
<file path=[Content_Types].xml><?xml version="1.0" encoding="utf-8"?>
<Types xmlns="http://schemas.openxmlformats.org/package/2006/content-types">
  <Default Extension="xml" ContentType="application/xml"/>
  <Default Extension="jpeg" ContentType="image/jpeg"/>
  <Default Extension="xlsx" ContentType="application/vnd.openxmlformats-officedocument.spreadsheetml.sheet"/>
  <Default Extension="rels" ContentType="application/vnd.openxmlformats-package.relationships+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charts/chart1.xml" ContentType="application/vnd.openxmlformats-officedocument.drawingml.chart+xml"/>
  <Override PartName="/ppt/charts/chart2.xml" ContentType="application/vnd.openxmlformats-officedocument.drawingml.chart+xml"/>
  <Override PartName="/ppt/charts/chart3.xml" ContentType="application/vnd.openxmlformats-officedocument.drawingml.chart+xml"/>
  <Override PartName="/ppt/charts/chart4.xml" ContentType="application/vnd.openxmlformats-officedocument.drawingml.chart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4" Type="http://schemas.openxmlformats.org/officeDocument/2006/relationships/extended-properties" Target="docProps/app.xml"/><Relationship Id="rId1" Type="http://schemas.openxmlformats.org/officeDocument/2006/relationships/officeDocument" Target="ppt/presentation.xml"/><Relationship Id="rId2" Type="http://schemas.openxmlformats.org/package/2006/relationships/metadata/thumbnail" Target="docProps/thumbnail.jpeg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60" r:id="rId1"/>
  </p:sldMasterIdLst>
  <p:sldIdLst>
    <p:sldId id="259" r:id="rId2"/>
    <p:sldId id="260" r:id="rId3"/>
    <p:sldId id="256" r:id="rId4"/>
    <p:sldId id="257" r:id="rId5"/>
    <p:sldId id="258" r:id="rId6"/>
  </p:sldIdLst>
  <p:sldSz cx="9144000" cy="6858000" type="screen4x3"/>
  <p:notesSz cx="6858000" cy="9144000"/>
  <p:defaultTextStyle>
    <a:defPPr>
      <a:defRPr lang="en-US"/>
    </a:defPPr>
    <a:lvl1pPr marL="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B06EB2"/>
    <a:srgbClr val="B365B2"/>
    <a:srgbClr val="AD74B1"/>
    <a:srgbClr val="C287D2"/>
    <a:srgbClr val="C482D3"/>
    <a:srgbClr val="CA8ED1"/>
    <a:srgbClr val="D883FF"/>
    <a:srgbClr val="C150C2"/>
    <a:srgbClr val="008F00"/>
    <a:srgbClr val="A9D18E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9586"/>
    <p:restoredTop sz="93590"/>
  </p:normalViewPr>
  <p:slideViewPr>
    <p:cSldViewPr snapToGrid="0">
      <p:cViewPr varScale="1">
        <p:scale>
          <a:sx n="79" d="100"/>
          <a:sy n="79" d="100"/>
        </p:scale>
        <p:origin x="208" y="504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3" Type="http://schemas.openxmlformats.org/officeDocument/2006/relationships/slide" Target="slides/slide2.xml"/><Relationship Id="rId4" Type="http://schemas.openxmlformats.org/officeDocument/2006/relationships/slide" Target="slides/slide3.xml"/><Relationship Id="rId5" Type="http://schemas.openxmlformats.org/officeDocument/2006/relationships/slide" Target="slides/slide4.xml"/><Relationship Id="rId6" Type="http://schemas.openxmlformats.org/officeDocument/2006/relationships/slide" Target="slides/slide5.xml"/><Relationship Id="rId7" Type="http://schemas.openxmlformats.org/officeDocument/2006/relationships/presProps" Target="presProps.xml"/><Relationship Id="rId8" Type="http://schemas.openxmlformats.org/officeDocument/2006/relationships/viewProps" Target="viewProps.xml"/><Relationship Id="rId9" Type="http://schemas.openxmlformats.org/officeDocument/2006/relationships/theme" Target="theme/theme1.xml"/><Relationship Id="rId10" Type="http://schemas.openxmlformats.org/officeDocument/2006/relationships/tableStyles" Target="tableStyles.xml"/><Relationship Id="rId1" Type="http://schemas.openxmlformats.org/officeDocument/2006/relationships/slideMaster" Target="slideMasters/slideMaster1.xml"/><Relationship Id="rId2" Type="http://schemas.openxmlformats.org/officeDocument/2006/relationships/slide" Target="slides/slide1.xml"/></Relationships>
</file>

<file path=ppt/charts/_rels/chart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.xlsx"/></Relationships>
</file>

<file path=ppt/charts/_rels/chart2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2.xlsx"/></Relationships>
</file>

<file path=ppt/charts/_rels/chart3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3.xlsx"/></Relationships>
</file>

<file path=ppt/charts/_rels/chart4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4.xlsx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/>
          <a:lstStyle/>
          <a:p>
            <a:pPr>
              <a:defRPr/>
            </a:pPr>
            <a:r>
              <a:rPr lang="en-US"/>
              <a:t>20; 2019S mut; 1:1 binding</a:t>
            </a:r>
          </a:p>
        </c:rich>
      </c:tx>
      <c:layout>
        <c:manualLayout>
          <c:xMode val="edge"/>
          <c:yMode val="edge"/>
          <c:x val="0.366257655293088"/>
          <c:y val="0.0"/>
        </c:manualLayout>
      </c:layout>
      <c:overlay val="0"/>
    </c:title>
    <c:autoTitleDeleted val="0"/>
    <c:plotArea>
      <c:layout>
        <c:manualLayout>
          <c:layoutTarget val="inner"/>
          <c:xMode val="edge"/>
          <c:yMode val="edge"/>
          <c:x val="0.136437615436959"/>
          <c:y val="0.182054963717771"/>
          <c:w val="0.452528555458345"/>
          <c:h val="0.51972275524383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400 nM</c:v>
                </c:pt>
              </c:strCache>
            </c:strRef>
          </c:tx>
          <c:spPr>
            <a:ln w="25400">
              <a:solidFill>
                <a:srgbClr val="5DA5DA"/>
              </a:solidFill>
            </a:ln>
          </c:spPr>
          <c:marker>
            <c:symbol val="none"/>
          </c:marker>
          <c:xVal>
            <c:numRef>
              <c:f>Sheet1!$A$2:$A$20297</c:f>
              <c:numCache>
                <c:formatCode>General</c:formatCode>
                <c:ptCount val="20296"/>
                <c:pt idx="0">
                  <c:v>-39.5</c:v>
                </c:pt>
                <c:pt idx="1">
                  <c:v>-39.40000152587891</c:v>
                </c:pt>
                <c:pt idx="2">
                  <c:v>-39.30000305175779</c:v>
                </c:pt>
                <c:pt idx="3">
                  <c:v>-39.20000076293945</c:v>
                </c:pt>
                <c:pt idx="4">
                  <c:v>-39.10000228881836</c:v>
                </c:pt>
                <c:pt idx="5">
                  <c:v>-39.0</c:v>
                </c:pt>
                <c:pt idx="6">
                  <c:v>-38.90000152587891</c:v>
                </c:pt>
                <c:pt idx="7">
                  <c:v>-38.80000305175779</c:v>
                </c:pt>
                <c:pt idx="8">
                  <c:v>-38.70000076293945</c:v>
                </c:pt>
                <c:pt idx="9">
                  <c:v>-38.60000228881836</c:v>
                </c:pt>
                <c:pt idx="10">
                  <c:v>-38.5</c:v>
                </c:pt>
                <c:pt idx="11">
                  <c:v>-38.40000152587891</c:v>
                </c:pt>
                <c:pt idx="12">
                  <c:v>-38.30000305175779</c:v>
                </c:pt>
                <c:pt idx="13">
                  <c:v>-38.20000076293945</c:v>
                </c:pt>
                <c:pt idx="14">
                  <c:v>-38.10000228881836</c:v>
                </c:pt>
                <c:pt idx="15">
                  <c:v>-38.0</c:v>
                </c:pt>
                <c:pt idx="16">
                  <c:v>-37.90000152587891</c:v>
                </c:pt>
                <c:pt idx="17">
                  <c:v>-37.80000305175779</c:v>
                </c:pt>
                <c:pt idx="18">
                  <c:v>-37.70000076293945</c:v>
                </c:pt>
                <c:pt idx="19">
                  <c:v>-37.60000228881836</c:v>
                </c:pt>
                <c:pt idx="20">
                  <c:v>-37.5</c:v>
                </c:pt>
                <c:pt idx="21">
                  <c:v>-37.40000152587891</c:v>
                </c:pt>
                <c:pt idx="22">
                  <c:v>-37.30000305175779</c:v>
                </c:pt>
                <c:pt idx="23">
                  <c:v>-37.20000076293945</c:v>
                </c:pt>
                <c:pt idx="24">
                  <c:v>-37.10000228881836</c:v>
                </c:pt>
                <c:pt idx="25">
                  <c:v>-37.0</c:v>
                </c:pt>
                <c:pt idx="26">
                  <c:v>-36.90000152587891</c:v>
                </c:pt>
                <c:pt idx="27">
                  <c:v>-36.80000305175779</c:v>
                </c:pt>
                <c:pt idx="28">
                  <c:v>-36.70000076293945</c:v>
                </c:pt>
                <c:pt idx="29">
                  <c:v>-36.60000228881836</c:v>
                </c:pt>
                <c:pt idx="30">
                  <c:v>-36.5</c:v>
                </c:pt>
                <c:pt idx="31">
                  <c:v>-36.40000152587891</c:v>
                </c:pt>
                <c:pt idx="32">
                  <c:v>-36.30000305175779</c:v>
                </c:pt>
                <c:pt idx="33">
                  <c:v>-36.20000076293945</c:v>
                </c:pt>
                <c:pt idx="34">
                  <c:v>-36.10000228881836</c:v>
                </c:pt>
                <c:pt idx="35">
                  <c:v>-36.0</c:v>
                </c:pt>
                <c:pt idx="36">
                  <c:v>-35.90000152587891</c:v>
                </c:pt>
                <c:pt idx="37">
                  <c:v>-35.80000305175779</c:v>
                </c:pt>
                <c:pt idx="38">
                  <c:v>-35.70000076293945</c:v>
                </c:pt>
                <c:pt idx="39">
                  <c:v>-35.60000228881836</c:v>
                </c:pt>
                <c:pt idx="40">
                  <c:v>-35.5</c:v>
                </c:pt>
                <c:pt idx="41">
                  <c:v>-35.40000152587891</c:v>
                </c:pt>
                <c:pt idx="42">
                  <c:v>-35.30000305175779</c:v>
                </c:pt>
                <c:pt idx="43">
                  <c:v>-35.20000076293945</c:v>
                </c:pt>
                <c:pt idx="44">
                  <c:v>-35.10000228881836</c:v>
                </c:pt>
                <c:pt idx="45">
                  <c:v>-35.0</c:v>
                </c:pt>
                <c:pt idx="46">
                  <c:v>-34.90000152587891</c:v>
                </c:pt>
                <c:pt idx="47">
                  <c:v>-34.80000305175779</c:v>
                </c:pt>
                <c:pt idx="48">
                  <c:v>-34.70000076293945</c:v>
                </c:pt>
                <c:pt idx="49">
                  <c:v>-34.60000228881836</c:v>
                </c:pt>
                <c:pt idx="50">
                  <c:v>-34.5</c:v>
                </c:pt>
                <c:pt idx="51">
                  <c:v>-34.40000152587891</c:v>
                </c:pt>
                <c:pt idx="52">
                  <c:v>-34.30000305175779</c:v>
                </c:pt>
                <c:pt idx="53">
                  <c:v>-34.20000076293945</c:v>
                </c:pt>
                <c:pt idx="54">
                  <c:v>-34.10000228881836</c:v>
                </c:pt>
                <c:pt idx="55">
                  <c:v>-34.0</c:v>
                </c:pt>
                <c:pt idx="56">
                  <c:v>-33.90000152587891</c:v>
                </c:pt>
                <c:pt idx="57">
                  <c:v>-33.80000305175779</c:v>
                </c:pt>
                <c:pt idx="58">
                  <c:v>-33.70000076293945</c:v>
                </c:pt>
                <c:pt idx="59">
                  <c:v>-33.60000228881836</c:v>
                </c:pt>
                <c:pt idx="60">
                  <c:v>-33.5</c:v>
                </c:pt>
                <c:pt idx="61">
                  <c:v>-33.40000152587891</c:v>
                </c:pt>
                <c:pt idx="62">
                  <c:v>-33.30000305175779</c:v>
                </c:pt>
                <c:pt idx="63">
                  <c:v>-33.20000076293945</c:v>
                </c:pt>
                <c:pt idx="64">
                  <c:v>-33.10000228881836</c:v>
                </c:pt>
                <c:pt idx="65">
                  <c:v>-33.0</c:v>
                </c:pt>
                <c:pt idx="66">
                  <c:v>-32.90000152587891</c:v>
                </c:pt>
                <c:pt idx="67">
                  <c:v>-32.80000305175779</c:v>
                </c:pt>
                <c:pt idx="68">
                  <c:v>-32.70000076293945</c:v>
                </c:pt>
                <c:pt idx="69">
                  <c:v>-32.60000228881836</c:v>
                </c:pt>
                <c:pt idx="70">
                  <c:v>-32.5</c:v>
                </c:pt>
                <c:pt idx="71">
                  <c:v>-32.40000152587891</c:v>
                </c:pt>
                <c:pt idx="72">
                  <c:v>-32.30000305175779</c:v>
                </c:pt>
                <c:pt idx="73">
                  <c:v>-32.20000076293945</c:v>
                </c:pt>
                <c:pt idx="74">
                  <c:v>-32.10000228881836</c:v>
                </c:pt>
                <c:pt idx="75">
                  <c:v>-32.0</c:v>
                </c:pt>
                <c:pt idx="76">
                  <c:v>-31.90000152587891</c:v>
                </c:pt>
                <c:pt idx="77">
                  <c:v>-31.80000114440918</c:v>
                </c:pt>
                <c:pt idx="78">
                  <c:v>-31.70000076293945</c:v>
                </c:pt>
                <c:pt idx="79">
                  <c:v>-31.60000228881836</c:v>
                </c:pt>
                <c:pt idx="80">
                  <c:v>-31.50000190734863</c:v>
                </c:pt>
                <c:pt idx="81">
                  <c:v>-31.40000152587891</c:v>
                </c:pt>
                <c:pt idx="82">
                  <c:v>-31.30000114440918</c:v>
                </c:pt>
                <c:pt idx="83">
                  <c:v>-31.20000076293945</c:v>
                </c:pt>
                <c:pt idx="84">
                  <c:v>-31.10000228881836</c:v>
                </c:pt>
                <c:pt idx="85">
                  <c:v>-31.00000190734863</c:v>
                </c:pt>
                <c:pt idx="86">
                  <c:v>-30.90000152587891</c:v>
                </c:pt>
                <c:pt idx="87">
                  <c:v>-30.80000114440918</c:v>
                </c:pt>
                <c:pt idx="88">
                  <c:v>-30.70000076293945</c:v>
                </c:pt>
                <c:pt idx="89">
                  <c:v>-30.60000228881836</c:v>
                </c:pt>
                <c:pt idx="90">
                  <c:v>-30.50000190734863</c:v>
                </c:pt>
                <c:pt idx="91">
                  <c:v>-30.40000152587891</c:v>
                </c:pt>
                <c:pt idx="92">
                  <c:v>-30.30000114440918</c:v>
                </c:pt>
                <c:pt idx="93">
                  <c:v>-30.20000076293945</c:v>
                </c:pt>
                <c:pt idx="94">
                  <c:v>-30.10000228881836</c:v>
                </c:pt>
                <c:pt idx="95">
                  <c:v>-30.00000190734863</c:v>
                </c:pt>
                <c:pt idx="96">
                  <c:v>-29.90000152587891</c:v>
                </c:pt>
                <c:pt idx="97">
                  <c:v>-29.80000114440918</c:v>
                </c:pt>
                <c:pt idx="98">
                  <c:v>-29.70000076293945</c:v>
                </c:pt>
                <c:pt idx="99">
                  <c:v>-29.60000228881836</c:v>
                </c:pt>
                <c:pt idx="100">
                  <c:v>-29.50000190734863</c:v>
                </c:pt>
                <c:pt idx="101">
                  <c:v>-29.40000152587891</c:v>
                </c:pt>
                <c:pt idx="102">
                  <c:v>-29.30000114440918</c:v>
                </c:pt>
                <c:pt idx="103">
                  <c:v>-29.20000076293945</c:v>
                </c:pt>
                <c:pt idx="104">
                  <c:v>-29.10000228881836</c:v>
                </c:pt>
                <c:pt idx="105">
                  <c:v>-29.00000190734863</c:v>
                </c:pt>
                <c:pt idx="106">
                  <c:v>-28.90000152587891</c:v>
                </c:pt>
                <c:pt idx="107">
                  <c:v>-28.80000114440918</c:v>
                </c:pt>
                <c:pt idx="108">
                  <c:v>-28.70000076293945</c:v>
                </c:pt>
                <c:pt idx="109">
                  <c:v>-28.60000228881836</c:v>
                </c:pt>
                <c:pt idx="110">
                  <c:v>-28.50000190734863</c:v>
                </c:pt>
                <c:pt idx="111">
                  <c:v>-28.40000152587891</c:v>
                </c:pt>
                <c:pt idx="112">
                  <c:v>-28.30000114440918</c:v>
                </c:pt>
                <c:pt idx="113">
                  <c:v>-28.20000076293945</c:v>
                </c:pt>
                <c:pt idx="114">
                  <c:v>-28.10000228881836</c:v>
                </c:pt>
                <c:pt idx="115">
                  <c:v>-28.00000190734863</c:v>
                </c:pt>
                <c:pt idx="116">
                  <c:v>-27.90000152587891</c:v>
                </c:pt>
                <c:pt idx="117">
                  <c:v>-27.80000114440918</c:v>
                </c:pt>
                <c:pt idx="118">
                  <c:v>-27.70000076293945</c:v>
                </c:pt>
                <c:pt idx="119">
                  <c:v>-27.60000228881836</c:v>
                </c:pt>
                <c:pt idx="120">
                  <c:v>-27.50000190734863</c:v>
                </c:pt>
                <c:pt idx="121">
                  <c:v>-27.40000152587891</c:v>
                </c:pt>
                <c:pt idx="122">
                  <c:v>-27.30000114440918</c:v>
                </c:pt>
                <c:pt idx="123">
                  <c:v>-27.20000076293945</c:v>
                </c:pt>
                <c:pt idx="124">
                  <c:v>-27.10000228881836</c:v>
                </c:pt>
                <c:pt idx="125">
                  <c:v>-27.00000190734863</c:v>
                </c:pt>
                <c:pt idx="126">
                  <c:v>-26.90000152587891</c:v>
                </c:pt>
                <c:pt idx="127">
                  <c:v>-26.80000114440918</c:v>
                </c:pt>
                <c:pt idx="128">
                  <c:v>-26.70000076293945</c:v>
                </c:pt>
                <c:pt idx="129">
                  <c:v>-26.60000228881836</c:v>
                </c:pt>
                <c:pt idx="130">
                  <c:v>-26.50000190734863</c:v>
                </c:pt>
                <c:pt idx="131">
                  <c:v>-26.40000152587891</c:v>
                </c:pt>
                <c:pt idx="132">
                  <c:v>-26.30000114440918</c:v>
                </c:pt>
                <c:pt idx="133">
                  <c:v>-26.20000076293945</c:v>
                </c:pt>
                <c:pt idx="134">
                  <c:v>-26.10000228881836</c:v>
                </c:pt>
                <c:pt idx="135">
                  <c:v>-26.00000190734863</c:v>
                </c:pt>
                <c:pt idx="136">
                  <c:v>-25.90000152587891</c:v>
                </c:pt>
                <c:pt idx="137">
                  <c:v>-25.80000114440918</c:v>
                </c:pt>
                <c:pt idx="138">
                  <c:v>-25.70000076293945</c:v>
                </c:pt>
                <c:pt idx="139">
                  <c:v>-25.60000228881836</c:v>
                </c:pt>
                <c:pt idx="140">
                  <c:v>-25.50000190734863</c:v>
                </c:pt>
                <c:pt idx="141">
                  <c:v>-25.40000152587891</c:v>
                </c:pt>
                <c:pt idx="142">
                  <c:v>-25.30000114440918</c:v>
                </c:pt>
                <c:pt idx="143">
                  <c:v>-25.20000076293945</c:v>
                </c:pt>
                <c:pt idx="144">
                  <c:v>-25.10000228881836</c:v>
                </c:pt>
                <c:pt idx="145">
                  <c:v>-25.00000190734863</c:v>
                </c:pt>
                <c:pt idx="146">
                  <c:v>-24.90000152587891</c:v>
                </c:pt>
                <c:pt idx="147">
                  <c:v>-24.80000114440918</c:v>
                </c:pt>
                <c:pt idx="148">
                  <c:v>-24.70000076293945</c:v>
                </c:pt>
                <c:pt idx="149">
                  <c:v>-24.60000228881836</c:v>
                </c:pt>
                <c:pt idx="150">
                  <c:v>-24.50000190734863</c:v>
                </c:pt>
                <c:pt idx="151">
                  <c:v>-24.40000152587891</c:v>
                </c:pt>
                <c:pt idx="152">
                  <c:v>-24.30000114440918</c:v>
                </c:pt>
                <c:pt idx="153">
                  <c:v>-24.20000076293945</c:v>
                </c:pt>
                <c:pt idx="154">
                  <c:v>-24.10000228881836</c:v>
                </c:pt>
                <c:pt idx="155">
                  <c:v>-24.00000190734863</c:v>
                </c:pt>
                <c:pt idx="156">
                  <c:v>-23.90000152587891</c:v>
                </c:pt>
                <c:pt idx="157">
                  <c:v>-23.80000114440918</c:v>
                </c:pt>
                <c:pt idx="158">
                  <c:v>-23.70000076293945</c:v>
                </c:pt>
                <c:pt idx="159">
                  <c:v>-23.60000228881836</c:v>
                </c:pt>
                <c:pt idx="160">
                  <c:v>-23.50000190734863</c:v>
                </c:pt>
                <c:pt idx="161">
                  <c:v>-23.40000152587891</c:v>
                </c:pt>
                <c:pt idx="162">
                  <c:v>-23.30000114440918</c:v>
                </c:pt>
                <c:pt idx="163">
                  <c:v>-23.20000076293945</c:v>
                </c:pt>
                <c:pt idx="164">
                  <c:v>-23.10000228881836</c:v>
                </c:pt>
                <c:pt idx="165">
                  <c:v>-23.00000190734863</c:v>
                </c:pt>
                <c:pt idx="166">
                  <c:v>-22.90000152587891</c:v>
                </c:pt>
                <c:pt idx="167">
                  <c:v>-22.80000114440918</c:v>
                </c:pt>
                <c:pt idx="168">
                  <c:v>-22.70000076293945</c:v>
                </c:pt>
                <c:pt idx="169">
                  <c:v>-22.60000228881836</c:v>
                </c:pt>
                <c:pt idx="170">
                  <c:v>-22.50000190734863</c:v>
                </c:pt>
                <c:pt idx="171">
                  <c:v>-22.40000152587891</c:v>
                </c:pt>
                <c:pt idx="172">
                  <c:v>-22.30000114440918</c:v>
                </c:pt>
                <c:pt idx="173">
                  <c:v>-22.20000076293945</c:v>
                </c:pt>
                <c:pt idx="174">
                  <c:v>-22.10000228881836</c:v>
                </c:pt>
                <c:pt idx="175">
                  <c:v>-22.00000190734863</c:v>
                </c:pt>
                <c:pt idx="176">
                  <c:v>-21.90000152587891</c:v>
                </c:pt>
                <c:pt idx="177">
                  <c:v>-21.80000114440918</c:v>
                </c:pt>
                <c:pt idx="178">
                  <c:v>-21.70000076293945</c:v>
                </c:pt>
                <c:pt idx="179">
                  <c:v>-21.60000228881836</c:v>
                </c:pt>
                <c:pt idx="180">
                  <c:v>-21.50000190734863</c:v>
                </c:pt>
                <c:pt idx="181">
                  <c:v>-21.40000152587891</c:v>
                </c:pt>
                <c:pt idx="182">
                  <c:v>-21.30000114440918</c:v>
                </c:pt>
                <c:pt idx="183">
                  <c:v>-21.20000076293945</c:v>
                </c:pt>
                <c:pt idx="184">
                  <c:v>-21.10000228881836</c:v>
                </c:pt>
                <c:pt idx="185">
                  <c:v>-21.00000190734863</c:v>
                </c:pt>
                <c:pt idx="186">
                  <c:v>-20.90000152587891</c:v>
                </c:pt>
                <c:pt idx="187">
                  <c:v>-20.80000114440918</c:v>
                </c:pt>
                <c:pt idx="188">
                  <c:v>-20.70000076293945</c:v>
                </c:pt>
                <c:pt idx="189">
                  <c:v>-20.60000228881836</c:v>
                </c:pt>
                <c:pt idx="190">
                  <c:v>-20.50000190734863</c:v>
                </c:pt>
                <c:pt idx="191">
                  <c:v>-20.40000152587891</c:v>
                </c:pt>
                <c:pt idx="192">
                  <c:v>-20.30000114440918</c:v>
                </c:pt>
                <c:pt idx="193">
                  <c:v>-20.20000076293945</c:v>
                </c:pt>
                <c:pt idx="194">
                  <c:v>-20.10000228881836</c:v>
                </c:pt>
                <c:pt idx="195">
                  <c:v>-20.00000190734863</c:v>
                </c:pt>
                <c:pt idx="196">
                  <c:v>-19.90000152587891</c:v>
                </c:pt>
                <c:pt idx="197">
                  <c:v>-19.80000114440918</c:v>
                </c:pt>
                <c:pt idx="198">
                  <c:v>-19.70000076293945</c:v>
                </c:pt>
                <c:pt idx="199">
                  <c:v>-19.60000228881836</c:v>
                </c:pt>
                <c:pt idx="200">
                  <c:v>-19.50000190734863</c:v>
                </c:pt>
                <c:pt idx="201">
                  <c:v>-19.40000152587891</c:v>
                </c:pt>
                <c:pt idx="202">
                  <c:v>-19.30000114440918</c:v>
                </c:pt>
                <c:pt idx="203">
                  <c:v>-19.20000076293945</c:v>
                </c:pt>
                <c:pt idx="204">
                  <c:v>-19.10000228881836</c:v>
                </c:pt>
                <c:pt idx="205">
                  <c:v>-19.00000190734863</c:v>
                </c:pt>
                <c:pt idx="206">
                  <c:v>-18.90000152587891</c:v>
                </c:pt>
                <c:pt idx="207">
                  <c:v>-18.80000114440918</c:v>
                </c:pt>
                <c:pt idx="208">
                  <c:v>-18.70000076293945</c:v>
                </c:pt>
                <c:pt idx="209">
                  <c:v>-18.60000228881836</c:v>
                </c:pt>
                <c:pt idx="210">
                  <c:v>-18.50000190734863</c:v>
                </c:pt>
                <c:pt idx="211">
                  <c:v>-18.40000152587891</c:v>
                </c:pt>
                <c:pt idx="212">
                  <c:v>-18.30000114440918</c:v>
                </c:pt>
                <c:pt idx="213">
                  <c:v>-18.20000076293945</c:v>
                </c:pt>
                <c:pt idx="214">
                  <c:v>-18.10000228881836</c:v>
                </c:pt>
                <c:pt idx="215">
                  <c:v>-18.00000190734863</c:v>
                </c:pt>
                <c:pt idx="216">
                  <c:v>-17.90000152587891</c:v>
                </c:pt>
                <c:pt idx="217">
                  <c:v>-17.80000114440918</c:v>
                </c:pt>
                <c:pt idx="218">
                  <c:v>-17.70000076293945</c:v>
                </c:pt>
                <c:pt idx="219">
                  <c:v>-17.60000228881836</c:v>
                </c:pt>
                <c:pt idx="220">
                  <c:v>-17.50000190734863</c:v>
                </c:pt>
                <c:pt idx="221">
                  <c:v>-17.40000152587891</c:v>
                </c:pt>
                <c:pt idx="222">
                  <c:v>-17.30000114440918</c:v>
                </c:pt>
                <c:pt idx="223">
                  <c:v>-17.20000076293945</c:v>
                </c:pt>
                <c:pt idx="224">
                  <c:v>-17.10000228881836</c:v>
                </c:pt>
                <c:pt idx="225">
                  <c:v>-17.00000190734863</c:v>
                </c:pt>
                <c:pt idx="226">
                  <c:v>-16.90000152587891</c:v>
                </c:pt>
                <c:pt idx="227">
                  <c:v>-16.80000114440918</c:v>
                </c:pt>
                <c:pt idx="228">
                  <c:v>-16.70000076293945</c:v>
                </c:pt>
                <c:pt idx="229">
                  <c:v>-16.60000228881836</c:v>
                </c:pt>
                <c:pt idx="230">
                  <c:v>-16.50000190734863</c:v>
                </c:pt>
                <c:pt idx="231">
                  <c:v>-16.40000152587891</c:v>
                </c:pt>
                <c:pt idx="232">
                  <c:v>-16.30000114440918</c:v>
                </c:pt>
                <c:pt idx="233">
                  <c:v>-16.20000076293945</c:v>
                </c:pt>
                <c:pt idx="234">
                  <c:v>-16.10000228881836</c:v>
                </c:pt>
                <c:pt idx="235">
                  <c:v>-16.00000190734863</c:v>
                </c:pt>
                <c:pt idx="236">
                  <c:v>-15.90000152587891</c:v>
                </c:pt>
                <c:pt idx="237">
                  <c:v>-15.80000114440918</c:v>
                </c:pt>
                <c:pt idx="238">
                  <c:v>-15.70000076293945</c:v>
                </c:pt>
                <c:pt idx="239">
                  <c:v>-15.60000228881836</c:v>
                </c:pt>
                <c:pt idx="240">
                  <c:v>-15.50000190734863</c:v>
                </c:pt>
                <c:pt idx="241">
                  <c:v>-15.40000152587891</c:v>
                </c:pt>
                <c:pt idx="242">
                  <c:v>-15.30000114440918</c:v>
                </c:pt>
                <c:pt idx="243">
                  <c:v>-15.20000076293945</c:v>
                </c:pt>
                <c:pt idx="244">
                  <c:v>-15.10000228881836</c:v>
                </c:pt>
                <c:pt idx="245">
                  <c:v>-15.00000190734863</c:v>
                </c:pt>
                <c:pt idx="246">
                  <c:v>-14.90000152587891</c:v>
                </c:pt>
                <c:pt idx="247">
                  <c:v>-14.80000114440918</c:v>
                </c:pt>
                <c:pt idx="248">
                  <c:v>-14.70000076293945</c:v>
                </c:pt>
                <c:pt idx="249">
                  <c:v>-14.60000228881836</c:v>
                </c:pt>
                <c:pt idx="250">
                  <c:v>-14.50000190734863</c:v>
                </c:pt>
                <c:pt idx="251">
                  <c:v>-14.40000152587891</c:v>
                </c:pt>
                <c:pt idx="252">
                  <c:v>-14.30000114440918</c:v>
                </c:pt>
                <c:pt idx="253">
                  <c:v>-14.20000076293945</c:v>
                </c:pt>
                <c:pt idx="254">
                  <c:v>-14.10000228881836</c:v>
                </c:pt>
                <c:pt idx="255">
                  <c:v>-14.00000190734863</c:v>
                </c:pt>
                <c:pt idx="256">
                  <c:v>-13.90000152587891</c:v>
                </c:pt>
                <c:pt idx="257">
                  <c:v>-13.80000114440918</c:v>
                </c:pt>
                <c:pt idx="258">
                  <c:v>-13.70000076293945</c:v>
                </c:pt>
                <c:pt idx="259">
                  <c:v>-13.60000228881836</c:v>
                </c:pt>
                <c:pt idx="260">
                  <c:v>-13.50000190734863</c:v>
                </c:pt>
                <c:pt idx="261">
                  <c:v>-13.40000152587891</c:v>
                </c:pt>
                <c:pt idx="262">
                  <c:v>-13.30000114440918</c:v>
                </c:pt>
                <c:pt idx="263">
                  <c:v>-13.20000076293945</c:v>
                </c:pt>
                <c:pt idx="264">
                  <c:v>-13.10000228881836</c:v>
                </c:pt>
                <c:pt idx="265">
                  <c:v>-13.00000190734863</c:v>
                </c:pt>
                <c:pt idx="266">
                  <c:v>-12.90000152587891</c:v>
                </c:pt>
                <c:pt idx="267">
                  <c:v>-12.80000114440918</c:v>
                </c:pt>
                <c:pt idx="268">
                  <c:v>-12.70000076293945</c:v>
                </c:pt>
                <c:pt idx="269">
                  <c:v>-12.60000228881836</c:v>
                </c:pt>
                <c:pt idx="270">
                  <c:v>-12.50000190734863</c:v>
                </c:pt>
                <c:pt idx="271">
                  <c:v>-12.40000152587891</c:v>
                </c:pt>
                <c:pt idx="272">
                  <c:v>-12.30000114440918</c:v>
                </c:pt>
                <c:pt idx="273">
                  <c:v>-12.20000076293945</c:v>
                </c:pt>
                <c:pt idx="274">
                  <c:v>-12.10000228881836</c:v>
                </c:pt>
                <c:pt idx="275">
                  <c:v>-12.00000190734863</c:v>
                </c:pt>
                <c:pt idx="276">
                  <c:v>-11.90000152587891</c:v>
                </c:pt>
                <c:pt idx="277">
                  <c:v>-11.80000114440918</c:v>
                </c:pt>
                <c:pt idx="278">
                  <c:v>-11.70000076293945</c:v>
                </c:pt>
                <c:pt idx="279">
                  <c:v>-11.60000228881836</c:v>
                </c:pt>
                <c:pt idx="280">
                  <c:v>-11.50000190734863</c:v>
                </c:pt>
                <c:pt idx="281">
                  <c:v>-11.40000152587891</c:v>
                </c:pt>
                <c:pt idx="282">
                  <c:v>-11.30000114440918</c:v>
                </c:pt>
                <c:pt idx="283">
                  <c:v>-11.20000076293945</c:v>
                </c:pt>
                <c:pt idx="284">
                  <c:v>-11.10000228881836</c:v>
                </c:pt>
                <c:pt idx="285">
                  <c:v>-11.00000190734863</c:v>
                </c:pt>
                <c:pt idx="286">
                  <c:v>-10.90000152587891</c:v>
                </c:pt>
                <c:pt idx="287">
                  <c:v>-10.80000114440918</c:v>
                </c:pt>
                <c:pt idx="288">
                  <c:v>-10.70000076293945</c:v>
                </c:pt>
                <c:pt idx="289">
                  <c:v>-10.60000228881836</c:v>
                </c:pt>
                <c:pt idx="290">
                  <c:v>-10.50000190734863</c:v>
                </c:pt>
                <c:pt idx="291">
                  <c:v>-10.40000152587891</c:v>
                </c:pt>
                <c:pt idx="292">
                  <c:v>-10.30000114440918</c:v>
                </c:pt>
                <c:pt idx="293">
                  <c:v>-10.20000076293945</c:v>
                </c:pt>
                <c:pt idx="294">
                  <c:v>-10.10000228881836</c:v>
                </c:pt>
                <c:pt idx="295">
                  <c:v>-10.00000190734863</c:v>
                </c:pt>
                <c:pt idx="296">
                  <c:v>-9.900001525878906</c:v>
                </c:pt>
                <c:pt idx="297">
                  <c:v>-9.80000114440918</c:v>
                </c:pt>
                <c:pt idx="298">
                  <c:v>-9.70000076293945</c:v>
                </c:pt>
                <c:pt idx="299">
                  <c:v>-9.60000228881836</c:v>
                </c:pt>
                <c:pt idx="300">
                  <c:v>-9.500001907348632</c:v>
                </c:pt>
                <c:pt idx="301">
                  <c:v>-9.400001525878906</c:v>
                </c:pt>
                <c:pt idx="302">
                  <c:v>-9.30000114440918</c:v>
                </c:pt>
                <c:pt idx="303">
                  <c:v>-9.20000076293945</c:v>
                </c:pt>
                <c:pt idx="304">
                  <c:v>-9.10000228881836</c:v>
                </c:pt>
                <c:pt idx="305">
                  <c:v>-9.000001907348632</c:v>
                </c:pt>
                <c:pt idx="306">
                  <c:v>-8.900001525878906</c:v>
                </c:pt>
                <c:pt idx="307">
                  <c:v>-8.80000114440918</c:v>
                </c:pt>
                <c:pt idx="308">
                  <c:v>-8.70000076293945</c:v>
                </c:pt>
                <c:pt idx="309">
                  <c:v>-8.60000228881836</c:v>
                </c:pt>
                <c:pt idx="310">
                  <c:v>-8.500001907348632</c:v>
                </c:pt>
                <c:pt idx="311">
                  <c:v>-8.400001525878906</c:v>
                </c:pt>
                <c:pt idx="312">
                  <c:v>-8.30000114440918</c:v>
                </c:pt>
                <c:pt idx="313">
                  <c:v>-8.20000076293945</c:v>
                </c:pt>
                <c:pt idx="314">
                  <c:v>-8.10000228881836</c:v>
                </c:pt>
                <c:pt idx="315">
                  <c:v>-8.000001907348632</c:v>
                </c:pt>
                <c:pt idx="316">
                  <c:v>-7.900001525878906</c:v>
                </c:pt>
                <c:pt idx="317">
                  <c:v>-7.800003051757812</c:v>
                </c:pt>
                <c:pt idx="318">
                  <c:v>-7.700000762939451</c:v>
                </c:pt>
                <c:pt idx="319">
                  <c:v>-7.600002288818358</c:v>
                </c:pt>
                <c:pt idx="320">
                  <c:v>-7.5</c:v>
                </c:pt>
                <c:pt idx="321">
                  <c:v>-7.400001525878906</c:v>
                </c:pt>
                <c:pt idx="322">
                  <c:v>-7.300003051757812</c:v>
                </c:pt>
                <c:pt idx="323">
                  <c:v>-7.200000762939451</c:v>
                </c:pt>
                <c:pt idx="324">
                  <c:v>-7.100002288818358</c:v>
                </c:pt>
                <c:pt idx="325">
                  <c:v>-7.0</c:v>
                </c:pt>
                <c:pt idx="326">
                  <c:v>-6.900001525878906</c:v>
                </c:pt>
                <c:pt idx="327">
                  <c:v>-6.800003051757812</c:v>
                </c:pt>
                <c:pt idx="328">
                  <c:v>-6.700000762939451</c:v>
                </c:pt>
                <c:pt idx="329">
                  <c:v>-6.600002288818358</c:v>
                </c:pt>
                <c:pt idx="330">
                  <c:v>-6.5</c:v>
                </c:pt>
                <c:pt idx="331">
                  <c:v>-6.400001525878906</c:v>
                </c:pt>
                <c:pt idx="332">
                  <c:v>-6.300003051757812</c:v>
                </c:pt>
                <c:pt idx="333">
                  <c:v>-6.200000762939451</c:v>
                </c:pt>
                <c:pt idx="334">
                  <c:v>-6.100002288818358</c:v>
                </c:pt>
                <c:pt idx="335">
                  <c:v>-6.0</c:v>
                </c:pt>
                <c:pt idx="336">
                  <c:v>-5.900001525878906</c:v>
                </c:pt>
                <c:pt idx="337">
                  <c:v>-5.800003051757812</c:v>
                </c:pt>
                <c:pt idx="338">
                  <c:v>-5.700000762939451</c:v>
                </c:pt>
                <c:pt idx="339">
                  <c:v>-5.600002288818358</c:v>
                </c:pt>
                <c:pt idx="340">
                  <c:v>-5.5</c:v>
                </c:pt>
                <c:pt idx="341">
                  <c:v>-5.400001525878906</c:v>
                </c:pt>
                <c:pt idx="342">
                  <c:v>-5.300003051757812</c:v>
                </c:pt>
                <c:pt idx="343">
                  <c:v>-5.200000762939451</c:v>
                </c:pt>
                <c:pt idx="344">
                  <c:v>-5.100002288818358</c:v>
                </c:pt>
                <c:pt idx="345">
                  <c:v>-5.0</c:v>
                </c:pt>
                <c:pt idx="346">
                  <c:v>-4.900001525878906</c:v>
                </c:pt>
                <c:pt idx="347">
                  <c:v>-4.800003051757812</c:v>
                </c:pt>
                <c:pt idx="348">
                  <c:v>-4.700000762939451</c:v>
                </c:pt>
                <c:pt idx="349">
                  <c:v>-4.600002288818358</c:v>
                </c:pt>
                <c:pt idx="350">
                  <c:v>-4.5</c:v>
                </c:pt>
                <c:pt idx="351">
                  <c:v>-4.400001525878906</c:v>
                </c:pt>
                <c:pt idx="352">
                  <c:v>-4.300003051757812</c:v>
                </c:pt>
                <c:pt idx="353">
                  <c:v>-4.200000762939451</c:v>
                </c:pt>
                <c:pt idx="354">
                  <c:v>-4.100002288818358</c:v>
                </c:pt>
                <c:pt idx="355">
                  <c:v>-4.0</c:v>
                </c:pt>
                <c:pt idx="356">
                  <c:v>-3.900001525878906</c:v>
                </c:pt>
                <c:pt idx="357">
                  <c:v>-3.800003051757812</c:v>
                </c:pt>
                <c:pt idx="358">
                  <c:v>-3.700000762939453</c:v>
                </c:pt>
                <c:pt idx="359">
                  <c:v>-3.60000228881836</c:v>
                </c:pt>
                <c:pt idx="360">
                  <c:v>-3.5</c:v>
                </c:pt>
                <c:pt idx="361">
                  <c:v>-3.400001525878906</c:v>
                </c:pt>
                <c:pt idx="362">
                  <c:v>-3.300003051757812</c:v>
                </c:pt>
                <c:pt idx="363">
                  <c:v>-3.200000762939454</c:v>
                </c:pt>
                <c:pt idx="364">
                  <c:v>-3.10000228881836</c:v>
                </c:pt>
                <c:pt idx="365">
                  <c:v>-3.0</c:v>
                </c:pt>
                <c:pt idx="366">
                  <c:v>-2.900001525878906</c:v>
                </c:pt>
                <c:pt idx="367">
                  <c:v>-2.800003051757812</c:v>
                </c:pt>
                <c:pt idx="368">
                  <c:v>-2.700000762939453</c:v>
                </c:pt>
                <c:pt idx="369">
                  <c:v>-2.60000228881836</c:v>
                </c:pt>
                <c:pt idx="370">
                  <c:v>-2.5</c:v>
                </c:pt>
                <c:pt idx="371">
                  <c:v>-2.400001525878906</c:v>
                </c:pt>
                <c:pt idx="372">
                  <c:v>-2.300003051757812</c:v>
                </c:pt>
                <c:pt idx="373">
                  <c:v>-2.200000762939454</c:v>
                </c:pt>
                <c:pt idx="374">
                  <c:v>-2.10000228881836</c:v>
                </c:pt>
                <c:pt idx="375">
                  <c:v>-2.0</c:v>
                </c:pt>
                <c:pt idx="376">
                  <c:v>-1.900001525878906</c:v>
                </c:pt>
                <c:pt idx="377">
                  <c:v>-1.800003051757812</c:v>
                </c:pt>
                <c:pt idx="378">
                  <c:v>-1.700000762939453</c:v>
                </c:pt>
                <c:pt idx="379">
                  <c:v>-1.60000228881836</c:v>
                </c:pt>
                <c:pt idx="380">
                  <c:v>-1.5</c:v>
                </c:pt>
                <c:pt idx="381">
                  <c:v>-1.400001525878906</c:v>
                </c:pt>
                <c:pt idx="382">
                  <c:v>-1.300003051757812</c:v>
                </c:pt>
                <c:pt idx="383">
                  <c:v>-1.200000762939453</c:v>
                </c:pt>
                <c:pt idx="384">
                  <c:v>-1.10000228881836</c:v>
                </c:pt>
                <c:pt idx="385">
                  <c:v>-1.0</c:v>
                </c:pt>
                <c:pt idx="386">
                  <c:v>-0.900001525878906</c:v>
                </c:pt>
                <c:pt idx="387">
                  <c:v>-0.800003051757812</c:v>
                </c:pt>
                <c:pt idx="388">
                  <c:v>-0.700000762939453</c:v>
                </c:pt>
                <c:pt idx="389">
                  <c:v>-0.600002288818359</c:v>
                </c:pt>
                <c:pt idx="390">
                  <c:v>-0.5</c:v>
                </c:pt>
                <c:pt idx="391">
                  <c:v>-0.400001525878906</c:v>
                </c:pt>
                <c:pt idx="392">
                  <c:v>-0.300003051757812</c:v>
                </c:pt>
                <c:pt idx="393">
                  <c:v>-0.200000762939453</c:v>
                </c:pt>
                <c:pt idx="394">
                  <c:v>-0.100002288818359</c:v>
                </c:pt>
                <c:pt idx="395">
                  <c:v>0.0</c:v>
                </c:pt>
                <c:pt idx="396">
                  <c:v>0.0999984741210937</c:v>
                </c:pt>
                <c:pt idx="397">
                  <c:v>0.199996948242187</c:v>
                </c:pt>
                <c:pt idx="398">
                  <c:v>0.299999237060547</c:v>
                </c:pt>
                <c:pt idx="399">
                  <c:v>0.399997711181641</c:v>
                </c:pt>
                <c:pt idx="400">
                  <c:v>0.5</c:v>
                </c:pt>
                <c:pt idx="401">
                  <c:v>0.599998474121094</c:v>
                </c:pt>
                <c:pt idx="402">
                  <c:v>0.699996948242187</c:v>
                </c:pt>
                <c:pt idx="403">
                  <c:v>0.799999237060547</c:v>
                </c:pt>
                <c:pt idx="404">
                  <c:v>0.899997711181641</c:v>
                </c:pt>
                <c:pt idx="405">
                  <c:v>1.0</c:v>
                </c:pt>
                <c:pt idx="406">
                  <c:v>1.099998474121094</c:v>
                </c:pt>
                <c:pt idx="407">
                  <c:v>1.199996948242187</c:v>
                </c:pt>
                <c:pt idx="408">
                  <c:v>1.299999237060547</c:v>
                </c:pt>
                <c:pt idx="409">
                  <c:v>1.399997711181641</c:v>
                </c:pt>
                <c:pt idx="410">
                  <c:v>1.5</c:v>
                </c:pt>
                <c:pt idx="411">
                  <c:v>1.599998474121094</c:v>
                </c:pt>
                <c:pt idx="412">
                  <c:v>1.699996948242187</c:v>
                </c:pt>
                <c:pt idx="413">
                  <c:v>1.799999237060547</c:v>
                </c:pt>
                <c:pt idx="414">
                  <c:v>1.899997711181641</c:v>
                </c:pt>
                <c:pt idx="415">
                  <c:v>2.0</c:v>
                </c:pt>
                <c:pt idx="416">
                  <c:v>2.099998474121094</c:v>
                </c:pt>
                <c:pt idx="417">
                  <c:v>2.199996948242187</c:v>
                </c:pt>
                <c:pt idx="418">
                  <c:v>2.299999237060547</c:v>
                </c:pt>
                <c:pt idx="419">
                  <c:v>2.399997711181641</c:v>
                </c:pt>
                <c:pt idx="420">
                  <c:v>2.5</c:v>
                </c:pt>
                <c:pt idx="421">
                  <c:v>2.599998474121094</c:v>
                </c:pt>
                <c:pt idx="422">
                  <c:v>2.699996948242187</c:v>
                </c:pt>
                <c:pt idx="423">
                  <c:v>2.799999237060547</c:v>
                </c:pt>
                <c:pt idx="424">
                  <c:v>2.899997711181641</c:v>
                </c:pt>
                <c:pt idx="425">
                  <c:v>3.0</c:v>
                </c:pt>
                <c:pt idx="426">
                  <c:v>3.099998474121094</c:v>
                </c:pt>
                <c:pt idx="427">
                  <c:v>3.199996948242187</c:v>
                </c:pt>
                <c:pt idx="428">
                  <c:v>3.299999237060547</c:v>
                </c:pt>
                <c:pt idx="429">
                  <c:v>3.399997711181641</c:v>
                </c:pt>
                <c:pt idx="430">
                  <c:v>3.5</c:v>
                </c:pt>
                <c:pt idx="431">
                  <c:v>3.599998474121094</c:v>
                </c:pt>
                <c:pt idx="432">
                  <c:v>3.699996948242187</c:v>
                </c:pt>
                <c:pt idx="433">
                  <c:v>3.799999237060547</c:v>
                </c:pt>
                <c:pt idx="434">
                  <c:v>3.899997711181641</c:v>
                </c:pt>
                <c:pt idx="435">
                  <c:v>4.0</c:v>
                </c:pt>
                <c:pt idx="436">
                  <c:v>4.099998474121094</c:v>
                </c:pt>
                <c:pt idx="437">
                  <c:v>4.199996948242187</c:v>
                </c:pt>
                <c:pt idx="438">
                  <c:v>4.299999237060547</c:v>
                </c:pt>
                <c:pt idx="439">
                  <c:v>4.39999771118164</c:v>
                </c:pt>
                <c:pt idx="440">
                  <c:v>4.5</c:v>
                </c:pt>
                <c:pt idx="441">
                  <c:v>4.599998474121094</c:v>
                </c:pt>
                <c:pt idx="442">
                  <c:v>4.699996948242186</c:v>
                </c:pt>
                <c:pt idx="443">
                  <c:v>4.799999237060547</c:v>
                </c:pt>
                <c:pt idx="444">
                  <c:v>4.89999771118164</c:v>
                </c:pt>
                <c:pt idx="445">
                  <c:v>5.0</c:v>
                </c:pt>
                <c:pt idx="446">
                  <c:v>5.099998474121094</c:v>
                </c:pt>
                <c:pt idx="447">
                  <c:v>5.199996948242187</c:v>
                </c:pt>
                <c:pt idx="448">
                  <c:v>5.299999237060547</c:v>
                </c:pt>
                <c:pt idx="449">
                  <c:v>5.39999771118164</c:v>
                </c:pt>
                <c:pt idx="450">
                  <c:v>5.5</c:v>
                </c:pt>
                <c:pt idx="451">
                  <c:v>5.599998474121094</c:v>
                </c:pt>
                <c:pt idx="452">
                  <c:v>5.699996948242186</c:v>
                </c:pt>
                <c:pt idx="453">
                  <c:v>5.799999237060547</c:v>
                </c:pt>
                <c:pt idx="454">
                  <c:v>5.89999771118164</c:v>
                </c:pt>
                <c:pt idx="455">
                  <c:v>6.0</c:v>
                </c:pt>
                <c:pt idx="456">
                  <c:v>6.099998474121094</c:v>
                </c:pt>
                <c:pt idx="457">
                  <c:v>6.199996948242187</c:v>
                </c:pt>
                <c:pt idx="458">
                  <c:v>6.299999237060547</c:v>
                </c:pt>
                <c:pt idx="459">
                  <c:v>6.39999771118164</c:v>
                </c:pt>
                <c:pt idx="460">
                  <c:v>6.5</c:v>
                </c:pt>
                <c:pt idx="461">
                  <c:v>6.599998474121094</c:v>
                </c:pt>
                <c:pt idx="462">
                  <c:v>6.699996948242186</c:v>
                </c:pt>
                <c:pt idx="463">
                  <c:v>6.799999237060547</c:v>
                </c:pt>
                <c:pt idx="464">
                  <c:v>6.89999771118164</c:v>
                </c:pt>
                <c:pt idx="465">
                  <c:v>7.0</c:v>
                </c:pt>
                <c:pt idx="466">
                  <c:v>7.099998474121094</c:v>
                </c:pt>
                <c:pt idx="467">
                  <c:v>7.199996948242187</c:v>
                </c:pt>
                <c:pt idx="468">
                  <c:v>7.299999237060547</c:v>
                </c:pt>
                <c:pt idx="469">
                  <c:v>7.39999771118164</c:v>
                </c:pt>
                <c:pt idx="470">
                  <c:v>7.5</c:v>
                </c:pt>
                <c:pt idx="471">
                  <c:v>7.599998474121094</c:v>
                </c:pt>
                <c:pt idx="472">
                  <c:v>7.699996948242186</c:v>
                </c:pt>
                <c:pt idx="473">
                  <c:v>7.799999237060547</c:v>
                </c:pt>
                <c:pt idx="474">
                  <c:v>7.89999771118164</c:v>
                </c:pt>
                <c:pt idx="475">
                  <c:v>8.0</c:v>
                </c:pt>
                <c:pt idx="476">
                  <c:v>8.099998474121093</c:v>
                </c:pt>
                <c:pt idx="477">
                  <c:v>8.199996948242187</c:v>
                </c:pt>
                <c:pt idx="478">
                  <c:v>8.299999237060546</c:v>
                </c:pt>
                <c:pt idx="479">
                  <c:v>8.39999771118164</c:v>
                </c:pt>
                <c:pt idx="480">
                  <c:v>8.5</c:v>
                </c:pt>
                <c:pt idx="481">
                  <c:v>8.599998474121093</c:v>
                </c:pt>
                <c:pt idx="482">
                  <c:v>8.699996948242187</c:v>
                </c:pt>
                <c:pt idx="483">
                  <c:v>8.799999237060546</c:v>
                </c:pt>
                <c:pt idx="484">
                  <c:v>8.89999771118164</c:v>
                </c:pt>
                <c:pt idx="485">
                  <c:v>9.0</c:v>
                </c:pt>
                <c:pt idx="486">
                  <c:v>9.099998474121093</c:v>
                </c:pt>
                <c:pt idx="487">
                  <c:v>9.199996948242187</c:v>
                </c:pt>
                <c:pt idx="488">
                  <c:v>9.299999237060546</c:v>
                </c:pt>
                <c:pt idx="489">
                  <c:v>9.39999771118164</c:v>
                </c:pt>
                <c:pt idx="490">
                  <c:v>9.5</c:v>
                </c:pt>
                <c:pt idx="491">
                  <c:v>9.599998474121093</c:v>
                </c:pt>
                <c:pt idx="492">
                  <c:v>9.699996948242187</c:v>
                </c:pt>
                <c:pt idx="493">
                  <c:v>9.799999237060546</c:v>
                </c:pt>
                <c:pt idx="494">
                  <c:v>9.89999771118164</c:v>
                </c:pt>
                <c:pt idx="495">
                  <c:v>10.0</c:v>
                </c:pt>
                <c:pt idx="496">
                  <c:v>10.0999984741211</c:v>
                </c:pt>
                <c:pt idx="497">
                  <c:v>10.1999969482422</c:v>
                </c:pt>
                <c:pt idx="498">
                  <c:v>10.29999923706055</c:v>
                </c:pt>
                <c:pt idx="499">
                  <c:v>10.39999771118164</c:v>
                </c:pt>
                <c:pt idx="500">
                  <c:v>10.5</c:v>
                </c:pt>
                <c:pt idx="501">
                  <c:v>10.5999984741211</c:v>
                </c:pt>
                <c:pt idx="502">
                  <c:v>10.6999969482422</c:v>
                </c:pt>
                <c:pt idx="503">
                  <c:v>10.79999923706055</c:v>
                </c:pt>
                <c:pt idx="504">
                  <c:v>10.89999771118164</c:v>
                </c:pt>
                <c:pt idx="505">
                  <c:v>11.0</c:v>
                </c:pt>
                <c:pt idx="506">
                  <c:v>11.0999984741211</c:v>
                </c:pt>
                <c:pt idx="507">
                  <c:v>11.1999969482422</c:v>
                </c:pt>
                <c:pt idx="508">
                  <c:v>11.29999923706055</c:v>
                </c:pt>
                <c:pt idx="509">
                  <c:v>11.39999771118164</c:v>
                </c:pt>
                <c:pt idx="510">
                  <c:v>11.5</c:v>
                </c:pt>
                <c:pt idx="511">
                  <c:v>11.5999984741211</c:v>
                </c:pt>
                <c:pt idx="512">
                  <c:v>11.6999969482422</c:v>
                </c:pt>
                <c:pt idx="513">
                  <c:v>11.79999923706055</c:v>
                </c:pt>
                <c:pt idx="514">
                  <c:v>11.89999771118164</c:v>
                </c:pt>
                <c:pt idx="515">
                  <c:v>12.0</c:v>
                </c:pt>
                <c:pt idx="516">
                  <c:v>12.0999984741211</c:v>
                </c:pt>
                <c:pt idx="517">
                  <c:v>12.1999969482422</c:v>
                </c:pt>
                <c:pt idx="518">
                  <c:v>12.29999923706055</c:v>
                </c:pt>
                <c:pt idx="519">
                  <c:v>12.39999771118164</c:v>
                </c:pt>
                <c:pt idx="520">
                  <c:v>12.5</c:v>
                </c:pt>
                <c:pt idx="521">
                  <c:v>12.5999984741211</c:v>
                </c:pt>
                <c:pt idx="522">
                  <c:v>12.6999969482422</c:v>
                </c:pt>
                <c:pt idx="523">
                  <c:v>12.79999923706055</c:v>
                </c:pt>
                <c:pt idx="524">
                  <c:v>12.89999771118164</c:v>
                </c:pt>
                <c:pt idx="525">
                  <c:v>13.0</c:v>
                </c:pt>
                <c:pt idx="526">
                  <c:v>13.0999984741211</c:v>
                </c:pt>
                <c:pt idx="527">
                  <c:v>13.1999969482422</c:v>
                </c:pt>
                <c:pt idx="528">
                  <c:v>13.29999923706055</c:v>
                </c:pt>
                <c:pt idx="529">
                  <c:v>13.39999771118164</c:v>
                </c:pt>
                <c:pt idx="530">
                  <c:v>13.5</c:v>
                </c:pt>
                <c:pt idx="531">
                  <c:v>13.5999984741211</c:v>
                </c:pt>
                <c:pt idx="532">
                  <c:v>13.6999969482422</c:v>
                </c:pt>
                <c:pt idx="533">
                  <c:v>13.79999923706055</c:v>
                </c:pt>
                <c:pt idx="534">
                  <c:v>13.89999771118164</c:v>
                </c:pt>
                <c:pt idx="535">
                  <c:v>14.0</c:v>
                </c:pt>
                <c:pt idx="536">
                  <c:v>14.0999984741211</c:v>
                </c:pt>
                <c:pt idx="537">
                  <c:v>14.1999969482422</c:v>
                </c:pt>
                <c:pt idx="538">
                  <c:v>14.29999923706055</c:v>
                </c:pt>
                <c:pt idx="539">
                  <c:v>14.39999771118164</c:v>
                </c:pt>
                <c:pt idx="540">
                  <c:v>14.5</c:v>
                </c:pt>
                <c:pt idx="541">
                  <c:v>14.5999984741211</c:v>
                </c:pt>
                <c:pt idx="542">
                  <c:v>14.6999969482422</c:v>
                </c:pt>
                <c:pt idx="543">
                  <c:v>14.79999923706055</c:v>
                </c:pt>
                <c:pt idx="544">
                  <c:v>14.89999771118164</c:v>
                </c:pt>
                <c:pt idx="545">
                  <c:v>15.0</c:v>
                </c:pt>
                <c:pt idx="546">
                  <c:v>15.0999984741211</c:v>
                </c:pt>
                <c:pt idx="547">
                  <c:v>15.1999969482422</c:v>
                </c:pt>
                <c:pt idx="548">
                  <c:v>15.29999923706055</c:v>
                </c:pt>
                <c:pt idx="549">
                  <c:v>15.39999771118164</c:v>
                </c:pt>
                <c:pt idx="550">
                  <c:v>15.5</c:v>
                </c:pt>
                <c:pt idx="551">
                  <c:v>15.5999984741211</c:v>
                </c:pt>
                <c:pt idx="552">
                  <c:v>15.6999969482422</c:v>
                </c:pt>
                <c:pt idx="553">
                  <c:v>15.79999923706055</c:v>
                </c:pt>
                <c:pt idx="554">
                  <c:v>15.89999771118164</c:v>
                </c:pt>
                <c:pt idx="555">
                  <c:v>16.0</c:v>
                </c:pt>
                <c:pt idx="556">
                  <c:v>16.09999847412109</c:v>
                </c:pt>
                <c:pt idx="557">
                  <c:v>16.1999969482422</c:v>
                </c:pt>
                <c:pt idx="558">
                  <c:v>16.29999923706055</c:v>
                </c:pt>
                <c:pt idx="559">
                  <c:v>16.39999771118164</c:v>
                </c:pt>
                <c:pt idx="560">
                  <c:v>16.5</c:v>
                </c:pt>
                <c:pt idx="561">
                  <c:v>16.59999847412109</c:v>
                </c:pt>
                <c:pt idx="562">
                  <c:v>16.6999969482422</c:v>
                </c:pt>
                <c:pt idx="563">
                  <c:v>16.79999923706055</c:v>
                </c:pt>
                <c:pt idx="564">
                  <c:v>16.89999771118164</c:v>
                </c:pt>
                <c:pt idx="565">
                  <c:v>17.0</c:v>
                </c:pt>
                <c:pt idx="566">
                  <c:v>17.09999847412109</c:v>
                </c:pt>
                <c:pt idx="567">
                  <c:v>17.1999969482422</c:v>
                </c:pt>
                <c:pt idx="568">
                  <c:v>17.29999923706055</c:v>
                </c:pt>
                <c:pt idx="569">
                  <c:v>17.39999771118164</c:v>
                </c:pt>
                <c:pt idx="570">
                  <c:v>17.5</c:v>
                </c:pt>
                <c:pt idx="571">
                  <c:v>17.59999847412109</c:v>
                </c:pt>
                <c:pt idx="572">
                  <c:v>17.6999969482422</c:v>
                </c:pt>
                <c:pt idx="573">
                  <c:v>17.79999923706055</c:v>
                </c:pt>
                <c:pt idx="574">
                  <c:v>17.89999771118164</c:v>
                </c:pt>
                <c:pt idx="575">
                  <c:v>18.0</c:v>
                </c:pt>
                <c:pt idx="576">
                  <c:v>18.09999847412109</c:v>
                </c:pt>
                <c:pt idx="577">
                  <c:v>18.1999969482422</c:v>
                </c:pt>
                <c:pt idx="578">
                  <c:v>18.29999923706055</c:v>
                </c:pt>
                <c:pt idx="579">
                  <c:v>18.39999771118164</c:v>
                </c:pt>
                <c:pt idx="580">
                  <c:v>18.5</c:v>
                </c:pt>
                <c:pt idx="581">
                  <c:v>18.59999847412109</c:v>
                </c:pt>
                <c:pt idx="582">
                  <c:v>18.6999969482422</c:v>
                </c:pt>
                <c:pt idx="583">
                  <c:v>18.79999923706055</c:v>
                </c:pt>
                <c:pt idx="584">
                  <c:v>18.89999771118164</c:v>
                </c:pt>
                <c:pt idx="585">
                  <c:v>19.0</c:v>
                </c:pt>
                <c:pt idx="586">
                  <c:v>19.09999847412109</c:v>
                </c:pt>
                <c:pt idx="587">
                  <c:v>19.1999969482422</c:v>
                </c:pt>
                <c:pt idx="588">
                  <c:v>19.29999923706055</c:v>
                </c:pt>
                <c:pt idx="589">
                  <c:v>19.39999771118164</c:v>
                </c:pt>
                <c:pt idx="590">
                  <c:v>19.5</c:v>
                </c:pt>
                <c:pt idx="591">
                  <c:v>19.59999847412109</c:v>
                </c:pt>
                <c:pt idx="592">
                  <c:v>19.6999969482422</c:v>
                </c:pt>
                <c:pt idx="593">
                  <c:v>19.79999923706055</c:v>
                </c:pt>
                <c:pt idx="594">
                  <c:v>19.89999771118164</c:v>
                </c:pt>
                <c:pt idx="595">
                  <c:v>20.0</c:v>
                </c:pt>
                <c:pt idx="596">
                  <c:v>20.09999847412109</c:v>
                </c:pt>
                <c:pt idx="597">
                  <c:v>20.1999969482422</c:v>
                </c:pt>
                <c:pt idx="598">
                  <c:v>20.29999923706055</c:v>
                </c:pt>
                <c:pt idx="599">
                  <c:v>20.39999771118164</c:v>
                </c:pt>
                <c:pt idx="600">
                  <c:v>20.5</c:v>
                </c:pt>
                <c:pt idx="601">
                  <c:v>20.59999847412109</c:v>
                </c:pt>
                <c:pt idx="602">
                  <c:v>20.6999969482422</c:v>
                </c:pt>
                <c:pt idx="603">
                  <c:v>20.79999923706055</c:v>
                </c:pt>
                <c:pt idx="604">
                  <c:v>20.89999771118164</c:v>
                </c:pt>
                <c:pt idx="605">
                  <c:v>21.0</c:v>
                </c:pt>
                <c:pt idx="606">
                  <c:v>21.09999847412109</c:v>
                </c:pt>
                <c:pt idx="607">
                  <c:v>21.1999969482422</c:v>
                </c:pt>
                <c:pt idx="608">
                  <c:v>21.29999923706055</c:v>
                </c:pt>
                <c:pt idx="609">
                  <c:v>21.39999771118164</c:v>
                </c:pt>
                <c:pt idx="610">
                  <c:v>21.5</c:v>
                </c:pt>
                <c:pt idx="611">
                  <c:v>21.59999847412109</c:v>
                </c:pt>
                <c:pt idx="612">
                  <c:v>21.6999969482422</c:v>
                </c:pt>
                <c:pt idx="613">
                  <c:v>21.79999923706055</c:v>
                </c:pt>
                <c:pt idx="614">
                  <c:v>21.89999771118164</c:v>
                </c:pt>
                <c:pt idx="615">
                  <c:v>22.0</c:v>
                </c:pt>
                <c:pt idx="616">
                  <c:v>22.09999847412109</c:v>
                </c:pt>
                <c:pt idx="617">
                  <c:v>22.1999969482422</c:v>
                </c:pt>
                <c:pt idx="618">
                  <c:v>22.29999923706055</c:v>
                </c:pt>
                <c:pt idx="619">
                  <c:v>22.39999771118164</c:v>
                </c:pt>
                <c:pt idx="620">
                  <c:v>22.5</c:v>
                </c:pt>
                <c:pt idx="621">
                  <c:v>22.59999847412109</c:v>
                </c:pt>
                <c:pt idx="622">
                  <c:v>22.6999969482422</c:v>
                </c:pt>
                <c:pt idx="623">
                  <c:v>22.79999923706055</c:v>
                </c:pt>
                <c:pt idx="624">
                  <c:v>22.89999771118164</c:v>
                </c:pt>
                <c:pt idx="625">
                  <c:v>23.0</c:v>
                </c:pt>
                <c:pt idx="626">
                  <c:v>23.09999847412109</c:v>
                </c:pt>
                <c:pt idx="627">
                  <c:v>23.1999969482422</c:v>
                </c:pt>
                <c:pt idx="628">
                  <c:v>23.29999923706055</c:v>
                </c:pt>
                <c:pt idx="629">
                  <c:v>23.39999771118164</c:v>
                </c:pt>
                <c:pt idx="630">
                  <c:v>23.5</c:v>
                </c:pt>
                <c:pt idx="631">
                  <c:v>23.59999847412109</c:v>
                </c:pt>
                <c:pt idx="632">
                  <c:v>23.6999969482422</c:v>
                </c:pt>
                <c:pt idx="633">
                  <c:v>23.79999923706055</c:v>
                </c:pt>
                <c:pt idx="634">
                  <c:v>23.89999771118164</c:v>
                </c:pt>
                <c:pt idx="635">
                  <c:v>24.0</c:v>
                </c:pt>
                <c:pt idx="636">
                  <c:v>24.09999847412109</c:v>
                </c:pt>
                <c:pt idx="637">
                  <c:v>24.1999969482422</c:v>
                </c:pt>
                <c:pt idx="638">
                  <c:v>24.29999542236328</c:v>
                </c:pt>
                <c:pt idx="639">
                  <c:v>24.40000152587891</c:v>
                </c:pt>
                <c:pt idx="640">
                  <c:v>24.5</c:v>
                </c:pt>
                <c:pt idx="641">
                  <c:v>24.59999847412109</c:v>
                </c:pt>
                <c:pt idx="642">
                  <c:v>24.6999969482422</c:v>
                </c:pt>
                <c:pt idx="643">
                  <c:v>24.79999542236328</c:v>
                </c:pt>
                <c:pt idx="644">
                  <c:v>24.90000152587891</c:v>
                </c:pt>
                <c:pt idx="645">
                  <c:v>25.0</c:v>
                </c:pt>
                <c:pt idx="646">
                  <c:v>25.09999847412109</c:v>
                </c:pt>
                <c:pt idx="647">
                  <c:v>25.1999969482422</c:v>
                </c:pt>
                <c:pt idx="648">
                  <c:v>25.29999542236328</c:v>
                </c:pt>
                <c:pt idx="649">
                  <c:v>25.40000152587891</c:v>
                </c:pt>
                <c:pt idx="650">
                  <c:v>25.5</c:v>
                </c:pt>
                <c:pt idx="651">
                  <c:v>25.59999847412109</c:v>
                </c:pt>
                <c:pt idx="652">
                  <c:v>25.6999969482422</c:v>
                </c:pt>
                <c:pt idx="653">
                  <c:v>25.79999542236328</c:v>
                </c:pt>
                <c:pt idx="654">
                  <c:v>25.90000152587891</c:v>
                </c:pt>
                <c:pt idx="655">
                  <c:v>26.0</c:v>
                </c:pt>
                <c:pt idx="656">
                  <c:v>26.09999847412109</c:v>
                </c:pt>
                <c:pt idx="657">
                  <c:v>26.1999969482422</c:v>
                </c:pt>
                <c:pt idx="658">
                  <c:v>26.29999542236328</c:v>
                </c:pt>
                <c:pt idx="659">
                  <c:v>26.40000152587891</c:v>
                </c:pt>
                <c:pt idx="660">
                  <c:v>26.5</c:v>
                </c:pt>
                <c:pt idx="661">
                  <c:v>26.59999847412109</c:v>
                </c:pt>
                <c:pt idx="662">
                  <c:v>26.6999969482422</c:v>
                </c:pt>
                <c:pt idx="663">
                  <c:v>26.79999542236328</c:v>
                </c:pt>
                <c:pt idx="664">
                  <c:v>26.90000152587891</c:v>
                </c:pt>
                <c:pt idx="665">
                  <c:v>27.0</c:v>
                </c:pt>
                <c:pt idx="666">
                  <c:v>27.09999847412109</c:v>
                </c:pt>
                <c:pt idx="667">
                  <c:v>27.1999969482422</c:v>
                </c:pt>
                <c:pt idx="668">
                  <c:v>27.29999542236328</c:v>
                </c:pt>
                <c:pt idx="669">
                  <c:v>27.40000152587891</c:v>
                </c:pt>
                <c:pt idx="670">
                  <c:v>27.5</c:v>
                </c:pt>
                <c:pt idx="671">
                  <c:v>27.59999847412109</c:v>
                </c:pt>
                <c:pt idx="672">
                  <c:v>27.6999969482422</c:v>
                </c:pt>
                <c:pt idx="673">
                  <c:v>27.79999542236328</c:v>
                </c:pt>
                <c:pt idx="674">
                  <c:v>27.90000152587891</c:v>
                </c:pt>
                <c:pt idx="675">
                  <c:v>28.0</c:v>
                </c:pt>
                <c:pt idx="676">
                  <c:v>28.09999847412109</c:v>
                </c:pt>
                <c:pt idx="677">
                  <c:v>28.1999969482422</c:v>
                </c:pt>
                <c:pt idx="678">
                  <c:v>28.29999542236328</c:v>
                </c:pt>
                <c:pt idx="679">
                  <c:v>28.40000152587891</c:v>
                </c:pt>
                <c:pt idx="680">
                  <c:v>28.5</c:v>
                </c:pt>
                <c:pt idx="681">
                  <c:v>28.59999847412109</c:v>
                </c:pt>
                <c:pt idx="682">
                  <c:v>28.6999969482422</c:v>
                </c:pt>
                <c:pt idx="683">
                  <c:v>28.79999542236328</c:v>
                </c:pt>
                <c:pt idx="684">
                  <c:v>28.90000152587891</c:v>
                </c:pt>
                <c:pt idx="685">
                  <c:v>29.0</c:v>
                </c:pt>
                <c:pt idx="686">
                  <c:v>29.09999847412109</c:v>
                </c:pt>
                <c:pt idx="687">
                  <c:v>29.1999969482422</c:v>
                </c:pt>
                <c:pt idx="688">
                  <c:v>29.29999542236328</c:v>
                </c:pt>
                <c:pt idx="689">
                  <c:v>29.40000152587891</c:v>
                </c:pt>
                <c:pt idx="690">
                  <c:v>29.5</c:v>
                </c:pt>
                <c:pt idx="691">
                  <c:v>29.59999847412109</c:v>
                </c:pt>
                <c:pt idx="692">
                  <c:v>29.6999969482422</c:v>
                </c:pt>
                <c:pt idx="693">
                  <c:v>29.79999542236328</c:v>
                </c:pt>
                <c:pt idx="694">
                  <c:v>29.90000152587891</c:v>
                </c:pt>
                <c:pt idx="695">
                  <c:v>30.0</c:v>
                </c:pt>
                <c:pt idx="696">
                  <c:v>30.09999847412109</c:v>
                </c:pt>
                <c:pt idx="697">
                  <c:v>30.1999969482422</c:v>
                </c:pt>
                <c:pt idx="698">
                  <c:v>30.29999542236328</c:v>
                </c:pt>
                <c:pt idx="699">
                  <c:v>30.40000152587891</c:v>
                </c:pt>
                <c:pt idx="700">
                  <c:v>30.5</c:v>
                </c:pt>
                <c:pt idx="701">
                  <c:v>30.59999847412109</c:v>
                </c:pt>
                <c:pt idx="702">
                  <c:v>30.6999969482422</c:v>
                </c:pt>
                <c:pt idx="703">
                  <c:v>30.79999542236328</c:v>
                </c:pt>
                <c:pt idx="704">
                  <c:v>30.90000152587891</c:v>
                </c:pt>
                <c:pt idx="705">
                  <c:v>31.0</c:v>
                </c:pt>
                <c:pt idx="706">
                  <c:v>31.09999847412109</c:v>
                </c:pt>
                <c:pt idx="707">
                  <c:v>31.1999969482422</c:v>
                </c:pt>
                <c:pt idx="708">
                  <c:v>31.29999542236328</c:v>
                </c:pt>
                <c:pt idx="709">
                  <c:v>31.40000152587891</c:v>
                </c:pt>
                <c:pt idx="710">
                  <c:v>31.5</c:v>
                </c:pt>
                <c:pt idx="711">
                  <c:v>31.59999847412109</c:v>
                </c:pt>
                <c:pt idx="712">
                  <c:v>31.6999969482422</c:v>
                </c:pt>
                <c:pt idx="713">
                  <c:v>31.79999542236328</c:v>
                </c:pt>
                <c:pt idx="714">
                  <c:v>31.90000152587891</c:v>
                </c:pt>
                <c:pt idx="715">
                  <c:v>32.0</c:v>
                </c:pt>
                <c:pt idx="716">
                  <c:v>32.0999984741211</c:v>
                </c:pt>
                <c:pt idx="717">
                  <c:v>32.1999969482422</c:v>
                </c:pt>
                <c:pt idx="718">
                  <c:v>32.29999542236328</c:v>
                </c:pt>
                <c:pt idx="719">
                  <c:v>32.40000152587891</c:v>
                </c:pt>
                <c:pt idx="720">
                  <c:v>32.5</c:v>
                </c:pt>
                <c:pt idx="721">
                  <c:v>32.5999984741211</c:v>
                </c:pt>
                <c:pt idx="722">
                  <c:v>32.6999969482422</c:v>
                </c:pt>
                <c:pt idx="723">
                  <c:v>32.79999542236328</c:v>
                </c:pt>
                <c:pt idx="724">
                  <c:v>32.90000152587891</c:v>
                </c:pt>
                <c:pt idx="725">
                  <c:v>33.0</c:v>
                </c:pt>
                <c:pt idx="726">
                  <c:v>33.0999984741211</c:v>
                </c:pt>
                <c:pt idx="727">
                  <c:v>33.1999969482422</c:v>
                </c:pt>
                <c:pt idx="728">
                  <c:v>33.29999542236328</c:v>
                </c:pt>
                <c:pt idx="729">
                  <c:v>33.40000152587891</c:v>
                </c:pt>
                <c:pt idx="730">
                  <c:v>33.5</c:v>
                </c:pt>
                <c:pt idx="731">
                  <c:v>33.5999984741211</c:v>
                </c:pt>
                <c:pt idx="732">
                  <c:v>33.6999969482422</c:v>
                </c:pt>
                <c:pt idx="733">
                  <c:v>33.79999542236328</c:v>
                </c:pt>
                <c:pt idx="734">
                  <c:v>33.90000152587891</c:v>
                </c:pt>
                <c:pt idx="735">
                  <c:v>34.0</c:v>
                </c:pt>
                <c:pt idx="736">
                  <c:v>34.0999984741211</c:v>
                </c:pt>
                <c:pt idx="737">
                  <c:v>34.1999969482422</c:v>
                </c:pt>
                <c:pt idx="738">
                  <c:v>34.29999542236328</c:v>
                </c:pt>
                <c:pt idx="739">
                  <c:v>34.40000152587891</c:v>
                </c:pt>
                <c:pt idx="740">
                  <c:v>34.5</c:v>
                </c:pt>
                <c:pt idx="741">
                  <c:v>34.5999984741211</c:v>
                </c:pt>
                <c:pt idx="742">
                  <c:v>34.6999969482422</c:v>
                </c:pt>
                <c:pt idx="743">
                  <c:v>34.79999542236328</c:v>
                </c:pt>
                <c:pt idx="744">
                  <c:v>34.90000152587891</c:v>
                </c:pt>
                <c:pt idx="745">
                  <c:v>35.0</c:v>
                </c:pt>
                <c:pt idx="746">
                  <c:v>35.0999984741211</c:v>
                </c:pt>
                <c:pt idx="747">
                  <c:v>35.1999969482422</c:v>
                </c:pt>
                <c:pt idx="748">
                  <c:v>35.29999542236328</c:v>
                </c:pt>
                <c:pt idx="749">
                  <c:v>35.40000152587891</c:v>
                </c:pt>
                <c:pt idx="750">
                  <c:v>35.5</c:v>
                </c:pt>
                <c:pt idx="751">
                  <c:v>35.5999984741211</c:v>
                </c:pt>
                <c:pt idx="752">
                  <c:v>35.6999969482422</c:v>
                </c:pt>
                <c:pt idx="753">
                  <c:v>35.79999542236328</c:v>
                </c:pt>
                <c:pt idx="754">
                  <c:v>35.90000152587891</c:v>
                </c:pt>
                <c:pt idx="755">
                  <c:v>36.0</c:v>
                </c:pt>
                <c:pt idx="756">
                  <c:v>36.0999984741211</c:v>
                </c:pt>
                <c:pt idx="757">
                  <c:v>36.1999969482422</c:v>
                </c:pt>
                <c:pt idx="758">
                  <c:v>36.29999542236328</c:v>
                </c:pt>
                <c:pt idx="759">
                  <c:v>36.40000152587891</c:v>
                </c:pt>
                <c:pt idx="760">
                  <c:v>36.5</c:v>
                </c:pt>
                <c:pt idx="761">
                  <c:v>36.5999984741211</c:v>
                </c:pt>
                <c:pt idx="762">
                  <c:v>36.6999969482422</c:v>
                </c:pt>
                <c:pt idx="763">
                  <c:v>36.79999542236328</c:v>
                </c:pt>
                <c:pt idx="764">
                  <c:v>36.90000152587891</c:v>
                </c:pt>
                <c:pt idx="765">
                  <c:v>37.0</c:v>
                </c:pt>
                <c:pt idx="766">
                  <c:v>37.0999984741211</c:v>
                </c:pt>
                <c:pt idx="767">
                  <c:v>37.1999969482422</c:v>
                </c:pt>
                <c:pt idx="768">
                  <c:v>37.29999542236328</c:v>
                </c:pt>
                <c:pt idx="769">
                  <c:v>37.40000152587891</c:v>
                </c:pt>
                <c:pt idx="770">
                  <c:v>37.5</c:v>
                </c:pt>
                <c:pt idx="771">
                  <c:v>37.5999984741211</c:v>
                </c:pt>
                <c:pt idx="772">
                  <c:v>37.6999969482422</c:v>
                </c:pt>
                <c:pt idx="773">
                  <c:v>37.79999542236328</c:v>
                </c:pt>
                <c:pt idx="774">
                  <c:v>37.90000152587891</c:v>
                </c:pt>
                <c:pt idx="775">
                  <c:v>38.0</c:v>
                </c:pt>
                <c:pt idx="776">
                  <c:v>38.0999984741211</c:v>
                </c:pt>
                <c:pt idx="777">
                  <c:v>38.1999969482422</c:v>
                </c:pt>
                <c:pt idx="778">
                  <c:v>38.29999542236328</c:v>
                </c:pt>
                <c:pt idx="779">
                  <c:v>38.40000152587891</c:v>
                </c:pt>
                <c:pt idx="780">
                  <c:v>38.5</c:v>
                </c:pt>
                <c:pt idx="781">
                  <c:v>38.5999984741211</c:v>
                </c:pt>
                <c:pt idx="782">
                  <c:v>38.6999969482422</c:v>
                </c:pt>
                <c:pt idx="783">
                  <c:v>38.79999542236328</c:v>
                </c:pt>
                <c:pt idx="784">
                  <c:v>38.90000152587891</c:v>
                </c:pt>
                <c:pt idx="785">
                  <c:v>39.0</c:v>
                </c:pt>
                <c:pt idx="786">
                  <c:v>39.0999984741211</c:v>
                </c:pt>
                <c:pt idx="787">
                  <c:v>39.1999969482422</c:v>
                </c:pt>
                <c:pt idx="788">
                  <c:v>39.29999542236328</c:v>
                </c:pt>
                <c:pt idx="789">
                  <c:v>39.40000152587891</c:v>
                </c:pt>
                <c:pt idx="790">
                  <c:v>39.5</c:v>
                </c:pt>
                <c:pt idx="791">
                  <c:v>39.5999984741211</c:v>
                </c:pt>
                <c:pt idx="792">
                  <c:v>39.6999969482422</c:v>
                </c:pt>
                <c:pt idx="793">
                  <c:v>39.79999542236328</c:v>
                </c:pt>
                <c:pt idx="794">
                  <c:v>39.90000152587891</c:v>
                </c:pt>
                <c:pt idx="795">
                  <c:v>40.0</c:v>
                </c:pt>
                <c:pt idx="796">
                  <c:v>40.0999984741211</c:v>
                </c:pt>
                <c:pt idx="797">
                  <c:v>40.1999969482422</c:v>
                </c:pt>
                <c:pt idx="798">
                  <c:v>40.29999542236328</c:v>
                </c:pt>
                <c:pt idx="799">
                  <c:v>40.40000152587891</c:v>
                </c:pt>
                <c:pt idx="800">
                  <c:v>40.5</c:v>
                </c:pt>
                <c:pt idx="801">
                  <c:v>40.5999984741211</c:v>
                </c:pt>
                <c:pt idx="802">
                  <c:v>40.6999969482422</c:v>
                </c:pt>
                <c:pt idx="803">
                  <c:v>40.79999542236328</c:v>
                </c:pt>
                <c:pt idx="804">
                  <c:v>40.90000152587891</c:v>
                </c:pt>
                <c:pt idx="805">
                  <c:v>41.0</c:v>
                </c:pt>
                <c:pt idx="806">
                  <c:v>41.0999984741211</c:v>
                </c:pt>
                <c:pt idx="807">
                  <c:v>41.1999969482422</c:v>
                </c:pt>
                <c:pt idx="808">
                  <c:v>41.29999542236328</c:v>
                </c:pt>
                <c:pt idx="809">
                  <c:v>41.40000152587891</c:v>
                </c:pt>
                <c:pt idx="810">
                  <c:v>41.5</c:v>
                </c:pt>
                <c:pt idx="811">
                  <c:v>41.5999984741211</c:v>
                </c:pt>
                <c:pt idx="812">
                  <c:v>41.6999969482422</c:v>
                </c:pt>
                <c:pt idx="813">
                  <c:v>41.79999542236328</c:v>
                </c:pt>
                <c:pt idx="814">
                  <c:v>41.90000152587891</c:v>
                </c:pt>
                <c:pt idx="815">
                  <c:v>42.0</c:v>
                </c:pt>
                <c:pt idx="816">
                  <c:v>42.0999984741211</c:v>
                </c:pt>
                <c:pt idx="817">
                  <c:v>42.1999969482422</c:v>
                </c:pt>
                <c:pt idx="818">
                  <c:v>42.29999542236328</c:v>
                </c:pt>
                <c:pt idx="819">
                  <c:v>42.40000152587891</c:v>
                </c:pt>
                <c:pt idx="820">
                  <c:v>42.5</c:v>
                </c:pt>
                <c:pt idx="821">
                  <c:v>42.5999984741211</c:v>
                </c:pt>
                <c:pt idx="822">
                  <c:v>42.6999969482422</c:v>
                </c:pt>
                <c:pt idx="823">
                  <c:v>42.79999542236328</c:v>
                </c:pt>
                <c:pt idx="824">
                  <c:v>42.90000152587891</c:v>
                </c:pt>
                <c:pt idx="825">
                  <c:v>43.0</c:v>
                </c:pt>
                <c:pt idx="826">
                  <c:v>43.0999984741211</c:v>
                </c:pt>
                <c:pt idx="827">
                  <c:v>43.1999969482422</c:v>
                </c:pt>
                <c:pt idx="828">
                  <c:v>43.29999542236328</c:v>
                </c:pt>
                <c:pt idx="829">
                  <c:v>43.40000152587891</c:v>
                </c:pt>
                <c:pt idx="830">
                  <c:v>43.5</c:v>
                </c:pt>
                <c:pt idx="831">
                  <c:v>43.5999984741211</c:v>
                </c:pt>
                <c:pt idx="832">
                  <c:v>43.6999969482422</c:v>
                </c:pt>
                <c:pt idx="833">
                  <c:v>43.79999542236328</c:v>
                </c:pt>
                <c:pt idx="834">
                  <c:v>43.90000152587891</c:v>
                </c:pt>
                <c:pt idx="835">
                  <c:v>44.0</c:v>
                </c:pt>
                <c:pt idx="836">
                  <c:v>44.0999984741211</c:v>
                </c:pt>
                <c:pt idx="837">
                  <c:v>44.1999969482422</c:v>
                </c:pt>
                <c:pt idx="838">
                  <c:v>44.29999542236328</c:v>
                </c:pt>
                <c:pt idx="839">
                  <c:v>44.40000152587891</c:v>
                </c:pt>
                <c:pt idx="840">
                  <c:v>44.5</c:v>
                </c:pt>
                <c:pt idx="841">
                  <c:v>44.5999984741211</c:v>
                </c:pt>
                <c:pt idx="842">
                  <c:v>44.6999969482422</c:v>
                </c:pt>
                <c:pt idx="843">
                  <c:v>44.79999542236328</c:v>
                </c:pt>
                <c:pt idx="844">
                  <c:v>44.90000152587891</c:v>
                </c:pt>
                <c:pt idx="845">
                  <c:v>45.0</c:v>
                </c:pt>
                <c:pt idx="846">
                  <c:v>45.0999984741211</c:v>
                </c:pt>
                <c:pt idx="847">
                  <c:v>45.1999969482422</c:v>
                </c:pt>
                <c:pt idx="848">
                  <c:v>45.29999542236328</c:v>
                </c:pt>
                <c:pt idx="849">
                  <c:v>45.40000152587891</c:v>
                </c:pt>
                <c:pt idx="850">
                  <c:v>45.5</c:v>
                </c:pt>
                <c:pt idx="851">
                  <c:v>45.5999984741211</c:v>
                </c:pt>
                <c:pt idx="852">
                  <c:v>45.6999969482422</c:v>
                </c:pt>
                <c:pt idx="853">
                  <c:v>45.79999542236328</c:v>
                </c:pt>
                <c:pt idx="854">
                  <c:v>45.90000152587891</c:v>
                </c:pt>
                <c:pt idx="855">
                  <c:v>46.0</c:v>
                </c:pt>
                <c:pt idx="856">
                  <c:v>46.0999984741211</c:v>
                </c:pt>
                <c:pt idx="857">
                  <c:v>46.1999969482422</c:v>
                </c:pt>
                <c:pt idx="858">
                  <c:v>46.29999542236328</c:v>
                </c:pt>
                <c:pt idx="859">
                  <c:v>46.40000152587891</c:v>
                </c:pt>
                <c:pt idx="860">
                  <c:v>46.5</c:v>
                </c:pt>
                <c:pt idx="861">
                  <c:v>46.5999984741211</c:v>
                </c:pt>
                <c:pt idx="862">
                  <c:v>46.6999969482422</c:v>
                </c:pt>
                <c:pt idx="863">
                  <c:v>46.79999542236328</c:v>
                </c:pt>
                <c:pt idx="864">
                  <c:v>46.90000152587891</c:v>
                </c:pt>
                <c:pt idx="865">
                  <c:v>47.0</c:v>
                </c:pt>
                <c:pt idx="866">
                  <c:v>47.0999984741211</c:v>
                </c:pt>
                <c:pt idx="867">
                  <c:v>47.1999969482422</c:v>
                </c:pt>
                <c:pt idx="868">
                  <c:v>47.29999542236328</c:v>
                </c:pt>
                <c:pt idx="869">
                  <c:v>47.40000152587891</c:v>
                </c:pt>
                <c:pt idx="870">
                  <c:v>47.5</c:v>
                </c:pt>
                <c:pt idx="871">
                  <c:v>47.5999984741211</c:v>
                </c:pt>
                <c:pt idx="872">
                  <c:v>47.6999969482422</c:v>
                </c:pt>
                <c:pt idx="873">
                  <c:v>47.79999542236328</c:v>
                </c:pt>
                <c:pt idx="874">
                  <c:v>47.90000152587891</c:v>
                </c:pt>
                <c:pt idx="875">
                  <c:v>48.0</c:v>
                </c:pt>
                <c:pt idx="876">
                  <c:v>48.0999984741211</c:v>
                </c:pt>
                <c:pt idx="877">
                  <c:v>48.1999969482422</c:v>
                </c:pt>
                <c:pt idx="878">
                  <c:v>48.29999542236328</c:v>
                </c:pt>
                <c:pt idx="879">
                  <c:v>48.40000152587891</c:v>
                </c:pt>
                <c:pt idx="880">
                  <c:v>48.5</c:v>
                </c:pt>
                <c:pt idx="881">
                  <c:v>48.5999984741211</c:v>
                </c:pt>
                <c:pt idx="882">
                  <c:v>48.6999969482422</c:v>
                </c:pt>
                <c:pt idx="883">
                  <c:v>48.79999542236328</c:v>
                </c:pt>
                <c:pt idx="884">
                  <c:v>48.90000152587891</c:v>
                </c:pt>
                <c:pt idx="885">
                  <c:v>49.0</c:v>
                </c:pt>
                <c:pt idx="886">
                  <c:v>49.0999984741211</c:v>
                </c:pt>
                <c:pt idx="887">
                  <c:v>49.1999969482422</c:v>
                </c:pt>
                <c:pt idx="888">
                  <c:v>49.29999542236328</c:v>
                </c:pt>
                <c:pt idx="889">
                  <c:v>49.40000152587891</c:v>
                </c:pt>
                <c:pt idx="890">
                  <c:v>49.5</c:v>
                </c:pt>
                <c:pt idx="891">
                  <c:v>49.5999984741211</c:v>
                </c:pt>
                <c:pt idx="892">
                  <c:v>49.6999969482422</c:v>
                </c:pt>
                <c:pt idx="893">
                  <c:v>49.79999542236328</c:v>
                </c:pt>
                <c:pt idx="894">
                  <c:v>49.90000152587891</c:v>
                </c:pt>
                <c:pt idx="895">
                  <c:v>50.0</c:v>
                </c:pt>
                <c:pt idx="896">
                  <c:v>50.0999984741211</c:v>
                </c:pt>
                <c:pt idx="897">
                  <c:v>50.1999969482422</c:v>
                </c:pt>
                <c:pt idx="898">
                  <c:v>50.29999542236328</c:v>
                </c:pt>
                <c:pt idx="899">
                  <c:v>50.40000152587891</c:v>
                </c:pt>
                <c:pt idx="900">
                  <c:v>50.5</c:v>
                </c:pt>
                <c:pt idx="901">
                  <c:v>50.5999984741211</c:v>
                </c:pt>
                <c:pt idx="902">
                  <c:v>50.6999969482422</c:v>
                </c:pt>
                <c:pt idx="903">
                  <c:v>50.79999542236328</c:v>
                </c:pt>
                <c:pt idx="904">
                  <c:v>50.90000152587891</c:v>
                </c:pt>
                <c:pt idx="905">
                  <c:v>51.0</c:v>
                </c:pt>
                <c:pt idx="906">
                  <c:v>51.0999984741211</c:v>
                </c:pt>
                <c:pt idx="907">
                  <c:v>51.1999969482422</c:v>
                </c:pt>
                <c:pt idx="908">
                  <c:v>51.29999542236328</c:v>
                </c:pt>
                <c:pt idx="909">
                  <c:v>51.40000152587891</c:v>
                </c:pt>
                <c:pt idx="910">
                  <c:v>51.5</c:v>
                </c:pt>
                <c:pt idx="911">
                  <c:v>51.5999984741211</c:v>
                </c:pt>
                <c:pt idx="912">
                  <c:v>51.6999969482422</c:v>
                </c:pt>
                <c:pt idx="913">
                  <c:v>51.79999542236328</c:v>
                </c:pt>
                <c:pt idx="914">
                  <c:v>51.90000152587891</c:v>
                </c:pt>
                <c:pt idx="915">
                  <c:v>52.0</c:v>
                </c:pt>
                <c:pt idx="916">
                  <c:v>52.0999984741211</c:v>
                </c:pt>
                <c:pt idx="917">
                  <c:v>52.1999969482422</c:v>
                </c:pt>
                <c:pt idx="918">
                  <c:v>52.29999542236328</c:v>
                </c:pt>
                <c:pt idx="919">
                  <c:v>52.40000152587891</c:v>
                </c:pt>
                <c:pt idx="920">
                  <c:v>52.5</c:v>
                </c:pt>
                <c:pt idx="921">
                  <c:v>52.5999984741211</c:v>
                </c:pt>
                <c:pt idx="922">
                  <c:v>52.6999969482422</c:v>
                </c:pt>
                <c:pt idx="923">
                  <c:v>52.79999542236328</c:v>
                </c:pt>
                <c:pt idx="924">
                  <c:v>52.90000152587891</c:v>
                </c:pt>
                <c:pt idx="925">
                  <c:v>53.0</c:v>
                </c:pt>
                <c:pt idx="926">
                  <c:v>53.0999984741211</c:v>
                </c:pt>
                <c:pt idx="927">
                  <c:v>53.1999969482422</c:v>
                </c:pt>
                <c:pt idx="928">
                  <c:v>53.29999542236328</c:v>
                </c:pt>
                <c:pt idx="929">
                  <c:v>53.40000152587891</c:v>
                </c:pt>
                <c:pt idx="930">
                  <c:v>53.5</c:v>
                </c:pt>
                <c:pt idx="931">
                  <c:v>53.5999984741211</c:v>
                </c:pt>
                <c:pt idx="932">
                  <c:v>53.6999969482422</c:v>
                </c:pt>
                <c:pt idx="933">
                  <c:v>53.79999542236328</c:v>
                </c:pt>
                <c:pt idx="934">
                  <c:v>53.90000152587891</c:v>
                </c:pt>
                <c:pt idx="935">
                  <c:v>54.0</c:v>
                </c:pt>
                <c:pt idx="936">
                  <c:v>54.0999984741211</c:v>
                </c:pt>
                <c:pt idx="937">
                  <c:v>54.1999969482422</c:v>
                </c:pt>
                <c:pt idx="938">
                  <c:v>54.29999542236328</c:v>
                </c:pt>
                <c:pt idx="939">
                  <c:v>54.40000152587891</c:v>
                </c:pt>
                <c:pt idx="940">
                  <c:v>54.5</c:v>
                </c:pt>
                <c:pt idx="941">
                  <c:v>54.5999984741211</c:v>
                </c:pt>
                <c:pt idx="942">
                  <c:v>54.6999969482422</c:v>
                </c:pt>
                <c:pt idx="943">
                  <c:v>54.79999542236328</c:v>
                </c:pt>
                <c:pt idx="944">
                  <c:v>54.90000152587891</c:v>
                </c:pt>
                <c:pt idx="945">
                  <c:v>55.0</c:v>
                </c:pt>
                <c:pt idx="946">
                  <c:v>55.0999984741211</c:v>
                </c:pt>
                <c:pt idx="947">
                  <c:v>55.1999969482422</c:v>
                </c:pt>
                <c:pt idx="948">
                  <c:v>55.29999542236328</c:v>
                </c:pt>
                <c:pt idx="949">
                  <c:v>55.40000152587891</c:v>
                </c:pt>
                <c:pt idx="950">
                  <c:v>55.5</c:v>
                </c:pt>
                <c:pt idx="951">
                  <c:v>55.5999984741211</c:v>
                </c:pt>
                <c:pt idx="952">
                  <c:v>55.6999969482422</c:v>
                </c:pt>
                <c:pt idx="953">
                  <c:v>55.79999542236328</c:v>
                </c:pt>
                <c:pt idx="954">
                  <c:v>55.90000152587891</c:v>
                </c:pt>
                <c:pt idx="955">
                  <c:v>56.0</c:v>
                </c:pt>
                <c:pt idx="956">
                  <c:v>56.0999984741211</c:v>
                </c:pt>
                <c:pt idx="957">
                  <c:v>56.1999969482422</c:v>
                </c:pt>
                <c:pt idx="958">
                  <c:v>56.29999542236328</c:v>
                </c:pt>
                <c:pt idx="959">
                  <c:v>56.40000152587891</c:v>
                </c:pt>
                <c:pt idx="960">
                  <c:v>56.5</c:v>
                </c:pt>
                <c:pt idx="961">
                  <c:v>56.5999984741211</c:v>
                </c:pt>
                <c:pt idx="962">
                  <c:v>56.6999969482422</c:v>
                </c:pt>
                <c:pt idx="963">
                  <c:v>56.79999542236328</c:v>
                </c:pt>
                <c:pt idx="964">
                  <c:v>56.90000152587891</c:v>
                </c:pt>
                <c:pt idx="965">
                  <c:v>57.0</c:v>
                </c:pt>
                <c:pt idx="966">
                  <c:v>57.0999984741211</c:v>
                </c:pt>
                <c:pt idx="967">
                  <c:v>57.1999969482422</c:v>
                </c:pt>
                <c:pt idx="968">
                  <c:v>57.29999542236328</c:v>
                </c:pt>
                <c:pt idx="969">
                  <c:v>57.40000152587891</c:v>
                </c:pt>
                <c:pt idx="970">
                  <c:v>57.5</c:v>
                </c:pt>
                <c:pt idx="971">
                  <c:v>57.5999984741211</c:v>
                </c:pt>
                <c:pt idx="972">
                  <c:v>57.6999969482422</c:v>
                </c:pt>
                <c:pt idx="973">
                  <c:v>57.79999542236328</c:v>
                </c:pt>
                <c:pt idx="974">
                  <c:v>57.90000152587891</c:v>
                </c:pt>
                <c:pt idx="975">
                  <c:v>58.0</c:v>
                </c:pt>
                <c:pt idx="976">
                  <c:v>58.0999984741211</c:v>
                </c:pt>
                <c:pt idx="977">
                  <c:v>58.1999969482422</c:v>
                </c:pt>
                <c:pt idx="978">
                  <c:v>58.29999542236328</c:v>
                </c:pt>
                <c:pt idx="979">
                  <c:v>58.40000152587891</c:v>
                </c:pt>
                <c:pt idx="980">
                  <c:v>58.5</c:v>
                </c:pt>
                <c:pt idx="981">
                  <c:v>58.5999984741211</c:v>
                </c:pt>
                <c:pt idx="982">
                  <c:v>58.6999969482422</c:v>
                </c:pt>
                <c:pt idx="983">
                  <c:v>58.79999542236328</c:v>
                </c:pt>
                <c:pt idx="984">
                  <c:v>58.90000152587891</c:v>
                </c:pt>
                <c:pt idx="985">
                  <c:v>59.0</c:v>
                </c:pt>
                <c:pt idx="986">
                  <c:v>59.0999984741211</c:v>
                </c:pt>
                <c:pt idx="987">
                  <c:v>59.1999969482422</c:v>
                </c:pt>
                <c:pt idx="988">
                  <c:v>59.29999542236328</c:v>
                </c:pt>
                <c:pt idx="989">
                  <c:v>59.40000152587891</c:v>
                </c:pt>
                <c:pt idx="990">
                  <c:v>59.5</c:v>
                </c:pt>
                <c:pt idx="991">
                  <c:v>59.5999984741211</c:v>
                </c:pt>
                <c:pt idx="992">
                  <c:v>59.6999969482422</c:v>
                </c:pt>
                <c:pt idx="993">
                  <c:v>59.79999542236328</c:v>
                </c:pt>
                <c:pt idx="994">
                  <c:v>59.90000152587891</c:v>
                </c:pt>
                <c:pt idx="995">
                  <c:v>60.0</c:v>
                </c:pt>
                <c:pt idx="996">
                  <c:v>60.0999984741211</c:v>
                </c:pt>
                <c:pt idx="997">
                  <c:v>60.1999969482422</c:v>
                </c:pt>
                <c:pt idx="998">
                  <c:v>60.29999542236328</c:v>
                </c:pt>
                <c:pt idx="999">
                  <c:v>60.40000152587891</c:v>
                </c:pt>
                <c:pt idx="1000">
                  <c:v>60.5</c:v>
                </c:pt>
                <c:pt idx="1001">
                  <c:v>60.5999984741211</c:v>
                </c:pt>
                <c:pt idx="1002">
                  <c:v>60.6999969482422</c:v>
                </c:pt>
                <c:pt idx="1003">
                  <c:v>60.79999542236328</c:v>
                </c:pt>
                <c:pt idx="1004">
                  <c:v>60.90000152587891</c:v>
                </c:pt>
                <c:pt idx="1005">
                  <c:v>61.0</c:v>
                </c:pt>
                <c:pt idx="1006">
                  <c:v>61.0999984741211</c:v>
                </c:pt>
                <c:pt idx="1007">
                  <c:v>61.1999969482422</c:v>
                </c:pt>
                <c:pt idx="1008">
                  <c:v>61.29999542236328</c:v>
                </c:pt>
                <c:pt idx="1009">
                  <c:v>61.40000152587891</c:v>
                </c:pt>
                <c:pt idx="1010">
                  <c:v>61.5</c:v>
                </c:pt>
                <c:pt idx="1011">
                  <c:v>61.5999984741211</c:v>
                </c:pt>
                <c:pt idx="1012">
                  <c:v>61.6999969482422</c:v>
                </c:pt>
                <c:pt idx="1013">
                  <c:v>61.79999542236328</c:v>
                </c:pt>
                <c:pt idx="1014">
                  <c:v>61.90000152587891</c:v>
                </c:pt>
                <c:pt idx="1015">
                  <c:v>62.0</c:v>
                </c:pt>
                <c:pt idx="1016">
                  <c:v>62.0999984741211</c:v>
                </c:pt>
                <c:pt idx="1017">
                  <c:v>62.1999969482422</c:v>
                </c:pt>
                <c:pt idx="1018">
                  <c:v>62.29999542236328</c:v>
                </c:pt>
                <c:pt idx="1019">
                  <c:v>62.40000152587891</c:v>
                </c:pt>
                <c:pt idx="1020">
                  <c:v>62.5</c:v>
                </c:pt>
                <c:pt idx="1021">
                  <c:v>62.5999984741211</c:v>
                </c:pt>
                <c:pt idx="1022">
                  <c:v>62.6999969482422</c:v>
                </c:pt>
                <c:pt idx="1023">
                  <c:v>62.79999542236328</c:v>
                </c:pt>
                <c:pt idx="1024">
                  <c:v>62.90000152587891</c:v>
                </c:pt>
                <c:pt idx="1025">
                  <c:v>63.0</c:v>
                </c:pt>
                <c:pt idx="1026">
                  <c:v>63.0999984741211</c:v>
                </c:pt>
                <c:pt idx="1027">
                  <c:v>63.1999969482422</c:v>
                </c:pt>
                <c:pt idx="1028">
                  <c:v>63.29999542236328</c:v>
                </c:pt>
                <c:pt idx="1029">
                  <c:v>63.40000152587891</c:v>
                </c:pt>
                <c:pt idx="1030">
                  <c:v>63.5</c:v>
                </c:pt>
                <c:pt idx="1031">
                  <c:v>63.5999984741211</c:v>
                </c:pt>
                <c:pt idx="1032">
                  <c:v>63.6999969482422</c:v>
                </c:pt>
                <c:pt idx="1033">
                  <c:v>63.79999542236328</c:v>
                </c:pt>
                <c:pt idx="1034">
                  <c:v>63.90000152587891</c:v>
                </c:pt>
                <c:pt idx="1035">
                  <c:v>64.0</c:v>
                </c:pt>
                <c:pt idx="1036">
                  <c:v>64.09999847412108</c:v>
                </c:pt>
                <c:pt idx="1037">
                  <c:v>64.1999969482422</c:v>
                </c:pt>
                <c:pt idx="1038">
                  <c:v>64.2999954223633</c:v>
                </c:pt>
                <c:pt idx="1039">
                  <c:v>64.4000015258789</c:v>
                </c:pt>
                <c:pt idx="1040">
                  <c:v>64.5</c:v>
                </c:pt>
                <c:pt idx="1041">
                  <c:v>64.59999847412108</c:v>
                </c:pt>
                <c:pt idx="1042">
                  <c:v>64.6999969482422</c:v>
                </c:pt>
                <c:pt idx="1043">
                  <c:v>64.7999954223633</c:v>
                </c:pt>
                <c:pt idx="1044">
                  <c:v>64.9000015258789</c:v>
                </c:pt>
                <c:pt idx="1045">
                  <c:v>65.0</c:v>
                </c:pt>
                <c:pt idx="1046">
                  <c:v>65.09999847412108</c:v>
                </c:pt>
                <c:pt idx="1047">
                  <c:v>65.1999969482422</c:v>
                </c:pt>
                <c:pt idx="1048">
                  <c:v>65.2999954223633</c:v>
                </c:pt>
                <c:pt idx="1049">
                  <c:v>65.4000015258789</c:v>
                </c:pt>
                <c:pt idx="1050">
                  <c:v>65.5</c:v>
                </c:pt>
                <c:pt idx="1051">
                  <c:v>65.59999847412108</c:v>
                </c:pt>
                <c:pt idx="1052">
                  <c:v>65.6999969482422</c:v>
                </c:pt>
                <c:pt idx="1053">
                  <c:v>65.7999954223633</c:v>
                </c:pt>
                <c:pt idx="1054">
                  <c:v>65.9000015258789</c:v>
                </c:pt>
                <c:pt idx="1055">
                  <c:v>66.0</c:v>
                </c:pt>
                <c:pt idx="1056">
                  <c:v>66.09999847412108</c:v>
                </c:pt>
                <c:pt idx="1057">
                  <c:v>66.1999969482422</c:v>
                </c:pt>
                <c:pt idx="1058">
                  <c:v>66.2999954223633</c:v>
                </c:pt>
                <c:pt idx="1059">
                  <c:v>66.4000015258789</c:v>
                </c:pt>
                <c:pt idx="1060">
                  <c:v>66.5</c:v>
                </c:pt>
                <c:pt idx="1061">
                  <c:v>66.59999847412108</c:v>
                </c:pt>
                <c:pt idx="1062">
                  <c:v>66.6999969482422</c:v>
                </c:pt>
                <c:pt idx="1063">
                  <c:v>66.7999954223633</c:v>
                </c:pt>
                <c:pt idx="1064">
                  <c:v>66.9000015258789</c:v>
                </c:pt>
                <c:pt idx="1065">
                  <c:v>67.0</c:v>
                </c:pt>
                <c:pt idx="1066">
                  <c:v>67.09999847412108</c:v>
                </c:pt>
                <c:pt idx="1067">
                  <c:v>67.1999969482422</c:v>
                </c:pt>
                <c:pt idx="1068">
                  <c:v>67.2999954223633</c:v>
                </c:pt>
                <c:pt idx="1069">
                  <c:v>67.4000015258789</c:v>
                </c:pt>
                <c:pt idx="1070">
                  <c:v>67.5</c:v>
                </c:pt>
                <c:pt idx="1071">
                  <c:v>67.59999847412108</c:v>
                </c:pt>
                <c:pt idx="1072">
                  <c:v>67.6999969482422</c:v>
                </c:pt>
                <c:pt idx="1073">
                  <c:v>67.7999954223633</c:v>
                </c:pt>
                <c:pt idx="1074">
                  <c:v>67.9000015258789</c:v>
                </c:pt>
                <c:pt idx="1075">
                  <c:v>68.0</c:v>
                </c:pt>
                <c:pt idx="1076">
                  <c:v>68.09999847412108</c:v>
                </c:pt>
                <c:pt idx="1077">
                  <c:v>68.1999969482422</c:v>
                </c:pt>
                <c:pt idx="1078">
                  <c:v>68.2999954223633</c:v>
                </c:pt>
                <c:pt idx="1079">
                  <c:v>68.4000015258789</c:v>
                </c:pt>
                <c:pt idx="1080">
                  <c:v>68.5</c:v>
                </c:pt>
                <c:pt idx="1081">
                  <c:v>68.59999847412108</c:v>
                </c:pt>
                <c:pt idx="1082">
                  <c:v>68.6999969482422</c:v>
                </c:pt>
                <c:pt idx="1083">
                  <c:v>68.7999954223633</c:v>
                </c:pt>
                <c:pt idx="1084">
                  <c:v>68.9000015258789</c:v>
                </c:pt>
                <c:pt idx="1085">
                  <c:v>69.0</c:v>
                </c:pt>
                <c:pt idx="1086">
                  <c:v>69.09999847412108</c:v>
                </c:pt>
                <c:pt idx="1087">
                  <c:v>69.1999969482422</c:v>
                </c:pt>
                <c:pt idx="1088">
                  <c:v>69.2999954223633</c:v>
                </c:pt>
                <c:pt idx="1089">
                  <c:v>69.4000015258789</c:v>
                </c:pt>
                <c:pt idx="1090">
                  <c:v>69.5</c:v>
                </c:pt>
                <c:pt idx="1091">
                  <c:v>69.59999847412108</c:v>
                </c:pt>
                <c:pt idx="1092">
                  <c:v>69.6999969482422</c:v>
                </c:pt>
                <c:pt idx="1093">
                  <c:v>69.7999954223633</c:v>
                </c:pt>
                <c:pt idx="1094">
                  <c:v>69.9000015258789</c:v>
                </c:pt>
                <c:pt idx="1095">
                  <c:v>70.0</c:v>
                </c:pt>
                <c:pt idx="1096">
                  <c:v>70.09999847412108</c:v>
                </c:pt>
                <c:pt idx="1097">
                  <c:v>70.1999969482422</c:v>
                </c:pt>
                <c:pt idx="1098">
                  <c:v>70.2999954223633</c:v>
                </c:pt>
                <c:pt idx="1099">
                  <c:v>70.4000015258789</c:v>
                </c:pt>
                <c:pt idx="1100">
                  <c:v>70.5</c:v>
                </c:pt>
                <c:pt idx="1101">
                  <c:v>70.59999847412108</c:v>
                </c:pt>
                <c:pt idx="1102">
                  <c:v>70.6999969482422</c:v>
                </c:pt>
                <c:pt idx="1103">
                  <c:v>70.7999954223633</c:v>
                </c:pt>
                <c:pt idx="1104">
                  <c:v>70.9000015258789</c:v>
                </c:pt>
                <c:pt idx="1105">
                  <c:v>71.0</c:v>
                </c:pt>
                <c:pt idx="1106">
                  <c:v>71.09999847412108</c:v>
                </c:pt>
                <c:pt idx="1107">
                  <c:v>71.1999969482422</c:v>
                </c:pt>
                <c:pt idx="1108">
                  <c:v>71.2999954223633</c:v>
                </c:pt>
                <c:pt idx="1109">
                  <c:v>71.4000015258789</c:v>
                </c:pt>
                <c:pt idx="1110">
                  <c:v>71.5</c:v>
                </c:pt>
                <c:pt idx="1111">
                  <c:v>71.59999847412108</c:v>
                </c:pt>
                <c:pt idx="1112">
                  <c:v>71.6999969482422</c:v>
                </c:pt>
                <c:pt idx="1113">
                  <c:v>71.7999954223633</c:v>
                </c:pt>
                <c:pt idx="1114">
                  <c:v>71.9000015258789</c:v>
                </c:pt>
                <c:pt idx="1115">
                  <c:v>72.0</c:v>
                </c:pt>
                <c:pt idx="1116">
                  <c:v>72.09999847412108</c:v>
                </c:pt>
                <c:pt idx="1117">
                  <c:v>72.1999969482422</c:v>
                </c:pt>
                <c:pt idx="1118">
                  <c:v>72.2999954223633</c:v>
                </c:pt>
                <c:pt idx="1119">
                  <c:v>72.4000015258789</c:v>
                </c:pt>
                <c:pt idx="1120">
                  <c:v>72.5</c:v>
                </c:pt>
                <c:pt idx="1121">
                  <c:v>72.59999847412108</c:v>
                </c:pt>
                <c:pt idx="1122">
                  <c:v>72.6999969482422</c:v>
                </c:pt>
                <c:pt idx="1123">
                  <c:v>72.7999954223633</c:v>
                </c:pt>
                <c:pt idx="1124">
                  <c:v>72.9000015258789</c:v>
                </c:pt>
                <c:pt idx="1125">
                  <c:v>73.0</c:v>
                </c:pt>
                <c:pt idx="1126">
                  <c:v>73.09999847412108</c:v>
                </c:pt>
                <c:pt idx="1127">
                  <c:v>73.1999969482422</c:v>
                </c:pt>
                <c:pt idx="1128">
                  <c:v>73.2999954223633</c:v>
                </c:pt>
                <c:pt idx="1129">
                  <c:v>73.4000015258789</c:v>
                </c:pt>
                <c:pt idx="1130">
                  <c:v>73.5</c:v>
                </c:pt>
                <c:pt idx="1131">
                  <c:v>73.59999847412108</c:v>
                </c:pt>
                <c:pt idx="1132">
                  <c:v>73.6999969482422</c:v>
                </c:pt>
                <c:pt idx="1133">
                  <c:v>73.7999954223633</c:v>
                </c:pt>
                <c:pt idx="1134">
                  <c:v>73.9000015258789</c:v>
                </c:pt>
                <c:pt idx="1135">
                  <c:v>74.0</c:v>
                </c:pt>
                <c:pt idx="1136">
                  <c:v>74.09999847412108</c:v>
                </c:pt>
                <c:pt idx="1137">
                  <c:v>74.1999969482422</c:v>
                </c:pt>
                <c:pt idx="1138">
                  <c:v>74.2999954223633</c:v>
                </c:pt>
                <c:pt idx="1139">
                  <c:v>74.4000015258789</c:v>
                </c:pt>
                <c:pt idx="1140">
                  <c:v>74.5</c:v>
                </c:pt>
                <c:pt idx="1141">
                  <c:v>74.59999847412108</c:v>
                </c:pt>
                <c:pt idx="1142">
                  <c:v>74.6999969482422</c:v>
                </c:pt>
                <c:pt idx="1143">
                  <c:v>74.7999954223633</c:v>
                </c:pt>
                <c:pt idx="1144">
                  <c:v>74.9000015258789</c:v>
                </c:pt>
                <c:pt idx="1145">
                  <c:v>75.0</c:v>
                </c:pt>
                <c:pt idx="1146">
                  <c:v>75.09999847412108</c:v>
                </c:pt>
                <c:pt idx="1147">
                  <c:v>75.1999969482422</c:v>
                </c:pt>
                <c:pt idx="1148">
                  <c:v>75.2999954223633</c:v>
                </c:pt>
                <c:pt idx="1149">
                  <c:v>75.4000015258789</c:v>
                </c:pt>
                <c:pt idx="1150">
                  <c:v>75.5</c:v>
                </c:pt>
                <c:pt idx="1151">
                  <c:v>75.59999847412108</c:v>
                </c:pt>
                <c:pt idx="1152">
                  <c:v>75.6999969482422</c:v>
                </c:pt>
                <c:pt idx="1153">
                  <c:v>75.7999954223633</c:v>
                </c:pt>
                <c:pt idx="1154">
                  <c:v>75.9000015258789</c:v>
                </c:pt>
                <c:pt idx="1155">
                  <c:v>76.0</c:v>
                </c:pt>
                <c:pt idx="1156">
                  <c:v>76.09999847412108</c:v>
                </c:pt>
                <c:pt idx="1157">
                  <c:v>76.1999969482422</c:v>
                </c:pt>
                <c:pt idx="1158">
                  <c:v>76.2999954223633</c:v>
                </c:pt>
                <c:pt idx="1159">
                  <c:v>76.4000015258789</c:v>
                </c:pt>
                <c:pt idx="1160">
                  <c:v>76.5</c:v>
                </c:pt>
                <c:pt idx="1161">
                  <c:v>76.59999847412108</c:v>
                </c:pt>
                <c:pt idx="1162">
                  <c:v>76.6999969482422</c:v>
                </c:pt>
                <c:pt idx="1163">
                  <c:v>76.7999954223633</c:v>
                </c:pt>
                <c:pt idx="1164">
                  <c:v>76.9000015258789</c:v>
                </c:pt>
                <c:pt idx="1165">
                  <c:v>77.0</c:v>
                </c:pt>
                <c:pt idx="1166">
                  <c:v>77.09999847412108</c:v>
                </c:pt>
                <c:pt idx="1167">
                  <c:v>77.1999969482422</c:v>
                </c:pt>
                <c:pt idx="1168">
                  <c:v>77.2999954223633</c:v>
                </c:pt>
                <c:pt idx="1169">
                  <c:v>77.4000015258789</c:v>
                </c:pt>
                <c:pt idx="1170">
                  <c:v>77.5</c:v>
                </c:pt>
                <c:pt idx="1171">
                  <c:v>77.59999847412108</c:v>
                </c:pt>
                <c:pt idx="1172">
                  <c:v>77.6999969482422</c:v>
                </c:pt>
                <c:pt idx="1173">
                  <c:v>77.7999954223633</c:v>
                </c:pt>
                <c:pt idx="1174">
                  <c:v>77.9000015258789</c:v>
                </c:pt>
                <c:pt idx="1175">
                  <c:v>78.0</c:v>
                </c:pt>
                <c:pt idx="1176">
                  <c:v>78.09999847412108</c:v>
                </c:pt>
                <c:pt idx="1177">
                  <c:v>78.1999969482422</c:v>
                </c:pt>
                <c:pt idx="1178">
                  <c:v>78.2999954223633</c:v>
                </c:pt>
                <c:pt idx="1179">
                  <c:v>78.4000015258789</c:v>
                </c:pt>
                <c:pt idx="1180">
                  <c:v>78.5</c:v>
                </c:pt>
                <c:pt idx="1181">
                  <c:v>78.59999847412108</c:v>
                </c:pt>
                <c:pt idx="1182">
                  <c:v>78.6999969482422</c:v>
                </c:pt>
                <c:pt idx="1183">
                  <c:v>78.7999954223633</c:v>
                </c:pt>
                <c:pt idx="1184">
                  <c:v>78.9000015258789</c:v>
                </c:pt>
                <c:pt idx="1185">
                  <c:v>79.0</c:v>
                </c:pt>
                <c:pt idx="1186">
                  <c:v>79.09999847412108</c:v>
                </c:pt>
                <c:pt idx="1187">
                  <c:v>79.1999969482422</c:v>
                </c:pt>
                <c:pt idx="1188">
                  <c:v>79.2999954223633</c:v>
                </c:pt>
                <c:pt idx="1189">
                  <c:v>79.4000015258789</c:v>
                </c:pt>
                <c:pt idx="1190">
                  <c:v>79.5</c:v>
                </c:pt>
                <c:pt idx="1191">
                  <c:v>79.59999847412108</c:v>
                </c:pt>
                <c:pt idx="1192">
                  <c:v>79.6999969482422</c:v>
                </c:pt>
                <c:pt idx="1193">
                  <c:v>79.7999954223633</c:v>
                </c:pt>
                <c:pt idx="1194">
                  <c:v>79.9000015258789</c:v>
                </c:pt>
                <c:pt idx="1195">
                  <c:v>80.0</c:v>
                </c:pt>
                <c:pt idx="1196">
                  <c:v>80.09999847412108</c:v>
                </c:pt>
                <c:pt idx="1197">
                  <c:v>80.1999969482422</c:v>
                </c:pt>
                <c:pt idx="1198">
                  <c:v>80.2999954223633</c:v>
                </c:pt>
                <c:pt idx="1199">
                  <c:v>80.4000015258789</c:v>
                </c:pt>
                <c:pt idx="1200">
                  <c:v>80.5</c:v>
                </c:pt>
                <c:pt idx="1201">
                  <c:v>80.59999847412108</c:v>
                </c:pt>
                <c:pt idx="1202">
                  <c:v>80.6999969482422</c:v>
                </c:pt>
                <c:pt idx="1203">
                  <c:v>80.7999954223633</c:v>
                </c:pt>
                <c:pt idx="1204">
                  <c:v>80.9000015258789</c:v>
                </c:pt>
                <c:pt idx="1205">
                  <c:v>81.0</c:v>
                </c:pt>
                <c:pt idx="1206">
                  <c:v>81.09999847412108</c:v>
                </c:pt>
                <c:pt idx="1207">
                  <c:v>81.1999969482422</c:v>
                </c:pt>
                <c:pt idx="1208">
                  <c:v>81.2999954223633</c:v>
                </c:pt>
                <c:pt idx="1209">
                  <c:v>81.4000015258789</c:v>
                </c:pt>
                <c:pt idx="1210">
                  <c:v>81.5</c:v>
                </c:pt>
                <c:pt idx="1211">
                  <c:v>81.59999847412108</c:v>
                </c:pt>
                <c:pt idx="1212">
                  <c:v>81.6999969482422</c:v>
                </c:pt>
                <c:pt idx="1213">
                  <c:v>81.7999954223633</c:v>
                </c:pt>
                <c:pt idx="1214">
                  <c:v>81.9000015258789</c:v>
                </c:pt>
                <c:pt idx="1215">
                  <c:v>82.0</c:v>
                </c:pt>
                <c:pt idx="1216">
                  <c:v>82.09999847412108</c:v>
                </c:pt>
                <c:pt idx="1217">
                  <c:v>82.1999969482422</c:v>
                </c:pt>
                <c:pt idx="1218">
                  <c:v>82.2999954223633</c:v>
                </c:pt>
                <c:pt idx="1219">
                  <c:v>82.4000015258789</c:v>
                </c:pt>
                <c:pt idx="1220">
                  <c:v>82.5</c:v>
                </c:pt>
                <c:pt idx="1221">
                  <c:v>82.59999847412108</c:v>
                </c:pt>
                <c:pt idx="1222">
                  <c:v>82.6999969482422</c:v>
                </c:pt>
                <c:pt idx="1223">
                  <c:v>82.7999954223633</c:v>
                </c:pt>
                <c:pt idx="1224">
                  <c:v>82.9000015258789</c:v>
                </c:pt>
                <c:pt idx="1225">
                  <c:v>83.0</c:v>
                </c:pt>
                <c:pt idx="1226">
                  <c:v>83.09999847412108</c:v>
                </c:pt>
                <c:pt idx="1227">
                  <c:v>83.1999969482422</c:v>
                </c:pt>
                <c:pt idx="1228">
                  <c:v>83.2999954223633</c:v>
                </c:pt>
                <c:pt idx="1229">
                  <c:v>83.4000015258789</c:v>
                </c:pt>
                <c:pt idx="1230">
                  <c:v>83.5</c:v>
                </c:pt>
                <c:pt idx="1231">
                  <c:v>83.59999847412108</c:v>
                </c:pt>
                <c:pt idx="1232">
                  <c:v>83.6999969482422</c:v>
                </c:pt>
                <c:pt idx="1233">
                  <c:v>83.7999954223633</c:v>
                </c:pt>
                <c:pt idx="1234">
                  <c:v>83.9000015258789</c:v>
                </c:pt>
                <c:pt idx="1235">
                  <c:v>84.0</c:v>
                </c:pt>
                <c:pt idx="1236">
                  <c:v>84.09999847412108</c:v>
                </c:pt>
                <c:pt idx="1237">
                  <c:v>84.1999969482422</c:v>
                </c:pt>
                <c:pt idx="1238">
                  <c:v>84.2999954223633</c:v>
                </c:pt>
                <c:pt idx="1239">
                  <c:v>84.4000015258789</c:v>
                </c:pt>
                <c:pt idx="1240">
                  <c:v>84.5</c:v>
                </c:pt>
                <c:pt idx="1241">
                  <c:v>84.59999847412108</c:v>
                </c:pt>
                <c:pt idx="1242">
                  <c:v>84.6999969482422</c:v>
                </c:pt>
                <c:pt idx="1243">
                  <c:v>84.7999954223633</c:v>
                </c:pt>
                <c:pt idx="1244">
                  <c:v>84.9000015258789</c:v>
                </c:pt>
                <c:pt idx="1245">
                  <c:v>85.0</c:v>
                </c:pt>
                <c:pt idx="1246">
                  <c:v>85.09999847412108</c:v>
                </c:pt>
                <c:pt idx="1247">
                  <c:v>85.1999969482422</c:v>
                </c:pt>
                <c:pt idx="1248">
                  <c:v>85.2999954223633</c:v>
                </c:pt>
                <c:pt idx="1249">
                  <c:v>85.4000015258789</c:v>
                </c:pt>
                <c:pt idx="1250">
                  <c:v>85.5</c:v>
                </c:pt>
                <c:pt idx="1251">
                  <c:v>85.59999847412108</c:v>
                </c:pt>
                <c:pt idx="1252">
                  <c:v>85.6999969482422</c:v>
                </c:pt>
                <c:pt idx="1253">
                  <c:v>85.7999954223633</c:v>
                </c:pt>
                <c:pt idx="1254">
                  <c:v>85.9000015258789</c:v>
                </c:pt>
                <c:pt idx="1255">
                  <c:v>86.0</c:v>
                </c:pt>
                <c:pt idx="1256">
                  <c:v>86.09999847412108</c:v>
                </c:pt>
                <c:pt idx="1257">
                  <c:v>86.1999969482422</c:v>
                </c:pt>
                <c:pt idx="1258">
                  <c:v>86.2999954223633</c:v>
                </c:pt>
                <c:pt idx="1259">
                  <c:v>86.4000015258789</c:v>
                </c:pt>
                <c:pt idx="1260">
                  <c:v>86.5</c:v>
                </c:pt>
                <c:pt idx="1261">
                  <c:v>86.59999847412108</c:v>
                </c:pt>
                <c:pt idx="1262">
                  <c:v>86.6999969482422</c:v>
                </c:pt>
                <c:pt idx="1263">
                  <c:v>86.7999954223633</c:v>
                </c:pt>
                <c:pt idx="1264">
                  <c:v>86.9000015258789</c:v>
                </c:pt>
                <c:pt idx="1265">
                  <c:v>87.0</c:v>
                </c:pt>
                <c:pt idx="1266">
                  <c:v>87.09999847412108</c:v>
                </c:pt>
                <c:pt idx="1267">
                  <c:v>87.1999969482422</c:v>
                </c:pt>
                <c:pt idx="1268">
                  <c:v>87.2999954223633</c:v>
                </c:pt>
                <c:pt idx="1269">
                  <c:v>87.4000015258789</c:v>
                </c:pt>
                <c:pt idx="1270">
                  <c:v>87.5</c:v>
                </c:pt>
                <c:pt idx="1271">
                  <c:v>87.59999847412108</c:v>
                </c:pt>
                <c:pt idx="1272">
                  <c:v>87.6999969482422</c:v>
                </c:pt>
                <c:pt idx="1273">
                  <c:v>87.7999954223633</c:v>
                </c:pt>
                <c:pt idx="1274">
                  <c:v>87.9000015258789</c:v>
                </c:pt>
                <c:pt idx="1275">
                  <c:v>88.0</c:v>
                </c:pt>
                <c:pt idx="1276">
                  <c:v>88.09999847412108</c:v>
                </c:pt>
                <c:pt idx="1277">
                  <c:v>88.20000457763669</c:v>
                </c:pt>
                <c:pt idx="1278">
                  <c:v>88.2999954223633</c:v>
                </c:pt>
                <c:pt idx="1279">
                  <c:v>88.4000015258789</c:v>
                </c:pt>
                <c:pt idx="1280">
                  <c:v>88.49999237060547</c:v>
                </c:pt>
                <c:pt idx="1281">
                  <c:v>88.59999847412108</c:v>
                </c:pt>
                <c:pt idx="1282">
                  <c:v>88.70000457763669</c:v>
                </c:pt>
                <c:pt idx="1283">
                  <c:v>88.7999954223633</c:v>
                </c:pt>
                <c:pt idx="1284">
                  <c:v>88.9000015258789</c:v>
                </c:pt>
                <c:pt idx="1285">
                  <c:v>88.99999237060547</c:v>
                </c:pt>
                <c:pt idx="1286">
                  <c:v>89.09999847412108</c:v>
                </c:pt>
                <c:pt idx="1287">
                  <c:v>89.20000457763669</c:v>
                </c:pt>
                <c:pt idx="1288">
                  <c:v>89.2999954223633</c:v>
                </c:pt>
                <c:pt idx="1289">
                  <c:v>89.4000015258789</c:v>
                </c:pt>
                <c:pt idx="1290">
                  <c:v>89.49999237060547</c:v>
                </c:pt>
                <c:pt idx="1291">
                  <c:v>89.59999847412108</c:v>
                </c:pt>
                <c:pt idx="1292">
                  <c:v>89.70000457763669</c:v>
                </c:pt>
                <c:pt idx="1293">
                  <c:v>89.7999954223633</c:v>
                </c:pt>
                <c:pt idx="1294">
                  <c:v>89.9000015258789</c:v>
                </c:pt>
                <c:pt idx="1295">
                  <c:v>89.99999237060547</c:v>
                </c:pt>
                <c:pt idx="1296">
                  <c:v>90.09999847412108</c:v>
                </c:pt>
                <c:pt idx="1297">
                  <c:v>90.20000457763669</c:v>
                </c:pt>
                <c:pt idx="1298">
                  <c:v>90.2999954223633</c:v>
                </c:pt>
                <c:pt idx="1299">
                  <c:v>90.4000015258789</c:v>
                </c:pt>
                <c:pt idx="1300">
                  <c:v>90.49999237060547</c:v>
                </c:pt>
                <c:pt idx="1301">
                  <c:v>90.59999847412108</c:v>
                </c:pt>
                <c:pt idx="1302">
                  <c:v>90.70000457763669</c:v>
                </c:pt>
                <c:pt idx="1303">
                  <c:v>90.7999954223633</c:v>
                </c:pt>
                <c:pt idx="1304">
                  <c:v>90.9000015258789</c:v>
                </c:pt>
                <c:pt idx="1305">
                  <c:v>90.99999237060547</c:v>
                </c:pt>
                <c:pt idx="1306">
                  <c:v>91.09999847412108</c:v>
                </c:pt>
                <c:pt idx="1307">
                  <c:v>91.20000457763669</c:v>
                </c:pt>
                <c:pt idx="1308">
                  <c:v>91.2999954223633</c:v>
                </c:pt>
                <c:pt idx="1309">
                  <c:v>91.4000015258789</c:v>
                </c:pt>
                <c:pt idx="1310">
                  <c:v>91.49999237060547</c:v>
                </c:pt>
                <c:pt idx="1311">
                  <c:v>91.59999847412108</c:v>
                </c:pt>
                <c:pt idx="1312">
                  <c:v>91.70000457763669</c:v>
                </c:pt>
                <c:pt idx="1313">
                  <c:v>91.7999954223633</c:v>
                </c:pt>
                <c:pt idx="1314">
                  <c:v>91.9000015258789</c:v>
                </c:pt>
                <c:pt idx="1315">
                  <c:v>91.99999237060547</c:v>
                </c:pt>
                <c:pt idx="1316">
                  <c:v>92.09999847412108</c:v>
                </c:pt>
                <c:pt idx="1317">
                  <c:v>92.20000457763669</c:v>
                </c:pt>
                <c:pt idx="1318">
                  <c:v>92.2999954223633</c:v>
                </c:pt>
                <c:pt idx="1319">
                  <c:v>92.4000015258789</c:v>
                </c:pt>
                <c:pt idx="1320">
                  <c:v>92.49999237060547</c:v>
                </c:pt>
                <c:pt idx="1321">
                  <c:v>92.59999847412108</c:v>
                </c:pt>
                <c:pt idx="1322">
                  <c:v>92.70000457763669</c:v>
                </c:pt>
                <c:pt idx="1323">
                  <c:v>92.7999954223633</c:v>
                </c:pt>
                <c:pt idx="1324">
                  <c:v>92.9000015258789</c:v>
                </c:pt>
                <c:pt idx="1325">
                  <c:v>92.99999237060547</c:v>
                </c:pt>
                <c:pt idx="1326">
                  <c:v>93.09999847412108</c:v>
                </c:pt>
                <c:pt idx="1327">
                  <c:v>93.20000457763669</c:v>
                </c:pt>
                <c:pt idx="1328">
                  <c:v>93.2999954223633</c:v>
                </c:pt>
                <c:pt idx="1329">
                  <c:v>93.4000015258789</c:v>
                </c:pt>
                <c:pt idx="1330">
                  <c:v>93.49999237060547</c:v>
                </c:pt>
                <c:pt idx="1331">
                  <c:v>93.59999847412108</c:v>
                </c:pt>
                <c:pt idx="1332">
                  <c:v>93.70000457763669</c:v>
                </c:pt>
                <c:pt idx="1333">
                  <c:v>93.7999954223633</c:v>
                </c:pt>
                <c:pt idx="1334">
                  <c:v>93.9000015258789</c:v>
                </c:pt>
                <c:pt idx="1335">
                  <c:v>93.99999237060547</c:v>
                </c:pt>
                <c:pt idx="1336">
                  <c:v>94.09999847412108</c:v>
                </c:pt>
                <c:pt idx="1337">
                  <c:v>94.20000457763669</c:v>
                </c:pt>
                <c:pt idx="1338">
                  <c:v>94.2999954223633</c:v>
                </c:pt>
                <c:pt idx="1339">
                  <c:v>94.4000015258789</c:v>
                </c:pt>
                <c:pt idx="1340">
                  <c:v>94.49999237060547</c:v>
                </c:pt>
                <c:pt idx="1341">
                  <c:v>94.59999847412108</c:v>
                </c:pt>
                <c:pt idx="1342">
                  <c:v>94.70000457763669</c:v>
                </c:pt>
                <c:pt idx="1343">
                  <c:v>94.7999954223633</c:v>
                </c:pt>
                <c:pt idx="1344">
                  <c:v>94.9000015258789</c:v>
                </c:pt>
                <c:pt idx="1345">
                  <c:v>94.99999237060547</c:v>
                </c:pt>
                <c:pt idx="1346">
                  <c:v>95.09999847412108</c:v>
                </c:pt>
                <c:pt idx="1347">
                  <c:v>95.20000457763669</c:v>
                </c:pt>
                <c:pt idx="1348">
                  <c:v>95.2999954223633</c:v>
                </c:pt>
                <c:pt idx="1349">
                  <c:v>95.4000015258789</c:v>
                </c:pt>
                <c:pt idx="1350">
                  <c:v>95.49999237060547</c:v>
                </c:pt>
                <c:pt idx="1351">
                  <c:v>95.59999847412108</c:v>
                </c:pt>
                <c:pt idx="1352">
                  <c:v>95.70000457763669</c:v>
                </c:pt>
                <c:pt idx="1353">
                  <c:v>95.7999954223633</c:v>
                </c:pt>
                <c:pt idx="1354">
                  <c:v>95.9000015258789</c:v>
                </c:pt>
                <c:pt idx="1355">
                  <c:v>95.99999237060547</c:v>
                </c:pt>
                <c:pt idx="1356">
                  <c:v>96.09999847412108</c:v>
                </c:pt>
                <c:pt idx="1357">
                  <c:v>96.20000457763669</c:v>
                </c:pt>
                <c:pt idx="1358">
                  <c:v>96.2999954223633</c:v>
                </c:pt>
                <c:pt idx="1359">
                  <c:v>96.4000015258789</c:v>
                </c:pt>
                <c:pt idx="1360">
                  <c:v>96.49999237060547</c:v>
                </c:pt>
                <c:pt idx="1361">
                  <c:v>96.59999847412108</c:v>
                </c:pt>
                <c:pt idx="1362">
                  <c:v>96.70000457763669</c:v>
                </c:pt>
                <c:pt idx="1363">
                  <c:v>96.7999954223633</c:v>
                </c:pt>
                <c:pt idx="1364">
                  <c:v>96.9000015258789</c:v>
                </c:pt>
                <c:pt idx="1365">
                  <c:v>96.99999237060547</c:v>
                </c:pt>
                <c:pt idx="1366">
                  <c:v>97.09999847412108</c:v>
                </c:pt>
                <c:pt idx="1367">
                  <c:v>97.20000457763669</c:v>
                </c:pt>
                <c:pt idx="1368">
                  <c:v>97.2999954223633</c:v>
                </c:pt>
                <c:pt idx="1369">
                  <c:v>97.4000015258789</c:v>
                </c:pt>
                <c:pt idx="1370">
                  <c:v>97.49999237060547</c:v>
                </c:pt>
                <c:pt idx="1371">
                  <c:v>97.59999847412108</c:v>
                </c:pt>
                <c:pt idx="1372">
                  <c:v>97.70000457763669</c:v>
                </c:pt>
                <c:pt idx="1373">
                  <c:v>97.7999954223633</c:v>
                </c:pt>
                <c:pt idx="1374">
                  <c:v>97.9000015258789</c:v>
                </c:pt>
                <c:pt idx="1375">
                  <c:v>97.99999237060547</c:v>
                </c:pt>
                <c:pt idx="1376">
                  <c:v>98.09999847412108</c:v>
                </c:pt>
                <c:pt idx="1377">
                  <c:v>98.20000457763669</c:v>
                </c:pt>
                <c:pt idx="1378">
                  <c:v>98.2999954223633</c:v>
                </c:pt>
                <c:pt idx="1379">
                  <c:v>98.4000015258789</c:v>
                </c:pt>
                <c:pt idx="1380">
                  <c:v>98.49999237060547</c:v>
                </c:pt>
                <c:pt idx="1381">
                  <c:v>98.59999847412108</c:v>
                </c:pt>
                <c:pt idx="1382">
                  <c:v>98.70000457763669</c:v>
                </c:pt>
                <c:pt idx="1383">
                  <c:v>98.7999954223633</c:v>
                </c:pt>
                <c:pt idx="1384">
                  <c:v>98.9000015258789</c:v>
                </c:pt>
                <c:pt idx="1385">
                  <c:v>98.99999237060547</c:v>
                </c:pt>
                <c:pt idx="1386">
                  <c:v>99.09999847412108</c:v>
                </c:pt>
                <c:pt idx="1387">
                  <c:v>99.20000457763669</c:v>
                </c:pt>
                <c:pt idx="1388">
                  <c:v>99.2999954223633</c:v>
                </c:pt>
                <c:pt idx="1389">
                  <c:v>99.4000015258789</c:v>
                </c:pt>
                <c:pt idx="1390">
                  <c:v>99.49999237060547</c:v>
                </c:pt>
                <c:pt idx="1391">
                  <c:v>99.59999847412108</c:v>
                </c:pt>
                <c:pt idx="1392">
                  <c:v>99.70000457763669</c:v>
                </c:pt>
                <c:pt idx="1393">
                  <c:v>99.7999954223633</c:v>
                </c:pt>
                <c:pt idx="1394">
                  <c:v>99.9000015258789</c:v>
                </c:pt>
                <c:pt idx="1395">
                  <c:v>99.99999237060547</c:v>
                </c:pt>
                <c:pt idx="1396">
                  <c:v>100.0999984741211</c:v>
                </c:pt>
                <c:pt idx="1397">
                  <c:v>100.2000045776367</c:v>
                </c:pt>
                <c:pt idx="1398">
                  <c:v>100.2999954223633</c:v>
                </c:pt>
                <c:pt idx="1399">
                  <c:v>100.400001525879</c:v>
                </c:pt>
                <c:pt idx="1400">
                  <c:v>100.4999923706055</c:v>
                </c:pt>
                <c:pt idx="1401">
                  <c:v>100.5999984741211</c:v>
                </c:pt>
                <c:pt idx="1402">
                  <c:v>100.7000045776367</c:v>
                </c:pt>
                <c:pt idx="1403">
                  <c:v>100.7999954223633</c:v>
                </c:pt>
                <c:pt idx="1404">
                  <c:v>100.900001525879</c:v>
                </c:pt>
                <c:pt idx="1405">
                  <c:v>100.9999923706055</c:v>
                </c:pt>
                <c:pt idx="1406">
                  <c:v>101.0999984741211</c:v>
                </c:pt>
                <c:pt idx="1407">
                  <c:v>101.2000045776367</c:v>
                </c:pt>
                <c:pt idx="1408">
                  <c:v>101.2999954223633</c:v>
                </c:pt>
                <c:pt idx="1409">
                  <c:v>101.400001525879</c:v>
                </c:pt>
                <c:pt idx="1410">
                  <c:v>101.4999923706055</c:v>
                </c:pt>
                <c:pt idx="1411">
                  <c:v>101.5999984741211</c:v>
                </c:pt>
                <c:pt idx="1412">
                  <c:v>101.7000045776367</c:v>
                </c:pt>
                <c:pt idx="1413">
                  <c:v>101.7999954223633</c:v>
                </c:pt>
                <c:pt idx="1414">
                  <c:v>101.900001525879</c:v>
                </c:pt>
                <c:pt idx="1415">
                  <c:v>101.9999923706055</c:v>
                </c:pt>
                <c:pt idx="1416">
                  <c:v>102.0999984741211</c:v>
                </c:pt>
                <c:pt idx="1417">
                  <c:v>102.2000045776367</c:v>
                </c:pt>
                <c:pt idx="1418">
                  <c:v>102.2999954223633</c:v>
                </c:pt>
                <c:pt idx="1419">
                  <c:v>102.400001525879</c:v>
                </c:pt>
                <c:pt idx="1420">
                  <c:v>102.4999923706055</c:v>
                </c:pt>
                <c:pt idx="1421">
                  <c:v>102.5999984741211</c:v>
                </c:pt>
                <c:pt idx="1422">
                  <c:v>102.7000045776367</c:v>
                </c:pt>
                <c:pt idx="1423">
                  <c:v>102.7999954223633</c:v>
                </c:pt>
                <c:pt idx="1424">
                  <c:v>102.900001525879</c:v>
                </c:pt>
                <c:pt idx="1425">
                  <c:v>102.9999923706055</c:v>
                </c:pt>
                <c:pt idx="1426">
                  <c:v>103.0999984741211</c:v>
                </c:pt>
                <c:pt idx="1427">
                  <c:v>103.2000045776367</c:v>
                </c:pt>
                <c:pt idx="1428">
                  <c:v>103.2999954223633</c:v>
                </c:pt>
                <c:pt idx="1429">
                  <c:v>103.400001525879</c:v>
                </c:pt>
                <c:pt idx="1430">
                  <c:v>103.4999923706055</c:v>
                </c:pt>
                <c:pt idx="1431">
                  <c:v>103.5999984741211</c:v>
                </c:pt>
                <c:pt idx="1432">
                  <c:v>103.7000045776367</c:v>
                </c:pt>
                <c:pt idx="1433">
                  <c:v>103.7999954223633</c:v>
                </c:pt>
                <c:pt idx="1434">
                  <c:v>103.900001525879</c:v>
                </c:pt>
                <c:pt idx="1435">
                  <c:v>103.9999923706055</c:v>
                </c:pt>
                <c:pt idx="1436">
                  <c:v>104.0999984741211</c:v>
                </c:pt>
                <c:pt idx="1437">
                  <c:v>104.2000045776367</c:v>
                </c:pt>
                <c:pt idx="1438">
                  <c:v>104.2999954223633</c:v>
                </c:pt>
                <c:pt idx="1439">
                  <c:v>104.400001525879</c:v>
                </c:pt>
                <c:pt idx="1440">
                  <c:v>104.4999923706055</c:v>
                </c:pt>
                <c:pt idx="1441">
                  <c:v>104.5999984741211</c:v>
                </c:pt>
                <c:pt idx="1442">
                  <c:v>104.7000045776367</c:v>
                </c:pt>
                <c:pt idx="1443">
                  <c:v>104.7999954223633</c:v>
                </c:pt>
                <c:pt idx="1444">
                  <c:v>104.900001525879</c:v>
                </c:pt>
                <c:pt idx="1445">
                  <c:v>104.9999923706055</c:v>
                </c:pt>
                <c:pt idx="1446">
                  <c:v>105.0999984741211</c:v>
                </c:pt>
                <c:pt idx="1447">
                  <c:v>105.2000045776367</c:v>
                </c:pt>
                <c:pt idx="1448">
                  <c:v>105.2999954223633</c:v>
                </c:pt>
                <c:pt idx="1449">
                  <c:v>105.400001525879</c:v>
                </c:pt>
                <c:pt idx="1450">
                  <c:v>105.4999923706055</c:v>
                </c:pt>
                <c:pt idx="1451">
                  <c:v>105.5999984741211</c:v>
                </c:pt>
                <c:pt idx="1452">
                  <c:v>105.7000045776367</c:v>
                </c:pt>
                <c:pt idx="1453">
                  <c:v>105.7999954223633</c:v>
                </c:pt>
                <c:pt idx="1454">
                  <c:v>105.900001525879</c:v>
                </c:pt>
                <c:pt idx="1455">
                  <c:v>105.9999923706055</c:v>
                </c:pt>
                <c:pt idx="1456">
                  <c:v>106.0999984741211</c:v>
                </c:pt>
                <c:pt idx="1457">
                  <c:v>106.2000045776367</c:v>
                </c:pt>
                <c:pt idx="1458">
                  <c:v>106.2999954223633</c:v>
                </c:pt>
                <c:pt idx="1459">
                  <c:v>106.400001525879</c:v>
                </c:pt>
                <c:pt idx="1460">
                  <c:v>106.4999923706055</c:v>
                </c:pt>
                <c:pt idx="1461">
                  <c:v>106.5999984741211</c:v>
                </c:pt>
                <c:pt idx="1462">
                  <c:v>106.7000045776367</c:v>
                </c:pt>
                <c:pt idx="1463">
                  <c:v>106.7999954223633</c:v>
                </c:pt>
                <c:pt idx="1464">
                  <c:v>106.900001525879</c:v>
                </c:pt>
                <c:pt idx="1465">
                  <c:v>106.9999923706055</c:v>
                </c:pt>
                <c:pt idx="1466">
                  <c:v>107.0999984741211</c:v>
                </c:pt>
                <c:pt idx="1467">
                  <c:v>107.2000045776367</c:v>
                </c:pt>
                <c:pt idx="1468">
                  <c:v>107.2999954223633</c:v>
                </c:pt>
                <c:pt idx="1469">
                  <c:v>107.400001525879</c:v>
                </c:pt>
                <c:pt idx="1470">
                  <c:v>107.4999923706055</c:v>
                </c:pt>
                <c:pt idx="1471">
                  <c:v>107.5999984741211</c:v>
                </c:pt>
                <c:pt idx="1472">
                  <c:v>107.7000045776367</c:v>
                </c:pt>
                <c:pt idx="1473">
                  <c:v>107.7999954223633</c:v>
                </c:pt>
                <c:pt idx="1474">
                  <c:v>107.900001525879</c:v>
                </c:pt>
                <c:pt idx="1475">
                  <c:v>107.9999923706055</c:v>
                </c:pt>
                <c:pt idx="1476">
                  <c:v>108.0999984741211</c:v>
                </c:pt>
                <c:pt idx="1477">
                  <c:v>108.2000045776367</c:v>
                </c:pt>
                <c:pt idx="1478">
                  <c:v>108.2999954223633</c:v>
                </c:pt>
                <c:pt idx="1479">
                  <c:v>108.400001525879</c:v>
                </c:pt>
                <c:pt idx="1480">
                  <c:v>108.4999923706055</c:v>
                </c:pt>
                <c:pt idx="1481">
                  <c:v>108.5999984741211</c:v>
                </c:pt>
                <c:pt idx="1482">
                  <c:v>108.7000045776367</c:v>
                </c:pt>
                <c:pt idx="1483">
                  <c:v>108.7999954223633</c:v>
                </c:pt>
                <c:pt idx="1484">
                  <c:v>108.900001525879</c:v>
                </c:pt>
                <c:pt idx="1485">
                  <c:v>108.9999923706055</c:v>
                </c:pt>
                <c:pt idx="1486">
                  <c:v>109.0999984741211</c:v>
                </c:pt>
                <c:pt idx="1487">
                  <c:v>109.2000045776367</c:v>
                </c:pt>
                <c:pt idx="1488">
                  <c:v>109.2999954223633</c:v>
                </c:pt>
                <c:pt idx="1489">
                  <c:v>109.400001525879</c:v>
                </c:pt>
                <c:pt idx="1490">
                  <c:v>109.4999923706055</c:v>
                </c:pt>
                <c:pt idx="1491">
                  <c:v>109.5999984741211</c:v>
                </c:pt>
                <c:pt idx="1492">
                  <c:v>109.7000045776367</c:v>
                </c:pt>
                <c:pt idx="1493">
                  <c:v>109.7999954223633</c:v>
                </c:pt>
                <c:pt idx="1494">
                  <c:v>109.900001525879</c:v>
                </c:pt>
                <c:pt idx="1495">
                  <c:v>109.9999923706055</c:v>
                </c:pt>
                <c:pt idx="1496">
                  <c:v>110.0999984741211</c:v>
                </c:pt>
                <c:pt idx="1497">
                  <c:v>110.2000045776367</c:v>
                </c:pt>
                <c:pt idx="1498">
                  <c:v>110.2999954223633</c:v>
                </c:pt>
                <c:pt idx="1499">
                  <c:v>110.400001525879</c:v>
                </c:pt>
                <c:pt idx="1500">
                  <c:v>110.4999923706055</c:v>
                </c:pt>
                <c:pt idx="1501">
                  <c:v>110.5999984741211</c:v>
                </c:pt>
                <c:pt idx="1502">
                  <c:v>110.7000045776367</c:v>
                </c:pt>
                <c:pt idx="1503">
                  <c:v>110.7999954223633</c:v>
                </c:pt>
                <c:pt idx="1504">
                  <c:v>110.900001525879</c:v>
                </c:pt>
                <c:pt idx="1505">
                  <c:v>110.9999923706055</c:v>
                </c:pt>
                <c:pt idx="1506">
                  <c:v>111.0999984741211</c:v>
                </c:pt>
                <c:pt idx="1507">
                  <c:v>111.2000045776367</c:v>
                </c:pt>
                <c:pt idx="1508">
                  <c:v>111.2999954223633</c:v>
                </c:pt>
                <c:pt idx="1509">
                  <c:v>111.400001525879</c:v>
                </c:pt>
                <c:pt idx="1510">
                  <c:v>111.4999923706055</c:v>
                </c:pt>
                <c:pt idx="1511">
                  <c:v>111.5999984741211</c:v>
                </c:pt>
                <c:pt idx="1512">
                  <c:v>111.7000045776367</c:v>
                </c:pt>
                <c:pt idx="1513">
                  <c:v>111.7999954223633</c:v>
                </c:pt>
                <c:pt idx="1514">
                  <c:v>111.900001525879</c:v>
                </c:pt>
                <c:pt idx="1515">
                  <c:v>111.9999923706055</c:v>
                </c:pt>
                <c:pt idx="1516">
                  <c:v>112.0999984741211</c:v>
                </c:pt>
                <c:pt idx="1517">
                  <c:v>112.2000045776367</c:v>
                </c:pt>
                <c:pt idx="1518">
                  <c:v>112.2999954223633</c:v>
                </c:pt>
                <c:pt idx="1519">
                  <c:v>112.400001525879</c:v>
                </c:pt>
                <c:pt idx="1520">
                  <c:v>112.4999923706055</c:v>
                </c:pt>
                <c:pt idx="1521">
                  <c:v>112.5999984741211</c:v>
                </c:pt>
                <c:pt idx="1522">
                  <c:v>112.7000045776367</c:v>
                </c:pt>
                <c:pt idx="1523">
                  <c:v>112.7999954223633</c:v>
                </c:pt>
                <c:pt idx="1524">
                  <c:v>112.900001525879</c:v>
                </c:pt>
                <c:pt idx="1525">
                  <c:v>112.9999923706055</c:v>
                </c:pt>
                <c:pt idx="1526">
                  <c:v>113.0999984741211</c:v>
                </c:pt>
                <c:pt idx="1527">
                  <c:v>113.2000045776367</c:v>
                </c:pt>
                <c:pt idx="1528">
                  <c:v>113.2999954223633</c:v>
                </c:pt>
                <c:pt idx="1529">
                  <c:v>113.400001525879</c:v>
                </c:pt>
                <c:pt idx="1530">
                  <c:v>113.4999923706055</c:v>
                </c:pt>
                <c:pt idx="1531">
                  <c:v>113.5999984741211</c:v>
                </c:pt>
                <c:pt idx="1532">
                  <c:v>113.7000045776367</c:v>
                </c:pt>
                <c:pt idx="1533">
                  <c:v>113.7999954223633</c:v>
                </c:pt>
                <c:pt idx="1534">
                  <c:v>113.900001525879</c:v>
                </c:pt>
                <c:pt idx="1535">
                  <c:v>113.9999923706055</c:v>
                </c:pt>
                <c:pt idx="1536">
                  <c:v>114.0999984741211</c:v>
                </c:pt>
                <c:pt idx="1537">
                  <c:v>114.2000045776367</c:v>
                </c:pt>
                <c:pt idx="1538">
                  <c:v>114.2999954223633</c:v>
                </c:pt>
                <c:pt idx="1539">
                  <c:v>114.400001525879</c:v>
                </c:pt>
                <c:pt idx="1540">
                  <c:v>114.4999923706055</c:v>
                </c:pt>
                <c:pt idx="1541">
                  <c:v>114.5999984741211</c:v>
                </c:pt>
                <c:pt idx="1542">
                  <c:v>114.7000045776367</c:v>
                </c:pt>
                <c:pt idx="1543">
                  <c:v>114.7999954223633</c:v>
                </c:pt>
                <c:pt idx="1544">
                  <c:v>114.900001525879</c:v>
                </c:pt>
                <c:pt idx="1545">
                  <c:v>114.9999923706055</c:v>
                </c:pt>
                <c:pt idx="1546">
                  <c:v>115.0999984741211</c:v>
                </c:pt>
                <c:pt idx="1547">
                  <c:v>115.2000045776367</c:v>
                </c:pt>
                <c:pt idx="1548">
                  <c:v>115.2999954223633</c:v>
                </c:pt>
                <c:pt idx="1549">
                  <c:v>115.400001525879</c:v>
                </c:pt>
                <c:pt idx="1550">
                  <c:v>115.4999923706055</c:v>
                </c:pt>
                <c:pt idx="1551">
                  <c:v>115.5999984741211</c:v>
                </c:pt>
                <c:pt idx="1552">
                  <c:v>115.7000045776367</c:v>
                </c:pt>
                <c:pt idx="1553">
                  <c:v>115.7999954223633</c:v>
                </c:pt>
                <c:pt idx="1554">
                  <c:v>115.900001525879</c:v>
                </c:pt>
                <c:pt idx="1555">
                  <c:v>115.9999923706055</c:v>
                </c:pt>
                <c:pt idx="1556">
                  <c:v>116.0999984741211</c:v>
                </c:pt>
                <c:pt idx="1557">
                  <c:v>116.2000045776367</c:v>
                </c:pt>
                <c:pt idx="1558">
                  <c:v>116.2999954223633</c:v>
                </c:pt>
                <c:pt idx="1559">
                  <c:v>116.400001525879</c:v>
                </c:pt>
                <c:pt idx="1560">
                  <c:v>116.4999923706055</c:v>
                </c:pt>
                <c:pt idx="1561">
                  <c:v>116.5999984741211</c:v>
                </c:pt>
                <c:pt idx="1562">
                  <c:v>116.7000045776367</c:v>
                </c:pt>
                <c:pt idx="1563">
                  <c:v>116.7999954223633</c:v>
                </c:pt>
                <c:pt idx="1564">
                  <c:v>116.900001525879</c:v>
                </c:pt>
                <c:pt idx="1565">
                  <c:v>116.9999923706055</c:v>
                </c:pt>
                <c:pt idx="1566">
                  <c:v>117.0999984741211</c:v>
                </c:pt>
                <c:pt idx="1567">
                  <c:v>117.2000045776367</c:v>
                </c:pt>
                <c:pt idx="1568">
                  <c:v>117.2999954223633</c:v>
                </c:pt>
                <c:pt idx="1569">
                  <c:v>117.400001525879</c:v>
                </c:pt>
                <c:pt idx="1570">
                  <c:v>117.4999923706055</c:v>
                </c:pt>
                <c:pt idx="1571">
                  <c:v>117.5999984741211</c:v>
                </c:pt>
                <c:pt idx="1572">
                  <c:v>117.7000045776367</c:v>
                </c:pt>
                <c:pt idx="1573">
                  <c:v>117.7999954223633</c:v>
                </c:pt>
                <c:pt idx="1574">
                  <c:v>117.900001525879</c:v>
                </c:pt>
                <c:pt idx="1575">
                  <c:v>117.9999923706055</c:v>
                </c:pt>
                <c:pt idx="1576">
                  <c:v>118.0999984741211</c:v>
                </c:pt>
                <c:pt idx="1577">
                  <c:v>118.2000045776367</c:v>
                </c:pt>
                <c:pt idx="1578">
                  <c:v>118.2999954223633</c:v>
                </c:pt>
                <c:pt idx="1579">
                  <c:v>118.400001525879</c:v>
                </c:pt>
                <c:pt idx="1580">
                  <c:v>118.4999923706055</c:v>
                </c:pt>
                <c:pt idx="1581">
                  <c:v>118.5999984741211</c:v>
                </c:pt>
                <c:pt idx="1582">
                  <c:v>118.7000045776367</c:v>
                </c:pt>
                <c:pt idx="1583">
                  <c:v>118.7999954223633</c:v>
                </c:pt>
                <c:pt idx="1584">
                  <c:v>118.900001525879</c:v>
                </c:pt>
                <c:pt idx="1585">
                  <c:v>118.9999923706055</c:v>
                </c:pt>
                <c:pt idx="1586">
                  <c:v>119.0999984741211</c:v>
                </c:pt>
                <c:pt idx="1587">
                  <c:v>119.2000045776367</c:v>
                </c:pt>
                <c:pt idx="1588">
                  <c:v>119.2999954223633</c:v>
                </c:pt>
                <c:pt idx="1589">
                  <c:v>119.400001525879</c:v>
                </c:pt>
                <c:pt idx="1590">
                  <c:v>119.4999923706055</c:v>
                </c:pt>
                <c:pt idx="1591">
                  <c:v>119.5999984741211</c:v>
                </c:pt>
                <c:pt idx="1592">
                  <c:v>119.7000045776367</c:v>
                </c:pt>
                <c:pt idx="1593">
                  <c:v>119.7999954223633</c:v>
                </c:pt>
                <c:pt idx="1594">
                  <c:v>119.900001525879</c:v>
                </c:pt>
                <c:pt idx="1595">
                  <c:v>119.9999923706055</c:v>
                </c:pt>
                <c:pt idx="1596">
                  <c:v>120.0999984741211</c:v>
                </c:pt>
                <c:pt idx="1597">
                  <c:v>120.2000045776367</c:v>
                </c:pt>
                <c:pt idx="1598">
                  <c:v>120.2999954223633</c:v>
                </c:pt>
                <c:pt idx="1599">
                  <c:v>120.400001525879</c:v>
                </c:pt>
                <c:pt idx="1600">
                  <c:v>120.4999923706055</c:v>
                </c:pt>
                <c:pt idx="1601">
                  <c:v>120.5999984741211</c:v>
                </c:pt>
                <c:pt idx="1602">
                  <c:v>120.7000045776367</c:v>
                </c:pt>
                <c:pt idx="1603">
                  <c:v>120.7999954223633</c:v>
                </c:pt>
                <c:pt idx="1604">
                  <c:v>120.900001525879</c:v>
                </c:pt>
                <c:pt idx="1605">
                  <c:v>120.9999923706055</c:v>
                </c:pt>
                <c:pt idx="1606">
                  <c:v>121.0999984741211</c:v>
                </c:pt>
                <c:pt idx="1607">
                  <c:v>121.2000045776367</c:v>
                </c:pt>
                <c:pt idx="1608">
                  <c:v>121.2999954223633</c:v>
                </c:pt>
                <c:pt idx="1609">
                  <c:v>121.400001525879</c:v>
                </c:pt>
                <c:pt idx="1610">
                  <c:v>121.4999923706055</c:v>
                </c:pt>
                <c:pt idx="1611">
                  <c:v>121.5999984741211</c:v>
                </c:pt>
                <c:pt idx="1612">
                  <c:v>121.7000045776367</c:v>
                </c:pt>
                <c:pt idx="1613">
                  <c:v>121.7999954223633</c:v>
                </c:pt>
                <c:pt idx="1614">
                  <c:v>121.900001525879</c:v>
                </c:pt>
                <c:pt idx="1615">
                  <c:v>121.9999923706055</c:v>
                </c:pt>
                <c:pt idx="1616">
                  <c:v>122.0999984741211</c:v>
                </c:pt>
                <c:pt idx="1617">
                  <c:v>122.2000045776367</c:v>
                </c:pt>
                <c:pt idx="1618">
                  <c:v>122.2999954223633</c:v>
                </c:pt>
                <c:pt idx="1619">
                  <c:v>122.400001525879</c:v>
                </c:pt>
                <c:pt idx="1620">
                  <c:v>122.4999923706055</c:v>
                </c:pt>
                <c:pt idx="1621">
                  <c:v>122.5999984741211</c:v>
                </c:pt>
                <c:pt idx="1622">
                  <c:v>122.7000045776367</c:v>
                </c:pt>
                <c:pt idx="1623">
                  <c:v>122.7999954223633</c:v>
                </c:pt>
                <c:pt idx="1624">
                  <c:v>122.900001525879</c:v>
                </c:pt>
                <c:pt idx="1625">
                  <c:v>122.9999923706055</c:v>
                </c:pt>
                <c:pt idx="1626">
                  <c:v>123.0999984741211</c:v>
                </c:pt>
                <c:pt idx="1627">
                  <c:v>123.2000045776367</c:v>
                </c:pt>
                <c:pt idx="1628">
                  <c:v>123.2999954223633</c:v>
                </c:pt>
                <c:pt idx="1629">
                  <c:v>123.400001525879</c:v>
                </c:pt>
                <c:pt idx="1630">
                  <c:v>123.4999923706055</c:v>
                </c:pt>
                <c:pt idx="1631">
                  <c:v>123.5999984741211</c:v>
                </c:pt>
                <c:pt idx="1632">
                  <c:v>123.7000045776367</c:v>
                </c:pt>
                <c:pt idx="1633">
                  <c:v>123.7999954223633</c:v>
                </c:pt>
                <c:pt idx="1634">
                  <c:v>123.900001525879</c:v>
                </c:pt>
                <c:pt idx="1635">
                  <c:v>123.9999923706055</c:v>
                </c:pt>
                <c:pt idx="1636">
                  <c:v>124.0999984741211</c:v>
                </c:pt>
                <c:pt idx="1637">
                  <c:v>124.2000045776367</c:v>
                </c:pt>
                <c:pt idx="1638">
                  <c:v>124.2999954223633</c:v>
                </c:pt>
                <c:pt idx="1639">
                  <c:v>124.400001525879</c:v>
                </c:pt>
                <c:pt idx="1640">
                  <c:v>124.4999923706055</c:v>
                </c:pt>
                <c:pt idx="1641">
                  <c:v>124.5999984741211</c:v>
                </c:pt>
                <c:pt idx="1642">
                  <c:v>124.7000045776367</c:v>
                </c:pt>
                <c:pt idx="1643">
                  <c:v>124.7999954223633</c:v>
                </c:pt>
                <c:pt idx="1644">
                  <c:v>124.900001525879</c:v>
                </c:pt>
                <c:pt idx="1645">
                  <c:v>124.9999923706055</c:v>
                </c:pt>
                <c:pt idx="1646">
                  <c:v>125.0999984741211</c:v>
                </c:pt>
                <c:pt idx="1647">
                  <c:v>125.2000045776367</c:v>
                </c:pt>
                <c:pt idx="1648">
                  <c:v>125.2999954223633</c:v>
                </c:pt>
                <c:pt idx="1649">
                  <c:v>125.400001525879</c:v>
                </c:pt>
                <c:pt idx="1650">
                  <c:v>125.4999923706055</c:v>
                </c:pt>
                <c:pt idx="1651">
                  <c:v>125.5999984741211</c:v>
                </c:pt>
                <c:pt idx="1652">
                  <c:v>125.7000045776367</c:v>
                </c:pt>
                <c:pt idx="1653">
                  <c:v>125.7999954223633</c:v>
                </c:pt>
                <c:pt idx="1654">
                  <c:v>125.900001525879</c:v>
                </c:pt>
                <c:pt idx="1655">
                  <c:v>125.9999923706055</c:v>
                </c:pt>
                <c:pt idx="1656">
                  <c:v>126.0999984741211</c:v>
                </c:pt>
                <c:pt idx="1657">
                  <c:v>126.2000045776367</c:v>
                </c:pt>
                <c:pt idx="1658">
                  <c:v>126.2999954223633</c:v>
                </c:pt>
                <c:pt idx="1659">
                  <c:v>126.400001525879</c:v>
                </c:pt>
                <c:pt idx="1660">
                  <c:v>126.4999923706055</c:v>
                </c:pt>
                <c:pt idx="1661">
                  <c:v>126.5999984741211</c:v>
                </c:pt>
                <c:pt idx="1662">
                  <c:v>126.7000045776367</c:v>
                </c:pt>
                <c:pt idx="1663">
                  <c:v>126.7999954223633</c:v>
                </c:pt>
                <c:pt idx="1664">
                  <c:v>126.900001525879</c:v>
                </c:pt>
                <c:pt idx="1665">
                  <c:v>126.9999923706055</c:v>
                </c:pt>
                <c:pt idx="1666">
                  <c:v>127.0999984741211</c:v>
                </c:pt>
                <c:pt idx="1667">
                  <c:v>127.2000045776367</c:v>
                </c:pt>
                <c:pt idx="1668">
                  <c:v>127.2999954223633</c:v>
                </c:pt>
                <c:pt idx="1669">
                  <c:v>127.400001525879</c:v>
                </c:pt>
                <c:pt idx="1670">
                  <c:v>127.4999923706055</c:v>
                </c:pt>
                <c:pt idx="1671">
                  <c:v>127.5999984741211</c:v>
                </c:pt>
                <c:pt idx="1672">
                  <c:v>127.7000045776367</c:v>
                </c:pt>
                <c:pt idx="1673">
                  <c:v>127.7999954223633</c:v>
                </c:pt>
                <c:pt idx="1674">
                  <c:v>127.900001525879</c:v>
                </c:pt>
                <c:pt idx="1675">
                  <c:v>127.9999923706055</c:v>
                </c:pt>
                <c:pt idx="1676">
                  <c:v>128.1000061035156</c:v>
                </c:pt>
                <c:pt idx="1677">
                  <c:v>128.2000122070312</c:v>
                </c:pt>
                <c:pt idx="1678">
                  <c:v>128.2999877929687</c:v>
                </c:pt>
                <c:pt idx="1679">
                  <c:v>128.3999938964844</c:v>
                </c:pt>
                <c:pt idx="1680">
                  <c:v>128.5</c:v>
                </c:pt>
                <c:pt idx="1681">
                  <c:v>128.6000061035156</c:v>
                </c:pt>
                <c:pt idx="1682">
                  <c:v>128.7000122070312</c:v>
                </c:pt>
                <c:pt idx="1683">
                  <c:v>128.7999877929687</c:v>
                </c:pt>
                <c:pt idx="1684">
                  <c:v>128.8999938964844</c:v>
                </c:pt>
                <c:pt idx="1685">
                  <c:v>129.0</c:v>
                </c:pt>
                <c:pt idx="1686">
                  <c:v>129.1000061035156</c:v>
                </c:pt>
                <c:pt idx="1687">
                  <c:v>129.2000122070312</c:v>
                </c:pt>
                <c:pt idx="1688">
                  <c:v>129.2999877929687</c:v>
                </c:pt>
                <c:pt idx="1689">
                  <c:v>129.3999938964844</c:v>
                </c:pt>
                <c:pt idx="1690">
                  <c:v>129.5</c:v>
                </c:pt>
                <c:pt idx="1691">
                  <c:v>129.6000061035156</c:v>
                </c:pt>
                <c:pt idx="1692">
                  <c:v>129.7000122070312</c:v>
                </c:pt>
                <c:pt idx="1693">
                  <c:v>129.7999877929687</c:v>
                </c:pt>
                <c:pt idx="1694">
                  <c:v>129.8999938964844</c:v>
                </c:pt>
                <c:pt idx="1695">
                  <c:v>130.0</c:v>
                </c:pt>
                <c:pt idx="1696">
                  <c:v>130.1000061035156</c:v>
                </c:pt>
                <c:pt idx="1697">
                  <c:v>130.2000122070312</c:v>
                </c:pt>
                <c:pt idx="1698">
                  <c:v>130.2999877929687</c:v>
                </c:pt>
                <c:pt idx="1699">
                  <c:v>130.3999938964844</c:v>
                </c:pt>
                <c:pt idx="1700">
                  <c:v>130.5</c:v>
                </c:pt>
                <c:pt idx="1701">
                  <c:v>130.6000061035156</c:v>
                </c:pt>
                <c:pt idx="1702">
                  <c:v>130.7000122070312</c:v>
                </c:pt>
                <c:pt idx="1703">
                  <c:v>130.7999877929687</c:v>
                </c:pt>
                <c:pt idx="1704">
                  <c:v>130.8999938964844</c:v>
                </c:pt>
                <c:pt idx="1705">
                  <c:v>131.0</c:v>
                </c:pt>
                <c:pt idx="1706">
                  <c:v>131.1000061035156</c:v>
                </c:pt>
                <c:pt idx="1707">
                  <c:v>131.2000122070312</c:v>
                </c:pt>
                <c:pt idx="1708">
                  <c:v>131.2999877929687</c:v>
                </c:pt>
                <c:pt idx="1709">
                  <c:v>131.3999938964844</c:v>
                </c:pt>
                <c:pt idx="1710">
                  <c:v>131.5</c:v>
                </c:pt>
                <c:pt idx="1711">
                  <c:v>131.6000061035156</c:v>
                </c:pt>
                <c:pt idx="1712">
                  <c:v>131.7000122070312</c:v>
                </c:pt>
                <c:pt idx="1713">
                  <c:v>131.7999877929687</c:v>
                </c:pt>
                <c:pt idx="1714">
                  <c:v>131.8999938964844</c:v>
                </c:pt>
                <c:pt idx="1715">
                  <c:v>132.0</c:v>
                </c:pt>
                <c:pt idx="1716">
                  <c:v>132.1000061035156</c:v>
                </c:pt>
                <c:pt idx="1717">
                  <c:v>132.2000122070312</c:v>
                </c:pt>
                <c:pt idx="1718">
                  <c:v>132.2999877929687</c:v>
                </c:pt>
                <c:pt idx="1719">
                  <c:v>132.3999938964844</c:v>
                </c:pt>
                <c:pt idx="1720">
                  <c:v>132.5</c:v>
                </c:pt>
                <c:pt idx="1721">
                  <c:v>132.6000061035156</c:v>
                </c:pt>
                <c:pt idx="1722">
                  <c:v>132.7000122070312</c:v>
                </c:pt>
                <c:pt idx="1723">
                  <c:v>132.7999877929687</c:v>
                </c:pt>
                <c:pt idx="1724">
                  <c:v>132.8999938964844</c:v>
                </c:pt>
                <c:pt idx="1725">
                  <c:v>133.0</c:v>
                </c:pt>
                <c:pt idx="1726">
                  <c:v>133.1000061035156</c:v>
                </c:pt>
                <c:pt idx="1727">
                  <c:v>133.2000122070312</c:v>
                </c:pt>
                <c:pt idx="1728">
                  <c:v>133.2999877929687</c:v>
                </c:pt>
                <c:pt idx="1729">
                  <c:v>133.3999938964844</c:v>
                </c:pt>
                <c:pt idx="1730">
                  <c:v>133.5</c:v>
                </c:pt>
                <c:pt idx="1731">
                  <c:v>133.6000061035156</c:v>
                </c:pt>
                <c:pt idx="1732">
                  <c:v>133.7000122070312</c:v>
                </c:pt>
                <c:pt idx="1733">
                  <c:v>133.7999877929687</c:v>
                </c:pt>
                <c:pt idx="1734">
                  <c:v>133.8999938964844</c:v>
                </c:pt>
                <c:pt idx="1735">
                  <c:v>134.0</c:v>
                </c:pt>
                <c:pt idx="1736">
                  <c:v>134.1000061035156</c:v>
                </c:pt>
                <c:pt idx="1737">
                  <c:v>134.2000122070312</c:v>
                </c:pt>
                <c:pt idx="1738">
                  <c:v>134.2999877929687</c:v>
                </c:pt>
                <c:pt idx="1739">
                  <c:v>134.3999938964844</c:v>
                </c:pt>
                <c:pt idx="1740">
                  <c:v>134.5</c:v>
                </c:pt>
                <c:pt idx="1741">
                  <c:v>134.6000061035156</c:v>
                </c:pt>
                <c:pt idx="1742">
                  <c:v>134.7000122070312</c:v>
                </c:pt>
                <c:pt idx="1743">
                  <c:v>134.7999877929687</c:v>
                </c:pt>
                <c:pt idx="1744">
                  <c:v>134.8999938964844</c:v>
                </c:pt>
                <c:pt idx="1745">
                  <c:v>135.0</c:v>
                </c:pt>
                <c:pt idx="1746">
                  <c:v>135.1000061035156</c:v>
                </c:pt>
                <c:pt idx="1747">
                  <c:v>135.2000122070312</c:v>
                </c:pt>
                <c:pt idx="1748">
                  <c:v>135.2999877929687</c:v>
                </c:pt>
                <c:pt idx="1749">
                  <c:v>135.3999938964844</c:v>
                </c:pt>
                <c:pt idx="1750">
                  <c:v>135.5</c:v>
                </c:pt>
                <c:pt idx="1751">
                  <c:v>135.6000061035156</c:v>
                </c:pt>
                <c:pt idx="1752">
                  <c:v>135.7000122070312</c:v>
                </c:pt>
                <c:pt idx="1753">
                  <c:v>135.7999877929687</c:v>
                </c:pt>
                <c:pt idx="1754">
                  <c:v>135.8999938964844</c:v>
                </c:pt>
                <c:pt idx="1755">
                  <c:v>136.0</c:v>
                </c:pt>
                <c:pt idx="1756">
                  <c:v>136.1000061035156</c:v>
                </c:pt>
                <c:pt idx="1757">
                  <c:v>136.2000122070312</c:v>
                </c:pt>
                <c:pt idx="1758">
                  <c:v>136.2999877929687</c:v>
                </c:pt>
                <c:pt idx="1759">
                  <c:v>136.3999938964844</c:v>
                </c:pt>
                <c:pt idx="1760">
                  <c:v>136.5</c:v>
                </c:pt>
                <c:pt idx="1761">
                  <c:v>136.6000061035156</c:v>
                </c:pt>
                <c:pt idx="1762">
                  <c:v>136.7000122070312</c:v>
                </c:pt>
                <c:pt idx="1763">
                  <c:v>136.7999877929687</c:v>
                </c:pt>
                <c:pt idx="1764">
                  <c:v>136.8999938964844</c:v>
                </c:pt>
                <c:pt idx="1765">
                  <c:v>137.0</c:v>
                </c:pt>
                <c:pt idx="1766">
                  <c:v>137.1000061035156</c:v>
                </c:pt>
                <c:pt idx="1767">
                  <c:v>137.2000122070312</c:v>
                </c:pt>
                <c:pt idx="1768">
                  <c:v>137.2999877929687</c:v>
                </c:pt>
                <c:pt idx="1769">
                  <c:v>137.3999938964844</c:v>
                </c:pt>
                <c:pt idx="1770">
                  <c:v>137.5</c:v>
                </c:pt>
                <c:pt idx="1771">
                  <c:v>137.6000061035156</c:v>
                </c:pt>
                <c:pt idx="1772">
                  <c:v>137.7000122070312</c:v>
                </c:pt>
                <c:pt idx="1773">
                  <c:v>137.7999877929687</c:v>
                </c:pt>
                <c:pt idx="1774">
                  <c:v>137.8999938964844</c:v>
                </c:pt>
                <c:pt idx="1775">
                  <c:v>138.0</c:v>
                </c:pt>
                <c:pt idx="1776">
                  <c:v>138.1000061035156</c:v>
                </c:pt>
                <c:pt idx="1777">
                  <c:v>138.2000122070312</c:v>
                </c:pt>
                <c:pt idx="1778">
                  <c:v>138.2999877929687</c:v>
                </c:pt>
                <c:pt idx="1779">
                  <c:v>138.3999938964844</c:v>
                </c:pt>
                <c:pt idx="1780">
                  <c:v>138.5</c:v>
                </c:pt>
                <c:pt idx="1781">
                  <c:v>138.6000061035156</c:v>
                </c:pt>
                <c:pt idx="1782">
                  <c:v>138.7000122070312</c:v>
                </c:pt>
                <c:pt idx="1783">
                  <c:v>138.7999877929687</c:v>
                </c:pt>
                <c:pt idx="1784">
                  <c:v>138.8999938964844</c:v>
                </c:pt>
                <c:pt idx="1785">
                  <c:v>139.0</c:v>
                </c:pt>
                <c:pt idx="1786">
                  <c:v>139.1000061035156</c:v>
                </c:pt>
                <c:pt idx="1787">
                  <c:v>139.2000122070312</c:v>
                </c:pt>
                <c:pt idx="1788">
                  <c:v>139.2999877929687</c:v>
                </c:pt>
                <c:pt idx="1789">
                  <c:v>139.3999938964844</c:v>
                </c:pt>
                <c:pt idx="1790">
                  <c:v>139.5</c:v>
                </c:pt>
                <c:pt idx="1791">
                  <c:v>139.6000061035156</c:v>
                </c:pt>
                <c:pt idx="1792">
                  <c:v>139.7000122070312</c:v>
                </c:pt>
                <c:pt idx="1793">
                  <c:v>139.7999877929687</c:v>
                </c:pt>
                <c:pt idx="1794">
                  <c:v>139.8999938964844</c:v>
                </c:pt>
                <c:pt idx="1795">
                  <c:v>140.0</c:v>
                </c:pt>
                <c:pt idx="1796">
                  <c:v>140.1000061035156</c:v>
                </c:pt>
                <c:pt idx="1797">
                  <c:v>140.2000122070312</c:v>
                </c:pt>
                <c:pt idx="1798">
                  <c:v>140.2999877929687</c:v>
                </c:pt>
                <c:pt idx="1799">
                  <c:v>140.3999938964844</c:v>
                </c:pt>
                <c:pt idx="1800">
                  <c:v>140.5</c:v>
                </c:pt>
                <c:pt idx="1801">
                  <c:v>140.6000061035156</c:v>
                </c:pt>
                <c:pt idx="1802">
                  <c:v>140.7000122070312</c:v>
                </c:pt>
                <c:pt idx="1803">
                  <c:v>140.7999877929687</c:v>
                </c:pt>
                <c:pt idx="1804">
                  <c:v>140.8999938964844</c:v>
                </c:pt>
                <c:pt idx="1805">
                  <c:v>141.0</c:v>
                </c:pt>
                <c:pt idx="1806">
                  <c:v>141.1000061035156</c:v>
                </c:pt>
                <c:pt idx="1807">
                  <c:v>141.2000122070312</c:v>
                </c:pt>
                <c:pt idx="1808">
                  <c:v>141.2999877929687</c:v>
                </c:pt>
                <c:pt idx="1809">
                  <c:v>141.3999938964844</c:v>
                </c:pt>
                <c:pt idx="1810">
                  <c:v>141.5</c:v>
                </c:pt>
                <c:pt idx="1811">
                  <c:v>141.6000061035156</c:v>
                </c:pt>
                <c:pt idx="1812">
                  <c:v>141.7000122070312</c:v>
                </c:pt>
                <c:pt idx="1813">
                  <c:v>141.7999877929687</c:v>
                </c:pt>
                <c:pt idx="1814">
                  <c:v>141.8999938964844</c:v>
                </c:pt>
                <c:pt idx="1815">
                  <c:v>142.0</c:v>
                </c:pt>
                <c:pt idx="1816">
                  <c:v>142.1000061035156</c:v>
                </c:pt>
                <c:pt idx="1817">
                  <c:v>142.2000122070312</c:v>
                </c:pt>
                <c:pt idx="1818">
                  <c:v>142.2999877929687</c:v>
                </c:pt>
                <c:pt idx="1819">
                  <c:v>142.3999938964844</c:v>
                </c:pt>
                <c:pt idx="1820">
                  <c:v>142.5</c:v>
                </c:pt>
                <c:pt idx="1821">
                  <c:v>142.6000061035156</c:v>
                </c:pt>
                <c:pt idx="1822">
                  <c:v>142.7000122070312</c:v>
                </c:pt>
                <c:pt idx="1823">
                  <c:v>142.7999877929687</c:v>
                </c:pt>
                <c:pt idx="1824">
                  <c:v>142.8999938964844</c:v>
                </c:pt>
                <c:pt idx="1825">
                  <c:v>143.0</c:v>
                </c:pt>
                <c:pt idx="1826">
                  <c:v>143.1000061035156</c:v>
                </c:pt>
                <c:pt idx="1827">
                  <c:v>143.2000122070312</c:v>
                </c:pt>
                <c:pt idx="1828">
                  <c:v>143.2999877929687</c:v>
                </c:pt>
                <c:pt idx="1829">
                  <c:v>143.3999938964844</c:v>
                </c:pt>
                <c:pt idx="1830">
                  <c:v>143.5</c:v>
                </c:pt>
                <c:pt idx="1831">
                  <c:v>143.6000061035156</c:v>
                </c:pt>
                <c:pt idx="1832">
                  <c:v>143.7000122070312</c:v>
                </c:pt>
                <c:pt idx="1833">
                  <c:v>143.7999877929687</c:v>
                </c:pt>
                <c:pt idx="1834">
                  <c:v>143.8999938964844</c:v>
                </c:pt>
                <c:pt idx="1835">
                  <c:v>144.0</c:v>
                </c:pt>
                <c:pt idx="1836">
                  <c:v>144.1000061035156</c:v>
                </c:pt>
                <c:pt idx="1837">
                  <c:v>144.2000122070312</c:v>
                </c:pt>
                <c:pt idx="1838">
                  <c:v>144.2999877929687</c:v>
                </c:pt>
                <c:pt idx="1839">
                  <c:v>144.3999938964844</c:v>
                </c:pt>
                <c:pt idx="1840">
                  <c:v>144.5</c:v>
                </c:pt>
                <c:pt idx="1841">
                  <c:v>144.6000061035156</c:v>
                </c:pt>
                <c:pt idx="1842">
                  <c:v>144.7000122070312</c:v>
                </c:pt>
                <c:pt idx="1843">
                  <c:v>144.7999877929687</c:v>
                </c:pt>
                <c:pt idx="1844">
                  <c:v>144.8999938964844</c:v>
                </c:pt>
                <c:pt idx="1845">
                  <c:v>145.0</c:v>
                </c:pt>
                <c:pt idx="1846">
                  <c:v>145.1000061035156</c:v>
                </c:pt>
                <c:pt idx="1847">
                  <c:v>145.2000122070312</c:v>
                </c:pt>
                <c:pt idx="1848">
                  <c:v>145.2999877929687</c:v>
                </c:pt>
                <c:pt idx="1849">
                  <c:v>145.3999938964844</c:v>
                </c:pt>
                <c:pt idx="1850">
                  <c:v>145.5</c:v>
                </c:pt>
                <c:pt idx="1851">
                  <c:v>145.6000061035156</c:v>
                </c:pt>
                <c:pt idx="1852">
                  <c:v>145.7000122070312</c:v>
                </c:pt>
                <c:pt idx="1853">
                  <c:v>145.7999877929687</c:v>
                </c:pt>
                <c:pt idx="1854">
                  <c:v>145.8999938964844</c:v>
                </c:pt>
                <c:pt idx="1855">
                  <c:v>146.0</c:v>
                </c:pt>
                <c:pt idx="1856">
                  <c:v>146.1000061035156</c:v>
                </c:pt>
                <c:pt idx="1857">
                  <c:v>146.2000122070312</c:v>
                </c:pt>
                <c:pt idx="1858">
                  <c:v>146.2999877929687</c:v>
                </c:pt>
                <c:pt idx="1859">
                  <c:v>146.3999938964844</c:v>
                </c:pt>
                <c:pt idx="1860">
                  <c:v>146.5</c:v>
                </c:pt>
                <c:pt idx="1861">
                  <c:v>146.6000061035156</c:v>
                </c:pt>
                <c:pt idx="1862">
                  <c:v>146.7000122070312</c:v>
                </c:pt>
                <c:pt idx="1863">
                  <c:v>146.7999877929687</c:v>
                </c:pt>
                <c:pt idx="1864">
                  <c:v>146.8999938964844</c:v>
                </c:pt>
                <c:pt idx="1865">
                  <c:v>147.0</c:v>
                </c:pt>
                <c:pt idx="1866">
                  <c:v>147.1000061035156</c:v>
                </c:pt>
                <c:pt idx="1867">
                  <c:v>147.2000122070312</c:v>
                </c:pt>
                <c:pt idx="1868">
                  <c:v>147.2999877929687</c:v>
                </c:pt>
                <c:pt idx="1869">
                  <c:v>147.3999938964844</c:v>
                </c:pt>
                <c:pt idx="1870">
                  <c:v>147.5</c:v>
                </c:pt>
                <c:pt idx="1871">
                  <c:v>147.6000061035156</c:v>
                </c:pt>
                <c:pt idx="1872">
                  <c:v>147.7000122070312</c:v>
                </c:pt>
                <c:pt idx="1873">
                  <c:v>147.7999877929687</c:v>
                </c:pt>
                <c:pt idx="1874">
                  <c:v>147.8999938964844</c:v>
                </c:pt>
                <c:pt idx="1875">
                  <c:v>148.0</c:v>
                </c:pt>
                <c:pt idx="1876">
                  <c:v>148.1000061035156</c:v>
                </c:pt>
                <c:pt idx="1877">
                  <c:v>148.2000122070312</c:v>
                </c:pt>
                <c:pt idx="1878">
                  <c:v>148.2999877929687</c:v>
                </c:pt>
                <c:pt idx="1879">
                  <c:v>148.3999938964844</c:v>
                </c:pt>
                <c:pt idx="1880">
                  <c:v>148.5</c:v>
                </c:pt>
                <c:pt idx="1881">
                  <c:v>148.6000061035156</c:v>
                </c:pt>
                <c:pt idx="1882">
                  <c:v>148.7000122070312</c:v>
                </c:pt>
                <c:pt idx="1883">
                  <c:v>148.7999877929687</c:v>
                </c:pt>
                <c:pt idx="1884">
                  <c:v>148.8999938964844</c:v>
                </c:pt>
                <c:pt idx="1885">
                  <c:v>149.0</c:v>
                </c:pt>
                <c:pt idx="1886">
                  <c:v>149.1000061035156</c:v>
                </c:pt>
                <c:pt idx="1887">
                  <c:v>149.2000122070312</c:v>
                </c:pt>
                <c:pt idx="1888">
                  <c:v>149.2999877929687</c:v>
                </c:pt>
                <c:pt idx="1889">
                  <c:v>149.3999938964844</c:v>
                </c:pt>
                <c:pt idx="1890">
                  <c:v>149.5</c:v>
                </c:pt>
                <c:pt idx="1891">
                  <c:v>149.6000061035156</c:v>
                </c:pt>
                <c:pt idx="1892">
                  <c:v>149.7000122070312</c:v>
                </c:pt>
                <c:pt idx="1893">
                  <c:v>149.7999877929687</c:v>
                </c:pt>
                <c:pt idx="1894">
                  <c:v>149.8999938964844</c:v>
                </c:pt>
                <c:pt idx="1895">
                  <c:v>150.0</c:v>
                </c:pt>
                <c:pt idx="1896">
                  <c:v>150.1000061035156</c:v>
                </c:pt>
                <c:pt idx="1897">
                  <c:v>150.2000122070312</c:v>
                </c:pt>
                <c:pt idx="1898">
                  <c:v>150.2999877929687</c:v>
                </c:pt>
                <c:pt idx="1899">
                  <c:v>150.3999938964844</c:v>
                </c:pt>
                <c:pt idx="1900">
                  <c:v>150.5</c:v>
                </c:pt>
                <c:pt idx="1901">
                  <c:v>150.6000061035156</c:v>
                </c:pt>
                <c:pt idx="1902">
                  <c:v>150.7000122070312</c:v>
                </c:pt>
                <c:pt idx="1903">
                  <c:v>150.7999877929687</c:v>
                </c:pt>
                <c:pt idx="1904">
                  <c:v>150.8999938964844</c:v>
                </c:pt>
                <c:pt idx="1905">
                  <c:v>151.0</c:v>
                </c:pt>
                <c:pt idx="1906">
                  <c:v>151.1000061035156</c:v>
                </c:pt>
                <c:pt idx="1907">
                  <c:v>151.2000122070312</c:v>
                </c:pt>
                <c:pt idx="1908">
                  <c:v>151.2999877929687</c:v>
                </c:pt>
                <c:pt idx="1909">
                  <c:v>151.3999938964844</c:v>
                </c:pt>
                <c:pt idx="1910">
                  <c:v>151.5</c:v>
                </c:pt>
                <c:pt idx="1911">
                  <c:v>151.6000061035156</c:v>
                </c:pt>
                <c:pt idx="1912">
                  <c:v>151.7000122070312</c:v>
                </c:pt>
                <c:pt idx="1913">
                  <c:v>151.7999877929687</c:v>
                </c:pt>
                <c:pt idx="1914">
                  <c:v>151.8999938964844</c:v>
                </c:pt>
                <c:pt idx="1915">
                  <c:v>152.0</c:v>
                </c:pt>
                <c:pt idx="1916">
                  <c:v>152.1000061035156</c:v>
                </c:pt>
                <c:pt idx="1917">
                  <c:v>152.2000122070312</c:v>
                </c:pt>
                <c:pt idx="1918">
                  <c:v>152.2999877929687</c:v>
                </c:pt>
                <c:pt idx="1919">
                  <c:v>152.3999938964844</c:v>
                </c:pt>
                <c:pt idx="1920">
                  <c:v>152.5</c:v>
                </c:pt>
                <c:pt idx="1921">
                  <c:v>152.6000061035156</c:v>
                </c:pt>
                <c:pt idx="1922">
                  <c:v>152.7000122070312</c:v>
                </c:pt>
                <c:pt idx="1923">
                  <c:v>152.7999877929687</c:v>
                </c:pt>
                <c:pt idx="1924">
                  <c:v>152.8999938964844</c:v>
                </c:pt>
                <c:pt idx="1925">
                  <c:v>153.0</c:v>
                </c:pt>
                <c:pt idx="1926">
                  <c:v>153.1000061035156</c:v>
                </c:pt>
                <c:pt idx="1927">
                  <c:v>153.2000122070312</c:v>
                </c:pt>
                <c:pt idx="1928">
                  <c:v>153.2999877929687</c:v>
                </c:pt>
                <c:pt idx="1929">
                  <c:v>153.3999938964844</c:v>
                </c:pt>
                <c:pt idx="1930">
                  <c:v>153.5</c:v>
                </c:pt>
                <c:pt idx="1931">
                  <c:v>153.6000061035156</c:v>
                </c:pt>
                <c:pt idx="1932">
                  <c:v>153.7000122070312</c:v>
                </c:pt>
                <c:pt idx="1933">
                  <c:v>153.7999877929687</c:v>
                </c:pt>
                <c:pt idx="1934">
                  <c:v>153.8999938964844</c:v>
                </c:pt>
                <c:pt idx="1935">
                  <c:v>154.0</c:v>
                </c:pt>
                <c:pt idx="1936">
                  <c:v>154.1000061035156</c:v>
                </c:pt>
                <c:pt idx="1937">
                  <c:v>154.2000122070312</c:v>
                </c:pt>
                <c:pt idx="1938">
                  <c:v>154.2999877929687</c:v>
                </c:pt>
                <c:pt idx="1939">
                  <c:v>154.3999938964844</c:v>
                </c:pt>
                <c:pt idx="1940">
                  <c:v>154.5</c:v>
                </c:pt>
                <c:pt idx="1941">
                  <c:v>154.6000061035156</c:v>
                </c:pt>
                <c:pt idx="1942">
                  <c:v>154.7000122070312</c:v>
                </c:pt>
                <c:pt idx="1943">
                  <c:v>154.7999877929687</c:v>
                </c:pt>
                <c:pt idx="1944">
                  <c:v>154.8999938964844</c:v>
                </c:pt>
                <c:pt idx="1945">
                  <c:v>155.0</c:v>
                </c:pt>
                <c:pt idx="1946">
                  <c:v>155.1000061035156</c:v>
                </c:pt>
                <c:pt idx="1947">
                  <c:v>155.2000122070312</c:v>
                </c:pt>
                <c:pt idx="1948">
                  <c:v>155.2999877929687</c:v>
                </c:pt>
                <c:pt idx="1949">
                  <c:v>155.3999938964844</c:v>
                </c:pt>
                <c:pt idx="1950">
                  <c:v>155.5</c:v>
                </c:pt>
                <c:pt idx="1951">
                  <c:v>155.6000061035156</c:v>
                </c:pt>
                <c:pt idx="1952">
                  <c:v>155.7000122070312</c:v>
                </c:pt>
                <c:pt idx="1953">
                  <c:v>155.7999877929687</c:v>
                </c:pt>
                <c:pt idx="1954">
                  <c:v>155.8999938964844</c:v>
                </c:pt>
                <c:pt idx="1955">
                  <c:v>156.0</c:v>
                </c:pt>
                <c:pt idx="1956">
                  <c:v>156.1000061035156</c:v>
                </c:pt>
                <c:pt idx="1957">
                  <c:v>156.2000122070312</c:v>
                </c:pt>
                <c:pt idx="1958">
                  <c:v>156.2999877929687</c:v>
                </c:pt>
                <c:pt idx="1959">
                  <c:v>156.3999938964844</c:v>
                </c:pt>
                <c:pt idx="1960">
                  <c:v>156.5</c:v>
                </c:pt>
                <c:pt idx="1961">
                  <c:v>156.6000061035156</c:v>
                </c:pt>
                <c:pt idx="1962">
                  <c:v>156.7000122070312</c:v>
                </c:pt>
                <c:pt idx="1963">
                  <c:v>156.7999877929687</c:v>
                </c:pt>
                <c:pt idx="1964">
                  <c:v>156.8999938964844</c:v>
                </c:pt>
                <c:pt idx="1965">
                  <c:v>157.0</c:v>
                </c:pt>
                <c:pt idx="1966">
                  <c:v>157.1000061035156</c:v>
                </c:pt>
                <c:pt idx="1967">
                  <c:v>157.2000122070312</c:v>
                </c:pt>
                <c:pt idx="1968">
                  <c:v>157.2999877929687</c:v>
                </c:pt>
                <c:pt idx="1969">
                  <c:v>157.3999938964844</c:v>
                </c:pt>
                <c:pt idx="1970">
                  <c:v>157.5</c:v>
                </c:pt>
                <c:pt idx="1971">
                  <c:v>157.6000061035156</c:v>
                </c:pt>
                <c:pt idx="1972">
                  <c:v>157.7000122070312</c:v>
                </c:pt>
                <c:pt idx="1973">
                  <c:v>157.7999877929687</c:v>
                </c:pt>
                <c:pt idx="1974">
                  <c:v>157.8999938964844</c:v>
                </c:pt>
                <c:pt idx="1975">
                  <c:v>158.0</c:v>
                </c:pt>
                <c:pt idx="1976">
                  <c:v>158.1000061035156</c:v>
                </c:pt>
                <c:pt idx="1977">
                  <c:v>158.2000122070312</c:v>
                </c:pt>
                <c:pt idx="1978">
                  <c:v>158.2999877929687</c:v>
                </c:pt>
                <c:pt idx="1979">
                  <c:v>158.3999938964844</c:v>
                </c:pt>
                <c:pt idx="1980">
                  <c:v>158.5</c:v>
                </c:pt>
                <c:pt idx="1981">
                  <c:v>158.6000061035156</c:v>
                </c:pt>
                <c:pt idx="1982">
                  <c:v>158.7000122070312</c:v>
                </c:pt>
                <c:pt idx="1983">
                  <c:v>158.7999877929687</c:v>
                </c:pt>
                <c:pt idx="1984">
                  <c:v>158.8999938964844</c:v>
                </c:pt>
                <c:pt idx="1985">
                  <c:v>159.0</c:v>
                </c:pt>
                <c:pt idx="1986">
                  <c:v>159.1000061035156</c:v>
                </c:pt>
                <c:pt idx="1987">
                  <c:v>159.2000122070312</c:v>
                </c:pt>
                <c:pt idx="1988">
                  <c:v>159.2999877929687</c:v>
                </c:pt>
                <c:pt idx="1989">
                  <c:v>159.3999938964844</c:v>
                </c:pt>
                <c:pt idx="1990">
                  <c:v>159.5</c:v>
                </c:pt>
                <c:pt idx="1991">
                  <c:v>159.6000061035156</c:v>
                </c:pt>
                <c:pt idx="1992">
                  <c:v>159.7000122070312</c:v>
                </c:pt>
                <c:pt idx="1993">
                  <c:v>159.7999877929687</c:v>
                </c:pt>
                <c:pt idx="1994">
                  <c:v>159.8999938964844</c:v>
                </c:pt>
                <c:pt idx="1995">
                  <c:v>160.0</c:v>
                </c:pt>
                <c:pt idx="1996">
                  <c:v>160.1000061035156</c:v>
                </c:pt>
                <c:pt idx="1997">
                  <c:v>160.2000122070312</c:v>
                </c:pt>
                <c:pt idx="1998">
                  <c:v>160.2999877929687</c:v>
                </c:pt>
                <c:pt idx="1999">
                  <c:v>160.3999938964844</c:v>
                </c:pt>
                <c:pt idx="2000">
                  <c:v>160.5</c:v>
                </c:pt>
                <c:pt idx="2001">
                  <c:v>160.6000061035156</c:v>
                </c:pt>
                <c:pt idx="2002">
                  <c:v>160.7000122070312</c:v>
                </c:pt>
                <c:pt idx="2003">
                  <c:v>160.7999877929687</c:v>
                </c:pt>
                <c:pt idx="2004">
                  <c:v>160.8999938964844</c:v>
                </c:pt>
                <c:pt idx="2005">
                  <c:v>161.0</c:v>
                </c:pt>
                <c:pt idx="2006">
                  <c:v>161.1000061035156</c:v>
                </c:pt>
                <c:pt idx="2007">
                  <c:v>161.2000122070312</c:v>
                </c:pt>
                <c:pt idx="2008">
                  <c:v>161.2999877929687</c:v>
                </c:pt>
                <c:pt idx="2009">
                  <c:v>161.3999938964844</c:v>
                </c:pt>
                <c:pt idx="2010">
                  <c:v>161.5</c:v>
                </c:pt>
                <c:pt idx="2011">
                  <c:v>161.6000061035156</c:v>
                </c:pt>
                <c:pt idx="2012">
                  <c:v>161.7000122070312</c:v>
                </c:pt>
                <c:pt idx="2013">
                  <c:v>161.7999877929687</c:v>
                </c:pt>
                <c:pt idx="2014">
                  <c:v>161.8999938964844</c:v>
                </c:pt>
                <c:pt idx="2015">
                  <c:v>162.0</c:v>
                </c:pt>
                <c:pt idx="2016">
                  <c:v>162.1000061035156</c:v>
                </c:pt>
                <c:pt idx="2017">
                  <c:v>162.2000122070312</c:v>
                </c:pt>
                <c:pt idx="2018">
                  <c:v>162.2999877929687</c:v>
                </c:pt>
                <c:pt idx="2019">
                  <c:v>162.3999938964844</c:v>
                </c:pt>
                <c:pt idx="2020">
                  <c:v>162.5</c:v>
                </c:pt>
                <c:pt idx="2021">
                  <c:v>162.6000061035156</c:v>
                </c:pt>
                <c:pt idx="2022">
                  <c:v>162.7000122070312</c:v>
                </c:pt>
                <c:pt idx="2023">
                  <c:v>162.7999877929687</c:v>
                </c:pt>
                <c:pt idx="2024">
                  <c:v>162.8999938964844</c:v>
                </c:pt>
                <c:pt idx="2025">
                  <c:v>163.0</c:v>
                </c:pt>
                <c:pt idx="2026">
                  <c:v>163.1000061035156</c:v>
                </c:pt>
                <c:pt idx="2027">
                  <c:v>163.2000122070312</c:v>
                </c:pt>
                <c:pt idx="2028">
                  <c:v>163.2999877929687</c:v>
                </c:pt>
                <c:pt idx="2029">
                  <c:v>163.3999938964844</c:v>
                </c:pt>
                <c:pt idx="2030">
                  <c:v>163.5</c:v>
                </c:pt>
                <c:pt idx="2031">
                  <c:v>163.6000061035156</c:v>
                </c:pt>
                <c:pt idx="2032">
                  <c:v>163.7000122070312</c:v>
                </c:pt>
                <c:pt idx="2033">
                  <c:v>163.7999877929687</c:v>
                </c:pt>
                <c:pt idx="2034">
                  <c:v>163.8999938964844</c:v>
                </c:pt>
                <c:pt idx="2035">
                  <c:v>164.0</c:v>
                </c:pt>
                <c:pt idx="2036">
                  <c:v>164.1000061035156</c:v>
                </c:pt>
                <c:pt idx="2037">
                  <c:v>164.2000122070312</c:v>
                </c:pt>
                <c:pt idx="2038">
                  <c:v>164.2999877929687</c:v>
                </c:pt>
                <c:pt idx="2039">
                  <c:v>164.3999938964844</c:v>
                </c:pt>
                <c:pt idx="2040">
                  <c:v>164.5</c:v>
                </c:pt>
                <c:pt idx="2041">
                  <c:v>164.6000061035156</c:v>
                </c:pt>
                <c:pt idx="2042">
                  <c:v>164.7000122070312</c:v>
                </c:pt>
                <c:pt idx="2043">
                  <c:v>164.7999877929687</c:v>
                </c:pt>
                <c:pt idx="2044">
                  <c:v>164.8999938964844</c:v>
                </c:pt>
                <c:pt idx="2045">
                  <c:v>165.0</c:v>
                </c:pt>
                <c:pt idx="2046">
                  <c:v>165.1000061035156</c:v>
                </c:pt>
                <c:pt idx="2047">
                  <c:v>165.2000122070312</c:v>
                </c:pt>
                <c:pt idx="2048">
                  <c:v>165.2999877929687</c:v>
                </c:pt>
                <c:pt idx="2049">
                  <c:v>165.3999938964844</c:v>
                </c:pt>
                <c:pt idx="2050">
                  <c:v>165.5</c:v>
                </c:pt>
                <c:pt idx="2051">
                  <c:v>165.6000061035156</c:v>
                </c:pt>
                <c:pt idx="2052">
                  <c:v>165.7000122070312</c:v>
                </c:pt>
                <c:pt idx="2053">
                  <c:v>165.7999877929687</c:v>
                </c:pt>
                <c:pt idx="2054">
                  <c:v>165.8999938964844</c:v>
                </c:pt>
                <c:pt idx="2055">
                  <c:v>166.0</c:v>
                </c:pt>
                <c:pt idx="2056">
                  <c:v>166.1000061035156</c:v>
                </c:pt>
                <c:pt idx="2057">
                  <c:v>166.2000122070312</c:v>
                </c:pt>
                <c:pt idx="2058">
                  <c:v>166.2999877929687</c:v>
                </c:pt>
                <c:pt idx="2059">
                  <c:v>166.3999938964844</c:v>
                </c:pt>
                <c:pt idx="2060">
                  <c:v>166.5</c:v>
                </c:pt>
                <c:pt idx="2061">
                  <c:v>166.6000061035156</c:v>
                </c:pt>
                <c:pt idx="2062">
                  <c:v>166.7000122070312</c:v>
                </c:pt>
                <c:pt idx="2063">
                  <c:v>166.7999877929687</c:v>
                </c:pt>
                <c:pt idx="2064">
                  <c:v>166.8999938964844</c:v>
                </c:pt>
                <c:pt idx="2065">
                  <c:v>167.0</c:v>
                </c:pt>
                <c:pt idx="2066">
                  <c:v>167.1000061035156</c:v>
                </c:pt>
                <c:pt idx="2067">
                  <c:v>167.2000122070312</c:v>
                </c:pt>
                <c:pt idx="2068">
                  <c:v>167.2999877929687</c:v>
                </c:pt>
                <c:pt idx="2069">
                  <c:v>167.3999938964844</c:v>
                </c:pt>
                <c:pt idx="2070">
                  <c:v>167.5</c:v>
                </c:pt>
                <c:pt idx="2071">
                  <c:v>167.6000061035156</c:v>
                </c:pt>
                <c:pt idx="2072">
                  <c:v>167.7000122070312</c:v>
                </c:pt>
                <c:pt idx="2073">
                  <c:v>167.7999877929687</c:v>
                </c:pt>
                <c:pt idx="2074">
                  <c:v>167.8999938964844</c:v>
                </c:pt>
                <c:pt idx="2075">
                  <c:v>168.0</c:v>
                </c:pt>
                <c:pt idx="2076">
                  <c:v>168.1000061035156</c:v>
                </c:pt>
                <c:pt idx="2077">
                  <c:v>168.2000122070312</c:v>
                </c:pt>
                <c:pt idx="2078">
                  <c:v>168.2999877929687</c:v>
                </c:pt>
                <c:pt idx="2079">
                  <c:v>168.3999938964844</c:v>
                </c:pt>
                <c:pt idx="2080">
                  <c:v>168.5</c:v>
                </c:pt>
                <c:pt idx="2081">
                  <c:v>168.6000061035156</c:v>
                </c:pt>
                <c:pt idx="2082">
                  <c:v>168.7000122070312</c:v>
                </c:pt>
                <c:pt idx="2083">
                  <c:v>168.7999877929687</c:v>
                </c:pt>
                <c:pt idx="2084">
                  <c:v>168.8999938964844</c:v>
                </c:pt>
                <c:pt idx="2085">
                  <c:v>169.0</c:v>
                </c:pt>
                <c:pt idx="2086">
                  <c:v>169.1000061035156</c:v>
                </c:pt>
                <c:pt idx="2087">
                  <c:v>169.2000122070312</c:v>
                </c:pt>
                <c:pt idx="2088">
                  <c:v>169.2999877929687</c:v>
                </c:pt>
                <c:pt idx="2089">
                  <c:v>169.3999938964844</c:v>
                </c:pt>
                <c:pt idx="2090">
                  <c:v>169.5</c:v>
                </c:pt>
                <c:pt idx="2091">
                  <c:v>169.6000061035156</c:v>
                </c:pt>
                <c:pt idx="2092">
                  <c:v>169.7000122070312</c:v>
                </c:pt>
                <c:pt idx="2093">
                  <c:v>169.7999877929687</c:v>
                </c:pt>
                <c:pt idx="2094">
                  <c:v>169.8999938964844</c:v>
                </c:pt>
                <c:pt idx="2095">
                  <c:v>170.0</c:v>
                </c:pt>
                <c:pt idx="2096">
                  <c:v>170.1000061035156</c:v>
                </c:pt>
                <c:pt idx="2097">
                  <c:v>170.2000122070312</c:v>
                </c:pt>
                <c:pt idx="2098">
                  <c:v>170.2999877929687</c:v>
                </c:pt>
                <c:pt idx="2099">
                  <c:v>170.3999938964844</c:v>
                </c:pt>
                <c:pt idx="2100">
                  <c:v>170.5</c:v>
                </c:pt>
                <c:pt idx="2101">
                  <c:v>170.6000061035156</c:v>
                </c:pt>
                <c:pt idx="2102">
                  <c:v>170.7000122070312</c:v>
                </c:pt>
                <c:pt idx="2103">
                  <c:v>170.7999877929687</c:v>
                </c:pt>
                <c:pt idx="2104">
                  <c:v>170.8999938964844</c:v>
                </c:pt>
                <c:pt idx="2105">
                  <c:v>171.0</c:v>
                </c:pt>
                <c:pt idx="2106">
                  <c:v>171.1000061035156</c:v>
                </c:pt>
                <c:pt idx="2107">
                  <c:v>171.2000122070312</c:v>
                </c:pt>
                <c:pt idx="2108">
                  <c:v>171.2999877929687</c:v>
                </c:pt>
                <c:pt idx="2109">
                  <c:v>171.3999938964844</c:v>
                </c:pt>
                <c:pt idx="2110">
                  <c:v>171.5</c:v>
                </c:pt>
                <c:pt idx="2111">
                  <c:v>171.6000061035156</c:v>
                </c:pt>
                <c:pt idx="2112">
                  <c:v>171.7000122070312</c:v>
                </c:pt>
                <c:pt idx="2113">
                  <c:v>171.7999877929687</c:v>
                </c:pt>
                <c:pt idx="2114">
                  <c:v>171.8999938964844</c:v>
                </c:pt>
                <c:pt idx="2115">
                  <c:v>172.0</c:v>
                </c:pt>
                <c:pt idx="2116">
                  <c:v>172.1000061035156</c:v>
                </c:pt>
                <c:pt idx="2117">
                  <c:v>172.2000122070312</c:v>
                </c:pt>
                <c:pt idx="2118">
                  <c:v>172.2999877929687</c:v>
                </c:pt>
                <c:pt idx="2119">
                  <c:v>172.3999938964844</c:v>
                </c:pt>
                <c:pt idx="2120">
                  <c:v>172.5</c:v>
                </c:pt>
                <c:pt idx="2121">
                  <c:v>172.6000061035156</c:v>
                </c:pt>
                <c:pt idx="2122">
                  <c:v>172.7000122070312</c:v>
                </c:pt>
                <c:pt idx="2123">
                  <c:v>172.7999877929687</c:v>
                </c:pt>
                <c:pt idx="2124">
                  <c:v>172.8999938964844</c:v>
                </c:pt>
                <c:pt idx="2125">
                  <c:v>173.0</c:v>
                </c:pt>
                <c:pt idx="2126">
                  <c:v>173.1000061035156</c:v>
                </c:pt>
                <c:pt idx="2127">
                  <c:v>173.2000122070312</c:v>
                </c:pt>
                <c:pt idx="2128">
                  <c:v>173.2999877929687</c:v>
                </c:pt>
                <c:pt idx="2129">
                  <c:v>173.3999938964844</c:v>
                </c:pt>
                <c:pt idx="2130">
                  <c:v>173.5</c:v>
                </c:pt>
                <c:pt idx="2131">
                  <c:v>173.6000061035156</c:v>
                </c:pt>
                <c:pt idx="2132">
                  <c:v>173.7000122070312</c:v>
                </c:pt>
                <c:pt idx="2133">
                  <c:v>173.7999877929687</c:v>
                </c:pt>
                <c:pt idx="2134">
                  <c:v>173.8999938964844</c:v>
                </c:pt>
                <c:pt idx="2135">
                  <c:v>174.0</c:v>
                </c:pt>
                <c:pt idx="2136">
                  <c:v>174.1000061035156</c:v>
                </c:pt>
                <c:pt idx="2137">
                  <c:v>174.2000122070312</c:v>
                </c:pt>
                <c:pt idx="2138">
                  <c:v>174.2999877929687</c:v>
                </c:pt>
                <c:pt idx="2139">
                  <c:v>174.3999938964844</c:v>
                </c:pt>
                <c:pt idx="2140">
                  <c:v>174.5</c:v>
                </c:pt>
                <c:pt idx="2141">
                  <c:v>174.6000061035156</c:v>
                </c:pt>
                <c:pt idx="2142">
                  <c:v>174.7000122070312</c:v>
                </c:pt>
                <c:pt idx="2143">
                  <c:v>174.7999877929687</c:v>
                </c:pt>
                <c:pt idx="2144">
                  <c:v>174.8999938964844</c:v>
                </c:pt>
                <c:pt idx="2145">
                  <c:v>175.0</c:v>
                </c:pt>
                <c:pt idx="2146">
                  <c:v>175.1000061035156</c:v>
                </c:pt>
                <c:pt idx="2147">
                  <c:v>175.2000122070312</c:v>
                </c:pt>
                <c:pt idx="2148">
                  <c:v>175.2999877929687</c:v>
                </c:pt>
                <c:pt idx="2149">
                  <c:v>175.3999938964844</c:v>
                </c:pt>
                <c:pt idx="2150">
                  <c:v>175.5</c:v>
                </c:pt>
                <c:pt idx="2151">
                  <c:v>175.6000061035156</c:v>
                </c:pt>
                <c:pt idx="2152">
                  <c:v>175.7000122070312</c:v>
                </c:pt>
                <c:pt idx="2153">
                  <c:v>175.7999877929687</c:v>
                </c:pt>
                <c:pt idx="2154">
                  <c:v>175.8999938964844</c:v>
                </c:pt>
                <c:pt idx="2155">
                  <c:v>176.0</c:v>
                </c:pt>
                <c:pt idx="2156">
                  <c:v>176.1000061035156</c:v>
                </c:pt>
                <c:pt idx="2157">
                  <c:v>176.2000122070312</c:v>
                </c:pt>
                <c:pt idx="2158">
                  <c:v>176.2999877929687</c:v>
                </c:pt>
                <c:pt idx="2159">
                  <c:v>176.3999938964844</c:v>
                </c:pt>
                <c:pt idx="2160">
                  <c:v>176.5</c:v>
                </c:pt>
                <c:pt idx="2161">
                  <c:v>176.6000061035156</c:v>
                </c:pt>
                <c:pt idx="2162">
                  <c:v>176.7000122070312</c:v>
                </c:pt>
                <c:pt idx="2163">
                  <c:v>176.7999877929687</c:v>
                </c:pt>
                <c:pt idx="2164">
                  <c:v>176.8999938964844</c:v>
                </c:pt>
                <c:pt idx="2165">
                  <c:v>177.0</c:v>
                </c:pt>
                <c:pt idx="2166">
                  <c:v>177.1000061035156</c:v>
                </c:pt>
                <c:pt idx="2167">
                  <c:v>177.2000122070312</c:v>
                </c:pt>
                <c:pt idx="2168">
                  <c:v>177.2999877929687</c:v>
                </c:pt>
                <c:pt idx="2169">
                  <c:v>177.3999938964844</c:v>
                </c:pt>
                <c:pt idx="2170">
                  <c:v>177.5</c:v>
                </c:pt>
                <c:pt idx="2171">
                  <c:v>177.6000061035156</c:v>
                </c:pt>
                <c:pt idx="2172">
                  <c:v>177.7000122070312</c:v>
                </c:pt>
                <c:pt idx="2173">
                  <c:v>177.7999877929687</c:v>
                </c:pt>
                <c:pt idx="2174">
                  <c:v>177.8999938964844</c:v>
                </c:pt>
                <c:pt idx="2175">
                  <c:v>178.0</c:v>
                </c:pt>
                <c:pt idx="2176">
                  <c:v>178.1000061035156</c:v>
                </c:pt>
                <c:pt idx="2177">
                  <c:v>178.2000122070312</c:v>
                </c:pt>
                <c:pt idx="2178">
                  <c:v>178.2999877929687</c:v>
                </c:pt>
                <c:pt idx="2179">
                  <c:v>178.3999938964844</c:v>
                </c:pt>
                <c:pt idx="2180">
                  <c:v>178.5</c:v>
                </c:pt>
                <c:pt idx="2181">
                  <c:v>178.6000061035156</c:v>
                </c:pt>
                <c:pt idx="2182">
                  <c:v>178.7000122070312</c:v>
                </c:pt>
                <c:pt idx="2183">
                  <c:v>178.7999877929687</c:v>
                </c:pt>
                <c:pt idx="2184">
                  <c:v>178.8999938964844</c:v>
                </c:pt>
                <c:pt idx="2185">
                  <c:v>179.0</c:v>
                </c:pt>
                <c:pt idx="2186">
                  <c:v>179.1000061035156</c:v>
                </c:pt>
                <c:pt idx="2187">
                  <c:v>179.2000122070312</c:v>
                </c:pt>
                <c:pt idx="2188">
                  <c:v>179.2999877929687</c:v>
                </c:pt>
                <c:pt idx="2189">
                  <c:v>179.3999938964844</c:v>
                </c:pt>
                <c:pt idx="2190">
                  <c:v>179.5</c:v>
                </c:pt>
                <c:pt idx="2191">
                  <c:v>179.6000061035156</c:v>
                </c:pt>
                <c:pt idx="2192">
                  <c:v>179.7000122070312</c:v>
                </c:pt>
                <c:pt idx="2193">
                  <c:v>179.7999877929687</c:v>
                </c:pt>
                <c:pt idx="2194">
                  <c:v>179.8999938964844</c:v>
                </c:pt>
                <c:pt idx="2195">
                  <c:v>180.0</c:v>
                </c:pt>
                <c:pt idx="2196">
                  <c:v>180.1000061035156</c:v>
                </c:pt>
                <c:pt idx="2197">
                  <c:v>180.2000122070312</c:v>
                </c:pt>
                <c:pt idx="2198">
                  <c:v>180.2999877929687</c:v>
                </c:pt>
                <c:pt idx="2199">
                  <c:v>180.3999938964844</c:v>
                </c:pt>
                <c:pt idx="2200">
                  <c:v>180.5</c:v>
                </c:pt>
                <c:pt idx="2201">
                  <c:v>180.6000061035156</c:v>
                </c:pt>
                <c:pt idx="2202">
                  <c:v>180.7000122070312</c:v>
                </c:pt>
                <c:pt idx="2203">
                  <c:v>180.7999877929687</c:v>
                </c:pt>
                <c:pt idx="2204">
                  <c:v>180.8999938964844</c:v>
                </c:pt>
                <c:pt idx="2205">
                  <c:v>181.0</c:v>
                </c:pt>
                <c:pt idx="2206">
                  <c:v>181.1000061035156</c:v>
                </c:pt>
                <c:pt idx="2207">
                  <c:v>181.2000122070312</c:v>
                </c:pt>
                <c:pt idx="2208">
                  <c:v>181.2999877929687</c:v>
                </c:pt>
                <c:pt idx="2209">
                  <c:v>181.3999938964844</c:v>
                </c:pt>
                <c:pt idx="2210">
                  <c:v>181.5</c:v>
                </c:pt>
                <c:pt idx="2211">
                  <c:v>181.6000061035156</c:v>
                </c:pt>
                <c:pt idx="2212">
                  <c:v>181.7000122070312</c:v>
                </c:pt>
                <c:pt idx="2213">
                  <c:v>181.7999877929687</c:v>
                </c:pt>
                <c:pt idx="2214">
                  <c:v>181.8999938964844</c:v>
                </c:pt>
                <c:pt idx="2215">
                  <c:v>182.0</c:v>
                </c:pt>
                <c:pt idx="2216">
                  <c:v>182.1000061035156</c:v>
                </c:pt>
                <c:pt idx="2217">
                  <c:v>182.2000122070312</c:v>
                </c:pt>
                <c:pt idx="2218">
                  <c:v>182.2999877929687</c:v>
                </c:pt>
                <c:pt idx="2219">
                  <c:v>182.3999938964844</c:v>
                </c:pt>
                <c:pt idx="2220">
                  <c:v>182.5</c:v>
                </c:pt>
                <c:pt idx="2221">
                  <c:v>182.6000061035156</c:v>
                </c:pt>
                <c:pt idx="2222">
                  <c:v>182.7000122070312</c:v>
                </c:pt>
                <c:pt idx="2223">
                  <c:v>182.7999877929687</c:v>
                </c:pt>
                <c:pt idx="2224">
                  <c:v>182.8999938964844</c:v>
                </c:pt>
                <c:pt idx="2225">
                  <c:v>183.0</c:v>
                </c:pt>
                <c:pt idx="2226">
                  <c:v>183.1000061035156</c:v>
                </c:pt>
                <c:pt idx="2227">
                  <c:v>183.2000122070312</c:v>
                </c:pt>
                <c:pt idx="2228">
                  <c:v>183.2999877929687</c:v>
                </c:pt>
                <c:pt idx="2229">
                  <c:v>183.3999938964844</c:v>
                </c:pt>
                <c:pt idx="2230">
                  <c:v>183.5</c:v>
                </c:pt>
                <c:pt idx="2231">
                  <c:v>183.6000061035156</c:v>
                </c:pt>
                <c:pt idx="2232">
                  <c:v>183.7000122070312</c:v>
                </c:pt>
                <c:pt idx="2233">
                  <c:v>183.7999877929687</c:v>
                </c:pt>
                <c:pt idx="2234">
                  <c:v>183.8999938964844</c:v>
                </c:pt>
                <c:pt idx="2235">
                  <c:v>184.0</c:v>
                </c:pt>
                <c:pt idx="2236">
                  <c:v>184.1000061035156</c:v>
                </c:pt>
                <c:pt idx="2237">
                  <c:v>184.2000122070312</c:v>
                </c:pt>
                <c:pt idx="2238">
                  <c:v>184.2999877929687</c:v>
                </c:pt>
                <c:pt idx="2239">
                  <c:v>184.3999938964844</c:v>
                </c:pt>
                <c:pt idx="2240">
                  <c:v>184.5</c:v>
                </c:pt>
                <c:pt idx="2241">
                  <c:v>184.6000061035156</c:v>
                </c:pt>
                <c:pt idx="2242">
                  <c:v>184.7000122070312</c:v>
                </c:pt>
                <c:pt idx="2243">
                  <c:v>184.7999877929687</c:v>
                </c:pt>
                <c:pt idx="2244">
                  <c:v>184.8999938964844</c:v>
                </c:pt>
                <c:pt idx="2245">
                  <c:v>185.0</c:v>
                </c:pt>
                <c:pt idx="2246">
                  <c:v>185.1000061035156</c:v>
                </c:pt>
                <c:pt idx="2247">
                  <c:v>185.2000122070312</c:v>
                </c:pt>
                <c:pt idx="2248">
                  <c:v>185.2999877929687</c:v>
                </c:pt>
                <c:pt idx="2249">
                  <c:v>185.3999938964844</c:v>
                </c:pt>
                <c:pt idx="2250">
                  <c:v>185.5</c:v>
                </c:pt>
                <c:pt idx="2251">
                  <c:v>185.6000061035156</c:v>
                </c:pt>
                <c:pt idx="2252">
                  <c:v>185.7000122070312</c:v>
                </c:pt>
                <c:pt idx="2253">
                  <c:v>185.7999877929687</c:v>
                </c:pt>
                <c:pt idx="2254">
                  <c:v>185.8999938964844</c:v>
                </c:pt>
                <c:pt idx="2255">
                  <c:v>186.0</c:v>
                </c:pt>
                <c:pt idx="2256">
                  <c:v>186.1000061035156</c:v>
                </c:pt>
                <c:pt idx="2257">
                  <c:v>186.2000122070312</c:v>
                </c:pt>
                <c:pt idx="2258">
                  <c:v>186.2999877929687</c:v>
                </c:pt>
                <c:pt idx="2259">
                  <c:v>186.3999938964844</c:v>
                </c:pt>
                <c:pt idx="2260">
                  <c:v>186.5</c:v>
                </c:pt>
                <c:pt idx="2261">
                  <c:v>186.6000061035156</c:v>
                </c:pt>
                <c:pt idx="2262">
                  <c:v>186.7000122070312</c:v>
                </c:pt>
                <c:pt idx="2263">
                  <c:v>186.7999877929687</c:v>
                </c:pt>
                <c:pt idx="2264">
                  <c:v>186.8999938964844</c:v>
                </c:pt>
                <c:pt idx="2265">
                  <c:v>187.0</c:v>
                </c:pt>
                <c:pt idx="2266">
                  <c:v>187.1000061035156</c:v>
                </c:pt>
                <c:pt idx="2267">
                  <c:v>187.2000122070312</c:v>
                </c:pt>
                <c:pt idx="2268">
                  <c:v>187.2999877929687</c:v>
                </c:pt>
                <c:pt idx="2269">
                  <c:v>187.3999938964844</c:v>
                </c:pt>
                <c:pt idx="2270">
                  <c:v>187.5</c:v>
                </c:pt>
                <c:pt idx="2271">
                  <c:v>187.6000061035156</c:v>
                </c:pt>
                <c:pt idx="2272">
                  <c:v>187.7000122070312</c:v>
                </c:pt>
                <c:pt idx="2273">
                  <c:v>187.7999877929687</c:v>
                </c:pt>
                <c:pt idx="2274">
                  <c:v>187.8999938964844</c:v>
                </c:pt>
                <c:pt idx="2275">
                  <c:v>188.0</c:v>
                </c:pt>
                <c:pt idx="2276">
                  <c:v>188.1000061035156</c:v>
                </c:pt>
                <c:pt idx="2277">
                  <c:v>188.2000122070312</c:v>
                </c:pt>
                <c:pt idx="2278">
                  <c:v>188.2999877929687</c:v>
                </c:pt>
                <c:pt idx="2279">
                  <c:v>188.3999938964844</c:v>
                </c:pt>
                <c:pt idx="2280">
                  <c:v>188.5</c:v>
                </c:pt>
                <c:pt idx="2281">
                  <c:v>188.6000061035156</c:v>
                </c:pt>
                <c:pt idx="2282">
                  <c:v>188.7000122070312</c:v>
                </c:pt>
                <c:pt idx="2283">
                  <c:v>188.7999877929687</c:v>
                </c:pt>
                <c:pt idx="2284">
                  <c:v>188.8999938964844</c:v>
                </c:pt>
                <c:pt idx="2285">
                  <c:v>189.0</c:v>
                </c:pt>
                <c:pt idx="2286">
                  <c:v>189.1000061035156</c:v>
                </c:pt>
                <c:pt idx="2287">
                  <c:v>189.2000122070312</c:v>
                </c:pt>
                <c:pt idx="2288">
                  <c:v>189.2999877929687</c:v>
                </c:pt>
                <c:pt idx="2289">
                  <c:v>189.3999938964844</c:v>
                </c:pt>
                <c:pt idx="2290">
                  <c:v>189.5</c:v>
                </c:pt>
                <c:pt idx="2291">
                  <c:v>189.6000061035156</c:v>
                </c:pt>
                <c:pt idx="2292">
                  <c:v>189.7000122070312</c:v>
                </c:pt>
                <c:pt idx="2293">
                  <c:v>189.7999877929687</c:v>
                </c:pt>
                <c:pt idx="2294">
                  <c:v>189.8999938964844</c:v>
                </c:pt>
                <c:pt idx="2295">
                  <c:v>190.0</c:v>
                </c:pt>
                <c:pt idx="2296">
                  <c:v>190.1000061035156</c:v>
                </c:pt>
                <c:pt idx="2297">
                  <c:v>190.2000122070312</c:v>
                </c:pt>
                <c:pt idx="2298">
                  <c:v>190.2999877929687</c:v>
                </c:pt>
                <c:pt idx="2299">
                  <c:v>190.3999938964844</c:v>
                </c:pt>
                <c:pt idx="2300">
                  <c:v>190.5</c:v>
                </c:pt>
                <c:pt idx="2301">
                  <c:v>190.6000061035156</c:v>
                </c:pt>
                <c:pt idx="2302">
                  <c:v>190.7000122070312</c:v>
                </c:pt>
                <c:pt idx="2303">
                  <c:v>190.7999877929687</c:v>
                </c:pt>
                <c:pt idx="2304">
                  <c:v>190.8999938964844</c:v>
                </c:pt>
                <c:pt idx="2305">
                  <c:v>191.0</c:v>
                </c:pt>
                <c:pt idx="2306">
                  <c:v>191.1000061035156</c:v>
                </c:pt>
                <c:pt idx="2307">
                  <c:v>191.2000122070312</c:v>
                </c:pt>
                <c:pt idx="2308">
                  <c:v>191.2999877929687</c:v>
                </c:pt>
                <c:pt idx="2309">
                  <c:v>191.3999938964844</c:v>
                </c:pt>
                <c:pt idx="2310">
                  <c:v>191.5</c:v>
                </c:pt>
                <c:pt idx="2311">
                  <c:v>191.6000061035156</c:v>
                </c:pt>
                <c:pt idx="2312">
                  <c:v>191.7000122070312</c:v>
                </c:pt>
                <c:pt idx="2313">
                  <c:v>191.7999877929687</c:v>
                </c:pt>
                <c:pt idx="2314">
                  <c:v>191.8999938964844</c:v>
                </c:pt>
                <c:pt idx="2315">
                  <c:v>192.0</c:v>
                </c:pt>
                <c:pt idx="2316">
                  <c:v>192.1000061035156</c:v>
                </c:pt>
                <c:pt idx="2317">
                  <c:v>192.2000122070312</c:v>
                </c:pt>
                <c:pt idx="2318">
                  <c:v>192.2999877929687</c:v>
                </c:pt>
                <c:pt idx="2319">
                  <c:v>192.3999938964844</c:v>
                </c:pt>
                <c:pt idx="2320">
                  <c:v>192.5</c:v>
                </c:pt>
                <c:pt idx="2321">
                  <c:v>192.6000061035156</c:v>
                </c:pt>
                <c:pt idx="2322">
                  <c:v>192.7000122070312</c:v>
                </c:pt>
                <c:pt idx="2323">
                  <c:v>192.7999877929687</c:v>
                </c:pt>
                <c:pt idx="2324">
                  <c:v>192.8999938964844</c:v>
                </c:pt>
                <c:pt idx="2325">
                  <c:v>193.0</c:v>
                </c:pt>
                <c:pt idx="2326">
                  <c:v>193.1000061035156</c:v>
                </c:pt>
                <c:pt idx="2327">
                  <c:v>193.2000122070312</c:v>
                </c:pt>
                <c:pt idx="2328">
                  <c:v>193.2999877929687</c:v>
                </c:pt>
                <c:pt idx="2329">
                  <c:v>193.3999938964844</c:v>
                </c:pt>
                <c:pt idx="2330">
                  <c:v>193.5</c:v>
                </c:pt>
                <c:pt idx="2331">
                  <c:v>193.6000061035156</c:v>
                </c:pt>
                <c:pt idx="2332">
                  <c:v>193.7000122070312</c:v>
                </c:pt>
                <c:pt idx="2333">
                  <c:v>193.7999877929687</c:v>
                </c:pt>
                <c:pt idx="2334">
                  <c:v>193.8999938964844</c:v>
                </c:pt>
                <c:pt idx="2335">
                  <c:v>194.0</c:v>
                </c:pt>
                <c:pt idx="2336">
                  <c:v>194.1000061035156</c:v>
                </c:pt>
                <c:pt idx="2337">
                  <c:v>194.2000122070312</c:v>
                </c:pt>
                <c:pt idx="2338">
                  <c:v>194.2999877929687</c:v>
                </c:pt>
                <c:pt idx="2339">
                  <c:v>194.3999938964844</c:v>
                </c:pt>
                <c:pt idx="2340">
                  <c:v>194.5</c:v>
                </c:pt>
                <c:pt idx="2341">
                  <c:v>194.6000061035156</c:v>
                </c:pt>
                <c:pt idx="2342">
                  <c:v>194.7000122070312</c:v>
                </c:pt>
                <c:pt idx="2343">
                  <c:v>194.7999877929687</c:v>
                </c:pt>
                <c:pt idx="2344">
                  <c:v>194.8999938964844</c:v>
                </c:pt>
                <c:pt idx="2345">
                  <c:v>195.0</c:v>
                </c:pt>
                <c:pt idx="2346">
                  <c:v>195.1000061035156</c:v>
                </c:pt>
                <c:pt idx="2347">
                  <c:v>195.2000122070312</c:v>
                </c:pt>
                <c:pt idx="2348">
                  <c:v>195.2999877929687</c:v>
                </c:pt>
                <c:pt idx="2349">
                  <c:v>195.3999938964844</c:v>
                </c:pt>
                <c:pt idx="2350">
                  <c:v>195.5</c:v>
                </c:pt>
                <c:pt idx="2351">
                  <c:v>195.6000061035156</c:v>
                </c:pt>
                <c:pt idx="2352">
                  <c:v>195.7000122070312</c:v>
                </c:pt>
                <c:pt idx="2353">
                  <c:v>195.7999877929687</c:v>
                </c:pt>
                <c:pt idx="2354">
                  <c:v>195.8999938964844</c:v>
                </c:pt>
                <c:pt idx="2355">
                  <c:v>196.0</c:v>
                </c:pt>
                <c:pt idx="2356">
                  <c:v>196.1000061035156</c:v>
                </c:pt>
                <c:pt idx="2357">
                  <c:v>196.2000122070312</c:v>
                </c:pt>
                <c:pt idx="2358">
                  <c:v>196.2999877929687</c:v>
                </c:pt>
                <c:pt idx="2359">
                  <c:v>196.3999938964844</c:v>
                </c:pt>
                <c:pt idx="2360">
                  <c:v>196.5</c:v>
                </c:pt>
                <c:pt idx="2361">
                  <c:v>196.6000061035156</c:v>
                </c:pt>
                <c:pt idx="2362">
                  <c:v>196.7000122070312</c:v>
                </c:pt>
                <c:pt idx="2363">
                  <c:v>196.7999877929687</c:v>
                </c:pt>
                <c:pt idx="2364">
                  <c:v>196.8999938964844</c:v>
                </c:pt>
                <c:pt idx="2365">
                  <c:v>197.0</c:v>
                </c:pt>
                <c:pt idx="2366">
                  <c:v>197.1000061035156</c:v>
                </c:pt>
                <c:pt idx="2367">
                  <c:v>197.2000122070312</c:v>
                </c:pt>
                <c:pt idx="2368">
                  <c:v>197.2999877929687</c:v>
                </c:pt>
                <c:pt idx="2369">
                  <c:v>197.3999938964844</c:v>
                </c:pt>
                <c:pt idx="2370">
                  <c:v>197.5</c:v>
                </c:pt>
                <c:pt idx="2371">
                  <c:v>197.6000061035156</c:v>
                </c:pt>
                <c:pt idx="2372">
                  <c:v>197.7000122070312</c:v>
                </c:pt>
                <c:pt idx="2373">
                  <c:v>197.7999877929687</c:v>
                </c:pt>
                <c:pt idx="2374">
                  <c:v>197.8999938964844</c:v>
                </c:pt>
                <c:pt idx="2375">
                  <c:v>198.0</c:v>
                </c:pt>
                <c:pt idx="2376">
                  <c:v>198.1000061035156</c:v>
                </c:pt>
                <c:pt idx="2377">
                  <c:v>198.2000122070312</c:v>
                </c:pt>
                <c:pt idx="2378">
                  <c:v>198.2999877929687</c:v>
                </c:pt>
                <c:pt idx="2379">
                  <c:v>198.3999938964844</c:v>
                </c:pt>
                <c:pt idx="2380">
                  <c:v>198.5</c:v>
                </c:pt>
                <c:pt idx="2381">
                  <c:v>198.6000061035156</c:v>
                </c:pt>
                <c:pt idx="2382">
                  <c:v>198.7000122070312</c:v>
                </c:pt>
                <c:pt idx="2383">
                  <c:v>198.7999877929687</c:v>
                </c:pt>
                <c:pt idx="2384">
                  <c:v>198.8999938964844</c:v>
                </c:pt>
                <c:pt idx="2385">
                  <c:v>199.0</c:v>
                </c:pt>
                <c:pt idx="2386">
                  <c:v>199.1000061035156</c:v>
                </c:pt>
                <c:pt idx="2387">
                  <c:v>199.2000122070312</c:v>
                </c:pt>
                <c:pt idx="2388">
                  <c:v>199.2999877929687</c:v>
                </c:pt>
                <c:pt idx="2389">
                  <c:v>199.3999938964844</c:v>
                </c:pt>
                <c:pt idx="2390">
                  <c:v>199.5</c:v>
                </c:pt>
                <c:pt idx="2391">
                  <c:v>199.6000061035156</c:v>
                </c:pt>
                <c:pt idx="2392">
                  <c:v>199.7000122070312</c:v>
                </c:pt>
                <c:pt idx="2393">
                  <c:v>199.7999877929687</c:v>
                </c:pt>
                <c:pt idx="2394">
                  <c:v>199.8999938964844</c:v>
                </c:pt>
                <c:pt idx="2395">
                  <c:v>200.0</c:v>
                </c:pt>
                <c:pt idx="2396">
                  <c:v>200.1000061035156</c:v>
                </c:pt>
                <c:pt idx="2397">
                  <c:v>200.2000122070312</c:v>
                </c:pt>
                <c:pt idx="2398">
                  <c:v>200.2999877929687</c:v>
                </c:pt>
                <c:pt idx="2399">
                  <c:v>200.3999938964844</c:v>
                </c:pt>
                <c:pt idx="2400">
                  <c:v>200.5</c:v>
                </c:pt>
                <c:pt idx="2401">
                  <c:v>200.6000061035156</c:v>
                </c:pt>
                <c:pt idx="2402">
                  <c:v>200.7000122070312</c:v>
                </c:pt>
                <c:pt idx="2403">
                  <c:v>200.7999877929687</c:v>
                </c:pt>
                <c:pt idx="2404">
                  <c:v>200.8999938964844</c:v>
                </c:pt>
                <c:pt idx="2405">
                  <c:v>201.0</c:v>
                </c:pt>
                <c:pt idx="2406">
                  <c:v>201.1000061035156</c:v>
                </c:pt>
                <c:pt idx="2407">
                  <c:v>201.2000122070312</c:v>
                </c:pt>
                <c:pt idx="2408">
                  <c:v>201.2999877929687</c:v>
                </c:pt>
                <c:pt idx="2409">
                  <c:v>201.3999938964844</c:v>
                </c:pt>
                <c:pt idx="2410">
                  <c:v>201.5</c:v>
                </c:pt>
                <c:pt idx="2411">
                  <c:v>201.6000061035156</c:v>
                </c:pt>
                <c:pt idx="2412">
                  <c:v>201.7000122070312</c:v>
                </c:pt>
                <c:pt idx="2413">
                  <c:v>201.7999877929687</c:v>
                </c:pt>
                <c:pt idx="2414">
                  <c:v>201.8999938964844</c:v>
                </c:pt>
                <c:pt idx="2415">
                  <c:v>202.0</c:v>
                </c:pt>
                <c:pt idx="2416">
                  <c:v>202.1000061035156</c:v>
                </c:pt>
                <c:pt idx="2417">
                  <c:v>202.2000122070312</c:v>
                </c:pt>
                <c:pt idx="2418">
                  <c:v>202.2999877929687</c:v>
                </c:pt>
                <c:pt idx="2419">
                  <c:v>202.3999938964844</c:v>
                </c:pt>
                <c:pt idx="2420">
                  <c:v>202.5</c:v>
                </c:pt>
                <c:pt idx="2421">
                  <c:v>202.6000061035156</c:v>
                </c:pt>
                <c:pt idx="2422">
                  <c:v>202.7000122070312</c:v>
                </c:pt>
                <c:pt idx="2423">
                  <c:v>202.7999877929687</c:v>
                </c:pt>
                <c:pt idx="2424">
                  <c:v>202.8999938964844</c:v>
                </c:pt>
                <c:pt idx="2425">
                  <c:v>203.0</c:v>
                </c:pt>
                <c:pt idx="2426">
                  <c:v>203.1000061035156</c:v>
                </c:pt>
                <c:pt idx="2427">
                  <c:v>203.2000122070312</c:v>
                </c:pt>
                <c:pt idx="2428">
                  <c:v>203.2999877929687</c:v>
                </c:pt>
                <c:pt idx="2429">
                  <c:v>203.3999938964844</c:v>
                </c:pt>
                <c:pt idx="2430">
                  <c:v>203.5</c:v>
                </c:pt>
                <c:pt idx="2431">
                  <c:v>203.6000061035156</c:v>
                </c:pt>
                <c:pt idx="2432">
                  <c:v>203.7000122070312</c:v>
                </c:pt>
                <c:pt idx="2433">
                  <c:v>203.7999877929687</c:v>
                </c:pt>
                <c:pt idx="2434">
                  <c:v>203.8999938964844</c:v>
                </c:pt>
                <c:pt idx="2435">
                  <c:v>204.0</c:v>
                </c:pt>
                <c:pt idx="2436">
                  <c:v>204.1000061035156</c:v>
                </c:pt>
                <c:pt idx="2437">
                  <c:v>204.2000122070312</c:v>
                </c:pt>
                <c:pt idx="2438">
                  <c:v>204.2999877929687</c:v>
                </c:pt>
                <c:pt idx="2439">
                  <c:v>204.3999938964844</c:v>
                </c:pt>
                <c:pt idx="2440">
                  <c:v>204.5</c:v>
                </c:pt>
                <c:pt idx="2441">
                  <c:v>204.6000061035156</c:v>
                </c:pt>
                <c:pt idx="2442">
                  <c:v>204.7000122070312</c:v>
                </c:pt>
                <c:pt idx="2443">
                  <c:v>204.7999877929687</c:v>
                </c:pt>
                <c:pt idx="2444">
                  <c:v>204.8999938964844</c:v>
                </c:pt>
                <c:pt idx="2445">
                  <c:v>205.0</c:v>
                </c:pt>
                <c:pt idx="2446">
                  <c:v>205.1000061035156</c:v>
                </c:pt>
                <c:pt idx="2447">
                  <c:v>205.2000122070312</c:v>
                </c:pt>
                <c:pt idx="2448">
                  <c:v>205.2999877929687</c:v>
                </c:pt>
                <c:pt idx="2449">
                  <c:v>205.3999938964844</c:v>
                </c:pt>
                <c:pt idx="2450">
                  <c:v>205.5</c:v>
                </c:pt>
                <c:pt idx="2451">
                  <c:v>205.6000061035156</c:v>
                </c:pt>
                <c:pt idx="2452">
                  <c:v>205.7000122070312</c:v>
                </c:pt>
                <c:pt idx="2453">
                  <c:v>205.7999877929687</c:v>
                </c:pt>
                <c:pt idx="2454">
                  <c:v>205.8999938964844</c:v>
                </c:pt>
                <c:pt idx="2455">
                  <c:v>206.0</c:v>
                </c:pt>
                <c:pt idx="2456">
                  <c:v>206.1000061035156</c:v>
                </c:pt>
                <c:pt idx="2457">
                  <c:v>206.2000122070312</c:v>
                </c:pt>
                <c:pt idx="2458">
                  <c:v>206.2999877929687</c:v>
                </c:pt>
                <c:pt idx="2459">
                  <c:v>206.3999938964844</c:v>
                </c:pt>
                <c:pt idx="2460">
                  <c:v>206.5</c:v>
                </c:pt>
                <c:pt idx="2461">
                  <c:v>206.6000061035156</c:v>
                </c:pt>
                <c:pt idx="2462">
                  <c:v>206.7000122070312</c:v>
                </c:pt>
                <c:pt idx="2463">
                  <c:v>206.7999877929687</c:v>
                </c:pt>
                <c:pt idx="2464">
                  <c:v>206.8999938964844</c:v>
                </c:pt>
                <c:pt idx="2465">
                  <c:v>207.0</c:v>
                </c:pt>
                <c:pt idx="2466">
                  <c:v>207.1000061035156</c:v>
                </c:pt>
                <c:pt idx="2467">
                  <c:v>207.2000122070312</c:v>
                </c:pt>
                <c:pt idx="2468">
                  <c:v>207.2999877929687</c:v>
                </c:pt>
                <c:pt idx="2469">
                  <c:v>207.3999938964844</c:v>
                </c:pt>
                <c:pt idx="2470">
                  <c:v>207.5</c:v>
                </c:pt>
                <c:pt idx="2471">
                  <c:v>207.6000061035156</c:v>
                </c:pt>
                <c:pt idx="2472">
                  <c:v>207.7000122070312</c:v>
                </c:pt>
                <c:pt idx="2473">
                  <c:v>207.7999877929687</c:v>
                </c:pt>
                <c:pt idx="2474">
                  <c:v>207.8999938964844</c:v>
                </c:pt>
                <c:pt idx="2475">
                  <c:v>208.0</c:v>
                </c:pt>
                <c:pt idx="2476">
                  <c:v>208.1000061035156</c:v>
                </c:pt>
                <c:pt idx="2477">
                  <c:v>208.2000122070312</c:v>
                </c:pt>
                <c:pt idx="2478">
                  <c:v>208.2999877929687</c:v>
                </c:pt>
                <c:pt idx="2479">
                  <c:v>208.3999938964844</c:v>
                </c:pt>
                <c:pt idx="2480">
                  <c:v>208.5</c:v>
                </c:pt>
                <c:pt idx="2481">
                  <c:v>208.6000061035156</c:v>
                </c:pt>
                <c:pt idx="2482">
                  <c:v>208.7000122070312</c:v>
                </c:pt>
                <c:pt idx="2483">
                  <c:v>208.7999877929687</c:v>
                </c:pt>
                <c:pt idx="2484">
                  <c:v>208.8999938964844</c:v>
                </c:pt>
                <c:pt idx="2485">
                  <c:v>209.0</c:v>
                </c:pt>
                <c:pt idx="2486">
                  <c:v>209.1000061035156</c:v>
                </c:pt>
                <c:pt idx="2487">
                  <c:v>209.2000122070312</c:v>
                </c:pt>
                <c:pt idx="2488">
                  <c:v>209.2999877929687</c:v>
                </c:pt>
                <c:pt idx="2489">
                  <c:v>209.3999938964844</c:v>
                </c:pt>
                <c:pt idx="2490">
                  <c:v>209.5</c:v>
                </c:pt>
                <c:pt idx="2491">
                  <c:v>209.6000061035156</c:v>
                </c:pt>
                <c:pt idx="2492">
                  <c:v>209.7000122070312</c:v>
                </c:pt>
                <c:pt idx="2493">
                  <c:v>209.7999877929687</c:v>
                </c:pt>
                <c:pt idx="2494">
                  <c:v>209.8999938964844</c:v>
                </c:pt>
                <c:pt idx="2495">
                  <c:v>210.0</c:v>
                </c:pt>
                <c:pt idx="2496">
                  <c:v>210.1000061035156</c:v>
                </c:pt>
                <c:pt idx="2497">
                  <c:v>210.2000122070312</c:v>
                </c:pt>
                <c:pt idx="2498">
                  <c:v>210.2999877929687</c:v>
                </c:pt>
                <c:pt idx="2499">
                  <c:v>210.3999938964844</c:v>
                </c:pt>
                <c:pt idx="2500">
                  <c:v>210.5</c:v>
                </c:pt>
                <c:pt idx="2501">
                  <c:v>210.6000061035156</c:v>
                </c:pt>
                <c:pt idx="2502">
                  <c:v>210.7000122070312</c:v>
                </c:pt>
                <c:pt idx="2503">
                  <c:v>210.7999877929687</c:v>
                </c:pt>
                <c:pt idx="2504">
                  <c:v>210.8999938964844</c:v>
                </c:pt>
                <c:pt idx="2505">
                  <c:v>211.0</c:v>
                </c:pt>
                <c:pt idx="2506">
                  <c:v>211.1000061035156</c:v>
                </c:pt>
                <c:pt idx="2507">
                  <c:v>211.2000122070312</c:v>
                </c:pt>
                <c:pt idx="2508">
                  <c:v>211.2999877929687</c:v>
                </c:pt>
                <c:pt idx="2509">
                  <c:v>211.3999938964844</c:v>
                </c:pt>
                <c:pt idx="2510">
                  <c:v>211.5</c:v>
                </c:pt>
                <c:pt idx="2511">
                  <c:v>211.6000061035156</c:v>
                </c:pt>
                <c:pt idx="2512">
                  <c:v>211.7000122070312</c:v>
                </c:pt>
                <c:pt idx="2513">
                  <c:v>211.7999877929687</c:v>
                </c:pt>
                <c:pt idx="2514">
                  <c:v>211.8999938964844</c:v>
                </c:pt>
                <c:pt idx="2515">
                  <c:v>212.0</c:v>
                </c:pt>
                <c:pt idx="2516">
                  <c:v>212.1000061035156</c:v>
                </c:pt>
                <c:pt idx="2517">
                  <c:v>212.2000122070312</c:v>
                </c:pt>
                <c:pt idx="2518">
                  <c:v>212.2999877929687</c:v>
                </c:pt>
                <c:pt idx="2519">
                  <c:v>212.3999938964844</c:v>
                </c:pt>
                <c:pt idx="2520">
                  <c:v>212.5</c:v>
                </c:pt>
                <c:pt idx="2521">
                  <c:v>212.6000061035156</c:v>
                </c:pt>
                <c:pt idx="2522">
                  <c:v>212.7000122070312</c:v>
                </c:pt>
                <c:pt idx="2523">
                  <c:v>212.7999877929687</c:v>
                </c:pt>
                <c:pt idx="2524">
                  <c:v>212.8999938964844</c:v>
                </c:pt>
                <c:pt idx="2525">
                  <c:v>213.0</c:v>
                </c:pt>
                <c:pt idx="2526">
                  <c:v>213.1000061035156</c:v>
                </c:pt>
                <c:pt idx="2527">
                  <c:v>213.2000122070312</c:v>
                </c:pt>
                <c:pt idx="2528">
                  <c:v>213.2999877929687</c:v>
                </c:pt>
                <c:pt idx="2529">
                  <c:v>213.3999938964844</c:v>
                </c:pt>
                <c:pt idx="2530">
                  <c:v>213.5</c:v>
                </c:pt>
                <c:pt idx="2531">
                  <c:v>213.6000061035156</c:v>
                </c:pt>
                <c:pt idx="2532">
                  <c:v>213.7000122070312</c:v>
                </c:pt>
                <c:pt idx="2533">
                  <c:v>213.7999877929687</c:v>
                </c:pt>
                <c:pt idx="2534">
                  <c:v>213.8999938964844</c:v>
                </c:pt>
                <c:pt idx="2535">
                  <c:v>214.0</c:v>
                </c:pt>
                <c:pt idx="2536">
                  <c:v>214.1000061035156</c:v>
                </c:pt>
                <c:pt idx="2537">
                  <c:v>214.2000122070312</c:v>
                </c:pt>
                <c:pt idx="2538">
                  <c:v>214.2999877929687</c:v>
                </c:pt>
                <c:pt idx="2539">
                  <c:v>214.3999938964844</c:v>
                </c:pt>
                <c:pt idx="2540">
                  <c:v>214.5</c:v>
                </c:pt>
                <c:pt idx="2541">
                  <c:v>214.6000061035156</c:v>
                </c:pt>
                <c:pt idx="2542">
                  <c:v>214.7000122070312</c:v>
                </c:pt>
                <c:pt idx="2543">
                  <c:v>214.7999877929687</c:v>
                </c:pt>
                <c:pt idx="2544">
                  <c:v>214.8999938964844</c:v>
                </c:pt>
                <c:pt idx="2545">
                  <c:v>215.0</c:v>
                </c:pt>
                <c:pt idx="2546">
                  <c:v>215.1000061035156</c:v>
                </c:pt>
                <c:pt idx="2547">
                  <c:v>215.2000122070312</c:v>
                </c:pt>
                <c:pt idx="2548">
                  <c:v>215.2999877929687</c:v>
                </c:pt>
                <c:pt idx="2549">
                  <c:v>215.3999938964844</c:v>
                </c:pt>
                <c:pt idx="2550">
                  <c:v>215.5</c:v>
                </c:pt>
                <c:pt idx="2551">
                  <c:v>215.6000061035156</c:v>
                </c:pt>
                <c:pt idx="2552">
                  <c:v>215.7000122070312</c:v>
                </c:pt>
                <c:pt idx="2553">
                  <c:v>215.7999877929687</c:v>
                </c:pt>
                <c:pt idx="2554">
                  <c:v>215.8999938964844</c:v>
                </c:pt>
                <c:pt idx="2555">
                  <c:v>216.0</c:v>
                </c:pt>
                <c:pt idx="2556">
                  <c:v>216.1000061035156</c:v>
                </c:pt>
                <c:pt idx="2557">
                  <c:v>216.2000122070312</c:v>
                </c:pt>
                <c:pt idx="2558">
                  <c:v>216.300018310547</c:v>
                </c:pt>
                <c:pt idx="2559">
                  <c:v>216.3999938964844</c:v>
                </c:pt>
                <c:pt idx="2560">
                  <c:v>216.5</c:v>
                </c:pt>
                <c:pt idx="2561">
                  <c:v>216.6000061035156</c:v>
                </c:pt>
                <c:pt idx="2562">
                  <c:v>216.7000122070312</c:v>
                </c:pt>
                <c:pt idx="2563">
                  <c:v>216.800018310547</c:v>
                </c:pt>
                <c:pt idx="2564">
                  <c:v>216.8999938964844</c:v>
                </c:pt>
                <c:pt idx="2565">
                  <c:v>217.0</c:v>
                </c:pt>
                <c:pt idx="2566">
                  <c:v>217.1000061035156</c:v>
                </c:pt>
                <c:pt idx="2567">
                  <c:v>217.2000122070312</c:v>
                </c:pt>
                <c:pt idx="2568">
                  <c:v>217.300018310547</c:v>
                </c:pt>
                <c:pt idx="2569">
                  <c:v>217.3999938964844</c:v>
                </c:pt>
                <c:pt idx="2570">
                  <c:v>217.5</c:v>
                </c:pt>
                <c:pt idx="2571">
                  <c:v>217.6000061035156</c:v>
                </c:pt>
                <c:pt idx="2572">
                  <c:v>217.7000122070312</c:v>
                </c:pt>
                <c:pt idx="2573">
                  <c:v>217.800018310547</c:v>
                </c:pt>
                <c:pt idx="2574">
                  <c:v>217.8999938964844</c:v>
                </c:pt>
                <c:pt idx="2575">
                  <c:v>218.0</c:v>
                </c:pt>
                <c:pt idx="2576">
                  <c:v>218.1000061035156</c:v>
                </c:pt>
                <c:pt idx="2577">
                  <c:v>218.2000122070312</c:v>
                </c:pt>
                <c:pt idx="2578">
                  <c:v>218.300018310547</c:v>
                </c:pt>
                <c:pt idx="2579">
                  <c:v>218.3999938964844</c:v>
                </c:pt>
                <c:pt idx="2580">
                  <c:v>218.5</c:v>
                </c:pt>
                <c:pt idx="2581">
                  <c:v>218.6000061035156</c:v>
                </c:pt>
                <c:pt idx="2582">
                  <c:v>218.7000122070312</c:v>
                </c:pt>
                <c:pt idx="2583">
                  <c:v>218.800018310547</c:v>
                </c:pt>
                <c:pt idx="2584">
                  <c:v>218.8999938964844</c:v>
                </c:pt>
                <c:pt idx="2585">
                  <c:v>219.0</c:v>
                </c:pt>
                <c:pt idx="2586">
                  <c:v>219.1000061035156</c:v>
                </c:pt>
                <c:pt idx="2587">
                  <c:v>219.2000122070312</c:v>
                </c:pt>
                <c:pt idx="2588">
                  <c:v>219.300018310547</c:v>
                </c:pt>
                <c:pt idx="2589">
                  <c:v>219.3999938964844</c:v>
                </c:pt>
                <c:pt idx="2590">
                  <c:v>219.5</c:v>
                </c:pt>
                <c:pt idx="2591">
                  <c:v>219.6000061035156</c:v>
                </c:pt>
                <c:pt idx="2592">
                  <c:v>219.7000122070312</c:v>
                </c:pt>
                <c:pt idx="2593">
                  <c:v>219.800018310547</c:v>
                </c:pt>
                <c:pt idx="2594">
                  <c:v>219.8999938964844</c:v>
                </c:pt>
                <c:pt idx="2595">
                  <c:v>220.0</c:v>
                </c:pt>
                <c:pt idx="2596">
                  <c:v>220.1000061035156</c:v>
                </c:pt>
                <c:pt idx="2597">
                  <c:v>220.2000122070312</c:v>
                </c:pt>
                <c:pt idx="2598">
                  <c:v>220.300018310547</c:v>
                </c:pt>
                <c:pt idx="2599">
                  <c:v>220.3999938964844</c:v>
                </c:pt>
                <c:pt idx="2600">
                  <c:v>220.5</c:v>
                </c:pt>
                <c:pt idx="2601">
                  <c:v>220.6000061035156</c:v>
                </c:pt>
                <c:pt idx="2602">
                  <c:v>220.7000122070312</c:v>
                </c:pt>
                <c:pt idx="2603">
                  <c:v>220.800018310547</c:v>
                </c:pt>
                <c:pt idx="2604">
                  <c:v>220.8999938964844</c:v>
                </c:pt>
                <c:pt idx="2605">
                  <c:v>221.0</c:v>
                </c:pt>
                <c:pt idx="2606">
                  <c:v>221.1000061035156</c:v>
                </c:pt>
                <c:pt idx="2607">
                  <c:v>221.2000122070312</c:v>
                </c:pt>
                <c:pt idx="2608">
                  <c:v>221.300018310547</c:v>
                </c:pt>
                <c:pt idx="2609">
                  <c:v>221.3999938964844</c:v>
                </c:pt>
                <c:pt idx="2610">
                  <c:v>221.5</c:v>
                </c:pt>
                <c:pt idx="2611">
                  <c:v>221.6000061035156</c:v>
                </c:pt>
                <c:pt idx="2612">
                  <c:v>221.7000122070312</c:v>
                </c:pt>
                <c:pt idx="2613">
                  <c:v>221.800018310547</c:v>
                </c:pt>
                <c:pt idx="2614">
                  <c:v>221.8999938964844</c:v>
                </c:pt>
                <c:pt idx="2615">
                  <c:v>222.0</c:v>
                </c:pt>
                <c:pt idx="2616">
                  <c:v>222.1000061035156</c:v>
                </c:pt>
                <c:pt idx="2617">
                  <c:v>222.2000122070312</c:v>
                </c:pt>
                <c:pt idx="2618">
                  <c:v>222.300018310547</c:v>
                </c:pt>
                <c:pt idx="2619">
                  <c:v>222.3999938964844</c:v>
                </c:pt>
                <c:pt idx="2620">
                  <c:v>222.5</c:v>
                </c:pt>
                <c:pt idx="2621">
                  <c:v>222.6000061035156</c:v>
                </c:pt>
                <c:pt idx="2622">
                  <c:v>222.7000122070312</c:v>
                </c:pt>
                <c:pt idx="2623">
                  <c:v>222.800018310547</c:v>
                </c:pt>
                <c:pt idx="2624">
                  <c:v>222.8999938964844</c:v>
                </c:pt>
                <c:pt idx="2625">
                  <c:v>223.0</c:v>
                </c:pt>
                <c:pt idx="2626">
                  <c:v>223.1000061035156</c:v>
                </c:pt>
                <c:pt idx="2627">
                  <c:v>223.2000122070312</c:v>
                </c:pt>
                <c:pt idx="2628">
                  <c:v>223.300018310547</c:v>
                </c:pt>
                <c:pt idx="2629">
                  <c:v>223.3999938964844</c:v>
                </c:pt>
                <c:pt idx="2630">
                  <c:v>223.5</c:v>
                </c:pt>
                <c:pt idx="2631">
                  <c:v>223.6000061035156</c:v>
                </c:pt>
                <c:pt idx="2632">
                  <c:v>223.7000122070312</c:v>
                </c:pt>
                <c:pt idx="2633">
                  <c:v>223.800018310547</c:v>
                </c:pt>
                <c:pt idx="2634">
                  <c:v>223.8999938964844</c:v>
                </c:pt>
                <c:pt idx="2635">
                  <c:v>224.0</c:v>
                </c:pt>
                <c:pt idx="2636">
                  <c:v>224.1000061035156</c:v>
                </c:pt>
                <c:pt idx="2637">
                  <c:v>224.2000122070312</c:v>
                </c:pt>
                <c:pt idx="2638">
                  <c:v>224.300018310547</c:v>
                </c:pt>
                <c:pt idx="2639">
                  <c:v>224.3999938964844</c:v>
                </c:pt>
                <c:pt idx="2640">
                  <c:v>224.5</c:v>
                </c:pt>
                <c:pt idx="2641">
                  <c:v>224.6000061035156</c:v>
                </c:pt>
                <c:pt idx="2642">
                  <c:v>224.7000122070312</c:v>
                </c:pt>
                <c:pt idx="2643">
                  <c:v>224.800018310547</c:v>
                </c:pt>
                <c:pt idx="2644">
                  <c:v>224.8999938964844</c:v>
                </c:pt>
                <c:pt idx="2645">
                  <c:v>225.0</c:v>
                </c:pt>
                <c:pt idx="2646">
                  <c:v>225.1000061035156</c:v>
                </c:pt>
                <c:pt idx="2647">
                  <c:v>225.2000122070312</c:v>
                </c:pt>
                <c:pt idx="2648">
                  <c:v>225.300018310547</c:v>
                </c:pt>
                <c:pt idx="2649">
                  <c:v>225.3999938964844</c:v>
                </c:pt>
                <c:pt idx="2650">
                  <c:v>225.5</c:v>
                </c:pt>
                <c:pt idx="2651">
                  <c:v>225.6000061035156</c:v>
                </c:pt>
                <c:pt idx="2652">
                  <c:v>225.7000122070312</c:v>
                </c:pt>
                <c:pt idx="2653">
                  <c:v>225.800018310547</c:v>
                </c:pt>
                <c:pt idx="2654">
                  <c:v>225.8999938964844</c:v>
                </c:pt>
                <c:pt idx="2655">
                  <c:v>226.0</c:v>
                </c:pt>
                <c:pt idx="2656">
                  <c:v>226.1000061035156</c:v>
                </c:pt>
                <c:pt idx="2657">
                  <c:v>226.2000122070312</c:v>
                </c:pt>
                <c:pt idx="2658">
                  <c:v>226.300018310547</c:v>
                </c:pt>
                <c:pt idx="2659">
                  <c:v>226.3999938964844</c:v>
                </c:pt>
                <c:pt idx="2660">
                  <c:v>226.5</c:v>
                </c:pt>
                <c:pt idx="2661">
                  <c:v>226.6000061035156</c:v>
                </c:pt>
                <c:pt idx="2662">
                  <c:v>226.7000122070312</c:v>
                </c:pt>
                <c:pt idx="2663">
                  <c:v>226.800018310547</c:v>
                </c:pt>
                <c:pt idx="2664">
                  <c:v>226.8999938964844</c:v>
                </c:pt>
                <c:pt idx="2665">
                  <c:v>227.0</c:v>
                </c:pt>
                <c:pt idx="2666">
                  <c:v>227.1000061035156</c:v>
                </c:pt>
                <c:pt idx="2667">
                  <c:v>227.2000122070312</c:v>
                </c:pt>
                <c:pt idx="2668">
                  <c:v>227.300018310547</c:v>
                </c:pt>
                <c:pt idx="2669">
                  <c:v>227.3999938964844</c:v>
                </c:pt>
                <c:pt idx="2670">
                  <c:v>227.5</c:v>
                </c:pt>
                <c:pt idx="2671">
                  <c:v>227.6000061035156</c:v>
                </c:pt>
                <c:pt idx="2672">
                  <c:v>227.7000122070312</c:v>
                </c:pt>
                <c:pt idx="2673">
                  <c:v>227.800018310547</c:v>
                </c:pt>
                <c:pt idx="2674">
                  <c:v>227.8999938964844</c:v>
                </c:pt>
                <c:pt idx="2675">
                  <c:v>228.0</c:v>
                </c:pt>
                <c:pt idx="2676">
                  <c:v>228.1000061035156</c:v>
                </c:pt>
                <c:pt idx="2677">
                  <c:v>228.2000122070312</c:v>
                </c:pt>
                <c:pt idx="2678">
                  <c:v>228.300018310547</c:v>
                </c:pt>
                <c:pt idx="2679">
                  <c:v>228.3999938964844</c:v>
                </c:pt>
                <c:pt idx="2680">
                  <c:v>228.5</c:v>
                </c:pt>
                <c:pt idx="2681">
                  <c:v>228.6000061035156</c:v>
                </c:pt>
                <c:pt idx="2682">
                  <c:v>228.7000122070312</c:v>
                </c:pt>
                <c:pt idx="2683">
                  <c:v>228.800018310547</c:v>
                </c:pt>
                <c:pt idx="2684">
                  <c:v>228.8999938964844</c:v>
                </c:pt>
                <c:pt idx="2685">
                  <c:v>229.0</c:v>
                </c:pt>
                <c:pt idx="2686">
                  <c:v>229.1000061035156</c:v>
                </c:pt>
                <c:pt idx="2687">
                  <c:v>229.2000122070312</c:v>
                </c:pt>
                <c:pt idx="2688">
                  <c:v>229.300018310547</c:v>
                </c:pt>
                <c:pt idx="2689">
                  <c:v>229.3999938964844</c:v>
                </c:pt>
                <c:pt idx="2690">
                  <c:v>229.5</c:v>
                </c:pt>
                <c:pt idx="2691">
                  <c:v>229.6000061035156</c:v>
                </c:pt>
                <c:pt idx="2692">
                  <c:v>229.7000122070312</c:v>
                </c:pt>
                <c:pt idx="2693">
                  <c:v>229.800018310547</c:v>
                </c:pt>
                <c:pt idx="2694">
                  <c:v>229.8999938964844</c:v>
                </c:pt>
                <c:pt idx="2695">
                  <c:v>230.0</c:v>
                </c:pt>
                <c:pt idx="2696">
                  <c:v>230.1000061035156</c:v>
                </c:pt>
                <c:pt idx="2697">
                  <c:v>230.2000122070312</c:v>
                </c:pt>
                <c:pt idx="2698">
                  <c:v>230.300018310547</c:v>
                </c:pt>
                <c:pt idx="2699">
                  <c:v>230.3999938964844</c:v>
                </c:pt>
                <c:pt idx="2700">
                  <c:v>230.5</c:v>
                </c:pt>
                <c:pt idx="2701">
                  <c:v>230.6000061035156</c:v>
                </c:pt>
                <c:pt idx="2702">
                  <c:v>230.7000122070312</c:v>
                </c:pt>
                <c:pt idx="2703">
                  <c:v>230.800018310547</c:v>
                </c:pt>
                <c:pt idx="2704">
                  <c:v>230.8999938964844</c:v>
                </c:pt>
                <c:pt idx="2705">
                  <c:v>231.0</c:v>
                </c:pt>
                <c:pt idx="2706">
                  <c:v>231.1000061035156</c:v>
                </c:pt>
                <c:pt idx="2707">
                  <c:v>231.2000122070312</c:v>
                </c:pt>
                <c:pt idx="2708">
                  <c:v>231.300018310547</c:v>
                </c:pt>
                <c:pt idx="2709">
                  <c:v>231.3999938964844</c:v>
                </c:pt>
                <c:pt idx="2710">
                  <c:v>231.5</c:v>
                </c:pt>
                <c:pt idx="2711">
                  <c:v>231.6000061035156</c:v>
                </c:pt>
                <c:pt idx="2712">
                  <c:v>231.7000122070312</c:v>
                </c:pt>
                <c:pt idx="2713">
                  <c:v>231.800018310547</c:v>
                </c:pt>
                <c:pt idx="2714">
                  <c:v>231.8999938964844</c:v>
                </c:pt>
                <c:pt idx="2715">
                  <c:v>232.0</c:v>
                </c:pt>
                <c:pt idx="2716">
                  <c:v>232.1000061035156</c:v>
                </c:pt>
                <c:pt idx="2717">
                  <c:v>232.2000122070312</c:v>
                </c:pt>
                <c:pt idx="2718">
                  <c:v>232.300018310547</c:v>
                </c:pt>
                <c:pt idx="2719">
                  <c:v>232.3999938964844</c:v>
                </c:pt>
                <c:pt idx="2720">
                  <c:v>232.5</c:v>
                </c:pt>
                <c:pt idx="2721">
                  <c:v>232.6000061035156</c:v>
                </c:pt>
                <c:pt idx="2722">
                  <c:v>232.7000122070312</c:v>
                </c:pt>
                <c:pt idx="2723">
                  <c:v>232.800018310547</c:v>
                </c:pt>
                <c:pt idx="2724">
                  <c:v>232.8999938964844</c:v>
                </c:pt>
                <c:pt idx="2725">
                  <c:v>233.0</c:v>
                </c:pt>
                <c:pt idx="2726">
                  <c:v>233.1000061035156</c:v>
                </c:pt>
                <c:pt idx="2727">
                  <c:v>233.2000122070312</c:v>
                </c:pt>
                <c:pt idx="2728">
                  <c:v>233.300018310547</c:v>
                </c:pt>
                <c:pt idx="2729">
                  <c:v>233.3999938964844</c:v>
                </c:pt>
                <c:pt idx="2730">
                  <c:v>233.5</c:v>
                </c:pt>
                <c:pt idx="2731">
                  <c:v>233.6000061035156</c:v>
                </c:pt>
                <c:pt idx="2732">
                  <c:v>233.7000122070312</c:v>
                </c:pt>
                <c:pt idx="2733">
                  <c:v>233.800018310547</c:v>
                </c:pt>
                <c:pt idx="2734">
                  <c:v>233.8999938964844</c:v>
                </c:pt>
                <c:pt idx="2735">
                  <c:v>234.0</c:v>
                </c:pt>
                <c:pt idx="2736">
                  <c:v>234.1000061035156</c:v>
                </c:pt>
                <c:pt idx="2737">
                  <c:v>234.2000122070312</c:v>
                </c:pt>
                <c:pt idx="2738">
                  <c:v>234.300018310547</c:v>
                </c:pt>
                <c:pt idx="2739">
                  <c:v>234.3999938964844</c:v>
                </c:pt>
                <c:pt idx="2740">
                  <c:v>234.5</c:v>
                </c:pt>
                <c:pt idx="2741">
                  <c:v>234.6000061035156</c:v>
                </c:pt>
                <c:pt idx="2742">
                  <c:v>234.7000122070312</c:v>
                </c:pt>
                <c:pt idx="2743">
                  <c:v>234.800018310547</c:v>
                </c:pt>
                <c:pt idx="2744">
                  <c:v>234.8999938964844</c:v>
                </c:pt>
                <c:pt idx="2745">
                  <c:v>235.0</c:v>
                </c:pt>
                <c:pt idx="2746">
                  <c:v>235.1000061035156</c:v>
                </c:pt>
                <c:pt idx="2747">
                  <c:v>235.2000122070312</c:v>
                </c:pt>
                <c:pt idx="2748">
                  <c:v>235.300018310547</c:v>
                </c:pt>
                <c:pt idx="2749">
                  <c:v>235.3999938964844</c:v>
                </c:pt>
                <c:pt idx="2750">
                  <c:v>235.5</c:v>
                </c:pt>
                <c:pt idx="2751">
                  <c:v>235.6000061035156</c:v>
                </c:pt>
                <c:pt idx="2752">
                  <c:v>235.7000122070312</c:v>
                </c:pt>
                <c:pt idx="2753">
                  <c:v>235.800018310547</c:v>
                </c:pt>
                <c:pt idx="2754">
                  <c:v>235.8999938964844</c:v>
                </c:pt>
                <c:pt idx="2755">
                  <c:v>236.0</c:v>
                </c:pt>
                <c:pt idx="2756">
                  <c:v>236.1000061035156</c:v>
                </c:pt>
                <c:pt idx="2757">
                  <c:v>236.2000122070312</c:v>
                </c:pt>
                <c:pt idx="2758">
                  <c:v>236.300018310547</c:v>
                </c:pt>
                <c:pt idx="2759">
                  <c:v>236.3999938964844</c:v>
                </c:pt>
                <c:pt idx="2760">
                  <c:v>236.5</c:v>
                </c:pt>
                <c:pt idx="2761">
                  <c:v>236.6000061035156</c:v>
                </c:pt>
                <c:pt idx="2762">
                  <c:v>236.7000122070312</c:v>
                </c:pt>
                <c:pt idx="2763">
                  <c:v>236.800018310547</c:v>
                </c:pt>
                <c:pt idx="2764">
                  <c:v>236.8999938964844</c:v>
                </c:pt>
                <c:pt idx="2765">
                  <c:v>237.0</c:v>
                </c:pt>
                <c:pt idx="2766">
                  <c:v>237.1000061035156</c:v>
                </c:pt>
                <c:pt idx="2767">
                  <c:v>237.2000122070312</c:v>
                </c:pt>
                <c:pt idx="2768">
                  <c:v>237.300018310547</c:v>
                </c:pt>
                <c:pt idx="2769">
                  <c:v>237.3999938964844</c:v>
                </c:pt>
                <c:pt idx="2770">
                  <c:v>237.5</c:v>
                </c:pt>
                <c:pt idx="2771">
                  <c:v>237.6000061035156</c:v>
                </c:pt>
                <c:pt idx="2772">
                  <c:v>237.7000122070312</c:v>
                </c:pt>
                <c:pt idx="2773">
                  <c:v>237.800018310547</c:v>
                </c:pt>
                <c:pt idx="2774">
                  <c:v>237.8999938964844</c:v>
                </c:pt>
                <c:pt idx="2775">
                  <c:v>238.0</c:v>
                </c:pt>
                <c:pt idx="2776">
                  <c:v>238.1000061035156</c:v>
                </c:pt>
                <c:pt idx="2777">
                  <c:v>238.2000122070312</c:v>
                </c:pt>
                <c:pt idx="2778">
                  <c:v>238.300018310547</c:v>
                </c:pt>
                <c:pt idx="2779">
                  <c:v>238.3999938964844</c:v>
                </c:pt>
                <c:pt idx="2780">
                  <c:v>238.5</c:v>
                </c:pt>
                <c:pt idx="2781">
                  <c:v>238.6000061035156</c:v>
                </c:pt>
                <c:pt idx="2782">
                  <c:v>238.7000122070312</c:v>
                </c:pt>
                <c:pt idx="2783">
                  <c:v>238.800018310547</c:v>
                </c:pt>
                <c:pt idx="2784">
                  <c:v>238.8999938964844</c:v>
                </c:pt>
                <c:pt idx="2785">
                  <c:v>239.0</c:v>
                </c:pt>
                <c:pt idx="2786">
                  <c:v>239.1000061035156</c:v>
                </c:pt>
                <c:pt idx="2787">
                  <c:v>239.2000122070312</c:v>
                </c:pt>
                <c:pt idx="2788">
                  <c:v>239.300018310547</c:v>
                </c:pt>
                <c:pt idx="2789">
                  <c:v>239.3999938964844</c:v>
                </c:pt>
                <c:pt idx="2790">
                  <c:v>239.5</c:v>
                </c:pt>
                <c:pt idx="2791">
                  <c:v>239.6000061035156</c:v>
                </c:pt>
                <c:pt idx="2792">
                  <c:v>239.7000122070312</c:v>
                </c:pt>
                <c:pt idx="2793">
                  <c:v>239.800018310547</c:v>
                </c:pt>
                <c:pt idx="2794">
                  <c:v>239.8999938964844</c:v>
                </c:pt>
                <c:pt idx="2795">
                  <c:v>240.0</c:v>
                </c:pt>
                <c:pt idx="2796">
                  <c:v>240.1000061035156</c:v>
                </c:pt>
                <c:pt idx="2797">
                  <c:v>240.2000122070312</c:v>
                </c:pt>
                <c:pt idx="2798">
                  <c:v>240.300018310547</c:v>
                </c:pt>
                <c:pt idx="2799">
                  <c:v>240.3999938964844</c:v>
                </c:pt>
                <c:pt idx="2800">
                  <c:v>240.5</c:v>
                </c:pt>
                <c:pt idx="2801">
                  <c:v>240.6000061035156</c:v>
                </c:pt>
                <c:pt idx="2802">
                  <c:v>240.7000122070312</c:v>
                </c:pt>
                <c:pt idx="2803">
                  <c:v>240.800018310547</c:v>
                </c:pt>
                <c:pt idx="2804">
                  <c:v>240.8999938964844</c:v>
                </c:pt>
                <c:pt idx="2805">
                  <c:v>241.0</c:v>
                </c:pt>
                <c:pt idx="2806">
                  <c:v>241.1000061035156</c:v>
                </c:pt>
                <c:pt idx="2807">
                  <c:v>241.2000122070312</c:v>
                </c:pt>
                <c:pt idx="2808">
                  <c:v>241.300018310547</c:v>
                </c:pt>
                <c:pt idx="2809">
                  <c:v>241.3999938964844</c:v>
                </c:pt>
                <c:pt idx="2810">
                  <c:v>241.5</c:v>
                </c:pt>
                <c:pt idx="2811">
                  <c:v>241.6000061035156</c:v>
                </c:pt>
                <c:pt idx="2812">
                  <c:v>241.7000122070312</c:v>
                </c:pt>
                <c:pt idx="2813">
                  <c:v>241.800018310547</c:v>
                </c:pt>
                <c:pt idx="2814">
                  <c:v>241.8999938964844</c:v>
                </c:pt>
                <c:pt idx="2815">
                  <c:v>242.0</c:v>
                </c:pt>
                <c:pt idx="2816">
                  <c:v>242.1000061035156</c:v>
                </c:pt>
                <c:pt idx="2817">
                  <c:v>242.2000122070312</c:v>
                </c:pt>
                <c:pt idx="2818">
                  <c:v>242.300018310547</c:v>
                </c:pt>
                <c:pt idx="2819">
                  <c:v>242.3999938964844</c:v>
                </c:pt>
                <c:pt idx="2820">
                  <c:v>242.5</c:v>
                </c:pt>
                <c:pt idx="2821">
                  <c:v>242.6000061035156</c:v>
                </c:pt>
                <c:pt idx="2822">
                  <c:v>242.7000122070312</c:v>
                </c:pt>
                <c:pt idx="2823">
                  <c:v>242.800018310547</c:v>
                </c:pt>
                <c:pt idx="2824">
                  <c:v>242.8999938964844</c:v>
                </c:pt>
                <c:pt idx="2825">
                  <c:v>243.0</c:v>
                </c:pt>
                <c:pt idx="2826">
                  <c:v>243.1000061035156</c:v>
                </c:pt>
                <c:pt idx="2827">
                  <c:v>243.2000122070312</c:v>
                </c:pt>
                <c:pt idx="2828">
                  <c:v>243.300018310547</c:v>
                </c:pt>
                <c:pt idx="2829">
                  <c:v>243.3999938964844</c:v>
                </c:pt>
                <c:pt idx="2830">
                  <c:v>243.5</c:v>
                </c:pt>
                <c:pt idx="2831">
                  <c:v>243.6000061035156</c:v>
                </c:pt>
                <c:pt idx="2832">
                  <c:v>243.7000122070312</c:v>
                </c:pt>
                <c:pt idx="2833">
                  <c:v>243.800018310547</c:v>
                </c:pt>
                <c:pt idx="2834">
                  <c:v>243.8999938964844</c:v>
                </c:pt>
                <c:pt idx="2835">
                  <c:v>244.0</c:v>
                </c:pt>
                <c:pt idx="2836">
                  <c:v>244.1000061035156</c:v>
                </c:pt>
                <c:pt idx="2837">
                  <c:v>244.2000122070312</c:v>
                </c:pt>
                <c:pt idx="2838">
                  <c:v>244.300018310547</c:v>
                </c:pt>
                <c:pt idx="2839">
                  <c:v>244.3999938964844</c:v>
                </c:pt>
                <c:pt idx="2840">
                  <c:v>244.5</c:v>
                </c:pt>
                <c:pt idx="2841">
                  <c:v>244.6000061035156</c:v>
                </c:pt>
                <c:pt idx="2842">
                  <c:v>244.7000122070312</c:v>
                </c:pt>
                <c:pt idx="2843">
                  <c:v>244.800018310547</c:v>
                </c:pt>
                <c:pt idx="2844">
                  <c:v>244.8999938964844</c:v>
                </c:pt>
                <c:pt idx="2845">
                  <c:v>245.0</c:v>
                </c:pt>
                <c:pt idx="2846">
                  <c:v>245.1000061035156</c:v>
                </c:pt>
                <c:pt idx="2847">
                  <c:v>245.2000122070312</c:v>
                </c:pt>
                <c:pt idx="2848">
                  <c:v>245.300018310547</c:v>
                </c:pt>
                <c:pt idx="2849">
                  <c:v>245.3999938964844</c:v>
                </c:pt>
                <c:pt idx="2850">
                  <c:v>245.5</c:v>
                </c:pt>
                <c:pt idx="2851">
                  <c:v>245.6000061035156</c:v>
                </c:pt>
                <c:pt idx="2852">
                  <c:v>245.7000122070312</c:v>
                </c:pt>
                <c:pt idx="2853">
                  <c:v>245.800018310547</c:v>
                </c:pt>
                <c:pt idx="2854">
                  <c:v>245.8999938964844</c:v>
                </c:pt>
                <c:pt idx="2855">
                  <c:v>246.0</c:v>
                </c:pt>
                <c:pt idx="2856">
                  <c:v>246.1000061035156</c:v>
                </c:pt>
                <c:pt idx="2857">
                  <c:v>246.2000122070312</c:v>
                </c:pt>
                <c:pt idx="2858">
                  <c:v>246.300018310547</c:v>
                </c:pt>
                <c:pt idx="2859">
                  <c:v>246.3999938964844</c:v>
                </c:pt>
                <c:pt idx="2860">
                  <c:v>246.5</c:v>
                </c:pt>
                <c:pt idx="2861">
                  <c:v>246.6000061035156</c:v>
                </c:pt>
                <c:pt idx="2862">
                  <c:v>246.7000122070312</c:v>
                </c:pt>
                <c:pt idx="2863">
                  <c:v>246.800018310547</c:v>
                </c:pt>
                <c:pt idx="2864">
                  <c:v>246.8999938964844</c:v>
                </c:pt>
                <c:pt idx="2865">
                  <c:v>247.0</c:v>
                </c:pt>
                <c:pt idx="2866">
                  <c:v>247.1000061035156</c:v>
                </c:pt>
                <c:pt idx="2867">
                  <c:v>247.2000122070312</c:v>
                </c:pt>
                <c:pt idx="2868">
                  <c:v>247.300018310547</c:v>
                </c:pt>
                <c:pt idx="2869">
                  <c:v>247.3999938964844</c:v>
                </c:pt>
                <c:pt idx="2870">
                  <c:v>247.5</c:v>
                </c:pt>
                <c:pt idx="2871">
                  <c:v>247.6000061035156</c:v>
                </c:pt>
                <c:pt idx="2872">
                  <c:v>247.7000122070312</c:v>
                </c:pt>
                <c:pt idx="2873">
                  <c:v>247.800018310547</c:v>
                </c:pt>
                <c:pt idx="2874">
                  <c:v>247.8999938964844</c:v>
                </c:pt>
                <c:pt idx="2875">
                  <c:v>248.0</c:v>
                </c:pt>
                <c:pt idx="2876">
                  <c:v>248.1000061035156</c:v>
                </c:pt>
                <c:pt idx="2877">
                  <c:v>248.2000122070312</c:v>
                </c:pt>
                <c:pt idx="2878">
                  <c:v>248.300018310547</c:v>
                </c:pt>
                <c:pt idx="2879">
                  <c:v>248.3999938964844</c:v>
                </c:pt>
                <c:pt idx="2880">
                  <c:v>248.5</c:v>
                </c:pt>
                <c:pt idx="2881">
                  <c:v>248.6000061035156</c:v>
                </c:pt>
                <c:pt idx="2882">
                  <c:v>248.7000122070312</c:v>
                </c:pt>
                <c:pt idx="2883">
                  <c:v>248.800018310547</c:v>
                </c:pt>
                <c:pt idx="2884">
                  <c:v>248.8999938964844</c:v>
                </c:pt>
                <c:pt idx="2885">
                  <c:v>249.0</c:v>
                </c:pt>
                <c:pt idx="2886">
                  <c:v>249.1000061035156</c:v>
                </c:pt>
                <c:pt idx="2887">
                  <c:v>249.2000122070312</c:v>
                </c:pt>
                <c:pt idx="2888">
                  <c:v>249.300018310547</c:v>
                </c:pt>
                <c:pt idx="2889">
                  <c:v>249.3999938964844</c:v>
                </c:pt>
                <c:pt idx="2890">
                  <c:v>249.5</c:v>
                </c:pt>
                <c:pt idx="2891">
                  <c:v>249.6000061035156</c:v>
                </c:pt>
                <c:pt idx="2892">
                  <c:v>249.7000122070312</c:v>
                </c:pt>
                <c:pt idx="2893">
                  <c:v>249.800018310547</c:v>
                </c:pt>
                <c:pt idx="2894">
                  <c:v>249.8999938964844</c:v>
                </c:pt>
                <c:pt idx="2895">
                  <c:v>250.0</c:v>
                </c:pt>
                <c:pt idx="2896">
                  <c:v>250.1000061035156</c:v>
                </c:pt>
                <c:pt idx="2897">
                  <c:v>250.2000122070312</c:v>
                </c:pt>
                <c:pt idx="2898">
                  <c:v>250.300018310547</c:v>
                </c:pt>
                <c:pt idx="2899">
                  <c:v>250.3999938964844</c:v>
                </c:pt>
                <c:pt idx="2900">
                  <c:v>250.5</c:v>
                </c:pt>
                <c:pt idx="2901">
                  <c:v>250.6000061035156</c:v>
                </c:pt>
                <c:pt idx="2902">
                  <c:v>250.7000122070312</c:v>
                </c:pt>
                <c:pt idx="2903">
                  <c:v>250.800018310547</c:v>
                </c:pt>
                <c:pt idx="2904">
                  <c:v>250.8999938964844</c:v>
                </c:pt>
                <c:pt idx="2905">
                  <c:v>251.0</c:v>
                </c:pt>
                <c:pt idx="2906">
                  <c:v>251.1000061035156</c:v>
                </c:pt>
                <c:pt idx="2907">
                  <c:v>251.2000122070312</c:v>
                </c:pt>
                <c:pt idx="2908">
                  <c:v>251.300018310547</c:v>
                </c:pt>
                <c:pt idx="2909">
                  <c:v>251.3999938964844</c:v>
                </c:pt>
                <c:pt idx="2910">
                  <c:v>251.5</c:v>
                </c:pt>
                <c:pt idx="2911">
                  <c:v>251.6000061035156</c:v>
                </c:pt>
                <c:pt idx="2912">
                  <c:v>251.7000122070312</c:v>
                </c:pt>
                <c:pt idx="2913">
                  <c:v>251.800018310547</c:v>
                </c:pt>
                <c:pt idx="2914">
                  <c:v>251.8999938964844</c:v>
                </c:pt>
                <c:pt idx="2915">
                  <c:v>252.0</c:v>
                </c:pt>
                <c:pt idx="2916">
                  <c:v>252.1000061035156</c:v>
                </c:pt>
                <c:pt idx="2917">
                  <c:v>252.2000122070312</c:v>
                </c:pt>
                <c:pt idx="2918">
                  <c:v>252.300018310547</c:v>
                </c:pt>
                <c:pt idx="2919">
                  <c:v>252.3999938964844</c:v>
                </c:pt>
                <c:pt idx="2920">
                  <c:v>252.5</c:v>
                </c:pt>
                <c:pt idx="2921">
                  <c:v>252.6000061035156</c:v>
                </c:pt>
                <c:pt idx="2922">
                  <c:v>252.7000122070312</c:v>
                </c:pt>
                <c:pt idx="2923">
                  <c:v>252.800018310547</c:v>
                </c:pt>
                <c:pt idx="2924">
                  <c:v>252.8999938964844</c:v>
                </c:pt>
                <c:pt idx="2925">
                  <c:v>253.0</c:v>
                </c:pt>
                <c:pt idx="2926">
                  <c:v>253.1000061035156</c:v>
                </c:pt>
                <c:pt idx="2927">
                  <c:v>253.2000122070312</c:v>
                </c:pt>
                <c:pt idx="2928">
                  <c:v>253.300018310547</c:v>
                </c:pt>
                <c:pt idx="2929">
                  <c:v>253.3999938964844</c:v>
                </c:pt>
                <c:pt idx="2930">
                  <c:v>253.5</c:v>
                </c:pt>
                <c:pt idx="2931">
                  <c:v>253.6000061035156</c:v>
                </c:pt>
                <c:pt idx="2932">
                  <c:v>253.7000122070312</c:v>
                </c:pt>
                <c:pt idx="2933">
                  <c:v>253.800018310547</c:v>
                </c:pt>
                <c:pt idx="2934">
                  <c:v>253.8999938964844</c:v>
                </c:pt>
                <c:pt idx="2935">
                  <c:v>254.0</c:v>
                </c:pt>
                <c:pt idx="2936">
                  <c:v>254.1000061035156</c:v>
                </c:pt>
                <c:pt idx="2937">
                  <c:v>254.2000122070312</c:v>
                </c:pt>
                <c:pt idx="2938">
                  <c:v>254.300018310547</c:v>
                </c:pt>
                <c:pt idx="2939">
                  <c:v>254.3999938964844</c:v>
                </c:pt>
                <c:pt idx="2940">
                  <c:v>254.5</c:v>
                </c:pt>
                <c:pt idx="2941">
                  <c:v>254.6000061035156</c:v>
                </c:pt>
                <c:pt idx="2942">
                  <c:v>254.7000122070312</c:v>
                </c:pt>
                <c:pt idx="2943">
                  <c:v>254.800018310547</c:v>
                </c:pt>
                <c:pt idx="2944">
                  <c:v>254.8999938964844</c:v>
                </c:pt>
                <c:pt idx="2945">
                  <c:v>255.0</c:v>
                </c:pt>
                <c:pt idx="2946">
                  <c:v>255.1000061035156</c:v>
                </c:pt>
                <c:pt idx="2947">
                  <c:v>255.2000122070312</c:v>
                </c:pt>
                <c:pt idx="2948">
                  <c:v>255.300018310547</c:v>
                </c:pt>
                <c:pt idx="2949">
                  <c:v>255.3999938964844</c:v>
                </c:pt>
                <c:pt idx="2950">
                  <c:v>255.5</c:v>
                </c:pt>
                <c:pt idx="2951">
                  <c:v>255.6000061035156</c:v>
                </c:pt>
                <c:pt idx="2952">
                  <c:v>255.7000122070312</c:v>
                </c:pt>
                <c:pt idx="2953">
                  <c:v>255.800018310547</c:v>
                </c:pt>
                <c:pt idx="2954">
                  <c:v>255.8999938964844</c:v>
                </c:pt>
                <c:pt idx="2955">
                  <c:v>256.0</c:v>
                </c:pt>
                <c:pt idx="2956">
                  <c:v>256.1000061035156</c:v>
                </c:pt>
                <c:pt idx="2957">
                  <c:v>256.2000122070312</c:v>
                </c:pt>
                <c:pt idx="2958">
                  <c:v>256.300018310547</c:v>
                </c:pt>
                <c:pt idx="2959">
                  <c:v>256.3999938964844</c:v>
                </c:pt>
                <c:pt idx="2960">
                  <c:v>256.5</c:v>
                </c:pt>
                <c:pt idx="2961">
                  <c:v>256.6000061035156</c:v>
                </c:pt>
                <c:pt idx="2962">
                  <c:v>256.7000122070312</c:v>
                </c:pt>
                <c:pt idx="2963">
                  <c:v>256.800018310547</c:v>
                </c:pt>
                <c:pt idx="2964">
                  <c:v>256.8999938964844</c:v>
                </c:pt>
                <c:pt idx="2965">
                  <c:v>257.0</c:v>
                </c:pt>
                <c:pt idx="2966">
                  <c:v>257.1000061035156</c:v>
                </c:pt>
                <c:pt idx="2967">
                  <c:v>257.2000122070312</c:v>
                </c:pt>
                <c:pt idx="2968">
                  <c:v>257.300018310547</c:v>
                </c:pt>
                <c:pt idx="2969">
                  <c:v>257.3999938964844</c:v>
                </c:pt>
                <c:pt idx="2970">
                  <c:v>257.5</c:v>
                </c:pt>
                <c:pt idx="2971">
                  <c:v>257.6000061035156</c:v>
                </c:pt>
                <c:pt idx="2972">
                  <c:v>257.7000122070312</c:v>
                </c:pt>
                <c:pt idx="2973">
                  <c:v>257.800018310547</c:v>
                </c:pt>
                <c:pt idx="2974">
                  <c:v>257.8999938964844</c:v>
                </c:pt>
                <c:pt idx="2975">
                  <c:v>258.0</c:v>
                </c:pt>
                <c:pt idx="2976">
                  <c:v>258.1000061035156</c:v>
                </c:pt>
                <c:pt idx="2977">
                  <c:v>258.2000122070312</c:v>
                </c:pt>
                <c:pt idx="2978">
                  <c:v>258.300018310547</c:v>
                </c:pt>
                <c:pt idx="2979">
                  <c:v>258.3999938964844</c:v>
                </c:pt>
                <c:pt idx="2980">
                  <c:v>258.5</c:v>
                </c:pt>
                <c:pt idx="2981">
                  <c:v>258.6000061035156</c:v>
                </c:pt>
                <c:pt idx="2982">
                  <c:v>258.7000122070312</c:v>
                </c:pt>
                <c:pt idx="2983">
                  <c:v>258.800018310547</c:v>
                </c:pt>
                <c:pt idx="2984">
                  <c:v>258.8999938964844</c:v>
                </c:pt>
                <c:pt idx="2985">
                  <c:v>259.0</c:v>
                </c:pt>
                <c:pt idx="2986">
                  <c:v>259.1000061035156</c:v>
                </c:pt>
                <c:pt idx="2987">
                  <c:v>259.2000122070312</c:v>
                </c:pt>
                <c:pt idx="2988">
                  <c:v>259.300018310547</c:v>
                </c:pt>
                <c:pt idx="2989">
                  <c:v>259.3999938964844</c:v>
                </c:pt>
                <c:pt idx="2990">
                  <c:v>259.5</c:v>
                </c:pt>
                <c:pt idx="2991">
                  <c:v>259.6000061035156</c:v>
                </c:pt>
                <c:pt idx="2992">
                  <c:v>259.7000122070312</c:v>
                </c:pt>
                <c:pt idx="2993">
                  <c:v>259.800018310547</c:v>
                </c:pt>
                <c:pt idx="2994">
                  <c:v>259.8999938964844</c:v>
                </c:pt>
                <c:pt idx="2995">
                  <c:v>260.0</c:v>
                </c:pt>
                <c:pt idx="2996">
                  <c:v>260.1000061035156</c:v>
                </c:pt>
                <c:pt idx="2997">
                  <c:v>260.2000122070312</c:v>
                </c:pt>
                <c:pt idx="2998">
                  <c:v>260.300018310547</c:v>
                </c:pt>
                <c:pt idx="2999">
                  <c:v>260.3999938964844</c:v>
                </c:pt>
                <c:pt idx="3000">
                  <c:v>260.5</c:v>
                </c:pt>
                <c:pt idx="3001">
                  <c:v>260.6000061035156</c:v>
                </c:pt>
                <c:pt idx="3002">
                  <c:v>260.7000122070312</c:v>
                </c:pt>
                <c:pt idx="3003">
                  <c:v>260.800018310547</c:v>
                </c:pt>
                <c:pt idx="3004">
                  <c:v>260.8999938964844</c:v>
                </c:pt>
                <c:pt idx="3005">
                  <c:v>261.0</c:v>
                </c:pt>
                <c:pt idx="3006">
                  <c:v>261.1000061035156</c:v>
                </c:pt>
                <c:pt idx="3007">
                  <c:v>261.2000122070312</c:v>
                </c:pt>
                <c:pt idx="3008">
                  <c:v>261.300018310547</c:v>
                </c:pt>
                <c:pt idx="3009">
                  <c:v>261.3999938964844</c:v>
                </c:pt>
                <c:pt idx="3010">
                  <c:v>261.5</c:v>
                </c:pt>
                <c:pt idx="3011">
                  <c:v>261.6000061035156</c:v>
                </c:pt>
                <c:pt idx="3012">
                  <c:v>261.7000122070312</c:v>
                </c:pt>
                <c:pt idx="3013">
                  <c:v>261.800018310547</c:v>
                </c:pt>
                <c:pt idx="3014">
                  <c:v>261.8999938964844</c:v>
                </c:pt>
                <c:pt idx="3015">
                  <c:v>262.0</c:v>
                </c:pt>
                <c:pt idx="3016">
                  <c:v>262.1000061035156</c:v>
                </c:pt>
                <c:pt idx="3017">
                  <c:v>262.2000122070312</c:v>
                </c:pt>
                <c:pt idx="3018">
                  <c:v>262.300018310547</c:v>
                </c:pt>
                <c:pt idx="3019">
                  <c:v>262.3999938964844</c:v>
                </c:pt>
                <c:pt idx="3020">
                  <c:v>262.5</c:v>
                </c:pt>
                <c:pt idx="3021">
                  <c:v>262.6000061035156</c:v>
                </c:pt>
                <c:pt idx="3022">
                  <c:v>262.7000122070312</c:v>
                </c:pt>
                <c:pt idx="3023">
                  <c:v>262.800018310547</c:v>
                </c:pt>
                <c:pt idx="3024">
                  <c:v>262.8999938964844</c:v>
                </c:pt>
                <c:pt idx="3025">
                  <c:v>263.0</c:v>
                </c:pt>
                <c:pt idx="3026">
                  <c:v>263.1000061035156</c:v>
                </c:pt>
                <c:pt idx="3027">
                  <c:v>263.2000122070312</c:v>
                </c:pt>
                <c:pt idx="3028">
                  <c:v>263.300018310547</c:v>
                </c:pt>
                <c:pt idx="3029">
                  <c:v>263.3999938964844</c:v>
                </c:pt>
                <c:pt idx="3030">
                  <c:v>263.5</c:v>
                </c:pt>
                <c:pt idx="3031">
                  <c:v>263.6000061035156</c:v>
                </c:pt>
                <c:pt idx="3032">
                  <c:v>263.7000122070312</c:v>
                </c:pt>
                <c:pt idx="3033">
                  <c:v>263.800018310547</c:v>
                </c:pt>
                <c:pt idx="3034">
                  <c:v>263.8999938964844</c:v>
                </c:pt>
                <c:pt idx="3035">
                  <c:v>264.0</c:v>
                </c:pt>
                <c:pt idx="3036">
                  <c:v>264.1000061035156</c:v>
                </c:pt>
                <c:pt idx="3037">
                  <c:v>264.2000122070312</c:v>
                </c:pt>
                <c:pt idx="3038">
                  <c:v>264.300018310547</c:v>
                </c:pt>
                <c:pt idx="3039">
                  <c:v>264.3999938964844</c:v>
                </c:pt>
                <c:pt idx="3040">
                  <c:v>264.5</c:v>
                </c:pt>
                <c:pt idx="3041">
                  <c:v>264.6000061035156</c:v>
                </c:pt>
                <c:pt idx="3042">
                  <c:v>264.7000122070312</c:v>
                </c:pt>
                <c:pt idx="3043">
                  <c:v>264.800018310547</c:v>
                </c:pt>
                <c:pt idx="3044">
                  <c:v>264.8999938964844</c:v>
                </c:pt>
                <c:pt idx="3045">
                  <c:v>265.0</c:v>
                </c:pt>
                <c:pt idx="3046">
                  <c:v>265.1000061035156</c:v>
                </c:pt>
                <c:pt idx="3047">
                  <c:v>265.2000122070312</c:v>
                </c:pt>
                <c:pt idx="3048">
                  <c:v>265.300018310547</c:v>
                </c:pt>
                <c:pt idx="3049">
                  <c:v>265.3999938964844</c:v>
                </c:pt>
                <c:pt idx="3050">
                  <c:v>265.5</c:v>
                </c:pt>
                <c:pt idx="3051">
                  <c:v>265.6000061035156</c:v>
                </c:pt>
                <c:pt idx="3052">
                  <c:v>265.7000122070312</c:v>
                </c:pt>
                <c:pt idx="3053">
                  <c:v>265.800018310547</c:v>
                </c:pt>
                <c:pt idx="3054">
                  <c:v>265.8999938964844</c:v>
                </c:pt>
                <c:pt idx="3055">
                  <c:v>266.0</c:v>
                </c:pt>
                <c:pt idx="3056">
                  <c:v>266.1000061035156</c:v>
                </c:pt>
                <c:pt idx="3057">
                  <c:v>266.2000122070312</c:v>
                </c:pt>
                <c:pt idx="3058">
                  <c:v>266.300018310547</c:v>
                </c:pt>
                <c:pt idx="3059">
                  <c:v>266.3999938964844</c:v>
                </c:pt>
                <c:pt idx="3060">
                  <c:v>266.5</c:v>
                </c:pt>
                <c:pt idx="3061">
                  <c:v>266.6000061035156</c:v>
                </c:pt>
                <c:pt idx="3062">
                  <c:v>266.7000122070312</c:v>
                </c:pt>
                <c:pt idx="3063">
                  <c:v>266.800018310547</c:v>
                </c:pt>
                <c:pt idx="3064">
                  <c:v>266.8999938964844</c:v>
                </c:pt>
                <c:pt idx="3065">
                  <c:v>267.0</c:v>
                </c:pt>
                <c:pt idx="3066">
                  <c:v>267.1000061035156</c:v>
                </c:pt>
                <c:pt idx="3067">
                  <c:v>267.2000122070312</c:v>
                </c:pt>
                <c:pt idx="3068">
                  <c:v>267.300018310547</c:v>
                </c:pt>
                <c:pt idx="3069">
                  <c:v>267.3999938964844</c:v>
                </c:pt>
                <c:pt idx="3070">
                  <c:v>267.5</c:v>
                </c:pt>
                <c:pt idx="3071">
                  <c:v>267.6000061035156</c:v>
                </c:pt>
                <c:pt idx="3072">
                  <c:v>267.7000122070312</c:v>
                </c:pt>
                <c:pt idx="3073">
                  <c:v>267.800018310547</c:v>
                </c:pt>
                <c:pt idx="3074">
                  <c:v>267.8999938964844</c:v>
                </c:pt>
                <c:pt idx="3075">
                  <c:v>268.0</c:v>
                </c:pt>
                <c:pt idx="3076">
                  <c:v>268.1000061035156</c:v>
                </c:pt>
                <c:pt idx="3077">
                  <c:v>268.2000122070312</c:v>
                </c:pt>
                <c:pt idx="3078">
                  <c:v>268.300018310547</c:v>
                </c:pt>
                <c:pt idx="3079">
                  <c:v>268.3999938964844</c:v>
                </c:pt>
                <c:pt idx="3080">
                  <c:v>268.5</c:v>
                </c:pt>
                <c:pt idx="3081">
                  <c:v>268.6000061035156</c:v>
                </c:pt>
                <c:pt idx="3082">
                  <c:v>268.7000122070312</c:v>
                </c:pt>
                <c:pt idx="3083">
                  <c:v>268.800018310547</c:v>
                </c:pt>
                <c:pt idx="3084">
                  <c:v>268.8999938964844</c:v>
                </c:pt>
                <c:pt idx="3085">
                  <c:v>269.0</c:v>
                </c:pt>
                <c:pt idx="3086">
                  <c:v>269.1000061035156</c:v>
                </c:pt>
                <c:pt idx="3087">
                  <c:v>269.2000122070312</c:v>
                </c:pt>
                <c:pt idx="3088">
                  <c:v>269.300018310547</c:v>
                </c:pt>
                <c:pt idx="3089">
                  <c:v>269.3999938964844</c:v>
                </c:pt>
                <c:pt idx="3090">
                  <c:v>269.5</c:v>
                </c:pt>
                <c:pt idx="3091">
                  <c:v>269.6000061035156</c:v>
                </c:pt>
                <c:pt idx="3092">
                  <c:v>269.7000122070312</c:v>
                </c:pt>
                <c:pt idx="3093">
                  <c:v>269.800018310547</c:v>
                </c:pt>
                <c:pt idx="3094">
                  <c:v>269.8999938964844</c:v>
                </c:pt>
                <c:pt idx="3095">
                  <c:v>270.0</c:v>
                </c:pt>
                <c:pt idx="3096">
                  <c:v>270.1000061035156</c:v>
                </c:pt>
                <c:pt idx="3097">
                  <c:v>270.2000122070312</c:v>
                </c:pt>
                <c:pt idx="3098">
                  <c:v>270.300018310547</c:v>
                </c:pt>
                <c:pt idx="3099">
                  <c:v>270.3999938964844</c:v>
                </c:pt>
                <c:pt idx="3100">
                  <c:v>270.5</c:v>
                </c:pt>
                <c:pt idx="3101">
                  <c:v>270.6000061035156</c:v>
                </c:pt>
                <c:pt idx="3102">
                  <c:v>270.7000122070312</c:v>
                </c:pt>
                <c:pt idx="3103">
                  <c:v>270.800018310547</c:v>
                </c:pt>
                <c:pt idx="3104">
                  <c:v>270.8999938964844</c:v>
                </c:pt>
                <c:pt idx="3105">
                  <c:v>271.0</c:v>
                </c:pt>
                <c:pt idx="3106">
                  <c:v>271.1000061035156</c:v>
                </c:pt>
                <c:pt idx="3107">
                  <c:v>271.2000122070312</c:v>
                </c:pt>
                <c:pt idx="3108">
                  <c:v>271.300018310547</c:v>
                </c:pt>
                <c:pt idx="3109">
                  <c:v>271.3999938964844</c:v>
                </c:pt>
                <c:pt idx="3110">
                  <c:v>271.5</c:v>
                </c:pt>
                <c:pt idx="3111">
                  <c:v>271.6000061035156</c:v>
                </c:pt>
                <c:pt idx="3112">
                  <c:v>271.7000122070312</c:v>
                </c:pt>
                <c:pt idx="3113">
                  <c:v>271.800018310547</c:v>
                </c:pt>
                <c:pt idx="3114">
                  <c:v>271.8999938964844</c:v>
                </c:pt>
                <c:pt idx="3115">
                  <c:v>272.0</c:v>
                </c:pt>
                <c:pt idx="3116">
                  <c:v>272.1000061035156</c:v>
                </c:pt>
                <c:pt idx="3117">
                  <c:v>272.2000122070312</c:v>
                </c:pt>
                <c:pt idx="3118">
                  <c:v>272.300018310547</c:v>
                </c:pt>
                <c:pt idx="3119">
                  <c:v>272.3999938964844</c:v>
                </c:pt>
                <c:pt idx="3120">
                  <c:v>272.5</c:v>
                </c:pt>
                <c:pt idx="3121">
                  <c:v>272.6000061035156</c:v>
                </c:pt>
                <c:pt idx="3122">
                  <c:v>272.7000122070312</c:v>
                </c:pt>
                <c:pt idx="3123">
                  <c:v>272.800018310547</c:v>
                </c:pt>
                <c:pt idx="3124">
                  <c:v>272.8999938964844</c:v>
                </c:pt>
                <c:pt idx="3125">
                  <c:v>273.0</c:v>
                </c:pt>
                <c:pt idx="3126">
                  <c:v>273.1000061035156</c:v>
                </c:pt>
                <c:pt idx="3127">
                  <c:v>273.2000122070312</c:v>
                </c:pt>
                <c:pt idx="3128">
                  <c:v>273.300018310547</c:v>
                </c:pt>
                <c:pt idx="3129">
                  <c:v>273.3999938964844</c:v>
                </c:pt>
                <c:pt idx="3130">
                  <c:v>273.5</c:v>
                </c:pt>
                <c:pt idx="3131">
                  <c:v>273.6000061035156</c:v>
                </c:pt>
                <c:pt idx="3132">
                  <c:v>273.7000122070312</c:v>
                </c:pt>
                <c:pt idx="3133">
                  <c:v>273.800018310547</c:v>
                </c:pt>
                <c:pt idx="3134">
                  <c:v>273.8999938964844</c:v>
                </c:pt>
                <c:pt idx="3135">
                  <c:v>274.0</c:v>
                </c:pt>
                <c:pt idx="3136">
                  <c:v>274.1000061035156</c:v>
                </c:pt>
                <c:pt idx="3137">
                  <c:v>274.2000122070312</c:v>
                </c:pt>
                <c:pt idx="3138">
                  <c:v>274.300018310547</c:v>
                </c:pt>
                <c:pt idx="3139">
                  <c:v>274.3999938964844</c:v>
                </c:pt>
                <c:pt idx="3140">
                  <c:v>274.5</c:v>
                </c:pt>
                <c:pt idx="3141">
                  <c:v>274.6000061035156</c:v>
                </c:pt>
                <c:pt idx="3142">
                  <c:v>274.7000122070312</c:v>
                </c:pt>
                <c:pt idx="3143">
                  <c:v>274.800018310547</c:v>
                </c:pt>
                <c:pt idx="3144">
                  <c:v>274.8999938964844</c:v>
                </c:pt>
                <c:pt idx="3145">
                  <c:v>275.0</c:v>
                </c:pt>
                <c:pt idx="3146">
                  <c:v>275.1000061035156</c:v>
                </c:pt>
                <c:pt idx="3147">
                  <c:v>275.2000122070312</c:v>
                </c:pt>
                <c:pt idx="3148">
                  <c:v>275.300018310547</c:v>
                </c:pt>
                <c:pt idx="3149">
                  <c:v>275.3999938964844</c:v>
                </c:pt>
                <c:pt idx="3150">
                  <c:v>275.5</c:v>
                </c:pt>
                <c:pt idx="3151">
                  <c:v>275.6000061035156</c:v>
                </c:pt>
                <c:pt idx="3152">
                  <c:v>275.7000122070312</c:v>
                </c:pt>
                <c:pt idx="3153">
                  <c:v>275.800018310547</c:v>
                </c:pt>
                <c:pt idx="3154">
                  <c:v>275.8999938964844</c:v>
                </c:pt>
                <c:pt idx="3155">
                  <c:v>276.0</c:v>
                </c:pt>
                <c:pt idx="3156">
                  <c:v>276.1000061035156</c:v>
                </c:pt>
                <c:pt idx="3157">
                  <c:v>276.2000122070312</c:v>
                </c:pt>
                <c:pt idx="3158">
                  <c:v>276.300018310547</c:v>
                </c:pt>
                <c:pt idx="3159">
                  <c:v>276.3999938964844</c:v>
                </c:pt>
                <c:pt idx="3160">
                  <c:v>276.5</c:v>
                </c:pt>
                <c:pt idx="3161">
                  <c:v>276.6000061035156</c:v>
                </c:pt>
                <c:pt idx="3162">
                  <c:v>276.7000122070312</c:v>
                </c:pt>
                <c:pt idx="3163">
                  <c:v>276.800018310547</c:v>
                </c:pt>
                <c:pt idx="3164">
                  <c:v>276.8999938964844</c:v>
                </c:pt>
                <c:pt idx="3165">
                  <c:v>277.0</c:v>
                </c:pt>
                <c:pt idx="3166">
                  <c:v>277.1000061035156</c:v>
                </c:pt>
                <c:pt idx="3167">
                  <c:v>277.2000122070312</c:v>
                </c:pt>
                <c:pt idx="3168">
                  <c:v>277.300018310547</c:v>
                </c:pt>
                <c:pt idx="3169">
                  <c:v>277.3999938964844</c:v>
                </c:pt>
                <c:pt idx="3170">
                  <c:v>277.5</c:v>
                </c:pt>
                <c:pt idx="3171">
                  <c:v>277.6000061035156</c:v>
                </c:pt>
                <c:pt idx="3172">
                  <c:v>277.7000122070312</c:v>
                </c:pt>
                <c:pt idx="3173">
                  <c:v>277.800018310547</c:v>
                </c:pt>
                <c:pt idx="3174">
                  <c:v>277.8999938964844</c:v>
                </c:pt>
                <c:pt idx="3175">
                  <c:v>278.0</c:v>
                </c:pt>
                <c:pt idx="3176">
                  <c:v>278.1000061035156</c:v>
                </c:pt>
                <c:pt idx="3177">
                  <c:v>278.2000122070312</c:v>
                </c:pt>
                <c:pt idx="3178">
                  <c:v>278.300018310547</c:v>
                </c:pt>
                <c:pt idx="3179">
                  <c:v>278.3999938964844</c:v>
                </c:pt>
                <c:pt idx="3180">
                  <c:v>278.5</c:v>
                </c:pt>
                <c:pt idx="3181">
                  <c:v>278.6000061035156</c:v>
                </c:pt>
                <c:pt idx="3182">
                  <c:v>278.7000122070312</c:v>
                </c:pt>
                <c:pt idx="3183">
                  <c:v>278.800018310547</c:v>
                </c:pt>
                <c:pt idx="3184">
                  <c:v>278.8999938964844</c:v>
                </c:pt>
                <c:pt idx="3185">
                  <c:v>279.0</c:v>
                </c:pt>
                <c:pt idx="3186">
                  <c:v>279.1000061035156</c:v>
                </c:pt>
                <c:pt idx="3187">
                  <c:v>279.2000122070312</c:v>
                </c:pt>
                <c:pt idx="3188">
                  <c:v>279.300018310547</c:v>
                </c:pt>
                <c:pt idx="3189">
                  <c:v>279.3999938964844</c:v>
                </c:pt>
                <c:pt idx="3190">
                  <c:v>279.5</c:v>
                </c:pt>
                <c:pt idx="3191">
                  <c:v>279.6000061035156</c:v>
                </c:pt>
                <c:pt idx="3192">
                  <c:v>279.7000122070312</c:v>
                </c:pt>
                <c:pt idx="3193">
                  <c:v>279.800018310547</c:v>
                </c:pt>
                <c:pt idx="3194">
                  <c:v>279.8999938964844</c:v>
                </c:pt>
                <c:pt idx="3195">
                  <c:v>280.0</c:v>
                </c:pt>
                <c:pt idx="3196">
                  <c:v>280.1000061035156</c:v>
                </c:pt>
                <c:pt idx="3197">
                  <c:v>280.2000122070312</c:v>
                </c:pt>
                <c:pt idx="3198">
                  <c:v>280.300018310547</c:v>
                </c:pt>
                <c:pt idx="3199">
                  <c:v>280.3999938964844</c:v>
                </c:pt>
                <c:pt idx="3200">
                  <c:v>280.5</c:v>
                </c:pt>
                <c:pt idx="3201">
                  <c:v>280.6000061035156</c:v>
                </c:pt>
                <c:pt idx="3202">
                  <c:v>280.7000122070312</c:v>
                </c:pt>
                <c:pt idx="3203">
                  <c:v>280.800018310547</c:v>
                </c:pt>
                <c:pt idx="3204">
                  <c:v>280.8999938964844</c:v>
                </c:pt>
                <c:pt idx="3205">
                  <c:v>281.0</c:v>
                </c:pt>
                <c:pt idx="3206">
                  <c:v>281.1000061035156</c:v>
                </c:pt>
                <c:pt idx="3207">
                  <c:v>281.2000122070312</c:v>
                </c:pt>
                <c:pt idx="3208">
                  <c:v>281.300018310547</c:v>
                </c:pt>
                <c:pt idx="3209">
                  <c:v>281.3999938964844</c:v>
                </c:pt>
                <c:pt idx="3210">
                  <c:v>281.5</c:v>
                </c:pt>
                <c:pt idx="3211">
                  <c:v>281.6000061035156</c:v>
                </c:pt>
                <c:pt idx="3212">
                  <c:v>281.7000122070312</c:v>
                </c:pt>
                <c:pt idx="3213">
                  <c:v>281.800018310547</c:v>
                </c:pt>
                <c:pt idx="3214">
                  <c:v>281.8999938964844</c:v>
                </c:pt>
                <c:pt idx="3215">
                  <c:v>282.0</c:v>
                </c:pt>
                <c:pt idx="3216">
                  <c:v>282.1000061035156</c:v>
                </c:pt>
                <c:pt idx="3217">
                  <c:v>282.2000122070312</c:v>
                </c:pt>
                <c:pt idx="3218">
                  <c:v>282.300018310547</c:v>
                </c:pt>
                <c:pt idx="3219">
                  <c:v>282.3999938964844</c:v>
                </c:pt>
                <c:pt idx="3220">
                  <c:v>282.5</c:v>
                </c:pt>
                <c:pt idx="3221">
                  <c:v>282.6000061035156</c:v>
                </c:pt>
                <c:pt idx="3222">
                  <c:v>282.7000122070312</c:v>
                </c:pt>
                <c:pt idx="3223">
                  <c:v>282.800018310547</c:v>
                </c:pt>
                <c:pt idx="3224">
                  <c:v>282.8999938964844</c:v>
                </c:pt>
                <c:pt idx="3225">
                  <c:v>283.0</c:v>
                </c:pt>
                <c:pt idx="3226">
                  <c:v>283.1000061035156</c:v>
                </c:pt>
                <c:pt idx="3227">
                  <c:v>283.2000122070312</c:v>
                </c:pt>
                <c:pt idx="3228">
                  <c:v>283.300018310547</c:v>
                </c:pt>
                <c:pt idx="3229">
                  <c:v>283.3999938964844</c:v>
                </c:pt>
                <c:pt idx="3230">
                  <c:v>283.5</c:v>
                </c:pt>
                <c:pt idx="3231">
                  <c:v>283.6000061035156</c:v>
                </c:pt>
                <c:pt idx="3232">
                  <c:v>283.7000122070312</c:v>
                </c:pt>
                <c:pt idx="3233">
                  <c:v>283.800018310547</c:v>
                </c:pt>
                <c:pt idx="3234">
                  <c:v>283.8999938964844</c:v>
                </c:pt>
                <c:pt idx="3235">
                  <c:v>284.0</c:v>
                </c:pt>
                <c:pt idx="3236">
                  <c:v>284.1000061035156</c:v>
                </c:pt>
                <c:pt idx="3237">
                  <c:v>284.2000122070312</c:v>
                </c:pt>
                <c:pt idx="3238">
                  <c:v>284.300018310547</c:v>
                </c:pt>
                <c:pt idx="3239">
                  <c:v>284.3999938964844</c:v>
                </c:pt>
                <c:pt idx="3240">
                  <c:v>284.5</c:v>
                </c:pt>
                <c:pt idx="3241">
                  <c:v>284.6000061035156</c:v>
                </c:pt>
                <c:pt idx="3242">
                  <c:v>284.7000122070312</c:v>
                </c:pt>
                <c:pt idx="3243">
                  <c:v>284.800018310547</c:v>
                </c:pt>
                <c:pt idx="3244">
                  <c:v>284.8999938964844</c:v>
                </c:pt>
                <c:pt idx="3245">
                  <c:v>285.0</c:v>
                </c:pt>
                <c:pt idx="3246">
                  <c:v>285.1000061035156</c:v>
                </c:pt>
                <c:pt idx="3247">
                  <c:v>285.2000122070312</c:v>
                </c:pt>
                <c:pt idx="3248">
                  <c:v>285.300018310547</c:v>
                </c:pt>
                <c:pt idx="3249">
                  <c:v>285.3999938964844</c:v>
                </c:pt>
                <c:pt idx="3250">
                  <c:v>285.5</c:v>
                </c:pt>
                <c:pt idx="3251">
                  <c:v>285.6000061035156</c:v>
                </c:pt>
                <c:pt idx="3252">
                  <c:v>285.7000122070312</c:v>
                </c:pt>
                <c:pt idx="3253">
                  <c:v>285.800018310547</c:v>
                </c:pt>
                <c:pt idx="3254">
                  <c:v>285.8999938964844</c:v>
                </c:pt>
                <c:pt idx="3255">
                  <c:v>286.0</c:v>
                </c:pt>
                <c:pt idx="3256">
                  <c:v>286.1000061035156</c:v>
                </c:pt>
                <c:pt idx="3257">
                  <c:v>286.2000122070312</c:v>
                </c:pt>
                <c:pt idx="3258">
                  <c:v>286.300018310547</c:v>
                </c:pt>
                <c:pt idx="3259">
                  <c:v>286.3999938964844</c:v>
                </c:pt>
                <c:pt idx="3260">
                  <c:v>286.5</c:v>
                </c:pt>
                <c:pt idx="3261">
                  <c:v>286.6000061035156</c:v>
                </c:pt>
                <c:pt idx="3262">
                  <c:v>286.7000122070312</c:v>
                </c:pt>
                <c:pt idx="3263">
                  <c:v>286.800018310547</c:v>
                </c:pt>
                <c:pt idx="3264">
                  <c:v>286.8999938964844</c:v>
                </c:pt>
                <c:pt idx="3265">
                  <c:v>287.0</c:v>
                </c:pt>
                <c:pt idx="3266">
                  <c:v>287.1000061035156</c:v>
                </c:pt>
                <c:pt idx="3267">
                  <c:v>287.2000122070312</c:v>
                </c:pt>
                <c:pt idx="3268">
                  <c:v>287.300018310547</c:v>
                </c:pt>
                <c:pt idx="3269">
                  <c:v>287.3999938964844</c:v>
                </c:pt>
                <c:pt idx="3270">
                  <c:v>287.5</c:v>
                </c:pt>
                <c:pt idx="3271">
                  <c:v>287.6000061035156</c:v>
                </c:pt>
                <c:pt idx="3272">
                  <c:v>287.7000122070312</c:v>
                </c:pt>
                <c:pt idx="3273">
                  <c:v>287.800018310547</c:v>
                </c:pt>
                <c:pt idx="3274">
                  <c:v>287.8999938964844</c:v>
                </c:pt>
                <c:pt idx="3275">
                  <c:v>288.0</c:v>
                </c:pt>
                <c:pt idx="3276">
                  <c:v>288.1000061035156</c:v>
                </c:pt>
                <c:pt idx="3277">
                  <c:v>288.2000122070312</c:v>
                </c:pt>
                <c:pt idx="3278">
                  <c:v>288.300018310547</c:v>
                </c:pt>
                <c:pt idx="3279">
                  <c:v>288.3999938964844</c:v>
                </c:pt>
                <c:pt idx="3280">
                  <c:v>288.5</c:v>
                </c:pt>
                <c:pt idx="3281">
                  <c:v>288.6000061035156</c:v>
                </c:pt>
                <c:pt idx="3282">
                  <c:v>288.7000122070312</c:v>
                </c:pt>
                <c:pt idx="3283">
                  <c:v>288.800018310547</c:v>
                </c:pt>
                <c:pt idx="3284">
                  <c:v>288.8999938964844</c:v>
                </c:pt>
                <c:pt idx="3285">
                  <c:v>289.0</c:v>
                </c:pt>
                <c:pt idx="3286">
                  <c:v>289.1000061035156</c:v>
                </c:pt>
                <c:pt idx="3287">
                  <c:v>289.2000122070312</c:v>
                </c:pt>
                <c:pt idx="3288">
                  <c:v>289.300018310547</c:v>
                </c:pt>
                <c:pt idx="3289">
                  <c:v>289.3999938964844</c:v>
                </c:pt>
                <c:pt idx="3290">
                  <c:v>289.5</c:v>
                </c:pt>
                <c:pt idx="3291">
                  <c:v>289.6000061035156</c:v>
                </c:pt>
                <c:pt idx="3292">
                  <c:v>289.7000122070312</c:v>
                </c:pt>
                <c:pt idx="3293">
                  <c:v>289.800018310547</c:v>
                </c:pt>
                <c:pt idx="3294">
                  <c:v>289.8999938964844</c:v>
                </c:pt>
                <c:pt idx="3295">
                  <c:v>290.0</c:v>
                </c:pt>
                <c:pt idx="3296">
                  <c:v>290.1000061035156</c:v>
                </c:pt>
                <c:pt idx="3297">
                  <c:v>290.2000122070312</c:v>
                </c:pt>
                <c:pt idx="3298">
                  <c:v>290.300018310547</c:v>
                </c:pt>
                <c:pt idx="3299">
                  <c:v>290.3999938964844</c:v>
                </c:pt>
                <c:pt idx="3300">
                  <c:v>290.5</c:v>
                </c:pt>
                <c:pt idx="3301">
                  <c:v>290.6000061035156</c:v>
                </c:pt>
                <c:pt idx="3302">
                  <c:v>290.7000122070312</c:v>
                </c:pt>
                <c:pt idx="3303">
                  <c:v>290.800018310547</c:v>
                </c:pt>
                <c:pt idx="3304">
                  <c:v>290.8999938964844</c:v>
                </c:pt>
                <c:pt idx="3305">
                  <c:v>291.0</c:v>
                </c:pt>
                <c:pt idx="3306">
                  <c:v>291.1000061035156</c:v>
                </c:pt>
                <c:pt idx="3307">
                  <c:v>291.2000122070312</c:v>
                </c:pt>
                <c:pt idx="3308">
                  <c:v>291.300018310547</c:v>
                </c:pt>
                <c:pt idx="3309">
                  <c:v>291.3999938964844</c:v>
                </c:pt>
                <c:pt idx="3310">
                  <c:v>291.5</c:v>
                </c:pt>
                <c:pt idx="3311">
                  <c:v>291.6000061035156</c:v>
                </c:pt>
                <c:pt idx="3312">
                  <c:v>291.7000122070312</c:v>
                </c:pt>
                <c:pt idx="3313">
                  <c:v>291.800018310547</c:v>
                </c:pt>
                <c:pt idx="3314">
                  <c:v>291.8999938964844</c:v>
                </c:pt>
                <c:pt idx="3315">
                  <c:v>292.0</c:v>
                </c:pt>
                <c:pt idx="3316">
                  <c:v>292.1000061035156</c:v>
                </c:pt>
                <c:pt idx="3317">
                  <c:v>292.2000122070312</c:v>
                </c:pt>
                <c:pt idx="3318">
                  <c:v>292.300018310547</c:v>
                </c:pt>
                <c:pt idx="3319">
                  <c:v>292.3999938964844</c:v>
                </c:pt>
                <c:pt idx="3320">
                  <c:v>292.5</c:v>
                </c:pt>
                <c:pt idx="3321">
                  <c:v>292.6000061035156</c:v>
                </c:pt>
                <c:pt idx="3322">
                  <c:v>292.7000122070312</c:v>
                </c:pt>
                <c:pt idx="3323">
                  <c:v>292.800018310547</c:v>
                </c:pt>
                <c:pt idx="3324">
                  <c:v>292.8999938964844</c:v>
                </c:pt>
                <c:pt idx="3325">
                  <c:v>293.0</c:v>
                </c:pt>
                <c:pt idx="3326">
                  <c:v>293.1000061035156</c:v>
                </c:pt>
                <c:pt idx="3327">
                  <c:v>293.2000122070312</c:v>
                </c:pt>
                <c:pt idx="3328">
                  <c:v>293.300018310547</c:v>
                </c:pt>
                <c:pt idx="3329">
                  <c:v>293.3999938964844</c:v>
                </c:pt>
                <c:pt idx="3330">
                  <c:v>293.5</c:v>
                </c:pt>
                <c:pt idx="3331">
                  <c:v>293.6000061035156</c:v>
                </c:pt>
                <c:pt idx="3332">
                  <c:v>293.7000122070312</c:v>
                </c:pt>
                <c:pt idx="3333">
                  <c:v>293.800018310547</c:v>
                </c:pt>
                <c:pt idx="3334">
                  <c:v>293.8999938964844</c:v>
                </c:pt>
                <c:pt idx="3335">
                  <c:v>294.0</c:v>
                </c:pt>
                <c:pt idx="3336">
                  <c:v>294.1000061035156</c:v>
                </c:pt>
                <c:pt idx="3337">
                  <c:v>294.2000122070312</c:v>
                </c:pt>
                <c:pt idx="3338">
                  <c:v>294.300018310547</c:v>
                </c:pt>
                <c:pt idx="3339">
                  <c:v>294.3999938964844</c:v>
                </c:pt>
                <c:pt idx="3340">
                  <c:v>294.5</c:v>
                </c:pt>
                <c:pt idx="3341">
                  <c:v>294.6000061035156</c:v>
                </c:pt>
                <c:pt idx="3342">
                  <c:v>294.7000122070312</c:v>
                </c:pt>
                <c:pt idx="3343">
                  <c:v>294.800018310547</c:v>
                </c:pt>
                <c:pt idx="3344">
                  <c:v>294.8999938964844</c:v>
                </c:pt>
                <c:pt idx="3345">
                  <c:v>295.0</c:v>
                </c:pt>
                <c:pt idx="3346">
                  <c:v>295.1000061035156</c:v>
                </c:pt>
                <c:pt idx="3347">
                  <c:v>295.2000122070312</c:v>
                </c:pt>
                <c:pt idx="3348">
                  <c:v>295.300018310547</c:v>
                </c:pt>
                <c:pt idx="3349">
                  <c:v>295.3999938964844</c:v>
                </c:pt>
                <c:pt idx="3350">
                  <c:v>295.5</c:v>
                </c:pt>
                <c:pt idx="3351">
                  <c:v>295.6000061035156</c:v>
                </c:pt>
                <c:pt idx="3352">
                  <c:v>295.7000122070312</c:v>
                </c:pt>
                <c:pt idx="3353">
                  <c:v>295.800018310547</c:v>
                </c:pt>
                <c:pt idx="3354">
                  <c:v>295.8999938964844</c:v>
                </c:pt>
                <c:pt idx="3355">
                  <c:v>296.0</c:v>
                </c:pt>
                <c:pt idx="3356">
                  <c:v>296.1000061035156</c:v>
                </c:pt>
                <c:pt idx="3357">
                  <c:v>296.2000122070312</c:v>
                </c:pt>
                <c:pt idx="3358">
                  <c:v>296.300018310547</c:v>
                </c:pt>
                <c:pt idx="3359">
                  <c:v>296.3999938964844</c:v>
                </c:pt>
                <c:pt idx="3360">
                  <c:v>296.5</c:v>
                </c:pt>
                <c:pt idx="3361">
                  <c:v>296.6000061035156</c:v>
                </c:pt>
                <c:pt idx="3362">
                  <c:v>296.7000122070312</c:v>
                </c:pt>
                <c:pt idx="3363">
                  <c:v>296.800018310547</c:v>
                </c:pt>
                <c:pt idx="3364">
                  <c:v>296.8999938964844</c:v>
                </c:pt>
                <c:pt idx="3365">
                  <c:v>297.0</c:v>
                </c:pt>
                <c:pt idx="3366">
                  <c:v>297.1000061035156</c:v>
                </c:pt>
                <c:pt idx="3367">
                  <c:v>297.2000122070312</c:v>
                </c:pt>
                <c:pt idx="3368">
                  <c:v>297.300018310547</c:v>
                </c:pt>
                <c:pt idx="3369">
                  <c:v>297.3999938964844</c:v>
                </c:pt>
                <c:pt idx="3370">
                  <c:v>297.5</c:v>
                </c:pt>
                <c:pt idx="3371">
                  <c:v>297.6000061035156</c:v>
                </c:pt>
                <c:pt idx="3372">
                  <c:v>297.7000122070312</c:v>
                </c:pt>
                <c:pt idx="3373">
                  <c:v>297.800018310547</c:v>
                </c:pt>
                <c:pt idx="3374">
                  <c:v>297.8999938964844</c:v>
                </c:pt>
                <c:pt idx="3375">
                  <c:v>298.0</c:v>
                </c:pt>
                <c:pt idx="3376">
                  <c:v>298.1000061035156</c:v>
                </c:pt>
                <c:pt idx="3377">
                  <c:v>298.2000122070312</c:v>
                </c:pt>
                <c:pt idx="3378">
                  <c:v>298.300018310547</c:v>
                </c:pt>
                <c:pt idx="3379">
                  <c:v>298.3999938964844</c:v>
                </c:pt>
                <c:pt idx="3380">
                  <c:v>298.5</c:v>
                </c:pt>
                <c:pt idx="3381">
                  <c:v>298.6000061035156</c:v>
                </c:pt>
                <c:pt idx="3382">
                  <c:v>298.7000122070312</c:v>
                </c:pt>
                <c:pt idx="3383">
                  <c:v>298.800018310547</c:v>
                </c:pt>
                <c:pt idx="3384">
                  <c:v>298.8999938964844</c:v>
                </c:pt>
                <c:pt idx="3385">
                  <c:v>299.0</c:v>
                </c:pt>
                <c:pt idx="3386">
                  <c:v>299.1000061035156</c:v>
                </c:pt>
                <c:pt idx="3387">
                  <c:v>299.2000122070312</c:v>
                </c:pt>
                <c:pt idx="3388">
                  <c:v>299.300018310547</c:v>
                </c:pt>
                <c:pt idx="3389">
                  <c:v>299.3999938964844</c:v>
                </c:pt>
                <c:pt idx="3390">
                  <c:v>299.5</c:v>
                </c:pt>
                <c:pt idx="3391">
                  <c:v>299.6000061035156</c:v>
                </c:pt>
                <c:pt idx="3392">
                  <c:v>299.7000122070312</c:v>
                </c:pt>
                <c:pt idx="3393">
                  <c:v>299.800018310547</c:v>
                </c:pt>
                <c:pt idx="3394">
                  <c:v>299.8999938964844</c:v>
                </c:pt>
                <c:pt idx="3395">
                  <c:v>300.0</c:v>
                </c:pt>
                <c:pt idx="3396">
                  <c:v>300.1000061035156</c:v>
                </c:pt>
                <c:pt idx="3397">
                  <c:v>300.2000122070312</c:v>
                </c:pt>
                <c:pt idx="3398">
                  <c:v>300.300018310547</c:v>
                </c:pt>
                <c:pt idx="3399">
                  <c:v>300.3999938964844</c:v>
                </c:pt>
                <c:pt idx="3400">
                  <c:v>300.5</c:v>
                </c:pt>
                <c:pt idx="3401">
                  <c:v>300.6000061035156</c:v>
                </c:pt>
                <c:pt idx="3402">
                  <c:v>300.7000122070312</c:v>
                </c:pt>
                <c:pt idx="3403">
                  <c:v>300.800018310547</c:v>
                </c:pt>
                <c:pt idx="3404">
                  <c:v>300.8999938964844</c:v>
                </c:pt>
                <c:pt idx="3405">
                  <c:v>301.0</c:v>
                </c:pt>
                <c:pt idx="3406">
                  <c:v>301.1000061035156</c:v>
                </c:pt>
                <c:pt idx="3407">
                  <c:v>301.2000122070312</c:v>
                </c:pt>
                <c:pt idx="3408">
                  <c:v>301.300018310547</c:v>
                </c:pt>
                <c:pt idx="3409">
                  <c:v>301.3999938964844</c:v>
                </c:pt>
                <c:pt idx="3410">
                  <c:v>301.5</c:v>
                </c:pt>
                <c:pt idx="3411">
                  <c:v>301.6000061035156</c:v>
                </c:pt>
                <c:pt idx="3412">
                  <c:v>301.7000122070312</c:v>
                </c:pt>
                <c:pt idx="3413">
                  <c:v>301.800018310547</c:v>
                </c:pt>
                <c:pt idx="3414">
                  <c:v>301.8999938964844</c:v>
                </c:pt>
                <c:pt idx="3415">
                  <c:v>302.0</c:v>
                </c:pt>
                <c:pt idx="3416">
                  <c:v>302.1000061035156</c:v>
                </c:pt>
                <c:pt idx="3417">
                  <c:v>302.2000122070312</c:v>
                </c:pt>
                <c:pt idx="3418">
                  <c:v>302.300018310547</c:v>
                </c:pt>
                <c:pt idx="3419">
                  <c:v>302.3999938964844</c:v>
                </c:pt>
                <c:pt idx="3420">
                  <c:v>302.5</c:v>
                </c:pt>
                <c:pt idx="3421">
                  <c:v>302.6000061035156</c:v>
                </c:pt>
                <c:pt idx="3422">
                  <c:v>302.7000122070312</c:v>
                </c:pt>
                <c:pt idx="3423">
                  <c:v>302.800018310547</c:v>
                </c:pt>
                <c:pt idx="3424">
                  <c:v>302.8999938964844</c:v>
                </c:pt>
                <c:pt idx="3425">
                  <c:v>303.0</c:v>
                </c:pt>
                <c:pt idx="3426">
                  <c:v>303.1000061035156</c:v>
                </c:pt>
                <c:pt idx="3427">
                  <c:v>303.2000122070312</c:v>
                </c:pt>
                <c:pt idx="3428">
                  <c:v>303.300018310547</c:v>
                </c:pt>
                <c:pt idx="3429">
                  <c:v>303.3999938964844</c:v>
                </c:pt>
                <c:pt idx="3430">
                  <c:v>303.5</c:v>
                </c:pt>
                <c:pt idx="3431">
                  <c:v>303.6000061035156</c:v>
                </c:pt>
                <c:pt idx="3432">
                  <c:v>303.7000122070312</c:v>
                </c:pt>
                <c:pt idx="3433">
                  <c:v>303.800018310547</c:v>
                </c:pt>
                <c:pt idx="3434">
                  <c:v>303.8999938964844</c:v>
                </c:pt>
                <c:pt idx="3435">
                  <c:v>304.0</c:v>
                </c:pt>
                <c:pt idx="3436">
                  <c:v>304.1000061035156</c:v>
                </c:pt>
                <c:pt idx="3437">
                  <c:v>304.2000122070312</c:v>
                </c:pt>
                <c:pt idx="3438">
                  <c:v>304.300018310547</c:v>
                </c:pt>
                <c:pt idx="3439">
                  <c:v>304.3999938964844</c:v>
                </c:pt>
                <c:pt idx="3440">
                  <c:v>304.5</c:v>
                </c:pt>
                <c:pt idx="3441">
                  <c:v>304.6000061035156</c:v>
                </c:pt>
                <c:pt idx="3442">
                  <c:v>304.7000122070312</c:v>
                </c:pt>
                <c:pt idx="3443">
                  <c:v>304.800018310547</c:v>
                </c:pt>
                <c:pt idx="3444">
                  <c:v>304.8999938964844</c:v>
                </c:pt>
                <c:pt idx="3445">
                  <c:v>305.0</c:v>
                </c:pt>
                <c:pt idx="3446">
                  <c:v>305.1000061035156</c:v>
                </c:pt>
                <c:pt idx="3447">
                  <c:v>305.2000122070312</c:v>
                </c:pt>
                <c:pt idx="3448">
                  <c:v>305.300018310547</c:v>
                </c:pt>
                <c:pt idx="3449">
                  <c:v>305.3999938964844</c:v>
                </c:pt>
                <c:pt idx="3450">
                  <c:v>305.5</c:v>
                </c:pt>
                <c:pt idx="3451">
                  <c:v>305.6000061035156</c:v>
                </c:pt>
                <c:pt idx="3452">
                  <c:v>305.7000122070312</c:v>
                </c:pt>
                <c:pt idx="3453">
                  <c:v>305.800018310547</c:v>
                </c:pt>
                <c:pt idx="3454">
                  <c:v>305.8999938964844</c:v>
                </c:pt>
                <c:pt idx="3455">
                  <c:v>306.0</c:v>
                </c:pt>
                <c:pt idx="3456">
                  <c:v>306.1000061035156</c:v>
                </c:pt>
                <c:pt idx="3457">
                  <c:v>306.2000122070312</c:v>
                </c:pt>
                <c:pt idx="3458">
                  <c:v>306.300018310547</c:v>
                </c:pt>
                <c:pt idx="3459">
                  <c:v>306.3999938964844</c:v>
                </c:pt>
                <c:pt idx="3460">
                  <c:v>306.5</c:v>
                </c:pt>
                <c:pt idx="3461">
                  <c:v>306.6000061035156</c:v>
                </c:pt>
                <c:pt idx="3462">
                  <c:v>306.7000122070312</c:v>
                </c:pt>
                <c:pt idx="3463">
                  <c:v>306.800018310547</c:v>
                </c:pt>
                <c:pt idx="3464">
                  <c:v>306.8999938964844</c:v>
                </c:pt>
                <c:pt idx="3465">
                  <c:v>307.0</c:v>
                </c:pt>
                <c:pt idx="3466">
                  <c:v>307.1000061035156</c:v>
                </c:pt>
                <c:pt idx="3467">
                  <c:v>307.2000122070312</c:v>
                </c:pt>
                <c:pt idx="3468">
                  <c:v>307.300018310547</c:v>
                </c:pt>
                <c:pt idx="3469">
                  <c:v>307.3999938964844</c:v>
                </c:pt>
                <c:pt idx="3470">
                  <c:v>307.5</c:v>
                </c:pt>
                <c:pt idx="3471">
                  <c:v>307.6000061035156</c:v>
                </c:pt>
                <c:pt idx="3472">
                  <c:v>307.7000122070312</c:v>
                </c:pt>
                <c:pt idx="3473">
                  <c:v>307.800018310547</c:v>
                </c:pt>
                <c:pt idx="3474">
                  <c:v>307.8999938964844</c:v>
                </c:pt>
                <c:pt idx="3475">
                  <c:v>308.0</c:v>
                </c:pt>
                <c:pt idx="3476">
                  <c:v>308.1000061035156</c:v>
                </c:pt>
                <c:pt idx="3477">
                  <c:v>308.2000122070312</c:v>
                </c:pt>
                <c:pt idx="3478">
                  <c:v>308.300018310547</c:v>
                </c:pt>
                <c:pt idx="3479">
                  <c:v>308.3999938964844</c:v>
                </c:pt>
                <c:pt idx="3480">
                  <c:v>308.5</c:v>
                </c:pt>
                <c:pt idx="3481">
                  <c:v>308.6000061035156</c:v>
                </c:pt>
                <c:pt idx="3482">
                  <c:v>308.7000122070312</c:v>
                </c:pt>
                <c:pt idx="3483">
                  <c:v>308.800018310547</c:v>
                </c:pt>
                <c:pt idx="3484">
                  <c:v>308.8999938964844</c:v>
                </c:pt>
                <c:pt idx="3485">
                  <c:v>309.0</c:v>
                </c:pt>
                <c:pt idx="3486">
                  <c:v>309.1000061035156</c:v>
                </c:pt>
                <c:pt idx="3487">
                  <c:v>309.2000122070312</c:v>
                </c:pt>
                <c:pt idx="3488">
                  <c:v>309.300018310547</c:v>
                </c:pt>
                <c:pt idx="3489">
                  <c:v>309.3999938964844</c:v>
                </c:pt>
                <c:pt idx="3490">
                  <c:v>309.5</c:v>
                </c:pt>
                <c:pt idx="3491">
                  <c:v>309.6000061035156</c:v>
                </c:pt>
                <c:pt idx="3492">
                  <c:v>309.7000122070312</c:v>
                </c:pt>
                <c:pt idx="3493">
                  <c:v>309.800018310547</c:v>
                </c:pt>
                <c:pt idx="3494">
                  <c:v>309.8999938964844</c:v>
                </c:pt>
                <c:pt idx="3495">
                  <c:v>310.0</c:v>
                </c:pt>
                <c:pt idx="3496">
                  <c:v>310.1000061035156</c:v>
                </c:pt>
                <c:pt idx="3497">
                  <c:v>310.2000122070312</c:v>
                </c:pt>
                <c:pt idx="3498">
                  <c:v>310.300018310547</c:v>
                </c:pt>
                <c:pt idx="3499">
                  <c:v>310.3999938964844</c:v>
                </c:pt>
                <c:pt idx="3500">
                  <c:v>310.5</c:v>
                </c:pt>
                <c:pt idx="3501">
                  <c:v>310.6000061035156</c:v>
                </c:pt>
                <c:pt idx="3502">
                  <c:v>310.7000122070312</c:v>
                </c:pt>
                <c:pt idx="3503">
                  <c:v>310.800018310547</c:v>
                </c:pt>
                <c:pt idx="3504">
                  <c:v>310.8999938964844</c:v>
                </c:pt>
                <c:pt idx="3505">
                  <c:v>311.0</c:v>
                </c:pt>
                <c:pt idx="3506">
                  <c:v>311.1000061035156</c:v>
                </c:pt>
                <c:pt idx="3507">
                  <c:v>311.2000122070312</c:v>
                </c:pt>
                <c:pt idx="3508">
                  <c:v>311.300018310547</c:v>
                </c:pt>
                <c:pt idx="3509">
                  <c:v>311.3999938964844</c:v>
                </c:pt>
                <c:pt idx="3510">
                  <c:v>311.5</c:v>
                </c:pt>
                <c:pt idx="3511">
                  <c:v>311.6000061035156</c:v>
                </c:pt>
                <c:pt idx="3512">
                  <c:v>311.7000122070312</c:v>
                </c:pt>
                <c:pt idx="3513">
                  <c:v>311.800018310547</c:v>
                </c:pt>
                <c:pt idx="3514">
                  <c:v>311.8999938964844</c:v>
                </c:pt>
                <c:pt idx="3515">
                  <c:v>312.0</c:v>
                </c:pt>
                <c:pt idx="3516">
                  <c:v>312.1000061035156</c:v>
                </c:pt>
                <c:pt idx="3517">
                  <c:v>312.2000122070312</c:v>
                </c:pt>
                <c:pt idx="3518">
                  <c:v>312.300018310547</c:v>
                </c:pt>
                <c:pt idx="3519">
                  <c:v>312.3999938964844</c:v>
                </c:pt>
                <c:pt idx="3520">
                  <c:v>312.5</c:v>
                </c:pt>
                <c:pt idx="3521">
                  <c:v>312.6000061035156</c:v>
                </c:pt>
                <c:pt idx="3522">
                  <c:v>312.7000122070312</c:v>
                </c:pt>
                <c:pt idx="3523">
                  <c:v>312.800018310547</c:v>
                </c:pt>
                <c:pt idx="3524">
                  <c:v>312.8999938964844</c:v>
                </c:pt>
                <c:pt idx="3525">
                  <c:v>313.0</c:v>
                </c:pt>
                <c:pt idx="3526">
                  <c:v>313.1000061035156</c:v>
                </c:pt>
                <c:pt idx="3527">
                  <c:v>313.2000122070312</c:v>
                </c:pt>
                <c:pt idx="3528">
                  <c:v>313.300018310547</c:v>
                </c:pt>
                <c:pt idx="3529">
                  <c:v>313.3999938964844</c:v>
                </c:pt>
                <c:pt idx="3530">
                  <c:v>313.5</c:v>
                </c:pt>
                <c:pt idx="3531">
                  <c:v>313.6000061035156</c:v>
                </c:pt>
                <c:pt idx="3532">
                  <c:v>313.7000122070312</c:v>
                </c:pt>
                <c:pt idx="3533">
                  <c:v>313.800018310547</c:v>
                </c:pt>
                <c:pt idx="3534">
                  <c:v>313.8999938964844</c:v>
                </c:pt>
                <c:pt idx="3535">
                  <c:v>314.0</c:v>
                </c:pt>
                <c:pt idx="3536">
                  <c:v>314.1000061035156</c:v>
                </c:pt>
                <c:pt idx="3537">
                  <c:v>314.2000122070312</c:v>
                </c:pt>
                <c:pt idx="3538">
                  <c:v>314.300018310547</c:v>
                </c:pt>
                <c:pt idx="3539">
                  <c:v>314.3999938964844</c:v>
                </c:pt>
                <c:pt idx="3540">
                  <c:v>314.5</c:v>
                </c:pt>
                <c:pt idx="3541">
                  <c:v>314.6000061035156</c:v>
                </c:pt>
                <c:pt idx="3542">
                  <c:v>314.7000122070312</c:v>
                </c:pt>
                <c:pt idx="3543">
                  <c:v>314.800018310547</c:v>
                </c:pt>
                <c:pt idx="3544">
                  <c:v>314.8999938964844</c:v>
                </c:pt>
                <c:pt idx="3545">
                  <c:v>315.0</c:v>
                </c:pt>
                <c:pt idx="3546">
                  <c:v>315.1000061035156</c:v>
                </c:pt>
                <c:pt idx="3547">
                  <c:v>315.2000122070312</c:v>
                </c:pt>
                <c:pt idx="3548">
                  <c:v>315.300018310547</c:v>
                </c:pt>
                <c:pt idx="3549">
                  <c:v>315.3999938964844</c:v>
                </c:pt>
                <c:pt idx="3550">
                  <c:v>315.5</c:v>
                </c:pt>
                <c:pt idx="3551">
                  <c:v>315.6000061035156</c:v>
                </c:pt>
                <c:pt idx="3552">
                  <c:v>315.7000122070312</c:v>
                </c:pt>
                <c:pt idx="3553">
                  <c:v>315.800018310547</c:v>
                </c:pt>
                <c:pt idx="3554">
                  <c:v>315.8999938964844</c:v>
                </c:pt>
                <c:pt idx="3555">
                  <c:v>316.0</c:v>
                </c:pt>
                <c:pt idx="3556">
                  <c:v>316.1000061035156</c:v>
                </c:pt>
                <c:pt idx="3557">
                  <c:v>316.2000122070312</c:v>
                </c:pt>
                <c:pt idx="3558">
                  <c:v>316.300018310547</c:v>
                </c:pt>
                <c:pt idx="3559">
                  <c:v>316.3999938964844</c:v>
                </c:pt>
                <c:pt idx="3560">
                  <c:v>316.5</c:v>
                </c:pt>
                <c:pt idx="3561">
                  <c:v>316.6000061035156</c:v>
                </c:pt>
                <c:pt idx="3562">
                  <c:v>316.7000122070312</c:v>
                </c:pt>
                <c:pt idx="3563">
                  <c:v>316.800018310547</c:v>
                </c:pt>
                <c:pt idx="3564">
                  <c:v>316.8999938964844</c:v>
                </c:pt>
                <c:pt idx="3565">
                  <c:v>317.0</c:v>
                </c:pt>
                <c:pt idx="3566">
                  <c:v>317.1000061035156</c:v>
                </c:pt>
                <c:pt idx="3567">
                  <c:v>317.2000122070312</c:v>
                </c:pt>
                <c:pt idx="3568">
                  <c:v>317.300018310547</c:v>
                </c:pt>
                <c:pt idx="3569">
                  <c:v>317.3999938964844</c:v>
                </c:pt>
                <c:pt idx="3570">
                  <c:v>317.5</c:v>
                </c:pt>
                <c:pt idx="3571">
                  <c:v>317.6000061035156</c:v>
                </c:pt>
                <c:pt idx="3572">
                  <c:v>317.7000122070312</c:v>
                </c:pt>
                <c:pt idx="3573">
                  <c:v>317.800018310547</c:v>
                </c:pt>
                <c:pt idx="3574">
                  <c:v>317.8999938964844</c:v>
                </c:pt>
                <c:pt idx="3575">
                  <c:v>318.0</c:v>
                </c:pt>
                <c:pt idx="3576">
                  <c:v>318.1000061035156</c:v>
                </c:pt>
                <c:pt idx="3577">
                  <c:v>318.2000122070312</c:v>
                </c:pt>
                <c:pt idx="3578">
                  <c:v>318.300018310547</c:v>
                </c:pt>
                <c:pt idx="3579">
                  <c:v>318.3999938964844</c:v>
                </c:pt>
                <c:pt idx="3580">
                  <c:v>318.5</c:v>
                </c:pt>
                <c:pt idx="3581">
                  <c:v>318.6000061035156</c:v>
                </c:pt>
                <c:pt idx="3582">
                  <c:v>318.7000122070312</c:v>
                </c:pt>
                <c:pt idx="3583">
                  <c:v>318.800018310547</c:v>
                </c:pt>
                <c:pt idx="3584">
                  <c:v>318.8999938964844</c:v>
                </c:pt>
                <c:pt idx="3585">
                  <c:v>319.0</c:v>
                </c:pt>
                <c:pt idx="3586">
                  <c:v>319.1000061035156</c:v>
                </c:pt>
                <c:pt idx="3587">
                  <c:v>319.2000122070312</c:v>
                </c:pt>
                <c:pt idx="3588">
                  <c:v>319.300018310547</c:v>
                </c:pt>
                <c:pt idx="3589">
                  <c:v>319.3999938964844</c:v>
                </c:pt>
                <c:pt idx="3590">
                  <c:v>319.5</c:v>
                </c:pt>
                <c:pt idx="3591">
                  <c:v>319.6000061035156</c:v>
                </c:pt>
                <c:pt idx="3592">
                  <c:v>319.7000122070312</c:v>
                </c:pt>
                <c:pt idx="3593">
                  <c:v>319.800018310547</c:v>
                </c:pt>
                <c:pt idx="3594">
                  <c:v>319.8999938964844</c:v>
                </c:pt>
                <c:pt idx="3595">
                  <c:v>320.0</c:v>
                </c:pt>
                <c:pt idx="3596">
                  <c:v>320.1000061035156</c:v>
                </c:pt>
                <c:pt idx="3597">
                  <c:v>320.2000122070312</c:v>
                </c:pt>
                <c:pt idx="3598">
                  <c:v>320.300018310547</c:v>
                </c:pt>
                <c:pt idx="3599">
                  <c:v>320.3999938964844</c:v>
                </c:pt>
                <c:pt idx="3600">
                  <c:v>320.5</c:v>
                </c:pt>
                <c:pt idx="3601">
                  <c:v>320.6000061035156</c:v>
                </c:pt>
                <c:pt idx="3602">
                  <c:v>320.7000122070312</c:v>
                </c:pt>
                <c:pt idx="3603">
                  <c:v>320.800018310547</c:v>
                </c:pt>
                <c:pt idx="3604">
                  <c:v>320.8999938964844</c:v>
                </c:pt>
                <c:pt idx="3605">
                  <c:v>321.0</c:v>
                </c:pt>
                <c:pt idx="3606">
                  <c:v>321.1000061035156</c:v>
                </c:pt>
                <c:pt idx="3607">
                  <c:v>321.2000122070312</c:v>
                </c:pt>
                <c:pt idx="3608">
                  <c:v>321.300018310547</c:v>
                </c:pt>
                <c:pt idx="3609">
                  <c:v>321.3999938964844</c:v>
                </c:pt>
                <c:pt idx="3610">
                  <c:v>321.5</c:v>
                </c:pt>
                <c:pt idx="3611">
                  <c:v>321.6000061035156</c:v>
                </c:pt>
                <c:pt idx="3612">
                  <c:v>321.7000122070312</c:v>
                </c:pt>
                <c:pt idx="3613">
                  <c:v>321.800018310547</c:v>
                </c:pt>
                <c:pt idx="3614">
                  <c:v>321.8999938964844</c:v>
                </c:pt>
                <c:pt idx="3615">
                  <c:v>322.0</c:v>
                </c:pt>
                <c:pt idx="3616">
                  <c:v>322.1000061035156</c:v>
                </c:pt>
                <c:pt idx="3617">
                  <c:v>322.2000122070312</c:v>
                </c:pt>
                <c:pt idx="3618">
                  <c:v>322.300018310547</c:v>
                </c:pt>
                <c:pt idx="3619">
                  <c:v>322.3999938964844</c:v>
                </c:pt>
                <c:pt idx="3620">
                  <c:v>322.5</c:v>
                </c:pt>
                <c:pt idx="3621">
                  <c:v>322.6000061035156</c:v>
                </c:pt>
                <c:pt idx="3622">
                  <c:v>322.7000122070312</c:v>
                </c:pt>
                <c:pt idx="3623">
                  <c:v>322.800018310547</c:v>
                </c:pt>
                <c:pt idx="3624">
                  <c:v>322.8999938964844</c:v>
                </c:pt>
                <c:pt idx="3625">
                  <c:v>323.0</c:v>
                </c:pt>
                <c:pt idx="3626">
                  <c:v>323.1000061035156</c:v>
                </c:pt>
                <c:pt idx="3627">
                  <c:v>323.2000122070312</c:v>
                </c:pt>
                <c:pt idx="3628">
                  <c:v>323.300018310547</c:v>
                </c:pt>
                <c:pt idx="3629">
                  <c:v>323.3999938964844</c:v>
                </c:pt>
                <c:pt idx="3630">
                  <c:v>323.5</c:v>
                </c:pt>
                <c:pt idx="3631">
                  <c:v>323.6000061035156</c:v>
                </c:pt>
                <c:pt idx="3632">
                  <c:v>323.7000122070312</c:v>
                </c:pt>
                <c:pt idx="3633">
                  <c:v>323.800018310547</c:v>
                </c:pt>
                <c:pt idx="3634">
                  <c:v>323.8999938964844</c:v>
                </c:pt>
                <c:pt idx="3635">
                  <c:v>324.0</c:v>
                </c:pt>
                <c:pt idx="3636">
                  <c:v>324.1000061035156</c:v>
                </c:pt>
                <c:pt idx="3637">
                  <c:v>324.2000122070312</c:v>
                </c:pt>
                <c:pt idx="3638">
                  <c:v>324.300018310547</c:v>
                </c:pt>
                <c:pt idx="3639">
                  <c:v>324.3999938964844</c:v>
                </c:pt>
                <c:pt idx="3640">
                  <c:v>324.5</c:v>
                </c:pt>
                <c:pt idx="3641">
                  <c:v>324.6000061035156</c:v>
                </c:pt>
                <c:pt idx="3642">
                  <c:v>324.7000122070312</c:v>
                </c:pt>
                <c:pt idx="3643">
                  <c:v>324.800018310547</c:v>
                </c:pt>
                <c:pt idx="3644">
                  <c:v>324.8999938964844</c:v>
                </c:pt>
                <c:pt idx="3645">
                  <c:v>325.0</c:v>
                </c:pt>
                <c:pt idx="3646">
                  <c:v>325.1000061035156</c:v>
                </c:pt>
                <c:pt idx="3647">
                  <c:v>325.2000122070312</c:v>
                </c:pt>
                <c:pt idx="3648">
                  <c:v>325.300018310547</c:v>
                </c:pt>
                <c:pt idx="3649">
                  <c:v>325.3999938964844</c:v>
                </c:pt>
                <c:pt idx="3650">
                  <c:v>325.5</c:v>
                </c:pt>
                <c:pt idx="3651">
                  <c:v>325.6000061035156</c:v>
                </c:pt>
                <c:pt idx="3652">
                  <c:v>325.7000122070312</c:v>
                </c:pt>
                <c:pt idx="3653">
                  <c:v>325.800018310547</c:v>
                </c:pt>
                <c:pt idx="3654">
                  <c:v>325.8999938964844</c:v>
                </c:pt>
                <c:pt idx="3655">
                  <c:v>326.0</c:v>
                </c:pt>
                <c:pt idx="3656">
                  <c:v>326.1000061035156</c:v>
                </c:pt>
                <c:pt idx="3657">
                  <c:v>326.2000122070312</c:v>
                </c:pt>
                <c:pt idx="3658">
                  <c:v>326.300018310547</c:v>
                </c:pt>
                <c:pt idx="3659">
                  <c:v>326.3999938964844</c:v>
                </c:pt>
                <c:pt idx="3660">
                  <c:v>326.5</c:v>
                </c:pt>
                <c:pt idx="3661">
                  <c:v>326.6000061035156</c:v>
                </c:pt>
                <c:pt idx="3662">
                  <c:v>326.7000122070312</c:v>
                </c:pt>
                <c:pt idx="3663">
                  <c:v>326.800018310547</c:v>
                </c:pt>
                <c:pt idx="3664">
                  <c:v>326.8999938964844</c:v>
                </c:pt>
                <c:pt idx="3665">
                  <c:v>327.0</c:v>
                </c:pt>
                <c:pt idx="3666">
                  <c:v>327.1000061035156</c:v>
                </c:pt>
                <c:pt idx="3667">
                  <c:v>327.2000122070312</c:v>
                </c:pt>
                <c:pt idx="3668">
                  <c:v>327.300018310547</c:v>
                </c:pt>
                <c:pt idx="3669">
                  <c:v>327.3999938964844</c:v>
                </c:pt>
                <c:pt idx="3670">
                  <c:v>327.5</c:v>
                </c:pt>
                <c:pt idx="3671">
                  <c:v>327.6000061035156</c:v>
                </c:pt>
                <c:pt idx="3672">
                  <c:v>327.7000122070312</c:v>
                </c:pt>
                <c:pt idx="3673">
                  <c:v>327.800018310547</c:v>
                </c:pt>
                <c:pt idx="3674">
                  <c:v>327.8999938964844</c:v>
                </c:pt>
                <c:pt idx="3675">
                  <c:v>328.0</c:v>
                </c:pt>
                <c:pt idx="3676">
                  <c:v>328.1000061035156</c:v>
                </c:pt>
                <c:pt idx="3677">
                  <c:v>328.2000122070312</c:v>
                </c:pt>
                <c:pt idx="3678">
                  <c:v>328.300018310547</c:v>
                </c:pt>
                <c:pt idx="3679">
                  <c:v>328.3999938964844</c:v>
                </c:pt>
                <c:pt idx="3680">
                  <c:v>328.5</c:v>
                </c:pt>
                <c:pt idx="3681">
                  <c:v>328.6000061035156</c:v>
                </c:pt>
                <c:pt idx="3682">
                  <c:v>328.7000122070312</c:v>
                </c:pt>
                <c:pt idx="3683">
                  <c:v>328.800018310547</c:v>
                </c:pt>
                <c:pt idx="3684">
                  <c:v>328.8999938964844</c:v>
                </c:pt>
                <c:pt idx="3685">
                  <c:v>329.0</c:v>
                </c:pt>
                <c:pt idx="3686">
                  <c:v>329.1000061035156</c:v>
                </c:pt>
                <c:pt idx="3687">
                  <c:v>329.2000122070312</c:v>
                </c:pt>
                <c:pt idx="3688">
                  <c:v>329.300018310547</c:v>
                </c:pt>
                <c:pt idx="3689">
                  <c:v>329.3999938964844</c:v>
                </c:pt>
                <c:pt idx="3690">
                  <c:v>329.5</c:v>
                </c:pt>
                <c:pt idx="3691">
                  <c:v>329.6000061035156</c:v>
                </c:pt>
                <c:pt idx="3692">
                  <c:v>329.7000122070312</c:v>
                </c:pt>
                <c:pt idx="3693">
                  <c:v>329.800018310547</c:v>
                </c:pt>
                <c:pt idx="3694">
                  <c:v>329.8999938964844</c:v>
                </c:pt>
                <c:pt idx="3695">
                  <c:v>330.0</c:v>
                </c:pt>
                <c:pt idx="3696">
                  <c:v>330.1000061035156</c:v>
                </c:pt>
                <c:pt idx="3697">
                  <c:v>330.2000122070312</c:v>
                </c:pt>
                <c:pt idx="3698">
                  <c:v>330.300018310547</c:v>
                </c:pt>
                <c:pt idx="3699">
                  <c:v>330.3999938964844</c:v>
                </c:pt>
                <c:pt idx="3700">
                  <c:v>330.5</c:v>
                </c:pt>
                <c:pt idx="3701">
                  <c:v>330.6000061035156</c:v>
                </c:pt>
                <c:pt idx="3702">
                  <c:v>330.7000122070312</c:v>
                </c:pt>
                <c:pt idx="3703">
                  <c:v>330.800018310547</c:v>
                </c:pt>
                <c:pt idx="3704">
                  <c:v>330.8999938964844</c:v>
                </c:pt>
                <c:pt idx="3705">
                  <c:v>331.0</c:v>
                </c:pt>
                <c:pt idx="3706">
                  <c:v>331.1000061035156</c:v>
                </c:pt>
                <c:pt idx="3707">
                  <c:v>331.2000122070312</c:v>
                </c:pt>
                <c:pt idx="3708">
                  <c:v>331.300018310547</c:v>
                </c:pt>
                <c:pt idx="3709">
                  <c:v>331.3999938964844</c:v>
                </c:pt>
                <c:pt idx="3710">
                  <c:v>331.5</c:v>
                </c:pt>
                <c:pt idx="3711">
                  <c:v>331.6000061035156</c:v>
                </c:pt>
                <c:pt idx="3712">
                  <c:v>331.7000122070312</c:v>
                </c:pt>
                <c:pt idx="3713">
                  <c:v>331.800018310547</c:v>
                </c:pt>
                <c:pt idx="3714">
                  <c:v>331.8999938964844</c:v>
                </c:pt>
                <c:pt idx="3715">
                  <c:v>332.0</c:v>
                </c:pt>
                <c:pt idx="3716">
                  <c:v>332.1000061035156</c:v>
                </c:pt>
                <c:pt idx="3717">
                  <c:v>332.2000122070312</c:v>
                </c:pt>
                <c:pt idx="3718">
                  <c:v>332.300018310547</c:v>
                </c:pt>
                <c:pt idx="3719">
                  <c:v>332.3999938964844</c:v>
                </c:pt>
                <c:pt idx="3720">
                  <c:v>332.5</c:v>
                </c:pt>
                <c:pt idx="3721">
                  <c:v>332.6000061035156</c:v>
                </c:pt>
                <c:pt idx="3722">
                  <c:v>332.7000122070312</c:v>
                </c:pt>
                <c:pt idx="3723">
                  <c:v>332.800018310547</c:v>
                </c:pt>
                <c:pt idx="3724">
                  <c:v>332.8999938964844</c:v>
                </c:pt>
                <c:pt idx="3725">
                  <c:v>333.0</c:v>
                </c:pt>
                <c:pt idx="3726">
                  <c:v>333.1000061035156</c:v>
                </c:pt>
                <c:pt idx="3727">
                  <c:v>333.2000122070312</c:v>
                </c:pt>
                <c:pt idx="3728">
                  <c:v>333.300018310547</c:v>
                </c:pt>
                <c:pt idx="3729">
                  <c:v>333.3999938964844</c:v>
                </c:pt>
                <c:pt idx="3730">
                  <c:v>333.5</c:v>
                </c:pt>
                <c:pt idx="3731">
                  <c:v>333.6000061035156</c:v>
                </c:pt>
                <c:pt idx="3732">
                  <c:v>333.7000122070312</c:v>
                </c:pt>
                <c:pt idx="3733">
                  <c:v>333.800018310547</c:v>
                </c:pt>
                <c:pt idx="3734">
                  <c:v>333.8999938964844</c:v>
                </c:pt>
                <c:pt idx="3735">
                  <c:v>334.0</c:v>
                </c:pt>
                <c:pt idx="3736">
                  <c:v>334.1000061035156</c:v>
                </c:pt>
                <c:pt idx="3737">
                  <c:v>334.2000122070312</c:v>
                </c:pt>
                <c:pt idx="3738">
                  <c:v>334.300018310547</c:v>
                </c:pt>
                <c:pt idx="3739">
                  <c:v>334.3999938964844</c:v>
                </c:pt>
                <c:pt idx="3740">
                  <c:v>334.5</c:v>
                </c:pt>
                <c:pt idx="3741">
                  <c:v>334.6000061035156</c:v>
                </c:pt>
                <c:pt idx="3742">
                  <c:v>334.7000122070312</c:v>
                </c:pt>
                <c:pt idx="3743">
                  <c:v>334.800018310547</c:v>
                </c:pt>
                <c:pt idx="3744">
                  <c:v>334.8999938964844</c:v>
                </c:pt>
                <c:pt idx="3745">
                  <c:v>335.0</c:v>
                </c:pt>
                <c:pt idx="3746">
                  <c:v>335.1000061035156</c:v>
                </c:pt>
                <c:pt idx="3747">
                  <c:v>335.2000122070312</c:v>
                </c:pt>
                <c:pt idx="3748">
                  <c:v>335.300018310547</c:v>
                </c:pt>
                <c:pt idx="3749">
                  <c:v>335.3999938964844</c:v>
                </c:pt>
                <c:pt idx="3750">
                  <c:v>335.5</c:v>
                </c:pt>
                <c:pt idx="3751">
                  <c:v>335.6000061035156</c:v>
                </c:pt>
                <c:pt idx="3752">
                  <c:v>335.7000122070312</c:v>
                </c:pt>
                <c:pt idx="3753">
                  <c:v>335.800018310547</c:v>
                </c:pt>
                <c:pt idx="3754">
                  <c:v>335.8999938964844</c:v>
                </c:pt>
                <c:pt idx="3755">
                  <c:v>336.0</c:v>
                </c:pt>
                <c:pt idx="3756">
                  <c:v>336.1000061035156</c:v>
                </c:pt>
                <c:pt idx="3757">
                  <c:v>336.2000122070312</c:v>
                </c:pt>
                <c:pt idx="3758">
                  <c:v>336.300018310547</c:v>
                </c:pt>
                <c:pt idx="3759">
                  <c:v>336.3999938964844</c:v>
                </c:pt>
                <c:pt idx="3760">
                  <c:v>336.5</c:v>
                </c:pt>
                <c:pt idx="3761">
                  <c:v>336.6000061035156</c:v>
                </c:pt>
                <c:pt idx="3762">
                  <c:v>336.7000122070312</c:v>
                </c:pt>
                <c:pt idx="3763">
                  <c:v>336.800018310547</c:v>
                </c:pt>
                <c:pt idx="3764">
                  <c:v>336.8999938964844</c:v>
                </c:pt>
                <c:pt idx="3765">
                  <c:v>337.0</c:v>
                </c:pt>
                <c:pt idx="3766">
                  <c:v>337.1000061035156</c:v>
                </c:pt>
                <c:pt idx="3767">
                  <c:v>337.2000122070312</c:v>
                </c:pt>
                <c:pt idx="3768">
                  <c:v>337.300018310547</c:v>
                </c:pt>
                <c:pt idx="3769">
                  <c:v>337.3999938964844</c:v>
                </c:pt>
                <c:pt idx="3770">
                  <c:v>337.5</c:v>
                </c:pt>
                <c:pt idx="3771">
                  <c:v>337.6000061035156</c:v>
                </c:pt>
                <c:pt idx="3772">
                  <c:v>337.7000122070312</c:v>
                </c:pt>
                <c:pt idx="3773">
                  <c:v>337.800018310547</c:v>
                </c:pt>
                <c:pt idx="3774">
                  <c:v>337.8999938964844</c:v>
                </c:pt>
                <c:pt idx="3775">
                  <c:v>338.0</c:v>
                </c:pt>
                <c:pt idx="3776">
                  <c:v>338.1000061035156</c:v>
                </c:pt>
                <c:pt idx="3777">
                  <c:v>338.2000122070312</c:v>
                </c:pt>
                <c:pt idx="3778">
                  <c:v>338.300018310547</c:v>
                </c:pt>
                <c:pt idx="3779">
                  <c:v>338.3999938964844</c:v>
                </c:pt>
                <c:pt idx="3780">
                  <c:v>338.5</c:v>
                </c:pt>
                <c:pt idx="3781">
                  <c:v>338.6000061035156</c:v>
                </c:pt>
                <c:pt idx="3782">
                  <c:v>338.7000122070312</c:v>
                </c:pt>
                <c:pt idx="3783">
                  <c:v>338.800018310547</c:v>
                </c:pt>
                <c:pt idx="3784">
                  <c:v>338.8999938964844</c:v>
                </c:pt>
                <c:pt idx="3785">
                  <c:v>339.0</c:v>
                </c:pt>
                <c:pt idx="3786">
                  <c:v>339.1000061035156</c:v>
                </c:pt>
                <c:pt idx="3787">
                  <c:v>339.2000122070312</c:v>
                </c:pt>
                <c:pt idx="3788">
                  <c:v>339.300018310547</c:v>
                </c:pt>
                <c:pt idx="3789">
                  <c:v>339.3999938964844</c:v>
                </c:pt>
                <c:pt idx="3790">
                  <c:v>339.5</c:v>
                </c:pt>
                <c:pt idx="3791">
                  <c:v>339.6000061035156</c:v>
                </c:pt>
                <c:pt idx="3792">
                  <c:v>339.7000122070312</c:v>
                </c:pt>
                <c:pt idx="3793">
                  <c:v>339.800018310547</c:v>
                </c:pt>
                <c:pt idx="3794">
                  <c:v>339.8999938964844</c:v>
                </c:pt>
                <c:pt idx="3795">
                  <c:v>340.0</c:v>
                </c:pt>
                <c:pt idx="3796">
                  <c:v>340.1000061035156</c:v>
                </c:pt>
                <c:pt idx="3797">
                  <c:v>340.2000122070312</c:v>
                </c:pt>
                <c:pt idx="3798">
                  <c:v>340.300018310547</c:v>
                </c:pt>
                <c:pt idx="3799">
                  <c:v>340.3999938964844</c:v>
                </c:pt>
                <c:pt idx="3800">
                  <c:v>340.5</c:v>
                </c:pt>
                <c:pt idx="3801">
                  <c:v>340.6000061035156</c:v>
                </c:pt>
                <c:pt idx="3802">
                  <c:v>340.7000122070312</c:v>
                </c:pt>
                <c:pt idx="3803">
                  <c:v>340.800018310547</c:v>
                </c:pt>
                <c:pt idx="3804">
                  <c:v>340.8999938964844</c:v>
                </c:pt>
                <c:pt idx="3805">
                  <c:v>341.0</c:v>
                </c:pt>
                <c:pt idx="3806">
                  <c:v>341.1000061035156</c:v>
                </c:pt>
                <c:pt idx="3807">
                  <c:v>341.2000122070312</c:v>
                </c:pt>
                <c:pt idx="3808">
                  <c:v>341.300018310547</c:v>
                </c:pt>
                <c:pt idx="3809">
                  <c:v>341.3999938964844</c:v>
                </c:pt>
                <c:pt idx="3810">
                  <c:v>341.5</c:v>
                </c:pt>
                <c:pt idx="3811">
                  <c:v>341.6000061035156</c:v>
                </c:pt>
                <c:pt idx="3812">
                  <c:v>341.7000122070312</c:v>
                </c:pt>
                <c:pt idx="3813">
                  <c:v>341.800018310547</c:v>
                </c:pt>
                <c:pt idx="3814">
                  <c:v>341.8999938964844</c:v>
                </c:pt>
                <c:pt idx="3815">
                  <c:v>342.0</c:v>
                </c:pt>
                <c:pt idx="3816">
                  <c:v>342.1000061035156</c:v>
                </c:pt>
                <c:pt idx="3817">
                  <c:v>342.2000122070312</c:v>
                </c:pt>
                <c:pt idx="3818">
                  <c:v>342.300018310547</c:v>
                </c:pt>
                <c:pt idx="3819">
                  <c:v>342.3999938964844</c:v>
                </c:pt>
                <c:pt idx="3820">
                  <c:v>342.5</c:v>
                </c:pt>
                <c:pt idx="3821">
                  <c:v>342.6000061035156</c:v>
                </c:pt>
                <c:pt idx="3822">
                  <c:v>342.7000122070312</c:v>
                </c:pt>
                <c:pt idx="3823">
                  <c:v>342.800018310547</c:v>
                </c:pt>
                <c:pt idx="3824">
                  <c:v>342.8999938964844</c:v>
                </c:pt>
                <c:pt idx="3825">
                  <c:v>343.0</c:v>
                </c:pt>
                <c:pt idx="3826">
                  <c:v>343.1000061035156</c:v>
                </c:pt>
                <c:pt idx="3827">
                  <c:v>343.2000122070312</c:v>
                </c:pt>
                <c:pt idx="3828">
                  <c:v>343.300018310547</c:v>
                </c:pt>
                <c:pt idx="3829">
                  <c:v>343.3999938964844</c:v>
                </c:pt>
                <c:pt idx="3830">
                  <c:v>343.5</c:v>
                </c:pt>
                <c:pt idx="3831">
                  <c:v>343.6000061035156</c:v>
                </c:pt>
                <c:pt idx="3832">
                  <c:v>343.7000122070312</c:v>
                </c:pt>
                <c:pt idx="3833">
                  <c:v>343.800018310547</c:v>
                </c:pt>
                <c:pt idx="3834">
                  <c:v>343.8999938964844</c:v>
                </c:pt>
                <c:pt idx="3835">
                  <c:v>344.0</c:v>
                </c:pt>
                <c:pt idx="3836">
                  <c:v>344.1000061035156</c:v>
                </c:pt>
                <c:pt idx="3837">
                  <c:v>344.2000122070312</c:v>
                </c:pt>
                <c:pt idx="3838">
                  <c:v>344.300018310547</c:v>
                </c:pt>
                <c:pt idx="3839">
                  <c:v>344.3999938964844</c:v>
                </c:pt>
                <c:pt idx="3840">
                  <c:v>344.5</c:v>
                </c:pt>
                <c:pt idx="3841">
                  <c:v>344.6000061035156</c:v>
                </c:pt>
                <c:pt idx="3842">
                  <c:v>344.7000122070312</c:v>
                </c:pt>
                <c:pt idx="3843">
                  <c:v>344.800018310547</c:v>
                </c:pt>
                <c:pt idx="3844">
                  <c:v>344.8999938964844</c:v>
                </c:pt>
                <c:pt idx="3845">
                  <c:v>345.0</c:v>
                </c:pt>
                <c:pt idx="3846">
                  <c:v>345.1000061035156</c:v>
                </c:pt>
                <c:pt idx="3847">
                  <c:v>345.2000122070312</c:v>
                </c:pt>
                <c:pt idx="3848">
                  <c:v>345.300018310547</c:v>
                </c:pt>
                <c:pt idx="3849">
                  <c:v>345.3999938964844</c:v>
                </c:pt>
                <c:pt idx="3850">
                  <c:v>345.5</c:v>
                </c:pt>
                <c:pt idx="3851">
                  <c:v>345.6000061035156</c:v>
                </c:pt>
                <c:pt idx="3852">
                  <c:v>345.7000122070312</c:v>
                </c:pt>
                <c:pt idx="3853">
                  <c:v>345.800018310547</c:v>
                </c:pt>
                <c:pt idx="3854">
                  <c:v>345.8999938964844</c:v>
                </c:pt>
                <c:pt idx="3855">
                  <c:v>346.0</c:v>
                </c:pt>
                <c:pt idx="3856">
                  <c:v>346.1000061035156</c:v>
                </c:pt>
                <c:pt idx="3857">
                  <c:v>346.2000122070312</c:v>
                </c:pt>
                <c:pt idx="3858">
                  <c:v>346.300018310547</c:v>
                </c:pt>
                <c:pt idx="3859">
                  <c:v>346.3999938964844</c:v>
                </c:pt>
                <c:pt idx="3860">
                  <c:v>346.5</c:v>
                </c:pt>
                <c:pt idx="3861">
                  <c:v>346.6000061035156</c:v>
                </c:pt>
                <c:pt idx="3862">
                  <c:v>346.7000122070312</c:v>
                </c:pt>
                <c:pt idx="3863">
                  <c:v>346.800018310547</c:v>
                </c:pt>
                <c:pt idx="3864">
                  <c:v>346.8999938964844</c:v>
                </c:pt>
                <c:pt idx="3865">
                  <c:v>347.0</c:v>
                </c:pt>
                <c:pt idx="3866">
                  <c:v>347.1000061035156</c:v>
                </c:pt>
                <c:pt idx="3867">
                  <c:v>347.2000122070312</c:v>
                </c:pt>
                <c:pt idx="3868">
                  <c:v>347.300018310547</c:v>
                </c:pt>
                <c:pt idx="3869">
                  <c:v>347.3999938964844</c:v>
                </c:pt>
                <c:pt idx="3870">
                  <c:v>347.5</c:v>
                </c:pt>
                <c:pt idx="3871">
                  <c:v>347.6000061035156</c:v>
                </c:pt>
                <c:pt idx="3872">
                  <c:v>347.7000122070312</c:v>
                </c:pt>
                <c:pt idx="3873">
                  <c:v>347.800018310547</c:v>
                </c:pt>
                <c:pt idx="3874">
                  <c:v>347.8999938964844</c:v>
                </c:pt>
                <c:pt idx="3875">
                  <c:v>348.0</c:v>
                </c:pt>
                <c:pt idx="3876">
                  <c:v>348.1000061035156</c:v>
                </c:pt>
                <c:pt idx="3877">
                  <c:v>348.2000122070312</c:v>
                </c:pt>
                <c:pt idx="3878">
                  <c:v>348.300018310547</c:v>
                </c:pt>
                <c:pt idx="3879">
                  <c:v>348.3999938964844</c:v>
                </c:pt>
                <c:pt idx="3880">
                  <c:v>348.5</c:v>
                </c:pt>
                <c:pt idx="3881">
                  <c:v>348.6000061035156</c:v>
                </c:pt>
                <c:pt idx="3882">
                  <c:v>348.7000122070312</c:v>
                </c:pt>
                <c:pt idx="3883">
                  <c:v>348.800018310547</c:v>
                </c:pt>
                <c:pt idx="3884">
                  <c:v>348.8999938964844</c:v>
                </c:pt>
                <c:pt idx="3885">
                  <c:v>349.0</c:v>
                </c:pt>
                <c:pt idx="3886">
                  <c:v>349.1000061035156</c:v>
                </c:pt>
                <c:pt idx="3887">
                  <c:v>349.2000122070312</c:v>
                </c:pt>
                <c:pt idx="3888">
                  <c:v>349.300018310547</c:v>
                </c:pt>
                <c:pt idx="3889">
                  <c:v>349.3999938964844</c:v>
                </c:pt>
                <c:pt idx="3890">
                  <c:v>349.5</c:v>
                </c:pt>
                <c:pt idx="3891">
                  <c:v>349.6000061035156</c:v>
                </c:pt>
                <c:pt idx="3892">
                  <c:v>349.7000122070312</c:v>
                </c:pt>
                <c:pt idx="3893">
                  <c:v>349.800018310547</c:v>
                </c:pt>
                <c:pt idx="3894">
                  <c:v>349.8999938964844</c:v>
                </c:pt>
                <c:pt idx="3895">
                  <c:v>350.0</c:v>
                </c:pt>
                <c:pt idx="3896">
                  <c:v>350.1000061035156</c:v>
                </c:pt>
                <c:pt idx="3897">
                  <c:v>350.2000122070312</c:v>
                </c:pt>
                <c:pt idx="3898">
                  <c:v>350.300018310547</c:v>
                </c:pt>
                <c:pt idx="3899">
                  <c:v>350.3999938964844</c:v>
                </c:pt>
                <c:pt idx="3900">
                  <c:v>350.5</c:v>
                </c:pt>
                <c:pt idx="3901">
                  <c:v>350.6000061035156</c:v>
                </c:pt>
                <c:pt idx="3902">
                  <c:v>350.7000122070312</c:v>
                </c:pt>
                <c:pt idx="3903">
                  <c:v>350.800018310547</c:v>
                </c:pt>
                <c:pt idx="3904">
                  <c:v>350.8999938964844</c:v>
                </c:pt>
                <c:pt idx="3905">
                  <c:v>351.0</c:v>
                </c:pt>
                <c:pt idx="3906">
                  <c:v>351.1000061035156</c:v>
                </c:pt>
                <c:pt idx="3907">
                  <c:v>351.2000122070312</c:v>
                </c:pt>
                <c:pt idx="3908">
                  <c:v>351.300018310547</c:v>
                </c:pt>
                <c:pt idx="3909">
                  <c:v>351.3999938964844</c:v>
                </c:pt>
                <c:pt idx="3910">
                  <c:v>351.5</c:v>
                </c:pt>
                <c:pt idx="3911">
                  <c:v>351.6000061035156</c:v>
                </c:pt>
                <c:pt idx="3912">
                  <c:v>351.7000122070312</c:v>
                </c:pt>
                <c:pt idx="3913">
                  <c:v>351.800018310547</c:v>
                </c:pt>
                <c:pt idx="3914">
                  <c:v>351.8999938964844</c:v>
                </c:pt>
                <c:pt idx="3915">
                  <c:v>352.0</c:v>
                </c:pt>
                <c:pt idx="3916">
                  <c:v>352.1000061035156</c:v>
                </c:pt>
                <c:pt idx="3917">
                  <c:v>352.2000122070312</c:v>
                </c:pt>
                <c:pt idx="3918">
                  <c:v>352.300018310547</c:v>
                </c:pt>
                <c:pt idx="3919">
                  <c:v>352.3999938964844</c:v>
                </c:pt>
                <c:pt idx="3920">
                  <c:v>352.5</c:v>
                </c:pt>
                <c:pt idx="3921">
                  <c:v>352.6000061035156</c:v>
                </c:pt>
                <c:pt idx="3922">
                  <c:v>352.7000122070312</c:v>
                </c:pt>
                <c:pt idx="3923">
                  <c:v>352.800018310547</c:v>
                </c:pt>
                <c:pt idx="3924">
                  <c:v>352.8999938964844</c:v>
                </c:pt>
                <c:pt idx="3925">
                  <c:v>353.0</c:v>
                </c:pt>
                <c:pt idx="3926">
                  <c:v>353.1000061035156</c:v>
                </c:pt>
                <c:pt idx="3927">
                  <c:v>353.2000122070312</c:v>
                </c:pt>
                <c:pt idx="3928">
                  <c:v>353.300018310547</c:v>
                </c:pt>
                <c:pt idx="3929">
                  <c:v>353.3999938964844</c:v>
                </c:pt>
                <c:pt idx="3930">
                  <c:v>353.5</c:v>
                </c:pt>
                <c:pt idx="3931">
                  <c:v>353.6000061035156</c:v>
                </c:pt>
                <c:pt idx="3932">
                  <c:v>353.7000122070312</c:v>
                </c:pt>
                <c:pt idx="3933">
                  <c:v>353.800018310547</c:v>
                </c:pt>
                <c:pt idx="3934">
                  <c:v>353.8999938964844</c:v>
                </c:pt>
                <c:pt idx="3935">
                  <c:v>354.0</c:v>
                </c:pt>
                <c:pt idx="3936">
                  <c:v>354.1000061035156</c:v>
                </c:pt>
                <c:pt idx="3937">
                  <c:v>354.2000122070312</c:v>
                </c:pt>
                <c:pt idx="3938">
                  <c:v>354.300018310547</c:v>
                </c:pt>
                <c:pt idx="3939">
                  <c:v>354.3999938964844</c:v>
                </c:pt>
                <c:pt idx="3940">
                  <c:v>354.5</c:v>
                </c:pt>
                <c:pt idx="3941">
                  <c:v>354.6000061035156</c:v>
                </c:pt>
                <c:pt idx="3942">
                  <c:v>354.7000122070312</c:v>
                </c:pt>
                <c:pt idx="3943">
                  <c:v>354.800018310547</c:v>
                </c:pt>
                <c:pt idx="3944">
                  <c:v>354.8999938964844</c:v>
                </c:pt>
                <c:pt idx="3945">
                  <c:v>355.0</c:v>
                </c:pt>
                <c:pt idx="3946">
                  <c:v>355.1000061035156</c:v>
                </c:pt>
                <c:pt idx="3947">
                  <c:v>355.2000122070312</c:v>
                </c:pt>
                <c:pt idx="3948">
                  <c:v>355.300018310547</c:v>
                </c:pt>
                <c:pt idx="3949">
                  <c:v>355.3999938964844</c:v>
                </c:pt>
                <c:pt idx="3950">
                  <c:v>355.5</c:v>
                </c:pt>
                <c:pt idx="3951">
                  <c:v>355.6000061035156</c:v>
                </c:pt>
                <c:pt idx="3952">
                  <c:v>355.7000122070312</c:v>
                </c:pt>
                <c:pt idx="3953">
                  <c:v>355.800018310547</c:v>
                </c:pt>
                <c:pt idx="3954">
                  <c:v>355.8999938964844</c:v>
                </c:pt>
                <c:pt idx="3955">
                  <c:v>356.0</c:v>
                </c:pt>
                <c:pt idx="3956">
                  <c:v>356.1000061035156</c:v>
                </c:pt>
                <c:pt idx="3957">
                  <c:v>356.2000122070312</c:v>
                </c:pt>
                <c:pt idx="3958">
                  <c:v>356.300018310547</c:v>
                </c:pt>
                <c:pt idx="3959">
                  <c:v>356.3999938964844</c:v>
                </c:pt>
                <c:pt idx="3960">
                  <c:v>356.5</c:v>
                </c:pt>
                <c:pt idx="3961">
                  <c:v>356.6000061035156</c:v>
                </c:pt>
                <c:pt idx="3962">
                  <c:v>356.7000122070312</c:v>
                </c:pt>
                <c:pt idx="3963">
                  <c:v>356.800018310547</c:v>
                </c:pt>
                <c:pt idx="3964">
                  <c:v>356.8999938964844</c:v>
                </c:pt>
                <c:pt idx="3965">
                  <c:v>357.0</c:v>
                </c:pt>
                <c:pt idx="3966">
                  <c:v>357.1000061035156</c:v>
                </c:pt>
                <c:pt idx="3967">
                  <c:v>357.2000122070312</c:v>
                </c:pt>
                <c:pt idx="3968">
                  <c:v>357.300018310547</c:v>
                </c:pt>
                <c:pt idx="3969">
                  <c:v>357.3999938964844</c:v>
                </c:pt>
                <c:pt idx="3970">
                  <c:v>357.5</c:v>
                </c:pt>
                <c:pt idx="3971">
                  <c:v>357.6000061035156</c:v>
                </c:pt>
                <c:pt idx="3972">
                  <c:v>357.7000122070312</c:v>
                </c:pt>
                <c:pt idx="3973">
                  <c:v>357.800018310547</c:v>
                </c:pt>
                <c:pt idx="3974">
                  <c:v>357.8999938964844</c:v>
                </c:pt>
                <c:pt idx="3975">
                  <c:v>358.0</c:v>
                </c:pt>
                <c:pt idx="3976">
                  <c:v>358.1000061035156</c:v>
                </c:pt>
                <c:pt idx="3977">
                  <c:v>358.2000122070312</c:v>
                </c:pt>
                <c:pt idx="3978">
                  <c:v>358.300018310547</c:v>
                </c:pt>
                <c:pt idx="3979">
                  <c:v>358.3999938964844</c:v>
                </c:pt>
                <c:pt idx="3980">
                  <c:v>358.5</c:v>
                </c:pt>
                <c:pt idx="3981">
                  <c:v>358.6000061035156</c:v>
                </c:pt>
                <c:pt idx="3982">
                  <c:v>358.7000122070312</c:v>
                </c:pt>
                <c:pt idx="3983">
                  <c:v>358.800018310547</c:v>
                </c:pt>
                <c:pt idx="3984">
                  <c:v>358.8999938964844</c:v>
                </c:pt>
                <c:pt idx="3985">
                  <c:v>359.0</c:v>
                </c:pt>
                <c:pt idx="3986">
                  <c:v>359.1000061035156</c:v>
                </c:pt>
                <c:pt idx="3987">
                  <c:v>359.2000122070312</c:v>
                </c:pt>
                <c:pt idx="3988">
                  <c:v>359.300018310547</c:v>
                </c:pt>
                <c:pt idx="3989">
                  <c:v>359.3999938964844</c:v>
                </c:pt>
                <c:pt idx="3990">
                  <c:v>359.5</c:v>
                </c:pt>
                <c:pt idx="3991">
                  <c:v>359.6000061035156</c:v>
                </c:pt>
                <c:pt idx="3992">
                  <c:v>359.7000122070312</c:v>
                </c:pt>
                <c:pt idx="3993">
                  <c:v>359.800018310547</c:v>
                </c:pt>
                <c:pt idx="3994">
                  <c:v>359.8999938964844</c:v>
                </c:pt>
                <c:pt idx="3995">
                  <c:v>360.0</c:v>
                </c:pt>
                <c:pt idx="3996">
                  <c:v>360.1000061035156</c:v>
                </c:pt>
                <c:pt idx="3997">
                  <c:v>360.2000122070312</c:v>
                </c:pt>
                <c:pt idx="3998">
                  <c:v>360.300018310547</c:v>
                </c:pt>
                <c:pt idx="3999">
                  <c:v>360.3999938964844</c:v>
                </c:pt>
                <c:pt idx="4000">
                  <c:v>360.5</c:v>
                </c:pt>
                <c:pt idx="4001">
                  <c:v>360.6000061035156</c:v>
                </c:pt>
                <c:pt idx="4002">
                  <c:v>360.7000122070312</c:v>
                </c:pt>
                <c:pt idx="4003">
                  <c:v>360.800018310547</c:v>
                </c:pt>
                <c:pt idx="4004">
                  <c:v>360.8999938964844</c:v>
                </c:pt>
                <c:pt idx="4005">
                  <c:v>361.0</c:v>
                </c:pt>
                <c:pt idx="4006">
                  <c:v>361.1000061035156</c:v>
                </c:pt>
                <c:pt idx="4007">
                  <c:v>361.2000122070312</c:v>
                </c:pt>
                <c:pt idx="4008">
                  <c:v>361.300018310547</c:v>
                </c:pt>
                <c:pt idx="4009">
                  <c:v>361.3999938964844</c:v>
                </c:pt>
                <c:pt idx="4010">
                  <c:v>361.5</c:v>
                </c:pt>
                <c:pt idx="4011">
                  <c:v>361.6000061035156</c:v>
                </c:pt>
                <c:pt idx="4012">
                  <c:v>361.7000122070312</c:v>
                </c:pt>
                <c:pt idx="4013">
                  <c:v>361.800018310547</c:v>
                </c:pt>
                <c:pt idx="4014">
                  <c:v>361.8999938964844</c:v>
                </c:pt>
                <c:pt idx="4015">
                  <c:v>362.0</c:v>
                </c:pt>
                <c:pt idx="4016">
                  <c:v>362.1000061035156</c:v>
                </c:pt>
                <c:pt idx="4017">
                  <c:v>362.2000122070312</c:v>
                </c:pt>
                <c:pt idx="4018">
                  <c:v>362.300018310547</c:v>
                </c:pt>
                <c:pt idx="4019">
                  <c:v>362.3999938964844</c:v>
                </c:pt>
                <c:pt idx="4020">
                  <c:v>362.5</c:v>
                </c:pt>
                <c:pt idx="4021">
                  <c:v>362.6000061035156</c:v>
                </c:pt>
                <c:pt idx="4022">
                  <c:v>362.7000122070312</c:v>
                </c:pt>
                <c:pt idx="4023">
                  <c:v>362.800018310547</c:v>
                </c:pt>
                <c:pt idx="4024">
                  <c:v>362.8999938964844</c:v>
                </c:pt>
                <c:pt idx="4025">
                  <c:v>363.0</c:v>
                </c:pt>
                <c:pt idx="4026">
                  <c:v>363.1000061035156</c:v>
                </c:pt>
                <c:pt idx="4027">
                  <c:v>363.2000122070312</c:v>
                </c:pt>
                <c:pt idx="4028">
                  <c:v>363.300018310547</c:v>
                </c:pt>
                <c:pt idx="4029">
                  <c:v>363.3999938964844</c:v>
                </c:pt>
                <c:pt idx="4030">
                  <c:v>363.5</c:v>
                </c:pt>
                <c:pt idx="4031">
                  <c:v>363.6000061035156</c:v>
                </c:pt>
                <c:pt idx="4032">
                  <c:v>363.7000122070312</c:v>
                </c:pt>
                <c:pt idx="4033">
                  <c:v>363.800018310547</c:v>
                </c:pt>
                <c:pt idx="4034">
                  <c:v>363.8999938964844</c:v>
                </c:pt>
                <c:pt idx="4035">
                  <c:v>364.0</c:v>
                </c:pt>
                <c:pt idx="4036">
                  <c:v>364.1000061035156</c:v>
                </c:pt>
                <c:pt idx="4037">
                  <c:v>364.2000122070312</c:v>
                </c:pt>
                <c:pt idx="4038">
                  <c:v>364.300018310547</c:v>
                </c:pt>
                <c:pt idx="4039">
                  <c:v>364.3999938964844</c:v>
                </c:pt>
                <c:pt idx="4040">
                  <c:v>364.5</c:v>
                </c:pt>
                <c:pt idx="4041">
                  <c:v>364.6000061035156</c:v>
                </c:pt>
                <c:pt idx="4042">
                  <c:v>364.7000122070312</c:v>
                </c:pt>
                <c:pt idx="4043">
                  <c:v>364.800018310547</c:v>
                </c:pt>
                <c:pt idx="4044">
                  <c:v>364.8999938964844</c:v>
                </c:pt>
                <c:pt idx="4045">
                  <c:v>365.0</c:v>
                </c:pt>
                <c:pt idx="4046">
                  <c:v>365.1000061035156</c:v>
                </c:pt>
                <c:pt idx="4047">
                  <c:v>365.2000122070312</c:v>
                </c:pt>
                <c:pt idx="4048">
                  <c:v>365.300018310547</c:v>
                </c:pt>
                <c:pt idx="4049">
                  <c:v>365.3999938964844</c:v>
                </c:pt>
                <c:pt idx="4050">
                  <c:v>365.5</c:v>
                </c:pt>
                <c:pt idx="4051">
                  <c:v>365.6000061035156</c:v>
                </c:pt>
                <c:pt idx="4052">
                  <c:v>365.7000122070312</c:v>
                </c:pt>
                <c:pt idx="4053">
                  <c:v>365.800018310547</c:v>
                </c:pt>
                <c:pt idx="4054">
                  <c:v>365.8999938964844</c:v>
                </c:pt>
                <c:pt idx="4055">
                  <c:v>366.0</c:v>
                </c:pt>
                <c:pt idx="4056">
                  <c:v>366.1000061035156</c:v>
                </c:pt>
                <c:pt idx="4057">
                  <c:v>366.2000122070312</c:v>
                </c:pt>
                <c:pt idx="4058">
                  <c:v>366.300018310547</c:v>
                </c:pt>
                <c:pt idx="4059">
                  <c:v>366.3999938964844</c:v>
                </c:pt>
                <c:pt idx="4060">
                  <c:v>366.5</c:v>
                </c:pt>
                <c:pt idx="4061">
                  <c:v>366.6000061035156</c:v>
                </c:pt>
                <c:pt idx="4062">
                  <c:v>366.7000122070312</c:v>
                </c:pt>
                <c:pt idx="4063">
                  <c:v>366.800018310547</c:v>
                </c:pt>
                <c:pt idx="4064">
                  <c:v>366.8999938964844</c:v>
                </c:pt>
                <c:pt idx="4065">
                  <c:v>367.0</c:v>
                </c:pt>
                <c:pt idx="4066">
                  <c:v>367.1000061035156</c:v>
                </c:pt>
                <c:pt idx="4067">
                  <c:v>367.2000122070312</c:v>
                </c:pt>
                <c:pt idx="4068">
                  <c:v>367.300018310547</c:v>
                </c:pt>
                <c:pt idx="4069">
                  <c:v>367.3999938964844</c:v>
                </c:pt>
                <c:pt idx="4070">
                  <c:v>367.5</c:v>
                </c:pt>
                <c:pt idx="4071">
                  <c:v>367.6000061035156</c:v>
                </c:pt>
                <c:pt idx="4072">
                  <c:v>367.7000122070312</c:v>
                </c:pt>
                <c:pt idx="4073">
                  <c:v>367.800018310547</c:v>
                </c:pt>
                <c:pt idx="4074">
                  <c:v>367.8999938964844</c:v>
                </c:pt>
                <c:pt idx="4075">
                  <c:v>368.0</c:v>
                </c:pt>
                <c:pt idx="4076">
                  <c:v>368.1000061035156</c:v>
                </c:pt>
                <c:pt idx="4077">
                  <c:v>368.2000122070312</c:v>
                </c:pt>
                <c:pt idx="4078">
                  <c:v>368.300018310547</c:v>
                </c:pt>
                <c:pt idx="4079">
                  <c:v>368.3999938964844</c:v>
                </c:pt>
                <c:pt idx="4080">
                  <c:v>368.5</c:v>
                </c:pt>
                <c:pt idx="4081">
                  <c:v>368.6000061035156</c:v>
                </c:pt>
                <c:pt idx="4082">
                  <c:v>368.7000122070312</c:v>
                </c:pt>
                <c:pt idx="4083">
                  <c:v>368.800018310547</c:v>
                </c:pt>
                <c:pt idx="4084">
                  <c:v>368.8999938964844</c:v>
                </c:pt>
                <c:pt idx="4085">
                  <c:v>369.0</c:v>
                </c:pt>
                <c:pt idx="4086">
                  <c:v>369.1000061035156</c:v>
                </c:pt>
                <c:pt idx="4087">
                  <c:v>369.2000122070312</c:v>
                </c:pt>
                <c:pt idx="4088">
                  <c:v>369.300018310547</c:v>
                </c:pt>
                <c:pt idx="4089">
                  <c:v>369.3999938964844</c:v>
                </c:pt>
                <c:pt idx="4090">
                  <c:v>369.5</c:v>
                </c:pt>
                <c:pt idx="4091">
                  <c:v>369.6000061035156</c:v>
                </c:pt>
                <c:pt idx="4092">
                  <c:v>369.7000122070312</c:v>
                </c:pt>
                <c:pt idx="4093">
                  <c:v>369.800018310547</c:v>
                </c:pt>
                <c:pt idx="4094">
                  <c:v>369.8999938964844</c:v>
                </c:pt>
                <c:pt idx="4095">
                  <c:v>370.0</c:v>
                </c:pt>
                <c:pt idx="4096">
                  <c:v>370.1000061035156</c:v>
                </c:pt>
                <c:pt idx="4097">
                  <c:v>370.2000122070312</c:v>
                </c:pt>
                <c:pt idx="4098">
                  <c:v>370.300018310547</c:v>
                </c:pt>
                <c:pt idx="4099">
                  <c:v>370.3999938964844</c:v>
                </c:pt>
                <c:pt idx="4100">
                  <c:v>370.5</c:v>
                </c:pt>
                <c:pt idx="4101">
                  <c:v>370.6000061035156</c:v>
                </c:pt>
                <c:pt idx="4102">
                  <c:v>370.7000122070312</c:v>
                </c:pt>
                <c:pt idx="4103">
                  <c:v>370.800018310547</c:v>
                </c:pt>
                <c:pt idx="4104">
                  <c:v>370.8999938964844</c:v>
                </c:pt>
                <c:pt idx="4105">
                  <c:v>371.0</c:v>
                </c:pt>
                <c:pt idx="4106">
                  <c:v>371.1000061035156</c:v>
                </c:pt>
                <c:pt idx="4107">
                  <c:v>371.2000122070312</c:v>
                </c:pt>
                <c:pt idx="4108">
                  <c:v>371.300018310547</c:v>
                </c:pt>
                <c:pt idx="4109">
                  <c:v>371.3999938964844</c:v>
                </c:pt>
                <c:pt idx="4110">
                  <c:v>371.5</c:v>
                </c:pt>
                <c:pt idx="4111">
                  <c:v>371.6000061035156</c:v>
                </c:pt>
                <c:pt idx="4112">
                  <c:v>371.7000122070312</c:v>
                </c:pt>
                <c:pt idx="4113">
                  <c:v>371.800018310547</c:v>
                </c:pt>
                <c:pt idx="4114">
                  <c:v>371.8999938964844</c:v>
                </c:pt>
                <c:pt idx="4115">
                  <c:v>372.0</c:v>
                </c:pt>
                <c:pt idx="4116">
                  <c:v>372.1000061035156</c:v>
                </c:pt>
                <c:pt idx="4117">
                  <c:v>372.2000122070312</c:v>
                </c:pt>
                <c:pt idx="4118">
                  <c:v>372.300018310547</c:v>
                </c:pt>
                <c:pt idx="4119">
                  <c:v>372.3999938964844</c:v>
                </c:pt>
                <c:pt idx="4120">
                  <c:v>372.5</c:v>
                </c:pt>
                <c:pt idx="4121">
                  <c:v>372.6000061035156</c:v>
                </c:pt>
                <c:pt idx="4122">
                  <c:v>372.7000122070312</c:v>
                </c:pt>
                <c:pt idx="4123">
                  <c:v>372.800018310547</c:v>
                </c:pt>
                <c:pt idx="4124">
                  <c:v>372.8999938964844</c:v>
                </c:pt>
                <c:pt idx="4125">
                  <c:v>373.0</c:v>
                </c:pt>
                <c:pt idx="4126">
                  <c:v>373.1000061035156</c:v>
                </c:pt>
                <c:pt idx="4127">
                  <c:v>373.2000122070312</c:v>
                </c:pt>
                <c:pt idx="4128">
                  <c:v>373.300018310547</c:v>
                </c:pt>
                <c:pt idx="4129">
                  <c:v>373.3999938964844</c:v>
                </c:pt>
                <c:pt idx="4130">
                  <c:v>373.5</c:v>
                </c:pt>
                <c:pt idx="4131">
                  <c:v>373.6000061035156</c:v>
                </c:pt>
                <c:pt idx="4132">
                  <c:v>373.7000122070312</c:v>
                </c:pt>
                <c:pt idx="4133">
                  <c:v>373.800018310547</c:v>
                </c:pt>
                <c:pt idx="4134">
                  <c:v>373.8999938964844</c:v>
                </c:pt>
                <c:pt idx="4135">
                  <c:v>374.0</c:v>
                </c:pt>
                <c:pt idx="4136">
                  <c:v>374.1000061035156</c:v>
                </c:pt>
                <c:pt idx="4137">
                  <c:v>374.2000122070312</c:v>
                </c:pt>
                <c:pt idx="4138">
                  <c:v>374.300018310547</c:v>
                </c:pt>
                <c:pt idx="4139">
                  <c:v>374.3999938964844</c:v>
                </c:pt>
                <c:pt idx="4140">
                  <c:v>374.5</c:v>
                </c:pt>
                <c:pt idx="4141">
                  <c:v>374.6000061035156</c:v>
                </c:pt>
                <c:pt idx="4142">
                  <c:v>374.7000122070312</c:v>
                </c:pt>
                <c:pt idx="4143">
                  <c:v>374.800018310547</c:v>
                </c:pt>
                <c:pt idx="4144">
                  <c:v>374.8999938964844</c:v>
                </c:pt>
                <c:pt idx="4145">
                  <c:v>375.0</c:v>
                </c:pt>
                <c:pt idx="4146">
                  <c:v>375.1000061035156</c:v>
                </c:pt>
                <c:pt idx="4147">
                  <c:v>375.2000122070312</c:v>
                </c:pt>
                <c:pt idx="4148">
                  <c:v>375.300018310547</c:v>
                </c:pt>
                <c:pt idx="4149">
                  <c:v>375.3999938964844</c:v>
                </c:pt>
                <c:pt idx="4150">
                  <c:v>375.5</c:v>
                </c:pt>
                <c:pt idx="4151">
                  <c:v>375.6000061035156</c:v>
                </c:pt>
                <c:pt idx="4152">
                  <c:v>375.7000122070312</c:v>
                </c:pt>
                <c:pt idx="4153">
                  <c:v>375.800018310547</c:v>
                </c:pt>
                <c:pt idx="4154">
                  <c:v>375.8999938964844</c:v>
                </c:pt>
                <c:pt idx="4155">
                  <c:v>376.0</c:v>
                </c:pt>
                <c:pt idx="4156">
                  <c:v>376.1000061035156</c:v>
                </c:pt>
                <c:pt idx="4157">
                  <c:v>376.2000122070312</c:v>
                </c:pt>
                <c:pt idx="4158">
                  <c:v>376.300018310547</c:v>
                </c:pt>
                <c:pt idx="4159">
                  <c:v>376.3999938964844</c:v>
                </c:pt>
                <c:pt idx="4160">
                  <c:v>376.5</c:v>
                </c:pt>
                <c:pt idx="4161">
                  <c:v>376.6000061035156</c:v>
                </c:pt>
                <c:pt idx="4162">
                  <c:v>376.7000122070312</c:v>
                </c:pt>
                <c:pt idx="4163">
                  <c:v>376.800018310547</c:v>
                </c:pt>
                <c:pt idx="4164">
                  <c:v>376.8999938964844</c:v>
                </c:pt>
                <c:pt idx="4165">
                  <c:v>377.0</c:v>
                </c:pt>
                <c:pt idx="4166">
                  <c:v>377.1000061035156</c:v>
                </c:pt>
                <c:pt idx="4167">
                  <c:v>377.2000122070312</c:v>
                </c:pt>
                <c:pt idx="4168">
                  <c:v>377.300018310547</c:v>
                </c:pt>
                <c:pt idx="4169">
                  <c:v>377.3999938964844</c:v>
                </c:pt>
                <c:pt idx="4170">
                  <c:v>377.5</c:v>
                </c:pt>
                <c:pt idx="4171">
                  <c:v>377.6000061035156</c:v>
                </c:pt>
                <c:pt idx="4172">
                  <c:v>377.7000122070312</c:v>
                </c:pt>
                <c:pt idx="4173">
                  <c:v>377.800018310547</c:v>
                </c:pt>
                <c:pt idx="4174">
                  <c:v>377.8999938964844</c:v>
                </c:pt>
                <c:pt idx="4175">
                  <c:v>378.0</c:v>
                </c:pt>
                <c:pt idx="4176">
                  <c:v>378.1000061035156</c:v>
                </c:pt>
                <c:pt idx="4177">
                  <c:v>378.2000122070312</c:v>
                </c:pt>
                <c:pt idx="4178">
                  <c:v>378.300018310547</c:v>
                </c:pt>
                <c:pt idx="4179">
                  <c:v>378.3999938964844</c:v>
                </c:pt>
                <c:pt idx="4180">
                  <c:v>378.5</c:v>
                </c:pt>
                <c:pt idx="4181">
                  <c:v>378.6000061035156</c:v>
                </c:pt>
                <c:pt idx="4182">
                  <c:v>378.7000122070312</c:v>
                </c:pt>
                <c:pt idx="4183">
                  <c:v>378.800018310547</c:v>
                </c:pt>
                <c:pt idx="4184">
                  <c:v>378.8999938964844</c:v>
                </c:pt>
                <c:pt idx="4185">
                  <c:v>379.0</c:v>
                </c:pt>
                <c:pt idx="4186">
                  <c:v>379.1000061035156</c:v>
                </c:pt>
                <c:pt idx="4187">
                  <c:v>379.2000122070312</c:v>
                </c:pt>
                <c:pt idx="4188">
                  <c:v>379.300018310547</c:v>
                </c:pt>
                <c:pt idx="4189">
                  <c:v>379.3999938964844</c:v>
                </c:pt>
                <c:pt idx="4190">
                  <c:v>379.5</c:v>
                </c:pt>
                <c:pt idx="4191">
                  <c:v>379.6000061035156</c:v>
                </c:pt>
                <c:pt idx="4192">
                  <c:v>379.7000122070312</c:v>
                </c:pt>
                <c:pt idx="4193">
                  <c:v>379.800018310547</c:v>
                </c:pt>
                <c:pt idx="4194">
                  <c:v>379.8999938964844</c:v>
                </c:pt>
                <c:pt idx="4195">
                  <c:v>380.0</c:v>
                </c:pt>
                <c:pt idx="4196">
                  <c:v>380.1000061035156</c:v>
                </c:pt>
                <c:pt idx="4197">
                  <c:v>380.2000122070312</c:v>
                </c:pt>
                <c:pt idx="4198">
                  <c:v>380.300018310547</c:v>
                </c:pt>
                <c:pt idx="4199">
                  <c:v>380.3999938964844</c:v>
                </c:pt>
                <c:pt idx="4200">
                  <c:v>380.5</c:v>
                </c:pt>
                <c:pt idx="4201">
                  <c:v>380.6000061035156</c:v>
                </c:pt>
                <c:pt idx="4202">
                  <c:v>380.7000122070312</c:v>
                </c:pt>
                <c:pt idx="4203">
                  <c:v>380.800018310547</c:v>
                </c:pt>
                <c:pt idx="4204">
                  <c:v>380.8999938964844</c:v>
                </c:pt>
                <c:pt idx="4205">
                  <c:v>381.0</c:v>
                </c:pt>
                <c:pt idx="4206">
                  <c:v>381.1000061035156</c:v>
                </c:pt>
                <c:pt idx="4207">
                  <c:v>381.2000122070312</c:v>
                </c:pt>
                <c:pt idx="4208">
                  <c:v>381.300018310547</c:v>
                </c:pt>
                <c:pt idx="4209">
                  <c:v>381.3999938964844</c:v>
                </c:pt>
                <c:pt idx="4210">
                  <c:v>381.5</c:v>
                </c:pt>
                <c:pt idx="4211">
                  <c:v>381.6000061035156</c:v>
                </c:pt>
                <c:pt idx="4212">
                  <c:v>381.7000122070312</c:v>
                </c:pt>
                <c:pt idx="4213">
                  <c:v>381.800018310547</c:v>
                </c:pt>
                <c:pt idx="4214">
                  <c:v>381.8999938964844</c:v>
                </c:pt>
                <c:pt idx="4215">
                  <c:v>382.0</c:v>
                </c:pt>
                <c:pt idx="4216">
                  <c:v>382.1000061035156</c:v>
                </c:pt>
                <c:pt idx="4217">
                  <c:v>382.2000122070312</c:v>
                </c:pt>
                <c:pt idx="4218">
                  <c:v>382.300018310547</c:v>
                </c:pt>
                <c:pt idx="4219">
                  <c:v>382.3999938964844</c:v>
                </c:pt>
                <c:pt idx="4220">
                  <c:v>382.5</c:v>
                </c:pt>
                <c:pt idx="4221">
                  <c:v>382.6000061035156</c:v>
                </c:pt>
                <c:pt idx="4222">
                  <c:v>382.7000122070312</c:v>
                </c:pt>
                <c:pt idx="4223">
                  <c:v>382.800018310547</c:v>
                </c:pt>
                <c:pt idx="4224">
                  <c:v>382.8999938964844</c:v>
                </c:pt>
                <c:pt idx="4225">
                  <c:v>383.0</c:v>
                </c:pt>
                <c:pt idx="4226">
                  <c:v>383.1000061035156</c:v>
                </c:pt>
                <c:pt idx="4227">
                  <c:v>383.2000122070312</c:v>
                </c:pt>
                <c:pt idx="4228">
                  <c:v>383.300018310547</c:v>
                </c:pt>
                <c:pt idx="4229">
                  <c:v>383.3999938964844</c:v>
                </c:pt>
                <c:pt idx="4230">
                  <c:v>383.5</c:v>
                </c:pt>
                <c:pt idx="4231">
                  <c:v>383.6000061035156</c:v>
                </c:pt>
                <c:pt idx="4232">
                  <c:v>383.7000122070312</c:v>
                </c:pt>
                <c:pt idx="4233">
                  <c:v>383.800018310547</c:v>
                </c:pt>
                <c:pt idx="4234">
                  <c:v>383.8999938964844</c:v>
                </c:pt>
                <c:pt idx="4235">
                  <c:v>384.0</c:v>
                </c:pt>
                <c:pt idx="4236">
                  <c:v>384.1000061035156</c:v>
                </c:pt>
                <c:pt idx="4237">
                  <c:v>384.2000122070312</c:v>
                </c:pt>
                <c:pt idx="4238">
                  <c:v>384.300018310547</c:v>
                </c:pt>
                <c:pt idx="4239">
                  <c:v>384.3999938964844</c:v>
                </c:pt>
                <c:pt idx="4240">
                  <c:v>384.5</c:v>
                </c:pt>
                <c:pt idx="4241">
                  <c:v>384.6000061035156</c:v>
                </c:pt>
                <c:pt idx="4242">
                  <c:v>384.7000122070312</c:v>
                </c:pt>
                <c:pt idx="4243">
                  <c:v>384.800018310547</c:v>
                </c:pt>
                <c:pt idx="4244">
                  <c:v>384.8999938964844</c:v>
                </c:pt>
                <c:pt idx="4245">
                  <c:v>385.0</c:v>
                </c:pt>
                <c:pt idx="4246">
                  <c:v>385.1000061035156</c:v>
                </c:pt>
                <c:pt idx="4247">
                  <c:v>385.2000122070312</c:v>
                </c:pt>
                <c:pt idx="4248">
                  <c:v>385.300018310547</c:v>
                </c:pt>
                <c:pt idx="4249">
                  <c:v>385.3999938964844</c:v>
                </c:pt>
                <c:pt idx="4250">
                  <c:v>385.5</c:v>
                </c:pt>
                <c:pt idx="4251">
                  <c:v>385.6000061035156</c:v>
                </c:pt>
                <c:pt idx="4252">
                  <c:v>385.7000122070312</c:v>
                </c:pt>
                <c:pt idx="4253">
                  <c:v>385.800018310547</c:v>
                </c:pt>
                <c:pt idx="4254">
                  <c:v>385.8999938964844</c:v>
                </c:pt>
                <c:pt idx="4255">
                  <c:v>386.0</c:v>
                </c:pt>
                <c:pt idx="4256">
                  <c:v>386.1000061035156</c:v>
                </c:pt>
                <c:pt idx="4257">
                  <c:v>386.2000122070312</c:v>
                </c:pt>
                <c:pt idx="4258">
                  <c:v>386.300018310547</c:v>
                </c:pt>
                <c:pt idx="4259">
                  <c:v>386.3999938964844</c:v>
                </c:pt>
                <c:pt idx="4260">
                  <c:v>386.5</c:v>
                </c:pt>
                <c:pt idx="4261">
                  <c:v>386.6000061035156</c:v>
                </c:pt>
                <c:pt idx="4262">
                  <c:v>386.7000122070312</c:v>
                </c:pt>
                <c:pt idx="4263">
                  <c:v>386.800018310547</c:v>
                </c:pt>
                <c:pt idx="4264">
                  <c:v>386.8999938964844</c:v>
                </c:pt>
                <c:pt idx="4265">
                  <c:v>387.0</c:v>
                </c:pt>
                <c:pt idx="4266">
                  <c:v>387.1000061035156</c:v>
                </c:pt>
                <c:pt idx="4267">
                  <c:v>387.2000122070312</c:v>
                </c:pt>
                <c:pt idx="4268">
                  <c:v>387.300018310547</c:v>
                </c:pt>
                <c:pt idx="4269">
                  <c:v>387.3999938964844</c:v>
                </c:pt>
                <c:pt idx="4270">
                  <c:v>387.5</c:v>
                </c:pt>
                <c:pt idx="4271">
                  <c:v>387.6000061035156</c:v>
                </c:pt>
                <c:pt idx="4272">
                  <c:v>387.7000122070312</c:v>
                </c:pt>
                <c:pt idx="4273">
                  <c:v>387.800018310547</c:v>
                </c:pt>
                <c:pt idx="4274">
                  <c:v>387.8999938964844</c:v>
                </c:pt>
                <c:pt idx="4275">
                  <c:v>388.0</c:v>
                </c:pt>
                <c:pt idx="4276">
                  <c:v>388.1000061035156</c:v>
                </c:pt>
                <c:pt idx="4277">
                  <c:v>388.2000122070312</c:v>
                </c:pt>
                <c:pt idx="4278">
                  <c:v>388.300018310547</c:v>
                </c:pt>
                <c:pt idx="4279">
                  <c:v>388.3999938964844</c:v>
                </c:pt>
                <c:pt idx="4280">
                  <c:v>388.5</c:v>
                </c:pt>
                <c:pt idx="4281">
                  <c:v>388.6000061035156</c:v>
                </c:pt>
                <c:pt idx="4282">
                  <c:v>388.7000122070312</c:v>
                </c:pt>
                <c:pt idx="4283">
                  <c:v>388.800018310547</c:v>
                </c:pt>
                <c:pt idx="4284">
                  <c:v>388.8999938964844</c:v>
                </c:pt>
                <c:pt idx="4285">
                  <c:v>389.0</c:v>
                </c:pt>
                <c:pt idx="4286">
                  <c:v>389.1000061035156</c:v>
                </c:pt>
                <c:pt idx="4287">
                  <c:v>389.2000122070312</c:v>
                </c:pt>
                <c:pt idx="4288">
                  <c:v>389.300018310547</c:v>
                </c:pt>
                <c:pt idx="4289">
                  <c:v>389.3999938964844</c:v>
                </c:pt>
                <c:pt idx="4290">
                  <c:v>389.5</c:v>
                </c:pt>
                <c:pt idx="4291">
                  <c:v>389.6000061035156</c:v>
                </c:pt>
                <c:pt idx="4292">
                  <c:v>389.7000122070312</c:v>
                </c:pt>
                <c:pt idx="4293">
                  <c:v>389.800018310547</c:v>
                </c:pt>
                <c:pt idx="4294">
                  <c:v>389.8999938964844</c:v>
                </c:pt>
                <c:pt idx="4295">
                  <c:v>390.0</c:v>
                </c:pt>
                <c:pt idx="4296">
                  <c:v>390.1000061035156</c:v>
                </c:pt>
                <c:pt idx="4297">
                  <c:v>390.2000122070312</c:v>
                </c:pt>
                <c:pt idx="4298">
                  <c:v>390.300018310547</c:v>
                </c:pt>
                <c:pt idx="4299">
                  <c:v>390.3999938964844</c:v>
                </c:pt>
                <c:pt idx="4300">
                  <c:v>390.5</c:v>
                </c:pt>
                <c:pt idx="4301">
                  <c:v>390.6000061035156</c:v>
                </c:pt>
                <c:pt idx="4302">
                  <c:v>390.7000122070312</c:v>
                </c:pt>
                <c:pt idx="4303">
                  <c:v>390.800018310547</c:v>
                </c:pt>
                <c:pt idx="4304">
                  <c:v>390.8999938964844</c:v>
                </c:pt>
                <c:pt idx="4305">
                  <c:v>391.0</c:v>
                </c:pt>
                <c:pt idx="4306">
                  <c:v>391.1000061035156</c:v>
                </c:pt>
                <c:pt idx="4307">
                  <c:v>391.2000122070312</c:v>
                </c:pt>
                <c:pt idx="4308">
                  <c:v>391.300018310547</c:v>
                </c:pt>
                <c:pt idx="4309">
                  <c:v>391.3999938964844</c:v>
                </c:pt>
                <c:pt idx="4310">
                  <c:v>391.5</c:v>
                </c:pt>
                <c:pt idx="4311">
                  <c:v>391.6000061035156</c:v>
                </c:pt>
                <c:pt idx="4312">
                  <c:v>391.7000122070312</c:v>
                </c:pt>
                <c:pt idx="4313">
                  <c:v>391.800018310547</c:v>
                </c:pt>
                <c:pt idx="4314">
                  <c:v>391.8999938964844</c:v>
                </c:pt>
                <c:pt idx="4315">
                  <c:v>392.0</c:v>
                </c:pt>
                <c:pt idx="4316">
                  <c:v>392.1000061035156</c:v>
                </c:pt>
                <c:pt idx="4317">
                  <c:v>392.2000122070312</c:v>
                </c:pt>
                <c:pt idx="4318">
                  <c:v>392.300018310547</c:v>
                </c:pt>
                <c:pt idx="4319">
                  <c:v>392.3999938964844</c:v>
                </c:pt>
                <c:pt idx="4320">
                  <c:v>392.5</c:v>
                </c:pt>
                <c:pt idx="4321">
                  <c:v>392.6000061035156</c:v>
                </c:pt>
                <c:pt idx="4322">
                  <c:v>392.7000122070312</c:v>
                </c:pt>
                <c:pt idx="4323">
                  <c:v>392.800018310547</c:v>
                </c:pt>
                <c:pt idx="4324">
                  <c:v>392.8999938964844</c:v>
                </c:pt>
                <c:pt idx="4325">
                  <c:v>393.0</c:v>
                </c:pt>
                <c:pt idx="4326">
                  <c:v>393.1000061035156</c:v>
                </c:pt>
                <c:pt idx="4327">
                  <c:v>393.2000122070312</c:v>
                </c:pt>
                <c:pt idx="4328">
                  <c:v>393.300018310547</c:v>
                </c:pt>
                <c:pt idx="4329">
                  <c:v>393.3999938964844</c:v>
                </c:pt>
                <c:pt idx="4330">
                  <c:v>393.5</c:v>
                </c:pt>
                <c:pt idx="4331">
                  <c:v>393.6000061035156</c:v>
                </c:pt>
                <c:pt idx="4332">
                  <c:v>393.7000122070312</c:v>
                </c:pt>
                <c:pt idx="4333">
                  <c:v>393.800018310547</c:v>
                </c:pt>
                <c:pt idx="4334">
                  <c:v>393.8999938964844</c:v>
                </c:pt>
                <c:pt idx="4335">
                  <c:v>394.0</c:v>
                </c:pt>
                <c:pt idx="4336">
                  <c:v>394.1000061035156</c:v>
                </c:pt>
                <c:pt idx="4337">
                  <c:v>394.2000122070312</c:v>
                </c:pt>
                <c:pt idx="4338">
                  <c:v>394.300018310547</c:v>
                </c:pt>
                <c:pt idx="4339">
                  <c:v>394.3999938964844</c:v>
                </c:pt>
                <c:pt idx="4340">
                  <c:v>394.5</c:v>
                </c:pt>
                <c:pt idx="4341">
                  <c:v>394.6000061035156</c:v>
                </c:pt>
                <c:pt idx="4342">
                  <c:v>394.7000122070312</c:v>
                </c:pt>
                <c:pt idx="4343">
                  <c:v>394.800018310547</c:v>
                </c:pt>
                <c:pt idx="4344">
                  <c:v>394.8999938964844</c:v>
                </c:pt>
                <c:pt idx="4345">
                  <c:v>395.0</c:v>
                </c:pt>
                <c:pt idx="4346">
                  <c:v>395.1000061035156</c:v>
                </c:pt>
                <c:pt idx="4347">
                  <c:v>395.2000122070312</c:v>
                </c:pt>
                <c:pt idx="4348">
                  <c:v>395.300018310547</c:v>
                </c:pt>
                <c:pt idx="4349">
                  <c:v>395.3999938964844</c:v>
                </c:pt>
                <c:pt idx="4350">
                  <c:v>395.5</c:v>
                </c:pt>
                <c:pt idx="4351">
                  <c:v>395.6000061035156</c:v>
                </c:pt>
                <c:pt idx="4352">
                  <c:v>395.7000122070312</c:v>
                </c:pt>
                <c:pt idx="4353">
                  <c:v>395.800018310547</c:v>
                </c:pt>
                <c:pt idx="4354">
                  <c:v>395.8999938964844</c:v>
                </c:pt>
                <c:pt idx="4355">
                  <c:v>396.0</c:v>
                </c:pt>
                <c:pt idx="4356">
                  <c:v>396.1000061035156</c:v>
                </c:pt>
                <c:pt idx="4357">
                  <c:v>396.2000122070312</c:v>
                </c:pt>
                <c:pt idx="4358">
                  <c:v>396.300018310547</c:v>
                </c:pt>
                <c:pt idx="4359">
                  <c:v>396.3999938964844</c:v>
                </c:pt>
                <c:pt idx="4360">
                  <c:v>396.5</c:v>
                </c:pt>
                <c:pt idx="4361">
                  <c:v>396.6000061035156</c:v>
                </c:pt>
                <c:pt idx="4362">
                  <c:v>396.7000122070312</c:v>
                </c:pt>
                <c:pt idx="4363">
                  <c:v>396.800018310547</c:v>
                </c:pt>
                <c:pt idx="4364">
                  <c:v>396.8999938964844</c:v>
                </c:pt>
                <c:pt idx="4365">
                  <c:v>397.0</c:v>
                </c:pt>
                <c:pt idx="4366">
                  <c:v>397.1000061035156</c:v>
                </c:pt>
                <c:pt idx="4367">
                  <c:v>397.2000122070312</c:v>
                </c:pt>
                <c:pt idx="4368">
                  <c:v>397.300018310547</c:v>
                </c:pt>
                <c:pt idx="4369">
                  <c:v>397.3999938964844</c:v>
                </c:pt>
                <c:pt idx="4370">
                  <c:v>397.5</c:v>
                </c:pt>
                <c:pt idx="4371">
                  <c:v>397.6000061035156</c:v>
                </c:pt>
                <c:pt idx="4372">
                  <c:v>397.7000122070312</c:v>
                </c:pt>
                <c:pt idx="4373">
                  <c:v>397.800018310547</c:v>
                </c:pt>
                <c:pt idx="4374">
                  <c:v>397.8999938964844</c:v>
                </c:pt>
                <c:pt idx="4375">
                  <c:v>398.0</c:v>
                </c:pt>
                <c:pt idx="4376">
                  <c:v>398.1000061035156</c:v>
                </c:pt>
                <c:pt idx="4377">
                  <c:v>398.2000122070312</c:v>
                </c:pt>
                <c:pt idx="4378">
                  <c:v>398.300018310547</c:v>
                </c:pt>
                <c:pt idx="4379">
                  <c:v>398.3999938964844</c:v>
                </c:pt>
                <c:pt idx="4380">
                  <c:v>398.5</c:v>
                </c:pt>
                <c:pt idx="4381">
                  <c:v>398.6000061035156</c:v>
                </c:pt>
                <c:pt idx="4382">
                  <c:v>398.7000122070312</c:v>
                </c:pt>
                <c:pt idx="4383">
                  <c:v>398.800018310547</c:v>
                </c:pt>
                <c:pt idx="4384">
                  <c:v>398.8999938964844</c:v>
                </c:pt>
                <c:pt idx="4385">
                  <c:v>399.0</c:v>
                </c:pt>
                <c:pt idx="4386">
                  <c:v>399.1000061035156</c:v>
                </c:pt>
                <c:pt idx="4387">
                  <c:v>399.2000122070312</c:v>
                </c:pt>
                <c:pt idx="4388">
                  <c:v>399.300018310547</c:v>
                </c:pt>
                <c:pt idx="4389">
                  <c:v>399.3999938964844</c:v>
                </c:pt>
                <c:pt idx="4390">
                  <c:v>399.5</c:v>
                </c:pt>
                <c:pt idx="4391">
                  <c:v>399.6000061035156</c:v>
                </c:pt>
                <c:pt idx="4392">
                  <c:v>399.7000122070312</c:v>
                </c:pt>
                <c:pt idx="4393">
                  <c:v>399.800018310547</c:v>
                </c:pt>
                <c:pt idx="4394">
                  <c:v>399.8999938964844</c:v>
                </c:pt>
                <c:pt idx="4395">
                  <c:v>400.0</c:v>
                </c:pt>
                <c:pt idx="4396">
                  <c:v>400.1000061035156</c:v>
                </c:pt>
                <c:pt idx="4397">
                  <c:v>400.2000122070312</c:v>
                </c:pt>
                <c:pt idx="4398">
                  <c:v>400.300018310547</c:v>
                </c:pt>
                <c:pt idx="4399">
                  <c:v>400.3999938964844</c:v>
                </c:pt>
                <c:pt idx="4400">
                  <c:v>400.5</c:v>
                </c:pt>
                <c:pt idx="4401">
                  <c:v>400.6000061035156</c:v>
                </c:pt>
                <c:pt idx="4402">
                  <c:v>400.7000122070312</c:v>
                </c:pt>
                <c:pt idx="4403">
                  <c:v>400.800018310547</c:v>
                </c:pt>
                <c:pt idx="4404">
                  <c:v>400.8999938964844</c:v>
                </c:pt>
                <c:pt idx="4405">
                  <c:v>401.0</c:v>
                </c:pt>
                <c:pt idx="4406">
                  <c:v>401.1000061035156</c:v>
                </c:pt>
                <c:pt idx="4407">
                  <c:v>401.2000122070312</c:v>
                </c:pt>
                <c:pt idx="4408">
                  <c:v>401.300018310547</c:v>
                </c:pt>
                <c:pt idx="4409">
                  <c:v>401.3999938964844</c:v>
                </c:pt>
                <c:pt idx="4410">
                  <c:v>401.5</c:v>
                </c:pt>
                <c:pt idx="4411">
                  <c:v>401.6000061035156</c:v>
                </c:pt>
                <c:pt idx="4412">
                  <c:v>401.7000122070312</c:v>
                </c:pt>
                <c:pt idx="4413">
                  <c:v>401.800018310547</c:v>
                </c:pt>
                <c:pt idx="4414">
                  <c:v>401.8999938964844</c:v>
                </c:pt>
                <c:pt idx="4415">
                  <c:v>402.0</c:v>
                </c:pt>
                <c:pt idx="4416">
                  <c:v>402.1000061035156</c:v>
                </c:pt>
                <c:pt idx="4417">
                  <c:v>402.2000122070312</c:v>
                </c:pt>
                <c:pt idx="4418">
                  <c:v>402.300018310547</c:v>
                </c:pt>
                <c:pt idx="4419">
                  <c:v>402.3999938964844</c:v>
                </c:pt>
                <c:pt idx="4420">
                  <c:v>402.5</c:v>
                </c:pt>
                <c:pt idx="4421">
                  <c:v>402.6000061035156</c:v>
                </c:pt>
                <c:pt idx="4422">
                  <c:v>402.7000122070312</c:v>
                </c:pt>
                <c:pt idx="4423">
                  <c:v>402.800018310547</c:v>
                </c:pt>
                <c:pt idx="4424">
                  <c:v>402.8999938964844</c:v>
                </c:pt>
                <c:pt idx="4425">
                  <c:v>403.0</c:v>
                </c:pt>
                <c:pt idx="4426">
                  <c:v>403.1000061035156</c:v>
                </c:pt>
                <c:pt idx="4427">
                  <c:v>403.2000122070312</c:v>
                </c:pt>
                <c:pt idx="4428">
                  <c:v>403.300018310547</c:v>
                </c:pt>
                <c:pt idx="4429">
                  <c:v>403.3999938964844</c:v>
                </c:pt>
                <c:pt idx="4430">
                  <c:v>403.5</c:v>
                </c:pt>
                <c:pt idx="4431">
                  <c:v>403.6000061035156</c:v>
                </c:pt>
                <c:pt idx="4432">
                  <c:v>403.7000122070312</c:v>
                </c:pt>
                <c:pt idx="4433">
                  <c:v>403.800018310547</c:v>
                </c:pt>
                <c:pt idx="4434">
                  <c:v>403.8999938964844</c:v>
                </c:pt>
                <c:pt idx="4435">
                  <c:v>404.0</c:v>
                </c:pt>
                <c:pt idx="4436">
                  <c:v>404.1000061035156</c:v>
                </c:pt>
                <c:pt idx="4437">
                  <c:v>404.2000122070312</c:v>
                </c:pt>
                <c:pt idx="4438">
                  <c:v>404.300018310547</c:v>
                </c:pt>
                <c:pt idx="4439">
                  <c:v>404.3999938964844</c:v>
                </c:pt>
                <c:pt idx="4440">
                  <c:v>404.5</c:v>
                </c:pt>
                <c:pt idx="4441">
                  <c:v>404.6000061035156</c:v>
                </c:pt>
                <c:pt idx="4442">
                  <c:v>404.7000122070312</c:v>
                </c:pt>
                <c:pt idx="4443">
                  <c:v>404.800018310547</c:v>
                </c:pt>
                <c:pt idx="4444">
                  <c:v>404.8999938964844</c:v>
                </c:pt>
                <c:pt idx="4445">
                  <c:v>405.0</c:v>
                </c:pt>
                <c:pt idx="4446">
                  <c:v>405.1000061035156</c:v>
                </c:pt>
                <c:pt idx="4447">
                  <c:v>405.2000122070312</c:v>
                </c:pt>
                <c:pt idx="4448">
                  <c:v>405.300018310547</c:v>
                </c:pt>
                <c:pt idx="4449">
                  <c:v>405.3999938964844</c:v>
                </c:pt>
                <c:pt idx="4450">
                  <c:v>405.5</c:v>
                </c:pt>
                <c:pt idx="4451">
                  <c:v>405.6000061035156</c:v>
                </c:pt>
                <c:pt idx="4452">
                  <c:v>405.7000122070312</c:v>
                </c:pt>
                <c:pt idx="4453">
                  <c:v>405.800018310547</c:v>
                </c:pt>
                <c:pt idx="4454">
                  <c:v>405.8999938964844</c:v>
                </c:pt>
                <c:pt idx="4455">
                  <c:v>406.0</c:v>
                </c:pt>
                <c:pt idx="4456">
                  <c:v>406.1000061035156</c:v>
                </c:pt>
                <c:pt idx="4457">
                  <c:v>406.2000122070312</c:v>
                </c:pt>
                <c:pt idx="4458">
                  <c:v>406.300018310547</c:v>
                </c:pt>
                <c:pt idx="4459">
                  <c:v>406.3999938964844</c:v>
                </c:pt>
                <c:pt idx="4460">
                  <c:v>406.5</c:v>
                </c:pt>
                <c:pt idx="4461">
                  <c:v>406.6000061035156</c:v>
                </c:pt>
                <c:pt idx="4462">
                  <c:v>406.7000122070312</c:v>
                </c:pt>
                <c:pt idx="4463">
                  <c:v>406.800018310547</c:v>
                </c:pt>
                <c:pt idx="4464">
                  <c:v>406.8999938964844</c:v>
                </c:pt>
                <c:pt idx="4465">
                  <c:v>407.0</c:v>
                </c:pt>
                <c:pt idx="4466">
                  <c:v>407.1000061035156</c:v>
                </c:pt>
                <c:pt idx="4467">
                  <c:v>407.2000122070312</c:v>
                </c:pt>
                <c:pt idx="4468">
                  <c:v>407.300018310547</c:v>
                </c:pt>
                <c:pt idx="4469">
                  <c:v>407.3999938964844</c:v>
                </c:pt>
                <c:pt idx="4470">
                  <c:v>407.5</c:v>
                </c:pt>
                <c:pt idx="4471">
                  <c:v>407.6000061035156</c:v>
                </c:pt>
                <c:pt idx="4472">
                  <c:v>407.7000122070312</c:v>
                </c:pt>
                <c:pt idx="4473">
                  <c:v>407.800018310547</c:v>
                </c:pt>
                <c:pt idx="4474">
                  <c:v>407.8999938964844</c:v>
                </c:pt>
                <c:pt idx="4475">
                  <c:v>408.0</c:v>
                </c:pt>
                <c:pt idx="4476">
                  <c:v>408.1000061035156</c:v>
                </c:pt>
                <c:pt idx="4477">
                  <c:v>408.2000122070312</c:v>
                </c:pt>
                <c:pt idx="4478">
                  <c:v>408.300018310547</c:v>
                </c:pt>
                <c:pt idx="4479">
                  <c:v>408.3999938964844</c:v>
                </c:pt>
                <c:pt idx="4480">
                  <c:v>408.5</c:v>
                </c:pt>
                <c:pt idx="4481">
                  <c:v>408.6000061035156</c:v>
                </c:pt>
                <c:pt idx="4482">
                  <c:v>408.7000122070312</c:v>
                </c:pt>
                <c:pt idx="4483">
                  <c:v>408.800018310547</c:v>
                </c:pt>
                <c:pt idx="4484">
                  <c:v>408.8999938964844</c:v>
                </c:pt>
                <c:pt idx="4485">
                  <c:v>409.0</c:v>
                </c:pt>
                <c:pt idx="4486">
                  <c:v>409.1000061035156</c:v>
                </c:pt>
                <c:pt idx="4487">
                  <c:v>409.2000122070312</c:v>
                </c:pt>
                <c:pt idx="4488">
                  <c:v>409.300018310547</c:v>
                </c:pt>
                <c:pt idx="4489">
                  <c:v>409.3999938964844</c:v>
                </c:pt>
                <c:pt idx="4490">
                  <c:v>409.5</c:v>
                </c:pt>
                <c:pt idx="4491">
                  <c:v>409.6000061035156</c:v>
                </c:pt>
                <c:pt idx="4492">
                  <c:v>409.7000122070312</c:v>
                </c:pt>
                <c:pt idx="4493">
                  <c:v>409.800018310547</c:v>
                </c:pt>
                <c:pt idx="4494">
                  <c:v>409.8999938964844</c:v>
                </c:pt>
                <c:pt idx="4495">
                  <c:v>410.0</c:v>
                </c:pt>
                <c:pt idx="4496">
                  <c:v>410.1000061035156</c:v>
                </c:pt>
                <c:pt idx="4497">
                  <c:v>410.2000122070312</c:v>
                </c:pt>
                <c:pt idx="4498">
                  <c:v>410.300018310547</c:v>
                </c:pt>
                <c:pt idx="4499">
                  <c:v>410.3999938964844</c:v>
                </c:pt>
                <c:pt idx="4500">
                  <c:v>410.5</c:v>
                </c:pt>
                <c:pt idx="4501">
                  <c:v>410.6000061035156</c:v>
                </c:pt>
                <c:pt idx="4502">
                  <c:v>410.7000122070312</c:v>
                </c:pt>
                <c:pt idx="4503">
                  <c:v>410.800018310547</c:v>
                </c:pt>
                <c:pt idx="4504">
                  <c:v>410.8999938964844</c:v>
                </c:pt>
                <c:pt idx="4505">
                  <c:v>411.0</c:v>
                </c:pt>
                <c:pt idx="4506">
                  <c:v>411.1000061035156</c:v>
                </c:pt>
                <c:pt idx="4507">
                  <c:v>411.2000122070312</c:v>
                </c:pt>
                <c:pt idx="4508">
                  <c:v>411.300018310547</c:v>
                </c:pt>
                <c:pt idx="4509">
                  <c:v>411.3999938964844</c:v>
                </c:pt>
                <c:pt idx="4510">
                  <c:v>411.5</c:v>
                </c:pt>
                <c:pt idx="4511">
                  <c:v>411.6000061035156</c:v>
                </c:pt>
                <c:pt idx="4512">
                  <c:v>411.7000122070312</c:v>
                </c:pt>
                <c:pt idx="4513">
                  <c:v>411.800018310547</c:v>
                </c:pt>
                <c:pt idx="4514">
                  <c:v>411.8999938964844</c:v>
                </c:pt>
                <c:pt idx="4515">
                  <c:v>412.0</c:v>
                </c:pt>
                <c:pt idx="4516">
                  <c:v>412.1000061035156</c:v>
                </c:pt>
                <c:pt idx="4517">
                  <c:v>412.2000122070312</c:v>
                </c:pt>
                <c:pt idx="4518">
                  <c:v>412.300018310547</c:v>
                </c:pt>
                <c:pt idx="4519">
                  <c:v>412.3999938964844</c:v>
                </c:pt>
                <c:pt idx="4520">
                  <c:v>412.5</c:v>
                </c:pt>
                <c:pt idx="4521">
                  <c:v>412.6000061035156</c:v>
                </c:pt>
                <c:pt idx="4522">
                  <c:v>412.7000122070312</c:v>
                </c:pt>
                <c:pt idx="4523">
                  <c:v>412.800018310547</c:v>
                </c:pt>
                <c:pt idx="4524">
                  <c:v>412.8999938964844</c:v>
                </c:pt>
                <c:pt idx="4525">
                  <c:v>413.0</c:v>
                </c:pt>
                <c:pt idx="4526">
                  <c:v>413.1000061035156</c:v>
                </c:pt>
                <c:pt idx="4527">
                  <c:v>413.2000122070312</c:v>
                </c:pt>
                <c:pt idx="4528">
                  <c:v>413.300018310547</c:v>
                </c:pt>
                <c:pt idx="4529">
                  <c:v>413.3999938964844</c:v>
                </c:pt>
                <c:pt idx="4530">
                  <c:v>413.5</c:v>
                </c:pt>
                <c:pt idx="4531">
                  <c:v>413.6000061035156</c:v>
                </c:pt>
                <c:pt idx="4532">
                  <c:v>413.7000122070312</c:v>
                </c:pt>
                <c:pt idx="4533">
                  <c:v>413.800018310547</c:v>
                </c:pt>
                <c:pt idx="4534">
                  <c:v>413.8999938964844</c:v>
                </c:pt>
                <c:pt idx="4535">
                  <c:v>414.0</c:v>
                </c:pt>
                <c:pt idx="4536">
                  <c:v>414.1000061035156</c:v>
                </c:pt>
                <c:pt idx="4537">
                  <c:v>414.2000122070312</c:v>
                </c:pt>
                <c:pt idx="4538">
                  <c:v>414.300018310547</c:v>
                </c:pt>
                <c:pt idx="4539">
                  <c:v>414.3999938964844</c:v>
                </c:pt>
                <c:pt idx="4540">
                  <c:v>414.5</c:v>
                </c:pt>
                <c:pt idx="4541">
                  <c:v>414.6000061035156</c:v>
                </c:pt>
                <c:pt idx="4542">
                  <c:v>414.7000122070312</c:v>
                </c:pt>
                <c:pt idx="4543">
                  <c:v>414.800018310547</c:v>
                </c:pt>
                <c:pt idx="4544">
                  <c:v>414.8999938964844</c:v>
                </c:pt>
                <c:pt idx="4545">
                  <c:v>415.0</c:v>
                </c:pt>
                <c:pt idx="4546">
                  <c:v>415.1000061035156</c:v>
                </c:pt>
                <c:pt idx="4547">
                  <c:v>415.2000122070312</c:v>
                </c:pt>
                <c:pt idx="4548">
                  <c:v>415.300018310547</c:v>
                </c:pt>
                <c:pt idx="4549">
                  <c:v>415.3999938964844</c:v>
                </c:pt>
                <c:pt idx="4550">
                  <c:v>415.5</c:v>
                </c:pt>
                <c:pt idx="4551">
                  <c:v>415.6000061035156</c:v>
                </c:pt>
                <c:pt idx="4552">
                  <c:v>415.7000122070312</c:v>
                </c:pt>
                <c:pt idx="4553">
                  <c:v>415.800018310547</c:v>
                </c:pt>
                <c:pt idx="4554">
                  <c:v>415.8999938964844</c:v>
                </c:pt>
                <c:pt idx="4555">
                  <c:v>416.0</c:v>
                </c:pt>
                <c:pt idx="4556">
                  <c:v>416.1000061035156</c:v>
                </c:pt>
                <c:pt idx="4557">
                  <c:v>416.2000122070312</c:v>
                </c:pt>
                <c:pt idx="4558">
                  <c:v>416.300018310547</c:v>
                </c:pt>
                <c:pt idx="4559">
                  <c:v>416.3999938964844</c:v>
                </c:pt>
                <c:pt idx="4560">
                  <c:v>416.5</c:v>
                </c:pt>
                <c:pt idx="4561">
                  <c:v>416.6000061035156</c:v>
                </c:pt>
                <c:pt idx="4562">
                  <c:v>416.7000122070312</c:v>
                </c:pt>
                <c:pt idx="4563">
                  <c:v>416.800018310547</c:v>
                </c:pt>
                <c:pt idx="4564">
                  <c:v>416.8999938964844</c:v>
                </c:pt>
                <c:pt idx="4565">
                  <c:v>417.0</c:v>
                </c:pt>
                <c:pt idx="4566">
                  <c:v>417.1000061035156</c:v>
                </c:pt>
                <c:pt idx="4567">
                  <c:v>417.2000122070312</c:v>
                </c:pt>
                <c:pt idx="4568">
                  <c:v>417.300018310547</c:v>
                </c:pt>
                <c:pt idx="4569">
                  <c:v>417.3999938964844</c:v>
                </c:pt>
                <c:pt idx="4570">
                  <c:v>417.5</c:v>
                </c:pt>
                <c:pt idx="4571">
                  <c:v>417.6000061035156</c:v>
                </c:pt>
                <c:pt idx="4572">
                  <c:v>417.7000122070312</c:v>
                </c:pt>
                <c:pt idx="4573">
                  <c:v>417.800018310547</c:v>
                </c:pt>
                <c:pt idx="4574">
                  <c:v>417.8999938964844</c:v>
                </c:pt>
                <c:pt idx="4575">
                  <c:v>418.0</c:v>
                </c:pt>
                <c:pt idx="4576">
                  <c:v>418.1000061035156</c:v>
                </c:pt>
                <c:pt idx="4577">
                  <c:v>418.2000122070312</c:v>
                </c:pt>
                <c:pt idx="4578">
                  <c:v>418.300018310547</c:v>
                </c:pt>
                <c:pt idx="4579">
                  <c:v>418.3999938964844</c:v>
                </c:pt>
                <c:pt idx="4580">
                  <c:v>418.5</c:v>
                </c:pt>
                <c:pt idx="4581">
                  <c:v>418.6000061035156</c:v>
                </c:pt>
                <c:pt idx="4582">
                  <c:v>418.7000122070312</c:v>
                </c:pt>
                <c:pt idx="4583">
                  <c:v>418.800018310547</c:v>
                </c:pt>
                <c:pt idx="4584">
                  <c:v>418.8999938964844</c:v>
                </c:pt>
                <c:pt idx="4585">
                  <c:v>419.0</c:v>
                </c:pt>
                <c:pt idx="4586">
                  <c:v>419.1000061035156</c:v>
                </c:pt>
                <c:pt idx="4587">
                  <c:v>419.2000122070312</c:v>
                </c:pt>
                <c:pt idx="4588">
                  <c:v>419.300018310547</c:v>
                </c:pt>
                <c:pt idx="4589">
                  <c:v>419.3999938964844</c:v>
                </c:pt>
                <c:pt idx="4590">
                  <c:v>419.5</c:v>
                </c:pt>
                <c:pt idx="4591">
                  <c:v>419.6000061035156</c:v>
                </c:pt>
                <c:pt idx="4592">
                  <c:v>419.7000122070312</c:v>
                </c:pt>
                <c:pt idx="4593">
                  <c:v>419.800018310547</c:v>
                </c:pt>
                <c:pt idx="4594">
                  <c:v>419.8999938964844</c:v>
                </c:pt>
                <c:pt idx="4595">
                  <c:v>420.0</c:v>
                </c:pt>
                <c:pt idx="4596">
                  <c:v>420.1000061035156</c:v>
                </c:pt>
                <c:pt idx="4597">
                  <c:v>420.2000122070312</c:v>
                </c:pt>
                <c:pt idx="4598">
                  <c:v>420.300018310547</c:v>
                </c:pt>
                <c:pt idx="4599">
                  <c:v>420.3999938964844</c:v>
                </c:pt>
                <c:pt idx="4600">
                  <c:v>420.5</c:v>
                </c:pt>
                <c:pt idx="4601">
                  <c:v>420.6000061035156</c:v>
                </c:pt>
                <c:pt idx="4602">
                  <c:v>420.7000122070312</c:v>
                </c:pt>
                <c:pt idx="4603">
                  <c:v>420.800018310547</c:v>
                </c:pt>
                <c:pt idx="4604">
                  <c:v>420.8999938964844</c:v>
                </c:pt>
                <c:pt idx="4605">
                  <c:v>421.0</c:v>
                </c:pt>
                <c:pt idx="4606">
                  <c:v>421.1000061035156</c:v>
                </c:pt>
                <c:pt idx="4607">
                  <c:v>421.2000122070312</c:v>
                </c:pt>
                <c:pt idx="4608">
                  <c:v>421.300018310547</c:v>
                </c:pt>
                <c:pt idx="4609">
                  <c:v>421.3999938964844</c:v>
                </c:pt>
                <c:pt idx="4610">
                  <c:v>421.5</c:v>
                </c:pt>
                <c:pt idx="4611">
                  <c:v>421.6000061035156</c:v>
                </c:pt>
                <c:pt idx="4612">
                  <c:v>421.7000122070312</c:v>
                </c:pt>
                <c:pt idx="4613">
                  <c:v>421.800018310547</c:v>
                </c:pt>
                <c:pt idx="4614">
                  <c:v>421.8999938964844</c:v>
                </c:pt>
                <c:pt idx="4615">
                  <c:v>422.0</c:v>
                </c:pt>
                <c:pt idx="4616">
                  <c:v>422.1000061035156</c:v>
                </c:pt>
                <c:pt idx="4617">
                  <c:v>422.2000122070312</c:v>
                </c:pt>
                <c:pt idx="4618">
                  <c:v>422.300018310547</c:v>
                </c:pt>
                <c:pt idx="4619">
                  <c:v>422.3999938964844</c:v>
                </c:pt>
                <c:pt idx="4620">
                  <c:v>422.5</c:v>
                </c:pt>
                <c:pt idx="4621">
                  <c:v>422.6000061035156</c:v>
                </c:pt>
                <c:pt idx="4622">
                  <c:v>422.7000122070312</c:v>
                </c:pt>
                <c:pt idx="4623">
                  <c:v>422.800018310547</c:v>
                </c:pt>
                <c:pt idx="4624">
                  <c:v>422.8999938964844</c:v>
                </c:pt>
                <c:pt idx="4625">
                  <c:v>423.0</c:v>
                </c:pt>
                <c:pt idx="4626">
                  <c:v>423.1000061035156</c:v>
                </c:pt>
                <c:pt idx="4627">
                  <c:v>423.2000122070312</c:v>
                </c:pt>
                <c:pt idx="4628">
                  <c:v>423.300018310547</c:v>
                </c:pt>
                <c:pt idx="4629">
                  <c:v>423.3999938964844</c:v>
                </c:pt>
                <c:pt idx="4630">
                  <c:v>423.5</c:v>
                </c:pt>
                <c:pt idx="4631">
                  <c:v>423.6000061035156</c:v>
                </c:pt>
                <c:pt idx="4632">
                  <c:v>423.7000122070312</c:v>
                </c:pt>
                <c:pt idx="4633">
                  <c:v>423.800018310547</c:v>
                </c:pt>
                <c:pt idx="4634">
                  <c:v>423.8999938964844</c:v>
                </c:pt>
                <c:pt idx="4635">
                  <c:v>424.0</c:v>
                </c:pt>
                <c:pt idx="4636">
                  <c:v>424.1000061035156</c:v>
                </c:pt>
                <c:pt idx="4637">
                  <c:v>424.2000122070312</c:v>
                </c:pt>
                <c:pt idx="4638">
                  <c:v>424.300018310547</c:v>
                </c:pt>
                <c:pt idx="4639">
                  <c:v>424.3999938964844</c:v>
                </c:pt>
                <c:pt idx="4640">
                  <c:v>424.5</c:v>
                </c:pt>
                <c:pt idx="4641">
                  <c:v>424.6000061035156</c:v>
                </c:pt>
                <c:pt idx="4642">
                  <c:v>424.7000122070312</c:v>
                </c:pt>
                <c:pt idx="4643">
                  <c:v>424.800018310547</c:v>
                </c:pt>
                <c:pt idx="4644">
                  <c:v>424.8999938964844</c:v>
                </c:pt>
                <c:pt idx="4645">
                  <c:v>425.0</c:v>
                </c:pt>
                <c:pt idx="4646">
                  <c:v>425.1000061035156</c:v>
                </c:pt>
                <c:pt idx="4647">
                  <c:v>425.2000122070312</c:v>
                </c:pt>
                <c:pt idx="4648">
                  <c:v>425.300018310547</c:v>
                </c:pt>
                <c:pt idx="4649">
                  <c:v>425.3999938964844</c:v>
                </c:pt>
                <c:pt idx="4650">
                  <c:v>425.5</c:v>
                </c:pt>
                <c:pt idx="4651">
                  <c:v>425.6000061035156</c:v>
                </c:pt>
                <c:pt idx="4652">
                  <c:v>425.7000122070312</c:v>
                </c:pt>
                <c:pt idx="4653">
                  <c:v>425.800018310547</c:v>
                </c:pt>
                <c:pt idx="4654">
                  <c:v>425.8999938964844</c:v>
                </c:pt>
                <c:pt idx="4655">
                  <c:v>426.0</c:v>
                </c:pt>
                <c:pt idx="4656">
                  <c:v>426.1000061035156</c:v>
                </c:pt>
                <c:pt idx="4657">
                  <c:v>426.2000122070312</c:v>
                </c:pt>
                <c:pt idx="4658">
                  <c:v>426.300018310547</c:v>
                </c:pt>
                <c:pt idx="4659">
                  <c:v>426.3999938964844</c:v>
                </c:pt>
                <c:pt idx="4660">
                  <c:v>426.5</c:v>
                </c:pt>
                <c:pt idx="4661">
                  <c:v>426.6000061035156</c:v>
                </c:pt>
                <c:pt idx="4662">
                  <c:v>426.7000122070312</c:v>
                </c:pt>
                <c:pt idx="4663">
                  <c:v>426.800018310547</c:v>
                </c:pt>
                <c:pt idx="4664">
                  <c:v>426.8999938964844</c:v>
                </c:pt>
                <c:pt idx="4665">
                  <c:v>427.0</c:v>
                </c:pt>
                <c:pt idx="4666">
                  <c:v>427.1000061035156</c:v>
                </c:pt>
                <c:pt idx="4667">
                  <c:v>427.2000122070312</c:v>
                </c:pt>
                <c:pt idx="4668">
                  <c:v>427.300018310547</c:v>
                </c:pt>
                <c:pt idx="4669">
                  <c:v>427.3999938964844</c:v>
                </c:pt>
                <c:pt idx="4670">
                  <c:v>427.5</c:v>
                </c:pt>
                <c:pt idx="4671">
                  <c:v>427.6000061035156</c:v>
                </c:pt>
                <c:pt idx="4672">
                  <c:v>427.7000122070312</c:v>
                </c:pt>
                <c:pt idx="4673">
                  <c:v>427.800018310547</c:v>
                </c:pt>
                <c:pt idx="4674">
                  <c:v>427.8999938964844</c:v>
                </c:pt>
                <c:pt idx="4675">
                  <c:v>428.0</c:v>
                </c:pt>
                <c:pt idx="4676">
                  <c:v>428.1000061035156</c:v>
                </c:pt>
                <c:pt idx="4677">
                  <c:v>428.2000122070312</c:v>
                </c:pt>
                <c:pt idx="4678">
                  <c:v>428.300018310547</c:v>
                </c:pt>
                <c:pt idx="4679">
                  <c:v>428.3999938964844</c:v>
                </c:pt>
                <c:pt idx="4680">
                  <c:v>428.5</c:v>
                </c:pt>
                <c:pt idx="4681">
                  <c:v>428.6000061035156</c:v>
                </c:pt>
                <c:pt idx="4682">
                  <c:v>428.7000122070312</c:v>
                </c:pt>
                <c:pt idx="4683">
                  <c:v>428.800018310547</c:v>
                </c:pt>
                <c:pt idx="4684">
                  <c:v>428.8999938964844</c:v>
                </c:pt>
                <c:pt idx="4685">
                  <c:v>429.0</c:v>
                </c:pt>
                <c:pt idx="4686">
                  <c:v>429.1000061035156</c:v>
                </c:pt>
                <c:pt idx="4687">
                  <c:v>429.2000122070312</c:v>
                </c:pt>
                <c:pt idx="4688">
                  <c:v>429.300018310547</c:v>
                </c:pt>
                <c:pt idx="4689">
                  <c:v>429.3999938964844</c:v>
                </c:pt>
                <c:pt idx="4690">
                  <c:v>429.5</c:v>
                </c:pt>
                <c:pt idx="4691">
                  <c:v>429.6000061035156</c:v>
                </c:pt>
                <c:pt idx="4692">
                  <c:v>429.7000122070312</c:v>
                </c:pt>
                <c:pt idx="4693">
                  <c:v>429.800018310547</c:v>
                </c:pt>
                <c:pt idx="4694">
                  <c:v>429.8999938964844</c:v>
                </c:pt>
                <c:pt idx="4695">
                  <c:v>430.0</c:v>
                </c:pt>
                <c:pt idx="4696">
                  <c:v>430.1000061035156</c:v>
                </c:pt>
                <c:pt idx="4697">
                  <c:v>430.2000122070312</c:v>
                </c:pt>
                <c:pt idx="4698">
                  <c:v>430.300018310547</c:v>
                </c:pt>
                <c:pt idx="4699">
                  <c:v>430.3999938964844</c:v>
                </c:pt>
                <c:pt idx="4700">
                  <c:v>430.5</c:v>
                </c:pt>
                <c:pt idx="4701">
                  <c:v>430.6000061035156</c:v>
                </c:pt>
                <c:pt idx="4702">
                  <c:v>430.7000122070312</c:v>
                </c:pt>
                <c:pt idx="4703">
                  <c:v>430.800018310547</c:v>
                </c:pt>
                <c:pt idx="4704">
                  <c:v>430.8999938964844</c:v>
                </c:pt>
                <c:pt idx="4705">
                  <c:v>431.0</c:v>
                </c:pt>
                <c:pt idx="4706">
                  <c:v>431.1000061035156</c:v>
                </c:pt>
                <c:pt idx="4707">
                  <c:v>431.2000122070312</c:v>
                </c:pt>
                <c:pt idx="4708">
                  <c:v>431.300018310547</c:v>
                </c:pt>
                <c:pt idx="4709">
                  <c:v>431.3999938964844</c:v>
                </c:pt>
                <c:pt idx="4710">
                  <c:v>431.5</c:v>
                </c:pt>
                <c:pt idx="4711">
                  <c:v>431.6000061035156</c:v>
                </c:pt>
                <c:pt idx="4712">
                  <c:v>431.7000122070312</c:v>
                </c:pt>
                <c:pt idx="4713">
                  <c:v>431.800018310547</c:v>
                </c:pt>
                <c:pt idx="4714">
                  <c:v>431.8999938964844</c:v>
                </c:pt>
                <c:pt idx="4715">
                  <c:v>432.0</c:v>
                </c:pt>
                <c:pt idx="4716">
                  <c:v>432.1000061035156</c:v>
                </c:pt>
                <c:pt idx="4717">
                  <c:v>432.2000122070312</c:v>
                </c:pt>
                <c:pt idx="4718">
                  <c:v>432.300018310547</c:v>
                </c:pt>
                <c:pt idx="4719">
                  <c:v>432.3999938964844</c:v>
                </c:pt>
                <c:pt idx="4720">
                  <c:v>432.5</c:v>
                </c:pt>
                <c:pt idx="4721">
                  <c:v>432.6000061035156</c:v>
                </c:pt>
                <c:pt idx="4722">
                  <c:v>432.7000122070312</c:v>
                </c:pt>
                <c:pt idx="4723">
                  <c:v>432.800018310547</c:v>
                </c:pt>
                <c:pt idx="4724">
                  <c:v>432.8999938964844</c:v>
                </c:pt>
                <c:pt idx="4725">
                  <c:v>433.0</c:v>
                </c:pt>
                <c:pt idx="4726">
                  <c:v>433.1000061035156</c:v>
                </c:pt>
                <c:pt idx="4727">
                  <c:v>433.2000122070312</c:v>
                </c:pt>
                <c:pt idx="4728">
                  <c:v>433.300018310547</c:v>
                </c:pt>
                <c:pt idx="4729">
                  <c:v>433.3999938964844</c:v>
                </c:pt>
                <c:pt idx="4730">
                  <c:v>433.5</c:v>
                </c:pt>
                <c:pt idx="4731">
                  <c:v>433.6000061035156</c:v>
                </c:pt>
                <c:pt idx="4732">
                  <c:v>433.7000122070312</c:v>
                </c:pt>
                <c:pt idx="4733">
                  <c:v>433.800018310547</c:v>
                </c:pt>
                <c:pt idx="4734">
                  <c:v>433.8999938964844</c:v>
                </c:pt>
                <c:pt idx="4735">
                  <c:v>434.0</c:v>
                </c:pt>
                <c:pt idx="4736">
                  <c:v>434.1000061035156</c:v>
                </c:pt>
                <c:pt idx="4737">
                  <c:v>434.2000122070312</c:v>
                </c:pt>
                <c:pt idx="4738">
                  <c:v>434.300018310547</c:v>
                </c:pt>
                <c:pt idx="4739">
                  <c:v>434.3999938964844</c:v>
                </c:pt>
                <c:pt idx="4740">
                  <c:v>434.5</c:v>
                </c:pt>
                <c:pt idx="4741">
                  <c:v>434.6000061035156</c:v>
                </c:pt>
                <c:pt idx="4742">
                  <c:v>434.7000122070312</c:v>
                </c:pt>
                <c:pt idx="4743">
                  <c:v>434.800018310547</c:v>
                </c:pt>
                <c:pt idx="4744">
                  <c:v>434.8999938964844</c:v>
                </c:pt>
                <c:pt idx="4745">
                  <c:v>435.0</c:v>
                </c:pt>
                <c:pt idx="4746">
                  <c:v>435.1000061035156</c:v>
                </c:pt>
                <c:pt idx="4747">
                  <c:v>435.2000122070312</c:v>
                </c:pt>
                <c:pt idx="4748">
                  <c:v>435.300018310547</c:v>
                </c:pt>
                <c:pt idx="4749">
                  <c:v>435.3999938964844</c:v>
                </c:pt>
                <c:pt idx="4750">
                  <c:v>435.5</c:v>
                </c:pt>
                <c:pt idx="4751">
                  <c:v>435.6000061035156</c:v>
                </c:pt>
                <c:pt idx="4752">
                  <c:v>435.7000122070312</c:v>
                </c:pt>
                <c:pt idx="4753">
                  <c:v>435.800018310547</c:v>
                </c:pt>
                <c:pt idx="4754">
                  <c:v>435.8999938964844</c:v>
                </c:pt>
                <c:pt idx="4755">
                  <c:v>436.0</c:v>
                </c:pt>
                <c:pt idx="4756">
                  <c:v>436.1000061035156</c:v>
                </c:pt>
                <c:pt idx="4757">
                  <c:v>436.2000122070312</c:v>
                </c:pt>
                <c:pt idx="4758">
                  <c:v>436.300018310547</c:v>
                </c:pt>
                <c:pt idx="4759">
                  <c:v>436.3999938964844</c:v>
                </c:pt>
                <c:pt idx="4760">
                  <c:v>436.5</c:v>
                </c:pt>
                <c:pt idx="4761">
                  <c:v>436.6000061035156</c:v>
                </c:pt>
                <c:pt idx="4762">
                  <c:v>436.7000122070312</c:v>
                </c:pt>
                <c:pt idx="4763">
                  <c:v>436.800018310547</c:v>
                </c:pt>
                <c:pt idx="4764">
                  <c:v>436.8999938964844</c:v>
                </c:pt>
                <c:pt idx="4765">
                  <c:v>437.0</c:v>
                </c:pt>
                <c:pt idx="4766">
                  <c:v>437.1000061035156</c:v>
                </c:pt>
                <c:pt idx="4767">
                  <c:v>437.2000122070312</c:v>
                </c:pt>
                <c:pt idx="4768">
                  <c:v>437.300018310547</c:v>
                </c:pt>
                <c:pt idx="4769">
                  <c:v>437.3999938964844</c:v>
                </c:pt>
                <c:pt idx="4770">
                  <c:v>437.5</c:v>
                </c:pt>
                <c:pt idx="4771">
                  <c:v>437.6000061035156</c:v>
                </c:pt>
                <c:pt idx="4772">
                  <c:v>437.7000122070312</c:v>
                </c:pt>
                <c:pt idx="4773">
                  <c:v>437.800018310547</c:v>
                </c:pt>
                <c:pt idx="4774">
                  <c:v>437.8999938964844</c:v>
                </c:pt>
                <c:pt idx="4775">
                  <c:v>438.0</c:v>
                </c:pt>
                <c:pt idx="4776">
                  <c:v>438.1000061035156</c:v>
                </c:pt>
                <c:pt idx="4777">
                  <c:v>438.2000122070312</c:v>
                </c:pt>
                <c:pt idx="4778">
                  <c:v>438.300018310547</c:v>
                </c:pt>
                <c:pt idx="4779">
                  <c:v>438.3999938964844</c:v>
                </c:pt>
                <c:pt idx="4780">
                  <c:v>438.5</c:v>
                </c:pt>
                <c:pt idx="4781">
                  <c:v>438.6000061035156</c:v>
                </c:pt>
                <c:pt idx="4782">
                  <c:v>438.7000122070312</c:v>
                </c:pt>
                <c:pt idx="4783">
                  <c:v>438.800018310547</c:v>
                </c:pt>
                <c:pt idx="4784">
                  <c:v>438.8999938964844</c:v>
                </c:pt>
                <c:pt idx="4785">
                  <c:v>439.0</c:v>
                </c:pt>
                <c:pt idx="4786">
                  <c:v>439.1000061035156</c:v>
                </c:pt>
                <c:pt idx="4787">
                  <c:v>439.2000122070312</c:v>
                </c:pt>
                <c:pt idx="4788">
                  <c:v>439.300018310547</c:v>
                </c:pt>
                <c:pt idx="4789">
                  <c:v>439.3999938964844</c:v>
                </c:pt>
                <c:pt idx="4790">
                  <c:v>439.5</c:v>
                </c:pt>
                <c:pt idx="4791">
                  <c:v>439.6000061035156</c:v>
                </c:pt>
                <c:pt idx="4792">
                  <c:v>439.7000122070312</c:v>
                </c:pt>
                <c:pt idx="4793">
                  <c:v>439.800018310547</c:v>
                </c:pt>
                <c:pt idx="4794">
                  <c:v>439.8999938964844</c:v>
                </c:pt>
                <c:pt idx="4795">
                  <c:v>440.0</c:v>
                </c:pt>
                <c:pt idx="4796">
                  <c:v>440.1000061035156</c:v>
                </c:pt>
                <c:pt idx="4797">
                  <c:v>440.2000122070312</c:v>
                </c:pt>
                <c:pt idx="4798">
                  <c:v>440.300018310547</c:v>
                </c:pt>
                <c:pt idx="4799">
                  <c:v>440.3999938964844</c:v>
                </c:pt>
                <c:pt idx="4800">
                  <c:v>440.5</c:v>
                </c:pt>
                <c:pt idx="4801">
                  <c:v>440.6000061035156</c:v>
                </c:pt>
                <c:pt idx="4802">
                  <c:v>440.7000122070312</c:v>
                </c:pt>
                <c:pt idx="4803">
                  <c:v>440.800018310547</c:v>
                </c:pt>
                <c:pt idx="4804">
                  <c:v>440.8999938964844</c:v>
                </c:pt>
                <c:pt idx="4805">
                  <c:v>441.0</c:v>
                </c:pt>
                <c:pt idx="4806">
                  <c:v>441.1000061035156</c:v>
                </c:pt>
                <c:pt idx="4807">
                  <c:v>441.2000122070312</c:v>
                </c:pt>
                <c:pt idx="4808">
                  <c:v>441.300018310547</c:v>
                </c:pt>
                <c:pt idx="4809">
                  <c:v>441.3999938964844</c:v>
                </c:pt>
                <c:pt idx="4810">
                  <c:v>441.5</c:v>
                </c:pt>
                <c:pt idx="4811">
                  <c:v>441.6000061035156</c:v>
                </c:pt>
                <c:pt idx="4812">
                  <c:v>441.7000122070312</c:v>
                </c:pt>
                <c:pt idx="4813">
                  <c:v>441.800018310547</c:v>
                </c:pt>
                <c:pt idx="4814">
                  <c:v>441.8999938964844</c:v>
                </c:pt>
                <c:pt idx="4815">
                  <c:v>442.0</c:v>
                </c:pt>
                <c:pt idx="4816">
                  <c:v>442.1000061035156</c:v>
                </c:pt>
                <c:pt idx="4817">
                  <c:v>442.2000122070312</c:v>
                </c:pt>
                <c:pt idx="4818">
                  <c:v>442.300018310547</c:v>
                </c:pt>
                <c:pt idx="4819">
                  <c:v>442.3999938964844</c:v>
                </c:pt>
                <c:pt idx="4820">
                  <c:v>442.5</c:v>
                </c:pt>
                <c:pt idx="4821">
                  <c:v>442.6000061035156</c:v>
                </c:pt>
                <c:pt idx="4822">
                  <c:v>442.7000122070312</c:v>
                </c:pt>
                <c:pt idx="4823">
                  <c:v>442.800018310547</c:v>
                </c:pt>
                <c:pt idx="4824">
                  <c:v>442.8999938964844</c:v>
                </c:pt>
                <c:pt idx="4825">
                  <c:v>443.0</c:v>
                </c:pt>
                <c:pt idx="4826">
                  <c:v>443.1000061035156</c:v>
                </c:pt>
                <c:pt idx="4827">
                  <c:v>443.2000122070312</c:v>
                </c:pt>
                <c:pt idx="4828">
                  <c:v>443.300018310547</c:v>
                </c:pt>
                <c:pt idx="4829">
                  <c:v>443.3999938964844</c:v>
                </c:pt>
                <c:pt idx="4830">
                  <c:v>443.5</c:v>
                </c:pt>
                <c:pt idx="4831">
                  <c:v>443.6000061035156</c:v>
                </c:pt>
                <c:pt idx="4832">
                  <c:v>443.7000122070312</c:v>
                </c:pt>
                <c:pt idx="4833">
                  <c:v>443.800018310547</c:v>
                </c:pt>
                <c:pt idx="4834">
                  <c:v>443.8999938964844</c:v>
                </c:pt>
                <c:pt idx="4835">
                  <c:v>444.0</c:v>
                </c:pt>
                <c:pt idx="4836">
                  <c:v>444.1000061035156</c:v>
                </c:pt>
                <c:pt idx="4837">
                  <c:v>444.2000122070312</c:v>
                </c:pt>
                <c:pt idx="4838">
                  <c:v>444.300018310547</c:v>
                </c:pt>
                <c:pt idx="4839">
                  <c:v>444.3999938964844</c:v>
                </c:pt>
                <c:pt idx="4840">
                  <c:v>444.5</c:v>
                </c:pt>
                <c:pt idx="4841">
                  <c:v>444.6000061035156</c:v>
                </c:pt>
                <c:pt idx="4842">
                  <c:v>444.7000122070312</c:v>
                </c:pt>
                <c:pt idx="4843">
                  <c:v>444.800018310547</c:v>
                </c:pt>
                <c:pt idx="4844">
                  <c:v>444.8999938964844</c:v>
                </c:pt>
                <c:pt idx="4845">
                  <c:v>445.0</c:v>
                </c:pt>
                <c:pt idx="4846">
                  <c:v>445.1000061035156</c:v>
                </c:pt>
                <c:pt idx="4847">
                  <c:v>445.2000122070312</c:v>
                </c:pt>
                <c:pt idx="4848">
                  <c:v>445.300018310547</c:v>
                </c:pt>
                <c:pt idx="4849">
                  <c:v>445.3999938964844</c:v>
                </c:pt>
                <c:pt idx="4850">
                  <c:v>445.5</c:v>
                </c:pt>
                <c:pt idx="4851">
                  <c:v>445.6000061035156</c:v>
                </c:pt>
                <c:pt idx="4852">
                  <c:v>445.7000122070312</c:v>
                </c:pt>
                <c:pt idx="4853">
                  <c:v>445.800018310547</c:v>
                </c:pt>
                <c:pt idx="4854">
                  <c:v>445.8999938964844</c:v>
                </c:pt>
                <c:pt idx="4855">
                  <c:v>446.0</c:v>
                </c:pt>
                <c:pt idx="4856">
                  <c:v>446.1000061035156</c:v>
                </c:pt>
                <c:pt idx="4857">
                  <c:v>446.2000122070312</c:v>
                </c:pt>
                <c:pt idx="4858">
                  <c:v>446.300018310547</c:v>
                </c:pt>
                <c:pt idx="4859">
                  <c:v>446.3999938964844</c:v>
                </c:pt>
                <c:pt idx="4860">
                  <c:v>446.5</c:v>
                </c:pt>
                <c:pt idx="4861">
                  <c:v>446.6000061035156</c:v>
                </c:pt>
                <c:pt idx="4862">
                  <c:v>446.7000122070312</c:v>
                </c:pt>
                <c:pt idx="4863">
                  <c:v>446.800018310547</c:v>
                </c:pt>
                <c:pt idx="4864">
                  <c:v>446.8999938964844</c:v>
                </c:pt>
                <c:pt idx="4865">
                  <c:v>447.0</c:v>
                </c:pt>
                <c:pt idx="4866">
                  <c:v>447.1000061035156</c:v>
                </c:pt>
                <c:pt idx="4867">
                  <c:v>447.2000122070312</c:v>
                </c:pt>
                <c:pt idx="4868">
                  <c:v>447.300018310547</c:v>
                </c:pt>
                <c:pt idx="4869">
                  <c:v>447.3999938964844</c:v>
                </c:pt>
                <c:pt idx="4870">
                  <c:v>447.5</c:v>
                </c:pt>
                <c:pt idx="4871">
                  <c:v>447.6000061035156</c:v>
                </c:pt>
                <c:pt idx="4872">
                  <c:v>447.7000122070312</c:v>
                </c:pt>
                <c:pt idx="4873">
                  <c:v>447.800018310547</c:v>
                </c:pt>
                <c:pt idx="4874">
                  <c:v>447.8999938964844</c:v>
                </c:pt>
                <c:pt idx="4875">
                  <c:v>448.0</c:v>
                </c:pt>
                <c:pt idx="4876">
                  <c:v>448.1000061035156</c:v>
                </c:pt>
                <c:pt idx="4877">
                  <c:v>448.2000122070312</c:v>
                </c:pt>
                <c:pt idx="4878">
                  <c:v>448.300018310547</c:v>
                </c:pt>
                <c:pt idx="4879">
                  <c:v>448.3999938964844</c:v>
                </c:pt>
                <c:pt idx="4880">
                  <c:v>448.5</c:v>
                </c:pt>
                <c:pt idx="4881">
                  <c:v>448.6000061035156</c:v>
                </c:pt>
                <c:pt idx="4882">
                  <c:v>448.7000122070312</c:v>
                </c:pt>
                <c:pt idx="4883">
                  <c:v>448.800018310547</c:v>
                </c:pt>
                <c:pt idx="4884">
                  <c:v>448.8999938964844</c:v>
                </c:pt>
                <c:pt idx="4885">
                  <c:v>449.0</c:v>
                </c:pt>
                <c:pt idx="4886">
                  <c:v>449.1000061035156</c:v>
                </c:pt>
                <c:pt idx="4887">
                  <c:v>449.2000122070312</c:v>
                </c:pt>
                <c:pt idx="4888">
                  <c:v>449.300018310547</c:v>
                </c:pt>
                <c:pt idx="4889">
                  <c:v>449.3999938964844</c:v>
                </c:pt>
                <c:pt idx="4890">
                  <c:v>449.5</c:v>
                </c:pt>
                <c:pt idx="4891">
                  <c:v>449.6000061035156</c:v>
                </c:pt>
                <c:pt idx="4892">
                  <c:v>449.7000122070312</c:v>
                </c:pt>
                <c:pt idx="4893">
                  <c:v>449.800018310547</c:v>
                </c:pt>
                <c:pt idx="4894">
                  <c:v>449.8999938964844</c:v>
                </c:pt>
                <c:pt idx="4895">
                  <c:v>450.0</c:v>
                </c:pt>
                <c:pt idx="4896">
                  <c:v>450.1000061035156</c:v>
                </c:pt>
                <c:pt idx="4897">
                  <c:v>450.2000122070312</c:v>
                </c:pt>
                <c:pt idx="4898">
                  <c:v>450.300018310547</c:v>
                </c:pt>
                <c:pt idx="4899">
                  <c:v>450.3999938964844</c:v>
                </c:pt>
                <c:pt idx="4900">
                  <c:v>450.5</c:v>
                </c:pt>
                <c:pt idx="4901">
                  <c:v>450.6000061035156</c:v>
                </c:pt>
                <c:pt idx="4902">
                  <c:v>450.7000122070312</c:v>
                </c:pt>
                <c:pt idx="4903">
                  <c:v>450.800018310547</c:v>
                </c:pt>
                <c:pt idx="4904">
                  <c:v>450.8999938964844</c:v>
                </c:pt>
                <c:pt idx="4905">
                  <c:v>451.0</c:v>
                </c:pt>
                <c:pt idx="4906">
                  <c:v>451.1000061035156</c:v>
                </c:pt>
                <c:pt idx="4907">
                  <c:v>451.2000122070312</c:v>
                </c:pt>
                <c:pt idx="4908">
                  <c:v>451.300018310547</c:v>
                </c:pt>
                <c:pt idx="4909">
                  <c:v>451.3999938964844</c:v>
                </c:pt>
                <c:pt idx="4910">
                  <c:v>451.5</c:v>
                </c:pt>
                <c:pt idx="4911">
                  <c:v>451.6000061035156</c:v>
                </c:pt>
                <c:pt idx="4912">
                  <c:v>451.7000122070312</c:v>
                </c:pt>
                <c:pt idx="4913">
                  <c:v>451.800018310547</c:v>
                </c:pt>
                <c:pt idx="4914">
                  <c:v>451.8999938964844</c:v>
                </c:pt>
                <c:pt idx="4915">
                  <c:v>452.0</c:v>
                </c:pt>
                <c:pt idx="4916">
                  <c:v>452.1000061035156</c:v>
                </c:pt>
                <c:pt idx="4917">
                  <c:v>452.2000122070312</c:v>
                </c:pt>
                <c:pt idx="4918">
                  <c:v>452.300018310547</c:v>
                </c:pt>
                <c:pt idx="4919">
                  <c:v>452.3999938964844</c:v>
                </c:pt>
                <c:pt idx="4920">
                  <c:v>452.5</c:v>
                </c:pt>
                <c:pt idx="4921">
                  <c:v>452.6000061035156</c:v>
                </c:pt>
                <c:pt idx="4922">
                  <c:v>452.7000122070312</c:v>
                </c:pt>
                <c:pt idx="4923">
                  <c:v>452.800018310547</c:v>
                </c:pt>
                <c:pt idx="4924">
                  <c:v>452.8999938964844</c:v>
                </c:pt>
                <c:pt idx="4925">
                  <c:v>453.0</c:v>
                </c:pt>
                <c:pt idx="4926">
                  <c:v>453.1000061035156</c:v>
                </c:pt>
                <c:pt idx="4927">
                  <c:v>453.2000122070312</c:v>
                </c:pt>
                <c:pt idx="4928">
                  <c:v>453.300018310547</c:v>
                </c:pt>
                <c:pt idx="4929">
                  <c:v>453.3999938964844</c:v>
                </c:pt>
                <c:pt idx="4930">
                  <c:v>453.5</c:v>
                </c:pt>
                <c:pt idx="4931">
                  <c:v>453.6000061035156</c:v>
                </c:pt>
                <c:pt idx="4932">
                  <c:v>453.7000122070312</c:v>
                </c:pt>
                <c:pt idx="4933">
                  <c:v>453.800018310547</c:v>
                </c:pt>
                <c:pt idx="4934">
                  <c:v>453.8999938964844</c:v>
                </c:pt>
                <c:pt idx="4935">
                  <c:v>454.0</c:v>
                </c:pt>
                <c:pt idx="4936">
                  <c:v>454.1000061035156</c:v>
                </c:pt>
                <c:pt idx="4937">
                  <c:v>454.2000122070312</c:v>
                </c:pt>
                <c:pt idx="4938">
                  <c:v>454.300018310547</c:v>
                </c:pt>
                <c:pt idx="4939">
                  <c:v>454.3999938964844</c:v>
                </c:pt>
                <c:pt idx="4940">
                  <c:v>454.5</c:v>
                </c:pt>
                <c:pt idx="4941">
                  <c:v>454.6000061035156</c:v>
                </c:pt>
                <c:pt idx="4942">
                  <c:v>454.7000122070312</c:v>
                </c:pt>
                <c:pt idx="4943">
                  <c:v>454.800018310547</c:v>
                </c:pt>
                <c:pt idx="4944">
                  <c:v>454.8999938964844</c:v>
                </c:pt>
                <c:pt idx="4945">
                  <c:v>455.0</c:v>
                </c:pt>
                <c:pt idx="4946">
                  <c:v>455.1000061035156</c:v>
                </c:pt>
                <c:pt idx="4947">
                  <c:v>455.2000122070312</c:v>
                </c:pt>
                <c:pt idx="4948">
                  <c:v>455.300018310547</c:v>
                </c:pt>
                <c:pt idx="4949">
                  <c:v>455.3999938964844</c:v>
                </c:pt>
                <c:pt idx="4950">
                  <c:v>455.5</c:v>
                </c:pt>
                <c:pt idx="4951">
                  <c:v>455.6000061035156</c:v>
                </c:pt>
                <c:pt idx="4952">
                  <c:v>455.7000122070312</c:v>
                </c:pt>
                <c:pt idx="4953">
                  <c:v>455.800018310547</c:v>
                </c:pt>
                <c:pt idx="4954">
                  <c:v>455.8999938964844</c:v>
                </c:pt>
                <c:pt idx="4955">
                  <c:v>456.0</c:v>
                </c:pt>
                <c:pt idx="4956">
                  <c:v>456.1000061035156</c:v>
                </c:pt>
                <c:pt idx="4957">
                  <c:v>456.2000122070312</c:v>
                </c:pt>
                <c:pt idx="4958">
                  <c:v>456.300018310547</c:v>
                </c:pt>
                <c:pt idx="4959">
                  <c:v>456.3999938964844</c:v>
                </c:pt>
                <c:pt idx="4960">
                  <c:v>456.5</c:v>
                </c:pt>
                <c:pt idx="4961">
                  <c:v>456.6000061035156</c:v>
                </c:pt>
                <c:pt idx="4962">
                  <c:v>456.7000122070312</c:v>
                </c:pt>
                <c:pt idx="4963">
                  <c:v>456.800018310547</c:v>
                </c:pt>
                <c:pt idx="4964">
                  <c:v>456.8999938964844</c:v>
                </c:pt>
                <c:pt idx="4965">
                  <c:v>457.0</c:v>
                </c:pt>
                <c:pt idx="4966">
                  <c:v>457.1000061035156</c:v>
                </c:pt>
                <c:pt idx="4967">
                  <c:v>457.2000122070312</c:v>
                </c:pt>
                <c:pt idx="4968">
                  <c:v>457.300018310547</c:v>
                </c:pt>
                <c:pt idx="4969">
                  <c:v>457.3999938964844</c:v>
                </c:pt>
                <c:pt idx="4970">
                  <c:v>457.5</c:v>
                </c:pt>
                <c:pt idx="4971">
                  <c:v>457.6000061035156</c:v>
                </c:pt>
                <c:pt idx="4972">
                  <c:v>457.7000122070312</c:v>
                </c:pt>
                <c:pt idx="4973">
                  <c:v>457.800018310547</c:v>
                </c:pt>
                <c:pt idx="4974">
                  <c:v>457.8999938964844</c:v>
                </c:pt>
                <c:pt idx="4975">
                  <c:v>458.0</c:v>
                </c:pt>
                <c:pt idx="4976">
                  <c:v>458.1000061035156</c:v>
                </c:pt>
                <c:pt idx="4977">
                  <c:v>458.2000122070312</c:v>
                </c:pt>
                <c:pt idx="4978">
                  <c:v>458.300018310547</c:v>
                </c:pt>
                <c:pt idx="4979">
                  <c:v>458.3999938964844</c:v>
                </c:pt>
                <c:pt idx="4980">
                  <c:v>458.5</c:v>
                </c:pt>
                <c:pt idx="4981">
                  <c:v>458.6000061035156</c:v>
                </c:pt>
                <c:pt idx="4982">
                  <c:v>458.7000122070312</c:v>
                </c:pt>
                <c:pt idx="4983">
                  <c:v>458.800018310547</c:v>
                </c:pt>
                <c:pt idx="4984">
                  <c:v>458.8999938964844</c:v>
                </c:pt>
                <c:pt idx="4985">
                  <c:v>459.0</c:v>
                </c:pt>
                <c:pt idx="4986">
                  <c:v>459.1000061035156</c:v>
                </c:pt>
                <c:pt idx="4987">
                  <c:v>459.2000122070312</c:v>
                </c:pt>
                <c:pt idx="4988">
                  <c:v>459.300018310547</c:v>
                </c:pt>
                <c:pt idx="4989">
                  <c:v>459.3999938964844</c:v>
                </c:pt>
                <c:pt idx="4990">
                  <c:v>459.5</c:v>
                </c:pt>
                <c:pt idx="4991">
                  <c:v>459.6000061035156</c:v>
                </c:pt>
                <c:pt idx="4992">
                  <c:v>459.7000122070312</c:v>
                </c:pt>
                <c:pt idx="4993">
                  <c:v>459.800018310547</c:v>
                </c:pt>
                <c:pt idx="4994">
                  <c:v>459.8999938964844</c:v>
                </c:pt>
                <c:pt idx="4995">
                  <c:v>460.0</c:v>
                </c:pt>
                <c:pt idx="4996">
                  <c:v>460.1000061035156</c:v>
                </c:pt>
                <c:pt idx="4997">
                  <c:v>460.2000122070312</c:v>
                </c:pt>
                <c:pt idx="4998">
                  <c:v>460.300018310547</c:v>
                </c:pt>
                <c:pt idx="4999">
                  <c:v>460.3999938964844</c:v>
                </c:pt>
                <c:pt idx="5000">
                  <c:v>460.5</c:v>
                </c:pt>
                <c:pt idx="5001">
                  <c:v>460.6000061035156</c:v>
                </c:pt>
                <c:pt idx="5002">
                  <c:v>460.7000122070312</c:v>
                </c:pt>
                <c:pt idx="5003">
                  <c:v>460.800018310547</c:v>
                </c:pt>
                <c:pt idx="5004">
                  <c:v>460.8999938964844</c:v>
                </c:pt>
                <c:pt idx="5005">
                  <c:v>461.0</c:v>
                </c:pt>
                <c:pt idx="5006">
                  <c:v>461.1000061035156</c:v>
                </c:pt>
                <c:pt idx="5007">
                  <c:v>461.2000122070312</c:v>
                </c:pt>
                <c:pt idx="5008">
                  <c:v>461.300018310547</c:v>
                </c:pt>
                <c:pt idx="5009">
                  <c:v>461.3999938964844</c:v>
                </c:pt>
                <c:pt idx="5010">
                  <c:v>461.5</c:v>
                </c:pt>
                <c:pt idx="5011">
                  <c:v>461.6000061035156</c:v>
                </c:pt>
                <c:pt idx="5012">
                  <c:v>461.7000122070312</c:v>
                </c:pt>
                <c:pt idx="5013">
                  <c:v>461.800018310547</c:v>
                </c:pt>
                <c:pt idx="5014">
                  <c:v>461.8999938964844</c:v>
                </c:pt>
                <c:pt idx="5015">
                  <c:v>462.0</c:v>
                </c:pt>
                <c:pt idx="5016">
                  <c:v>462.1000061035156</c:v>
                </c:pt>
                <c:pt idx="5017">
                  <c:v>462.2000122070312</c:v>
                </c:pt>
                <c:pt idx="5018">
                  <c:v>462.300018310547</c:v>
                </c:pt>
                <c:pt idx="5019">
                  <c:v>462.3999938964844</c:v>
                </c:pt>
                <c:pt idx="5020">
                  <c:v>462.5</c:v>
                </c:pt>
                <c:pt idx="5021">
                  <c:v>462.6000061035156</c:v>
                </c:pt>
                <c:pt idx="5022">
                  <c:v>462.7000122070312</c:v>
                </c:pt>
                <c:pt idx="5023">
                  <c:v>462.800018310547</c:v>
                </c:pt>
                <c:pt idx="5024">
                  <c:v>462.8999938964844</c:v>
                </c:pt>
                <c:pt idx="5025">
                  <c:v>463.0</c:v>
                </c:pt>
                <c:pt idx="5026">
                  <c:v>463.1000061035156</c:v>
                </c:pt>
                <c:pt idx="5027">
                  <c:v>463.2000122070312</c:v>
                </c:pt>
                <c:pt idx="5028">
                  <c:v>463.300018310547</c:v>
                </c:pt>
                <c:pt idx="5029">
                  <c:v>463.3999938964844</c:v>
                </c:pt>
                <c:pt idx="5030">
                  <c:v>463.5</c:v>
                </c:pt>
                <c:pt idx="5031">
                  <c:v>463.6000061035156</c:v>
                </c:pt>
                <c:pt idx="5032">
                  <c:v>463.7000122070312</c:v>
                </c:pt>
                <c:pt idx="5033">
                  <c:v>463.800018310547</c:v>
                </c:pt>
                <c:pt idx="5034">
                  <c:v>463.8999938964844</c:v>
                </c:pt>
                <c:pt idx="5035">
                  <c:v>464.0</c:v>
                </c:pt>
                <c:pt idx="5036">
                  <c:v>464.1000061035156</c:v>
                </c:pt>
                <c:pt idx="5037">
                  <c:v>464.2000122070312</c:v>
                </c:pt>
                <c:pt idx="5038">
                  <c:v>464.300018310547</c:v>
                </c:pt>
                <c:pt idx="5039">
                  <c:v>464.3999938964844</c:v>
                </c:pt>
                <c:pt idx="5040">
                  <c:v>464.5</c:v>
                </c:pt>
                <c:pt idx="5041">
                  <c:v>464.6000061035156</c:v>
                </c:pt>
                <c:pt idx="5042">
                  <c:v>464.7000122070312</c:v>
                </c:pt>
                <c:pt idx="5043">
                  <c:v>464.800018310547</c:v>
                </c:pt>
                <c:pt idx="5044">
                  <c:v>464.8999938964844</c:v>
                </c:pt>
                <c:pt idx="5045">
                  <c:v>465.0</c:v>
                </c:pt>
                <c:pt idx="5046">
                  <c:v>465.1000061035156</c:v>
                </c:pt>
                <c:pt idx="5047">
                  <c:v>465.2000122070312</c:v>
                </c:pt>
                <c:pt idx="5048">
                  <c:v>465.300018310547</c:v>
                </c:pt>
                <c:pt idx="5049">
                  <c:v>465.3999938964844</c:v>
                </c:pt>
                <c:pt idx="5050">
                  <c:v>465.5</c:v>
                </c:pt>
                <c:pt idx="5051">
                  <c:v>465.6000061035156</c:v>
                </c:pt>
                <c:pt idx="5052">
                  <c:v>465.7000122070312</c:v>
                </c:pt>
                <c:pt idx="5053">
                  <c:v>465.800018310547</c:v>
                </c:pt>
                <c:pt idx="5054">
                  <c:v>465.8999938964844</c:v>
                </c:pt>
                <c:pt idx="5055">
                  <c:v>466.0</c:v>
                </c:pt>
                <c:pt idx="5056">
                  <c:v>466.1000061035156</c:v>
                </c:pt>
                <c:pt idx="5057">
                  <c:v>466.2000122070312</c:v>
                </c:pt>
                <c:pt idx="5058">
                  <c:v>466.300018310547</c:v>
                </c:pt>
                <c:pt idx="5059">
                  <c:v>466.3999938964844</c:v>
                </c:pt>
                <c:pt idx="5060">
                  <c:v>466.5</c:v>
                </c:pt>
                <c:pt idx="5061">
                  <c:v>466.6000061035156</c:v>
                </c:pt>
                <c:pt idx="5062">
                  <c:v>466.7000122070312</c:v>
                </c:pt>
                <c:pt idx="5063">
                  <c:v>466.800018310547</c:v>
                </c:pt>
                <c:pt idx="5064">
                  <c:v>466.8999938964844</c:v>
                </c:pt>
                <c:pt idx="5065">
                  <c:v>467.0</c:v>
                </c:pt>
                <c:pt idx="5066">
                  <c:v>467.1000061035156</c:v>
                </c:pt>
                <c:pt idx="5067">
                  <c:v>467.2000122070312</c:v>
                </c:pt>
                <c:pt idx="5068">
                  <c:v>467.300018310547</c:v>
                </c:pt>
                <c:pt idx="5069">
                  <c:v>467.3999938964844</c:v>
                </c:pt>
                <c:pt idx="5070">
                  <c:v>467.5</c:v>
                </c:pt>
                <c:pt idx="5071">
                  <c:v>467.6000061035156</c:v>
                </c:pt>
                <c:pt idx="5072">
                  <c:v>467.7000122070312</c:v>
                </c:pt>
                <c:pt idx="5073">
                  <c:v>467.800018310547</c:v>
                </c:pt>
                <c:pt idx="5074">
                  <c:v>467.8999938964844</c:v>
                </c:pt>
                <c:pt idx="5075">
                  <c:v>468.0</c:v>
                </c:pt>
                <c:pt idx="5076">
                  <c:v>468.1000061035156</c:v>
                </c:pt>
                <c:pt idx="5077">
                  <c:v>468.2000122070312</c:v>
                </c:pt>
                <c:pt idx="5078">
                  <c:v>468.300018310547</c:v>
                </c:pt>
                <c:pt idx="5079">
                  <c:v>468.3999938964844</c:v>
                </c:pt>
                <c:pt idx="5080">
                  <c:v>468.5</c:v>
                </c:pt>
                <c:pt idx="5081">
                  <c:v>468.6000061035156</c:v>
                </c:pt>
                <c:pt idx="5082">
                  <c:v>468.7000122070312</c:v>
                </c:pt>
                <c:pt idx="5083">
                  <c:v>468.800018310547</c:v>
                </c:pt>
                <c:pt idx="5084">
                  <c:v>468.8999938964844</c:v>
                </c:pt>
                <c:pt idx="5085">
                  <c:v>469.0</c:v>
                </c:pt>
                <c:pt idx="5086">
                  <c:v>469.1000061035156</c:v>
                </c:pt>
                <c:pt idx="5087">
                  <c:v>469.2000122070312</c:v>
                </c:pt>
                <c:pt idx="5088">
                  <c:v>469.300018310547</c:v>
                </c:pt>
                <c:pt idx="5089">
                  <c:v>469.3999938964844</c:v>
                </c:pt>
                <c:pt idx="5090">
                  <c:v>469.5</c:v>
                </c:pt>
                <c:pt idx="5091">
                  <c:v>469.6000061035156</c:v>
                </c:pt>
                <c:pt idx="5092">
                  <c:v>469.7000122070312</c:v>
                </c:pt>
                <c:pt idx="5093">
                  <c:v>469.800018310547</c:v>
                </c:pt>
                <c:pt idx="5094">
                  <c:v>469.8999938964844</c:v>
                </c:pt>
                <c:pt idx="5095">
                  <c:v>470.0</c:v>
                </c:pt>
                <c:pt idx="5096">
                  <c:v>470.1000061035156</c:v>
                </c:pt>
                <c:pt idx="5097">
                  <c:v>470.2000122070312</c:v>
                </c:pt>
                <c:pt idx="5098">
                  <c:v>470.300018310547</c:v>
                </c:pt>
                <c:pt idx="5099">
                  <c:v>470.3999938964844</c:v>
                </c:pt>
                <c:pt idx="5100">
                  <c:v>470.5</c:v>
                </c:pt>
                <c:pt idx="5101">
                  <c:v>470.6000061035156</c:v>
                </c:pt>
                <c:pt idx="5102">
                  <c:v>470.7000122070312</c:v>
                </c:pt>
                <c:pt idx="5103">
                  <c:v>470.800018310547</c:v>
                </c:pt>
                <c:pt idx="5104">
                  <c:v>470.8999938964844</c:v>
                </c:pt>
                <c:pt idx="5105">
                  <c:v>471.0</c:v>
                </c:pt>
                <c:pt idx="5106">
                  <c:v>471.1000061035156</c:v>
                </c:pt>
                <c:pt idx="5107">
                  <c:v>471.2000122070312</c:v>
                </c:pt>
                <c:pt idx="5108">
                  <c:v>471.300018310547</c:v>
                </c:pt>
                <c:pt idx="5109">
                  <c:v>471.3999938964844</c:v>
                </c:pt>
                <c:pt idx="5110">
                  <c:v>471.5</c:v>
                </c:pt>
                <c:pt idx="5111">
                  <c:v>471.6000061035156</c:v>
                </c:pt>
                <c:pt idx="5112">
                  <c:v>471.7000122070312</c:v>
                </c:pt>
                <c:pt idx="5113">
                  <c:v>471.800018310547</c:v>
                </c:pt>
                <c:pt idx="5114">
                  <c:v>471.8999938964844</c:v>
                </c:pt>
                <c:pt idx="5115">
                  <c:v>472.0</c:v>
                </c:pt>
                <c:pt idx="5116">
                  <c:v>472.1000061035156</c:v>
                </c:pt>
                <c:pt idx="5117">
                  <c:v>472.199981689453</c:v>
                </c:pt>
                <c:pt idx="5118">
                  <c:v>472.300018310547</c:v>
                </c:pt>
                <c:pt idx="5119">
                  <c:v>472.3999938964844</c:v>
                </c:pt>
                <c:pt idx="5120">
                  <c:v>472.5000305175781</c:v>
                </c:pt>
                <c:pt idx="5121">
                  <c:v>472.6000061035156</c:v>
                </c:pt>
                <c:pt idx="5122">
                  <c:v>472.699981689453</c:v>
                </c:pt>
                <c:pt idx="5123">
                  <c:v>472.800018310547</c:v>
                </c:pt>
                <c:pt idx="5124">
                  <c:v>472.8999938964844</c:v>
                </c:pt>
                <c:pt idx="5125">
                  <c:v>473.0000305175781</c:v>
                </c:pt>
                <c:pt idx="5126">
                  <c:v>473.1000061035156</c:v>
                </c:pt>
                <c:pt idx="5127">
                  <c:v>473.199981689453</c:v>
                </c:pt>
                <c:pt idx="5128">
                  <c:v>473.300018310547</c:v>
                </c:pt>
                <c:pt idx="5129">
                  <c:v>473.3999938964844</c:v>
                </c:pt>
                <c:pt idx="5130">
                  <c:v>473.5000305175781</c:v>
                </c:pt>
                <c:pt idx="5131">
                  <c:v>473.6000061035156</c:v>
                </c:pt>
                <c:pt idx="5132">
                  <c:v>473.699981689453</c:v>
                </c:pt>
                <c:pt idx="5133">
                  <c:v>473.800018310547</c:v>
                </c:pt>
                <c:pt idx="5134">
                  <c:v>473.8999938964844</c:v>
                </c:pt>
                <c:pt idx="5135">
                  <c:v>474.0000305175781</c:v>
                </c:pt>
                <c:pt idx="5136">
                  <c:v>474.1000061035156</c:v>
                </c:pt>
                <c:pt idx="5137">
                  <c:v>474.199981689453</c:v>
                </c:pt>
                <c:pt idx="5138">
                  <c:v>474.300018310547</c:v>
                </c:pt>
                <c:pt idx="5139">
                  <c:v>474.3999938964844</c:v>
                </c:pt>
                <c:pt idx="5140">
                  <c:v>474.5000305175781</c:v>
                </c:pt>
                <c:pt idx="5141">
                  <c:v>474.6000061035156</c:v>
                </c:pt>
                <c:pt idx="5142">
                  <c:v>474.699981689453</c:v>
                </c:pt>
                <c:pt idx="5143">
                  <c:v>474.800018310547</c:v>
                </c:pt>
                <c:pt idx="5144">
                  <c:v>474.8999938964844</c:v>
                </c:pt>
                <c:pt idx="5145">
                  <c:v>475.0000305175781</c:v>
                </c:pt>
                <c:pt idx="5146">
                  <c:v>475.1000061035156</c:v>
                </c:pt>
                <c:pt idx="5147">
                  <c:v>475.199981689453</c:v>
                </c:pt>
                <c:pt idx="5148">
                  <c:v>475.300018310547</c:v>
                </c:pt>
                <c:pt idx="5149">
                  <c:v>475.3999938964844</c:v>
                </c:pt>
                <c:pt idx="5150">
                  <c:v>475.5000305175781</c:v>
                </c:pt>
                <c:pt idx="5151">
                  <c:v>475.6000061035156</c:v>
                </c:pt>
                <c:pt idx="5152">
                  <c:v>475.699981689453</c:v>
                </c:pt>
                <c:pt idx="5153">
                  <c:v>475.800018310547</c:v>
                </c:pt>
                <c:pt idx="5154">
                  <c:v>475.8999938964844</c:v>
                </c:pt>
                <c:pt idx="5155">
                  <c:v>476.0000305175781</c:v>
                </c:pt>
                <c:pt idx="5156">
                  <c:v>476.1000061035156</c:v>
                </c:pt>
                <c:pt idx="5157">
                  <c:v>476.199981689453</c:v>
                </c:pt>
                <c:pt idx="5158">
                  <c:v>476.300018310547</c:v>
                </c:pt>
                <c:pt idx="5159">
                  <c:v>476.3999938964844</c:v>
                </c:pt>
                <c:pt idx="5160">
                  <c:v>476.5000305175781</c:v>
                </c:pt>
                <c:pt idx="5161">
                  <c:v>476.6000061035156</c:v>
                </c:pt>
                <c:pt idx="5162">
                  <c:v>476.699981689453</c:v>
                </c:pt>
                <c:pt idx="5163">
                  <c:v>476.800018310547</c:v>
                </c:pt>
                <c:pt idx="5164">
                  <c:v>476.8999938964844</c:v>
                </c:pt>
                <c:pt idx="5165">
                  <c:v>477.0000305175781</c:v>
                </c:pt>
                <c:pt idx="5166">
                  <c:v>477.1000061035156</c:v>
                </c:pt>
                <c:pt idx="5167">
                  <c:v>477.199981689453</c:v>
                </c:pt>
                <c:pt idx="5168">
                  <c:v>477.300018310547</c:v>
                </c:pt>
                <c:pt idx="5169">
                  <c:v>477.3999938964844</c:v>
                </c:pt>
                <c:pt idx="5170">
                  <c:v>477.5000305175781</c:v>
                </c:pt>
                <c:pt idx="5171">
                  <c:v>477.6000061035156</c:v>
                </c:pt>
                <c:pt idx="5172">
                  <c:v>477.699981689453</c:v>
                </c:pt>
                <c:pt idx="5173">
                  <c:v>477.800018310547</c:v>
                </c:pt>
                <c:pt idx="5174">
                  <c:v>477.8999938964844</c:v>
                </c:pt>
                <c:pt idx="5175">
                  <c:v>478.0000305175781</c:v>
                </c:pt>
                <c:pt idx="5176">
                  <c:v>478.1000061035156</c:v>
                </c:pt>
                <c:pt idx="5177">
                  <c:v>478.199981689453</c:v>
                </c:pt>
                <c:pt idx="5178">
                  <c:v>478.300018310547</c:v>
                </c:pt>
                <c:pt idx="5179">
                  <c:v>478.3999938964844</c:v>
                </c:pt>
                <c:pt idx="5180">
                  <c:v>478.5000305175781</c:v>
                </c:pt>
                <c:pt idx="5181">
                  <c:v>478.6000061035156</c:v>
                </c:pt>
                <c:pt idx="5182">
                  <c:v>478.699981689453</c:v>
                </c:pt>
                <c:pt idx="5183">
                  <c:v>478.800018310547</c:v>
                </c:pt>
                <c:pt idx="5184">
                  <c:v>478.8999938964844</c:v>
                </c:pt>
                <c:pt idx="5185">
                  <c:v>479.0000305175781</c:v>
                </c:pt>
                <c:pt idx="5186">
                  <c:v>479.1000061035156</c:v>
                </c:pt>
                <c:pt idx="5187">
                  <c:v>479.199981689453</c:v>
                </c:pt>
                <c:pt idx="5188">
                  <c:v>479.300018310547</c:v>
                </c:pt>
                <c:pt idx="5189">
                  <c:v>479.3999938964844</c:v>
                </c:pt>
                <c:pt idx="5190">
                  <c:v>479.5000305175781</c:v>
                </c:pt>
                <c:pt idx="5191">
                  <c:v>479.6000061035156</c:v>
                </c:pt>
                <c:pt idx="5192">
                  <c:v>479.699981689453</c:v>
                </c:pt>
                <c:pt idx="5193">
                  <c:v>479.800018310547</c:v>
                </c:pt>
                <c:pt idx="5194">
                  <c:v>479.8999938964844</c:v>
                </c:pt>
                <c:pt idx="5195">
                  <c:v>480.0000305175781</c:v>
                </c:pt>
                <c:pt idx="5196">
                  <c:v>480.1000061035156</c:v>
                </c:pt>
                <c:pt idx="5197">
                  <c:v>480.199981689453</c:v>
                </c:pt>
                <c:pt idx="5198">
                  <c:v>480.300018310547</c:v>
                </c:pt>
                <c:pt idx="5199">
                  <c:v>480.3999938964844</c:v>
                </c:pt>
                <c:pt idx="5200">
                  <c:v>480.5000305175781</c:v>
                </c:pt>
                <c:pt idx="5201">
                  <c:v>480.6000061035156</c:v>
                </c:pt>
                <c:pt idx="5202">
                  <c:v>480.699981689453</c:v>
                </c:pt>
                <c:pt idx="5203">
                  <c:v>480.800018310547</c:v>
                </c:pt>
                <c:pt idx="5204">
                  <c:v>480.8999938964844</c:v>
                </c:pt>
                <c:pt idx="5205">
                  <c:v>481.0000305175781</c:v>
                </c:pt>
                <c:pt idx="5206">
                  <c:v>481.1000061035156</c:v>
                </c:pt>
                <c:pt idx="5207">
                  <c:v>481.199981689453</c:v>
                </c:pt>
                <c:pt idx="5208">
                  <c:v>481.300018310547</c:v>
                </c:pt>
                <c:pt idx="5209">
                  <c:v>481.3999938964844</c:v>
                </c:pt>
                <c:pt idx="5210">
                  <c:v>481.5000305175781</c:v>
                </c:pt>
                <c:pt idx="5211">
                  <c:v>481.6000061035156</c:v>
                </c:pt>
                <c:pt idx="5212">
                  <c:v>481.699981689453</c:v>
                </c:pt>
                <c:pt idx="5213">
                  <c:v>481.800018310547</c:v>
                </c:pt>
                <c:pt idx="5214">
                  <c:v>481.8999938964844</c:v>
                </c:pt>
                <c:pt idx="5215">
                  <c:v>482.0000305175781</c:v>
                </c:pt>
                <c:pt idx="5216">
                  <c:v>482.1000061035156</c:v>
                </c:pt>
                <c:pt idx="5217">
                  <c:v>482.199981689453</c:v>
                </c:pt>
                <c:pt idx="5218">
                  <c:v>482.300018310547</c:v>
                </c:pt>
                <c:pt idx="5219">
                  <c:v>482.3999938964844</c:v>
                </c:pt>
                <c:pt idx="5220">
                  <c:v>482.5000305175781</c:v>
                </c:pt>
                <c:pt idx="5221">
                  <c:v>482.6000061035156</c:v>
                </c:pt>
                <c:pt idx="5222">
                  <c:v>482.699981689453</c:v>
                </c:pt>
                <c:pt idx="5223">
                  <c:v>482.800018310547</c:v>
                </c:pt>
                <c:pt idx="5224">
                  <c:v>482.8999938964844</c:v>
                </c:pt>
                <c:pt idx="5225">
                  <c:v>483.0000305175781</c:v>
                </c:pt>
                <c:pt idx="5226">
                  <c:v>483.1000061035156</c:v>
                </c:pt>
                <c:pt idx="5227">
                  <c:v>483.199981689453</c:v>
                </c:pt>
                <c:pt idx="5228">
                  <c:v>483.300018310547</c:v>
                </c:pt>
                <c:pt idx="5229">
                  <c:v>483.3999938964844</c:v>
                </c:pt>
                <c:pt idx="5230">
                  <c:v>483.5000305175781</c:v>
                </c:pt>
                <c:pt idx="5231">
                  <c:v>483.6000061035156</c:v>
                </c:pt>
                <c:pt idx="5232">
                  <c:v>483.699981689453</c:v>
                </c:pt>
                <c:pt idx="5233">
                  <c:v>483.800018310547</c:v>
                </c:pt>
                <c:pt idx="5234">
                  <c:v>483.8999938964844</c:v>
                </c:pt>
                <c:pt idx="5235">
                  <c:v>484.0000305175781</c:v>
                </c:pt>
                <c:pt idx="5236">
                  <c:v>484.1000061035156</c:v>
                </c:pt>
                <c:pt idx="5237">
                  <c:v>484.199981689453</c:v>
                </c:pt>
                <c:pt idx="5238">
                  <c:v>484.300018310547</c:v>
                </c:pt>
                <c:pt idx="5239">
                  <c:v>484.3999938964844</c:v>
                </c:pt>
                <c:pt idx="5240">
                  <c:v>484.5000305175781</c:v>
                </c:pt>
                <c:pt idx="5241">
                  <c:v>484.6000061035156</c:v>
                </c:pt>
                <c:pt idx="5242">
                  <c:v>484.699981689453</c:v>
                </c:pt>
                <c:pt idx="5243">
                  <c:v>484.800018310547</c:v>
                </c:pt>
                <c:pt idx="5244">
                  <c:v>484.8999938964844</c:v>
                </c:pt>
                <c:pt idx="5245">
                  <c:v>485.0000305175781</c:v>
                </c:pt>
                <c:pt idx="5246">
                  <c:v>485.1000061035156</c:v>
                </c:pt>
                <c:pt idx="5247">
                  <c:v>485.199981689453</c:v>
                </c:pt>
                <c:pt idx="5248">
                  <c:v>485.300018310547</c:v>
                </c:pt>
                <c:pt idx="5249">
                  <c:v>485.3999938964844</c:v>
                </c:pt>
                <c:pt idx="5250">
                  <c:v>485.5000305175781</c:v>
                </c:pt>
                <c:pt idx="5251">
                  <c:v>485.6000061035156</c:v>
                </c:pt>
                <c:pt idx="5252">
                  <c:v>485.699981689453</c:v>
                </c:pt>
                <c:pt idx="5253">
                  <c:v>485.800018310547</c:v>
                </c:pt>
                <c:pt idx="5254">
                  <c:v>485.8999938964844</c:v>
                </c:pt>
                <c:pt idx="5255">
                  <c:v>486.0000305175781</c:v>
                </c:pt>
                <c:pt idx="5256">
                  <c:v>486.1000061035156</c:v>
                </c:pt>
                <c:pt idx="5257">
                  <c:v>486.199981689453</c:v>
                </c:pt>
                <c:pt idx="5258">
                  <c:v>486.300018310547</c:v>
                </c:pt>
                <c:pt idx="5259">
                  <c:v>486.3999938964844</c:v>
                </c:pt>
                <c:pt idx="5260">
                  <c:v>486.5000305175781</c:v>
                </c:pt>
                <c:pt idx="5261">
                  <c:v>486.6000061035156</c:v>
                </c:pt>
                <c:pt idx="5262">
                  <c:v>486.699981689453</c:v>
                </c:pt>
                <c:pt idx="5263">
                  <c:v>486.800018310547</c:v>
                </c:pt>
                <c:pt idx="5264">
                  <c:v>486.8999938964844</c:v>
                </c:pt>
                <c:pt idx="5265">
                  <c:v>487.0000305175781</c:v>
                </c:pt>
                <c:pt idx="5266">
                  <c:v>487.1000061035156</c:v>
                </c:pt>
                <c:pt idx="5267">
                  <c:v>487.199981689453</c:v>
                </c:pt>
                <c:pt idx="5268">
                  <c:v>487.300018310547</c:v>
                </c:pt>
                <c:pt idx="5269">
                  <c:v>487.3999938964844</c:v>
                </c:pt>
                <c:pt idx="5270">
                  <c:v>487.5000305175781</c:v>
                </c:pt>
                <c:pt idx="5271">
                  <c:v>487.6000061035156</c:v>
                </c:pt>
                <c:pt idx="5272">
                  <c:v>487.699981689453</c:v>
                </c:pt>
                <c:pt idx="5273">
                  <c:v>487.800018310547</c:v>
                </c:pt>
                <c:pt idx="5274">
                  <c:v>487.8999938964844</c:v>
                </c:pt>
                <c:pt idx="5275">
                  <c:v>488.0000305175781</c:v>
                </c:pt>
                <c:pt idx="5276">
                  <c:v>488.1000061035156</c:v>
                </c:pt>
                <c:pt idx="5277">
                  <c:v>488.199981689453</c:v>
                </c:pt>
                <c:pt idx="5278">
                  <c:v>488.300018310547</c:v>
                </c:pt>
                <c:pt idx="5279">
                  <c:v>488.3999938964844</c:v>
                </c:pt>
                <c:pt idx="5280">
                  <c:v>488.5000305175781</c:v>
                </c:pt>
                <c:pt idx="5281">
                  <c:v>488.6000061035156</c:v>
                </c:pt>
                <c:pt idx="5282">
                  <c:v>488.699981689453</c:v>
                </c:pt>
                <c:pt idx="5283">
                  <c:v>488.800018310547</c:v>
                </c:pt>
                <c:pt idx="5284">
                  <c:v>488.8999938964844</c:v>
                </c:pt>
                <c:pt idx="5285">
                  <c:v>489.0000305175781</c:v>
                </c:pt>
                <c:pt idx="5286">
                  <c:v>489.1000061035156</c:v>
                </c:pt>
                <c:pt idx="5287">
                  <c:v>489.199981689453</c:v>
                </c:pt>
                <c:pt idx="5288">
                  <c:v>489.300018310547</c:v>
                </c:pt>
                <c:pt idx="5289">
                  <c:v>489.3999938964844</c:v>
                </c:pt>
                <c:pt idx="5290">
                  <c:v>489.5000305175781</c:v>
                </c:pt>
                <c:pt idx="5291">
                  <c:v>489.6000061035156</c:v>
                </c:pt>
                <c:pt idx="5292">
                  <c:v>489.699981689453</c:v>
                </c:pt>
                <c:pt idx="5293">
                  <c:v>489.800018310547</c:v>
                </c:pt>
                <c:pt idx="5294">
                  <c:v>489.8999938964844</c:v>
                </c:pt>
                <c:pt idx="5295">
                  <c:v>490.0000305175781</c:v>
                </c:pt>
                <c:pt idx="5296">
                  <c:v>490.1000061035156</c:v>
                </c:pt>
                <c:pt idx="5297">
                  <c:v>490.199981689453</c:v>
                </c:pt>
                <c:pt idx="5298">
                  <c:v>490.300018310547</c:v>
                </c:pt>
                <c:pt idx="5299">
                  <c:v>490.3999938964844</c:v>
                </c:pt>
                <c:pt idx="5300">
                  <c:v>490.5000305175781</c:v>
                </c:pt>
                <c:pt idx="5301">
                  <c:v>490.6000061035156</c:v>
                </c:pt>
                <c:pt idx="5302">
                  <c:v>490.699981689453</c:v>
                </c:pt>
                <c:pt idx="5303">
                  <c:v>490.800018310547</c:v>
                </c:pt>
                <c:pt idx="5304">
                  <c:v>490.8999938964844</c:v>
                </c:pt>
                <c:pt idx="5305">
                  <c:v>491.0000305175781</c:v>
                </c:pt>
                <c:pt idx="5306">
                  <c:v>491.1000061035156</c:v>
                </c:pt>
                <c:pt idx="5307">
                  <c:v>491.199981689453</c:v>
                </c:pt>
                <c:pt idx="5308">
                  <c:v>491.300018310547</c:v>
                </c:pt>
                <c:pt idx="5309">
                  <c:v>491.3999938964844</c:v>
                </c:pt>
                <c:pt idx="5310">
                  <c:v>491.5000305175781</c:v>
                </c:pt>
                <c:pt idx="5311">
                  <c:v>491.6000061035156</c:v>
                </c:pt>
                <c:pt idx="5312">
                  <c:v>491.699981689453</c:v>
                </c:pt>
                <c:pt idx="5313">
                  <c:v>491.800018310547</c:v>
                </c:pt>
                <c:pt idx="5314">
                  <c:v>491.8999938964844</c:v>
                </c:pt>
                <c:pt idx="5315">
                  <c:v>492.0000305175781</c:v>
                </c:pt>
                <c:pt idx="5316">
                  <c:v>492.1000061035156</c:v>
                </c:pt>
                <c:pt idx="5317">
                  <c:v>492.199981689453</c:v>
                </c:pt>
                <c:pt idx="5318">
                  <c:v>492.300018310547</c:v>
                </c:pt>
                <c:pt idx="5319">
                  <c:v>492.3999938964844</c:v>
                </c:pt>
                <c:pt idx="5320">
                  <c:v>492.5000305175781</c:v>
                </c:pt>
                <c:pt idx="5321">
                  <c:v>492.6000061035156</c:v>
                </c:pt>
                <c:pt idx="5322">
                  <c:v>492.699981689453</c:v>
                </c:pt>
                <c:pt idx="5323">
                  <c:v>492.800018310547</c:v>
                </c:pt>
                <c:pt idx="5324">
                  <c:v>492.8999938964844</c:v>
                </c:pt>
                <c:pt idx="5325">
                  <c:v>493.0000305175781</c:v>
                </c:pt>
                <c:pt idx="5326">
                  <c:v>493.1000061035156</c:v>
                </c:pt>
                <c:pt idx="5327">
                  <c:v>493.199981689453</c:v>
                </c:pt>
                <c:pt idx="5328">
                  <c:v>493.300018310547</c:v>
                </c:pt>
                <c:pt idx="5329">
                  <c:v>493.3999938964844</c:v>
                </c:pt>
                <c:pt idx="5330">
                  <c:v>493.5000305175781</c:v>
                </c:pt>
                <c:pt idx="5331">
                  <c:v>493.6000061035156</c:v>
                </c:pt>
                <c:pt idx="5332">
                  <c:v>493.699981689453</c:v>
                </c:pt>
                <c:pt idx="5333">
                  <c:v>493.800018310547</c:v>
                </c:pt>
                <c:pt idx="5334">
                  <c:v>493.8999938964844</c:v>
                </c:pt>
                <c:pt idx="5335">
                  <c:v>494.0000305175781</c:v>
                </c:pt>
                <c:pt idx="5336">
                  <c:v>494.1000061035156</c:v>
                </c:pt>
                <c:pt idx="5337">
                  <c:v>494.199981689453</c:v>
                </c:pt>
                <c:pt idx="5338">
                  <c:v>494.300018310547</c:v>
                </c:pt>
                <c:pt idx="5339">
                  <c:v>494.3999938964844</c:v>
                </c:pt>
                <c:pt idx="5340">
                  <c:v>494.5000305175781</c:v>
                </c:pt>
                <c:pt idx="5341">
                  <c:v>494.6000061035156</c:v>
                </c:pt>
                <c:pt idx="5342">
                  <c:v>494.699981689453</c:v>
                </c:pt>
                <c:pt idx="5343">
                  <c:v>494.800018310547</c:v>
                </c:pt>
                <c:pt idx="5344">
                  <c:v>494.8999938964844</c:v>
                </c:pt>
                <c:pt idx="5345">
                  <c:v>495.0000305175781</c:v>
                </c:pt>
                <c:pt idx="5346">
                  <c:v>495.1000061035156</c:v>
                </c:pt>
                <c:pt idx="5347">
                  <c:v>495.199981689453</c:v>
                </c:pt>
                <c:pt idx="5348">
                  <c:v>495.300018310547</c:v>
                </c:pt>
                <c:pt idx="5349">
                  <c:v>495.3999938964844</c:v>
                </c:pt>
                <c:pt idx="5350">
                  <c:v>495.5000305175781</c:v>
                </c:pt>
                <c:pt idx="5351">
                  <c:v>495.6000061035156</c:v>
                </c:pt>
                <c:pt idx="5352">
                  <c:v>495.699981689453</c:v>
                </c:pt>
                <c:pt idx="5353">
                  <c:v>495.800018310547</c:v>
                </c:pt>
                <c:pt idx="5354">
                  <c:v>495.8999938964844</c:v>
                </c:pt>
                <c:pt idx="5355">
                  <c:v>496.0000305175781</c:v>
                </c:pt>
                <c:pt idx="5356">
                  <c:v>496.1000061035156</c:v>
                </c:pt>
                <c:pt idx="5357">
                  <c:v>496.199981689453</c:v>
                </c:pt>
                <c:pt idx="5358">
                  <c:v>496.300018310547</c:v>
                </c:pt>
                <c:pt idx="5359">
                  <c:v>496.3999938964844</c:v>
                </c:pt>
                <c:pt idx="5360">
                  <c:v>496.5000305175781</c:v>
                </c:pt>
                <c:pt idx="5361">
                  <c:v>496.6000061035156</c:v>
                </c:pt>
                <c:pt idx="5362">
                  <c:v>496.699981689453</c:v>
                </c:pt>
                <c:pt idx="5363">
                  <c:v>496.800018310547</c:v>
                </c:pt>
                <c:pt idx="5364">
                  <c:v>496.8999938964844</c:v>
                </c:pt>
                <c:pt idx="5365">
                  <c:v>497.0000305175781</c:v>
                </c:pt>
                <c:pt idx="5366">
                  <c:v>497.1000061035156</c:v>
                </c:pt>
                <c:pt idx="5367">
                  <c:v>497.199981689453</c:v>
                </c:pt>
                <c:pt idx="5368">
                  <c:v>497.300018310547</c:v>
                </c:pt>
                <c:pt idx="5369">
                  <c:v>497.3999938964844</c:v>
                </c:pt>
                <c:pt idx="5370">
                  <c:v>497.5000305175781</c:v>
                </c:pt>
                <c:pt idx="5371">
                  <c:v>497.6000061035156</c:v>
                </c:pt>
                <c:pt idx="5372">
                  <c:v>497.699981689453</c:v>
                </c:pt>
                <c:pt idx="5373">
                  <c:v>497.800018310547</c:v>
                </c:pt>
                <c:pt idx="5374">
                  <c:v>497.8999938964844</c:v>
                </c:pt>
                <c:pt idx="5375">
                  <c:v>498.0000305175781</c:v>
                </c:pt>
                <c:pt idx="5376">
                  <c:v>498.1000061035156</c:v>
                </c:pt>
                <c:pt idx="5377">
                  <c:v>498.199981689453</c:v>
                </c:pt>
                <c:pt idx="5378">
                  <c:v>498.300018310547</c:v>
                </c:pt>
                <c:pt idx="5379">
                  <c:v>498.3999938964844</c:v>
                </c:pt>
                <c:pt idx="5380">
                  <c:v>498.5000305175781</c:v>
                </c:pt>
                <c:pt idx="5381">
                  <c:v>498.6000061035156</c:v>
                </c:pt>
                <c:pt idx="5382">
                  <c:v>498.699981689453</c:v>
                </c:pt>
                <c:pt idx="5383">
                  <c:v>498.800018310547</c:v>
                </c:pt>
                <c:pt idx="5384">
                  <c:v>498.8999938964844</c:v>
                </c:pt>
                <c:pt idx="5385">
                  <c:v>499.0000305175781</c:v>
                </c:pt>
                <c:pt idx="5386">
                  <c:v>499.1000061035156</c:v>
                </c:pt>
                <c:pt idx="5387">
                  <c:v>499.199981689453</c:v>
                </c:pt>
                <c:pt idx="5388">
                  <c:v>499.300018310547</c:v>
                </c:pt>
                <c:pt idx="5389">
                  <c:v>499.3999938964844</c:v>
                </c:pt>
                <c:pt idx="5390">
                  <c:v>499.5000305175781</c:v>
                </c:pt>
                <c:pt idx="5391">
                  <c:v>499.6000061035156</c:v>
                </c:pt>
                <c:pt idx="5392">
                  <c:v>499.699981689453</c:v>
                </c:pt>
                <c:pt idx="5393">
                  <c:v>499.800018310547</c:v>
                </c:pt>
                <c:pt idx="5394">
                  <c:v>499.8999938964844</c:v>
                </c:pt>
                <c:pt idx="5395">
                  <c:v>500.0000305175781</c:v>
                </c:pt>
                <c:pt idx="5396">
                  <c:v>500.1000061035156</c:v>
                </c:pt>
                <c:pt idx="5397">
                  <c:v>500.199981689453</c:v>
                </c:pt>
                <c:pt idx="5398">
                  <c:v>500.300018310547</c:v>
                </c:pt>
                <c:pt idx="5399">
                  <c:v>500.3999938964844</c:v>
                </c:pt>
                <c:pt idx="5400">
                  <c:v>500.5000305175781</c:v>
                </c:pt>
                <c:pt idx="5401">
                  <c:v>500.6000061035156</c:v>
                </c:pt>
                <c:pt idx="5402">
                  <c:v>500.699981689453</c:v>
                </c:pt>
                <c:pt idx="5403">
                  <c:v>500.800018310547</c:v>
                </c:pt>
                <c:pt idx="5404">
                  <c:v>500.8999938964844</c:v>
                </c:pt>
                <c:pt idx="5405">
                  <c:v>501.0000305175781</c:v>
                </c:pt>
                <c:pt idx="5406">
                  <c:v>501.1000061035156</c:v>
                </c:pt>
                <c:pt idx="5407">
                  <c:v>501.199981689453</c:v>
                </c:pt>
                <c:pt idx="5408">
                  <c:v>501.300018310547</c:v>
                </c:pt>
                <c:pt idx="5409">
                  <c:v>501.3999938964844</c:v>
                </c:pt>
                <c:pt idx="5410">
                  <c:v>501.5000305175781</c:v>
                </c:pt>
                <c:pt idx="5411">
                  <c:v>501.6000061035156</c:v>
                </c:pt>
                <c:pt idx="5412">
                  <c:v>501.699981689453</c:v>
                </c:pt>
                <c:pt idx="5413">
                  <c:v>501.800018310547</c:v>
                </c:pt>
                <c:pt idx="5414">
                  <c:v>501.8999938964844</c:v>
                </c:pt>
                <c:pt idx="5415">
                  <c:v>502.0000305175781</c:v>
                </c:pt>
                <c:pt idx="5416">
                  <c:v>502.1000061035156</c:v>
                </c:pt>
                <c:pt idx="5417">
                  <c:v>502.199981689453</c:v>
                </c:pt>
                <c:pt idx="5418">
                  <c:v>502.300018310547</c:v>
                </c:pt>
                <c:pt idx="5419">
                  <c:v>502.3999938964844</c:v>
                </c:pt>
                <c:pt idx="5420">
                  <c:v>502.5000305175781</c:v>
                </c:pt>
                <c:pt idx="5421">
                  <c:v>502.6000061035156</c:v>
                </c:pt>
                <c:pt idx="5422">
                  <c:v>502.699981689453</c:v>
                </c:pt>
                <c:pt idx="5423">
                  <c:v>502.800018310547</c:v>
                </c:pt>
                <c:pt idx="5424">
                  <c:v>502.8999938964844</c:v>
                </c:pt>
                <c:pt idx="5425">
                  <c:v>503.0000305175781</c:v>
                </c:pt>
                <c:pt idx="5426">
                  <c:v>503.1000061035156</c:v>
                </c:pt>
                <c:pt idx="5427">
                  <c:v>503.199981689453</c:v>
                </c:pt>
                <c:pt idx="5428">
                  <c:v>503.300018310547</c:v>
                </c:pt>
                <c:pt idx="5429">
                  <c:v>503.3999938964844</c:v>
                </c:pt>
                <c:pt idx="5430">
                  <c:v>503.5000305175781</c:v>
                </c:pt>
                <c:pt idx="5431">
                  <c:v>503.6000061035156</c:v>
                </c:pt>
                <c:pt idx="5432">
                  <c:v>503.699981689453</c:v>
                </c:pt>
                <c:pt idx="5433">
                  <c:v>503.800018310547</c:v>
                </c:pt>
                <c:pt idx="5434">
                  <c:v>503.8999938964844</c:v>
                </c:pt>
                <c:pt idx="5435">
                  <c:v>504.0000305175781</c:v>
                </c:pt>
                <c:pt idx="5436">
                  <c:v>504.1000061035156</c:v>
                </c:pt>
                <c:pt idx="5437">
                  <c:v>504.199981689453</c:v>
                </c:pt>
                <c:pt idx="5438">
                  <c:v>504.300018310547</c:v>
                </c:pt>
                <c:pt idx="5439">
                  <c:v>504.3999938964844</c:v>
                </c:pt>
                <c:pt idx="5440">
                  <c:v>504.5000305175781</c:v>
                </c:pt>
                <c:pt idx="5441">
                  <c:v>504.6000061035156</c:v>
                </c:pt>
                <c:pt idx="5442">
                  <c:v>504.699981689453</c:v>
                </c:pt>
                <c:pt idx="5443">
                  <c:v>504.800018310547</c:v>
                </c:pt>
                <c:pt idx="5444">
                  <c:v>504.8999938964844</c:v>
                </c:pt>
                <c:pt idx="5445">
                  <c:v>505.0000305175781</c:v>
                </c:pt>
                <c:pt idx="5446">
                  <c:v>505.1000061035156</c:v>
                </c:pt>
                <c:pt idx="5447">
                  <c:v>505.199981689453</c:v>
                </c:pt>
                <c:pt idx="5448">
                  <c:v>505.300018310547</c:v>
                </c:pt>
                <c:pt idx="5449">
                  <c:v>505.3999938964844</c:v>
                </c:pt>
                <c:pt idx="5450">
                  <c:v>505.5000305175781</c:v>
                </c:pt>
                <c:pt idx="5451">
                  <c:v>505.6000061035156</c:v>
                </c:pt>
                <c:pt idx="5452">
                  <c:v>505.699981689453</c:v>
                </c:pt>
                <c:pt idx="5453">
                  <c:v>505.800018310547</c:v>
                </c:pt>
                <c:pt idx="5454">
                  <c:v>505.8999938964844</c:v>
                </c:pt>
                <c:pt idx="5455">
                  <c:v>506.0000305175781</c:v>
                </c:pt>
                <c:pt idx="5456">
                  <c:v>506.1000061035156</c:v>
                </c:pt>
                <c:pt idx="5457">
                  <c:v>506.199981689453</c:v>
                </c:pt>
                <c:pt idx="5458">
                  <c:v>506.300018310547</c:v>
                </c:pt>
                <c:pt idx="5459">
                  <c:v>506.3999938964844</c:v>
                </c:pt>
                <c:pt idx="5460">
                  <c:v>506.5000305175781</c:v>
                </c:pt>
                <c:pt idx="5461">
                  <c:v>506.6000061035156</c:v>
                </c:pt>
                <c:pt idx="5462">
                  <c:v>506.699981689453</c:v>
                </c:pt>
                <c:pt idx="5463">
                  <c:v>506.800018310547</c:v>
                </c:pt>
                <c:pt idx="5464">
                  <c:v>506.8999938964844</c:v>
                </c:pt>
                <c:pt idx="5465">
                  <c:v>507.0000305175781</c:v>
                </c:pt>
                <c:pt idx="5466">
                  <c:v>507.1000061035156</c:v>
                </c:pt>
                <c:pt idx="5467">
                  <c:v>507.199981689453</c:v>
                </c:pt>
                <c:pt idx="5468">
                  <c:v>507.300018310547</c:v>
                </c:pt>
                <c:pt idx="5469">
                  <c:v>507.3999938964844</c:v>
                </c:pt>
                <c:pt idx="5470">
                  <c:v>507.5000305175781</c:v>
                </c:pt>
                <c:pt idx="5471">
                  <c:v>507.6000061035156</c:v>
                </c:pt>
                <c:pt idx="5472">
                  <c:v>507.699981689453</c:v>
                </c:pt>
                <c:pt idx="5473">
                  <c:v>507.800018310547</c:v>
                </c:pt>
                <c:pt idx="5474">
                  <c:v>507.8999938964844</c:v>
                </c:pt>
                <c:pt idx="5475">
                  <c:v>508.0000305175781</c:v>
                </c:pt>
                <c:pt idx="5476">
                  <c:v>508.1000061035156</c:v>
                </c:pt>
                <c:pt idx="5477">
                  <c:v>508.199981689453</c:v>
                </c:pt>
                <c:pt idx="5478">
                  <c:v>508.300018310547</c:v>
                </c:pt>
                <c:pt idx="5479">
                  <c:v>508.3999938964844</c:v>
                </c:pt>
                <c:pt idx="5480">
                  <c:v>508.5000305175781</c:v>
                </c:pt>
                <c:pt idx="5481">
                  <c:v>508.6000061035156</c:v>
                </c:pt>
                <c:pt idx="5482">
                  <c:v>508.699981689453</c:v>
                </c:pt>
                <c:pt idx="5483">
                  <c:v>508.800018310547</c:v>
                </c:pt>
                <c:pt idx="5484">
                  <c:v>508.8999938964844</c:v>
                </c:pt>
                <c:pt idx="5485">
                  <c:v>509.0000305175781</c:v>
                </c:pt>
                <c:pt idx="5486">
                  <c:v>509.1000061035156</c:v>
                </c:pt>
                <c:pt idx="5487">
                  <c:v>509.199981689453</c:v>
                </c:pt>
                <c:pt idx="5488">
                  <c:v>509.300018310547</c:v>
                </c:pt>
                <c:pt idx="5489">
                  <c:v>509.3999938964844</c:v>
                </c:pt>
                <c:pt idx="5490">
                  <c:v>509.5000305175781</c:v>
                </c:pt>
                <c:pt idx="5491">
                  <c:v>509.6000061035156</c:v>
                </c:pt>
                <c:pt idx="5492">
                  <c:v>509.699981689453</c:v>
                </c:pt>
                <c:pt idx="5493">
                  <c:v>509.800018310547</c:v>
                </c:pt>
                <c:pt idx="5494">
                  <c:v>509.8999938964844</c:v>
                </c:pt>
                <c:pt idx="5495">
                  <c:v>510.0000305175781</c:v>
                </c:pt>
                <c:pt idx="5496">
                  <c:v>510.1000061035156</c:v>
                </c:pt>
                <c:pt idx="5497">
                  <c:v>510.199981689453</c:v>
                </c:pt>
                <c:pt idx="5498">
                  <c:v>510.300018310547</c:v>
                </c:pt>
                <c:pt idx="5499">
                  <c:v>510.3999938964844</c:v>
                </c:pt>
                <c:pt idx="5500">
                  <c:v>510.5000305175781</c:v>
                </c:pt>
                <c:pt idx="5501">
                  <c:v>510.6000061035156</c:v>
                </c:pt>
                <c:pt idx="5502">
                  <c:v>510.699981689453</c:v>
                </c:pt>
                <c:pt idx="5503">
                  <c:v>510.800018310547</c:v>
                </c:pt>
                <c:pt idx="5504">
                  <c:v>510.8999938964844</c:v>
                </c:pt>
                <c:pt idx="5505">
                  <c:v>511.0000305175781</c:v>
                </c:pt>
                <c:pt idx="5506">
                  <c:v>511.1000061035156</c:v>
                </c:pt>
                <c:pt idx="5507">
                  <c:v>511.199981689453</c:v>
                </c:pt>
                <c:pt idx="5508">
                  <c:v>511.300018310547</c:v>
                </c:pt>
                <c:pt idx="5509">
                  <c:v>511.3999938964844</c:v>
                </c:pt>
                <c:pt idx="5510">
                  <c:v>511.5000305175781</c:v>
                </c:pt>
                <c:pt idx="5511">
                  <c:v>511.6000061035156</c:v>
                </c:pt>
                <c:pt idx="5512">
                  <c:v>511.699981689453</c:v>
                </c:pt>
                <c:pt idx="5513">
                  <c:v>511.800018310547</c:v>
                </c:pt>
                <c:pt idx="5514">
                  <c:v>511.8999938964844</c:v>
                </c:pt>
                <c:pt idx="5515">
                  <c:v>512.0</c:v>
                </c:pt>
                <c:pt idx="5516">
                  <c:v>512.0999755859374</c:v>
                </c:pt>
                <c:pt idx="5517">
                  <c:v>512.199951171875</c:v>
                </c:pt>
                <c:pt idx="5518">
                  <c:v>512.2999877929685</c:v>
                </c:pt>
                <c:pt idx="5519">
                  <c:v>512.3999633789062</c:v>
                </c:pt>
                <c:pt idx="5520">
                  <c:v>512.5</c:v>
                </c:pt>
                <c:pt idx="5521">
                  <c:v>512.5999755859374</c:v>
                </c:pt>
                <c:pt idx="5522">
                  <c:v>512.699951171875</c:v>
                </c:pt>
                <c:pt idx="5523">
                  <c:v>512.7999877929685</c:v>
                </c:pt>
                <c:pt idx="5524">
                  <c:v>512.8999633789062</c:v>
                </c:pt>
                <c:pt idx="5525">
                  <c:v>513.0</c:v>
                </c:pt>
                <c:pt idx="5526">
                  <c:v>513.0999755859374</c:v>
                </c:pt>
                <c:pt idx="5527">
                  <c:v>513.199951171875</c:v>
                </c:pt>
                <c:pt idx="5528">
                  <c:v>513.2999877929685</c:v>
                </c:pt>
                <c:pt idx="5529">
                  <c:v>513.3999633789062</c:v>
                </c:pt>
                <c:pt idx="5530">
                  <c:v>513.5</c:v>
                </c:pt>
                <c:pt idx="5531">
                  <c:v>513.5999755859374</c:v>
                </c:pt>
                <c:pt idx="5532">
                  <c:v>513.699951171875</c:v>
                </c:pt>
                <c:pt idx="5533">
                  <c:v>513.7999877929685</c:v>
                </c:pt>
                <c:pt idx="5534">
                  <c:v>513.8999633789062</c:v>
                </c:pt>
                <c:pt idx="5535">
                  <c:v>514.0</c:v>
                </c:pt>
                <c:pt idx="5536">
                  <c:v>514.0999755859374</c:v>
                </c:pt>
                <c:pt idx="5537">
                  <c:v>514.199951171875</c:v>
                </c:pt>
                <c:pt idx="5538">
                  <c:v>514.2999877929685</c:v>
                </c:pt>
                <c:pt idx="5539">
                  <c:v>514.3999633789062</c:v>
                </c:pt>
                <c:pt idx="5540">
                  <c:v>514.5</c:v>
                </c:pt>
                <c:pt idx="5541">
                  <c:v>514.5999755859374</c:v>
                </c:pt>
                <c:pt idx="5542">
                  <c:v>514.699951171875</c:v>
                </c:pt>
                <c:pt idx="5543">
                  <c:v>514.7999877929685</c:v>
                </c:pt>
                <c:pt idx="5544">
                  <c:v>514.8999633789062</c:v>
                </c:pt>
                <c:pt idx="5545">
                  <c:v>515.0</c:v>
                </c:pt>
                <c:pt idx="5546">
                  <c:v>515.0999755859374</c:v>
                </c:pt>
                <c:pt idx="5547">
                  <c:v>515.199951171875</c:v>
                </c:pt>
                <c:pt idx="5548">
                  <c:v>515.2999877929685</c:v>
                </c:pt>
                <c:pt idx="5549">
                  <c:v>515.3999633789062</c:v>
                </c:pt>
                <c:pt idx="5550">
                  <c:v>515.5</c:v>
                </c:pt>
                <c:pt idx="5551">
                  <c:v>515.5999755859374</c:v>
                </c:pt>
                <c:pt idx="5552">
                  <c:v>515.699951171875</c:v>
                </c:pt>
                <c:pt idx="5553">
                  <c:v>515.7999877929685</c:v>
                </c:pt>
                <c:pt idx="5554">
                  <c:v>515.8999633789062</c:v>
                </c:pt>
                <c:pt idx="5555">
                  <c:v>516.0</c:v>
                </c:pt>
                <c:pt idx="5556">
                  <c:v>516.0999755859374</c:v>
                </c:pt>
                <c:pt idx="5557">
                  <c:v>516.199951171875</c:v>
                </c:pt>
                <c:pt idx="5558">
                  <c:v>516.2999877929685</c:v>
                </c:pt>
                <c:pt idx="5559">
                  <c:v>516.3999633789062</c:v>
                </c:pt>
                <c:pt idx="5560">
                  <c:v>516.5</c:v>
                </c:pt>
                <c:pt idx="5561">
                  <c:v>516.5999755859374</c:v>
                </c:pt>
                <c:pt idx="5562">
                  <c:v>516.699951171875</c:v>
                </c:pt>
                <c:pt idx="5563">
                  <c:v>516.7999877929685</c:v>
                </c:pt>
                <c:pt idx="5564">
                  <c:v>516.8999633789062</c:v>
                </c:pt>
                <c:pt idx="5565">
                  <c:v>517.0</c:v>
                </c:pt>
                <c:pt idx="5566">
                  <c:v>517.0999755859374</c:v>
                </c:pt>
                <c:pt idx="5567">
                  <c:v>517.199951171875</c:v>
                </c:pt>
                <c:pt idx="5568">
                  <c:v>517.2999877929685</c:v>
                </c:pt>
                <c:pt idx="5569">
                  <c:v>517.3999633789062</c:v>
                </c:pt>
                <c:pt idx="5570">
                  <c:v>517.5</c:v>
                </c:pt>
                <c:pt idx="5571">
                  <c:v>517.5999755859374</c:v>
                </c:pt>
                <c:pt idx="5572">
                  <c:v>517.699951171875</c:v>
                </c:pt>
                <c:pt idx="5573">
                  <c:v>517.7999877929685</c:v>
                </c:pt>
                <c:pt idx="5574">
                  <c:v>517.8999633789062</c:v>
                </c:pt>
                <c:pt idx="5575">
                  <c:v>518.0</c:v>
                </c:pt>
                <c:pt idx="5576">
                  <c:v>518.0999755859374</c:v>
                </c:pt>
                <c:pt idx="5577">
                  <c:v>518.199951171875</c:v>
                </c:pt>
                <c:pt idx="5578">
                  <c:v>518.2999877929685</c:v>
                </c:pt>
                <c:pt idx="5579">
                  <c:v>518.3999633789062</c:v>
                </c:pt>
                <c:pt idx="5580">
                  <c:v>518.5</c:v>
                </c:pt>
                <c:pt idx="5581">
                  <c:v>518.5999755859374</c:v>
                </c:pt>
                <c:pt idx="5582">
                  <c:v>518.699951171875</c:v>
                </c:pt>
                <c:pt idx="5583">
                  <c:v>518.7999877929685</c:v>
                </c:pt>
                <c:pt idx="5584">
                  <c:v>518.8999633789062</c:v>
                </c:pt>
                <c:pt idx="5585">
                  <c:v>519.0</c:v>
                </c:pt>
                <c:pt idx="5586">
                  <c:v>519.0999755859374</c:v>
                </c:pt>
                <c:pt idx="5587">
                  <c:v>519.199951171875</c:v>
                </c:pt>
                <c:pt idx="5588">
                  <c:v>519.2999877929685</c:v>
                </c:pt>
                <c:pt idx="5589">
                  <c:v>519.3999633789062</c:v>
                </c:pt>
                <c:pt idx="5590">
                  <c:v>519.5</c:v>
                </c:pt>
                <c:pt idx="5591">
                  <c:v>519.5999755859374</c:v>
                </c:pt>
                <c:pt idx="5592">
                  <c:v>519.699951171875</c:v>
                </c:pt>
                <c:pt idx="5593">
                  <c:v>519.7999877929685</c:v>
                </c:pt>
                <c:pt idx="5594">
                  <c:v>519.8999633789062</c:v>
                </c:pt>
                <c:pt idx="5595">
                  <c:v>520.0</c:v>
                </c:pt>
                <c:pt idx="5596">
                  <c:v>520.0999755859374</c:v>
                </c:pt>
                <c:pt idx="5597">
                  <c:v>520.199951171875</c:v>
                </c:pt>
                <c:pt idx="5598">
                  <c:v>520.2999877929685</c:v>
                </c:pt>
                <c:pt idx="5599">
                  <c:v>520.3999633789062</c:v>
                </c:pt>
                <c:pt idx="5600">
                  <c:v>520.5</c:v>
                </c:pt>
                <c:pt idx="5601">
                  <c:v>520.5999755859374</c:v>
                </c:pt>
                <c:pt idx="5602">
                  <c:v>520.699951171875</c:v>
                </c:pt>
                <c:pt idx="5603">
                  <c:v>520.7999877929685</c:v>
                </c:pt>
                <c:pt idx="5604">
                  <c:v>520.8999633789062</c:v>
                </c:pt>
                <c:pt idx="5605">
                  <c:v>521.0</c:v>
                </c:pt>
                <c:pt idx="5606">
                  <c:v>521.0999755859374</c:v>
                </c:pt>
                <c:pt idx="5607">
                  <c:v>521.199951171875</c:v>
                </c:pt>
                <c:pt idx="5608">
                  <c:v>521.2999877929685</c:v>
                </c:pt>
                <c:pt idx="5609">
                  <c:v>521.3999633789062</c:v>
                </c:pt>
                <c:pt idx="5610">
                  <c:v>521.5</c:v>
                </c:pt>
                <c:pt idx="5611">
                  <c:v>521.5999755859374</c:v>
                </c:pt>
                <c:pt idx="5612">
                  <c:v>521.699951171875</c:v>
                </c:pt>
                <c:pt idx="5613">
                  <c:v>521.7999877929685</c:v>
                </c:pt>
                <c:pt idx="5614">
                  <c:v>521.8999633789062</c:v>
                </c:pt>
                <c:pt idx="5615">
                  <c:v>522.0</c:v>
                </c:pt>
                <c:pt idx="5616">
                  <c:v>522.0999755859374</c:v>
                </c:pt>
                <c:pt idx="5617">
                  <c:v>522.199951171875</c:v>
                </c:pt>
                <c:pt idx="5618">
                  <c:v>522.2999877929685</c:v>
                </c:pt>
                <c:pt idx="5619">
                  <c:v>522.3999633789062</c:v>
                </c:pt>
                <c:pt idx="5620">
                  <c:v>522.5</c:v>
                </c:pt>
                <c:pt idx="5621">
                  <c:v>522.5999755859374</c:v>
                </c:pt>
                <c:pt idx="5622">
                  <c:v>522.699951171875</c:v>
                </c:pt>
                <c:pt idx="5623">
                  <c:v>522.7999877929685</c:v>
                </c:pt>
                <c:pt idx="5624">
                  <c:v>522.8999633789062</c:v>
                </c:pt>
                <c:pt idx="5625">
                  <c:v>523.0</c:v>
                </c:pt>
                <c:pt idx="5626">
                  <c:v>523.0999755859374</c:v>
                </c:pt>
                <c:pt idx="5627">
                  <c:v>523.199951171875</c:v>
                </c:pt>
                <c:pt idx="5628">
                  <c:v>523.2999877929685</c:v>
                </c:pt>
                <c:pt idx="5629">
                  <c:v>523.3999633789062</c:v>
                </c:pt>
                <c:pt idx="5630">
                  <c:v>523.5</c:v>
                </c:pt>
                <c:pt idx="5631">
                  <c:v>523.5999755859374</c:v>
                </c:pt>
                <c:pt idx="5632">
                  <c:v>523.699951171875</c:v>
                </c:pt>
                <c:pt idx="5633">
                  <c:v>523.7999877929685</c:v>
                </c:pt>
                <c:pt idx="5634">
                  <c:v>523.8999633789062</c:v>
                </c:pt>
                <c:pt idx="5635">
                  <c:v>524.0</c:v>
                </c:pt>
                <c:pt idx="5636">
                  <c:v>524.0999755859374</c:v>
                </c:pt>
                <c:pt idx="5637">
                  <c:v>524.199951171875</c:v>
                </c:pt>
                <c:pt idx="5638">
                  <c:v>524.2999877929685</c:v>
                </c:pt>
                <c:pt idx="5639">
                  <c:v>524.3999633789062</c:v>
                </c:pt>
                <c:pt idx="5640">
                  <c:v>524.5</c:v>
                </c:pt>
                <c:pt idx="5641">
                  <c:v>524.5999755859374</c:v>
                </c:pt>
                <c:pt idx="5642">
                  <c:v>524.699951171875</c:v>
                </c:pt>
                <c:pt idx="5643">
                  <c:v>524.7999877929685</c:v>
                </c:pt>
                <c:pt idx="5644">
                  <c:v>524.8999633789062</c:v>
                </c:pt>
                <c:pt idx="5645">
                  <c:v>525.0</c:v>
                </c:pt>
                <c:pt idx="5646">
                  <c:v>525.0999755859374</c:v>
                </c:pt>
                <c:pt idx="5647">
                  <c:v>525.199951171875</c:v>
                </c:pt>
                <c:pt idx="5648">
                  <c:v>525.2999877929685</c:v>
                </c:pt>
                <c:pt idx="5649">
                  <c:v>525.3999633789062</c:v>
                </c:pt>
                <c:pt idx="5650">
                  <c:v>525.5</c:v>
                </c:pt>
                <c:pt idx="5651">
                  <c:v>525.5999755859374</c:v>
                </c:pt>
                <c:pt idx="5652">
                  <c:v>525.699951171875</c:v>
                </c:pt>
                <c:pt idx="5653">
                  <c:v>525.7999877929685</c:v>
                </c:pt>
                <c:pt idx="5654">
                  <c:v>525.8999633789062</c:v>
                </c:pt>
                <c:pt idx="5655">
                  <c:v>526.0</c:v>
                </c:pt>
                <c:pt idx="5656">
                  <c:v>526.0999755859374</c:v>
                </c:pt>
                <c:pt idx="5657">
                  <c:v>526.199951171875</c:v>
                </c:pt>
                <c:pt idx="5658">
                  <c:v>526.2999877929685</c:v>
                </c:pt>
                <c:pt idx="5659">
                  <c:v>526.3999633789062</c:v>
                </c:pt>
                <c:pt idx="5660">
                  <c:v>526.5</c:v>
                </c:pt>
                <c:pt idx="5661">
                  <c:v>526.5999755859374</c:v>
                </c:pt>
                <c:pt idx="5662">
                  <c:v>526.699951171875</c:v>
                </c:pt>
                <c:pt idx="5663">
                  <c:v>526.7999877929685</c:v>
                </c:pt>
                <c:pt idx="5664">
                  <c:v>526.8999633789062</c:v>
                </c:pt>
                <c:pt idx="5665">
                  <c:v>527.0</c:v>
                </c:pt>
                <c:pt idx="5666">
                  <c:v>527.0999755859374</c:v>
                </c:pt>
                <c:pt idx="5667">
                  <c:v>527.199951171875</c:v>
                </c:pt>
                <c:pt idx="5668">
                  <c:v>527.2999877929685</c:v>
                </c:pt>
                <c:pt idx="5669">
                  <c:v>527.3999633789062</c:v>
                </c:pt>
                <c:pt idx="5670">
                  <c:v>527.5</c:v>
                </c:pt>
                <c:pt idx="5671">
                  <c:v>527.5999755859374</c:v>
                </c:pt>
                <c:pt idx="5672">
                  <c:v>527.699951171875</c:v>
                </c:pt>
                <c:pt idx="5673">
                  <c:v>527.7999877929685</c:v>
                </c:pt>
                <c:pt idx="5674">
                  <c:v>527.8999633789062</c:v>
                </c:pt>
                <c:pt idx="5675">
                  <c:v>528.0</c:v>
                </c:pt>
                <c:pt idx="5676">
                  <c:v>528.0999755859374</c:v>
                </c:pt>
                <c:pt idx="5677">
                  <c:v>528.199951171875</c:v>
                </c:pt>
                <c:pt idx="5678">
                  <c:v>528.2999877929685</c:v>
                </c:pt>
                <c:pt idx="5679">
                  <c:v>528.3999633789062</c:v>
                </c:pt>
                <c:pt idx="5680">
                  <c:v>528.5</c:v>
                </c:pt>
                <c:pt idx="5681">
                  <c:v>528.5999755859374</c:v>
                </c:pt>
                <c:pt idx="5682">
                  <c:v>528.699951171875</c:v>
                </c:pt>
                <c:pt idx="5683">
                  <c:v>528.7999877929685</c:v>
                </c:pt>
                <c:pt idx="5684">
                  <c:v>528.8999633789062</c:v>
                </c:pt>
                <c:pt idx="5685">
                  <c:v>529.0</c:v>
                </c:pt>
                <c:pt idx="5686">
                  <c:v>529.0999755859374</c:v>
                </c:pt>
                <c:pt idx="5687">
                  <c:v>529.199951171875</c:v>
                </c:pt>
                <c:pt idx="5688">
                  <c:v>529.2999877929685</c:v>
                </c:pt>
                <c:pt idx="5689">
                  <c:v>529.3999633789062</c:v>
                </c:pt>
                <c:pt idx="5690">
                  <c:v>529.5</c:v>
                </c:pt>
                <c:pt idx="5691">
                  <c:v>529.5999755859374</c:v>
                </c:pt>
                <c:pt idx="5692">
                  <c:v>529.699951171875</c:v>
                </c:pt>
                <c:pt idx="5693">
                  <c:v>529.7999877929685</c:v>
                </c:pt>
                <c:pt idx="5694">
                  <c:v>529.8999633789062</c:v>
                </c:pt>
                <c:pt idx="5695">
                  <c:v>530.0</c:v>
                </c:pt>
                <c:pt idx="5696">
                  <c:v>530.0999755859374</c:v>
                </c:pt>
                <c:pt idx="5697">
                  <c:v>530.199951171875</c:v>
                </c:pt>
                <c:pt idx="5698">
                  <c:v>530.2999877929685</c:v>
                </c:pt>
                <c:pt idx="5699">
                  <c:v>530.3999633789062</c:v>
                </c:pt>
                <c:pt idx="5700">
                  <c:v>530.5</c:v>
                </c:pt>
                <c:pt idx="5701">
                  <c:v>530.5999755859374</c:v>
                </c:pt>
                <c:pt idx="5702">
                  <c:v>530.699951171875</c:v>
                </c:pt>
                <c:pt idx="5703">
                  <c:v>530.7999877929685</c:v>
                </c:pt>
                <c:pt idx="5704">
                  <c:v>530.8999633789062</c:v>
                </c:pt>
                <c:pt idx="5705">
                  <c:v>531.0</c:v>
                </c:pt>
                <c:pt idx="5706">
                  <c:v>531.0999755859374</c:v>
                </c:pt>
                <c:pt idx="5707">
                  <c:v>531.199951171875</c:v>
                </c:pt>
                <c:pt idx="5708">
                  <c:v>531.2999877929685</c:v>
                </c:pt>
                <c:pt idx="5709">
                  <c:v>531.3999633789062</c:v>
                </c:pt>
                <c:pt idx="5710">
                  <c:v>531.5</c:v>
                </c:pt>
                <c:pt idx="5711">
                  <c:v>531.5999755859374</c:v>
                </c:pt>
                <c:pt idx="5712">
                  <c:v>531.699951171875</c:v>
                </c:pt>
                <c:pt idx="5713">
                  <c:v>531.7999877929685</c:v>
                </c:pt>
                <c:pt idx="5714">
                  <c:v>531.8999633789062</c:v>
                </c:pt>
                <c:pt idx="5715">
                  <c:v>532.0</c:v>
                </c:pt>
                <c:pt idx="5716">
                  <c:v>532.0999755859374</c:v>
                </c:pt>
                <c:pt idx="5717">
                  <c:v>532.199951171875</c:v>
                </c:pt>
                <c:pt idx="5718">
                  <c:v>532.2999877929685</c:v>
                </c:pt>
                <c:pt idx="5719">
                  <c:v>532.3999633789062</c:v>
                </c:pt>
                <c:pt idx="5720">
                  <c:v>532.5</c:v>
                </c:pt>
                <c:pt idx="5721">
                  <c:v>532.5999755859374</c:v>
                </c:pt>
                <c:pt idx="5722">
                  <c:v>532.699951171875</c:v>
                </c:pt>
                <c:pt idx="5723">
                  <c:v>532.7999877929685</c:v>
                </c:pt>
                <c:pt idx="5724">
                  <c:v>532.8999633789062</c:v>
                </c:pt>
                <c:pt idx="5725">
                  <c:v>533.0</c:v>
                </c:pt>
                <c:pt idx="5726">
                  <c:v>533.0999755859374</c:v>
                </c:pt>
                <c:pt idx="5727">
                  <c:v>533.199951171875</c:v>
                </c:pt>
                <c:pt idx="5728">
                  <c:v>533.2999877929685</c:v>
                </c:pt>
                <c:pt idx="5729">
                  <c:v>533.3999633789062</c:v>
                </c:pt>
                <c:pt idx="5730">
                  <c:v>533.5</c:v>
                </c:pt>
                <c:pt idx="5731">
                  <c:v>533.5999755859374</c:v>
                </c:pt>
                <c:pt idx="5732">
                  <c:v>533.699951171875</c:v>
                </c:pt>
                <c:pt idx="5733">
                  <c:v>533.7999877929685</c:v>
                </c:pt>
                <c:pt idx="5734">
                  <c:v>533.8999633789062</c:v>
                </c:pt>
                <c:pt idx="5735">
                  <c:v>534.0</c:v>
                </c:pt>
                <c:pt idx="5736">
                  <c:v>534.0999755859374</c:v>
                </c:pt>
                <c:pt idx="5737">
                  <c:v>534.199951171875</c:v>
                </c:pt>
                <c:pt idx="5738">
                  <c:v>534.2999877929685</c:v>
                </c:pt>
                <c:pt idx="5739">
                  <c:v>534.3999633789062</c:v>
                </c:pt>
                <c:pt idx="5740">
                  <c:v>534.5</c:v>
                </c:pt>
                <c:pt idx="5741">
                  <c:v>534.5999755859374</c:v>
                </c:pt>
                <c:pt idx="5742">
                  <c:v>534.699951171875</c:v>
                </c:pt>
                <c:pt idx="5743">
                  <c:v>534.7999877929685</c:v>
                </c:pt>
                <c:pt idx="5744">
                  <c:v>534.8999633789062</c:v>
                </c:pt>
                <c:pt idx="5745">
                  <c:v>535.0</c:v>
                </c:pt>
                <c:pt idx="5746">
                  <c:v>535.0999755859374</c:v>
                </c:pt>
                <c:pt idx="5747">
                  <c:v>535.199951171875</c:v>
                </c:pt>
                <c:pt idx="5748">
                  <c:v>535.2999877929685</c:v>
                </c:pt>
                <c:pt idx="5749">
                  <c:v>535.3999633789062</c:v>
                </c:pt>
                <c:pt idx="5750">
                  <c:v>535.5</c:v>
                </c:pt>
                <c:pt idx="5751">
                  <c:v>535.5999755859374</c:v>
                </c:pt>
                <c:pt idx="5752">
                  <c:v>535.699951171875</c:v>
                </c:pt>
                <c:pt idx="5753">
                  <c:v>535.7999877929685</c:v>
                </c:pt>
                <c:pt idx="5754">
                  <c:v>535.8999633789062</c:v>
                </c:pt>
                <c:pt idx="5755">
                  <c:v>536.0</c:v>
                </c:pt>
                <c:pt idx="5756">
                  <c:v>536.0999755859374</c:v>
                </c:pt>
                <c:pt idx="5757">
                  <c:v>536.199951171875</c:v>
                </c:pt>
                <c:pt idx="5758">
                  <c:v>536.2999877929685</c:v>
                </c:pt>
                <c:pt idx="5759">
                  <c:v>536.3999633789062</c:v>
                </c:pt>
                <c:pt idx="5760">
                  <c:v>536.5</c:v>
                </c:pt>
                <c:pt idx="5761">
                  <c:v>536.5999755859374</c:v>
                </c:pt>
                <c:pt idx="5762">
                  <c:v>536.699951171875</c:v>
                </c:pt>
                <c:pt idx="5763">
                  <c:v>536.7999877929685</c:v>
                </c:pt>
                <c:pt idx="5764">
                  <c:v>536.8999633789062</c:v>
                </c:pt>
                <c:pt idx="5765">
                  <c:v>537.0</c:v>
                </c:pt>
                <c:pt idx="5766">
                  <c:v>537.0999755859374</c:v>
                </c:pt>
                <c:pt idx="5767">
                  <c:v>537.199951171875</c:v>
                </c:pt>
                <c:pt idx="5768">
                  <c:v>537.2999877929685</c:v>
                </c:pt>
                <c:pt idx="5769">
                  <c:v>537.3999633789062</c:v>
                </c:pt>
                <c:pt idx="5770">
                  <c:v>537.5</c:v>
                </c:pt>
                <c:pt idx="5771">
                  <c:v>537.5999755859374</c:v>
                </c:pt>
                <c:pt idx="5772">
                  <c:v>537.699951171875</c:v>
                </c:pt>
                <c:pt idx="5773">
                  <c:v>537.7999877929685</c:v>
                </c:pt>
                <c:pt idx="5774">
                  <c:v>537.8999633789062</c:v>
                </c:pt>
                <c:pt idx="5775">
                  <c:v>538.0</c:v>
                </c:pt>
                <c:pt idx="5776">
                  <c:v>538.0999755859374</c:v>
                </c:pt>
                <c:pt idx="5777">
                  <c:v>538.199951171875</c:v>
                </c:pt>
                <c:pt idx="5778">
                  <c:v>538.2999877929685</c:v>
                </c:pt>
                <c:pt idx="5779">
                  <c:v>538.3999633789062</c:v>
                </c:pt>
                <c:pt idx="5780">
                  <c:v>538.5</c:v>
                </c:pt>
                <c:pt idx="5781">
                  <c:v>538.5999755859374</c:v>
                </c:pt>
                <c:pt idx="5782">
                  <c:v>538.699951171875</c:v>
                </c:pt>
                <c:pt idx="5783">
                  <c:v>538.7999877929685</c:v>
                </c:pt>
                <c:pt idx="5784">
                  <c:v>538.8999633789062</c:v>
                </c:pt>
                <c:pt idx="5785">
                  <c:v>539.0</c:v>
                </c:pt>
                <c:pt idx="5786">
                  <c:v>539.0999755859374</c:v>
                </c:pt>
                <c:pt idx="5787">
                  <c:v>539.199951171875</c:v>
                </c:pt>
                <c:pt idx="5788">
                  <c:v>539.2999877929685</c:v>
                </c:pt>
                <c:pt idx="5789">
                  <c:v>539.3999633789062</c:v>
                </c:pt>
                <c:pt idx="5790">
                  <c:v>539.5</c:v>
                </c:pt>
                <c:pt idx="5791">
                  <c:v>539.5999755859374</c:v>
                </c:pt>
                <c:pt idx="5792">
                  <c:v>539.699951171875</c:v>
                </c:pt>
                <c:pt idx="5793">
                  <c:v>539.7999877929685</c:v>
                </c:pt>
                <c:pt idx="5794">
                  <c:v>539.8999633789062</c:v>
                </c:pt>
                <c:pt idx="5795">
                  <c:v>540.0</c:v>
                </c:pt>
                <c:pt idx="5796">
                  <c:v>540.0999755859374</c:v>
                </c:pt>
                <c:pt idx="5797">
                  <c:v>540.199951171875</c:v>
                </c:pt>
                <c:pt idx="5798">
                  <c:v>540.2999877929685</c:v>
                </c:pt>
                <c:pt idx="5799">
                  <c:v>540.3999633789062</c:v>
                </c:pt>
                <c:pt idx="5800">
                  <c:v>540.5</c:v>
                </c:pt>
                <c:pt idx="5801">
                  <c:v>540.5999755859374</c:v>
                </c:pt>
                <c:pt idx="5802">
                  <c:v>540.699951171875</c:v>
                </c:pt>
                <c:pt idx="5803">
                  <c:v>540.7999877929685</c:v>
                </c:pt>
                <c:pt idx="5804">
                  <c:v>540.8999633789062</c:v>
                </c:pt>
                <c:pt idx="5805">
                  <c:v>541.0</c:v>
                </c:pt>
                <c:pt idx="5806">
                  <c:v>541.0999755859374</c:v>
                </c:pt>
                <c:pt idx="5807">
                  <c:v>541.199951171875</c:v>
                </c:pt>
                <c:pt idx="5808">
                  <c:v>541.2999877929685</c:v>
                </c:pt>
                <c:pt idx="5809">
                  <c:v>541.3999633789062</c:v>
                </c:pt>
                <c:pt idx="5810">
                  <c:v>541.5</c:v>
                </c:pt>
                <c:pt idx="5811">
                  <c:v>541.5999755859374</c:v>
                </c:pt>
                <c:pt idx="5812">
                  <c:v>541.699951171875</c:v>
                </c:pt>
                <c:pt idx="5813">
                  <c:v>541.7999877929685</c:v>
                </c:pt>
                <c:pt idx="5814">
                  <c:v>541.8999633789062</c:v>
                </c:pt>
                <c:pt idx="5815">
                  <c:v>542.0</c:v>
                </c:pt>
                <c:pt idx="5816">
                  <c:v>542.0999755859374</c:v>
                </c:pt>
                <c:pt idx="5817">
                  <c:v>542.199951171875</c:v>
                </c:pt>
                <c:pt idx="5818">
                  <c:v>542.2999877929685</c:v>
                </c:pt>
                <c:pt idx="5819">
                  <c:v>542.3999633789062</c:v>
                </c:pt>
                <c:pt idx="5820">
                  <c:v>542.5</c:v>
                </c:pt>
                <c:pt idx="5821">
                  <c:v>542.5999755859374</c:v>
                </c:pt>
                <c:pt idx="5822">
                  <c:v>542.699951171875</c:v>
                </c:pt>
                <c:pt idx="5823">
                  <c:v>542.7999877929685</c:v>
                </c:pt>
                <c:pt idx="5824">
                  <c:v>542.8999633789062</c:v>
                </c:pt>
                <c:pt idx="5825">
                  <c:v>543.0</c:v>
                </c:pt>
                <c:pt idx="5826">
                  <c:v>543.0999755859374</c:v>
                </c:pt>
                <c:pt idx="5827">
                  <c:v>543.199951171875</c:v>
                </c:pt>
                <c:pt idx="5828">
                  <c:v>543.2999877929685</c:v>
                </c:pt>
                <c:pt idx="5829">
                  <c:v>543.3999633789062</c:v>
                </c:pt>
                <c:pt idx="5830">
                  <c:v>543.5</c:v>
                </c:pt>
                <c:pt idx="5831">
                  <c:v>543.5999755859374</c:v>
                </c:pt>
                <c:pt idx="5832">
                  <c:v>543.699951171875</c:v>
                </c:pt>
                <c:pt idx="5833">
                  <c:v>543.7999877929685</c:v>
                </c:pt>
                <c:pt idx="5834">
                  <c:v>543.8999633789062</c:v>
                </c:pt>
                <c:pt idx="5835">
                  <c:v>544.0</c:v>
                </c:pt>
                <c:pt idx="5836">
                  <c:v>544.0999755859374</c:v>
                </c:pt>
                <c:pt idx="5837">
                  <c:v>544.199951171875</c:v>
                </c:pt>
                <c:pt idx="5838">
                  <c:v>544.2999877929685</c:v>
                </c:pt>
                <c:pt idx="5839">
                  <c:v>544.3999633789062</c:v>
                </c:pt>
                <c:pt idx="5840">
                  <c:v>544.5</c:v>
                </c:pt>
                <c:pt idx="5841">
                  <c:v>544.5999755859374</c:v>
                </c:pt>
                <c:pt idx="5842">
                  <c:v>544.699951171875</c:v>
                </c:pt>
                <c:pt idx="5843">
                  <c:v>544.7999877929685</c:v>
                </c:pt>
                <c:pt idx="5844">
                  <c:v>544.8999633789062</c:v>
                </c:pt>
                <c:pt idx="5845">
                  <c:v>545.0</c:v>
                </c:pt>
                <c:pt idx="5846">
                  <c:v>545.0999755859374</c:v>
                </c:pt>
                <c:pt idx="5847">
                  <c:v>545.199951171875</c:v>
                </c:pt>
                <c:pt idx="5848">
                  <c:v>545.2999877929685</c:v>
                </c:pt>
                <c:pt idx="5849">
                  <c:v>545.3999633789062</c:v>
                </c:pt>
                <c:pt idx="5850">
                  <c:v>545.5</c:v>
                </c:pt>
                <c:pt idx="5851">
                  <c:v>545.5999755859374</c:v>
                </c:pt>
                <c:pt idx="5852">
                  <c:v>545.699951171875</c:v>
                </c:pt>
                <c:pt idx="5853">
                  <c:v>545.7999877929685</c:v>
                </c:pt>
                <c:pt idx="5854">
                  <c:v>545.8999633789062</c:v>
                </c:pt>
                <c:pt idx="5855">
                  <c:v>546.0</c:v>
                </c:pt>
                <c:pt idx="5856">
                  <c:v>546.0999755859374</c:v>
                </c:pt>
                <c:pt idx="5857">
                  <c:v>546.199951171875</c:v>
                </c:pt>
                <c:pt idx="5858">
                  <c:v>546.2999877929685</c:v>
                </c:pt>
                <c:pt idx="5859">
                  <c:v>546.3999633789062</c:v>
                </c:pt>
                <c:pt idx="5860">
                  <c:v>546.5</c:v>
                </c:pt>
                <c:pt idx="5861">
                  <c:v>546.5999755859374</c:v>
                </c:pt>
                <c:pt idx="5862">
                  <c:v>546.699951171875</c:v>
                </c:pt>
                <c:pt idx="5863">
                  <c:v>546.7999877929685</c:v>
                </c:pt>
                <c:pt idx="5864">
                  <c:v>546.8999633789062</c:v>
                </c:pt>
                <c:pt idx="5865">
                  <c:v>547.0</c:v>
                </c:pt>
                <c:pt idx="5866">
                  <c:v>547.0999755859374</c:v>
                </c:pt>
                <c:pt idx="5867">
                  <c:v>547.199951171875</c:v>
                </c:pt>
                <c:pt idx="5868">
                  <c:v>547.2999877929685</c:v>
                </c:pt>
                <c:pt idx="5869">
                  <c:v>547.3999633789062</c:v>
                </c:pt>
                <c:pt idx="5870">
                  <c:v>547.5</c:v>
                </c:pt>
                <c:pt idx="5871">
                  <c:v>547.5999755859374</c:v>
                </c:pt>
                <c:pt idx="5872">
                  <c:v>547.699951171875</c:v>
                </c:pt>
                <c:pt idx="5873">
                  <c:v>547.7999877929685</c:v>
                </c:pt>
                <c:pt idx="5874">
                  <c:v>547.8999633789062</c:v>
                </c:pt>
                <c:pt idx="5875">
                  <c:v>548.0</c:v>
                </c:pt>
                <c:pt idx="5876">
                  <c:v>548.0999755859374</c:v>
                </c:pt>
                <c:pt idx="5877">
                  <c:v>548.199951171875</c:v>
                </c:pt>
                <c:pt idx="5878">
                  <c:v>548.2999877929685</c:v>
                </c:pt>
                <c:pt idx="5879">
                  <c:v>548.3999633789062</c:v>
                </c:pt>
                <c:pt idx="5880">
                  <c:v>548.5</c:v>
                </c:pt>
                <c:pt idx="5881">
                  <c:v>548.5999755859374</c:v>
                </c:pt>
                <c:pt idx="5882">
                  <c:v>548.699951171875</c:v>
                </c:pt>
                <c:pt idx="5883">
                  <c:v>548.7999877929685</c:v>
                </c:pt>
                <c:pt idx="5884">
                  <c:v>548.8999633789062</c:v>
                </c:pt>
                <c:pt idx="5885">
                  <c:v>549.0</c:v>
                </c:pt>
                <c:pt idx="5886">
                  <c:v>549.0999755859374</c:v>
                </c:pt>
                <c:pt idx="5887">
                  <c:v>549.199951171875</c:v>
                </c:pt>
                <c:pt idx="5888">
                  <c:v>549.2999877929685</c:v>
                </c:pt>
                <c:pt idx="5889">
                  <c:v>549.3999633789062</c:v>
                </c:pt>
                <c:pt idx="5890">
                  <c:v>549.5</c:v>
                </c:pt>
                <c:pt idx="5891">
                  <c:v>549.5999755859374</c:v>
                </c:pt>
                <c:pt idx="5892">
                  <c:v>549.699951171875</c:v>
                </c:pt>
                <c:pt idx="5893">
                  <c:v>549.7999877929685</c:v>
                </c:pt>
                <c:pt idx="5894">
                  <c:v>549.8999633789062</c:v>
                </c:pt>
                <c:pt idx="5895">
                  <c:v>550.0</c:v>
                </c:pt>
                <c:pt idx="5896">
                  <c:v>550.0999755859374</c:v>
                </c:pt>
                <c:pt idx="5897">
                  <c:v>550.199951171875</c:v>
                </c:pt>
                <c:pt idx="5898">
                  <c:v>550.2999877929685</c:v>
                </c:pt>
                <c:pt idx="5899">
                  <c:v>550.3999633789062</c:v>
                </c:pt>
                <c:pt idx="5900">
                  <c:v>550.5</c:v>
                </c:pt>
                <c:pt idx="5901">
                  <c:v>550.5999755859374</c:v>
                </c:pt>
                <c:pt idx="5902">
                  <c:v>550.699951171875</c:v>
                </c:pt>
                <c:pt idx="5903">
                  <c:v>550.7999877929685</c:v>
                </c:pt>
                <c:pt idx="5904">
                  <c:v>550.8999633789062</c:v>
                </c:pt>
                <c:pt idx="5905">
                  <c:v>551.0</c:v>
                </c:pt>
                <c:pt idx="5906">
                  <c:v>551.0999755859374</c:v>
                </c:pt>
                <c:pt idx="5907">
                  <c:v>551.199951171875</c:v>
                </c:pt>
                <c:pt idx="5908">
                  <c:v>551.2999877929685</c:v>
                </c:pt>
                <c:pt idx="5909">
                  <c:v>551.3999633789062</c:v>
                </c:pt>
                <c:pt idx="5910">
                  <c:v>551.5</c:v>
                </c:pt>
                <c:pt idx="5911">
                  <c:v>551.5999755859374</c:v>
                </c:pt>
                <c:pt idx="5912">
                  <c:v>551.699951171875</c:v>
                </c:pt>
                <c:pt idx="5913">
                  <c:v>551.7999877929685</c:v>
                </c:pt>
                <c:pt idx="5914">
                  <c:v>551.8999633789062</c:v>
                </c:pt>
                <c:pt idx="5915">
                  <c:v>552.0</c:v>
                </c:pt>
                <c:pt idx="5916">
                  <c:v>552.0999755859374</c:v>
                </c:pt>
                <c:pt idx="5917">
                  <c:v>552.199951171875</c:v>
                </c:pt>
                <c:pt idx="5918">
                  <c:v>552.2999877929685</c:v>
                </c:pt>
                <c:pt idx="5919">
                  <c:v>552.3999633789062</c:v>
                </c:pt>
                <c:pt idx="5920">
                  <c:v>552.5</c:v>
                </c:pt>
                <c:pt idx="5921">
                  <c:v>552.5999755859374</c:v>
                </c:pt>
                <c:pt idx="5922">
                  <c:v>552.699951171875</c:v>
                </c:pt>
                <c:pt idx="5923">
                  <c:v>552.7999877929685</c:v>
                </c:pt>
                <c:pt idx="5924">
                  <c:v>552.8999633789062</c:v>
                </c:pt>
                <c:pt idx="5925">
                  <c:v>553.0</c:v>
                </c:pt>
                <c:pt idx="5926">
                  <c:v>553.0999755859374</c:v>
                </c:pt>
                <c:pt idx="5927">
                  <c:v>553.199951171875</c:v>
                </c:pt>
                <c:pt idx="5928">
                  <c:v>553.2999877929685</c:v>
                </c:pt>
                <c:pt idx="5929">
                  <c:v>553.3999633789062</c:v>
                </c:pt>
                <c:pt idx="5930">
                  <c:v>553.5</c:v>
                </c:pt>
                <c:pt idx="5931">
                  <c:v>553.5999755859374</c:v>
                </c:pt>
                <c:pt idx="5932">
                  <c:v>553.699951171875</c:v>
                </c:pt>
                <c:pt idx="5933">
                  <c:v>553.7999877929685</c:v>
                </c:pt>
                <c:pt idx="5934">
                  <c:v>553.8999633789062</c:v>
                </c:pt>
                <c:pt idx="5935">
                  <c:v>554.0</c:v>
                </c:pt>
                <c:pt idx="5936">
                  <c:v>554.0999755859374</c:v>
                </c:pt>
                <c:pt idx="5937">
                  <c:v>554.199951171875</c:v>
                </c:pt>
                <c:pt idx="5938">
                  <c:v>554.2999877929685</c:v>
                </c:pt>
                <c:pt idx="5939">
                  <c:v>554.3999633789062</c:v>
                </c:pt>
                <c:pt idx="5940">
                  <c:v>554.5</c:v>
                </c:pt>
                <c:pt idx="5941">
                  <c:v>554.5999755859374</c:v>
                </c:pt>
                <c:pt idx="5942">
                  <c:v>554.699951171875</c:v>
                </c:pt>
                <c:pt idx="5943">
                  <c:v>554.7999877929685</c:v>
                </c:pt>
                <c:pt idx="5944">
                  <c:v>554.8999633789062</c:v>
                </c:pt>
                <c:pt idx="5945">
                  <c:v>555.0</c:v>
                </c:pt>
                <c:pt idx="5946">
                  <c:v>555.0999755859374</c:v>
                </c:pt>
                <c:pt idx="5947">
                  <c:v>555.199951171875</c:v>
                </c:pt>
                <c:pt idx="5948">
                  <c:v>555.2999877929685</c:v>
                </c:pt>
                <c:pt idx="5949">
                  <c:v>555.3999633789062</c:v>
                </c:pt>
                <c:pt idx="5950">
                  <c:v>555.5</c:v>
                </c:pt>
                <c:pt idx="5951">
                  <c:v>555.5999755859374</c:v>
                </c:pt>
                <c:pt idx="5952">
                  <c:v>555.699951171875</c:v>
                </c:pt>
                <c:pt idx="5953">
                  <c:v>555.7999877929685</c:v>
                </c:pt>
                <c:pt idx="5954">
                  <c:v>555.8999633789062</c:v>
                </c:pt>
                <c:pt idx="5955">
                  <c:v>556.0</c:v>
                </c:pt>
                <c:pt idx="5956">
                  <c:v>556.0999755859374</c:v>
                </c:pt>
                <c:pt idx="5957">
                  <c:v>556.199951171875</c:v>
                </c:pt>
                <c:pt idx="5958">
                  <c:v>556.2999877929685</c:v>
                </c:pt>
                <c:pt idx="5959">
                  <c:v>556.3999633789062</c:v>
                </c:pt>
                <c:pt idx="5960">
                  <c:v>556.5</c:v>
                </c:pt>
                <c:pt idx="5961">
                  <c:v>556.5999755859374</c:v>
                </c:pt>
                <c:pt idx="5962">
                  <c:v>556.699951171875</c:v>
                </c:pt>
                <c:pt idx="5963">
                  <c:v>556.7999877929685</c:v>
                </c:pt>
                <c:pt idx="5964">
                  <c:v>556.8999633789062</c:v>
                </c:pt>
                <c:pt idx="5965">
                  <c:v>557.0</c:v>
                </c:pt>
                <c:pt idx="5966">
                  <c:v>557.0999755859374</c:v>
                </c:pt>
                <c:pt idx="5967">
                  <c:v>557.199951171875</c:v>
                </c:pt>
                <c:pt idx="5968">
                  <c:v>557.2999877929685</c:v>
                </c:pt>
                <c:pt idx="5969">
                  <c:v>557.3999633789062</c:v>
                </c:pt>
                <c:pt idx="5970">
                  <c:v>557.5</c:v>
                </c:pt>
                <c:pt idx="5971">
                  <c:v>557.5999755859374</c:v>
                </c:pt>
                <c:pt idx="5972">
                  <c:v>557.699951171875</c:v>
                </c:pt>
                <c:pt idx="5973">
                  <c:v>557.7999877929685</c:v>
                </c:pt>
                <c:pt idx="5974">
                  <c:v>557.8999633789062</c:v>
                </c:pt>
                <c:pt idx="5975">
                  <c:v>558.0</c:v>
                </c:pt>
                <c:pt idx="5976">
                  <c:v>558.0999755859374</c:v>
                </c:pt>
                <c:pt idx="5977">
                  <c:v>558.199951171875</c:v>
                </c:pt>
                <c:pt idx="5978">
                  <c:v>558.2999877929685</c:v>
                </c:pt>
                <c:pt idx="5979">
                  <c:v>558.3999633789062</c:v>
                </c:pt>
                <c:pt idx="5980">
                  <c:v>558.5</c:v>
                </c:pt>
                <c:pt idx="5981">
                  <c:v>558.5999755859374</c:v>
                </c:pt>
                <c:pt idx="5982">
                  <c:v>558.699951171875</c:v>
                </c:pt>
                <c:pt idx="5983">
                  <c:v>558.7999877929685</c:v>
                </c:pt>
                <c:pt idx="5984">
                  <c:v>558.8999633789062</c:v>
                </c:pt>
                <c:pt idx="5985">
                  <c:v>559.0</c:v>
                </c:pt>
                <c:pt idx="5986">
                  <c:v>559.0999755859374</c:v>
                </c:pt>
                <c:pt idx="5987">
                  <c:v>559.199951171875</c:v>
                </c:pt>
                <c:pt idx="5988">
                  <c:v>559.2999877929685</c:v>
                </c:pt>
                <c:pt idx="5989">
                  <c:v>559.3999633789062</c:v>
                </c:pt>
                <c:pt idx="5990">
                  <c:v>559.5</c:v>
                </c:pt>
                <c:pt idx="5991">
                  <c:v>559.5999755859374</c:v>
                </c:pt>
                <c:pt idx="5992">
                  <c:v>559.699951171875</c:v>
                </c:pt>
                <c:pt idx="5993">
                  <c:v>559.7999877929685</c:v>
                </c:pt>
                <c:pt idx="5994">
                  <c:v>559.8999633789062</c:v>
                </c:pt>
                <c:pt idx="5995">
                  <c:v>560.0</c:v>
                </c:pt>
                <c:pt idx="5996">
                  <c:v>560.0999755859374</c:v>
                </c:pt>
                <c:pt idx="5997">
                  <c:v>560.199951171875</c:v>
                </c:pt>
                <c:pt idx="5998">
                  <c:v>560.2999877929685</c:v>
                </c:pt>
                <c:pt idx="5999">
                  <c:v>560.3999633789062</c:v>
                </c:pt>
                <c:pt idx="6000">
                  <c:v>560.5</c:v>
                </c:pt>
                <c:pt idx="6001">
                  <c:v>560.5999755859374</c:v>
                </c:pt>
                <c:pt idx="6002">
                  <c:v>560.699951171875</c:v>
                </c:pt>
                <c:pt idx="6003">
                  <c:v>560.7999877929685</c:v>
                </c:pt>
                <c:pt idx="6004">
                  <c:v>560.8999633789062</c:v>
                </c:pt>
                <c:pt idx="6005">
                  <c:v>561.0</c:v>
                </c:pt>
                <c:pt idx="6006">
                  <c:v>561.0999755859374</c:v>
                </c:pt>
                <c:pt idx="6007">
                  <c:v>561.199951171875</c:v>
                </c:pt>
                <c:pt idx="6008">
                  <c:v>561.2999877929685</c:v>
                </c:pt>
                <c:pt idx="6009">
                  <c:v>561.3999633789062</c:v>
                </c:pt>
                <c:pt idx="6010">
                  <c:v>561.5</c:v>
                </c:pt>
                <c:pt idx="6011">
                  <c:v>561.5999755859374</c:v>
                </c:pt>
                <c:pt idx="6012">
                  <c:v>561.699951171875</c:v>
                </c:pt>
                <c:pt idx="6013">
                  <c:v>561.7999877929685</c:v>
                </c:pt>
                <c:pt idx="6014">
                  <c:v>561.8999633789062</c:v>
                </c:pt>
                <c:pt idx="6015">
                  <c:v>562.0</c:v>
                </c:pt>
                <c:pt idx="6016">
                  <c:v>562.0999755859374</c:v>
                </c:pt>
                <c:pt idx="6017">
                  <c:v>562.199951171875</c:v>
                </c:pt>
                <c:pt idx="6018">
                  <c:v>562.2999877929685</c:v>
                </c:pt>
                <c:pt idx="6019">
                  <c:v>562.3999633789062</c:v>
                </c:pt>
                <c:pt idx="6020">
                  <c:v>562.5</c:v>
                </c:pt>
                <c:pt idx="6021">
                  <c:v>562.5999755859374</c:v>
                </c:pt>
                <c:pt idx="6022">
                  <c:v>562.699951171875</c:v>
                </c:pt>
                <c:pt idx="6023">
                  <c:v>562.7999877929685</c:v>
                </c:pt>
                <c:pt idx="6024">
                  <c:v>562.8999633789062</c:v>
                </c:pt>
                <c:pt idx="6025">
                  <c:v>563.0</c:v>
                </c:pt>
                <c:pt idx="6026">
                  <c:v>563.0999755859374</c:v>
                </c:pt>
                <c:pt idx="6027">
                  <c:v>563.199951171875</c:v>
                </c:pt>
                <c:pt idx="6028">
                  <c:v>563.2999877929685</c:v>
                </c:pt>
                <c:pt idx="6029">
                  <c:v>563.3999633789062</c:v>
                </c:pt>
                <c:pt idx="6030">
                  <c:v>563.5</c:v>
                </c:pt>
                <c:pt idx="6031">
                  <c:v>563.5999755859374</c:v>
                </c:pt>
                <c:pt idx="6032">
                  <c:v>563.699951171875</c:v>
                </c:pt>
                <c:pt idx="6033">
                  <c:v>563.7999877929685</c:v>
                </c:pt>
                <c:pt idx="6034">
                  <c:v>563.8999633789062</c:v>
                </c:pt>
                <c:pt idx="6035">
                  <c:v>564.0</c:v>
                </c:pt>
                <c:pt idx="6036">
                  <c:v>564.0999755859374</c:v>
                </c:pt>
                <c:pt idx="6037">
                  <c:v>564.199951171875</c:v>
                </c:pt>
                <c:pt idx="6038">
                  <c:v>564.2999877929685</c:v>
                </c:pt>
                <c:pt idx="6039">
                  <c:v>564.3999633789062</c:v>
                </c:pt>
                <c:pt idx="6040">
                  <c:v>564.5</c:v>
                </c:pt>
                <c:pt idx="6041">
                  <c:v>564.5999755859374</c:v>
                </c:pt>
                <c:pt idx="6042">
                  <c:v>564.699951171875</c:v>
                </c:pt>
                <c:pt idx="6043">
                  <c:v>564.7999877929685</c:v>
                </c:pt>
                <c:pt idx="6044">
                  <c:v>564.8999633789062</c:v>
                </c:pt>
                <c:pt idx="6045">
                  <c:v>565.0</c:v>
                </c:pt>
                <c:pt idx="6046">
                  <c:v>565.0999755859374</c:v>
                </c:pt>
                <c:pt idx="6047">
                  <c:v>565.199951171875</c:v>
                </c:pt>
                <c:pt idx="6048">
                  <c:v>565.2999877929685</c:v>
                </c:pt>
                <c:pt idx="6049">
                  <c:v>565.3999633789062</c:v>
                </c:pt>
                <c:pt idx="6050">
                  <c:v>565.5</c:v>
                </c:pt>
                <c:pt idx="6051">
                  <c:v>565.5999755859374</c:v>
                </c:pt>
                <c:pt idx="6052">
                  <c:v>565.699951171875</c:v>
                </c:pt>
                <c:pt idx="6053">
                  <c:v>565.7999877929685</c:v>
                </c:pt>
                <c:pt idx="6054">
                  <c:v>565.8999633789062</c:v>
                </c:pt>
                <c:pt idx="6055">
                  <c:v>566.0</c:v>
                </c:pt>
                <c:pt idx="6056">
                  <c:v>566.0999755859374</c:v>
                </c:pt>
                <c:pt idx="6057">
                  <c:v>566.199951171875</c:v>
                </c:pt>
                <c:pt idx="6058">
                  <c:v>566.2999877929685</c:v>
                </c:pt>
                <c:pt idx="6059">
                  <c:v>566.3999633789062</c:v>
                </c:pt>
                <c:pt idx="6060">
                  <c:v>566.5</c:v>
                </c:pt>
                <c:pt idx="6061">
                  <c:v>566.5999755859374</c:v>
                </c:pt>
                <c:pt idx="6062">
                  <c:v>566.699951171875</c:v>
                </c:pt>
                <c:pt idx="6063">
                  <c:v>566.7999877929685</c:v>
                </c:pt>
                <c:pt idx="6064">
                  <c:v>566.8999633789062</c:v>
                </c:pt>
                <c:pt idx="6065">
                  <c:v>567.0</c:v>
                </c:pt>
                <c:pt idx="6066">
                  <c:v>567.0999755859374</c:v>
                </c:pt>
                <c:pt idx="6067">
                  <c:v>567.199951171875</c:v>
                </c:pt>
                <c:pt idx="6068">
                  <c:v>567.2999877929685</c:v>
                </c:pt>
                <c:pt idx="6069">
                  <c:v>567.3999633789062</c:v>
                </c:pt>
                <c:pt idx="6070">
                  <c:v>567.5</c:v>
                </c:pt>
                <c:pt idx="6071">
                  <c:v>567.5999755859374</c:v>
                </c:pt>
                <c:pt idx="6072">
                  <c:v>567.699951171875</c:v>
                </c:pt>
                <c:pt idx="6073">
                  <c:v>567.7999877929685</c:v>
                </c:pt>
                <c:pt idx="6074">
                  <c:v>567.8999633789062</c:v>
                </c:pt>
                <c:pt idx="6075">
                  <c:v>568.0</c:v>
                </c:pt>
                <c:pt idx="6076">
                  <c:v>568.0999755859374</c:v>
                </c:pt>
                <c:pt idx="6077">
                  <c:v>568.199951171875</c:v>
                </c:pt>
                <c:pt idx="6078">
                  <c:v>568.2999877929685</c:v>
                </c:pt>
                <c:pt idx="6079">
                  <c:v>568.3999633789062</c:v>
                </c:pt>
                <c:pt idx="6080">
                  <c:v>568.5</c:v>
                </c:pt>
                <c:pt idx="6081">
                  <c:v>568.5999755859374</c:v>
                </c:pt>
                <c:pt idx="6082">
                  <c:v>568.699951171875</c:v>
                </c:pt>
                <c:pt idx="6083">
                  <c:v>568.7999877929685</c:v>
                </c:pt>
                <c:pt idx="6084">
                  <c:v>568.8999633789062</c:v>
                </c:pt>
                <c:pt idx="6085">
                  <c:v>569.0</c:v>
                </c:pt>
                <c:pt idx="6086">
                  <c:v>569.0999755859374</c:v>
                </c:pt>
                <c:pt idx="6087">
                  <c:v>569.199951171875</c:v>
                </c:pt>
                <c:pt idx="6088">
                  <c:v>569.2999877929685</c:v>
                </c:pt>
                <c:pt idx="6089">
                  <c:v>569.3999633789062</c:v>
                </c:pt>
                <c:pt idx="6090">
                  <c:v>569.5</c:v>
                </c:pt>
                <c:pt idx="6091">
                  <c:v>569.5999755859374</c:v>
                </c:pt>
                <c:pt idx="6092">
                  <c:v>569.699951171875</c:v>
                </c:pt>
                <c:pt idx="6093">
                  <c:v>569.7999877929685</c:v>
                </c:pt>
                <c:pt idx="6094">
                  <c:v>569.8999633789062</c:v>
                </c:pt>
                <c:pt idx="6095">
                  <c:v>570.0</c:v>
                </c:pt>
                <c:pt idx="6096">
                  <c:v>570.0999755859374</c:v>
                </c:pt>
                <c:pt idx="6097">
                  <c:v>570.199951171875</c:v>
                </c:pt>
                <c:pt idx="6098">
                  <c:v>570.2999877929685</c:v>
                </c:pt>
                <c:pt idx="6099">
                  <c:v>570.3999633789062</c:v>
                </c:pt>
                <c:pt idx="6100">
                  <c:v>570.5</c:v>
                </c:pt>
                <c:pt idx="6101">
                  <c:v>570.5999755859374</c:v>
                </c:pt>
                <c:pt idx="6102">
                  <c:v>570.699951171875</c:v>
                </c:pt>
                <c:pt idx="6103">
                  <c:v>570.7999877929685</c:v>
                </c:pt>
                <c:pt idx="6104">
                  <c:v>570.8999633789062</c:v>
                </c:pt>
                <c:pt idx="6105">
                  <c:v>571.0</c:v>
                </c:pt>
                <c:pt idx="6106">
                  <c:v>571.0999755859374</c:v>
                </c:pt>
                <c:pt idx="6107">
                  <c:v>571.199951171875</c:v>
                </c:pt>
                <c:pt idx="6108">
                  <c:v>571.2999877929685</c:v>
                </c:pt>
                <c:pt idx="6109">
                  <c:v>571.3999633789062</c:v>
                </c:pt>
                <c:pt idx="6110">
                  <c:v>571.5</c:v>
                </c:pt>
                <c:pt idx="6111">
                  <c:v>571.5999755859374</c:v>
                </c:pt>
                <c:pt idx="6112">
                  <c:v>571.699951171875</c:v>
                </c:pt>
                <c:pt idx="6113">
                  <c:v>571.7999877929685</c:v>
                </c:pt>
                <c:pt idx="6114">
                  <c:v>571.8999633789062</c:v>
                </c:pt>
                <c:pt idx="6115">
                  <c:v>572.0</c:v>
                </c:pt>
                <c:pt idx="6116">
                  <c:v>572.0999755859374</c:v>
                </c:pt>
                <c:pt idx="6117">
                  <c:v>572.199951171875</c:v>
                </c:pt>
                <c:pt idx="6118">
                  <c:v>572.2999877929685</c:v>
                </c:pt>
                <c:pt idx="6119">
                  <c:v>572.3999633789062</c:v>
                </c:pt>
                <c:pt idx="6120">
                  <c:v>572.5</c:v>
                </c:pt>
                <c:pt idx="6121">
                  <c:v>572.5999755859374</c:v>
                </c:pt>
                <c:pt idx="6122">
                  <c:v>572.699951171875</c:v>
                </c:pt>
                <c:pt idx="6123">
                  <c:v>572.7999877929685</c:v>
                </c:pt>
                <c:pt idx="6124">
                  <c:v>572.8999633789062</c:v>
                </c:pt>
                <c:pt idx="6125">
                  <c:v>573.0</c:v>
                </c:pt>
                <c:pt idx="6126">
                  <c:v>573.0999755859374</c:v>
                </c:pt>
                <c:pt idx="6127">
                  <c:v>573.199951171875</c:v>
                </c:pt>
                <c:pt idx="6128">
                  <c:v>573.2999877929685</c:v>
                </c:pt>
                <c:pt idx="6129">
                  <c:v>573.3999633789062</c:v>
                </c:pt>
                <c:pt idx="6130">
                  <c:v>573.5</c:v>
                </c:pt>
                <c:pt idx="6131">
                  <c:v>573.5999755859374</c:v>
                </c:pt>
                <c:pt idx="6132">
                  <c:v>573.699951171875</c:v>
                </c:pt>
                <c:pt idx="6133">
                  <c:v>573.7999877929685</c:v>
                </c:pt>
                <c:pt idx="6134">
                  <c:v>573.8999633789062</c:v>
                </c:pt>
                <c:pt idx="6135">
                  <c:v>574.0</c:v>
                </c:pt>
                <c:pt idx="6136">
                  <c:v>574.0999755859374</c:v>
                </c:pt>
                <c:pt idx="6137">
                  <c:v>574.199951171875</c:v>
                </c:pt>
                <c:pt idx="6138">
                  <c:v>574.2999877929685</c:v>
                </c:pt>
                <c:pt idx="6139">
                  <c:v>574.3999633789062</c:v>
                </c:pt>
                <c:pt idx="6140">
                  <c:v>574.5</c:v>
                </c:pt>
                <c:pt idx="6141">
                  <c:v>574.5999755859374</c:v>
                </c:pt>
                <c:pt idx="6142">
                  <c:v>574.699951171875</c:v>
                </c:pt>
                <c:pt idx="6143">
                  <c:v>574.7999877929685</c:v>
                </c:pt>
                <c:pt idx="6144">
                  <c:v>574.8999633789062</c:v>
                </c:pt>
                <c:pt idx="6145">
                  <c:v>575.0</c:v>
                </c:pt>
                <c:pt idx="6146">
                  <c:v>575.0999755859374</c:v>
                </c:pt>
                <c:pt idx="6147">
                  <c:v>575.199951171875</c:v>
                </c:pt>
                <c:pt idx="6148">
                  <c:v>575.2999877929685</c:v>
                </c:pt>
                <c:pt idx="6149">
                  <c:v>575.3999633789062</c:v>
                </c:pt>
                <c:pt idx="6150">
                  <c:v>575.5</c:v>
                </c:pt>
                <c:pt idx="6151">
                  <c:v>575.5999755859374</c:v>
                </c:pt>
                <c:pt idx="6152">
                  <c:v>575.699951171875</c:v>
                </c:pt>
                <c:pt idx="6153">
                  <c:v>575.7999877929685</c:v>
                </c:pt>
                <c:pt idx="6154">
                  <c:v>575.8999633789062</c:v>
                </c:pt>
                <c:pt idx="6155">
                  <c:v>576.0</c:v>
                </c:pt>
                <c:pt idx="6156">
                  <c:v>576.0999755859374</c:v>
                </c:pt>
                <c:pt idx="6157">
                  <c:v>576.199951171875</c:v>
                </c:pt>
                <c:pt idx="6158">
                  <c:v>576.2999877929685</c:v>
                </c:pt>
                <c:pt idx="6159">
                  <c:v>576.3999633789062</c:v>
                </c:pt>
                <c:pt idx="6160">
                  <c:v>576.5</c:v>
                </c:pt>
                <c:pt idx="6161">
                  <c:v>576.5999755859374</c:v>
                </c:pt>
                <c:pt idx="6162">
                  <c:v>576.699951171875</c:v>
                </c:pt>
                <c:pt idx="6163">
                  <c:v>576.7999877929685</c:v>
                </c:pt>
                <c:pt idx="6164">
                  <c:v>576.8999633789062</c:v>
                </c:pt>
                <c:pt idx="6165">
                  <c:v>577.0</c:v>
                </c:pt>
                <c:pt idx="6166">
                  <c:v>577.0999755859374</c:v>
                </c:pt>
                <c:pt idx="6167">
                  <c:v>577.199951171875</c:v>
                </c:pt>
                <c:pt idx="6168">
                  <c:v>577.2999877929685</c:v>
                </c:pt>
                <c:pt idx="6169">
                  <c:v>577.3999633789062</c:v>
                </c:pt>
                <c:pt idx="6170">
                  <c:v>577.5</c:v>
                </c:pt>
                <c:pt idx="6171">
                  <c:v>577.5999755859374</c:v>
                </c:pt>
                <c:pt idx="6172">
                  <c:v>577.699951171875</c:v>
                </c:pt>
                <c:pt idx="6173">
                  <c:v>577.7999877929685</c:v>
                </c:pt>
                <c:pt idx="6174">
                  <c:v>577.8999633789062</c:v>
                </c:pt>
                <c:pt idx="6175">
                  <c:v>578.0</c:v>
                </c:pt>
                <c:pt idx="6176">
                  <c:v>578.0999755859374</c:v>
                </c:pt>
                <c:pt idx="6177">
                  <c:v>578.199951171875</c:v>
                </c:pt>
                <c:pt idx="6178">
                  <c:v>578.2999877929685</c:v>
                </c:pt>
                <c:pt idx="6179">
                  <c:v>578.3999633789062</c:v>
                </c:pt>
                <c:pt idx="6180">
                  <c:v>578.5</c:v>
                </c:pt>
                <c:pt idx="6181">
                  <c:v>578.5999755859374</c:v>
                </c:pt>
                <c:pt idx="6182">
                  <c:v>578.699951171875</c:v>
                </c:pt>
                <c:pt idx="6183">
                  <c:v>578.7999877929685</c:v>
                </c:pt>
                <c:pt idx="6184">
                  <c:v>578.8999633789062</c:v>
                </c:pt>
                <c:pt idx="6185">
                  <c:v>579.0</c:v>
                </c:pt>
                <c:pt idx="6186">
                  <c:v>579.0999755859374</c:v>
                </c:pt>
                <c:pt idx="6187">
                  <c:v>579.199951171875</c:v>
                </c:pt>
                <c:pt idx="6188">
                  <c:v>579.2999877929685</c:v>
                </c:pt>
                <c:pt idx="6189">
                  <c:v>579.3999633789062</c:v>
                </c:pt>
                <c:pt idx="6190">
                  <c:v>579.5</c:v>
                </c:pt>
                <c:pt idx="6191">
                  <c:v>579.5999755859374</c:v>
                </c:pt>
                <c:pt idx="6192">
                  <c:v>579.699951171875</c:v>
                </c:pt>
                <c:pt idx="6193">
                  <c:v>579.7999877929685</c:v>
                </c:pt>
                <c:pt idx="6194">
                  <c:v>579.8999633789062</c:v>
                </c:pt>
                <c:pt idx="6195">
                  <c:v>580.0</c:v>
                </c:pt>
                <c:pt idx="6196">
                  <c:v>580.0999755859374</c:v>
                </c:pt>
                <c:pt idx="6197">
                  <c:v>580.199951171875</c:v>
                </c:pt>
                <c:pt idx="6198">
                  <c:v>580.2999877929685</c:v>
                </c:pt>
                <c:pt idx="6199">
                  <c:v>580.3999633789062</c:v>
                </c:pt>
                <c:pt idx="6200">
                  <c:v>580.5</c:v>
                </c:pt>
                <c:pt idx="6201">
                  <c:v>580.5999755859374</c:v>
                </c:pt>
                <c:pt idx="6202">
                  <c:v>580.699951171875</c:v>
                </c:pt>
                <c:pt idx="6203">
                  <c:v>580.7999877929685</c:v>
                </c:pt>
                <c:pt idx="6204">
                  <c:v>580.8999633789062</c:v>
                </c:pt>
                <c:pt idx="6205">
                  <c:v>581.0</c:v>
                </c:pt>
                <c:pt idx="6206">
                  <c:v>581.0999755859374</c:v>
                </c:pt>
                <c:pt idx="6207">
                  <c:v>581.199951171875</c:v>
                </c:pt>
                <c:pt idx="6208">
                  <c:v>581.2999877929685</c:v>
                </c:pt>
                <c:pt idx="6209">
                  <c:v>581.3999633789062</c:v>
                </c:pt>
                <c:pt idx="6210">
                  <c:v>581.5</c:v>
                </c:pt>
                <c:pt idx="6211">
                  <c:v>581.5999755859374</c:v>
                </c:pt>
                <c:pt idx="6212">
                  <c:v>581.699951171875</c:v>
                </c:pt>
                <c:pt idx="6213">
                  <c:v>581.7999877929685</c:v>
                </c:pt>
                <c:pt idx="6214">
                  <c:v>581.8999633789062</c:v>
                </c:pt>
                <c:pt idx="6215">
                  <c:v>582.0</c:v>
                </c:pt>
                <c:pt idx="6216">
                  <c:v>582.0999755859374</c:v>
                </c:pt>
                <c:pt idx="6217">
                  <c:v>582.199951171875</c:v>
                </c:pt>
                <c:pt idx="6218">
                  <c:v>582.2999877929685</c:v>
                </c:pt>
                <c:pt idx="6219">
                  <c:v>582.3999633789062</c:v>
                </c:pt>
                <c:pt idx="6220">
                  <c:v>582.5</c:v>
                </c:pt>
                <c:pt idx="6221">
                  <c:v>582.5999755859374</c:v>
                </c:pt>
                <c:pt idx="6222">
                  <c:v>582.699951171875</c:v>
                </c:pt>
                <c:pt idx="6223">
                  <c:v>582.7999877929685</c:v>
                </c:pt>
                <c:pt idx="6224">
                  <c:v>582.8999633789062</c:v>
                </c:pt>
                <c:pt idx="6225">
                  <c:v>583.0</c:v>
                </c:pt>
                <c:pt idx="6226">
                  <c:v>583.0999755859374</c:v>
                </c:pt>
                <c:pt idx="6227">
                  <c:v>583.199951171875</c:v>
                </c:pt>
                <c:pt idx="6228">
                  <c:v>583.2999877929685</c:v>
                </c:pt>
                <c:pt idx="6229">
                  <c:v>583.3999633789062</c:v>
                </c:pt>
                <c:pt idx="6230">
                  <c:v>583.5</c:v>
                </c:pt>
                <c:pt idx="6231">
                  <c:v>583.5999755859374</c:v>
                </c:pt>
                <c:pt idx="6232">
                  <c:v>583.699951171875</c:v>
                </c:pt>
                <c:pt idx="6233">
                  <c:v>583.7999877929685</c:v>
                </c:pt>
                <c:pt idx="6234">
                  <c:v>583.8999633789062</c:v>
                </c:pt>
                <c:pt idx="6235">
                  <c:v>584.0</c:v>
                </c:pt>
                <c:pt idx="6236">
                  <c:v>584.0999755859374</c:v>
                </c:pt>
                <c:pt idx="6237">
                  <c:v>584.199951171875</c:v>
                </c:pt>
                <c:pt idx="6238">
                  <c:v>584.2999877929685</c:v>
                </c:pt>
                <c:pt idx="6239">
                  <c:v>584.3999633789062</c:v>
                </c:pt>
                <c:pt idx="6240">
                  <c:v>584.5</c:v>
                </c:pt>
                <c:pt idx="6241">
                  <c:v>584.5999755859374</c:v>
                </c:pt>
                <c:pt idx="6242">
                  <c:v>584.699951171875</c:v>
                </c:pt>
                <c:pt idx="6243">
                  <c:v>584.7999877929685</c:v>
                </c:pt>
                <c:pt idx="6244">
                  <c:v>584.8999633789062</c:v>
                </c:pt>
                <c:pt idx="6245">
                  <c:v>585.0</c:v>
                </c:pt>
                <c:pt idx="6246">
                  <c:v>585.0999755859374</c:v>
                </c:pt>
                <c:pt idx="6247">
                  <c:v>585.199951171875</c:v>
                </c:pt>
                <c:pt idx="6248">
                  <c:v>585.2999877929685</c:v>
                </c:pt>
                <c:pt idx="6249">
                  <c:v>585.3999633789062</c:v>
                </c:pt>
                <c:pt idx="6250">
                  <c:v>585.5</c:v>
                </c:pt>
                <c:pt idx="6251">
                  <c:v>585.5999755859374</c:v>
                </c:pt>
                <c:pt idx="6252">
                  <c:v>585.699951171875</c:v>
                </c:pt>
                <c:pt idx="6253">
                  <c:v>585.7999877929685</c:v>
                </c:pt>
                <c:pt idx="6254">
                  <c:v>585.8999633789062</c:v>
                </c:pt>
                <c:pt idx="6255">
                  <c:v>586.0</c:v>
                </c:pt>
                <c:pt idx="6256">
                  <c:v>586.0999755859374</c:v>
                </c:pt>
                <c:pt idx="6257">
                  <c:v>586.199951171875</c:v>
                </c:pt>
                <c:pt idx="6258">
                  <c:v>586.2999877929685</c:v>
                </c:pt>
                <c:pt idx="6259">
                  <c:v>586.3999633789062</c:v>
                </c:pt>
                <c:pt idx="6260">
                  <c:v>586.5</c:v>
                </c:pt>
                <c:pt idx="6261">
                  <c:v>586.5999755859374</c:v>
                </c:pt>
                <c:pt idx="6262">
                  <c:v>586.699951171875</c:v>
                </c:pt>
                <c:pt idx="6263">
                  <c:v>586.7999877929685</c:v>
                </c:pt>
                <c:pt idx="6264">
                  <c:v>586.8999633789062</c:v>
                </c:pt>
                <c:pt idx="6265">
                  <c:v>587.0</c:v>
                </c:pt>
                <c:pt idx="6266">
                  <c:v>587.0999755859374</c:v>
                </c:pt>
                <c:pt idx="6267">
                  <c:v>587.199951171875</c:v>
                </c:pt>
                <c:pt idx="6268">
                  <c:v>587.2999877929685</c:v>
                </c:pt>
                <c:pt idx="6269">
                  <c:v>587.3999633789062</c:v>
                </c:pt>
                <c:pt idx="6270">
                  <c:v>587.5</c:v>
                </c:pt>
                <c:pt idx="6271">
                  <c:v>587.5999755859374</c:v>
                </c:pt>
                <c:pt idx="6272">
                  <c:v>587.699951171875</c:v>
                </c:pt>
                <c:pt idx="6273">
                  <c:v>587.7999877929685</c:v>
                </c:pt>
                <c:pt idx="6274">
                  <c:v>587.8999633789062</c:v>
                </c:pt>
                <c:pt idx="6275">
                  <c:v>588.0</c:v>
                </c:pt>
                <c:pt idx="6276">
                  <c:v>588.0999755859374</c:v>
                </c:pt>
                <c:pt idx="6277">
                  <c:v>588.199951171875</c:v>
                </c:pt>
                <c:pt idx="6278">
                  <c:v>588.2999877929685</c:v>
                </c:pt>
                <c:pt idx="6279">
                  <c:v>588.3999633789062</c:v>
                </c:pt>
                <c:pt idx="6280">
                  <c:v>588.5</c:v>
                </c:pt>
                <c:pt idx="6281">
                  <c:v>588.5999755859374</c:v>
                </c:pt>
                <c:pt idx="6282">
                  <c:v>588.699951171875</c:v>
                </c:pt>
                <c:pt idx="6283">
                  <c:v>588.7999877929685</c:v>
                </c:pt>
                <c:pt idx="6284">
                  <c:v>588.8999633789062</c:v>
                </c:pt>
                <c:pt idx="6285">
                  <c:v>589.0</c:v>
                </c:pt>
                <c:pt idx="6286">
                  <c:v>589.0999755859374</c:v>
                </c:pt>
                <c:pt idx="6287">
                  <c:v>589.199951171875</c:v>
                </c:pt>
                <c:pt idx="6288">
                  <c:v>589.2999877929685</c:v>
                </c:pt>
                <c:pt idx="6289">
                  <c:v>589.3999633789062</c:v>
                </c:pt>
                <c:pt idx="6290">
                  <c:v>589.5</c:v>
                </c:pt>
                <c:pt idx="6291">
                  <c:v>589.5999755859374</c:v>
                </c:pt>
                <c:pt idx="6292">
                  <c:v>589.699951171875</c:v>
                </c:pt>
                <c:pt idx="6293">
                  <c:v>589.7999877929685</c:v>
                </c:pt>
                <c:pt idx="6294">
                  <c:v>589.8999633789062</c:v>
                </c:pt>
                <c:pt idx="6295">
                  <c:v>590.0</c:v>
                </c:pt>
                <c:pt idx="6296">
                  <c:v>590.0999755859374</c:v>
                </c:pt>
                <c:pt idx="6297">
                  <c:v>590.199951171875</c:v>
                </c:pt>
                <c:pt idx="6298">
                  <c:v>590.2999877929685</c:v>
                </c:pt>
                <c:pt idx="6299">
                  <c:v>590.3999633789062</c:v>
                </c:pt>
                <c:pt idx="6300">
                  <c:v>590.5</c:v>
                </c:pt>
                <c:pt idx="6301">
                  <c:v>590.5999755859374</c:v>
                </c:pt>
                <c:pt idx="6302">
                  <c:v>590.699951171875</c:v>
                </c:pt>
                <c:pt idx="6303">
                  <c:v>590.7999877929685</c:v>
                </c:pt>
                <c:pt idx="6304">
                  <c:v>590.8999633789062</c:v>
                </c:pt>
                <c:pt idx="6305">
                  <c:v>591.0</c:v>
                </c:pt>
                <c:pt idx="6306">
                  <c:v>591.0999755859374</c:v>
                </c:pt>
                <c:pt idx="6307">
                  <c:v>591.199951171875</c:v>
                </c:pt>
                <c:pt idx="6308">
                  <c:v>591.2999877929685</c:v>
                </c:pt>
                <c:pt idx="6309">
                  <c:v>591.3999633789062</c:v>
                </c:pt>
                <c:pt idx="6310">
                  <c:v>591.5</c:v>
                </c:pt>
                <c:pt idx="6311">
                  <c:v>591.5999755859374</c:v>
                </c:pt>
                <c:pt idx="6312">
                  <c:v>591.699951171875</c:v>
                </c:pt>
                <c:pt idx="6313">
                  <c:v>591.7999877929685</c:v>
                </c:pt>
                <c:pt idx="6314">
                  <c:v>591.8999633789062</c:v>
                </c:pt>
                <c:pt idx="6315">
                  <c:v>592.0</c:v>
                </c:pt>
                <c:pt idx="6316">
                  <c:v>592.0999755859374</c:v>
                </c:pt>
                <c:pt idx="6317">
                  <c:v>592.199951171875</c:v>
                </c:pt>
                <c:pt idx="6318">
                  <c:v>592.2999877929685</c:v>
                </c:pt>
                <c:pt idx="6319">
                  <c:v>592.3999633789062</c:v>
                </c:pt>
                <c:pt idx="6320">
                  <c:v>592.5</c:v>
                </c:pt>
                <c:pt idx="6321">
                  <c:v>592.5999755859374</c:v>
                </c:pt>
                <c:pt idx="6322">
                  <c:v>592.699951171875</c:v>
                </c:pt>
                <c:pt idx="6323">
                  <c:v>592.7999877929685</c:v>
                </c:pt>
                <c:pt idx="6324">
                  <c:v>592.8999633789062</c:v>
                </c:pt>
                <c:pt idx="6325">
                  <c:v>593.0</c:v>
                </c:pt>
                <c:pt idx="6326">
                  <c:v>593.0999755859374</c:v>
                </c:pt>
                <c:pt idx="6327">
                  <c:v>593.199951171875</c:v>
                </c:pt>
                <c:pt idx="6328">
                  <c:v>593.2999877929685</c:v>
                </c:pt>
                <c:pt idx="6329">
                  <c:v>593.3999633789062</c:v>
                </c:pt>
                <c:pt idx="6330">
                  <c:v>593.5</c:v>
                </c:pt>
                <c:pt idx="6331">
                  <c:v>593.5999755859374</c:v>
                </c:pt>
                <c:pt idx="6332">
                  <c:v>593.699951171875</c:v>
                </c:pt>
                <c:pt idx="6333">
                  <c:v>593.7999877929685</c:v>
                </c:pt>
                <c:pt idx="6334">
                  <c:v>593.8999633789062</c:v>
                </c:pt>
                <c:pt idx="6335">
                  <c:v>594.0</c:v>
                </c:pt>
                <c:pt idx="6336">
                  <c:v>594.0999755859374</c:v>
                </c:pt>
                <c:pt idx="6337">
                  <c:v>594.199951171875</c:v>
                </c:pt>
                <c:pt idx="6338">
                  <c:v>594.2999877929685</c:v>
                </c:pt>
                <c:pt idx="6339">
                  <c:v>594.3999633789062</c:v>
                </c:pt>
                <c:pt idx="6340">
                  <c:v>594.5</c:v>
                </c:pt>
                <c:pt idx="6341">
                  <c:v>594.5999755859374</c:v>
                </c:pt>
                <c:pt idx="6342">
                  <c:v>594.699951171875</c:v>
                </c:pt>
                <c:pt idx="6343">
                  <c:v>594.7999877929685</c:v>
                </c:pt>
                <c:pt idx="6344">
                  <c:v>594.8999633789062</c:v>
                </c:pt>
                <c:pt idx="6345">
                  <c:v>595.0</c:v>
                </c:pt>
                <c:pt idx="6346">
                  <c:v>595.0999755859374</c:v>
                </c:pt>
                <c:pt idx="6347">
                  <c:v>595.199951171875</c:v>
                </c:pt>
                <c:pt idx="6348">
                  <c:v>595.2999877929685</c:v>
                </c:pt>
                <c:pt idx="6349">
                  <c:v>595.3999633789062</c:v>
                </c:pt>
                <c:pt idx="6350">
                  <c:v>595.5</c:v>
                </c:pt>
                <c:pt idx="6351">
                  <c:v>595.5999755859374</c:v>
                </c:pt>
                <c:pt idx="6352">
                  <c:v>595.699951171875</c:v>
                </c:pt>
                <c:pt idx="6353">
                  <c:v>595.7999877929685</c:v>
                </c:pt>
                <c:pt idx="6354">
                  <c:v>595.8999633789062</c:v>
                </c:pt>
                <c:pt idx="6355">
                  <c:v>596.0</c:v>
                </c:pt>
                <c:pt idx="6356">
                  <c:v>596.0999755859374</c:v>
                </c:pt>
                <c:pt idx="6357">
                  <c:v>596.199951171875</c:v>
                </c:pt>
                <c:pt idx="6358">
                  <c:v>596.2999877929685</c:v>
                </c:pt>
                <c:pt idx="6359">
                  <c:v>596.3999633789062</c:v>
                </c:pt>
                <c:pt idx="6360">
                  <c:v>596.5</c:v>
                </c:pt>
                <c:pt idx="6361">
                  <c:v>596.5999755859374</c:v>
                </c:pt>
                <c:pt idx="6362">
                  <c:v>596.699951171875</c:v>
                </c:pt>
                <c:pt idx="6363">
                  <c:v>596.7999877929685</c:v>
                </c:pt>
                <c:pt idx="6364">
                  <c:v>596.8999633789062</c:v>
                </c:pt>
                <c:pt idx="6365">
                  <c:v>597.0</c:v>
                </c:pt>
                <c:pt idx="6366">
                  <c:v>597.0999755859374</c:v>
                </c:pt>
                <c:pt idx="6367">
                  <c:v>597.199951171875</c:v>
                </c:pt>
                <c:pt idx="6368">
                  <c:v>597.2999877929685</c:v>
                </c:pt>
                <c:pt idx="6369">
                  <c:v>597.3999633789062</c:v>
                </c:pt>
                <c:pt idx="6370">
                  <c:v>597.5</c:v>
                </c:pt>
                <c:pt idx="6371">
                  <c:v>597.5999755859374</c:v>
                </c:pt>
                <c:pt idx="6372">
                  <c:v>597.699951171875</c:v>
                </c:pt>
                <c:pt idx="6373">
                  <c:v>597.7999877929685</c:v>
                </c:pt>
                <c:pt idx="6374">
                  <c:v>597.8999633789062</c:v>
                </c:pt>
                <c:pt idx="6375">
                  <c:v>598.0</c:v>
                </c:pt>
                <c:pt idx="6376">
                  <c:v>598.0999755859374</c:v>
                </c:pt>
                <c:pt idx="6377">
                  <c:v>598.199951171875</c:v>
                </c:pt>
                <c:pt idx="6378">
                  <c:v>598.2999877929685</c:v>
                </c:pt>
                <c:pt idx="6379">
                  <c:v>598.3999633789062</c:v>
                </c:pt>
                <c:pt idx="6380">
                  <c:v>598.5</c:v>
                </c:pt>
                <c:pt idx="6381">
                  <c:v>598.5999755859374</c:v>
                </c:pt>
                <c:pt idx="6382">
                  <c:v>598.699951171875</c:v>
                </c:pt>
                <c:pt idx="6383">
                  <c:v>598.7999877929685</c:v>
                </c:pt>
                <c:pt idx="6384">
                  <c:v>598.8999633789062</c:v>
                </c:pt>
                <c:pt idx="6385">
                  <c:v>599.0</c:v>
                </c:pt>
                <c:pt idx="6386">
                  <c:v>599.0999755859374</c:v>
                </c:pt>
                <c:pt idx="6387">
                  <c:v>599.199951171875</c:v>
                </c:pt>
                <c:pt idx="6388">
                  <c:v>599.2999877929685</c:v>
                </c:pt>
                <c:pt idx="6389">
                  <c:v>599.3999633789062</c:v>
                </c:pt>
                <c:pt idx="6390">
                  <c:v>599.5</c:v>
                </c:pt>
                <c:pt idx="6391">
                  <c:v>599.5999755859374</c:v>
                </c:pt>
                <c:pt idx="6392">
                  <c:v>599.699951171875</c:v>
                </c:pt>
                <c:pt idx="6393">
                  <c:v>599.7999877929685</c:v>
                </c:pt>
                <c:pt idx="6394">
                  <c:v>599.8999633789062</c:v>
                </c:pt>
                <c:pt idx="6395">
                  <c:v>600.0</c:v>
                </c:pt>
                <c:pt idx="6396">
                  <c:v>600.0999755859374</c:v>
                </c:pt>
                <c:pt idx="6397">
                  <c:v>600.199951171875</c:v>
                </c:pt>
                <c:pt idx="6398">
                  <c:v>600.2999877929685</c:v>
                </c:pt>
                <c:pt idx="6399">
                  <c:v>600.3999633789062</c:v>
                </c:pt>
                <c:pt idx="6400">
                  <c:v>600.5</c:v>
                </c:pt>
                <c:pt idx="6401">
                  <c:v>600.5999755859374</c:v>
                </c:pt>
                <c:pt idx="6402">
                  <c:v>600.699951171875</c:v>
                </c:pt>
                <c:pt idx="6403">
                  <c:v>600.7999877929685</c:v>
                </c:pt>
                <c:pt idx="6404">
                  <c:v>600.8999633789062</c:v>
                </c:pt>
                <c:pt idx="6405">
                  <c:v>601.0</c:v>
                </c:pt>
                <c:pt idx="6406">
                  <c:v>601.0999755859374</c:v>
                </c:pt>
                <c:pt idx="6407">
                  <c:v>601.199951171875</c:v>
                </c:pt>
                <c:pt idx="6408">
                  <c:v>601.2999877929685</c:v>
                </c:pt>
                <c:pt idx="6409">
                  <c:v>601.3999633789062</c:v>
                </c:pt>
                <c:pt idx="6410">
                  <c:v>601.5</c:v>
                </c:pt>
                <c:pt idx="6411">
                  <c:v>601.5999755859374</c:v>
                </c:pt>
                <c:pt idx="6412">
                  <c:v>601.699951171875</c:v>
                </c:pt>
                <c:pt idx="6413">
                  <c:v>601.7999877929685</c:v>
                </c:pt>
                <c:pt idx="6414">
                  <c:v>601.8999633789062</c:v>
                </c:pt>
                <c:pt idx="6415">
                  <c:v>602.0</c:v>
                </c:pt>
                <c:pt idx="6416">
                  <c:v>602.0999755859374</c:v>
                </c:pt>
                <c:pt idx="6417">
                  <c:v>602.199951171875</c:v>
                </c:pt>
                <c:pt idx="6418">
                  <c:v>602.2999877929685</c:v>
                </c:pt>
                <c:pt idx="6419">
                  <c:v>602.3999633789062</c:v>
                </c:pt>
                <c:pt idx="6420">
                  <c:v>602.5</c:v>
                </c:pt>
                <c:pt idx="6421">
                  <c:v>602.5999755859374</c:v>
                </c:pt>
                <c:pt idx="6422">
                  <c:v>602.699951171875</c:v>
                </c:pt>
                <c:pt idx="6423">
                  <c:v>602.7999877929685</c:v>
                </c:pt>
                <c:pt idx="6424">
                  <c:v>602.8999633789062</c:v>
                </c:pt>
                <c:pt idx="6425">
                  <c:v>603.0</c:v>
                </c:pt>
                <c:pt idx="6426">
                  <c:v>603.0999755859374</c:v>
                </c:pt>
                <c:pt idx="6427">
                  <c:v>603.199951171875</c:v>
                </c:pt>
                <c:pt idx="6428">
                  <c:v>603.2999877929685</c:v>
                </c:pt>
                <c:pt idx="6429">
                  <c:v>603.3999633789062</c:v>
                </c:pt>
                <c:pt idx="6430">
                  <c:v>603.5</c:v>
                </c:pt>
                <c:pt idx="6431">
                  <c:v>603.5999755859374</c:v>
                </c:pt>
                <c:pt idx="6432">
                  <c:v>603.699951171875</c:v>
                </c:pt>
                <c:pt idx="6433">
                  <c:v>603.7999877929685</c:v>
                </c:pt>
                <c:pt idx="6434">
                  <c:v>603.8999633789062</c:v>
                </c:pt>
                <c:pt idx="6435">
                  <c:v>604.0</c:v>
                </c:pt>
                <c:pt idx="6436">
                  <c:v>604.0999755859374</c:v>
                </c:pt>
                <c:pt idx="6437">
                  <c:v>604.199951171875</c:v>
                </c:pt>
                <c:pt idx="6438">
                  <c:v>604.2999877929685</c:v>
                </c:pt>
                <c:pt idx="6439">
                  <c:v>604.3999633789062</c:v>
                </c:pt>
                <c:pt idx="6440">
                  <c:v>604.5</c:v>
                </c:pt>
                <c:pt idx="6441">
                  <c:v>604.5999755859374</c:v>
                </c:pt>
                <c:pt idx="6442">
                  <c:v>604.699951171875</c:v>
                </c:pt>
                <c:pt idx="6443">
                  <c:v>604.7999877929685</c:v>
                </c:pt>
                <c:pt idx="6444">
                  <c:v>604.8999633789062</c:v>
                </c:pt>
                <c:pt idx="6445">
                  <c:v>605.0</c:v>
                </c:pt>
                <c:pt idx="6446">
                  <c:v>605.0999755859374</c:v>
                </c:pt>
                <c:pt idx="6447">
                  <c:v>605.199951171875</c:v>
                </c:pt>
                <c:pt idx="6448">
                  <c:v>605.2999877929685</c:v>
                </c:pt>
                <c:pt idx="6449">
                  <c:v>605.3999633789062</c:v>
                </c:pt>
                <c:pt idx="6450">
                  <c:v>605.5</c:v>
                </c:pt>
                <c:pt idx="6451">
                  <c:v>605.5999755859374</c:v>
                </c:pt>
                <c:pt idx="6452">
                  <c:v>605.699951171875</c:v>
                </c:pt>
                <c:pt idx="6453">
                  <c:v>605.7999877929685</c:v>
                </c:pt>
                <c:pt idx="6454">
                  <c:v>605.8999633789062</c:v>
                </c:pt>
                <c:pt idx="6455">
                  <c:v>606.0</c:v>
                </c:pt>
                <c:pt idx="6456">
                  <c:v>606.0999755859374</c:v>
                </c:pt>
                <c:pt idx="6457">
                  <c:v>606.199951171875</c:v>
                </c:pt>
                <c:pt idx="6458">
                  <c:v>606.2999877929685</c:v>
                </c:pt>
                <c:pt idx="6459">
                  <c:v>606.3999633789062</c:v>
                </c:pt>
                <c:pt idx="6460">
                  <c:v>606.5</c:v>
                </c:pt>
                <c:pt idx="6461">
                  <c:v>606.5999755859374</c:v>
                </c:pt>
                <c:pt idx="6462">
                  <c:v>606.699951171875</c:v>
                </c:pt>
                <c:pt idx="6463">
                  <c:v>606.7999877929685</c:v>
                </c:pt>
                <c:pt idx="6464">
                  <c:v>606.8999633789062</c:v>
                </c:pt>
                <c:pt idx="6465">
                  <c:v>607.0</c:v>
                </c:pt>
                <c:pt idx="6466">
                  <c:v>607.0999755859374</c:v>
                </c:pt>
                <c:pt idx="6467">
                  <c:v>607.199951171875</c:v>
                </c:pt>
                <c:pt idx="6468">
                  <c:v>607.2999877929685</c:v>
                </c:pt>
                <c:pt idx="6469">
                  <c:v>607.3999633789062</c:v>
                </c:pt>
                <c:pt idx="6470">
                  <c:v>607.5</c:v>
                </c:pt>
                <c:pt idx="6471">
                  <c:v>607.5999755859374</c:v>
                </c:pt>
                <c:pt idx="6472">
                  <c:v>607.699951171875</c:v>
                </c:pt>
                <c:pt idx="6473">
                  <c:v>607.7999877929685</c:v>
                </c:pt>
                <c:pt idx="6474">
                  <c:v>607.8999633789062</c:v>
                </c:pt>
                <c:pt idx="6475">
                  <c:v>608.0</c:v>
                </c:pt>
                <c:pt idx="6476">
                  <c:v>608.0999755859374</c:v>
                </c:pt>
                <c:pt idx="6477">
                  <c:v>608.199951171875</c:v>
                </c:pt>
                <c:pt idx="6478">
                  <c:v>608.2999877929685</c:v>
                </c:pt>
                <c:pt idx="6479">
                  <c:v>608.3999633789062</c:v>
                </c:pt>
                <c:pt idx="6480">
                  <c:v>608.5</c:v>
                </c:pt>
                <c:pt idx="6481">
                  <c:v>608.5999755859374</c:v>
                </c:pt>
                <c:pt idx="6482">
                  <c:v>608.699951171875</c:v>
                </c:pt>
                <c:pt idx="6483">
                  <c:v>608.7999877929685</c:v>
                </c:pt>
                <c:pt idx="6484">
                  <c:v>608.8999633789062</c:v>
                </c:pt>
                <c:pt idx="6485">
                  <c:v>609.0</c:v>
                </c:pt>
                <c:pt idx="6486">
                  <c:v>609.0999755859374</c:v>
                </c:pt>
                <c:pt idx="6487">
                  <c:v>609.199951171875</c:v>
                </c:pt>
                <c:pt idx="6488">
                  <c:v>609.2999877929685</c:v>
                </c:pt>
                <c:pt idx="6489">
                  <c:v>609.3999633789062</c:v>
                </c:pt>
                <c:pt idx="6490">
                  <c:v>609.5</c:v>
                </c:pt>
                <c:pt idx="6491">
                  <c:v>609.5999755859374</c:v>
                </c:pt>
                <c:pt idx="6492">
                  <c:v>609.699951171875</c:v>
                </c:pt>
                <c:pt idx="6493">
                  <c:v>609.7999877929685</c:v>
                </c:pt>
                <c:pt idx="6494">
                  <c:v>609.8999633789062</c:v>
                </c:pt>
                <c:pt idx="6495">
                  <c:v>610.0</c:v>
                </c:pt>
                <c:pt idx="6496">
                  <c:v>610.0999755859374</c:v>
                </c:pt>
                <c:pt idx="6497">
                  <c:v>610.199951171875</c:v>
                </c:pt>
                <c:pt idx="6498">
                  <c:v>610.2999877929685</c:v>
                </c:pt>
                <c:pt idx="6499">
                  <c:v>610.3999633789062</c:v>
                </c:pt>
                <c:pt idx="6500">
                  <c:v>610.5</c:v>
                </c:pt>
                <c:pt idx="6501">
                  <c:v>610.5999755859374</c:v>
                </c:pt>
                <c:pt idx="6502">
                  <c:v>610.699951171875</c:v>
                </c:pt>
                <c:pt idx="6503">
                  <c:v>610.7999877929685</c:v>
                </c:pt>
                <c:pt idx="6504">
                  <c:v>610.8999633789062</c:v>
                </c:pt>
                <c:pt idx="6505">
                  <c:v>611.0</c:v>
                </c:pt>
                <c:pt idx="6506">
                  <c:v>611.0999755859374</c:v>
                </c:pt>
                <c:pt idx="6507">
                  <c:v>611.199951171875</c:v>
                </c:pt>
                <c:pt idx="6508">
                  <c:v>611.2999877929685</c:v>
                </c:pt>
                <c:pt idx="6509">
                  <c:v>611.3999633789062</c:v>
                </c:pt>
                <c:pt idx="6510">
                  <c:v>611.5</c:v>
                </c:pt>
                <c:pt idx="6511">
                  <c:v>611.5999755859374</c:v>
                </c:pt>
                <c:pt idx="6512">
                  <c:v>611.699951171875</c:v>
                </c:pt>
                <c:pt idx="6513">
                  <c:v>611.7999877929685</c:v>
                </c:pt>
                <c:pt idx="6514">
                  <c:v>611.8999633789062</c:v>
                </c:pt>
                <c:pt idx="6515">
                  <c:v>612.0</c:v>
                </c:pt>
                <c:pt idx="6516">
                  <c:v>612.0999755859374</c:v>
                </c:pt>
                <c:pt idx="6517">
                  <c:v>612.199951171875</c:v>
                </c:pt>
                <c:pt idx="6518">
                  <c:v>612.2999877929685</c:v>
                </c:pt>
                <c:pt idx="6519">
                  <c:v>612.3999633789062</c:v>
                </c:pt>
                <c:pt idx="6520">
                  <c:v>612.5</c:v>
                </c:pt>
                <c:pt idx="6521">
                  <c:v>612.5999755859374</c:v>
                </c:pt>
                <c:pt idx="6522">
                  <c:v>612.699951171875</c:v>
                </c:pt>
                <c:pt idx="6523">
                  <c:v>612.7999877929685</c:v>
                </c:pt>
                <c:pt idx="6524">
                  <c:v>612.8999633789062</c:v>
                </c:pt>
                <c:pt idx="6525">
                  <c:v>613.0</c:v>
                </c:pt>
                <c:pt idx="6526">
                  <c:v>613.0999755859374</c:v>
                </c:pt>
                <c:pt idx="6527">
                  <c:v>613.199951171875</c:v>
                </c:pt>
                <c:pt idx="6528">
                  <c:v>613.2999877929685</c:v>
                </c:pt>
                <c:pt idx="6529">
                  <c:v>613.3999633789062</c:v>
                </c:pt>
                <c:pt idx="6530">
                  <c:v>613.5</c:v>
                </c:pt>
                <c:pt idx="6531">
                  <c:v>613.5999755859374</c:v>
                </c:pt>
                <c:pt idx="6532">
                  <c:v>613.699951171875</c:v>
                </c:pt>
                <c:pt idx="6533">
                  <c:v>613.7999877929685</c:v>
                </c:pt>
                <c:pt idx="6534">
                  <c:v>613.8999633789062</c:v>
                </c:pt>
                <c:pt idx="6535">
                  <c:v>614.0</c:v>
                </c:pt>
                <c:pt idx="6536">
                  <c:v>614.0999755859374</c:v>
                </c:pt>
                <c:pt idx="6537">
                  <c:v>614.199951171875</c:v>
                </c:pt>
                <c:pt idx="6538">
                  <c:v>614.2999877929685</c:v>
                </c:pt>
                <c:pt idx="6539">
                  <c:v>614.3999633789062</c:v>
                </c:pt>
                <c:pt idx="6540">
                  <c:v>614.5</c:v>
                </c:pt>
                <c:pt idx="6541">
                  <c:v>614.5999755859374</c:v>
                </c:pt>
                <c:pt idx="6542">
                  <c:v>614.699951171875</c:v>
                </c:pt>
                <c:pt idx="6543">
                  <c:v>614.7999877929685</c:v>
                </c:pt>
                <c:pt idx="6544">
                  <c:v>614.8999633789062</c:v>
                </c:pt>
                <c:pt idx="6545">
                  <c:v>615.0</c:v>
                </c:pt>
                <c:pt idx="6546">
                  <c:v>615.0999755859374</c:v>
                </c:pt>
                <c:pt idx="6547">
                  <c:v>615.199951171875</c:v>
                </c:pt>
                <c:pt idx="6548">
                  <c:v>615.2999877929685</c:v>
                </c:pt>
                <c:pt idx="6549">
                  <c:v>615.3999633789062</c:v>
                </c:pt>
                <c:pt idx="6550">
                  <c:v>615.5</c:v>
                </c:pt>
                <c:pt idx="6551">
                  <c:v>615.5999755859374</c:v>
                </c:pt>
                <c:pt idx="6552">
                  <c:v>615.699951171875</c:v>
                </c:pt>
                <c:pt idx="6553">
                  <c:v>615.7999877929685</c:v>
                </c:pt>
                <c:pt idx="6554">
                  <c:v>615.8999633789062</c:v>
                </c:pt>
                <c:pt idx="6555">
                  <c:v>616.0</c:v>
                </c:pt>
                <c:pt idx="6556">
                  <c:v>616.0999755859374</c:v>
                </c:pt>
                <c:pt idx="6557">
                  <c:v>616.199951171875</c:v>
                </c:pt>
                <c:pt idx="6558">
                  <c:v>616.2999877929685</c:v>
                </c:pt>
                <c:pt idx="6559">
                  <c:v>616.3999633789062</c:v>
                </c:pt>
                <c:pt idx="6560">
                  <c:v>616.5</c:v>
                </c:pt>
                <c:pt idx="6561">
                  <c:v>616.5999755859374</c:v>
                </c:pt>
                <c:pt idx="6562">
                  <c:v>616.699951171875</c:v>
                </c:pt>
                <c:pt idx="6563">
                  <c:v>616.7999877929685</c:v>
                </c:pt>
                <c:pt idx="6564">
                  <c:v>616.8999633789062</c:v>
                </c:pt>
                <c:pt idx="6565">
                  <c:v>617.0</c:v>
                </c:pt>
                <c:pt idx="6566">
                  <c:v>617.0999755859374</c:v>
                </c:pt>
                <c:pt idx="6567">
                  <c:v>617.199951171875</c:v>
                </c:pt>
                <c:pt idx="6568">
                  <c:v>617.2999877929685</c:v>
                </c:pt>
                <c:pt idx="6569">
                  <c:v>617.3999633789062</c:v>
                </c:pt>
                <c:pt idx="6570">
                  <c:v>617.5</c:v>
                </c:pt>
                <c:pt idx="6571">
                  <c:v>617.5999755859374</c:v>
                </c:pt>
                <c:pt idx="6572">
                  <c:v>617.699951171875</c:v>
                </c:pt>
                <c:pt idx="6573">
                  <c:v>617.7999877929685</c:v>
                </c:pt>
                <c:pt idx="6574">
                  <c:v>617.8999633789062</c:v>
                </c:pt>
                <c:pt idx="6575">
                  <c:v>618.0</c:v>
                </c:pt>
                <c:pt idx="6576">
                  <c:v>618.0999755859374</c:v>
                </c:pt>
                <c:pt idx="6577">
                  <c:v>618.199951171875</c:v>
                </c:pt>
                <c:pt idx="6578">
                  <c:v>618.2999877929685</c:v>
                </c:pt>
                <c:pt idx="6579">
                  <c:v>618.3999633789062</c:v>
                </c:pt>
                <c:pt idx="6580">
                  <c:v>618.5</c:v>
                </c:pt>
                <c:pt idx="6581">
                  <c:v>618.5999755859374</c:v>
                </c:pt>
                <c:pt idx="6582">
                  <c:v>618.699951171875</c:v>
                </c:pt>
                <c:pt idx="6583">
                  <c:v>618.7999877929685</c:v>
                </c:pt>
                <c:pt idx="6584">
                  <c:v>618.8999633789062</c:v>
                </c:pt>
                <c:pt idx="6585">
                  <c:v>619.0</c:v>
                </c:pt>
                <c:pt idx="6586">
                  <c:v>619.0999755859374</c:v>
                </c:pt>
                <c:pt idx="6587">
                  <c:v>619.199951171875</c:v>
                </c:pt>
                <c:pt idx="6588">
                  <c:v>619.2999877929685</c:v>
                </c:pt>
                <c:pt idx="6589">
                  <c:v>619.3999633789062</c:v>
                </c:pt>
                <c:pt idx="6590">
                  <c:v>619.5</c:v>
                </c:pt>
                <c:pt idx="6591">
                  <c:v>619.5999755859374</c:v>
                </c:pt>
                <c:pt idx="6592">
                  <c:v>619.699951171875</c:v>
                </c:pt>
                <c:pt idx="6593">
                  <c:v>619.7999877929685</c:v>
                </c:pt>
                <c:pt idx="6594">
                  <c:v>619.8999633789062</c:v>
                </c:pt>
                <c:pt idx="6595">
                  <c:v>620.0</c:v>
                </c:pt>
                <c:pt idx="6596">
                  <c:v>620.0999755859374</c:v>
                </c:pt>
                <c:pt idx="6597">
                  <c:v>620.199951171875</c:v>
                </c:pt>
                <c:pt idx="6598">
                  <c:v>620.2999877929685</c:v>
                </c:pt>
                <c:pt idx="6599">
                  <c:v>620.3999633789062</c:v>
                </c:pt>
                <c:pt idx="6600">
                  <c:v>620.5</c:v>
                </c:pt>
                <c:pt idx="6601">
                  <c:v>620.5999755859374</c:v>
                </c:pt>
                <c:pt idx="6602">
                  <c:v>620.699951171875</c:v>
                </c:pt>
                <c:pt idx="6603">
                  <c:v>620.7999877929685</c:v>
                </c:pt>
                <c:pt idx="6604">
                  <c:v>620.8999633789062</c:v>
                </c:pt>
                <c:pt idx="6605">
                  <c:v>621.0</c:v>
                </c:pt>
                <c:pt idx="6606">
                  <c:v>621.0999755859374</c:v>
                </c:pt>
                <c:pt idx="6607">
                  <c:v>621.199951171875</c:v>
                </c:pt>
                <c:pt idx="6608">
                  <c:v>621.2999877929685</c:v>
                </c:pt>
                <c:pt idx="6609">
                  <c:v>621.3999633789062</c:v>
                </c:pt>
                <c:pt idx="6610">
                  <c:v>621.5</c:v>
                </c:pt>
                <c:pt idx="6611">
                  <c:v>621.5999755859374</c:v>
                </c:pt>
                <c:pt idx="6612">
                  <c:v>621.699951171875</c:v>
                </c:pt>
                <c:pt idx="6613">
                  <c:v>621.7999877929685</c:v>
                </c:pt>
                <c:pt idx="6614">
                  <c:v>621.8999633789062</c:v>
                </c:pt>
                <c:pt idx="6615">
                  <c:v>622.0</c:v>
                </c:pt>
                <c:pt idx="6616">
                  <c:v>622.0999755859374</c:v>
                </c:pt>
                <c:pt idx="6617">
                  <c:v>622.199951171875</c:v>
                </c:pt>
                <c:pt idx="6618">
                  <c:v>622.2999877929685</c:v>
                </c:pt>
                <c:pt idx="6619">
                  <c:v>622.3999633789062</c:v>
                </c:pt>
                <c:pt idx="6620">
                  <c:v>622.5</c:v>
                </c:pt>
                <c:pt idx="6621">
                  <c:v>622.5999755859374</c:v>
                </c:pt>
                <c:pt idx="6622">
                  <c:v>622.699951171875</c:v>
                </c:pt>
                <c:pt idx="6623">
                  <c:v>622.7999877929685</c:v>
                </c:pt>
                <c:pt idx="6624">
                  <c:v>622.8999633789062</c:v>
                </c:pt>
                <c:pt idx="6625">
                  <c:v>623.0</c:v>
                </c:pt>
                <c:pt idx="6626">
                  <c:v>623.0999755859374</c:v>
                </c:pt>
                <c:pt idx="6627">
                  <c:v>623.199951171875</c:v>
                </c:pt>
                <c:pt idx="6628">
                  <c:v>623.2999877929685</c:v>
                </c:pt>
                <c:pt idx="6629">
                  <c:v>623.3999633789062</c:v>
                </c:pt>
                <c:pt idx="6630">
                  <c:v>623.5</c:v>
                </c:pt>
                <c:pt idx="6631">
                  <c:v>623.5999755859374</c:v>
                </c:pt>
                <c:pt idx="6632">
                  <c:v>623.699951171875</c:v>
                </c:pt>
                <c:pt idx="6633">
                  <c:v>623.7999877929685</c:v>
                </c:pt>
                <c:pt idx="6634">
                  <c:v>623.8999633789062</c:v>
                </c:pt>
                <c:pt idx="6635">
                  <c:v>624.0</c:v>
                </c:pt>
                <c:pt idx="6636">
                  <c:v>624.0999755859374</c:v>
                </c:pt>
                <c:pt idx="6637">
                  <c:v>624.199951171875</c:v>
                </c:pt>
                <c:pt idx="6638">
                  <c:v>624.2999877929685</c:v>
                </c:pt>
                <c:pt idx="6639">
                  <c:v>624.3999633789062</c:v>
                </c:pt>
                <c:pt idx="6640">
                  <c:v>624.5</c:v>
                </c:pt>
                <c:pt idx="6641">
                  <c:v>624.5999755859374</c:v>
                </c:pt>
                <c:pt idx="6642">
                  <c:v>624.699951171875</c:v>
                </c:pt>
                <c:pt idx="6643">
                  <c:v>624.7999877929685</c:v>
                </c:pt>
                <c:pt idx="6644">
                  <c:v>624.8999633789062</c:v>
                </c:pt>
                <c:pt idx="6645">
                  <c:v>625.0</c:v>
                </c:pt>
                <c:pt idx="6646">
                  <c:v>625.0999755859374</c:v>
                </c:pt>
                <c:pt idx="6647">
                  <c:v>625.199951171875</c:v>
                </c:pt>
                <c:pt idx="6648">
                  <c:v>625.2999877929685</c:v>
                </c:pt>
                <c:pt idx="6649">
                  <c:v>625.3999633789062</c:v>
                </c:pt>
                <c:pt idx="6650">
                  <c:v>625.5</c:v>
                </c:pt>
                <c:pt idx="6651">
                  <c:v>625.5999755859374</c:v>
                </c:pt>
                <c:pt idx="6652">
                  <c:v>625.699951171875</c:v>
                </c:pt>
                <c:pt idx="6653">
                  <c:v>625.7999877929685</c:v>
                </c:pt>
                <c:pt idx="6654">
                  <c:v>625.8999633789062</c:v>
                </c:pt>
                <c:pt idx="6655">
                  <c:v>626.0</c:v>
                </c:pt>
                <c:pt idx="6656">
                  <c:v>626.0999755859374</c:v>
                </c:pt>
                <c:pt idx="6657">
                  <c:v>626.199951171875</c:v>
                </c:pt>
                <c:pt idx="6658">
                  <c:v>626.2999877929685</c:v>
                </c:pt>
                <c:pt idx="6659">
                  <c:v>626.3999633789062</c:v>
                </c:pt>
                <c:pt idx="6660">
                  <c:v>626.5</c:v>
                </c:pt>
                <c:pt idx="6661">
                  <c:v>626.5999755859374</c:v>
                </c:pt>
                <c:pt idx="6662">
                  <c:v>626.699951171875</c:v>
                </c:pt>
                <c:pt idx="6663">
                  <c:v>626.7999877929685</c:v>
                </c:pt>
                <c:pt idx="6664">
                  <c:v>626.8999633789062</c:v>
                </c:pt>
                <c:pt idx="6665">
                  <c:v>627.0</c:v>
                </c:pt>
                <c:pt idx="6666">
                  <c:v>627.0999755859374</c:v>
                </c:pt>
                <c:pt idx="6667">
                  <c:v>627.199951171875</c:v>
                </c:pt>
                <c:pt idx="6668">
                  <c:v>627.2999877929685</c:v>
                </c:pt>
                <c:pt idx="6669">
                  <c:v>627.3999633789062</c:v>
                </c:pt>
                <c:pt idx="6670">
                  <c:v>627.5</c:v>
                </c:pt>
                <c:pt idx="6671">
                  <c:v>627.5999755859374</c:v>
                </c:pt>
                <c:pt idx="6672">
                  <c:v>627.699951171875</c:v>
                </c:pt>
                <c:pt idx="6673">
                  <c:v>627.7999877929685</c:v>
                </c:pt>
                <c:pt idx="6674">
                  <c:v>627.8999633789062</c:v>
                </c:pt>
                <c:pt idx="6675">
                  <c:v>628.0</c:v>
                </c:pt>
                <c:pt idx="6676">
                  <c:v>628.0999755859374</c:v>
                </c:pt>
                <c:pt idx="6677">
                  <c:v>628.199951171875</c:v>
                </c:pt>
                <c:pt idx="6678">
                  <c:v>628.2999877929685</c:v>
                </c:pt>
                <c:pt idx="6679">
                  <c:v>628.3999633789062</c:v>
                </c:pt>
                <c:pt idx="6680">
                  <c:v>628.5</c:v>
                </c:pt>
                <c:pt idx="6681">
                  <c:v>628.5999755859374</c:v>
                </c:pt>
                <c:pt idx="6682">
                  <c:v>628.699951171875</c:v>
                </c:pt>
                <c:pt idx="6683">
                  <c:v>628.7999877929685</c:v>
                </c:pt>
                <c:pt idx="6684">
                  <c:v>628.8999633789062</c:v>
                </c:pt>
                <c:pt idx="6685">
                  <c:v>629.0</c:v>
                </c:pt>
                <c:pt idx="6686">
                  <c:v>629.0999755859374</c:v>
                </c:pt>
                <c:pt idx="6687">
                  <c:v>629.199951171875</c:v>
                </c:pt>
                <c:pt idx="6688">
                  <c:v>629.2999877929685</c:v>
                </c:pt>
                <c:pt idx="6689">
                  <c:v>629.3999633789062</c:v>
                </c:pt>
                <c:pt idx="6690">
                  <c:v>629.5</c:v>
                </c:pt>
                <c:pt idx="6691">
                  <c:v>629.5999755859374</c:v>
                </c:pt>
                <c:pt idx="6692">
                  <c:v>629.699951171875</c:v>
                </c:pt>
                <c:pt idx="6693">
                  <c:v>629.7999877929685</c:v>
                </c:pt>
                <c:pt idx="6694">
                  <c:v>629.8999633789062</c:v>
                </c:pt>
                <c:pt idx="6695">
                  <c:v>630.0</c:v>
                </c:pt>
                <c:pt idx="6696">
                  <c:v>630.0999755859374</c:v>
                </c:pt>
                <c:pt idx="6697">
                  <c:v>630.199951171875</c:v>
                </c:pt>
                <c:pt idx="6698">
                  <c:v>630.2999877929685</c:v>
                </c:pt>
                <c:pt idx="6699">
                  <c:v>630.3999633789062</c:v>
                </c:pt>
                <c:pt idx="6700">
                  <c:v>630.5</c:v>
                </c:pt>
                <c:pt idx="6701">
                  <c:v>630.5999755859374</c:v>
                </c:pt>
                <c:pt idx="6702">
                  <c:v>630.699951171875</c:v>
                </c:pt>
                <c:pt idx="6703">
                  <c:v>630.7999877929685</c:v>
                </c:pt>
                <c:pt idx="6704">
                  <c:v>630.8999633789062</c:v>
                </c:pt>
                <c:pt idx="6705">
                  <c:v>631.0</c:v>
                </c:pt>
                <c:pt idx="6706">
                  <c:v>631.0999755859374</c:v>
                </c:pt>
                <c:pt idx="6707">
                  <c:v>631.199951171875</c:v>
                </c:pt>
                <c:pt idx="6708">
                  <c:v>631.2999877929685</c:v>
                </c:pt>
                <c:pt idx="6709">
                  <c:v>631.3999633789062</c:v>
                </c:pt>
                <c:pt idx="6710">
                  <c:v>631.5</c:v>
                </c:pt>
                <c:pt idx="6711">
                  <c:v>631.5999755859374</c:v>
                </c:pt>
                <c:pt idx="6712">
                  <c:v>631.699951171875</c:v>
                </c:pt>
                <c:pt idx="6713">
                  <c:v>631.7999877929685</c:v>
                </c:pt>
                <c:pt idx="6714">
                  <c:v>631.8999633789062</c:v>
                </c:pt>
                <c:pt idx="6715">
                  <c:v>632.0</c:v>
                </c:pt>
                <c:pt idx="6716">
                  <c:v>632.0999755859374</c:v>
                </c:pt>
                <c:pt idx="6717">
                  <c:v>632.199951171875</c:v>
                </c:pt>
                <c:pt idx="6718">
                  <c:v>632.2999877929685</c:v>
                </c:pt>
                <c:pt idx="6719">
                  <c:v>632.3999633789062</c:v>
                </c:pt>
                <c:pt idx="6720">
                  <c:v>632.5</c:v>
                </c:pt>
                <c:pt idx="6721">
                  <c:v>632.5999755859374</c:v>
                </c:pt>
                <c:pt idx="6722">
                  <c:v>632.699951171875</c:v>
                </c:pt>
                <c:pt idx="6723">
                  <c:v>632.7999877929685</c:v>
                </c:pt>
                <c:pt idx="6724">
                  <c:v>632.8999633789062</c:v>
                </c:pt>
                <c:pt idx="6725">
                  <c:v>633.0</c:v>
                </c:pt>
                <c:pt idx="6726">
                  <c:v>633.0999755859374</c:v>
                </c:pt>
                <c:pt idx="6727">
                  <c:v>633.199951171875</c:v>
                </c:pt>
                <c:pt idx="6728">
                  <c:v>633.2999877929685</c:v>
                </c:pt>
                <c:pt idx="6729">
                  <c:v>633.3999633789062</c:v>
                </c:pt>
                <c:pt idx="6730">
                  <c:v>633.5</c:v>
                </c:pt>
                <c:pt idx="6731">
                  <c:v>633.5999755859374</c:v>
                </c:pt>
                <c:pt idx="6732">
                  <c:v>633.699951171875</c:v>
                </c:pt>
                <c:pt idx="6733">
                  <c:v>633.7999877929685</c:v>
                </c:pt>
                <c:pt idx="6734">
                  <c:v>633.8999633789062</c:v>
                </c:pt>
                <c:pt idx="6735">
                  <c:v>634.0</c:v>
                </c:pt>
                <c:pt idx="6736">
                  <c:v>634.0999755859374</c:v>
                </c:pt>
                <c:pt idx="6737">
                  <c:v>634.199951171875</c:v>
                </c:pt>
                <c:pt idx="6738">
                  <c:v>634.2999877929685</c:v>
                </c:pt>
                <c:pt idx="6739">
                  <c:v>634.3999633789062</c:v>
                </c:pt>
                <c:pt idx="6740">
                  <c:v>634.5</c:v>
                </c:pt>
                <c:pt idx="6741">
                  <c:v>634.5999755859374</c:v>
                </c:pt>
                <c:pt idx="6742">
                  <c:v>634.699951171875</c:v>
                </c:pt>
                <c:pt idx="6743">
                  <c:v>634.7999877929685</c:v>
                </c:pt>
                <c:pt idx="6744">
                  <c:v>634.8999633789062</c:v>
                </c:pt>
                <c:pt idx="6745">
                  <c:v>635.0</c:v>
                </c:pt>
                <c:pt idx="6746">
                  <c:v>635.0999755859374</c:v>
                </c:pt>
                <c:pt idx="6747">
                  <c:v>635.199951171875</c:v>
                </c:pt>
                <c:pt idx="6748">
                  <c:v>635.2999877929685</c:v>
                </c:pt>
                <c:pt idx="6749">
                  <c:v>635.3999633789062</c:v>
                </c:pt>
                <c:pt idx="6750">
                  <c:v>635.5</c:v>
                </c:pt>
                <c:pt idx="6751">
                  <c:v>635.5999755859374</c:v>
                </c:pt>
                <c:pt idx="6752">
                  <c:v>635.699951171875</c:v>
                </c:pt>
                <c:pt idx="6753">
                  <c:v>635.7999877929685</c:v>
                </c:pt>
                <c:pt idx="6754">
                  <c:v>635.8999633789062</c:v>
                </c:pt>
                <c:pt idx="6755">
                  <c:v>636.0</c:v>
                </c:pt>
                <c:pt idx="6756">
                  <c:v>636.0999755859374</c:v>
                </c:pt>
                <c:pt idx="6757">
                  <c:v>636.199951171875</c:v>
                </c:pt>
                <c:pt idx="6758">
                  <c:v>636.2999877929685</c:v>
                </c:pt>
                <c:pt idx="6759">
                  <c:v>636.3999633789062</c:v>
                </c:pt>
                <c:pt idx="6760">
                  <c:v>636.5</c:v>
                </c:pt>
                <c:pt idx="6761">
                  <c:v>636.5999755859374</c:v>
                </c:pt>
                <c:pt idx="6762">
                  <c:v>636.699951171875</c:v>
                </c:pt>
                <c:pt idx="6763">
                  <c:v>636.7999877929685</c:v>
                </c:pt>
                <c:pt idx="6764">
                  <c:v>636.8999633789062</c:v>
                </c:pt>
                <c:pt idx="6765">
                  <c:v>637.0</c:v>
                </c:pt>
                <c:pt idx="6766">
                  <c:v>637.0999755859374</c:v>
                </c:pt>
                <c:pt idx="6767">
                  <c:v>637.199951171875</c:v>
                </c:pt>
                <c:pt idx="6768">
                  <c:v>637.2999877929685</c:v>
                </c:pt>
                <c:pt idx="6769">
                  <c:v>637.3999633789062</c:v>
                </c:pt>
                <c:pt idx="6770">
                  <c:v>637.5</c:v>
                </c:pt>
                <c:pt idx="6771">
                  <c:v>637.5999755859374</c:v>
                </c:pt>
                <c:pt idx="6772">
                  <c:v>637.699951171875</c:v>
                </c:pt>
                <c:pt idx="6773">
                  <c:v>637.7999877929685</c:v>
                </c:pt>
                <c:pt idx="6774">
                  <c:v>637.8999633789062</c:v>
                </c:pt>
                <c:pt idx="6775">
                  <c:v>638.0</c:v>
                </c:pt>
                <c:pt idx="6776">
                  <c:v>638.0999755859374</c:v>
                </c:pt>
                <c:pt idx="6777">
                  <c:v>638.199951171875</c:v>
                </c:pt>
                <c:pt idx="6778">
                  <c:v>638.2999877929685</c:v>
                </c:pt>
                <c:pt idx="6779">
                  <c:v>638.3999633789062</c:v>
                </c:pt>
                <c:pt idx="6780">
                  <c:v>638.5</c:v>
                </c:pt>
                <c:pt idx="6781">
                  <c:v>638.5999755859374</c:v>
                </c:pt>
                <c:pt idx="6782">
                  <c:v>638.699951171875</c:v>
                </c:pt>
                <c:pt idx="6783">
                  <c:v>638.7999877929685</c:v>
                </c:pt>
                <c:pt idx="6784">
                  <c:v>638.8999633789062</c:v>
                </c:pt>
                <c:pt idx="6785">
                  <c:v>639.0</c:v>
                </c:pt>
                <c:pt idx="6786">
                  <c:v>639.0999755859374</c:v>
                </c:pt>
                <c:pt idx="6787">
                  <c:v>639.199951171875</c:v>
                </c:pt>
                <c:pt idx="6788">
                  <c:v>639.2999877929685</c:v>
                </c:pt>
                <c:pt idx="6789">
                  <c:v>639.3999633789062</c:v>
                </c:pt>
                <c:pt idx="6790">
                  <c:v>639.5</c:v>
                </c:pt>
                <c:pt idx="6791">
                  <c:v>639.5999755859374</c:v>
                </c:pt>
                <c:pt idx="6792">
                  <c:v>639.699951171875</c:v>
                </c:pt>
                <c:pt idx="6793">
                  <c:v>639.7999877929685</c:v>
                </c:pt>
                <c:pt idx="6794">
                  <c:v>639.8999633789062</c:v>
                </c:pt>
                <c:pt idx="6795">
                  <c:v>640.0</c:v>
                </c:pt>
                <c:pt idx="6796">
                  <c:v>640.0999755859374</c:v>
                </c:pt>
                <c:pt idx="6797">
                  <c:v>640.199951171875</c:v>
                </c:pt>
                <c:pt idx="6798">
                  <c:v>640.2999877929685</c:v>
                </c:pt>
                <c:pt idx="6799">
                  <c:v>640.3999633789062</c:v>
                </c:pt>
                <c:pt idx="6800">
                  <c:v>640.5</c:v>
                </c:pt>
                <c:pt idx="6801">
                  <c:v>640.5999755859374</c:v>
                </c:pt>
                <c:pt idx="6802">
                  <c:v>640.699951171875</c:v>
                </c:pt>
                <c:pt idx="6803">
                  <c:v>640.7999877929685</c:v>
                </c:pt>
                <c:pt idx="6804">
                  <c:v>640.8999633789062</c:v>
                </c:pt>
                <c:pt idx="6805">
                  <c:v>641.0</c:v>
                </c:pt>
                <c:pt idx="6806">
                  <c:v>641.0999755859374</c:v>
                </c:pt>
                <c:pt idx="6807">
                  <c:v>641.199951171875</c:v>
                </c:pt>
                <c:pt idx="6808">
                  <c:v>641.2999877929685</c:v>
                </c:pt>
                <c:pt idx="6809">
                  <c:v>641.3999633789062</c:v>
                </c:pt>
                <c:pt idx="6810">
                  <c:v>641.5</c:v>
                </c:pt>
                <c:pt idx="6811">
                  <c:v>641.5999755859374</c:v>
                </c:pt>
                <c:pt idx="6812">
                  <c:v>641.699951171875</c:v>
                </c:pt>
                <c:pt idx="6813">
                  <c:v>641.7999877929685</c:v>
                </c:pt>
                <c:pt idx="6814">
                  <c:v>641.8999633789062</c:v>
                </c:pt>
                <c:pt idx="6815">
                  <c:v>642.0</c:v>
                </c:pt>
                <c:pt idx="6816">
                  <c:v>642.0999755859374</c:v>
                </c:pt>
                <c:pt idx="6817">
                  <c:v>642.199951171875</c:v>
                </c:pt>
                <c:pt idx="6818">
                  <c:v>642.2999877929685</c:v>
                </c:pt>
                <c:pt idx="6819">
                  <c:v>642.3999633789062</c:v>
                </c:pt>
                <c:pt idx="6820">
                  <c:v>642.5</c:v>
                </c:pt>
                <c:pt idx="6821">
                  <c:v>642.5999755859374</c:v>
                </c:pt>
                <c:pt idx="6822">
                  <c:v>642.699951171875</c:v>
                </c:pt>
                <c:pt idx="6823">
                  <c:v>642.7999877929685</c:v>
                </c:pt>
                <c:pt idx="6824">
                  <c:v>642.8999633789062</c:v>
                </c:pt>
                <c:pt idx="6825">
                  <c:v>643.0</c:v>
                </c:pt>
                <c:pt idx="6826">
                  <c:v>643.0999755859374</c:v>
                </c:pt>
                <c:pt idx="6827">
                  <c:v>643.199951171875</c:v>
                </c:pt>
                <c:pt idx="6828">
                  <c:v>643.2999877929685</c:v>
                </c:pt>
                <c:pt idx="6829">
                  <c:v>643.3999633789062</c:v>
                </c:pt>
                <c:pt idx="6830">
                  <c:v>643.5</c:v>
                </c:pt>
                <c:pt idx="6831">
                  <c:v>643.5999755859374</c:v>
                </c:pt>
                <c:pt idx="6832">
                  <c:v>643.699951171875</c:v>
                </c:pt>
                <c:pt idx="6833">
                  <c:v>643.7999877929685</c:v>
                </c:pt>
                <c:pt idx="6834">
                  <c:v>643.8999633789062</c:v>
                </c:pt>
                <c:pt idx="6835">
                  <c:v>644.0</c:v>
                </c:pt>
                <c:pt idx="6836">
                  <c:v>644.0999755859374</c:v>
                </c:pt>
                <c:pt idx="6837">
                  <c:v>644.199951171875</c:v>
                </c:pt>
                <c:pt idx="6838">
                  <c:v>644.2999877929685</c:v>
                </c:pt>
                <c:pt idx="6839">
                  <c:v>644.3999633789062</c:v>
                </c:pt>
                <c:pt idx="6840">
                  <c:v>644.5</c:v>
                </c:pt>
                <c:pt idx="6841">
                  <c:v>644.5999755859374</c:v>
                </c:pt>
                <c:pt idx="6842">
                  <c:v>644.699951171875</c:v>
                </c:pt>
                <c:pt idx="6843">
                  <c:v>644.7999877929685</c:v>
                </c:pt>
                <c:pt idx="6844">
                  <c:v>644.8999633789062</c:v>
                </c:pt>
                <c:pt idx="6845">
                  <c:v>645.0</c:v>
                </c:pt>
                <c:pt idx="6846">
                  <c:v>645.0999755859374</c:v>
                </c:pt>
                <c:pt idx="6847">
                  <c:v>645.199951171875</c:v>
                </c:pt>
                <c:pt idx="6848">
                  <c:v>645.2999877929685</c:v>
                </c:pt>
                <c:pt idx="6849">
                  <c:v>645.3999633789062</c:v>
                </c:pt>
                <c:pt idx="6850">
                  <c:v>645.5</c:v>
                </c:pt>
                <c:pt idx="6851">
                  <c:v>645.5999755859374</c:v>
                </c:pt>
                <c:pt idx="6852">
                  <c:v>645.699951171875</c:v>
                </c:pt>
                <c:pt idx="6853">
                  <c:v>645.7999877929685</c:v>
                </c:pt>
                <c:pt idx="6854">
                  <c:v>645.8999633789062</c:v>
                </c:pt>
                <c:pt idx="6855">
                  <c:v>646.0</c:v>
                </c:pt>
                <c:pt idx="6856">
                  <c:v>646.0999755859374</c:v>
                </c:pt>
                <c:pt idx="6857">
                  <c:v>646.199951171875</c:v>
                </c:pt>
                <c:pt idx="6858">
                  <c:v>646.2999877929685</c:v>
                </c:pt>
                <c:pt idx="6859">
                  <c:v>646.3999633789062</c:v>
                </c:pt>
                <c:pt idx="6860">
                  <c:v>646.5</c:v>
                </c:pt>
                <c:pt idx="6861">
                  <c:v>646.5999755859374</c:v>
                </c:pt>
                <c:pt idx="6862">
                  <c:v>646.699951171875</c:v>
                </c:pt>
                <c:pt idx="6863">
                  <c:v>646.7999877929685</c:v>
                </c:pt>
                <c:pt idx="6864">
                  <c:v>646.8999633789062</c:v>
                </c:pt>
                <c:pt idx="6865">
                  <c:v>647.0</c:v>
                </c:pt>
                <c:pt idx="6866">
                  <c:v>647.0999755859374</c:v>
                </c:pt>
                <c:pt idx="6867">
                  <c:v>647.199951171875</c:v>
                </c:pt>
                <c:pt idx="6868">
                  <c:v>647.2999877929685</c:v>
                </c:pt>
                <c:pt idx="6869">
                  <c:v>647.3999633789062</c:v>
                </c:pt>
                <c:pt idx="6870">
                  <c:v>647.5</c:v>
                </c:pt>
                <c:pt idx="6871">
                  <c:v>647.5999755859374</c:v>
                </c:pt>
                <c:pt idx="6872">
                  <c:v>647.699951171875</c:v>
                </c:pt>
                <c:pt idx="6873">
                  <c:v>647.7999877929685</c:v>
                </c:pt>
                <c:pt idx="6874">
                  <c:v>647.8999633789062</c:v>
                </c:pt>
                <c:pt idx="6875">
                  <c:v>648.0</c:v>
                </c:pt>
                <c:pt idx="6876">
                  <c:v>648.0999755859374</c:v>
                </c:pt>
                <c:pt idx="6877">
                  <c:v>648.199951171875</c:v>
                </c:pt>
                <c:pt idx="6878">
                  <c:v>648.2999877929685</c:v>
                </c:pt>
                <c:pt idx="6879">
                  <c:v>648.3999633789062</c:v>
                </c:pt>
                <c:pt idx="6880">
                  <c:v>648.5</c:v>
                </c:pt>
                <c:pt idx="6881">
                  <c:v>648.5999755859374</c:v>
                </c:pt>
                <c:pt idx="6882">
                  <c:v>648.699951171875</c:v>
                </c:pt>
                <c:pt idx="6883">
                  <c:v>648.7999877929685</c:v>
                </c:pt>
                <c:pt idx="6884">
                  <c:v>648.8999633789062</c:v>
                </c:pt>
                <c:pt idx="6885">
                  <c:v>649.0</c:v>
                </c:pt>
                <c:pt idx="6886">
                  <c:v>649.0999755859374</c:v>
                </c:pt>
                <c:pt idx="6887">
                  <c:v>649.199951171875</c:v>
                </c:pt>
                <c:pt idx="6888">
                  <c:v>649.2999877929685</c:v>
                </c:pt>
                <c:pt idx="6889">
                  <c:v>649.3999633789062</c:v>
                </c:pt>
                <c:pt idx="6890">
                  <c:v>649.5</c:v>
                </c:pt>
                <c:pt idx="6891">
                  <c:v>649.5999755859374</c:v>
                </c:pt>
                <c:pt idx="6892">
                  <c:v>649.699951171875</c:v>
                </c:pt>
                <c:pt idx="6893">
                  <c:v>649.7999877929685</c:v>
                </c:pt>
                <c:pt idx="6894">
                  <c:v>649.8999633789062</c:v>
                </c:pt>
                <c:pt idx="6895">
                  <c:v>650.0</c:v>
                </c:pt>
                <c:pt idx="6896">
                  <c:v>650.0999755859374</c:v>
                </c:pt>
                <c:pt idx="6897">
                  <c:v>650.199951171875</c:v>
                </c:pt>
                <c:pt idx="6898">
                  <c:v>650.2999877929685</c:v>
                </c:pt>
                <c:pt idx="6899">
                  <c:v>650.3999633789062</c:v>
                </c:pt>
                <c:pt idx="6900">
                  <c:v>650.5</c:v>
                </c:pt>
                <c:pt idx="6901">
                  <c:v>650.5999755859374</c:v>
                </c:pt>
                <c:pt idx="6902">
                  <c:v>650.699951171875</c:v>
                </c:pt>
                <c:pt idx="6903">
                  <c:v>650.7999877929685</c:v>
                </c:pt>
                <c:pt idx="6904">
                  <c:v>650.8999633789062</c:v>
                </c:pt>
                <c:pt idx="6905">
                  <c:v>651.0</c:v>
                </c:pt>
                <c:pt idx="6906">
                  <c:v>651.0999755859374</c:v>
                </c:pt>
                <c:pt idx="6907">
                  <c:v>651.199951171875</c:v>
                </c:pt>
                <c:pt idx="6908">
                  <c:v>651.2999877929685</c:v>
                </c:pt>
                <c:pt idx="6909">
                  <c:v>651.3999633789062</c:v>
                </c:pt>
                <c:pt idx="6910">
                  <c:v>651.5</c:v>
                </c:pt>
                <c:pt idx="6911">
                  <c:v>651.5999755859374</c:v>
                </c:pt>
                <c:pt idx="6912">
                  <c:v>651.699951171875</c:v>
                </c:pt>
                <c:pt idx="6913">
                  <c:v>651.7999877929685</c:v>
                </c:pt>
                <c:pt idx="6914">
                  <c:v>651.8999633789062</c:v>
                </c:pt>
                <c:pt idx="6915">
                  <c:v>652.0</c:v>
                </c:pt>
                <c:pt idx="6916">
                  <c:v>652.0999755859374</c:v>
                </c:pt>
                <c:pt idx="6917">
                  <c:v>652.199951171875</c:v>
                </c:pt>
                <c:pt idx="6918">
                  <c:v>652.2999877929685</c:v>
                </c:pt>
                <c:pt idx="6919">
                  <c:v>652.3999633789062</c:v>
                </c:pt>
                <c:pt idx="6920">
                  <c:v>652.5</c:v>
                </c:pt>
                <c:pt idx="6921">
                  <c:v>652.5999755859374</c:v>
                </c:pt>
                <c:pt idx="6922">
                  <c:v>652.699951171875</c:v>
                </c:pt>
                <c:pt idx="6923">
                  <c:v>652.7999877929685</c:v>
                </c:pt>
                <c:pt idx="6924">
                  <c:v>652.8999633789062</c:v>
                </c:pt>
                <c:pt idx="6925">
                  <c:v>653.0</c:v>
                </c:pt>
                <c:pt idx="6926">
                  <c:v>653.0999755859374</c:v>
                </c:pt>
                <c:pt idx="6927">
                  <c:v>653.199951171875</c:v>
                </c:pt>
                <c:pt idx="6928">
                  <c:v>653.2999877929685</c:v>
                </c:pt>
                <c:pt idx="6929">
                  <c:v>653.3999633789062</c:v>
                </c:pt>
                <c:pt idx="6930">
                  <c:v>653.5</c:v>
                </c:pt>
                <c:pt idx="6931">
                  <c:v>653.5999755859374</c:v>
                </c:pt>
                <c:pt idx="6932">
                  <c:v>653.699951171875</c:v>
                </c:pt>
                <c:pt idx="6933">
                  <c:v>653.7999877929685</c:v>
                </c:pt>
                <c:pt idx="6934">
                  <c:v>653.8999633789062</c:v>
                </c:pt>
                <c:pt idx="6935">
                  <c:v>654.0</c:v>
                </c:pt>
                <c:pt idx="6936">
                  <c:v>654.0999755859374</c:v>
                </c:pt>
                <c:pt idx="6937">
                  <c:v>654.199951171875</c:v>
                </c:pt>
                <c:pt idx="6938">
                  <c:v>654.2999877929685</c:v>
                </c:pt>
                <c:pt idx="6939">
                  <c:v>654.3999633789062</c:v>
                </c:pt>
                <c:pt idx="6940">
                  <c:v>654.5</c:v>
                </c:pt>
                <c:pt idx="6941">
                  <c:v>654.5999755859374</c:v>
                </c:pt>
                <c:pt idx="6942">
                  <c:v>654.699951171875</c:v>
                </c:pt>
                <c:pt idx="6943">
                  <c:v>654.7999877929685</c:v>
                </c:pt>
                <c:pt idx="6944">
                  <c:v>654.8999633789062</c:v>
                </c:pt>
                <c:pt idx="6945">
                  <c:v>655.0</c:v>
                </c:pt>
                <c:pt idx="6946">
                  <c:v>655.0999755859374</c:v>
                </c:pt>
                <c:pt idx="6947">
                  <c:v>655.199951171875</c:v>
                </c:pt>
                <c:pt idx="6948">
                  <c:v>655.2999877929685</c:v>
                </c:pt>
                <c:pt idx="6949">
                  <c:v>655.3999633789062</c:v>
                </c:pt>
                <c:pt idx="6950">
                  <c:v>655.5</c:v>
                </c:pt>
                <c:pt idx="6951">
                  <c:v>655.5999755859374</c:v>
                </c:pt>
                <c:pt idx="6952">
                  <c:v>655.699951171875</c:v>
                </c:pt>
                <c:pt idx="6953">
                  <c:v>655.7999877929685</c:v>
                </c:pt>
                <c:pt idx="6954">
                  <c:v>655.8999633789062</c:v>
                </c:pt>
                <c:pt idx="6955">
                  <c:v>656.0</c:v>
                </c:pt>
                <c:pt idx="6956">
                  <c:v>656.0999755859374</c:v>
                </c:pt>
                <c:pt idx="6957">
                  <c:v>656.199951171875</c:v>
                </c:pt>
                <c:pt idx="6958">
                  <c:v>656.2999877929685</c:v>
                </c:pt>
                <c:pt idx="6959">
                  <c:v>656.3999633789062</c:v>
                </c:pt>
                <c:pt idx="6960">
                  <c:v>656.5</c:v>
                </c:pt>
                <c:pt idx="6961">
                  <c:v>656.5999755859374</c:v>
                </c:pt>
                <c:pt idx="6962">
                  <c:v>656.699951171875</c:v>
                </c:pt>
                <c:pt idx="6963">
                  <c:v>656.7999877929685</c:v>
                </c:pt>
                <c:pt idx="6964">
                  <c:v>656.8999633789062</c:v>
                </c:pt>
                <c:pt idx="6965">
                  <c:v>657.0</c:v>
                </c:pt>
                <c:pt idx="6966">
                  <c:v>657.0999755859374</c:v>
                </c:pt>
                <c:pt idx="6967">
                  <c:v>657.199951171875</c:v>
                </c:pt>
                <c:pt idx="6968">
                  <c:v>657.2999877929685</c:v>
                </c:pt>
                <c:pt idx="6969">
                  <c:v>657.3999633789062</c:v>
                </c:pt>
                <c:pt idx="6970">
                  <c:v>657.5</c:v>
                </c:pt>
                <c:pt idx="6971">
                  <c:v>657.5999755859374</c:v>
                </c:pt>
                <c:pt idx="6972">
                  <c:v>657.699951171875</c:v>
                </c:pt>
                <c:pt idx="6973">
                  <c:v>657.7999877929685</c:v>
                </c:pt>
                <c:pt idx="6974">
                  <c:v>657.8999633789062</c:v>
                </c:pt>
                <c:pt idx="6975">
                  <c:v>658.0</c:v>
                </c:pt>
                <c:pt idx="6976">
                  <c:v>658.0999755859374</c:v>
                </c:pt>
                <c:pt idx="6977">
                  <c:v>658.199951171875</c:v>
                </c:pt>
                <c:pt idx="6978">
                  <c:v>658.2999877929685</c:v>
                </c:pt>
                <c:pt idx="6979">
                  <c:v>658.3999633789062</c:v>
                </c:pt>
                <c:pt idx="6980">
                  <c:v>658.5</c:v>
                </c:pt>
                <c:pt idx="6981">
                  <c:v>658.5999755859374</c:v>
                </c:pt>
                <c:pt idx="6982">
                  <c:v>658.699951171875</c:v>
                </c:pt>
                <c:pt idx="6983">
                  <c:v>658.7999877929685</c:v>
                </c:pt>
                <c:pt idx="6984">
                  <c:v>658.8999633789062</c:v>
                </c:pt>
                <c:pt idx="6985">
                  <c:v>659.0</c:v>
                </c:pt>
                <c:pt idx="6986">
                  <c:v>659.0999755859374</c:v>
                </c:pt>
                <c:pt idx="6987">
                  <c:v>659.199951171875</c:v>
                </c:pt>
                <c:pt idx="6988">
                  <c:v>659.2999877929685</c:v>
                </c:pt>
                <c:pt idx="6989">
                  <c:v>659.3999633789062</c:v>
                </c:pt>
                <c:pt idx="6990">
                  <c:v>659.5</c:v>
                </c:pt>
                <c:pt idx="6991">
                  <c:v>659.5999755859374</c:v>
                </c:pt>
                <c:pt idx="6992">
                  <c:v>659.699951171875</c:v>
                </c:pt>
                <c:pt idx="6993">
                  <c:v>659.7999877929685</c:v>
                </c:pt>
                <c:pt idx="6994">
                  <c:v>659.8999633789062</c:v>
                </c:pt>
                <c:pt idx="6995">
                  <c:v>660.0</c:v>
                </c:pt>
                <c:pt idx="6996">
                  <c:v>660.0999755859374</c:v>
                </c:pt>
                <c:pt idx="6997">
                  <c:v>660.199951171875</c:v>
                </c:pt>
                <c:pt idx="6998">
                  <c:v>660.2999877929685</c:v>
                </c:pt>
                <c:pt idx="6999">
                  <c:v>660.3999633789062</c:v>
                </c:pt>
                <c:pt idx="7000">
                  <c:v>660.5</c:v>
                </c:pt>
                <c:pt idx="7001">
                  <c:v>660.5999755859374</c:v>
                </c:pt>
                <c:pt idx="7002">
                  <c:v>660.699951171875</c:v>
                </c:pt>
                <c:pt idx="7003">
                  <c:v>660.7999877929685</c:v>
                </c:pt>
                <c:pt idx="7004">
                  <c:v>660.8999633789062</c:v>
                </c:pt>
                <c:pt idx="7005">
                  <c:v>661.0</c:v>
                </c:pt>
                <c:pt idx="7006">
                  <c:v>661.0999755859374</c:v>
                </c:pt>
                <c:pt idx="7007">
                  <c:v>661.199951171875</c:v>
                </c:pt>
                <c:pt idx="7008">
                  <c:v>661.2999877929685</c:v>
                </c:pt>
                <c:pt idx="7009">
                  <c:v>661.3999633789062</c:v>
                </c:pt>
                <c:pt idx="7010">
                  <c:v>661.5</c:v>
                </c:pt>
                <c:pt idx="7011">
                  <c:v>661.5999755859374</c:v>
                </c:pt>
                <c:pt idx="7012">
                  <c:v>661.699951171875</c:v>
                </c:pt>
                <c:pt idx="7013">
                  <c:v>661.7999877929685</c:v>
                </c:pt>
                <c:pt idx="7014">
                  <c:v>661.8999633789062</c:v>
                </c:pt>
                <c:pt idx="7015">
                  <c:v>662.0</c:v>
                </c:pt>
                <c:pt idx="7016">
                  <c:v>662.0999755859374</c:v>
                </c:pt>
                <c:pt idx="7017">
                  <c:v>662.199951171875</c:v>
                </c:pt>
                <c:pt idx="7018">
                  <c:v>662.2999877929685</c:v>
                </c:pt>
                <c:pt idx="7019">
                  <c:v>662.3999633789062</c:v>
                </c:pt>
                <c:pt idx="7020">
                  <c:v>662.5</c:v>
                </c:pt>
                <c:pt idx="7021">
                  <c:v>662.5999755859374</c:v>
                </c:pt>
                <c:pt idx="7022">
                  <c:v>662.699951171875</c:v>
                </c:pt>
                <c:pt idx="7023">
                  <c:v>662.7999877929685</c:v>
                </c:pt>
                <c:pt idx="7024">
                  <c:v>662.8999633789062</c:v>
                </c:pt>
                <c:pt idx="7025">
                  <c:v>663.0</c:v>
                </c:pt>
                <c:pt idx="7026">
                  <c:v>663.0999755859374</c:v>
                </c:pt>
                <c:pt idx="7027">
                  <c:v>663.199951171875</c:v>
                </c:pt>
                <c:pt idx="7028">
                  <c:v>663.2999877929685</c:v>
                </c:pt>
                <c:pt idx="7029">
                  <c:v>663.3999633789062</c:v>
                </c:pt>
                <c:pt idx="7030">
                  <c:v>663.5</c:v>
                </c:pt>
                <c:pt idx="7031">
                  <c:v>663.5999755859374</c:v>
                </c:pt>
                <c:pt idx="7032">
                  <c:v>663.699951171875</c:v>
                </c:pt>
                <c:pt idx="7033">
                  <c:v>663.7999877929685</c:v>
                </c:pt>
                <c:pt idx="7034">
                  <c:v>663.8999633789062</c:v>
                </c:pt>
                <c:pt idx="7035">
                  <c:v>664.0</c:v>
                </c:pt>
                <c:pt idx="7036">
                  <c:v>664.0999755859374</c:v>
                </c:pt>
                <c:pt idx="7037">
                  <c:v>664.199951171875</c:v>
                </c:pt>
                <c:pt idx="7038">
                  <c:v>664.2999877929685</c:v>
                </c:pt>
                <c:pt idx="7039">
                  <c:v>664.3999633789062</c:v>
                </c:pt>
                <c:pt idx="7040">
                  <c:v>664.5</c:v>
                </c:pt>
                <c:pt idx="7041">
                  <c:v>664.5999755859374</c:v>
                </c:pt>
                <c:pt idx="7042">
                  <c:v>664.699951171875</c:v>
                </c:pt>
                <c:pt idx="7043">
                  <c:v>664.7999877929685</c:v>
                </c:pt>
                <c:pt idx="7044">
                  <c:v>664.8999633789062</c:v>
                </c:pt>
                <c:pt idx="7045">
                  <c:v>665.0</c:v>
                </c:pt>
                <c:pt idx="7046">
                  <c:v>665.0999755859374</c:v>
                </c:pt>
                <c:pt idx="7047">
                  <c:v>665.199951171875</c:v>
                </c:pt>
                <c:pt idx="7048">
                  <c:v>665.2999877929685</c:v>
                </c:pt>
                <c:pt idx="7049">
                  <c:v>665.3999633789062</c:v>
                </c:pt>
                <c:pt idx="7050">
                  <c:v>665.5</c:v>
                </c:pt>
                <c:pt idx="7051">
                  <c:v>665.5999755859374</c:v>
                </c:pt>
                <c:pt idx="7052">
                  <c:v>665.699951171875</c:v>
                </c:pt>
                <c:pt idx="7053">
                  <c:v>665.7999877929685</c:v>
                </c:pt>
                <c:pt idx="7054">
                  <c:v>665.8999633789062</c:v>
                </c:pt>
                <c:pt idx="7055">
                  <c:v>666.0</c:v>
                </c:pt>
                <c:pt idx="7056">
                  <c:v>666.0999755859374</c:v>
                </c:pt>
                <c:pt idx="7057">
                  <c:v>666.199951171875</c:v>
                </c:pt>
                <c:pt idx="7058">
                  <c:v>666.2999877929685</c:v>
                </c:pt>
                <c:pt idx="7059">
                  <c:v>666.3999633789062</c:v>
                </c:pt>
                <c:pt idx="7060">
                  <c:v>666.5</c:v>
                </c:pt>
                <c:pt idx="7061">
                  <c:v>666.5999755859374</c:v>
                </c:pt>
                <c:pt idx="7062">
                  <c:v>666.699951171875</c:v>
                </c:pt>
                <c:pt idx="7063">
                  <c:v>666.7999877929685</c:v>
                </c:pt>
                <c:pt idx="7064">
                  <c:v>666.8999633789062</c:v>
                </c:pt>
                <c:pt idx="7065">
                  <c:v>667.0</c:v>
                </c:pt>
                <c:pt idx="7066">
                  <c:v>667.0999755859374</c:v>
                </c:pt>
                <c:pt idx="7067">
                  <c:v>667.199951171875</c:v>
                </c:pt>
                <c:pt idx="7068">
                  <c:v>667.2999877929685</c:v>
                </c:pt>
                <c:pt idx="7069">
                  <c:v>667.3999633789062</c:v>
                </c:pt>
                <c:pt idx="7070">
                  <c:v>667.5</c:v>
                </c:pt>
                <c:pt idx="7071">
                  <c:v>667.5999755859374</c:v>
                </c:pt>
                <c:pt idx="7072">
                  <c:v>667.699951171875</c:v>
                </c:pt>
                <c:pt idx="7073">
                  <c:v>667.7999877929685</c:v>
                </c:pt>
                <c:pt idx="7074">
                  <c:v>667.8999633789062</c:v>
                </c:pt>
                <c:pt idx="7075">
                  <c:v>668.0</c:v>
                </c:pt>
                <c:pt idx="7076">
                  <c:v>668.0999755859374</c:v>
                </c:pt>
                <c:pt idx="7077">
                  <c:v>668.199951171875</c:v>
                </c:pt>
                <c:pt idx="7078">
                  <c:v>668.2999877929685</c:v>
                </c:pt>
                <c:pt idx="7079">
                  <c:v>668.3999633789062</c:v>
                </c:pt>
                <c:pt idx="7080">
                  <c:v>668.5</c:v>
                </c:pt>
                <c:pt idx="7081">
                  <c:v>668.5999755859374</c:v>
                </c:pt>
                <c:pt idx="7082">
                  <c:v>668.699951171875</c:v>
                </c:pt>
                <c:pt idx="7083">
                  <c:v>668.7999877929685</c:v>
                </c:pt>
                <c:pt idx="7084">
                  <c:v>668.8999633789062</c:v>
                </c:pt>
                <c:pt idx="7085">
                  <c:v>669.0</c:v>
                </c:pt>
                <c:pt idx="7086">
                  <c:v>669.0999755859374</c:v>
                </c:pt>
                <c:pt idx="7087">
                  <c:v>669.199951171875</c:v>
                </c:pt>
                <c:pt idx="7088">
                  <c:v>669.2999877929685</c:v>
                </c:pt>
                <c:pt idx="7089">
                  <c:v>669.3999633789062</c:v>
                </c:pt>
                <c:pt idx="7090">
                  <c:v>669.5</c:v>
                </c:pt>
                <c:pt idx="7091">
                  <c:v>669.5999755859374</c:v>
                </c:pt>
                <c:pt idx="7092">
                  <c:v>669.699951171875</c:v>
                </c:pt>
                <c:pt idx="7093">
                  <c:v>669.7999877929685</c:v>
                </c:pt>
                <c:pt idx="7094">
                  <c:v>669.8999633789062</c:v>
                </c:pt>
                <c:pt idx="7095">
                  <c:v>670.0</c:v>
                </c:pt>
                <c:pt idx="7096">
                  <c:v>670.0999755859374</c:v>
                </c:pt>
                <c:pt idx="7097">
                  <c:v>670.199951171875</c:v>
                </c:pt>
                <c:pt idx="7098">
                  <c:v>670.2999877929685</c:v>
                </c:pt>
                <c:pt idx="7099">
                  <c:v>670.3999633789062</c:v>
                </c:pt>
                <c:pt idx="7100">
                  <c:v>670.5</c:v>
                </c:pt>
                <c:pt idx="7101">
                  <c:v>670.5999755859374</c:v>
                </c:pt>
                <c:pt idx="7102">
                  <c:v>670.699951171875</c:v>
                </c:pt>
                <c:pt idx="7103">
                  <c:v>670.7999877929685</c:v>
                </c:pt>
                <c:pt idx="7104">
                  <c:v>670.8999633789062</c:v>
                </c:pt>
                <c:pt idx="7105">
                  <c:v>671.0</c:v>
                </c:pt>
                <c:pt idx="7106">
                  <c:v>671.0999755859374</c:v>
                </c:pt>
                <c:pt idx="7107">
                  <c:v>671.199951171875</c:v>
                </c:pt>
                <c:pt idx="7108">
                  <c:v>671.2999877929685</c:v>
                </c:pt>
                <c:pt idx="7109">
                  <c:v>671.3999633789062</c:v>
                </c:pt>
                <c:pt idx="7110">
                  <c:v>671.5</c:v>
                </c:pt>
                <c:pt idx="7111">
                  <c:v>671.5999755859374</c:v>
                </c:pt>
                <c:pt idx="7112">
                  <c:v>671.699951171875</c:v>
                </c:pt>
                <c:pt idx="7113">
                  <c:v>671.7999877929685</c:v>
                </c:pt>
                <c:pt idx="7114">
                  <c:v>671.8999633789062</c:v>
                </c:pt>
                <c:pt idx="7115">
                  <c:v>672.0</c:v>
                </c:pt>
                <c:pt idx="7116">
                  <c:v>672.0999755859374</c:v>
                </c:pt>
                <c:pt idx="7117">
                  <c:v>672.199951171875</c:v>
                </c:pt>
                <c:pt idx="7118">
                  <c:v>672.2999877929685</c:v>
                </c:pt>
                <c:pt idx="7119">
                  <c:v>672.3999633789062</c:v>
                </c:pt>
                <c:pt idx="7120">
                  <c:v>672.5</c:v>
                </c:pt>
                <c:pt idx="7121">
                  <c:v>672.5999755859374</c:v>
                </c:pt>
                <c:pt idx="7122">
                  <c:v>672.699951171875</c:v>
                </c:pt>
                <c:pt idx="7123">
                  <c:v>672.7999877929685</c:v>
                </c:pt>
                <c:pt idx="7124">
                  <c:v>672.8999633789062</c:v>
                </c:pt>
                <c:pt idx="7125">
                  <c:v>673.0</c:v>
                </c:pt>
                <c:pt idx="7126">
                  <c:v>673.0999755859374</c:v>
                </c:pt>
                <c:pt idx="7127">
                  <c:v>673.199951171875</c:v>
                </c:pt>
                <c:pt idx="7128">
                  <c:v>673.2999877929685</c:v>
                </c:pt>
                <c:pt idx="7129">
                  <c:v>673.3999633789062</c:v>
                </c:pt>
                <c:pt idx="7130">
                  <c:v>673.5</c:v>
                </c:pt>
                <c:pt idx="7131">
                  <c:v>673.5999755859374</c:v>
                </c:pt>
                <c:pt idx="7132">
                  <c:v>673.699951171875</c:v>
                </c:pt>
                <c:pt idx="7133">
                  <c:v>673.7999877929685</c:v>
                </c:pt>
                <c:pt idx="7134">
                  <c:v>673.8999633789062</c:v>
                </c:pt>
                <c:pt idx="7135">
                  <c:v>674.0</c:v>
                </c:pt>
                <c:pt idx="7136">
                  <c:v>674.0999755859374</c:v>
                </c:pt>
                <c:pt idx="7137">
                  <c:v>674.199951171875</c:v>
                </c:pt>
                <c:pt idx="7138">
                  <c:v>674.2999877929685</c:v>
                </c:pt>
                <c:pt idx="7139">
                  <c:v>674.3999633789062</c:v>
                </c:pt>
                <c:pt idx="7140">
                  <c:v>674.5</c:v>
                </c:pt>
                <c:pt idx="7141">
                  <c:v>674.5999755859374</c:v>
                </c:pt>
                <c:pt idx="7142">
                  <c:v>674.699951171875</c:v>
                </c:pt>
                <c:pt idx="7143">
                  <c:v>674.7999877929685</c:v>
                </c:pt>
                <c:pt idx="7144">
                  <c:v>674.8999633789062</c:v>
                </c:pt>
                <c:pt idx="7145">
                  <c:v>675.0</c:v>
                </c:pt>
                <c:pt idx="7146">
                  <c:v>675.0999755859374</c:v>
                </c:pt>
                <c:pt idx="7147">
                  <c:v>675.199951171875</c:v>
                </c:pt>
                <c:pt idx="7148">
                  <c:v>675.2999877929685</c:v>
                </c:pt>
                <c:pt idx="7149">
                  <c:v>675.3999633789062</c:v>
                </c:pt>
                <c:pt idx="7150">
                  <c:v>675.5</c:v>
                </c:pt>
                <c:pt idx="7151">
                  <c:v>675.5999755859374</c:v>
                </c:pt>
                <c:pt idx="7152">
                  <c:v>675.699951171875</c:v>
                </c:pt>
                <c:pt idx="7153">
                  <c:v>675.7999877929685</c:v>
                </c:pt>
                <c:pt idx="7154">
                  <c:v>675.8999633789062</c:v>
                </c:pt>
                <c:pt idx="7155">
                  <c:v>676.0</c:v>
                </c:pt>
                <c:pt idx="7156">
                  <c:v>676.0999755859374</c:v>
                </c:pt>
                <c:pt idx="7157">
                  <c:v>676.199951171875</c:v>
                </c:pt>
                <c:pt idx="7158">
                  <c:v>676.2999877929685</c:v>
                </c:pt>
                <c:pt idx="7159">
                  <c:v>676.3999633789062</c:v>
                </c:pt>
                <c:pt idx="7160">
                  <c:v>676.5</c:v>
                </c:pt>
                <c:pt idx="7161">
                  <c:v>676.5999755859374</c:v>
                </c:pt>
                <c:pt idx="7162">
                  <c:v>676.699951171875</c:v>
                </c:pt>
                <c:pt idx="7163">
                  <c:v>676.7999877929685</c:v>
                </c:pt>
                <c:pt idx="7164">
                  <c:v>676.8999633789062</c:v>
                </c:pt>
                <c:pt idx="7165">
                  <c:v>677.0</c:v>
                </c:pt>
                <c:pt idx="7166">
                  <c:v>677.0999755859374</c:v>
                </c:pt>
                <c:pt idx="7167">
                  <c:v>677.199951171875</c:v>
                </c:pt>
                <c:pt idx="7168">
                  <c:v>677.2999877929685</c:v>
                </c:pt>
                <c:pt idx="7169">
                  <c:v>677.3999633789062</c:v>
                </c:pt>
                <c:pt idx="7170">
                  <c:v>677.5</c:v>
                </c:pt>
                <c:pt idx="7171">
                  <c:v>677.5999755859374</c:v>
                </c:pt>
                <c:pt idx="7172">
                  <c:v>677.699951171875</c:v>
                </c:pt>
                <c:pt idx="7173">
                  <c:v>677.7999877929685</c:v>
                </c:pt>
                <c:pt idx="7174">
                  <c:v>677.8999633789062</c:v>
                </c:pt>
                <c:pt idx="7175">
                  <c:v>678.0</c:v>
                </c:pt>
                <c:pt idx="7176">
                  <c:v>678.0999755859374</c:v>
                </c:pt>
                <c:pt idx="7177">
                  <c:v>678.199951171875</c:v>
                </c:pt>
                <c:pt idx="7178">
                  <c:v>678.2999877929685</c:v>
                </c:pt>
                <c:pt idx="7179">
                  <c:v>678.3999633789062</c:v>
                </c:pt>
                <c:pt idx="7180">
                  <c:v>678.5</c:v>
                </c:pt>
                <c:pt idx="7181">
                  <c:v>678.5999755859374</c:v>
                </c:pt>
                <c:pt idx="7182">
                  <c:v>678.699951171875</c:v>
                </c:pt>
                <c:pt idx="7183">
                  <c:v>678.7999877929685</c:v>
                </c:pt>
                <c:pt idx="7184">
                  <c:v>678.8999633789062</c:v>
                </c:pt>
                <c:pt idx="7185">
                  <c:v>679.0</c:v>
                </c:pt>
                <c:pt idx="7186">
                  <c:v>679.0999755859374</c:v>
                </c:pt>
                <c:pt idx="7187">
                  <c:v>679.199951171875</c:v>
                </c:pt>
                <c:pt idx="7188">
                  <c:v>679.2999877929685</c:v>
                </c:pt>
                <c:pt idx="7189">
                  <c:v>679.3999633789062</c:v>
                </c:pt>
                <c:pt idx="7190">
                  <c:v>679.5</c:v>
                </c:pt>
                <c:pt idx="7191">
                  <c:v>679.5999755859374</c:v>
                </c:pt>
                <c:pt idx="7192">
                  <c:v>679.699951171875</c:v>
                </c:pt>
                <c:pt idx="7193">
                  <c:v>679.7999877929685</c:v>
                </c:pt>
                <c:pt idx="7194">
                  <c:v>679.8999633789062</c:v>
                </c:pt>
                <c:pt idx="7195">
                  <c:v>680.0</c:v>
                </c:pt>
                <c:pt idx="7196">
                  <c:v>680.0999755859374</c:v>
                </c:pt>
                <c:pt idx="7197">
                  <c:v>680.199951171875</c:v>
                </c:pt>
                <c:pt idx="7198">
                  <c:v>680.2999877929685</c:v>
                </c:pt>
                <c:pt idx="7199">
                  <c:v>680.3999633789062</c:v>
                </c:pt>
                <c:pt idx="7200">
                  <c:v>680.5</c:v>
                </c:pt>
                <c:pt idx="7201">
                  <c:v>680.5999755859374</c:v>
                </c:pt>
                <c:pt idx="7202">
                  <c:v>680.699951171875</c:v>
                </c:pt>
                <c:pt idx="7203">
                  <c:v>680.7999877929685</c:v>
                </c:pt>
                <c:pt idx="7204">
                  <c:v>680.8999633789062</c:v>
                </c:pt>
                <c:pt idx="7205">
                  <c:v>681.0</c:v>
                </c:pt>
                <c:pt idx="7206">
                  <c:v>681.0999755859374</c:v>
                </c:pt>
                <c:pt idx="7207">
                  <c:v>681.199951171875</c:v>
                </c:pt>
                <c:pt idx="7208">
                  <c:v>681.2999877929685</c:v>
                </c:pt>
                <c:pt idx="7209">
                  <c:v>681.3999633789062</c:v>
                </c:pt>
                <c:pt idx="7210">
                  <c:v>681.5</c:v>
                </c:pt>
                <c:pt idx="7211">
                  <c:v>681.5999755859374</c:v>
                </c:pt>
                <c:pt idx="7212">
                  <c:v>681.699951171875</c:v>
                </c:pt>
                <c:pt idx="7213">
                  <c:v>681.7999877929685</c:v>
                </c:pt>
                <c:pt idx="7214">
                  <c:v>681.8999633789062</c:v>
                </c:pt>
                <c:pt idx="7215">
                  <c:v>682.0</c:v>
                </c:pt>
                <c:pt idx="7216">
                  <c:v>682.0999755859374</c:v>
                </c:pt>
                <c:pt idx="7217">
                  <c:v>682.199951171875</c:v>
                </c:pt>
                <c:pt idx="7218">
                  <c:v>682.2999877929685</c:v>
                </c:pt>
                <c:pt idx="7219">
                  <c:v>682.3999633789062</c:v>
                </c:pt>
                <c:pt idx="7220">
                  <c:v>682.5</c:v>
                </c:pt>
                <c:pt idx="7221">
                  <c:v>682.5999755859374</c:v>
                </c:pt>
                <c:pt idx="7222">
                  <c:v>682.699951171875</c:v>
                </c:pt>
                <c:pt idx="7223">
                  <c:v>682.7999877929685</c:v>
                </c:pt>
                <c:pt idx="7224">
                  <c:v>682.8999633789062</c:v>
                </c:pt>
                <c:pt idx="7225">
                  <c:v>683.0</c:v>
                </c:pt>
                <c:pt idx="7226">
                  <c:v>683.0999755859374</c:v>
                </c:pt>
                <c:pt idx="7227">
                  <c:v>683.199951171875</c:v>
                </c:pt>
                <c:pt idx="7228">
                  <c:v>683.2999877929685</c:v>
                </c:pt>
                <c:pt idx="7229">
                  <c:v>683.3999633789062</c:v>
                </c:pt>
                <c:pt idx="7230">
                  <c:v>683.5</c:v>
                </c:pt>
                <c:pt idx="7231">
                  <c:v>683.5999755859374</c:v>
                </c:pt>
                <c:pt idx="7232">
                  <c:v>683.699951171875</c:v>
                </c:pt>
                <c:pt idx="7233">
                  <c:v>683.7999877929685</c:v>
                </c:pt>
                <c:pt idx="7234">
                  <c:v>683.8999633789062</c:v>
                </c:pt>
                <c:pt idx="7235">
                  <c:v>684.0</c:v>
                </c:pt>
                <c:pt idx="7236">
                  <c:v>684.0999755859374</c:v>
                </c:pt>
                <c:pt idx="7237">
                  <c:v>684.199951171875</c:v>
                </c:pt>
                <c:pt idx="7238">
                  <c:v>684.2999877929685</c:v>
                </c:pt>
                <c:pt idx="7239">
                  <c:v>684.3999633789062</c:v>
                </c:pt>
                <c:pt idx="7240">
                  <c:v>684.5</c:v>
                </c:pt>
                <c:pt idx="7241">
                  <c:v>684.5999755859374</c:v>
                </c:pt>
                <c:pt idx="7242">
                  <c:v>684.699951171875</c:v>
                </c:pt>
                <c:pt idx="7243">
                  <c:v>684.7999877929685</c:v>
                </c:pt>
                <c:pt idx="7244">
                  <c:v>684.8999633789062</c:v>
                </c:pt>
                <c:pt idx="7245">
                  <c:v>685.0</c:v>
                </c:pt>
                <c:pt idx="7246">
                  <c:v>685.0999755859374</c:v>
                </c:pt>
                <c:pt idx="7247">
                  <c:v>685.199951171875</c:v>
                </c:pt>
                <c:pt idx="7248">
                  <c:v>685.2999877929685</c:v>
                </c:pt>
                <c:pt idx="7249">
                  <c:v>685.3999633789062</c:v>
                </c:pt>
                <c:pt idx="7250">
                  <c:v>685.5</c:v>
                </c:pt>
                <c:pt idx="7251">
                  <c:v>685.5999755859374</c:v>
                </c:pt>
                <c:pt idx="7252">
                  <c:v>685.699951171875</c:v>
                </c:pt>
                <c:pt idx="7253">
                  <c:v>685.7999877929685</c:v>
                </c:pt>
                <c:pt idx="7254">
                  <c:v>685.8999633789062</c:v>
                </c:pt>
                <c:pt idx="7255">
                  <c:v>686.0</c:v>
                </c:pt>
                <c:pt idx="7256">
                  <c:v>686.0999755859374</c:v>
                </c:pt>
                <c:pt idx="7257">
                  <c:v>686.199951171875</c:v>
                </c:pt>
                <c:pt idx="7258">
                  <c:v>686.2999877929685</c:v>
                </c:pt>
                <c:pt idx="7259">
                  <c:v>686.3999633789062</c:v>
                </c:pt>
                <c:pt idx="7260">
                  <c:v>686.5</c:v>
                </c:pt>
                <c:pt idx="7261">
                  <c:v>686.5999755859374</c:v>
                </c:pt>
                <c:pt idx="7262">
                  <c:v>686.699951171875</c:v>
                </c:pt>
                <c:pt idx="7263">
                  <c:v>686.7999877929685</c:v>
                </c:pt>
                <c:pt idx="7264">
                  <c:v>686.8999633789062</c:v>
                </c:pt>
                <c:pt idx="7265">
                  <c:v>687.0</c:v>
                </c:pt>
                <c:pt idx="7266">
                  <c:v>687.0999755859374</c:v>
                </c:pt>
                <c:pt idx="7267">
                  <c:v>687.199951171875</c:v>
                </c:pt>
                <c:pt idx="7268">
                  <c:v>687.2999877929685</c:v>
                </c:pt>
                <c:pt idx="7269">
                  <c:v>687.3999633789062</c:v>
                </c:pt>
                <c:pt idx="7270">
                  <c:v>687.5</c:v>
                </c:pt>
                <c:pt idx="7271">
                  <c:v>687.5999755859374</c:v>
                </c:pt>
                <c:pt idx="7272">
                  <c:v>687.699951171875</c:v>
                </c:pt>
                <c:pt idx="7273">
                  <c:v>687.7999877929685</c:v>
                </c:pt>
                <c:pt idx="7274">
                  <c:v>687.8999633789062</c:v>
                </c:pt>
                <c:pt idx="7275">
                  <c:v>688.0</c:v>
                </c:pt>
                <c:pt idx="7276">
                  <c:v>688.0999755859374</c:v>
                </c:pt>
                <c:pt idx="7277">
                  <c:v>688.199951171875</c:v>
                </c:pt>
                <c:pt idx="7278">
                  <c:v>688.2999877929685</c:v>
                </c:pt>
                <c:pt idx="7279">
                  <c:v>688.3999633789062</c:v>
                </c:pt>
                <c:pt idx="7280">
                  <c:v>688.5</c:v>
                </c:pt>
                <c:pt idx="7281">
                  <c:v>688.5999755859374</c:v>
                </c:pt>
                <c:pt idx="7282">
                  <c:v>688.699951171875</c:v>
                </c:pt>
                <c:pt idx="7283">
                  <c:v>688.7999877929685</c:v>
                </c:pt>
                <c:pt idx="7284">
                  <c:v>688.8999633789062</c:v>
                </c:pt>
                <c:pt idx="7285">
                  <c:v>689.0</c:v>
                </c:pt>
                <c:pt idx="7286">
                  <c:v>689.0999755859374</c:v>
                </c:pt>
                <c:pt idx="7287">
                  <c:v>689.199951171875</c:v>
                </c:pt>
                <c:pt idx="7288">
                  <c:v>689.2999877929685</c:v>
                </c:pt>
                <c:pt idx="7289">
                  <c:v>689.3999633789062</c:v>
                </c:pt>
                <c:pt idx="7290">
                  <c:v>689.5</c:v>
                </c:pt>
                <c:pt idx="7291">
                  <c:v>689.5999755859374</c:v>
                </c:pt>
                <c:pt idx="7292">
                  <c:v>689.699951171875</c:v>
                </c:pt>
                <c:pt idx="7293">
                  <c:v>689.7999877929685</c:v>
                </c:pt>
                <c:pt idx="7294">
                  <c:v>689.8999633789062</c:v>
                </c:pt>
                <c:pt idx="7295">
                  <c:v>690.0</c:v>
                </c:pt>
                <c:pt idx="7296">
                  <c:v>690.0999755859374</c:v>
                </c:pt>
                <c:pt idx="7297">
                  <c:v>690.199951171875</c:v>
                </c:pt>
                <c:pt idx="7298">
                  <c:v>690.2999877929685</c:v>
                </c:pt>
                <c:pt idx="7299">
                  <c:v>690.3999633789062</c:v>
                </c:pt>
                <c:pt idx="7300">
                  <c:v>690.5</c:v>
                </c:pt>
                <c:pt idx="7301">
                  <c:v>690.5999755859374</c:v>
                </c:pt>
                <c:pt idx="7302">
                  <c:v>690.699951171875</c:v>
                </c:pt>
                <c:pt idx="7303">
                  <c:v>690.7999877929685</c:v>
                </c:pt>
                <c:pt idx="7304">
                  <c:v>690.8999633789062</c:v>
                </c:pt>
                <c:pt idx="7305">
                  <c:v>691.0</c:v>
                </c:pt>
                <c:pt idx="7306">
                  <c:v>691.0999755859374</c:v>
                </c:pt>
                <c:pt idx="7307">
                  <c:v>691.199951171875</c:v>
                </c:pt>
                <c:pt idx="7308">
                  <c:v>691.2999877929685</c:v>
                </c:pt>
                <c:pt idx="7309">
                  <c:v>691.3999633789062</c:v>
                </c:pt>
                <c:pt idx="7310">
                  <c:v>691.5</c:v>
                </c:pt>
                <c:pt idx="7311">
                  <c:v>691.5999755859374</c:v>
                </c:pt>
                <c:pt idx="7312">
                  <c:v>691.699951171875</c:v>
                </c:pt>
                <c:pt idx="7313">
                  <c:v>691.7999877929685</c:v>
                </c:pt>
                <c:pt idx="7314">
                  <c:v>691.8999633789062</c:v>
                </c:pt>
                <c:pt idx="7315">
                  <c:v>692.0</c:v>
                </c:pt>
                <c:pt idx="7316">
                  <c:v>692.0999755859374</c:v>
                </c:pt>
                <c:pt idx="7317">
                  <c:v>692.199951171875</c:v>
                </c:pt>
                <c:pt idx="7318">
                  <c:v>692.2999877929685</c:v>
                </c:pt>
                <c:pt idx="7319">
                  <c:v>692.3999633789062</c:v>
                </c:pt>
                <c:pt idx="7320">
                  <c:v>692.5</c:v>
                </c:pt>
                <c:pt idx="7321">
                  <c:v>692.5999755859374</c:v>
                </c:pt>
                <c:pt idx="7322">
                  <c:v>692.699951171875</c:v>
                </c:pt>
                <c:pt idx="7323">
                  <c:v>692.7999877929685</c:v>
                </c:pt>
                <c:pt idx="7324">
                  <c:v>692.8999633789062</c:v>
                </c:pt>
                <c:pt idx="7325">
                  <c:v>693.0</c:v>
                </c:pt>
                <c:pt idx="7326">
                  <c:v>693.0999755859374</c:v>
                </c:pt>
                <c:pt idx="7327">
                  <c:v>693.199951171875</c:v>
                </c:pt>
                <c:pt idx="7328">
                  <c:v>693.2999877929685</c:v>
                </c:pt>
                <c:pt idx="7329">
                  <c:v>693.3999633789062</c:v>
                </c:pt>
                <c:pt idx="7330">
                  <c:v>693.5</c:v>
                </c:pt>
                <c:pt idx="7331">
                  <c:v>693.5999755859374</c:v>
                </c:pt>
                <c:pt idx="7332">
                  <c:v>693.699951171875</c:v>
                </c:pt>
                <c:pt idx="7333">
                  <c:v>693.7999877929685</c:v>
                </c:pt>
                <c:pt idx="7334">
                  <c:v>693.8999633789062</c:v>
                </c:pt>
                <c:pt idx="7335">
                  <c:v>694.0</c:v>
                </c:pt>
                <c:pt idx="7336">
                  <c:v>694.0999755859374</c:v>
                </c:pt>
                <c:pt idx="7337">
                  <c:v>694.199951171875</c:v>
                </c:pt>
                <c:pt idx="7338">
                  <c:v>694.2999877929685</c:v>
                </c:pt>
                <c:pt idx="7339">
                  <c:v>694.3999633789062</c:v>
                </c:pt>
                <c:pt idx="7340">
                  <c:v>694.5</c:v>
                </c:pt>
                <c:pt idx="7341">
                  <c:v>694.5999755859374</c:v>
                </c:pt>
                <c:pt idx="7342">
                  <c:v>694.699951171875</c:v>
                </c:pt>
                <c:pt idx="7343">
                  <c:v>694.7999877929685</c:v>
                </c:pt>
                <c:pt idx="7344">
                  <c:v>694.8999633789062</c:v>
                </c:pt>
                <c:pt idx="7345">
                  <c:v>695.0</c:v>
                </c:pt>
                <c:pt idx="7346">
                  <c:v>695.0999755859374</c:v>
                </c:pt>
                <c:pt idx="7347">
                  <c:v>695.199951171875</c:v>
                </c:pt>
                <c:pt idx="7348">
                  <c:v>695.2999877929685</c:v>
                </c:pt>
                <c:pt idx="7349">
                  <c:v>695.3999633789062</c:v>
                </c:pt>
                <c:pt idx="7350">
                  <c:v>695.5</c:v>
                </c:pt>
                <c:pt idx="7351">
                  <c:v>695.5999755859374</c:v>
                </c:pt>
                <c:pt idx="7352">
                  <c:v>695.699951171875</c:v>
                </c:pt>
                <c:pt idx="7353">
                  <c:v>695.7999877929685</c:v>
                </c:pt>
                <c:pt idx="7354">
                  <c:v>695.8999633789062</c:v>
                </c:pt>
                <c:pt idx="7355">
                  <c:v>696.0</c:v>
                </c:pt>
                <c:pt idx="7356">
                  <c:v>696.0999755859374</c:v>
                </c:pt>
                <c:pt idx="7357">
                  <c:v>696.199951171875</c:v>
                </c:pt>
                <c:pt idx="7358">
                  <c:v>696.2999877929685</c:v>
                </c:pt>
                <c:pt idx="7359">
                  <c:v>696.3999633789062</c:v>
                </c:pt>
                <c:pt idx="7360">
                  <c:v>696.5</c:v>
                </c:pt>
                <c:pt idx="7361">
                  <c:v>696.5999755859374</c:v>
                </c:pt>
                <c:pt idx="7362">
                  <c:v>696.699951171875</c:v>
                </c:pt>
                <c:pt idx="7363">
                  <c:v>696.7999877929685</c:v>
                </c:pt>
                <c:pt idx="7364">
                  <c:v>696.8999633789062</c:v>
                </c:pt>
                <c:pt idx="7365">
                  <c:v>697.0</c:v>
                </c:pt>
                <c:pt idx="7366">
                  <c:v>697.0999755859374</c:v>
                </c:pt>
                <c:pt idx="7367">
                  <c:v>697.199951171875</c:v>
                </c:pt>
                <c:pt idx="7368">
                  <c:v>697.2999877929685</c:v>
                </c:pt>
                <c:pt idx="7369">
                  <c:v>697.3999633789062</c:v>
                </c:pt>
                <c:pt idx="7370">
                  <c:v>697.5</c:v>
                </c:pt>
                <c:pt idx="7371">
                  <c:v>697.5999755859374</c:v>
                </c:pt>
                <c:pt idx="7372">
                  <c:v>697.699951171875</c:v>
                </c:pt>
                <c:pt idx="7373">
                  <c:v>697.7999877929685</c:v>
                </c:pt>
                <c:pt idx="7374">
                  <c:v>697.8999633789062</c:v>
                </c:pt>
                <c:pt idx="7375">
                  <c:v>698.0</c:v>
                </c:pt>
                <c:pt idx="7376">
                  <c:v>698.0999755859374</c:v>
                </c:pt>
                <c:pt idx="7377">
                  <c:v>698.199951171875</c:v>
                </c:pt>
                <c:pt idx="7378">
                  <c:v>698.2999877929685</c:v>
                </c:pt>
                <c:pt idx="7379">
                  <c:v>698.3999633789062</c:v>
                </c:pt>
                <c:pt idx="7380">
                  <c:v>698.5</c:v>
                </c:pt>
                <c:pt idx="7381">
                  <c:v>698.5999755859374</c:v>
                </c:pt>
                <c:pt idx="7382">
                  <c:v>698.699951171875</c:v>
                </c:pt>
                <c:pt idx="7383">
                  <c:v>698.7999877929685</c:v>
                </c:pt>
                <c:pt idx="7384">
                  <c:v>698.8999633789062</c:v>
                </c:pt>
                <c:pt idx="7385">
                  <c:v>699.0</c:v>
                </c:pt>
                <c:pt idx="7386">
                  <c:v>699.0999755859374</c:v>
                </c:pt>
                <c:pt idx="7387">
                  <c:v>699.199951171875</c:v>
                </c:pt>
                <c:pt idx="7388">
                  <c:v>699.2999877929685</c:v>
                </c:pt>
                <c:pt idx="7389">
                  <c:v>699.3999633789062</c:v>
                </c:pt>
                <c:pt idx="7390">
                  <c:v>699.5</c:v>
                </c:pt>
                <c:pt idx="7391">
                  <c:v>699.5999755859374</c:v>
                </c:pt>
                <c:pt idx="7392">
                  <c:v>699.699951171875</c:v>
                </c:pt>
                <c:pt idx="7393">
                  <c:v>699.7999877929685</c:v>
                </c:pt>
                <c:pt idx="7394">
                  <c:v>699.8999633789062</c:v>
                </c:pt>
                <c:pt idx="7395">
                  <c:v>700.0</c:v>
                </c:pt>
                <c:pt idx="7396">
                  <c:v>700.0999755859374</c:v>
                </c:pt>
                <c:pt idx="7397">
                  <c:v>700.199951171875</c:v>
                </c:pt>
                <c:pt idx="7398">
                  <c:v>700.2999877929685</c:v>
                </c:pt>
                <c:pt idx="7399">
                  <c:v>700.3999633789062</c:v>
                </c:pt>
                <c:pt idx="7400">
                  <c:v>700.5</c:v>
                </c:pt>
                <c:pt idx="7401">
                  <c:v>700.5999755859374</c:v>
                </c:pt>
                <c:pt idx="7402">
                  <c:v>700.699951171875</c:v>
                </c:pt>
                <c:pt idx="7403">
                  <c:v>700.7999877929685</c:v>
                </c:pt>
                <c:pt idx="7404">
                  <c:v>700.8999633789062</c:v>
                </c:pt>
                <c:pt idx="7405">
                  <c:v>701.0</c:v>
                </c:pt>
                <c:pt idx="7406">
                  <c:v>701.0999755859374</c:v>
                </c:pt>
                <c:pt idx="7407">
                  <c:v>701.199951171875</c:v>
                </c:pt>
                <c:pt idx="7408">
                  <c:v>701.2999877929685</c:v>
                </c:pt>
                <c:pt idx="7409">
                  <c:v>701.3999633789062</c:v>
                </c:pt>
                <c:pt idx="7410">
                  <c:v>701.5</c:v>
                </c:pt>
                <c:pt idx="7411">
                  <c:v>701.5999755859374</c:v>
                </c:pt>
                <c:pt idx="7412">
                  <c:v>701.699951171875</c:v>
                </c:pt>
                <c:pt idx="7413">
                  <c:v>701.7999877929685</c:v>
                </c:pt>
                <c:pt idx="7414">
                  <c:v>701.8999633789062</c:v>
                </c:pt>
                <c:pt idx="7415">
                  <c:v>702.0</c:v>
                </c:pt>
                <c:pt idx="7416">
                  <c:v>702.0999755859374</c:v>
                </c:pt>
                <c:pt idx="7417">
                  <c:v>702.199951171875</c:v>
                </c:pt>
                <c:pt idx="7418">
                  <c:v>702.2999877929685</c:v>
                </c:pt>
                <c:pt idx="7419">
                  <c:v>702.3999633789062</c:v>
                </c:pt>
                <c:pt idx="7420">
                  <c:v>702.5</c:v>
                </c:pt>
                <c:pt idx="7421">
                  <c:v>702.5999755859374</c:v>
                </c:pt>
                <c:pt idx="7422">
                  <c:v>702.699951171875</c:v>
                </c:pt>
                <c:pt idx="7423">
                  <c:v>702.7999877929685</c:v>
                </c:pt>
                <c:pt idx="7424">
                  <c:v>702.8999633789062</c:v>
                </c:pt>
                <c:pt idx="7425">
                  <c:v>703.0</c:v>
                </c:pt>
                <c:pt idx="7426">
                  <c:v>703.0999755859374</c:v>
                </c:pt>
                <c:pt idx="7427">
                  <c:v>703.199951171875</c:v>
                </c:pt>
                <c:pt idx="7428">
                  <c:v>703.2999877929685</c:v>
                </c:pt>
                <c:pt idx="7429">
                  <c:v>703.3999633789062</c:v>
                </c:pt>
                <c:pt idx="7430">
                  <c:v>703.5</c:v>
                </c:pt>
                <c:pt idx="7431">
                  <c:v>703.5999755859374</c:v>
                </c:pt>
                <c:pt idx="7432">
                  <c:v>703.699951171875</c:v>
                </c:pt>
                <c:pt idx="7433">
                  <c:v>703.7999877929685</c:v>
                </c:pt>
                <c:pt idx="7434">
                  <c:v>703.8999633789062</c:v>
                </c:pt>
                <c:pt idx="7435">
                  <c:v>704.0</c:v>
                </c:pt>
                <c:pt idx="7436">
                  <c:v>704.0999755859374</c:v>
                </c:pt>
                <c:pt idx="7437">
                  <c:v>704.199951171875</c:v>
                </c:pt>
                <c:pt idx="7438">
                  <c:v>704.2999877929685</c:v>
                </c:pt>
                <c:pt idx="7439">
                  <c:v>704.3999633789062</c:v>
                </c:pt>
                <c:pt idx="7440">
                  <c:v>704.5</c:v>
                </c:pt>
                <c:pt idx="7441">
                  <c:v>704.5999755859374</c:v>
                </c:pt>
                <c:pt idx="7442">
                  <c:v>704.699951171875</c:v>
                </c:pt>
                <c:pt idx="7443">
                  <c:v>704.7999877929685</c:v>
                </c:pt>
                <c:pt idx="7444">
                  <c:v>704.8999633789062</c:v>
                </c:pt>
                <c:pt idx="7445">
                  <c:v>705.0</c:v>
                </c:pt>
                <c:pt idx="7446">
                  <c:v>705.0999755859374</c:v>
                </c:pt>
                <c:pt idx="7447">
                  <c:v>705.199951171875</c:v>
                </c:pt>
                <c:pt idx="7448">
                  <c:v>705.2999877929685</c:v>
                </c:pt>
                <c:pt idx="7449">
                  <c:v>705.3999633789062</c:v>
                </c:pt>
                <c:pt idx="7450">
                  <c:v>705.5</c:v>
                </c:pt>
                <c:pt idx="7451">
                  <c:v>705.5999755859374</c:v>
                </c:pt>
                <c:pt idx="7452">
                  <c:v>705.699951171875</c:v>
                </c:pt>
                <c:pt idx="7453">
                  <c:v>705.7999877929685</c:v>
                </c:pt>
                <c:pt idx="7454">
                  <c:v>705.8999633789062</c:v>
                </c:pt>
                <c:pt idx="7455">
                  <c:v>706.0</c:v>
                </c:pt>
                <c:pt idx="7456">
                  <c:v>706.0999755859374</c:v>
                </c:pt>
                <c:pt idx="7457">
                  <c:v>706.199951171875</c:v>
                </c:pt>
                <c:pt idx="7458">
                  <c:v>706.2999877929685</c:v>
                </c:pt>
                <c:pt idx="7459">
                  <c:v>706.3999633789062</c:v>
                </c:pt>
                <c:pt idx="7460">
                  <c:v>706.5</c:v>
                </c:pt>
                <c:pt idx="7461">
                  <c:v>706.5999755859374</c:v>
                </c:pt>
                <c:pt idx="7462">
                  <c:v>706.699951171875</c:v>
                </c:pt>
                <c:pt idx="7463">
                  <c:v>706.7999877929685</c:v>
                </c:pt>
                <c:pt idx="7464">
                  <c:v>706.8999633789062</c:v>
                </c:pt>
                <c:pt idx="7465">
                  <c:v>707.0</c:v>
                </c:pt>
                <c:pt idx="7466">
                  <c:v>707.0999755859374</c:v>
                </c:pt>
                <c:pt idx="7467">
                  <c:v>707.199951171875</c:v>
                </c:pt>
                <c:pt idx="7468">
                  <c:v>707.2999877929685</c:v>
                </c:pt>
                <c:pt idx="7469">
                  <c:v>707.3999633789062</c:v>
                </c:pt>
                <c:pt idx="7470">
                  <c:v>707.5</c:v>
                </c:pt>
                <c:pt idx="7471">
                  <c:v>707.5999755859374</c:v>
                </c:pt>
                <c:pt idx="7472">
                  <c:v>707.699951171875</c:v>
                </c:pt>
                <c:pt idx="7473">
                  <c:v>707.7999877929685</c:v>
                </c:pt>
                <c:pt idx="7474">
                  <c:v>707.8999633789062</c:v>
                </c:pt>
                <c:pt idx="7475">
                  <c:v>708.0</c:v>
                </c:pt>
                <c:pt idx="7476">
                  <c:v>708.0999755859374</c:v>
                </c:pt>
                <c:pt idx="7477">
                  <c:v>708.199951171875</c:v>
                </c:pt>
                <c:pt idx="7478">
                  <c:v>708.2999877929685</c:v>
                </c:pt>
                <c:pt idx="7479">
                  <c:v>708.3999633789062</c:v>
                </c:pt>
                <c:pt idx="7480">
                  <c:v>708.5</c:v>
                </c:pt>
                <c:pt idx="7481">
                  <c:v>708.5999755859374</c:v>
                </c:pt>
                <c:pt idx="7482">
                  <c:v>708.699951171875</c:v>
                </c:pt>
                <c:pt idx="7483">
                  <c:v>708.7999877929685</c:v>
                </c:pt>
                <c:pt idx="7484">
                  <c:v>708.8999633789062</c:v>
                </c:pt>
                <c:pt idx="7485">
                  <c:v>709.0</c:v>
                </c:pt>
                <c:pt idx="7486">
                  <c:v>709.0999755859374</c:v>
                </c:pt>
                <c:pt idx="7487">
                  <c:v>709.199951171875</c:v>
                </c:pt>
                <c:pt idx="7488">
                  <c:v>709.2999877929685</c:v>
                </c:pt>
                <c:pt idx="7489">
                  <c:v>709.3999633789062</c:v>
                </c:pt>
                <c:pt idx="7490">
                  <c:v>709.5</c:v>
                </c:pt>
                <c:pt idx="7491">
                  <c:v>709.5999755859374</c:v>
                </c:pt>
                <c:pt idx="7492">
                  <c:v>709.699951171875</c:v>
                </c:pt>
                <c:pt idx="7493">
                  <c:v>709.7999877929685</c:v>
                </c:pt>
                <c:pt idx="7494">
                  <c:v>709.8999633789062</c:v>
                </c:pt>
                <c:pt idx="7495">
                  <c:v>710.0</c:v>
                </c:pt>
                <c:pt idx="7496">
                  <c:v>710.0999755859374</c:v>
                </c:pt>
                <c:pt idx="7497">
                  <c:v>710.199951171875</c:v>
                </c:pt>
                <c:pt idx="7498">
                  <c:v>710.2999877929685</c:v>
                </c:pt>
                <c:pt idx="7499">
                  <c:v>710.3999633789062</c:v>
                </c:pt>
                <c:pt idx="7500">
                  <c:v>710.5</c:v>
                </c:pt>
                <c:pt idx="7501">
                  <c:v>710.5999755859374</c:v>
                </c:pt>
                <c:pt idx="7502">
                  <c:v>710.699951171875</c:v>
                </c:pt>
                <c:pt idx="7503">
                  <c:v>710.7999877929685</c:v>
                </c:pt>
                <c:pt idx="7504">
                  <c:v>710.8999633789062</c:v>
                </c:pt>
                <c:pt idx="7505">
                  <c:v>711.0</c:v>
                </c:pt>
                <c:pt idx="7506">
                  <c:v>711.0999755859374</c:v>
                </c:pt>
                <c:pt idx="7507">
                  <c:v>711.199951171875</c:v>
                </c:pt>
                <c:pt idx="7508">
                  <c:v>711.2999877929685</c:v>
                </c:pt>
                <c:pt idx="7509">
                  <c:v>711.3999633789062</c:v>
                </c:pt>
                <c:pt idx="7510">
                  <c:v>711.5</c:v>
                </c:pt>
                <c:pt idx="7511">
                  <c:v>711.5999755859374</c:v>
                </c:pt>
                <c:pt idx="7512">
                  <c:v>711.699951171875</c:v>
                </c:pt>
                <c:pt idx="7513">
                  <c:v>711.7999877929685</c:v>
                </c:pt>
                <c:pt idx="7514">
                  <c:v>711.8999633789062</c:v>
                </c:pt>
                <c:pt idx="7515">
                  <c:v>712.0</c:v>
                </c:pt>
                <c:pt idx="7516">
                  <c:v>712.0999755859374</c:v>
                </c:pt>
                <c:pt idx="7517">
                  <c:v>712.199951171875</c:v>
                </c:pt>
                <c:pt idx="7518">
                  <c:v>712.2999877929685</c:v>
                </c:pt>
                <c:pt idx="7519">
                  <c:v>712.3999633789062</c:v>
                </c:pt>
                <c:pt idx="7520">
                  <c:v>712.5</c:v>
                </c:pt>
                <c:pt idx="7521">
                  <c:v>712.5999755859374</c:v>
                </c:pt>
                <c:pt idx="7522">
                  <c:v>712.699951171875</c:v>
                </c:pt>
                <c:pt idx="7523">
                  <c:v>712.7999877929685</c:v>
                </c:pt>
                <c:pt idx="7524">
                  <c:v>712.8999633789062</c:v>
                </c:pt>
                <c:pt idx="7525">
                  <c:v>713.0</c:v>
                </c:pt>
                <c:pt idx="7526">
                  <c:v>713.0999755859374</c:v>
                </c:pt>
                <c:pt idx="7527">
                  <c:v>713.199951171875</c:v>
                </c:pt>
                <c:pt idx="7528">
                  <c:v>713.2999877929685</c:v>
                </c:pt>
                <c:pt idx="7529">
                  <c:v>713.3999633789062</c:v>
                </c:pt>
                <c:pt idx="7530">
                  <c:v>713.5</c:v>
                </c:pt>
                <c:pt idx="7531">
                  <c:v>713.5999755859374</c:v>
                </c:pt>
                <c:pt idx="7532">
                  <c:v>713.699951171875</c:v>
                </c:pt>
                <c:pt idx="7533">
                  <c:v>713.7999877929685</c:v>
                </c:pt>
                <c:pt idx="7534">
                  <c:v>713.8999633789062</c:v>
                </c:pt>
                <c:pt idx="7535">
                  <c:v>714.0</c:v>
                </c:pt>
                <c:pt idx="7536">
                  <c:v>714.0999755859374</c:v>
                </c:pt>
                <c:pt idx="7537">
                  <c:v>714.199951171875</c:v>
                </c:pt>
                <c:pt idx="7538">
                  <c:v>714.2999877929685</c:v>
                </c:pt>
                <c:pt idx="7539">
                  <c:v>714.3999633789062</c:v>
                </c:pt>
                <c:pt idx="7540">
                  <c:v>714.5</c:v>
                </c:pt>
                <c:pt idx="7541">
                  <c:v>714.5999755859374</c:v>
                </c:pt>
                <c:pt idx="7542">
                  <c:v>714.699951171875</c:v>
                </c:pt>
                <c:pt idx="7543">
                  <c:v>714.7999877929685</c:v>
                </c:pt>
                <c:pt idx="7544">
                  <c:v>714.8999633789062</c:v>
                </c:pt>
                <c:pt idx="7545">
                  <c:v>715.0</c:v>
                </c:pt>
                <c:pt idx="7546">
                  <c:v>715.0999755859374</c:v>
                </c:pt>
                <c:pt idx="7547">
                  <c:v>715.199951171875</c:v>
                </c:pt>
                <c:pt idx="7548">
                  <c:v>715.2999877929685</c:v>
                </c:pt>
                <c:pt idx="7549">
                  <c:v>715.3999633789062</c:v>
                </c:pt>
                <c:pt idx="7550">
                  <c:v>715.5</c:v>
                </c:pt>
                <c:pt idx="7551">
                  <c:v>715.5999755859374</c:v>
                </c:pt>
                <c:pt idx="7552">
                  <c:v>715.699951171875</c:v>
                </c:pt>
                <c:pt idx="7553">
                  <c:v>715.7999877929685</c:v>
                </c:pt>
                <c:pt idx="7554">
                  <c:v>715.8999633789062</c:v>
                </c:pt>
                <c:pt idx="7555">
                  <c:v>716.0</c:v>
                </c:pt>
                <c:pt idx="7556">
                  <c:v>716.0999755859374</c:v>
                </c:pt>
                <c:pt idx="7557">
                  <c:v>716.199951171875</c:v>
                </c:pt>
                <c:pt idx="7558">
                  <c:v>716.2999877929685</c:v>
                </c:pt>
                <c:pt idx="7559">
                  <c:v>716.3999633789062</c:v>
                </c:pt>
                <c:pt idx="7560">
                  <c:v>716.5</c:v>
                </c:pt>
                <c:pt idx="7561">
                  <c:v>716.5999755859374</c:v>
                </c:pt>
                <c:pt idx="7562">
                  <c:v>716.699951171875</c:v>
                </c:pt>
                <c:pt idx="7563">
                  <c:v>716.7999877929685</c:v>
                </c:pt>
                <c:pt idx="7564">
                  <c:v>716.8999633789062</c:v>
                </c:pt>
                <c:pt idx="7565">
                  <c:v>717.0</c:v>
                </c:pt>
                <c:pt idx="7566">
                  <c:v>717.0999755859374</c:v>
                </c:pt>
                <c:pt idx="7567">
                  <c:v>717.199951171875</c:v>
                </c:pt>
                <c:pt idx="7568">
                  <c:v>717.2999877929685</c:v>
                </c:pt>
                <c:pt idx="7569">
                  <c:v>717.3999633789062</c:v>
                </c:pt>
                <c:pt idx="7570">
                  <c:v>717.5</c:v>
                </c:pt>
                <c:pt idx="7571">
                  <c:v>717.5999755859374</c:v>
                </c:pt>
                <c:pt idx="7572">
                  <c:v>717.699951171875</c:v>
                </c:pt>
                <c:pt idx="7573">
                  <c:v>717.7999877929685</c:v>
                </c:pt>
                <c:pt idx="7574">
                  <c:v>717.8999633789062</c:v>
                </c:pt>
                <c:pt idx="7575">
                  <c:v>718.0</c:v>
                </c:pt>
                <c:pt idx="7576">
                  <c:v>718.0999755859374</c:v>
                </c:pt>
                <c:pt idx="7577">
                  <c:v>718.199951171875</c:v>
                </c:pt>
                <c:pt idx="7578">
                  <c:v>718.2999877929685</c:v>
                </c:pt>
                <c:pt idx="7579">
                  <c:v>718.3999633789062</c:v>
                </c:pt>
                <c:pt idx="7580">
                  <c:v>718.5</c:v>
                </c:pt>
                <c:pt idx="7581">
                  <c:v>718.5999755859374</c:v>
                </c:pt>
                <c:pt idx="7582">
                  <c:v>718.699951171875</c:v>
                </c:pt>
                <c:pt idx="7583">
                  <c:v>718.7999877929685</c:v>
                </c:pt>
                <c:pt idx="7584">
                  <c:v>718.8999633789062</c:v>
                </c:pt>
                <c:pt idx="7585">
                  <c:v>719.0</c:v>
                </c:pt>
                <c:pt idx="7586">
                  <c:v>719.0999755859374</c:v>
                </c:pt>
                <c:pt idx="7587">
                  <c:v>719.199951171875</c:v>
                </c:pt>
                <c:pt idx="7588">
                  <c:v>719.2999877929685</c:v>
                </c:pt>
                <c:pt idx="7589">
                  <c:v>719.3999633789062</c:v>
                </c:pt>
                <c:pt idx="7590">
                  <c:v>719.5</c:v>
                </c:pt>
                <c:pt idx="7591">
                  <c:v>719.5999755859374</c:v>
                </c:pt>
                <c:pt idx="7592">
                  <c:v>719.699951171875</c:v>
                </c:pt>
                <c:pt idx="7593">
                  <c:v>719.7999877929685</c:v>
                </c:pt>
                <c:pt idx="7594">
                  <c:v>719.8999633789062</c:v>
                </c:pt>
                <c:pt idx="7595">
                  <c:v>720.0</c:v>
                </c:pt>
                <c:pt idx="7596">
                  <c:v>720.0999755859374</c:v>
                </c:pt>
                <c:pt idx="7597">
                  <c:v>720.199951171875</c:v>
                </c:pt>
                <c:pt idx="7598">
                  <c:v>720.2999877929685</c:v>
                </c:pt>
                <c:pt idx="7599">
                  <c:v>720.3999633789062</c:v>
                </c:pt>
                <c:pt idx="7600">
                  <c:v>720.5</c:v>
                </c:pt>
                <c:pt idx="7601">
                  <c:v>720.5999755859374</c:v>
                </c:pt>
                <c:pt idx="7602">
                  <c:v>720.699951171875</c:v>
                </c:pt>
                <c:pt idx="7603">
                  <c:v>720.7999877929685</c:v>
                </c:pt>
                <c:pt idx="7604">
                  <c:v>720.8999633789062</c:v>
                </c:pt>
                <c:pt idx="7605">
                  <c:v>721.0</c:v>
                </c:pt>
                <c:pt idx="7606">
                  <c:v>721.0999755859374</c:v>
                </c:pt>
                <c:pt idx="7607">
                  <c:v>721.199951171875</c:v>
                </c:pt>
                <c:pt idx="7608">
                  <c:v>721.2999877929685</c:v>
                </c:pt>
                <c:pt idx="7609">
                  <c:v>721.3999633789062</c:v>
                </c:pt>
                <c:pt idx="7610">
                  <c:v>721.5</c:v>
                </c:pt>
                <c:pt idx="7611">
                  <c:v>721.5999755859374</c:v>
                </c:pt>
                <c:pt idx="7612">
                  <c:v>721.699951171875</c:v>
                </c:pt>
                <c:pt idx="7613">
                  <c:v>721.7999877929685</c:v>
                </c:pt>
                <c:pt idx="7614">
                  <c:v>721.8999633789062</c:v>
                </c:pt>
                <c:pt idx="7615">
                  <c:v>722.0</c:v>
                </c:pt>
                <c:pt idx="7616">
                  <c:v>722.0999755859374</c:v>
                </c:pt>
                <c:pt idx="7617">
                  <c:v>722.199951171875</c:v>
                </c:pt>
                <c:pt idx="7618">
                  <c:v>722.2999877929685</c:v>
                </c:pt>
                <c:pt idx="7619">
                  <c:v>722.3999633789062</c:v>
                </c:pt>
                <c:pt idx="7620">
                  <c:v>722.5</c:v>
                </c:pt>
                <c:pt idx="7621">
                  <c:v>722.5999755859374</c:v>
                </c:pt>
                <c:pt idx="7622">
                  <c:v>722.699951171875</c:v>
                </c:pt>
                <c:pt idx="7623">
                  <c:v>722.7999877929685</c:v>
                </c:pt>
                <c:pt idx="7624">
                  <c:v>722.8999633789062</c:v>
                </c:pt>
                <c:pt idx="7625">
                  <c:v>723.0</c:v>
                </c:pt>
                <c:pt idx="7626">
                  <c:v>723.0999755859374</c:v>
                </c:pt>
                <c:pt idx="7627">
                  <c:v>723.199951171875</c:v>
                </c:pt>
                <c:pt idx="7628">
                  <c:v>723.2999877929685</c:v>
                </c:pt>
                <c:pt idx="7629">
                  <c:v>723.3999633789062</c:v>
                </c:pt>
                <c:pt idx="7630">
                  <c:v>723.5</c:v>
                </c:pt>
                <c:pt idx="7631">
                  <c:v>723.5999755859374</c:v>
                </c:pt>
                <c:pt idx="7632">
                  <c:v>723.699951171875</c:v>
                </c:pt>
                <c:pt idx="7633">
                  <c:v>723.7999877929685</c:v>
                </c:pt>
                <c:pt idx="7634">
                  <c:v>723.8999633789062</c:v>
                </c:pt>
                <c:pt idx="7635">
                  <c:v>724.0</c:v>
                </c:pt>
                <c:pt idx="7636">
                  <c:v>724.0999755859374</c:v>
                </c:pt>
                <c:pt idx="7637">
                  <c:v>724.199951171875</c:v>
                </c:pt>
                <c:pt idx="7638">
                  <c:v>724.2999877929685</c:v>
                </c:pt>
                <c:pt idx="7639">
                  <c:v>724.3999633789062</c:v>
                </c:pt>
                <c:pt idx="7640">
                  <c:v>724.5</c:v>
                </c:pt>
                <c:pt idx="7641">
                  <c:v>724.5999755859374</c:v>
                </c:pt>
                <c:pt idx="7642">
                  <c:v>724.699951171875</c:v>
                </c:pt>
                <c:pt idx="7643">
                  <c:v>724.7999877929685</c:v>
                </c:pt>
                <c:pt idx="7644">
                  <c:v>724.8999633789062</c:v>
                </c:pt>
                <c:pt idx="7645">
                  <c:v>725.0</c:v>
                </c:pt>
                <c:pt idx="7646">
                  <c:v>725.0999755859374</c:v>
                </c:pt>
                <c:pt idx="7647">
                  <c:v>725.199951171875</c:v>
                </c:pt>
                <c:pt idx="7648">
                  <c:v>725.2999877929685</c:v>
                </c:pt>
                <c:pt idx="7649">
                  <c:v>725.3999633789062</c:v>
                </c:pt>
                <c:pt idx="7650">
                  <c:v>725.5</c:v>
                </c:pt>
                <c:pt idx="7651">
                  <c:v>725.5999755859374</c:v>
                </c:pt>
                <c:pt idx="7652">
                  <c:v>725.699951171875</c:v>
                </c:pt>
                <c:pt idx="7653">
                  <c:v>725.7999877929685</c:v>
                </c:pt>
                <c:pt idx="7654">
                  <c:v>725.8999633789062</c:v>
                </c:pt>
                <c:pt idx="7655">
                  <c:v>726.0</c:v>
                </c:pt>
                <c:pt idx="7656">
                  <c:v>726.0999755859374</c:v>
                </c:pt>
                <c:pt idx="7657">
                  <c:v>726.199951171875</c:v>
                </c:pt>
                <c:pt idx="7658">
                  <c:v>726.2999877929685</c:v>
                </c:pt>
                <c:pt idx="7659">
                  <c:v>726.3999633789062</c:v>
                </c:pt>
                <c:pt idx="7660">
                  <c:v>726.5</c:v>
                </c:pt>
                <c:pt idx="7661">
                  <c:v>726.5999755859374</c:v>
                </c:pt>
                <c:pt idx="7662">
                  <c:v>726.699951171875</c:v>
                </c:pt>
                <c:pt idx="7663">
                  <c:v>726.7999877929685</c:v>
                </c:pt>
                <c:pt idx="7664">
                  <c:v>726.8999633789062</c:v>
                </c:pt>
                <c:pt idx="7665">
                  <c:v>727.0</c:v>
                </c:pt>
                <c:pt idx="7666">
                  <c:v>727.0999755859374</c:v>
                </c:pt>
                <c:pt idx="7667">
                  <c:v>727.199951171875</c:v>
                </c:pt>
                <c:pt idx="7668">
                  <c:v>727.2999877929685</c:v>
                </c:pt>
                <c:pt idx="7669">
                  <c:v>727.3999633789062</c:v>
                </c:pt>
                <c:pt idx="7670">
                  <c:v>727.5</c:v>
                </c:pt>
                <c:pt idx="7671">
                  <c:v>727.5999755859374</c:v>
                </c:pt>
                <c:pt idx="7672">
                  <c:v>727.699951171875</c:v>
                </c:pt>
                <c:pt idx="7673">
                  <c:v>727.7999877929685</c:v>
                </c:pt>
                <c:pt idx="7674">
                  <c:v>727.8999633789062</c:v>
                </c:pt>
                <c:pt idx="7675">
                  <c:v>728.0</c:v>
                </c:pt>
                <c:pt idx="7676">
                  <c:v>728.0999755859374</c:v>
                </c:pt>
                <c:pt idx="7677">
                  <c:v>728.199951171875</c:v>
                </c:pt>
                <c:pt idx="7678">
                  <c:v>728.2999877929685</c:v>
                </c:pt>
                <c:pt idx="7679">
                  <c:v>728.3999633789062</c:v>
                </c:pt>
                <c:pt idx="7680">
                  <c:v>728.5</c:v>
                </c:pt>
                <c:pt idx="7681">
                  <c:v>728.5999755859374</c:v>
                </c:pt>
                <c:pt idx="7682">
                  <c:v>728.699951171875</c:v>
                </c:pt>
                <c:pt idx="7683">
                  <c:v>728.7999877929685</c:v>
                </c:pt>
                <c:pt idx="7684">
                  <c:v>728.8999633789062</c:v>
                </c:pt>
                <c:pt idx="7685">
                  <c:v>729.0</c:v>
                </c:pt>
                <c:pt idx="7686">
                  <c:v>729.0999755859374</c:v>
                </c:pt>
                <c:pt idx="7687">
                  <c:v>729.199951171875</c:v>
                </c:pt>
                <c:pt idx="7688">
                  <c:v>729.2999877929685</c:v>
                </c:pt>
                <c:pt idx="7689">
                  <c:v>729.3999633789062</c:v>
                </c:pt>
                <c:pt idx="7690">
                  <c:v>729.5</c:v>
                </c:pt>
                <c:pt idx="7691">
                  <c:v>729.5999755859374</c:v>
                </c:pt>
                <c:pt idx="7692">
                  <c:v>729.699951171875</c:v>
                </c:pt>
                <c:pt idx="7693">
                  <c:v>729.7999877929685</c:v>
                </c:pt>
                <c:pt idx="7694">
                  <c:v>729.8999633789062</c:v>
                </c:pt>
                <c:pt idx="7695">
                  <c:v>730.0</c:v>
                </c:pt>
                <c:pt idx="7696">
                  <c:v>730.0999755859374</c:v>
                </c:pt>
                <c:pt idx="7697">
                  <c:v>730.199951171875</c:v>
                </c:pt>
                <c:pt idx="7698">
                  <c:v>730.2999877929685</c:v>
                </c:pt>
                <c:pt idx="7699">
                  <c:v>730.3999633789062</c:v>
                </c:pt>
                <c:pt idx="7700">
                  <c:v>730.5</c:v>
                </c:pt>
                <c:pt idx="7701">
                  <c:v>730.5999755859374</c:v>
                </c:pt>
                <c:pt idx="7702">
                  <c:v>730.699951171875</c:v>
                </c:pt>
                <c:pt idx="7703">
                  <c:v>730.7999877929685</c:v>
                </c:pt>
                <c:pt idx="7704">
                  <c:v>730.8999633789062</c:v>
                </c:pt>
                <c:pt idx="7705">
                  <c:v>731.0</c:v>
                </c:pt>
                <c:pt idx="7706">
                  <c:v>731.0999755859374</c:v>
                </c:pt>
                <c:pt idx="7707">
                  <c:v>731.199951171875</c:v>
                </c:pt>
                <c:pt idx="7708">
                  <c:v>731.2999877929685</c:v>
                </c:pt>
                <c:pt idx="7709">
                  <c:v>731.3999633789062</c:v>
                </c:pt>
                <c:pt idx="7710">
                  <c:v>731.5</c:v>
                </c:pt>
                <c:pt idx="7711">
                  <c:v>731.5999755859374</c:v>
                </c:pt>
                <c:pt idx="7712">
                  <c:v>731.699951171875</c:v>
                </c:pt>
                <c:pt idx="7713">
                  <c:v>731.7999877929685</c:v>
                </c:pt>
                <c:pt idx="7714">
                  <c:v>731.8999633789062</c:v>
                </c:pt>
                <c:pt idx="7715">
                  <c:v>732.0</c:v>
                </c:pt>
                <c:pt idx="7716">
                  <c:v>732.0999755859374</c:v>
                </c:pt>
                <c:pt idx="7717">
                  <c:v>732.199951171875</c:v>
                </c:pt>
                <c:pt idx="7718">
                  <c:v>732.2999877929685</c:v>
                </c:pt>
                <c:pt idx="7719">
                  <c:v>732.3999633789062</c:v>
                </c:pt>
                <c:pt idx="7720">
                  <c:v>732.5</c:v>
                </c:pt>
                <c:pt idx="7721">
                  <c:v>732.5999755859374</c:v>
                </c:pt>
                <c:pt idx="7722">
                  <c:v>732.699951171875</c:v>
                </c:pt>
                <c:pt idx="7723">
                  <c:v>732.7999877929685</c:v>
                </c:pt>
                <c:pt idx="7724">
                  <c:v>732.8999633789062</c:v>
                </c:pt>
                <c:pt idx="7725">
                  <c:v>733.0</c:v>
                </c:pt>
                <c:pt idx="7726">
                  <c:v>733.0999755859374</c:v>
                </c:pt>
                <c:pt idx="7727">
                  <c:v>733.199951171875</c:v>
                </c:pt>
                <c:pt idx="7728">
                  <c:v>733.2999877929685</c:v>
                </c:pt>
                <c:pt idx="7729">
                  <c:v>733.3999633789062</c:v>
                </c:pt>
                <c:pt idx="7730">
                  <c:v>733.5</c:v>
                </c:pt>
                <c:pt idx="7731">
                  <c:v>733.5999755859374</c:v>
                </c:pt>
                <c:pt idx="7732">
                  <c:v>733.699951171875</c:v>
                </c:pt>
                <c:pt idx="7733">
                  <c:v>733.7999877929685</c:v>
                </c:pt>
                <c:pt idx="7734">
                  <c:v>733.8999633789062</c:v>
                </c:pt>
                <c:pt idx="7735">
                  <c:v>734.0</c:v>
                </c:pt>
                <c:pt idx="7736">
                  <c:v>734.0999755859374</c:v>
                </c:pt>
                <c:pt idx="7737">
                  <c:v>734.199951171875</c:v>
                </c:pt>
                <c:pt idx="7738">
                  <c:v>734.2999877929685</c:v>
                </c:pt>
                <c:pt idx="7739">
                  <c:v>734.3999633789062</c:v>
                </c:pt>
                <c:pt idx="7740">
                  <c:v>734.5</c:v>
                </c:pt>
                <c:pt idx="7741">
                  <c:v>734.5999755859374</c:v>
                </c:pt>
                <c:pt idx="7742">
                  <c:v>734.699951171875</c:v>
                </c:pt>
                <c:pt idx="7743">
                  <c:v>734.7999877929685</c:v>
                </c:pt>
                <c:pt idx="7744">
                  <c:v>734.8999633789062</c:v>
                </c:pt>
                <c:pt idx="7745">
                  <c:v>735.0</c:v>
                </c:pt>
                <c:pt idx="7746">
                  <c:v>735.0999755859374</c:v>
                </c:pt>
                <c:pt idx="7747">
                  <c:v>735.199951171875</c:v>
                </c:pt>
                <c:pt idx="7748">
                  <c:v>735.2999877929685</c:v>
                </c:pt>
                <c:pt idx="7749">
                  <c:v>735.3999633789062</c:v>
                </c:pt>
                <c:pt idx="7750">
                  <c:v>735.5</c:v>
                </c:pt>
                <c:pt idx="7751">
                  <c:v>735.5999755859374</c:v>
                </c:pt>
                <c:pt idx="7752">
                  <c:v>735.699951171875</c:v>
                </c:pt>
                <c:pt idx="7753">
                  <c:v>735.7999877929685</c:v>
                </c:pt>
                <c:pt idx="7754">
                  <c:v>735.8999633789062</c:v>
                </c:pt>
                <c:pt idx="7755">
                  <c:v>736.0</c:v>
                </c:pt>
                <c:pt idx="7756">
                  <c:v>736.0999755859374</c:v>
                </c:pt>
                <c:pt idx="7757">
                  <c:v>736.199951171875</c:v>
                </c:pt>
                <c:pt idx="7758">
                  <c:v>736.2999877929685</c:v>
                </c:pt>
                <c:pt idx="7759">
                  <c:v>736.3999633789062</c:v>
                </c:pt>
                <c:pt idx="7760">
                  <c:v>736.5</c:v>
                </c:pt>
                <c:pt idx="7761">
                  <c:v>736.5999755859374</c:v>
                </c:pt>
                <c:pt idx="7762">
                  <c:v>736.699951171875</c:v>
                </c:pt>
                <c:pt idx="7763">
                  <c:v>736.7999877929685</c:v>
                </c:pt>
                <c:pt idx="7764">
                  <c:v>736.8999633789062</c:v>
                </c:pt>
                <c:pt idx="7765">
                  <c:v>737.0</c:v>
                </c:pt>
                <c:pt idx="7766">
                  <c:v>737.0999755859374</c:v>
                </c:pt>
                <c:pt idx="7767">
                  <c:v>737.199951171875</c:v>
                </c:pt>
                <c:pt idx="7768">
                  <c:v>737.2999877929685</c:v>
                </c:pt>
                <c:pt idx="7769">
                  <c:v>737.3999633789062</c:v>
                </c:pt>
                <c:pt idx="7770">
                  <c:v>737.5</c:v>
                </c:pt>
                <c:pt idx="7771">
                  <c:v>737.5999755859374</c:v>
                </c:pt>
                <c:pt idx="7772">
                  <c:v>737.699951171875</c:v>
                </c:pt>
                <c:pt idx="7773">
                  <c:v>737.7999877929685</c:v>
                </c:pt>
                <c:pt idx="7774">
                  <c:v>737.8999633789062</c:v>
                </c:pt>
                <c:pt idx="7775">
                  <c:v>738.0</c:v>
                </c:pt>
                <c:pt idx="7776">
                  <c:v>738.0999755859374</c:v>
                </c:pt>
                <c:pt idx="7777">
                  <c:v>738.199951171875</c:v>
                </c:pt>
                <c:pt idx="7778">
                  <c:v>738.2999877929685</c:v>
                </c:pt>
                <c:pt idx="7779">
                  <c:v>738.3999633789062</c:v>
                </c:pt>
                <c:pt idx="7780">
                  <c:v>738.5</c:v>
                </c:pt>
                <c:pt idx="7781">
                  <c:v>738.5999755859374</c:v>
                </c:pt>
                <c:pt idx="7782">
                  <c:v>738.699951171875</c:v>
                </c:pt>
                <c:pt idx="7783">
                  <c:v>738.7999877929685</c:v>
                </c:pt>
                <c:pt idx="7784">
                  <c:v>738.8999633789062</c:v>
                </c:pt>
                <c:pt idx="7785">
                  <c:v>739.0</c:v>
                </c:pt>
                <c:pt idx="7786">
                  <c:v>739.0999755859374</c:v>
                </c:pt>
                <c:pt idx="7787">
                  <c:v>739.199951171875</c:v>
                </c:pt>
                <c:pt idx="7788">
                  <c:v>739.2999877929685</c:v>
                </c:pt>
                <c:pt idx="7789">
                  <c:v>739.3999633789062</c:v>
                </c:pt>
                <c:pt idx="7790">
                  <c:v>739.5</c:v>
                </c:pt>
                <c:pt idx="7791">
                  <c:v>739.5999755859374</c:v>
                </c:pt>
                <c:pt idx="7792">
                  <c:v>739.699951171875</c:v>
                </c:pt>
                <c:pt idx="7793">
                  <c:v>739.7999877929685</c:v>
                </c:pt>
                <c:pt idx="7794">
                  <c:v>739.8999633789062</c:v>
                </c:pt>
                <c:pt idx="7795">
                  <c:v>740.0</c:v>
                </c:pt>
                <c:pt idx="7796">
                  <c:v>740.0999755859374</c:v>
                </c:pt>
                <c:pt idx="7797">
                  <c:v>740.199951171875</c:v>
                </c:pt>
                <c:pt idx="7798">
                  <c:v>740.2999877929685</c:v>
                </c:pt>
                <c:pt idx="7799">
                  <c:v>740.3999633789062</c:v>
                </c:pt>
                <c:pt idx="7800">
                  <c:v>740.5</c:v>
                </c:pt>
                <c:pt idx="7801">
                  <c:v>740.5999755859374</c:v>
                </c:pt>
                <c:pt idx="7802">
                  <c:v>740.699951171875</c:v>
                </c:pt>
                <c:pt idx="7803">
                  <c:v>740.7999877929685</c:v>
                </c:pt>
                <c:pt idx="7804">
                  <c:v>740.8999633789062</c:v>
                </c:pt>
                <c:pt idx="7805">
                  <c:v>741.0</c:v>
                </c:pt>
                <c:pt idx="7806">
                  <c:v>741.0999755859374</c:v>
                </c:pt>
                <c:pt idx="7807">
                  <c:v>741.199951171875</c:v>
                </c:pt>
                <c:pt idx="7808">
                  <c:v>741.2999877929685</c:v>
                </c:pt>
                <c:pt idx="7809">
                  <c:v>741.3999633789062</c:v>
                </c:pt>
                <c:pt idx="7810">
                  <c:v>741.5</c:v>
                </c:pt>
                <c:pt idx="7811">
                  <c:v>741.5999755859374</c:v>
                </c:pt>
                <c:pt idx="7812">
                  <c:v>741.699951171875</c:v>
                </c:pt>
                <c:pt idx="7813">
                  <c:v>741.7999877929685</c:v>
                </c:pt>
                <c:pt idx="7814">
                  <c:v>741.8999633789062</c:v>
                </c:pt>
                <c:pt idx="7815">
                  <c:v>742.0</c:v>
                </c:pt>
                <c:pt idx="7816">
                  <c:v>742.0999755859374</c:v>
                </c:pt>
                <c:pt idx="7817">
                  <c:v>742.199951171875</c:v>
                </c:pt>
                <c:pt idx="7818">
                  <c:v>742.2999877929685</c:v>
                </c:pt>
                <c:pt idx="7819">
                  <c:v>742.3999633789062</c:v>
                </c:pt>
                <c:pt idx="7820">
                  <c:v>742.5</c:v>
                </c:pt>
                <c:pt idx="7821">
                  <c:v>742.5999755859374</c:v>
                </c:pt>
                <c:pt idx="7822">
                  <c:v>742.699951171875</c:v>
                </c:pt>
                <c:pt idx="7823">
                  <c:v>742.7999877929685</c:v>
                </c:pt>
                <c:pt idx="7824">
                  <c:v>742.8999633789062</c:v>
                </c:pt>
                <c:pt idx="7825">
                  <c:v>743.0</c:v>
                </c:pt>
                <c:pt idx="7826">
                  <c:v>743.0999755859374</c:v>
                </c:pt>
                <c:pt idx="7827">
                  <c:v>743.199951171875</c:v>
                </c:pt>
                <c:pt idx="7828">
                  <c:v>743.2999877929685</c:v>
                </c:pt>
                <c:pt idx="7829">
                  <c:v>743.3999633789062</c:v>
                </c:pt>
                <c:pt idx="7830">
                  <c:v>743.5</c:v>
                </c:pt>
                <c:pt idx="7831">
                  <c:v>743.5999755859374</c:v>
                </c:pt>
                <c:pt idx="7832">
                  <c:v>743.699951171875</c:v>
                </c:pt>
                <c:pt idx="7833">
                  <c:v>743.7999877929685</c:v>
                </c:pt>
                <c:pt idx="7834">
                  <c:v>743.8999633789062</c:v>
                </c:pt>
                <c:pt idx="7835">
                  <c:v>744.0</c:v>
                </c:pt>
                <c:pt idx="7836">
                  <c:v>744.0999755859374</c:v>
                </c:pt>
                <c:pt idx="7837">
                  <c:v>744.199951171875</c:v>
                </c:pt>
                <c:pt idx="7838">
                  <c:v>744.2999877929685</c:v>
                </c:pt>
                <c:pt idx="7839">
                  <c:v>744.3999633789062</c:v>
                </c:pt>
                <c:pt idx="7840">
                  <c:v>744.5</c:v>
                </c:pt>
                <c:pt idx="7841">
                  <c:v>744.5999755859374</c:v>
                </c:pt>
                <c:pt idx="7842">
                  <c:v>744.699951171875</c:v>
                </c:pt>
                <c:pt idx="7843">
                  <c:v>744.7999877929685</c:v>
                </c:pt>
                <c:pt idx="7844">
                  <c:v>744.8999633789062</c:v>
                </c:pt>
                <c:pt idx="7845">
                  <c:v>745.0</c:v>
                </c:pt>
                <c:pt idx="7846">
                  <c:v>745.0999755859374</c:v>
                </c:pt>
                <c:pt idx="7847">
                  <c:v>745.199951171875</c:v>
                </c:pt>
                <c:pt idx="7848">
                  <c:v>745.2999877929685</c:v>
                </c:pt>
                <c:pt idx="7849">
                  <c:v>745.3999633789062</c:v>
                </c:pt>
                <c:pt idx="7850">
                  <c:v>745.5</c:v>
                </c:pt>
                <c:pt idx="7851">
                  <c:v>745.5999755859374</c:v>
                </c:pt>
                <c:pt idx="7852">
                  <c:v>745.699951171875</c:v>
                </c:pt>
                <c:pt idx="7853">
                  <c:v>745.7999877929685</c:v>
                </c:pt>
                <c:pt idx="7854">
                  <c:v>745.8999633789062</c:v>
                </c:pt>
                <c:pt idx="7855">
                  <c:v>746.0</c:v>
                </c:pt>
                <c:pt idx="7856">
                  <c:v>746.0999755859374</c:v>
                </c:pt>
                <c:pt idx="7857">
                  <c:v>746.199951171875</c:v>
                </c:pt>
                <c:pt idx="7858">
                  <c:v>746.2999877929685</c:v>
                </c:pt>
                <c:pt idx="7859">
                  <c:v>746.3999633789062</c:v>
                </c:pt>
                <c:pt idx="7860">
                  <c:v>746.5</c:v>
                </c:pt>
                <c:pt idx="7861">
                  <c:v>746.5999755859374</c:v>
                </c:pt>
                <c:pt idx="7862">
                  <c:v>746.699951171875</c:v>
                </c:pt>
                <c:pt idx="7863">
                  <c:v>746.7999877929685</c:v>
                </c:pt>
                <c:pt idx="7864">
                  <c:v>746.8999633789062</c:v>
                </c:pt>
                <c:pt idx="7865">
                  <c:v>747.0</c:v>
                </c:pt>
                <c:pt idx="7866">
                  <c:v>747.0999755859374</c:v>
                </c:pt>
                <c:pt idx="7867">
                  <c:v>747.199951171875</c:v>
                </c:pt>
                <c:pt idx="7868">
                  <c:v>747.2999877929685</c:v>
                </c:pt>
                <c:pt idx="7869">
                  <c:v>747.3999633789062</c:v>
                </c:pt>
                <c:pt idx="7870">
                  <c:v>747.5</c:v>
                </c:pt>
                <c:pt idx="7871">
                  <c:v>747.5999755859374</c:v>
                </c:pt>
                <c:pt idx="7872">
                  <c:v>747.699951171875</c:v>
                </c:pt>
                <c:pt idx="7873">
                  <c:v>747.7999877929685</c:v>
                </c:pt>
                <c:pt idx="7874">
                  <c:v>747.8999633789062</c:v>
                </c:pt>
                <c:pt idx="7875">
                  <c:v>748.0</c:v>
                </c:pt>
                <c:pt idx="7876">
                  <c:v>748.0999755859374</c:v>
                </c:pt>
                <c:pt idx="7877">
                  <c:v>748.199951171875</c:v>
                </c:pt>
                <c:pt idx="7878">
                  <c:v>748.2999877929685</c:v>
                </c:pt>
                <c:pt idx="7879">
                  <c:v>748.3999633789062</c:v>
                </c:pt>
                <c:pt idx="7880">
                  <c:v>748.5</c:v>
                </c:pt>
                <c:pt idx="7881">
                  <c:v>748.5999755859374</c:v>
                </c:pt>
                <c:pt idx="7882">
                  <c:v>748.699951171875</c:v>
                </c:pt>
                <c:pt idx="7883">
                  <c:v>748.7999877929685</c:v>
                </c:pt>
                <c:pt idx="7884">
                  <c:v>748.8999633789062</c:v>
                </c:pt>
                <c:pt idx="7885">
                  <c:v>749.0</c:v>
                </c:pt>
                <c:pt idx="7886">
                  <c:v>749.0999755859374</c:v>
                </c:pt>
                <c:pt idx="7887">
                  <c:v>749.199951171875</c:v>
                </c:pt>
                <c:pt idx="7888">
                  <c:v>749.2999877929685</c:v>
                </c:pt>
                <c:pt idx="7889">
                  <c:v>749.3999633789062</c:v>
                </c:pt>
                <c:pt idx="7890">
                  <c:v>749.5</c:v>
                </c:pt>
                <c:pt idx="7891">
                  <c:v>749.5999755859374</c:v>
                </c:pt>
                <c:pt idx="7892">
                  <c:v>749.699951171875</c:v>
                </c:pt>
                <c:pt idx="7893">
                  <c:v>749.7999877929685</c:v>
                </c:pt>
                <c:pt idx="7894">
                  <c:v>749.8999633789062</c:v>
                </c:pt>
                <c:pt idx="7895">
                  <c:v>750.0</c:v>
                </c:pt>
                <c:pt idx="7896">
                  <c:v>750.0999755859374</c:v>
                </c:pt>
                <c:pt idx="7897">
                  <c:v>750.199951171875</c:v>
                </c:pt>
                <c:pt idx="7898">
                  <c:v>750.2999877929685</c:v>
                </c:pt>
                <c:pt idx="7899">
                  <c:v>750.3999633789062</c:v>
                </c:pt>
                <c:pt idx="7900">
                  <c:v>750.5</c:v>
                </c:pt>
                <c:pt idx="7901">
                  <c:v>750.5999755859374</c:v>
                </c:pt>
                <c:pt idx="7902">
                  <c:v>750.699951171875</c:v>
                </c:pt>
                <c:pt idx="7903">
                  <c:v>750.7999877929685</c:v>
                </c:pt>
                <c:pt idx="7904">
                  <c:v>750.8999633789062</c:v>
                </c:pt>
                <c:pt idx="7905">
                  <c:v>751.0</c:v>
                </c:pt>
                <c:pt idx="7906">
                  <c:v>751.0999755859374</c:v>
                </c:pt>
                <c:pt idx="7907">
                  <c:v>751.199951171875</c:v>
                </c:pt>
                <c:pt idx="7908">
                  <c:v>751.2999877929685</c:v>
                </c:pt>
                <c:pt idx="7909">
                  <c:v>751.3999633789062</c:v>
                </c:pt>
                <c:pt idx="7910">
                  <c:v>751.5</c:v>
                </c:pt>
                <c:pt idx="7911">
                  <c:v>751.5999755859374</c:v>
                </c:pt>
                <c:pt idx="7912">
                  <c:v>751.699951171875</c:v>
                </c:pt>
                <c:pt idx="7913">
                  <c:v>751.7999877929685</c:v>
                </c:pt>
                <c:pt idx="7914">
                  <c:v>751.8999633789062</c:v>
                </c:pt>
                <c:pt idx="7915">
                  <c:v>752.0</c:v>
                </c:pt>
                <c:pt idx="7916">
                  <c:v>752.0999755859374</c:v>
                </c:pt>
                <c:pt idx="7917">
                  <c:v>752.199951171875</c:v>
                </c:pt>
                <c:pt idx="7918">
                  <c:v>752.2999877929685</c:v>
                </c:pt>
                <c:pt idx="7919">
                  <c:v>752.3999633789062</c:v>
                </c:pt>
                <c:pt idx="7920">
                  <c:v>752.5</c:v>
                </c:pt>
                <c:pt idx="7921">
                  <c:v>752.5999755859374</c:v>
                </c:pt>
                <c:pt idx="7922">
                  <c:v>752.699951171875</c:v>
                </c:pt>
                <c:pt idx="7923">
                  <c:v>752.7999877929685</c:v>
                </c:pt>
                <c:pt idx="7924">
                  <c:v>752.8999633789062</c:v>
                </c:pt>
                <c:pt idx="7925">
                  <c:v>753.0</c:v>
                </c:pt>
                <c:pt idx="7926">
                  <c:v>753.0999755859374</c:v>
                </c:pt>
                <c:pt idx="7927">
                  <c:v>753.199951171875</c:v>
                </c:pt>
                <c:pt idx="7928">
                  <c:v>753.2999877929685</c:v>
                </c:pt>
                <c:pt idx="7929">
                  <c:v>753.3999633789062</c:v>
                </c:pt>
                <c:pt idx="7930">
                  <c:v>753.5</c:v>
                </c:pt>
                <c:pt idx="7931">
                  <c:v>753.5999755859374</c:v>
                </c:pt>
                <c:pt idx="7932">
                  <c:v>753.699951171875</c:v>
                </c:pt>
                <c:pt idx="7933">
                  <c:v>753.7999877929685</c:v>
                </c:pt>
                <c:pt idx="7934">
                  <c:v>753.8999633789062</c:v>
                </c:pt>
                <c:pt idx="7935">
                  <c:v>754.0</c:v>
                </c:pt>
                <c:pt idx="7936">
                  <c:v>754.0999755859374</c:v>
                </c:pt>
                <c:pt idx="7937">
                  <c:v>754.199951171875</c:v>
                </c:pt>
                <c:pt idx="7938">
                  <c:v>754.2999877929685</c:v>
                </c:pt>
                <c:pt idx="7939">
                  <c:v>754.3999633789062</c:v>
                </c:pt>
                <c:pt idx="7940">
                  <c:v>754.5</c:v>
                </c:pt>
                <c:pt idx="7941">
                  <c:v>754.5999755859374</c:v>
                </c:pt>
                <c:pt idx="7942">
                  <c:v>754.699951171875</c:v>
                </c:pt>
                <c:pt idx="7943">
                  <c:v>754.7999877929685</c:v>
                </c:pt>
                <c:pt idx="7944">
                  <c:v>754.8999633789062</c:v>
                </c:pt>
                <c:pt idx="7945">
                  <c:v>755.0</c:v>
                </c:pt>
                <c:pt idx="7946">
                  <c:v>755.0999755859374</c:v>
                </c:pt>
                <c:pt idx="7947">
                  <c:v>755.199951171875</c:v>
                </c:pt>
                <c:pt idx="7948">
                  <c:v>755.2999877929685</c:v>
                </c:pt>
                <c:pt idx="7949">
                  <c:v>755.3999633789062</c:v>
                </c:pt>
                <c:pt idx="7950">
                  <c:v>755.5</c:v>
                </c:pt>
                <c:pt idx="7951">
                  <c:v>755.5999755859374</c:v>
                </c:pt>
                <c:pt idx="7952">
                  <c:v>755.699951171875</c:v>
                </c:pt>
                <c:pt idx="7953">
                  <c:v>755.7999877929685</c:v>
                </c:pt>
                <c:pt idx="7954">
                  <c:v>755.8999633789062</c:v>
                </c:pt>
                <c:pt idx="7955">
                  <c:v>756.0</c:v>
                </c:pt>
                <c:pt idx="7956">
                  <c:v>756.0999755859374</c:v>
                </c:pt>
                <c:pt idx="7957">
                  <c:v>756.199951171875</c:v>
                </c:pt>
                <c:pt idx="7958">
                  <c:v>756.2999877929685</c:v>
                </c:pt>
                <c:pt idx="7959">
                  <c:v>756.3999633789062</c:v>
                </c:pt>
                <c:pt idx="7960">
                  <c:v>756.5</c:v>
                </c:pt>
                <c:pt idx="7961">
                  <c:v>756.5999755859374</c:v>
                </c:pt>
                <c:pt idx="7962">
                  <c:v>756.699951171875</c:v>
                </c:pt>
                <c:pt idx="7963">
                  <c:v>756.7999877929685</c:v>
                </c:pt>
                <c:pt idx="7964">
                  <c:v>756.8999633789062</c:v>
                </c:pt>
                <c:pt idx="7965">
                  <c:v>757.0</c:v>
                </c:pt>
                <c:pt idx="7966">
                  <c:v>757.0999755859374</c:v>
                </c:pt>
                <c:pt idx="7967">
                  <c:v>757.199951171875</c:v>
                </c:pt>
                <c:pt idx="7968">
                  <c:v>757.2999877929685</c:v>
                </c:pt>
                <c:pt idx="7969">
                  <c:v>757.3999633789062</c:v>
                </c:pt>
                <c:pt idx="7970">
                  <c:v>757.5</c:v>
                </c:pt>
                <c:pt idx="7971">
                  <c:v>757.5999755859374</c:v>
                </c:pt>
                <c:pt idx="7972">
                  <c:v>757.699951171875</c:v>
                </c:pt>
                <c:pt idx="7973">
                  <c:v>757.7999877929685</c:v>
                </c:pt>
                <c:pt idx="7974">
                  <c:v>757.8999633789062</c:v>
                </c:pt>
                <c:pt idx="7975">
                  <c:v>758.0</c:v>
                </c:pt>
                <c:pt idx="7976">
                  <c:v>758.0999755859374</c:v>
                </c:pt>
                <c:pt idx="7977">
                  <c:v>758.199951171875</c:v>
                </c:pt>
                <c:pt idx="7978">
                  <c:v>758.2999877929685</c:v>
                </c:pt>
                <c:pt idx="7979">
                  <c:v>758.3999633789062</c:v>
                </c:pt>
                <c:pt idx="7980">
                  <c:v>758.5</c:v>
                </c:pt>
                <c:pt idx="7981">
                  <c:v>758.5999755859374</c:v>
                </c:pt>
                <c:pt idx="7982">
                  <c:v>758.699951171875</c:v>
                </c:pt>
                <c:pt idx="7983">
                  <c:v>758.7999877929685</c:v>
                </c:pt>
                <c:pt idx="7984">
                  <c:v>758.8999633789062</c:v>
                </c:pt>
                <c:pt idx="7985">
                  <c:v>759.0</c:v>
                </c:pt>
                <c:pt idx="7986">
                  <c:v>759.0999755859374</c:v>
                </c:pt>
                <c:pt idx="7987">
                  <c:v>759.199951171875</c:v>
                </c:pt>
                <c:pt idx="7988">
                  <c:v>759.2999877929685</c:v>
                </c:pt>
                <c:pt idx="7989">
                  <c:v>759.3999633789062</c:v>
                </c:pt>
                <c:pt idx="7990">
                  <c:v>759.5</c:v>
                </c:pt>
                <c:pt idx="7991">
                  <c:v>759.5999755859374</c:v>
                </c:pt>
                <c:pt idx="7992">
                  <c:v>759.699951171875</c:v>
                </c:pt>
                <c:pt idx="7993">
                  <c:v>759.7999877929685</c:v>
                </c:pt>
                <c:pt idx="7994">
                  <c:v>759.8999633789062</c:v>
                </c:pt>
                <c:pt idx="7995">
                  <c:v>760.0</c:v>
                </c:pt>
                <c:pt idx="7996">
                  <c:v>760.0999755859374</c:v>
                </c:pt>
                <c:pt idx="7997">
                  <c:v>760.199951171875</c:v>
                </c:pt>
                <c:pt idx="7998">
                  <c:v>760.2999877929685</c:v>
                </c:pt>
                <c:pt idx="7999">
                  <c:v>760.3999633789062</c:v>
                </c:pt>
                <c:pt idx="8000">
                  <c:v>760.5</c:v>
                </c:pt>
                <c:pt idx="8001">
                  <c:v>760.5999755859374</c:v>
                </c:pt>
                <c:pt idx="8002">
                  <c:v>760.699951171875</c:v>
                </c:pt>
                <c:pt idx="8003">
                  <c:v>760.7999877929685</c:v>
                </c:pt>
                <c:pt idx="8004">
                  <c:v>760.8999633789062</c:v>
                </c:pt>
                <c:pt idx="8005">
                  <c:v>761.0</c:v>
                </c:pt>
                <c:pt idx="8006">
                  <c:v>761.0999755859374</c:v>
                </c:pt>
                <c:pt idx="8007">
                  <c:v>761.199951171875</c:v>
                </c:pt>
                <c:pt idx="8008">
                  <c:v>761.2999877929685</c:v>
                </c:pt>
                <c:pt idx="8009">
                  <c:v>761.3999633789062</c:v>
                </c:pt>
                <c:pt idx="8010">
                  <c:v>761.5</c:v>
                </c:pt>
                <c:pt idx="8011">
                  <c:v>761.5999755859374</c:v>
                </c:pt>
                <c:pt idx="8012">
                  <c:v>761.699951171875</c:v>
                </c:pt>
                <c:pt idx="8013">
                  <c:v>761.7999877929685</c:v>
                </c:pt>
                <c:pt idx="8014">
                  <c:v>761.8999633789062</c:v>
                </c:pt>
                <c:pt idx="8015">
                  <c:v>762.0</c:v>
                </c:pt>
                <c:pt idx="8016">
                  <c:v>762.0999755859374</c:v>
                </c:pt>
                <c:pt idx="8017">
                  <c:v>762.199951171875</c:v>
                </c:pt>
                <c:pt idx="8018">
                  <c:v>762.2999877929685</c:v>
                </c:pt>
                <c:pt idx="8019">
                  <c:v>762.3999633789062</c:v>
                </c:pt>
                <c:pt idx="8020">
                  <c:v>762.5</c:v>
                </c:pt>
                <c:pt idx="8021">
                  <c:v>762.5999755859374</c:v>
                </c:pt>
                <c:pt idx="8022">
                  <c:v>762.699951171875</c:v>
                </c:pt>
                <c:pt idx="8023">
                  <c:v>762.7999877929685</c:v>
                </c:pt>
                <c:pt idx="8024">
                  <c:v>762.8999633789062</c:v>
                </c:pt>
                <c:pt idx="8025">
                  <c:v>763.0</c:v>
                </c:pt>
                <c:pt idx="8026">
                  <c:v>763.0999755859374</c:v>
                </c:pt>
                <c:pt idx="8027">
                  <c:v>763.199951171875</c:v>
                </c:pt>
                <c:pt idx="8028">
                  <c:v>763.2999877929685</c:v>
                </c:pt>
                <c:pt idx="8029">
                  <c:v>763.3999633789062</c:v>
                </c:pt>
                <c:pt idx="8030">
                  <c:v>763.5</c:v>
                </c:pt>
                <c:pt idx="8031">
                  <c:v>763.5999755859374</c:v>
                </c:pt>
                <c:pt idx="8032">
                  <c:v>763.699951171875</c:v>
                </c:pt>
                <c:pt idx="8033">
                  <c:v>763.7999877929685</c:v>
                </c:pt>
                <c:pt idx="8034">
                  <c:v>763.8999633789062</c:v>
                </c:pt>
                <c:pt idx="8035">
                  <c:v>764.0</c:v>
                </c:pt>
                <c:pt idx="8036">
                  <c:v>764.0999755859374</c:v>
                </c:pt>
                <c:pt idx="8037">
                  <c:v>764.199951171875</c:v>
                </c:pt>
                <c:pt idx="8038">
                  <c:v>764.2999877929685</c:v>
                </c:pt>
                <c:pt idx="8039">
                  <c:v>764.3999633789062</c:v>
                </c:pt>
                <c:pt idx="8040">
                  <c:v>764.5</c:v>
                </c:pt>
                <c:pt idx="8041">
                  <c:v>764.5999755859374</c:v>
                </c:pt>
                <c:pt idx="8042">
                  <c:v>764.699951171875</c:v>
                </c:pt>
                <c:pt idx="8043">
                  <c:v>764.7999877929685</c:v>
                </c:pt>
                <c:pt idx="8044">
                  <c:v>764.8999633789062</c:v>
                </c:pt>
                <c:pt idx="8045">
                  <c:v>765.0</c:v>
                </c:pt>
                <c:pt idx="8046">
                  <c:v>765.0999755859374</c:v>
                </c:pt>
                <c:pt idx="8047">
                  <c:v>765.199951171875</c:v>
                </c:pt>
                <c:pt idx="8048">
                  <c:v>765.2999877929685</c:v>
                </c:pt>
                <c:pt idx="8049">
                  <c:v>765.3999633789062</c:v>
                </c:pt>
                <c:pt idx="8050">
                  <c:v>765.5</c:v>
                </c:pt>
                <c:pt idx="8051">
                  <c:v>765.5999755859374</c:v>
                </c:pt>
                <c:pt idx="8052">
                  <c:v>765.699951171875</c:v>
                </c:pt>
                <c:pt idx="8053">
                  <c:v>765.7999877929685</c:v>
                </c:pt>
                <c:pt idx="8054">
                  <c:v>765.8999633789062</c:v>
                </c:pt>
                <c:pt idx="8055">
                  <c:v>766.0</c:v>
                </c:pt>
                <c:pt idx="8056">
                  <c:v>766.0999755859374</c:v>
                </c:pt>
                <c:pt idx="8057">
                  <c:v>766.199951171875</c:v>
                </c:pt>
                <c:pt idx="8058">
                  <c:v>766.2999877929685</c:v>
                </c:pt>
                <c:pt idx="8059">
                  <c:v>766.3999633789062</c:v>
                </c:pt>
                <c:pt idx="8060">
                  <c:v>766.5</c:v>
                </c:pt>
                <c:pt idx="8061">
                  <c:v>766.5999755859374</c:v>
                </c:pt>
                <c:pt idx="8062">
                  <c:v>766.699951171875</c:v>
                </c:pt>
                <c:pt idx="8063">
                  <c:v>766.7999877929685</c:v>
                </c:pt>
                <c:pt idx="8064">
                  <c:v>766.8999633789062</c:v>
                </c:pt>
                <c:pt idx="8065">
                  <c:v>767.0</c:v>
                </c:pt>
                <c:pt idx="8066">
                  <c:v>767.0999755859374</c:v>
                </c:pt>
                <c:pt idx="8067">
                  <c:v>767.199951171875</c:v>
                </c:pt>
                <c:pt idx="8068">
                  <c:v>767.2999877929685</c:v>
                </c:pt>
                <c:pt idx="8069">
                  <c:v>767.3999633789062</c:v>
                </c:pt>
                <c:pt idx="8070">
                  <c:v>767.5</c:v>
                </c:pt>
                <c:pt idx="8071">
                  <c:v>767.5999755859374</c:v>
                </c:pt>
                <c:pt idx="8072">
                  <c:v>767.699951171875</c:v>
                </c:pt>
                <c:pt idx="8073">
                  <c:v>767.7999877929685</c:v>
                </c:pt>
                <c:pt idx="8074">
                  <c:v>767.8999633789062</c:v>
                </c:pt>
                <c:pt idx="8075">
                  <c:v>768.0</c:v>
                </c:pt>
                <c:pt idx="8076">
                  <c:v>768.0999755859374</c:v>
                </c:pt>
                <c:pt idx="8077">
                  <c:v>768.199951171875</c:v>
                </c:pt>
                <c:pt idx="8078">
                  <c:v>768.2999877929685</c:v>
                </c:pt>
                <c:pt idx="8079">
                  <c:v>768.3999633789062</c:v>
                </c:pt>
                <c:pt idx="8080">
                  <c:v>768.5</c:v>
                </c:pt>
                <c:pt idx="8081">
                  <c:v>768.5999755859374</c:v>
                </c:pt>
                <c:pt idx="8082">
                  <c:v>768.699951171875</c:v>
                </c:pt>
                <c:pt idx="8083">
                  <c:v>768.7999877929685</c:v>
                </c:pt>
                <c:pt idx="8084">
                  <c:v>768.8999633789062</c:v>
                </c:pt>
                <c:pt idx="8085">
                  <c:v>769.0</c:v>
                </c:pt>
                <c:pt idx="8086">
                  <c:v>769.0999755859374</c:v>
                </c:pt>
                <c:pt idx="8087">
                  <c:v>769.199951171875</c:v>
                </c:pt>
                <c:pt idx="8088">
                  <c:v>769.2999877929685</c:v>
                </c:pt>
                <c:pt idx="8089">
                  <c:v>769.3999633789062</c:v>
                </c:pt>
                <c:pt idx="8090">
                  <c:v>769.5</c:v>
                </c:pt>
                <c:pt idx="8091">
                  <c:v>769.5999755859374</c:v>
                </c:pt>
                <c:pt idx="8092">
                  <c:v>769.699951171875</c:v>
                </c:pt>
                <c:pt idx="8093">
                  <c:v>769.7999877929685</c:v>
                </c:pt>
                <c:pt idx="8094">
                  <c:v>769.8999633789062</c:v>
                </c:pt>
                <c:pt idx="8095">
                  <c:v>770.0</c:v>
                </c:pt>
                <c:pt idx="8096">
                  <c:v>770.0999755859374</c:v>
                </c:pt>
                <c:pt idx="8097">
                  <c:v>770.199951171875</c:v>
                </c:pt>
                <c:pt idx="8098">
                  <c:v>770.2999877929685</c:v>
                </c:pt>
                <c:pt idx="8099">
                  <c:v>770.3999633789062</c:v>
                </c:pt>
                <c:pt idx="8100">
                  <c:v>770.5</c:v>
                </c:pt>
                <c:pt idx="8101">
                  <c:v>770.5999755859374</c:v>
                </c:pt>
                <c:pt idx="8102">
                  <c:v>770.699951171875</c:v>
                </c:pt>
                <c:pt idx="8103">
                  <c:v>770.7999877929685</c:v>
                </c:pt>
                <c:pt idx="8104">
                  <c:v>770.8999633789062</c:v>
                </c:pt>
                <c:pt idx="8105">
                  <c:v>771.0</c:v>
                </c:pt>
                <c:pt idx="8106">
                  <c:v>771.0999755859374</c:v>
                </c:pt>
                <c:pt idx="8107">
                  <c:v>771.199951171875</c:v>
                </c:pt>
                <c:pt idx="8108">
                  <c:v>771.2999877929685</c:v>
                </c:pt>
                <c:pt idx="8109">
                  <c:v>771.3999633789062</c:v>
                </c:pt>
                <c:pt idx="8110">
                  <c:v>771.5</c:v>
                </c:pt>
                <c:pt idx="8111">
                  <c:v>771.5999755859374</c:v>
                </c:pt>
                <c:pt idx="8112">
                  <c:v>771.699951171875</c:v>
                </c:pt>
                <c:pt idx="8113">
                  <c:v>771.7999877929685</c:v>
                </c:pt>
                <c:pt idx="8114">
                  <c:v>771.8999633789062</c:v>
                </c:pt>
                <c:pt idx="8115">
                  <c:v>772.0</c:v>
                </c:pt>
                <c:pt idx="8116">
                  <c:v>772.0999755859374</c:v>
                </c:pt>
                <c:pt idx="8117">
                  <c:v>772.199951171875</c:v>
                </c:pt>
                <c:pt idx="8118">
                  <c:v>772.2999877929685</c:v>
                </c:pt>
                <c:pt idx="8119">
                  <c:v>772.3999633789062</c:v>
                </c:pt>
                <c:pt idx="8120">
                  <c:v>772.5</c:v>
                </c:pt>
                <c:pt idx="8121">
                  <c:v>772.5999755859374</c:v>
                </c:pt>
                <c:pt idx="8122">
                  <c:v>772.699951171875</c:v>
                </c:pt>
                <c:pt idx="8123">
                  <c:v>772.7999877929685</c:v>
                </c:pt>
                <c:pt idx="8124">
                  <c:v>772.8999633789062</c:v>
                </c:pt>
                <c:pt idx="8125">
                  <c:v>773.0</c:v>
                </c:pt>
                <c:pt idx="8126">
                  <c:v>773.0999755859374</c:v>
                </c:pt>
                <c:pt idx="8127">
                  <c:v>773.199951171875</c:v>
                </c:pt>
                <c:pt idx="8128">
                  <c:v>773.2999877929685</c:v>
                </c:pt>
                <c:pt idx="8129">
                  <c:v>773.3999633789062</c:v>
                </c:pt>
                <c:pt idx="8130">
                  <c:v>773.5</c:v>
                </c:pt>
                <c:pt idx="8131">
                  <c:v>773.5999755859374</c:v>
                </c:pt>
                <c:pt idx="8132">
                  <c:v>773.699951171875</c:v>
                </c:pt>
                <c:pt idx="8133">
                  <c:v>773.7999877929685</c:v>
                </c:pt>
                <c:pt idx="8134">
                  <c:v>773.8999633789062</c:v>
                </c:pt>
                <c:pt idx="8135">
                  <c:v>774.0</c:v>
                </c:pt>
                <c:pt idx="8136">
                  <c:v>774.0999755859374</c:v>
                </c:pt>
                <c:pt idx="8137">
                  <c:v>774.199951171875</c:v>
                </c:pt>
                <c:pt idx="8138">
                  <c:v>774.2999877929685</c:v>
                </c:pt>
                <c:pt idx="8139">
                  <c:v>774.3999633789062</c:v>
                </c:pt>
                <c:pt idx="8140">
                  <c:v>774.5</c:v>
                </c:pt>
                <c:pt idx="8141">
                  <c:v>774.5999755859374</c:v>
                </c:pt>
                <c:pt idx="8142">
                  <c:v>774.699951171875</c:v>
                </c:pt>
                <c:pt idx="8143">
                  <c:v>774.7999877929685</c:v>
                </c:pt>
                <c:pt idx="8144">
                  <c:v>774.8999633789062</c:v>
                </c:pt>
                <c:pt idx="8145">
                  <c:v>775.0</c:v>
                </c:pt>
                <c:pt idx="8146">
                  <c:v>775.0999755859374</c:v>
                </c:pt>
                <c:pt idx="8147">
                  <c:v>775.199951171875</c:v>
                </c:pt>
                <c:pt idx="8148">
                  <c:v>775.2999877929685</c:v>
                </c:pt>
                <c:pt idx="8149">
                  <c:v>775.3999633789062</c:v>
                </c:pt>
                <c:pt idx="8150">
                  <c:v>775.5</c:v>
                </c:pt>
                <c:pt idx="8151">
                  <c:v>775.5999755859374</c:v>
                </c:pt>
                <c:pt idx="8152">
                  <c:v>775.699951171875</c:v>
                </c:pt>
                <c:pt idx="8153">
                  <c:v>775.7999877929685</c:v>
                </c:pt>
                <c:pt idx="8154">
                  <c:v>775.8999633789062</c:v>
                </c:pt>
                <c:pt idx="8155">
                  <c:v>776.0</c:v>
                </c:pt>
                <c:pt idx="8156">
                  <c:v>776.0999755859374</c:v>
                </c:pt>
                <c:pt idx="8157">
                  <c:v>776.199951171875</c:v>
                </c:pt>
                <c:pt idx="8158">
                  <c:v>776.2999877929685</c:v>
                </c:pt>
                <c:pt idx="8159">
                  <c:v>776.3999633789062</c:v>
                </c:pt>
                <c:pt idx="8160">
                  <c:v>776.5</c:v>
                </c:pt>
                <c:pt idx="8161">
                  <c:v>776.5999755859374</c:v>
                </c:pt>
                <c:pt idx="8162">
                  <c:v>776.699951171875</c:v>
                </c:pt>
                <c:pt idx="8163">
                  <c:v>776.7999877929685</c:v>
                </c:pt>
                <c:pt idx="8164">
                  <c:v>776.8999633789062</c:v>
                </c:pt>
                <c:pt idx="8165">
                  <c:v>777.0</c:v>
                </c:pt>
                <c:pt idx="8166">
                  <c:v>777.0999755859374</c:v>
                </c:pt>
                <c:pt idx="8167">
                  <c:v>777.199951171875</c:v>
                </c:pt>
                <c:pt idx="8168">
                  <c:v>777.2999877929685</c:v>
                </c:pt>
                <c:pt idx="8169">
                  <c:v>777.3999633789062</c:v>
                </c:pt>
                <c:pt idx="8170">
                  <c:v>777.5</c:v>
                </c:pt>
                <c:pt idx="8171">
                  <c:v>777.5999755859374</c:v>
                </c:pt>
                <c:pt idx="8172">
                  <c:v>777.699951171875</c:v>
                </c:pt>
                <c:pt idx="8173">
                  <c:v>777.7999877929685</c:v>
                </c:pt>
                <c:pt idx="8174">
                  <c:v>777.8999633789062</c:v>
                </c:pt>
                <c:pt idx="8175">
                  <c:v>778.0</c:v>
                </c:pt>
                <c:pt idx="8176">
                  <c:v>778.0999755859374</c:v>
                </c:pt>
                <c:pt idx="8177">
                  <c:v>778.199951171875</c:v>
                </c:pt>
                <c:pt idx="8178">
                  <c:v>778.2999877929685</c:v>
                </c:pt>
                <c:pt idx="8179">
                  <c:v>778.3999633789062</c:v>
                </c:pt>
                <c:pt idx="8180">
                  <c:v>778.5</c:v>
                </c:pt>
                <c:pt idx="8181">
                  <c:v>778.5999755859374</c:v>
                </c:pt>
                <c:pt idx="8182">
                  <c:v>778.699951171875</c:v>
                </c:pt>
                <c:pt idx="8183">
                  <c:v>778.7999877929685</c:v>
                </c:pt>
                <c:pt idx="8184">
                  <c:v>778.8999633789062</c:v>
                </c:pt>
                <c:pt idx="8185">
                  <c:v>779.0</c:v>
                </c:pt>
                <c:pt idx="8186">
                  <c:v>779.0999755859374</c:v>
                </c:pt>
                <c:pt idx="8187">
                  <c:v>779.199951171875</c:v>
                </c:pt>
                <c:pt idx="8188">
                  <c:v>779.2999877929685</c:v>
                </c:pt>
                <c:pt idx="8189">
                  <c:v>779.3999633789062</c:v>
                </c:pt>
                <c:pt idx="8190">
                  <c:v>779.5</c:v>
                </c:pt>
                <c:pt idx="8191">
                  <c:v>779.5999755859374</c:v>
                </c:pt>
                <c:pt idx="8192">
                  <c:v>779.699951171875</c:v>
                </c:pt>
                <c:pt idx="8193">
                  <c:v>779.7999877929685</c:v>
                </c:pt>
                <c:pt idx="8194">
                  <c:v>779.8999633789062</c:v>
                </c:pt>
                <c:pt idx="8195">
                  <c:v>780.0</c:v>
                </c:pt>
                <c:pt idx="8196">
                  <c:v>780.0999755859374</c:v>
                </c:pt>
                <c:pt idx="8197">
                  <c:v>780.199951171875</c:v>
                </c:pt>
                <c:pt idx="8198">
                  <c:v>780.2999877929685</c:v>
                </c:pt>
                <c:pt idx="8199">
                  <c:v>780.3999633789062</c:v>
                </c:pt>
                <c:pt idx="8200">
                  <c:v>780.5</c:v>
                </c:pt>
                <c:pt idx="8201">
                  <c:v>780.5999755859374</c:v>
                </c:pt>
                <c:pt idx="8202">
                  <c:v>780.699951171875</c:v>
                </c:pt>
                <c:pt idx="8203">
                  <c:v>780.7999877929685</c:v>
                </c:pt>
                <c:pt idx="8204">
                  <c:v>780.8999633789062</c:v>
                </c:pt>
                <c:pt idx="8205">
                  <c:v>781.0</c:v>
                </c:pt>
                <c:pt idx="8206">
                  <c:v>781.0999755859374</c:v>
                </c:pt>
                <c:pt idx="8207">
                  <c:v>781.199951171875</c:v>
                </c:pt>
                <c:pt idx="8208">
                  <c:v>781.2999877929685</c:v>
                </c:pt>
                <c:pt idx="8209">
                  <c:v>781.3999633789062</c:v>
                </c:pt>
                <c:pt idx="8210">
                  <c:v>781.5</c:v>
                </c:pt>
                <c:pt idx="8211">
                  <c:v>781.5999755859374</c:v>
                </c:pt>
                <c:pt idx="8212">
                  <c:v>781.699951171875</c:v>
                </c:pt>
                <c:pt idx="8213">
                  <c:v>781.7999877929685</c:v>
                </c:pt>
                <c:pt idx="8214">
                  <c:v>781.8999633789062</c:v>
                </c:pt>
                <c:pt idx="8215">
                  <c:v>782.0</c:v>
                </c:pt>
                <c:pt idx="8216">
                  <c:v>782.0999755859374</c:v>
                </c:pt>
                <c:pt idx="8217">
                  <c:v>782.199951171875</c:v>
                </c:pt>
                <c:pt idx="8218">
                  <c:v>782.2999877929685</c:v>
                </c:pt>
                <c:pt idx="8219">
                  <c:v>782.3999633789062</c:v>
                </c:pt>
                <c:pt idx="8220">
                  <c:v>782.5</c:v>
                </c:pt>
                <c:pt idx="8221">
                  <c:v>782.5999755859374</c:v>
                </c:pt>
                <c:pt idx="8222">
                  <c:v>782.699951171875</c:v>
                </c:pt>
                <c:pt idx="8223">
                  <c:v>782.7999877929685</c:v>
                </c:pt>
                <c:pt idx="8224">
                  <c:v>782.8999633789062</c:v>
                </c:pt>
                <c:pt idx="8225">
                  <c:v>783.0</c:v>
                </c:pt>
                <c:pt idx="8226">
                  <c:v>783.0999755859374</c:v>
                </c:pt>
                <c:pt idx="8227">
                  <c:v>783.199951171875</c:v>
                </c:pt>
                <c:pt idx="8228">
                  <c:v>783.2999877929685</c:v>
                </c:pt>
                <c:pt idx="8229">
                  <c:v>783.3999633789062</c:v>
                </c:pt>
                <c:pt idx="8230">
                  <c:v>783.5</c:v>
                </c:pt>
                <c:pt idx="8231">
                  <c:v>783.5999755859374</c:v>
                </c:pt>
                <c:pt idx="8232">
                  <c:v>783.699951171875</c:v>
                </c:pt>
                <c:pt idx="8233">
                  <c:v>783.7999877929685</c:v>
                </c:pt>
                <c:pt idx="8234">
                  <c:v>783.8999633789062</c:v>
                </c:pt>
                <c:pt idx="8235">
                  <c:v>784.0</c:v>
                </c:pt>
                <c:pt idx="8236">
                  <c:v>784.0999755859374</c:v>
                </c:pt>
                <c:pt idx="8237">
                  <c:v>784.199951171875</c:v>
                </c:pt>
                <c:pt idx="8238">
                  <c:v>784.2999877929685</c:v>
                </c:pt>
                <c:pt idx="8239">
                  <c:v>784.3999633789062</c:v>
                </c:pt>
                <c:pt idx="8240">
                  <c:v>784.5</c:v>
                </c:pt>
                <c:pt idx="8241">
                  <c:v>784.5999755859374</c:v>
                </c:pt>
                <c:pt idx="8242">
                  <c:v>784.699951171875</c:v>
                </c:pt>
                <c:pt idx="8243">
                  <c:v>784.7999877929685</c:v>
                </c:pt>
                <c:pt idx="8244">
                  <c:v>784.8999633789062</c:v>
                </c:pt>
                <c:pt idx="8245">
                  <c:v>785.0</c:v>
                </c:pt>
                <c:pt idx="8246">
                  <c:v>785.0999755859374</c:v>
                </c:pt>
                <c:pt idx="8247">
                  <c:v>785.199951171875</c:v>
                </c:pt>
                <c:pt idx="8248">
                  <c:v>785.2999877929685</c:v>
                </c:pt>
                <c:pt idx="8249">
                  <c:v>785.3999633789062</c:v>
                </c:pt>
                <c:pt idx="8250">
                  <c:v>785.5</c:v>
                </c:pt>
                <c:pt idx="8251">
                  <c:v>785.5999755859374</c:v>
                </c:pt>
                <c:pt idx="8252">
                  <c:v>785.699951171875</c:v>
                </c:pt>
                <c:pt idx="8253">
                  <c:v>785.7999877929685</c:v>
                </c:pt>
                <c:pt idx="8254">
                  <c:v>785.8999633789062</c:v>
                </c:pt>
                <c:pt idx="8255">
                  <c:v>786.0</c:v>
                </c:pt>
                <c:pt idx="8256">
                  <c:v>786.0999755859374</c:v>
                </c:pt>
                <c:pt idx="8257">
                  <c:v>786.199951171875</c:v>
                </c:pt>
                <c:pt idx="8258">
                  <c:v>786.2999877929685</c:v>
                </c:pt>
                <c:pt idx="8259">
                  <c:v>786.3999633789062</c:v>
                </c:pt>
                <c:pt idx="8260">
                  <c:v>786.5</c:v>
                </c:pt>
                <c:pt idx="8261">
                  <c:v>786.5999755859374</c:v>
                </c:pt>
                <c:pt idx="8262">
                  <c:v>786.699951171875</c:v>
                </c:pt>
                <c:pt idx="8263">
                  <c:v>786.7999877929685</c:v>
                </c:pt>
                <c:pt idx="8264">
                  <c:v>786.8999633789062</c:v>
                </c:pt>
                <c:pt idx="8265">
                  <c:v>787.0</c:v>
                </c:pt>
                <c:pt idx="8266">
                  <c:v>787.0999755859374</c:v>
                </c:pt>
                <c:pt idx="8267">
                  <c:v>787.199951171875</c:v>
                </c:pt>
                <c:pt idx="8268">
                  <c:v>787.2999877929685</c:v>
                </c:pt>
                <c:pt idx="8269">
                  <c:v>787.3999633789062</c:v>
                </c:pt>
                <c:pt idx="8270">
                  <c:v>787.5</c:v>
                </c:pt>
                <c:pt idx="8271">
                  <c:v>787.5999755859374</c:v>
                </c:pt>
                <c:pt idx="8272">
                  <c:v>787.699951171875</c:v>
                </c:pt>
                <c:pt idx="8273">
                  <c:v>787.7999877929685</c:v>
                </c:pt>
                <c:pt idx="8274">
                  <c:v>787.8999633789062</c:v>
                </c:pt>
                <c:pt idx="8275">
                  <c:v>788.0</c:v>
                </c:pt>
                <c:pt idx="8276">
                  <c:v>788.0999755859374</c:v>
                </c:pt>
                <c:pt idx="8277">
                  <c:v>788.199951171875</c:v>
                </c:pt>
                <c:pt idx="8278">
                  <c:v>788.2999877929685</c:v>
                </c:pt>
                <c:pt idx="8279">
                  <c:v>788.3999633789062</c:v>
                </c:pt>
                <c:pt idx="8280">
                  <c:v>788.5</c:v>
                </c:pt>
                <c:pt idx="8281">
                  <c:v>788.5999755859374</c:v>
                </c:pt>
                <c:pt idx="8282">
                  <c:v>788.699951171875</c:v>
                </c:pt>
                <c:pt idx="8283">
                  <c:v>788.7999877929685</c:v>
                </c:pt>
                <c:pt idx="8284">
                  <c:v>788.8999633789062</c:v>
                </c:pt>
                <c:pt idx="8285">
                  <c:v>789.0</c:v>
                </c:pt>
                <c:pt idx="8286">
                  <c:v>789.0999755859374</c:v>
                </c:pt>
                <c:pt idx="8287">
                  <c:v>789.199951171875</c:v>
                </c:pt>
                <c:pt idx="8288">
                  <c:v>789.2999877929685</c:v>
                </c:pt>
                <c:pt idx="8289">
                  <c:v>789.3999633789062</c:v>
                </c:pt>
                <c:pt idx="8290">
                  <c:v>789.5</c:v>
                </c:pt>
                <c:pt idx="8291">
                  <c:v>789.5999755859374</c:v>
                </c:pt>
                <c:pt idx="8292">
                  <c:v>789.699951171875</c:v>
                </c:pt>
                <c:pt idx="8293">
                  <c:v>789.7999877929685</c:v>
                </c:pt>
                <c:pt idx="8294">
                  <c:v>789.8999633789062</c:v>
                </c:pt>
                <c:pt idx="8295">
                  <c:v>790.0</c:v>
                </c:pt>
                <c:pt idx="8296">
                  <c:v>790.0999755859374</c:v>
                </c:pt>
                <c:pt idx="8297">
                  <c:v>790.199951171875</c:v>
                </c:pt>
                <c:pt idx="8298">
                  <c:v>790.2999877929685</c:v>
                </c:pt>
                <c:pt idx="8299">
                  <c:v>790.3999633789062</c:v>
                </c:pt>
                <c:pt idx="8300">
                  <c:v>790.5</c:v>
                </c:pt>
                <c:pt idx="8301">
                  <c:v>790.5999755859374</c:v>
                </c:pt>
                <c:pt idx="8302">
                  <c:v>790.699951171875</c:v>
                </c:pt>
                <c:pt idx="8303">
                  <c:v>790.7999877929685</c:v>
                </c:pt>
                <c:pt idx="8304">
                  <c:v>790.8999633789062</c:v>
                </c:pt>
                <c:pt idx="8305">
                  <c:v>791.0</c:v>
                </c:pt>
                <c:pt idx="8306">
                  <c:v>791.0999755859374</c:v>
                </c:pt>
                <c:pt idx="8307">
                  <c:v>791.199951171875</c:v>
                </c:pt>
                <c:pt idx="8308">
                  <c:v>791.2999877929685</c:v>
                </c:pt>
                <c:pt idx="8309">
                  <c:v>791.3999633789062</c:v>
                </c:pt>
                <c:pt idx="8310">
                  <c:v>791.5</c:v>
                </c:pt>
                <c:pt idx="8311">
                  <c:v>791.5999755859374</c:v>
                </c:pt>
                <c:pt idx="8312">
                  <c:v>791.699951171875</c:v>
                </c:pt>
                <c:pt idx="8313">
                  <c:v>791.7999877929685</c:v>
                </c:pt>
                <c:pt idx="8314">
                  <c:v>791.8999633789062</c:v>
                </c:pt>
                <c:pt idx="8315">
                  <c:v>792.0</c:v>
                </c:pt>
                <c:pt idx="8316">
                  <c:v>792.0999755859374</c:v>
                </c:pt>
                <c:pt idx="8317">
                  <c:v>792.199951171875</c:v>
                </c:pt>
                <c:pt idx="8318">
                  <c:v>792.2999877929685</c:v>
                </c:pt>
                <c:pt idx="8319">
                  <c:v>792.3999633789062</c:v>
                </c:pt>
                <c:pt idx="8320">
                  <c:v>792.5</c:v>
                </c:pt>
                <c:pt idx="8321">
                  <c:v>792.5999755859374</c:v>
                </c:pt>
                <c:pt idx="8322">
                  <c:v>792.699951171875</c:v>
                </c:pt>
                <c:pt idx="8323">
                  <c:v>792.7999877929685</c:v>
                </c:pt>
                <c:pt idx="8324">
                  <c:v>792.8999633789062</c:v>
                </c:pt>
                <c:pt idx="8325">
                  <c:v>793.0</c:v>
                </c:pt>
                <c:pt idx="8326">
                  <c:v>793.0999755859374</c:v>
                </c:pt>
                <c:pt idx="8327">
                  <c:v>793.199951171875</c:v>
                </c:pt>
                <c:pt idx="8328">
                  <c:v>793.2999877929685</c:v>
                </c:pt>
                <c:pt idx="8329">
                  <c:v>793.3999633789062</c:v>
                </c:pt>
                <c:pt idx="8330">
                  <c:v>793.5</c:v>
                </c:pt>
                <c:pt idx="8331">
                  <c:v>793.5999755859374</c:v>
                </c:pt>
                <c:pt idx="8332">
                  <c:v>793.699951171875</c:v>
                </c:pt>
                <c:pt idx="8333">
                  <c:v>793.7999877929685</c:v>
                </c:pt>
                <c:pt idx="8334">
                  <c:v>793.8999633789062</c:v>
                </c:pt>
                <c:pt idx="8335">
                  <c:v>794.0</c:v>
                </c:pt>
                <c:pt idx="8336">
                  <c:v>794.0999755859374</c:v>
                </c:pt>
                <c:pt idx="8337">
                  <c:v>794.199951171875</c:v>
                </c:pt>
                <c:pt idx="8338">
                  <c:v>794.2999877929685</c:v>
                </c:pt>
                <c:pt idx="8339">
                  <c:v>794.3999633789062</c:v>
                </c:pt>
                <c:pt idx="8340">
                  <c:v>794.5</c:v>
                </c:pt>
                <c:pt idx="8341">
                  <c:v>794.5999755859374</c:v>
                </c:pt>
                <c:pt idx="8342">
                  <c:v>794.699951171875</c:v>
                </c:pt>
                <c:pt idx="8343">
                  <c:v>794.7999877929685</c:v>
                </c:pt>
                <c:pt idx="8344">
                  <c:v>794.8999633789062</c:v>
                </c:pt>
                <c:pt idx="8345">
                  <c:v>795.0</c:v>
                </c:pt>
                <c:pt idx="8346">
                  <c:v>795.0999755859374</c:v>
                </c:pt>
                <c:pt idx="8347">
                  <c:v>795.199951171875</c:v>
                </c:pt>
                <c:pt idx="8348">
                  <c:v>795.2999877929685</c:v>
                </c:pt>
                <c:pt idx="8349">
                  <c:v>795.3999633789062</c:v>
                </c:pt>
                <c:pt idx="8350">
                  <c:v>795.5</c:v>
                </c:pt>
                <c:pt idx="8351">
                  <c:v>795.5999755859374</c:v>
                </c:pt>
                <c:pt idx="8352">
                  <c:v>795.699951171875</c:v>
                </c:pt>
                <c:pt idx="8353">
                  <c:v>795.7999877929685</c:v>
                </c:pt>
                <c:pt idx="8354">
                  <c:v>795.8999633789062</c:v>
                </c:pt>
                <c:pt idx="8355">
                  <c:v>796.0</c:v>
                </c:pt>
                <c:pt idx="8356">
                  <c:v>796.0999755859374</c:v>
                </c:pt>
                <c:pt idx="8357">
                  <c:v>796.199951171875</c:v>
                </c:pt>
                <c:pt idx="8358">
                  <c:v>796.2999877929685</c:v>
                </c:pt>
                <c:pt idx="8359">
                  <c:v>796.3999633789062</c:v>
                </c:pt>
                <c:pt idx="8360">
                  <c:v>796.5</c:v>
                </c:pt>
                <c:pt idx="8361">
                  <c:v>796.5999755859374</c:v>
                </c:pt>
                <c:pt idx="8362">
                  <c:v>796.699951171875</c:v>
                </c:pt>
                <c:pt idx="8363">
                  <c:v>796.7999877929685</c:v>
                </c:pt>
                <c:pt idx="8364">
                  <c:v>796.8999633789062</c:v>
                </c:pt>
                <c:pt idx="8365">
                  <c:v>797.0</c:v>
                </c:pt>
                <c:pt idx="8366">
                  <c:v>797.0999755859374</c:v>
                </c:pt>
                <c:pt idx="8367">
                  <c:v>797.199951171875</c:v>
                </c:pt>
                <c:pt idx="8368">
                  <c:v>797.2999877929685</c:v>
                </c:pt>
                <c:pt idx="8369">
                  <c:v>797.3999633789062</c:v>
                </c:pt>
                <c:pt idx="8370">
                  <c:v>797.5</c:v>
                </c:pt>
                <c:pt idx="8371">
                  <c:v>797.5999755859374</c:v>
                </c:pt>
                <c:pt idx="8372">
                  <c:v>797.699951171875</c:v>
                </c:pt>
                <c:pt idx="8373">
                  <c:v>797.7999877929685</c:v>
                </c:pt>
                <c:pt idx="8374">
                  <c:v>797.8999633789062</c:v>
                </c:pt>
                <c:pt idx="8375">
                  <c:v>798.0</c:v>
                </c:pt>
                <c:pt idx="8376">
                  <c:v>798.0999755859374</c:v>
                </c:pt>
                <c:pt idx="8377">
                  <c:v>798.199951171875</c:v>
                </c:pt>
                <c:pt idx="8378">
                  <c:v>798.2999877929685</c:v>
                </c:pt>
                <c:pt idx="8379">
                  <c:v>798.3999633789062</c:v>
                </c:pt>
                <c:pt idx="8380">
                  <c:v>798.5</c:v>
                </c:pt>
                <c:pt idx="8381">
                  <c:v>798.5999755859374</c:v>
                </c:pt>
                <c:pt idx="8382">
                  <c:v>798.699951171875</c:v>
                </c:pt>
                <c:pt idx="8383">
                  <c:v>798.7999877929685</c:v>
                </c:pt>
                <c:pt idx="8384">
                  <c:v>798.8999633789062</c:v>
                </c:pt>
                <c:pt idx="8385">
                  <c:v>799.0</c:v>
                </c:pt>
                <c:pt idx="8386">
                  <c:v>799.0999755859374</c:v>
                </c:pt>
                <c:pt idx="8387">
                  <c:v>799.199951171875</c:v>
                </c:pt>
                <c:pt idx="8388">
                  <c:v>799.2999877929685</c:v>
                </c:pt>
                <c:pt idx="8389">
                  <c:v>799.3999633789062</c:v>
                </c:pt>
                <c:pt idx="8390">
                  <c:v>799.5</c:v>
                </c:pt>
                <c:pt idx="8391">
                  <c:v>799.5999755859374</c:v>
                </c:pt>
                <c:pt idx="8392">
                  <c:v>799.699951171875</c:v>
                </c:pt>
                <c:pt idx="8393">
                  <c:v>799.7999877929685</c:v>
                </c:pt>
                <c:pt idx="8394">
                  <c:v>799.8999633789062</c:v>
                </c:pt>
                <c:pt idx="8395">
                  <c:v>800.0</c:v>
                </c:pt>
                <c:pt idx="8396">
                  <c:v>800.0999755859374</c:v>
                </c:pt>
                <c:pt idx="8397">
                  <c:v>800.199951171875</c:v>
                </c:pt>
                <c:pt idx="8398">
                  <c:v>800.2999877929685</c:v>
                </c:pt>
                <c:pt idx="8399">
                  <c:v>800.3999633789062</c:v>
                </c:pt>
                <c:pt idx="8400">
                  <c:v>800.5</c:v>
                </c:pt>
                <c:pt idx="8401">
                  <c:v>800.5999755859374</c:v>
                </c:pt>
                <c:pt idx="8402">
                  <c:v>800.699951171875</c:v>
                </c:pt>
                <c:pt idx="8403">
                  <c:v>800.7999877929685</c:v>
                </c:pt>
                <c:pt idx="8404">
                  <c:v>800.8999633789062</c:v>
                </c:pt>
                <c:pt idx="8405">
                  <c:v>801.0</c:v>
                </c:pt>
                <c:pt idx="8406">
                  <c:v>801.0999755859374</c:v>
                </c:pt>
                <c:pt idx="8407">
                  <c:v>801.199951171875</c:v>
                </c:pt>
                <c:pt idx="8408">
                  <c:v>801.2999877929685</c:v>
                </c:pt>
                <c:pt idx="8409">
                  <c:v>801.3999633789062</c:v>
                </c:pt>
                <c:pt idx="8410">
                  <c:v>801.5</c:v>
                </c:pt>
                <c:pt idx="8411">
                  <c:v>801.5999755859374</c:v>
                </c:pt>
                <c:pt idx="8412">
                  <c:v>801.699951171875</c:v>
                </c:pt>
                <c:pt idx="8413">
                  <c:v>801.7999877929685</c:v>
                </c:pt>
                <c:pt idx="8414">
                  <c:v>801.8999633789062</c:v>
                </c:pt>
                <c:pt idx="8415">
                  <c:v>802.0</c:v>
                </c:pt>
                <c:pt idx="8416">
                  <c:v>802.0999755859374</c:v>
                </c:pt>
                <c:pt idx="8417">
                  <c:v>802.199951171875</c:v>
                </c:pt>
                <c:pt idx="8418">
                  <c:v>802.2999877929685</c:v>
                </c:pt>
                <c:pt idx="8419">
                  <c:v>802.3999633789062</c:v>
                </c:pt>
                <c:pt idx="8420">
                  <c:v>802.5</c:v>
                </c:pt>
                <c:pt idx="8421">
                  <c:v>802.5999755859374</c:v>
                </c:pt>
                <c:pt idx="8422">
                  <c:v>802.699951171875</c:v>
                </c:pt>
                <c:pt idx="8423">
                  <c:v>802.7999877929685</c:v>
                </c:pt>
                <c:pt idx="8424">
                  <c:v>802.8999633789062</c:v>
                </c:pt>
                <c:pt idx="8425">
                  <c:v>803.0</c:v>
                </c:pt>
                <c:pt idx="8426">
                  <c:v>803.0999755859374</c:v>
                </c:pt>
                <c:pt idx="8427">
                  <c:v>803.199951171875</c:v>
                </c:pt>
                <c:pt idx="8428">
                  <c:v>803.2999877929685</c:v>
                </c:pt>
                <c:pt idx="8429">
                  <c:v>803.3999633789062</c:v>
                </c:pt>
                <c:pt idx="8430">
                  <c:v>803.5</c:v>
                </c:pt>
                <c:pt idx="8431">
                  <c:v>803.5999755859374</c:v>
                </c:pt>
                <c:pt idx="8432">
                  <c:v>803.699951171875</c:v>
                </c:pt>
                <c:pt idx="8433">
                  <c:v>803.7999877929685</c:v>
                </c:pt>
                <c:pt idx="8434">
                  <c:v>803.8999633789062</c:v>
                </c:pt>
                <c:pt idx="8435">
                  <c:v>804.0</c:v>
                </c:pt>
                <c:pt idx="8436">
                  <c:v>804.0999755859374</c:v>
                </c:pt>
                <c:pt idx="8437">
                  <c:v>804.199951171875</c:v>
                </c:pt>
                <c:pt idx="8438">
                  <c:v>804.2999877929685</c:v>
                </c:pt>
                <c:pt idx="8439">
                  <c:v>804.3999633789062</c:v>
                </c:pt>
                <c:pt idx="8440">
                  <c:v>804.5</c:v>
                </c:pt>
                <c:pt idx="8441">
                  <c:v>804.5999755859374</c:v>
                </c:pt>
                <c:pt idx="8442">
                  <c:v>804.699951171875</c:v>
                </c:pt>
                <c:pt idx="8443">
                  <c:v>804.7999877929685</c:v>
                </c:pt>
                <c:pt idx="8444">
                  <c:v>804.8999633789062</c:v>
                </c:pt>
                <c:pt idx="8445">
                  <c:v>805.0</c:v>
                </c:pt>
                <c:pt idx="8446">
                  <c:v>805.0999755859374</c:v>
                </c:pt>
                <c:pt idx="8447">
                  <c:v>805.199951171875</c:v>
                </c:pt>
                <c:pt idx="8448">
                  <c:v>805.2999877929685</c:v>
                </c:pt>
                <c:pt idx="8449">
                  <c:v>805.3999633789062</c:v>
                </c:pt>
                <c:pt idx="8450">
                  <c:v>805.5</c:v>
                </c:pt>
                <c:pt idx="8451">
                  <c:v>805.5999755859374</c:v>
                </c:pt>
                <c:pt idx="8452">
                  <c:v>805.699951171875</c:v>
                </c:pt>
                <c:pt idx="8453">
                  <c:v>805.7999877929685</c:v>
                </c:pt>
                <c:pt idx="8454">
                  <c:v>805.8999633789062</c:v>
                </c:pt>
                <c:pt idx="8455">
                  <c:v>806.0</c:v>
                </c:pt>
                <c:pt idx="8456">
                  <c:v>806.0999755859374</c:v>
                </c:pt>
                <c:pt idx="8457">
                  <c:v>806.199951171875</c:v>
                </c:pt>
                <c:pt idx="8458">
                  <c:v>806.2999877929685</c:v>
                </c:pt>
                <c:pt idx="8459">
                  <c:v>806.3999633789062</c:v>
                </c:pt>
                <c:pt idx="8460">
                  <c:v>806.5</c:v>
                </c:pt>
                <c:pt idx="8461">
                  <c:v>806.5999755859374</c:v>
                </c:pt>
                <c:pt idx="8462">
                  <c:v>806.699951171875</c:v>
                </c:pt>
                <c:pt idx="8463">
                  <c:v>806.7999877929685</c:v>
                </c:pt>
                <c:pt idx="8464">
                  <c:v>806.8999633789062</c:v>
                </c:pt>
                <c:pt idx="8465">
                  <c:v>807.0</c:v>
                </c:pt>
                <c:pt idx="8466">
                  <c:v>807.0999755859374</c:v>
                </c:pt>
                <c:pt idx="8467">
                  <c:v>807.199951171875</c:v>
                </c:pt>
                <c:pt idx="8468">
                  <c:v>807.2999877929685</c:v>
                </c:pt>
                <c:pt idx="8469">
                  <c:v>807.3999633789062</c:v>
                </c:pt>
                <c:pt idx="8470">
                  <c:v>807.5</c:v>
                </c:pt>
                <c:pt idx="8471">
                  <c:v>807.5999755859374</c:v>
                </c:pt>
                <c:pt idx="8472">
                  <c:v>807.699951171875</c:v>
                </c:pt>
                <c:pt idx="8473">
                  <c:v>807.7999877929685</c:v>
                </c:pt>
                <c:pt idx="8474">
                  <c:v>807.8999633789062</c:v>
                </c:pt>
                <c:pt idx="8475">
                  <c:v>808.0</c:v>
                </c:pt>
                <c:pt idx="8476">
                  <c:v>808.0999755859374</c:v>
                </c:pt>
                <c:pt idx="8477">
                  <c:v>808.199951171875</c:v>
                </c:pt>
                <c:pt idx="8478">
                  <c:v>808.2999877929685</c:v>
                </c:pt>
                <c:pt idx="8479">
                  <c:v>808.3999633789062</c:v>
                </c:pt>
                <c:pt idx="8480">
                  <c:v>808.5</c:v>
                </c:pt>
                <c:pt idx="8481">
                  <c:v>808.5999755859374</c:v>
                </c:pt>
                <c:pt idx="8482">
                  <c:v>808.699951171875</c:v>
                </c:pt>
                <c:pt idx="8483">
                  <c:v>808.7999877929685</c:v>
                </c:pt>
                <c:pt idx="8484">
                  <c:v>808.8999633789062</c:v>
                </c:pt>
                <c:pt idx="8485">
                  <c:v>809.0</c:v>
                </c:pt>
                <c:pt idx="8486">
                  <c:v>809.0999755859374</c:v>
                </c:pt>
                <c:pt idx="8487">
                  <c:v>809.199951171875</c:v>
                </c:pt>
                <c:pt idx="8488">
                  <c:v>809.2999877929685</c:v>
                </c:pt>
                <c:pt idx="8489">
                  <c:v>809.3999633789062</c:v>
                </c:pt>
                <c:pt idx="8490">
                  <c:v>809.5</c:v>
                </c:pt>
                <c:pt idx="8491">
                  <c:v>809.5999755859374</c:v>
                </c:pt>
                <c:pt idx="8492">
                  <c:v>809.699951171875</c:v>
                </c:pt>
                <c:pt idx="8493">
                  <c:v>809.7999877929685</c:v>
                </c:pt>
                <c:pt idx="8494">
                  <c:v>809.8999633789062</c:v>
                </c:pt>
                <c:pt idx="8495">
                  <c:v>810.0</c:v>
                </c:pt>
                <c:pt idx="8496">
                  <c:v>810.0999755859374</c:v>
                </c:pt>
                <c:pt idx="8497">
                  <c:v>810.199951171875</c:v>
                </c:pt>
                <c:pt idx="8498">
                  <c:v>810.2999877929685</c:v>
                </c:pt>
                <c:pt idx="8499">
                  <c:v>810.3999633789062</c:v>
                </c:pt>
                <c:pt idx="8500">
                  <c:v>810.5</c:v>
                </c:pt>
                <c:pt idx="8501">
                  <c:v>810.5999755859374</c:v>
                </c:pt>
                <c:pt idx="8502">
                  <c:v>810.699951171875</c:v>
                </c:pt>
                <c:pt idx="8503">
                  <c:v>810.7999877929685</c:v>
                </c:pt>
                <c:pt idx="8504">
                  <c:v>810.8999633789062</c:v>
                </c:pt>
                <c:pt idx="8505">
                  <c:v>811.0</c:v>
                </c:pt>
                <c:pt idx="8506">
                  <c:v>811.0999755859374</c:v>
                </c:pt>
                <c:pt idx="8507">
                  <c:v>811.199951171875</c:v>
                </c:pt>
                <c:pt idx="8508">
                  <c:v>811.2999877929685</c:v>
                </c:pt>
                <c:pt idx="8509">
                  <c:v>811.3999633789062</c:v>
                </c:pt>
                <c:pt idx="8510">
                  <c:v>811.5</c:v>
                </c:pt>
                <c:pt idx="8511">
                  <c:v>811.5999755859374</c:v>
                </c:pt>
                <c:pt idx="8512">
                  <c:v>811.699951171875</c:v>
                </c:pt>
                <c:pt idx="8513">
                  <c:v>811.7999877929685</c:v>
                </c:pt>
                <c:pt idx="8514">
                  <c:v>811.8999633789062</c:v>
                </c:pt>
                <c:pt idx="8515">
                  <c:v>812.0</c:v>
                </c:pt>
                <c:pt idx="8516">
                  <c:v>812.0999755859374</c:v>
                </c:pt>
                <c:pt idx="8517">
                  <c:v>812.199951171875</c:v>
                </c:pt>
                <c:pt idx="8518">
                  <c:v>812.2999877929685</c:v>
                </c:pt>
                <c:pt idx="8519">
                  <c:v>812.3999633789062</c:v>
                </c:pt>
                <c:pt idx="8520">
                  <c:v>812.5</c:v>
                </c:pt>
                <c:pt idx="8521">
                  <c:v>812.5999755859374</c:v>
                </c:pt>
                <c:pt idx="8522">
                  <c:v>812.699951171875</c:v>
                </c:pt>
                <c:pt idx="8523">
                  <c:v>812.7999877929685</c:v>
                </c:pt>
                <c:pt idx="8524">
                  <c:v>812.8999633789062</c:v>
                </c:pt>
                <c:pt idx="8525">
                  <c:v>813.0</c:v>
                </c:pt>
                <c:pt idx="8526">
                  <c:v>813.0999755859374</c:v>
                </c:pt>
                <c:pt idx="8527">
                  <c:v>813.199951171875</c:v>
                </c:pt>
                <c:pt idx="8528">
                  <c:v>813.2999877929685</c:v>
                </c:pt>
                <c:pt idx="8529">
                  <c:v>813.3999633789062</c:v>
                </c:pt>
                <c:pt idx="8530">
                  <c:v>813.5</c:v>
                </c:pt>
                <c:pt idx="8531">
                  <c:v>813.5999755859374</c:v>
                </c:pt>
                <c:pt idx="8532">
                  <c:v>813.699951171875</c:v>
                </c:pt>
                <c:pt idx="8533">
                  <c:v>813.7999877929685</c:v>
                </c:pt>
                <c:pt idx="8534">
                  <c:v>813.8999633789062</c:v>
                </c:pt>
                <c:pt idx="8535">
                  <c:v>814.0</c:v>
                </c:pt>
                <c:pt idx="8536">
                  <c:v>814.0999755859374</c:v>
                </c:pt>
                <c:pt idx="8537">
                  <c:v>814.199951171875</c:v>
                </c:pt>
                <c:pt idx="8538">
                  <c:v>814.2999877929685</c:v>
                </c:pt>
                <c:pt idx="8539">
                  <c:v>814.3999633789062</c:v>
                </c:pt>
                <c:pt idx="8540">
                  <c:v>814.5</c:v>
                </c:pt>
                <c:pt idx="8541">
                  <c:v>814.5999755859374</c:v>
                </c:pt>
                <c:pt idx="8542">
                  <c:v>814.699951171875</c:v>
                </c:pt>
                <c:pt idx="8543">
                  <c:v>814.7999877929685</c:v>
                </c:pt>
                <c:pt idx="8544">
                  <c:v>814.8999633789062</c:v>
                </c:pt>
                <c:pt idx="8545">
                  <c:v>815.0</c:v>
                </c:pt>
                <c:pt idx="8546">
                  <c:v>815.0999755859374</c:v>
                </c:pt>
                <c:pt idx="8547">
                  <c:v>815.199951171875</c:v>
                </c:pt>
                <c:pt idx="8548">
                  <c:v>815.2999877929685</c:v>
                </c:pt>
                <c:pt idx="8549">
                  <c:v>815.3999633789062</c:v>
                </c:pt>
                <c:pt idx="8550">
                  <c:v>815.5</c:v>
                </c:pt>
                <c:pt idx="8551">
                  <c:v>815.5999755859374</c:v>
                </c:pt>
                <c:pt idx="8552">
                  <c:v>815.699951171875</c:v>
                </c:pt>
                <c:pt idx="8553">
                  <c:v>815.7999877929685</c:v>
                </c:pt>
                <c:pt idx="8554">
                  <c:v>815.8999633789062</c:v>
                </c:pt>
                <c:pt idx="8555">
                  <c:v>816.0</c:v>
                </c:pt>
                <c:pt idx="8556">
                  <c:v>816.0999755859374</c:v>
                </c:pt>
                <c:pt idx="8557">
                  <c:v>816.199951171875</c:v>
                </c:pt>
                <c:pt idx="8558">
                  <c:v>816.2999877929685</c:v>
                </c:pt>
                <c:pt idx="8559">
                  <c:v>816.3999633789062</c:v>
                </c:pt>
                <c:pt idx="8560">
                  <c:v>816.5</c:v>
                </c:pt>
                <c:pt idx="8561">
                  <c:v>816.5999755859374</c:v>
                </c:pt>
                <c:pt idx="8562">
                  <c:v>816.699951171875</c:v>
                </c:pt>
                <c:pt idx="8563">
                  <c:v>816.7999877929685</c:v>
                </c:pt>
                <c:pt idx="8564">
                  <c:v>816.8999633789062</c:v>
                </c:pt>
                <c:pt idx="8565">
                  <c:v>817.0</c:v>
                </c:pt>
                <c:pt idx="8566">
                  <c:v>817.0999755859374</c:v>
                </c:pt>
                <c:pt idx="8567">
                  <c:v>817.199951171875</c:v>
                </c:pt>
                <c:pt idx="8568">
                  <c:v>817.2999877929685</c:v>
                </c:pt>
                <c:pt idx="8569">
                  <c:v>817.3999633789062</c:v>
                </c:pt>
                <c:pt idx="8570">
                  <c:v>817.5</c:v>
                </c:pt>
                <c:pt idx="8571">
                  <c:v>817.5999755859374</c:v>
                </c:pt>
                <c:pt idx="8572">
                  <c:v>817.699951171875</c:v>
                </c:pt>
                <c:pt idx="8573">
                  <c:v>817.7999877929685</c:v>
                </c:pt>
                <c:pt idx="8574">
                  <c:v>817.8999633789062</c:v>
                </c:pt>
                <c:pt idx="8575">
                  <c:v>818.0</c:v>
                </c:pt>
                <c:pt idx="8576">
                  <c:v>818.0999755859374</c:v>
                </c:pt>
                <c:pt idx="8577">
                  <c:v>818.199951171875</c:v>
                </c:pt>
                <c:pt idx="8578">
                  <c:v>818.2999877929685</c:v>
                </c:pt>
                <c:pt idx="8579">
                  <c:v>818.3999633789062</c:v>
                </c:pt>
                <c:pt idx="8580">
                  <c:v>818.5</c:v>
                </c:pt>
                <c:pt idx="8581">
                  <c:v>818.5999755859374</c:v>
                </c:pt>
                <c:pt idx="8582">
                  <c:v>818.699951171875</c:v>
                </c:pt>
                <c:pt idx="8583">
                  <c:v>818.7999877929685</c:v>
                </c:pt>
                <c:pt idx="8584">
                  <c:v>818.8999633789062</c:v>
                </c:pt>
                <c:pt idx="8585">
                  <c:v>819.0</c:v>
                </c:pt>
                <c:pt idx="8586">
                  <c:v>819.0999755859374</c:v>
                </c:pt>
                <c:pt idx="8587">
                  <c:v>819.199951171875</c:v>
                </c:pt>
                <c:pt idx="8588">
                  <c:v>819.2999877929685</c:v>
                </c:pt>
                <c:pt idx="8589">
                  <c:v>819.3999633789062</c:v>
                </c:pt>
                <c:pt idx="8590">
                  <c:v>819.5</c:v>
                </c:pt>
                <c:pt idx="8591">
                  <c:v>819.5999755859374</c:v>
                </c:pt>
                <c:pt idx="8592">
                  <c:v>819.699951171875</c:v>
                </c:pt>
                <c:pt idx="8593">
                  <c:v>819.7999877929685</c:v>
                </c:pt>
                <c:pt idx="8594">
                  <c:v>819.8999633789062</c:v>
                </c:pt>
                <c:pt idx="8595">
                  <c:v>820.0</c:v>
                </c:pt>
                <c:pt idx="8596">
                  <c:v>820.0999755859374</c:v>
                </c:pt>
                <c:pt idx="8597">
                  <c:v>820.199951171875</c:v>
                </c:pt>
                <c:pt idx="8598">
                  <c:v>820.2999877929685</c:v>
                </c:pt>
                <c:pt idx="8599">
                  <c:v>820.3999633789062</c:v>
                </c:pt>
                <c:pt idx="8600">
                  <c:v>820.5</c:v>
                </c:pt>
                <c:pt idx="8601">
                  <c:v>820.5999755859374</c:v>
                </c:pt>
                <c:pt idx="8602">
                  <c:v>820.699951171875</c:v>
                </c:pt>
                <c:pt idx="8603">
                  <c:v>820.7999877929685</c:v>
                </c:pt>
                <c:pt idx="8604">
                  <c:v>820.8999633789062</c:v>
                </c:pt>
                <c:pt idx="8605">
                  <c:v>821.0</c:v>
                </c:pt>
                <c:pt idx="8606">
                  <c:v>821.0999755859374</c:v>
                </c:pt>
                <c:pt idx="8607">
                  <c:v>821.199951171875</c:v>
                </c:pt>
                <c:pt idx="8608">
                  <c:v>821.2999877929685</c:v>
                </c:pt>
                <c:pt idx="8609">
                  <c:v>821.3999633789062</c:v>
                </c:pt>
                <c:pt idx="8610">
                  <c:v>821.5</c:v>
                </c:pt>
                <c:pt idx="8611">
                  <c:v>821.5999755859374</c:v>
                </c:pt>
                <c:pt idx="8612">
                  <c:v>821.699951171875</c:v>
                </c:pt>
                <c:pt idx="8613">
                  <c:v>821.7999877929685</c:v>
                </c:pt>
                <c:pt idx="8614">
                  <c:v>821.8999633789062</c:v>
                </c:pt>
                <c:pt idx="8615">
                  <c:v>822.0</c:v>
                </c:pt>
                <c:pt idx="8616">
                  <c:v>822.0999755859374</c:v>
                </c:pt>
                <c:pt idx="8617">
                  <c:v>822.199951171875</c:v>
                </c:pt>
                <c:pt idx="8618">
                  <c:v>822.2999877929685</c:v>
                </c:pt>
                <c:pt idx="8619">
                  <c:v>822.3999633789062</c:v>
                </c:pt>
                <c:pt idx="8620">
                  <c:v>822.5</c:v>
                </c:pt>
                <c:pt idx="8621">
                  <c:v>822.5999755859374</c:v>
                </c:pt>
                <c:pt idx="8622">
                  <c:v>822.699951171875</c:v>
                </c:pt>
                <c:pt idx="8623">
                  <c:v>822.7999877929685</c:v>
                </c:pt>
                <c:pt idx="8624">
                  <c:v>822.8999633789062</c:v>
                </c:pt>
                <c:pt idx="8625">
                  <c:v>823.0</c:v>
                </c:pt>
                <c:pt idx="8626">
                  <c:v>823.0999755859374</c:v>
                </c:pt>
                <c:pt idx="8627">
                  <c:v>823.199951171875</c:v>
                </c:pt>
                <c:pt idx="8628">
                  <c:v>823.2999877929685</c:v>
                </c:pt>
                <c:pt idx="8629">
                  <c:v>823.3999633789062</c:v>
                </c:pt>
                <c:pt idx="8630">
                  <c:v>823.5</c:v>
                </c:pt>
                <c:pt idx="8631">
                  <c:v>823.5999755859374</c:v>
                </c:pt>
                <c:pt idx="8632">
                  <c:v>823.699951171875</c:v>
                </c:pt>
                <c:pt idx="8633">
                  <c:v>823.7999877929685</c:v>
                </c:pt>
                <c:pt idx="8634">
                  <c:v>823.8999633789062</c:v>
                </c:pt>
                <c:pt idx="8635">
                  <c:v>824.0</c:v>
                </c:pt>
                <c:pt idx="8636">
                  <c:v>824.0999755859374</c:v>
                </c:pt>
                <c:pt idx="8637">
                  <c:v>824.199951171875</c:v>
                </c:pt>
                <c:pt idx="8638">
                  <c:v>824.2999877929685</c:v>
                </c:pt>
                <c:pt idx="8639">
                  <c:v>824.3999633789062</c:v>
                </c:pt>
                <c:pt idx="8640">
                  <c:v>824.5</c:v>
                </c:pt>
                <c:pt idx="8641">
                  <c:v>824.5999755859374</c:v>
                </c:pt>
                <c:pt idx="8642">
                  <c:v>824.699951171875</c:v>
                </c:pt>
                <c:pt idx="8643">
                  <c:v>824.7999877929685</c:v>
                </c:pt>
                <c:pt idx="8644">
                  <c:v>824.8999633789062</c:v>
                </c:pt>
                <c:pt idx="8645">
                  <c:v>825.0</c:v>
                </c:pt>
                <c:pt idx="8646">
                  <c:v>825.0999755859374</c:v>
                </c:pt>
                <c:pt idx="8647">
                  <c:v>825.199951171875</c:v>
                </c:pt>
                <c:pt idx="8648">
                  <c:v>825.2999877929685</c:v>
                </c:pt>
                <c:pt idx="8649">
                  <c:v>825.3999633789062</c:v>
                </c:pt>
                <c:pt idx="8650">
                  <c:v>825.5</c:v>
                </c:pt>
                <c:pt idx="8651">
                  <c:v>825.5999755859374</c:v>
                </c:pt>
                <c:pt idx="8652">
                  <c:v>825.699951171875</c:v>
                </c:pt>
                <c:pt idx="8653">
                  <c:v>825.7999877929685</c:v>
                </c:pt>
                <c:pt idx="8654">
                  <c:v>825.8999633789062</c:v>
                </c:pt>
                <c:pt idx="8655">
                  <c:v>826.0</c:v>
                </c:pt>
                <c:pt idx="8656">
                  <c:v>826.0999755859374</c:v>
                </c:pt>
                <c:pt idx="8657">
                  <c:v>826.199951171875</c:v>
                </c:pt>
                <c:pt idx="8658">
                  <c:v>826.2999877929685</c:v>
                </c:pt>
                <c:pt idx="8659">
                  <c:v>826.3999633789062</c:v>
                </c:pt>
                <c:pt idx="8660">
                  <c:v>826.5</c:v>
                </c:pt>
                <c:pt idx="8661">
                  <c:v>826.5999755859374</c:v>
                </c:pt>
                <c:pt idx="8662">
                  <c:v>826.699951171875</c:v>
                </c:pt>
                <c:pt idx="8663">
                  <c:v>826.7999877929685</c:v>
                </c:pt>
                <c:pt idx="8664">
                  <c:v>826.8999633789062</c:v>
                </c:pt>
                <c:pt idx="8665">
                  <c:v>827.0</c:v>
                </c:pt>
                <c:pt idx="8666">
                  <c:v>827.0999755859374</c:v>
                </c:pt>
                <c:pt idx="8667">
                  <c:v>827.199951171875</c:v>
                </c:pt>
                <c:pt idx="8668">
                  <c:v>827.2999877929685</c:v>
                </c:pt>
                <c:pt idx="8669">
                  <c:v>827.3999633789062</c:v>
                </c:pt>
                <c:pt idx="8670">
                  <c:v>827.5</c:v>
                </c:pt>
                <c:pt idx="8671">
                  <c:v>827.5999755859374</c:v>
                </c:pt>
                <c:pt idx="8672">
                  <c:v>827.699951171875</c:v>
                </c:pt>
                <c:pt idx="8673">
                  <c:v>827.7999877929685</c:v>
                </c:pt>
                <c:pt idx="8674">
                  <c:v>827.8999633789062</c:v>
                </c:pt>
                <c:pt idx="8675">
                  <c:v>828.0</c:v>
                </c:pt>
                <c:pt idx="8676">
                  <c:v>828.0999755859374</c:v>
                </c:pt>
                <c:pt idx="8677">
                  <c:v>828.199951171875</c:v>
                </c:pt>
                <c:pt idx="8678">
                  <c:v>828.2999877929685</c:v>
                </c:pt>
                <c:pt idx="8679">
                  <c:v>828.3999633789062</c:v>
                </c:pt>
                <c:pt idx="8680">
                  <c:v>828.5</c:v>
                </c:pt>
                <c:pt idx="8681">
                  <c:v>828.5999755859374</c:v>
                </c:pt>
                <c:pt idx="8682">
                  <c:v>828.699951171875</c:v>
                </c:pt>
                <c:pt idx="8683">
                  <c:v>828.7999877929685</c:v>
                </c:pt>
                <c:pt idx="8684">
                  <c:v>828.8999633789062</c:v>
                </c:pt>
                <c:pt idx="8685">
                  <c:v>829.0</c:v>
                </c:pt>
                <c:pt idx="8686">
                  <c:v>829.0999755859374</c:v>
                </c:pt>
                <c:pt idx="8687">
                  <c:v>829.199951171875</c:v>
                </c:pt>
                <c:pt idx="8688">
                  <c:v>829.2999877929685</c:v>
                </c:pt>
                <c:pt idx="8689">
                  <c:v>829.3999633789062</c:v>
                </c:pt>
                <c:pt idx="8690">
                  <c:v>829.5</c:v>
                </c:pt>
                <c:pt idx="8691">
                  <c:v>829.5999755859374</c:v>
                </c:pt>
                <c:pt idx="8692">
                  <c:v>829.699951171875</c:v>
                </c:pt>
                <c:pt idx="8693">
                  <c:v>829.7999877929685</c:v>
                </c:pt>
                <c:pt idx="8694">
                  <c:v>829.8999633789062</c:v>
                </c:pt>
                <c:pt idx="8695">
                  <c:v>830.0</c:v>
                </c:pt>
                <c:pt idx="8696">
                  <c:v>830.0999755859374</c:v>
                </c:pt>
                <c:pt idx="8697">
                  <c:v>830.199951171875</c:v>
                </c:pt>
                <c:pt idx="8698">
                  <c:v>830.2999877929685</c:v>
                </c:pt>
                <c:pt idx="8699">
                  <c:v>830.3999633789062</c:v>
                </c:pt>
                <c:pt idx="8700">
                  <c:v>830.5</c:v>
                </c:pt>
                <c:pt idx="8701">
                  <c:v>830.5999755859374</c:v>
                </c:pt>
                <c:pt idx="8702">
                  <c:v>830.699951171875</c:v>
                </c:pt>
                <c:pt idx="8703">
                  <c:v>830.7999877929685</c:v>
                </c:pt>
                <c:pt idx="8704">
                  <c:v>830.8999633789062</c:v>
                </c:pt>
                <c:pt idx="8705">
                  <c:v>831.0</c:v>
                </c:pt>
                <c:pt idx="8706">
                  <c:v>831.0999755859374</c:v>
                </c:pt>
                <c:pt idx="8707">
                  <c:v>831.199951171875</c:v>
                </c:pt>
                <c:pt idx="8708">
                  <c:v>831.2999877929685</c:v>
                </c:pt>
                <c:pt idx="8709">
                  <c:v>831.3999633789062</c:v>
                </c:pt>
                <c:pt idx="8710">
                  <c:v>831.5</c:v>
                </c:pt>
                <c:pt idx="8711">
                  <c:v>831.5999755859374</c:v>
                </c:pt>
                <c:pt idx="8712">
                  <c:v>831.699951171875</c:v>
                </c:pt>
                <c:pt idx="8713">
                  <c:v>831.7999877929685</c:v>
                </c:pt>
                <c:pt idx="8714">
                  <c:v>831.8999633789062</c:v>
                </c:pt>
                <c:pt idx="8715">
                  <c:v>832.0</c:v>
                </c:pt>
                <c:pt idx="8716">
                  <c:v>832.0999755859374</c:v>
                </c:pt>
                <c:pt idx="8717">
                  <c:v>832.199951171875</c:v>
                </c:pt>
                <c:pt idx="8718">
                  <c:v>832.2999877929685</c:v>
                </c:pt>
                <c:pt idx="8719">
                  <c:v>832.3999633789062</c:v>
                </c:pt>
                <c:pt idx="8720">
                  <c:v>832.5</c:v>
                </c:pt>
                <c:pt idx="8721">
                  <c:v>832.5999755859374</c:v>
                </c:pt>
                <c:pt idx="8722">
                  <c:v>832.699951171875</c:v>
                </c:pt>
                <c:pt idx="8723">
                  <c:v>832.7999877929685</c:v>
                </c:pt>
                <c:pt idx="8724">
                  <c:v>832.8999633789062</c:v>
                </c:pt>
                <c:pt idx="8725">
                  <c:v>833.0</c:v>
                </c:pt>
                <c:pt idx="8726">
                  <c:v>833.0999755859374</c:v>
                </c:pt>
                <c:pt idx="8727">
                  <c:v>833.199951171875</c:v>
                </c:pt>
                <c:pt idx="8728">
                  <c:v>833.2999877929685</c:v>
                </c:pt>
                <c:pt idx="8729">
                  <c:v>833.3999633789062</c:v>
                </c:pt>
                <c:pt idx="8730">
                  <c:v>833.5</c:v>
                </c:pt>
                <c:pt idx="8731">
                  <c:v>833.5999755859374</c:v>
                </c:pt>
                <c:pt idx="8732">
                  <c:v>833.699951171875</c:v>
                </c:pt>
                <c:pt idx="8733">
                  <c:v>833.7999877929685</c:v>
                </c:pt>
                <c:pt idx="8734">
                  <c:v>833.8999633789062</c:v>
                </c:pt>
                <c:pt idx="8735">
                  <c:v>834.0</c:v>
                </c:pt>
                <c:pt idx="8736">
                  <c:v>834.0999755859374</c:v>
                </c:pt>
                <c:pt idx="8737">
                  <c:v>834.199951171875</c:v>
                </c:pt>
                <c:pt idx="8738">
                  <c:v>834.2999877929685</c:v>
                </c:pt>
                <c:pt idx="8739">
                  <c:v>834.3999633789062</c:v>
                </c:pt>
                <c:pt idx="8740">
                  <c:v>834.5</c:v>
                </c:pt>
                <c:pt idx="8741">
                  <c:v>834.5999755859374</c:v>
                </c:pt>
                <c:pt idx="8742">
                  <c:v>834.699951171875</c:v>
                </c:pt>
                <c:pt idx="8743">
                  <c:v>834.7999877929685</c:v>
                </c:pt>
                <c:pt idx="8744">
                  <c:v>834.8999633789062</c:v>
                </c:pt>
                <c:pt idx="8745">
                  <c:v>835.0</c:v>
                </c:pt>
                <c:pt idx="8746">
                  <c:v>835.0999755859374</c:v>
                </c:pt>
                <c:pt idx="8747">
                  <c:v>835.199951171875</c:v>
                </c:pt>
                <c:pt idx="8748">
                  <c:v>835.2999877929685</c:v>
                </c:pt>
                <c:pt idx="8749">
                  <c:v>835.3999633789062</c:v>
                </c:pt>
                <c:pt idx="8750">
                  <c:v>835.5</c:v>
                </c:pt>
                <c:pt idx="8751">
                  <c:v>835.5999755859374</c:v>
                </c:pt>
                <c:pt idx="8752">
                  <c:v>835.699951171875</c:v>
                </c:pt>
                <c:pt idx="8753">
                  <c:v>835.7999877929685</c:v>
                </c:pt>
                <c:pt idx="8754">
                  <c:v>835.8999633789062</c:v>
                </c:pt>
                <c:pt idx="8755">
                  <c:v>836.0</c:v>
                </c:pt>
                <c:pt idx="8756">
                  <c:v>836.0999755859374</c:v>
                </c:pt>
                <c:pt idx="8757">
                  <c:v>836.199951171875</c:v>
                </c:pt>
                <c:pt idx="8758">
                  <c:v>836.2999877929685</c:v>
                </c:pt>
                <c:pt idx="8759">
                  <c:v>836.3999633789062</c:v>
                </c:pt>
                <c:pt idx="8760">
                  <c:v>836.5</c:v>
                </c:pt>
                <c:pt idx="8761">
                  <c:v>836.5999755859374</c:v>
                </c:pt>
                <c:pt idx="8762">
                  <c:v>836.699951171875</c:v>
                </c:pt>
                <c:pt idx="8763">
                  <c:v>836.7999877929685</c:v>
                </c:pt>
                <c:pt idx="8764">
                  <c:v>836.8999633789062</c:v>
                </c:pt>
                <c:pt idx="8765">
                  <c:v>837.0</c:v>
                </c:pt>
                <c:pt idx="8766">
                  <c:v>837.0999755859374</c:v>
                </c:pt>
                <c:pt idx="8767">
                  <c:v>837.199951171875</c:v>
                </c:pt>
                <c:pt idx="8768">
                  <c:v>837.2999877929685</c:v>
                </c:pt>
                <c:pt idx="8769">
                  <c:v>837.3999633789062</c:v>
                </c:pt>
                <c:pt idx="8770">
                  <c:v>837.5</c:v>
                </c:pt>
                <c:pt idx="8771">
                  <c:v>837.5999755859374</c:v>
                </c:pt>
                <c:pt idx="8772">
                  <c:v>837.699951171875</c:v>
                </c:pt>
                <c:pt idx="8773">
                  <c:v>837.7999877929685</c:v>
                </c:pt>
                <c:pt idx="8774">
                  <c:v>837.8999633789062</c:v>
                </c:pt>
                <c:pt idx="8775">
                  <c:v>838.0</c:v>
                </c:pt>
                <c:pt idx="8776">
                  <c:v>838.0999755859374</c:v>
                </c:pt>
                <c:pt idx="8777">
                  <c:v>838.199951171875</c:v>
                </c:pt>
                <c:pt idx="8778">
                  <c:v>838.2999877929685</c:v>
                </c:pt>
                <c:pt idx="8779">
                  <c:v>838.3999633789062</c:v>
                </c:pt>
                <c:pt idx="8780">
                  <c:v>838.5</c:v>
                </c:pt>
                <c:pt idx="8781">
                  <c:v>838.5999755859374</c:v>
                </c:pt>
                <c:pt idx="8782">
                  <c:v>838.699951171875</c:v>
                </c:pt>
                <c:pt idx="8783">
                  <c:v>838.7999877929685</c:v>
                </c:pt>
                <c:pt idx="8784">
                  <c:v>838.8999633789062</c:v>
                </c:pt>
                <c:pt idx="8785">
                  <c:v>839.0</c:v>
                </c:pt>
                <c:pt idx="8786">
                  <c:v>839.0999755859374</c:v>
                </c:pt>
                <c:pt idx="8787">
                  <c:v>839.199951171875</c:v>
                </c:pt>
                <c:pt idx="8788">
                  <c:v>839.2999877929685</c:v>
                </c:pt>
                <c:pt idx="8789">
                  <c:v>839.3999633789062</c:v>
                </c:pt>
                <c:pt idx="8790">
                  <c:v>839.5</c:v>
                </c:pt>
                <c:pt idx="8791">
                  <c:v>839.5999755859374</c:v>
                </c:pt>
                <c:pt idx="8792">
                  <c:v>839.699951171875</c:v>
                </c:pt>
                <c:pt idx="8793">
                  <c:v>839.7999877929685</c:v>
                </c:pt>
                <c:pt idx="8794">
                  <c:v>839.8999633789062</c:v>
                </c:pt>
                <c:pt idx="8795">
                  <c:v>840.0</c:v>
                </c:pt>
                <c:pt idx="8796">
                  <c:v>840.0999755859374</c:v>
                </c:pt>
                <c:pt idx="8797">
                  <c:v>840.199951171875</c:v>
                </c:pt>
                <c:pt idx="8798">
                  <c:v>840.2999877929685</c:v>
                </c:pt>
                <c:pt idx="8799">
                  <c:v>840.3999633789062</c:v>
                </c:pt>
                <c:pt idx="8800">
                  <c:v>840.5</c:v>
                </c:pt>
                <c:pt idx="8801">
                  <c:v>840.5999755859374</c:v>
                </c:pt>
                <c:pt idx="8802">
                  <c:v>840.699951171875</c:v>
                </c:pt>
                <c:pt idx="8803">
                  <c:v>840.7999877929685</c:v>
                </c:pt>
                <c:pt idx="8804">
                  <c:v>840.8999633789062</c:v>
                </c:pt>
                <c:pt idx="8805">
                  <c:v>841.0</c:v>
                </c:pt>
                <c:pt idx="8806">
                  <c:v>841.0999755859374</c:v>
                </c:pt>
                <c:pt idx="8807">
                  <c:v>841.199951171875</c:v>
                </c:pt>
                <c:pt idx="8808">
                  <c:v>841.2999877929685</c:v>
                </c:pt>
                <c:pt idx="8809">
                  <c:v>841.3999633789062</c:v>
                </c:pt>
                <c:pt idx="8810">
                  <c:v>841.5</c:v>
                </c:pt>
                <c:pt idx="8811">
                  <c:v>841.5999755859374</c:v>
                </c:pt>
                <c:pt idx="8812">
                  <c:v>841.699951171875</c:v>
                </c:pt>
                <c:pt idx="8813">
                  <c:v>841.7999877929685</c:v>
                </c:pt>
                <c:pt idx="8814">
                  <c:v>841.8999633789062</c:v>
                </c:pt>
                <c:pt idx="8815">
                  <c:v>842.0</c:v>
                </c:pt>
                <c:pt idx="8816">
                  <c:v>842.0999755859374</c:v>
                </c:pt>
                <c:pt idx="8817">
                  <c:v>842.199951171875</c:v>
                </c:pt>
                <c:pt idx="8818">
                  <c:v>842.2999877929685</c:v>
                </c:pt>
                <c:pt idx="8819">
                  <c:v>842.3999633789062</c:v>
                </c:pt>
                <c:pt idx="8820">
                  <c:v>842.5</c:v>
                </c:pt>
                <c:pt idx="8821">
                  <c:v>842.5999755859374</c:v>
                </c:pt>
                <c:pt idx="8822">
                  <c:v>842.699951171875</c:v>
                </c:pt>
                <c:pt idx="8823">
                  <c:v>842.7999877929685</c:v>
                </c:pt>
                <c:pt idx="8824">
                  <c:v>842.8999633789062</c:v>
                </c:pt>
                <c:pt idx="8825">
                  <c:v>843.0</c:v>
                </c:pt>
                <c:pt idx="8826">
                  <c:v>843.0999755859374</c:v>
                </c:pt>
                <c:pt idx="8827">
                  <c:v>843.199951171875</c:v>
                </c:pt>
                <c:pt idx="8828">
                  <c:v>843.2999877929685</c:v>
                </c:pt>
                <c:pt idx="8829">
                  <c:v>843.3999633789062</c:v>
                </c:pt>
                <c:pt idx="8830">
                  <c:v>843.5</c:v>
                </c:pt>
                <c:pt idx="8831">
                  <c:v>843.5999755859374</c:v>
                </c:pt>
                <c:pt idx="8832">
                  <c:v>843.699951171875</c:v>
                </c:pt>
                <c:pt idx="8833">
                  <c:v>843.7999877929685</c:v>
                </c:pt>
                <c:pt idx="8834">
                  <c:v>843.8999633789062</c:v>
                </c:pt>
                <c:pt idx="8835">
                  <c:v>844.0</c:v>
                </c:pt>
                <c:pt idx="8836">
                  <c:v>844.0999755859374</c:v>
                </c:pt>
                <c:pt idx="8837">
                  <c:v>844.199951171875</c:v>
                </c:pt>
                <c:pt idx="8838">
                  <c:v>844.2999877929685</c:v>
                </c:pt>
                <c:pt idx="8839">
                  <c:v>844.3999633789062</c:v>
                </c:pt>
                <c:pt idx="8840">
                  <c:v>844.5</c:v>
                </c:pt>
                <c:pt idx="8841">
                  <c:v>844.5999755859374</c:v>
                </c:pt>
                <c:pt idx="8842">
                  <c:v>844.699951171875</c:v>
                </c:pt>
                <c:pt idx="8843">
                  <c:v>844.7999877929685</c:v>
                </c:pt>
                <c:pt idx="8844">
                  <c:v>844.8999633789062</c:v>
                </c:pt>
                <c:pt idx="8845">
                  <c:v>845.0</c:v>
                </c:pt>
                <c:pt idx="8846">
                  <c:v>845.0999755859374</c:v>
                </c:pt>
                <c:pt idx="8847">
                  <c:v>845.199951171875</c:v>
                </c:pt>
                <c:pt idx="8848">
                  <c:v>845.2999877929685</c:v>
                </c:pt>
                <c:pt idx="8849">
                  <c:v>845.3999633789062</c:v>
                </c:pt>
                <c:pt idx="8850">
                  <c:v>845.5</c:v>
                </c:pt>
                <c:pt idx="8851">
                  <c:v>845.5999755859374</c:v>
                </c:pt>
                <c:pt idx="8852">
                  <c:v>845.699951171875</c:v>
                </c:pt>
                <c:pt idx="8853">
                  <c:v>845.7999877929685</c:v>
                </c:pt>
                <c:pt idx="8854">
                  <c:v>845.8999633789062</c:v>
                </c:pt>
                <c:pt idx="8855">
                  <c:v>846.0</c:v>
                </c:pt>
                <c:pt idx="8856">
                  <c:v>846.0999755859374</c:v>
                </c:pt>
                <c:pt idx="8857">
                  <c:v>846.199951171875</c:v>
                </c:pt>
                <c:pt idx="8858">
                  <c:v>846.2999877929685</c:v>
                </c:pt>
                <c:pt idx="8859">
                  <c:v>846.3999633789062</c:v>
                </c:pt>
                <c:pt idx="8860">
                  <c:v>846.5</c:v>
                </c:pt>
                <c:pt idx="8861">
                  <c:v>846.5999755859374</c:v>
                </c:pt>
                <c:pt idx="8862">
                  <c:v>846.699951171875</c:v>
                </c:pt>
                <c:pt idx="8863">
                  <c:v>846.7999877929685</c:v>
                </c:pt>
                <c:pt idx="8864">
                  <c:v>846.8999633789062</c:v>
                </c:pt>
                <c:pt idx="8865">
                  <c:v>847.0</c:v>
                </c:pt>
                <c:pt idx="8866">
                  <c:v>847.0999755859374</c:v>
                </c:pt>
                <c:pt idx="8867">
                  <c:v>847.199951171875</c:v>
                </c:pt>
                <c:pt idx="8868">
                  <c:v>847.2999877929685</c:v>
                </c:pt>
                <c:pt idx="8869">
                  <c:v>847.3999633789062</c:v>
                </c:pt>
                <c:pt idx="8870">
                  <c:v>847.5</c:v>
                </c:pt>
                <c:pt idx="8871">
                  <c:v>847.5999755859374</c:v>
                </c:pt>
                <c:pt idx="8872">
                  <c:v>847.699951171875</c:v>
                </c:pt>
                <c:pt idx="8873">
                  <c:v>847.7999877929685</c:v>
                </c:pt>
                <c:pt idx="8874">
                  <c:v>847.8999633789062</c:v>
                </c:pt>
                <c:pt idx="8875">
                  <c:v>848.0</c:v>
                </c:pt>
                <c:pt idx="8876">
                  <c:v>848.0999755859374</c:v>
                </c:pt>
                <c:pt idx="8877">
                  <c:v>848.199951171875</c:v>
                </c:pt>
                <c:pt idx="8878">
                  <c:v>848.2999877929685</c:v>
                </c:pt>
                <c:pt idx="8879">
                  <c:v>848.3999633789062</c:v>
                </c:pt>
                <c:pt idx="8880">
                  <c:v>848.5</c:v>
                </c:pt>
                <c:pt idx="8881">
                  <c:v>848.5999755859374</c:v>
                </c:pt>
                <c:pt idx="8882">
                  <c:v>848.699951171875</c:v>
                </c:pt>
                <c:pt idx="8883">
                  <c:v>848.7999877929685</c:v>
                </c:pt>
                <c:pt idx="8884">
                  <c:v>848.8999633789062</c:v>
                </c:pt>
                <c:pt idx="8885">
                  <c:v>849.0</c:v>
                </c:pt>
                <c:pt idx="8886">
                  <c:v>849.0999755859374</c:v>
                </c:pt>
                <c:pt idx="8887">
                  <c:v>849.199951171875</c:v>
                </c:pt>
                <c:pt idx="8888">
                  <c:v>849.2999877929685</c:v>
                </c:pt>
                <c:pt idx="8889">
                  <c:v>849.3999633789062</c:v>
                </c:pt>
                <c:pt idx="8890">
                  <c:v>849.5</c:v>
                </c:pt>
                <c:pt idx="8891">
                  <c:v>849.5999755859374</c:v>
                </c:pt>
                <c:pt idx="8892">
                  <c:v>849.699951171875</c:v>
                </c:pt>
                <c:pt idx="8893">
                  <c:v>849.7999877929685</c:v>
                </c:pt>
                <c:pt idx="8894">
                  <c:v>849.8999633789062</c:v>
                </c:pt>
                <c:pt idx="8895">
                  <c:v>850.0</c:v>
                </c:pt>
                <c:pt idx="8896">
                  <c:v>850.0999755859374</c:v>
                </c:pt>
                <c:pt idx="8897">
                  <c:v>850.199951171875</c:v>
                </c:pt>
                <c:pt idx="8898">
                  <c:v>850.2999877929685</c:v>
                </c:pt>
                <c:pt idx="8899">
                  <c:v>850.3999633789062</c:v>
                </c:pt>
                <c:pt idx="8900">
                  <c:v>850.5</c:v>
                </c:pt>
                <c:pt idx="8901">
                  <c:v>850.5999755859374</c:v>
                </c:pt>
                <c:pt idx="8902">
                  <c:v>850.699951171875</c:v>
                </c:pt>
                <c:pt idx="8903">
                  <c:v>850.7999877929685</c:v>
                </c:pt>
                <c:pt idx="8904">
                  <c:v>850.8999633789062</c:v>
                </c:pt>
                <c:pt idx="8905">
                  <c:v>851.0</c:v>
                </c:pt>
                <c:pt idx="8906">
                  <c:v>851.0999755859374</c:v>
                </c:pt>
                <c:pt idx="8907">
                  <c:v>851.199951171875</c:v>
                </c:pt>
                <c:pt idx="8908">
                  <c:v>851.2999877929685</c:v>
                </c:pt>
                <c:pt idx="8909">
                  <c:v>851.3999633789062</c:v>
                </c:pt>
                <c:pt idx="8910">
                  <c:v>851.5</c:v>
                </c:pt>
                <c:pt idx="8911">
                  <c:v>851.5999755859374</c:v>
                </c:pt>
                <c:pt idx="8912">
                  <c:v>851.699951171875</c:v>
                </c:pt>
                <c:pt idx="8913">
                  <c:v>851.7999877929685</c:v>
                </c:pt>
                <c:pt idx="8914">
                  <c:v>851.8999633789062</c:v>
                </c:pt>
                <c:pt idx="8915">
                  <c:v>852.0</c:v>
                </c:pt>
                <c:pt idx="8916">
                  <c:v>852.0999755859374</c:v>
                </c:pt>
                <c:pt idx="8917">
                  <c:v>852.199951171875</c:v>
                </c:pt>
                <c:pt idx="8918">
                  <c:v>852.2999877929685</c:v>
                </c:pt>
                <c:pt idx="8919">
                  <c:v>852.3999633789062</c:v>
                </c:pt>
                <c:pt idx="8920">
                  <c:v>852.5</c:v>
                </c:pt>
                <c:pt idx="8921">
                  <c:v>852.5999755859374</c:v>
                </c:pt>
                <c:pt idx="8922">
                  <c:v>852.699951171875</c:v>
                </c:pt>
                <c:pt idx="8923">
                  <c:v>852.7999877929685</c:v>
                </c:pt>
                <c:pt idx="8924">
                  <c:v>852.8999633789062</c:v>
                </c:pt>
                <c:pt idx="8925">
                  <c:v>853.0</c:v>
                </c:pt>
                <c:pt idx="8926">
                  <c:v>853.0999755859374</c:v>
                </c:pt>
                <c:pt idx="8927">
                  <c:v>853.199951171875</c:v>
                </c:pt>
                <c:pt idx="8928">
                  <c:v>853.2999877929685</c:v>
                </c:pt>
                <c:pt idx="8929">
                  <c:v>853.3999633789062</c:v>
                </c:pt>
                <c:pt idx="8930">
                  <c:v>853.5</c:v>
                </c:pt>
                <c:pt idx="8931">
                  <c:v>853.5999755859374</c:v>
                </c:pt>
                <c:pt idx="8932">
                  <c:v>853.699951171875</c:v>
                </c:pt>
                <c:pt idx="8933">
                  <c:v>853.7999877929685</c:v>
                </c:pt>
                <c:pt idx="8934">
                  <c:v>853.8999633789062</c:v>
                </c:pt>
                <c:pt idx="8935">
                  <c:v>854.0</c:v>
                </c:pt>
                <c:pt idx="8936">
                  <c:v>854.0999755859374</c:v>
                </c:pt>
                <c:pt idx="8937">
                  <c:v>854.199951171875</c:v>
                </c:pt>
                <c:pt idx="8938">
                  <c:v>854.2999877929685</c:v>
                </c:pt>
                <c:pt idx="8939">
                  <c:v>854.3999633789062</c:v>
                </c:pt>
                <c:pt idx="8940">
                  <c:v>854.5</c:v>
                </c:pt>
                <c:pt idx="8941">
                  <c:v>854.5999755859374</c:v>
                </c:pt>
                <c:pt idx="8942">
                  <c:v>854.699951171875</c:v>
                </c:pt>
                <c:pt idx="8943">
                  <c:v>854.7999877929685</c:v>
                </c:pt>
                <c:pt idx="8944">
                  <c:v>854.8999633789062</c:v>
                </c:pt>
                <c:pt idx="8945">
                  <c:v>855.0</c:v>
                </c:pt>
                <c:pt idx="8946">
                  <c:v>855.0999755859374</c:v>
                </c:pt>
                <c:pt idx="8947">
                  <c:v>855.199951171875</c:v>
                </c:pt>
                <c:pt idx="8948">
                  <c:v>855.2999877929685</c:v>
                </c:pt>
                <c:pt idx="8949">
                  <c:v>855.3999633789062</c:v>
                </c:pt>
                <c:pt idx="8950">
                  <c:v>855.5</c:v>
                </c:pt>
                <c:pt idx="8951">
                  <c:v>855.5999755859374</c:v>
                </c:pt>
                <c:pt idx="8952">
                  <c:v>855.699951171875</c:v>
                </c:pt>
                <c:pt idx="8953">
                  <c:v>855.7999877929685</c:v>
                </c:pt>
                <c:pt idx="8954">
                  <c:v>855.8999633789062</c:v>
                </c:pt>
                <c:pt idx="8955">
                  <c:v>856.0</c:v>
                </c:pt>
                <c:pt idx="8956">
                  <c:v>856.0999755859374</c:v>
                </c:pt>
                <c:pt idx="8957">
                  <c:v>856.199951171875</c:v>
                </c:pt>
                <c:pt idx="8958">
                  <c:v>856.2999877929685</c:v>
                </c:pt>
                <c:pt idx="8959">
                  <c:v>856.3999633789062</c:v>
                </c:pt>
                <c:pt idx="8960">
                  <c:v>856.5</c:v>
                </c:pt>
                <c:pt idx="8961">
                  <c:v>856.5999755859374</c:v>
                </c:pt>
                <c:pt idx="8962">
                  <c:v>856.699951171875</c:v>
                </c:pt>
                <c:pt idx="8963">
                  <c:v>856.7999877929685</c:v>
                </c:pt>
                <c:pt idx="8964">
                  <c:v>856.8999633789062</c:v>
                </c:pt>
                <c:pt idx="8965">
                  <c:v>857.0</c:v>
                </c:pt>
                <c:pt idx="8966">
                  <c:v>857.0999755859374</c:v>
                </c:pt>
                <c:pt idx="8967">
                  <c:v>857.199951171875</c:v>
                </c:pt>
                <c:pt idx="8968">
                  <c:v>857.2999877929685</c:v>
                </c:pt>
                <c:pt idx="8969">
                  <c:v>857.3999633789062</c:v>
                </c:pt>
                <c:pt idx="8970">
                  <c:v>857.5</c:v>
                </c:pt>
                <c:pt idx="8971">
                  <c:v>857.5999755859374</c:v>
                </c:pt>
                <c:pt idx="8972">
                  <c:v>857.699951171875</c:v>
                </c:pt>
                <c:pt idx="8973">
                  <c:v>857.7999877929685</c:v>
                </c:pt>
                <c:pt idx="8974">
                  <c:v>857.8999633789062</c:v>
                </c:pt>
                <c:pt idx="8975">
                  <c:v>858.0</c:v>
                </c:pt>
                <c:pt idx="8976">
                  <c:v>858.0999755859374</c:v>
                </c:pt>
                <c:pt idx="8977">
                  <c:v>858.199951171875</c:v>
                </c:pt>
                <c:pt idx="8978">
                  <c:v>858.2999877929685</c:v>
                </c:pt>
                <c:pt idx="8979">
                  <c:v>858.3999633789062</c:v>
                </c:pt>
                <c:pt idx="8980">
                  <c:v>858.5</c:v>
                </c:pt>
                <c:pt idx="8981">
                  <c:v>858.5999755859374</c:v>
                </c:pt>
                <c:pt idx="8982">
                  <c:v>858.699951171875</c:v>
                </c:pt>
                <c:pt idx="8983">
                  <c:v>858.7999877929685</c:v>
                </c:pt>
                <c:pt idx="8984">
                  <c:v>858.8999633789062</c:v>
                </c:pt>
                <c:pt idx="8985">
                  <c:v>859.0</c:v>
                </c:pt>
                <c:pt idx="8986">
                  <c:v>859.0999755859374</c:v>
                </c:pt>
                <c:pt idx="8987">
                  <c:v>859.199951171875</c:v>
                </c:pt>
                <c:pt idx="8988">
                  <c:v>859.2999877929685</c:v>
                </c:pt>
                <c:pt idx="8989">
                  <c:v>859.3999633789062</c:v>
                </c:pt>
                <c:pt idx="8990">
                  <c:v>859.5</c:v>
                </c:pt>
                <c:pt idx="8991">
                  <c:v>859.5999755859374</c:v>
                </c:pt>
                <c:pt idx="8992">
                  <c:v>859.699951171875</c:v>
                </c:pt>
                <c:pt idx="8993">
                  <c:v>859.7999877929685</c:v>
                </c:pt>
                <c:pt idx="8994">
                  <c:v>859.8999633789062</c:v>
                </c:pt>
                <c:pt idx="8995">
                  <c:v>860.0</c:v>
                </c:pt>
                <c:pt idx="8996">
                  <c:v>860.0999755859374</c:v>
                </c:pt>
                <c:pt idx="8997">
                  <c:v>860.199951171875</c:v>
                </c:pt>
                <c:pt idx="8998">
                  <c:v>860.2999877929685</c:v>
                </c:pt>
                <c:pt idx="8999">
                  <c:v>860.3999633789062</c:v>
                </c:pt>
                <c:pt idx="9000">
                  <c:v>860.5</c:v>
                </c:pt>
                <c:pt idx="9001">
                  <c:v>860.5999755859374</c:v>
                </c:pt>
                <c:pt idx="9002">
                  <c:v>860.699951171875</c:v>
                </c:pt>
                <c:pt idx="9003">
                  <c:v>860.7999877929685</c:v>
                </c:pt>
                <c:pt idx="9004">
                  <c:v>860.8999633789062</c:v>
                </c:pt>
                <c:pt idx="9005">
                  <c:v>861.0</c:v>
                </c:pt>
                <c:pt idx="9006">
                  <c:v>861.0999755859374</c:v>
                </c:pt>
                <c:pt idx="9007">
                  <c:v>861.199951171875</c:v>
                </c:pt>
                <c:pt idx="9008">
                  <c:v>861.2999877929685</c:v>
                </c:pt>
                <c:pt idx="9009">
                  <c:v>861.3999633789062</c:v>
                </c:pt>
                <c:pt idx="9010">
                  <c:v>861.5</c:v>
                </c:pt>
                <c:pt idx="9011">
                  <c:v>861.5999755859374</c:v>
                </c:pt>
                <c:pt idx="9012">
                  <c:v>861.699951171875</c:v>
                </c:pt>
                <c:pt idx="9013">
                  <c:v>861.7999877929685</c:v>
                </c:pt>
                <c:pt idx="9014">
                  <c:v>861.8999633789062</c:v>
                </c:pt>
                <c:pt idx="9015">
                  <c:v>862.0</c:v>
                </c:pt>
                <c:pt idx="9016">
                  <c:v>862.0999755859374</c:v>
                </c:pt>
                <c:pt idx="9017">
                  <c:v>862.199951171875</c:v>
                </c:pt>
                <c:pt idx="9018">
                  <c:v>862.2999877929685</c:v>
                </c:pt>
                <c:pt idx="9019">
                  <c:v>862.3999633789062</c:v>
                </c:pt>
                <c:pt idx="9020">
                  <c:v>862.5</c:v>
                </c:pt>
                <c:pt idx="9021">
                  <c:v>862.5999755859374</c:v>
                </c:pt>
                <c:pt idx="9022">
                  <c:v>862.699951171875</c:v>
                </c:pt>
                <c:pt idx="9023">
                  <c:v>862.7999877929685</c:v>
                </c:pt>
                <c:pt idx="9024">
                  <c:v>862.8999633789062</c:v>
                </c:pt>
                <c:pt idx="9025">
                  <c:v>863.0</c:v>
                </c:pt>
                <c:pt idx="9026">
                  <c:v>863.0999755859374</c:v>
                </c:pt>
                <c:pt idx="9027">
                  <c:v>863.199951171875</c:v>
                </c:pt>
                <c:pt idx="9028">
                  <c:v>863.2999877929685</c:v>
                </c:pt>
                <c:pt idx="9029">
                  <c:v>863.3999633789062</c:v>
                </c:pt>
                <c:pt idx="9030">
                  <c:v>863.5</c:v>
                </c:pt>
                <c:pt idx="9031">
                  <c:v>863.5999755859374</c:v>
                </c:pt>
                <c:pt idx="9032">
                  <c:v>863.699951171875</c:v>
                </c:pt>
                <c:pt idx="9033">
                  <c:v>863.7999877929685</c:v>
                </c:pt>
                <c:pt idx="9034">
                  <c:v>863.8999633789062</c:v>
                </c:pt>
                <c:pt idx="9035">
                  <c:v>864.0</c:v>
                </c:pt>
                <c:pt idx="9036">
                  <c:v>864.0999755859374</c:v>
                </c:pt>
                <c:pt idx="9037">
                  <c:v>864.199951171875</c:v>
                </c:pt>
                <c:pt idx="9038">
                  <c:v>864.2999877929685</c:v>
                </c:pt>
                <c:pt idx="9039">
                  <c:v>864.3999633789062</c:v>
                </c:pt>
                <c:pt idx="9040">
                  <c:v>864.5</c:v>
                </c:pt>
                <c:pt idx="9041">
                  <c:v>864.5999755859374</c:v>
                </c:pt>
                <c:pt idx="9042">
                  <c:v>864.699951171875</c:v>
                </c:pt>
                <c:pt idx="9043">
                  <c:v>864.7999877929685</c:v>
                </c:pt>
                <c:pt idx="9044">
                  <c:v>864.8999633789062</c:v>
                </c:pt>
                <c:pt idx="9045">
                  <c:v>865.0</c:v>
                </c:pt>
                <c:pt idx="9046">
                  <c:v>865.0999755859374</c:v>
                </c:pt>
                <c:pt idx="9047">
                  <c:v>865.199951171875</c:v>
                </c:pt>
                <c:pt idx="9048">
                  <c:v>865.2999877929685</c:v>
                </c:pt>
                <c:pt idx="9049">
                  <c:v>865.3999633789062</c:v>
                </c:pt>
                <c:pt idx="9050">
                  <c:v>865.5</c:v>
                </c:pt>
                <c:pt idx="9051">
                  <c:v>865.5999755859374</c:v>
                </c:pt>
                <c:pt idx="9052">
                  <c:v>865.699951171875</c:v>
                </c:pt>
                <c:pt idx="9053">
                  <c:v>865.7999877929685</c:v>
                </c:pt>
                <c:pt idx="9054">
                  <c:v>865.8999633789062</c:v>
                </c:pt>
                <c:pt idx="9055">
                  <c:v>866.0</c:v>
                </c:pt>
                <c:pt idx="9056">
                  <c:v>866.0999755859374</c:v>
                </c:pt>
                <c:pt idx="9057">
                  <c:v>866.199951171875</c:v>
                </c:pt>
                <c:pt idx="9058">
                  <c:v>866.2999877929685</c:v>
                </c:pt>
                <c:pt idx="9059">
                  <c:v>866.3999633789062</c:v>
                </c:pt>
                <c:pt idx="9060">
                  <c:v>866.5</c:v>
                </c:pt>
                <c:pt idx="9061">
                  <c:v>866.5999755859374</c:v>
                </c:pt>
                <c:pt idx="9062">
                  <c:v>866.699951171875</c:v>
                </c:pt>
                <c:pt idx="9063">
                  <c:v>866.7999877929685</c:v>
                </c:pt>
                <c:pt idx="9064">
                  <c:v>866.8999633789062</c:v>
                </c:pt>
                <c:pt idx="9065">
                  <c:v>867.0</c:v>
                </c:pt>
                <c:pt idx="9066">
                  <c:v>867.0999755859374</c:v>
                </c:pt>
                <c:pt idx="9067">
                  <c:v>867.199951171875</c:v>
                </c:pt>
                <c:pt idx="9068">
                  <c:v>867.2999877929685</c:v>
                </c:pt>
                <c:pt idx="9069">
                  <c:v>867.3999633789062</c:v>
                </c:pt>
                <c:pt idx="9070">
                  <c:v>867.5</c:v>
                </c:pt>
                <c:pt idx="9071">
                  <c:v>867.5999755859374</c:v>
                </c:pt>
                <c:pt idx="9072">
                  <c:v>867.699951171875</c:v>
                </c:pt>
                <c:pt idx="9073">
                  <c:v>867.7999877929685</c:v>
                </c:pt>
                <c:pt idx="9074">
                  <c:v>867.8999633789062</c:v>
                </c:pt>
                <c:pt idx="9075">
                  <c:v>868.0</c:v>
                </c:pt>
                <c:pt idx="9076">
                  <c:v>868.0999755859374</c:v>
                </c:pt>
                <c:pt idx="9077">
                  <c:v>868.199951171875</c:v>
                </c:pt>
                <c:pt idx="9078">
                  <c:v>868.2999877929685</c:v>
                </c:pt>
                <c:pt idx="9079">
                  <c:v>868.3999633789062</c:v>
                </c:pt>
                <c:pt idx="9080">
                  <c:v>868.5</c:v>
                </c:pt>
                <c:pt idx="9081">
                  <c:v>868.5999755859374</c:v>
                </c:pt>
                <c:pt idx="9082">
                  <c:v>868.699951171875</c:v>
                </c:pt>
                <c:pt idx="9083">
                  <c:v>868.7999877929685</c:v>
                </c:pt>
                <c:pt idx="9084">
                  <c:v>868.8999633789062</c:v>
                </c:pt>
                <c:pt idx="9085">
                  <c:v>869.0</c:v>
                </c:pt>
                <c:pt idx="9086">
                  <c:v>869.0999755859374</c:v>
                </c:pt>
                <c:pt idx="9087">
                  <c:v>869.199951171875</c:v>
                </c:pt>
                <c:pt idx="9088">
                  <c:v>869.2999877929685</c:v>
                </c:pt>
                <c:pt idx="9089">
                  <c:v>869.3999633789062</c:v>
                </c:pt>
                <c:pt idx="9090">
                  <c:v>869.5</c:v>
                </c:pt>
                <c:pt idx="9091">
                  <c:v>869.5999755859374</c:v>
                </c:pt>
                <c:pt idx="9092">
                  <c:v>869.699951171875</c:v>
                </c:pt>
                <c:pt idx="9093">
                  <c:v>869.7999877929685</c:v>
                </c:pt>
                <c:pt idx="9094">
                  <c:v>869.8999633789062</c:v>
                </c:pt>
                <c:pt idx="9095">
                  <c:v>870.0</c:v>
                </c:pt>
                <c:pt idx="9096">
                  <c:v>870.0999755859374</c:v>
                </c:pt>
                <c:pt idx="9097">
                  <c:v>870.199951171875</c:v>
                </c:pt>
                <c:pt idx="9098">
                  <c:v>870.2999877929685</c:v>
                </c:pt>
                <c:pt idx="9099">
                  <c:v>870.3999633789062</c:v>
                </c:pt>
                <c:pt idx="9100">
                  <c:v>870.5</c:v>
                </c:pt>
                <c:pt idx="9101">
                  <c:v>870.5999755859374</c:v>
                </c:pt>
                <c:pt idx="9102">
                  <c:v>870.699951171875</c:v>
                </c:pt>
                <c:pt idx="9103">
                  <c:v>870.7999877929685</c:v>
                </c:pt>
                <c:pt idx="9104">
                  <c:v>870.8999633789062</c:v>
                </c:pt>
                <c:pt idx="9105">
                  <c:v>871.0</c:v>
                </c:pt>
                <c:pt idx="9106">
                  <c:v>871.0999755859374</c:v>
                </c:pt>
                <c:pt idx="9107">
                  <c:v>871.199951171875</c:v>
                </c:pt>
                <c:pt idx="9108">
                  <c:v>871.2999877929685</c:v>
                </c:pt>
                <c:pt idx="9109">
                  <c:v>871.3999633789062</c:v>
                </c:pt>
                <c:pt idx="9110">
                  <c:v>871.5</c:v>
                </c:pt>
                <c:pt idx="9111">
                  <c:v>871.5999755859374</c:v>
                </c:pt>
                <c:pt idx="9112">
                  <c:v>871.699951171875</c:v>
                </c:pt>
                <c:pt idx="9113">
                  <c:v>871.7999877929685</c:v>
                </c:pt>
                <c:pt idx="9114">
                  <c:v>871.8999633789062</c:v>
                </c:pt>
                <c:pt idx="9115">
                  <c:v>872.0</c:v>
                </c:pt>
                <c:pt idx="9116">
                  <c:v>872.0999755859374</c:v>
                </c:pt>
                <c:pt idx="9117">
                  <c:v>872.199951171875</c:v>
                </c:pt>
                <c:pt idx="9118">
                  <c:v>872.2999877929685</c:v>
                </c:pt>
                <c:pt idx="9119">
                  <c:v>872.3999633789062</c:v>
                </c:pt>
                <c:pt idx="9120">
                  <c:v>872.5</c:v>
                </c:pt>
                <c:pt idx="9121">
                  <c:v>872.5999755859374</c:v>
                </c:pt>
                <c:pt idx="9122">
                  <c:v>872.699951171875</c:v>
                </c:pt>
                <c:pt idx="9123">
                  <c:v>872.7999877929685</c:v>
                </c:pt>
                <c:pt idx="9124">
                  <c:v>872.8999633789062</c:v>
                </c:pt>
                <c:pt idx="9125">
                  <c:v>873.0</c:v>
                </c:pt>
                <c:pt idx="9126">
                  <c:v>873.0999755859374</c:v>
                </c:pt>
                <c:pt idx="9127">
                  <c:v>873.199951171875</c:v>
                </c:pt>
                <c:pt idx="9128">
                  <c:v>873.2999877929685</c:v>
                </c:pt>
                <c:pt idx="9129">
                  <c:v>873.3999633789062</c:v>
                </c:pt>
                <c:pt idx="9130">
                  <c:v>873.5</c:v>
                </c:pt>
                <c:pt idx="9131">
                  <c:v>873.5999755859374</c:v>
                </c:pt>
                <c:pt idx="9132">
                  <c:v>873.699951171875</c:v>
                </c:pt>
                <c:pt idx="9133">
                  <c:v>873.7999877929685</c:v>
                </c:pt>
                <c:pt idx="9134">
                  <c:v>873.8999633789062</c:v>
                </c:pt>
                <c:pt idx="9135">
                  <c:v>874.0</c:v>
                </c:pt>
                <c:pt idx="9136">
                  <c:v>874.0999755859374</c:v>
                </c:pt>
                <c:pt idx="9137">
                  <c:v>874.199951171875</c:v>
                </c:pt>
                <c:pt idx="9138">
                  <c:v>874.2999877929685</c:v>
                </c:pt>
                <c:pt idx="9139">
                  <c:v>874.3999633789062</c:v>
                </c:pt>
                <c:pt idx="9140">
                  <c:v>874.5</c:v>
                </c:pt>
                <c:pt idx="9141">
                  <c:v>874.5999755859374</c:v>
                </c:pt>
                <c:pt idx="9142">
                  <c:v>874.699951171875</c:v>
                </c:pt>
                <c:pt idx="9143">
                  <c:v>874.7999877929685</c:v>
                </c:pt>
                <c:pt idx="9144">
                  <c:v>874.8999633789062</c:v>
                </c:pt>
                <c:pt idx="9145">
                  <c:v>875.0</c:v>
                </c:pt>
                <c:pt idx="9146">
                  <c:v>875.0999755859374</c:v>
                </c:pt>
                <c:pt idx="9147">
                  <c:v>875.199951171875</c:v>
                </c:pt>
                <c:pt idx="9148">
                  <c:v>875.2999877929685</c:v>
                </c:pt>
                <c:pt idx="9149">
                  <c:v>875.3999633789062</c:v>
                </c:pt>
                <c:pt idx="9150">
                  <c:v>875.5</c:v>
                </c:pt>
                <c:pt idx="9151">
                  <c:v>875.5999755859374</c:v>
                </c:pt>
                <c:pt idx="9152">
                  <c:v>875.699951171875</c:v>
                </c:pt>
                <c:pt idx="9153">
                  <c:v>875.7999877929685</c:v>
                </c:pt>
                <c:pt idx="9154">
                  <c:v>875.8999633789062</c:v>
                </c:pt>
                <c:pt idx="9155">
                  <c:v>876.0</c:v>
                </c:pt>
                <c:pt idx="9156">
                  <c:v>876.0999755859374</c:v>
                </c:pt>
                <c:pt idx="9157">
                  <c:v>876.199951171875</c:v>
                </c:pt>
                <c:pt idx="9158">
                  <c:v>876.2999877929685</c:v>
                </c:pt>
                <c:pt idx="9159">
                  <c:v>876.3999633789062</c:v>
                </c:pt>
                <c:pt idx="9160">
                  <c:v>876.5</c:v>
                </c:pt>
                <c:pt idx="9161">
                  <c:v>876.5999755859374</c:v>
                </c:pt>
                <c:pt idx="9162">
                  <c:v>876.699951171875</c:v>
                </c:pt>
                <c:pt idx="9163">
                  <c:v>876.7999877929685</c:v>
                </c:pt>
                <c:pt idx="9164">
                  <c:v>876.8999633789062</c:v>
                </c:pt>
                <c:pt idx="9165">
                  <c:v>877.0</c:v>
                </c:pt>
                <c:pt idx="9166">
                  <c:v>877.0999755859374</c:v>
                </c:pt>
                <c:pt idx="9167">
                  <c:v>877.199951171875</c:v>
                </c:pt>
                <c:pt idx="9168">
                  <c:v>877.2999877929685</c:v>
                </c:pt>
                <c:pt idx="9169">
                  <c:v>877.3999633789062</c:v>
                </c:pt>
                <c:pt idx="9170">
                  <c:v>877.5</c:v>
                </c:pt>
                <c:pt idx="9171">
                  <c:v>877.5999755859374</c:v>
                </c:pt>
                <c:pt idx="9172">
                  <c:v>877.699951171875</c:v>
                </c:pt>
                <c:pt idx="9173">
                  <c:v>877.7999877929685</c:v>
                </c:pt>
                <c:pt idx="9174">
                  <c:v>877.8999633789062</c:v>
                </c:pt>
                <c:pt idx="9175">
                  <c:v>878.0</c:v>
                </c:pt>
                <c:pt idx="9176">
                  <c:v>878.0999755859374</c:v>
                </c:pt>
                <c:pt idx="9177">
                  <c:v>878.199951171875</c:v>
                </c:pt>
                <c:pt idx="9178">
                  <c:v>878.2999877929685</c:v>
                </c:pt>
                <c:pt idx="9179">
                  <c:v>878.3999633789062</c:v>
                </c:pt>
                <c:pt idx="9180">
                  <c:v>878.5</c:v>
                </c:pt>
                <c:pt idx="9181">
                  <c:v>878.5999755859374</c:v>
                </c:pt>
                <c:pt idx="9182">
                  <c:v>878.699951171875</c:v>
                </c:pt>
                <c:pt idx="9183">
                  <c:v>878.7999877929685</c:v>
                </c:pt>
                <c:pt idx="9184">
                  <c:v>878.8999633789062</c:v>
                </c:pt>
                <c:pt idx="9185">
                  <c:v>879.0</c:v>
                </c:pt>
                <c:pt idx="9186">
                  <c:v>879.0999755859374</c:v>
                </c:pt>
                <c:pt idx="9187">
                  <c:v>879.199951171875</c:v>
                </c:pt>
                <c:pt idx="9188">
                  <c:v>879.2999877929685</c:v>
                </c:pt>
                <c:pt idx="9189">
                  <c:v>879.3999633789062</c:v>
                </c:pt>
                <c:pt idx="9190">
                  <c:v>879.5</c:v>
                </c:pt>
                <c:pt idx="9191">
                  <c:v>879.5999755859374</c:v>
                </c:pt>
                <c:pt idx="9192">
                  <c:v>879.699951171875</c:v>
                </c:pt>
                <c:pt idx="9193">
                  <c:v>879.7999877929685</c:v>
                </c:pt>
                <c:pt idx="9194">
                  <c:v>879.8999633789062</c:v>
                </c:pt>
                <c:pt idx="9195">
                  <c:v>880.0</c:v>
                </c:pt>
                <c:pt idx="9196">
                  <c:v>880.0999755859374</c:v>
                </c:pt>
                <c:pt idx="9197">
                  <c:v>880.199951171875</c:v>
                </c:pt>
                <c:pt idx="9198">
                  <c:v>880.2999877929685</c:v>
                </c:pt>
                <c:pt idx="9199">
                  <c:v>880.3999633789062</c:v>
                </c:pt>
                <c:pt idx="9200">
                  <c:v>880.5</c:v>
                </c:pt>
                <c:pt idx="9201">
                  <c:v>880.5999755859374</c:v>
                </c:pt>
                <c:pt idx="9202">
                  <c:v>880.699951171875</c:v>
                </c:pt>
                <c:pt idx="9203">
                  <c:v>880.7999877929685</c:v>
                </c:pt>
                <c:pt idx="9204">
                  <c:v>880.8999633789062</c:v>
                </c:pt>
                <c:pt idx="9205">
                  <c:v>881.0</c:v>
                </c:pt>
                <c:pt idx="9206">
                  <c:v>881.0999755859374</c:v>
                </c:pt>
                <c:pt idx="9207">
                  <c:v>881.199951171875</c:v>
                </c:pt>
                <c:pt idx="9208">
                  <c:v>881.2999877929685</c:v>
                </c:pt>
                <c:pt idx="9209">
                  <c:v>881.3999633789062</c:v>
                </c:pt>
                <c:pt idx="9210">
                  <c:v>881.5</c:v>
                </c:pt>
                <c:pt idx="9211">
                  <c:v>881.5999755859374</c:v>
                </c:pt>
                <c:pt idx="9212">
                  <c:v>881.699951171875</c:v>
                </c:pt>
                <c:pt idx="9213">
                  <c:v>881.7999877929685</c:v>
                </c:pt>
                <c:pt idx="9214">
                  <c:v>881.8999633789062</c:v>
                </c:pt>
                <c:pt idx="9215">
                  <c:v>882.0</c:v>
                </c:pt>
                <c:pt idx="9216">
                  <c:v>882.0999755859374</c:v>
                </c:pt>
                <c:pt idx="9217">
                  <c:v>882.199951171875</c:v>
                </c:pt>
                <c:pt idx="9218">
                  <c:v>882.2999877929685</c:v>
                </c:pt>
                <c:pt idx="9219">
                  <c:v>882.3999633789062</c:v>
                </c:pt>
                <c:pt idx="9220">
                  <c:v>882.5</c:v>
                </c:pt>
                <c:pt idx="9221">
                  <c:v>882.5999755859374</c:v>
                </c:pt>
                <c:pt idx="9222">
                  <c:v>882.699951171875</c:v>
                </c:pt>
                <c:pt idx="9223">
                  <c:v>882.7999877929685</c:v>
                </c:pt>
                <c:pt idx="9224">
                  <c:v>882.8999633789062</c:v>
                </c:pt>
                <c:pt idx="9225">
                  <c:v>883.0</c:v>
                </c:pt>
                <c:pt idx="9226">
                  <c:v>883.0999755859374</c:v>
                </c:pt>
                <c:pt idx="9227">
                  <c:v>883.199951171875</c:v>
                </c:pt>
                <c:pt idx="9228">
                  <c:v>883.2999877929685</c:v>
                </c:pt>
                <c:pt idx="9229">
                  <c:v>883.3999633789062</c:v>
                </c:pt>
                <c:pt idx="9230">
                  <c:v>883.5</c:v>
                </c:pt>
                <c:pt idx="9231">
                  <c:v>883.5999755859374</c:v>
                </c:pt>
                <c:pt idx="9232">
                  <c:v>883.699951171875</c:v>
                </c:pt>
                <c:pt idx="9233">
                  <c:v>883.7999877929685</c:v>
                </c:pt>
                <c:pt idx="9234">
                  <c:v>883.8999633789062</c:v>
                </c:pt>
                <c:pt idx="9235">
                  <c:v>884.0</c:v>
                </c:pt>
                <c:pt idx="9236">
                  <c:v>884.0999755859374</c:v>
                </c:pt>
                <c:pt idx="9237">
                  <c:v>884.199951171875</c:v>
                </c:pt>
                <c:pt idx="9238">
                  <c:v>884.2999877929685</c:v>
                </c:pt>
                <c:pt idx="9239">
                  <c:v>884.3999633789062</c:v>
                </c:pt>
                <c:pt idx="9240">
                  <c:v>884.5</c:v>
                </c:pt>
                <c:pt idx="9241">
                  <c:v>884.5999755859374</c:v>
                </c:pt>
                <c:pt idx="9242">
                  <c:v>884.699951171875</c:v>
                </c:pt>
                <c:pt idx="9243">
                  <c:v>884.7999877929685</c:v>
                </c:pt>
                <c:pt idx="9244">
                  <c:v>884.8999633789062</c:v>
                </c:pt>
                <c:pt idx="9245">
                  <c:v>885.0</c:v>
                </c:pt>
                <c:pt idx="9246">
                  <c:v>885.0999755859374</c:v>
                </c:pt>
                <c:pt idx="9247">
                  <c:v>885.199951171875</c:v>
                </c:pt>
                <c:pt idx="9248">
                  <c:v>885.2999877929685</c:v>
                </c:pt>
                <c:pt idx="9249">
                  <c:v>885.3999633789062</c:v>
                </c:pt>
                <c:pt idx="9250">
                  <c:v>885.5</c:v>
                </c:pt>
                <c:pt idx="9251">
                  <c:v>885.5999755859374</c:v>
                </c:pt>
                <c:pt idx="9252">
                  <c:v>885.699951171875</c:v>
                </c:pt>
                <c:pt idx="9253">
                  <c:v>885.7999877929685</c:v>
                </c:pt>
                <c:pt idx="9254">
                  <c:v>885.8999633789062</c:v>
                </c:pt>
                <c:pt idx="9255">
                  <c:v>886.0</c:v>
                </c:pt>
                <c:pt idx="9256">
                  <c:v>886.0999755859374</c:v>
                </c:pt>
                <c:pt idx="9257">
                  <c:v>886.199951171875</c:v>
                </c:pt>
                <c:pt idx="9258">
                  <c:v>886.2999877929685</c:v>
                </c:pt>
                <c:pt idx="9259">
                  <c:v>886.3999633789062</c:v>
                </c:pt>
                <c:pt idx="9260">
                  <c:v>886.5</c:v>
                </c:pt>
                <c:pt idx="9261">
                  <c:v>886.5999755859374</c:v>
                </c:pt>
                <c:pt idx="9262">
                  <c:v>886.699951171875</c:v>
                </c:pt>
                <c:pt idx="9263">
                  <c:v>886.7999877929685</c:v>
                </c:pt>
                <c:pt idx="9264">
                  <c:v>886.8999633789062</c:v>
                </c:pt>
                <c:pt idx="9265">
                  <c:v>887.0</c:v>
                </c:pt>
                <c:pt idx="9266">
                  <c:v>887.0999755859374</c:v>
                </c:pt>
                <c:pt idx="9267">
                  <c:v>887.199951171875</c:v>
                </c:pt>
                <c:pt idx="9268">
                  <c:v>887.2999877929685</c:v>
                </c:pt>
                <c:pt idx="9269">
                  <c:v>887.3999633789062</c:v>
                </c:pt>
                <c:pt idx="9270">
                  <c:v>887.5</c:v>
                </c:pt>
                <c:pt idx="9271">
                  <c:v>887.5999755859374</c:v>
                </c:pt>
                <c:pt idx="9272">
                  <c:v>887.699951171875</c:v>
                </c:pt>
                <c:pt idx="9273">
                  <c:v>887.7999877929685</c:v>
                </c:pt>
                <c:pt idx="9274">
                  <c:v>887.8999633789062</c:v>
                </c:pt>
                <c:pt idx="9275">
                  <c:v>888.0</c:v>
                </c:pt>
                <c:pt idx="9276">
                  <c:v>888.0999755859374</c:v>
                </c:pt>
                <c:pt idx="9277">
                  <c:v>888.199951171875</c:v>
                </c:pt>
                <c:pt idx="9278">
                  <c:v>888.2999877929685</c:v>
                </c:pt>
                <c:pt idx="9279">
                  <c:v>888.3999633789062</c:v>
                </c:pt>
                <c:pt idx="9280">
                  <c:v>888.5</c:v>
                </c:pt>
                <c:pt idx="9281">
                  <c:v>888.5999755859374</c:v>
                </c:pt>
                <c:pt idx="9282">
                  <c:v>888.699951171875</c:v>
                </c:pt>
                <c:pt idx="9283">
                  <c:v>888.7999877929685</c:v>
                </c:pt>
                <c:pt idx="9284">
                  <c:v>888.8999633789062</c:v>
                </c:pt>
                <c:pt idx="9285">
                  <c:v>889.0</c:v>
                </c:pt>
                <c:pt idx="9286">
                  <c:v>889.0999755859374</c:v>
                </c:pt>
                <c:pt idx="9287">
                  <c:v>889.199951171875</c:v>
                </c:pt>
                <c:pt idx="9288">
                  <c:v>889.2999877929685</c:v>
                </c:pt>
                <c:pt idx="9289">
                  <c:v>889.3999633789062</c:v>
                </c:pt>
                <c:pt idx="9290">
                  <c:v>889.5</c:v>
                </c:pt>
                <c:pt idx="9291">
                  <c:v>889.5999755859374</c:v>
                </c:pt>
                <c:pt idx="9292">
                  <c:v>889.699951171875</c:v>
                </c:pt>
                <c:pt idx="9293">
                  <c:v>889.7999877929685</c:v>
                </c:pt>
                <c:pt idx="9294">
                  <c:v>889.8999633789062</c:v>
                </c:pt>
                <c:pt idx="9295">
                  <c:v>890.0</c:v>
                </c:pt>
                <c:pt idx="9296">
                  <c:v>890.0999755859374</c:v>
                </c:pt>
                <c:pt idx="9297">
                  <c:v>890.199951171875</c:v>
                </c:pt>
                <c:pt idx="9298">
                  <c:v>890.2999877929685</c:v>
                </c:pt>
                <c:pt idx="9299">
                  <c:v>890.3999633789062</c:v>
                </c:pt>
                <c:pt idx="9300">
                  <c:v>890.5</c:v>
                </c:pt>
                <c:pt idx="9301">
                  <c:v>890.5999755859374</c:v>
                </c:pt>
                <c:pt idx="9302">
                  <c:v>890.699951171875</c:v>
                </c:pt>
                <c:pt idx="9303">
                  <c:v>890.7999877929685</c:v>
                </c:pt>
                <c:pt idx="9304">
                  <c:v>890.8999633789062</c:v>
                </c:pt>
                <c:pt idx="9305">
                  <c:v>891.0</c:v>
                </c:pt>
                <c:pt idx="9306">
                  <c:v>891.0999755859374</c:v>
                </c:pt>
                <c:pt idx="9307">
                  <c:v>891.199951171875</c:v>
                </c:pt>
                <c:pt idx="9308">
                  <c:v>891.2999877929685</c:v>
                </c:pt>
                <c:pt idx="9309">
                  <c:v>891.3999633789062</c:v>
                </c:pt>
                <c:pt idx="9310">
                  <c:v>891.5</c:v>
                </c:pt>
                <c:pt idx="9311">
                  <c:v>891.5999755859374</c:v>
                </c:pt>
                <c:pt idx="9312">
                  <c:v>891.699951171875</c:v>
                </c:pt>
                <c:pt idx="9313">
                  <c:v>891.7999877929685</c:v>
                </c:pt>
                <c:pt idx="9314">
                  <c:v>891.8999633789062</c:v>
                </c:pt>
                <c:pt idx="9315">
                  <c:v>892.0</c:v>
                </c:pt>
                <c:pt idx="9316">
                  <c:v>892.0999755859374</c:v>
                </c:pt>
                <c:pt idx="9317">
                  <c:v>892.199951171875</c:v>
                </c:pt>
                <c:pt idx="9318">
                  <c:v>892.2999877929685</c:v>
                </c:pt>
                <c:pt idx="9319">
                  <c:v>892.3999633789062</c:v>
                </c:pt>
                <c:pt idx="9320">
                  <c:v>892.5</c:v>
                </c:pt>
                <c:pt idx="9321">
                  <c:v>892.5999755859374</c:v>
                </c:pt>
                <c:pt idx="9322">
                  <c:v>892.699951171875</c:v>
                </c:pt>
                <c:pt idx="9323">
                  <c:v>892.7999877929685</c:v>
                </c:pt>
                <c:pt idx="9324">
                  <c:v>892.8999633789062</c:v>
                </c:pt>
                <c:pt idx="9325">
                  <c:v>893.0</c:v>
                </c:pt>
                <c:pt idx="9326">
                  <c:v>893.0999755859374</c:v>
                </c:pt>
                <c:pt idx="9327">
                  <c:v>893.199951171875</c:v>
                </c:pt>
                <c:pt idx="9328">
                  <c:v>893.2999877929685</c:v>
                </c:pt>
                <c:pt idx="9329">
                  <c:v>893.3999633789062</c:v>
                </c:pt>
                <c:pt idx="9330">
                  <c:v>893.5</c:v>
                </c:pt>
                <c:pt idx="9331">
                  <c:v>893.5999755859374</c:v>
                </c:pt>
                <c:pt idx="9332">
                  <c:v>893.699951171875</c:v>
                </c:pt>
                <c:pt idx="9333">
                  <c:v>893.7999877929685</c:v>
                </c:pt>
                <c:pt idx="9334">
                  <c:v>893.8999633789062</c:v>
                </c:pt>
                <c:pt idx="9335">
                  <c:v>894.0</c:v>
                </c:pt>
                <c:pt idx="9336">
                  <c:v>894.0999755859374</c:v>
                </c:pt>
                <c:pt idx="9337">
                  <c:v>894.199951171875</c:v>
                </c:pt>
                <c:pt idx="9338">
                  <c:v>894.2999877929685</c:v>
                </c:pt>
                <c:pt idx="9339">
                  <c:v>894.3999633789062</c:v>
                </c:pt>
                <c:pt idx="9340">
                  <c:v>894.5</c:v>
                </c:pt>
                <c:pt idx="9341">
                  <c:v>894.5999755859374</c:v>
                </c:pt>
                <c:pt idx="9342">
                  <c:v>894.699951171875</c:v>
                </c:pt>
                <c:pt idx="9343">
                  <c:v>894.7999877929685</c:v>
                </c:pt>
                <c:pt idx="9344">
                  <c:v>894.8999633789062</c:v>
                </c:pt>
                <c:pt idx="9345">
                  <c:v>895.0</c:v>
                </c:pt>
                <c:pt idx="9346">
                  <c:v>895.0999755859374</c:v>
                </c:pt>
                <c:pt idx="9347">
                  <c:v>895.199951171875</c:v>
                </c:pt>
                <c:pt idx="9348">
                  <c:v>895.2999877929685</c:v>
                </c:pt>
                <c:pt idx="9349">
                  <c:v>895.3999633789062</c:v>
                </c:pt>
                <c:pt idx="9350">
                  <c:v>895.5</c:v>
                </c:pt>
                <c:pt idx="9351">
                  <c:v>895.5999755859374</c:v>
                </c:pt>
                <c:pt idx="9352">
                  <c:v>895.699951171875</c:v>
                </c:pt>
                <c:pt idx="9353">
                  <c:v>895.7999877929685</c:v>
                </c:pt>
                <c:pt idx="9354">
                  <c:v>895.8999633789062</c:v>
                </c:pt>
                <c:pt idx="9355">
                  <c:v>896.0</c:v>
                </c:pt>
                <c:pt idx="9356">
                  <c:v>896.0999755859374</c:v>
                </c:pt>
                <c:pt idx="9357">
                  <c:v>896.199951171875</c:v>
                </c:pt>
                <c:pt idx="9358">
                  <c:v>896.2999877929685</c:v>
                </c:pt>
                <c:pt idx="9359">
                  <c:v>896.3999633789062</c:v>
                </c:pt>
                <c:pt idx="9360">
                  <c:v>896.5</c:v>
                </c:pt>
                <c:pt idx="9361">
                  <c:v>896.5999755859374</c:v>
                </c:pt>
                <c:pt idx="9362">
                  <c:v>896.699951171875</c:v>
                </c:pt>
                <c:pt idx="9363">
                  <c:v>896.7999877929685</c:v>
                </c:pt>
                <c:pt idx="9364">
                  <c:v>896.8999633789062</c:v>
                </c:pt>
                <c:pt idx="9365">
                  <c:v>897.0</c:v>
                </c:pt>
                <c:pt idx="9366">
                  <c:v>897.0999755859374</c:v>
                </c:pt>
                <c:pt idx="9367">
                  <c:v>897.199951171875</c:v>
                </c:pt>
                <c:pt idx="9368">
                  <c:v>897.2999877929685</c:v>
                </c:pt>
                <c:pt idx="9369">
                  <c:v>897.3999633789062</c:v>
                </c:pt>
                <c:pt idx="9370">
                  <c:v>897.5</c:v>
                </c:pt>
                <c:pt idx="9371">
                  <c:v>897.5999755859374</c:v>
                </c:pt>
                <c:pt idx="9372">
                  <c:v>897.699951171875</c:v>
                </c:pt>
                <c:pt idx="9373">
                  <c:v>897.7999877929685</c:v>
                </c:pt>
                <c:pt idx="9374">
                  <c:v>897.8999633789062</c:v>
                </c:pt>
                <c:pt idx="9375">
                  <c:v>898.0</c:v>
                </c:pt>
                <c:pt idx="9376">
                  <c:v>898.0999755859374</c:v>
                </c:pt>
                <c:pt idx="9377">
                  <c:v>898.199951171875</c:v>
                </c:pt>
                <c:pt idx="9378">
                  <c:v>898.2999877929685</c:v>
                </c:pt>
                <c:pt idx="9379">
                  <c:v>898.3999633789062</c:v>
                </c:pt>
                <c:pt idx="9380">
                  <c:v>898.5</c:v>
                </c:pt>
                <c:pt idx="9381">
                  <c:v>898.5999755859374</c:v>
                </c:pt>
                <c:pt idx="9382">
                  <c:v>898.699951171875</c:v>
                </c:pt>
                <c:pt idx="9383">
                  <c:v>898.7999877929685</c:v>
                </c:pt>
                <c:pt idx="9384">
                  <c:v>898.8999633789062</c:v>
                </c:pt>
                <c:pt idx="9385">
                  <c:v>899.0</c:v>
                </c:pt>
                <c:pt idx="9386">
                  <c:v>899.0999755859374</c:v>
                </c:pt>
                <c:pt idx="9387">
                  <c:v>899.199951171875</c:v>
                </c:pt>
                <c:pt idx="9388">
                  <c:v>899.2999877929685</c:v>
                </c:pt>
                <c:pt idx="9389">
                  <c:v>899.3999633789062</c:v>
                </c:pt>
                <c:pt idx="9390">
                  <c:v>899.5</c:v>
                </c:pt>
                <c:pt idx="9391">
                  <c:v>899.5999755859374</c:v>
                </c:pt>
                <c:pt idx="9392">
                  <c:v>899.699951171875</c:v>
                </c:pt>
                <c:pt idx="9393">
                  <c:v>899.7999877929685</c:v>
                </c:pt>
                <c:pt idx="9394">
                  <c:v>899.8999633789062</c:v>
                </c:pt>
                <c:pt idx="9395">
                  <c:v>900.0</c:v>
                </c:pt>
                <c:pt idx="9396">
                  <c:v>900.0999755859374</c:v>
                </c:pt>
                <c:pt idx="9397">
                  <c:v>900.199951171875</c:v>
                </c:pt>
                <c:pt idx="9398">
                  <c:v>900.2999877929685</c:v>
                </c:pt>
                <c:pt idx="9399">
                  <c:v>900.3999633789062</c:v>
                </c:pt>
                <c:pt idx="9400">
                  <c:v>900.5</c:v>
                </c:pt>
                <c:pt idx="9401">
                  <c:v>900.5999755859374</c:v>
                </c:pt>
                <c:pt idx="9402">
                  <c:v>900.699951171875</c:v>
                </c:pt>
                <c:pt idx="9403">
                  <c:v>900.7999877929685</c:v>
                </c:pt>
                <c:pt idx="9404">
                  <c:v>900.8999633789062</c:v>
                </c:pt>
                <c:pt idx="9405">
                  <c:v>901.0</c:v>
                </c:pt>
                <c:pt idx="9406">
                  <c:v>901.0999755859374</c:v>
                </c:pt>
                <c:pt idx="9407">
                  <c:v>901.199951171875</c:v>
                </c:pt>
                <c:pt idx="9408">
                  <c:v>901.2999877929685</c:v>
                </c:pt>
                <c:pt idx="9409">
                  <c:v>901.3999633789062</c:v>
                </c:pt>
                <c:pt idx="9410">
                  <c:v>901.5</c:v>
                </c:pt>
                <c:pt idx="9411">
                  <c:v>901.5999755859374</c:v>
                </c:pt>
                <c:pt idx="9412">
                  <c:v>901.699951171875</c:v>
                </c:pt>
                <c:pt idx="9413">
                  <c:v>901.7999877929685</c:v>
                </c:pt>
                <c:pt idx="9414">
                  <c:v>901.8999633789062</c:v>
                </c:pt>
                <c:pt idx="9415">
                  <c:v>902.0</c:v>
                </c:pt>
                <c:pt idx="9416">
                  <c:v>902.0999755859374</c:v>
                </c:pt>
                <c:pt idx="9417">
                  <c:v>902.199951171875</c:v>
                </c:pt>
                <c:pt idx="9418">
                  <c:v>902.2999877929685</c:v>
                </c:pt>
                <c:pt idx="9419">
                  <c:v>902.3999633789062</c:v>
                </c:pt>
                <c:pt idx="9420">
                  <c:v>902.5</c:v>
                </c:pt>
                <c:pt idx="9421">
                  <c:v>902.5999755859374</c:v>
                </c:pt>
                <c:pt idx="9422">
                  <c:v>902.699951171875</c:v>
                </c:pt>
                <c:pt idx="9423">
                  <c:v>902.7999877929685</c:v>
                </c:pt>
                <c:pt idx="9424">
                  <c:v>902.8999633789062</c:v>
                </c:pt>
                <c:pt idx="9425">
                  <c:v>903.0</c:v>
                </c:pt>
                <c:pt idx="9426">
                  <c:v>903.0999755859374</c:v>
                </c:pt>
                <c:pt idx="9427">
                  <c:v>903.199951171875</c:v>
                </c:pt>
                <c:pt idx="9428">
                  <c:v>903.2999877929685</c:v>
                </c:pt>
                <c:pt idx="9429">
                  <c:v>903.3999633789062</c:v>
                </c:pt>
                <c:pt idx="9430">
                  <c:v>903.5</c:v>
                </c:pt>
                <c:pt idx="9431">
                  <c:v>903.5999755859374</c:v>
                </c:pt>
                <c:pt idx="9432">
                  <c:v>903.699951171875</c:v>
                </c:pt>
                <c:pt idx="9433">
                  <c:v>903.7999877929685</c:v>
                </c:pt>
                <c:pt idx="9434">
                  <c:v>903.8999633789062</c:v>
                </c:pt>
                <c:pt idx="9435">
                  <c:v>904.0</c:v>
                </c:pt>
                <c:pt idx="9436">
                  <c:v>904.0999755859374</c:v>
                </c:pt>
                <c:pt idx="9437">
                  <c:v>904.199951171875</c:v>
                </c:pt>
                <c:pt idx="9438">
                  <c:v>904.2999877929685</c:v>
                </c:pt>
                <c:pt idx="9439">
                  <c:v>904.3999633789062</c:v>
                </c:pt>
                <c:pt idx="9440">
                  <c:v>904.5</c:v>
                </c:pt>
                <c:pt idx="9441">
                  <c:v>904.5999755859374</c:v>
                </c:pt>
                <c:pt idx="9442">
                  <c:v>904.699951171875</c:v>
                </c:pt>
                <c:pt idx="9443">
                  <c:v>904.7999877929685</c:v>
                </c:pt>
                <c:pt idx="9444">
                  <c:v>904.8999633789062</c:v>
                </c:pt>
                <c:pt idx="9445">
                  <c:v>905.0</c:v>
                </c:pt>
                <c:pt idx="9446">
                  <c:v>905.0999755859374</c:v>
                </c:pt>
                <c:pt idx="9447">
                  <c:v>905.199951171875</c:v>
                </c:pt>
                <c:pt idx="9448">
                  <c:v>905.2999877929685</c:v>
                </c:pt>
                <c:pt idx="9449">
                  <c:v>905.3999633789062</c:v>
                </c:pt>
                <c:pt idx="9450">
                  <c:v>905.5</c:v>
                </c:pt>
                <c:pt idx="9451">
                  <c:v>905.5999755859374</c:v>
                </c:pt>
                <c:pt idx="9452">
                  <c:v>905.699951171875</c:v>
                </c:pt>
                <c:pt idx="9453">
                  <c:v>905.7999877929685</c:v>
                </c:pt>
                <c:pt idx="9454">
                  <c:v>905.8999633789062</c:v>
                </c:pt>
                <c:pt idx="9455">
                  <c:v>906.0</c:v>
                </c:pt>
                <c:pt idx="9456">
                  <c:v>906.0999755859374</c:v>
                </c:pt>
                <c:pt idx="9457">
                  <c:v>906.199951171875</c:v>
                </c:pt>
                <c:pt idx="9458">
                  <c:v>906.2999877929685</c:v>
                </c:pt>
                <c:pt idx="9459">
                  <c:v>906.3999633789062</c:v>
                </c:pt>
                <c:pt idx="9460">
                  <c:v>906.5</c:v>
                </c:pt>
                <c:pt idx="9461">
                  <c:v>906.5999755859374</c:v>
                </c:pt>
                <c:pt idx="9462">
                  <c:v>906.699951171875</c:v>
                </c:pt>
                <c:pt idx="9463">
                  <c:v>906.7999877929685</c:v>
                </c:pt>
                <c:pt idx="9464">
                  <c:v>906.8999633789062</c:v>
                </c:pt>
                <c:pt idx="9465">
                  <c:v>907.0</c:v>
                </c:pt>
                <c:pt idx="9466">
                  <c:v>907.0999755859374</c:v>
                </c:pt>
                <c:pt idx="9467">
                  <c:v>907.199951171875</c:v>
                </c:pt>
                <c:pt idx="9468">
                  <c:v>907.2999877929685</c:v>
                </c:pt>
                <c:pt idx="9469">
                  <c:v>907.3999633789062</c:v>
                </c:pt>
                <c:pt idx="9470">
                  <c:v>907.5</c:v>
                </c:pt>
                <c:pt idx="9471">
                  <c:v>907.5999755859374</c:v>
                </c:pt>
                <c:pt idx="9472">
                  <c:v>907.699951171875</c:v>
                </c:pt>
                <c:pt idx="9473">
                  <c:v>907.7999877929685</c:v>
                </c:pt>
                <c:pt idx="9474">
                  <c:v>907.8999633789062</c:v>
                </c:pt>
                <c:pt idx="9475">
                  <c:v>908.0</c:v>
                </c:pt>
                <c:pt idx="9476">
                  <c:v>908.0999755859374</c:v>
                </c:pt>
                <c:pt idx="9477">
                  <c:v>908.199951171875</c:v>
                </c:pt>
                <c:pt idx="9478">
                  <c:v>908.2999877929685</c:v>
                </c:pt>
                <c:pt idx="9479">
                  <c:v>908.3999633789062</c:v>
                </c:pt>
                <c:pt idx="9480">
                  <c:v>908.5</c:v>
                </c:pt>
                <c:pt idx="9481">
                  <c:v>908.5999755859374</c:v>
                </c:pt>
                <c:pt idx="9482">
                  <c:v>908.699951171875</c:v>
                </c:pt>
                <c:pt idx="9483">
                  <c:v>908.7999877929685</c:v>
                </c:pt>
                <c:pt idx="9484">
                  <c:v>908.8999633789062</c:v>
                </c:pt>
                <c:pt idx="9485">
                  <c:v>909.0</c:v>
                </c:pt>
                <c:pt idx="9486">
                  <c:v>909.0999755859374</c:v>
                </c:pt>
                <c:pt idx="9487">
                  <c:v>909.199951171875</c:v>
                </c:pt>
                <c:pt idx="9488">
                  <c:v>909.2999877929685</c:v>
                </c:pt>
                <c:pt idx="9489">
                  <c:v>909.3999633789062</c:v>
                </c:pt>
                <c:pt idx="9490">
                  <c:v>909.5</c:v>
                </c:pt>
                <c:pt idx="9491">
                  <c:v>909.5999755859374</c:v>
                </c:pt>
                <c:pt idx="9492">
                  <c:v>909.699951171875</c:v>
                </c:pt>
                <c:pt idx="9493">
                  <c:v>909.7999877929685</c:v>
                </c:pt>
                <c:pt idx="9494">
                  <c:v>909.8999633789062</c:v>
                </c:pt>
                <c:pt idx="9495">
                  <c:v>910.0</c:v>
                </c:pt>
                <c:pt idx="9496">
                  <c:v>910.0999755859374</c:v>
                </c:pt>
                <c:pt idx="9497">
                  <c:v>910.199951171875</c:v>
                </c:pt>
                <c:pt idx="9498">
                  <c:v>910.2999877929685</c:v>
                </c:pt>
                <c:pt idx="9499">
                  <c:v>910.3999633789062</c:v>
                </c:pt>
                <c:pt idx="9500">
                  <c:v>910.5</c:v>
                </c:pt>
                <c:pt idx="9501">
                  <c:v>910.5999755859374</c:v>
                </c:pt>
                <c:pt idx="9502">
                  <c:v>910.699951171875</c:v>
                </c:pt>
                <c:pt idx="9503">
                  <c:v>910.7999877929685</c:v>
                </c:pt>
                <c:pt idx="9504">
                  <c:v>910.8999633789062</c:v>
                </c:pt>
                <c:pt idx="9505">
                  <c:v>911.0</c:v>
                </c:pt>
                <c:pt idx="9506">
                  <c:v>911.0999755859374</c:v>
                </c:pt>
                <c:pt idx="9507">
                  <c:v>911.199951171875</c:v>
                </c:pt>
                <c:pt idx="9508">
                  <c:v>911.2999877929685</c:v>
                </c:pt>
                <c:pt idx="9509">
                  <c:v>911.3999633789062</c:v>
                </c:pt>
                <c:pt idx="9510">
                  <c:v>911.5</c:v>
                </c:pt>
                <c:pt idx="9511">
                  <c:v>911.5999755859374</c:v>
                </c:pt>
                <c:pt idx="9512">
                  <c:v>911.699951171875</c:v>
                </c:pt>
                <c:pt idx="9513">
                  <c:v>911.7999877929685</c:v>
                </c:pt>
                <c:pt idx="9514">
                  <c:v>911.8999633789062</c:v>
                </c:pt>
                <c:pt idx="9515">
                  <c:v>912.0</c:v>
                </c:pt>
                <c:pt idx="9516">
                  <c:v>912.0999755859374</c:v>
                </c:pt>
                <c:pt idx="9517">
                  <c:v>912.199951171875</c:v>
                </c:pt>
                <c:pt idx="9518">
                  <c:v>912.2999877929685</c:v>
                </c:pt>
                <c:pt idx="9519">
                  <c:v>912.3999633789062</c:v>
                </c:pt>
                <c:pt idx="9520">
                  <c:v>912.5</c:v>
                </c:pt>
                <c:pt idx="9521">
                  <c:v>912.5999755859374</c:v>
                </c:pt>
                <c:pt idx="9522">
                  <c:v>912.699951171875</c:v>
                </c:pt>
                <c:pt idx="9523">
                  <c:v>912.7999877929685</c:v>
                </c:pt>
                <c:pt idx="9524">
                  <c:v>912.8999633789062</c:v>
                </c:pt>
                <c:pt idx="9525">
                  <c:v>913.0</c:v>
                </c:pt>
                <c:pt idx="9526">
                  <c:v>913.0999755859374</c:v>
                </c:pt>
                <c:pt idx="9527">
                  <c:v>913.199951171875</c:v>
                </c:pt>
                <c:pt idx="9528">
                  <c:v>913.2999877929685</c:v>
                </c:pt>
                <c:pt idx="9529">
                  <c:v>913.3999633789062</c:v>
                </c:pt>
                <c:pt idx="9530">
                  <c:v>913.5</c:v>
                </c:pt>
                <c:pt idx="9531">
                  <c:v>913.5999755859374</c:v>
                </c:pt>
                <c:pt idx="9532">
                  <c:v>913.699951171875</c:v>
                </c:pt>
                <c:pt idx="9533">
                  <c:v>913.7999877929685</c:v>
                </c:pt>
                <c:pt idx="9534">
                  <c:v>913.8999633789062</c:v>
                </c:pt>
                <c:pt idx="9535">
                  <c:v>914.0</c:v>
                </c:pt>
                <c:pt idx="9536">
                  <c:v>914.0999755859374</c:v>
                </c:pt>
                <c:pt idx="9537">
                  <c:v>914.199951171875</c:v>
                </c:pt>
                <c:pt idx="9538">
                  <c:v>914.2999877929685</c:v>
                </c:pt>
                <c:pt idx="9539">
                  <c:v>914.3999633789062</c:v>
                </c:pt>
                <c:pt idx="9540">
                  <c:v>914.5</c:v>
                </c:pt>
                <c:pt idx="9541">
                  <c:v>914.5999755859374</c:v>
                </c:pt>
                <c:pt idx="9542">
                  <c:v>914.699951171875</c:v>
                </c:pt>
                <c:pt idx="9543">
                  <c:v>914.7999877929685</c:v>
                </c:pt>
                <c:pt idx="9544">
                  <c:v>914.8999633789062</c:v>
                </c:pt>
                <c:pt idx="9545">
                  <c:v>915.0</c:v>
                </c:pt>
                <c:pt idx="9546">
                  <c:v>915.0999755859374</c:v>
                </c:pt>
                <c:pt idx="9547">
                  <c:v>915.199951171875</c:v>
                </c:pt>
                <c:pt idx="9548">
                  <c:v>915.2999877929685</c:v>
                </c:pt>
                <c:pt idx="9549">
                  <c:v>915.3999633789062</c:v>
                </c:pt>
                <c:pt idx="9550">
                  <c:v>915.5</c:v>
                </c:pt>
                <c:pt idx="9551">
                  <c:v>915.5999755859374</c:v>
                </c:pt>
                <c:pt idx="9552">
                  <c:v>915.699951171875</c:v>
                </c:pt>
                <c:pt idx="9553">
                  <c:v>915.7999877929685</c:v>
                </c:pt>
                <c:pt idx="9554">
                  <c:v>915.8999633789062</c:v>
                </c:pt>
                <c:pt idx="9555">
                  <c:v>916.0</c:v>
                </c:pt>
                <c:pt idx="9556">
                  <c:v>916.0999755859374</c:v>
                </c:pt>
                <c:pt idx="9557">
                  <c:v>916.199951171875</c:v>
                </c:pt>
                <c:pt idx="9558">
                  <c:v>916.2999877929685</c:v>
                </c:pt>
                <c:pt idx="9559">
                  <c:v>916.3999633789062</c:v>
                </c:pt>
                <c:pt idx="9560">
                  <c:v>916.5</c:v>
                </c:pt>
                <c:pt idx="9561">
                  <c:v>916.5999755859374</c:v>
                </c:pt>
                <c:pt idx="9562">
                  <c:v>916.699951171875</c:v>
                </c:pt>
                <c:pt idx="9563">
                  <c:v>916.7999877929685</c:v>
                </c:pt>
                <c:pt idx="9564">
                  <c:v>916.8999633789062</c:v>
                </c:pt>
                <c:pt idx="9565">
                  <c:v>917.0</c:v>
                </c:pt>
                <c:pt idx="9566">
                  <c:v>917.0999755859374</c:v>
                </c:pt>
                <c:pt idx="9567">
                  <c:v>917.199951171875</c:v>
                </c:pt>
                <c:pt idx="9568">
                  <c:v>917.2999877929685</c:v>
                </c:pt>
                <c:pt idx="9569">
                  <c:v>917.3999633789062</c:v>
                </c:pt>
                <c:pt idx="9570">
                  <c:v>917.5</c:v>
                </c:pt>
                <c:pt idx="9571">
                  <c:v>917.5999755859374</c:v>
                </c:pt>
                <c:pt idx="9572">
                  <c:v>917.699951171875</c:v>
                </c:pt>
                <c:pt idx="9573">
                  <c:v>917.7999877929685</c:v>
                </c:pt>
                <c:pt idx="9574">
                  <c:v>917.8999633789062</c:v>
                </c:pt>
                <c:pt idx="9575">
                  <c:v>918.0</c:v>
                </c:pt>
                <c:pt idx="9576">
                  <c:v>918.0999755859374</c:v>
                </c:pt>
                <c:pt idx="9577">
                  <c:v>918.199951171875</c:v>
                </c:pt>
                <c:pt idx="9578">
                  <c:v>918.2999877929685</c:v>
                </c:pt>
                <c:pt idx="9579">
                  <c:v>918.3999633789062</c:v>
                </c:pt>
                <c:pt idx="9580">
                  <c:v>918.5</c:v>
                </c:pt>
                <c:pt idx="9581">
                  <c:v>918.5999755859374</c:v>
                </c:pt>
                <c:pt idx="9582">
                  <c:v>918.699951171875</c:v>
                </c:pt>
                <c:pt idx="9583">
                  <c:v>918.7999877929685</c:v>
                </c:pt>
                <c:pt idx="9584">
                  <c:v>918.8999633789062</c:v>
                </c:pt>
                <c:pt idx="9585">
                  <c:v>919.0</c:v>
                </c:pt>
                <c:pt idx="9586">
                  <c:v>919.0999755859374</c:v>
                </c:pt>
                <c:pt idx="9587">
                  <c:v>919.199951171875</c:v>
                </c:pt>
                <c:pt idx="9588">
                  <c:v>919.2999877929685</c:v>
                </c:pt>
                <c:pt idx="9589">
                  <c:v>919.3999633789062</c:v>
                </c:pt>
                <c:pt idx="9590">
                  <c:v>919.5</c:v>
                </c:pt>
                <c:pt idx="9591">
                  <c:v>919.5999755859374</c:v>
                </c:pt>
                <c:pt idx="9592">
                  <c:v>919.699951171875</c:v>
                </c:pt>
                <c:pt idx="9593">
                  <c:v>919.7999877929685</c:v>
                </c:pt>
                <c:pt idx="9594">
                  <c:v>919.8999633789062</c:v>
                </c:pt>
                <c:pt idx="9595">
                  <c:v>920.0</c:v>
                </c:pt>
                <c:pt idx="9596">
                  <c:v>920.0999755859374</c:v>
                </c:pt>
                <c:pt idx="9597">
                  <c:v>920.199951171875</c:v>
                </c:pt>
                <c:pt idx="9598">
                  <c:v>920.2999877929685</c:v>
                </c:pt>
                <c:pt idx="9599">
                  <c:v>920.3999633789062</c:v>
                </c:pt>
                <c:pt idx="9600">
                  <c:v>920.5</c:v>
                </c:pt>
                <c:pt idx="9601">
                  <c:v>920.5999755859374</c:v>
                </c:pt>
                <c:pt idx="9602">
                  <c:v>920.699951171875</c:v>
                </c:pt>
                <c:pt idx="9603">
                  <c:v>920.7999877929685</c:v>
                </c:pt>
                <c:pt idx="9604">
                  <c:v>920.8999633789062</c:v>
                </c:pt>
                <c:pt idx="9605">
                  <c:v>921.0</c:v>
                </c:pt>
                <c:pt idx="9606">
                  <c:v>921.0999755859374</c:v>
                </c:pt>
                <c:pt idx="9607">
                  <c:v>921.199951171875</c:v>
                </c:pt>
                <c:pt idx="9608">
                  <c:v>921.2999877929685</c:v>
                </c:pt>
                <c:pt idx="9609">
                  <c:v>921.3999633789062</c:v>
                </c:pt>
                <c:pt idx="9610">
                  <c:v>921.5</c:v>
                </c:pt>
                <c:pt idx="9611">
                  <c:v>921.5999755859374</c:v>
                </c:pt>
                <c:pt idx="9612">
                  <c:v>921.699951171875</c:v>
                </c:pt>
                <c:pt idx="9613">
                  <c:v>921.7999877929685</c:v>
                </c:pt>
                <c:pt idx="9614">
                  <c:v>921.8999633789062</c:v>
                </c:pt>
                <c:pt idx="9615">
                  <c:v>922.0</c:v>
                </c:pt>
                <c:pt idx="9616">
                  <c:v>922.0999755859374</c:v>
                </c:pt>
                <c:pt idx="9617">
                  <c:v>922.199951171875</c:v>
                </c:pt>
                <c:pt idx="9618">
                  <c:v>922.2999877929685</c:v>
                </c:pt>
                <c:pt idx="9619">
                  <c:v>922.3999633789062</c:v>
                </c:pt>
                <c:pt idx="9620">
                  <c:v>922.5</c:v>
                </c:pt>
                <c:pt idx="9621">
                  <c:v>922.5999755859374</c:v>
                </c:pt>
                <c:pt idx="9622">
                  <c:v>922.699951171875</c:v>
                </c:pt>
                <c:pt idx="9623">
                  <c:v>922.7999877929685</c:v>
                </c:pt>
                <c:pt idx="9624">
                  <c:v>922.8999633789062</c:v>
                </c:pt>
                <c:pt idx="9625">
                  <c:v>923.0</c:v>
                </c:pt>
                <c:pt idx="9626">
                  <c:v>923.0999755859374</c:v>
                </c:pt>
                <c:pt idx="9627">
                  <c:v>923.199951171875</c:v>
                </c:pt>
                <c:pt idx="9628">
                  <c:v>923.2999877929685</c:v>
                </c:pt>
                <c:pt idx="9629">
                  <c:v>923.3999633789062</c:v>
                </c:pt>
                <c:pt idx="9630">
                  <c:v>923.5</c:v>
                </c:pt>
                <c:pt idx="9631">
                  <c:v>923.5999755859374</c:v>
                </c:pt>
                <c:pt idx="9632">
                  <c:v>923.699951171875</c:v>
                </c:pt>
                <c:pt idx="9633">
                  <c:v>923.7999877929685</c:v>
                </c:pt>
                <c:pt idx="9634">
                  <c:v>923.8999633789062</c:v>
                </c:pt>
                <c:pt idx="9635">
                  <c:v>924.0</c:v>
                </c:pt>
                <c:pt idx="9636">
                  <c:v>924.0999755859374</c:v>
                </c:pt>
                <c:pt idx="9637">
                  <c:v>924.199951171875</c:v>
                </c:pt>
                <c:pt idx="9638">
                  <c:v>924.2999877929685</c:v>
                </c:pt>
                <c:pt idx="9639">
                  <c:v>924.3999633789062</c:v>
                </c:pt>
                <c:pt idx="9640">
                  <c:v>924.5</c:v>
                </c:pt>
                <c:pt idx="9641">
                  <c:v>924.5999755859374</c:v>
                </c:pt>
                <c:pt idx="9642">
                  <c:v>924.699951171875</c:v>
                </c:pt>
                <c:pt idx="9643">
                  <c:v>924.7999877929685</c:v>
                </c:pt>
                <c:pt idx="9644">
                  <c:v>924.8999633789062</c:v>
                </c:pt>
                <c:pt idx="9645">
                  <c:v>925.0</c:v>
                </c:pt>
                <c:pt idx="9646">
                  <c:v>925.0999755859374</c:v>
                </c:pt>
                <c:pt idx="9647">
                  <c:v>925.199951171875</c:v>
                </c:pt>
                <c:pt idx="9648">
                  <c:v>925.2999877929685</c:v>
                </c:pt>
                <c:pt idx="9649">
                  <c:v>925.3999633789062</c:v>
                </c:pt>
                <c:pt idx="9650">
                  <c:v>925.5</c:v>
                </c:pt>
                <c:pt idx="9651">
                  <c:v>925.5999755859374</c:v>
                </c:pt>
                <c:pt idx="9652">
                  <c:v>925.699951171875</c:v>
                </c:pt>
                <c:pt idx="9653">
                  <c:v>925.7999877929685</c:v>
                </c:pt>
                <c:pt idx="9654">
                  <c:v>925.8999633789062</c:v>
                </c:pt>
                <c:pt idx="9655">
                  <c:v>926.0</c:v>
                </c:pt>
                <c:pt idx="9656">
                  <c:v>926.0999755859374</c:v>
                </c:pt>
                <c:pt idx="9657">
                  <c:v>926.199951171875</c:v>
                </c:pt>
                <c:pt idx="9658">
                  <c:v>926.2999877929685</c:v>
                </c:pt>
                <c:pt idx="9659">
                  <c:v>926.3999633789062</c:v>
                </c:pt>
                <c:pt idx="9660">
                  <c:v>926.5</c:v>
                </c:pt>
                <c:pt idx="9661">
                  <c:v>926.5999755859374</c:v>
                </c:pt>
                <c:pt idx="9662">
                  <c:v>926.699951171875</c:v>
                </c:pt>
                <c:pt idx="9663">
                  <c:v>926.7999877929685</c:v>
                </c:pt>
                <c:pt idx="9664">
                  <c:v>926.8999633789062</c:v>
                </c:pt>
                <c:pt idx="9665">
                  <c:v>927.0</c:v>
                </c:pt>
                <c:pt idx="9666">
                  <c:v>927.0999755859374</c:v>
                </c:pt>
                <c:pt idx="9667">
                  <c:v>927.199951171875</c:v>
                </c:pt>
                <c:pt idx="9668">
                  <c:v>927.2999877929685</c:v>
                </c:pt>
                <c:pt idx="9669">
                  <c:v>927.3999633789062</c:v>
                </c:pt>
                <c:pt idx="9670">
                  <c:v>927.5</c:v>
                </c:pt>
                <c:pt idx="9671">
                  <c:v>927.5999755859374</c:v>
                </c:pt>
                <c:pt idx="9672">
                  <c:v>927.699951171875</c:v>
                </c:pt>
                <c:pt idx="9673">
                  <c:v>927.7999877929685</c:v>
                </c:pt>
                <c:pt idx="9674">
                  <c:v>927.8999633789062</c:v>
                </c:pt>
                <c:pt idx="9675">
                  <c:v>928.0</c:v>
                </c:pt>
                <c:pt idx="9676">
                  <c:v>928.0999755859374</c:v>
                </c:pt>
                <c:pt idx="9677">
                  <c:v>928.199951171875</c:v>
                </c:pt>
                <c:pt idx="9678">
                  <c:v>928.2999877929685</c:v>
                </c:pt>
                <c:pt idx="9679">
                  <c:v>928.3999633789062</c:v>
                </c:pt>
                <c:pt idx="9680">
                  <c:v>928.5</c:v>
                </c:pt>
                <c:pt idx="9681">
                  <c:v>928.5999755859374</c:v>
                </c:pt>
                <c:pt idx="9682">
                  <c:v>928.699951171875</c:v>
                </c:pt>
                <c:pt idx="9683">
                  <c:v>928.7999877929685</c:v>
                </c:pt>
                <c:pt idx="9684">
                  <c:v>928.8999633789062</c:v>
                </c:pt>
                <c:pt idx="9685">
                  <c:v>929.0</c:v>
                </c:pt>
                <c:pt idx="9686">
                  <c:v>929.0999755859374</c:v>
                </c:pt>
                <c:pt idx="9687">
                  <c:v>929.199951171875</c:v>
                </c:pt>
                <c:pt idx="9688">
                  <c:v>929.2999877929685</c:v>
                </c:pt>
                <c:pt idx="9689">
                  <c:v>929.3999633789062</c:v>
                </c:pt>
                <c:pt idx="9690">
                  <c:v>929.5</c:v>
                </c:pt>
                <c:pt idx="9691">
                  <c:v>929.5999755859374</c:v>
                </c:pt>
                <c:pt idx="9692">
                  <c:v>929.699951171875</c:v>
                </c:pt>
                <c:pt idx="9693">
                  <c:v>929.7999877929685</c:v>
                </c:pt>
                <c:pt idx="9694">
                  <c:v>929.8999633789062</c:v>
                </c:pt>
                <c:pt idx="9695">
                  <c:v>930.0</c:v>
                </c:pt>
                <c:pt idx="9696">
                  <c:v>930.0999755859374</c:v>
                </c:pt>
                <c:pt idx="9697">
                  <c:v>930.199951171875</c:v>
                </c:pt>
                <c:pt idx="9698">
                  <c:v>930.2999877929685</c:v>
                </c:pt>
                <c:pt idx="9699">
                  <c:v>930.3999633789062</c:v>
                </c:pt>
                <c:pt idx="9700">
                  <c:v>930.5</c:v>
                </c:pt>
                <c:pt idx="9701">
                  <c:v>930.5999755859374</c:v>
                </c:pt>
                <c:pt idx="9702">
                  <c:v>930.699951171875</c:v>
                </c:pt>
                <c:pt idx="9703">
                  <c:v>930.7999877929685</c:v>
                </c:pt>
                <c:pt idx="9704">
                  <c:v>930.8999633789062</c:v>
                </c:pt>
                <c:pt idx="9705">
                  <c:v>931.0</c:v>
                </c:pt>
                <c:pt idx="9706">
                  <c:v>931.0999755859374</c:v>
                </c:pt>
                <c:pt idx="9707">
                  <c:v>931.199951171875</c:v>
                </c:pt>
                <c:pt idx="9708">
                  <c:v>931.2999877929685</c:v>
                </c:pt>
                <c:pt idx="9709">
                  <c:v>931.3999633789062</c:v>
                </c:pt>
                <c:pt idx="9710">
                  <c:v>931.5</c:v>
                </c:pt>
                <c:pt idx="9711">
                  <c:v>931.5999755859374</c:v>
                </c:pt>
                <c:pt idx="9712">
                  <c:v>931.699951171875</c:v>
                </c:pt>
                <c:pt idx="9713">
                  <c:v>931.7999877929685</c:v>
                </c:pt>
                <c:pt idx="9714">
                  <c:v>931.8999633789062</c:v>
                </c:pt>
                <c:pt idx="9715">
                  <c:v>932.0</c:v>
                </c:pt>
                <c:pt idx="9716">
                  <c:v>932.0999755859374</c:v>
                </c:pt>
                <c:pt idx="9717">
                  <c:v>932.199951171875</c:v>
                </c:pt>
                <c:pt idx="9718">
                  <c:v>932.2999877929685</c:v>
                </c:pt>
                <c:pt idx="9719">
                  <c:v>932.3999633789062</c:v>
                </c:pt>
                <c:pt idx="9720">
                  <c:v>932.5</c:v>
                </c:pt>
                <c:pt idx="9721">
                  <c:v>932.5999755859374</c:v>
                </c:pt>
                <c:pt idx="9722">
                  <c:v>932.699951171875</c:v>
                </c:pt>
                <c:pt idx="9723">
                  <c:v>932.7999877929685</c:v>
                </c:pt>
                <c:pt idx="9724">
                  <c:v>932.8999633789062</c:v>
                </c:pt>
                <c:pt idx="9725">
                  <c:v>933.0</c:v>
                </c:pt>
                <c:pt idx="9726">
                  <c:v>933.0999755859374</c:v>
                </c:pt>
                <c:pt idx="9727">
                  <c:v>933.199951171875</c:v>
                </c:pt>
                <c:pt idx="9728">
                  <c:v>933.2999877929685</c:v>
                </c:pt>
                <c:pt idx="9729">
                  <c:v>933.3999633789062</c:v>
                </c:pt>
                <c:pt idx="9730">
                  <c:v>933.5</c:v>
                </c:pt>
                <c:pt idx="9731">
                  <c:v>933.5999755859374</c:v>
                </c:pt>
                <c:pt idx="9732">
                  <c:v>933.699951171875</c:v>
                </c:pt>
                <c:pt idx="9733">
                  <c:v>933.7999877929685</c:v>
                </c:pt>
                <c:pt idx="9734">
                  <c:v>933.8999633789062</c:v>
                </c:pt>
                <c:pt idx="9735">
                  <c:v>934.0</c:v>
                </c:pt>
                <c:pt idx="9736">
                  <c:v>934.0999755859374</c:v>
                </c:pt>
                <c:pt idx="9737">
                  <c:v>934.199951171875</c:v>
                </c:pt>
                <c:pt idx="9738">
                  <c:v>934.2999877929685</c:v>
                </c:pt>
                <c:pt idx="9739">
                  <c:v>934.3999633789062</c:v>
                </c:pt>
                <c:pt idx="9740">
                  <c:v>934.5</c:v>
                </c:pt>
                <c:pt idx="9741">
                  <c:v>934.5999755859374</c:v>
                </c:pt>
                <c:pt idx="9742">
                  <c:v>934.699951171875</c:v>
                </c:pt>
                <c:pt idx="9743">
                  <c:v>934.7999877929685</c:v>
                </c:pt>
                <c:pt idx="9744">
                  <c:v>934.8999633789062</c:v>
                </c:pt>
                <c:pt idx="9745">
                  <c:v>935.0</c:v>
                </c:pt>
                <c:pt idx="9746">
                  <c:v>935.0999755859374</c:v>
                </c:pt>
                <c:pt idx="9747">
                  <c:v>935.199951171875</c:v>
                </c:pt>
                <c:pt idx="9748">
                  <c:v>935.2999877929685</c:v>
                </c:pt>
                <c:pt idx="9749">
                  <c:v>935.3999633789062</c:v>
                </c:pt>
                <c:pt idx="9750">
                  <c:v>935.5</c:v>
                </c:pt>
                <c:pt idx="9751">
                  <c:v>935.5999755859374</c:v>
                </c:pt>
                <c:pt idx="9752">
                  <c:v>935.699951171875</c:v>
                </c:pt>
                <c:pt idx="9753">
                  <c:v>935.7999877929685</c:v>
                </c:pt>
                <c:pt idx="9754">
                  <c:v>935.8999633789062</c:v>
                </c:pt>
                <c:pt idx="9755">
                  <c:v>936.0</c:v>
                </c:pt>
                <c:pt idx="9756">
                  <c:v>936.0999755859374</c:v>
                </c:pt>
                <c:pt idx="9757">
                  <c:v>936.199951171875</c:v>
                </c:pt>
                <c:pt idx="9758">
                  <c:v>936.2999877929685</c:v>
                </c:pt>
                <c:pt idx="9759">
                  <c:v>936.3999633789062</c:v>
                </c:pt>
                <c:pt idx="9760">
                  <c:v>936.5</c:v>
                </c:pt>
                <c:pt idx="9761">
                  <c:v>936.5999755859374</c:v>
                </c:pt>
                <c:pt idx="9762">
                  <c:v>936.699951171875</c:v>
                </c:pt>
                <c:pt idx="9763">
                  <c:v>936.7999877929685</c:v>
                </c:pt>
                <c:pt idx="9764">
                  <c:v>936.8999633789062</c:v>
                </c:pt>
                <c:pt idx="9765">
                  <c:v>937.0</c:v>
                </c:pt>
                <c:pt idx="9766">
                  <c:v>937.0999755859374</c:v>
                </c:pt>
                <c:pt idx="9767">
                  <c:v>937.199951171875</c:v>
                </c:pt>
                <c:pt idx="9768">
                  <c:v>937.2999877929685</c:v>
                </c:pt>
                <c:pt idx="9769">
                  <c:v>937.3999633789062</c:v>
                </c:pt>
                <c:pt idx="9770">
                  <c:v>937.5</c:v>
                </c:pt>
                <c:pt idx="9771">
                  <c:v>937.5999755859374</c:v>
                </c:pt>
                <c:pt idx="9772">
                  <c:v>937.699951171875</c:v>
                </c:pt>
                <c:pt idx="9773">
                  <c:v>937.7999877929685</c:v>
                </c:pt>
                <c:pt idx="9774">
                  <c:v>937.8999633789062</c:v>
                </c:pt>
                <c:pt idx="9775">
                  <c:v>938.0</c:v>
                </c:pt>
                <c:pt idx="9776">
                  <c:v>938.0999755859374</c:v>
                </c:pt>
                <c:pt idx="9777">
                  <c:v>938.199951171875</c:v>
                </c:pt>
                <c:pt idx="9778">
                  <c:v>938.2999877929685</c:v>
                </c:pt>
                <c:pt idx="9779">
                  <c:v>938.3999633789062</c:v>
                </c:pt>
                <c:pt idx="9780">
                  <c:v>938.5</c:v>
                </c:pt>
                <c:pt idx="9781">
                  <c:v>938.5999755859374</c:v>
                </c:pt>
                <c:pt idx="9782">
                  <c:v>938.699951171875</c:v>
                </c:pt>
                <c:pt idx="9783">
                  <c:v>938.7999877929685</c:v>
                </c:pt>
                <c:pt idx="9784">
                  <c:v>938.8999633789062</c:v>
                </c:pt>
                <c:pt idx="9785">
                  <c:v>939.0</c:v>
                </c:pt>
                <c:pt idx="9786">
                  <c:v>939.0999755859374</c:v>
                </c:pt>
                <c:pt idx="9787">
                  <c:v>939.199951171875</c:v>
                </c:pt>
                <c:pt idx="9788">
                  <c:v>939.2999877929685</c:v>
                </c:pt>
                <c:pt idx="9789">
                  <c:v>939.3999633789062</c:v>
                </c:pt>
                <c:pt idx="9790">
                  <c:v>939.5</c:v>
                </c:pt>
                <c:pt idx="9791">
                  <c:v>939.5999755859374</c:v>
                </c:pt>
                <c:pt idx="9792">
                  <c:v>939.699951171875</c:v>
                </c:pt>
                <c:pt idx="9793">
                  <c:v>939.7999877929685</c:v>
                </c:pt>
                <c:pt idx="9794">
                  <c:v>939.8999633789062</c:v>
                </c:pt>
                <c:pt idx="9795">
                  <c:v>940.0</c:v>
                </c:pt>
                <c:pt idx="9796">
                  <c:v>940.0999755859374</c:v>
                </c:pt>
                <c:pt idx="9797">
                  <c:v>940.199951171875</c:v>
                </c:pt>
                <c:pt idx="9798">
                  <c:v>940.2999877929685</c:v>
                </c:pt>
                <c:pt idx="9799">
                  <c:v>940.3999633789062</c:v>
                </c:pt>
                <c:pt idx="9800">
                  <c:v>940.5</c:v>
                </c:pt>
                <c:pt idx="9801">
                  <c:v>940.5999755859374</c:v>
                </c:pt>
                <c:pt idx="9802">
                  <c:v>940.699951171875</c:v>
                </c:pt>
                <c:pt idx="9803">
                  <c:v>940.7999877929685</c:v>
                </c:pt>
                <c:pt idx="9804">
                  <c:v>940.8999633789062</c:v>
                </c:pt>
                <c:pt idx="9805">
                  <c:v>941.0</c:v>
                </c:pt>
                <c:pt idx="9806">
                  <c:v>941.0999755859374</c:v>
                </c:pt>
                <c:pt idx="9807">
                  <c:v>941.199951171875</c:v>
                </c:pt>
                <c:pt idx="9808">
                  <c:v>941.2999877929685</c:v>
                </c:pt>
                <c:pt idx="9809">
                  <c:v>941.3999633789062</c:v>
                </c:pt>
                <c:pt idx="9810">
                  <c:v>941.5</c:v>
                </c:pt>
                <c:pt idx="9811">
                  <c:v>941.5999755859374</c:v>
                </c:pt>
                <c:pt idx="9812">
                  <c:v>941.699951171875</c:v>
                </c:pt>
                <c:pt idx="9813">
                  <c:v>941.7999877929685</c:v>
                </c:pt>
                <c:pt idx="9814">
                  <c:v>941.8999633789062</c:v>
                </c:pt>
                <c:pt idx="9815">
                  <c:v>942.0</c:v>
                </c:pt>
                <c:pt idx="9816">
                  <c:v>942.0999755859374</c:v>
                </c:pt>
                <c:pt idx="9817">
                  <c:v>942.199951171875</c:v>
                </c:pt>
                <c:pt idx="9818">
                  <c:v>942.2999877929685</c:v>
                </c:pt>
                <c:pt idx="9819">
                  <c:v>942.3999633789062</c:v>
                </c:pt>
                <c:pt idx="9820">
                  <c:v>942.5</c:v>
                </c:pt>
                <c:pt idx="9821">
                  <c:v>942.5999755859374</c:v>
                </c:pt>
                <c:pt idx="9822">
                  <c:v>942.699951171875</c:v>
                </c:pt>
                <c:pt idx="9823">
                  <c:v>942.7999877929685</c:v>
                </c:pt>
                <c:pt idx="9824">
                  <c:v>942.8999633789062</c:v>
                </c:pt>
                <c:pt idx="9825">
                  <c:v>943.0</c:v>
                </c:pt>
                <c:pt idx="9826">
                  <c:v>943.0999755859374</c:v>
                </c:pt>
                <c:pt idx="9827">
                  <c:v>943.199951171875</c:v>
                </c:pt>
                <c:pt idx="9828">
                  <c:v>943.2999877929685</c:v>
                </c:pt>
                <c:pt idx="9829">
                  <c:v>943.3999633789062</c:v>
                </c:pt>
                <c:pt idx="9830">
                  <c:v>943.5</c:v>
                </c:pt>
                <c:pt idx="9831">
                  <c:v>943.5999755859374</c:v>
                </c:pt>
                <c:pt idx="9832">
                  <c:v>943.699951171875</c:v>
                </c:pt>
                <c:pt idx="9833">
                  <c:v>943.7999877929685</c:v>
                </c:pt>
                <c:pt idx="9834">
                  <c:v>943.8999633789062</c:v>
                </c:pt>
                <c:pt idx="9835">
                  <c:v>944.0</c:v>
                </c:pt>
                <c:pt idx="9836">
                  <c:v>944.0999755859374</c:v>
                </c:pt>
                <c:pt idx="9837">
                  <c:v>944.199951171875</c:v>
                </c:pt>
                <c:pt idx="9838">
                  <c:v>944.2999877929685</c:v>
                </c:pt>
                <c:pt idx="9839">
                  <c:v>944.3999633789062</c:v>
                </c:pt>
                <c:pt idx="9840">
                  <c:v>944.5</c:v>
                </c:pt>
                <c:pt idx="9841">
                  <c:v>944.5999755859374</c:v>
                </c:pt>
                <c:pt idx="9842">
                  <c:v>944.699951171875</c:v>
                </c:pt>
                <c:pt idx="9843">
                  <c:v>944.7999877929685</c:v>
                </c:pt>
                <c:pt idx="9844">
                  <c:v>944.8999633789062</c:v>
                </c:pt>
                <c:pt idx="9845">
                  <c:v>945.0</c:v>
                </c:pt>
                <c:pt idx="9846">
                  <c:v>945.0999755859374</c:v>
                </c:pt>
                <c:pt idx="9847">
                  <c:v>945.199951171875</c:v>
                </c:pt>
                <c:pt idx="9848">
                  <c:v>945.2999877929685</c:v>
                </c:pt>
                <c:pt idx="9849">
                  <c:v>945.3999633789062</c:v>
                </c:pt>
                <c:pt idx="9850">
                  <c:v>945.5</c:v>
                </c:pt>
                <c:pt idx="9851">
                  <c:v>945.5999755859374</c:v>
                </c:pt>
                <c:pt idx="9852">
                  <c:v>945.699951171875</c:v>
                </c:pt>
                <c:pt idx="9853">
                  <c:v>945.7999877929685</c:v>
                </c:pt>
                <c:pt idx="9854">
                  <c:v>945.8999633789062</c:v>
                </c:pt>
                <c:pt idx="9855">
                  <c:v>946.0</c:v>
                </c:pt>
                <c:pt idx="9856">
                  <c:v>946.0999755859374</c:v>
                </c:pt>
                <c:pt idx="9857">
                  <c:v>946.199951171875</c:v>
                </c:pt>
                <c:pt idx="9858">
                  <c:v>946.2999877929685</c:v>
                </c:pt>
                <c:pt idx="9859">
                  <c:v>946.3999633789062</c:v>
                </c:pt>
                <c:pt idx="9860">
                  <c:v>946.5</c:v>
                </c:pt>
                <c:pt idx="9861">
                  <c:v>946.5999755859374</c:v>
                </c:pt>
                <c:pt idx="9862">
                  <c:v>946.699951171875</c:v>
                </c:pt>
                <c:pt idx="9863">
                  <c:v>946.7999877929685</c:v>
                </c:pt>
                <c:pt idx="9864">
                  <c:v>946.8999633789062</c:v>
                </c:pt>
                <c:pt idx="9865">
                  <c:v>947.0</c:v>
                </c:pt>
                <c:pt idx="9866">
                  <c:v>947.0999755859374</c:v>
                </c:pt>
                <c:pt idx="9867">
                  <c:v>947.199951171875</c:v>
                </c:pt>
                <c:pt idx="9868">
                  <c:v>947.2999877929685</c:v>
                </c:pt>
                <c:pt idx="9869">
                  <c:v>947.3999633789062</c:v>
                </c:pt>
                <c:pt idx="9870">
                  <c:v>947.5</c:v>
                </c:pt>
                <c:pt idx="9871">
                  <c:v>947.5999755859374</c:v>
                </c:pt>
                <c:pt idx="9872">
                  <c:v>947.699951171875</c:v>
                </c:pt>
                <c:pt idx="9873">
                  <c:v>947.7999877929685</c:v>
                </c:pt>
                <c:pt idx="9874">
                  <c:v>947.8999633789062</c:v>
                </c:pt>
                <c:pt idx="9875">
                  <c:v>948.0</c:v>
                </c:pt>
                <c:pt idx="9876">
                  <c:v>948.0999755859374</c:v>
                </c:pt>
                <c:pt idx="9877">
                  <c:v>948.199951171875</c:v>
                </c:pt>
                <c:pt idx="9878">
                  <c:v>948.2999877929685</c:v>
                </c:pt>
                <c:pt idx="9879">
                  <c:v>948.3999633789062</c:v>
                </c:pt>
                <c:pt idx="9880">
                  <c:v>948.5</c:v>
                </c:pt>
                <c:pt idx="9881">
                  <c:v>948.5999755859374</c:v>
                </c:pt>
                <c:pt idx="9882">
                  <c:v>948.699951171875</c:v>
                </c:pt>
                <c:pt idx="9883">
                  <c:v>948.7999877929685</c:v>
                </c:pt>
                <c:pt idx="9884">
                  <c:v>948.8999633789062</c:v>
                </c:pt>
                <c:pt idx="9885">
                  <c:v>949.0</c:v>
                </c:pt>
                <c:pt idx="9886">
                  <c:v>949.0999755859374</c:v>
                </c:pt>
                <c:pt idx="9887">
                  <c:v>949.199951171875</c:v>
                </c:pt>
                <c:pt idx="9888">
                  <c:v>949.2999877929685</c:v>
                </c:pt>
                <c:pt idx="9889">
                  <c:v>949.3999633789062</c:v>
                </c:pt>
                <c:pt idx="9890">
                  <c:v>949.5</c:v>
                </c:pt>
                <c:pt idx="9891">
                  <c:v>949.5999755859374</c:v>
                </c:pt>
                <c:pt idx="9892">
                  <c:v>949.699951171875</c:v>
                </c:pt>
                <c:pt idx="9893">
                  <c:v>949.7999877929685</c:v>
                </c:pt>
                <c:pt idx="9894">
                  <c:v>949.8999633789062</c:v>
                </c:pt>
                <c:pt idx="9895">
                  <c:v>950.0</c:v>
                </c:pt>
                <c:pt idx="9896">
                  <c:v>950.0999755859374</c:v>
                </c:pt>
                <c:pt idx="9897">
                  <c:v>950.199951171875</c:v>
                </c:pt>
                <c:pt idx="9898">
                  <c:v>950.2999877929685</c:v>
                </c:pt>
                <c:pt idx="9899">
                  <c:v>950.3999633789062</c:v>
                </c:pt>
                <c:pt idx="9900">
                  <c:v>950.5</c:v>
                </c:pt>
                <c:pt idx="9901">
                  <c:v>950.5999755859374</c:v>
                </c:pt>
                <c:pt idx="9902">
                  <c:v>950.699951171875</c:v>
                </c:pt>
                <c:pt idx="9903">
                  <c:v>950.7999877929685</c:v>
                </c:pt>
                <c:pt idx="9904">
                  <c:v>950.8999633789062</c:v>
                </c:pt>
                <c:pt idx="9905">
                  <c:v>951.0</c:v>
                </c:pt>
                <c:pt idx="9906">
                  <c:v>951.0999755859374</c:v>
                </c:pt>
                <c:pt idx="9907">
                  <c:v>951.199951171875</c:v>
                </c:pt>
                <c:pt idx="9908">
                  <c:v>951.2999877929685</c:v>
                </c:pt>
                <c:pt idx="9909">
                  <c:v>951.3999633789062</c:v>
                </c:pt>
                <c:pt idx="9910">
                  <c:v>951.5</c:v>
                </c:pt>
                <c:pt idx="9911">
                  <c:v>951.5999755859374</c:v>
                </c:pt>
                <c:pt idx="9912">
                  <c:v>951.699951171875</c:v>
                </c:pt>
                <c:pt idx="9913">
                  <c:v>951.7999877929685</c:v>
                </c:pt>
                <c:pt idx="9914">
                  <c:v>951.8999633789062</c:v>
                </c:pt>
                <c:pt idx="9915">
                  <c:v>952.0</c:v>
                </c:pt>
                <c:pt idx="9916">
                  <c:v>952.0999755859374</c:v>
                </c:pt>
                <c:pt idx="9917">
                  <c:v>952.199951171875</c:v>
                </c:pt>
                <c:pt idx="9918">
                  <c:v>952.2999877929685</c:v>
                </c:pt>
                <c:pt idx="9919">
                  <c:v>952.3999633789062</c:v>
                </c:pt>
                <c:pt idx="9920">
                  <c:v>952.5</c:v>
                </c:pt>
                <c:pt idx="9921">
                  <c:v>952.5999755859374</c:v>
                </c:pt>
                <c:pt idx="9922">
                  <c:v>952.699951171875</c:v>
                </c:pt>
                <c:pt idx="9923">
                  <c:v>952.7999877929685</c:v>
                </c:pt>
                <c:pt idx="9924">
                  <c:v>952.8999633789062</c:v>
                </c:pt>
                <c:pt idx="9925">
                  <c:v>953.0</c:v>
                </c:pt>
                <c:pt idx="9926">
                  <c:v>953.0999755859374</c:v>
                </c:pt>
                <c:pt idx="9927">
                  <c:v>953.199951171875</c:v>
                </c:pt>
                <c:pt idx="9928">
                  <c:v>953.2999877929685</c:v>
                </c:pt>
                <c:pt idx="9929">
                  <c:v>953.3999633789062</c:v>
                </c:pt>
                <c:pt idx="9930">
                  <c:v>953.5</c:v>
                </c:pt>
                <c:pt idx="9931">
                  <c:v>953.5999755859374</c:v>
                </c:pt>
                <c:pt idx="9932">
                  <c:v>953.699951171875</c:v>
                </c:pt>
                <c:pt idx="9933">
                  <c:v>953.7999877929685</c:v>
                </c:pt>
                <c:pt idx="9934">
                  <c:v>953.8999633789062</c:v>
                </c:pt>
                <c:pt idx="9935">
                  <c:v>954.0</c:v>
                </c:pt>
                <c:pt idx="9936">
                  <c:v>954.0999755859374</c:v>
                </c:pt>
                <c:pt idx="9937">
                  <c:v>954.199951171875</c:v>
                </c:pt>
                <c:pt idx="9938">
                  <c:v>954.2999877929685</c:v>
                </c:pt>
                <c:pt idx="9939">
                  <c:v>954.3999633789062</c:v>
                </c:pt>
                <c:pt idx="9940">
                  <c:v>954.5</c:v>
                </c:pt>
                <c:pt idx="9941">
                  <c:v>954.5999755859374</c:v>
                </c:pt>
                <c:pt idx="9942">
                  <c:v>954.699951171875</c:v>
                </c:pt>
                <c:pt idx="9943">
                  <c:v>954.7999877929685</c:v>
                </c:pt>
                <c:pt idx="9944">
                  <c:v>954.8999633789062</c:v>
                </c:pt>
                <c:pt idx="9945">
                  <c:v>955.0</c:v>
                </c:pt>
                <c:pt idx="9946">
                  <c:v>955.0999755859374</c:v>
                </c:pt>
                <c:pt idx="9947">
                  <c:v>955.199951171875</c:v>
                </c:pt>
                <c:pt idx="9948">
                  <c:v>955.2999877929685</c:v>
                </c:pt>
                <c:pt idx="9949">
                  <c:v>955.3999633789062</c:v>
                </c:pt>
                <c:pt idx="9950">
                  <c:v>955.5</c:v>
                </c:pt>
                <c:pt idx="9951">
                  <c:v>955.5999755859374</c:v>
                </c:pt>
                <c:pt idx="9952">
                  <c:v>955.699951171875</c:v>
                </c:pt>
                <c:pt idx="9953">
                  <c:v>955.7999877929685</c:v>
                </c:pt>
                <c:pt idx="9954">
                  <c:v>955.8999633789062</c:v>
                </c:pt>
                <c:pt idx="9955">
                  <c:v>956.0</c:v>
                </c:pt>
                <c:pt idx="9956">
                  <c:v>956.0999755859374</c:v>
                </c:pt>
                <c:pt idx="9957">
                  <c:v>956.199951171875</c:v>
                </c:pt>
                <c:pt idx="9958">
                  <c:v>956.2999877929685</c:v>
                </c:pt>
                <c:pt idx="9959">
                  <c:v>956.3999633789062</c:v>
                </c:pt>
                <c:pt idx="9960">
                  <c:v>956.5</c:v>
                </c:pt>
                <c:pt idx="9961">
                  <c:v>956.5999755859374</c:v>
                </c:pt>
                <c:pt idx="9962">
                  <c:v>956.699951171875</c:v>
                </c:pt>
                <c:pt idx="9963">
                  <c:v>956.7999877929685</c:v>
                </c:pt>
                <c:pt idx="9964">
                  <c:v>956.8999633789062</c:v>
                </c:pt>
                <c:pt idx="9965">
                  <c:v>957.0</c:v>
                </c:pt>
                <c:pt idx="9966">
                  <c:v>957.0999755859374</c:v>
                </c:pt>
                <c:pt idx="9967">
                  <c:v>957.199951171875</c:v>
                </c:pt>
                <c:pt idx="9968">
                  <c:v>957.2999877929685</c:v>
                </c:pt>
                <c:pt idx="9969">
                  <c:v>957.3999633789062</c:v>
                </c:pt>
                <c:pt idx="9970">
                  <c:v>957.5</c:v>
                </c:pt>
                <c:pt idx="9971">
                  <c:v>957.5999755859374</c:v>
                </c:pt>
                <c:pt idx="9972">
                  <c:v>957.699951171875</c:v>
                </c:pt>
                <c:pt idx="9973">
                  <c:v>957.7999877929685</c:v>
                </c:pt>
                <c:pt idx="9974">
                  <c:v>957.8999633789062</c:v>
                </c:pt>
                <c:pt idx="9975">
                  <c:v>958.0</c:v>
                </c:pt>
                <c:pt idx="9976">
                  <c:v>958.0999755859374</c:v>
                </c:pt>
                <c:pt idx="9977">
                  <c:v>958.199951171875</c:v>
                </c:pt>
                <c:pt idx="9978">
                  <c:v>958.2999877929685</c:v>
                </c:pt>
                <c:pt idx="9979">
                  <c:v>958.3999633789062</c:v>
                </c:pt>
                <c:pt idx="9980">
                  <c:v>958.5</c:v>
                </c:pt>
                <c:pt idx="9981">
                  <c:v>958.5999755859374</c:v>
                </c:pt>
                <c:pt idx="9982">
                  <c:v>958.699951171875</c:v>
                </c:pt>
                <c:pt idx="9983">
                  <c:v>958.7999877929685</c:v>
                </c:pt>
                <c:pt idx="9984">
                  <c:v>958.8999633789062</c:v>
                </c:pt>
                <c:pt idx="9985">
                  <c:v>959.0</c:v>
                </c:pt>
                <c:pt idx="9986">
                  <c:v>959.0999755859374</c:v>
                </c:pt>
                <c:pt idx="9987">
                  <c:v>959.199951171875</c:v>
                </c:pt>
                <c:pt idx="9988">
                  <c:v>959.2999877929685</c:v>
                </c:pt>
                <c:pt idx="9989">
                  <c:v>959.3999633789062</c:v>
                </c:pt>
                <c:pt idx="9990">
                  <c:v>959.5</c:v>
                </c:pt>
                <c:pt idx="9991">
                  <c:v>959.5999755859374</c:v>
                </c:pt>
                <c:pt idx="9992">
                  <c:v>959.699951171875</c:v>
                </c:pt>
                <c:pt idx="9993">
                  <c:v>959.7999877929685</c:v>
                </c:pt>
                <c:pt idx="9994">
                  <c:v>959.8999633789062</c:v>
                </c:pt>
                <c:pt idx="9995">
                  <c:v>960.0</c:v>
                </c:pt>
                <c:pt idx="9996">
                  <c:v>960.0999755859374</c:v>
                </c:pt>
                <c:pt idx="9997">
                  <c:v>960.199951171875</c:v>
                </c:pt>
                <c:pt idx="9998">
                  <c:v>960.2999877929685</c:v>
                </c:pt>
                <c:pt idx="9999">
                  <c:v>960.3999633789062</c:v>
                </c:pt>
                <c:pt idx="10000">
                  <c:v>960.5</c:v>
                </c:pt>
                <c:pt idx="10001">
                  <c:v>960.5999755859374</c:v>
                </c:pt>
                <c:pt idx="10002">
                  <c:v>960.699951171875</c:v>
                </c:pt>
                <c:pt idx="10003">
                  <c:v>960.7999877929685</c:v>
                </c:pt>
                <c:pt idx="10004">
                  <c:v>960.8999633789062</c:v>
                </c:pt>
                <c:pt idx="10005">
                  <c:v>961.0</c:v>
                </c:pt>
                <c:pt idx="10006">
                  <c:v>961.0999755859374</c:v>
                </c:pt>
                <c:pt idx="10007">
                  <c:v>961.199951171875</c:v>
                </c:pt>
                <c:pt idx="10008">
                  <c:v>961.2999877929685</c:v>
                </c:pt>
                <c:pt idx="10009">
                  <c:v>961.3999633789062</c:v>
                </c:pt>
                <c:pt idx="10010">
                  <c:v>961.5</c:v>
                </c:pt>
                <c:pt idx="10011">
                  <c:v>961.5999755859374</c:v>
                </c:pt>
                <c:pt idx="10012">
                  <c:v>961.699951171875</c:v>
                </c:pt>
                <c:pt idx="10013">
                  <c:v>961.7999877929685</c:v>
                </c:pt>
                <c:pt idx="10014">
                  <c:v>961.8999633789062</c:v>
                </c:pt>
                <c:pt idx="10015">
                  <c:v>962.0</c:v>
                </c:pt>
                <c:pt idx="10016">
                  <c:v>962.0999755859374</c:v>
                </c:pt>
                <c:pt idx="10017">
                  <c:v>962.199951171875</c:v>
                </c:pt>
                <c:pt idx="10018">
                  <c:v>962.2999877929685</c:v>
                </c:pt>
                <c:pt idx="10019">
                  <c:v>962.3999633789062</c:v>
                </c:pt>
                <c:pt idx="10020">
                  <c:v>962.5</c:v>
                </c:pt>
                <c:pt idx="10021">
                  <c:v>962.5999755859374</c:v>
                </c:pt>
                <c:pt idx="10022">
                  <c:v>962.699951171875</c:v>
                </c:pt>
                <c:pt idx="10023">
                  <c:v>962.7999877929685</c:v>
                </c:pt>
                <c:pt idx="10024">
                  <c:v>962.8999633789062</c:v>
                </c:pt>
                <c:pt idx="10025">
                  <c:v>963.0</c:v>
                </c:pt>
                <c:pt idx="10026">
                  <c:v>963.0999755859374</c:v>
                </c:pt>
                <c:pt idx="10027">
                  <c:v>963.199951171875</c:v>
                </c:pt>
                <c:pt idx="10028">
                  <c:v>963.2999877929685</c:v>
                </c:pt>
                <c:pt idx="10029">
                  <c:v>963.3999633789062</c:v>
                </c:pt>
                <c:pt idx="10030">
                  <c:v>963.5</c:v>
                </c:pt>
                <c:pt idx="10031">
                  <c:v>963.5999755859374</c:v>
                </c:pt>
                <c:pt idx="10032">
                  <c:v>963.699951171875</c:v>
                </c:pt>
                <c:pt idx="10033">
                  <c:v>963.7999877929685</c:v>
                </c:pt>
                <c:pt idx="10034">
                  <c:v>963.8999633789062</c:v>
                </c:pt>
                <c:pt idx="10035">
                  <c:v>964.0</c:v>
                </c:pt>
                <c:pt idx="10036">
                  <c:v>964.0999755859374</c:v>
                </c:pt>
                <c:pt idx="10037">
                  <c:v>964.199951171875</c:v>
                </c:pt>
                <c:pt idx="10038">
                  <c:v>964.2999877929685</c:v>
                </c:pt>
                <c:pt idx="10039">
                  <c:v>964.3999633789062</c:v>
                </c:pt>
                <c:pt idx="10040">
                  <c:v>964.5</c:v>
                </c:pt>
                <c:pt idx="10041">
                  <c:v>964.5999755859374</c:v>
                </c:pt>
                <c:pt idx="10042">
                  <c:v>964.699951171875</c:v>
                </c:pt>
                <c:pt idx="10043">
                  <c:v>964.7999877929685</c:v>
                </c:pt>
                <c:pt idx="10044">
                  <c:v>964.8999633789062</c:v>
                </c:pt>
                <c:pt idx="10045">
                  <c:v>965.0</c:v>
                </c:pt>
                <c:pt idx="10046">
                  <c:v>965.0999755859374</c:v>
                </c:pt>
                <c:pt idx="10047">
                  <c:v>965.199951171875</c:v>
                </c:pt>
                <c:pt idx="10048">
                  <c:v>965.2999877929685</c:v>
                </c:pt>
                <c:pt idx="10049">
                  <c:v>965.3999633789062</c:v>
                </c:pt>
                <c:pt idx="10050">
                  <c:v>965.5</c:v>
                </c:pt>
                <c:pt idx="10051">
                  <c:v>965.5999755859374</c:v>
                </c:pt>
                <c:pt idx="10052">
                  <c:v>965.699951171875</c:v>
                </c:pt>
                <c:pt idx="10053">
                  <c:v>965.7999877929685</c:v>
                </c:pt>
                <c:pt idx="10054">
                  <c:v>965.8999633789062</c:v>
                </c:pt>
                <c:pt idx="10055">
                  <c:v>966.0</c:v>
                </c:pt>
                <c:pt idx="10056">
                  <c:v>966.0999755859374</c:v>
                </c:pt>
                <c:pt idx="10057">
                  <c:v>966.199951171875</c:v>
                </c:pt>
                <c:pt idx="10058">
                  <c:v>966.2999877929685</c:v>
                </c:pt>
                <c:pt idx="10059">
                  <c:v>966.3999633789062</c:v>
                </c:pt>
                <c:pt idx="10060">
                  <c:v>966.5</c:v>
                </c:pt>
                <c:pt idx="10061">
                  <c:v>966.5999755859374</c:v>
                </c:pt>
                <c:pt idx="10062">
                  <c:v>966.699951171875</c:v>
                </c:pt>
                <c:pt idx="10063">
                  <c:v>966.7999877929685</c:v>
                </c:pt>
                <c:pt idx="10064">
                  <c:v>966.8999633789062</c:v>
                </c:pt>
                <c:pt idx="10065">
                  <c:v>967.0</c:v>
                </c:pt>
                <c:pt idx="10066">
                  <c:v>967.0999755859374</c:v>
                </c:pt>
                <c:pt idx="10067">
                  <c:v>967.199951171875</c:v>
                </c:pt>
                <c:pt idx="10068">
                  <c:v>967.2999877929685</c:v>
                </c:pt>
                <c:pt idx="10069">
                  <c:v>967.3999633789062</c:v>
                </c:pt>
                <c:pt idx="10070">
                  <c:v>967.5</c:v>
                </c:pt>
                <c:pt idx="10071">
                  <c:v>967.5999755859374</c:v>
                </c:pt>
                <c:pt idx="10072">
                  <c:v>967.699951171875</c:v>
                </c:pt>
                <c:pt idx="10073">
                  <c:v>967.7999877929685</c:v>
                </c:pt>
                <c:pt idx="10074">
                  <c:v>967.8999633789062</c:v>
                </c:pt>
                <c:pt idx="10075">
                  <c:v>968.0</c:v>
                </c:pt>
                <c:pt idx="10076">
                  <c:v>968.0999755859374</c:v>
                </c:pt>
                <c:pt idx="10077">
                  <c:v>968.199951171875</c:v>
                </c:pt>
                <c:pt idx="10078">
                  <c:v>968.2999877929685</c:v>
                </c:pt>
                <c:pt idx="10079">
                  <c:v>968.3999633789062</c:v>
                </c:pt>
                <c:pt idx="10080">
                  <c:v>968.5</c:v>
                </c:pt>
                <c:pt idx="10081">
                  <c:v>968.5999755859374</c:v>
                </c:pt>
                <c:pt idx="10082">
                  <c:v>968.699951171875</c:v>
                </c:pt>
                <c:pt idx="10083">
                  <c:v>968.7999877929685</c:v>
                </c:pt>
                <c:pt idx="10084">
                  <c:v>968.8999633789062</c:v>
                </c:pt>
                <c:pt idx="10085">
                  <c:v>969.0</c:v>
                </c:pt>
                <c:pt idx="10086">
                  <c:v>969.0999755859374</c:v>
                </c:pt>
                <c:pt idx="10087">
                  <c:v>969.199951171875</c:v>
                </c:pt>
                <c:pt idx="10088">
                  <c:v>969.2999877929685</c:v>
                </c:pt>
                <c:pt idx="10089">
                  <c:v>969.3999633789062</c:v>
                </c:pt>
                <c:pt idx="10090">
                  <c:v>969.5</c:v>
                </c:pt>
                <c:pt idx="10091">
                  <c:v>969.5999755859374</c:v>
                </c:pt>
                <c:pt idx="10092">
                  <c:v>969.699951171875</c:v>
                </c:pt>
                <c:pt idx="10093">
                  <c:v>969.7999877929685</c:v>
                </c:pt>
                <c:pt idx="10094">
                  <c:v>969.8999633789062</c:v>
                </c:pt>
                <c:pt idx="10095">
                  <c:v>970.0</c:v>
                </c:pt>
                <c:pt idx="10096">
                  <c:v>970.0999755859374</c:v>
                </c:pt>
                <c:pt idx="10097">
                  <c:v>970.199951171875</c:v>
                </c:pt>
                <c:pt idx="10098">
                  <c:v>970.2999877929685</c:v>
                </c:pt>
                <c:pt idx="10099">
                  <c:v>970.3999633789062</c:v>
                </c:pt>
                <c:pt idx="10100">
                  <c:v>970.5</c:v>
                </c:pt>
                <c:pt idx="10101">
                  <c:v>970.5999755859374</c:v>
                </c:pt>
                <c:pt idx="10102">
                  <c:v>970.699951171875</c:v>
                </c:pt>
                <c:pt idx="10103">
                  <c:v>970.7999877929685</c:v>
                </c:pt>
                <c:pt idx="10104">
                  <c:v>970.8999633789062</c:v>
                </c:pt>
                <c:pt idx="10105">
                  <c:v>971.0</c:v>
                </c:pt>
                <c:pt idx="10106">
                  <c:v>971.0999755859374</c:v>
                </c:pt>
                <c:pt idx="10107">
                  <c:v>971.199951171875</c:v>
                </c:pt>
                <c:pt idx="10108">
                  <c:v>971.2999877929685</c:v>
                </c:pt>
                <c:pt idx="10109">
                  <c:v>971.3999633789062</c:v>
                </c:pt>
                <c:pt idx="10110">
                  <c:v>971.5</c:v>
                </c:pt>
                <c:pt idx="10111">
                  <c:v>971.5999755859374</c:v>
                </c:pt>
                <c:pt idx="10112">
                  <c:v>971.699951171875</c:v>
                </c:pt>
                <c:pt idx="10113">
                  <c:v>971.7999877929685</c:v>
                </c:pt>
                <c:pt idx="10114">
                  <c:v>971.8999633789062</c:v>
                </c:pt>
                <c:pt idx="10115">
                  <c:v>972.0</c:v>
                </c:pt>
                <c:pt idx="10116">
                  <c:v>972.0999755859374</c:v>
                </c:pt>
                <c:pt idx="10117">
                  <c:v>972.199951171875</c:v>
                </c:pt>
                <c:pt idx="10118">
                  <c:v>972.2999877929685</c:v>
                </c:pt>
                <c:pt idx="10119">
                  <c:v>972.3999633789062</c:v>
                </c:pt>
                <c:pt idx="10120">
                  <c:v>972.5</c:v>
                </c:pt>
                <c:pt idx="10121">
                  <c:v>972.5999755859374</c:v>
                </c:pt>
                <c:pt idx="10122">
                  <c:v>972.699951171875</c:v>
                </c:pt>
                <c:pt idx="10123">
                  <c:v>972.7999877929685</c:v>
                </c:pt>
                <c:pt idx="10124">
                  <c:v>972.8999633789062</c:v>
                </c:pt>
                <c:pt idx="10125">
                  <c:v>973.0</c:v>
                </c:pt>
                <c:pt idx="10126">
                  <c:v>973.0999755859374</c:v>
                </c:pt>
                <c:pt idx="10127">
                  <c:v>973.199951171875</c:v>
                </c:pt>
                <c:pt idx="10128">
                  <c:v>973.2999877929685</c:v>
                </c:pt>
                <c:pt idx="10129">
                  <c:v>973.3999633789062</c:v>
                </c:pt>
                <c:pt idx="10130">
                  <c:v>973.5</c:v>
                </c:pt>
                <c:pt idx="10131">
                  <c:v>973.5999755859374</c:v>
                </c:pt>
                <c:pt idx="10132">
                  <c:v>973.699951171875</c:v>
                </c:pt>
                <c:pt idx="10133">
                  <c:v>973.7999877929685</c:v>
                </c:pt>
                <c:pt idx="10134">
                  <c:v>973.8999633789062</c:v>
                </c:pt>
                <c:pt idx="10135">
                  <c:v>974.0</c:v>
                </c:pt>
                <c:pt idx="10136">
                  <c:v>974.0999755859374</c:v>
                </c:pt>
                <c:pt idx="10137">
                  <c:v>974.199951171875</c:v>
                </c:pt>
                <c:pt idx="10138">
                  <c:v>974.2999877929685</c:v>
                </c:pt>
                <c:pt idx="10139">
                  <c:v>974.3999633789062</c:v>
                </c:pt>
                <c:pt idx="10140">
                  <c:v>974.5</c:v>
                </c:pt>
                <c:pt idx="10141">
                  <c:v>974.5999755859374</c:v>
                </c:pt>
                <c:pt idx="10142">
                  <c:v>974.699951171875</c:v>
                </c:pt>
                <c:pt idx="10143">
                  <c:v>974.7999877929685</c:v>
                </c:pt>
                <c:pt idx="10144">
                  <c:v>974.8999633789062</c:v>
                </c:pt>
                <c:pt idx="10145">
                  <c:v>975.0</c:v>
                </c:pt>
                <c:pt idx="10146">
                  <c:v>975.0999755859374</c:v>
                </c:pt>
                <c:pt idx="10147">
                  <c:v>975.199951171875</c:v>
                </c:pt>
                <c:pt idx="10148">
                  <c:v>975.2999877929685</c:v>
                </c:pt>
                <c:pt idx="10149">
                  <c:v>975.3999633789062</c:v>
                </c:pt>
                <c:pt idx="10150">
                  <c:v>975.5</c:v>
                </c:pt>
                <c:pt idx="10151">
                  <c:v>975.5999755859374</c:v>
                </c:pt>
                <c:pt idx="10152">
                  <c:v>975.699951171875</c:v>
                </c:pt>
                <c:pt idx="10153">
                  <c:v>975.7999877929685</c:v>
                </c:pt>
                <c:pt idx="10154">
                  <c:v>975.8999633789062</c:v>
                </c:pt>
                <c:pt idx="10155">
                  <c:v>976.0</c:v>
                </c:pt>
                <c:pt idx="10156">
                  <c:v>976.0999755859374</c:v>
                </c:pt>
                <c:pt idx="10157">
                  <c:v>976.199951171875</c:v>
                </c:pt>
                <c:pt idx="10158">
                  <c:v>976.2999877929685</c:v>
                </c:pt>
                <c:pt idx="10159">
                  <c:v>976.3999633789062</c:v>
                </c:pt>
                <c:pt idx="10160">
                  <c:v>976.5</c:v>
                </c:pt>
                <c:pt idx="10161">
                  <c:v>976.5999755859374</c:v>
                </c:pt>
                <c:pt idx="10162">
                  <c:v>976.699951171875</c:v>
                </c:pt>
                <c:pt idx="10163">
                  <c:v>976.7999877929685</c:v>
                </c:pt>
                <c:pt idx="10164">
                  <c:v>976.8999633789062</c:v>
                </c:pt>
                <c:pt idx="10165">
                  <c:v>977.0</c:v>
                </c:pt>
                <c:pt idx="10166">
                  <c:v>977.0999755859374</c:v>
                </c:pt>
                <c:pt idx="10167">
                  <c:v>977.199951171875</c:v>
                </c:pt>
                <c:pt idx="10168">
                  <c:v>977.2999877929685</c:v>
                </c:pt>
                <c:pt idx="10169">
                  <c:v>977.3999633789062</c:v>
                </c:pt>
                <c:pt idx="10170">
                  <c:v>977.5</c:v>
                </c:pt>
                <c:pt idx="10171">
                  <c:v>977.5999755859374</c:v>
                </c:pt>
                <c:pt idx="10172">
                  <c:v>977.699951171875</c:v>
                </c:pt>
                <c:pt idx="10173">
                  <c:v>977.7999877929685</c:v>
                </c:pt>
                <c:pt idx="10174">
                  <c:v>977.8999633789062</c:v>
                </c:pt>
                <c:pt idx="10175">
                  <c:v>978.0</c:v>
                </c:pt>
                <c:pt idx="10176">
                  <c:v>978.0999755859374</c:v>
                </c:pt>
                <c:pt idx="10177">
                  <c:v>978.199951171875</c:v>
                </c:pt>
                <c:pt idx="10178">
                  <c:v>978.2999877929685</c:v>
                </c:pt>
                <c:pt idx="10179">
                  <c:v>978.3999633789062</c:v>
                </c:pt>
                <c:pt idx="10180">
                  <c:v>978.5</c:v>
                </c:pt>
                <c:pt idx="10181">
                  <c:v>978.5999755859374</c:v>
                </c:pt>
                <c:pt idx="10182">
                  <c:v>978.699951171875</c:v>
                </c:pt>
                <c:pt idx="10183">
                  <c:v>978.7999877929685</c:v>
                </c:pt>
                <c:pt idx="10184">
                  <c:v>978.8999633789062</c:v>
                </c:pt>
                <c:pt idx="10185">
                  <c:v>979.0</c:v>
                </c:pt>
                <c:pt idx="10186">
                  <c:v>979.0999755859374</c:v>
                </c:pt>
                <c:pt idx="10187">
                  <c:v>979.199951171875</c:v>
                </c:pt>
                <c:pt idx="10188">
                  <c:v>979.2999877929685</c:v>
                </c:pt>
                <c:pt idx="10189">
                  <c:v>979.3999633789062</c:v>
                </c:pt>
                <c:pt idx="10190">
                  <c:v>979.5</c:v>
                </c:pt>
                <c:pt idx="10191">
                  <c:v>979.5999755859374</c:v>
                </c:pt>
                <c:pt idx="10192">
                  <c:v>979.699951171875</c:v>
                </c:pt>
                <c:pt idx="10193">
                  <c:v>979.7999877929685</c:v>
                </c:pt>
                <c:pt idx="10194">
                  <c:v>979.8999633789062</c:v>
                </c:pt>
                <c:pt idx="10195">
                  <c:v>980.0</c:v>
                </c:pt>
                <c:pt idx="10196">
                  <c:v>980.0999755859374</c:v>
                </c:pt>
                <c:pt idx="10197">
                  <c:v>980.199951171875</c:v>
                </c:pt>
                <c:pt idx="10198">
                  <c:v>980.2999877929685</c:v>
                </c:pt>
                <c:pt idx="10199">
                  <c:v>980.3999633789062</c:v>
                </c:pt>
                <c:pt idx="10200">
                  <c:v>980.5</c:v>
                </c:pt>
                <c:pt idx="10201">
                  <c:v>980.5999755859374</c:v>
                </c:pt>
                <c:pt idx="10202">
                  <c:v>980.699951171875</c:v>
                </c:pt>
                <c:pt idx="10203">
                  <c:v>980.7999877929685</c:v>
                </c:pt>
                <c:pt idx="10204">
                  <c:v>980.8999633789062</c:v>
                </c:pt>
                <c:pt idx="10205">
                  <c:v>981.0</c:v>
                </c:pt>
                <c:pt idx="10206">
                  <c:v>981.0999755859374</c:v>
                </c:pt>
                <c:pt idx="10207">
                  <c:v>981.199951171875</c:v>
                </c:pt>
                <c:pt idx="10208">
                  <c:v>981.2999877929685</c:v>
                </c:pt>
                <c:pt idx="10209">
                  <c:v>981.3999633789062</c:v>
                </c:pt>
                <c:pt idx="10210">
                  <c:v>981.5</c:v>
                </c:pt>
                <c:pt idx="10211">
                  <c:v>981.5999755859374</c:v>
                </c:pt>
                <c:pt idx="10212">
                  <c:v>981.699951171875</c:v>
                </c:pt>
                <c:pt idx="10213">
                  <c:v>981.7999877929685</c:v>
                </c:pt>
                <c:pt idx="10214">
                  <c:v>981.8999633789062</c:v>
                </c:pt>
                <c:pt idx="10215">
                  <c:v>982.0</c:v>
                </c:pt>
                <c:pt idx="10216">
                  <c:v>982.0999755859374</c:v>
                </c:pt>
                <c:pt idx="10217">
                  <c:v>982.199951171875</c:v>
                </c:pt>
                <c:pt idx="10218">
                  <c:v>982.2999877929685</c:v>
                </c:pt>
                <c:pt idx="10219">
                  <c:v>982.3999633789062</c:v>
                </c:pt>
                <c:pt idx="10220">
                  <c:v>982.5</c:v>
                </c:pt>
                <c:pt idx="10221">
                  <c:v>982.5999755859374</c:v>
                </c:pt>
                <c:pt idx="10222">
                  <c:v>982.699951171875</c:v>
                </c:pt>
                <c:pt idx="10223">
                  <c:v>982.7999877929685</c:v>
                </c:pt>
                <c:pt idx="10224">
                  <c:v>982.8999633789062</c:v>
                </c:pt>
                <c:pt idx="10225">
                  <c:v>983.0</c:v>
                </c:pt>
                <c:pt idx="10226">
                  <c:v>983.0999755859374</c:v>
                </c:pt>
                <c:pt idx="10227">
                  <c:v>983.199951171875</c:v>
                </c:pt>
                <c:pt idx="10228">
                  <c:v>983.2999877929685</c:v>
                </c:pt>
                <c:pt idx="10229">
                  <c:v>983.3999633789062</c:v>
                </c:pt>
                <c:pt idx="10230">
                  <c:v>983.5</c:v>
                </c:pt>
                <c:pt idx="10231">
                  <c:v>983.5999755859374</c:v>
                </c:pt>
                <c:pt idx="10232">
                  <c:v>983.699951171875</c:v>
                </c:pt>
                <c:pt idx="10233">
                  <c:v>983.7999877929685</c:v>
                </c:pt>
                <c:pt idx="10234">
                  <c:v>983.8999633789062</c:v>
                </c:pt>
                <c:pt idx="10235">
                  <c:v>984.0</c:v>
                </c:pt>
                <c:pt idx="10236">
                  <c:v>984.0999755859374</c:v>
                </c:pt>
                <c:pt idx="10237">
                  <c:v>984.199951171875</c:v>
                </c:pt>
                <c:pt idx="10238">
                  <c:v>984.2999267578127</c:v>
                </c:pt>
                <c:pt idx="10239">
                  <c:v>984.4000244140624</c:v>
                </c:pt>
                <c:pt idx="10240">
                  <c:v>984.5</c:v>
                </c:pt>
                <c:pt idx="10241">
                  <c:v>984.5999755859374</c:v>
                </c:pt>
                <c:pt idx="10242">
                  <c:v>984.699951171875</c:v>
                </c:pt>
                <c:pt idx="10243">
                  <c:v>984.7999267578127</c:v>
                </c:pt>
                <c:pt idx="10244">
                  <c:v>984.9000244140624</c:v>
                </c:pt>
                <c:pt idx="10245">
                  <c:v>985.0</c:v>
                </c:pt>
                <c:pt idx="10246">
                  <c:v>985.0999755859374</c:v>
                </c:pt>
                <c:pt idx="10247">
                  <c:v>985.199951171875</c:v>
                </c:pt>
                <c:pt idx="10248">
                  <c:v>985.2999267578127</c:v>
                </c:pt>
                <c:pt idx="10249">
                  <c:v>985.4000244140624</c:v>
                </c:pt>
                <c:pt idx="10250">
                  <c:v>985.5</c:v>
                </c:pt>
                <c:pt idx="10251">
                  <c:v>985.5999755859374</c:v>
                </c:pt>
                <c:pt idx="10252">
                  <c:v>985.699951171875</c:v>
                </c:pt>
                <c:pt idx="10253">
                  <c:v>985.7999267578127</c:v>
                </c:pt>
                <c:pt idx="10254">
                  <c:v>985.9000244140624</c:v>
                </c:pt>
                <c:pt idx="10255">
                  <c:v>986.0</c:v>
                </c:pt>
                <c:pt idx="10256">
                  <c:v>986.0999755859374</c:v>
                </c:pt>
                <c:pt idx="10257">
                  <c:v>986.199951171875</c:v>
                </c:pt>
                <c:pt idx="10258">
                  <c:v>986.2999267578127</c:v>
                </c:pt>
                <c:pt idx="10259">
                  <c:v>986.4000244140624</c:v>
                </c:pt>
                <c:pt idx="10260">
                  <c:v>986.5</c:v>
                </c:pt>
                <c:pt idx="10261">
                  <c:v>986.5999755859374</c:v>
                </c:pt>
                <c:pt idx="10262">
                  <c:v>986.699951171875</c:v>
                </c:pt>
                <c:pt idx="10263">
                  <c:v>986.7999267578127</c:v>
                </c:pt>
                <c:pt idx="10264">
                  <c:v>986.9000244140624</c:v>
                </c:pt>
                <c:pt idx="10265">
                  <c:v>987.0</c:v>
                </c:pt>
                <c:pt idx="10266">
                  <c:v>987.0999755859374</c:v>
                </c:pt>
                <c:pt idx="10267">
                  <c:v>987.199951171875</c:v>
                </c:pt>
                <c:pt idx="10268">
                  <c:v>987.2999267578127</c:v>
                </c:pt>
                <c:pt idx="10269">
                  <c:v>987.4000244140624</c:v>
                </c:pt>
                <c:pt idx="10270">
                  <c:v>987.5</c:v>
                </c:pt>
                <c:pt idx="10271">
                  <c:v>987.5999755859374</c:v>
                </c:pt>
                <c:pt idx="10272">
                  <c:v>987.699951171875</c:v>
                </c:pt>
                <c:pt idx="10273">
                  <c:v>987.7999267578127</c:v>
                </c:pt>
                <c:pt idx="10274">
                  <c:v>987.9000244140624</c:v>
                </c:pt>
                <c:pt idx="10275">
                  <c:v>988.0</c:v>
                </c:pt>
                <c:pt idx="10276">
                  <c:v>988.0999755859374</c:v>
                </c:pt>
                <c:pt idx="10277">
                  <c:v>988.199951171875</c:v>
                </c:pt>
                <c:pt idx="10278">
                  <c:v>988.2999267578127</c:v>
                </c:pt>
                <c:pt idx="10279">
                  <c:v>988.4000244140624</c:v>
                </c:pt>
                <c:pt idx="10280">
                  <c:v>988.5</c:v>
                </c:pt>
                <c:pt idx="10281">
                  <c:v>988.5999755859374</c:v>
                </c:pt>
                <c:pt idx="10282">
                  <c:v>988.699951171875</c:v>
                </c:pt>
                <c:pt idx="10283">
                  <c:v>988.7999267578127</c:v>
                </c:pt>
                <c:pt idx="10284">
                  <c:v>988.9000244140624</c:v>
                </c:pt>
                <c:pt idx="10285">
                  <c:v>989.0</c:v>
                </c:pt>
                <c:pt idx="10286">
                  <c:v>989.0999755859374</c:v>
                </c:pt>
                <c:pt idx="10287">
                  <c:v>989.199951171875</c:v>
                </c:pt>
                <c:pt idx="10288">
                  <c:v>989.2999267578127</c:v>
                </c:pt>
                <c:pt idx="10289">
                  <c:v>989.4000244140624</c:v>
                </c:pt>
                <c:pt idx="10290">
                  <c:v>989.5</c:v>
                </c:pt>
                <c:pt idx="10291">
                  <c:v>989.5999755859374</c:v>
                </c:pt>
                <c:pt idx="10292">
                  <c:v>989.699951171875</c:v>
                </c:pt>
                <c:pt idx="10293">
                  <c:v>989.7999267578127</c:v>
                </c:pt>
                <c:pt idx="10294">
                  <c:v>989.9000244140624</c:v>
                </c:pt>
                <c:pt idx="10295">
                  <c:v>990.0</c:v>
                </c:pt>
                <c:pt idx="10296">
                  <c:v>990.0999755859374</c:v>
                </c:pt>
                <c:pt idx="10297">
                  <c:v>990.199951171875</c:v>
                </c:pt>
                <c:pt idx="10298">
                  <c:v>990.2999267578127</c:v>
                </c:pt>
                <c:pt idx="10299">
                  <c:v>990.4000244140624</c:v>
                </c:pt>
                <c:pt idx="10300">
                  <c:v>990.5</c:v>
                </c:pt>
                <c:pt idx="10301">
                  <c:v>990.5999755859374</c:v>
                </c:pt>
                <c:pt idx="10302">
                  <c:v>990.699951171875</c:v>
                </c:pt>
                <c:pt idx="10303">
                  <c:v>990.7999267578127</c:v>
                </c:pt>
                <c:pt idx="10304">
                  <c:v>990.9000244140624</c:v>
                </c:pt>
                <c:pt idx="10305">
                  <c:v>991.0</c:v>
                </c:pt>
                <c:pt idx="10306">
                  <c:v>991.0999755859374</c:v>
                </c:pt>
                <c:pt idx="10307">
                  <c:v>991.199951171875</c:v>
                </c:pt>
                <c:pt idx="10308">
                  <c:v>991.2999267578127</c:v>
                </c:pt>
                <c:pt idx="10309">
                  <c:v>991.4000244140624</c:v>
                </c:pt>
                <c:pt idx="10310">
                  <c:v>991.5</c:v>
                </c:pt>
                <c:pt idx="10311">
                  <c:v>991.5999755859374</c:v>
                </c:pt>
                <c:pt idx="10312">
                  <c:v>991.699951171875</c:v>
                </c:pt>
                <c:pt idx="10313">
                  <c:v>991.7999267578127</c:v>
                </c:pt>
                <c:pt idx="10314">
                  <c:v>991.9000244140624</c:v>
                </c:pt>
                <c:pt idx="10315">
                  <c:v>992.0</c:v>
                </c:pt>
                <c:pt idx="10316">
                  <c:v>992.0999755859374</c:v>
                </c:pt>
                <c:pt idx="10317">
                  <c:v>992.199951171875</c:v>
                </c:pt>
                <c:pt idx="10318">
                  <c:v>992.2999267578127</c:v>
                </c:pt>
                <c:pt idx="10319">
                  <c:v>992.4000244140624</c:v>
                </c:pt>
                <c:pt idx="10320">
                  <c:v>992.5</c:v>
                </c:pt>
                <c:pt idx="10321">
                  <c:v>992.5999755859374</c:v>
                </c:pt>
                <c:pt idx="10322">
                  <c:v>992.699951171875</c:v>
                </c:pt>
                <c:pt idx="10323">
                  <c:v>992.7999267578127</c:v>
                </c:pt>
                <c:pt idx="10324">
                  <c:v>992.9000244140624</c:v>
                </c:pt>
                <c:pt idx="10325">
                  <c:v>993.0</c:v>
                </c:pt>
                <c:pt idx="10326">
                  <c:v>993.0999755859374</c:v>
                </c:pt>
                <c:pt idx="10327">
                  <c:v>993.199951171875</c:v>
                </c:pt>
                <c:pt idx="10328">
                  <c:v>993.2999267578127</c:v>
                </c:pt>
                <c:pt idx="10329">
                  <c:v>993.4000244140624</c:v>
                </c:pt>
                <c:pt idx="10330">
                  <c:v>993.5</c:v>
                </c:pt>
                <c:pt idx="10331">
                  <c:v>993.5999755859374</c:v>
                </c:pt>
                <c:pt idx="10332">
                  <c:v>993.699951171875</c:v>
                </c:pt>
                <c:pt idx="10333">
                  <c:v>993.7999267578127</c:v>
                </c:pt>
                <c:pt idx="10334">
                  <c:v>993.9000244140624</c:v>
                </c:pt>
                <c:pt idx="10335">
                  <c:v>994.0</c:v>
                </c:pt>
                <c:pt idx="10336">
                  <c:v>994.0999755859374</c:v>
                </c:pt>
                <c:pt idx="10337">
                  <c:v>994.199951171875</c:v>
                </c:pt>
                <c:pt idx="10338">
                  <c:v>994.2999267578127</c:v>
                </c:pt>
                <c:pt idx="10339">
                  <c:v>994.4000244140624</c:v>
                </c:pt>
                <c:pt idx="10340">
                  <c:v>994.5</c:v>
                </c:pt>
                <c:pt idx="10341">
                  <c:v>994.5999755859374</c:v>
                </c:pt>
                <c:pt idx="10342">
                  <c:v>994.699951171875</c:v>
                </c:pt>
                <c:pt idx="10343">
                  <c:v>994.7999267578127</c:v>
                </c:pt>
                <c:pt idx="10344">
                  <c:v>994.9000244140624</c:v>
                </c:pt>
                <c:pt idx="10345">
                  <c:v>995.0</c:v>
                </c:pt>
                <c:pt idx="10346">
                  <c:v>995.0999755859374</c:v>
                </c:pt>
                <c:pt idx="10347">
                  <c:v>995.199951171875</c:v>
                </c:pt>
                <c:pt idx="10348">
                  <c:v>995.2999267578127</c:v>
                </c:pt>
                <c:pt idx="10349">
                  <c:v>995.4000244140624</c:v>
                </c:pt>
                <c:pt idx="10350">
                  <c:v>995.5</c:v>
                </c:pt>
                <c:pt idx="10351">
                  <c:v>995.5999755859374</c:v>
                </c:pt>
                <c:pt idx="10352">
                  <c:v>995.699951171875</c:v>
                </c:pt>
                <c:pt idx="10353">
                  <c:v>995.7999267578127</c:v>
                </c:pt>
                <c:pt idx="10354">
                  <c:v>995.9000244140624</c:v>
                </c:pt>
                <c:pt idx="10355">
                  <c:v>996.0</c:v>
                </c:pt>
                <c:pt idx="10356">
                  <c:v>996.0999755859374</c:v>
                </c:pt>
                <c:pt idx="10357">
                  <c:v>996.199951171875</c:v>
                </c:pt>
                <c:pt idx="10358">
                  <c:v>996.2999267578127</c:v>
                </c:pt>
                <c:pt idx="10359">
                  <c:v>996.4000244140624</c:v>
                </c:pt>
                <c:pt idx="10360">
                  <c:v>996.5</c:v>
                </c:pt>
                <c:pt idx="10361">
                  <c:v>996.5999755859374</c:v>
                </c:pt>
                <c:pt idx="10362">
                  <c:v>996.699951171875</c:v>
                </c:pt>
                <c:pt idx="10363">
                  <c:v>996.7999267578127</c:v>
                </c:pt>
                <c:pt idx="10364">
                  <c:v>996.9000244140624</c:v>
                </c:pt>
                <c:pt idx="10365">
                  <c:v>997.0</c:v>
                </c:pt>
                <c:pt idx="10366">
                  <c:v>997.0999755859374</c:v>
                </c:pt>
                <c:pt idx="10367">
                  <c:v>997.199951171875</c:v>
                </c:pt>
                <c:pt idx="10368">
                  <c:v>997.2999267578127</c:v>
                </c:pt>
                <c:pt idx="10369">
                  <c:v>997.4000244140624</c:v>
                </c:pt>
                <c:pt idx="10370">
                  <c:v>997.5</c:v>
                </c:pt>
                <c:pt idx="10371">
                  <c:v>997.5999755859374</c:v>
                </c:pt>
                <c:pt idx="10372">
                  <c:v>997.699951171875</c:v>
                </c:pt>
                <c:pt idx="10373">
                  <c:v>997.7999267578127</c:v>
                </c:pt>
                <c:pt idx="10374">
                  <c:v>997.9000244140624</c:v>
                </c:pt>
                <c:pt idx="10375">
                  <c:v>998.0</c:v>
                </c:pt>
                <c:pt idx="10376">
                  <c:v>998.0999755859374</c:v>
                </c:pt>
                <c:pt idx="10377">
                  <c:v>998.199951171875</c:v>
                </c:pt>
                <c:pt idx="10378">
                  <c:v>998.2999267578127</c:v>
                </c:pt>
                <c:pt idx="10379">
                  <c:v>998.4000244140624</c:v>
                </c:pt>
                <c:pt idx="10380">
                  <c:v>998.5</c:v>
                </c:pt>
                <c:pt idx="10381">
                  <c:v>998.5999755859374</c:v>
                </c:pt>
                <c:pt idx="10382">
                  <c:v>998.699951171875</c:v>
                </c:pt>
                <c:pt idx="10383">
                  <c:v>998.7999267578127</c:v>
                </c:pt>
                <c:pt idx="10384">
                  <c:v>998.9000244140624</c:v>
                </c:pt>
                <c:pt idx="10385">
                  <c:v>999.0</c:v>
                </c:pt>
                <c:pt idx="10386">
                  <c:v>999.0999755859374</c:v>
                </c:pt>
                <c:pt idx="10387">
                  <c:v>999.199951171875</c:v>
                </c:pt>
                <c:pt idx="10388">
                  <c:v>999.2999267578127</c:v>
                </c:pt>
                <c:pt idx="10389">
                  <c:v>999.4000244140624</c:v>
                </c:pt>
                <c:pt idx="10390">
                  <c:v>999.5</c:v>
                </c:pt>
                <c:pt idx="10391">
                  <c:v>999.5999755859374</c:v>
                </c:pt>
                <c:pt idx="10392">
                  <c:v>999.699951171875</c:v>
                </c:pt>
                <c:pt idx="10393">
                  <c:v>999.7999267578127</c:v>
                </c:pt>
                <c:pt idx="10394">
                  <c:v>999.9000244140624</c:v>
                </c:pt>
                <c:pt idx="10395">
                  <c:v>1000.0</c:v>
                </c:pt>
                <c:pt idx="10396">
                  <c:v>1000.099975585937</c:v>
                </c:pt>
                <c:pt idx="10397">
                  <c:v>1000.199951171875</c:v>
                </c:pt>
                <c:pt idx="10398">
                  <c:v>1000.299926757812</c:v>
                </c:pt>
                <c:pt idx="10399">
                  <c:v>1000.400024414062</c:v>
                </c:pt>
                <c:pt idx="10400">
                  <c:v>1000.5</c:v>
                </c:pt>
                <c:pt idx="10401">
                  <c:v>1000.599975585937</c:v>
                </c:pt>
                <c:pt idx="10402">
                  <c:v>1000.699951171875</c:v>
                </c:pt>
                <c:pt idx="10403">
                  <c:v>1000.799926757812</c:v>
                </c:pt>
                <c:pt idx="10404">
                  <c:v>1000.900024414062</c:v>
                </c:pt>
                <c:pt idx="10405">
                  <c:v>1001.0</c:v>
                </c:pt>
                <c:pt idx="10406">
                  <c:v>1001.099975585937</c:v>
                </c:pt>
                <c:pt idx="10407">
                  <c:v>1001.199951171875</c:v>
                </c:pt>
                <c:pt idx="10408">
                  <c:v>1001.299926757812</c:v>
                </c:pt>
                <c:pt idx="10409">
                  <c:v>1001.400024414062</c:v>
                </c:pt>
                <c:pt idx="10410">
                  <c:v>1001.5</c:v>
                </c:pt>
                <c:pt idx="10411">
                  <c:v>1001.599975585937</c:v>
                </c:pt>
                <c:pt idx="10412">
                  <c:v>1001.699951171875</c:v>
                </c:pt>
                <c:pt idx="10413">
                  <c:v>1001.799926757812</c:v>
                </c:pt>
                <c:pt idx="10414">
                  <c:v>1001.900024414062</c:v>
                </c:pt>
                <c:pt idx="10415">
                  <c:v>1002.0</c:v>
                </c:pt>
                <c:pt idx="10416">
                  <c:v>1002.099975585937</c:v>
                </c:pt>
                <c:pt idx="10417">
                  <c:v>1002.199951171875</c:v>
                </c:pt>
                <c:pt idx="10418">
                  <c:v>1002.299926757812</c:v>
                </c:pt>
                <c:pt idx="10419">
                  <c:v>1002.400024414062</c:v>
                </c:pt>
                <c:pt idx="10420">
                  <c:v>1002.5</c:v>
                </c:pt>
                <c:pt idx="10421">
                  <c:v>1002.599975585937</c:v>
                </c:pt>
                <c:pt idx="10422">
                  <c:v>1002.699951171875</c:v>
                </c:pt>
                <c:pt idx="10423">
                  <c:v>1002.799926757812</c:v>
                </c:pt>
                <c:pt idx="10424">
                  <c:v>1002.900024414062</c:v>
                </c:pt>
                <c:pt idx="10425">
                  <c:v>1003.0</c:v>
                </c:pt>
                <c:pt idx="10426">
                  <c:v>1003.099975585937</c:v>
                </c:pt>
                <c:pt idx="10427">
                  <c:v>1003.199951171875</c:v>
                </c:pt>
                <c:pt idx="10428">
                  <c:v>1003.299926757812</c:v>
                </c:pt>
                <c:pt idx="10429">
                  <c:v>1003.400024414062</c:v>
                </c:pt>
                <c:pt idx="10430">
                  <c:v>1003.5</c:v>
                </c:pt>
                <c:pt idx="10431">
                  <c:v>1003.599975585937</c:v>
                </c:pt>
                <c:pt idx="10432">
                  <c:v>1003.699951171875</c:v>
                </c:pt>
                <c:pt idx="10433">
                  <c:v>1003.799926757812</c:v>
                </c:pt>
                <c:pt idx="10434">
                  <c:v>1003.900024414062</c:v>
                </c:pt>
                <c:pt idx="10435">
                  <c:v>1004.0</c:v>
                </c:pt>
                <c:pt idx="10436">
                  <c:v>1004.099975585937</c:v>
                </c:pt>
                <c:pt idx="10437">
                  <c:v>1004.199951171875</c:v>
                </c:pt>
                <c:pt idx="10438">
                  <c:v>1004.299926757812</c:v>
                </c:pt>
                <c:pt idx="10439">
                  <c:v>1004.400024414062</c:v>
                </c:pt>
                <c:pt idx="10440">
                  <c:v>1004.5</c:v>
                </c:pt>
                <c:pt idx="10441">
                  <c:v>1004.599975585937</c:v>
                </c:pt>
                <c:pt idx="10442">
                  <c:v>1004.699951171875</c:v>
                </c:pt>
                <c:pt idx="10443">
                  <c:v>1004.799926757812</c:v>
                </c:pt>
                <c:pt idx="10444">
                  <c:v>1004.900024414062</c:v>
                </c:pt>
                <c:pt idx="10445">
                  <c:v>1005.0</c:v>
                </c:pt>
                <c:pt idx="10446">
                  <c:v>1005.099975585937</c:v>
                </c:pt>
                <c:pt idx="10447">
                  <c:v>1005.199951171875</c:v>
                </c:pt>
                <c:pt idx="10448">
                  <c:v>1005.299926757812</c:v>
                </c:pt>
                <c:pt idx="10449">
                  <c:v>1005.400024414062</c:v>
                </c:pt>
                <c:pt idx="10450">
                  <c:v>1005.5</c:v>
                </c:pt>
                <c:pt idx="10451">
                  <c:v>1005.599975585937</c:v>
                </c:pt>
                <c:pt idx="10452">
                  <c:v>1005.699951171875</c:v>
                </c:pt>
                <c:pt idx="10453">
                  <c:v>1005.799926757812</c:v>
                </c:pt>
                <c:pt idx="10454">
                  <c:v>1005.900024414062</c:v>
                </c:pt>
                <c:pt idx="10455">
                  <c:v>1006.0</c:v>
                </c:pt>
                <c:pt idx="10456">
                  <c:v>1006.099975585937</c:v>
                </c:pt>
                <c:pt idx="10457">
                  <c:v>1006.199951171875</c:v>
                </c:pt>
                <c:pt idx="10458">
                  <c:v>1006.299926757812</c:v>
                </c:pt>
                <c:pt idx="10459">
                  <c:v>1006.400024414062</c:v>
                </c:pt>
                <c:pt idx="10460">
                  <c:v>1006.5</c:v>
                </c:pt>
                <c:pt idx="10461">
                  <c:v>1006.599975585937</c:v>
                </c:pt>
                <c:pt idx="10462">
                  <c:v>1006.699951171875</c:v>
                </c:pt>
                <c:pt idx="10463">
                  <c:v>1006.799926757812</c:v>
                </c:pt>
                <c:pt idx="10464">
                  <c:v>1006.900024414062</c:v>
                </c:pt>
                <c:pt idx="10465">
                  <c:v>1007.0</c:v>
                </c:pt>
                <c:pt idx="10466">
                  <c:v>1007.099975585937</c:v>
                </c:pt>
                <c:pt idx="10467">
                  <c:v>1007.199951171875</c:v>
                </c:pt>
                <c:pt idx="10468">
                  <c:v>1007.299926757812</c:v>
                </c:pt>
                <c:pt idx="10469">
                  <c:v>1007.400024414062</c:v>
                </c:pt>
                <c:pt idx="10470">
                  <c:v>1007.5</c:v>
                </c:pt>
                <c:pt idx="10471">
                  <c:v>1007.599975585937</c:v>
                </c:pt>
                <c:pt idx="10472">
                  <c:v>1007.699951171875</c:v>
                </c:pt>
                <c:pt idx="10473">
                  <c:v>1007.799926757812</c:v>
                </c:pt>
                <c:pt idx="10474">
                  <c:v>1007.900024414062</c:v>
                </c:pt>
                <c:pt idx="10475">
                  <c:v>1008.0</c:v>
                </c:pt>
                <c:pt idx="10476">
                  <c:v>1008.099975585937</c:v>
                </c:pt>
                <c:pt idx="10477">
                  <c:v>1008.199951171875</c:v>
                </c:pt>
                <c:pt idx="10478">
                  <c:v>1008.299926757812</c:v>
                </c:pt>
                <c:pt idx="10479">
                  <c:v>1008.400024414062</c:v>
                </c:pt>
                <c:pt idx="10480">
                  <c:v>1008.5</c:v>
                </c:pt>
                <c:pt idx="10481">
                  <c:v>1008.599975585937</c:v>
                </c:pt>
                <c:pt idx="10482">
                  <c:v>1008.699951171875</c:v>
                </c:pt>
                <c:pt idx="10483">
                  <c:v>1008.799926757812</c:v>
                </c:pt>
                <c:pt idx="10484">
                  <c:v>1008.900024414062</c:v>
                </c:pt>
                <c:pt idx="10485">
                  <c:v>1009.0</c:v>
                </c:pt>
                <c:pt idx="10486">
                  <c:v>1009.099975585937</c:v>
                </c:pt>
                <c:pt idx="10487">
                  <c:v>1009.199951171875</c:v>
                </c:pt>
                <c:pt idx="10488">
                  <c:v>1009.299926757812</c:v>
                </c:pt>
                <c:pt idx="10489">
                  <c:v>1009.400024414062</c:v>
                </c:pt>
                <c:pt idx="10490">
                  <c:v>1009.5</c:v>
                </c:pt>
                <c:pt idx="10491">
                  <c:v>1009.599975585937</c:v>
                </c:pt>
                <c:pt idx="10492">
                  <c:v>1009.699951171875</c:v>
                </c:pt>
                <c:pt idx="10493">
                  <c:v>1009.799926757812</c:v>
                </c:pt>
                <c:pt idx="10494">
                  <c:v>1009.900024414062</c:v>
                </c:pt>
                <c:pt idx="10495">
                  <c:v>1010.0</c:v>
                </c:pt>
                <c:pt idx="10496">
                  <c:v>1010.099975585937</c:v>
                </c:pt>
                <c:pt idx="10497">
                  <c:v>1010.199951171875</c:v>
                </c:pt>
                <c:pt idx="10498">
                  <c:v>1010.299926757812</c:v>
                </c:pt>
                <c:pt idx="10499">
                  <c:v>1010.400024414062</c:v>
                </c:pt>
                <c:pt idx="10500">
                  <c:v>1010.5</c:v>
                </c:pt>
                <c:pt idx="10501">
                  <c:v>1010.599975585937</c:v>
                </c:pt>
                <c:pt idx="10502">
                  <c:v>1010.699951171875</c:v>
                </c:pt>
                <c:pt idx="10503">
                  <c:v>1010.799926757812</c:v>
                </c:pt>
                <c:pt idx="10504">
                  <c:v>1010.900024414062</c:v>
                </c:pt>
                <c:pt idx="10505">
                  <c:v>1011.0</c:v>
                </c:pt>
                <c:pt idx="10506">
                  <c:v>1011.099975585937</c:v>
                </c:pt>
                <c:pt idx="10507">
                  <c:v>1011.199951171875</c:v>
                </c:pt>
                <c:pt idx="10508">
                  <c:v>1011.299926757812</c:v>
                </c:pt>
                <c:pt idx="10509">
                  <c:v>1011.400024414062</c:v>
                </c:pt>
                <c:pt idx="10510">
                  <c:v>1011.5</c:v>
                </c:pt>
                <c:pt idx="10511">
                  <c:v>1011.599975585937</c:v>
                </c:pt>
                <c:pt idx="10512">
                  <c:v>1011.699951171875</c:v>
                </c:pt>
                <c:pt idx="10513">
                  <c:v>1011.799926757812</c:v>
                </c:pt>
                <c:pt idx="10514">
                  <c:v>1011.900024414062</c:v>
                </c:pt>
                <c:pt idx="10515">
                  <c:v>1012.0</c:v>
                </c:pt>
                <c:pt idx="10516">
                  <c:v>1012.099975585937</c:v>
                </c:pt>
                <c:pt idx="10517">
                  <c:v>1012.199951171875</c:v>
                </c:pt>
                <c:pt idx="10518">
                  <c:v>1012.299926757812</c:v>
                </c:pt>
                <c:pt idx="10519">
                  <c:v>1012.400024414062</c:v>
                </c:pt>
                <c:pt idx="10520">
                  <c:v>1012.5</c:v>
                </c:pt>
                <c:pt idx="10521">
                  <c:v>1012.599975585937</c:v>
                </c:pt>
                <c:pt idx="10522">
                  <c:v>1012.699951171875</c:v>
                </c:pt>
                <c:pt idx="10523">
                  <c:v>1012.799926757812</c:v>
                </c:pt>
                <c:pt idx="10524">
                  <c:v>1012.900024414062</c:v>
                </c:pt>
                <c:pt idx="10525">
                  <c:v>1013.0</c:v>
                </c:pt>
                <c:pt idx="10526">
                  <c:v>1013.099975585937</c:v>
                </c:pt>
                <c:pt idx="10527">
                  <c:v>1013.199951171875</c:v>
                </c:pt>
                <c:pt idx="10528">
                  <c:v>1013.299926757812</c:v>
                </c:pt>
                <c:pt idx="10529">
                  <c:v>1013.400024414062</c:v>
                </c:pt>
                <c:pt idx="10530">
                  <c:v>1013.5</c:v>
                </c:pt>
                <c:pt idx="10531">
                  <c:v>1013.599975585937</c:v>
                </c:pt>
                <c:pt idx="10532">
                  <c:v>1013.699951171875</c:v>
                </c:pt>
                <c:pt idx="10533">
                  <c:v>1013.799926757812</c:v>
                </c:pt>
                <c:pt idx="10534">
                  <c:v>1013.900024414062</c:v>
                </c:pt>
                <c:pt idx="10535">
                  <c:v>1014.0</c:v>
                </c:pt>
                <c:pt idx="10536">
                  <c:v>1014.099975585937</c:v>
                </c:pt>
                <c:pt idx="10537">
                  <c:v>1014.199951171875</c:v>
                </c:pt>
                <c:pt idx="10538">
                  <c:v>1014.299926757812</c:v>
                </c:pt>
                <c:pt idx="10539">
                  <c:v>1014.400024414062</c:v>
                </c:pt>
                <c:pt idx="10540">
                  <c:v>1014.5</c:v>
                </c:pt>
                <c:pt idx="10541">
                  <c:v>1014.599975585937</c:v>
                </c:pt>
                <c:pt idx="10542">
                  <c:v>1014.699951171875</c:v>
                </c:pt>
                <c:pt idx="10543">
                  <c:v>1014.799926757812</c:v>
                </c:pt>
                <c:pt idx="10544">
                  <c:v>1014.900024414062</c:v>
                </c:pt>
                <c:pt idx="10545">
                  <c:v>1015.0</c:v>
                </c:pt>
                <c:pt idx="10546">
                  <c:v>1015.099975585937</c:v>
                </c:pt>
                <c:pt idx="10547">
                  <c:v>1015.199951171875</c:v>
                </c:pt>
                <c:pt idx="10548">
                  <c:v>1015.299926757812</c:v>
                </c:pt>
                <c:pt idx="10549">
                  <c:v>1015.400024414062</c:v>
                </c:pt>
                <c:pt idx="10550">
                  <c:v>1015.5</c:v>
                </c:pt>
                <c:pt idx="10551">
                  <c:v>1015.599975585937</c:v>
                </c:pt>
                <c:pt idx="10552">
                  <c:v>1015.699951171875</c:v>
                </c:pt>
                <c:pt idx="10553">
                  <c:v>1015.799926757812</c:v>
                </c:pt>
                <c:pt idx="10554">
                  <c:v>1015.900024414062</c:v>
                </c:pt>
                <c:pt idx="10555">
                  <c:v>1016.0</c:v>
                </c:pt>
                <c:pt idx="10556">
                  <c:v>1016.099975585937</c:v>
                </c:pt>
                <c:pt idx="10557">
                  <c:v>1016.199951171875</c:v>
                </c:pt>
                <c:pt idx="10558">
                  <c:v>1016.299926757812</c:v>
                </c:pt>
                <c:pt idx="10559">
                  <c:v>1016.400024414062</c:v>
                </c:pt>
                <c:pt idx="10560">
                  <c:v>1016.5</c:v>
                </c:pt>
                <c:pt idx="10561">
                  <c:v>1016.599975585937</c:v>
                </c:pt>
                <c:pt idx="10562">
                  <c:v>1016.699951171875</c:v>
                </c:pt>
                <c:pt idx="10563">
                  <c:v>1016.799926757812</c:v>
                </c:pt>
                <c:pt idx="10564">
                  <c:v>1016.900024414062</c:v>
                </c:pt>
                <c:pt idx="10565">
                  <c:v>1017.0</c:v>
                </c:pt>
                <c:pt idx="10566">
                  <c:v>1017.099975585937</c:v>
                </c:pt>
                <c:pt idx="10567">
                  <c:v>1017.199951171875</c:v>
                </c:pt>
                <c:pt idx="10568">
                  <c:v>1017.299926757812</c:v>
                </c:pt>
                <c:pt idx="10569">
                  <c:v>1017.400024414062</c:v>
                </c:pt>
                <c:pt idx="10570">
                  <c:v>1017.5</c:v>
                </c:pt>
                <c:pt idx="10571">
                  <c:v>1017.599975585937</c:v>
                </c:pt>
                <c:pt idx="10572">
                  <c:v>1017.699951171875</c:v>
                </c:pt>
                <c:pt idx="10573">
                  <c:v>1017.799926757812</c:v>
                </c:pt>
                <c:pt idx="10574">
                  <c:v>1017.900024414062</c:v>
                </c:pt>
                <c:pt idx="10575">
                  <c:v>1018.0</c:v>
                </c:pt>
                <c:pt idx="10576">
                  <c:v>1018.099975585937</c:v>
                </c:pt>
                <c:pt idx="10577">
                  <c:v>1018.199951171875</c:v>
                </c:pt>
                <c:pt idx="10578">
                  <c:v>1018.299926757812</c:v>
                </c:pt>
                <c:pt idx="10579">
                  <c:v>1018.400024414062</c:v>
                </c:pt>
                <c:pt idx="10580">
                  <c:v>1018.5</c:v>
                </c:pt>
                <c:pt idx="10581">
                  <c:v>1018.599975585937</c:v>
                </c:pt>
                <c:pt idx="10582">
                  <c:v>1018.699951171875</c:v>
                </c:pt>
                <c:pt idx="10583">
                  <c:v>1018.799926757812</c:v>
                </c:pt>
                <c:pt idx="10584">
                  <c:v>1018.900024414062</c:v>
                </c:pt>
                <c:pt idx="10585">
                  <c:v>1019.0</c:v>
                </c:pt>
                <c:pt idx="10586">
                  <c:v>1019.099975585937</c:v>
                </c:pt>
                <c:pt idx="10587">
                  <c:v>1019.199951171875</c:v>
                </c:pt>
                <c:pt idx="10588">
                  <c:v>1019.299926757812</c:v>
                </c:pt>
                <c:pt idx="10589">
                  <c:v>1019.400024414062</c:v>
                </c:pt>
                <c:pt idx="10590">
                  <c:v>1019.5</c:v>
                </c:pt>
                <c:pt idx="10591">
                  <c:v>1019.599975585937</c:v>
                </c:pt>
                <c:pt idx="10592">
                  <c:v>1019.699951171875</c:v>
                </c:pt>
                <c:pt idx="10593">
                  <c:v>1019.799926757812</c:v>
                </c:pt>
                <c:pt idx="10594">
                  <c:v>1019.900024414062</c:v>
                </c:pt>
                <c:pt idx="10595">
                  <c:v>1020.0</c:v>
                </c:pt>
                <c:pt idx="10596">
                  <c:v>1020.099975585937</c:v>
                </c:pt>
                <c:pt idx="10597">
                  <c:v>1020.199951171875</c:v>
                </c:pt>
                <c:pt idx="10598">
                  <c:v>1020.299926757812</c:v>
                </c:pt>
                <c:pt idx="10599">
                  <c:v>1020.400024414062</c:v>
                </c:pt>
                <c:pt idx="10600">
                  <c:v>1020.5</c:v>
                </c:pt>
                <c:pt idx="10601">
                  <c:v>1020.599975585937</c:v>
                </c:pt>
                <c:pt idx="10602">
                  <c:v>1020.699951171875</c:v>
                </c:pt>
                <c:pt idx="10603">
                  <c:v>1020.799926757812</c:v>
                </c:pt>
                <c:pt idx="10604">
                  <c:v>1020.900024414062</c:v>
                </c:pt>
                <c:pt idx="10605">
                  <c:v>1021.0</c:v>
                </c:pt>
                <c:pt idx="10606">
                  <c:v>1021.099975585937</c:v>
                </c:pt>
                <c:pt idx="10607">
                  <c:v>1021.199951171875</c:v>
                </c:pt>
                <c:pt idx="10608">
                  <c:v>1021.299926757812</c:v>
                </c:pt>
                <c:pt idx="10609">
                  <c:v>1021.400024414062</c:v>
                </c:pt>
                <c:pt idx="10610">
                  <c:v>1021.5</c:v>
                </c:pt>
                <c:pt idx="10611">
                  <c:v>1021.599975585937</c:v>
                </c:pt>
                <c:pt idx="10612">
                  <c:v>1021.699951171875</c:v>
                </c:pt>
                <c:pt idx="10613">
                  <c:v>1021.799926757812</c:v>
                </c:pt>
                <c:pt idx="10614">
                  <c:v>1021.900024414062</c:v>
                </c:pt>
                <c:pt idx="10615">
                  <c:v>1022.0</c:v>
                </c:pt>
                <c:pt idx="10616">
                  <c:v>1022.099975585937</c:v>
                </c:pt>
                <c:pt idx="10617">
                  <c:v>1022.199951171875</c:v>
                </c:pt>
                <c:pt idx="10618">
                  <c:v>1022.299926757812</c:v>
                </c:pt>
                <c:pt idx="10619">
                  <c:v>1022.400024414062</c:v>
                </c:pt>
                <c:pt idx="10620">
                  <c:v>1022.5</c:v>
                </c:pt>
                <c:pt idx="10621">
                  <c:v>1022.599975585937</c:v>
                </c:pt>
                <c:pt idx="10622">
                  <c:v>1022.699951171875</c:v>
                </c:pt>
                <c:pt idx="10623">
                  <c:v>1022.799926757812</c:v>
                </c:pt>
                <c:pt idx="10624">
                  <c:v>1022.900024414062</c:v>
                </c:pt>
                <c:pt idx="10625">
                  <c:v>1023.0</c:v>
                </c:pt>
                <c:pt idx="10626">
                  <c:v>1023.099975585937</c:v>
                </c:pt>
                <c:pt idx="10627">
                  <c:v>1023.199951171875</c:v>
                </c:pt>
                <c:pt idx="10628">
                  <c:v>1023.299926757812</c:v>
                </c:pt>
                <c:pt idx="10629">
                  <c:v>1023.400024414062</c:v>
                </c:pt>
                <c:pt idx="10630">
                  <c:v>1023.5</c:v>
                </c:pt>
                <c:pt idx="10631">
                  <c:v>1023.599975585937</c:v>
                </c:pt>
                <c:pt idx="10632">
                  <c:v>1023.699951171875</c:v>
                </c:pt>
                <c:pt idx="10633">
                  <c:v>1023.799926757812</c:v>
                </c:pt>
                <c:pt idx="10634">
                  <c:v>1023.900024414062</c:v>
                </c:pt>
                <c:pt idx="10635">
                  <c:v>1024.0</c:v>
                </c:pt>
                <c:pt idx="10636">
                  <c:v>1024.099975585937</c:v>
                </c:pt>
                <c:pt idx="10637">
                  <c:v>1024.199951171875</c:v>
                </c:pt>
                <c:pt idx="10638">
                  <c:v>1024.299926757812</c:v>
                </c:pt>
                <c:pt idx="10639">
                  <c:v>1024.400024414062</c:v>
                </c:pt>
                <c:pt idx="10640">
                  <c:v>1024.5</c:v>
                </c:pt>
                <c:pt idx="10641">
                  <c:v>1024.599975585937</c:v>
                </c:pt>
                <c:pt idx="10642">
                  <c:v>1024.699951171875</c:v>
                </c:pt>
                <c:pt idx="10643">
                  <c:v>1024.799926757812</c:v>
                </c:pt>
                <c:pt idx="10644">
                  <c:v>1024.900024414062</c:v>
                </c:pt>
                <c:pt idx="10645">
                  <c:v>1025.0</c:v>
                </c:pt>
                <c:pt idx="10646">
                  <c:v>1025.099975585937</c:v>
                </c:pt>
                <c:pt idx="10647">
                  <c:v>1025.199951171875</c:v>
                </c:pt>
                <c:pt idx="10648">
                  <c:v>1025.299926757812</c:v>
                </c:pt>
                <c:pt idx="10649">
                  <c:v>1025.400024414062</c:v>
                </c:pt>
                <c:pt idx="10650">
                  <c:v>1025.5</c:v>
                </c:pt>
                <c:pt idx="10651">
                  <c:v>1025.599975585937</c:v>
                </c:pt>
                <c:pt idx="10652">
                  <c:v>1025.699951171875</c:v>
                </c:pt>
                <c:pt idx="10653">
                  <c:v>1025.799926757812</c:v>
                </c:pt>
                <c:pt idx="10654">
                  <c:v>1025.900024414062</c:v>
                </c:pt>
                <c:pt idx="10655">
                  <c:v>1026.0</c:v>
                </c:pt>
                <c:pt idx="10656">
                  <c:v>1026.099975585937</c:v>
                </c:pt>
                <c:pt idx="10657">
                  <c:v>1026.199951171875</c:v>
                </c:pt>
                <c:pt idx="10658">
                  <c:v>1026.299926757812</c:v>
                </c:pt>
                <c:pt idx="10659">
                  <c:v>1026.400024414062</c:v>
                </c:pt>
                <c:pt idx="10660">
                  <c:v>1026.5</c:v>
                </c:pt>
                <c:pt idx="10661">
                  <c:v>1026.599975585937</c:v>
                </c:pt>
                <c:pt idx="10662">
                  <c:v>1026.699951171875</c:v>
                </c:pt>
                <c:pt idx="10663">
                  <c:v>1026.799926757812</c:v>
                </c:pt>
                <c:pt idx="10664">
                  <c:v>1026.900024414062</c:v>
                </c:pt>
                <c:pt idx="10665">
                  <c:v>1027.0</c:v>
                </c:pt>
                <c:pt idx="10666">
                  <c:v>1027.099975585937</c:v>
                </c:pt>
                <c:pt idx="10667">
                  <c:v>1027.199951171875</c:v>
                </c:pt>
                <c:pt idx="10668">
                  <c:v>1027.299926757812</c:v>
                </c:pt>
                <c:pt idx="10669">
                  <c:v>1027.400024414062</c:v>
                </c:pt>
                <c:pt idx="10670">
                  <c:v>1027.5</c:v>
                </c:pt>
                <c:pt idx="10671">
                  <c:v>1027.599975585937</c:v>
                </c:pt>
                <c:pt idx="10672">
                  <c:v>1027.699951171875</c:v>
                </c:pt>
                <c:pt idx="10673">
                  <c:v>1027.799926757812</c:v>
                </c:pt>
                <c:pt idx="10674">
                  <c:v>1027.900024414062</c:v>
                </c:pt>
                <c:pt idx="10675">
                  <c:v>1028.0</c:v>
                </c:pt>
                <c:pt idx="10676">
                  <c:v>1028.099975585937</c:v>
                </c:pt>
                <c:pt idx="10677">
                  <c:v>1028.199951171875</c:v>
                </c:pt>
                <c:pt idx="10678">
                  <c:v>1028.299926757812</c:v>
                </c:pt>
                <c:pt idx="10679">
                  <c:v>1028.400024414062</c:v>
                </c:pt>
                <c:pt idx="10680">
                  <c:v>1028.5</c:v>
                </c:pt>
                <c:pt idx="10681">
                  <c:v>1028.599975585937</c:v>
                </c:pt>
                <c:pt idx="10682">
                  <c:v>1028.699951171875</c:v>
                </c:pt>
                <c:pt idx="10683">
                  <c:v>1028.799926757812</c:v>
                </c:pt>
                <c:pt idx="10684">
                  <c:v>1028.900024414062</c:v>
                </c:pt>
                <c:pt idx="10685">
                  <c:v>1029.0</c:v>
                </c:pt>
                <c:pt idx="10686">
                  <c:v>1029.099975585937</c:v>
                </c:pt>
                <c:pt idx="10687">
                  <c:v>1029.199951171875</c:v>
                </c:pt>
                <c:pt idx="10688">
                  <c:v>1029.299926757812</c:v>
                </c:pt>
                <c:pt idx="10689">
                  <c:v>1029.400024414062</c:v>
                </c:pt>
                <c:pt idx="10690">
                  <c:v>1029.5</c:v>
                </c:pt>
                <c:pt idx="10691">
                  <c:v>1029.599975585937</c:v>
                </c:pt>
                <c:pt idx="10692">
                  <c:v>1029.699951171875</c:v>
                </c:pt>
                <c:pt idx="10693">
                  <c:v>1029.799926757812</c:v>
                </c:pt>
                <c:pt idx="10694">
                  <c:v>1029.900024414062</c:v>
                </c:pt>
                <c:pt idx="10695">
                  <c:v>1030.0</c:v>
                </c:pt>
                <c:pt idx="10696">
                  <c:v>1030.099975585937</c:v>
                </c:pt>
                <c:pt idx="10697">
                  <c:v>1030.199951171875</c:v>
                </c:pt>
                <c:pt idx="10698">
                  <c:v>1030.299926757812</c:v>
                </c:pt>
                <c:pt idx="10699">
                  <c:v>1030.400024414062</c:v>
                </c:pt>
                <c:pt idx="10700">
                  <c:v>1030.5</c:v>
                </c:pt>
                <c:pt idx="10701">
                  <c:v>1030.599975585937</c:v>
                </c:pt>
                <c:pt idx="10702">
                  <c:v>1030.699951171875</c:v>
                </c:pt>
                <c:pt idx="10703">
                  <c:v>1030.799926757812</c:v>
                </c:pt>
                <c:pt idx="10704">
                  <c:v>1030.900024414062</c:v>
                </c:pt>
                <c:pt idx="10705">
                  <c:v>1031.0</c:v>
                </c:pt>
                <c:pt idx="10706">
                  <c:v>1031.099975585937</c:v>
                </c:pt>
                <c:pt idx="10707">
                  <c:v>1031.199951171875</c:v>
                </c:pt>
                <c:pt idx="10708">
                  <c:v>1031.299926757812</c:v>
                </c:pt>
                <c:pt idx="10709">
                  <c:v>1031.400024414062</c:v>
                </c:pt>
                <c:pt idx="10710">
                  <c:v>1031.5</c:v>
                </c:pt>
                <c:pt idx="10711">
                  <c:v>1031.599975585937</c:v>
                </c:pt>
                <c:pt idx="10712">
                  <c:v>1031.699951171875</c:v>
                </c:pt>
                <c:pt idx="10713">
                  <c:v>1031.799926757812</c:v>
                </c:pt>
                <c:pt idx="10714">
                  <c:v>1031.900024414062</c:v>
                </c:pt>
                <c:pt idx="10715">
                  <c:v>1032.0</c:v>
                </c:pt>
                <c:pt idx="10716">
                  <c:v>1032.099975585937</c:v>
                </c:pt>
                <c:pt idx="10717">
                  <c:v>1032.199951171875</c:v>
                </c:pt>
                <c:pt idx="10718">
                  <c:v>1032.299926757812</c:v>
                </c:pt>
                <c:pt idx="10719">
                  <c:v>1032.400024414062</c:v>
                </c:pt>
                <c:pt idx="10720">
                  <c:v>1032.5</c:v>
                </c:pt>
                <c:pt idx="10721">
                  <c:v>1032.599975585937</c:v>
                </c:pt>
                <c:pt idx="10722">
                  <c:v>1032.699951171875</c:v>
                </c:pt>
                <c:pt idx="10723">
                  <c:v>1032.799926757812</c:v>
                </c:pt>
                <c:pt idx="10724">
                  <c:v>1032.900024414062</c:v>
                </c:pt>
                <c:pt idx="10725">
                  <c:v>1033.0</c:v>
                </c:pt>
                <c:pt idx="10726">
                  <c:v>1033.099975585937</c:v>
                </c:pt>
                <c:pt idx="10727">
                  <c:v>1033.199951171875</c:v>
                </c:pt>
                <c:pt idx="10728">
                  <c:v>1033.299926757812</c:v>
                </c:pt>
                <c:pt idx="10729">
                  <c:v>1033.400024414062</c:v>
                </c:pt>
                <c:pt idx="10730">
                  <c:v>1033.5</c:v>
                </c:pt>
                <c:pt idx="10731">
                  <c:v>1033.599975585937</c:v>
                </c:pt>
                <c:pt idx="10732">
                  <c:v>1033.699951171875</c:v>
                </c:pt>
                <c:pt idx="10733">
                  <c:v>1033.799926757812</c:v>
                </c:pt>
                <c:pt idx="10734">
                  <c:v>1033.900024414062</c:v>
                </c:pt>
                <c:pt idx="10735">
                  <c:v>1034.0</c:v>
                </c:pt>
                <c:pt idx="10736">
                  <c:v>1034.099975585937</c:v>
                </c:pt>
                <c:pt idx="10737">
                  <c:v>1034.199951171875</c:v>
                </c:pt>
                <c:pt idx="10738">
                  <c:v>1034.299926757812</c:v>
                </c:pt>
                <c:pt idx="10739">
                  <c:v>1034.400024414062</c:v>
                </c:pt>
                <c:pt idx="10740">
                  <c:v>1034.5</c:v>
                </c:pt>
                <c:pt idx="10741">
                  <c:v>1034.599975585937</c:v>
                </c:pt>
                <c:pt idx="10742">
                  <c:v>1034.699951171875</c:v>
                </c:pt>
                <c:pt idx="10743">
                  <c:v>1034.799926757812</c:v>
                </c:pt>
                <c:pt idx="10744">
                  <c:v>1034.900024414062</c:v>
                </c:pt>
                <c:pt idx="10745">
                  <c:v>1035.0</c:v>
                </c:pt>
                <c:pt idx="10746">
                  <c:v>1035.099975585937</c:v>
                </c:pt>
                <c:pt idx="10747">
                  <c:v>1035.199951171875</c:v>
                </c:pt>
                <c:pt idx="10748">
                  <c:v>1035.299926757812</c:v>
                </c:pt>
                <c:pt idx="10749">
                  <c:v>1035.400024414062</c:v>
                </c:pt>
                <c:pt idx="10750">
                  <c:v>1035.5</c:v>
                </c:pt>
                <c:pt idx="10751">
                  <c:v>1035.599975585937</c:v>
                </c:pt>
                <c:pt idx="10752">
                  <c:v>1035.699951171875</c:v>
                </c:pt>
                <c:pt idx="10753">
                  <c:v>1035.799926757812</c:v>
                </c:pt>
                <c:pt idx="10754">
                  <c:v>1035.900024414062</c:v>
                </c:pt>
                <c:pt idx="10755">
                  <c:v>1036.0</c:v>
                </c:pt>
                <c:pt idx="10756">
                  <c:v>1036.099975585937</c:v>
                </c:pt>
                <c:pt idx="10757">
                  <c:v>1036.199951171875</c:v>
                </c:pt>
                <c:pt idx="10758">
                  <c:v>1036.299926757812</c:v>
                </c:pt>
                <c:pt idx="10759">
                  <c:v>1036.400024414062</c:v>
                </c:pt>
                <c:pt idx="10760">
                  <c:v>1036.5</c:v>
                </c:pt>
                <c:pt idx="10761">
                  <c:v>1036.599975585937</c:v>
                </c:pt>
                <c:pt idx="10762">
                  <c:v>1036.699951171875</c:v>
                </c:pt>
                <c:pt idx="10763">
                  <c:v>1036.799926757812</c:v>
                </c:pt>
                <c:pt idx="10764">
                  <c:v>1036.900024414062</c:v>
                </c:pt>
                <c:pt idx="10765">
                  <c:v>1037.0</c:v>
                </c:pt>
                <c:pt idx="10766">
                  <c:v>1037.099975585937</c:v>
                </c:pt>
                <c:pt idx="10767">
                  <c:v>1037.199951171875</c:v>
                </c:pt>
                <c:pt idx="10768">
                  <c:v>1037.299926757812</c:v>
                </c:pt>
                <c:pt idx="10769">
                  <c:v>1037.400024414062</c:v>
                </c:pt>
                <c:pt idx="10770">
                  <c:v>1037.5</c:v>
                </c:pt>
                <c:pt idx="10771">
                  <c:v>1037.599975585937</c:v>
                </c:pt>
                <c:pt idx="10772">
                  <c:v>1037.699951171875</c:v>
                </c:pt>
                <c:pt idx="10773">
                  <c:v>1037.799926757812</c:v>
                </c:pt>
                <c:pt idx="10774">
                  <c:v>1037.900024414062</c:v>
                </c:pt>
                <c:pt idx="10775">
                  <c:v>1038.0</c:v>
                </c:pt>
                <c:pt idx="10776">
                  <c:v>1038.099975585937</c:v>
                </c:pt>
                <c:pt idx="10777">
                  <c:v>1038.199951171875</c:v>
                </c:pt>
                <c:pt idx="10778">
                  <c:v>1038.299926757812</c:v>
                </c:pt>
                <c:pt idx="10779">
                  <c:v>1038.400024414062</c:v>
                </c:pt>
                <c:pt idx="10780">
                  <c:v>1038.5</c:v>
                </c:pt>
                <c:pt idx="10781">
                  <c:v>1038.599975585937</c:v>
                </c:pt>
                <c:pt idx="10782">
                  <c:v>1038.699951171875</c:v>
                </c:pt>
                <c:pt idx="10783">
                  <c:v>1038.799926757812</c:v>
                </c:pt>
                <c:pt idx="10784">
                  <c:v>1038.900024414062</c:v>
                </c:pt>
                <c:pt idx="10785">
                  <c:v>1039.0</c:v>
                </c:pt>
                <c:pt idx="10786">
                  <c:v>1039.099975585937</c:v>
                </c:pt>
                <c:pt idx="10787">
                  <c:v>1039.199951171875</c:v>
                </c:pt>
                <c:pt idx="10788">
                  <c:v>1039.299926757812</c:v>
                </c:pt>
                <c:pt idx="10789">
                  <c:v>1039.400024414062</c:v>
                </c:pt>
                <c:pt idx="10790">
                  <c:v>1039.5</c:v>
                </c:pt>
                <c:pt idx="10791">
                  <c:v>1039.599975585937</c:v>
                </c:pt>
                <c:pt idx="10792">
                  <c:v>1039.699951171875</c:v>
                </c:pt>
                <c:pt idx="10793">
                  <c:v>1039.799926757812</c:v>
                </c:pt>
                <c:pt idx="10794">
                  <c:v>1039.900024414062</c:v>
                </c:pt>
                <c:pt idx="10795">
                  <c:v>1040.0</c:v>
                </c:pt>
                <c:pt idx="10796">
                  <c:v>1040.099975585937</c:v>
                </c:pt>
                <c:pt idx="10797">
                  <c:v>1040.199951171875</c:v>
                </c:pt>
                <c:pt idx="10798">
                  <c:v>1040.299926757812</c:v>
                </c:pt>
                <c:pt idx="10799">
                  <c:v>1040.400024414062</c:v>
                </c:pt>
                <c:pt idx="10800">
                  <c:v>1040.5</c:v>
                </c:pt>
                <c:pt idx="10801">
                  <c:v>1040.599975585937</c:v>
                </c:pt>
                <c:pt idx="10802">
                  <c:v>1040.699951171875</c:v>
                </c:pt>
                <c:pt idx="10803">
                  <c:v>1040.799926757812</c:v>
                </c:pt>
                <c:pt idx="10804">
                  <c:v>1040.900024414062</c:v>
                </c:pt>
                <c:pt idx="10805">
                  <c:v>1041.0</c:v>
                </c:pt>
                <c:pt idx="10806">
                  <c:v>1041.099975585937</c:v>
                </c:pt>
                <c:pt idx="10807">
                  <c:v>1041.199951171875</c:v>
                </c:pt>
                <c:pt idx="10808">
                  <c:v>1041.299926757812</c:v>
                </c:pt>
                <c:pt idx="10809">
                  <c:v>1041.400024414062</c:v>
                </c:pt>
                <c:pt idx="10810">
                  <c:v>1041.5</c:v>
                </c:pt>
                <c:pt idx="10811">
                  <c:v>1041.599975585937</c:v>
                </c:pt>
                <c:pt idx="10812">
                  <c:v>1041.699951171875</c:v>
                </c:pt>
                <c:pt idx="10813">
                  <c:v>1041.799926757812</c:v>
                </c:pt>
                <c:pt idx="10814">
                  <c:v>1041.900024414062</c:v>
                </c:pt>
                <c:pt idx="10815">
                  <c:v>1042.0</c:v>
                </c:pt>
                <c:pt idx="10816">
                  <c:v>1042.099975585937</c:v>
                </c:pt>
                <c:pt idx="10817">
                  <c:v>1042.199951171875</c:v>
                </c:pt>
                <c:pt idx="10818">
                  <c:v>1042.299926757812</c:v>
                </c:pt>
                <c:pt idx="10819">
                  <c:v>1042.400024414062</c:v>
                </c:pt>
                <c:pt idx="10820">
                  <c:v>1042.5</c:v>
                </c:pt>
                <c:pt idx="10821">
                  <c:v>1042.599975585937</c:v>
                </c:pt>
                <c:pt idx="10822">
                  <c:v>1042.699951171875</c:v>
                </c:pt>
                <c:pt idx="10823">
                  <c:v>1042.799926757812</c:v>
                </c:pt>
                <c:pt idx="10824">
                  <c:v>1042.900024414062</c:v>
                </c:pt>
                <c:pt idx="10825">
                  <c:v>1043.0</c:v>
                </c:pt>
                <c:pt idx="10826">
                  <c:v>1043.099975585937</c:v>
                </c:pt>
                <c:pt idx="10827">
                  <c:v>1043.199951171875</c:v>
                </c:pt>
                <c:pt idx="10828">
                  <c:v>1043.299926757812</c:v>
                </c:pt>
                <c:pt idx="10829">
                  <c:v>1043.400024414062</c:v>
                </c:pt>
                <c:pt idx="10830">
                  <c:v>1043.5</c:v>
                </c:pt>
                <c:pt idx="10831">
                  <c:v>1043.599975585937</c:v>
                </c:pt>
                <c:pt idx="10832">
                  <c:v>1043.699951171875</c:v>
                </c:pt>
                <c:pt idx="10833">
                  <c:v>1043.799926757812</c:v>
                </c:pt>
                <c:pt idx="10834">
                  <c:v>1043.900024414062</c:v>
                </c:pt>
                <c:pt idx="10835">
                  <c:v>1044.0</c:v>
                </c:pt>
                <c:pt idx="10836">
                  <c:v>1044.099975585937</c:v>
                </c:pt>
                <c:pt idx="10837">
                  <c:v>1044.199951171875</c:v>
                </c:pt>
                <c:pt idx="10838">
                  <c:v>1044.299926757812</c:v>
                </c:pt>
                <c:pt idx="10839">
                  <c:v>1044.400024414062</c:v>
                </c:pt>
                <c:pt idx="10840">
                  <c:v>1044.5</c:v>
                </c:pt>
                <c:pt idx="10841">
                  <c:v>1044.599975585937</c:v>
                </c:pt>
                <c:pt idx="10842">
                  <c:v>1044.699951171875</c:v>
                </c:pt>
                <c:pt idx="10843">
                  <c:v>1044.799926757812</c:v>
                </c:pt>
                <c:pt idx="10844">
                  <c:v>1044.900024414062</c:v>
                </c:pt>
                <c:pt idx="10845">
                  <c:v>1045.0</c:v>
                </c:pt>
                <c:pt idx="10846">
                  <c:v>1045.099975585937</c:v>
                </c:pt>
                <c:pt idx="10847">
                  <c:v>1045.199951171875</c:v>
                </c:pt>
                <c:pt idx="10848">
                  <c:v>1045.299926757812</c:v>
                </c:pt>
                <c:pt idx="10849">
                  <c:v>1045.400024414062</c:v>
                </c:pt>
                <c:pt idx="10850">
                  <c:v>1045.5</c:v>
                </c:pt>
                <c:pt idx="10851">
                  <c:v>1045.599975585937</c:v>
                </c:pt>
                <c:pt idx="10852">
                  <c:v>1045.699951171875</c:v>
                </c:pt>
                <c:pt idx="10853">
                  <c:v>1045.799926757812</c:v>
                </c:pt>
                <c:pt idx="10854">
                  <c:v>1045.900024414062</c:v>
                </c:pt>
                <c:pt idx="10855">
                  <c:v>1046.0</c:v>
                </c:pt>
                <c:pt idx="10856">
                  <c:v>1046.099975585937</c:v>
                </c:pt>
                <c:pt idx="10857">
                  <c:v>1046.199951171875</c:v>
                </c:pt>
                <c:pt idx="10858">
                  <c:v>1046.299926757812</c:v>
                </c:pt>
                <c:pt idx="10859">
                  <c:v>1046.400024414062</c:v>
                </c:pt>
                <c:pt idx="10860">
                  <c:v>1046.5</c:v>
                </c:pt>
                <c:pt idx="10861">
                  <c:v>1046.599975585937</c:v>
                </c:pt>
                <c:pt idx="10862">
                  <c:v>1046.699951171875</c:v>
                </c:pt>
                <c:pt idx="10863">
                  <c:v>1046.799926757812</c:v>
                </c:pt>
                <c:pt idx="10864">
                  <c:v>1046.900024414062</c:v>
                </c:pt>
                <c:pt idx="10865">
                  <c:v>1047.0</c:v>
                </c:pt>
                <c:pt idx="10866">
                  <c:v>1047.099975585937</c:v>
                </c:pt>
                <c:pt idx="10867">
                  <c:v>1047.199951171875</c:v>
                </c:pt>
                <c:pt idx="10868">
                  <c:v>1047.299926757812</c:v>
                </c:pt>
                <c:pt idx="10869">
                  <c:v>1047.400024414062</c:v>
                </c:pt>
                <c:pt idx="10870">
                  <c:v>1047.5</c:v>
                </c:pt>
                <c:pt idx="10871">
                  <c:v>1047.599975585937</c:v>
                </c:pt>
                <c:pt idx="10872">
                  <c:v>1047.699951171875</c:v>
                </c:pt>
                <c:pt idx="10873">
                  <c:v>1047.799926757812</c:v>
                </c:pt>
                <c:pt idx="10874">
                  <c:v>1047.900024414062</c:v>
                </c:pt>
                <c:pt idx="10875">
                  <c:v>1048.0</c:v>
                </c:pt>
                <c:pt idx="10876">
                  <c:v>1048.099975585937</c:v>
                </c:pt>
                <c:pt idx="10877">
                  <c:v>1048.199951171875</c:v>
                </c:pt>
                <c:pt idx="10878">
                  <c:v>1048.299926757812</c:v>
                </c:pt>
                <c:pt idx="10879">
                  <c:v>1048.400024414062</c:v>
                </c:pt>
                <c:pt idx="10880">
                  <c:v>1048.5</c:v>
                </c:pt>
                <c:pt idx="10881">
                  <c:v>1048.599975585937</c:v>
                </c:pt>
                <c:pt idx="10882">
                  <c:v>1048.699951171875</c:v>
                </c:pt>
                <c:pt idx="10883">
                  <c:v>1048.799926757812</c:v>
                </c:pt>
                <c:pt idx="10884">
                  <c:v>1048.900024414062</c:v>
                </c:pt>
                <c:pt idx="10885">
                  <c:v>1049.0</c:v>
                </c:pt>
                <c:pt idx="10886">
                  <c:v>1049.099975585937</c:v>
                </c:pt>
                <c:pt idx="10887">
                  <c:v>1049.199951171875</c:v>
                </c:pt>
                <c:pt idx="10888">
                  <c:v>1049.299926757812</c:v>
                </c:pt>
                <c:pt idx="10889">
                  <c:v>1049.400024414062</c:v>
                </c:pt>
                <c:pt idx="10890">
                  <c:v>1049.5</c:v>
                </c:pt>
                <c:pt idx="10891">
                  <c:v>1049.599975585937</c:v>
                </c:pt>
                <c:pt idx="10892">
                  <c:v>1049.699951171875</c:v>
                </c:pt>
                <c:pt idx="10893">
                  <c:v>1049.799926757812</c:v>
                </c:pt>
                <c:pt idx="10894">
                  <c:v>1049.900024414062</c:v>
                </c:pt>
                <c:pt idx="10895">
                  <c:v>1050.0</c:v>
                </c:pt>
                <c:pt idx="10896">
                  <c:v>1050.099975585937</c:v>
                </c:pt>
                <c:pt idx="10897">
                  <c:v>1050.199951171875</c:v>
                </c:pt>
                <c:pt idx="10898">
                  <c:v>1050.299926757812</c:v>
                </c:pt>
                <c:pt idx="10899">
                  <c:v>1050.400024414062</c:v>
                </c:pt>
                <c:pt idx="10900">
                  <c:v>1050.5</c:v>
                </c:pt>
                <c:pt idx="10901">
                  <c:v>1050.599975585937</c:v>
                </c:pt>
                <c:pt idx="10902">
                  <c:v>1050.699951171875</c:v>
                </c:pt>
                <c:pt idx="10903">
                  <c:v>1050.799926757812</c:v>
                </c:pt>
                <c:pt idx="10904">
                  <c:v>1050.900024414062</c:v>
                </c:pt>
                <c:pt idx="10905">
                  <c:v>1051.0</c:v>
                </c:pt>
                <c:pt idx="10906">
                  <c:v>1051.099975585937</c:v>
                </c:pt>
                <c:pt idx="10907">
                  <c:v>1051.199951171875</c:v>
                </c:pt>
                <c:pt idx="10908">
                  <c:v>1051.299926757812</c:v>
                </c:pt>
                <c:pt idx="10909">
                  <c:v>1051.400024414062</c:v>
                </c:pt>
                <c:pt idx="10910">
                  <c:v>1051.5</c:v>
                </c:pt>
                <c:pt idx="10911">
                  <c:v>1051.599975585937</c:v>
                </c:pt>
                <c:pt idx="10912">
                  <c:v>1051.699951171875</c:v>
                </c:pt>
                <c:pt idx="10913">
                  <c:v>1051.799926757812</c:v>
                </c:pt>
                <c:pt idx="10914">
                  <c:v>1051.900024414062</c:v>
                </c:pt>
                <c:pt idx="10915">
                  <c:v>1052.0</c:v>
                </c:pt>
                <c:pt idx="10916">
                  <c:v>1052.099975585937</c:v>
                </c:pt>
                <c:pt idx="10917">
                  <c:v>1052.199951171875</c:v>
                </c:pt>
                <c:pt idx="10918">
                  <c:v>1052.299926757812</c:v>
                </c:pt>
                <c:pt idx="10919">
                  <c:v>1052.400024414062</c:v>
                </c:pt>
                <c:pt idx="10920">
                  <c:v>1052.5</c:v>
                </c:pt>
                <c:pt idx="10921">
                  <c:v>1052.599975585937</c:v>
                </c:pt>
                <c:pt idx="10922">
                  <c:v>1052.699951171875</c:v>
                </c:pt>
                <c:pt idx="10923">
                  <c:v>1052.799926757812</c:v>
                </c:pt>
                <c:pt idx="10924">
                  <c:v>1052.900024414062</c:v>
                </c:pt>
                <c:pt idx="10925">
                  <c:v>1053.0</c:v>
                </c:pt>
                <c:pt idx="10926">
                  <c:v>1053.099975585937</c:v>
                </c:pt>
                <c:pt idx="10927">
                  <c:v>1053.199951171875</c:v>
                </c:pt>
                <c:pt idx="10928">
                  <c:v>1053.299926757812</c:v>
                </c:pt>
                <c:pt idx="10929">
                  <c:v>1053.400024414062</c:v>
                </c:pt>
                <c:pt idx="10930">
                  <c:v>1053.5</c:v>
                </c:pt>
                <c:pt idx="10931">
                  <c:v>1053.599975585937</c:v>
                </c:pt>
                <c:pt idx="10932">
                  <c:v>1053.699951171875</c:v>
                </c:pt>
                <c:pt idx="10933">
                  <c:v>1053.799926757812</c:v>
                </c:pt>
                <c:pt idx="10934">
                  <c:v>1053.900024414062</c:v>
                </c:pt>
                <c:pt idx="10935">
                  <c:v>1054.0</c:v>
                </c:pt>
                <c:pt idx="10936">
                  <c:v>1054.099975585937</c:v>
                </c:pt>
                <c:pt idx="10937">
                  <c:v>1054.199951171875</c:v>
                </c:pt>
                <c:pt idx="10938">
                  <c:v>1054.299926757812</c:v>
                </c:pt>
                <c:pt idx="10939">
                  <c:v>1054.400024414062</c:v>
                </c:pt>
                <c:pt idx="10940">
                  <c:v>1054.5</c:v>
                </c:pt>
                <c:pt idx="10941">
                  <c:v>1054.599975585937</c:v>
                </c:pt>
                <c:pt idx="10942">
                  <c:v>1054.699951171875</c:v>
                </c:pt>
                <c:pt idx="10943">
                  <c:v>1054.799926757812</c:v>
                </c:pt>
                <c:pt idx="10944">
                  <c:v>1054.900024414062</c:v>
                </c:pt>
                <c:pt idx="10945">
                  <c:v>1055.0</c:v>
                </c:pt>
                <c:pt idx="10946">
                  <c:v>1055.099975585937</c:v>
                </c:pt>
                <c:pt idx="10947">
                  <c:v>1055.199951171875</c:v>
                </c:pt>
                <c:pt idx="10948">
                  <c:v>1055.299926757812</c:v>
                </c:pt>
                <c:pt idx="10949">
                  <c:v>1055.400024414062</c:v>
                </c:pt>
                <c:pt idx="10950">
                  <c:v>1055.5</c:v>
                </c:pt>
                <c:pt idx="10951">
                  <c:v>1055.599975585937</c:v>
                </c:pt>
                <c:pt idx="10952">
                  <c:v>1055.699951171875</c:v>
                </c:pt>
                <c:pt idx="10953">
                  <c:v>1055.799926757812</c:v>
                </c:pt>
                <c:pt idx="10954">
                  <c:v>1055.900024414062</c:v>
                </c:pt>
                <c:pt idx="10955">
                  <c:v>1056.0</c:v>
                </c:pt>
                <c:pt idx="10956">
                  <c:v>1056.099975585937</c:v>
                </c:pt>
                <c:pt idx="10957">
                  <c:v>1056.199951171875</c:v>
                </c:pt>
                <c:pt idx="10958">
                  <c:v>1056.299926757812</c:v>
                </c:pt>
                <c:pt idx="10959">
                  <c:v>1056.400024414062</c:v>
                </c:pt>
                <c:pt idx="10960">
                  <c:v>1056.5</c:v>
                </c:pt>
                <c:pt idx="10961">
                  <c:v>1056.599975585937</c:v>
                </c:pt>
                <c:pt idx="10962">
                  <c:v>1056.699951171875</c:v>
                </c:pt>
                <c:pt idx="10963">
                  <c:v>1056.799926757812</c:v>
                </c:pt>
                <c:pt idx="10964">
                  <c:v>1056.900024414062</c:v>
                </c:pt>
                <c:pt idx="10965">
                  <c:v>1057.0</c:v>
                </c:pt>
                <c:pt idx="10966">
                  <c:v>1057.099975585937</c:v>
                </c:pt>
                <c:pt idx="10967">
                  <c:v>1057.199951171875</c:v>
                </c:pt>
                <c:pt idx="10968">
                  <c:v>1057.299926757812</c:v>
                </c:pt>
                <c:pt idx="10969">
                  <c:v>1057.400024414062</c:v>
                </c:pt>
                <c:pt idx="10970">
                  <c:v>1057.5</c:v>
                </c:pt>
                <c:pt idx="10971">
                  <c:v>1057.599975585937</c:v>
                </c:pt>
                <c:pt idx="10972">
                  <c:v>1057.699951171875</c:v>
                </c:pt>
                <c:pt idx="10973">
                  <c:v>1057.799926757812</c:v>
                </c:pt>
                <c:pt idx="10974">
                  <c:v>1057.900024414062</c:v>
                </c:pt>
                <c:pt idx="10975">
                  <c:v>1058.0</c:v>
                </c:pt>
                <c:pt idx="10976">
                  <c:v>1058.099975585937</c:v>
                </c:pt>
                <c:pt idx="10977">
                  <c:v>1058.199951171875</c:v>
                </c:pt>
                <c:pt idx="10978">
                  <c:v>1058.299926757812</c:v>
                </c:pt>
                <c:pt idx="10979">
                  <c:v>1058.400024414062</c:v>
                </c:pt>
                <c:pt idx="10980">
                  <c:v>1058.5</c:v>
                </c:pt>
                <c:pt idx="10981">
                  <c:v>1058.599975585937</c:v>
                </c:pt>
                <c:pt idx="10982">
                  <c:v>1058.699951171875</c:v>
                </c:pt>
                <c:pt idx="10983">
                  <c:v>1058.799926757812</c:v>
                </c:pt>
                <c:pt idx="10984">
                  <c:v>1058.900024414062</c:v>
                </c:pt>
                <c:pt idx="10985">
                  <c:v>1059.0</c:v>
                </c:pt>
                <c:pt idx="10986">
                  <c:v>1059.099975585937</c:v>
                </c:pt>
                <c:pt idx="10987">
                  <c:v>1059.199951171875</c:v>
                </c:pt>
                <c:pt idx="10988">
                  <c:v>1059.299926757812</c:v>
                </c:pt>
                <c:pt idx="10989">
                  <c:v>1059.400024414062</c:v>
                </c:pt>
                <c:pt idx="10990">
                  <c:v>1059.5</c:v>
                </c:pt>
                <c:pt idx="10991">
                  <c:v>1059.599975585937</c:v>
                </c:pt>
                <c:pt idx="10992">
                  <c:v>1059.699951171875</c:v>
                </c:pt>
                <c:pt idx="10993">
                  <c:v>1059.799926757812</c:v>
                </c:pt>
                <c:pt idx="10994">
                  <c:v>1059.900024414062</c:v>
                </c:pt>
                <c:pt idx="10995">
                  <c:v>1060.0</c:v>
                </c:pt>
                <c:pt idx="10996">
                  <c:v>1060.099975585937</c:v>
                </c:pt>
                <c:pt idx="10997">
                  <c:v>1060.199951171875</c:v>
                </c:pt>
                <c:pt idx="10998">
                  <c:v>1060.299926757812</c:v>
                </c:pt>
                <c:pt idx="10999">
                  <c:v>1060.400024414062</c:v>
                </c:pt>
                <c:pt idx="11000">
                  <c:v>1060.5</c:v>
                </c:pt>
                <c:pt idx="11001">
                  <c:v>1060.599975585937</c:v>
                </c:pt>
                <c:pt idx="11002">
                  <c:v>1060.699951171875</c:v>
                </c:pt>
                <c:pt idx="11003">
                  <c:v>1060.799926757812</c:v>
                </c:pt>
                <c:pt idx="11004">
                  <c:v>1060.900024414062</c:v>
                </c:pt>
                <c:pt idx="11005">
                  <c:v>1061.0</c:v>
                </c:pt>
                <c:pt idx="11006">
                  <c:v>1061.099975585937</c:v>
                </c:pt>
                <c:pt idx="11007">
                  <c:v>1061.199951171875</c:v>
                </c:pt>
                <c:pt idx="11008">
                  <c:v>1061.299926757812</c:v>
                </c:pt>
                <c:pt idx="11009">
                  <c:v>1061.400024414062</c:v>
                </c:pt>
                <c:pt idx="11010">
                  <c:v>1061.5</c:v>
                </c:pt>
                <c:pt idx="11011">
                  <c:v>1061.599975585937</c:v>
                </c:pt>
                <c:pt idx="11012">
                  <c:v>1061.699951171875</c:v>
                </c:pt>
                <c:pt idx="11013">
                  <c:v>1061.799926757812</c:v>
                </c:pt>
                <c:pt idx="11014">
                  <c:v>1061.900024414062</c:v>
                </c:pt>
                <c:pt idx="11015">
                  <c:v>1062.0</c:v>
                </c:pt>
                <c:pt idx="11016">
                  <c:v>1062.099975585937</c:v>
                </c:pt>
                <c:pt idx="11017">
                  <c:v>1062.199951171875</c:v>
                </c:pt>
                <c:pt idx="11018">
                  <c:v>1062.299926757812</c:v>
                </c:pt>
                <c:pt idx="11019">
                  <c:v>1062.400024414062</c:v>
                </c:pt>
                <c:pt idx="11020">
                  <c:v>1062.5</c:v>
                </c:pt>
                <c:pt idx="11021">
                  <c:v>1062.599975585937</c:v>
                </c:pt>
                <c:pt idx="11022">
                  <c:v>1062.699951171875</c:v>
                </c:pt>
                <c:pt idx="11023">
                  <c:v>1062.799926757812</c:v>
                </c:pt>
                <c:pt idx="11024">
                  <c:v>1062.900024414062</c:v>
                </c:pt>
                <c:pt idx="11025">
                  <c:v>1063.0</c:v>
                </c:pt>
                <c:pt idx="11026">
                  <c:v>1063.099975585937</c:v>
                </c:pt>
                <c:pt idx="11027">
                  <c:v>1063.199951171875</c:v>
                </c:pt>
                <c:pt idx="11028">
                  <c:v>1063.299926757812</c:v>
                </c:pt>
                <c:pt idx="11029">
                  <c:v>1063.400024414062</c:v>
                </c:pt>
                <c:pt idx="11030">
                  <c:v>1063.5</c:v>
                </c:pt>
                <c:pt idx="11031">
                  <c:v>1063.599975585937</c:v>
                </c:pt>
                <c:pt idx="11032">
                  <c:v>1063.699951171875</c:v>
                </c:pt>
                <c:pt idx="11033">
                  <c:v>1063.799926757812</c:v>
                </c:pt>
                <c:pt idx="11034">
                  <c:v>1063.900024414062</c:v>
                </c:pt>
                <c:pt idx="11035">
                  <c:v>1064.0</c:v>
                </c:pt>
                <c:pt idx="11036">
                  <c:v>1064.099975585937</c:v>
                </c:pt>
                <c:pt idx="11037">
                  <c:v>1064.199951171875</c:v>
                </c:pt>
                <c:pt idx="11038">
                  <c:v>1064.299926757812</c:v>
                </c:pt>
                <c:pt idx="11039">
                  <c:v>1064.400024414062</c:v>
                </c:pt>
                <c:pt idx="11040">
                  <c:v>1064.5</c:v>
                </c:pt>
                <c:pt idx="11041">
                  <c:v>1064.599975585937</c:v>
                </c:pt>
                <c:pt idx="11042">
                  <c:v>1064.699951171875</c:v>
                </c:pt>
                <c:pt idx="11043">
                  <c:v>1064.799926757812</c:v>
                </c:pt>
                <c:pt idx="11044">
                  <c:v>1064.900024414062</c:v>
                </c:pt>
                <c:pt idx="11045">
                  <c:v>1065.0</c:v>
                </c:pt>
                <c:pt idx="11046">
                  <c:v>1065.099975585937</c:v>
                </c:pt>
                <c:pt idx="11047">
                  <c:v>1065.199951171875</c:v>
                </c:pt>
                <c:pt idx="11048">
                  <c:v>1065.299926757812</c:v>
                </c:pt>
                <c:pt idx="11049">
                  <c:v>1065.400024414062</c:v>
                </c:pt>
                <c:pt idx="11050">
                  <c:v>1065.5</c:v>
                </c:pt>
                <c:pt idx="11051">
                  <c:v>1065.599975585937</c:v>
                </c:pt>
                <c:pt idx="11052">
                  <c:v>1065.699951171875</c:v>
                </c:pt>
                <c:pt idx="11053">
                  <c:v>1065.799926757812</c:v>
                </c:pt>
                <c:pt idx="11054">
                  <c:v>1065.900024414062</c:v>
                </c:pt>
                <c:pt idx="11055">
                  <c:v>1066.0</c:v>
                </c:pt>
                <c:pt idx="11056">
                  <c:v>1066.099975585937</c:v>
                </c:pt>
                <c:pt idx="11057">
                  <c:v>1066.199951171875</c:v>
                </c:pt>
                <c:pt idx="11058">
                  <c:v>1066.299926757812</c:v>
                </c:pt>
                <c:pt idx="11059">
                  <c:v>1066.400024414062</c:v>
                </c:pt>
                <c:pt idx="11060">
                  <c:v>1066.5</c:v>
                </c:pt>
                <c:pt idx="11061">
                  <c:v>1066.599975585937</c:v>
                </c:pt>
                <c:pt idx="11062">
                  <c:v>1066.699951171875</c:v>
                </c:pt>
                <c:pt idx="11063">
                  <c:v>1066.799926757812</c:v>
                </c:pt>
                <c:pt idx="11064">
                  <c:v>1066.900024414062</c:v>
                </c:pt>
                <c:pt idx="11065">
                  <c:v>1067.0</c:v>
                </c:pt>
                <c:pt idx="11066">
                  <c:v>1067.099975585937</c:v>
                </c:pt>
                <c:pt idx="11067">
                  <c:v>1067.199951171875</c:v>
                </c:pt>
                <c:pt idx="11068">
                  <c:v>1067.299926757812</c:v>
                </c:pt>
                <c:pt idx="11069">
                  <c:v>1067.400024414062</c:v>
                </c:pt>
                <c:pt idx="11070">
                  <c:v>1067.5</c:v>
                </c:pt>
                <c:pt idx="11071">
                  <c:v>1067.599975585937</c:v>
                </c:pt>
                <c:pt idx="11072">
                  <c:v>1067.699951171875</c:v>
                </c:pt>
                <c:pt idx="11073">
                  <c:v>1067.799926757812</c:v>
                </c:pt>
                <c:pt idx="11074">
                  <c:v>1067.900024414062</c:v>
                </c:pt>
                <c:pt idx="11075">
                  <c:v>1068.0</c:v>
                </c:pt>
                <c:pt idx="11076">
                  <c:v>1068.099975585937</c:v>
                </c:pt>
                <c:pt idx="11077">
                  <c:v>1068.199951171875</c:v>
                </c:pt>
                <c:pt idx="11078">
                  <c:v>1068.299926757812</c:v>
                </c:pt>
                <c:pt idx="11079">
                  <c:v>1068.400024414062</c:v>
                </c:pt>
                <c:pt idx="11080">
                  <c:v>1068.5</c:v>
                </c:pt>
                <c:pt idx="11081">
                  <c:v>1068.599975585937</c:v>
                </c:pt>
                <c:pt idx="11082">
                  <c:v>1068.699951171875</c:v>
                </c:pt>
                <c:pt idx="11083">
                  <c:v>1068.799926757812</c:v>
                </c:pt>
                <c:pt idx="11084">
                  <c:v>1068.900024414062</c:v>
                </c:pt>
                <c:pt idx="11085">
                  <c:v>1069.0</c:v>
                </c:pt>
                <c:pt idx="11086">
                  <c:v>1069.099975585937</c:v>
                </c:pt>
                <c:pt idx="11087">
                  <c:v>1069.199951171875</c:v>
                </c:pt>
                <c:pt idx="11088">
                  <c:v>1069.299926757812</c:v>
                </c:pt>
                <c:pt idx="11089">
                  <c:v>1069.400024414062</c:v>
                </c:pt>
                <c:pt idx="11090">
                  <c:v>1069.5</c:v>
                </c:pt>
                <c:pt idx="11091">
                  <c:v>1069.599975585937</c:v>
                </c:pt>
                <c:pt idx="11092">
                  <c:v>1069.699951171875</c:v>
                </c:pt>
                <c:pt idx="11093">
                  <c:v>1069.799926757812</c:v>
                </c:pt>
                <c:pt idx="11094">
                  <c:v>1069.900024414062</c:v>
                </c:pt>
                <c:pt idx="11095">
                  <c:v>1070.0</c:v>
                </c:pt>
                <c:pt idx="11096">
                  <c:v>1070.099975585937</c:v>
                </c:pt>
                <c:pt idx="11097">
                  <c:v>1070.199951171875</c:v>
                </c:pt>
                <c:pt idx="11098">
                  <c:v>1070.299926757812</c:v>
                </c:pt>
                <c:pt idx="11099">
                  <c:v>1070.400024414062</c:v>
                </c:pt>
                <c:pt idx="11100">
                  <c:v>1070.5</c:v>
                </c:pt>
                <c:pt idx="11101">
                  <c:v>1070.599975585937</c:v>
                </c:pt>
                <c:pt idx="11102">
                  <c:v>1070.699951171875</c:v>
                </c:pt>
                <c:pt idx="11103">
                  <c:v>1070.799926757812</c:v>
                </c:pt>
                <c:pt idx="11104">
                  <c:v>1070.900024414062</c:v>
                </c:pt>
                <c:pt idx="11105">
                  <c:v>1071.0</c:v>
                </c:pt>
                <c:pt idx="11106">
                  <c:v>1071.099975585937</c:v>
                </c:pt>
                <c:pt idx="11107">
                  <c:v>1071.199951171875</c:v>
                </c:pt>
                <c:pt idx="11108">
                  <c:v>1071.299926757812</c:v>
                </c:pt>
                <c:pt idx="11109">
                  <c:v>1071.400024414062</c:v>
                </c:pt>
                <c:pt idx="11110">
                  <c:v>1071.5</c:v>
                </c:pt>
                <c:pt idx="11111">
                  <c:v>1071.599975585937</c:v>
                </c:pt>
                <c:pt idx="11112">
                  <c:v>1071.699951171875</c:v>
                </c:pt>
                <c:pt idx="11113">
                  <c:v>1071.799926757812</c:v>
                </c:pt>
                <c:pt idx="11114">
                  <c:v>1071.900024414062</c:v>
                </c:pt>
                <c:pt idx="11115">
                  <c:v>1072.0</c:v>
                </c:pt>
                <c:pt idx="11116">
                  <c:v>1072.099975585937</c:v>
                </c:pt>
                <c:pt idx="11117">
                  <c:v>1072.199951171875</c:v>
                </c:pt>
                <c:pt idx="11118">
                  <c:v>1072.299926757812</c:v>
                </c:pt>
                <c:pt idx="11119">
                  <c:v>1072.400024414062</c:v>
                </c:pt>
                <c:pt idx="11120">
                  <c:v>1072.5</c:v>
                </c:pt>
                <c:pt idx="11121">
                  <c:v>1072.599975585937</c:v>
                </c:pt>
                <c:pt idx="11122">
                  <c:v>1072.699951171875</c:v>
                </c:pt>
                <c:pt idx="11123">
                  <c:v>1072.799926757812</c:v>
                </c:pt>
                <c:pt idx="11124">
                  <c:v>1072.900024414062</c:v>
                </c:pt>
                <c:pt idx="11125">
                  <c:v>1073.0</c:v>
                </c:pt>
                <c:pt idx="11126">
                  <c:v>1073.099975585937</c:v>
                </c:pt>
                <c:pt idx="11127">
                  <c:v>1073.199951171875</c:v>
                </c:pt>
                <c:pt idx="11128">
                  <c:v>1073.299926757812</c:v>
                </c:pt>
                <c:pt idx="11129">
                  <c:v>1073.400024414062</c:v>
                </c:pt>
                <c:pt idx="11130">
                  <c:v>1073.5</c:v>
                </c:pt>
                <c:pt idx="11131">
                  <c:v>1073.599975585937</c:v>
                </c:pt>
                <c:pt idx="11132">
                  <c:v>1073.699951171875</c:v>
                </c:pt>
                <c:pt idx="11133">
                  <c:v>1073.799926757812</c:v>
                </c:pt>
                <c:pt idx="11134">
                  <c:v>1073.900024414062</c:v>
                </c:pt>
                <c:pt idx="11135">
                  <c:v>1074.0</c:v>
                </c:pt>
                <c:pt idx="11136">
                  <c:v>1074.099975585937</c:v>
                </c:pt>
                <c:pt idx="11137">
                  <c:v>1074.199951171875</c:v>
                </c:pt>
                <c:pt idx="11138">
                  <c:v>1074.299926757812</c:v>
                </c:pt>
                <c:pt idx="11139">
                  <c:v>1074.400024414062</c:v>
                </c:pt>
                <c:pt idx="11140">
                  <c:v>1074.5</c:v>
                </c:pt>
                <c:pt idx="11141">
                  <c:v>1074.599975585937</c:v>
                </c:pt>
                <c:pt idx="11142">
                  <c:v>1074.699951171875</c:v>
                </c:pt>
                <c:pt idx="11143">
                  <c:v>1074.799926757812</c:v>
                </c:pt>
                <c:pt idx="11144">
                  <c:v>1074.900024414062</c:v>
                </c:pt>
                <c:pt idx="11145">
                  <c:v>1075.0</c:v>
                </c:pt>
                <c:pt idx="11146">
                  <c:v>1075.099975585937</c:v>
                </c:pt>
                <c:pt idx="11147">
                  <c:v>1075.199951171875</c:v>
                </c:pt>
                <c:pt idx="11148">
                  <c:v>1075.299926757812</c:v>
                </c:pt>
                <c:pt idx="11149">
                  <c:v>1075.400024414062</c:v>
                </c:pt>
                <c:pt idx="11150">
                  <c:v>1075.5</c:v>
                </c:pt>
                <c:pt idx="11151">
                  <c:v>1075.599975585937</c:v>
                </c:pt>
                <c:pt idx="11152">
                  <c:v>1075.699951171875</c:v>
                </c:pt>
                <c:pt idx="11153">
                  <c:v>1075.799926757812</c:v>
                </c:pt>
                <c:pt idx="11154">
                  <c:v>1075.900024414062</c:v>
                </c:pt>
                <c:pt idx="11155">
                  <c:v>1076.0</c:v>
                </c:pt>
                <c:pt idx="11156">
                  <c:v>1076.099975585937</c:v>
                </c:pt>
                <c:pt idx="11157">
                  <c:v>1076.199951171875</c:v>
                </c:pt>
                <c:pt idx="11158">
                  <c:v>1076.299926757812</c:v>
                </c:pt>
                <c:pt idx="11159">
                  <c:v>1076.400024414062</c:v>
                </c:pt>
                <c:pt idx="11160">
                  <c:v>1076.5</c:v>
                </c:pt>
                <c:pt idx="11161">
                  <c:v>1076.599975585937</c:v>
                </c:pt>
                <c:pt idx="11162">
                  <c:v>1076.699951171875</c:v>
                </c:pt>
                <c:pt idx="11163">
                  <c:v>1076.799926757812</c:v>
                </c:pt>
                <c:pt idx="11164">
                  <c:v>1076.900024414062</c:v>
                </c:pt>
                <c:pt idx="11165">
                  <c:v>1077.0</c:v>
                </c:pt>
                <c:pt idx="11166">
                  <c:v>1077.099975585937</c:v>
                </c:pt>
                <c:pt idx="11167">
                  <c:v>1077.199951171875</c:v>
                </c:pt>
                <c:pt idx="11168">
                  <c:v>1077.299926757812</c:v>
                </c:pt>
                <c:pt idx="11169">
                  <c:v>1077.400024414062</c:v>
                </c:pt>
                <c:pt idx="11170">
                  <c:v>1077.5</c:v>
                </c:pt>
                <c:pt idx="11171">
                  <c:v>1077.599975585937</c:v>
                </c:pt>
                <c:pt idx="11172">
                  <c:v>1077.699951171875</c:v>
                </c:pt>
                <c:pt idx="11173">
                  <c:v>1077.799926757812</c:v>
                </c:pt>
                <c:pt idx="11174">
                  <c:v>1077.900024414062</c:v>
                </c:pt>
                <c:pt idx="11175">
                  <c:v>1078.0</c:v>
                </c:pt>
                <c:pt idx="11176">
                  <c:v>1078.099975585937</c:v>
                </c:pt>
                <c:pt idx="11177">
                  <c:v>1078.199951171875</c:v>
                </c:pt>
                <c:pt idx="11178">
                  <c:v>1078.299926757812</c:v>
                </c:pt>
                <c:pt idx="11179">
                  <c:v>1078.400024414062</c:v>
                </c:pt>
                <c:pt idx="11180">
                  <c:v>1078.5</c:v>
                </c:pt>
                <c:pt idx="11181">
                  <c:v>1078.599975585937</c:v>
                </c:pt>
                <c:pt idx="11182">
                  <c:v>1078.699951171875</c:v>
                </c:pt>
                <c:pt idx="11183">
                  <c:v>1078.799926757812</c:v>
                </c:pt>
                <c:pt idx="11184">
                  <c:v>1078.900024414062</c:v>
                </c:pt>
                <c:pt idx="11185">
                  <c:v>1079.0</c:v>
                </c:pt>
                <c:pt idx="11186">
                  <c:v>1079.099975585937</c:v>
                </c:pt>
                <c:pt idx="11187">
                  <c:v>1079.199951171875</c:v>
                </c:pt>
                <c:pt idx="11188">
                  <c:v>1079.299926757812</c:v>
                </c:pt>
                <c:pt idx="11189">
                  <c:v>1079.400024414062</c:v>
                </c:pt>
                <c:pt idx="11190">
                  <c:v>1079.5</c:v>
                </c:pt>
                <c:pt idx="11191">
                  <c:v>1079.599975585937</c:v>
                </c:pt>
                <c:pt idx="11192">
                  <c:v>1079.699951171875</c:v>
                </c:pt>
                <c:pt idx="11193">
                  <c:v>1079.799926757812</c:v>
                </c:pt>
                <c:pt idx="11194">
                  <c:v>1079.900024414062</c:v>
                </c:pt>
                <c:pt idx="11195">
                  <c:v>1080.0</c:v>
                </c:pt>
                <c:pt idx="11196">
                  <c:v>1080.099975585937</c:v>
                </c:pt>
                <c:pt idx="11197">
                  <c:v>1080.199951171875</c:v>
                </c:pt>
                <c:pt idx="11198">
                  <c:v>1080.299926757812</c:v>
                </c:pt>
                <c:pt idx="11199">
                  <c:v>1080.400024414062</c:v>
                </c:pt>
                <c:pt idx="11200">
                  <c:v>1080.5</c:v>
                </c:pt>
                <c:pt idx="11201">
                  <c:v>1080.599975585937</c:v>
                </c:pt>
                <c:pt idx="11202">
                  <c:v>1080.699951171875</c:v>
                </c:pt>
                <c:pt idx="11203">
                  <c:v>1080.799926757812</c:v>
                </c:pt>
                <c:pt idx="11204">
                  <c:v>1080.900024414062</c:v>
                </c:pt>
                <c:pt idx="11205">
                  <c:v>1081.0</c:v>
                </c:pt>
                <c:pt idx="11206">
                  <c:v>1081.099975585937</c:v>
                </c:pt>
                <c:pt idx="11207">
                  <c:v>1081.199951171875</c:v>
                </c:pt>
                <c:pt idx="11208">
                  <c:v>1081.299926757812</c:v>
                </c:pt>
                <c:pt idx="11209">
                  <c:v>1081.400024414062</c:v>
                </c:pt>
                <c:pt idx="11210">
                  <c:v>1081.5</c:v>
                </c:pt>
                <c:pt idx="11211">
                  <c:v>1081.599975585937</c:v>
                </c:pt>
                <c:pt idx="11212">
                  <c:v>1081.699951171875</c:v>
                </c:pt>
                <c:pt idx="11213">
                  <c:v>1081.799926757812</c:v>
                </c:pt>
                <c:pt idx="11214">
                  <c:v>1081.900024414062</c:v>
                </c:pt>
                <c:pt idx="11215">
                  <c:v>1082.0</c:v>
                </c:pt>
                <c:pt idx="11216">
                  <c:v>1082.099975585937</c:v>
                </c:pt>
                <c:pt idx="11217">
                  <c:v>1082.199951171875</c:v>
                </c:pt>
                <c:pt idx="11218">
                  <c:v>1082.299926757812</c:v>
                </c:pt>
                <c:pt idx="11219">
                  <c:v>1082.400024414062</c:v>
                </c:pt>
                <c:pt idx="11220">
                  <c:v>1082.5</c:v>
                </c:pt>
                <c:pt idx="11221">
                  <c:v>1082.599975585937</c:v>
                </c:pt>
                <c:pt idx="11222">
                  <c:v>1082.699951171875</c:v>
                </c:pt>
                <c:pt idx="11223">
                  <c:v>1082.799926757812</c:v>
                </c:pt>
                <c:pt idx="11224">
                  <c:v>1082.900024414062</c:v>
                </c:pt>
                <c:pt idx="11225">
                  <c:v>1083.0</c:v>
                </c:pt>
                <c:pt idx="11226">
                  <c:v>1083.099975585937</c:v>
                </c:pt>
                <c:pt idx="11227">
                  <c:v>1083.199951171875</c:v>
                </c:pt>
                <c:pt idx="11228">
                  <c:v>1083.299926757812</c:v>
                </c:pt>
                <c:pt idx="11229">
                  <c:v>1083.400024414062</c:v>
                </c:pt>
                <c:pt idx="11230">
                  <c:v>1083.5</c:v>
                </c:pt>
                <c:pt idx="11231">
                  <c:v>1083.599975585937</c:v>
                </c:pt>
                <c:pt idx="11232">
                  <c:v>1083.699951171875</c:v>
                </c:pt>
                <c:pt idx="11233">
                  <c:v>1083.799926757812</c:v>
                </c:pt>
                <c:pt idx="11234">
                  <c:v>1083.900024414062</c:v>
                </c:pt>
                <c:pt idx="11235">
                  <c:v>1084.0</c:v>
                </c:pt>
                <c:pt idx="11236">
                  <c:v>1084.099975585937</c:v>
                </c:pt>
                <c:pt idx="11237">
                  <c:v>1084.199951171875</c:v>
                </c:pt>
                <c:pt idx="11238">
                  <c:v>1084.299926757812</c:v>
                </c:pt>
                <c:pt idx="11239">
                  <c:v>1084.400024414062</c:v>
                </c:pt>
                <c:pt idx="11240">
                  <c:v>1084.5</c:v>
                </c:pt>
                <c:pt idx="11241">
                  <c:v>1084.599975585937</c:v>
                </c:pt>
                <c:pt idx="11242">
                  <c:v>1084.699951171875</c:v>
                </c:pt>
                <c:pt idx="11243">
                  <c:v>1084.799926757812</c:v>
                </c:pt>
                <c:pt idx="11244">
                  <c:v>1084.900024414062</c:v>
                </c:pt>
                <c:pt idx="11245">
                  <c:v>1085.0</c:v>
                </c:pt>
                <c:pt idx="11246">
                  <c:v>1085.099975585937</c:v>
                </c:pt>
                <c:pt idx="11247">
                  <c:v>1085.199951171875</c:v>
                </c:pt>
                <c:pt idx="11248">
                  <c:v>1085.299926757812</c:v>
                </c:pt>
                <c:pt idx="11249">
                  <c:v>1085.400024414062</c:v>
                </c:pt>
                <c:pt idx="11250">
                  <c:v>1085.5</c:v>
                </c:pt>
                <c:pt idx="11251">
                  <c:v>1085.599975585937</c:v>
                </c:pt>
                <c:pt idx="11252">
                  <c:v>1085.699951171875</c:v>
                </c:pt>
                <c:pt idx="11253">
                  <c:v>1085.799926757812</c:v>
                </c:pt>
                <c:pt idx="11254">
                  <c:v>1085.900024414062</c:v>
                </c:pt>
                <c:pt idx="11255">
                  <c:v>1086.0</c:v>
                </c:pt>
                <c:pt idx="11256">
                  <c:v>1086.099975585937</c:v>
                </c:pt>
                <c:pt idx="11257">
                  <c:v>1086.199951171875</c:v>
                </c:pt>
                <c:pt idx="11258">
                  <c:v>1086.299926757812</c:v>
                </c:pt>
                <c:pt idx="11259">
                  <c:v>1086.400024414062</c:v>
                </c:pt>
                <c:pt idx="11260">
                  <c:v>1086.5</c:v>
                </c:pt>
                <c:pt idx="11261">
                  <c:v>1086.599975585937</c:v>
                </c:pt>
                <c:pt idx="11262">
                  <c:v>1086.699951171875</c:v>
                </c:pt>
                <c:pt idx="11263">
                  <c:v>1086.799926757812</c:v>
                </c:pt>
                <c:pt idx="11264">
                  <c:v>1086.900024414062</c:v>
                </c:pt>
                <c:pt idx="11265">
                  <c:v>1087.0</c:v>
                </c:pt>
                <c:pt idx="11266">
                  <c:v>1087.099975585937</c:v>
                </c:pt>
                <c:pt idx="11267">
                  <c:v>1087.199951171875</c:v>
                </c:pt>
                <c:pt idx="11268">
                  <c:v>1087.299926757812</c:v>
                </c:pt>
                <c:pt idx="11269">
                  <c:v>1087.400024414062</c:v>
                </c:pt>
                <c:pt idx="11270">
                  <c:v>1087.5</c:v>
                </c:pt>
                <c:pt idx="11271">
                  <c:v>1087.599975585937</c:v>
                </c:pt>
                <c:pt idx="11272">
                  <c:v>1087.699951171875</c:v>
                </c:pt>
                <c:pt idx="11273">
                  <c:v>1087.799926757812</c:v>
                </c:pt>
                <c:pt idx="11274">
                  <c:v>1087.900024414062</c:v>
                </c:pt>
                <c:pt idx="11275">
                  <c:v>1088.0</c:v>
                </c:pt>
                <c:pt idx="11276">
                  <c:v>1088.099975585937</c:v>
                </c:pt>
                <c:pt idx="11277">
                  <c:v>1088.199951171875</c:v>
                </c:pt>
                <c:pt idx="11278">
                  <c:v>1088.299926757812</c:v>
                </c:pt>
                <c:pt idx="11279">
                  <c:v>1088.400024414062</c:v>
                </c:pt>
                <c:pt idx="11280">
                  <c:v>1088.5</c:v>
                </c:pt>
                <c:pt idx="11281">
                  <c:v>1088.599975585937</c:v>
                </c:pt>
                <c:pt idx="11282">
                  <c:v>1088.699951171875</c:v>
                </c:pt>
                <c:pt idx="11283">
                  <c:v>1088.799926757812</c:v>
                </c:pt>
                <c:pt idx="11284">
                  <c:v>1088.900024414062</c:v>
                </c:pt>
                <c:pt idx="11285">
                  <c:v>1089.0</c:v>
                </c:pt>
                <c:pt idx="11286">
                  <c:v>1089.099975585937</c:v>
                </c:pt>
                <c:pt idx="11287">
                  <c:v>1089.199951171875</c:v>
                </c:pt>
                <c:pt idx="11288">
                  <c:v>1089.299926757812</c:v>
                </c:pt>
                <c:pt idx="11289">
                  <c:v>1089.400024414062</c:v>
                </c:pt>
                <c:pt idx="11290">
                  <c:v>1089.5</c:v>
                </c:pt>
                <c:pt idx="11291">
                  <c:v>1089.599975585937</c:v>
                </c:pt>
                <c:pt idx="11292">
                  <c:v>1089.699951171875</c:v>
                </c:pt>
                <c:pt idx="11293">
                  <c:v>1089.799926757812</c:v>
                </c:pt>
                <c:pt idx="11294">
                  <c:v>1089.900024414062</c:v>
                </c:pt>
                <c:pt idx="11295">
                  <c:v>1090.0</c:v>
                </c:pt>
                <c:pt idx="11296">
                  <c:v>1090.099975585937</c:v>
                </c:pt>
                <c:pt idx="11297">
                  <c:v>1090.199951171875</c:v>
                </c:pt>
                <c:pt idx="11298">
                  <c:v>1090.299926757812</c:v>
                </c:pt>
                <c:pt idx="11299">
                  <c:v>1090.400024414062</c:v>
                </c:pt>
                <c:pt idx="11300">
                  <c:v>1090.5</c:v>
                </c:pt>
                <c:pt idx="11301">
                  <c:v>1090.599975585937</c:v>
                </c:pt>
                <c:pt idx="11302">
                  <c:v>1090.699951171875</c:v>
                </c:pt>
                <c:pt idx="11303">
                  <c:v>1090.799926757812</c:v>
                </c:pt>
                <c:pt idx="11304">
                  <c:v>1090.900024414062</c:v>
                </c:pt>
                <c:pt idx="11305">
                  <c:v>1091.0</c:v>
                </c:pt>
                <c:pt idx="11306">
                  <c:v>1091.099975585937</c:v>
                </c:pt>
                <c:pt idx="11307">
                  <c:v>1091.199951171875</c:v>
                </c:pt>
                <c:pt idx="11308">
                  <c:v>1091.299926757812</c:v>
                </c:pt>
                <c:pt idx="11309">
                  <c:v>1091.400024414062</c:v>
                </c:pt>
                <c:pt idx="11310">
                  <c:v>1091.5</c:v>
                </c:pt>
                <c:pt idx="11311">
                  <c:v>1091.599975585937</c:v>
                </c:pt>
                <c:pt idx="11312">
                  <c:v>1091.699951171875</c:v>
                </c:pt>
                <c:pt idx="11313">
                  <c:v>1091.799926757812</c:v>
                </c:pt>
                <c:pt idx="11314">
                  <c:v>1091.900024414062</c:v>
                </c:pt>
                <c:pt idx="11315">
                  <c:v>1092.0</c:v>
                </c:pt>
                <c:pt idx="11316">
                  <c:v>1092.099975585937</c:v>
                </c:pt>
                <c:pt idx="11317">
                  <c:v>1092.199951171875</c:v>
                </c:pt>
                <c:pt idx="11318">
                  <c:v>1092.299926757812</c:v>
                </c:pt>
                <c:pt idx="11319">
                  <c:v>1092.400024414062</c:v>
                </c:pt>
                <c:pt idx="11320">
                  <c:v>1092.5</c:v>
                </c:pt>
                <c:pt idx="11321">
                  <c:v>1092.599975585937</c:v>
                </c:pt>
                <c:pt idx="11322">
                  <c:v>1092.699951171875</c:v>
                </c:pt>
                <c:pt idx="11323">
                  <c:v>1092.799926757812</c:v>
                </c:pt>
                <c:pt idx="11324">
                  <c:v>1092.900024414062</c:v>
                </c:pt>
                <c:pt idx="11325">
                  <c:v>1093.0</c:v>
                </c:pt>
                <c:pt idx="11326">
                  <c:v>1093.099975585937</c:v>
                </c:pt>
                <c:pt idx="11327">
                  <c:v>1093.199951171875</c:v>
                </c:pt>
                <c:pt idx="11328">
                  <c:v>1093.299926757812</c:v>
                </c:pt>
                <c:pt idx="11329">
                  <c:v>1093.400024414062</c:v>
                </c:pt>
                <c:pt idx="11330">
                  <c:v>1093.5</c:v>
                </c:pt>
                <c:pt idx="11331">
                  <c:v>1093.599975585937</c:v>
                </c:pt>
                <c:pt idx="11332">
                  <c:v>1093.699951171875</c:v>
                </c:pt>
                <c:pt idx="11333">
                  <c:v>1093.799926757812</c:v>
                </c:pt>
                <c:pt idx="11334">
                  <c:v>1093.900024414062</c:v>
                </c:pt>
                <c:pt idx="11335">
                  <c:v>1094.0</c:v>
                </c:pt>
                <c:pt idx="11336">
                  <c:v>1094.099975585937</c:v>
                </c:pt>
                <c:pt idx="11337">
                  <c:v>1094.199951171875</c:v>
                </c:pt>
                <c:pt idx="11338">
                  <c:v>1094.299926757812</c:v>
                </c:pt>
                <c:pt idx="11339">
                  <c:v>1094.400024414062</c:v>
                </c:pt>
                <c:pt idx="11340">
                  <c:v>1094.5</c:v>
                </c:pt>
                <c:pt idx="11341">
                  <c:v>1094.599975585937</c:v>
                </c:pt>
                <c:pt idx="11342">
                  <c:v>1094.699951171875</c:v>
                </c:pt>
                <c:pt idx="11343">
                  <c:v>1094.799926757812</c:v>
                </c:pt>
                <c:pt idx="11344">
                  <c:v>1094.900024414062</c:v>
                </c:pt>
                <c:pt idx="11345">
                  <c:v>1095.0</c:v>
                </c:pt>
                <c:pt idx="11346">
                  <c:v>1095.099975585937</c:v>
                </c:pt>
                <c:pt idx="11347">
                  <c:v>1095.199951171875</c:v>
                </c:pt>
                <c:pt idx="11348">
                  <c:v>1095.299926757812</c:v>
                </c:pt>
                <c:pt idx="11349">
                  <c:v>1095.400024414062</c:v>
                </c:pt>
                <c:pt idx="11350">
                  <c:v>1095.5</c:v>
                </c:pt>
                <c:pt idx="11351">
                  <c:v>1095.599975585937</c:v>
                </c:pt>
                <c:pt idx="11352">
                  <c:v>1095.699951171875</c:v>
                </c:pt>
                <c:pt idx="11353">
                  <c:v>1095.799926757812</c:v>
                </c:pt>
                <c:pt idx="11354">
                  <c:v>1095.900024414062</c:v>
                </c:pt>
                <c:pt idx="11355">
                  <c:v>1096.0</c:v>
                </c:pt>
                <c:pt idx="11356">
                  <c:v>1096.099975585937</c:v>
                </c:pt>
                <c:pt idx="11357">
                  <c:v>1096.199951171875</c:v>
                </c:pt>
                <c:pt idx="11358">
                  <c:v>1096.299926757812</c:v>
                </c:pt>
                <c:pt idx="11359">
                  <c:v>1096.400024414062</c:v>
                </c:pt>
                <c:pt idx="11360">
                  <c:v>1096.5</c:v>
                </c:pt>
                <c:pt idx="11361">
                  <c:v>1096.599975585937</c:v>
                </c:pt>
                <c:pt idx="11362">
                  <c:v>1096.699951171875</c:v>
                </c:pt>
                <c:pt idx="11363">
                  <c:v>1096.799926757812</c:v>
                </c:pt>
                <c:pt idx="11364">
                  <c:v>1096.900024414062</c:v>
                </c:pt>
                <c:pt idx="11365">
                  <c:v>1097.0</c:v>
                </c:pt>
                <c:pt idx="11366">
                  <c:v>1097.099975585937</c:v>
                </c:pt>
                <c:pt idx="11367">
                  <c:v>1097.199951171875</c:v>
                </c:pt>
                <c:pt idx="11368">
                  <c:v>1097.299926757812</c:v>
                </c:pt>
                <c:pt idx="11369">
                  <c:v>1097.400024414062</c:v>
                </c:pt>
                <c:pt idx="11370">
                  <c:v>1097.5</c:v>
                </c:pt>
                <c:pt idx="11371">
                  <c:v>1097.599975585937</c:v>
                </c:pt>
                <c:pt idx="11372">
                  <c:v>1097.699951171875</c:v>
                </c:pt>
                <c:pt idx="11373">
                  <c:v>1097.799926757812</c:v>
                </c:pt>
                <c:pt idx="11374">
                  <c:v>1097.900024414062</c:v>
                </c:pt>
                <c:pt idx="11375">
                  <c:v>1098.0</c:v>
                </c:pt>
                <c:pt idx="11376">
                  <c:v>1098.099975585937</c:v>
                </c:pt>
                <c:pt idx="11377">
                  <c:v>1098.199951171875</c:v>
                </c:pt>
                <c:pt idx="11378">
                  <c:v>1098.299926757812</c:v>
                </c:pt>
                <c:pt idx="11379">
                  <c:v>1098.400024414062</c:v>
                </c:pt>
                <c:pt idx="11380">
                  <c:v>1098.5</c:v>
                </c:pt>
                <c:pt idx="11381">
                  <c:v>1098.599975585937</c:v>
                </c:pt>
                <c:pt idx="11382">
                  <c:v>1098.699951171875</c:v>
                </c:pt>
                <c:pt idx="11383">
                  <c:v>1098.799926757812</c:v>
                </c:pt>
                <c:pt idx="11384">
                  <c:v>1098.900024414062</c:v>
                </c:pt>
                <c:pt idx="11385">
                  <c:v>1099.0</c:v>
                </c:pt>
                <c:pt idx="11386">
                  <c:v>1099.099975585937</c:v>
                </c:pt>
                <c:pt idx="11387">
                  <c:v>1099.199951171875</c:v>
                </c:pt>
                <c:pt idx="11388">
                  <c:v>1099.299926757812</c:v>
                </c:pt>
                <c:pt idx="11389">
                  <c:v>1099.400024414062</c:v>
                </c:pt>
                <c:pt idx="11390">
                  <c:v>1099.5</c:v>
                </c:pt>
                <c:pt idx="11391">
                  <c:v>1099.599975585937</c:v>
                </c:pt>
                <c:pt idx="11392">
                  <c:v>1099.699951171875</c:v>
                </c:pt>
                <c:pt idx="11393">
                  <c:v>1099.799926757812</c:v>
                </c:pt>
                <c:pt idx="11394">
                  <c:v>1099.900024414062</c:v>
                </c:pt>
                <c:pt idx="11395">
                  <c:v>1100.0</c:v>
                </c:pt>
                <c:pt idx="11396">
                  <c:v>1100.099975585937</c:v>
                </c:pt>
                <c:pt idx="11397">
                  <c:v>1100.199951171875</c:v>
                </c:pt>
                <c:pt idx="11398">
                  <c:v>1100.299926757812</c:v>
                </c:pt>
                <c:pt idx="11399">
                  <c:v>1100.400024414062</c:v>
                </c:pt>
                <c:pt idx="11400">
                  <c:v>1100.5</c:v>
                </c:pt>
                <c:pt idx="11401">
                  <c:v>1100.599975585937</c:v>
                </c:pt>
                <c:pt idx="11402">
                  <c:v>1100.699951171875</c:v>
                </c:pt>
                <c:pt idx="11403">
                  <c:v>1100.799926757812</c:v>
                </c:pt>
                <c:pt idx="11404">
                  <c:v>1100.900024414062</c:v>
                </c:pt>
                <c:pt idx="11405">
                  <c:v>1101.0</c:v>
                </c:pt>
                <c:pt idx="11406">
                  <c:v>1101.099975585937</c:v>
                </c:pt>
                <c:pt idx="11407">
                  <c:v>1101.199951171875</c:v>
                </c:pt>
                <c:pt idx="11408">
                  <c:v>1101.299926757812</c:v>
                </c:pt>
                <c:pt idx="11409">
                  <c:v>1101.400024414062</c:v>
                </c:pt>
                <c:pt idx="11410">
                  <c:v>1101.5</c:v>
                </c:pt>
                <c:pt idx="11411">
                  <c:v>1101.599975585937</c:v>
                </c:pt>
                <c:pt idx="11412">
                  <c:v>1101.699951171875</c:v>
                </c:pt>
                <c:pt idx="11413">
                  <c:v>1101.799926757812</c:v>
                </c:pt>
                <c:pt idx="11414">
                  <c:v>1101.900024414062</c:v>
                </c:pt>
                <c:pt idx="11415">
                  <c:v>1102.0</c:v>
                </c:pt>
                <c:pt idx="11416">
                  <c:v>1102.099975585937</c:v>
                </c:pt>
                <c:pt idx="11417">
                  <c:v>1102.199951171875</c:v>
                </c:pt>
                <c:pt idx="11418">
                  <c:v>1102.299926757812</c:v>
                </c:pt>
                <c:pt idx="11419">
                  <c:v>1102.400024414062</c:v>
                </c:pt>
                <c:pt idx="11420">
                  <c:v>1102.5</c:v>
                </c:pt>
                <c:pt idx="11421">
                  <c:v>1102.599975585937</c:v>
                </c:pt>
                <c:pt idx="11422">
                  <c:v>1102.699951171875</c:v>
                </c:pt>
                <c:pt idx="11423">
                  <c:v>1102.799926757812</c:v>
                </c:pt>
                <c:pt idx="11424">
                  <c:v>1102.900024414062</c:v>
                </c:pt>
                <c:pt idx="11425">
                  <c:v>1103.0</c:v>
                </c:pt>
                <c:pt idx="11426">
                  <c:v>1103.099975585937</c:v>
                </c:pt>
                <c:pt idx="11427">
                  <c:v>1103.199951171875</c:v>
                </c:pt>
                <c:pt idx="11428">
                  <c:v>1103.299926757812</c:v>
                </c:pt>
                <c:pt idx="11429">
                  <c:v>1103.400024414062</c:v>
                </c:pt>
                <c:pt idx="11430">
                  <c:v>1103.5</c:v>
                </c:pt>
                <c:pt idx="11431">
                  <c:v>1103.599975585937</c:v>
                </c:pt>
                <c:pt idx="11432">
                  <c:v>1103.699951171875</c:v>
                </c:pt>
                <c:pt idx="11433">
                  <c:v>1103.799926757812</c:v>
                </c:pt>
                <c:pt idx="11434">
                  <c:v>1103.900024414062</c:v>
                </c:pt>
                <c:pt idx="11435">
                  <c:v>1104.0</c:v>
                </c:pt>
                <c:pt idx="11436">
                  <c:v>1104.099975585937</c:v>
                </c:pt>
                <c:pt idx="11437">
                  <c:v>1104.199951171875</c:v>
                </c:pt>
                <c:pt idx="11438">
                  <c:v>1104.299926757812</c:v>
                </c:pt>
                <c:pt idx="11439">
                  <c:v>1104.400024414062</c:v>
                </c:pt>
                <c:pt idx="11440">
                  <c:v>1104.5</c:v>
                </c:pt>
                <c:pt idx="11441">
                  <c:v>1104.599975585937</c:v>
                </c:pt>
                <c:pt idx="11442">
                  <c:v>1104.699951171875</c:v>
                </c:pt>
                <c:pt idx="11443">
                  <c:v>1104.799926757812</c:v>
                </c:pt>
                <c:pt idx="11444">
                  <c:v>1104.900024414062</c:v>
                </c:pt>
                <c:pt idx="11445">
                  <c:v>1105.0</c:v>
                </c:pt>
                <c:pt idx="11446">
                  <c:v>1105.099975585937</c:v>
                </c:pt>
                <c:pt idx="11447">
                  <c:v>1105.199951171875</c:v>
                </c:pt>
                <c:pt idx="11448">
                  <c:v>1105.299926757812</c:v>
                </c:pt>
                <c:pt idx="11449">
                  <c:v>1105.400024414062</c:v>
                </c:pt>
                <c:pt idx="11450">
                  <c:v>1105.5</c:v>
                </c:pt>
                <c:pt idx="11451">
                  <c:v>1105.599975585937</c:v>
                </c:pt>
                <c:pt idx="11452">
                  <c:v>1105.699951171875</c:v>
                </c:pt>
                <c:pt idx="11453">
                  <c:v>1105.799926757812</c:v>
                </c:pt>
                <c:pt idx="11454">
                  <c:v>1105.900024414062</c:v>
                </c:pt>
                <c:pt idx="11455">
                  <c:v>1106.0</c:v>
                </c:pt>
                <c:pt idx="11456">
                  <c:v>1106.099975585937</c:v>
                </c:pt>
                <c:pt idx="11457">
                  <c:v>1106.199951171875</c:v>
                </c:pt>
                <c:pt idx="11458">
                  <c:v>1106.299926757812</c:v>
                </c:pt>
                <c:pt idx="11459">
                  <c:v>1106.400024414062</c:v>
                </c:pt>
                <c:pt idx="11460">
                  <c:v>1106.5</c:v>
                </c:pt>
                <c:pt idx="11461">
                  <c:v>1106.599975585937</c:v>
                </c:pt>
                <c:pt idx="11462">
                  <c:v>1106.699951171875</c:v>
                </c:pt>
                <c:pt idx="11463">
                  <c:v>1106.799926757812</c:v>
                </c:pt>
                <c:pt idx="11464">
                  <c:v>1106.900024414062</c:v>
                </c:pt>
                <c:pt idx="11465">
                  <c:v>1107.0</c:v>
                </c:pt>
                <c:pt idx="11466">
                  <c:v>1107.099975585937</c:v>
                </c:pt>
                <c:pt idx="11467">
                  <c:v>1107.199951171875</c:v>
                </c:pt>
                <c:pt idx="11468">
                  <c:v>1107.299926757812</c:v>
                </c:pt>
                <c:pt idx="11469">
                  <c:v>1107.400024414062</c:v>
                </c:pt>
                <c:pt idx="11470">
                  <c:v>1107.5</c:v>
                </c:pt>
                <c:pt idx="11471">
                  <c:v>1107.599975585937</c:v>
                </c:pt>
                <c:pt idx="11472">
                  <c:v>1107.699951171875</c:v>
                </c:pt>
                <c:pt idx="11473">
                  <c:v>1107.799926757812</c:v>
                </c:pt>
                <c:pt idx="11474">
                  <c:v>1107.900024414062</c:v>
                </c:pt>
                <c:pt idx="11475">
                  <c:v>1108.0</c:v>
                </c:pt>
                <c:pt idx="11476">
                  <c:v>1108.099975585937</c:v>
                </c:pt>
                <c:pt idx="11477">
                  <c:v>1108.199951171875</c:v>
                </c:pt>
                <c:pt idx="11478">
                  <c:v>1108.299926757812</c:v>
                </c:pt>
                <c:pt idx="11479">
                  <c:v>1108.400024414062</c:v>
                </c:pt>
                <c:pt idx="11480">
                  <c:v>1108.5</c:v>
                </c:pt>
                <c:pt idx="11481">
                  <c:v>1108.599975585937</c:v>
                </c:pt>
                <c:pt idx="11482">
                  <c:v>1108.699951171875</c:v>
                </c:pt>
                <c:pt idx="11483">
                  <c:v>1108.799926757812</c:v>
                </c:pt>
                <c:pt idx="11484">
                  <c:v>1108.900024414062</c:v>
                </c:pt>
                <c:pt idx="11485">
                  <c:v>1109.0</c:v>
                </c:pt>
                <c:pt idx="11486">
                  <c:v>1109.099975585937</c:v>
                </c:pt>
                <c:pt idx="11487">
                  <c:v>1109.199951171875</c:v>
                </c:pt>
                <c:pt idx="11488">
                  <c:v>1109.299926757812</c:v>
                </c:pt>
                <c:pt idx="11489">
                  <c:v>1109.400024414062</c:v>
                </c:pt>
                <c:pt idx="11490">
                  <c:v>1109.5</c:v>
                </c:pt>
                <c:pt idx="11491">
                  <c:v>1109.599975585937</c:v>
                </c:pt>
                <c:pt idx="11492">
                  <c:v>1109.699951171875</c:v>
                </c:pt>
                <c:pt idx="11493">
                  <c:v>1109.799926757812</c:v>
                </c:pt>
                <c:pt idx="11494">
                  <c:v>1109.900024414062</c:v>
                </c:pt>
                <c:pt idx="11495">
                  <c:v>1110.0</c:v>
                </c:pt>
                <c:pt idx="11496">
                  <c:v>1110.099975585937</c:v>
                </c:pt>
                <c:pt idx="11497">
                  <c:v>1110.199951171875</c:v>
                </c:pt>
                <c:pt idx="11498">
                  <c:v>1110.299926757812</c:v>
                </c:pt>
                <c:pt idx="11499">
                  <c:v>1110.400024414062</c:v>
                </c:pt>
                <c:pt idx="11500">
                  <c:v>1110.5</c:v>
                </c:pt>
                <c:pt idx="11501">
                  <c:v>1110.599975585937</c:v>
                </c:pt>
                <c:pt idx="11502">
                  <c:v>1110.699951171875</c:v>
                </c:pt>
                <c:pt idx="11503">
                  <c:v>1110.799926757812</c:v>
                </c:pt>
                <c:pt idx="11504">
                  <c:v>1110.900024414062</c:v>
                </c:pt>
                <c:pt idx="11505">
                  <c:v>1111.0</c:v>
                </c:pt>
                <c:pt idx="11506">
                  <c:v>1111.099975585937</c:v>
                </c:pt>
                <c:pt idx="11507">
                  <c:v>1111.199951171875</c:v>
                </c:pt>
                <c:pt idx="11508">
                  <c:v>1111.299926757812</c:v>
                </c:pt>
                <c:pt idx="11509">
                  <c:v>1111.400024414062</c:v>
                </c:pt>
                <c:pt idx="11510">
                  <c:v>1111.5</c:v>
                </c:pt>
                <c:pt idx="11511">
                  <c:v>1111.599975585937</c:v>
                </c:pt>
                <c:pt idx="11512">
                  <c:v>1111.699951171875</c:v>
                </c:pt>
                <c:pt idx="11513">
                  <c:v>1111.799926757812</c:v>
                </c:pt>
                <c:pt idx="11514">
                  <c:v>1111.900024414062</c:v>
                </c:pt>
                <c:pt idx="11515">
                  <c:v>1112.0</c:v>
                </c:pt>
                <c:pt idx="11516">
                  <c:v>1112.099975585937</c:v>
                </c:pt>
                <c:pt idx="11517">
                  <c:v>1112.199951171875</c:v>
                </c:pt>
                <c:pt idx="11518">
                  <c:v>1112.299926757812</c:v>
                </c:pt>
                <c:pt idx="11519">
                  <c:v>1112.400024414062</c:v>
                </c:pt>
                <c:pt idx="11520">
                  <c:v>1112.5</c:v>
                </c:pt>
                <c:pt idx="11521">
                  <c:v>1112.599975585937</c:v>
                </c:pt>
                <c:pt idx="11522">
                  <c:v>1112.699951171875</c:v>
                </c:pt>
                <c:pt idx="11523">
                  <c:v>1112.799926757812</c:v>
                </c:pt>
                <c:pt idx="11524">
                  <c:v>1112.900024414062</c:v>
                </c:pt>
                <c:pt idx="11525">
                  <c:v>1113.0</c:v>
                </c:pt>
                <c:pt idx="11526">
                  <c:v>1113.099975585937</c:v>
                </c:pt>
                <c:pt idx="11527">
                  <c:v>1113.199951171875</c:v>
                </c:pt>
                <c:pt idx="11528">
                  <c:v>1113.299926757812</c:v>
                </c:pt>
                <c:pt idx="11529">
                  <c:v>1113.400024414062</c:v>
                </c:pt>
                <c:pt idx="11530">
                  <c:v>1113.5</c:v>
                </c:pt>
                <c:pt idx="11531">
                  <c:v>1113.599975585937</c:v>
                </c:pt>
                <c:pt idx="11532">
                  <c:v>1113.699951171875</c:v>
                </c:pt>
                <c:pt idx="11533">
                  <c:v>1113.799926757812</c:v>
                </c:pt>
                <c:pt idx="11534">
                  <c:v>1113.900024414062</c:v>
                </c:pt>
                <c:pt idx="11535">
                  <c:v>1114.0</c:v>
                </c:pt>
                <c:pt idx="11536">
                  <c:v>1114.099975585937</c:v>
                </c:pt>
                <c:pt idx="11537">
                  <c:v>1114.199951171875</c:v>
                </c:pt>
                <c:pt idx="11538">
                  <c:v>1114.299926757812</c:v>
                </c:pt>
                <c:pt idx="11539">
                  <c:v>1114.400024414062</c:v>
                </c:pt>
                <c:pt idx="11540">
                  <c:v>1114.5</c:v>
                </c:pt>
                <c:pt idx="11541">
                  <c:v>1114.599975585937</c:v>
                </c:pt>
                <c:pt idx="11542">
                  <c:v>1114.699951171875</c:v>
                </c:pt>
                <c:pt idx="11543">
                  <c:v>1114.799926757812</c:v>
                </c:pt>
                <c:pt idx="11544">
                  <c:v>1114.900024414062</c:v>
                </c:pt>
                <c:pt idx="11545">
                  <c:v>1115.0</c:v>
                </c:pt>
                <c:pt idx="11546">
                  <c:v>1115.099975585937</c:v>
                </c:pt>
                <c:pt idx="11547">
                  <c:v>1115.199951171875</c:v>
                </c:pt>
                <c:pt idx="11548">
                  <c:v>1115.299926757812</c:v>
                </c:pt>
                <c:pt idx="11549">
                  <c:v>1115.400024414062</c:v>
                </c:pt>
                <c:pt idx="11550">
                  <c:v>1115.5</c:v>
                </c:pt>
                <c:pt idx="11551">
                  <c:v>1115.599975585937</c:v>
                </c:pt>
                <c:pt idx="11552">
                  <c:v>1115.699951171875</c:v>
                </c:pt>
                <c:pt idx="11553">
                  <c:v>1115.799926757812</c:v>
                </c:pt>
                <c:pt idx="11554">
                  <c:v>1115.900024414062</c:v>
                </c:pt>
                <c:pt idx="11555">
                  <c:v>1116.0</c:v>
                </c:pt>
                <c:pt idx="11556">
                  <c:v>1116.099975585937</c:v>
                </c:pt>
                <c:pt idx="11557">
                  <c:v>1116.199951171875</c:v>
                </c:pt>
                <c:pt idx="11558">
                  <c:v>1116.299926757812</c:v>
                </c:pt>
                <c:pt idx="11559">
                  <c:v>1116.400024414062</c:v>
                </c:pt>
                <c:pt idx="11560">
                  <c:v>1116.5</c:v>
                </c:pt>
                <c:pt idx="11561">
                  <c:v>1116.599975585937</c:v>
                </c:pt>
                <c:pt idx="11562">
                  <c:v>1116.699951171875</c:v>
                </c:pt>
                <c:pt idx="11563">
                  <c:v>1116.799926757812</c:v>
                </c:pt>
                <c:pt idx="11564">
                  <c:v>1116.900024414062</c:v>
                </c:pt>
                <c:pt idx="11565">
                  <c:v>1117.0</c:v>
                </c:pt>
                <c:pt idx="11566">
                  <c:v>1117.099975585937</c:v>
                </c:pt>
                <c:pt idx="11567">
                  <c:v>1117.199951171875</c:v>
                </c:pt>
                <c:pt idx="11568">
                  <c:v>1117.299926757812</c:v>
                </c:pt>
                <c:pt idx="11569">
                  <c:v>1117.400024414062</c:v>
                </c:pt>
                <c:pt idx="11570">
                  <c:v>1117.5</c:v>
                </c:pt>
                <c:pt idx="11571">
                  <c:v>1117.599975585937</c:v>
                </c:pt>
                <c:pt idx="11572">
                  <c:v>1117.699951171875</c:v>
                </c:pt>
                <c:pt idx="11573">
                  <c:v>1117.799926757812</c:v>
                </c:pt>
                <c:pt idx="11574">
                  <c:v>1117.900024414062</c:v>
                </c:pt>
                <c:pt idx="11575">
                  <c:v>1118.0</c:v>
                </c:pt>
                <c:pt idx="11576">
                  <c:v>1118.099975585937</c:v>
                </c:pt>
                <c:pt idx="11577">
                  <c:v>1118.199951171875</c:v>
                </c:pt>
                <c:pt idx="11578">
                  <c:v>1118.299926757812</c:v>
                </c:pt>
                <c:pt idx="11579">
                  <c:v>1118.400024414062</c:v>
                </c:pt>
                <c:pt idx="11580">
                  <c:v>1118.5</c:v>
                </c:pt>
                <c:pt idx="11581">
                  <c:v>1118.599975585937</c:v>
                </c:pt>
                <c:pt idx="11582">
                  <c:v>1118.699951171875</c:v>
                </c:pt>
                <c:pt idx="11583">
                  <c:v>1118.799926757812</c:v>
                </c:pt>
                <c:pt idx="11584">
                  <c:v>1118.900024414062</c:v>
                </c:pt>
                <c:pt idx="11585">
                  <c:v>1119.0</c:v>
                </c:pt>
                <c:pt idx="11586">
                  <c:v>1119.099975585937</c:v>
                </c:pt>
                <c:pt idx="11587">
                  <c:v>1119.199951171875</c:v>
                </c:pt>
                <c:pt idx="11588">
                  <c:v>1119.299926757812</c:v>
                </c:pt>
                <c:pt idx="11589">
                  <c:v>1119.400024414062</c:v>
                </c:pt>
                <c:pt idx="11590">
                  <c:v>1119.5</c:v>
                </c:pt>
                <c:pt idx="11591">
                  <c:v>1119.599975585937</c:v>
                </c:pt>
                <c:pt idx="11592">
                  <c:v>1119.699951171875</c:v>
                </c:pt>
                <c:pt idx="11593">
                  <c:v>1119.799926757812</c:v>
                </c:pt>
                <c:pt idx="11594">
                  <c:v>1119.900024414062</c:v>
                </c:pt>
                <c:pt idx="11595">
                  <c:v>1120.0</c:v>
                </c:pt>
                <c:pt idx="11596">
                  <c:v>1120.099975585937</c:v>
                </c:pt>
                <c:pt idx="11597">
                  <c:v>1120.199951171875</c:v>
                </c:pt>
                <c:pt idx="11598">
                  <c:v>1120.299926757812</c:v>
                </c:pt>
                <c:pt idx="11599">
                  <c:v>1120.400024414062</c:v>
                </c:pt>
                <c:pt idx="11600">
                  <c:v>1120.5</c:v>
                </c:pt>
                <c:pt idx="11601">
                  <c:v>1120.599975585937</c:v>
                </c:pt>
                <c:pt idx="11602">
                  <c:v>1120.699951171875</c:v>
                </c:pt>
                <c:pt idx="11603">
                  <c:v>1120.799926757812</c:v>
                </c:pt>
                <c:pt idx="11604">
                  <c:v>1120.900024414062</c:v>
                </c:pt>
                <c:pt idx="11605">
                  <c:v>1121.0</c:v>
                </c:pt>
                <c:pt idx="11606">
                  <c:v>1121.099975585937</c:v>
                </c:pt>
                <c:pt idx="11607">
                  <c:v>1121.199951171875</c:v>
                </c:pt>
                <c:pt idx="11608">
                  <c:v>1121.299926757812</c:v>
                </c:pt>
                <c:pt idx="11609">
                  <c:v>1121.400024414062</c:v>
                </c:pt>
                <c:pt idx="11610">
                  <c:v>1121.5</c:v>
                </c:pt>
                <c:pt idx="11611">
                  <c:v>1121.599975585937</c:v>
                </c:pt>
                <c:pt idx="11612">
                  <c:v>1121.699951171875</c:v>
                </c:pt>
                <c:pt idx="11613">
                  <c:v>1121.799926757812</c:v>
                </c:pt>
                <c:pt idx="11614">
                  <c:v>1121.900024414062</c:v>
                </c:pt>
                <c:pt idx="11615">
                  <c:v>1122.0</c:v>
                </c:pt>
                <c:pt idx="11616">
                  <c:v>1122.099975585937</c:v>
                </c:pt>
                <c:pt idx="11617">
                  <c:v>1122.199951171875</c:v>
                </c:pt>
                <c:pt idx="11618">
                  <c:v>1122.299926757812</c:v>
                </c:pt>
                <c:pt idx="11619">
                  <c:v>1122.400024414062</c:v>
                </c:pt>
                <c:pt idx="11620">
                  <c:v>1122.5</c:v>
                </c:pt>
                <c:pt idx="11621">
                  <c:v>1122.599975585937</c:v>
                </c:pt>
                <c:pt idx="11622">
                  <c:v>1122.699951171875</c:v>
                </c:pt>
                <c:pt idx="11623">
                  <c:v>1122.799926757812</c:v>
                </c:pt>
                <c:pt idx="11624">
                  <c:v>1122.900024414062</c:v>
                </c:pt>
                <c:pt idx="11625">
                  <c:v>1123.0</c:v>
                </c:pt>
                <c:pt idx="11626">
                  <c:v>1123.099975585937</c:v>
                </c:pt>
                <c:pt idx="11627">
                  <c:v>1123.199951171875</c:v>
                </c:pt>
                <c:pt idx="11628">
                  <c:v>1123.299926757812</c:v>
                </c:pt>
                <c:pt idx="11629">
                  <c:v>1123.400024414062</c:v>
                </c:pt>
                <c:pt idx="11630">
                  <c:v>1123.5</c:v>
                </c:pt>
                <c:pt idx="11631">
                  <c:v>1123.599975585937</c:v>
                </c:pt>
                <c:pt idx="11632">
                  <c:v>1123.699951171875</c:v>
                </c:pt>
                <c:pt idx="11633">
                  <c:v>1123.799926757812</c:v>
                </c:pt>
                <c:pt idx="11634">
                  <c:v>1123.900024414062</c:v>
                </c:pt>
                <c:pt idx="11635">
                  <c:v>1124.0</c:v>
                </c:pt>
                <c:pt idx="11636">
                  <c:v>1124.099975585937</c:v>
                </c:pt>
                <c:pt idx="11637">
                  <c:v>1124.199951171875</c:v>
                </c:pt>
                <c:pt idx="11638">
                  <c:v>1124.299926757812</c:v>
                </c:pt>
                <c:pt idx="11639">
                  <c:v>1124.400024414062</c:v>
                </c:pt>
                <c:pt idx="11640">
                  <c:v>1124.5</c:v>
                </c:pt>
                <c:pt idx="11641">
                  <c:v>1124.599975585937</c:v>
                </c:pt>
                <c:pt idx="11642">
                  <c:v>1124.699951171875</c:v>
                </c:pt>
                <c:pt idx="11643">
                  <c:v>1124.799926757812</c:v>
                </c:pt>
                <c:pt idx="11644">
                  <c:v>1124.900024414062</c:v>
                </c:pt>
                <c:pt idx="11645">
                  <c:v>1125.0</c:v>
                </c:pt>
                <c:pt idx="11646">
                  <c:v>1125.099975585937</c:v>
                </c:pt>
                <c:pt idx="11647">
                  <c:v>1125.199951171875</c:v>
                </c:pt>
                <c:pt idx="11648">
                  <c:v>1125.299926757812</c:v>
                </c:pt>
                <c:pt idx="11649">
                  <c:v>1125.400024414062</c:v>
                </c:pt>
                <c:pt idx="11650">
                  <c:v>1125.5</c:v>
                </c:pt>
                <c:pt idx="11651">
                  <c:v>1125.599975585937</c:v>
                </c:pt>
                <c:pt idx="11652">
                  <c:v>1125.699951171875</c:v>
                </c:pt>
                <c:pt idx="11653">
                  <c:v>1125.799926757812</c:v>
                </c:pt>
                <c:pt idx="11654">
                  <c:v>1125.900024414062</c:v>
                </c:pt>
                <c:pt idx="11655">
                  <c:v>1126.0</c:v>
                </c:pt>
                <c:pt idx="11656">
                  <c:v>1126.099975585937</c:v>
                </c:pt>
                <c:pt idx="11657">
                  <c:v>1126.199951171875</c:v>
                </c:pt>
                <c:pt idx="11658">
                  <c:v>1126.299926757812</c:v>
                </c:pt>
                <c:pt idx="11659">
                  <c:v>1126.400024414062</c:v>
                </c:pt>
                <c:pt idx="11660">
                  <c:v>1126.5</c:v>
                </c:pt>
                <c:pt idx="11661">
                  <c:v>1126.599975585937</c:v>
                </c:pt>
                <c:pt idx="11662">
                  <c:v>1126.699951171875</c:v>
                </c:pt>
                <c:pt idx="11663">
                  <c:v>1126.799926757812</c:v>
                </c:pt>
                <c:pt idx="11664">
                  <c:v>1126.900024414062</c:v>
                </c:pt>
                <c:pt idx="11665">
                  <c:v>1127.0</c:v>
                </c:pt>
                <c:pt idx="11666">
                  <c:v>1127.099975585937</c:v>
                </c:pt>
                <c:pt idx="11667">
                  <c:v>1127.199951171875</c:v>
                </c:pt>
                <c:pt idx="11668">
                  <c:v>1127.299926757812</c:v>
                </c:pt>
                <c:pt idx="11669">
                  <c:v>1127.400024414062</c:v>
                </c:pt>
                <c:pt idx="11670">
                  <c:v>1127.5</c:v>
                </c:pt>
                <c:pt idx="11671">
                  <c:v>1127.599975585937</c:v>
                </c:pt>
                <c:pt idx="11672">
                  <c:v>1127.699951171875</c:v>
                </c:pt>
                <c:pt idx="11673">
                  <c:v>1127.799926757812</c:v>
                </c:pt>
                <c:pt idx="11674">
                  <c:v>1127.900024414062</c:v>
                </c:pt>
                <c:pt idx="11675">
                  <c:v>1128.0</c:v>
                </c:pt>
                <c:pt idx="11676">
                  <c:v>1128.099975585937</c:v>
                </c:pt>
                <c:pt idx="11677">
                  <c:v>1128.199951171875</c:v>
                </c:pt>
                <c:pt idx="11678">
                  <c:v>1128.299926757812</c:v>
                </c:pt>
                <c:pt idx="11679">
                  <c:v>1128.400024414062</c:v>
                </c:pt>
                <c:pt idx="11680">
                  <c:v>1128.5</c:v>
                </c:pt>
                <c:pt idx="11681">
                  <c:v>1128.599975585937</c:v>
                </c:pt>
                <c:pt idx="11682">
                  <c:v>1128.699951171875</c:v>
                </c:pt>
                <c:pt idx="11683">
                  <c:v>1128.799926757812</c:v>
                </c:pt>
                <c:pt idx="11684">
                  <c:v>1128.900024414062</c:v>
                </c:pt>
                <c:pt idx="11685">
                  <c:v>1129.0</c:v>
                </c:pt>
                <c:pt idx="11686">
                  <c:v>1129.099975585937</c:v>
                </c:pt>
                <c:pt idx="11687">
                  <c:v>1129.199951171875</c:v>
                </c:pt>
                <c:pt idx="11688">
                  <c:v>1129.299926757812</c:v>
                </c:pt>
                <c:pt idx="11689">
                  <c:v>1129.400024414062</c:v>
                </c:pt>
                <c:pt idx="11690">
                  <c:v>1129.5</c:v>
                </c:pt>
                <c:pt idx="11691">
                  <c:v>1129.599975585937</c:v>
                </c:pt>
                <c:pt idx="11692">
                  <c:v>1129.699951171875</c:v>
                </c:pt>
                <c:pt idx="11693">
                  <c:v>1129.799926757812</c:v>
                </c:pt>
                <c:pt idx="11694">
                  <c:v>1129.900024414062</c:v>
                </c:pt>
                <c:pt idx="11695">
                  <c:v>1130.0</c:v>
                </c:pt>
                <c:pt idx="11696">
                  <c:v>1130.099975585937</c:v>
                </c:pt>
                <c:pt idx="11697">
                  <c:v>1130.199951171875</c:v>
                </c:pt>
                <c:pt idx="11698">
                  <c:v>1130.299926757812</c:v>
                </c:pt>
                <c:pt idx="11699">
                  <c:v>1130.400024414062</c:v>
                </c:pt>
                <c:pt idx="11700">
                  <c:v>1130.5</c:v>
                </c:pt>
                <c:pt idx="11701">
                  <c:v>1130.599975585937</c:v>
                </c:pt>
                <c:pt idx="11702">
                  <c:v>1130.699951171875</c:v>
                </c:pt>
                <c:pt idx="11703">
                  <c:v>1130.799926757812</c:v>
                </c:pt>
                <c:pt idx="11704">
                  <c:v>1130.900024414062</c:v>
                </c:pt>
                <c:pt idx="11705">
                  <c:v>1131.0</c:v>
                </c:pt>
                <c:pt idx="11706">
                  <c:v>1131.099975585937</c:v>
                </c:pt>
                <c:pt idx="11707">
                  <c:v>1131.199951171875</c:v>
                </c:pt>
                <c:pt idx="11708">
                  <c:v>1131.299926757812</c:v>
                </c:pt>
                <c:pt idx="11709">
                  <c:v>1131.400024414062</c:v>
                </c:pt>
                <c:pt idx="11710">
                  <c:v>1131.5</c:v>
                </c:pt>
                <c:pt idx="11711">
                  <c:v>1131.599975585937</c:v>
                </c:pt>
                <c:pt idx="11712">
                  <c:v>1131.699951171875</c:v>
                </c:pt>
                <c:pt idx="11713">
                  <c:v>1131.799926757812</c:v>
                </c:pt>
                <c:pt idx="11714">
                  <c:v>1131.900024414062</c:v>
                </c:pt>
                <c:pt idx="11715">
                  <c:v>1132.0</c:v>
                </c:pt>
                <c:pt idx="11716">
                  <c:v>1132.099975585937</c:v>
                </c:pt>
                <c:pt idx="11717">
                  <c:v>1132.199951171875</c:v>
                </c:pt>
                <c:pt idx="11718">
                  <c:v>1132.299926757812</c:v>
                </c:pt>
                <c:pt idx="11719">
                  <c:v>1132.400024414062</c:v>
                </c:pt>
                <c:pt idx="11720">
                  <c:v>1132.5</c:v>
                </c:pt>
                <c:pt idx="11721">
                  <c:v>1132.599975585937</c:v>
                </c:pt>
                <c:pt idx="11722">
                  <c:v>1132.699951171875</c:v>
                </c:pt>
                <c:pt idx="11723">
                  <c:v>1132.799926757812</c:v>
                </c:pt>
                <c:pt idx="11724">
                  <c:v>1132.900024414062</c:v>
                </c:pt>
                <c:pt idx="11725">
                  <c:v>1133.0</c:v>
                </c:pt>
                <c:pt idx="11726">
                  <c:v>1133.099975585937</c:v>
                </c:pt>
                <c:pt idx="11727">
                  <c:v>1133.199951171875</c:v>
                </c:pt>
                <c:pt idx="11728">
                  <c:v>1133.299926757812</c:v>
                </c:pt>
                <c:pt idx="11729">
                  <c:v>1133.400024414062</c:v>
                </c:pt>
                <c:pt idx="11730">
                  <c:v>1133.5</c:v>
                </c:pt>
                <c:pt idx="11731">
                  <c:v>1133.599975585937</c:v>
                </c:pt>
                <c:pt idx="11732">
                  <c:v>1133.699951171875</c:v>
                </c:pt>
                <c:pt idx="11733">
                  <c:v>1133.799926757812</c:v>
                </c:pt>
                <c:pt idx="11734">
                  <c:v>1133.900024414062</c:v>
                </c:pt>
                <c:pt idx="11735">
                  <c:v>1134.0</c:v>
                </c:pt>
                <c:pt idx="11736">
                  <c:v>1134.099975585937</c:v>
                </c:pt>
                <c:pt idx="11737">
                  <c:v>1134.199951171875</c:v>
                </c:pt>
                <c:pt idx="11738">
                  <c:v>1134.299926757812</c:v>
                </c:pt>
                <c:pt idx="11739">
                  <c:v>1134.400024414062</c:v>
                </c:pt>
                <c:pt idx="11740">
                  <c:v>1134.5</c:v>
                </c:pt>
                <c:pt idx="11741">
                  <c:v>1134.599975585937</c:v>
                </c:pt>
                <c:pt idx="11742">
                  <c:v>1134.699951171875</c:v>
                </c:pt>
                <c:pt idx="11743">
                  <c:v>1134.799926757812</c:v>
                </c:pt>
                <c:pt idx="11744">
                  <c:v>1134.900024414062</c:v>
                </c:pt>
                <c:pt idx="11745">
                  <c:v>1135.0</c:v>
                </c:pt>
                <c:pt idx="11746">
                  <c:v>1135.099975585937</c:v>
                </c:pt>
                <c:pt idx="11747">
                  <c:v>1135.199951171875</c:v>
                </c:pt>
                <c:pt idx="11748">
                  <c:v>1135.299926757812</c:v>
                </c:pt>
                <c:pt idx="11749">
                  <c:v>1135.400024414062</c:v>
                </c:pt>
                <c:pt idx="11750">
                  <c:v>1135.5</c:v>
                </c:pt>
                <c:pt idx="11751">
                  <c:v>1135.599975585937</c:v>
                </c:pt>
                <c:pt idx="11752">
                  <c:v>1135.699951171875</c:v>
                </c:pt>
                <c:pt idx="11753">
                  <c:v>1135.799926757812</c:v>
                </c:pt>
                <c:pt idx="11754">
                  <c:v>1135.900024414062</c:v>
                </c:pt>
                <c:pt idx="11755">
                  <c:v>1136.0</c:v>
                </c:pt>
                <c:pt idx="11756">
                  <c:v>1136.099975585937</c:v>
                </c:pt>
                <c:pt idx="11757">
                  <c:v>1136.199951171875</c:v>
                </c:pt>
                <c:pt idx="11758">
                  <c:v>1136.299926757812</c:v>
                </c:pt>
                <c:pt idx="11759">
                  <c:v>1136.400024414062</c:v>
                </c:pt>
                <c:pt idx="11760">
                  <c:v>1136.5</c:v>
                </c:pt>
                <c:pt idx="11761">
                  <c:v>1136.599975585937</c:v>
                </c:pt>
                <c:pt idx="11762">
                  <c:v>1136.699951171875</c:v>
                </c:pt>
                <c:pt idx="11763">
                  <c:v>1136.799926757812</c:v>
                </c:pt>
                <c:pt idx="11764">
                  <c:v>1136.900024414062</c:v>
                </c:pt>
                <c:pt idx="11765">
                  <c:v>1137.0</c:v>
                </c:pt>
                <c:pt idx="11766">
                  <c:v>1137.099975585937</c:v>
                </c:pt>
                <c:pt idx="11767">
                  <c:v>1137.199951171875</c:v>
                </c:pt>
                <c:pt idx="11768">
                  <c:v>1137.299926757812</c:v>
                </c:pt>
                <c:pt idx="11769">
                  <c:v>1137.400024414062</c:v>
                </c:pt>
                <c:pt idx="11770">
                  <c:v>1137.5</c:v>
                </c:pt>
                <c:pt idx="11771">
                  <c:v>1137.599975585937</c:v>
                </c:pt>
                <c:pt idx="11772">
                  <c:v>1137.699951171875</c:v>
                </c:pt>
                <c:pt idx="11773">
                  <c:v>1137.799926757812</c:v>
                </c:pt>
                <c:pt idx="11774">
                  <c:v>1137.900024414062</c:v>
                </c:pt>
                <c:pt idx="11775">
                  <c:v>1138.0</c:v>
                </c:pt>
                <c:pt idx="11776">
                  <c:v>1138.099975585937</c:v>
                </c:pt>
                <c:pt idx="11777">
                  <c:v>1138.199951171875</c:v>
                </c:pt>
                <c:pt idx="11778">
                  <c:v>1138.299926757812</c:v>
                </c:pt>
                <c:pt idx="11779">
                  <c:v>1138.400024414062</c:v>
                </c:pt>
                <c:pt idx="11780">
                  <c:v>1138.5</c:v>
                </c:pt>
                <c:pt idx="11781">
                  <c:v>1138.599975585937</c:v>
                </c:pt>
                <c:pt idx="11782">
                  <c:v>1138.699951171875</c:v>
                </c:pt>
                <c:pt idx="11783">
                  <c:v>1138.799926757812</c:v>
                </c:pt>
                <c:pt idx="11784">
                  <c:v>1138.900024414062</c:v>
                </c:pt>
                <c:pt idx="11785">
                  <c:v>1139.0</c:v>
                </c:pt>
                <c:pt idx="11786">
                  <c:v>1139.099975585937</c:v>
                </c:pt>
                <c:pt idx="11787">
                  <c:v>1139.199951171875</c:v>
                </c:pt>
                <c:pt idx="11788">
                  <c:v>1139.299926757812</c:v>
                </c:pt>
                <c:pt idx="11789">
                  <c:v>1139.400024414062</c:v>
                </c:pt>
                <c:pt idx="11790">
                  <c:v>1139.5</c:v>
                </c:pt>
                <c:pt idx="11791">
                  <c:v>1139.599975585937</c:v>
                </c:pt>
                <c:pt idx="11792">
                  <c:v>1139.699951171875</c:v>
                </c:pt>
                <c:pt idx="11793">
                  <c:v>1139.799926757812</c:v>
                </c:pt>
                <c:pt idx="11794">
                  <c:v>1139.900024414062</c:v>
                </c:pt>
                <c:pt idx="11795">
                  <c:v>1140.0</c:v>
                </c:pt>
                <c:pt idx="11796">
                  <c:v>1140.099975585937</c:v>
                </c:pt>
                <c:pt idx="11797">
                  <c:v>1140.199951171875</c:v>
                </c:pt>
                <c:pt idx="11798">
                  <c:v>1140.299926757812</c:v>
                </c:pt>
                <c:pt idx="11799">
                  <c:v>1140.400024414062</c:v>
                </c:pt>
                <c:pt idx="11800">
                  <c:v>1140.5</c:v>
                </c:pt>
                <c:pt idx="11801">
                  <c:v>1140.599975585937</c:v>
                </c:pt>
                <c:pt idx="11802">
                  <c:v>1140.699951171875</c:v>
                </c:pt>
                <c:pt idx="11803">
                  <c:v>1140.799926757812</c:v>
                </c:pt>
                <c:pt idx="11804">
                  <c:v>1140.900024414062</c:v>
                </c:pt>
                <c:pt idx="11805">
                  <c:v>1141.0</c:v>
                </c:pt>
                <c:pt idx="11806">
                  <c:v>1141.099975585937</c:v>
                </c:pt>
                <c:pt idx="11807">
                  <c:v>1141.199951171875</c:v>
                </c:pt>
                <c:pt idx="11808">
                  <c:v>1141.299926757812</c:v>
                </c:pt>
                <c:pt idx="11809">
                  <c:v>1141.400024414062</c:v>
                </c:pt>
                <c:pt idx="11810">
                  <c:v>1141.5</c:v>
                </c:pt>
                <c:pt idx="11811">
                  <c:v>1141.599975585937</c:v>
                </c:pt>
                <c:pt idx="11812">
                  <c:v>1141.699951171875</c:v>
                </c:pt>
                <c:pt idx="11813">
                  <c:v>1141.799926757812</c:v>
                </c:pt>
                <c:pt idx="11814">
                  <c:v>1141.900024414062</c:v>
                </c:pt>
                <c:pt idx="11815">
                  <c:v>1142.0</c:v>
                </c:pt>
                <c:pt idx="11816">
                  <c:v>1142.099975585937</c:v>
                </c:pt>
                <c:pt idx="11817">
                  <c:v>1142.199951171875</c:v>
                </c:pt>
                <c:pt idx="11818">
                  <c:v>1142.299926757812</c:v>
                </c:pt>
                <c:pt idx="11819">
                  <c:v>1142.400024414062</c:v>
                </c:pt>
                <c:pt idx="11820">
                  <c:v>1142.5</c:v>
                </c:pt>
                <c:pt idx="11821">
                  <c:v>1142.599975585937</c:v>
                </c:pt>
                <c:pt idx="11822">
                  <c:v>1142.699951171875</c:v>
                </c:pt>
                <c:pt idx="11823">
                  <c:v>1142.799926757812</c:v>
                </c:pt>
                <c:pt idx="11824">
                  <c:v>1142.900024414062</c:v>
                </c:pt>
                <c:pt idx="11825">
                  <c:v>1143.0</c:v>
                </c:pt>
                <c:pt idx="11826">
                  <c:v>1143.099975585937</c:v>
                </c:pt>
                <c:pt idx="11827">
                  <c:v>1143.199951171875</c:v>
                </c:pt>
                <c:pt idx="11828">
                  <c:v>1143.299926757812</c:v>
                </c:pt>
                <c:pt idx="11829">
                  <c:v>1143.400024414062</c:v>
                </c:pt>
                <c:pt idx="11830">
                  <c:v>1143.5</c:v>
                </c:pt>
                <c:pt idx="11831">
                  <c:v>1143.599975585937</c:v>
                </c:pt>
                <c:pt idx="11832">
                  <c:v>1143.699951171875</c:v>
                </c:pt>
                <c:pt idx="11833">
                  <c:v>1143.799926757812</c:v>
                </c:pt>
                <c:pt idx="11834">
                  <c:v>1143.900024414062</c:v>
                </c:pt>
                <c:pt idx="11835">
                  <c:v>1144.0</c:v>
                </c:pt>
                <c:pt idx="11836">
                  <c:v>1144.099975585937</c:v>
                </c:pt>
                <c:pt idx="11837">
                  <c:v>1144.199951171875</c:v>
                </c:pt>
                <c:pt idx="11838">
                  <c:v>1144.299926757812</c:v>
                </c:pt>
                <c:pt idx="11839">
                  <c:v>1144.400024414062</c:v>
                </c:pt>
                <c:pt idx="11840">
                  <c:v>1144.5</c:v>
                </c:pt>
                <c:pt idx="11841">
                  <c:v>1144.599975585937</c:v>
                </c:pt>
                <c:pt idx="11842">
                  <c:v>1144.699951171875</c:v>
                </c:pt>
                <c:pt idx="11843">
                  <c:v>1144.799926757812</c:v>
                </c:pt>
                <c:pt idx="11844">
                  <c:v>1144.900024414062</c:v>
                </c:pt>
                <c:pt idx="11845">
                  <c:v>1145.0</c:v>
                </c:pt>
                <c:pt idx="11846">
                  <c:v>1145.099975585937</c:v>
                </c:pt>
                <c:pt idx="11847">
                  <c:v>1145.199951171875</c:v>
                </c:pt>
                <c:pt idx="11848">
                  <c:v>1145.299926757812</c:v>
                </c:pt>
                <c:pt idx="11849">
                  <c:v>1145.400024414062</c:v>
                </c:pt>
                <c:pt idx="11850">
                  <c:v>1145.5</c:v>
                </c:pt>
                <c:pt idx="11851">
                  <c:v>1145.599975585937</c:v>
                </c:pt>
                <c:pt idx="11852">
                  <c:v>1145.699951171875</c:v>
                </c:pt>
                <c:pt idx="11853">
                  <c:v>1145.799926757812</c:v>
                </c:pt>
                <c:pt idx="11854">
                  <c:v>1145.900024414062</c:v>
                </c:pt>
                <c:pt idx="11855">
                  <c:v>1146.0</c:v>
                </c:pt>
                <c:pt idx="11856">
                  <c:v>1146.099975585937</c:v>
                </c:pt>
                <c:pt idx="11857">
                  <c:v>1146.199951171875</c:v>
                </c:pt>
                <c:pt idx="11858">
                  <c:v>1146.299926757812</c:v>
                </c:pt>
                <c:pt idx="11859">
                  <c:v>1146.400024414062</c:v>
                </c:pt>
                <c:pt idx="11860">
                  <c:v>1146.5</c:v>
                </c:pt>
                <c:pt idx="11861">
                  <c:v>1146.599975585937</c:v>
                </c:pt>
                <c:pt idx="11862">
                  <c:v>1146.699951171875</c:v>
                </c:pt>
                <c:pt idx="11863">
                  <c:v>1146.799926757812</c:v>
                </c:pt>
                <c:pt idx="11864">
                  <c:v>1146.900024414062</c:v>
                </c:pt>
                <c:pt idx="11865">
                  <c:v>1147.0</c:v>
                </c:pt>
                <c:pt idx="11866">
                  <c:v>1147.099975585937</c:v>
                </c:pt>
                <c:pt idx="11867">
                  <c:v>1147.199951171875</c:v>
                </c:pt>
                <c:pt idx="11868">
                  <c:v>1147.299926757812</c:v>
                </c:pt>
                <c:pt idx="11869">
                  <c:v>1147.400024414062</c:v>
                </c:pt>
                <c:pt idx="11870">
                  <c:v>1147.5</c:v>
                </c:pt>
                <c:pt idx="11871">
                  <c:v>1147.599975585937</c:v>
                </c:pt>
                <c:pt idx="11872">
                  <c:v>1147.699951171875</c:v>
                </c:pt>
                <c:pt idx="11873">
                  <c:v>1147.799926757812</c:v>
                </c:pt>
                <c:pt idx="11874">
                  <c:v>1147.900024414062</c:v>
                </c:pt>
                <c:pt idx="11875">
                  <c:v>1148.0</c:v>
                </c:pt>
                <c:pt idx="11876">
                  <c:v>1148.099975585937</c:v>
                </c:pt>
                <c:pt idx="11877">
                  <c:v>1148.199951171875</c:v>
                </c:pt>
                <c:pt idx="11878">
                  <c:v>1148.299926757812</c:v>
                </c:pt>
                <c:pt idx="11879">
                  <c:v>1148.400024414062</c:v>
                </c:pt>
                <c:pt idx="11880">
                  <c:v>1148.5</c:v>
                </c:pt>
                <c:pt idx="11881">
                  <c:v>1148.599975585937</c:v>
                </c:pt>
                <c:pt idx="11882">
                  <c:v>1148.699951171875</c:v>
                </c:pt>
                <c:pt idx="11883">
                  <c:v>1148.799926757812</c:v>
                </c:pt>
                <c:pt idx="11884">
                  <c:v>1148.900024414062</c:v>
                </c:pt>
                <c:pt idx="11885">
                  <c:v>1149.0</c:v>
                </c:pt>
                <c:pt idx="11886">
                  <c:v>1149.099975585937</c:v>
                </c:pt>
                <c:pt idx="11887">
                  <c:v>1149.199951171875</c:v>
                </c:pt>
                <c:pt idx="11888">
                  <c:v>1149.299926757812</c:v>
                </c:pt>
                <c:pt idx="11889">
                  <c:v>1149.400024414062</c:v>
                </c:pt>
                <c:pt idx="11890">
                  <c:v>1149.5</c:v>
                </c:pt>
                <c:pt idx="11891">
                  <c:v>1149.599975585937</c:v>
                </c:pt>
                <c:pt idx="11892">
                  <c:v>1149.699951171875</c:v>
                </c:pt>
                <c:pt idx="11893">
                  <c:v>1149.799926757812</c:v>
                </c:pt>
                <c:pt idx="11894">
                  <c:v>1149.900024414062</c:v>
                </c:pt>
                <c:pt idx="11895">
                  <c:v>1150.0</c:v>
                </c:pt>
                <c:pt idx="11896">
                  <c:v>1150.099975585937</c:v>
                </c:pt>
                <c:pt idx="11897">
                  <c:v>1150.199951171875</c:v>
                </c:pt>
                <c:pt idx="11898">
                  <c:v>1150.299926757812</c:v>
                </c:pt>
                <c:pt idx="11899">
                  <c:v>1150.400024414062</c:v>
                </c:pt>
                <c:pt idx="11900">
                  <c:v>1150.5</c:v>
                </c:pt>
                <c:pt idx="11901">
                  <c:v>1150.599975585937</c:v>
                </c:pt>
                <c:pt idx="11902">
                  <c:v>1150.699951171875</c:v>
                </c:pt>
                <c:pt idx="11903">
                  <c:v>1150.799926757812</c:v>
                </c:pt>
                <c:pt idx="11904">
                  <c:v>1150.900024414062</c:v>
                </c:pt>
                <c:pt idx="11905">
                  <c:v>1151.0</c:v>
                </c:pt>
                <c:pt idx="11906">
                  <c:v>1151.099975585937</c:v>
                </c:pt>
                <c:pt idx="11907">
                  <c:v>1151.199951171875</c:v>
                </c:pt>
                <c:pt idx="11908">
                  <c:v>1151.299926757812</c:v>
                </c:pt>
                <c:pt idx="11909">
                  <c:v>1151.400024414062</c:v>
                </c:pt>
                <c:pt idx="11910">
                  <c:v>1151.5</c:v>
                </c:pt>
                <c:pt idx="11911">
                  <c:v>1151.599975585937</c:v>
                </c:pt>
                <c:pt idx="11912">
                  <c:v>1151.699951171875</c:v>
                </c:pt>
                <c:pt idx="11913">
                  <c:v>1151.799926757812</c:v>
                </c:pt>
                <c:pt idx="11914">
                  <c:v>1151.900024414062</c:v>
                </c:pt>
                <c:pt idx="11915">
                  <c:v>1152.0</c:v>
                </c:pt>
                <c:pt idx="11916">
                  <c:v>1152.099975585937</c:v>
                </c:pt>
                <c:pt idx="11917">
                  <c:v>1152.199951171875</c:v>
                </c:pt>
                <c:pt idx="11918">
                  <c:v>1152.299926757812</c:v>
                </c:pt>
                <c:pt idx="11919">
                  <c:v>1152.400024414062</c:v>
                </c:pt>
                <c:pt idx="11920">
                  <c:v>1152.5</c:v>
                </c:pt>
                <c:pt idx="11921">
                  <c:v>1152.599975585937</c:v>
                </c:pt>
                <c:pt idx="11922">
                  <c:v>1152.699951171875</c:v>
                </c:pt>
                <c:pt idx="11923">
                  <c:v>1152.799926757812</c:v>
                </c:pt>
                <c:pt idx="11924">
                  <c:v>1152.900024414062</c:v>
                </c:pt>
                <c:pt idx="11925">
                  <c:v>1153.0</c:v>
                </c:pt>
                <c:pt idx="11926">
                  <c:v>1153.099975585937</c:v>
                </c:pt>
                <c:pt idx="11927">
                  <c:v>1153.199951171875</c:v>
                </c:pt>
                <c:pt idx="11928">
                  <c:v>1153.299926757812</c:v>
                </c:pt>
                <c:pt idx="11929">
                  <c:v>1153.400024414062</c:v>
                </c:pt>
                <c:pt idx="11930">
                  <c:v>1153.5</c:v>
                </c:pt>
                <c:pt idx="11931">
                  <c:v>1153.599975585937</c:v>
                </c:pt>
                <c:pt idx="11932">
                  <c:v>1153.699951171875</c:v>
                </c:pt>
                <c:pt idx="11933">
                  <c:v>1153.799926757812</c:v>
                </c:pt>
                <c:pt idx="11934">
                  <c:v>1153.900024414062</c:v>
                </c:pt>
                <c:pt idx="11935">
                  <c:v>1154.0</c:v>
                </c:pt>
                <c:pt idx="11936">
                  <c:v>1154.099975585937</c:v>
                </c:pt>
                <c:pt idx="11937">
                  <c:v>1154.199951171875</c:v>
                </c:pt>
                <c:pt idx="11938">
                  <c:v>1154.299926757812</c:v>
                </c:pt>
                <c:pt idx="11939">
                  <c:v>1154.400024414062</c:v>
                </c:pt>
                <c:pt idx="11940">
                  <c:v>1154.5</c:v>
                </c:pt>
                <c:pt idx="11941">
                  <c:v>1154.599975585937</c:v>
                </c:pt>
                <c:pt idx="11942">
                  <c:v>1154.699951171875</c:v>
                </c:pt>
                <c:pt idx="11943">
                  <c:v>1154.799926757812</c:v>
                </c:pt>
                <c:pt idx="11944">
                  <c:v>1154.900024414062</c:v>
                </c:pt>
                <c:pt idx="11945">
                  <c:v>1155.0</c:v>
                </c:pt>
                <c:pt idx="11946">
                  <c:v>1155.099975585937</c:v>
                </c:pt>
                <c:pt idx="11947">
                  <c:v>1155.199951171875</c:v>
                </c:pt>
                <c:pt idx="11948">
                  <c:v>1155.299926757812</c:v>
                </c:pt>
                <c:pt idx="11949">
                  <c:v>1155.400024414062</c:v>
                </c:pt>
                <c:pt idx="11950">
                  <c:v>1155.5</c:v>
                </c:pt>
                <c:pt idx="11951">
                  <c:v>1155.599975585937</c:v>
                </c:pt>
                <c:pt idx="11952">
                  <c:v>1155.699951171875</c:v>
                </c:pt>
                <c:pt idx="11953">
                  <c:v>1155.799926757812</c:v>
                </c:pt>
                <c:pt idx="11954">
                  <c:v>1155.900024414062</c:v>
                </c:pt>
                <c:pt idx="11955">
                  <c:v>1156.0</c:v>
                </c:pt>
                <c:pt idx="11956">
                  <c:v>1156.099975585937</c:v>
                </c:pt>
                <c:pt idx="11957">
                  <c:v>1156.199951171875</c:v>
                </c:pt>
                <c:pt idx="11958">
                  <c:v>1156.299926757812</c:v>
                </c:pt>
                <c:pt idx="11959">
                  <c:v>1156.400024414062</c:v>
                </c:pt>
                <c:pt idx="11960">
                  <c:v>1156.5</c:v>
                </c:pt>
                <c:pt idx="11961">
                  <c:v>1156.599975585937</c:v>
                </c:pt>
                <c:pt idx="11962">
                  <c:v>1156.699951171875</c:v>
                </c:pt>
                <c:pt idx="11963">
                  <c:v>1156.799926757812</c:v>
                </c:pt>
                <c:pt idx="11964">
                  <c:v>1156.900024414062</c:v>
                </c:pt>
                <c:pt idx="11965">
                  <c:v>1157.0</c:v>
                </c:pt>
                <c:pt idx="11966">
                  <c:v>1157.099975585937</c:v>
                </c:pt>
                <c:pt idx="11967">
                  <c:v>1157.199951171875</c:v>
                </c:pt>
                <c:pt idx="11968">
                  <c:v>1157.299926757812</c:v>
                </c:pt>
                <c:pt idx="11969">
                  <c:v>1157.400024414062</c:v>
                </c:pt>
                <c:pt idx="11970">
                  <c:v>1157.5</c:v>
                </c:pt>
                <c:pt idx="11971">
                  <c:v>1157.599975585937</c:v>
                </c:pt>
                <c:pt idx="11972">
                  <c:v>1157.699951171875</c:v>
                </c:pt>
                <c:pt idx="11973">
                  <c:v>1157.799926757812</c:v>
                </c:pt>
                <c:pt idx="11974">
                  <c:v>1157.900024414062</c:v>
                </c:pt>
                <c:pt idx="11975">
                  <c:v>1158.0</c:v>
                </c:pt>
                <c:pt idx="11976">
                  <c:v>1158.099975585937</c:v>
                </c:pt>
                <c:pt idx="11977">
                  <c:v>1158.199951171875</c:v>
                </c:pt>
                <c:pt idx="11978">
                  <c:v>1158.299926757812</c:v>
                </c:pt>
                <c:pt idx="11979">
                  <c:v>1158.400024414062</c:v>
                </c:pt>
                <c:pt idx="11980">
                  <c:v>1158.5</c:v>
                </c:pt>
                <c:pt idx="11981">
                  <c:v>1158.599975585937</c:v>
                </c:pt>
                <c:pt idx="11982">
                  <c:v>1158.699951171875</c:v>
                </c:pt>
                <c:pt idx="11983">
                  <c:v>1158.799926757812</c:v>
                </c:pt>
                <c:pt idx="11984">
                  <c:v>1158.900024414062</c:v>
                </c:pt>
                <c:pt idx="11985">
                  <c:v>1159.0</c:v>
                </c:pt>
                <c:pt idx="11986">
                  <c:v>1159.099975585937</c:v>
                </c:pt>
                <c:pt idx="11987">
                  <c:v>1159.199951171875</c:v>
                </c:pt>
                <c:pt idx="11988">
                  <c:v>1159.299926757812</c:v>
                </c:pt>
                <c:pt idx="11989">
                  <c:v>1159.400024414062</c:v>
                </c:pt>
                <c:pt idx="11990">
                  <c:v>1159.5</c:v>
                </c:pt>
                <c:pt idx="11991">
                  <c:v>1159.599975585937</c:v>
                </c:pt>
                <c:pt idx="11992">
                  <c:v>1159.699951171875</c:v>
                </c:pt>
                <c:pt idx="11993">
                  <c:v>1159.799926757812</c:v>
                </c:pt>
                <c:pt idx="11994">
                  <c:v>1159.900024414062</c:v>
                </c:pt>
                <c:pt idx="11995">
                  <c:v>1160.0</c:v>
                </c:pt>
                <c:pt idx="11996">
                  <c:v>1160.099975585937</c:v>
                </c:pt>
                <c:pt idx="11997">
                  <c:v>1160.199951171875</c:v>
                </c:pt>
                <c:pt idx="11998">
                  <c:v>1160.299926757812</c:v>
                </c:pt>
                <c:pt idx="11999">
                  <c:v>1160.400024414062</c:v>
                </c:pt>
                <c:pt idx="12000">
                  <c:v>1160.5</c:v>
                </c:pt>
                <c:pt idx="12001">
                  <c:v>1160.599975585937</c:v>
                </c:pt>
                <c:pt idx="12002">
                  <c:v>1160.699951171875</c:v>
                </c:pt>
                <c:pt idx="12003">
                  <c:v>1160.799926757812</c:v>
                </c:pt>
                <c:pt idx="12004">
                  <c:v>1160.900024414062</c:v>
                </c:pt>
                <c:pt idx="12005">
                  <c:v>1161.0</c:v>
                </c:pt>
                <c:pt idx="12006">
                  <c:v>1161.099975585937</c:v>
                </c:pt>
                <c:pt idx="12007">
                  <c:v>1161.199951171875</c:v>
                </c:pt>
                <c:pt idx="12008">
                  <c:v>1161.299926757812</c:v>
                </c:pt>
                <c:pt idx="12009">
                  <c:v>1161.400024414062</c:v>
                </c:pt>
                <c:pt idx="12010">
                  <c:v>1161.5</c:v>
                </c:pt>
                <c:pt idx="12011">
                  <c:v>1161.599975585937</c:v>
                </c:pt>
                <c:pt idx="12012">
                  <c:v>1161.699951171875</c:v>
                </c:pt>
                <c:pt idx="12013">
                  <c:v>1161.799926757812</c:v>
                </c:pt>
                <c:pt idx="12014">
                  <c:v>1161.900024414062</c:v>
                </c:pt>
                <c:pt idx="12015">
                  <c:v>1162.0</c:v>
                </c:pt>
                <c:pt idx="12016">
                  <c:v>1162.099975585937</c:v>
                </c:pt>
                <c:pt idx="12017">
                  <c:v>1162.199951171875</c:v>
                </c:pt>
                <c:pt idx="12018">
                  <c:v>1162.299926757812</c:v>
                </c:pt>
                <c:pt idx="12019">
                  <c:v>1162.400024414062</c:v>
                </c:pt>
                <c:pt idx="12020">
                  <c:v>1162.5</c:v>
                </c:pt>
                <c:pt idx="12021">
                  <c:v>1162.599975585937</c:v>
                </c:pt>
                <c:pt idx="12022">
                  <c:v>1162.699951171875</c:v>
                </c:pt>
                <c:pt idx="12023">
                  <c:v>1162.799926757812</c:v>
                </c:pt>
                <c:pt idx="12024">
                  <c:v>1162.900024414062</c:v>
                </c:pt>
                <c:pt idx="12025">
                  <c:v>1163.0</c:v>
                </c:pt>
                <c:pt idx="12026">
                  <c:v>1163.099975585937</c:v>
                </c:pt>
                <c:pt idx="12027">
                  <c:v>1163.199951171875</c:v>
                </c:pt>
                <c:pt idx="12028">
                  <c:v>1163.299926757812</c:v>
                </c:pt>
                <c:pt idx="12029">
                  <c:v>1163.400024414062</c:v>
                </c:pt>
                <c:pt idx="12030">
                  <c:v>1163.5</c:v>
                </c:pt>
                <c:pt idx="12031">
                  <c:v>1163.599975585937</c:v>
                </c:pt>
                <c:pt idx="12032">
                  <c:v>1163.699951171875</c:v>
                </c:pt>
                <c:pt idx="12033">
                  <c:v>1163.799926757812</c:v>
                </c:pt>
                <c:pt idx="12034">
                  <c:v>1163.900024414062</c:v>
                </c:pt>
                <c:pt idx="12035">
                  <c:v>1164.0</c:v>
                </c:pt>
                <c:pt idx="12036">
                  <c:v>1164.099975585937</c:v>
                </c:pt>
                <c:pt idx="12037">
                  <c:v>1164.199951171875</c:v>
                </c:pt>
                <c:pt idx="12038">
                  <c:v>1164.299926757812</c:v>
                </c:pt>
                <c:pt idx="12039">
                  <c:v>1164.400024414062</c:v>
                </c:pt>
                <c:pt idx="12040">
                  <c:v>1164.5</c:v>
                </c:pt>
                <c:pt idx="12041">
                  <c:v>1164.599975585937</c:v>
                </c:pt>
                <c:pt idx="12042">
                  <c:v>1164.699951171875</c:v>
                </c:pt>
                <c:pt idx="12043">
                  <c:v>1164.799926757812</c:v>
                </c:pt>
                <c:pt idx="12044">
                  <c:v>1164.900024414062</c:v>
                </c:pt>
                <c:pt idx="12045">
                  <c:v>1165.0</c:v>
                </c:pt>
                <c:pt idx="12046">
                  <c:v>1165.099975585937</c:v>
                </c:pt>
                <c:pt idx="12047">
                  <c:v>1165.199951171875</c:v>
                </c:pt>
                <c:pt idx="12048">
                  <c:v>1165.299926757812</c:v>
                </c:pt>
                <c:pt idx="12049">
                  <c:v>1165.400024414062</c:v>
                </c:pt>
                <c:pt idx="12050">
                  <c:v>1165.5</c:v>
                </c:pt>
                <c:pt idx="12051">
                  <c:v>1165.599975585937</c:v>
                </c:pt>
                <c:pt idx="12052">
                  <c:v>1165.699951171875</c:v>
                </c:pt>
                <c:pt idx="12053">
                  <c:v>1165.799926757812</c:v>
                </c:pt>
                <c:pt idx="12054">
                  <c:v>1165.900024414062</c:v>
                </c:pt>
                <c:pt idx="12055">
                  <c:v>1166.0</c:v>
                </c:pt>
                <c:pt idx="12056">
                  <c:v>1166.099975585937</c:v>
                </c:pt>
                <c:pt idx="12057">
                  <c:v>1166.199951171875</c:v>
                </c:pt>
                <c:pt idx="12058">
                  <c:v>1166.299926757812</c:v>
                </c:pt>
                <c:pt idx="12059">
                  <c:v>1166.400024414062</c:v>
                </c:pt>
                <c:pt idx="12060">
                  <c:v>1166.5</c:v>
                </c:pt>
                <c:pt idx="12061">
                  <c:v>1166.599975585937</c:v>
                </c:pt>
                <c:pt idx="12062">
                  <c:v>1166.699951171875</c:v>
                </c:pt>
                <c:pt idx="12063">
                  <c:v>1166.799926757812</c:v>
                </c:pt>
                <c:pt idx="12064">
                  <c:v>1166.900024414062</c:v>
                </c:pt>
                <c:pt idx="12065">
                  <c:v>1167.0</c:v>
                </c:pt>
                <c:pt idx="12066">
                  <c:v>1167.099975585937</c:v>
                </c:pt>
                <c:pt idx="12067">
                  <c:v>1167.199951171875</c:v>
                </c:pt>
                <c:pt idx="12068">
                  <c:v>1167.299926757812</c:v>
                </c:pt>
                <c:pt idx="12069">
                  <c:v>1167.400024414062</c:v>
                </c:pt>
                <c:pt idx="12070">
                  <c:v>1167.5</c:v>
                </c:pt>
                <c:pt idx="12071">
                  <c:v>1167.599975585937</c:v>
                </c:pt>
                <c:pt idx="12072">
                  <c:v>1167.699951171875</c:v>
                </c:pt>
                <c:pt idx="12073">
                  <c:v>1167.799926757812</c:v>
                </c:pt>
                <c:pt idx="12074">
                  <c:v>1167.900024414062</c:v>
                </c:pt>
                <c:pt idx="12075">
                  <c:v>1168.0</c:v>
                </c:pt>
                <c:pt idx="12076">
                  <c:v>1168.099975585937</c:v>
                </c:pt>
                <c:pt idx="12077">
                  <c:v>1168.199951171875</c:v>
                </c:pt>
                <c:pt idx="12078">
                  <c:v>1168.299926757812</c:v>
                </c:pt>
                <c:pt idx="12079">
                  <c:v>1168.400024414062</c:v>
                </c:pt>
                <c:pt idx="12080">
                  <c:v>1168.5</c:v>
                </c:pt>
                <c:pt idx="12081">
                  <c:v>1168.599975585937</c:v>
                </c:pt>
                <c:pt idx="12082">
                  <c:v>1168.699951171875</c:v>
                </c:pt>
                <c:pt idx="12083">
                  <c:v>1168.799926757812</c:v>
                </c:pt>
                <c:pt idx="12084">
                  <c:v>1168.900024414062</c:v>
                </c:pt>
                <c:pt idx="12085">
                  <c:v>1169.0</c:v>
                </c:pt>
                <c:pt idx="12086">
                  <c:v>1169.099975585937</c:v>
                </c:pt>
                <c:pt idx="12087">
                  <c:v>1169.199951171875</c:v>
                </c:pt>
                <c:pt idx="12088">
                  <c:v>1169.299926757812</c:v>
                </c:pt>
                <c:pt idx="12089">
                  <c:v>1169.400024414062</c:v>
                </c:pt>
                <c:pt idx="12090">
                  <c:v>1169.5</c:v>
                </c:pt>
                <c:pt idx="12091">
                  <c:v>1169.599975585937</c:v>
                </c:pt>
                <c:pt idx="12092">
                  <c:v>1169.699951171875</c:v>
                </c:pt>
                <c:pt idx="12093">
                  <c:v>1169.799926757812</c:v>
                </c:pt>
                <c:pt idx="12094">
                  <c:v>1169.900024414062</c:v>
                </c:pt>
                <c:pt idx="12095">
                  <c:v>1170.0</c:v>
                </c:pt>
                <c:pt idx="12096">
                  <c:v>1170.099975585937</c:v>
                </c:pt>
                <c:pt idx="12097">
                  <c:v>1170.199951171875</c:v>
                </c:pt>
                <c:pt idx="12098">
                  <c:v>1170.299926757812</c:v>
                </c:pt>
                <c:pt idx="12099">
                  <c:v>1170.400024414062</c:v>
                </c:pt>
                <c:pt idx="12100">
                  <c:v>1170.5</c:v>
                </c:pt>
                <c:pt idx="12101">
                  <c:v>1170.599975585937</c:v>
                </c:pt>
                <c:pt idx="12102">
                  <c:v>1170.699951171875</c:v>
                </c:pt>
                <c:pt idx="12103">
                  <c:v>1170.799926757812</c:v>
                </c:pt>
                <c:pt idx="12104">
                  <c:v>1170.900024414062</c:v>
                </c:pt>
                <c:pt idx="12105">
                  <c:v>1171.0</c:v>
                </c:pt>
                <c:pt idx="12106">
                  <c:v>1171.099975585937</c:v>
                </c:pt>
                <c:pt idx="12107">
                  <c:v>1171.199951171875</c:v>
                </c:pt>
                <c:pt idx="12108">
                  <c:v>1171.299926757812</c:v>
                </c:pt>
                <c:pt idx="12109">
                  <c:v>1171.400024414062</c:v>
                </c:pt>
                <c:pt idx="12110">
                  <c:v>1171.5</c:v>
                </c:pt>
                <c:pt idx="12111">
                  <c:v>1171.599975585937</c:v>
                </c:pt>
                <c:pt idx="12112">
                  <c:v>1171.699951171875</c:v>
                </c:pt>
                <c:pt idx="12113">
                  <c:v>1171.799926757812</c:v>
                </c:pt>
                <c:pt idx="12114">
                  <c:v>1171.900024414062</c:v>
                </c:pt>
                <c:pt idx="12115">
                  <c:v>1172.0</c:v>
                </c:pt>
                <c:pt idx="12116">
                  <c:v>1172.099975585937</c:v>
                </c:pt>
                <c:pt idx="12117">
                  <c:v>1172.199951171875</c:v>
                </c:pt>
                <c:pt idx="12118">
                  <c:v>1172.299926757812</c:v>
                </c:pt>
                <c:pt idx="12119">
                  <c:v>1172.400024414062</c:v>
                </c:pt>
                <c:pt idx="12120">
                  <c:v>1172.5</c:v>
                </c:pt>
                <c:pt idx="12121">
                  <c:v>1172.599975585937</c:v>
                </c:pt>
                <c:pt idx="12122">
                  <c:v>1172.699951171875</c:v>
                </c:pt>
                <c:pt idx="12123">
                  <c:v>1172.799926757812</c:v>
                </c:pt>
                <c:pt idx="12124">
                  <c:v>1172.900024414062</c:v>
                </c:pt>
                <c:pt idx="12125">
                  <c:v>1173.0</c:v>
                </c:pt>
                <c:pt idx="12126">
                  <c:v>1173.099975585937</c:v>
                </c:pt>
                <c:pt idx="12127">
                  <c:v>1173.199951171875</c:v>
                </c:pt>
                <c:pt idx="12128">
                  <c:v>1173.299926757812</c:v>
                </c:pt>
                <c:pt idx="12129">
                  <c:v>1173.400024414062</c:v>
                </c:pt>
                <c:pt idx="12130">
                  <c:v>1173.5</c:v>
                </c:pt>
                <c:pt idx="12131">
                  <c:v>1173.599975585937</c:v>
                </c:pt>
                <c:pt idx="12132">
                  <c:v>1173.699951171875</c:v>
                </c:pt>
                <c:pt idx="12133">
                  <c:v>1173.799926757812</c:v>
                </c:pt>
                <c:pt idx="12134">
                  <c:v>1173.900024414062</c:v>
                </c:pt>
                <c:pt idx="12135">
                  <c:v>1174.0</c:v>
                </c:pt>
                <c:pt idx="12136">
                  <c:v>1174.099975585937</c:v>
                </c:pt>
                <c:pt idx="12137">
                  <c:v>1174.199951171875</c:v>
                </c:pt>
                <c:pt idx="12138">
                  <c:v>1174.299926757812</c:v>
                </c:pt>
                <c:pt idx="12139">
                  <c:v>1174.400024414062</c:v>
                </c:pt>
                <c:pt idx="12140">
                  <c:v>1174.5</c:v>
                </c:pt>
                <c:pt idx="12141">
                  <c:v>1174.599975585937</c:v>
                </c:pt>
                <c:pt idx="12142">
                  <c:v>1174.699951171875</c:v>
                </c:pt>
                <c:pt idx="12143">
                  <c:v>1174.799926757812</c:v>
                </c:pt>
                <c:pt idx="12144">
                  <c:v>1174.900024414062</c:v>
                </c:pt>
                <c:pt idx="12145">
                  <c:v>1175.0</c:v>
                </c:pt>
                <c:pt idx="12146">
                  <c:v>1175.099975585937</c:v>
                </c:pt>
                <c:pt idx="12147">
                  <c:v>1175.199951171875</c:v>
                </c:pt>
                <c:pt idx="12148">
                  <c:v>1175.299926757812</c:v>
                </c:pt>
                <c:pt idx="12149">
                  <c:v>1175.400024414062</c:v>
                </c:pt>
                <c:pt idx="12150">
                  <c:v>1175.5</c:v>
                </c:pt>
                <c:pt idx="12151">
                  <c:v>1175.599975585937</c:v>
                </c:pt>
                <c:pt idx="12152">
                  <c:v>1175.699951171875</c:v>
                </c:pt>
                <c:pt idx="12153">
                  <c:v>1175.799926757812</c:v>
                </c:pt>
                <c:pt idx="12154">
                  <c:v>1175.900024414062</c:v>
                </c:pt>
                <c:pt idx="12155">
                  <c:v>1176.0</c:v>
                </c:pt>
                <c:pt idx="12156">
                  <c:v>1176.099975585937</c:v>
                </c:pt>
                <c:pt idx="12157">
                  <c:v>1176.199951171875</c:v>
                </c:pt>
                <c:pt idx="12158">
                  <c:v>1176.299926757812</c:v>
                </c:pt>
                <c:pt idx="12159">
                  <c:v>1176.400024414062</c:v>
                </c:pt>
                <c:pt idx="12160">
                  <c:v>1176.5</c:v>
                </c:pt>
                <c:pt idx="12161">
                  <c:v>1176.599975585937</c:v>
                </c:pt>
                <c:pt idx="12162">
                  <c:v>1176.699951171875</c:v>
                </c:pt>
                <c:pt idx="12163">
                  <c:v>1176.799926757812</c:v>
                </c:pt>
                <c:pt idx="12164">
                  <c:v>1176.900024414062</c:v>
                </c:pt>
                <c:pt idx="12165">
                  <c:v>1177.0</c:v>
                </c:pt>
                <c:pt idx="12166">
                  <c:v>1177.099975585937</c:v>
                </c:pt>
                <c:pt idx="12167">
                  <c:v>1177.199951171875</c:v>
                </c:pt>
                <c:pt idx="12168">
                  <c:v>1177.299926757812</c:v>
                </c:pt>
                <c:pt idx="12169">
                  <c:v>1177.400024414062</c:v>
                </c:pt>
                <c:pt idx="12170">
                  <c:v>1177.5</c:v>
                </c:pt>
                <c:pt idx="12171">
                  <c:v>1177.599975585937</c:v>
                </c:pt>
                <c:pt idx="12172">
                  <c:v>1177.699951171875</c:v>
                </c:pt>
                <c:pt idx="12173">
                  <c:v>1177.799926757812</c:v>
                </c:pt>
                <c:pt idx="12174">
                  <c:v>1177.900024414062</c:v>
                </c:pt>
                <c:pt idx="12175">
                  <c:v>1178.0</c:v>
                </c:pt>
                <c:pt idx="12176">
                  <c:v>1178.099975585937</c:v>
                </c:pt>
                <c:pt idx="12177">
                  <c:v>1178.199951171875</c:v>
                </c:pt>
                <c:pt idx="12178">
                  <c:v>1178.299926757812</c:v>
                </c:pt>
                <c:pt idx="12179">
                  <c:v>1178.400024414062</c:v>
                </c:pt>
                <c:pt idx="12180">
                  <c:v>1178.5</c:v>
                </c:pt>
                <c:pt idx="12181">
                  <c:v>1178.599975585937</c:v>
                </c:pt>
                <c:pt idx="12182">
                  <c:v>1178.699951171875</c:v>
                </c:pt>
                <c:pt idx="12183">
                  <c:v>1178.799926757812</c:v>
                </c:pt>
                <c:pt idx="12184">
                  <c:v>1178.900024414062</c:v>
                </c:pt>
                <c:pt idx="12185">
                  <c:v>1179.0</c:v>
                </c:pt>
                <c:pt idx="12186">
                  <c:v>1179.099975585937</c:v>
                </c:pt>
                <c:pt idx="12187">
                  <c:v>1179.199951171875</c:v>
                </c:pt>
                <c:pt idx="12188">
                  <c:v>1179.299926757812</c:v>
                </c:pt>
                <c:pt idx="12189">
                  <c:v>1179.400024414062</c:v>
                </c:pt>
                <c:pt idx="12190">
                  <c:v>1179.5</c:v>
                </c:pt>
                <c:pt idx="12191">
                  <c:v>1179.599975585937</c:v>
                </c:pt>
                <c:pt idx="12192">
                  <c:v>1179.699951171875</c:v>
                </c:pt>
                <c:pt idx="12193">
                  <c:v>1179.799926757812</c:v>
                </c:pt>
                <c:pt idx="12194">
                  <c:v>1179.900024414062</c:v>
                </c:pt>
                <c:pt idx="12195">
                  <c:v>1180.0</c:v>
                </c:pt>
                <c:pt idx="12196">
                  <c:v>1180.099975585937</c:v>
                </c:pt>
                <c:pt idx="12197">
                  <c:v>1180.199951171875</c:v>
                </c:pt>
                <c:pt idx="12198">
                  <c:v>1180.299926757812</c:v>
                </c:pt>
                <c:pt idx="12199">
                  <c:v>1180.400024414062</c:v>
                </c:pt>
                <c:pt idx="12200">
                  <c:v>1180.5</c:v>
                </c:pt>
                <c:pt idx="12201">
                  <c:v>1180.599975585937</c:v>
                </c:pt>
                <c:pt idx="12202">
                  <c:v>1180.699951171875</c:v>
                </c:pt>
                <c:pt idx="12203">
                  <c:v>1180.799926757812</c:v>
                </c:pt>
                <c:pt idx="12204">
                  <c:v>1180.900024414062</c:v>
                </c:pt>
                <c:pt idx="12205">
                  <c:v>1181.0</c:v>
                </c:pt>
                <c:pt idx="12206">
                  <c:v>1181.099975585937</c:v>
                </c:pt>
                <c:pt idx="12207">
                  <c:v>1181.199951171875</c:v>
                </c:pt>
                <c:pt idx="12208">
                  <c:v>1181.299926757812</c:v>
                </c:pt>
                <c:pt idx="12209">
                  <c:v>1181.400024414062</c:v>
                </c:pt>
                <c:pt idx="12210">
                  <c:v>1181.5</c:v>
                </c:pt>
                <c:pt idx="12211">
                  <c:v>1181.599975585937</c:v>
                </c:pt>
                <c:pt idx="12212">
                  <c:v>1181.699951171875</c:v>
                </c:pt>
                <c:pt idx="12213">
                  <c:v>1181.799926757812</c:v>
                </c:pt>
                <c:pt idx="12214">
                  <c:v>1181.900024414062</c:v>
                </c:pt>
                <c:pt idx="12215">
                  <c:v>1182.0</c:v>
                </c:pt>
                <c:pt idx="12216">
                  <c:v>1182.099975585937</c:v>
                </c:pt>
                <c:pt idx="12217">
                  <c:v>1182.199951171875</c:v>
                </c:pt>
                <c:pt idx="12218">
                  <c:v>1182.299926757812</c:v>
                </c:pt>
                <c:pt idx="12219">
                  <c:v>1182.400024414062</c:v>
                </c:pt>
                <c:pt idx="12220">
                  <c:v>1182.5</c:v>
                </c:pt>
                <c:pt idx="12221">
                  <c:v>1182.599975585937</c:v>
                </c:pt>
                <c:pt idx="12222">
                  <c:v>1182.699951171875</c:v>
                </c:pt>
                <c:pt idx="12223">
                  <c:v>1182.799926757812</c:v>
                </c:pt>
                <c:pt idx="12224">
                  <c:v>1182.900024414062</c:v>
                </c:pt>
                <c:pt idx="12225">
                  <c:v>1183.0</c:v>
                </c:pt>
                <c:pt idx="12226">
                  <c:v>1183.099975585937</c:v>
                </c:pt>
                <c:pt idx="12227">
                  <c:v>1183.199951171875</c:v>
                </c:pt>
                <c:pt idx="12228">
                  <c:v>1183.299926757812</c:v>
                </c:pt>
                <c:pt idx="12229">
                  <c:v>1183.400024414062</c:v>
                </c:pt>
                <c:pt idx="12230">
                  <c:v>1183.5</c:v>
                </c:pt>
                <c:pt idx="12231">
                  <c:v>1183.599975585937</c:v>
                </c:pt>
                <c:pt idx="12232">
                  <c:v>1183.699951171875</c:v>
                </c:pt>
                <c:pt idx="12233">
                  <c:v>1183.799926757812</c:v>
                </c:pt>
                <c:pt idx="12234">
                  <c:v>1183.900024414062</c:v>
                </c:pt>
                <c:pt idx="12235">
                  <c:v>1184.0</c:v>
                </c:pt>
                <c:pt idx="12236">
                  <c:v>1184.099975585937</c:v>
                </c:pt>
                <c:pt idx="12237">
                  <c:v>1184.199951171875</c:v>
                </c:pt>
                <c:pt idx="12238">
                  <c:v>1184.299926757812</c:v>
                </c:pt>
                <c:pt idx="12239">
                  <c:v>1184.400024414062</c:v>
                </c:pt>
                <c:pt idx="12240">
                  <c:v>1184.5</c:v>
                </c:pt>
                <c:pt idx="12241">
                  <c:v>1184.599975585937</c:v>
                </c:pt>
                <c:pt idx="12242">
                  <c:v>1184.699951171875</c:v>
                </c:pt>
                <c:pt idx="12243">
                  <c:v>1184.799926757812</c:v>
                </c:pt>
                <c:pt idx="12244">
                  <c:v>1184.900024414062</c:v>
                </c:pt>
                <c:pt idx="12245">
                  <c:v>1185.0</c:v>
                </c:pt>
                <c:pt idx="12246">
                  <c:v>1185.099975585937</c:v>
                </c:pt>
                <c:pt idx="12247">
                  <c:v>1185.199951171875</c:v>
                </c:pt>
                <c:pt idx="12248">
                  <c:v>1185.299926757812</c:v>
                </c:pt>
                <c:pt idx="12249">
                  <c:v>1185.400024414062</c:v>
                </c:pt>
                <c:pt idx="12250">
                  <c:v>1185.5</c:v>
                </c:pt>
                <c:pt idx="12251">
                  <c:v>1185.599975585937</c:v>
                </c:pt>
                <c:pt idx="12252">
                  <c:v>1185.699951171875</c:v>
                </c:pt>
                <c:pt idx="12253">
                  <c:v>1185.799926757812</c:v>
                </c:pt>
                <c:pt idx="12254">
                  <c:v>1185.900024414062</c:v>
                </c:pt>
                <c:pt idx="12255">
                  <c:v>1186.0</c:v>
                </c:pt>
                <c:pt idx="12256">
                  <c:v>1186.099975585937</c:v>
                </c:pt>
                <c:pt idx="12257">
                  <c:v>1186.199951171875</c:v>
                </c:pt>
                <c:pt idx="12258">
                  <c:v>1186.299926757812</c:v>
                </c:pt>
                <c:pt idx="12259">
                  <c:v>1186.400024414062</c:v>
                </c:pt>
                <c:pt idx="12260">
                  <c:v>1186.5</c:v>
                </c:pt>
                <c:pt idx="12261">
                  <c:v>1186.599975585937</c:v>
                </c:pt>
                <c:pt idx="12262">
                  <c:v>1186.699951171875</c:v>
                </c:pt>
                <c:pt idx="12263">
                  <c:v>1186.799926757812</c:v>
                </c:pt>
                <c:pt idx="12264">
                  <c:v>1186.900024414062</c:v>
                </c:pt>
                <c:pt idx="12265">
                  <c:v>1187.0</c:v>
                </c:pt>
                <c:pt idx="12266">
                  <c:v>1187.099975585937</c:v>
                </c:pt>
                <c:pt idx="12267">
                  <c:v>1187.199951171875</c:v>
                </c:pt>
                <c:pt idx="12268">
                  <c:v>1187.299926757812</c:v>
                </c:pt>
                <c:pt idx="12269">
                  <c:v>1187.400024414062</c:v>
                </c:pt>
                <c:pt idx="12270">
                  <c:v>1187.5</c:v>
                </c:pt>
                <c:pt idx="12271">
                  <c:v>1187.599975585937</c:v>
                </c:pt>
                <c:pt idx="12272">
                  <c:v>1187.699951171875</c:v>
                </c:pt>
                <c:pt idx="12273">
                  <c:v>1187.799926757812</c:v>
                </c:pt>
                <c:pt idx="12274">
                  <c:v>1187.900024414062</c:v>
                </c:pt>
                <c:pt idx="12275">
                  <c:v>1188.0</c:v>
                </c:pt>
                <c:pt idx="12276">
                  <c:v>1188.099975585937</c:v>
                </c:pt>
                <c:pt idx="12277">
                  <c:v>1188.199951171875</c:v>
                </c:pt>
                <c:pt idx="12278">
                  <c:v>1188.299926757812</c:v>
                </c:pt>
                <c:pt idx="12279">
                  <c:v>1188.400024414062</c:v>
                </c:pt>
                <c:pt idx="12280">
                  <c:v>1188.5</c:v>
                </c:pt>
                <c:pt idx="12281">
                  <c:v>1188.599975585937</c:v>
                </c:pt>
                <c:pt idx="12282">
                  <c:v>1188.699951171875</c:v>
                </c:pt>
                <c:pt idx="12283">
                  <c:v>1188.799926757812</c:v>
                </c:pt>
                <c:pt idx="12284">
                  <c:v>1188.900024414062</c:v>
                </c:pt>
                <c:pt idx="12285">
                  <c:v>1189.0</c:v>
                </c:pt>
                <c:pt idx="12286">
                  <c:v>1189.099975585937</c:v>
                </c:pt>
                <c:pt idx="12287">
                  <c:v>1189.199951171875</c:v>
                </c:pt>
                <c:pt idx="12288">
                  <c:v>1189.299926757812</c:v>
                </c:pt>
                <c:pt idx="12289">
                  <c:v>1189.400024414062</c:v>
                </c:pt>
                <c:pt idx="12290">
                  <c:v>1189.5</c:v>
                </c:pt>
                <c:pt idx="12291">
                  <c:v>1189.599975585937</c:v>
                </c:pt>
                <c:pt idx="12292">
                  <c:v>1189.699951171875</c:v>
                </c:pt>
                <c:pt idx="12293">
                  <c:v>1189.799926757812</c:v>
                </c:pt>
                <c:pt idx="12294">
                  <c:v>1189.900024414062</c:v>
                </c:pt>
                <c:pt idx="12295">
                  <c:v>1190.0</c:v>
                </c:pt>
                <c:pt idx="12296">
                  <c:v>1190.099975585937</c:v>
                </c:pt>
                <c:pt idx="12297">
                  <c:v>1190.199951171875</c:v>
                </c:pt>
                <c:pt idx="12298">
                  <c:v>1190.299926757812</c:v>
                </c:pt>
                <c:pt idx="12299">
                  <c:v>1190.400024414062</c:v>
                </c:pt>
                <c:pt idx="12300">
                  <c:v>1190.5</c:v>
                </c:pt>
                <c:pt idx="12301">
                  <c:v>1190.599975585937</c:v>
                </c:pt>
                <c:pt idx="12302">
                  <c:v>1190.699951171875</c:v>
                </c:pt>
                <c:pt idx="12303">
                  <c:v>1190.799926757812</c:v>
                </c:pt>
                <c:pt idx="12304">
                  <c:v>1190.900024414062</c:v>
                </c:pt>
                <c:pt idx="12305">
                  <c:v>1191.0</c:v>
                </c:pt>
                <c:pt idx="12306">
                  <c:v>1191.099975585937</c:v>
                </c:pt>
                <c:pt idx="12307">
                  <c:v>1191.199951171875</c:v>
                </c:pt>
                <c:pt idx="12308">
                  <c:v>1191.299926757812</c:v>
                </c:pt>
                <c:pt idx="12309">
                  <c:v>1191.400024414062</c:v>
                </c:pt>
                <c:pt idx="12310">
                  <c:v>1191.5</c:v>
                </c:pt>
                <c:pt idx="12311">
                  <c:v>1191.599975585937</c:v>
                </c:pt>
                <c:pt idx="12312">
                  <c:v>1191.699951171875</c:v>
                </c:pt>
                <c:pt idx="12313">
                  <c:v>1191.799926757812</c:v>
                </c:pt>
                <c:pt idx="12314">
                  <c:v>1191.900024414062</c:v>
                </c:pt>
                <c:pt idx="12315">
                  <c:v>1192.0</c:v>
                </c:pt>
                <c:pt idx="12316">
                  <c:v>1192.099975585937</c:v>
                </c:pt>
                <c:pt idx="12317">
                  <c:v>1192.199951171875</c:v>
                </c:pt>
                <c:pt idx="12318">
                  <c:v>1192.299926757812</c:v>
                </c:pt>
                <c:pt idx="12319">
                  <c:v>1192.400024414062</c:v>
                </c:pt>
                <c:pt idx="12320">
                  <c:v>1192.5</c:v>
                </c:pt>
                <c:pt idx="12321">
                  <c:v>1192.599975585937</c:v>
                </c:pt>
                <c:pt idx="12322">
                  <c:v>1192.699951171875</c:v>
                </c:pt>
                <c:pt idx="12323">
                  <c:v>1192.799926757812</c:v>
                </c:pt>
                <c:pt idx="12324">
                  <c:v>1192.900024414062</c:v>
                </c:pt>
                <c:pt idx="12325">
                  <c:v>1193.0</c:v>
                </c:pt>
                <c:pt idx="12326">
                  <c:v>1193.099975585937</c:v>
                </c:pt>
                <c:pt idx="12327">
                  <c:v>1193.199951171875</c:v>
                </c:pt>
                <c:pt idx="12328">
                  <c:v>1193.299926757812</c:v>
                </c:pt>
                <c:pt idx="12329">
                  <c:v>1193.400024414062</c:v>
                </c:pt>
                <c:pt idx="12330">
                  <c:v>1193.5</c:v>
                </c:pt>
                <c:pt idx="12331">
                  <c:v>1193.599975585937</c:v>
                </c:pt>
                <c:pt idx="12332">
                  <c:v>1193.699951171875</c:v>
                </c:pt>
                <c:pt idx="12333">
                  <c:v>1193.799926757812</c:v>
                </c:pt>
                <c:pt idx="12334">
                  <c:v>1193.900024414062</c:v>
                </c:pt>
                <c:pt idx="12335">
                  <c:v>1194.0</c:v>
                </c:pt>
                <c:pt idx="12336">
                  <c:v>1194.099975585937</c:v>
                </c:pt>
                <c:pt idx="12337">
                  <c:v>1194.199951171875</c:v>
                </c:pt>
                <c:pt idx="12338">
                  <c:v>1194.299926757812</c:v>
                </c:pt>
                <c:pt idx="12339">
                  <c:v>1194.400024414062</c:v>
                </c:pt>
                <c:pt idx="12340">
                  <c:v>1194.5</c:v>
                </c:pt>
                <c:pt idx="12341">
                  <c:v>1194.599975585937</c:v>
                </c:pt>
                <c:pt idx="12342">
                  <c:v>1194.699951171875</c:v>
                </c:pt>
                <c:pt idx="12343">
                  <c:v>1194.799926757812</c:v>
                </c:pt>
                <c:pt idx="12344">
                  <c:v>1194.900024414062</c:v>
                </c:pt>
                <c:pt idx="12345">
                  <c:v>1195.0</c:v>
                </c:pt>
                <c:pt idx="12346">
                  <c:v>1195.099975585937</c:v>
                </c:pt>
                <c:pt idx="12347">
                  <c:v>1195.199951171875</c:v>
                </c:pt>
                <c:pt idx="12348">
                  <c:v>1195.299926757812</c:v>
                </c:pt>
                <c:pt idx="12349">
                  <c:v>1195.400024414062</c:v>
                </c:pt>
                <c:pt idx="12350">
                  <c:v>1195.5</c:v>
                </c:pt>
                <c:pt idx="12351">
                  <c:v>1195.599975585937</c:v>
                </c:pt>
                <c:pt idx="12352">
                  <c:v>1195.699951171875</c:v>
                </c:pt>
                <c:pt idx="12353">
                  <c:v>1195.799926757812</c:v>
                </c:pt>
                <c:pt idx="12354">
                  <c:v>1195.900024414062</c:v>
                </c:pt>
                <c:pt idx="12355">
                  <c:v>1196.0</c:v>
                </c:pt>
                <c:pt idx="12356">
                  <c:v>1196.099975585937</c:v>
                </c:pt>
                <c:pt idx="12357">
                  <c:v>1196.199951171875</c:v>
                </c:pt>
                <c:pt idx="12358">
                  <c:v>1196.299926757812</c:v>
                </c:pt>
                <c:pt idx="12359">
                  <c:v>1196.400024414062</c:v>
                </c:pt>
                <c:pt idx="12360">
                  <c:v>1196.5</c:v>
                </c:pt>
                <c:pt idx="12361">
                  <c:v>1196.599975585937</c:v>
                </c:pt>
                <c:pt idx="12362">
                  <c:v>1196.699951171875</c:v>
                </c:pt>
                <c:pt idx="12363">
                  <c:v>1196.799926757812</c:v>
                </c:pt>
                <c:pt idx="12364">
                  <c:v>1196.900024414062</c:v>
                </c:pt>
                <c:pt idx="12365">
                  <c:v>1197.0</c:v>
                </c:pt>
                <c:pt idx="12366">
                  <c:v>1197.099975585937</c:v>
                </c:pt>
                <c:pt idx="12367">
                  <c:v>1197.199951171875</c:v>
                </c:pt>
                <c:pt idx="12368">
                  <c:v>1197.299926757812</c:v>
                </c:pt>
                <c:pt idx="12369">
                  <c:v>1197.400024414062</c:v>
                </c:pt>
                <c:pt idx="12370">
                  <c:v>1197.5</c:v>
                </c:pt>
                <c:pt idx="12371">
                  <c:v>1197.599975585937</c:v>
                </c:pt>
                <c:pt idx="12372">
                  <c:v>1197.699951171875</c:v>
                </c:pt>
                <c:pt idx="12373">
                  <c:v>1197.799926757812</c:v>
                </c:pt>
                <c:pt idx="12374">
                  <c:v>1197.900024414062</c:v>
                </c:pt>
                <c:pt idx="12375">
                  <c:v>1198.0</c:v>
                </c:pt>
                <c:pt idx="12376">
                  <c:v>1198.099975585937</c:v>
                </c:pt>
                <c:pt idx="12377">
                  <c:v>1198.199951171875</c:v>
                </c:pt>
                <c:pt idx="12378">
                  <c:v>1198.299926757812</c:v>
                </c:pt>
                <c:pt idx="12379">
                  <c:v>1198.400024414062</c:v>
                </c:pt>
                <c:pt idx="12380">
                  <c:v>1198.5</c:v>
                </c:pt>
                <c:pt idx="12381">
                  <c:v>1198.599975585937</c:v>
                </c:pt>
                <c:pt idx="12382">
                  <c:v>1198.699951171875</c:v>
                </c:pt>
                <c:pt idx="12383">
                  <c:v>1198.799926757812</c:v>
                </c:pt>
                <c:pt idx="12384">
                  <c:v>1198.900024414062</c:v>
                </c:pt>
                <c:pt idx="12385">
                  <c:v>1199.0</c:v>
                </c:pt>
                <c:pt idx="12386">
                  <c:v>1199.099975585937</c:v>
                </c:pt>
                <c:pt idx="12387">
                  <c:v>1199.199951171875</c:v>
                </c:pt>
                <c:pt idx="12388">
                  <c:v>1199.299926757812</c:v>
                </c:pt>
                <c:pt idx="12389">
                  <c:v>1199.400024414062</c:v>
                </c:pt>
                <c:pt idx="12390">
                  <c:v>1199.5</c:v>
                </c:pt>
                <c:pt idx="12391">
                  <c:v>1199.599975585937</c:v>
                </c:pt>
                <c:pt idx="12392">
                  <c:v>1199.699951171875</c:v>
                </c:pt>
                <c:pt idx="12393">
                  <c:v>1199.799926757812</c:v>
                </c:pt>
                <c:pt idx="12394">
                  <c:v>1199.900024414062</c:v>
                </c:pt>
                <c:pt idx="12395">
                  <c:v>1200.0</c:v>
                </c:pt>
                <c:pt idx="12396">
                  <c:v>1200.099975585937</c:v>
                </c:pt>
                <c:pt idx="12397">
                  <c:v>1200.199951171875</c:v>
                </c:pt>
                <c:pt idx="12398">
                  <c:v>1200.299926757812</c:v>
                </c:pt>
                <c:pt idx="12399">
                  <c:v>1200.400024414062</c:v>
                </c:pt>
                <c:pt idx="12400">
                  <c:v>1200.5</c:v>
                </c:pt>
                <c:pt idx="12401">
                  <c:v>1200.599975585937</c:v>
                </c:pt>
                <c:pt idx="12402">
                  <c:v>1200.699951171875</c:v>
                </c:pt>
                <c:pt idx="12403">
                  <c:v>1200.799926757812</c:v>
                </c:pt>
                <c:pt idx="12404">
                  <c:v>1200.900024414062</c:v>
                </c:pt>
                <c:pt idx="12405">
                  <c:v>1201.0</c:v>
                </c:pt>
                <c:pt idx="12406">
                  <c:v>1201.099975585937</c:v>
                </c:pt>
                <c:pt idx="12407">
                  <c:v>1201.199951171875</c:v>
                </c:pt>
                <c:pt idx="12408">
                  <c:v>1201.299926757812</c:v>
                </c:pt>
                <c:pt idx="12409">
                  <c:v>1201.400024414062</c:v>
                </c:pt>
                <c:pt idx="12410">
                  <c:v>1201.5</c:v>
                </c:pt>
                <c:pt idx="12411">
                  <c:v>1201.599975585937</c:v>
                </c:pt>
                <c:pt idx="12412">
                  <c:v>1201.699951171875</c:v>
                </c:pt>
                <c:pt idx="12413">
                  <c:v>1201.799926757812</c:v>
                </c:pt>
                <c:pt idx="12414">
                  <c:v>1201.900024414062</c:v>
                </c:pt>
                <c:pt idx="12415">
                  <c:v>1202.0</c:v>
                </c:pt>
                <c:pt idx="12416">
                  <c:v>1202.099975585937</c:v>
                </c:pt>
                <c:pt idx="12417">
                  <c:v>1202.199951171875</c:v>
                </c:pt>
                <c:pt idx="12418">
                  <c:v>1202.299926757812</c:v>
                </c:pt>
                <c:pt idx="12419">
                  <c:v>1202.400024414062</c:v>
                </c:pt>
                <c:pt idx="12420">
                  <c:v>1202.5</c:v>
                </c:pt>
                <c:pt idx="12421">
                  <c:v>1202.599975585937</c:v>
                </c:pt>
                <c:pt idx="12422">
                  <c:v>1202.699951171875</c:v>
                </c:pt>
                <c:pt idx="12423">
                  <c:v>1202.799926757812</c:v>
                </c:pt>
                <c:pt idx="12424">
                  <c:v>1202.900024414062</c:v>
                </c:pt>
                <c:pt idx="12425">
                  <c:v>1203.0</c:v>
                </c:pt>
                <c:pt idx="12426">
                  <c:v>1203.099975585937</c:v>
                </c:pt>
                <c:pt idx="12427">
                  <c:v>1203.199951171875</c:v>
                </c:pt>
                <c:pt idx="12428">
                  <c:v>1203.299926757812</c:v>
                </c:pt>
                <c:pt idx="12429">
                  <c:v>1203.400024414062</c:v>
                </c:pt>
                <c:pt idx="12430">
                  <c:v>1203.5</c:v>
                </c:pt>
                <c:pt idx="12431">
                  <c:v>1203.599975585937</c:v>
                </c:pt>
                <c:pt idx="12432">
                  <c:v>1203.699951171875</c:v>
                </c:pt>
                <c:pt idx="12433">
                  <c:v>1203.799926757812</c:v>
                </c:pt>
                <c:pt idx="12434">
                  <c:v>1203.900024414062</c:v>
                </c:pt>
                <c:pt idx="12435">
                  <c:v>1204.0</c:v>
                </c:pt>
                <c:pt idx="12436">
                  <c:v>1204.099975585937</c:v>
                </c:pt>
                <c:pt idx="12437">
                  <c:v>1204.199951171875</c:v>
                </c:pt>
                <c:pt idx="12438">
                  <c:v>1204.299926757812</c:v>
                </c:pt>
                <c:pt idx="12439">
                  <c:v>1204.400024414062</c:v>
                </c:pt>
                <c:pt idx="12440">
                  <c:v>1204.5</c:v>
                </c:pt>
                <c:pt idx="12441">
                  <c:v>1204.599975585937</c:v>
                </c:pt>
                <c:pt idx="12442">
                  <c:v>1204.699951171875</c:v>
                </c:pt>
                <c:pt idx="12443">
                  <c:v>1204.799926757812</c:v>
                </c:pt>
                <c:pt idx="12444">
                  <c:v>1204.900024414062</c:v>
                </c:pt>
                <c:pt idx="12445">
                  <c:v>1205.0</c:v>
                </c:pt>
                <c:pt idx="12446">
                  <c:v>1205.099975585937</c:v>
                </c:pt>
                <c:pt idx="12447">
                  <c:v>1205.199951171875</c:v>
                </c:pt>
                <c:pt idx="12448">
                  <c:v>1205.299926757812</c:v>
                </c:pt>
                <c:pt idx="12449">
                  <c:v>1205.400024414062</c:v>
                </c:pt>
                <c:pt idx="12450">
                  <c:v>1205.5</c:v>
                </c:pt>
                <c:pt idx="12451">
                  <c:v>1205.599975585937</c:v>
                </c:pt>
                <c:pt idx="12452">
                  <c:v>1205.699951171875</c:v>
                </c:pt>
                <c:pt idx="12453">
                  <c:v>1205.799926757812</c:v>
                </c:pt>
                <c:pt idx="12454">
                  <c:v>1205.900024414062</c:v>
                </c:pt>
                <c:pt idx="12455">
                  <c:v>1206.0</c:v>
                </c:pt>
                <c:pt idx="12456">
                  <c:v>1206.099975585937</c:v>
                </c:pt>
                <c:pt idx="12457">
                  <c:v>1206.199951171875</c:v>
                </c:pt>
                <c:pt idx="12458">
                  <c:v>1206.299926757812</c:v>
                </c:pt>
                <c:pt idx="12459">
                  <c:v>1206.400024414062</c:v>
                </c:pt>
                <c:pt idx="12460">
                  <c:v>1206.5</c:v>
                </c:pt>
                <c:pt idx="12461">
                  <c:v>1206.599975585937</c:v>
                </c:pt>
                <c:pt idx="12462">
                  <c:v>1206.699951171875</c:v>
                </c:pt>
                <c:pt idx="12463">
                  <c:v>1206.799926757812</c:v>
                </c:pt>
                <c:pt idx="12464">
                  <c:v>1206.900024414062</c:v>
                </c:pt>
                <c:pt idx="12465">
                  <c:v>1207.0</c:v>
                </c:pt>
                <c:pt idx="12466">
                  <c:v>1207.099975585937</c:v>
                </c:pt>
                <c:pt idx="12467">
                  <c:v>1207.199951171875</c:v>
                </c:pt>
                <c:pt idx="12468">
                  <c:v>1207.299926757812</c:v>
                </c:pt>
                <c:pt idx="12469">
                  <c:v>1207.400024414062</c:v>
                </c:pt>
                <c:pt idx="12470">
                  <c:v>1207.5</c:v>
                </c:pt>
                <c:pt idx="12471">
                  <c:v>1207.599975585937</c:v>
                </c:pt>
                <c:pt idx="12472">
                  <c:v>1207.699951171875</c:v>
                </c:pt>
                <c:pt idx="12473">
                  <c:v>1207.799926757812</c:v>
                </c:pt>
                <c:pt idx="12474">
                  <c:v>1207.900024414062</c:v>
                </c:pt>
                <c:pt idx="12475">
                  <c:v>1208.0</c:v>
                </c:pt>
                <c:pt idx="12476">
                  <c:v>1208.099975585937</c:v>
                </c:pt>
                <c:pt idx="12477">
                  <c:v>1208.199951171875</c:v>
                </c:pt>
                <c:pt idx="12478">
                  <c:v>1208.299926757812</c:v>
                </c:pt>
                <c:pt idx="12479">
                  <c:v>1208.400024414062</c:v>
                </c:pt>
                <c:pt idx="12480">
                  <c:v>1208.5</c:v>
                </c:pt>
                <c:pt idx="12481">
                  <c:v>1208.599975585937</c:v>
                </c:pt>
                <c:pt idx="12482">
                  <c:v>1208.699951171875</c:v>
                </c:pt>
                <c:pt idx="12483">
                  <c:v>1208.799926757812</c:v>
                </c:pt>
                <c:pt idx="12484">
                  <c:v>1208.900024414062</c:v>
                </c:pt>
                <c:pt idx="12485">
                  <c:v>1209.0</c:v>
                </c:pt>
                <c:pt idx="12486">
                  <c:v>1209.099975585937</c:v>
                </c:pt>
                <c:pt idx="12487">
                  <c:v>1209.199951171875</c:v>
                </c:pt>
                <c:pt idx="12488">
                  <c:v>1209.299926757812</c:v>
                </c:pt>
                <c:pt idx="12489">
                  <c:v>1209.400024414062</c:v>
                </c:pt>
                <c:pt idx="12490">
                  <c:v>1209.5</c:v>
                </c:pt>
                <c:pt idx="12491">
                  <c:v>1209.599975585937</c:v>
                </c:pt>
                <c:pt idx="12492">
                  <c:v>1209.699951171875</c:v>
                </c:pt>
                <c:pt idx="12493">
                  <c:v>1209.799926757812</c:v>
                </c:pt>
                <c:pt idx="12494">
                  <c:v>1209.900024414062</c:v>
                </c:pt>
                <c:pt idx="12495">
                  <c:v>1210.0</c:v>
                </c:pt>
                <c:pt idx="12496">
                  <c:v>1210.099975585937</c:v>
                </c:pt>
                <c:pt idx="12497">
                  <c:v>1210.199951171875</c:v>
                </c:pt>
                <c:pt idx="12498">
                  <c:v>1210.299926757812</c:v>
                </c:pt>
                <c:pt idx="12499">
                  <c:v>1210.400024414062</c:v>
                </c:pt>
                <c:pt idx="12500">
                  <c:v>1210.5</c:v>
                </c:pt>
                <c:pt idx="12501">
                  <c:v>1210.599975585937</c:v>
                </c:pt>
                <c:pt idx="12502">
                  <c:v>1210.699951171875</c:v>
                </c:pt>
                <c:pt idx="12503">
                  <c:v>1210.799926757812</c:v>
                </c:pt>
                <c:pt idx="12504">
                  <c:v>1210.900024414062</c:v>
                </c:pt>
                <c:pt idx="12505">
                  <c:v>1211.0</c:v>
                </c:pt>
                <c:pt idx="12506">
                  <c:v>1211.099975585937</c:v>
                </c:pt>
                <c:pt idx="12507">
                  <c:v>1211.199951171875</c:v>
                </c:pt>
                <c:pt idx="12508">
                  <c:v>1211.299926757812</c:v>
                </c:pt>
                <c:pt idx="12509">
                  <c:v>1211.400024414062</c:v>
                </c:pt>
                <c:pt idx="12510">
                  <c:v>1211.5</c:v>
                </c:pt>
                <c:pt idx="12511">
                  <c:v>1211.599975585937</c:v>
                </c:pt>
                <c:pt idx="12512">
                  <c:v>1211.699951171875</c:v>
                </c:pt>
                <c:pt idx="12513">
                  <c:v>1211.799926757812</c:v>
                </c:pt>
                <c:pt idx="12514">
                  <c:v>1211.900024414062</c:v>
                </c:pt>
                <c:pt idx="12515">
                  <c:v>1212.0</c:v>
                </c:pt>
                <c:pt idx="12516">
                  <c:v>1212.099975585937</c:v>
                </c:pt>
                <c:pt idx="12517">
                  <c:v>1212.199951171875</c:v>
                </c:pt>
                <c:pt idx="12518">
                  <c:v>1212.299926757812</c:v>
                </c:pt>
                <c:pt idx="12519">
                  <c:v>1212.400024414062</c:v>
                </c:pt>
                <c:pt idx="12520">
                  <c:v>1212.5</c:v>
                </c:pt>
                <c:pt idx="12521">
                  <c:v>1212.599975585937</c:v>
                </c:pt>
                <c:pt idx="12522">
                  <c:v>1212.699951171875</c:v>
                </c:pt>
                <c:pt idx="12523">
                  <c:v>1212.799926757812</c:v>
                </c:pt>
                <c:pt idx="12524">
                  <c:v>1212.900024414062</c:v>
                </c:pt>
                <c:pt idx="12525">
                  <c:v>1213.0</c:v>
                </c:pt>
                <c:pt idx="12526">
                  <c:v>1213.099975585937</c:v>
                </c:pt>
                <c:pt idx="12527">
                  <c:v>1213.199951171875</c:v>
                </c:pt>
                <c:pt idx="12528">
                  <c:v>1213.299926757812</c:v>
                </c:pt>
                <c:pt idx="12529">
                  <c:v>1213.400024414062</c:v>
                </c:pt>
                <c:pt idx="12530">
                  <c:v>1213.5</c:v>
                </c:pt>
                <c:pt idx="12531">
                  <c:v>1213.599975585937</c:v>
                </c:pt>
                <c:pt idx="12532">
                  <c:v>1213.699951171875</c:v>
                </c:pt>
                <c:pt idx="12533">
                  <c:v>1213.799926757812</c:v>
                </c:pt>
                <c:pt idx="12534">
                  <c:v>1213.900024414062</c:v>
                </c:pt>
                <c:pt idx="12535">
                  <c:v>1214.0</c:v>
                </c:pt>
                <c:pt idx="12536">
                  <c:v>1214.099975585937</c:v>
                </c:pt>
                <c:pt idx="12537">
                  <c:v>1214.199951171875</c:v>
                </c:pt>
                <c:pt idx="12538">
                  <c:v>1214.299926757812</c:v>
                </c:pt>
                <c:pt idx="12539">
                  <c:v>1214.400024414062</c:v>
                </c:pt>
                <c:pt idx="12540">
                  <c:v>1214.5</c:v>
                </c:pt>
                <c:pt idx="12541">
                  <c:v>1214.599975585937</c:v>
                </c:pt>
                <c:pt idx="12542">
                  <c:v>1214.699951171875</c:v>
                </c:pt>
                <c:pt idx="12543">
                  <c:v>1214.799926757812</c:v>
                </c:pt>
                <c:pt idx="12544">
                  <c:v>1214.900024414062</c:v>
                </c:pt>
                <c:pt idx="12545">
                  <c:v>1215.0</c:v>
                </c:pt>
                <c:pt idx="12546">
                  <c:v>1215.099975585937</c:v>
                </c:pt>
                <c:pt idx="12547">
                  <c:v>1215.199951171875</c:v>
                </c:pt>
                <c:pt idx="12548">
                  <c:v>1215.299926757812</c:v>
                </c:pt>
                <c:pt idx="12549">
                  <c:v>1215.400024414062</c:v>
                </c:pt>
                <c:pt idx="12550">
                  <c:v>1215.5</c:v>
                </c:pt>
                <c:pt idx="12551">
                  <c:v>1215.599975585937</c:v>
                </c:pt>
                <c:pt idx="12552">
                  <c:v>1215.699951171875</c:v>
                </c:pt>
                <c:pt idx="12553">
                  <c:v>1215.799926757812</c:v>
                </c:pt>
                <c:pt idx="12554">
                  <c:v>1215.900024414062</c:v>
                </c:pt>
                <c:pt idx="12555">
                  <c:v>1216.0</c:v>
                </c:pt>
                <c:pt idx="12556">
                  <c:v>1216.099975585937</c:v>
                </c:pt>
                <c:pt idx="12557">
                  <c:v>1216.199951171875</c:v>
                </c:pt>
                <c:pt idx="12558">
                  <c:v>1216.299926757812</c:v>
                </c:pt>
                <c:pt idx="12559">
                  <c:v>1216.400024414062</c:v>
                </c:pt>
                <c:pt idx="12560">
                  <c:v>1216.5</c:v>
                </c:pt>
                <c:pt idx="12561">
                  <c:v>1216.599975585937</c:v>
                </c:pt>
                <c:pt idx="12562">
                  <c:v>1216.699951171875</c:v>
                </c:pt>
                <c:pt idx="12563">
                  <c:v>1216.799926757812</c:v>
                </c:pt>
                <c:pt idx="12564">
                  <c:v>1216.900024414062</c:v>
                </c:pt>
                <c:pt idx="12565">
                  <c:v>1217.0</c:v>
                </c:pt>
                <c:pt idx="12566">
                  <c:v>1217.099975585937</c:v>
                </c:pt>
                <c:pt idx="12567">
                  <c:v>1217.199951171875</c:v>
                </c:pt>
                <c:pt idx="12568">
                  <c:v>1217.299926757812</c:v>
                </c:pt>
                <c:pt idx="12569">
                  <c:v>1217.400024414062</c:v>
                </c:pt>
                <c:pt idx="12570">
                  <c:v>1217.5</c:v>
                </c:pt>
                <c:pt idx="12571">
                  <c:v>1217.599975585937</c:v>
                </c:pt>
                <c:pt idx="12572">
                  <c:v>1217.699951171875</c:v>
                </c:pt>
                <c:pt idx="12573">
                  <c:v>1217.799926757812</c:v>
                </c:pt>
                <c:pt idx="12574">
                  <c:v>1217.900024414062</c:v>
                </c:pt>
                <c:pt idx="12575">
                  <c:v>1218.0</c:v>
                </c:pt>
                <c:pt idx="12576">
                  <c:v>1218.099975585937</c:v>
                </c:pt>
                <c:pt idx="12577">
                  <c:v>1218.199951171875</c:v>
                </c:pt>
                <c:pt idx="12578">
                  <c:v>1218.299926757812</c:v>
                </c:pt>
                <c:pt idx="12579">
                  <c:v>1218.400024414062</c:v>
                </c:pt>
                <c:pt idx="12580">
                  <c:v>1218.5</c:v>
                </c:pt>
                <c:pt idx="12581">
                  <c:v>1218.599975585937</c:v>
                </c:pt>
                <c:pt idx="12582">
                  <c:v>1218.699951171875</c:v>
                </c:pt>
                <c:pt idx="12583">
                  <c:v>1218.799926757812</c:v>
                </c:pt>
                <c:pt idx="12584">
                  <c:v>1218.900024414062</c:v>
                </c:pt>
                <c:pt idx="12585">
                  <c:v>1219.0</c:v>
                </c:pt>
                <c:pt idx="12586">
                  <c:v>1219.099975585937</c:v>
                </c:pt>
                <c:pt idx="12587">
                  <c:v>1219.199951171875</c:v>
                </c:pt>
                <c:pt idx="12588">
                  <c:v>1219.299926757812</c:v>
                </c:pt>
                <c:pt idx="12589">
                  <c:v>1219.400024414062</c:v>
                </c:pt>
                <c:pt idx="12590">
                  <c:v>1219.5</c:v>
                </c:pt>
                <c:pt idx="12591">
                  <c:v>1219.599975585937</c:v>
                </c:pt>
                <c:pt idx="12592">
                  <c:v>1219.699951171875</c:v>
                </c:pt>
                <c:pt idx="12593">
                  <c:v>1219.799926757812</c:v>
                </c:pt>
                <c:pt idx="12594">
                  <c:v>1219.900024414062</c:v>
                </c:pt>
                <c:pt idx="12595">
                  <c:v>1220.0</c:v>
                </c:pt>
                <c:pt idx="12596">
                  <c:v>1220.099975585937</c:v>
                </c:pt>
                <c:pt idx="12597">
                  <c:v>1220.199951171875</c:v>
                </c:pt>
                <c:pt idx="12598">
                  <c:v>1220.299926757812</c:v>
                </c:pt>
                <c:pt idx="12599">
                  <c:v>1220.400024414062</c:v>
                </c:pt>
                <c:pt idx="12600">
                  <c:v>1220.5</c:v>
                </c:pt>
                <c:pt idx="12601">
                  <c:v>1220.599975585937</c:v>
                </c:pt>
                <c:pt idx="12602">
                  <c:v>1220.699951171875</c:v>
                </c:pt>
                <c:pt idx="12603">
                  <c:v>1220.799926757812</c:v>
                </c:pt>
                <c:pt idx="12604">
                  <c:v>1220.900024414062</c:v>
                </c:pt>
                <c:pt idx="12605">
                  <c:v>1221.0</c:v>
                </c:pt>
                <c:pt idx="12606">
                  <c:v>1221.099975585937</c:v>
                </c:pt>
                <c:pt idx="12607">
                  <c:v>1221.199951171875</c:v>
                </c:pt>
                <c:pt idx="12608">
                  <c:v>1221.299926757812</c:v>
                </c:pt>
                <c:pt idx="12609">
                  <c:v>1221.400024414062</c:v>
                </c:pt>
                <c:pt idx="12610">
                  <c:v>1221.5</c:v>
                </c:pt>
                <c:pt idx="12611">
                  <c:v>1221.599975585937</c:v>
                </c:pt>
                <c:pt idx="12612">
                  <c:v>1221.699951171875</c:v>
                </c:pt>
                <c:pt idx="12613">
                  <c:v>1221.799926757812</c:v>
                </c:pt>
                <c:pt idx="12614">
                  <c:v>1221.900024414062</c:v>
                </c:pt>
                <c:pt idx="12615">
                  <c:v>1222.0</c:v>
                </c:pt>
                <c:pt idx="12616">
                  <c:v>1222.099975585937</c:v>
                </c:pt>
                <c:pt idx="12617">
                  <c:v>1222.199951171875</c:v>
                </c:pt>
                <c:pt idx="12618">
                  <c:v>1222.299926757812</c:v>
                </c:pt>
                <c:pt idx="12619">
                  <c:v>1222.400024414062</c:v>
                </c:pt>
                <c:pt idx="12620">
                  <c:v>1222.5</c:v>
                </c:pt>
                <c:pt idx="12621">
                  <c:v>1222.599975585937</c:v>
                </c:pt>
                <c:pt idx="12622">
                  <c:v>1222.699951171875</c:v>
                </c:pt>
                <c:pt idx="12623">
                  <c:v>1222.799926757812</c:v>
                </c:pt>
                <c:pt idx="12624">
                  <c:v>1222.900024414062</c:v>
                </c:pt>
                <c:pt idx="12625">
                  <c:v>1223.0</c:v>
                </c:pt>
                <c:pt idx="12626">
                  <c:v>1223.099975585937</c:v>
                </c:pt>
                <c:pt idx="12627">
                  <c:v>1223.199951171875</c:v>
                </c:pt>
                <c:pt idx="12628">
                  <c:v>1223.299926757812</c:v>
                </c:pt>
                <c:pt idx="12629">
                  <c:v>1223.400024414062</c:v>
                </c:pt>
                <c:pt idx="12630">
                  <c:v>1223.5</c:v>
                </c:pt>
                <c:pt idx="12631">
                  <c:v>1223.599975585937</c:v>
                </c:pt>
                <c:pt idx="12632">
                  <c:v>1223.699951171875</c:v>
                </c:pt>
                <c:pt idx="12633">
                  <c:v>1223.799926757812</c:v>
                </c:pt>
                <c:pt idx="12634">
                  <c:v>1223.900024414062</c:v>
                </c:pt>
                <c:pt idx="12635">
                  <c:v>1224.0</c:v>
                </c:pt>
                <c:pt idx="12636">
                  <c:v>1224.099975585937</c:v>
                </c:pt>
                <c:pt idx="12637">
                  <c:v>1224.199951171875</c:v>
                </c:pt>
                <c:pt idx="12638">
                  <c:v>1224.299926757812</c:v>
                </c:pt>
                <c:pt idx="12639">
                  <c:v>1224.400024414062</c:v>
                </c:pt>
                <c:pt idx="12640">
                  <c:v>1224.5</c:v>
                </c:pt>
                <c:pt idx="12641">
                  <c:v>1224.599975585937</c:v>
                </c:pt>
                <c:pt idx="12642">
                  <c:v>1224.699951171875</c:v>
                </c:pt>
                <c:pt idx="12643">
                  <c:v>1224.799926757812</c:v>
                </c:pt>
                <c:pt idx="12644">
                  <c:v>1224.900024414062</c:v>
                </c:pt>
                <c:pt idx="12645">
                  <c:v>1225.0</c:v>
                </c:pt>
                <c:pt idx="12646">
                  <c:v>1225.099975585937</c:v>
                </c:pt>
                <c:pt idx="12647">
                  <c:v>1225.199951171875</c:v>
                </c:pt>
                <c:pt idx="12648">
                  <c:v>1225.299926757812</c:v>
                </c:pt>
                <c:pt idx="12649">
                  <c:v>1225.400024414062</c:v>
                </c:pt>
                <c:pt idx="12650">
                  <c:v>1225.5</c:v>
                </c:pt>
                <c:pt idx="12651">
                  <c:v>1225.599975585937</c:v>
                </c:pt>
                <c:pt idx="12652">
                  <c:v>1225.699951171875</c:v>
                </c:pt>
                <c:pt idx="12653">
                  <c:v>1225.799926757812</c:v>
                </c:pt>
                <c:pt idx="12654">
                  <c:v>1225.900024414062</c:v>
                </c:pt>
                <c:pt idx="12655">
                  <c:v>1226.0</c:v>
                </c:pt>
                <c:pt idx="12656">
                  <c:v>1226.099975585937</c:v>
                </c:pt>
                <c:pt idx="12657">
                  <c:v>1226.199951171875</c:v>
                </c:pt>
                <c:pt idx="12658">
                  <c:v>1226.299926757812</c:v>
                </c:pt>
                <c:pt idx="12659">
                  <c:v>1226.400024414062</c:v>
                </c:pt>
                <c:pt idx="12660">
                  <c:v>1226.5</c:v>
                </c:pt>
                <c:pt idx="12661">
                  <c:v>1226.599975585937</c:v>
                </c:pt>
                <c:pt idx="12662">
                  <c:v>1226.699951171875</c:v>
                </c:pt>
                <c:pt idx="12663">
                  <c:v>1226.799926757812</c:v>
                </c:pt>
                <c:pt idx="12664">
                  <c:v>1226.900024414062</c:v>
                </c:pt>
                <c:pt idx="12665">
                  <c:v>1227.0</c:v>
                </c:pt>
                <c:pt idx="12666">
                  <c:v>1227.099975585937</c:v>
                </c:pt>
                <c:pt idx="12667">
                  <c:v>1227.199951171875</c:v>
                </c:pt>
                <c:pt idx="12668">
                  <c:v>1227.299926757812</c:v>
                </c:pt>
                <c:pt idx="12669">
                  <c:v>1227.400024414062</c:v>
                </c:pt>
                <c:pt idx="12670">
                  <c:v>1227.5</c:v>
                </c:pt>
                <c:pt idx="12671">
                  <c:v>1227.599975585937</c:v>
                </c:pt>
                <c:pt idx="12672">
                  <c:v>1227.699951171875</c:v>
                </c:pt>
                <c:pt idx="12673">
                  <c:v>1227.799926757812</c:v>
                </c:pt>
                <c:pt idx="12674">
                  <c:v>1227.900024414062</c:v>
                </c:pt>
                <c:pt idx="12675">
                  <c:v>1228.0</c:v>
                </c:pt>
                <c:pt idx="12676">
                  <c:v>1228.099975585937</c:v>
                </c:pt>
                <c:pt idx="12677">
                  <c:v>1228.199951171875</c:v>
                </c:pt>
                <c:pt idx="12678">
                  <c:v>1228.299926757812</c:v>
                </c:pt>
                <c:pt idx="12679">
                  <c:v>1228.400024414062</c:v>
                </c:pt>
                <c:pt idx="12680">
                  <c:v>1228.5</c:v>
                </c:pt>
                <c:pt idx="12681">
                  <c:v>1228.599975585937</c:v>
                </c:pt>
                <c:pt idx="12682">
                  <c:v>1228.699951171875</c:v>
                </c:pt>
                <c:pt idx="12683">
                  <c:v>1228.799926757812</c:v>
                </c:pt>
                <c:pt idx="12684">
                  <c:v>1228.900024414062</c:v>
                </c:pt>
                <c:pt idx="12685">
                  <c:v>1229.0</c:v>
                </c:pt>
                <c:pt idx="12686">
                  <c:v>1229.099975585937</c:v>
                </c:pt>
                <c:pt idx="12687">
                  <c:v>1229.199951171875</c:v>
                </c:pt>
                <c:pt idx="12688">
                  <c:v>1229.299926757812</c:v>
                </c:pt>
                <c:pt idx="12689">
                  <c:v>1229.400024414062</c:v>
                </c:pt>
                <c:pt idx="12690">
                  <c:v>1229.5</c:v>
                </c:pt>
                <c:pt idx="12691">
                  <c:v>1229.599975585937</c:v>
                </c:pt>
                <c:pt idx="12692">
                  <c:v>1229.699951171875</c:v>
                </c:pt>
                <c:pt idx="12693">
                  <c:v>1229.799926757812</c:v>
                </c:pt>
                <c:pt idx="12694">
                  <c:v>1229.900024414062</c:v>
                </c:pt>
                <c:pt idx="12695">
                  <c:v>1230.0</c:v>
                </c:pt>
                <c:pt idx="12696">
                  <c:v>1230.099975585937</c:v>
                </c:pt>
                <c:pt idx="12697">
                  <c:v>1230.199951171875</c:v>
                </c:pt>
                <c:pt idx="12698">
                  <c:v>1230.299926757812</c:v>
                </c:pt>
                <c:pt idx="12699">
                  <c:v>1230.400024414062</c:v>
                </c:pt>
                <c:pt idx="12700">
                  <c:v>1230.5</c:v>
                </c:pt>
                <c:pt idx="12701">
                  <c:v>1230.599975585937</c:v>
                </c:pt>
                <c:pt idx="12702">
                  <c:v>1230.699951171875</c:v>
                </c:pt>
                <c:pt idx="12703">
                  <c:v>1230.799926757812</c:v>
                </c:pt>
                <c:pt idx="12704">
                  <c:v>1230.900024414062</c:v>
                </c:pt>
                <c:pt idx="12705">
                  <c:v>1231.0</c:v>
                </c:pt>
                <c:pt idx="12706">
                  <c:v>1231.099975585937</c:v>
                </c:pt>
                <c:pt idx="12707">
                  <c:v>1231.199951171875</c:v>
                </c:pt>
                <c:pt idx="12708">
                  <c:v>1231.299926757812</c:v>
                </c:pt>
                <c:pt idx="12709">
                  <c:v>1231.400024414062</c:v>
                </c:pt>
                <c:pt idx="12710">
                  <c:v>1231.5</c:v>
                </c:pt>
                <c:pt idx="12711">
                  <c:v>1231.599975585937</c:v>
                </c:pt>
                <c:pt idx="12712">
                  <c:v>1231.699951171875</c:v>
                </c:pt>
                <c:pt idx="12713">
                  <c:v>1231.799926757812</c:v>
                </c:pt>
                <c:pt idx="12714">
                  <c:v>1231.900024414062</c:v>
                </c:pt>
                <c:pt idx="12715">
                  <c:v>1232.0</c:v>
                </c:pt>
                <c:pt idx="12716">
                  <c:v>1232.099975585937</c:v>
                </c:pt>
                <c:pt idx="12717">
                  <c:v>1232.199951171875</c:v>
                </c:pt>
                <c:pt idx="12718">
                  <c:v>1232.299926757812</c:v>
                </c:pt>
                <c:pt idx="12719">
                  <c:v>1232.400024414062</c:v>
                </c:pt>
                <c:pt idx="12720">
                  <c:v>1232.5</c:v>
                </c:pt>
                <c:pt idx="12721">
                  <c:v>1232.599975585937</c:v>
                </c:pt>
                <c:pt idx="12722">
                  <c:v>1232.699951171875</c:v>
                </c:pt>
                <c:pt idx="12723">
                  <c:v>1232.799926757812</c:v>
                </c:pt>
                <c:pt idx="12724">
                  <c:v>1232.900024414062</c:v>
                </c:pt>
                <c:pt idx="12725">
                  <c:v>1233.0</c:v>
                </c:pt>
                <c:pt idx="12726">
                  <c:v>1233.099975585937</c:v>
                </c:pt>
                <c:pt idx="12727">
                  <c:v>1233.199951171875</c:v>
                </c:pt>
                <c:pt idx="12728">
                  <c:v>1233.299926757812</c:v>
                </c:pt>
                <c:pt idx="12729">
                  <c:v>1233.400024414062</c:v>
                </c:pt>
                <c:pt idx="12730">
                  <c:v>1233.5</c:v>
                </c:pt>
                <c:pt idx="12731">
                  <c:v>1233.599975585937</c:v>
                </c:pt>
                <c:pt idx="12732">
                  <c:v>1233.699951171875</c:v>
                </c:pt>
                <c:pt idx="12733">
                  <c:v>1233.799926757812</c:v>
                </c:pt>
                <c:pt idx="12734">
                  <c:v>1233.900024414062</c:v>
                </c:pt>
                <c:pt idx="12735">
                  <c:v>1234.0</c:v>
                </c:pt>
                <c:pt idx="12736">
                  <c:v>1234.099975585937</c:v>
                </c:pt>
                <c:pt idx="12737">
                  <c:v>1234.199951171875</c:v>
                </c:pt>
                <c:pt idx="12738">
                  <c:v>1234.299926757812</c:v>
                </c:pt>
                <c:pt idx="12739">
                  <c:v>1234.400024414062</c:v>
                </c:pt>
                <c:pt idx="12740">
                  <c:v>1234.5</c:v>
                </c:pt>
                <c:pt idx="12741">
                  <c:v>1234.599975585937</c:v>
                </c:pt>
                <c:pt idx="12742">
                  <c:v>1234.699951171875</c:v>
                </c:pt>
                <c:pt idx="12743">
                  <c:v>1234.799926757812</c:v>
                </c:pt>
                <c:pt idx="12744">
                  <c:v>1234.900024414062</c:v>
                </c:pt>
                <c:pt idx="12745">
                  <c:v>1235.0</c:v>
                </c:pt>
                <c:pt idx="12746">
                  <c:v>1235.099975585937</c:v>
                </c:pt>
                <c:pt idx="12747">
                  <c:v>1235.199951171875</c:v>
                </c:pt>
                <c:pt idx="12748">
                  <c:v>1235.299926757812</c:v>
                </c:pt>
                <c:pt idx="12749">
                  <c:v>1235.400024414062</c:v>
                </c:pt>
                <c:pt idx="12750">
                  <c:v>1235.5</c:v>
                </c:pt>
                <c:pt idx="12751">
                  <c:v>1235.599975585937</c:v>
                </c:pt>
                <c:pt idx="12752">
                  <c:v>1235.699951171875</c:v>
                </c:pt>
                <c:pt idx="12753">
                  <c:v>1235.799926757812</c:v>
                </c:pt>
                <c:pt idx="12754">
                  <c:v>1235.900024414062</c:v>
                </c:pt>
                <c:pt idx="12755">
                  <c:v>1236.0</c:v>
                </c:pt>
                <c:pt idx="12756">
                  <c:v>1236.099975585937</c:v>
                </c:pt>
                <c:pt idx="12757">
                  <c:v>1236.199951171875</c:v>
                </c:pt>
                <c:pt idx="12758">
                  <c:v>1236.299926757812</c:v>
                </c:pt>
                <c:pt idx="12759">
                  <c:v>1236.400024414062</c:v>
                </c:pt>
                <c:pt idx="12760">
                  <c:v>1236.5</c:v>
                </c:pt>
                <c:pt idx="12761">
                  <c:v>1236.599975585937</c:v>
                </c:pt>
                <c:pt idx="12762">
                  <c:v>1236.699951171875</c:v>
                </c:pt>
                <c:pt idx="12763">
                  <c:v>1236.799926757812</c:v>
                </c:pt>
                <c:pt idx="12764">
                  <c:v>1236.900024414062</c:v>
                </c:pt>
                <c:pt idx="12765">
                  <c:v>1237.0</c:v>
                </c:pt>
                <c:pt idx="12766">
                  <c:v>1237.099975585937</c:v>
                </c:pt>
                <c:pt idx="12767">
                  <c:v>1237.199951171875</c:v>
                </c:pt>
                <c:pt idx="12768">
                  <c:v>1237.299926757812</c:v>
                </c:pt>
                <c:pt idx="12769">
                  <c:v>1237.400024414062</c:v>
                </c:pt>
                <c:pt idx="12770">
                  <c:v>1237.5</c:v>
                </c:pt>
                <c:pt idx="12771">
                  <c:v>1237.599975585937</c:v>
                </c:pt>
                <c:pt idx="12772">
                  <c:v>1237.699951171875</c:v>
                </c:pt>
                <c:pt idx="12773">
                  <c:v>1237.799926757812</c:v>
                </c:pt>
                <c:pt idx="12774">
                  <c:v>1237.900024414062</c:v>
                </c:pt>
                <c:pt idx="12775">
                  <c:v>1238.0</c:v>
                </c:pt>
                <c:pt idx="12776">
                  <c:v>1238.099975585937</c:v>
                </c:pt>
                <c:pt idx="12777">
                  <c:v>1238.199951171875</c:v>
                </c:pt>
                <c:pt idx="12778">
                  <c:v>1238.299926757812</c:v>
                </c:pt>
                <c:pt idx="12779">
                  <c:v>1238.400024414062</c:v>
                </c:pt>
                <c:pt idx="12780">
                  <c:v>1238.5</c:v>
                </c:pt>
                <c:pt idx="12781">
                  <c:v>1238.599975585937</c:v>
                </c:pt>
                <c:pt idx="12782">
                  <c:v>1238.699951171875</c:v>
                </c:pt>
                <c:pt idx="12783">
                  <c:v>1238.799926757812</c:v>
                </c:pt>
                <c:pt idx="12784">
                  <c:v>1238.900024414062</c:v>
                </c:pt>
                <c:pt idx="12785">
                  <c:v>1239.0</c:v>
                </c:pt>
                <c:pt idx="12786">
                  <c:v>1239.099975585937</c:v>
                </c:pt>
                <c:pt idx="12787">
                  <c:v>1239.199951171875</c:v>
                </c:pt>
                <c:pt idx="12788">
                  <c:v>1239.299926757812</c:v>
                </c:pt>
                <c:pt idx="12789">
                  <c:v>1239.400024414062</c:v>
                </c:pt>
                <c:pt idx="12790">
                  <c:v>1239.5</c:v>
                </c:pt>
                <c:pt idx="12791">
                  <c:v>1239.599975585937</c:v>
                </c:pt>
                <c:pt idx="12792">
                  <c:v>1239.699951171875</c:v>
                </c:pt>
                <c:pt idx="12793">
                  <c:v>1239.799926757812</c:v>
                </c:pt>
                <c:pt idx="12794">
                  <c:v>1239.900024414062</c:v>
                </c:pt>
                <c:pt idx="12795">
                  <c:v>1240.0</c:v>
                </c:pt>
                <c:pt idx="12796">
                  <c:v>1240.099975585937</c:v>
                </c:pt>
                <c:pt idx="12797">
                  <c:v>1240.199951171875</c:v>
                </c:pt>
                <c:pt idx="12798">
                  <c:v>1240.299926757812</c:v>
                </c:pt>
                <c:pt idx="12799">
                  <c:v>1240.400024414062</c:v>
                </c:pt>
                <c:pt idx="12800">
                  <c:v>1240.5</c:v>
                </c:pt>
                <c:pt idx="12801">
                  <c:v>1240.599975585937</c:v>
                </c:pt>
                <c:pt idx="12802">
                  <c:v>1240.699951171875</c:v>
                </c:pt>
                <c:pt idx="12803">
                  <c:v>1240.799926757812</c:v>
                </c:pt>
                <c:pt idx="12804">
                  <c:v>1240.900024414062</c:v>
                </c:pt>
                <c:pt idx="12805">
                  <c:v>1241.0</c:v>
                </c:pt>
                <c:pt idx="12806">
                  <c:v>1241.099975585937</c:v>
                </c:pt>
                <c:pt idx="12807">
                  <c:v>1241.199951171875</c:v>
                </c:pt>
                <c:pt idx="12808">
                  <c:v>1241.299926757812</c:v>
                </c:pt>
                <c:pt idx="12809">
                  <c:v>1241.400024414062</c:v>
                </c:pt>
                <c:pt idx="12810">
                  <c:v>1241.5</c:v>
                </c:pt>
                <c:pt idx="12811">
                  <c:v>1241.599975585937</c:v>
                </c:pt>
                <c:pt idx="12812">
                  <c:v>1241.699951171875</c:v>
                </c:pt>
                <c:pt idx="12813">
                  <c:v>1241.799926757812</c:v>
                </c:pt>
                <c:pt idx="12814">
                  <c:v>1241.900024414062</c:v>
                </c:pt>
                <c:pt idx="12815">
                  <c:v>1242.0</c:v>
                </c:pt>
                <c:pt idx="12816">
                  <c:v>1242.099975585937</c:v>
                </c:pt>
                <c:pt idx="12817">
                  <c:v>1242.199951171875</c:v>
                </c:pt>
                <c:pt idx="12818">
                  <c:v>1242.299926757812</c:v>
                </c:pt>
                <c:pt idx="12819">
                  <c:v>1242.400024414062</c:v>
                </c:pt>
                <c:pt idx="12820">
                  <c:v>1242.5</c:v>
                </c:pt>
                <c:pt idx="12821">
                  <c:v>1242.599975585937</c:v>
                </c:pt>
                <c:pt idx="12822">
                  <c:v>1242.699951171875</c:v>
                </c:pt>
                <c:pt idx="12823">
                  <c:v>1242.799926757812</c:v>
                </c:pt>
                <c:pt idx="12824">
                  <c:v>1242.900024414062</c:v>
                </c:pt>
                <c:pt idx="12825">
                  <c:v>1243.0</c:v>
                </c:pt>
                <c:pt idx="12826">
                  <c:v>1243.099975585937</c:v>
                </c:pt>
                <c:pt idx="12827">
                  <c:v>1243.199951171875</c:v>
                </c:pt>
                <c:pt idx="12828">
                  <c:v>1243.299926757812</c:v>
                </c:pt>
                <c:pt idx="12829">
                  <c:v>1243.400024414062</c:v>
                </c:pt>
                <c:pt idx="12830">
                  <c:v>1243.5</c:v>
                </c:pt>
                <c:pt idx="12831">
                  <c:v>1243.599975585937</c:v>
                </c:pt>
                <c:pt idx="12832">
                  <c:v>1243.699951171875</c:v>
                </c:pt>
                <c:pt idx="12833">
                  <c:v>1243.799926757812</c:v>
                </c:pt>
                <c:pt idx="12834">
                  <c:v>1243.900024414062</c:v>
                </c:pt>
                <c:pt idx="12835">
                  <c:v>1244.0</c:v>
                </c:pt>
                <c:pt idx="12836">
                  <c:v>1244.099975585937</c:v>
                </c:pt>
                <c:pt idx="12837">
                  <c:v>1244.199951171875</c:v>
                </c:pt>
                <c:pt idx="12838">
                  <c:v>1244.299926757812</c:v>
                </c:pt>
                <c:pt idx="12839">
                  <c:v>1244.400024414062</c:v>
                </c:pt>
                <c:pt idx="12840">
                  <c:v>1244.5</c:v>
                </c:pt>
                <c:pt idx="12841">
                  <c:v>1244.599975585937</c:v>
                </c:pt>
                <c:pt idx="12842">
                  <c:v>1244.699951171875</c:v>
                </c:pt>
                <c:pt idx="12843">
                  <c:v>1244.799926757812</c:v>
                </c:pt>
                <c:pt idx="12844">
                  <c:v>1244.900024414062</c:v>
                </c:pt>
                <c:pt idx="12845">
                  <c:v>1245.0</c:v>
                </c:pt>
                <c:pt idx="12846">
                  <c:v>1245.099975585937</c:v>
                </c:pt>
                <c:pt idx="12847">
                  <c:v>1245.199951171875</c:v>
                </c:pt>
                <c:pt idx="12848">
                  <c:v>1245.299926757812</c:v>
                </c:pt>
                <c:pt idx="12849">
                  <c:v>1245.400024414062</c:v>
                </c:pt>
                <c:pt idx="12850">
                  <c:v>1245.5</c:v>
                </c:pt>
                <c:pt idx="12851">
                  <c:v>1245.599975585937</c:v>
                </c:pt>
                <c:pt idx="12852">
                  <c:v>1245.699951171875</c:v>
                </c:pt>
                <c:pt idx="12853">
                  <c:v>1245.799926757812</c:v>
                </c:pt>
                <c:pt idx="12854">
                  <c:v>1245.900024414062</c:v>
                </c:pt>
                <c:pt idx="12855">
                  <c:v>1246.0</c:v>
                </c:pt>
                <c:pt idx="12856">
                  <c:v>1246.099975585937</c:v>
                </c:pt>
                <c:pt idx="12857">
                  <c:v>1246.199951171875</c:v>
                </c:pt>
                <c:pt idx="12858">
                  <c:v>1246.299926757812</c:v>
                </c:pt>
                <c:pt idx="12859">
                  <c:v>1246.400024414062</c:v>
                </c:pt>
                <c:pt idx="12860">
                  <c:v>1246.5</c:v>
                </c:pt>
                <c:pt idx="12861">
                  <c:v>1246.599975585937</c:v>
                </c:pt>
                <c:pt idx="12862">
                  <c:v>1246.699951171875</c:v>
                </c:pt>
                <c:pt idx="12863">
                  <c:v>1246.799926757812</c:v>
                </c:pt>
                <c:pt idx="12864">
                  <c:v>1246.900024414062</c:v>
                </c:pt>
                <c:pt idx="12865">
                  <c:v>1247.0</c:v>
                </c:pt>
                <c:pt idx="12866">
                  <c:v>1247.099975585937</c:v>
                </c:pt>
                <c:pt idx="12867">
                  <c:v>1247.199951171875</c:v>
                </c:pt>
                <c:pt idx="12868">
                  <c:v>1247.299926757812</c:v>
                </c:pt>
                <c:pt idx="12869">
                  <c:v>1247.400024414062</c:v>
                </c:pt>
                <c:pt idx="12870">
                  <c:v>1247.5</c:v>
                </c:pt>
                <c:pt idx="12871">
                  <c:v>1247.599975585937</c:v>
                </c:pt>
                <c:pt idx="12872">
                  <c:v>1247.699951171875</c:v>
                </c:pt>
                <c:pt idx="12873">
                  <c:v>1247.799926757812</c:v>
                </c:pt>
                <c:pt idx="12874">
                  <c:v>1247.900024414062</c:v>
                </c:pt>
                <c:pt idx="12875">
                  <c:v>1248.0</c:v>
                </c:pt>
                <c:pt idx="12876">
                  <c:v>1248.099975585937</c:v>
                </c:pt>
                <c:pt idx="12877">
                  <c:v>1248.199951171875</c:v>
                </c:pt>
                <c:pt idx="12878">
                  <c:v>1248.299926757812</c:v>
                </c:pt>
                <c:pt idx="12879">
                  <c:v>1248.400024414062</c:v>
                </c:pt>
                <c:pt idx="12880">
                  <c:v>1248.5</c:v>
                </c:pt>
                <c:pt idx="12881">
                  <c:v>1248.599975585937</c:v>
                </c:pt>
                <c:pt idx="12882">
                  <c:v>1248.699951171875</c:v>
                </c:pt>
                <c:pt idx="12883">
                  <c:v>1248.799926757812</c:v>
                </c:pt>
                <c:pt idx="12884">
                  <c:v>1248.900024414062</c:v>
                </c:pt>
                <c:pt idx="12885">
                  <c:v>1249.0</c:v>
                </c:pt>
                <c:pt idx="12886">
                  <c:v>1249.099975585937</c:v>
                </c:pt>
                <c:pt idx="12887">
                  <c:v>1249.199951171875</c:v>
                </c:pt>
                <c:pt idx="12888">
                  <c:v>1249.299926757812</c:v>
                </c:pt>
                <c:pt idx="12889">
                  <c:v>1249.400024414062</c:v>
                </c:pt>
                <c:pt idx="12890">
                  <c:v>1249.5</c:v>
                </c:pt>
                <c:pt idx="12891">
                  <c:v>1249.599975585937</c:v>
                </c:pt>
                <c:pt idx="12892">
                  <c:v>1249.699951171875</c:v>
                </c:pt>
                <c:pt idx="12893">
                  <c:v>1249.799926757812</c:v>
                </c:pt>
                <c:pt idx="12894">
                  <c:v>1249.900024414062</c:v>
                </c:pt>
                <c:pt idx="12895">
                  <c:v>1250.0</c:v>
                </c:pt>
                <c:pt idx="12896">
                  <c:v>1250.099975585937</c:v>
                </c:pt>
                <c:pt idx="12897">
                  <c:v>1250.199951171875</c:v>
                </c:pt>
                <c:pt idx="12898">
                  <c:v>1250.299926757812</c:v>
                </c:pt>
                <c:pt idx="12899">
                  <c:v>1250.400024414062</c:v>
                </c:pt>
                <c:pt idx="12900">
                  <c:v>1250.5</c:v>
                </c:pt>
                <c:pt idx="12901">
                  <c:v>1250.599975585937</c:v>
                </c:pt>
                <c:pt idx="12902">
                  <c:v>1250.699951171875</c:v>
                </c:pt>
                <c:pt idx="12903">
                  <c:v>1250.799926757812</c:v>
                </c:pt>
                <c:pt idx="12904">
                  <c:v>1250.900024414062</c:v>
                </c:pt>
                <c:pt idx="12905">
                  <c:v>1251.0</c:v>
                </c:pt>
                <c:pt idx="12906">
                  <c:v>1251.099975585937</c:v>
                </c:pt>
                <c:pt idx="12907">
                  <c:v>1251.199951171875</c:v>
                </c:pt>
                <c:pt idx="12908">
                  <c:v>1251.299926757812</c:v>
                </c:pt>
                <c:pt idx="12909">
                  <c:v>1251.400024414062</c:v>
                </c:pt>
                <c:pt idx="12910">
                  <c:v>1251.5</c:v>
                </c:pt>
                <c:pt idx="12911">
                  <c:v>1251.599975585937</c:v>
                </c:pt>
                <c:pt idx="12912">
                  <c:v>1251.699951171875</c:v>
                </c:pt>
                <c:pt idx="12913">
                  <c:v>1251.799926757812</c:v>
                </c:pt>
                <c:pt idx="12914">
                  <c:v>1251.900024414062</c:v>
                </c:pt>
                <c:pt idx="12915">
                  <c:v>1252.0</c:v>
                </c:pt>
                <c:pt idx="12916">
                  <c:v>1252.099975585937</c:v>
                </c:pt>
                <c:pt idx="12917">
                  <c:v>1252.199951171875</c:v>
                </c:pt>
                <c:pt idx="12918">
                  <c:v>1252.299926757812</c:v>
                </c:pt>
                <c:pt idx="12919">
                  <c:v>1252.400024414062</c:v>
                </c:pt>
                <c:pt idx="12920">
                  <c:v>1252.5</c:v>
                </c:pt>
                <c:pt idx="12921">
                  <c:v>1252.599975585937</c:v>
                </c:pt>
                <c:pt idx="12922">
                  <c:v>1252.699951171875</c:v>
                </c:pt>
                <c:pt idx="12923">
                  <c:v>1252.799926757812</c:v>
                </c:pt>
                <c:pt idx="12924">
                  <c:v>1252.900024414062</c:v>
                </c:pt>
                <c:pt idx="12925">
                  <c:v>1253.0</c:v>
                </c:pt>
                <c:pt idx="12926">
                  <c:v>1253.099975585937</c:v>
                </c:pt>
                <c:pt idx="12927">
                  <c:v>1253.199951171875</c:v>
                </c:pt>
                <c:pt idx="12928">
                  <c:v>1253.299926757812</c:v>
                </c:pt>
                <c:pt idx="12929">
                  <c:v>1253.400024414062</c:v>
                </c:pt>
                <c:pt idx="12930">
                  <c:v>1253.5</c:v>
                </c:pt>
                <c:pt idx="12931">
                  <c:v>1253.599975585937</c:v>
                </c:pt>
                <c:pt idx="12932">
                  <c:v>1253.699951171875</c:v>
                </c:pt>
                <c:pt idx="12933">
                  <c:v>1253.799926757812</c:v>
                </c:pt>
                <c:pt idx="12934">
                  <c:v>1253.900024414062</c:v>
                </c:pt>
                <c:pt idx="12935">
                  <c:v>1254.0</c:v>
                </c:pt>
                <c:pt idx="12936">
                  <c:v>1254.099975585937</c:v>
                </c:pt>
                <c:pt idx="12937">
                  <c:v>1254.199951171875</c:v>
                </c:pt>
                <c:pt idx="12938">
                  <c:v>1254.299926757812</c:v>
                </c:pt>
                <c:pt idx="12939">
                  <c:v>1254.400024414062</c:v>
                </c:pt>
                <c:pt idx="12940">
                  <c:v>1254.5</c:v>
                </c:pt>
                <c:pt idx="12941">
                  <c:v>1254.599975585937</c:v>
                </c:pt>
                <c:pt idx="12942">
                  <c:v>1254.699951171875</c:v>
                </c:pt>
                <c:pt idx="12943">
                  <c:v>1254.799926757812</c:v>
                </c:pt>
                <c:pt idx="12944">
                  <c:v>1254.900024414062</c:v>
                </c:pt>
                <c:pt idx="12945">
                  <c:v>1255.0</c:v>
                </c:pt>
                <c:pt idx="12946">
                  <c:v>1255.099975585937</c:v>
                </c:pt>
                <c:pt idx="12947">
                  <c:v>1255.199951171875</c:v>
                </c:pt>
                <c:pt idx="12948">
                  <c:v>1255.299926757812</c:v>
                </c:pt>
                <c:pt idx="12949">
                  <c:v>1255.400024414062</c:v>
                </c:pt>
                <c:pt idx="12950">
                  <c:v>1255.5</c:v>
                </c:pt>
                <c:pt idx="12951">
                  <c:v>1255.599975585937</c:v>
                </c:pt>
                <c:pt idx="12952">
                  <c:v>1255.699951171875</c:v>
                </c:pt>
                <c:pt idx="12953">
                  <c:v>1255.799926757812</c:v>
                </c:pt>
                <c:pt idx="12954">
                  <c:v>1255.900024414062</c:v>
                </c:pt>
                <c:pt idx="12955">
                  <c:v>1256.0</c:v>
                </c:pt>
                <c:pt idx="12956">
                  <c:v>1256.099975585937</c:v>
                </c:pt>
                <c:pt idx="12957">
                  <c:v>1256.199951171875</c:v>
                </c:pt>
                <c:pt idx="12958">
                  <c:v>1256.299926757812</c:v>
                </c:pt>
                <c:pt idx="12959">
                  <c:v>1256.400024414062</c:v>
                </c:pt>
                <c:pt idx="12960">
                  <c:v>1256.5</c:v>
                </c:pt>
                <c:pt idx="12961">
                  <c:v>1256.599975585937</c:v>
                </c:pt>
                <c:pt idx="12962">
                  <c:v>1256.699951171875</c:v>
                </c:pt>
                <c:pt idx="12963">
                  <c:v>1256.799926757812</c:v>
                </c:pt>
                <c:pt idx="12964">
                  <c:v>1256.900024414062</c:v>
                </c:pt>
                <c:pt idx="12965">
                  <c:v>1257.0</c:v>
                </c:pt>
                <c:pt idx="12966">
                  <c:v>1257.099975585937</c:v>
                </c:pt>
                <c:pt idx="12967">
                  <c:v>1257.199951171875</c:v>
                </c:pt>
                <c:pt idx="12968">
                  <c:v>1257.299926757812</c:v>
                </c:pt>
                <c:pt idx="12969">
                  <c:v>1257.400024414062</c:v>
                </c:pt>
                <c:pt idx="12970">
                  <c:v>1257.5</c:v>
                </c:pt>
                <c:pt idx="12971">
                  <c:v>1257.599975585937</c:v>
                </c:pt>
                <c:pt idx="12972">
                  <c:v>1257.699951171875</c:v>
                </c:pt>
                <c:pt idx="12973">
                  <c:v>1257.799926757812</c:v>
                </c:pt>
                <c:pt idx="12974">
                  <c:v>1257.900024414062</c:v>
                </c:pt>
                <c:pt idx="12975">
                  <c:v>1258.0</c:v>
                </c:pt>
                <c:pt idx="12976">
                  <c:v>1258.099975585937</c:v>
                </c:pt>
                <c:pt idx="12977">
                  <c:v>1258.199951171875</c:v>
                </c:pt>
                <c:pt idx="12978">
                  <c:v>1258.299926757812</c:v>
                </c:pt>
                <c:pt idx="12979">
                  <c:v>1258.400024414062</c:v>
                </c:pt>
                <c:pt idx="12980">
                  <c:v>1258.5</c:v>
                </c:pt>
                <c:pt idx="12981">
                  <c:v>1258.599975585937</c:v>
                </c:pt>
                <c:pt idx="12982">
                  <c:v>1258.699951171875</c:v>
                </c:pt>
                <c:pt idx="12983">
                  <c:v>1258.799926757812</c:v>
                </c:pt>
                <c:pt idx="12984">
                  <c:v>1258.900024414062</c:v>
                </c:pt>
                <c:pt idx="12985">
                  <c:v>1259.0</c:v>
                </c:pt>
                <c:pt idx="12986">
                  <c:v>1259.099975585937</c:v>
                </c:pt>
                <c:pt idx="12987">
                  <c:v>1259.199951171875</c:v>
                </c:pt>
                <c:pt idx="12988">
                  <c:v>1259.299926757812</c:v>
                </c:pt>
                <c:pt idx="12989">
                  <c:v>1259.400024414062</c:v>
                </c:pt>
                <c:pt idx="12990">
                  <c:v>1259.5</c:v>
                </c:pt>
                <c:pt idx="12991">
                  <c:v>1259.599975585937</c:v>
                </c:pt>
                <c:pt idx="12992">
                  <c:v>1259.699951171875</c:v>
                </c:pt>
                <c:pt idx="12993">
                  <c:v>1259.799926757812</c:v>
                </c:pt>
                <c:pt idx="12994">
                  <c:v>1259.900024414062</c:v>
                </c:pt>
                <c:pt idx="12995">
                  <c:v>1260.0</c:v>
                </c:pt>
                <c:pt idx="12996">
                  <c:v>1260.099975585937</c:v>
                </c:pt>
                <c:pt idx="12997">
                  <c:v>1260.199951171875</c:v>
                </c:pt>
                <c:pt idx="12998">
                  <c:v>1260.299926757812</c:v>
                </c:pt>
                <c:pt idx="12999">
                  <c:v>1260.400024414062</c:v>
                </c:pt>
                <c:pt idx="13000">
                  <c:v>1260.5</c:v>
                </c:pt>
                <c:pt idx="13001">
                  <c:v>1260.599975585937</c:v>
                </c:pt>
                <c:pt idx="13002">
                  <c:v>1260.699951171875</c:v>
                </c:pt>
                <c:pt idx="13003">
                  <c:v>1260.799926757812</c:v>
                </c:pt>
                <c:pt idx="13004">
                  <c:v>1260.900024414062</c:v>
                </c:pt>
                <c:pt idx="13005">
                  <c:v>1261.0</c:v>
                </c:pt>
                <c:pt idx="13006">
                  <c:v>1261.099975585937</c:v>
                </c:pt>
                <c:pt idx="13007">
                  <c:v>1261.199951171875</c:v>
                </c:pt>
                <c:pt idx="13008">
                  <c:v>1261.299926757812</c:v>
                </c:pt>
                <c:pt idx="13009">
                  <c:v>1261.400024414062</c:v>
                </c:pt>
                <c:pt idx="13010">
                  <c:v>1261.5</c:v>
                </c:pt>
                <c:pt idx="13011">
                  <c:v>1261.599975585937</c:v>
                </c:pt>
                <c:pt idx="13012">
                  <c:v>1261.699951171875</c:v>
                </c:pt>
                <c:pt idx="13013">
                  <c:v>1261.799926757812</c:v>
                </c:pt>
                <c:pt idx="13014">
                  <c:v>1261.900024414062</c:v>
                </c:pt>
                <c:pt idx="13015">
                  <c:v>1262.0</c:v>
                </c:pt>
                <c:pt idx="13016">
                  <c:v>1262.099975585937</c:v>
                </c:pt>
                <c:pt idx="13017">
                  <c:v>1262.199951171875</c:v>
                </c:pt>
                <c:pt idx="13018">
                  <c:v>1262.299926757812</c:v>
                </c:pt>
                <c:pt idx="13019">
                  <c:v>1262.400024414062</c:v>
                </c:pt>
                <c:pt idx="13020">
                  <c:v>1262.5</c:v>
                </c:pt>
                <c:pt idx="13021">
                  <c:v>1262.599975585937</c:v>
                </c:pt>
                <c:pt idx="13022">
                  <c:v>1262.699951171875</c:v>
                </c:pt>
                <c:pt idx="13023">
                  <c:v>1262.799926757812</c:v>
                </c:pt>
                <c:pt idx="13024">
                  <c:v>1262.900024414062</c:v>
                </c:pt>
                <c:pt idx="13025">
                  <c:v>1263.0</c:v>
                </c:pt>
                <c:pt idx="13026">
                  <c:v>1263.099975585937</c:v>
                </c:pt>
                <c:pt idx="13027">
                  <c:v>1263.199951171875</c:v>
                </c:pt>
                <c:pt idx="13028">
                  <c:v>1263.299926757812</c:v>
                </c:pt>
                <c:pt idx="13029">
                  <c:v>1263.400024414062</c:v>
                </c:pt>
                <c:pt idx="13030">
                  <c:v>1263.5</c:v>
                </c:pt>
                <c:pt idx="13031">
                  <c:v>1263.599975585937</c:v>
                </c:pt>
                <c:pt idx="13032">
                  <c:v>1263.699951171875</c:v>
                </c:pt>
                <c:pt idx="13033">
                  <c:v>1263.799926757812</c:v>
                </c:pt>
                <c:pt idx="13034">
                  <c:v>1263.900024414062</c:v>
                </c:pt>
                <c:pt idx="13035">
                  <c:v>1264.0</c:v>
                </c:pt>
                <c:pt idx="13036">
                  <c:v>1264.099975585937</c:v>
                </c:pt>
                <c:pt idx="13037">
                  <c:v>1264.199951171875</c:v>
                </c:pt>
                <c:pt idx="13038">
                  <c:v>1264.299926757812</c:v>
                </c:pt>
                <c:pt idx="13039">
                  <c:v>1264.400024414062</c:v>
                </c:pt>
                <c:pt idx="13040">
                  <c:v>1264.5</c:v>
                </c:pt>
                <c:pt idx="13041">
                  <c:v>1264.599975585937</c:v>
                </c:pt>
                <c:pt idx="13042">
                  <c:v>1264.699951171875</c:v>
                </c:pt>
                <c:pt idx="13043">
                  <c:v>1264.799926757812</c:v>
                </c:pt>
                <c:pt idx="13044">
                  <c:v>1264.900024414062</c:v>
                </c:pt>
                <c:pt idx="13045">
                  <c:v>1265.0</c:v>
                </c:pt>
                <c:pt idx="13046">
                  <c:v>1265.099975585937</c:v>
                </c:pt>
                <c:pt idx="13047">
                  <c:v>1265.199951171875</c:v>
                </c:pt>
                <c:pt idx="13048">
                  <c:v>1265.299926757812</c:v>
                </c:pt>
                <c:pt idx="13049">
                  <c:v>1265.400024414062</c:v>
                </c:pt>
                <c:pt idx="13050">
                  <c:v>1265.5</c:v>
                </c:pt>
                <c:pt idx="13051">
                  <c:v>1265.599975585937</c:v>
                </c:pt>
                <c:pt idx="13052">
                  <c:v>1265.699951171875</c:v>
                </c:pt>
                <c:pt idx="13053">
                  <c:v>1265.799926757812</c:v>
                </c:pt>
                <c:pt idx="13054">
                  <c:v>1265.900024414062</c:v>
                </c:pt>
                <c:pt idx="13055">
                  <c:v>1266.0</c:v>
                </c:pt>
                <c:pt idx="13056">
                  <c:v>1266.099975585937</c:v>
                </c:pt>
                <c:pt idx="13057">
                  <c:v>1266.199951171875</c:v>
                </c:pt>
                <c:pt idx="13058">
                  <c:v>1266.299926757812</c:v>
                </c:pt>
                <c:pt idx="13059">
                  <c:v>1266.400024414062</c:v>
                </c:pt>
                <c:pt idx="13060">
                  <c:v>1266.5</c:v>
                </c:pt>
                <c:pt idx="13061">
                  <c:v>1266.599975585937</c:v>
                </c:pt>
                <c:pt idx="13062">
                  <c:v>1266.699951171875</c:v>
                </c:pt>
                <c:pt idx="13063">
                  <c:v>1266.799926757812</c:v>
                </c:pt>
                <c:pt idx="13064">
                  <c:v>1266.900024414062</c:v>
                </c:pt>
                <c:pt idx="13065">
                  <c:v>1267.0</c:v>
                </c:pt>
                <c:pt idx="13066">
                  <c:v>1267.099975585937</c:v>
                </c:pt>
                <c:pt idx="13067">
                  <c:v>1267.199951171875</c:v>
                </c:pt>
                <c:pt idx="13068">
                  <c:v>1267.299926757812</c:v>
                </c:pt>
                <c:pt idx="13069">
                  <c:v>1267.400024414062</c:v>
                </c:pt>
                <c:pt idx="13070">
                  <c:v>1267.5</c:v>
                </c:pt>
                <c:pt idx="13071">
                  <c:v>1267.599975585937</c:v>
                </c:pt>
                <c:pt idx="13072">
                  <c:v>1267.699951171875</c:v>
                </c:pt>
                <c:pt idx="13073">
                  <c:v>1267.799926757812</c:v>
                </c:pt>
                <c:pt idx="13074">
                  <c:v>1267.900024414062</c:v>
                </c:pt>
                <c:pt idx="13075">
                  <c:v>1268.0</c:v>
                </c:pt>
                <c:pt idx="13076">
                  <c:v>1268.099975585937</c:v>
                </c:pt>
                <c:pt idx="13077">
                  <c:v>1268.199951171875</c:v>
                </c:pt>
                <c:pt idx="13078">
                  <c:v>1268.299926757812</c:v>
                </c:pt>
                <c:pt idx="13079">
                  <c:v>1268.400024414062</c:v>
                </c:pt>
                <c:pt idx="13080">
                  <c:v>1268.5</c:v>
                </c:pt>
                <c:pt idx="13081">
                  <c:v>1268.599975585937</c:v>
                </c:pt>
                <c:pt idx="13082">
                  <c:v>1268.699951171875</c:v>
                </c:pt>
                <c:pt idx="13083">
                  <c:v>1268.799926757812</c:v>
                </c:pt>
                <c:pt idx="13084">
                  <c:v>1268.900024414062</c:v>
                </c:pt>
                <c:pt idx="13085">
                  <c:v>1269.0</c:v>
                </c:pt>
                <c:pt idx="13086">
                  <c:v>1269.099975585937</c:v>
                </c:pt>
                <c:pt idx="13087">
                  <c:v>1269.199951171875</c:v>
                </c:pt>
                <c:pt idx="13088">
                  <c:v>1269.299926757812</c:v>
                </c:pt>
                <c:pt idx="13089">
                  <c:v>1269.400024414062</c:v>
                </c:pt>
                <c:pt idx="13090">
                  <c:v>1269.5</c:v>
                </c:pt>
                <c:pt idx="13091">
                  <c:v>1269.599975585937</c:v>
                </c:pt>
                <c:pt idx="13092">
                  <c:v>1269.699951171875</c:v>
                </c:pt>
                <c:pt idx="13093">
                  <c:v>1269.799926757812</c:v>
                </c:pt>
                <c:pt idx="13094">
                  <c:v>1269.900024414062</c:v>
                </c:pt>
                <c:pt idx="13095">
                  <c:v>1270.0</c:v>
                </c:pt>
                <c:pt idx="13096">
                  <c:v>1270.099975585937</c:v>
                </c:pt>
                <c:pt idx="13097">
                  <c:v>1270.199951171875</c:v>
                </c:pt>
                <c:pt idx="13098">
                  <c:v>1270.299926757812</c:v>
                </c:pt>
                <c:pt idx="13099">
                  <c:v>1270.400024414062</c:v>
                </c:pt>
                <c:pt idx="13100">
                  <c:v>1270.5</c:v>
                </c:pt>
                <c:pt idx="13101">
                  <c:v>1270.599975585937</c:v>
                </c:pt>
                <c:pt idx="13102">
                  <c:v>1270.699951171875</c:v>
                </c:pt>
                <c:pt idx="13103">
                  <c:v>1270.799926757812</c:v>
                </c:pt>
                <c:pt idx="13104">
                  <c:v>1270.900024414062</c:v>
                </c:pt>
                <c:pt idx="13105">
                  <c:v>1271.0</c:v>
                </c:pt>
                <c:pt idx="13106">
                  <c:v>1271.099975585937</c:v>
                </c:pt>
                <c:pt idx="13107">
                  <c:v>1271.199951171875</c:v>
                </c:pt>
                <c:pt idx="13108">
                  <c:v>1271.299926757812</c:v>
                </c:pt>
                <c:pt idx="13109">
                  <c:v>1271.400024414062</c:v>
                </c:pt>
                <c:pt idx="13110">
                  <c:v>1271.5</c:v>
                </c:pt>
                <c:pt idx="13111">
                  <c:v>1271.599975585937</c:v>
                </c:pt>
                <c:pt idx="13112">
                  <c:v>1271.699951171875</c:v>
                </c:pt>
                <c:pt idx="13113">
                  <c:v>1271.799926757812</c:v>
                </c:pt>
                <c:pt idx="13114">
                  <c:v>1271.900024414062</c:v>
                </c:pt>
                <c:pt idx="13115">
                  <c:v>1272.0</c:v>
                </c:pt>
                <c:pt idx="13116">
                  <c:v>1272.099975585937</c:v>
                </c:pt>
                <c:pt idx="13117">
                  <c:v>1272.199951171875</c:v>
                </c:pt>
                <c:pt idx="13118">
                  <c:v>1272.299926757812</c:v>
                </c:pt>
                <c:pt idx="13119">
                  <c:v>1272.400024414062</c:v>
                </c:pt>
                <c:pt idx="13120">
                  <c:v>1272.5</c:v>
                </c:pt>
                <c:pt idx="13121">
                  <c:v>1272.599975585937</c:v>
                </c:pt>
                <c:pt idx="13122">
                  <c:v>1272.699951171875</c:v>
                </c:pt>
                <c:pt idx="13123">
                  <c:v>1272.799926757812</c:v>
                </c:pt>
                <c:pt idx="13124">
                  <c:v>1272.900024414062</c:v>
                </c:pt>
                <c:pt idx="13125">
                  <c:v>1273.0</c:v>
                </c:pt>
                <c:pt idx="13126">
                  <c:v>1273.099975585937</c:v>
                </c:pt>
                <c:pt idx="13127">
                  <c:v>1273.199951171875</c:v>
                </c:pt>
                <c:pt idx="13128">
                  <c:v>1273.299926757812</c:v>
                </c:pt>
                <c:pt idx="13129">
                  <c:v>1273.400024414062</c:v>
                </c:pt>
                <c:pt idx="13130">
                  <c:v>1273.5</c:v>
                </c:pt>
                <c:pt idx="13131">
                  <c:v>1273.599975585937</c:v>
                </c:pt>
                <c:pt idx="13132">
                  <c:v>1273.699951171875</c:v>
                </c:pt>
                <c:pt idx="13133">
                  <c:v>1273.799926757812</c:v>
                </c:pt>
                <c:pt idx="13134">
                  <c:v>1273.900024414062</c:v>
                </c:pt>
                <c:pt idx="13135">
                  <c:v>1274.0</c:v>
                </c:pt>
                <c:pt idx="13136">
                  <c:v>1274.099975585937</c:v>
                </c:pt>
                <c:pt idx="13137">
                  <c:v>1274.199951171875</c:v>
                </c:pt>
                <c:pt idx="13138">
                  <c:v>1274.299926757812</c:v>
                </c:pt>
                <c:pt idx="13139">
                  <c:v>1274.400024414062</c:v>
                </c:pt>
                <c:pt idx="13140">
                  <c:v>1274.5</c:v>
                </c:pt>
                <c:pt idx="13141">
                  <c:v>1274.599975585937</c:v>
                </c:pt>
                <c:pt idx="13142">
                  <c:v>1274.699951171875</c:v>
                </c:pt>
                <c:pt idx="13143">
                  <c:v>1274.799926757812</c:v>
                </c:pt>
                <c:pt idx="13144">
                  <c:v>1274.900024414062</c:v>
                </c:pt>
                <c:pt idx="13145">
                  <c:v>1275.0</c:v>
                </c:pt>
                <c:pt idx="13146">
                  <c:v>1275.099975585937</c:v>
                </c:pt>
                <c:pt idx="13147">
                  <c:v>1275.199951171875</c:v>
                </c:pt>
                <c:pt idx="13148">
                  <c:v>1275.299926757812</c:v>
                </c:pt>
                <c:pt idx="13149">
                  <c:v>1275.400024414062</c:v>
                </c:pt>
                <c:pt idx="13150">
                  <c:v>1275.5</c:v>
                </c:pt>
                <c:pt idx="13151">
                  <c:v>1275.599975585937</c:v>
                </c:pt>
                <c:pt idx="13152">
                  <c:v>1275.699951171875</c:v>
                </c:pt>
                <c:pt idx="13153">
                  <c:v>1275.799926757812</c:v>
                </c:pt>
                <c:pt idx="13154">
                  <c:v>1275.900024414062</c:v>
                </c:pt>
                <c:pt idx="13155">
                  <c:v>1276.0</c:v>
                </c:pt>
                <c:pt idx="13156">
                  <c:v>1276.099975585937</c:v>
                </c:pt>
                <c:pt idx="13157">
                  <c:v>1276.199951171875</c:v>
                </c:pt>
                <c:pt idx="13158">
                  <c:v>1276.299926757812</c:v>
                </c:pt>
                <c:pt idx="13159">
                  <c:v>1276.400024414062</c:v>
                </c:pt>
                <c:pt idx="13160">
                  <c:v>1276.5</c:v>
                </c:pt>
                <c:pt idx="13161">
                  <c:v>1276.599975585937</c:v>
                </c:pt>
                <c:pt idx="13162">
                  <c:v>1276.699951171875</c:v>
                </c:pt>
                <c:pt idx="13163">
                  <c:v>1276.799926757812</c:v>
                </c:pt>
                <c:pt idx="13164">
                  <c:v>1276.900024414062</c:v>
                </c:pt>
                <c:pt idx="13165">
                  <c:v>1277.0</c:v>
                </c:pt>
                <c:pt idx="13166">
                  <c:v>1277.099975585937</c:v>
                </c:pt>
                <c:pt idx="13167">
                  <c:v>1277.199951171875</c:v>
                </c:pt>
                <c:pt idx="13168">
                  <c:v>1277.299926757812</c:v>
                </c:pt>
                <c:pt idx="13169">
                  <c:v>1277.400024414062</c:v>
                </c:pt>
                <c:pt idx="13170">
                  <c:v>1277.5</c:v>
                </c:pt>
                <c:pt idx="13171">
                  <c:v>1277.599975585937</c:v>
                </c:pt>
                <c:pt idx="13172">
                  <c:v>1277.699951171875</c:v>
                </c:pt>
                <c:pt idx="13173">
                  <c:v>1277.799926757812</c:v>
                </c:pt>
                <c:pt idx="13174">
                  <c:v>1277.900024414062</c:v>
                </c:pt>
                <c:pt idx="13175">
                  <c:v>1278.0</c:v>
                </c:pt>
                <c:pt idx="13176">
                  <c:v>1278.099975585937</c:v>
                </c:pt>
                <c:pt idx="13177">
                  <c:v>1278.199951171875</c:v>
                </c:pt>
                <c:pt idx="13178">
                  <c:v>1278.299926757812</c:v>
                </c:pt>
                <c:pt idx="13179">
                  <c:v>1278.400024414062</c:v>
                </c:pt>
                <c:pt idx="13180">
                  <c:v>1278.5</c:v>
                </c:pt>
                <c:pt idx="13181">
                  <c:v>1278.599975585937</c:v>
                </c:pt>
                <c:pt idx="13182">
                  <c:v>1278.699951171875</c:v>
                </c:pt>
                <c:pt idx="13183">
                  <c:v>1278.799926757812</c:v>
                </c:pt>
                <c:pt idx="13184">
                  <c:v>1278.900024414062</c:v>
                </c:pt>
                <c:pt idx="13185">
                  <c:v>1279.0</c:v>
                </c:pt>
                <c:pt idx="13186">
                  <c:v>1279.099975585937</c:v>
                </c:pt>
                <c:pt idx="13187">
                  <c:v>1279.199951171875</c:v>
                </c:pt>
                <c:pt idx="13188">
                  <c:v>1279.299926757812</c:v>
                </c:pt>
                <c:pt idx="13189">
                  <c:v>1279.400024414062</c:v>
                </c:pt>
                <c:pt idx="13190">
                  <c:v>1279.5</c:v>
                </c:pt>
                <c:pt idx="13191">
                  <c:v>1279.599975585937</c:v>
                </c:pt>
                <c:pt idx="13192">
                  <c:v>1279.699951171875</c:v>
                </c:pt>
                <c:pt idx="13193">
                  <c:v>1279.799926757812</c:v>
                </c:pt>
                <c:pt idx="13194">
                  <c:v>1279.900024414062</c:v>
                </c:pt>
                <c:pt idx="13195">
                  <c:v>1280.0</c:v>
                </c:pt>
                <c:pt idx="13196">
                  <c:v>1280.099975585937</c:v>
                </c:pt>
                <c:pt idx="13197">
                  <c:v>1280.199951171875</c:v>
                </c:pt>
                <c:pt idx="13198">
                  <c:v>1280.299926757812</c:v>
                </c:pt>
                <c:pt idx="13199">
                  <c:v>1280.400024414062</c:v>
                </c:pt>
                <c:pt idx="13200">
                  <c:v>1280.5</c:v>
                </c:pt>
                <c:pt idx="13201">
                  <c:v>1280.599975585937</c:v>
                </c:pt>
                <c:pt idx="13202">
                  <c:v>1280.699951171875</c:v>
                </c:pt>
                <c:pt idx="13203">
                  <c:v>1280.799926757812</c:v>
                </c:pt>
                <c:pt idx="13204">
                  <c:v>1280.900024414062</c:v>
                </c:pt>
                <c:pt idx="13205">
                  <c:v>1281.0</c:v>
                </c:pt>
                <c:pt idx="13206">
                  <c:v>1281.099975585937</c:v>
                </c:pt>
                <c:pt idx="13207">
                  <c:v>1281.199951171875</c:v>
                </c:pt>
                <c:pt idx="13208">
                  <c:v>1281.299926757812</c:v>
                </c:pt>
                <c:pt idx="13209">
                  <c:v>1281.400024414062</c:v>
                </c:pt>
                <c:pt idx="13210">
                  <c:v>1281.5</c:v>
                </c:pt>
                <c:pt idx="13211">
                  <c:v>1281.599975585937</c:v>
                </c:pt>
                <c:pt idx="13212">
                  <c:v>1281.699951171875</c:v>
                </c:pt>
                <c:pt idx="13213">
                  <c:v>1281.799926757812</c:v>
                </c:pt>
                <c:pt idx="13214">
                  <c:v>1281.900024414062</c:v>
                </c:pt>
                <c:pt idx="13215">
                  <c:v>1282.0</c:v>
                </c:pt>
                <c:pt idx="13216">
                  <c:v>1282.099975585937</c:v>
                </c:pt>
                <c:pt idx="13217">
                  <c:v>1282.199951171875</c:v>
                </c:pt>
                <c:pt idx="13218">
                  <c:v>1282.299926757812</c:v>
                </c:pt>
                <c:pt idx="13219">
                  <c:v>1282.400024414062</c:v>
                </c:pt>
                <c:pt idx="13220">
                  <c:v>1282.5</c:v>
                </c:pt>
                <c:pt idx="13221">
                  <c:v>1282.599975585937</c:v>
                </c:pt>
                <c:pt idx="13222">
                  <c:v>1282.699951171875</c:v>
                </c:pt>
                <c:pt idx="13223">
                  <c:v>1282.799926757812</c:v>
                </c:pt>
                <c:pt idx="13224">
                  <c:v>1282.900024414062</c:v>
                </c:pt>
                <c:pt idx="13225">
                  <c:v>1283.0</c:v>
                </c:pt>
                <c:pt idx="13226">
                  <c:v>1283.099975585937</c:v>
                </c:pt>
                <c:pt idx="13227">
                  <c:v>1283.199951171875</c:v>
                </c:pt>
                <c:pt idx="13228">
                  <c:v>1283.299926757812</c:v>
                </c:pt>
                <c:pt idx="13229">
                  <c:v>1283.400024414062</c:v>
                </c:pt>
                <c:pt idx="13230">
                  <c:v>1283.5</c:v>
                </c:pt>
                <c:pt idx="13231">
                  <c:v>1283.599975585937</c:v>
                </c:pt>
                <c:pt idx="13232">
                  <c:v>1283.699951171875</c:v>
                </c:pt>
                <c:pt idx="13233">
                  <c:v>1283.799926757812</c:v>
                </c:pt>
                <c:pt idx="13234">
                  <c:v>1283.900024414062</c:v>
                </c:pt>
                <c:pt idx="13235">
                  <c:v>1284.0</c:v>
                </c:pt>
                <c:pt idx="13236">
                  <c:v>1284.099975585937</c:v>
                </c:pt>
                <c:pt idx="13237">
                  <c:v>1284.199951171875</c:v>
                </c:pt>
                <c:pt idx="13238">
                  <c:v>1284.299926757812</c:v>
                </c:pt>
                <c:pt idx="13239">
                  <c:v>1284.400024414062</c:v>
                </c:pt>
                <c:pt idx="13240">
                  <c:v>1284.5</c:v>
                </c:pt>
                <c:pt idx="13241">
                  <c:v>1284.599975585937</c:v>
                </c:pt>
                <c:pt idx="13242">
                  <c:v>1284.699951171875</c:v>
                </c:pt>
                <c:pt idx="13243">
                  <c:v>1284.799926757812</c:v>
                </c:pt>
                <c:pt idx="13244">
                  <c:v>1284.900024414062</c:v>
                </c:pt>
                <c:pt idx="13245">
                  <c:v>1285.0</c:v>
                </c:pt>
                <c:pt idx="13246">
                  <c:v>1285.099975585937</c:v>
                </c:pt>
                <c:pt idx="13247">
                  <c:v>1285.199951171875</c:v>
                </c:pt>
                <c:pt idx="13248">
                  <c:v>1285.299926757812</c:v>
                </c:pt>
                <c:pt idx="13249">
                  <c:v>1285.400024414062</c:v>
                </c:pt>
                <c:pt idx="13250">
                  <c:v>1285.5</c:v>
                </c:pt>
                <c:pt idx="13251">
                  <c:v>1285.599975585937</c:v>
                </c:pt>
                <c:pt idx="13252">
                  <c:v>1285.699951171875</c:v>
                </c:pt>
                <c:pt idx="13253">
                  <c:v>1285.799926757812</c:v>
                </c:pt>
                <c:pt idx="13254">
                  <c:v>1285.900024414062</c:v>
                </c:pt>
                <c:pt idx="13255">
                  <c:v>1286.0</c:v>
                </c:pt>
                <c:pt idx="13256">
                  <c:v>1286.099975585937</c:v>
                </c:pt>
                <c:pt idx="13257">
                  <c:v>1286.199951171875</c:v>
                </c:pt>
                <c:pt idx="13258">
                  <c:v>1286.299926757812</c:v>
                </c:pt>
                <c:pt idx="13259">
                  <c:v>1286.400024414062</c:v>
                </c:pt>
                <c:pt idx="13260">
                  <c:v>1286.5</c:v>
                </c:pt>
                <c:pt idx="13261">
                  <c:v>1286.599975585937</c:v>
                </c:pt>
                <c:pt idx="13262">
                  <c:v>1286.699951171875</c:v>
                </c:pt>
                <c:pt idx="13263">
                  <c:v>1286.799926757812</c:v>
                </c:pt>
                <c:pt idx="13264">
                  <c:v>1286.900024414062</c:v>
                </c:pt>
                <c:pt idx="13265">
                  <c:v>1287.0</c:v>
                </c:pt>
                <c:pt idx="13266">
                  <c:v>1287.099975585937</c:v>
                </c:pt>
                <c:pt idx="13267">
                  <c:v>1287.199951171875</c:v>
                </c:pt>
                <c:pt idx="13268">
                  <c:v>1287.299926757812</c:v>
                </c:pt>
                <c:pt idx="13269">
                  <c:v>1287.400024414062</c:v>
                </c:pt>
                <c:pt idx="13270">
                  <c:v>1287.5</c:v>
                </c:pt>
                <c:pt idx="13271">
                  <c:v>1287.599975585937</c:v>
                </c:pt>
                <c:pt idx="13272">
                  <c:v>1287.699951171875</c:v>
                </c:pt>
                <c:pt idx="13273">
                  <c:v>1287.799926757812</c:v>
                </c:pt>
                <c:pt idx="13274">
                  <c:v>1287.900024414062</c:v>
                </c:pt>
                <c:pt idx="13275">
                  <c:v>1288.0</c:v>
                </c:pt>
                <c:pt idx="13276">
                  <c:v>1288.099975585937</c:v>
                </c:pt>
                <c:pt idx="13277">
                  <c:v>1288.199951171875</c:v>
                </c:pt>
                <c:pt idx="13278">
                  <c:v>1288.299926757812</c:v>
                </c:pt>
                <c:pt idx="13279">
                  <c:v>1288.400024414062</c:v>
                </c:pt>
                <c:pt idx="13280">
                  <c:v>1288.5</c:v>
                </c:pt>
                <c:pt idx="13281">
                  <c:v>1288.599975585937</c:v>
                </c:pt>
                <c:pt idx="13282">
                  <c:v>1288.699951171875</c:v>
                </c:pt>
                <c:pt idx="13283">
                  <c:v>1288.799926757812</c:v>
                </c:pt>
                <c:pt idx="13284">
                  <c:v>1288.900024414062</c:v>
                </c:pt>
                <c:pt idx="13285">
                  <c:v>1289.0</c:v>
                </c:pt>
                <c:pt idx="13286">
                  <c:v>1289.099975585937</c:v>
                </c:pt>
                <c:pt idx="13287">
                  <c:v>1289.199951171875</c:v>
                </c:pt>
                <c:pt idx="13288">
                  <c:v>1289.299926757812</c:v>
                </c:pt>
                <c:pt idx="13289">
                  <c:v>1289.400024414062</c:v>
                </c:pt>
                <c:pt idx="13290">
                  <c:v>1289.5</c:v>
                </c:pt>
                <c:pt idx="13291">
                  <c:v>1289.599975585937</c:v>
                </c:pt>
                <c:pt idx="13292">
                  <c:v>1289.699951171875</c:v>
                </c:pt>
                <c:pt idx="13293">
                  <c:v>1289.799926757812</c:v>
                </c:pt>
                <c:pt idx="13294">
                  <c:v>1289.900024414062</c:v>
                </c:pt>
                <c:pt idx="13295">
                  <c:v>1290.0</c:v>
                </c:pt>
                <c:pt idx="13296">
                  <c:v>1290.099975585937</c:v>
                </c:pt>
                <c:pt idx="13297">
                  <c:v>1290.199951171875</c:v>
                </c:pt>
                <c:pt idx="13298">
                  <c:v>1290.299926757812</c:v>
                </c:pt>
                <c:pt idx="13299">
                  <c:v>1290.400024414062</c:v>
                </c:pt>
                <c:pt idx="13300">
                  <c:v>1290.5</c:v>
                </c:pt>
                <c:pt idx="13301">
                  <c:v>1290.599975585937</c:v>
                </c:pt>
                <c:pt idx="13302">
                  <c:v>1290.699951171875</c:v>
                </c:pt>
                <c:pt idx="13303">
                  <c:v>1290.799926757812</c:v>
                </c:pt>
                <c:pt idx="13304">
                  <c:v>1290.900024414062</c:v>
                </c:pt>
                <c:pt idx="13305">
                  <c:v>1291.0</c:v>
                </c:pt>
                <c:pt idx="13306">
                  <c:v>1291.099975585937</c:v>
                </c:pt>
                <c:pt idx="13307">
                  <c:v>1291.199951171875</c:v>
                </c:pt>
                <c:pt idx="13308">
                  <c:v>1291.299926757812</c:v>
                </c:pt>
                <c:pt idx="13309">
                  <c:v>1291.400024414062</c:v>
                </c:pt>
                <c:pt idx="13310">
                  <c:v>1291.5</c:v>
                </c:pt>
                <c:pt idx="13311">
                  <c:v>1291.599975585937</c:v>
                </c:pt>
                <c:pt idx="13312">
                  <c:v>1291.699951171875</c:v>
                </c:pt>
                <c:pt idx="13313">
                  <c:v>1291.799926757812</c:v>
                </c:pt>
                <c:pt idx="13314">
                  <c:v>1291.900024414062</c:v>
                </c:pt>
                <c:pt idx="13315">
                  <c:v>1292.0</c:v>
                </c:pt>
                <c:pt idx="13316">
                  <c:v>1292.099975585937</c:v>
                </c:pt>
                <c:pt idx="13317">
                  <c:v>1292.199951171875</c:v>
                </c:pt>
                <c:pt idx="13318">
                  <c:v>1292.299926757812</c:v>
                </c:pt>
                <c:pt idx="13319">
                  <c:v>1292.400024414062</c:v>
                </c:pt>
                <c:pt idx="13320">
                  <c:v>1292.5</c:v>
                </c:pt>
                <c:pt idx="13321">
                  <c:v>1292.599975585937</c:v>
                </c:pt>
                <c:pt idx="13322">
                  <c:v>1292.699951171875</c:v>
                </c:pt>
                <c:pt idx="13323">
                  <c:v>1292.799926757812</c:v>
                </c:pt>
                <c:pt idx="13324">
                  <c:v>1292.900024414062</c:v>
                </c:pt>
                <c:pt idx="13325">
                  <c:v>1293.0</c:v>
                </c:pt>
                <c:pt idx="13326">
                  <c:v>1293.099975585937</c:v>
                </c:pt>
                <c:pt idx="13327">
                  <c:v>1293.199951171875</c:v>
                </c:pt>
                <c:pt idx="13328">
                  <c:v>1293.299926757812</c:v>
                </c:pt>
                <c:pt idx="13329">
                  <c:v>1293.400024414062</c:v>
                </c:pt>
                <c:pt idx="13330">
                  <c:v>1293.5</c:v>
                </c:pt>
                <c:pt idx="13331">
                  <c:v>1293.599975585937</c:v>
                </c:pt>
                <c:pt idx="13332">
                  <c:v>1293.699951171875</c:v>
                </c:pt>
                <c:pt idx="13333">
                  <c:v>1293.799926757812</c:v>
                </c:pt>
                <c:pt idx="13334">
                  <c:v>1293.900024414062</c:v>
                </c:pt>
                <c:pt idx="13335">
                  <c:v>1294.0</c:v>
                </c:pt>
                <c:pt idx="13336">
                  <c:v>1294.099975585937</c:v>
                </c:pt>
                <c:pt idx="13337">
                  <c:v>1294.199951171875</c:v>
                </c:pt>
                <c:pt idx="13338">
                  <c:v>1294.299926757812</c:v>
                </c:pt>
                <c:pt idx="13339">
                  <c:v>1294.400024414062</c:v>
                </c:pt>
                <c:pt idx="13340">
                  <c:v>1294.5</c:v>
                </c:pt>
                <c:pt idx="13341">
                  <c:v>1294.599975585937</c:v>
                </c:pt>
                <c:pt idx="13342">
                  <c:v>1294.699951171875</c:v>
                </c:pt>
                <c:pt idx="13343">
                  <c:v>1294.799926757812</c:v>
                </c:pt>
                <c:pt idx="13344">
                  <c:v>1294.900024414062</c:v>
                </c:pt>
                <c:pt idx="13345">
                  <c:v>1295.0</c:v>
                </c:pt>
                <c:pt idx="13346">
                  <c:v>1295.099975585937</c:v>
                </c:pt>
                <c:pt idx="13347">
                  <c:v>1295.199951171875</c:v>
                </c:pt>
                <c:pt idx="13348">
                  <c:v>1295.299926757812</c:v>
                </c:pt>
                <c:pt idx="13349">
                  <c:v>1295.400024414062</c:v>
                </c:pt>
                <c:pt idx="13350">
                  <c:v>1295.5</c:v>
                </c:pt>
                <c:pt idx="13351">
                  <c:v>1295.599975585937</c:v>
                </c:pt>
                <c:pt idx="13352">
                  <c:v>1295.699951171875</c:v>
                </c:pt>
                <c:pt idx="13353">
                  <c:v>1295.799926757812</c:v>
                </c:pt>
                <c:pt idx="13354">
                  <c:v>1295.900024414062</c:v>
                </c:pt>
                <c:pt idx="13355">
                  <c:v>1296.0</c:v>
                </c:pt>
                <c:pt idx="13356">
                  <c:v>1296.099975585937</c:v>
                </c:pt>
                <c:pt idx="13357">
                  <c:v>1296.199951171875</c:v>
                </c:pt>
                <c:pt idx="13358">
                  <c:v>1296.299926757812</c:v>
                </c:pt>
                <c:pt idx="13359">
                  <c:v>1296.400024414062</c:v>
                </c:pt>
                <c:pt idx="13360">
                  <c:v>1296.5</c:v>
                </c:pt>
                <c:pt idx="13361">
                  <c:v>1296.599975585937</c:v>
                </c:pt>
                <c:pt idx="13362">
                  <c:v>1296.699951171875</c:v>
                </c:pt>
                <c:pt idx="13363">
                  <c:v>1296.799926757812</c:v>
                </c:pt>
                <c:pt idx="13364">
                  <c:v>1296.900024414062</c:v>
                </c:pt>
                <c:pt idx="13365">
                  <c:v>1297.0</c:v>
                </c:pt>
                <c:pt idx="13366">
                  <c:v>1297.099975585937</c:v>
                </c:pt>
                <c:pt idx="13367">
                  <c:v>1297.199951171875</c:v>
                </c:pt>
                <c:pt idx="13368">
                  <c:v>1297.299926757812</c:v>
                </c:pt>
                <c:pt idx="13369">
                  <c:v>1297.400024414062</c:v>
                </c:pt>
                <c:pt idx="13370">
                  <c:v>1297.5</c:v>
                </c:pt>
                <c:pt idx="13371">
                  <c:v>1297.599975585937</c:v>
                </c:pt>
                <c:pt idx="13372">
                  <c:v>1297.699951171875</c:v>
                </c:pt>
                <c:pt idx="13373">
                  <c:v>1297.799926757812</c:v>
                </c:pt>
                <c:pt idx="13374">
                  <c:v>1297.900024414062</c:v>
                </c:pt>
                <c:pt idx="13375">
                  <c:v>1298.0</c:v>
                </c:pt>
                <c:pt idx="13376">
                  <c:v>1298.099975585937</c:v>
                </c:pt>
                <c:pt idx="13377">
                  <c:v>1298.199951171875</c:v>
                </c:pt>
                <c:pt idx="13378">
                  <c:v>1298.299926757812</c:v>
                </c:pt>
                <c:pt idx="13379">
                  <c:v>1298.400024414062</c:v>
                </c:pt>
                <c:pt idx="13380">
                  <c:v>1298.5</c:v>
                </c:pt>
                <c:pt idx="13381">
                  <c:v>1298.599975585937</c:v>
                </c:pt>
                <c:pt idx="13382">
                  <c:v>1298.699951171875</c:v>
                </c:pt>
                <c:pt idx="13383">
                  <c:v>1298.799926757812</c:v>
                </c:pt>
                <c:pt idx="13384">
                  <c:v>1298.900024414062</c:v>
                </c:pt>
                <c:pt idx="13385">
                  <c:v>1299.0</c:v>
                </c:pt>
                <c:pt idx="13386">
                  <c:v>1299.099975585937</c:v>
                </c:pt>
                <c:pt idx="13387">
                  <c:v>1299.199951171875</c:v>
                </c:pt>
                <c:pt idx="13388">
                  <c:v>1299.299926757812</c:v>
                </c:pt>
                <c:pt idx="13389">
                  <c:v>1299.400024414062</c:v>
                </c:pt>
                <c:pt idx="13390">
                  <c:v>1299.5</c:v>
                </c:pt>
                <c:pt idx="13391">
                  <c:v>1299.599975585937</c:v>
                </c:pt>
                <c:pt idx="13392">
                  <c:v>1299.699951171875</c:v>
                </c:pt>
                <c:pt idx="13393">
                  <c:v>1299.799926757812</c:v>
                </c:pt>
                <c:pt idx="13394">
                  <c:v>1299.900024414062</c:v>
                </c:pt>
                <c:pt idx="13395">
                  <c:v>1300.0</c:v>
                </c:pt>
                <c:pt idx="13396">
                  <c:v>1300.099975585937</c:v>
                </c:pt>
                <c:pt idx="13397">
                  <c:v>1300.199951171875</c:v>
                </c:pt>
                <c:pt idx="13398">
                  <c:v>1300.299926757812</c:v>
                </c:pt>
                <c:pt idx="13399">
                  <c:v>1300.400024414062</c:v>
                </c:pt>
                <c:pt idx="13400">
                  <c:v>1300.5</c:v>
                </c:pt>
                <c:pt idx="13401">
                  <c:v>1300.599975585937</c:v>
                </c:pt>
                <c:pt idx="13402">
                  <c:v>1300.699951171875</c:v>
                </c:pt>
                <c:pt idx="13403">
                  <c:v>1300.799926757812</c:v>
                </c:pt>
                <c:pt idx="13404">
                  <c:v>1300.900024414062</c:v>
                </c:pt>
                <c:pt idx="13405">
                  <c:v>1301.0</c:v>
                </c:pt>
                <c:pt idx="13406">
                  <c:v>1301.099975585937</c:v>
                </c:pt>
                <c:pt idx="13407">
                  <c:v>1301.199951171875</c:v>
                </c:pt>
                <c:pt idx="13408">
                  <c:v>1301.299926757812</c:v>
                </c:pt>
                <c:pt idx="13409">
                  <c:v>1301.400024414062</c:v>
                </c:pt>
                <c:pt idx="13410">
                  <c:v>1301.5</c:v>
                </c:pt>
                <c:pt idx="13411">
                  <c:v>1301.599975585937</c:v>
                </c:pt>
                <c:pt idx="13412">
                  <c:v>1301.699951171875</c:v>
                </c:pt>
                <c:pt idx="13413">
                  <c:v>1301.799926757812</c:v>
                </c:pt>
                <c:pt idx="13414">
                  <c:v>1301.900024414062</c:v>
                </c:pt>
                <c:pt idx="13415">
                  <c:v>1302.0</c:v>
                </c:pt>
                <c:pt idx="13416">
                  <c:v>1302.099975585937</c:v>
                </c:pt>
                <c:pt idx="13417">
                  <c:v>1302.199951171875</c:v>
                </c:pt>
                <c:pt idx="13418">
                  <c:v>1302.299926757812</c:v>
                </c:pt>
                <c:pt idx="13419">
                  <c:v>1302.400024414062</c:v>
                </c:pt>
                <c:pt idx="13420">
                  <c:v>1302.5</c:v>
                </c:pt>
                <c:pt idx="13421">
                  <c:v>1302.599975585937</c:v>
                </c:pt>
                <c:pt idx="13422">
                  <c:v>1302.699951171875</c:v>
                </c:pt>
                <c:pt idx="13423">
                  <c:v>1302.799926757812</c:v>
                </c:pt>
                <c:pt idx="13424">
                  <c:v>1302.900024414062</c:v>
                </c:pt>
                <c:pt idx="13425">
                  <c:v>1303.0</c:v>
                </c:pt>
                <c:pt idx="13426">
                  <c:v>1303.099975585937</c:v>
                </c:pt>
                <c:pt idx="13427">
                  <c:v>1303.199951171875</c:v>
                </c:pt>
                <c:pt idx="13428">
                  <c:v>1303.299926757812</c:v>
                </c:pt>
                <c:pt idx="13429">
                  <c:v>1303.400024414062</c:v>
                </c:pt>
                <c:pt idx="13430">
                  <c:v>1303.5</c:v>
                </c:pt>
                <c:pt idx="13431">
                  <c:v>1303.599975585937</c:v>
                </c:pt>
                <c:pt idx="13432">
                  <c:v>1303.699951171875</c:v>
                </c:pt>
                <c:pt idx="13433">
                  <c:v>1303.799926757812</c:v>
                </c:pt>
                <c:pt idx="13434">
                  <c:v>1303.900024414062</c:v>
                </c:pt>
                <c:pt idx="13435">
                  <c:v>1304.0</c:v>
                </c:pt>
                <c:pt idx="13436">
                  <c:v>1304.099975585937</c:v>
                </c:pt>
                <c:pt idx="13437">
                  <c:v>1304.199951171875</c:v>
                </c:pt>
                <c:pt idx="13438">
                  <c:v>1304.299926757812</c:v>
                </c:pt>
                <c:pt idx="13439">
                  <c:v>1304.400024414062</c:v>
                </c:pt>
                <c:pt idx="13440">
                  <c:v>1304.5</c:v>
                </c:pt>
                <c:pt idx="13441">
                  <c:v>1304.599975585937</c:v>
                </c:pt>
                <c:pt idx="13442">
                  <c:v>1304.699951171875</c:v>
                </c:pt>
                <c:pt idx="13443">
                  <c:v>1304.799926757812</c:v>
                </c:pt>
                <c:pt idx="13444">
                  <c:v>1304.900024414062</c:v>
                </c:pt>
                <c:pt idx="13445">
                  <c:v>1305.0</c:v>
                </c:pt>
                <c:pt idx="13446">
                  <c:v>1305.099975585937</c:v>
                </c:pt>
                <c:pt idx="13447">
                  <c:v>1305.199951171875</c:v>
                </c:pt>
                <c:pt idx="13448">
                  <c:v>1305.299926757812</c:v>
                </c:pt>
                <c:pt idx="13449">
                  <c:v>1305.400024414062</c:v>
                </c:pt>
                <c:pt idx="13450">
                  <c:v>1305.5</c:v>
                </c:pt>
                <c:pt idx="13451">
                  <c:v>1305.599975585937</c:v>
                </c:pt>
                <c:pt idx="13452">
                  <c:v>1305.699951171875</c:v>
                </c:pt>
                <c:pt idx="13453">
                  <c:v>1305.799926757812</c:v>
                </c:pt>
                <c:pt idx="13454">
                  <c:v>1305.900024414062</c:v>
                </c:pt>
                <c:pt idx="13455">
                  <c:v>1306.0</c:v>
                </c:pt>
                <c:pt idx="13456">
                  <c:v>1306.099975585937</c:v>
                </c:pt>
                <c:pt idx="13457">
                  <c:v>1306.199951171875</c:v>
                </c:pt>
                <c:pt idx="13458">
                  <c:v>1306.299926757812</c:v>
                </c:pt>
                <c:pt idx="13459">
                  <c:v>1306.400024414062</c:v>
                </c:pt>
                <c:pt idx="13460">
                  <c:v>1306.5</c:v>
                </c:pt>
                <c:pt idx="13461">
                  <c:v>1306.599975585937</c:v>
                </c:pt>
                <c:pt idx="13462">
                  <c:v>1306.699951171875</c:v>
                </c:pt>
                <c:pt idx="13463">
                  <c:v>1306.799926757812</c:v>
                </c:pt>
                <c:pt idx="13464">
                  <c:v>1306.900024414062</c:v>
                </c:pt>
                <c:pt idx="13465">
                  <c:v>1307.0</c:v>
                </c:pt>
                <c:pt idx="13466">
                  <c:v>1307.099975585937</c:v>
                </c:pt>
                <c:pt idx="13467">
                  <c:v>1307.199951171875</c:v>
                </c:pt>
                <c:pt idx="13468">
                  <c:v>1307.299926757812</c:v>
                </c:pt>
                <c:pt idx="13469">
                  <c:v>1307.400024414062</c:v>
                </c:pt>
                <c:pt idx="13470">
                  <c:v>1307.5</c:v>
                </c:pt>
                <c:pt idx="13471">
                  <c:v>1307.599975585937</c:v>
                </c:pt>
                <c:pt idx="13472">
                  <c:v>1307.699951171875</c:v>
                </c:pt>
                <c:pt idx="13473">
                  <c:v>1307.799926757812</c:v>
                </c:pt>
                <c:pt idx="13474">
                  <c:v>1307.900024414062</c:v>
                </c:pt>
                <c:pt idx="13475">
                  <c:v>1308.0</c:v>
                </c:pt>
                <c:pt idx="13476">
                  <c:v>1308.099975585937</c:v>
                </c:pt>
                <c:pt idx="13477">
                  <c:v>1308.199951171875</c:v>
                </c:pt>
                <c:pt idx="13478">
                  <c:v>1308.299926757812</c:v>
                </c:pt>
                <c:pt idx="13479">
                  <c:v>1308.400024414062</c:v>
                </c:pt>
                <c:pt idx="13480">
                  <c:v>1308.5</c:v>
                </c:pt>
                <c:pt idx="13481">
                  <c:v>1308.599975585937</c:v>
                </c:pt>
                <c:pt idx="13482">
                  <c:v>1308.699951171875</c:v>
                </c:pt>
                <c:pt idx="13483">
                  <c:v>1308.799926757812</c:v>
                </c:pt>
                <c:pt idx="13484">
                  <c:v>1308.900024414062</c:v>
                </c:pt>
                <c:pt idx="13485">
                  <c:v>1309.0</c:v>
                </c:pt>
                <c:pt idx="13486">
                  <c:v>1309.099975585937</c:v>
                </c:pt>
                <c:pt idx="13487">
                  <c:v>1309.199951171875</c:v>
                </c:pt>
                <c:pt idx="13488">
                  <c:v>1309.299926757812</c:v>
                </c:pt>
                <c:pt idx="13489">
                  <c:v>1309.400024414062</c:v>
                </c:pt>
                <c:pt idx="13490">
                  <c:v>1309.5</c:v>
                </c:pt>
                <c:pt idx="13491">
                  <c:v>1309.599975585937</c:v>
                </c:pt>
                <c:pt idx="13492">
                  <c:v>1309.699951171875</c:v>
                </c:pt>
                <c:pt idx="13493">
                  <c:v>1309.799926757812</c:v>
                </c:pt>
                <c:pt idx="13494">
                  <c:v>1309.900024414062</c:v>
                </c:pt>
                <c:pt idx="13495">
                  <c:v>1310.0</c:v>
                </c:pt>
                <c:pt idx="13496">
                  <c:v>1310.099975585937</c:v>
                </c:pt>
                <c:pt idx="13497">
                  <c:v>1310.199951171875</c:v>
                </c:pt>
                <c:pt idx="13498">
                  <c:v>1310.299926757812</c:v>
                </c:pt>
                <c:pt idx="13499">
                  <c:v>1310.400024414062</c:v>
                </c:pt>
                <c:pt idx="13500">
                  <c:v>1310.5</c:v>
                </c:pt>
                <c:pt idx="13501">
                  <c:v>1310.599975585937</c:v>
                </c:pt>
                <c:pt idx="13502">
                  <c:v>1310.699951171875</c:v>
                </c:pt>
                <c:pt idx="13503">
                  <c:v>1310.799926757812</c:v>
                </c:pt>
                <c:pt idx="13504">
                  <c:v>1310.900024414062</c:v>
                </c:pt>
                <c:pt idx="13505">
                  <c:v>1311.0</c:v>
                </c:pt>
                <c:pt idx="13506">
                  <c:v>1311.099975585937</c:v>
                </c:pt>
                <c:pt idx="13507">
                  <c:v>1311.199951171875</c:v>
                </c:pt>
                <c:pt idx="13508">
                  <c:v>1311.299926757812</c:v>
                </c:pt>
                <c:pt idx="13509">
                  <c:v>1311.400024414062</c:v>
                </c:pt>
                <c:pt idx="13510">
                  <c:v>1311.5</c:v>
                </c:pt>
                <c:pt idx="13511">
                  <c:v>1311.599975585937</c:v>
                </c:pt>
                <c:pt idx="13512">
                  <c:v>1311.699951171875</c:v>
                </c:pt>
                <c:pt idx="13513">
                  <c:v>1311.799926757812</c:v>
                </c:pt>
                <c:pt idx="13514">
                  <c:v>1311.900024414062</c:v>
                </c:pt>
                <c:pt idx="13515">
                  <c:v>1312.0</c:v>
                </c:pt>
                <c:pt idx="13516">
                  <c:v>1312.099975585937</c:v>
                </c:pt>
                <c:pt idx="13517">
                  <c:v>1312.199951171875</c:v>
                </c:pt>
                <c:pt idx="13518">
                  <c:v>1312.299926757812</c:v>
                </c:pt>
                <c:pt idx="13519">
                  <c:v>1312.400024414062</c:v>
                </c:pt>
                <c:pt idx="13520">
                  <c:v>1312.5</c:v>
                </c:pt>
                <c:pt idx="13521">
                  <c:v>1312.599975585937</c:v>
                </c:pt>
                <c:pt idx="13522">
                  <c:v>1312.699951171875</c:v>
                </c:pt>
                <c:pt idx="13523">
                  <c:v>1312.799926757812</c:v>
                </c:pt>
                <c:pt idx="13524">
                  <c:v>1312.900024414062</c:v>
                </c:pt>
                <c:pt idx="13525">
                  <c:v>1313.0</c:v>
                </c:pt>
                <c:pt idx="13526">
                  <c:v>1313.099975585937</c:v>
                </c:pt>
                <c:pt idx="13527">
                  <c:v>1313.199951171875</c:v>
                </c:pt>
                <c:pt idx="13528">
                  <c:v>1313.299926757812</c:v>
                </c:pt>
                <c:pt idx="13529">
                  <c:v>1313.400024414062</c:v>
                </c:pt>
                <c:pt idx="13530">
                  <c:v>1313.5</c:v>
                </c:pt>
                <c:pt idx="13531">
                  <c:v>1313.599975585937</c:v>
                </c:pt>
                <c:pt idx="13532">
                  <c:v>1313.699951171875</c:v>
                </c:pt>
                <c:pt idx="13533">
                  <c:v>1313.799926757812</c:v>
                </c:pt>
                <c:pt idx="13534">
                  <c:v>1313.900024414062</c:v>
                </c:pt>
                <c:pt idx="13535">
                  <c:v>1314.0</c:v>
                </c:pt>
                <c:pt idx="13536">
                  <c:v>1314.099975585937</c:v>
                </c:pt>
                <c:pt idx="13537">
                  <c:v>1314.199951171875</c:v>
                </c:pt>
                <c:pt idx="13538">
                  <c:v>1314.299926757812</c:v>
                </c:pt>
                <c:pt idx="13539">
                  <c:v>1314.400024414062</c:v>
                </c:pt>
                <c:pt idx="13540">
                  <c:v>1314.5</c:v>
                </c:pt>
                <c:pt idx="13541">
                  <c:v>1314.599975585937</c:v>
                </c:pt>
                <c:pt idx="13542">
                  <c:v>1314.699951171875</c:v>
                </c:pt>
                <c:pt idx="13543">
                  <c:v>1314.799926757812</c:v>
                </c:pt>
                <c:pt idx="13544">
                  <c:v>1314.900024414062</c:v>
                </c:pt>
                <c:pt idx="13545">
                  <c:v>1315.0</c:v>
                </c:pt>
                <c:pt idx="13546">
                  <c:v>1315.099975585937</c:v>
                </c:pt>
                <c:pt idx="13547">
                  <c:v>1315.199951171875</c:v>
                </c:pt>
                <c:pt idx="13548">
                  <c:v>1315.299926757812</c:v>
                </c:pt>
                <c:pt idx="13549">
                  <c:v>1315.400024414062</c:v>
                </c:pt>
                <c:pt idx="13550">
                  <c:v>1315.5</c:v>
                </c:pt>
                <c:pt idx="13551">
                  <c:v>1315.599975585937</c:v>
                </c:pt>
                <c:pt idx="13552">
                  <c:v>1315.699951171875</c:v>
                </c:pt>
                <c:pt idx="13553">
                  <c:v>1315.799926757812</c:v>
                </c:pt>
                <c:pt idx="13554">
                  <c:v>1315.900024414062</c:v>
                </c:pt>
                <c:pt idx="13555">
                  <c:v>1316.0</c:v>
                </c:pt>
                <c:pt idx="13556">
                  <c:v>1316.099975585937</c:v>
                </c:pt>
                <c:pt idx="13557">
                  <c:v>1316.199951171875</c:v>
                </c:pt>
                <c:pt idx="13558">
                  <c:v>1316.299926757812</c:v>
                </c:pt>
                <c:pt idx="13559">
                  <c:v>1316.400024414062</c:v>
                </c:pt>
                <c:pt idx="13560">
                  <c:v>1316.5</c:v>
                </c:pt>
                <c:pt idx="13561">
                  <c:v>1316.599975585937</c:v>
                </c:pt>
                <c:pt idx="13562">
                  <c:v>1316.699951171875</c:v>
                </c:pt>
                <c:pt idx="13563">
                  <c:v>1316.799926757812</c:v>
                </c:pt>
                <c:pt idx="13564">
                  <c:v>1316.900024414062</c:v>
                </c:pt>
                <c:pt idx="13565">
                  <c:v>1317.0</c:v>
                </c:pt>
                <c:pt idx="13566">
                  <c:v>1317.099975585937</c:v>
                </c:pt>
                <c:pt idx="13567">
                  <c:v>1317.199951171875</c:v>
                </c:pt>
                <c:pt idx="13568">
                  <c:v>1317.299926757812</c:v>
                </c:pt>
                <c:pt idx="13569">
                  <c:v>1317.400024414062</c:v>
                </c:pt>
                <c:pt idx="13570">
                  <c:v>1317.5</c:v>
                </c:pt>
                <c:pt idx="13571">
                  <c:v>1317.599975585937</c:v>
                </c:pt>
                <c:pt idx="13572">
                  <c:v>1317.699951171875</c:v>
                </c:pt>
                <c:pt idx="13573">
                  <c:v>1317.799926757812</c:v>
                </c:pt>
                <c:pt idx="13574">
                  <c:v>1317.900024414062</c:v>
                </c:pt>
                <c:pt idx="13575">
                  <c:v>1318.0</c:v>
                </c:pt>
                <c:pt idx="13576">
                  <c:v>1318.099975585937</c:v>
                </c:pt>
                <c:pt idx="13577">
                  <c:v>1318.199951171875</c:v>
                </c:pt>
                <c:pt idx="13578">
                  <c:v>1318.299926757812</c:v>
                </c:pt>
                <c:pt idx="13579">
                  <c:v>1318.400024414062</c:v>
                </c:pt>
                <c:pt idx="13580">
                  <c:v>1318.5</c:v>
                </c:pt>
                <c:pt idx="13581">
                  <c:v>1318.599975585937</c:v>
                </c:pt>
                <c:pt idx="13582">
                  <c:v>1318.699951171875</c:v>
                </c:pt>
                <c:pt idx="13583">
                  <c:v>1318.799926757812</c:v>
                </c:pt>
                <c:pt idx="13584">
                  <c:v>1318.900024414062</c:v>
                </c:pt>
                <c:pt idx="13585">
                  <c:v>1319.0</c:v>
                </c:pt>
                <c:pt idx="13586">
                  <c:v>1319.099975585937</c:v>
                </c:pt>
                <c:pt idx="13587">
                  <c:v>1319.199951171875</c:v>
                </c:pt>
                <c:pt idx="13588">
                  <c:v>1319.299926757812</c:v>
                </c:pt>
                <c:pt idx="13589">
                  <c:v>1319.400024414062</c:v>
                </c:pt>
                <c:pt idx="13590">
                  <c:v>1319.5</c:v>
                </c:pt>
                <c:pt idx="13591">
                  <c:v>1319.599975585937</c:v>
                </c:pt>
                <c:pt idx="13592">
                  <c:v>1319.699951171875</c:v>
                </c:pt>
                <c:pt idx="13593">
                  <c:v>1319.799926757812</c:v>
                </c:pt>
                <c:pt idx="13594">
                  <c:v>1319.900024414062</c:v>
                </c:pt>
                <c:pt idx="13595">
                  <c:v>1320.0</c:v>
                </c:pt>
                <c:pt idx="13596">
                  <c:v>1320.099975585937</c:v>
                </c:pt>
                <c:pt idx="13597">
                  <c:v>1320.199951171875</c:v>
                </c:pt>
                <c:pt idx="13598">
                  <c:v>1320.299926757812</c:v>
                </c:pt>
                <c:pt idx="13599">
                  <c:v>1320.400024414062</c:v>
                </c:pt>
                <c:pt idx="13600">
                  <c:v>1320.5</c:v>
                </c:pt>
                <c:pt idx="13601">
                  <c:v>1320.599975585937</c:v>
                </c:pt>
                <c:pt idx="13602">
                  <c:v>1320.699951171875</c:v>
                </c:pt>
                <c:pt idx="13603">
                  <c:v>1320.799926757812</c:v>
                </c:pt>
                <c:pt idx="13604">
                  <c:v>1320.900024414062</c:v>
                </c:pt>
                <c:pt idx="13605">
                  <c:v>1321.0</c:v>
                </c:pt>
                <c:pt idx="13606">
                  <c:v>1321.099975585937</c:v>
                </c:pt>
                <c:pt idx="13607">
                  <c:v>1321.199951171875</c:v>
                </c:pt>
                <c:pt idx="13608">
                  <c:v>1321.299926757812</c:v>
                </c:pt>
                <c:pt idx="13609">
                  <c:v>1321.400024414062</c:v>
                </c:pt>
                <c:pt idx="13610">
                  <c:v>1321.5</c:v>
                </c:pt>
                <c:pt idx="13611">
                  <c:v>1321.599975585937</c:v>
                </c:pt>
                <c:pt idx="13612">
                  <c:v>1321.699951171875</c:v>
                </c:pt>
                <c:pt idx="13613">
                  <c:v>1321.799926757812</c:v>
                </c:pt>
                <c:pt idx="13614">
                  <c:v>1321.900024414062</c:v>
                </c:pt>
                <c:pt idx="13615">
                  <c:v>1322.0</c:v>
                </c:pt>
                <c:pt idx="13616">
                  <c:v>1322.099975585937</c:v>
                </c:pt>
                <c:pt idx="13617">
                  <c:v>1322.199951171875</c:v>
                </c:pt>
                <c:pt idx="13618">
                  <c:v>1322.299926757812</c:v>
                </c:pt>
                <c:pt idx="13619">
                  <c:v>1322.400024414062</c:v>
                </c:pt>
                <c:pt idx="13620">
                  <c:v>1322.5</c:v>
                </c:pt>
                <c:pt idx="13621">
                  <c:v>1322.599975585937</c:v>
                </c:pt>
                <c:pt idx="13622">
                  <c:v>1322.699951171875</c:v>
                </c:pt>
                <c:pt idx="13623">
                  <c:v>1322.799926757812</c:v>
                </c:pt>
                <c:pt idx="13624">
                  <c:v>1322.900024414062</c:v>
                </c:pt>
                <c:pt idx="13625">
                  <c:v>1323.0</c:v>
                </c:pt>
                <c:pt idx="13626">
                  <c:v>1323.099975585937</c:v>
                </c:pt>
                <c:pt idx="13627">
                  <c:v>1323.199951171875</c:v>
                </c:pt>
                <c:pt idx="13628">
                  <c:v>1323.299926757812</c:v>
                </c:pt>
                <c:pt idx="13629">
                  <c:v>1323.400024414062</c:v>
                </c:pt>
                <c:pt idx="13630">
                  <c:v>1323.5</c:v>
                </c:pt>
                <c:pt idx="13631">
                  <c:v>1323.599975585937</c:v>
                </c:pt>
                <c:pt idx="13632">
                  <c:v>1323.699951171875</c:v>
                </c:pt>
                <c:pt idx="13633">
                  <c:v>1323.799926757812</c:v>
                </c:pt>
                <c:pt idx="13634">
                  <c:v>1323.900024414062</c:v>
                </c:pt>
                <c:pt idx="13635">
                  <c:v>1324.0</c:v>
                </c:pt>
                <c:pt idx="13636">
                  <c:v>1324.099975585937</c:v>
                </c:pt>
                <c:pt idx="13637">
                  <c:v>1324.199951171875</c:v>
                </c:pt>
                <c:pt idx="13638">
                  <c:v>1324.299926757812</c:v>
                </c:pt>
                <c:pt idx="13639">
                  <c:v>1324.400024414062</c:v>
                </c:pt>
                <c:pt idx="13640">
                  <c:v>1324.5</c:v>
                </c:pt>
                <c:pt idx="13641">
                  <c:v>1324.599975585937</c:v>
                </c:pt>
                <c:pt idx="13642">
                  <c:v>1324.699951171875</c:v>
                </c:pt>
                <c:pt idx="13643">
                  <c:v>1324.799926757812</c:v>
                </c:pt>
                <c:pt idx="13644">
                  <c:v>1324.900024414062</c:v>
                </c:pt>
                <c:pt idx="13645">
                  <c:v>1325.0</c:v>
                </c:pt>
                <c:pt idx="13646">
                  <c:v>1325.099975585937</c:v>
                </c:pt>
                <c:pt idx="13647">
                  <c:v>1325.199951171875</c:v>
                </c:pt>
                <c:pt idx="13648">
                  <c:v>1325.299926757812</c:v>
                </c:pt>
                <c:pt idx="13649">
                  <c:v>1325.400024414062</c:v>
                </c:pt>
                <c:pt idx="13650">
                  <c:v>1325.5</c:v>
                </c:pt>
                <c:pt idx="13651">
                  <c:v>1325.599975585937</c:v>
                </c:pt>
                <c:pt idx="13652">
                  <c:v>1325.699951171875</c:v>
                </c:pt>
                <c:pt idx="13653">
                  <c:v>1325.799926757812</c:v>
                </c:pt>
                <c:pt idx="13654">
                  <c:v>1325.900024414062</c:v>
                </c:pt>
                <c:pt idx="13655">
                  <c:v>1326.0</c:v>
                </c:pt>
                <c:pt idx="13656">
                  <c:v>1326.099975585937</c:v>
                </c:pt>
                <c:pt idx="13657">
                  <c:v>1326.199951171875</c:v>
                </c:pt>
                <c:pt idx="13658">
                  <c:v>1326.299926757812</c:v>
                </c:pt>
                <c:pt idx="13659">
                  <c:v>1326.400024414062</c:v>
                </c:pt>
                <c:pt idx="13660">
                  <c:v>1326.5</c:v>
                </c:pt>
                <c:pt idx="13661">
                  <c:v>1326.599975585937</c:v>
                </c:pt>
                <c:pt idx="13662">
                  <c:v>1326.699951171875</c:v>
                </c:pt>
                <c:pt idx="13663">
                  <c:v>1326.799926757812</c:v>
                </c:pt>
                <c:pt idx="13664">
                  <c:v>1326.900024414062</c:v>
                </c:pt>
                <c:pt idx="13665">
                  <c:v>1327.0</c:v>
                </c:pt>
                <c:pt idx="13666">
                  <c:v>1327.099975585937</c:v>
                </c:pt>
                <c:pt idx="13667">
                  <c:v>1327.199951171875</c:v>
                </c:pt>
                <c:pt idx="13668">
                  <c:v>1327.299926757812</c:v>
                </c:pt>
                <c:pt idx="13669">
                  <c:v>1327.400024414062</c:v>
                </c:pt>
                <c:pt idx="13670">
                  <c:v>1327.5</c:v>
                </c:pt>
                <c:pt idx="13671">
                  <c:v>1327.599975585937</c:v>
                </c:pt>
                <c:pt idx="13672">
                  <c:v>1327.699951171875</c:v>
                </c:pt>
                <c:pt idx="13673">
                  <c:v>1327.799926757812</c:v>
                </c:pt>
                <c:pt idx="13674">
                  <c:v>1327.900024414062</c:v>
                </c:pt>
                <c:pt idx="13675">
                  <c:v>1328.0</c:v>
                </c:pt>
                <c:pt idx="13676">
                  <c:v>1328.099975585937</c:v>
                </c:pt>
                <c:pt idx="13677">
                  <c:v>1328.199951171875</c:v>
                </c:pt>
                <c:pt idx="13678">
                  <c:v>1328.299926757812</c:v>
                </c:pt>
                <c:pt idx="13679">
                  <c:v>1328.400024414062</c:v>
                </c:pt>
                <c:pt idx="13680">
                  <c:v>1328.5</c:v>
                </c:pt>
                <c:pt idx="13681">
                  <c:v>1328.599975585937</c:v>
                </c:pt>
                <c:pt idx="13682">
                  <c:v>1328.699951171875</c:v>
                </c:pt>
                <c:pt idx="13683">
                  <c:v>1328.799926757812</c:v>
                </c:pt>
                <c:pt idx="13684">
                  <c:v>1328.900024414062</c:v>
                </c:pt>
                <c:pt idx="13685">
                  <c:v>1329.0</c:v>
                </c:pt>
                <c:pt idx="13686">
                  <c:v>1329.099975585937</c:v>
                </c:pt>
                <c:pt idx="13687">
                  <c:v>1329.199951171875</c:v>
                </c:pt>
                <c:pt idx="13688">
                  <c:v>1329.299926757812</c:v>
                </c:pt>
                <c:pt idx="13689">
                  <c:v>1329.400024414062</c:v>
                </c:pt>
                <c:pt idx="13690">
                  <c:v>1329.5</c:v>
                </c:pt>
                <c:pt idx="13691">
                  <c:v>1329.599975585937</c:v>
                </c:pt>
                <c:pt idx="13692">
                  <c:v>1329.699951171875</c:v>
                </c:pt>
                <c:pt idx="13693">
                  <c:v>1329.799926757812</c:v>
                </c:pt>
                <c:pt idx="13694">
                  <c:v>1329.900024414062</c:v>
                </c:pt>
                <c:pt idx="13695">
                  <c:v>1330.0</c:v>
                </c:pt>
                <c:pt idx="13696">
                  <c:v>1330.099975585937</c:v>
                </c:pt>
                <c:pt idx="13697">
                  <c:v>1330.199951171875</c:v>
                </c:pt>
                <c:pt idx="13698">
                  <c:v>1330.299926757812</c:v>
                </c:pt>
                <c:pt idx="13699">
                  <c:v>1330.400024414062</c:v>
                </c:pt>
                <c:pt idx="13700">
                  <c:v>1330.5</c:v>
                </c:pt>
                <c:pt idx="13701">
                  <c:v>1330.599975585937</c:v>
                </c:pt>
                <c:pt idx="13702">
                  <c:v>1330.699951171875</c:v>
                </c:pt>
                <c:pt idx="13703">
                  <c:v>1330.799926757812</c:v>
                </c:pt>
                <c:pt idx="13704">
                  <c:v>1330.900024414062</c:v>
                </c:pt>
                <c:pt idx="13705">
                  <c:v>1331.0</c:v>
                </c:pt>
                <c:pt idx="13706">
                  <c:v>1331.099975585937</c:v>
                </c:pt>
                <c:pt idx="13707">
                  <c:v>1331.199951171875</c:v>
                </c:pt>
                <c:pt idx="13708">
                  <c:v>1331.299926757812</c:v>
                </c:pt>
                <c:pt idx="13709">
                  <c:v>1331.400024414062</c:v>
                </c:pt>
                <c:pt idx="13710">
                  <c:v>1331.5</c:v>
                </c:pt>
                <c:pt idx="13711">
                  <c:v>1331.599975585937</c:v>
                </c:pt>
                <c:pt idx="13712">
                  <c:v>1331.699951171875</c:v>
                </c:pt>
                <c:pt idx="13713">
                  <c:v>1331.799926757812</c:v>
                </c:pt>
                <c:pt idx="13714">
                  <c:v>1331.900024414062</c:v>
                </c:pt>
                <c:pt idx="13715">
                  <c:v>1332.0</c:v>
                </c:pt>
                <c:pt idx="13716">
                  <c:v>1332.099975585937</c:v>
                </c:pt>
                <c:pt idx="13717">
                  <c:v>1332.199951171875</c:v>
                </c:pt>
                <c:pt idx="13718">
                  <c:v>1332.299926757812</c:v>
                </c:pt>
                <c:pt idx="13719">
                  <c:v>1332.400024414062</c:v>
                </c:pt>
                <c:pt idx="13720">
                  <c:v>1332.5</c:v>
                </c:pt>
                <c:pt idx="13721">
                  <c:v>1332.599975585937</c:v>
                </c:pt>
                <c:pt idx="13722">
                  <c:v>1332.699951171875</c:v>
                </c:pt>
                <c:pt idx="13723">
                  <c:v>1332.799926757812</c:v>
                </c:pt>
                <c:pt idx="13724">
                  <c:v>1332.900024414062</c:v>
                </c:pt>
                <c:pt idx="13725">
                  <c:v>1333.0</c:v>
                </c:pt>
                <c:pt idx="13726">
                  <c:v>1333.099975585937</c:v>
                </c:pt>
                <c:pt idx="13727">
                  <c:v>1333.199951171875</c:v>
                </c:pt>
                <c:pt idx="13728">
                  <c:v>1333.299926757812</c:v>
                </c:pt>
                <c:pt idx="13729">
                  <c:v>1333.400024414062</c:v>
                </c:pt>
                <c:pt idx="13730">
                  <c:v>1333.5</c:v>
                </c:pt>
                <c:pt idx="13731">
                  <c:v>1333.599975585937</c:v>
                </c:pt>
                <c:pt idx="13732">
                  <c:v>1333.699951171875</c:v>
                </c:pt>
                <c:pt idx="13733">
                  <c:v>1333.799926757812</c:v>
                </c:pt>
                <c:pt idx="13734">
                  <c:v>1333.900024414062</c:v>
                </c:pt>
                <c:pt idx="13735">
                  <c:v>1334.0</c:v>
                </c:pt>
                <c:pt idx="13736">
                  <c:v>1334.099975585937</c:v>
                </c:pt>
                <c:pt idx="13737">
                  <c:v>1334.199951171875</c:v>
                </c:pt>
                <c:pt idx="13738">
                  <c:v>1334.299926757812</c:v>
                </c:pt>
                <c:pt idx="13739">
                  <c:v>1334.400024414062</c:v>
                </c:pt>
                <c:pt idx="13740">
                  <c:v>1334.5</c:v>
                </c:pt>
                <c:pt idx="13741">
                  <c:v>1334.599975585937</c:v>
                </c:pt>
                <c:pt idx="13742">
                  <c:v>1334.699951171875</c:v>
                </c:pt>
                <c:pt idx="13743">
                  <c:v>1334.799926757812</c:v>
                </c:pt>
                <c:pt idx="13744">
                  <c:v>1334.900024414062</c:v>
                </c:pt>
                <c:pt idx="13745">
                  <c:v>1335.0</c:v>
                </c:pt>
                <c:pt idx="13746">
                  <c:v>1335.099975585937</c:v>
                </c:pt>
                <c:pt idx="13747">
                  <c:v>1335.199951171875</c:v>
                </c:pt>
                <c:pt idx="13748">
                  <c:v>1335.299926757812</c:v>
                </c:pt>
                <c:pt idx="13749">
                  <c:v>1335.400024414062</c:v>
                </c:pt>
                <c:pt idx="13750">
                  <c:v>1335.5</c:v>
                </c:pt>
                <c:pt idx="13751">
                  <c:v>1335.599975585937</c:v>
                </c:pt>
                <c:pt idx="13752">
                  <c:v>1335.699951171875</c:v>
                </c:pt>
                <c:pt idx="13753">
                  <c:v>1335.799926757812</c:v>
                </c:pt>
                <c:pt idx="13754">
                  <c:v>1335.900024414062</c:v>
                </c:pt>
                <c:pt idx="13755">
                  <c:v>1336.0</c:v>
                </c:pt>
                <c:pt idx="13756">
                  <c:v>1336.099975585937</c:v>
                </c:pt>
                <c:pt idx="13757">
                  <c:v>1336.199951171875</c:v>
                </c:pt>
                <c:pt idx="13758">
                  <c:v>1336.299926757812</c:v>
                </c:pt>
                <c:pt idx="13759">
                  <c:v>1336.400024414062</c:v>
                </c:pt>
                <c:pt idx="13760">
                  <c:v>1336.5</c:v>
                </c:pt>
                <c:pt idx="13761">
                  <c:v>1336.599975585937</c:v>
                </c:pt>
                <c:pt idx="13762">
                  <c:v>1336.699951171875</c:v>
                </c:pt>
                <c:pt idx="13763">
                  <c:v>1336.799926757812</c:v>
                </c:pt>
                <c:pt idx="13764">
                  <c:v>1336.900024414062</c:v>
                </c:pt>
                <c:pt idx="13765">
                  <c:v>1337.0</c:v>
                </c:pt>
                <c:pt idx="13766">
                  <c:v>1337.099975585937</c:v>
                </c:pt>
                <c:pt idx="13767">
                  <c:v>1337.199951171875</c:v>
                </c:pt>
                <c:pt idx="13768">
                  <c:v>1337.299926757812</c:v>
                </c:pt>
                <c:pt idx="13769">
                  <c:v>1337.400024414062</c:v>
                </c:pt>
                <c:pt idx="13770">
                  <c:v>1337.5</c:v>
                </c:pt>
                <c:pt idx="13771">
                  <c:v>1337.599975585937</c:v>
                </c:pt>
                <c:pt idx="13772">
                  <c:v>1337.699951171875</c:v>
                </c:pt>
                <c:pt idx="13773">
                  <c:v>1337.799926757812</c:v>
                </c:pt>
                <c:pt idx="13774">
                  <c:v>1337.900024414062</c:v>
                </c:pt>
                <c:pt idx="13775">
                  <c:v>1338.0</c:v>
                </c:pt>
                <c:pt idx="13776">
                  <c:v>1338.099975585937</c:v>
                </c:pt>
                <c:pt idx="13777">
                  <c:v>1338.199951171875</c:v>
                </c:pt>
                <c:pt idx="13778">
                  <c:v>1338.299926757812</c:v>
                </c:pt>
                <c:pt idx="13779">
                  <c:v>1338.400024414062</c:v>
                </c:pt>
                <c:pt idx="13780">
                  <c:v>1338.5</c:v>
                </c:pt>
                <c:pt idx="13781">
                  <c:v>1338.599975585937</c:v>
                </c:pt>
                <c:pt idx="13782">
                  <c:v>1338.699951171875</c:v>
                </c:pt>
                <c:pt idx="13783">
                  <c:v>1338.799926757812</c:v>
                </c:pt>
                <c:pt idx="13784">
                  <c:v>1338.900024414062</c:v>
                </c:pt>
                <c:pt idx="13785">
                  <c:v>1339.0</c:v>
                </c:pt>
                <c:pt idx="13786">
                  <c:v>1339.099975585937</c:v>
                </c:pt>
                <c:pt idx="13787">
                  <c:v>1339.199951171875</c:v>
                </c:pt>
                <c:pt idx="13788">
                  <c:v>1339.299926757812</c:v>
                </c:pt>
                <c:pt idx="13789">
                  <c:v>1339.400024414062</c:v>
                </c:pt>
                <c:pt idx="13790">
                  <c:v>1339.5</c:v>
                </c:pt>
                <c:pt idx="13791">
                  <c:v>1339.599975585937</c:v>
                </c:pt>
                <c:pt idx="13792">
                  <c:v>1339.699951171875</c:v>
                </c:pt>
                <c:pt idx="13793">
                  <c:v>1339.799926757812</c:v>
                </c:pt>
                <c:pt idx="13794">
                  <c:v>1339.900024414062</c:v>
                </c:pt>
                <c:pt idx="13795">
                  <c:v>1340.0</c:v>
                </c:pt>
                <c:pt idx="13796">
                  <c:v>1340.099975585937</c:v>
                </c:pt>
                <c:pt idx="13797">
                  <c:v>1340.199951171875</c:v>
                </c:pt>
                <c:pt idx="13798">
                  <c:v>1340.299926757812</c:v>
                </c:pt>
                <c:pt idx="13799">
                  <c:v>1340.400024414062</c:v>
                </c:pt>
                <c:pt idx="13800">
                  <c:v>1340.5</c:v>
                </c:pt>
                <c:pt idx="13801">
                  <c:v>1340.599975585937</c:v>
                </c:pt>
                <c:pt idx="13802">
                  <c:v>1340.699951171875</c:v>
                </c:pt>
                <c:pt idx="13803">
                  <c:v>1340.799926757812</c:v>
                </c:pt>
                <c:pt idx="13804">
                  <c:v>1340.900024414062</c:v>
                </c:pt>
                <c:pt idx="13805">
                  <c:v>1341.0</c:v>
                </c:pt>
                <c:pt idx="13806">
                  <c:v>1341.099975585937</c:v>
                </c:pt>
                <c:pt idx="13807">
                  <c:v>1341.199951171875</c:v>
                </c:pt>
                <c:pt idx="13808">
                  <c:v>1341.299926757812</c:v>
                </c:pt>
                <c:pt idx="13809">
                  <c:v>1341.400024414062</c:v>
                </c:pt>
                <c:pt idx="13810">
                  <c:v>1341.5</c:v>
                </c:pt>
                <c:pt idx="13811">
                  <c:v>1341.599975585937</c:v>
                </c:pt>
                <c:pt idx="13812">
                  <c:v>1341.699951171875</c:v>
                </c:pt>
                <c:pt idx="13813">
                  <c:v>1341.799926757812</c:v>
                </c:pt>
                <c:pt idx="13814">
                  <c:v>1341.900024414062</c:v>
                </c:pt>
                <c:pt idx="13815">
                  <c:v>1342.0</c:v>
                </c:pt>
                <c:pt idx="13816">
                  <c:v>1342.099975585937</c:v>
                </c:pt>
                <c:pt idx="13817">
                  <c:v>1342.199951171875</c:v>
                </c:pt>
                <c:pt idx="13818">
                  <c:v>1342.299926757812</c:v>
                </c:pt>
                <c:pt idx="13819">
                  <c:v>1342.400024414062</c:v>
                </c:pt>
                <c:pt idx="13820">
                  <c:v>1342.5</c:v>
                </c:pt>
                <c:pt idx="13821">
                  <c:v>1342.599975585937</c:v>
                </c:pt>
                <c:pt idx="13822">
                  <c:v>1342.699951171875</c:v>
                </c:pt>
                <c:pt idx="13823">
                  <c:v>1342.799926757812</c:v>
                </c:pt>
                <c:pt idx="13824">
                  <c:v>1342.900024414062</c:v>
                </c:pt>
                <c:pt idx="13825">
                  <c:v>1343.0</c:v>
                </c:pt>
                <c:pt idx="13826">
                  <c:v>1343.099975585937</c:v>
                </c:pt>
                <c:pt idx="13827">
                  <c:v>1343.199951171875</c:v>
                </c:pt>
                <c:pt idx="13828">
                  <c:v>1343.299926757812</c:v>
                </c:pt>
                <c:pt idx="13829">
                  <c:v>1343.400024414062</c:v>
                </c:pt>
                <c:pt idx="13830">
                  <c:v>1343.5</c:v>
                </c:pt>
                <c:pt idx="13831">
                  <c:v>1343.599975585937</c:v>
                </c:pt>
                <c:pt idx="13832">
                  <c:v>1343.699951171875</c:v>
                </c:pt>
                <c:pt idx="13833">
                  <c:v>1343.799926757812</c:v>
                </c:pt>
                <c:pt idx="13834">
                  <c:v>1343.900024414062</c:v>
                </c:pt>
                <c:pt idx="13835">
                  <c:v>1344.0</c:v>
                </c:pt>
                <c:pt idx="13836">
                  <c:v>1344.099975585937</c:v>
                </c:pt>
                <c:pt idx="13837">
                  <c:v>1344.199951171875</c:v>
                </c:pt>
                <c:pt idx="13838">
                  <c:v>1344.299926757812</c:v>
                </c:pt>
                <c:pt idx="13839">
                  <c:v>1344.400024414062</c:v>
                </c:pt>
                <c:pt idx="13840">
                  <c:v>1344.5</c:v>
                </c:pt>
                <c:pt idx="13841">
                  <c:v>1344.599975585937</c:v>
                </c:pt>
                <c:pt idx="13842">
                  <c:v>1344.699951171875</c:v>
                </c:pt>
                <c:pt idx="13843">
                  <c:v>1344.799926757812</c:v>
                </c:pt>
                <c:pt idx="13844">
                  <c:v>1344.900024414062</c:v>
                </c:pt>
                <c:pt idx="13845">
                  <c:v>1345.0</c:v>
                </c:pt>
                <c:pt idx="13846">
                  <c:v>1345.099975585937</c:v>
                </c:pt>
                <c:pt idx="13847">
                  <c:v>1345.199951171875</c:v>
                </c:pt>
                <c:pt idx="13848">
                  <c:v>1345.299926757812</c:v>
                </c:pt>
                <c:pt idx="13849">
                  <c:v>1345.400024414062</c:v>
                </c:pt>
                <c:pt idx="13850">
                  <c:v>1345.5</c:v>
                </c:pt>
                <c:pt idx="13851">
                  <c:v>1345.599975585937</c:v>
                </c:pt>
                <c:pt idx="13852">
                  <c:v>1345.699951171875</c:v>
                </c:pt>
                <c:pt idx="13853">
                  <c:v>1345.799926757812</c:v>
                </c:pt>
                <c:pt idx="13854">
                  <c:v>1345.900024414062</c:v>
                </c:pt>
                <c:pt idx="13855">
                  <c:v>1346.0</c:v>
                </c:pt>
                <c:pt idx="13856">
                  <c:v>1346.099975585937</c:v>
                </c:pt>
                <c:pt idx="13857">
                  <c:v>1346.199951171875</c:v>
                </c:pt>
                <c:pt idx="13858">
                  <c:v>1346.299926757812</c:v>
                </c:pt>
                <c:pt idx="13859">
                  <c:v>1346.400024414062</c:v>
                </c:pt>
                <c:pt idx="13860">
                  <c:v>1346.5</c:v>
                </c:pt>
                <c:pt idx="13861">
                  <c:v>1346.599975585937</c:v>
                </c:pt>
                <c:pt idx="13862">
                  <c:v>1346.699951171875</c:v>
                </c:pt>
                <c:pt idx="13863">
                  <c:v>1346.799926757812</c:v>
                </c:pt>
                <c:pt idx="13864">
                  <c:v>1346.900024414062</c:v>
                </c:pt>
                <c:pt idx="13865">
                  <c:v>1347.0</c:v>
                </c:pt>
                <c:pt idx="13866">
                  <c:v>1347.099975585937</c:v>
                </c:pt>
                <c:pt idx="13867">
                  <c:v>1347.199951171875</c:v>
                </c:pt>
                <c:pt idx="13868">
                  <c:v>1347.299926757812</c:v>
                </c:pt>
                <c:pt idx="13869">
                  <c:v>1347.400024414062</c:v>
                </c:pt>
                <c:pt idx="13870">
                  <c:v>1347.5</c:v>
                </c:pt>
                <c:pt idx="13871">
                  <c:v>1347.599975585937</c:v>
                </c:pt>
                <c:pt idx="13872">
                  <c:v>1347.699951171875</c:v>
                </c:pt>
                <c:pt idx="13873">
                  <c:v>1347.799926757812</c:v>
                </c:pt>
                <c:pt idx="13874">
                  <c:v>1347.900024414062</c:v>
                </c:pt>
                <c:pt idx="13875">
                  <c:v>1348.0</c:v>
                </c:pt>
                <c:pt idx="13876">
                  <c:v>1348.099975585937</c:v>
                </c:pt>
                <c:pt idx="13877">
                  <c:v>1348.199951171875</c:v>
                </c:pt>
                <c:pt idx="13878">
                  <c:v>1348.299926757812</c:v>
                </c:pt>
                <c:pt idx="13879">
                  <c:v>1348.400024414062</c:v>
                </c:pt>
                <c:pt idx="13880">
                  <c:v>1348.5</c:v>
                </c:pt>
                <c:pt idx="13881">
                  <c:v>1348.599975585937</c:v>
                </c:pt>
                <c:pt idx="13882">
                  <c:v>1348.699951171875</c:v>
                </c:pt>
                <c:pt idx="13883">
                  <c:v>1348.799926757812</c:v>
                </c:pt>
                <c:pt idx="13884">
                  <c:v>1348.900024414062</c:v>
                </c:pt>
                <c:pt idx="13885">
                  <c:v>1349.0</c:v>
                </c:pt>
                <c:pt idx="13886">
                  <c:v>1349.099975585937</c:v>
                </c:pt>
                <c:pt idx="13887">
                  <c:v>1349.199951171875</c:v>
                </c:pt>
                <c:pt idx="13888">
                  <c:v>1349.299926757812</c:v>
                </c:pt>
                <c:pt idx="13889">
                  <c:v>1349.400024414062</c:v>
                </c:pt>
                <c:pt idx="13890">
                  <c:v>1349.5</c:v>
                </c:pt>
                <c:pt idx="13891">
                  <c:v>1349.599975585937</c:v>
                </c:pt>
                <c:pt idx="13892">
                  <c:v>1349.699951171875</c:v>
                </c:pt>
                <c:pt idx="13893">
                  <c:v>1349.799926757812</c:v>
                </c:pt>
                <c:pt idx="13894">
                  <c:v>1349.900024414062</c:v>
                </c:pt>
                <c:pt idx="13895">
                  <c:v>1350.0</c:v>
                </c:pt>
                <c:pt idx="13896">
                  <c:v>1350.099975585937</c:v>
                </c:pt>
                <c:pt idx="13897">
                  <c:v>1350.199951171875</c:v>
                </c:pt>
                <c:pt idx="13898">
                  <c:v>1350.299926757812</c:v>
                </c:pt>
                <c:pt idx="13899">
                  <c:v>1350.400024414062</c:v>
                </c:pt>
                <c:pt idx="13900">
                  <c:v>1350.5</c:v>
                </c:pt>
                <c:pt idx="13901">
                  <c:v>1350.599975585937</c:v>
                </c:pt>
                <c:pt idx="13902">
                  <c:v>1350.699951171875</c:v>
                </c:pt>
                <c:pt idx="13903">
                  <c:v>1350.799926757812</c:v>
                </c:pt>
                <c:pt idx="13904">
                  <c:v>1350.900024414062</c:v>
                </c:pt>
                <c:pt idx="13905">
                  <c:v>1351.0</c:v>
                </c:pt>
                <c:pt idx="13906">
                  <c:v>1351.099975585937</c:v>
                </c:pt>
                <c:pt idx="13907">
                  <c:v>1351.199951171875</c:v>
                </c:pt>
                <c:pt idx="13908">
                  <c:v>1351.299926757812</c:v>
                </c:pt>
                <c:pt idx="13909">
                  <c:v>1351.400024414062</c:v>
                </c:pt>
                <c:pt idx="13910">
                  <c:v>1351.5</c:v>
                </c:pt>
                <c:pt idx="13911">
                  <c:v>1351.599975585937</c:v>
                </c:pt>
                <c:pt idx="13912">
                  <c:v>1351.699951171875</c:v>
                </c:pt>
                <c:pt idx="13913">
                  <c:v>1351.799926757812</c:v>
                </c:pt>
                <c:pt idx="13914">
                  <c:v>1351.900024414062</c:v>
                </c:pt>
                <c:pt idx="13915">
                  <c:v>1352.0</c:v>
                </c:pt>
                <c:pt idx="13916">
                  <c:v>1352.099975585937</c:v>
                </c:pt>
                <c:pt idx="13917">
                  <c:v>1352.199951171875</c:v>
                </c:pt>
                <c:pt idx="13918">
                  <c:v>1352.299926757812</c:v>
                </c:pt>
                <c:pt idx="13919">
                  <c:v>1352.400024414062</c:v>
                </c:pt>
                <c:pt idx="13920">
                  <c:v>1352.5</c:v>
                </c:pt>
                <c:pt idx="13921">
                  <c:v>1352.599975585937</c:v>
                </c:pt>
                <c:pt idx="13922">
                  <c:v>1352.699951171875</c:v>
                </c:pt>
                <c:pt idx="13923">
                  <c:v>1352.799926757812</c:v>
                </c:pt>
                <c:pt idx="13924">
                  <c:v>1352.900024414062</c:v>
                </c:pt>
                <c:pt idx="13925">
                  <c:v>1353.0</c:v>
                </c:pt>
                <c:pt idx="13926">
                  <c:v>1353.099975585937</c:v>
                </c:pt>
                <c:pt idx="13927">
                  <c:v>1353.199951171875</c:v>
                </c:pt>
                <c:pt idx="13928">
                  <c:v>1353.299926757812</c:v>
                </c:pt>
                <c:pt idx="13929">
                  <c:v>1353.400024414062</c:v>
                </c:pt>
                <c:pt idx="13930">
                  <c:v>1353.5</c:v>
                </c:pt>
                <c:pt idx="13931">
                  <c:v>1353.599975585937</c:v>
                </c:pt>
                <c:pt idx="13932">
                  <c:v>1353.699951171875</c:v>
                </c:pt>
                <c:pt idx="13933">
                  <c:v>1353.799926757812</c:v>
                </c:pt>
                <c:pt idx="13934">
                  <c:v>1353.900024414062</c:v>
                </c:pt>
                <c:pt idx="13935">
                  <c:v>1354.0</c:v>
                </c:pt>
                <c:pt idx="13936">
                  <c:v>1354.099975585937</c:v>
                </c:pt>
                <c:pt idx="13937">
                  <c:v>1354.199951171875</c:v>
                </c:pt>
                <c:pt idx="13938">
                  <c:v>1354.299926757812</c:v>
                </c:pt>
                <c:pt idx="13939">
                  <c:v>1354.400024414062</c:v>
                </c:pt>
                <c:pt idx="13940">
                  <c:v>1354.5</c:v>
                </c:pt>
                <c:pt idx="13941">
                  <c:v>1354.599975585937</c:v>
                </c:pt>
                <c:pt idx="13942">
                  <c:v>1354.699951171875</c:v>
                </c:pt>
                <c:pt idx="13943">
                  <c:v>1354.799926757812</c:v>
                </c:pt>
                <c:pt idx="13944">
                  <c:v>1354.900024414062</c:v>
                </c:pt>
                <c:pt idx="13945">
                  <c:v>1355.0</c:v>
                </c:pt>
                <c:pt idx="13946">
                  <c:v>1355.099975585937</c:v>
                </c:pt>
                <c:pt idx="13947">
                  <c:v>1355.199951171875</c:v>
                </c:pt>
                <c:pt idx="13948">
                  <c:v>1355.299926757812</c:v>
                </c:pt>
                <c:pt idx="13949">
                  <c:v>1355.400024414062</c:v>
                </c:pt>
                <c:pt idx="13950">
                  <c:v>1355.5</c:v>
                </c:pt>
                <c:pt idx="13951">
                  <c:v>1355.599975585937</c:v>
                </c:pt>
                <c:pt idx="13952">
                  <c:v>1355.699951171875</c:v>
                </c:pt>
                <c:pt idx="13953">
                  <c:v>1355.799926757812</c:v>
                </c:pt>
                <c:pt idx="13954">
                  <c:v>1355.900024414062</c:v>
                </c:pt>
                <c:pt idx="13955">
                  <c:v>1356.0</c:v>
                </c:pt>
                <c:pt idx="13956">
                  <c:v>1356.099975585937</c:v>
                </c:pt>
                <c:pt idx="13957">
                  <c:v>1356.199951171875</c:v>
                </c:pt>
                <c:pt idx="13958">
                  <c:v>1356.299926757812</c:v>
                </c:pt>
                <c:pt idx="13959">
                  <c:v>1356.400024414062</c:v>
                </c:pt>
                <c:pt idx="13960">
                  <c:v>1356.5</c:v>
                </c:pt>
                <c:pt idx="13961">
                  <c:v>1356.599975585937</c:v>
                </c:pt>
                <c:pt idx="13962">
                  <c:v>1356.699951171875</c:v>
                </c:pt>
                <c:pt idx="13963">
                  <c:v>1356.799926757812</c:v>
                </c:pt>
                <c:pt idx="13964">
                  <c:v>1356.900024414062</c:v>
                </c:pt>
                <c:pt idx="13965">
                  <c:v>1357.0</c:v>
                </c:pt>
                <c:pt idx="13966">
                  <c:v>1357.099975585937</c:v>
                </c:pt>
                <c:pt idx="13967">
                  <c:v>1357.199951171875</c:v>
                </c:pt>
                <c:pt idx="13968">
                  <c:v>1357.299926757812</c:v>
                </c:pt>
                <c:pt idx="13969">
                  <c:v>1357.400024414062</c:v>
                </c:pt>
                <c:pt idx="13970">
                  <c:v>1357.5</c:v>
                </c:pt>
                <c:pt idx="13971">
                  <c:v>1357.599975585937</c:v>
                </c:pt>
                <c:pt idx="13972">
                  <c:v>1357.699951171875</c:v>
                </c:pt>
                <c:pt idx="13973">
                  <c:v>1357.799926757812</c:v>
                </c:pt>
                <c:pt idx="13974">
                  <c:v>1357.900024414062</c:v>
                </c:pt>
                <c:pt idx="13975">
                  <c:v>1358.0</c:v>
                </c:pt>
                <c:pt idx="13976">
                  <c:v>1358.099975585937</c:v>
                </c:pt>
                <c:pt idx="13977">
                  <c:v>1358.199951171875</c:v>
                </c:pt>
                <c:pt idx="13978">
                  <c:v>1358.299926757812</c:v>
                </c:pt>
                <c:pt idx="13979">
                  <c:v>1358.400024414062</c:v>
                </c:pt>
                <c:pt idx="13980">
                  <c:v>1358.5</c:v>
                </c:pt>
                <c:pt idx="13981">
                  <c:v>1358.599975585937</c:v>
                </c:pt>
                <c:pt idx="13982">
                  <c:v>1358.699951171875</c:v>
                </c:pt>
                <c:pt idx="13983">
                  <c:v>1358.799926757812</c:v>
                </c:pt>
                <c:pt idx="13984">
                  <c:v>1358.900024414062</c:v>
                </c:pt>
                <c:pt idx="13985">
                  <c:v>1359.0</c:v>
                </c:pt>
                <c:pt idx="13986">
                  <c:v>1359.099975585937</c:v>
                </c:pt>
                <c:pt idx="13987">
                  <c:v>1359.199951171875</c:v>
                </c:pt>
                <c:pt idx="13988">
                  <c:v>1359.299926757812</c:v>
                </c:pt>
                <c:pt idx="13989">
                  <c:v>1359.400024414062</c:v>
                </c:pt>
                <c:pt idx="13990">
                  <c:v>1359.5</c:v>
                </c:pt>
                <c:pt idx="13991">
                  <c:v>1359.599975585937</c:v>
                </c:pt>
                <c:pt idx="13992">
                  <c:v>1359.699951171875</c:v>
                </c:pt>
                <c:pt idx="13993">
                  <c:v>1359.799926757812</c:v>
                </c:pt>
                <c:pt idx="13994">
                  <c:v>1359.900024414062</c:v>
                </c:pt>
                <c:pt idx="13995">
                  <c:v>1360.0</c:v>
                </c:pt>
                <c:pt idx="13996">
                  <c:v>1360.099975585937</c:v>
                </c:pt>
                <c:pt idx="13997">
                  <c:v>1360.199951171875</c:v>
                </c:pt>
                <c:pt idx="13998">
                  <c:v>1360.299926757812</c:v>
                </c:pt>
                <c:pt idx="13999">
                  <c:v>1360.400024414062</c:v>
                </c:pt>
                <c:pt idx="14000">
                  <c:v>1360.5</c:v>
                </c:pt>
                <c:pt idx="14001">
                  <c:v>1360.599975585937</c:v>
                </c:pt>
                <c:pt idx="14002">
                  <c:v>1360.699951171875</c:v>
                </c:pt>
                <c:pt idx="14003">
                  <c:v>1360.799926757812</c:v>
                </c:pt>
                <c:pt idx="14004">
                  <c:v>1360.900024414062</c:v>
                </c:pt>
                <c:pt idx="14005">
                  <c:v>1361.0</c:v>
                </c:pt>
                <c:pt idx="14006">
                  <c:v>1361.099975585937</c:v>
                </c:pt>
                <c:pt idx="14007">
                  <c:v>1361.199951171875</c:v>
                </c:pt>
                <c:pt idx="14008">
                  <c:v>1361.299926757812</c:v>
                </c:pt>
                <c:pt idx="14009">
                  <c:v>1361.400024414062</c:v>
                </c:pt>
                <c:pt idx="14010">
                  <c:v>1361.5</c:v>
                </c:pt>
                <c:pt idx="14011">
                  <c:v>1361.599975585937</c:v>
                </c:pt>
                <c:pt idx="14012">
                  <c:v>1361.699951171875</c:v>
                </c:pt>
                <c:pt idx="14013">
                  <c:v>1361.799926757812</c:v>
                </c:pt>
                <c:pt idx="14014">
                  <c:v>1361.900024414062</c:v>
                </c:pt>
                <c:pt idx="14015">
                  <c:v>1362.0</c:v>
                </c:pt>
                <c:pt idx="14016">
                  <c:v>1362.099975585937</c:v>
                </c:pt>
                <c:pt idx="14017">
                  <c:v>1362.199951171875</c:v>
                </c:pt>
                <c:pt idx="14018">
                  <c:v>1362.299926757812</c:v>
                </c:pt>
                <c:pt idx="14019">
                  <c:v>1362.400024414062</c:v>
                </c:pt>
                <c:pt idx="14020">
                  <c:v>1362.5</c:v>
                </c:pt>
                <c:pt idx="14021">
                  <c:v>1362.599975585937</c:v>
                </c:pt>
                <c:pt idx="14022">
                  <c:v>1362.699951171875</c:v>
                </c:pt>
                <c:pt idx="14023">
                  <c:v>1362.799926757812</c:v>
                </c:pt>
                <c:pt idx="14024">
                  <c:v>1362.900024414062</c:v>
                </c:pt>
                <c:pt idx="14025">
                  <c:v>1363.0</c:v>
                </c:pt>
                <c:pt idx="14026">
                  <c:v>1363.099975585937</c:v>
                </c:pt>
                <c:pt idx="14027">
                  <c:v>1363.199951171875</c:v>
                </c:pt>
                <c:pt idx="14028">
                  <c:v>1363.299926757812</c:v>
                </c:pt>
                <c:pt idx="14029">
                  <c:v>1363.400024414062</c:v>
                </c:pt>
                <c:pt idx="14030">
                  <c:v>1363.5</c:v>
                </c:pt>
                <c:pt idx="14031">
                  <c:v>1363.599975585937</c:v>
                </c:pt>
                <c:pt idx="14032">
                  <c:v>1363.699951171875</c:v>
                </c:pt>
                <c:pt idx="14033">
                  <c:v>1363.799926757812</c:v>
                </c:pt>
                <c:pt idx="14034">
                  <c:v>1363.900024414062</c:v>
                </c:pt>
                <c:pt idx="14035">
                  <c:v>1364.0</c:v>
                </c:pt>
                <c:pt idx="14036">
                  <c:v>1364.099975585937</c:v>
                </c:pt>
                <c:pt idx="14037">
                  <c:v>1364.199951171875</c:v>
                </c:pt>
                <c:pt idx="14038">
                  <c:v>1364.299926757812</c:v>
                </c:pt>
                <c:pt idx="14039">
                  <c:v>1364.400024414062</c:v>
                </c:pt>
                <c:pt idx="14040">
                  <c:v>1364.5</c:v>
                </c:pt>
                <c:pt idx="14041">
                  <c:v>1364.599975585937</c:v>
                </c:pt>
                <c:pt idx="14042">
                  <c:v>1364.699951171875</c:v>
                </c:pt>
                <c:pt idx="14043">
                  <c:v>1364.799926757812</c:v>
                </c:pt>
                <c:pt idx="14044">
                  <c:v>1364.900024414062</c:v>
                </c:pt>
                <c:pt idx="14045">
                  <c:v>1365.0</c:v>
                </c:pt>
                <c:pt idx="14046">
                  <c:v>1365.099975585937</c:v>
                </c:pt>
                <c:pt idx="14047">
                  <c:v>1365.199951171875</c:v>
                </c:pt>
                <c:pt idx="14048">
                  <c:v>1365.299926757812</c:v>
                </c:pt>
                <c:pt idx="14049">
                  <c:v>1365.400024414062</c:v>
                </c:pt>
                <c:pt idx="14050">
                  <c:v>1365.5</c:v>
                </c:pt>
                <c:pt idx="14051">
                  <c:v>1365.599975585937</c:v>
                </c:pt>
                <c:pt idx="14052">
                  <c:v>1365.699951171875</c:v>
                </c:pt>
                <c:pt idx="14053">
                  <c:v>1365.799926757812</c:v>
                </c:pt>
                <c:pt idx="14054">
                  <c:v>1365.900024414062</c:v>
                </c:pt>
                <c:pt idx="14055">
                  <c:v>1366.0</c:v>
                </c:pt>
                <c:pt idx="14056">
                  <c:v>1366.099975585937</c:v>
                </c:pt>
                <c:pt idx="14057">
                  <c:v>1366.199951171875</c:v>
                </c:pt>
                <c:pt idx="14058">
                  <c:v>1366.299926757812</c:v>
                </c:pt>
                <c:pt idx="14059">
                  <c:v>1366.400024414062</c:v>
                </c:pt>
                <c:pt idx="14060">
                  <c:v>1366.5</c:v>
                </c:pt>
                <c:pt idx="14061">
                  <c:v>1366.599975585937</c:v>
                </c:pt>
                <c:pt idx="14062">
                  <c:v>1366.699951171875</c:v>
                </c:pt>
                <c:pt idx="14063">
                  <c:v>1366.799926757812</c:v>
                </c:pt>
                <c:pt idx="14064">
                  <c:v>1366.900024414062</c:v>
                </c:pt>
                <c:pt idx="14065">
                  <c:v>1367.0</c:v>
                </c:pt>
                <c:pt idx="14066">
                  <c:v>1367.099975585937</c:v>
                </c:pt>
                <c:pt idx="14067">
                  <c:v>1367.199951171875</c:v>
                </c:pt>
                <c:pt idx="14068">
                  <c:v>1367.299926757812</c:v>
                </c:pt>
                <c:pt idx="14069">
                  <c:v>1367.400024414062</c:v>
                </c:pt>
                <c:pt idx="14070">
                  <c:v>1367.5</c:v>
                </c:pt>
                <c:pt idx="14071">
                  <c:v>1367.599975585937</c:v>
                </c:pt>
                <c:pt idx="14072">
                  <c:v>1367.699951171875</c:v>
                </c:pt>
                <c:pt idx="14073">
                  <c:v>1367.799926757812</c:v>
                </c:pt>
                <c:pt idx="14074">
                  <c:v>1367.900024414062</c:v>
                </c:pt>
                <c:pt idx="14075">
                  <c:v>1368.0</c:v>
                </c:pt>
                <c:pt idx="14076">
                  <c:v>1368.099975585937</c:v>
                </c:pt>
                <c:pt idx="14077">
                  <c:v>1368.199951171875</c:v>
                </c:pt>
                <c:pt idx="14078">
                  <c:v>1368.299926757812</c:v>
                </c:pt>
                <c:pt idx="14079">
                  <c:v>1368.400024414062</c:v>
                </c:pt>
                <c:pt idx="14080">
                  <c:v>1368.5</c:v>
                </c:pt>
                <c:pt idx="14081">
                  <c:v>1368.599975585937</c:v>
                </c:pt>
                <c:pt idx="14082">
                  <c:v>1368.699951171875</c:v>
                </c:pt>
                <c:pt idx="14083">
                  <c:v>1368.799926757812</c:v>
                </c:pt>
                <c:pt idx="14084">
                  <c:v>1368.900024414062</c:v>
                </c:pt>
                <c:pt idx="14085">
                  <c:v>1369.0</c:v>
                </c:pt>
                <c:pt idx="14086">
                  <c:v>1369.099975585937</c:v>
                </c:pt>
                <c:pt idx="14087">
                  <c:v>1369.199951171875</c:v>
                </c:pt>
                <c:pt idx="14088">
                  <c:v>1369.299926757812</c:v>
                </c:pt>
                <c:pt idx="14089">
                  <c:v>1369.400024414062</c:v>
                </c:pt>
                <c:pt idx="14090">
                  <c:v>1369.5</c:v>
                </c:pt>
                <c:pt idx="14091">
                  <c:v>1369.599975585937</c:v>
                </c:pt>
                <c:pt idx="14092">
                  <c:v>1369.699951171875</c:v>
                </c:pt>
                <c:pt idx="14093">
                  <c:v>1369.799926757812</c:v>
                </c:pt>
                <c:pt idx="14094">
                  <c:v>1369.900024414062</c:v>
                </c:pt>
                <c:pt idx="14095">
                  <c:v>1370.0</c:v>
                </c:pt>
                <c:pt idx="14096">
                  <c:v>1370.099975585937</c:v>
                </c:pt>
                <c:pt idx="14097">
                  <c:v>1370.199951171875</c:v>
                </c:pt>
                <c:pt idx="14098">
                  <c:v>1370.299926757812</c:v>
                </c:pt>
                <c:pt idx="14099">
                  <c:v>1370.400024414062</c:v>
                </c:pt>
                <c:pt idx="14100">
                  <c:v>1370.5</c:v>
                </c:pt>
                <c:pt idx="14101">
                  <c:v>1370.599975585937</c:v>
                </c:pt>
                <c:pt idx="14102">
                  <c:v>1370.699951171875</c:v>
                </c:pt>
                <c:pt idx="14103">
                  <c:v>1370.799926757812</c:v>
                </c:pt>
                <c:pt idx="14104">
                  <c:v>1370.900024414062</c:v>
                </c:pt>
                <c:pt idx="14105">
                  <c:v>1371.0</c:v>
                </c:pt>
                <c:pt idx="14106">
                  <c:v>1371.099975585937</c:v>
                </c:pt>
                <c:pt idx="14107">
                  <c:v>1371.199951171875</c:v>
                </c:pt>
                <c:pt idx="14108">
                  <c:v>1371.299926757812</c:v>
                </c:pt>
                <c:pt idx="14109">
                  <c:v>1371.400024414062</c:v>
                </c:pt>
                <c:pt idx="14110">
                  <c:v>1371.5</c:v>
                </c:pt>
                <c:pt idx="14111">
                  <c:v>1371.599975585937</c:v>
                </c:pt>
                <c:pt idx="14112">
                  <c:v>1371.699951171875</c:v>
                </c:pt>
                <c:pt idx="14113">
                  <c:v>1371.799926757812</c:v>
                </c:pt>
                <c:pt idx="14114">
                  <c:v>1371.900024414062</c:v>
                </c:pt>
                <c:pt idx="14115">
                  <c:v>1372.0</c:v>
                </c:pt>
                <c:pt idx="14116">
                  <c:v>1372.099975585937</c:v>
                </c:pt>
                <c:pt idx="14117">
                  <c:v>1372.199951171875</c:v>
                </c:pt>
                <c:pt idx="14118">
                  <c:v>1372.299926757812</c:v>
                </c:pt>
                <c:pt idx="14119">
                  <c:v>1372.400024414062</c:v>
                </c:pt>
                <c:pt idx="14120">
                  <c:v>1372.5</c:v>
                </c:pt>
                <c:pt idx="14121">
                  <c:v>1372.599975585937</c:v>
                </c:pt>
                <c:pt idx="14122">
                  <c:v>1372.699951171875</c:v>
                </c:pt>
                <c:pt idx="14123">
                  <c:v>1372.799926757812</c:v>
                </c:pt>
                <c:pt idx="14124">
                  <c:v>1372.900024414062</c:v>
                </c:pt>
                <c:pt idx="14125">
                  <c:v>1373.0</c:v>
                </c:pt>
                <c:pt idx="14126">
                  <c:v>1373.099975585937</c:v>
                </c:pt>
                <c:pt idx="14127">
                  <c:v>1373.199951171875</c:v>
                </c:pt>
                <c:pt idx="14128">
                  <c:v>1373.299926757812</c:v>
                </c:pt>
                <c:pt idx="14129">
                  <c:v>1373.400024414062</c:v>
                </c:pt>
                <c:pt idx="14130">
                  <c:v>1373.5</c:v>
                </c:pt>
                <c:pt idx="14131">
                  <c:v>1373.599975585937</c:v>
                </c:pt>
                <c:pt idx="14132">
                  <c:v>1373.699951171875</c:v>
                </c:pt>
                <c:pt idx="14133">
                  <c:v>1373.799926757812</c:v>
                </c:pt>
                <c:pt idx="14134">
                  <c:v>1373.900024414062</c:v>
                </c:pt>
                <c:pt idx="14135">
                  <c:v>1374.0</c:v>
                </c:pt>
                <c:pt idx="14136">
                  <c:v>1374.099975585937</c:v>
                </c:pt>
                <c:pt idx="14137">
                  <c:v>1374.199951171875</c:v>
                </c:pt>
                <c:pt idx="14138">
                  <c:v>1374.299926757812</c:v>
                </c:pt>
                <c:pt idx="14139">
                  <c:v>1374.400024414062</c:v>
                </c:pt>
                <c:pt idx="14140">
                  <c:v>1374.5</c:v>
                </c:pt>
                <c:pt idx="14141">
                  <c:v>1374.599975585937</c:v>
                </c:pt>
                <c:pt idx="14142">
                  <c:v>1374.699951171875</c:v>
                </c:pt>
                <c:pt idx="14143">
                  <c:v>1374.799926757812</c:v>
                </c:pt>
                <c:pt idx="14144">
                  <c:v>1374.900024414062</c:v>
                </c:pt>
                <c:pt idx="14145">
                  <c:v>1375.0</c:v>
                </c:pt>
                <c:pt idx="14146">
                  <c:v>1375.099975585937</c:v>
                </c:pt>
                <c:pt idx="14147">
                  <c:v>1375.199951171875</c:v>
                </c:pt>
                <c:pt idx="14148">
                  <c:v>1375.299926757812</c:v>
                </c:pt>
                <c:pt idx="14149">
                  <c:v>1375.400024414062</c:v>
                </c:pt>
                <c:pt idx="14150">
                  <c:v>1375.5</c:v>
                </c:pt>
                <c:pt idx="14151">
                  <c:v>1375.599975585937</c:v>
                </c:pt>
                <c:pt idx="14152">
                  <c:v>1375.699951171875</c:v>
                </c:pt>
                <c:pt idx="14153">
                  <c:v>1375.799926757812</c:v>
                </c:pt>
                <c:pt idx="14154">
                  <c:v>1375.900024414062</c:v>
                </c:pt>
                <c:pt idx="14155">
                  <c:v>1376.0</c:v>
                </c:pt>
                <c:pt idx="14156">
                  <c:v>1376.099975585937</c:v>
                </c:pt>
                <c:pt idx="14157">
                  <c:v>1376.199951171875</c:v>
                </c:pt>
                <c:pt idx="14158">
                  <c:v>1376.299926757812</c:v>
                </c:pt>
                <c:pt idx="14159">
                  <c:v>1376.400024414062</c:v>
                </c:pt>
                <c:pt idx="14160">
                  <c:v>1376.5</c:v>
                </c:pt>
                <c:pt idx="14161">
                  <c:v>1376.599975585937</c:v>
                </c:pt>
                <c:pt idx="14162">
                  <c:v>1376.699951171875</c:v>
                </c:pt>
                <c:pt idx="14163">
                  <c:v>1376.799926757812</c:v>
                </c:pt>
                <c:pt idx="14164">
                  <c:v>1376.900024414062</c:v>
                </c:pt>
                <c:pt idx="14165">
                  <c:v>1377.0</c:v>
                </c:pt>
                <c:pt idx="14166">
                  <c:v>1377.099975585937</c:v>
                </c:pt>
                <c:pt idx="14167">
                  <c:v>1377.199951171875</c:v>
                </c:pt>
                <c:pt idx="14168">
                  <c:v>1377.299926757812</c:v>
                </c:pt>
                <c:pt idx="14169">
                  <c:v>1377.400024414062</c:v>
                </c:pt>
                <c:pt idx="14170">
                  <c:v>1377.5</c:v>
                </c:pt>
                <c:pt idx="14171">
                  <c:v>1377.599975585937</c:v>
                </c:pt>
                <c:pt idx="14172">
                  <c:v>1377.699951171875</c:v>
                </c:pt>
                <c:pt idx="14173">
                  <c:v>1377.799926757812</c:v>
                </c:pt>
                <c:pt idx="14174">
                  <c:v>1377.900024414062</c:v>
                </c:pt>
                <c:pt idx="14175">
                  <c:v>1378.0</c:v>
                </c:pt>
                <c:pt idx="14176">
                  <c:v>1378.099975585937</c:v>
                </c:pt>
                <c:pt idx="14177">
                  <c:v>1378.199951171875</c:v>
                </c:pt>
                <c:pt idx="14178">
                  <c:v>1378.299926757812</c:v>
                </c:pt>
                <c:pt idx="14179">
                  <c:v>1378.400024414062</c:v>
                </c:pt>
                <c:pt idx="14180">
                  <c:v>1378.5</c:v>
                </c:pt>
                <c:pt idx="14181">
                  <c:v>1378.599975585937</c:v>
                </c:pt>
                <c:pt idx="14182">
                  <c:v>1378.699951171875</c:v>
                </c:pt>
                <c:pt idx="14183">
                  <c:v>1378.799926757812</c:v>
                </c:pt>
                <c:pt idx="14184">
                  <c:v>1378.900024414062</c:v>
                </c:pt>
                <c:pt idx="14185">
                  <c:v>1379.0</c:v>
                </c:pt>
                <c:pt idx="14186">
                  <c:v>1379.099975585937</c:v>
                </c:pt>
                <c:pt idx="14187">
                  <c:v>1379.199951171875</c:v>
                </c:pt>
                <c:pt idx="14188">
                  <c:v>1379.299926757812</c:v>
                </c:pt>
                <c:pt idx="14189">
                  <c:v>1379.400024414062</c:v>
                </c:pt>
                <c:pt idx="14190">
                  <c:v>1379.5</c:v>
                </c:pt>
                <c:pt idx="14191">
                  <c:v>1379.599975585937</c:v>
                </c:pt>
                <c:pt idx="14192">
                  <c:v>1379.699951171875</c:v>
                </c:pt>
                <c:pt idx="14193">
                  <c:v>1379.799926757812</c:v>
                </c:pt>
                <c:pt idx="14194">
                  <c:v>1379.900024414062</c:v>
                </c:pt>
                <c:pt idx="14195">
                  <c:v>1380.0</c:v>
                </c:pt>
                <c:pt idx="14196">
                  <c:v>1380.099975585937</c:v>
                </c:pt>
                <c:pt idx="14197">
                  <c:v>1380.199951171875</c:v>
                </c:pt>
                <c:pt idx="14198">
                  <c:v>1380.299926757812</c:v>
                </c:pt>
                <c:pt idx="14199">
                  <c:v>1380.400024414062</c:v>
                </c:pt>
                <c:pt idx="14200">
                  <c:v>1380.5</c:v>
                </c:pt>
                <c:pt idx="14201">
                  <c:v>1380.599975585937</c:v>
                </c:pt>
                <c:pt idx="14202">
                  <c:v>1380.699951171875</c:v>
                </c:pt>
                <c:pt idx="14203">
                  <c:v>1380.799926757812</c:v>
                </c:pt>
                <c:pt idx="14204">
                  <c:v>1380.900024414062</c:v>
                </c:pt>
                <c:pt idx="14205">
                  <c:v>1381.0</c:v>
                </c:pt>
                <c:pt idx="14206">
                  <c:v>1381.099975585937</c:v>
                </c:pt>
                <c:pt idx="14207">
                  <c:v>1381.199951171875</c:v>
                </c:pt>
                <c:pt idx="14208">
                  <c:v>1381.299926757812</c:v>
                </c:pt>
                <c:pt idx="14209">
                  <c:v>1381.400024414062</c:v>
                </c:pt>
                <c:pt idx="14210">
                  <c:v>1381.5</c:v>
                </c:pt>
                <c:pt idx="14211">
                  <c:v>1381.599975585937</c:v>
                </c:pt>
                <c:pt idx="14212">
                  <c:v>1381.699951171875</c:v>
                </c:pt>
                <c:pt idx="14213">
                  <c:v>1381.799926757812</c:v>
                </c:pt>
                <c:pt idx="14214">
                  <c:v>1381.900024414062</c:v>
                </c:pt>
                <c:pt idx="14215">
                  <c:v>1382.0</c:v>
                </c:pt>
                <c:pt idx="14216">
                  <c:v>1382.099975585937</c:v>
                </c:pt>
                <c:pt idx="14217">
                  <c:v>1382.199951171875</c:v>
                </c:pt>
                <c:pt idx="14218">
                  <c:v>1382.299926757812</c:v>
                </c:pt>
                <c:pt idx="14219">
                  <c:v>1382.400024414062</c:v>
                </c:pt>
                <c:pt idx="14220">
                  <c:v>1382.5</c:v>
                </c:pt>
                <c:pt idx="14221">
                  <c:v>1382.599975585937</c:v>
                </c:pt>
                <c:pt idx="14222">
                  <c:v>1382.699951171875</c:v>
                </c:pt>
                <c:pt idx="14223">
                  <c:v>1382.799926757812</c:v>
                </c:pt>
                <c:pt idx="14224">
                  <c:v>1382.900024414062</c:v>
                </c:pt>
                <c:pt idx="14225">
                  <c:v>1383.0</c:v>
                </c:pt>
                <c:pt idx="14226">
                  <c:v>1383.099975585937</c:v>
                </c:pt>
                <c:pt idx="14227">
                  <c:v>1383.199951171875</c:v>
                </c:pt>
                <c:pt idx="14228">
                  <c:v>1383.299926757812</c:v>
                </c:pt>
                <c:pt idx="14229">
                  <c:v>1383.400024414062</c:v>
                </c:pt>
                <c:pt idx="14230">
                  <c:v>1383.5</c:v>
                </c:pt>
                <c:pt idx="14231">
                  <c:v>1383.599975585937</c:v>
                </c:pt>
                <c:pt idx="14232">
                  <c:v>1383.699951171875</c:v>
                </c:pt>
                <c:pt idx="14233">
                  <c:v>1383.799926757812</c:v>
                </c:pt>
                <c:pt idx="14234">
                  <c:v>1383.900024414062</c:v>
                </c:pt>
                <c:pt idx="14235">
                  <c:v>1384.0</c:v>
                </c:pt>
                <c:pt idx="14236">
                  <c:v>1384.099975585937</c:v>
                </c:pt>
                <c:pt idx="14237">
                  <c:v>1384.199951171875</c:v>
                </c:pt>
                <c:pt idx="14238">
                  <c:v>1384.299926757812</c:v>
                </c:pt>
                <c:pt idx="14239">
                  <c:v>1384.400024414062</c:v>
                </c:pt>
                <c:pt idx="14240">
                  <c:v>1384.5</c:v>
                </c:pt>
                <c:pt idx="14241">
                  <c:v>1384.599975585937</c:v>
                </c:pt>
                <c:pt idx="14242">
                  <c:v>1384.699951171875</c:v>
                </c:pt>
                <c:pt idx="14243">
                  <c:v>1384.799926757812</c:v>
                </c:pt>
                <c:pt idx="14244">
                  <c:v>1384.900024414062</c:v>
                </c:pt>
                <c:pt idx="14245">
                  <c:v>1385.0</c:v>
                </c:pt>
                <c:pt idx="14246">
                  <c:v>1385.099975585937</c:v>
                </c:pt>
                <c:pt idx="14247">
                  <c:v>1385.199951171875</c:v>
                </c:pt>
                <c:pt idx="14248">
                  <c:v>1385.299926757812</c:v>
                </c:pt>
                <c:pt idx="14249">
                  <c:v>1385.400024414062</c:v>
                </c:pt>
                <c:pt idx="14250">
                  <c:v>1385.5</c:v>
                </c:pt>
                <c:pt idx="14251">
                  <c:v>1385.599975585937</c:v>
                </c:pt>
                <c:pt idx="14252">
                  <c:v>1385.699951171875</c:v>
                </c:pt>
                <c:pt idx="14253">
                  <c:v>1385.799926757812</c:v>
                </c:pt>
                <c:pt idx="14254">
                  <c:v>1385.900024414062</c:v>
                </c:pt>
                <c:pt idx="14255">
                  <c:v>1386.0</c:v>
                </c:pt>
                <c:pt idx="14256">
                  <c:v>1386.099975585937</c:v>
                </c:pt>
                <c:pt idx="14257">
                  <c:v>1386.199951171875</c:v>
                </c:pt>
                <c:pt idx="14258">
                  <c:v>1386.299926757812</c:v>
                </c:pt>
                <c:pt idx="14259">
                  <c:v>1386.400024414062</c:v>
                </c:pt>
                <c:pt idx="14260">
                  <c:v>1386.5</c:v>
                </c:pt>
                <c:pt idx="14261">
                  <c:v>1386.599975585937</c:v>
                </c:pt>
                <c:pt idx="14262">
                  <c:v>1386.699951171875</c:v>
                </c:pt>
                <c:pt idx="14263">
                  <c:v>1386.799926757812</c:v>
                </c:pt>
                <c:pt idx="14264">
                  <c:v>1386.900024414062</c:v>
                </c:pt>
                <c:pt idx="14265">
                  <c:v>1387.0</c:v>
                </c:pt>
                <c:pt idx="14266">
                  <c:v>1387.099975585937</c:v>
                </c:pt>
                <c:pt idx="14267">
                  <c:v>1387.199951171875</c:v>
                </c:pt>
                <c:pt idx="14268">
                  <c:v>1387.299926757812</c:v>
                </c:pt>
                <c:pt idx="14269">
                  <c:v>1387.400024414062</c:v>
                </c:pt>
                <c:pt idx="14270">
                  <c:v>1387.5</c:v>
                </c:pt>
                <c:pt idx="14271">
                  <c:v>1387.599975585937</c:v>
                </c:pt>
                <c:pt idx="14272">
                  <c:v>1387.699951171875</c:v>
                </c:pt>
                <c:pt idx="14273">
                  <c:v>1387.799926757812</c:v>
                </c:pt>
                <c:pt idx="14274">
                  <c:v>1387.900024414062</c:v>
                </c:pt>
                <c:pt idx="14275">
                  <c:v>1388.0</c:v>
                </c:pt>
                <c:pt idx="14276">
                  <c:v>1388.099975585937</c:v>
                </c:pt>
                <c:pt idx="14277">
                  <c:v>1388.199951171875</c:v>
                </c:pt>
                <c:pt idx="14278">
                  <c:v>1388.299926757812</c:v>
                </c:pt>
                <c:pt idx="14279">
                  <c:v>1388.400024414062</c:v>
                </c:pt>
                <c:pt idx="14280">
                  <c:v>1388.5</c:v>
                </c:pt>
                <c:pt idx="14281">
                  <c:v>1388.599975585937</c:v>
                </c:pt>
                <c:pt idx="14282">
                  <c:v>1388.699951171875</c:v>
                </c:pt>
                <c:pt idx="14283">
                  <c:v>1388.799926757812</c:v>
                </c:pt>
                <c:pt idx="14284">
                  <c:v>1388.900024414062</c:v>
                </c:pt>
                <c:pt idx="14285">
                  <c:v>1389.0</c:v>
                </c:pt>
                <c:pt idx="14286">
                  <c:v>1389.099975585937</c:v>
                </c:pt>
                <c:pt idx="14287">
                  <c:v>1389.199951171875</c:v>
                </c:pt>
                <c:pt idx="14288">
                  <c:v>1389.299926757812</c:v>
                </c:pt>
                <c:pt idx="14289">
                  <c:v>1389.400024414062</c:v>
                </c:pt>
                <c:pt idx="14290">
                  <c:v>1389.5</c:v>
                </c:pt>
                <c:pt idx="14291">
                  <c:v>1389.599975585937</c:v>
                </c:pt>
                <c:pt idx="14292">
                  <c:v>1389.699951171875</c:v>
                </c:pt>
                <c:pt idx="14293">
                  <c:v>1389.799926757812</c:v>
                </c:pt>
                <c:pt idx="14294">
                  <c:v>1389.900024414062</c:v>
                </c:pt>
                <c:pt idx="14295">
                  <c:v>1390.0</c:v>
                </c:pt>
                <c:pt idx="14296">
                  <c:v>1390.099975585937</c:v>
                </c:pt>
                <c:pt idx="14297">
                  <c:v>1390.199951171875</c:v>
                </c:pt>
                <c:pt idx="14298">
                  <c:v>1390.299926757812</c:v>
                </c:pt>
                <c:pt idx="14299">
                  <c:v>1390.400024414062</c:v>
                </c:pt>
                <c:pt idx="14300">
                  <c:v>1390.5</c:v>
                </c:pt>
                <c:pt idx="14301">
                  <c:v>1390.599975585937</c:v>
                </c:pt>
                <c:pt idx="14302">
                  <c:v>1390.699951171875</c:v>
                </c:pt>
                <c:pt idx="14303">
                  <c:v>1390.799926757812</c:v>
                </c:pt>
                <c:pt idx="14304">
                  <c:v>1390.900024414062</c:v>
                </c:pt>
                <c:pt idx="14305">
                  <c:v>1391.0</c:v>
                </c:pt>
                <c:pt idx="14306">
                  <c:v>1391.099975585937</c:v>
                </c:pt>
                <c:pt idx="14307">
                  <c:v>1391.199951171875</c:v>
                </c:pt>
                <c:pt idx="14308">
                  <c:v>1391.299926757812</c:v>
                </c:pt>
                <c:pt idx="14309">
                  <c:v>1391.400024414062</c:v>
                </c:pt>
                <c:pt idx="14310">
                  <c:v>1391.5</c:v>
                </c:pt>
                <c:pt idx="14311">
                  <c:v>1391.599975585937</c:v>
                </c:pt>
                <c:pt idx="14312">
                  <c:v>1391.699951171875</c:v>
                </c:pt>
                <c:pt idx="14313">
                  <c:v>1391.799926757812</c:v>
                </c:pt>
                <c:pt idx="14314">
                  <c:v>1391.900024414062</c:v>
                </c:pt>
                <c:pt idx="14315">
                  <c:v>1392.0</c:v>
                </c:pt>
                <c:pt idx="14316">
                  <c:v>1392.099975585937</c:v>
                </c:pt>
                <c:pt idx="14317">
                  <c:v>1392.199951171875</c:v>
                </c:pt>
                <c:pt idx="14318">
                  <c:v>1392.299926757812</c:v>
                </c:pt>
                <c:pt idx="14319">
                  <c:v>1392.400024414062</c:v>
                </c:pt>
                <c:pt idx="14320">
                  <c:v>1392.5</c:v>
                </c:pt>
                <c:pt idx="14321">
                  <c:v>1392.599975585937</c:v>
                </c:pt>
                <c:pt idx="14322">
                  <c:v>1392.699951171875</c:v>
                </c:pt>
                <c:pt idx="14323">
                  <c:v>1392.799926757812</c:v>
                </c:pt>
                <c:pt idx="14324">
                  <c:v>1392.900024414062</c:v>
                </c:pt>
                <c:pt idx="14325">
                  <c:v>1393.0</c:v>
                </c:pt>
                <c:pt idx="14326">
                  <c:v>1393.099975585937</c:v>
                </c:pt>
                <c:pt idx="14327">
                  <c:v>1393.199951171875</c:v>
                </c:pt>
                <c:pt idx="14328">
                  <c:v>1393.299926757812</c:v>
                </c:pt>
                <c:pt idx="14329">
                  <c:v>1393.400024414062</c:v>
                </c:pt>
                <c:pt idx="14330">
                  <c:v>1393.5</c:v>
                </c:pt>
                <c:pt idx="14331">
                  <c:v>1393.599975585937</c:v>
                </c:pt>
                <c:pt idx="14332">
                  <c:v>1393.699951171875</c:v>
                </c:pt>
                <c:pt idx="14333">
                  <c:v>1393.799926757812</c:v>
                </c:pt>
                <c:pt idx="14334">
                  <c:v>1393.900024414062</c:v>
                </c:pt>
                <c:pt idx="14335">
                  <c:v>1394.0</c:v>
                </c:pt>
                <c:pt idx="14336">
                  <c:v>1394.099975585937</c:v>
                </c:pt>
                <c:pt idx="14337">
                  <c:v>1394.199951171875</c:v>
                </c:pt>
                <c:pt idx="14338">
                  <c:v>1394.299926757812</c:v>
                </c:pt>
                <c:pt idx="14339">
                  <c:v>1394.400024414062</c:v>
                </c:pt>
                <c:pt idx="14340">
                  <c:v>1394.5</c:v>
                </c:pt>
                <c:pt idx="14341">
                  <c:v>1394.599975585937</c:v>
                </c:pt>
                <c:pt idx="14342">
                  <c:v>1394.699951171875</c:v>
                </c:pt>
                <c:pt idx="14343">
                  <c:v>1394.799926757812</c:v>
                </c:pt>
                <c:pt idx="14344">
                  <c:v>1394.900024414062</c:v>
                </c:pt>
                <c:pt idx="14345">
                  <c:v>1395.0</c:v>
                </c:pt>
                <c:pt idx="14346">
                  <c:v>1395.099975585937</c:v>
                </c:pt>
                <c:pt idx="14347">
                  <c:v>1395.199951171875</c:v>
                </c:pt>
                <c:pt idx="14348">
                  <c:v>1395.299926757812</c:v>
                </c:pt>
                <c:pt idx="14349">
                  <c:v>1395.400024414062</c:v>
                </c:pt>
                <c:pt idx="14350">
                  <c:v>1395.5</c:v>
                </c:pt>
                <c:pt idx="14351">
                  <c:v>1395.599975585937</c:v>
                </c:pt>
                <c:pt idx="14352">
                  <c:v>1395.699951171875</c:v>
                </c:pt>
                <c:pt idx="14353">
                  <c:v>1395.799926757812</c:v>
                </c:pt>
                <c:pt idx="14354">
                  <c:v>1395.900024414062</c:v>
                </c:pt>
                <c:pt idx="14355">
                  <c:v>1396.0</c:v>
                </c:pt>
                <c:pt idx="14356">
                  <c:v>1396.099975585937</c:v>
                </c:pt>
                <c:pt idx="14357">
                  <c:v>1396.199951171875</c:v>
                </c:pt>
                <c:pt idx="14358">
                  <c:v>1396.299926757812</c:v>
                </c:pt>
                <c:pt idx="14359">
                  <c:v>1396.400024414062</c:v>
                </c:pt>
                <c:pt idx="14360">
                  <c:v>1396.5</c:v>
                </c:pt>
                <c:pt idx="14361">
                  <c:v>1396.599975585937</c:v>
                </c:pt>
                <c:pt idx="14362">
                  <c:v>1396.699951171875</c:v>
                </c:pt>
                <c:pt idx="14363">
                  <c:v>1396.799926757812</c:v>
                </c:pt>
                <c:pt idx="14364">
                  <c:v>1396.900024414062</c:v>
                </c:pt>
                <c:pt idx="14365">
                  <c:v>1397.0</c:v>
                </c:pt>
                <c:pt idx="14366">
                  <c:v>1397.099975585937</c:v>
                </c:pt>
                <c:pt idx="14367">
                  <c:v>1397.199951171875</c:v>
                </c:pt>
                <c:pt idx="14368">
                  <c:v>1397.299926757812</c:v>
                </c:pt>
                <c:pt idx="14369">
                  <c:v>1397.400024414062</c:v>
                </c:pt>
                <c:pt idx="14370">
                  <c:v>1397.5</c:v>
                </c:pt>
                <c:pt idx="14371">
                  <c:v>1397.599975585937</c:v>
                </c:pt>
                <c:pt idx="14372">
                  <c:v>1397.699951171875</c:v>
                </c:pt>
                <c:pt idx="14373">
                  <c:v>1397.799926757812</c:v>
                </c:pt>
                <c:pt idx="14374">
                  <c:v>1397.900024414062</c:v>
                </c:pt>
                <c:pt idx="14375">
                  <c:v>1398.0</c:v>
                </c:pt>
                <c:pt idx="14376">
                  <c:v>1398.099975585937</c:v>
                </c:pt>
                <c:pt idx="14377">
                  <c:v>1398.199951171875</c:v>
                </c:pt>
                <c:pt idx="14378">
                  <c:v>1398.299926757812</c:v>
                </c:pt>
                <c:pt idx="14379">
                  <c:v>1398.400024414062</c:v>
                </c:pt>
                <c:pt idx="14380">
                  <c:v>1398.5</c:v>
                </c:pt>
                <c:pt idx="14381">
                  <c:v>1398.599975585937</c:v>
                </c:pt>
                <c:pt idx="14382">
                  <c:v>1398.699951171875</c:v>
                </c:pt>
                <c:pt idx="14383">
                  <c:v>1398.799926757812</c:v>
                </c:pt>
                <c:pt idx="14384">
                  <c:v>1398.900024414062</c:v>
                </c:pt>
                <c:pt idx="14385">
                  <c:v>1399.0</c:v>
                </c:pt>
                <c:pt idx="14386">
                  <c:v>1399.099975585937</c:v>
                </c:pt>
                <c:pt idx="14387">
                  <c:v>1399.199951171875</c:v>
                </c:pt>
                <c:pt idx="14388">
                  <c:v>1399.299926757812</c:v>
                </c:pt>
                <c:pt idx="14389">
                  <c:v>1399.400024414062</c:v>
                </c:pt>
                <c:pt idx="14390">
                  <c:v>1399.5</c:v>
                </c:pt>
                <c:pt idx="14391">
                  <c:v>1399.599975585937</c:v>
                </c:pt>
                <c:pt idx="14392">
                  <c:v>1399.699951171875</c:v>
                </c:pt>
                <c:pt idx="14393">
                  <c:v>1399.799926757812</c:v>
                </c:pt>
                <c:pt idx="14394">
                  <c:v>1399.900024414062</c:v>
                </c:pt>
                <c:pt idx="14395">
                  <c:v>1400.0</c:v>
                </c:pt>
                <c:pt idx="14396">
                  <c:v>1400.099975585937</c:v>
                </c:pt>
                <c:pt idx="14397">
                  <c:v>1400.199951171875</c:v>
                </c:pt>
                <c:pt idx="14398">
                  <c:v>1400.299926757812</c:v>
                </c:pt>
                <c:pt idx="14399">
                  <c:v>1400.400024414062</c:v>
                </c:pt>
                <c:pt idx="14400">
                  <c:v>1400.5</c:v>
                </c:pt>
                <c:pt idx="14401">
                  <c:v>1400.599975585937</c:v>
                </c:pt>
                <c:pt idx="14402">
                  <c:v>1400.699951171875</c:v>
                </c:pt>
                <c:pt idx="14403">
                  <c:v>1400.799926757812</c:v>
                </c:pt>
                <c:pt idx="14404">
                  <c:v>1400.900024414062</c:v>
                </c:pt>
                <c:pt idx="14405">
                  <c:v>1401.0</c:v>
                </c:pt>
                <c:pt idx="14406">
                  <c:v>1401.099975585937</c:v>
                </c:pt>
                <c:pt idx="14407">
                  <c:v>1401.199951171875</c:v>
                </c:pt>
                <c:pt idx="14408">
                  <c:v>1401.299926757812</c:v>
                </c:pt>
                <c:pt idx="14409">
                  <c:v>1401.400024414062</c:v>
                </c:pt>
                <c:pt idx="14410">
                  <c:v>1401.5</c:v>
                </c:pt>
                <c:pt idx="14411">
                  <c:v>1401.599975585937</c:v>
                </c:pt>
                <c:pt idx="14412">
                  <c:v>1401.699951171875</c:v>
                </c:pt>
                <c:pt idx="14413">
                  <c:v>1401.799926757812</c:v>
                </c:pt>
                <c:pt idx="14414">
                  <c:v>1401.900024414062</c:v>
                </c:pt>
                <c:pt idx="14415">
                  <c:v>1402.0</c:v>
                </c:pt>
                <c:pt idx="14416">
                  <c:v>1402.099975585937</c:v>
                </c:pt>
                <c:pt idx="14417">
                  <c:v>1402.199951171875</c:v>
                </c:pt>
                <c:pt idx="14418">
                  <c:v>1402.299926757812</c:v>
                </c:pt>
                <c:pt idx="14419">
                  <c:v>1402.400024414062</c:v>
                </c:pt>
                <c:pt idx="14420">
                  <c:v>1402.5</c:v>
                </c:pt>
                <c:pt idx="14421">
                  <c:v>1402.599975585937</c:v>
                </c:pt>
                <c:pt idx="14422">
                  <c:v>1402.699951171875</c:v>
                </c:pt>
                <c:pt idx="14423">
                  <c:v>1402.799926757812</c:v>
                </c:pt>
                <c:pt idx="14424">
                  <c:v>1402.900024414062</c:v>
                </c:pt>
                <c:pt idx="14425">
                  <c:v>1403.0</c:v>
                </c:pt>
                <c:pt idx="14426">
                  <c:v>1403.099975585937</c:v>
                </c:pt>
                <c:pt idx="14427">
                  <c:v>1403.199951171875</c:v>
                </c:pt>
                <c:pt idx="14428">
                  <c:v>1403.299926757812</c:v>
                </c:pt>
                <c:pt idx="14429">
                  <c:v>1403.400024414062</c:v>
                </c:pt>
                <c:pt idx="14430">
                  <c:v>1403.5</c:v>
                </c:pt>
                <c:pt idx="14431">
                  <c:v>1403.599975585937</c:v>
                </c:pt>
                <c:pt idx="14432">
                  <c:v>1403.699951171875</c:v>
                </c:pt>
                <c:pt idx="14433">
                  <c:v>1403.799926757812</c:v>
                </c:pt>
                <c:pt idx="14434">
                  <c:v>1403.900024414062</c:v>
                </c:pt>
                <c:pt idx="14435">
                  <c:v>1404.0</c:v>
                </c:pt>
                <c:pt idx="14436">
                  <c:v>1404.099975585937</c:v>
                </c:pt>
                <c:pt idx="14437">
                  <c:v>1404.199951171875</c:v>
                </c:pt>
                <c:pt idx="14438">
                  <c:v>1404.299926757812</c:v>
                </c:pt>
                <c:pt idx="14439">
                  <c:v>1404.400024414062</c:v>
                </c:pt>
                <c:pt idx="14440">
                  <c:v>1404.5</c:v>
                </c:pt>
                <c:pt idx="14441">
                  <c:v>1404.599975585937</c:v>
                </c:pt>
                <c:pt idx="14442">
                  <c:v>1404.699951171875</c:v>
                </c:pt>
                <c:pt idx="14443">
                  <c:v>1404.799926757812</c:v>
                </c:pt>
                <c:pt idx="14444">
                  <c:v>1404.900024414062</c:v>
                </c:pt>
                <c:pt idx="14445">
                  <c:v>1405.0</c:v>
                </c:pt>
                <c:pt idx="14446">
                  <c:v>1405.099975585937</c:v>
                </c:pt>
                <c:pt idx="14447">
                  <c:v>1405.199951171875</c:v>
                </c:pt>
                <c:pt idx="14448">
                  <c:v>1405.299926757812</c:v>
                </c:pt>
                <c:pt idx="14449">
                  <c:v>1405.400024414062</c:v>
                </c:pt>
                <c:pt idx="14450">
                  <c:v>1405.5</c:v>
                </c:pt>
                <c:pt idx="14451">
                  <c:v>1405.599975585937</c:v>
                </c:pt>
                <c:pt idx="14452">
                  <c:v>1405.699951171875</c:v>
                </c:pt>
                <c:pt idx="14453">
                  <c:v>1405.799926757812</c:v>
                </c:pt>
                <c:pt idx="14454">
                  <c:v>1405.900024414062</c:v>
                </c:pt>
                <c:pt idx="14455">
                  <c:v>1406.0</c:v>
                </c:pt>
                <c:pt idx="14456">
                  <c:v>1406.099975585937</c:v>
                </c:pt>
                <c:pt idx="14457">
                  <c:v>1406.199951171875</c:v>
                </c:pt>
                <c:pt idx="14458">
                  <c:v>1406.299926757812</c:v>
                </c:pt>
                <c:pt idx="14459">
                  <c:v>1406.400024414062</c:v>
                </c:pt>
                <c:pt idx="14460">
                  <c:v>1406.5</c:v>
                </c:pt>
                <c:pt idx="14461">
                  <c:v>1406.599975585937</c:v>
                </c:pt>
                <c:pt idx="14462">
                  <c:v>1406.699951171875</c:v>
                </c:pt>
                <c:pt idx="14463">
                  <c:v>1406.799926757812</c:v>
                </c:pt>
                <c:pt idx="14464">
                  <c:v>1406.900024414062</c:v>
                </c:pt>
                <c:pt idx="14465">
                  <c:v>1407.0</c:v>
                </c:pt>
                <c:pt idx="14466">
                  <c:v>1407.099975585937</c:v>
                </c:pt>
                <c:pt idx="14467">
                  <c:v>1407.199951171875</c:v>
                </c:pt>
                <c:pt idx="14468">
                  <c:v>1407.299926757812</c:v>
                </c:pt>
                <c:pt idx="14469">
                  <c:v>1407.400024414062</c:v>
                </c:pt>
                <c:pt idx="14470">
                  <c:v>1407.5</c:v>
                </c:pt>
                <c:pt idx="14471">
                  <c:v>1407.599975585937</c:v>
                </c:pt>
                <c:pt idx="14472">
                  <c:v>1407.699951171875</c:v>
                </c:pt>
                <c:pt idx="14473">
                  <c:v>1407.799926757812</c:v>
                </c:pt>
                <c:pt idx="14474">
                  <c:v>1407.900024414062</c:v>
                </c:pt>
                <c:pt idx="14475">
                  <c:v>1408.0</c:v>
                </c:pt>
                <c:pt idx="14476">
                  <c:v>1408.099975585937</c:v>
                </c:pt>
                <c:pt idx="14477">
                  <c:v>1408.199951171875</c:v>
                </c:pt>
                <c:pt idx="14478">
                  <c:v>1408.299926757812</c:v>
                </c:pt>
                <c:pt idx="14479">
                  <c:v>1408.400024414062</c:v>
                </c:pt>
                <c:pt idx="14480">
                  <c:v>1408.5</c:v>
                </c:pt>
                <c:pt idx="14481">
                  <c:v>1408.599975585937</c:v>
                </c:pt>
                <c:pt idx="14482">
                  <c:v>1408.699951171875</c:v>
                </c:pt>
                <c:pt idx="14483">
                  <c:v>1408.799926757812</c:v>
                </c:pt>
                <c:pt idx="14484">
                  <c:v>1408.900024414062</c:v>
                </c:pt>
                <c:pt idx="14485">
                  <c:v>1409.0</c:v>
                </c:pt>
                <c:pt idx="14486">
                  <c:v>1409.099975585937</c:v>
                </c:pt>
                <c:pt idx="14487">
                  <c:v>1409.199951171875</c:v>
                </c:pt>
                <c:pt idx="14488">
                  <c:v>1409.299926757812</c:v>
                </c:pt>
                <c:pt idx="14489">
                  <c:v>1409.400024414062</c:v>
                </c:pt>
                <c:pt idx="14490">
                  <c:v>1409.5</c:v>
                </c:pt>
                <c:pt idx="14491">
                  <c:v>1409.599975585937</c:v>
                </c:pt>
                <c:pt idx="14492">
                  <c:v>1409.699951171875</c:v>
                </c:pt>
                <c:pt idx="14493">
                  <c:v>1409.799926757812</c:v>
                </c:pt>
                <c:pt idx="14494">
                  <c:v>1409.900024414062</c:v>
                </c:pt>
                <c:pt idx="14495">
                  <c:v>1410.0</c:v>
                </c:pt>
                <c:pt idx="14496">
                  <c:v>1410.099975585937</c:v>
                </c:pt>
                <c:pt idx="14497">
                  <c:v>1410.199951171875</c:v>
                </c:pt>
                <c:pt idx="14498">
                  <c:v>1410.299926757812</c:v>
                </c:pt>
                <c:pt idx="14499">
                  <c:v>1410.400024414062</c:v>
                </c:pt>
                <c:pt idx="14500">
                  <c:v>1410.5</c:v>
                </c:pt>
                <c:pt idx="14501">
                  <c:v>1410.599975585937</c:v>
                </c:pt>
                <c:pt idx="14502">
                  <c:v>1410.699951171875</c:v>
                </c:pt>
                <c:pt idx="14503">
                  <c:v>1410.799926757812</c:v>
                </c:pt>
                <c:pt idx="14504">
                  <c:v>1410.900024414062</c:v>
                </c:pt>
                <c:pt idx="14505">
                  <c:v>1411.0</c:v>
                </c:pt>
                <c:pt idx="14506">
                  <c:v>1411.099975585937</c:v>
                </c:pt>
                <c:pt idx="14507">
                  <c:v>1411.199951171875</c:v>
                </c:pt>
                <c:pt idx="14508">
                  <c:v>1411.299926757812</c:v>
                </c:pt>
                <c:pt idx="14509">
                  <c:v>1411.400024414062</c:v>
                </c:pt>
                <c:pt idx="14510">
                  <c:v>1411.5</c:v>
                </c:pt>
                <c:pt idx="14511">
                  <c:v>1411.599975585937</c:v>
                </c:pt>
                <c:pt idx="14512">
                  <c:v>1411.699951171875</c:v>
                </c:pt>
                <c:pt idx="14513">
                  <c:v>1411.799926757812</c:v>
                </c:pt>
                <c:pt idx="14514">
                  <c:v>1411.900024414062</c:v>
                </c:pt>
                <c:pt idx="14515">
                  <c:v>1412.0</c:v>
                </c:pt>
                <c:pt idx="14516">
                  <c:v>1412.099975585937</c:v>
                </c:pt>
                <c:pt idx="14517">
                  <c:v>1412.199951171875</c:v>
                </c:pt>
                <c:pt idx="14518">
                  <c:v>1412.299926757812</c:v>
                </c:pt>
                <c:pt idx="14519">
                  <c:v>1412.400024414062</c:v>
                </c:pt>
                <c:pt idx="14520">
                  <c:v>1412.5</c:v>
                </c:pt>
                <c:pt idx="14521">
                  <c:v>1412.599975585937</c:v>
                </c:pt>
                <c:pt idx="14522">
                  <c:v>1412.699951171875</c:v>
                </c:pt>
                <c:pt idx="14523">
                  <c:v>1412.799926757812</c:v>
                </c:pt>
                <c:pt idx="14524">
                  <c:v>1412.900024414062</c:v>
                </c:pt>
                <c:pt idx="14525">
                  <c:v>1413.0</c:v>
                </c:pt>
                <c:pt idx="14526">
                  <c:v>1413.099975585937</c:v>
                </c:pt>
                <c:pt idx="14527">
                  <c:v>1413.199951171875</c:v>
                </c:pt>
                <c:pt idx="14528">
                  <c:v>1413.299926757812</c:v>
                </c:pt>
                <c:pt idx="14529">
                  <c:v>1413.400024414062</c:v>
                </c:pt>
                <c:pt idx="14530">
                  <c:v>1413.5</c:v>
                </c:pt>
                <c:pt idx="14531">
                  <c:v>1413.599975585937</c:v>
                </c:pt>
                <c:pt idx="14532">
                  <c:v>1413.699951171875</c:v>
                </c:pt>
                <c:pt idx="14533">
                  <c:v>1413.799926757812</c:v>
                </c:pt>
                <c:pt idx="14534">
                  <c:v>1413.900024414062</c:v>
                </c:pt>
                <c:pt idx="14535">
                  <c:v>1414.0</c:v>
                </c:pt>
                <c:pt idx="14536">
                  <c:v>1414.099975585937</c:v>
                </c:pt>
                <c:pt idx="14537">
                  <c:v>1414.199951171875</c:v>
                </c:pt>
                <c:pt idx="14538">
                  <c:v>1414.299926757812</c:v>
                </c:pt>
                <c:pt idx="14539">
                  <c:v>1414.400024414062</c:v>
                </c:pt>
                <c:pt idx="14540">
                  <c:v>1414.5</c:v>
                </c:pt>
                <c:pt idx="14541">
                  <c:v>1414.599975585937</c:v>
                </c:pt>
                <c:pt idx="14542">
                  <c:v>1414.699951171875</c:v>
                </c:pt>
                <c:pt idx="14543">
                  <c:v>1414.799926757812</c:v>
                </c:pt>
                <c:pt idx="14544">
                  <c:v>1414.900024414062</c:v>
                </c:pt>
                <c:pt idx="14545">
                  <c:v>1415.0</c:v>
                </c:pt>
                <c:pt idx="14546">
                  <c:v>1415.099975585937</c:v>
                </c:pt>
                <c:pt idx="14547">
                  <c:v>1415.199951171875</c:v>
                </c:pt>
                <c:pt idx="14548">
                  <c:v>1415.299926757812</c:v>
                </c:pt>
                <c:pt idx="14549">
                  <c:v>1415.400024414062</c:v>
                </c:pt>
                <c:pt idx="14550">
                  <c:v>1415.5</c:v>
                </c:pt>
                <c:pt idx="14551">
                  <c:v>1415.599975585937</c:v>
                </c:pt>
                <c:pt idx="14552">
                  <c:v>1415.699951171875</c:v>
                </c:pt>
                <c:pt idx="14553">
                  <c:v>1415.799926757812</c:v>
                </c:pt>
                <c:pt idx="14554">
                  <c:v>1415.900024414062</c:v>
                </c:pt>
                <c:pt idx="14555">
                  <c:v>1416.0</c:v>
                </c:pt>
                <c:pt idx="14556">
                  <c:v>1416.099975585937</c:v>
                </c:pt>
                <c:pt idx="14557">
                  <c:v>1416.199951171875</c:v>
                </c:pt>
                <c:pt idx="14558">
                  <c:v>1416.299926757812</c:v>
                </c:pt>
                <c:pt idx="14559">
                  <c:v>1416.400024414062</c:v>
                </c:pt>
                <c:pt idx="14560">
                  <c:v>1416.5</c:v>
                </c:pt>
                <c:pt idx="14561">
                  <c:v>1416.599975585937</c:v>
                </c:pt>
                <c:pt idx="14562">
                  <c:v>1416.699951171875</c:v>
                </c:pt>
                <c:pt idx="14563">
                  <c:v>1416.799926757812</c:v>
                </c:pt>
                <c:pt idx="14564">
                  <c:v>1416.900024414062</c:v>
                </c:pt>
                <c:pt idx="14565">
                  <c:v>1417.0</c:v>
                </c:pt>
                <c:pt idx="14566">
                  <c:v>1417.099975585937</c:v>
                </c:pt>
                <c:pt idx="14567">
                  <c:v>1417.199951171875</c:v>
                </c:pt>
                <c:pt idx="14568">
                  <c:v>1417.299926757812</c:v>
                </c:pt>
                <c:pt idx="14569">
                  <c:v>1417.400024414062</c:v>
                </c:pt>
                <c:pt idx="14570">
                  <c:v>1417.5</c:v>
                </c:pt>
                <c:pt idx="14571">
                  <c:v>1417.599975585937</c:v>
                </c:pt>
                <c:pt idx="14572">
                  <c:v>1417.699951171875</c:v>
                </c:pt>
                <c:pt idx="14573">
                  <c:v>1417.799926757812</c:v>
                </c:pt>
                <c:pt idx="14574">
                  <c:v>1417.900024414062</c:v>
                </c:pt>
                <c:pt idx="14575">
                  <c:v>1418.0</c:v>
                </c:pt>
                <c:pt idx="14576">
                  <c:v>1418.099975585937</c:v>
                </c:pt>
                <c:pt idx="14577">
                  <c:v>1418.199951171875</c:v>
                </c:pt>
                <c:pt idx="14578">
                  <c:v>1418.299926757812</c:v>
                </c:pt>
                <c:pt idx="14579">
                  <c:v>1418.400024414062</c:v>
                </c:pt>
                <c:pt idx="14580">
                  <c:v>1418.5</c:v>
                </c:pt>
                <c:pt idx="14581">
                  <c:v>1418.599975585937</c:v>
                </c:pt>
                <c:pt idx="14582">
                  <c:v>1418.699951171875</c:v>
                </c:pt>
                <c:pt idx="14583">
                  <c:v>1418.799926757812</c:v>
                </c:pt>
                <c:pt idx="14584">
                  <c:v>1418.900024414062</c:v>
                </c:pt>
                <c:pt idx="14585">
                  <c:v>1419.0</c:v>
                </c:pt>
                <c:pt idx="14586">
                  <c:v>1419.099975585937</c:v>
                </c:pt>
                <c:pt idx="14587">
                  <c:v>1419.199951171875</c:v>
                </c:pt>
                <c:pt idx="14588">
                  <c:v>1419.299926757812</c:v>
                </c:pt>
                <c:pt idx="14589">
                  <c:v>1419.400024414062</c:v>
                </c:pt>
                <c:pt idx="14590">
                  <c:v>1419.5</c:v>
                </c:pt>
                <c:pt idx="14591">
                  <c:v>1419.599975585937</c:v>
                </c:pt>
                <c:pt idx="14592">
                  <c:v>1419.699951171875</c:v>
                </c:pt>
                <c:pt idx="14593">
                  <c:v>1419.799926757812</c:v>
                </c:pt>
                <c:pt idx="14594">
                  <c:v>1419.900024414062</c:v>
                </c:pt>
                <c:pt idx="14595">
                  <c:v>1420.0</c:v>
                </c:pt>
                <c:pt idx="14596">
                  <c:v>1420.099975585937</c:v>
                </c:pt>
                <c:pt idx="14597">
                  <c:v>1420.199951171875</c:v>
                </c:pt>
                <c:pt idx="14598">
                  <c:v>1420.299926757812</c:v>
                </c:pt>
                <c:pt idx="14599">
                  <c:v>1420.400024414062</c:v>
                </c:pt>
                <c:pt idx="14600">
                  <c:v>1420.5</c:v>
                </c:pt>
                <c:pt idx="14601">
                  <c:v>1420.599975585937</c:v>
                </c:pt>
                <c:pt idx="14602">
                  <c:v>1420.699951171875</c:v>
                </c:pt>
                <c:pt idx="14603">
                  <c:v>1420.799926757812</c:v>
                </c:pt>
                <c:pt idx="14604">
                  <c:v>1420.900024414062</c:v>
                </c:pt>
                <c:pt idx="14605">
                  <c:v>1421.0</c:v>
                </c:pt>
                <c:pt idx="14606">
                  <c:v>1421.099975585937</c:v>
                </c:pt>
                <c:pt idx="14607">
                  <c:v>1421.199951171875</c:v>
                </c:pt>
                <c:pt idx="14608">
                  <c:v>1421.299926757812</c:v>
                </c:pt>
                <c:pt idx="14609">
                  <c:v>1421.400024414062</c:v>
                </c:pt>
                <c:pt idx="14610">
                  <c:v>1421.5</c:v>
                </c:pt>
                <c:pt idx="14611">
                  <c:v>1421.599975585937</c:v>
                </c:pt>
                <c:pt idx="14612">
                  <c:v>1421.699951171875</c:v>
                </c:pt>
                <c:pt idx="14613">
                  <c:v>1421.799926757812</c:v>
                </c:pt>
                <c:pt idx="14614">
                  <c:v>1421.900024414062</c:v>
                </c:pt>
                <c:pt idx="14615">
                  <c:v>1422.0</c:v>
                </c:pt>
                <c:pt idx="14616">
                  <c:v>1422.099975585937</c:v>
                </c:pt>
                <c:pt idx="14617">
                  <c:v>1422.199951171875</c:v>
                </c:pt>
                <c:pt idx="14618">
                  <c:v>1422.299926757812</c:v>
                </c:pt>
                <c:pt idx="14619">
                  <c:v>1422.400024414062</c:v>
                </c:pt>
                <c:pt idx="14620">
                  <c:v>1422.5</c:v>
                </c:pt>
                <c:pt idx="14621">
                  <c:v>1422.599975585937</c:v>
                </c:pt>
                <c:pt idx="14622">
                  <c:v>1422.699951171875</c:v>
                </c:pt>
                <c:pt idx="14623">
                  <c:v>1422.799926757812</c:v>
                </c:pt>
                <c:pt idx="14624">
                  <c:v>1422.900024414062</c:v>
                </c:pt>
                <c:pt idx="14625">
                  <c:v>1423.0</c:v>
                </c:pt>
                <c:pt idx="14626">
                  <c:v>1423.099975585937</c:v>
                </c:pt>
                <c:pt idx="14627">
                  <c:v>1423.199951171875</c:v>
                </c:pt>
                <c:pt idx="14628">
                  <c:v>1423.299926757812</c:v>
                </c:pt>
                <c:pt idx="14629">
                  <c:v>1423.400024414062</c:v>
                </c:pt>
                <c:pt idx="14630">
                  <c:v>1423.5</c:v>
                </c:pt>
                <c:pt idx="14631">
                  <c:v>1423.599975585937</c:v>
                </c:pt>
                <c:pt idx="14632">
                  <c:v>1423.699951171875</c:v>
                </c:pt>
                <c:pt idx="14633">
                  <c:v>1423.799926757812</c:v>
                </c:pt>
                <c:pt idx="14634">
                  <c:v>1423.900024414062</c:v>
                </c:pt>
                <c:pt idx="14635">
                  <c:v>1424.0</c:v>
                </c:pt>
                <c:pt idx="14636">
                  <c:v>1424.099975585937</c:v>
                </c:pt>
                <c:pt idx="14637">
                  <c:v>1424.199951171875</c:v>
                </c:pt>
                <c:pt idx="14638">
                  <c:v>1424.299926757812</c:v>
                </c:pt>
                <c:pt idx="14639">
                  <c:v>1424.400024414062</c:v>
                </c:pt>
                <c:pt idx="14640">
                  <c:v>1424.5</c:v>
                </c:pt>
                <c:pt idx="14641">
                  <c:v>1424.599975585937</c:v>
                </c:pt>
                <c:pt idx="14642">
                  <c:v>1424.699951171875</c:v>
                </c:pt>
                <c:pt idx="14643">
                  <c:v>1424.799926757812</c:v>
                </c:pt>
                <c:pt idx="14644">
                  <c:v>1424.900024414062</c:v>
                </c:pt>
                <c:pt idx="14645">
                  <c:v>1425.0</c:v>
                </c:pt>
                <c:pt idx="14646">
                  <c:v>1425.099975585937</c:v>
                </c:pt>
                <c:pt idx="14647">
                  <c:v>1425.199951171875</c:v>
                </c:pt>
                <c:pt idx="14648">
                  <c:v>1425.299926757812</c:v>
                </c:pt>
                <c:pt idx="14649">
                  <c:v>1425.400024414062</c:v>
                </c:pt>
                <c:pt idx="14650">
                  <c:v>1425.5</c:v>
                </c:pt>
                <c:pt idx="14651">
                  <c:v>1425.599975585937</c:v>
                </c:pt>
                <c:pt idx="14652">
                  <c:v>1425.699951171875</c:v>
                </c:pt>
                <c:pt idx="14653">
                  <c:v>1425.799926757812</c:v>
                </c:pt>
                <c:pt idx="14654">
                  <c:v>1425.900024414062</c:v>
                </c:pt>
                <c:pt idx="14655">
                  <c:v>1426.0</c:v>
                </c:pt>
                <c:pt idx="14656">
                  <c:v>1426.099975585937</c:v>
                </c:pt>
                <c:pt idx="14657">
                  <c:v>1426.199951171875</c:v>
                </c:pt>
                <c:pt idx="14658">
                  <c:v>1426.299926757812</c:v>
                </c:pt>
                <c:pt idx="14659">
                  <c:v>1426.400024414062</c:v>
                </c:pt>
                <c:pt idx="14660">
                  <c:v>1426.5</c:v>
                </c:pt>
                <c:pt idx="14661">
                  <c:v>1426.599975585937</c:v>
                </c:pt>
                <c:pt idx="14662">
                  <c:v>1426.699951171875</c:v>
                </c:pt>
                <c:pt idx="14663">
                  <c:v>1426.799926757812</c:v>
                </c:pt>
                <c:pt idx="14664">
                  <c:v>1426.900024414062</c:v>
                </c:pt>
                <c:pt idx="14665">
                  <c:v>1427.0</c:v>
                </c:pt>
                <c:pt idx="14666">
                  <c:v>1427.099975585937</c:v>
                </c:pt>
                <c:pt idx="14667">
                  <c:v>1427.199951171875</c:v>
                </c:pt>
                <c:pt idx="14668">
                  <c:v>1427.299926757812</c:v>
                </c:pt>
                <c:pt idx="14669">
                  <c:v>1427.400024414062</c:v>
                </c:pt>
                <c:pt idx="14670">
                  <c:v>1427.5</c:v>
                </c:pt>
                <c:pt idx="14671">
                  <c:v>1427.599975585937</c:v>
                </c:pt>
                <c:pt idx="14672">
                  <c:v>1427.699951171875</c:v>
                </c:pt>
                <c:pt idx="14673">
                  <c:v>1427.799926757812</c:v>
                </c:pt>
                <c:pt idx="14674">
                  <c:v>1427.900024414062</c:v>
                </c:pt>
                <c:pt idx="14675">
                  <c:v>1428.0</c:v>
                </c:pt>
                <c:pt idx="14676">
                  <c:v>1428.099975585937</c:v>
                </c:pt>
                <c:pt idx="14677">
                  <c:v>1428.199951171875</c:v>
                </c:pt>
                <c:pt idx="14678">
                  <c:v>1428.299926757812</c:v>
                </c:pt>
                <c:pt idx="14679">
                  <c:v>1428.400024414062</c:v>
                </c:pt>
                <c:pt idx="14680">
                  <c:v>1428.5</c:v>
                </c:pt>
                <c:pt idx="14681">
                  <c:v>1428.599975585937</c:v>
                </c:pt>
                <c:pt idx="14682">
                  <c:v>1428.699951171875</c:v>
                </c:pt>
                <c:pt idx="14683">
                  <c:v>1428.799926757812</c:v>
                </c:pt>
                <c:pt idx="14684">
                  <c:v>1428.900024414062</c:v>
                </c:pt>
                <c:pt idx="14685">
                  <c:v>1429.0</c:v>
                </c:pt>
                <c:pt idx="14686">
                  <c:v>1429.099975585937</c:v>
                </c:pt>
                <c:pt idx="14687">
                  <c:v>1429.199951171875</c:v>
                </c:pt>
                <c:pt idx="14688">
                  <c:v>1429.299926757812</c:v>
                </c:pt>
                <c:pt idx="14689">
                  <c:v>1429.400024414062</c:v>
                </c:pt>
                <c:pt idx="14690">
                  <c:v>1429.5</c:v>
                </c:pt>
                <c:pt idx="14691">
                  <c:v>1429.599975585937</c:v>
                </c:pt>
                <c:pt idx="14692">
                  <c:v>1429.699951171875</c:v>
                </c:pt>
                <c:pt idx="14693">
                  <c:v>1429.799926757812</c:v>
                </c:pt>
                <c:pt idx="14694">
                  <c:v>1429.900024414062</c:v>
                </c:pt>
                <c:pt idx="14695">
                  <c:v>1430.0</c:v>
                </c:pt>
                <c:pt idx="14696">
                  <c:v>1430.099975585937</c:v>
                </c:pt>
                <c:pt idx="14697">
                  <c:v>1430.199951171875</c:v>
                </c:pt>
                <c:pt idx="14698">
                  <c:v>1430.299926757812</c:v>
                </c:pt>
                <c:pt idx="14699">
                  <c:v>1430.400024414062</c:v>
                </c:pt>
                <c:pt idx="14700">
                  <c:v>1430.5</c:v>
                </c:pt>
                <c:pt idx="14701">
                  <c:v>1430.599975585937</c:v>
                </c:pt>
                <c:pt idx="14702">
                  <c:v>1430.699951171875</c:v>
                </c:pt>
                <c:pt idx="14703">
                  <c:v>1430.799926757812</c:v>
                </c:pt>
                <c:pt idx="14704">
                  <c:v>1430.900024414062</c:v>
                </c:pt>
                <c:pt idx="14705">
                  <c:v>1431.0</c:v>
                </c:pt>
                <c:pt idx="14706">
                  <c:v>1431.099975585937</c:v>
                </c:pt>
                <c:pt idx="14707">
                  <c:v>1431.199951171875</c:v>
                </c:pt>
                <c:pt idx="14708">
                  <c:v>1431.299926757812</c:v>
                </c:pt>
                <c:pt idx="14709">
                  <c:v>1431.400024414062</c:v>
                </c:pt>
                <c:pt idx="14710">
                  <c:v>1431.5</c:v>
                </c:pt>
                <c:pt idx="14711">
                  <c:v>1431.599975585937</c:v>
                </c:pt>
                <c:pt idx="14712">
                  <c:v>1431.699951171875</c:v>
                </c:pt>
                <c:pt idx="14713">
                  <c:v>1431.799926757812</c:v>
                </c:pt>
                <c:pt idx="14714">
                  <c:v>1431.900024414062</c:v>
                </c:pt>
                <c:pt idx="14715">
                  <c:v>1432.0</c:v>
                </c:pt>
                <c:pt idx="14716">
                  <c:v>1432.099975585937</c:v>
                </c:pt>
                <c:pt idx="14717">
                  <c:v>1432.199951171875</c:v>
                </c:pt>
                <c:pt idx="14718">
                  <c:v>1432.299926757812</c:v>
                </c:pt>
                <c:pt idx="14719">
                  <c:v>1432.400024414062</c:v>
                </c:pt>
                <c:pt idx="14720">
                  <c:v>1432.5</c:v>
                </c:pt>
                <c:pt idx="14721">
                  <c:v>1432.599975585937</c:v>
                </c:pt>
                <c:pt idx="14722">
                  <c:v>1432.699951171875</c:v>
                </c:pt>
                <c:pt idx="14723">
                  <c:v>1432.799926757812</c:v>
                </c:pt>
                <c:pt idx="14724">
                  <c:v>1432.900024414062</c:v>
                </c:pt>
                <c:pt idx="14725">
                  <c:v>1433.0</c:v>
                </c:pt>
                <c:pt idx="14726">
                  <c:v>1433.099975585937</c:v>
                </c:pt>
                <c:pt idx="14727">
                  <c:v>1433.199951171875</c:v>
                </c:pt>
                <c:pt idx="14728">
                  <c:v>1433.299926757812</c:v>
                </c:pt>
                <c:pt idx="14729">
                  <c:v>1433.400024414062</c:v>
                </c:pt>
                <c:pt idx="14730">
                  <c:v>1433.5</c:v>
                </c:pt>
                <c:pt idx="14731">
                  <c:v>1433.599975585937</c:v>
                </c:pt>
                <c:pt idx="14732">
                  <c:v>1433.699951171875</c:v>
                </c:pt>
                <c:pt idx="14733">
                  <c:v>1433.799926757812</c:v>
                </c:pt>
                <c:pt idx="14734">
                  <c:v>1433.900024414062</c:v>
                </c:pt>
                <c:pt idx="14735">
                  <c:v>1434.0</c:v>
                </c:pt>
                <c:pt idx="14736">
                  <c:v>1434.099975585937</c:v>
                </c:pt>
                <c:pt idx="14737">
                  <c:v>1434.199951171875</c:v>
                </c:pt>
                <c:pt idx="14738">
                  <c:v>1434.299926757812</c:v>
                </c:pt>
                <c:pt idx="14739">
                  <c:v>1434.400024414062</c:v>
                </c:pt>
                <c:pt idx="14740">
                  <c:v>1434.5</c:v>
                </c:pt>
                <c:pt idx="14741">
                  <c:v>1434.599975585937</c:v>
                </c:pt>
                <c:pt idx="14742">
                  <c:v>1434.699951171875</c:v>
                </c:pt>
                <c:pt idx="14743">
                  <c:v>1434.799926757812</c:v>
                </c:pt>
                <c:pt idx="14744">
                  <c:v>1434.900024414062</c:v>
                </c:pt>
                <c:pt idx="14745">
                  <c:v>1435.0</c:v>
                </c:pt>
                <c:pt idx="14746">
                  <c:v>1435.099975585937</c:v>
                </c:pt>
                <c:pt idx="14747">
                  <c:v>1435.199951171875</c:v>
                </c:pt>
                <c:pt idx="14748">
                  <c:v>1435.299926757812</c:v>
                </c:pt>
                <c:pt idx="14749">
                  <c:v>1435.400024414062</c:v>
                </c:pt>
                <c:pt idx="14750">
                  <c:v>1435.5</c:v>
                </c:pt>
                <c:pt idx="14751">
                  <c:v>1435.599975585937</c:v>
                </c:pt>
                <c:pt idx="14752">
                  <c:v>1435.699951171875</c:v>
                </c:pt>
                <c:pt idx="14753">
                  <c:v>1435.799926757812</c:v>
                </c:pt>
                <c:pt idx="14754">
                  <c:v>1435.900024414062</c:v>
                </c:pt>
                <c:pt idx="14755">
                  <c:v>1436.0</c:v>
                </c:pt>
                <c:pt idx="14756">
                  <c:v>1436.099975585937</c:v>
                </c:pt>
                <c:pt idx="14757">
                  <c:v>1436.199951171875</c:v>
                </c:pt>
                <c:pt idx="14758">
                  <c:v>1436.299926757812</c:v>
                </c:pt>
                <c:pt idx="14759">
                  <c:v>1436.400024414062</c:v>
                </c:pt>
                <c:pt idx="14760">
                  <c:v>1436.5</c:v>
                </c:pt>
                <c:pt idx="14761">
                  <c:v>1436.599975585937</c:v>
                </c:pt>
                <c:pt idx="14762">
                  <c:v>1436.699951171875</c:v>
                </c:pt>
                <c:pt idx="14763">
                  <c:v>1436.799926757812</c:v>
                </c:pt>
                <c:pt idx="14764">
                  <c:v>1436.900024414062</c:v>
                </c:pt>
                <c:pt idx="14765">
                  <c:v>1437.0</c:v>
                </c:pt>
                <c:pt idx="14766">
                  <c:v>1437.099975585937</c:v>
                </c:pt>
                <c:pt idx="14767">
                  <c:v>1437.199951171875</c:v>
                </c:pt>
                <c:pt idx="14768">
                  <c:v>1437.299926757812</c:v>
                </c:pt>
                <c:pt idx="14769">
                  <c:v>1437.400024414062</c:v>
                </c:pt>
                <c:pt idx="14770">
                  <c:v>1437.5</c:v>
                </c:pt>
                <c:pt idx="14771">
                  <c:v>1437.599975585937</c:v>
                </c:pt>
                <c:pt idx="14772">
                  <c:v>1437.699951171875</c:v>
                </c:pt>
                <c:pt idx="14773">
                  <c:v>1437.799926757812</c:v>
                </c:pt>
                <c:pt idx="14774">
                  <c:v>1437.900024414062</c:v>
                </c:pt>
                <c:pt idx="14775">
                  <c:v>1438.0</c:v>
                </c:pt>
                <c:pt idx="14776">
                  <c:v>1438.099975585937</c:v>
                </c:pt>
                <c:pt idx="14777">
                  <c:v>1438.199951171875</c:v>
                </c:pt>
                <c:pt idx="14778">
                  <c:v>1438.299926757812</c:v>
                </c:pt>
                <c:pt idx="14779">
                  <c:v>1438.400024414062</c:v>
                </c:pt>
                <c:pt idx="14780">
                  <c:v>1438.5</c:v>
                </c:pt>
                <c:pt idx="14781">
                  <c:v>1438.599975585937</c:v>
                </c:pt>
                <c:pt idx="14782">
                  <c:v>1438.699951171875</c:v>
                </c:pt>
                <c:pt idx="14783">
                  <c:v>1438.799926757812</c:v>
                </c:pt>
                <c:pt idx="14784">
                  <c:v>1438.900024414062</c:v>
                </c:pt>
                <c:pt idx="14785">
                  <c:v>1439.0</c:v>
                </c:pt>
                <c:pt idx="14786">
                  <c:v>1439.099975585937</c:v>
                </c:pt>
                <c:pt idx="14787">
                  <c:v>1439.199951171875</c:v>
                </c:pt>
                <c:pt idx="14788">
                  <c:v>1439.299926757812</c:v>
                </c:pt>
                <c:pt idx="14789">
                  <c:v>1439.400024414062</c:v>
                </c:pt>
                <c:pt idx="14790">
                  <c:v>1439.5</c:v>
                </c:pt>
                <c:pt idx="14791">
                  <c:v>1439.599975585937</c:v>
                </c:pt>
                <c:pt idx="14792">
                  <c:v>1439.699951171875</c:v>
                </c:pt>
                <c:pt idx="14793">
                  <c:v>1439.799926757812</c:v>
                </c:pt>
                <c:pt idx="14794">
                  <c:v>1439.900024414062</c:v>
                </c:pt>
                <c:pt idx="14795">
                  <c:v>1440.0</c:v>
                </c:pt>
                <c:pt idx="14796">
                  <c:v>1440.099975585937</c:v>
                </c:pt>
                <c:pt idx="14797">
                  <c:v>1440.199951171875</c:v>
                </c:pt>
                <c:pt idx="14798">
                  <c:v>1440.299926757812</c:v>
                </c:pt>
                <c:pt idx="14799">
                  <c:v>1440.400024414062</c:v>
                </c:pt>
                <c:pt idx="14800">
                  <c:v>1440.5</c:v>
                </c:pt>
                <c:pt idx="14801">
                  <c:v>1440.599975585937</c:v>
                </c:pt>
                <c:pt idx="14802">
                  <c:v>1440.699951171875</c:v>
                </c:pt>
                <c:pt idx="14803">
                  <c:v>1440.799926757812</c:v>
                </c:pt>
                <c:pt idx="14804">
                  <c:v>1440.900024414062</c:v>
                </c:pt>
                <c:pt idx="14805">
                  <c:v>1441.0</c:v>
                </c:pt>
                <c:pt idx="14806">
                  <c:v>1441.099975585937</c:v>
                </c:pt>
                <c:pt idx="14807">
                  <c:v>1441.199951171875</c:v>
                </c:pt>
                <c:pt idx="14808">
                  <c:v>1441.299926757812</c:v>
                </c:pt>
                <c:pt idx="14809">
                  <c:v>1441.400024414062</c:v>
                </c:pt>
                <c:pt idx="14810">
                  <c:v>1441.5</c:v>
                </c:pt>
                <c:pt idx="14811">
                  <c:v>1441.599975585937</c:v>
                </c:pt>
                <c:pt idx="14812">
                  <c:v>1441.699951171875</c:v>
                </c:pt>
                <c:pt idx="14813">
                  <c:v>1441.799926757812</c:v>
                </c:pt>
                <c:pt idx="14814">
                  <c:v>1441.900024414062</c:v>
                </c:pt>
                <c:pt idx="14815">
                  <c:v>1442.0</c:v>
                </c:pt>
                <c:pt idx="14816">
                  <c:v>1442.099975585937</c:v>
                </c:pt>
                <c:pt idx="14817">
                  <c:v>1442.199951171875</c:v>
                </c:pt>
                <c:pt idx="14818">
                  <c:v>1442.299926757812</c:v>
                </c:pt>
                <c:pt idx="14819">
                  <c:v>1442.400024414062</c:v>
                </c:pt>
                <c:pt idx="14820">
                  <c:v>1442.5</c:v>
                </c:pt>
                <c:pt idx="14821">
                  <c:v>1442.599975585937</c:v>
                </c:pt>
                <c:pt idx="14822">
                  <c:v>1442.699951171875</c:v>
                </c:pt>
                <c:pt idx="14823">
                  <c:v>1442.799926757812</c:v>
                </c:pt>
                <c:pt idx="14824">
                  <c:v>1442.900024414062</c:v>
                </c:pt>
                <c:pt idx="14825">
                  <c:v>1443.0</c:v>
                </c:pt>
                <c:pt idx="14826">
                  <c:v>1443.099975585937</c:v>
                </c:pt>
                <c:pt idx="14827">
                  <c:v>1443.199951171875</c:v>
                </c:pt>
                <c:pt idx="14828">
                  <c:v>1443.299926757812</c:v>
                </c:pt>
                <c:pt idx="14829">
                  <c:v>1443.400024414062</c:v>
                </c:pt>
                <c:pt idx="14830">
                  <c:v>1443.5</c:v>
                </c:pt>
                <c:pt idx="14831">
                  <c:v>1443.599975585937</c:v>
                </c:pt>
                <c:pt idx="14832">
                  <c:v>1443.699951171875</c:v>
                </c:pt>
                <c:pt idx="14833">
                  <c:v>1443.799926757812</c:v>
                </c:pt>
                <c:pt idx="14834">
                  <c:v>1443.900024414062</c:v>
                </c:pt>
                <c:pt idx="14835">
                  <c:v>1444.0</c:v>
                </c:pt>
                <c:pt idx="14836">
                  <c:v>1444.099975585937</c:v>
                </c:pt>
                <c:pt idx="14837">
                  <c:v>1444.199951171875</c:v>
                </c:pt>
                <c:pt idx="14838">
                  <c:v>1444.299926757812</c:v>
                </c:pt>
                <c:pt idx="14839">
                  <c:v>1444.400024414062</c:v>
                </c:pt>
                <c:pt idx="14840">
                  <c:v>1444.5</c:v>
                </c:pt>
                <c:pt idx="14841">
                  <c:v>1444.599975585937</c:v>
                </c:pt>
                <c:pt idx="14842">
                  <c:v>1444.699951171875</c:v>
                </c:pt>
                <c:pt idx="14843">
                  <c:v>1444.799926757812</c:v>
                </c:pt>
                <c:pt idx="14844">
                  <c:v>1444.900024414062</c:v>
                </c:pt>
                <c:pt idx="14845">
                  <c:v>1445.0</c:v>
                </c:pt>
                <c:pt idx="14846">
                  <c:v>1445.099975585937</c:v>
                </c:pt>
                <c:pt idx="14847">
                  <c:v>1445.199951171875</c:v>
                </c:pt>
                <c:pt idx="14848">
                  <c:v>1445.299926757812</c:v>
                </c:pt>
                <c:pt idx="14849">
                  <c:v>1445.400024414062</c:v>
                </c:pt>
                <c:pt idx="14850">
                  <c:v>1445.5</c:v>
                </c:pt>
                <c:pt idx="14851">
                  <c:v>1445.599975585937</c:v>
                </c:pt>
                <c:pt idx="14852">
                  <c:v>1445.699951171875</c:v>
                </c:pt>
                <c:pt idx="14853">
                  <c:v>1445.799926757812</c:v>
                </c:pt>
                <c:pt idx="14854">
                  <c:v>1445.900024414062</c:v>
                </c:pt>
                <c:pt idx="14855">
                  <c:v>1446.0</c:v>
                </c:pt>
                <c:pt idx="14856">
                  <c:v>1446.099975585937</c:v>
                </c:pt>
                <c:pt idx="14857">
                  <c:v>1446.199951171875</c:v>
                </c:pt>
                <c:pt idx="14858">
                  <c:v>1446.299926757812</c:v>
                </c:pt>
                <c:pt idx="14859">
                  <c:v>1446.400024414062</c:v>
                </c:pt>
                <c:pt idx="14860">
                  <c:v>1446.5</c:v>
                </c:pt>
                <c:pt idx="14861">
                  <c:v>1446.599975585937</c:v>
                </c:pt>
                <c:pt idx="14862">
                  <c:v>1446.699951171875</c:v>
                </c:pt>
                <c:pt idx="14863">
                  <c:v>1446.799926757812</c:v>
                </c:pt>
                <c:pt idx="14864">
                  <c:v>1446.900024414062</c:v>
                </c:pt>
                <c:pt idx="14865">
                  <c:v>1447.0</c:v>
                </c:pt>
                <c:pt idx="14866">
                  <c:v>1447.099975585937</c:v>
                </c:pt>
                <c:pt idx="14867">
                  <c:v>1447.199951171875</c:v>
                </c:pt>
                <c:pt idx="14868">
                  <c:v>1447.299926757812</c:v>
                </c:pt>
                <c:pt idx="14869">
                  <c:v>1447.400024414062</c:v>
                </c:pt>
                <c:pt idx="14870">
                  <c:v>1447.5</c:v>
                </c:pt>
                <c:pt idx="14871">
                  <c:v>1447.599975585937</c:v>
                </c:pt>
                <c:pt idx="14872">
                  <c:v>1447.699951171875</c:v>
                </c:pt>
                <c:pt idx="14873">
                  <c:v>1447.799926757812</c:v>
                </c:pt>
                <c:pt idx="14874">
                  <c:v>1447.900024414062</c:v>
                </c:pt>
                <c:pt idx="14875">
                  <c:v>1448.0</c:v>
                </c:pt>
                <c:pt idx="14876">
                  <c:v>1448.099975585937</c:v>
                </c:pt>
                <c:pt idx="14877">
                  <c:v>1448.199951171875</c:v>
                </c:pt>
                <c:pt idx="14878">
                  <c:v>1448.299926757812</c:v>
                </c:pt>
                <c:pt idx="14879">
                  <c:v>1448.400024414062</c:v>
                </c:pt>
                <c:pt idx="14880">
                  <c:v>1448.5</c:v>
                </c:pt>
                <c:pt idx="14881">
                  <c:v>1448.599975585937</c:v>
                </c:pt>
                <c:pt idx="14882">
                  <c:v>1448.699951171875</c:v>
                </c:pt>
                <c:pt idx="14883">
                  <c:v>1448.799926757812</c:v>
                </c:pt>
                <c:pt idx="14884">
                  <c:v>1448.900024414062</c:v>
                </c:pt>
                <c:pt idx="14885">
                  <c:v>1449.0</c:v>
                </c:pt>
                <c:pt idx="14886">
                  <c:v>1449.099975585937</c:v>
                </c:pt>
                <c:pt idx="14887">
                  <c:v>1449.199951171875</c:v>
                </c:pt>
                <c:pt idx="14888">
                  <c:v>1449.299926757812</c:v>
                </c:pt>
                <c:pt idx="14889">
                  <c:v>1449.400024414062</c:v>
                </c:pt>
                <c:pt idx="14890">
                  <c:v>1449.5</c:v>
                </c:pt>
                <c:pt idx="14891">
                  <c:v>1449.599975585937</c:v>
                </c:pt>
                <c:pt idx="14892">
                  <c:v>1449.699951171875</c:v>
                </c:pt>
                <c:pt idx="14893">
                  <c:v>1449.799926757812</c:v>
                </c:pt>
                <c:pt idx="14894">
                  <c:v>1449.900024414062</c:v>
                </c:pt>
                <c:pt idx="14895">
                  <c:v>1450.0</c:v>
                </c:pt>
                <c:pt idx="14896">
                  <c:v>1450.099975585937</c:v>
                </c:pt>
                <c:pt idx="14897">
                  <c:v>1450.199951171875</c:v>
                </c:pt>
                <c:pt idx="14898">
                  <c:v>1450.299926757812</c:v>
                </c:pt>
                <c:pt idx="14899">
                  <c:v>1450.400024414062</c:v>
                </c:pt>
                <c:pt idx="14900">
                  <c:v>1450.5</c:v>
                </c:pt>
                <c:pt idx="14901">
                  <c:v>1450.599975585937</c:v>
                </c:pt>
                <c:pt idx="14902">
                  <c:v>1450.699951171875</c:v>
                </c:pt>
                <c:pt idx="14903">
                  <c:v>1450.799926757812</c:v>
                </c:pt>
                <c:pt idx="14904">
                  <c:v>1450.900024414062</c:v>
                </c:pt>
                <c:pt idx="14905">
                  <c:v>1451.0</c:v>
                </c:pt>
                <c:pt idx="14906">
                  <c:v>1451.099975585937</c:v>
                </c:pt>
                <c:pt idx="14907">
                  <c:v>1451.199951171875</c:v>
                </c:pt>
                <c:pt idx="14908">
                  <c:v>1451.299926757812</c:v>
                </c:pt>
                <c:pt idx="14909">
                  <c:v>1451.400024414062</c:v>
                </c:pt>
                <c:pt idx="14910">
                  <c:v>1451.5</c:v>
                </c:pt>
                <c:pt idx="14911">
                  <c:v>1451.599975585937</c:v>
                </c:pt>
                <c:pt idx="14912">
                  <c:v>1451.699951171875</c:v>
                </c:pt>
                <c:pt idx="14913">
                  <c:v>1451.799926757812</c:v>
                </c:pt>
                <c:pt idx="14914">
                  <c:v>1451.900024414062</c:v>
                </c:pt>
                <c:pt idx="14915">
                  <c:v>1452.0</c:v>
                </c:pt>
                <c:pt idx="14916">
                  <c:v>1452.099975585937</c:v>
                </c:pt>
                <c:pt idx="14917">
                  <c:v>1452.199951171875</c:v>
                </c:pt>
                <c:pt idx="14918">
                  <c:v>1452.299926757812</c:v>
                </c:pt>
                <c:pt idx="14919">
                  <c:v>1452.400024414062</c:v>
                </c:pt>
                <c:pt idx="14920">
                  <c:v>1452.5</c:v>
                </c:pt>
                <c:pt idx="14921">
                  <c:v>1452.599975585937</c:v>
                </c:pt>
                <c:pt idx="14922">
                  <c:v>1452.699951171875</c:v>
                </c:pt>
                <c:pt idx="14923">
                  <c:v>1452.799926757812</c:v>
                </c:pt>
                <c:pt idx="14924">
                  <c:v>1452.900024414062</c:v>
                </c:pt>
                <c:pt idx="14925">
                  <c:v>1453.0</c:v>
                </c:pt>
                <c:pt idx="14926">
                  <c:v>1453.099975585937</c:v>
                </c:pt>
                <c:pt idx="14927">
                  <c:v>1453.199951171875</c:v>
                </c:pt>
                <c:pt idx="14928">
                  <c:v>1453.299926757812</c:v>
                </c:pt>
                <c:pt idx="14929">
                  <c:v>1453.400024414062</c:v>
                </c:pt>
                <c:pt idx="14930">
                  <c:v>1453.5</c:v>
                </c:pt>
                <c:pt idx="14931">
                  <c:v>1453.599975585937</c:v>
                </c:pt>
                <c:pt idx="14932">
                  <c:v>1453.699951171875</c:v>
                </c:pt>
                <c:pt idx="14933">
                  <c:v>1453.799926757812</c:v>
                </c:pt>
                <c:pt idx="14934">
                  <c:v>1453.900024414062</c:v>
                </c:pt>
                <c:pt idx="14935">
                  <c:v>1454.0</c:v>
                </c:pt>
                <c:pt idx="14936">
                  <c:v>1454.099975585937</c:v>
                </c:pt>
                <c:pt idx="14937">
                  <c:v>1454.199951171875</c:v>
                </c:pt>
                <c:pt idx="14938">
                  <c:v>1454.299926757812</c:v>
                </c:pt>
                <c:pt idx="14939">
                  <c:v>1454.400024414062</c:v>
                </c:pt>
                <c:pt idx="14940">
                  <c:v>1454.5</c:v>
                </c:pt>
                <c:pt idx="14941">
                  <c:v>1454.599975585937</c:v>
                </c:pt>
                <c:pt idx="14942">
                  <c:v>1454.699951171875</c:v>
                </c:pt>
                <c:pt idx="14943">
                  <c:v>1454.799926757812</c:v>
                </c:pt>
                <c:pt idx="14944">
                  <c:v>1454.900024414062</c:v>
                </c:pt>
                <c:pt idx="14945">
                  <c:v>1455.0</c:v>
                </c:pt>
                <c:pt idx="14946">
                  <c:v>1455.099975585937</c:v>
                </c:pt>
                <c:pt idx="14947">
                  <c:v>1455.199951171875</c:v>
                </c:pt>
                <c:pt idx="14948">
                  <c:v>1455.299926757812</c:v>
                </c:pt>
                <c:pt idx="14949">
                  <c:v>1455.400024414062</c:v>
                </c:pt>
                <c:pt idx="14950">
                  <c:v>1455.5</c:v>
                </c:pt>
                <c:pt idx="14951">
                  <c:v>1455.599975585937</c:v>
                </c:pt>
                <c:pt idx="14952">
                  <c:v>1455.699951171875</c:v>
                </c:pt>
                <c:pt idx="14953">
                  <c:v>1455.799926757812</c:v>
                </c:pt>
                <c:pt idx="14954">
                  <c:v>1455.900024414062</c:v>
                </c:pt>
                <c:pt idx="14955">
                  <c:v>1456.0</c:v>
                </c:pt>
                <c:pt idx="14956">
                  <c:v>1456.099975585937</c:v>
                </c:pt>
                <c:pt idx="14957">
                  <c:v>1456.199951171875</c:v>
                </c:pt>
                <c:pt idx="14958">
                  <c:v>1456.299926757812</c:v>
                </c:pt>
                <c:pt idx="14959">
                  <c:v>1456.400024414062</c:v>
                </c:pt>
                <c:pt idx="14960">
                  <c:v>1456.5</c:v>
                </c:pt>
                <c:pt idx="14961">
                  <c:v>1456.599975585937</c:v>
                </c:pt>
                <c:pt idx="14962">
                  <c:v>1456.699951171875</c:v>
                </c:pt>
                <c:pt idx="14963">
                  <c:v>1456.799926757812</c:v>
                </c:pt>
                <c:pt idx="14964">
                  <c:v>1456.900024414062</c:v>
                </c:pt>
                <c:pt idx="14965">
                  <c:v>1457.0</c:v>
                </c:pt>
                <c:pt idx="14966">
                  <c:v>1457.099975585937</c:v>
                </c:pt>
                <c:pt idx="14967">
                  <c:v>1457.199951171875</c:v>
                </c:pt>
                <c:pt idx="14968">
                  <c:v>1457.299926757812</c:v>
                </c:pt>
                <c:pt idx="14969">
                  <c:v>1457.400024414062</c:v>
                </c:pt>
                <c:pt idx="14970">
                  <c:v>1457.5</c:v>
                </c:pt>
                <c:pt idx="14971">
                  <c:v>1457.599975585937</c:v>
                </c:pt>
                <c:pt idx="14972">
                  <c:v>1457.699951171875</c:v>
                </c:pt>
                <c:pt idx="14973">
                  <c:v>1457.799926757812</c:v>
                </c:pt>
                <c:pt idx="14974">
                  <c:v>1457.900024414062</c:v>
                </c:pt>
                <c:pt idx="14975">
                  <c:v>1458.0</c:v>
                </c:pt>
                <c:pt idx="14976">
                  <c:v>1458.099975585937</c:v>
                </c:pt>
                <c:pt idx="14977">
                  <c:v>1458.199951171875</c:v>
                </c:pt>
                <c:pt idx="14978">
                  <c:v>1458.299926757812</c:v>
                </c:pt>
                <c:pt idx="14979">
                  <c:v>1458.400024414062</c:v>
                </c:pt>
                <c:pt idx="14980">
                  <c:v>1458.5</c:v>
                </c:pt>
                <c:pt idx="14981">
                  <c:v>1458.599975585937</c:v>
                </c:pt>
                <c:pt idx="14982">
                  <c:v>1458.699951171875</c:v>
                </c:pt>
                <c:pt idx="14983">
                  <c:v>1458.799926757812</c:v>
                </c:pt>
                <c:pt idx="14984">
                  <c:v>1458.900024414062</c:v>
                </c:pt>
                <c:pt idx="14985">
                  <c:v>1459.0</c:v>
                </c:pt>
                <c:pt idx="14986">
                  <c:v>1459.099975585937</c:v>
                </c:pt>
                <c:pt idx="14987">
                  <c:v>1459.199951171875</c:v>
                </c:pt>
                <c:pt idx="14988">
                  <c:v>1459.299926757812</c:v>
                </c:pt>
                <c:pt idx="14989">
                  <c:v>1459.400024414062</c:v>
                </c:pt>
                <c:pt idx="14990">
                  <c:v>1459.5</c:v>
                </c:pt>
                <c:pt idx="14991">
                  <c:v>1459.599975585937</c:v>
                </c:pt>
                <c:pt idx="14992">
                  <c:v>1459.699951171875</c:v>
                </c:pt>
                <c:pt idx="14993">
                  <c:v>1459.799926757812</c:v>
                </c:pt>
                <c:pt idx="14994">
                  <c:v>1459.900024414062</c:v>
                </c:pt>
                <c:pt idx="14995">
                  <c:v>1460.0</c:v>
                </c:pt>
                <c:pt idx="14996">
                  <c:v>1460.099975585937</c:v>
                </c:pt>
                <c:pt idx="14997">
                  <c:v>1460.199951171875</c:v>
                </c:pt>
                <c:pt idx="14998">
                  <c:v>1460.299926757812</c:v>
                </c:pt>
                <c:pt idx="14999">
                  <c:v>1460.400024414062</c:v>
                </c:pt>
                <c:pt idx="15000">
                  <c:v>1460.5</c:v>
                </c:pt>
                <c:pt idx="15001">
                  <c:v>1460.599975585937</c:v>
                </c:pt>
                <c:pt idx="15002">
                  <c:v>1460.699951171875</c:v>
                </c:pt>
                <c:pt idx="15003">
                  <c:v>1460.799926757812</c:v>
                </c:pt>
                <c:pt idx="15004">
                  <c:v>1460.900024414062</c:v>
                </c:pt>
                <c:pt idx="15005">
                  <c:v>1461.0</c:v>
                </c:pt>
                <c:pt idx="15006">
                  <c:v>1461.099975585937</c:v>
                </c:pt>
                <c:pt idx="15007">
                  <c:v>1461.199951171875</c:v>
                </c:pt>
                <c:pt idx="15008">
                  <c:v>1461.299926757812</c:v>
                </c:pt>
                <c:pt idx="15009">
                  <c:v>1461.400024414062</c:v>
                </c:pt>
                <c:pt idx="15010">
                  <c:v>1461.5</c:v>
                </c:pt>
                <c:pt idx="15011">
                  <c:v>1461.599975585937</c:v>
                </c:pt>
                <c:pt idx="15012">
                  <c:v>1461.699951171875</c:v>
                </c:pt>
                <c:pt idx="15013">
                  <c:v>1461.799926757812</c:v>
                </c:pt>
                <c:pt idx="15014">
                  <c:v>1461.900024414062</c:v>
                </c:pt>
                <c:pt idx="15015">
                  <c:v>1462.0</c:v>
                </c:pt>
                <c:pt idx="15016">
                  <c:v>1462.099975585937</c:v>
                </c:pt>
                <c:pt idx="15017">
                  <c:v>1462.199951171875</c:v>
                </c:pt>
                <c:pt idx="15018">
                  <c:v>1462.299926757812</c:v>
                </c:pt>
                <c:pt idx="15019">
                  <c:v>1462.400024414062</c:v>
                </c:pt>
                <c:pt idx="15020">
                  <c:v>1462.5</c:v>
                </c:pt>
                <c:pt idx="15021">
                  <c:v>1462.599975585937</c:v>
                </c:pt>
                <c:pt idx="15022">
                  <c:v>1462.699951171875</c:v>
                </c:pt>
                <c:pt idx="15023">
                  <c:v>1462.799926757812</c:v>
                </c:pt>
                <c:pt idx="15024">
                  <c:v>1462.900024414062</c:v>
                </c:pt>
                <c:pt idx="15025">
                  <c:v>1463.0</c:v>
                </c:pt>
                <c:pt idx="15026">
                  <c:v>1463.099975585937</c:v>
                </c:pt>
                <c:pt idx="15027">
                  <c:v>1463.199951171875</c:v>
                </c:pt>
                <c:pt idx="15028">
                  <c:v>1463.299926757812</c:v>
                </c:pt>
                <c:pt idx="15029">
                  <c:v>1463.400024414062</c:v>
                </c:pt>
                <c:pt idx="15030">
                  <c:v>1463.5</c:v>
                </c:pt>
                <c:pt idx="15031">
                  <c:v>1463.599975585937</c:v>
                </c:pt>
                <c:pt idx="15032">
                  <c:v>1463.699951171875</c:v>
                </c:pt>
                <c:pt idx="15033">
                  <c:v>1463.799926757812</c:v>
                </c:pt>
                <c:pt idx="15034">
                  <c:v>1463.900024414062</c:v>
                </c:pt>
                <c:pt idx="15035">
                  <c:v>1464.0</c:v>
                </c:pt>
                <c:pt idx="15036">
                  <c:v>1464.099975585937</c:v>
                </c:pt>
                <c:pt idx="15037">
                  <c:v>1464.199951171875</c:v>
                </c:pt>
                <c:pt idx="15038">
                  <c:v>1464.299926757812</c:v>
                </c:pt>
                <c:pt idx="15039">
                  <c:v>1464.400024414062</c:v>
                </c:pt>
                <c:pt idx="15040">
                  <c:v>1464.5</c:v>
                </c:pt>
                <c:pt idx="15041">
                  <c:v>1464.599975585937</c:v>
                </c:pt>
                <c:pt idx="15042">
                  <c:v>1464.699951171875</c:v>
                </c:pt>
                <c:pt idx="15043">
                  <c:v>1464.799926757812</c:v>
                </c:pt>
                <c:pt idx="15044">
                  <c:v>1464.900024414062</c:v>
                </c:pt>
                <c:pt idx="15045">
                  <c:v>1465.0</c:v>
                </c:pt>
                <c:pt idx="15046">
                  <c:v>1465.099975585937</c:v>
                </c:pt>
                <c:pt idx="15047">
                  <c:v>1465.199951171875</c:v>
                </c:pt>
                <c:pt idx="15048">
                  <c:v>1465.299926757812</c:v>
                </c:pt>
                <c:pt idx="15049">
                  <c:v>1465.400024414062</c:v>
                </c:pt>
                <c:pt idx="15050">
                  <c:v>1465.5</c:v>
                </c:pt>
                <c:pt idx="15051">
                  <c:v>1465.599975585937</c:v>
                </c:pt>
                <c:pt idx="15052">
                  <c:v>1465.699951171875</c:v>
                </c:pt>
                <c:pt idx="15053">
                  <c:v>1465.799926757812</c:v>
                </c:pt>
                <c:pt idx="15054">
                  <c:v>1465.900024414062</c:v>
                </c:pt>
                <c:pt idx="15055">
                  <c:v>1466.0</c:v>
                </c:pt>
                <c:pt idx="15056">
                  <c:v>1466.099975585937</c:v>
                </c:pt>
                <c:pt idx="15057">
                  <c:v>1466.199951171875</c:v>
                </c:pt>
                <c:pt idx="15058">
                  <c:v>1466.299926757812</c:v>
                </c:pt>
                <c:pt idx="15059">
                  <c:v>1466.400024414062</c:v>
                </c:pt>
                <c:pt idx="15060">
                  <c:v>1466.5</c:v>
                </c:pt>
                <c:pt idx="15061">
                  <c:v>1466.599975585937</c:v>
                </c:pt>
                <c:pt idx="15062">
                  <c:v>1466.699951171875</c:v>
                </c:pt>
                <c:pt idx="15063">
                  <c:v>1466.799926757812</c:v>
                </c:pt>
                <c:pt idx="15064">
                  <c:v>1466.900024414062</c:v>
                </c:pt>
                <c:pt idx="15065">
                  <c:v>1467.0</c:v>
                </c:pt>
                <c:pt idx="15066">
                  <c:v>1467.099975585937</c:v>
                </c:pt>
                <c:pt idx="15067">
                  <c:v>1467.199951171875</c:v>
                </c:pt>
                <c:pt idx="15068">
                  <c:v>1467.299926757812</c:v>
                </c:pt>
                <c:pt idx="15069">
                  <c:v>1467.400024414062</c:v>
                </c:pt>
                <c:pt idx="15070">
                  <c:v>1467.5</c:v>
                </c:pt>
                <c:pt idx="15071">
                  <c:v>1467.599975585937</c:v>
                </c:pt>
                <c:pt idx="15072">
                  <c:v>1467.699951171875</c:v>
                </c:pt>
                <c:pt idx="15073">
                  <c:v>1467.799926757812</c:v>
                </c:pt>
                <c:pt idx="15074">
                  <c:v>1467.900024414062</c:v>
                </c:pt>
                <c:pt idx="15075">
                  <c:v>1468.0</c:v>
                </c:pt>
                <c:pt idx="15076">
                  <c:v>1468.099975585937</c:v>
                </c:pt>
                <c:pt idx="15077">
                  <c:v>1468.199951171875</c:v>
                </c:pt>
                <c:pt idx="15078">
                  <c:v>1468.299926757812</c:v>
                </c:pt>
                <c:pt idx="15079">
                  <c:v>1468.400024414062</c:v>
                </c:pt>
                <c:pt idx="15080">
                  <c:v>1468.5</c:v>
                </c:pt>
                <c:pt idx="15081">
                  <c:v>1468.599975585937</c:v>
                </c:pt>
                <c:pt idx="15082">
                  <c:v>1468.699951171875</c:v>
                </c:pt>
                <c:pt idx="15083">
                  <c:v>1468.799926757812</c:v>
                </c:pt>
                <c:pt idx="15084">
                  <c:v>1468.900024414062</c:v>
                </c:pt>
                <c:pt idx="15085">
                  <c:v>1469.0</c:v>
                </c:pt>
                <c:pt idx="15086">
                  <c:v>1469.099975585937</c:v>
                </c:pt>
                <c:pt idx="15087">
                  <c:v>1469.199951171875</c:v>
                </c:pt>
                <c:pt idx="15088">
                  <c:v>1469.299926757812</c:v>
                </c:pt>
                <c:pt idx="15089">
                  <c:v>1469.400024414062</c:v>
                </c:pt>
                <c:pt idx="15090">
                  <c:v>1469.5</c:v>
                </c:pt>
                <c:pt idx="15091">
                  <c:v>1469.599975585937</c:v>
                </c:pt>
                <c:pt idx="15092">
                  <c:v>1469.699951171875</c:v>
                </c:pt>
                <c:pt idx="15093">
                  <c:v>1469.799926757812</c:v>
                </c:pt>
                <c:pt idx="15094">
                  <c:v>1469.900024414062</c:v>
                </c:pt>
                <c:pt idx="15095">
                  <c:v>1470.0</c:v>
                </c:pt>
                <c:pt idx="15096">
                  <c:v>1470.099975585937</c:v>
                </c:pt>
                <c:pt idx="15097">
                  <c:v>1470.199951171875</c:v>
                </c:pt>
                <c:pt idx="15098">
                  <c:v>1470.299926757812</c:v>
                </c:pt>
                <c:pt idx="15099">
                  <c:v>1470.400024414062</c:v>
                </c:pt>
                <c:pt idx="15100">
                  <c:v>1470.5</c:v>
                </c:pt>
                <c:pt idx="15101">
                  <c:v>1470.599975585937</c:v>
                </c:pt>
                <c:pt idx="15102">
                  <c:v>1470.699951171875</c:v>
                </c:pt>
                <c:pt idx="15103">
                  <c:v>1470.799926757812</c:v>
                </c:pt>
                <c:pt idx="15104">
                  <c:v>1470.900024414062</c:v>
                </c:pt>
                <c:pt idx="15105">
                  <c:v>1471.0</c:v>
                </c:pt>
                <c:pt idx="15106">
                  <c:v>1471.099975585937</c:v>
                </c:pt>
                <c:pt idx="15107">
                  <c:v>1471.199951171875</c:v>
                </c:pt>
                <c:pt idx="15108">
                  <c:v>1471.299926757812</c:v>
                </c:pt>
                <c:pt idx="15109">
                  <c:v>1471.400024414062</c:v>
                </c:pt>
                <c:pt idx="15110">
                  <c:v>1471.5</c:v>
                </c:pt>
                <c:pt idx="15111">
                  <c:v>1471.599975585937</c:v>
                </c:pt>
                <c:pt idx="15112">
                  <c:v>1471.699951171875</c:v>
                </c:pt>
                <c:pt idx="15113">
                  <c:v>1471.799926757812</c:v>
                </c:pt>
                <c:pt idx="15114">
                  <c:v>1471.900024414062</c:v>
                </c:pt>
                <c:pt idx="15115">
                  <c:v>1472.0</c:v>
                </c:pt>
                <c:pt idx="15116">
                  <c:v>1472.099975585937</c:v>
                </c:pt>
                <c:pt idx="15117">
                  <c:v>1472.199951171875</c:v>
                </c:pt>
                <c:pt idx="15118">
                  <c:v>1472.299926757812</c:v>
                </c:pt>
                <c:pt idx="15119">
                  <c:v>1472.400024414062</c:v>
                </c:pt>
                <c:pt idx="15120">
                  <c:v>1472.5</c:v>
                </c:pt>
                <c:pt idx="15121">
                  <c:v>1472.599975585937</c:v>
                </c:pt>
                <c:pt idx="15122">
                  <c:v>1472.699951171875</c:v>
                </c:pt>
                <c:pt idx="15123">
                  <c:v>1472.799926757812</c:v>
                </c:pt>
                <c:pt idx="15124">
                  <c:v>1472.900024414062</c:v>
                </c:pt>
                <c:pt idx="15125">
                  <c:v>1473.0</c:v>
                </c:pt>
                <c:pt idx="15126">
                  <c:v>1473.099975585937</c:v>
                </c:pt>
                <c:pt idx="15127">
                  <c:v>1473.199951171875</c:v>
                </c:pt>
                <c:pt idx="15128">
                  <c:v>1473.299926757812</c:v>
                </c:pt>
                <c:pt idx="15129">
                  <c:v>1473.400024414062</c:v>
                </c:pt>
                <c:pt idx="15130">
                  <c:v>1473.5</c:v>
                </c:pt>
                <c:pt idx="15131">
                  <c:v>1473.599975585937</c:v>
                </c:pt>
                <c:pt idx="15132">
                  <c:v>1473.699951171875</c:v>
                </c:pt>
                <c:pt idx="15133">
                  <c:v>1473.799926757812</c:v>
                </c:pt>
                <c:pt idx="15134">
                  <c:v>1473.900024414062</c:v>
                </c:pt>
                <c:pt idx="15135">
                  <c:v>1474.0</c:v>
                </c:pt>
                <c:pt idx="15136">
                  <c:v>1474.099975585937</c:v>
                </c:pt>
                <c:pt idx="15137">
                  <c:v>1474.199951171875</c:v>
                </c:pt>
                <c:pt idx="15138">
                  <c:v>1474.299926757812</c:v>
                </c:pt>
                <c:pt idx="15139">
                  <c:v>1474.400024414062</c:v>
                </c:pt>
                <c:pt idx="15140">
                  <c:v>1474.5</c:v>
                </c:pt>
                <c:pt idx="15141">
                  <c:v>1474.599975585937</c:v>
                </c:pt>
                <c:pt idx="15142">
                  <c:v>1474.699951171875</c:v>
                </c:pt>
                <c:pt idx="15143">
                  <c:v>1474.799926757812</c:v>
                </c:pt>
                <c:pt idx="15144">
                  <c:v>1474.900024414062</c:v>
                </c:pt>
                <c:pt idx="15145">
                  <c:v>1475.0</c:v>
                </c:pt>
                <c:pt idx="15146">
                  <c:v>1475.099975585937</c:v>
                </c:pt>
                <c:pt idx="15147">
                  <c:v>1475.199951171875</c:v>
                </c:pt>
                <c:pt idx="15148">
                  <c:v>1475.299926757812</c:v>
                </c:pt>
                <c:pt idx="15149">
                  <c:v>1475.400024414062</c:v>
                </c:pt>
                <c:pt idx="15150">
                  <c:v>1475.5</c:v>
                </c:pt>
                <c:pt idx="15151">
                  <c:v>1475.599975585937</c:v>
                </c:pt>
                <c:pt idx="15152">
                  <c:v>1475.699951171875</c:v>
                </c:pt>
                <c:pt idx="15153">
                  <c:v>1475.799926757812</c:v>
                </c:pt>
                <c:pt idx="15154">
                  <c:v>1475.900024414062</c:v>
                </c:pt>
                <c:pt idx="15155">
                  <c:v>1476.0</c:v>
                </c:pt>
                <c:pt idx="15156">
                  <c:v>1476.099975585937</c:v>
                </c:pt>
                <c:pt idx="15157">
                  <c:v>1476.199951171875</c:v>
                </c:pt>
                <c:pt idx="15158">
                  <c:v>1476.299926757812</c:v>
                </c:pt>
                <c:pt idx="15159">
                  <c:v>1476.400024414062</c:v>
                </c:pt>
                <c:pt idx="15160">
                  <c:v>1476.5</c:v>
                </c:pt>
                <c:pt idx="15161">
                  <c:v>1476.599975585937</c:v>
                </c:pt>
                <c:pt idx="15162">
                  <c:v>1476.699951171875</c:v>
                </c:pt>
                <c:pt idx="15163">
                  <c:v>1476.799926757812</c:v>
                </c:pt>
                <c:pt idx="15164">
                  <c:v>1476.900024414062</c:v>
                </c:pt>
                <c:pt idx="15165">
                  <c:v>1477.0</c:v>
                </c:pt>
                <c:pt idx="15166">
                  <c:v>1477.099975585937</c:v>
                </c:pt>
                <c:pt idx="15167">
                  <c:v>1477.199951171875</c:v>
                </c:pt>
                <c:pt idx="15168">
                  <c:v>1477.299926757812</c:v>
                </c:pt>
                <c:pt idx="15169">
                  <c:v>1477.400024414062</c:v>
                </c:pt>
                <c:pt idx="15170">
                  <c:v>1477.5</c:v>
                </c:pt>
                <c:pt idx="15171">
                  <c:v>1477.599975585937</c:v>
                </c:pt>
                <c:pt idx="15172">
                  <c:v>1477.699951171875</c:v>
                </c:pt>
                <c:pt idx="15173">
                  <c:v>1477.799926757812</c:v>
                </c:pt>
                <c:pt idx="15174">
                  <c:v>1477.900024414062</c:v>
                </c:pt>
                <c:pt idx="15175">
                  <c:v>1478.0</c:v>
                </c:pt>
                <c:pt idx="15176">
                  <c:v>1478.099975585937</c:v>
                </c:pt>
                <c:pt idx="15177">
                  <c:v>1478.199951171875</c:v>
                </c:pt>
                <c:pt idx="15178">
                  <c:v>1478.299926757812</c:v>
                </c:pt>
                <c:pt idx="15179">
                  <c:v>1478.400024414062</c:v>
                </c:pt>
                <c:pt idx="15180">
                  <c:v>1478.5</c:v>
                </c:pt>
                <c:pt idx="15181">
                  <c:v>1478.599975585937</c:v>
                </c:pt>
                <c:pt idx="15182">
                  <c:v>1478.699951171875</c:v>
                </c:pt>
                <c:pt idx="15183">
                  <c:v>1478.799926757812</c:v>
                </c:pt>
                <c:pt idx="15184">
                  <c:v>1478.900024414062</c:v>
                </c:pt>
                <c:pt idx="15185">
                  <c:v>1479.0</c:v>
                </c:pt>
                <c:pt idx="15186">
                  <c:v>1479.099975585937</c:v>
                </c:pt>
                <c:pt idx="15187">
                  <c:v>1479.199951171875</c:v>
                </c:pt>
                <c:pt idx="15188">
                  <c:v>1479.299926757812</c:v>
                </c:pt>
                <c:pt idx="15189">
                  <c:v>1479.400024414062</c:v>
                </c:pt>
                <c:pt idx="15190">
                  <c:v>1479.5</c:v>
                </c:pt>
                <c:pt idx="15191">
                  <c:v>1479.599975585937</c:v>
                </c:pt>
                <c:pt idx="15192">
                  <c:v>1479.699951171875</c:v>
                </c:pt>
                <c:pt idx="15193">
                  <c:v>1479.799926757812</c:v>
                </c:pt>
                <c:pt idx="15194">
                  <c:v>1479.900024414062</c:v>
                </c:pt>
                <c:pt idx="15195">
                  <c:v>1480.0</c:v>
                </c:pt>
                <c:pt idx="15196">
                  <c:v>1480.099975585937</c:v>
                </c:pt>
                <c:pt idx="15197">
                  <c:v>1480.199951171875</c:v>
                </c:pt>
                <c:pt idx="15198">
                  <c:v>1480.299926757812</c:v>
                </c:pt>
                <c:pt idx="15199">
                  <c:v>1480.400024414062</c:v>
                </c:pt>
                <c:pt idx="15200">
                  <c:v>1480.5</c:v>
                </c:pt>
                <c:pt idx="15201">
                  <c:v>1480.599975585937</c:v>
                </c:pt>
                <c:pt idx="15202">
                  <c:v>1480.699951171875</c:v>
                </c:pt>
                <c:pt idx="15203">
                  <c:v>1480.799926757812</c:v>
                </c:pt>
                <c:pt idx="15204">
                  <c:v>1480.900024414062</c:v>
                </c:pt>
                <c:pt idx="15205">
                  <c:v>1481.0</c:v>
                </c:pt>
                <c:pt idx="15206">
                  <c:v>1481.099975585937</c:v>
                </c:pt>
                <c:pt idx="15207">
                  <c:v>1481.199951171875</c:v>
                </c:pt>
                <c:pt idx="15208">
                  <c:v>1481.299926757812</c:v>
                </c:pt>
                <c:pt idx="15209">
                  <c:v>1481.400024414062</c:v>
                </c:pt>
                <c:pt idx="15210">
                  <c:v>1481.5</c:v>
                </c:pt>
                <c:pt idx="15211">
                  <c:v>1481.599975585937</c:v>
                </c:pt>
                <c:pt idx="15212">
                  <c:v>1481.699951171875</c:v>
                </c:pt>
                <c:pt idx="15213">
                  <c:v>1481.799926757812</c:v>
                </c:pt>
                <c:pt idx="15214">
                  <c:v>1481.900024414062</c:v>
                </c:pt>
                <c:pt idx="15215">
                  <c:v>1482.0</c:v>
                </c:pt>
                <c:pt idx="15216">
                  <c:v>1482.099975585937</c:v>
                </c:pt>
                <c:pt idx="15217">
                  <c:v>1482.199951171875</c:v>
                </c:pt>
                <c:pt idx="15218">
                  <c:v>1482.299926757812</c:v>
                </c:pt>
                <c:pt idx="15219">
                  <c:v>1482.400024414062</c:v>
                </c:pt>
                <c:pt idx="15220">
                  <c:v>1482.5</c:v>
                </c:pt>
                <c:pt idx="15221">
                  <c:v>1482.599975585937</c:v>
                </c:pt>
                <c:pt idx="15222">
                  <c:v>1482.699951171875</c:v>
                </c:pt>
                <c:pt idx="15223">
                  <c:v>1482.799926757812</c:v>
                </c:pt>
                <c:pt idx="15224">
                  <c:v>1482.900024414062</c:v>
                </c:pt>
                <c:pt idx="15225">
                  <c:v>1483.0</c:v>
                </c:pt>
                <c:pt idx="15226">
                  <c:v>1483.099975585937</c:v>
                </c:pt>
                <c:pt idx="15227">
                  <c:v>1483.199951171875</c:v>
                </c:pt>
                <c:pt idx="15228">
                  <c:v>1483.299926757812</c:v>
                </c:pt>
                <c:pt idx="15229">
                  <c:v>1483.400024414062</c:v>
                </c:pt>
                <c:pt idx="15230">
                  <c:v>1483.5</c:v>
                </c:pt>
                <c:pt idx="15231">
                  <c:v>1483.599975585937</c:v>
                </c:pt>
                <c:pt idx="15232">
                  <c:v>1483.699951171875</c:v>
                </c:pt>
                <c:pt idx="15233">
                  <c:v>1483.799926757812</c:v>
                </c:pt>
                <c:pt idx="15234">
                  <c:v>1483.900024414062</c:v>
                </c:pt>
                <c:pt idx="15235">
                  <c:v>1484.0</c:v>
                </c:pt>
                <c:pt idx="15236">
                  <c:v>1484.099975585937</c:v>
                </c:pt>
                <c:pt idx="15237">
                  <c:v>1484.199951171875</c:v>
                </c:pt>
                <c:pt idx="15238">
                  <c:v>1484.299926757812</c:v>
                </c:pt>
                <c:pt idx="15239">
                  <c:v>1484.400024414062</c:v>
                </c:pt>
                <c:pt idx="15240">
                  <c:v>1484.5</c:v>
                </c:pt>
                <c:pt idx="15241">
                  <c:v>1484.599975585937</c:v>
                </c:pt>
                <c:pt idx="15242">
                  <c:v>1484.699951171875</c:v>
                </c:pt>
                <c:pt idx="15243">
                  <c:v>1484.799926757812</c:v>
                </c:pt>
                <c:pt idx="15244">
                  <c:v>1484.900024414062</c:v>
                </c:pt>
                <c:pt idx="15245">
                  <c:v>1485.0</c:v>
                </c:pt>
                <c:pt idx="15246">
                  <c:v>1485.099975585937</c:v>
                </c:pt>
                <c:pt idx="15247">
                  <c:v>1485.199951171875</c:v>
                </c:pt>
                <c:pt idx="15248">
                  <c:v>1485.299926757812</c:v>
                </c:pt>
                <c:pt idx="15249">
                  <c:v>1485.400024414062</c:v>
                </c:pt>
                <c:pt idx="15250">
                  <c:v>1485.5</c:v>
                </c:pt>
                <c:pt idx="15251">
                  <c:v>1485.599975585937</c:v>
                </c:pt>
                <c:pt idx="15252">
                  <c:v>1485.699951171875</c:v>
                </c:pt>
                <c:pt idx="15253">
                  <c:v>1485.799926757812</c:v>
                </c:pt>
                <c:pt idx="15254">
                  <c:v>1485.900024414062</c:v>
                </c:pt>
                <c:pt idx="15255">
                  <c:v>1486.0</c:v>
                </c:pt>
                <c:pt idx="15256">
                  <c:v>1486.099975585937</c:v>
                </c:pt>
                <c:pt idx="15257">
                  <c:v>1486.199951171875</c:v>
                </c:pt>
                <c:pt idx="15258">
                  <c:v>1486.299926757812</c:v>
                </c:pt>
                <c:pt idx="15259">
                  <c:v>1486.400024414062</c:v>
                </c:pt>
                <c:pt idx="15260">
                  <c:v>1486.5</c:v>
                </c:pt>
                <c:pt idx="15261">
                  <c:v>1486.599975585937</c:v>
                </c:pt>
                <c:pt idx="15262">
                  <c:v>1486.699951171875</c:v>
                </c:pt>
                <c:pt idx="15263">
                  <c:v>1486.799926757812</c:v>
                </c:pt>
                <c:pt idx="15264">
                  <c:v>1486.900024414062</c:v>
                </c:pt>
                <c:pt idx="15265">
                  <c:v>1487.0</c:v>
                </c:pt>
                <c:pt idx="15266">
                  <c:v>1487.099975585937</c:v>
                </c:pt>
                <c:pt idx="15267">
                  <c:v>1487.199951171875</c:v>
                </c:pt>
                <c:pt idx="15268">
                  <c:v>1487.299926757812</c:v>
                </c:pt>
                <c:pt idx="15269">
                  <c:v>1487.400024414062</c:v>
                </c:pt>
                <c:pt idx="15270">
                  <c:v>1487.5</c:v>
                </c:pt>
                <c:pt idx="15271">
                  <c:v>1487.599975585937</c:v>
                </c:pt>
                <c:pt idx="15272">
                  <c:v>1487.699951171875</c:v>
                </c:pt>
                <c:pt idx="15273">
                  <c:v>1487.799926757812</c:v>
                </c:pt>
                <c:pt idx="15274">
                  <c:v>1487.900024414062</c:v>
                </c:pt>
                <c:pt idx="15275">
                  <c:v>1488.0</c:v>
                </c:pt>
                <c:pt idx="15276">
                  <c:v>1488.099975585937</c:v>
                </c:pt>
                <c:pt idx="15277">
                  <c:v>1488.199951171875</c:v>
                </c:pt>
                <c:pt idx="15278">
                  <c:v>1488.299926757812</c:v>
                </c:pt>
                <c:pt idx="15279">
                  <c:v>1488.400024414062</c:v>
                </c:pt>
                <c:pt idx="15280">
                  <c:v>1488.5</c:v>
                </c:pt>
                <c:pt idx="15281">
                  <c:v>1488.599975585937</c:v>
                </c:pt>
                <c:pt idx="15282">
                  <c:v>1488.699951171875</c:v>
                </c:pt>
                <c:pt idx="15283">
                  <c:v>1488.799926757812</c:v>
                </c:pt>
                <c:pt idx="15284">
                  <c:v>1488.900024414062</c:v>
                </c:pt>
                <c:pt idx="15285">
                  <c:v>1489.0</c:v>
                </c:pt>
                <c:pt idx="15286">
                  <c:v>1489.099975585937</c:v>
                </c:pt>
                <c:pt idx="15287">
                  <c:v>1489.199951171875</c:v>
                </c:pt>
                <c:pt idx="15288">
                  <c:v>1489.299926757812</c:v>
                </c:pt>
                <c:pt idx="15289">
                  <c:v>1489.400024414062</c:v>
                </c:pt>
                <c:pt idx="15290">
                  <c:v>1489.5</c:v>
                </c:pt>
                <c:pt idx="15291">
                  <c:v>1489.599975585937</c:v>
                </c:pt>
                <c:pt idx="15292">
                  <c:v>1489.699951171875</c:v>
                </c:pt>
                <c:pt idx="15293">
                  <c:v>1489.799926757812</c:v>
                </c:pt>
                <c:pt idx="15294">
                  <c:v>1489.900024414062</c:v>
                </c:pt>
                <c:pt idx="15295">
                  <c:v>1490.0</c:v>
                </c:pt>
                <c:pt idx="15296">
                  <c:v>1490.099975585937</c:v>
                </c:pt>
                <c:pt idx="15297">
                  <c:v>1490.199951171875</c:v>
                </c:pt>
                <c:pt idx="15298">
                  <c:v>1490.299926757812</c:v>
                </c:pt>
                <c:pt idx="15299">
                  <c:v>1490.400024414062</c:v>
                </c:pt>
                <c:pt idx="15300">
                  <c:v>1490.5</c:v>
                </c:pt>
                <c:pt idx="15301">
                  <c:v>1490.599975585937</c:v>
                </c:pt>
                <c:pt idx="15302">
                  <c:v>1490.699951171875</c:v>
                </c:pt>
                <c:pt idx="15303">
                  <c:v>1490.799926757812</c:v>
                </c:pt>
                <c:pt idx="15304">
                  <c:v>1490.900024414062</c:v>
                </c:pt>
                <c:pt idx="15305">
                  <c:v>1491.0</c:v>
                </c:pt>
                <c:pt idx="15306">
                  <c:v>1491.099975585937</c:v>
                </c:pt>
                <c:pt idx="15307">
                  <c:v>1491.199951171875</c:v>
                </c:pt>
                <c:pt idx="15308">
                  <c:v>1491.299926757812</c:v>
                </c:pt>
                <c:pt idx="15309">
                  <c:v>1491.400024414062</c:v>
                </c:pt>
                <c:pt idx="15310">
                  <c:v>1491.5</c:v>
                </c:pt>
                <c:pt idx="15311">
                  <c:v>1491.599975585937</c:v>
                </c:pt>
                <c:pt idx="15312">
                  <c:v>1491.699951171875</c:v>
                </c:pt>
                <c:pt idx="15313">
                  <c:v>1491.799926757812</c:v>
                </c:pt>
                <c:pt idx="15314">
                  <c:v>1491.900024414062</c:v>
                </c:pt>
                <c:pt idx="15315">
                  <c:v>1492.0</c:v>
                </c:pt>
                <c:pt idx="15316">
                  <c:v>1492.099975585937</c:v>
                </c:pt>
                <c:pt idx="15317">
                  <c:v>1492.199951171875</c:v>
                </c:pt>
                <c:pt idx="15318">
                  <c:v>1492.299926757812</c:v>
                </c:pt>
                <c:pt idx="15319">
                  <c:v>1492.400024414062</c:v>
                </c:pt>
                <c:pt idx="15320">
                  <c:v>1492.5</c:v>
                </c:pt>
                <c:pt idx="15321">
                  <c:v>1492.599975585937</c:v>
                </c:pt>
                <c:pt idx="15322">
                  <c:v>1492.699951171875</c:v>
                </c:pt>
                <c:pt idx="15323">
                  <c:v>1492.799926757812</c:v>
                </c:pt>
                <c:pt idx="15324">
                  <c:v>1492.900024414062</c:v>
                </c:pt>
                <c:pt idx="15325">
                  <c:v>1493.0</c:v>
                </c:pt>
                <c:pt idx="15326">
                  <c:v>1493.099975585937</c:v>
                </c:pt>
                <c:pt idx="15327">
                  <c:v>1493.199951171875</c:v>
                </c:pt>
                <c:pt idx="15328">
                  <c:v>1493.299926757812</c:v>
                </c:pt>
                <c:pt idx="15329">
                  <c:v>1493.400024414062</c:v>
                </c:pt>
                <c:pt idx="15330">
                  <c:v>1493.5</c:v>
                </c:pt>
                <c:pt idx="15331">
                  <c:v>1493.599975585937</c:v>
                </c:pt>
                <c:pt idx="15332">
                  <c:v>1493.699951171875</c:v>
                </c:pt>
                <c:pt idx="15333">
                  <c:v>1493.799926757812</c:v>
                </c:pt>
                <c:pt idx="15334">
                  <c:v>1493.900024414062</c:v>
                </c:pt>
                <c:pt idx="15335">
                  <c:v>1494.0</c:v>
                </c:pt>
                <c:pt idx="15336">
                  <c:v>1494.099975585937</c:v>
                </c:pt>
                <c:pt idx="15337">
                  <c:v>1494.199951171875</c:v>
                </c:pt>
                <c:pt idx="15338">
                  <c:v>1494.299926757812</c:v>
                </c:pt>
                <c:pt idx="15339">
                  <c:v>1494.400024414062</c:v>
                </c:pt>
                <c:pt idx="15340">
                  <c:v>1494.5</c:v>
                </c:pt>
                <c:pt idx="15341">
                  <c:v>1494.599975585937</c:v>
                </c:pt>
                <c:pt idx="15342">
                  <c:v>1494.699951171875</c:v>
                </c:pt>
                <c:pt idx="15343">
                  <c:v>1494.799926757812</c:v>
                </c:pt>
                <c:pt idx="15344">
                  <c:v>1494.900024414062</c:v>
                </c:pt>
                <c:pt idx="15345">
                  <c:v>1495.0</c:v>
                </c:pt>
                <c:pt idx="15346">
                  <c:v>1495.099975585937</c:v>
                </c:pt>
                <c:pt idx="15347">
                  <c:v>1495.199951171875</c:v>
                </c:pt>
                <c:pt idx="15348">
                  <c:v>1495.299926757812</c:v>
                </c:pt>
                <c:pt idx="15349">
                  <c:v>1495.400024414062</c:v>
                </c:pt>
                <c:pt idx="15350">
                  <c:v>1495.5</c:v>
                </c:pt>
                <c:pt idx="15351">
                  <c:v>1495.599975585937</c:v>
                </c:pt>
                <c:pt idx="15352">
                  <c:v>1495.699951171875</c:v>
                </c:pt>
                <c:pt idx="15353">
                  <c:v>1495.799926757812</c:v>
                </c:pt>
                <c:pt idx="15354">
                  <c:v>1495.900024414062</c:v>
                </c:pt>
                <c:pt idx="15355">
                  <c:v>1496.0</c:v>
                </c:pt>
                <c:pt idx="15356">
                  <c:v>1496.099975585937</c:v>
                </c:pt>
                <c:pt idx="15357">
                  <c:v>1496.199951171875</c:v>
                </c:pt>
                <c:pt idx="15358">
                  <c:v>1496.299926757812</c:v>
                </c:pt>
                <c:pt idx="15359">
                  <c:v>1496.400024414062</c:v>
                </c:pt>
                <c:pt idx="15360">
                  <c:v>1496.5</c:v>
                </c:pt>
                <c:pt idx="15361">
                  <c:v>1496.599975585937</c:v>
                </c:pt>
                <c:pt idx="15362">
                  <c:v>1496.699951171875</c:v>
                </c:pt>
                <c:pt idx="15363">
                  <c:v>1496.799926757812</c:v>
                </c:pt>
                <c:pt idx="15364">
                  <c:v>1496.900024414062</c:v>
                </c:pt>
                <c:pt idx="15365">
                  <c:v>1497.0</c:v>
                </c:pt>
                <c:pt idx="15366">
                  <c:v>1497.099975585937</c:v>
                </c:pt>
                <c:pt idx="15367">
                  <c:v>1497.199951171875</c:v>
                </c:pt>
                <c:pt idx="15368">
                  <c:v>1497.299926757812</c:v>
                </c:pt>
                <c:pt idx="15369">
                  <c:v>1497.400024414062</c:v>
                </c:pt>
                <c:pt idx="15370">
                  <c:v>1497.5</c:v>
                </c:pt>
                <c:pt idx="15371">
                  <c:v>1497.599975585937</c:v>
                </c:pt>
                <c:pt idx="15372">
                  <c:v>1497.699951171875</c:v>
                </c:pt>
                <c:pt idx="15373">
                  <c:v>1497.799926757812</c:v>
                </c:pt>
                <c:pt idx="15374">
                  <c:v>1497.900024414062</c:v>
                </c:pt>
                <c:pt idx="15375">
                  <c:v>1498.0</c:v>
                </c:pt>
                <c:pt idx="15376">
                  <c:v>1498.099975585937</c:v>
                </c:pt>
                <c:pt idx="15377">
                  <c:v>1498.199951171875</c:v>
                </c:pt>
                <c:pt idx="15378">
                  <c:v>1498.299926757812</c:v>
                </c:pt>
                <c:pt idx="15379">
                  <c:v>1498.400024414062</c:v>
                </c:pt>
                <c:pt idx="15380">
                  <c:v>1498.5</c:v>
                </c:pt>
                <c:pt idx="15381">
                  <c:v>1498.599975585937</c:v>
                </c:pt>
                <c:pt idx="15382">
                  <c:v>1498.699951171875</c:v>
                </c:pt>
                <c:pt idx="15383">
                  <c:v>1498.799926757812</c:v>
                </c:pt>
                <c:pt idx="15384">
                  <c:v>1498.900024414062</c:v>
                </c:pt>
                <c:pt idx="15385">
                  <c:v>1499.0</c:v>
                </c:pt>
                <c:pt idx="15386">
                  <c:v>1499.099975585937</c:v>
                </c:pt>
                <c:pt idx="15387">
                  <c:v>1499.199951171875</c:v>
                </c:pt>
                <c:pt idx="15388">
                  <c:v>1499.299926757812</c:v>
                </c:pt>
                <c:pt idx="15389">
                  <c:v>1499.400024414062</c:v>
                </c:pt>
                <c:pt idx="15390">
                  <c:v>1499.5</c:v>
                </c:pt>
                <c:pt idx="15391">
                  <c:v>1499.599975585937</c:v>
                </c:pt>
                <c:pt idx="15392">
                  <c:v>1499.699951171875</c:v>
                </c:pt>
                <c:pt idx="15393">
                  <c:v>1499.799926757812</c:v>
                </c:pt>
                <c:pt idx="15394">
                  <c:v>1499.900024414062</c:v>
                </c:pt>
                <c:pt idx="15395">
                  <c:v>1500.0</c:v>
                </c:pt>
                <c:pt idx="15396">
                  <c:v>1500.099975585937</c:v>
                </c:pt>
                <c:pt idx="15397">
                  <c:v>1500.199951171875</c:v>
                </c:pt>
                <c:pt idx="15398">
                  <c:v>1500.299926757812</c:v>
                </c:pt>
                <c:pt idx="15399">
                  <c:v>1500.400024414062</c:v>
                </c:pt>
                <c:pt idx="15400">
                  <c:v>1500.5</c:v>
                </c:pt>
                <c:pt idx="15401">
                  <c:v>1500.599975585937</c:v>
                </c:pt>
                <c:pt idx="15402">
                  <c:v>1500.699951171875</c:v>
                </c:pt>
                <c:pt idx="15403">
                  <c:v>1500.799926757812</c:v>
                </c:pt>
                <c:pt idx="15404">
                  <c:v>1500.900024414062</c:v>
                </c:pt>
                <c:pt idx="15405">
                  <c:v>1501.0</c:v>
                </c:pt>
                <c:pt idx="15406">
                  <c:v>1501.099975585937</c:v>
                </c:pt>
                <c:pt idx="15407">
                  <c:v>1501.199951171875</c:v>
                </c:pt>
                <c:pt idx="15408">
                  <c:v>1501.299926757812</c:v>
                </c:pt>
                <c:pt idx="15409">
                  <c:v>1501.400024414062</c:v>
                </c:pt>
                <c:pt idx="15410">
                  <c:v>1501.5</c:v>
                </c:pt>
                <c:pt idx="15411">
                  <c:v>1501.599975585937</c:v>
                </c:pt>
                <c:pt idx="15412">
                  <c:v>1501.699951171875</c:v>
                </c:pt>
                <c:pt idx="15413">
                  <c:v>1501.799926757812</c:v>
                </c:pt>
                <c:pt idx="15414">
                  <c:v>1501.900024414062</c:v>
                </c:pt>
                <c:pt idx="15415">
                  <c:v>1502.0</c:v>
                </c:pt>
                <c:pt idx="15416">
                  <c:v>1502.099975585937</c:v>
                </c:pt>
                <c:pt idx="15417">
                  <c:v>1502.199951171875</c:v>
                </c:pt>
                <c:pt idx="15418">
                  <c:v>1502.299926757812</c:v>
                </c:pt>
                <c:pt idx="15419">
                  <c:v>1502.400024414062</c:v>
                </c:pt>
                <c:pt idx="15420">
                  <c:v>1502.5</c:v>
                </c:pt>
                <c:pt idx="15421">
                  <c:v>1502.599975585937</c:v>
                </c:pt>
                <c:pt idx="15422">
                  <c:v>1502.699951171875</c:v>
                </c:pt>
                <c:pt idx="15423">
                  <c:v>1502.799926757812</c:v>
                </c:pt>
                <c:pt idx="15424">
                  <c:v>1502.900024414062</c:v>
                </c:pt>
                <c:pt idx="15425">
                  <c:v>1503.0</c:v>
                </c:pt>
                <c:pt idx="15426">
                  <c:v>1503.099975585937</c:v>
                </c:pt>
                <c:pt idx="15427">
                  <c:v>1503.199951171875</c:v>
                </c:pt>
                <c:pt idx="15428">
                  <c:v>1503.299926757812</c:v>
                </c:pt>
                <c:pt idx="15429">
                  <c:v>1503.400024414062</c:v>
                </c:pt>
                <c:pt idx="15430">
                  <c:v>1503.5</c:v>
                </c:pt>
                <c:pt idx="15431">
                  <c:v>1503.599975585937</c:v>
                </c:pt>
                <c:pt idx="15432">
                  <c:v>1503.699951171875</c:v>
                </c:pt>
                <c:pt idx="15433">
                  <c:v>1503.799926757812</c:v>
                </c:pt>
                <c:pt idx="15434">
                  <c:v>1503.900024414062</c:v>
                </c:pt>
                <c:pt idx="15435">
                  <c:v>1504.0</c:v>
                </c:pt>
                <c:pt idx="15436">
                  <c:v>1504.099975585937</c:v>
                </c:pt>
                <c:pt idx="15437">
                  <c:v>1504.199951171875</c:v>
                </c:pt>
                <c:pt idx="15438">
                  <c:v>1504.299926757812</c:v>
                </c:pt>
                <c:pt idx="15439">
                  <c:v>1504.400024414062</c:v>
                </c:pt>
                <c:pt idx="15440">
                  <c:v>1504.5</c:v>
                </c:pt>
                <c:pt idx="15441">
                  <c:v>1504.599975585937</c:v>
                </c:pt>
                <c:pt idx="15442">
                  <c:v>1504.699951171875</c:v>
                </c:pt>
                <c:pt idx="15443">
                  <c:v>1504.799926757812</c:v>
                </c:pt>
                <c:pt idx="15444">
                  <c:v>1504.900024414062</c:v>
                </c:pt>
                <c:pt idx="15445">
                  <c:v>1505.0</c:v>
                </c:pt>
                <c:pt idx="15446">
                  <c:v>1505.099975585937</c:v>
                </c:pt>
                <c:pt idx="15447">
                  <c:v>1505.199951171875</c:v>
                </c:pt>
                <c:pt idx="15448">
                  <c:v>1505.299926757812</c:v>
                </c:pt>
                <c:pt idx="15449">
                  <c:v>1505.400024414062</c:v>
                </c:pt>
                <c:pt idx="15450">
                  <c:v>1505.5</c:v>
                </c:pt>
                <c:pt idx="15451">
                  <c:v>1505.599975585937</c:v>
                </c:pt>
                <c:pt idx="15452">
                  <c:v>1505.699951171875</c:v>
                </c:pt>
                <c:pt idx="15453">
                  <c:v>1505.799926757812</c:v>
                </c:pt>
                <c:pt idx="15454">
                  <c:v>1505.900024414062</c:v>
                </c:pt>
                <c:pt idx="15455">
                  <c:v>1506.0</c:v>
                </c:pt>
                <c:pt idx="15456">
                  <c:v>1506.099975585937</c:v>
                </c:pt>
                <c:pt idx="15457">
                  <c:v>1506.199951171875</c:v>
                </c:pt>
                <c:pt idx="15458">
                  <c:v>1506.299926757812</c:v>
                </c:pt>
                <c:pt idx="15459">
                  <c:v>1506.400024414062</c:v>
                </c:pt>
                <c:pt idx="15460">
                  <c:v>1506.5</c:v>
                </c:pt>
                <c:pt idx="15461">
                  <c:v>1506.599975585937</c:v>
                </c:pt>
                <c:pt idx="15462">
                  <c:v>1506.699951171875</c:v>
                </c:pt>
                <c:pt idx="15463">
                  <c:v>1506.799926757812</c:v>
                </c:pt>
                <c:pt idx="15464">
                  <c:v>1506.900024414062</c:v>
                </c:pt>
                <c:pt idx="15465">
                  <c:v>1507.0</c:v>
                </c:pt>
                <c:pt idx="15466">
                  <c:v>1507.099975585937</c:v>
                </c:pt>
                <c:pt idx="15467">
                  <c:v>1507.199951171875</c:v>
                </c:pt>
                <c:pt idx="15468">
                  <c:v>1507.299926757812</c:v>
                </c:pt>
                <c:pt idx="15469">
                  <c:v>1507.400024414062</c:v>
                </c:pt>
                <c:pt idx="15470">
                  <c:v>1507.5</c:v>
                </c:pt>
                <c:pt idx="15471">
                  <c:v>1507.599975585937</c:v>
                </c:pt>
                <c:pt idx="15472">
                  <c:v>1507.699951171875</c:v>
                </c:pt>
                <c:pt idx="15473">
                  <c:v>1507.799926757812</c:v>
                </c:pt>
                <c:pt idx="15474">
                  <c:v>1507.900024414062</c:v>
                </c:pt>
                <c:pt idx="15475">
                  <c:v>1508.0</c:v>
                </c:pt>
                <c:pt idx="15476">
                  <c:v>1508.099975585937</c:v>
                </c:pt>
                <c:pt idx="15477">
                  <c:v>1508.199951171875</c:v>
                </c:pt>
                <c:pt idx="15478">
                  <c:v>1508.299926757812</c:v>
                </c:pt>
                <c:pt idx="15479">
                  <c:v>1508.400024414062</c:v>
                </c:pt>
                <c:pt idx="15480">
                  <c:v>1508.5</c:v>
                </c:pt>
                <c:pt idx="15481">
                  <c:v>1508.599975585937</c:v>
                </c:pt>
                <c:pt idx="15482">
                  <c:v>1508.699951171875</c:v>
                </c:pt>
                <c:pt idx="15483">
                  <c:v>1508.799926757812</c:v>
                </c:pt>
                <c:pt idx="15484">
                  <c:v>1508.900024414062</c:v>
                </c:pt>
                <c:pt idx="15485">
                  <c:v>1509.0</c:v>
                </c:pt>
                <c:pt idx="15486">
                  <c:v>1509.099975585937</c:v>
                </c:pt>
                <c:pt idx="15487">
                  <c:v>1509.199951171875</c:v>
                </c:pt>
                <c:pt idx="15488">
                  <c:v>1509.299926757812</c:v>
                </c:pt>
                <c:pt idx="15489">
                  <c:v>1509.400024414062</c:v>
                </c:pt>
                <c:pt idx="15490">
                  <c:v>1509.5</c:v>
                </c:pt>
                <c:pt idx="15491">
                  <c:v>1509.599975585937</c:v>
                </c:pt>
                <c:pt idx="15492">
                  <c:v>1509.699951171875</c:v>
                </c:pt>
                <c:pt idx="15493">
                  <c:v>1509.799926757812</c:v>
                </c:pt>
                <c:pt idx="15494">
                  <c:v>1509.900024414062</c:v>
                </c:pt>
                <c:pt idx="15495">
                  <c:v>1510.0</c:v>
                </c:pt>
                <c:pt idx="15496">
                  <c:v>1510.099975585937</c:v>
                </c:pt>
                <c:pt idx="15497">
                  <c:v>1510.199951171875</c:v>
                </c:pt>
                <c:pt idx="15498">
                  <c:v>1510.299926757812</c:v>
                </c:pt>
                <c:pt idx="15499">
                  <c:v>1510.400024414062</c:v>
                </c:pt>
                <c:pt idx="15500">
                  <c:v>1510.5</c:v>
                </c:pt>
                <c:pt idx="15501">
                  <c:v>1510.599975585937</c:v>
                </c:pt>
                <c:pt idx="15502">
                  <c:v>1510.699951171875</c:v>
                </c:pt>
                <c:pt idx="15503">
                  <c:v>1510.799926757812</c:v>
                </c:pt>
                <c:pt idx="15504">
                  <c:v>1510.900024414062</c:v>
                </c:pt>
                <c:pt idx="15505">
                  <c:v>1511.0</c:v>
                </c:pt>
                <c:pt idx="15506">
                  <c:v>1511.099975585937</c:v>
                </c:pt>
                <c:pt idx="15507">
                  <c:v>1511.199951171875</c:v>
                </c:pt>
                <c:pt idx="15508">
                  <c:v>1511.299926757812</c:v>
                </c:pt>
                <c:pt idx="15509">
                  <c:v>1511.400024414062</c:v>
                </c:pt>
                <c:pt idx="15510">
                  <c:v>1511.5</c:v>
                </c:pt>
                <c:pt idx="15511">
                  <c:v>1511.599975585937</c:v>
                </c:pt>
                <c:pt idx="15512">
                  <c:v>1511.699951171875</c:v>
                </c:pt>
                <c:pt idx="15513">
                  <c:v>1511.799926757812</c:v>
                </c:pt>
                <c:pt idx="15514">
                  <c:v>1511.900024414062</c:v>
                </c:pt>
                <c:pt idx="15515">
                  <c:v>1512.0</c:v>
                </c:pt>
                <c:pt idx="15516">
                  <c:v>1512.099975585937</c:v>
                </c:pt>
                <c:pt idx="15517">
                  <c:v>1512.199951171875</c:v>
                </c:pt>
                <c:pt idx="15518">
                  <c:v>1512.299926757812</c:v>
                </c:pt>
                <c:pt idx="15519">
                  <c:v>1512.400024414062</c:v>
                </c:pt>
                <c:pt idx="15520">
                  <c:v>1512.5</c:v>
                </c:pt>
                <c:pt idx="15521">
                  <c:v>1512.599975585937</c:v>
                </c:pt>
                <c:pt idx="15522">
                  <c:v>1512.699951171875</c:v>
                </c:pt>
                <c:pt idx="15523">
                  <c:v>1512.799926757812</c:v>
                </c:pt>
                <c:pt idx="15524">
                  <c:v>1512.900024414062</c:v>
                </c:pt>
                <c:pt idx="15525">
                  <c:v>1513.0</c:v>
                </c:pt>
                <c:pt idx="15526">
                  <c:v>1513.099975585937</c:v>
                </c:pt>
                <c:pt idx="15527">
                  <c:v>1513.199951171875</c:v>
                </c:pt>
                <c:pt idx="15528">
                  <c:v>1513.299926757812</c:v>
                </c:pt>
                <c:pt idx="15529">
                  <c:v>1513.400024414062</c:v>
                </c:pt>
                <c:pt idx="15530">
                  <c:v>1513.5</c:v>
                </c:pt>
                <c:pt idx="15531">
                  <c:v>1513.599975585937</c:v>
                </c:pt>
                <c:pt idx="15532">
                  <c:v>1513.699951171875</c:v>
                </c:pt>
                <c:pt idx="15533">
                  <c:v>1513.799926757812</c:v>
                </c:pt>
                <c:pt idx="15534">
                  <c:v>1513.900024414062</c:v>
                </c:pt>
                <c:pt idx="15535">
                  <c:v>1514.0</c:v>
                </c:pt>
                <c:pt idx="15536">
                  <c:v>1514.099975585937</c:v>
                </c:pt>
                <c:pt idx="15537">
                  <c:v>1514.199951171875</c:v>
                </c:pt>
                <c:pt idx="15538">
                  <c:v>1514.299926757812</c:v>
                </c:pt>
                <c:pt idx="15539">
                  <c:v>1514.400024414062</c:v>
                </c:pt>
                <c:pt idx="15540">
                  <c:v>1514.5</c:v>
                </c:pt>
                <c:pt idx="15541">
                  <c:v>1514.599975585937</c:v>
                </c:pt>
                <c:pt idx="15542">
                  <c:v>1514.699951171875</c:v>
                </c:pt>
                <c:pt idx="15543">
                  <c:v>1514.799926757812</c:v>
                </c:pt>
                <c:pt idx="15544">
                  <c:v>1514.900024414062</c:v>
                </c:pt>
                <c:pt idx="15545">
                  <c:v>1515.0</c:v>
                </c:pt>
                <c:pt idx="15546">
                  <c:v>1515.099975585937</c:v>
                </c:pt>
                <c:pt idx="15547">
                  <c:v>1515.199951171875</c:v>
                </c:pt>
                <c:pt idx="15548">
                  <c:v>1515.299926757812</c:v>
                </c:pt>
                <c:pt idx="15549">
                  <c:v>1515.400024414062</c:v>
                </c:pt>
                <c:pt idx="15550">
                  <c:v>1515.5</c:v>
                </c:pt>
                <c:pt idx="15551">
                  <c:v>1515.599975585937</c:v>
                </c:pt>
                <c:pt idx="15552">
                  <c:v>1515.699951171875</c:v>
                </c:pt>
                <c:pt idx="15553">
                  <c:v>1515.799926757812</c:v>
                </c:pt>
                <c:pt idx="15554">
                  <c:v>1515.900024414062</c:v>
                </c:pt>
                <c:pt idx="15555">
                  <c:v>1516.0</c:v>
                </c:pt>
                <c:pt idx="15556">
                  <c:v>1516.099975585937</c:v>
                </c:pt>
                <c:pt idx="15557">
                  <c:v>1516.199951171875</c:v>
                </c:pt>
                <c:pt idx="15558">
                  <c:v>1516.299926757812</c:v>
                </c:pt>
                <c:pt idx="15559">
                  <c:v>1516.400024414062</c:v>
                </c:pt>
                <c:pt idx="15560">
                  <c:v>1516.5</c:v>
                </c:pt>
                <c:pt idx="15561">
                  <c:v>1516.599975585937</c:v>
                </c:pt>
                <c:pt idx="15562">
                  <c:v>1516.699951171875</c:v>
                </c:pt>
                <c:pt idx="15563">
                  <c:v>1516.799926757812</c:v>
                </c:pt>
                <c:pt idx="15564">
                  <c:v>1516.900024414062</c:v>
                </c:pt>
                <c:pt idx="15565">
                  <c:v>1517.0</c:v>
                </c:pt>
                <c:pt idx="15566">
                  <c:v>1517.099975585937</c:v>
                </c:pt>
                <c:pt idx="15567">
                  <c:v>1517.199951171875</c:v>
                </c:pt>
                <c:pt idx="15568">
                  <c:v>1517.299926757812</c:v>
                </c:pt>
                <c:pt idx="15569">
                  <c:v>1517.400024414062</c:v>
                </c:pt>
                <c:pt idx="15570">
                  <c:v>1517.5</c:v>
                </c:pt>
                <c:pt idx="15571">
                  <c:v>1517.599975585937</c:v>
                </c:pt>
                <c:pt idx="15572">
                  <c:v>1517.699951171875</c:v>
                </c:pt>
                <c:pt idx="15573">
                  <c:v>1517.799926757812</c:v>
                </c:pt>
                <c:pt idx="15574">
                  <c:v>1517.900024414062</c:v>
                </c:pt>
                <c:pt idx="15575">
                  <c:v>1518.0</c:v>
                </c:pt>
                <c:pt idx="15576">
                  <c:v>1518.099975585937</c:v>
                </c:pt>
                <c:pt idx="15577">
                  <c:v>1518.199951171875</c:v>
                </c:pt>
                <c:pt idx="15578">
                  <c:v>1518.299926757812</c:v>
                </c:pt>
                <c:pt idx="15579">
                  <c:v>1518.400024414062</c:v>
                </c:pt>
                <c:pt idx="15580">
                  <c:v>1518.5</c:v>
                </c:pt>
                <c:pt idx="15581">
                  <c:v>1518.599975585937</c:v>
                </c:pt>
                <c:pt idx="15582">
                  <c:v>1518.699951171875</c:v>
                </c:pt>
                <c:pt idx="15583">
                  <c:v>1518.799926757812</c:v>
                </c:pt>
                <c:pt idx="15584">
                  <c:v>1518.900024414062</c:v>
                </c:pt>
                <c:pt idx="15585">
                  <c:v>1519.0</c:v>
                </c:pt>
                <c:pt idx="15586">
                  <c:v>1519.099975585937</c:v>
                </c:pt>
                <c:pt idx="15587">
                  <c:v>1519.199951171875</c:v>
                </c:pt>
                <c:pt idx="15588">
                  <c:v>1519.299926757812</c:v>
                </c:pt>
                <c:pt idx="15589">
                  <c:v>1519.400024414062</c:v>
                </c:pt>
                <c:pt idx="15590">
                  <c:v>1519.5</c:v>
                </c:pt>
                <c:pt idx="15591">
                  <c:v>1519.599975585937</c:v>
                </c:pt>
                <c:pt idx="15592">
                  <c:v>1519.699951171875</c:v>
                </c:pt>
                <c:pt idx="15593">
                  <c:v>1519.799926757812</c:v>
                </c:pt>
                <c:pt idx="15594">
                  <c:v>1519.900024414062</c:v>
                </c:pt>
                <c:pt idx="15595">
                  <c:v>1520.0</c:v>
                </c:pt>
                <c:pt idx="15596">
                  <c:v>1520.099975585937</c:v>
                </c:pt>
                <c:pt idx="15597">
                  <c:v>1520.199951171875</c:v>
                </c:pt>
                <c:pt idx="15598">
                  <c:v>1520.299926757812</c:v>
                </c:pt>
                <c:pt idx="15599">
                  <c:v>1520.400024414062</c:v>
                </c:pt>
                <c:pt idx="15600">
                  <c:v>1520.5</c:v>
                </c:pt>
                <c:pt idx="15601">
                  <c:v>1520.599975585937</c:v>
                </c:pt>
                <c:pt idx="15602">
                  <c:v>1520.699951171875</c:v>
                </c:pt>
                <c:pt idx="15603">
                  <c:v>1520.799926757812</c:v>
                </c:pt>
                <c:pt idx="15604">
                  <c:v>1520.900024414062</c:v>
                </c:pt>
                <c:pt idx="15605">
                  <c:v>1521.0</c:v>
                </c:pt>
                <c:pt idx="15606">
                  <c:v>1521.099975585937</c:v>
                </c:pt>
                <c:pt idx="15607">
                  <c:v>1521.199951171875</c:v>
                </c:pt>
                <c:pt idx="15608">
                  <c:v>1521.299926757812</c:v>
                </c:pt>
                <c:pt idx="15609">
                  <c:v>1521.400024414062</c:v>
                </c:pt>
                <c:pt idx="15610">
                  <c:v>1521.5</c:v>
                </c:pt>
                <c:pt idx="15611">
                  <c:v>1521.599975585937</c:v>
                </c:pt>
                <c:pt idx="15612">
                  <c:v>1521.699951171875</c:v>
                </c:pt>
                <c:pt idx="15613">
                  <c:v>1521.799926757812</c:v>
                </c:pt>
                <c:pt idx="15614">
                  <c:v>1521.900024414062</c:v>
                </c:pt>
                <c:pt idx="15615">
                  <c:v>1522.0</c:v>
                </c:pt>
                <c:pt idx="15616">
                  <c:v>1522.099975585937</c:v>
                </c:pt>
                <c:pt idx="15617">
                  <c:v>1522.199951171875</c:v>
                </c:pt>
                <c:pt idx="15618">
                  <c:v>1522.299926757812</c:v>
                </c:pt>
                <c:pt idx="15619">
                  <c:v>1522.400024414062</c:v>
                </c:pt>
                <c:pt idx="15620">
                  <c:v>1522.5</c:v>
                </c:pt>
                <c:pt idx="15621">
                  <c:v>1522.599975585937</c:v>
                </c:pt>
                <c:pt idx="15622">
                  <c:v>1522.699951171875</c:v>
                </c:pt>
                <c:pt idx="15623">
                  <c:v>1522.799926757812</c:v>
                </c:pt>
                <c:pt idx="15624">
                  <c:v>1522.900024414062</c:v>
                </c:pt>
                <c:pt idx="15625">
                  <c:v>1523.0</c:v>
                </c:pt>
                <c:pt idx="15626">
                  <c:v>1523.099975585937</c:v>
                </c:pt>
                <c:pt idx="15627">
                  <c:v>1523.199951171875</c:v>
                </c:pt>
                <c:pt idx="15628">
                  <c:v>1523.299926757812</c:v>
                </c:pt>
                <c:pt idx="15629">
                  <c:v>1523.400024414062</c:v>
                </c:pt>
                <c:pt idx="15630">
                  <c:v>1523.5</c:v>
                </c:pt>
                <c:pt idx="15631">
                  <c:v>1523.599975585937</c:v>
                </c:pt>
                <c:pt idx="15632">
                  <c:v>1523.699951171875</c:v>
                </c:pt>
                <c:pt idx="15633">
                  <c:v>1523.799926757812</c:v>
                </c:pt>
                <c:pt idx="15634">
                  <c:v>1523.900024414062</c:v>
                </c:pt>
                <c:pt idx="15635">
                  <c:v>1524.0</c:v>
                </c:pt>
                <c:pt idx="15636">
                  <c:v>1524.099975585937</c:v>
                </c:pt>
                <c:pt idx="15637">
                  <c:v>1524.199951171875</c:v>
                </c:pt>
                <c:pt idx="15638">
                  <c:v>1524.299926757812</c:v>
                </c:pt>
                <c:pt idx="15639">
                  <c:v>1524.400024414062</c:v>
                </c:pt>
                <c:pt idx="15640">
                  <c:v>1524.5</c:v>
                </c:pt>
                <c:pt idx="15641">
                  <c:v>1524.599975585937</c:v>
                </c:pt>
                <c:pt idx="15642">
                  <c:v>1524.699951171875</c:v>
                </c:pt>
                <c:pt idx="15643">
                  <c:v>1524.799926757812</c:v>
                </c:pt>
                <c:pt idx="15644">
                  <c:v>1524.900024414062</c:v>
                </c:pt>
                <c:pt idx="15645">
                  <c:v>1525.0</c:v>
                </c:pt>
                <c:pt idx="15646">
                  <c:v>1525.099975585937</c:v>
                </c:pt>
                <c:pt idx="15647">
                  <c:v>1525.199951171875</c:v>
                </c:pt>
                <c:pt idx="15648">
                  <c:v>1525.299926757812</c:v>
                </c:pt>
                <c:pt idx="15649">
                  <c:v>1525.400024414062</c:v>
                </c:pt>
                <c:pt idx="15650">
                  <c:v>1525.5</c:v>
                </c:pt>
                <c:pt idx="15651">
                  <c:v>1525.599975585937</c:v>
                </c:pt>
                <c:pt idx="15652">
                  <c:v>1525.699951171875</c:v>
                </c:pt>
                <c:pt idx="15653">
                  <c:v>1525.799926757812</c:v>
                </c:pt>
                <c:pt idx="15654">
                  <c:v>1525.900024414062</c:v>
                </c:pt>
                <c:pt idx="15655">
                  <c:v>1526.0</c:v>
                </c:pt>
                <c:pt idx="15656">
                  <c:v>1526.099975585937</c:v>
                </c:pt>
                <c:pt idx="15657">
                  <c:v>1526.199951171875</c:v>
                </c:pt>
                <c:pt idx="15658">
                  <c:v>1526.299926757812</c:v>
                </c:pt>
                <c:pt idx="15659">
                  <c:v>1526.400024414062</c:v>
                </c:pt>
                <c:pt idx="15660">
                  <c:v>1526.5</c:v>
                </c:pt>
                <c:pt idx="15661">
                  <c:v>1526.599975585937</c:v>
                </c:pt>
                <c:pt idx="15662">
                  <c:v>1526.699951171875</c:v>
                </c:pt>
                <c:pt idx="15663">
                  <c:v>1526.799926757812</c:v>
                </c:pt>
                <c:pt idx="15664">
                  <c:v>1526.900024414062</c:v>
                </c:pt>
                <c:pt idx="15665">
                  <c:v>1527.0</c:v>
                </c:pt>
                <c:pt idx="15666">
                  <c:v>1527.099975585937</c:v>
                </c:pt>
                <c:pt idx="15667">
                  <c:v>1527.199951171875</c:v>
                </c:pt>
                <c:pt idx="15668">
                  <c:v>1527.299926757812</c:v>
                </c:pt>
                <c:pt idx="15669">
                  <c:v>1527.400024414062</c:v>
                </c:pt>
                <c:pt idx="15670">
                  <c:v>1527.5</c:v>
                </c:pt>
                <c:pt idx="15671">
                  <c:v>1527.599975585937</c:v>
                </c:pt>
                <c:pt idx="15672">
                  <c:v>1527.699951171875</c:v>
                </c:pt>
                <c:pt idx="15673">
                  <c:v>1527.799926757812</c:v>
                </c:pt>
                <c:pt idx="15674">
                  <c:v>1527.900024414062</c:v>
                </c:pt>
                <c:pt idx="15675">
                  <c:v>1528.0</c:v>
                </c:pt>
                <c:pt idx="15676">
                  <c:v>1528.099975585937</c:v>
                </c:pt>
                <c:pt idx="15677">
                  <c:v>1528.199951171875</c:v>
                </c:pt>
                <c:pt idx="15678">
                  <c:v>1528.299926757812</c:v>
                </c:pt>
                <c:pt idx="15679">
                  <c:v>1528.400024414062</c:v>
                </c:pt>
                <c:pt idx="15680">
                  <c:v>1528.5</c:v>
                </c:pt>
                <c:pt idx="15681">
                  <c:v>1528.599975585937</c:v>
                </c:pt>
                <c:pt idx="15682">
                  <c:v>1528.699951171875</c:v>
                </c:pt>
                <c:pt idx="15683">
                  <c:v>1528.799926757812</c:v>
                </c:pt>
                <c:pt idx="15684">
                  <c:v>1528.900024414062</c:v>
                </c:pt>
                <c:pt idx="15685">
                  <c:v>1529.0</c:v>
                </c:pt>
                <c:pt idx="15686">
                  <c:v>1529.099975585937</c:v>
                </c:pt>
                <c:pt idx="15687">
                  <c:v>1529.199951171875</c:v>
                </c:pt>
                <c:pt idx="15688">
                  <c:v>1529.299926757812</c:v>
                </c:pt>
                <c:pt idx="15689">
                  <c:v>1529.400024414062</c:v>
                </c:pt>
                <c:pt idx="15690">
                  <c:v>1529.5</c:v>
                </c:pt>
                <c:pt idx="15691">
                  <c:v>1529.599975585937</c:v>
                </c:pt>
                <c:pt idx="15692">
                  <c:v>1529.699951171875</c:v>
                </c:pt>
                <c:pt idx="15693">
                  <c:v>1529.799926757812</c:v>
                </c:pt>
                <c:pt idx="15694">
                  <c:v>1529.900024414062</c:v>
                </c:pt>
                <c:pt idx="15695">
                  <c:v>1530.0</c:v>
                </c:pt>
                <c:pt idx="15696">
                  <c:v>1530.099975585937</c:v>
                </c:pt>
                <c:pt idx="15697">
                  <c:v>1530.199951171875</c:v>
                </c:pt>
                <c:pt idx="15698">
                  <c:v>1530.299926757812</c:v>
                </c:pt>
                <c:pt idx="15699">
                  <c:v>1530.400024414062</c:v>
                </c:pt>
                <c:pt idx="15700">
                  <c:v>1530.5</c:v>
                </c:pt>
                <c:pt idx="15701">
                  <c:v>1530.599975585937</c:v>
                </c:pt>
                <c:pt idx="15702">
                  <c:v>1530.699951171875</c:v>
                </c:pt>
                <c:pt idx="15703">
                  <c:v>1530.799926757812</c:v>
                </c:pt>
                <c:pt idx="15704">
                  <c:v>1530.900024414062</c:v>
                </c:pt>
                <c:pt idx="15705">
                  <c:v>1531.0</c:v>
                </c:pt>
                <c:pt idx="15706">
                  <c:v>1531.099975585937</c:v>
                </c:pt>
                <c:pt idx="15707">
                  <c:v>1531.199951171875</c:v>
                </c:pt>
                <c:pt idx="15708">
                  <c:v>1531.299926757812</c:v>
                </c:pt>
                <c:pt idx="15709">
                  <c:v>1531.400024414062</c:v>
                </c:pt>
                <c:pt idx="15710">
                  <c:v>1531.5</c:v>
                </c:pt>
                <c:pt idx="15711">
                  <c:v>1531.599975585937</c:v>
                </c:pt>
                <c:pt idx="15712">
                  <c:v>1531.699951171875</c:v>
                </c:pt>
                <c:pt idx="15713">
                  <c:v>1531.799926757812</c:v>
                </c:pt>
                <c:pt idx="15714">
                  <c:v>1531.900024414062</c:v>
                </c:pt>
                <c:pt idx="15715">
                  <c:v>1532.0</c:v>
                </c:pt>
                <c:pt idx="15716">
                  <c:v>1532.099975585937</c:v>
                </c:pt>
                <c:pt idx="15717">
                  <c:v>1532.199951171875</c:v>
                </c:pt>
                <c:pt idx="15718">
                  <c:v>1532.299926757812</c:v>
                </c:pt>
                <c:pt idx="15719">
                  <c:v>1532.400024414062</c:v>
                </c:pt>
                <c:pt idx="15720">
                  <c:v>1532.5</c:v>
                </c:pt>
                <c:pt idx="15721">
                  <c:v>1532.599975585937</c:v>
                </c:pt>
                <c:pt idx="15722">
                  <c:v>1532.699951171875</c:v>
                </c:pt>
                <c:pt idx="15723">
                  <c:v>1532.799926757812</c:v>
                </c:pt>
                <c:pt idx="15724">
                  <c:v>1532.900024414062</c:v>
                </c:pt>
                <c:pt idx="15725">
                  <c:v>1533.0</c:v>
                </c:pt>
                <c:pt idx="15726">
                  <c:v>1533.099975585937</c:v>
                </c:pt>
                <c:pt idx="15727">
                  <c:v>1533.199951171875</c:v>
                </c:pt>
                <c:pt idx="15728">
                  <c:v>1533.299926757812</c:v>
                </c:pt>
                <c:pt idx="15729">
                  <c:v>1533.400024414062</c:v>
                </c:pt>
                <c:pt idx="15730">
                  <c:v>1533.5</c:v>
                </c:pt>
                <c:pt idx="15731">
                  <c:v>1533.599975585937</c:v>
                </c:pt>
                <c:pt idx="15732">
                  <c:v>1533.699951171875</c:v>
                </c:pt>
                <c:pt idx="15733">
                  <c:v>1533.799926757812</c:v>
                </c:pt>
                <c:pt idx="15734">
                  <c:v>1533.900024414062</c:v>
                </c:pt>
                <c:pt idx="15735">
                  <c:v>1534.0</c:v>
                </c:pt>
                <c:pt idx="15736">
                  <c:v>1534.099975585937</c:v>
                </c:pt>
                <c:pt idx="15737">
                  <c:v>1534.199951171875</c:v>
                </c:pt>
                <c:pt idx="15738">
                  <c:v>1534.299926757812</c:v>
                </c:pt>
                <c:pt idx="15739">
                  <c:v>1534.400024414062</c:v>
                </c:pt>
                <c:pt idx="15740">
                  <c:v>1534.5</c:v>
                </c:pt>
                <c:pt idx="15741">
                  <c:v>1534.599975585937</c:v>
                </c:pt>
                <c:pt idx="15742">
                  <c:v>1534.699951171875</c:v>
                </c:pt>
                <c:pt idx="15743">
                  <c:v>1534.799926757812</c:v>
                </c:pt>
                <c:pt idx="15744">
                  <c:v>1534.900024414062</c:v>
                </c:pt>
                <c:pt idx="15745">
                  <c:v>1535.0</c:v>
                </c:pt>
                <c:pt idx="15746">
                  <c:v>1535.099975585937</c:v>
                </c:pt>
                <c:pt idx="15747">
                  <c:v>1535.199951171875</c:v>
                </c:pt>
                <c:pt idx="15748">
                  <c:v>1535.299926757812</c:v>
                </c:pt>
                <c:pt idx="15749">
                  <c:v>1535.400024414062</c:v>
                </c:pt>
                <c:pt idx="15750">
                  <c:v>1535.5</c:v>
                </c:pt>
                <c:pt idx="15751">
                  <c:v>1535.599975585937</c:v>
                </c:pt>
                <c:pt idx="15752">
                  <c:v>1535.699951171875</c:v>
                </c:pt>
                <c:pt idx="15753">
                  <c:v>1535.799926757812</c:v>
                </c:pt>
                <c:pt idx="15754">
                  <c:v>1535.900024414062</c:v>
                </c:pt>
                <c:pt idx="15755">
                  <c:v>1536.0</c:v>
                </c:pt>
                <c:pt idx="15756">
                  <c:v>1536.099975585937</c:v>
                </c:pt>
                <c:pt idx="15757">
                  <c:v>1536.199951171875</c:v>
                </c:pt>
                <c:pt idx="15758">
                  <c:v>1536.299926757812</c:v>
                </c:pt>
                <c:pt idx="15759">
                  <c:v>1536.400024414062</c:v>
                </c:pt>
                <c:pt idx="15760">
                  <c:v>1536.5</c:v>
                </c:pt>
                <c:pt idx="15761">
                  <c:v>1536.599975585937</c:v>
                </c:pt>
                <c:pt idx="15762">
                  <c:v>1536.699951171875</c:v>
                </c:pt>
                <c:pt idx="15763">
                  <c:v>1536.799926757812</c:v>
                </c:pt>
                <c:pt idx="15764">
                  <c:v>1536.900024414062</c:v>
                </c:pt>
                <c:pt idx="15765">
                  <c:v>1537.0</c:v>
                </c:pt>
                <c:pt idx="15766">
                  <c:v>1537.099975585937</c:v>
                </c:pt>
                <c:pt idx="15767">
                  <c:v>1537.199951171875</c:v>
                </c:pt>
                <c:pt idx="15768">
                  <c:v>1537.299926757812</c:v>
                </c:pt>
                <c:pt idx="15769">
                  <c:v>1537.400024414062</c:v>
                </c:pt>
                <c:pt idx="15770">
                  <c:v>1537.5</c:v>
                </c:pt>
                <c:pt idx="15771">
                  <c:v>1537.599975585937</c:v>
                </c:pt>
                <c:pt idx="15772">
                  <c:v>1537.699951171875</c:v>
                </c:pt>
                <c:pt idx="15773">
                  <c:v>1537.799926757812</c:v>
                </c:pt>
                <c:pt idx="15774">
                  <c:v>1537.900024414062</c:v>
                </c:pt>
                <c:pt idx="15775">
                  <c:v>1538.0</c:v>
                </c:pt>
                <c:pt idx="15776">
                  <c:v>1538.099975585937</c:v>
                </c:pt>
                <c:pt idx="15777">
                  <c:v>1538.199951171875</c:v>
                </c:pt>
                <c:pt idx="15778">
                  <c:v>1538.299926757812</c:v>
                </c:pt>
                <c:pt idx="15779">
                  <c:v>1538.400024414062</c:v>
                </c:pt>
                <c:pt idx="15780">
                  <c:v>1538.5</c:v>
                </c:pt>
                <c:pt idx="15781">
                  <c:v>1538.599975585937</c:v>
                </c:pt>
                <c:pt idx="15782">
                  <c:v>1538.699951171875</c:v>
                </c:pt>
                <c:pt idx="15783">
                  <c:v>1538.799926757812</c:v>
                </c:pt>
                <c:pt idx="15784">
                  <c:v>1538.900024414062</c:v>
                </c:pt>
                <c:pt idx="15785">
                  <c:v>1539.0</c:v>
                </c:pt>
                <c:pt idx="15786">
                  <c:v>1539.099975585937</c:v>
                </c:pt>
                <c:pt idx="15787">
                  <c:v>1539.199951171875</c:v>
                </c:pt>
                <c:pt idx="15788">
                  <c:v>1539.299926757812</c:v>
                </c:pt>
                <c:pt idx="15789">
                  <c:v>1539.400024414062</c:v>
                </c:pt>
                <c:pt idx="15790">
                  <c:v>1539.5</c:v>
                </c:pt>
                <c:pt idx="15791">
                  <c:v>1539.599975585937</c:v>
                </c:pt>
                <c:pt idx="15792">
                  <c:v>1539.699951171875</c:v>
                </c:pt>
                <c:pt idx="15793">
                  <c:v>1539.799926757812</c:v>
                </c:pt>
                <c:pt idx="15794">
                  <c:v>1539.900024414062</c:v>
                </c:pt>
                <c:pt idx="15795">
                  <c:v>1540.0</c:v>
                </c:pt>
                <c:pt idx="15796">
                  <c:v>1540.099975585937</c:v>
                </c:pt>
                <c:pt idx="15797">
                  <c:v>1540.199951171875</c:v>
                </c:pt>
                <c:pt idx="15798">
                  <c:v>1540.299926757812</c:v>
                </c:pt>
                <c:pt idx="15799">
                  <c:v>1540.400024414062</c:v>
                </c:pt>
                <c:pt idx="15800">
                  <c:v>1540.5</c:v>
                </c:pt>
                <c:pt idx="15801">
                  <c:v>1540.599975585937</c:v>
                </c:pt>
                <c:pt idx="15802">
                  <c:v>1540.699951171875</c:v>
                </c:pt>
                <c:pt idx="15803">
                  <c:v>1540.799926757812</c:v>
                </c:pt>
                <c:pt idx="15804">
                  <c:v>1540.900024414062</c:v>
                </c:pt>
                <c:pt idx="15805">
                  <c:v>1541.0</c:v>
                </c:pt>
                <c:pt idx="15806">
                  <c:v>1541.099975585937</c:v>
                </c:pt>
                <c:pt idx="15807">
                  <c:v>1541.199951171875</c:v>
                </c:pt>
                <c:pt idx="15808">
                  <c:v>1541.299926757812</c:v>
                </c:pt>
                <c:pt idx="15809">
                  <c:v>1541.400024414062</c:v>
                </c:pt>
                <c:pt idx="15810">
                  <c:v>1541.5</c:v>
                </c:pt>
                <c:pt idx="15811">
                  <c:v>1541.599975585937</c:v>
                </c:pt>
                <c:pt idx="15812">
                  <c:v>1541.699951171875</c:v>
                </c:pt>
                <c:pt idx="15813">
                  <c:v>1541.799926757812</c:v>
                </c:pt>
                <c:pt idx="15814">
                  <c:v>1541.900024414062</c:v>
                </c:pt>
                <c:pt idx="15815">
                  <c:v>1542.0</c:v>
                </c:pt>
                <c:pt idx="15816">
                  <c:v>1542.099975585937</c:v>
                </c:pt>
                <c:pt idx="15817">
                  <c:v>1542.199951171875</c:v>
                </c:pt>
                <c:pt idx="15818">
                  <c:v>1542.299926757812</c:v>
                </c:pt>
                <c:pt idx="15819">
                  <c:v>1542.400024414062</c:v>
                </c:pt>
                <c:pt idx="15820">
                  <c:v>1542.5</c:v>
                </c:pt>
                <c:pt idx="15821">
                  <c:v>1542.599975585937</c:v>
                </c:pt>
                <c:pt idx="15822">
                  <c:v>1542.699951171875</c:v>
                </c:pt>
                <c:pt idx="15823">
                  <c:v>1542.799926757812</c:v>
                </c:pt>
                <c:pt idx="15824">
                  <c:v>1542.900024414062</c:v>
                </c:pt>
                <c:pt idx="15825">
                  <c:v>1543.0</c:v>
                </c:pt>
                <c:pt idx="15826">
                  <c:v>1543.099975585937</c:v>
                </c:pt>
                <c:pt idx="15827">
                  <c:v>1543.199951171875</c:v>
                </c:pt>
                <c:pt idx="15828">
                  <c:v>1543.299926757812</c:v>
                </c:pt>
                <c:pt idx="15829">
                  <c:v>1543.400024414062</c:v>
                </c:pt>
                <c:pt idx="15830">
                  <c:v>1543.5</c:v>
                </c:pt>
                <c:pt idx="15831">
                  <c:v>1543.599975585937</c:v>
                </c:pt>
                <c:pt idx="15832">
                  <c:v>1543.699951171875</c:v>
                </c:pt>
                <c:pt idx="15833">
                  <c:v>1543.799926757812</c:v>
                </c:pt>
                <c:pt idx="15834">
                  <c:v>1543.900024414062</c:v>
                </c:pt>
                <c:pt idx="15835">
                  <c:v>1544.0</c:v>
                </c:pt>
                <c:pt idx="15836">
                  <c:v>1544.099975585937</c:v>
                </c:pt>
                <c:pt idx="15837">
                  <c:v>1544.199951171875</c:v>
                </c:pt>
                <c:pt idx="15838">
                  <c:v>1544.299926757812</c:v>
                </c:pt>
                <c:pt idx="15839">
                  <c:v>1544.400024414062</c:v>
                </c:pt>
                <c:pt idx="15840">
                  <c:v>1544.5</c:v>
                </c:pt>
                <c:pt idx="15841">
                  <c:v>1544.599975585937</c:v>
                </c:pt>
                <c:pt idx="15842">
                  <c:v>1544.699951171875</c:v>
                </c:pt>
                <c:pt idx="15843">
                  <c:v>1544.799926757812</c:v>
                </c:pt>
                <c:pt idx="15844">
                  <c:v>1544.900024414062</c:v>
                </c:pt>
                <c:pt idx="15845">
                  <c:v>1545.0</c:v>
                </c:pt>
                <c:pt idx="15846">
                  <c:v>1545.099975585937</c:v>
                </c:pt>
                <c:pt idx="15847">
                  <c:v>1545.199951171875</c:v>
                </c:pt>
                <c:pt idx="15848">
                  <c:v>1545.299926757812</c:v>
                </c:pt>
                <c:pt idx="15849">
                  <c:v>1545.400024414062</c:v>
                </c:pt>
                <c:pt idx="15850">
                  <c:v>1545.5</c:v>
                </c:pt>
                <c:pt idx="15851">
                  <c:v>1545.599975585937</c:v>
                </c:pt>
                <c:pt idx="15852">
                  <c:v>1545.699951171875</c:v>
                </c:pt>
                <c:pt idx="15853">
                  <c:v>1545.799926757812</c:v>
                </c:pt>
                <c:pt idx="15854">
                  <c:v>1545.900024414062</c:v>
                </c:pt>
                <c:pt idx="15855">
                  <c:v>1546.0</c:v>
                </c:pt>
                <c:pt idx="15856">
                  <c:v>1546.099975585937</c:v>
                </c:pt>
                <c:pt idx="15857">
                  <c:v>1546.199951171875</c:v>
                </c:pt>
                <c:pt idx="15858">
                  <c:v>1546.299926757812</c:v>
                </c:pt>
                <c:pt idx="15859">
                  <c:v>1546.400024414062</c:v>
                </c:pt>
                <c:pt idx="15860">
                  <c:v>1546.5</c:v>
                </c:pt>
                <c:pt idx="15861">
                  <c:v>1546.599975585937</c:v>
                </c:pt>
                <c:pt idx="15862">
                  <c:v>1546.699951171875</c:v>
                </c:pt>
                <c:pt idx="15863">
                  <c:v>1546.799926757812</c:v>
                </c:pt>
                <c:pt idx="15864">
                  <c:v>1546.900024414062</c:v>
                </c:pt>
                <c:pt idx="15865">
                  <c:v>1547.0</c:v>
                </c:pt>
                <c:pt idx="15866">
                  <c:v>1547.099975585937</c:v>
                </c:pt>
                <c:pt idx="15867">
                  <c:v>1547.199951171875</c:v>
                </c:pt>
                <c:pt idx="15868">
                  <c:v>1547.299926757812</c:v>
                </c:pt>
                <c:pt idx="15869">
                  <c:v>1547.400024414062</c:v>
                </c:pt>
                <c:pt idx="15870">
                  <c:v>1547.5</c:v>
                </c:pt>
                <c:pt idx="15871">
                  <c:v>1547.599975585937</c:v>
                </c:pt>
                <c:pt idx="15872">
                  <c:v>1547.699951171875</c:v>
                </c:pt>
                <c:pt idx="15873">
                  <c:v>1547.799926757812</c:v>
                </c:pt>
                <c:pt idx="15874">
                  <c:v>1547.900024414062</c:v>
                </c:pt>
                <c:pt idx="15875">
                  <c:v>1548.0</c:v>
                </c:pt>
                <c:pt idx="15876">
                  <c:v>1548.099975585937</c:v>
                </c:pt>
                <c:pt idx="15877">
                  <c:v>1548.199951171875</c:v>
                </c:pt>
                <c:pt idx="15878">
                  <c:v>1548.299926757812</c:v>
                </c:pt>
                <c:pt idx="15879">
                  <c:v>1548.400024414062</c:v>
                </c:pt>
                <c:pt idx="15880">
                  <c:v>1548.5</c:v>
                </c:pt>
                <c:pt idx="15881">
                  <c:v>1548.599975585937</c:v>
                </c:pt>
                <c:pt idx="15882">
                  <c:v>1548.699951171875</c:v>
                </c:pt>
                <c:pt idx="15883">
                  <c:v>1548.799926757812</c:v>
                </c:pt>
                <c:pt idx="15884">
                  <c:v>1548.900024414062</c:v>
                </c:pt>
                <c:pt idx="15885">
                  <c:v>1549.0</c:v>
                </c:pt>
                <c:pt idx="15886">
                  <c:v>1549.099975585937</c:v>
                </c:pt>
                <c:pt idx="15887">
                  <c:v>1549.199951171875</c:v>
                </c:pt>
                <c:pt idx="15888">
                  <c:v>1549.299926757812</c:v>
                </c:pt>
                <c:pt idx="15889">
                  <c:v>1549.400024414062</c:v>
                </c:pt>
                <c:pt idx="15890">
                  <c:v>1549.5</c:v>
                </c:pt>
                <c:pt idx="15891">
                  <c:v>1549.599975585937</c:v>
                </c:pt>
                <c:pt idx="15892">
                  <c:v>1549.699951171875</c:v>
                </c:pt>
                <c:pt idx="15893">
                  <c:v>1549.799926757812</c:v>
                </c:pt>
                <c:pt idx="15894">
                  <c:v>1549.900024414062</c:v>
                </c:pt>
                <c:pt idx="15895">
                  <c:v>1550.0</c:v>
                </c:pt>
                <c:pt idx="15896">
                  <c:v>1550.099975585937</c:v>
                </c:pt>
                <c:pt idx="15897">
                  <c:v>1550.199951171875</c:v>
                </c:pt>
                <c:pt idx="15898">
                  <c:v>1550.299926757812</c:v>
                </c:pt>
                <c:pt idx="15899">
                  <c:v>1550.400024414062</c:v>
                </c:pt>
                <c:pt idx="15900">
                  <c:v>1550.5</c:v>
                </c:pt>
                <c:pt idx="15901">
                  <c:v>1550.599975585937</c:v>
                </c:pt>
                <c:pt idx="15902">
                  <c:v>1550.699951171875</c:v>
                </c:pt>
                <c:pt idx="15903">
                  <c:v>1550.799926757812</c:v>
                </c:pt>
                <c:pt idx="15904">
                  <c:v>1550.900024414062</c:v>
                </c:pt>
                <c:pt idx="15905">
                  <c:v>1551.0</c:v>
                </c:pt>
                <c:pt idx="15906">
                  <c:v>1551.099975585937</c:v>
                </c:pt>
                <c:pt idx="15907">
                  <c:v>1551.199951171875</c:v>
                </c:pt>
                <c:pt idx="15908">
                  <c:v>1551.299926757812</c:v>
                </c:pt>
                <c:pt idx="15909">
                  <c:v>1551.400024414062</c:v>
                </c:pt>
                <c:pt idx="15910">
                  <c:v>1551.5</c:v>
                </c:pt>
                <c:pt idx="15911">
                  <c:v>1551.599975585937</c:v>
                </c:pt>
                <c:pt idx="15912">
                  <c:v>1551.699951171875</c:v>
                </c:pt>
                <c:pt idx="15913">
                  <c:v>1551.799926757812</c:v>
                </c:pt>
                <c:pt idx="15914">
                  <c:v>1551.900024414062</c:v>
                </c:pt>
                <c:pt idx="15915">
                  <c:v>1552.0</c:v>
                </c:pt>
                <c:pt idx="15916">
                  <c:v>1552.099975585937</c:v>
                </c:pt>
                <c:pt idx="15917">
                  <c:v>1552.199951171875</c:v>
                </c:pt>
                <c:pt idx="15918">
                  <c:v>1552.299926757812</c:v>
                </c:pt>
                <c:pt idx="15919">
                  <c:v>1552.400024414062</c:v>
                </c:pt>
                <c:pt idx="15920">
                  <c:v>1552.5</c:v>
                </c:pt>
                <c:pt idx="15921">
                  <c:v>1552.599975585937</c:v>
                </c:pt>
                <c:pt idx="15922">
                  <c:v>1552.699951171875</c:v>
                </c:pt>
                <c:pt idx="15923">
                  <c:v>1552.799926757812</c:v>
                </c:pt>
                <c:pt idx="15924">
                  <c:v>1552.900024414062</c:v>
                </c:pt>
                <c:pt idx="15925">
                  <c:v>1553.0</c:v>
                </c:pt>
                <c:pt idx="15926">
                  <c:v>1553.099975585937</c:v>
                </c:pt>
                <c:pt idx="15927">
                  <c:v>1553.199951171875</c:v>
                </c:pt>
                <c:pt idx="15928">
                  <c:v>1553.299926757812</c:v>
                </c:pt>
                <c:pt idx="15929">
                  <c:v>1553.400024414062</c:v>
                </c:pt>
                <c:pt idx="15930">
                  <c:v>1553.5</c:v>
                </c:pt>
                <c:pt idx="15931">
                  <c:v>1553.599975585937</c:v>
                </c:pt>
                <c:pt idx="15932">
                  <c:v>1553.699951171875</c:v>
                </c:pt>
                <c:pt idx="15933">
                  <c:v>1553.799926757812</c:v>
                </c:pt>
                <c:pt idx="15934">
                  <c:v>1553.900024414062</c:v>
                </c:pt>
                <c:pt idx="15935">
                  <c:v>1554.0</c:v>
                </c:pt>
                <c:pt idx="15936">
                  <c:v>1554.099975585937</c:v>
                </c:pt>
                <c:pt idx="15937">
                  <c:v>1554.199951171875</c:v>
                </c:pt>
                <c:pt idx="15938">
                  <c:v>1554.299926757812</c:v>
                </c:pt>
                <c:pt idx="15939">
                  <c:v>1554.400024414062</c:v>
                </c:pt>
                <c:pt idx="15940">
                  <c:v>1554.5</c:v>
                </c:pt>
                <c:pt idx="15941">
                  <c:v>1554.599975585937</c:v>
                </c:pt>
                <c:pt idx="15942">
                  <c:v>1554.699951171875</c:v>
                </c:pt>
                <c:pt idx="15943">
                  <c:v>1554.799926757812</c:v>
                </c:pt>
                <c:pt idx="15944">
                  <c:v>1554.900024414062</c:v>
                </c:pt>
                <c:pt idx="15945">
                  <c:v>1555.0</c:v>
                </c:pt>
                <c:pt idx="15946">
                  <c:v>1555.099975585937</c:v>
                </c:pt>
                <c:pt idx="15947">
                  <c:v>1555.199951171875</c:v>
                </c:pt>
                <c:pt idx="15948">
                  <c:v>1555.299926757812</c:v>
                </c:pt>
                <c:pt idx="15949">
                  <c:v>1555.400024414062</c:v>
                </c:pt>
                <c:pt idx="15950">
                  <c:v>1555.5</c:v>
                </c:pt>
                <c:pt idx="15951">
                  <c:v>1555.599975585937</c:v>
                </c:pt>
                <c:pt idx="15952">
                  <c:v>1555.699951171875</c:v>
                </c:pt>
                <c:pt idx="15953">
                  <c:v>1555.799926757812</c:v>
                </c:pt>
                <c:pt idx="15954">
                  <c:v>1555.900024414062</c:v>
                </c:pt>
                <c:pt idx="15955">
                  <c:v>1556.0</c:v>
                </c:pt>
                <c:pt idx="15956">
                  <c:v>1556.099975585937</c:v>
                </c:pt>
                <c:pt idx="15957">
                  <c:v>1556.199951171875</c:v>
                </c:pt>
                <c:pt idx="15958">
                  <c:v>1556.299926757812</c:v>
                </c:pt>
                <c:pt idx="15959">
                  <c:v>1556.400024414062</c:v>
                </c:pt>
                <c:pt idx="15960">
                  <c:v>1556.5</c:v>
                </c:pt>
                <c:pt idx="15961">
                  <c:v>1556.599975585937</c:v>
                </c:pt>
                <c:pt idx="15962">
                  <c:v>1556.699951171875</c:v>
                </c:pt>
                <c:pt idx="15963">
                  <c:v>1556.799926757812</c:v>
                </c:pt>
                <c:pt idx="15964">
                  <c:v>1556.900024414062</c:v>
                </c:pt>
                <c:pt idx="15965">
                  <c:v>1557.0</c:v>
                </c:pt>
                <c:pt idx="15966">
                  <c:v>1557.099975585937</c:v>
                </c:pt>
                <c:pt idx="15967">
                  <c:v>1557.199951171875</c:v>
                </c:pt>
                <c:pt idx="15968">
                  <c:v>1557.299926757812</c:v>
                </c:pt>
                <c:pt idx="15969">
                  <c:v>1557.400024414062</c:v>
                </c:pt>
                <c:pt idx="15970">
                  <c:v>1557.5</c:v>
                </c:pt>
                <c:pt idx="15971">
                  <c:v>1557.599975585937</c:v>
                </c:pt>
                <c:pt idx="15972">
                  <c:v>1557.699951171875</c:v>
                </c:pt>
                <c:pt idx="15973">
                  <c:v>1557.799926757812</c:v>
                </c:pt>
                <c:pt idx="15974">
                  <c:v>1557.900024414062</c:v>
                </c:pt>
                <c:pt idx="15975">
                  <c:v>1558.0</c:v>
                </c:pt>
                <c:pt idx="15976">
                  <c:v>1558.099975585937</c:v>
                </c:pt>
                <c:pt idx="15977">
                  <c:v>1558.199951171875</c:v>
                </c:pt>
                <c:pt idx="15978">
                  <c:v>1558.299926757812</c:v>
                </c:pt>
                <c:pt idx="15979">
                  <c:v>1558.400024414062</c:v>
                </c:pt>
                <c:pt idx="15980">
                  <c:v>1558.5</c:v>
                </c:pt>
                <c:pt idx="15981">
                  <c:v>1558.599975585937</c:v>
                </c:pt>
                <c:pt idx="15982">
                  <c:v>1558.699951171875</c:v>
                </c:pt>
                <c:pt idx="15983">
                  <c:v>1558.799926757812</c:v>
                </c:pt>
                <c:pt idx="15984">
                  <c:v>1558.900024414062</c:v>
                </c:pt>
                <c:pt idx="15985">
                  <c:v>1559.0</c:v>
                </c:pt>
                <c:pt idx="15986">
                  <c:v>1559.099975585937</c:v>
                </c:pt>
                <c:pt idx="15987">
                  <c:v>1559.199951171875</c:v>
                </c:pt>
                <c:pt idx="15988">
                  <c:v>1559.299926757812</c:v>
                </c:pt>
                <c:pt idx="15989">
                  <c:v>1559.400024414062</c:v>
                </c:pt>
                <c:pt idx="15990">
                  <c:v>1559.5</c:v>
                </c:pt>
                <c:pt idx="15991">
                  <c:v>1559.599975585937</c:v>
                </c:pt>
                <c:pt idx="15992">
                  <c:v>1559.699951171875</c:v>
                </c:pt>
                <c:pt idx="15993">
                  <c:v>1559.799926757812</c:v>
                </c:pt>
                <c:pt idx="15994">
                  <c:v>1559.900024414062</c:v>
                </c:pt>
                <c:pt idx="15995">
                  <c:v>1560.0</c:v>
                </c:pt>
                <c:pt idx="15996">
                  <c:v>1560.099975585937</c:v>
                </c:pt>
                <c:pt idx="15997">
                  <c:v>1560.199951171875</c:v>
                </c:pt>
                <c:pt idx="15998">
                  <c:v>1560.299926757812</c:v>
                </c:pt>
                <c:pt idx="15999">
                  <c:v>1560.400024414062</c:v>
                </c:pt>
                <c:pt idx="16000">
                  <c:v>1560.5</c:v>
                </c:pt>
                <c:pt idx="16001">
                  <c:v>1560.599975585937</c:v>
                </c:pt>
                <c:pt idx="16002">
                  <c:v>1560.699951171875</c:v>
                </c:pt>
                <c:pt idx="16003">
                  <c:v>1560.799926757812</c:v>
                </c:pt>
                <c:pt idx="16004">
                  <c:v>1560.900024414062</c:v>
                </c:pt>
                <c:pt idx="16005">
                  <c:v>1561.0</c:v>
                </c:pt>
                <c:pt idx="16006">
                  <c:v>1561.099975585937</c:v>
                </c:pt>
                <c:pt idx="16007">
                  <c:v>1561.199951171875</c:v>
                </c:pt>
                <c:pt idx="16008">
                  <c:v>1561.299926757812</c:v>
                </c:pt>
                <c:pt idx="16009">
                  <c:v>1561.400024414062</c:v>
                </c:pt>
                <c:pt idx="16010">
                  <c:v>1561.5</c:v>
                </c:pt>
                <c:pt idx="16011">
                  <c:v>1561.599975585937</c:v>
                </c:pt>
                <c:pt idx="16012">
                  <c:v>1561.699951171875</c:v>
                </c:pt>
                <c:pt idx="16013">
                  <c:v>1561.799926757812</c:v>
                </c:pt>
                <c:pt idx="16014">
                  <c:v>1561.900024414062</c:v>
                </c:pt>
                <c:pt idx="16015">
                  <c:v>1562.0</c:v>
                </c:pt>
                <c:pt idx="16016">
                  <c:v>1562.099975585937</c:v>
                </c:pt>
                <c:pt idx="16017">
                  <c:v>1562.199951171875</c:v>
                </c:pt>
                <c:pt idx="16018">
                  <c:v>1562.299926757812</c:v>
                </c:pt>
                <c:pt idx="16019">
                  <c:v>1562.400024414062</c:v>
                </c:pt>
                <c:pt idx="16020">
                  <c:v>1562.5</c:v>
                </c:pt>
                <c:pt idx="16021">
                  <c:v>1562.599975585937</c:v>
                </c:pt>
                <c:pt idx="16022">
                  <c:v>1562.699951171875</c:v>
                </c:pt>
                <c:pt idx="16023">
                  <c:v>1562.799926757812</c:v>
                </c:pt>
                <c:pt idx="16024">
                  <c:v>1562.900024414062</c:v>
                </c:pt>
                <c:pt idx="16025">
                  <c:v>1563.0</c:v>
                </c:pt>
                <c:pt idx="16026">
                  <c:v>1563.099975585937</c:v>
                </c:pt>
                <c:pt idx="16027">
                  <c:v>1563.199951171875</c:v>
                </c:pt>
                <c:pt idx="16028">
                  <c:v>1563.299926757812</c:v>
                </c:pt>
                <c:pt idx="16029">
                  <c:v>1563.400024414062</c:v>
                </c:pt>
                <c:pt idx="16030">
                  <c:v>1563.5</c:v>
                </c:pt>
                <c:pt idx="16031">
                  <c:v>1563.599975585937</c:v>
                </c:pt>
                <c:pt idx="16032">
                  <c:v>1563.699951171875</c:v>
                </c:pt>
                <c:pt idx="16033">
                  <c:v>1563.799926757812</c:v>
                </c:pt>
                <c:pt idx="16034">
                  <c:v>1563.900024414062</c:v>
                </c:pt>
                <c:pt idx="16035">
                  <c:v>1564.0</c:v>
                </c:pt>
                <c:pt idx="16036">
                  <c:v>1564.099975585937</c:v>
                </c:pt>
                <c:pt idx="16037">
                  <c:v>1564.199951171875</c:v>
                </c:pt>
                <c:pt idx="16038">
                  <c:v>1564.299926757812</c:v>
                </c:pt>
                <c:pt idx="16039">
                  <c:v>1564.400024414062</c:v>
                </c:pt>
                <c:pt idx="16040">
                  <c:v>1564.5</c:v>
                </c:pt>
                <c:pt idx="16041">
                  <c:v>1564.599975585937</c:v>
                </c:pt>
                <c:pt idx="16042">
                  <c:v>1564.699951171875</c:v>
                </c:pt>
                <c:pt idx="16043">
                  <c:v>1564.799926757812</c:v>
                </c:pt>
                <c:pt idx="16044">
                  <c:v>1564.900024414062</c:v>
                </c:pt>
                <c:pt idx="16045">
                  <c:v>1565.0</c:v>
                </c:pt>
                <c:pt idx="16046">
                  <c:v>1565.099975585937</c:v>
                </c:pt>
                <c:pt idx="16047">
                  <c:v>1565.199951171875</c:v>
                </c:pt>
                <c:pt idx="16048">
                  <c:v>1565.299926757812</c:v>
                </c:pt>
                <c:pt idx="16049">
                  <c:v>1565.400024414062</c:v>
                </c:pt>
                <c:pt idx="16050">
                  <c:v>1565.5</c:v>
                </c:pt>
                <c:pt idx="16051">
                  <c:v>1565.599975585937</c:v>
                </c:pt>
                <c:pt idx="16052">
                  <c:v>1565.699951171875</c:v>
                </c:pt>
                <c:pt idx="16053">
                  <c:v>1565.799926757812</c:v>
                </c:pt>
                <c:pt idx="16054">
                  <c:v>1565.900024414062</c:v>
                </c:pt>
                <c:pt idx="16055">
                  <c:v>1566.0</c:v>
                </c:pt>
                <c:pt idx="16056">
                  <c:v>1566.099975585937</c:v>
                </c:pt>
                <c:pt idx="16057">
                  <c:v>1566.199951171875</c:v>
                </c:pt>
                <c:pt idx="16058">
                  <c:v>1566.299926757812</c:v>
                </c:pt>
                <c:pt idx="16059">
                  <c:v>1566.400024414062</c:v>
                </c:pt>
                <c:pt idx="16060">
                  <c:v>1566.5</c:v>
                </c:pt>
                <c:pt idx="16061">
                  <c:v>1566.599975585937</c:v>
                </c:pt>
                <c:pt idx="16062">
                  <c:v>1566.699951171875</c:v>
                </c:pt>
                <c:pt idx="16063">
                  <c:v>1566.799926757812</c:v>
                </c:pt>
                <c:pt idx="16064">
                  <c:v>1566.900024414062</c:v>
                </c:pt>
                <c:pt idx="16065">
                  <c:v>1567.0</c:v>
                </c:pt>
                <c:pt idx="16066">
                  <c:v>1567.099975585937</c:v>
                </c:pt>
                <c:pt idx="16067">
                  <c:v>1567.199951171875</c:v>
                </c:pt>
                <c:pt idx="16068">
                  <c:v>1567.299926757812</c:v>
                </c:pt>
                <c:pt idx="16069">
                  <c:v>1567.400024414062</c:v>
                </c:pt>
                <c:pt idx="16070">
                  <c:v>1567.5</c:v>
                </c:pt>
                <c:pt idx="16071">
                  <c:v>1567.599975585937</c:v>
                </c:pt>
                <c:pt idx="16072">
                  <c:v>1567.699951171875</c:v>
                </c:pt>
                <c:pt idx="16073">
                  <c:v>1567.799926757812</c:v>
                </c:pt>
                <c:pt idx="16074">
                  <c:v>1567.900024414062</c:v>
                </c:pt>
                <c:pt idx="16075">
                  <c:v>1568.0</c:v>
                </c:pt>
                <c:pt idx="16076">
                  <c:v>1568.099975585937</c:v>
                </c:pt>
                <c:pt idx="16077">
                  <c:v>1568.199951171875</c:v>
                </c:pt>
                <c:pt idx="16078">
                  <c:v>1568.299926757812</c:v>
                </c:pt>
                <c:pt idx="16079">
                  <c:v>1568.400024414062</c:v>
                </c:pt>
                <c:pt idx="16080">
                  <c:v>1568.5</c:v>
                </c:pt>
                <c:pt idx="16081">
                  <c:v>1568.599975585937</c:v>
                </c:pt>
                <c:pt idx="16082">
                  <c:v>1568.699951171875</c:v>
                </c:pt>
                <c:pt idx="16083">
                  <c:v>1568.799926757812</c:v>
                </c:pt>
                <c:pt idx="16084">
                  <c:v>1568.900024414062</c:v>
                </c:pt>
                <c:pt idx="16085">
                  <c:v>1569.0</c:v>
                </c:pt>
                <c:pt idx="16086">
                  <c:v>1569.099975585937</c:v>
                </c:pt>
                <c:pt idx="16087">
                  <c:v>1569.199951171875</c:v>
                </c:pt>
                <c:pt idx="16088">
                  <c:v>1569.299926757812</c:v>
                </c:pt>
                <c:pt idx="16089">
                  <c:v>1569.400024414062</c:v>
                </c:pt>
                <c:pt idx="16090">
                  <c:v>1569.5</c:v>
                </c:pt>
                <c:pt idx="16091">
                  <c:v>1569.599975585937</c:v>
                </c:pt>
                <c:pt idx="16092">
                  <c:v>1569.699951171875</c:v>
                </c:pt>
                <c:pt idx="16093">
                  <c:v>1569.799926757812</c:v>
                </c:pt>
                <c:pt idx="16094">
                  <c:v>1569.900024414062</c:v>
                </c:pt>
                <c:pt idx="16095">
                  <c:v>1570.0</c:v>
                </c:pt>
                <c:pt idx="16096">
                  <c:v>1570.099975585937</c:v>
                </c:pt>
                <c:pt idx="16097">
                  <c:v>1570.199951171875</c:v>
                </c:pt>
                <c:pt idx="16098">
                  <c:v>1570.299926757812</c:v>
                </c:pt>
                <c:pt idx="16099">
                  <c:v>1570.400024414062</c:v>
                </c:pt>
                <c:pt idx="16100">
                  <c:v>1570.5</c:v>
                </c:pt>
                <c:pt idx="16101">
                  <c:v>1570.599975585937</c:v>
                </c:pt>
                <c:pt idx="16102">
                  <c:v>1570.699951171875</c:v>
                </c:pt>
                <c:pt idx="16103">
                  <c:v>1570.799926757812</c:v>
                </c:pt>
                <c:pt idx="16104">
                  <c:v>1570.900024414062</c:v>
                </c:pt>
                <c:pt idx="16105">
                  <c:v>1571.0</c:v>
                </c:pt>
                <c:pt idx="16106">
                  <c:v>1571.099975585937</c:v>
                </c:pt>
                <c:pt idx="16107">
                  <c:v>1571.199951171875</c:v>
                </c:pt>
                <c:pt idx="16108">
                  <c:v>1571.299926757812</c:v>
                </c:pt>
                <c:pt idx="16109">
                  <c:v>1571.400024414062</c:v>
                </c:pt>
                <c:pt idx="16110">
                  <c:v>1571.5</c:v>
                </c:pt>
                <c:pt idx="16111">
                  <c:v>1571.599975585937</c:v>
                </c:pt>
                <c:pt idx="16112">
                  <c:v>1571.699951171875</c:v>
                </c:pt>
                <c:pt idx="16113">
                  <c:v>1571.799926757812</c:v>
                </c:pt>
                <c:pt idx="16114">
                  <c:v>1571.900024414062</c:v>
                </c:pt>
                <c:pt idx="16115">
                  <c:v>1572.0</c:v>
                </c:pt>
                <c:pt idx="16116">
                  <c:v>1572.099975585937</c:v>
                </c:pt>
                <c:pt idx="16117">
                  <c:v>1572.199951171875</c:v>
                </c:pt>
                <c:pt idx="16118">
                  <c:v>1572.299926757812</c:v>
                </c:pt>
                <c:pt idx="16119">
                  <c:v>1572.400024414062</c:v>
                </c:pt>
                <c:pt idx="16120">
                  <c:v>1572.5</c:v>
                </c:pt>
                <c:pt idx="16121">
                  <c:v>1572.599975585937</c:v>
                </c:pt>
                <c:pt idx="16122">
                  <c:v>1572.699951171875</c:v>
                </c:pt>
                <c:pt idx="16123">
                  <c:v>1572.799926757812</c:v>
                </c:pt>
                <c:pt idx="16124">
                  <c:v>1572.900024414062</c:v>
                </c:pt>
                <c:pt idx="16125">
                  <c:v>1573.0</c:v>
                </c:pt>
                <c:pt idx="16126">
                  <c:v>1573.099975585937</c:v>
                </c:pt>
                <c:pt idx="16127">
                  <c:v>1573.199951171875</c:v>
                </c:pt>
                <c:pt idx="16128">
                  <c:v>1573.299926757812</c:v>
                </c:pt>
                <c:pt idx="16129">
                  <c:v>1573.400024414062</c:v>
                </c:pt>
                <c:pt idx="16130">
                  <c:v>1573.5</c:v>
                </c:pt>
                <c:pt idx="16131">
                  <c:v>1573.599975585937</c:v>
                </c:pt>
                <c:pt idx="16132">
                  <c:v>1573.699951171875</c:v>
                </c:pt>
                <c:pt idx="16133">
                  <c:v>1573.799926757812</c:v>
                </c:pt>
                <c:pt idx="16134">
                  <c:v>1573.900024414062</c:v>
                </c:pt>
                <c:pt idx="16135">
                  <c:v>1574.0</c:v>
                </c:pt>
                <c:pt idx="16136">
                  <c:v>1574.099975585937</c:v>
                </c:pt>
                <c:pt idx="16137">
                  <c:v>1574.199951171875</c:v>
                </c:pt>
                <c:pt idx="16138">
                  <c:v>1574.299926757812</c:v>
                </c:pt>
                <c:pt idx="16139">
                  <c:v>1574.400024414062</c:v>
                </c:pt>
                <c:pt idx="16140">
                  <c:v>1574.5</c:v>
                </c:pt>
                <c:pt idx="16141">
                  <c:v>1574.599975585937</c:v>
                </c:pt>
                <c:pt idx="16142">
                  <c:v>1574.699951171875</c:v>
                </c:pt>
                <c:pt idx="16143">
                  <c:v>1574.799926757812</c:v>
                </c:pt>
                <c:pt idx="16144">
                  <c:v>1574.900024414062</c:v>
                </c:pt>
                <c:pt idx="16145">
                  <c:v>1575.0</c:v>
                </c:pt>
                <c:pt idx="16146">
                  <c:v>1575.099975585937</c:v>
                </c:pt>
                <c:pt idx="16147">
                  <c:v>1575.199951171875</c:v>
                </c:pt>
                <c:pt idx="16148">
                  <c:v>1575.299926757812</c:v>
                </c:pt>
                <c:pt idx="16149">
                  <c:v>1575.400024414062</c:v>
                </c:pt>
                <c:pt idx="16150">
                  <c:v>1575.5</c:v>
                </c:pt>
                <c:pt idx="16151">
                  <c:v>1575.599975585937</c:v>
                </c:pt>
                <c:pt idx="16152">
                  <c:v>1575.699951171875</c:v>
                </c:pt>
                <c:pt idx="16153">
                  <c:v>1575.799926757812</c:v>
                </c:pt>
                <c:pt idx="16154">
                  <c:v>1575.900024414062</c:v>
                </c:pt>
                <c:pt idx="16155">
                  <c:v>1576.0</c:v>
                </c:pt>
                <c:pt idx="16156">
                  <c:v>1576.099975585937</c:v>
                </c:pt>
                <c:pt idx="16157">
                  <c:v>1576.199951171875</c:v>
                </c:pt>
                <c:pt idx="16158">
                  <c:v>1576.299926757812</c:v>
                </c:pt>
                <c:pt idx="16159">
                  <c:v>1576.400024414062</c:v>
                </c:pt>
                <c:pt idx="16160">
                  <c:v>1576.5</c:v>
                </c:pt>
                <c:pt idx="16161">
                  <c:v>1576.599975585937</c:v>
                </c:pt>
                <c:pt idx="16162">
                  <c:v>1576.699951171875</c:v>
                </c:pt>
                <c:pt idx="16163">
                  <c:v>1576.799926757812</c:v>
                </c:pt>
                <c:pt idx="16164">
                  <c:v>1576.900024414062</c:v>
                </c:pt>
                <c:pt idx="16165">
                  <c:v>1577.0</c:v>
                </c:pt>
                <c:pt idx="16166">
                  <c:v>1577.099975585937</c:v>
                </c:pt>
                <c:pt idx="16167">
                  <c:v>1577.199951171875</c:v>
                </c:pt>
                <c:pt idx="16168">
                  <c:v>1577.299926757812</c:v>
                </c:pt>
                <c:pt idx="16169">
                  <c:v>1577.400024414062</c:v>
                </c:pt>
                <c:pt idx="16170">
                  <c:v>1577.5</c:v>
                </c:pt>
                <c:pt idx="16171">
                  <c:v>1577.599975585937</c:v>
                </c:pt>
                <c:pt idx="16172">
                  <c:v>1577.699951171875</c:v>
                </c:pt>
                <c:pt idx="16173">
                  <c:v>1577.799926757812</c:v>
                </c:pt>
                <c:pt idx="16174">
                  <c:v>1577.900024414062</c:v>
                </c:pt>
                <c:pt idx="16175">
                  <c:v>1578.0</c:v>
                </c:pt>
                <c:pt idx="16176">
                  <c:v>1578.099975585937</c:v>
                </c:pt>
                <c:pt idx="16177">
                  <c:v>1578.199951171875</c:v>
                </c:pt>
                <c:pt idx="16178">
                  <c:v>1578.299926757812</c:v>
                </c:pt>
                <c:pt idx="16179">
                  <c:v>1578.400024414062</c:v>
                </c:pt>
                <c:pt idx="16180">
                  <c:v>1578.5</c:v>
                </c:pt>
                <c:pt idx="16181">
                  <c:v>1578.599975585937</c:v>
                </c:pt>
                <c:pt idx="16182">
                  <c:v>1578.699951171875</c:v>
                </c:pt>
                <c:pt idx="16183">
                  <c:v>1578.799926757812</c:v>
                </c:pt>
                <c:pt idx="16184">
                  <c:v>1578.900024414062</c:v>
                </c:pt>
                <c:pt idx="16185">
                  <c:v>1579.0</c:v>
                </c:pt>
                <c:pt idx="16186">
                  <c:v>1579.099975585937</c:v>
                </c:pt>
                <c:pt idx="16187">
                  <c:v>1579.199951171875</c:v>
                </c:pt>
                <c:pt idx="16188">
                  <c:v>1579.299926757812</c:v>
                </c:pt>
                <c:pt idx="16189">
                  <c:v>1579.400024414062</c:v>
                </c:pt>
                <c:pt idx="16190">
                  <c:v>1579.5</c:v>
                </c:pt>
                <c:pt idx="16191">
                  <c:v>1579.599975585937</c:v>
                </c:pt>
                <c:pt idx="16192">
                  <c:v>1579.699951171875</c:v>
                </c:pt>
                <c:pt idx="16193">
                  <c:v>1579.799926757812</c:v>
                </c:pt>
                <c:pt idx="16194">
                  <c:v>1579.900024414062</c:v>
                </c:pt>
                <c:pt idx="16195">
                  <c:v>1580.0</c:v>
                </c:pt>
                <c:pt idx="16196">
                  <c:v>1580.099975585937</c:v>
                </c:pt>
                <c:pt idx="16197">
                  <c:v>1580.199951171875</c:v>
                </c:pt>
                <c:pt idx="16198">
                  <c:v>1580.299926757812</c:v>
                </c:pt>
                <c:pt idx="16199">
                  <c:v>1580.400024414062</c:v>
                </c:pt>
                <c:pt idx="16200">
                  <c:v>1580.5</c:v>
                </c:pt>
                <c:pt idx="16201">
                  <c:v>1580.599975585937</c:v>
                </c:pt>
                <c:pt idx="16202">
                  <c:v>1580.699951171875</c:v>
                </c:pt>
                <c:pt idx="16203">
                  <c:v>1580.799926757812</c:v>
                </c:pt>
                <c:pt idx="16204">
                  <c:v>1580.900024414062</c:v>
                </c:pt>
                <c:pt idx="16205">
                  <c:v>1581.0</c:v>
                </c:pt>
                <c:pt idx="16206">
                  <c:v>1581.099975585937</c:v>
                </c:pt>
                <c:pt idx="16207">
                  <c:v>1581.199951171875</c:v>
                </c:pt>
                <c:pt idx="16208">
                  <c:v>1581.299926757812</c:v>
                </c:pt>
                <c:pt idx="16209">
                  <c:v>1581.400024414062</c:v>
                </c:pt>
                <c:pt idx="16210">
                  <c:v>1581.5</c:v>
                </c:pt>
                <c:pt idx="16211">
                  <c:v>1581.599975585937</c:v>
                </c:pt>
                <c:pt idx="16212">
                  <c:v>1581.699951171875</c:v>
                </c:pt>
                <c:pt idx="16213">
                  <c:v>1581.799926757812</c:v>
                </c:pt>
                <c:pt idx="16214">
                  <c:v>1581.900024414062</c:v>
                </c:pt>
                <c:pt idx="16215">
                  <c:v>1582.0</c:v>
                </c:pt>
                <c:pt idx="16216">
                  <c:v>1582.099975585937</c:v>
                </c:pt>
                <c:pt idx="16217">
                  <c:v>1582.199951171875</c:v>
                </c:pt>
                <c:pt idx="16218">
                  <c:v>1582.299926757812</c:v>
                </c:pt>
                <c:pt idx="16219">
                  <c:v>1582.400024414062</c:v>
                </c:pt>
                <c:pt idx="16220">
                  <c:v>1582.5</c:v>
                </c:pt>
                <c:pt idx="16221">
                  <c:v>1582.599975585937</c:v>
                </c:pt>
                <c:pt idx="16222">
                  <c:v>1582.699951171875</c:v>
                </c:pt>
                <c:pt idx="16223">
                  <c:v>1582.799926757812</c:v>
                </c:pt>
                <c:pt idx="16224">
                  <c:v>1582.900024414062</c:v>
                </c:pt>
                <c:pt idx="16225">
                  <c:v>1583.0</c:v>
                </c:pt>
                <c:pt idx="16226">
                  <c:v>1583.099975585937</c:v>
                </c:pt>
                <c:pt idx="16227">
                  <c:v>1583.199951171875</c:v>
                </c:pt>
                <c:pt idx="16228">
                  <c:v>1583.299926757812</c:v>
                </c:pt>
                <c:pt idx="16229">
                  <c:v>1583.400024414062</c:v>
                </c:pt>
                <c:pt idx="16230">
                  <c:v>1583.5</c:v>
                </c:pt>
                <c:pt idx="16231">
                  <c:v>1583.599975585937</c:v>
                </c:pt>
                <c:pt idx="16232">
                  <c:v>1583.699951171875</c:v>
                </c:pt>
                <c:pt idx="16233">
                  <c:v>1583.799926757812</c:v>
                </c:pt>
                <c:pt idx="16234">
                  <c:v>1583.900024414062</c:v>
                </c:pt>
                <c:pt idx="16235">
                  <c:v>1584.0</c:v>
                </c:pt>
                <c:pt idx="16236">
                  <c:v>1584.099975585937</c:v>
                </c:pt>
                <c:pt idx="16237">
                  <c:v>1584.199951171875</c:v>
                </c:pt>
                <c:pt idx="16238">
                  <c:v>1584.299926757812</c:v>
                </c:pt>
                <c:pt idx="16239">
                  <c:v>1584.400024414062</c:v>
                </c:pt>
                <c:pt idx="16240">
                  <c:v>1584.5</c:v>
                </c:pt>
                <c:pt idx="16241">
                  <c:v>1584.599975585937</c:v>
                </c:pt>
                <c:pt idx="16242">
                  <c:v>1584.699951171875</c:v>
                </c:pt>
                <c:pt idx="16243">
                  <c:v>1584.799926757812</c:v>
                </c:pt>
                <c:pt idx="16244">
                  <c:v>1584.900024414062</c:v>
                </c:pt>
                <c:pt idx="16245">
                  <c:v>1585.0</c:v>
                </c:pt>
                <c:pt idx="16246">
                  <c:v>1585.099975585937</c:v>
                </c:pt>
                <c:pt idx="16247">
                  <c:v>1585.199951171875</c:v>
                </c:pt>
                <c:pt idx="16248">
                  <c:v>1585.299926757812</c:v>
                </c:pt>
                <c:pt idx="16249">
                  <c:v>1585.400024414062</c:v>
                </c:pt>
                <c:pt idx="16250">
                  <c:v>1585.5</c:v>
                </c:pt>
                <c:pt idx="16251">
                  <c:v>1585.599975585937</c:v>
                </c:pt>
                <c:pt idx="16252">
                  <c:v>1585.699951171875</c:v>
                </c:pt>
                <c:pt idx="16253">
                  <c:v>1585.799926757812</c:v>
                </c:pt>
                <c:pt idx="16254">
                  <c:v>1585.900024414062</c:v>
                </c:pt>
                <c:pt idx="16255">
                  <c:v>1586.0</c:v>
                </c:pt>
                <c:pt idx="16256">
                  <c:v>1586.099975585937</c:v>
                </c:pt>
                <c:pt idx="16257">
                  <c:v>1586.199951171875</c:v>
                </c:pt>
                <c:pt idx="16258">
                  <c:v>1586.299926757812</c:v>
                </c:pt>
                <c:pt idx="16259">
                  <c:v>1586.400024414062</c:v>
                </c:pt>
                <c:pt idx="16260">
                  <c:v>1586.5</c:v>
                </c:pt>
                <c:pt idx="16261">
                  <c:v>1586.599975585937</c:v>
                </c:pt>
                <c:pt idx="16262">
                  <c:v>1586.699951171875</c:v>
                </c:pt>
                <c:pt idx="16263">
                  <c:v>1586.799926757812</c:v>
                </c:pt>
                <c:pt idx="16264">
                  <c:v>1586.900024414062</c:v>
                </c:pt>
                <c:pt idx="16265">
                  <c:v>1587.0</c:v>
                </c:pt>
                <c:pt idx="16266">
                  <c:v>1587.099975585937</c:v>
                </c:pt>
                <c:pt idx="16267">
                  <c:v>1587.199951171875</c:v>
                </c:pt>
                <c:pt idx="16268">
                  <c:v>1587.299926757812</c:v>
                </c:pt>
                <c:pt idx="16269">
                  <c:v>1587.400024414062</c:v>
                </c:pt>
                <c:pt idx="16270">
                  <c:v>1587.5</c:v>
                </c:pt>
                <c:pt idx="16271">
                  <c:v>1587.599975585937</c:v>
                </c:pt>
                <c:pt idx="16272">
                  <c:v>1587.699951171875</c:v>
                </c:pt>
                <c:pt idx="16273">
                  <c:v>1587.799926757812</c:v>
                </c:pt>
                <c:pt idx="16274">
                  <c:v>1587.900024414062</c:v>
                </c:pt>
                <c:pt idx="16275">
                  <c:v>1588.0</c:v>
                </c:pt>
                <c:pt idx="16276">
                  <c:v>1588.099975585937</c:v>
                </c:pt>
                <c:pt idx="16277">
                  <c:v>1588.199951171875</c:v>
                </c:pt>
                <c:pt idx="16278">
                  <c:v>1588.299926757812</c:v>
                </c:pt>
                <c:pt idx="16279">
                  <c:v>1588.400024414062</c:v>
                </c:pt>
                <c:pt idx="16280">
                  <c:v>1588.5</c:v>
                </c:pt>
                <c:pt idx="16281">
                  <c:v>1588.599975585937</c:v>
                </c:pt>
                <c:pt idx="16282">
                  <c:v>1588.699951171875</c:v>
                </c:pt>
                <c:pt idx="16283">
                  <c:v>1588.799926757812</c:v>
                </c:pt>
                <c:pt idx="16284">
                  <c:v>1588.900024414062</c:v>
                </c:pt>
                <c:pt idx="16285">
                  <c:v>1589.0</c:v>
                </c:pt>
                <c:pt idx="16286">
                  <c:v>1589.099975585937</c:v>
                </c:pt>
                <c:pt idx="16287">
                  <c:v>1589.199951171875</c:v>
                </c:pt>
                <c:pt idx="16288">
                  <c:v>1589.299926757812</c:v>
                </c:pt>
                <c:pt idx="16289">
                  <c:v>1589.400024414062</c:v>
                </c:pt>
                <c:pt idx="16290">
                  <c:v>1589.5</c:v>
                </c:pt>
                <c:pt idx="16291">
                  <c:v>1589.599975585937</c:v>
                </c:pt>
                <c:pt idx="16292">
                  <c:v>1589.699951171875</c:v>
                </c:pt>
                <c:pt idx="16293">
                  <c:v>1589.799926757812</c:v>
                </c:pt>
                <c:pt idx="16294">
                  <c:v>1589.900024414062</c:v>
                </c:pt>
                <c:pt idx="16295">
                  <c:v>1590.0</c:v>
                </c:pt>
                <c:pt idx="16296">
                  <c:v>1590.099975585937</c:v>
                </c:pt>
                <c:pt idx="16297">
                  <c:v>1590.199951171875</c:v>
                </c:pt>
                <c:pt idx="16298">
                  <c:v>1590.299926757812</c:v>
                </c:pt>
                <c:pt idx="16299">
                  <c:v>1590.400024414062</c:v>
                </c:pt>
                <c:pt idx="16300">
                  <c:v>1590.5</c:v>
                </c:pt>
                <c:pt idx="16301">
                  <c:v>1590.599975585937</c:v>
                </c:pt>
                <c:pt idx="16302">
                  <c:v>1590.699951171875</c:v>
                </c:pt>
                <c:pt idx="16303">
                  <c:v>1590.799926757812</c:v>
                </c:pt>
                <c:pt idx="16304">
                  <c:v>1590.900024414062</c:v>
                </c:pt>
                <c:pt idx="16305">
                  <c:v>1591.0</c:v>
                </c:pt>
                <c:pt idx="16306">
                  <c:v>1591.099975585937</c:v>
                </c:pt>
                <c:pt idx="16307">
                  <c:v>1591.199951171875</c:v>
                </c:pt>
                <c:pt idx="16308">
                  <c:v>1591.299926757812</c:v>
                </c:pt>
                <c:pt idx="16309">
                  <c:v>1591.400024414062</c:v>
                </c:pt>
                <c:pt idx="16310">
                  <c:v>1591.5</c:v>
                </c:pt>
                <c:pt idx="16311">
                  <c:v>1591.599975585937</c:v>
                </c:pt>
                <c:pt idx="16312">
                  <c:v>1591.699951171875</c:v>
                </c:pt>
                <c:pt idx="16313">
                  <c:v>1591.799926757812</c:v>
                </c:pt>
                <c:pt idx="16314">
                  <c:v>1591.900024414062</c:v>
                </c:pt>
                <c:pt idx="16315">
                  <c:v>1592.0</c:v>
                </c:pt>
                <c:pt idx="16316">
                  <c:v>1592.099975585937</c:v>
                </c:pt>
                <c:pt idx="16317">
                  <c:v>1592.199951171875</c:v>
                </c:pt>
                <c:pt idx="16318">
                  <c:v>1592.299926757812</c:v>
                </c:pt>
                <c:pt idx="16319">
                  <c:v>1592.400024414062</c:v>
                </c:pt>
                <c:pt idx="16320">
                  <c:v>1592.5</c:v>
                </c:pt>
                <c:pt idx="16321">
                  <c:v>1592.599975585937</c:v>
                </c:pt>
                <c:pt idx="16322">
                  <c:v>1592.699951171875</c:v>
                </c:pt>
                <c:pt idx="16323">
                  <c:v>1592.799926757812</c:v>
                </c:pt>
                <c:pt idx="16324">
                  <c:v>1592.900024414062</c:v>
                </c:pt>
                <c:pt idx="16325">
                  <c:v>1593.0</c:v>
                </c:pt>
                <c:pt idx="16326">
                  <c:v>1593.099975585937</c:v>
                </c:pt>
                <c:pt idx="16327">
                  <c:v>1593.199951171875</c:v>
                </c:pt>
                <c:pt idx="16328">
                  <c:v>1593.299926757812</c:v>
                </c:pt>
                <c:pt idx="16329">
                  <c:v>1593.400024414062</c:v>
                </c:pt>
                <c:pt idx="16330">
                  <c:v>1593.5</c:v>
                </c:pt>
                <c:pt idx="16331">
                  <c:v>1593.599975585937</c:v>
                </c:pt>
                <c:pt idx="16332">
                  <c:v>1593.699951171875</c:v>
                </c:pt>
                <c:pt idx="16333">
                  <c:v>1593.799926757812</c:v>
                </c:pt>
                <c:pt idx="16334">
                  <c:v>1593.900024414062</c:v>
                </c:pt>
                <c:pt idx="16335">
                  <c:v>1594.0</c:v>
                </c:pt>
                <c:pt idx="16336">
                  <c:v>1594.099975585937</c:v>
                </c:pt>
                <c:pt idx="16337">
                  <c:v>1594.199951171875</c:v>
                </c:pt>
                <c:pt idx="16338">
                  <c:v>1594.299926757812</c:v>
                </c:pt>
                <c:pt idx="16339">
                  <c:v>1594.400024414062</c:v>
                </c:pt>
                <c:pt idx="16340">
                  <c:v>1594.5</c:v>
                </c:pt>
                <c:pt idx="16341">
                  <c:v>1594.599975585937</c:v>
                </c:pt>
                <c:pt idx="16342">
                  <c:v>1594.699951171875</c:v>
                </c:pt>
                <c:pt idx="16343">
                  <c:v>1594.799926757812</c:v>
                </c:pt>
                <c:pt idx="16344">
                  <c:v>1594.900024414062</c:v>
                </c:pt>
                <c:pt idx="16345">
                  <c:v>1595.0</c:v>
                </c:pt>
                <c:pt idx="16346">
                  <c:v>1595.099975585937</c:v>
                </c:pt>
                <c:pt idx="16347">
                  <c:v>1595.199951171875</c:v>
                </c:pt>
                <c:pt idx="16348">
                  <c:v>1595.299926757812</c:v>
                </c:pt>
                <c:pt idx="16349">
                  <c:v>1595.400024414062</c:v>
                </c:pt>
                <c:pt idx="16350">
                  <c:v>1595.5</c:v>
                </c:pt>
                <c:pt idx="16351">
                  <c:v>1595.599975585937</c:v>
                </c:pt>
                <c:pt idx="16352">
                  <c:v>1595.699951171875</c:v>
                </c:pt>
                <c:pt idx="16353">
                  <c:v>1595.799926757812</c:v>
                </c:pt>
                <c:pt idx="16354">
                  <c:v>1595.900024414062</c:v>
                </c:pt>
                <c:pt idx="16355">
                  <c:v>1596.0</c:v>
                </c:pt>
                <c:pt idx="16356">
                  <c:v>1596.099975585937</c:v>
                </c:pt>
                <c:pt idx="16357">
                  <c:v>1596.199951171875</c:v>
                </c:pt>
                <c:pt idx="16358">
                  <c:v>1596.299926757812</c:v>
                </c:pt>
                <c:pt idx="16359">
                  <c:v>1596.400024414062</c:v>
                </c:pt>
                <c:pt idx="16360">
                  <c:v>1596.5</c:v>
                </c:pt>
                <c:pt idx="16361">
                  <c:v>1596.599975585937</c:v>
                </c:pt>
                <c:pt idx="16362">
                  <c:v>1596.699951171875</c:v>
                </c:pt>
                <c:pt idx="16363">
                  <c:v>1596.799926757812</c:v>
                </c:pt>
                <c:pt idx="16364">
                  <c:v>1596.900024414062</c:v>
                </c:pt>
                <c:pt idx="16365">
                  <c:v>1597.0</c:v>
                </c:pt>
                <c:pt idx="16366">
                  <c:v>1597.099975585937</c:v>
                </c:pt>
                <c:pt idx="16367">
                  <c:v>1597.199951171875</c:v>
                </c:pt>
                <c:pt idx="16368">
                  <c:v>1597.299926757812</c:v>
                </c:pt>
                <c:pt idx="16369">
                  <c:v>1597.400024414062</c:v>
                </c:pt>
                <c:pt idx="16370">
                  <c:v>1597.5</c:v>
                </c:pt>
                <c:pt idx="16371">
                  <c:v>1597.599975585937</c:v>
                </c:pt>
                <c:pt idx="16372">
                  <c:v>1597.699951171875</c:v>
                </c:pt>
                <c:pt idx="16373">
                  <c:v>1597.799926757812</c:v>
                </c:pt>
                <c:pt idx="16374">
                  <c:v>1597.900024414062</c:v>
                </c:pt>
                <c:pt idx="16375">
                  <c:v>1598.0</c:v>
                </c:pt>
                <c:pt idx="16376">
                  <c:v>1598.099975585937</c:v>
                </c:pt>
                <c:pt idx="16377">
                  <c:v>1598.199951171875</c:v>
                </c:pt>
                <c:pt idx="16378">
                  <c:v>1598.299926757812</c:v>
                </c:pt>
                <c:pt idx="16379">
                  <c:v>1598.400024414062</c:v>
                </c:pt>
                <c:pt idx="16380">
                  <c:v>1598.5</c:v>
                </c:pt>
                <c:pt idx="16381">
                  <c:v>1598.599975585937</c:v>
                </c:pt>
                <c:pt idx="16382">
                  <c:v>1598.699951171875</c:v>
                </c:pt>
                <c:pt idx="16383">
                  <c:v>1598.799926757812</c:v>
                </c:pt>
                <c:pt idx="16384">
                  <c:v>1598.900024414062</c:v>
                </c:pt>
                <c:pt idx="16385">
                  <c:v>1599.0</c:v>
                </c:pt>
                <c:pt idx="16386">
                  <c:v>1599.099975585937</c:v>
                </c:pt>
                <c:pt idx="16387">
                  <c:v>1599.199951171875</c:v>
                </c:pt>
                <c:pt idx="16388">
                  <c:v>1599.299926757812</c:v>
                </c:pt>
                <c:pt idx="16389">
                  <c:v>1599.400024414062</c:v>
                </c:pt>
                <c:pt idx="16390">
                  <c:v>1599.5</c:v>
                </c:pt>
                <c:pt idx="16391">
                  <c:v>1599.599975585937</c:v>
                </c:pt>
                <c:pt idx="16392">
                  <c:v>1599.699951171875</c:v>
                </c:pt>
                <c:pt idx="16393">
                  <c:v>1599.799926757812</c:v>
                </c:pt>
                <c:pt idx="16394">
                  <c:v>1599.900024414062</c:v>
                </c:pt>
                <c:pt idx="16395">
                  <c:v>1600.0</c:v>
                </c:pt>
                <c:pt idx="16396">
                  <c:v>1600.099975585937</c:v>
                </c:pt>
                <c:pt idx="16397">
                  <c:v>1600.199951171875</c:v>
                </c:pt>
                <c:pt idx="16398">
                  <c:v>1600.299926757812</c:v>
                </c:pt>
                <c:pt idx="16399">
                  <c:v>1600.400024414062</c:v>
                </c:pt>
                <c:pt idx="16400">
                  <c:v>1600.5</c:v>
                </c:pt>
                <c:pt idx="16401">
                  <c:v>1600.599975585937</c:v>
                </c:pt>
                <c:pt idx="16402">
                  <c:v>1600.699951171875</c:v>
                </c:pt>
                <c:pt idx="16403">
                  <c:v>1600.799926757812</c:v>
                </c:pt>
                <c:pt idx="16404">
                  <c:v>1600.900024414062</c:v>
                </c:pt>
                <c:pt idx="16405">
                  <c:v>1601.0</c:v>
                </c:pt>
                <c:pt idx="16406">
                  <c:v>1601.099975585937</c:v>
                </c:pt>
                <c:pt idx="16407">
                  <c:v>1601.199951171875</c:v>
                </c:pt>
                <c:pt idx="16408">
                  <c:v>1601.299926757812</c:v>
                </c:pt>
                <c:pt idx="16409">
                  <c:v>1601.400024414062</c:v>
                </c:pt>
                <c:pt idx="16410">
                  <c:v>1601.5</c:v>
                </c:pt>
                <c:pt idx="16411">
                  <c:v>1601.599975585937</c:v>
                </c:pt>
                <c:pt idx="16412">
                  <c:v>1601.699951171875</c:v>
                </c:pt>
                <c:pt idx="16413">
                  <c:v>1601.799926757812</c:v>
                </c:pt>
                <c:pt idx="16414">
                  <c:v>1601.900024414062</c:v>
                </c:pt>
                <c:pt idx="16415">
                  <c:v>1602.0</c:v>
                </c:pt>
                <c:pt idx="16416">
                  <c:v>1602.099975585937</c:v>
                </c:pt>
                <c:pt idx="16417">
                  <c:v>1602.199951171875</c:v>
                </c:pt>
                <c:pt idx="16418">
                  <c:v>1602.299926757812</c:v>
                </c:pt>
                <c:pt idx="16419">
                  <c:v>1602.400024414062</c:v>
                </c:pt>
                <c:pt idx="16420">
                  <c:v>1602.5</c:v>
                </c:pt>
                <c:pt idx="16421">
                  <c:v>1602.599975585937</c:v>
                </c:pt>
                <c:pt idx="16422">
                  <c:v>1602.699951171875</c:v>
                </c:pt>
                <c:pt idx="16423">
                  <c:v>1602.799926757812</c:v>
                </c:pt>
                <c:pt idx="16424">
                  <c:v>1602.900024414062</c:v>
                </c:pt>
                <c:pt idx="16425">
                  <c:v>1603.0</c:v>
                </c:pt>
                <c:pt idx="16426">
                  <c:v>1603.099975585937</c:v>
                </c:pt>
                <c:pt idx="16427">
                  <c:v>1603.199951171875</c:v>
                </c:pt>
                <c:pt idx="16428">
                  <c:v>1603.299926757812</c:v>
                </c:pt>
                <c:pt idx="16429">
                  <c:v>1603.400024414062</c:v>
                </c:pt>
                <c:pt idx="16430">
                  <c:v>1603.5</c:v>
                </c:pt>
                <c:pt idx="16431">
                  <c:v>1603.599975585937</c:v>
                </c:pt>
                <c:pt idx="16432">
                  <c:v>1603.699951171875</c:v>
                </c:pt>
                <c:pt idx="16433">
                  <c:v>1603.799926757812</c:v>
                </c:pt>
                <c:pt idx="16434">
                  <c:v>1603.900024414062</c:v>
                </c:pt>
                <c:pt idx="16435">
                  <c:v>1604.0</c:v>
                </c:pt>
                <c:pt idx="16436">
                  <c:v>1604.099975585937</c:v>
                </c:pt>
                <c:pt idx="16437">
                  <c:v>1604.199951171875</c:v>
                </c:pt>
                <c:pt idx="16438">
                  <c:v>1604.299926757812</c:v>
                </c:pt>
                <c:pt idx="16439">
                  <c:v>1604.400024414062</c:v>
                </c:pt>
                <c:pt idx="16440">
                  <c:v>1604.5</c:v>
                </c:pt>
                <c:pt idx="16441">
                  <c:v>1604.599975585937</c:v>
                </c:pt>
                <c:pt idx="16442">
                  <c:v>1604.699951171875</c:v>
                </c:pt>
                <c:pt idx="16443">
                  <c:v>1604.799926757812</c:v>
                </c:pt>
                <c:pt idx="16444">
                  <c:v>1604.900024414062</c:v>
                </c:pt>
                <c:pt idx="16445">
                  <c:v>1605.0</c:v>
                </c:pt>
                <c:pt idx="16446">
                  <c:v>1605.099975585937</c:v>
                </c:pt>
                <c:pt idx="16447">
                  <c:v>1605.199951171875</c:v>
                </c:pt>
                <c:pt idx="16448">
                  <c:v>1605.299926757812</c:v>
                </c:pt>
                <c:pt idx="16449">
                  <c:v>1605.400024414062</c:v>
                </c:pt>
                <c:pt idx="16450">
                  <c:v>1605.5</c:v>
                </c:pt>
                <c:pt idx="16451">
                  <c:v>1605.599975585937</c:v>
                </c:pt>
                <c:pt idx="16452">
                  <c:v>1605.699951171875</c:v>
                </c:pt>
                <c:pt idx="16453">
                  <c:v>1605.799926757812</c:v>
                </c:pt>
                <c:pt idx="16454">
                  <c:v>1605.900024414062</c:v>
                </c:pt>
                <c:pt idx="16455">
                  <c:v>1606.0</c:v>
                </c:pt>
                <c:pt idx="16456">
                  <c:v>1606.099975585937</c:v>
                </c:pt>
                <c:pt idx="16457">
                  <c:v>1606.199951171875</c:v>
                </c:pt>
                <c:pt idx="16458">
                  <c:v>1606.299926757812</c:v>
                </c:pt>
                <c:pt idx="16459">
                  <c:v>1606.400024414062</c:v>
                </c:pt>
                <c:pt idx="16460">
                  <c:v>1606.5</c:v>
                </c:pt>
                <c:pt idx="16461">
                  <c:v>1606.599975585937</c:v>
                </c:pt>
                <c:pt idx="16462">
                  <c:v>1606.699951171875</c:v>
                </c:pt>
                <c:pt idx="16463">
                  <c:v>1606.799926757812</c:v>
                </c:pt>
                <c:pt idx="16464">
                  <c:v>1606.900024414062</c:v>
                </c:pt>
                <c:pt idx="16465">
                  <c:v>1607.0</c:v>
                </c:pt>
                <c:pt idx="16466">
                  <c:v>1607.099975585937</c:v>
                </c:pt>
                <c:pt idx="16467">
                  <c:v>1607.199951171875</c:v>
                </c:pt>
                <c:pt idx="16468">
                  <c:v>1607.299926757812</c:v>
                </c:pt>
                <c:pt idx="16469">
                  <c:v>1607.400024414062</c:v>
                </c:pt>
                <c:pt idx="16470">
                  <c:v>1607.5</c:v>
                </c:pt>
                <c:pt idx="16471">
                  <c:v>1607.599975585937</c:v>
                </c:pt>
                <c:pt idx="16472">
                  <c:v>1607.699951171875</c:v>
                </c:pt>
                <c:pt idx="16473">
                  <c:v>1607.799926757812</c:v>
                </c:pt>
                <c:pt idx="16474">
                  <c:v>1607.900024414062</c:v>
                </c:pt>
                <c:pt idx="16475">
                  <c:v>1608.0</c:v>
                </c:pt>
                <c:pt idx="16476">
                  <c:v>1608.099975585937</c:v>
                </c:pt>
                <c:pt idx="16477">
                  <c:v>1608.199951171875</c:v>
                </c:pt>
                <c:pt idx="16478">
                  <c:v>1608.299926757812</c:v>
                </c:pt>
                <c:pt idx="16479">
                  <c:v>1608.400024414062</c:v>
                </c:pt>
                <c:pt idx="16480">
                  <c:v>1608.5</c:v>
                </c:pt>
                <c:pt idx="16481">
                  <c:v>1608.599975585937</c:v>
                </c:pt>
                <c:pt idx="16482">
                  <c:v>1608.699951171875</c:v>
                </c:pt>
                <c:pt idx="16483">
                  <c:v>1608.799926757812</c:v>
                </c:pt>
                <c:pt idx="16484">
                  <c:v>1608.900024414062</c:v>
                </c:pt>
                <c:pt idx="16485">
                  <c:v>1609.0</c:v>
                </c:pt>
                <c:pt idx="16486">
                  <c:v>1609.099975585937</c:v>
                </c:pt>
                <c:pt idx="16487">
                  <c:v>1609.199951171875</c:v>
                </c:pt>
                <c:pt idx="16488">
                  <c:v>1609.299926757812</c:v>
                </c:pt>
                <c:pt idx="16489">
                  <c:v>1609.400024414062</c:v>
                </c:pt>
                <c:pt idx="16490">
                  <c:v>1609.5</c:v>
                </c:pt>
                <c:pt idx="16491">
                  <c:v>1609.599975585937</c:v>
                </c:pt>
                <c:pt idx="16492">
                  <c:v>1609.699951171875</c:v>
                </c:pt>
                <c:pt idx="16493">
                  <c:v>1609.799926757812</c:v>
                </c:pt>
                <c:pt idx="16494">
                  <c:v>1609.900024414062</c:v>
                </c:pt>
                <c:pt idx="16495">
                  <c:v>1610.0</c:v>
                </c:pt>
                <c:pt idx="16496">
                  <c:v>1610.099975585937</c:v>
                </c:pt>
                <c:pt idx="16497">
                  <c:v>1610.199951171875</c:v>
                </c:pt>
                <c:pt idx="16498">
                  <c:v>1610.299926757812</c:v>
                </c:pt>
                <c:pt idx="16499">
                  <c:v>1610.400024414062</c:v>
                </c:pt>
                <c:pt idx="16500">
                  <c:v>1610.5</c:v>
                </c:pt>
                <c:pt idx="16501">
                  <c:v>1610.599975585937</c:v>
                </c:pt>
                <c:pt idx="16502">
                  <c:v>1610.699951171875</c:v>
                </c:pt>
                <c:pt idx="16503">
                  <c:v>1610.799926757812</c:v>
                </c:pt>
                <c:pt idx="16504">
                  <c:v>1610.900024414062</c:v>
                </c:pt>
                <c:pt idx="16505">
                  <c:v>1611.0</c:v>
                </c:pt>
                <c:pt idx="16506">
                  <c:v>1611.099975585937</c:v>
                </c:pt>
                <c:pt idx="16507">
                  <c:v>1611.199951171875</c:v>
                </c:pt>
                <c:pt idx="16508">
                  <c:v>1611.299926757812</c:v>
                </c:pt>
                <c:pt idx="16509">
                  <c:v>1611.400024414062</c:v>
                </c:pt>
                <c:pt idx="16510">
                  <c:v>1611.5</c:v>
                </c:pt>
                <c:pt idx="16511">
                  <c:v>1611.599975585937</c:v>
                </c:pt>
                <c:pt idx="16512">
                  <c:v>1611.699951171875</c:v>
                </c:pt>
                <c:pt idx="16513">
                  <c:v>1611.799926757812</c:v>
                </c:pt>
                <c:pt idx="16514">
                  <c:v>1611.900024414062</c:v>
                </c:pt>
                <c:pt idx="16515">
                  <c:v>1612.0</c:v>
                </c:pt>
                <c:pt idx="16516">
                  <c:v>1612.099975585937</c:v>
                </c:pt>
                <c:pt idx="16517">
                  <c:v>1612.199951171875</c:v>
                </c:pt>
                <c:pt idx="16518">
                  <c:v>1612.299926757812</c:v>
                </c:pt>
                <c:pt idx="16519">
                  <c:v>1612.400024414062</c:v>
                </c:pt>
                <c:pt idx="16520">
                  <c:v>1612.5</c:v>
                </c:pt>
                <c:pt idx="16521">
                  <c:v>1612.599975585937</c:v>
                </c:pt>
                <c:pt idx="16522">
                  <c:v>1612.699951171875</c:v>
                </c:pt>
                <c:pt idx="16523">
                  <c:v>1612.799926757812</c:v>
                </c:pt>
                <c:pt idx="16524">
                  <c:v>1612.900024414062</c:v>
                </c:pt>
                <c:pt idx="16525">
                  <c:v>1613.0</c:v>
                </c:pt>
                <c:pt idx="16526">
                  <c:v>1613.099975585937</c:v>
                </c:pt>
                <c:pt idx="16527">
                  <c:v>1613.199951171875</c:v>
                </c:pt>
                <c:pt idx="16528">
                  <c:v>1613.299926757812</c:v>
                </c:pt>
                <c:pt idx="16529">
                  <c:v>1613.400024414062</c:v>
                </c:pt>
                <c:pt idx="16530">
                  <c:v>1613.5</c:v>
                </c:pt>
                <c:pt idx="16531">
                  <c:v>1613.599975585937</c:v>
                </c:pt>
                <c:pt idx="16532">
                  <c:v>1613.699951171875</c:v>
                </c:pt>
                <c:pt idx="16533">
                  <c:v>1613.799926757812</c:v>
                </c:pt>
                <c:pt idx="16534">
                  <c:v>1613.900024414062</c:v>
                </c:pt>
                <c:pt idx="16535">
                  <c:v>1614.0</c:v>
                </c:pt>
                <c:pt idx="16536">
                  <c:v>1614.099975585937</c:v>
                </c:pt>
                <c:pt idx="16537">
                  <c:v>1614.199951171875</c:v>
                </c:pt>
                <c:pt idx="16538">
                  <c:v>1614.299926757812</c:v>
                </c:pt>
                <c:pt idx="16539">
                  <c:v>1614.400024414062</c:v>
                </c:pt>
                <c:pt idx="16540">
                  <c:v>1614.5</c:v>
                </c:pt>
                <c:pt idx="16541">
                  <c:v>1614.599975585937</c:v>
                </c:pt>
                <c:pt idx="16542">
                  <c:v>1614.699951171875</c:v>
                </c:pt>
                <c:pt idx="16543">
                  <c:v>1614.799926757812</c:v>
                </c:pt>
                <c:pt idx="16544">
                  <c:v>1614.900024414062</c:v>
                </c:pt>
                <c:pt idx="16545">
                  <c:v>1615.0</c:v>
                </c:pt>
                <c:pt idx="16546">
                  <c:v>1615.099975585937</c:v>
                </c:pt>
                <c:pt idx="16547">
                  <c:v>1615.199951171875</c:v>
                </c:pt>
                <c:pt idx="16548">
                  <c:v>1615.299926757812</c:v>
                </c:pt>
                <c:pt idx="16549">
                  <c:v>1615.400024414062</c:v>
                </c:pt>
                <c:pt idx="16550">
                  <c:v>1615.5</c:v>
                </c:pt>
                <c:pt idx="16551">
                  <c:v>1615.599975585937</c:v>
                </c:pt>
                <c:pt idx="16552">
                  <c:v>1615.699951171875</c:v>
                </c:pt>
                <c:pt idx="16553">
                  <c:v>1615.799926757812</c:v>
                </c:pt>
                <c:pt idx="16554">
                  <c:v>1615.900024414062</c:v>
                </c:pt>
                <c:pt idx="16555">
                  <c:v>1616.0</c:v>
                </c:pt>
                <c:pt idx="16556">
                  <c:v>1616.099975585937</c:v>
                </c:pt>
                <c:pt idx="16557">
                  <c:v>1616.199951171875</c:v>
                </c:pt>
                <c:pt idx="16558">
                  <c:v>1616.299926757812</c:v>
                </c:pt>
                <c:pt idx="16559">
                  <c:v>1616.400024414062</c:v>
                </c:pt>
                <c:pt idx="16560">
                  <c:v>1616.5</c:v>
                </c:pt>
                <c:pt idx="16561">
                  <c:v>1616.599975585937</c:v>
                </c:pt>
                <c:pt idx="16562">
                  <c:v>1616.699951171875</c:v>
                </c:pt>
                <c:pt idx="16563">
                  <c:v>1616.799926757812</c:v>
                </c:pt>
                <c:pt idx="16564">
                  <c:v>1616.900024414062</c:v>
                </c:pt>
                <c:pt idx="16565">
                  <c:v>1617.0</c:v>
                </c:pt>
                <c:pt idx="16566">
                  <c:v>1617.099975585937</c:v>
                </c:pt>
                <c:pt idx="16567">
                  <c:v>1617.199951171875</c:v>
                </c:pt>
                <c:pt idx="16568">
                  <c:v>1617.299926757812</c:v>
                </c:pt>
                <c:pt idx="16569">
                  <c:v>1617.400024414062</c:v>
                </c:pt>
                <c:pt idx="16570">
                  <c:v>1617.5</c:v>
                </c:pt>
                <c:pt idx="16571">
                  <c:v>1617.599975585937</c:v>
                </c:pt>
                <c:pt idx="16572">
                  <c:v>1617.699951171875</c:v>
                </c:pt>
                <c:pt idx="16573">
                  <c:v>1617.799926757812</c:v>
                </c:pt>
                <c:pt idx="16574">
                  <c:v>1617.900024414062</c:v>
                </c:pt>
                <c:pt idx="16575">
                  <c:v>1618.0</c:v>
                </c:pt>
                <c:pt idx="16576">
                  <c:v>1618.099975585937</c:v>
                </c:pt>
                <c:pt idx="16577">
                  <c:v>1618.199951171875</c:v>
                </c:pt>
                <c:pt idx="16578">
                  <c:v>1618.299926757812</c:v>
                </c:pt>
                <c:pt idx="16579">
                  <c:v>1618.400024414062</c:v>
                </c:pt>
                <c:pt idx="16580">
                  <c:v>1618.5</c:v>
                </c:pt>
                <c:pt idx="16581">
                  <c:v>1618.599975585937</c:v>
                </c:pt>
                <c:pt idx="16582">
                  <c:v>1618.699951171875</c:v>
                </c:pt>
                <c:pt idx="16583">
                  <c:v>1618.799926757812</c:v>
                </c:pt>
                <c:pt idx="16584">
                  <c:v>1618.900024414062</c:v>
                </c:pt>
                <c:pt idx="16585">
                  <c:v>1619.0</c:v>
                </c:pt>
                <c:pt idx="16586">
                  <c:v>1619.099975585937</c:v>
                </c:pt>
                <c:pt idx="16587">
                  <c:v>1619.199951171875</c:v>
                </c:pt>
                <c:pt idx="16588">
                  <c:v>1619.299926757812</c:v>
                </c:pt>
                <c:pt idx="16589">
                  <c:v>1619.400024414062</c:v>
                </c:pt>
                <c:pt idx="16590">
                  <c:v>1619.5</c:v>
                </c:pt>
                <c:pt idx="16591">
                  <c:v>1619.599975585937</c:v>
                </c:pt>
                <c:pt idx="16592">
                  <c:v>1619.699951171875</c:v>
                </c:pt>
                <c:pt idx="16593">
                  <c:v>1619.799926757812</c:v>
                </c:pt>
                <c:pt idx="16594">
                  <c:v>1619.900024414062</c:v>
                </c:pt>
                <c:pt idx="16595">
                  <c:v>1620.0</c:v>
                </c:pt>
                <c:pt idx="16596">
                  <c:v>1620.099975585937</c:v>
                </c:pt>
                <c:pt idx="16597">
                  <c:v>1620.199951171875</c:v>
                </c:pt>
                <c:pt idx="16598">
                  <c:v>1620.299926757812</c:v>
                </c:pt>
                <c:pt idx="16599">
                  <c:v>1620.400024414062</c:v>
                </c:pt>
                <c:pt idx="16600">
                  <c:v>1620.5</c:v>
                </c:pt>
                <c:pt idx="16601">
                  <c:v>1620.599975585937</c:v>
                </c:pt>
                <c:pt idx="16602">
                  <c:v>1620.699951171875</c:v>
                </c:pt>
                <c:pt idx="16603">
                  <c:v>1620.799926757812</c:v>
                </c:pt>
                <c:pt idx="16604">
                  <c:v>1620.900024414062</c:v>
                </c:pt>
                <c:pt idx="16605">
                  <c:v>1621.0</c:v>
                </c:pt>
                <c:pt idx="16606">
                  <c:v>1621.099975585937</c:v>
                </c:pt>
                <c:pt idx="16607">
                  <c:v>1621.199951171875</c:v>
                </c:pt>
                <c:pt idx="16608">
                  <c:v>1621.299926757812</c:v>
                </c:pt>
                <c:pt idx="16609">
                  <c:v>1621.400024414062</c:v>
                </c:pt>
                <c:pt idx="16610">
                  <c:v>1621.5</c:v>
                </c:pt>
                <c:pt idx="16611">
                  <c:v>1621.599975585937</c:v>
                </c:pt>
                <c:pt idx="16612">
                  <c:v>1621.699951171875</c:v>
                </c:pt>
                <c:pt idx="16613">
                  <c:v>1621.799926757812</c:v>
                </c:pt>
                <c:pt idx="16614">
                  <c:v>1621.900024414062</c:v>
                </c:pt>
                <c:pt idx="16615">
                  <c:v>1622.0</c:v>
                </c:pt>
                <c:pt idx="16616">
                  <c:v>1622.099975585937</c:v>
                </c:pt>
                <c:pt idx="16617">
                  <c:v>1622.199951171875</c:v>
                </c:pt>
                <c:pt idx="16618">
                  <c:v>1622.299926757812</c:v>
                </c:pt>
                <c:pt idx="16619">
                  <c:v>1622.400024414062</c:v>
                </c:pt>
                <c:pt idx="16620">
                  <c:v>1622.5</c:v>
                </c:pt>
                <c:pt idx="16621">
                  <c:v>1622.599975585937</c:v>
                </c:pt>
                <c:pt idx="16622">
                  <c:v>1622.699951171875</c:v>
                </c:pt>
                <c:pt idx="16623">
                  <c:v>1622.799926757812</c:v>
                </c:pt>
                <c:pt idx="16624">
                  <c:v>1622.900024414062</c:v>
                </c:pt>
                <c:pt idx="16625">
                  <c:v>1623.0</c:v>
                </c:pt>
                <c:pt idx="16626">
                  <c:v>1623.099975585937</c:v>
                </c:pt>
                <c:pt idx="16627">
                  <c:v>1623.199951171875</c:v>
                </c:pt>
                <c:pt idx="16628">
                  <c:v>1623.299926757812</c:v>
                </c:pt>
                <c:pt idx="16629">
                  <c:v>1623.400024414062</c:v>
                </c:pt>
                <c:pt idx="16630">
                  <c:v>1623.5</c:v>
                </c:pt>
                <c:pt idx="16631">
                  <c:v>1623.599975585937</c:v>
                </c:pt>
                <c:pt idx="16632">
                  <c:v>1623.699951171875</c:v>
                </c:pt>
                <c:pt idx="16633">
                  <c:v>1623.799926757812</c:v>
                </c:pt>
                <c:pt idx="16634">
                  <c:v>1623.900024414062</c:v>
                </c:pt>
                <c:pt idx="16635">
                  <c:v>1624.0</c:v>
                </c:pt>
                <c:pt idx="16636">
                  <c:v>1624.099975585937</c:v>
                </c:pt>
                <c:pt idx="16637">
                  <c:v>1624.199951171875</c:v>
                </c:pt>
                <c:pt idx="16638">
                  <c:v>1624.299926757812</c:v>
                </c:pt>
                <c:pt idx="16639">
                  <c:v>1624.400024414062</c:v>
                </c:pt>
                <c:pt idx="16640">
                  <c:v>1624.5</c:v>
                </c:pt>
                <c:pt idx="16641">
                  <c:v>1624.599975585937</c:v>
                </c:pt>
                <c:pt idx="16642">
                  <c:v>1624.699951171875</c:v>
                </c:pt>
                <c:pt idx="16643">
                  <c:v>1624.799926757812</c:v>
                </c:pt>
                <c:pt idx="16644">
                  <c:v>1624.900024414062</c:v>
                </c:pt>
                <c:pt idx="16645">
                  <c:v>1625.0</c:v>
                </c:pt>
                <c:pt idx="16646">
                  <c:v>1625.099975585937</c:v>
                </c:pt>
                <c:pt idx="16647">
                  <c:v>1625.199951171875</c:v>
                </c:pt>
                <c:pt idx="16648">
                  <c:v>1625.299926757812</c:v>
                </c:pt>
                <c:pt idx="16649">
                  <c:v>1625.400024414062</c:v>
                </c:pt>
                <c:pt idx="16650">
                  <c:v>1625.5</c:v>
                </c:pt>
                <c:pt idx="16651">
                  <c:v>1625.599975585937</c:v>
                </c:pt>
                <c:pt idx="16652">
                  <c:v>1625.699951171875</c:v>
                </c:pt>
                <c:pt idx="16653">
                  <c:v>1625.799926757812</c:v>
                </c:pt>
                <c:pt idx="16654">
                  <c:v>1625.900024414062</c:v>
                </c:pt>
                <c:pt idx="16655">
                  <c:v>1626.0</c:v>
                </c:pt>
                <c:pt idx="16656">
                  <c:v>1626.099975585937</c:v>
                </c:pt>
                <c:pt idx="16657">
                  <c:v>1626.199951171875</c:v>
                </c:pt>
                <c:pt idx="16658">
                  <c:v>1626.299926757812</c:v>
                </c:pt>
                <c:pt idx="16659">
                  <c:v>1626.400024414062</c:v>
                </c:pt>
                <c:pt idx="16660">
                  <c:v>1626.5</c:v>
                </c:pt>
                <c:pt idx="16661">
                  <c:v>1626.599975585937</c:v>
                </c:pt>
                <c:pt idx="16662">
                  <c:v>1626.699951171875</c:v>
                </c:pt>
                <c:pt idx="16663">
                  <c:v>1626.799926757812</c:v>
                </c:pt>
                <c:pt idx="16664">
                  <c:v>1626.900024414062</c:v>
                </c:pt>
                <c:pt idx="16665">
                  <c:v>1627.0</c:v>
                </c:pt>
                <c:pt idx="16666">
                  <c:v>1627.099975585937</c:v>
                </c:pt>
                <c:pt idx="16667">
                  <c:v>1627.199951171875</c:v>
                </c:pt>
                <c:pt idx="16668">
                  <c:v>1627.299926757812</c:v>
                </c:pt>
                <c:pt idx="16669">
                  <c:v>1627.400024414062</c:v>
                </c:pt>
                <c:pt idx="16670">
                  <c:v>1627.5</c:v>
                </c:pt>
                <c:pt idx="16671">
                  <c:v>1627.599975585937</c:v>
                </c:pt>
                <c:pt idx="16672">
                  <c:v>1627.699951171875</c:v>
                </c:pt>
                <c:pt idx="16673">
                  <c:v>1627.799926757812</c:v>
                </c:pt>
                <c:pt idx="16674">
                  <c:v>1627.900024414062</c:v>
                </c:pt>
                <c:pt idx="16675">
                  <c:v>1628.0</c:v>
                </c:pt>
                <c:pt idx="16676">
                  <c:v>1628.099975585937</c:v>
                </c:pt>
                <c:pt idx="16677">
                  <c:v>1628.199951171875</c:v>
                </c:pt>
                <c:pt idx="16678">
                  <c:v>1628.299926757812</c:v>
                </c:pt>
                <c:pt idx="16679">
                  <c:v>1628.400024414062</c:v>
                </c:pt>
                <c:pt idx="16680">
                  <c:v>1628.5</c:v>
                </c:pt>
                <c:pt idx="16681">
                  <c:v>1628.599975585937</c:v>
                </c:pt>
                <c:pt idx="16682">
                  <c:v>1628.699951171875</c:v>
                </c:pt>
                <c:pt idx="16683">
                  <c:v>1628.799926757812</c:v>
                </c:pt>
                <c:pt idx="16684">
                  <c:v>1628.900024414062</c:v>
                </c:pt>
                <c:pt idx="16685">
                  <c:v>1629.0</c:v>
                </c:pt>
                <c:pt idx="16686">
                  <c:v>1629.099975585937</c:v>
                </c:pt>
                <c:pt idx="16687">
                  <c:v>1629.199951171875</c:v>
                </c:pt>
                <c:pt idx="16688">
                  <c:v>1629.299926757812</c:v>
                </c:pt>
                <c:pt idx="16689">
                  <c:v>1629.400024414062</c:v>
                </c:pt>
                <c:pt idx="16690">
                  <c:v>1629.5</c:v>
                </c:pt>
                <c:pt idx="16691">
                  <c:v>1629.599975585937</c:v>
                </c:pt>
                <c:pt idx="16692">
                  <c:v>1629.699951171875</c:v>
                </c:pt>
                <c:pt idx="16693">
                  <c:v>1629.799926757812</c:v>
                </c:pt>
                <c:pt idx="16694">
                  <c:v>1629.900024414062</c:v>
                </c:pt>
                <c:pt idx="16695">
                  <c:v>1630.0</c:v>
                </c:pt>
                <c:pt idx="16696">
                  <c:v>1630.099975585937</c:v>
                </c:pt>
                <c:pt idx="16697">
                  <c:v>1630.199951171875</c:v>
                </c:pt>
                <c:pt idx="16698">
                  <c:v>1630.299926757812</c:v>
                </c:pt>
                <c:pt idx="16699">
                  <c:v>1630.400024414062</c:v>
                </c:pt>
                <c:pt idx="16700">
                  <c:v>1630.5</c:v>
                </c:pt>
                <c:pt idx="16701">
                  <c:v>1630.599975585937</c:v>
                </c:pt>
                <c:pt idx="16702">
                  <c:v>1630.699951171875</c:v>
                </c:pt>
                <c:pt idx="16703">
                  <c:v>1630.799926757812</c:v>
                </c:pt>
                <c:pt idx="16704">
                  <c:v>1630.900024414062</c:v>
                </c:pt>
                <c:pt idx="16705">
                  <c:v>1631.0</c:v>
                </c:pt>
                <c:pt idx="16706">
                  <c:v>1631.099975585937</c:v>
                </c:pt>
                <c:pt idx="16707">
                  <c:v>1631.199951171875</c:v>
                </c:pt>
                <c:pt idx="16708">
                  <c:v>1631.299926757812</c:v>
                </c:pt>
                <c:pt idx="16709">
                  <c:v>1631.400024414062</c:v>
                </c:pt>
                <c:pt idx="16710">
                  <c:v>1631.5</c:v>
                </c:pt>
                <c:pt idx="16711">
                  <c:v>1631.599975585937</c:v>
                </c:pt>
                <c:pt idx="16712">
                  <c:v>1631.699951171875</c:v>
                </c:pt>
                <c:pt idx="16713">
                  <c:v>1631.799926757812</c:v>
                </c:pt>
                <c:pt idx="16714">
                  <c:v>1631.900024414062</c:v>
                </c:pt>
                <c:pt idx="16715">
                  <c:v>1632.0</c:v>
                </c:pt>
                <c:pt idx="16716">
                  <c:v>1632.099975585937</c:v>
                </c:pt>
                <c:pt idx="16717">
                  <c:v>1632.199951171875</c:v>
                </c:pt>
                <c:pt idx="16718">
                  <c:v>1632.299926757812</c:v>
                </c:pt>
                <c:pt idx="16719">
                  <c:v>1632.400024414062</c:v>
                </c:pt>
                <c:pt idx="16720">
                  <c:v>1632.5</c:v>
                </c:pt>
                <c:pt idx="16721">
                  <c:v>1632.599975585937</c:v>
                </c:pt>
                <c:pt idx="16722">
                  <c:v>1632.699951171875</c:v>
                </c:pt>
                <c:pt idx="16723">
                  <c:v>1632.799926757812</c:v>
                </c:pt>
                <c:pt idx="16724">
                  <c:v>1632.900024414062</c:v>
                </c:pt>
                <c:pt idx="16725">
                  <c:v>1633.0</c:v>
                </c:pt>
                <c:pt idx="16726">
                  <c:v>1633.099975585937</c:v>
                </c:pt>
                <c:pt idx="16727">
                  <c:v>1633.199951171875</c:v>
                </c:pt>
                <c:pt idx="16728">
                  <c:v>1633.299926757812</c:v>
                </c:pt>
                <c:pt idx="16729">
                  <c:v>1633.400024414062</c:v>
                </c:pt>
                <c:pt idx="16730">
                  <c:v>1633.5</c:v>
                </c:pt>
                <c:pt idx="16731">
                  <c:v>1633.599975585937</c:v>
                </c:pt>
                <c:pt idx="16732">
                  <c:v>1633.699951171875</c:v>
                </c:pt>
                <c:pt idx="16733">
                  <c:v>1633.799926757812</c:v>
                </c:pt>
                <c:pt idx="16734">
                  <c:v>1633.900024414062</c:v>
                </c:pt>
                <c:pt idx="16735">
                  <c:v>1634.0</c:v>
                </c:pt>
                <c:pt idx="16736">
                  <c:v>1634.099975585937</c:v>
                </c:pt>
                <c:pt idx="16737">
                  <c:v>1634.199951171875</c:v>
                </c:pt>
                <c:pt idx="16738">
                  <c:v>1634.299926757812</c:v>
                </c:pt>
                <c:pt idx="16739">
                  <c:v>1634.400024414062</c:v>
                </c:pt>
                <c:pt idx="16740">
                  <c:v>1634.5</c:v>
                </c:pt>
                <c:pt idx="16741">
                  <c:v>1634.599975585937</c:v>
                </c:pt>
                <c:pt idx="16742">
                  <c:v>1634.699951171875</c:v>
                </c:pt>
                <c:pt idx="16743">
                  <c:v>1634.799926757812</c:v>
                </c:pt>
                <c:pt idx="16744">
                  <c:v>1634.900024414062</c:v>
                </c:pt>
                <c:pt idx="16745">
                  <c:v>1635.0</c:v>
                </c:pt>
                <c:pt idx="16746">
                  <c:v>1635.099975585937</c:v>
                </c:pt>
                <c:pt idx="16747">
                  <c:v>1635.199951171875</c:v>
                </c:pt>
                <c:pt idx="16748">
                  <c:v>1635.299926757812</c:v>
                </c:pt>
                <c:pt idx="16749">
                  <c:v>1635.400024414062</c:v>
                </c:pt>
                <c:pt idx="16750">
                  <c:v>1635.5</c:v>
                </c:pt>
                <c:pt idx="16751">
                  <c:v>1635.599975585937</c:v>
                </c:pt>
                <c:pt idx="16752">
                  <c:v>1635.699951171875</c:v>
                </c:pt>
                <c:pt idx="16753">
                  <c:v>1635.799926757812</c:v>
                </c:pt>
                <c:pt idx="16754">
                  <c:v>1635.900024414062</c:v>
                </c:pt>
                <c:pt idx="16755">
                  <c:v>1636.0</c:v>
                </c:pt>
                <c:pt idx="16756">
                  <c:v>1636.099975585937</c:v>
                </c:pt>
                <c:pt idx="16757">
                  <c:v>1636.199951171875</c:v>
                </c:pt>
                <c:pt idx="16758">
                  <c:v>1636.299926757812</c:v>
                </c:pt>
                <c:pt idx="16759">
                  <c:v>1636.400024414062</c:v>
                </c:pt>
                <c:pt idx="16760">
                  <c:v>1636.5</c:v>
                </c:pt>
                <c:pt idx="16761">
                  <c:v>1636.599975585937</c:v>
                </c:pt>
                <c:pt idx="16762">
                  <c:v>1636.699951171875</c:v>
                </c:pt>
                <c:pt idx="16763">
                  <c:v>1636.799926757812</c:v>
                </c:pt>
                <c:pt idx="16764">
                  <c:v>1636.900024414062</c:v>
                </c:pt>
                <c:pt idx="16765">
                  <c:v>1637.0</c:v>
                </c:pt>
                <c:pt idx="16766">
                  <c:v>1637.099975585937</c:v>
                </c:pt>
                <c:pt idx="16767">
                  <c:v>1637.199951171875</c:v>
                </c:pt>
                <c:pt idx="16768">
                  <c:v>1637.299926757812</c:v>
                </c:pt>
                <c:pt idx="16769">
                  <c:v>1637.400024414062</c:v>
                </c:pt>
                <c:pt idx="16770">
                  <c:v>1637.5</c:v>
                </c:pt>
                <c:pt idx="16771">
                  <c:v>1637.599975585937</c:v>
                </c:pt>
                <c:pt idx="16772">
                  <c:v>1637.699951171875</c:v>
                </c:pt>
                <c:pt idx="16773">
                  <c:v>1637.799926757812</c:v>
                </c:pt>
                <c:pt idx="16774">
                  <c:v>1637.900024414062</c:v>
                </c:pt>
                <c:pt idx="16775">
                  <c:v>1638.0</c:v>
                </c:pt>
                <c:pt idx="16776">
                  <c:v>1638.099975585937</c:v>
                </c:pt>
                <c:pt idx="16777">
                  <c:v>1638.199951171875</c:v>
                </c:pt>
                <c:pt idx="16778">
                  <c:v>1638.299926757812</c:v>
                </c:pt>
                <c:pt idx="16779">
                  <c:v>1638.400024414062</c:v>
                </c:pt>
                <c:pt idx="16780">
                  <c:v>1638.5</c:v>
                </c:pt>
                <c:pt idx="16781">
                  <c:v>1638.599975585937</c:v>
                </c:pt>
                <c:pt idx="16782">
                  <c:v>1638.699951171875</c:v>
                </c:pt>
                <c:pt idx="16783">
                  <c:v>1638.799926757812</c:v>
                </c:pt>
                <c:pt idx="16784">
                  <c:v>1638.900024414062</c:v>
                </c:pt>
                <c:pt idx="16785">
                  <c:v>1639.0</c:v>
                </c:pt>
                <c:pt idx="16786">
                  <c:v>1639.099975585937</c:v>
                </c:pt>
                <c:pt idx="16787">
                  <c:v>1639.199951171875</c:v>
                </c:pt>
                <c:pt idx="16788">
                  <c:v>1639.299926757812</c:v>
                </c:pt>
                <c:pt idx="16789">
                  <c:v>1639.400024414062</c:v>
                </c:pt>
                <c:pt idx="16790">
                  <c:v>1639.5</c:v>
                </c:pt>
                <c:pt idx="16791">
                  <c:v>1639.599975585937</c:v>
                </c:pt>
                <c:pt idx="16792">
                  <c:v>1639.699951171875</c:v>
                </c:pt>
                <c:pt idx="16793">
                  <c:v>1639.799926757812</c:v>
                </c:pt>
                <c:pt idx="16794">
                  <c:v>1639.900024414062</c:v>
                </c:pt>
                <c:pt idx="16795">
                  <c:v>1640.0</c:v>
                </c:pt>
                <c:pt idx="16796">
                  <c:v>1640.099975585937</c:v>
                </c:pt>
                <c:pt idx="16797">
                  <c:v>1640.199951171875</c:v>
                </c:pt>
                <c:pt idx="16798">
                  <c:v>1640.299926757812</c:v>
                </c:pt>
                <c:pt idx="16799">
                  <c:v>1640.400024414062</c:v>
                </c:pt>
                <c:pt idx="16800">
                  <c:v>1640.5</c:v>
                </c:pt>
                <c:pt idx="16801">
                  <c:v>1640.599975585937</c:v>
                </c:pt>
                <c:pt idx="16802">
                  <c:v>1640.699951171875</c:v>
                </c:pt>
                <c:pt idx="16803">
                  <c:v>1640.799926757812</c:v>
                </c:pt>
                <c:pt idx="16804">
                  <c:v>1640.900024414062</c:v>
                </c:pt>
                <c:pt idx="16805">
                  <c:v>1641.0</c:v>
                </c:pt>
                <c:pt idx="16806">
                  <c:v>1641.099975585937</c:v>
                </c:pt>
                <c:pt idx="16807">
                  <c:v>1641.199951171875</c:v>
                </c:pt>
                <c:pt idx="16808">
                  <c:v>1641.299926757812</c:v>
                </c:pt>
                <c:pt idx="16809">
                  <c:v>1641.400024414062</c:v>
                </c:pt>
                <c:pt idx="16810">
                  <c:v>1641.5</c:v>
                </c:pt>
                <c:pt idx="16811">
                  <c:v>1641.599975585937</c:v>
                </c:pt>
                <c:pt idx="16812">
                  <c:v>1641.699951171875</c:v>
                </c:pt>
                <c:pt idx="16813">
                  <c:v>1641.799926757812</c:v>
                </c:pt>
                <c:pt idx="16814">
                  <c:v>1641.900024414062</c:v>
                </c:pt>
                <c:pt idx="16815">
                  <c:v>1642.0</c:v>
                </c:pt>
                <c:pt idx="16816">
                  <c:v>1642.099975585937</c:v>
                </c:pt>
                <c:pt idx="16817">
                  <c:v>1642.199951171875</c:v>
                </c:pt>
                <c:pt idx="16818">
                  <c:v>1642.299926757812</c:v>
                </c:pt>
                <c:pt idx="16819">
                  <c:v>1642.400024414062</c:v>
                </c:pt>
                <c:pt idx="16820">
                  <c:v>1642.5</c:v>
                </c:pt>
                <c:pt idx="16821">
                  <c:v>1642.599975585937</c:v>
                </c:pt>
                <c:pt idx="16822">
                  <c:v>1642.699951171875</c:v>
                </c:pt>
                <c:pt idx="16823">
                  <c:v>1642.799926757812</c:v>
                </c:pt>
                <c:pt idx="16824">
                  <c:v>1642.900024414062</c:v>
                </c:pt>
                <c:pt idx="16825">
                  <c:v>1643.0</c:v>
                </c:pt>
                <c:pt idx="16826">
                  <c:v>1643.099975585937</c:v>
                </c:pt>
                <c:pt idx="16827">
                  <c:v>1643.199951171875</c:v>
                </c:pt>
                <c:pt idx="16828">
                  <c:v>1643.299926757812</c:v>
                </c:pt>
                <c:pt idx="16829">
                  <c:v>1643.400024414062</c:v>
                </c:pt>
                <c:pt idx="16830">
                  <c:v>1643.5</c:v>
                </c:pt>
                <c:pt idx="16831">
                  <c:v>1643.599975585937</c:v>
                </c:pt>
                <c:pt idx="16832">
                  <c:v>1643.699951171875</c:v>
                </c:pt>
                <c:pt idx="16833">
                  <c:v>1643.799926757812</c:v>
                </c:pt>
                <c:pt idx="16834">
                  <c:v>1643.900024414062</c:v>
                </c:pt>
                <c:pt idx="16835">
                  <c:v>1644.0</c:v>
                </c:pt>
                <c:pt idx="16836">
                  <c:v>1644.099975585937</c:v>
                </c:pt>
                <c:pt idx="16837">
                  <c:v>1644.199951171875</c:v>
                </c:pt>
                <c:pt idx="16838">
                  <c:v>1644.299926757812</c:v>
                </c:pt>
                <c:pt idx="16839">
                  <c:v>1644.400024414062</c:v>
                </c:pt>
                <c:pt idx="16840">
                  <c:v>1644.5</c:v>
                </c:pt>
                <c:pt idx="16841">
                  <c:v>1644.599975585937</c:v>
                </c:pt>
                <c:pt idx="16842">
                  <c:v>1644.699951171875</c:v>
                </c:pt>
                <c:pt idx="16843">
                  <c:v>1644.799926757812</c:v>
                </c:pt>
                <c:pt idx="16844">
                  <c:v>1644.900024414062</c:v>
                </c:pt>
                <c:pt idx="16845">
                  <c:v>1645.0</c:v>
                </c:pt>
                <c:pt idx="16846">
                  <c:v>1645.099975585937</c:v>
                </c:pt>
                <c:pt idx="16847">
                  <c:v>1645.199951171875</c:v>
                </c:pt>
                <c:pt idx="16848">
                  <c:v>1645.299926757812</c:v>
                </c:pt>
                <c:pt idx="16849">
                  <c:v>1645.400024414062</c:v>
                </c:pt>
                <c:pt idx="16850">
                  <c:v>1645.5</c:v>
                </c:pt>
                <c:pt idx="16851">
                  <c:v>1645.599975585937</c:v>
                </c:pt>
                <c:pt idx="16852">
                  <c:v>1645.699951171875</c:v>
                </c:pt>
                <c:pt idx="16853">
                  <c:v>1645.799926757812</c:v>
                </c:pt>
                <c:pt idx="16854">
                  <c:v>1645.900024414062</c:v>
                </c:pt>
                <c:pt idx="16855">
                  <c:v>1646.0</c:v>
                </c:pt>
                <c:pt idx="16856">
                  <c:v>1646.099975585937</c:v>
                </c:pt>
                <c:pt idx="16857">
                  <c:v>1646.199951171875</c:v>
                </c:pt>
                <c:pt idx="16858">
                  <c:v>1646.299926757812</c:v>
                </c:pt>
                <c:pt idx="16859">
                  <c:v>1646.400024414062</c:v>
                </c:pt>
                <c:pt idx="16860">
                  <c:v>1646.5</c:v>
                </c:pt>
                <c:pt idx="16861">
                  <c:v>1646.599975585937</c:v>
                </c:pt>
                <c:pt idx="16862">
                  <c:v>1646.699951171875</c:v>
                </c:pt>
                <c:pt idx="16863">
                  <c:v>1646.799926757812</c:v>
                </c:pt>
                <c:pt idx="16864">
                  <c:v>1646.900024414062</c:v>
                </c:pt>
                <c:pt idx="16865">
                  <c:v>1647.0</c:v>
                </c:pt>
                <c:pt idx="16866">
                  <c:v>1647.099975585937</c:v>
                </c:pt>
                <c:pt idx="16867">
                  <c:v>1647.199951171875</c:v>
                </c:pt>
                <c:pt idx="16868">
                  <c:v>1647.299926757812</c:v>
                </c:pt>
                <c:pt idx="16869">
                  <c:v>1647.400024414062</c:v>
                </c:pt>
                <c:pt idx="16870">
                  <c:v>1647.5</c:v>
                </c:pt>
                <c:pt idx="16871">
                  <c:v>1647.599975585937</c:v>
                </c:pt>
                <c:pt idx="16872">
                  <c:v>1647.699951171875</c:v>
                </c:pt>
                <c:pt idx="16873">
                  <c:v>1647.799926757812</c:v>
                </c:pt>
                <c:pt idx="16874">
                  <c:v>1647.900024414062</c:v>
                </c:pt>
                <c:pt idx="16875">
                  <c:v>1648.0</c:v>
                </c:pt>
                <c:pt idx="16876">
                  <c:v>1648.099975585937</c:v>
                </c:pt>
                <c:pt idx="16877">
                  <c:v>1648.199951171875</c:v>
                </c:pt>
                <c:pt idx="16878">
                  <c:v>1648.299926757812</c:v>
                </c:pt>
                <c:pt idx="16879">
                  <c:v>1648.400024414062</c:v>
                </c:pt>
                <c:pt idx="16880">
                  <c:v>1648.5</c:v>
                </c:pt>
                <c:pt idx="16881">
                  <c:v>1648.599975585937</c:v>
                </c:pt>
                <c:pt idx="16882">
                  <c:v>1648.699951171875</c:v>
                </c:pt>
                <c:pt idx="16883">
                  <c:v>1648.799926757812</c:v>
                </c:pt>
                <c:pt idx="16884">
                  <c:v>1648.900024414062</c:v>
                </c:pt>
                <c:pt idx="16885">
                  <c:v>1649.0</c:v>
                </c:pt>
                <c:pt idx="16886">
                  <c:v>1649.099975585937</c:v>
                </c:pt>
                <c:pt idx="16887">
                  <c:v>1649.199951171875</c:v>
                </c:pt>
                <c:pt idx="16888">
                  <c:v>1649.299926757812</c:v>
                </c:pt>
                <c:pt idx="16889">
                  <c:v>1649.400024414062</c:v>
                </c:pt>
                <c:pt idx="16890">
                  <c:v>1649.5</c:v>
                </c:pt>
                <c:pt idx="16891">
                  <c:v>1649.599975585937</c:v>
                </c:pt>
                <c:pt idx="16892">
                  <c:v>1649.699951171875</c:v>
                </c:pt>
                <c:pt idx="16893">
                  <c:v>1649.799926757812</c:v>
                </c:pt>
                <c:pt idx="16894">
                  <c:v>1649.900024414062</c:v>
                </c:pt>
                <c:pt idx="16895">
                  <c:v>1650.0</c:v>
                </c:pt>
                <c:pt idx="16896">
                  <c:v>1650.099975585937</c:v>
                </c:pt>
                <c:pt idx="16897">
                  <c:v>1650.199951171875</c:v>
                </c:pt>
                <c:pt idx="16898">
                  <c:v>1650.299926757812</c:v>
                </c:pt>
                <c:pt idx="16899">
                  <c:v>1650.400024414062</c:v>
                </c:pt>
                <c:pt idx="16900">
                  <c:v>1650.5</c:v>
                </c:pt>
                <c:pt idx="16901">
                  <c:v>1650.599975585937</c:v>
                </c:pt>
                <c:pt idx="16902">
                  <c:v>1650.699951171875</c:v>
                </c:pt>
                <c:pt idx="16903">
                  <c:v>1650.799926757812</c:v>
                </c:pt>
                <c:pt idx="16904">
                  <c:v>1650.900024414062</c:v>
                </c:pt>
                <c:pt idx="16905">
                  <c:v>1651.0</c:v>
                </c:pt>
                <c:pt idx="16906">
                  <c:v>1651.099975585937</c:v>
                </c:pt>
                <c:pt idx="16907">
                  <c:v>1651.199951171875</c:v>
                </c:pt>
                <c:pt idx="16908">
                  <c:v>1651.299926757812</c:v>
                </c:pt>
                <c:pt idx="16909">
                  <c:v>1651.400024414062</c:v>
                </c:pt>
                <c:pt idx="16910">
                  <c:v>1651.5</c:v>
                </c:pt>
                <c:pt idx="16911">
                  <c:v>1651.599975585937</c:v>
                </c:pt>
                <c:pt idx="16912">
                  <c:v>1651.699951171875</c:v>
                </c:pt>
                <c:pt idx="16913">
                  <c:v>1651.799926757812</c:v>
                </c:pt>
                <c:pt idx="16914">
                  <c:v>1651.900024414062</c:v>
                </c:pt>
                <c:pt idx="16915">
                  <c:v>1652.0</c:v>
                </c:pt>
                <c:pt idx="16916">
                  <c:v>1652.099975585937</c:v>
                </c:pt>
                <c:pt idx="16917">
                  <c:v>1652.199951171875</c:v>
                </c:pt>
                <c:pt idx="16918">
                  <c:v>1652.299926757812</c:v>
                </c:pt>
                <c:pt idx="16919">
                  <c:v>1652.400024414062</c:v>
                </c:pt>
                <c:pt idx="16920">
                  <c:v>1652.5</c:v>
                </c:pt>
                <c:pt idx="16921">
                  <c:v>1652.599975585937</c:v>
                </c:pt>
                <c:pt idx="16922">
                  <c:v>1652.699951171875</c:v>
                </c:pt>
                <c:pt idx="16923">
                  <c:v>1652.799926757812</c:v>
                </c:pt>
                <c:pt idx="16924">
                  <c:v>1652.900024414062</c:v>
                </c:pt>
                <c:pt idx="16925">
                  <c:v>1653.0</c:v>
                </c:pt>
                <c:pt idx="16926">
                  <c:v>1653.099975585937</c:v>
                </c:pt>
                <c:pt idx="16927">
                  <c:v>1653.199951171875</c:v>
                </c:pt>
                <c:pt idx="16928">
                  <c:v>1653.299926757812</c:v>
                </c:pt>
                <c:pt idx="16929">
                  <c:v>1653.400024414062</c:v>
                </c:pt>
                <c:pt idx="16930">
                  <c:v>1653.5</c:v>
                </c:pt>
                <c:pt idx="16931">
                  <c:v>1653.599975585937</c:v>
                </c:pt>
                <c:pt idx="16932">
                  <c:v>1653.699951171875</c:v>
                </c:pt>
                <c:pt idx="16933">
                  <c:v>1653.799926757812</c:v>
                </c:pt>
                <c:pt idx="16934">
                  <c:v>1653.900024414062</c:v>
                </c:pt>
                <c:pt idx="16935">
                  <c:v>1654.0</c:v>
                </c:pt>
                <c:pt idx="16936">
                  <c:v>1654.099975585937</c:v>
                </c:pt>
                <c:pt idx="16937">
                  <c:v>1654.199951171875</c:v>
                </c:pt>
                <c:pt idx="16938">
                  <c:v>1654.299926757812</c:v>
                </c:pt>
                <c:pt idx="16939">
                  <c:v>1654.400024414062</c:v>
                </c:pt>
                <c:pt idx="16940">
                  <c:v>1654.5</c:v>
                </c:pt>
                <c:pt idx="16941">
                  <c:v>1654.599975585937</c:v>
                </c:pt>
                <c:pt idx="16942">
                  <c:v>1654.699951171875</c:v>
                </c:pt>
                <c:pt idx="16943">
                  <c:v>1654.799926757812</c:v>
                </c:pt>
                <c:pt idx="16944">
                  <c:v>1654.900024414062</c:v>
                </c:pt>
                <c:pt idx="16945">
                  <c:v>1655.0</c:v>
                </c:pt>
                <c:pt idx="16946">
                  <c:v>1655.099975585937</c:v>
                </c:pt>
                <c:pt idx="16947">
                  <c:v>1655.199951171875</c:v>
                </c:pt>
                <c:pt idx="16948">
                  <c:v>1655.299926757812</c:v>
                </c:pt>
                <c:pt idx="16949">
                  <c:v>1655.400024414062</c:v>
                </c:pt>
                <c:pt idx="16950">
                  <c:v>1655.5</c:v>
                </c:pt>
                <c:pt idx="16951">
                  <c:v>1655.599975585937</c:v>
                </c:pt>
                <c:pt idx="16952">
                  <c:v>1655.699951171875</c:v>
                </c:pt>
                <c:pt idx="16953">
                  <c:v>1655.799926757812</c:v>
                </c:pt>
                <c:pt idx="16954">
                  <c:v>1655.900024414062</c:v>
                </c:pt>
                <c:pt idx="16955">
                  <c:v>1656.0</c:v>
                </c:pt>
                <c:pt idx="16956">
                  <c:v>1656.099975585937</c:v>
                </c:pt>
                <c:pt idx="16957">
                  <c:v>1656.199951171875</c:v>
                </c:pt>
                <c:pt idx="16958">
                  <c:v>1656.299926757812</c:v>
                </c:pt>
                <c:pt idx="16959">
                  <c:v>1656.400024414062</c:v>
                </c:pt>
                <c:pt idx="16960">
                  <c:v>1656.5</c:v>
                </c:pt>
                <c:pt idx="16961">
                  <c:v>1656.599975585937</c:v>
                </c:pt>
                <c:pt idx="16962">
                  <c:v>1656.699951171875</c:v>
                </c:pt>
                <c:pt idx="16963">
                  <c:v>1656.799926757812</c:v>
                </c:pt>
                <c:pt idx="16964">
                  <c:v>1656.900024414062</c:v>
                </c:pt>
                <c:pt idx="16965">
                  <c:v>1657.0</c:v>
                </c:pt>
                <c:pt idx="16966">
                  <c:v>1657.099975585937</c:v>
                </c:pt>
                <c:pt idx="16967">
                  <c:v>1657.199951171875</c:v>
                </c:pt>
                <c:pt idx="16968">
                  <c:v>1657.299926757812</c:v>
                </c:pt>
                <c:pt idx="16969">
                  <c:v>1657.400024414062</c:v>
                </c:pt>
                <c:pt idx="16970">
                  <c:v>1657.5</c:v>
                </c:pt>
                <c:pt idx="16971">
                  <c:v>1657.599975585937</c:v>
                </c:pt>
                <c:pt idx="16972">
                  <c:v>1657.699951171875</c:v>
                </c:pt>
                <c:pt idx="16973">
                  <c:v>1657.799926757812</c:v>
                </c:pt>
                <c:pt idx="16974">
                  <c:v>1657.900024414062</c:v>
                </c:pt>
                <c:pt idx="16975">
                  <c:v>1658.0</c:v>
                </c:pt>
                <c:pt idx="16976">
                  <c:v>1658.099975585937</c:v>
                </c:pt>
                <c:pt idx="16977">
                  <c:v>1658.199951171875</c:v>
                </c:pt>
                <c:pt idx="16978">
                  <c:v>1658.299926757812</c:v>
                </c:pt>
                <c:pt idx="16979">
                  <c:v>1658.400024414062</c:v>
                </c:pt>
                <c:pt idx="16980">
                  <c:v>1658.5</c:v>
                </c:pt>
                <c:pt idx="16981">
                  <c:v>1658.599975585937</c:v>
                </c:pt>
                <c:pt idx="16982">
                  <c:v>1658.699951171875</c:v>
                </c:pt>
                <c:pt idx="16983">
                  <c:v>1658.799926757812</c:v>
                </c:pt>
                <c:pt idx="16984">
                  <c:v>1658.900024414062</c:v>
                </c:pt>
                <c:pt idx="16985">
                  <c:v>1659.0</c:v>
                </c:pt>
                <c:pt idx="16986">
                  <c:v>1659.099975585937</c:v>
                </c:pt>
                <c:pt idx="16987">
                  <c:v>1659.199951171875</c:v>
                </c:pt>
                <c:pt idx="16988">
                  <c:v>1659.299926757812</c:v>
                </c:pt>
                <c:pt idx="16989">
                  <c:v>1659.400024414062</c:v>
                </c:pt>
                <c:pt idx="16990">
                  <c:v>1659.5</c:v>
                </c:pt>
                <c:pt idx="16991">
                  <c:v>1659.599975585937</c:v>
                </c:pt>
                <c:pt idx="16992">
                  <c:v>1659.699951171875</c:v>
                </c:pt>
                <c:pt idx="16993">
                  <c:v>1659.799926757812</c:v>
                </c:pt>
                <c:pt idx="16994">
                  <c:v>1659.900024414062</c:v>
                </c:pt>
                <c:pt idx="16995">
                  <c:v>1660.0</c:v>
                </c:pt>
                <c:pt idx="16996">
                  <c:v>1660.099975585937</c:v>
                </c:pt>
                <c:pt idx="16997">
                  <c:v>1660.199951171875</c:v>
                </c:pt>
                <c:pt idx="16998">
                  <c:v>1660.299926757812</c:v>
                </c:pt>
                <c:pt idx="16999">
                  <c:v>1660.400024414062</c:v>
                </c:pt>
                <c:pt idx="17000">
                  <c:v>1660.5</c:v>
                </c:pt>
                <c:pt idx="17001">
                  <c:v>1660.599975585937</c:v>
                </c:pt>
                <c:pt idx="17002">
                  <c:v>1660.699951171875</c:v>
                </c:pt>
                <c:pt idx="17003">
                  <c:v>1660.799926757812</c:v>
                </c:pt>
                <c:pt idx="17004">
                  <c:v>1660.900024414062</c:v>
                </c:pt>
                <c:pt idx="17005">
                  <c:v>1661.0</c:v>
                </c:pt>
                <c:pt idx="17006">
                  <c:v>1661.099975585937</c:v>
                </c:pt>
                <c:pt idx="17007">
                  <c:v>1661.199951171875</c:v>
                </c:pt>
                <c:pt idx="17008">
                  <c:v>1661.299926757812</c:v>
                </c:pt>
                <c:pt idx="17009">
                  <c:v>1661.400024414062</c:v>
                </c:pt>
                <c:pt idx="17010">
                  <c:v>1661.5</c:v>
                </c:pt>
                <c:pt idx="17011">
                  <c:v>1661.599975585937</c:v>
                </c:pt>
                <c:pt idx="17012">
                  <c:v>1661.699951171875</c:v>
                </c:pt>
                <c:pt idx="17013">
                  <c:v>1661.799926757812</c:v>
                </c:pt>
                <c:pt idx="17014">
                  <c:v>1661.900024414062</c:v>
                </c:pt>
                <c:pt idx="17015">
                  <c:v>1662.0</c:v>
                </c:pt>
                <c:pt idx="17016">
                  <c:v>1662.099975585937</c:v>
                </c:pt>
                <c:pt idx="17017">
                  <c:v>1662.199951171875</c:v>
                </c:pt>
                <c:pt idx="17018">
                  <c:v>1662.299926757812</c:v>
                </c:pt>
                <c:pt idx="17019">
                  <c:v>1662.400024414062</c:v>
                </c:pt>
                <c:pt idx="17020">
                  <c:v>1662.5</c:v>
                </c:pt>
                <c:pt idx="17021">
                  <c:v>1662.599975585937</c:v>
                </c:pt>
                <c:pt idx="17022">
                  <c:v>1662.699951171875</c:v>
                </c:pt>
                <c:pt idx="17023">
                  <c:v>1662.799926757812</c:v>
                </c:pt>
                <c:pt idx="17024">
                  <c:v>1662.900024414062</c:v>
                </c:pt>
                <c:pt idx="17025">
                  <c:v>1663.0</c:v>
                </c:pt>
                <c:pt idx="17026">
                  <c:v>1663.099975585937</c:v>
                </c:pt>
                <c:pt idx="17027">
                  <c:v>1663.199951171875</c:v>
                </c:pt>
                <c:pt idx="17028">
                  <c:v>1663.299926757812</c:v>
                </c:pt>
                <c:pt idx="17029">
                  <c:v>1663.400024414062</c:v>
                </c:pt>
                <c:pt idx="17030">
                  <c:v>1663.5</c:v>
                </c:pt>
                <c:pt idx="17031">
                  <c:v>1663.599975585937</c:v>
                </c:pt>
                <c:pt idx="17032">
                  <c:v>1663.699951171875</c:v>
                </c:pt>
                <c:pt idx="17033">
                  <c:v>1663.799926757812</c:v>
                </c:pt>
                <c:pt idx="17034">
                  <c:v>1663.900024414062</c:v>
                </c:pt>
                <c:pt idx="17035">
                  <c:v>1664.0</c:v>
                </c:pt>
                <c:pt idx="17036">
                  <c:v>1664.099975585937</c:v>
                </c:pt>
                <c:pt idx="17037">
                  <c:v>1664.199951171875</c:v>
                </c:pt>
                <c:pt idx="17038">
                  <c:v>1664.299926757812</c:v>
                </c:pt>
                <c:pt idx="17039">
                  <c:v>1664.400024414062</c:v>
                </c:pt>
                <c:pt idx="17040">
                  <c:v>1664.5</c:v>
                </c:pt>
                <c:pt idx="17041">
                  <c:v>1664.599975585937</c:v>
                </c:pt>
                <c:pt idx="17042">
                  <c:v>1664.699951171875</c:v>
                </c:pt>
                <c:pt idx="17043">
                  <c:v>1664.799926757812</c:v>
                </c:pt>
                <c:pt idx="17044">
                  <c:v>1664.900024414062</c:v>
                </c:pt>
                <c:pt idx="17045">
                  <c:v>1665.0</c:v>
                </c:pt>
                <c:pt idx="17046">
                  <c:v>1665.099975585937</c:v>
                </c:pt>
                <c:pt idx="17047">
                  <c:v>1665.199951171875</c:v>
                </c:pt>
                <c:pt idx="17048">
                  <c:v>1665.299926757812</c:v>
                </c:pt>
                <c:pt idx="17049">
                  <c:v>1665.400024414062</c:v>
                </c:pt>
                <c:pt idx="17050">
                  <c:v>1665.5</c:v>
                </c:pt>
                <c:pt idx="17051">
                  <c:v>1665.599975585937</c:v>
                </c:pt>
                <c:pt idx="17052">
                  <c:v>1665.699951171875</c:v>
                </c:pt>
                <c:pt idx="17053">
                  <c:v>1665.799926757812</c:v>
                </c:pt>
                <c:pt idx="17054">
                  <c:v>1665.900024414062</c:v>
                </c:pt>
                <c:pt idx="17055">
                  <c:v>1666.0</c:v>
                </c:pt>
                <c:pt idx="17056">
                  <c:v>1666.099975585937</c:v>
                </c:pt>
                <c:pt idx="17057">
                  <c:v>1666.199951171875</c:v>
                </c:pt>
                <c:pt idx="17058">
                  <c:v>1666.299926757812</c:v>
                </c:pt>
                <c:pt idx="17059">
                  <c:v>1666.400024414062</c:v>
                </c:pt>
                <c:pt idx="17060">
                  <c:v>1666.5</c:v>
                </c:pt>
                <c:pt idx="17061">
                  <c:v>1666.599975585937</c:v>
                </c:pt>
                <c:pt idx="17062">
                  <c:v>1666.699951171875</c:v>
                </c:pt>
                <c:pt idx="17063">
                  <c:v>1666.799926757812</c:v>
                </c:pt>
                <c:pt idx="17064">
                  <c:v>1666.900024414062</c:v>
                </c:pt>
                <c:pt idx="17065">
                  <c:v>1667.0</c:v>
                </c:pt>
                <c:pt idx="17066">
                  <c:v>1667.099975585937</c:v>
                </c:pt>
                <c:pt idx="17067">
                  <c:v>1667.199951171875</c:v>
                </c:pt>
                <c:pt idx="17068">
                  <c:v>1667.299926757812</c:v>
                </c:pt>
                <c:pt idx="17069">
                  <c:v>1667.400024414062</c:v>
                </c:pt>
                <c:pt idx="17070">
                  <c:v>1667.5</c:v>
                </c:pt>
                <c:pt idx="17071">
                  <c:v>1667.599975585937</c:v>
                </c:pt>
                <c:pt idx="17072">
                  <c:v>1667.699951171875</c:v>
                </c:pt>
                <c:pt idx="17073">
                  <c:v>1667.799926757812</c:v>
                </c:pt>
                <c:pt idx="17074">
                  <c:v>1667.900024414062</c:v>
                </c:pt>
                <c:pt idx="17075">
                  <c:v>1668.0</c:v>
                </c:pt>
                <c:pt idx="17076">
                  <c:v>1668.099975585937</c:v>
                </c:pt>
                <c:pt idx="17077">
                  <c:v>1668.199951171875</c:v>
                </c:pt>
                <c:pt idx="17078">
                  <c:v>1668.299926757812</c:v>
                </c:pt>
                <c:pt idx="17079">
                  <c:v>1668.400024414062</c:v>
                </c:pt>
                <c:pt idx="17080">
                  <c:v>1668.5</c:v>
                </c:pt>
                <c:pt idx="17081">
                  <c:v>1668.599975585937</c:v>
                </c:pt>
                <c:pt idx="17082">
                  <c:v>1668.699951171875</c:v>
                </c:pt>
                <c:pt idx="17083">
                  <c:v>1668.799926757812</c:v>
                </c:pt>
                <c:pt idx="17084">
                  <c:v>1668.900024414062</c:v>
                </c:pt>
                <c:pt idx="17085">
                  <c:v>1669.0</c:v>
                </c:pt>
                <c:pt idx="17086">
                  <c:v>1669.099975585937</c:v>
                </c:pt>
                <c:pt idx="17087">
                  <c:v>1669.199951171875</c:v>
                </c:pt>
                <c:pt idx="17088">
                  <c:v>1669.299926757812</c:v>
                </c:pt>
                <c:pt idx="17089">
                  <c:v>1669.400024414062</c:v>
                </c:pt>
                <c:pt idx="17090">
                  <c:v>1669.5</c:v>
                </c:pt>
                <c:pt idx="17091">
                  <c:v>1669.599975585937</c:v>
                </c:pt>
                <c:pt idx="17092">
                  <c:v>1669.699951171875</c:v>
                </c:pt>
                <c:pt idx="17093">
                  <c:v>1669.799926757812</c:v>
                </c:pt>
                <c:pt idx="17094">
                  <c:v>1669.900024414062</c:v>
                </c:pt>
                <c:pt idx="17095">
                  <c:v>1670.0</c:v>
                </c:pt>
                <c:pt idx="17096">
                  <c:v>1670.099975585937</c:v>
                </c:pt>
                <c:pt idx="17097">
                  <c:v>1670.199951171875</c:v>
                </c:pt>
                <c:pt idx="17098">
                  <c:v>1670.299926757812</c:v>
                </c:pt>
                <c:pt idx="17099">
                  <c:v>1670.400024414062</c:v>
                </c:pt>
                <c:pt idx="17100">
                  <c:v>1670.5</c:v>
                </c:pt>
                <c:pt idx="17101">
                  <c:v>1670.599975585937</c:v>
                </c:pt>
                <c:pt idx="17102">
                  <c:v>1670.699951171875</c:v>
                </c:pt>
                <c:pt idx="17103">
                  <c:v>1670.799926757812</c:v>
                </c:pt>
                <c:pt idx="17104">
                  <c:v>1670.900024414062</c:v>
                </c:pt>
                <c:pt idx="17105">
                  <c:v>1671.0</c:v>
                </c:pt>
                <c:pt idx="17106">
                  <c:v>1671.099975585937</c:v>
                </c:pt>
                <c:pt idx="17107">
                  <c:v>1671.199951171875</c:v>
                </c:pt>
                <c:pt idx="17108">
                  <c:v>1671.299926757812</c:v>
                </c:pt>
                <c:pt idx="17109">
                  <c:v>1671.400024414062</c:v>
                </c:pt>
                <c:pt idx="17110">
                  <c:v>1671.5</c:v>
                </c:pt>
                <c:pt idx="17111">
                  <c:v>1671.599975585937</c:v>
                </c:pt>
                <c:pt idx="17112">
                  <c:v>1671.699951171875</c:v>
                </c:pt>
                <c:pt idx="17113">
                  <c:v>1671.799926757812</c:v>
                </c:pt>
                <c:pt idx="17114">
                  <c:v>1671.900024414062</c:v>
                </c:pt>
                <c:pt idx="17115">
                  <c:v>1672.0</c:v>
                </c:pt>
                <c:pt idx="17116">
                  <c:v>1672.099975585937</c:v>
                </c:pt>
                <c:pt idx="17117">
                  <c:v>1672.199951171875</c:v>
                </c:pt>
                <c:pt idx="17118">
                  <c:v>1672.299926757812</c:v>
                </c:pt>
                <c:pt idx="17119">
                  <c:v>1672.400024414062</c:v>
                </c:pt>
                <c:pt idx="17120">
                  <c:v>1672.5</c:v>
                </c:pt>
                <c:pt idx="17121">
                  <c:v>1672.599975585937</c:v>
                </c:pt>
                <c:pt idx="17122">
                  <c:v>1672.699951171875</c:v>
                </c:pt>
                <c:pt idx="17123">
                  <c:v>1672.799926757812</c:v>
                </c:pt>
                <c:pt idx="17124">
                  <c:v>1672.900024414062</c:v>
                </c:pt>
                <c:pt idx="17125">
                  <c:v>1673.0</c:v>
                </c:pt>
                <c:pt idx="17126">
                  <c:v>1673.099975585937</c:v>
                </c:pt>
                <c:pt idx="17127">
                  <c:v>1673.199951171875</c:v>
                </c:pt>
                <c:pt idx="17128">
                  <c:v>1673.299926757812</c:v>
                </c:pt>
                <c:pt idx="17129">
                  <c:v>1673.400024414062</c:v>
                </c:pt>
                <c:pt idx="17130">
                  <c:v>1673.5</c:v>
                </c:pt>
                <c:pt idx="17131">
                  <c:v>1673.599975585937</c:v>
                </c:pt>
                <c:pt idx="17132">
                  <c:v>1673.699951171875</c:v>
                </c:pt>
                <c:pt idx="17133">
                  <c:v>1673.799926757812</c:v>
                </c:pt>
                <c:pt idx="17134">
                  <c:v>1673.900024414062</c:v>
                </c:pt>
                <c:pt idx="17135">
                  <c:v>1674.0</c:v>
                </c:pt>
                <c:pt idx="17136">
                  <c:v>1674.099975585937</c:v>
                </c:pt>
                <c:pt idx="17137">
                  <c:v>1674.199951171875</c:v>
                </c:pt>
                <c:pt idx="17138">
                  <c:v>1674.299926757812</c:v>
                </c:pt>
                <c:pt idx="17139">
                  <c:v>1674.400024414062</c:v>
                </c:pt>
                <c:pt idx="17140">
                  <c:v>1674.5</c:v>
                </c:pt>
                <c:pt idx="17141">
                  <c:v>1674.599975585937</c:v>
                </c:pt>
                <c:pt idx="17142">
                  <c:v>1674.699951171875</c:v>
                </c:pt>
                <c:pt idx="17143">
                  <c:v>1674.799926757812</c:v>
                </c:pt>
                <c:pt idx="17144">
                  <c:v>1674.900024414062</c:v>
                </c:pt>
                <c:pt idx="17145">
                  <c:v>1675.0</c:v>
                </c:pt>
                <c:pt idx="17146">
                  <c:v>1675.099975585937</c:v>
                </c:pt>
                <c:pt idx="17147">
                  <c:v>1675.199951171875</c:v>
                </c:pt>
                <c:pt idx="17148">
                  <c:v>1675.299926757812</c:v>
                </c:pt>
                <c:pt idx="17149">
                  <c:v>1675.400024414062</c:v>
                </c:pt>
                <c:pt idx="17150">
                  <c:v>1675.5</c:v>
                </c:pt>
                <c:pt idx="17151">
                  <c:v>1675.599975585937</c:v>
                </c:pt>
                <c:pt idx="17152">
                  <c:v>1675.699951171875</c:v>
                </c:pt>
                <c:pt idx="17153">
                  <c:v>1675.799926757812</c:v>
                </c:pt>
                <c:pt idx="17154">
                  <c:v>1675.900024414062</c:v>
                </c:pt>
                <c:pt idx="17155">
                  <c:v>1676.0</c:v>
                </c:pt>
                <c:pt idx="17156">
                  <c:v>1676.099975585937</c:v>
                </c:pt>
                <c:pt idx="17157">
                  <c:v>1676.199951171875</c:v>
                </c:pt>
                <c:pt idx="17158">
                  <c:v>1676.299926757812</c:v>
                </c:pt>
                <c:pt idx="17159">
                  <c:v>1676.400024414062</c:v>
                </c:pt>
                <c:pt idx="17160">
                  <c:v>1676.5</c:v>
                </c:pt>
                <c:pt idx="17161">
                  <c:v>1676.599975585937</c:v>
                </c:pt>
                <c:pt idx="17162">
                  <c:v>1676.699951171875</c:v>
                </c:pt>
                <c:pt idx="17163">
                  <c:v>1676.799926757812</c:v>
                </c:pt>
                <c:pt idx="17164">
                  <c:v>1676.900024414062</c:v>
                </c:pt>
                <c:pt idx="17165">
                  <c:v>1677.0</c:v>
                </c:pt>
                <c:pt idx="17166">
                  <c:v>1677.099975585937</c:v>
                </c:pt>
                <c:pt idx="17167">
                  <c:v>1677.199951171875</c:v>
                </c:pt>
                <c:pt idx="17168">
                  <c:v>1677.299926757812</c:v>
                </c:pt>
                <c:pt idx="17169">
                  <c:v>1677.400024414062</c:v>
                </c:pt>
                <c:pt idx="17170">
                  <c:v>1677.5</c:v>
                </c:pt>
                <c:pt idx="17171">
                  <c:v>1677.599975585937</c:v>
                </c:pt>
                <c:pt idx="17172">
                  <c:v>1677.699951171875</c:v>
                </c:pt>
                <c:pt idx="17173">
                  <c:v>1677.799926757812</c:v>
                </c:pt>
                <c:pt idx="17174">
                  <c:v>1677.900024414062</c:v>
                </c:pt>
                <c:pt idx="17175">
                  <c:v>1678.0</c:v>
                </c:pt>
                <c:pt idx="17176">
                  <c:v>1678.099975585937</c:v>
                </c:pt>
                <c:pt idx="17177">
                  <c:v>1678.199951171875</c:v>
                </c:pt>
                <c:pt idx="17178">
                  <c:v>1678.299926757812</c:v>
                </c:pt>
                <c:pt idx="17179">
                  <c:v>1678.400024414062</c:v>
                </c:pt>
                <c:pt idx="17180">
                  <c:v>1678.5</c:v>
                </c:pt>
                <c:pt idx="17181">
                  <c:v>1678.599975585937</c:v>
                </c:pt>
                <c:pt idx="17182">
                  <c:v>1678.699951171875</c:v>
                </c:pt>
                <c:pt idx="17183">
                  <c:v>1678.799926757812</c:v>
                </c:pt>
                <c:pt idx="17184">
                  <c:v>1678.900024414062</c:v>
                </c:pt>
                <c:pt idx="17185">
                  <c:v>1679.0</c:v>
                </c:pt>
                <c:pt idx="17186">
                  <c:v>1679.099975585937</c:v>
                </c:pt>
                <c:pt idx="17187">
                  <c:v>1679.199951171875</c:v>
                </c:pt>
                <c:pt idx="17188">
                  <c:v>1679.299926757812</c:v>
                </c:pt>
                <c:pt idx="17189">
                  <c:v>1679.400024414062</c:v>
                </c:pt>
                <c:pt idx="17190">
                  <c:v>1679.5</c:v>
                </c:pt>
                <c:pt idx="17191">
                  <c:v>1679.599975585937</c:v>
                </c:pt>
                <c:pt idx="17192">
                  <c:v>1679.699951171875</c:v>
                </c:pt>
                <c:pt idx="17193">
                  <c:v>1679.799926757812</c:v>
                </c:pt>
                <c:pt idx="17194">
                  <c:v>1679.900024414062</c:v>
                </c:pt>
                <c:pt idx="17195">
                  <c:v>1680.0</c:v>
                </c:pt>
                <c:pt idx="17196">
                  <c:v>1680.099975585937</c:v>
                </c:pt>
                <c:pt idx="17197">
                  <c:v>1680.199951171875</c:v>
                </c:pt>
                <c:pt idx="17198">
                  <c:v>1680.299926757812</c:v>
                </c:pt>
                <c:pt idx="17199">
                  <c:v>1680.400024414062</c:v>
                </c:pt>
                <c:pt idx="17200">
                  <c:v>1680.5</c:v>
                </c:pt>
                <c:pt idx="17201">
                  <c:v>1680.599975585937</c:v>
                </c:pt>
                <c:pt idx="17202">
                  <c:v>1680.699951171875</c:v>
                </c:pt>
                <c:pt idx="17203">
                  <c:v>1680.799926757812</c:v>
                </c:pt>
                <c:pt idx="17204">
                  <c:v>1680.900024414062</c:v>
                </c:pt>
                <c:pt idx="17205">
                  <c:v>1681.0</c:v>
                </c:pt>
                <c:pt idx="17206">
                  <c:v>1681.099975585937</c:v>
                </c:pt>
                <c:pt idx="17207">
                  <c:v>1681.199951171875</c:v>
                </c:pt>
                <c:pt idx="17208">
                  <c:v>1681.299926757812</c:v>
                </c:pt>
                <c:pt idx="17209">
                  <c:v>1681.400024414062</c:v>
                </c:pt>
                <c:pt idx="17210">
                  <c:v>1681.5</c:v>
                </c:pt>
                <c:pt idx="17211">
                  <c:v>1681.599975585937</c:v>
                </c:pt>
                <c:pt idx="17212">
                  <c:v>1681.699951171875</c:v>
                </c:pt>
                <c:pt idx="17213">
                  <c:v>1681.799926757812</c:v>
                </c:pt>
                <c:pt idx="17214">
                  <c:v>1681.900024414062</c:v>
                </c:pt>
                <c:pt idx="17215">
                  <c:v>1682.0</c:v>
                </c:pt>
                <c:pt idx="17216">
                  <c:v>1682.099975585937</c:v>
                </c:pt>
                <c:pt idx="17217">
                  <c:v>1682.199951171875</c:v>
                </c:pt>
                <c:pt idx="17218">
                  <c:v>1682.299926757812</c:v>
                </c:pt>
                <c:pt idx="17219">
                  <c:v>1682.400024414062</c:v>
                </c:pt>
                <c:pt idx="17220">
                  <c:v>1682.5</c:v>
                </c:pt>
                <c:pt idx="17221">
                  <c:v>1682.599975585937</c:v>
                </c:pt>
                <c:pt idx="17222">
                  <c:v>1682.699951171875</c:v>
                </c:pt>
                <c:pt idx="17223">
                  <c:v>1682.799926757812</c:v>
                </c:pt>
                <c:pt idx="17224">
                  <c:v>1682.900024414062</c:v>
                </c:pt>
                <c:pt idx="17225">
                  <c:v>1683.0</c:v>
                </c:pt>
                <c:pt idx="17226">
                  <c:v>1683.099975585937</c:v>
                </c:pt>
                <c:pt idx="17227">
                  <c:v>1683.199951171875</c:v>
                </c:pt>
                <c:pt idx="17228">
                  <c:v>1683.299926757812</c:v>
                </c:pt>
                <c:pt idx="17229">
                  <c:v>1683.400024414062</c:v>
                </c:pt>
                <c:pt idx="17230">
                  <c:v>1683.5</c:v>
                </c:pt>
                <c:pt idx="17231">
                  <c:v>1683.599975585937</c:v>
                </c:pt>
                <c:pt idx="17232">
                  <c:v>1683.699951171875</c:v>
                </c:pt>
                <c:pt idx="17233">
                  <c:v>1683.799926757812</c:v>
                </c:pt>
                <c:pt idx="17234">
                  <c:v>1683.900024414062</c:v>
                </c:pt>
                <c:pt idx="17235">
                  <c:v>1684.0</c:v>
                </c:pt>
                <c:pt idx="17236">
                  <c:v>1684.099975585937</c:v>
                </c:pt>
                <c:pt idx="17237">
                  <c:v>1684.199951171875</c:v>
                </c:pt>
                <c:pt idx="17238">
                  <c:v>1684.299926757812</c:v>
                </c:pt>
                <c:pt idx="17239">
                  <c:v>1684.400024414062</c:v>
                </c:pt>
                <c:pt idx="17240">
                  <c:v>1684.5</c:v>
                </c:pt>
                <c:pt idx="17241">
                  <c:v>1684.599975585937</c:v>
                </c:pt>
                <c:pt idx="17242">
                  <c:v>1684.699951171875</c:v>
                </c:pt>
                <c:pt idx="17243">
                  <c:v>1684.799926757812</c:v>
                </c:pt>
                <c:pt idx="17244">
                  <c:v>1684.900024414062</c:v>
                </c:pt>
                <c:pt idx="17245">
                  <c:v>1685.0</c:v>
                </c:pt>
                <c:pt idx="17246">
                  <c:v>1685.099975585937</c:v>
                </c:pt>
                <c:pt idx="17247">
                  <c:v>1685.199951171875</c:v>
                </c:pt>
                <c:pt idx="17248">
                  <c:v>1685.299926757812</c:v>
                </c:pt>
                <c:pt idx="17249">
                  <c:v>1685.400024414062</c:v>
                </c:pt>
                <c:pt idx="17250">
                  <c:v>1685.5</c:v>
                </c:pt>
                <c:pt idx="17251">
                  <c:v>1685.599975585937</c:v>
                </c:pt>
                <c:pt idx="17252">
                  <c:v>1685.699951171875</c:v>
                </c:pt>
                <c:pt idx="17253">
                  <c:v>1685.799926757812</c:v>
                </c:pt>
                <c:pt idx="17254">
                  <c:v>1685.900024414062</c:v>
                </c:pt>
                <c:pt idx="17255">
                  <c:v>1686.0</c:v>
                </c:pt>
                <c:pt idx="17256">
                  <c:v>1686.099975585937</c:v>
                </c:pt>
                <c:pt idx="17257">
                  <c:v>1686.199951171875</c:v>
                </c:pt>
                <c:pt idx="17258">
                  <c:v>1686.299926757812</c:v>
                </c:pt>
                <c:pt idx="17259">
                  <c:v>1686.400024414062</c:v>
                </c:pt>
                <c:pt idx="17260">
                  <c:v>1686.5</c:v>
                </c:pt>
                <c:pt idx="17261">
                  <c:v>1686.599975585937</c:v>
                </c:pt>
                <c:pt idx="17262">
                  <c:v>1686.699951171875</c:v>
                </c:pt>
                <c:pt idx="17263">
                  <c:v>1686.799926757812</c:v>
                </c:pt>
                <c:pt idx="17264">
                  <c:v>1686.900024414062</c:v>
                </c:pt>
                <c:pt idx="17265">
                  <c:v>1687.0</c:v>
                </c:pt>
                <c:pt idx="17266">
                  <c:v>1687.099975585937</c:v>
                </c:pt>
                <c:pt idx="17267">
                  <c:v>1687.199951171875</c:v>
                </c:pt>
                <c:pt idx="17268">
                  <c:v>1687.299926757812</c:v>
                </c:pt>
                <c:pt idx="17269">
                  <c:v>1687.400024414062</c:v>
                </c:pt>
                <c:pt idx="17270">
                  <c:v>1687.5</c:v>
                </c:pt>
                <c:pt idx="17271">
                  <c:v>1687.599975585937</c:v>
                </c:pt>
                <c:pt idx="17272">
                  <c:v>1687.699951171875</c:v>
                </c:pt>
                <c:pt idx="17273">
                  <c:v>1687.799926757812</c:v>
                </c:pt>
                <c:pt idx="17274">
                  <c:v>1687.900024414062</c:v>
                </c:pt>
                <c:pt idx="17275">
                  <c:v>1688.0</c:v>
                </c:pt>
                <c:pt idx="17276">
                  <c:v>1688.099975585937</c:v>
                </c:pt>
                <c:pt idx="17277">
                  <c:v>1688.199951171875</c:v>
                </c:pt>
                <c:pt idx="17278">
                  <c:v>1688.299926757812</c:v>
                </c:pt>
                <c:pt idx="17279">
                  <c:v>1688.400024414062</c:v>
                </c:pt>
                <c:pt idx="17280">
                  <c:v>1688.5</c:v>
                </c:pt>
                <c:pt idx="17281">
                  <c:v>1688.599975585937</c:v>
                </c:pt>
                <c:pt idx="17282">
                  <c:v>1688.699951171875</c:v>
                </c:pt>
                <c:pt idx="17283">
                  <c:v>1688.799926757812</c:v>
                </c:pt>
                <c:pt idx="17284">
                  <c:v>1688.900024414062</c:v>
                </c:pt>
                <c:pt idx="17285">
                  <c:v>1689.0</c:v>
                </c:pt>
                <c:pt idx="17286">
                  <c:v>1689.099975585937</c:v>
                </c:pt>
                <c:pt idx="17287">
                  <c:v>1689.199951171875</c:v>
                </c:pt>
                <c:pt idx="17288">
                  <c:v>1689.299926757812</c:v>
                </c:pt>
                <c:pt idx="17289">
                  <c:v>1689.400024414062</c:v>
                </c:pt>
                <c:pt idx="17290">
                  <c:v>1689.5</c:v>
                </c:pt>
                <c:pt idx="17291">
                  <c:v>1689.599975585937</c:v>
                </c:pt>
                <c:pt idx="17292">
                  <c:v>1689.699951171875</c:v>
                </c:pt>
                <c:pt idx="17293">
                  <c:v>1689.799926757812</c:v>
                </c:pt>
                <c:pt idx="17294">
                  <c:v>1689.900024414062</c:v>
                </c:pt>
                <c:pt idx="17295">
                  <c:v>1690.0</c:v>
                </c:pt>
                <c:pt idx="17296">
                  <c:v>1690.099975585937</c:v>
                </c:pt>
                <c:pt idx="17297">
                  <c:v>1690.199951171875</c:v>
                </c:pt>
                <c:pt idx="17298">
                  <c:v>1690.299926757812</c:v>
                </c:pt>
                <c:pt idx="17299">
                  <c:v>1690.400024414062</c:v>
                </c:pt>
                <c:pt idx="17300">
                  <c:v>1690.5</c:v>
                </c:pt>
                <c:pt idx="17301">
                  <c:v>1690.599975585937</c:v>
                </c:pt>
                <c:pt idx="17302">
                  <c:v>1690.699951171875</c:v>
                </c:pt>
                <c:pt idx="17303">
                  <c:v>1690.799926757812</c:v>
                </c:pt>
                <c:pt idx="17304">
                  <c:v>1690.900024414062</c:v>
                </c:pt>
                <c:pt idx="17305">
                  <c:v>1691.0</c:v>
                </c:pt>
                <c:pt idx="17306">
                  <c:v>1691.099975585937</c:v>
                </c:pt>
                <c:pt idx="17307">
                  <c:v>1691.199951171875</c:v>
                </c:pt>
                <c:pt idx="17308">
                  <c:v>1691.299926757812</c:v>
                </c:pt>
                <c:pt idx="17309">
                  <c:v>1691.400024414062</c:v>
                </c:pt>
                <c:pt idx="17310">
                  <c:v>1691.5</c:v>
                </c:pt>
                <c:pt idx="17311">
                  <c:v>1691.599975585937</c:v>
                </c:pt>
                <c:pt idx="17312">
                  <c:v>1691.699951171875</c:v>
                </c:pt>
                <c:pt idx="17313">
                  <c:v>1691.799926757812</c:v>
                </c:pt>
                <c:pt idx="17314">
                  <c:v>1691.900024414062</c:v>
                </c:pt>
                <c:pt idx="17315">
                  <c:v>1692.0</c:v>
                </c:pt>
                <c:pt idx="17316">
                  <c:v>1692.099975585937</c:v>
                </c:pt>
                <c:pt idx="17317">
                  <c:v>1692.199951171875</c:v>
                </c:pt>
                <c:pt idx="17318">
                  <c:v>1692.299926757812</c:v>
                </c:pt>
                <c:pt idx="17319">
                  <c:v>1692.400024414062</c:v>
                </c:pt>
                <c:pt idx="17320">
                  <c:v>1692.5</c:v>
                </c:pt>
                <c:pt idx="17321">
                  <c:v>1692.599975585937</c:v>
                </c:pt>
                <c:pt idx="17322">
                  <c:v>1692.699951171875</c:v>
                </c:pt>
                <c:pt idx="17323">
                  <c:v>1692.799926757812</c:v>
                </c:pt>
                <c:pt idx="17324">
                  <c:v>1692.900024414062</c:v>
                </c:pt>
                <c:pt idx="17325">
                  <c:v>1693.0</c:v>
                </c:pt>
                <c:pt idx="17326">
                  <c:v>1693.099975585937</c:v>
                </c:pt>
                <c:pt idx="17327">
                  <c:v>1693.199951171875</c:v>
                </c:pt>
                <c:pt idx="17328">
                  <c:v>1693.299926757812</c:v>
                </c:pt>
                <c:pt idx="17329">
                  <c:v>1693.400024414062</c:v>
                </c:pt>
                <c:pt idx="17330">
                  <c:v>1693.5</c:v>
                </c:pt>
                <c:pt idx="17331">
                  <c:v>1693.599975585937</c:v>
                </c:pt>
                <c:pt idx="17332">
                  <c:v>1693.699951171875</c:v>
                </c:pt>
                <c:pt idx="17333">
                  <c:v>1693.799926757812</c:v>
                </c:pt>
                <c:pt idx="17334">
                  <c:v>1693.900024414062</c:v>
                </c:pt>
                <c:pt idx="17335">
                  <c:v>1694.0</c:v>
                </c:pt>
                <c:pt idx="17336">
                  <c:v>1694.099975585937</c:v>
                </c:pt>
                <c:pt idx="17337">
                  <c:v>1694.199951171875</c:v>
                </c:pt>
                <c:pt idx="17338">
                  <c:v>1694.299926757812</c:v>
                </c:pt>
                <c:pt idx="17339">
                  <c:v>1694.400024414062</c:v>
                </c:pt>
                <c:pt idx="17340">
                  <c:v>1694.5</c:v>
                </c:pt>
                <c:pt idx="17341">
                  <c:v>1694.599975585937</c:v>
                </c:pt>
                <c:pt idx="17342">
                  <c:v>1694.699951171875</c:v>
                </c:pt>
                <c:pt idx="17343">
                  <c:v>1694.799926757812</c:v>
                </c:pt>
                <c:pt idx="17344">
                  <c:v>1694.900024414062</c:v>
                </c:pt>
                <c:pt idx="17345">
                  <c:v>1695.0</c:v>
                </c:pt>
                <c:pt idx="17346">
                  <c:v>1695.099975585937</c:v>
                </c:pt>
                <c:pt idx="17347">
                  <c:v>1695.199951171875</c:v>
                </c:pt>
                <c:pt idx="17348">
                  <c:v>1695.299926757812</c:v>
                </c:pt>
                <c:pt idx="17349">
                  <c:v>1695.400024414062</c:v>
                </c:pt>
                <c:pt idx="17350">
                  <c:v>1695.5</c:v>
                </c:pt>
                <c:pt idx="17351">
                  <c:v>1695.599975585937</c:v>
                </c:pt>
                <c:pt idx="17352">
                  <c:v>1695.699951171875</c:v>
                </c:pt>
                <c:pt idx="17353">
                  <c:v>1695.799926757812</c:v>
                </c:pt>
                <c:pt idx="17354">
                  <c:v>1695.900024414062</c:v>
                </c:pt>
                <c:pt idx="17355">
                  <c:v>1696.0</c:v>
                </c:pt>
                <c:pt idx="17356">
                  <c:v>1696.099975585937</c:v>
                </c:pt>
                <c:pt idx="17357">
                  <c:v>1696.199951171875</c:v>
                </c:pt>
                <c:pt idx="17358">
                  <c:v>1696.299926757812</c:v>
                </c:pt>
                <c:pt idx="17359">
                  <c:v>1696.400024414062</c:v>
                </c:pt>
                <c:pt idx="17360">
                  <c:v>1696.5</c:v>
                </c:pt>
                <c:pt idx="17361">
                  <c:v>1696.599975585937</c:v>
                </c:pt>
                <c:pt idx="17362">
                  <c:v>1696.699951171875</c:v>
                </c:pt>
                <c:pt idx="17363">
                  <c:v>1696.799926757812</c:v>
                </c:pt>
                <c:pt idx="17364">
                  <c:v>1696.900024414062</c:v>
                </c:pt>
                <c:pt idx="17365">
                  <c:v>1697.0</c:v>
                </c:pt>
                <c:pt idx="17366">
                  <c:v>1697.099975585937</c:v>
                </c:pt>
                <c:pt idx="17367">
                  <c:v>1697.199951171875</c:v>
                </c:pt>
                <c:pt idx="17368">
                  <c:v>1697.299926757812</c:v>
                </c:pt>
                <c:pt idx="17369">
                  <c:v>1697.400024414062</c:v>
                </c:pt>
                <c:pt idx="17370">
                  <c:v>1697.5</c:v>
                </c:pt>
                <c:pt idx="17371">
                  <c:v>1697.599975585937</c:v>
                </c:pt>
                <c:pt idx="17372">
                  <c:v>1697.699951171875</c:v>
                </c:pt>
                <c:pt idx="17373">
                  <c:v>1697.799926757812</c:v>
                </c:pt>
                <c:pt idx="17374">
                  <c:v>1697.900024414062</c:v>
                </c:pt>
                <c:pt idx="17375">
                  <c:v>1698.0</c:v>
                </c:pt>
                <c:pt idx="17376">
                  <c:v>1698.099975585937</c:v>
                </c:pt>
                <c:pt idx="17377">
                  <c:v>1698.199951171875</c:v>
                </c:pt>
                <c:pt idx="17378">
                  <c:v>1698.299926757812</c:v>
                </c:pt>
                <c:pt idx="17379">
                  <c:v>1698.400024414062</c:v>
                </c:pt>
                <c:pt idx="17380">
                  <c:v>1698.5</c:v>
                </c:pt>
                <c:pt idx="17381">
                  <c:v>1698.599975585937</c:v>
                </c:pt>
                <c:pt idx="17382">
                  <c:v>1698.699951171875</c:v>
                </c:pt>
                <c:pt idx="17383">
                  <c:v>1698.799926757812</c:v>
                </c:pt>
                <c:pt idx="17384">
                  <c:v>1698.900024414062</c:v>
                </c:pt>
                <c:pt idx="17385">
                  <c:v>1699.0</c:v>
                </c:pt>
                <c:pt idx="17386">
                  <c:v>1699.099975585937</c:v>
                </c:pt>
                <c:pt idx="17387">
                  <c:v>1699.199951171875</c:v>
                </c:pt>
                <c:pt idx="17388">
                  <c:v>1699.299926757812</c:v>
                </c:pt>
                <c:pt idx="17389">
                  <c:v>1699.400024414062</c:v>
                </c:pt>
                <c:pt idx="17390">
                  <c:v>1699.5</c:v>
                </c:pt>
                <c:pt idx="17391">
                  <c:v>1699.599975585937</c:v>
                </c:pt>
                <c:pt idx="17392">
                  <c:v>1699.699951171875</c:v>
                </c:pt>
                <c:pt idx="17393">
                  <c:v>1699.799926757812</c:v>
                </c:pt>
                <c:pt idx="17394">
                  <c:v>1699.900024414062</c:v>
                </c:pt>
                <c:pt idx="17395">
                  <c:v>1700.0</c:v>
                </c:pt>
                <c:pt idx="17396">
                  <c:v>1700.099975585937</c:v>
                </c:pt>
                <c:pt idx="17397">
                  <c:v>1700.199951171875</c:v>
                </c:pt>
                <c:pt idx="17398">
                  <c:v>1700.299926757812</c:v>
                </c:pt>
                <c:pt idx="17399">
                  <c:v>1700.400024414062</c:v>
                </c:pt>
                <c:pt idx="17400">
                  <c:v>1700.5</c:v>
                </c:pt>
                <c:pt idx="17401">
                  <c:v>1700.599975585937</c:v>
                </c:pt>
                <c:pt idx="17402">
                  <c:v>1700.699951171875</c:v>
                </c:pt>
                <c:pt idx="17403">
                  <c:v>1700.799926757812</c:v>
                </c:pt>
                <c:pt idx="17404">
                  <c:v>1700.900024414062</c:v>
                </c:pt>
                <c:pt idx="17405">
                  <c:v>1701.0</c:v>
                </c:pt>
                <c:pt idx="17406">
                  <c:v>1701.099975585937</c:v>
                </c:pt>
                <c:pt idx="17407">
                  <c:v>1701.199951171875</c:v>
                </c:pt>
                <c:pt idx="17408">
                  <c:v>1701.299926757812</c:v>
                </c:pt>
                <c:pt idx="17409">
                  <c:v>1701.400024414062</c:v>
                </c:pt>
                <c:pt idx="17410">
                  <c:v>1701.5</c:v>
                </c:pt>
                <c:pt idx="17411">
                  <c:v>1701.599975585937</c:v>
                </c:pt>
                <c:pt idx="17412">
                  <c:v>1701.699951171875</c:v>
                </c:pt>
                <c:pt idx="17413">
                  <c:v>1701.799926757812</c:v>
                </c:pt>
                <c:pt idx="17414">
                  <c:v>1701.900024414062</c:v>
                </c:pt>
                <c:pt idx="17415">
                  <c:v>1702.0</c:v>
                </c:pt>
                <c:pt idx="17416">
                  <c:v>1702.099975585937</c:v>
                </c:pt>
                <c:pt idx="17417">
                  <c:v>1702.199951171875</c:v>
                </c:pt>
                <c:pt idx="17418">
                  <c:v>1702.299926757812</c:v>
                </c:pt>
                <c:pt idx="17419">
                  <c:v>1702.400024414062</c:v>
                </c:pt>
                <c:pt idx="17420">
                  <c:v>1702.5</c:v>
                </c:pt>
                <c:pt idx="17421">
                  <c:v>1702.599975585937</c:v>
                </c:pt>
                <c:pt idx="17422">
                  <c:v>1702.699951171875</c:v>
                </c:pt>
                <c:pt idx="17423">
                  <c:v>1702.799926757812</c:v>
                </c:pt>
                <c:pt idx="17424">
                  <c:v>1702.900024414062</c:v>
                </c:pt>
                <c:pt idx="17425">
                  <c:v>1703.0</c:v>
                </c:pt>
                <c:pt idx="17426">
                  <c:v>1703.099975585937</c:v>
                </c:pt>
                <c:pt idx="17427">
                  <c:v>1703.199951171875</c:v>
                </c:pt>
                <c:pt idx="17428">
                  <c:v>1703.299926757812</c:v>
                </c:pt>
                <c:pt idx="17429">
                  <c:v>1703.400024414062</c:v>
                </c:pt>
                <c:pt idx="17430">
                  <c:v>1703.5</c:v>
                </c:pt>
                <c:pt idx="17431">
                  <c:v>1703.599975585937</c:v>
                </c:pt>
                <c:pt idx="17432">
                  <c:v>1703.699951171875</c:v>
                </c:pt>
                <c:pt idx="17433">
                  <c:v>1703.799926757812</c:v>
                </c:pt>
                <c:pt idx="17434">
                  <c:v>1703.900024414062</c:v>
                </c:pt>
                <c:pt idx="17435">
                  <c:v>1704.0</c:v>
                </c:pt>
                <c:pt idx="17436">
                  <c:v>1704.099975585937</c:v>
                </c:pt>
                <c:pt idx="17437">
                  <c:v>1704.199951171875</c:v>
                </c:pt>
                <c:pt idx="17438">
                  <c:v>1704.299926757812</c:v>
                </c:pt>
                <c:pt idx="17439">
                  <c:v>1704.400024414062</c:v>
                </c:pt>
                <c:pt idx="17440">
                  <c:v>1704.5</c:v>
                </c:pt>
                <c:pt idx="17441">
                  <c:v>1704.599975585937</c:v>
                </c:pt>
                <c:pt idx="17442">
                  <c:v>1704.699951171875</c:v>
                </c:pt>
                <c:pt idx="17443">
                  <c:v>1704.799926757812</c:v>
                </c:pt>
                <c:pt idx="17444">
                  <c:v>1704.900024414062</c:v>
                </c:pt>
                <c:pt idx="17445">
                  <c:v>1705.0</c:v>
                </c:pt>
                <c:pt idx="17446">
                  <c:v>1705.099975585937</c:v>
                </c:pt>
                <c:pt idx="17447">
                  <c:v>1705.199951171875</c:v>
                </c:pt>
                <c:pt idx="17448">
                  <c:v>1705.299926757812</c:v>
                </c:pt>
                <c:pt idx="17449">
                  <c:v>1705.400024414062</c:v>
                </c:pt>
                <c:pt idx="17450">
                  <c:v>1705.5</c:v>
                </c:pt>
                <c:pt idx="17451">
                  <c:v>1705.599975585937</c:v>
                </c:pt>
                <c:pt idx="17452">
                  <c:v>1705.699951171875</c:v>
                </c:pt>
                <c:pt idx="17453">
                  <c:v>1705.799926757812</c:v>
                </c:pt>
                <c:pt idx="17454">
                  <c:v>1705.900024414062</c:v>
                </c:pt>
                <c:pt idx="17455">
                  <c:v>1706.0</c:v>
                </c:pt>
                <c:pt idx="17456">
                  <c:v>1706.099975585937</c:v>
                </c:pt>
                <c:pt idx="17457">
                  <c:v>1706.199951171875</c:v>
                </c:pt>
                <c:pt idx="17458">
                  <c:v>1706.299926757812</c:v>
                </c:pt>
                <c:pt idx="17459">
                  <c:v>1706.400024414062</c:v>
                </c:pt>
                <c:pt idx="17460">
                  <c:v>1706.5</c:v>
                </c:pt>
                <c:pt idx="17461">
                  <c:v>1706.599975585937</c:v>
                </c:pt>
                <c:pt idx="17462">
                  <c:v>1706.699951171875</c:v>
                </c:pt>
                <c:pt idx="17463">
                  <c:v>1706.799926757812</c:v>
                </c:pt>
                <c:pt idx="17464">
                  <c:v>1706.900024414062</c:v>
                </c:pt>
                <c:pt idx="17465">
                  <c:v>1707.0</c:v>
                </c:pt>
                <c:pt idx="17466">
                  <c:v>1707.099975585937</c:v>
                </c:pt>
                <c:pt idx="17467">
                  <c:v>1707.199951171875</c:v>
                </c:pt>
                <c:pt idx="17468">
                  <c:v>1707.299926757812</c:v>
                </c:pt>
                <c:pt idx="17469">
                  <c:v>1707.400024414062</c:v>
                </c:pt>
                <c:pt idx="17470">
                  <c:v>1707.5</c:v>
                </c:pt>
                <c:pt idx="17471">
                  <c:v>1707.599975585937</c:v>
                </c:pt>
                <c:pt idx="17472">
                  <c:v>1707.699951171875</c:v>
                </c:pt>
                <c:pt idx="17473">
                  <c:v>1707.799926757812</c:v>
                </c:pt>
                <c:pt idx="17474">
                  <c:v>1707.900024414062</c:v>
                </c:pt>
                <c:pt idx="17475">
                  <c:v>1708.0</c:v>
                </c:pt>
                <c:pt idx="17476">
                  <c:v>1708.099975585937</c:v>
                </c:pt>
                <c:pt idx="17477">
                  <c:v>1708.199951171875</c:v>
                </c:pt>
                <c:pt idx="17478">
                  <c:v>1708.299926757812</c:v>
                </c:pt>
                <c:pt idx="17479">
                  <c:v>1708.400024414062</c:v>
                </c:pt>
                <c:pt idx="17480">
                  <c:v>1708.5</c:v>
                </c:pt>
                <c:pt idx="17481">
                  <c:v>1708.599975585937</c:v>
                </c:pt>
                <c:pt idx="17482">
                  <c:v>1708.699951171875</c:v>
                </c:pt>
                <c:pt idx="17483">
                  <c:v>1708.799926757812</c:v>
                </c:pt>
                <c:pt idx="17484">
                  <c:v>1708.900024414062</c:v>
                </c:pt>
                <c:pt idx="17485">
                  <c:v>1709.0</c:v>
                </c:pt>
                <c:pt idx="17486">
                  <c:v>1709.099975585937</c:v>
                </c:pt>
                <c:pt idx="17487">
                  <c:v>1709.199951171875</c:v>
                </c:pt>
                <c:pt idx="17488">
                  <c:v>1709.299926757812</c:v>
                </c:pt>
                <c:pt idx="17489">
                  <c:v>1709.400024414062</c:v>
                </c:pt>
                <c:pt idx="17490">
                  <c:v>1709.5</c:v>
                </c:pt>
                <c:pt idx="17491">
                  <c:v>1709.599975585937</c:v>
                </c:pt>
                <c:pt idx="17492">
                  <c:v>1709.699951171875</c:v>
                </c:pt>
                <c:pt idx="17493">
                  <c:v>1709.799926757812</c:v>
                </c:pt>
                <c:pt idx="17494">
                  <c:v>1709.900024414062</c:v>
                </c:pt>
                <c:pt idx="17495">
                  <c:v>1710.0</c:v>
                </c:pt>
                <c:pt idx="17496">
                  <c:v>1710.099975585937</c:v>
                </c:pt>
                <c:pt idx="17497">
                  <c:v>1710.199951171875</c:v>
                </c:pt>
                <c:pt idx="17498">
                  <c:v>1710.299926757812</c:v>
                </c:pt>
                <c:pt idx="17499">
                  <c:v>1710.400024414062</c:v>
                </c:pt>
                <c:pt idx="17500">
                  <c:v>1710.5</c:v>
                </c:pt>
                <c:pt idx="17501">
                  <c:v>1710.599975585937</c:v>
                </c:pt>
                <c:pt idx="17502">
                  <c:v>1710.699951171875</c:v>
                </c:pt>
                <c:pt idx="17503">
                  <c:v>1710.799926757812</c:v>
                </c:pt>
                <c:pt idx="17504">
                  <c:v>1710.900024414062</c:v>
                </c:pt>
                <c:pt idx="17505">
                  <c:v>1711.0</c:v>
                </c:pt>
                <c:pt idx="17506">
                  <c:v>1711.099975585937</c:v>
                </c:pt>
                <c:pt idx="17507">
                  <c:v>1711.199951171875</c:v>
                </c:pt>
                <c:pt idx="17508">
                  <c:v>1711.299926757812</c:v>
                </c:pt>
                <c:pt idx="17509">
                  <c:v>1711.400024414062</c:v>
                </c:pt>
                <c:pt idx="17510">
                  <c:v>1711.5</c:v>
                </c:pt>
                <c:pt idx="17511">
                  <c:v>1711.599975585937</c:v>
                </c:pt>
                <c:pt idx="17512">
                  <c:v>1711.699951171875</c:v>
                </c:pt>
                <c:pt idx="17513">
                  <c:v>1711.799926757812</c:v>
                </c:pt>
                <c:pt idx="17514">
                  <c:v>1711.900024414062</c:v>
                </c:pt>
                <c:pt idx="17515">
                  <c:v>1712.0</c:v>
                </c:pt>
                <c:pt idx="17516">
                  <c:v>1712.099975585937</c:v>
                </c:pt>
                <c:pt idx="17517">
                  <c:v>1712.199951171875</c:v>
                </c:pt>
                <c:pt idx="17518">
                  <c:v>1712.299926757812</c:v>
                </c:pt>
                <c:pt idx="17519">
                  <c:v>1712.400024414062</c:v>
                </c:pt>
                <c:pt idx="17520">
                  <c:v>1712.5</c:v>
                </c:pt>
                <c:pt idx="17521">
                  <c:v>1712.599975585937</c:v>
                </c:pt>
                <c:pt idx="17522">
                  <c:v>1712.699951171875</c:v>
                </c:pt>
                <c:pt idx="17523">
                  <c:v>1712.799926757812</c:v>
                </c:pt>
                <c:pt idx="17524">
                  <c:v>1712.900024414062</c:v>
                </c:pt>
                <c:pt idx="17525">
                  <c:v>1713.0</c:v>
                </c:pt>
                <c:pt idx="17526">
                  <c:v>1713.099975585937</c:v>
                </c:pt>
                <c:pt idx="17527">
                  <c:v>1713.199951171875</c:v>
                </c:pt>
                <c:pt idx="17528">
                  <c:v>1713.299926757812</c:v>
                </c:pt>
                <c:pt idx="17529">
                  <c:v>1713.400024414062</c:v>
                </c:pt>
                <c:pt idx="17530">
                  <c:v>1713.5</c:v>
                </c:pt>
                <c:pt idx="17531">
                  <c:v>1713.599975585937</c:v>
                </c:pt>
                <c:pt idx="17532">
                  <c:v>1713.699951171875</c:v>
                </c:pt>
                <c:pt idx="17533">
                  <c:v>1713.799926757812</c:v>
                </c:pt>
                <c:pt idx="17534">
                  <c:v>1713.900024414062</c:v>
                </c:pt>
                <c:pt idx="17535">
                  <c:v>1714.0</c:v>
                </c:pt>
                <c:pt idx="17536">
                  <c:v>1714.099975585937</c:v>
                </c:pt>
                <c:pt idx="17537">
                  <c:v>1714.199951171875</c:v>
                </c:pt>
                <c:pt idx="17538">
                  <c:v>1714.299926757812</c:v>
                </c:pt>
                <c:pt idx="17539">
                  <c:v>1714.400024414062</c:v>
                </c:pt>
                <c:pt idx="17540">
                  <c:v>1714.5</c:v>
                </c:pt>
                <c:pt idx="17541">
                  <c:v>1714.599975585937</c:v>
                </c:pt>
                <c:pt idx="17542">
                  <c:v>1714.699951171875</c:v>
                </c:pt>
                <c:pt idx="17543">
                  <c:v>1714.799926757812</c:v>
                </c:pt>
                <c:pt idx="17544">
                  <c:v>1714.900024414062</c:v>
                </c:pt>
                <c:pt idx="17545">
                  <c:v>1715.0</c:v>
                </c:pt>
                <c:pt idx="17546">
                  <c:v>1715.099975585937</c:v>
                </c:pt>
                <c:pt idx="17547">
                  <c:v>1715.199951171875</c:v>
                </c:pt>
                <c:pt idx="17548">
                  <c:v>1715.299926757812</c:v>
                </c:pt>
                <c:pt idx="17549">
                  <c:v>1715.400024414062</c:v>
                </c:pt>
                <c:pt idx="17550">
                  <c:v>1715.5</c:v>
                </c:pt>
                <c:pt idx="17551">
                  <c:v>1715.599975585937</c:v>
                </c:pt>
                <c:pt idx="17552">
                  <c:v>1715.699951171875</c:v>
                </c:pt>
                <c:pt idx="17553">
                  <c:v>1715.799926757812</c:v>
                </c:pt>
                <c:pt idx="17554">
                  <c:v>1715.900024414062</c:v>
                </c:pt>
                <c:pt idx="17555">
                  <c:v>1716.0</c:v>
                </c:pt>
                <c:pt idx="17556">
                  <c:v>1716.099975585937</c:v>
                </c:pt>
                <c:pt idx="17557">
                  <c:v>1716.199951171875</c:v>
                </c:pt>
                <c:pt idx="17558">
                  <c:v>1716.299926757812</c:v>
                </c:pt>
                <c:pt idx="17559">
                  <c:v>1716.400024414062</c:v>
                </c:pt>
                <c:pt idx="17560">
                  <c:v>1716.5</c:v>
                </c:pt>
                <c:pt idx="17561">
                  <c:v>1716.599975585937</c:v>
                </c:pt>
                <c:pt idx="17562">
                  <c:v>1716.699951171875</c:v>
                </c:pt>
                <c:pt idx="17563">
                  <c:v>1716.799926757812</c:v>
                </c:pt>
                <c:pt idx="17564">
                  <c:v>1716.900024414062</c:v>
                </c:pt>
                <c:pt idx="17565">
                  <c:v>1717.0</c:v>
                </c:pt>
                <c:pt idx="17566">
                  <c:v>1717.099975585937</c:v>
                </c:pt>
                <c:pt idx="17567">
                  <c:v>1717.199951171875</c:v>
                </c:pt>
                <c:pt idx="17568">
                  <c:v>1717.299926757812</c:v>
                </c:pt>
                <c:pt idx="17569">
                  <c:v>1717.400024414062</c:v>
                </c:pt>
                <c:pt idx="17570">
                  <c:v>1717.5</c:v>
                </c:pt>
                <c:pt idx="17571">
                  <c:v>1717.599975585937</c:v>
                </c:pt>
                <c:pt idx="17572">
                  <c:v>1717.699951171875</c:v>
                </c:pt>
                <c:pt idx="17573">
                  <c:v>1717.799926757812</c:v>
                </c:pt>
                <c:pt idx="17574">
                  <c:v>1717.900024414062</c:v>
                </c:pt>
                <c:pt idx="17575">
                  <c:v>1718.0</c:v>
                </c:pt>
                <c:pt idx="17576">
                  <c:v>1718.099975585937</c:v>
                </c:pt>
                <c:pt idx="17577">
                  <c:v>1718.199951171875</c:v>
                </c:pt>
                <c:pt idx="17578">
                  <c:v>1718.299926757812</c:v>
                </c:pt>
                <c:pt idx="17579">
                  <c:v>1718.400024414062</c:v>
                </c:pt>
                <c:pt idx="17580">
                  <c:v>1718.5</c:v>
                </c:pt>
                <c:pt idx="17581">
                  <c:v>1718.599975585937</c:v>
                </c:pt>
                <c:pt idx="17582">
                  <c:v>1718.699951171875</c:v>
                </c:pt>
                <c:pt idx="17583">
                  <c:v>1718.799926757812</c:v>
                </c:pt>
                <c:pt idx="17584">
                  <c:v>1718.900024414062</c:v>
                </c:pt>
                <c:pt idx="17585">
                  <c:v>1719.0</c:v>
                </c:pt>
                <c:pt idx="17586">
                  <c:v>1719.099975585937</c:v>
                </c:pt>
                <c:pt idx="17587">
                  <c:v>1719.199951171875</c:v>
                </c:pt>
                <c:pt idx="17588">
                  <c:v>1719.299926757812</c:v>
                </c:pt>
                <c:pt idx="17589">
                  <c:v>1719.400024414062</c:v>
                </c:pt>
                <c:pt idx="17590">
                  <c:v>1719.5</c:v>
                </c:pt>
                <c:pt idx="17591">
                  <c:v>1719.599975585937</c:v>
                </c:pt>
                <c:pt idx="17592">
                  <c:v>1719.699951171875</c:v>
                </c:pt>
                <c:pt idx="17593">
                  <c:v>1719.799926757812</c:v>
                </c:pt>
                <c:pt idx="17594">
                  <c:v>1719.900024414062</c:v>
                </c:pt>
                <c:pt idx="17595">
                  <c:v>1720.0</c:v>
                </c:pt>
                <c:pt idx="17596">
                  <c:v>1720.099975585937</c:v>
                </c:pt>
                <c:pt idx="17597">
                  <c:v>1720.199951171875</c:v>
                </c:pt>
                <c:pt idx="17598">
                  <c:v>1720.299926757812</c:v>
                </c:pt>
                <c:pt idx="17599">
                  <c:v>1720.400024414062</c:v>
                </c:pt>
                <c:pt idx="17600">
                  <c:v>1720.5</c:v>
                </c:pt>
                <c:pt idx="17601">
                  <c:v>1720.599975585937</c:v>
                </c:pt>
                <c:pt idx="17602">
                  <c:v>1720.699951171875</c:v>
                </c:pt>
                <c:pt idx="17603">
                  <c:v>1720.799926757812</c:v>
                </c:pt>
                <c:pt idx="17604">
                  <c:v>1720.900024414062</c:v>
                </c:pt>
                <c:pt idx="17605">
                  <c:v>1721.0</c:v>
                </c:pt>
                <c:pt idx="17606">
                  <c:v>1721.099975585937</c:v>
                </c:pt>
                <c:pt idx="17607">
                  <c:v>1721.199951171875</c:v>
                </c:pt>
                <c:pt idx="17608">
                  <c:v>1721.299926757812</c:v>
                </c:pt>
                <c:pt idx="17609">
                  <c:v>1721.400024414062</c:v>
                </c:pt>
                <c:pt idx="17610">
                  <c:v>1721.5</c:v>
                </c:pt>
                <c:pt idx="17611">
                  <c:v>1721.599975585937</c:v>
                </c:pt>
                <c:pt idx="17612">
                  <c:v>1721.699951171875</c:v>
                </c:pt>
                <c:pt idx="17613">
                  <c:v>1721.799926757812</c:v>
                </c:pt>
                <c:pt idx="17614">
                  <c:v>1721.900024414062</c:v>
                </c:pt>
                <c:pt idx="17615">
                  <c:v>1722.0</c:v>
                </c:pt>
                <c:pt idx="17616">
                  <c:v>1722.099975585937</c:v>
                </c:pt>
                <c:pt idx="17617">
                  <c:v>1722.199951171875</c:v>
                </c:pt>
                <c:pt idx="17618">
                  <c:v>1722.299926757812</c:v>
                </c:pt>
                <c:pt idx="17619">
                  <c:v>1722.400024414062</c:v>
                </c:pt>
                <c:pt idx="17620">
                  <c:v>1722.5</c:v>
                </c:pt>
                <c:pt idx="17621">
                  <c:v>1722.599975585937</c:v>
                </c:pt>
                <c:pt idx="17622">
                  <c:v>1722.699951171875</c:v>
                </c:pt>
                <c:pt idx="17623">
                  <c:v>1722.799926757812</c:v>
                </c:pt>
                <c:pt idx="17624">
                  <c:v>1722.900024414062</c:v>
                </c:pt>
                <c:pt idx="17625">
                  <c:v>1723.0</c:v>
                </c:pt>
                <c:pt idx="17626">
                  <c:v>1723.099975585937</c:v>
                </c:pt>
                <c:pt idx="17627">
                  <c:v>1723.199951171875</c:v>
                </c:pt>
                <c:pt idx="17628">
                  <c:v>1723.299926757812</c:v>
                </c:pt>
                <c:pt idx="17629">
                  <c:v>1723.400024414062</c:v>
                </c:pt>
                <c:pt idx="17630">
                  <c:v>1723.5</c:v>
                </c:pt>
                <c:pt idx="17631">
                  <c:v>1723.599975585937</c:v>
                </c:pt>
                <c:pt idx="17632">
                  <c:v>1723.699951171875</c:v>
                </c:pt>
                <c:pt idx="17633">
                  <c:v>1723.799926757812</c:v>
                </c:pt>
                <c:pt idx="17634">
                  <c:v>1723.900024414062</c:v>
                </c:pt>
                <c:pt idx="17635">
                  <c:v>1724.0</c:v>
                </c:pt>
                <c:pt idx="17636">
                  <c:v>1724.099975585937</c:v>
                </c:pt>
                <c:pt idx="17637">
                  <c:v>1724.199951171875</c:v>
                </c:pt>
                <c:pt idx="17638">
                  <c:v>1724.299926757812</c:v>
                </c:pt>
                <c:pt idx="17639">
                  <c:v>1724.400024414062</c:v>
                </c:pt>
                <c:pt idx="17640">
                  <c:v>1724.5</c:v>
                </c:pt>
                <c:pt idx="17641">
                  <c:v>1724.599975585937</c:v>
                </c:pt>
                <c:pt idx="17642">
                  <c:v>1724.699951171875</c:v>
                </c:pt>
                <c:pt idx="17643">
                  <c:v>1724.799926757812</c:v>
                </c:pt>
                <c:pt idx="17644">
                  <c:v>1724.900024414062</c:v>
                </c:pt>
                <c:pt idx="17645">
                  <c:v>1725.0</c:v>
                </c:pt>
                <c:pt idx="17646">
                  <c:v>1725.099975585937</c:v>
                </c:pt>
                <c:pt idx="17647">
                  <c:v>1725.199951171875</c:v>
                </c:pt>
                <c:pt idx="17648">
                  <c:v>1725.299926757812</c:v>
                </c:pt>
                <c:pt idx="17649">
                  <c:v>1725.400024414062</c:v>
                </c:pt>
                <c:pt idx="17650">
                  <c:v>1725.5</c:v>
                </c:pt>
                <c:pt idx="17651">
                  <c:v>1725.599975585937</c:v>
                </c:pt>
                <c:pt idx="17652">
                  <c:v>1725.699951171875</c:v>
                </c:pt>
                <c:pt idx="17653">
                  <c:v>1725.799926757812</c:v>
                </c:pt>
                <c:pt idx="17654">
                  <c:v>1725.900024414062</c:v>
                </c:pt>
                <c:pt idx="17655">
                  <c:v>1726.0</c:v>
                </c:pt>
                <c:pt idx="17656">
                  <c:v>1726.099975585937</c:v>
                </c:pt>
                <c:pt idx="17657">
                  <c:v>1726.199951171875</c:v>
                </c:pt>
                <c:pt idx="17658">
                  <c:v>1726.299926757812</c:v>
                </c:pt>
                <c:pt idx="17659">
                  <c:v>1726.400024414062</c:v>
                </c:pt>
                <c:pt idx="17660">
                  <c:v>1726.5</c:v>
                </c:pt>
                <c:pt idx="17661">
                  <c:v>1726.599975585937</c:v>
                </c:pt>
                <c:pt idx="17662">
                  <c:v>1726.699951171875</c:v>
                </c:pt>
                <c:pt idx="17663">
                  <c:v>1726.799926757812</c:v>
                </c:pt>
                <c:pt idx="17664">
                  <c:v>1726.900024414062</c:v>
                </c:pt>
                <c:pt idx="17665">
                  <c:v>1727.0</c:v>
                </c:pt>
                <c:pt idx="17666">
                  <c:v>1727.099975585937</c:v>
                </c:pt>
                <c:pt idx="17667">
                  <c:v>1727.199951171875</c:v>
                </c:pt>
                <c:pt idx="17668">
                  <c:v>1727.299926757812</c:v>
                </c:pt>
                <c:pt idx="17669">
                  <c:v>1727.400024414062</c:v>
                </c:pt>
                <c:pt idx="17670">
                  <c:v>1727.5</c:v>
                </c:pt>
                <c:pt idx="17671">
                  <c:v>1727.599975585937</c:v>
                </c:pt>
                <c:pt idx="17672">
                  <c:v>1727.699951171875</c:v>
                </c:pt>
                <c:pt idx="17673">
                  <c:v>1727.799926757812</c:v>
                </c:pt>
                <c:pt idx="17674">
                  <c:v>1727.900024414062</c:v>
                </c:pt>
                <c:pt idx="17675">
                  <c:v>1728.0</c:v>
                </c:pt>
                <c:pt idx="17676">
                  <c:v>1728.099975585937</c:v>
                </c:pt>
                <c:pt idx="17677">
                  <c:v>1728.199951171875</c:v>
                </c:pt>
                <c:pt idx="17678">
                  <c:v>1728.299926757812</c:v>
                </c:pt>
                <c:pt idx="17679">
                  <c:v>1728.400024414062</c:v>
                </c:pt>
                <c:pt idx="17680">
                  <c:v>1728.5</c:v>
                </c:pt>
                <c:pt idx="17681">
                  <c:v>1728.599975585937</c:v>
                </c:pt>
                <c:pt idx="17682">
                  <c:v>1728.699951171875</c:v>
                </c:pt>
                <c:pt idx="17683">
                  <c:v>1728.799926757812</c:v>
                </c:pt>
                <c:pt idx="17684">
                  <c:v>1728.900024414062</c:v>
                </c:pt>
                <c:pt idx="17685">
                  <c:v>1729.0</c:v>
                </c:pt>
                <c:pt idx="17686">
                  <c:v>1729.099975585937</c:v>
                </c:pt>
                <c:pt idx="17687">
                  <c:v>1729.199951171875</c:v>
                </c:pt>
                <c:pt idx="17688">
                  <c:v>1729.299926757812</c:v>
                </c:pt>
                <c:pt idx="17689">
                  <c:v>1729.400024414062</c:v>
                </c:pt>
                <c:pt idx="17690">
                  <c:v>1729.5</c:v>
                </c:pt>
                <c:pt idx="17691">
                  <c:v>1729.599975585937</c:v>
                </c:pt>
                <c:pt idx="17692">
                  <c:v>1729.699951171875</c:v>
                </c:pt>
                <c:pt idx="17693">
                  <c:v>1729.799926757812</c:v>
                </c:pt>
                <c:pt idx="17694">
                  <c:v>1729.900024414062</c:v>
                </c:pt>
                <c:pt idx="17695">
                  <c:v>1730.0</c:v>
                </c:pt>
                <c:pt idx="17696">
                  <c:v>1730.099975585937</c:v>
                </c:pt>
                <c:pt idx="17697">
                  <c:v>1730.199951171875</c:v>
                </c:pt>
                <c:pt idx="17698">
                  <c:v>1730.299926757812</c:v>
                </c:pt>
                <c:pt idx="17699">
                  <c:v>1730.400024414062</c:v>
                </c:pt>
                <c:pt idx="17700">
                  <c:v>1730.5</c:v>
                </c:pt>
                <c:pt idx="17701">
                  <c:v>1730.599975585937</c:v>
                </c:pt>
                <c:pt idx="17702">
                  <c:v>1730.699951171875</c:v>
                </c:pt>
                <c:pt idx="17703">
                  <c:v>1730.799926757812</c:v>
                </c:pt>
                <c:pt idx="17704">
                  <c:v>1730.900024414062</c:v>
                </c:pt>
                <c:pt idx="17705">
                  <c:v>1731.0</c:v>
                </c:pt>
                <c:pt idx="17706">
                  <c:v>1731.099975585937</c:v>
                </c:pt>
                <c:pt idx="17707">
                  <c:v>1731.199951171875</c:v>
                </c:pt>
                <c:pt idx="17708">
                  <c:v>1731.299926757812</c:v>
                </c:pt>
                <c:pt idx="17709">
                  <c:v>1731.400024414062</c:v>
                </c:pt>
                <c:pt idx="17710">
                  <c:v>1731.5</c:v>
                </c:pt>
                <c:pt idx="17711">
                  <c:v>1731.599975585937</c:v>
                </c:pt>
                <c:pt idx="17712">
                  <c:v>1731.699951171875</c:v>
                </c:pt>
                <c:pt idx="17713">
                  <c:v>1731.799926757812</c:v>
                </c:pt>
                <c:pt idx="17714">
                  <c:v>1731.900024414062</c:v>
                </c:pt>
                <c:pt idx="17715">
                  <c:v>1732.0</c:v>
                </c:pt>
                <c:pt idx="17716">
                  <c:v>1732.099975585937</c:v>
                </c:pt>
                <c:pt idx="17717">
                  <c:v>1732.199951171875</c:v>
                </c:pt>
                <c:pt idx="17718">
                  <c:v>1732.299926757812</c:v>
                </c:pt>
                <c:pt idx="17719">
                  <c:v>1732.400024414062</c:v>
                </c:pt>
                <c:pt idx="17720">
                  <c:v>1732.5</c:v>
                </c:pt>
                <c:pt idx="17721">
                  <c:v>1732.599975585937</c:v>
                </c:pt>
                <c:pt idx="17722">
                  <c:v>1732.699951171875</c:v>
                </c:pt>
                <c:pt idx="17723">
                  <c:v>1732.799926757812</c:v>
                </c:pt>
                <c:pt idx="17724">
                  <c:v>1732.900024414062</c:v>
                </c:pt>
                <c:pt idx="17725">
                  <c:v>1733.0</c:v>
                </c:pt>
                <c:pt idx="17726">
                  <c:v>1733.099975585937</c:v>
                </c:pt>
                <c:pt idx="17727">
                  <c:v>1733.199951171875</c:v>
                </c:pt>
                <c:pt idx="17728">
                  <c:v>1733.299926757812</c:v>
                </c:pt>
                <c:pt idx="17729">
                  <c:v>1733.400024414062</c:v>
                </c:pt>
                <c:pt idx="17730">
                  <c:v>1733.5</c:v>
                </c:pt>
                <c:pt idx="17731">
                  <c:v>1733.599975585937</c:v>
                </c:pt>
                <c:pt idx="17732">
                  <c:v>1733.699951171875</c:v>
                </c:pt>
                <c:pt idx="17733">
                  <c:v>1733.799926757812</c:v>
                </c:pt>
                <c:pt idx="17734">
                  <c:v>1733.900024414062</c:v>
                </c:pt>
                <c:pt idx="17735">
                  <c:v>1734.0</c:v>
                </c:pt>
                <c:pt idx="17736">
                  <c:v>1734.099975585937</c:v>
                </c:pt>
                <c:pt idx="17737">
                  <c:v>1734.199951171875</c:v>
                </c:pt>
                <c:pt idx="17738">
                  <c:v>1734.299926757812</c:v>
                </c:pt>
                <c:pt idx="17739">
                  <c:v>1734.400024414062</c:v>
                </c:pt>
                <c:pt idx="17740">
                  <c:v>1734.5</c:v>
                </c:pt>
                <c:pt idx="17741">
                  <c:v>1734.599975585937</c:v>
                </c:pt>
                <c:pt idx="17742">
                  <c:v>1734.699951171875</c:v>
                </c:pt>
                <c:pt idx="17743">
                  <c:v>1734.799926757812</c:v>
                </c:pt>
                <c:pt idx="17744">
                  <c:v>1734.900024414062</c:v>
                </c:pt>
                <c:pt idx="17745">
                  <c:v>1735.0</c:v>
                </c:pt>
                <c:pt idx="17746">
                  <c:v>1735.099975585937</c:v>
                </c:pt>
                <c:pt idx="17747">
                  <c:v>1735.199951171875</c:v>
                </c:pt>
                <c:pt idx="17748">
                  <c:v>1735.299926757812</c:v>
                </c:pt>
                <c:pt idx="17749">
                  <c:v>1735.400024414062</c:v>
                </c:pt>
                <c:pt idx="17750">
                  <c:v>1735.5</c:v>
                </c:pt>
                <c:pt idx="17751">
                  <c:v>1735.599975585937</c:v>
                </c:pt>
                <c:pt idx="17752">
                  <c:v>1735.699951171875</c:v>
                </c:pt>
                <c:pt idx="17753">
                  <c:v>1735.799926757812</c:v>
                </c:pt>
                <c:pt idx="17754">
                  <c:v>1735.900024414062</c:v>
                </c:pt>
                <c:pt idx="17755">
                  <c:v>1736.0</c:v>
                </c:pt>
                <c:pt idx="17756">
                  <c:v>1736.099975585937</c:v>
                </c:pt>
                <c:pt idx="17757">
                  <c:v>1736.199951171875</c:v>
                </c:pt>
                <c:pt idx="17758">
                  <c:v>1736.299926757812</c:v>
                </c:pt>
                <c:pt idx="17759">
                  <c:v>1736.400024414062</c:v>
                </c:pt>
                <c:pt idx="17760">
                  <c:v>1736.5</c:v>
                </c:pt>
                <c:pt idx="17761">
                  <c:v>1736.599975585937</c:v>
                </c:pt>
                <c:pt idx="17762">
                  <c:v>1736.699951171875</c:v>
                </c:pt>
                <c:pt idx="17763">
                  <c:v>1736.799926757812</c:v>
                </c:pt>
                <c:pt idx="17764">
                  <c:v>1736.900024414062</c:v>
                </c:pt>
                <c:pt idx="17765">
                  <c:v>1737.0</c:v>
                </c:pt>
                <c:pt idx="17766">
                  <c:v>1737.099975585937</c:v>
                </c:pt>
                <c:pt idx="17767">
                  <c:v>1737.199951171875</c:v>
                </c:pt>
                <c:pt idx="17768">
                  <c:v>1737.299926757812</c:v>
                </c:pt>
                <c:pt idx="17769">
                  <c:v>1737.400024414062</c:v>
                </c:pt>
                <c:pt idx="17770">
                  <c:v>1737.5</c:v>
                </c:pt>
                <c:pt idx="17771">
                  <c:v>1737.599975585937</c:v>
                </c:pt>
                <c:pt idx="17772">
                  <c:v>1737.699951171875</c:v>
                </c:pt>
                <c:pt idx="17773">
                  <c:v>1737.799926757812</c:v>
                </c:pt>
                <c:pt idx="17774">
                  <c:v>1737.900024414062</c:v>
                </c:pt>
                <c:pt idx="17775">
                  <c:v>1738.0</c:v>
                </c:pt>
                <c:pt idx="17776">
                  <c:v>1738.099975585937</c:v>
                </c:pt>
                <c:pt idx="17777">
                  <c:v>1738.199951171875</c:v>
                </c:pt>
                <c:pt idx="17778">
                  <c:v>1738.299926757812</c:v>
                </c:pt>
                <c:pt idx="17779">
                  <c:v>1738.400024414062</c:v>
                </c:pt>
                <c:pt idx="17780">
                  <c:v>1738.5</c:v>
                </c:pt>
                <c:pt idx="17781">
                  <c:v>1738.599975585937</c:v>
                </c:pt>
                <c:pt idx="17782">
                  <c:v>1738.699951171875</c:v>
                </c:pt>
                <c:pt idx="17783">
                  <c:v>1738.799926757812</c:v>
                </c:pt>
                <c:pt idx="17784">
                  <c:v>1738.900024414062</c:v>
                </c:pt>
                <c:pt idx="17785">
                  <c:v>1739.0</c:v>
                </c:pt>
                <c:pt idx="17786">
                  <c:v>1739.099975585937</c:v>
                </c:pt>
                <c:pt idx="17787">
                  <c:v>1739.199951171875</c:v>
                </c:pt>
                <c:pt idx="17788">
                  <c:v>1739.299926757812</c:v>
                </c:pt>
                <c:pt idx="17789">
                  <c:v>1739.400024414062</c:v>
                </c:pt>
                <c:pt idx="17790">
                  <c:v>1739.5</c:v>
                </c:pt>
                <c:pt idx="17791">
                  <c:v>1739.599975585937</c:v>
                </c:pt>
                <c:pt idx="17792">
                  <c:v>1739.699951171875</c:v>
                </c:pt>
                <c:pt idx="17793">
                  <c:v>1739.799926757812</c:v>
                </c:pt>
                <c:pt idx="17794">
                  <c:v>1739.900024414062</c:v>
                </c:pt>
                <c:pt idx="17795">
                  <c:v>1740.0</c:v>
                </c:pt>
                <c:pt idx="17796">
                  <c:v>1740.099975585937</c:v>
                </c:pt>
                <c:pt idx="17797">
                  <c:v>1740.199951171875</c:v>
                </c:pt>
                <c:pt idx="17798">
                  <c:v>1740.299926757812</c:v>
                </c:pt>
                <c:pt idx="17799">
                  <c:v>1740.400024414062</c:v>
                </c:pt>
                <c:pt idx="17800">
                  <c:v>1740.5</c:v>
                </c:pt>
                <c:pt idx="17801">
                  <c:v>1740.599975585937</c:v>
                </c:pt>
                <c:pt idx="17802">
                  <c:v>1740.699951171875</c:v>
                </c:pt>
                <c:pt idx="17803">
                  <c:v>1740.799926757812</c:v>
                </c:pt>
                <c:pt idx="17804">
                  <c:v>1740.900024414062</c:v>
                </c:pt>
                <c:pt idx="17805">
                  <c:v>1741.0</c:v>
                </c:pt>
                <c:pt idx="17806">
                  <c:v>1741.099975585937</c:v>
                </c:pt>
                <c:pt idx="17807">
                  <c:v>1741.199951171875</c:v>
                </c:pt>
                <c:pt idx="17808">
                  <c:v>1741.299926757812</c:v>
                </c:pt>
                <c:pt idx="17809">
                  <c:v>1741.400024414062</c:v>
                </c:pt>
                <c:pt idx="17810">
                  <c:v>1741.5</c:v>
                </c:pt>
                <c:pt idx="17811">
                  <c:v>1741.599975585937</c:v>
                </c:pt>
                <c:pt idx="17812">
                  <c:v>1741.699951171875</c:v>
                </c:pt>
                <c:pt idx="17813">
                  <c:v>1741.799926757812</c:v>
                </c:pt>
                <c:pt idx="17814">
                  <c:v>1741.900024414062</c:v>
                </c:pt>
                <c:pt idx="17815">
                  <c:v>1742.0</c:v>
                </c:pt>
                <c:pt idx="17816">
                  <c:v>1742.099975585937</c:v>
                </c:pt>
                <c:pt idx="17817">
                  <c:v>1742.199951171875</c:v>
                </c:pt>
                <c:pt idx="17818">
                  <c:v>1742.299926757812</c:v>
                </c:pt>
                <c:pt idx="17819">
                  <c:v>1742.400024414062</c:v>
                </c:pt>
                <c:pt idx="17820">
                  <c:v>1742.5</c:v>
                </c:pt>
                <c:pt idx="17821">
                  <c:v>1742.599975585937</c:v>
                </c:pt>
                <c:pt idx="17822">
                  <c:v>1742.699951171875</c:v>
                </c:pt>
                <c:pt idx="17823">
                  <c:v>1742.799926757812</c:v>
                </c:pt>
                <c:pt idx="17824">
                  <c:v>1742.900024414062</c:v>
                </c:pt>
                <c:pt idx="17825">
                  <c:v>1743.0</c:v>
                </c:pt>
                <c:pt idx="17826">
                  <c:v>1743.099975585937</c:v>
                </c:pt>
                <c:pt idx="17827">
                  <c:v>1743.199951171875</c:v>
                </c:pt>
                <c:pt idx="17828">
                  <c:v>1743.299926757812</c:v>
                </c:pt>
                <c:pt idx="17829">
                  <c:v>1743.400024414062</c:v>
                </c:pt>
                <c:pt idx="17830">
                  <c:v>1743.5</c:v>
                </c:pt>
                <c:pt idx="17831">
                  <c:v>1743.599975585937</c:v>
                </c:pt>
                <c:pt idx="17832">
                  <c:v>1743.699951171875</c:v>
                </c:pt>
                <c:pt idx="17833">
                  <c:v>1743.799926757812</c:v>
                </c:pt>
                <c:pt idx="17834">
                  <c:v>1743.900024414062</c:v>
                </c:pt>
                <c:pt idx="17835">
                  <c:v>1744.0</c:v>
                </c:pt>
                <c:pt idx="17836">
                  <c:v>1744.099975585937</c:v>
                </c:pt>
                <c:pt idx="17837">
                  <c:v>1744.199951171875</c:v>
                </c:pt>
                <c:pt idx="17838">
                  <c:v>1744.299926757812</c:v>
                </c:pt>
                <c:pt idx="17839">
                  <c:v>1744.400024414062</c:v>
                </c:pt>
                <c:pt idx="17840">
                  <c:v>1744.5</c:v>
                </c:pt>
                <c:pt idx="17841">
                  <c:v>1744.599975585937</c:v>
                </c:pt>
                <c:pt idx="17842">
                  <c:v>1744.699951171875</c:v>
                </c:pt>
                <c:pt idx="17843">
                  <c:v>1744.799926757812</c:v>
                </c:pt>
                <c:pt idx="17844">
                  <c:v>1744.900024414062</c:v>
                </c:pt>
                <c:pt idx="17845">
                  <c:v>1745.0</c:v>
                </c:pt>
                <c:pt idx="17846">
                  <c:v>1745.099975585937</c:v>
                </c:pt>
                <c:pt idx="17847">
                  <c:v>1745.199951171875</c:v>
                </c:pt>
                <c:pt idx="17848">
                  <c:v>1745.299926757812</c:v>
                </c:pt>
                <c:pt idx="17849">
                  <c:v>1745.400024414062</c:v>
                </c:pt>
                <c:pt idx="17850">
                  <c:v>1745.5</c:v>
                </c:pt>
                <c:pt idx="17851">
                  <c:v>1745.599975585937</c:v>
                </c:pt>
                <c:pt idx="17852">
                  <c:v>1745.699951171875</c:v>
                </c:pt>
                <c:pt idx="17853">
                  <c:v>1745.799926757812</c:v>
                </c:pt>
                <c:pt idx="17854">
                  <c:v>1745.900024414062</c:v>
                </c:pt>
                <c:pt idx="17855">
                  <c:v>1746.0</c:v>
                </c:pt>
                <c:pt idx="17856">
                  <c:v>1746.099975585937</c:v>
                </c:pt>
                <c:pt idx="17857">
                  <c:v>1746.199951171875</c:v>
                </c:pt>
                <c:pt idx="17858">
                  <c:v>1746.299926757812</c:v>
                </c:pt>
                <c:pt idx="17859">
                  <c:v>1746.400024414062</c:v>
                </c:pt>
                <c:pt idx="17860">
                  <c:v>1746.5</c:v>
                </c:pt>
                <c:pt idx="17861">
                  <c:v>1746.599975585937</c:v>
                </c:pt>
                <c:pt idx="17862">
                  <c:v>1746.699951171875</c:v>
                </c:pt>
                <c:pt idx="17863">
                  <c:v>1746.799926757812</c:v>
                </c:pt>
                <c:pt idx="17864">
                  <c:v>1746.900024414062</c:v>
                </c:pt>
                <c:pt idx="17865">
                  <c:v>1747.0</c:v>
                </c:pt>
                <c:pt idx="17866">
                  <c:v>1747.099975585937</c:v>
                </c:pt>
                <c:pt idx="17867">
                  <c:v>1747.199951171875</c:v>
                </c:pt>
                <c:pt idx="17868">
                  <c:v>1747.299926757812</c:v>
                </c:pt>
                <c:pt idx="17869">
                  <c:v>1747.400024414062</c:v>
                </c:pt>
                <c:pt idx="17870">
                  <c:v>1747.5</c:v>
                </c:pt>
                <c:pt idx="17871">
                  <c:v>1747.599975585937</c:v>
                </c:pt>
                <c:pt idx="17872">
                  <c:v>1747.699951171875</c:v>
                </c:pt>
                <c:pt idx="17873">
                  <c:v>1747.799926757812</c:v>
                </c:pt>
                <c:pt idx="17874">
                  <c:v>1747.900024414062</c:v>
                </c:pt>
                <c:pt idx="17875">
                  <c:v>1748.0</c:v>
                </c:pt>
                <c:pt idx="17876">
                  <c:v>1748.099975585937</c:v>
                </c:pt>
                <c:pt idx="17877">
                  <c:v>1748.199951171875</c:v>
                </c:pt>
                <c:pt idx="17878">
                  <c:v>1748.299926757812</c:v>
                </c:pt>
                <c:pt idx="17879">
                  <c:v>1748.400024414062</c:v>
                </c:pt>
                <c:pt idx="17880">
                  <c:v>1748.5</c:v>
                </c:pt>
                <c:pt idx="17881">
                  <c:v>1748.599975585937</c:v>
                </c:pt>
                <c:pt idx="17882">
                  <c:v>1748.699951171875</c:v>
                </c:pt>
                <c:pt idx="17883">
                  <c:v>1748.799926757812</c:v>
                </c:pt>
                <c:pt idx="17884">
                  <c:v>1748.900024414062</c:v>
                </c:pt>
                <c:pt idx="17885">
                  <c:v>1749.0</c:v>
                </c:pt>
                <c:pt idx="17886">
                  <c:v>1749.099975585937</c:v>
                </c:pt>
                <c:pt idx="17887">
                  <c:v>1749.199951171875</c:v>
                </c:pt>
                <c:pt idx="17888">
                  <c:v>1749.299926757812</c:v>
                </c:pt>
                <c:pt idx="17889">
                  <c:v>1749.400024414062</c:v>
                </c:pt>
                <c:pt idx="17890">
                  <c:v>1749.5</c:v>
                </c:pt>
                <c:pt idx="17891">
                  <c:v>1749.599975585937</c:v>
                </c:pt>
                <c:pt idx="17892">
                  <c:v>1749.699951171875</c:v>
                </c:pt>
                <c:pt idx="17893">
                  <c:v>1749.799926757812</c:v>
                </c:pt>
                <c:pt idx="17894">
                  <c:v>1749.900024414062</c:v>
                </c:pt>
                <c:pt idx="17895">
                  <c:v>1750.0</c:v>
                </c:pt>
                <c:pt idx="17896">
                  <c:v>1750.099975585937</c:v>
                </c:pt>
                <c:pt idx="17897">
                  <c:v>1750.199951171875</c:v>
                </c:pt>
                <c:pt idx="17898">
                  <c:v>1750.299926757812</c:v>
                </c:pt>
                <c:pt idx="17899">
                  <c:v>1750.400024414062</c:v>
                </c:pt>
                <c:pt idx="17900">
                  <c:v>1750.5</c:v>
                </c:pt>
                <c:pt idx="17901">
                  <c:v>1750.599975585937</c:v>
                </c:pt>
                <c:pt idx="17902">
                  <c:v>1750.699951171875</c:v>
                </c:pt>
                <c:pt idx="17903">
                  <c:v>1750.799926757812</c:v>
                </c:pt>
                <c:pt idx="17904">
                  <c:v>1750.900024414062</c:v>
                </c:pt>
                <c:pt idx="17905">
                  <c:v>1751.0</c:v>
                </c:pt>
                <c:pt idx="17906">
                  <c:v>1751.099975585937</c:v>
                </c:pt>
                <c:pt idx="17907">
                  <c:v>1751.199951171875</c:v>
                </c:pt>
                <c:pt idx="17908">
                  <c:v>1751.299926757812</c:v>
                </c:pt>
                <c:pt idx="17909">
                  <c:v>1751.400024414062</c:v>
                </c:pt>
                <c:pt idx="17910">
                  <c:v>1751.5</c:v>
                </c:pt>
                <c:pt idx="17911">
                  <c:v>1751.599975585937</c:v>
                </c:pt>
                <c:pt idx="17912">
                  <c:v>1751.699951171875</c:v>
                </c:pt>
                <c:pt idx="17913">
                  <c:v>1751.799926757812</c:v>
                </c:pt>
                <c:pt idx="17914">
                  <c:v>1751.900024414062</c:v>
                </c:pt>
                <c:pt idx="17915">
                  <c:v>1752.0</c:v>
                </c:pt>
                <c:pt idx="17916">
                  <c:v>1752.099975585937</c:v>
                </c:pt>
                <c:pt idx="17917">
                  <c:v>1752.199951171875</c:v>
                </c:pt>
                <c:pt idx="17918">
                  <c:v>1752.299926757812</c:v>
                </c:pt>
                <c:pt idx="17919">
                  <c:v>1752.400024414062</c:v>
                </c:pt>
                <c:pt idx="17920">
                  <c:v>1752.5</c:v>
                </c:pt>
                <c:pt idx="17921">
                  <c:v>1752.599975585937</c:v>
                </c:pt>
                <c:pt idx="17922">
                  <c:v>1752.699951171875</c:v>
                </c:pt>
                <c:pt idx="17923">
                  <c:v>1752.799926757812</c:v>
                </c:pt>
                <c:pt idx="17924">
                  <c:v>1752.900024414062</c:v>
                </c:pt>
                <c:pt idx="17925">
                  <c:v>1753.0</c:v>
                </c:pt>
                <c:pt idx="17926">
                  <c:v>1753.099975585937</c:v>
                </c:pt>
                <c:pt idx="17927">
                  <c:v>1753.199951171875</c:v>
                </c:pt>
                <c:pt idx="17928">
                  <c:v>1753.299926757812</c:v>
                </c:pt>
                <c:pt idx="17929">
                  <c:v>1753.400024414062</c:v>
                </c:pt>
                <c:pt idx="17930">
                  <c:v>1753.5</c:v>
                </c:pt>
                <c:pt idx="17931">
                  <c:v>1753.599975585937</c:v>
                </c:pt>
                <c:pt idx="17932">
                  <c:v>1753.699951171875</c:v>
                </c:pt>
                <c:pt idx="17933">
                  <c:v>1753.799926757812</c:v>
                </c:pt>
                <c:pt idx="17934">
                  <c:v>1753.900024414062</c:v>
                </c:pt>
                <c:pt idx="17935">
                  <c:v>1754.0</c:v>
                </c:pt>
                <c:pt idx="17936">
                  <c:v>1754.099975585937</c:v>
                </c:pt>
                <c:pt idx="17937">
                  <c:v>1754.199951171875</c:v>
                </c:pt>
                <c:pt idx="17938">
                  <c:v>1754.299926757812</c:v>
                </c:pt>
                <c:pt idx="17939">
                  <c:v>1754.400024414062</c:v>
                </c:pt>
                <c:pt idx="17940">
                  <c:v>1754.5</c:v>
                </c:pt>
                <c:pt idx="17941">
                  <c:v>1754.599975585937</c:v>
                </c:pt>
                <c:pt idx="17942">
                  <c:v>1754.699951171875</c:v>
                </c:pt>
                <c:pt idx="17943">
                  <c:v>1754.799926757812</c:v>
                </c:pt>
                <c:pt idx="17944">
                  <c:v>1754.900024414062</c:v>
                </c:pt>
                <c:pt idx="17945">
                  <c:v>1755.0</c:v>
                </c:pt>
                <c:pt idx="17946">
                  <c:v>1755.099975585937</c:v>
                </c:pt>
                <c:pt idx="17947">
                  <c:v>1755.199951171875</c:v>
                </c:pt>
                <c:pt idx="17948">
                  <c:v>1755.299926757812</c:v>
                </c:pt>
                <c:pt idx="17949">
                  <c:v>1755.400024414062</c:v>
                </c:pt>
                <c:pt idx="17950">
                  <c:v>1755.5</c:v>
                </c:pt>
                <c:pt idx="17951">
                  <c:v>1755.599975585937</c:v>
                </c:pt>
                <c:pt idx="17952">
                  <c:v>1755.699951171875</c:v>
                </c:pt>
                <c:pt idx="17953">
                  <c:v>1755.799926757812</c:v>
                </c:pt>
                <c:pt idx="17954">
                  <c:v>1755.900024414062</c:v>
                </c:pt>
                <c:pt idx="17955">
                  <c:v>1756.0</c:v>
                </c:pt>
                <c:pt idx="17956">
                  <c:v>1756.099975585937</c:v>
                </c:pt>
                <c:pt idx="17957">
                  <c:v>1756.199951171875</c:v>
                </c:pt>
                <c:pt idx="17958">
                  <c:v>1756.299926757812</c:v>
                </c:pt>
                <c:pt idx="17959">
                  <c:v>1756.400024414062</c:v>
                </c:pt>
                <c:pt idx="17960">
                  <c:v>1756.5</c:v>
                </c:pt>
                <c:pt idx="17961">
                  <c:v>1756.599975585937</c:v>
                </c:pt>
                <c:pt idx="17962">
                  <c:v>1756.699951171875</c:v>
                </c:pt>
                <c:pt idx="17963">
                  <c:v>1756.799926757812</c:v>
                </c:pt>
                <c:pt idx="17964">
                  <c:v>1756.900024414062</c:v>
                </c:pt>
                <c:pt idx="17965">
                  <c:v>1757.0</c:v>
                </c:pt>
                <c:pt idx="17966">
                  <c:v>1757.099975585937</c:v>
                </c:pt>
                <c:pt idx="17967">
                  <c:v>1757.199951171875</c:v>
                </c:pt>
                <c:pt idx="17968">
                  <c:v>1757.299926757812</c:v>
                </c:pt>
                <c:pt idx="17969">
                  <c:v>1757.400024414062</c:v>
                </c:pt>
                <c:pt idx="17970">
                  <c:v>1757.5</c:v>
                </c:pt>
                <c:pt idx="17971">
                  <c:v>1757.599975585937</c:v>
                </c:pt>
                <c:pt idx="17972">
                  <c:v>1757.699951171875</c:v>
                </c:pt>
                <c:pt idx="17973">
                  <c:v>1757.799926757812</c:v>
                </c:pt>
                <c:pt idx="17974">
                  <c:v>1757.900024414062</c:v>
                </c:pt>
                <c:pt idx="17975">
                  <c:v>1758.0</c:v>
                </c:pt>
                <c:pt idx="17976">
                  <c:v>1758.099975585937</c:v>
                </c:pt>
                <c:pt idx="17977">
                  <c:v>1758.199951171875</c:v>
                </c:pt>
                <c:pt idx="17978">
                  <c:v>1758.299926757812</c:v>
                </c:pt>
                <c:pt idx="17979">
                  <c:v>1758.400024414062</c:v>
                </c:pt>
                <c:pt idx="17980">
                  <c:v>1758.5</c:v>
                </c:pt>
                <c:pt idx="17981">
                  <c:v>1758.599975585937</c:v>
                </c:pt>
                <c:pt idx="17982">
                  <c:v>1758.699951171875</c:v>
                </c:pt>
                <c:pt idx="17983">
                  <c:v>1758.799926757812</c:v>
                </c:pt>
                <c:pt idx="17984">
                  <c:v>1758.900024414062</c:v>
                </c:pt>
                <c:pt idx="17985">
                  <c:v>1759.0</c:v>
                </c:pt>
                <c:pt idx="17986">
                  <c:v>1759.099975585937</c:v>
                </c:pt>
                <c:pt idx="17987">
                  <c:v>1759.199951171875</c:v>
                </c:pt>
                <c:pt idx="17988">
                  <c:v>1759.299926757812</c:v>
                </c:pt>
                <c:pt idx="17989">
                  <c:v>1759.400024414062</c:v>
                </c:pt>
                <c:pt idx="17990">
                  <c:v>1759.5</c:v>
                </c:pt>
                <c:pt idx="17991">
                  <c:v>1759.599975585937</c:v>
                </c:pt>
                <c:pt idx="17992">
                  <c:v>1759.699951171875</c:v>
                </c:pt>
                <c:pt idx="17993">
                  <c:v>1759.799926757812</c:v>
                </c:pt>
                <c:pt idx="17994">
                  <c:v>1759.900024414062</c:v>
                </c:pt>
                <c:pt idx="17995">
                  <c:v>1760.0</c:v>
                </c:pt>
                <c:pt idx="17996">
                  <c:v>1760.099975585937</c:v>
                </c:pt>
                <c:pt idx="17997">
                  <c:v>1760.199951171875</c:v>
                </c:pt>
                <c:pt idx="17998">
                  <c:v>1760.299926757812</c:v>
                </c:pt>
                <c:pt idx="17999">
                  <c:v>1760.400024414062</c:v>
                </c:pt>
                <c:pt idx="18000">
                  <c:v>1760.5</c:v>
                </c:pt>
                <c:pt idx="18001">
                  <c:v>1760.599975585937</c:v>
                </c:pt>
                <c:pt idx="18002">
                  <c:v>1760.699951171875</c:v>
                </c:pt>
                <c:pt idx="18003">
                  <c:v>1760.799926757812</c:v>
                </c:pt>
                <c:pt idx="18004">
                  <c:v>1760.900024414062</c:v>
                </c:pt>
                <c:pt idx="18005">
                  <c:v>1761.0</c:v>
                </c:pt>
                <c:pt idx="18006">
                  <c:v>1761.099975585937</c:v>
                </c:pt>
                <c:pt idx="18007">
                  <c:v>1761.199951171875</c:v>
                </c:pt>
                <c:pt idx="18008">
                  <c:v>1761.299926757812</c:v>
                </c:pt>
                <c:pt idx="18009">
                  <c:v>1761.400024414062</c:v>
                </c:pt>
                <c:pt idx="18010">
                  <c:v>1761.5</c:v>
                </c:pt>
                <c:pt idx="18011">
                  <c:v>1761.599975585937</c:v>
                </c:pt>
                <c:pt idx="18012">
                  <c:v>1761.699951171875</c:v>
                </c:pt>
                <c:pt idx="18013">
                  <c:v>1761.799926757812</c:v>
                </c:pt>
                <c:pt idx="18014">
                  <c:v>1761.900024414062</c:v>
                </c:pt>
                <c:pt idx="18015">
                  <c:v>1762.0</c:v>
                </c:pt>
                <c:pt idx="18016">
                  <c:v>1762.099975585937</c:v>
                </c:pt>
                <c:pt idx="18017">
                  <c:v>1762.199951171875</c:v>
                </c:pt>
                <c:pt idx="18018">
                  <c:v>1762.299926757812</c:v>
                </c:pt>
                <c:pt idx="18019">
                  <c:v>1762.400024414062</c:v>
                </c:pt>
                <c:pt idx="18020">
                  <c:v>1762.5</c:v>
                </c:pt>
                <c:pt idx="18021">
                  <c:v>1762.599975585937</c:v>
                </c:pt>
                <c:pt idx="18022">
                  <c:v>1762.699951171875</c:v>
                </c:pt>
                <c:pt idx="18023">
                  <c:v>1762.799926757812</c:v>
                </c:pt>
                <c:pt idx="18024">
                  <c:v>1762.900024414062</c:v>
                </c:pt>
                <c:pt idx="18025">
                  <c:v>1763.0</c:v>
                </c:pt>
                <c:pt idx="18026">
                  <c:v>1763.099975585937</c:v>
                </c:pt>
                <c:pt idx="18027">
                  <c:v>1763.199951171875</c:v>
                </c:pt>
                <c:pt idx="18028">
                  <c:v>1763.299926757812</c:v>
                </c:pt>
                <c:pt idx="18029">
                  <c:v>1763.400024414062</c:v>
                </c:pt>
                <c:pt idx="18030">
                  <c:v>1763.5</c:v>
                </c:pt>
                <c:pt idx="18031">
                  <c:v>1763.599975585937</c:v>
                </c:pt>
                <c:pt idx="18032">
                  <c:v>1763.699951171875</c:v>
                </c:pt>
                <c:pt idx="18033">
                  <c:v>1763.799926757812</c:v>
                </c:pt>
                <c:pt idx="18034">
                  <c:v>1763.900024414062</c:v>
                </c:pt>
                <c:pt idx="18035">
                  <c:v>1764.0</c:v>
                </c:pt>
                <c:pt idx="18036">
                  <c:v>1764.099975585937</c:v>
                </c:pt>
                <c:pt idx="18037">
                  <c:v>1764.199951171875</c:v>
                </c:pt>
                <c:pt idx="18038">
                  <c:v>1764.299926757812</c:v>
                </c:pt>
                <c:pt idx="18039">
                  <c:v>1764.400024414062</c:v>
                </c:pt>
                <c:pt idx="18040">
                  <c:v>1764.5</c:v>
                </c:pt>
                <c:pt idx="18041">
                  <c:v>1764.599975585937</c:v>
                </c:pt>
                <c:pt idx="18042">
                  <c:v>1764.699951171875</c:v>
                </c:pt>
                <c:pt idx="18043">
                  <c:v>1764.799926757812</c:v>
                </c:pt>
                <c:pt idx="18044">
                  <c:v>1764.900024414062</c:v>
                </c:pt>
                <c:pt idx="18045">
                  <c:v>1765.0</c:v>
                </c:pt>
                <c:pt idx="18046">
                  <c:v>1765.099975585937</c:v>
                </c:pt>
                <c:pt idx="18047">
                  <c:v>1765.199951171875</c:v>
                </c:pt>
                <c:pt idx="18048">
                  <c:v>1765.299926757812</c:v>
                </c:pt>
                <c:pt idx="18049">
                  <c:v>1765.400024414062</c:v>
                </c:pt>
                <c:pt idx="18050">
                  <c:v>1765.5</c:v>
                </c:pt>
                <c:pt idx="18051">
                  <c:v>1765.599975585937</c:v>
                </c:pt>
                <c:pt idx="18052">
                  <c:v>1765.699951171875</c:v>
                </c:pt>
                <c:pt idx="18053">
                  <c:v>1765.799926757812</c:v>
                </c:pt>
                <c:pt idx="18054">
                  <c:v>1765.900024414062</c:v>
                </c:pt>
                <c:pt idx="18055">
                  <c:v>1766.0</c:v>
                </c:pt>
                <c:pt idx="18056">
                  <c:v>1766.099975585937</c:v>
                </c:pt>
                <c:pt idx="18057">
                  <c:v>1766.199951171875</c:v>
                </c:pt>
                <c:pt idx="18058">
                  <c:v>1766.299926757812</c:v>
                </c:pt>
                <c:pt idx="18059">
                  <c:v>1766.400024414062</c:v>
                </c:pt>
                <c:pt idx="18060">
                  <c:v>1766.5</c:v>
                </c:pt>
                <c:pt idx="18061">
                  <c:v>1766.599975585937</c:v>
                </c:pt>
                <c:pt idx="18062">
                  <c:v>1766.699951171875</c:v>
                </c:pt>
                <c:pt idx="18063">
                  <c:v>1766.799926757812</c:v>
                </c:pt>
                <c:pt idx="18064">
                  <c:v>1766.900024414062</c:v>
                </c:pt>
                <c:pt idx="18065">
                  <c:v>1767.0</c:v>
                </c:pt>
                <c:pt idx="18066">
                  <c:v>1767.099975585937</c:v>
                </c:pt>
                <c:pt idx="18067">
                  <c:v>1767.199951171875</c:v>
                </c:pt>
                <c:pt idx="18068">
                  <c:v>1767.299926757812</c:v>
                </c:pt>
                <c:pt idx="18069">
                  <c:v>1767.400024414062</c:v>
                </c:pt>
                <c:pt idx="18070">
                  <c:v>1767.5</c:v>
                </c:pt>
                <c:pt idx="18071">
                  <c:v>1767.599975585937</c:v>
                </c:pt>
                <c:pt idx="18072">
                  <c:v>1767.699951171875</c:v>
                </c:pt>
                <c:pt idx="18073">
                  <c:v>1767.799926757812</c:v>
                </c:pt>
                <c:pt idx="18074">
                  <c:v>1767.900024414062</c:v>
                </c:pt>
                <c:pt idx="18075">
                  <c:v>1768.0</c:v>
                </c:pt>
                <c:pt idx="18076">
                  <c:v>1768.099975585937</c:v>
                </c:pt>
                <c:pt idx="18077">
                  <c:v>1768.199951171875</c:v>
                </c:pt>
                <c:pt idx="18078">
                  <c:v>1768.299926757812</c:v>
                </c:pt>
                <c:pt idx="18079">
                  <c:v>1768.400024414062</c:v>
                </c:pt>
                <c:pt idx="18080">
                  <c:v>1768.5</c:v>
                </c:pt>
                <c:pt idx="18081">
                  <c:v>1768.599975585937</c:v>
                </c:pt>
                <c:pt idx="18082">
                  <c:v>1768.699951171875</c:v>
                </c:pt>
                <c:pt idx="18083">
                  <c:v>1768.799926757812</c:v>
                </c:pt>
                <c:pt idx="18084">
                  <c:v>1768.900024414062</c:v>
                </c:pt>
                <c:pt idx="18085">
                  <c:v>1769.0</c:v>
                </c:pt>
                <c:pt idx="18086">
                  <c:v>1769.099975585937</c:v>
                </c:pt>
                <c:pt idx="18087">
                  <c:v>1769.199951171875</c:v>
                </c:pt>
                <c:pt idx="18088">
                  <c:v>1769.299926757812</c:v>
                </c:pt>
                <c:pt idx="18089">
                  <c:v>1769.400024414062</c:v>
                </c:pt>
                <c:pt idx="18090">
                  <c:v>1769.5</c:v>
                </c:pt>
                <c:pt idx="18091">
                  <c:v>1769.599975585937</c:v>
                </c:pt>
                <c:pt idx="18092">
                  <c:v>1769.699951171875</c:v>
                </c:pt>
                <c:pt idx="18093">
                  <c:v>1769.799926757812</c:v>
                </c:pt>
                <c:pt idx="18094">
                  <c:v>1769.900024414062</c:v>
                </c:pt>
                <c:pt idx="18095">
                  <c:v>1770.0</c:v>
                </c:pt>
                <c:pt idx="18096">
                  <c:v>1770.099975585937</c:v>
                </c:pt>
                <c:pt idx="18097">
                  <c:v>1770.199951171875</c:v>
                </c:pt>
                <c:pt idx="18098">
                  <c:v>1770.299926757812</c:v>
                </c:pt>
                <c:pt idx="18099">
                  <c:v>1770.400024414062</c:v>
                </c:pt>
                <c:pt idx="18100">
                  <c:v>1770.5</c:v>
                </c:pt>
                <c:pt idx="18101">
                  <c:v>1770.599975585937</c:v>
                </c:pt>
                <c:pt idx="18102">
                  <c:v>1770.699951171875</c:v>
                </c:pt>
                <c:pt idx="18103">
                  <c:v>1770.799926757812</c:v>
                </c:pt>
                <c:pt idx="18104">
                  <c:v>1770.900024414062</c:v>
                </c:pt>
                <c:pt idx="18105">
                  <c:v>1771.0</c:v>
                </c:pt>
                <c:pt idx="18106">
                  <c:v>1771.099975585937</c:v>
                </c:pt>
                <c:pt idx="18107">
                  <c:v>1771.199951171875</c:v>
                </c:pt>
                <c:pt idx="18108">
                  <c:v>1771.299926757812</c:v>
                </c:pt>
                <c:pt idx="18109">
                  <c:v>1771.400024414062</c:v>
                </c:pt>
                <c:pt idx="18110">
                  <c:v>1771.5</c:v>
                </c:pt>
                <c:pt idx="18111">
                  <c:v>1771.599975585937</c:v>
                </c:pt>
                <c:pt idx="18112">
                  <c:v>1771.699951171875</c:v>
                </c:pt>
                <c:pt idx="18113">
                  <c:v>1771.799926757812</c:v>
                </c:pt>
                <c:pt idx="18114">
                  <c:v>1771.900024414062</c:v>
                </c:pt>
                <c:pt idx="18115">
                  <c:v>1772.0</c:v>
                </c:pt>
                <c:pt idx="18116">
                  <c:v>1772.099975585937</c:v>
                </c:pt>
                <c:pt idx="18117">
                  <c:v>1772.199951171875</c:v>
                </c:pt>
                <c:pt idx="18118">
                  <c:v>1772.299926757812</c:v>
                </c:pt>
                <c:pt idx="18119">
                  <c:v>1772.400024414062</c:v>
                </c:pt>
                <c:pt idx="18120">
                  <c:v>1772.5</c:v>
                </c:pt>
                <c:pt idx="18121">
                  <c:v>1772.599975585937</c:v>
                </c:pt>
                <c:pt idx="18122">
                  <c:v>1772.699951171875</c:v>
                </c:pt>
                <c:pt idx="18123">
                  <c:v>1772.799926757812</c:v>
                </c:pt>
                <c:pt idx="18124">
                  <c:v>1772.900024414062</c:v>
                </c:pt>
                <c:pt idx="18125">
                  <c:v>1773.0</c:v>
                </c:pt>
                <c:pt idx="18126">
                  <c:v>1773.099975585937</c:v>
                </c:pt>
                <c:pt idx="18127">
                  <c:v>1773.199951171875</c:v>
                </c:pt>
                <c:pt idx="18128">
                  <c:v>1773.299926757812</c:v>
                </c:pt>
                <c:pt idx="18129">
                  <c:v>1773.400024414062</c:v>
                </c:pt>
                <c:pt idx="18130">
                  <c:v>1773.5</c:v>
                </c:pt>
                <c:pt idx="18131">
                  <c:v>1773.599975585937</c:v>
                </c:pt>
                <c:pt idx="18132">
                  <c:v>1773.699951171875</c:v>
                </c:pt>
                <c:pt idx="18133">
                  <c:v>1773.799926757812</c:v>
                </c:pt>
                <c:pt idx="18134">
                  <c:v>1773.900024414062</c:v>
                </c:pt>
                <c:pt idx="18135">
                  <c:v>1774.0</c:v>
                </c:pt>
                <c:pt idx="18136">
                  <c:v>1774.099975585937</c:v>
                </c:pt>
                <c:pt idx="18137">
                  <c:v>1774.199951171875</c:v>
                </c:pt>
                <c:pt idx="18138">
                  <c:v>1774.299926757812</c:v>
                </c:pt>
                <c:pt idx="18139">
                  <c:v>1774.400024414062</c:v>
                </c:pt>
                <c:pt idx="18140">
                  <c:v>1774.5</c:v>
                </c:pt>
                <c:pt idx="18141">
                  <c:v>1774.599975585937</c:v>
                </c:pt>
                <c:pt idx="18142">
                  <c:v>1774.699951171875</c:v>
                </c:pt>
                <c:pt idx="18143">
                  <c:v>1774.799926757812</c:v>
                </c:pt>
                <c:pt idx="18144">
                  <c:v>1774.900024414062</c:v>
                </c:pt>
                <c:pt idx="18145">
                  <c:v>1775.0</c:v>
                </c:pt>
                <c:pt idx="18146">
                  <c:v>1775.099975585937</c:v>
                </c:pt>
                <c:pt idx="18147">
                  <c:v>1775.199951171875</c:v>
                </c:pt>
                <c:pt idx="18148">
                  <c:v>1775.299926757812</c:v>
                </c:pt>
                <c:pt idx="18149">
                  <c:v>1775.400024414062</c:v>
                </c:pt>
                <c:pt idx="18150">
                  <c:v>1775.5</c:v>
                </c:pt>
                <c:pt idx="18151">
                  <c:v>1775.599975585937</c:v>
                </c:pt>
                <c:pt idx="18152">
                  <c:v>1775.699951171875</c:v>
                </c:pt>
                <c:pt idx="18153">
                  <c:v>1775.799926757812</c:v>
                </c:pt>
                <c:pt idx="18154">
                  <c:v>1775.900024414062</c:v>
                </c:pt>
                <c:pt idx="18155">
                  <c:v>1776.0</c:v>
                </c:pt>
                <c:pt idx="18156">
                  <c:v>1776.099975585937</c:v>
                </c:pt>
                <c:pt idx="18157">
                  <c:v>1776.199951171875</c:v>
                </c:pt>
                <c:pt idx="18158">
                  <c:v>1776.299926757812</c:v>
                </c:pt>
                <c:pt idx="18159">
                  <c:v>1776.400024414062</c:v>
                </c:pt>
                <c:pt idx="18160">
                  <c:v>1776.5</c:v>
                </c:pt>
                <c:pt idx="18161">
                  <c:v>1776.599975585937</c:v>
                </c:pt>
                <c:pt idx="18162">
                  <c:v>1776.699951171875</c:v>
                </c:pt>
                <c:pt idx="18163">
                  <c:v>1776.799926757812</c:v>
                </c:pt>
                <c:pt idx="18164">
                  <c:v>1776.900024414062</c:v>
                </c:pt>
                <c:pt idx="18165">
                  <c:v>1777.0</c:v>
                </c:pt>
                <c:pt idx="18166">
                  <c:v>1777.099975585937</c:v>
                </c:pt>
                <c:pt idx="18167">
                  <c:v>1777.199951171875</c:v>
                </c:pt>
                <c:pt idx="18168">
                  <c:v>1777.299926757812</c:v>
                </c:pt>
                <c:pt idx="18169">
                  <c:v>1777.400024414062</c:v>
                </c:pt>
                <c:pt idx="18170">
                  <c:v>1777.5</c:v>
                </c:pt>
                <c:pt idx="18171">
                  <c:v>1777.599975585937</c:v>
                </c:pt>
                <c:pt idx="18172">
                  <c:v>1777.699951171875</c:v>
                </c:pt>
                <c:pt idx="18173">
                  <c:v>1777.799926757812</c:v>
                </c:pt>
                <c:pt idx="18174">
                  <c:v>1777.900024414062</c:v>
                </c:pt>
                <c:pt idx="18175">
                  <c:v>1778.0</c:v>
                </c:pt>
                <c:pt idx="18176">
                  <c:v>1778.099975585937</c:v>
                </c:pt>
                <c:pt idx="18177">
                  <c:v>1778.199951171875</c:v>
                </c:pt>
                <c:pt idx="18178">
                  <c:v>1778.299926757812</c:v>
                </c:pt>
                <c:pt idx="18179">
                  <c:v>1778.400024414062</c:v>
                </c:pt>
                <c:pt idx="18180">
                  <c:v>1778.5</c:v>
                </c:pt>
                <c:pt idx="18181">
                  <c:v>1778.599975585937</c:v>
                </c:pt>
                <c:pt idx="18182">
                  <c:v>1778.699951171875</c:v>
                </c:pt>
                <c:pt idx="18183">
                  <c:v>1778.799926757812</c:v>
                </c:pt>
                <c:pt idx="18184">
                  <c:v>1778.900024414062</c:v>
                </c:pt>
                <c:pt idx="18185">
                  <c:v>1779.0</c:v>
                </c:pt>
                <c:pt idx="18186">
                  <c:v>1779.099975585937</c:v>
                </c:pt>
                <c:pt idx="18187">
                  <c:v>1779.199951171875</c:v>
                </c:pt>
                <c:pt idx="18188">
                  <c:v>1779.299926757812</c:v>
                </c:pt>
                <c:pt idx="18189">
                  <c:v>1779.400024414062</c:v>
                </c:pt>
                <c:pt idx="18190">
                  <c:v>1779.5</c:v>
                </c:pt>
                <c:pt idx="18191">
                  <c:v>1779.599975585937</c:v>
                </c:pt>
                <c:pt idx="18192">
                  <c:v>1779.699951171875</c:v>
                </c:pt>
                <c:pt idx="18193">
                  <c:v>1779.799926757812</c:v>
                </c:pt>
                <c:pt idx="18194">
                  <c:v>1779.900024414062</c:v>
                </c:pt>
                <c:pt idx="18195">
                  <c:v>1780.0</c:v>
                </c:pt>
                <c:pt idx="18196">
                  <c:v>1780.099975585937</c:v>
                </c:pt>
                <c:pt idx="18197">
                  <c:v>1780.199951171875</c:v>
                </c:pt>
                <c:pt idx="18198">
                  <c:v>1780.299926757812</c:v>
                </c:pt>
                <c:pt idx="18199">
                  <c:v>1780.400024414062</c:v>
                </c:pt>
                <c:pt idx="18200">
                  <c:v>1780.5</c:v>
                </c:pt>
                <c:pt idx="18201">
                  <c:v>1780.599975585937</c:v>
                </c:pt>
                <c:pt idx="18202">
                  <c:v>1780.699951171875</c:v>
                </c:pt>
                <c:pt idx="18203">
                  <c:v>1780.799926757812</c:v>
                </c:pt>
                <c:pt idx="18204">
                  <c:v>1780.900024414062</c:v>
                </c:pt>
                <c:pt idx="18205">
                  <c:v>1781.0</c:v>
                </c:pt>
                <c:pt idx="18206">
                  <c:v>1781.099975585937</c:v>
                </c:pt>
                <c:pt idx="18207">
                  <c:v>1781.199951171875</c:v>
                </c:pt>
                <c:pt idx="18208">
                  <c:v>1781.299926757812</c:v>
                </c:pt>
                <c:pt idx="18209">
                  <c:v>1781.400024414062</c:v>
                </c:pt>
                <c:pt idx="18210">
                  <c:v>1781.5</c:v>
                </c:pt>
                <c:pt idx="18211">
                  <c:v>1781.599975585937</c:v>
                </c:pt>
                <c:pt idx="18212">
                  <c:v>1781.699951171875</c:v>
                </c:pt>
                <c:pt idx="18213">
                  <c:v>1781.799926757812</c:v>
                </c:pt>
                <c:pt idx="18214">
                  <c:v>1781.900024414062</c:v>
                </c:pt>
                <c:pt idx="18215">
                  <c:v>1782.0</c:v>
                </c:pt>
                <c:pt idx="18216">
                  <c:v>1782.099975585937</c:v>
                </c:pt>
                <c:pt idx="18217">
                  <c:v>1782.199951171875</c:v>
                </c:pt>
                <c:pt idx="18218">
                  <c:v>1782.299926757812</c:v>
                </c:pt>
                <c:pt idx="18219">
                  <c:v>1782.400024414062</c:v>
                </c:pt>
                <c:pt idx="18220">
                  <c:v>1782.5</c:v>
                </c:pt>
                <c:pt idx="18221">
                  <c:v>1782.599975585937</c:v>
                </c:pt>
                <c:pt idx="18222">
                  <c:v>1782.699951171875</c:v>
                </c:pt>
                <c:pt idx="18223">
                  <c:v>1782.799926757812</c:v>
                </c:pt>
                <c:pt idx="18224">
                  <c:v>1782.900024414062</c:v>
                </c:pt>
                <c:pt idx="18225">
                  <c:v>1783.0</c:v>
                </c:pt>
                <c:pt idx="18226">
                  <c:v>1783.099975585937</c:v>
                </c:pt>
                <c:pt idx="18227">
                  <c:v>1783.199951171875</c:v>
                </c:pt>
                <c:pt idx="18228">
                  <c:v>1783.299926757812</c:v>
                </c:pt>
                <c:pt idx="18229">
                  <c:v>1783.400024414062</c:v>
                </c:pt>
                <c:pt idx="18230">
                  <c:v>1783.5</c:v>
                </c:pt>
                <c:pt idx="18231">
                  <c:v>1783.599975585937</c:v>
                </c:pt>
                <c:pt idx="18232">
                  <c:v>1783.699951171875</c:v>
                </c:pt>
                <c:pt idx="18233">
                  <c:v>1783.799926757812</c:v>
                </c:pt>
                <c:pt idx="18234">
                  <c:v>1783.900024414062</c:v>
                </c:pt>
                <c:pt idx="18235">
                  <c:v>1784.0</c:v>
                </c:pt>
                <c:pt idx="18236">
                  <c:v>1784.099975585937</c:v>
                </c:pt>
                <c:pt idx="18237">
                  <c:v>1784.199951171875</c:v>
                </c:pt>
                <c:pt idx="18238">
                  <c:v>1784.299926757812</c:v>
                </c:pt>
                <c:pt idx="18239">
                  <c:v>1784.400024414062</c:v>
                </c:pt>
                <c:pt idx="18240">
                  <c:v>1784.5</c:v>
                </c:pt>
                <c:pt idx="18241">
                  <c:v>1784.599975585937</c:v>
                </c:pt>
                <c:pt idx="18242">
                  <c:v>1784.699951171875</c:v>
                </c:pt>
                <c:pt idx="18243">
                  <c:v>1784.799926757812</c:v>
                </c:pt>
                <c:pt idx="18244">
                  <c:v>1784.900024414062</c:v>
                </c:pt>
                <c:pt idx="18245">
                  <c:v>1785.0</c:v>
                </c:pt>
                <c:pt idx="18246">
                  <c:v>1785.099975585937</c:v>
                </c:pt>
                <c:pt idx="18247">
                  <c:v>1785.199951171875</c:v>
                </c:pt>
                <c:pt idx="18248">
                  <c:v>1785.299926757812</c:v>
                </c:pt>
                <c:pt idx="18249">
                  <c:v>1785.400024414062</c:v>
                </c:pt>
                <c:pt idx="18250">
                  <c:v>1785.5</c:v>
                </c:pt>
                <c:pt idx="18251">
                  <c:v>1785.599975585937</c:v>
                </c:pt>
                <c:pt idx="18252">
                  <c:v>1785.699951171875</c:v>
                </c:pt>
                <c:pt idx="18253">
                  <c:v>1785.799926757812</c:v>
                </c:pt>
                <c:pt idx="18254">
                  <c:v>1785.900024414062</c:v>
                </c:pt>
                <c:pt idx="18255">
                  <c:v>1786.0</c:v>
                </c:pt>
                <c:pt idx="18256">
                  <c:v>1786.099975585937</c:v>
                </c:pt>
                <c:pt idx="18257">
                  <c:v>1786.199951171875</c:v>
                </c:pt>
                <c:pt idx="18258">
                  <c:v>1786.299926757812</c:v>
                </c:pt>
                <c:pt idx="18259">
                  <c:v>1786.400024414062</c:v>
                </c:pt>
                <c:pt idx="18260">
                  <c:v>1786.5</c:v>
                </c:pt>
                <c:pt idx="18261">
                  <c:v>1786.599975585937</c:v>
                </c:pt>
                <c:pt idx="18262">
                  <c:v>1786.699951171875</c:v>
                </c:pt>
                <c:pt idx="18263">
                  <c:v>1786.799926757812</c:v>
                </c:pt>
                <c:pt idx="18264">
                  <c:v>1786.900024414062</c:v>
                </c:pt>
                <c:pt idx="18265">
                  <c:v>1787.0</c:v>
                </c:pt>
                <c:pt idx="18266">
                  <c:v>1787.099975585937</c:v>
                </c:pt>
                <c:pt idx="18267">
                  <c:v>1787.199951171875</c:v>
                </c:pt>
                <c:pt idx="18268">
                  <c:v>1787.299926757812</c:v>
                </c:pt>
                <c:pt idx="18269">
                  <c:v>1787.400024414062</c:v>
                </c:pt>
                <c:pt idx="18270">
                  <c:v>1787.5</c:v>
                </c:pt>
                <c:pt idx="18271">
                  <c:v>1787.599975585937</c:v>
                </c:pt>
                <c:pt idx="18272">
                  <c:v>1787.699951171875</c:v>
                </c:pt>
                <c:pt idx="18273">
                  <c:v>1787.799926757812</c:v>
                </c:pt>
                <c:pt idx="18274">
                  <c:v>1787.900024414062</c:v>
                </c:pt>
                <c:pt idx="18275">
                  <c:v>1788.0</c:v>
                </c:pt>
                <c:pt idx="18276">
                  <c:v>1788.099975585937</c:v>
                </c:pt>
                <c:pt idx="18277">
                  <c:v>1788.199951171875</c:v>
                </c:pt>
                <c:pt idx="18278">
                  <c:v>1788.299926757812</c:v>
                </c:pt>
                <c:pt idx="18279">
                  <c:v>1788.400024414062</c:v>
                </c:pt>
                <c:pt idx="18280">
                  <c:v>1788.5</c:v>
                </c:pt>
                <c:pt idx="18281">
                  <c:v>1788.599975585937</c:v>
                </c:pt>
                <c:pt idx="18282">
                  <c:v>1788.699951171875</c:v>
                </c:pt>
                <c:pt idx="18283">
                  <c:v>1788.799926757812</c:v>
                </c:pt>
                <c:pt idx="18284">
                  <c:v>1788.900024414062</c:v>
                </c:pt>
                <c:pt idx="18285">
                  <c:v>1789.0</c:v>
                </c:pt>
                <c:pt idx="18286">
                  <c:v>1789.099975585937</c:v>
                </c:pt>
                <c:pt idx="18287">
                  <c:v>1789.199951171875</c:v>
                </c:pt>
                <c:pt idx="18288">
                  <c:v>1789.299926757812</c:v>
                </c:pt>
                <c:pt idx="18289">
                  <c:v>1789.400024414062</c:v>
                </c:pt>
                <c:pt idx="18290">
                  <c:v>1789.5</c:v>
                </c:pt>
                <c:pt idx="18291">
                  <c:v>1789.599975585937</c:v>
                </c:pt>
                <c:pt idx="18292">
                  <c:v>1789.699951171875</c:v>
                </c:pt>
                <c:pt idx="18293">
                  <c:v>1789.799926757812</c:v>
                </c:pt>
                <c:pt idx="18294">
                  <c:v>1789.900024414062</c:v>
                </c:pt>
                <c:pt idx="18295">
                  <c:v>1790.0</c:v>
                </c:pt>
                <c:pt idx="18296">
                  <c:v>1790.099975585937</c:v>
                </c:pt>
                <c:pt idx="18297">
                  <c:v>1790.199951171875</c:v>
                </c:pt>
                <c:pt idx="18298">
                  <c:v>1790.299926757812</c:v>
                </c:pt>
                <c:pt idx="18299">
                  <c:v>1790.400024414062</c:v>
                </c:pt>
                <c:pt idx="18300">
                  <c:v>1790.5</c:v>
                </c:pt>
                <c:pt idx="18301">
                  <c:v>1790.599975585937</c:v>
                </c:pt>
                <c:pt idx="18302">
                  <c:v>1790.699951171875</c:v>
                </c:pt>
                <c:pt idx="18303">
                  <c:v>1790.799926757812</c:v>
                </c:pt>
                <c:pt idx="18304">
                  <c:v>1790.900024414062</c:v>
                </c:pt>
                <c:pt idx="18305">
                  <c:v>1791.0</c:v>
                </c:pt>
                <c:pt idx="18306">
                  <c:v>1791.099975585937</c:v>
                </c:pt>
                <c:pt idx="18307">
                  <c:v>1791.199951171875</c:v>
                </c:pt>
                <c:pt idx="18308">
                  <c:v>1791.299926757812</c:v>
                </c:pt>
                <c:pt idx="18309">
                  <c:v>1791.400024414062</c:v>
                </c:pt>
                <c:pt idx="18310">
                  <c:v>1791.5</c:v>
                </c:pt>
                <c:pt idx="18311">
                  <c:v>1791.599975585937</c:v>
                </c:pt>
                <c:pt idx="18312">
                  <c:v>1791.699951171875</c:v>
                </c:pt>
                <c:pt idx="18313">
                  <c:v>1791.799926757812</c:v>
                </c:pt>
                <c:pt idx="18314">
                  <c:v>1791.900024414062</c:v>
                </c:pt>
                <c:pt idx="18315">
                  <c:v>1792.0</c:v>
                </c:pt>
                <c:pt idx="18316">
                  <c:v>1792.099975585937</c:v>
                </c:pt>
                <c:pt idx="18317">
                  <c:v>1792.199951171875</c:v>
                </c:pt>
                <c:pt idx="18318">
                  <c:v>1792.299926757812</c:v>
                </c:pt>
                <c:pt idx="18319">
                  <c:v>1792.400024414062</c:v>
                </c:pt>
                <c:pt idx="18320">
                  <c:v>1792.5</c:v>
                </c:pt>
                <c:pt idx="18321">
                  <c:v>1792.599975585937</c:v>
                </c:pt>
                <c:pt idx="18322">
                  <c:v>1792.699951171875</c:v>
                </c:pt>
                <c:pt idx="18323">
                  <c:v>1792.799926757812</c:v>
                </c:pt>
                <c:pt idx="18324">
                  <c:v>1792.900024414062</c:v>
                </c:pt>
                <c:pt idx="18325">
                  <c:v>1793.0</c:v>
                </c:pt>
                <c:pt idx="18326">
                  <c:v>1793.099975585937</c:v>
                </c:pt>
                <c:pt idx="18327">
                  <c:v>1793.199951171875</c:v>
                </c:pt>
                <c:pt idx="18328">
                  <c:v>1793.299926757812</c:v>
                </c:pt>
                <c:pt idx="18329">
                  <c:v>1793.400024414062</c:v>
                </c:pt>
                <c:pt idx="18330">
                  <c:v>1793.5</c:v>
                </c:pt>
                <c:pt idx="18331">
                  <c:v>1793.599975585937</c:v>
                </c:pt>
                <c:pt idx="18332">
                  <c:v>1793.699951171875</c:v>
                </c:pt>
                <c:pt idx="18333">
                  <c:v>1793.799926757812</c:v>
                </c:pt>
                <c:pt idx="18334">
                  <c:v>1793.900024414062</c:v>
                </c:pt>
                <c:pt idx="18335">
                  <c:v>1794.0</c:v>
                </c:pt>
                <c:pt idx="18336">
                  <c:v>1794.099975585937</c:v>
                </c:pt>
                <c:pt idx="18337">
                  <c:v>1794.199951171875</c:v>
                </c:pt>
                <c:pt idx="18338">
                  <c:v>1794.299926757812</c:v>
                </c:pt>
                <c:pt idx="18339">
                  <c:v>1794.400024414062</c:v>
                </c:pt>
                <c:pt idx="18340">
                  <c:v>1794.5</c:v>
                </c:pt>
                <c:pt idx="18341">
                  <c:v>1794.599975585937</c:v>
                </c:pt>
                <c:pt idx="18342">
                  <c:v>1794.699951171875</c:v>
                </c:pt>
                <c:pt idx="18343">
                  <c:v>1794.799926757812</c:v>
                </c:pt>
                <c:pt idx="18344">
                  <c:v>1794.900024414062</c:v>
                </c:pt>
                <c:pt idx="18345">
                  <c:v>1795.0</c:v>
                </c:pt>
                <c:pt idx="18346">
                  <c:v>1795.099975585937</c:v>
                </c:pt>
                <c:pt idx="18347">
                  <c:v>1795.199951171875</c:v>
                </c:pt>
                <c:pt idx="18348">
                  <c:v>1795.299926757812</c:v>
                </c:pt>
                <c:pt idx="18349">
                  <c:v>1795.400024414062</c:v>
                </c:pt>
                <c:pt idx="18350">
                  <c:v>1795.5</c:v>
                </c:pt>
                <c:pt idx="18351">
                  <c:v>1795.599975585937</c:v>
                </c:pt>
                <c:pt idx="18352">
                  <c:v>1795.699951171875</c:v>
                </c:pt>
                <c:pt idx="18353">
                  <c:v>1795.799926757812</c:v>
                </c:pt>
                <c:pt idx="18354">
                  <c:v>1795.900024414062</c:v>
                </c:pt>
                <c:pt idx="18355">
                  <c:v>1796.0</c:v>
                </c:pt>
                <c:pt idx="18356">
                  <c:v>1796.099975585937</c:v>
                </c:pt>
                <c:pt idx="18357">
                  <c:v>1796.199951171875</c:v>
                </c:pt>
                <c:pt idx="18358">
                  <c:v>1796.299926757812</c:v>
                </c:pt>
                <c:pt idx="18359">
                  <c:v>1796.400024414062</c:v>
                </c:pt>
                <c:pt idx="18360">
                  <c:v>1796.5</c:v>
                </c:pt>
                <c:pt idx="18361">
                  <c:v>1796.599975585937</c:v>
                </c:pt>
                <c:pt idx="18362">
                  <c:v>1796.699951171875</c:v>
                </c:pt>
                <c:pt idx="18363">
                  <c:v>1796.799926757812</c:v>
                </c:pt>
                <c:pt idx="18364">
                  <c:v>1796.900024414062</c:v>
                </c:pt>
                <c:pt idx="18365">
                  <c:v>1797.0</c:v>
                </c:pt>
                <c:pt idx="18366">
                  <c:v>1797.099975585937</c:v>
                </c:pt>
                <c:pt idx="18367">
                  <c:v>1797.199951171875</c:v>
                </c:pt>
                <c:pt idx="18368">
                  <c:v>1797.299926757812</c:v>
                </c:pt>
                <c:pt idx="18369">
                  <c:v>1797.400024414062</c:v>
                </c:pt>
                <c:pt idx="18370">
                  <c:v>1797.5</c:v>
                </c:pt>
                <c:pt idx="18371">
                  <c:v>1797.599975585937</c:v>
                </c:pt>
                <c:pt idx="18372">
                  <c:v>1797.699951171875</c:v>
                </c:pt>
                <c:pt idx="18373">
                  <c:v>1797.799926757812</c:v>
                </c:pt>
                <c:pt idx="18374">
                  <c:v>1797.900024414062</c:v>
                </c:pt>
                <c:pt idx="18375">
                  <c:v>1798.0</c:v>
                </c:pt>
                <c:pt idx="18376">
                  <c:v>1798.099975585937</c:v>
                </c:pt>
                <c:pt idx="18377">
                  <c:v>1798.199951171875</c:v>
                </c:pt>
                <c:pt idx="18378">
                  <c:v>1798.299926757812</c:v>
                </c:pt>
                <c:pt idx="18379">
                  <c:v>1798.400024414062</c:v>
                </c:pt>
                <c:pt idx="18380">
                  <c:v>1798.5</c:v>
                </c:pt>
                <c:pt idx="18381">
                  <c:v>1798.599975585937</c:v>
                </c:pt>
                <c:pt idx="18382">
                  <c:v>1798.699951171875</c:v>
                </c:pt>
                <c:pt idx="18383">
                  <c:v>1798.799926757812</c:v>
                </c:pt>
                <c:pt idx="18384">
                  <c:v>1798.900024414062</c:v>
                </c:pt>
                <c:pt idx="18385">
                  <c:v>1799.0</c:v>
                </c:pt>
                <c:pt idx="18386">
                  <c:v>1799.099975585937</c:v>
                </c:pt>
                <c:pt idx="18387">
                  <c:v>1799.199951171875</c:v>
                </c:pt>
                <c:pt idx="18388">
                  <c:v>1799.299926757812</c:v>
                </c:pt>
                <c:pt idx="18389">
                  <c:v>1799.400024414062</c:v>
                </c:pt>
                <c:pt idx="18390">
                  <c:v>1799.5</c:v>
                </c:pt>
                <c:pt idx="18391">
                  <c:v>1799.599975585937</c:v>
                </c:pt>
                <c:pt idx="18392">
                  <c:v>1799.699951171875</c:v>
                </c:pt>
                <c:pt idx="18393">
                  <c:v>1799.799926757812</c:v>
                </c:pt>
                <c:pt idx="18394">
                  <c:v>1799.900024414062</c:v>
                </c:pt>
                <c:pt idx="18395">
                  <c:v>1800.0</c:v>
                </c:pt>
                <c:pt idx="18396">
                  <c:v>1800.099975585937</c:v>
                </c:pt>
                <c:pt idx="18397">
                  <c:v>1800.199951171875</c:v>
                </c:pt>
                <c:pt idx="18398">
                  <c:v>1800.299926757812</c:v>
                </c:pt>
                <c:pt idx="18399">
                  <c:v>1800.400024414062</c:v>
                </c:pt>
                <c:pt idx="18400">
                  <c:v>1800.5</c:v>
                </c:pt>
                <c:pt idx="18401">
                  <c:v>1800.599975585937</c:v>
                </c:pt>
                <c:pt idx="18402">
                  <c:v>1800.699951171875</c:v>
                </c:pt>
                <c:pt idx="18403">
                  <c:v>1800.799926757812</c:v>
                </c:pt>
                <c:pt idx="18404">
                  <c:v>1800.900024414062</c:v>
                </c:pt>
                <c:pt idx="18405">
                  <c:v>1801.0</c:v>
                </c:pt>
                <c:pt idx="18406">
                  <c:v>1801.099975585937</c:v>
                </c:pt>
                <c:pt idx="18407">
                  <c:v>1801.199951171875</c:v>
                </c:pt>
                <c:pt idx="18408">
                  <c:v>1801.299926757812</c:v>
                </c:pt>
                <c:pt idx="18409">
                  <c:v>1801.400024414062</c:v>
                </c:pt>
                <c:pt idx="18410">
                  <c:v>1801.5</c:v>
                </c:pt>
                <c:pt idx="18411">
                  <c:v>1801.599975585937</c:v>
                </c:pt>
                <c:pt idx="18412">
                  <c:v>1801.699951171875</c:v>
                </c:pt>
                <c:pt idx="18413">
                  <c:v>1801.799926757812</c:v>
                </c:pt>
                <c:pt idx="18414">
                  <c:v>1801.900024414062</c:v>
                </c:pt>
                <c:pt idx="18415">
                  <c:v>1802.0</c:v>
                </c:pt>
                <c:pt idx="18416">
                  <c:v>1802.099975585937</c:v>
                </c:pt>
                <c:pt idx="18417">
                  <c:v>1802.199951171875</c:v>
                </c:pt>
                <c:pt idx="18418">
                  <c:v>1802.299926757812</c:v>
                </c:pt>
                <c:pt idx="18419">
                  <c:v>1802.400024414062</c:v>
                </c:pt>
                <c:pt idx="18420">
                  <c:v>1802.5</c:v>
                </c:pt>
                <c:pt idx="18421">
                  <c:v>1802.599975585937</c:v>
                </c:pt>
                <c:pt idx="18422">
                  <c:v>1802.699951171875</c:v>
                </c:pt>
                <c:pt idx="18423">
                  <c:v>1802.799926757812</c:v>
                </c:pt>
                <c:pt idx="18424">
                  <c:v>1802.900024414062</c:v>
                </c:pt>
                <c:pt idx="18425">
                  <c:v>1803.0</c:v>
                </c:pt>
                <c:pt idx="18426">
                  <c:v>1803.099975585937</c:v>
                </c:pt>
                <c:pt idx="18427">
                  <c:v>1803.199951171875</c:v>
                </c:pt>
                <c:pt idx="18428">
                  <c:v>1803.299926757812</c:v>
                </c:pt>
                <c:pt idx="18429">
                  <c:v>1803.400024414062</c:v>
                </c:pt>
                <c:pt idx="18430">
                  <c:v>1803.5</c:v>
                </c:pt>
                <c:pt idx="18431">
                  <c:v>1803.599975585937</c:v>
                </c:pt>
                <c:pt idx="18432">
                  <c:v>1803.699951171875</c:v>
                </c:pt>
                <c:pt idx="18433">
                  <c:v>1803.799926757812</c:v>
                </c:pt>
                <c:pt idx="18434">
                  <c:v>1803.900024414062</c:v>
                </c:pt>
                <c:pt idx="18435">
                  <c:v>1804.0</c:v>
                </c:pt>
                <c:pt idx="18436">
                  <c:v>1804.099975585937</c:v>
                </c:pt>
                <c:pt idx="18437">
                  <c:v>1804.199951171875</c:v>
                </c:pt>
                <c:pt idx="18438">
                  <c:v>1804.299926757812</c:v>
                </c:pt>
                <c:pt idx="18439">
                  <c:v>1804.400024414062</c:v>
                </c:pt>
                <c:pt idx="18440">
                  <c:v>1804.5</c:v>
                </c:pt>
                <c:pt idx="18441">
                  <c:v>1804.599975585937</c:v>
                </c:pt>
                <c:pt idx="18442">
                  <c:v>1804.699951171875</c:v>
                </c:pt>
                <c:pt idx="18443">
                  <c:v>1804.799926757812</c:v>
                </c:pt>
                <c:pt idx="18444">
                  <c:v>1804.900024414062</c:v>
                </c:pt>
                <c:pt idx="18445">
                  <c:v>1805.0</c:v>
                </c:pt>
                <c:pt idx="18446">
                  <c:v>1805.099975585937</c:v>
                </c:pt>
                <c:pt idx="18447">
                  <c:v>1805.199951171875</c:v>
                </c:pt>
                <c:pt idx="18448">
                  <c:v>1805.299926757812</c:v>
                </c:pt>
                <c:pt idx="18449">
                  <c:v>1805.400024414062</c:v>
                </c:pt>
                <c:pt idx="18450">
                  <c:v>1805.5</c:v>
                </c:pt>
                <c:pt idx="18451">
                  <c:v>1805.599975585937</c:v>
                </c:pt>
                <c:pt idx="18452">
                  <c:v>1805.699951171875</c:v>
                </c:pt>
                <c:pt idx="18453">
                  <c:v>1805.799926757812</c:v>
                </c:pt>
                <c:pt idx="18454">
                  <c:v>1805.900024414062</c:v>
                </c:pt>
                <c:pt idx="18455">
                  <c:v>1806.0</c:v>
                </c:pt>
                <c:pt idx="18456">
                  <c:v>1806.099975585937</c:v>
                </c:pt>
                <c:pt idx="18457">
                  <c:v>1806.199951171875</c:v>
                </c:pt>
                <c:pt idx="18458">
                  <c:v>1806.299926757812</c:v>
                </c:pt>
                <c:pt idx="18459">
                  <c:v>1806.400024414062</c:v>
                </c:pt>
                <c:pt idx="18460">
                  <c:v>1806.5</c:v>
                </c:pt>
                <c:pt idx="18461">
                  <c:v>1806.599975585937</c:v>
                </c:pt>
                <c:pt idx="18462">
                  <c:v>1806.699951171875</c:v>
                </c:pt>
                <c:pt idx="18463">
                  <c:v>1806.799926757812</c:v>
                </c:pt>
                <c:pt idx="18464">
                  <c:v>1806.900024414062</c:v>
                </c:pt>
                <c:pt idx="18465">
                  <c:v>1807.0</c:v>
                </c:pt>
                <c:pt idx="18466">
                  <c:v>1807.099975585937</c:v>
                </c:pt>
                <c:pt idx="18467">
                  <c:v>1807.199951171875</c:v>
                </c:pt>
                <c:pt idx="18468">
                  <c:v>1807.299926757812</c:v>
                </c:pt>
                <c:pt idx="18469">
                  <c:v>1807.400024414062</c:v>
                </c:pt>
                <c:pt idx="18470">
                  <c:v>1807.5</c:v>
                </c:pt>
                <c:pt idx="18471">
                  <c:v>1807.599975585937</c:v>
                </c:pt>
                <c:pt idx="18472">
                  <c:v>1807.699951171875</c:v>
                </c:pt>
                <c:pt idx="18473">
                  <c:v>1807.799926757812</c:v>
                </c:pt>
                <c:pt idx="18474">
                  <c:v>1807.900024414062</c:v>
                </c:pt>
                <c:pt idx="18475">
                  <c:v>1808.0</c:v>
                </c:pt>
                <c:pt idx="18476">
                  <c:v>1808.099975585937</c:v>
                </c:pt>
                <c:pt idx="18477">
                  <c:v>1808.199951171875</c:v>
                </c:pt>
                <c:pt idx="18478">
                  <c:v>1808.299926757812</c:v>
                </c:pt>
                <c:pt idx="18479">
                  <c:v>1808.400024414062</c:v>
                </c:pt>
                <c:pt idx="18480">
                  <c:v>1808.5</c:v>
                </c:pt>
                <c:pt idx="18481">
                  <c:v>1808.599975585937</c:v>
                </c:pt>
                <c:pt idx="18482">
                  <c:v>1808.699951171875</c:v>
                </c:pt>
                <c:pt idx="18483">
                  <c:v>1808.799926757812</c:v>
                </c:pt>
                <c:pt idx="18484">
                  <c:v>1808.900024414062</c:v>
                </c:pt>
                <c:pt idx="18485">
                  <c:v>1809.0</c:v>
                </c:pt>
                <c:pt idx="18486">
                  <c:v>1809.099975585937</c:v>
                </c:pt>
                <c:pt idx="18487">
                  <c:v>1809.199951171875</c:v>
                </c:pt>
                <c:pt idx="18488">
                  <c:v>1809.299926757812</c:v>
                </c:pt>
                <c:pt idx="18489">
                  <c:v>1809.400024414062</c:v>
                </c:pt>
                <c:pt idx="18490">
                  <c:v>1809.5</c:v>
                </c:pt>
                <c:pt idx="18491">
                  <c:v>1809.599975585937</c:v>
                </c:pt>
                <c:pt idx="18492">
                  <c:v>1809.699951171875</c:v>
                </c:pt>
                <c:pt idx="18493">
                  <c:v>1809.799926757812</c:v>
                </c:pt>
                <c:pt idx="18494">
                  <c:v>1809.900024414062</c:v>
                </c:pt>
                <c:pt idx="18495">
                  <c:v>1810.0</c:v>
                </c:pt>
                <c:pt idx="18496">
                  <c:v>1810.099975585937</c:v>
                </c:pt>
                <c:pt idx="18497">
                  <c:v>1810.199951171875</c:v>
                </c:pt>
                <c:pt idx="18498">
                  <c:v>1810.299926757812</c:v>
                </c:pt>
                <c:pt idx="18499">
                  <c:v>1810.400024414062</c:v>
                </c:pt>
                <c:pt idx="18500">
                  <c:v>1810.5</c:v>
                </c:pt>
                <c:pt idx="18501">
                  <c:v>1810.599975585937</c:v>
                </c:pt>
                <c:pt idx="18502">
                  <c:v>1810.699951171875</c:v>
                </c:pt>
                <c:pt idx="18503">
                  <c:v>1810.799926757812</c:v>
                </c:pt>
                <c:pt idx="18504">
                  <c:v>1810.900024414062</c:v>
                </c:pt>
                <c:pt idx="18505">
                  <c:v>1811.0</c:v>
                </c:pt>
                <c:pt idx="18506">
                  <c:v>1811.099975585937</c:v>
                </c:pt>
                <c:pt idx="18507">
                  <c:v>1811.199951171875</c:v>
                </c:pt>
                <c:pt idx="18508">
                  <c:v>1811.299926757812</c:v>
                </c:pt>
                <c:pt idx="18509">
                  <c:v>1811.400024414062</c:v>
                </c:pt>
                <c:pt idx="18510">
                  <c:v>1811.5</c:v>
                </c:pt>
                <c:pt idx="18511">
                  <c:v>1811.599975585937</c:v>
                </c:pt>
                <c:pt idx="18512">
                  <c:v>1811.699951171875</c:v>
                </c:pt>
                <c:pt idx="18513">
                  <c:v>1811.799926757812</c:v>
                </c:pt>
                <c:pt idx="18514">
                  <c:v>1811.900024414062</c:v>
                </c:pt>
                <c:pt idx="18515">
                  <c:v>1812.0</c:v>
                </c:pt>
                <c:pt idx="18516">
                  <c:v>1812.099975585937</c:v>
                </c:pt>
                <c:pt idx="18517">
                  <c:v>1812.199951171875</c:v>
                </c:pt>
                <c:pt idx="18518">
                  <c:v>1812.299926757812</c:v>
                </c:pt>
                <c:pt idx="18519">
                  <c:v>1812.400024414062</c:v>
                </c:pt>
                <c:pt idx="18520">
                  <c:v>1812.5</c:v>
                </c:pt>
                <c:pt idx="18521">
                  <c:v>1812.599975585937</c:v>
                </c:pt>
                <c:pt idx="18522">
                  <c:v>1812.699951171875</c:v>
                </c:pt>
                <c:pt idx="18523">
                  <c:v>1812.799926757812</c:v>
                </c:pt>
                <c:pt idx="18524">
                  <c:v>1812.900024414062</c:v>
                </c:pt>
                <c:pt idx="18525">
                  <c:v>1813.0</c:v>
                </c:pt>
                <c:pt idx="18526">
                  <c:v>1813.099975585937</c:v>
                </c:pt>
                <c:pt idx="18527">
                  <c:v>1813.199951171875</c:v>
                </c:pt>
                <c:pt idx="18528">
                  <c:v>1813.299926757812</c:v>
                </c:pt>
                <c:pt idx="18529">
                  <c:v>1813.400024414062</c:v>
                </c:pt>
                <c:pt idx="18530">
                  <c:v>1813.5</c:v>
                </c:pt>
                <c:pt idx="18531">
                  <c:v>1813.599975585937</c:v>
                </c:pt>
                <c:pt idx="18532">
                  <c:v>1813.699951171875</c:v>
                </c:pt>
                <c:pt idx="18533">
                  <c:v>1813.799926757812</c:v>
                </c:pt>
                <c:pt idx="18534">
                  <c:v>1813.900024414062</c:v>
                </c:pt>
                <c:pt idx="18535">
                  <c:v>1814.0</c:v>
                </c:pt>
                <c:pt idx="18536">
                  <c:v>1814.099975585937</c:v>
                </c:pt>
                <c:pt idx="18537">
                  <c:v>1814.199951171875</c:v>
                </c:pt>
                <c:pt idx="18538">
                  <c:v>1814.299926757812</c:v>
                </c:pt>
                <c:pt idx="18539">
                  <c:v>1814.400024414062</c:v>
                </c:pt>
                <c:pt idx="18540">
                  <c:v>1814.5</c:v>
                </c:pt>
                <c:pt idx="18541">
                  <c:v>1814.599975585937</c:v>
                </c:pt>
                <c:pt idx="18542">
                  <c:v>1814.699951171875</c:v>
                </c:pt>
                <c:pt idx="18543">
                  <c:v>1814.799926757812</c:v>
                </c:pt>
                <c:pt idx="18544">
                  <c:v>1814.900024414062</c:v>
                </c:pt>
                <c:pt idx="18545">
                  <c:v>1815.0</c:v>
                </c:pt>
                <c:pt idx="18546">
                  <c:v>1815.099975585937</c:v>
                </c:pt>
                <c:pt idx="18547">
                  <c:v>1815.199951171875</c:v>
                </c:pt>
                <c:pt idx="18548">
                  <c:v>1815.299926757812</c:v>
                </c:pt>
                <c:pt idx="18549">
                  <c:v>1815.400024414062</c:v>
                </c:pt>
                <c:pt idx="18550">
                  <c:v>1815.5</c:v>
                </c:pt>
                <c:pt idx="18551">
                  <c:v>1815.599975585937</c:v>
                </c:pt>
                <c:pt idx="18552">
                  <c:v>1815.699951171875</c:v>
                </c:pt>
                <c:pt idx="18553">
                  <c:v>1815.799926757812</c:v>
                </c:pt>
                <c:pt idx="18554">
                  <c:v>1815.900024414062</c:v>
                </c:pt>
                <c:pt idx="18555">
                  <c:v>1816.0</c:v>
                </c:pt>
                <c:pt idx="18556">
                  <c:v>1816.099975585937</c:v>
                </c:pt>
                <c:pt idx="18557">
                  <c:v>1816.199951171875</c:v>
                </c:pt>
                <c:pt idx="18558">
                  <c:v>1816.299926757812</c:v>
                </c:pt>
                <c:pt idx="18559">
                  <c:v>1816.400024414062</c:v>
                </c:pt>
                <c:pt idx="18560">
                  <c:v>1816.5</c:v>
                </c:pt>
                <c:pt idx="18561">
                  <c:v>1816.599975585937</c:v>
                </c:pt>
                <c:pt idx="18562">
                  <c:v>1816.699951171875</c:v>
                </c:pt>
                <c:pt idx="18563">
                  <c:v>1816.799926757812</c:v>
                </c:pt>
                <c:pt idx="18564">
                  <c:v>1816.900024414062</c:v>
                </c:pt>
                <c:pt idx="18565">
                  <c:v>1817.0</c:v>
                </c:pt>
                <c:pt idx="18566">
                  <c:v>1817.099975585937</c:v>
                </c:pt>
                <c:pt idx="18567">
                  <c:v>1817.199951171875</c:v>
                </c:pt>
                <c:pt idx="18568">
                  <c:v>1817.299926757812</c:v>
                </c:pt>
                <c:pt idx="18569">
                  <c:v>1817.400024414062</c:v>
                </c:pt>
                <c:pt idx="18570">
                  <c:v>1817.5</c:v>
                </c:pt>
                <c:pt idx="18571">
                  <c:v>1817.599975585937</c:v>
                </c:pt>
                <c:pt idx="18572">
                  <c:v>1817.699951171875</c:v>
                </c:pt>
                <c:pt idx="18573">
                  <c:v>1817.799926757812</c:v>
                </c:pt>
                <c:pt idx="18574">
                  <c:v>1817.900024414062</c:v>
                </c:pt>
                <c:pt idx="18575">
                  <c:v>1818.0</c:v>
                </c:pt>
                <c:pt idx="18576">
                  <c:v>1818.099975585937</c:v>
                </c:pt>
                <c:pt idx="18577">
                  <c:v>1818.199951171875</c:v>
                </c:pt>
                <c:pt idx="18578">
                  <c:v>1818.299926757812</c:v>
                </c:pt>
                <c:pt idx="18579">
                  <c:v>1818.400024414062</c:v>
                </c:pt>
                <c:pt idx="18580">
                  <c:v>1818.5</c:v>
                </c:pt>
                <c:pt idx="18581">
                  <c:v>1818.599975585937</c:v>
                </c:pt>
                <c:pt idx="18582">
                  <c:v>1818.699951171875</c:v>
                </c:pt>
                <c:pt idx="18583">
                  <c:v>1818.799926757812</c:v>
                </c:pt>
                <c:pt idx="18584">
                  <c:v>1818.900024414062</c:v>
                </c:pt>
                <c:pt idx="18585">
                  <c:v>1819.0</c:v>
                </c:pt>
                <c:pt idx="18586">
                  <c:v>1819.099975585937</c:v>
                </c:pt>
                <c:pt idx="18587">
                  <c:v>1819.199951171875</c:v>
                </c:pt>
                <c:pt idx="18588">
                  <c:v>1819.299926757812</c:v>
                </c:pt>
                <c:pt idx="18589">
                  <c:v>1819.400024414062</c:v>
                </c:pt>
                <c:pt idx="18590">
                  <c:v>1819.5</c:v>
                </c:pt>
                <c:pt idx="18591">
                  <c:v>1819.599975585937</c:v>
                </c:pt>
                <c:pt idx="18592">
                  <c:v>1819.699951171875</c:v>
                </c:pt>
                <c:pt idx="18593">
                  <c:v>1819.799926757812</c:v>
                </c:pt>
                <c:pt idx="18594">
                  <c:v>1819.900024414062</c:v>
                </c:pt>
                <c:pt idx="18595">
                  <c:v>1820.0</c:v>
                </c:pt>
                <c:pt idx="18596">
                  <c:v>1820.099975585937</c:v>
                </c:pt>
                <c:pt idx="18597">
                  <c:v>1820.199951171875</c:v>
                </c:pt>
                <c:pt idx="18598">
                  <c:v>1820.299926757812</c:v>
                </c:pt>
                <c:pt idx="18599">
                  <c:v>1820.400024414062</c:v>
                </c:pt>
                <c:pt idx="18600">
                  <c:v>1820.5</c:v>
                </c:pt>
                <c:pt idx="18601">
                  <c:v>1820.599975585937</c:v>
                </c:pt>
                <c:pt idx="18602">
                  <c:v>1820.699951171875</c:v>
                </c:pt>
                <c:pt idx="18603">
                  <c:v>1820.799926757812</c:v>
                </c:pt>
                <c:pt idx="18604">
                  <c:v>1820.900024414062</c:v>
                </c:pt>
                <c:pt idx="18605">
                  <c:v>1821.0</c:v>
                </c:pt>
                <c:pt idx="18606">
                  <c:v>1821.099975585937</c:v>
                </c:pt>
                <c:pt idx="18607">
                  <c:v>1821.199951171875</c:v>
                </c:pt>
                <c:pt idx="18608">
                  <c:v>1821.299926757812</c:v>
                </c:pt>
                <c:pt idx="18609">
                  <c:v>1821.400024414062</c:v>
                </c:pt>
                <c:pt idx="18610">
                  <c:v>1821.5</c:v>
                </c:pt>
                <c:pt idx="18611">
                  <c:v>1821.599975585937</c:v>
                </c:pt>
                <c:pt idx="18612">
                  <c:v>1821.699951171875</c:v>
                </c:pt>
                <c:pt idx="18613">
                  <c:v>1821.799926757812</c:v>
                </c:pt>
                <c:pt idx="18614">
                  <c:v>1821.900024414062</c:v>
                </c:pt>
                <c:pt idx="18615">
                  <c:v>1822.0</c:v>
                </c:pt>
                <c:pt idx="18616">
                  <c:v>1822.099975585937</c:v>
                </c:pt>
                <c:pt idx="18617">
                  <c:v>1822.199951171875</c:v>
                </c:pt>
                <c:pt idx="18618">
                  <c:v>1822.299926757812</c:v>
                </c:pt>
                <c:pt idx="18619">
                  <c:v>1822.400024414062</c:v>
                </c:pt>
                <c:pt idx="18620">
                  <c:v>1822.5</c:v>
                </c:pt>
                <c:pt idx="18621">
                  <c:v>1822.599975585937</c:v>
                </c:pt>
                <c:pt idx="18622">
                  <c:v>1822.699951171875</c:v>
                </c:pt>
                <c:pt idx="18623">
                  <c:v>1822.799926757812</c:v>
                </c:pt>
                <c:pt idx="18624">
                  <c:v>1822.900024414062</c:v>
                </c:pt>
                <c:pt idx="18625">
                  <c:v>1823.0</c:v>
                </c:pt>
                <c:pt idx="18626">
                  <c:v>1823.099975585937</c:v>
                </c:pt>
                <c:pt idx="18627">
                  <c:v>1823.199951171875</c:v>
                </c:pt>
                <c:pt idx="18628">
                  <c:v>1823.299926757812</c:v>
                </c:pt>
                <c:pt idx="18629">
                  <c:v>1823.400024414062</c:v>
                </c:pt>
                <c:pt idx="18630">
                  <c:v>1823.5</c:v>
                </c:pt>
                <c:pt idx="18631">
                  <c:v>1823.599975585937</c:v>
                </c:pt>
                <c:pt idx="18632">
                  <c:v>1823.699951171875</c:v>
                </c:pt>
                <c:pt idx="18633">
                  <c:v>1823.799926757812</c:v>
                </c:pt>
                <c:pt idx="18634">
                  <c:v>1823.900024414062</c:v>
                </c:pt>
                <c:pt idx="18635">
                  <c:v>1824.0</c:v>
                </c:pt>
                <c:pt idx="18636">
                  <c:v>1824.099975585937</c:v>
                </c:pt>
                <c:pt idx="18637">
                  <c:v>1824.199951171875</c:v>
                </c:pt>
                <c:pt idx="18638">
                  <c:v>1824.299926757812</c:v>
                </c:pt>
                <c:pt idx="18639">
                  <c:v>1824.400024414062</c:v>
                </c:pt>
                <c:pt idx="18640">
                  <c:v>1824.5</c:v>
                </c:pt>
                <c:pt idx="18641">
                  <c:v>1824.599975585937</c:v>
                </c:pt>
                <c:pt idx="18642">
                  <c:v>1824.699951171875</c:v>
                </c:pt>
                <c:pt idx="18643">
                  <c:v>1824.799926757812</c:v>
                </c:pt>
                <c:pt idx="18644">
                  <c:v>1824.900024414062</c:v>
                </c:pt>
                <c:pt idx="18645">
                  <c:v>1825.0</c:v>
                </c:pt>
                <c:pt idx="18646">
                  <c:v>1825.099975585937</c:v>
                </c:pt>
                <c:pt idx="18647">
                  <c:v>1825.199951171875</c:v>
                </c:pt>
                <c:pt idx="18648">
                  <c:v>1825.299926757812</c:v>
                </c:pt>
                <c:pt idx="18649">
                  <c:v>1825.400024414062</c:v>
                </c:pt>
                <c:pt idx="18650">
                  <c:v>1825.5</c:v>
                </c:pt>
                <c:pt idx="18651">
                  <c:v>1825.599975585937</c:v>
                </c:pt>
                <c:pt idx="18652">
                  <c:v>1825.699951171875</c:v>
                </c:pt>
                <c:pt idx="18653">
                  <c:v>1825.799926757812</c:v>
                </c:pt>
                <c:pt idx="18654">
                  <c:v>1825.900024414062</c:v>
                </c:pt>
                <c:pt idx="18655">
                  <c:v>1826.0</c:v>
                </c:pt>
                <c:pt idx="18656">
                  <c:v>1826.099975585937</c:v>
                </c:pt>
                <c:pt idx="18657">
                  <c:v>1826.199951171875</c:v>
                </c:pt>
                <c:pt idx="18658">
                  <c:v>1826.299926757812</c:v>
                </c:pt>
                <c:pt idx="18659">
                  <c:v>1826.400024414062</c:v>
                </c:pt>
                <c:pt idx="18660">
                  <c:v>1826.5</c:v>
                </c:pt>
                <c:pt idx="18661">
                  <c:v>1826.599975585937</c:v>
                </c:pt>
                <c:pt idx="18662">
                  <c:v>1826.699951171875</c:v>
                </c:pt>
                <c:pt idx="18663">
                  <c:v>1826.799926757812</c:v>
                </c:pt>
                <c:pt idx="18664">
                  <c:v>1826.900024414062</c:v>
                </c:pt>
                <c:pt idx="18665">
                  <c:v>1827.0</c:v>
                </c:pt>
                <c:pt idx="18666">
                  <c:v>1827.099975585937</c:v>
                </c:pt>
                <c:pt idx="18667">
                  <c:v>1827.199951171875</c:v>
                </c:pt>
                <c:pt idx="18668">
                  <c:v>1827.299926757812</c:v>
                </c:pt>
                <c:pt idx="18669">
                  <c:v>1827.400024414062</c:v>
                </c:pt>
                <c:pt idx="18670">
                  <c:v>1827.5</c:v>
                </c:pt>
                <c:pt idx="18671">
                  <c:v>1827.599975585937</c:v>
                </c:pt>
                <c:pt idx="18672">
                  <c:v>1827.699951171875</c:v>
                </c:pt>
                <c:pt idx="18673">
                  <c:v>1827.799926757812</c:v>
                </c:pt>
                <c:pt idx="18674">
                  <c:v>1827.900024414062</c:v>
                </c:pt>
                <c:pt idx="18675">
                  <c:v>1828.0</c:v>
                </c:pt>
                <c:pt idx="18676">
                  <c:v>1828.099975585937</c:v>
                </c:pt>
                <c:pt idx="18677">
                  <c:v>1828.199951171875</c:v>
                </c:pt>
                <c:pt idx="18678">
                  <c:v>1828.299926757812</c:v>
                </c:pt>
                <c:pt idx="18679">
                  <c:v>1828.400024414062</c:v>
                </c:pt>
                <c:pt idx="18680">
                  <c:v>1828.5</c:v>
                </c:pt>
                <c:pt idx="18681">
                  <c:v>1828.599975585937</c:v>
                </c:pt>
                <c:pt idx="18682">
                  <c:v>1828.699951171875</c:v>
                </c:pt>
                <c:pt idx="18683">
                  <c:v>1828.799926757812</c:v>
                </c:pt>
                <c:pt idx="18684">
                  <c:v>1828.900024414062</c:v>
                </c:pt>
                <c:pt idx="18685">
                  <c:v>1829.0</c:v>
                </c:pt>
                <c:pt idx="18686">
                  <c:v>1829.099975585937</c:v>
                </c:pt>
                <c:pt idx="18687">
                  <c:v>1829.199951171875</c:v>
                </c:pt>
                <c:pt idx="18688">
                  <c:v>1829.299926757812</c:v>
                </c:pt>
                <c:pt idx="18689">
                  <c:v>1829.400024414062</c:v>
                </c:pt>
                <c:pt idx="18690">
                  <c:v>1829.5</c:v>
                </c:pt>
                <c:pt idx="18691">
                  <c:v>1829.599975585937</c:v>
                </c:pt>
                <c:pt idx="18692">
                  <c:v>1829.699951171875</c:v>
                </c:pt>
                <c:pt idx="18693">
                  <c:v>1829.799926757812</c:v>
                </c:pt>
                <c:pt idx="18694">
                  <c:v>1829.900024414062</c:v>
                </c:pt>
                <c:pt idx="18695">
                  <c:v>1830.0</c:v>
                </c:pt>
                <c:pt idx="18696">
                  <c:v>1830.099975585937</c:v>
                </c:pt>
                <c:pt idx="18697">
                  <c:v>1830.199951171875</c:v>
                </c:pt>
                <c:pt idx="18698">
                  <c:v>1830.299926757812</c:v>
                </c:pt>
                <c:pt idx="18699">
                  <c:v>1830.400024414062</c:v>
                </c:pt>
                <c:pt idx="18700">
                  <c:v>1830.5</c:v>
                </c:pt>
                <c:pt idx="18701">
                  <c:v>1830.599975585937</c:v>
                </c:pt>
                <c:pt idx="18702">
                  <c:v>1830.699951171875</c:v>
                </c:pt>
                <c:pt idx="18703">
                  <c:v>1830.799926757812</c:v>
                </c:pt>
                <c:pt idx="18704">
                  <c:v>1830.900024414062</c:v>
                </c:pt>
                <c:pt idx="18705">
                  <c:v>1831.0</c:v>
                </c:pt>
                <c:pt idx="18706">
                  <c:v>1831.099975585937</c:v>
                </c:pt>
                <c:pt idx="18707">
                  <c:v>1831.199951171875</c:v>
                </c:pt>
                <c:pt idx="18708">
                  <c:v>1831.299926757812</c:v>
                </c:pt>
                <c:pt idx="18709">
                  <c:v>1831.400024414062</c:v>
                </c:pt>
                <c:pt idx="18710">
                  <c:v>1831.5</c:v>
                </c:pt>
                <c:pt idx="18711">
                  <c:v>1831.599975585937</c:v>
                </c:pt>
                <c:pt idx="18712">
                  <c:v>1831.699951171875</c:v>
                </c:pt>
                <c:pt idx="18713">
                  <c:v>1831.799926757812</c:v>
                </c:pt>
                <c:pt idx="18714">
                  <c:v>1831.900024414062</c:v>
                </c:pt>
                <c:pt idx="18715">
                  <c:v>1832.0</c:v>
                </c:pt>
                <c:pt idx="18716">
                  <c:v>1832.099975585937</c:v>
                </c:pt>
                <c:pt idx="18717">
                  <c:v>1832.199951171875</c:v>
                </c:pt>
                <c:pt idx="18718">
                  <c:v>1832.299926757812</c:v>
                </c:pt>
                <c:pt idx="18719">
                  <c:v>1832.400024414062</c:v>
                </c:pt>
                <c:pt idx="18720">
                  <c:v>1832.5</c:v>
                </c:pt>
                <c:pt idx="18721">
                  <c:v>1832.599975585937</c:v>
                </c:pt>
                <c:pt idx="18722">
                  <c:v>1832.699951171875</c:v>
                </c:pt>
                <c:pt idx="18723">
                  <c:v>1832.799926757812</c:v>
                </c:pt>
                <c:pt idx="18724">
                  <c:v>1832.900024414062</c:v>
                </c:pt>
                <c:pt idx="18725">
                  <c:v>1833.0</c:v>
                </c:pt>
                <c:pt idx="18726">
                  <c:v>1833.099975585937</c:v>
                </c:pt>
                <c:pt idx="18727">
                  <c:v>1833.199951171875</c:v>
                </c:pt>
                <c:pt idx="18728">
                  <c:v>1833.299926757812</c:v>
                </c:pt>
                <c:pt idx="18729">
                  <c:v>1833.400024414062</c:v>
                </c:pt>
                <c:pt idx="18730">
                  <c:v>1833.5</c:v>
                </c:pt>
                <c:pt idx="18731">
                  <c:v>1833.599975585937</c:v>
                </c:pt>
                <c:pt idx="18732">
                  <c:v>1833.699951171875</c:v>
                </c:pt>
                <c:pt idx="18733">
                  <c:v>1833.799926757812</c:v>
                </c:pt>
                <c:pt idx="18734">
                  <c:v>1833.900024414062</c:v>
                </c:pt>
                <c:pt idx="18735">
                  <c:v>1834.0</c:v>
                </c:pt>
                <c:pt idx="18736">
                  <c:v>1834.099975585937</c:v>
                </c:pt>
                <c:pt idx="18737">
                  <c:v>1834.199951171875</c:v>
                </c:pt>
                <c:pt idx="18738">
                  <c:v>1834.299926757812</c:v>
                </c:pt>
                <c:pt idx="18739">
                  <c:v>1834.400024414062</c:v>
                </c:pt>
                <c:pt idx="18740">
                  <c:v>1834.5</c:v>
                </c:pt>
                <c:pt idx="18741">
                  <c:v>1834.599975585937</c:v>
                </c:pt>
                <c:pt idx="18742">
                  <c:v>1834.699951171875</c:v>
                </c:pt>
                <c:pt idx="18743">
                  <c:v>1834.799926757812</c:v>
                </c:pt>
                <c:pt idx="18744">
                  <c:v>1834.900024414062</c:v>
                </c:pt>
                <c:pt idx="18745">
                  <c:v>1835.0</c:v>
                </c:pt>
                <c:pt idx="18746">
                  <c:v>1835.099975585937</c:v>
                </c:pt>
                <c:pt idx="18747">
                  <c:v>1835.199951171875</c:v>
                </c:pt>
                <c:pt idx="18748">
                  <c:v>1835.299926757812</c:v>
                </c:pt>
                <c:pt idx="18749">
                  <c:v>1835.400024414062</c:v>
                </c:pt>
                <c:pt idx="18750">
                  <c:v>1835.5</c:v>
                </c:pt>
                <c:pt idx="18751">
                  <c:v>1835.599975585937</c:v>
                </c:pt>
                <c:pt idx="18752">
                  <c:v>1835.699951171875</c:v>
                </c:pt>
                <c:pt idx="18753">
                  <c:v>1835.799926757812</c:v>
                </c:pt>
                <c:pt idx="18754">
                  <c:v>1835.900024414062</c:v>
                </c:pt>
                <c:pt idx="18755">
                  <c:v>1836.0</c:v>
                </c:pt>
                <c:pt idx="18756">
                  <c:v>1836.099975585937</c:v>
                </c:pt>
                <c:pt idx="18757">
                  <c:v>1836.199951171875</c:v>
                </c:pt>
                <c:pt idx="18758">
                  <c:v>1836.299926757812</c:v>
                </c:pt>
                <c:pt idx="18759">
                  <c:v>1836.400024414062</c:v>
                </c:pt>
                <c:pt idx="18760">
                  <c:v>1836.5</c:v>
                </c:pt>
                <c:pt idx="18761">
                  <c:v>1836.599975585937</c:v>
                </c:pt>
                <c:pt idx="18762">
                  <c:v>1836.699951171875</c:v>
                </c:pt>
                <c:pt idx="18763">
                  <c:v>1836.799926757812</c:v>
                </c:pt>
                <c:pt idx="18764">
                  <c:v>1836.900024414062</c:v>
                </c:pt>
                <c:pt idx="18765">
                  <c:v>1837.0</c:v>
                </c:pt>
                <c:pt idx="18766">
                  <c:v>1837.099975585937</c:v>
                </c:pt>
                <c:pt idx="18767">
                  <c:v>1837.199951171875</c:v>
                </c:pt>
                <c:pt idx="18768">
                  <c:v>1837.299926757812</c:v>
                </c:pt>
                <c:pt idx="18769">
                  <c:v>1837.400024414062</c:v>
                </c:pt>
                <c:pt idx="18770">
                  <c:v>1837.5</c:v>
                </c:pt>
                <c:pt idx="18771">
                  <c:v>1837.599975585937</c:v>
                </c:pt>
                <c:pt idx="18772">
                  <c:v>1837.699951171875</c:v>
                </c:pt>
                <c:pt idx="18773">
                  <c:v>1837.799926757812</c:v>
                </c:pt>
                <c:pt idx="18774">
                  <c:v>1837.900024414062</c:v>
                </c:pt>
                <c:pt idx="18775">
                  <c:v>1838.0</c:v>
                </c:pt>
                <c:pt idx="18776">
                  <c:v>1838.099975585937</c:v>
                </c:pt>
                <c:pt idx="18777">
                  <c:v>1838.199951171875</c:v>
                </c:pt>
                <c:pt idx="18778">
                  <c:v>1838.299926757812</c:v>
                </c:pt>
                <c:pt idx="18779">
                  <c:v>1838.400024414062</c:v>
                </c:pt>
                <c:pt idx="18780">
                  <c:v>1838.5</c:v>
                </c:pt>
                <c:pt idx="18781">
                  <c:v>1838.599975585937</c:v>
                </c:pt>
                <c:pt idx="18782">
                  <c:v>1838.699951171875</c:v>
                </c:pt>
                <c:pt idx="18783">
                  <c:v>1838.799926757812</c:v>
                </c:pt>
                <c:pt idx="18784">
                  <c:v>1838.900024414062</c:v>
                </c:pt>
                <c:pt idx="18785">
                  <c:v>1839.0</c:v>
                </c:pt>
                <c:pt idx="18786">
                  <c:v>1839.099975585937</c:v>
                </c:pt>
                <c:pt idx="18787">
                  <c:v>1839.199951171875</c:v>
                </c:pt>
                <c:pt idx="18788">
                  <c:v>1839.299926757812</c:v>
                </c:pt>
                <c:pt idx="18789">
                  <c:v>1839.400024414062</c:v>
                </c:pt>
                <c:pt idx="18790">
                  <c:v>1839.5</c:v>
                </c:pt>
                <c:pt idx="18791">
                  <c:v>1839.599975585937</c:v>
                </c:pt>
                <c:pt idx="18792">
                  <c:v>1839.699951171875</c:v>
                </c:pt>
                <c:pt idx="18793">
                  <c:v>1839.799926757812</c:v>
                </c:pt>
                <c:pt idx="18794">
                  <c:v>1839.900024414062</c:v>
                </c:pt>
                <c:pt idx="18795">
                  <c:v>1840.0</c:v>
                </c:pt>
                <c:pt idx="18796">
                  <c:v>1840.099975585937</c:v>
                </c:pt>
                <c:pt idx="18797">
                  <c:v>1840.199951171875</c:v>
                </c:pt>
                <c:pt idx="18798">
                  <c:v>1840.299926757812</c:v>
                </c:pt>
                <c:pt idx="18799">
                  <c:v>1840.400024414062</c:v>
                </c:pt>
                <c:pt idx="18800">
                  <c:v>1840.5</c:v>
                </c:pt>
                <c:pt idx="18801">
                  <c:v>1840.599975585937</c:v>
                </c:pt>
                <c:pt idx="18802">
                  <c:v>1840.699951171875</c:v>
                </c:pt>
                <c:pt idx="18803">
                  <c:v>1840.799926757812</c:v>
                </c:pt>
                <c:pt idx="18804">
                  <c:v>1840.900024414062</c:v>
                </c:pt>
                <c:pt idx="18805">
                  <c:v>1841.0</c:v>
                </c:pt>
                <c:pt idx="18806">
                  <c:v>1841.099975585937</c:v>
                </c:pt>
                <c:pt idx="18807">
                  <c:v>1841.199951171875</c:v>
                </c:pt>
                <c:pt idx="18808">
                  <c:v>1841.299926757812</c:v>
                </c:pt>
                <c:pt idx="18809">
                  <c:v>1841.400024414062</c:v>
                </c:pt>
                <c:pt idx="18810">
                  <c:v>1841.5</c:v>
                </c:pt>
                <c:pt idx="18811">
                  <c:v>1841.599975585937</c:v>
                </c:pt>
                <c:pt idx="18812">
                  <c:v>1841.699951171875</c:v>
                </c:pt>
                <c:pt idx="18813">
                  <c:v>1841.799926757812</c:v>
                </c:pt>
                <c:pt idx="18814">
                  <c:v>1841.900024414062</c:v>
                </c:pt>
                <c:pt idx="18815">
                  <c:v>1842.0</c:v>
                </c:pt>
                <c:pt idx="18816">
                  <c:v>1842.099975585937</c:v>
                </c:pt>
                <c:pt idx="18817">
                  <c:v>1842.199951171875</c:v>
                </c:pt>
                <c:pt idx="18818">
                  <c:v>1842.299926757812</c:v>
                </c:pt>
                <c:pt idx="18819">
                  <c:v>1842.400024414062</c:v>
                </c:pt>
                <c:pt idx="18820">
                  <c:v>1842.5</c:v>
                </c:pt>
                <c:pt idx="18821">
                  <c:v>1842.599975585937</c:v>
                </c:pt>
                <c:pt idx="18822">
                  <c:v>1842.699951171875</c:v>
                </c:pt>
                <c:pt idx="18823">
                  <c:v>1842.799926757812</c:v>
                </c:pt>
                <c:pt idx="18824">
                  <c:v>1842.900024414062</c:v>
                </c:pt>
                <c:pt idx="18825">
                  <c:v>1843.0</c:v>
                </c:pt>
                <c:pt idx="18826">
                  <c:v>1843.099975585937</c:v>
                </c:pt>
                <c:pt idx="18827">
                  <c:v>1843.199951171875</c:v>
                </c:pt>
                <c:pt idx="18828">
                  <c:v>1843.299926757812</c:v>
                </c:pt>
                <c:pt idx="18829">
                  <c:v>1843.400024414062</c:v>
                </c:pt>
                <c:pt idx="18830">
                  <c:v>1843.5</c:v>
                </c:pt>
                <c:pt idx="18831">
                  <c:v>1843.599975585937</c:v>
                </c:pt>
                <c:pt idx="18832">
                  <c:v>1843.699951171875</c:v>
                </c:pt>
                <c:pt idx="18833">
                  <c:v>1843.799926757812</c:v>
                </c:pt>
                <c:pt idx="18834">
                  <c:v>1843.900024414062</c:v>
                </c:pt>
                <c:pt idx="18835">
                  <c:v>1844.0</c:v>
                </c:pt>
                <c:pt idx="18836">
                  <c:v>1844.099975585937</c:v>
                </c:pt>
                <c:pt idx="18837">
                  <c:v>1844.199951171875</c:v>
                </c:pt>
                <c:pt idx="18838">
                  <c:v>1844.299926757812</c:v>
                </c:pt>
                <c:pt idx="18839">
                  <c:v>1844.400024414062</c:v>
                </c:pt>
                <c:pt idx="18840">
                  <c:v>1844.5</c:v>
                </c:pt>
                <c:pt idx="18841">
                  <c:v>1844.599975585937</c:v>
                </c:pt>
                <c:pt idx="18842">
                  <c:v>1844.699951171875</c:v>
                </c:pt>
                <c:pt idx="18843">
                  <c:v>1844.799926757812</c:v>
                </c:pt>
                <c:pt idx="18844">
                  <c:v>1844.900024414062</c:v>
                </c:pt>
                <c:pt idx="18845">
                  <c:v>1845.0</c:v>
                </c:pt>
                <c:pt idx="18846">
                  <c:v>1845.099975585937</c:v>
                </c:pt>
                <c:pt idx="18847">
                  <c:v>1845.199951171875</c:v>
                </c:pt>
                <c:pt idx="18848">
                  <c:v>1845.299926757812</c:v>
                </c:pt>
                <c:pt idx="18849">
                  <c:v>1845.400024414062</c:v>
                </c:pt>
                <c:pt idx="18850">
                  <c:v>1845.5</c:v>
                </c:pt>
                <c:pt idx="18851">
                  <c:v>1845.599975585937</c:v>
                </c:pt>
                <c:pt idx="18852">
                  <c:v>1845.699951171875</c:v>
                </c:pt>
                <c:pt idx="18853">
                  <c:v>1845.799926757812</c:v>
                </c:pt>
                <c:pt idx="18854">
                  <c:v>1845.900024414062</c:v>
                </c:pt>
                <c:pt idx="18855">
                  <c:v>1846.0</c:v>
                </c:pt>
                <c:pt idx="18856">
                  <c:v>1846.099975585937</c:v>
                </c:pt>
                <c:pt idx="18857">
                  <c:v>1846.199951171875</c:v>
                </c:pt>
                <c:pt idx="18858">
                  <c:v>1846.299926757812</c:v>
                </c:pt>
                <c:pt idx="18859">
                  <c:v>1846.400024414062</c:v>
                </c:pt>
                <c:pt idx="18860">
                  <c:v>1846.5</c:v>
                </c:pt>
                <c:pt idx="18861">
                  <c:v>1846.599975585937</c:v>
                </c:pt>
                <c:pt idx="18862">
                  <c:v>1846.699951171875</c:v>
                </c:pt>
                <c:pt idx="18863">
                  <c:v>1846.799926757812</c:v>
                </c:pt>
                <c:pt idx="18864">
                  <c:v>1846.900024414062</c:v>
                </c:pt>
                <c:pt idx="18865">
                  <c:v>1847.0</c:v>
                </c:pt>
                <c:pt idx="18866">
                  <c:v>1847.099975585937</c:v>
                </c:pt>
                <c:pt idx="18867">
                  <c:v>1847.199951171875</c:v>
                </c:pt>
                <c:pt idx="18868">
                  <c:v>1847.299926757812</c:v>
                </c:pt>
                <c:pt idx="18869">
                  <c:v>1847.400024414062</c:v>
                </c:pt>
                <c:pt idx="18870">
                  <c:v>1847.5</c:v>
                </c:pt>
                <c:pt idx="18871">
                  <c:v>1847.599975585937</c:v>
                </c:pt>
                <c:pt idx="18872">
                  <c:v>1847.699951171875</c:v>
                </c:pt>
                <c:pt idx="18873">
                  <c:v>1847.799926757812</c:v>
                </c:pt>
                <c:pt idx="18874">
                  <c:v>1847.900024414062</c:v>
                </c:pt>
                <c:pt idx="18875">
                  <c:v>1848.0</c:v>
                </c:pt>
                <c:pt idx="18876">
                  <c:v>1848.099975585937</c:v>
                </c:pt>
                <c:pt idx="18877">
                  <c:v>1848.199951171875</c:v>
                </c:pt>
                <c:pt idx="18878">
                  <c:v>1848.299926757812</c:v>
                </c:pt>
                <c:pt idx="18879">
                  <c:v>1848.400024414062</c:v>
                </c:pt>
                <c:pt idx="18880">
                  <c:v>1848.5</c:v>
                </c:pt>
                <c:pt idx="18881">
                  <c:v>1848.599975585937</c:v>
                </c:pt>
                <c:pt idx="18882">
                  <c:v>1848.699951171875</c:v>
                </c:pt>
                <c:pt idx="18883">
                  <c:v>1848.799926757812</c:v>
                </c:pt>
                <c:pt idx="18884">
                  <c:v>1848.900024414062</c:v>
                </c:pt>
                <c:pt idx="18885">
                  <c:v>1849.0</c:v>
                </c:pt>
                <c:pt idx="18886">
                  <c:v>1849.099975585937</c:v>
                </c:pt>
                <c:pt idx="18887">
                  <c:v>1849.199951171875</c:v>
                </c:pt>
                <c:pt idx="18888">
                  <c:v>1849.299926757812</c:v>
                </c:pt>
                <c:pt idx="18889">
                  <c:v>1849.400024414062</c:v>
                </c:pt>
                <c:pt idx="18890">
                  <c:v>1849.5</c:v>
                </c:pt>
                <c:pt idx="18891">
                  <c:v>1849.599975585937</c:v>
                </c:pt>
                <c:pt idx="18892">
                  <c:v>1849.699951171875</c:v>
                </c:pt>
                <c:pt idx="18893">
                  <c:v>1849.799926757812</c:v>
                </c:pt>
                <c:pt idx="18894">
                  <c:v>1849.900024414062</c:v>
                </c:pt>
                <c:pt idx="18895">
                  <c:v>1850.0</c:v>
                </c:pt>
                <c:pt idx="18896">
                  <c:v>1850.099975585937</c:v>
                </c:pt>
                <c:pt idx="18897">
                  <c:v>1850.199951171875</c:v>
                </c:pt>
                <c:pt idx="18898">
                  <c:v>1850.299926757812</c:v>
                </c:pt>
                <c:pt idx="18899">
                  <c:v>1850.400024414062</c:v>
                </c:pt>
                <c:pt idx="18900">
                  <c:v>1850.5</c:v>
                </c:pt>
                <c:pt idx="18901">
                  <c:v>1850.599975585937</c:v>
                </c:pt>
                <c:pt idx="18902">
                  <c:v>1850.699951171875</c:v>
                </c:pt>
                <c:pt idx="18903">
                  <c:v>1850.799926757812</c:v>
                </c:pt>
                <c:pt idx="18904">
                  <c:v>1850.900024414062</c:v>
                </c:pt>
                <c:pt idx="18905">
                  <c:v>1851.0</c:v>
                </c:pt>
                <c:pt idx="18906">
                  <c:v>1851.099975585937</c:v>
                </c:pt>
                <c:pt idx="18907">
                  <c:v>1851.199951171875</c:v>
                </c:pt>
                <c:pt idx="18908">
                  <c:v>1851.299926757812</c:v>
                </c:pt>
                <c:pt idx="18909">
                  <c:v>1851.400024414062</c:v>
                </c:pt>
                <c:pt idx="18910">
                  <c:v>1851.5</c:v>
                </c:pt>
                <c:pt idx="18911">
                  <c:v>1851.599975585937</c:v>
                </c:pt>
                <c:pt idx="18912">
                  <c:v>1851.699951171875</c:v>
                </c:pt>
                <c:pt idx="18913">
                  <c:v>1851.799926757812</c:v>
                </c:pt>
                <c:pt idx="18914">
                  <c:v>1851.900024414062</c:v>
                </c:pt>
                <c:pt idx="18915">
                  <c:v>1852.0</c:v>
                </c:pt>
                <c:pt idx="18916">
                  <c:v>1852.099975585937</c:v>
                </c:pt>
                <c:pt idx="18917">
                  <c:v>1852.199951171875</c:v>
                </c:pt>
                <c:pt idx="18918">
                  <c:v>1852.299926757812</c:v>
                </c:pt>
                <c:pt idx="18919">
                  <c:v>1852.400024414062</c:v>
                </c:pt>
                <c:pt idx="18920">
                  <c:v>1852.5</c:v>
                </c:pt>
                <c:pt idx="18921">
                  <c:v>1852.599975585937</c:v>
                </c:pt>
                <c:pt idx="18922">
                  <c:v>1852.699951171875</c:v>
                </c:pt>
                <c:pt idx="18923">
                  <c:v>1852.799926757812</c:v>
                </c:pt>
                <c:pt idx="18924">
                  <c:v>1852.900024414062</c:v>
                </c:pt>
                <c:pt idx="18925">
                  <c:v>1853.0</c:v>
                </c:pt>
                <c:pt idx="18926">
                  <c:v>1853.099975585937</c:v>
                </c:pt>
                <c:pt idx="18927">
                  <c:v>1853.199951171875</c:v>
                </c:pt>
                <c:pt idx="18928">
                  <c:v>1853.299926757812</c:v>
                </c:pt>
                <c:pt idx="18929">
                  <c:v>1853.400024414062</c:v>
                </c:pt>
                <c:pt idx="18930">
                  <c:v>1853.5</c:v>
                </c:pt>
                <c:pt idx="18931">
                  <c:v>1853.599975585937</c:v>
                </c:pt>
                <c:pt idx="18932">
                  <c:v>1853.699951171875</c:v>
                </c:pt>
                <c:pt idx="18933">
                  <c:v>1853.799926757812</c:v>
                </c:pt>
                <c:pt idx="18934">
                  <c:v>1853.900024414062</c:v>
                </c:pt>
                <c:pt idx="18935">
                  <c:v>1854.0</c:v>
                </c:pt>
                <c:pt idx="18936">
                  <c:v>1854.099975585937</c:v>
                </c:pt>
                <c:pt idx="18937">
                  <c:v>1854.199951171875</c:v>
                </c:pt>
                <c:pt idx="18938">
                  <c:v>1854.299926757812</c:v>
                </c:pt>
                <c:pt idx="18939">
                  <c:v>1854.400024414062</c:v>
                </c:pt>
                <c:pt idx="18940">
                  <c:v>1854.5</c:v>
                </c:pt>
                <c:pt idx="18941">
                  <c:v>1854.599975585937</c:v>
                </c:pt>
                <c:pt idx="18942">
                  <c:v>1854.699951171875</c:v>
                </c:pt>
                <c:pt idx="18943">
                  <c:v>1854.799926757812</c:v>
                </c:pt>
                <c:pt idx="18944">
                  <c:v>1854.900024414062</c:v>
                </c:pt>
                <c:pt idx="18945">
                  <c:v>1855.0</c:v>
                </c:pt>
                <c:pt idx="18946">
                  <c:v>1855.099975585937</c:v>
                </c:pt>
                <c:pt idx="18947">
                  <c:v>1855.199951171875</c:v>
                </c:pt>
                <c:pt idx="18948">
                  <c:v>1855.299926757812</c:v>
                </c:pt>
                <c:pt idx="18949">
                  <c:v>1855.400024414062</c:v>
                </c:pt>
                <c:pt idx="18950">
                  <c:v>1855.5</c:v>
                </c:pt>
                <c:pt idx="18951">
                  <c:v>1855.599975585937</c:v>
                </c:pt>
                <c:pt idx="18952">
                  <c:v>1855.699951171875</c:v>
                </c:pt>
                <c:pt idx="18953">
                  <c:v>1855.799926757812</c:v>
                </c:pt>
                <c:pt idx="18954">
                  <c:v>1855.900024414062</c:v>
                </c:pt>
                <c:pt idx="18955">
                  <c:v>1856.0</c:v>
                </c:pt>
                <c:pt idx="18956">
                  <c:v>1856.099975585937</c:v>
                </c:pt>
                <c:pt idx="18957">
                  <c:v>1856.199951171875</c:v>
                </c:pt>
                <c:pt idx="18958">
                  <c:v>1856.299926757812</c:v>
                </c:pt>
                <c:pt idx="18959">
                  <c:v>1856.400024414062</c:v>
                </c:pt>
                <c:pt idx="18960">
                  <c:v>1856.5</c:v>
                </c:pt>
                <c:pt idx="18961">
                  <c:v>1856.599975585937</c:v>
                </c:pt>
                <c:pt idx="18962">
                  <c:v>1856.699951171875</c:v>
                </c:pt>
                <c:pt idx="18963">
                  <c:v>1856.799926757812</c:v>
                </c:pt>
                <c:pt idx="18964">
                  <c:v>1856.900024414062</c:v>
                </c:pt>
                <c:pt idx="18965">
                  <c:v>1857.0</c:v>
                </c:pt>
                <c:pt idx="18966">
                  <c:v>1857.099975585937</c:v>
                </c:pt>
                <c:pt idx="18967">
                  <c:v>1857.199951171875</c:v>
                </c:pt>
                <c:pt idx="18968">
                  <c:v>1857.299926757812</c:v>
                </c:pt>
                <c:pt idx="18969">
                  <c:v>1857.400024414062</c:v>
                </c:pt>
                <c:pt idx="18970">
                  <c:v>1857.5</c:v>
                </c:pt>
                <c:pt idx="18971">
                  <c:v>1857.599975585937</c:v>
                </c:pt>
                <c:pt idx="18972">
                  <c:v>1857.699951171875</c:v>
                </c:pt>
                <c:pt idx="18973">
                  <c:v>1857.799926757812</c:v>
                </c:pt>
                <c:pt idx="18974">
                  <c:v>1857.900024414062</c:v>
                </c:pt>
                <c:pt idx="18975">
                  <c:v>1858.0</c:v>
                </c:pt>
                <c:pt idx="18976">
                  <c:v>1858.099975585937</c:v>
                </c:pt>
                <c:pt idx="18977">
                  <c:v>1858.199951171875</c:v>
                </c:pt>
                <c:pt idx="18978">
                  <c:v>1858.299926757812</c:v>
                </c:pt>
                <c:pt idx="18979">
                  <c:v>1858.400024414062</c:v>
                </c:pt>
                <c:pt idx="18980">
                  <c:v>1858.5</c:v>
                </c:pt>
                <c:pt idx="18981">
                  <c:v>1858.599975585937</c:v>
                </c:pt>
                <c:pt idx="18982">
                  <c:v>1858.699951171875</c:v>
                </c:pt>
                <c:pt idx="18983">
                  <c:v>1858.799926757812</c:v>
                </c:pt>
                <c:pt idx="18984">
                  <c:v>1858.900024414062</c:v>
                </c:pt>
                <c:pt idx="18985">
                  <c:v>1859.0</c:v>
                </c:pt>
                <c:pt idx="18986">
                  <c:v>1859.099975585937</c:v>
                </c:pt>
                <c:pt idx="18987">
                  <c:v>1859.199951171875</c:v>
                </c:pt>
                <c:pt idx="18988">
                  <c:v>1859.299926757812</c:v>
                </c:pt>
                <c:pt idx="18989">
                  <c:v>1859.400024414062</c:v>
                </c:pt>
                <c:pt idx="18990">
                  <c:v>1859.5</c:v>
                </c:pt>
                <c:pt idx="18991">
                  <c:v>1859.599975585937</c:v>
                </c:pt>
                <c:pt idx="18992">
                  <c:v>1859.699951171875</c:v>
                </c:pt>
                <c:pt idx="18993">
                  <c:v>1859.799926757812</c:v>
                </c:pt>
                <c:pt idx="18994">
                  <c:v>1859.900024414062</c:v>
                </c:pt>
                <c:pt idx="18995">
                  <c:v>1860.0</c:v>
                </c:pt>
                <c:pt idx="18996">
                  <c:v>1860.099975585937</c:v>
                </c:pt>
                <c:pt idx="18997">
                  <c:v>1860.199951171875</c:v>
                </c:pt>
                <c:pt idx="18998">
                  <c:v>1860.299926757812</c:v>
                </c:pt>
                <c:pt idx="18999">
                  <c:v>1860.400024414062</c:v>
                </c:pt>
                <c:pt idx="19000">
                  <c:v>1860.5</c:v>
                </c:pt>
                <c:pt idx="19001">
                  <c:v>1860.599975585937</c:v>
                </c:pt>
                <c:pt idx="19002">
                  <c:v>1860.699951171875</c:v>
                </c:pt>
                <c:pt idx="19003">
                  <c:v>1860.799926757812</c:v>
                </c:pt>
                <c:pt idx="19004">
                  <c:v>1860.900024414062</c:v>
                </c:pt>
                <c:pt idx="19005">
                  <c:v>1861.0</c:v>
                </c:pt>
                <c:pt idx="19006">
                  <c:v>1861.099975585937</c:v>
                </c:pt>
                <c:pt idx="19007">
                  <c:v>1861.199951171875</c:v>
                </c:pt>
                <c:pt idx="19008">
                  <c:v>1861.299926757812</c:v>
                </c:pt>
                <c:pt idx="19009">
                  <c:v>1861.400024414062</c:v>
                </c:pt>
                <c:pt idx="19010">
                  <c:v>1861.5</c:v>
                </c:pt>
                <c:pt idx="19011">
                  <c:v>1861.599975585937</c:v>
                </c:pt>
                <c:pt idx="19012">
                  <c:v>1861.699951171875</c:v>
                </c:pt>
                <c:pt idx="19013">
                  <c:v>1861.799926757812</c:v>
                </c:pt>
                <c:pt idx="19014">
                  <c:v>1861.900024414062</c:v>
                </c:pt>
                <c:pt idx="19015">
                  <c:v>1862.0</c:v>
                </c:pt>
                <c:pt idx="19016">
                  <c:v>1862.099975585937</c:v>
                </c:pt>
                <c:pt idx="19017">
                  <c:v>1862.199951171875</c:v>
                </c:pt>
                <c:pt idx="19018">
                  <c:v>1862.299926757812</c:v>
                </c:pt>
                <c:pt idx="19019">
                  <c:v>1862.400024414062</c:v>
                </c:pt>
                <c:pt idx="19020">
                  <c:v>1862.5</c:v>
                </c:pt>
                <c:pt idx="19021">
                  <c:v>1862.599975585937</c:v>
                </c:pt>
                <c:pt idx="19022">
                  <c:v>1862.699951171875</c:v>
                </c:pt>
                <c:pt idx="19023">
                  <c:v>1862.799926757812</c:v>
                </c:pt>
                <c:pt idx="19024">
                  <c:v>1862.900024414062</c:v>
                </c:pt>
                <c:pt idx="19025">
                  <c:v>1863.0</c:v>
                </c:pt>
                <c:pt idx="19026">
                  <c:v>1863.099975585937</c:v>
                </c:pt>
                <c:pt idx="19027">
                  <c:v>1863.199951171875</c:v>
                </c:pt>
                <c:pt idx="19028">
                  <c:v>1863.299926757812</c:v>
                </c:pt>
                <c:pt idx="19029">
                  <c:v>1863.400024414062</c:v>
                </c:pt>
                <c:pt idx="19030">
                  <c:v>1863.5</c:v>
                </c:pt>
                <c:pt idx="19031">
                  <c:v>1863.599975585937</c:v>
                </c:pt>
                <c:pt idx="19032">
                  <c:v>1863.699951171875</c:v>
                </c:pt>
                <c:pt idx="19033">
                  <c:v>1863.799926757812</c:v>
                </c:pt>
                <c:pt idx="19034">
                  <c:v>1863.900024414062</c:v>
                </c:pt>
                <c:pt idx="19035">
                  <c:v>1864.0</c:v>
                </c:pt>
                <c:pt idx="19036">
                  <c:v>1864.099975585937</c:v>
                </c:pt>
                <c:pt idx="19037">
                  <c:v>1864.199951171875</c:v>
                </c:pt>
                <c:pt idx="19038">
                  <c:v>1864.299926757812</c:v>
                </c:pt>
                <c:pt idx="19039">
                  <c:v>1864.400024414062</c:v>
                </c:pt>
                <c:pt idx="19040">
                  <c:v>1864.5</c:v>
                </c:pt>
                <c:pt idx="19041">
                  <c:v>1864.599975585937</c:v>
                </c:pt>
                <c:pt idx="19042">
                  <c:v>1864.699951171875</c:v>
                </c:pt>
                <c:pt idx="19043">
                  <c:v>1864.799926757812</c:v>
                </c:pt>
                <c:pt idx="19044">
                  <c:v>1864.900024414062</c:v>
                </c:pt>
                <c:pt idx="19045">
                  <c:v>1865.0</c:v>
                </c:pt>
                <c:pt idx="19046">
                  <c:v>1865.099975585937</c:v>
                </c:pt>
                <c:pt idx="19047">
                  <c:v>1865.199951171875</c:v>
                </c:pt>
                <c:pt idx="19048">
                  <c:v>1865.299926757812</c:v>
                </c:pt>
                <c:pt idx="19049">
                  <c:v>1865.400024414062</c:v>
                </c:pt>
                <c:pt idx="19050">
                  <c:v>1865.5</c:v>
                </c:pt>
                <c:pt idx="19051">
                  <c:v>1865.599975585937</c:v>
                </c:pt>
                <c:pt idx="19052">
                  <c:v>1865.699951171875</c:v>
                </c:pt>
                <c:pt idx="19053">
                  <c:v>1865.799926757812</c:v>
                </c:pt>
                <c:pt idx="19054">
                  <c:v>1865.900024414062</c:v>
                </c:pt>
                <c:pt idx="19055">
                  <c:v>1866.0</c:v>
                </c:pt>
                <c:pt idx="19056">
                  <c:v>1866.099975585937</c:v>
                </c:pt>
                <c:pt idx="19057">
                  <c:v>1866.199951171875</c:v>
                </c:pt>
                <c:pt idx="19058">
                  <c:v>1866.299926757812</c:v>
                </c:pt>
                <c:pt idx="19059">
                  <c:v>1866.400024414062</c:v>
                </c:pt>
                <c:pt idx="19060">
                  <c:v>1866.5</c:v>
                </c:pt>
                <c:pt idx="19061">
                  <c:v>1866.599975585937</c:v>
                </c:pt>
                <c:pt idx="19062">
                  <c:v>1866.699951171875</c:v>
                </c:pt>
                <c:pt idx="19063">
                  <c:v>1866.799926757812</c:v>
                </c:pt>
                <c:pt idx="19064">
                  <c:v>1866.900024414062</c:v>
                </c:pt>
                <c:pt idx="19065">
                  <c:v>1867.0</c:v>
                </c:pt>
                <c:pt idx="19066">
                  <c:v>1867.099975585937</c:v>
                </c:pt>
                <c:pt idx="19067">
                  <c:v>1867.199951171875</c:v>
                </c:pt>
                <c:pt idx="19068">
                  <c:v>1867.299926757812</c:v>
                </c:pt>
                <c:pt idx="19069">
                  <c:v>1867.400024414062</c:v>
                </c:pt>
                <c:pt idx="19070">
                  <c:v>1867.5</c:v>
                </c:pt>
                <c:pt idx="19071">
                  <c:v>1867.599975585937</c:v>
                </c:pt>
                <c:pt idx="19072">
                  <c:v>1867.699951171875</c:v>
                </c:pt>
                <c:pt idx="19073">
                  <c:v>1867.799926757812</c:v>
                </c:pt>
                <c:pt idx="19074">
                  <c:v>1867.900024414062</c:v>
                </c:pt>
                <c:pt idx="19075">
                  <c:v>1868.0</c:v>
                </c:pt>
                <c:pt idx="19076">
                  <c:v>1868.099975585937</c:v>
                </c:pt>
                <c:pt idx="19077">
                  <c:v>1868.199951171875</c:v>
                </c:pt>
                <c:pt idx="19078">
                  <c:v>1868.299926757812</c:v>
                </c:pt>
                <c:pt idx="19079">
                  <c:v>1868.400024414062</c:v>
                </c:pt>
                <c:pt idx="19080">
                  <c:v>1868.5</c:v>
                </c:pt>
                <c:pt idx="19081">
                  <c:v>1868.599975585937</c:v>
                </c:pt>
                <c:pt idx="19082">
                  <c:v>1868.699951171875</c:v>
                </c:pt>
                <c:pt idx="19083">
                  <c:v>1868.799926757812</c:v>
                </c:pt>
                <c:pt idx="19084">
                  <c:v>1868.900024414062</c:v>
                </c:pt>
                <c:pt idx="19085">
                  <c:v>1869.0</c:v>
                </c:pt>
                <c:pt idx="19086">
                  <c:v>1869.099975585937</c:v>
                </c:pt>
                <c:pt idx="19087">
                  <c:v>1869.199951171875</c:v>
                </c:pt>
                <c:pt idx="19088">
                  <c:v>1869.299926757812</c:v>
                </c:pt>
                <c:pt idx="19089">
                  <c:v>1869.400024414062</c:v>
                </c:pt>
                <c:pt idx="19090">
                  <c:v>1869.5</c:v>
                </c:pt>
                <c:pt idx="19091">
                  <c:v>1869.599975585937</c:v>
                </c:pt>
                <c:pt idx="19092">
                  <c:v>1869.699951171875</c:v>
                </c:pt>
                <c:pt idx="19093">
                  <c:v>1869.799926757812</c:v>
                </c:pt>
                <c:pt idx="19094">
                  <c:v>1869.900024414062</c:v>
                </c:pt>
                <c:pt idx="19095">
                  <c:v>1870.0</c:v>
                </c:pt>
                <c:pt idx="19096">
                  <c:v>1870.099975585937</c:v>
                </c:pt>
                <c:pt idx="19097">
                  <c:v>1870.199951171875</c:v>
                </c:pt>
                <c:pt idx="19098">
                  <c:v>1870.299926757812</c:v>
                </c:pt>
                <c:pt idx="19099">
                  <c:v>1870.400024414062</c:v>
                </c:pt>
                <c:pt idx="19100">
                  <c:v>1870.5</c:v>
                </c:pt>
                <c:pt idx="19101">
                  <c:v>1870.599975585937</c:v>
                </c:pt>
                <c:pt idx="19102">
                  <c:v>1870.699951171875</c:v>
                </c:pt>
                <c:pt idx="19103">
                  <c:v>1870.799926757812</c:v>
                </c:pt>
                <c:pt idx="19104">
                  <c:v>1870.900024414062</c:v>
                </c:pt>
                <c:pt idx="19105">
                  <c:v>1871.0</c:v>
                </c:pt>
                <c:pt idx="19106">
                  <c:v>1871.099975585937</c:v>
                </c:pt>
                <c:pt idx="19107">
                  <c:v>1871.199951171875</c:v>
                </c:pt>
                <c:pt idx="19108">
                  <c:v>1871.299926757812</c:v>
                </c:pt>
                <c:pt idx="19109">
                  <c:v>1871.400024414062</c:v>
                </c:pt>
                <c:pt idx="19110">
                  <c:v>1871.5</c:v>
                </c:pt>
                <c:pt idx="19111">
                  <c:v>1871.599975585937</c:v>
                </c:pt>
                <c:pt idx="19112">
                  <c:v>1871.699951171875</c:v>
                </c:pt>
                <c:pt idx="19113">
                  <c:v>1871.799926757812</c:v>
                </c:pt>
                <c:pt idx="19114">
                  <c:v>1871.900024414062</c:v>
                </c:pt>
                <c:pt idx="19115">
                  <c:v>1872.0</c:v>
                </c:pt>
                <c:pt idx="19116">
                  <c:v>1872.099975585937</c:v>
                </c:pt>
                <c:pt idx="19117">
                  <c:v>1872.199951171875</c:v>
                </c:pt>
                <c:pt idx="19118">
                  <c:v>1872.299926757812</c:v>
                </c:pt>
                <c:pt idx="19119">
                  <c:v>1872.400024414062</c:v>
                </c:pt>
                <c:pt idx="19120">
                  <c:v>1872.5</c:v>
                </c:pt>
                <c:pt idx="19121">
                  <c:v>1872.599975585937</c:v>
                </c:pt>
                <c:pt idx="19122">
                  <c:v>1872.699951171875</c:v>
                </c:pt>
                <c:pt idx="19123">
                  <c:v>1872.799926757812</c:v>
                </c:pt>
                <c:pt idx="19124">
                  <c:v>1872.900024414062</c:v>
                </c:pt>
                <c:pt idx="19125">
                  <c:v>1873.0</c:v>
                </c:pt>
                <c:pt idx="19126">
                  <c:v>1873.099975585937</c:v>
                </c:pt>
                <c:pt idx="19127">
                  <c:v>1873.199951171875</c:v>
                </c:pt>
                <c:pt idx="19128">
                  <c:v>1873.299926757812</c:v>
                </c:pt>
                <c:pt idx="19129">
                  <c:v>1873.400024414062</c:v>
                </c:pt>
                <c:pt idx="19130">
                  <c:v>1873.5</c:v>
                </c:pt>
                <c:pt idx="19131">
                  <c:v>1873.599975585937</c:v>
                </c:pt>
                <c:pt idx="19132">
                  <c:v>1873.699951171875</c:v>
                </c:pt>
                <c:pt idx="19133">
                  <c:v>1873.799926757812</c:v>
                </c:pt>
                <c:pt idx="19134">
                  <c:v>1873.900024414062</c:v>
                </c:pt>
                <c:pt idx="19135">
                  <c:v>1874.0</c:v>
                </c:pt>
                <c:pt idx="19136">
                  <c:v>1874.099975585937</c:v>
                </c:pt>
                <c:pt idx="19137">
                  <c:v>1874.199951171875</c:v>
                </c:pt>
                <c:pt idx="19138">
                  <c:v>1874.299926757812</c:v>
                </c:pt>
                <c:pt idx="19139">
                  <c:v>1874.400024414062</c:v>
                </c:pt>
                <c:pt idx="19140">
                  <c:v>1874.5</c:v>
                </c:pt>
                <c:pt idx="19141">
                  <c:v>1874.599975585937</c:v>
                </c:pt>
                <c:pt idx="19142">
                  <c:v>1874.699951171875</c:v>
                </c:pt>
                <c:pt idx="19143">
                  <c:v>1874.799926757812</c:v>
                </c:pt>
                <c:pt idx="19144">
                  <c:v>1874.900024414062</c:v>
                </c:pt>
                <c:pt idx="19145">
                  <c:v>1875.0</c:v>
                </c:pt>
                <c:pt idx="19146">
                  <c:v>1875.099975585937</c:v>
                </c:pt>
                <c:pt idx="19147">
                  <c:v>1875.199951171875</c:v>
                </c:pt>
                <c:pt idx="19148">
                  <c:v>1875.299926757812</c:v>
                </c:pt>
                <c:pt idx="19149">
                  <c:v>1875.400024414062</c:v>
                </c:pt>
                <c:pt idx="19150">
                  <c:v>1875.5</c:v>
                </c:pt>
                <c:pt idx="19151">
                  <c:v>1875.599975585937</c:v>
                </c:pt>
                <c:pt idx="19152">
                  <c:v>1875.699951171875</c:v>
                </c:pt>
                <c:pt idx="19153">
                  <c:v>1875.799926757812</c:v>
                </c:pt>
                <c:pt idx="19154">
                  <c:v>1875.900024414062</c:v>
                </c:pt>
                <c:pt idx="19155">
                  <c:v>1876.0</c:v>
                </c:pt>
                <c:pt idx="19156">
                  <c:v>1876.099975585937</c:v>
                </c:pt>
                <c:pt idx="19157">
                  <c:v>1876.199951171875</c:v>
                </c:pt>
                <c:pt idx="19158">
                  <c:v>1876.299926757812</c:v>
                </c:pt>
                <c:pt idx="19159">
                  <c:v>1876.400024414062</c:v>
                </c:pt>
                <c:pt idx="19160">
                  <c:v>1876.5</c:v>
                </c:pt>
                <c:pt idx="19161">
                  <c:v>1876.599975585937</c:v>
                </c:pt>
                <c:pt idx="19162">
                  <c:v>1876.699951171875</c:v>
                </c:pt>
                <c:pt idx="19163">
                  <c:v>1876.799926757812</c:v>
                </c:pt>
                <c:pt idx="19164">
                  <c:v>1876.900024414062</c:v>
                </c:pt>
                <c:pt idx="19165">
                  <c:v>1877.0</c:v>
                </c:pt>
                <c:pt idx="19166">
                  <c:v>1877.099975585937</c:v>
                </c:pt>
                <c:pt idx="19167">
                  <c:v>1877.199951171875</c:v>
                </c:pt>
                <c:pt idx="19168">
                  <c:v>1877.299926757812</c:v>
                </c:pt>
                <c:pt idx="19169">
                  <c:v>1877.400024414062</c:v>
                </c:pt>
                <c:pt idx="19170">
                  <c:v>1877.5</c:v>
                </c:pt>
                <c:pt idx="19171">
                  <c:v>1877.599975585937</c:v>
                </c:pt>
                <c:pt idx="19172">
                  <c:v>1877.699951171875</c:v>
                </c:pt>
                <c:pt idx="19173">
                  <c:v>1877.799926757812</c:v>
                </c:pt>
                <c:pt idx="19174">
                  <c:v>1877.900024414062</c:v>
                </c:pt>
                <c:pt idx="19175">
                  <c:v>1878.0</c:v>
                </c:pt>
                <c:pt idx="19176">
                  <c:v>1878.099975585937</c:v>
                </c:pt>
                <c:pt idx="19177">
                  <c:v>1878.199951171875</c:v>
                </c:pt>
                <c:pt idx="19178">
                  <c:v>1878.299926757812</c:v>
                </c:pt>
                <c:pt idx="19179">
                  <c:v>1878.400024414062</c:v>
                </c:pt>
                <c:pt idx="19180">
                  <c:v>1878.5</c:v>
                </c:pt>
                <c:pt idx="19181">
                  <c:v>1878.599975585937</c:v>
                </c:pt>
                <c:pt idx="19182">
                  <c:v>1878.699951171875</c:v>
                </c:pt>
                <c:pt idx="19183">
                  <c:v>1878.799926757812</c:v>
                </c:pt>
                <c:pt idx="19184">
                  <c:v>1878.900024414062</c:v>
                </c:pt>
                <c:pt idx="19185">
                  <c:v>1879.0</c:v>
                </c:pt>
                <c:pt idx="19186">
                  <c:v>1879.099975585937</c:v>
                </c:pt>
                <c:pt idx="19187">
                  <c:v>1879.199951171875</c:v>
                </c:pt>
                <c:pt idx="19188">
                  <c:v>1879.299926757812</c:v>
                </c:pt>
                <c:pt idx="19189">
                  <c:v>1879.400024414062</c:v>
                </c:pt>
                <c:pt idx="19190">
                  <c:v>1879.5</c:v>
                </c:pt>
                <c:pt idx="19191">
                  <c:v>1879.599975585937</c:v>
                </c:pt>
                <c:pt idx="19192">
                  <c:v>1879.699951171875</c:v>
                </c:pt>
                <c:pt idx="19193">
                  <c:v>1879.799926757812</c:v>
                </c:pt>
                <c:pt idx="19194">
                  <c:v>1879.900024414062</c:v>
                </c:pt>
                <c:pt idx="19195">
                  <c:v>1880.0</c:v>
                </c:pt>
                <c:pt idx="19196">
                  <c:v>1880.099975585937</c:v>
                </c:pt>
                <c:pt idx="19197">
                  <c:v>1880.199951171875</c:v>
                </c:pt>
                <c:pt idx="19198">
                  <c:v>1880.299926757812</c:v>
                </c:pt>
                <c:pt idx="19199">
                  <c:v>1880.400024414062</c:v>
                </c:pt>
                <c:pt idx="19200">
                  <c:v>1880.5</c:v>
                </c:pt>
                <c:pt idx="19201">
                  <c:v>1880.599975585937</c:v>
                </c:pt>
                <c:pt idx="19202">
                  <c:v>1880.699951171875</c:v>
                </c:pt>
                <c:pt idx="19203">
                  <c:v>1880.799926757812</c:v>
                </c:pt>
                <c:pt idx="19204">
                  <c:v>1880.900024414062</c:v>
                </c:pt>
                <c:pt idx="19205">
                  <c:v>1881.0</c:v>
                </c:pt>
                <c:pt idx="19206">
                  <c:v>1881.099975585937</c:v>
                </c:pt>
                <c:pt idx="19207">
                  <c:v>1881.199951171875</c:v>
                </c:pt>
                <c:pt idx="19208">
                  <c:v>1881.299926757812</c:v>
                </c:pt>
                <c:pt idx="19209">
                  <c:v>1881.400024414062</c:v>
                </c:pt>
                <c:pt idx="19210">
                  <c:v>1881.5</c:v>
                </c:pt>
                <c:pt idx="19211">
                  <c:v>1881.599975585937</c:v>
                </c:pt>
                <c:pt idx="19212">
                  <c:v>1881.699951171875</c:v>
                </c:pt>
                <c:pt idx="19213">
                  <c:v>1881.799926757812</c:v>
                </c:pt>
                <c:pt idx="19214">
                  <c:v>1881.900024414062</c:v>
                </c:pt>
                <c:pt idx="19215">
                  <c:v>1882.0</c:v>
                </c:pt>
                <c:pt idx="19216">
                  <c:v>1882.099975585937</c:v>
                </c:pt>
                <c:pt idx="19217">
                  <c:v>1882.199951171875</c:v>
                </c:pt>
                <c:pt idx="19218">
                  <c:v>1882.299926757812</c:v>
                </c:pt>
                <c:pt idx="19219">
                  <c:v>1882.400024414062</c:v>
                </c:pt>
                <c:pt idx="19220">
                  <c:v>1882.5</c:v>
                </c:pt>
                <c:pt idx="19221">
                  <c:v>1882.599975585937</c:v>
                </c:pt>
                <c:pt idx="19222">
                  <c:v>1882.699951171875</c:v>
                </c:pt>
                <c:pt idx="19223">
                  <c:v>1882.799926757812</c:v>
                </c:pt>
                <c:pt idx="19224">
                  <c:v>1882.900024414062</c:v>
                </c:pt>
                <c:pt idx="19225">
                  <c:v>1883.0</c:v>
                </c:pt>
                <c:pt idx="19226">
                  <c:v>1883.099975585937</c:v>
                </c:pt>
                <c:pt idx="19227">
                  <c:v>1883.199951171875</c:v>
                </c:pt>
                <c:pt idx="19228">
                  <c:v>1883.299926757812</c:v>
                </c:pt>
                <c:pt idx="19229">
                  <c:v>1883.400024414062</c:v>
                </c:pt>
                <c:pt idx="19230">
                  <c:v>1883.5</c:v>
                </c:pt>
                <c:pt idx="19231">
                  <c:v>1883.599975585937</c:v>
                </c:pt>
                <c:pt idx="19232">
                  <c:v>1883.699951171875</c:v>
                </c:pt>
                <c:pt idx="19233">
                  <c:v>1883.799926757812</c:v>
                </c:pt>
                <c:pt idx="19234">
                  <c:v>1883.900024414062</c:v>
                </c:pt>
                <c:pt idx="19235">
                  <c:v>1884.0</c:v>
                </c:pt>
                <c:pt idx="19236">
                  <c:v>1884.099975585937</c:v>
                </c:pt>
                <c:pt idx="19237">
                  <c:v>1884.199951171875</c:v>
                </c:pt>
                <c:pt idx="19238">
                  <c:v>1884.299926757812</c:v>
                </c:pt>
                <c:pt idx="19239">
                  <c:v>1884.400024414062</c:v>
                </c:pt>
                <c:pt idx="19240">
                  <c:v>1884.5</c:v>
                </c:pt>
                <c:pt idx="19241">
                  <c:v>1884.599975585937</c:v>
                </c:pt>
                <c:pt idx="19242">
                  <c:v>1884.699951171875</c:v>
                </c:pt>
                <c:pt idx="19243">
                  <c:v>1884.799926757812</c:v>
                </c:pt>
                <c:pt idx="19244">
                  <c:v>1884.900024414062</c:v>
                </c:pt>
                <c:pt idx="19245">
                  <c:v>1885.0</c:v>
                </c:pt>
                <c:pt idx="19246">
                  <c:v>1885.099975585937</c:v>
                </c:pt>
                <c:pt idx="19247">
                  <c:v>1885.199951171875</c:v>
                </c:pt>
                <c:pt idx="19248">
                  <c:v>1885.299926757812</c:v>
                </c:pt>
                <c:pt idx="19249">
                  <c:v>1885.400024414062</c:v>
                </c:pt>
                <c:pt idx="19250">
                  <c:v>1885.5</c:v>
                </c:pt>
                <c:pt idx="19251">
                  <c:v>1885.599975585937</c:v>
                </c:pt>
                <c:pt idx="19252">
                  <c:v>1885.699951171875</c:v>
                </c:pt>
                <c:pt idx="19253">
                  <c:v>1885.799926757812</c:v>
                </c:pt>
                <c:pt idx="19254">
                  <c:v>1885.900024414062</c:v>
                </c:pt>
                <c:pt idx="19255">
                  <c:v>1886.0</c:v>
                </c:pt>
                <c:pt idx="19256">
                  <c:v>1886.099975585937</c:v>
                </c:pt>
                <c:pt idx="19257">
                  <c:v>1886.199951171875</c:v>
                </c:pt>
                <c:pt idx="19258">
                  <c:v>1886.299926757812</c:v>
                </c:pt>
                <c:pt idx="19259">
                  <c:v>1886.400024414062</c:v>
                </c:pt>
                <c:pt idx="19260">
                  <c:v>1886.5</c:v>
                </c:pt>
                <c:pt idx="19261">
                  <c:v>1886.599975585937</c:v>
                </c:pt>
                <c:pt idx="19262">
                  <c:v>1886.699951171875</c:v>
                </c:pt>
                <c:pt idx="19263">
                  <c:v>1886.799926757812</c:v>
                </c:pt>
                <c:pt idx="19264">
                  <c:v>1886.900024414062</c:v>
                </c:pt>
                <c:pt idx="19265">
                  <c:v>1887.0</c:v>
                </c:pt>
                <c:pt idx="19266">
                  <c:v>1887.099975585937</c:v>
                </c:pt>
                <c:pt idx="19267">
                  <c:v>1887.199951171875</c:v>
                </c:pt>
                <c:pt idx="19268">
                  <c:v>1887.299926757812</c:v>
                </c:pt>
                <c:pt idx="19269">
                  <c:v>1887.400024414062</c:v>
                </c:pt>
                <c:pt idx="19270">
                  <c:v>1887.5</c:v>
                </c:pt>
                <c:pt idx="19271">
                  <c:v>1887.599975585937</c:v>
                </c:pt>
                <c:pt idx="19272">
                  <c:v>1887.699951171875</c:v>
                </c:pt>
                <c:pt idx="19273">
                  <c:v>1887.799926757812</c:v>
                </c:pt>
                <c:pt idx="19274">
                  <c:v>1887.900024414062</c:v>
                </c:pt>
                <c:pt idx="19275">
                  <c:v>1888.0</c:v>
                </c:pt>
                <c:pt idx="19276">
                  <c:v>1888.099975585937</c:v>
                </c:pt>
                <c:pt idx="19277">
                  <c:v>1888.199951171875</c:v>
                </c:pt>
                <c:pt idx="19278">
                  <c:v>1888.299926757812</c:v>
                </c:pt>
                <c:pt idx="19279">
                  <c:v>1888.400024414062</c:v>
                </c:pt>
                <c:pt idx="19280">
                  <c:v>1888.5</c:v>
                </c:pt>
                <c:pt idx="19281">
                  <c:v>1888.599975585937</c:v>
                </c:pt>
                <c:pt idx="19282">
                  <c:v>1888.699951171875</c:v>
                </c:pt>
                <c:pt idx="19283">
                  <c:v>1888.799926757812</c:v>
                </c:pt>
                <c:pt idx="19284">
                  <c:v>1888.900024414062</c:v>
                </c:pt>
                <c:pt idx="19285">
                  <c:v>1889.0</c:v>
                </c:pt>
                <c:pt idx="19286">
                  <c:v>1889.099975585937</c:v>
                </c:pt>
                <c:pt idx="19287">
                  <c:v>1889.199951171875</c:v>
                </c:pt>
                <c:pt idx="19288">
                  <c:v>1889.299926757812</c:v>
                </c:pt>
                <c:pt idx="19289">
                  <c:v>1889.400024414062</c:v>
                </c:pt>
                <c:pt idx="19290">
                  <c:v>1889.5</c:v>
                </c:pt>
                <c:pt idx="19291">
                  <c:v>1889.599975585937</c:v>
                </c:pt>
                <c:pt idx="19292">
                  <c:v>1889.699951171875</c:v>
                </c:pt>
                <c:pt idx="19293">
                  <c:v>1889.799926757812</c:v>
                </c:pt>
                <c:pt idx="19294">
                  <c:v>1889.900024414062</c:v>
                </c:pt>
                <c:pt idx="19295">
                  <c:v>1890.0</c:v>
                </c:pt>
                <c:pt idx="19296">
                  <c:v>1890.099975585937</c:v>
                </c:pt>
                <c:pt idx="19297">
                  <c:v>1890.199951171875</c:v>
                </c:pt>
                <c:pt idx="19298">
                  <c:v>1890.299926757812</c:v>
                </c:pt>
                <c:pt idx="19299">
                  <c:v>1890.400024414062</c:v>
                </c:pt>
                <c:pt idx="19300">
                  <c:v>1890.5</c:v>
                </c:pt>
                <c:pt idx="19301">
                  <c:v>1890.599975585937</c:v>
                </c:pt>
                <c:pt idx="19302">
                  <c:v>1890.699951171875</c:v>
                </c:pt>
                <c:pt idx="19303">
                  <c:v>1890.799926757812</c:v>
                </c:pt>
                <c:pt idx="19304">
                  <c:v>1890.900024414062</c:v>
                </c:pt>
                <c:pt idx="19305">
                  <c:v>1891.0</c:v>
                </c:pt>
                <c:pt idx="19306">
                  <c:v>1891.099975585937</c:v>
                </c:pt>
                <c:pt idx="19307">
                  <c:v>1891.199951171875</c:v>
                </c:pt>
                <c:pt idx="19308">
                  <c:v>1891.299926757812</c:v>
                </c:pt>
                <c:pt idx="19309">
                  <c:v>1891.400024414062</c:v>
                </c:pt>
                <c:pt idx="19310">
                  <c:v>1891.5</c:v>
                </c:pt>
                <c:pt idx="19311">
                  <c:v>1891.599975585937</c:v>
                </c:pt>
                <c:pt idx="19312">
                  <c:v>1891.699951171875</c:v>
                </c:pt>
                <c:pt idx="19313">
                  <c:v>1891.799926757812</c:v>
                </c:pt>
                <c:pt idx="19314">
                  <c:v>1891.900024414062</c:v>
                </c:pt>
                <c:pt idx="19315">
                  <c:v>1892.0</c:v>
                </c:pt>
                <c:pt idx="19316">
                  <c:v>1892.099975585937</c:v>
                </c:pt>
                <c:pt idx="19317">
                  <c:v>1892.199951171875</c:v>
                </c:pt>
                <c:pt idx="19318">
                  <c:v>1892.299926757812</c:v>
                </c:pt>
                <c:pt idx="19319">
                  <c:v>1892.400024414062</c:v>
                </c:pt>
                <c:pt idx="19320">
                  <c:v>1892.5</c:v>
                </c:pt>
                <c:pt idx="19321">
                  <c:v>1892.599975585937</c:v>
                </c:pt>
                <c:pt idx="19322">
                  <c:v>1892.699951171875</c:v>
                </c:pt>
                <c:pt idx="19323">
                  <c:v>1892.799926757812</c:v>
                </c:pt>
                <c:pt idx="19324">
                  <c:v>1892.900024414062</c:v>
                </c:pt>
                <c:pt idx="19325">
                  <c:v>1893.0</c:v>
                </c:pt>
                <c:pt idx="19326">
                  <c:v>1893.099975585937</c:v>
                </c:pt>
                <c:pt idx="19327">
                  <c:v>1893.199951171875</c:v>
                </c:pt>
                <c:pt idx="19328">
                  <c:v>1893.299926757812</c:v>
                </c:pt>
                <c:pt idx="19329">
                  <c:v>1893.400024414062</c:v>
                </c:pt>
                <c:pt idx="19330">
                  <c:v>1893.5</c:v>
                </c:pt>
                <c:pt idx="19331">
                  <c:v>1893.599975585937</c:v>
                </c:pt>
                <c:pt idx="19332">
                  <c:v>1893.699951171875</c:v>
                </c:pt>
                <c:pt idx="19333">
                  <c:v>1893.799926757812</c:v>
                </c:pt>
                <c:pt idx="19334">
                  <c:v>1893.900024414062</c:v>
                </c:pt>
                <c:pt idx="19335">
                  <c:v>1894.0</c:v>
                </c:pt>
                <c:pt idx="19336">
                  <c:v>1894.099975585937</c:v>
                </c:pt>
                <c:pt idx="19337">
                  <c:v>1894.199951171875</c:v>
                </c:pt>
                <c:pt idx="19338">
                  <c:v>1894.299926757812</c:v>
                </c:pt>
                <c:pt idx="19339">
                  <c:v>1894.400024414062</c:v>
                </c:pt>
                <c:pt idx="19340">
                  <c:v>1894.5</c:v>
                </c:pt>
                <c:pt idx="19341">
                  <c:v>1894.599975585937</c:v>
                </c:pt>
                <c:pt idx="19342">
                  <c:v>1894.699951171875</c:v>
                </c:pt>
                <c:pt idx="19343">
                  <c:v>1894.799926757812</c:v>
                </c:pt>
                <c:pt idx="19344">
                  <c:v>1894.900024414062</c:v>
                </c:pt>
                <c:pt idx="19345">
                  <c:v>1895.0</c:v>
                </c:pt>
                <c:pt idx="19346">
                  <c:v>1895.099975585937</c:v>
                </c:pt>
                <c:pt idx="19347">
                  <c:v>1895.199951171875</c:v>
                </c:pt>
                <c:pt idx="19348">
                  <c:v>1895.299926757812</c:v>
                </c:pt>
                <c:pt idx="19349">
                  <c:v>1895.400024414062</c:v>
                </c:pt>
                <c:pt idx="19350">
                  <c:v>1895.5</c:v>
                </c:pt>
                <c:pt idx="19351">
                  <c:v>1895.599975585937</c:v>
                </c:pt>
                <c:pt idx="19352">
                  <c:v>1895.699951171875</c:v>
                </c:pt>
                <c:pt idx="19353">
                  <c:v>1895.799926757812</c:v>
                </c:pt>
                <c:pt idx="19354">
                  <c:v>1895.900024414062</c:v>
                </c:pt>
                <c:pt idx="19355">
                  <c:v>1896.0</c:v>
                </c:pt>
                <c:pt idx="19356">
                  <c:v>1896.099975585937</c:v>
                </c:pt>
                <c:pt idx="19357">
                  <c:v>1896.199951171875</c:v>
                </c:pt>
                <c:pt idx="19358">
                  <c:v>1896.299926757812</c:v>
                </c:pt>
                <c:pt idx="19359">
                  <c:v>1896.400024414062</c:v>
                </c:pt>
                <c:pt idx="19360">
                  <c:v>1896.5</c:v>
                </c:pt>
                <c:pt idx="19361">
                  <c:v>1896.599975585937</c:v>
                </c:pt>
                <c:pt idx="19362">
                  <c:v>1896.699951171875</c:v>
                </c:pt>
                <c:pt idx="19363">
                  <c:v>1896.799926757812</c:v>
                </c:pt>
                <c:pt idx="19364">
                  <c:v>1896.900024414062</c:v>
                </c:pt>
                <c:pt idx="19365">
                  <c:v>1897.0</c:v>
                </c:pt>
                <c:pt idx="19366">
                  <c:v>1897.099975585937</c:v>
                </c:pt>
                <c:pt idx="19367">
                  <c:v>1897.199951171875</c:v>
                </c:pt>
                <c:pt idx="19368">
                  <c:v>1897.299926757812</c:v>
                </c:pt>
                <c:pt idx="19369">
                  <c:v>1897.400024414062</c:v>
                </c:pt>
                <c:pt idx="19370">
                  <c:v>1897.5</c:v>
                </c:pt>
                <c:pt idx="19371">
                  <c:v>1897.599975585937</c:v>
                </c:pt>
                <c:pt idx="19372">
                  <c:v>1897.699951171875</c:v>
                </c:pt>
                <c:pt idx="19373">
                  <c:v>1897.799926757812</c:v>
                </c:pt>
                <c:pt idx="19374">
                  <c:v>1897.900024414062</c:v>
                </c:pt>
                <c:pt idx="19375">
                  <c:v>1898.0</c:v>
                </c:pt>
                <c:pt idx="19376">
                  <c:v>1898.099975585937</c:v>
                </c:pt>
                <c:pt idx="19377">
                  <c:v>1898.199951171875</c:v>
                </c:pt>
                <c:pt idx="19378">
                  <c:v>1898.299926757812</c:v>
                </c:pt>
                <c:pt idx="19379">
                  <c:v>1898.400024414062</c:v>
                </c:pt>
                <c:pt idx="19380">
                  <c:v>1898.5</c:v>
                </c:pt>
                <c:pt idx="19381">
                  <c:v>1898.599975585937</c:v>
                </c:pt>
                <c:pt idx="19382">
                  <c:v>1898.699951171875</c:v>
                </c:pt>
                <c:pt idx="19383">
                  <c:v>1898.799926757812</c:v>
                </c:pt>
                <c:pt idx="19384">
                  <c:v>1898.900024414062</c:v>
                </c:pt>
                <c:pt idx="19385">
                  <c:v>1899.0</c:v>
                </c:pt>
                <c:pt idx="19386">
                  <c:v>1899.099975585937</c:v>
                </c:pt>
                <c:pt idx="19387">
                  <c:v>1899.199951171875</c:v>
                </c:pt>
                <c:pt idx="19388">
                  <c:v>1899.299926757812</c:v>
                </c:pt>
                <c:pt idx="19389">
                  <c:v>1899.400024414062</c:v>
                </c:pt>
                <c:pt idx="19390">
                  <c:v>1899.5</c:v>
                </c:pt>
                <c:pt idx="19391">
                  <c:v>1899.599975585937</c:v>
                </c:pt>
                <c:pt idx="19392">
                  <c:v>1899.699951171875</c:v>
                </c:pt>
                <c:pt idx="19393">
                  <c:v>1899.799926757812</c:v>
                </c:pt>
                <c:pt idx="19394">
                  <c:v>1899.900024414062</c:v>
                </c:pt>
                <c:pt idx="19395">
                  <c:v>1900.0</c:v>
                </c:pt>
                <c:pt idx="19396">
                  <c:v>1900.099975585937</c:v>
                </c:pt>
                <c:pt idx="19397">
                  <c:v>1900.199951171875</c:v>
                </c:pt>
                <c:pt idx="19398">
                  <c:v>1900.299926757812</c:v>
                </c:pt>
                <c:pt idx="19399">
                  <c:v>1900.400024414062</c:v>
                </c:pt>
                <c:pt idx="19400">
                  <c:v>1900.5</c:v>
                </c:pt>
                <c:pt idx="19401">
                  <c:v>1900.599975585937</c:v>
                </c:pt>
                <c:pt idx="19402">
                  <c:v>1900.699951171875</c:v>
                </c:pt>
                <c:pt idx="19403">
                  <c:v>1900.799926757812</c:v>
                </c:pt>
                <c:pt idx="19404">
                  <c:v>1900.900024414062</c:v>
                </c:pt>
                <c:pt idx="19405">
                  <c:v>1901.0</c:v>
                </c:pt>
                <c:pt idx="19406">
                  <c:v>1901.099975585937</c:v>
                </c:pt>
                <c:pt idx="19407">
                  <c:v>1901.199951171875</c:v>
                </c:pt>
                <c:pt idx="19408">
                  <c:v>1901.299926757812</c:v>
                </c:pt>
                <c:pt idx="19409">
                  <c:v>1901.400024414062</c:v>
                </c:pt>
                <c:pt idx="19410">
                  <c:v>1901.5</c:v>
                </c:pt>
                <c:pt idx="19411">
                  <c:v>1901.599975585937</c:v>
                </c:pt>
                <c:pt idx="19412">
                  <c:v>1901.699951171875</c:v>
                </c:pt>
                <c:pt idx="19413">
                  <c:v>1901.799926757812</c:v>
                </c:pt>
                <c:pt idx="19414">
                  <c:v>1901.900024414062</c:v>
                </c:pt>
                <c:pt idx="19415">
                  <c:v>1902.0</c:v>
                </c:pt>
                <c:pt idx="19416">
                  <c:v>1902.099975585937</c:v>
                </c:pt>
                <c:pt idx="19417">
                  <c:v>1902.199951171875</c:v>
                </c:pt>
                <c:pt idx="19418">
                  <c:v>1902.299926757812</c:v>
                </c:pt>
                <c:pt idx="19419">
                  <c:v>1902.400024414062</c:v>
                </c:pt>
                <c:pt idx="19420">
                  <c:v>1902.5</c:v>
                </c:pt>
                <c:pt idx="19421">
                  <c:v>1902.599975585937</c:v>
                </c:pt>
                <c:pt idx="19422">
                  <c:v>1902.699951171875</c:v>
                </c:pt>
                <c:pt idx="19423">
                  <c:v>1902.799926757812</c:v>
                </c:pt>
                <c:pt idx="19424">
                  <c:v>1902.900024414062</c:v>
                </c:pt>
                <c:pt idx="19425">
                  <c:v>1903.0</c:v>
                </c:pt>
                <c:pt idx="19426">
                  <c:v>1903.099975585937</c:v>
                </c:pt>
                <c:pt idx="19427">
                  <c:v>1903.199951171875</c:v>
                </c:pt>
                <c:pt idx="19428">
                  <c:v>1903.299926757812</c:v>
                </c:pt>
                <c:pt idx="19429">
                  <c:v>1903.400024414062</c:v>
                </c:pt>
                <c:pt idx="19430">
                  <c:v>1903.5</c:v>
                </c:pt>
                <c:pt idx="19431">
                  <c:v>1903.599975585937</c:v>
                </c:pt>
                <c:pt idx="19432">
                  <c:v>1903.699951171875</c:v>
                </c:pt>
                <c:pt idx="19433">
                  <c:v>1903.799926757812</c:v>
                </c:pt>
                <c:pt idx="19434">
                  <c:v>1903.900024414062</c:v>
                </c:pt>
                <c:pt idx="19435">
                  <c:v>1904.0</c:v>
                </c:pt>
                <c:pt idx="19436">
                  <c:v>1904.099975585937</c:v>
                </c:pt>
                <c:pt idx="19437">
                  <c:v>1904.199951171875</c:v>
                </c:pt>
                <c:pt idx="19438">
                  <c:v>1904.299926757812</c:v>
                </c:pt>
                <c:pt idx="19439">
                  <c:v>1904.400024414062</c:v>
                </c:pt>
                <c:pt idx="19440">
                  <c:v>1904.5</c:v>
                </c:pt>
                <c:pt idx="19441">
                  <c:v>1904.599975585937</c:v>
                </c:pt>
                <c:pt idx="19442">
                  <c:v>1904.699951171875</c:v>
                </c:pt>
                <c:pt idx="19443">
                  <c:v>1904.799926757812</c:v>
                </c:pt>
                <c:pt idx="19444">
                  <c:v>1904.900024414062</c:v>
                </c:pt>
                <c:pt idx="19445">
                  <c:v>1905.0</c:v>
                </c:pt>
                <c:pt idx="19446">
                  <c:v>1905.099975585937</c:v>
                </c:pt>
                <c:pt idx="19447">
                  <c:v>1905.199951171875</c:v>
                </c:pt>
                <c:pt idx="19448">
                  <c:v>1905.299926757812</c:v>
                </c:pt>
                <c:pt idx="19449">
                  <c:v>1905.400024414062</c:v>
                </c:pt>
                <c:pt idx="19450">
                  <c:v>1905.5</c:v>
                </c:pt>
                <c:pt idx="19451">
                  <c:v>1905.599975585937</c:v>
                </c:pt>
                <c:pt idx="19452">
                  <c:v>1905.699951171875</c:v>
                </c:pt>
                <c:pt idx="19453">
                  <c:v>1905.799926757812</c:v>
                </c:pt>
                <c:pt idx="19454">
                  <c:v>1905.900024414062</c:v>
                </c:pt>
                <c:pt idx="19455">
                  <c:v>1906.0</c:v>
                </c:pt>
                <c:pt idx="19456">
                  <c:v>1906.099975585937</c:v>
                </c:pt>
                <c:pt idx="19457">
                  <c:v>1906.199951171875</c:v>
                </c:pt>
                <c:pt idx="19458">
                  <c:v>1906.299926757812</c:v>
                </c:pt>
                <c:pt idx="19459">
                  <c:v>1906.400024414062</c:v>
                </c:pt>
                <c:pt idx="19460">
                  <c:v>1906.5</c:v>
                </c:pt>
                <c:pt idx="19461">
                  <c:v>1906.599975585937</c:v>
                </c:pt>
                <c:pt idx="19462">
                  <c:v>1906.699951171875</c:v>
                </c:pt>
                <c:pt idx="19463">
                  <c:v>1906.799926757812</c:v>
                </c:pt>
                <c:pt idx="19464">
                  <c:v>1906.900024414062</c:v>
                </c:pt>
                <c:pt idx="19465">
                  <c:v>1907.0</c:v>
                </c:pt>
                <c:pt idx="19466">
                  <c:v>1907.099975585937</c:v>
                </c:pt>
                <c:pt idx="19467">
                  <c:v>1907.199951171875</c:v>
                </c:pt>
                <c:pt idx="19468">
                  <c:v>1907.299926757812</c:v>
                </c:pt>
                <c:pt idx="19469">
                  <c:v>1907.400024414062</c:v>
                </c:pt>
                <c:pt idx="19470">
                  <c:v>1907.5</c:v>
                </c:pt>
                <c:pt idx="19471">
                  <c:v>1907.599975585937</c:v>
                </c:pt>
                <c:pt idx="19472">
                  <c:v>1907.699951171875</c:v>
                </c:pt>
                <c:pt idx="19473">
                  <c:v>1907.799926757812</c:v>
                </c:pt>
                <c:pt idx="19474">
                  <c:v>1907.900024414062</c:v>
                </c:pt>
                <c:pt idx="19475">
                  <c:v>1908.0</c:v>
                </c:pt>
                <c:pt idx="19476">
                  <c:v>1908.099975585937</c:v>
                </c:pt>
                <c:pt idx="19477">
                  <c:v>1908.199951171875</c:v>
                </c:pt>
                <c:pt idx="19478">
                  <c:v>1908.299926757812</c:v>
                </c:pt>
                <c:pt idx="19479">
                  <c:v>1908.400024414062</c:v>
                </c:pt>
                <c:pt idx="19480">
                  <c:v>1908.5</c:v>
                </c:pt>
                <c:pt idx="19481">
                  <c:v>1908.599975585937</c:v>
                </c:pt>
                <c:pt idx="19482">
                  <c:v>1908.699951171875</c:v>
                </c:pt>
                <c:pt idx="19483">
                  <c:v>1908.799926757812</c:v>
                </c:pt>
                <c:pt idx="19484">
                  <c:v>1908.900024414062</c:v>
                </c:pt>
                <c:pt idx="19485">
                  <c:v>1909.0</c:v>
                </c:pt>
                <c:pt idx="19486">
                  <c:v>1909.099975585937</c:v>
                </c:pt>
                <c:pt idx="19487">
                  <c:v>1909.199951171875</c:v>
                </c:pt>
                <c:pt idx="19488">
                  <c:v>1909.299926757812</c:v>
                </c:pt>
                <c:pt idx="19489">
                  <c:v>1909.400024414062</c:v>
                </c:pt>
                <c:pt idx="19490">
                  <c:v>1909.5</c:v>
                </c:pt>
                <c:pt idx="19491">
                  <c:v>1909.599975585937</c:v>
                </c:pt>
                <c:pt idx="19492">
                  <c:v>1909.699951171875</c:v>
                </c:pt>
                <c:pt idx="19493">
                  <c:v>1909.799926757812</c:v>
                </c:pt>
                <c:pt idx="19494">
                  <c:v>1909.900024414062</c:v>
                </c:pt>
                <c:pt idx="19495">
                  <c:v>1910.0</c:v>
                </c:pt>
                <c:pt idx="19496">
                  <c:v>1910.099975585937</c:v>
                </c:pt>
                <c:pt idx="19497">
                  <c:v>1910.199951171875</c:v>
                </c:pt>
                <c:pt idx="19498">
                  <c:v>1910.299926757812</c:v>
                </c:pt>
                <c:pt idx="19499">
                  <c:v>1910.400024414062</c:v>
                </c:pt>
                <c:pt idx="19500">
                  <c:v>1910.5</c:v>
                </c:pt>
                <c:pt idx="19501">
                  <c:v>1910.599975585937</c:v>
                </c:pt>
                <c:pt idx="19502">
                  <c:v>1910.699951171875</c:v>
                </c:pt>
                <c:pt idx="19503">
                  <c:v>1910.799926757812</c:v>
                </c:pt>
                <c:pt idx="19504">
                  <c:v>1910.900024414062</c:v>
                </c:pt>
                <c:pt idx="19505">
                  <c:v>1911.0</c:v>
                </c:pt>
                <c:pt idx="19506">
                  <c:v>1911.099975585937</c:v>
                </c:pt>
                <c:pt idx="19507">
                  <c:v>1911.199951171875</c:v>
                </c:pt>
                <c:pt idx="19508">
                  <c:v>1911.299926757812</c:v>
                </c:pt>
                <c:pt idx="19509">
                  <c:v>1911.400024414062</c:v>
                </c:pt>
                <c:pt idx="19510">
                  <c:v>1911.5</c:v>
                </c:pt>
                <c:pt idx="19511">
                  <c:v>1911.599975585937</c:v>
                </c:pt>
                <c:pt idx="19512">
                  <c:v>1911.699951171875</c:v>
                </c:pt>
                <c:pt idx="19513">
                  <c:v>1911.799926757812</c:v>
                </c:pt>
                <c:pt idx="19514">
                  <c:v>1911.900024414062</c:v>
                </c:pt>
                <c:pt idx="19515">
                  <c:v>1912.0</c:v>
                </c:pt>
                <c:pt idx="19516">
                  <c:v>1912.099975585937</c:v>
                </c:pt>
                <c:pt idx="19517">
                  <c:v>1912.199951171875</c:v>
                </c:pt>
                <c:pt idx="19518">
                  <c:v>1912.299926757812</c:v>
                </c:pt>
                <c:pt idx="19519">
                  <c:v>1912.400024414062</c:v>
                </c:pt>
                <c:pt idx="19520">
                  <c:v>1912.5</c:v>
                </c:pt>
                <c:pt idx="19521">
                  <c:v>1912.599975585937</c:v>
                </c:pt>
                <c:pt idx="19522">
                  <c:v>1912.699951171875</c:v>
                </c:pt>
                <c:pt idx="19523">
                  <c:v>1912.799926757812</c:v>
                </c:pt>
                <c:pt idx="19524">
                  <c:v>1912.900024414062</c:v>
                </c:pt>
                <c:pt idx="19525">
                  <c:v>1913.0</c:v>
                </c:pt>
                <c:pt idx="19526">
                  <c:v>1913.099975585937</c:v>
                </c:pt>
                <c:pt idx="19527">
                  <c:v>1913.199951171875</c:v>
                </c:pt>
                <c:pt idx="19528">
                  <c:v>1913.299926757812</c:v>
                </c:pt>
                <c:pt idx="19529">
                  <c:v>1913.400024414062</c:v>
                </c:pt>
                <c:pt idx="19530">
                  <c:v>1913.5</c:v>
                </c:pt>
                <c:pt idx="19531">
                  <c:v>1913.599975585937</c:v>
                </c:pt>
                <c:pt idx="19532">
                  <c:v>1913.699951171875</c:v>
                </c:pt>
                <c:pt idx="19533">
                  <c:v>1913.799926757812</c:v>
                </c:pt>
                <c:pt idx="19534">
                  <c:v>1913.900024414062</c:v>
                </c:pt>
                <c:pt idx="19535">
                  <c:v>1914.0</c:v>
                </c:pt>
                <c:pt idx="19536">
                  <c:v>1914.099975585937</c:v>
                </c:pt>
                <c:pt idx="19537">
                  <c:v>1914.199951171875</c:v>
                </c:pt>
                <c:pt idx="19538">
                  <c:v>1914.299926757812</c:v>
                </c:pt>
                <c:pt idx="19539">
                  <c:v>1914.400024414062</c:v>
                </c:pt>
                <c:pt idx="19540">
                  <c:v>1914.5</c:v>
                </c:pt>
                <c:pt idx="19541">
                  <c:v>1914.599975585937</c:v>
                </c:pt>
                <c:pt idx="19542">
                  <c:v>1914.699951171875</c:v>
                </c:pt>
                <c:pt idx="19543">
                  <c:v>1914.799926757812</c:v>
                </c:pt>
                <c:pt idx="19544">
                  <c:v>1914.900024414062</c:v>
                </c:pt>
                <c:pt idx="19545">
                  <c:v>1915.0</c:v>
                </c:pt>
                <c:pt idx="19546">
                  <c:v>1915.099975585937</c:v>
                </c:pt>
                <c:pt idx="19547">
                  <c:v>1915.199951171875</c:v>
                </c:pt>
                <c:pt idx="19548">
                  <c:v>1915.299926757812</c:v>
                </c:pt>
                <c:pt idx="19549">
                  <c:v>1915.400024414062</c:v>
                </c:pt>
                <c:pt idx="19550">
                  <c:v>1915.5</c:v>
                </c:pt>
                <c:pt idx="19551">
                  <c:v>1915.599975585937</c:v>
                </c:pt>
                <c:pt idx="19552">
                  <c:v>1915.699951171875</c:v>
                </c:pt>
                <c:pt idx="19553">
                  <c:v>1915.799926757812</c:v>
                </c:pt>
                <c:pt idx="19554">
                  <c:v>1915.900024414062</c:v>
                </c:pt>
                <c:pt idx="19555">
                  <c:v>1916.0</c:v>
                </c:pt>
                <c:pt idx="19556">
                  <c:v>1916.099975585937</c:v>
                </c:pt>
                <c:pt idx="19557">
                  <c:v>1916.199951171875</c:v>
                </c:pt>
                <c:pt idx="19558">
                  <c:v>1916.299926757812</c:v>
                </c:pt>
                <c:pt idx="19559">
                  <c:v>1916.400024414062</c:v>
                </c:pt>
                <c:pt idx="19560">
                  <c:v>1916.5</c:v>
                </c:pt>
                <c:pt idx="19561">
                  <c:v>1916.599975585937</c:v>
                </c:pt>
                <c:pt idx="19562">
                  <c:v>1916.699951171875</c:v>
                </c:pt>
                <c:pt idx="19563">
                  <c:v>1916.799926757812</c:v>
                </c:pt>
                <c:pt idx="19564">
                  <c:v>1916.900024414062</c:v>
                </c:pt>
                <c:pt idx="19565">
                  <c:v>1917.0</c:v>
                </c:pt>
                <c:pt idx="19566">
                  <c:v>1917.099975585937</c:v>
                </c:pt>
                <c:pt idx="19567">
                  <c:v>1917.199951171875</c:v>
                </c:pt>
                <c:pt idx="19568">
                  <c:v>1917.299926757812</c:v>
                </c:pt>
                <c:pt idx="19569">
                  <c:v>1917.400024414062</c:v>
                </c:pt>
                <c:pt idx="19570">
                  <c:v>1917.5</c:v>
                </c:pt>
                <c:pt idx="19571">
                  <c:v>1917.599975585937</c:v>
                </c:pt>
                <c:pt idx="19572">
                  <c:v>1917.699951171875</c:v>
                </c:pt>
                <c:pt idx="19573">
                  <c:v>1917.799926757812</c:v>
                </c:pt>
                <c:pt idx="19574">
                  <c:v>1917.900024414062</c:v>
                </c:pt>
                <c:pt idx="19575">
                  <c:v>1918.0</c:v>
                </c:pt>
                <c:pt idx="19576">
                  <c:v>1918.099975585937</c:v>
                </c:pt>
                <c:pt idx="19577">
                  <c:v>1918.199951171875</c:v>
                </c:pt>
                <c:pt idx="19578">
                  <c:v>1918.299926757812</c:v>
                </c:pt>
                <c:pt idx="19579">
                  <c:v>1918.400024414062</c:v>
                </c:pt>
                <c:pt idx="19580">
                  <c:v>1918.5</c:v>
                </c:pt>
                <c:pt idx="19581">
                  <c:v>1918.599975585937</c:v>
                </c:pt>
                <c:pt idx="19582">
                  <c:v>1918.699951171875</c:v>
                </c:pt>
                <c:pt idx="19583">
                  <c:v>1918.799926757812</c:v>
                </c:pt>
                <c:pt idx="19584">
                  <c:v>1918.900024414062</c:v>
                </c:pt>
                <c:pt idx="19585">
                  <c:v>1919.0</c:v>
                </c:pt>
                <c:pt idx="19586">
                  <c:v>1919.099975585937</c:v>
                </c:pt>
                <c:pt idx="19587">
                  <c:v>1919.199951171875</c:v>
                </c:pt>
                <c:pt idx="19588">
                  <c:v>1919.299926757812</c:v>
                </c:pt>
                <c:pt idx="19589">
                  <c:v>1919.400024414062</c:v>
                </c:pt>
                <c:pt idx="19590">
                  <c:v>1919.5</c:v>
                </c:pt>
                <c:pt idx="19591">
                  <c:v>1919.599975585937</c:v>
                </c:pt>
                <c:pt idx="19592">
                  <c:v>1919.699951171875</c:v>
                </c:pt>
                <c:pt idx="19593">
                  <c:v>1919.799926757812</c:v>
                </c:pt>
                <c:pt idx="19594">
                  <c:v>1919.900024414062</c:v>
                </c:pt>
                <c:pt idx="19595">
                  <c:v>1920.0</c:v>
                </c:pt>
                <c:pt idx="19596">
                  <c:v>1920.099975585937</c:v>
                </c:pt>
                <c:pt idx="19597">
                  <c:v>1920.199951171875</c:v>
                </c:pt>
                <c:pt idx="19598">
                  <c:v>1920.299926757812</c:v>
                </c:pt>
                <c:pt idx="19599">
                  <c:v>1920.400024414062</c:v>
                </c:pt>
                <c:pt idx="19600">
                  <c:v>1920.5</c:v>
                </c:pt>
                <c:pt idx="19601">
                  <c:v>1920.599975585937</c:v>
                </c:pt>
                <c:pt idx="19602">
                  <c:v>1920.699951171875</c:v>
                </c:pt>
                <c:pt idx="19603">
                  <c:v>1920.799926757812</c:v>
                </c:pt>
                <c:pt idx="19604">
                  <c:v>1920.900024414062</c:v>
                </c:pt>
                <c:pt idx="19605">
                  <c:v>1921.0</c:v>
                </c:pt>
                <c:pt idx="19606">
                  <c:v>1921.099975585937</c:v>
                </c:pt>
                <c:pt idx="19607">
                  <c:v>1921.199951171875</c:v>
                </c:pt>
                <c:pt idx="19608">
                  <c:v>1921.299926757812</c:v>
                </c:pt>
                <c:pt idx="19609">
                  <c:v>1921.400024414062</c:v>
                </c:pt>
                <c:pt idx="19610">
                  <c:v>1921.5</c:v>
                </c:pt>
                <c:pt idx="19611">
                  <c:v>1921.599975585937</c:v>
                </c:pt>
                <c:pt idx="19612">
                  <c:v>1921.699951171875</c:v>
                </c:pt>
                <c:pt idx="19613">
                  <c:v>1921.799926757812</c:v>
                </c:pt>
                <c:pt idx="19614">
                  <c:v>1921.900024414062</c:v>
                </c:pt>
                <c:pt idx="19615">
                  <c:v>1922.0</c:v>
                </c:pt>
                <c:pt idx="19616">
                  <c:v>1922.099975585937</c:v>
                </c:pt>
                <c:pt idx="19617">
                  <c:v>1922.199951171875</c:v>
                </c:pt>
                <c:pt idx="19618">
                  <c:v>1922.299926757812</c:v>
                </c:pt>
                <c:pt idx="19619">
                  <c:v>1922.400024414062</c:v>
                </c:pt>
                <c:pt idx="19620">
                  <c:v>1922.5</c:v>
                </c:pt>
                <c:pt idx="19621">
                  <c:v>1922.599975585937</c:v>
                </c:pt>
                <c:pt idx="19622">
                  <c:v>1922.699951171875</c:v>
                </c:pt>
                <c:pt idx="19623">
                  <c:v>1922.799926757812</c:v>
                </c:pt>
                <c:pt idx="19624">
                  <c:v>1922.900024414062</c:v>
                </c:pt>
                <c:pt idx="19625">
                  <c:v>1923.0</c:v>
                </c:pt>
                <c:pt idx="19626">
                  <c:v>1923.099975585937</c:v>
                </c:pt>
                <c:pt idx="19627">
                  <c:v>1923.199951171875</c:v>
                </c:pt>
                <c:pt idx="19628">
                  <c:v>1923.299926757812</c:v>
                </c:pt>
                <c:pt idx="19629">
                  <c:v>1923.400024414062</c:v>
                </c:pt>
                <c:pt idx="19630">
                  <c:v>1923.5</c:v>
                </c:pt>
                <c:pt idx="19631">
                  <c:v>1923.599975585937</c:v>
                </c:pt>
                <c:pt idx="19632">
                  <c:v>1923.699951171875</c:v>
                </c:pt>
                <c:pt idx="19633">
                  <c:v>1923.799926757812</c:v>
                </c:pt>
                <c:pt idx="19634">
                  <c:v>1923.900024414062</c:v>
                </c:pt>
                <c:pt idx="19635">
                  <c:v>1924.0</c:v>
                </c:pt>
                <c:pt idx="19636">
                  <c:v>1924.099975585937</c:v>
                </c:pt>
                <c:pt idx="19637">
                  <c:v>1924.199951171875</c:v>
                </c:pt>
                <c:pt idx="19638">
                  <c:v>1924.299926757812</c:v>
                </c:pt>
                <c:pt idx="19639">
                  <c:v>1924.400024414062</c:v>
                </c:pt>
                <c:pt idx="19640">
                  <c:v>1924.5</c:v>
                </c:pt>
                <c:pt idx="19641">
                  <c:v>1924.599975585937</c:v>
                </c:pt>
                <c:pt idx="19642">
                  <c:v>1924.699951171875</c:v>
                </c:pt>
                <c:pt idx="19643">
                  <c:v>1924.799926757812</c:v>
                </c:pt>
                <c:pt idx="19644">
                  <c:v>1924.900024414062</c:v>
                </c:pt>
                <c:pt idx="19645">
                  <c:v>1925.0</c:v>
                </c:pt>
                <c:pt idx="19646">
                  <c:v>1925.099975585937</c:v>
                </c:pt>
                <c:pt idx="19647">
                  <c:v>1925.199951171875</c:v>
                </c:pt>
                <c:pt idx="19648">
                  <c:v>1925.299926757812</c:v>
                </c:pt>
                <c:pt idx="19649">
                  <c:v>1925.400024414062</c:v>
                </c:pt>
                <c:pt idx="19650">
                  <c:v>1925.5</c:v>
                </c:pt>
                <c:pt idx="19651">
                  <c:v>1925.599975585937</c:v>
                </c:pt>
                <c:pt idx="19652">
                  <c:v>1925.699951171875</c:v>
                </c:pt>
                <c:pt idx="19653">
                  <c:v>1925.799926757812</c:v>
                </c:pt>
                <c:pt idx="19654">
                  <c:v>1925.900024414062</c:v>
                </c:pt>
                <c:pt idx="19655">
                  <c:v>1926.0</c:v>
                </c:pt>
                <c:pt idx="19656">
                  <c:v>1926.099975585937</c:v>
                </c:pt>
                <c:pt idx="19657">
                  <c:v>1926.199951171875</c:v>
                </c:pt>
                <c:pt idx="19658">
                  <c:v>1926.299926757812</c:v>
                </c:pt>
                <c:pt idx="19659">
                  <c:v>1926.400024414062</c:v>
                </c:pt>
                <c:pt idx="19660">
                  <c:v>1926.5</c:v>
                </c:pt>
                <c:pt idx="19661">
                  <c:v>1926.599975585937</c:v>
                </c:pt>
                <c:pt idx="19662">
                  <c:v>1926.699951171875</c:v>
                </c:pt>
                <c:pt idx="19663">
                  <c:v>1926.799926757812</c:v>
                </c:pt>
                <c:pt idx="19664">
                  <c:v>1926.900024414062</c:v>
                </c:pt>
                <c:pt idx="19665">
                  <c:v>1927.0</c:v>
                </c:pt>
                <c:pt idx="19666">
                  <c:v>1927.099975585937</c:v>
                </c:pt>
                <c:pt idx="19667">
                  <c:v>1927.199951171875</c:v>
                </c:pt>
                <c:pt idx="19668">
                  <c:v>1927.299926757812</c:v>
                </c:pt>
                <c:pt idx="19669">
                  <c:v>1927.400024414062</c:v>
                </c:pt>
                <c:pt idx="19670">
                  <c:v>1927.5</c:v>
                </c:pt>
                <c:pt idx="19671">
                  <c:v>1927.599975585937</c:v>
                </c:pt>
                <c:pt idx="19672">
                  <c:v>1927.699951171875</c:v>
                </c:pt>
                <c:pt idx="19673">
                  <c:v>1927.799926757812</c:v>
                </c:pt>
                <c:pt idx="19674">
                  <c:v>1927.900024414062</c:v>
                </c:pt>
                <c:pt idx="19675">
                  <c:v>1928.0</c:v>
                </c:pt>
                <c:pt idx="19676">
                  <c:v>1928.099975585937</c:v>
                </c:pt>
                <c:pt idx="19677">
                  <c:v>1928.199951171875</c:v>
                </c:pt>
                <c:pt idx="19678">
                  <c:v>1928.299926757812</c:v>
                </c:pt>
                <c:pt idx="19679">
                  <c:v>1928.400024414062</c:v>
                </c:pt>
                <c:pt idx="19680">
                  <c:v>1928.5</c:v>
                </c:pt>
                <c:pt idx="19681">
                  <c:v>1928.599975585937</c:v>
                </c:pt>
                <c:pt idx="19682">
                  <c:v>1928.699951171875</c:v>
                </c:pt>
                <c:pt idx="19683">
                  <c:v>1928.799926757812</c:v>
                </c:pt>
                <c:pt idx="19684">
                  <c:v>1928.900024414062</c:v>
                </c:pt>
                <c:pt idx="19685">
                  <c:v>1929.0</c:v>
                </c:pt>
                <c:pt idx="19686">
                  <c:v>1929.099975585937</c:v>
                </c:pt>
                <c:pt idx="19687">
                  <c:v>1929.199951171875</c:v>
                </c:pt>
                <c:pt idx="19688">
                  <c:v>1929.299926757812</c:v>
                </c:pt>
                <c:pt idx="19689">
                  <c:v>1929.400024414062</c:v>
                </c:pt>
                <c:pt idx="19690">
                  <c:v>1929.5</c:v>
                </c:pt>
                <c:pt idx="19691">
                  <c:v>1929.599975585937</c:v>
                </c:pt>
                <c:pt idx="19692">
                  <c:v>1929.699951171875</c:v>
                </c:pt>
                <c:pt idx="19693">
                  <c:v>1929.799926757812</c:v>
                </c:pt>
                <c:pt idx="19694">
                  <c:v>1929.900024414062</c:v>
                </c:pt>
                <c:pt idx="19695">
                  <c:v>1930.0</c:v>
                </c:pt>
                <c:pt idx="19696">
                  <c:v>1930.099975585937</c:v>
                </c:pt>
                <c:pt idx="19697">
                  <c:v>1930.199951171875</c:v>
                </c:pt>
                <c:pt idx="19698">
                  <c:v>1930.299926757812</c:v>
                </c:pt>
                <c:pt idx="19699">
                  <c:v>1930.400024414062</c:v>
                </c:pt>
                <c:pt idx="19700">
                  <c:v>1930.5</c:v>
                </c:pt>
                <c:pt idx="19701">
                  <c:v>1930.599975585937</c:v>
                </c:pt>
                <c:pt idx="19702">
                  <c:v>1930.699951171875</c:v>
                </c:pt>
                <c:pt idx="19703">
                  <c:v>1930.799926757812</c:v>
                </c:pt>
                <c:pt idx="19704">
                  <c:v>1930.900024414062</c:v>
                </c:pt>
                <c:pt idx="19705">
                  <c:v>1931.0</c:v>
                </c:pt>
                <c:pt idx="19706">
                  <c:v>1931.099975585937</c:v>
                </c:pt>
                <c:pt idx="19707">
                  <c:v>1931.199951171875</c:v>
                </c:pt>
                <c:pt idx="19708">
                  <c:v>1931.299926757812</c:v>
                </c:pt>
                <c:pt idx="19709">
                  <c:v>1931.400024414062</c:v>
                </c:pt>
                <c:pt idx="19710">
                  <c:v>1931.5</c:v>
                </c:pt>
                <c:pt idx="19711">
                  <c:v>1931.599975585937</c:v>
                </c:pt>
                <c:pt idx="19712">
                  <c:v>1931.699951171875</c:v>
                </c:pt>
                <c:pt idx="19713">
                  <c:v>1931.799926757812</c:v>
                </c:pt>
                <c:pt idx="19714">
                  <c:v>1931.900024414062</c:v>
                </c:pt>
                <c:pt idx="19715">
                  <c:v>1932.0</c:v>
                </c:pt>
                <c:pt idx="19716">
                  <c:v>1932.099975585937</c:v>
                </c:pt>
                <c:pt idx="19717">
                  <c:v>1932.199951171875</c:v>
                </c:pt>
                <c:pt idx="19718">
                  <c:v>1932.299926757812</c:v>
                </c:pt>
                <c:pt idx="19719">
                  <c:v>1932.400024414062</c:v>
                </c:pt>
                <c:pt idx="19720">
                  <c:v>1932.5</c:v>
                </c:pt>
                <c:pt idx="19721">
                  <c:v>1932.599975585937</c:v>
                </c:pt>
                <c:pt idx="19722">
                  <c:v>1932.699951171875</c:v>
                </c:pt>
                <c:pt idx="19723">
                  <c:v>1932.799926757812</c:v>
                </c:pt>
                <c:pt idx="19724">
                  <c:v>1932.900024414062</c:v>
                </c:pt>
                <c:pt idx="19725">
                  <c:v>1933.0</c:v>
                </c:pt>
                <c:pt idx="19726">
                  <c:v>1933.099975585937</c:v>
                </c:pt>
                <c:pt idx="19727">
                  <c:v>1933.199951171875</c:v>
                </c:pt>
                <c:pt idx="19728">
                  <c:v>1933.299926757812</c:v>
                </c:pt>
                <c:pt idx="19729">
                  <c:v>1933.400024414062</c:v>
                </c:pt>
                <c:pt idx="19730">
                  <c:v>1933.5</c:v>
                </c:pt>
                <c:pt idx="19731">
                  <c:v>1933.599975585937</c:v>
                </c:pt>
                <c:pt idx="19732">
                  <c:v>1933.699951171875</c:v>
                </c:pt>
                <c:pt idx="19733">
                  <c:v>1933.799926757812</c:v>
                </c:pt>
                <c:pt idx="19734">
                  <c:v>1933.900024414062</c:v>
                </c:pt>
                <c:pt idx="19735">
                  <c:v>1934.0</c:v>
                </c:pt>
                <c:pt idx="19736">
                  <c:v>1934.099975585937</c:v>
                </c:pt>
                <c:pt idx="19737">
                  <c:v>1934.199951171875</c:v>
                </c:pt>
                <c:pt idx="19738">
                  <c:v>1934.299926757812</c:v>
                </c:pt>
                <c:pt idx="19739">
                  <c:v>1934.400024414062</c:v>
                </c:pt>
                <c:pt idx="19740">
                  <c:v>1934.5</c:v>
                </c:pt>
                <c:pt idx="19741">
                  <c:v>1934.599975585937</c:v>
                </c:pt>
                <c:pt idx="19742">
                  <c:v>1934.699951171875</c:v>
                </c:pt>
                <c:pt idx="19743">
                  <c:v>1934.799926757812</c:v>
                </c:pt>
                <c:pt idx="19744">
                  <c:v>1934.900024414062</c:v>
                </c:pt>
                <c:pt idx="19745">
                  <c:v>1935.0</c:v>
                </c:pt>
                <c:pt idx="19746">
                  <c:v>1935.099975585937</c:v>
                </c:pt>
                <c:pt idx="19747">
                  <c:v>1935.199951171875</c:v>
                </c:pt>
                <c:pt idx="19748">
                  <c:v>1935.299926757812</c:v>
                </c:pt>
                <c:pt idx="19749">
                  <c:v>1935.400024414062</c:v>
                </c:pt>
                <c:pt idx="19750">
                  <c:v>1935.5</c:v>
                </c:pt>
                <c:pt idx="19751">
                  <c:v>1935.599975585937</c:v>
                </c:pt>
                <c:pt idx="19752">
                  <c:v>1935.699951171875</c:v>
                </c:pt>
                <c:pt idx="19753">
                  <c:v>1935.799926757812</c:v>
                </c:pt>
                <c:pt idx="19754">
                  <c:v>1935.900024414062</c:v>
                </c:pt>
                <c:pt idx="19755">
                  <c:v>1936.0</c:v>
                </c:pt>
                <c:pt idx="19756">
                  <c:v>1936.099975585937</c:v>
                </c:pt>
                <c:pt idx="19757">
                  <c:v>1936.199951171875</c:v>
                </c:pt>
                <c:pt idx="19758">
                  <c:v>1936.299926757812</c:v>
                </c:pt>
                <c:pt idx="19759">
                  <c:v>1936.400024414062</c:v>
                </c:pt>
                <c:pt idx="19760">
                  <c:v>1936.5</c:v>
                </c:pt>
                <c:pt idx="19761">
                  <c:v>1936.599975585937</c:v>
                </c:pt>
                <c:pt idx="19762">
                  <c:v>1936.699951171875</c:v>
                </c:pt>
                <c:pt idx="19763">
                  <c:v>1936.799926757812</c:v>
                </c:pt>
                <c:pt idx="19764">
                  <c:v>1936.900024414062</c:v>
                </c:pt>
                <c:pt idx="19765">
                  <c:v>1937.0</c:v>
                </c:pt>
                <c:pt idx="19766">
                  <c:v>1937.099975585937</c:v>
                </c:pt>
                <c:pt idx="19767">
                  <c:v>1937.199951171875</c:v>
                </c:pt>
                <c:pt idx="19768">
                  <c:v>1937.299926757812</c:v>
                </c:pt>
                <c:pt idx="19769">
                  <c:v>1937.400024414062</c:v>
                </c:pt>
                <c:pt idx="19770">
                  <c:v>1937.5</c:v>
                </c:pt>
                <c:pt idx="19771">
                  <c:v>1937.599975585937</c:v>
                </c:pt>
                <c:pt idx="19772">
                  <c:v>1937.699951171875</c:v>
                </c:pt>
                <c:pt idx="19773">
                  <c:v>1937.799926757812</c:v>
                </c:pt>
                <c:pt idx="19774">
                  <c:v>1937.900024414062</c:v>
                </c:pt>
                <c:pt idx="19775">
                  <c:v>1938.0</c:v>
                </c:pt>
                <c:pt idx="19776">
                  <c:v>1938.099975585937</c:v>
                </c:pt>
                <c:pt idx="19777">
                  <c:v>1938.199951171875</c:v>
                </c:pt>
                <c:pt idx="19778">
                  <c:v>1938.299926757812</c:v>
                </c:pt>
                <c:pt idx="19779">
                  <c:v>1938.400024414062</c:v>
                </c:pt>
                <c:pt idx="19780">
                  <c:v>1938.5</c:v>
                </c:pt>
                <c:pt idx="19781">
                  <c:v>1938.599975585937</c:v>
                </c:pt>
                <c:pt idx="19782">
                  <c:v>1938.699951171875</c:v>
                </c:pt>
                <c:pt idx="19783">
                  <c:v>1938.799926757812</c:v>
                </c:pt>
                <c:pt idx="19784">
                  <c:v>1938.900024414062</c:v>
                </c:pt>
                <c:pt idx="19785">
                  <c:v>1939.0</c:v>
                </c:pt>
                <c:pt idx="19786">
                  <c:v>1939.099975585937</c:v>
                </c:pt>
                <c:pt idx="19787">
                  <c:v>1939.199951171875</c:v>
                </c:pt>
                <c:pt idx="19788">
                  <c:v>1939.299926757812</c:v>
                </c:pt>
                <c:pt idx="19789">
                  <c:v>1939.400024414062</c:v>
                </c:pt>
                <c:pt idx="19790">
                  <c:v>1939.5</c:v>
                </c:pt>
                <c:pt idx="19791">
                  <c:v>1939.599975585937</c:v>
                </c:pt>
                <c:pt idx="19792">
                  <c:v>1939.699951171875</c:v>
                </c:pt>
                <c:pt idx="19793">
                  <c:v>1939.799926757812</c:v>
                </c:pt>
                <c:pt idx="19794">
                  <c:v>1939.900024414062</c:v>
                </c:pt>
                <c:pt idx="19795">
                  <c:v>1940.0</c:v>
                </c:pt>
                <c:pt idx="19796">
                  <c:v>1940.099975585937</c:v>
                </c:pt>
                <c:pt idx="19797">
                  <c:v>1940.199951171875</c:v>
                </c:pt>
                <c:pt idx="19798">
                  <c:v>1940.299926757812</c:v>
                </c:pt>
                <c:pt idx="19799">
                  <c:v>1940.400024414062</c:v>
                </c:pt>
                <c:pt idx="19800">
                  <c:v>1940.5</c:v>
                </c:pt>
                <c:pt idx="19801">
                  <c:v>1940.599975585937</c:v>
                </c:pt>
                <c:pt idx="19802">
                  <c:v>1940.699951171875</c:v>
                </c:pt>
                <c:pt idx="19803">
                  <c:v>1940.799926757812</c:v>
                </c:pt>
                <c:pt idx="19804">
                  <c:v>1940.900024414062</c:v>
                </c:pt>
                <c:pt idx="19805">
                  <c:v>1941.0</c:v>
                </c:pt>
                <c:pt idx="19806">
                  <c:v>1941.099975585937</c:v>
                </c:pt>
                <c:pt idx="19807">
                  <c:v>1941.199951171875</c:v>
                </c:pt>
                <c:pt idx="19808">
                  <c:v>1941.299926757812</c:v>
                </c:pt>
                <c:pt idx="19809">
                  <c:v>1941.400024414062</c:v>
                </c:pt>
                <c:pt idx="19810">
                  <c:v>1941.5</c:v>
                </c:pt>
                <c:pt idx="19811">
                  <c:v>1941.599975585937</c:v>
                </c:pt>
                <c:pt idx="19812">
                  <c:v>1941.699951171875</c:v>
                </c:pt>
                <c:pt idx="19813">
                  <c:v>1941.799926757812</c:v>
                </c:pt>
                <c:pt idx="19814">
                  <c:v>1941.900024414062</c:v>
                </c:pt>
                <c:pt idx="19815">
                  <c:v>1942.0</c:v>
                </c:pt>
                <c:pt idx="19816">
                  <c:v>1942.099975585937</c:v>
                </c:pt>
                <c:pt idx="19817">
                  <c:v>1942.199951171875</c:v>
                </c:pt>
                <c:pt idx="19818">
                  <c:v>1942.299926757812</c:v>
                </c:pt>
                <c:pt idx="19819">
                  <c:v>1942.400024414062</c:v>
                </c:pt>
                <c:pt idx="19820">
                  <c:v>1942.5</c:v>
                </c:pt>
                <c:pt idx="19821">
                  <c:v>1942.599975585937</c:v>
                </c:pt>
                <c:pt idx="19822">
                  <c:v>1942.699951171875</c:v>
                </c:pt>
                <c:pt idx="19823">
                  <c:v>1942.799926757812</c:v>
                </c:pt>
                <c:pt idx="19824">
                  <c:v>1942.900024414062</c:v>
                </c:pt>
                <c:pt idx="19825">
                  <c:v>1943.0</c:v>
                </c:pt>
                <c:pt idx="19826">
                  <c:v>1943.099975585937</c:v>
                </c:pt>
                <c:pt idx="19827">
                  <c:v>1943.199951171875</c:v>
                </c:pt>
                <c:pt idx="19828">
                  <c:v>1943.299926757812</c:v>
                </c:pt>
                <c:pt idx="19829">
                  <c:v>1943.400024414062</c:v>
                </c:pt>
                <c:pt idx="19830">
                  <c:v>1943.5</c:v>
                </c:pt>
                <c:pt idx="19831">
                  <c:v>1943.599975585937</c:v>
                </c:pt>
                <c:pt idx="19832">
                  <c:v>1943.699951171875</c:v>
                </c:pt>
                <c:pt idx="19833">
                  <c:v>1943.799926757812</c:v>
                </c:pt>
                <c:pt idx="19834">
                  <c:v>1943.900024414062</c:v>
                </c:pt>
                <c:pt idx="19835">
                  <c:v>1944.0</c:v>
                </c:pt>
                <c:pt idx="19836">
                  <c:v>1944.099975585937</c:v>
                </c:pt>
                <c:pt idx="19837">
                  <c:v>1944.199951171875</c:v>
                </c:pt>
                <c:pt idx="19838">
                  <c:v>1944.299926757812</c:v>
                </c:pt>
                <c:pt idx="19839">
                  <c:v>1944.400024414062</c:v>
                </c:pt>
                <c:pt idx="19840">
                  <c:v>1944.5</c:v>
                </c:pt>
                <c:pt idx="19841">
                  <c:v>1944.599975585937</c:v>
                </c:pt>
                <c:pt idx="19842">
                  <c:v>1944.699951171875</c:v>
                </c:pt>
                <c:pt idx="19843">
                  <c:v>1944.799926757812</c:v>
                </c:pt>
                <c:pt idx="19844">
                  <c:v>1944.900024414062</c:v>
                </c:pt>
                <c:pt idx="19845">
                  <c:v>1945.0</c:v>
                </c:pt>
                <c:pt idx="19846">
                  <c:v>1945.099975585937</c:v>
                </c:pt>
                <c:pt idx="19847">
                  <c:v>1945.199951171875</c:v>
                </c:pt>
                <c:pt idx="19848">
                  <c:v>1945.299926757812</c:v>
                </c:pt>
                <c:pt idx="19849">
                  <c:v>1945.400024414062</c:v>
                </c:pt>
                <c:pt idx="19850">
                  <c:v>1945.5</c:v>
                </c:pt>
                <c:pt idx="19851">
                  <c:v>1945.599975585937</c:v>
                </c:pt>
                <c:pt idx="19852">
                  <c:v>1945.699951171875</c:v>
                </c:pt>
                <c:pt idx="19853">
                  <c:v>1945.799926757812</c:v>
                </c:pt>
                <c:pt idx="19854">
                  <c:v>1945.900024414062</c:v>
                </c:pt>
                <c:pt idx="19855">
                  <c:v>1946.0</c:v>
                </c:pt>
                <c:pt idx="19856">
                  <c:v>1946.099975585937</c:v>
                </c:pt>
                <c:pt idx="19857">
                  <c:v>1946.199951171875</c:v>
                </c:pt>
                <c:pt idx="19858">
                  <c:v>1946.299926757812</c:v>
                </c:pt>
                <c:pt idx="19859">
                  <c:v>1946.400024414062</c:v>
                </c:pt>
                <c:pt idx="19860">
                  <c:v>1946.5</c:v>
                </c:pt>
                <c:pt idx="19861">
                  <c:v>1946.599975585937</c:v>
                </c:pt>
                <c:pt idx="19862">
                  <c:v>1946.699951171875</c:v>
                </c:pt>
                <c:pt idx="19863">
                  <c:v>1946.799926757812</c:v>
                </c:pt>
                <c:pt idx="19864">
                  <c:v>1946.900024414062</c:v>
                </c:pt>
                <c:pt idx="19865">
                  <c:v>1947.0</c:v>
                </c:pt>
                <c:pt idx="19866">
                  <c:v>1947.099975585937</c:v>
                </c:pt>
                <c:pt idx="19867">
                  <c:v>1947.199951171875</c:v>
                </c:pt>
                <c:pt idx="19868">
                  <c:v>1947.299926757812</c:v>
                </c:pt>
                <c:pt idx="19869">
                  <c:v>1947.400024414062</c:v>
                </c:pt>
                <c:pt idx="19870">
                  <c:v>1947.5</c:v>
                </c:pt>
                <c:pt idx="19871">
                  <c:v>1947.599975585937</c:v>
                </c:pt>
                <c:pt idx="19872">
                  <c:v>1947.699951171875</c:v>
                </c:pt>
                <c:pt idx="19873">
                  <c:v>1947.799926757812</c:v>
                </c:pt>
                <c:pt idx="19874">
                  <c:v>1947.900024414062</c:v>
                </c:pt>
                <c:pt idx="19875">
                  <c:v>1948.0</c:v>
                </c:pt>
                <c:pt idx="19876">
                  <c:v>1948.099975585937</c:v>
                </c:pt>
                <c:pt idx="19877">
                  <c:v>1948.199951171875</c:v>
                </c:pt>
                <c:pt idx="19878">
                  <c:v>1948.299926757812</c:v>
                </c:pt>
                <c:pt idx="19879">
                  <c:v>1948.400024414062</c:v>
                </c:pt>
                <c:pt idx="19880">
                  <c:v>1948.5</c:v>
                </c:pt>
                <c:pt idx="19881">
                  <c:v>1948.599975585937</c:v>
                </c:pt>
                <c:pt idx="19882">
                  <c:v>1948.699951171875</c:v>
                </c:pt>
                <c:pt idx="19883">
                  <c:v>1948.799926757812</c:v>
                </c:pt>
                <c:pt idx="19884">
                  <c:v>1948.900024414062</c:v>
                </c:pt>
                <c:pt idx="19885">
                  <c:v>1949.0</c:v>
                </c:pt>
                <c:pt idx="19886">
                  <c:v>1949.099975585937</c:v>
                </c:pt>
                <c:pt idx="19887">
                  <c:v>1949.199951171875</c:v>
                </c:pt>
                <c:pt idx="19888">
                  <c:v>1949.299926757812</c:v>
                </c:pt>
                <c:pt idx="19889">
                  <c:v>1949.400024414062</c:v>
                </c:pt>
                <c:pt idx="19890">
                  <c:v>1949.5</c:v>
                </c:pt>
                <c:pt idx="19891">
                  <c:v>1949.599975585937</c:v>
                </c:pt>
                <c:pt idx="19892">
                  <c:v>1949.699951171875</c:v>
                </c:pt>
                <c:pt idx="19893">
                  <c:v>1949.799926757812</c:v>
                </c:pt>
                <c:pt idx="19894">
                  <c:v>1949.900024414062</c:v>
                </c:pt>
                <c:pt idx="19895">
                  <c:v>1950.0</c:v>
                </c:pt>
                <c:pt idx="19896">
                  <c:v>1950.099975585937</c:v>
                </c:pt>
                <c:pt idx="19897">
                  <c:v>1950.199951171875</c:v>
                </c:pt>
                <c:pt idx="19898">
                  <c:v>1950.299926757812</c:v>
                </c:pt>
                <c:pt idx="19899">
                  <c:v>1950.400024414062</c:v>
                </c:pt>
                <c:pt idx="19900">
                  <c:v>1950.5</c:v>
                </c:pt>
                <c:pt idx="19901">
                  <c:v>1950.599975585937</c:v>
                </c:pt>
                <c:pt idx="19902">
                  <c:v>1950.699951171875</c:v>
                </c:pt>
                <c:pt idx="19903">
                  <c:v>1950.799926757812</c:v>
                </c:pt>
                <c:pt idx="19904">
                  <c:v>1950.900024414062</c:v>
                </c:pt>
                <c:pt idx="19905">
                  <c:v>1951.0</c:v>
                </c:pt>
                <c:pt idx="19906">
                  <c:v>1951.099975585937</c:v>
                </c:pt>
                <c:pt idx="19907">
                  <c:v>1951.199951171875</c:v>
                </c:pt>
                <c:pt idx="19908">
                  <c:v>1951.299926757812</c:v>
                </c:pt>
                <c:pt idx="19909">
                  <c:v>1951.400024414062</c:v>
                </c:pt>
                <c:pt idx="19910">
                  <c:v>1951.5</c:v>
                </c:pt>
                <c:pt idx="19911">
                  <c:v>1951.599975585937</c:v>
                </c:pt>
                <c:pt idx="19912">
                  <c:v>1951.699951171875</c:v>
                </c:pt>
                <c:pt idx="19913">
                  <c:v>1951.799926757812</c:v>
                </c:pt>
                <c:pt idx="19914">
                  <c:v>1951.900024414062</c:v>
                </c:pt>
                <c:pt idx="19915">
                  <c:v>1952.0</c:v>
                </c:pt>
                <c:pt idx="19916">
                  <c:v>1952.099975585937</c:v>
                </c:pt>
                <c:pt idx="19917">
                  <c:v>1952.199951171875</c:v>
                </c:pt>
                <c:pt idx="19918">
                  <c:v>1952.299926757812</c:v>
                </c:pt>
                <c:pt idx="19919">
                  <c:v>1952.400024414062</c:v>
                </c:pt>
                <c:pt idx="19920">
                  <c:v>1952.5</c:v>
                </c:pt>
                <c:pt idx="19921">
                  <c:v>1952.599975585937</c:v>
                </c:pt>
                <c:pt idx="19922">
                  <c:v>1952.699951171875</c:v>
                </c:pt>
                <c:pt idx="19923">
                  <c:v>1952.799926757812</c:v>
                </c:pt>
                <c:pt idx="19924">
                  <c:v>1952.900024414062</c:v>
                </c:pt>
                <c:pt idx="19925">
                  <c:v>1953.0</c:v>
                </c:pt>
                <c:pt idx="19926">
                  <c:v>1953.099975585937</c:v>
                </c:pt>
                <c:pt idx="19927">
                  <c:v>1953.199951171875</c:v>
                </c:pt>
                <c:pt idx="19928">
                  <c:v>1953.299926757812</c:v>
                </c:pt>
                <c:pt idx="19929">
                  <c:v>1953.400024414062</c:v>
                </c:pt>
                <c:pt idx="19930">
                  <c:v>1953.5</c:v>
                </c:pt>
                <c:pt idx="19931">
                  <c:v>1953.599975585937</c:v>
                </c:pt>
                <c:pt idx="19932">
                  <c:v>1953.699951171875</c:v>
                </c:pt>
                <c:pt idx="19933">
                  <c:v>1953.799926757812</c:v>
                </c:pt>
                <c:pt idx="19934">
                  <c:v>1953.900024414062</c:v>
                </c:pt>
                <c:pt idx="19935">
                  <c:v>1954.0</c:v>
                </c:pt>
                <c:pt idx="19936">
                  <c:v>1954.099975585937</c:v>
                </c:pt>
                <c:pt idx="19937">
                  <c:v>1954.199951171875</c:v>
                </c:pt>
                <c:pt idx="19938">
                  <c:v>1954.299926757812</c:v>
                </c:pt>
                <c:pt idx="19939">
                  <c:v>1954.400024414062</c:v>
                </c:pt>
                <c:pt idx="19940">
                  <c:v>1954.5</c:v>
                </c:pt>
                <c:pt idx="19941">
                  <c:v>1954.599975585937</c:v>
                </c:pt>
                <c:pt idx="19942">
                  <c:v>1954.699951171875</c:v>
                </c:pt>
                <c:pt idx="19943">
                  <c:v>1954.799926757812</c:v>
                </c:pt>
                <c:pt idx="19944">
                  <c:v>1954.900024414062</c:v>
                </c:pt>
                <c:pt idx="19945">
                  <c:v>1955.0</c:v>
                </c:pt>
                <c:pt idx="19946">
                  <c:v>1955.099975585937</c:v>
                </c:pt>
                <c:pt idx="19947">
                  <c:v>1955.199951171875</c:v>
                </c:pt>
                <c:pt idx="19948">
                  <c:v>1955.299926757812</c:v>
                </c:pt>
                <c:pt idx="19949">
                  <c:v>1955.400024414062</c:v>
                </c:pt>
                <c:pt idx="19950">
                  <c:v>1955.5</c:v>
                </c:pt>
                <c:pt idx="19951">
                  <c:v>1955.599975585937</c:v>
                </c:pt>
                <c:pt idx="19952">
                  <c:v>1955.699951171875</c:v>
                </c:pt>
                <c:pt idx="19953">
                  <c:v>1955.799926757812</c:v>
                </c:pt>
                <c:pt idx="19954">
                  <c:v>1955.900024414062</c:v>
                </c:pt>
                <c:pt idx="19955">
                  <c:v>1956.0</c:v>
                </c:pt>
                <c:pt idx="19956">
                  <c:v>1956.099975585937</c:v>
                </c:pt>
                <c:pt idx="19957">
                  <c:v>1956.199951171875</c:v>
                </c:pt>
                <c:pt idx="19958">
                  <c:v>1956.299926757812</c:v>
                </c:pt>
                <c:pt idx="19959">
                  <c:v>1956.400024414062</c:v>
                </c:pt>
                <c:pt idx="19960">
                  <c:v>1956.5</c:v>
                </c:pt>
                <c:pt idx="19961">
                  <c:v>1956.599975585937</c:v>
                </c:pt>
                <c:pt idx="19962">
                  <c:v>1956.699951171875</c:v>
                </c:pt>
                <c:pt idx="19963">
                  <c:v>1956.799926757812</c:v>
                </c:pt>
                <c:pt idx="19964">
                  <c:v>1956.900024414062</c:v>
                </c:pt>
                <c:pt idx="19965">
                  <c:v>1957.0</c:v>
                </c:pt>
                <c:pt idx="19966">
                  <c:v>1957.099975585937</c:v>
                </c:pt>
                <c:pt idx="19967">
                  <c:v>1957.199951171875</c:v>
                </c:pt>
                <c:pt idx="19968">
                  <c:v>1957.299926757812</c:v>
                </c:pt>
                <c:pt idx="19969">
                  <c:v>1957.400024414062</c:v>
                </c:pt>
                <c:pt idx="19970">
                  <c:v>1957.5</c:v>
                </c:pt>
                <c:pt idx="19971">
                  <c:v>1957.599975585937</c:v>
                </c:pt>
                <c:pt idx="19972">
                  <c:v>1957.699951171875</c:v>
                </c:pt>
                <c:pt idx="19973">
                  <c:v>1957.799926757812</c:v>
                </c:pt>
                <c:pt idx="19974">
                  <c:v>1957.900024414062</c:v>
                </c:pt>
                <c:pt idx="19975">
                  <c:v>1958.0</c:v>
                </c:pt>
                <c:pt idx="19976">
                  <c:v>1958.099975585937</c:v>
                </c:pt>
                <c:pt idx="19977">
                  <c:v>1958.199951171875</c:v>
                </c:pt>
                <c:pt idx="19978">
                  <c:v>1958.299926757812</c:v>
                </c:pt>
                <c:pt idx="19979">
                  <c:v>1958.400024414062</c:v>
                </c:pt>
                <c:pt idx="19980">
                  <c:v>1958.5</c:v>
                </c:pt>
                <c:pt idx="19981">
                  <c:v>1958.599975585937</c:v>
                </c:pt>
                <c:pt idx="19982">
                  <c:v>1958.699951171875</c:v>
                </c:pt>
                <c:pt idx="19983">
                  <c:v>1958.799926757812</c:v>
                </c:pt>
                <c:pt idx="19984">
                  <c:v>1958.900024414062</c:v>
                </c:pt>
                <c:pt idx="19985">
                  <c:v>1959.0</c:v>
                </c:pt>
                <c:pt idx="19986">
                  <c:v>1959.099975585937</c:v>
                </c:pt>
                <c:pt idx="19987">
                  <c:v>1959.199951171875</c:v>
                </c:pt>
                <c:pt idx="19988">
                  <c:v>1959.299926757812</c:v>
                </c:pt>
                <c:pt idx="19989">
                  <c:v>1959.400024414062</c:v>
                </c:pt>
                <c:pt idx="19990">
                  <c:v>1959.5</c:v>
                </c:pt>
                <c:pt idx="19991">
                  <c:v>1959.599975585937</c:v>
                </c:pt>
                <c:pt idx="19992">
                  <c:v>1959.699951171875</c:v>
                </c:pt>
                <c:pt idx="19993">
                  <c:v>1959.799926757812</c:v>
                </c:pt>
                <c:pt idx="19994">
                  <c:v>1959.900024414062</c:v>
                </c:pt>
                <c:pt idx="19995">
                  <c:v>1960.0</c:v>
                </c:pt>
                <c:pt idx="19996">
                  <c:v>1960.099975585937</c:v>
                </c:pt>
                <c:pt idx="19997">
                  <c:v>1960.199951171875</c:v>
                </c:pt>
                <c:pt idx="19998">
                  <c:v>1960.299926757812</c:v>
                </c:pt>
                <c:pt idx="19999">
                  <c:v>1960.400024414062</c:v>
                </c:pt>
                <c:pt idx="20000">
                  <c:v>1960.5</c:v>
                </c:pt>
                <c:pt idx="20001">
                  <c:v>1960.599975585937</c:v>
                </c:pt>
                <c:pt idx="20002">
                  <c:v>1960.699951171875</c:v>
                </c:pt>
                <c:pt idx="20003">
                  <c:v>1960.799926757812</c:v>
                </c:pt>
                <c:pt idx="20004">
                  <c:v>1960.900024414062</c:v>
                </c:pt>
                <c:pt idx="20005">
                  <c:v>1961.0</c:v>
                </c:pt>
                <c:pt idx="20006">
                  <c:v>1961.099975585937</c:v>
                </c:pt>
                <c:pt idx="20007">
                  <c:v>1961.199951171875</c:v>
                </c:pt>
                <c:pt idx="20008">
                  <c:v>1961.299926757812</c:v>
                </c:pt>
                <c:pt idx="20009">
                  <c:v>1961.400024414062</c:v>
                </c:pt>
                <c:pt idx="20010">
                  <c:v>1961.5</c:v>
                </c:pt>
                <c:pt idx="20011">
                  <c:v>1961.599975585937</c:v>
                </c:pt>
                <c:pt idx="20012">
                  <c:v>1961.699951171875</c:v>
                </c:pt>
                <c:pt idx="20013">
                  <c:v>1961.799926757812</c:v>
                </c:pt>
                <c:pt idx="20014">
                  <c:v>1961.900024414062</c:v>
                </c:pt>
                <c:pt idx="20015">
                  <c:v>1962.0</c:v>
                </c:pt>
                <c:pt idx="20016">
                  <c:v>1962.099975585937</c:v>
                </c:pt>
                <c:pt idx="20017">
                  <c:v>1962.199951171875</c:v>
                </c:pt>
                <c:pt idx="20018">
                  <c:v>1962.299926757812</c:v>
                </c:pt>
                <c:pt idx="20019">
                  <c:v>1962.400024414062</c:v>
                </c:pt>
                <c:pt idx="20020">
                  <c:v>1962.5</c:v>
                </c:pt>
                <c:pt idx="20021">
                  <c:v>1962.599975585937</c:v>
                </c:pt>
                <c:pt idx="20022">
                  <c:v>1962.699951171875</c:v>
                </c:pt>
                <c:pt idx="20023">
                  <c:v>1962.799926757812</c:v>
                </c:pt>
                <c:pt idx="20024">
                  <c:v>1962.900024414062</c:v>
                </c:pt>
                <c:pt idx="20025">
                  <c:v>1963.0</c:v>
                </c:pt>
                <c:pt idx="20026">
                  <c:v>1963.099975585937</c:v>
                </c:pt>
                <c:pt idx="20027">
                  <c:v>1963.199951171875</c:v>
                </c:pt>
                <c:pt idx="20028">
                  <c:v>1963.299926757812</c:v>
                </c:pt>
                <c:pt idx="20029">
                  <c:v>1963.400024414062</c:v>
                </c:pt>
                <c:pt idx="20030">
                  <c:v>1963.5</c:v>
                </c:pt>
                <c:pt idx="20031">
                  <c:v>1963.599975585937</c:v>
                </c:pt>
                <c:pt idx="20032">
                  <c:v>1963.699951171875</c:v>
                </c:pt>
                <c:pt idx="20033">
                  <c:v>1963.799926757812</c:v>
                </c:pt>
                <c:pt idx="20034">
                  <c:v>1963.900024414062</c:v>
                </c:pt>
                <c:pt idx="20035">
                  <c:v>1964.0</c:v>
                </c:pt>
                <c:pt idx="20036">
                  <c:v>1964.099975585937</c:v>
                </c:pt>
                <c:pt idx="20037">
                  <c:v>1964.199951171875</c:v>
                </c:pt>
                <c:pt idx="20038">
                  <c:v>1964.299926757812</c:v>
                </c:pt>
                <c:pt idx="20039">
                  <c:v>1964.400024414062</c:v>
                </c:pt>
                <c:pt idx="20040">
                  <c:v>1964.5</c:v>
                </c:pt>
                <c:pt idx="20041">
                  <c:v>1964.599975585937</c:v>
                </c:pt>
                <c:pt idx="20042">
                  <c:v>1964.699951171875</c:v>
                </c:pt>
                <c:pt idx="20043">
                  <c:v>1964.799926757812</c:v>
                </c:pt>
                <c:pt idx="20044">
                  <c:v>1964.900024414062</c:v>
                </c:pt>
                <c:pt idx="20045">
                  <c:v>1965.0</c:v>
                </c:pt>
                <c:pt idx="20046">
                  <c:v>1965.099975585937</c:v>
                </c:pt>
                <c:pt idx="20047">
                  <c:v>1965.199951171875</c:v>
                </c:pt>
                <c:pt idx="20048">
                  <c:v>1965.299926757812</c:v>
                </c:pt>
                <c:pt idx="20049">
                  <c:v>1965.400024414062</c:v>
                </c:pt>
                <c:pt idx="20050">
                  <c:v>1965.5</c:v>
                </c:pt>
                <c:pt idx="20051">
                  <c:v>1965.599975585937</c:v>
                </c:pt>
                <c:pt idx="20052">
                  <c:v>1965.699951171875</c:v>
                </c:pt>
                <c:pt idx="20053">
                  <c:v>1965.799926757812</c:v>
                </c:pt>
                <c:pt idx="20054">
                  <c:v>1965.900024414062</c:v>
                </c:pt>
                <c:pt idx="20055">
                  <c:v>1966.0</c:v>
                </c:pt>
                <c:pt idx="20056">
                  <c:v>1966.099975585937</c:v>
                </c:pt>
                <c:pt idx="20057">
                  <c:v>1966.199951171875</c:v>
                </c:pt>
                <c:pt idx="20058">
                  <c:v>1966.299926757812</c:v>
                </c:pt>
                <c:pt idx="20059">
                  <c:v>1966.400024414062</c:v>
                </c:pt>
                <c:pt idx="20060">
                  <c:v>1966.5</c:v>
                </c:pt>
                <c:pt idx="20061">
                  <c:v>1966.599975585937</c:v>
                </c:pt>
                <c:pt idx="20062">
                  <c:v>1966.699951171875</c:v>
                </c:pt>
                <c:pt idx="20063">
                  <c:v>1966.799926757812</c:v>
                </c:pt>
                <c:pt idx="20064">
                  <c:v>1966.900024414062</c:v>
                </c:pt>
                <c:pt idx="20065">
                  <c:v>1967.0</c:v>
                </c:pt>
                <c:pt idx="20066">
                  <c:v>1967.099975585937</c:v>
                </c:pt>
                <c:pt idx="20067">
                  <c:v>1967.199951171875</c:v>
                </c:pt>
                <c:pt idx="20068">
                  <c:v>1967.299926757812</c:v>
                </c:pt>
                <c:pt idx="20069">
                  <c:v>1967.400024414062</c:v>
                </c:pt>
                <c:pt idx="20070">
                  <c:v>1967.5</c:v>
                </c:pt>
                <c:pt idx="20071">
                  <c:v>1967.599975585937</c:v>
                </c:pt>
                <c:pt idx="20072">
                  <c:v>1967.699951171875</c:v>
                </c:pt>
                <c:pt idx="20073">
                  <c:v>1967.799926757812</c:v>
                </c:pt>
                <c:pt idx="20074">
                  <c:v>1967.900024414062</c:v>
                </c:pt>
                <c:pt idx="20075">
                  <c:v>1968.0</c:v>
                </c:pt>
                <c:pt idx="20076">
                  <c:v>1968.099975585937</c:v>
                </c:pt>
                <c:pt idx="20077">
                  <c:v>1968.199951171875</c:v>
                </c:pt>
                <c:pt idx="20078">
                  <c:v>1968.299926757812</c:v>
                </c:pt>
                <c:pt idx="20079">
                  <c:v>1968.400024414062</c:v>
                </c:pt>
                <c:pt idx="20080">
                  <c:v>1968.5</c:v>
                </c:pt>
                <c:pt idx="20081">
                  <c:v>1968.599975585937</c:v>
                </c:pt>
                <c:pt idx="20082">
                  <c:v>1968.699951171875</c:v>
                </c:pt>
                <c:pt idx="20083">
                  <c:v>1968.799926757812</c:v>
                </c:pt>
                <c:pt idx="20084">
                  <c:v>1968.900024414062</c:v>
                </c:pt>
                <c:pt idx="20085">
                  <c:v>1969.0</c:v>
                </c:pt>
                <c:pt idx="20086">
                  <c:v>1969.099975585937</c:v>
                </c:pt>
                <c:pt idx="20087">
                  <c:v>1969.199951171875</c:v>
                </c:pt>
                <c:pt idx="20088">
                  <c:v>1969.299926757812</c:v>
                </c:pt>
                <c:pt idx="20089">
                  <c:v>1969.400024414062</c:v>
                </c:pt>
                <c:pt idx="20090">
                  <c:v>1969.5</c:v>
                </c:pt>
                <c:pt idx="20091">
                  <c:v>1969.599975585937</c:v>
                </c:pt>
                <c:pt idx="20092">
                  <c:v>1969.699951171875</c:v>
                </c:pt>
                <c:pt idx="20093">
                  <c:v>1969.799926757812</c:v>
                </c:pt>
                <c:pt idx="20094">
                  <c:v>1969.900024414062</c:v>
                </c:pt>
                <c:pt idx="20095">
                  <c:v>1970.0</c:v>
                </c:pt>
                <c:pt idx="20096">
                  <c:v>1970.099975585937</c:v>
                </c:pt>
                <c:pt idx="20097">
                  <c:v>1970.199951171875</c:v>
                </c:pt>
                <c:pt idx="20098">
                  <c:v>1970.299926757812</c:v>
                </c:pt>
                <c:pt idx="20099">
                  <c:v>1970.400024414062</c:v>
                </c:pt>
                <c:pt idx="20100">
                  <c:v>1970.5</c:v>
                </c:pt>
                <c:pt idx="20101">
                  <c:v>1970.599975585937</c:v>
                </c:pt>
                <c:pt idx="20102">
                  <c:v>1970.699951171875</c:v>
                </c:pt>
                <c:pt idx="20103">
                  <c:v>1970.799926757812</c:v>
                </c:pt>
                <c:pt idx="20104">
                  <c:v>1970.900024414062</c:v>
                </c:pt>
                <c:pt idx="20105">
                  <c:v>1971.0</c:v>
                </c:pt>
                <c:pt idx="20106">
                  <c:v>1971.099975585937</c:v>
                </c:pt>
                <c:pt idx="20107">
                  <c:v>1971.199951171875</c:v>
                </c:pt>
                <c:pt idx="20108">
                  <c:v>1971.299926757812</c:v>
                </c:pt>
                <c:pt idx="20109">
                  <c:v>1971.400024414062</c:v>
                </c:pt>
                <c:pt idx="20110">
                  <c:v>1971.5</c:v>
                </c:pt>
                <c:pt idx="20111">
                  <c:v>1971.599975585937</c:v>
                </c:pt>
                <c:pt idx="20112">
                  <c:v>1971.699951171875</c:v>
                </c:pt>
                <c:pt idx="20113">
                  <c:v>1971.799926757812</c:v>
                </c:pt>
                <c:pt idx="20114">
                  <c:v>1971.900024414062</c:v>
                </c:pt>
                <c:pt idx="20115">
                  <c:v>1972.0</c:v>
                </c:pt>
                <c:pt idx="20116">
                  <c:v>1972.099975585937</c:v>
                </c:pt>
                <c:pt idx="20117">
                  <c:v>1972.199951171875</c:v>
                </c:pt>
                <c:pt idx="20118">
                  <c:v>1972.299926757812</c:v>
                </c:pt>
                <c:pt idx="20119">
                  <c:v>1972.400024414062</c:v>
                </c:pt>
                <c:pt idx="20120">
                  <c:v>1972.5</c:v>
                </c:pt>
                <c:pt idx="20121">
                  <c:v>1972.599975585937</c:v>
                </c:pt>
                <c:pt idx="20122">
                  <c:v>1972.699951171875</c:v>
                </c:pt>
                <c:pt idx="20123">
                  <c:v>1972.799926757812</c:v>
                </c:pt>
                <c:pt idx="20124">
                  <c:v>1972.900024414062</c:v>
                </c:pt>
                <c:pt idx="20125">
                  <c:v>1973.0</c:v>
                </c:pt>
                <c:pt idx="20126">
                  <c:v>1973.099975585937</c:v>
                </c:pt>
                <c:pt idx="20127">
                  <c:v>1973.199951171875</c:v>
                </c:pt>
                <c:pt idx="20128">
                  <c:v>1973.299926757812</c:v>
                </c:pt>
                <c:pt idx="20129">
                  <c:v>1973.400024414062</c:v>
                </c:pt>
                <c:pt idx="20130">
                  <c:v>1973.5</c:v>
                </c:pt>
                <c:pt idx="20131">
                  <c:v>1973.599975585937</c:v>
                </c:pt>
                <c:pt idx="20132">
                  <c:v>1973.699951171875</c:v>
                </c:pt>
                <c:pt idx="20133">
                  <c:v>1973.799926757812</c:v>
                </c:pt>
                <c:pt idx="20134">
                  <c:v>1973.900024414062</c:v>
                </c:pt>
                <c:pt idx="20135">
                  <c:v>1974.0</c:v>
                </c:pt>
                <c:pt idx="20136">
                  <c:v>1974.099975585937</c:v>
                </c:pt>
                <c:pt idx="20137">
                  <c:v>1974.199951171875</c:v>
                </c:pt>
                <c:pt idx="20138">
                  <c:v>1974.299926757812</c:v>
                </c:pt>
                <c:pt idx="20139">
                  <c:v>1974.400024414062</c:v>
                </c:pt>
                <c:pt idx="20140">
                  <c:v>1974.5</c:v>
                </c:pt>
                <c:pt idx="20141">
                  <c:v>1974.599975585937</c:v>
                </c:pt>
                <c:pt idx="20142">
                  <c:v>1974.699951171875</c:v>
                </c:pt>
                <c:pt idx="20143">
                  <c:v>1974.799926757812</c:v>
                </c:pt>
                <c:pt idx="20144">
                  <c:v>1974.900024414062</c:v>
                </c:pt>
                <c:pt idx="20145">
                  <c:v>1975.0</c:v>
                </c:pt>
                <c:pt idx="20146">
                  <c:v>1975.099975585937</c:v>
                </c:pt>
                <c:pt idx="20147">
                  <c:v>1975.199951171875</c:v>
                </c:pt>
                <c:pt idx="20148">
                  <c:v>1975.299926757812</c:v>
                </c:pt>
                <c:pt idx="20149">
                  <c:v>1975.400024414062</c:v>
                </c:pt>
                <c:pt idx="20150">
                  <c:v>1975.5</c:v>
                </c:pt>
                <c:pt idx="20151">
                  <c:v>1975.599975585937</c:v>
                </c:pt>
                <c:pt idx="20152">
                  <c:v>1975.699951171875</c:v>
                </c:pt>
                <c:pt idx="20153">
                  <c:v>1975.799926757812</c:v>
                </c:pt>
                <c:pt idx="20154">
                  <c:v>1975.900024414062</c:v>
                </c:pt>
                <c:pt idx="20155">
                  <c:v>1976.0</c:v>
                </c:pt>
                <c:pt idx="20156">
                  <c:v>1976.099975585937</c:v>
                </c:pt>
                <c:pt idx="20157">
                  <c:v>1976.199951171875</c:v>
                </c:pt>
                <c:pt idx="20158">
                  <c:v>1976.299926757812</c:v>
                </c:pt>
                <c:pt idx="20159">
                  <c:v>1976.400024414062</c:v>
                </c:pt>
                <c:pt idx="20160">
                  <c:v>1976.5</c:v>
                </c:pt>
                <c:pt idx="20161">
                  <c:v>1976.599975585937</c:v>
                </c:pt>
                <c:pt idx="20162">
                  <c:v>1976.699951171875</c:v>
                </c:pt>
                <c:pt idx="20163">
                  <c:v>1976.799926757812</c:v>
                </c:pt>
                <c:pt idx="20164">
                  <c:v>1976.900024414062</c:v>
                </c:pt>
                <c:pt idx="20165">
                  <c:v>1977.0</c:v>
                </c:pt>
                <c:pt idx="20166">
                  <c:v>1977.099975585937</c:v>
                </c:pt>
                <c:pt idx="20167">
                  <c:v>1977.199951171875</c:v>
                </c:pt>
                <c:pt idx="20168">
                  <c:v>1977.299926757812</c:v>
                </c:pt>
                <c:pt idx="20169">
                  <c:v>1977.400024414062</c:v>
                </c:pt>
                <c:pt idx="20170">
                  <c:v>1977.5</c:v>
                </c:pt>
                <c:pt idx="20171">
                  <c:v>1977.599975585937</c:v>
                </c:pt>
                <c:pt idx="20172">
                  <c:v>1977.699951171875</c:v>
                </c:pt>
                <c:pt idx="20173">
                  <c:v>1977.799926757812</c:v>
                </c:pt>
                <c:pt idx="20174">
                  <c:v>1977.900024414062</c:v>
                </c:pt>
                <c:pt idx="20175">
                  <c:v>1978.0</c:v>
                </c:pt>
                <c:pt idx="20176">
                  <c:v>1978.099975585937</c:v>
                </c:pt>
                <c:pt idx="20177">
                  <c:v>1978.199951171875</c:v>
                </c:pt>
                <c:pt idx="20178">
                  <c:v>1978.299926757812</c:v>
                </c:pt>
                <c:pt idx="20179">
                  <c:v>1978.400024414062</c:v>
                </c:pt>
                <c:pt idx="20180">
                  <c:v>1978.5</c:v>
                </c:pt>
                <c:pt idx="20181">
                  <c:v>1978.599975585937</c:v>
                </c:pt>
                <c:pt idx="20182">
                  <c:v>1978.699951171875</c:v>
                </c:pt>
                <c:pt idx="20183">
                  <c:v>1978.799926757812</c:v>
                </c:pt>
                <c:pt idx="20184">
                  <c:v>1978.900024414062</c:v>
                </c:pt>
                <c:pt idx="20185">
                  <c:v>1979.0</c:v>
                </c:pt>
                <c:pt idx="20186">
                  <c:v>1979.099975585937</c:v>
                </c:pt>
                <c:pt idx="20187">
                  <c:v>1979.199951171875</c:v>
                </c:pt>
                <c:pt idx="20188">
                  <c:v>1979.299926757812</c:v>
                </c:pt>
                <c:pt idx="20189">
                  <c:v>1979.400024414062</c:v>
                </c:pt>
                <c:pt idx="20190">
                  <c:v>1979.5</c:v>
                </c:pt>
                <c:pt idx="20191">
                  <c:v>1979.599975585937</c:v>
                </c:pt>
                <c:pt idx="20192">
                  <c:v>1979.699951171875</c:v>
                </c:pt>
                <c:pt idx="20193">
                  <c:v>1979.799926757812</c:v>
                </c:pt>
                <c:pt idx="20194">
                  <c:v>1979.900024414062</c:v>
                </c:pt>
                <c:pt idx="20195">
                  <c:v>1980.0</c:v>
                </c:pt>
                <c:pt idx="20196">
                  <c:v>1980.099975585937</c:v>
                </c:pt>
                <c:pt idx="20197">
                  <c:v>1980.199951171875</c:v>
                </c:pt>
                <c:pt idx="20198">
                  <c:v>1980.299926757812</c:v>
                </c:pt>
                <c:pt idx="20199">
                  <c:v>1980.400024414062</c:v>
                </c:pt>
                <c:pt idx="20200">
                  <c:v>1980.5</c:v>
                </c:pt>
                <c:pt idx="20201">
                  <c:v>1980.599975585937</c:v>
                </c:pt>
                <c:pt idx="20202">
                  <c:v>1980.699951171875</c:v>
                </c:pt>
                <c:pt idx="20203">
                  <c:v>1980.799926757812</c:v>
                </c:pt>
                <c:pt idx="20204">
                  <c:v>1980.900024414062</c:v>
                </c:pt>
                <c:pt idx="20205">
                  <c:v>1981.0</c:v>
                </c:pt>
                <c:pt idx="20206">
                  <c:v>1981.099975585937</c:v>
                </c:pt>
                <c:pt idx="20207">
                  <c:v>1981.199951171875</c:v>
                </c:pt>
                <c:pt idx="20208">
                  <c:v>1981.299926757812</c:v>
                </c:pt>
                <c:pt idx="20209">
                  <c:v>1981.400024414062</c:v>
                </c:pt>
                <c:pt idx="20210">
                  <c:v>1981.5</c:v>
                </c:pt>
                <c:pt idx="20211">
                  <c:v>1981.599975585937</c:v>
                </c:pt>
                <c:pt idx="20212">
                  <c:v>1981.699951171875</c:v>
                </c:pt>
                <c:pt idx="20213">
                  <c:v>1981.799926757812</c:v>
                </c:pt>
                <c:pt idx="20214">
                  <c:v>1981.900024414062</c:v>
                </c:pt>
                <c:pt idx="20215">
                  <c:v>1982.0</c:v>
                </c:pt>
                <c:pt idx="20216">
                  <c:v>1982.099975585937</c:v>
                </c:pt>
                <c:pt idx="20217">
                  <c:v>1982.199951171875</c:v>
                </c:pt>
                <c:pt idx="20218">
                  <c:v>1982.299926757812</c:v>
                </c:pt>
                <c:pt idx="20219">
                  <c:v>1982.400024414062</c:v>
                </c:pt>
                <c:pt idx="20220">
                  <c:v>1982.5</c:v>
                </c:pt>
                <c:pt idx="20221">
                  <c:v>1982.599975585937</c:v>
                </c:pt>
                <c:pt idx="20222">
                  <c:v>1982.699951171875</c:v>
                </c:pt>
                <c:pt idx="20223">
                  <c:v>1982.799926757812</c:v>
                </c:pt>
                <c:pt idx="20224">
                  <c:v>1982.900024414062</c:v>
                </c:pt>
                <c:pt idx="20225">
                  <c:v>1983.0</c:v>
                </c:pt>
                <c:pt idx="20226">
                  <c:v>1983.099975585937</c:v>
                </c:pt>
                <c:pt idx="20227">
                  <c:v>1983.199951171875</c:v>
                </c:pt>
                <c:pt idx="20228">
                  <c:v>1983.299926757812</c:v>
                </c:pt>
                <c:pt idx="20229">
                  <c:v>1983.400024414062</c:v>
                </c:pt>
                <c:pt idx="20230">
                  <c:v>1983.5</c:v>
                </c:pt>
                <c:pt idx="20231">
                  <c:v>1983.599975585937</c:v>
                </c:pt>
                <c:pt idx="20232">
                  <c:v>1983.699951171875</c:v>
                </c:pt>
                <c:pt idx="20233">
                  <c:v>1983.799926757812</c:v>
                </c:pt>
                <c:pt idx="20234">
                  <c:v>1983.900024414062</c:v>
                </c:pt>
                <c:pt idx="20235">
                  <c:v>1984.0</c:v>
                </c:pt>
                <c:pt idx="20236">
                  <c:v>1984.099975585937</c:v>
                </c:pt>
                <c:pt idx="20237">
                  <c:v>1984.199951171875</c:v>
                </c:pt>
                <c:pt idx="20238">
                  <c:v>1984.299926757812</c:v>
                </c:pt>
                <c:pt idx="20239">
                  <c:v>1984.400024414062</c:v>
                </c:pt>
                <c:pt idx="20240">
                  <c:v>1984.5</c:v>
                </c:pt>
                <c:pt idx="20241">
                  <c:v>1984.599975585937</c:v>
                </c:pt>
                <c:pt idx="20242">
                  <c:v>1984.699951171875</c:v>
                </c:pt>
                <c:pt idx="20243">
                  <c:v>1984.799926757812</c:v>
                </c:pt>
                <c:pt idx="20244">
                  <c:v>1984.900024414062</c:v>
                </c:pt>
                <c:pt idx="20245">
                  <c:v>1985.0</c:v>
                </c:pt>
                <c:pt idx="20246">
                  <c:v>1985.099975585937</c:v>
                </c:pt>
                <c:pt idx="20247">
                  <c:v>1985.199951171875</c:v>
                </c:pt>
                <c:pt idx="20248">
                  <c:v>1985.299926757812</c:v>
                </c:pt>
                <c:pt idx="20249">
                  <c:v>1985.400024414062</c:v>
                </c:pt>
                <c:pt idx="20250">
                  <c:v>1985.5</c:v>
                </c:pt>
                <c:pt idx="20251">
                  <c:v>1985.599975585937</c:v>
                </c:pt>
                <c:pt idx="20252">
                  <c:v>1985.699951171875</c:v>
                </c:pt>
                <c:pt idx="20253">
                  <c:v>1985.799926757812</c:v>
                </c:pt>
                <c:pt idx="20254">
                  <c:v>1985.900024414062</c:v>
                </c:pt>
                <c:pt idx="20255">
                  <c:v>1986.0</c:v>
                </c:pt>
                <c:pt idx="20256">
                  <c:v>1986.099975585937</c:v>
                </c:pt>
                <c:pt idx="20257">
                  <c:v>1986.199951171875</c:v>
                </c:pt>
                <c:pt idx="20258">
                  <c:v>1986.299926757812</c:v>
                </c:pt>
                <c:pt idx="20259">
                  <c:v>1986.400024414062</c:v>
                </c:pt>
                <c:pt idx="20260">
                  <c:v>1986.5</c:v>
                </c:pt>
                <c:pt idx="20261">
                  <c:v>1986.599975585937</c:v>
                </c:pt>
                <c:pt idx="20262">
                  <c:v>1986.699951171875</c:v>
                </c:pt>
                <c:pt idx="20263">
                  <c:v>1986.799926757812</c:v>
                </c:pt>
                <c:pt idx="20264">
                  <c:v>1986.900024414062</c:v>
                </c:pt>
                <c:pt idx="20265">
                  <c:v>1987.0</c:v>
                </c:pt>
                <c:pt idx="20266">
                  <c:v>1987.099975585937</c:v>
                </c:pt>
                <c:pt idx="20267">
                  <c:v>1987.199951171875</c:v>
                </c:pt>
                <c:pt idx="20268">
                  <c:v>1987.299926757812</c:v>
                </c:pt>
                <c:pt idx="20269">
                  <c:v>1987.400024414062</c:v>
                </c:pt>
                <c:pt idx="20270">
                  <c:v>1987.5</c:v>
                </c:pt>
                <c:pt idx="20271">
                  <c:v>1987.599975585937</c:v>
                </c:pt>
                <c:pt idx="20272">
                  <c:v>1987.699951171875</c:v>
                </c:pt>
                <c:pt idx="20273">
                  <c:v>1987.799926757812</c:v>
                </c:pt>
                <c:pt idx="20274">
                  <c:v>1987.900024414062</c:v>
                </c:pt>
                <c:pt idx="20275">
                  <c:v>1988.0</c:v>
                </c:pt>
                <c:pt idx="20276">
                  <c:v>1988.099975585937</c:v>
                </c:pt>
                <c:pt idx="20277">
                  <c:v>1988.199951171875</c:v>
                </c:pt>
                <c:pt idx="20278">
                  <c:v>1988.299926757812</c:v>
                </c:pt>
                <c:pt idx="20279">
                  <c:v>1988.400024414062</c:v>
                </c:pt>
                <c:pt idx="20280">
                  <c:v>1988.5</c:v>
                </c:pt>
                <c:pt idx="20281">
                  <c:v>1988.599975585937</c:v>
                </c:pt>
                <c:pt idx="20282">
                  <c:v>1988.699951171875</c:v>
                </c:pt>
                <c:pt idx="20283">
                  <c:v>1988.799926757812</c:v>
                </c:pt>
                <c:pt idx="20284">
                  <c:v>1988.900024414062</c:v>
                </c:pt>
                <c:pt idx="20285">
                  <c:v>1989.0</c:v>
                </c:pt>
                <c:pt idx="20286">
                  <c:v>1989.099975585937</c:v>
                </c:pt>
                <c:pt idx="20287">
                  <c:v>1989.199951171875</c:v>
                </c:pt>
                <c:pt idx="20288">
                  <c:v>1989.299926757812</c:v>
                </c:pt>
                <c:pt idx="20289">
                  <c:v>1989.400024414062</c:v>
                </c:pt>
                <c:pt idx="20290">
                  <c:v>1989.5</c:v>
                </c:pt>
                <c:pt idx="20291">
                  <c:v>1989.599975585937</c:v>
                </c:pt>
                <c:pt idx="20292">
                  <c:v>1989.699951171875</c:v>
                </c:pt>
                <c:pt idx="20293">
                  <c:v>1989.799926757812</c:v>
                </c:pt>
                <c:pt idx="20294">
                  <c:v>1989.900024414062</c:v>
                </c:pt>
                <c:pt idx="20295">
                  <c:v>1990.0</c:v>
                </c:pt>
              </c:numCache>
            </c:numRef>
          </c:xVal>
          <c:yVal>
            <c:numRef>
              <c:f>Sheet1!$B$2:$B$20297</c:f>
              <c:numCache>
                <c:formatCode>General</c:formatCode>
                <c:ptCount val="20296"/>
                <c:pt idx="0">
                  <c:v>0.486199986647989</c:v>
                </c:pt>
                <c:pt idx="1">
                  <c:v>0.0678985643353371</c:v>
                </c:pt>
                <c:pt idx="2">
                  <c:v>-0.0108942138685961</c:v>
                </c:pt>
                <c:pt idx="3">
                  <c:v>-0.0482976417551981</c:v>
                </c:pt>
                <c:pt idx="4">
                  <c:v>0.21749420852575</c:v>
                </c:pt>
                <c:pt idx="5">
                  <c:v>0.320300032613886</c:v>
                </c:pt>
                <c:pt idx="6">
                  <c:v>0.260601392936223</c:v>
                </c:pt>
                <c:pt idx="7">
                  <c:v>0.196702547451423</c:v>
                </c:pt>
                <c:pt idx="8">
                  <c:v>0.226050113295059</c:v>
                </c:pt>
                <c:pt idx="9">
                  <c:v>0.181801340291713</c:v>
                </c:pt>
                <c:pt idx="10">
                  <c:v>0.17340002441415</c:v>
                </c:pt>
                <c:pt idx="11">
                  <c:v>0.211150035855098</c:v>
                </c:pt>
                <c:pt idx="12">
                  <c:v>0.195900437734963</c:v>
                </c:pt>
                <c:pt idx="13">
                  <c:v>0.14165118560777</c:v>
                </c:pt>
                <c:pt idx="14">
                  <c:v>0.14655074748589</c:v>
                </c:pt>
                <c:pt idx="15">
                  <c:v>0.134500032803771</c:v>
                </c:pt>
                <c:pt idx="16">
                  <c:v>0.130750840373366</c:v>
                </c:pt>
                <c:pt idx="17">
                  <c:v>0.141948487471382</c:v>
                </c:pt>
                <c:pt idx="18">
                  <c:v>0.158100293920143</c:v>
                </c:pt>
                <c:pt idx="19">
                  <c:v>0.164848614120274</c:v>
                </c:pt>
                <c:pt idx="20">
                  <c:v>0.220900036616513</c:v>
                </c:pt>
                <c:pt idx="21">
                  <c:v>0.250799973677204</c:v>
                </c:pt>
                <c:pt idx="22">
                  <c:v>0.315597117994912</c:v>
                </c:pt>
                <c:pt idx="23">
                  <c:v>0.338349215126072</c:v>
                </c:pt>
                <c:pt idx="24">
                  <c:v>0.391998063561914</c:v>
                </c:pt>
                <c:pt idx="25">
                  <c:v>0.421150019548804</c:v>
                </c:pt>
                <c:pt idx="26">
                  <c:v>0.449998400305049</c:v>
                </c:pt>
                <c:pt idx="27">
                  <c:v>0.456799012466945</c:v>
                </c:pt>
                <c:pt idx="28">
                  <c:v>0.445298972892488</c:v>
                </c:pt>
                <c:pt idx="29">
                  <c:v>0.427850227162708</c:v>
                </c:pt>
                <c:pt idx="30">
                  <c:v>0.369050007819169</c:v>
                </c:pt>
                <c:pt idx="31">
                  <c:v>0.313749841974641</c:v>
                </c:pt>
                <c:pt idx="32">
                  <c:v>0.291750627420697</c:v>
                </c:pt>
                <c:pt idx="33">
                  <c:v>0.251750574396283</c:v>
                </c:pt>
                <c:pt idx="34">
                  <c:v>0.214350273701712</c:v>
                </c:pt>
                <c:pt idx="35">
                  <c:v>0.172550003528158</c:v>
                </c:pt>
                <c:pt idx="36">
                  <c:v>0.173899936009548</c:v>
                </c:pt>
                <c:pt idx="37">
                  <c:v>0.163600257776125</c:v>
                </c:pt>
                <c:pt idx="38">
                  <c:v>0.164099723337131</c:v>
                </c:pt>
                <c:pt idx="39">
                  <c:v>0.137200102995848</c:v>
                </c:pt>
                <c:pt idx="40">
                  <c:v>0.146650011731253</c:v>
                </c:pt>
                <c:pt idx="41">
                  <c:v>0.14240005321335</c:v>
                </c:pt>
                <c:pt idx="42">
                  <c:v>0.124400115200842</c:v>
                </c:pt>
                <c:pt idx="43">
                  <c:v>0.12254985933032</c:v>
                </c:pt>
                <c:pt idx="44">
                  <c:v>0.119299911304552</c:v>
                </c:pt>
                <c:pt idx="45">
                  <c:v>0.122399986456003</c:v>
                </c:pt>
                <c:pt idx="46">
                  <c:v>0.109050247094274</c:v>
                </c:pt>
                <c:pt idx="47">
                  <c:v>0.105450021554134</c:v>
                </c:pt>
                <c:pt idx="48">
                  <c:v>0.113750116728625</c:v>
                </c:pt>
                <c:pt idx="49">
                  <c:v>0.107450292871363</c:v>
                </c:pt>
                <c:pt idx="50">
                  <c:v>0.109050029750506</c:v>
                </c:pt>
                <c:pt idx="51">
                  <c:v>0.117099875827989</c:v>
                </c:pt>
                <c:pt idx="52">
                  <c:v>0.109300300213363</c:v>
                </c:pt>
                <c:pt idx="53">
                  <c:v>0.113899816606136</c:v>
                </c:pt>
                <c:pt idx="54">
                  <c:v>0.114000061126717</c:v>
                </c:pt>
                <c:pt idx="55">
                  <c:v>0.105149979684938</c:v>
                </c:pt>
                <c:pt idx="56">
                  <c:v>0.100799922940496</c:v>
                </c:pt>
                <c:pt idx="57">
                  <c:v>0.097799736973684</c:v>
                </c:pt>
                <c:pt idx="58">
                  <c:v>0.0954499562249111</c:v>
                </c:pt>
                <c:pt idx="59">
                  <c:v>0.100899722001486</c:v>
                </c:pt>
                <c:pt idx="60">
                  <c:v>0.105100022694387</c:v>
                </c:pt>
                <c:pt idx="61">
                  <c:v>0.104049937152013</c:v>
                </c:pt>
                <c:pt idx="62">
                  <c:v>0.102899782177701</c:v>
                </c:pt>
                <c:pt idx="63">
                  <c:v>0.111849954697391</c:v>
                </c:pt>
                <c:pt idx="64">
                  <c:v>0.106049932001042</c:v>
                </c:pt>
                <c:pt idx="65">
                  <c:v>0.102550002098724</c:v>
                </c:pt>
                <c:pt idx="66">
                  <c:v>0.101199911496224</c:v>
                </c:pt>
                <c:pt idx="67">
                  <c:v>0.0959999846418213</c:v>
                </c:pt>
                <c:pt idx="68">
                  <c:v>0.0917499671922996</c:v>
                </c:pt>
                <c:pt idx="69">
                  <c:v>0.0912498493162275</c:v>
                </c:pt>
                <c:pt idx="70">
                  <c:v>0.0916500294661091</c:v>
                </c:pt>
                <c:pt idx="71">
                  <c:v>0.0857999788277084</c:v>
                </c:pt>
                <c:pt idx="72">
                  <c:v>0.0880998707762046</c:v>
                </c:pt>
                <c:pt idx="73">
                  <c:v>0.0901999188390618</c:v>
                </c:pt>
                <c:pt idx="74">
                  <c:v>0.0865498854618636</c:v>
                </c:pt>
                <c:pt idx="75">
                  <c:v>0.0846000038145576</c:v>
                </c:pt>
                <c:pt idx="76">
                  <c:v>0.084549881361454</c:v>
                </c:pt>
                <c:pt idx="77">
                  <c:v>0.086599887941702</c:v>
                </c:pt>
                <c:pt idx="78">
                  <c:v>0.0882499639483285</c:v>
                </c:pt>
                <c:pt idx="79">
                  <c:v>0.0873498565670161</c:v>
                </c:pt>
                <c:pt idx="80">
                  <c:v>0.0820499598485185</c:v>
                </c:pt>
                <c:pt idx="81">
                  <c:v>0.0827998766872042</c:v>
                </c:pt>
                <c:pt idx="82">
                  <c:v>0.0848499361018184</c:v>
                </c:pt>
                <c:pt idx="83">
                  <c:v>0.0820500265108421</c:v>
                </c:pt>
                <c:pt idx="84">
                  <c:v>0.0777999230340356</c:v>
                </c:pt>
                <c:pt idx="85">
                  <c:v>0.0807498540852975</c:v>
                </c:pt>
                <c:pt idx="86">
                  <c:v>0.0818498757325869</c:v>
                </c:pt>
                <c:pt idx="87">
                  <c:v>0.087749878402974</c:v>
                </c:pt>
                <c:pt idx="88">
                  <c:v>0.0931999483109393</c:v>
                </c:pt>
                <c:pt idx="89">
                  <c:v>0.0938499443982437</c:v>
                </c:pt>
                <c:pt idx="90">
                  <c:v>0.0917000092485978</c:v>
                </c:pt>
                <c:pt idx="91">
                  <c:v>0.0922998619062127</c:v>
                </c:pt>
                <c:pt idx="92">
                  <c:v>0.0942498623808205</c:v>
                </c:pt>
                <c:pt idx="93">
                  <c:v>0.0967999617569148</c:v>
                </c:pt>
                <c:pt idx="94">
                  <c:v>0.0976498558993626</c:v>
                </c:pt>
                <c:pt idx="95">
                  <c:v>0.101649818607257</c:v>
                </c:pt>
                <c:pt idx="96">
                  <c:v>0.102449902915396</c:v>
                </c:pt>
                <c:pt idx="97">
                  <c:v>0.105999916264409</c:v>
                </c:pt>
                <c:pt idx="98">
                  <c:v>0.109499964328279</c:v>
                </c:pt>
                <c:pt idx="99">
                  <c:v>0.110299922653212</c:v>
                </c:pt>
                <c:pt idx="100">
                  <c:v>0.110849915694416</c:v>
                </c:pt>
                <c:pt idx="101">
                  <c:v>0.113849874684092</c:v>
                </c:pt>
                <c:pt idx="102">
                  <c:v>0.117199931046343</c:v>
                </c:pt>
                <c:pt idx="103">
                  <c:v>0.122749954887695</c:v>
                </c:pt>
                <c:pt idx="104">
                  <c:v>0.124699839874665</c:v>
                </c:pt>
                <c:pt idx="105">
                  <c:v>0.122399910636886</c:v>
                </c:pt>
                <c:pt idx="106">
                  <c:v>0.116999977683008</c:v>
                </c:pt>
                <c:pt idx="107">
                  <c:v>0.113149901291763</c:v>
                </c:pt>
                <c:pt idx="108">
                  <c:v>0.115199954601849</c:v>
                </c:pt>
                <c:pt idx="109">
                  <c:v>0.115699889563984</c:v>
                </c:pt>
                <c:pt idx="110">
                  <c:v>0.118949945255736</c:v>
                </c:pt>
                <c:pt idx="111">
                  <c:v>0.121299905105843</c:v>
                </c:pt>
                <c:pt idx="112">
                  <c:v>0.120849904917122</c:v>
                </c:pt>
                <c:pt idx="113">
                  <c:v>0.121649972628802</c:v>
                </c:pt>
                <c:pt idx="114">
                  <c:v>0.120399896240997</c:v>
                </c:pt>
                <c:pt idx="115">
                  <c:v>0.116499933814339</c:v>
                </c:pt>
                <c:pt idx="116">
                  <c:v>0.116499813553673</c:v>
                </c:pt>
                <c:pt idx="117">
                  <c:v>0.118999881935451</c:v>
                </c:pt>
                <c:pt idx="118">
                  <c:v>0.116200022122939</c:v>
                </c:pt>
                <c:pt idx="119">
                  <c:v>0.118349840067822</c:v>
                </c:pt>
                <c:pt idx="120">
                  <c:v>0.117699948594236</c:v>
                </c:pt>
                <c:pt idx="121">
                  <c:v>0.120149921986012</c:v>
                </c:pt>
                <c:pt idx="122">
                  <c:v>0.122399872685492</c:v>
                </c:pt>
                <c:pt idx="123">
                  <c:v>0.120899985788128</c:v>
                </c:pt>
                <c:pt idx="124">
                  <c:v>0.119699835391657</c:v>
                </c:pt>
                <c:pt idx="125">
                  <c:v>0.119549851795455</c:v>
                </c:pt>
                <c:pt idx="126">
                  <c:v>0.120349856850225</c:v>
                </c:pt>
                <c:pt idx="127">
                  <c:v>0.122549879168218</c:v>
                </c:pt>
                <c:pt idx="128">
                  <c:v>0.124349960420659</c:v>
                </c:pt>
                <c:pt idx="129">
                  <c:v>0.126949905199581</c:v>
                </c:pt>
                <c:pt idx="130">
                  <c:v>0.126449912644603</c:v>
                </c:pt>
                <c:pt idx="131">
                  <c:v>0.12309988231209</c:v>
                </c:pt>
                <c:pt idx="132">
                  <c:v>0.125199927326321</c:v>
                </c:pt>
                <c:pt idx="133">
                  <c:v>0.12714994745329</c:v>
                </c:pt>
                <c:pt idx="134">
                  <c:v>0.126099929999327</c:v>
                </c:pt>
                <c:pt idx="135">
                  <c:v>0.125949899673287</c:v>
                </c:pt>
                <c:pt idx="136">
                  <c:v>0.126399846649292</c:v>
                </c:pt>
                <c:pt idx="137">
                  <c:v>0.123799917411816</c:v>
                </c:pt>
                <c:pt idx="138">
                  <c:v>0.120649973105174</c:v>
                </c:pt>
                <c:pt idx="139">
                  <c:v>0.11689991941239</c:v>
                </c:pt>
                <c:pt idx="140">
                  <c:v>0.11739990415299</c:v>
                </c:pt>
                <c:pt idx="141">
                  <c:v>0.119149880596524</c:v>
                </c:pt>
                <c:pt idx="142">
                  <c:v>0.123149885650491</c:v>
                </c:pt>
                <c:pt idx="143">
                  <c:v>0.124949960132653</c:v>
                </c:pt>
                <c:pt idx="144">
                  <c:v>0.126799883746571</c:v>
                </c:pt>
                <c:pt idx="145">
                  <c:v>0.128299875257653</c:v>
                </c:pt>
                <c:pt idx="146">
                  <c:v>0.124599961945933</c:v>
                </c:pt>
                <c:pt idx="147">
                  <c:v>0.12564995498542</c:v>
                </c:pt>
                <c:pt idx="148">
                  <c:v>0.11839997682182</c:v>
                </c:pt>
                <c:pt idx="149">
                  <c:v>0.112449968528381</c:v>
                </c:pt>
                <c:pt idx="150">
                  <c:v>0.11124995260252</c:v>
                </c:pt>
                <c:pt idx="151">
                  <c:v>0.111999856566399</c:v>
                </c:pt>
                <c:pt idx="152">
                  <c:v>0.113349949169788</c:v>
                </c:pt>
                <c:pt idx="153">
                  <c:v>0.108249972530757</c:v>
                </c:pt>
                <c:pt idx="154">
                  <c:v>0.106449920363957</c:v>
                </c:pt>
                <c:pt idx="155">
                  <c:v>0.106199863625079</c:v>
                </c:pt>
                <c:pt idx="156">
                  <c:v>0.10459988155344</c:v>
                </c:pt>
                <c:pt idx="157">
                  <c:v>0.101699945545988</c:v>
                </c:pt>
                <c:pt idx="158">
                  <c:v>0.096599985499779</c:v>
                </c:pt>
                <c:pt idx="159">
                  <c:v>0.0920999628033314</c:v>
                </c:pt>
                <c:pt idx="160">
                  <c:v>0.0917498864146182</c:v>
                </c:pt>
                <c:pt idx="161">
                  <c:v>0.0926499239903933</c:v>
                </c:pt>
                <c:pt idx="162">
                  <c:v>0.0915999691933393</c:v>
                </c:pt>
                <c:pt idx="163">
                  <c:v>0.0876500052436313</c:v>
                </c:pt>
                <c:pt idx="164">
                  <c:v>0.085049926659849</c:v>
                </c:pt>
                <c:pt idx="165">
                  <c:v>0.0847498819348402</c:v>
                </c:pt>
                <c:pt idx="166">
                  <c:v>0.0859998658161203</c:v>
                </c:pt>
                <c:pt idx="167">
                  <c:v>0.0901998881308827</c:v>
                </c:pt>
                <c:pt idx="168">
                  <c:v>0.0936999294281122</c:v>
                </c:pt>
                <c:pt idx="169">
                  <c:v>0.0929999663349008</c:v>
                </c:pt>
                <c:pt idx="170">
                  <c:v>0.0947499126414186</c:v>
                </c:pt>
                <c:pt idx="171">
                  <c:v>0.0872998596169054</c:v>
                </c:pt>
                <c:pt idx="172">
                  <c:v>0.0853498797405336</c:v>
                </c:pt>
                <c:pt idx="173">
                  <c:v>0.0840999330503109</c:v>
                </c:pt>
                <c:pt idx="174">
                  <c:v>0.0790000326160225</c:v>
                </c:pt>
                <c:pt idx="175">
                  <c:v>0.081949896619335</c:v>
                </c:pt>
                <c:pt idx="176">
                  <c:v>0.0810998435918009</c:v>
                </c:pt>
                <c:pt idx="177">
                  <c:v>0.084199983117287</c:v>
                </c:pt>
                <c:pt idx="178">
                  <c:v>0.0816499656648375</c:v>
                </c:pt>
                <c:pt idx="179">
                  <c:v>0.0811998726821912</c:v>
                </c:pt>
                <c:pt idx="180">
                  <c:v>0.081449875542603</c:v>
                </c:pt>
                <c:pt idx="181">
                  <c:v>0.0836998174163455</c:v>
                </c:pt>
                <c:pt idx="182">
                  <c:v>0.0842999376254738</c:v>
                </c:pt>
                <c:pt idx="183">
                  <c:v>0.0914999721499043</c:v>
                </c:pt>
                <c:pt idx="184">
                  <c:v>0.0902499021976837</c:v>
                </c:pt>
                <c:pt idx="185">
                  <c:v>0.0906498215626925</c:v>
                </c:pt>
                <c:pt idx="186">
                  <c:v>0.0878500169746985</c:v>
                </c:pt>
                <c:pt idx="187">
                  <c:v>0.0874498994344321</c:v>
                </c:pt>
                <c:pt idx="188">
                  <c:v>0.0902499803523824</c:v>
                </c:pt>
                <c:pt idx="189">
                  <c:v>0.0885500758595299</c:v>
                </c:pt>
                <c:pt idx="190">
                  <c:v>0.090799864337896</c:v>
                </c:pt>
                <c:pt idx="191">
                  <c:v>0.0899498814105755</c:v>
                </c:pt>
                <c:pt idx="192">
                  <c:v>0.0931498871323128</c:v>
                </c:pt>
                <c:pt idx="193">
                  <c:v>0.0975999946094816</c:v>
                </c:pt>
                <c:pt idx="194">
                  <c:v>0.093849878929177</c:v>
                </c:pt>
                <c:pt idx="195">
                  <c:v>0.0916498904189211</c:v>
                </c:pt>
                <c:pt idx="196">
                  <c:v>0.0915997831798449</c:v>
                </c:pt>
                <c:pt idx="197">
                  <c:v>0.10119981970638</c:v>
                </c:pt>
                <c:pt idx="198">
                  <c:v>0.106799954126473</c:v>
                </c:pt>
                <c:pt idx="199">
                  <c:v>0.115149786946859</c:v>
                </c:pt>
                <c:pt idx="200">
                  <c:v>0.122299763010233</c:v>
                </c:pt>
                <c:pt idx="201">
                  <c:v>0.132799773786246</c:v>
                </c:pt>
                <c:pt idx="202">
                  <c:v>0.13074993581904</c:v>
                </c:pt>
                <c:pt idx="203">
                  <c:v>0.132799949500622</c:v>
                </c:pt>
                <c:pt idx="204">
                  <c:v>0.129449958130863</c:v>
                </c:pt>
                <c:pt idx="205">
                  <c:v>0.116200048065366</c:v>
                </c:pt>
                <c:pt idx="206">
                  <c:v>0.10365014342824</c:v>
                </c:pt>
                <c:pt idx="207">
                  <c:v>0.0994500726665137</c:v>
                </c:pt>
                <c:pt idx="208">
                  <c:v>0.0915999675235071</c:v>
                </c:pt>
                <c:pt idx="209">
                  <c:v>0.0790501584015146</c:v>
                </c:pt>
                <c:pt idx="210">
                  <c:v>0.0658501818143122</c:v>
                </c:pt>
                <c:pt idx="211">
                  <c:v>0.0580500870200922</c:v>
                </c:pt>
                <c:pt idx="212">
                  <c:v>0.0528000641788822</c:v>
                </c:pt>
                <c:pt idx="213">
                  <c:v>0.0476999903657997</c:v>
                </c:pt>
                <c:pt idx="214">
                  <c:v>0.0404500244112569</c:v>
                </c:pt>
                <c:pt idx="215">
                  <c:v>0.0368999338134017</c:v>
                </c:pt>
                <c:pt idx="216">
                  <c:v>0.0350999798756675</c:v>
                </c:pt>
                <c:pt idx="217">
                  <c:v>0.0312500305153662</c:v>
                </c:pt>
                <c:pt idx="218">
                  <c:v>0.0240999609450228</c:v>
                </c:pt>
                <c:pt idx="219">
                  <c:v>0.0122501850091794</c:v>
                </c:pt>
                <c:pt idx="220">
                  <c:v>-0.000349850844941102</c:v>
                </c:pt>
                <c:pt idx="221">
                  <c:v>-0.00984990940560237</c:v>
                </c:pt>
                <c:pt idx="222">
                  <c:v>-0.0219999125984032</c:v>
                </c:pt>
                <c:pt idx="223">
                  <c:v>-0.0376000822579954</c:v>
                </c:pt>
                <c:pt idx="224">
                  <c:v>-0.0490500343366875</c:v>
                </c:pt>
                <c:pt idx="225">
                  <c:v>-0.0600498836029146</c:v>
                </c:pt>
                <c:pt idx="226">
                  <c:v>-0.0624000107782194</c:v>
                </c:pt>
                <c:pt idx="227">
                  <c:v>-0.0605000233190367</c:v>
                </c:pt>
                <c:pt idx="228">
                  <c:v>-0.063050037719222</c:v>
                </c:pt>
                <c:pt idx="229">
                  <c:v>-0.0680000361971906</c:v>
                </c:pt>
                <c:pt idx="230">
                  <c:v>-0.0703500343370251</c:v>
                </c:pt>
                <c:pt idx="231">
                  <c:v>-0.0767499689609394</c:v>
                </c:pt>
                <c:pt idx="232">
                  <c:v>-0.085899896621413</c:v>
                </c:pt>
                <c:pt idx="233">
                  <c:v>-0.0884999951376812</c:v>
                </c:pt>
                <c:pt idx="234">
                  <c:v>-0.0906500796336331</c:v>
                </c:pt>
                <c:pt idx="235">
                  <c:v>-0.094200117066066</c:v>
                </c:pt>
                <c:pt idx="236">
                  <c:v>-0.0918001197824196</c:v>
                </c:pt>
                <c:pt idx="237">
                  <c:v>-0.0798001692783146</c:v>
                </c:pt>
                <c:pt idx="238">
                  <c:v>-0.07490002331906</c:v>
                </c:pt>
                <c:pt idx="239">
                  <c:v>-0.0619002221610572</c:v>
                </c:pt>
                <c:pt idx="240">
                  <c:v>-0.0483503765135538</c:v>
                </c:pt>
                <c:pt idx="241">
                  <c:v>-0.0458002473860688</c:v>
                </c:pt>
                <c:pt idx="242">
                  <c:v>-0.0471001129626529</c:v>
                </c:pt>
                <c:pt idx="243">
                  <c:v>-0.0386500265158247</c:v>
                </c:pt>
                <c:pt idx="244">
                  <c:v>-0.0335503097085166</c:v>
                </c:pt>
                <c:pt idx="245">
                  <c:v>-0.039250129226275</c:v>
                </c:pt>
                <c:pt idx="246">
                  <c:v>-0.0468001175431709</c:v>
                </c:pt>
                <c:pt idx="247">
                  <c:v>-0.0620999888451479</c:v>
                </c:pt>
                <c:pt idx="248">
                  <c:v>-0.0713500472593296</c:v>
                </c:pt>
                <c:pt idx="249">
                  <c:v>-0.0727501644614676</c:v>
                </c:pt>
                <c:pt idx="250">
                  <c:v>-0.0678503521485254</c:v>
                </c:pt>
                <c:pt idx="251">
                  <c:v>-0.0624002544900577</c:v>
                </c:pt>
                <c:pt idx="252">
                  <c:v>-0.0552501503952953</c:v>
                </c:pt>
                <c:pt idx="253">
                  <c:v>-0.0497501331810781</c:v>
                </c:pt>
                <c:pt idx="254">
                  <c:v>-0.04465018978226</c:v>
                </c:pt>
                <c:pt idx="255">
                  <c:v>-0.0427000477320689</c:v>
                </c:pt>
                <c:pt idx="256">
                  <c:v>-0.0494500513123057</c:v>
                </c:pt>
                <c:pt idx="257">
                  <c:v>-0.0496501055276894</c:v>
                </c:pt>
                <c:pt idx="258">
                  <c:v>-0.0459000366718101</c:v>
                </c:pt>
                <c:pt idx="259">
                  <c:v>-0.049950190976233</c:v>
                </c:pt>
                <c:pt idx="260">
                  <c:v>-0.0553500961796089</c:v>
                </c:pt>
                <c:pt idx="261">
                  <c:v>-0.0551501209265552</c:v>
                </c:pt>
                <c:pt idx="262">
                  <c:v>-0.0515501219779253</c:v>
                </c:pt>
                <c:pt idx="263">
                  <c:v>-0.047350050546811</c:v>
                </c:pt>
                <c:pt idx="264">
                  <c:v>-0.0397001171149895</c:v>
                </c:pt>
                <c:pt idx="265">
                  <c:v>-0.0347001676091168</c:v>
                </c:pt>
                <c:pt idx="266">
                  <c:v>-0.0244003339539631</c:v>
                </c:pt>
                <c:pt idx="267">
                  <c:v>-0.0169501861819299</c:v>
                </c:pt>
                <c:pt idx="268">
                  <c:v>-0.0125500992289744</c:v>
                </c:pt>
                <c:pt idx="269">
                  <c:v>-0.0166002338919498</c:v>
                </c:pt>
                <c:pt idx="270">
                  <c:v>-0.0272001052180713</c:v>
                </c:pt>
                <c:pt idx="271">
                  <c:v>-0.039599992443982</c:v>
                </c:pt>
                <c:pt idx="272">
                  <c:v>-0.0459000202208699</c:v>
                </c:pt>
                <c:pt idx="273">
                  <c:v>-0.0497500038145517</c:v>
                </c:pt>
                <c:pt idx="274">
                  <c:v>-0.0515500739347772</c:v>
                </c:pt>
                <c:pt idx="275">
                  <c:v>-0.0478001774317818</c:v>
                </c:pt>
                <c:pt idx="276">
                  <c:v>-0.0398501735689933</c:v>
                </c:pt>
                <c:pt idx="277">
                  <c:v>-0.0361500631806848</c:v>
                </c:pt>
                <c:pt idx="278">
                  <c:v>-0.0333500161177653</c:v>
                </c:pt>
                <c:pt idx="279">
                  <c:v>-0.0311001405971183</c:v>
                </c:pt>
                <c:pt idx="280">
                  <c:v>-0.0289001094606647</c:v>
                </c:pt>
                <c:pt idx="281">
                  <c:v>-0.0281000603681605</c:v>
                </c:pt>
                <c:pt idx="282">
                  <c:v>-0.0247001030729734</c:v>
                </c:pt>
                <c:pt idx="283">
                  <c:v>-0.018200041129603</c:v>
                </c:pt>
                <c:pt idx="284">
                  <c:v>-0.00875020187231712</c:v>
                </c:pt>
                <c:pt idx="285">
                  <c:v>-0.00785011554035009</c:v>
                </c:pt>
                <c:pt idx="286">
                  <c:v>-0.0038000845706847</c:v>
                </c:pt>
                <c:pt idx="287">
                  <c:v>0.00184993827133439</c:v>
                </c:pt>
                <c:pt idx="288">
                  <c:v>0.00604995245521422</c:v>
                </c:pt>
                <c:pt idx="289">
                  <c:v>0.0136999123096757</c:v>
                </c:pt>
                <c:pt idx="290">
                  <c:v>0.0138998804395669</c:v>
                </c:pt>
                <c:pt idx="291">
                  <c:v>0.0140499330846069</c:v>
                </c:pt>
                <c:pt idx="292">
                  <c:v>0.0102499303538934</c:v>
                </c:pt>
                <c:pt idx="293">
                  <c:v>0.0103499747019669</c:v>
                </c:pt>
                <c:pt idx="294">
                  <c:v>-0.000649895573587855</c:v>
                </c:pt>
                <c:pt idx="295">
                  <c:v>-0.00350007152883336</c:v>
                </c:pt>
                <c:pt idx="296">
                  <c:v>-0.00490015724062687</c:v>
                </c:pt>
                <c:pt idx="297">
                  <c:v>0.00219982306589372</c:v>
                </c:pt>
                <c:pt idx="298">
                  <c:v>0.0062499146333721</c:v>
                </c:pt>
                <c:pt idx="299">
                  <c:v>0.0150498069015157</c:v>
                </c:pt>
                <c:pt idx="300">
                  <c:v>0.0157499741981155</c:v>
                </c:pt>
                <c:pt idx="301">
                  <c:v>0.0110999828320928</c:v>
                </c:pt>
                <c:pt idx="302">
                  <c:v>0.0042999564029742</c:v>
                </c:pt>
                <c:pt idx="303">
                  <c:v>-0.000800019573944155</c:v>
                </c:pt>
                <c:pt idx="304">
                  <c:v>-0.00890007242196589</c:v>
                </c:pt>
                <c:pt idx="305">
                  <c:v>-0.0134500499043497</c:v>
                </c:pt>
                <c:pt idx="306">
                  <c:v>-0.016150043476955</c:v>
                </c:pt>
                <c:pt idx="307">
                  <c:v>-0.0136000077509379</c:v>
                </c:pt>
                <c:pt idx="308">
                  <c:v>-0.00719998539716471</c:v>
                </c:pt>
                <c:pt idx="309">
                  <c:v>-0.00100006262437091</c:v>
                </c:pt>
                <c:pt idx="310">
                  <c:v>-0.00239999387486023</c:v>
                </c:pt>
                <c:pt idx="311">
                  <c:v>0.000899933980690548</c:v>
                </c:pt>
                <c:pt idx="312">
                  <c:v>0.00659996038302779</c:v>
                </c:pt>
                <c:pt idx="313">
                  <c:v>0.00849997493423871</c:v>
                </c:pt>
                <c:pt idx="314">
                  <c:v>0.00505009195330785</c:v>
                </c:pt>
                <c:pt idx="315">
                  <c:v>0.000400008819269715</c:v>
                </c:pt>
                <c:pt idx="316">
                  <c:v>0.000199936672288459</c:v>
                </c:pt>
                <c:pt idx="317">
                  <c:v>-0.00145008281106129</c:v>
                </c:pt>
                <c:pt idx="318">
                  <c:v>-0.00450001694844104</c:v>
                </c:pt>
                <c:pt idx="319">
                  <c:v>-0.0017501180554973</c:v>
                </c:pt>
                <c:pt idx="320">
                  <c:v>0.004999999251595</c:v>
                </c:pt>
                <c:pt idx="321">
                  <c:v>0.0067999667226104</c:v>
                </c:pt>
                <c:pt idx="322">
                  <c:v>0.00524991743077407</c:v>
                </c:pt>
                <c:pt idx="323">
                  <c:v>0.00899994772407808</c:v>
                </c:pt>
                <c:pt idx="324">
                  <c:v>0.0103498506759934</c:v>
                </c:pt>
                <c:pt idx="325">
                  <c:v>0.015000001523731</c:v>
                </c:pt>
                <c:pt idx="326">
                  <c:v>0.0148500096438511</c:v>
                </c:pt>
                <c:pt idx="327">
                  <c:v>0.0165999408891366</c:v>
                </c:pt>
                <c:pt idx="328">
                  <c:v>0.0180999766016612</c:v>
                </c:pt>
                <c:pt idx="329">
                  <c:v>0.0208499063119234</c:v>
                </c:pt>
                <c:pt idx="330">
                  <c:v>0.0209999992694065</c:v>
                </c:pt>
                <c:pt idx="331">
                  <c:v>0.0237999824857979</c:v>
                </c:pt>
                <c:pt idx="332">
                  <c:v>0.0245999465805653</c:v>
                </c:pt>
                <c:pt idx="333">
                  <c:v>0.0245999790859059</c:v>
                </c:pt>
                <c:pt idx="334">
                  <c:v>0.0207499907701276</c:v>
                </c:pt>
                <c:pt idx="335">
                  <c:v>0.0174499998138344</c:v>
                </c:pt>
                <c:pt idx="336">
                  <c:v>0.0153999656831729</c:v>
                </c:pt>
                <c:pt idx="337">
                  <c:v>0.0139499290089589</c:v>
                </c:pt>
                <c:pt idx="338">
                  <c:v>0.0119499426255061</c:v>
                </c:pt>
                <c:pt idx="339">
                  <c:v>0.0132499769970309</c:v>
                </c:pt>
                <c:pt idx="340">
                  <c:v>0.0132500000618165</c:v>
                </c:pt>
                <c:pt idx="341">
                  <c:v>0.00844996174782864</c:v>
                </c:pt>
                <c:pt idx="342">
                  <c:v>0.00834998847858514</c:v>
                </c:pt>
                <c:pt idx="343">
                  <c:v>0.00905000763668795</c:v>
                </c:pt>
                <c:pt idx="344">
                  <c:v>0.0024500649451511</c:v>
                </c:pt>
                <c:pt idx="345">
                  <c:v>1.81898940354586E-12</c:v>
                </c:pt>
                <c:pt idx="346">
                  <c:v>-0.00090005336824106</c:v>
                </c:pt>
                <c:pt idx="347">
                  <c:v>0.000149925621371949</c:v>
                </c:pt>
                <c:pt idx="348">
                  <c:v>0.00254997532829293</c:v>
                </c:pt>
                <c:pt idx="349">
                  <c:v>0.00104993129207287</c:v>
                </c:pt>
                <c:pt idx="350">
                  <c:v>-0.00135000030422816</c:v>
                </c:pt>
                <c:pt idx="351">
                  <c:v>-0.00479998498485656</c:v>
                </c:pt>
                <c:pt idx="352">
                  <c:v>-0.00385006712167524</c:v>
                </c:pt>
                <c:pt idx="353">
                  <c:v>-0.0032500398629054</c:v>
                </c:pt>
                <c:pt idx="354">
                  <c:v>-0.00270003198966151</c:v>
                </c:pt>
                <c:pt idx="355">
                  <c:v>0.000100000084785279</c:v>
                </c:pt>
                <c:pt idx="356">
                  <c:v>-0.000300035488180583</c:v>
                </c:pt>
                <c:pt idx="357">
                  <c:v>0.000649827328743413</c:v>
                </c:pt>
                <c:pt idx="358">
                  <c:v>0.00619985625598929</c:v>
                </c:pt>
                <c:pt idx="359">
                  <c:v>0.00565001627546735</c:v>
                </c:pt>
                <c:pt idx="360">
                  <c:v>0.00780000035956618</c:v>
                </c:pt>
                <c:pt idx="361">
                  <c:v>0.00700003912788816</c:v>
                </c:pt>
                <c:pt idx="362">
                  <c:v>0.00290001949178986</c:v>
                </c:pt>
                <c:pt idx="363">
                  <c:v>0.00184986960084643</c:v>
                </c:pt>
                <c:pt idx="364">
                  <c:v>0.00464982250196044</c:v>
                </c:pt>
                <c:pt idx="365">
                  <c:v>0.0127000007778406</c:v>
                </c:pt>
                <c:pt idx="366">
                  <c:v>0.0161999252304668</c:v>
                </c:pt>
                <c:pt idx="367">
                  <c:v>0.0169498505347292</c:v>
                </c:pt>
                <c:pt idx="368">
                  <c:v>0.0189999651520338</c:v>
                </c:pt>
                <c:pt idx="369">
                  <c:v>0.0222998855497281</c:v>
                </c:pt>
                <c:pt idx="370">
                  <c:v>0.0211499988399737</c:v>
                </c:pt>
                <c:pt idx="371">
                  <c:v>0.0154000010406889</c:v>
                </c:pt>
                <c:pt idx="372">
                  <c:v>0.016449892820674</c:v>
                </c:pt>
                <c:pt idx="373">
                  <c:v>0.00734996972460067</c:v>
                </c:pt>
                <c:pt idx="374">
                  <c:v>0.00425000731775071</c:v>
                </c:pt>
                <c:pt idx="375">
                  <c:v>-0.00125000182742951</c:v>
                </c:pt>
                <c:pt idx="376">
                  <c:v>-0.0111999921646202</c:v>
                </c:pt>
                <c:pt idx="377">
                  <c:v>-0.0116001205315115</c:v>
                </c:pt>
                <c:pt idx="378">
                  <c:v>-0.0144500292699377</c:v>
                </c:pt>
                <c:pt idx="379">
                  <c:v>-0.00680017779814079</c:v>
                </c:pt>
                <c:pt idx="380">
                  <c:v>-0.0137000009963231</c:v>
                </c:pt>
                <c:pt idx="381">
                  <c:v>-0.0137000009963231</c:v>
                </c:pt>
                <c:pt idx="382">
                  <c:v>-0.0137000009963231</c:v>
                </c:pt>
                <c:pt idx="383">
                  <c:v>-0.0121001771331066</c:v>
                </c:pt>
                <c:pt idx="384">
                  <c:v>-0.0120502051249787</c:v>
                </c:pt>
                <c:pt idx="385">
                  <c:v>-0.0101000034701428</c:v>
                </c:pt>
                <c:pt idx="386">
                  <c:v>-0.00779997097561136</c:v>
                </c:pt>
                <c:pt idx="387">
                  <c:v>-0.00705013709375635</c:v>
                </c:pt>
                <c:pt idx="413">
                  <c:v>3.419050525761122</c:v>
                </c:pt>
                <c:pt idx="414">
                  <c:v>3.183061549851117</c:v>
                </c:pt>
                <c:pt idx="415">
                  <c:v>3.157749981877714</c:v>
                </c:pt>
                <c:pt idx="416">
                  <c:v>3.077450042721466</c:v>
                </c:pt>
                <c:pt idx="417">
                  <c:v>2.979154298973299</c:v>
                </c:pt>
                <c:pt idx="418">
                  <c:v>2.946300045965472</c:v>
                </c:pt>
                <c:pt idx="419">
                  <c:v>2.904503505895263</c:v>
                </c:pt>
                <c:pt idx="420">
                  <c:v>2.838950044057128</c:v>
                </c:pt>
                <c:pt idx="421">
                  <c:v>2.794699326321279</c:v>
                </c:pt>
                <c:pt idx="422">
                  <c:v>2.79655090579763</c:v>
                </c:pt>
                <c:pt idx="423">
                  <c:v>2.760499831005291</c:v>
                </c:pt>
                <c:pt idx="424">
                  <c:v>2.768949919889565</c:v>
                </c:pt>
                <c:pt idx="425">
                  <c:v>2.713650026322284</c:v>
                </c:pt>
                <c:pt idx="426">
                  <c:v>2.698649270245369</c:v>
                </c:pt>
                <c:pt idx="427">
                  <c:v>2.717449276919069</c:v>
                </c:pt>
                <c:pt idx="428">
                  <c:v>2.715899509810697</c:v>
                </c:pt>
                <c:pt idx="429">
                  <c:v>2.771398672102805</c:v>
                </c:pt>
                <c:pt idx="430">
                  <c:v>2.789449992749724</c:v>
                </c:pt>
                <c:pt idx="431">
                  <c:v>2.817949990650959</c:v>
                </c:pt>
                <c:pt idx="432">
                  <c:v>2.843899765583046</c:v>
                </c:pt>
                <c:pt idx="433">
                  <c:v>2.863349705505243</c:v>
                </c:pt>
                <c:pt idx="434">
                  <c:v>2.876800277710572</c:v>
                </c:pt>
                <c:pt idx="435">
                  <c:v>2.916700006673636</c:v>
                </c:pt>
                <c:pt idx="436">
                  <c:v>2.944399657437315</c:v>
                </c:pt>
                <c:pt idx="437">
                  <c:v>2.968450075528381</c:v>
                </c:pt>
                <c:pt idx="438">
                  <c:v>3.016699724386854</c:v>
                </c:pt>
                <c:pt idx="439">
                  <c:v>3.051299539754837</c:v>
                </c:pt>
                <c:pt idx="440">
                  <c:v>3.0859499666185</c:v>
                </c:pt>
                <c:pt idx="441">
                  <c:v>3.132899694057414</c:v>
                </c:pt>
                <c:pt idx="442">
                  <c:v>3.166699545665324</c:v>
                </c:pt>
                <c:pt idx="443">
                  <c:v>3.200299753567378</c:v>
                </c:pt>
                <c:pt idx="444">
                  <c:v>3.236749760817474</c:v>
                </c:pt>
                <c:pt idx="445">
                  <c:v>3.273750013733661</c:v>
                </c:pt>
                <c:pt idx="446">
                  <c:v>3.303349900241301</c:v>
                </c:pt>
                <c:pt idx="447">
                  <c:v>3.33329971580315</c:v>
                </c:pt>
                <c:pt idx="448">
                  <c:v>3.353749797246564</c:v>
                </c:pt>
                <c:pt idx="449">
                  <c:v>3.393649464607733</c:v>
                </c:pt>
                <c:pt idx="450">
                  <c:v>3.435050032803699</c:v>
                </c:pt>
                <c:pt idx="451">
                  <c:v>3.466899781989923</c:v>
                </c:pt>
                <c:pt idx="452">
                  <c:v>3.503599524879973</c:v>
                </c:pt>
                <c:pt idx="453">
                  <c:v>3.539199851988087</c:v>
                </c:pt>
                <c:pt idx="454">
                  <c:v>3.573349664497073</c:v>
                </c:pt>
                <c:pt idx="455">
                  <c:v>3.600350022123166</c:v>
                </c:pt>
                <c:pt idx="456">
                  <c:v>3.630949893758952</c:v>
                </c:pt>
                <c:pt idx="457">
                  <c:v>3.668099663926114</c:v>
                </c:pt>
                <c:pt idx="458">
                  <c:v>3.699049985119926</c:v>
                </c:pt>
                <c:pt idx="459">
                  <c:v>3.723650001713395</c:v>
                </c:pt>
                <c:pt idx="460">
                  <c:v>3.760050028417026</c:v>
                </c:pt>
                <c:pt idx="461">
                  <c:v>3.788699792861734</c:v>
                </c:pt>
                <c:pt idx="462">
                  <c:v>3.828099594687956</c:v>
                </c:pt>
                <c:pt idx="463">
                  <c:v>3.863249831196299</c:v>
                </c:pt>
                <c:pt idx="464">
                  <c:v>3.901699707028456</c:v>
                </c:pt>
                <c:pt idx="465">
                  <c:v>3.937899973869206</c:v>
                </c:pt>
                <c:pt idx="466">
                  <c:v>3.979099864765883</c:v>
                </c:pt>
                <c:pt idx="467">
                  <c:v>4.02559954432945</c:v>
                </c:pt>
                <c:pt idx="468">
                  <c:v>4.07044993629097</c:v>
                </c:pt>
                <c:pt idx="469">
                  <c:v>4.114749608419515</c:v>
                </c:pt>
                <c:pt idx="470">
                  <c:v>4.152099953647848</c:v>
                </c:pt>
                <c:pt idx="471">
                  <c:v>4.192049871824565</c:v>
                </c:pt>
                <c:pt idx="472">
                  <c:v>4.227949850464936</c:v>
                </c:pt>
                <c:pt idx="473">
                  <c:v>4.267549856183903</c:v>
                </c:pt>
                <c:pt idx="474">
                  <c:v>4.305499869533378</c:v>
                </c:pt>
                <c:pt idx="475">
                  <c:v>4.341449982450287</c:v>
                </c:pt>
                <c:pt idx="476">
                  <c:v>4.381649891660346</c:v>
                </c:pt>
                <c:pt idx="477">
                  <c:v>4.41789974346102</c:v>
                </c:pt>
                <c:pt idx="478">
                  <c:v>4.454999910733022</c:v>
                </c:pt>
                <c:pt idx="479">
                  <c:v>4.490649732397287</c:v>
                </c:pt>
                <c:pt idx="480">
                  <c:v>4.526700014299422</c:v>
                </c:pt>
                <c:pt idx="481">
                  <c:v>4.56545001106133</c:v>
                </c:pt>
                <c:pt idx="482">
                  <c:v>4.603599749752901</c:v>
                </c:pt>
                <c:pt idx="483">
                  <c:v>4.639649882316008</c:v>
                </c:pt>
                <c:pt idx="484">
                  <c:v>4.678399826239909</c:v>
                </c:pt>
                <c:pt idx="485">
                  <c:v>4.71635003871779</c:v>
                </c:pt>
                <c:pt idx="486">
                  <c:v>4.75184991474089</c:v>
                </c:pt>
                <c:pt idx="487">
                  <c:v>4.791449801254202</c:v>
                </c:pt>
                <c:pt idx="488">
                  <c:v>4.823350007820407</c:v>
                </c:pt>
                <c:pt idx="489">
                  <c:v>4.860249867248056</c:v>
                </c:pt>
                <c:pt idx="490">
                  <c:v>4.899599999807833</c:v>
                </c:pt>
                <c:pt idx="491">
                  <c:v>4.936300017736357</c:v>
                </c:pt>
                <c:pt idx="492">
                  <c:v>4.968299916457909</c:v>
                </c:pt>
                <c:pt idx="493">
                  <c:v>5.00209997806087</c:v>
                </c:pt>
                <c:pt idx="494">
                  <c:v>5.034999893377972</c:v>
                </c:pt>
                <c:pt idx="495">
                  <c:v>5.064500039668926</c:v>
                </c:pt>
                <c:pt idx="496">
                  <c:v>5.100049986645899</c:v>
                </c:pt>
                <c:pt idx="497">
                  <c:v>5.141399722288042</c:v>
                </c:pt>
                <c:pt idx="498">
                  <c:v>5.18004990157715</c:v>
                </c:pt>
                <c:pt idx="499">
                  <c:v>5.21724979419378</c:v>
                </c:pt>
                <c:pt idx="500">
                  <c:v>5.254650008198949</c:v>
                </c:pt>
                <c:pt idx="501">
                  <c:v>5.29194990081669</c:v>
                </c:pt>
                <c:pt idx="502">
                  <c:v>5.332699828144541</c:v>
                </c:pt>
                <c:pt idx="503">
                  <c:v>5.368700001523392</c:v>
                </c:pt>
                <c:pt idx="504">
                  <c:v>5.406199844357615</c:v>
                </c:pt>
                <c:pt idx="505">
                  <c:v>5.441800031276216</c:v>
                </c:pt>
                <c:pt idx="506">
                  <c:v>5.477499851414904</c:v>
                </c:pt>
                <c:pt idx="507">
                  <c:v>5.513199740977143</c:v>
                </c:pt>
                <c:pt idx="508">
                  <c:v>5.554749888418883</c:v>
                </c:pt>
                <c:pt idx="509">
                  <c:v>5.590199809645128</c:v>
                </c:pt>
                <c:pt idx="510">
                  <c:v>5.624900013157453</c:v>
                </c:pt>
                <c:pt idx="511">
                  <c:v>5.659049972342473</c:v>
                </c:pt>
                <c:pt idx="512">
                  <c:v>5.690049949644162</c:v>
                </c:pt>
                <c:pt idx="513">
                  <c:v>5.720399907109822</c:v>
                </c:pt>
                <c:pt idx="514">
                  <c:v>5.760249703023876</c:v>
                </c:pt>
                <c:pt idx="515">
                  <c:v>5.795249989507283</c:v>
                </c:pt>
                <c:pt idx="516">
                  <c:v>5.822999936484846</c:v>
                </c:pt>
                <c:pt idx="517">
                  <c:v>5.857099798962735</c:v>
                </c:pt>
                <c:pt idx="518">
                  <c:v>5.895049914928676</c:v>
                </c:pt>
                <c:pt idx="519">
                  <c:v>5.931349732014498</c:v>
                </c:pt>
                <c:pt idx="520">
                  <c:v>5.964199980731792</c:v>
                </c:pt>
                <c:pt idx="521">
                  <c:v>5.997899859808967</c:v>
                </c:pt>
                <c:pt idx="522">
                  <c:v>6.030249846073274</c:v>
                </c:pt>
                <c:pt idx="523">
                  <c:v>6.065149999805726</c:v>
                </c:pt>
                <c:pt idx="524">
                  <c:v>6.09959979438281</c:v>
                </c:pt>
                <c:pt idx="525">
                  <c:v>6.136049979781092</c:v>
                </c:pt>
                <c:pt idx="526">
                  <c:v>6.171199913216696</c:v>
                </c:pt>
                <c:pt idx="527">
                  <c:v>6.20559978923484</c:v>
                </c:pt>
                <c:pt idx="528">
                  <c:v>6.237949927901354</c:v>
                </c:pt>
                <c:pt idx="529">
                  <c:v>6.268349849317017</c:v>
                </c:pt>
                <c:pt idx="530">
                  <c:v>6.303000001524196</c:v>
                </c:pt>
                <c:pt idx="531">
                  <c:v>6.339699916836253</c:v>
                </c:pt>
                <c:pt idx="532">
                  <c:v>6.377799826048429</c:v>
                </c:pt>
                <c:pt idx="533">
                  <c:v>6.417849824138102</c:v>
                </c:pt>
                <c:pt idx="534">
                  <c:v>6.45484969101017</c:v>
                </c:pt>
                <c:pt idx="535">
                  <c:v>6.488699979017837</c:v>
                </c:pt>
                <c:pt idx="536">
                  <c:v>6.528049830816597</c:v>
                </c:pt>
                <c:pt idx="537">
                  <c:v>6.564499768635867</c:v>
                </c:pt>
                <c:pt idx="538">
                  <c:v>6.60444995708167</c:v>
                </c:pt>
                <c:pt idx="539">
                  <c:v>6.643599742506922</c:v>
                </c:pt>
                <c:pt idx="540">
                  <c:v>6.67659998531235</c:v>
                </c:pt>
                <c:pt idx="541">
                  <c:v>6.71129993381328</c:v>
                </c:pt>
                <c:pt idx="542">
                  <c:v>6.75119975395137</c:v>
                </c:pt>
                <c:pt idx="543">
                  <c:v>6.786099937820837</c:v>
                </c:pt>
                <c:pt idx="544">
                  <c:v>6.8196999090178</c:v>
                </c:pt>
                <c:pt idx="545">
                  <c:v>6.853000050541596</c:v>
                </c:pt>
                <c:pt idx="546">
                  <c:v>6.887999906917685</c:v>
                </c:pt>
                <c:pt idx="547">
                  <c:v>6.921149831196089</c:v>
                </c:pt>
                <c:pt idx="548">
                  <c:v>6.956599874687526</c:v>
                </c:pt>
                <c:pt idx="549">
                  <c:v>6.994399800489191</c:v>
                </c:pt>
                <c:pt idx="550">
                  <c:v>7.027800016876425</c:v>
                </c:pt>
                <c:pt idx="551">
                  <c:v>7.062299938963406</c:v>
                </c:pt>
                <c:pt idx="552">
                  <c:v>7.095349833103682</c:v>
                </c:pt>
                <c:pt idx="553">
                  <c:v>7.130999938581226</c:v>
                </c:pt>
                <c:pt idx="554">
                  <c:v>7.166399788184207</c:v>
                </c:pt>
                <c:pt idx="555">
                  <c:v>7.203549981019023</c:v>
                </c:pt>
                <c:pt idx="556">
                  <c:v>7.242599945257098</c:v>
                </c:pt>
                <c:pt idx="557">
                  <c:v>7.277849796388181</c:v>
                </c:pt>
                <c:pt idx="558">
                  <c:v>7.30904993047443</c:v>
                </c:pt>
                <c:pt idx="559">
                  <c:v>7.342949826143011</c:v>
                </c:pt>
                <c:pt idx="560">
                  <c:v>7.381700022691802</c:v>
                </c:pt>
                <c:pt idx="561">
                  <c:v>7.414899948496894</c:v>
                </c:pt>
                <c:pt idx="562">
                  <c:v>7.445399988457211</c:v>
                </c:pt>
                <c:pt idx="563">
                  <c:v>7.47980000571988</c:v>
                </c:pt>
                <c:pt idx="564">
                  <c:v>7.517399878022841</c:v>
                </c:pt>
                <c:pt idx="565">
                  <c:v>7.55464999837568</c:v>
                </c:pt>
                <c:pt idx="566">
                  <c:v>7.588699906060355</c:v>
                </c:pt>
                <c:pt idx="567">
                  <c:v>7.623849760911979</c:v>
                </c:pt>
                <c:pt idx="568">
                  <c:v>7.662949908542939</c:v>
                </c:pt>
                <c:pt idx="569">
                  <c:v>7.697249896333233</c:v>
                </c:pt>
                <c:pt idx="570">
                  <c:v>7.73364997081444</c:v>
                </c:pt>
                <c:pt idx="571">
                  <c:v>7.769499882218952</c:v>
                </c:pt>
                <c:pt idx="572">
                  <c:v>7.80614978990343</c:v>
                </c:pt>
                <c:pt idx="573">
                  <c:v>7.842649940583214</c:v>
                </c:pt>
                <c:pt idx="574">
                  <c:v>7.876749911785736</c:v>
                </c:pt>
                <c:pt idx="575">
                  <c:v>7.906999986455048</c:v>
                </c:pt>
                <c:pt idx="576">
                  <c:v>7.9417499334304</c:v>
                </c:pt>
                <c:pt idx="577">
                  <c:v>7.976799922751528</c:v>
                </c:pt>
                <c:pt idx="578">
                  <c:v>8.01244995574598</c:v>
                </c:pt>
                <c:pt idx="579">
                  <c:v>8.04849981670486</c:v>
                </c:pt>
                <c:pt idx="580">
                  <c:v>8.08669999007907</c:v>
                </c:pt>
                <c:pt idx="581">
                  <c:v>8.124699991414673</c:v>
                </c:pt>
                <c:pt idx="582">
                  <c:v>8.16519983424951</c:v>
                </c:pt>
                <c:pt idx="583">
                  <c:v>8.20399991616796</c:v>
                </c:pt>
                <c:pt idx="584">
                  <c:v>8.236649895665324</c:v>
                </c:pt>
                <c:pt idx="585">
                  <c:v>8.269299977775517</c:v>
                </c:pt>
                <c:pt idx="586">
                  <c:v>8.301849976916855</c:v>
                </c:pt>
                <c:pt idx="587">
                  <c:v>8.33694978045969</c:v>
                </c:pt>
                <c:pt idx="588">
                  <c:v>8.37444995384067</c:v>
                </c:pt>
                <c:pt idx="589">
                  <c:v>8.406999883554817</c:v>
                </c:pt>
                <c:pt idx="590">
                  <c:v>8.4391999973268</c:v>
                </c:pt>
                <c:pt idx="591">
                  <c:v>8.47209997224491</c:v>
                </c:pt>
                <c:pt idx="592">
                  <c:v>8.508549767491782</c:v>
                </c:pt>
                <c:pt idx="593">
                  <c:v>8.540749954412603</c:v>
                </c:pt>
                <c:pt idx="594">
                  <c:v>8.57244997777525</c:v>
                </c:pt>
                <c:pt idx="595">
                  <c:v>8.605700016876656</c:v>
                </c:pt>
                <c:pt idx="596">
                  <c:v>8.644049871727475</c:v>
                </c:pt>
                <c:pt idx="597">
                  <c:v>8.676499940298527</c:v>
                </c:pt>
                <c:pt idx="598">
                  <c:v>8.712749943158996</c:v>
                </c:pt>
                <c:pt idx="599">
                  <c:v>8.748049865243955</c:v>
                </c:pt>
                <c:pt idx="600">
                  <c:v>8.784550006101198</c:v>
                </c:pt>
                <c:pt idx="601">
                  <c:v>8.81819999542131</c:v>
                </c:pt>
                <c:pt idx="602">
                  <c:v>8.848949882121815</c:v>
                </c:pt>
                <c:pt idx="603">
                  <c:v>8.87869986161968</c:v>
                </c:pt>
                <c:pt idx="604">
                  <c:v>8.91189990901694</c:v>
                </c:pt>
                <c:pt idx="605">
                  <c:v>8.94940001735449</c:v>
                </c:pt>
                <c:pt idx="606">
                  <c:v>8.984249980258028</c:v>
                </c:pt>
                <c:pt idx="607">
                  <c:v>9.015399965854158</c:v>
                </c:pt>
                <c:pt idx="608">
                  <c:v>9.050500006480437</c:v>
                </c:pt>
                <c:pt idx="609">
                  <c:v>9.08569992789853</c:v>
                </c:pt>
                <c:pt idx="610">
                  <c:v>9.119999982071018</c:v>
                </c:pt>
                <c:pt idx="611">
                  <c:v>9.15459989432929</c:v>
                </c:pt>
                <c:pt idx="612">
                  <c:v>9.18729983978119</c:v>
                </c:pt>
                <c:pt idx="613">
                  <c:v>9.218649968621321</c:v>
                </c:pt>
                <c:pt idx="614">
                  <c:v>9.25099983634937</c:v>
                </c:pt>
                <c:pt idx="615">
                  <c:v>9.286099993129027</c:v>
                </c:pt>
                <c:pt idx="616">
                  <c:v>9.31634996890716</c:v>
                </c:pt>
                <c:pt idx="617">
                  <c:v>9.347749851032858</c:v>
                </c:pt>
                <c:pt idx="618">
                  <c:v>9.37854989909829</c:v>
                </c:pt>
                <c:pt idx="619">
                  <c:v>9.415149769018171</c:v>
                </c:pt>
                <c:pt idx="620">
                  <c:v>9.449600023839593</c:v>
                </c:pt>
                <c:pt idx="621">
                  <c:v>9.479349992845527</c:v>
                </c:pt>
                <c:pt idx="622">
                  <c:v>9.51464983872938</c:v>
                </c:pt>
                <c:pt idx="623">
                  <c:v>9.55239981040722</c:v>
                </c:pt>
                <c:pt idx="624">
                  <c:v>9.587599763293838</c:v>
                </c:pt>
                <c:pt idx="625">
                  <c:v>9.626899987124488</c:v>
                </c:pt>
                <c:pt idx="626">
                  <c:v>9.657399944779168</c:v>
                </c:pt>
                <c:pt idx="627">
                  <c:v>9.692199869914475</c:v>
                </c:pt>
                <c:pt idx="628">
                  <c:v>9.728799996566518</c:v>
                </c:pt>
                <c:pt idx="629">
                  <c:v>9.76364992627714</c:v>
                </c:pt>
                <c:pt idx="630">
                  <c:v>9.796400024984904</c:v>
                </c:pt>
                <c:pt idx="631">
                  <c:v>9.82685000447964</c:v>
                </c:pt>
                <c:pt idx="632">
                  <c:v>9.86169989118207</c:v>
                </c:pt>
                <c:pt idx="633">
                  <c:v>9.89334994010642</c:v>
                </c:pt>
                <c:pt idx="634">
                  <c:v>9.928549829004626</c:v>
                </c:pt>
                <c:pt idx="635">
                  <c:v>9.96559999780584</c:v>
                </c:pt>
                <c:pt idx="636">
                  <c:v>9.998499933433777</c:v>
                </c:pt>
                <c:pt idx="637">
                  <c:v>10.03114994916905</c:v>
                </c:pt>
                <c:pt idx="638">
                  <c:v>10.06524954070846</c:v>
                </c:pt>
                <c:pt idx="639">
                  <c:v>10.09595000905756</c:v>
                </c:pt>
                <c:pt idx="640">
                  <c:v>10.1302000149699</c:v>
                </c:pt>
                <c:pt idx="641">
                  <c:v>10.16659997329407</c:v>
                </c:pt>
                <c:pt idx="642">
                  <c:v>10.20334983424982</c:v>
                </c:pt>
                <c:pt idx="643">
                  <c:v>10.23399980697286</c:v>
                </c:pt>
                <c:pt idx="644">
                  <c:v>10.26754999475088</c:v>
                </c:pt>
                <c:pt idx="645">
                  <c:v>10.30495000352676</c:v>
                </c:pt>
                <c:pt idx="646">
                  <c:v>10.33969998674365</c:v>
                </c:pt>
                <c:pt idx="647">
                  <c:v>10.37279976386708</c:v>
                </c:pt>
                <c:pt idx="648">
                  <c:v>10.40164975995867</c:v>
                </c:pt>
                <c:pt idx="649">
                  <c:v>10.43194997939645</c:v>
                </c:pt>
                <c:pt idx="650">
                  <c:v>10.46639997921011</c:v>
                </c:pt>
                <c:pt idx="651">
                  <c:v>10.50365001964383</c:v>
                </c:pt>
                <c:pt idx="652">
                  <c:v>10.54119986028309</c:v>
                </c:pt>
                <c:pt idx="653">
                  <c:v>10.57424974393507</c:v>
                </c:pt>
                <c:pt idx="654">
                  <c:v>10.60740001468366</c:v>
                </c:pt>
                <c:pt idx="655">
                  <c:v>10.63860000619388</c:v>
                </c:pt>
                <c:pt idx="656">
                  <c:v>10.67290001363654</c:v>
                </c:pt>
                <c:pt idx="657">
                  <c:v>10.70679997501065</c:v>
                </c:pt>
                <c:pt idx="658">
                  <c:v>10.74019974775001</c:v>
                </c:pt>
                <c:pt idx="659">
                  <c:v>10.77430000648019</c:v>
                </c:pt>
                <c:pt idx="660">
                  <c:v>10.8068500161171</c:v>
                </c:pt>
                <c:pt idx="661">
                  <c:v>10.83934999036501</c:v>
                </c:pt>
                <c:pt idx="662">
                  <c:v>10.87404981355576</c:v>
                </c:pt>
                <c:pt idx="663">
                  <c:v>10.90524976510642</c:v>
                </c:pt>
                <c:pt idx="664">
                  <c:v>10.94020002670004</c:v>
                </c:pt>
                <c:pt idx="665">
                  <c:v>10.97285000991542</c:v>
                </c:pt>
                <c:pt idx="666">
                  <c:v>11.00464998416646</c:v>
                </c:pt>
                <c:pt idx="667">
                  <c:v>11.03584988593866</c:v>
                </c:pt>
                <c:pt idx="668">
                  <c:v>11.0670497711144</c:v>
                </c:pt>
                <c:pt idx="669">
                  <c:v>11.09844997701293</c:v>
                </c:pt>
                <c:pt idx="670">
                  <c:v>11.13264999494641</c:v>
                </c:pt>
                <c:pt idx="671">
                  <c:v>11.16134998273628</c:v>
                </c:pt>
                <c:pt idx="672">
                  <c:v>11.19514986181093</c:v>
                </c:pt>
                <c:pt idx="673">
                  <c:v>11.2293998277637</c:v>
                </c:pt>
                <c:pt idx="674">
                  <c:v>11.26259997100351</c:v>
                </c:pt>
                <c:pt idx="675">
                  <c:v>11.29484999723354</c:v>
                </c:pt>
                <c:pt idx="676">
                  <c:v>11.32610000991554</c:v>
                </c:pt>
                <c:pt idx="677">
                  <c:v>11.36219976368011</c:v>
                </c:pt>
                <c:pt idx="678">
                  <c:v>11.39394967746557</c:v>
                </c:pt>
                <c:pt idx="679">
                  <c:v>11.42570001392232</c:v>
                </c:pt>
                <c:pt idx="680">
                  <c:v>11.45605001916556</c:v>
                </c:pt>
                <c:pt idx="681">
                  <c:v>11.48689997224574</c:v>
                </c:pt>
                <c:pt idx="682">
                  <c:v>11.51769993972266</c:v>
                </c:pt>
                <c:pt idx="683">
                  <c:v>11.55254971432441</c:v>
                </c:pt>
                <c:pt idx="684">
                  <c:v>11.58420000810656</c:v>
                </c:pt>
                <c:pt idx="685">
                  <c:v>11.61615001368045</c:v>
                </c:pt>
                <c:pt idx="686">
                  <c:v>11.64879999623008</c:v>
                </c:pt>
                <c:pt idx="687">
                  <c:v>11.68559997725242</c:v>
                </c:pt>
                <c:pt idx="688">
                  <c:v>11.71634982738033</c:v>
                </c:pt>
                <c:pt idx="689">
                  <c:v>11.74895001396726</c:v>
                </c:pt>
                <c:pt idx="690">
                  <c:v>11.78295000920116</c:v>
                </c:pt>
                <c:pt idx="691">
                  <c:v>11.81875000071523</c:v>
                </c:pt>
                <c:pt idx="692">
                  <c:v>11.85074992246155</c:v>
                </c:pt>
                <c:pt idx="693">
                  <c:v>11.87689984540702</c:v>
                </c:pt>
                <c:pt idx="694">
                  <c:v>11.91279998659957</c:v>
                </c:pt>
                <c:pt idx="695">
                  <c:v>11.94255001248894</c:v>
                </c:pt>
                <c:pt idx="696">
                  <c:v>11.9728499870762</c:v>
                </c:pt>
                <c:pt idx="697">
                  <c:v>12.0012999130704</c:v>
                </c:pt>
                <c:pt idx="698">
                  <c:v>12.0323496317833</c:v>
                </c:pt>
                <c:pt idx="699">
                  <c:v>12.06590000514552</c:v>
                </c:pt>
                <c:pt idx="700">
                  <c:v>12.10180001258414</c:v>
                </c:pt>
                <c:pt idx="701">
                  <c:v>12.13605000934331</c:v>
                </c:pt>
                <c:pt idx="702">
                  <c:v>12.1682498484588</c:v>
                </c:pt>
                <c:pt idx="703">
                  <c:v>12.20049974870562</c:v>
                </c:pt>
                <c:pt idx="704">
                  <c:v>12.23300000505333</c:v>
                </c:pt>
                <c:pt idx="705">
                  <c:v>12.26465000486132</c:v>
                </c:pt>
                <c:pt idx="706">
                  <c:v>12.29495001263422</c:v>
                </c:pt>
                <c:pt idx="707">
                  <c:v>12.32535000042844</c:v>
                </c:pt>
                <c:pt idx="708">
                  <c:v>12.35819973845355</c:v>
                </c:pt>
                <c:pt idx="709">
                  <c:v>12.39310000429032</c:v>
                </c:pt>
                <c:pt idx="710">
                  <c:v>12.42450000967801</c:v>
                </c:pt>
                <c:pt idx="711">
                  <c:v>12.45664999627843</c:v>
                </c:pt>
                <c:pt idx="712">
                  <c:v>12.49054988789067</c:v>
                </c:pt>
                <c:pt idx="713">
                  <c:v>12.52434972362607</c:v>
                </c:pt>
                <c:pt idx="714">
                  <c:v>12.553800014015</c:v>
                </c:pt>
                <c:pt idx="715">
                  <c:v>12.58405000739003</c:v>
                </c:pt>
                <c:pt idx="716">
                  <c:v>12.6181499985687</c:v>
                </c:pt>
                <c:pt idx="717">
                  <c:v>12.65094991355</c:v>
                </c:pt>
                <c:pt idx="718">
                  <c:v>12.68319972777317</c:v>
                </c:pt>
                <c:pt idx="719">
                  <c:v>12.72165001239409</c:v>
                </c:pt>
                <c:pt idx="720">
                  <c:v>12.75110000271525</c:v>
                </c:pt>
                <c:pt idx="721">
                  <c:v>12.78124998526619</c:v>
                </c:pt>
                <c:pt idx="722">
                  <c:v>12.81234991717065</c:v>
                </c:pt>
                <c:pt idx="723">
                  <c:v>12.8420996951536</c:v>
                </c:pt>
                <c:pt idx="724">
                  <c:v>12.8726499963741</c:v>
                </c:pt>
                <c:pt idx="725">
                  <c:v>12.90359999279826</c:v>
                </c:pt>
                <c:pt idx="726">
                  <c:v>12.93695000209482</c:v>
                </c:pt>
                <c:pt idx="727">
                  <c:v>12.97299984679194</c:v>
                </c:pt>
                <c:pt idx="728">
                  <c:v>13.00629958395803</c:v>
                </c:pt>
                <c:pt idx="729">
                  <c:v>13.0415999967554</c:v>
                </c:pt>
                <c:pt idx="730">
                  <c:v>13.07340001196644</c:v>
                </c:pt>
                <c:pt idx="731">
                  <c:v>13.10019999942597</c:v>
                </c:pt>
                <c:pt idx="732">
                  <c:v>13.13009994048844</c:v>
                </c:pt>
                <c:pt idx="733">
                  <c:v>13.16324976114993</c:v>
                </c:pt>
                <c:pt idx="734">
                  <c:v>13.19615001106285</c:v>
                </c:pt>
                <c:pt idx="735">
                  <c:v>13.22614999580401</c:v>
                </c:pt>
                <c:pt idx="736">
                  <c:v>13.2589000020489</c:v>
                </c:pt>
                <c:pt idx="737">
                  <c:v>13.28724995512675</c:v>
                </c:pt>
                <c:pt idx="738">
                  <c:v>13.31299996681264</c:v>
                </c:pt>
                <c:pt idx="739">
                  <c:v>13.34429999389249</c:v>
                </c:pt>
                <c:pt idx="740">
                  <c:v>13.3767500136819</c:v>
                </c:pt>
                <c:pt idx="741">
                  <c:v>13.40920001282575</c:v>
                </c:pt>
                <c:pt idx="742">
                  <c:v>13.441099898002</c:v>
                </c:pt>
                <c:pt idx="743">
                  <c:v>13.47814947175721</c:v>
                </c:pt>
                <c:pt idx="744">
                  <c:v>13.51060000734287</c:v>
                </c:pt>
                <c:pt idx="745">
                  <c:v>13.54029999479826</c:v>
                </c:pt>
                <c:pt idx="746">
                  <c:v>13.5738000127276</c:v>
                </c:pt>
                <c:pt idx="747">
                  <c:v>13.60729985251237</c:v>
                </c:pt>
                <c:pt idx="748">
                  <c:v>13.63974955496451</c:v>
                </c:pt>
                <c:pt idx="749">
                  <c:v>13.671450006721</c:v>
                </c:pt>
                <c:pt idx="750">
                  <c:v>13.70144998807882</c:v>
                </c:pt>
                <c:pt idx="751">
                  <c:v>13.72859998655258</c:v>
                </c:pt>
                <c:pt idx="752">
                  <c:v>13.76019982228172</c:v>
                </c:pt>
                <c:pt idx="753">
                  <c:v>13.79169957604245</c:v>
                </c:pt>
                <c:pt idx="754">
                  <c:v>13.82380001153797</c:v>
                </c:pt>
                <c:pt idx="755">
                  <c:v>13.85570000981897</c:v>
                </c:pt>
                <c:pt idx="756">
                  <c:v>13.8888499981149</c:v>
                </c:pt>
                <c:pt idx="757">
                  <c:v>13.91740003688028</c:v>
                </c:pt>
                <c:pt idx="758">
                  <c:v>13.95049971208573</c:v>
                </c:pt>
                <c:pt idx="759">
                  <c:v>13.98435000686368</c:v>
                </c:pt>
                <c:pt idx="760">
                  <c:v>14.01694999499159</c:v>
                </c:pt>
                <c:pt idx="761">
                  <c:v>14.04789999852073</c:v>
                </c:pt>
                <c:pt idx="762">
                  <c:v>14.0794999270438</c:v>
                </c:pt>
                <c:pt idx="763">
                  <c:v>14.10964982526275</c:v>
                </c:pt>
                <c:pt idx="764">
                  <c:v>14.13910000490796</c:v>
                </c:pt>
                <c:pt idx="765">
                  <c:v>14.1670000028571</c:v>
                </c:pt>
                <c:pt idx="766">
                  <c:v>14.19720000014058</c:v>
                </c:pt>
                <c:pt idx="767">
                  <c:v>14.23244982113465</c:v>
                </c:pt>
                <c:pt idx="768">
                  <c:v>14.26744975609472</c:v>
                </c:pt>
                <c:pt idx="769">
                  <c:v>14.29985000500528</c:v>
                </c:pt>
                <c:pt idx="770">
                  <c:v>14.32940000142844</c:v>
                </c:pt>
                <c:pt idx="771">
                  <c:v>14.36104999479721</c:v>
                </c:pt>
                <c:pt idx="772">
                  <c:v>14.39159997565366</c:v>
                </c:pt>
                <c:pt idx="773">
                  <c:v>14.4182998950455</c:v>
                </c:pt>
                <c:pt idx="774">
                  <c:v>14.44535000662654</c:v>
                </c:pt>
                <c:pt idx="775">
                  <c:v>14.47599999255908</c:v>
                </c:pt>
                <c:pt idx="776">
                  <c:v>14.50560000338373</c:v>
                </c:pt>
                <c:pt idx="777">
                  <c:v>14.53739991361726</c:v>
                </c:pt>
                <c:pt idx="778">
                  <c:v>14.56639986789014</c:v>
                </c:pt>
                <c:pt idx="779">
                  <c:v>14.59265000386222</c:v>
                </c:pt>
                <c:pt idx="780">
                  <c:v>14.62140000705403</c:v>
                </c:pt>
                <c:pt idx="781">
                  <c:v>14.65155000281084</c:v>
                </c:pt>
                <c:pt idx="782">
                  <c:v>14.68529976284117</c:v>
                </c:pt>
                <c:pt idx="783">
                  <c:v>14.7194497260789</c:v>
                </c:pt>
                <c:pt idx="784">
                  <c:v>14.754149996661</c:v>
                </c:pt>
                <c:pt idx="785">
                  <c:v>14.78775000138194</c:v>
                </c:pt>
                <c:pt idx="786">
                  <c:v>14.81839999611111</c:v>
                </c:pt>
                <c:pt idx="787">
                  <c:v>14.85154983539178</c:v>
                </c:pt>
                <c:pt idx="788">
                  <c:v>14.87829990870523</c:v>
                </c:pt>
                <c:pt idx="789">
                  <c:v>14.90784999489551</c:v>
                </c:pt>
                <c:pt idx="790">
                  <c:v>14.9367499986147</c:v>
                </c:pt>
                <c:pt idx="791">
                  <c:v>14.96784999792362</c:v>
                </c:pt>
                <c:pt idx="792">
                  <c:v>15.00174993796463</c:v>
                </c:pt>
                <c:pt idx="793">
                  <c:v>15.03784958403048</c:v>
                </c:pt>
                <c:pt idx="794">
                  <c:v>15.06694999515821</c:v>
                </c:pt>
                <c:pt idx="795">
                  <c:v>15.09419999396414</c:v>
                </c:pt>
                <c:pt idx="796">
                  <c:v>15.12730000681404</c:v>
                </c:pt>
                <c:pt idx="797">
                  <c:v>15.15800006234349</c:v>
                </c:pt>
                <c:pt idx="798">
                  <c:v>15.19104974076254</c:v>
                </c:pt>
                <c:pt idx="799">
                  <c:v>15.22349999829385</c:v>
                </c:pt>
                <c:pt idx="800">
                  <c:v>15.25199999725737</c:v>
                </c:pt>
                <c:pt idx="801">
                  <c:v>15.28124999943611</c:v>
                </c:pt>
                <c:pt idx="802">
                  <c:v>15.31439980721188</c:v>
                </c:pt>
                <c:pt idx="803">
                  <c:v>15.34614983615756</c:v>
                </c:pt>
                <c:pt idx="804">
                  <c:v>15.3757499970161</c:v>
                </c:pt>
                <c:pt idx="805">
                  <c:v>15.40860000157045</c:v>
                </c:pt>
                <c:pt idx="806">
                  <c:v>15.44054999630316</c:v>
                </c:pt>
                <c:pt idx="807">
                  <c:v>15.46934987809436</c:v>
                </c:pt>
                <c:pt idx="808">
                  <c:v>15.49759991246174</c:v>
                </c:pt>
                <c:pt idx="809">
                  <c:v>15.52404999627834</c:v>
                </c:pt>
                <c:pt idx="810">
                  <c:v>15.5506500013471</c:v>
                </c:pt>
                <c:pt idx="811">
                  <c:v>15.57975000335864</c:v>
                </c:pt>
                <c:pt idx="812">
                  <c:v>15.6165497249458</c:v>
                </c:pt>
                <c:pt idx="813">
                  <c:v>15.64349988529648</c:v>
                </c:pt>
                <c:pt idx="814">
                  <c:v>15.67109999907916</c:v>
                </c:pt>
                <c:pt idx="815">
                  <c:v>15.7011999977076</c:v>
                </c:pt>
                <c:pt idx="816">
                  <c:v>15.72719999634864</c:v>
                </c:pt>
                <c:pt idx="817">
                  <c:v>15.75384987526922</c:v>
                </c:pt>
                <c:pt idx="818">
                  <c:v>15.78624958094224</c:v>
                </c:pt>
                <c:pt idx="819">
                  <c:v>15.81555000289518</c:v>
                </c:pt>
                <c:pt idx="820">
                  <c:v>15.84110000103465</c:v>
                </c:pt>
                <c:pt idx="821">
                  <c:v>15.86884999712493</c:v>
                </c:pt>
                <c:pt idx="822">
                  <c:v>15.89525000423237</c:v>
                </c:pt>
                <c:pt idx="823">
                  <c:v>15.92554977189138</c:v>
                </c:pt>
                <c:pt idx="824">
                  <c:v>15.95920000029582</c:v>
                </c:pt>
                <c:pt idx="825">
                  <c:v>15.98749999825304</c:v>
                </c:pt>
                <c:pt idx="826">
                  <c:v>16.01859999891894</c:v>
                </c:pt>
                <c:pt idx="827">
                  <c:v>16.05079989934163</c:v>
                </c:pt>
                <c:pt idx="828">
                  <c:v>16.08149991423852</c:v>
                </c:pt>
                <c:pt idx="829">
                  <c:v>16.11340000124983</c:v>
                </c:pt>
                <c:pt idx="830">
                  <c:v>16.14124999903288</c:v>
                </c:pt>
                <c:pt idx="831">
                  <c:v>16.16820000122607</c:v>
                </c:pt>
                <c:pt idx="832">
                  <c:v>16.19340009029838</c:v>
                </c:pt>
                <c:pt idx="833">
                  <c:v>16.22329985423858</c:v>
                </c:pt>
                <c:pt idx="834">
                  <c:v>16.25649999984307</c:v>
                </c:pt>
                <c:pt idx="835">
                  <c:v>16.28995000066789</c:v>
                </c:pt>
                <c:pt idx="836">
                  <c:v>16.32099999945422</c:v>
                </c:pt>
                <c:pt idx="837">
                  <c:v>16.35249997387291</c:v>
                </c:pt>
                <c:pt idx="838">
                  <c:v>16.37584983517445</c:v>
                </c:pt>
                <c:pt idx="839">
                  <c:v>16.40535000024829</c:v>
                </c:pt>
                <c:pt idx="840">
                  <c:v>16.43465000040305</c:v>
                </c:pt>
                <c:pt idx="841">
                  <c:v>16.46344999954088</c:v>
                </c:pt>
                <c:pt idx="842">
                  <c:v>16.49499987019588</c:v>
                </c:pt>
                <c:pt idx="843">
                  <c:v>16.52619983961995</c:v>
                </c:pt>
                <c:pt idx="844">
                  <c:v>16.5537500001883</c:v>
                </c:pt>
                <c:pt idx="845">
                  <c:v>16.57929999988482</c:v>
                </c:pt>
                <c:pt idx="846">
                  <c:v>16.60115000001678</c:v>
                </c:pt>
                <c:pt idx="847">
                  <c:v>16.62575008016938</c:v>
                </c:pt>
                <c:pt idx="848">
                  <c:v>16.65129993518349</c:v>
                </c:pt>
                <c:pt idx="849">
                  <c:v>16.6772000000019</c:v>
                </c:pt>
                <c:pt idx="850">
                  <c:v>16.70655000006809</c:v>
                </c:pt>
                <c:pt idx="851">
                  <c:v>16.73340000013922</c:v>
                </c:pt>
                <c:pt idx="852">
                  <c:v>16.76179999275701</c:v>
                </c:pt>
                <c:pt idx="853">
                  <c:v>16.79394959920318</c:v>
                </c:pt>
                <c:pt idx="854">
                  <c:v>16.81825000025856</c:v>
                </c:pt>
                <c:pt idx="855">
                  <c:v>16.84879999956318</c:v>
                </c:pt>
                <c:pt idx="856">
                  <c:v>16.8749500002341</c:v>
                </c:pt>
                <c:pt idx="857">
                  <c:v>16.89740006119246</c:v>
                </c:pt>
                <c:pt idx="858">
                  <c:v>16.92059991589849</c:v>
                </c:pt>
                <c:pt idx="859">
                  <c:v>16.94564999953944</c:v>
                </c:pt>
                <c:pt idx="860">
                  <c:v>16.97369999935836</c:v>
                </c:pt>
                <c:pt idx="861">
                  <c:v>17.00210000070365</c:v>
                </c:pt>
                <c:pt idx="862">
                  <c:v>17.02474998173418</c:v>
                </c:pt>
                <c:pt idx="863">
                  <c:v>17.04840001085904</c:v>
                </c:pt>
                <c:pt idx="864">
                  <c:v>17.07455000017217</c:v>
                </c:pt>
                <c:pt idx="865">
                  <c:v>17.10129999982746</c:v>
                </c:pt>
                <c:pt idx="866">
                  <c:v>17.12780000117345</c:v>
                </c:pt>
                <c:pt idx="867">
                  <c:v>17.15439988059006</c:v>
                </c:pt>
                <c:pt idx="868">
                  <c:v>17.18364985975129</c:v>
                </c:pt>
                <c:pt idx="869">
                  <c:v>17.21595000095476</c:v>
                </c:pt>
                <c:pt idx="870">
                  <c:v>17.24770000076751</c:v>
                </c:pt>
                <c:pt idx="871">
                  <c:v>17.2775000010879</c:v>
                </c:pt>
                <c:pt idx="872">
                  <c:v>17.3033999319814</c:v>
                </c:pt>
                <c:pt idx="873">
                  <c:v>17.32884991995525</c:v>
                </c:pt>
                <c:pt idx="874">
                  <c:v>17.36035000086849</c:v>
                </c:pt>
                <c:pt idx="875">
                  <c:v>17.38820000033591</c:v>
                </c:pt>
                <c:pt idx="876">
                  <c:v>17.4174500015106</c:v>
                </c:pt>
                <c:pt idx="877">
                  <c:v>17.44399987974973</c:v>
                </c:pt>
                <c:pt idx="878">
                  <c:v>17.47344994459852</c:v>
                </c:pt>
                <c:pt idx="879">
                  <c:v>17.49959999929342</c:v>
                </c:pt>
                <c:pt idx="880">
                  <c:v>17.52580000233138</c:v>
                </c:pt>
                <c:pt idx="881">
                  <c:v>17.55650000230889</c:v>
                </c:pt>
                <c:pt idx="882">
                  <c:v>17.58854986835648</c:v>
                </c:pt>
                <c:pt idx="883">
                  <c:v>17.61729983769692</c:v>
                </c:pt>
                <c:pt idx="884">
                  <c:v>17.63940000160801</c:v>
                </c:pt>
                <c:pt idx="885">
                  <c:v>17.66740000363279</c:v>
                </c:pt>
                <c:pt idx="886">
                  <c:v>17.69499999752952</c:v>
                </c:pt>
                <c:pt idx="887">
                  <c:v>17.72349987017876</c:v>
                </c:pt>
                <c:pt idx="888">
                  <c:v>17.75249977195197</c:v>
                </c:pt>
                <c:pt idx="889">
                  <c:v>17.77980000357275</c:v>
                </c:pt>
                <c:pt idx="890">
                  <c:v>17.80340000255092</c:v>
                </c:pt>
                <c:pt idx="891">
                  <c:v>17.82969999880515</c:v>
                </c:pt>
                <c:pt idx="892">
                  <c:v>17.85774976358152</c:v>
                </c:pt>
                <c:pt idx="893">
                  <c:v>17.88549983722985</c:v>
                </c:pt>
                <c:pt idx="894">
                  <c:v>17.91439999977229</c:v>
                </c:pt>
                <c:pt idx="895">
                  <c:v>17.94279999671924</c:v>
                </c:pt>
                <c:pt idx="896">
                  <c:v>17.96695000128602</c:v>
                </c:pt>
                <c:pt idx="897">
                  <c:v>17.99179982499845</c:v>
                </c:pt>
                <c:pt idx="898">
                  <c:v>18.02004982007566</c:v>
                </c:pt>
                <c:pt idx="899">
                  <c:v>18.04904999650533</c:v>
                </c:pt>
                <c:pt idx="900">
                  <c:v>18.07660000276153</c:v>
                </c:pt>
                <c:pt idx="901">
                  <c:v>18.1083500022396</c:v>
                </c:pt>
                <c:pt idx="902">
                  <c:v>18.13715003948891</c:v>
                </c:pt>
                <c:pt idx="903">
                  <c:v>18.17004975838427</c:v>
                </c:pt>
                <c:pt idx="904">
                  <c:v>18.20000000237997</c:v>
                </c:pt>
                <c:pt idx="905">
                  <c:v>18.22825000321609</c:v>
                </c:pt>
                <c:pt idx="906">
                  <c:v>18.25584999777857</c:v>
                </c:pt>
                <c:pt idx="907">
                  <c:v>18.28374980981242</c:v>
                </c:pt>
                <c:pt idx="908">
                  <c:v>18.3141496492608</c:v>
                </c:pt>
                <c:pt idx="909">
                  <c:v>18.33800000297924</c:v>
                </c:pt>
                <c:pt idx="910">
                  <c:v>18.36609999585198</c:v>
                </c:pt>
                <c:pt idx="911">
                  <c:v>18.39215000176046</c:v>
                </c:pt>
                <c:pt idx="912">
                  <c:v>18.42339986848674</c:v>
                </c:pt>
                <c:pt idx="913">
                  <c:v>18.45119988066654</c:v>
                </c:pt>
                <c:pt idx="914">
                  <c:v>18.47599999343947</c:v>
                </c:pt>
                <c:pt idx="915">
                  <c:v>18.50399999613728</c:v>
                </c:pt>
                <c:pt idx="916">
                  <c:v>18.53040000390683</c:v>
                </c:pt>
                <c:pt idx="917">
                  <c:v>18.5638498184635</c:v>
                </c:pt>
                <c:pt idx="918">
                  <c:v>18.59589969906665</c:v>
                </c:pt>
                <c:pt idx="919">
                  <c:v>18.62720000519766</c:v>
                </c:pt>
                <c:pt idx="920">
                  <c:v>18.65530000653234</c:v>
                </c:pt>
                <c:pt idx="921">
                  <c:v>18.68315000228904</c:v>
                </c:pt>
                <c:pt idx="922">
                  <c:v>18.71499992353711</c:v>
                </c:pt>
                <c:pt idx="923">
                  <c:v>18.74864968662221</c:v>
                </c:pt>
                <c:pt idx="924">
                  <c:v>18.77604999274988</c:v>
                </c:pt>
                <c:pt idx="925">
                  <c:v>18.8079500022177</c:v>
                </c:pt>
                <c:pt idx="926">
                  <c:v>18.83925000119052</c:v>
                </c:pt>
                <c:pt idx="927">
                  <c:v>18.86949993598317</c:v>
                </c:pt>
                <c:pt idx="928">
                  <c:v>18.89609993631528</c:v>
                </c:pt>
                <c:pt idx="929">
                  <c:v>18.92325000352502</c:v>
                </c:pt>
                <c:pt idx="930">
                  <c:v>18.94860000572224</c:v>
                </c:pt>
                <c:pt idx="931">
                  <c:v>18.97375000621832</c:v>
                </c:pt>
                <c:pt idx="932">
                  <c:v>18.99904990596767</c:v>
                </c:pt>
                <c:pt idx="933">
                  <c:v>19.02669992949814</c:v>
                </c:pt>
                <c:pt idx="934">
                  <c:v>19.05505000078483</c:v>
                </c:pt>
                <c:pt idx="935">
                  <c:v>19.07635000078517</c:v>
                </c:pt>
                <c:pt idx="936">
                  <c:v>19.10099999620797</c:v>
                </c:pt>
                <c:pt idx="937">
                  <c:v>19.12514996757454</c:v>
                </c:pt>
                <c:pt idx="938">
                  <c:v>19.14729990508204</c:v>
                </c:pt>
                <c:pt idx="939">
                  <c:v>19.17350000057193</c:v>
                </c:pt>
                <c:pt idx="940">
                  <c:v>19.20914999766318</c:v>
                </c:pt>
                <c:pt idx="941">
                  <c:v>19.23810000560115</c:v>
                </c:pt>
                <c:pt idx="942">
                  <c:v>19.26270000118891</c:v>
                </c:pt>
                <c:pt idx="943">
                  <c:v>19.28929977054212</c:v>
                </c:pt>
                <c:pt idx="944">
                  <c:v>19.31575000674275</c:v>
                </c:pt>
                <c:pt idx="945">
                  <c:v>19.34800000283576</c:v>
                </c:pt>
                <c:pt idx="946">
                  <c:v>19.37674999384398</c:v>
                </c:pt>
                <c:pt idx="947">
                  <c:v>19.41044986615088</c:v>
                </c:pt>
                <c:pt idx="948">
                  <c:v>19.43854986681617</c:v>
                </c:pt>
                <c:pt idx="949">
                  <c:v>19.46520000514647</c:v>
                </c:pt>
                <c:pt idx="950">
                  <c:v>19.49229999396264</c:v>
                </c:pt>
                <c:pt idx="951">
                  <c:v>19.51804999785236</c:v>
                </c:pt>
                <c:pt idx="952">
                  <c:v>19.54320003289831</c:v>
                </c:pt>
                <c:pt idx="953">
                  <c:v>19.57164994704362</c:v>
                </c:pt>
                <c:pt idx="954">
                  <c:v>19.60015000088242</c:v>
                </c:pt>
                <c:pt idx="955">
                  <c:v>19.62880000374207</c:v>
                </c:pt>
                <c:pt idx="956">
                  <c:v>19.66010000371898</c:v>
                </c:pt>
                <c:pt idx="957">
                  <c:v>19.69014995035832</c:v>
                </c:pt>
                <c:pt idx="958">
                  <c:v>19.71799985670805</c:v>
                </c:pt>
                <c:pt idx="959">
                  <c:v>19.74580001349022</c:v>
                </c:pt>
                <c:pt idx="960">
                  <c:v>19.77589998807889</c:v>
                </c:pt>
                <c:pt idx="961">
                  <c:v>19.80599999213155</c:v>
                </c:pt>
                <c:pt idx="962">
                  <c:v>19.83334995131008</c:v>
                </c:pt>
                <c:pt idx="963">
                  <c:v>19.86079984445312</c:v>
                </c:pt>
                <c:pt idx="964">
                  <c:v>19.88954998550252</c:v>
                </c:pt>
                <c:pt idx="965">
                  <c:v>19.91720000834175</c:v>
                </c:pt>
                <c:pt idx="966">
                  <c:v>19.94770000323842</c:v>
                </c:pt>
                <c:pt idx="967">
                  <c:v>19.97679996428269</c:v>
                </c:pt>
                <c:pt idx="968">
                  <c:v>20.00824975514113</c:v>
                </c:pt>
                <c:pt idx="969">
                  <c:v>20.03489998559598</c:v>
                </c:pt>
                <c:pt idx="970">
                  <c:v>20.06630000996665</c:v>
                </c:pt>
                <c:pt idx="971">
                  <c:v>20.09390000486019</c:v>
                </c:pt>
                <c:pt idx="972">
                  <c:v>20.12159995269394</c:v>
                </c:pt>
                <c:pt idx="973">
                  <c:v>20.15114989528593</c:v>
                </c:pt>
                <c:pt idx="974">
                  <c:v>20.18045001211067</c:v>
                </c:pt>
                <c:pt idx="975">
                  <c:v>20.20780000109517</c:v>
                </c:pt>
                <c:pt idx="976">
                  <c:v>20.23839999871052</c:v>
                </c:pt>
                <c:pt idx="977">
                  <c:v>20.26474990539282</c:v>
                </c:pt>
                <c:pt idx="978">
                  <c:v>20.29199968676403</c:v>
                </c:pt>
                <c:pt idx="979">
                  <c:v>20.31935001067905</c:v>
                </c:pt>
                <c:pt idx="980">
                  <c:v>20.3472000098227</c:v>
                </c:pt>
                <c:pt idx="981">
                  <c:v>20.37744999303322</c:v>
                </c:pt>
                <c:pt idx="982">
                  <c:v>20.40569988279092</c:v>
                </c:pt>
                <c:pt idx="983">
                  <c:v>20.43394966416236</c:v>
                </c:pt>
                <c:pt idx="984">
                  <c:v>20.46060001043952</c:v>
                </c:pt>
                <c:pt idx="985">
                  <c:v>20.49125000925051</c:v>
                </c:pt>
                <c:pt idx="986">
                  <c:v>20.51974999298908</c:v>
                </c:pt>
                <c:pt idx="987">
                  <c:v>20.54699986343257</c:v>
                </c:pt>
                <c:pt idx="988">
                  <c:v>20.57454984598007</c:v>
                </c:pt>
                <c:pt idx="989">
                  <c:v>20.60479999446397</c:v>
                </c:pt>
                <c:pt idx="990">
                  <c:v>20.63110001172754</c:v>
                </c:pt>
                <c:pt idx="991">
                  <c:v>20.66229999241477</c:v>
                </c:pt>
                <c:pt idx="992">
                  <c:v>20.69299993653112</c:v>
                </c:pt>
                <c:pt idx="993">
                  <c:v>20.7175497934295</c:v>
                </c:pt>
                <c:pt idx="994">
                  <c:v>20.74664999966262</c:v>
                </c:pt>
                <c:pt idx="995">
                  <c:v>20.77479999270145</c:v>
                </c:pt>
                <c:pt idx="996">
                  <c:v>20.80344998879445</c:v>
                </c:pt>
                <c:pt idx="997">
                  <c:v>20.83109989142031</c:v>
                </c:pt>
                <c:pt idx="998">
                  <c:v>20.85884985399025</c:v>
                </c:pt>
                <c:pt idx="999">
                  <c:v>20.8914999896042</c:v>
                </c:pt>
                <c:pt idx="1000">
                  <c:v>20.92464999041112</c:v>
                </c:pt>
                <c:pt idx="1001">
                  <c:v>20.9472000085334</c:v>
                </c:pt>
                <c:pt idx="1002">
                  <c:v>20.97574997448462</c:v>
                </c:pt>
                <c:pt idx="1003">
                  <c:v>21.00519980158786</c:v>
                </c:pt>
                <c:pt idx="1004">
                  <c:v>21.02780000986604</c:v>
                </c:pt>
                <c:pt idx="1005">
                  <c:v>21.05660000748321</c:v>
                </c:pt>
                <c:pt idx="1006">
                  <c:v>21.08330000882052</c:v>
                </c:pt>
                <c:pt idx="1007">
                  <c:v>21.11079988417259</c:v>
                </c:pt>
                <c:pt idx="1008">
                  <c:v>21.13839973649738</c:v>
                </c:pt>
                <c:pt idx="1009">
                  <c:v>21.16160000910531</c:v>
                </c:pt>
                <c:pt idx="1010">
                  <c:v>21.18884999842702</c:v>
                </c:pt>
                <c:pt idx="1011">
                  <c:v>21.21615000891688</c:v>
                </c:pt>
                <c:pt idx="1012">
                  <c:v>21.2412998624277</c:v>
                </c:pt>
                <c:pt idx="1013">
                  <c:v>21.27004969663176</c:v>
                </c:pt>
                <c:pt idx="1014">
                  <c:v>21.29344998583838</c:v>
                </c:pt>
                <c:pt idx="1015">
                  <c:v>21.32295001020247</c:v>
                </c:pt>
                <c:pt idx="1016">
                  <c:v>21.35289999275119</c:v>
                </c:pt>
                <c:pt idx="1017">
                  <c:v>21.37964991569243</c:v>
                </c:pt>
                <c:pt idx="1018">
                  <c:v>21.40214997868314</c:v>
                </c:pt>
                <c:pt idx="1019">
                  <c:v>21.42944999966492</c:v>
                </c:pt>
                <c:pt idx="1020">
                  <c:v>21.45530000524377</c:v>
                </c:pt>
                <c:pt idx="1021">
                  <c:v>21.48119999303524</c:v>
                </c:pt>
                <c:pt idx="1022">
                  <c:v>21.50699985823303</c:v>
                </c:pt>
                <c:pt idx="1023">
                  <c:v>21.53299980945303</c:v>
                </c:pt>
                <c:pt idx="1024">
                  <c:v>21.55924999079432</c:v>
                </c:pt>
                <c:pt idx="1025">
                  <c:v>21.58364999823242</c:v>
                </c:pt>
                <c:pt idx="1026">
                  <c:v>21.61094999179477</c:v>
                </c:pt>
                <c:pt idx="1027">
                  <c:v>21.63774993285915</c:v>
                </c:pt>
                <c:pt idx="1028">
                  <c:v>21.6672497618165</c:v>
                </c:pt>
                <c:pt idx="1029">
                  <c:v>21.69420001325488</c:v>
                </c:pt>
                <c:pt idx="1030">
                  <c:v>21.72025000323993</c:v>
                </c:pt>
                <c:pt idx="1031">
                  <c:v>21.74700000881785</c:v>
                </c:pt>
                <c:pt idx="1032">
                  <c:v>21.77439997257898</c:v>
                </c:pt>
                <c:pt idx="1033">
                  <c:v>21.80644968113482</c:v>
                </c:pt>
                <c:pt idx="1034">
                  <c:v>21.82650000776992</c:v>
                </c:pt>
                <c:pt idx="1035">
                  <c:v>21.85184998759723</c:v>
                </c:pt>
                <c:pt idx="1036">
                  <c:v>21.88094999908935</c:v>
                </c:pt>
                <c:pt idx="1037">
                  <c:v>21.90444985785143</c:v>
                </c:pt>
                <c:pt idx="1038">
                  <c:v>21.93169979095182</c:v>
                </c:pt>
                <c:pt idx="1039">
                  <c:v>21.95774999160492</c:v>
                </c:pt>
                <c:pt idx="1040">
                  <c:v>21.98544998989016</c:v>
                </c:pt>
                <c:pt idx="1041">
                  <c:v>22.01254998750665</c:v>
                </c:pt>
                <c:pt idx="1042">
                  <c:v>22.03765005726746</c:v>
                </c:pt>
                <c:pt idx="1043">
                  <c:v>22.06209975871752</c:v>
                </c:pt>
                <c:pt idx="1044">
                  <c:v>22.08745000271665</c:v>
                </c:pt>
                <c:pt idx="1045">
                  <c:v>22.11270000219156</c:v>
                </c:pt>
                <c:pt idx="1046">
                  <c:v>22.13695001115411</c:v>
                </c:pt>
                <c:pt idx="1047">
                  <c:v>22.16119997339047</c:v>
                </c:pt>
                <c:pt idx="1048">
                  <c:v>22.1881999042962</c:v>
                </c:pt>
                <c:pt idx="1049">
                  <c:v>22.21659999165422</c:v>
                </c:pt>
                <c:pt idx="1050">
                  <c:v>22.24375000433792</c:v>
                </c:pt>
                <c:pt idx="1051">
                  <c:v>22.27104998569121</c:v>
                </c:pt>
                <c:pt idx="1052">
                  <c:v>22.29699983277168</c:v>
                </c:pt>
                <c:pt idx="1053">
                  <c:v>22.3202497496095</c:v>
                </c:pt>
                <c:pt idx="1054">
                  <c:v>22.34754998903009</c:v>
                </c:pt>
                <c:pt idx="1055">
                  <c:v>22.37530001153572</c:v>
                </c:pt>
                <c:pt idx="1056">
                  <c:v>22.3990499971369</c:v>
                </c:pt>
                <c:pt idx="1057">
                  <c:v>22.42414997105514</c:v>
                </c:pt>
                <c:pt idx="1058">
                  <c:v>22.44764982948254</c:v>
                </c:pt>
                <c:pt idx="1059">
                  <c:v>22.47200001048986</c:v>
                </c:pt>
                <c:pt idx="1060">
                  <c:v>22.49830002469753</c:v>
                </c:pt>
                <c:pt idx="1061">
                  <c:v>22.5231500225018</c:v>
                </c:pt>
                <c:pt idx="1062">
                  <c:v>22.55374987754474</c:v>
                </c:pt>
                <c:pt idx="1063">
                  <c:v>22.57515000657804</c:v>
                </c:pt>
                <c:pt idx="1064">
                  <c:v>22.60375002078581</c:v>
                </c:pt>
                <c:pt idx="1065">
                  <c:v>22.63450000400189</c:v>
                </c:pt>
                <c:pt idx="1066">
                  <c:v>22.6602000046696</c:v>
                </c:pt>
                <c:pt idx="1067">
                  <c:v>22.68719986953511</c:v>
                </c:pt>
                <c:pt idx="1068">
                  <c:v>22.71199987020373</c:v>
                </c:pt>
                <c:pt idx="1069">
                  <c:v>22.73680001887988</c:v>
                </c:pt>
                <c:pt idx="1070">
                  <c:v>22.76659999313413</c:v>
                </c:pt>
                <c:pt idx="1071">
                  <c:v>22.79049999074778</c:v>
                </c:pt>
                <c:pt idx="1072">
                  <c:v>22.81449989251996</c:v>
                </c:pt>
                <c:pt idx="1073">
                  <c:v>22.84164988488918</c:v>
                </c:pt>
                <c:pt idx="1074">
                  <c:v>22.86580002593837</c:v>
                </c:pt>
                <c:pt idx="1075">
                  <c:v>22.89179997377141</c:v>
                </c:pt>
                <c:pt idx="1076">
                  <c:v>22.91790002116977</c:v>
                </c:pt>
                <c:pt idx="1077">
                  <c:v>22.9437498249026</c:v>
                </c:pt>
                <c:pt idx="1078">
                  <c:v>22.96754976968441</c:v>
                </c:pt>
                <c:pt idx="1079">
                  <c:v>23.00225002298248</c:v>
                </c:pt>
                <c:pt idx="1080">
                  <c:v>23.0325499904611</c:v>
                </c:pt>
                <c:pt idx="1081">
                  <c:v>23.05834997148484</c:v>
                </c:pt>
                <c:pt idx="1082">
                  <c:v>23.08479980840638</c:v>
                </c:pt>
                <c:pt idx="1083">
                  <c:v>23.11124980754538</c:v>
                </c:pt>
                <c:pt idx="1084">
                  <c:v>23.13794999007951</c:v>
                </c:pt>
                <c:pt idx="1085">
                  <c:v>23.16525002021444</c:v>
                </c:pt>
                <c:pt idx="1086">
                  <c:v>23.19040001563917</c:v>
                </c:pt>
                <c:pt idx="1087">
                  <c:v>23.21270001935773</c:v>
                </c:pt>
                <c:pt idx="1088">
                  <c:v>23.23389986762777</c:v>
                </c:pt>
                <c:pt idx="1089">
                  <c:v>23.26140001392194</c:v>
                </c:pt>
                <c:pt idx="1090">
                  <c:v>23.28430000409935</c:v>
                </c:pt>
                <c:pt idx="1091">
                  <c:v>23.3066999912262</c:v>
                </c:pt>
                <c:pt idx="1092">
                  <c:v>23.33429991264347</c:v>
                </c:pt>
                <c:pt idx="1093">
                  <c:v>23.36124982576073</c:v>
                </c:pt>
                <c:pt idx="1094">
                  <c:v>23.38154997510717</c:v>
                </c:pt>
                <c:pt idx="1095">
                  <c:v>23.41029997424992</c:v>
                </c:pt>
                <c:pt idx="1096">
                  <c:v>23.43690000066636</c:v>
                </c:pt>
                <c:pt idx="1097">
                  <c:v>23.45985001201552</c:v>
                </c:pt>
                <c:pt idx="1098">
                  <c:v>23.48289997730169</c:v>
                </c:pt>
                <c:pt idx="1099">
                  <c:v>23.50095000829242</c:v>
                </c:pt>
                <c:pt idx="1100">
                  <c:v>23.52630000982026</c:v>
                </c:pt>
                <c:pt idx="1101">
                  <c:v>23.55090000238124</c:v>
                </c:pt>
                <c:pt idx="1102">
                  <c:v>23.57429997901636</c:v>
                </c:pt>
                <c:pt idx="1103">
                  <c:v>23.5954000582642</c:v>
                </c:pt>
                <c:pt idx="1104">
                  <c:v>23.62514998798358</c:v>
                </c:pt>
                <c:pt idx="1105">
                  <c:v>23.6504000159257</c:v>
                </c:pt>
                <c:pt idx="1106">
                  <c:v>23.67575000457509</c:v>
                </c:pt>
                <c:pt idx="1107">
                  <c:v>23.70174995546402</c:v>
                </c:pt>
                <c:pt idx="1108">
                  <c:v>23.73024969873222</c:v>
                </c:pt>
                <c:pt idx="1109">
                  <c:v>23.75725002450781</c:v>
                </c:pt>
                <c:pt idx="1110">
                  <c:v>23.78265000790998</c:v>
                </c:pt>
                <c:pt idx="1111">
                  <c:v>23.80820001993197</c:v>
                </c:pt>
                <c:pt idx="1112">
                  <c:v>23.8311501271237</c:v>
                </c:pt>
                <c:pt idx="1113">
                  <c:v>23.85624985618415</c:v>
                </c:pt>
                <c:pt idx="1114">
                  <c:v>23.88464999942514</c:v>
                </c:pt>
                <c:pt idx="1115">
                  <c:v>23.91364999637515</c:v>
                </c:pt>
                <c:pt idx="1116">
                  <c:v>23.94170002193277</c:v>
                </c:pt>
                <c:pt idx="1117">
                  <c:v>23.97294989204238</c:v>
                </c:pt>
                <c:pt idx="1118">
                  <c:v>24.00014979686603</c:v>
                </c:pt>
                <c:pt idx="1119">
                  <c:v>24.0287000049575</c:v>
                </c:pt>
                <c:pt idx="1120">
                  <c:v>24.05524999427507</c:v>
                </c:pt>
                <c:pt idx="1121">
                  <c:v>24.08059998292809</c:v>
                </c:pt>
                <c:pt idx="1122">
                  <c:v>24.10599994363656</c:v>
                </c:pt>
                <c:pt idx="1123">
                  <c:v>24.13389982204171</c:v>
                </c:pt>
                <c:pt idx="1124">
                  <c:v>24.16375002031054</c:v>
                </c:pt>
                <c:pt idx="1125">
                  <c:v>24.1901000126818</c:v>
                </c:pt>
                <c:pt idx="1126">
                  <c:v>24.21630001029553</c:v>
                </c:pt>
                <c:pt idx="1127">
                  <c:v>24.24224996948032</c:v>
                </c:pt>
                <c:pt idx="1128">
                  <c:v>24.26664993324082</c:v>
                </c:pt>
                <c:pt idx="1129">
                  <c:v>24.29524999046042</c:v>
                </c:pt>
                <c:pt idx="1130">
                  <c:v>24.32145000533637</c:v>
                </c:pt>
                <c:pt idx="1131">
                  <c:v>24.34470000381407</c:v>
                </c:pt>
                <c:pt idx="1132">
                  <c:v>24.36820001430532</c:v>
                </c:pt>
                <c:pt idx="1133">
                  <c:v>24.3937998988149</c:v>
                </c:pt>
                <c:pt idx="1134">
                  <c:v>24.41365001344457</c:v>
                </c:pt>
                <c:pt idx="1135">
                  <c:v>24.43665002765556</c:v>
                </c:pt>
                <c:pt idx="1136">
                  <c:v>24.45735000800778</c:v>
                </c:pt>
                <c:pt idx="1137">
                  <c:v>24.48050002307718</c:v>
                </c:pt>
                <c:pt idx="1138">
                  <c:v>24.50304996871637</c:v>
                </c:pt>
                <c:pt idx="1139">
                  <c:v>24.52899997329587</c:v>
                </c:pt>
                <c:pt idx="1140">
                  <c:v>24.5494999966613</c:v>
                </c:pt>
                <c:pt idx="1141">
                  <c:v>24.57260000409588</c:v>
                </c:pt>
                <c:pt idx="1142">
                  <c:v>24.59405010518822</c:v>
                </c:pt>
                <c:pt idx="1143">
                  <c:v>24.61479990520456</c:v>
                </c:pt>
                <c:pt idx="1144">
                  <c:v>24.64280001897714</c:v>
                </c:pt>
                <c:pt idx="1145">
                  <c:v>24.66774999542029</c:v>
                </c:pt>
                <c:pt idx="1146">
                  <c:v>24.6881000142057</c:v>
                </c:pt>
                <c:pt idx="1147">
                  <c:v>24.71399995898901</c:v>
                </c:pt>
                <c:pt idx="1148">
                  <c:v>24.73744974002692</c:v>
                </c:pt>
                <c:pt idx="1149">
                  <c:v>24.7600000236489</c:v>
                </c:pt>
                <c:pt idx="1150">
                  <c:v>24.78045001296778</c:v>
                </c:pt>
                <c:pt idx="1151">
                  <c:v>24.80600002193387</c:v>
                </c:pt>
                <c:pt idx="1152">
                  <c:v>24.83015016908394</c:v>
                </c:pt>
                <c:pt idx="1153">
                  <c:v>24.8492001072882</c:v>
                </c:pt>
                <c:pt idx="1154">
                  <c:v>24.87280001144245</c:v>
                </c:pt>
                <c:pt idx="1155">
                  <c:v>24.89440002803531</c:v>
                </c:pt>
                <c:pt idx="1156">
                  <c:v>24.91639997214952</c:v>
                </c:pt>
                <c:pt idx="1157">
                  <c:v>24.93889996976577</c:v>
                </c:pt>
                <c:pt idx="1158">
                  <c:v>24.96369978856817</c:v>
                </c:pt>
                <c:pt idx="1159">
                  <c:v>24.98965001325632</c:v>
                </c:pt>
                <c:pt idx="1160">
                  <c:v>25.01629997920827</c:v>
                </c:pt>
                <c:pt idx="1161">
                  <c:v>25.04185002879967</c:v>
                </c:pt>
                <c:pt idx="1162">
                  <c:v>25.06959983997147</c:v>
                </c:pt>
                <c:pt idx="1163">
                  <c:v>25.09919963979337</c:v>
                </c:pt>
                <c:pt idx="1164">
                  <c:v>25.12620001535106</c:v>
                </c:pt>
                <c:pt idx="1165">
                  <c:v>25.147299976059</c:v>
                </c:pt>
                <c:pt idx="1166">
                  <c:v>25.17600001363826</c:v>
                </c:pt>
                <c:pt idx="1167">
                  <c:v>25.20354989423502</c:v>
                </c:pt>
                <c:pt idx="1168">
                  <c:v>25.23084973335062</c:v>
                </c:pt>
                <c:pt idx="1169">
                  <c:v>25.25400001020171</c:v>
                </c:pt>
                <c:pt idx="1170">
                  <c:v>25.27345002899165</c:v>
                </c:pt>
                <c:pt idx="1171">
                  <c:v>25.30050000915435</c:v>
                </c:pt>
                <c:pt idx="1172">
                  <c:v>25.32449998645461</c:v>
                </c:pt>
                <c:pt idx="1173">
                  <c:v>25.35099971313321</c:v>
                </c:pt>
                <c:pt idx="1174">
                  <c:v>25.37740002231658</c:v>
                </c:pt>
                <c:pt idx="1175">
                  <c:v>25.4038500146853</c:v>
                </c:pt>
                <c:pt idx="1176">
                  <c:v>25.43054997978104</c:v>
                </c:pt>
                <c:pt idx="1177">
                  <c:v>25.45529992914089</c:v>
                </c:pt>
                <c:pt idx="1178">
                  <c:v>25.48014984531253</c:v>
                </c:pt>
                <c:pt idx="1179">
                  <c:v>25.50860001344336</c:v>
                </c:pt>
                <c:pt idx="1180">
                  <c:v>25.53290001783171</c:v>
                </c:pt>
                <c:pt idx="1181">
                  <c:v>25.55674997024105</c:v>
                </c:pt>
                <c:pt idx="1182">
                  <c:v>25.58369993314408</c:v>
                </c:pt>
                <c:pt idx="1183">
                  <c:v>25.60909986438492</c:v>
                </c:pt>
                <c:pt idx="1184">
                  <c:v>25.63055001525936</c:v>
                </c:pt>
                <c:pt idx="1185">
                  <c:v>25.6529500128745</c:v>
                </c:pt>
                <c:pt idx="1186">
                  <c:v>25.67619998187729</c:v>
                </c:pt>
                <c:pt idx="1187">
                  <c:v>25.69944998407298</c:v>
                </c:pt>
                <c:pt idx="1188">
                  <c:v>25.72519985723191</c:v>
                </c:pt>
                <c:pt idx="1189">
                  <c:v>25.75224997186522</c:v>
                </c:pt>
                <c:pt idx="1190">
                  <c:v>25.77514997863543</c:v>
                </c:pt>
                <c:pt idx="1191">
                  <c:v>25.80120000047464</c:v>
                </c:pt>
                <c:pt idx="1192">
                  <c:v>25.82959977693098</c:v>
                </c:pt>
                <c:pt idx="1193">
                  <c:v>25.85904974355435</c:v>
                </c:pt>
                <c:pt idx="1194">
                  <c:v>25.8881999848345</c:v>
                </c:pt>
                <c:pt idx="1195">
                  <c:v>25.91735000057088</c:v>
                </c:pt>
                <c:pt idx="1196">
                  <c:v>25.93800002173884</c:v>
                </c:pt>
                <c:pt idx="1197">
                  <c:v>25.96384991216472</c:v>
                </c:pt>
                <c:pt idx="1198">
                  <c:v>25.98654984340463</c:v>
                </c:pt>
                <c:pt idx="1199">
                  <c:v>26.01215001001037</c:v>
                </c:pt>
                <c:pt idx="1200">
                  <c:v>26.0352500143963</c:v>
                </c:pt>
                <c:pt idx="1201">
                  <c:v>26.06335001506523</c:v>
                </c:pt>
                <c:pt idx="1202">
                  <c:v>26.08915001506466</c:v>
                </c:pt>
                <c:pt idx="1203">
                  <c:v>26.11934987992934</c:v>
                </c:pt>
                <c:pt idx="1204">
                  <c:v>26.14555002622365</c:v>
                </c:pt>
                <c:pt idx="1205">
                  <c:v>26.16955000657617</c:v>
                </c:pt>
                <c:pt idx="1206">
                  <c:v>26.19834997405632</c:v>
                </c:pt>
                <c:pt idx="1207">
                  <c:v>26.2258999535552</c:v>
                </c:pt>
                <c:pt idx="1208">
                  <c:v>26.25134987954878</c:v>
                </c:pt>
                <c:pt idx="1209">
                  <c:v>26.2762499926539</c:v>
                </c:pt>
                <c:pt idx="1210">
                  <c:v>26.30234998349988</c:v>
                </c:pt>
                <c:pt idx="1211">
                  <c:v>26.3308999826404</c:v>
                </c:pt>
                <c:pt idx="1212">
                  <c:v>26.35459994706616</c:v>
                </c:pt>
                <c:pt idx="1213">
                  <c:v>26.38469959144641</c:v>
                </c:pt>
                <c:pt idx="1214">
                  <c:v>26.41259998426174</c:v>
                </c:pt>
                <c:pt idx="1215">
                  <c:v>26.43474999999671</c:v>
                </c:pt>
                <c:pt idx="1216">
                  <c:v>26.46114999389465</c:v>
                </c:pt>
                <c:pt idx="1217">
                  <c:v>26.48749998626224</c:v>
                </c:pt>
                <c:pt idx="1218">
                  <c:v>26.51224992208154</c:v>
                </c:pt>
                <c:pt idx="1219">
                  <c:v>26.5381500020012</c:v>
                </c:pt>
                <c:pt idx="1220">
                  <c:v>26.56464997558576</c:v>
                </c:pt>
                <c:pt idx="1221">
                  <c:v>26.5927000282245</c:v>
                </c:pt>
                <c:pt idx="1222">
                  <c:v>26.61644993457592</c:v>
                </c:pt>
                <c:pt idx="1223">
                  <c:v>26.63944994134727</c:v>
                </c:pt>
                <c:pt idx="1224">
                  <c:v>26.65969997911452</c:v>
                </c:pt>
                <c:pt idx="1225">
                  <c:v>26.68279999875812</c:v>
                </c:pt>
                <c:pt idx="1226">
                  <c:v>26.70284999045907</c:v>
                </c:pt>
                <c:pt idx="1227">
                  <c:v>26.72504991493042</c:v>
                </c:pt>
                <c:pt idx="1228">
                  <c:v>26.74524994506644</c:v>
                </c:pt>
                <c:pt idx="1229">
                  <c:v>26.76329998283108</c:v>
                </c:pt>
                <c:pt idx="1230">
                  <c:v>26.78370000686482</c:v>
                </c:pt>
                <c:pt idx="1231">
                  <c:v>26.80894999923476</c:v>
                </c:pt>
                <c:pt idx="1232">
                  <c:v>26.83019999465614</c:v>
                </c:pt>
                <c:pt idx="1233">
                  <c:v>26.85329986629222</c:v>
                </c:pt>
                <c:pt idx="1234">
                  <c:v>26.87750000581582</c:v>
                </c:pt>
                <c:pt idx="1235">
                  <c:v>26.90285001039229</c:v>
                </c:pt>
                <c:pt idx="1236">
                  <c:v>26.9285000088639</c:v>
                </c:pt>
                <c:pt idx="1237">
                  <c:v>26.95130011758738</c:v>
                </c:pt>
                <c:pt idx="1238">
                  <c:v>26.97704979228729</c:v>
                </c:pt>
                <c:pt idx="1239">
                  <c:v>27.00359998683416</c:v>
                </c:pt>
                <c:pt idx="1240">
                  <c:v>27.0270999709137</c:v>
                </c:pt>
                <c:pt idx="1241">
                  <c:v>27.04875002832341</c:v>
                </c:pt>
                <c:pt idx="1242">
                  <c:v>27.07065005778713</c:v>
                </c:pt>
                <c:pt idx="1243">
                  <c:v>27.09279997024348</c:v>
                </c:pt>
                <c:pt idx="1244">
                  <c:v>27.11889998445258</c:v>
                </c:pt>
                <c:pt idx="1245">
                  <c:v>27.14474999341473</c:v>
                </c:pt>
                <c:pt idx="1246">
                  <c:v>27.16804998359292</c:v>
                </c:pt>
                <c:pt idx="1247">
                  <c:v>27.19134988469887</c:v>
                </c:pt>
                <c:pt idx="1248">
                  <c:v>27.21359990653946</c:v>
                </c:pt>
                <c:pt idx="1249">
                  <c:v>27.23595001506328</c:v>
                </c:pt>
                <c:pt idx="1250">
                  <c:v>27.26074999675618</c:v>
                </c:pt>
                <c:pt idx="1251">
                  <c:v>27.28799997625174</c:v>
                </c:pt>
                <c:pt idx="1252">
                  <c:v>27.3102999670955</c:v>
                </c:pt>
                <c:pt idx="1253">
                  <c:v>27.33494994592182</c:v>
                </c:pt>
                <c:pt idx="1254">
                  <c:v>27.35749998063693</c:v>
                </c:pt>
                <c:pt idx="1255">
                  <c:v>27.37914998893391</c:v>
                </c:pt>
                <c:pt idx="1256">
                  <c:v>27.40104999637697</c:v>
                </c:pt>
                <c:pt idx="1257">
                  <c:v>27.42744987544573</c:v>
                </c:pt>
                <c:pt idx="1258">
                  <c:v>27.45074986629332</c:v>
                </c:pt>
                <c:pt idx="1259">
                  <c:v>27.47424998244968</c:v>
                </c:pt>
                <c:pt idx="1260">
                  <c:v>27.49460002088381</c:v>
                </c:pt>
                <c:pt idx="1261">
                  <c:v>27.5162500095321</c:v>
                </c:pt>
                <c:pt idx="1262">
                  <c:v>27.54139989929172</c:v>
                </c:pt>
                <c:pt idx="1263">
                  <c:v>27.56314983882837</c:v>
                </c:pt>
                <c:pt idx="1264">
                  <c:v>27.5827999805442</c:v>
                </c:pt>
                <c:pt idx="1265">
                  <c:v>27.60855002574681</c:v>
                </c:pt>
                <c:pt idx="1266">
                  <c:v>27.63405000371495</c:v>
                </c:pt>
                <c:pt idx="1267">
                  <c:v>27.6571498458834</c:v>
                </c:pt>
                <c:pt idx="1268">
                  <c:v>27.6835996208174</c:v>
                </c:pt>
                <c:pt idx="1269">
                  <c:v>27.71000002279106</c:v>
                </c:pt>
                <c:pt idx="1270">
                  <c:v>27.73524998568972</c:v>
                </c:pt>
                <c:pt idx="1271">
                  <c:v>27.75545000600323</c:v>
                </c:pt>
                <c:pt idx="1272">
                  <c:v>27.7741000474889</c:v>
                </c:pt>
                <c:pt idx="1273">
                  <c:v>27.80159985952194</c:v>
                </c:pt>
                <c:pt idx="1274">
                  <c:v>27.82095001954804</c:v>
                </c:pt>
                <c:pt idx="1275">
                  <c:v>27.84479998178358</c:v>
                </c:pt>
                <c:pt idx="1276">
                  <c:v>27.87009983682582</c:v>
                </c:pt>
                <c:pt idx="1277">
                  <c:v>27.89415007810385</c:v>
                </c:pt>
                <c:pt idx="1278">
                  <c:v>27.91709974975311</c:v>
                </c:pt>
                <c:pt idx="1279">
                  <c:v>27.94160005216325</c:v>
                </c:pt>
                <c:pt idx="1280">
                  <c:v>27.96549967555982</c:v>
                </c:pt>
                <c:pt idx="1281">
                  <c:v>27.98654984369203</c:v>
                </c:pt>
                <c:pt idx="1282">
                  <c:v>28.0088500790589</c:v>
                </c:pt>
                <c:pt idx="1283">
                  <c:v>28.03789996204068</c:v>
                </c:pt>
                <c:pt idx="1284">
                  <c:v>28.06150007819815</c:v>
                </c:pt>
                <c:pt idx="1285">
                  <c:v>28.08779975442667</c:v>
                </c:pt>
                <c:pt idx="1286">
                  <c:v>28.11244994897788</c:v>
                </c:pt>
                <c:pt idx="1287">
                  <c:v>28.14035015553964</c:v>
                </c:pt>
                <c:pt idx="1288">
                  <c:v>28.16469984378637</c:v>
                </c:pt>
                <c:pt idx="1289">
                  <c:v>28.18780012588104</c:v>
                </c:pt>
                <c:pt idx="1290">
                  <c:v>28.21289961719231</c:v>
                </c:pt>
                <c:pt idx="1291">
                  <c:v>28.23869988269507</c:v>
                </c:pt>
                <c:pt idx="1292">
                  <c:v>28.25954996346989</c:v>
                </c:pt>
                <c:pt idx="1293">
                  <c:v>28.28070005779227</c:v>
                </c:pt>
                <c:pt idx="1294">
                  <c:v>28.30594997768276</c:v>
                </c:pt>
                <c:pt idx="1295">
                  <c:v>28.32924977617222</c:v>
                </c:pt>
                <c:pt idx="1296">
                  <c:v>28.35269988841901</c:v>
                </c:pt>
                <c:pt idx="1297">
                  <c:v>28.3708500761968</c:v>
                </c:pt>
                <c:pt idx="1298">
                  <c:v>28.39184989871501</c:v>
                </c:pt>
                <c:pt idx="1299">
                  <c:v>28.41070010242038</c:v>
                </c:pt>
                <c:pt idx="1300">
                  <c:v>28.43404991902933</c:v>
                </c:pt>
                <c:pt idx="1301">
                  <c:v>28.45669999370512</c:v>
                </c:pt>
                <c:pt idx="1302">
                  <c:v>28.4800501686077</c:v>
                </c:pt>
                <c:pt idx="1303">
                  <c:v>28.50419983720349</c:v>
                </c:pt>
                <c:pt idx="1304">
                  <c:v>28.52334992847318</c:v>
                </c:pt>
                <c:pt idx="1305">
                  <c:v>28.5422499450651</c:v>
                </c:pt>
                <c:pt idx="1306">
                  <c:v>28.56389994115671</c:v>
                </c:pt>
                <c:pt idx="1307">
                  <c:v>28.58570017652526</c:v>
                </c:pt>
                <c:pt idx="1308">
                  <c:v>28.61209983987646</c:v>
                </c:pt>
                <c:pt idx="1309">
                  <c:v>28.64035010080261</c:v>
                </c:pt>
                <c:pt idx="1310">
                  <c:v>28.66649983816021</c:v>
                </c:pt>
                <c:pt idx="1311">
                  <c:v>28.69030009622293</c:v>
                </c:pt>
                <c:pt idx="1312">
                  <c:v>28.71064995889174</c:v>
                </c:pt>
                <c:pt idx="1313">
                  <c:v>28.73105004186436</c:v>
                </c:pt>
                <c:pt idx="1314">
                  <c:v>28.75025006828218</c:v>
                </c:pt>
                <c:pt idx="1315">
                  <c:v>28.77204988336596</c:v>
                </c:pt>
                <c:pt idx="1316">
                  <c:v>28.7950499405815</c:v>
                </c:pt>
                <c:pt idx="1317">
                  <c:v>28.81775006046155</c:v>
                </c:pt>
                <c:pt idx="1318">
                  <c:v>28.83784993143126</c:v>
                </c:pt>
                <c:pt idx="1319">
                  <c:v>28.86100012531097</c:v>
                </c:pt>
                <c:pt idx="1320">
                  <c:v>28.88294980001228</c:v>
                </c:pt>
                <c:pt idx="1321">
                  <c:v>28.90549991464286</c:v>
                </c:pt>
                <c:pt idx="1322">
                  <c:v>28.93130006465799</c:v>
                </c:pt>
                <c:pt idx="1323">
                  <c:v>28.9548999325707</c:v>
                </c:pt>
                <c:pt idx="1324">
                  <c:v>28.97694999131998</c:v>
                </c:pt>
                <c:pt idx="1325">
                  <c:v>29.00049987735472</c:v>
                </c:pt>
                <c:pt idx="1326">
                  <c:v>29.0257498107894</c:v>
                </c:pt>
                <c:pt idx="1327">
                  <c:v>29.05130013742382</c:v>
                </c:pt>
                <c:pt idx="1328">
                  <c:v>29.07584984159257</c:v>
                </c:pt>
                <c:pt idx="1329">
                  <c:v>29.10354998416731</c:v>
                </c:pt>
                <c:pt idx="1330">
                  <c:v>29.12539988679418</c:v>
                </c:pt>
                <c:pt idx="1331">
                  <c:v>29.14435003394829</c:v>
                </c:pt>
                <c:pt idx="1332">
                  <c:v>29.16835006780457</c:v>
                </c:pt>
                <c:pt idx="1333">
                  <c:v>29.19499991826888</c:v>
                </c:pt>
                <c:pt idx="1334">
                  <c:v>29.21500015363563</c:v>
                </c:pt>
                <c:pt idx="1335">
                  <c:v>29.23814963664698</c:v>
                </c:pt>
                <c:pt idx="1336">
                  <c:v>29.26589990062712</c:v>
                </c:pt>
                <c:pt idx="1337">
                  <c:v>29.29225017814315</c:v>
                </c:pt>
                <c:pt idx="1338">
                  <c:v>29.31444986791394</c:v>
                </c:pt>
                <c:pt idx="1339">
                  <c:v>29.33790008888172</c:v>
                </c:pt>
                <c:pt idx="1340">
                  <c:v>29.36549958019166</c:v>
                </c:pt>
                <c:pt idx="1341">
                  <c:v>29.38804986753164</c:v>
                </c:pt>
                <c:pt idx="1342">
                  <c:v>29.41355007715174</c:v>
                </c:pt>
                <c:pt idx="1343">
                  <c:v>29.43564996166242</c:v>
                </c:pt>
                <c:pt idx="1344">
                  <c:v>29.45380012235546</c:v>
                </c:pt>
                <c:pt idx="1345">
                  <c:v>29.47499956082902</c:v>
                </c:pt>
                <c:pt idx="1346">
                  <c:v>29.49634987153693</c:v>
                </c:pt>
                <c:pt idx="1347">
                  <c:v>29.5193000390027</c:v>
                </c:pt>
                <c:pt idx="1348">
                  <c:v>29.54239997329568</c:v>
                </c:pt>
                <c:pt idx="1349">
                  <c:v>29.56675002155316</c:v>
                </c:pt>
                <c:pt idx="1350">
                  <c:v>29.58989981174454</c:v>
                </c:pt>
                <c:pt idx="1351">
                  <c:v>29.6092000206918</c:v>
                </c:pt>
                <c:pt idx="1352">
                  <c:v>29.6347501224518</c:v>
                </c:pt>
                <c:pt idx="1353">
                  <c:v>29.65914986200369</c:v>
                </c:pt>
                <c:pt idx="1354">
                  <c:v>29.68194984302318</c:v>
                </c:pt>
                <c:pt idx="1355">
                  <c:v>29.70395003471276</c:v>
                </c:pt>
                <c:pt idx="1356">
                  <c:v>29.7264499652847</c:v>
                </c:pt>
                <c:pt idx="1357">
                  <c:v>29.74930016898725</c:v>
                </c:pt>
                <c:pt idx="1358">
                  <c:v>29.7732998188003</c:v>
                </c:pt>
                <c:pt idx="1359">
                  <c:v>29.79710005111701</c:v>
                </c:pt>
                <c:pt idx="1360">
                  <c:v>29.82159983977908</c:v>
                </c:pt>
                <c:pt idx="1361">
                  <c:v>29.84395005702754</c:v>
                </c:pt>
                <c:pt idx="1362">
                  <c:v>29.86454998760018</c:v>
                </c:pt>
                <c:pt idx="1363">
                  <c:v>29.89184991512229</c:v>
                </c:pt>
                <c:pt idx="1364">
                  <c:v>29.91130018825424</c:v>
                </c:pt>
                <c:pt idx="1365">
                  <c:v>29.93879964637379</c:v>
                </c:pt>
                <c:pt idx="1366">
                  <c:v>29.96559980621167</c:v>
                </c:pt>
                <c:pt idx="1367">
                  <c:v>29.99370006866229</c:v>
                </c:pt>
                <c:pt idx="1368">
                  <c:v>30.01974998550212</c:v>
                </c:pt>
                <c:pt idx="1369">
                  <c:v>30.04165011825535</c:v>
                </c:pt>
                <c:pt idx="1370">
                  <c:v>30.06239980278042</c:v>
                </c:pt>
                <c:pt idx="1371">
                  <c:v>30.0821999656655</c:v>
                </c:pt>
                <c:pt idx="1372">
                  <c:v>30.1056500349041</c:v>
                </c:pt>
                <c:pt idx="1373">
                  <c:v>30.13024998207038</c:v>
                </c:pt>
                <c:pt idx="1374">
                  <c:v>30.15480007705628</c:v>
                </c:pt>
                <c:pt idx="1375">
                  <c:v>30.17589988536565</c:v>
                </c:pt>
                <c:pt idx="1376">
                  <c:v>30.19999985656614</c:v>
                </c:pt>
                <c:pt idx="1377">
                  <c:v>30.22025005416798</c:v>
                </c:pt>
                <c:pt idx="1378">
                  <c:v>30.24214993495478</c:v>
                </c:pt>
                <c:pt idx="1379">
                  <c:v>30.26770004958962</c:v>
                </c:pt>
                <c:pt idx="1380">
                  <c:v>30.29054980353974</c:v>
                </c:pt>
                <c:pt idx="1381">
                  <c:v>30.31239998760066</c:v>
                </c:pt>
                <c:pt idx="1382">
                  <c:v>30.3399499240877</c:v>
                </c:pt>
                <c:pt idx="1383">
                  <c:v>30.36190012779116</c:v>
                </c:pt>
                <c:pt idx="1384">
                  <c:v>30.38449998588112</c:v>
                </c:pt>
                <c:pt idx="1385">
                  <c:v>30.40849989986234</c:v>
                </c:pt>
                <c:pt idx="1386">
                  <c:v>30.42714998130394</c:v>
                </c:pt>
                <c:pt idx="1387">
                  <c:v>30.44519994659277</c:v>
                </c:pt>
                <c:pt idx="1388">
                  <c:v>30.46065003413968</c:v>
                </c:pt>
                <c:pt idx="1389">
                  <c:v>30.47659998283052</c:v>
                </c:pt>
                <c:pt idx="1390">
                  <c:v>30.49614984244907</c:v>
                </c:pt>
                <c:pt idx="1391">
                  <c:v>30.51729999332382</c:v>
                </c:pt>
                <c:pt idx="1392">
                  <c:v>30.53930016670347</c:v>
                </c:pt>
                <c:pt idx="1393">
                  <c:v>30.56124993724732</c:v>
                </c:pt>
                <c:pt idx="1394">
                  <c:v>30.58130007152429</c:v>
                </c:pt>
                <c:pt idx="1395">
                  <c:v>30.60284985866382</c:v>
                </c:pt>
                <c:pt idx="1396">
                  <c:v>30.62400002307913</c:v>
                </c:pt>
                <c:pt idx="1397">
                  <c:v>30.64354998836642</c:v>
                </c:pt>
                <c:pt idx="1398">
                  <c:v>30.66224997177049</c:v>
                </c:pt>
                <c:pt idx="1399">
                  <c:v>30.68260012569226</c:v>
                </c:pt>
                <c:pt idx="1400">
                  <c:v>30.70824991283007</c:v>
                </c:pt>
                <c:pt idx="1401">
                  <c:v>30.7270499822589</c:v>
                </c:pt>
                <c:pt idx="1402">
                  <c:v>30.74780001697218</c:v>
                </c:pt>
                <c:pt idx="1403">
                  <c:v>30.77060002746293</c:v>
                </c:pt>
                <c:pt idx="1404">
                  <c:v>30.79570008773587</c:v>
                </c:pt>
                <c:pt idx="1405">
                  <c:v>30.81674987792938</c:v>
                </c:pt>
                <c:pt idx="1406">
                  <c:v>30.83904993820033</c:v>
                </c:pt>
                <c:pt idx="1407">
                  <c:v>30.86075020675344</c:v>
                </c:pt>
                <c:pt idx="1408">
                  <c:v>30.88199983234152</c:v>
                </c:pt>
                <c:pt idx="1409">
                  <c:v>30.90165011291174</c:v>
                </c:pt>
                <c:pt idx="1410">
                  <c:v>30.92194998760169</c:v>
                </c:pt>
                <c:pt idx="1411">
                  <c:v>30.93954994830708</c:v>
                </c:pt>
                <c:pt idx="1412">
                  <c:v>30.95859997253135</c:v>
                </c:pt>
                <c:pt idx="1413">
                  <c:v>30.9744000419596</c:v>
                </c:pt>
                <c:pt idx="1414">
                  <c:v>30.9963500736194</c:v>
                </c:pt>
                <c:pt idx="1415">
                  <c:v>31.02044991511866</c:v>
                </c:pt>
                <c:pt idx="1416">
                  <c:v>31.04179978217871</c:v>
                </c:pt>
                <c:pt idx="1417">
                  <c:v>31.06400019397552</c:v>
                </c:pt>
                <c:pt idx="1418">
                  <c:v>31.085449719998</c:v>
                </c:pt>
                <c:pt idx="1419">
                  <c:v>31.10995007457313</c:v>
                </c:pt>
                <c:pt idx="1420">
                  <c:v>31.13504998855569</c:v>
                </c:pt>
                <c:pt idx="1421">
                  <c:v>31.15610005340204</c:v>
                </c:pt>
                <c:pt idx="1422">
                  <c:v>31.17405027370478</c:v>
                </c:pt>
                <c:pt idx="1423">
                  <c:v>31.19729981326964</c:v>
                </c:pt>
                <c:pt idx="1424">
                  <c:v>31.21975020999889</c:v>
                </c:pt>
                <c:pt idx="1425">
                  <c:v>31.24374973449449</c:v>
                </c:pt>
                <c:pt idx="1426">
                  <c:v>31.26179993209733</c:v>
                </c:pt>
                <c:pt idx="1427">
                  <c:v>31.28199991245128</c:v>
                </c:pt>
                <c:pt idx="1428">
                  <c:v>31.30180008754542</c:v>
                </c:pt>
                <c:pt idx="1429">
                  <c:v>31.32359990195982</c:v>
                </c:pt>
                <c:pt idx="1430">
                  <c:v>31.34619981288779</c:v>
                </c:pt>
                <c:pt idx="1431">
                  <c:v>31.36699996528478</c:v>
                </c:pt>
                <c:pt idx="1432">
                  <c:v>31.38905009955852</c:v>
                </c:pt>
                <c:pt idx="1433">
                  <c:v>31.41064992446627</c:v>
                </c:pt>
                <c:pt idx="1434">
                  <c:v>31.43370008888087</c:v>
                </c:pt>
                <c:pt idx="1435">
                  <c:v>31.45695001792774</c:v>
                </c:pt>
                <c:pt idx="1436">
                  <c:v>31.47854996204112</c:v>
                </c:pt>
                <c:pt idx="1437">
                  <c:v>31.50014997558535</c:v>
                </c:pt>
                <c:pt idx="1438">
                  <c:v>31.52185002536498</c:v>
                </c:pt>
                <c:pt idx="1439">
                  <c:v>31.54295011577415</c:v>
                </c:pt>
                <c:pt idx="1440">
                  <c:v>31.56379995879978</c:v>
                </c:pt>
                <c:pt idx="1441">
                  <c:v>31.58544989833897</c:v>
                </c:pt>
                <c:pt idx="1442">
                  <c:v>31.61134993286032</c:v>
                </c:pt>
                <c:pt idx="1443">
                  <c:v>31.62780000381462</c:v>
                </c:pt>
                <c:pt idx="1444">
                  <c:v>31.65010011691993</c:v>
                </c:pt>
                <c:pt idx="1445">
                  <c:v>31.67199969730063</c:v>
                </c:pt>
                <c:pt idx="1446">
                  <c:v>31.69374993114252</c:v>
                </c:pt>
                <c:pt idx="1447">
                  <c:v>31.71875000495493</c:v>
                </c:pt>
                <c:pt idx="1448">
                  <c:v>31.74529989165967</c:v>
                </c:pt>
                <c:pt idx="1449">
                  <c:v>31.77010018119836</c:v>
                </c:pt>
                <c:pt idx="1450">
                  <c:v>31.79529983100656</c:v>
                </c:pt>
                <c:pt idx="1451">
                  <c:v>31.81909994716261</c:v>
                </c:pt>
                <c:pt idx="1452">
                  <c:v>31.84354992599037</c:v>
                </c:pt>
                <c:pt idx="1453">
                  <c:v>31.86475004825115</c:v>
                </c:pt>
                <c:pt idx="1454">
                  <c:v>31.88830005721684</c:v>
                </c:pt>
                <c:pt idx="1455">
                  <c:v>31.91309961795559</c:v>
                </c:pt>
                <c:pt idx="1456">
                  <c:v>31.93575000114288</c:v>
                </c:pt>
                <c:pt idx="1457">
                  <c:v>31.95390017165846</c:v>
                </c:pt>
                <c:pt idx="1458">
                  <c:v>31.97544985312923</c:v>
                </c:pt>
                <c:pt idx="1459">
                  <c:v>31.99895000247852</c:v>
                </c:pt>
                <c:pt idx="1460">
                  <c:v>32.01835026359185</c:v>
                </c:pt>
                <c:pt idx="1461">
                  <c:v>32.03820000705673</c:v>
                </c:pt>
                <c:pt idx="1462">
                  <c:v>32.06075006885294</c:v>
                </c:pt>
                <c:pt idx="1463">
                  <c:v>32.07999998130254</c:v>
                </c:pt>
                <c:pt idx="1464">
                  <c:v>32.10109992847356</c:v>
                </c:pt>
                <c:pt idx="1465">
                  <c:v>32.12294994354306</c:v>
                </c:pt>
                <c:pt idx="1466">
                  <c:v>32.1455000114438</c:v>
                </c:pt>
                <c:pt idx="1467">
                  <c:v>32.1679999315238</c:v>
                </c:pt>
                <c:pt idx="1468">
                  <c:v>32.19025004920695</c:v>
                </c:pt>
                <c:pt idx="1469">
                  <c:v>32.20850011710717</c:v>
                </c:pt>
                <c:pt idx="1470">
                  <c:v>32.23025004615556</c:v>
                </c:pt>
                <c:pt idx="1471">
                  <c:v>32.2514000341398</c:v>
                </c:pt>
                <c:pt idx="1472">
                  <c:v>32.27525009288365</c:v>
                </c:pt>
                <c:pt idx="1473">
                  <c:v>32.29704992828192</c:v>
                </c:pt>
                <c:pt idx="1474">
                  <c:v>32.31745004749243</c:v>
                </c:pt>
                <c:pt idx="1475">
                  <c:v>32.336349786372</c:v>
                </c:pt>
                <c:pt idx="1476">
                  <c:v>32.36009997043584</c:v>
                </c:pt>
                <c:pt idx="1477">
                  <c:v>32.38524996585691</c:v>
                </c:pt>
                <c:pt idx="1478">
                  <c:v>32.40505001258862</c:v>
                </c:pt>
                <c:pt idx="1479">
                  <c:v>32.42424994316025</c:v>
                </c:pt>
                <c:pt idx="1480">
                  <c:v>32.44519990844856</c:v>
                </c:pt>
                <c:pt idx="1481">
                  <c:v>32.46819995212354</c:v>
                </c:pt>
                <c:pt idx="1482">
                  <c:v>32.49025014972358</c:v>
                </c:pt>
                <c:pt idx="1483">
                  <c:v>32.51414991264392</c:v>
                </c:pt>
                <c:pt idx="1484">
                  <c:v>32.5328500318501</c:v>
                </c:pt>
                <c:pt idx="1485">
                  <c:v>32.55544973449287</c:v>
                </c:pt>
                <c:pt idx="1486">
                  <c:v>32.5756500921234</c:v>
                </c:pt>
                <c:pt idx="1487">
                  <c:v>32.59970014037753</c:v>
                </c:pt>
                <c:pt idx="1488">
                  <c:v>32.62094988078752</c:v>
                </c:pt>
                <c:pt idx="1489">
                  <c:v>32.64045016288219</c:v>
                </c:pt>
                <c:pt idx="1490">
                  <c:v>32.6620998277649</c:v>
                </c:pt>
                <c:pt idx="1491">
                  <c:v>32.68164987296766</c:v>
                </c:pt>
                <c:pt idx="1492">
                  <c:v>32.7021998683922</c:v>
                </c:pt>
                <c:pt idx="1493">
                  <c:v>32.72465005550112</c:v>
                </c:pt>
                <c:pt idx="1494">
                  <c:v>32.74345020484543</c:v>
                </c:pt>
                <c:pt idx="1495">
                  <c:v>32.76439985313482</c:v>
                </c:pt>
                <c:pt idx="1496">
                  <c:v>32.78479996623719</c:v>
                </c:pt>
                <c:pt idx="1497">
                  <c:v>32.81009998416629</c:v>
                </c:pt>
                <c:pt idx="1498">
                  <c:v>32.83230008677856</c:v>
                </c:pt>
                <c:pt idx="1499">
                  <c:v>32.85325004901458</c:v>
                </c:pt>
                <c:pt idx="1500">
                  <c:v>32.87384980449497</c:v>
                </c:pt>
                <c:pt idx="1501">
                  <c:v>32.89984973030005</c:v>
                </c:pt>
                <c:pt idx="1502">
                  <c:v>32.91824998531226</c:v>
                </c:pt>
                <c:pt idx="1503">
                  <c:v>32.93770003967074</c:v>
                </c:pt>
                <c:pt idx="1504">
                  <c:v>32.96145016784428</c:v>
                </c:pt>
                <c:pt idx="1505">
                  <c:v>32.98344992027342</c:v>
                </c:pt>
                <c:pt idx="1506">
                  <c:v>33.00400007724598</c:v>
                </c:pt>
                <c:pt idx="1507">
                  <c:v>33.0265499670022</c:v>
                </c:pt>
                <c:pt idx="1508">
                  <c:v>33.04735001678273</c:v>
                </c:pt>
                <c:pt idx="1509">
                  <c:v>33.06419989165806</c:v>
                </c:pt>
                <c:pt idx="1510">
                  <c:v>33.08635013465755</c:v>
                </c:pt>
                <c:pt idx="1511">
                  <c:v>33.10439995059642</c:v>
                </c:pt>
                <c:pt idx="1512">
                  <c:v>33.1235500350922</c:v>
                </c:pt>
                <c:pt idx="1513">
                  <c:v>33.14709997463067</c:v>
                </c:pt>
                <c:pt idx="1514">
                  <c:v>33.16729995937202</c:v>
                </c:pt>
                <c:pt idx="1515">
                  <c:v>33.18819983711</c:v>
                </c:pt>
                <c:pt idx="1516">
                  <c:v>33.20975013598945</c:v>
                </c:pt>
                <c:pt idx="1517">
                  <c:v>33.2299501495363</c:v>
                </c:pt>
                <c:pt idx="1518">
                  <c:v>33.25269986419153</c:v>
                </c:pt>
                <c:pt idx="1519">
                  <c:v>33.27175017051195</c:v>
                </c:pt>
                <c:pt idx="1520">
                  <c:v>33.29034975089598</c:v>
                </c:pt>
                <c:pt idx="1521">
                  <c:v>33.31529983672954</c:v>
                </c:pt>
                <c:pt idx="1522">
                  <c:v>33.3396001581168</c:v>
                </c:pt>
                <c:pt idx="1523">
                  <c:v>33.3605998804087</c:v>
                </c:pt>
                <c:pt idx="1524">
                  <c:v>33.38330016250254</c:v>
                </c:pt>
                <c:pt idx="1525">
                  <c:v>33.40444998893508</c:v>
                </c:pt>
                <c:pt idx="1526">
                  <c:v>33.42939989223305</c:v>
                </c:pt>
                <c:pt idx="1527">
                  <c:v>33.44960002193329</c:v>
                </c:pt>
                <c:pt idx="1528">
                  <c:v>33.46980003547287</c:v>
                </c:pt>
                <c:pt idx="1529">
                  <c:v>33.48850006866267</c:v>
                </c:pt>
                <c:pt idx="1530">
                  <c:v>33.51054971999837</c:v>
                </c:pt>
                <c:pt idx="1531">
                  <c:v>33.5321000398617</c:v>
                </c:pt>
                <c:pt idx="1532">
                  <c:v>33.55625004882677</c:v>
                </c:pt>
                <c:pt idx="1533">
                  <c:v>33.57730001411255</c:v>
                </c:pt>
                <c:pt idx="1534">
                  <c:v>33.59830008487551</c:v>
                </c:pt>
                <c:pt idx="1535">
                  <c:v>33.6216496999732</c:v>
                </c:pt>
                <c:pt idx="1536">
                  <c:v>33.64569985828346</c:v>
                </c:pt>
                <c:pt idx="1537">
                  <c:v>33.6672000211729</c:v>
                </c:pt>
                <c:pt idx="1538">
                  <c:v>33.68774998035224</c:v>
                </c:pt>
                <c:pt idx="1539">
                  <c:v>33.70814999084178</c:v>
                </c:pt>
                <c:pt idx="1540">
                  <c:v>33.73174960746837</c:v>
                </c:pt>
                <c:pt idx="1541">
                  <c:v>33.7540499921779</c:v>
                </c:pt>
                <c:pt idx="1542">
                  <c:v>33.77205009174212</c:v>
                </c:pt>
                <c:pt idx="1543">
                  <c:v>33.79039998149892</c:v>
                </c:pt>
                <c:pt idx="1544">
                  <c:v>33.8063500825847</c:v>
                </c:pt>
                <c:pt idx="1545">
                  <c:v>33.82440001163194</c:v>
                </c:pt>
                <c:pt idx="1546">
                  <c:v>33.8415499301882</c:v>
                </c:pt>
                <c:pt idx="1547">
                  <c:v>33.86145004634817</c:v>
                </c:pt>
                <c:pt idx="1548">
                  <c:v>33.8794999557467</c:v>
                </c:pt>
                <c:pt idx="1549">
                  <c:v>33.90055009441494</c:v>
                </c:pt>
                <c:pt idx="1550">
                  <c:v>33.92189967326699</c:v>
                </c:pt>
                <c:pt idx="1551">
                  <c:v>33.94349988593967</c:v>
                </c:pt>
                <c:pt idx="1552">
                  <c:v>33.96490002917926</c:v>
                </c:pt>
                <c:pt idx="1553">
                  <c:v>33.98424999751658</c:v>
                </c:pt>
                <c:pt idx="1554">
                  <c:v>34.00649995059575</c:v>
                </c:pt>
                <c:pt idx="1555">
                  <c:v>34.02625000190528</c:v>
                </c:pt>
                <c:pt idx="1556">
                  <c:v>34.04455003509429</c:v>
                </c:pt>
                <c:pt idx="1557">
                  <c:v>34.06379992485017</c:v>
                </c:pt>
                <c:pt idx="1558">
                  <c:v>34.08280009078953</c:v>
                </c:pt>
                <c:pt idx="1559">
                  <c:v>34.09790010127836</c:v>
                </c:pt>
                <c:pt idx="1560">
                  <c:v>34.1185996620152</c:v>
                </c:pt>
                <c:pt idx="1561">
                  <c:v>34.14094996223139</c:v>
                </c:pt>
                <c:pt idx="1562">
                  <c:v>34.15700010261205</c:v>
                </c:pt>
                <c:pt idx="1563">
                  <c:v>34.17954996528349</c:v>
                </c:pt>
                <c:pt idx="1564">
                  <c:v>34.19900006332318</c:v>
                </c:pt>
                <c:pt idx="1565">
                  <c:v>34.22239967689165</c:v>
                </c:pt>
                <c:pt idx="1566">
                  <c:v>34.24295007972614</c:v>
                </c:pt>
                <c:pt idx="1567">
                  <c:v>34.26255001468234</c:v>
                </c:pt>
                <c:pt idx="1568">
                  <c:v>34.28414992255785</c:v>
                </c:pt>
                <c:pt idx="1569">
                  <c:v>34.30780010356828</c:v>
                </c:pt>
                <c:pt idx="1570">
                  <c:v>34.33054968242504</c:v>
                </c:pt>
                <c:pt idx="1571">
                  <c:v>34.34904996452315</c:v>
                </c:pt>
                <c:pt idx="1572">
                  <c:v>34.37159991759835</c:v>
                </c:pt>
                <c:pt idx="1573">
                  <c:v>34.39195005493093</c:v>
                </c:pt>
                <c:pt idx="1574">
                  <c:v>34.40774997196056</c:v>
                </c:pt>
                <c:pt idx="1575">
                  <c:v>34.42790011233956</c:v>
                </c:pt>
                <c:pt idx="1576">
                  <c:v>34.4461501199694</c:v>
                </c:pt>
                <c:pt idx="1577">
                  <c:v>34.46665002173904</c:v>
                </c:pt>
                <c:pt idx="1578">
                  <c:v>34.4825499719591</c:v>
                </c:pt>
                <c:pt idx="1579">
                  <c:v>34.50384993877014</c:v>
                </c:pt>
                <c:pt idx="1580">
                  <c:v>34.52615000819788</c:v>
                </c:pt>
                <c:pt idx="1581">
                  <c:v>34.54500006256058</c:v>
                </c:pt>
                <c:pt idx="1582">
                  <c:v>34.56490004291117</c:v>
                </c:pt>
                <c:pt idx="1583">
                  <c:v>34.58224996890931</c:v>
                </c:pt>
                <c:pt idx="1584">
                  <c:v>34.59845013484664</c:v>
                </c:pt>
                <c:pt idx="1585">
                  <c:v>34.61769983596604</c:v>
                </c:pt>
                <c:pt idx="1586">
                  <c:v>34.63695015888152</c:v>
                </c:pt>
                <c:pt idx="1587">
                  <c:v>34.65259995517772</c:v>
                </c:pt>
                <c:pt idx="1588">
                  <c:v>34.67379999580226</c:v>
                </c:pt>
                <c:pt idx="1589">
                  <c:v>34.6961000228839</c:v>
                </c:pt>
                <c:pt idx="1590">
                  <c:v>34.7196498628582</c:v>
                </c:pt>
                <c:pt idx="1591">
                  <c:v>34.74145001830765</c:v>
                </c:pt>
                <c:pt idx="1592">
                  <c:v>34.76270009670042</c:v>
                </c:pt>
                <c:pt idx="1593">
                  <c:v>34.78434995326823</c:v>
                </c:pt>
                <c:pt idx="1594">
                  <c:v>34.8054998264306</c:v>
                </c:pt>
                <c:pt idx="1595">
                  <c:v>34.82474998340695</c:v>
                </c:pt>
                <c:pt idx="1596">
                  <c:v>34.84384988517559</c:v>
                </c:pt>
                <c:pt idx="1597">
                  <c:v>34.8635500978453</c:v>
                </c:pt>
                <c:pt idx="1598">
                  <c:v>34.8803998548501</c:v>
                </c:pt>
                <c:pt idx="1599">
                  <c:v>34.89609997710795</c:v>
                </c:pt>
                <c:pt idx="1600">
                  <c:v>34.915999802015</c:v>
                </c:pt>
                <c:pt idx="1601">
                  <c:v>34.93154995593795</c:v>
                </c:pt>
                <c:pt idx="1602">
                  <c:v>34.95005002231483</c:v>
                </c:pt>
                <c:pt idx="1603">
                  <c:v>34.97119996185209</c:v>
                </c:pt>
                <c:pt idx="1604">
                  <c:v>34.99415012931422</c:v>
                </c:pt>
                <c:pt idx="1605">
                  <c:v>35.0153499013868</c:v>
                </c:pt>
                <c:pt idx="1606">
                  <c:v>35.0366500144919</c:v>
                </c:pt>
                <c:pt idx="1607">
                  <c:v>35.0548000461531</c:v>
                </c:pt>
                <c:pt idx="1608">
                  <c:v>35.07820002040898</c:v>
                </c:pt>
                <c:pt idx="1609">
                  <c:v>35.09664994945342</c:v>
                </c:pt>
                <c:pt idx="1610">
                  <c:v>35.1176501577356</c:v>
                </c:pt>
                <c:pt idx="1611">
                  <c:v>35.13680004005072</c:v>
                </c:pt>
                <c:pt idx="1612">
                  <c:v>35.15350001296611</c:v>
                </c:pt>
                <c:pt idx="1613">
                  <c:v>35.17189998282992</c:v>
                </c:pt>
                <c:pt idx="1614">
                  <c:v>35.19304995555649</c:v>
                </c:pt>
                <c:pt idx="1615">
                  <c:v>35.21325000838987</c:v>
                </c:pt>
                <c:pt idx="1616">
                  <c:v>35.22994998874492</c:v>
                </c:pt>
                <c:pt idx="1617">
                  <c:v>35.2511001335115</c:v>
                </c:pt>
                <c:pt idx="1618">
                  <c:v>35.2711999614694</c:v>
                </c:pt>
                <c:pt idx="1619">
                  <c:v>35.28860014095334</c:v>
                </c:pt>
                <c:pt idx="1620">
                  <c:v>35.31369974097834</c:v>
                </c:pt>
                <c:pt idx="1621">
                  <c:v>35.33155000057013</c:v>
                </c:pt>
                <c:pt idx="1622">
                  <c:v>35.34539995841987</c:v>
                </c:pt>
                <c:pt idx="1623">
                  <c:v>35.36335008220703</c:v>
                </c:pt>
                <c:pt idx="1624">
                  <c:v>35.3802499629928</c:v>
                </c:pt>
                <c:pt idx="1625">
                  <c:v>35.39699980602017</c:v>
                </c:pt>
                <c:pt idx="1626">
                  <c:v>35.41470008372924</c:v>
                </c:pt>
                <c:pt idx="1627">
                  <c:v>35.43685006255691</c:v>
                </c:pt>
                <c:pt idx="1628">
                  <c:v>35.4566000339473</c:v>
                </c:pt>
                <c:pt idx="1629">
                  <c:v>35.47420011386564</c:v>
                </c:pt>
                <c:pt idx="1630">
                  <c:v>35.48984962329628</c:v>
                </c:pt>
                <c:pt idx="1631">
                  <c:v>35.50524994468287</c:v>
                </c:pt>
                <c:pt idx="1632">
                  <c:v>35.52509997634843</c:v>
                </c:pt>
                <c:pt idx="1633">
                  <c:v>35.54375004424946</c:v>
                </c:pt>
                <c:pt idx="1634">
                  <c:v>35.5636002025567</c:v>
                </c:pt>
                <c:pt idx="1635">
                  <c:v>35.58759983577693</c:v>
                </c:pt>
                <c:pt idx="1636">
                  <c:v>35.60744994125344</c:v>
                </c:pt>
                <c:pt idx="1637">
                  <c:v>35.628349978826</c:v>
                </c:pt>
                <c:pt idx="1638">
                  <c:v>35.6459500377605</c:v>
                </c:pt>
                <c:pt idx="1639">
                  <c:v>35.66685008144123</c:v>
                </c:pt>
                <c:pt idx="1640">
                  <c:v>35.68409981879812</c:v>
                </c:pt>
                <c:pt idx="1641">
                  <c:v>35.70389990920739</c:v>
                </c:pt>
                <c:pt idx="1642">
                  <c:v>35.72590004939775</c:v>
                </c:pt>
                <c:pt idx="1643">
                  <c:v>35.74729990749254</c:v>
                </c:pt>
                <c:pt idx="1644">
                  <c:v>35.76680010967174</c:v>
                </c:pt>
                <c:pt idx="1645">
                  <c:v>35.79139982890776</c:v>
                </c:pt>
                <c:pt idx="1646">
                  <c:v>35.81099995860857</c:v>
                </c:pt>
                <c:pt idx="1647">
                  <c:v>35.82980015468274</c:v>
                </c:pt>
                <c:pt idx="1648">
                  <c:v>35.84989989356473</c:v>
                </c:pt>
                <c:pt idx="1649">
                  <c:v>35.872250041386</c:v>
                </c:pt>
                <c:pt idx="1650">
                  <c:v>35.8926499689078</c:v>
                </c:pt>
                <c:pt idx="1651">
                  <c:v>35.91409980888054</c:v>
                </c:pt>
                <c:pt idx="1652">
                  <c:v>35.93355004272234</c:v>
                </c:pt>
                <c:pt idx="1653">
                  <c:v>35.94734995975157</c:v>
                </c:pt>
                <c:pt idx="1654">
                  <c:v>35.96280001106059</c:v>
                </c:pt>
                <c:pt idx="1655">
                  <c:v>35.97984989032557</c:v>
                </c:pt>
                <c:pt idx="1656">
                  <c:v>35.99914991741025</c:v>
                </c:pt>
                <c:pt idx="1657">
                  <c:v>36.01904989776447</c:v>
                </c:pt>
                <c:pt idx="1658">
                  <c:v>36.0342501090963</c:v>
                </c:pt>
                <c:pt idx="1659">
                  <c:v>36.05550004119504</c:v>
                </c:pt>
                <c:pt idx="1660">
                  <c:v>36.07874976196035</c:v>
                </c:pt>
                <c:pt idx="1661">
                  <c:v>36.09899988269535</c:v>
                </c:pt>
                <c:pt idx="1662">
                  <c:v>36.12105012264146</c:v>
                </c:pt>
                <c:pt idx="1663">
                  <c:v>36.1388999294286</c:v>
                </c:pt>
                <c:pt idx="1664">
                  <c:v>36.15825006675367</c:v>
                </c:pt>
                <c:pt idx="1665">
                  <c:v>36.17794971656622</c:v>
                </c:pt>
                <c:pt idx="1666">
                  <c:v>36.19535004711</c:v>
                </c:pt>
                <c:pt idx="1667">
                  <c:v>36.21275007724397</c:v>
                </c:pt>
                <c:pt idx="1668">
                  <c:v>36.23184991874587</c:v>
                </c:pt>
                <c:pt idx="1669">
                  <c:v>36.24970009975367</c:v>
                </c:pt>
                <c:pt idx="1670">
                  <c:v>36.27049987487407</c:v>
                </c:pt>
                <c:pt idx="1671">
                  <c:v>36.29074990043227</c:v>
                </c:pt>
                <c:pt idx="1672">
                  <c:v>36.31165006332226</c:v>
                </c:pt>
                <c:pt idx="1673">
                  <c:v>36.33229991073313</c:v>
                </c:pt>
                <c:pt idx="1674">
                  <c:v>36.35090004348238</c:v>
                </c:pt>
                <c:pt idx="1675">
                  <c:v>36.37264990310722</c:v>
                </c:pt>
                <c:pt idx="1676">
                  <c:v>36.39499997844177</c:v>
                </c:pt>
                <c:pt idx="1677">
                  <c:v>36.4191001609761</c:v>
                </c:pt>
                <c:pt idx="1678">
                  <c:v>36.43884985465775</c:v>
                </c:pt>
                <c:pt idx="1679">
                  <c:v>36.46035004768055</c:v>
                </c:pt>
                <c:pt idx="1680">
                  <c:v>36.48010000991417</c:v>
                </c:pt>
                <c:pt idx="1681">
                  <c:v>36.49855002193</c:v>
                </c:pt>
                <c:pt idx="1682">
                  <c:v>36.51860030250464</c:v>
                </c:pt>
                <c:pt idx="1683">
                  <c:v>36.54284974555776</c:v>
                </c:pt>
                <c:pt idx="1684">
                  <c:v>36.56850003356885</c:v>
                </c:pt>
                <c:pt idx="1685">
                  <c:v>36.59034997615526</c:v>
                </c:pt>
                <c:pt idx="1686">
                  <c:v>36.61160000781818</c:v>
                </c:pt>
                <c:pt idx="1687">
                  <c:v>36.63024981155104</c:v>
                </c:pt>
                <c:pt idx="1688">
                  <c:v>36.64790022048692</c:v>
                </c:pt>
                <c:pt idx="1689">
                  <c:v>36.66709997596627</c:v>
                </c:pt>
                <c:pt idx="1690">
                  <c:v>36.6894500377639</c:v>
                </c:pt>
                <c:pt idx="1691">
                  <c:v>36.7126499774895</c:v>
                </c:pt>
                <c:pt idx="1692">
                  <c:v>36.73325015697264</c:v>
                </c:pt>
                <c:pt idx="1693">
                  <c:v>36.75209983844252</c:v>
                </c:pt>
                <c:pt idx="1694">
                  <c:v>36.77535001335127</c:v>
                </c:pt>
                <c:pt idx="1695">
                  <c:v>36.79659997558337</c:v>
                </c:pt>
                <c:pt idx="1696">
                  <c:v>36.82150004634605</c:v>
                </c:pt>
                <c:pt idx="1697">
                  <c:v>36.84160039787093</c:v>
                </c:pt>
                <c:pt idx="1698">
                  <c:v>36.8641495435695</c:v>
                </c:pt>
                <c:pt idx="1699">
                  <c:v>36.88299994334739</c:v>
                </c:pt>
                <c:pt idx="1700">
                  <c:v>36.90234995536593</c:v>
                </c:pt>
                <c:pt idx="1701">
                  <c:v>36.92564994621353</c:v>
                </c:pt>
                <c:pt idx="1702">
                  <c:v>36.94334985408567</c:v>
                </c:pt>
                <c:pt idx="1703">
                  <c:v>36.96255019511954</c:v>
                </c:pt>
                <c:pt idx="1704">
                  <c:v>36.98344994449508</c:v>
                </c:pt>
                <c:pt idx="1705">
                  <c:v>37.00710000018807</c:v>
                </c:pt>
                <c:pt idx="1706">
                  <c:v>37.02445003795583</c:v>
                </c:pt>
                <c:pt idx="1707">
                  <c:v>37.04289997005252</c:v>
                </c:pt>
                <c:pt idx="1708">
                  <c:v>37.06594993972612</c:v>
                </c:pt>
                <c:pt idx="1709">
                  <c:v>37.0886500467277</c:v>
                </c:pt>
                <c:pt idx="1710">
                  <c:v>37.10464998035239</c:v>
                </c:pt>
                <c:pt idx="1711">
                  <c:v>37.12235005111506</c:v>
                </c:pt>
                <c:pt idx="1712">
                  <c:v>37.14040029544412</c:v>
                </c:pt>
                <c:pt idx="1713">
                  <c:v>37.16304973850128</c:v>
                </c:pt>
                <c:pt idx="1714">
                  <c:v>37.18479998588373</c:v>
                </c:pt>
                <c:pt idx="1715">
                  <c:v>37.20629999027005</c:v>
                </c:pt>
                <c:pt idx="1716">
                  <c:v>37.22920002040337</c:v>
                </c:pt>
                <c:pt idx="1717">
                  <c:v>37.25200032958673</c:v>
                </c:pt>
                <c:pt idx="1718">
                  <c:v>37.27439968814724</c:v>
                </c:pt>
                <c:pt idx="1719">
                  <c:v>37.29659997024282</c:v>
                </c:pt>
                <c:pt idx="1720">
                  <c:v>37.31569999122437</c:v>
                </c:pt>
                <c:pt idx="1721">
                  <c:v>37.33270003795405</c:v>
                </c:pt>
                <c:pt idx="1722">
                  <c:v>37.34990007114175</c:v>
                </c:pt>
                <c:pt idx="1723">
                  <c:v>37.3701999200821</c:v>
                </c:pt>
                <c:pt idx="1724">
                  <c:v>37.3944500163998</c:v>
                </c:pt>
                <c:pt idx="1725">
                  <c:v>37.41770003890997</c:v>
                </c:pt>
                <c:pt idx="1726">
                  <c:v>37.43799998302347</c:v>
                </c:pt>
                <c:pt idx="1727">
                  <c:v>37.4615002664541</c:v>
                </c:pt>
                <c:pt idx="1728">
                  <c:v>37.48349966125168</c:v>
                </c:pt>
                <c:pt idx="1729">
                  <c:v>37.50590005950652</c:v>
                </c:pt>
                <c:pt idx="1730">
                  <c:v>37.52810004730054</c:v>
                </c:pt>
                <c:pt idx="1731">
                  <c:v>37.54840003509526</c:v>
                </c:pt>
                <c:pt idx="1732">
                  <c:v>37.56975021609832</c:v>
                </c:pt>
                <c:pt idx="1733">
                  <c:v>37.58914984931835</c:v>
                </c:pt>
                <c:pt idx="1734">
                  <c:v>37.60969995040796</c:v>
                </c:pt>
                <c:pt idx="1735">
                  <c:v>37.62955000915462</c:v>
                </c:pt>
                <c:pt idx="1736">
                  <c:v>37.64960003776287</c:v>
                </c:pt>
                <c:pt idx="1737">
                  <c:v>37.66550022334922</c:v>
                </c:pt>
                <c:pt idx="1738">
                  <c:v>37.68539979762863</c:v>
                </c:pt>
                <c:pt idx="1739">
                  <c:v>37.70425004195931</c:v>
                </c:pt>
                <c:pt idx="1740">
                  <c:v>37.72089995441274</c:v>
                </c:pt>
                <c:pt idx="1741">
                  <c:v>37.73864995899203</c:v>
                </c:pt>
                <c:pt idx="1742">
                  <c:v>37.75390007667374</c:v>
                </c:pt>
                <c:pt idx="1743">
                  <c:v>37.77324992274953</c:v>
                </c:pt>
                <c:pt idx="1744">
                  <c:v>37.79319996490448</c:v>
                </c:pt>
                <c:pt idx="1745">
                  <c:v>37.81059997844567</c:v>
                </c:pt>
                <c:pt idx="1746">
                  <c:v>37.83184999484727</c:v>
                </c:pt>
                <c:pt idx="1747">
                  <c:v>37.8491503765108</c:v>
                </c:pt>
                <c:pt idx="1748">
                  <c:v>37.87049962482342</c:v>
                </c:pt>
                <c:pt idx="1749">
                  <c:v>37.8899500547377</c:v>
                </c:pt>
                <c:pt idx="1750">
                  <c:v>37.91305004558308</c:v>
                </c:pt>
                <c:pt idx="1751">
                  <c:v>37.93065005912647</c:v>
                </c:pt>
                <c:pt idx="1752">
                  <c:v>37.94720030956159</c:v>
                </c:pt>
                <c:pt idx="1753">
                  <c:v>37.96994973296751</c:v>
                </c:pt>
                <c:pt idx="1754">
                  <c:v>37.9895500408129</c:v>
                </c:pt>
                <c:pt idx="1755">
                  <c:v>38.00745003776317</c:v>
                </c:pt>
                <c:pt idx="1756">
                  <c:v>38.02654995918056</c:v>
                </c:pt>
                <c:pt idx="1757">
                  <c:v>38.0399502443288</c:v>
                </c:pt>
                <c:pt idx="1758">
                  <c:v>38.06284981422141</c:v>
                </c:pt>
                <c:pt idx="1759">
                  <c:v>38.08199995460382</c:v>
                </c:pt>
                <c:pt idx="1760">
                  <c:v>38.10260004501106</c:v>
                </c:pt>
                <c:pt idx="1761">
                  <c:v>38.1227000057188</c:v>
                </c:pt>
                <c:pt idx="1762">
                  <c:v>38.1394002969719</c:v>
                </c:pt>
                <c:pt idx="1763">
                  <c:v>38.15869976119939</c:v>
                </c:pt>
                <c:pt idx="1764">
                  <c:v>38.18050003718963</c:v>
                </c:pt>
                <c:pt idx="1765">
                  <c:v>38.19484997977997</c:v>
                </c:pt>
                <c:pt idx="1766">
                  <c:v>38.2084000175455</c:v>
                </c:pt>
                <c:pt idx="1767">
                  <c:v>38.22760016383835</c:v>
                </c:pt>
                <c:pt idx="1768">
                  <c:v>38.24699990271983</c:v>
                </c:pt>
                <c:pt idx="1769">
                  <c:v>38.26245004310478</c:v>
                </c:pt>
                <c:pt idx="1770">
                  <c:v>38.27915000076246</c:v>
                </c:pt>
                <c:pt idx="1771">
                  <c:v>38.30250001716558</c:v>
                </c:pt>
                <c:pt idx="1772">
                  <c:v>38.32349982547384</c:v>
                </c:pt>
                <c:pt idx="1773">
                  <c:v>38.34255013179791</c:v>
                </c:pt>
                <c:pt idx="1774">
                  <c:v>38.35895004272243</c:v>
                </c:pt>
                <c:pt idx="1775">
                  <c:v>38.37759996566818</c:v>
                </c:pt>
                <c:pt idx="1776">
                  <c:v>38.39605000037772</c:v>
                </c:pt>
                <c:pt idx="1777">
                  <c:v>38.41415001086715</c:v>
                </c:pt>
                <c:pt idx="1778">
                  <c:v>38.4306500108687</c:v>
                </c:pt>
                <c:pt idx="1779">
                  <c:v>38.44735002002562</c:v>
                </c:pt>
                <c:pt idx="1780">
                  <c:v>38.46754995803713</c:v>
                </c:pt>
                <c:pt idx="1781">
                  <c:v>38.49099995040887</c:v>
                </c:pt>
                <c:pt idx="1782">
                  <c:v>38.51235042705593</c:v>
                </c:pt>
                <c:pt idx="1783">
                  <c:v>38.53174961051625</c:v>
                </c:pt>
                <c:pt idx="1784">
                  <c:v>38.54969998016168</c:v>
                </c:pt>
                <c:pt idx="1785">
                  <c:v>38.5703000360445</c:v>
                </c:pt>
                <c:pt idx="1786">
                  <c:v>38.58799999980693</c:v>
                </c:pt>
                <c:pt idx="1787">
                  <c:v>38.60919994391952</c:v>
                </c:pt>
                <c:pt idx="1788">
                  <c:v>38.62924995899084</c:v>
                </c:pt>
                <c:pt idx="1789">
                  <c:v>38.64689997406094</c:v>
                </c:pt>
                <c:pt idx="1790">
                  <c:v>38.6692499830242</c:v>
                </c:pt>
                <c:pt idx="1791">
                  <c:v>38.68450005397244</c:v>
                </c:pt>
                <c:pt idx="1792">
                  <c:v>38.70290000113891</c:v>
                </c:pt>
                <c:pt idx="1793">
                  <c:v>38.71904996947706</c:v>
                </c:pt>
                <c:pt idx="1794">
                  <c:v>38.74064996032757</c:v>
                </c:pt>
                <c:pt idx="1795">
                  <c:v>38.75950000857847</c:v>
                </c:pt>
                <c:pt idx="1796">
                  <c:v>38.77740005225859</c:v>
                </c:pt>
                <c:pt idx="1797">
                  <c:v>38.79815005817363</c:v>
                </c:pt>
                <c:pt idx="1798">
                  <c:v>38.81984991626448</c:v>
                </c:pt>
                <c:pt idx="1799">
                  <c:v>38.84214995555885</c:v>
                </c:pt>
                <c:pt idx="1800">
                  <c:v>38.86400005054018</c:v>
                </c:pt>
                <c:pt idx="1801">
                  <c:v>38.88014994640253</c:v>
                </c:pt>
                <c:pt idx="1802">
                  <c:v>38.90040037631842</c:v>
                </c:pt>
                <c:pt idx="1803">
                  <c:v>38.92439964275036</c:v>
                </c:pt>
                <c:pt idx="1804">
                  <c:v>38.94225002593884</c:v>
                </c:pt>
                <c:pt idx="1805">
                  <c:v>38.96154997005215</c:v>
                </c:pt>
                <c:pt idx="1806">
                  <c:v>38.98229995193469</c:v>
                </c:pt>
                <c:pt idx="1807">
                  <c:v>38.99900004100346</c:v>
                </c:pt>
                <c:pt idx="1808">
                  <c:v>39.01649998511855</c:v>
                </c:pt>
                <c:pt idx="1809">
                  <c:v>39.03289997157844</c:v>
                </c:pt>
                <c:pt idx="1810">
                  <c:v>39.05080000171434</c:v>
                </c:pt>
                <c:pt idx="1811">
                  <c:v>39.06820004234032</c:v>
                </c:pt>
                <c:pt idx="1812">
                  <c:v>39.08390029125076</c:v>
                </c:pt>
                <c:pt idx="1813">
                  <c:v>39.10299964980732</c:v>
                </c:pt>
                <c:pt idx="1814">
                  <c:v>39.1198999607077</c:v>
                </c:pt>
                <c:pt idx="1815">
                  <c:v>39.13804998626438</c:v>
                </c:pt>
                <c:pt idx="1816">
                  <c:v>39.15065002250412</c:v>
                </c:pt>
                <c:pt idx="1817">
                  <c:v>39.1675997524253</c:v>
                </c:pt>
                <c:pt idx="1818">
                  <c:v>39.1829502866749</c:v>
                </c:pt>
                <c:pt idx="1819">
                  <c:v>39.196249987981</c:v>
                </c:pt>
                <c:pt idx="1820">
                  <c:v>39.21435001811551</c:v>
                </c:pt>
                <c:pt idx="1821">
                  <c:v>39.2330500452008</c:v>
                </c:pt>
                <c:pt idx="1822">
                  <c:v>39.2528999410606</c:v>
                </c:pt>
                <c:pt idx="1823">
                  <c:v>39.27560005416672</c:v>
                </c:pt>
                <c:pt idx="1824">
                  <c:v>39.2984000314682</c:v>
                </c:pt>
                <c:pt idx="1825">
                  <c:v>39.31620000876863</c:v>
                </c:pt>
                <c:pt idx="1826">
                  <c:v>39.33285000419345</c:v>
                </c:pt>
                <c:pt idx="1827">
                  <c:v>39.35290028781674</c:v>
                </c:pt>
                <c:pt idx="1828">
                  <c:v>39.374999610136</c:v>
                </c:pt>
                <c:pt idx="1829">
                  <c:v>39.39344994354178</c:v>
                </c:pt>
                <c:pt idx="1830">
                  <c:v>39.40849996909674</c:v>
                </c:pt>
                <c:pt idx="1831">
                  <c:v>39.42305005664455</c:v>
                </c:pt>
                <c:pt idx="1832">
                  <c:v>39.4405000581719</c:v>
                </c:pt>
                <c:pt idx="1833">
                  <c:v>39.45994995097863</c:v>
                </c:pt>
                <c:pt idx="1834">
                  <c:v>39.47960001277534</c:v>
                </c:pt>
                <c:pt idx="1835">
                  <c:v>39.50165003833536</c:v>
                </c:pt>
                <c:pt idx="1836">
                  <c:v>39.5213000005715</c:v>
                </c:pt>
                <c:pt idx="1837">
                  <c:v>39.54100024642684</c:v>
                </c:pt>
                <c:pt idx="1838">
                  <c:v>39.55999983596484</c:v>
                </c:pt>
                <c:pt idx="1839">
                  <c:v>39.58030004863394</c:v>
                </c:pt>
                <c:pt idx="1840">
                  <c:v>39.60054996852704</c:v>
                </c:pt>
                <c:pt idx="1841">
                  <c:v>39.61944998207036</c:v>
                </c:pt>
                <c:pt idx="1842">
                  <c:v>39.63209998664752</c:v>
                </c:pt>
                <c:pt idx="1843">
                  <c:v>39.64730001678254</c:v>
                </c:pt>
                <c:pt idx="1844">
                  <c:v>39.66734996681043</c:v>
                </c:pt>
                <c:pt idx="1845">
                  <c:v>39.68920003909807</c:v>
                </c:pt>
                <c:pt idx="1846">
                  <c:v>39.70485003013527</c:v>
                </c:pt>
                <c:pt idx="1847">
                  <c:v>39.72400002860741</c:v>
                </c:pt>
                <c:pt idx="1848">
                  <c:v>39.73864988079004</c:v>
                </c:pt>
                <c:pt idx="1849">
                  <c:v>39.75515004977933</c:v>
                </c:pt>
                <c:pt idx="1850">
                  <c:v>39.7756999591802</c:v>
                </c:pt>
                <c:pt idx="1851">
                  <c:v>39.7926500345202</c:v>
                </c:pt>
                <c:pt idx="1852">
                  <c:v>39.80900011290942</c:v>
                </c:pt>
                <c:pt idx="1853">
                  <c:v>39.82569986839371</c:v>
                </c:pt>
                <c:pt idx="1854">
                  <c:v>39.8455000251779</c:v>
                </c:pt>
                <c:pt idx="1855">
                  <c:v>39.86070004176872</c:v>
                </c:pt>
                <c:pt idx="1856">
                  <c:v>39.87600004920749</c:v>
                </c:pt>
                <c:pt idx="1857">
                  <c:v>39.89374991931982</c:v>
                </c:pt>
                <c:pt idx="1858">
                  <c:v>39.91230003394594</c:v>
                </c:pt>
                <c:pt idx="1859">
                  <c:v>39.93434996299402</c:v>
                </c:pt>
                <c:pt idx="1860">
                  <c:v>39.95314996738305</c:v>
                </c:pt>
                <c:pt idx="1861">
                  <c:v>39.9683000322293</c:v>
                </c:pt>
                <c:pt idx="1862">
                  <c:v>39.99175023288262</c:v>
                </c:pt>
                <c:pt idx="1863">
                  <c:v>40.01064971370213</c:v>
                </c:pt>
                <c:pt idx="1864">
                  <c:v>40.02864997176584</c:v>
                </c:pt>
                <c:pt idx="1865">
                  <c:v>40.04765003814464</c:v>
                </c:pt>
                <c:pt idx="1866">
                  <c:v>40.06635003204064</c:v>
                </c:pt>
                <c:pt idx="1867">
                  <c:v>40.08240023269172</c:v>
                </c:pt>
                <c:pt idx="1868">
                  <c:v>40.1020997240048</c:v>
                </c:pt>
                <c:pt idx="1869">
                  <c:v>40.1222499984724</c:v>
                </c:pt>
                <c:pt idx="1870">
                  <c:v>40.13805002860681</c:v>
                </c:pt>
                <c:pt idx="1871">
                  <c:v>40.15540004672585</c:v>
                </c:pt>
                <c:pt idx="1872">
                  <c:v>40.17439995460154</c:v>
                </c:pt>
                <c:pt idx="1873">
                  <c:v>40.19520014324007</c:v>
                </c:pt>
                <c:pt idx="1874">
                  <c:v>40.2101999742481</c:v>
                </c:pt>
                <c:pt idx="1875">
                  <c:v>40.22769998779039</c:v>
                </c:pt>
                <c:pt idx="1876">
                  <c:v>40.24640001487205</c:v>
                </c:pt>
                <c:pt idx="1877">
                  <c:v>40.2680501399991</c:v>
                </c:pt>
                <c:pt idx="1878">
                  <c:v>40.28819989089607</c:v>
                </c:pt>
                <c:pt idx="1879">
                  <c:v>40.31080004768224</c:v>
                </c:pt>
                <c:pt idx="1880">
                  <c:v>40.33230003242352</c:v>
                </c:pt>
                <c:pt idx="1881">
                  <c:v>40.34994999465925</c:v>
                </c:pt>
                <c:pt idx="1882">
                  <c:v>40.36895002479287</c:v>
                </c:pt>
                <c:pt idx="1883">
                  <c:v>40.38344991912891</c:v>
                </c:pt>
                <c:pt idx="1884">
                  <c:v>40.39975005187443</c:v>
                </c:pt>
                <c:pt idx="1885">
                  <c:v>40.41934996890632</c:v>
                </c:pt>
                <c:pt idx="1886">
                  <c:v>40.4357999734857</c:v>
                </c:pt>
                <c:pt idx="1887">
                  <c:v>40.45310017261361</c:v>
                </c:pt>
                <c:pt idx="1888">
                  <c:v>40.47359971370679</c:v>
                </c:pt>
                <c:pt idx="1889">
                  <c:v>40.49340003203906</c:v>
                </c:pt>
                <c:pt idx="1890">
                  <c:v>40.51565005759765</c:v>
                </c:pt>
                <c:pt idx="1891">
                  <c:v>40.5355500379519</c:v>
                </c:pt>
                <c:pt idx="1892">
                  <c:v>40.55460023250271</c:v>
                </c:pt>
                <c:pt idx="1893">
                  <c:v>40.57389982948007</c:v>
                </c:pt>
                <c:pt idx="1894">
                  <c:v>40.5923499908422</c:v>
                </c:pt>
                <c:pt idx="1895">
                  <c:v>40.61069997710729</c:v>
                </c:pt>
                <c:pt idx="1896">
                  <c:v>40.6287500419603</c:v>
                </c:pt>
                <c:pt idx="1897">
                  <c:v>40.64714993018787</c:v>
                </c:pt>
                <c:pt idx="1898">
                  <c:v>40.66400006141337</c:v>
                </c:pt>
                <c:pt idx="1899">
                  <c:v>40.68325000095137</c:v>
                </c:pt>
                <c:pt idx="1900">
                  <c:v>40.7000999496413</c:v>
                </c:pt>
                <c:pt idx="1901">
                  <c:v>40.7177000326119</c:v>
                </c:pt>
                <c:pt idx="1902">
                  <c:v>40.7371003644912</c:v>
                </c:pt>
                <c:pt idx="1903">
                  <c:v>40.76024965514807</c:v>
                </c:pt>
                <c:pt idx="1904">
                  <c:v>40.7777499433505</c:v>
                </c:pt>
                <c:pt idx="1905">
                  <c:v>40.79409996146933</c:v>
                </c:pt>
                <c:pt idx="1906">
                  <c:v>40.81084997653668</c:v>
                </c:pt>
                <c:pt idx="1907">
                  <c:v>40.8294502826684</c:v>
                </c:pt>
                <c:pt idx="1908">
                  <c:v>40.85324967136326</c:v>
                </c:pt>
                <c:pt idx="1909">
                  <c:v>40.87725000019054</c:v>
                </c:pt>
                <c:pt idx="1910">
                  <c:v>40.89564994430475</c:v>
                </c:pt>
                <c:pt idx="1911">
                  <c:v>40.91324996089677</c:v>
                </c:pt>
                <c:pt idx="1912">
                  <c:v>40.93125016612612</c:v>
                </c:pt>
                <c:pt idx="1913">
                  <c:v>40.95589985370313</c:v>
                </c:pt>
                <c:pt idx="1914">
                  <c:v>40.97544995479254</c:v>
                </c:pt>
                <c:pt idx="1915">
                  <c:v>40.99430000609937</c:v>
                </c:pt>
                <c:pt idx="1916">
                  <c:v>41.01244995174053</c:v>
                </c:pt>
                <c:pt idx="1917">
                  <c:v>41.03079998035173</c:v>
                </c:pt>
                <c:pt idx="1918">
                  <c:v>41.04795008143992</c:v>
                </c:pt>
                <c:pt idx="1919">
                  <c:v>41.06504996528383</c:v>
                </c:pt>
                <c:pt idx="1920">
                  <c:v>41.08430000438236</c:v>
                </c:pt>
                <c:pt idx="1921">
                  <c:v>41.10065003909767</c:v>
                </c:pt>
                <c:pt idx="1922">
                  <c:v>41.12399990177073</c:v>
                </c:pt>
                <c:pt idx="1923">
                  <c:v>41.14185006618572</c:v>
                </c:pt>
                <c:pt idx="1924">
                  <c:v>41.16100004501277</c:v>
                </c:pt>
                <c:pt idx="1925">
                  <c:v>41.18045003738007</c:v>
                </c:pt>
                <c:pt idx="1926">
                  <c:v>41.20289999046144</c:v>
                </c:pt>
                <c:pt idx="1927">
                  <c:v>41.22034992999761</c:v>
                </c:pt>
                <c:pt idx="1928">
                  <c:v>41.2358500627488</c:v>
                </c:pt>
                <c:pt idx="1929">
                  <c:v>41.25464996623848</c:v>
                </c:pt>
                <c:pt idx="1930">
                  <c:v>41.27440001754803</c:v>
                </c:pt>
                <c:pt idx="1931">
                  <c:v>41.29424994659348</c:v>
                </c:pt>
                <c:pt idx="1932">
                  <c:v>41.31604993438305</c:v>
                </c:pt>
                <c:pt idx="1933">
                  <c:v>41.33480008525653</c:v>
                </c:pt>
                <c:pt idx="1934">
                  <c:v>41.35449996738313</c:v>
                </c:pt>
                <c:pt idx="1935">
                  <c:v>41.37800003814482</c:v>
                </c:pt>
                <c:pt idx="1936">
                  <c:v>41.40010001239715</c:v>
                </c:pt>
                <c:pt idx="1937">
                  <c:v>41.41845026893134</c:v>
                </c:pt>
                <c:pt idx="1938">
                  <c:v>41.43649980411283</c:v>
                </c:pt>
                <c:pt idx="1939">
                  <c:v>41.45379995040637</c:v>
                </c:pt>
                <c:pt idx="1940">
                  <c:v>41.47005004844323</c:v>
                </c:pt>
                <c:pt idx="1941">
                  <c:v>41.48525001220695</c:v>
                </c:pt>
                <c:pt idx="1942">
                  <c:v>41.5021999971359</c:v>
                </c:pt>
                <c:pt idx="1943">
                  <c:v>41.52029994430268</c:v>
                </c:pt>
                <c:pt idx="1944">
                  <c:v>41.54265003928958</c:v>
                </c:pt>
                <c:pt idx="1945">
                  <c:v>41.56550001201322</c:v>
                </c:pt>
                <c:pt idx="1946">
                  <c:v>41.58380003299317</c:v>
                </c:pt>
                <c:pt idx="1947">
                  <c:v>41.59924978694835</c:v>
                </c:pt>
                <c:pt idx="1948">
                  <c:v>41.61145018691968</c:v>
                </c:pt>
                <c:pt idx="1949">
                  <c:v>41.6260499484997</c:v>
                </c:pt>
                <c:pt idx="1950">
                  <c:v>41.64424996204249</c:v>
                </c:pt>
                <c:pt idx="1951">
                  <c:v>41.6641999408712</c:v>
                </c:pt>
                <c:pt idx="1952">
                  <c:v>41.68415002670372</c:v>
                </c:pt>
                <c:pt idx="1953">
                  <c:v>41.7037499904618</c:v>
                </c:pt>
                <c:pt idx="1954">
                  <c:v>41.72269998893536</c:v>
                </c:pt>
                <c:pt idx="1955">
                  <c:v>41.74289995269644</c:v>
                </c:pt>
                <c:pt idx="1956">
                  <c:v>41.75914999351153</c:v>
                </c:pt>
                <c:pt idx="1957">
                  <c:v>41.77570018062397</c:v>
                </c:pt>
                <c:pt idx="1958">
                  <c:v>41.79039980639936</c:v>
                </c:pt>
                <c:pt idx="1959">
                  <c:v>41.8068000356652</c:v>
                </c:pt>
                <c:pt idx="1960">
                  <c:v>41.82269994964734</c:v>
                </c:pt>
                <c:pt idx="1961">
                  <c:v>41.8413999963741</c:v>
                </c:pt>
                <c:pt idx="1962">
                  <c:v>41.85859990424797</c:v>
                </c:pt>
                <c:pt idx="1963">
                  <c:v>41.87500003700188</c:v>
                </c:pt>
                <c:pt idx="1964">
                  <c:v>41.89509998855282</c:v>
                </c:pt>
                <c:pt idx="1965">
                  <c:v>41.91209994926246</c:v>
                </c:pt>
                <c:pt idx="1966">
                  <c:v>41.92924999446404</c:v>
                </c:pt>
                <c:pt idx="1967">
                  <c:v>41.94390005931562</c:v>
                </c:pt>
                <c:pt idx="1968">
                  <c:v>41.96414988574541</c:v>
                </c:pt>
                <c:pt idx="1969">
                  <c:v>41.98075000495737</c:v>
                </c:pt>
                <c:pt idx="1970">
                  <c:v>42.00034999885247</c:v>
                </c:pt>
                <c:pt idx="1971">
                  <c:v>42.01799997768101</c:v>
                </c:pt>
                <c:pt idx="1972">
                  <c:v>42.03275008621131</c:v>
                </c:pt>
                <c:pt idx="1973">
                  <c:v>42.0490499805419</c:v>
                </c:pt>
                <c:pt idx="1974">
                  <c:v>42.06570000915598</c:v>
                </c:pt>
                <c:pt idx="1975">
                  <c:v>42.085400019645</c:v>
                </c:pt>
                <c:pt idx="1976">
                  <c:v>42.10244994258755</c:v>
                </c:pt>
                <c:pt idx="1977">
                  <c:v>42.12330003757233</c:v>
                </c:pt>
                <c:pt idx="1978">
                  <c:v>42.14080000133252</c:v>
                </c:pt>
                <c:pt idx="1979">
                  <c:v>42.1587500194546</c:v>
                </c:pt>
                <c:pt idx="1980">
                  <c:v>42.17769995898925</c:v>
                </c:pt>
                <c:pt idx="1981">
                  <c:v>42.1959500103003</c:v>
                </c:pt>
                <c:pt idx="1982">
                  <c:v>42.2168000764832</c:v>
                </c:pt>
                <c:pt idx="1983">
                  <c:v>42.23254989986162</c:v>
                </c:pt>
                <c:pt idx="1984">
                  <c:v>42.24920003108855</c:v>
                </c:pt>
                <c:pt idx="1985">
                  <c:v>42.26685002650994</c:v>
                </c:pt>
                <c:pt idx="1986">
                  <c:v>42.28309999484918</c:v>
                </c:pt>
                <c:pt idx="1987">
                  <c:v>42.30115027847205</c:v>
                </c:pt>
                <c:pt idx="1988">
                  <c:v>42.31859978046123</c:v>
                </c:pt>
                <c:pt idx="1989">
                  <c:v>42.33600004901744</c:v>
                </c:pt>
                <c:pt idx="1990">
                  <c:v>42.35280005645473</c:v>
                </c:pt>
                <c:pt idx="1991">
                  <c:v>42.37285000209522</c:v>
                </c:pt>
                <c:pt idx="1992">
                  <c:v>42.39145018157797</c:v>
                </c:pt>
                <c:pt idx="1993">
                  <c:v>42.41039977264152</c:v>
                </c:pt>
                <c:pt idx="1994">
                  <c:v>42.43235000648201</c:v>
                </c:pt>
                <c:pt idx="1995">
                  <c:v>42.45010000800903</c:v>
                </c:pt>
                <c:pt idx="1996">
                  <c:v>42.46365001258527</c:v>
                </c:pt>
                <c:pt idx="1997">
                  <c:v>42.48185005931733</c:v>
                </c:pt>
                <c:pt idx="1998">
                  <c:v>42.50090004119556</c:v>
                </c:pt>
                <c:pt idx="1999">
                  <c:v>42.51634998378722</c:v>
                </c:pt>
                <c:pt idx="2000">
                  <c:v>42.53445005015965</c:v>
                </c:pt>
                <c:pt idx="2001">
                  <c:v>42.55169995517643</c:v>
                </c:pt>
                <c:pt idx="2002">
                  <c:v>42.5689001377068</c:v>
                </c:pt>
                <c:pt idx="2003">
                  <c:v>42.58684988860839</c:v>
                </c:pt>
                <c:pt idx="2004">
                  <c:v>42.60424996852817</c:v>
                </c:pt>
                <c:pt idx="2005">
                  <c:v>42.62309995784381</c:v>
                </c:pt>
                <c:pt idx="2006">
                  <c:v>42.63490001678292</c:v>
                </c:pt>
                <c:pt idx="2007">
                  <c:v>42.65180020236585</c:v>
                </c:pt>
                <c:pt idx="2008">
                  <c:v>42.66954983711185</c:v>
                </c:pt>
                <c:pt idx="2009">
                  <c:v>42.68764998035113</c:v>
                </c:pt>
                <c:pt idx="2010">
                  <c:v>42.70344999999725</c:v>
                </c:pt>
                <c:pt idx="2011">
                  <c:v>42.72135003318545</c:v>
                </c:pt>
                <c:pt idx="2012">
                  <c:v>42.73710007838963</c:v>
                </c:pt>
                <c:pt idx="2013">
                  <c:v>42.75399995918269</c:v>
                </c:pt>
                <c:pt idx="2014">
                  <c:v>42.77199998931609</c:v>
                </c:pt>
                <c:pt idx="2015">
                  <c:v>42.78814997119844</c:v>
                </c:pt>
                <c:pt idx="2016">
                  <c:v>42.80234998778906</c:v>
                </c:pt>
                <c:pt idx="2017">
                  <c:v>42.8194503559098</c:v>
                </c:pt>
                <c:pt idx="2018">
                  <c:v>42.8374996133789</c:v>
                </c:pt>
                <c:pt idx="2019">
                  <c:v>42.85115003890678</c:v>
                </c:pt>
                <c:pt idx="2020">
                  <c:v>42.86775001620845</c:v>
                </c:pt>
                <c:pt idx="2021">
                  <c:v>42.88719996929283</c:v>
                </c:pt>
                <c:pt idx="2022">
                  <c:v>42.90310018806122</c:v>
                </c:pt>
                <c:pt idx="2023">
                  <c:v>42.92404983939922</c:v>
                </c:pt>
                <c:pt idx="2024">
                  <c:v>42.9427000370015</c:v>
                </c:pt>
                <c:pt idx="2025">
                  <c:v>42.95480002650947</c:v>
                </c:pt>
                <c:pt idx="2026">
                  <c:v>42.97199998721769</c:v>
                </c:pt>
                <c:pt idx="2027">
                  <c:v>42.99140010337578</c:v>
                </c:pt>
                <c:pt idx="2028">
                  <c:v>43.0094999479261</c:v>
                </c:pt>
                <c:pt idx="2029">
                  <c:v>43.02395001582772</c:v>
                </c:pt>
                <c:pt idx="2030">
                  <c:v>43.04050002784425</c:v>
                </c:pt>
                <c:pt idx="2031">
                  <c:v>43.05589995231274</c:v>
                </c:pt>
                <c:pt idx="2032">
                  <c:v>43.06819990996883</c:v>
                </c:pt>
                <c:pt idx="2033">
                  <c:v>43.0836000955569</c:v>
                </c:pt>
                <c:pt idx="2034">
                  <c:v>43.09955004424773</c:v>
                </c:pt>
                <c:pt idx="2035">
                  <c:v>43.11840000953453</c:v>
                </c:pt>
                <c:pt idx="2036">
                  <c:v>43.1292999567013</c:v>
                </c:pt>
                <c:pt idx="2037">
                  <c:v>43.144450124164</c:v>
                </c:pt>
                <c:pt idx="2038">
                  <c:v>43.16199979820158</c:v>
                </c:pt>
                <c:pt idx="2039">
                  <c:v>43.178749959563</c:v>
                </c:pt>
                <c:pt idx="2040">
                  <c:v>43.1941000017141</c:v>
                </c:pt>
                <c:pt idx="2041">
                  <c:v>43.2109000379569</c:v>
                </c:pt>
                <c:pt idx="2042">
                  <c:v>43.225499710461</c:v>
                </c:pt>
                <c:pt idx="2043">
                  <c:v>43.23940031871462</c:v>
                </c:pt>
                <c:pt idx="2044">
                  <c:v>43.25635004558353</c:v>
                </c:pt>
                <c:pt idx="2045">
                  <c:v>43.27450003795457</c:v>
                </c:pt>
                <c:pt idx="2046">
                  <c:v>43.2889999881736</c:v>
                </c:pt>
                <c:pt idx="2047">
                  <c:v>43.30254978446828</c:v>
                </c:pt>
                <c:pt idx="2048">
                  <c:v>43.31735021457644</c:v>
                </c:pt>
                <c:pt idx="2049">
                  <c:v>43.33414999580054</c:v>
                </c:pt>
                <c:pt idx="2050">
                  <c:v>43.35194998359653</c:v>
                </c:pt>
                <c:pt idx="2051">
                  <c:v>43.36854999408752</c:v>
                </c:pt>
                <c:pt idx="2052">
                  <c:v>43.38335017661663</c:v>
                </c:pt>
                <c:pt idx="2053">
                  <c:v>43.39934981593615</c:v>
                </c:pt>
                <c:pt idx="2054">
                  <c:v>43.41379999389392</c:v>
                </c:pt>
                <c:pt idx="2055">
                  <c:v>43.4279499984732</c:v>
                </c:pt>
                <c:pt idx="2056">
                  <c:v>43.44299999694704</c:v>
                </c:pt>
                <c:pt idx="2057">
                  <c:v>43.45930011310337</c:v>
                </c:pt>
                <c:pt idx="2058">
                  <c:v>43.47464997272253</c:v>
                </c:pt>
                <c:pt idx="2059">
                  <c:v>43.49280000877115</c:v>
                </c:pt>
                <c:pt idx="2060">
                  <c:v>43.50765004653658</c:v>
                </c:pt>
                <c:pt idx="2061">
                  <c:v>43.523299972534</c:v>
                </c:pt>
                <c:pt idx="2062">
                  <c:v>43.54280014895996</c:v>
                </c:pt>
                <c:pt idx="2063">
                  <c:v>43.55979981536802</c:v>
                </c:pt>
                <c:pt idx="2064">
                  <c:v>43.57694994353733</c:v>
                </c:pt>
                <c:pt idx="2065">
                  <c:v>43.59504996757095</c:v>
                </c:pt>
                <c:pt idx="2066">
                  <c:v>43.61000003242225</c:v>
                </c:pt>
                <c:pt idx="2067">
                  <c:v>43.63060010318804</c:v>
                </c:pt>
                <c:pt idx="2068">
                  <c:v>43.64694987983237</c:v>
                </c:pt>
                <c:pt idx="2069">
                  <c:v>43.66339997482283</c:v>
                </c:pt>
                <c:pt idx="2070">
                  <c:v>43.68025002307695</c:v>
                </c:pt>
                <c:pt idx="2071">
                  <c:v>43.6980499837846</c:v>
                </c:pt>
                <c:pt idx="2072">
                  <c:v>43.71059996871918</c:v>
                </c:pt>
                <c:pt idx="2073">
                  <c:v>43.72200000800876</c:v>
                </c:pt>
                <c:pt idx="2074">
                  <c:v>43.73624997024307</c:v>
                </c:pt>
                <c:pt idx="2075">
                  <c:v>43.7523500532152</c:v>
                </c:pt>
                <c:pt idx="2076">
                  <c:v>43.77009997920685</c:v>
                </c:pt>
                <c:pt idx="2077">
                  <c:v>43.7863500667554</c:v>
                </c:pt>
                <c:pt idx="2078">
                  <c:v>43.80774992790246</c:v>
                </c:pt>
                <c:pt idx="2079">
                  <c:v>43.82574999427743</c:v>
                </c:pt>
                <c:pt idx="2080">
                  <c:v>43.84659994735193</c:v>
                </c:pt>
                <c:pt idx="2081">
                  <c:v>43.86199998054144</c:v>
                </c:pt>
                <c:pt idx="2082">
                  <c:v>43.8787503366475</c:v>
                </c:pt>
                <c:pt idx="2083">
                  <c:v>43.89754965591417</c:v>
                </c:pt>
                <c:pt idx="2084">
                  <c:v>43.91344995765392</c:v>
                </c:pt>
                <c:pt idx="2085">
                  <c:v>43.92915005721807</c:v>
                </c:pt>
                <c:pt idx="2086">
                  <c:v>43.94439996356596</c:v>
                </c:pt>
                <c:pt idx="2087">
                  <c:v>43.95940024871742</c:v>
                </c:pt>
                <c:pt idx="2088">
                  <c:v>43.97324973411378</c:v>
                </c:pt>
                <c:pt idx="2089">
                  <c:v>43.98715002536844</c:v>
                </c:pt>
                <c:pt idx="2090">
                  <c:v>44.00300005702593</c:v>
                </c:pt>
                <c:pt idx="2091">
                  <c:v>44.01904999961696</c:v>
                </c:pt>
                <c:pt idx="2092">
                  <c:v>44.03440014304942</c:v>
                </c:pt>
                <c:pt idx="2093">
                  <c:v>44.05479988498701</c:v>
                </c:pt>
                <c:pt idx="2094">
                  <c:v>44.07309996184995</c:v>
                </c:pt>
                <c:pt idx="2095">
                  <c:v>44.09224997386627</c:v>
                </c:pt>
                <c:pt idx="2096">
                  <c:v>44.10679996928957</c:v>
                </c:pt>
                <c:pt idx="2097">
                  <c:v>44.12329989986392</c:v>
                </c:pt>
                <c:pt idx="2098">
                  <c:v>44.1391501398066</c:v>
                </c:pt>
                <c:pt idx="2099">
                  <c:v>44.1546000461567</c:v>
                </c:pt>
                <c:pt idx="2100">
                  <c:v>44.17000001601627</c:v>
                </c:pt>
                <c:pt idx="2101">
                  <c:v>44.1848499874104</c:v>
                </c:pt>
                <c:pt idx="2102">
                  <c:v>44.2001497957208</c:v>
                </c:pt>
                <c:pt idx="2103">
                  <c:v>44.21170022735532</c:v>
                </c:pt>
                <c:pt idx="2104">
                  <c:v>44.22490003871644</c:v>
                </c:pt>
                <c:pt idx="2105">
                  <c:v>44.23889994964338</c:v>
                </c:pt>
                <c:pt idx="2106">
                  <c:v>44.2536999858821</c:v>
                </c:pt>
                <c:pt idx="2107">
                  <c:v>44.26975013675475</c:v>
                </c:pt>
                <c:pt idx="2108">
                  <c:v>44.2888498786924</c:v>
                </c:pt>
                <c:pt idx="2109">
                  <c:v>44.30360000381187</c:v>
                </c:pt>
                <c:pt idx="2110">
                  <c:v>44.32010005054325</c:v>
                </c:pt>
                <c:pt idx="2111">
                  <c:v>44.33529998416997</c:v>
                </c:pt>
                <c:pt idx="2112">
                  <c:v>44.34914988307719</c:v>
                </c:pt>
                <c:pt idx="2113">
                  <c:v>44.36045015773559</c:v>
                </c:pt>
                <c:pt idx="2114">
                  <c:v>44.37909998111716</c:v>
                </c:pt>
                <c:pt idx="2115">
                  <c:v>44.39439999770912</c:v>
                </c:pt>
                <c:pt idx="2116">
                  <c:v>44.40859994487618</c:v>
                </c:pt>
                <c:pt idx="2117">
                  <c:v>44.42820014400422</c:v>
                </c:pt>
                <c:pt idx="2118">
                  <c:v>44.44704983463089</c:v>
                </c:pt>
                <c:pt idx="2119">
                  <c:v>44.46004997653654</c:v>
                </c:pt>
                <c:pt idx="2120">
                  <c:v>44.47624997653838</c:v>
                </c:pt>
                <c:pt idx="2121">
                  <c:v>44.49259999160494</c:v>
                </c:pt>
                <c:pt idx="2122">
                  <c:v>44.51045012588293</c:v>
                </c:pt>
                <c:pt idx="2123">
                  <c:v>44.53219989337596</c:v>
                </c:pt>
                <c:pt idx="2124">
                  <c:v>44.54775005340341</c:v>
                </c:pt>
                <c:pt idx="2125">
                  <c:v>44.56480005187766</c:v>
                </c:pt>
                <c:pt idx="2126">
                  <c:v>44.58134995384169</c:v>
                </c:pt>
                <c:pt idx="2127">
                  <c:v>44.59704984073323</c:v>
                </c:pt>
                <c:pt idx="2128">
                  <c:v>44.61510005492891</c:v>
                </c:pt>
                <c:pt idx="2129">
                  <c:v>44.63354994468318</c:v>
                </c:pt>
                <c:pt idx="2130">
                  <c:v>44.6504999462122</c:v>
                </c:pt>
                <c:pt idx="2131">
                  <c:v>44.66870004272278</c:v>
                </c:pt>
                <c:pt idx="2132">
                  <c:v>44.68870004711061</c:v>
                </c:pt>
                <c:pt idx="2133">
                  <c:v>44.7077499399129</c:v>
                </c:pt>
                <c:pt idx="2134">
                  <c:v>44.7277000152535</c:v>
                </c:pt>
                <c:pt idx="2135">
                  <c:v>44.74434996394847</c:v>
                </c:pt>
                <c:pt idx="2136">
                  <c:v>44.76024998054345</c:v>
                </c:pt>
                <c:pt idx="2137">
                  <c:v>44.7779501464829</c:v>
                </c:pt>
                <c:pt idx="2138">
                  <c:v>44.79689989738108</c:v>
                </c:pt>
                <c:pt idx="2139">
                  <c:v>44.81030001659383</c:v>
                </c:pt>
                <c:pt idx="2140">
                  <c:v>44.82910001353957</c:v>
                </c:pt>
                <c:pt idx="2141">
                  <c:v>44.84150004978073</c:v>
                </c:pt>
                <c:pt idx="2142">
                  <c:v>44.85665009803414</c:v>
                </c:pt>
                <c:pt idx="2143">
                  <c:v>44.87454983386488</c:v>
                </c:pt>
                <c:pt idx="2144">
                  <c:v>44.89424995613081</c:v>
                </c:pt>
                <c:pt idx="2145">
                  <c:v>44.91005000896255</c:v>
                </c:pt>
                <c:pt idx="2146">
                  <c:v>44.9283000270807</c:v>
                </c:pt>
                <c:pt idx="2147">
                  <c:v>44.94589990787426</c:v>
                </c:pt>
                <c:pt idx="2148">
                  <c:v>44.9598501674627</c:v>
                </c:pt>
                <c:pt idx="2149">
                  <c:v>44.9787999772998</c:v>
                </c:pt>
                <c:pt idx="2150">
                  <c:v>44.9964000406253</c:v>
                </c:pt>
                <c:pt idx="2151">
                  <c:v>45.0159999982825</c:v>
                </c:pt>
                <c:pt idx="2152">
                  <c:v>45.03360034236902</c:v>
                </c:pt>
                <c:pt idx="2153">
                  <c:v>45.05264959067789</c:v>
                </c:pt>
                <c:pt idx="2154">
                  <c:v>45.06954997539287</c:v>
                </c:pt>
                <c:pt idx="2155">
                  <c:v>45.08514997233942</c:v>
                </c:pt>
                <c:pt idx="2156">
                  <c:v>45.10129996165779</c:v>
                </c:pt>
                <c:pt idx="2157">
                  <c:v>45.12270015468312</c:v>
                </c:pt>
                <c:pt idx="2158">
                  <c:v>45.14224983920576</c:v>
                </c:pt>
                <c:pt idx="2159">
                  <c:v>45.16260000361945</c:v>
                </c:pt>
                <c:pt idx="2160">
                  <c:v>45.1782499946603</c:v>
                </c:pt>
                <c:pt idx="2161">
                  <c:v>45.19429999923523</c:v>
                </c:pt>
                <c:pt idx="2162">
                  <c:v>45.21100037784343</c:v>
                </c:pt>
                <c:pt idx="2163">
                  <c:v>45.23609967441371</c:v>
                </c:pt>
                <c:pt idx="2164">
                  <c:v>45.2654499427772</c:v>
                </c:pt>
                <c:pt idx="2165">
                  <c:v>45.28914998340406</c:v>
                </c:pt>
                <c:pt idx="2166">
                  <c:v>45.30735001353969</c:v>
                </c:pt>
                <c:pt idx="2167">
                  <c:v>45.32635010394733</c:v>
                </c:pt>
                <c:pt idx="2168">
                  <c:v>45.34824988212494</c:v>
                </c:pt>
                <c:pt idx="2169">
                  <c:v>45.36769998016098</c:v>
                </c:pt>
                <c:pt idx="2170">
                  <c:v>45.38790001334926</c:v>
                </c:pt>
                <c:pt idx="2171">
                  <c:v>45.40655003585562</c:v>
                </c:pt>
                <c:pt idx="2172">
                  <c:v>45.43210028457544</c:v>
                </c:pt>
                <c:pt idx="2173">
                  <c:v>45.45114972762894</c:v>
                </c:pt>
                <c:pt idx="2174">
                  <c:v>45.46984999751656</c:v>
                </c:pt>
                <c:pt idx="2175">
                  <c:v>45.48449994315888</c:v>
                </c:pt>
                <c:pt idx="2176">
                  <c:v>45.5031000169729</c:v>
                </c:pt>
                <c:pt idx="2177">
                  <c:v>45.52164997005093</c:v>
                </c:pt>
                <c:pt idx="2178">
                  <c:v>45.53350004100502</c:v>
                </c:pt>
                <c:pt idx="2179">
                  <c:v>45.55234996566285</c:v>
                </c:pt>
                <c:pt idx="2180">
                  <c:v>45.5695999776799</c:v>
                </c:pt>
                <c:pt idx="2181">
                  <c:v>45.5829500032414</c:v>
                </c:pt>
                <c:pt idx="2182">
                  <c:v>45.5979000183106</c:v>
                </c:pt>
                <c:pt idx="2183">
                  <c:v>45.62489992007976</c:v>
                </c:pt>
                <c:pt idx="2184">
                  <c:v>45.6326500482537</c:v>
                </c:pt>
                <c:pt idx="2185">
                  <c:v>45.6326500482537</c:v>
                </c:pt>
                <c:pt idx="2186">
                  <c:v>45.62489992007976</c:v>
                </c:pt>
                <c:pt idx="2187">
                  <c:v>45.61850002479332</c:v>
                </c:pt>
                <c:pt idx="2213">
                  <c:v>42.5901251583091</c:v>
                </c:pt>
                <c:pt idx="2214">
                  <c:v>42.84185000266731</c:v>
                </c:pt>
                <c:pt idx="2215">
                  <c:v>42.98279996719064</c:v>
                </c:pt>
                <c:pt idx="2216">
                  <c:v>43.22584994125282</c:v>
                </c:pt>
                <c:pt idx="2217">
                  <c:v>43.28826792526159</c:v>
                </c:pt>
                <c:pt idx="2218">
                  <c:v>43.43363216285434</c:v>
                </c:pt>
                <c:pt idx="2219">
                  <c:v>43.56024990005244</c:v>
                </c:pt>
                <c:pt idx="2220">
                  <c:v>43.65200003013524</c:v>
                </c:pt>
                <c:pt idx="2221">
                  <c:v>43.7265999511692</c:v>
                </c:pt>
                <c:pt idx="2222">
                  <c:v>43.78246162185314</c:v>
                </c:pt>
                <c:pt idx="2223">
                  <c:v>43.88968836593264</c:v>
                </c:pt>
                <c:pt idx="2224">
                  <c:v>43.94919992293944</c:v>
                </c:pt>
                <c:pt idx="2225">
                  <c:v>43.97970002784496</c:v>
                </c:pt>
                <c:pt idx="2226">
                  <c:v>44.02610004768212</c:v>
                </c:pt>
                <c:pt idx="2227">
                  <c:v>44.05290350875655</c:v>
                </c:pt>
                <c:pt idx="2228">
                  <c:v>44.08899640388334</c:v>
                </c:pt>
                <c:pt idx="2229">
                  <c:v>44.11399993209852</c:v>
                </c:pt>
                <c:pt idx="2230">
                  <c:v>44.13514988822498</c:v>
                </c:pt>
                <c:pt idx="2231">
                  <c:v>44.14485004272501</c:v>
                </c:pt>
                <c:pt idx="2232">
                  <c:v>44.16240260047561</c:v>
                </c:pt>
                <c:pt idx="2233">
                  <c:v>44.17919751510635</c:v>
                </c:pt>
                <c:pt idx="2234">
                  <c:v>44.20644998817078</c:v>
                </c:pt>
                <c:pt idx="2235">
                  <c:v>44.20564995231324</c:v>
                </c:pt>
                <c:pt idx="2236">
                  <c:v>44.20934988326917</c:v>
                </c:pt>
                <c:pt idx="2237">
                  <c:v>44.21975058937096</c:v>
                </c:pt>
                <c:pt idx="2238">
                  <c:v>44.23254939727485</c:v>
                </c:pt>
                <c:pt idx="2239">
                  <c:v>44.22920002097816</c:v>
                </c:pt>
                <c:pt idx="2240">
                  <c:v>44.23324988708191</c:v>
                </c:pt>
                <c:pt idx="2241">
                  <c:v>44.2387500110599</c:v>
                </c:pt>
                <c:pt idx="2242">
                  <c:v>44.23685005073276</c:v>
                </c:pt>
                <c:pt idx="2243">
                  <c:v>44.23749998321362</c:v>
                </c:pt>
                <c:pt idx="2244">
                  <c:v>44.2523000011388</c:v>
                </c:pt>
                <c:pt idx="2245">
                  <c:v>44.25910000724249</c:v>
                </c:pt>
                <c:pt idx="2246">
                  <c:v>44.26260008887766</c:v>
                </c:pt>
                <c:pt idx="2247">
                  <c:v>44.27519987449704</c:v>
                </c:pt>
                <c:pt idx="2248">
                  <c:v>44.27690024299227</c:v>
                </c:pt>
                <c:pt idx="2249">
                  <c:v>44.28480011024292</c:v>
                </c:pt>
                <c:pt idx="2250">
                  <c:v>44.28629992942297</c:v>
                </c:pt>
                <c:pt idx="2251">
                  <c:v>44.29299997787165</c:v>
                </c:pt>
                <c:pt idx="2252">
                  <c:v>44.30049958571906</c:v>
                </c:pt>
                <c:pt idx="2253">
                  <c:v>44.30230032233885</c:v>
                </c:pt>
                <c:pt idx="2254">
                  <c:v>44.3067501068108</c:v>
                </c:pt>
                <c:pt idx="2255">
                  <c:v>44.31120009956063</c:v>
                </c:pt>
                <c:pt idx="2256">
                  <c:v>44.31924996528684</c:v>
                </c:pt>
                <c:pt idx="2257">
                  <c:v>44.32840009956271</c:v>
                </c:pt>
                <c:pt idx="2258">
                  <c:v>44.33219983711024</c:v>
                </c:pt>
                <c:pt idx="2259">
                  <c:v>44.33585005607165</c:v>
                </c:pt>
                <c:pt idx="2260">
                  <c:v>44.33934990234047</c:v>
                </c:pt>
                <c:pt idx="2261">
                  <c:v>44.33709997062397</c:v>
                </c:pt>
                <c:pt idx="2262">
                  <c:v>44.3431493202188</c:v>
                </c:pt>
                <c:pt idx="2263">
                  <c:v>44.34245067558004</c:v>
                </c:pt>
                <c:pt idx="2264">
                  <c:v>44.34620010986326</c:v>
                </c:pt>
                <c:pt idx="2265">
                  <c:v>44.34589998931549</c:v>
                </c:pt>
                <c:pt idx="2266">
                  <c:v>44.34315000915376</c:v>
                </c:pt>
                <c:pt idx="2267">
                  <c:v>44.34549941939984</c:v>
                </c:pt>
                <c:pt idx="2268">
                  <c:v>44.34465039291172</c:v>
                </c:pt>
                <c:pt idx="2269">
                  <c:v>44.34834988593865</c:v>
                </c:pt>
                <c:pt idx="2270">
                  <c:v>44.3485000717119</c:v>
                </c:pt>
                <c:pt idx="2271">
                  <c:v>44.34549991798121</c:v>
                </c:pt>
                <c:pt idx="2272">
                  <c:v>44.3428497264831</c:v>
                </c:pt>
                <c:pt idx="2273">
                  <c:v>44.34170025023921</c:v>
                </c:pt>
                <c:pt idx="2274">
                  <c:v>44.3383500949858</c:v>
                </c:pt>
                <c:pt idx="2275">
                  <c:v>44.34059993056871</c:v>
                </c:pt>
                <c:pt idx="2276">
                  <c:v>44.34010010566633</c:v>
                </c:pt>
                <c:pt idx="2277">
                  <c:v>44.33934987487737</c:v>
                </c:pt>
                <c:pt idx="2278">
                  <c:v>44.33900012397498</c:v>
                </c:pt>
                <c:pt idx="2279">
                  <c:v>44.33880002746082</c:v>
                </c:pt>
                <c:pt idx="2280">
                  <c:v>44.34049993095323</c:v>
                </c:pt>
                <c:pt idx="2281">
                  <c:v>44.34435003509498</c:v>
                </c:pt>
                <c:pt idx="2282">
                  <c:v>44.34774982986344</c:v>
                </c:pt>
                <c:pt idx="2283">
                  <c:v>44.34805011062053</c:v>
                </c:pt>
                <c:pt idx="2284">
                  <c:v>44.34814990234008</c:v>
                </c:pt>
                <c:pt idx="2285">
                  <c:v>44.35239997024473</c:v>
                </c:pt>
                <c:pt idx="2286">
                  <c:v>44.35410004577714</c:v>
                </c:pt>
                <c:pt idx="2287">
                  <c:v>44.34815003241965</c:v>
                </c:pt>
                <c:pt idx="2288">
                  <c:v>44.34780016975126</c:v>
                </c:pt>
                <c:pt idx="2289">
                  <c:v>44.35279989814444</c:v>
                </c:pt>
                <c:pt idx="2290">
                  <c:v>44.35300004310193</c:v>
                </c:pt>
                <c:pt idx="2291">
                  <c:v>44.3499499481186</c:v>
                </c:pt>
                <c:pt idx="2292">
                  <c:v>44.34759965095144</c:v>
                </c:pt>
                <c:pt idx="2293">
                  <c:v>44.34560048713318</c:v>
                </c:pt>
                <c:pt idx="2294">
                  <c:v>44.34540008277327</c:v>
                </c:pt>
                <c:pt idx="2295">
                  <c:v>44.34869995002373</c:v>
                </c:pt>
                <c:pt idx="2296">
                  <c:v>44.34749999541962</c:v>
                </c:pt>
                <c:pt idx="2297">
                  <c:v>44.35044968910004</c:v>
                </c:pt>
                <c:pt idx="2298">
                  <c:v>44.34745038642723</c:v>
                </c:pt>
                <c:pt idx="2299">
                  <c:v>44.34474998512087</c:v>
                </c:pt>
                <c:pt idx="2300">
                  <c:v>44.34404992790221</c:v>
                </c:pt>
                <c:pt idx="2301">
                  <c:v>44.33984990081444</c:v>
                </c:pt>
                <c:pt idx="2302">
                  <c:v>44.34124959602195</c:v>
                </c:pt>
                <c:pt idx="2303">
                  <c:v>44.34290031585624</c:v>
                </c:pt>
                <c:pt idx="2304">
                  <c:v>44.34564990386571</c:v>
                </c:pt>
                <c:pt idx="2305">
                  <c:v>44.34074994010734</c:v>
                </c:pt>
                <c:pt idx="2306">
                  <c:v>44.34020000800955</c:v>
                </c:pt>
                <c:pt idx="2307">
                  <c:v>44.33894994926229</c:v>
                </c:pt>
                <c:pt idx="2308">
                  <c:v>44.33710022849482</c:v>
                </c:pt>
                <c:pt idx="2309">
                  <c:v>44.33399993590865</c:v>
                </c:pt>
                <c:pt idx="2310">
                  <c:v>44.33019990882895</c:v>
                </c:pt>
                <c:pt idx="2311">
                  <c:v>44.32464994964175</c:v>
                </c:pt>
                <c:pt idx="2312">
                  <c:v>44.32249985160524</c:v>
                </c:pt>
                <c:pt idx="2313">
                  <c:v>44.3207501308425</c:v>
                </c:pt>
                <c:pt idx="2314">
                  <c:v>44.32180006294218</c:v>
                </c:pt>
                <c:pt idx="2315">
                  <c:v>44.31900006904105</c:v>
                </c:pt>
                <c:pt idx="2316">
                  <c:v>44.31615011596296</c:v>
                </c:pt>
                <c:pt idx="2317">
                  <c:v>44.31334955482089</c:v>
                </c:pt>
                <c:pt idx="2318">
                  <c:v>44.30905035171233</c:v>
                </c:pt>
                <c:pt idx="2319">
                  <c:v>44.3053500953647</c:v>
                </c:pt>
                <c:pt idx="2320">
                  <c:v>44.30119993400512</c:v>
                </c:pt>
                <c:pt idx="2321">
                  <c:v>44.29844997481995</c:v>
                </c:pt>
                <c:pt idx="2322">
                  <c:v>44.29809972877046</c:v>
                </c:pt>
                <c:pt idx="2323">
                  <c:v>44.29415042457187</c:v>
                </c:pt>
                <c:pt idx="2324">
                  <c:v>44.29089992217632</c:v>
                </c:pt>
                <c:pt idx="2325">
                  <c:v>44.2890501018519</c:v>
                </c:pt>
                <c:pt idx="2326">
                  <c:v>44.29200000076162</c:v>
                </c:pt>
                <c:pt idx="2327">
                  <c:v>44.29409974441296</c:v>
                </c:pt>
                <c:pt idx="2328">
                  <c:v>44.2916002605416</c:v>
                </c:pt>
                <c:pt idx="2329">
                  <c:v>44.29260005226024</c:v>
                </c:pt>
                <c:pt idx="2330">
                  <c:v>44.29119991645347</c:v>
                </c:pt>
                <c:pt idx="2331">
                  <c:v>44.29205001754235</c:v>
                </c:pt>
                <c:pt idx="2332">
                  <c:v>44.2953497398339</c:v>
                </c:pt>
                <c:pt idx="2333">
                  <c:v>44.2962502529117</c:v>
                </c:pt>
                <c:pt idx="2334">
                  <c:v>44.29779995269564</c:v>
                </c:pt>
                <c:pt idx="2335">
                  <c:v>44.29965002059908</c:v>
                </c:pt>
                <c:pt idx="2336">
                  <c:v>44.29614993018915</c:v>
                </c:pt>
                <c:pt idx="2337">
                  <c:v>44.2924497764543</c:v>
                </c:pt>
                <c:pt idx="2338">
                  <c:v>44.29395036201458</c:v>
                </c:pt>
                <c:pt idx="2339">
                  <c:v>44.29354995765607</c:v>
                </c:pt>
                <c:pt idx="2340">
                  <c:v>44.29109989280186</c:v>
                </c:pt>
                <c:pt idx="2341">
                  <c:v>44.28910007094964</c:v>
                </c:pt>
                <c:pt idx="2342">
                  <c:v>44.28459980545085</c:v>
                </c:pt>
                <c:pt idx="2343">
                  <c:v>44.28145018424764</c:v>
                </c:pt>
                <c:pt idx="2344">
                  <c:v>44.28084995193056</c:v>
                </c:pt>
                <c:pt idx="2345">
                  <c:v>44.28199999580102</c:v>
                </c:pt>
                <c:pt idx="2346">
                  <c:v>44.28164990081859</c:v>
                </c:pt>
                <c:pt idx="2347">
                  <c:v>44.2789498737293</c:v>
                </c:pt>
                <c:pt idx="2348">
                  <c:v>44.28180004119712</c:v>
                </c:pt>
                <c:pt idx="2349">
                  <c:v>44.2834499492601</c:v>
                </c:pt>
                <c:pt idx="2350">
                  <c:v>44.2833999809227</c:v>
                </c:pt>
                <c:pt idx="2351">
                  <c:v>44.28374991912642</c:v>
                </c:pt>
                <c:pt idx="2352">
                  <c:v>44.28319978790023</c:v>
                </c:pt>
                <c:pt idx="2353">
                  <c:v>44.2836001712785</c:v>
                </c:pt>
                <c:pt idx="2354">
                  <c:v>44.28365000076155</c:v>
                </c:pt>
                <c:pt idx="2355">
                  <c:v>44.2820999752039</c:v>
                </c:pt>
                <c:pt idx="2356">
                  <c:v>44.27700002059645</c:v>
                </c:pt>
                <c:pt idx="2357">
                  <c:v>44.27379971885602</c:v>
                </c:pt>
                <c:pt idx="2358">
                  <c:v>44.26880041313052</c:v>
                </c:pt>
                <c:pt idx="2359">
                  <c:v>44.2676000389074</c:v>
                </c:pt>
                <c:pt idx="2360">
                  <c:v>44.26825011291293</c:v>
                </c:pt>
                <c:pt idx="2361">
                  <c:v>44.2646999454446</c:v>
                </c:pt>
                <c:pt idx="2362">
                  <c:v>44.26329988517682</c:v>
                </c:pt>
                <c:pt idx="2363">
                  <c:v>44.26045030631576</c:v>
                </c:pt>
                <c:pt idx="2364">
                  <c:v>44.25460011481844</c:v>
                </c:pt>
                <c:pt idx="2365">
                  <c:v>44.2509500591259</c:v>
                </c:pt>
                <c:pt idx="2366">
                  <c:v>44.25224992637595</c:v>
                </c:pt>
                <c:pt idx="2367">
                  <c:v>44.25159983138654</c:v>
                </c:pt>
                <c:pt idx="2368">
                  <c:v>44.24800024795331</c:v>
                </c:pt>
                <c:pt idx="2369">
                  <c:v>44.2474999191254</c:v>
                </c:pt>
                <c:pt idx="2370">
                  <c:v>44.2437499267544</c:v>
                </c:pt>
                <c:pt idx="2371">
                  <c:v>44.24430003089582</c:v>
                </c:pt>
                <c:pt idx="2372">
                  <c:v>44.24944961891015</c:v>
                </c:pt>
                <c:pt idx="2373">
                  <c:v>44.25050041427312</c:v>
                </c:pt>
                <c:pt idx="2374">
                  <c:v>44.248750086972</c:v>
                </c:pt>
                <c:pt idx="2375">
                  <c:v>44.24829995574692</c:v>
                </c:pt>
                <c:pt idx="2376">
                  <c:v>44.24814992408575</c:v>
                </c:pt>
                <c:pt idx="2377">
                  <c:v>44.2432497581467</c:v>
                </c:pt>
                <c:pt idx="2378">
                  <c:v>44.24215027427271</c:v>
                </c:pt>
                <c:pt idx="2379">
                  <c:v>44.24410004043602</c:v>
                </c:pt>
                <c:pt idx="2380">
                  <c:v>44.24774999961662</c:v>
                </c:pt>
                <c:pt idx="2381">
                  <c:v>44.24599994086747</c:v>
                </c:pt>
                <c:pt idx="2382">
                  <c:v>44.24439943999823</c:v>
                </c:pt>
                <c:pt idx="2383">
                  <c:v>44.24410034560787</c:v>
                </c:pt>
                <c:pt idx="2384">
                  <c:v>44.24685010566461</c:v>
                </c:pt>
                <c:pt idx="2385">
                  <c:v>44.24670004081781</c:v>
                </c:pt>
                <c:pt idx="2386">
                  <c:v>44.24730004081357</c:v>
                </c:pt>
                <c:pt idx="2387">
                  <c:v>44.24234971656551</c:v>
                </c:pt>
                <c:pt idx="2388">
                  <c:v>44.24190015563725</c:v>
                </c:pt>
                <c:pt idx="2389">
                  <c:v>44.24300004996985</c:v>
                </c:pt>
                <c:pt idx="2390">
                  <c:v>44.23965003051853</c:v>
                </c:pt>
                <c:pt idx="2391">
                  <c:v>44.23760000800758</c:v>
                </c:pt>
                <c:pt idx="2392">
                  <c:v>44.23259992675595</c:v>
                </c:pt>
                <c:pt idx="2393">
                  <c:v>44.232750073239</c:v>
                </c:pt>
                <c:pt idx="2394">
                  <c:v>44.23389996909827</c:v>
                </c:pt>
                <c:pt idx="2395">
                  <c:v>44.23175000686387</c:v>
                </c:pt>
                <c:pt idx="2396">
                  <c:v>44.23240011711095</c:v>
                </c:pt>
                <c:pt idx="2397">
                  <c:v>44.23509964027108</c:v>
                </c:pt>
                <c:pt idx="2398">
                  <c:v>44.23575022430306</c:v>
                </c:pt>
                <c:pt idx="2399">
                  <c:v>44.23320002670152</c:v>
                </c:pt>
                <c:pt idx="2400">
                  <c:v>44.23135010986152</c:v>
                </c:pt>
                <c:pt idx="2401">
                  <c:v>44.23034995002308</c:v>
                </c:pt>
                <c:pt idx="2402">
                  <c:v>44.2305996467585</c:v>
                </c:pt>
                <c:pt idx="2403">
                  <c:v>44.23210033187935</c:v>
                </c:pt>
                <c:pt idx="2404">
                  <c:v>44.23235007400217</c:v>
                </c:pt>
                <c:pt idx="2405">
                  <c:v>44.2345499744406</c:v>
                </c:pt>
                <c:pt idx="2406">
                  <c:v>44.23545004691916</c:v>
                </c:pt>
                <c:pt idx="2407">
                  <c:v>44.23269995498412</c:v>
                </c:pt>
                <c:pt idx="2408">
                  <c:v>44.23410005760159</c:v>
                </c:pt>
                <c:pt idx="2409">
                  <c:v>44.2343000938381</c:v>
                </c:pt>
                <c:pt idx="2410">
                  <c:v>44.2325500652296</c:v>
                </c:pt>
                <c:pt idx="2411">
                  <c:v>44.23155000800762</c:v>
                </c:pt>
                <c:pt idx="2412">
                  <c:v>44.23179980735585</c:v>
                </c:pt>
                <c:pt idx="2413">
                  <c:v>44.23285025253062</c:v>
                </c:pt>
                <c:pt idx="2414">
                  <c:v>44.23064990844432</c:v>
                </c:pt>
                <c:pt idx="2415">
                  <c:v>44.2290000095345</c:v>
                </c:pt>
                <c:pt idx="2416">
                  <c:v>44.22750000953238</c:v>
                </c:pt>
                <c:pt idx="2417">
                  <c:v>44.22934966392494</c:v>
                </c:pt>
                <c:pt idx="2418">
                  <c:v>44.22825014381305</c:v>
                </c:pt>
                <c:pt idx="2419">
                  <c:v>44.22930003966758</c:v>
                </c:pt>
                <c:pt idx="2420">
                  <c:v>44.2282500080073</c:v>
                </c:pt>
                <c:pt idx="2421">
                  <c:v>44.22890007590831</c:v>
                </c:pt>
                <c:pt idx="2422">
                  <c:v>44.23044990844573</c:v>
                </c:pt>
                <c:pt idx="2423">
                  <c:v>44.23220007896088</c:v>
                </c:pt>
                <c:pt idx="2424">
                  <c:v>44.23029995231627</c:v>
                </c:pt>
                <c:pt idx="2425">
                  <c:v>44.23399988593882</c:v>
                </c:pt>
                <c:pt idx="2426">
                  <c:v>44.23115002936902</c:v>
                </c:pt>
                <c:pt idx="2427">
                  <c:v>44.23140009727285</c:v>
                </c:pt>
                <c:pt idx="2428">
                  <c:v>44.2266500625592</c:v>
                </c:pt>
                <c:pt idx="2429">
                  <c:v>44.22764995994294</c:v>
                </c:pt>
                <c:pt idx="2430">
                  <c:v>44.22779989204355</c:v>
                </c:pt>
                <c:pt idx="2431">
                  <c:v>44.22749996451967</c:v>
                </c:pt>
                <c:pt idx="2432">
                  <c:v>44.22399977454915</c:v>
                </c:pt>
                <c:pt idx="2433">
                  <c:v>44.21935043716075</c:v>
                </c:pt>
                <c:pt idx="2434">
                  <c:v>44.217099892423</c:v>
                </c:pt>
                <c:pt idx="2435">
                  <c:v>44.21875005988841</c:v>
                </c:pt>
                <c:pt idx="2436">
                  <c:v>44.21690010985912</c:v>
                </c:pt>
                <c:pt idx="2437">
                  <c:v>44.217549839781</c:v>
                </c:pt>
                <c:pt idx="2438">
                  <c:v>44.22200004043406</c:v>
                </c:pt>
                <c:pt idx="2439">
                  <c:v>44.2217499393446</c:v>
                </c:pt>
                <c:pt idx="2440">
                  <c:v>44.2200500057188</c:v>
                </c:pt>
                <c:pt idx="2441">
                  <c:v>44.21850004958832</c:v>
                </c:pt>
                <c:pt idx="2442">
                  <c:v>44.22300011596235</c:v>
                </c:pt>
                <c:pt idx="2443">
                  <c:v>44.22259995002241</c:v>
                </c:pt>
                <c:pt idx="2444">
                  <c:v>44.22579998321453</c:v>
                </c:pt>
                <c:pt idx="2445">
                  <c:v>44.2246000919331</c:v>
                </c:pt>
                <c:pt idx="2446">
                  <c:v>44.22395007247907</c:v>
                </c:pt>
                <c:pt idx="2447">
                  <c:v>44.2235503169977</c:v>
                </c:pt>
                <c:pt idx="2448">
                  <c:v>44.22879972686498</c:v>
                </c:pt>
                <c:pt idx="2449">
                  <c:v>44.22454990348706</c:v>
                </c:pt>
                <c:pt idx="2450">
                  <c:v>44.21994999122398</c:v>
                </c:pt>
                <c:pt idx="2451">
                  <c:v>44.22185008773522</c:v>
                </c:pt>
                <c:pt idx="2452">
                  <c:v>44.2210499549874</c:v>
                </c:pt>
                <c:pt idx="2453">
                  <c:v>44.21859985084302</c:v>
                </c:pt>
                <c:pt idx="2454">
                  <c:v>44.21484991874238</c:v>
                </c:pt>
                <c:pt idx="2455">
                  <c:v>44.21169992637442</c:v>
                </c:pt>
                <c:pt idx="2456">
                  <c:v>44.21105002746117</c:v>
                </c:pt>
                <c:pt idx="2457">
                  <c:v>44.20604992789958</c:v>
                </c:pt>
                <c:pt idx="2458">
                  <c:v>44.20330007133452</c:v>
                </c:pt>
                <c:pt idx="2459">
                  <c:v>44.2023000049594</c:v>
                </c:pt>
                <c:pt idx="2460">
                  <c:v>44.1992500457709</c:v>
                </c:pt>
                <c:pt idx="2461">
                  <c:v>44.19970007743541</c:v>
                </c:pt>
                <c:pt idx="2462">
                  <c:v>44.200400011061</c:v>
                </c:pt>
                <c:pt idx="2463">
                  <c:v>44.1986000080069</c:v>
                </c:pt>
                <c:pt idx="2464">
                  <c:v>44.1978001075695</c:v>
                </c:pt>
                <c:pt idx="2465">
                  <c:v>44.19614993705545</c:v>
                </c:pt>
                <c:pt idx="2466">
                  <c:v>44.19495010909667</c:v>
                </c:pt>
                <c:pt idx="2467">
                  <c:v>44.18969992065104</c:v>
                </c:pt>
                <c:pt idx="2468">
                  <c:v>44.18930009574613</c:v>
                </c:pt>
                <c:pt idx="2469">
                  <c:v>44.1871499011977</c:v>
                </c:pt>
                <c:pt idx="2470">
                  <c:v>44.17975000991645</c:v>
                </c:pt>
                <c:pt idx="2471">
                  <c:v>44.17615001296871</c:v>
                </c:pt>
                <c:pt idx="2472">
                  <c:v>44.1729498771674</c:v>
                </c:pt>
                <c:pt idx="2473">
                  <c:v>44.17055001907283</c:v>
                </c:pt>
                <c:pt idx="2474">
                  <c:v>44.1699500221257</c:v>
                </c:pt>
                <c:pt idx="2475">
                  <c:v>44.16809992713752</c:v>
                </c:pt>
                <c:pt idx="2476">
                  <c:v>44.16629996642586</c:v>
                </c:pt>
                <c:pt idx="2477">
                  <c:v>44.16849962844571</c:v>
                </c:pt>
                <c:pt idx="2478">
                  <c:v>44.16755028190527</c:v>
                </c:pt>
                <c:pt idx="2479">
                  <c:v>44.17020003585276</c:v>
                </c:pt>
                <c:pt idx="2480">
                  <c:v>44.16835007667395</c:v>
                </c:pt>
                <c:pt idx="2481">
                  <c:v>44.1650499500247</c:v>
                </c:pt>
                <c:pt idx="2482">
                  <c:v>44.16070002708147</c:v>
                </c:pt>
                <c:pt idx="2483">
                  <c:v>44.15964995918328</c:v>
                </c:pt>
                <c:pt idx="2484">
                  <c:v>44.15695007095201</c:v>
                </c:pt>
                <c:pt idx="2485">
                  <c:v>44.15450000610144</c:v>
                </c:pt>
                <c:pt idx="2486">
                  <c:v>44.15104993820204</c:v>
                </c:pt>
                <c:pt idx="2487">
                  <c:v>44.15139994277706</c:v>
                </c:pt>
                <c:pt idx="2488">
                  <c:v>44.15185014953386</c:v>
                </c:pt>
                <c:pt idx="2489">
                  <c:v>44.155599948881</c:v>
                </c:pt>
                <c:pt idx="2490">
                  <c:v>44.15495005301999</c:v>
                </c:pt>
                <c:pt idx="2491">
                  <c:v>44.15409998206815</c:v>
                </c:pt>
                <c:pt idx="2492">
                  <c:v>44.15144991416673</c:v>
                </c:pt>
                <c:pt idx="2493">
                  <c:v>44.15085004692083</c:v>
                </c:pt>
                <c:pt idx="2494">
                  <c:v>44.15419996986019</c:v>
                </c:pt>
                <c:pt idx="2495">
                  <c:v>44.15644993820024</c:v>
                </c:pt>
                <c:pt idx="2496">
                  <c:v>44.15399997901839</c:v>
                </c:pt>
                <c:pt idx="2497">
                  <c:v>44.15189979782006</c:v>
                </c:pt>
                <c:pt idx="2498">
                  <c:v>44.14870021133175</c:v>
                </c:pt>
                <c:pt idx="2499">
                  <c:v>44.1475000755272</c:v>
                </c:pt>
                <c:pt idx="2500">
                  <c:v>44.14754990501388</c:v>
                </c:pt>
                <c:pt idx="2501">
                  <c:v>44.1472999095895</c:v>
                </c:pt>
                <c:pt idx="2502">
                  <c:v>44.14539977073582</c:v>
                </c:pt>
                <c:pt idx="2503">
                  <c:v>44.14160021438511</c:v>
                </c:pt>
                <c:pt idx="2504">
                  <c:v>44.13795004691928</c:v>
                </c:pt>
                <c:pt idx="2505">
                  <c:v>44.13244998359369</c:v>
                </c:pt>
                <c:pt idx="2506">
                  <c:v>44.12874991721765</c:v>
                </c:pt>
                <c:pt idx="2507">
                  <c:v>44.12955001067896</c:v>
                </c:pt>
                <c:pt idx="2508">
                  <c:v>44.12884983863842</c:v>
                </c:pt>
                <c:pt idx="2509">
                  <c:v>44.12059989165937</c:v>
                </c:pt>
                <c:pt idx="2510">
                  <c:v>44.11954992942265</c:v>
                </c:pt>
                <c:pt idx="2511">
                  <c:v>44.12010009689402</c:v>
                </c:pt>
                <c:pt idx="2512">
                  <c:v>44.11514987220652</c:v>
                </c:pt>
                <c:pt idx="2513">
                  <c:v>44.11360014839011</c:v>
                </c:pt>
                <c:pt idx="2514">
                  <c:v>44.11384995079058</c:v>
                </c:pt>
                <c:pt idx="2515">
                  <c:v>44.11500005798371</c:v>
                </c:pt>
                <c:pt idx="2516">
                  <c:v>44.11325009269422</c:v>
                </c:pt>
                <c:pt idx="2517">
                  <c:v>44.1094000007579</c:v>
                </c:pt>
                <c:pt idx="2518">
                  <c:v>44.10780010643064</c:v>
                </c:pt>
                <c:pt idx="2519">
                  <c:v>44.10715000228811</c:v>
                </c:pt>
                <c:pt idx="2520">
                  <c:v>44.10875009269512</c:v>
                </c:pt>
                <c:pt idx="2521">
                  <c:v>44.11075008354235</c:v>
                </c:pt>
                <c:pt idx="2522">
                  <c:v>44.1105501106249</c:v>
                </c:pt>
                <c:pt idx="2523">
                  <c:v>44.10769987068124</c:v>
                </c:pt>
                <c:pt idx="2524">
                  <c:v>44.10684995078918</c:v>
                </c:pt>
                <c:pt idx="2525">
                  <c:v>44.10359999160573</c:v>
                </c:pt>
                <c:pt idx="2526">
                  <c:v>44.10609988593933</c:v>
                </c:pt>
                <c:pt idx="2527">
                  <c:v>44.10165019836131</c:v>
                </c:pt>
                <c:pt idx="2528">
                  <c:v>44.10114974861062</c:v>
                </c:pt>
                <c:pt idx="2529">
                  <c:v>44.1003499809267</c:v>
                </c:pt>
                <c:pt idx="2530">
                  <c:v>44.100850011062</c:v>
                </c:pt>
                <c:pt idx="2531">
                  <c:v>44.10445000800973</c:v>
                </c:pt>
                <c:pt idx="2532">
                  <c:v>44.1037000095348</c:v>
                </c:pt>
                <c:pt idx="2533">
                  <c:v>44.10374990234413</c:v>
                </c:pt>
                <c:pt idx="2534">
                  <c:v>44.10520009994434</c:v>
                </c:pt>
                <c:pt idx="2535">
                  <c:v>44.10460006370338</c:v>
                </c:pt>
                <c:pt idx="2536">
                  <c:v>44.10694999275074</c:v>
                </c:pt>
                <c:pt idx="2537">
                  <c:v>44.1077999279005</c:v>
                </c:pt>
                <c:pt idx="2538">
                  <c:v>44.10380017242278</c:v>
                </c:pt>
                <c:pt idx="2539">
                  <c:v>44.10045008048837</c:v>
                </c:pt>
                <c:pt idx="2540">
                  <c:v>44.10020011520101</c:v>
                </c:pt>
                <c:pt idx="2541">
                  <c:v>44.1003999099703</c:v>
                </c:pt>
                <c:pt idx="2542">
                  <c:v>44.10079990691883</c:v>
                </c:pt>
                <c:pt idx="2543">
                  <c:v>44.10085007743692</c:v>
                </c:pt>
                <c:pt idx="2544">
                  <c:v>44.10144997481984</c:v>
                </c:pt>
                <c:pt idx="2545">
                  <c:v>44.10200000342957</c:v>
                </c:pt>
                <c:pt idx="2546">
                  <c:v>44.10429992484933</c:v>
                </c:pt>
                <c:pt idx="2547">
                  <c:v>44.10144985999794</c:v>
                </c:pt>
                <c:pt idx="2548">
                  <c:v>44.101700027466</c:v>
                </c:pt>
                <c:pt idx="2549">
                  <c:v>44.09839989165993</c:v>
                </c:pt>
                <c:pt idx="2550">
                  <c:v>44.09279989165952</c:v>
                </c:pt>
                <c:pt idx="2551">
                  <c:v>44.09105007133255</c:v>
                </c:pt>
                <c:pt idx="2552">
                  <c:v>44.09024986915392</c:v>
                </c:pt>
                <c:pt idx="2553">
                  <c:v>44.0915000396708</c:v>
                </c:pt>
                <c:pt idx="2554">
                  <c:v>44.09230004272105</c:v>
                </c:pt>
                <c:pt idx="2555">
                  <c:v>44.08925008353981</c:v>
                </c:pt>
                <c:pt idx="2556">
                  <c:v>44.08279994926124</c:v>
                </c:pt>
                <c:pt idx="2557">
                  <c:v>44.081449914549</c:v>
                </c:pt>
                <c:pt idx="2558">
                  <c:v>44.07969975623926</c:v>
                </c:pt>
                <c:pt idx="2559">
                  <c:v>44.07910010032356</c:v>
                </c:pt>
                <c:pt idx="2560">
                  <c:v>44.07729996146734</c:v>
                </c:pt>
                <c:pt idx="2561">
                  <c:v>44.07460003699816</c:v>
                </c:pt>
                <c:pt idx="2562">
                  <c:v>44.07555002937078</c:v>
                </c:pt>
                <c:pt idx="2563">
                  <c:v>44.07639992523035</c:v>
                </c:pt>
                <c:pt idx="2564">
                  <c:v>44.07670009727008</c:v>
                </c:pt>
                <c:pt idx="2565">
                  <c:v>44.07949992828071</c:v>
                </c:pt>
                <c:pt idx="2566">
                  <c:v>44.08104999007992</c:v>
                </c:pt>
                <c:pt idx="2567">
                  <c:v>44.08514991759875</c:v>
                </c:pt>
                <c:pt idx="2568">
                  <c:v>44.08245050010373</c:v>
                </c:pt>
                <c:pt idx="2569">
                  <c:v>44.08185005035192</c:v>
                </c:pt>
                <c:pt idx="2570">
                  <c:v>44.08119990691921</c:v>
                </c:pt>
                <c:pt idx="2571">
                  <c:v>44.08379990081812</c:v>
                </c:pt>
                <c:pt idx="2572">
                  <c:v>44.08300048331874</c:v>
                </c:pt>
                <c:pt idx="2573">
                  <c:v>44.08315078353553</c:v>
                </c:pt>
                <c:pt idx="2574">
                  <c:v>44.08234992027064</c:v>
                </c:pt>
                <c:pt idx="2575">
                  <c:v>44.08469994888219</c:v>
                </c:pt>
                <c:pt idx="2576">
                  <c:v>44.08195001983404</c:v>
                </c:pt>
                <c:pt idx="2577">
                  <c:v>44.08315036392014</c:v>
                </c:pt>
                <c:pt idx="2578">
                  <c:v>44.08499994888188</c:v>
                </c:pt>
                <c:pt idx="2579">
                  <c:v>44.08519998206975</c:v>
                </c:pt>
                <c:pt idx="2580">
                  <c:v>44.08145008926292</c:v>
                </c:pt>
                <c:pt idx="2581">
                  <c:v>44.07545010147077</c:v>
                </c:pt>
                <c:pt idx="2582">
                  <c:v>44.0765502372742</c:v>
                </c:pt>
                <c:pt idx="2583">
                  <c:v>44.07330020255903</c:v>
                </c:pt>
                <c:pt idx="2584">
                  <c:v>44.07380009688859</c:v>
                </c:pt>
                <c:pt idx="2585">
                  <c:v>44.07344999580164</c:v>
                </c:pt>
                <c:pt idx="2586">
                  <c:v>44.07330006980555</c:v>
                </c:pt>
                <c:pt idx="2587">
                  <c:v>44.06840003967227</c:v>
                </c:pt>
                <c:pt idx="2588">
                  <c:v>44.06765051498223</c:v>
                </c:pt>
                <c:pt idx="2589">
                  <c:v>44.068149929426</c:v>
                </c:pt>
                <c:pt idx="2590">
                  <c:v>44.06639997024104</c:v>
                </c:pt>
                <c:pt idx="2591">
                  <c:v>44.06214997481947</c:v>
                </c:pt>
                <c:pt idx="2592">
                  <c:v>44.06045008659203</c:v>
                </c:pt>
                <c:pt idx="2593">
                  <c:v>44.05764967918363</c:v>
                </c:pt>
                <c:pt idx="2594">
                  <c:v>44.05559995536532</c:v>
                </c:pt>
                <c:pt idx="2595">
                  <c:v>44.05189995842009</c:v>
                </c:pt>
                <c:pt idx="2596">
                  <c:v>44.0469999042507</c:v>
                </c:pt>
                <c:pt idx="2597">
                  <c:v>44.04425028304829</c:v>
                </c:pt>
                <c:pt idx="2598">
                  <c:v>44.04380027846855</c:v>
                </c:pt>
                <c:pt idx="2599">
                  <c:v>44.04430007018891</c:v>
                </c:pt>
                <c:pt idx="2600">
                  <c:v>44.04570003089611</c:v>
                </c:pt>
                <c:pt idx="2601">
                  <c:v>44.0418500415799</c:v>
                </c:pt>
                <c:pt idx="2602">
                  <c:v>44.03940058631631</c:v>
                </c:pt>
                <c:pt idx="2603">
                  <c:v>44.0431001365614</c:v>
                </c:pt>
                <c:pt idx="2604">
                  <c:v>44.04374989662028</c:v>
                </c:pt>
                <c:pt idx="2605">
                  <c:v>44.04125003547232</c:v>
                </c:pt>
                <c:pt idx="2606">
                  <c:v>44.0436999946578</c:v>
                </c:pt>
                <c:pt idx="2607">
                  <c:v>44.04555026779052</c:v>
                </c:pt>
                <c:pt idx="2608">
                  <c:v>44.04710022697327</c:v>
                </c:pt>
                <c:pt idx="2609">
                  <c:v>44.04569988288858</c:v>
                </c:pt>
                <c:pt idx="2610">
                  <c:v>44.04310006103331</c:v>
                </c:pt>
                <c:pt idx="2611">
                  <c:v>44.04634999313203</c:v>
                </c:pt>
                <c:pt idx="2612">
                  <c:v>44.04350019988851</c:v>
                </c:pt>
                <c:pt idx="2613">
                  <c:v>44.04274996604727</c:v>
                </c:pt>
                <c:pt idx="2614">
                  <c:v>44.0429000701879</c:v>
                </c:pt>
                <c:pt idx="2615">
                  <c:v>44.04445003547517</c:v>
                </c:pt>
                <c:pt idx="2616">
                  <c:v>44.04419996451907</c:v>
                </c:pt>
                <c:pt idx="2617">
                  <c:v>44.04514986037975</c:v>
                </c:pt>
                <c:pt idx="2618">
                  <c:v>44.04380040511748</c:v>
                </c:pt>
                <c:pt idx="2619">
                  <c:v>44.0445998889918</c:v>
                </c:pt>
                <c:pt idx="2620">
                  <c:v>44.04195002937194</c:v>
                </c:pt>
                <c:pt idx="2621">
                  <c:v>44.03724994201184</c:v>
                </c:pt>
                <c:pt idx="2622">
                  <c:v>44.03515011405761</c:v>
                </c:pt>
                <c:pt idx="2623">
                  <c:v>44.03470049285897</c:v>
                </c:pt>
                <c:pt idx="2624">
                  <c:v>44.0381500083895</c:v>
                </c:pt>
                <c:pt idx="2625">
                  <c:v>44.0359499088263</c:v>
                </c:pt>
                <c:pt idx="2626">
                  <c:v>44.03520010947978</c:v>
                </c:pt>
                <c:pt idx="2627">
                  <c:v>44.0355499027246</c:v>
                </c:pt>
                <c:pt idx="2628">
                  <c:v>44.03149961166125</c:v>
                </c:pt>
                <c:pt idx="2629">
                  <c:v>44.03105009307546</c:v>
                </c:pt>
                <c:pt idx="2630">
                  <c:v>44.0319498939498</c:v>
                </c:pt>
                <c:pt idx="2631">
                  <c:v>44.03120004043376</c:v>
                </c:pt>
                <c:pt idx="2632">
                  <c:v>44.02980007362201</c:v>
                </c:pt>
                <c:pt idx="2633">
                  <c:v>44.03084942321582</c:v>
                </c:pt>
                <c:pt idx="2634">
                  <c:v>44.03059990768088</c:v>
                </c:pt>
                <c:pt idx="2635">
                  <c:v>44.0314499847409</c:v>
                </c:pt>
                <c:pt idx="2636">
                  <c:v>44.0292999469748</c:v>
                </c:pt>
                <c:pt idx="2637">
                  <c:v>44.02709991683877</c:v>
                </c:pt>
                <c:pt idx="2638">
                  <c:v>44.02239985351116</c:v>
                </c:pt>
                <c:pt idx="2639">
                  <c:v>44.0204998897534</c:v>
                </c:pt>
                <c:pt idx="2640">
                  <c:v>44.01860006484638</c:v>
                </c:pt>
                <c:pt idx="2641">
                  <c:v>44.0201998958546</c:v>
                </c:pt>
                <c:pt idx="2642">
                  <c:v>44.02249989890697</c:v>
                </c:pt>
                <c:pt idx="2643">
                  <c:v>44.01809925308044</c:v>
                </c:pt>
                <c:pt idx="2644">
                  <c:v>44.01865001220722</c:v>
                </c:pt>
                <c:pt idx="2645">
                  <c:v>44.01639998969765</c:v>
                </c:pt>
                <c:pt idx="2646">
                  <c:v>44.01350009231464</c:v>
                </c:pt>
                <c:pt idx="2647">
                  <c:v>44.0153998146052</c:v>
                </c:pt>
                <c:pt idx="2648">
                  <c:v>44.01269995040639</c:v>
                </c:pt>
                <c:pt idx="2649">
                  <c:v>44.01179991721799</c:v>
                </c:pt>
                <c:pt idx="2650">
                  <c:v>44.00815009994403</c:v>
                </c:pt>
                <c:pt idx="2651">
                  <c:v>44.01054988555552</c:v>
                </c:pt>
                <c:pt idx="2652">
                  <c:v>44.00875016326609</c:v>
                </c:pt>
                <c:pt idx="2653">
                  <c:v>44.01080033073229</c:v>
                </c:pt>
                <c:pt idx="2654">
                  <c:v>44.01494991569049</c:v>
                </c:pt>
                <c:pt idx="2655">
                  <c:v>44.01719991721618</c:v>
                </c:pt>
                <c:pt idx="2656">
                  <c:v>44.01685005760008</c:v>
                </c:pt>
                <c:pt idx="2657">
                  <c:v>44.01765005454943</c:v>
                </c:pt>
                <c:pt idx="2658">
                  <c:v>44.01729967575009</c:v>
                </c:pt>
                <c:pt idx="2659">
                  <c:v>44.01679995346056</c:v>
                </c:pt>
                <c:pt idx="2660">
                  <c:v>44.01664999122293</c:v>
                </c:pt>
                <c:pt idx="2661">
                  <c:v>44.0158500575999</c:v>
                </c:pt>
                <c:pt idx="2662">
                  <c:v>44.01630005912739</c:v>
                </c:pt>
                <c:pt idx="2663">
                  <c:v>44.01649907531461</c:v>
                </c:pt>
                <c:pt idx="2664">
                  <c:v>44.01039990539355</c:v>
                </c:pt>
                <c:pt idx="2665">
                  <c:v>44.00539994773498</c:v>
                </c:pt>
                <c:pt idx="2666">
                  <c:v>44.00690004730131</c:v>
                </c:pt>
                <c:pt idx="2667">
                  <c:v>44.00399978179846</c:v>
                </c:pt>
                <c:pt idx="2668">
                  <c:v>44.00489941062914</c:v>
                </c:pt>
                <c:pt idx="2669">
                  <c:v>44.00629992980612</c:v>
                </c:pt>
                <c:pt idx="2670">
                  <c:v>44.00284993743844</c:v>
                </c:pt>
                <c:pt idx="2671">
                  <c:v>44.00449996909809</c:v>
                </c:pt>
                <c:pt idx="2672">
                  <c:v>44.00169973678567</c:v>
                </c:pt>
                <c:pt idx="2673">
                  <c:v>44.0041498409264</c:v>
                </c:pt>
                <c:pt idx="2674">
                  <c:v>44.0012999782557</c:v>
                </c:pt>
                <c:pt idx="2675">
                  <c:v>44.00030007476744</c:v>
                </c:pt>
                <c:pt idx="2676">
                  <c:v>43.99945010642841</c:v>
                </c:pt>
                <c:pt idx="2677">
                  <c:v>43.99650018043394</c:v>
                </c:pt>
                <c:pt idx="2678">
                  <c:v>43.99644980773519</c:v>
                </c:pt>
                <c:pt idx="2679">
                  <c:v>43.99679991187804</c:v>
                </c:pt>
                <c:pt idx="2680">
                  <c:v>43.99540011710996</c:v>
                </c:pt>
                <c:pt idx="2681">
                  <c:v>43.99405008849862</c:v>
                </c:pt>
                <c:pt idx="2682">
                  <c:v>43.99624971122464</c:v>
                </c:pt>
                <c:pt idx="2683">
                  <c:v>43.99674927062733</c:v>
                </c:pt>
                <c:pt idx="2684">
                  <c:v>43.99424999503751</c:v>
                </c:pt>
                <c:pt idx="2685">
                  <c:v>43.98755000724484</c:v>
                </c:pt>
                <c:pt idx="2686">
                  <c:v>43.9864000720954</c:v>
                </c:pt>
                <c:pt idx="2687">
                  <c:v>43.98329997253312</c:v>
                </c:pt>
                <c:pt idx="2688">
                  <c:v>43.98160079040461</c:v>
                </c:pt>
                <c:pt idx="2689">
                  <c:v>43.98139996032478</c:v>
                </c:pt>
                <c:pt idx="2690">
                  <c:v>43.97800006904434</c:v>
                </c:pt>
                <c:pt idx="2691">
                  <c:v>43.97350008125066</c:v>
                </c:pt>
                <c:pt idx="2692">
                  <c:v>43.97304949722091</c:v>
                </c:pt>
                <c:pt idx="2693">
                  <c:v>43.97265055656317</c:v>
                </c:pt>
                <c:pt idx="2694">
                  <c:v>43.97285000419652</c:v>
                </c:pt>
                <c:pt idx="2695">
                  <c:v>43.9741500343298</c:v>
                </c:pt>
                <c:pt idx="2696">
                  <c:v>43.97465007056962</c:v>
                </c:pt>
                <c:pt idx="2697">
                  <c:v>43.97130001487312</c:v>
                </c:pt>
                <c:pt idx="2698">
                  <c:v>43.97060028648048</c:v>
                </c:pt>
                <c:pt idx="2699">
                  <c:v>43.97200004501065</c:v>
                </c:pt>
                <c:pt idx="2700">
                  <c:v>43.9741499801603</c:v>
                </c:pt>
                <c:pt idx="2701">
                  <c:v>43.97405011596493</c:v>
                </c:pt>
                <c:pt idx="2702">
                  <c:v>43.97325008277403</c:v>
                </c:pt>
                <c:pt idx="2703">
                  <c:v>43.97239990615707</c:v>
                </c:pt>
                <c:pt idx="2704">
                  <c:v>43.97170011138587</c:v>
                </c:pt>
                <c:pt idx="2705">
                  <c:v>43.97114994086951</c:v>
                </c:pt>
                <c:pt idx="2706">
                  <c:v>43.97444989852738</c:v>
                </c:pt>
                <c:pt idx="2707">
                  <c:v>43.97730050048629</c:v>
                </c:pt>
                <c:pt idx="2708">
                  <c:v>43.97824985008263</c:v>
                </c:pt>
                <c:pt idx="2709">
                  <c:v>43.97744995574974</c:v>
                </c:pt>
                <c:pt idx="2710">
                  <c:v>43.97705006141403</c:v>
                </c:pt>
                <c:pt idx="2711">
                  <c:v>43.97775008849931</c:v>
                </c:pt>
                <c:pt idx="2712">
                  <c:v>43.9751998214706</c:v>
                </c:pt>
                <c:pt idx="2713">
                  <c:v>43.98015005531122</c:v>
                </c:pt>
                <c:pt idx="2714">
                  <c:v>43.97929988479154</c:v>
                </c:pt>
                <c:pt idx="2715">
                  <c:v>43.98029988784763</c:v>
                </c:pt>
                <c:pt idx="2716">
                  <c:v>43.9797999904622</c:v>
                </c:pt>
                <c:pt idx="2717">
                  <c:v>43.98164997672575</c:v>
                </c:pt>
                <c:pt idx="2718">
                  <c:v>43.98154943046027</c:v>
                </c:pt>
                <c:pt idx="2719">
                  <c:v>43.98004994964138</c:v>
                </c:pt>
                <c:pt idx="2720">
                  <c:v>43.97749988174471</c:v>
                </c:pt>
                <c:pt idx="2721">
                  <c:v>43.97755011558183</c:v>
                </c:pt>
                <c:pt idx="2722">
                  <c:v>43.97439970969934</c:v>
                </c:pt>
                <c:pt idx="2723">
                  <c:v>43.96989957389448</c:v>
                </c:pt>
                <c:pt idx="2724">
                  <c:v>43.9679000568358</c:v>
                </c:pt>
                <c:pt idx="2725">
                  <c:v>43.97030001144228</c:v>
                </c:pt>
                <c:pt idx="2726">
                  <c:v>43.97194997367477</c:v>
                </c:pt>
                <c:pt idx="2727">
                  <c:v>43.97025007629052</c:v>
                </c:pt>
                <c:pt idx="2728">
                  <c:v>43.96859973068058</c:v>
                </c:pt>
                <c:pt idx="2729">
                  <c:v>43.96335000686668</c:v>
                </c:pt>
                <c:pt idx="2730">
                  <c:v>43.96269996909905</c:v>
                </c:pt>
                <c:pt idx="2731">
                  <c:v>43.96415006713505</c:v>
                </c:pt>
                <c:pt idx="2732">
                  <c:v>43.95995031165876</c:v>
                </c:pt>
                <c:pt idx="2733">
                  <c:v>43.95870051231032</c:v>
                </c:pt>
                <c:pt idx="2734">
                  <c:v>43.9550000625568</c:v>
                </c:pt>
                <c:pt idx="2735">
                  <c:v>43.95559995689473</c:v>
                </c:pt>
                <c:pt idx="2736">
                  <c:v>43.95475009726941</c:v>
                </c:pt>
                <c:pt idx="2737">
                  <c:v>43.95079969444122</c:v>
                </c:pt>
                <c:pt idx="2738">
                  <c:v>43.94824976234302</c:v>
                </c:pt>
                <c:pt idx="2739">
                  <c:v>43.9469499706247</c:v>
                </c:pt>
                <c:pt idx="2740">
                  <c:v>43.94644996451824</c:v>
                </c:pt>
                <c:pt idx="2741">
                  <c:v>43.94740000228919</c:v>
                </c:pt>
                <c:pt idx="2742">
                  <c:v>43.95010002937124</c:v>
                </c:pt>
                <c:pt idx="2743">
                  <c:v>43.95145033263907</c:v>
                </c:pt>
                <c:pt idx="2744">
                  <c:v>43.95129988441111</c:v>
                </c:pt>
                <c:pt idx="2745">
                  <c:v>43.95139988441222</c:v>
                </c:pt>
                <c:pt idx="2746">
                  <c:v>43.95144992523272</c:v>
                </c:pt>
                <c:pt idx="2747">
                  <c:v>43.95039979705689</c:v>
                </c:pt>
                <c:pt idx="2748">
                  <c:v>43.95209990272269</c:v>
                </c:pt>
                <c:pt idx="2749">
                  <c:v>43.94939993896332</c:v>
                </c:pt>
                <c:pt idx="2750">
                  <c:v>43.9485499011971</c:v>
                </c:pt>
                <c:pt idx="2751">
                  <c:v>43.94905006103361</c:v>
                </c:pt>
                <c:pt idx="2752">
                  <c:v>43.95195004882407</c:v>
                </c:pt>
                <c:pt idx="2753">
                  <c:v>43.95289950103322</c:v>
                </c:pt>
                <c:pt idx="2754">
                  <c:v>43.94929988135844</c:v>
                </c:pt>
                <c:pt idx="2755">
                  <c:v>43.94984994926199</c:v>
                </c:pt>
                <c:pt idx="2756">
                  <c:v>43.95219997176901</c:v>
                </c:pt>
                <c:pt idx="2757">
                  <c:v>43.95175054359424</c:v>
                </c:pt>
                <c:pt idx="2758">
                  <c:v>43.95640049362189</c:v>
                </c:pt>
                <c:pt idx="2759">
                  <c:v>43.95790007705362</c:v>
                </c:pt>
                <c:pt idx="2760">
                  <c:v>43.95855007552746</c:v>
                </c:pt>
                <c:pt idx="2761">
                  <c:v>43.95530000457438</c:v>
                </c:pt>
                <c:pt idx="2762">
                  <c:v>43.95739972991578</c:v>
                </c:pt>
                <c:pt idx="2763">
                  <c:v>43.95494983100797</c:v>
                </c:pt>
                <c:pt idx="2764">
                  <c:v>43.95674996986052</c:v>
                </c:pt>
                <c:pt idx="2765">
                  <c:v>43.95830011024373</c:v>
                </c:pt>
                <c:pt idx="2766">
                  <c:v>43.95904997596515</c:v>
                </c:pt>
                <c:pt idx="2767">
                  <c:v>43.95594970740785</c:v>
                </c:pt>
                <c:pt idx="2768">
                  <c:v>43.95304982528612</c:v>
                </c:pt>
                <c:pt idx="2769">
                  <c:v>43.95004993095063</c:v>
                </c:pt>
                <c:pt idx="2770">
                  <c:v>43.95029989928659</c:v>
                </c:pt>
                <c:pt idx="2771">
                  <c:v>43.95069989928739</c:v>
                </c:pt>
                <c:pt idx="2772">
                  <c:v>43.94724984054483</c:v>
                </c:pt>
                <c:pt idx="2773">
                  <c:v>43.94460005035213</c:v>
                </c:pt>
                <c:pt idx="2774">
                  <c:v>43.94049991454813</c:v>
                </c:pt>
                <c:pt idx="2775">
                  <c:v>43.93805001258442</c:v>
                </c:pt>
                <c:pt idx="2776">
                  <c:v>43.9373499038702</c:v>
                </c:pt>
                <c:pt idx="2777">
                  <c:v>43.93584970168738</c:v>
                </c:pt>
                <c:pt idx="2778">
                  <c:v>43.93240019225777</c:v>
                </c:pt>
                <c:pt idx="2779">
                  <c:v>43.93165005492847</c:v>
                </c:pt>
                <c:pt idx="2780">
                  <c:v>43.93100008659167</c:v>
                </c:pt>
                <c:pt idx="2781">
                  <c:v>43.93080002326676</c:v>
                </c:pt>
                <c:pt idx="2782">
                  <c:v>43.9263001621257</c:v>
                </c:pt>
                <c:pt idx="2783">
                  <c:v>43.92844985275224</c:v>
                </c:pt>
                <c:pt idx="2784">
                  <c:v>43.9282999237039</c:v>
                </c:pt>
                <c:pt idx="2785">
                  <c:v>43.9320000473017</c:v>
                </c:pt>
                <c:pt idx="2786">
                  <c:v>43.93120005340458</c:v>
                </c:pt>
                <c:pt idx="2787">
                  <c:v>43.93125015449186</c:v>
                </c:pt>
                <c:pt idx="2788">
                  <c:v>43.92964988593665</c:v>
                </c:pt>
                <c:pt idx="2789">
                  <c:v>43.92979988746447</c:v>
                </c:pt>
                <c:pt idx="2790">
                  <c:v>43.92790002326726</c:v>
                </c:pt>
                <c:pt idx="2791">
                  <c:v>43.92700005950608</c:v>
                </c:pt>
                <c:pt idx="2792">
                  <c:v>43.92399982719144</c:v>
                </c:pt>
                <c:pt idx="2793">
                  <c:v>43.92379931716641</c:v>
                </c:pt>
                <c:pt idx="2794">
                  <c:v>43.92204994048734</c:v>
                </c:pt>
                <c:pt idx="2795">
                  <c:v>43.92180000838925</c:v>
                </c:pt>
                <c:pt idx="2796">
                  <c:v>43.92235007324052</c:v>
                </c:pt>
                <c:pt idx="2797">
                  <c:v>43.92325027846891</c:v>
                </c:pt>
                <c:pt idx="2798">
                  <c:v>43.92369993286047</c:v>
                </c:pt>
                <c:pt idx="2799">
                  <c:v>43.92315000075905</c:v>
                </c:pt>
                <c:pt idx="2800">
                  <c:v>43.92079996604662</c:v>
                </c:pt>
                <c:pt idx="2801">
                  <c:v>43.92050003242547</c:v>
                </c:pt>
                <c:pt idx="2802">
                  <c:v>43.91839996299313</c:v>
                </c:pt>
                <c:pt idx="2803">
                  <c:v>43.91659951934341</c:v>
                </c:pt>
                <c:pt idx="2804">
                  <c:v>43.9107000354743</c:v>
                </c:pt>
                <c:pt idx="2805">
                  <c:v>43.91020010795182</c:v>
                </c:pt>
                <c:pt idx="2806">
                  <c:v>43.90894989814478</c:v>
                </c:pt>
                <c:pt idx="2807">
                  <c:v>43.90904995536763</c:v>
                </c:pt>
                <c:pt idx="2808">
                  <c:v>43.90770002632053</c:v>
                </c:pt>
                <c:pt idx="2809">
                  <c:v>43.9057498889888</c:v>
                </c:pt>
                <c:pt idx="2810">
                  <c:v>43.90629999007797</c:v>
                </c:pt>
                <c:pt idx="2811">
                  <c:v>43.90745006103314</c:v>
                </c:pt>
                <c:pt idx="2812">
                  <c:v>43.9085994831039</c:v>
                </c:pt>
                <c:pt idx="2813">
                  <c:v>43.90229986953273</c:v>
                </c:pt>
                <c:pt idx="2814">
                  <c:v>43.90019993896203</c:v>
                </c:pt>
                <c:pt idx="2815">
                  <c:v>43.9003999721499</c:v>
                </c:pt>
                <c:pt idx="2816">
                  <c:v>43.89259995117027</c:v>
                </c:pt>
                <c:pt idx="2817">
                  <c:v>43.88615009765633</c:v>
                </c:pt>
                <c:pt idx="2818">
                  <c:v>43.88394925575263</c:v>
                </c:pt>
                <c:pt idx="2819">
                  <c:v>43.87945001640037</c:v>
                </c:pt>
                <c:pt idx="2820">
                  <c:v>43.87789998473816</c:v>
                </c:pt>
                <c:pt idx="2821">
                  <c:v>43.87559998779034</c:v>
                </c:pt>
                <c:pt idx="2822">
                  <c:v>43.87525029105745</c:v>
                </c:pt>
                <c:pt idx="2823">
                  <c:v>43.87139998779094</c:v>
                </c:pt>
                <c:pt idx="2824">
                  <c:v>43.86979992141642</c:v>
                </c:pt>
                <c:pt idx="2825">
                  <c:v>43.86814995307577</c:v>
                </c:pt>
                <c:pt idx="2826">
                  <c:v>43.86494988364937</c:v>
                </c:pt>
                <c:pt idx="2827">
                  <c:v>43.86285015220344</c:v>
                </c:pt>
                <c:pt idx="2828">
                  <c:v>43.8601003559088</c:v>
                </c:pt>
                <c:pt idx="2829">
                  <c:v>43.85905001029821</c:v>
                </c:pt>
                <c:pt idx="2830">
                  <c:v>43.85790005111263</c:v>
                </c:pt>
                <c:pt idx="2831">
                  <c:v>43.85759997863349</c:v>
                </c:pt>
                <c:pt idx="2832">
                  <c:v>43.85475028190557</c:v>
                </c:pt>
                <c:pt idx="2833">
                  <c:v>43.85545075263506</c:v>
                </c:pt>
                <c:pt idx="2834">
                  <c:v>43.85809989089829</c:v>
                </c:pt>
                <c:pt idx="2835">
                  <c:v>43.85759995422264</c:v>
                </c:pt>
                <c:pt idx="2836">
                  <c:v>43.85684992561071</c:v>
                </c:pt>
                <c:pt idx="2837">
                  <c:v>43.85299962844874</c:v>
                </c:pt>
                <c:pt idx="2838">
                  <c:v>43.84944973563686</c:v>
                </c:pt>
                <c:pt idx="2839">
                  <c:v>43.84780004501223</c:v>
                </c:pt>
                <c:pt idx="2840">
                  <c:v>43.84785004653531</c:v>
                </c:pt>
                <c:pt idx="2841">
                  <c:v>43.84550005111304</c:v>
                </c:pt>
                <c:pt idx="2842">
                  <c:v>43.84239971007991</c:v>
                </c:pt>
                <c:pt idx="2843">
                  <c:v>43.8425498172728</c:v>
                </c:pt>
                <c:pt idx="2844">
                  <c:v>43.83879999084456</c:v>
                </c:pt>
                <c:pt idx="2845">
                  <c:v>43.84010006027165</c:v>
                </c:pt>
                <c:pt idx="2846">
                  <c:v>43.83519999694544</c:v>
                </c:pt>
                <c:pt idx="2847">
                  <c:v>43.83109969215002</c:v>
                </c:pt>
                <c:pt idx="2848">
                  <c:v>43.82749986724591</c:v>
                </c:pt>
                <c:pt idx="2849">
                  <c:v>43.82529997291203</c:v>
                </c:pt>
                <c:pt idx="2850">
                  <c:v>43.82264998054234</c:v>
                </c:pt>
                <c:pt idx="2851">
                  <c:v>43.82324994735609</c:v>
                </c:pt>
                <c:pt idx="2852">
                  <c:v>43.8198998161315</c:v>
                </c:pt>
                <c:pt idx="2853">
                  <c:v>43.81980025977826</c:v>
                </c:pt>
                <c:pt idx="2854">
                  <c:v>43.81945001678105</c:v>
                </c:pt>
                <c:pt idx="2855">
                  <c:v>43.81680004539155</c:v>
                </c:pt>
                <c:pt idx="2856">
                  <c:v>43.81510008468467</c:v>
                </c:pt>
                <c:pt idx="2857">
                  <c:v>43.81540025672439</c:v>
                </c:pt>
                <c:pt idx="2858">
                  <c:v>43.81234943733213</c:v>
                </c:pt>
                <c:pt idx="2859">
                  <c:v>43.81164988708403</c:v>
                </c:pt>
                <c:pt idx="2860">
                  <c:v>43.8121000575993</c:v>
                </c:pt>
                <c:pt idx="2861">
                  <c:v>43.81055008926339</c:v>
                </c:pt>
                <c:pt idx="2862">
                  <c:v>43.8081504001566</c:v>
                </c:pt>
                <c:pt idx="2863">
                  <c:v>43.80859971656537</c:v>
                </c:pt>
                <c:pt idx="2864">
                  <c:v>43.8058499263716</c:v>
                </c:pt>
                <c:pt idx="2865">
                  <c:v>43.80784996261351</c:v>
                </c:pt>
                <c:pt idx="2866">
                  <c:v>43.80675009841434</c:v>
                </c:pt>
                <c:pt idx="2867">
                  <c:v>43.8047499958011</c:v>
                </c:pt>
                <c:pt idx="2868">
                  <c:v>43.7999997982006</c:v>
                </c:pt>
                <c:pt idx="2869">
                  <c:v>43.79744997176747</c:v>
                </c:pt>
                <c:pt idx="2870">
                  <c:v>43.79730010604907</c:v>
                </c:pt>
                <c:pt idx="2871">
                  <c:v>43.79369997634785</c:v>
                </c:pt>
                <c:pt idx="2872">
                  <c:v>43.7889999160725</c:v>
                </c:pt>
                <c:pt idx="2873">
                  <c:v>43.78425009269629</c:v>
                </c:pt>
                <c:pt idx="2874">
                  <c:v>43.78014999007791</c:v>
                </c:pt>
                <c:pt idx="2875">
                  <c:v>43.77825009879962</c:v>
                </c:pt>
                <c:pt idx="2876">
                  <c:v>43.77639993133562</c:v>
                </c:pt>
                <c:pt idx="2877">
                  <c:v>43.77730027236612</c:v>
                </c:pt>
                <c:pt idx="2878">
                  <c:v>43.77849976234209</c:v>
                </c:pt>
                <c:pt idx="2879">
                  <c:v>43.7760499690994</c:v>
                </c:pt>
                <c:pt idx="2880">
                  <c:v>43.7763501049012</c:v>
                </c:pt>
                <c:pt idx="2881">
                  <c:v>43.7741499843578</c:v>
                </c:pt>
                <c:pt idx="2882">
                  <c:v>43.77380012168942</c:v>
                </c:pt>
                <c:pt idx="2883">
                  <c:v>43.77394998740783</c:v>
                </c:pt>
                <c:pt idx="2884">
                  <c:v>43.77465005683916</c:v>
                </c:pt>
                <c:pt idx="2885">
                  <c:v>43.7750500598886</c:v>
                </c:pt>
                <c:pt idx="2886">
                  <c:v>43.77289999198547</c:v>
                </c:pt>
                <c:pt idx="2887">
                  <c:v>43.77419930991891</c:v>
                </c:pt>
                <c:pt idx="2888">
                  <c:v>43.77275023803667</c:v>
                </c:pt>
                <c:pt idx="2889">
                  <c:v>43.776000031281</c:v>
                </c:pt>
                <c:pt idx="2890">
                  <c:v>43.77609998893604</c:v>
                </c:pt>
                <c:pt idx="2891">
                  <c:v>43.77705000838977</c:v>
                </c:pt>
                <c:pt idx="2892">
                  <c:v>43.77879997062337</c:v>
                </c:pt>
                <c:pt idx="2893">
                  <c:v>43.78150048370296</c:v>
                </c:pt>
                <c:pt idx="2894">
                  <c:v>43.78175006866149</c:v>
                </c:pt>
                <c:pt idx="2895">
                  <c:v>43.7811501049</c:v>
                </c:pt>
                <c:pt idx="2896">
                  <c:v>43.78539997062398</c:v>
                </c:pt>
                <c:pt idx="2897">
                  <c:v>43.78599996757111</c:v>
                </c:pt>
                <c:pt idx="2898">
                  <c:v>43.78565019836242</c:v>
                </c:pt>
                <c:pt idx="2899">
                  <c:v>43.78355005950652</c:v>
                </c:pt>
                <c:pt idx="2900">
                  <c:v>43.78499998550249</c:v>
                </c:pt>
                <c:pt idx="2901">
                  <c:v>43.78365001106065</c:v>
                </c:pt>
                <c:pt idx="2902">
                  <c:v>43.78450010299275</c:v>
                </c:pt>
                <c:pt idx="2903">
                  <c:v>43.78535091628875</c:v>
                </c:pt>
                <c:pt idx="2904">
                  <c:v>43.78844995040708</c:v>
                </c:pt>
                <c:pt idx="2905">
                  <c:v>43.7904999488783</c:v>
                </c:pt>
                <c:pt idx="2906">
                  <c:v>43.78955011634753</c:v>
                </c:pt>
                <c:pt idx="2907">
                  <c:v>43.7925499805424</c:v>
                </c:pt>
                <c:pt idx="2908">
                  <c:v>43.79560039253194</c:v>
                </c:pt>
                <c:pt idx="2909">
                  <c:v>43.79744991111511</c:v>
                </c:pt>
                <c:pt idx="2910">
                  <c:v>43.79964996528359</c:v>
                </c:pt>
                <c:pt idx="2911">
                  <c:v>43.79834989585652</c:v>
                </c:pt>
                <c:pt idx="2912">
                  <c:v>43.79499986419614</c:v>
                </c:pt>
                <c:pt idx="2913">
                  <c:v>43.79385026397358</c:v>
                </c:pt>
                <c:pt idx="2914">
                  <c:v>43.79305005569039</c:v>
                </c:pt>
                <c:pt idx="2915">
                  <c:v>43.79024992904306</c:v>
                </c:pt>
                <c:pt idx="2916">
                  <c:v>43.78974999847196</c:v>
                </c:pt>
                <c:pt idx="2917">
                  <c:v>43.79219985504096</c:v>
                </c:pt>
                <c:pt idx="2918">
                  <c:v>43.79209992446703</c:v>
                </c:pt>
                <c:pt idx="2919">
                  <c:v>43.7907998912815</c:v>
                </c:pt>
                <c:pt idx="2920">
                  <c:v>43.79100005111466</c:v>
                </c:pt>
                <c:pt idx="2921">
                  <c:v>43.79124991683784</c:v>
                </c:pt>
                <c:pt idx="2922">
                  <c:v>43.7914499137878</c:v>
                </c:pt>
                <c:pt idx="2923">
                  <c:v>43.7902501884455</c:v>
                </c:pt>
                <c:pt idx="2924">
                  <c:v>43.78999998168729</c:v>
                </c:pt>
                <c:pt idx="2925">
                  <c:v>43.78769998473945</c:v>
                </c:pt>
                <c:pt idx="2926">
                  <c:v>43.78809988212378</c:v>
                </c:pt>
                <c:pt idx="2927">
                  <c:v>43.78705004653966</c:v>
                </c:pt>
                <c:pt idx="2928">
                  <c:v>43.78800089607103</c:v>
                </c:pt>
                <c:pt idx="2929">
                  <c:v>43.79240009918067</c:v>
                </c:pt>
                <c:pt idx="2930">
                  <c:v>43.79035006141203</c:v>
                </c:pt>
                <c:pt idx="2931">
                  <c:v>43.79099989394672</c:v>
                </c:pt>
                <c:pt idx="2932">
                  <c:v>43.79120009612961</c:v>
                </c:pt>
                <c:pt idx="2933">
                  <c:v>43.79105087623248</c:v>
                </c:pt>
                <c:pt idx="2934">
                  <c:v>43.79539997825488</c:v>
                </c:pt>
                <c:pt idx="2935">
                  <c:v>43.80049992980639</c:v>
                </c:pt>
                <c:pt idx="2936">
                  <c:v>43.80184995841771</c:v>
                </c:pt>
                <c:pt idx="2937">
                  <c:v>43.80095019378496</c:v>
                </c:pt>
                <c:pt idx="2938">
                  <c:v>43.80020015601986</c:v>
                </c:pt>
                <c:pt idx="2939">
                  <c:v>43.80035005187528</c:v>
                </c:pt>
                <c:pt idx="2940">
                  <c:v>43.80090011672655</c:v>
                </c:pt>
                <c:pt idx="2941">
                  <c:v>43.7975999145492</c:v>
                </c:pt>
                <c:pt idx="2942">
                  <c:v>43.79600021629084</c:v>
                </c:pt>
                <c:pt idx="2943">
                  <c:v>43.7982500427206</c:v>
                </c:pt>
                <c:pt idx="2944">
                  <c:v>43.79605004272161</c:v>
                </c:pt>
                <c:pt idx="2945">
                  <c:v>43.79504990386704</c:v>
                </c:pt>
                <c:pt idx="2946">
                  <c:v>43.79709992942662</c:v>
                </c:pt>
                <c:pt idx="2947">
                  <c:v>43.79785033836378</c:v>
                </c:pt>
                <c:pt idx="2948">
                  <c:v>43.79385098419152</c:v>
                </c:pt>
                <c:pt idx="2949">
                  <c:v>43.79415005149713</c:v>
                </c:pt>
                <c:pt idx="2950">
                  <c:v>43.79199991721907</c:v>
                </c:pt>
                <c:pt idx="2951">
                  <c:v>43.79175002441115</c:v>
                </c:pt>
                <c:pt idx="2952">
                  <c:v>43.79060020103134</c:v>
                </c:pt>
                <c:pt idx="2953">
                  <c:v>43.78685040778873</c:v>
                </c:pt>
                <c:pt idx="2954">
                  <c:v>43.78204995803753</c:v>
                </c:pt>
                <c:pt idx="2955">
                  <c:v>43.78289992942518</c:v>
                </c:pt>
                <c:pt idx="2956">
                  <c:v>43.77884997024375</c:v>
                </c:pt>
                <c:pt idx="2957">
                  <c:v>43.7730499793979</c:v>
                </c:pt>
                <c:pt idx="2958">
                  <c:v>43.77059930496034</c:v>
                </c:pt>
                <c:pt idx="2959">
                  <c:v>43.76684992828086</c:v>
                </c:pt>
                <c:pt idx="2960">
                  <c:v>43.76779995994364</c:v>
                </c:pt>
                <c:pt idx="2961">
                  <c:v>43.76510002936993</c:v>
                </c:pt>
                <c:pt idx="2962">
                  <c:v>43.7633998031597</c:v>
                </c:pt>
                <c:pt idx="2963">
                  <c:v>43.76090028915132</c:v>
                </c:pt>
                <c:pt idx="2964">
                  <c:v>43.76105001296673</c:v>
                </c:pt>
                <c:pt idx="2965">
                  <c:v>43.7587999149291</c:v>
                </c:pt>
                <c:pt idx="2966">
                  <c:v>43.75790005073211</c:v>
                </c:pt>
                <c:pt idx="2967">
                  <c:v>43.75684981078664</c:v>
                </c:pt>
                <c:pt idx="2968">
                  <c:v>43.7508503601057</c:v>
                </c:pt>
                <c:pt idx="2969">
                  <c:v>43.7446500492042</c:v>
                </c:pt>
                <c:pt idx="2970">
                  <c:v>43.74160001144261</c:v>
                </c:pt>
                <c:pt idx="2971">
                  <c:v>43.74079991798134</c:v>
                </c:pt>
                <c:pt idx="2972">
                  <c:v>43.73950059699564</c:v>
                </c:pt>
                <c:pt idx="2973">
                  <c:v>43.74404959640378</c:v>
                </c:pt>
                <c:pt idx="2974">
                  <c:v>43.74129994201575</c:v>
                </c:pt>
                <c:pt idx="2975">
                  <c:v>43.7424000446299</c:v>
                </c:pt>
                <c:pt idx="2976">
                  <c:v>43.74564993438617</c:v>
                </c:pt>
                <c:pt idx="2977">
                  <c:v>43.74579986648314</c:v>
                </c:pt>
                <c:pt idx="2978">
                  <c:v>43.74479935950876</c:v>
                </c:pt>
                <c:pt idx="2979">
                  <c:v>43.74074994659167</c:v>
                </c:pt>
                <c:pt idx="2980">
                  <c:v>43.74380004768317</c:v>
                </c:pt>
                <c:pt idx="2981">
                  <c:v>43.74224991645314</c:v>
                </c:pt>
                <c:pt idx="2982">
                  <c:v>43.73879973983275</c:v>
                </c:pt>
                <c:pt idx="2983">
                  <c:v>43.74240063018805</c:v>
                </c:pt>
                <c:pt idx="2984">
                  <c:v>43.74414990730293</c:v>
                </c:pt>
                <c:pt idx="2985">
                  <c:v>43.74230004463243</c:v>
                </c:pt>
                <c:pt idx="2986">
                  <c:v>43.74220003547452</c:v>
                </c:pt>
                <c:pt idx="2987">
                  <c:v>43.73969966125149</c:v>
                </c:pt>
                <c:pt idx="2988">
                  <c:v>43.73879990577552</c:v>
                </c:pt>
                <c:pt idx="2989">
                  <c:v>43.739549973674</c:v>
                </c:pt>
                <c:pt idx="2990">
                  <c:v>43.73810008391956</c:v>
                </c:pt>
                <c:pt idx="2991">
                  <c:v>43.7389999149309</c:v>
                </c:pt>
                <c:pt idx="2992">
                  <c:v>43.73540022582893</c:v>
                </c:pt>
                <c:pt idx="2993">
                  <c:v>43.7324500583636</c:v>
                </c:pt>
                <c:pt idx="2994">
                  <c:v>43.73234992255677</c:v>
                </c:pt>
                <c:pt idx="2995">
                  <c:v>43.72810009917887</c:v>
                </c:pt>
                <c:pt idx="2996">
                  <c:v>43.72550011138446</c:v>
                </c:pt>
                <c:pt idx="2997">
                  <c:v>43.72674991073654</c:v>
                </c:pt>
                <c:pt idx="2998">
                  <c:v>43.72780069389044</c:v>
                </c:pt>
                <c:pt idx="2999">
                  <c:v>43.73065000419228</c:v>
                </c:pt>
                <c:pt idx="3000">
                  <c:v>43.72770003585537</c:v>
                </c:pt>
                <c:pt idx="3001">
                  <c:v>43.72579992713874</c:v>
                </c:pt>
                <c:pt idx="3002">
                  <c:v>43.7310005306208</c:v>
                </c:pt>
                <c:pt idx="3003">
                  <c:v>43.73685007018867</c:v>
                </c:pt>
                <c:pt idx="3004">
                  <c:v>43.73350010490321</c:v>
                </c:pt>
                <c:pt idx="3005">
                  <c:v>43.73430010490483</c:v>
                </c:pt>
                <c:pt idx="3006">
                  <c:v>43.73474996452205</c:v>
                </c:pt>
                <c:pt idx="3007">
                  <c:v>43.73050004157996</c:v>
                </c:pt>
                <c:pt idx="3008">
                  <c:v>43.72769953155148</c:v>
                </c:pt>
                <c:pt idx="3009">
                  <c:v>43.7276999118767</c:v>
                </c:pt>
                <c:pt idx="3010">
                  <c:v>43.72289992713558</c:v>
                </c:pt>
                <c:pt idx="3011">
                  <c:v>43.71825010070824</c:v>
                </c:pt>
                <c:pt idx="3012">
                  <c:v>43.7167502395605</c:v>
                </c:pt>
                <c:pt idx="3013">
                  <c:v>43.71675010070612</c:v>
                </c:pt>
                <c:pt idx="3014">
                  <c:v>43.71785009765517</c:v>
                </c:pt>
                <c:pt idx="3015">
                  <c:v>43.71935006446802</c:v>
                </c:pt>
                <c:pt idx="3016">
                  <c:v>43.71495006751864</c:v>
                </c:pt>
                <c:pt idx="3017">
                  <c:v>43.71620009612888</c:v>
                </c:pt>
                <c:pt idx="3018">
                  <c:v>43.71389978828302</c:v>
                </c:pt>
                <c:pt idx="3019">
                  <c:v>43.71005003127721</c:v>
                </c:pt>
                <c:pt idx="3020">
                  <c:v>43.71165002517228</c:v>
                </c:pt>
                <c:pt idx="3021">
                  <c:v>43.71424991645836</c:v>
                </c:pt>
                <c:pt idx="3022">
                  <c:v>43.71389981536777</c:v>
                </c:pt>
                <c:pt idx="3023">
                  <c:v>43.71205049285345</c:v>
                </c:pt>
                <c:pt idx="3024">
                  <c:v>43.71505007629457</c:v>
                </c:pt>
                <c:pt idx="3025">
                  <c:v>43.71740011100335</c:v>
                </c:pt>
                <c:pt idx="3026">
                  <c:v>43.71749993285993</c:v>
                </c:pt>
                <c:pt idx="3027">
                  <c:v>43.71814989509584</c:v>
                </c:pt>
                <c:pt idx="3028">
                  <c:v>43.718700403595</c:v>
                </c:pt>
                <c:pt idx="3029">
                  <c:v>43.72035002479242</c:v>
                </c:pt>
                <c:pt idx="3030">
                  <c:v>43.72104989509171</c:v>
                </c:pt>
                <c:pt idx="3031">
                  <c:v>43.72375003395063</c:v>
                </c:pt>
                <c:pt idx="3032">
                  <c:v>43.7219500278443</c:v>
                </c:pt>
                <c:pt idx="3033">
                  <c:v>43.7221489051808</c:v>
                </c:pt>
                <c:pt idx="3034">
                  <c:v>43.71615000991733</c:v>
                </c:pt>
                <c:pt idx="3035">
                  <c:v>43.7188000415772</c:v>
                </c:pt>
                <c:pt idx="3036">
                  <c:v>43.7201499675757</c:v>
                </c:pt>
                <c:pt idx="3037">
                  <c:v>43.7209007446254</c:v>
                </c:pt>
                <c:pt idx="3038">
                  <c:v>43.72585022392015</c:v>
                </c:pt>
                <c:pt idx="3039">
                  <c:v>43.72640005034918</c:v>
                </c:pt>
                <c:pt idx="3040">
                  <c:v>43.7288500064824</c:v>
                </c:pt>
                <c:pt idx="3041">
                  <c:v>43.72800010757055</c:v>
                </c:pt>
                <c:pt idx="3042">
                  <c:v>43.72559970626753</c:v>
                </c:pt>
                <c:pt idx="3043">
                  <c:v>43.724999540329</c:v>
                </c:pt>
                <c:pt idx="3044">
                  <c:v>43.71840009269361</c:v>
                </c:pt>
                <c:pt idx="3045">
                  <c:v>43.7155999900788</c:v>
                </c:pt>
                <c:pt idx="3046">
                  <c:v>43.711899956892</c:v>
                </c:pt>
                <c:pt idx="3047">
                  <c:v>43.71195013351098</c:v>
                </c:pt>
                <c:pt idx="3048">
                  <c:v>43.71235033874474</c:v>
                </c:pt>
                <c:pt idx="3049">
                  <c:v>43.7118500942197</c:v>
                </c:pt>
                <c:pt idx="3050">
                  <c:v>43.71014988899333</c:v>
                </c:pt>
                <c:pt idx="3051">
                  <c:v>43.70825002784477</c:v>
                </c:pt>
                <c:pt idx="3052">
                  <c:v>43.71040022544548</c:v>
                </c:pt>
                <c:pt idx="3053">
                  <c:v>43.71060015296825</c:v>
                </c:pt>
                <c:pt idx="3054">
                  <c:v>43.71535011520245</c:v>
                </c:pt>
                <c:pt idx="3055">
                  <c:v>43.71400003814415</c:v>
                </c:pt>
                <c:pt idx="3056">
                  <c:v>43.71764992790122</c:v>
                </c:pt>
                <c:pt idx="3057">
                  <c:v>43.71764985847039</c:v>
                </c:pt>
                <c:pt idx="3058">
                  <c:v>43.71334968642986</c:v>
                </c:pt>
                <c:pt idx="3059">
                  <c:v>43.71204996413871</c:v>
                </c:pt>
                <c:pt idx="3060">
                  <c:v>43.71269993247551</c:v>
                </c:pt>
                <c:pt idx="3061">
                  <c:v>43.7101000110597</c:v>
                </c:pt>
                <c:pt idx="3062">
                  <c:v>43.71369997787406</c:v>
                </c:pt>
                <c:pt idx="3063">
                  <c:v>43.71039932899293</c:v>
                </c:pt>
                <c:pt idx="3064">
                  <c:v>43.70625008811475</c:v>
                </c:pt>
                <c:pt idx="3065">
                  <c:v>43.70754997939729</c:v>
                </c:pt>
                <c:pt idx="3066">
                  <c:v>43.70655000648548</c:v>
                </c:pt>
                <c:pt idx="3067">
                  <c:v>43.70455062217661</c:v>
                </c:pt>
                <c:pt idx="3068">
                  <c:v>43.70535009994273</c:v>
                </c:pt>
                <c:pt idx="3069">
                  <c:v>43.70244999732677</c:v>
                </c:pt>
                <c:pt idx="3070">
                  <c:v>43.70560008926257</c:v>
                </c:pt>
                <c:pt idx="3071">
                  <c:v>43.71280010719055</c:v>
                </c:pt>
                <c:pt idx="3072">
                  <c:v>43.71495010566648</c:v>
                </c:pt>
                <c:pt idx="3073">
                  <c:v>43.71639962424888</c:v>
                </c:pt>
                <c:pt idx="3074">
                  <c:v>43.71459990195944</c:v>
                </c:pt>
                <c:pt idx="3075">
                  <c:v>43.71575000304801</c:v>
                </c:pt>
                <c:pt idx="3076">
                  <c:v>43.71649996528504</c:v>
                </c:pt>
                <c:pt idx="3077">
                  <c:v>43.72124975547558</c:v>
                </c:pt>
                <c:pt idx="3078">
                  <c:v>43.71925003013166</c:v>
                </c:pt>
                <c:pt idx="3079">
                  <c:v>43.72034989433086</c:v>
                </c:pt>
                <c:pt idx="3080">
                  <c:v>43.72309998626224</c:v>
                </c:pt>
                <c:pt idx="3081">
                  <c:v>43.72069991683747</c:v>
                </c:pt>
                <c:pt idx="3082">
                  <c:v>43.7188501899691</c:v>
                </c:pt>
                <c:pt idx="3083">
                  <c:v>43.72174994239322</c:v>
                </c:pt>
                <c:pt idx="3084">
                  <c:v>43.72329991073274</c:v>
                </c:pt>
                <c:pt idx="3085">
                  <c:v>43.71985005111492</c:v>
                </c:pt>
                <c:pt idx="3086">
                  <c:v>43.71980007972525</c:v>
                </c:pt>
                <c:pt idx="3087">
                  <c:v>43.71874998473868</c:v>
                </c:pt>
                <c:pt idx="3088">
                  <c:v>43.71604998779001</c:v>
                </c:pt>
                <c:pt idx="3089">
                  <c:v>43.71304992141813</c:v>
                </c:pt>
                <c:pt idx="3090">
                  <c:v>43.71184999389514</c:v>
                </c:pt>
                <c:pt idx="3091">
                  <c:v>43.71284991836364</c:v>
                </c:pt>
                <c:pt idx="3092">
                  <c:v>43.71059944305307</c:v>
                </c:pt>
                <c:pt idx="3093">
                  <c:v>43.70919996528391</c:v>
                </c:pt>
                <c:pt idx="3094">
                  <c:v>43.70819993209443</c:v>
                </c:pt>
                <c:pt idx="3095">
                  <c:v>43.71274995155181</c:v>
                </c:pt>
                <c:pt idx="3096">
                  <c:v>43.71325005721881</c:v>
                </c:pt>
                <c:pt idx="3097">
                  <c:v>43.7131997539509</c:v>
                </c:pt>
                <c:pt idx="3098">
                  <c:v>43.71324964980886</c:v>
                </c:pt>
                <c:pt idx="3099">
                  <c:v>43.70919989280446</c:v>
                </c:pt>
                <c:pt idx="3100">
                  <c:v>43.7067999652827</c:v>
                </c:pt>
                <c:pt idx="3101">
                  <c:v>43.70259996833556</c:v>
                </c:pt>
                <c:pt idx="3102">
                  <c:v>43.70125031089265</c:v>
                </c:pt>
                <c:pt idx="3103">
                  <c:v>43.7031002307849</c:v>
                </c:pt>
                <c:pt idx="3104">
                  <c:v>43.70680005569009</c:v>
                </c:pt>
                <c:pt idx="3105">
                  <c:v>43.70869994391978</c:v>
                </c:pt>
                <c:pt idx="3106">
                  <c:v>43.70964991225627</c:v>
                </c:pt>
                <c:pt idx="3107">
                  <c:v>43.71345031661985</c:v>
                </c:pt>
                <c:pt idx="3108">
                  <c:v>43.71585085677725</c:v>
                </c:pt>
                <c:pt idx="3109">
                  <c:v>43.71799989242573</c:v>
                </c:pt>
                <c:pt idx="3110">
                  <c:v>43.71809992256021</c:v>
                </c:pt>
                <c:pt idx="3111">
                  <c:v>43.71705006293996</c:v>
                </c:pt>
                <c:pt idx="3112">
                  <c:v>43.71469996185258</c:v>
                </c:pt>
                <c:pt idx="3113">
                  <c:v>43.71295027122324</c:v>
                </c:pt>
                <c:pt idx="3114">
                  <c:v>43.71309992561144</c:v>
                </c:pt>
                <c:pt idx="3115">
                  <c:v>43.7109500205952</c:v>
                </c:pt>
                <c:pt idx="3116">
                  <c:v>43.71365005683764</c:v>
                </c:pt>
                <c:pt idx="3117">
                  <c:v>43.70989999503945</c:v>
                </c:pt>
                <c:pt idx="3118">
                  <c:v>43.71160057143786</c:v>
                </c:pt>
                <c:pt idx="3119">
                  <c:v>43.71454995117165</c:v>
                </c:pt>
                <c:pt idx="3120">
                  <c:v>43.71470004005095</c:v>
                </c:pt>
                <c:pt idx="3121">
                  <c:v>43.71255000533711</c:v>
                </c:pt>
                <c:pt idx="3122">
                  <c:v>43.71484958572182</c:v>
                </c:pt>
                <c:pt idx="3123">
                  <c:v>43.70955003242126</c:v>
                </c:pt>
                <c:pt idx="3124">
                  <c:v>43.70785006561343</c:v>
                </c:pt>
                <c:pt idx="3125">
                  <c:v>43.70475003852698</c:v>
                </c:pt>
                <c:pt idx="3126">
                  <c:v>43.70174998130824</c:v>
                </c:pt>
                <c:pt idx="3127">
                  <c:v>43.70114998435747</c:v>
                </c:pt>
                <c:pt idx="3128">
                  <c:v>43.70034990882778</c:v>
                </c:pt>
                <c:pt idx="3129">
                  <c:v>43.70090011558568</c:v>
                </c:pt>
                <c:pt idx="3130">
                  <c:v>43.70450007018735</c:v>
                </c:pt>
                <c:pt idx="3131">
                  <c:v>43.70054998130581</c:v>
                </c:pt>
                <c:pt idx="3132">
                  <c:v>43.6991503585814</c:v>
                </c:pt>
                <c:pt idx="3133">
                  <c:v>43.69715045814155</c:v>
                </c:pt>
                <c:pt idx="3134">
                  <c:v>43.69639997367631</c:v>
                </c:pt>
                <c:pt idx="3135">
                  <c:v>43.6947000370019</c:v>
                </c:pt>
                <c:pt idx="3136">
                  <c:v>43.6885000793445</c:v>
                </c:pt>
                <c:pt idx="3137">
                  <c:v>43.68475011711052</c:v>
                </c:pt>
                <c:pt idx="3138">
                  <c:v>43.68145032539178</c:v>
                </c:pt>
                <c:pt idx="3139">
                  <c:v>43.68090004920666</c:v>
                </c:pt>
                <c:pt idx="3140">
                  <c:v>43.68049991035514</c:v>
                </c:pt>
                <c:pt idx="3141">
                  <c:v>43.68059991340487</c:v>
                </c:pt>
                <c:pt idx="3142">
                  <c:v>43.6828499118783</c:v>
                </c:pt>
                <c:pt idx="3143">
                  <c:v>43.68220018806096</c:v>
                </c:pt>
                <c:pt idx="3144">
                  <c:v>43.68220011863377</c:v>
                </c:pt>
                <c:pt idx="3145">
                  <c:v>43.6792500415795</c:v>
                </c:pt>
                <c:pt idx="3146">
                  <c:v>43.67694997520084</c:v>
                </c:pt>
                <c:pt idx="3147">
                  <c:v>43.67434933242476</c:v>
                </c:pt>
                <c:pt idx="3148">
                  <c:v>43.67265009307812</c:v>
                </c:pt>
                <c:pt idx="3149">
                  <c:v>43.6727500236484</c:v>
                </c:pt>
                <c:pt idx="3150">
                  <c:v>43.6762000946037</c:v>
                </c:pt>
                <c:pt idx="3151">
                  <c:v>43.67854992103457</c:v>
                </c:pt>
                <c:pt idx="3152">
                  <c:v>43.6770000885008</c:v>
                </c:pt>
                <c:pt idx="3153">
                  <c:v>43.67655080222903</c:v>
                </c:pt>
                <c:pt idx="3154">
                  <c:v>43.67970007629263</c:v>
                </c:pt>
                <c:pt idx="3155">
                  <c:v>43.68264999923485</c:v>
                </c:pt>
                <c:pt idx="3156">
                  <c:v>43.68264989661839</c:v>
                </c:pt>
                <c:pt idx="3157">
                  <c:v>43.68315015907137</c:v>
                </c:pt>
                <c:pt idx="3158">
                  <c:v>43.68050015144034</c:v>
                </c:pt>
                <c:pt idx="3159">
                  <c:v>43.68045004730084</c:v>
                </c:pt>
                <c:pt idx="3160">
                  <c:v>43.67860001869121</c:v>
                </c:pt>
                <c:pt idx="3161">
                  <c:v>43.67659988288505</c:v>
                </c:pt>
                <c:pt idx="3162">
                  <c:v>43.6802001121505</c:v>
                </c:pt>
                <c:pt idx="3163">
                  <c:v>43.68044966391972</c:v>
                </c:pt>
                <c:pt idx="3164">
                  <c:v>43.6783000789619</c:v>
                </c:pt>
                <c:pt idx="3165">
                  <c:v>43.68034997482027</c:v>
                </c:pt>
                <c:pt idx="3166">
                  <c:v>43.6847499355281</c:v>
                </c:pt>
                <c:pt idx="3167">
                  <c:v>43.68610051040377</c:v>
                </c:pt>
                <c:pt idx="3168">
                  <c:v>43.68545057525623</c:v>
                </c:pt>
                <c:pt idx="3169">
                  <c:v>43.68449988555585</c:v>
                </c:pt>
                <c:pt idx="3170">
                  <c:v>43.67980006065044</c:v>
                </c:pt>
                <c:pt idx="3171">
                  <c:v>43.67755010147084</c:v>
                </c:pt>
                <c:pt idx="3172">
                  <c:v>43.67380054359091</c:v>
                </c:pt>
                <c:pt idx="3173">
                  <c:v>43.67805066566142</c:v>
                </c:pt>
                <c:pt idx="3174">
                  <c:v>43.6795000423408</c:v>
                </c:pt>
                <c:pt idx="3175">
                  <c:v>43.68095011024342</c:v>
                </c:pt>
                <c:pt idx="3176">
                  <c:v>43.67984994125435</c:v>
                </c:pt>
                <c:pt idx="3177">
                  <c:v>43.67465063247437</c:v>
                </c:pt>
                <c:pt idx="3178">
                  <c:v>43.67610018729829</c:v>
                </c:pt>
                <c:pt idx="3179">
                  <c:v>43.67780008163388</c:v>
                </c:pt>
                <c:pt idx="3180">
                  <c:v>43.67729988555584</c:v>
                </c:pt>
                <c:pt idx="3181">
                  <c:v>43.67584992637421</c:v>
                </c:pt>
                <c:pt idx="3182">
                  <c:v>43.67390030517344</c:v>
                </c:pt>
                <c:pt idx="3183">
                  <c:v>43.67394975738351</c:v>
                </c:pt>
                <c:pt idx="3184">
                  <c:v>43.67475003204163</c:v>
                </c:pt>
                <c:pt idx="3185">
                  <c:v>43.67474992942516</c:v>
                </c:pt>
                <c:pt idx="3186">
                  <c:v>43.6759000877355</c:v>
                </c:pt>
                <c:pt idx="3187">
                  <c:v>43.67829963798431</c:v>
                </c:pt>
                <c:pt idx="3188">
                  <c:v>43.67914926223602</c:v>
                </c:pt>
                <c:pt idx="3189">
                  <c:v>43.67674995345806</c:v>
                </c:pt>
                <c:pt idx="3190">
                  <c:v>43.6724499202719</c:v>
                </c:pt>
                <c:pt idx="3191">
                  <c:v>43.66959993705678</c:v>
                </c:pt>
                <c:pt idx="3192">
                  <c:v>43.66864979362072</c:v>
                </c:pt>
                <c:pt idx="3193">
                  <c:v>43.66580000342947</c:v>
                </c:pt>
                <c:pt idx="3194">
                  <c:v>43.66715003814533</c:v>
                </c:pt>
                <c:pt idx="3195">
                  <c:v>43.66824997787262</c:v>
                </c:pt>
                <c:pt idx="3196">
                  <c:v>43.67040011214704</c:v>
                </c:pt>
                <c:pt idx="3197">
                  <c:v>43.67505003204132</c:v>
                </c:pt>
                <c:pt idx="3198">
                  <c:v>43.6757005767795</c:v>
                </c:pt>
                <c:pt idx="3199">
                  <c:v>43.67645005912345</c:v>
                </c:pt>
                <c:pt idx="3200">
                  <c:v>43.67504992332397</c:v>
                </c:pt>
                <c:pt idx="3201">
                  <c:v>43.67444995651022</c:v>
                </c:pt>
                <c:pt idx="3202">
                  <c:v>43.6722998825062</c:v>
                </c:pt>
                <c:pt idx="3203">
                  <c:v>43.67079947814634</c:v>
                </c:pt>
                <c:pt idx="3204">
                  <c:v>43.66609999732827</c:v>
                </c:pt>
                <c:pt idx="3205">
                  <c:v>43.6620499324781</c:v>
                </c:pt>
                <c:pt idx="3206">
                  <c:v>43.66590007285776</c:v>
                </c:pt>
                <c:pt idx="3207">
                  <c:v>43.6691502040849</c:v>
                </c:pt>
                <c:pt idx="3208">
                  <c:v>43.67050070953337</c:v>
                </c:pt>
                <c:pt idx="3209">
                  <c:v>43.67074995040457</c:v>
                </c:pt>
                <c:pt idx="3210">
                  <c:v>43.6742999065391</c:v>
                </c:pt>
                <c:pt idx="3211">
                  <c:v>43.6730500347112</c:v>
                </c:pt>
                <c:pt idx="3212">
                  <c:v>43.67015016746518</c:v>
                </c:pt>
                <c:pt idx="3213">
                  <c:v>43.6710503395043</c:v>
                </c:pt>
                <c:pt idx="3214">
                  <c:v>43.67184999236997</c:v>
                </c:pt>
                <c:pt idx="3215">
                  <c:v>43.66989995765471</c:v>
                </c:pt>
                <c:pt idx="3216">
                  <c:v>43.66560006942746</c:v>
                </c:pt>
                <c:pt idx="3217">
                  <c:v>43.66459966506591</c:v>
                </c:pt>
                <c:pt idx="3218">
                  <c:v>43.6618496364572</c:v>
                </c:pt>
                <c:pt idx="3219">
                  <c:v>43.65925001678259</c:v>
                </c:pt>
                <c:pt idx="3220">
                  <c:v>43.65889997901832</c:v>
                </c:pt>
                <c:pt idx="3221">
                  <c:v>43.65905007400215</c:v>
                </c:pt>
                <c:pt idx="3222">
                  <c:v>43.65839990043241</c:v>
                </c:pt>
                <c:pt idx="3223">
                  <c:v>43.65424960327071</c:v>
                </c:pt>
                <c:pt idx="3224">
                  <c:v>43.65110001830908</c:v>
                </c:pt>
                <c:pt idx="3225">
                  <c:v>43.653549911116</c:v>
                </c:pt>
                <c:pt idx="3226">
                  <c:v>43.64905008010828</c:v>
                </c:pt>
                <c:pt idx="3227">
                  <c:v>43.64239961700514</c:v>
                </c:pt>
                <c:pt idx="3228">
                  <c:v>43.6350489818542</c:v>
                </c:pt>
                <c:pt idx="3229">
                  <c:v>43.63310005187667</c:v>
                </c:pt>
                <c:pt idx="3230">
                  <c:v>43.63235005645401</c:v>
                </c:pt>
                <c:pt idx="3231">
                  <c:v>43.63435002021652</c:v>
                </c:pt>
                <c:pt idx="3232">
                  <c:v>43.63435049399777</c:v>
                </c:pt>
                <c:pt idx="3233">
                  <c:v>43.63579960822971</c:v>
                </c:pt>
                <c:pt idx="3234">
                  <c:v>43.63340009116654</c:v>
                </c:pt>
                <c:pt idx="3235">
                  <c:v>43.63239999465805</c:v>
                </c:pt>
                <c:pt idx="3236">
                  <c:v>43.62799990119674</c:v>
                </c:pt>
                <c:pt idx="3237">
                  <c:v>43.62775008086828</c:v>
                </c:pt>
                <c:pt idx="3238">
                  <c:v>43.62874976997045</c:v>
                </c:pt>
                <c:pt idx="3239">
                  <c:v>43.62564997825393</c:v>
                </c:pt>
                <c:pt idx="3240">
                  <c:v>43.62205011405968</c:v>
                </c:pt>
                <c:pt idx="3241">
                  <c:v>43.62045011100781</c:v>
                </c:pt>
                <c:pt idx="3242">
                  <c:v>43.61679993743746</c:v>
                </c:pt>
                <c:pt idx="3243">
                  <c:v>43.61499972915408</c:v>
                </c:pt>
                <c:pt idx="3244">
                  <c:v>43.61240010642723</c:v>
                </c:pt>
                <c:pt idx="3245">
                  <c:v>43.6098499328582</c:v>
                </c:pt>
                <c:pt idx="3246">
                  <c:v>43.60885008086916</c:v>
                </c:pt>
                <c:pt idx="3247">
                  <c:v>43.6106502166731</c:v>
                </c:pt>
                <c:pt idx="3248">
                  <c:v>43.61019950294576</c:v>
                </c:pt>
                <c:pt idx="3249">
                  <c:v>43.60764988479421</c:v>
                </c:pt>
                <c:pt idx="3250">
                  <c:v>43.61184994506764</c:v>
                </c:pt>
                <c:pt idx="3251">
                  <c:v>43.6134999103524</c:v>
                </c:pt>
                <c:pt idx="3252">
                  <c:v>43.6126495979297</c:v>
                </c:pt>
                <c:pt idx="3253">
                  <c:v>43.61185065421885</c:v>
                </c:pt>
                <c:pt idx="3254">
                  <c:v>43.61285006561226</c:v>
                </c:pt>
                <c:pt idx="3255">
                  <c:v>43.61414992675418</c:v>
                </c:pt>
                <c:pt idx="3256">
                  <c:v>43.60919999770704</c:v>
                </c:pt>
                <c:pt idx="3257">
                  <c:v>43.60689996757355</c:v>
                </c:pt>
                <c:pt idx="3258">
                  <c:v>43.60570034484408</c:v>
                </c:pt>
                <c:pt idx="3259">
                  <c:v>43.60844993285718</c:v>
                </c:pt>
                <c:pt idx="3260">
                  <c:v>43.60564989966952</c:v>
                </c:pt>
                <c:pt idx="3261">
                  <c:v>43.60619990424675</c:v>
                </c:pt>
                <c:pt idx="3262">
                  <c:v>43.60369983482451</c:v>
                </c:pt>
                <c:pt idx="3263">
                  <c:v>43.60395014113964</c:v>
                </c:pt>
                <c:pt idx="3264">
                  <c:v>43.60275010490295</c:v>
                </c:pt>
                <c:pt idx="3265">
                  <c:v>43.60514988746218</c:v>
                </c:pt>
                <c:pt idx="3266">
                  <c:v>43.60604992675507</c:v>
                </c:pt>
                <c:pt idx="3267">
                  <c:v>43.6056501922576</c:v>
                </c:pt>
                <c:pt idx="3268">
                  <c:v>43.60440015754644</c:v>
                </c:pt>
                <c:pt idx="3269">
                  <c:v>43.60475002021485</c:v>
                </c:pt>
                <c:pt idx="3270">
                  <c:v>43.60399994926411</c:v>
                </c:pt>
                <c:pt idx="3271">
                  <c:v>43.5985000610308</c:v>
                </c:pt>
                <c:pt idx="3272">
                  <c:v>43.5958001697545</c:v>
                </c:pt>
                <c:pt idx="3273">
                  <c:v>43.59724976386858</c:v>
                </c:pt>
                <c:pt idx="3274">
                  <c:v>43.59779993743723</c:v>
                </c:pt>
                <c:pt idx="3275">
                  <c:v>43.59774989967264</c:v>
                </c:pt>
                <c:pt idx="3276">
                  <c:v>43.5973999313319</c:v>
                </c:pt>
                <c:pt idx="3277">
                  <c:v>43.59690030250203</c:v>
                </c:pt>
                <c:pt idx="3278">
                  <c:v>43.5965500625607</c:v>
                </c:pt>
                <c:pt idx="3279">
                  <c:v>43.59744989051615</c:v>
                </c:pt>
                <c:pt idx="3280">
                  <c:v>43.59795002632017</c:v>
                </c:pt>
                <c:pt idx="3281">
                  <c:v>43.59335003852904</c:v>
                </c:pt>
                <c:pt idx="3282">
                  <c:v>43.59514966125425</c:v>
                </c:pt>
                <c:pt idx="3283">
                  <c:v>43.59690074920581</c:v>
                </c:pt>
                <c:pt idx="3284">
                  <c:v>43.59829988593993</c:v>
                </c:pt>
                <c:pt idx="3285">
                  <c:v>43.59850011825256</c:v>
                </c:pt>
                <c:pt idx="3286">
                  <c:v>43.59354995689137</c:v>
                </c:pt>
                <c:pt idx="3287">
                  <c:v>43.59330043525551</c:v>
                </c:pt>
                <c:pt idx="3288">
                  <c:v>43.59540080032093</c:v>
                </c:pt>
                <c:pt idx="3289">
                  <c:v>43.60145003814614</c:v>
                </c:pt>
                <c:pt idx="3290">
                  <c:v>43.59564994163156</c:v>
                </c:pt>
                <c:pt idx="3291">
                  <c:v>43.59524994468302</c:v>
                </c:pt>
                <c:pt idx="3292">
                  <c:v>43.59189987678474</c:v>
                </c:pt>
                <c:pt idx="3293">
                  <c:v>43.58929967765649</c:v>
                </c:pt>
                <c:pt idx="3294">
                  <c:v>43.58620002174209</c:v>
                </c:pt>
                <c:pt idx="3295">
                  <c:v>43.58309989814734</c:v>
                </c:pt>
                <c:pt idx="3296">
                  <c:v>43.58304999923346</c:v>
                </c:pt>
                <c:pt idx="3297">
                  <c:v>43.58675029181904</c:v>
                </c:pt>
                <c:pt idx="3298">
                  <c:v>43.58760020561019</c:v>
                </c:pt>
                <c:pt idx="3299">
                  <c:v>43.59015006522895</c:v>
                </c:pt>
                <c:pt idx="3300">
                  <c:v>43.58919999427235</c:v>
                </c:pt>
                <c:pt idx="3301">
                  <c:v>43.5853500621779</c:v>
                </c:pt>
                <c:pt idx="3302">
                  <c:v>43.5834502674079</c:v>
                </c:pt>
                <c:pt idx="3303">
                  <c:v>43.58789975280524</c:v>
                </c:pt>
                <c:pt idx="3304">
                  <c:v>43.58824995956093</c:v>
                </c:pt>
                <c:pt idx="3305">
                  <c:v>43.59089989166021</c:v>
                </c:pt>
                <c:pt idx="3306">
                  <c:v>43.59604995650807</c:v>
                </c:pt>
                <c:pt idx="3307">
                  <c:v>43.59849970130745</c:v>
                </c:pt>
                <c:pt idx="3308">
                  <c:v>43.59584981155422</c:v>
                </c:pt>
                <c:pt idx="3309">
                  <c:v>43.58965005302159</c:v>
                </c:pt>
                <c:pt idx="3310">
                  <c:v>43.59174994430578</c:v>
                </c:pt>
                <c:pt idx="3311">
                  <c:v>43.58864995040857</c:v>
                </c:pt>
                <c:pt idx="3312">
                  <c:v>43.5863001300786</c:v>
                </c:pt>
                <c:pt idx="3313">
                  <c:v>43.5873502311697</c:v>
                </c:pt>
                <c:pt idx="3314">
                  <c:v>43.58795005912543</c:v>
                </c:pt>
                <c:pt idx="3315">
                  <c:v>43.58305006827867</c:v>
                </c:pt>
                <c:pt idx="3316">
                  <c:v>43.57575007133345</c:v>
                </c:pt>
                <c:pt idx="3317">
                  <c:v>43.5751502372732</c:v>
                </c:pt>
                <c:pt idx="3318">
                  <c:v>43.5737496246329</c:v>
                </c:pt>
                <c:pt idx="3319">
                  <c:v>43.57029990386582</c:v>
                </c:pt>
                <c:pt idx="3320">
                  <c:v>43.566700112151</c:v>
                </c:pt>
                <c:pt idx="3321">
                  <c:v>43.5684500743846</c:v>
                </c:pt>
                <c:pt idx="3322">
                  <c:v>43.56815000190545</c:v>
                </c:pt>
                <c:pt idx="3323">
                  <c:v>43.57179985847324</c:v>
                </c:pt>
                <c:pt idx="3324">
                  <c:v>43.57304999580447</c:v>
                </c:pt>
                <c:pt idx="3325">
                  <c:v>43.57405009231297</c:v>
                </c:pt>
                <c:pt idx="3326">
                  <c:v>43.5751998855558</c:v>
                </c:pt>
                <c:pt idx="3327">
                  <c:v>43.5724997859943</c:v>
                </c:pt>
                <c:pt idx="3328">
                  <c:v>43.57070022659173</c:v>
                </c:pt>
                <c:pt idx="3329">
                  <c:v>43.56985008620904</c:v>
                </c:pt>
                <c:pt idx="3330">
                  <c:v>43.56365008926149</c:v>
                </c:pt>
                <c:pt idx="3331">
                  <c:v>43.5621999519317</c:v>
                </c:pt>
                <c:pt idx="3332">
                  <c:v>43.5619500892608</c:v>
                </c:pt>
                <c:pt idx="3333">
                  <c:v>43.56015025214947</c:v>
                </c:pt>
                <c:pt idx="3334">
                  <c:v>43.55689994277782</c:v>
                </c:pt>
                <c:pt idx="3335">
                  <c:v>43.55654989890536</c:v>
                </c:pt>
                <c:pt idx="3336">
                  <c:v>43.55379993057067</c:v>
                </c:pt>
                <c:pt idx="3337">
                  <c:v>43.55180000915423</c:v>
                </c:pt>
                <c:pt idx="3338">
                  <c:v>43.55240018119364</c:v>
                </c:pt>
                <c:pt idx="3339">
                  <c:v>43.55029993972494</c:v>
                </c:pt>
                <c:pt idx="3340">
                  <c:v>43.54865010413777</c:v>
                </c:pt>
                <c:pt idx="3341">
                  <c:v>43.54909993056935</c:v>
                </c:pt>
                <c:pt idx="3342">
                  <c:v>43.54660012664679</c:v>
                </c:pt>
                <c:pt idx="3343">
                  <c:v>43.54620002097727</c:v>
                </c:pt>
                <c:pt idx="3344">
                  <c:v>43.5443000904088</c:v>
                </c:pt>
                <c:pt idx="3345">
                  <c:v>43.54235002860878</c:v>
                </c:pt>
                <c:pt idx="3346">
                  <c:v>43.5403499591812</c:v>
                </c:pt>
                <c:pt idx="3347">
                  <c:v>43.5406997795071</c:v>
                </c:pt>
                <c:pt idx="3348">
                  <c:v>43.53755005569109</c:v>
                </c:pt>
                <c:pt idx="3349">
                  <c:v>43.53490009040615</c:v>
                </c:pt>
                <c:pt idx="3350">
                  <c:v>43.5325500255567</c:v>
                </c:pt>
                <c:pt idx="3351">
                  <c:v>43.537849904631</c:v>
                </c:pt>
                <c:pt idx="3352">
                  <c:v>43.53705013084254</c:v>
                </c:pt>
                <c:pt idx="3353">
                  <c:v>43.5379508068072</c:v>
                </c:pt>
                <c:pt idx="3354">
                  <c:v>43.53759994506254</c:v>
                </c:pt>
                <c:pt idx="3355">
                  <c:v>43.53805000686407</c:v>
                </c:pt>
                <c:pt idx="3356">
                  <c:v>43.5367500278444</c:v>
                </c:pt>
                <c:pt idx="3357">
                  <c:v>43.53475016059383</c:v>
                </c:pt>
                <c:pt idx="3358">
                  <c:v>43.53259927482213</c:v>
                </c:pt>
                <c:pt idx="3359">
                  <c:v>43.5287001018478</c:v>
                </c:pt>
                <c:pt idx="3360">
                  <c:v>43.52485000381055</c:v>
                </c:pt>
                <c:pt idx="3361">
                  <c:v>43.52685006713727</c:v>
                </c:pt>
                <c:pt idx="3362">
                  <c:v>43.52905000380997</c:v>
                </c:pt>
                <c:pt idx="3363">
                  <c:v>43.5269001411398</c:v>
                </c:pt>
                <c:pt idx="3364">
                  <c:v>43.52340003852441</c:v>
                </c:pt>
                <c:pt idx="3365">
                  <c:v>43.52185000076133</c:v>
                </c:pt>
                <c:pt idx="3366">
                  <c:v>43.51985009727287</c:v>
                </c:pt>
                <c:pt idx="3367">
                  <c:v>43.5165499252289</c:v>
                </c:pt>
                <c:pt idx="3368">
                  <c:v>43.51420084419078</c:v>
                </c:pt>
                <c:pt idx="3369">
                  <c:v>43.51215011520252</c:v>
                </c:pt>
                <c:pt idx="3370">
                  <c:v>43.51469993857973</c:v>
                </c:pt>
                <c:pt idx="3371">
                  <c:v>43.51259998092427</c:v>
                </c:pt>
                <c:pt idx="3372">
                  <c:v>43.51435021171344</c:v>
                </c:pt>
                <c:pt idx="3373">
                  <c:v>43.51310010147063</c:v>
                </c:pt>
                <c:pt idx="3374">
                  <c:v>43.50905009994312</c:v>
                </c:pt>
                <c:pt idx="3375">
                  <c:v>43.5065498947115</c:v>
                </c:pt>
                <c:pt idx="3376">
                  <c:v>43.50795002136147</c:v>
                </c:pt>
                <c:pt idx="3377">
                  <c:v>43.51349967269559</c:v>
                </c:pt>
                <c:pt idx="3378">
                  <c:v>43.51150086784035</c:v>
                </c:pt>
                <c:pt idx="3379">
                  <c:v>43.51200010718821</c:v>
                </c:pt>
                <c:pt idx="3380">
                  <c:v>43.50975010566615</c:v>
                </c:pt>
                <c:pt idx="3381">
                  <c:v>43.5090000709497</c:v>
                </c:pt>
                <c:pt idx="3382">
                  <c:v>43.50790013732694</c:v>
                </c:pt>
                <c:pt idx="3383">
                  <c:v>43.50740016441339</c:v>
                </c:pt>
                <c:pt idx="3384">
                  <c:v>43.50584989127674</c:v>
                </c:pt>
                <c:pt idx="3385">
                  <c:v>43.50665009955992</c:v>
                </c:pt>
                <c:pt idx="3386">
                  <c:v>43.50664999694709</c:v>
                </c:pt>
                <c:pt idx="3387">
                  <c:v>43.50470084647896</c:v>
                </c:pt>
                <c:pt idx="3388">
                  <c:v>43.50445031966954</c:v>
                </c:pt>
                <c:pt idx="3389">
                  <c:v>43.50460000724703</c:v>
                </c:pt>
                <c:pt idx="3390">
                  <c:v>43.50400004348558</c:v>
                </c:pt>
                <c:pt idx="3391">
                  <c:v>43.50339990768042</c:v>
                </c:pt>
                <c:pt idx="3392">
                  <c:v>43.50185011138454</c:v>
                </c:pt>
                <c:pt idx="3393">
                  <c:v>43.5012500026678</c:v>
                </c:pt>
                <c:pt idx="3394">
                  <c:v>43.50334996948004</c:v>
                </c:pt>
                <c:pt idx="3395">
                  <c:v>43.50285007514685</c:v>
                </c:pt>
                <c:pt idx="3396">
                  <c:v>43.50080001334934</c:v>
                </c:pt>
                <c:pt idx="3397">
                  <c:v>43.49780043296414</c:v>
                </c:pt>
                <c:pt idx="3398">
                  <c:v>43.49915045852685</c:v>
                </c:pt>
                <c:pt idx="3399">
                  <c:v>43.49870001029922</c:v>
                </c:pt>
                <c:pt idx="3400">
                  <c:v>43.49670007667373</c:v>
                </c:pt>
                <c:pt idx="3401">
                  <c:v>43.4947499423979</c:v>
                </c:pt>
                <c:pt idx="3402">
                  <c:v>43.49184959831107</c:v>
                </c:pt>
                <c:pt idx="3403">
                  <c:v>43.49119973869165</c:v>
                </c:pt>
                <c:pt idx="3404">
                  <c:v>43.48900001334912</c:v>
                </c:pt>
                <c:pt idx="3405">
                  <c:v>43.48694990920922</c:v>
                </c:pt>
                <c:pt idx="3406">
                  <c:v>43.48554994239748</c:v>
                </c:pt>
                <c:pt idx="3407">
                  <c:v>43.48675031356834</c:v>
                </c:pt>
                <c:pt idx="3408">
                  <c:v>43.4841505821205</c:v>
                </c:pt>
                <c:pt idx="3409">
                  <c:v>43.48315009612634</c:v>
                </c:pt>
                <c:pt idx="3410">
                  <c:v>43.48124999961508</c:v>
                </c:pt>
                <c:pt idx="3411">
                  <c:v>43.47744990615683</c:v>
                </c:pt>
                <c:pt idx="3412">
                  <c:v>43.47204958038127</c:v>
                </c:pt>
                <c:pt idx="3413">
                  <c:v>43.46909986266837</c:v>
                </c:pt>
                <c:pt idx="3414">
                  <c:v>43.4687001041384</c:v>
                </c:pt>
                <c:pt idx="3415">
                  <c:v>43.47064990348372</c:v>
                </c:pt>
                <c:pt idx="3416">
                  <c:v>43.4700499729115</c:v>
                </c:pt>
                <c:pt idx="3417">
                  <c:v>43.4709499366727</c:v>
                </c:pt>
                <c:pt idx="3418">
                  <c:v>43.4687994644155</c:v>
                </c:pt>
                <c:pt idx="3419">
                  <c:v>43.46655008468587</c:v>
                </c:pt>
                <c:pt idx="3420">
                  <c:v>43.46730005912832</c:v>
                </c:pt>
                <c:pt idx="3421">
                  <c:v>43.46765009078808</c:v>
                </c:pt>
                <c:pt idx="3422">
                  <c:v>43.46435050430227</c:v>
                </c:pt>
                <c:pt idx="3423">
                  <c:v>43.46380032462912</c:v>
                </c:pt>
                <c:pt idx="3424">
                  <c:v>43.4627500484421</c:v>
                </c:pt>
                <c:pt idx="3425">
                  <c:v>43.46575011787354</c:v>
                </c:pt>
                <c:pt idx="3426">
                  <c:v>43.46780004996981</c:v>
                </c:pt>
                <c:pt idx="3427">
                  <c:v>43.46785022353652</c:v>
                </c:pt>
                <c:pt idx="3428">
                  <c:v>43.46669964561441</c:v>
                </c:pt>
                <c:pt idx="3429">
                  <c:v>43.46504992179689</c:v>
                </c:pt>
                <c:pt idx="3430">
                  <c:v>43.4652000289898</c:v>
                </c:pt>
                <c:pt idx="3431">
                  <c:v>43.46519988708314</c:v>
                </c:pt>
                <c:pt idx="3432">
                  <c:v>43.46429966964568</c:v>
                </c:pt>
                <c:pt idx="3433">
                  <c:v>43.46045038642842</c:v>
                </c:pt>
                <c:pt idx="3434">
                  <c:v>43.46034997291645</c:v>
                </c:pt>
                <c:pt idx="3435">
                  <c:v>43.46244993667642</c:v>
                </c:pt>
                <c:pt idx="3436">
                  <c:v>43.46235003623588</c:v>
                </c:pt>
                <c:pt idx="3437">
                  <c:v>43.46160024604615</c:v>
                </c:pt>
                <c:pt idx="3438">
                  <c:v>43.45960024909434</c:v>
                </c:pt>
                <c:pt idx="3439">
                  <c:v>43.45999990501149</c:v>
                </c:pt>
                <c:pt idx="3440">
                  <c:v>43.45599995345763</c:v>
                </c:pt>
                <c:pt idx="3441">
                  <c:v>43.45880001678231</c:v>
                </c:pt>
                <c:pt idx="3442">
                  <c:v>43.45864991874621</c:v>
                </c:pt>
                <c:pt idx="3443">
                  <c:v>43.45689917793058</c:v>
                </c:pt>
                <c:pt idx="3444">
                  <c:v>43.4536500427239</c:v>
                </c:pt>
                <c:pt idx="3445">
                  <c:v>43.45094990691722</c:v>
                </c:pt>
                <c:pt idx="3446">
                  <c:v>43.44484993400329</c:v>
                </c:pt>
                <c:pt idx="3447">
                  <c:v>43.44029970016344</c:v>
                </c:pt>
                <c:pt idx="3448">
                  <c:v>43.44094933051747</c:v>
                </c:pt>
                <c:pt idx="3449">
                  <c:v>43.44035002174132</c:v>
                </c:pt>
                <c:pt idx="3450">
                  <c:v>43.43705006103482</c:v>
                </c:pt>
                <c:pt idx="3451">
                  <c:v>43.43504992522867</c:v>
                </c:pt>
                <c:pt idx="3452">
                  <c:v>43.43474971694739</c:v>
                </c:pt>
                <c:pt idx="3453">
                  <c:v>43.43424965362279</c:v>
                </c:pt>
                <c:pt idx="3454">
                  <c:v>43.43564989814695</c:v>
                </c:pt>
                <c:pt idx="3455">
                  <c:v>43.43334996452176</c:v>
                </c:pt>
                <c:pt idx="3456">
                  <c:v>43.43099993285795</c:v>
                </c:pt>
                <c:pt idx="3457">
                  <c:v>43.42824969901994</c:v>
                </c:pt>
                <c:pt idx="3458">
                  <c:v>43.4262996402722</c:v>
                </c:pt>
                <c:pt idx="3459">
                  <c:v>43.42314988327053</c:v>
                </c:pt>
                <c:pt idx="3460">
                  <c:v>43.42354992255786</c:v>
                </c:pt>
                <c:pt idx="3461">
                  <c:v>43.42104990157895</c:v>
                </c:pt>
                <c:pt idx="3462">
                  <c:v>43.42264935226194</c:v>
                </c:pt>
                <c:pt idx="3463">
                  <c:v>43.4244501098583</c:v>
                </c:pt>
                <c:pt idx="3464">
                  <c:v>43.42460000571734</c:v>
                </c:pt>
                <c:pt idx="3465">
                  <c:v>43.4233999755852</c:v>
                </c:pt>
                <c:pt idx="3466">
                  <c:v>43.42300004195931</c:v>
                </c:pt>
                <c:pt idx="3467">
                  <c:v>43.42314980506853</c:v>
                </c:pt>
                <c:pt idx="3468">
                  <c:v>43.42109943542164</c:v>
                </c:pt>
                <c:pt idx="3469">
                  <c:v>43.42274995307525</c:v>
                </c:pt>
                <c:pt idx="3470">
                  <c:v>43.42275006179624</c:v>
                </c:pt>
                <c:pt idx="3471">
                  <c:v>43.42155006484609</c:v>
                </c:pt>
                <c:pt idx="3472">
                  <c:v>43.42510087814298</c:v>
                </c:pt>
                <c:pt idx="3473">
                  <c:v>43.42740018691619</c:v>
                </c:pt>
                <c:pt idx="3474">
                  <c:v>43.42720004806324</c:v>
                </c:pt>
                <c:pt idx="3475">
                  <c:v>43.42404994697426</c:v>
                </c:pt>
                <c:pt idx="3476">
                  <c:v>43.42344997100734</c:v>
                </c:pt>
                <c:pt idx="3477">
                  <c:v>43.42140009918148</c:v>
                </c:pt>
                <c:pt idx="3478">
                  <c:v>43.42215067100188</c:v>
                </c:pt>
                <c:pt idx="3479">
                  <c:v>43.4224499134034</c:v>
                </c:pt>
                <c:pt idx="3480">
                  <c:v>43.42029990882656</c:v>
                </c:pt>
                <c:pt idx="3481">
                  <c:v>43.41889990272465</c:v>
                </c:pt>
                <c:pt idx="3482">
                  <c:v>43.42019983329737</c:v>
                </c:pt>
                <c:pt idx="3483">
                  <c:v>43.42025006713448</c:v>
                </c:pt>
                <c:pt idx="3484">
                  <c:v>43.41944989509282</c:v>
                </c:pt>
                <c:pt idx="3485">
                  <c:v>43.41779989051793</c:v>
                </c:pt>
                <c:pt idx="3486">
                  <c:v>43.41409988135999</c:v>
                </c:pt>
                <c:pt idx="3487">
                  <c:v>43.41064964141695</c:v>
                </c:pt>
                <c:pt idx="3488">
                  <c:v>43.4055501575458</c:v>
                </c:pt>
                <c:pt idx="3489">
                  <c:v>43.40329991760154</c:v>
                </c:pt>
                <c:pt idx="3490">
                  <c:v>43.4004500186893</c:v>
                </c:pt>
                <c:pt idx="3491">
                  <c:v>43.39970008353703</c:v>
                </c:pt>
                <c:pt idx="3492">
                  <c:v>43.39875015144207</c:v>
                </c:pt>
                <c:pt idx="3493">
                  <c:v>43.40009960365203</c:v>
                </c:pt>
                <c:pt idx="3494">
                  <c:v>43.40064991607505</c:v>
                </c:pt>
                <c:pt idx="3495">
                  <c:v>43.399450054927</c:v>
                </c:pt>
                <c:pt idx="3496">
                  <c:v>43.39779999007805</c:v>
                </c:pt>
                <c:pt idx="3497">
                  <c:v>43.39710019530685</c:v>
                </c:pt>
                <c:pt idx="3498">
                  <c:v>43.39720056648002</c:v>
                </c:pt>
                <c:pt idx="3499">
                  <c:v>43.39755004882317</c:v>
                </c:pt>
                <c:pt idx="3500">
                  <c:v>43.39629998092641</c:v>
                </c:pt>
                <c:pt idx="3501">
                  <c:v>43.39949994468407</c:v>
                </c:pt>
                <c:pt idx="3502">
                  <c:v>43.39745018157555</c:v>
                </c:pt>
                <c:pt idx="3503">
                  <c:v>43.39714993400412</c:v>
                </c:pt>
                <c:pt idx="3504">
                  <c:v>43.39729996871754</c:v>
                </c:pt>
                <c:pt idx="3505">
                  <c:v>43.39805003051515</c:v>
                </c:pt>
                <c:pt idx="3506">
                  <c:v>43.39669995956137</c:v>
                </c:pt>
                <c:pt idx="3507">
                  <c:v>43.39565006065095</c:v>
                </c:pt>
                <c:pt idx="3508">
                  <c:v>43.39534996108705</c:v>
                </c:pt>
                <c:pt idx="3509">
                  <c:v>43.39264999427542</c:v>
                </c:pt>
                <c:pt idx="3510">
                  <c:v>43.39365009078755</c:v>
                </c:pt>
                <c:pt idx="3511">
                  <c:v>43.39269989013337</c:v>
                </c:pt>
                <c:pt idx="3512">
                  <c:v>43.39480015258596</c:v>
                </c:pt>
                <c:pt idx="3513">
                  <c:v>43.39625052833071</c:v>
                </c:pt>
                <c:pt idx="3514">
                  <c:v>43.39840001067932</c:v>
                </c:pt>
                <c:pt idx="3515">
                  <c:v>43.39700004081533</c:v>
                </c:pt>
                <c:pt idx="3516">
                  <c:v>43.39669990500988</c:v>
                </c:pt>
                <c:pt idx="3517">
                  <c:v>43.39900040283101</c:v>
                </c:pt>
                <c:pt idx="3518">
                  <c:v>43.40150076484132</c:v>
                </c:pt>
                <c:pt idx="3519">
                  <c:v>43.40335010528359</c:v>
                </c:pt>
                <c:pt idx="3520">
                  <c:v>43.4046500297518</c:v>
                </c:pt>
                <c:pt idx="3521">
                  <c:v>43.40280009154957</c:v>
                </c:pt>
                <c:pt idx="3522">
                  <c:v>43.40390007934546</c:v>
                </c:pt>
                <c:pt idx="3523">
                  <c:v>43.40495048522641</c:v>
                </c:pt>
                <c:pt idx="3524">
                  <c:v>43.4035499328602</c:v>
                </c:pt>
                <c:pt idx="3525">
                  <c:v>43.40699999770732</c:v>
                </c:pt>
                <c:pt idx="3526">
                  <c:v>43.40609993438557</c:v>
                </c:pt>
                <c:pt idx="3527">
                  <c:v>43.40580037803374</c:v>
                </c:pt>
                <c:pt idx="3528">
                  <c:v>43.40770016975146</c:v>
                </c:pt>
                <c:pt idx="3529">
                  <c:v>43.40869996147012</c:v>
                </c:pt>
                <c:pt idx="3530">
                  <c:v>43.41020005798053</c:v>
                </c:pt>
                <c:pt idx="3531">
                  <c:v>43.41250001869047</c:v>
                </c:pt>
                <c:pt idx="3532">
                  <c:v>43.41490024490122</c:v>
                </c:pt>
                <c:pt idx="3533">
                  <c:v>43.41220034141224</c:v>
                </c:pt>
                <c:pt idx="3534">
                  <c:v>43.41299996108501</c:v>
                </c:pt>
                <c:pt idx="3535">
                  <c:v>43.41289992789824</c:v>
                </c:pt>
                <c:pt idx="3536">
                  <c:v>43.4154999279017</c:v>
                </c:pt>
                <c:pt idx="3537">
                  <c:v>43.41435007133256</c:v>
                </c:pt>
                <c:pt idx="3538">
                  <c:v>43.41344986915281</c:v>
                </c:pt>
                <c:pt idx="3539">
                  <c:v>43.41034997481984</c:v>
                </c:pt>
                <c:pt idx="3540">
                  <c:v>43.40920004577492</c:v>
                </c:pt>
                <c:pt idx="3541">
                  <c:v>43.40729998855386</c:v>
                </c:pt>
                <c:pt idx="3542">
                  <c:v>43.4071501289327</c:v>
                </c:pt>
                <c:pt idx="3543">
                  <c:v>43.40745002326728</c:v>
                </c:pt>
                <c:pt idx="3544">
                  <c:v>43.40659992217842</c:v>
                </c:pt>
                <c:pt idx="3545">
                  <c:v>43.4056499599428</c:v>
                </c:pt>
                <c:pt idx="3546">
                  <c:v>43.40930010032753</c:v>
                </c:pt>
                <c:pt idx="3547">
                  <c:v>43.40964981231444</c:v>
                </c:pt>
                <c:pt idx="3548">
                  <c:v>43.40945066337372</c:v>
                </c:pt>
                <c:pt idx="3549">
                  <c:v>43.41379993743612</c:v>
                </c:pt>
                <c:pt idx="3550">
                  <c:v>43.41429990730101</c:v>
                </c:pt>
                <c:pt idx="3551">
                  <c:v>43.41485008697418</c:v>
                </c:pt>
                <c:pt idx="3552">
                  <c:v>43.41570008544657</c:v>
                </c:pt>
                <c:pt idx="3553">
                  <c:v>43.4160495105716</c:v>
                </c:pt>
                <c:pt idx="3554">
                  <c:v>43.41379996185059</c:v>
                </c:pt>
                <c:pt idx="3555">
                  <c:v>43.41509995269369</c:v>
                </c:pt>
                <c:pt idx="3556">
                  <c:v>43.41724991798035</c:v>
                </c:pt>
                <c:pt idx="3557">
                  <c:v>43.41794984855369</c:v>
                </c:pt>
                <c:pt idx="3558">
                  <c:v>43.41739988326659</c:v>
                </c:pt>
                <c:pt idx="3559">
                  <c:v>43.41565002059724</c:v>
                </c:pt>
                <c:pt idx="3560">
                  <c:v>43.41259995879955</c:v>
                </c:pt>
                <c:pt idx="3561">
                  <c:v>43.41454995422099</c:v>
                </c:pt>
                <c:pt idx="3562">
                  <c:v>43.41180036315927</c:v>
                </c:pt>
                <c:pt idx="3563">
                  <c:v>43.4128492057789</c:v>
                </c:pt>
                <c:pt idx="3564">
                  <c:v>43.40839989852611</c:v>
                </c:pt>
                <c:pt idx="3565">
                  <c:v>43.40494993323954</c:v>
                </c:pt>
                <c:pt idx="3566">
                  <c:v>43.40544996642711</c:v>
                </c:pt>
                <c:pt idx="3567">
                  <c:v>43.40435014762625</c:v>
                </c:pt>
                <c:pt idx="3568">
                  <c:v>43.40640039367644</c:v>
                </c:pt>
                <c:pt idx="3569">
                  <c:v>43.40519998016316</c:v>
                </c:pt>
                <c:pt idx="3570">
                  <c:v>43.40255008735403</c:v>
                </c:pt>
                <c:pt idx="3571">
                  <c:v>43.3994498912798</c:v>
                </c:pt>
                <c:pt idx="3572">
                  <c:v>43.39884938125397</c:v>
                </c:pt>
                <c:pt idx="3573">
                  <c:v>43.3939999744398</c:v>
                </c:pt>
                <c:pt idx="3574">
                  <c:v>43.39120000762703</c:v>
                </c:pt>
                <c:pt idx="3575">
                  <c:v>43.38829997749415</c:v>
                </c:pt>
                <c:pt idx="3576">
                  <c:v>43.38449994430628</c:v>
                </c:pt>
                <c:pt idx="3577">
                  <c:v>43.38604976768325</c:v>
                </c:pt>
                <c:pt idx="3578">
                  <c:v>43.38579956092872</c:v>
                </c:pt>
                <c:pt idx="3579">
                  <c:v>43.38239997749042</c:v>
                </c:pt>
                <c:pt idx="3580">
                  <c:v>43.38429991111841</c:v>
                </c:pt>
                <c:pt idx="3581">
                  <c:v>43.37980009231613</c:v>
                </c:pt>
                <c:pt idx="3582">
                  <c:v>43.37979989318774</c:v>
                </c:pt>
                <c:pt idx="3583">
                  <c:v>43.37904969253211</c:v>
                </c:pt>
                <c:pt idx="3584">
                  <c:v>43.37475000342965</c:v>
                </c:pt>
                <c:pt idx="3585">
                  <c:v>43.37325004272134</c:v>
                </c:pt>
                <c:pt idx="3586">
                  <c:v>43.36959997481972</c:v>
                </c:pt>
                <c:pt idx="3587">
                  <c:v>43.36855020255826</c:v>
                </c:pt>
                <c:pt idx="3588">
                  <c:v>43.36854948425024</c:v>
                </c:pt>
                <c:pt idx="3589">
                  <c:v>43.36240010452092</c:v>
                </c:pt>
                <c:pt idx="3590">
                  <c:v>43.36189993552762</c:v>
                </c:pt>
                <c:pt idx="3591">
                  <c:v>43.36234999732551</c:v>
                </c:pt>
                <c:pt idx="3592">
                  <c:v>43.36254961395025</c:v>
                </c:pt>
                <c:pt idx="3593">
                  <c:v>43.36085036544316</c:v>
                </c:pt>
                <c:pt idx="3594">
                  <c:v>43.36294988250665</c:v>
                </c:pt>
                <c:pt idx="3595">
                  <c:v>43.36225005454617</c:v>
                </c:pt>
                <c:pt idx="3596">
                  <c:v>43.36094995803796</c:v>
                </c:pt>
                <c:pt idx="3597">
                  <c:v>43.3580003337811</c:v>
                </c:pt>
                <c:pt idx="3598">
                  <c:v>43.35894958381319</c:v>
                </c:pt>
                <c:pt idx="3599">
                  <c:v>43.36119996566411</c:v>
                </c:pt>
                <c:pt idx="3600">
                  <c:v>43.36420010147049</c:v>
                </c:pt>
                <c:pt idx="3601">
                  <c:v>43.36450007438543</c:v>
                </c:pt>
                <c:pt idx="3602">
                  <c:v>43.3646500305149</c:v>
                </c:pt>
                <c:pt idx="3603">
                  <c:v>43.3629997875214</c:v>
                </c:pt>
                <c:pt idx="3604">
                  <c:v>43.3598498916617</c:v>
                </c:pt>
                <c:pt idx="3605">
                  <c:v>43.35739999275029</c:v>
                </c:pt>
                <c:pt idx="3606">
                  <c:v>43.36020005607133</c:v>
                </c:pt>
                <c:pt idx="3607">
                  <c:v>43.35735038642451</c:v>
                </c:pt>
                <c:pt idx="3608">
                  <c:v>43.35409990196056</c:v>
                </c:pt>
                <c:pt idx="3609">
                  <c:v>43.35260000457492</c:v>
                </c:pt>
                <c:pt idx="3610">
                  <c:v>43.35090004081576</c:v>
                </c:pt>
                <c:pt idx="3611">
                  <c:v>43.34810010718866</c:v>
                </c:pt>
                <c:pt idx="3612">
                  <c:v>43.34540000457491</c:v>
                </c:pt>
                <c:pt idx="3613">
                  <c:v>43.34430081939352</c:v>
                </c:pt>
                <c:pt idx="3614">
                  <c:v>43.34434995765694</c:v>
                </c:pt>
                <c:pt idx="3615">
                  <c:v>43.343950090406</c:v>
                </c:pt>
                <c:pt idx="3616">
                  <c:v>43.3393998897518</c:v>
                </c:pt>
                <c:pt idx="3617">
                  <c:v>43.33840029716157</c:v>
                </c:pt>
                <c:pt idx="3618">
                  <c:v>43.33950004959115</c:v>
                </c:pt>
                <c:pt idx="3619">
                  <c:v>43.33745001487477</c:v>
                </c:pt>
                <c:pt idx="3620">
                  <c:v>43.33505011749003</c:v>
                </c:pt>
                <c:pt idx="3621">
                  <c:v>43.33510007972654</c:v>
                </c:pt>
                <c:pt idx="3622">
                  <c:v>43.32965018691902</c:v>
                </c:pt>
                <c:pt idx="3623">
                  <c:v>43.32754994849892</c:v>
                </c:pt>
                <c:pt idx="3624">
                  <c:v>43.32505005111307</c:v>
                </c:pt>
                <c:pt idx="3625">
                  <c:v>43.33025006599199</c:v>
                </c:pt>
                <c:pt idx="3626">
                  <c:v>43.33390008849892</c:v>
                </c:pt>
                <c:pt idx="3627">
                  <c:v>43.33360012473712</c:v>
                </c:pt>
                <c:pt idx="3628">
                  <c:v>43.3322500900249</c:v>
                </c:pt>
                <c:pt idx="3629">
                  <c:v>43.33109995269839</c:v>
                </c:pt>
                <c:pt idx="3630">
                  <c:v>43.33150002212278</c:v>
                </c:pt>
                <c:pt idx="3631">
                  <c:v>43.33215008087063</c:v>
                </c:pt>
                <c:pt idx="3632">
                  <c:v>43.33070018501164</c:v>
                </c:pt>
                <c:pt idx="3633">
                  <c:v>43.33085076293719</c:v>
                </c:pt>
                <c:pt idx="3634">
                  <c:v>43.33390010642688</c:v>
                </c:pt>
                <c:pt idx="3635">
                  <c:v>43.33250007934475</c:v>
                </c:pt>
                <c:pt idx="3636">
                  <c:v>43.33114990882677</c:v>
                </c:pt>
                <c:pt idx="3637">
                  <c:v>43.33369973220759</c:v>
                </c:pt>
                <c:pt idx="3638">
                  <c:v>43.3293989898666</c:v>
                </c:pt>
                <c:pt idx="3639">
                  <c:v>43.32639992255644</c:v>
                </c:pt>
                <c:pt idx="3640">
                  <c:v>43.32794988479144</c:v>
                </c:pt>
                <c:pt idx="3641">
                  <c:v>43.32940011558458</c:v>
                </c:pt>
                <c:pt idx="3642">
                  <c:v>43.332499973676</c:v>
                </c:pt>
                <c:pt idx="3643">
                  <c:v>43.3296498363452</c:v>
                </c:pt>
                <c:pt idx="3644">
                  <c:v>43.32779997367834</c:v>
                </c:pt>
                <c:pt idx="3645">
                  <c:v>43.32784991187873</c:v>
                </c:pt>
                <c:pt idx="3646">
                  <c:v>43.3264999828316</c:v>
                </c:pt>
                <c:pt idx="3647">
                  <c:v>43.32499967803597</c:v>
                </c:pt>
                <c:pt idx="3648">
                  <c:v>43.32539938239643</c:v>
                </c:pt>
                <c:pt idx="3649">
                  <c:v>43.324399971003</c:v>
                </c:pt>
                <c:pt idx="3650">
                  <c:v>43.32480000419309</c:v>
                </c:pt>
                <c:pt idx="3651">
                  <c:v>43.31814994849628</c:v>
                </c:pt>
                <c:pt idx="3652">
                  <c:v>43.31574958037891</c:v>
                </c:pt>
                <c:pt idx="3653">
                  <c:v>43.31215054931454</c:v>
                </c:pt>
                <c:pt idx="3654">
                  <c:v>43.31250003166132</c:v>
                </c:pt>
                <c:pt idx="3655">
                  <c:v>43.31175006331976</c:v>
                </c:pt>
                <c:pt idx="3656">
                  <c:v>43.31414992447026</c:v>
                </c:pt>
                <c:pt idx="3657">
                  <c:v>43.31585019301929</c:v>
                </c:pt>
                <c:pt idx="3658">
                  <c:v>43.31684991531072</c:v>
                </c:pt>
                <c:pt idx="3659">
                  <c:v>43.31550001945288</c:v>
                </c:pt>
                <c:pt idx="3660">
                  <c:v>43.31415000877314</c:v>
                </c:pt>
                <c:pt idx="3661">
                  <c:v>43.3107999107342</c:v>
                </c:pt>
                <c:pt idx="3662">
                  <c:v>43.30594991226098</c:v>
                </c:pt>
                <c:pt idx="3663">
                  <c:v>43.30674967384036</c:v>
                </c:pt>
                <c:pt idx="3664">
                  <c:v>43.30359991683508</c:v>
                </c:pt>
                <c:pt idx="3665">
                  <c:v>43.30214998473821</c:v>
                </c:pt>
                <c:pt idx="3666">
                  <c:v>43.30505002097925</c:v>
                </c:pt>
                <c:pt idx="3667">
                  <c:v>43.30054978866244</c:v>
                </c:pt>
                <c:pt idx="3668">
                  <c:v>43.3015005447378</c:v>
                </c:pt>
                <c:pt idx="3669">
                  <c:v>43.30519988974993</c:v>
                </c:pt>
                <c:pt idx="3670">
                  <c:v>43.30469999847264</c:v>
                </c:pt>
                <c:pt idx="3671">
                  <c:v>43.30069993820143</c:v>
                </c:pt>
                <c:pt idx="3672">
                  <c:v>43.30170003776218</c:v>
                </c:pt>
                <c:pt idx="3673">
                  <c:v>43.30009976615838</c:v>
                </c:pt>
                <c:pt idx="3674">
                  <c:v>43.29830004081668</c:v>
                </c:pt>
                <c:pt idx="3675">
                  <c:v>43.29470008926364</c:v>
                </c:pt>
                <c:pt idx="3676">
                  <c:v>43.29360005912531</c:v>
                </c:pt>
                <c:pt idx="3677">
                  <c:v>43.29184985847314</c:v>
                </c:pt>
                <c:pt idx="3678">
                  <c:v>43.28664952353937</c:v>
                </c:pt>
                <c:pt idx="3679">
                  <c:v>43.2832500064833</c:v>
                </c:pt>
                <c:pt idx="3680">
                  <c:v>43.28259992942548</c:v>
                </c:pt>
                <c:pt idx="3681">
                  <c:v>43.28030003509411</c:v>
                </c:pt>
                <c:pt idx="3682">
                  <c:v>43.28005034141461</c:v>
                </c:pt>
                <c:pt idx="3683">
                  <c:v>43.2819508151988</c:v>
                </c:pt>
                <c:pt idx="3684">
                  <c:v>43.28244995193381</c:v>
                </c:pt>
                <c:pt idx="3685">
                  <c:v>43.28634990959108</c:v>
                </c:pt>
                <c:pt idx="3686">
                  <c:v>43.28405001830833</c:v>
                </c:pt>
                <c:pt idx="3687">
                  <c:v>43.2825500907893</c:v>
                </c:pt>
                <c:pt idx="3688">
                  <c:v>43.28255090865786</c:v>
                </c:pt>
                <c:pt idx="3689">
                  <c:v>43.28489997749055</c:v>
                </c:pt>
                <c:pt idx="3690">
                  <c:v>43.2878499305698</c:v>
                </c:pt>
                <c:pt idx="3691">
                  <c:v>43.28600006789929</c:v>
                </c:pt>
                <c:pt idx="3692">
                  <c:v>43.28249994125144</c:v>
                </c:pt>
                <c:pt idx="3693">
                  <c:v>43.27940014953128</c:v>
                </c:pt>
                <c:pt idx="3694">
                  <c:v>43.27710008010763</c:v>
                </c:pt>
                <c:pt idx="3695">
                  <c:v>43.2722999202706</c:v>
                </c:pt>
                <c:pt idx="3696">
                  <c:v>43.27205001830952</c:v>
                </c:pt>
                <c:pt idx="3697">
                  <c:v>43.27454993667561</c:v>
                </c:pt>
                <c:pt idx="3698">
                  <c:v>43.27105003623728</c:v>
                </c:pt>
                <c:pt idx="3699">
                  <c:v>43.27070000152525</c:v>
                </c:pt>
                <c:pt idx="3700">
                  <c:v>43.27075006332234</c:v>
                </c:pt>
                <c:pt idx="3701">
                  <c:v>43.26684999999634</c:v>
                </c:pt>
                <c:pt idx="3702">
                  <c:v>43.2620999050123</c:v>
                </c:pt>
                <c:pt idx="3703">
                  <c:v>43.26055062179512</c:v>
                </c:pt>
                <c:pt idx="3704">
                  <c:v>43.26280003471402</c:v>
                </c:pt>
                <c:pt idx="3705">
                  <c:v>43.26230009498613</c:v>
                </c:pt>
                <c:pt idx="3706">
                  <c:v>43.26235005416675</c:v>
                </c:pt>
                <c:pt idx="3707">
                  <c:v>43.26415004501178</c:v>
                </c:pt>
                <c:pt idx="3708">
                  <c:v>43.26515085982828</c:v>
                </c:pt>
                <c:pt idx="3709">
                  <c:v>43.2660499965641</c:v>
                </c:pt>
                <c:pt idx="3710">
                  <c:v>43.26415002670184</c:v>
                </c:pt>
                <c:pt idx="3711">
                  <c:v>43.263249890897</c:v>
                </c:pt>
                <c:pt idx="3712">
                  <c:v>43.26455021667061</c:v>
                </c:pt>
                <c:pt idx="3713">
                  <c:v>43.26265075683113</c:v>
                </c:pt>
                <c:pt idx="3714">
                  <c:v>43.26524992980921</c:v>
                </c:pt>
                <c:pt idx="3715">
                  <c:v>43.2647001064288</c:v>
                </c:pt>
                <c:pt idx="3716">
                  <c:v>43.26474993285955</c:v>
                </c:pt>
                <c:pt idx="3717">
                  <c:v>43.26040064964035</c:v>
                </c:pt>
                <c:pt idx="3718">
                  <c:v>43.25910002784804</c:v>
                </c:pt>
                <c:pt idx="3719">
                  <c:v>43.2578000942194</c:v>
                </c:pt>
                <c:pt idx="3720">
                  <c:v>43.25519998855452</c:v>
                </c:pt>
                <c:pt idx="3721">
                  <c:v>43.25514989356452</c:v>
                </c:pt>
                <c:pt idx="3722">
                  <c:v>43.25660059814252</c:v>
                </c:pt>
                <c:pt idx="3723">
                  <c:v>43.26029986763024</c:v>
                </c:pt>
                <c:pt idx="3724">
                  <c:v>43.25929997329511</c:v>
                </c:pt>
                <c:pt idx="3725">
                  <c:v>43.26185003204228</c:v>
                </c:pt>
                <c:pt idx="3726">
                  <c:v>43.2622498931887</c:v>
                </c:pt>
                <c:pt idx="3727">
                  <c:v>43.2605499534584</c:v>
                </c:pt>
                <c:pt idx="3728">
                  <c:v>43.25874999275038</c:v>
                </c:pt>
                <c:pt idx="3729">
                  <c:v>43.25654995956209</c:v>
                </c:pt>
                <c:pt idx="3730">
                  <c:v>43.25455010147197</c:v>
                </c:pt>
                <c:pt idx="3731">
                  <c:v>43.25535002593824</c:v>
                </c:pt>
                <c:pt idx="3732">
                  <c:v>43.25704977531129</c:v>
                </c:pt>
                <c:pt idx="3733">
                  <c:v>43.25250076675002</c:v>
                </c:pt>
                <c:pt idx="3734">
                  <c:v>43.25419997291465</c:v>
                </c:pt>
                <c:pt idx="3735">
                  <c:v>43.25174990806408</c:v>
                </c:pt>
                <c:pt idx="3736">
                  <c:v>43.24780001525505</c:v>
                </c:pt>
                <c:pt idx="3737">
                  <c:v>43.24595021591085</c:v>
                </c:pt>
                <c:pt idx="3738">
                  <c:v>43.24660061874236</c:v>
                </c:pt>
                <c:pt idx="3739">
                  <c:v>43.25225006484834</c:v>
                </c:pt>
                <c:pt idx="3740">
                  <c:v>43.25245006484693</c:v>
                </c:pt>
                <c:pt idx="3741">
                  <c:v>43.25500000304964</c:v>
                </c:pt>
                <c:pt idx="3742">
                  <c:v>43.25750033797886</c:v>
                </c:pt>
                <c:pt idx="3743">
                  <c:v>43.25589972228772</c:v>
                </c:pt>
                <c:pt idx="3744">
                  <c:v>43.25304989585493</c:v>
                </c:pt>
                <c:pt idx="3745">
                  <c:v>43.24995001067873</c:v>
                </c:pt>
                <c:pt idx="3746">
                  <c:v>43.2452499835963</c:v>
                </c:pt>
                <c:pt idx="3747">
                  <c:v>43.24390005760142</c:v>
                </c:pt>
                <c:pt idx="3748">
                  <c:v>43.23815050582561</c:v>
                </c:pt>
                <c:pt idx="3749">
                  <c:v>43.23490002135804</c:v>
                </c:pt>
                <c:pt idx="3750">
                  <c:v>43.2298999340019</c:v>
                </c:pt>
                <c:pt idx="3751">
                  <c:v>43.22339997939707</c:v>
                </c:pt>
                <c:pt idx="3752">
                  <c:v>43.2233999401069</c:v>
                </c:pt>
                <c:pt idx="3753">
                  <c:v>43.22290025100665</c:v>
                </c:pt>
                <c:pt idx="3754">
                  <c:v>43.22374990539538</c:v>
                </c:pt>
                <c:pt idx="3755">
                  <c:v>43.22574990539215</c:v>
                </c:pt>
                <c:pt idx="3756">
                  <c:v>43.2256001029964</c:v>
                </c:pt>
                <c:pt idx="3757">
                  <c:v>43.22464999885414</c:v>
                </c:pt>
                <c:pt idx="3758">
                  <c:v>43.22299956283677</c:v>
                </c:pt>
                <c:pt idx="3759">
                  <c:v>43.2219500473002</c:v>
                </c:pt>
                <c:pt idx="3760">
                  <c:v>43.2192500171659</c:v>
                </c:pt>
                <c:pt idx="3761">
                  <c:v>43.2169499176016</c:v>
                </c:pt>
                <c:pt idx="3762">
                  <c:v>43.21540016059953</c:v>
                </c:pt>
                <c:pt idx="3763">
                  <c:v>43.2184008697477</c:v>
                </c:pt>
                <c:pt idx="3764">
                  <c:v>43.22005007438202</c:v>
                </c:pt>
                <c:pt idx="3765">
                  <c:v>43.22059997329416</c:v>
                </c:pt>
                <c:pt idx="3766">
                  <c:v>43.21789997939775</c:v>
                </c:pt>
                <c:pt idx="3767">
                  <c:v>43.21540008506418</c:v>
                </c:pt>
                <c:pt idx="3768">
                  <c:v>43.21110042609871</c:v>
                </c:pt>
                <c:pt idx="3769">
                  <c:v>43.21105011367762</c:v>
                </c:pt>
                <c:pt idx="3770">
                  <c:v>43.20705001716124</c:v>
                </c:pt>
                <c:pt idx="3771">
                  <c:v>43.20634991149564</c:v>
                </c:pt>
                <c:pt idx="3772">
                  <c:v>43.20599970168769</c:v>
                </c:pt>
                <c:pt idx="3773">
                  <c:v>43.20464960670142</c:v>
                </c:pt>
                <c:pt idx="3774">
                  <c:v>43.20354991760177</c:v>
                </c:pt>
                <c:pt idx="3775">
                  <c:v>43.20020002479577</c:v>
                </c:pt>
                <c:pt idx="3776">
                  <c:v>43.19745003242132</c:v>
                </c:pt>
                <c:pt idx="3777">
                  <c:v>43.19240007629196</c:v>
                </c:pt>
                <c:pt idx="3778">
                  <c:v>43.19320007628994</c:v>
                </c:pt>
                <c:pt idx="3779">
                  <c:v>43.19415010795273</c:v>
                </c:pt>
                <c:pt idx="3780">
                  <c:v>43.19050007934493</c:v>
                </c:pt>
                <c:pt idx="3781">
                  <c:v>43.188949942014</c:v>
                </c:pt>
                <c:pt idx="3782">
                  <c:v>43.18549953307592</c:v>
                </c:pt>
                <c:pt idx="3783">
                  <c:v>43.18204964332108</c:v>
                </c:pt>
                <c:pt idx="3784">
                  <c:v>43.18030009154972</c:v>
                </c:pt>
                <c:pt idx="3785">
                  <c:v>43.18010008849524</c:v>
                </c:pt>
                <c:pt idx="3786">
                  <c:v>43.18000002212284</c:v>
                </c:pt>
                <c:pt idx="3787">
                  <c:v>43.17814951667606</c:v>
                </c:pt>
                <c:pt idx="3788">
                  <c:v>43.17730058059533</c:v>
                </c:pt>
                <c:pt idx="3789">
                  <c:v>43.17884999351372</c:v>
                </c:pt>
                <c:pt idx="3790">
                  <c:v>43.17640005836436</c:v>
                </c:pt>
                <c:pt idx="3791">
                  <c:v>43.17294992103416</c:v>
                </c:pt>
                <c:pt idx="3792">
                  <c:v>43.17294957694685</c:v>
                </c:pt>
                <c:pt idx="3793">
                  <c:v>43.1720002002694</c:v>
                </c:pt>
                <c:pt idx="3794">
                  <c:v>43.1750499240843</c:v>
                </c:pt>
                <c:pt idx="3795">
                  <c:v>43.17395002975172</c:v>
                </c:pt>
                <c:pt idx="3796">
                  <c:v>43.17729988631982</c:v>
                </c:pt>
                <c:pt idx="3797">
                  <c:v>43.17779960860935</c:v>
                </c:pt>
                <c:pt idx="3798">
                  <c:v>43.17704947433228</c:v>
                </c:pt>
                <c:pt idx="3799">
                  <c:v>43.17490002517297</c:v>
                </c:pt>
                <c:pt idx="3800">
                  <c:v>43.17119989852654</c:v>
                </c:pt>
                <c:pt idx="3801">
                  <c:v>43.16859990462762</c:v>
                </c:pt>
                <c:pt idx="3802">
                  <c:v>43.16455001182475</c:v>
                </c:pt>
                <c:pt idx="3803">
                  <c:v>43.1654999408711</c:v>
                </c:pt>
                <c:pt idx="3804">
                  <c:v>43.16570007667178</c:v>
                </c:pt>
                <c:pt idx="3805">
                  <c:v>43.1678001007058</c:v>
                </c:pt>
                <c:pt idx="3806">
                  <c:v>43.16755009918052</c:v>
                </c:pt>
                <c:pt idx="3807">
                  <c:v>43.16800019721632</c:v>
                </c:pt>
                <c:pt idx="3808">
                  <c:v>43.16520069808757</c:v>
                </c:pt>
                <c:pt idx="3809">
                  <c:v>43.1692501079524</c:v>
                </c:pt>
                <c:pt idx="3810">
                  <c:v>43.16425004463235</c:v>
                </c:pt>
                <c:pt idx="3811">
                  <c:v>43.16590003089732</c:v>
                </c:pt>
                <c:pt idx="3812">
                  <c:v>43.16655036735392</c:v>
                </c:pt>
                <c:pt idx="3813">
                  <c:v>43.16820124397055</c:v>
                </c:pt>
                <c:pt idx="3814">
                  <c:v>43.17170010299378</c:v>
                </c:pt>
                <c:pt idx="3815">
                  <c:v>43.17555008926138</c:v>
                </c:pt>
                <c:pt idx="3816">
                  <c:v>43.1724500862074</c:v>
                </c:pt>
                <c:pt idx="3817">
                  <c:v>43.17320001525513</c:v>
                </c:pt>
                <c:pt idx="3818">
                  <c:v>43.17454957313385</c:v>
                </c:pt>
                <c:pt idx="3819">
                  <c:v>43.17180005454792</c:v>
                </c:pt>
                <c:pt idx="3820">
                  <c:v>43.1700998825072</c:v>
                </c:pt>
                <c:pt idx="3821">
                  <c:v>43.1700499504077</c:v>
                </c:pt>
                <c:pt idx="3822">
                  <c:v>43.16890079994118</c:v>
                </c:pt>
                <c:pt idx="3823">
                  <c:v>43.1697003349291</c:v>
                </c:pt>
                <c:pt idx="3824">
                  <c:v>43.16439988822822</c:v>
                </c:pt>
                <c:pt idx="3825">
                  <c:v>43.16099996070625</c:v>
                </c:pt>
                <c:pt idx="3826">
                  <c:v>43.15635000152542</c:v>
                </c:pt>
                <c:pt idx="3827">
                  <c:v>43.15714982947974</c:v>
                </c:pt>
                <c:pt idx="3828">
                  <c:v>43.15854989280706</c:v>
                </c:pt>
                <c:pt idx="3829">
                  <c:v>43.15709999694445</c:v>
                </c:pt>
                <c:pt idx="3830">
                  <c:v>43.15349997596422</c:v>
                </c:pt>
                <c:pt idx="3831">
                  <c:v>43.15249994277473</c:v>
                </c:pt>
                <c:pt idx="3832">
                  <c:v>43.15494990196019</c:v>
                </c:pt>
                <c:pt idx="3833">
                  <c:v>43.15810054626127</c:v>
                </c:pt>
                <c:pt idx="3834">
                  <c:v>43.16019992446673</c:v>
                </c:pt>
                <c:pt idx="3835">
                  <c:v>43.15809989127956</c:v>
                </c:pt>
                <c:pt idx="3836">
                  <c:v>43.15669989433081</c:v>
                </c:pt>
                <c:pt idx="3837">
                  <c:v>43.15570036201097</c:v>
                </c:pt>
                <c:pt idx="3838">
                  <c:v>43.15710043144279</c:v>
                </c:pt>
                <c:pt idx="3839">
                  <c:v>43.15600005111261</c:v>
                </c:pt>
                <c:pt idx="3840">
                  <c:v>43.15544994697486</c:v>
                </c:pt>
                <c:pt idx="3841">
                  <c:v>43.1594499046332</c:v>
                </c:pt>
                <c:pt idx="3842">
                  <c:v>43.16180010528478</c:v>
                </c:pt>
                <c:pt idx="3843">
                  <c:v>43.16334959678352</c:v>
                </c:pt>
                <c:pt idx="3844">
                  <c:v>43.16350001182218</c:v>
                </c:pt>
                <c:pt idx="3845">
                  <c:v>43.16219988517696</c:v>
                </c:pt>
                <c:pt idx="3846">
                  <c:v>43.16045011901587</c:v>
                </c:pt>
                <c:pt idx="3847">
                  <c:v>43.15690029258622</c:v>
                </c:pt>
                <c:pt idx="3848">
                  <c:v>43.15680049476212</c:v>
                </c:pt>
                <c:pt idx="3849">
                  <c:v>43.1561500797252</c:v>
                </c:pt>
                <c:pt idx="3850">
                  <c:v>43.15259994239386</c:v>
                </c:pt>
                <c:pt idx="3851">
                  <c:v>43.15509997863774</c:v>
                </c:pt>
                <c:pt idx="3852">
                  <c:v>43.15544974174554</c:v>
                </c:pt>
                <c:pt idx="3853">
                  <c:v>43.15480073318029</c:v>
                </c:pt>
                <c:pt idx="3854">
                  <c:v>43.1572499408685</c:v>
                </c:pt>
                <c:pt idx="3855">
                  <c:v>43.1569499408688</c:v>
                </c:pt>
                <c:pt idx="3856">
                  <c:v>43.15625011291194</c:v>
                </c:pt>
                <c:pt idx="3857">
                  <c:v>43.15569998473802</c:v>
                </c:pt>
                <c:pt idx="3858">
                  <c:v>43.15755001334763</c:v>
                </c:pt>
                <c:pt idx="3859">
                  <c:v>43.15864998015968</c:v>
                </c:pt>
                <c:pt idx="3860">
                  <c:v>43.16199999961827</c:v>
                </c:pt>
                <c:pt idx="3861">
                  <c:v>43.16189992103318</c:v>
                </c:pt>
                <c:pt idx="3862">
                  <c:v>43.1636502181973</c:v>
                </c:pt>
                <c:pt idx="3863">
                  <c:v>43.16475051994347</c:v>
                </c:pt>
                <c:pt idx="3864">
                  <c:v>43.16304993438462</c:v>
                </c:pt>
                <c:pt idx="3865">
                  <c:v>43.16190004157761</c:v>
                </c:pt>
                <c:pt idx="3866">
                  <c:v>43.1638499374385</c:v>
                </c:pt>
                <c:pt idx="3867">
                  <c:v>43.16450013198846</c:v>
                </c:pt>
                <c:pt idx="3868">
                  <c:v>43.1603993171666</c:v>
                </c:pt>
                <c:pt idx="3869">
                  <c:v>43.15935000686295</c:v>
                </c:pt>
                <c:pt idx="3870">
                  <c:v>43.15974991035182</c:v>
                </c:pt>
                <c:pt idx="3871">
                  <c:v>43.16499998435756</c:v>
                </c:pt>
                <c:pt idx="3872">
                  <c:v>43.16409979438686</c:v>
                </c:pt>
                <c:pt idx="3873">
                  <c:v>43.16444959068029</c:v>
                </c:pt>
                <c:pt idx="3874">
                  <c:v>43.1627999362936</c:v>
                </c:pt>
                <c:pt idx="3875">
                  <c:v>43.16055007667091</c:v>
                </c:pt>
                <c:pt idx="3876">
                  <c:v>43.15624994697282</c:v>
                </c:pt>
                <c:pt idx="3877">
                  <c:v>43.15610004501286</c:v>
                </c:pt>
                <c:pt idx="3878">
                  <c:v>43.15479980659074</c:v>
                </c:pt>
                <c:pt idx="3879">
                  <c:v>43.1561499107338</c:v>
                </c:pt>
                <c:pt idx="3880">
                  <c:v>43.1582499046308</c:v>
                </c:pt>
                <c:pt idx="3881">
                  <c:v>43.16499999351436</c:v>
                </c:pt>
                <c:pt idx="3882">
                  <c:v>43.16780032233873</c:v>
                </c:pt>
                <c:pt idx="3883">
                  <c:v>43.16844933090033</c:v>
                </c:pt>
                <c:pt idx="3884">
                  <c:v>43.16639992103591</c:v>
                </c:pt>
                <c:pt idx="3885">
                  <c:v>43.1673500282268</c:v>
                </c:pt>
                <c:pt idx="3886">
                  <c:v>43.16450006904414</c:v>
                </c:pt>
                <c:pt idx="3887">
                  <c:v>43.16344982299415</c:v>
                </c:pt>
                <c:pt idx="3888">
                  <c:v>43.16325037231218</c:v>
                </c:pt>
                <c:pt idx="3889">
                  <c:v>43.16345006141272</c:v>
                </c:pt>
                <c:pt idx="3890">
                  <c:v>43.1693000144951</c:v>
                </c:pt>
                <c:pt idx="3891">
                  <c:v>43.17080003242517</c:v>
                </c:pt>
                <c:pt idx="3892">
                  <c:v>43.17415012130732</c:v>
                </c:pt>
                <c:pt idx="3893">
                  <c:v>43.17354933967363</c:v>
                </c:pt>
                <c:pt idx="3894">
                  <c:v>43.1686000988011</c:v>
                </c:pt>
                <c:pt idx="3895">
                  <c:v>43.16464997367802</c:v>
                </c:pt>
                <c:pt idx="3896">
                  <c:v>43.16325008544661</c:v>
                </c:pt>
                <c:pt idx="3897">
                  <c:v>43.1629003555281</c:v>
                </c:pt>
                <c:pt idx="3898">
                  <c:v>43.16620045204034</c:v>
                </c:pt>
                <c:pt idx="3899">
                  <c:v>43.16554990119766</c:v>
                </c:pt>
                <c:pt idx="3900">
                  <c:v>43.16374990425175</c:v>
                </c:pt>
                <c:pt idx="3901">
                  <c:v>43.16125008544621</c:v>
                </c:pt>
                <c:pt idx="3902">
                  <c:v>43.15980005683739</c:v>
                </c:pt>
                <c:pt idx="3903">
                  <c:v>43.1581998878464</c:v>
                </c:pt>
                <c:pt idx="3904">
                  <c:v>43.15859995727442</c:v>
                </c:pt>
                <c:pt idx="3905">
                  <c:v>43.1564499889355</c:v>
                </c:pt>
                <c:pt idx="3906">
                  <c:v>43.15790004462906</c:v>
                </c:pt>
                <c:pt idx="3907">
                  <c:v>43.1564503478985</c:v>
                </c:pt>
                <c:pt idx="3908">
                  <c:v>43.15594990119644</c:v>
                </c:pt>
                <c:pt idx="3909">
                  <c:v>43.1507499042491</c:v>
                </c:pt>
                <c:pt idx="3910">
                  <c:v>43.14634994354128</c:v>
                </c:pt>
                <c:pt idx="3911">
                  <c:v>43.1467999752058</c:v>
                </c:pt>
                <c:pt idx="3912">
                  <c:v>43.1476002376512</c:v>
                </c:pt>
                <c:pt idx="3913">
                  <c:v>43.14610057258324</c:v>
                </c:pt>
                <c:pt idx="3914">
                  <c:v>43.14579995078748</c:v>
                </c:pt>
                <c:pt idx="3915">
                  <c:v>43.14195006103182</c:v>
                </c:pt>
                <c:pt idx="3916">
                  <c:v>43.14025009727264</c:v>
                </c:pt>
                <c:pt idx="3917">
                  <c:v>43.14240018615601</c:v>
                </c:pt>
                <c:pt idx="3918">
                  <c:v>43.14024963226255</c:v>
                </c:pt>
                <c:pt idx="3919">
                  <c:v>43.13690004730233</c:v>
                </c:pt>
                <c:pt idx="3920">
                  <c:v>43.13810003204344</c:v>
                </c:pt>
                <c:pt idx="3921">
                  <c:v>43.1396499401053</c:v>
                </c:pt>
                <c:pt idx="3922">
                  <c:v>43.1412504470827</c:v>
                </c:pt>
                <c:pt idx="3923">
                  <c:v>43.13864980125072</c:v>
                </c:pt>
                <c:pt idx="3924">
                  <c:v>43.13804990692005</c:v>
                </c:pt>
                <c:pt idx="3925">
                  <c:v>43.13555005188027</c:v>
                </c:pt>
                <c:pt idx="3926">
                  <c:v>43.13185008811705</c:v>
                </c:pt>
                <c:pt idx="3927">
                  <c:v>43.13115009422108</c:v>
                </c:pt>
                <c:pt idx="3928">
                  <c:v>43.13040010185068</c:v>
                </c:pt>
                <c:pt idx="3929">
                  <c:v>43.13130006561187</c:v>
                </c:pt>
                <c:pt idx="3930">
                  <c:v>43.13099995689117</c:v>
                </c:pt>
                <c:pt idx="3931">
                  <c:v>43.12730005645426</c:v>
                </c:pt>
                <c:pt idx="3932">
                  <c:v>43.12260031890765</c:v>
                </c:pt>
                <c:pt idx="3933">
                  <c:v>43.12360010452177</c:v>
                </c:pt>
                <c:pt idx="3934">
                  <c:v>43.12350006828274</c:v>
                </c:pt>
                <c:pt idx="3935">
                  <c:v>43.1216500064802</c:v>
                </c:pt>
                <c:pt idx="3936">
                  <c:v>43.1223500095366</c:v>
                </c:pt>
                <c:pt idx="3937">
                  <c:v>43.12379966392472</c:v>
                </c:pt>
                <c:pt idx="3938">
                  <c:v>43.12395032043423</c:v>
                </c:pt>
                <c:pt idx="3939">
                  <c:v>43.1274000774356</c:v>
                </c:pt>
                <c:pt idx="3940">
                  <c:v>43.12655000343147</c:v>
                </c:pt>
                <c:pt idx="3941">
                  <c:v>43.12535011215006</c:v>
                </c:pt>
                <c:pt idx="3942">
                  <c:v>43.1202500217405</c:v>
                </c:pt>
                <c:pt idx="3943">
                  <c:v>43.11720009879716</c:v>
                </c:pt>
                <c:pt idx="3944">
                  <c:v>43.11760002937081</c:v>
                </c:pt>
                <c:pt idx="3945">
                  <c:v>43.11940002632036</c:v>
                </c:pt>
                <c:pt idx="3946">
                  <c:v>43.11739988441332</c:v>
                </c:pt>
                <c:pt idx="3947">
                  <c:v>43.11974981040475</c:v>
                </c:pt>
                <c:pt idx="3948">
                  <c:v>43.12290035514524</c:v>
                </c:pt>
                <c:pt idx="3949">
                  <c:v>43.12334997634753</c:v>
                </c:pt>
                <c:pt idx="3950">
                  <c:v>43.1220499069168</c:v>
                </c:pt>
                <c:pt idx="3951">
                  <c:v>43.1178999839758</c:v>
                </c:pt>
                <c:pt idx="3952">
                  <c:v>43.11639961585752</c:v>
                </c:pt>
                <c:pt idx="3953">
                  <c:v>43.11114986495886</c:v>
                </c:pt>
                <c:pt idx="3954">
                  <c:v>43.10920010490372</c:v>
                </c:pt>
                <c:pt idx="3955">
                  <c:v>43.10935003394843</c:v>
                </c:pt>
                <c:pt idx="3956">
                  <c:v>43.11230008964412</c:v>
                </c:pt>
                <c:pt idx="3957">
                  <c:v>43.1129505195604</c:v>
                </c:pt>
                <c:pt idx="3958">
                  <c:v>43.11345006980626</c:v>
                </c:pt>
                <c:pt idx="3959">
                  <c:v>43.11245006980607</c:v>
                </c:pt>
                <c:pt idx="3960">
                  <c:v>43.11110003814611</c:v>
                </c:pt>
                <c:pt idx="3961">
                  <c:v>43.11254993094917</c:v>
                </c:pt>
                <c:pt idx="3962">
                  <c:v>43.11215009383886</c:v>
                </c:pt>
                <c:pt idx="3963">
                  <c:v>43.1119993801076</c:v>
                </c:pt>
                <c:pt idx="3964">
                  <c:v>43.10875003661931</c:v>
                </c:pt>
                <c:pt idx="3965">
                  <c:v>43.10534989776352</c:v>
                </c:pt>
                <c:pt idx="3966">
                  <c:v>43.10679999274726</c:v>
                </c:pt>
                <c:pt idx="3967">
                  <c:v>43.10540029754338</c:v>
                </c:pt>
                <c:pt idx="3968">
                  <c:v>43.10940059928544</c:v>
                </c:pt>
                <c:pt idx="3969">
                  <c:v>43.11275001220565</c:v>
                </c:pt>
                <c:pt idx="3970">
                  <c:v>43.11689997138819</c:v>
                </c:pt>
                <c:pt idx="3971">
                  <c:v>43.11999989890682</c:v>
                </c:pt>
                <c:pt idx="3972">
                  <c:v>43.12014986114082</c:v>
                </c:pt>
                <c:pt idx="3973">
                  <c:v>43.11719962119969</c:v>
                </c:pt>
                <c:pt idx="3974">
                  <c:v>43.11785010261519</c:v>
                </c:pt>
                <c:pt idx="3975">
                  <c:v>43.1166000377634</c:v>
                </c:pt>
                <c:pt idx="3976">
                  <c:v>43.11549996528263</c:v>
                </c:pt>
                <c:pt idx="3977">
                  <c:v>43.11719982337672</c:v>
                </c:pt>
                <c:pt idx="3978">
                  <c:v>43.11669952163718</c:v>
                </c:pt>
                <c:pt idx="3979">
                  <c:v>43.11425007247817</c:v>
                </c:pt>
                <c:pt idx="3980">
                  <c:v>43.11854992751977</c:v>
                </c:pt>
                <c:pt idx="3981">
                  <c:v>43.1149500030515</c:v>
                </c:pt>
                <c:pt idx="3982">
                  <c:v>43.11364992751987</c:v>
                </c:pt>
                <c:pt idx="3983">
                  <c:v>43.11265016593825</c:v>
                </c:pt>
                <c:pt idx="3984">
                  <c:v>43.11539988975345</c:v>
                </c:pt>
                <c:pt idx="3985">
                  <c:v>43.11709992293981</c:v>
                </c:pt>
                <c:pt idx="3986">
                  <c:v>43.11909991988796</c:v>
                </c:pt>
                <c:pt idx="3987">
                  <c:v>43.12324984588485</c:v>
                </c:pt>
                <c:pt idx="3988">
                  <c:v>43.1193501869202</c:v>
                </c:pt>
                <c:pt idx="3989">
                  <c:v>43.1174000133469</c:v>
                </c:pt>
                <c:pt idx="3990">
                  <c:v>43.11459991378432</c:v>
                </c:pt>
                <c:pt idx="3991">
                  <c:v>43.1156499786375</c:v>
                </c:pt>
                <c:pt idx="3992">
                  <c:v>43.11665011443983</c:v>
                </c:pt>
                <c:pt idx="3993">
                  <c:v>43.12175024718818</c:v>
                </c:pt>
                <c:pt idx="3994">
                  <c:v>43.12314993629115</c:v>
                </c:pt>
                <c:pt idx="3995">
                  <c:v>43.12015002975385</c:v>
                </c:pt>
                <c:pt idx="3996">
                  <c:v>43.11830002212445</c:v>
                </c:pt>
                <c:pt idx="3997">
                  <c:v>43.11429950599264</c:v>
                </c:pt>
                <c:pt idx="3998">
                  <c:v>43.11105042800773</c:v>
                </c:pt>
                <c:pt idx="3999">
                  <c:v>43.10870008239726</c:v>
                </c:pt>
                <c:pt idx="4000">
                  <c:v>43.10265008392162</c:v>
                </c:pt>
                <c:pt idx="4001">
                  <c:v>43.09944988174175</c:v>
                </c:pt>
                <c:pt idx="4002">
                  <c:v>43.0955500144919</c:v>
                </c:pt>
                <c:pt idx="4003">
                  <c:v>43.0948502769461</c:v>
                </c:pt>
                <c:pt idx="4004">
                  <c:v>43.09610006713774</c:v>
                </c:pt>
                <c:pt idx="4005">
                  <c:v>43.09454999923764</c:v>
                </c:pt>
                <c:pt idx="4006">
                  <c:v>43.09369993133441</c:v>
                </c:pt>
                <c:pt idx="4007">
                  <c:v>43.09290007934396</c:v>
                </c:pt>
                <c:pt idx="4008">
                  <c:v>43.09135018348388</c:v>
                </c:pt>
                <c:pt idx="4009">
                  <c:v>43.0889999767278</c:v>
                </c:pt>
                <c:pt idx="4010">
                  <c:v>43.08649990730191</c:v>
                </c:pt>
                <c:pt idx="4011">
                  <c:v>43.08250004920774</c:v>
                </c:pt>
                <c:pt idx="4012">
                  <c:v>43.08315014724576</c:v>
                </c:pt>
                <c:pt idx="4013">
                  <c:v>43.08410048370203</c:v>
                </c:pt>
                <c:pt idx="4014">
                  <c:v>43.08574993285947</c:v>
                </c:pt>
                <c:pt idx="4015">
                  <c:v>43.0846000308993</c:v>
                </c:pt>
                <c:pt idx="4016">
                  <c:v>43.08454999007881</c:v>
                </c:pt>
                <c:pt idx="4017">
                  <c:v>43.0811000972717</c:v>
                </c:pt>
                <c:pt idx="4018">
                  <c:v>43.08289972000057</c:v>
                </c:pt>
                <c:pt idx="4019">
                  <c:v>43.08035002937322</c:v>
                </c:pt>
                <c:pt idx="4020">
                  <c:v>43.07635002937241</c:v>
                </c:pt>
                <c:pt idx="4021">
                  <c:v>43.07624992370619</c:v>
                </c:pt>
                <c:pt idx="4022">
                  <c:v>43.07495012588333</c:v>
                </c:pt>
                <c:pt idx="4023">
                  <c:v>43.0748007007569</c:v>
                </c:pt>
                <c:pt idx="4024">
                  <c:v>43.07304997482061</c:v>
                </c:pt>
                <c:pt idx="4025">
                  <c:v>43.07455010146805</c:v>
                </c:pt>
                <c:pt idx="4026">
                  <c:v>43.07434995651055</c:v>
                </c:pt>
                <c:pt idx="4027">
                  <c:v>43.07375016174044</c:v>
                </c:pt>
                <c:pt idx="4028">
                  <c:v>43.07004945258814</c:v>
                </c:pt>
                <c:pt idx="4029">
                  <c:v>43.06755010757478</c:v>
                </c:pt>
                <c:pt idx="4030">
                  <c:v>43.06330011520185</c:v>
                </c:pt>
                <c:pt idx="4031">
                  <c:v>43.06410004577265</c:v>
                </c:pt>
                <c:pt idx="4032">
                  <c:v>43.06159978027063</c:v>
                </c:pt>
                <c:pt idx="4033">
                  <c:v>43.05874999313164</c:v>
                </c:pt>
                <c:pt idx="4034">
                  <c:v>43.05914995994315</c:v>
                </c:pt>
                <c:pt idx="4035">
                  <c:v>43.0572998889911</c:v>
                </c:pt>
                <c:pt idx="4036">
                  <c:v>43.05270006408682</c:v>
                </c:pt>
                <c:pt idx="4037">
                  <c:v>43.05385002632102</c:v>
                </c:pt>
                <c:pt idx="4038">
                  <c:v>43.05279985579909</c:v>
                </c:pt>
                <c:pt idx="4039">
                  <c:v>43.05070002784487</c:v>
                </c:pt>
                <c:pt idx="4040">
                  <c:v>43.04999996146944</c:v>
                </c:pt>
                <c:pt idx="4041">
                  <c:v>43.04595009574766</c:v>
                </c:pt>
                <c:pt idx="4042">
                  <c:v>43.04700016364948</c:v>
                </c:pt>
                <c:pt idx="4043">
                  <c:v>43.04349955405996</c:v>
                </c:pt>
                <c:pt idx="4044">
                  <c:v>43.04169990119406</c:v>
                </c:pt>
                <c:pt idx="4045">
                  <c:v>43.04025000839101</c:v>
                </c:pt>
                <c:pt idx="4046">
                  <c:v>43.03694996910053</c:v>
                </c:pt>
                <c:pt idx="4047">
                  <c:v>43.03589996757364</c:v>
                </c:pt>
                <c:pt idx="4048">
                  <c:v>43.0327003448474</c:v>
                </c:pt>
                <c:pt idx="4049">
                  <c:v>43.03539999770873</c:v>
                </c:pt>
                <c:pt idx="4050">
                  <c:v>43.03875002632048</c:v>
                </c:pt>
                <c:pt idx="4051">
                  <c:v>43.03979988288483</c:v>
                </c:pt>
                <c:pt idx="4052">
                  <c:v>43.03710026321276</c:v>
                </c:pt>
                <c:pt idx="4053">
                  <c:v>43.03764960670014</c:v>
                </c:pt>
                <c:pt idx="4054">
                  <c:v>43.03545008964284</c:v>
                </c:pt>
                <c:pt idx="4055">
                  <c:v>43.0321498874655</c:v>
                </c:pt>
                <c:pt idx="4056">
                  <c:v>43.03390002479136</c:v>
                </c:pt>
                <c:pt idx="4057">
                  <c:v>43.03575011977954</c:v>
                </c:pt>
                <c:pt idx="4058">
                  <c:v>43.0382500774358</c:v>
                </c:pt>
                <c:pt idx="4059">
                  <c:v>43.03764994163429</c:v>
                </c:pt>
                <c:pt idx="4060">
                  <c:v>43.03780010910123</c:v>
                </c:pt>
                <c:pt idx="4061">
                  <c:v>43.0405001090985</c:v>
                </c:pt>
                <c:pt idx="4062">
                  <c:v>43.04164996871987</c:v>
                </c:pt>
                <c:pt idx="4063">
                  <c:v>43.04244986304909</c:v>
                </c:pt>
                <c:pt idx="4064">
                  <c:v>43.04084996871459</c:v>
                </c:pt>
                <c:pt idx="4065">
                  <c:v>43.037049908442</c:v>
                </c:pt>
                <c:pt idx="4066">
                  <c:v>43.03505003509417</c:v>
                </c:pt>
                <c:pt idx="4067">
                  <c:v>43.03400006980883</c:v>
                </c:pt>
                <c:pt idx="4068">
                  <c:v>43.0334007064812</c:v>
                </c:pt>
                <c:pt idx="4069">
                  <c:v>43.03144994735339</c:v>
                </c:pt>
                <c:pt idx="4070">
                  <c:v>43.029449947353</c:v>
                </c:pt>
                <c:pt idx="4071">
                  <c:v>43.02985004997026</c:v>
                </c:pt>
                <c:pt idx="4072">
                  <c:v>43.03109967727504</c:v>
                </c:pt>
                <c:pt idx="4073">
                  <c:v>43.02830035629085</c:v>
                </c:pt>
                <c:pt idx="4074">
                  <c:v>43.02630004539242</c:v>
                </c:pt>
                <c:pt idx="4075">
                  <c:v>43.02290004539464</c:v>
                </c:pt>
                <c:pt idx="4076">
                  <c:v>43.02229997901667</c:v>
                </c:pt>
                <c:pt idx="4077">
                  <c:v>43.02180045585553</c:v>
                </c:pt>
                <c:pt idx="4078">
                  <c:v>43.02324976920861</c:v>
                </c:pt>
                <c:pt idx="4079">
                  <c:v>43.01949997596601</c:v>
                </c:pt>
                <c:pt idx="4080">
                  <c:v>43.01945007400354</c:v>
                </c:pt>
                <c:pt idx="4081">
                  <c:v>43.02055010413823</c:v>
                </c:pt>
                <c:pt idx="4082">
                  <c:v>43.0165999759629</c:v>
                </c:pt>
                <c:pt idx="4083">
                  <c:v>43.01619963798294</c:v>
                </c:pt>
                <c:pt idx="4084">
                  <c:v>43.01449988250533</c:v>
                </c:pt>
                <c:pt idx="4085">
                  <c:v>43.01465002593977</c:v>
                </c:pt>
                <c:pt idx="4086">
                  <c:v>43.01379992484726</c:v>
                </c:pt>
                <c:pt idx="4087">
                  <c:v>43.0127001663168</c:v>
                </c:pt>
                <c:pt idx="4088">
                  <c:v>43.01304962157883</c:v>
                </c:pt>
                <c:pt idx="4089">
                  <c:v>43.01599996719231</c:v>
                </c:pt>
                <c:pt idx="4090">
                  <c:v>43.01560003051782</c:v>
                </c:pt>
                <c:pt idx="4091">
                  <c:v>43.01974998970034</c:v>
                </c:pt>
                <c:pt idx="4092">
                  <c:v>43.02105029754239</c:v>
                </c:pt>
                <c:pt idx="4093">
                  <c:v>43.02440056152044</c:v>
                </c:pt>
                <c:pt idx="4094">
                  <c:v>43.02874990501368</c:v>
                </c:pt>
                <c:pt idx="4095">
                  <c:v>43.03030010871953</c:v>
                </c:pt>
                <c:pt idx="4096">
                  <c:v>43.0303999427779</c:v>
                </c:pt>
                <c:pt idx="4097">
                  <c:v>43.0317998100254</c:v>
                </c:pt>
                <c:pt idx="4098">
                  <c:v>43.03219977683693</c:v>
                </c:pt>
                <c:pt idx="4099">
                  <c:v>43.03024991722123</c:v>
                </c:pt>
                <c:pt idx="4100">
                  <c:v>43.02894991722132</c:v>
                </c:pt>
                <c:pt idx="4101">
                  <c:v>43.02719995193183</c:v>
                </c:pt>
                <c:pt idx="4102">
                  <c:v>43.03145001678057</c:v>
                </c:pt>
                <c:pt idx="4103">
                  <c:v>43.03115028838875</c:v>
                </c:pt>
                <c:pt idx="4104">
                  <c:v>43.0328499080606</c:v>
                </c:pt>
                <c:pt idx="4105">
                  <c:v>43.03279997596473</c:v>
                </c:pt>
                <c:pt idx="4106">
                  <c:v>43.0320000724787</c:v>
                </c:pt>
                <c:pt idx="4107">
                  <c:v>43.0326502460448</c:v>
                </c:pt>
                <c:pt idx="4108">
                  <c:v>43.02939990348386</c:v>
                </c:pt>
                <c:pt idx="4109">
                  <c:v>43.0285001087177</c:v>
                </c:pt>
                <c:pt idx="4110">
                  <c:v>43.02335011634568</c:v>
                </c:pt>
                <c:pt idx="4111">
                  <c:v>43.01760001525688</c:v>
                </c:pt>
                <c:pt idx="4112">
                  <c:v>43.0187502822846</c:v>
                </c:pt>
                <c:pt idx="4113">
                  <c:v>43.02209904632036</c:v>
                </c:pt>
                <c:pt idx="4114">
                  <c:v>43.01740008162958</c:v>
                </c:pt>
                <c:pt idx="4115">
                  <c:v>43.01374991721966</c:v>
                </c:pt>
                <c:pt idx="4116">
                  <c:v>43.01315008621167</c:v>
                </c:pt>
                <c:pt idx="4117">
                  <c:v>43.0141499141646</c:v>
                </c:pt>
                <c:pt idx="4118">
                  <c:v>43.01019924583306</c:v>
                </c:pt>
                <c:pt idx="4119">
                  <c:v>43.00789997329409</c:v>
                </c:pt>
                <c:pt idx="4120">
                  <c:v>43.00654990844487</c:v>
                </c:pt>
                <c:pt idx="4121">
                  <c:v>43.0084000427196</c:v>
                </c:pt>
                <c:pt idx="4122">
                  <c:v>43.00795024948092</c:v>
                </c:pt>
                <c:pt idx="4123">
                  <c:v>43.00189950256389</c:v>
                </c:pt>
                <c:pt idx="4124">
                  <c:v>43.00124995078657</c:v>
                </c:pt>
                <c:pt idx="4125">
                  <c:v>42.99934994773502</c:v>
                </c:pt>
                <c:pt idx="4126">
                  <c:v>43.00209990386793</c:v>
                </c:pt>
                <c:pt idx="4127">
                  <c:v>43.00329997939841</c:v>
                </c:pt>
                <c:pt idx="4128">
                  <c:v>43.00394973945367</c:v>
                </c:pt>
                <c:pt idx="4129">
                  <c:v>43.00335001716667</c:v>
                </c:pt>
                <c:pt idx="4130">
                  <c:v>43.0028000881175</c:v>
                </c:pt>
                <c:pt idx="4131">
                  <c:v>43.00349995231591</c:v>
                </c:pt>
                <c:pt idx="4132">
                  <c:v>43.00240021781792</c:v>
                </c:pt>
                <c:pt idx="4133">
                  <c:v>43.00159933051691</c:v>
                </c:pt>
                <c:pt idx="4134">
                  <c:v>43.00050005492812</c:v>
                </c:pt>
                <c:pt idx="4135">
                  <c:v>43.00285005645492</c:v>
                </c:pt>
                <c:pt idx="4136">
                  <c:v>43.00609998855361</c:v>
                </c:pt>
                <c:pt idx="4137">
                  <c:v>43.00790035361931</c:v>
                </c:pt>
                <c:pt idx="4138">
                  <c:v>43.0087999370553</c:v>
                </c:pt>
                <c:pt idx="4139">
                  <c:v>43.00855004119512</c:v>
                </c:pt>
                <c:pt idx="4140">
                  <c:v>43.00720011215162</c:v>
                </c:pt>
                <c:pt idx="4141">
                  <c:v>43.00764994163544</c:v>
                </c:pt>
                <c:pt idx="4142">
                  <c:v>43.00675056037652</c:v>
                </c:pt>
                <c:pt idx="4143">
                  <c:v>43.01115037307318</c:v>
                </c:pt>
                <c:pt idx="4144">
                  <c:v>43.01060009689172</c:v>
                </c:pt>
                <c:pt idx="4145">
                  <c:v>43.01194995650803</c:v>
                </c:pt>
                <c:pt idx="4146">
                  <c:v>43.01199988250301</c:v>
                </c:pt>
                <c:pt idx="4147">
                  <c:v>43.01340039253046</c:v>
                </c:pt>
                <c:pt idx="4148">
                  <c:v>43.01564980849798</c:v>
                </c:pt>
                <c:pt idx="4149">
                  <c:v>43.01305001678337</c:v>
                </c:pt>
                <c:pt idx="4150">
                  <c:v>43.00824991416448</c:v>
                </c:pt>
                <c:pt idx="4151">
                  <c:v>43.0073499534592</c:v>
                </c:pt>
                <c:pt idx="4152">
                  <c:v>43.00550043487237</c:v>
                </c:pt>
                <c:pt idx="4153">
                  <c:v>43.0028501586894</c:v>
                </c:pt>
                <c:pt idx="4154">
                  <c:v>43.00135005302216</c:v>
                </c:pt>
                <c:pt idx="4155">
                  <c:v>42.99694989013733</c:v>
                </c:pt>
                <c:pt idx="4156">
                  <c:v>42.99360006370259</c:v>
                </c:pt>
                <c:pt idx="4157">
                  <c:v>42.99420002135957</c:v>
                </c:pt>
                <c:pt idx="4158">
                  <c:v>42.99145015869</c:v>
                </c:pt>
                <c:pt idx="4159">
                  <c:v>42.98599988555725</c:v>
                </c:pt>
                <c:pt idx="4160">
                  <c:v>42.98424995040839</c:v>
                </c:pt>
                <c:pt idx="4161">
                  <c:v>42.98565001678071</c:v>
                </c:pt>
                <c:pt idx="4162">
                  <c:v>42.98730001220609</c:v>
                </c:pt>
                <c:pt idx="4163">
                  <c:v>42.9820999488802</c:v>
                </c:pt>
                <c:pt idx="4164">
                  <c:v>42.98045005302263</c:v>
                </c:pt>
                <c:pt idx="4165">
                  <c:v>42.97910006370147</c:v>
                </c:pt>
                <c:pt idx="4166">
                  <c:v>42.975150065231</c:v>
                </c:pt>
                <c:pt idx="4167">
                  <c:v>42.97190020255948</c:v>
                </c:pt>
                <c:pt idx="4168">
                  <c:v>42.97224968490627</c:v>
                </c:pt>
                <c:pt idx="4169">
                  <c:v>42.97175006522955</c:v>
                </c:pt>
                <c:pt idx="4170">
                  <c:v>42.9711498931865</c:v>
                </c:pt>
                <c:pt idx="4171">
                  <c:v>42.97410009383746</c:v>
                </c:pt>
                <c:pt idx="4172">
                  <c:v>42.9763496578198</c:v>
                </c:pt>
                <c:pt idx="4173">
                  <c:v>42.97319987678566</c:v>
                </c:pt>
                <c:pt idx="4174">
                  <c:v>42.97075008353931</c:v>
                </c:pt>
                <c:pt idx="4175">
                  <c:v>42.97205000801114</c:v>
                </c:pt>
                <c:pt idx="4176">
                  <c:v>42.97050003967161</c:v>
                </c:pt>
                <c:pt idx="4177">
                  <c:v>42.96964935912911</c:v>
                </c:pt>
                <c:pt idx="4178">
                  <c:v>42.96700045623584</c:v>
                </c:pt>
                <c:pt idx="4179">
                  <c:v>42.9708499717708</c:v>
                </c:pt>
                <c:pt idx="4180">
                  <c:v>42.9722000999427</c:v>
                </c:pt>
                <c:pt idx="4181">
                  <c:v>42.9726500621764</c:v>
                </c:pt>
                <c:pt idx="4182">
                  <c:v>42.97205025825315</c:v>
                </c:pt>
                <c:pt idx="4183">
                  <c:v>42.96729971351304</c:v>
                </c:pt>
                <c:pt idx="4184">
                  <c:v>42.96879999122393</c:v>
                </c:pt>
                <c:pt idx="4185">
                  <c:v>42.96834992637378</c:v>
                </c:pt>
                <c:pt idx="4186">
                  <c:v>42.97029993705655</c:v>
                </c:pt>
                <c:pt idx="4187">
                  <c:v>42.97130017547533</c:v>
                </c:pt>
                <c:pt idx="4188">
                  <c:v>42.97289945716691</c:v>
                </c:pt>
                <c:pt idx="4189">
                  <c:v>42.97269990691711</c:v>
                </c:pt>
                <c:pt idx="4190">
                  <c:v>42.97529993705393</c:v>
                </c:pt>
                <c:pt idx="4191">
                  <c:v>42.97595011367593</c:v>
                </c:pt>
                <c:pt idx="4192">
                  <c:v>42.97684960365219</c:v>
                </c:pt>
                <c:pt idx="4193">
                  <c:v>42.97874964599396</c:v>
                </c:pt>
                <c:pt idx="4194">
                  <c:v>42.97940006103089</c:v>
                </c:pt>
                <c:pt idx="4195">
                  <c:v>42.98054999007945</c:v>
                </c:pt>
                <c:pt idx="4196">
                  <c:v>42.9762999977065</c:v>
                </c:pt>
                <c:pt idx="4197">
                  <c:v>42.97204969749144</c:v>
                </c:pt>
                <c:pt idx="4198">
                  <c:v>42.96654947128259</c:v>
                </c:pt>
                <c:pt idx="4199">
                  <c:v>42.96364995422118</c:v>
                </c:pt>
                <c:pt idx="4200">
                  <c:v>42.95959999198749</c:v>
                </c:pt>
                <c:pt idx="4201">
                  <c:v>42.96029988937153</c:v>
                </c:pt>
                <c:pt idx="4202">
                  <c:v>42.95849982299478</c:v>
                </c:pt>
                <c:pt idx="4203">
                  <c:v>42.9594492481192</c:v>
                </c:pt>
                <c:pt idx="4204">
                  <c:v>42.95585000876962</c:v>
                </c:pt>
                <c:pt idx="4205">
                  <c:v>42.95244991225991</c:v>
                </c:pt>
                <c:pt idx="4206">
                  <c:v>42.95255011443805</c:v>
                </c:pt>
                <c:pt idx="4207">
                  <c:v>42.95050008277757</c:v>
                </c:pt>
                <c:pt idx="4208">
                  <c:v>42.94849967536718</c:v>
                </c:pt>
                <c:pt idx="4209">
                  <c:v>42.94674998779008</c:v>
                </c:pt>
                <c:pt idx="4210">
                  <c:v>42.94785011444035</c:v>
                </c:pt>
                <c:pt idx="4211">
                  <c:v>42.94834997253201</c:v>
                </c:pt>
                <c:pt idx="4212">
                  <c:v>42.95030003738064</c:v>
                </c:pt>
                <c:pt idx="4213">
                  <c:v>42.94844986686439</c:v>
                </c:pt>
                <c:pt idx="4214">
                  <c:v>42.94519997100724</c:v>
                </c:pt>
                <c:pt idx="4215">
                  <c:v>42.9428500812537</c:v>
                </c:pt>
                <c:pt idx="4216">
                  <c:v>42.94375010833392</c:v>
                </c:pt>
                <c:pt idx="4217">
                  <c:v>42.94304983367692</c:v>
                </c:pt>
                <c:pt idx="4218">
                  <c:v>42.94175096854815</c:v>
                </c:pt>
                <c:pt idx="4219">
                  <c:v>42.94335000266801</c:v>
                </c:pt>
                <c:pt idx="4220">
                  <c:v>42.9462000343301</c:v>
                </c:pt>
                <c:pt idx="4221">
                  <c:v>42.94830003127936</c:v>
                </c:pt>
                <c:pt idx="4222">
                  <c:v>42.94909996185014</c:v>
                </c:pt>
                <c:pt idx="4223">
                  <c:v>42.94975037383483</c:v>
                </c:pt>
                <c:pt idx="4224">
                  <c:v>42.95035006294345</c:v>
                </c:pt>
                <c:pt idx="4225">
                  <c:v>42.94689989547624</c:v>
                </c:pt>
                <c:pt idx="4226">
                  <c:v>42.94515008392045</c:v>
                </c:pt>
                <c:pt idx="4227">
                  <c:v>42.94780010947942</c:v>
                </c:pt>
                <c:pt idx="4228">
                  <c:v>42.94974983329301</c:v>
                </c:pt>
                <c:pt idx="4229">
                  <c:v>42.94770000686185</c:v>
                </c:pt>
                <c:pt idx="4230">
                  <c:v>42.94689997062596</c:v>
                </c:pt>
                <c:pt idx="4231">
                  <c:v>42.94700000076043</c:v>
                </c:pt>
                <c:pt idx="4232">
                  <c:v>42.94580030555517</c:v>
                </c:pt>
                <c:pt idx="4233">
                  <c:v>42.94615081100346</c:v>
                </c:pt>
                <c:pt idx="4234">
                  <c:v>42.94870001563685</c:v>
                </c:pt>
                <c:pt idx="4235">
                  <c:v>42.94664991759782</c:v>
                </c:pt>
                <c:pt idx="4236">
                  <c:v>42.94794988135982</c:v>
                </c:pt>
                <c:pt idx="4237">
                  <c:v>42.94950007896114</c:v>
                </c:pt>
                <c:pt idx="4238">
                  <c:v>42.9498498691537</c:v>
                </c:pt>
                <c:pt idx="4239">
                  <c:v>42.9489500743839</c:v>
                </c:pt>
                <c:pt idx="4240">
                  <c:v>42.9495499748191</c:v>
                </c:pt>
                <c:pt idx="4241">
                  <c:v>42.94825005035091</c:v>
                </c:pt>
                <c:pt idx="4242">
                  <c:v>42.94814934120222</c:v>
                </c:pt>
                <c:pt idx="4243">
                  <c:v>42.94400020599276</c:v>
                </c:pt>
                <c:pt idx="4244">
                  <c:v>42.9462500656118</c:v>
                </c:pt>
                <c:pt idx="4245">
                  <c:v>42.94755006255946</c:v>
                </c:pt>
                <c:pt idx="4246">
                  <c:v>42.94739998550357</c:v>
                </c:pt>
                <c:pt idx="4247">
                  <c:v>42.94579967155369</c:v>
                </c:pt>
                <c:pt idx="4248">
                  <c:v>42.93984943466054</c:v>
                </c:pt>
                <c:pt idx="4249">
                  <c:v>42.93549991912732</c:v>
                </c:pt>
                <c:pt idx="4250">
                  <c:v>42.93434988136139</c:v>
                </c:pt>
                <c:pt idx="4251">
                  <c:v>42.93024988746402</c:v>
                </c:pt>
                <c:pt idx="4252">
                  <c:v>42.93029961433056</c:v>
                </c:pt>
                <c:pt idx="4253">
                  <c:v>42.93025032806327</c:v>
                </c:pt>
                <c:pt idx="4254">
                  <c:v>42.9274500171632</c:v>
                </c:pt>
                <c:pt idx="4255">
                  <c:v>42.92584990844259</c:v>
                </c:pt>
                <c:pt idx="4256">
                  <c:v>42.92434994468567</c:v>
                </c:pt>
                <c:pt idx="4257">
                  <c:v>42.92359949951059</c:v>
                </c:pt>
                <c:pt idx="4258">
                  <c:v>42.92395027961174</c:v>
                </c:pt>
                <c:pt idx="4259">
                  <c:v>42.92725000190694</c:v>
                </c:pt>
                <c:pt idx="4260">
                  <c:v>42.9301499656649</c:v>
                </c:pt>
                <c:pt idx="4261">
                  <c:v>42.93060006370431</c:v>
                </c:pt>
                <c:pt idx="4262">
                  <c:v>42.93050033225517</c:v>
                </c:pt>
                <c:pt idx="4263">
                  <c:v>42.931300431821</c:v>
                </c:pt>
                <c:pt idx="4264">
                  <c:v>42.9281000183073</c:v>
                </c:pt>
                <c:pt idx="4265">
                  <c:v>42.92789991264</c:v>
                </c:pt>
                <c:pt idx="4266">
                  <c:v>42.92665001373098</c:v>
                </c:pt>
                <c:pt idx="4267">
                  <c:v>42.9214500198359</c:v>
                </c:pt>
                <c:pt idx="4268">
                  <c:v>42.92125001678505</c:v>
                </c:pt>
                <c:pt idx="4269">
                  <c:v>42.91969994888132</c:v>
                </c:pt>
                <c:pt idx="4270">
                  <c:v>42.91800011177111</c:v>
                </c:pt>
                <c:pt idx="4271">
                  <c:v>42.91269995193213</c:v>
                </c:pt>
                <c:pt idx="4272">
                  <c:v>42.91344974822639</c:v>
                </c:pt>
                <c:pt idx="4273">
                  <c:v>42.90815016479245</c:v>
                </c:pt>
                <c:pt idx="4274">
                  <c:v>42.90559989165922</c:v>
                </c:pt>
                <c:pt idx="4275">
                  <c:v>42.90619988860634</c:v>
                </c:pt>
                <c:pt idx="4276">
                  <c:v>42.90374988708209</c:v>
                </c:pt>
                <c:pt idx="4277">
                  <c:v>42.90164958839156</c:v>
                </c:pt>
                <c:pt idx="4278">
                  <c:v>42.9020503067004</c:v>
                </c:pt>
                <c:pt idx="4279">
                  <c:v>42.9006999278972</c:v>
                </c:pt>
                <c:pt idx="4280">
                  <c:v>42.8999500682803</c:v>
                </c:pt>
                <c:pt idx="4281">
                  <c:v>42.8965500080085</c:v>
                </c:pt>
                <c:pt idx="4282">
                  <c:v>42.89494997177098</c:v>
                </c:pt>
                <c:pt idx="4283">
                  <c:v>42.89310065231255</c:v>
                </c:pt>
                <c:pt idx="4284">
                  <c:v>42.89354996261316</c:v>
                </c:pt>
                <c:pt idx="4285">
                  <c:v>42.89444989013282</c:v>
                </c:pt>
                <c:pt idx="4286">
                  <c:v>42.89540005149318</c:v>
                </c:pt>
                <c:pt idx="4287">
                  <c:v>42.89424992332349</c:v>
                </c:pt>
                <c:pt idx="4288">
                  <c:v>42.89289992790145</c:v>
                </c:pt>
                <c:pt idx="4289">
                  <c:v>42.89284992942703</c:v>
                </c:pt>
                <c:pt idx="4290">
                  <c:v>42.8935499927502</c:v>
                </c:pt>
                <c:pt idx="4291">
                  <c:v>42.89419999122401</c:v>
                </c:pt>
                <c:pt idx="4292">
                  <c:v>42.89340053749036</c:v>
                </c:pt>
                <c:pt idx="4293">
                  <c:v>42.8925004287703</c:v>
                </c:pt>
                <c:pt idx="4294">
                  <c:v>42.89329991264094</c:v>
                </c:pt>
                <c:pt idx="4295">
                  <c:v>42.89144995651077</c:v>
                </c:pt>
                <c:pt idx="4296">
                  <c:v>42.888649929424</c:v>
                </c:pt>
                <c:pt idx="4297">
                  <c:v>42.88635033988612</c:v>
                </c:pt>
                <c:pt idx="4298">
                  <c:v>42.8856001632666</c:v>
                </c:pt>
                <c:pt idx="4299">
                  <c:v>42.8870498901342</c:v>
                </c:pt>
                <c:pt idx="4300">
                  <c:v>42.88444992942821</c:v>
                </c:pt>
                <c:pt idx="4301">
                  <c:v>42.88334998969728</c:v>
                </c:pt>
                <c:pt idx="4302">
                  <c:v>42.87950063400058</c:v>
                </c:pt>
                <c:pt idx="4303">
                  <c:v>42.87815049361959</c:v>
                </c:pt>
                <c:pt idx="4304">
                  <c:v>42.87914994125094</c:v>
                </c:pt>
                <c:pt idx="4305">
                  <c:v>42.87620008468364</c:v>
                </c:pt>
                <c:pt idx="4306">
                  <c:v>42.87349991264271</c:v>
                </c:pt>
                <c:pt idx="4307">
                  <c:v>42.8730003501878</c:v>
                </c:pt>
                <c:pt idx="4308">
                  <c:v>42.87355027923329</c:v>
                </c:pt>
                <c:pt idx="4309">
                  <c:v>42.87444990195944</c:v>
                </c:pt>
                <c:pt idx="4310">
                  <c:v>42.8731001056658</c:v>
                </c:pt>
                <c:pt idx="4311">
                  <c:v>42.87025000152425</c:v>
                </c:pt>
                <c:pt idx="4312">
                  <c:v>42.87005006179603</c:v>
                </c:pt>
                <c:pt idx="4313">
                  <c:v>42.86375026702808</c:v>
                </c:pt>
                <c:pt idx="4314">
                  <c:v>42.85874999237058</c:v>
                </c:pt>
                <c:pt idx="4315">
                  <c:v>42.85704996223283</c:v>
                </c:pt>
                <c:pt idx="4316">
                  <c:v>42.85705006790156</c:v>
                </c:pt>
                <c:pt idx="4317">
                  <c:v>42.85390071525399</c:v>
                </c:pt>
                <c:pt idx="4318">
                  <c:v>42.85340030478983</c:v>
                </c:pt>
                <c:pt idx="4319">
                  <c:v>42.85294999236794</c:v>
                </c:pt>
                <c:pt idx="4320">
                  <c:v>42.8464501041417</c:v>
                </c:pt>
                <c:pt idx="4321">
                  <c:v>42.84490006637498</c:v>
                </c:pt>
                <c:pt idx="4322">
                  <c:v>42.84710040130447</c:v>
                </c:pt>
                <c:pt idx="4323">
                  <c:v>42.84699937209734</c:v>
                </c:pt>
                <c:pt idx="4324">
                  <c:v>42.8431500949846</c:v>
                </c:pt>
                <c:pt idx="4325">
                  <c:v>42.84244999847215</c:v>
                </c:pt>
                <c:pt idx="4326">
                  <c:v>42.83984989890814</c:v>
                </c:pt>
                <c:pt idx="4327">
                  <c:v>42.83975054473922</c:v>
                </c:pt>
                <c:pt idx="4328">
                  <c:v>42.83944948844874</c:v>
                </c:pt>
                <c:pt idx="4329">
                  <c:v>42.83525004081821</c:v>
                </c:pt>
                <c:pt idx="4330">
                  <c:v>42.83414989890662</c:v>
                </c:pt>
                <c:pt idx="4331">
                  <c:v>42.83535000457413</c:v>
                </c:pt>
                <c:pt idx="4332">
                  <c:v>42.83525030937017</c:v>
                </c:pt>
                <c:pt idx="4333">
                  <c:v>42.83240061569084</c:v>
                </c:pt>
                <c:pt idx="4334">
                  <c:v>42.83250009651238</c:v>
                </c:pt>
                <c:pt idx="4335">
                  <c:v>42.83505008888096</c:v>
                </c:pt>
                <c:pt idx="4336">
                  <c:v>42.83350008430352</c:v>
                </c:pt>
                <c:pt idx="4337">
                  <c:v>42.83400011749109</c:v>
                </c:pt>
                <c:pt idx="4338">
                  <c:v>42.83540004501263</c:v>
                </c:pt>
                <c:pt idx="4339">
                  <c:v>42.83430000877343</c:v>
                </c:pt>
                <c:pt idx="4340">
                  <c:v>42.83410000877484</c:v>
                </c:pt>
                <c:pt idx="4341">
                  <c:v>42.83459993629365</c:v>
                </c:pt>
                <c:pt idx="4342">
                  <c:v>42.83594972648643</c:v>
                </c:pt>
                <c:pt idx="4343">
                  <c:v>42.83615007057233</c:v>
                </c:pt>
                <c:pt idx="4344">
                  <c:v>42.83660003585828</c:v>
                </c:pt>
                <c:pt idx="4345">
                  <c:v>42.83249993934442</c:v>
                </c:pt>
                <c:pt idx="4346">
                  <c:v>42.83025008277764</c:v>
                </c:pt>
                <c:pt idx="4347">
                  <c:v>42.83205046005239</c:v>
                </c:pt>
                <c:pt idx="4348">
                  <c:v>42.83524997405765</c:v>
                </c:pt>
                <c:pt idx="4349">
                  <c:v>42.83364994086878</c:v>
                </c:pt>
                <c:pt idx="4350">
                  <c:v>42.8332000781993</c:v>
                </c:pt>
                <c:pt idx="4351">
                  <c:v>42.82980001792748</c:v>
                </c:pt>
                <c:pt idx="4352">
                  <c:v>42.82614981422012</c:v>
                </c:pt>
                <c:pt idx="4353">
                  <c:v>42.82644978103415</c:v>
                </c:pt>
                <c:pt idx="4354">
                  <c:v>42.8256000240326</c:v>
                </c:pt>
                <c:pt idx="4355">
                  <c:v>42.82429996070639</c:v>
                </c:pt>
                <c:pt idx="4356">
                  <c:v>42.82210002403371</c:v>
                </c:pt>
                <c:pt idx="4357">
                  <c:v>42.82435018539034</c:v>
                </c:pt>
                <c:pt idx="4358">
                  <c:v>42.81959964065391</c:v>
                </c:pt>
                <c:pt idx="4359">
                  <c:v>42.81859991836244</c:v>
                </c:pt>
                <c:pt idx="4360">
                  <c:v>42.81409992446788</c:v>
                </c:pt>
                <c:pt idx="4361">
                  <c:v>42.81390009345704</c:v>
                </c:pt>
                <c:pt idx="4362">
                  <c:v>42.80794976920877</c:v>
                </c:pt>
                <c:pt idx="4363">
                  <c:v>42.80879984016064</c:v>
                </c:pt>
                <c:pt idx="4364">
                  <c:v>42.80875004691552</c:v>
                </c:pt>
                <c:pt idx="4365">
                  <c:v>42.80664991722004</c:v>
                </c:pt>
                <c:pt idx="4366">
                  <c:v>42.80575005302308</c:v>
                </c:pt>
                <c:pt idx="4367">
                  <c:v>42.80769977683664</c:v>
                </c:pt>
                <c:pt idx="4368">
                  <c:v>42.80544950981128</c:v>
                </c:pt>
                <c:pt idx="4369">
                  <c:v>42.8023498901348</c:v>
                </c:pt>
                <c:pt idx="4370">
                  <c:v>42.80064989623859</c:v>
                </c:pt>
                <c:pt idx="4371">
                  <c:v>42.80070006675304</c:v>
                </c:pt>
                <c:pt idx="4372">
                  <c:v>42.80039993095125</c:v>
                </c:pt>
                <c:pt idx="4373">
                  <c:v>42.80170027198617</c:v>
                </c:pt>
                <c:pt idx="4374">
                  <c:v>42.804500063703</c:v>
                </c:pt>
                <c:pt idx="4375">
                  <c:v>42.8080999973281</c:v>
                </c:pt>
                <c:pt idx="4376">
                  <c:v>42.81069992484844</c:v>
                </c:pt>
                <c:pt idx="4377">
                  <c:v>42.81055005912638</c:v>
                </c:pt>
                <c:pt idx="4378">
                  <c:v>42.81014937400687</c:v>
                </c:pt>
                <c:pt idx="4379">
                  <c:v>42.80654996261726</c:v>
                </c:pt>
                <c:pt idx="4380">
                  <c:v>42.8044500049582</c:v>
                </c:pt>
                <c:pt idx="4381">
                  <c:v>42.80824995650982</c:v>
                </c:pt>
                <c:pt idx="4382">
                  <c:v>42.80719968337871</c:v>
                </c:pt>
                <c:pt idx="4383">
                  <c:v>42.80830013008017</c:v>
                </c:pt>
                <c:pt idx="4384">
                  <c:v>42.80745009536619</c:v>
                </c:pt>
                <c:pt idx="4385">
                  <c:v>42.80969995498526</c:v>
                </c:pt>
                <c:pt idx="4386">
                  <c:v>42.81229995193279</c:v>
                </c:pt>
                <c:pt idx="4387">
                  <c:v>42.8115501285538</c:v>
                </c:pt>
                <c:pt idx="4388">
                  <c:v>42.81405043029733</c:v>
                </c:pt>
                <c:pt idx="4389">
                  <c:v>42.81554998054344</c:v>
                </c:pt>
                <c:pt idx="4390">
                  <c:v>42.81614998054282</c:v>
                </c:pt>
                <c:pt idx="4391">
                  <c:v>42.81710005760029</c:v>
                </c:pt>
                <c:pt idx="4392">
                  <c:v>42.81330057372541</c:v>
                </c:pt>
                <c:pt idx="4393">
                  <c:v>42.81645097656292</c:v>
                </c:pt>
                <c:pt idx="4394">
                  <c:v>42.82120004234093</c:v>
                </c:pt>
                <c:pt idx="4395">
                  <c:v>42.82069997291546</c:v>
                </c:pt>
                <c:pt idx="4396">
                  <c:v>42.82024994735548</c:v>
                </c:pt>
                <c:pt idx="4397">
                  <c:v>42.82145032463086</c:v>
                </c:pt>
                <c:pt idx="4398">
                  <c:v>42.8229501827227</c:v>
                </c:pt>
                <c:pt idx="4399">
                  <c:v>42.82129990653993</c:v>
                </c:pt>
                <c:pt idx="4400">
                  <c:v>42.81884994430219</c:v>
                </c:pt>
                <c:pt idx="4401">
                  <c:v>42.82074993209608</c:v>
                </c:pt>
                <c:pt idx="4402">
                  <c:v>42.82024993515006</c:v>
                </c:pt>
                <c:pt idx="4403">
                  <c:v>42.81950020523072</c:v>
                </c:pt>
                <c:pt idx="4404">
                  <c:v>42.81824996223438</c:v>
                </c:pt>
                <c:pt idx="4405">
                  <c:v>42.81360010261413</c:v>
                </c:pt>
                <c:pt idx="4406">
                  <c:v>42.81529993362344</c:v>
                </c:pt>
                <c:pt idx="4407">
                  <c:v>42.81485033950594</c:v>
                </c:pt>
                <c:pt idx="4408">
                  <c:v>42.8114492168388</c:v>
                </c:pt>
                <c:pt idx="4409">
                  <c:v>42.80699997902047</c:v>
                </c:pt>
                <c:pt idx="4410">
                  <c:v>42.80799996986023</c:v>
                </c:pt>
                <c:pt idx="4411">
                  <c:v>42.8065499984732</c:v>
                </c:pt>
                <c:pt idx="4412">
                  <c:v>42.8074996196701</c:v>
                </c:pt>
                <c:pt idx="4413">
                  <c:v>42.80575034255527</c:v>
                </c:pt>
                <c:pt idx="4414">
                  <c:v>42.80139993056946</c:v>
                </c:pt>
                <c:pt idx="4415">
                  <c:v>42.79999990043506</c:v>
                </c:pt>
                <c:pt idx="4416">
                  <c:v>42.79950003623525</c:v>
                </c:pt>
                <c:pt idx="4417">
                  <c:v>42.79959955940285</c:v>
                </c:pt>
                <c:pt idx="4418">
                  <c:v>42.79710014495505</c:v>
                </c:pt>
                <c:pt idx="4419">
                  <c:v>42.79899997291431</c:v>
                </c:pt>
                <c:pt idx="4420">
                  <c:v>42.80019990348592</c:v>
                </c:pt>
                <c:pt idx="4421">
                  <c:v>42.80060010261514</c:v>
                </c:pt>
                <c:pt idx="4422">
                  <c:v>42.80030019607147</c:v>
                </c:pt>
                <c:pt idx="4423">
                  <c:v>42.80195001945322</c:v>
                </c:pt>
                <c:pt idx="4424">
                  <c:v>42.80154995002522</c:v>
                </c:pt>
                <c:pt idx="4425">
                  <c:v>42.8001999816879</c:v>
                </c:pt>
                <c:pt idx="4426">
                  <c:v>42.79890011749012</c:v>
                </c:pt>
                <c:pt idx="4427">
                  <c:v>42.80174943389644</c:v>
                </c:pt>
                <c:pt idx="4428">
                  <c:v>42.79914975089923</c:v>
                </c:pt>
                <c:pt idx="4429">
                  <c:v>42.79760009651</c:v>
                </c:pt>
                <c:pt idx="4430">
                  <c:v>42.79335010718934</c:v>
                </c:pt>
                <c:pt idx="4431">
                  <c:v>42.7961999366744</c:v>
                </c:pt>
                <c:pt idx="4432">
                  <c:v>42.79744996528459</c:v>
                </c:pt>
                <c:pt idx="4433">
                  <c:v>42.79864956092933</c:v>
                </c:pt>
                <c:pt idx="4434">
                  <c:v>42.79830011176818</c:v>
                </c:pt>
                <c:pt idx="4435">
                  <c:v>42.7985500801078</c:v>
                </c:pt>
                <c:pt idx="4436">
                  <c:v>42.79614991416747</c:v>
                </c:pt>
                <c:pt idx="4437">
                  <c:v>42.79365029144173</c:v>
                </c:pt>
                <c:pt idx="4438">
                  <c:v>42.79155015563811</c:v>
                </c:pt>
                <c:pt idx="4439">
                  <c:v>42.79049991569264</c:v>
                </c:pt>
                <c:pt idx="4440">
                  <c:v>42.7919500045755</c:v>
                </c:pt>
                <c:pt idx="4441">
                  <c:v>42.79289992751728</c:v>
                </c:pt>
                <c:pt idx="4442">
                  <c:v>42.79270010566688</c:v>
                </c:pt>
                <c:pt idx="4443">
                  <c:v>42.79364976615761</c:v>
                </c:pt>
                <c:pt idx="4444">
                  <c:v>42.78990007552784</c:v>
                </c:pt>
                <c:pt idx="4445">
                  <c:v>42.79214997138842</c:v>
                </c:pt>
                <c:pt idx="4446">
                  <c:v>42.78745010414059</c:v>
                </c:pt>
                <c:pt idx="4447">
                  <c:v>42.78240037726937</c:v>
                </c:pt>
                <c:pt idx="4448">
                  <c:v>42.78365006484819</c:v>
                </c:pt>
                <c:pt idx="4449">
                  <c:v>42.78449999694567</c:v>
                </c:pt>
                <c:pt idx="4450">
                  <c:v>42.78185000457597</c:v>
                </c:pt>
                <c:pt idx="4451">
                  <c:v>42.77889996680824</c:v>
                </c:pt>
                <c:pt idx="4452">
                  <c:v>42.77579962272648</c:v>
                </c:pt>
                <c:pt idx="4453">
                  <c:v>42.7764502006503</c:v>
                </c:pt>
                <c:pt idx="4454">
                  <c:v>42.7755999244655</c:v>
                </c:pt>
                <c:pt idx="4455">
                  <c:v>42.7699999397264</c:v>
                </c:pt>
                <c:pt idx="4456">
                  <c:v>42.76850004844528</c:v>
                </c:pt>
                <c:pt idx="4457">
                  <c:v>42.76664957008325</c:v>
                </c:pt>
                <c:pt idx="4458">
                  <c:v>42.763599988175</c:v>
                </c:pt>
                <c:pt idx="4459">
                  <c:v>42.76159995498164</c:v>
                </c:pt>
                <c:pt idx="4460">
                  <c:v>42.75985009231224</c:v>
                </c:pt>
                <c:pt idx="4461">
                  <c:v>42.75845005912561</c:v>
                </c:pt>
                <c:pt idx="4462">
                  <c:v>42.75454989318678</c:v>
                </c:pt>
                <c:pt idx="4463">
                  <c:v>42.75374961852867</c:v>
                </c:pt>
                <c:pt idx="4464">
                  <c:v>42.75095006827905</c:v>
                </c:pt>
                <c:pt idx="4465">
                  <c:v>42.74754997176932</c:v>
                </c:pt>
                <c:pt idx="4466">
                  <c:v>42.74605007133505</c:v>
                </c:pt>
                <c:pt idx="4467">
                  <c:v>42.7407995235444</c:v>
                </c:pt>
                <c:pt idx="4468">
                  <c:v>42.73809949035422</c:v>
                </c:pt>
                <c:pt idx="4469">
                  <c:v>42.73400007591044</c:v>
                </c:pt>
                <c:pt idx="4470">
                  <c:v>42.73400006675364</c:v>
                </c:pt>
                <c:pt idx="4471">
                  <c:v>42.73214990234191</c:v>
                </c:pt>
                <c:pt idx="4472">
                  <c:v>42.72765029182482</c:v>
                </c:pt>
                <c:pt idx="4473">
                  <c:v>42.72805042457187</c:v>
                </c:pt>
                <c:pt idx="4474">
                  <c:v>42.73119990692066</c:v>
                </c:pt>
                <c:pt idx="4475">
                  <c:v>42.73210011520132</c:v>
                </c:pt>
                <c:pt idx="4476">
                  <c:v>42.72659995536742</c:v>
                </c:pt>
                <c:pt idx="4477">
                  <c:v>42.7227000942221</c:v>
                </c:pt>
                <c:pt idx="4478">
                  <c:v>42.72365036430347</c:v>
                </c:pt>
                <c:pt idx="4479">
                  <c:v>42.72660005187572</c:v>
                </c:pt>
                <c:pt idx="4480">
                  <c:v>42.72719995231455</c:v>
                </c:pt>
                <c:pt idx="4481">
                  <c:v>42.72580009422017</c:v>
                </c:pt>
                <c:pt idx="4482">
                  <c:v>42.72550030250206</c:v>
                </c:pt>
                <c:pt idx="4483">
                  <c:v>42.7243002693176</c:v>
                </c:pt>
                <c:pt idx="4484">
                  <c:v>42.7251000610304</c:v>
                </c:pt>
                <c:pt idx="4485">
                  <c:v>42.72550002174102</c:v>
                </c:pt>
                <c:pt idx="4486">
                  <c:v>42.72704988441182</c:v>
                </c:pt>
                <c:pt idx="4487">
                  <c:v>42.72735002021363</c:v>
                </c:pt>
                <c:pt idx="4488">
                  <c:v>42.72620066451782</c:v>
                </c:pt>
                <c:pt idx="4489">
                  <c:v>42.72699990692128</c:v>
                </c:pt>
                <c:pt idx="4490">
                  <c:v>42.72790003662157</c:v>
                </c:pt>
                <c:pt idx="4491">
                  <c:v>42.7307500259376</c:v>
                </c:pt>
                <c:pt idx="4492">
                  <c:v>42.72875019187631</c:v>
                </c:pt>
                <c:pt idx="4493">
                  <c:v>42.72825025825295</c:v>
                </c:pt>
                <c:pt idx="4494">
                  <c:v>42.72750005149644</c:v>
                </c:pt>
                <c:pt idx="4495">
                  <c:v>42.72434991111731</c:v>
                </c:pt>
                <c:pt idx="4496">
                  <c:v>42.72600001220417</c:v>
                </c:pt>
                <c:pt idx="4497">
                  <c:v>42.72619987029611</c:v>
                </c:pt>
                <c:pt idx="4498">
                  <c:v>42.7254996288284</c:v>
                </c:pt>
                <c:pt idx="4499">
                  <c:v>42.72279993972551</c:v>
                </c:pt>
                <c:pt idx="4500">
                  <c:v>42.7221999095891</c:v>
                </c:pt>
                <c:pt idx="4501">
                  <c:v>42.72255008315916</c:v>
                </c:pt>
                <c:pt idx="4502">
                  <c:v>42.72565004691568</c:v>
                </c:pt>
                <c:pt idx="4503">
                  <c:v>42.7245502159094</c:v>
                </c:pt>
                <c:pt idx="4504">
                  <c:v>42.7212499744419</c:v>
                </c:pt>
                <c:pt idx="4505">
                  <c:v>42.7178500408154</c:v>
                </c:pt>
                <c:pt idx="4506">
                  <c:v>42.71720007552722</c:v>
                </c:pt>
                <c:pt idx="4507">
                  <c:v>42.71839994277615</c:v>
                </c:pt>
                <c:pt idx="4508">
                  <c:v>42.72230006637255</c:v>
                </c:pt>
                <c:pt idx="4509">
                  <c:v>42.7206998943293</c:v>
                </c:pt>
                <c:pt idx="4510">
                  <c:v>42.71829996375891</c:v>
                </c:pt>
                <c:pt idx="4511">
                  <c:v>42.71930003318266</c:v>
                </c:pt>
                <c:pt idx="4512">
                  <c:v>42.72325027313127</c:v>
                </c:pt>
                <c:pt idx="4513">
                  <c:v>42.72525023383786</c:v>
                </c:pt>
                <c:pt idx="4514">
                  <c:v>42.72404995917895</c:v>
                </c:pt>
                <c:pt idx="4515">
                  <c:v>42.7233000301312</c:v>
                </c:pt>
                <c:pt idx="4516">
                  <c:v>42.72254988975328</c:v>
                </c:pt>
                <c:pt idx="4517">
                  <c:v>42.72334963912726</c:v>
                </c:pt>
                <c:pt idx="4518">
                  <c:v>42.71900042533525</c:v>
                </c:pt>
                <c:pt idx="4519">
                  <c:v>42.71804994392005</c:v>
                </c:pt>
                <c:pt idx="4520">
                  <c:v>42.71705010986259</c:v>
                </c:pt>
                <c:pt idx="4521">
                  <c:v>42.71594991073653</c:v>
                </c:pt>
                <c:pt idx="4522">
                  <c:v>42.71544953040574</c:v>
                </c:pt>
                <c:pt idx="4523">
                  <c:v>42.71239947166394</c:v>
                </c:pt>
                <c:pt idx="4524">
                  <c:v>42.71019995460301</c:v>
                </c:pt>
                <c:pt idx="4525">
                  <c:v>42.70834995307814</c:v>
                </c:pt>
                <c:pt idx="4526">
                  <c:v>42.70674988364772</c:v>
                </c:pt>
                <c:pt idx="4527">
                  <c:v>42.71020011748987</c:v>
                </c:pt>
                <c:pt idx="4528">
                  <c:v>42.7168998035413</c:v>
                </c:pt>
                <c:pt idx="4529">
                  <c:v>42.71795011291397</c:v>
                </c:pt>
                <c:pt idx="4530">
                  <c:v>42.72310003890743</c:v>
                </c:pt>
                <c:pt idx="4531">
                  <c:v>42.7212999484982</c:v>
                </c:pt>
                <c:pt idx="4532">
                  <c:v>42.72235087051378</c:v>
                </c:pt>
                <c:pt idx="4533">
                  <c:v>42.72419949264076</c:v>
                </c:pt>
                <c:pt idx="4534">
                  <c:v>42.72249997558537</c:v>
                </c:pt>
                <c:pt idx="4535">
                  <c:v>42.72209990004921</c:v>
                </c:pt>
                <c:pt idx="4536">
                  <c:v>42.72024993171362</c:v>
                </c:pt>
                <c:pt idx="4537">
                  <c:v>42.7239498500785</c:v>
                </c:pt>
                <c:pt idx="4538">
                  <c:v>42.72425012168605</c:v>
                </c:pt>
                <c:pt idx="4539">
                  <c:v>42.72249991492937</c:v>
                </c:pt>
                <c:pt idx="4540">
                  <c:v>42.72095008849647</c:v>
                </c:pt>
                <c:pt idx="4541">
                  <c:v>42.71844991645775</c:v>
                </c:pt>
                <c:pt idx="4542">
                  <c:v>42.71520018958836</c:v>
                </c:pt>
                <c:pt idx="4543">
                  <c:v>42.71374988326714</c:v>
                </c:pt>
                <c:pt idx="4544">
                  <c:v>42.71495008849888</c:v>
                </c:pt>
                <c:pt idx="4545">
                  <c:v>42.71264988937037</c:v>
                </c:pt>
                <c:pt idx="4546">
                  <c:v>42.71174995574618</c:v>
                </c:pt>
                <c:pt idx="4547">
                  <c:v>42.7089998485535</c:v>
                </c:pt>
                <c:pt idx="4548">
                  <c:v>42.70819995116835</c:v>
                </c:pt>
                <c:pt idx="4549">
                  <c:v>42.70590002059908</c:v>
                </c:pt>
                <c:pt idx="4550">
                  <c:v>42.70309999656456</c:v>
                </c:pt>
                <c:pt idx="4551">
                  <c:v>42.7061500312775</c:v>
                </c:pt>
                <c:pt idx="4552">
                  <c:v>42.7084501640311</c:v>
                </c:pt>
                <c:pt idx="4553">
                  <c:v>42.7087995136244</c:v>
                </c:pt>
                <c:pt idx="4554">
                  <c:v>42.70769993018621</c:v>
                </c:pt>
                <c:pt idx="4555">
                  <c:v>42.70869989394851</c:v>
                </c:pt>
                <c:pt idx="4556">
                  <c:v>42.71135002822484</c:v>
                </c:pt>
                <c:pt idx="4557">
                  <c:v>42.70939999656186</c:v>
                </c:pt>
                <c:pt idx="4558">
                  <c:v>42.70759979133072</c:v>
                </c:pt>
                <c:pt idx="4559">
                  <c:v>42.7051500675152</c:v>
                </c:pt>
                <c:pt idx="4560">
                  <c:v>42.70784992256085</c:v>
                </c:pt>
                <c:pt idx="4561">
                  <c:v>42.713100086974</c:v>
                </c:pt>
                <c:pt idx="4562">
                  <c:v>42.71124974746633</c:v>
                </c:pt>
                <c:pt idx="4563">
                  <c:v>42.70530044021143</c:v>
                </c:pt>
                <c:pt idx="4564">
                  <c:v>42.7035500251768</c:v>
                </c:pt>
                <c:pt idx="4565">
                  <c:v>42.7015001052823</c:v>
                </c:pt>
                <c:pt idx="4566">
                  <c:v>42.70434996795665</c:v>
                </c:pt>
                <c:pt idx="4567">
                  <c:v>42.70155004348271</c:v>
                </c:pt>
                <c:pt idx="4568">
                  <c:v>42.70354953040805</c:v>
                </c:pt>
                <c:pt idx="4569">
                  <c:v>42.70040011749006</c:v>
                </c:pt>
                <c:pt idx="4570">
                  <c:v>42.701400084301</c:v>
                </c:pt>
                <c:pt idx="4571">
                  <c:v>42.69984995002233</c:v>
                </c:pt>
                <c:pt idx="4572">
                  <c:v>42.69899977340537</c:v>
                </c:pt>
                <c:pt idx="4573">
                  <c:v>42.69529967384005</c:v>
                </c:pt>
                <c:pt idx="4574">
                  <c:v>42.6918500888787</c:v>
                </c:pt>
                <c:pt idx="4575">
                  <c:v>42.6929998821215</c:v>
                </c:pt>
                <c:pt idx="4576">
                  <c:v>42.69269998779055</c:v>
                </c:pt>
                <c:pt idx="4577">
                  <c:v>42.6943502910617</c:v>
                </c:pt>
                <c:pt idx="4578">
                  <c:v>42.69650022315546</c:v>
                </c:pt>
                <c:pt idx="4579">
                  <c:v>42.70075001639997</c:v>
                </c:pt>
                <c:pt idx="4580">
                  <c:v>42.70479990920649</c:v>
                </c:pt>
                <c:pt idx="4581">
                  <c:v>42.7053000873566</c:v>
                </c:pt>
                <c:pt idx="4582">
                  <c:v>42.7053501159644</c:v>
                </c:pt>
                <c:pt idx="4583">
                  <c:v>42.70725055961518</c:v>
                </c:pt>
                <c:pt idx="4584">
                  <c:v>42.70904997405887</c:v>
                </c:pt>
                <c:pt idx="4585">
                  <c:v>42.70995007362217</c:v>
                </c:pt>
                <c:pt idx="4586">
                  <c:v>42.7110498954753</c:v>
                </c:pt>
                <c:pt idx="4587">
                  <c:v>42.71314978370354</c:v>
                </c:pt>
                <c:pt idx="4588">
                  <c:v>42.7132997882836</c:v>
                </c:pt>
                <c:pt idx="4589">
                  <c:v>42.7101500644676</c:v>
                </c:pt>
                <c:pt idx="4590">
                  <c:v>42.71055009155316</c:v>
                </c:pt>
                <c:pt idx="4591">
                  <c:v>42.70855005531121</c:v>
                </c:pt>
                <c:pt idx="4592">
                  <c:v>42.7051998485549</c:v>
                </c:pt>
                <c:pt idx="4593">
                  <c:v>42.69889920272908</c:v>
                </c:pt>
                <c:pt idx="4594">
                  <c:v>42.69635006446697</c:v>
                </c:pt>
                <c:pt idx="4595">
                  <c:v>42.69664991950776</c:v>
                </c:pt>
                <c:pt idx="4596">
                  <c:v>42.69344990157697</c:v>
                </c:pt>
                <c:pt idx="4597">
                  <c:v>42.69670010528353</c:v>
                </c:pt>
                <c:pt idx="4598">
                  <c:v>42.698100207901</c:v>
                </c:pt>
                <c:pt idx="4599">
                  <c:v>42.69604989852815</c:v>
                </c:pt>
                <c:pt idx="4600">
                  <c:v>42.69324993476766</c:v>
                </c:pt>
                <c:pt idx="4601">
                  <c:v>42.6918999301888</c:v>
                </c:pt>
                <c:pt idx="4602">
                  <c:v>42.69485040854852</c:v>
                </c:pt>
                <c:pt idx="4603">
                  <c:v>42.69570040092367</c:v>
                </c:pt>
                <c:pt idx="4604">
                  <c:v>42.6979999179821</c:v>
                </c:pt>
                <c:pt idx="4605">
                  <c:v>42.70054994964084</c:v>
                </c:pt>
                <c:pt idx="4606">
                  <c:v>42.7007499404899</c:v>
                </c:pt>
                <c:pt idx="4607">
                  <c:v>42.70114977149569</c:v>
                </c:pt>
                <c:pt idx="4608">
                  <c:v>42.70224997672995</c:v>
                </c:pt>
                <c:pt idx="4609">
                  <c:v>42.70304990730074</c:v>
                </c:pt>
                <c:pt idx="4610">
                  <c:v>42.7006500461539</c:v>
                </c:pt>
                <c:pt idx="4611">
                  <c:v>42.70320006866314</c:v>
                </c:pt>
                <c:pt idx="4612">
                  <c:v>42.70009995994405</c:v>
                </c:pt>
                <c:pt idx="4613">
                  <c:v>42.69764955405844</c:v>
                </c:pt>
                <c:pt idx="4614">
                  <c:v>42.6943000022875</c:v>
                </c:pt>
                <c:pt idx="4615">
                  <c:v>42.69635005187956</c:v>
                </c:pt>
                <c:pt idx="4616">
                  <c:v>42.691500116729</c:v>
                </c:pt>
                <c:pt idx="4617">
                  <c:v>42.68825072173786</c:v>
                </c:pt>
                <c:pt idx="4618">
                  <c:v>42.68910016479276</c:v>
                </c:pt>
                <c:pt idx="4619">
                  <c:v>42.68860005912574</c:v>
                </c:pt>
                <c:pt idx="4620">
                  <c:v>42.69124991264107</c:v>
                </c:pt>
                <c:pt idx="4621">
                  <c:v>42.69290003776404</c:v>
                </c:pt>
                <c:pt idx="4622">
                  <c:v>42.69159983253486</c:v>
                </c:pt>
                <c:pt idx="4623">
                  <c:v>42.69370081939269</c:v>
                </c:pt>
                <c:pt idx="4624">
                  <c:v>42.6984000255543</c:v>
                </c:pt>
                <c:pt idx="4625">
                  <c:v>42.69794993056712</c:v>
                </c:pt>
                <c:pt idx="4626">
                  <c:v>42.70009991378538</c:v>
                </c:pt>
                <c:pt idx="4627">
                  <c:v>42.70199994086942</c:v>
                </c:pt>
                <c:pt idx="4628">
                  <c:v>42.70155011138922</c:v>
                </c:pt>
                <c:pt idx="4629">
                  <c:v>42.69944997253333</c:v>
                </c:pt>
                <c:pt idx="4630">
                  <c:v>42.69955000266782</c:v>
                </c:pt>
                <c:pt idx="4631">
                  <c:v>42.70190009765429</c:v>
                </c:pt>
                <c:pt idx="4632">
                  <c:v>42.7051996208138</c:v>
                </c:pt>
                <c:pt idx="4633">
                  <c:v>42.70040081901242</c:v>
                </c:pt>
                <c:pt idx="4634">
                  <c:v>42.70110002517322</c:v>
                </c:pt>
                <c:pt idx="4635">
                  <c:v>42.70305008392097</c:v>
                </c:pt>
                <c:pt idx="4636">
                  <c:v>42.7047499057735</c:v>
                </c:pt>
                <c:pt idx="4637">
                  <c:v>42.70444946212592</c:v>
                </c:pt>
                <c:pt idx="4638">
                  <c:v>42.7040502498603</c:v>
                </c:pt>
                <c:pt idx="4639">
                  <c:v>42.70234997520311</c:v>
                </c:pt>
                <c:pt idx="4640">
                  <c:v>42.69800000076066</c:v>
                </c:pt>
                <c:pt idx="4641">
                  <c:v>42.69174999923415</c:v>
                </c:pt>
                <c:pt idx="4642">
                  <c:v>42.68950037193281</c:v>
                </c:pt>
                <c:pt idx="4643">
                  <c:v>42.68665016212253</c:v>
                </c:pt>
                <c:pt idx="4644">
                  <c:v>42.68449998855431</c:v>
                </c:pt>
                <c:pt idx="4645">
                  <c:v>42.68594999007837</c:v>
                </c:pt>
                <c:pt idx="4646">
                  <c:v>42.68475008964013</c:v>
                </c:pt>
                <c:pt idx="4647">
                  <c:v>42.6844997199987</c:v>
                </c:pt>
                <c:pt idx="4648">
                  <c:v>42.68390061035097</c:v>
                </c:pt>
                <c:pt idx="4649">
                  <c:v>42.68130005798228</c:v>
                </c:pt>
                <c:pt idx="4650">
                  <c:v>42.68040002174164</c:v>
                </c:pt>
                <c:pt idx="4651">
                  <c:v>42.67909991912893</c:v>
                </c:pt>
                <c:pt idx="4652">
                  <c:v>42.67885025253054</c:v>
                </c:pt>
                <c:pt idx="4653">
                  <c:v>42.68110064620851</c:v>
                </c:pt>
                <c:pt idx="4654">
                  <c:v>42.6857499896978</c:v>
                </c:pt>
                <c:pt idx="4655">
                  <c:v>42.68760002135969</c:v>
                </c:pt>
                <c:pt idx="4656">
                  <c:v>42.68670009383639</c:v>
                </c:pt>
                <c:pt idx="4657">
                  <c:v>42.68800069427016</c:v>
                </c:pt>
                <c:pt idx="4658">
                  <c:v>42.6890498989087</c:v>
                </c:pt>
                <c:pt idx="4659">
                  <c:v>42.69034993515015</c:v>
                </c:pt>
                <c:pt idx="4660">
                  <c:v>42.69314996833418</c:v>
                </c:pt>
                <c:pt idx="4661">
                  <c:v>42.69665000457462</c:v>
                </c:pt>
                <c:pt idx="4662">
                  <c:v>42.69669976768272</c:v>
                </c:pt>
                <c:pt idx="4663">
                  <c:v>42.69005035476221</c:v>
                </c:pt>
                <c:pt idx="4664">
                  <c:v>42.6904999759645</c:v>
                </c:pt>
                <c:pt idx="4665">
                  <c:v>42.69034994735195</c:v>
                </c:pt>
                <c:pt idx="4666">
                  <c:v>42.6884000816317</c:v>
                </c:pt>
                <c:pt idx="4667">
                  <c:v>42.6873500438669</c:v>
                </c:pt>
                <c:pt idx="4668">
                  <c:v>42.68489946593759</c:v>
                </c:pt>
                <c:pt idx="4669">
                  <c:v>42.68364998359539</c:v>
                </c:pt>
                <c:pt idx="4670">
                  <c:v>42.68174994735455</c:v>
                </c:pt>
                <c:pt idx="4671">
                  <c:v>42.6808499111139</c:v>
                </c:pt>
                <c:pt idx="4672">
                  <c:v>42.6797499744389</c:v>
                </c:pt>
                <c:pt idx="4673">
                  <c:v>42.67900014495535</c:v>
                </c:pt>
                <c:pt idx="4674">
                  <c:v>42.67940003929107</c:v>
                </c:pt>
                <c:pt idx="4675">
                  <c:v>42.680400006102</c:v>
                </c:pt>
                <c:pt idx="4676">
                  <c:v>42.67804995345796</c:v>
                </c:pt>
                <c:pt idx="4677">
                  <c:v>42.68254916877777</c:v>
                </c:pt>
                <c:pt idx="4678">
                  <c:v>42.68534954604911</c:v>
                </c:pt>
                <c:pt idx="4679">
                  <c:v>42.6835499595618</c:v>
                </c:pt>
                <c:pt idx="4680">
                  <c:v>42.67925000190735</c:v>
                </c:pt>
                <c:pt idx="4681">
                  <c:v>42.67750006980714</c:v>
                </c:pt>
                <c:pt idx="4682">
                  <c:v>42.67400028114205</c:v>
                </c:pt>
                <c:pt idx="4683">
                  <c:v>42.67114987220702</c:v>
                </c:pt>
                <c:pt idx="4684">
                  <c:v>42.66740004272287</c:v>
                </c:pt>
                <c:pt idx="4685">
                  <c:v>42.66349991302195</c:v>
                </c:pt>
                <c:pt idx="4686">
                  <c:v>42.661799940106</c:v>
                </c:pt>
                <c:pt idx="4687">
                  <c:v>42.65914991455065</c:v>
                </c:pt>
                <c:pt idx="4688">
                  <c:v>42.6583504276241</c:v>
                </c:pt>
                <c:pt idx="4689">
                  <c:v>42.65715001411081</c:v>
                </c:pt>
                <c:pt idx="4690">
                  <c:v>42.65540005187722</c:v>
                </c:pt>
                <c:pt idx="4691">
                  <c:v>42.6523999160745</c:v>
                </c:pt>
                <c:pt idx="4692">
                  <c:v>42.6444501289334</c:v>
                </c:pt>
                <c:pt idx="4693">
                  <c:v>42.64059985885615</c:v>
                </c:pt>
                <c:pt idx="4694">
                  <c:v>42.64305006561333</c:v>
                </c:pt>
                <c:pt idx="4695">
                  <c:v>42.64310007018867</c:v>
                </c:pt>
                <c:pt idx="4696">
                  <c:v>42.64610000076209</c:v>
                </c:pt>
                <c:pt idx="4697">
                  <c:v>42.64320024528205</c:v>
                </c:pt>
                <c:pt idx="4698">
                  <c:v>42.64004997520167</c:v>
                </c:pt>
                <c:pt idx="4699">
                  <c:v>42.63615007781846</c:v>
                </c:pt>
                <c:pt idx="4700">
                  <c:v>42.63340000991593</c:v>
                </c:pt>
                <c:pt idx="4701">
                  <c:v>42.63575001144272</c:v>
                </c:pt>
                <c:pt idx="4702">
                  <c:v>42.63644980315803</c:v>
                </c:pt>
                <c:pt idx="4703">
                  <c:v>42.632599164961</c:v>
                </c:pt>
                <c:pt idx="4704">
                  <c:v>42.63254999351192</c:v>
                </c:pt>
                <c:pt idx="4705">
                  <c:v>42.6347999587997</c:v>
                </c:pt>
                <c:pt idx="4706">
                  <c:v>42.63399995574582</c:v>
                </c:pt>
                <c:pt idx="4707">
                  <c:v>42.63345012931313</c:v>
                </c:pt>
                <c:pt idx="4708">
                  <c:v>42.635749576948</c:v>
                </c:pt>
                <c:pt idx="4709">
                  <c:v>42.63385005988675</c:v>
                </c:pt>
                <c:pt idx="4710">
                  <c:v>42.63074996948126</c:v>
                </c:pt>
                <c:pt idx="4711">
                  <c:v>42.62975000571896</c:v>
                </c:pt>
                <c:pt idx="4712">
                  <c:v>42.63015020790044</c:v>
                </c:pt>
                <c:pt idx="4713">
                  <c:v>42.62869925575069</c:v>
                </c:pt>
                <c:pt idx="4714">
                  <c:v>42.62600001640385</c:v>
                </c:pt>
                <c:pt idx="4715">
                  <c:v>42.6231499485002</c:v>
                </c:pt>
                <c:pt idx="4716">
                  <c:v>42.62434990615657</c:v>
                </c:pt>
                <c:pt idx="4717">
                  <c:v>42.62430024566492</c:v>
                </c:pt>
                <c:pt idx="4718">
                  <c:v>42.62474928740994</c:v>
                </c:pt>
                <c:pt idx="4719">
                  <c:v>42.62154990920681</c:v>
                </c:pt>
                <c:pt idx="4720">
                  <c:v>42.6192500419602</c:v>
                </c:pt>
                <c:pt idx="4721">
                  <c:v>42.61930010680953</c:v>
                </c:pt>
                <c:pt idx="4722">
                  <c:v>42.61680003127913</c:v>
                </c:pt>
                <c:pt idx="4723">
                  <c:v>42.61540077667087</c:v>
                </c:pt>
                <c:pt idx="4724">
                  <c:v>42.61995008392114</c:v>
                </c:pt>
                <c:pt idx="4725">
                  <c:v>42.62189994964501</c:v>
                </c:pt>
                <c:pt idx="4726">
                  <c:v>42.61655004768181</c:v>
                </c:pt>
                <c:pt idx="4727">
                  <c:v>42.61284967346</c:v>
                </c:pt>
                <c:pt idx="4728">
                  <c:v>42.61419998893325</c:v>
                </c:pt>
                <c:pt idx="4729">
                  <c:v>42.61615002364852</c:v>
                </c:pt>
                <c:pt idx="4730">
                  <c:v>42.61239995269715</c:v>
                </c:pt>
                <c:pt idx="4731">
                  <c:v>42.612999886318</c:v>
                </c:pt>
                <c:pt idx="4732">
                  <c:v>42.61379948196191</c:v>
                </c:pt>
                <c:pt idx="4733">
                  <c:v>42.61365010528605</c:v>
                </c:pt>
                <c:pt idx="4734">
                  <c:v>42.615150069043</c:v>
                </c:pt>
                <c:pt idx="4735">
                  <c:v>42.61504990005414</c:v>
                </c:pt>
                <c:pt idx="4736">
                  <c:v>42.61350009765374</c:v>
                </c:pt>
                <c:pt idx="4737">
                  <c:v>42.61025019569204</c:v>
                </c:pt>
                <c:pt idx="4738">
                  <c:v>42.60894992103567</c:v>
                </c:pt>
                <c:pt idx="4739">
                  <c:v>42.60495005988923</c:v>
                </c:pt>
                <c:pt idx="4740">
                  <c:v>42.60360006141489</c:v>
                </c:pt>
                <c:pt idx="4741">
                  <c:v>42.60740006141348</c:v>
                </c:pt>
                <c:pt idx="4742">
                  <c:v>42.60709949111695</c:v>
                </c:pt>
                <c:pt idx="4743">
                  <c:v>42.60599970244948</c:v>
                </c:pt>
                <c:pt idx="4744">
                  <c:v>42.6029000465387</c:v>
                </c:pt>
                <c:pt idx="4745">
                  <c:v>42.60644994239556</c:v>
                </c:pt>
                <c:pt idx="4746">
                  <c:v>42.60925003280135</c:v>
                </c:pt>
                <c:pt idx="4747">
                  <c:v>42.60995044326773</c:v>
                </c:pt>
                <c:pt idx="4748">
                  <c:v>42.61110006751549</c:v>
                </c:pt>
                <c:pt idx="4749">
                  <c:v>42.60704999961306</c:v>
                </c:pt>
                <c:pt idx="4750">
                  <c:v>42.60600003738</c:v>
                </c:pt>
                <c:pt idx="4751">
                  <c:v>42.60485003585563</c:v>
                </c:pt>
                <c:pt idx="4752">
                  <c:v>42.60570027275025</c:v>
                </c:pt>
                <c:pt idx="4753">
                  <c:v>42.60910026664715</c:v>
                </c:pt>
                <c:pt idx="4754">
                  <c:v>42.60789998893597</c:v>
                </c:pt>
                <c:pt idx="4755">
                  <c:v>42.61045011100577</c:v>
                </c:pt>
                <c:pt idx="4756">
                  <c:v>42.6093000762885</c:v>
                </c:pt>
                <c:pt idx="4757">
                  <c:v>42.60400000991284</c:v>
                </c:pt>
                <c:pt idx="4758">
                  <c:v>42.6038506874065</c:v>
                </c:pt>
                <c:pt idx="4759">
                  <c:v>42.60360009727447</c:v>
                </c:pt>
                <c:pt idx="4760">
                  <c:v>42.60664992370219</c:v>
                </c:pt>
                <c:pt idx="4761">
                  <c:v>42.60735009574635</c:v>
                </c:pt>
                <c:pt idx="4762">
                  <c:v>42.60509986190664</c:v>
                </c:pt>
                <c:pt idx="4763">
                  <c:v>42.6049004444103</c:v>
                </c:pt>
                <c:pt idx="4764">
                  <c:v>42.60689999465831</c:v>
                </c:pt>
                <c:pt idx="4765">
                  <c:v>42.60565002326619</c:v>
                </c:pt>
                <c:pt idx="4766">
                  <c:v>42.60610008811636</c:v>
                </c:pt>
                <c:pt idx="4767">
                  <c:v>42.6084003173819</c:v>
                </c:pt>
                <c:pt idx="4768">
                  <c:v>42.60849966239764</c:v>
                </c:pt>
                <c:pt idx="4769">
                  <c:v>42.6057000427245</c:v>
                </c:pt>
                <c:pt idx="4770">
                  <c:v>42.60705000495727</c:v>
                </c:pt>
                <c:pt idx="4771">
                  <c:v>42.60875000190571</c:v>
                </c:pt>
                <c:pt idx="4772">
                  <c:v>42.60865003204162</c:v>
                </c:pt>
                <c:pt idx="4773">
                  <c:v>42.60519976501382</c:v>
                </c:pt>
                <c:pt idx="4774">
                  <c:v>42.60364993858092</c:v>
                </c:pt>
                <c:pt idx="4775">
                  <c:v>42.60340007285777</c:v>
                </c:pt>
                <c:pt idx="4776">
                  <c:v>42.60354997481772</c:v>
                </c:pt>
                <c:pt idx="4777">
                  <c:v>42.60275014381113</c:v>
                </c:pt>
                <c:pt idx="4778">
                  <c:v>42.60229948730557</c:v>
                </c:pt>
                <c:pt idx="4779">
                  <c:v>42.59770007285624</c:v>
                </c:pt>
                <c:pt idx="4780">
                  <c:v>42.59825007743711</c:v>
                </c:pt>
                <c:pt idx="4781">
                  <c:v>42.5961999099709</c:v>
                </c:pt>
                <c:pt idx="4782">
                  <c:v>42.59179988288815</c:v>
                </c:pt>
                <c:pt idx="4783">
                  <c:v>42.59004964904307</c:v>
                </c:pt>
                <c:pt idx="4784">
                  <c:v>42.59114995994239</c:v>
                </c:pt>
                <c:pt idx="4785">
                  <c:v>42.58934995994422</c:v>
                </c:pt>
                <c:pt idx="4786">
                  <c:v>42.58720009727404</c:v>
                </c:pt>
                <c:pt idx="4787">
                  <c:v>42.5885999614693</c:v>
                </c:pt>
                <c:pt idx="4788">
                  <c:v>42.58995005950783</c:v>
                </c:pt>
                <c:pt idx="4789">
                  <c:v>42.58810002479368</c:v>
                </c:pt>
                <c:pt idx="4790">
                  <c:v>42.58584988746588</c:v>
                </c:pt>
                <c:pt idx="4791">
                  <c:v>42.58594996299507</c:v>
                </c:pt>
                <c:pt idx="4792">
                  <c:v>42.58465034026813</c:v>
                </c:pt>
                <c:pt idx="4793">
                  <c:v>42.58390081252584</c:v>
                </c:pt>
                <c:pt idx="4794">
                  <c:v>42.58454994773636</c:v>
                </c:pt>
                <c:pt idx="4795">
                  <c:v>42.58344991149713</c:v>
                </c:pt>
                <c:pt idx="4796">
                  <c:v>42.58194991149502</c:v>
                </c:pt>
                <c:pt idx="4797">
                  <c:v>42.58134998702734</c:v>
                </c:pt>
                <c:pt idx="4798">
                  <c:v>42.58395005034981</c:v>
                </c:pt>
                <c:pt idx="4799">
                  <c:v>42.58305011672928</c:v>
                </c:pt>
                <c:pt idx="4800">
                  <c:v>42.58210005187721</c:v>
                </c:pt>
                <c:pt idx="4801">
                  <c:v>42.58310004882515</c:v>
                </c:pt>
                <c:pt idx="4802">
                  <c:v>42.58175052108344</c:v>
                </c:pt>
                <c:pt idx="4803">
                  <c:v>42.58015092239293</c:v>
                </c:pt>
                <c:pt idx="4804">
                  <c:v>42.5835500228859</c:v>
                </c:pt>
                <c:pt idx="4805">
                  <c:v>42.58635008315832</c:v>
                </c:pt>
                <c:pt idx="4806">
                  <c:v>42.58425008010818</c:v>
                </c:pt>
                <c:pt idx="4807">
                  <c:v>42.58024953689527</c:v>
                </c:pt>
                <c:pt idx="4808">
                  <c:v>42.57915045738262</c:v>
                </c:pt>
                <c:pt idx="4809">
                  <c:v>42.5803499412541</c:v>
                </c:pt>
                <c:pt idx="4810">
                  <c:v>42.58230004539291</c:v>
                </c:pt>
                <c:pt idx="4811">
                  <c:v>42.58295000457292</c:v>
                </c:pt>
                <c:pt idx="4812">
                  <c:v>42.58249946288559</c:v>
                </c:pt>
                <c:pt idx="4813">
                  <c:v>42.58110055846919</c:v>
                </c:pt>
                <c:pt idx="4814">
                  <c:v>42.58584997138676</c:v>
                </c:pt>
                <c:pt idx="4815">
                  <c:v>42.5855500469188</c:v>
                </c:pt>
                <c:pt idx="4816">
                  <c:v>42.58420005149672</c:v>
                </c:pt>
                <c:pt idx="4817">
                  <c:v>42.5854001148182</c:v>
                </c:pt>
                <c:pt idx="4818">
                  <c:v>42.5833498477914</c:v>
                </c:pt>
                <c:pt idx="4819">
                  <c:v>42.58229991874396</c:v>
                </c:pt>
                <c:pt idx="4820">
                  <c:v>42.58130009994054</c:v>
                </c:pt>
                <c:pt idx="4821">
                  <c:v>42.5811500621785</c:v>
                </c:pt>
                <c:pt idx="4822">
                  <c:v>42.58354992026943</c:v>
                </c:pt>
                <c:pt idx="4823">
                  <c:v>42.58439957465814</c:v>
                </c:pt>
                <c:pt idx="4824">
                  <c:v>42.57914995650935</c:v>
                </c:pt>
                <c:pt idx="4825">
                  <c:v>42.57665002593785</c:v>
                </c:pt>
                <c:pt idx="4826">
                  <c:v>42.57984988708264</c:v>
                </c:pt>
                <c:pt idx="4827">
                  <c:v>42.57589979209659</c:v>
                </c:pt>
                <c:pt idx="4828">
                  <c:v>42.57254956435644</c:v>
                </c:pt>
                <c:pt idx="4829">
                  <c:v>42.57214997787014</c:v>
                </c:pt>
                <c:pt idx="4830">
                  <c:v>42.56940008201491</c:v>
                </c:pt>
                <c:pt idx="4831">
                  <c:v>42.5690000820141</c:v>
                </c:pt>
                <c:pt idx="4832">
                  <c:v>42.5693998374918</c:v>
                </c:pt>
                <c:pt idx="4833">
                  <c:v>42.56475042457168</c:v>
                </c:pt>
                <c:pt idx="4834">
                  <c:v>42.56825011062392</c:v>
                </c:pt>
                <c:pt idx="4835">
                  <c:v>42.5681499748207</c:v>
                </c:pt>
                <c:pt idx="4836">
                  <c:v>42.57095004119765</c:v>
                </c:pt>
                <c:pt idx="4837">
                  <c:v>42.57310010604851</c:v>
                </c:pt>
                <c:pt idx="4838">
                  <c:v>42.57279946022027</c:v>
                </c:pt>
                <c:pt idx="4839">
                  <c:v>42.57220011519894</c:v>
                </c:pt>
                <c:pt idx="4840">
                  <c:v>42.57420001563514</c:v>
                </c:pt>
                <c:pt idx="4841">
                  <c:v>42.57239997939905</c:v>
                </c:pt>
                <c:pt idx="4842">
                  <c:v>42.5702998737288</c:v>
                </c:pt>
                <c:pt idx="4843">
                  <c:v>42.57230004577286</c:v>
                </c:pt>
                <c:pt idx="4844">
                  <c:v>42.57330007896235</c:v>
                </c:pt>
                <c:pt idx="4845">
                  <c:v>42.57485004119734</c:v>
                </c:pt>
                <c:pt idx="4846">
                  <c:v>42.57374990539029</c:v>
                </c:pt>
                <c:pt idx="4847">
                  <c:v>42.57140014533798</c:v>
                </c:pt>
                <c:pt idx="4848">
                  <c:v>42.5701495311696</c:v>
                </c:pt>
                <c:pt idx="4849">
                  <c:v>42.56714998092138</c:v>
                </c:pt>
                <c:pt idx="4850">
                  <c:v>42.5661500835413</c:v>
                </c:pt>
                <c:pt idx="4851">
                  <c:v>42.56479994620895</c:v>
                </c:pt>
                <c:pt idx="4852">
                  <c:v>42.56699997329631</c:v>
                </c:pt>
                <c:pt idx="4853">
                  <c:v>42.56489956588484</c:v>
                </c:pt>
                <c:pt idx="4854">
                  <c:v>42.56479997939822</c:v>
                </c:pt>
                <c:pt idx="4855">
                  <c:v>42.56614994468691</c:v>
                </c:pt>
                <c:pt idx="4856">
                  <c:v>42.56704998702844</c:v>
                </c:pt>
                <c:pt idx="4857">
                  <c:v>42.56875049400332</c:v>
                </c:pt>
                <c:pt idx="4858">
                  <c:v>42.57175034904503</c:v>
                </c:pt>
                <c:pt idx="4859">
                  <c:v>42.57024990233913</c:v>
                </c:pt>
                <c:pt idx="4860">
                  <c:v>42.56895000190707</c:v>
                </c:pt>
                <c:pt idx="4861">
                  <c:v>42.56474997481928</c:v>
                </c:pt>
                <c:pt idx="4862">
                  <c:v>42.5617500080116</c:v>
                </c:pt>
                <c:pt idx="4863">
                  <c:v>42.56074960365004</c:v>
                </c:pt>
                <c:pt idx="4864">
                  <c:v>42.56035005340527</c:v>
                </c:pt>
                <c:pt idx="4865">
                  <c:v>42.5539000640856</c:v>
                </c:pt>
                <c:pt idx="4866">
                  <c:v>42.55250010032614</c:v>
                </c:pt>
                <c:pt idx="4867">
                  <c:v>42.54909970512017</c:v>
                </c:pt>
                <c:pt idx="4868">
                  <c:v>42.54654957999809</c:v>
                </c:pt>
                <c:pt idx="4869">
                  <c:v>42.54610002822665</c:v>
                </c:pt>
                <c:pt idx="4870">
                  <c:v>42.54144993324005</c:v>
                </c:pt>
                <c:pt idx="4871">
                  <c:v>42.53934997253236</c:v>
                </c:pt>
                <c:pt idx="4872">
                  <c:v>42.5385000072456</c:v>
                </c:pt>
                <c:pt idx="4873">
                  <c:v>42.54030034217796</c:v>
                </c:pt>
                <c:pt idx="4874">
                  <c:v>42.54109989547214</c:v>
                </c:pt>
                <c:pt idx="4875">
                  <c:v>42.53415011138713</c:v>
                </c:pt>
                <c:pt idx="4876">
                  <c:v>42.5303001068096</c:v>
                </c:pt>
                <c:pt idx="4877">
                  <c:v>42.52549945792998</c:v>
                </c:pt>
                <c:pt idx="4878">
                  <c:v>42.52304974021536</c:v>
                </c:pt>
                <c:pt idx="4879">
                  <c:v>42.52325001792633</c:v>
                </c:pt>
                <c:pt idx="4880">
                  <c:v>42.52224998474048</c:v>
                </c:pt>
                <c:pt idx="4881">
                  <c:v>42.52164998168882</c:v>
                </c:pt>
                <c:pt idx="4882">
                  <c:v>42.5192497825592</c:v>
                </c:pt>
                <c:pt idx="4883">
                  <c:v>42.51559965438719</c:v>
                </c:pt>
                <c:pt idx="4884">
                  <c:v>42.51575003318794</c:v>
                </c:pt>
                <c:pt idx="4885">
                  <c:v>42.52125009956217</c:v>
                </c:pt>
                <c:pt idx="4886">
                  <c:v>42.52384999389324</c:v>
                </c:pt>
                <c:pt idx="4887">
                  <c:v>42.5203500663738</c:v>
                </c:pt>
                <c:pt idx="4888">
                  <c:v>42.52010006179624</c:v>
                </c:pt>
                <c:pt idx="4889">
                  <c:v>42.51849999236583</c:v>
                </c:pt>
                <c:pt idx="4890">
                  <c:v>42.52035005111247</c:v>
                </c:pt>
                <c:pt idx="4891">
                  <c:v>42.5246999771116</c:v>
                </c:pt>
                <c:pt idx="4892">
                  <c:v>42.52505038299568</c:v>
                </c:pt>
                <c:pt idx="4893">
                  <c:v>42.5233001129127</c:v>
                </c:pt>
                <c:pt idx="4894">
                  <c:v>42.5239501113865</c:v>
                </c:pt>
                <c:pt idx="4895">
                  <c:v>42.52155000876882</c:v>
                </c:pt>
                <c:pt idx="4896">
                  <c:v>42.52080011291036</c:v>
                </c:pt>
                <c:pt idx="4897">
                  <c:v>42.51934956817422</c:v>
                </c:pt>
                <c:pt idx="4898">
                  <c:v>42.51655018386373</c:v>
                </c:pt>
                <c:pt idx="4899">
                  <c:v>42.51465004501004</c:v>
                </c:pt>
                <c:pt idx="4900">
                  <c:v>42.50970008277363</c:v>
                </c:pt>
                <c:pt idx="4901">
                  <c:v>42.5132499332394</c:v>
                </c:pt>
                <c:pt idx="4902">
                  <c:v>42.51625012931616</c:v>
                </c:pt>
                <c:pt idx="4903">
                  <c:v>42.51825104370073</c:v>
                </c:pt>
                <c:pt idx="4904">
                  <c:v>42.5191501079571</c:v>
                </c:pt>
                <c:pt idx="4905">
                  <c:v>42.51829997062305</c:v>
                </c:pt>
                <c:pt idx="4906">
                  <c:v>42.51304997214902</c:v>
                </c:pt>
                <c:pt idx="4907">
                  <c:v>42.51569983482113</c:v>
                </c:pt>
                <c:pt idx="4908">
                  <c:v>42.516700006865</c:v>
                </c:pt>
                <c:pt idx="4909">
                  <c:v>42.51460000686345</c:v>
                </c:pt>
                <c:pt idx="4910">
                  <c:v>42.51399994048915</c:v>
                </c:pt>
                <c:pt idx="4911">
                  <c:v>42.51310007629216</c:v>
                </c:pt>
                <c:pt idx="4912">
                  <c:v>42.51185025291124</c:v>
                </c:pt>
                <c:pt idx="4913">
                  <c:v>42.51240075530949</c:v>
                </c:pt>
                <c:pt idx="4914">
                  <c:v>42.51434999618141</c:v>
                </c:pt>
                <c:pt idx="4915">
                  <c:v>42.51600008506646</c:v>
                </c:pt>
                <c:pt idx="4916">
                  <c:v>42.51239995231661</c:v>
                </c:pt>
                <c:pt idx="4917">
                  <c:v>42.5079499839776</c:v>
                </c:pt>
                <c:pt idx="4918">
                  <c:v>42.50474981803563</c:v>
                </c:pt>
                <c:pt idx="4919">
                  <c:v>42.50265002631932</c:v>
                </c:pt>
                <c:pt idx="4920">
                  <c:v>42.5029500354758</c:v>
                </c:pt>
                <c:pt idx="4921">
                  <c:v>42.5014499149329</c:v>
                </c:pt>
                <c:pt idx="4922">
                  <c:v>42.50399977455163</c:v>
                </c:pt>
                <c:pt idx="4923">
                  <c:v>42.50450001602075</c:v>
                </c:pt>
                <c:pt idx="4924">
                  <c:v>42.50464998130699</c:v>
                </c:pt>
                <c:pt idx="4925">
                  <c:v>42.50834990882867</c:v>
                </c:pt>
                <c:pt idx="4926">
                  <c:v>42.51065001144159</c:v>
                </c:pt>
                <c:pt idx="4927">
                  <c:v>42.50890052299292</c:v>
                </c:pt>
                <c:pt idx="4928">
                  <c:v>42.51130043830562</c:v>
                </c:pt>
                <c:pt idx="4929">
                  <c:v>42.51195002326856</c:v>
                </c:pt>
                <c:pt idx="4930">
                  <c:v>42.51209994926467</c:v>
                </c:pt>
                <c:pt idx="4931">
                  <c:v>42.51405005035485</c:v>
                </c:pt>
                <c:pt idx="4932">
                  <c:v>42.51330018157751</c:v>
                </c:pt>
                <c:pt idx="4933">
                  <c:v>42.51130021476274</c:v>
                </c:pt>
                <c:pt idx="4934">
                  <c:v>42.51070000648542</c:v>
                </c:pt>
                <c:pt idx="4935">
                  <c:v>42.50710011214687</c:v>
                </c:pt>
                <c:pt idx="4936">
                  <c:v>42.50775011367296</c:v>
                </c:pt>
                <c:pt idx="4937">
                  <c:v>42.51020041694574</c:v>
                </c:pt>
                <c:pt idx="4938">
                  <c:v>42.51299990996994</c:v>
                </c:pt>
                <c:pt idx="4939">
                  <c:v>42.51140008201399</c:v>
                </c:pt>
                <c:pt idx="4940">
                  <c:v>42.51384993857937</c:v>
                </c:pt>
                <c:pt idx="4941">
                  <c:v>42.51210011520016</c:v>
                </c:pt>
                <c:pt idx="4942">
                  <c:v>42.512350074383</c:v>
                </c:pt>
                <c:pt idx="4943">
                  <c:v>42.51115018005294</c:v>
                </c:pt>
                <c:pt idx="4944">
                  <c:v>42.5088499748199</c:v>
                </c:pt>
                <c:pt idx="4945">
                  <c:v>42.50590007591018</c:v>
                </c:pt>
                <c:pt idx="4946">
                  <c:v>42.50430007896284</c:v>
                </c:pt>
                <c:pt idx="4947">
                  <c:v>42.50374976653984</c:v>
                </c:pt>
                <c:pt idx="4948">
                  <c:v>42.50274973640262</c:v>
                </c:pt>
                <c:pt idx="4949">
                  <c:v>42.50000008201096</c:v>
                </c:pt>
                <c:pt idx="4950">
                  <c:v>42.49780011824987</c:v>
                </c:pt>
                <c:pt idx="4951">
                  <c:v>42.49200002174255</c:v>
                </c:pt>
                <c:pt idx="4952">
                  <c:v>42.48949978332164</c:v>
                </c:pt>
                <c:pt idx="4953">
                  <c:v>42.48764984817535</c:v>
                </c:pt>
                <c:pt idx="4954">
                  <c:v>42.485450053402</c:v>
                </c:pt>
                <c:pt idx="4955">
                  <c:v>42.48729998550332</c:v>
                </c:pt>
                <c:pt idx="4956">
                  <c:v>42.48600010337757</c:v>
                </c:pt>
                <c:pt idx="4957">
                  <c:v>42.48600064963829</c:v>
                </c:pt>
                <c:pt idx="4958">
                  <c:v>42.48504982413942</c:v>
                </c:pt>
                <c:pt idx="4959">
                  <c:v>42.48189996146901</c:v>
                </c:pt>
                <c:pt idx="4960">
                  <c:v>42.48149990119416</c:v>
                </c:pt>
                <c:pt idx="4961">
                  <c:v>42.4825500324223</c:v>
                </c:pt>
                <c:pt idx="4962">
                  <c:v>42.47744979705384</c:v>
                </c:pt>
                <c:pt idx="4963">
                  <c:v>42.47424939880148</c:v>
                </c:pt>
                <c:pt idx="4964">
                  <c:v>42.47149998588429</c:v>
                </c:pt>
                <c:pt idx="4965">
                  <c:v>42.4740998863199</c:v>
                </c:pt>
                <c:pt idx="4966">
                  <c:v>42.47479995574756</c:v>
                </c:pt>
                <c:pt idx="4967">
                  <c:v>42.4753501625055</c:v>
                </c:pt>
                <c:pt idx="4968">
                  <c:v>42.47430023345805</c:v>
                </c:pt>
                <c:pt idx="4969">
                  <c:v>42.47255002670135</c:v>
                </c:pt>
                <c:pt idx="4970">
                  <c:v>42.47459991950745</c:v>
                </c:pt>
                <c:pt idx="4971">
                  <c:v>42.47599998283112</c:v>
                </c:pt>
                <c:pt idx="4972">
                  <c:v>42.47534991187785</c:v>
                </c:pt>
                <c:pt idx="4973">
                  <c:v>42.4759996719331</c:v>
                </c:pt>
                <c:pt idx="4974">
                  <c:v>42.47514991493153</c:v>
                </c:pt>
                <c:pt idx="4975">
                  <c:v>42.4731498847941</c:v>
                </c:pt>
                <c:pt idx="4976">
                  <c:v>42.47129992866029</c:v>
                </c:pt>
                <c:pt idx="4977">
                  <c:v>42.46804959830843</c:v>
                </c:pt>
                <c:pt idx="4978">
                  <c:v>42.46964974021464</c:v>
                </c:pt>
                <c:pt idx="4979">
                  <c:v>42.46760001640359</c:v>
                </c:pt>
                <c:pt idx="4980">
                  <c:v>42.46840007972423</c:v>
                </c:pt>
                <c:pt idx="4981">
                  <c:v>42.46705010833465</c:v>
                </c:pt>
                <c:pt idx="4982">
                  <c:v>42.46810070724314</c:v>
                </c:pt>
                <c:pt idx="4983">
                  <c:v>42.4671999797829</c:v>
                </c:pt>
                <c:pt idx="4984">
                  <c:v>42.4650499813033</c:v>
                </c:pt>
                <c:pt idx="4985">
                  <c:v>42.46434991493152</c:v>
                </c:pt>
                <c:pt idx="4986">
                  <c:v>42.45979998588155</c:v>
                </c:pt>
                <c:pt idx="4987">
                  <c:v>42.45795018958597</c:v>
                </c:pt>
                <c:pt idx="4988">
                  <c:v>42.45939991645355</c:v>
                </c:pt>
                <c:pt idx="4989">
                  <c:v>42.45849988326879</c:v>
                </c:pt>
                <c:pt idx="4990">
                  <c:v>42.45644995422115</c:v>
                </c:pt>
                <c:pt idx="4991">
                  <c:v>42.45545002364813</c:v>
                </c:pt>
                <c:pt idx="4992">
                  <c:v>42.45664940795539</c:v>
                </c:pt>
                <c:pt idx="4993">
                  <c:v>42.45299975662054</c:v>
                </c:pt>
                <c:pt idx="4994">
                  <c:v>42.45555009917734</c:v>
                </c:pt>
                <c:pt idx="4995">
                  <c:v>42.45480010375829</c:v>
                </c:pt>
                <c:pt idx="4996">
                  <c:v>42.45750002822749</c:v>
                </c:pt>
                <c:pt idx="4997">
                  <c:v>42.45439955444088</c:v>
                </c:pt>
                <c:pt idx="4998">
                  <c:v>42.45325037384099</c:v>
                </c:pt>
                <c:pt idx="4999">
                  <c:v>42.45264992408556</c:v>
                </c:pt>
                <c:pt idx="5000">
                  <c:v>42.45555000839158</c:v>
                </c:pt>
                <c:pt idx="5001">
                  <c:v>42.45140004615678</c:v>
                </c:pt>
                <c:pt idx="5002">
                  <c:v>42.4502000370012</c:v>
                </c:pt>
                <c:pt idx="5003">
                  <c:v>42.4519504489872</c:v>
                </c:pt>
                <c:pt idx="5004">
                  <c:v>42.45150003394883</c:v>
                </c:pt>
                <c:pt idx="5005">
                  <c:v>42.45115010184961</c:v>
                </c:pt>
                <c:pt idx="5006">
                  <c:v>42.44919990425114</c:v>
                </c:pt>
                <c:pt idx="5007">
                  <c:v>42.45004935035465</c:v>
                </c:pt>
                <c:pt idx="5008">
                  <c:v>42.44700040817042</c:v>
                </c:pt>
                <c:pt idx="5009">
                  <c:v>42.4470500293719</c:v>
                </c:pt>
                <c:pt idx="5010">
                  <c:v>42.44995009879857</c:v>
                </c:pt>
                <c:pt idx="5011">
                  <c:v>42.45349989204258</c:v>
                </c:pt>
                <c:pt idx="5012">
                  <c:v>42.45325027389115</c:v>
                </c:pt>
                <c:pt idx="5013">
                  <c:v>42.45239942130864</c:v>
                </c:pt>
                <c:pt idx="5014">
                  <c:v>42.45130010947832</c:v>
                </c:pt>
                <c:pt idx="5015">
                  <c:v>42.44999998282947</c:v>
                </c:pt>
                <c:pt idx="5016">
                  <c:v>42.44780004615677</c:v>
                </c:pt>
                <c:pt idx="5017">
                  <c:v>42.44839997062445</c:v>
                </c:pt>
                <c:pt idx="5018">
                  <c:v>42.44744955864003</c:v>
                </c:pt>
                <c:pt idx="5019">
                  <c:v>42.44450010947912</c:v>
                </c:pt>
                <c:pt idx="5020">
                  <c:v>42.44559997062606</c:v>
                </c:pt>
                <c:pt idx="5021">
                  <c:v>42.4423499359109</c:v>
                </c:pt>
                <c:pt idx="5022">
                  <c:v>42.44174993285924</c:v>
                </c:pt>
                <c:pt idx="5023">
                  <c:v>42.44060021514449</c:v>
                </c:pt>
                <c:pt idx="5024">
                  <c:v>42.43725000839186</c:v>
                </c:pt>
                <c:pt idx="5025">
                  <c:v>42.437549942013</c:v>
                </c:pt>
                <c:pt idx="5026">
                  <c:v>42.43515001449486</c:v>
                </c:pt>
                <c:pt idx="5027">
                  <c:v>42.4358500415765</c:v>
                </c:pt>
                <c:pt idx="5028">
                  <c:v>42.43369980163332</c:v>
                </c:pt>
                <c:pt idx="5029">
                  <c:v>42.4283500415768</c:v>
                </c:pt>
                <c:pt idx="5030">
                  <c:v>42.42519994659232</c:v>
                </c:pt>
                <c:pt idx="5031">
                  <c:v>42.42499998283165</c:v>
                </c:pt>
                <c:pt idx="5032">
                  <c:v>42.42670072211694</c:v>
                </c:pt>
                <c:pt idx="5033">
                  <c:v>42.42875047607231</c:v>
                </c:pt>
                <c:pt idx="5034">
                  <c:v>42.42709999160434</c:v>
                </c:pt>
                <c:pt idx="5035">
                  <c:v>42.42674989051374</c:v>
                </c:pt>
                <c:pt idx="5036">
                  <c:v>42.42815002326824</c:v>
                </c:pt>
                <c:pt idx="5037">
                  <c:v>42.42545042762504</c:v>
                </c:pt>
                <c:pt idx="5038">
                  <c:v>42.42639987678558</c:v>
                </c:pt>
                <c:pt idx="5039">
                  <c:v>42.42469997939768</c:v>
                </c:pt>
                <c:pt idx="5040">
                  <c:v>42.4264500049576</c:v>
                </c:pt>
                <c:pt idx="5041">
                  <c:v>42.42364993858064</c:v>
                </c:pt>
                <c:pt idx="5042">
                  <c:v>42.42014967002615</c:v>
                </c:pt>
                <c:pt idx="5043">
                  <c:v>42.41759936675952</c:v>
                </c:pt>
                <c:pt idx="5044">
                  <c:v>42.41514995383839</c:v>
                </c:pt>
                <c:pt idx="5045">
                  <c:v>42.41550001258656</c:v>
                </c:pt>
                <c:pt idx="5046">
                  <c:v>42.41695006522787</c:v>
                </c:pt>
                <c:pt idx="5047">
                  <c:v>42.41600026283049</c:v>
                </c:pt>
                <c:pt idx="5048">
                  <c:v>42.41500022658875</c:v>
                </c:pt>
                <c:pt idx="5049">
                  <c:v>42.41539998512235</c:v>
                </c:pt>
                <c:pt idx="5050">
                  <c:v>42.41704988097624</c:v>
                </c:pt>
                <c:pt idx="5051">
                  <c:v>42.4182500801071</c:v>
                </c:pt>
                <c:pt idx="5052">
                  <c:v>42.41899977073624</c:v>
                </c:pt>
                <c:pt idx="5053">
                  <c:v>42.4148013008089</c:v>
                </c:pt>
                <c:pt idx="5054">
                  <c:v>42.42049998779112</c:v>
                </c:pt>
                <c:pt idx="5055">
                  <c:v>42.4178499198897</c:v>
                </c:pt>
                <c:pt idx="5056">
                  <c:v>42.4155999877912</c:v>
                </c:pt>
                <c:pt idx="5057">
                  <c:v>42.41595052947741</c:v>
                </c:pt>
                <c:pt idx="5058">
                  <c:v>42.41730093536171</c:v>
                </c:pt>
                <c:pt idx="5059">
                  <c:v>42.4203001052847</c:v>
                </c:pt>
                <c:pt idx="5060">
                  <c:v>42.42284989547625</c:v>
                </c:pt>
                <c:pt idx="5061">
                  <c:v>42.41804994087215</c:v>
                </c:pt>
                <c:pt idx="5062">
                  <c:v>42.42055009765318</c:v>
                </c:pt>
                <c:pt idx="5063">
                  <c:v>42.42065057143918</c:v>
                </c:pt>
                <c:pt idx="5064">
                  <c:v>42.42024998588386</c:v>
                </c:pt>
                <c:pt idx="5065">
                  <c:v>42.42000001754423</c:v>
                </c:pt>
                <c:pt idx="5066">
                  <c:v>42.42260004462877</c:v>
                </c:pt>
                <c:pt idx="5067">
                  <c:v>42.4228498378725</c:v>
                </c:pt>
                <c:pt idx="5068">
                  <c:v>42.42204980468523</c:v>
                </c:pt>
                <c:pt idx="5069">
                  <c:v>42.4224501125318</c:v>
                </c:pt>
                <c:pt idx="5070">
                  <c:v>42.42219997214852</c:v>
                </c:pt>
                <c:pt idx="5071">
                  <c:v>42.41729996909999</c:v>
                </c:pt>
                <c:pt idx="5072">
                  <c:v>42.41550036735498</c:v>
                </c:pt>
                <c:pt idx="5073">
                  <c:v>42.41425039596287</c:v>
                </c:pt>
                <c:pt idx="5074">
                  <c:v>42.41600001410916</c:v>
                </c:pt>
                <c:pt idx="5075">
                  <c:v>42.41644997024194</c:v>
                </c:pt>
                <c:pt idx="5076">
                  <c:v>42.41985006065079</c:v>
                </c:pt>
                <c:pt idx="5077">
                  <c:v>42.41950016479311</c:v>
                </c:pt>
                <c:pt idx="5078">
                  <c:v>42.41834978904807</c:v>
                </c:pt>
                <c:pt idx="5079">
                  <c:v>42.41750002899062</c:v>
                </c:pt>
                <c:pt idx="5080">
                  <c:v>42.41780006523183</c:v>
                </c:pt>
                <c:pt idx="5081">
                  <c:v>42.41709992637698</c:v>
                </c:pt>
                <c:pt idx="5082">
                  <c:v>42.41954968337814</c:v>
                </c:pt>
                <c:pt idx="5083">
                  <c:v>42.41865013007918</c:v>
                </c:pt>
                <c:pt idx="5084">
                  <c:v>42.41799995650945</c:v>
                </c:pt>
                <c:pt idx="5085">
                  <c:v>42.41909988708356</c:v>
                </c:pt>
                <c:pt idx="5086">
                  <c:v>42.42270001068027</c:v>
                </c:pt>
                <c:pt idx="5087">
                  <c:v>42.4191500091547</c:v>
                </c:pt>
                <c:pt idx="5088">
                  <c:v>42.41770008010644</c:v>
                </c:pt>
                <c:pt idx="5089">
                  <c:v>42.41785007857834</c:v>
                </c:pt>
                <c:pt idx="5090">
                  <c:v>42.4221500995591</c:v>
                </c:pt>
                <c:pt idx="5091">
                  <c:v>42.42635009040532</c:v>
                </c:pt>
                <c:pt idx="5092">
                  <c:v>42.42229951858462</c:v>
                </c:pt>
                <c:pt idx="5093">
                  <c:v>42.42159949149934</c:v>
                </c:pt>
                <c:pt idx="5094">
                  <c:v>42.41925000915217</c:v>
                </c:pt>
                <c:pt idx="5095">
                  <c:v>42.41880000762829</c:v>
                </c:pt>
                <c:pt idx="5096">
                  <c:v>42.41330008315708</c:v>
                </c:pt>
                <c:pt idx="5097">
                  <c:v>42.40659998969566</c:v>
                </c:pt>
                <c:pt idx="5098">
                  <c:v>42.40695005454835</c:v>
                </c:pt>
                <c:pt idx="5099">
                  <c:v>42.40359988402997</c:v>
                </c:pt>
                <c:pt idx="5100">
                  <c:v>42.40354994277732</c:v>
                </c:pt>
                <c:pt idx="5101">
                  <c:v>42.39910001678072</c:v>
                </c:pt>
                <c:pt idx="5102">
                  <c:v>42.39844967422322</c:v>
                </c:pt>
                <c:pt idx="5103">
                  <c:v>42.3993997814141</c:v>
                </c:pt>
                <c:pt idx="5104">
                  <c:v>42.40124998817191</c:v>
                </c:pt>
                <c:pt idx="5105">
                  <c:v>42.4013500274632</c:v>
                </c:pt>
                <c:pt idx="5106">
                  <c:v>42.40059990234295</c:v>
                </c:pt>
                <c:pt idx="5107">
                  <c:v>42.39770056342604</c:v>
                </c:pt>
                <c:pt idx="5108">
                  <c:v>42.3982004245736</c:v>
                </c:pt>
                <c:pt idx="5109">
                  <c:v>42.39964994010734</c:v>
                </c:pt>
                <c:pt idx="5110">
                  <c:v>42.39740004424674</c:v>
                </c:pt>
                <c:pt idx="5111">
                  <c:v>42.39500001411216</c:v>
                </c:pt>
                <c:pt idx="5112">
                  <c:v>42.39494980735615</c:v>
                </c:pt>
                <c:pt idx="5113">
                  <c:v>42.39229940147197</c:v>
                </c:pt>
                <c:pt idx="5114">
                  <c:v>42.39105002174253</c:v>
                </c:pt>
                <c:pt idx="5115">
                  <c:v>42.38505003394675</c:v>
                </c:pt>
                <c:pt idx="5116">
                  <c:v>42.38135010947735</c:v>
                </c:pt>
                <c:pt idx="5117">
                  <c:v>42.38169993896372</c:v>
                </c:pt>
                <c:pt idx="5118">
                  <c:v>42.37820038871359</c:v>
                </c:pt>
                <c:pt idx="5119">
                  <c:v>42.3752499404909</c:v>
                </c:pt>
                <c:pt idx="5120">
                  <c:v>42.3730986927003</c:v>
                </c:pt>
                <c:pt idx="5121">
                  <c:v>42.36715037536487</c:v>
                </c:pt>
                <c:pt idx="5122">
                  <c:v>42.3699498260503</c:v>
                </c:pt>
                <c:pt idx="5123">
                  <c:v>42.36924969939717</c:v>
                </c:pt>
                <c:pt idx="5124">
                  <c:v>42.37015021552724</c:v>
                </c:pt>
                <c:pt idx="5125">
                  <c:v>42.36645066528214</c:v>
                </c:pt>
                <c:pt idx="5126">
                  <c:v>42.36824943389727</c:v>
                </c:pt>
                <c:pt idx="5127">
                  <c:v>42.368350562665</c:v>
                </c:pt>
                <c:pt idx="5128">
                  <c:v>42.36784997710854</c:v>
                </c:pt>
                <c:pt idx="5129">
                  <c:v>42.36700000877318</c:v>
                </c:pt>
                <c:pt idx="5130">
                  <c:v>42.36449936904681</c:v>
                </c:pt>
                <c:pt idx="5131">
                  <c:v>42.36060009040739</c:v>
                </c:pt>
                <c:pt idx="5132">
                  <c:v>42.36364998626595</c:v>
                </c:pt>
                <c:pt idx="5133">
                  <c:v>42.3625004314381</c:v>
                </c:pt>
                <c:pt idx="5134">
                  <c:v>42.36389936904741</c:v>
                </c:pt>
                <c:pt idx="5135">
                  <c:v>42.36259948081715</c:v>
                </c:pt>
                <c:pt idx="5136">
                  <c:v>42.36409996070505</c:v>
                </c:pt>
                <c:pt idx="5137">
                  <c:v>42.36199992141335</c:v>
                </c:pt>
                <c:pt idx="5138">
                  <c:v>42.36110042533617</c:v>
                </c:pt>
                <c:pt idx="5139">
                  <c:v>42.36009963454853</c:v>
                </c:pt>
                <c:pt idx="5140">
                  <c:v>42.35880000877295</c:v>
                </c:pt>
                <c:pt idx="5141">
                  <c:v>42.35889986991603</c:v>
                </c:pt>
                <c:pt idx="5142">
                  <c:v>42.35980010833372</c:v>
                </c:pt>
                <c:pt idx="5143">
                  <c:v>42.35909956512112</c:v>
                </c:pt>
                <c:pt idx="5144">
                  <c:v>42.36050027732927</c:v>
                </c:pt>
                <c:pt idx="5145">
                  <c:v>42.36115040855293</c:v>
                </c:pt>
                <c:pt idx="5146">
                  <c:v>42.35994965705683</c:v>
                </c:pt>
                <c:pt idx="5147">
                  <c:v>42.35570034370175</c:v>
                </c:pt>
                <c:pt idx="5148">
                  <c:v>42.35559989700049</c:v>
                </c:pt>
                <c:pt idx="5149">
                  <c:v>42.35040020789891</c:v>
                </c:pt>
                <c:pt idx="5150">
                  <c:v>42.34939877738724</c:v>
                </c:pt>
                <c:pt idx="5151">
                  <c:v>42.34415039062151</c:v>
                </c:pt>
                <c:pt idx="5152">
                  <c:v>42.34324966926577</c:v>
                </c:pt>
                <c:pt idx="5153">
                  <c:v>42.34404983520288</c:v>
                </c:pt>
                <c:pt idx="5154">
                  <c:v>42.34310014152288</c:v>
                </c:pt>
                <c:pt idx="5155">
                  <c:v>42.34175017623419</c:v>
                </c:pt>
                <c:pt idx="5156">
                  <c:v>42.34160017776226</c:v>
                </c:pt>
                <c:pt idx="5157">
                  <c:v>42.34579971885614</c:v>
                </c:pt>
                <c:pt idx="5158">
                  <c:v>42.3477498802167</c:v>
                </c:pt>
                <c:pt idx="5159">
                  <c:v>42.35205001296708</c:v>
                </c:pt>
                <c:pt idx="5160">
                  <c:v>42.35754939422621</c:v>
                </c:pt>
                <c:pt idx="5161">
                  <c:v>42.35525008239345</c:v>
                </c:pt>
                <c:pt idx="5162">
                  <c:v>42.3555499797767</c:v>
                </c:pt>
                <c:pt idx="5163">
                  <c:v>42.3536005245187</c:v>
                </c:pt>
                <c:pt idx="5164">
                  <c:v>42.35269929008427</c:v>
                </c:pt>
                <c:pt idx="5165">
                  <c:v>42.34955157317744</c:v>
                </c:pt>
                <c:pt idx="5166">
                  <c:v>42.35305036888167</c:v>
                </c:pt>
                <c:pt idx="5167">
                  <c:v>42.35449977874301</c:v>
                </c:pt>
                <c:pt idx="5168">
                  <c:v>42.35289984206974</c:v>
                </c:pt>
                <c:pt idx="5169">
                  <c:v>42.35030022544741</c:v>
                </c:pt>
                <c:pt idx="5170">
                  <c:v>42.34770067519636</c:v>
                </c:pt>
                <c:pt idx="5171">
                  <c:v>42.34970012283156</c:v>
                </c:pt>
                <c:pt idx="5172">
                  <c:v>42.34710002021529</c:v>
                </c:pt>
                <c:pt idx="5173">
                  <c:v>42.34590012588524</c:v>
                </c:pt>
                <c:pt idx="5174">
                  <c:v>42.34759981803654</c:v>
                </c:pt>
                <c:pt idx="5175">
                  <c:v>42.34854964447004</c:v>
                </c:pt>
                <c:pt idx="5176">
                  <c:v>42.34865029334831</c:v>
                </c:pt>
                <c:pt idx="5177">
                  <c:v>42.35034971084313</c:v>
                </c:pt>
                <c:pt idx="5178">
                  <c:v>42.3497999446845</c:v>
                </c:pt>
                <c:pt idx="5179">
                  <c:v>42.3451502479511</c:v>
                </c:pt>
                <c:pt idx="5180">
                  <c:v>42.3487503746037</c:v>
                </c:pt>
                <c:pt idx="5181">
                  <c:v>42.34695009689312</c:v>
                </c:pt>
                <c:pt idx="5182">
                  <c:v>42.3453499278985</c:v>
                </c:pt>
                <c:pt idx="5183">
                  <c:v>42.34104990386548</c:v>
                </c:pt>
                <c:pt idx="5184">
                  <c:v>42.33670001411156</c:v>
                </c:pt>
                <c:pt idx="5185">
                  <c:v>42.33365055885222</c:v>
                </c:pt>
                <c:pt idx="5186">
                  <c:v>42.33414997634825</c:v>
                </c:pt>
                <c:pt idx="5187">
                  <c:v>42.33185004577535</c:v>
                </c:pt>
                <c:pt idx="5188">
                  <c:v>42.32860001106019</c:v>
                </c:pt>
                <c:pt idx="5189">
                  <c:v>42.32654998855287</c:v>
                </c:pt>
                <c:pt idx="5190">
                  <c:v>42.3236008441927</c:v>
                </c:pt>
                <c:pt idx="5191">
                  <c:v>42.32545005493012</c:v>
                </c:pt>
                <c:pt idx="5192">
                  <c:v>42.32904991301984</c:v>
                </c:pt>
                <c:pt idx="5193">
                  <c:v>42.32924987678415</c:v>
                </c:pt>
                <c:pt idx="5194">
                  <c:v>42.32950007743784</c:v>
                </c:pt>
                <c:pt idx="5195">
                  <c:v>42.33035048636884</c:v>
                </c:pt>
                <c:pt idx="5196">
                  <c:v>42.32785007591154</c:v>
                </c:pt>
                <c:pt idx="5197">
                  <c:v>42.32334977111532</c:v>
                </c:pt>
                <c:pt idx="5198">
                  <c:v>42.32294974098113</c:v>
                </c:pt>
                <c:pt idx="5199">
                  <c:v>42.3213002254488</c:v>
                </c:pt>
                <c:pt idx="5200">
                  <c:v>42.32159947700345</c:v>
                </c:pt>
                <c:pt idx="5201">
                  <c:v>42.3184996189084</c:v>
                </c:pt>
                <c:pt idx="5202">
                  <c:v>42.31745050773313</c:v>
                </c:pt>
                <c:pt idx="5203">
                  <c:v>42.31814945754738</c:v>
                </c:pt>
                <c:pt idx="5204">
                  <c:v>42.31480048523004</c:v>
                </c:pt>
                <c:pt idx="5205">
                  <c:v>42.31200015640204</c:v>
                </c:pt>
                <c:pt idx="5206">
                  <c:v>42.31335045966987</c:v>
                </c:pt>
                <c:pt idx="5207">
                  <c:v>42.31514956321549</c:v>
                </c:pt>
                <c:pt idx="5208">
                  <c:v>42.3128502754189</c:v>
                </c:pt>
                <c:pt idx="5209">
                  <c:v>42.31154979858184</c:v>
                </c:pt>
                <c:pt idx="5210">
                  <c:v>42.31355051078572</c:v>
                </c:pt>
                <c:pt idx="5211">
                  <c:v>42.31190030097787</c:v>
                </c:pt>
                <c:pt idx="5212">
                  <c:v>42.31329968223506</c:v>
                </c:pt>
                <c:pt idx="5213">
                  <c:v>42.31264961738268</c:v>
                </c:pt>
                <c:pt idx="5214">
                  <c:v>42.31175040206652</c:v>
                </c:pt>
                <c:pt idx="5215">
                  <c:v>42.30594922218006</c:v>
                </c:pt>
                <c:pt idx="5216">
                  <c:v>42.30239983940191</c:v>
                </c:pt>
                <c:pt idx="5217">
                  <c:v>42.30395014266833</c:v>
                </c:pt>
                <c:pt idx="5218">
                  <c:v>42.30410000533809</c:v>
                </c:pt>
                <c:pt idx="5219">
                  <c:v>42.30915006408759</c:v>
                </c:pt>
                <c:pt idx="5220">
                  <c:v>42.30774981956345</c:v>
                </c:pt>
                <c:pt idx="5221">
                  <c:v>42.30645023002216</c:v>
                </c:pt>
                <c:pt idx="5222">
                  <c:v>42.30064982261681</c:v>
                </c:pt>
                <c:pt idx="5223">
                  <c:v>42.30049995994338</c:v>
                </c:pt>
                <c:pt idx="5224">
                  <c:v>42.30000003242458</c:v>
                </c:pt>
                <c:pt idx="5225">
                  <c:v>42.29965043830816</c:v>
                </c:pt>
                <c:pt idx="5226">
                  <c:v>42.29924968375781</c:v>
                </c:pt>
                <c:pt idx="5227">
                  <c:v>42.29830026473791</c:v>
                </c:pt>
                <c:pt idx="5228">
                  <c:v>42.29675054397377</c:v>
                </c:pt>
                <c:pt idx="5229">
                  <c:v>42.30004947547784</c:v>
                </c:pt>
                <c:pt idx="5230">
                  <c:v>42.29810096778601</c:v>
                </c:pt>
                <c:pt idx="5231">
                  <c:v>42.30084976806753</c:v>
                </c:pt>
                <c:pt idx="5232">
                  <c:v>42.2981003822315</c:v>
                </c:pt>
                <c:pt idx="5233">
                  <c:v>42.2999005481688</c:v>
                </c:pt>
                <c:pt idx="5234">
                  <c:v>42.30124958991651</c:v>
                </c:pt>
                <c:pt idx="5235">
                  <c:v>42.29780091323845</c:v>
                </c:pt>
                <c:pt idx="5236">
                  <c:v>42.29815049514581</c:v>
                </c:pt>
                <c:pt idx="5237">
                  <c:v>42.30104963187839</c:v>
                </c:pt>
                <c:pt idx="5238">
                  <c:v>42.29984996986239</c:v>
                </c:pt>
                <c:pt idx="5239">
                  <c:v>42.3001002098026</c:v>
                </c:pt>
                <c:pt idx="5240">
                  <c:v>42.30550061416216</c:v>
                </c:pt>
                <c:pt idx="5241">
                  <c:v>42.30615020217737</c:v>
                </c:pt>
                <c:pt idx="5242">
                  <c:v>42.30409975395012</c:v>
                </c:pt>
                <c:pt idx="5243">
                  <c:v>42.30375039214777</c:v>
                </c:pt>
                <c:pt idx="5244">
                  <c:v>42.30639976577729</c:v>
                </c:pt>
                <c:pt idx="5245">
                  <c:v>42.3088504371626</c:v>
                </c:pt>
                <c:pt idx="5246">
                  <c:v>42.31085022887782</c:v>
                </c:pt>
                <c:pt idx="5247">
                  <c:v>42.31184961013785</c:v>
                </c:pt>
                <c:pt idx="5248">
                  <c:v>42.31010009460078</c:v>
                </c:pt>
                <c:pt idx="5249">
                  <c:v>42.31114968872134</c:v>
                </c:pt>
                <c:pt idx="5250">
                  <c:v>42.311550431059</c:v>
                </c:pt>
                <c:pt idx="5251">
                  <c:v>42.31125039481775</c:v>
                </c:pt>
                <c:pt idx="5252">
                  <c:v>42.31069956931602</c:v>
                </c:pt>
                <c:pt idx="5253">
                  <c:v>42.30849997672703</c:v>
                </c:pt>
                <c:pt idx="5254">
                  <c:v>42.30650011253238</c:v>
                </c:pt>
                <c:pt idx="5255">
                  <c:v>42.3047507961237</c:v>
                </c:pt>
                <c:pt idx="5256">
                  <c:v>42.3047000400511</c:v>
                </c:pt>
                <c:pt idx="5257">
                  <c:v>42.30194993591065</c:v>
                </c:pt>
                <c:pt idx="5258">
                  <c:v>42.29905031013188</c:v>
                </c:pt>
                <c:pt idx="5259">
                  <c:v>42.29649972610422</c:v>
                </c:pt>
                <c:pt idx="5260">
                  <c:v>42.29689989509642</c:v>
                </c:pt>
                <c:pt idx="5261">
                  <c:v>42.29604996604394</c:v>
                </c:pt>
                <c:pt idx="5262">
                  <c:v>42.29705002937044</c:v>
                </c:pt>
                <c:pt idx="5263">
                  <c:v>42.2960000308958</c:v>
                </c:pt>
                <c:pt idx="5264">
                  <c:v>42.29340013046385</c:v>
                </c:pt>
                <c:pt idx="5265">
                  <c:v>42.29745185203501</c:v>
                </c:pt>
                <c:pt idx="5266">
                  <c:v>42.29919965629232</c:v>
                </c:pt>
                <c:pt idx="5267">
                  <c:v>42.2987004379247</c:v>
                </c:pt>
                <c:pt idx="5268">
                  <c:v>42.29824966087107</c:v>
                </c:pt>
                <c:pt idx="5269">
                  <c:v>42.29870051955731</c:v>
                </c:pt>
                <c:pt idx="5270">
                  <c:v>42.29810066146456</c:v>
                </c:pt>
                <c:pt idx="5271">
                  <c:v>42.29779977416547</c:v>
                </c:pt>
                <c:pt idx="5272">
                  <c:v>42.2984503250118</c:v>
                </c:pt>
                <c:pt idx="5273">
                  <c:v>42.29969974403138</c:v>
                </c:pt>
                <c:pt idx="5274">
                  <c:v>42.2991502525292</c:v>
                </c:pt>
                <c:pt idx="5275">
                  <c:v>42.29970089988637</c:v>
                </c:pt>
                <c:pt idx="5276">
                  <c:v>42.30269979819786</c:v>
                </c:pt>
                <c:pt idx="5277">
                  <c:v>42.30450020560964</c:v>
                </c:pt>
                <c:pt idx="5278">
                  <c:v>42.30095007438285</c:v>
                </c:pt>
                <c:pt idx="5279">
                  <c:v>42.29564994468455</c:v>
                </c:pt>
                <c:pt idx="5280">
                  <c:v>42.29339930343486</c:v>
                </c:pt>
                <c:pt idx="5281">
                  <c:v>42.2891999916028</c:v>
                </c:pt>
                <c:pt idx="5282">
                  <c:v>42.28545002937244</c:v>
                </c:pt>
                <c:pt idx="5283">
                  <c:v>42.29055025863272</c:v>
                </c:pt>
                <c:pt idx="5284">
                  <c:v>42.29004974555575</c:v>
                </c:pt>
                <c:pt idx="5285">
                  <c:v>42.29199987678294</c:v>
                </c:pt>
                <c:pt idx="5286">
                  <c:v>42.29209997940052</c:v>
                </c:pt>
                <c:pt idx="5287">
                  <c:v>42.29225011367452</c:v>
                </c:pt>
                <c:pt idx="5288">
                  <c:v>42.28930028113973</c:v>
                </c:pt>
                <c:pt idx="5289">
                  <c:v>42.28919976195902</c:v>
                </c:pt>
                <c:pt idx="5290">
                  <c:v>42.28659936065378</c:v>
                </c:pt>
                <c:pt idx="5291">
                  <c:v>42.28714960364958</c:v>
                </c:pt>
                <c:pt idx="5292">
                  <c:v>42.28490038986274</c:v>
                </c:pt>
                <c:pt idx="5293">
                  <c:v>42.28295002021696</c:v>
                </c:pt>
                <c:pt idx="5294">
                  <c:v>42.28189998245215</c:v>
                </c:pt>
                <c:pt idx="5295">
                  <c:v>42.28149939994545</c:v>
                </c:pt>
                <c:pt idx="5296">
                  <c:v>42.28069974403115</c:v>
                </c:pt>
                <c:pt idx="5297">
                  <c:v>42.28180032653472</c:v>
                </c:pt>
                <c:pt idx="5298">
                  <c:v>42.280600230024</c:v>
                </c:pt>
                <c:pt idx="5299">
                  <c:v>42.28384971542253</c:v>
                </c:pt>
                <c:pt idx="5300">
                  <c:v>42.28625062675201</c:v>
                </c:pt>
                <c:pt idx="5301">
                  <c:v>42.28619966850238</c:v>
                </c:pt>
                <c:pt idx="5302">
                  <c:v>42.28090029639861</c:v>
                </c:pt>
                <c:pt idx="5303">
                  <c:v>42.28269978332173</c:v>
                </c:pt>
                <c:pt idx="5304">
                  <c:v>42.2854501922593</c:v>
                </c:pt>
                <c:pt idx="5305">
                  <c:v>42.28509961433156</c:v>
                </c:pt>
                <c:pt idx="5306">
                  <c:v>42.28219955100576</c:v>
                </c:pt>
                <c:pt idx="5307">
                  <c:v>42.27995036735228</c:v>
                </c:pt>
                <c:pt idx="5308">
                  <c:v>42.27889996147132</c:v>
                </c:pt>
                <c:pt idx="5309">
                  <c:v>42.2778500625609</c:v>
                </c:pt>
                <c:pt idx="5310">
                  <c:v>42.27430043525235</c:v>
                </c:pt>
                <c:pt idx="5311">
                  <c:v>42.27550029640043</c:v>
                </c:pt>
                <c:pt idx="5312">
                  <c:v>42.27609950866461</c:v>
                </c:pt>
                <c:pt idx="5313">
                  <c:v>42.27725008964259</c:v>
                </c:pt>
                <c:pt idx="5314">
                  <c:v>42.278499846645</c:v>
                </c:pt>
                <c:pt idx="5315">
                  <c:v>42.2789997470827</c:v>
                </c:pt>
                <c:pt idx="5316">
                  <c:v>42.27779964751971</c:v>
                </c:pt>
                <c:pt idx="5317">
                  <c:v>42.27670033874164</c:v>
                </c:pt>
                <c:pt idx="5318">
                  <c:v>42.27684986953682</c:v>
                </c:pt>
                <c:pt idx="5319">
                  <c:v>42.27910024223093</c:v>
                </c:pt>
                <c:pt idx="5320">
                  <c:v>42.28199990119538</c:v>
                </c:pt>
                <c:pt idx="5321">
                  <c:v>42.28264989967283</c:v>
                </c:pt>
                <c:pt idx="5322">
                  <c:v>42.28135000533803</c:v>
                </c:pt>
                <c:pt idx="5323">
                  <c:v>42.27795041275022</c:v>
                </c:pt>
                <c:pt idx="5324">
                  <c:v>42.27859958419503</c:v>
                </c:pt>
                <c:pt idx="5325">
                  <c:v>42.2790999855024</c:v>
                </c:pt>
                <c:pt idx="5326">
                  <c:v>42.28039995231302</c:v>
                </c:pt>
                <c:pt idx="5327">
                  <c:v>42.28070005492918</c:v>
                </c:pt>
                <c:pt idx="5328">
                  <c:v>42.2789498844104</c:v>
                </c:pt>
                <c:pt idx="5329">
                  <c:v>42.27704995384192</c:v>
                </c:pt>
                <c:pt idx="5330">
                  <c:v>42.27609974097867</c:v>
                </c:pt>
                <c:pt idx="5331">
                  <c:v>42.27365004729652</c:v>
                </c:pt>
                <c:pt idx="5332">
                  <c:v>42.27469980430396</c:v>
                </c:pt>
                <c:pt idx="5333">
                  <c:v>42.27725034294053</c:v>
                </c:pt>
                <c:pt idx="5334">
                  <c:v>42.2783495490985</c:v>
                </c:pt>
                <c:pt idx="5335">
                  <c:v>42.2737005104027</c:v>
                </c:pt>
                <c:pt idx="5336">
                  <c:v>42.27284965782019</c:v>
                </c:pt>
                <c:pt idx="5337">
                  <c:v>42.27000037765174</c:v>
                </c:pt>
                <c:pt idx="5338">
                  <c:v>42.2686502040815</c:v>
                </c:pt>
                <c:pt idx="5339">
                  <c:v>42.26979982223202</c:v>
                </c:pt>
                <c:pt idx="5340">
                  <c:v>42.26860057678277</c:v>
                </c:pt>
                <c:pt idx="5341">
                  <c:v>42.26674955215276</c:v>
                </c:pt>
                <c:pt idx="5342">
                  <c:v>42.26665061454332</c:v>
                </c:pt>
                <c:pt idx="5343">
                  <c:v>42.27075002899075</c:v>
                </c:pt>
                <c:pt idx="5344">
                  <c:v>42.27225002898921</c:v>
                </c:pt>
                <c:pt idx="5345">
                  <c:v>42.27249832839515</c:v>
                </c:pt>
                <c:pt idx="5346">
                  <c:v>42.26539997939835</c:v>
                </c:pt>
                <c:pt idx="5347">
                  <c:v>42.26514987830888</c:v>
                </c:pt>
                <c:pt idx="5348">
                  <c:v>42.26254943770982</c:v>
                </c:pt>
                <c:pt idx="5349">
                  <c:v>42.26175067214717</c:v>
                </c:pt>
                <c:pt idx="5350">
                  <c:v>42.26540046538867</c:v>
                </c:pt>
                <c:pt idx="5351">
                  <c:v>42.2638003627726</c:v>
                </c:pt>
                <c:pt idx="5352">
                  <c:v>42.26544963989</c:v>
                </c:pt>
                <c:pt idx="5353">
                  <c:v>42.26064998702714</c:v>
                </c:pt>
                <c:pt idx="5354">
                  <c:v>42.25815008659265</c:v>
                </c:pt>
                <c:pt idx="5355">
                  <c:v>42.25850009116765</c:v>
                </c:pt>
                <c:pt idx="5356">
                  <c:v>42.25625036124984</c:v>
                </c:pt>
                <c:pt idx="5357">
                  <c:v>42.25929950561474</c:v>
                </c:pt>
                <c:pt idx="5358">
                  <c:v>42.2590998767846</c:v>
                </c:pt>
                <c:pt idx="5359">
                  <c:v>42.25655011062554</c:v>
                </c:pt>
                <c:pt idx="5360">
                  <c:v>42.25384983596449</c:v>
                </c:pt>
                <c:pt idx="5361">
                  <c:v>42.25039984054456</c:v>
                </c:pt>
                <c:pt idx="5362">
                  <c:v>42.24970025405855</c:v>
                </c:pt>
                <c:pt idx="5363">
                  <c:v>42.24889990996962</c:v>
                </c:pt>
                <c:pt idx="5364">
                  <c:v>42.24790001869042</c:v>
                </c:pt>
                <c:pt idx="5365">
                  <c:v>42.24634995079032</c:v>
                </c:pt>
                <c:pt idx="5366">
                  <c:v>42.2461003929093</c:v>
                </c:pt>
                <c:pt idx="5367">
                  <c:v>42.24664963683608</c:v>
                </c:pt>
                <c:pt idx="5368">
                  <c:v>42.2463001483884</c:v>
                </c:pt>
                <c:pt idx="5369">
                  <c:v>42.24439983749107</c:v>
                </c:pt>
                <c:pt idx="5370">
                  <c:v>42.2448503459891</c:v>
                </c:pt>
                <c:pt idx="5371">
                  <c:v>42.24640074882336</c:v>
                </c:pt>
                <c:pt idx="5372">
                  <c:v>42.24914917182468</c:v>
                </c:pt>
                <c:pt idx="5373">
                  <c:v>42.25285015563711</c:v>
                </c:pt>
                <c:pt idx="5374">
                  <c:v>42.25169961700156</c:v>
                </c:pt>
                <c:pt idx="5375">
                  <c:v>42.25109978904584</c:v>
                </c:pt>
                <c:pt idx="5376">
                  <c:v>42.25159975280619</c:v>
                </c:pt>
                <c:pt idx="5377">
                  <c:v>42.25210009078728</c:v>
                </c:pt>
                <c:pt idx="5378">
                  <c:v>42.25164998359467</c:v>
                </c:pt>
                <c:pt idx="5379">
                  <c:v>42.25239994277946</c:v>
                </c:pt>
                <c:pt idx="5380">
                  <c:v>42.25634965743663</c:v>
                </c:pt>
                <c:pt idx="5381">
                  <c:v>42.25749999999605</c:v>
                </c:pt>
                <c:pt idx="5382">
                  <c:v>42.25734996528259</c:v>
                </c:pt>
                <c:pt idx="5383">
                  <c:v>42.25974979018792</c:v>
                </c:pt>
                <c:pt idx="5384">
                  <c:v>42.26440015983098</c:v>
                </c:pt>
                <c:pt idx="5385">
                  <c:v>42.26609924239892</c:v>
                </c:pt>
                <c:pt idx="5386">
                  <c:v>42.26334989585302</c:v>
                </c:pt>
                <c:pt idx="5387">
                  <c:v>42.25690010566539</c:v>
                </c:pt>
                <c:pt idx="5388">
                  <c:v>42.25674997138776</c:v>
                </c:pt>
                <c:pt idx="5389">
                  <c:v>42.25814994430403</c:v>
                </c:pt>
                <c:pt idx="5390">
                  <c:v>42.25630038642702</c:v>
                </c:pt>
                <c:pt idx="5391">
                  <c:v>42.25760024756892</c:v>
                </c:pt>
                <c:pt idx="5392">
                  <c:v>42.26134969062696</c:v>
                </c:pt>
                <c:pt idx="5393">
                  <c:v>42.26000051307346</c:v>
                </c:pt>
                <c:pt idx="5394">
                  <c:v>42.25899962272524</c:v>
                </c:pt>
                <c:pt idx="5395">
                  <c:v>42.25450038337294</c:v>
                </c:pt>
                <c:pt idx="5396">
                  <c:v>42.2562507167786</c:v>
                </c:pt>
                <c:pt idx="5397">
                  <c:v>42.25594918365459</c:v>
                </c:pt>
                <c:pt idx="5398">
                  <c:v>42.25715023383964</c:v>
                </c:pt>
                <c:pt idx="5399">
                  <c:v>42.26294987449364</c:v>
                </c:pt>
                <c:pt idx="5400">
                  <c:v>42.26485167617648</c:v>
                </c:pt>
                <c:pt idx="5401">
                  <c:v>42.26854995880057</c:v>
                </c:pt>
                <c:pt idx="5402">
                  <c:v>42.26985026969487</c:v>
                </c:pt>
                <c:pt idx="5403">
                  <c:v>42.26844999198875</c:v>
                </c:pt>
                <c:pt idx="5404">
                  <c:v>42.2639000930758</c:v>
                </c:pt>
                <c:pt idx="5405">
                  <c:v>42.26270173187003</c:v>
                </c:pt>
                <c:pt idx="5406">
                  <c:v>42.26390076293682</c:v>
                </c:pt>
                <c:pt idx="5407">
                  <c:v>42.2668994136802</c:v>
                </c:pt>
                <c:pt idx="5408">
                  <c:v>42.26980015296431</c:v>
                </c:pt>
                <c:pt idx="5409">
                  <c:v>42.2715999053944</c:v>
                </c:pt>
                <c:pt idx="5410">
                  <c:v>42.27019969405955</c:v>
                </c:pt>
                <c:pt idx="5411">
                  <c:v>42.265800173951</c:v>
                </c:pt>
                <c:pt idx="5412">
                  <c:v>42.26634976501373</c:v>
                </c:pt>
                <c:pt idx="5413">
                  <c:v>42.2697502418523</c:v>
                </c:pt>
                <c:pt idx="5414">
                  <c:v>42.27429979667431</c:v>
                </c:pt>
                <c:pt idx="5415">
                  <c:v>42.27880085601645</c:v>
                </c:pt>
                <c:pt idx="5416">
                  <c:v>42.27710009841394</c:v>
                </c:pt>
                <c:pt idx="5417">
                  <c:v>42.27744976196117</c:v>
                </c:pt>
                <c:pt idx="5418">
                  <c:v>42.2751499340011</c:v>
                </c:pt>
                <c:pt idx="5419">
                  <c:v>42.27175004577293</c:v>
                </c:pt>
                <c:pt idx="5420">
                  <c:v>42.27259991454776</c:v>
                </c:pt>
                <c:pt idx="5421">
                  <c:v>42.27040005340314</c:v>
                </c:pt>
                <c:pt idx="5422">
                  <c:v>42.26844984970012</c:v>
                </c:pt>
                <c:pt idx="5423">
                  <c:v>42.26559995384014</c:v>
                </c:pt>
                <c:pt idx="5424">
                  <c:v>42.2669000263195</c:v>
                </c:pt>
                <c:pt idx="5425">
                  <c:v>42.2657989730833</c:v>
                </c:pt>
                <c:pt idx="5426">
                  <c:v>42.2622495632131</c:v>
                </c:pt>
                <c:pt idx="5427">
                  <c:v>42.25950045203717</c:v>
                </c:pt>
                <c:pt idx="5428">
                  <c:v>42.26045041122416</c:v>
                </c:pt>
                <c:pt idx="5429">
                  <c:v>42.26199948310749</c:v>
                </c:pt>
                <c:pt idx="5430">
                  <c:v>42.26395040206626</c:v>
                </c:pt>
                <c:pt idx="5431">
                  <c:v>42.26699985122467</c:v>
                </c:pt>
                <c:pt idx="5432">
                  <c:v>42.2647001953119</c:v>
                </c:pt>
                <c:pt idx="5433">
                  <c:v>42.25880010184844</c:v>
                </c:pt>
                <c:pt idx="5434">
                  <c:v>42.25529996604745</c:v>
                </c:pt>
                <c:pt idx="5435">
                  <c:v>42.255350709911</c:v>
                </c:pt>
                <c:pt idx="5436">
                  <c:v>42.25604975318854</c:v>
                </c:pt>
                <c:pt idx="5437">
                  <c:v>42.25545015754687</c:v>
                </c:pt>
                <c:pt idx="5438">
                  <c:v>42.25525012130311</c:v>
                </c:pt>
                <c:pt idx="5439">
                  <c:v>42.25559988441091</c:v>
                </c:pt>
                <c:pt idx="5440">
                  <c:v>42.2537482078551</c:v>
                </c:pt>
                <c:pt idx="5441">
                  <c:v>42.24930002937253</c:v>
                </c:pt>
                <c:pt idx="5442">
                  <c:v>42.24439999313108</c:v>
                </c:pt>
                <c:pt idx="5443">
                  <c:v>42.2453498859395</c:v>
                </c:pt>
                <c:pt idx="5444">
                  <c:v>42.24200029792337</c:v>
                </c:pt>
                <c:pt idx="5445">
                  <c:v>42.2407495479565</c:v>
                </c:pt>
                <c:pt idx="5446">
                  <c:v>42.23790006255876</c:v>
                </c:pt>
                <c:pt idx="5447">
                  <c:v>42.23784988898842</c:v>
                </c:pt>
                <c:pt idx="5448">
                  <c:v>42.24014981346045</c:v>
                </c:pt>
                <c:pt idx="5449">
                  <c:v>42.23939998702918</c:v>
                </c:pt>
                <c:pt idx="5450">
                  <c:v>42.24104991607601</c:v>
                </c:pt>
                <c:pt idx="5451">
                  <c:v>42.24200029182248</c:v>
                </c:pt>
                <c:pt idx="5452">
                  <c:v>42.24124991302232</c:v>
                </c:pt>
                <c:pt idx="5453">
                  <c:v>42.23765006408575</c:v>
                </c:pt>
                <c:pt idx="5454">
                  <c:v>42.2350499614695</c:v>
                </c:pt>
                <c:pt idx="5455">
                  <c:v>42.23845012435776</c:v>
                </c:pt>
                <c:pt idx="5456">
                  <c:v>42.23775008811935</c:v>
                </c:pt>
                <c:pt idx="5457">
                  <c:v>42.23839994773516</c:v>
                </c:pt>
                <c:pt idx="5458">
                  <c:v>42.2363499099738</c:v>
                </c:pt>
                <c:pt idx="5459">
                  <c:v>42.23665007590898</c:v>
                </c:pt>
                <c:pt idx="5460">
                  <c:v>42.23649940147152</c:v>
                </c:pt>
                <c:pt idx="5461">
                  <c:v>42.23260032806138</c:v>
                </c:pt>
                <c:pt idx="5462">
                  <c:v>42.22989975471501</c:v>
                </c:pt>
                <c:pt idx="5463">
                  <c:v>42.22594985580144</c:v>
                </c:pt>
                <c:pt idx="5464">
                  <c:v>42.22590009574924</c:v>
                </c:pt>
                <c:pt idx="5465">
                  <c:v>42.22545064659061</c:v>
                </c:pt>
                <c:pt idx="5466">
                  <c:v>42.22029995994308</c:v>
                </c:pt>
                <c:pt idx="5467">
                  <c:v>42.2185501426684</c:v>
                </c:pt>
                <c:pt idx="5468">
                  <c:v>42.21804984092523</c:v>
                </c:pt>
                <c:pt idx="5469">
                  <c:v>42.21365001601953</c:v>
                </c:pt>
                <c:pt idx="5470">
                  <c:v>42.20899937782088</c:v>
                </c:pt>
                <c:pt idx="5471">
                  <c:v>42.20829955596854</c:v>
                </c:pt>
                <c:pt idx="5472">
                  <c:v>42.2067504810293</c:v>
                </c:pt>
                <c:pt idx="5473">
                  <c:v>42.20339949874688</c:v>
                </c:pt>
                <c:pt idx="5474">
                  <c:v>42.19850038909498</c:v>
                </c:pt>
                <c:pt idx="5475">
                  <c:v>42.19610062751598</c:v>
                </c:pt>
                <c:pt idx="5476">
                  <c:v>42.19354902343548</c:v>
                </c:pt>
                <c:pt idx="5477">
                  <c:v>42.1884509159063</c:v>
                </c:pt>
                <c:pt idx="5478">
                  <c:v>42.18455004081625</c:v>
                </c:pt>
                <c:pt idx="5479">
                  <c:v>42.18450000305165</c:v>
                </c:pt>
                <c:pt idx="5480">
                  <c:v>42.18249975852814</c:v>
                </c:pt>
                <c:pt idx="5481">
                  <c:v>42.17815010413688</c:v>
                </c:pt>
                <c:pt idx="5482">
                  <c:v>42.17929996375824</c:v>
                </c:pt>
                <c:pt idx="5483">
                  <c:v>42.18014982337627</c:v>
                </c:pt>
                <c:pt idx="5484">
                  <c:v>42.1792502670287</c:v>
                </c:pt>
                <c:pt idx="5485">
                  <c:v>42.1771498203234</c:v>
                </c:pt>
                <c:pt idx="5486">
                  <c:v>42.176250333403</c:v>
                </c:pt>
                <c:pt idx="5487">
                  <c:v>42.17769967689308</c:v>
                </c:pt>
                <c:pt idx="5488">
                  <c:v>42.1757498504594</c:v>
                </c:pt>
                <c:pt idx="5489">
                  <c:v>42.1732001358032</c:v>
                </c:pt>
                <c:pt idx="5490">
                  <c:v>42.17234909019317</c:v>
                </c:pt>
                <c:pt idx="5491">
                  <c:v>42.16754988403045</c:v>
                </c:pt>
                <c:pt idx="5492">
                  <c:v>42.16355015868975</c:v>
                </c:pt>
                <c:pt idx="5493">
                  <c:v>42.16189972266875</c:v>
                </c:pt>
                <c:pt idx="5494">
                  <c:v>42.15905037307311</c:v>
                </c:pt>
                <c:pt idx="5495">
                  <c:v>42.1550503761282</c:v>
                </c:pt>
                <c:pt idx="5496">
                  <c:v>42.15419962310259</c:v>
                </c:pt>
                <c:pt idx="5497">
                  <c:v>42.1539005134582</c:v>
                </c:pt>
                <c:pt idx="5498">
                  <c:v>42.14915049094997</c:v>
                </c:pt>
                <c:pt idx="5499">
                  <c:v>42.1524996322587</c:v>
                </c:pt>
                <c:pt idx="5500">
                  <c:v>42.15074864387134</c:v>
                </c:pt>
                <c:pt idx="5501">
                  <c:v>42.15005032196132</c:v>
                </c:pt>
                <c:pt idx="5502">
                  <c:v>42.1498497695902</c:v>
                </c:pt>
                <c:pt idx="5503">
                  <c:v>42.14860011825294</c:v>
                </c:pt>
                <c:pt idx="5504">
                  <c:v>42.14689981040647</c:v>
                </c:pt>
                <c:pt idx="5505">
                  <c:v>42.14875017699888</c:v>
                </c:pt>
                <c:pt idx="5506">
                  <c:v>42.1482497695906</c:v>
                </c:pt>
                <c:pt idx="5507">
                  <c:v>42.14970041694323</c:v>
                </c:pt>
                <c:pt idx="5508">
                  <c:v>42.14709932746337</c:v>
                </c:pt>
                <c:pt idx="5509">
                  <c:v>42.14220066757116</c:v>
                </c:pt>
                <c:pt idx="5510">
                  <c:v>42.13785060271764</c:v>
                </c:pt>
                <c:pt idx="5511">
                  <c:v>42.13415001716203</c:v>
                </c:pt>
                <c:pt idx="5512">
                  <c:v>42.1317999462117</c:v>
                </c:pt>
                <c:pt idx="5513">
                  <c:v>42.1317502494785</c:v>
                </c:pt>
                <c:pt idx="5514">
                  <c:v>42.13249962615737</c:v>
                </c:pt>
                <c:pt idx="5515">
                  <c:v>42.13289982833521</c:v>
                </c:pt>
                <c:pt idx="5516">
                  <c:v>42.12750065536236</c:v>
                </c:pt>
                <c:pt idx="5517">
                  <c:v>42.12945007743474</c:v>
                </c:pt>
                <c:pt idx="5518">
                  <c:v>42.12624957351361</c:v>
                </c:pt>
                <c:pt idx="5519">
                  <c:v>42.12769963836762</c:v>
                </c:pt>
                <c:pt idx="5520">
                  <c:v>42.12745004424869</c:v>
                </c:pt>
                <c:pt idx="5521">
                  <c:v>42.11965128173686</c:v>
                </c:pt>
                <c:pt idx="5522">
                  <c:v>42.11879974708063</c:v>
                </c:pt>
                <c:pt idx="5523">
                  <c:v>42.1230496761309</c:v>
                </c:pt>
                <c:pt idx="5524">
                  <c:v>42.1265500171612</c:v>
                </c:pt>
                <c:pt idx="5525">
                  <c:v>42.12540001258821</c:v>
                </c:pt>
                <c:pt idx="5526">
                  <c:v>42.1253995628358</c:v>
                </c:pt>
                <c:pt idx="5527">
                  <c:v>42.12879897727908</c:v>
                </c:pt>
                <c:pt idx="5528">
                  <c:v>42.12709910392732</c:v>
                </c:pt>
                <c:pt idx="5529">
                  <c:v>42.1282495098094</c:v>
                </c:pt>
                <c:pt idx="5530">
                  <c:v>42.12670006064945</c:v>
                </c:pt>
                <c:pt idx="5531">
                  <c:v>42.12624988708194</c:v>
                </c:pt>
                <c:pt idx="5532">
                  <c:v>42.12679834327718</c:v>
                </c:pt>
                <c:pt idx="5533">
                  <c:v>42.12625024604496</c:v>
                </c:pt>
                <c:pt idx="5534">
                  <c:v>42.12629863586335</c:v>
                </c:pt>
                <c:pt idx="5535">
                  <c:v>42.12579989432926</c:v>
                </c:pt>
                <c:pt idx="5536">
                  <c:v>42.12720006332165</c:v>
                </c:pt>
                <c:pt idx="5537">
                  <c:v>42.12844972076346</c:v>
                </c:pt>
                <c:pt idx="5538">
                  <c:v>42.13414875793387</c:v>
                </c:pt>
                <c:pt idx="5539">
                  <c:v>42.1377484741206</c:v>
                </c:pt>
                <c:pt idx="5540">
                  <c:v>42.137099903106</c:v>
                </c:pt>
                <c:pt idx="5541">
                  <c:v>42.13924990463055</c:v>
                </c:pt>
                <c:pt idx="5542">
                  <c:v>42.14409873809564</c:v>
                </c:pt>
                <c:pt idx="5543">
                  <c:v>42.14420047340172</c:v>
                </c:pt>
                <c:pt idx="5544">
                  <c:v>42.1417506137841</c:v>
                </c:pt>
                <c:pt idx="5545">
                  <c:v>42.1440999935112</c:v>
                </c:pt>
                <c:pt idx="5546">
                  <c:v>42.14560009307752</c:v>
                </c:pt>
                <c:pt idx="5547">
                  <c:v>42.1460984813675</c:v>
                </c:pt>
                <c:pt idx="5548">
                  <c:v>42.14694967193643</c:v>
                </c:pt>
                <c:pt idx="5549">
                  <c:v>42.1503485370631</c:v>
                </c:pt>
                <c:pt idx="5550">
                  <c:v>42.15124999465841</c:v>
                </c:pt>
                <c:pt idx="5551">
                  <c:v>42.1486011882771</c:v>
                </c:pt>
                <c:pt idx="5552">
                  <c:v>42.15164985885347</c:v>
                </c:pt>
                <c:pt idx="5553">
                  <c:v>42.15419951629154</c:v>
                </c:pt>
                <c:pt idx="5554">
                  <c:v>42.15459879188347</c:v>
                </c:pt>
                <c:pt idx="5555">
                  <c:v>42.15889990539289</c:v>
                </c:pt>
                <c:pt idx="5556">
                  <c:v>42.1627500003815</c:v>
                </c:pt>
                <c:pt idx="5557">
                  <c:v>42.1618006870267</c:v>
                </c:pt>
                <c:pt idx="5558">
                  <c:v>42.1602504108414</c:v>
                </c:pt>
                <c:pt idx="5559">
                  <c:v>42.1607489379894</c:v>
                </c:pt>
                <c:pt idx="5560">
                  <c:v>42.15205007590703</c:v>
                </c:pt>
                <c:pt idx="5561">
                  <c:v>42.14675062827883</c:v>
                </c:pt>
                <c:pt idx="5562">
                  <c:v>42.1453501876822</c:v>
                </c:pt>
                <c:pt idx="5563">
                  <c:v>42.14520025863385</c:v>
                </c:pt>
                <c:pt idx="5564">
                  <c:v>42.14844864844781</c:v>
                </c:pt>
                <c:pt idx="5565">
                  <c:v>42.14709991454583</c:v>
                </c:pt>
                <c:pt idx="5566">
                  <c:v>42.1458999809256</c:v>
                </c:pt>
                <c:pt idx="5567">
                  <c:v>42.14514936370688</c:v>
                </c:pt>
                <c:pt idx="5568">
                  <c:v>42.142300041196</c:v>
                </c:pt>
                <c:pt idx="5569">
                  <c:v>42.1455001438153</c:v>
                </c:pt>
                <c:pt idx="5570">
                  <c:v>42.1462999294272</c:v>
                </c:pt>
                <c:pt idx="5571">
                  <c:v>42.1491493724825</c:v>
                </c:pt>
                <c:pt idx="5572">
                  <c:v>42.14445032920412</c:v>
                </c:pt>
                <c:pt idx="5573">
                  <c:v>42.14260044250113</c:v>
                </c:pt>
                <c:pt idx="5574">
                  <c:v>42.14300089225435</c:v>
                </c:pt>
                <c:pt idx="5575">
                  <c:v>42.14105004577504</c:v>
                </c:pt>
                <c:pt idx="5576">
                  <c:v>42.1414999416338</c:v>
                </c:pt>
                <c:pt idx="5577">
                  <c:v>42.14120021629058</c:v>
                </c:pt>
                <c:pt idx="5578">
                  <c:v>42.14109987220216</c:v>
                </c:pt>
                <c:pt idx="5579">
                  <c:v>42.14170065994038</c:v>
                </c:pt>
                <c:pt idx="5580">
                  <c:v>42.14029995078818</c:v>
                </c:pt>
                <c:pt idx="5581">
                  <c:v>42.137100261687</c:v>
                </c:pt>
                <c:pt idx="5582">
                  <c:v>42.1392987194049</c:v>
                </c:pt>
                <c:pt idx="5583">
                  <c:v>42.13944970168814</c:v>
                </c:pt>
                <c:pt idx="5584">
                  <c:v>42.13399980277974</c:v>
                </c:pt>
                <c:pt idx="5585">
                  <c:v>42.13359997176665</c:v>
                </c:pt>
                <c:pt idx="5586">
                  <c:v>42.13235137366792</c:v>
                </c:pt>
                <c:pt idx="5587">
                  <c:v>42.13194984054644</c:v>
                </c:pt>
                <c:pt idx="5588">
                  <c:v>42.1302006359074</c:v>
                </c:pt>
                <c:pt idx="5589">
                  <c:v>42.12860153236034</c:v>
                </c:pt>
                <c:pt idx="5590">
                  <c:v>42.12550010795166</c:v>
                </c:pt>
                <c:pt idx="5591">
                  <c:v>42.12515014571908</c:v>
                </c:pt>
                <c:pt idx="5592">
                  <c:v>42.12695011253163</c:v>
                </c:pt>
                <c:pt idx="5593">
                  <c:v>42.12790014724305</c:v>
                </c:pt>
                <c:pt idx="5594">
                  <c:v>42.12675062866037</c:v>
                </c:pt>
                <c:pt idx="5595">
                  <c:v>42.1285999843567</c:v>
                </c:pt>
                <c:pt idx="5596">
                  <c:v>42.1272994651772</c:v>
                </c:pt>
                <c:pt idx="5597">
                  <c:v>42.12759939269745</c:v>
                </c:pt>
                <c:pt idx="5598">
                  <c:v>42.12425004310353</c:v>
                </c:pt>
                <c:pt idx="5599">
                  <c:v>42.11964987105964</c:v>
                </c:pt>
                <c:pt idx="5600">
                  <c:v>42.1163499073009</c:v>
                </c:pt>
                <c:pt idx="5601">
                  <c:v>42.11610103759813</c:v>
                </c:pt>
                <c:pt idx="5602">
                  <c:v>42.11390008392118</c:v>
                </c:pt>
                <c:pt idx="5603">
                  <c:v>42.11404943351589</c:v>
                </c:pt>
                <c:pt idx="5604">
                  <c:v>42.11640035552773</c:v>
                </c:pt>
                <c:pt idx="5605">
                  <c:v>42.11629998130593</c:v>
                </c:pt>
                <c:pt idx="5606">
                  <c:v>42.11590046119452</c:v>
                </c:pt>
                <c:pt idx="5607">
                  <c:v>42.11615001907193</c:v>
                </c:pt>
                <c:pt idx="5608">
                  <c:v>42.11350008697264</c:v>
                </c:pt>
                <c:pt idx="5609">
                  <c:v>42.11469995116929</c:v>
                </c:pt>
                <c:pt idx="5610">
                  <c:v>42.11304998893684</c:v>
                </c:pt>
                <c:pt idx="5611">
                  <c:v>42.11304967803881</c:v>
                </c:pt>
                <c:pt idx="5612">
                  <c:v>42.11374926452481</c:v>
                </c:pt>
                <c:pt idx="5613">
                  <c:v>42.11474993438605</c:v>
                </c:pt>
                <c:pt idx="5614">
                  <c:v>42.11080027694334</c:v>
                </c:pt>
                <c:pt idx="5615">
                  <c:v>42.11329993591062</c:v>
                </c:pt>
                <c:pt idx="5616">
                  <c:v>42.11145058631519</c:v>
                </c:pt>
                <c:pt idx="5617">
                  <c:v>42.1089515853855</c:v>
                </c:pt>
                <c:pt idx="5618">
                  <c:v>42.10699957389441</c:v>
                </c:pt>
                <c:pt idx="5619">
                  <c:v>42.10565036010302</c:v>
                </c:pt>
                <c:pt idx="5620">
                  <c:v>42.10629991492896</c:v>
                </c:pt>
                <c:pt idx="5621">
                  <c:v>42.10959960403124</c:v>
                </c:pt>
                <c:pt idx="5622">
                  <c:v>42.11254908637784</c:v>
                </c:pt>
                <c:pt idx="5623">
                  <c:v>42.1105999359097</c:v>
                </c:pt>
                <c:pt idx="5624">
                  <c:v>42.10690086250178</c:v>
                </c:pt>
                <c:pt idx="5625">
                  <c:v>42.10260011405626</c:v>
                </c:pt>
                <c:pt idx="5626">
                  <c:v>42.10124953307967</c:v>
                </c:pt>
                <c:pt idx="5627">
                  <c:v>42.09660175895624</c:v>
                </c:pt>
                <c:pt idx="5628">
                  <c:v>42.09500006294183</c:v>
                </c:pt>
                <c:pt idx="5629">
                  <c:v>42.09500081748775</c:v>
                </c:pt>
                <c:pt idx="5630">
                  <c:v>42.09345006751754</c:v>
                </c:pt>
                <c:pt idx="5631">
                  <c:v>42.09390062141392</c:v>
                </c:pt>
                <c:pt idx="5632">
                  <c:v>42.0901003166182</c:v>
                </c:pt>
                <c:pt idx="5633">
                  <c:v>42.09345031509292</c:v>
                </c:pt>
                <c:pt idx="5634">
                  <c:v>42.09494942473975</c:v>
                </c:pt>
                <c:pt idx="5635">
                  <c:v>42.08974993476659</c:v>
                </c:pt>
                <c:pt idx="5636">
                  <c:v>42.08984904136376</c:v>
                </c:pt>
                <c:pt idx="5637">
                  <c:v>42.08845006446427</c:v>
                </c:pt>
                <c:pt idx="5638">
                  <c:v>42.08920012931775</c:v>
                </c:pt>
                <c:pt idx="5639">
                  <c:v>42.08525078277307</c:v>
                </c:pt>
                <c:pt idx="5640">
                  <c:v>42.08299992408501</c:v>
                </c:pt>
                <c:pt idx="5641">
                  <c:v>42.08244954528707</c:v>
                </c:pt>
                <c:pt idx="5642">
                  <c:v>42.08150139388817</c:v>
                </c:pt>
                <c:pt idx="5643">
                  <c:v>42.08155007362075</c:v>
                </c:pt>
                <c:pt idx="5644">
                  <c:v>42.08010096549697</c:v>
                </c:pt>
                <c:pt idx="5645">
                  <c:v>42.08524997710992</c:v>
                </c:pt>
                <c:pt idx="5646">
                  <c:v>42.0831005218497</c:v>
                </c:pt>
                <c:pt idx="5647">
                  <c:v>42.08599891318954</c:v>
                </c:pt>
                <c:pt idx="5648">
                  <c:v>42.086549626918</c:v>
                </c:pt>
                <c:pt idx="5649">
                  <c:v>42.08809921188367</c:v>
                </c:pt>
                <c:pt idx="5650">
                  <c:v>42.08955001907452</c:v>
                </c:pt>
                <c:pt idx="5651">
                  <c:v>42.08985093345472</c:v>
                </c:pt>
                <c:pt idx="5652">
                  <c:v>42.09054943046067</c:v>
                </c:pt>
                <c:pt idx="5653">
                  <c:v>42.09105055618055</c:v>
                </c:pt>
                <c:pt idx="5654">
                  <c:v>42.08814977149814</c:v>
                </c:pt>
                <c:pt idx="5655">
                  <c:v>42.08855010642584</c:v>
                </c:pt>
                <c:pt idx="5656">
                  <c:v>42.08764932479606</c:v>
                </c:pt>
                <c:pt idx="5657">
                  <c:v>42.08555161857293</c:v>
                </c:pt>
                <c:pt idx="5658">
                  <c:v>42.08329961013806</c:v>
                </c:pt>
                <c:pt idx="5659">
                  <c:v>42.08280046424621</c:v>
                </c:pt>
                <c:pt idx="5660">
                  <c:v>42.08399996032313</c:v>
                </c:pt>
                <c:pt idx="5661">
                  <c:v>42.084900407026</c:v>
                </c:pt>
                <c:pt idx="5662">
                  <c:v>42.08439958610325</c:v>
                </c:pt>
                <c:pt idx="5663">
                  <c:v>42.08404927978333</c:v>
                </c:pt>
                <c:pt idx="5664">
                  <c:v>42.08434982299514</c:v>
                </c:pt>
                <c:pt idx="5665">
                  <c:v>42.08075006446597</c:v>
                </c:pt>
                <c:pt idx="5666">
                  <c:v>42.0795004131287</c:v>
                </c:pt>
                <c:pt idx="5667">
                  <c:v>42.08029986686597</c:v>
                </c:pt>
                <c:pt idx="5668">
                  <c:v>42.08130010222885</c:v>
                </c:pt>
                <c:pt idx="5669">
                  <c:v>42.07940113143559</c:v>
                </c:pt>
                <c:pt idx="5670">
                  <c:v>42.07325003738151</c:v>
                </c:pt>
                <c:pt idx="5671">
                  <c:v>42.06980037688845</c:v>
                </c:pt>
                <c:pt idx="5672">
                  <c:v>42.06890037994162</c:v>
                </c:pt>
                <c:pt idx="5673">
                  <c:v>42.07004945792867</c:v>
                </c:pt>
                <c:pt idx="5674">
                  <c:v>42.06920007209555</c:v>
                </c:pt>
                <c:pt idx="5675">
                  <c:v>42.06845010070537</c:v>
                </c:pt>
                <c:pt idx="5676">
                  <c:v>42.06629972495648</c:v>
                </c:pt>
                <c:pt idx="5677">
                  <c:v>42.06560023803831</c:v>
                </c:pt>
                <c:pt idx="5678">
                  <c:v>42.06519965858387</c:v>
                </c:pt>
                <c:pt idx="5679">
                  <c:v>42.0655997249596</c:v>
                </c:pt>
                <c:pt idx="5680">
                  <c:v>42.06329992713654</c:v>
                </c:pt>
                <c:pt idx="5681">
                  <c:v>42.06194982299712</c:v>
                </c:pt>
                <c:pt idx="5682">
                  <c:v>42.06064947890991</c:v>
                </c:pt>
                <c:pt idx="5683">
                  <c:v>42.05959852371232</c:v>
                </c:pt>
                <c:pt idx="5684">
                  <c:v>42.06249913024656</c:v>
                </c:pt>
                <c:pt idx="5685">
                  <c:v>42.06340011710927</c:v>
                </c:pt>
                <c:pt idx="5686">
                  <c:v>42.06549995117166</c:v>
                </c:pt>
                <c:pt idx="5687">
                  <c:v>42.06409984855417</c:v>
                </c:pt>
                <c:pt idx="5688">
                  <c:v>42.06674959945303</c:v>
                </c:pt>
                <c:pt idx="5689">
                  <c:v>42.06764949378701</c:v>
                </c:pt>
                <c:pt idx="5690">
                  <c:v>42.06559989661764</c:v>
                </c:pt>
                <c:pt idx="5691">
                  <c:v>42.0615504444104</c:v>
                </c:pt>
                <c:pt idx="5692">
                  <c:v>42.06404873313659</c:v>
                </c:pt>
                <c:pt idx="5693">
                  <c:v>42.06734968681121</c:v>
                </c:pt>
                <c:pt idx="5694">
                  <c:v>42.06449978789897</c:v>
                </c:pt>
                <c:pt idx="5695">
                  <c:v>42.06504998550008</c:v>
                </c:pt>
                <c:pt idx="5696">
                  <c:v>42.06719954337677</c:v>
                </c:pt>
                <c:pt idx="5697">
                  <c:v>42.06510077476195</c:v>
                </c:pt>
                <c:pt idx="5698">
                  <c:v>42.06684961128119</c:v>
                </c:pt>
                <c:pt idx="5699">
                  <c:v>42.06339943771309</c:v>
                </c:pt>
                <c:pt idx="5700">
                  <c:v>42.06350008354275</c:v>
                </c:pt>
                <c:pt idx="5701">
                  <c:v>42.06579933509783</c:v>
                </c:pt>
                <c:pt idx="5702">
                  <c:v>42.06829861068763</c:v>
                </c:pt>
                <c:pt idx="5703">
                  <c:v>42.06679983291542</c:v>
                </c:pt>
                <c:pt idx="5704">
                  <c:v>42.06739835700864</c:v>
                </c:pt>
                <c:pt idx="5705">
                  <c:v>42.06815006065153</c:v>
                </c:pt>
                <c:pt idx="5706">
                  <c:v>42.06369954910042</c:v>
                </c:pt>
                <c:pt idx="5707">
                  <c:v>42.06264985541929</c:v>
                </c:pt>
                <c:pt idx="5708">
                  <c:v>42.06009982070827</c:v>
                </c:pt>
                <c:pt idx="5709">
                  <c:v>42.05740040321321</c:v>
                </c:pt>
                <c:pt idx="5710">
                  <c:v>42.05419996871932</c:v>
                </c:pt>
                <c:pt idx="5711">
                  <c:v>42.0525997997247</c:v>
                </c:pt>
                <c:pt idx="5712">
                  <c:v>42.0534000381449</c:v>
                </c:pt>
                <c:pt idx="5713">
                  <c:v>42.05194983444017</c:v>
                </c:pt>
                <c:pt idx="5714">
                  <c:v>42.05200010757107</c:v>
                </c:pt>
                <c:pt idx="5715">
                  <c:v>42.05324993400427</c:v>
                </c:pt>
                <c:pt idx="5716">
                  <c:v>42.04970011062323</c:v>
                </c:pt>
                <c:pt idx="5717">
                  <c:v>42.04830007743656</c:v>
                </c:pt>
                <c:pt idx="5718">
                  <c:v>42.04959986609902</c:v>
                </c:pt>
                <c:pt idx="5719">
                  <c:v>42.04840007133314</c:v>
                </c:pt>
                <c:pt idx="5720">
                  <c:v>42.04689989623876</c:v>
                </c:pt>
                <c:pt idx="5721">
                  <c:v>42.0465996849016</c:v>
                </c:pt>
                <c:pt idx="5722">
                  <c:v>42.04549899673293</c:v>
                </c:pt>
                <c:pt idx="5723">
                  <c:v>42.04434991569358</c:v>
                </c:pt>
                <c:pt idx="5724">
                  <c:v>42.0446007381397</c:v>
                </c:pt>
                <c:pt idx="5725">
                  <c:v>42.03559989928908</c:v>
                </c:pt>
                <c:pt idx="5726">
                  <c:v>42.03374990081647</c:v>
                </c:pt>
                <c:pt idx="5727">
                  <c:v>42.03144907684324</c:v>
                </c:pt>
                <c:pt idx="5728">
                  <c:v>42.02520020408337</c:v>
                </c:pt>
                <c:pt idx="5729">
                  <c:v>42.01825020560864</c:v>
                </c:pt>
                <c:pt idx="5730">
                  <c:v>42.01904996108713</c:v>
                </c:pt>
                <c:pt idx="5731">
                  <c:v>42.02199934997406</c:v>
                </c:pt>
                <c:pt idx="5732">
                  <c:v>42.02300081977591</c:v>
                </c:pt>
                <c:pt idx="5733">
                  <c:v>42.02169948882874</c:v>
                </c:pt>
                <c:pt idx="5734">
                  <c:v>42.01735048026965</c:v>
                </c:pt>
                <c:pt idx="5735">
                  <c:v>42.01460011367815</c:v>
                </c:pt>
                <c:pt idx="5736">
                  <c:v>42.0157005966139</c:v>
                </c:pt>
                <c:pt idx="5737">
                  <c:v>42.0121010463663</c:v>
                </c:pt>
                <c:pt idx="5738">
                  <c:v>42.00909978789787</c:v>
                </c:pt>
                <c:pt idx="5739">
                  <c:v>42.00949813995248</c:v>
                </c:pt>
                <c:pt idx="5740">
                  <c:v>42.0065500850651</c:v>
                </c:pt>
                <c:pt idx="5741">
                  <c:v>42.00824984359497</c:v>
                </c:pt>
                <c:pt idx="5742">
                  <c:v>42.00695073394672</c:v>
                </c:pt>
                <c:pt idx="5743">
                  <c:v>42.0052009799947</c:v>
                </c:pt>
                <c:pt idx="5744">
                  <c:v>42.0061001983595</c:v>
                </c:pt>
                <c:pt idx="5745">
                  <c:v>42.00565010337595</c:v>
                </c:pt>
                <c:pt idx="5746">
                  <c:v>42.00774846152854</c:v>
                </c:pt>
                <c:pt idx="5747">
                  <c:v>42.00559941062602</c:v>
                </c:pt>
                <c:pt idx="5748">
                  <c:v>42.0066500549292</c:v>
                </c:pt>
                <c:pt idx="5749">
                  <c:v>42.00430036430043</c:v>
                </c:pt>
                <c:pt idx="5750">
                  <c:v>42.00449991149434</c:v>
                </c:pt>
                <c:pt idx="5751">
                  <c:v>42.00669977263897</c:v>
                </c:pt>
                <c:pt idx="5752">
                  <c:v>42.00914884452506</c:v>
                </c:pt>
                <c:pt idx="5753">
                  <c:v>42.00574979514931</c:v>
                </c:pt>
                <c:pt idx="5754">
                  <c:v>42.00180120010191</c:v>
                </c:pt>
                <c:pt idx="5755">
                  <c:v>42.00254997634693</c:v>
                </c:pt>
                <c:pt idx="5756">
                  <c:v>42.0031988792398</c:v>
                </c:pt>
                <c:pt idx="5757">
                  <c:v>42.00499948882498</c:v>
                </c:pt>
                <c:pt idx="5758">
                  <c:v>42.00430069007416</c:v>
                </c:pt>
                <c:pt idx="5759">
                  <c:v>42.00065172386167</c:v>
                </c:pt>
                <c:pt idx="5760">
                  <c:v>42.00019999313008</c:v>
                </c:pt>
                <c:pt idx="5761">
                  <c:v>42.00179886741535</c:v>
                </c:pt>
                <c:pt idx="5762">
                  <c:v>42.00129968223334</c:v>
                </c:pt>
                <c:pt idx="5763">
                  <c:v>41.99965084571522</c:v>
                </c:pt>
                <c:pt idx="5764">
                  <c:v>42.00519882812297</c:v>
                </c:pt>
                <c:pt idx="5765">
                  <c:v>42.00364996757344</c:v>
                </c:pt>
                <c:pt idx="5766">
                  <c:v>42.0003500701896</c:v>
                </c:pt>
                <c:pt idx="5767">
                  <c:v>42.00060092887724</c:v>
                </c:pt>
                <c:pt idx="5768">
                  <c:v>41.99725049285553</c:v>
                </c:pt>
                <c:pt idx="5769">
                  <c:v>41.99674970817432</c:v>
                </c:pt>
                <c:pt idx="5770">
                  <c:v>41.99474997977813</c:v>
                </c:pt>
                <c:pt idx="5771">
                  <c:v>41.99454953307577</c:v>
                </c:pt>
                <c:pt idx="5772">
                  <c:v>41.9934993926945</c:v>
                </c:pt>
                <c:pt idx="5773">
                  <c:v>41.99624959335049</c:v>
                </c:pt>
                <c:pt idx="5774">
                  <c:v>42.00004787597209</c:v>
                </c:pt>
                <c:pt idx="5775">
                  <c:v>42.00154990691954</c:v>
                </c:pt>
                <c:pt idx="5776">
                  <c:v>41.99859991149787</c:v>
                </c:pt>
                <c:pt idx="5777">
                  <c:v>42.00079888229084</c:v>
                </c:pt>
                <c:pt idx="5778">
                  <c:v>41.99914955673012</c:v>
                </c:pt>
                <c:pt idx="5779">
                  <c:v>41.99799986305152</c:v>
                </c:pt>
                <c:pt idx="5780">
                  <c:v>41.99674992790096</c:v>
                </c:pt>
                <c:pt idx="5781">
                  <c:v>41.9983010551441</c:v>
                </c:pt>
                <c:pt idx="5782">
                  <c:v>41.993650205608</c:v>
                </c:pt>
                <c:pt idx="5783">
                  <c:v>41.99000004119807</c:v>
                </c:pt>
                <c:pt idx="5784">
                  <c:v>41.98705024794981</c:v>
                </c:pt>
                <c:pt idx="5785">
                  <c:v>41.98439997176681</c:v>
                </c:pt>
                <c:pt idx="5786">
                  <c:v>41.99009903907427</c:v>
                </c:pt>
                <c:pt idx="5787">
                  <c:v>41.9909493755331</c:v>
                </c:pt>
                <c:pt idx="5788">
                  <c:v>41.99109941024649</c:v>
                </c:pt>
                <c:pt idx="5789">
                  <c:v>41.99010077743151</c:v>
                </c:pt>
                <c:pt idx="5790">
                  <c:v>41.99390002898871</c:v>
                </c:pt>
                <c:pt idx="5791">
                  <c:v>41.9927501361817</c:v>
                </c:pt>
                <c:pt idx="5792">
                  <c:v>41.99050109748714</c:v>
                </c:pt>
                <c:pt idx="5793">
                  <c:v>41.9900993259398</c:v>
                </c:pt>
                <c:pt idx="5794">
                  <c:v>41.98670038528144</c:v>
                </c:pt>
                <c:pt idx="5795">
                  <c:v>41.9847499069183</c:v>
                </c:pt>
                <c:pt idx="5796">
                  <c:v>41.9816493305152</c:v>
                </c:pt>
                <c:pt idx="5797">
                  <c:v>41.97914949645565</c:v>
                </c:pt>
                <c:pt idx="5798">
                  <c:v>41.97950018005213</c:v>
                </c:pt>
                <c:pt idx="5799">
                  <c:v>41.9796496322633</c:v>
                </c:pt>
                <c:pt idx="5800">
                  <c:v>41.97820005340325</c:v>
                </c:pt>
                <c:pt idx="5801">
                  <c:v>41.97934981956496</c:v>
                </c:pt>
                <c:pt idx="5802">
                  <c:v>41.97660129394351</c:v>
                </c:pt>
                <c:pt idx="5803">
                  <c:v>41.9756993865958</c:v>
                </c:pt>
                <c:pt idx="5804">
                  <c:v>41.97669962196231</c:v>
                </c:pt>
                <c:pt idx="5805">
                  <c:v>41.97269992980728</c:v>
                </c:pt>
                <c:pt idx="5806">
                  <c:v>41.97504852180282</c:v>
                </c:pt>
                <c:pt idx="5807">
                  <c:v>41.9757491977689</c:v>
                </c:pt>
                <c:pt idx="5808">
                  <c:v>41.97529995383957</c:v>
                </c:pt>
                <c:pt idx="5809">
                  <c:v>41.96999930190941</c:v>
                </c:pt>
                <c:pt idx="5810">
                  <c:v>41.96764997940043</c:v>
                </c:pt>
                <c:pt idx="5811">
                  <c:v>41.9659000564534</c:v>
                </c:pt>
                <c:pt idx="5812">
                  <c:v>41.96330043373018</c:v>
                </c:pt>
                <c:pt idx="5813">
                  <c:v>41.96244975623629</c:v>
                </c:pt>
                <c:pt idx="5814">
                  <c:v>41.9615003372164</c:v>
                </c:pt>
                <c:pt idx="5815">
                  <c:v>41.96349998397636</c:v>
                </c:pt>
                <c:pt idx="5816">
                  <c:v>41.96379981498467</c:v>
                </c:pt>
                <c:pt idx="5817">
                  <c:v>41.96290152931032</c:v>
                </c:pt>
                <c:pt idx="5818">
                  <c:v>41.95914924926183</c:v>
                </c:pt>
                <c:pt idx="5819">
                  <c:v>41.96184845542663</c:v>
                </c:pt>
                <c:pt idx="5820">
                  <c:v>41.96190005035169</c:v>
                </c:pt>
                <c:pt idx="5821">
                  <c:v>41.96334943008333</c:v>
                </c:pt>
                <c:pt idx="5822">
                  <c:v>41.95870079879749</c:v>
                </c:pt>
                <c:pt idx="5823">
                  <c:v>41.95614902877423</c:v>
                </c:pt>
                <c:pt idx="5824">
                  <c:v>41.95135053176634</c:v>
                </c:pt>
                <c:pt idx="5825">
                  <c:v>41.94709999008045</c:v>
                </c:pt>
                <c:pt idx="5826">
                  <c:v>41.94514937286294</c:v>
                </c:pt>
                <c:pt idx="5827">
                  <c:v>41.943499917601</c:v>
                </c:pt>
                <c:pt idx="5828">
                  <c:v>41.94269977264046</c:v>
                </c:pt>
                <c:pt idx="5829">
                  <c:v>41.94444829520942</c:v>
                </c:pt>
                <c:pt idx="5830">
                  <c:v>41.94234996719388</c:v>
                </c:pt>
                <c:pt idx="5831">
                  <c:v>41.94370017089386</c:v>
                </c:pt>
                <c:pt idx="5832">
                  <c:v>41.9407490737867</c:v>
                </c:pt>
                <c:pt idx="5833">
                  <c:v>41.94319934387022</c:v>
                </c:pt>
                <c:pt idx="5834">
                  <c:v>41.93815016326698</c:v>
                </c:pt>
                <c:pt idx="5835">
                  <c:v>41.9305999778735</c:v>
                </c:pt>
                <c:pt idx="5836">
                  <c:v>41.92870084113747</c:v>
                </c:pt>
                <c:pt idx="5837">
                  <c:v>41.92930036735197</c:v>
                </c:pt>
                <c:pt idx="5838">
                  <c:v>41.93034964752223</c:v>
                </c:pt>
                <c:pt idx="5839">
                  <c:v>41.92915026321498</c:v>
                </c:pt>
                <c:pt idx="5840">
                  <c:v>41.92970005035386</c:v>
                </c:pt>
                <c:pt idx="5841">
                  <c:v>41.9285496082266</c:v>
                </c:pt>
                <c:pt idx="5842">
                  <c:v>41.92914929733161</c:v>
                </c:pt>
                <c:pt idx="5843">
                  <c:v>41.9328000411988</c:v>
                </c:pt>
                <c:pt idx="5844">
                  <c:v>41.9345999385805</c:v>
                </c:pt>
                <c:pt idx="5845">
                  <c:v>41.93510007133225</c:v>
                </c:pt>
                <c:pt idx="5846">
                  <c:v>41.93739944953995</c:v>
                </c:pt>
                <c:pt idx="5847">
                  <c:v>41.9373001316053</c:v>
                </c:pt>
                <c:pt idx="5848">
                  <c:v>41.93495047111353</c:v>
                </c:pt>
                <c:pt idx="5849">
                  <c:v>41.93839814262175</c:v>
                </c:pt>
                <c:pt idx="5850">
                  <c:v>41.94345003929263</c:v>
                </c:pt>
                <c:pt idx="5851">
                  <c:v>41.93985017509112</c:v>
                </c:pt>
                <c:pt idx="5852">
                  <c:v>41.9409989421838</c:v>
                </c:pt>
                <c:pt idx="5853">
                  <c:v>41.94219848327339</c:v>
                </c:pt>
                <c:pt idx="5854">
                  <c:v>41.94085025634556</c:v>
                </c:pt>
                <c:pt idx="5855">
                  <c:v>41.94414997863348</c:v>
                </c:pt>
                <c:pt idx="5856">
                  <c:v>41.94490029105873</c:v>
                </c:pt>
                <c:pt idx="5857">
                  <c:v>41.94984754905452</c:v>
                </c:pt>
                <c:pt idx="5858">
                  <c:v>41.95485026817187</c:v>
                </c:pt>
                <c:pt idx="5859">
                  <c:v>41.95574869270057</c:v>
                </c:pt>
                <c:pt idx="5860">
                  <c:v>41.95675008697435</c:v>
                </c:pt>
                <c:pt idx="5861">
                  <c:v>41.95344994506738</c:v>
                </c:pt>
                <c:pt idx="5862">
                  <c:v>41.95529870910467</c:v>
                </c:pt>
                <c:pt idx="5863">
                  <c:v>41.95600016670139</c:v>
                </c:pt>
                <c:pt idx="5864">
                  <c:v>41.95705047607044</c:v>
                </c:pt>
                <c:pt idx="5865">
                  <c:v>41.95984999618304</c:v>
                </c:pt>
                <c:pt idx="5866">
                  <c:v>41.96285016517504</c:v>
                </c:pt>
                <c:pt idx="5867">
                  <c:v>41.96025023460243</c:v>
                </c:pt>
                <c:pt idx="5868">
                  <c:v>41.95695113105467</c:v>
                </c:pt>
                <c:pt idx="5869">
                  <c:v>41.9586999736748</c:v>
                </c:pt>
                <c:pt idx="5870">
                  <c:v>41.96315008697276</c:v>
                </c:pt>
                <c:pt idx="5871">
                  <c:v>41.965850603101</c:v>
                </c:pt>
                <c:pt idx="5872">
                  <c:v>41.96624964637522</c:v>
                </c:pt>
                <c:pt idx="5873">
                  <c:v>41.96720107841244</c:v>
                </c:pt>
                <c:pt idx="5874">
                  <c:v>41.9667995422351</c:v>
                </c:pt>
                <c:pt idx="5875">
                  <c:v>41.96779998283091</c:v>
                </c:pt>
                <c:pt idx="5876">
                  <c:v>41.96890025443645</c:v>
                </c:pt>
                <c:pt idx="5877">
                  <c:v>41.96604987869066</c:v>
                </c:pt>
                <c:pt idx="5878">
                  <c:v>41.96359908942759</c:v>
                </c:pt>
                <c:pt idx="5879">
                  <c:v>41.9657500778194</c:v>
                </c:pt>
                <c:pt idx="5880">
                  <c:v>41.96519990424713</c:v>
                </c:pt>
                <c:pt idx="5881">
                  <c:v>41.96320055007527</c:v>
                </c:pt>
                <c:pt idx="5882">
                  <c:v>41.962550587843</c:v>
                </c:pt>
                <c:pt idx="5883">
                  <c:v>41.96499876937378</c:v>
                </c:pt>
                <c:pt idx="5884">
                  <c:v>41.96405057868832</c:v>
                </c:pt>
                <c:pt idx="5885">
                  <c:v>41.96849995536466</c:v>
                </c:pt>
                <c:pt idx="5886">
                  <c:v>41.96834994773962</c:v>
                </c:pt>
                <c:pt idx="5887">
                  <c:v>41.96774895171984</c:v>
                </c:pt>
                <c:pt idx="5888">
                  <c:v>41.97114949187742</c:v>
                </c:pt>
                <c:pt idx="5889">
                  <c:v>41.97264948882729</c:v>
                </c:pt>
                <c:pt idx="5890">
                  <c:v>41.97305003509244</c:v>
                </c:pt>
                <c:pt idx="5891">
                  <c:v>41.97409965934273</c:v>
                </c:pt>
                <c:pt idx="5892">
                  <c:v>41.97300000038013</c:v>
                </c:pt>
                <c:pt idx="5893">
                  <c:v>41.97734931678497</c:v>
                </c:pt>
                <c:pt idx="5894">
                  <c:v>41.97565051192942</c:v>
                </c:pt>
                <c:pt idx="5895">
                  <c:v>41.98009993095183</c:v>
                </c:pt>
                <c:pt idx="5896">
                  <c:v>41.98554910240273</c:v>
                </c:pt>
                <c:pt idx="5897">
                  <c:v>41.98270016021341</c:v>
                </c:pt>
                <c:pt idx="5898">
                  <c:v>41.98369984931924</c:v>
                </c:pt>
                <c:pt idx="5899">
                  <c:v>41.97975245551788</c:v>
                </c:pt>
                <c:pt idx="5900">
                  <c:v>41.98075007133228</c:v>
                </c:pt>
                <c:pt idx="5901">
                  <c:v>41.98335021019011</c:v>
                </c:pt>
                <c:pt idx="5902">
                  <c:v>41.986998735807</c:v>
                </c:pt>
                <c:pt idx="5903">
                  <c:v>41.98739926986307</c:v>
                </c:pt>
                <c:pt idx="5904">
                  <c:v>41.98645005302021</c:v>
                </c:pt>
                <c:pt idx="5905">
                  <c:v>41.98720008468443</c:v>
                </c:pt>
                <c:pt idx="5906">
                  <c:v>41.98525049666932</c:v>
                </c:pt>
                <c:pt idx="5907">
                  <c:v>41.98280032920593</c:v>
                </c:pt>
                <c:pt idx="5908">
                  <c:v>41.98150060386613</c:v>
                </c:pt>
                <c:pt idx="5909">
                  <c:v>41.9842501617422</c:v>
                </c:pt>
                <c:pt idx="5910">
                  <c:v>41.9829500289925</c:v>
                </c:pt>
                <c:pt idx="5911">
                  <c:v>41.98070047111104</c:v>
                </c:pt>
                <c:pt idx="5912">
                  <c:v>41.98174954910062</c:v>
                </c:pt>
                <c:pt idx="5913">
                  <c:v>41.97960027198496</c:v>
                </c:pt>
                <c:pt idx="5914">
                  <c:v>41.97990010299327</c:v>
                </c:pt>
                <c:pt idx="5915">
                  <c:v>41.98444995040698</c:v>
                </c:pt>
                <c:pt idx="5916">
                  <c:v>41.98204936790351</c:v>
                </c:pt>
                <c:pt idx="5917">
                  <c:v>41.98404847144773</c:v>
                </c:pt>
                <c:pt idx="5918">
                  <c:v>41.98299983405741</c:v>
                </c:pt>
                <c:pt idx="5919">
                  <c:v>41.9782006217938</c:v>
                </c:pt>
                <c:pt idx="5920">
                  <c:v>41.97504997748911</c:v>
                </c:pt>
                <c:pt idx="5921">
                  <c:v>41.97569973754798</c:v>
                </c:pt>
                <c:pt idx="5922">
                  <c:v>41.97799977073372</c:v>
                </c:pt>
                <c:pt idx="5923">
                  <c:v>41.97629963493455</c:v>
                </c:pt>
                <c:pt idx="5924">
                  <c:v>41.97779935722063</c:v>
                </c:pt>
                <c:pt idx="5925">
                  <c:v>41.98089992446694</c:v>
                </c:pt>
                <c:pt idx="5926">
                  <c:v>41.98074931029987</c:v>
                </c:pt>
                <c:pt idx="5927">
                  <c:v>41.98384834442185</c:v>
                </c:pt>
                <c:pt idx="5928">
                  <c:v>41.98159956817472</c:v>
                </c:pt>
                <c:pt idx="5929">
                  <c:v>41.98324860381759</c:v>
                </c:pt>
                <c:pt idx="5930">
                  <c:v>41.98095002822447</c:v>
                </c:pt>
                <c:pt idx="5931">
                  <c:v>41.98134940643284</c:v>
                </c:pt>
                <c:pt idx="5932">
                  <c:v>41.98039929923834</c:v>
                </c:pt>
                <c:pt idx="5933">
                  <c:v>41.98079943504124</c:v>
                </c:pt>
                <c:pt idx="5934">
                  <c:v>41.98244970512314</c:v>
                </c:pt>
                <c:pt idx="5935">
                  <c:v>41.98130004768243</c:v>
                </c:pt>
                <c:pt idx="5936">
                  <c:v>41.97754981078833</c:v>
                </c:pt>
                <c:pt idx="5937">
                  <c:v>41.97470025596704</c:v>
                </c:pt>
                <c:pt idx="5938">
                  <c:v>41.9776498439751</c:v>
                </c:pt>
                <c:pt idx="5939">
                  <c:v>41.97900011710954</c:v>
                </c:pt>
                <c:pt idx="5940">
                  <c:v>41.97730005073389</c:v>
                </c:pt>
                <c:pt idx="5941">
                  <c:v>41.97644997977839</c:v>
                </c:pt>
                <c:pt idx="5942">
                  <c:v>41.97625045966923</c:v>
                </c:pt>
                <c:pt idx="5943">
                  <c:v>41.97425021514937</c:v>
                </c:pt>
                <c:pt idx="5944">
                  <c:v>41.9749495994547</c:v>
                </c:pt>
                <c:pt idx="5945">
                  <c:v>41.97444999770958</c:v>
                </c:pt>
                <c:pt idx="5946">
                  <c:v>41.97135010948114</c:v>
                </c:pt>
                <c:pt idx="5947">
                  <c:v>41.9721002468068</c:v>
                </c:pt>
                <c:pt idx="5948">
                  <c:v>41.97414884795944</c:v>
                </c:pt>
                <c:pt idx="5949">
                  <c:v>41.97204993743435</c:v>
                </c:pt>
                <c:pt idx="5950">
                  <c:v>41.96544994659052</c:v>
                </c:pt>
                <c:pt idx="5951">
                  <c:v>41.96519980316225</c:v>
                </c:pt>
                <c:pt idx="5952">
                  <c:v>41.96465045356306</c:v>
                </c:pt>
                <c:pt idx="5953">
                  <c:v>41.96354963874546</c:v>
                </c:pt>
                <c:pt idx="5954">
                  <c:v>41.96085111159844</c:v>
                </c:pt>
                <c:pt idx="5955">
                  <c:v>41.96114999198471</c:v>
                </c:pt>
                <c:pt idx="5956">
                  <c:v>41.95500012931732</c:v>
                </c:pt>
                <c:pt idx="5957">
                  <c:v>41.94970112533336</c:v>
                </c:pt>
                <c:pt idx="5958">
                  <c:v>41.94834962081586</c:v>
                </c:pt>
                <c:pt idx="5959">
                  <c:v>41.94684941253215</c:v>
                </c:pt>
                <c:pt idx="5960">
                  <c:v>41.95130003852682</c:v>
                </c:pt>
                <c:pt idx="5961">
                  <c:v>41.95039966735565</c:v>
                </c:pt>
                <c:pt idx="5962">
                  <c:v>41.94669897918357</c:v>
                </c:pt>
                <c:pt idx="5963">
                  <c:v>41.94170072364793</c:v>
                </c:pt>
                <c:pt idx="5964">
                  <c:v>41.93910196418437</c:v>
                </c:pt>
                <c:pt idx="5965">
                  <c:v>41.93870005989083</c:v>
                </c:pt>
                <c:pt idx="5966">
                  <c:v>41.93874943656556</c:v>
                </c:pt>
                <c:pt idx="5967">
                  <c:v>41.94284898681144</c:v>
                </c:pt>
                <c:pt idx="5968">
                  <c:v>41.9410999420179</c:v>
                </c:pt>
                <c:pt idx="5969">
                  <c:v>41.94099949531298</c:v>
                </c:pt>
                <c:pt idx="5970">
                  <c:v>41.93705011253041</c:v>
                </c:pt>
                <c:pt idx="5971">
                  <c:v>41.93620035552522</c:v>
                </c:pt>
                <c:pt idx="5972">
                  <c:v>41.93610008392352</c:v>
                </c:pt>
                <c:pt idx="5973">
                  <c:v>41.93624967193316</c:v>
                </c:pt>
                <c:pt idx="5974">
                  <c:v>41.93539867439176</c:v>
                </c:pt>
                <c:pt idx="5975">
                  <c:v>41.93704993133358</c:v>
                </c:pt>
                <c:pt idx="5976">
                  <c:v>41.9335505199415</c:v>
                </c:pt>
                <c:pt idx="5977">
                  <c:v>41.93464966582904</c:v>
                </c:pt>
                <c:pt idx="5978">
                  <c:v>41.93305021819833</c:v>
                </c:pt>
                <c:pt idx="5979">
                  <c:v>41.93065121421387</c:v>
                </c:pt>
                <c:pt idx="5980">
                  <c:v>41.930100020596</c:v>
                </c:pt>
                <c:pt idx="5981">
                  <c:v>41.9312999450667</c:v>
                </c:pt>
                <c:pt idx="5982">
                  <c:v>41.93359891586078</c:v>
                </c:pt>
                <c:pt idx="5983">
                  <c:v>41.93170110091887</c:v>
                </c:pt>
                <c:pt idx="5984">
                  <c:v>41.93449778098875</c:v>
                </c:pt>
                <c:pt idx="5985">
                  <c:v>41.93514988898823</c:v>
                </c:pt>
                <c:pt idx="5986">
                  <c:v>41.93314995841865</c:v>
                </c:pt>
                <c:pt idx="5987">
                  <c:v>41.930399615856</c:v>
                </c:pt>
                <c:pt idx="5988">
                  <c:v>41.92725030250586</c:v>
                </c:pt>
                <c:pt idx="5989">
                  <c:v>41.92490102539157</c:v>
                </c:pt>
                <c:pt idx="5990">
                  <c:v>41.91895011252928</c:v>
                </c:pt>
                <c:pt idx="5991">
                  <c:v>41.91550035552791</c:v>
                </c:pt>
                <c:pt idx="5992">
                  <c:v>41.9119010105096</c:v>
                </c:pt>
                <c:pt idx="5993">
                  <c:v>41.91539913329689</c:v>
                </c:pt>
                <c:pt idx="5994">
                  <c:v>41.91220091094874</c:v>
                </c:pt>
                <c:pt idx="5995">
                  <c:v>41.90725010070673</c:v>
                </c:pt>
                <c:pt idx="5996">
                  <c:v>41.90569961623987</c:v>
                </c:pt>
                <c:pt idx="5997">
                  <c:v>41.90515019721715</c:v>
                </c:pt>
                <c:pt idx="5998">
                  <c:v>41.90559988784297</c:v>
                </c:pt>
                <c:pt idx="5999">
                  <c:v>41.9025995437587</c:v>
                </c:pt>
                <c:pt idx="6000">
                  <c:v>41.89935001906997</c:v>
                </c:pt>
                <c:pt idx="6001">
                  <c:v>41.89924919509576</c:v>
                </c:pt>
                <c:pt idx="6002">
                  <c:v>41.90025049285396</c:v>
                </c:pt>
                <c:pt idx="6003">
                  <c:v>41.90439956779298</c:v>
                </c:pt>
                <c:pt idx="6004">
                  <c:v>41.9061003887182</c:v>
                </c:pt>
                <c:pt idx="6005">
                  <c:v>41.90525005531161</c:v>
                </c:pt>
                <c:pt idx="6006">
                  <c:v>41.9031007148733</c:v>
                </c:pt>
                <c:pt idx="6007">
                  <c:v>41.90064948501454</c:v>
                </c:pt>
                <c:pt idx="6008">
                  <c:v>41.89974828987033</c:v>
                </c:pt>
                <c:pt idx="6009">
                  <c:v>41.89825023345838</c:v>
                </c:pt>
                <c:pt idx="6010">
                  <c:v>41.89839988784659</c:v>
                </c:pt>
                <c:pt idx="6011">
                  <c:v>41.89849957999832</c:v>
                </c:pt>
                <c:pt idx="6012">
                  <c:v>41.89605101814232</c:v>
                </c:pt>
                <c:pt idx="6013">
                  <c:v>41.89414999504152</c:v>
                </c:pt>
                <c:pt idx="6014">
                  <c:v>41.89634851913434</c:v>
                </c:pt>
                <c:pt idx="6015">
                  <c:v>41.89539995116866</c:v>
                </c:pt>
                <c:pt idx="6016">
                  <c:v>41.89624957237174</c:v>
                </c:pt>
                <c:pt idx="6017">
                  <c:v>41.89924881477418</c:v>
                </c:pt>
                <c:pt idx="6018">
                  <c:v>41.90249890365521</c:v>
                </c:pt>
                <c:pt idx="6019">
                  <c:v>41.90365013046175</c:v>
                </c:pt>
                <c:pt idx="6020">
                  <c:v>41.90480006255893</c:v>
                </c:pt>
                <c:pt idx="6021">
                  <c:v>41.90050003852595</c:v>
                </c:pt>
                <c:pt idx="6022">
                  <c:v>41.9006992839786</c:v>
                </c:pt>
                <c:pt idx="6023">
                  <c:v>41.89805055617762</c:v>
                </c:pt>
                <c:pt idx="6024">
                  <c:v>41.89895100593276</c:v>
                </c:pt>
                <c:pt idx="6025">
                  <c:v>41.89655008239424</c:v>
                </c:pt>
                <c:pt idx="6026">
                  <c:v>41.89724888419732</c:v>
                </c:pt>
                <c:pt idx="6027">
                  <c:v>41.8962505229938</c:v>
                </c:pt>
                <c:pt idx="6028">
                  <c:v>41.89449977302502</c:v>
                </c:pt>
                <c:pt idx="6029">
                  <c:v>41.89385014877188</c:v>
                </c:pt>
                <c:pt idx="6030">
                  <c:v>41.89025004920767</c:v>
                </c:pt>
                <c:pt idx="6031">
                  <c:v>41.8946480239865</c:v>
                </c:pt>
                <c:pt idx="6032">
                  <c:v>41.89374920997216</c:v>
                </c:pt>
                <c:pt idx="6033">
                  <c:v>41.893300331114</c:v>
                </c:pt>
                <c:pt idx="6034">
                  <c:v>41.8927502300212</c:v>
                </c:pt>
                <c:pt idx="6035">
                  <c:v>41.89300003547396</c:v>
                </c:pt>
                <c:pt idx="6036">
                  <c:v>41.88665086402762</c:v>
                </c:pt>
                <c:pt idx="6037">
                  <c:v>41.88354963569507</c:v>
                </c:pt>
                <c:pt idx="6038">
                  <c:v>41.88194940032552</c:v>
                </c:pt>
                <c:pt idx="6039">
                  <c:v>41.87919874381987</c:v>
                </c:pt>
                <c:pt idx="6040">
                  <c:v>41.87945006408334</c:v>
                </c:pt>
                <c:pt idx="6041">
                  <c:v>41.87910078392087</c:v>
                </c:pt>
                <c:pt idx="6042">
                  <c:v>41.8787502059895</c:v>
                </c:pt>
                <c:pt idx="6043">
                  <c:v>41.8753502754189</c:v>
                </c:pt>
                <c:pt idx="6044">
                  <c:v>41.87534842529201</c:v>
                </c:pt>
                <c:pt idx="6045">
                  <c:v>41.87245010948027</c:v>
                </c:pt>
                <c:pt idx="6046">
                  <c:v>41.86825007934384</c:v>
                </c:pt>
                <c:pt idx="6047">
                  <c:v>41.86525035399972</c:v>
                </c:pt>
                <c:pt idx="6048">
                  <c:v>41.86475004920794</c:v>
                </c:pt>
                <c:pt idx="6049">
                  <c:v>41.86439987869014</c:v>
                </c:pt>
                <c:pt idx="6050">
                  <c:v>41.86529994201191</c:v>
                </c:pt>
                <c:pt idx="6051">
                  <c:v>41.86579877395343</c:v>
                </c:pt>
                <c:pt idx="6052">
                  <c:v>41.86764897155808</c:v>
                </c:pt>
                <c:pt idx="6053">
                  <c:v>41.86694862136574</c:v>
                </c:pt>
                <c:pt idx="6054">
                  <c:v>41.86359953727515</c:v>
                </c:pt>
                <c:pt idx="6055">
                  <c:v>41.86620010451952</c:v>
                </c:pt>
                <c:pt idx="6056">
                  <c:v>41.87039865569748</c:v>
                </c:pt>
                <c:pt idx="6057">
                  <c:v>41.8715006355269</c:v>
                </c:pt>
                <c:pt idx="6058">
                  <c:v>41.87589943122654</c:v>
                </c:pt>
                <c:pt idx="6059">
                  <c:v>41.87010169181301</c:v>
                </c:pt>
                <c:pt idx="6060">
                  <c:v>41.87265009079054</c:v>
                </c:pt>
                <c:pt idx="6061">
                  <c:v>41.87324909782183</c:v>
                </c:pt>
                <c:pt idx="6062">
                  <c:v>41.87189970893814</c:v>
                </c:pt>
                <c:pt idx="6063">
                  <c:v>41.86940014953507</c:v>
                </c:pt>
                <c:pt idx="6064">
                  <c:v>41.8680998416894</c:v>
                </c:pt>
                <c:pt idx="6065">
                  <c:v>41.86685011481677</c:v>
                </c:pt>
                <c:pt idx="6066">
                  <c:v>41.86430008315801</c:v>
                </c:pt>
                <c:pt idx="6067">
                  <c:v>41.86399970588536</c:v>
                </c:pt>
                <c:pt idx="6068">
                  <c:v>41.86525059470659</c:v>
                </c:pt>
                <c:pt idx="6069">
                  <c:v>41.86210221099463</c:v>
                </c:pt>
                <c:pt idx="6070">
                  <c:v>41.86319992942663</c:v>
                </c:pt>
                <c:pt idx="6071">
                  <c:v>41.86605119552405</c:v>
                </c:pt>
                <c:pt idx="6072">
                  <c:v>41.86620069007768</c:v>
                </c:pt>
                <c:pt idx="6073">
                  <c:v>41.8648998420722</c:v>
                </c:pt>
                <c:pt idx="6074">
                  <c:v>41.86639994468351</c:v>
                </c:pt>
                <c:pt idx="6075">
                  <c:v>41.86434988899055</c:v>
                </c:pt>
                <c:pt idx="6076">
                  <c:v>41.86349948005591</c:v>
                </c:pt>
                <c:pt idx="6077">
                  <c:v>41.86140026473729</c:v>
                </c:pt>
                <c:pt idx="6078">
                  <c:v>41.86185040511916</c:v>
                </c:pt>
                <c:pt idx="6079">
                  <c:v>41.85800034026759</c:v>
                </c:pt>
                <c:pt idx="6080">
                  <c:v>41.85475010337539</c:v>
                </c:pt>
                <c:pt idx="6081">
                  <c:v>41.85365034790084</c:v>
                </c:pt>
                <c:pt idx="6082">
                  <c:v>41.8538986350977</c:v>
                </c:pt>
                <c:pt idx="6083">
                  <c:v>41.85145040817222</c:v>
                </c:pt>
                <c:pt idx="6084">
                  <c:v>41.8531499313358</c:v>
                </c:pt>
                <c:pt idx="6085">
                  <c:v>41.85334992522985</c:v>
                </c:pt>
                <c:pt idx="6086">
                  <c:v>41.85379992370144</c:v>
                </c:pt>
                <c:pt idx="6087">
                  <c:v>41.85180133018364</c:v>
                </c:pt>
                <c:pt idx="6088">
                  <c:v>41.85005028152225</c:v>
                </c:pt>
                <c:pt idx="6089">
                  <c:v>41.84685011253168</c:v>
                </c:pt>
                <c:pt idx="6090">
                  <c:v>41.84700001144298</c:v>
                </c:pt>
                <c:pt idx="6091">
                  <c:v>41.84670086860569</c:v>
                </c:pt>
                <c:pt idx="6092">
                  <c:v>41.84215111465164</c:v>
                </c:pt>
                <c:pt idx="6093">
                  <c:v>41.842199414059</c:v>
                </c:pt>
                <c:pt idx="6094">
                  <c:v>41.84050129737807</c:v>
                </c:pt>
                <c:pt idx="6095">
                  <c:v>41.84125010681235</c:v>
                </c:pt>
                <c:pt idx="6096">
                  <c:v>41.8393494579286</c:v>
                </c:pt>
                <c:pt idx="6097">
                  <c:v>41.83999931754806</c:v>
                </c:pt>
                <c:pt idx="6098">
                  <c:v>41.84309954681157</c:v>
                </c:pt>
                <c:pt idx="6099">
                  <c:v>41.8420999210357</c:v>
                </c:pt>
                <c:pt idx="6100">
                  <c:v>41.84374999198917</c:v>
                </c:pt>
                <c:pt idx="6101">
                  <c:v>41.83965085220188</c:v>
                </c:pt>
                <c:pt idx="6102">
                  <c:v>41.83924962387027</c:v>
                </c:pt>
                <c:pt idx="6103">
                  <c:v>41.84129934463272</c:v>
                </c:pt>
                <c:pt idx="6104">
                  <c:v>41.8425495120973</c:v>
                </c:pt>
                <c:pt idx="6105">
                  <c:v>41.84230009002567</c:v>
                </c:pt>
                <c:pt idx="6106">
                  <c:v>41.84194926452253</c:v>
                </c:pt>
                <c:pt idx="6107">
                  <c:v>41.84414987716443</c:v>
                </c:pt>
                <c:pt idx="6108">
                  <c:v>41.84540021667271</c:v>
                </c:pt>
                <c:pt idx="6109">
                  <c:v>41.84265004615736</c:v>
                </c:pt>
                <c:pt idx="6110">
                  <c:v>41.84004991645634</c:v>
                </c:pt>
                <c:pt idx="6111">
                  <c:v>41.84119967346121</c:v>
                </c:pt>
                <c:pt idx="6112">
                  <c:v>41.84404987716331</c:v>
                </c:pt>
                <c:pt idx="6113">
                  <c:v>41.84734921912604</c:v>
                </c:pt>
                <c:pt idx="6114">
                  <c:v>41.84650007171511</c:v>
                </c:pt>
                <c:pt idx="6115">
                  <c:v>41.84494997672662</c:v>
                </c:pt>
                <c:pt idx="6116">
                  <c:v>41.84489970359571</c:v>
                </c:pt>
                <c:pt idx="6117">
                  <c:v>41.84065189628382</c:v>
                </c:pt>
                <c:pt idx="6118">
                  <c:v>41.83935022735386</c:v>
                </c:pt>
                <c:pt idx="6119">
                  <c:v>41.83500173797438</c:v>
                </c:pt>
                <c:pt idx="6120">
                  <c:v>41.83670009307752</c:v>
                </c:pt>
                <c:pt idx="6121">
                  <c:v>41.83095116004915</c:v>
                </c:pt>
                <c:pt idx="6122">
                  <c:v>41.82900133971632</c:v>
                </c:pt>
                <c:pt idx="6123">
                  <c:v>41.82809963760155</c:v>
                </c:pt>
                <c:pt idx="6124">
                  <c:v>41.82430093841322</c:v>
                </c:pt>
                <c:pt idx="6125">
                  <c:v>41.81939989127932</c:v>
                </c:pt>
                <c:pt idx="6126">
                  <c:v>41.81640020217674</c:v>
                </c:pt>
                <c:pt idx="6127">
                  <c:v>41.81669941444123</c:v>
                </c:pt>
                <c:pt idx="6128">
                  <c:v>41.8150006156902</c:v>
                </c:pt>
                <c:pt idx="6129">
                  <c:v>41.81425017356739</c:v>
                </c:pt>
                <c:pt idx="6130">
                  <c:v>41.8156000301351</c:v>
                </c:pt>
                <c:pt idx="6131">
                  <c:v>41.81315074081067</c:v>
                </c:pt>
                <c:pt idx="6132">
                  <c:v>41.81189951095075</c:v>
                </c:pt>
                <c:pt idx="6133">
                  <c:v>41.81064991073434</c:v>
                </c:pt>
                <c:pt idx="6134">
                  <c:v>41.81274881209902</c:v>
                </c:pt>
                <c:pt idx="6135">
                  <c:v>41.8153499919863</c:v>
                </c:pt>
                <c:pt idx="6136">
                  <c:v>41.81659934158233</c:v>
                </c:pt>
                <c:pt idx="6137">
                  <c:v>41.81869882240062</c:v>
                </c:pt>
                <c:pt idx="6138">
                  <c:v>41.82004997367402</c:v>
                </c:pt>
                <c:pt idx="6139">
                  <c:v>41.8183500762898</c:v>
                </c:pt>
                <c:pt idx="6140">
                  <c:v>41.82170004157887</c:v>
                </c:pt>
                <c:pt idx="6141">
                  <c:v>41.8261003524749</c:v>
                </c:pt>
                <c:pt idx="6142">
                  <c:v>41.82489953155164</c:v>
                </c:pt>
                <c:pt idx="6143">
                  <c:v>41.82480001449219</c:v>
                </c:pt>
                <c:pt idx="6144">
                  <c:v>41.82629991187787</c:v>
                </c:pt>
                <c:pt idx="6145">
                  <c:v>41.82630008392152</c:v>
                </c:pt>
                <c:pt idx="6146">
                  <c:v>41.82525008239827</c:v>
                </c:pt>
                <c:pt idx="6147">
                  <c:v>41.82674929465793</c:v>
                </c:pt>
                <c:pt idx="6148">
                  <c:v>41.8281496265372</c:v>
                </c:pt>
                <c:pt idx="6149">
                  <c:v>41.82564934882977</c:v>
                </c:pt>
                <c:pt idx="6150">
                  <c:v>41.82700002937054</c:v>
                </c:pt>
                <c:pt idx="6151">
                  <c:v>41.82779957961608</c:v>
                </c:pt>
                <c:pt idx="6152">
                  <c:v>41.82769861679117</c:v>
                </c:pt>
                <c:pt idx="6153">
                  <c:v>41.82870004119832</c:v>
                </c:pt>
                <c:pt idx="6154">
                  <c:v>41.8289989788027</c:v>
                </c:pt>
                <c:pt idx="6155">
                  <c:v>41.83035001830649</c:v>
                </c:pt>
                <c:pt idx="6156">
                  <c:v>41.82949994430601</c:v>
                </c:pt>
                <c:pt idx="6157">
                  <c:v>41.82954980697468</c:v>
                </c:pt>
                <c:pt idx="6158">
                  <c:v>41.83439928626829</c:v>
                </c:pt>
                <c:pt idx="6159">
                  <c:v>41.83335072135742</c:v>
                </c:pt>
                <c:pt idx="6160">
                  <c:v>41.83335000610168</c:v>
                </c:pt>
                <c:pt idx="6161">
                  <c:v>41.83449952163206</c:v>
                </c:pt>
                <c:pt idx="6162">
                  <c:v>41.83739876403342</c:v>
                </c:pt>
                <c:pt idx="6163">
                  <c:v>41.83769985351316</c:v>
                </c:pt>
                <c:pt idx="6164">
                  <c:v>41.83665060653584</c:v>
                </c:pt>
                <c:pt idx="6165">
                  <c:v>41.83754999694429</c:v>
                </c:pt>
                <c:pt idx="6166">
                  <c:v>41.84230002555705</c:v>
                </c:pt>
                <c:pt idx="6167">
                  <c:v>41.84075119209226</c:v>
                </c:pt>
                <c:pt idx="6168">
                  <c:v>41.84025006637237</c:v>
                </c:pt>
                <c:pt idx="6169">
                  <c:v>41.83785044364775</c:v>
                </c:pt>
                <c:pt idx="6170">
                  <c:v>41.83910003471101</c:v>
                </c:pt>
                <c:pt idx="6171">
                  <c:v>41.83955006026734</c:v>
                </c:pt>
                <c:pt idx="6172">
                  <c:v>41.83825043754405</c:v>
                </c:pt>
                <c:pt idx="6173">
                  <c:v>41.8362503318749</c:v>
                </c:pt>
                <c:pt idx="6174">
                  <c:v>41.83420019759797</c:v>
                </c:pt>
                <c:pt idx="6175">
                  <c:v>41.83739995612995</c:v>
                </c:pt>
                <c:pt idx="6176">
                  <c:v>41.83465050697123</c:v>
                </c:pt>
                <c:pt idx="6177">
                  <c:v>41.83190061416462</c:v>
                </c:pt>
                <c:pt idx="6178">
                  <c:v>41.83449999542061</c:v>
                </c:pt>
                <c:pt idx="6179">
                  <c:v>41.83645109252757</c:v>
                </c:pt>
                <c:pt idx="6180">
                  <c:v>41.84095009346129</c:v>
                </c:pt>
                <c:pt idx="6181">
                  <c:v>41.8459003665921</c:v>
                </c:pt>
                <c:pt idx="6182">
                  <c:v>41.84939964827936</c:v>
                </c:pt>
                <c:pt idx="6183">
                  <c:v>41.85179902648814</c:v>
                </c:pt>
                <c:pt idx="6184">
                  <c:v>41.85050148925434</c:v>
                </c:pt>
                <c:pt idx="6185">
                  <c:v>41.8550999469735</c:v>
                </c:pt>
                <c:pt idx="6186">
                  <c:v>41.85744904899546</c:v>
                </c:pt>
                <c:pt idx="6187">
                  <c:v>41.85644962539296</c:v>
                </c:pt>
                <c:pt idx="6188">
                  <c:v>41.85745003280315</c:v>
                </c:pt>
                <c:pt idx="6189">
                  <c:v>41.8605979396816</c:v>
                </c:pt>
                <c:pt idx="6190">
                  <c:v>41.85969991035017</c:v>
                </c:pt>
                <c:pt idx="6191">
                  <c:v>41.85949980163419</c:v>
                </c:pt>
                <c:pt idx="6192">
                  <c:v>41.85999993743825</c:v>
                </c:pt>
                <c:pt idx="6193">
                  <c:v>41.85860004310598</c:v>
                </c:pt>
                <c:pt idx="6194">
                  <c:v>41.86294925384207</c:v>
                </c:pt>
                <c:pt idx="6195">
                  <c:v>41.86200010642642</c:v>
                </c:pt>
                <c:pt idx="6196">
                  <c:v>41.86290014571932</c:v>
                </c:pt>
                <c:pt idx="6197">
                  <c:v>41.86404846610822</c:v>
                </c:pt>
                <c:pt idx="6198">
                  <c:v>41.86199935493278</c:v>
                </c:pt>
                <c:pt idx="6199">
                  <c:v>41.86005048217703</c:v>
                </c:pt>
                <c:pt idx="6200">
                  <c:v>41.85975004157808</c:v>
                </c:pt>
                <c:pt idx="6201">
                  <c:v>41.85934963111504</c:v>
                </c:pt>
                <c:pt idx="6202">
                  <c:v>41.85529870299797</c:v>
                </c:pt>
                <c:pt idx="6203">
                  <c:v>41.85599913444457</c:v>
                </c:pt>
                <c:pt idx="6204">
                  <c:v>41.85614926566994</c:v>
                </c:pt>
                <c:pt idx="6205">
                  <c:v>41.85630000343006</c:v>
                </c:pt>
                <c:pt idx="6206">
                  <c:v>41.85680003356536</c:v>
                </c:pt>
                <c:pt idx="6207">
                  <c:v>41.85659831924202</c:v>
                </c:pt>
                <c:pt idx="6208">
                  <c:v>41.85639994888334</c:v>
                </c:pt>
                <c:pt idx="6209">
                  <c:v>41.8534002235392</c:v>
                </c:pt>
                <c:pt idx="6210">
                  <c:v>41.85664994430407</c:v>
                </c:pt>
                <c:pt idx="6211">
                  <c:v>41.85489942970158</c:v>
                </c:pt>
                <c:pt idx="6212">
                  <c:v>41.85540069427223</c:v>
                </c:pt>
                <c:pt idx="6213">
                  <c:v>41.85750053138324</c:v>
                </c:pt>
                <c:pt idx="6214">
                  <c:v>41.8586511184658</c:v>
                </c:pt>
                <c:pt idx="6215">
                  <c:v>41.85615003509155</c:v>
                </c:pt>
                <c:pt idx="6216">
                  <c:v>41.85495000495575</c:v>
                </c:pt>
                <c:pt idx="6217">
                  <c:v>41.85624942245338</c:v>
                </c:pt>
                <c:pt idx="6218">
                  <c:v>41.86069958381628</c:v>
                </c:pt>
                <c:pt idx="6219">
                  <c:v>41.85810136451619</c:v>
                </c:pt>
                <c:pt idx="6220">
                  <c:v>41.85635010757323</c:v>
                </c:pt>
                <c:pt idx="6221">
                  <c:v>41.85489987678373</c:v>
                </c:pt>
                <c:pt idx="6222">
                  <c:v>41.85415097388977</c:v>
                </c:pt>
                <c:pt idx="6223">
                  <c:v>41.85380057105793</c:v>
                </c:pt>
                <c:pt idx="6224">
                  <c:v>41.852300061033</c:v>
                </c:pt>
                <c:pt idx="6225">
                  <c:v>41.8535500625585</c:v>
                </c:pt>
                <c:pt idx="6226">
                  <c:v>41.8513997169466</c:v>
                </c:pt>
                <c:pt idx="6227">
                  <c:v>41.84530166969123</c:v>
                </c:pt>
                <c:pt idx="6228">
                  <c:v>41.84604934730304</c:v>
                </c:pt>
                <c:pt idx="6229">
                  <c:v>41.84310016670133</c:v>
                </c:pt>
                <c:pt idx="6230">
                  <c:v>41.84375006255868</c:v>
                </c:pt>
                <c:pt idx="6231">
                  <c:v>41.84155023155108</c:v>
                </c:pt>
                <c:pt idx="6232">
                  <c:v>41.84054978790299</c:v>
                </c:pt>
                <c:pt idx="6233">
                  <c:v>41.83870088500771</c:v>
                </c:pt>
                <c:pt idx="6234">
                  <c:v>41.83635102843982</c:v>
                </c:pt>
                <c:pt idx="6235">
                  <c:v>41.83550008239762</c:v>
                </c:pt>
                <c:pt idx="6236">
                  <c:v>41.83519956931557</c:v>
                </c:pt>
                <c:pt idx="6237">
                  <c:v>41.83959771308582</c:v>
                </c:pt>
                <c:pt idx="6238">
                  <c:v>41.84109906501541</c:v>
                </c:pt>
                <c:pt idx="6239">
                  <c:v>41.8393001213044</c:v>
                </c:pt>
                <c:pt idx="6240">
                  <c:v>41.83774991454993</c:v>
                </c:pt>
                <c:pt idx="6241">
                  <c:v>41.83525057258157</c:v>
                </c:pt>
                <c:pt idx="6242">
                  <c:v>41.82945037040554</c:v>
                </c:pt>
                <c:pt idx="6243">
                  <c:v>41.83004947394873</c:v>
                </c:pt>
                <c:pt idx="6244">
                  <c:v>41.8290503280623</c:v>
                </c:pt>
                <c:pt idx="6245">
                  <c:v>41.8323999462118</c:v>
                </c:pt>
                <c:pt idx="6246">
                  <c:v>41.82975059661476</c:v>
                </c:pt>
                <c:pt idx="6247">
                  <c:v>41.82910115050981</c:v>
                </c:pt>
                <c:pt idx="6248">
                  <c:v>41.83274944076402</c:v>
                </c:pt>
                <c:pt idx="6249">
                  <c:v>41.83339943618557</c:v>
                </c:pt>
                <c:pt idx="6250">
                  <c:v>41.83555004424852</c:v>
                </c:pt>
                <c:pt idx="6251">
                  <c:v>41.83884946174653</c:v>
                </c:pt>
                <c:pt idx="6252">
                  <c:v>41.83975014381213</c:v>
                </c:pt>
                <c:pt idx="6253">
                  <c:v>41.83574946784936</c:v>
                </c:pt>
                <c:pt idx="6254">
                  <c:v>41.83125042457323</c:v>
                </c:pt>
                <c:pt idx="6255">
                  <c:v>41.8302499839774</c:v>
                </c:pt>
                <c:pt idx="6256">
                  <c:v>41.83009943313299</c:v>
                </c:pt>
                <c:pt idx="6257">
                  <c:v>41.82530066451727</c:v>
                </c:pt>
                <c:pt idx="6258">
                  <c:v>41.82275043067784</c:v>
                </c:pt>
                <c:pt idx="6259">
                  <c:v>41.82210009116897</c:v>
                </c:pt>
                <c:pt idx="6260">
                  <c:v>41.81999988899042</c:v>
                </c:pt>
                <c:pt idx="6261">
                  <c:v>41.81765026473656</c:v>
                </c:pt>
                <c:pt idx="6262">
                  <c:v>41.81675019836255</c:v>
                </c:pt>
                <c:pt idx="6263">
                  <c:v>41.8188506389597</c:v>
                </c:pt>
                <c:pt idx="6264">
                  <c:v>41.82015181007227</c:v>
                </c:pt>
                <c:pt idx="6265">
                  <c:v>41.81599991035182</c:v>
                </c:pt>
                <c:pt idx="6266">
                  <c:v>41.81600094261012</c:v>
                </c:pt>
                <c:pt idx="6267">
                  <c:v>41.81319971427729</c:v>
                </c:pt>
                <c:pt idx="6268">
                  <c:v>41.81400046882482</c:v>
                </c:pt>
                <c:pt idx="6269">
                  <c:v>41.81225060920767</c:v>
                </c:pt>
                <c:pt idx="6270">
                  <c:v>41.81364988479251</c:v>
                </c:pt>
                <c:pt idx="6271">
                  <c:v>41.81214981536321</c:v>
                </c:pt>
                <c:pt idx="6272">
                  <c:v>41.81254957389681</c:v>
                </c:pt>
                <c:pt idx="6273">
                  <c:v>41.80939974135981</c:v>
                </c:pt>
                <c:pt idx="6274">
                  <c:v>41.80574967040957</c:v>
                </c:pt>
                <c:pt idx="6275">
                  <c:v>41.80210001296655</c:v>
                </c:pt>
                <c:pt idx="6276">
                  <c:v>41.80049956931904</c:v>
                </c:pt>
                <c:pt idx="6277">
                  <c:v>41.79545100745963</c:v>
                </c:pt>
                <c:pt idx="6278">
                  <c:v>41.79169920119966</c:v>
                </c:pt>
                <c:pt idx="6279">
                  <c:v>41.78590132293538</c:v>
                </c:pt>
                <c:pt idx="6280">
                  <c:v>41.78594998435801</c:v>
                </c:pt>
                <c:pt idx="6281">
                  <c:v>41.78894957084412</c:v>
                </c:pt>
                <c:pt idx="6282">
                  <c:v>41.79334836654743</c:v>
                </c:pt>
                <c:pt idx="6283">
                  <c:v>41.79115013809133</c:v>
                </c:pt>
                <c:pt idx="6284">
                  <c:v>41.79299808120413</c:v>
                </c:pt>
                <c:pt idx="6285">
                  <c:v>41.79490005187836</c:v>
                </c:pt>
                <c:pt idx="6286">
                  <c:v>41.79324991454996</c:v>
                </c:pt>
                <c:pt idx="6287">
                  <c:v>41.79285142364097</c:v>
                </c:pt>
                <c:pt idx="6288">
                  <c:v>41.79264968833377</c:v>
                </c:pt>
                <c:pt idx="6289">
                  <c:v>41.78850064658763</c:v>
                </c:pt>
                <c:pt idx="6290">
                  <c:v>41.78785000228527</c:v>
                </c:pt>
                <c:pt idx="6291">
                  <c:v>41.78799986190641</c:v>
                </c:pt>
                <c:pt idx="6292">
                  <c:v>41.78839968985995</c:v>
                </c:pt>
                <c:pt idx="6293">
                  <c:v>41.78809992827883</c:v>
                </c:pt>
                <c:pt idx="6294">
                  <c:v>41.78819955100698</c:v>
                </c:pt>
                <c:pt idx="6295">
                  <c:v>41.78834992675547</c:v>
                </c:pt>
                <c:pt idx="6296">
                  <c:v>41.7867499568929</c:v>
                </c:pt>
                <c:pt idx="6297">
                  <c:v>41.78515033416626</c:v>
                </c:pt>
                <c:pt idx="6298">
                  <c:v>41.782300106428</c:v>
                </c:pt>
                <c:pt idx="6299">
                  <c:v>41.77990099982707</c:v>
                </c:pt>
                <c:pt idx="6300">
                  <c:v>41.78205010795136</c:v>
                </c:pt>
                <c:pt idx="6301">
                  <c:v>41.7819991073593</c:v>
                </c:pt>
                <c:pt idx="6302">
                  <c:v>41.77894944381478</c:v>
                </c:pt>
                <c:pt idx="6303">
                  <c:v>41.7789499237042</c:v>
                </c:pt>
                <c:pt idx="6304">
                  <c:v>41.77450084876545</c:v>
                </c:pt>
                <c:pt idx="6305">
                  <c:v>41.77315003547484</c:v>
                </c:pt>
                <c:pt idx="6306">
                  <c:v>41.76720078849394</c:v>
                </c:pt>
                <c:pt idx="6307">
                  <c:v>41.76520004005215</c:v>
                </c:pt>
                <c:pt idx="6308">
                  <c:v>41.76580003395065</c:v>
                </c:pt>
                <c:pt idx="6309">
                  <c:v>41.76534986343176</c:v>
                </c:pt>
                <c:pt idx="6310">
                  <c:v>41.7662001003264</c:v>
                </c:pt>
                <c:pt idx="6311">
                  <c:v>41.76579979247618</c:v>
                </c:pt>
                <c:pt idx="6312">
                  <c:v>41.76094961891067</c:v>
                </c:pt>
                <c:pt idx="6313">
                  <c:v>41.7598493743899</c:v>
                </c:pt>
                <c:pt idx="6314">
                  <c:v>41.76229844322006</c:v>
                </c:pt>
                <c:pt idx="6315">
                  <c:v>41.7648500320429</c:v>
                </c:pt>
                <c:pt idx="6316">
                  <c:v>41.76094989623743</c:v>
                </c:pt>
                <c:pt idx="6317">
                  <c:v>41.75930054664423</c:v>
                </c:pt>
                <c:pt idx="6318">
                  <c:v>41.75794914474316</c:v>
                </c:pt>
                <c:pt idx="6319">
                  <c:v>41.75704924125237</c:v>
                </c:pt>
                <c:pt idx="6320">
                  <c:v>41.75495008620783</c:v>
                </c:pt>
                <c:pt idx="6321">
                  <c:v>41.75540038642793</c:v>
                </c:pt>
                <c:pt idx="6322">
                  <c:v>41.75310042266574</c:v>
                </c:pt>
                <c:pt idx="6323">
                  <c:v>41.75000073051342</c:v>
                </c:pt>
                <c:pt idx="6324">
                  <c:v>41.74735032462923</c:v>
                </c:pt>
                <c:pt idx="6325">
                  <c:v>41.74510007858043</c:v>
                </c:pt>
                <c:pt idx="6326">
                  <c:v>41.74734987487682</c:v>
                </c:pt>
                <c:pt idx="6327">
                  <c:v>41.74404915351622</c:v>
                </c:pt>
                <c:pt idx="6328">
                  <c:v>41.74275045127433</c:v>
                </c:pt>
                <c:pt idx="6329">
                  <c:v>41.7386505237555</c:v>
                </c:pt>
                <c:pt idx="6330">
                  <c:v>41.74150008163267</c:v>
                </c:pt>
                <c:pt idx="6331">
                  <c:v>41.74055062942352</c:v>
                </c:pt>
                <c:pt idx="6332">
                  <c:v>41.74280042876853</c:v>
                </c:pt>
                <c:pt idx="6333">
                  <c:v>41.74665053291028</c:v>
                </c:pt>
                <c:pt idx="6334">
                  <c:v>41.75110009078708</c:v>
                </c:pt>
                <c:pt idx="6335">
                  <c:v>41.75255001678306</c:v>
                </c:pt>
                <c:pt idx="6336">
                  <c:v>41.75189905548175</c:v>
                </c:pt>
                <c:pt idx="6337">
                  <c:v>41.75549935722302</c:v>
                </c:pt>
                <c:pt idx="6338">
                  <c:v>41.75904982642896</c:v>
                </c:pt>
                <c:pt idx="6339">
                  <c:v>41.75830095672427</c:v>
                </c:pt>
                <c:pt idx="6340">
                  <c:v>41.75964995918184</c:v>
                </c:pt>
                <c:pt idx="6341">
                  <c:v>41.75545068359133</c:v>
                </c:pt>
                <c:pt idx="6342">
                  <c:v>41.75335017356701</c:v>
                </c:pt>
                <c:pt idx="6343">
                  <c:v>41.7498001750937</c:v>
                </c:pt>
                <c:pt idx="6344">
                  <c:v>41.74905072593537</c:v>
                </c:pt>
                <c:pt idx="6345">
                  <c:v>41.74454992332175</c:v>
                </c:pt>
                <c:pt idx="6346">
                  <c:v>41.74324996261201</c:v>
                </c:pt>
                <c:pt idx="6347">
                  <c:v>41.74095064773428</c:v>
                </c:pt>
                <c:pt idx="6348">
                  <c:v>41.7388503036491</c:v>
                </c:pt>
                <c:pt idx="6349">
                  <c:v>41.73839896812206</c:v>
                </c:pt>
                <c:pt idx="6350">
                  <c:v>41.7419500560718</c:v>
                </c:pt>
                <c:pt idx="6351">
                  <c:v>41.74159981307457</c:v>
                </c:pt>
                <c:pt idx="6352">
                  <c:v>41.73765025825196</c:v>
                </c:pt>
                <c:pt idx="6353">
                  <c:v>41.73610070037466</c:v>
                </c:pt>
                <c:pt idx="6354">
                  <c:v>41.73495012244893</c:v>
                </c:pt>
                <c:pt idx="6355">
                  <c:v>41.73325008926256</c:v>
                </c:pt>
                <c:pt idx="6356">
                  <c:v>41.73369984931924</c:v>
                </c:pt>
                <c:pt idx="6357">
                  <c:v>41.73425012244843</c:v>
                </c:pt>
                <c:pt idx="6358">
                  <c:v>41.73375036392098</c:v>
                </c:pt>
                <c:pt idx="6359">
                  <c:v>41.73384964561044</c:v>
                </c:pt>
                <c:pt idx="6360">
                  <c:v>41.73574991721762</c:v>
                </c:pt>
                <c:pt idx="6361">
                  <c:v>41.73354998664945</c:v>
                </c:pt>
                <c:pt idx="6362">
                  <c:v>41.73455074119556</c:v>
                </c:pt>
                <c:pt idx="6363">
                  <c:v>41.73650016326792</c:v>
                </c:pt>
                <c:pt idx="6364">
                  <c:v>41.7392983463251</c:v>
                </c:pt>
                <c:pt idx="6365">
                  <c:v>41.74185001372825</c:v>
                </c:pt>
                <c:pt idx="6366">
                  <c:v>41.74229959869261</c:v>
                </c:pt>
                <c:pt idx="6367">
                  <c:v>41.74889801711834</c:v>
                </c:pt>
                <c:pt idx="6368">
                  <c:v>41.75110002708242</c:v>
                </c:pt>
                <c:pt idx="6369">
                  <c:v>41.74750067901549</c:v>
                </c:pt>
                <c:pt idx="6370">
                  <c:v>41.7453000362366</c:v>
                </c:pt>
                <c:pt idx="6371">
                  <c:v>41.74235017356841</c:v>
                </c:pt>
                <c:pt idx="6372">
                  <c:v>41.74175024299257</c:v>
                </c:pt>
                <c:pt idx="6373">
                  <c:v>41.74635004081576</c:v>
                </c:pt>
                <c:pt idx="6374">
                  <c:v>41.7452013793918</c:v>
                </c:pt>
                <c:pt idx="6375">
                  <c:v>41.74234995651204</c:v>
                </c:pt>
                <c:pt idx="6376">
                  <c:v>41.74130040168529</c:v>
                </c:pt>
                <c:pt idx="6377">
                  <c:v>41.7423002326941</c:v>
                </c:pt>
                <c:pt idx="6378">
                  <c:v>41.74380037155061</c:v>
                </c:pt>
                <c:pt idx="6379">
                  <c:v>41.7429996532446</c:v>
                </c:pt>
                <c:pt idx="6380">
                  <c:v>41.74010003051807</c:v>
                </c:pt>
                <c:pt idx="6381">
                  <c:v>41.74129904060101</c:v>
                </c:pt>
                <c:pt idx="6382">
                  <c:v>41.73960092086417</c:v>
                </c:pt>
                <c:pt idx="6383">
                  <c:v>41.7425494827221</c:v>
                </c:pt>
                <c:pt idx="6384">
                  <c:v>41.74364920501464</c:v>
                </c:pt>
                <c:pt idx="6385">
                  <c:v>41.7447999820688</c:v>
                </c:pt>
                <c:pt idx="6386">
                  <c:v>41.74395015869229</c:v>
                </c:pt>
                <c:pt idx="6387">
                  <c:v>41.74064937095318</c:v>
                </c:pt>
                <c:pt idx="6388">
                  <c:v>41.7389502944934</c:v>
                </c:pt>
                <c:pt idx="6389">
                  <c:v>41.74090019340292</c:v>
                </c:pt>
                <c:pt idx="6390">
                  <c:v>41.7457999488797</c:v>
                </c:pt>
                <c:pt idx="6391">
                  <c:v>41.74244991416708</c:v>
                </c:pt>
                <c:pt idx="6392">
                  <c:v>41.74175011939951</c:v>
                </c:pt>
                <c:pt idx="6393">
                  <c:v>41.73744998359324</c:v>
                </c:pt>
                <c:pt idx="6394">
                  <c:v>41.73389991569275</c:v>
                </c:pt>
                <c:pt idx="6395">
                  <c:v>41.73315007705241</c:v>
                </c:pt>
                <c:pt idx="6396">
                  <c:v>41.73535041198194</c:v>
                </c:pt>
                <c:pt idx="6397">
                  <c:v>41.737499248502</c:v>
                </c:pt>
                <c:pt idx="6398">
                  <c:v>41.73595054778707</c:v>
                </c:pt>
                <c:pt idx="6399">
                  <c:v>41.73320065498046</c:v>
                </c:pt>
                <c:pt idx="6400">
                  <c:v>41.7324501041403</c:v>
                </c:pt>
                <c:pt idx="6401">
                  <c:v>41.73144955787209</c:v>
                </c:pt>
                <c:pt idx="6402">
                  <c:v>41.7322483203898</c:v>
                </c:pt>
                <c:pt idx="6403">
                  <c:v>41.73394964523322</c:v>
                </c:pt>
                <c:pt idx="6404">
                  <c:v>41.73315026092313</c:v>
                </c:pt>
                <c:pt idx="6405">
                  <c:v>41.73265001334948</c:v>
                </c:pt>
                <c:pt idx="6406">
                  <c:v>41.73594962692006</c:v>
                </c:pt>
                <c:pt idx="6407">
                  <c:v>41.73489921188229</c:v>
                </c:pt>
                <c:pt idx="6408">
                  <c:v>41.73310013541777</c:v>
                </c:pt>
                <c:pt idx="6409">
                  <c:v>41.7365993808744</c:v>
                </c:pt>
                <c:pt idx="6410">
                  <c:v>41.73964992866239</c:v>
                </c:pt>
                <c:pt idx="6411">
                  <c:v>41.73859897041257</c:v>
                </c:pt>
                <c:pt idx="6412">
                  <c:v>41.74044940948441</c:v>
                </c:pt>
                <c:pt idx="6413">
                  <c:v>41.74150002059832</c:v>
                </c:pt>
                <c:pt idx="6414">
                  <c:v>41.74055036315622</c:v>
                </c:pt>
                <c:pt idx="6415">
                  <c:v>41.74264991645395</c:v>
                </c:pt>
                <c:pt idx="6416">
                  <c:v>41.74689984245196</c:v>
                </c:pt>
                <c:pt idx="6417">
                  <c:v>41.74724915580735</c:v>
                </c:pt>
                <c:pt idx="6418">
                  <c:v>41.74614905014096</c:v>
                </c:pt>
                <c:pt idx="6419">
                  <c:v>41.74709883728065</c:v>
                </c:pt>
                <c:pt idx="6420">
                  <c:v>41.7483000595057</c:v>
                </c:pt>
                <c:pt idx="6421">
                  <c:v>41.74774944534145</c:v>
                </c:pt>
                <c:pt idx="6422">
                  <c:v>41.74825040206633</c:v>
                </c:pt>
                <c:pt idx="6423">
                  <c:v>41.74699961280567</c:v>
                </c:pt>
                <c:pt idx="6424">
                  <c:v>41.74699847793454</c:v>
                </c:pt>
                <c:pt idx="6425">
                  <c:v>41.74590004729907</c:v>
                </c:pt>
                <c:pt idx="6426">
                  <c:v>41.74419991149625</c:v>
                </c:pt>
                <c:pt idx="6427">
                  <c:v>41.74085015144374</c:v>
                </c:pt>
                <c:pt idx="6428">
                  <c:v>41.73580015907282</c:v>
                </c:pt>
                <c:pt idx="6429">
                  <c:v>41.73455005798314</c:v>
                </c:pt>
                <c:pt idx="6430">
                  <c:v>41.73655007896013</c:v>
                </c:pt>
                <c:pt idx="6431">
                  <c:v>41.73699881591528</c:v>
                </c:pt>
                <c:pt idx="6432">
                  <c:v>41.7331506252267</c:v>
                </c:pt>
                <c:pt idx="6433">
                  <c:v>41.72835001563726</c:v>
                </c:pt>
                <c:pt idx="6434">
                  <c:v>41.72200070228427</c:v>
                </c:pt>
                <c:pt idx="6435">
                  <c:v>41.71980004729994</c:v>
                </c:pt>
                <c:pt idx="6436">
                  <c:v>41.71640029182163</c:v>
                </c:pt>
                <c:pt idx="6437">
                  <c:v>41.7185001560174</c:v>
                </c:pt>
                <c:pt idx="6438">
                  <c:v>41.71925025405653</c:v>
                </c:pt>
                <c:pt idx="6439">
                  <c:v>41.71879957046256</c:v>
                </c:pt>
                <c:pt idx="6440">
                  <c:v>41.71775005492964</c:v>
                </c:pt>
                <c:pt idx="6441">
                  <c:v>41.71930067825087</c:v>
                </c:pt>
                <c:pt idx="6442">
                  <c:v>41.7188013694722</c:v>
                </c:pt>
                <c:pt idx="6443">
                  <c:v>41.71930085639906</c:v>
                </c:pt>
                <c:pt idx="6444">
                  <c:v>41.71580144500695</c:v>
                </c:pt>
                <c:pt idx="6445">
                  <c:v>41.71264995269664</c:v>
                </c:pt>
                <c:pt idx="6446">
                  <c:v>41.71404967498529</c:v>
                </c:pt>
                <c:pt idx="6447">
                  <c:v>41.71314891738802</c:v>
                </c:pt>
                <c:pt idx="6448">
                  <c:v>41.71354946365316</c:v>
                </c:pt>
                <c:pt idx="6449">
                  <c:v>41.71724976844414</c:v>
                </c:pt>
                <c:pt idx="6450">
                  <c:v>41.71594993438702</c:v>
                </c:pt>
                <c:pt idx="6451">
                  <c:v>41.7149493549332</c:v>
                </c:pt>
                <c:pt idx="6452">
                  <c:v>41.7117009288777</c:v>
                </c:pt>
                <c:pt idx="6453">
                  <c:v>41.71160024375786</c:v>
                </c:pt>
                <c:pt idx="6454">
                  <c:v>41.7119002105719</c:v>
                </c:pt>
                <c:pt idx="6455">
                  <c:v>41.70925004005403</c:v>
                </c:pt>
                <c:pt idx="6456">
                  <c:v>41.7028009349815</c:v>
                </c:pt>
                <c:pt idx="6457">
                  <c:v>41.6987508731836</c:v>
                </c:pt>
                <c:pt idx="6458">
                  <c:v>41.69609961929017</c:v>
                </c:pt>
                <c:pt idx="6459">
                  <c:v>41.6947492042491</c:v>
                </c:pt>
                <c:pt idx="6460">
                  <c:v>41.6961500915495</c:v>
                </c:pt>
                <c:pt idx="6461">
                  <c:v>41.69684975051496</c:v>
                </c:pt>
                <c:pt idx="6462">
                  <c:v>41.6971512233722</c:v>
                </c:pt>
                <c:pt idx="6463">
                  <c:v>41.69620004501121</c:v>
                </c:pt>
                <c:pt idx="6464">
                  <c:v>41.69165169143162</c:v>
                </c:pt>
                <c:pt idx="6465">
                  <c:v>41.69029999084523</c:v>
                </c:pt>
                <c:pt idx="6466">
                  <c:v>41.68860098686127</c:v>
                </c:pt>
                <c:pt idx="6467">
                  <c:v>41.68010226363913</c:v>
                </c:pt>
                <c:pt idx="6468">
                  <c:v>41.67549998512185</c:v>
                </c:pt>
                <c:pt idx="6469">
                  <c:v>41.67364929847463</c:v>
                </c:pt>
                <c:pt idx="6470">
                  <c:v>41.66789991874612</c:v>
                </c:pt>
                <c:pt idx="6471">
                  <c:v>41.66644939803882</c:v>
                </c:pt>
                <c:pt idx="6472">
                  <c:v>41.66505103988311</c:v>
                </c:pt>
                <c:pt idx="6473">
                  <c:v>41.660250913239</c:v>
                </c:pt>
                <c:pt idx="6474">
                  <c:v>41.65875064468491</c:v>
                </c:pt>
                <c:pt idx="6475">
                  <c:v>41.65709996719304</c:v>
                </c:pt>
                <c:pt idx="6476">
                  <c:v>41.65480010299507</c:v>
                </c:pt>
                <c:pt idx="6477">
                  <c:v>41.65294938316219</c:v>
                </c:pt>
                <c:pt idx="6478">
                  <c:v>41.65070041083891</c:v>
                </c:pt>
                <c:pt idx="6479">
                  <c:v>41.64620013923559</c:v>
                </c:pt>
                <c:pt idx="6480">
                  <c:v>41.64395007133135</c:v>
                </c:pt>
                <c:pt idx="6481">
                  <c:v>41.6411497001609</c:v>
                </c:pt>
                <c:pt idx="6482">
                  <c:v>41.6413492866486</c:v>
                </c:pt>
                <c:pt idx="6483">
                  <c:v>41.64129948119806</c:v>
                </c:pt>
                <c:pt idx="6484">
                  <c:v>41.64149999122309</c:v>
                </c:pt>
                <c:pt idx="6485">
                  <c:v>41.63905010146846</c:v>
                </c:pt>
                <c:pt idx="6486">
                  <c:v>41.64064982375567</c:v>
                </c:pt>
                <c:pt idx="6487">
                  <c:v>41.64014995956312</c:v>
                </c:pt>
                <c:pt idx="6488">
                  <c:v>41.63949972571935</c:v>
                </c:pt>
                <c:pt idx="6489">
                  <c:v>41.640699106978</c:v>
                </c:pt>
                <c:pt idx="6490">
                  <c:v>41.63600003051761</c:v>
                </c:pt>
                <c:pt idx="6491">
                  <c:v>41.63575034599126</c:v>
                </c:pt>
                <c:pt idx="6492">
                  <c:v>41.63660014228662</c:v>
                </c:pt>
                <c:pt idx="6493">
                  <c:v>41.63709982833461</c:v>
                </c:pt>
                <c:pt idx="6494">
                  <c:v>41.64179872970271</c:v>
                </c:pt>
                <c:pt idx="6495">
                  <c:v>41.6421999519298</c:v>
                </c:pt>
                <c:pt idx="6496">
                  <c:v>41.64040047111484</c:v>
                </c:pt>
                <c:pt idx="6497">
                  <c:v>41.64639803847968</c:v>
                </c:pt>
                <c:pt idx="6498">
                  <c:v>41.64444923209885</c:v>
                </c:pt>
                <c:pt idx="6499">
                  <c:v>41.64369981002528</c:v>
                </c:pt>
                <c:pt idx="6500">
                  <c:v>41.64370001220232</c:v>
                </c:pt>
                <c:pt idx="6501">
                  <c:v>41.64784979934482</c:v>
                </c:pt>
                <c:pt idx="6502">
                  <c:v>41.64894787673619</c:v>
                </c:pt>
                <c:pt idx="6503">
                  <c:v>41.65059946860854</c:v>
                </c:pt>
                <c:pt idx="6504">
                  <c:v>41.65129929351679</c:v>
                </c:pt>
                <c:pt idx="6505">
                  <c:v>41.6531998970022</c:v>
                </c:pt>
                <c:pt idx="6506">
                  <c:v>41.65669893416998</c:v>
                </c:pt>
                <c:pt idx="6507">
                  <c:v>41.65535053825442</c:v>
                </c:pt>
                <c:pt idx="6508">
                  <c:v>41.65700026512059</c:v>
                </c:pt>
                <c:pt idx="6509">
                  <c:v>41.66149899749507</c:v>
                </c:pt>
                <c:pt idx="6510">
                  <c:v>41.65909998435745</c:v>
                </c:pt>
                <c:pt idx="6511">
                  <c:v>41.66164997367739</c:v>
                </c:pt>
                <c:pt idx="6512">
                  <c:v>41.65820162009913</c:v>
                </c:pt>
                <c:pt idx="6513">
                  <c:v>41.66079946823083</c:v>
                </c:pt>
                <c:pt idx="6514">
                  <c:v>41.65810107688594</c:v>
                </c:pt>
                <c:pt idx="6515">
                  <c:v>41.65514992561292</c:v>
                </c:pt>
                <c:pt idx="6516">
                  <c:v>41.6573496509518</c:v>
                </c:pt>
                <c:pt idx="6517">
                  <c:v>41.6606488601683</c:v>
                </c:pt>
                <c:pt idx="6518">
                  <c:v>41.66284970512424</c:v>
                </c:pt>
                <c:pt idx="6519">
                  <c:v>41.66245052604427</c:v>
                </c:pt>
                <c:pt idx="6520">
                  <c:v>41.65990005378624</c:v>
                </c:pt>
                <c:pt idx="6521">
                  <c:v>41.6592000206001</c:v>
                </c:pt>
                <c:pt idx="6522">
                  <c:v>41.66249971275101</c:v>
                </c:pt>
                <c:pt idx="6523">
                  <c:v>41.66509983939613</c:v>
                </c:pt>
                <c:pt idx="6524">
                  <c:v>41.66464915275353</c:v>
                </c:pt>
                <c:pt idx="6525">
                  <c:v>41.66455000076166</c:v>
                </c:pt>
                <c:pt idx="6526">
                  <c:v>41.66560007171209</c:v>
                </c:pt>
                <c:pt idx="6527">
                  <c:v>41.6680990425084</c:v>
                </c:pt>
                <c:pt idx="6528">
                  <c:v>41.67439875564376</c:v>
                </c:pt>
                <c:pt idx="6529">
                  <c:v>41.677649740981</c:v>
                </c:pt>
                <c:pt idx="6530">
                  <c:v>41.68034997329595</c:v>
                </c:pt>
                <c:pt idx="6531">
                  <c:v>41.68329914474452</c:v>
                </c:pt>
                <c:pt idx="6532">
                  <c:v>41.68539958533802</c:v>
                </c:pt>
                <c:pt idx="6533">
                  <c:v>41.68419906310735</c:v>
                </c:pt>
                <c:pt idx="6534">
                  <c:v>41.68824867820513</c:v>
                </c:pt>
                <c:pt idx="6535">
                  <c:v>41.69169989280272</c:v>
                </c:pt>
                <c:pt idx="6536">
                  <c:v>41.69504944152505</c:v>
                </c:pt>
                <c:pt idx="6537">
                  <c:v>41.69555012359342</c:v>
                </c:pt>
                <c:pt idx="6538">
                  <c:v>41.69545080871467</c:v>
                </c:pt>
                <c:pt idx="6539">
                  <c:v>41.6974496829971</c:v>
                </c:pt>
                <c:pt idx="6540">
                  <c:v>41.69925006942503</c:v>
                </c:pt>
                <c:pt idx="6541">
                  <c:v>41.69710014648445</c:v>
                </c:pt>
                <c:pt idx="6542">
                  <c:v>41.69679935874592</c:v>
                </c:pt>
                <c:pt idx="6543">
                  <c:v>41.69489922294087</c:v>
                </c:pt>
                <c:pt idx="6544">
                  <c:v>41.69195072746152</c:v>
                </c:pt>
                <c:pt idx="6545">
                  <c:v>41.69195004539506</c:v>
                </c:pt>
                <c:pt idx="6546">
                  <c:v>41.69139983863352</c:v>
                </c:pt>
                <c:pt idx="6547">
                  <c:v>41.68720024909634</c:v>
                </c:pt>
                <c:pt idx="6548">
                  <c:v>41.68714966811967</c:v>
                </c:pt>
                <c:pt idx="6549">
                  <c:v>41.68834915199113</c:v>
                </c:pt>
                <c:pt idx="6550">
                  <c:v>41.68595007857948</c:v>
                </c:pt>
                <c:pt idx="6551">
                  <c:v>41.68949874000464</c:v>
                </c:pt>
                <c:pt idx="6552">
                  <c:v>41.6885492454494</c:v>
                </c:pt>
                <c:pt idx="6553">
                  <c:v>41.68789964828102</c:v>
                </c:pt>
                <c:pt idx="6554">
                  <c:v>41.68854988517705</c:v>
                </c:pt>
                <c:pt idx="6555">
                  <c:v>41.68344992446873</c:v>
                </c:pt>
                <c:pt idx="6556">
                  <c:v>41.6861498882281</c:v>
                </c:pt>
                <c:pt idx="6557">
                  <c:v>41.68689940681358</c:v>
                </c:pt>
                <c:pt idx="6558">
                  <c:v>41.68584964675392</c:v>
                </c:pt>
                <c:pt idx="6559">
                  <c:v>41.6854488559693</c:v>
                </c:pt>
                <c:pt idx="6560">
                  <c:v>41.6839500179267</c:v>
                </c:pt>
                <c:pt idx="6561">
                  <c:v>41.68109933738378</c:v>
                </c:pt>
                <c:pt idx="6562">
                  <c:v>41.67760118446311</c:v>
                </c:pt>
                <c:pt idx="6563">
                  <c:v>41.67575006637344</c:v>
                </c:pt>
                <c:pt idx="6564">
                  <c:v>41.67639924392642</c:v>
                </c:pt>
                <c:pt idx="6565">
                  <c:v>41.67260006484867</c:v>
                </c:pt>
                <c:pt idx="6566">
                  <c:v>41.66864928168798</c:v>
                </c:pt>
                <c:pt idx="6567">
                  <c:v>41.66610061416213</c:v>
                </c:pt>
                <c:pt idx="6568">
                  <c:v>41.6620506549807</c:v>
                </c:pt>
                <c:pt idx="6569">
                  <c:v>41.66034928779118</c:v>
                </c:pt>
                <c:pt idx="6570">
                  <c:v>41.65835010871887</c:v>
                </c:pt>
                <c:pt idx="6571">
                  <c:v>41.6568491550424</c:v>
                </c:pt>
                <c:pt idx="6572">
                  <c:v>41.65105165404744</c:v>
                </c:pt>
                <c:pt idx="6573">
                  <c:v>41.64945008468202</c:v>
                </c:pt>
                <c:pt idx="6574">
                  <c:v>41.64689981155242</c:v>
                </c:pt>
                <c:pt idx="6575">
                  <c:v>41.64519994430156</c:v>
                </c:pt>
                <c:pt idx="6576">
                  <c:v>41.64484994582745</c:v>
                </c:pt>
                <c:pt idx="6577">
                  <c:v>41.63935190162374</c:v>
                </c:pt>
                <c:pt idx="6578">
                  <c:v>41.64255040473654</c:v>
                </c:pt>
                <c:pt idx="6579">
                  <c:v>41.6395014022819</c:v>
                </c:pt>
                <c:pt idx="6580">
                  <c:v>41.63650004424926</c:v>
                </c:pt>
                <c:pt idx="6581">
                  <c:v>41.63669960059632</c:v>
                </c:pt>
                <c:pt idx="6582">
                  <c:v>41.63944750442533</c:v>
                </c:pt>
                <c:pt idx="6583">
                  <c:v>41.63490167083362</c:v>
                </c:pt>
                <c:pt idx="6584">
                  <c:v>41.63005072173837</c:v>
                </c:pt>
                <c:pt idx="6585">
                  <c:v>41.626399908444</c:v>
                </c:pt>
                <c:pt idx="6586">
                  <c:v>41.6260493213631</c:v>
                </c:pt>
                <c:pt idx="6587">
                  <c:v>41.62924787559314</c:v>
                </c:pt>
                <c:pt idx="6588">
                  <c:v>41.62550077743435</c:v>
                </c:pt>
                <c:pt idx="6589">
                  <c:v>41.62134999427871</c:v>
                </c:pt>
                <c:pt idx="6590">
                  <c:v>41.62104991874367</c:v>
                </c:pt>
                <c:pt idx="6591">
                  <c:v>41.6228490947724</c:v>
                </c:pt>
                <c:pt idx="6592">
                  <c:v>41.62120111236072</c:v>
                </c:pt>
                <c:pt idx="6593">
                  <c:v>41.61490177650194</c:v>
                </c:pt>
                <c:pt idx="6594">
                  <c:v>41.61415199546536</c:v>
                </c:pt>
                <c:pt idx="6595">
                  <c:v>41.612699884412</c:v>
                </c:pt>
                <c:pt idx="6596">
                  <c:v>41.60850088042936</c:v>
                </c:pt>
                <c:pt idx="6597">
                  <c:v>41.60550033721665</c:v>
                </c:pt>
                <c:pt idx="6598">
                  <c:v>41.60330020446417</c:v>
                </c:pt>
                <c:pt idx="6599">
                  <c:v>41.60259996604872</c:v>
                </c:pt>
                <c:pt idx="6600">
                  <c:v>41.59909999923548</c:v>
                </c:pt>
                <c:pt idx="6601">
                  <c:v>41.59709948005548</c:v>
                </c:pt>
                <c:pt idx="6602">
                  <c:v>41.5950987224569</c:v>
                </c:pt>
                <c:pt idx="6603">
                  <c:v>41.5959499492601</c:v>
                </c:pt>
                <c:pt idx="6604">
                  <c:v>41.59265015449273</c:v>
                </c:pt>
                <c:pt idx="6605">
                  <c:v>41.58615005797765</c:v>
                </c:pt>
                <c:pt idx="6606">
                  <c:v>41.58420005950754</c:v>
                </c:pt>
                <c:pt idx="6607">
                  <c:v>41.58230078086854</c:v>
                </c:pt>
                <c:pt idx="6608">
                  <c:v>41.58474972610202</c:v>
                </c:pt>
                <c:pt idx="6609">
                  <c:v>41.58325006713494</c:v>
                </c:pt>
                <c:pt idx="6610">
                  <c:v>41.58329989356571</c:v>
                </c:pt>
                <c:pt idx="6611">
                  <c:v>41.58159951629566</c:v>
                </c:pt>
                <c:pt idx="6612">
                  <c:v>41.58055033568962</c:v>
                </c:pt>
                <c:pt idx="6613">
                  <c:v>41.57655061644982</c:v>
                </c:pt>
                <c:pt idx="6614">
                  <c:v>41.57469976386708</c:v>
                </c:pt>
                <c:pt idx="6615">
                  <c:v>41.57459996604664</c:v>
                </c:pt>
                <c:pt idx="6616">
                  <c:v>41.5760501697514</c:v>
                </c:pt>
                <c:pt idx="6617">
                  <c:v>41.57575030860607</c:v>
                </c:pt>
                <c:pt idx="6618">
                  <c:v>41.57814952392437</c:v>
                </c:pt>
                <c:pt idx="6619">
                  <c:v>41.5754996582</c:v>
                </c:pt>
                <c:pt idx="6620">
                  <c:v>41.57429992980542</c:v>
                </c:pt>
                <c:pt idx="6621">
                  <c:v>41.5760496505718</c:v>
                </c:pt>
                <c:pt idx="6622">
                  <c:v>41.57715026626465</c:v>
                </c:pt>
                <c:pt idx="6623">
                  <c:v>41.57845005493072</c:v>
                </c:pt>
                <c:pt idx="6624">
                  <c:v>41.57609943770876</c:v>
                </c:pt>
                <c:pt idx="6625">
                  <c:v>41.5696998935673</c:v>
                </c:pt>
                <c:pt idx="6626">
                  <c:v>41.5696497894278</c:v>
                </c:pt>
                <c:pt idx="6627">
                  <c:v>41.57249989051707</c:v>
                </c:pt>
                <c:pt idx="6628">
                  <c:v>41.5740500942229</c:v>
                </c:pt>
                <c:pt idx="6629">
                  <c:v>41.5757498889907</c:v>
                </c:pt>
                <c:pt idx="6630">
                  <c:v>41.57340010184998</c:v>
                </c:pt>
                <c:pt idx="6631">
                  <c:v>41.56899931716543</c:v>
                </c:pt>
                <c:pt idx="6632">
                  <c:v>41.5679000324235</c:v>
                </c:pt>
                <c:pt idx="6633">
                  <c:v>41.56900005950592</c:v>
                </c:pt>
                <c:pt idx="6634">
                  <c:v>41.57064868774246</c:v>
                </c:pt>
                <c:pt idx="6635">
                  <c:v>41.5726499794</c:v>
                </c:pt>
                <c:pt idx="6636">
                  <c:v>41.57500089835957</c:v>
                </c:pt>
                <c:pt idx="6637">
                  <c:v>41.57644843406524</c:v>
                </c:pt>
                <c:pt idx="6638">
                  <c:v>41.57809944343171</c:v>
                </c:pt>
                <c:pt idx="6639">
                  <c:v>41.57255036544665</c:v>
                </c:pt>
                <c:pt idx="6640">
                  <c:v>41.57319988707968</c:v>
                </c:pt>
                <c:pt idx="6641">
                  <c:v>41.57574943580403</c:v>
                </c:pt>
                <c:pt idx="6642">
                  <c:v>41.57689980850046</c:v>
                </c:pt>
                <c:pt idx="6643">
                  <c:v>41.57304961394764</c:v>
                </c:pt>
                <c:pt idx="6644">
                  <c:v>41.57394895896504</c:v>
                </c:pt>
                <c:pt idx="6645">
                  <c:v>41.5765499488807</c:v>
                </c:pt>
                <c:pt idx="6646">
                  <c:v>41.58134878387136</c:v>
                </c:pt>
                <c:pt idx="6647">
                  <c:v>41.58574949607645</c:v>
                </c:pt>
                <c:pt idx="6648">
                  <c:v>41.58474922447203</c:v>
                </c:pt>
                <c:pt idx="6649">
                  <c:v>41.5828998355828</c:v>
                </c:pt>
                <c:pt idx="6650">
                  <c:v>41.58390007400158</c:v>
                </c:pt>
                <c:pt idx="6651">
                  <c:v>41.58150024909627</c:v>
                </c:pt>
                <c:pt idx="6652">
                  <c:v>41.57930093726827</c:v>
                </c:pt>
                <c:pt idx="6653">
                  <c:v>41.57444929389747</c:v>
                </c:pt>
                <c:pt idx="6654">
                  <c:v>41.57419778022449</c:v>
                </c:pt>
                <c:pt idx="6655">
                  <c:v>41.57499988364723</c:v>
                </c:pt>
                <c:pt idx="6656">
                  <c:v>41.57534957427924</c:v>
                </c:pt>
                <c:pt idx="6657">
                  <c:v>41.57520039367591</c:v>
                </c:pt>
                <c:pt idx="6658">
                  <c:v>41.57620005264105</c:v>
                </c:pt>
                <c:pt idx="6659">
                  <c:v>41.57864988212168</c:v>
                </c:pt>
                <c:pt idx="6660">
                  <c:v>41.57904991531177</c:v>
                </c:pt>
                <c:pt idx="6661">
                  <c:v>41.5772512161202</c:v>
                </c:pt>
                <c:pt idx="6662">
                  <c:v>41.5781997146587</c:v>
                </c:pt>
                <c:pt idx="6663">
                  <c:v>41.58049965133611</c:v>
                </c:pt>
                <c:pt idx="6664">
                  <c:v>41.5777502323108</c:v>
                </c:pt>
                <c:pt idx="6665">
                  <c:v>41.57935005416585</c:v>
                </c:pt>
                <c:pt idx="6666">
                  <c:v>41.5864489887208</c:v>
                </c:pt>
                <c:pt idx="6667">
                  <c:v>41.58250038757251</c:v>
                </c:pt>
                <c:pt idx="6668">
                  <c:v>41.58289912299733</c:v>
                </c:pt>
                <c:pt idx="6669">
                  <c:v>41.5795498367297</c:v>
                </c:pt>
                <c:pt idx="6670">
                  <c:v>41.57840010680957</c:v>
                </c:pt>
                <c:pt idx="6671">
                  <c:v>41.5779499061573</c:v>
                </c:pt>
                <c:pt idx="6672">
                  <c:v>41.57879952735675</c:v>
                </c:pt>
                <c:pt idx="6673">
                  <c:v>41.57850068626067</c:v>
                </c:pt>
                <c:pt idx="6674">
                  <c:v>41.58129904441375</c:v>
                </c:pt>
                <c:pt idx="6675">
                  <c:v>41.57874990005075</c:v>
                </c:pt>
                <c:pt idx="6676">
                  <c:v>41.5801001369473</c:v>
                </c:pt>
                <c:pt idx="6677">
                  <c:v>41.57845041312975</c:v>
                </c:pt>
                <c:pt idx="6678">
                  <c:v>41.5741492874149</c:v>
                </c:pt>
                <c:pt idx="6679">
                  <c:v>41.57124849357569</c:v>
                </c:pt>
                <c:pt idx="6680">
                  <c:v>41.57149993171331</c:v>
                </c:pt>
                <c:pt idx="6681">
                  <c:v>41.56935047645311</c:v>
                </c:pt>
                <c:pt idx="6682">
                  <c:v>41.5675003089891</c:v>
                </c:pt>
                <c:pt idx="6683">
                  <c:v>41.56585006904425</c:v>
                </c:pt>
                <c:pt idx="6684">
                  <c:v>41.56360010376009</c:v>
                </c:pt>
                <c:pt idx="6685">
                  <c:v>41.56780006751794</c:v>
                </c:pt>
                <c:pt idx="6686">
                  <c:v>41.56670003432737</c:v>
                </c:pt>
                <c:pt idx="6687">
                  <c:v>41.56784996643182</c:v>
                </c:pt>
                <c:pt idx="6688">
                  <c:v>41.568798872373</c:v>
                </c:pt>
                <c:pt idx="6689">
                  <c:v>41.5660499271362</c:v>
                </c:pt>
                <c:pt idx="6690">
                  <c:v>41.56555006294002</c:v>
                </c:pt>
                <c:pt idx="6691">
                  <c:v>41.56719938239984</c:v>
                </c:pt>
                <c:pt idx="6692">
                  <c:v>41.5687003723142</c:v>
                </c:pt>
                <c:pt idx="6693">
                  <c:v>41.57244971885665</c:v>
                </c:pt>
                <c:pt idx="6694">
                  <c:v>41.57275139693956</c:v>
                </c:pt>
                <c:pt idx="6695">
                  <c:v>41.5719999649009</c:v>
                </c:pt>
                <c:pt idx="6696">
                  <c:v>41.57039986228847</c:v>
                </c:pt>
                <c:pt idx="6697">
                  <c:v>41.57304883155302</c:v>
                </c:pt>
                <c:pt idx="6698">
                  <c:v>41.5765989658321</c:v>
                </c:pt>
                <c:pt idx="6699">
                  <c:v>41.57830002212358</c:v>
                </c:pt>
                <c:pt idx="6700">
                  <c:v>41.57849998893653</c:v>
                </c:pt>
                <c:pt idx="6701">
                  <c:v>41.57445101661504</c:v>
                </c:pt>
                <c:pt idx="6702">
                  <c:v>41.5686006469732</c:v>
                </c:pt>
                <c:pt idx="6703">
                  <c:v>41.56654918174534</c:v>
                </c:pt>
                <c:pt idx="6704">
                  <c:v>41.56685037688658</c:v>
                </c:pt>
                <c:pt idx="6705">
                  <c:v>41.5655999015762</c:v>
                </c:pt>
                <c:pt idx="6706">
                  <c:v>41.56509958763127</c:v>
                </c:pt>
                <c:pt idx="6707">
                  <c:v>41.56619958457668</c:v>
                </c:pt>
                <c:pt idx="6708">
                  <c:v>41.56749951209711</c:v>
                </c:pt>
                <c:pt idx="6709">
                  <c:v>41.56425070876867</c:v>
                </c:pt>
                <c:pt idx="6710">
                  <c:v>41.5690998832688</c:v>
                </c:pt>
                <c:pt idx="6711">
                  <c:v>41.56925025596502</c:v>
                </c:pt>
                <c:pt idx="6712">
                  <c:v>41.5701003269205</c:v>
                </c:pt>
                <c:pt idx="6713">
                  <c:v>41.57089895973329</c:v>
                </c:pt>
                <c:pt idx="6714">
                  <c:v>41.57474987869134</c:v>
                </c:pt>
                <c:pt idx="6715">
                  <c:v>41.57405005989129</c:v>
                </c:pt>
                <c:pt idx="6716">
                  <c:v>41.57135029830533</c:v>
                </c:pt>
                <c:pt idx="6717">
                  <c:v>41.57005043716345</c:v>
                </c:pt>
                <c:pt idx="6718">
                  <c:v>41.56984927520534</c:v>
                </c:pt>
                <c:pt idx="6719">
                  <c:v>41.56745036773282</c:v>
                </c:pt>
                <c:pt idx="6720">
                  <c:v>41.56190003432857</c:v>
                </c:pt>
                <c:pt idx="6721">
                  <c:v>41.55974951667665</c:v>
                </c:pt>
                <c:pt idx="6722">
                  <c:v>41.56079862174737</c:v>
                </c:pt>
                <c:pt idx="6723">
                  <c:v>41.5611497127502</c:v>
                </c:pt>
                <c:pt idx="6724">
                  <c:v>41.56264844207544</c:v>
                </c:pt>
                <c:pt idx="6725">
                  <c:v>41.56569994353776</c:v>
                </c:pt>
                <c:pt idx="6726">
                  <c:v>41.56420012168744</c:v>
                </c:pt>
                <c:pt idx="6727">
                  <c:v>41.56245060309811</c:v>
                </c:pt>
                <c:pt idx="6728">
                  <c:v>41.56354958305019</c:v>
                </c:pt>
                <c:pt idx="6729">
                  <c:v>41.56225071182052</c:v>
                </c:pt>
                <c:pt idx="6730">
                  <c:v>41.56189999809067</c:v>
                </c:pt>
                <c:pt idx="6731">
                  <c:v>41.56294951972814</c:v>
                </c:pt>
                <c:pt idx="6732">
                  <c:v>41.56075057906855</c:v>
                </c:pt>
                <c:pt idx="6733">
                  <c:v>41.56355017165697</c:v>
                </c:pt>
                <c:pt idx="6734">
                  <c:v>41.5631994518262</c:v>
                </c:pt>
                <c:pt idx="6735">
                  <c:v>41.56404999046207</c:v>
                </c:pt>
                <c:pt idx="6736">
                  <c:v>41.56549927062587</c:v>
                </c:pt>
                <c:pt idx="6737">
                  <c:v>41.5674001579282</c:v>
                </c:pt>
                <c:pt idx="6738">
                  <c:v>41.56825004768325</c:v>
                </c:pt>
                <c:pt idx="6739">
                  <c:v>41.57064891585833</c:v>
                </c:pt>
                <c:pt idx="6740">
                  <c:v>41.57344997825567</c:v>
                </c:pt>
                <c:pt idx="6741">
                  <c:v>41.57429946060072</c:v>
                </c:pt>
                <c:pt idx="6742">
                  <c:v>41.57415072669755</c:v>
                </c:pt>
                <c:pt idx="6743">
                  <c:v>41.57655007781796</c:v>
                </c:pt>
                <c:pt idx="6744">
                  <c:v>41.57764997520278</c:v>
                </c:pt>
                <c:pt idx="6745">
                  <c:v>41.57665011710924</c:v>
                </c:pt>
                <c:pt idx="6746">
                  <c:v>41.5735509349797</c:v>
                </c:pt>
                <c:pt idx="6747">
                  <c:v>41.575748952102</c:v>
                </c:pt>
                <c:pt idx="6748">
                  <c:v>41.57255082931442</c:v>
                </c:pt>
                <c:pt idx="6749">
                  <c:v>41.57040042343213</c:v>
                </c:pt>
                <c:pt idx="6750">
                  <c:v>41.57244997519955</c:v>
                </c:pt>
                <c:pt idx="6751">
                  <c:v>41.57184996604699</c:v>
                </c:pt>
                <c:pt idx="6752">
                  <c:v>41.57084873161146</c:v>
                </c:pt>
                <c:pt idx="6753">
                  <c:v>41.57134957656672</c:v>
                </c:pt>
                <c:pt idx="6754">
                  <c:v>41.57129895629621</c:v>
                </c:pt>
                <c:pt idx="6755">
                  <c:v>41.56964990234335</c:v>
                </c:pt>
                <c:pt idx="6756">
                  <c:v>41.56824931983647</c:v>
                </c:pt>
                <c:pt idx="6757">
                  <c:v>41.56949904060093</c:v>
                </c:pt>
                <c:pt idx="6758">
                  <c:v>41.56779951133647</c:v>
                </c:pt>
                <c:pt idx="6759">
                  <c:v>41.56409988555605</c:v>
                </c:pt>
                <c:pt idx="6760">
                  <c:v>41.56255004997</c:v>
                </c:pt>
                <c:pt idx="6761">
                  <c:v>41.56494915656729</c:v>
                </c:pt>
                <c:pt idx="6762">
                  <c:v>41.56789843063232</c:v>
                </c:pt>
                <c:pt idx="6763">
                  <c:v>41.57444906577801</c:v>
                </c:pt>
                <c:pt idx="6764">
                  <c:v>41.57475001945204</c:v>
                </c:pt>
                <c:pt idx="6765">
                  <c:v>41.57324988364778</c:v>
                </c:pt>
                <c:pt idx="6766">
                  <c:v>41.5741989917733</c:v>
                </c:pt>
                <c:pt idx="6767">
                  <c:v>41.57380042533621</c:v>
                </c:pt>
                <c:pt idx="6768">
                  <c:v>41.56980018691684</c:v>
                </c:pt>
                <c:pt idx="6769">
                  <c:v>41.56285104560448</c:v>
                </c:pt>
                <c:pt idx="6770">
                  <c:v>41.56380002098012</c:v>
                </c:pt>
                <c:pt idx="6771">
                  <c:v>41.56249948081677</c:v>
                </c:pt>
                <c:pt idx="6772">
                  <c:v>41.5623003349283</c:v>
                </c:pt>
                <c:pt idx="6773">
                  <c:v>41.56389961356761</c:v>
                </c:pt>
                <c:pt idx="6774">
                  <c:v>41.560850502392</c:v>
                </c:pt>
                <c:pt idx="6775">
                  <c:v>41.55960006332314</c:v>
                </c:pt>
                <c:pt idx="6776">
                  <c:v>41.56419912757701</c:v>
                </c:pt>
                <c:pt idx="6777">
                  <c:v>41.56809942931795</c:v>
                </c:pt>
                <c:pt idx="6778">
                  <c:v>41.56584949721944</c:v>
                </c:pt>
                <c:pt idx="6779">
                  <c:v>41.56699880752421</c:v>
                </c:pt>
                <c:pt idx="6780">
                  <c:v>41.5699499526927</c:v>
                </c:pt>
                <c:pt idx="6781">
                  <c:v>41.57529925994822</c:v>
                </c:pt>
                <c:pt idx="6782">
                  <c:v>41.57595042037792</c:v>
                </c:pt>
                <c:pt idx="6783">
                  <c:v>41.5785496356948</c:v>
                </c:pt>
                <c:pt idx="6784">
                  <c:v>41.57695045661601</c:v>
                </c:pt>
                <c:pt idx="6785">
                  <c:v>41.5752999179822</c:v>
                </c:pt>
                <c:pt idx="6786">
                  <c:v>41.57034920120348</c:v>
                </c:pt>
                <c:pt idx="6787">
                  <c:v>41.5708000869745</c:v>
                </c:pt>
                <c:pt idx="6788">
                  <c:v>41.57075025443555</c:v>
                </c:pt>
                <c:pt idx="6789">
                  <c:v>41.57204956932035</c:v>
                </c:pt>
                <c:pt idx="6790">
                  <c:v>41.57459996604664</c:v>
                </c:pt>
                <c:pt idx="6791">
                  <c:v>41.57469985732676</c:v>
                </c:pt>
                <c:pt idx="6792">
                  <c:v>41.57369913596994</c:v>
                </c:pt>
                <c:pt idx="6793">
                  <c:v>41.57519980582947</c:v>
                </c:pt>
                <c:pt idx="6794">
                  <c:v>41.57150049095071</c:v>
                </c:pt>
                <c:pt idx="6795">
                  <c:v>41.5720000804904</c:v>
                </c:pt>
                <c:pt idx="6796">
                  <c:v>41.57010018920482</c:v>
                </c:pt>
                <c:pt idx="6797">
                  <c:v>41.5704505680078</c:v>
                </c:pt>
                <c:pt idx="6798">
                  <c:v>41.56530080794983</c:v>
                </c:pt>
                <c:pt idx="6799">
                  <c:v>41.565549955365</c:v>
                </c:pt>
                <c:pt idx="6800">
                  <c:v>41.56349996299468</c:v>
                </c:pt>
                <c:pt idx="6801">
                  <c:v>41.55905013961454</c:v>
                </c:pt>
                <c:pt idx="6802">
                  <c:v>41.55715048370254</c:v>
                </c:pt>
                <c:pt idx="6803">
                  <c:v>41.55659936256416</c:v>
                </c:pt>
                <c:pt idx="6804">
                  <c:v>41.55314994048967</c:v>
                </c:pt>
                <c:pt idx="6805">
                  <c:v>41.54924991035296</c:v>
                </c:pt>
                <c:pt idx="6806">
                  <c:v>41.54860011710844</c:v>
                </c:pt>
                <c:pt idx="6807">
                  <c:v>41.5479006332389</c:v>
                </c:pt>
                <c:pt idx="6808">
                  <c:v>41.54729998130279</c:v>
                </c:pt>
                <c:pt idx="6809">
                  <c:v>41.55369792289274</c:v>
                </c:pt>
                <c:pt idx="6810">
                  <c:v>41.55095010337755</c:v>
                </c:pt>
                <c:pt idx="6811">
                  <c:v>41.54720055160211</c:v>
                </c:pt>
                <c:pt idx="6812">
                  <c:v>41.54755000686418</c:v>
                </c:pt>
                <c:pt idx="6813">
                  <c:v>41.54590065421871</c:v>
                </c:pt>
                <c:pt idx="6814">
                  <c:v>41.5450496295889</c:v>
                </c:pt>
                <c:pt idx="6815">
                  <c:v>41.54304994354241</c:v>
                </c:pt>
                <c:pt idx="6816">
                  <c:v>41.54274939727474</c:v>
                </c:pt>
                <c:pt idx="6817">
                  <c:v>41.54455076446538</c:v>
                </c:pt>
                <c:pt idx="6818">
                  <c:v>41.54210101356148</c:v>
                </c:pt>
                <c:pt idx="6819">
                  <c:v>41.53915215301458</c:v>
                </c:pt>
                <c:pt idx="6820">
                  <c:v>41.53705011901548</c:v>
                </c:pt>
                <c:pt idx="6821">
                  <c:v>41.53985029105752</c:v>
                </c:pt>
                <c:pt idx="6822">
                  <c:v>41.53790001792731</c:v>
                </c:pt>
                <c:pt idx="6823">
                  <c:v>41.53435056877061</c:v>
                </c:pt>
                <c:pt idx="6824">
                  <c:v>41.53275033340106</c:v>
                </c:pt>
                <c:pt idx="6825">
                  <c:v>41.53419995460354</c:v>
                </c:pt>
                <c:pt idx="6826">
                  <c:v>41.5350498111693</c:v>
                </c:pt>
                <c:pt idx="6827">
                  <c:v>41.53125032424577</c:v>
                </c:pt>
                <c:pt idx="6828">
                  <c:v>41.53074905967514</c:v>
                </c:pt>
                <c:pt idx="6829">
                  <c:v>41.5308499107341</c:v>
                </c:pt>
                <c:pt idx="6830">
                  <c:v>41.53160011443833</c:v>
                </c:pt>
                <c:pt idx="6831">
                  <c:v>41.5303499469701</c:v>
                </c:pt>
                <c:pt idx="6832">
                  <c:v>41.53029895248255</c:v>
                </c:pt>
                <c:pt idx="6833">
                  <c:v>41.53050045242344</c:v>
                </c:pt>
                <c:pt idx="6834">
                  <c:v>41.52950093536128</c:v>
                </c:pt>
                <c:pt idx="6835">
                  <c:v>41.53094994392085</c:v>
                </c:pt>
                <c:pt idx="6836">
                  <c:v>41.53385024871386</c:v>
                </c:pt>
                <c:pt idx="6837">
                  <c:v>41.53125148620529</c:v>
                </c:pt>
                <c:pt idx="6838">
                  <c:v>41.52744985046227</c:v>
                </c:pt>
                <c:pt idx="6839">
                  <c:v>41.52959957427811</c:v>
                </c:pt>
                <c:pt idx="6840">
                  <c:v>41.52749995765407</c:v>
                </c:pt>
                <c:pt idx="6841">
                  <c:v>41.5223005825028</c:v>
                </c:pt>
                <c:pt idx="6842">
                  <c:v>41.51834955787125</c:v>
                </c:pt>
                <c:pt idx="6843">
                  <c:v>41.51624948844616</c:v>
                </c:pt>
                <c:pt idx="6844">
                  <c:v>41.5163492439242</c:v>
                </c:pt>
                <c:pt idx="6845">
                  <c:v>41.5162000240307</c:v>
                </c:pt>
                <c:pt idx="6846">
                  <c:v>41.5135005039192</c:v>
                </c:pt>
                <c:pt idx="6847">
                  <c:v>41.51615006179416</c:v>
                </c:pt>
                <c:pt idx="6848">
                  <c:v>41.51380129470633</c:v>
                </c:pt>
                <c:pt idx="6849">
                  <c:v>41.50925226516847</c:v>
                </c:pt>
                <c:pt idx="6850">
                  <c:v>41.50774991721844</c:v>
                </c:pt>
                <c:pt idx="6851">
                  <c:v>41.50300108985539</c:v>
                </c:pt>
                <c:pt idx="6852">
                  <c:v>41.50200065231184</c:v>
                </c:pt>
                <c:pt idx="6853">
                  <c:v>41.50135148696427</c:v>
                </c:pt>
                <c:pt idx="6854">
                  <c:v>41.49915156554925</c:v>
                </c:pt>
                <c:pt idx="6855">
                  <c:v>41.49885006255863</c:v>
                </c:pt>
                <c:pt idx="6856">
                  <c:v>41.49595019836124</c:v>
                </c:pt>
                <c:pt idx="6857">
                  <c:v>41.49804882812168</c:v>
                </c:pt>
                <c:pt idx="6858">
                  <c:v>41.49575001716586</c:v>
                </c:pt>
                <c:pt idx="6859">
                  <c:v>41.49744919318982</c:v>
                </c:pt>
                <c:pt idx="6860">
                  <c:v>41.49439994010754</c:v>
                </c:pt>
                <c:pt idx="6861">
                  <c:v>41.49474898185508</c:v>
                </c:pt>
                <c:pt idx="6862">
                  <c:v>41.49400007286022</c:v>
                </c:pt>
                <c:pt idx="6863">
                  <c:v>41.49299983138917</c:v>
                </c:pt>
                <c:pt idx="6864">
                  <c:v>41.49304955520344</c:v>
                </c:pt>
                <c:pt idx="6865">
                  <c:v>41.49190003966942</c:v>
                </c:pt>
                <c:pt idx="6866">
                  <c:v>41.49369994010703</c:v>
                </c:pt>
                <c:pt idx="6867">
                  <c:v>41.4938484989143</c:v>
                </c:pt>
                <c:pt idx="6868">
                  <c:v>41.49544961547872</c:v>
                </c:pt>
                <c:pt idx="6869">
                  <c:v>41.4967495098099</c:v>
                </c:pt>
                <c:pt idx="6870">
                  <c:v>41.49515003204214</c:v>
                </c:pt>
                <c:pt idx="6871">
                  <c:v>41.49355055122214</c:v>
                </c:pt>
                <c:pt idx="6872">
                  <c:v>41.49304904518067</c:v>
                </c:pt>
                <c:pt idx="6873">
                  <c:v>41.4944996593476</c:v>
                </c:pt>
                <c:pt idx="6874">
                  <c:v>41.49375082282858</c:v>
                </c:pt>
                <c:pt idx="6875">
                  <c:v>41.4947000396678</c:v>
                </c:pt>
                <c:pt idx="6876">
                  <c:v>41.49150028419535</c:v>
                </c:pt>
                <c:pt idx="6877">
                  <c:v>41.48900117759328</c:v>
                </c:pt>
                <c:pt idx="6878">
                  <c:v>41.48740042915231</c:v>
                </c:pt>
                <c:pt idx="6879">
                  <c:v>41.48804933509744</c:v>
                </c:pt>
                <c:pt idx="6880">
                  <c:v>41.48924994163099</c:v>
                </c:pt>
                <c:pt idx="6881">
                  <c:v>41.4901494918813</c:v>
                </c:pt>
                <c:pt idx="6882">
                  <c:v>41.4864500713338</c:v>
                </c:pt>
                <c:pt idx="6883">
                  <c:v>41.48679934844768</c:v>
                </c:pt>
                <c:pt idx="6884">
                  <c:v>41.49034851989563</c:v>
                </c:pt>
                <c:pt idx="6885">
                  <c:v>41.48745008620972</c:v>
                </c:pt>
                <c:pt idx="6886">
                  <c:v>41.48570039253173</c:v>
                </c:pt>
                <c:pt idx="6887">
                  <c:v>41.48310056762784</c:v>
                </c:pt>
                <c:pt idx="6888">
                  <c:v>41.48404971809212</c:v>
                </c:pt>
                <c:pt idx="6889">
                  <c:v>41.48185050582831</c:v>
                </c:pt>
                <c:pt idx="6890">
                  <c:v>41.48204992637693</c:v>
                </c:pt>
                <c:pt idx="6891">
                  <c:v>41.47830067634277</c:v>
                </c:pt>
                <c:pt idx="6892">
                  <c:v>41.47654937705737</c:v>
                </c:pt>
                <c:pt idx="6893">
                  <c:v>41.47504988708533</c:v>
                </c:pt>
                <c:pt idx="6894">
                  <c:v>41.47094998969622</c:v>
                </c:pt>
                <c:pt idx="6895">
                  <c:v>41.4669000545473</c:v>
                </c:pt>
                <c:pt idx="6896">
                  <c:v>41.46530070647713</c:v>
                </c:pt>
                <c:pt idx="6897">
                  <c:v>41.45949999122238</c:v>
                </c:pt>
                <c:pt idx="6898">
                  <c:v>41.45755053901301</c:v>
                </c:pt>
                <c:pt idx="6899">
                  <c:v>41.4574006462062</c:v>
                </c:pt>
                <c:pt idx="6900">
                  <c:v>41.45654993247808</c:v>
                </c:pt>
                <c:pt idx="6901">
                  <c:v>41.45904941329714</c:v>
                </c:pt>
                <c:pt idx="6902">
                  <c:v>41.46039975280291</c:v>
                </c:pt>
                <c:pt idx="6903">
                  <c:v>41.46030074577357</c:v>
                </c:pt>
                <c:pt idx="6904">
                  <c:v>41.46035081977607</c:v>
                </c:pt>
                <c:pt idx="6905">
                  <c:v>41.45650004577692</c:v>
                </c:pt>
                <c:pt idx="6906">
                  <c:v>41.45279912223486</c:v>
                </c:pt>
                <c:pt idx="6907">
                  <c:v>41.45354870414302</c:v>
                </c:pt>
                <c:pt idx="6908">
                  <c:v>41.45235009536555</c:v>
                </c:pt>
                <c:pt idx="6909">
                  <c:v>41.45199841575594</c:v>
                </c:pt>
                <c:pt idx="6910">
                  <c:v>41.45274990196049</c:v>
                </c:pt>
                <c:pt idx="6911">
                  <c:v>41.45090065193288</c:v>
                </c:pt>
                <c:pt idx="6912">
                  <c:v>41.45239921531537</c:v>
                </c:pt>
                <c:pt idx="6913">
                  <c:v>41.45345030326641</c:v>
                </c:pt>
                <c:pt idx="6914">
                  <c:v>41.45569745864846</c:v>
                </c:pt>
                <c:pt idx="6915">
                  <c:v>41.45549993629174</c:v>
                </c:pt>
                <c:pt idx="6916">
                  <c:v>41.45644969329438</c:v>
                </c:pt>
                <c:pt idx="6917">
                  <c:v>41.46120017165956</c:v>
                </c:pt>
                <c:pt idx="6918">
                  <c:v>41.46054962997004</c:v>
                </c:pt>
                <c:pt idx="6919">
                  <c:v>41.45740041618044</c:v>
                </c:pt>
                <c:pt idx="6920">
                  <c:v>41.4543499469728</c:v>
                </c:pt>
                <c:pt idx="6921">
                  <c:v>41.45470042838859</c:v>
                </c:pt>
                <c:pt idx="6922">
                  <c:v>41.4550510486588</c:v>
                </c:pt>
                <c:pt idx="6923">
                  <c:v>41.4564502609246</c:v>
                </c:pt>
                <c:pt idx="6924">
                  <c:v>41.45560022926291</c:v>
                </c:pt>
                <c:pt idx="6925">
                  <c:v>41.45414999542118</c:v>
                </c:pt>
                <c:pt idx="6926">
                  <c:v>41.4511001689898</c:v>
                </c:pt>
                <c:pt idx="6927">
                  <c:v>41.45019770011638</c:v>
                </c:pt>
                <c:pt idx="6928">
                  <c:v>41.45099926643159</c:v>
                </c:pt>
                <c:pt idx="6929">
                  <c:v>41.44775022162867</c:v>
                </c:pt>
                <c:pt idx="6930">
                  <c:v>41.44470005111723</c:v>
                </c:pt>
                <c:pt idx="6931">
                  <c:v>41.4397496421807</c:v>
                </c:pt>
                <c:pt idx="6932">
                  <c:v>41.44384867934784</c:v>
                </c:pt>
                <c:pt idx="6933">
                  <c:v>41.44495079498301</c:v>
                </c:pt>
                <c:pt idx="6934">
                  <c:v>41.44400049171232</c:v>
                </c:pt>
                <c:pt idx="6935">
                  <c:v>41.44565010986116</c:v>
                </c:pt>
                <c:pt idx="6936">
                  <c:v>41.44355058974907</c:v>
                </c:pt>
                <c:pt idx="6937">
                  <c:v>41.44659870796022</c:v>
                </c:pt>
                <c:pt idx="6938">
                  <c:v>41.4504997913318</c:v>
                </c:pt>
                <c:pt idx="6939">
                  <c:v>41.4512997219099</c:v>
                </c:pt>
                <c:pt idx="6940">
                  <c:v>41.45104998893294</c:v>
                </c:pt>
                <c:pt idx="6941">
                  <c:v>41.45355036315595</c:v>
                </c:pt>
                <c:pt idx="6942">
                  <c:v>41.45510053672478</c:v>
                </c:pt>
                <c:pt idx="6943">
                  <c:v>41.45695039634664</c:v>
                </c:pt>
                <c:pt idx="6944">
                  <c:v>41.45545070724253</c:v>
                </c:pt>
                <c:pt idx="6945">
                  <c:v>41.45545002822837</c:v>
                </c:pt>
                <c:pt idx="6946">
                  <c:v>41.45654948196168</c:v>
                </c:pt>
                <c:pt idx="6947">
                  <c:v>41.45400105590667</c:v>
                </c:pt>
                <c:pt idx="6948">
                  <c:v>41.45190013542015</c:v>
                </c:pt>
                <c:pt idx="6949">
                  <c:v>41.45015099411102</c:v>
                </c:pt>
                <c:pt idx="6950">
                  <c:v>41.4486000389079</c:v>
                </c:pt>
                <c:pt idx="6951">
                  <c:v>41.44900048255656</c:v>
                </c:pt>
                <c:pt idx="6952">
                  <c:v>41.45260028037592</c:v>
                </c:pt>
                <c:pt idx="6953">
                  <c:v>41.45330018386812</c:v>
                </c:pt>
                <c:pt idx="6954">
                  <c:v>41.45335073471142</c:v>
                </c:pt>
                <c:pt idx="6955">
                  <c:v>41.45885011901919</c:v>
                </c:pt>
                <c:pt idx="6956">
                  <c:v>41.46200145148757</c:v>
                </c:pt>
                <c:pt idx="6957">
                  <c:v>41.46250060348393</c:v>
                </c:pt>
                <c:pt idx="6958">
                  <c:v>41.46535036659042</c:v>
                </c:pt>
                <c:pt idx="6959">
                  <c:v>41.4670984817494</c:v>
                </c:pt>
                <c:pt idx="6960">
                  <c:v>41.46695008582901</c:v>
                </c:pt>
                <c:pt idx="6961">
                  <c:v>41.46649960746799</c:v>
                </c:pt>
                <c:pt idx="6962">
                  <c:v>41.4655506683339</c:v>
                </c:pt>
                <c:pt idx="6963">
                  <c:v>41.46694886054684</c:v>
                </c:pt>
                <c:pt idx="6964">
                  <c:v>41.46610001792942</c:v>
                </c:pt>
                <c:pt idx="6965">
                  <c:v>41.46415005568997</c:v>
                </c:pt>
                <c:pt idx="6966">
                  <c:v>41.46690032577317</c:v>
                </c:pt>
                <c:pt idx="6967">
                  <c:v>41.47050053405837</c:v>
                </c:pt>
                <c:pt idx="6968">
                  <c:v>41.46775024299495</c:v>
                </c:pt>
                <c:pt idx="6969">
                  <c:v>41.46545048446205</c:v>
                </c:pt>
                <c:pt idx="6970">
                  <c:v>41.4677500469188</c:v>
                </c:pt>
                <c:pt idx="6971">
                  <c:v>41.4685000453901</c:v>
                </c:pt>
                <c:pt idx="6972">
                  <c:v>41.47134949760216</c:v>
                </c:pt>
                <c:pt idx="6973">
                  <c:v>41.47345038185085</c:v>
                </c:pt>
                <c:pt idx="6974">
                  <c:v>41.4755996982567</c:v>
                </c:pt>
                <c:pt idx="6975">
                  <c:v>41.47249998206826</c:v>
                </c:pt>
                <c:pt idx="6976">
                  <c:v>41.47519977683987</c:v>
                </c:pt>
                <c:pt idx="6977">
                  <c:v>41.47465100975021</c:v>
                </c:pt>
                <c:pt idx="6978">
                  <c:v>41.46890026588153</c:v>
                </c:pt>
                <c:pt idx="6979">
                  <c:v>41.46679975280494</c:v>
                </c:pt>
                <c:pt idx="6980">
                  <c:v>41.47044991722212</c:v>
                </c:pt>
                <c:pt idx="6981">
                  <c:v>41.47025070800737</c:v>
                </c:pt>
                <c:pt idx="6982">
                  <c:v>41.47099899825844</c:v>
                </c:pt>
                <c:pt idx="6983">
                  <c:v>41.47009943580631</c:v>
                </c:pt>
                <c:pt idx="6984">
                  <c:v>41.47099908866585</c:v>
                </c:pt>
                <c:pt idx="6985">
                  <c:v>41.47064994125319</c:v>
                </c:pt>
                <c:pt idx="6986">
                  <c:v>41.47174959411495</c:v>
                </c:pt>
                <c:pt idx="6987">
                  <c:v>41.47434863128726</c:v>
                </c:pt>
                <c:pt idx="6988">
                  <c:v>41.47730009956285</c:v>
                </c:pt>
                <c:pt idx="6989">
                  <c:v>41.47620047683812</c:v>
                </c:pt>
                <c:pt idx="6990">
                  <c:v>41.47499993667588</c:v>
                </c:pt>
                <c:pt idx="6991">
                  <c:v>41.47684966964513</c:v>
                </c:pt>
                <c:pt idx="6992">
                  <c:v>41.4794490146596</c:v>
                </c:pt>
                <c:pt idx="6993">
                  <c:v>41.4778495880091</c:v>
                </c:pt>
                <c:pt idx="6994">
                  <c:v>41.47624979018654</c:v>
                </c:pt>
                <c:pt idx="6995">
                  <c:v>41.47360002403002</c:v>
                </c:pt>
                <c:pt idx="6996">
                  <c:v>41.4749508495297</c:v>
                </c:pt>
                <c:pt idx="6997">
                  <c:v>41.47675106086535</c:v>
                </c:pt>
                <c:pt idx="6998">
                  <c:v>41.47330072746261</c:v>
                </c:pt>
                <c:pt idx="6999">
                  <c:v>41.4702995323132</c:v>
                </c:pt>
                <c:pt idx="7000">
                  <c:v>41.4669999095895</c:v>
                </c:pt>
                <c:pt idx="7001">
                  <c:v>41.46630066108262</c:v>
                </c:pt>
                <c:pt idx="7002">
                  <c:v>41.46275087089452</c:v>
                </c:pt>
                <c:pt idx="7003">
                  <c:v>41.4590001934048</c:v>
                </c:pt>
                <c:pt idx="7004">
                  <c:v>41.45600146408103</c:v>
                </c:pt>
                <c:pt idx="7005">
                  <c:v>41.45669990386887</c:v>
                </c:pt>
                <c:pt idx="7006">
                  <c:v>41.4537995628343</c:v>
                </c:pt>
                <c:pt idx="7007">
                  <c:v>41.45165100097437</c:v>
                </c:pt>
                <c:pt idx="7008">
                  <c:v>41.45354956436129</c:v>
                </c:pt>
                <c:pt idx="7009">
                  <c:v>41.45495052108527</c:v>
                </c:pt>
                <c:pt idx="7010">
                  <c:v>41.45709993400305</c:v>
                </c:pt>
                <c:pt idx="7011">
                  <c:v>41.458999387738</c:v>
                </c:pt>
                <c:pt idx="7012">
                  <c:v>41.45770010299384</c:v>
                </c:pt>
                <c:pt idx="7013">
                  <c:v>41.4572499233218</c:v>
                </c:pt>
                <c:pt idx="7014">
                  <c:v>41.45185078048598</c:v>
                </c:pt>
                <c:pt idx="7015">
                  <c:v>41.44994999580376</c:v>
                </c:pt>
                <c:pt idx="7016">
                  <c:v>41.44300013313114</c:v>
                </c:pt>
                <c:pt idx="7017">
                  <c:v>41.44054903602228</c:v>
                </c:pt>
                <c:pt idx="7018">
                  <c:v>41.43889920349102</c:v>
                </c:pt>
                <c:pt idx="7019">
                  <c:v>41.43834930152661</c:v>
                </c:pt>
                <c:pt idx="7020">
                  <c:v>41.43369995803732</c:v>
                </c:pt>
                <c:pt idx="7021">
                  <c:v>41.43094923820172</c:v>
                </c:pt>
                <c:pt idx="7022">
                  <c:v>41.42814985084259</c:v>
                </c:pt>
                <c:pt idx="7023">
                  <c:v>41.42724922904743</c:v>
                </c:pt>
                <c:pt idx="7024">
                  <c:v>41.42254984168903</c:v>
                </c:pt>
                <c:pt idx="7025">
                  <c:v>41.42280000915343</c:v>
                </c:pt>
                <c:pt idx="7026">
                  <c:v>41.42459809264983</c:v>
                </c:pt>
                <c:pt idx="7027">
                  <c:v>41.42544883346272</c:v>
                </c:pt>
                <c:pt idx="7028">
                  <c:v>41.4258497840856</c:v>
                </c:pt>
                <c:pt idx="7029">
                  <c:v>41.42704919852985</c:v>
                </c:pt>
                <c:pt idx="7030">
                  <c:v>41.42965007667225</c:v>
                </c:pt>
                <c:pt idx="7031">
                  <c:v>41.42935044478873</c:v>
                </c:pt>
                <c:pt idx="7032">
                  <c:v>41.42769869880794</c:v>
                </c:pt>
                <c:pt idx="7033">
                  <c:v>41.42190016555833</c:v>
                </c:pt>
                <c:pt idx="7034">
                  <c:v>41.41814913787675</c:v>
                </c:pt>
                <c:pt idx="7035">
                  <c:v>41.41274995574711</c:v>
                </c:pt>
                <c:pt idx="7036">
                  <c:v>41.4123499134039</c:v>
                </c:pt>
                <c:pt idx="7037">
                  <c:v>41.40840035857764</c:v>
                </c:pt>
                <c:pt idx="7038">
                  <c:v>41.40794988326886</c:v>
                </c:pt>
                <c:pt idx="7039">
                  <c:v>41.40669950447045</c:v>
                </c:pt>
                <c:pt idx="7040">
                  <c:v>41.40510005988835</c:v>
                </c:pt>
                <c:pt idx="7041">
                  <c:v>41.40420012931643</c:v>
                </c:pt>
                <c:pt idx="7042">
                  <c:v>41.40569934157976</c:v>
                </c:pt>
                <c:pt idx="7043">
                  <c:v>41.40684899597181</c:v>
                </c:pt>
                <c:pt idx="7044">
                  <c:v>41.40784977760264</c:v>
                </c:pt>
                <c:pt idx="7045">
                  <c:v>41.40344992255995</c:v>
                </c:pt>
                <c:pt idx="7046">
                  <c:v>41.40155002822575</c:v>
                </c:pt>
                <c:pt idx="7047">
                  <c:v>41.39930102271683</c:v>
                </c:pt>
                <c:pt idx="7048">
                  <c:v>41.40000027732822</c:v>
                </c:pt>
                <c:pt idx="7049">
                  <c:v>41.39755062293988</c:v>
                </c:pt>
                <c:pt idx="7050">
                  <c:v>41.39619990615393</c:v>
                </c:pt>
                <c:pt idx="7051">
                  <c:v>41.39790021094814</c:v>
                </c:pt>
                <c:pt idx="7052">
                  <c:v>41.39809962844447</c:v>
                </c:pt>
                <c:pt idx="7053">
                  <c:v>41.39640017165947</c:v>
                </c:pt>
                <c:pt idx="7054">
                  <c:v>41.3971001384707</c:v>
                </c:pt>
                <c:pt idx="7055">
                  <c:v>41.39890000571904</c:v>
                </c:pt>
                <c:pt idx="7056">
                  <c:v>41.40075045394767</c:v>
                </c:pt>
                <c:pt idx="7057">
                  <c:v>41.39739870795892</c:v>
                </c:pt>
                <c:pt idx="7058">
                  <c:v>41.39504941253472</c:v>
                </c:pt>
                <c:pt idx="7059">
                  <c:v>41.39330005988813</c:v>
                </c:pt>
                <c:pt idx="7060">
                  <c:v>41.39459992408593</c:v>
                </c:pt>
                <c:pt idx="7061">
                  <c:v>41.3993981071435</c:v>
                </c:pt>
                <c:pt idx="7062">
                  <c:v>41.3973509063726</c:v>
                </c:pt>
                <c:pt idx="7063">
                  <c:v>41.3983997428877</c:v>
                </c:pt>
                <c:pt idx="7064">
                  <c:v>41.40349812812564</c:v>
                </c:pt>
                <c:pt idx="7065">
                  <c:v>41.40164999770784</c:v>
                </c:pt>
                <c:pt idx="7066">
                  <c:v>41.40114945144521</c:v>
                </c:pt>
                <c:pt idx="7067">
                  <c:v>41.40375033874443</c:v>
                </c:pt>
                <c:pt idx="7068">
                  <c:v>41.4072491706829</c:v>
                </c:pt>
                <c:pt idx="7069">
                  <c:v>41.40580040053828</c:v>
                </c:pt>
                <c:pt idx="7070">
                  <c:v>41.40544998855694</c:v>
                </c:pt>
                <c:pt idx="7071">
                  <c:v>41.40404968375879</c:v>
                </c:pt>
                <c:pt idx="7072">
                  <c:v>41.40364975013652</c:v>
                </c:pt>
                <c:pt idx="7073">
                  <c:v>41.40529919624169</c:v>
                </c:pt>
                <c:pt idx="7074">
                  <c:v>41.40440107650645</c:v>
                </c:pt>
                <c:pt idx="7075">
                  <c:v>41.41025007590724</c:v>
                </c:pt>
                <c:pt idx="7076">
                  <c:v>41.4110997665375</c:v>
                </c:pt>
                <c:pt idx="7077">
                  <c:v>41.41514966239627</c:v>
                </c:pt>
                <c:pt idx="7078">
                  <c:v>41.41325007591147</c:v>
                </c:pt>
                <c:pt idx="7079">
                  <c:v>41.41309993858158</c:v>
                </c:pt>
                <c:pt idx="7080">
                  <c:v>41.41120001411034</c:v>
                </c:pt>
                <c:pt idx="7081">
                  <c:v>41.4124510749789</c:v>
                </c:pt>
                <c:pt idx="7082">
                  <c:v>41.41524964141352</c:v>
                </c:pt>
                <c:pt idx="7083">
                  <c:v>41.41664922790367</c:v>
                </c:pt>
                <c:pt idx="7084">
                  <c:v>41.41790110969301</c:v>
                </c:pt>
                <c:pt idx="7085">
                  <c:v>41.42145008506485</c:v>
                </c:pt>
                <c:pt idx="7086">
                  <c:v>41.42194981345892</c:v>
                </c:pt>
                <c:pt idx="7087">
                  <c:v>41.42269953727737</c:v>
                </c:pt>
                <c:pt idx="7088">
                  <c:v>41.41829998702815</c:v>
                </c:pt>
                <c:pt idx="7089">
                  <c:v>41.41754995231529</c:v>
                </c:pt>
                <c:pt idx="7090">
                  <c:v>41.41899991149694</c:v>
                </c:pt>
                <c:pt idx="7091">
                  <c:v>41.42134933051784</c:v>
                </c:pt>
                <c:pt idx="7092">
                  <c:v>41.42210083503596</c:v>
                </c:pt>
                <c:pt idx="7093">
                  <c:v>41.42390026168505</c:v>
                </c:pt>
                <c:pt idx="7094">
                  <c:v>41.42959909667843</c:v>
                </c:pt>
                <c:pt idx="7095">
                  <c:v>41.4302999507854</c:v>
                </c:pt>
                <c:pt idx="7096">
                  <c:v>41.4329002525301</c:v>
                </c:pt>
                <c:pt idx="7097">
                  <c:v>41.4378493274671</c:v>
                </c:pt>
                <c:pt idx="7098">
                  <c:v>41.44474818649178</c:v>
                </c:pt>
                <c:pt idx="7099">
                  <c:v>41.4461482769002</c:v>
                </c:pt>
                <c:pt idx="7100">
                  <c:v>41.44704994278072</c:v>
                </c:pt>
                <c:pt idx="7101">
                  <c:v>41.4451000740046</c:v>
                </c:pt>
                <c:pt idx="7102">
                  <c:v>41.4433007953594</c:v>
                </c:pt>
                <c:pt idx="7103">
                  <c:v>41.44124867515345</c:v>
                </c:pt>
                <c:pt idx="7104">
                  <c:v>41.43625120429714</c:v>
                </c:pt>
                <c:pt idx="7105">
                  <c:v>41.43054991264214</c:v>
                </c:pt>
                <c:pt idx="7106">
                  <c:v>41.43264945983899</c:v>
                </c:pt>
                <c:pt idx="7107">
                  <c:v>41.43269914741541</c:v>
                </c:pt>
                <c:pt idx="7108">
                  <c:v>41.4339993736212</c:v>
                </c:pt>
                <c:pt idx="7109">
                  <c:v>41.43269902648535</c:v>
                </c:pt>
                <c:pt idx="7110">
                  <c:v>41.43090011901586</c:v>
                </c:pt>
                <c:pt idx="7111">
                  <c:v>41.43369971160789</c:v>
                </c:pt>
                <c:pt idx="7112">
                  <c:v>41.43170015525536</c:v>
                </c:pt>
                <c:pt idx="7113">
                  <c:v>41.43010012512241</c:v>
                </c:pt>
                <c:pt idx="7114">
                  <c:v>41.42979961204401</c:v>
                </c:pt>
                <c:pt idx="7115">
                  <c:v>41.4297000164006</c:v>
                </c:pt>
                <c:pt idx="7116">
                  <c:v>41.4287991893725</c:v>
                </c:pt>
                <c:pt idx="7117">
                  <c:v>41.42749945793184</c:v>
                </c:pt>
                <c:pt idx="7118">
                  <c:v>41.4259003814659</c:v>
                </c:pt>
                <c:pt idx="7119">
                  <c:v>41.42555004196037</c:v>
                </c:pt>
                <c:pt idx="7120">
                  <c:v>41.42884993629195</c:v>
                </c:pt>
                <c:pt idx="7121">
                  <c:v>41.42685031661676</c:v>
                </c:pt>
                <c:pt idx="7122">
                  <c:v>41.42035165672132</c:v>
                </c:pt>
                <c:pt idx="7123">
                  <c:v>41.42104926337925</c:v>
                </c:pt>
                <c:pt idx="7124">
                  <c:v>41.41725073318229</c:v>
                </c:pt>
                <c:pt idx="7125">
                  <c:v>41.41475008735505</c:v>
                </c:pt>
                <c:pt idx="7126">
                  <c:v>41.41705025329426</c:v>
                </c:pt>
                <c:pt idx="7127">
                  <c:v>41.41485083884982</c:v>
                </c:pt>
                <c:pt idx="7128">
                  <c:v>41.41020046615449</c:v>
                </c:pt>
                <c:pt idx="7129">
                  <c:v>41.40810009193228</c:v>
                </c:pt>
                <c:pt idx="7130">
                  <c:v>41.40670008582674</c:v>
                </c:pt>
                <c:pt idx="7131">
                  <c:v>41.40544957732707</c:v>
                </c:pt>
                <c:pt idx="7132">
                  <c:v>41.40414919700197</c:v>
                </c:pt>
                <c:pt idx="7133">
                  <c:v>41.40025039214743</c:v>
                </c:pt>
                <c:pt idx="7134">
                  <c:v>41.39655097770446</c:v>
                </c:pt>
                <c:pt idx="7135">
                  <c:v>41.3921000888804</c:v>
                </c:pt>
                <c:pt idx="7136">
                  <c:v>41.38709955176815</c:v>
                </c:pt>
                <c:pt idx="7137">
                  <c:v>41.38765016593604</c:v>
                </c:pt>
                <c:pt idx="7138">
                  <c:v>41.38565098686013</c:v>
                </c:pt>
                <c:pt idx="7139">
                  <c:v>41.38859845618936</c:v>
                </c:pt>
                <c:pt idx="7140">
                  <c:v>41.3876499484977</c:v>
                </c:pt>
                <c:pt idx="7141">
                  <c:v>41.38810017929061</c:v>
                </c:pt>
                <c:pt idx="7142">
                  <c:v>41.38829856757729</c:v>
                </c:pt>
                <c:pt idx="7143">
                  <c:v>41.38470003433029</c:v>
                </c:pt>
                <c:pt idx="7144">
                  <c:v>41.38420068626144</c:v>
                </c:pt>
                <c:pt idx="7145">
                  <c:v>41.38180000114149</c:v>
                </c:pt>
                <c:pt idx="7146">
                  <c:v>41.38085016860712</c:v>
                </c:pt>
                <c:pt idx="7147">
                  <c:v>41.37994852371046</c:v>
                </c:pt>
                <c:pt idx="7148">
                  <c:v>41.37830053520155</c:v>
                </c:pt>
                <c:pt idx="7149">
                  <c:v>41.37920053824926</c:v>
                </c:pt>
                <c:pt idx="7150">
                  <c:v>41.3753999649016</c:v>
                </c:pt>
                <c:pt idx="7151">
                  <c:v>41.37410061683477</c:v>
                </c:pt>
                <c:pt idx="7152">
                  <c:v>41.36990038146541</c:v>
                </c:pt>
                <c:pt idx="7153">
                  <c:v>41.36599993781783</c:v>
                </c:pt>
                <c:pt idx="7154">
                  <c:v>41.3635503829937</c:v>
                </c:pt>
                <c:pt idx="7155">
                  <c:v>41.36044988212234</c:v>
                </c:pt>
                <c:pt idx="7156">
                  <c:v>41.3587002609238</c:v>
                </c:pt>
                <c:pt idx="7157">
                  <c:v>41.35665166892795</c:v>
                </c:pt>
                <c:pt idx="7158">
                  <c:v>41.35005028381054</c:v>
                </c:pt>
                <c:pt idx="7159">
                  <c:v>41.34095303039064</c:v>
                </c:pt>
                <c:pt idx="7160">
                  <c:v>41.33510011672842</c:v>
                </c:pt>
                <c:pt idx="7161">
                  <c:v>41.3341505981407</c:v>
                </c:pt>
                <c:pt idx="7162">
                  <c:v>41.33240032806134</c:v>
                </c:pt>
                <c:pt idx="7163">
                  <c:v>41.33199943465658</c:v>
                </c:pt>
                <c:pt idx="7164">
                  <c:v>41.33280087127422</c:v>
                </c:pt>
                <c:pt idx="7165">
                  <c:v>41.33639998092622</c:v>
                </c:pt>
                <c:pt idx="7166">
                  <c:v>41.33999918708287</c:v>
                </c:pt>
                <c:pt idx="7167">
                  <c:v>41.3359013088193</c:v>
                </c:pt>
                <c:pt idx="7168">
                  <c:v>41.33619991149681</c:v>
                </c:pt>
                <c:pt idx="7169">
                  <c:v>41.33675056190257</c:v>
                </c:pt>
                <c:pt idx="7170">
                  <c:v>41.3379000503519</c:v>
                </c:pt>
                <c:pt idx="7171">
                  <c:v>41.33794997939911</c:v>
                </c:pt>
                <c:pt idx="7172">
                  <c:v>41.33644990997345</c:v>
                </c:pt>
                <c:pt idx="7173">
                  <c:v>41.33554984054354</c:v>
                </c:pt>
                <c:pt idx="7174">
                  <c:v>41.33414949645885</c:v>
                </c:pt>
                <c:pt idx="7175">
                  <c:v>41.33504995231124</c:v>
                </c:pt>
                <c:pt idx="7176">
                  <c:v>41.33025136184366</c:v>
                </c:pt>
                <c:pt idx="7177">
                  <c:v>41.3307502391799</c:v>
                </c:pt>
                <c:pt idx="7178">
                  <c:v>41.33039999923494</c:v>
                </c:pt>
                <c:pt idx="7179">
                  <c:v>41.3303502391791</c:v>
                </c:pt>
                <c:pt idx="7180">
                  <c:v>41.32575000686483</c:v>
                </c:pt>
                <c:pt idx="7181">
                  <c:v>41.32674938506534</c:v>
                </c:pt>
                <c:pt idx="7182">
                  <c:v>41.32639879798444</c:v>
                </c:pt>
                <c:pt idx="7183">
                  <c:v>41.32820008964334</c:v>
                </c:pt>
                <c:pt idx="7184">
                  <c:v>41.32605132560639</c:v>
                </c:pt>
                <c:pt idx="7185">
                  <c:v>41.32405003089659</c:v>
                </c:pt>
                <c:pt idx="7186">
                  <c:v>41.32140037955833</c:v>
                </c:pt>
                <c:pt idx="7187">
                  <c:v>41.32074979858226</c:v>
                </c:pt>
                <c:pt idx="7188">
                  <c:v>41.31854973525697</c:v>
                </c:pt>
                <c:pt idx="7189">
                  <c:v>41.31795065879485</c:v>
                </c:pt>
                <c:pt idx="7190">
                  <c:v>41.31839991187735</c:v>
                </c:pt>
                <c:pt idx="7191">
                  <c:v>41.32104957236879</c:v>
                </c:pt>
                <c:pt idx="7192">
                  <c:v>41.31900046119331</c:v>
                </c:pt>
                <c:pt idx="7193">
                  <c:v>41.32119961013814</c:v>
                </c:pt>
                <c:pt idx="7194">
                  <c:v>41.32424823531617</c:v>
                </c:pt>
                <c:pt idx="7195">
                  <c:v>41.32530009879702</c:v>
                </c:pt>
                <c:pt idx="7196">
                  <c:v>41.32824889907715</c:v>
                </c:pt>
                <c:pt idx="7197">
                  <c:v>41.33079919929148</c:v>
                </c:pt>
                <c:pt idx="7198">
                  <c:v>41.33025004577212</c:v>
                </c:pt>
                <c:pt idx="7199">
                  <c:v>41.32795014838848</c:v>
                </c:pt>
                <c:pt idx="7200">
                  <c:v>41.32355005797944</c:v>
                </c:pt>
                <c:pt idx="7201">
                  <c:v>41.32535060729788</c:v>
                </c:pt>
                <c:pt idx="7202">
                  <c:v>41.32650026779083</c:v>
                </c:pt>
                <c:pt idx="7203">
                  <c:v>41.32569986037924</c:v>
                </c:pt>
                <c:pt idx="7204">
                  <c:v>41.32479958572002</c:v>
                </c:pt>
                <c:pt idx="7205">
                  <c:v>41.32139995994294</c:v>
                </c:pt>
                <c:pt idx="7206">
                  <c:v>41.32045040816956</c:v>
                </c:pt>
                <c:pt idx="7207">
                  <c:v>41.32015061645506</c:v>
                </c:pt>
                <c:pt idx="7208">
                  <c:v>41.3189016803699</c:v>
                </c:pt>
                <c:pt idx="7209">
                  <c:v>41.31729956474006</c:v>
                </c:pt>
                <c:pt idx="7210">
                  <c:v>41.31540006255818</c:v>
                </c:pt>
                <c:pt idx="7211">
                  <c:v>41.32174987983672</c:v>
                </c:pt>
                <c:pt idx="7212">
                  <c:v>41.32154943313434</c:v>
                </c:pt>
                <c:pt idx="7213">
                  <c:v>41.32175083045876</c:v>
                </c:pt>
                <c:pt idx="7214">
                  <c:v>41.32055035667144</c:v>
                </c:pt>
                <c:pt idx="7215">
                  <c:v>41.31714991607441</c:v>
                </c:pt>
                <c:pt idx="7216">
                  <c:v>41.31320039748971</c:v>
                </c:pt>
                <c:pt idx="7217">
                  <c:v>41.31479937133552</c:v>
                </c:pt>
                <c:pt idx="7218">
                  <c:v>41.31209940147162</c:v>
                </c:pt>
                <c:pt idx="7219">
                  <c:v>41.31364956893594</c:v>
                </c:pt>
                <c:pt idx="7220">
                  <c:v>41.31460003814573</c:v>
                </c:pt>
                <c:pt idx="7221">
                  <c:v>41.31674866638057</c:v>
                </c:pt>
                <c:pt idx="7222">
                  <c:v>41.31719985694872</c:v>
                </c:pt>
                <c:pt idx="7223">
                  <c:v>41.31710002898762</c:v>
                </c:pt>
                <c:pt idx="7224">
                  <c:v>41.31949975432872</c:v>
                </c:pt>
                <c:pt idx="7225">
                  <c:v>41.31700005301898</c:v>
                </c:pt>
                <c:pt idx="7226">
                  <c:v>41.31435050430082</c:v>
                </c:pt>
                <c:pt idx="7227">
                  <c:v>41.31595057677987</c:v>
                </c:pt>
                <c:pt idx="7228">
                  <c:v>41.31909924125646</c:v>
                </c:pt>
                <c:pt idx="7229">
                  <c:v>41.31984916724828</c:v>
                </c:pt>
                <c:pt idx="7230">
                  <c:v>41.3195999111158</c:v>
                </c:pt>
                <c:pt idx="7231">
                  <c:v>41.32040001373024</c:v>
                </c:pt>
                <c:pt idx="7232">
                  <c:v>41.31605097503414</c:v>
                </c:pt>
                <c:pt idx="7233">
                  <c:v>41.31210043334794</c:v>
                </c:pt>
                <c:pt idx="7234">
                  <c:v>41.31529968184984</c:v>
                </c:pt>
                <c:pt idx="7235">
                  <c:v>41.3179500545484</c:v>
                </c:pt>
                <c:pt idx="7236">
                  <c:v>41.31634946593838</c:v>
                </c:pt>
                <c:pt idx="7237">
                  <c:v>41.31794901618922</c:v>
                </c:pt>
                <c:pt idx="7238">
                  <c:v>41.31490024909724</c:v>
                </c:pt>
                <c:pt idx="7239">
                  <c:v>41.31404918822953</c:v>
                </c:pt>
                <c:pt idx="7240">
                  <c:v>41.31785005721753</c:v>
                </c:pt>
                <c:pt idx="7241">
                  <c:v>41.3229491638158</c:v>
                </c:pt>
                <c:pt idx="7242">
                  <c:v>41.31855207328772</c:v>
                </c:pt>
                <c:pt idx="7243">
                  <c:v>41.31955017204017</c:v>
                </c:pt>
                <c:pt idx="7244">
                  <c:v>41.31770020675322</c:v>
                </c:pt>
                <c:pt idx="7245">
                  <c:v>41.31900002860855</c:v>
                </c:pt>
                <c:pt idx="7246">
                  <c:v>41.32210029716225</c:v>
                </c:pt>
                <c:pt idx="7247">
                  <c:v>41.32349957885526</c:v>
                </c:pt>
                <c:pt idx="7248">
                  <c:v>41.32349964828244</c:v>
                </c:pt>
                <c:pt idx="7249">
                  <c:v>41.32394847869726</c:v>
                </c:pt>
                <c:pt idx="7250">
                  <c:v>41.32510004348296</c:v>
                </c:pt>
                <c:pt idx="7251">
                  <c:v>41.32330065612404</c:v>
                </c:pt>
                <c:pt idx="7252">
                  <c:v>41.32289997405678</c:v>
                </c:pt>
                <c:pt idx="7253">
                  <c:v>41.32185082664362</c:v>
                </c:pt>
                <c:pt idx="7254">
                  <c:v>41.31965141525139</c:v>
                </c:pt>
                <c:pt idx="7255">
                  <c:v>41.31925009956465</c:v>
                </c:pt>
                <c:pt idx="7256">
                  <c:v>41.31919966659552</c:v>
                </c:pt>
                <c:pt idx="7257">
                  <c:v>41.31665107154546</c:v>
                </c:pt>
                <c:pt idx="7258">
                  <c:v>41.31550008926203</c:v>
                </c:pt>
                <c:pt idx="7259">
                  <c:v>41.31355002136115</c:v>
                </c:pt>
                <c:pt idx="7260">
                  <c:v>41.31600008315581</c:v>
                </c:pt>
                <c:pt idx="7261">
                  <c:v>41.31949935569716</c:v>
                </c:pt>
                <c:pt idx="7262">
                  <c:v>41.31545027770699</c:v>
                </c:pt>
                <c:pt idx="7263">
                  <c:v>41.31185034713417</c:v>
                </c:pt>
                <c:pt idx="7264">
                  <c:v>41.30915028075833</c:v>
                </c:pt>
                <c:pt idx="7265">
                  <c:v>41.30655005149674</c:v>
                </c:pt>
                <c:pt idx="7266">
                  <c:v>41.30879964561243</c:v>
                </c:pt>
                <c:pt idx="7267">
                  <c:v>41.30745108375046</c:v>
                </c:pt>
                <c:pt idx="7268">
                  <c:v>41.30764886550603</c:v>
                </c:pt>
                <c:pt idx="7269">
                  <c:v>41.308049749754</c:v>
                </c:pt>
                <c:pt idx="7270">
                  <c:v>41.31019995650786</c:v>
                </c:pt>
                <c:pt idx="7271">
                  <c:v>41.31220088310147</c:v>
                </c:pt>
                <c:pt idx="7272">
                  <c:v>41.30940136908976</c:v>
                </c:pt>
                <c:pt idx="7273">
                  <c:v>41.30795052261234</c:v>
                </c:pt>
                <c:pt idx="7274">
                  <c:v>41.30814994315733</c:v>
                </c:pt>
                <c:pt idx="7275">
                  <c:v>41.31114993705339</c:v>
                </c:pt>
                <c:pt idx="7276">
                  <c:v>41.31549880370949</c:v>
                </c:pt>
                <c:pt idx="7277">
                  <c:v>41.31300016784731</c:v>
                </c:pt>
                <c:pt idx="7278">
                  <c:v>41.31079979667629</c:v>
                </c:pt>
                <c:pt idx="7279">
                  <c:v>41.310450619123</c:v>
                </c:pt>
                <c:pt idx="7280">
                  <c:v>41.3086999687148</c:v>
                </c:pt>
                <c:pt idx="7281">
                  <c:v>41.30909953117224</c:v>
                </c:pt>
                <c:pt idx="7282">
                  <c:v>41.30810048789861</c:v>
                </c:pt>
                <c:pt idx="7283">
                  <c:v>41.3083998390175</c:v>
                </c:pt>
                <c:pt idx="7284">
                  <c:v>41.31009911765794</c:v>
                </c:pt>
                <c:pt idx="7285">
                  <c:v>41.30964990081336</c:v>
                </c:pt>
                <c:pt idx="7286">
                  <c:v>41.3119003128013</c:v>
                </c:pt>
                <c:pt idx="7287">
                  <c:v>41.31070014381112</c:v>
                </c:pt>
                <c:pt idx="7288">
                  <c:v>41.30774997939805</c:v>
                </c:pt>
                <c:pt idx="7289">
                  <c:v>41.30659963683865</c:v>
                </c:pt>
                <c:pt idx="7290">
                  <c:v>41.3050499462115</c:v>
                </c:pt>
                <c:pt idx="7291">
                  <c:v>41.30404933357204</c:v>
                </c:pt>
                <c:pt idx="7292">
                  <c:v>41.29935090598885</c:v>
                </c:pt>
                <c:pt idx="7293">
                  <c:v>41.30299902114712</c:v>
                </c:pt>
                <c:pt idx="7294">
                  <c:v>41.30264935760348</c:v>
                </c:pt>
                <c:pt idx="7295">
                  <c:v>41.30219993247737</c:v>
                </c:pt>
                <c:pt idx="7296">
                  <c:v>41.29884973182561</c:v>
                </c:pt>
                <c:pt idx="7297">
                  <c:v>41.29725065536329</c:v>
                </c:pt>
                <c:pt idx="7298">
                  <c:v>41.2976492580383</c:v>
                </c:pt>
                <c:pt idx="7299">
                  <c:v>41.29889870414627</c:v>
                </c:pt>
                <c:pt idx="7300">
                  <c:v>41.29695000343054</c:v>
                </c:pt>
                <c:pt idx="7301">
                  <c:v>41.29115134658788</c:v>
                </c:pt>
                <c:pt idx="7302">
                  <c:v>41.28684967460504</c:v>
                </c:pt>
                <c:pt idx="7303">
                  <c:v>41.29034911002963</c:v>
                </c:pt>
                <c:pt idx="7304">
                  <c:v>41.28949862251102</c:v>
                </c:pt>
                <c:pt idx="7305">
                  <c:v>41.29255001220735</c:v>
                </c:pt>
                <c:pt idx="7306">
                  <c:v>41.29029950370749</c:v>
                </c:pt>
                <c:pt idx="7307">
                  <c:v>41.29074929389753</c:v>
                </c:pt>
                <c:pt idx="7308">
                  <c:v>41.28969900855736</c:v>
                </c:pt>
                <c:pt idx="7309">
                  <c:v>41.28880033950554</c:v>
                </c:pt>
                <c:pt idx="7310">
                  <c:v>41.28770003471435</c:v>
                </c:pt>
                <c:pt idx="7311">
                  <c:v>41.28794801101319</c:v>
                </c:pt>
                <c:pt idx="7312">
                  <c:v>41.28769950637798</c:v>
                </c:pt>
                <c:pt idx="7313">
                  <c:v>41.28964936904956</c:v>
                </c:pt>
                <c:pt idx="7314">
                  <c:v>41.29119908981011</c:v>
                </c:pt>
                <c:pt idx="7315">
                  <c:v>41.28864996643097</c:v>
                </c:pt>
                <c:pt idx="7316">
                  <c:v>41.28509894180024</c:v>
                </c:pt>
                <c:pt idx="7317">
                  <c:v>41.28179982604706</c:v>
                </c:pt>
                <c:pt idx="7318">
                  <c:v>41.28394916953764</c:v>
                </c:pt>
                <c:pt idx="7319">
                  <c:v>41.28649923133707</c:v>
                </c:pt>
                <c:pt idx="7320">
                  <c:v>41.28774997825531</c:v>
                </c:pt>
                <c:pt idx="7321">
                  <c:v>41.2868496402698</c:v>
                </c:pt>
                <c:pt idx="7322">
                  <c:v>41.28635083846895</c:v>
                </c:pt>
                <c:pt idx="7323">
                  <c:v>41.2861998168919</c:v>
                </c:pt>
                <c:pt idx="7324">
                  <c:v>41.28739978065278</c:v>
                </c:pt>
                <c:pt idx="7325">
                  <c:v>41.28645001754558</c:v>
                </c:pt>
                <c:pt idx="7326">
                  <c:v>41.28839929465902</c:v>
                </c:pt>
                <c:pt idx="7327">
                  <c:v>41.28744956474109</c:v>
                </c:pt>
                <c:pt idx="7328">
                  <c:v>41.2859996265397</c:v>
                </c:pt>
                <c:pt idx="7329">
                  <c:v>41.28605051536213</c:v>
                </c:pt>
                <c:pt idx="7330">
                  <c:v>41.28364991187482</c:v>
                </c:pt>
                <c:pt idx="7331">
                  <c:v>41.27990026053885</c:v>
                </c:pt>
                <c:pt idx="7332">
                  <c:v>41.27870002212514</c:v>
                </c:pt>
                <c:pt idx="7333">
                  <c:v>41.27355005073332</c:v>
                </c:pt>
                <c:pt idx="7334">
                  <c:v>41.27414929618317</c:v>
                </c:pt>
                <c:pt idx="7335">
                  <c:v>41.2706499450651</c:v>
                </c:pt>
                <c:pt idx="7336">
                  <c:v>41.26795025901811</c:v>
                </c:pt>
                <c:pt idx="7337">
                  <c:v>41.26715056991088</c:v>
                </c:pt>
                <c:pt idx="7338">
                  <c:v>41.27394936561177</c:v>
                </c:pt>
                <c:pt idx="7339">
                  <c:v>41.2758992584204</c:v>
                </c:pt>
                <c:pt idx="7340">
                  <c:v>41.27554992980731</c:v>
                </c:pt>
                <c:pt idx="7341">
                  <c:v>41.2731498332978</c:v>
                </c:pt>
                <c:pt idx="7342">
                  <c:v>41.27419869994992</c:v>
                </c:pt>
                <c:pt idx="7343">
                  <c:v>41.27365050620574</c:v>
                </c:pt>
                <c:pt idx="7344">
                  <c:v>41.27060081863237</c:v>
                </c:pt>
                <c:pt idx="7345">
                  <c:v>41.26910007324113</c:v>
                </c:pt>
                <c:pt idx="7346">
                  <c:v>41.2663009967764</c:v>
                </c:pt>
                <c:pt idx="7347">
                  <c:v>41.2639998378727</c:v>
                </c:pt>
                <c:pt idx="7348">
                  <c:v>41.26235031318356</c:v>
                </c:pt>
                <c:pt idx="7349">
                  <c:v>41.25705024681156</c:v>
                </c:pt>
                <c:pt idx="7350">
                  <c:v>41.25684997520146</c:v>
                </c:pt>
                <c:pt idx="7351">
                  <c:v>41.25660001297001</c:v>
                </c:pt>
                <c:pt idx="7352">
                  <c:v>41.25959991035415</c:v>
                </c:pt>
                <c:pt idx="7353">
                  <c:v>41.26214980315853</c:v>
                </c:pt>
                <c:pt idx="7354">
                  <c:v>41.2628003509526</c:v>
                </c:pt>
                <c:pt idx="7355">
                  <c:v>41.260250080868</c:v>
                </c:pt>
                <c:pt idx="7356">
                  <c:v>41.25660029067876</c:v>
                </c:pt>
                <c:pt idx="7357">
                  <c:v>41.25809919509993</c:v>
                </c:pt>
                <c:pt idx="7358">
                  <c:v>41.25650055618098</c:v>
                </c:pt>
                <c:pt idx="7359">
                  <c:v>41.25690004615535</c:v>
                </c:pt>
                <c:pt idx="7360">
                  <c:v>41.25609995574629</c:v>
                </c:pt>
                <c:pt idx="7361">
                  <c:v>41.25865077514391</c:v>
                </c:pt>
                <c:pt idx="7362">
                  <c:v>41.26084920272478</c:v>
                </c:pt>
                <c:pt idx="7363">
                  <c:v>41.26384991492886</c:v>
                </c:pt>
                <c:pt idx="7364">
                  <c:v>41.26035135459824</c:v>
                </c:pt>
                <c:pt idx="7365">
                  <c:v>41.25814989700302</c:v>
                </c:pt>
                <c:pt idx="7366">
                  <c:v>41.2572004779795</c:v>
                </c:pt>
                <c:pt idx="7367">
                  <c:v>41.25655051574356</c:v>
                </c:pt>
                <c:pt idx="7368">
                  <c:v>41.2564994972199</c:v>
                </c:pt>
                <c:pt idx="7369">
                  <c:v>41.25810045394608</c:v>
                </c:pt>
                <c:pt idx="7370">
                  <c:v>41.25755010833382</c:v>
                </c:pt>
                <c:pt idx="7371">
                  <c:v>41.26059951820207</c:v>
                </c:pt>
                <c:pt idx="7372">
                  <c:v>41.26139941253495</c:v>
                </c:pt>
                <c:pt idx="7373">
                  <c:v>41.26110046882604</c:v>
                </c:pt>
                <c:pt idx="7374">
                  <c:v>41.25939951209511</c:v>
                </c:pt>
                <c:pt idx="7375">
                  <c:v>41.26224995422308</c:v>
                </c:pt>
                <c:pt idx="7376">
                  <c:v>41.26555046424619</c:v>
                </c:pt>
                <c:pt idx="7377">
                  <c:v>41.2703487861618</c:v>
                </c:pt>
                <c:pt idx="7378">
                  <c:v>41.27100045661789</c:v>
                </c:pt>
                <c:pt idx="7379">
                  <c:v>41.2699502891519</c:v>
                </c:pt>
                <c:pt idx="7380">
                  <c:v>41.26790005225848</c:v>
                </c:pt>
                <c:pt idx="7381">
                  <c:v>41.26545070266366</c:v>
                </c:pt>
                <c:pt idx="7382">
                  <c:v>41.2652483756974</c:v>
                </c:pt>
                <c:pt idx="7383">
                  <c:v>41.26180014877174</c:v>
                </c:pt>
                <c:pt idx="7384">
                  <c:v>41.2656985370595</c:v>
                </c:pt>
                <c:pt idx="7385">
                  <c:v>41.26364993896277</c:v>
                </c:pt>
                <c:pt idx="7386">
                  <c:v>41.26629976234472</c:v>
                </c:pt>
                <c:pt idx="7387">
                  <c:v>41.2686990741713</c:v>
                </c:pt>
                <c:pt idx="7388">
                  <c:v>41.26525013198624</c:v>
                </c:pt>
                <c:pt idx="7389">
                  <c:v>41.2655503040296</c:v>
                </c:pt>
                <c:pt idx="7390">
                  <c:v>41.262750035472</c:v>
                </c:pt>
                <c:pt idx="7391">
                  <c:v>41.2625495162938</c:v>
                </c:pt>
                <c:pt idx="7392">
                  <c:v>41.26269937591132</c:v>
                </c:pt>
                <c:pt idx="7393">
                  <c:v>41.26110050468196</c:v>
                </c:pt>
                <c:pt idx="7394">
                  <c:v>41.26245043983363</c:v>
                </c:pt>
                <c:pt idx="7395">
                  <c:v>41.26104996604772</c:v>
                </c:pt>
                <c:pt idx="7396">
                  <c:v>41.26314992675543</c:v>
                </c:pt>
                <c:pt idx="7397">
                  <c:v>41.2628483482331</c:v>
                </c:pt>
                <c:pt idx="7398">
                  <c:v>41.26279964141576</c:v>
                </c:pt>
                <c:pt idx="7399">
                  <c:v>41.26149974098007</c:v>
                </c:pt>
                <c:pt idx="7400">
                  <c:v>41.26225011672796</c:v>
                </c:pt>
                <c:pt idx="7401">
                  <c:v>41.26314984512283</c:v>
                </c:pt>
                <c:pt idx="7402">
                  <c:v>41.2652999462116</c:v>
                </c:pt>
                <c:pt idx="7403">
                  <c:v>41.26470029029587</c:v>
                </c:pt>
                <c:pt idx="7404">
                  <c:v>41.26384916000097</c:v>
                </c:pt>
                <c:pt idx="7405">
                  <c:v>41.26930006370094</c:v>
                </c:pt>
                <c:pt idx="7406">
                  <c:v>41.2693991039232</c:v>
                </c:pt>
                <c:pt idx="7407">
                  <c:v>41.26540108680274</c:v>
                </c:pt>
                <c:pt idx="7408">
                  <c:v>41.26520058288224</c:v>
                </c:pt>
                <c:pt idx="7409">
                  <c:v>41.26774959144311</c:v>
                </c:pt>
                <c:pt idx="7410">
                  <c:v>41.27440002136061</c:v>
                </c:pt>
                <c:pt idx="7411">
                  <c:v>41.27624995040605</c:v>
                </c:pt>
                <c:pt idx="7412">
                  <c:v>41.27714909324275</c:v>
                </c:pt>
                <c:pt idx="7413">
                  <c:v>41.27795034866358</c:v>
                </c:pt>
                <c:pt idx="7414">
                  <c:v>41.27864942512315</c:v>
                </c:pt>
                <c:pt idx="7415">
                  <c:v>41.28120002707874</c:v>
                </c:pt>
                <c:pt idx="7416">
                  <c:v>41.28989874725084</c:v>
                </c:pt>
                <c:pt idx="7417">
                  <c:v>41.28685038451658</c:v>
                </c:pt>
                <c:pt idx="7418">
                  <c:v>41.28340018691961</c:v>
                </c:pt>
                <c:pt idx="7419">
                  <c:v>41.28345056571559</c:v>
                </c:pt>
                <c:pt idx="7420">
                  <c:v>41.28405001640203</c:v>
                </c:pt>
                <c:pt idx="7421">
                  <c:v>41.28304970245154</c:v>
                </c:pt>
                <c:pt idx="7422">
                  <c:v>41.28309942626584</c:v>
                </c:pt>
                <c:pt idx="7423">
                  <c:v>41.28434949111759</c:v>
                </c:pt>
                <c:pt idx="7424">
                  <c:v>41.28615013999661</c:v>
                </c:pt>
                <c:pt idx="7425">
                  <c:v>41.28955000114365</c:v>
                </c:pt>
                <c:pt idx="7426">
                  <c:v>41.28895071944862</c:v>
                </c:pt>
                <c:pt idx="7427">
                  <c:v>41.28954993476872</c:v>
                </c:pt>
                <c:pt idx="7428">
                  <c:v>41.29169962539527</c:v>
                </c:pt>
                <c:pt idx="7429">
                  <c:v>41.2885999664286</c:v>
                </c:pt>
                <c:pt idx="7430">
                  <c:v>41.28345004653602</c:v>
                </c:pt>
                <c:pt idx="7431">
                  <c:v>41.2847497055045</c:v>
                </c:pt>
                <c:pt idx="7432">
                  <c:v>41.2859004917118</c:v>
                </c:pt>
                <c:pt idx="7433">
                  <c:v>41.28500091438036</c:v>
                </c:pt>
                <c:pt idx="7434">
                  <c:v>41.28390088729792</c:v>
                </c:pt>
                <c:pt idx="7435">
                  <c:v>41.28135001067858</c:v>
                </c:pt>
                <c:pt idx="7436">
                  <c:v>41.27889945983407</c:v>
                </c:pt>
                <c:pt idx="7437">
                  <c:v>41.27609966201634</c:v>
                </c:pt>
                <c:pt idx="7438">
                  <c:v>41.27414931945532</c:v>
                </c:pt>
                <c:pt idx="7439">
                  <c:v>41.27490027465683</c:v>
                </c:pt>
                <c:pt idx="7440">
                  <c:v>41.27320004844296</c:v>
                </c:pt>
                <c:pt idx="7441">
                  <c:v>41.272400359343</c:v>
                </c:pt>
                <c:pt idx="7442">
                  <c:v>41.27274929847408</c:v>
                </c:pt>
                <c:pt idx="7443">
                  <c:v>41.26880001830795</c:v>
                </c:pt>
                <c:pt idx="7444">
                  <c:v>41.26829981307673</c:v>
                </c:pt>
                <c:pt idx="7445">
                  <c:v>41.26414992637364</c:v>
                </c:pt>
                <c:pt idx="7446">
                  <c:v>41.27069905853205</c:v>
                </c:pt>
                <c:pt idx="7447">
                  <c:v>41.27175100669774</c:v>
                </c:pt>
                <c:pt idx="7448">
                  <c:v>41.2678002597786</c:v>
                </c:pt>
                <c:pt idx="7449">
                  <c:v>41.26789964408454</c:v>
                </c:pt>
                <c:pt idx="7450">
                  <c:v>41.26609997596461</c:v>
                </c:pt>
                <c:pt idx="7451">
                  <c:v>41.26754938888188</c:v>
                </c:pt>
                <c:pt idx="7452">
                  <c:v>41.26699907645888</c:v>
                </c:pt>
                <c:pt idx="7453">
                  <c:v>41.26409972534019</c:v>
                </c:pt>
                <c:pt idx="7454">
                  <c:v>41.26639913978578</c:v>
                </c:pt>
                <c:pt idx="7455">
                  <c:v>41.26840008735235</c:v>
                </c:pt>
                <c:pt idx="7456">
                  <c:v>41.270949433896</c:v>
                </c:pt>
                <c:pt idx="7457">
                  <c:v>41.27160056114006</c:v>
                </c:pt>
                <c:pt idx="7458">
                  <c:v>41.27530038909754</c:v>
                </c:pt>
                <c:pt idx="7459">
                  <c:v>41.2801493282277</c:v>
                </c:pt>
                <c:pt idx="7460">
                  <c:v>41.27905004653803</c:v>
                </c:pt>
                <c:pt idx="7461">
                  <c:v>41.28034966926496</c:v>
                </c:pt>
                <c:pt idx="7462">
                  <c:v>41.28289939307797</c:v>
                </c:pt>
                <c:pt idx="7463">
                  <c:v>41.28499938697495</c:v>
                </c:pt>
                <c:pt idx="7464">
                  <c:v>41.28699931449591</c:v>
                </c:pt>
                <c:pt idx="7465">
                  <c:v>41.28964992866167</c:v>
                </c:pt>
                <c:pt idx="7466">
                  <c:v>41.28545061988552</c:v>
                </c:pt>
                <c:pt idx="7467">
                  <c:v>41.28704983520218</c:v>
                </c:pt>
                <c:pt idx="7468">
                  <c:v>41.2929489356975</c:v>
                </c:pt>
                <c:pt idx="7469">
                  <c:v>41.29619817352067</c:v>
                </c:pt>
                <c:pt idx="7470">
                  <c:v>41.2974000808681</c:v>
                </c:pt>
                <c:pt idx="7471">
                  <c:v>41.29464930076574</c:v>
                </c:pt>
                <c:pt idx="7472">
                  <c:v>41.29579919357276</c:v>
                </c:pt>
                <c:pt idx="7473">
                  <c:v>41.2945502544353</c:v>
                </c:pt>
                <c:pt idx="7474">
                  <c:v>41.2911507705685</c:v>
                </c:pt>
                <c:pt idx="7475">
                  <c:v>41.2872998878447</c:v>
                </c:pt>
                <c:pt idx="7476">
                  <c:v>41.28345143165279</c:v>
                </c:pt>
                <c:pt idx="7477">
                  <c:v>41.27840236892735</c:v>
                </c:pt>
                <c:pt idx="7478">
                  <c:v>41.28099902191025</c:v>
                </c:pt>
                <c:pt idx="7479">
                  <c:v>41.28404784927259</c:v>
                </c:pt>
                <c:pt idx="7480">
                  <c:v>41.28389994811732</c:v>
                </c:pt>
                <c:pt idx="7481">
                  <c:v>41.2808505985231</c:v>
                </c:pt>
                <c:pt idx="7482">
                  <c:v>41.28069977912673</c:v>
                </c:pt>
                <c:pt idx="7483">
                  <c:v>41.27914977760155</c:v>
                </c:pt>
                <c:pt idx="7484">
                  <c:v>41.27635111465133</c:v>
                </c:pt>
                <c:pt idx="7485">
                  <c:v>41.27004993476658</c:v>
                </c:pt>
                <c:pt idx="7486">
                  <c:v>41.26644980201672</c:v>
                </c:pt>
                <c:pt idx="7487">
                  <c:v>41.27149894332615</c:v>
                </c:pt>
                <c:pt idx="7488">
                  <c:v>41.26964952125127</c:v>
                </c:pt>
                <c:pt idx="7489">
                  <c:v>41.27204866103784</c:v>
                </c:pt>
                <c:pt idx="7490">
                  <c:v>41.27304995574739</c:v>
                </c:pt>
                <c:pt idx="7491">
                  <c:v>41.27579939574934</c:v>
                </c:pt>
                <c:pt idx="7492">
                  <c:v>41.2756003856666</c:v>
                </c:pt>
                <c:pt idx="7493">
                  <c:v>41.27274967193443</c:v>
                </c:pt>
                <c:pt idx="7494">
                  <c:v>41.27169901847446</c:v>
                </c:pt>
                <c:pt idx="7495">
                  <c:v>41.27149990272301</c:v>
                </c:pt>
                <c:pt idx="7496">
                  <c:v>41.2732993865975</c:v>
                </c:pt>
                <c:pt idx="7497">
                  <c:v>41.2725007537847</c:v>
                </c:pt>
                <c:pt idx="7498">
                  <c:v>41.27390004463086</c:v>
                </c:pt>
                <c:pt idx="7499">
                  <c:v>41.27525100593265</c:v>
                </c:pt>
                <c:pt idx="7500">
                  <c:v>41.27635001296586</c:v>
                </c:pt>
                <c:pt idx="7501">
                  <c:v>41.27814860343642</c:v>
                </c:pt>
                <c:pt idx="7502">
                  <c:v>41.27634938201663</c:v>
                </c:pt>
                <c:pt idx="7503">
                  <c:v>41.27789872245557</c:v>
                </c:pt>
                <c:pt idx="7504">
                  <c:v>41.28054902267104</c:v>
                </c:pt>
                <c:pt idx="7505">
                  <c:v>41.28270010452252</c:v>
                </c:pt>
                <c:pt idx="7506">
                  <c:v>41.2828989364607</c:v>
                </c:pt>
                <c:pt idx="7507">
                  <c:v>41.27620180969097</c:v>
                </c:pt>
                <c:pt idx="7508">
                  <c:v>41.27074938773876</c:v>
                </c:pt>
                <c:pt idx="7509">
                  <c:v>41.27150085906759</c:v>
                </c:pt>
                <c:pt idx="7510">
                  <c:v>41.27459993247612</c:v>
                </c:pt>
                <c:pt idx="7511">
                  <c:v>41.276849861526</c:v>
                </c:pt>
                <c:pt idx="7512">
                  <c:v>41.2739001346563</c:v>
                </c:pt>
                <c:pt idx="7513">
                  <c:v>41.27470027046002</c:v>
                </c:pt>
                <c:pt idx="7514">
                  <c:v>41.28024866027408</c:v>
                </c:pt>
                <c:pt idx="7515">
                  <c:v>41.27904988860973</c:v>
                </c:pt>
                <c:pt idx="7516">
                  <c:v>41.27885053748832</c:v>
                </c:pt>
                <c:pt idx="7517">
                  <c:v>41.27714940871736</c:v>
                </c:pt>
                <c:pt idx="7518">
                  <c:v>41.27500090713147</c:v>
                </c:pt>
                <c:pt idx="7519">
                  <c:v>41.27205094794771</c:v>
                </c:pt>
                <c:pt idx="7520">
                  <c:v>41.26789996261505</c:v>
                </c:pt>
                <c:pt idx="7521">
                  <c:v>41.26799954910166</c:v>
                </c:pt>
                <c:pt idx="7522">
                  <c:v>41.2666494087207</c:v>
                </c:pt>
                <c:pt idx="7523">
                  <c:v>41.26375026282767</c:v>
                </c:pt>
                <c:pt idx="7524">
                  <c:v>41.26195022964384</c:v>
                </c:pt>
                <c:pt idx="7525">
                  <c:v>41.2593999896999</c:v>
                </c:pt>
                <c:pt idx="7526">
                  <c:v>41.25589985389524</c:v>
                </c:pt>
                <c:pt idx="7527">
                  <c:v>41.25284981918229</c:v>
                </c:pt>
                <c:pt idx="7528">
                  <c:v>41.25130022811573</c:v>
                </c:pt>
                <c:pt idx="7529">
                  <c:v>41.24879954299831</c:v>
                </c:pt>
                <c:pt idx="7530">
                  <c:v>41.2453998870842</c:v>
                </c:pt>
                <c:pt idx="7531">
                  <c:v>41.24355022048987</c:v>
                </c:pt>
                <c:pt idx="7532">
                  <c:v>41.24504943275315</c:v>
                </c:pt>
                <c:pt idx="7533">
                  <c:v>41.24380062637283</c:v>
                </c:pt>
                <c:pt idx="7534">
                  <c:v>41.24410028838975</c:v>
                </c:pt>
                <c:pt idx="7535">
                  <c:v>41.24055001830857</c:v>
                </c:pt>
                <c:pt idx="7536">
                  <c:v>41.23994930305344</c:v>
                </c:pt>
                <c:pt idx="7537">
                  <c:v>41.23909902381637</c:v>
                </c:pt>
                <c:pt idx="7538">
                  <c:v>41.24064942664698</c:v>
                </c:pt>
                <c:pt idx="7539">
                  <c:v>41.24349894218177</c:v>
                </c:pt>
                <c:pt idx="7540">
                  <c:v>41.24260000762659</c:v>
                </c:pt>
                <c:pt idx="7541">
                  <c:v>41.24075035323767</c:v>
                </c:pt>
                <c:pt idx="7542">
                  <c:v>41.24354884719287</c:v>
                </c:pt>
                <c:pt idx="7543">
                  <c:v>41.2424996665941</c:v>
                </c:pt>
                <c:pt idx="7544">
                  <c:v>41.24254901313543</c:v>
                </c:pt>
                <c:pt idx="7545">
                  <c:v>41.24004996070651</c:v>
                </c:pt>
                <c:pt idx="7546">
                  <c:v>41.24094947776391</c:v>
                </c:pt>
                <c:pt idx="7547">
                  <c:v>41.24164920005569</c:v>
                </c:pt>
                <c:pt idx="7548">
                  <c:v>41.23744871711824</c:v>
                </c:pt>
                <c:pt idx="7549">
                  <c:v>41.23515001182023</c:v>
                </c:pt>
                <c:pt idx="7550">
                  <c:v>41.23230001334741</c:v>
                </c:pt>
                <c:pt idx="7551">
                  <c:v>41.23209942779065</c:v>
                </c:pt>
                <c:pt idx="7552">
                  <c:v>41.23345014457663</c:v>
                </c:pt>
                <c:pt idx="7553">
                  <c:v>41.23214997253307</c:v>
                </c:pt>
                <c:pt idx="7554">
                  <c:v>41.22830010985853</c:v>
                </c:pt>
                <c:pt idx="7555">
                  <c:v>41.22904994239797</c:v>
                </c:pt>
                <c:pt idx="7556">
                  <c:v>41.22889990462863</c:v>
                </c:pt>
                <c:pt idx="7557">
                  <c:v>41.22325055503825</c:v>
                </c:pt>
                <c:pt idx="7558">
                  <c:v>41.2232998321524</c:v>
                </c:pt>
                <c:pt idx="7559">
                  <c:v>41.22584708709473</c:v>
                </c:pt>
                <c:pt idx="7560">
                  <c:v>41.2256501079537</c:v>
                </c:pt>
                <c:pt idx="7561">
                  <c:v>41.22444952544902</c:v>
                </c:pt>
                <c:pt idx="7562">
                  <c:v>41.222650002288</c:v>
                </c:pt>
                <c:pt idx="7563">
                  <c:v>41.22449935187978</c:v>
                </c:pt>
                <c:pt idx="7564">
                  <c:v>41.2243512004825</c:v>
                </c:pt>
                <c:pt idx="7565">
                  <c:v>41.22544988174195</c:v>
                </c:pt>
                <c:pt idx="7566">
                  <c:v>41.22534977912437</c:v>
                </c:pt>
                <c:pt idx="7567">
                  <c:v>41.22510101203442</c:v>
                </c:pt>
                <c:pt idx="7568">
                  <c:v>41.22355016250367</c:v>
                </c:pt>
                <c:pt idx="7569">
                  <c:v>41.22555115852084</c:v>
                </c:pt>
                <c:pt idx="7570">
                  <c:v>41.22499999809224</c:v>
                </c:pt>
                <c:pt idx="7571">
                  <c:v>41.2243501354169</c:v>
                </c:pt>
                <c:pt idx="7572">
                  <c:v>41.22354917564007</c:v>
                </c:pt>
                <c:pt idx="7573">
                  <c:v>41.22639838638135</c:v>
                </c:pt>
                <c:pt idx="7574">
                  <c:v>41.2260005352</c:v>
                </c:pt>
                <c:pt idx="7575">
                  <c:v>41.22239995879863</c:v>
                </c:pt>
                <c:pt idx="7576">
                  <c:v>41.22125022582986</c:v>
                </c:pt>
                <c:pt idx="7577">
                  <c:v>41.2212996780363</c:v>
                </c:pt>
                <c:pt idx="7578">
                  <c:v>41.2182003662092</c:v>
                </c:pt>
                <c:pt idx="7579">
                  <c:v>41.21769927062631</c:v>
                </c:pt>
                <c:pt idx="7580">
                  <c:v>41.21935010795277</c:v>
                </c:pt>
                <c:pt idx="7581">
                  <c:v>41.21954966125485</c:v>
                </c:pt>
                <c:pt idx="7582">
                  <c:v>41.21899948768621</c:v>
                </c:pt>
                <c:pt idx="7583">
                  <c:v>41.2141501743281</c:v>
                </c:pt>
                <c:pt idx="7584">
                  <c:v>41.21300103301837</c:v>
                </c:pt>
                <c:pt idx="7585">
                  <c:v>41.21295003852355</c:v>
                </c:pt>
                <c:pt idx="7586">
                  <c:v>41.21309945144454</c:v>
                </c:pt>
                <c:pt idx="7587">
                  <c:v>41.21064896697862</c:v>
                </c:pt>
                <c:pt idx="7588">
                  <c:v>41.2126990982033</c:v>
                </c:pt>
                <c:pt idx="7589">
                  <c:v>41.21454933204222</c:v>
                </c:pt>
                <c:pt idx="7590">
                  <c:v>41.21294995078642</c:v>
                </c:pt>
                <c:pt idx="7591">
                  <c:v>41.21040046538835</c:v>
                </c:pt>
                <c:pt idx="7592">
                  <c:v>41.2093505031553</c:v>
                </c:pt>
                <c:pt idx="7593">
                  <c:v>41.20630047454688</c:v>
                </c:pt>
                <c:pt idx="7594">
                  <c:v>41.20425006561343</c:v>
                </c:pt>
                <c:pt idx="7595">
                  <c:v>41.20284995994371</c:v>
                </c:pt>
                <c:pt idx="7596">
                  <c:v>41.20145010184932</c:v>
                </c:pt>
                <c:pt idx="7597">
                  <c:v>41.2009493473015</c:v>
                </c:pt>
                <c:pt idx="7598">
                  <c:v>41.19885126075314</c:v>
                </c:pt>
                <c:pt idx="7599">
                  <c:v>41.19469945144372</c:v>
                </c:pt>
                <c:pt idx="7600">
                  <c:v>41.1933500324194</c:v>
                </c:pt>
                <c:pt idx="7601">
                  <c:v>41.19479968681117</c:v>
                </c:pt>
                <c:pt idx="7602">
                  <c:v>41.19525081710526</c:v>
                </c:pt>
                <c:pt idx="7603">
                  <c:v>41.19104949225947</c:v>
                </c:pt>
                <c:pt idx="7604">
                  <c:v>41.1904494892078</c:v>
                </c:pt>
                <c:pt idx="7605">
                  <c:v>41.18875000228581</c:v>
                </c:pt>
                <c:pt idx="7606">
                  <c:v>41.18984976386853</c:v>
                </c:pt>
                <c:pt idx="7607">
                  <c:v>41.19259938507095</c:v>
                </c:pt>
                <c:pt idx="7608">
                  <c:v>41.18910007018712</c:v>
                </c:pt>
                <c:pt idx="7609">
                  <c:v>41.1860009967786</c:v>
                </c:pt>
                <c:pt idx="7610">
                  <c:v>41.18589991035333</c:v>
                </c:pt>
                <c:pt idx="7611">
                  <c:v>41.18309956931989</c:v>
                </c:pt>
                <c:pt idx="7612">
                  <c:v>41.18419977149458</c:v>
                </c:pt>
                <c:pt idx="7613">
                  <c:v>41.17970032386802</c:v>
                </c:pt>
                <c:pt idx="7614">
                  <c:v>41.1791992282815</c:v>
                </c:pt>
                <c:pt idx="7615">
                  <c:v>41.18025008086988</c:v>
                </c:pt>
                <c:pt idx="7616">
                  <c:v>41.17869970206812</c:v>
                </c:pt>
                <c:pt idx="7617">
                  <c:v>41.18044990577619</c:v>
                </c:pt>
                <c:pt idx="7618">
                  <c:v>41.18369952392459</c:v>
                </c:pt>
                <c:pt idx="7619">
                  <c:v>41.18220058326549</c:v>
                </c:pt>
                <c:pt idx="7620">
                  <c:v>41.18074994811832</c:v>
                </c:pt>
                <c:pt idx="7621">
                  <c:v>41.1785998199448</c:v>
                </c:pt>
                <c:pt idx="7622">
                  <c:v>41.1781503677339</c:v>
                </c:pt>
                <c:pt idx="7623">
                  <c:v>41.17859934310763</c:v>
                </c:pt>
                <c:pt idx="7624">
                  <c:v>41.17525053977806</c:v>
                </c:pt>
                <c:pt idx="7625">
                  <c:v>41.17225007209345</c:v>
                </c:pt>
                <c:pt idx="7626">
                  <c:v>41.16944983062422</c:v>
                </c:pt>
                <c:pt idx="7627">
                  <c:v>41.1676005504596</c:v>
                </c:pt>
                <c:pt idx="7628">
                  <c:v>41.16729879989362</c:v>
                </c:pt>
                <c:pt idx="7629">
                  <c:v>41.16959913482423</c:v>
                </c:pt>
                <c:pt idx="7630">
                  <c:v>41.16979994354188</c:v>
                </c:pt>
                <c:pt idx="7631">
                  <c:v>41.17309928855684</c:v>
                </c:pt>
                <c:pt idx="7632">
                  <c:v>41.17204959182709</c:v>
                </c:pt>
                <c:pt idx="7633">
                  <c:v>41.16965164718204</c:v>
                </c:pt>
                <c:pt idx="7634">
                  <c:v>41.17030042342958</c:v>
                </c:pt>
                <c:pt idx="7635">
                  <c:v>41.17019997672832</c:v>
                </c:pt>
                <c:pt idx="7636">
                  <c:v>41.17239969901857</c:v>
                </c:pt>
                <c:pt idx="7637">
                  <c:v>41.17414973067934</c:v>
                </c:pt>
                <c:pt idx="7638">
                  <c:v>41.17385017433116</c:v>
                </c:pt>
                <c:pt idx="7639">
                  <c:v>41.1749503463725</c:v>
                </c:pt>
                <c:pt idx="7640">
                  <c:v>41.1733999103526</c:v>
                </c:pt>
                <c:pt idx="7641">
                  <c:v>41.17015029525646</c:v>
                </c:pt>
                <c:pt idx="7642">
                  <c:v>41.16650132598806</c:v>
                </c:pt>
                <c:pt idx="7643">
                  <c:v>41.16514993019156</c:v>
                </c:pt>
                <c:pt idx="7644">
                  <c:v>41.16954910621644</c:v>
                </c:pt>
                <c:pt idx="7645">
                  <c:v>41.1729999496456</c:v>
                </c:pt>
                <c:pt idx="7646">
                  <c:v>41.17195104675192</c:v>
                </c:pt>
                <c:pt idx="7647">
                  <c:v>41.16950228881614</c:v>
                </c:pt>
                <c:pt idx="7648">
                  <c:v>41.16925130958407</c:v>
                </c:pt>
                <c:pt idx="7649">
                  <c:v>41.17085046157808</c:v>
                </c:pt>
                <c:pt idx="7650">
                  <c:v>41.16969988670098</c:v>
                </c:pt>
                <c:pt idx="7651">
                  <c:v>41.17264967384472</c:v>
                </c:pt>
                <c:pt idx="7652">
                  <c:v>41.1767486415847</c:v>
                </c:pt>
                <c:pt idx="7653">
                  <c:v>41.17764966163301</c:v>
                </c:pt>
                <c:pt idx="7654">
                  <c:v>41.18175003585566</c:v>
                </c:pt>
                <c:pt idx="7655">
                  <c:v>41.18335000266961</c:v>
                </c:pt>
                <c:pt idx="7656">
                  <c:v>41.1843505458819</c:v>
                </c:pt>
                <c:pt idx="7657">
                  <c:v>41.18689917716618</c:v>
                </c:pt>
                <c:pt idx="7658">
                  <c:v>41.18740006141523</c:v>
                </c:pt>
                <c:pt idx="7659">
                  <c:v>41.19069913482235</c:v>
                </c:pt>
                <c:pt idx="7660">
                  <c:v>41.19099998588354</c:v>
                </c:pt>
                <c:pt idx="7661">
                  <c:v>41.19175090789576</c:v>
                </c:pt>
                <c:pt idx="7662">
                  <c:v>41.18850009154994</c:v>
                </c:pt>
                <c:pt idx="7663">
                  <c:v>41.191199569319</c:v>
                </c:pt>
                <c:pt idx="7664">
                  <c:v>41.19249966887946</c:v>
                </c:pt>
                <c:pt idx="7665">
                  <c:v>41.19184993590897</c:v>
                </c:pt>
                <c:pt idx="7666">
                  <c:v>41.19055034332268</c:v>
                </c:pt>
                <c:pt idx="7667">
                  <c:v>41.19125010490461</c:v>
                </c:pt>
                <c:pt idx="7668">
                  <c:v>41.1905004142718</c:v>
                </c:pt>
                <c:pt idx="7669">
                  <c:v>41.19519949073583</c:v>
                </c:pt>
                <c:pt idx="7670">
                  <c:v>41.19799996451911</c:v>
                </c:pt>
                <c:pt idx="7671">
                  <c:v>41.195750310133</c:v>
                </c:pt>
                <c:pt idx="7672">
                  <c:v>41.19694976386744</c:v>
                </c:pt>
                <c:pt idx="7673">
                  <c:v>41.19295099525334</c:v>
                </c:pt>
                <c:pt idx="7674">
                  <c:v>41.19584832725013</c:v>
                </c:pt>
                <c:pt idx="7675">
                  <c:v>41.19469999770808</c:v>
                </c:pt>
                <c:pt idx="7676">
                  <c:v>41.19804972152633</c:v>
                </c:pt>
                <c:pt idx="7677">
                  <c:v>41.19770002784207</c:v>
                </c:pt>
                <c:pt idx="7678">
                  <c:v>41.1955500957447</c:v>
                </c:pt>
                <c:pt idx="7679">
                  <c:v>41.19470019988512</c:v>
                </c:pt>
                <c:pt idx="7680">
                  <c:v>41.1930999977085</c:v>
                </c:pt>
                <c:pt idx="7681">
                  <c:v>41.18910013351342</c:v>
                </c:pt>
                <c:pt idx="7682">
                  <c:v>41.18550085487004</c:v>
                </c:pt>
                <c:pt idx="7683">
                  <c:v>41.18325034332156</c:v>
                </c:pt>
                <c:pt idx="7684">
                  <c:v>41.18150096359022</c:v>
                </c:pt>
                <c:pt idx="7685">
                  <c:v>41.18214990577326</c:v>
                </c:pt>
                <c:pt idx="7686">
                  <c:v>41.18044956474112</c:v>
                </c:pt>
                <c:pt idx="7687">
                  <c:v>41.18044935645958</c:v>
                </c:pt>
                <c:pt idx="7688">
                  <c:v>41.1830996204335</c:v>
                </c:pt>
                <c:pt idx="7689">
                  <c:v>41.18460174521895</c:v>
                </c:pt>
                <c:pt idx="7690">
                  <c:v>41.18349990119896</c:v>
                </c:pt>
                <c:pt idx="7691">
                  <c:v>41.18389920997652</c:v>
                </c:pt>
                <c:pt idx="7692">
                  <c:v>41.18110071296542</c:v>
                </c:pt>
                <c:pt idx="7693">
                  <c:v>41.18085024375977</c:v>
                </c:pt>
                <c:pt idx="7694">
                  <c:v>41.18199993743474</c:v>
                </c:pt>
                <c:pt idx="7695">
                  <c:v>41.17994990882653</c:v>
                </c:pt>
                <c:pt idx="7696">
                  <c:v>41.17835052757074</c:v>
                </c:pt>
                <c:pt idx="7697">
                  <c:v>41.1754008399912</c:v>
                </c:pt>
                <c:pt idx="7698">
                  <c:v>41.17219992866375</c:v>
                </c:pt>
                <c:pt idx="7699">
                  <c:v>41.17244913940158</c:v>
                </c:pt>
                <c:pt idx="7700">
                  <c:v>41.17665007781759</c:v>
                </c:pt>
                <c:pt idx="7701">
                  <c:v>41.1789995269719</c:v>
                </c:pt>
                <c:pt idx="7702">
                  <c:v>41.18114931716627</c:v>
                </c:pt>
                <c:pt idx="7703">
                  <c:v>41.18299947852938</c:v>
                </c:pt>
                <c:pt idx="7704">
                  <c:v>41.18360016059887</c:v>
                </c:pt>
                <c:pt idx="7705">
                  <c:v>41.1799500263187</c:v>
                </c:pt>
                <c:pt idx="7706">
                  <c:v>41.17745105247377</c:v>
                </c:pt>
                <c:pt idx="7707">
                  <c:v>41.17599965362388</c:v>
                </c:pt>
                <c:pt idx="7708">
                  <c:v>41.17649978027112</c:v>
                </c:pt>
                <c:pt idx="7709">
                  <c:v>41.1790986816377</c:v>
                </c:pt>
                <c:pt idx="7710">
                  <c:v>41.17839996414113</c:v>
                </c:pt>
                <c:pt idx="7711">
                  <c:v>41.17709978904529</c:v>
                </c:pt>
                <c:pt idx="7712">
                  <c:v>41.17629982223298</c:v>
                </c:pt>
                <c:pt idx="7713">
                  <c:v>41.17240079116891</c:v>
                </c:pt>
                <c:pt idx="7714">
                  <c:v>41.16805120925346</c:v>
                </c:pt>
                <c:pt idx="7715">
                  <c:v>41.16340008201222</c:v>
                </c:pt>
                <c:pt idx="7716">
                  <c:v>41.15705104026709</c:v>
                </c:pt>
                <c:pt idx="7717">
                  <c:v>41.15584981193388</c:v>
                </c:pt>
                <c:pt idx="7718">
                  <c:v>41.15359960823115</c:v>
                </c:pt>
                <c:pt idx="7719">
                  <c:v>41.15519943313484</c:v>
                </c:pt>
                <c:pt idx="7720">
                  <c:v>41.1541000457728</c:v>
                </c:pt>
                <c:pt idx="7721">
                  <c:v>41.15659898338345</c:v>
                </c:pt>
                <c:pt idx="7722">
                  <c:v>41.15384990234087</c:v>
                </c:pt>
                <c:pt idx="7723">
                  <c:v>41.15210031738024</c:v>
                </c:pt>
                <c:pt idx="7724">
                  <c:v>41.14705196685463</c:v>
                </c:pt>
                <c:pt idx="7725">
                  <c:v>41.1442999614701</c:v>
                </c:pt>
                <c:pt idx="7726">
                  <c:v>41.143450448988</c:v>
                </c:pt>
                <c:pt idx="7727">
                  <c:v>41.14380134391467</c:v>
                </c:pt>
                <c:pt idx="7728">
                  <c:v>41.14220055923213</c:v>
                </c:pt>
                <c:pt idx="7729">
                  <c:v>41.13535104369657</c:v>
                </c:pt>
                <c:pt idx="7730">
                  <c:v>41.1297500629371</c:v>
                </c:pt>
                <c:pt idx="7731">
                  <c:v>41.12705081748573</c:v>
                </c:pt>
                <c:pt idx="7732">
                  <c:v>41.13024831847724</c:v>
                </c:pt>
                <c:pt idx="7733">
                  <c:v>41.1303494380918</c:v>
                </c:pt>
                <c:pt idx="7734">
                  <c:v>41.13180008544803</c:v>
                </c:pt>
                <c:pt idx="7735">
                  <c:v>41.1274499965657</c:v>
                </c:pt>
                <c:pt idx="7736">
                  <c:v>41.12830002822738</c:v>
                </c:pt>
                <c:pt idx="7737">
                  <c:v>41.12304989089898</c:v>
                </c:pt>
                <c:pt idx="7738">
                  <c:v>41.12125037078658</c:v>
                </c:pt>
                <c:pt idx="7739">
                  <c:v>41.1228995151505</c:v>
                </c:pt>
                <c:pt idx="7740">
                  <c:v>41.12204999961614</c:v>
                </c:pt>
                <c:pt idx="7741">
                  <c:v>41.12180068015732</c:v>
                </c:pt>
                <c:pt idx="7742">
                  <c:v>41.12284965553044</c:v>
                </c:pt>
                <c:pt idx="7743">
                  <c:v>41.1235000553097</c:v>
                </c:pt>
                <c:pt idx="7744">
                  <c:v>41.12420053519963</c:v>
                </c:pt>
                <c:pt idx="7745">
                  <c:v>41.12314996032728</c:v>
                </c:pt>
                <c:pt idx="7746">
                  <c:v>41.12334999046288</c:v>
                </c:pt>
                <c:pt idx="7747">
                  <c:v>41.12394868659612</c:v>
                </c:pt>
                <c:pt idx="7748">
                  <c:v>41.12225052757275</c:v>
                </c:pt>
                <c:pt idx="7749">
                  <c:v>41.11865104675235</c:v>
                </c:pt>
                <c:pt idx="7750">
                  <c:v>41.11645009307904</c:v>
                </c:pt>
                <c:pt idx="7751">
                  <c:v>41.11675101661238</c:v>
                </c:pt>
                <c:pt idx="7752">
                  <c:v>41.11510167617598</c:v>
                </c:pt>
                <c:pt idx="7753">
                  <c:v>41.11430031204145</c:v>
                </c:pt>
                <c:pt idx="7754">
                  <c:v>41.11449979896497</c:v>
                </c:pt>
                <c:pt idx="7755">
                  <c:v>41.11585002975335</c:v>
                </c:pt>
                <c:pt idx="7756">
                  <c:v>41.11390009460229</c:v>
                </c:pt>
                <c:pt idx="7757">
                  <c:v>41.11539855231968</c:v>
                </c:pt>
                <c:pt idx="7758">
                  <c:v>41.11835042495295</c:v>
                </c:pt>
                <c:pt idx="7759">
                  <c:v>41.11859946670302</c:v>
                </c:pt>
                <c:pt idx="7760">
                  <c:v>41.11560001601902</c:v>
                </c:pt>
                <c:pt idx="7761">
                  <c:v>41.1119010482762</c:v>
                </c:pt>
                <c:pt idx="7762">
                  <c:v>41.10885122794934</c:v>
                </c:pt>
                <c:pt idx="7763">
                  <c:v>41.10919941863904</c:v>
                </c:pt>
                <c:pt idx="7764">
                  <c:v>41.10340140456901</c:v>
                </c:pt>
                <c:pt idx="7765">
                  <c:v>41.1005000465375</c:v>
                </c:pt>
                <c:pt idx="7766">
                  <c:v>41.10184959831165</c:v>
                </c:pt>
                <c:pt idx="7767">
                  <c:v>41.1044490127533</c:v>
                </c:pt>
                <c:pt idx="7768">
                  <c:v>41.10479955749541</c:v>
                </c:pt>
                <c:pt idx="7769">
                  <c:v>41.10584948654287</c:v>
                </c:pt>
                <c:pt idx="7770">
                  <c:v>41.10360000419314</c:v>
                </c:pt>
                <c:pt idx="7771">
                  <c:v>41.10175031967082</c:v>
                </c:pt>
                <c:pt idx="7772">
                  <c:v>41.10109908675804</c:v>
                </c:pt>
                <c:pt idx="7773">
                  <c:v>41.09900083122192</c:v>
                </c:pt>
                <c:pt idx="7774">
                  <c:v>41.10104884681277</c:v>
                </c:pt>
                <c:pt idx="7775">
                  <c:v>41.10329992561309</c:v>
                </c:pt>
                <c:pt idx="7776">
                  <c:v>41.10345026817231</c:v>
                </c:pt>
                <c:pt idx="7777">
                  <c:v>41.10539999503817</c:v>
                </c:pt>
                <c:pt idx="7778">
                  <c:v>41.10760013389518</c:v>
                </c:pt>
                <c:pt idx="7779">
                  <c:v>41.11044948348714</c:v>
                </c:pt>
                <c:pt idx="7780">
                  <c:v>41.11034992408531</c:v>
                </c:pt>
                <c:pt idx="7781">
                  <c:v>41.10939992255953</c:v>
                </c:pt>
                <c:pt idx="7782">
                  <c:v>41.10555187682986</c:v>
                </c:pt>
                <c:pt idx="7783">
                  <c:v>41.10670028190361</c:v>
                </c:pt>
                <c:pt idx="7784">
                  <c:v>41.10629891166536</c:v>
                </c:pt>
                <c:pt idx="7785">
                  <c:v>41.10704999351217</c:v>
                </c:pt>
                <c:pt idx="7786">
                  <c:v>41.11114930534311</c:v>
                </c:pt>
                <c:pt idx="7787">
                  <c:v>41.11334954070844</c:v>
                </c:pt>
                <c:pt idx="7788">
                  <c:v>41.11389963874534</c:v>
                </c:pt>
                <c:pt idx="7789">
                  <c:v>41.11664929313702</c:v>
                </c:pt>
                <c:pt idx="7790">
                  <c:v>41.1204500324202</c:v>
                </c:pt>
                <c:pt idx="7791">
                  <c:v>41.11949890518008</c:v>
                </c:pt>
                <c:pt idx="7792">
                  <c:v>41.1187994453394</c:v>
                </c:pt>
                <c:pt idx="7793">
                  <c:v>41.11365098914757</c:v>
                </c:pt>
                <c:pt idx="7794">
                  <c:v>41.10965140876213</c:v>
                </c:pt>
                <c:pt idx="7795">
                  <c:v>41.10824998130555</c:v>
                </c:pt>
                <c:pt idx="7796">
                  <c:v>41.10939895362753</c:v>
                </c:pt>
                <c:pt idx="7797">
                  <c:v>41.1100498031592</c:v>
                </c:pt>
                <c:pt idx="7798">
                  <c:v>41.10870086707655</c:v>
                </c:pt>
                <c:pt idx="7799">
                  <c:v>41.10795042800601</c:v>
                </c:pt>
                <c:pt idx="7800">
                  <c:v>41.10554992103425</c:v>
                </c:pt>
                <c:pt idx="7801">
                  <c:v>41.10229944267121</c:v>
                </c:pt>
                <c:pt idx="7802">
                  <c:v>41.1037501926403</c:v>
                </c:pt>
                <c:pt idx="7803">
                  <c:v>41.09979938545075</c:v>
                </c:pt>
                <c:pt idx="7804">
                  <c:v>41.10199921035746</c:v>
                </c:pt>
                <c:pt idx="7805">
                  <c:v>41.10285008697247</c:v>
                </c:pt>
                <c:pt idx="7806">
                  <c:v>41.10049949989114</c:v>
                </c:pt>
                <c:pt idx="7807">
                  <c:v>41.09740083389259</c:v>
                </c:pt>
                <c:pt idx="7808">
                  <c:v>41.10039937019246</c:v>
                </c:pt>
                <c:pt idx="7809">
                  <c:v>41.10074946823079</c:v>
                </c:pt>
                <c:pt idx="7810">
                  <c:v>41.10140001296895</c:v>
                </c:pt>
                <c:pt idx="7811">
                  <c:v>41.10009949989399</c:v>
                </c:pt>
                <c:pt idx="7812">
                  <c:v>41.0989002845745</c:v>
                </c:pt>
                <c:pt idx="7813">
                  <c:v>41.10034963111684</c:v>
                </c:pt>
                <c:pt idx="7814">
                  <c:v>41.10255000533652</c:v>
                </c:pt>
                <c:pt idx="7815">
                  <c:v>41.10024990882812</c:v>
                </c:pt>
                <c:pt idx="7816">
                  <c:v>41.10115024986226</c:v>
                </c:pt>
                <c:pt idx="7817">
                  <c:v>41.09890062865815</c:v>
                </c:pt>
                <c:pt idx="7818">
                  <c:v>41.09885070876771</c:v>
                </c:pt>
                <c:pt idx="7819">
                  <c:v>41.09820023345673</c:v>
                </c:pt>
                <c:pt idx="7820">
                  <c:v>41.09754992713715</c:v>
                </c:pt>
                <c:pt idx="7821">
                  <c:v>41.09495092620637</c:v>
                </c:pt>
                <c:pt idx="7822">
                  <c:v>41.09305110435525</c:v>
                </c:pt>
                <c:pt idx="7823">
                  <c:v>41.09289901733064</c:v>
                </c:pt>
                <c:pt idx="7824">
                  <c:v>41.09070045089538</c:v>
                </c:pt>
                <c:pt idx="7825">
                  <c:v>41.09430003127635</c:v>
                </c:pt>
                <c:pt idx="7826">
                  <c:v>41.09719999503795</c:v>
                </c:pt>
                <c:pt idx="7827">
                  <c:v>41.09570188140424</c:v>
                </c:pt>
                <c:pt idx="7828">
                  <c:v>41.09299946097962</c:v>
                </c:pt>
                <c:pt idx="7829">
                  <c:v>41.09229956054332</c:v>
                </c:pt>
                <c:pt idx="7830">
                  <c:v>41.09309989547183</c:v>
                </c:pt>
                <c:pt idx="7831">
                  <c:v>41.09744817657338</c:v>
                </c:pt>
                <c:pt idx="7832">
                  <c:v>41.09500032386495</c:v>
                </c:pt>
                <c:pt idx="7833">
                  <c:v>41.09335026206827</c:v>
                </c:pt>
                <c:pt idx="7834">
                  <c:v>41.09210071029156</c:v>
                </c:pt>
                <c:pt idx="7835">
                  <c:v>41.08885006599301</c:v>
                </c:pt>
                <c:pt idx="7836">
                  <c:v>41.08824969482157</c:v>
                </c:pt>
                <c:pt idx="7837">
                  <c:v>41.08650037841652</c:v>
                </c:pt>
                <c:pt idx="7838">
                  <c:v>41.08989996184753</c:v>
                </c:pt>
                <c:pt idx="7839">
                  <c:v>41.09039930992003</c:v>
                </c:pt>
                <c:pt idx="7840">
                  <c:v>41.08674989394785</c:v>
                </c:pt>
                <c:pt idx="7841">
                  <c:v>41.08295127334348</c:v>
                </c:pt>
                <c:pt idx="7842">
                  <c:v>41.0804008373234</c:v>
                </c:pt>
                <c:pt idx="7843">
                  <c:v>41.08255004806051</c:v>
                </c:pt>
                <c:pt idx="7844">
                  <c:v>41.07934936294259</c:v>
                </c:pt>
                <c:pt idx="7845">
                  <c:v>41.0819499755853</c:v>
                </c:pt>
                <c:pt idx="7846">
                  <c:v>41.08239932517608</c:v>
                </c:pt>
                <c:pt idx="7847">
                  <c:v>41.07975072707996</c:v>
                </c:pt>
                <c:pt idx="7848">
                  <c:v>41.07744950180129</c:v>
                </c:pt>
                <c:pt idx="7849">
                  <c:v>41.0788990867586</c:v>
                </c:pt>
                <c:pt idx="7850">
                  <c:v>41.077400076676</c:v>
                </c:pt>
                <c:pt idx="7851">
                  <c:v>41.07974948959233</c:v>
                </c:pt>
                <c:pt idx="7852">
                  <c:v>41.07985051574358</c:v>
                </c:pt>
                <c:pt idx="7853">
                  <c:v>41.08034942321681</c:v>
                </c:pt>
                <c:pt idx="7854">
                  <c:v>41.08279948806376</c:v>
                </c:pt>
                <c:pt idx="7855">
                  <c:v>41.08459998588295</c:v>
                </c:pt>
                <c:pt idx="7856">
                  <c:v>41.08184980926304</c:v>
                </c:pt>
                <c:pt idx="7857">
                  <c:v>41.08269943046614</c:v>
                </c:pt>
                <c:pt idx="7858">
                  <c:v>41.08040059547054</c:v>
                </c:pt>
                <c:pt idx="7859">
                  <c:v>41.08449895362353</c:v>
                </c:pt>
                <c:pt idx="7860">
                  <c:v>41.083450074766</c:v>
                </c:pt>
                <c:pt idx="7861">
                  <c:v>41.08069949683702</c:v>
                </c:pt>
                <c:pt idx="7862">
                  <c:v>41.08149987105934</c:v>
                </c:pt>
                <c:pt idx="7863">
                  <c:v>41.08394969139042</c:v>
                </c:pt>
                <c:pt idx="7864">
                  <c:v>41.0870986606569</c:v>
                </c:pt>
                <c:pt idx="7865">
                  <c:v>41.08609996451924</c:v>
                </c:pt>
                <c:pt idx="7866">
                  <c:v>41.08359987106087</c:v>
                </c:pt>
                <c:pt idx="7867">
                  <c:v>41.08325127601709</c:v>
                </c:pt>
                <c:pt idx="7868">
                  <c:v>41.08684987258675</c:v>
                </c:pt>
                <c:pt idx="7869">
                  <c:v>41.08350021514707</c:v>
                </c:pt>
                <c:pt idx="7870">
                  <c:v>41.08510001601826</c:v>
                </c:pt>
                <c:pt idx="7871">
                  <c:v>41.08639939727436</c:v>
                </c:pt>
                <c:pt idx="7872">
                  <c:v>41.0906992221826</c:v>
                </c:pt>
                <c:pt idx="7873">
                  <c:v>41.09394952544972</c:v>
                </c:pt>
                <c:pt idx="7874">
                  <c:v>41.0922502769463</c:v>
                </c:pt>
                <c:pt idx="7875">
                  <c:v>41.08890004310524</c:v>
                </c:pt>
                <c:pt idx="7876">
                  <c:v>41.0900996959681</c:v>
                </c:pt>
                <c:pt idx="7877">
                  <c:v>41.08939945449674</c:v>
                </c:pt>
                <c:pt idx="7878">
                  <c:v>41.092999068067</c:v>
                </c:pt>
                <c:pt idx="7879">
                  <c:v>41.09204923248034</c:v>
                </c:pt>
                <c:pt idx="7880">
                  <c:v>41.08970004272487</c:v>
                </c:pt>
                <c:pt idx="7881">
                  <c:v>41.08765025558387</c:v>
                </c:pt>
                <c:pt idx="7882">
                  <c:v>41.0896483028373</c:v>
                </c:pt>
                <c:pt idx="7883">
                  <c:v>41.090900199506</c:v>
                </c:pt>
                <c:pt idx="7884">
                  <c:v>41.09315002898804</c:v>
                </c:pt>
                <c:pt idx="7885">
                  <c:v>41.09144989928973</c:v>
                </c:pt>
                <c:pt idx="7886">
                  <c:v>41.0909497634857</c:v>
                </c:pt>
                <c:pt idx="7887">
                  <c:v>41.08829965934272</c:v>
                </c:pt>
                <c:pt idx="7888">
                  <c:v>41.08719958381332</c:v>
                </c:pt>
              </c:numCache>
            </c:numRef>
          </c:yVal>
          <c:smooth val="0"/>
          <c:extLst xmlns:c16r2="http://schemas.microsoft.com/office/drawing/2015/06/chart">
            <c:ext xmlns:c16="http://schemas.microsoft.com/office/drawing/2014/chart" uri="{C3380CC4-5D6E-409C-BE32-E72D297353CC}">
              <c16:uniqueId val="{00000000-6238-4B5A-BBF4-2F0B877A51DF}"/>
            </c:ext>
          </c:extLst>
        </c:ser>
        <c:ser>
          <c:idx val="1"/>
          <c:order val="1"/>
          <c:tx>
            <c:strRef>
              <c:f>Sheet1!$D$1</c:f>
              <c:strCache>
                <c:ptCount val="1"/>
                <c:pt idx="0">
                  <c:v>200 nM</c:v>
                </c:pt>
              </c:strCache>
            </c:strRef>
          </c:tx>
          <c:spPr>
            <a:ln w="25400">
              <a:solidFill>
                <a:srgbClr val="B06EB2"/>
              </a:solidFill>
            </a:ln>
          </c:spPr>
          <c:marker>
            <c:symbol val="none"/>
          </c:marker>
          <c:xVal>
            <c:numRef>
              <c:f>Sheet1!$C$2:$C$20297</c:f>
              <c:numCache>
                <c:formatCode>General</c:formatCode>
                <c:ptCount val="20296"/>
                <c:pt idx="0">
                  <c:v>-39.5</c:v>
                </c:pt>
                <c:pt idx="1">
                  <c:v>-39.40000152587891</c:v>
                </c:pt>
                <c:pt idx="2">
                  <c:v>-39.30000305175779</c:v>
                </c:pt>
                <c:pt idx="3">
                  <c:v>-39.20000076293945</c:v>
                </c:pt>
                <c:pt idx="4">
                  <c:v>-39.10000228881836</c:v>
                </c:pt>
                <c:pt idx="5">
                  <c:v>-39.0</c:v>
                </c:pt>
                <c:pt idx="6">
                  <c:v>-38.90000152587891</c:v>
                </c:pt>
                <c:pt idx="7">
                  <c:v>-38.80000305175779</c:v>
                </c:pt>
                <c:pt idx="8">
                  <c:v>-38.70000076293945</c:v>
                </c:pt>
                <c:pt idx="9">
                  <c:v>-38.60000228881836</c:v>
                </c:pt>
                <c:pt idx="10">
                  <c:v>-38.5</c:v>
                </c:pt>
                <c:pt idx="11">
                  <c:v>-38.40000152587891</c:v>
                </c:pt>
                <c:pt idx="12">
                  <c:v>-38.30000305175779</c:v>
                </c:pt>
                <c:pt idx="13">
                  <c:v>-38.20000076293945</c:v>
                </c:pt>
                <c:pt idx="14">
                  <c:v>-38.10000228881836</c:v>
                </c:pt>
                <c:pt idx="15">
                  <c:v>-38.0</c:v>
                </c:pt>
                <c:pt idx="16">
                  <c:v>-37.90000152587891</c:v>
                </c:pt>
                <c:pt idx="17">
                  <c:v>-37.80000305175779</c:v>
                </c:pt>
                <c:pt idx="18">
                  <c:v>-37.70000076293945</c:v>
                </c:pt>
                <c:pt idx="19">
                  <c:v>-37.60000228881836</c:v>
                </c:pt>
                <c:pt idx="20">
                  <c:v>-37.5</c:v>
                </c:pt>
                <c:pt idx="21">
                  <c:v>-37.40000152587891</c:v>
                </c:pt>
                <c:pt idx="22">
                  <c:v>-37.30000305175779</c:v>
                </c:pt>
                <c:pt idx="23">
                  <c:v>-37.20000076293945</c:v>
                </c:pt>
                <c:pt idx="24">
                  <c:v>-37.10000228881836</c:v>
                </c:pt>
                <c:pt idx="25">
                  <c:v>-37.0</c:v>
                </c:pt>
                <c:pt idx="26">
                  <c:v>-36.90000152587891</c:v>
                </c:pt>
                <c:pt idx="27">
                  <c:v>-36.80000305175779</c:v>
                </c:pt>
                <c:pt idx="28">
                  <c:v>-36.70000076293945</c:v>
                </c:pt>
                <c:pt idx="29">
                  <c:v>-36.60000228881836</c:v>
                </c:pt>
                <c:pt idx="30">
                  <c:v>-36.5</c:v>
                </c:pt>
                <c:pt idx="31">
                  <c:v>-36.40000152587891</c:v>
                </c:pt>
                <c:pt idx="32">
                  <c:v>-36.30000305175779</c:v>
                </c:pt>
                <c:pt idx="33">
                  <c:v>-36.20000076293945</c:v>
                </c:pt>
                <c:pt idx="34">
                  <c:v>-36.10000228881836</c:v>
                </c:pt>
                <c:pt idx="35">
                  <c:v>-36.0</c:v>
                </c:pt>
                <c:pt idx="36">
                  <c:v>-35.90000152587891</c:v>
                </c:pt>
                <c:pt idx="37">
                  <c:v>-35.80000305175779</c:v>
                </c:pt>
                <c:pt idx="38">
                  <c:v>-35.70000076293945</c:v>
                </c:pt>
                <c:pt idx="39">
                  <c:v>-35.60000228881836</c:v>
                </c:pt>
                <c:pt idx="40">
                  <c:v>-35.5</c:v>
                </c:pt>
                <c:pt idx="41">
                  <c:v>-35.40000152587891</c:v>
                </c:pt>
                <c:pt idx="42">
                  <c:v>-35.30000305175779</c:v>
                </c:pt>
                <c:pt idx="43">
                  <c:v>-35.20000076293945</c:v>
                </c:pt>
                <c:pt idx="44">
                  <c:v>-35.10000228881836</c:v>
                </c:pt>
                <c:pt idx="45">
                  <c:v>-35.0</c:v>
                </c:pt>
                <c:pt idx="46">
                  <c:v>-34.90000152587891</c:v>
                </c:pt>
                <c:pt idx="47">
                  <c:v>-34.80000305175779</c:v>
                </c:pt>
                <c:pt idx="48">
                  <c:v>-34.70000076293945</c:v>
                </c:pt>
                <c:pt idx="49">
                  <c:v>-34.60000228881836</c:v>
                </c:pt>
                <c:pt idx="50">
                  <c:v>-34.5</c:v>
                </c:pt>
                <c:pt idx="51">
                  <c:v>-34.40000152587891</c:v>
                </c:pt>
                <c:pt idx="52">
                  <c:v>-34.30000305175779</c:v>
                </c:pt>
                <c:pt idx="53">
                  <c:v>-34.20000076293945</c:v>
                </c:pt>
                <c:pt idx="54">
                  <c:v>-34.10000228881836</c:v>
                </c:pt>
                <c:pt idx="55">
                  <c:v>-34.0</c:v>
                </c:pt>
                <c:pt idx="56">
                  <c:v>-33.90000152587891</c:v>
                </c:pt>
                <c:pt idx="57">
                  <c:v>-33.80000305175779</c:v>
                </c:pt>
                <c:pt idx="58">
                  <c:v>-33.70000076293945</c:v>
                </c:pt>
                <c:pt idx="59">
                  <c:v>-33.60000228881836</c:v>
                </c:pt>
                <c:pt idx="60">
                  <c:v>-33.5</c:v>
                </c:pt>
                <c:pt idx="61">
                  <c:v>-33.40000152587891</c:v>
                </c:pt>
                <c:pt idx="62">
                  <c:v>-33.30000305175779</c:v>
                </c:pt>
                <c:pt idx="63">
                  <c:v>-33.20000076293945</c:v>
                </c:pt>
                <c:pt idx="64">
                  <c:v>-33.10000228881836</c:v>
                </c:pt>
                <c:pt idx="65">
                  <c:v>-33.0</c:v>
                </c:pt>
                <c:pt idx="66">
                  <c:v>-32.90000152587891</c:v>
                </c:pt>
                <c:pt idx="67">
                  <c:v>-32.80000305175779</c:v>
                </c:pt>
                <c:pt idx="68">
                  <c:v>-32.70000076293945</c:v>
                </c:pt>
                <c:pt idx="69">
                  <c:v>-32.60000228881836</c:v>
                </c:pt>
                <c:pt idx="70">
                  <c:v>-32.5</c:v>
                </c:pt>
                <c:pt idx="71">
                  <c:v>-32.40000152587891</c:v>
                </c:pt>
                <c:pt idx="72">
                  <c:v>-32.30000305175779</c:v>
                </c:pt>
                <c:pt idx="73">
                  <c:v>-32.20000076293945</c:v>
                </c:pt>
                <c:pt idx="74">
                  <c:v>-32.10000228881836</c:v>
                </c:pt>
                <c:pt idx="75">
                  <c:v>-32.0</c:v>
                </c:pt>
                <c:pt idx="76">
                  <c:v>-31.90000152587891</c:v>
                </c:pt>
                <c:pt idx="77">
                  <c:v>-31.80000114440918</c:v>
                </c:pt>
                <c:pt idx="78">
                  <c:v>-31.70000076293945</c:v>
                </c:pt>
                <c:pt idx="79">
                  <c:v>-31.60000228881836</c:v>
                </c:pt>
                <c:pt idx="80">
                  <c:v>-31.50000190734863</c:v>
                </c:pt>
                <c:pt idx="81">
                  <c:v>-31.40000152587891</c:v>
                </c:pt>
                <c:pt idx="82">
                  <c:v>-31.30000114440918</c:v>
                </c:pt>
                <c:pt idx="83">
                  <c:v>-31.20000076293945</c:v>
                </c:pt>
                <c:pt idx="84">
                  <c:v>-31.10000228881836</c:v>
                </c:pt>
                <c:pt idx="85">
                  <c:v>-31.00000190734863</c:v>
                </c:pt>
                <c:pt idx="86">
                  <c:v>-30.90000152587891</c:v>
                </c:pt>
                <c:pt idx="87">
                  <c:v>-30.80000114440918</c:v>
                </c:pt>
                <c:pt idx="88">
                  <c:v>-30.70000076293945</c:v>
                </c:pt>
                <c:pt idx="89">
                  <c:v>-30.60000228881836</c:v>
                </c:pt>
                <c:pt idx="90">
                  <c:v>-30.50000190734863</c:v>
                </c:pt>
                <c:pt idx="91">
                  <c:v>-30.40000152587891</c:v>
                </c:pt>
                <c:pt idx="92">
                  <c:v>-30.30000114440918</c:v>
                </c:pt>
                <c:pt idx="93">
                  <c:v>-30.20000076293945</c:v>
                </c:pt>
                <c:pt idx="94">
                  <c:v>-30.10000228881836</c:v>
                </c:pt>
                <c:pt idx="95">
                  <c:v>-30.00000190734863</c:v>
                </c:pt>
                <c:pt idx="96">
                  <c:v>-29.90000152587891</c:v>
                </c:pt>
                <c:pt idx="97">
                  <c:v>-29.80000114440918</c:v>
                </c:pt>
                <c:pt idx="98">
                  <c:v>-29.70000076293945</c:v>
                </c:pt>
                <c:pt idx="99">
                  <c:v>-29.60000228881836</c:v>
                </c:pt>
                <c:pt idx="100">
                  <c:v>-29.50000190734863</c:v>
                </c:pt>
                <c:pt idx="101">
                  <c:v>-29.40000152587891</c:v>
                </c:pt>
                <c:pt idx="102">
                  <c:v>-29.30000114440918</c:v>
                </c:pt>
                <c:pt idx="103">
                  <c:v>-29.20000076293945</c:v>
                </c:pt>
                <c:pt idx="104">
                  <c:v>-29.10000228881836</c:v>
                </c:pt>
                <c:pt idx="105">
                  <c:v>-29.00000190734863</c:v>
                </c:pt>
                <c:pt idx="106">
                  <c:v>-28.90000152587891</c:v>
                </c:pt>
                <c:pt idx="107">
                  <c:v>-28.80000114440918</c:v>
                </c:pt>
                <c:pt idx="108">
                  <c:v>-28.70000076293945</c:v>
                </c:pt>
                <c:pt idx="109">
                  <c:v>-28.60000228881836</c:v>
                </c:pt>
                <c:pt idx="110">
                  <c:v>-28.50000190734863</c:v>
                </c:pt>
                <c:pt idx="111">
                  <c:v>-28.40000152587891</c:v>
                </c:pt>
                <c:pt idx="112">
                  <c:v>-28.30000114440918</c:v>
                </c:pt>
                <c:pt idx="113">
                  <c:v>-28.20000076293945</c:v>
                </c:pt>
                <c:pt idx="114">
                  <c:v>-28.10000228881836</c:v>
                </c:pt>
                <c:pt idx="115">
                  <c:v>-28.00000190734863</c:v>
                </c:pt>
                <c:pt idx="116">
                  <c:v>-27.90000152587891</c:v>
                </c:pt>
                <c:pt idx="117">
                  <c:v>-27.80000114440918</c:v>
                </c:pt>
                <c:pt idx="118">
                  <c:v>-27.70000076293945</c:v>
                </c:pt>
                <c:pt idx="119">
                  <c:v>-27.60000228881836</c:v>
                </c:pt>
                <c:pt idx="120">
                  <c:v>-27.50000190734863</c:v>
                </c:pt>
                <c:pt idx="121">
                  <c:v>-27.40000152587891</c:v>
                </c:pt>
                <c:pt idx="122">
                  <c:v>-27.30000114440918</c:v>
                </c:pt>
                <c:pt idx="123">
                  <c:v>-27.20000076293945</c:v>
                </c:pt>
                <c:pt idx="124">
                  <c:v>-27.10000228881836</c:v>
                </c:pt>
                <c:pt idx="125">
                  <c:v>-27.00000190734863</c:v>
                </c:pt>
                <c:pt idx="126">
                  <c:v>-26.90000152587891</c:v>
                </c:pt>
                <c:pt idx="127">
                  <c:v>-26.80000114440918</c:v>
                </c:pt>
                <c:pt idx="128">
                  <c:v>-26.70000076293945</c:v>
                </c:pt>
                <c:pt idx="129">
                  <c:v>-26.60000228881836</c:v>
                </c:pt>
                <c:pt idx="130">
                  <c:v>-26.50000190734863</c:v>
                </c:pt>
                <c:pt idx="131">
                  <c:v>-26.40000152587891</c:v>
                </c:pt>
                <c:pt idx="132">
                  <c:v>-26.30000114440918</c:v>
                </c:pt>
                <c:pt idx="133">
                  <c:v>-26.20000076293945</c:v>
                </c:pt>
                <c:pt idx="134">
                  <c:v>-26.10000228881836</c:v>
                </c:pt>
                <c:pt idx="135">
                  <c:v>-26.00000190734863</c:v>
                </c:pt>
                <c:pt idx="136">
                  <c:v>-25.90000152587891</c:v>
                </c:pt>
                <c:pt idx="137">
                  <c:v>-25.80000114440918</c:v>
                </c:pt>
                <c:pt idx="138">
                  <c:v>-25.70000076293945</c:v>
                </c:pt>
                <c:pt idx="139">
                  <c:v>-25.60000228881836</c:v>
                </c:pt>
                <c:pt idx="140">
                  <c:v>-25.50000190734863</c:v>
                </c:pt>
                <c:pt idx="141">
                  <c:v>-25.40000152587891</c:v>
                </c:pt>
                <c:pt idx="142">
                  <c:v>-25.30000114440918</c:v>
                </c:pt>
                <c:pt idx="143">
                  <c:v>-25.20000076293945</c:v>
                </c:pt>
                <c:pt idx="144">
                  <c:v>-25.10000228881836</c:v>
                </c:pt>
                <c:pt idx="145">
                  <c:v>-25.00000190734863</c:v>
                </c:pt>
                <c:pt idx="146">
                  <c:v>-24.90000152587891</c:v>
                </c:pt>
                <c:pt idx="147">
                  <c:v>-24.80000114440918</c:v>
                </c:pt>
                <c:pt idx="148">
                  <c:v>-24.70000076293945</c:v>
                </c:pt>
                <c:pt idx="149">
                  <c:v>-24.60000228881836</c:v>
                </c:pt>
                <c:pt idx="150">
                  <c:v>-24.50000190734863</c:v>
                </c:pt>
                <c:pt idx="151">
                  <c:v>-24.40000152587891</c:v>
                </c:pt>
                <c:pt idx="152">
                  <c:v>-24.30000114440918</c:v>
                </c:pt>
                <c:pt idx="153">
                  <c:v>-24.20000076293945</c:v>
                </c:pt>
                <c:pt idx="154">
                  <c:v>-24.10000228881836</c:v>
                </c:pt>
                <c:pt idx="155">
                  <c:v>-24.00000190734863</c:v>
                </c:pt>
                <c:pt idx="156">
                  <c:v>-23.90000152587891</c:v>
                </c:pt>
                <c:pt idx="157">
                  <c:v>-23.80000114440918</c:v>
                </c:pt>
                <c:pt idx="158">
                  <c:v>-23.70000076293945</c:v>
                </c:pt>
                <c:pt idx="159">
                  <c:v>-23.60000228881836</c:v>
                </c:pt>
                <c:pt idx="160">
                  <c:v>-23.50000190734863</c:v>
                </c:pt>
                <c:pt idx="161">
                  <c:v>-23.40000152587891</c:v>
                </c:pt>
                <c:pt idx="162">
                  <c:v>-23.30000114440918</c:v>
                </c:pt>
                <c:pt idx="163">
                  <c:v>-23.20000076293945</c:v>
                </c:pt>
                <c:pt idx="164">
                  <c:v>-23.10000228881836</c:v>
                </c:pt>
                <c:pt idx="165">
                  <c:v>-23.00000190734863</c:v>
                </c:pt>
                <c:pt idx="166">
                  <c:v>-22.90000152587891</c:v>
                </c:pt>
                <c:pt idx="167">
                  <c:v>-22.80000114440918</c:v>
                </c:pt>
                <c:pt idx="168">
                  <c:v>-22.70000076293945</c:v>
                </c:pt>
                <c:pt idx="169">
                  <c:v>-22.60000228881836</c:v>
                </c:pt>
                <c:pt idx="170">
                  <c:v>-22.50000190734863</c:v>
                </c:pt>
                <c:pt idx="171">
                  <c:v>-22.40000152587891</c:v>
                </c:pt>
                <c:pt idx="172">
                  <c:v>-22.30000114440918</c:v>
                </c:pt>
                <c:pt idx="173">
                  <c:v>-22.20000076293945</c:v>
                </c:pt>
                <c:pt idx="174">
                  <c:v>-22.10000228881836</c:v>
                </c:pt>
                <c:pt idx="175">
                  <c:v>-22.00000190734863</c:v>
                </c:pt>
                <c:pt idx="176">
                  <c:v>-21.90000152587891</c:v>
                </c:pt>
                <c:pt idx="177">
                  <c:v>-21.80000114440918</c:v>
                </c:pt>
                <c:pt idx="178">
                  <c:v>-21.70000076293945</c:v>
                </c:pt>
                <c:pt idx="179">
                  <c:v>-21.60000228881836</c:v>
                </c:pt>
                <c:pt idx="180">
                  <c:v>-21.50000190734863</c:v>
                </c:pt>
                <c:pt idx="181">
                  <c:v>-21.40000152587891</c:v>
                </c:pt>
                <c:pt idx="182">
                  <c:v>-21.30000114440918</c:v>
                </c:pt>
                <c:pt idx="183">
                  <c:v>-21.20000076293945</c:v>
                </c:pt>
                <c:pt idx="184">
                  <c:v>-21.10000228881836</c:v>
                </c:pt>
                <c:pt idx="185">
                  <c:v>-21.00000190734863</c:v>
                </c:pt>
                <c:pt idx="186">
                  <c:v>-20.90000152587891</c:v>
                </c:pt>
                <c:pt idx="187">
                  <c:v>-20.80000114440918</c:v>
                </c:pt>
                <c:pt idx="188">
                  <c:v>-20.70000076293945</c:v>
                </c:pt>
                <c:pt idx="189">
                  <c:v>-20.60000228881836</c:v>
                </c:pt>
                <c:pt idx="190">
                  <c:v>-20.50000190734863</c:v>
                </c:pt>
                <c:pt idx="191">
                  <c:v>-20.40000152587891</c:v>
                </c:pt>
                <c:pt idx="192">
                  <c:v>-20.30000114440918</c:v>
                </c:pt>
                <c:pt idx="193">
                  <c:v>-20.20000076293945</c:v>
                </c:pt>
                <c:pt idx="194">
                  <c:v>-20.10000228881836</c:v>
                </c:pt>
                <c:pt idx="195">
                  <c:v>-20.00000190734863</c:v>
                </c:pt>
                <c:pt idx="196">
                  <c:v>-19.90000152587891</c:v>
                </c:pt>
                <c:pt idx="197">
                  <c:v>-19.80000114440918</c:v>
                </c:pt>
                <c:pt idx="198">
                  <c:v>-19.70000076293945</c:v>
                </c:pt>
                <c:pt idx="199">
                  <c:v>-19.60000228881836</c:v>
                </c:pt>
                <c:pt idx="200">
                  <c:v>-19.50000190734863</c:v>
                </c:pt>
                <c:pt idx="201">
                  <c:v>-19.40000152587891</c:v>
                </c:pt>
                <c:pt idx="202">
                  <c:v>-19.30000114440918</c:v>
                </c:pt>
                <c:pt idx="203">
                  <c:v>-19.20000076293945</c:v>
                </c:pt>
                <c:pt idx="204">
                  <c:v>-19.10000228881836</c:v>
                </c:pt>
                <c:pt idx="205">
                  <c:v>-19.00000190734863</c:v>
                </c:pt>
                <c:pt idx="206">
                  <c:v>-18.90000152587891</c:v>
                </c:pt>
                <c:pt idx="207">
                  <c:v>-18.80000114440918</c:v>
                </c:pt>
                <c:pt idx="208">
                  <c:v>-18.70000076293945</c:v>
                </c:pt>
                <c:pt idx="209">
                  <c:v>-18.60000228881836</c:v>
                </c:pt>
                <c:pt idx="210">
                  <c:v>-18.50000190734863</c:v>
                </c:pt>
                <c:pt idx="211">
                  <c:v>-18.40000152587891</c:v>
                </c:pt>
                <c:pt idx="212">
                  <c:v>-18.30000114440918</c:v>
                </c:pt>
                <c:pt idx="213">
                  <c:v>-18.20000076293945</c:v>
                </c:pt>
                <c:pt idx="214">
                  <c:v>-18.10000228881836</c:v>
                </c:pt>
                <c:pt idx="215">
                  <c:v>-18.00000190734863</c:v>
                </c:pt>
                <c:pt idx="216">
                  <c:v>-17.90000152587891</c:v>
                </c:pt>
                <c:pt idx="217">
                  <c:v>-17.80000114440918</c:v>
                </c:pt>
                <c:pt idx="218">
                  <c:v>-17.70000076293945</c:v>
                </c:pt>
                <c:pt idx="219">
                  <c:v>-17.60000228881836</c:v>
                </c:pt>
                <c:pt idx="220">
                  <c:v>-17.50000190734863</c:v>
                </c:pt>
                <c:pt idx="221">
                  <c:v>-17.40000152587891</c:v>
                </c:pt>
                <c:pt idx="222">
                  <c:v>-17.30000114440918</c:v>
                </c:pt>
                <c:pt idx="223">
                  <c:v>-17.20000076293945</c:v>
                </c:pt>
                <c:pt idx="224">
                  <c:v>-17.10000228881836</c:v>
                </c:pt>
                <c:pt idx="225">
                  <c:v>-17.00000190734863</c:v>
                </c:pt>
                <c:pt idx="226">
                  <c:v>-16.90000152587891</c:v>
                </c:pt>
                <c:pt idx="227">
                  <c:v>-16.80000114440918</c:v>
                </c:pt>
                <c:pt idx="228">
                  <c:v>-16.70000076293945</c:v>
                </c:pt>
                <c:pt idx="229">
                  <c:v>-16.60000228881836</c:v>
                </c:pt>
                <c:pt idx="230">
                  <c:v>-16.50000190734863</c:v>
                </c:pt>
                <c:pt idx="231">
                  <c:v>-16.40000152587891</c:v>
                </c:pt>
                <c:pt idx="232">
                  <c:v>-16.30000114440918</c:v>
                </c:pt>
                <c:pt idx="233">
                  <c:v>-16.20000076293945</c:v>
                </c:pt>
                <c:pt idx="234">
                  <c:v>-16.10000228881836</c:v>
                </c:pt>
                <c:pt idx="235">
                  <c:v>-16.00000190734863</c:v>
                </c:pt>
                <c:pt idx="236">
                  <c:v>-15.90000152587891</c:v>
                </c:pt>
                <c:pt idx="237">
                  <c:v>-15.80000114440918</c:v>
                </c:pt>
                <c:pt idx="238">
                  <c:v>-15.70000076293945</c:v>
                </c:pt>
                <c:pt idx="239">
                  <c:v>-15.60000228881836</c:v>
                </c:pt>
                <c:pt idx="240">
                  <c:v>-15.50000190734863</c:v>
                </c:pt>
                <c:pt idx="241">
                  <c:v>-15.40000152587891</c:v>
                </c:pt>
                <c:pt idx="242">
                  <c:v>-15.30000114440918</c:v>
                </c:pt>
                <c:pt idx="243">
                  <c:v>-15.20000076293945</c:v>
                </c:pt>
                <c:pt idx="244">
                  <c:v>-15.10000228881836</c:v>
                </c:pt>
                <c:pt idx="245">
                  <c:v>-15.00000190734863</c:v>
                </c:pt>
                <c:pt idx="246">
                  <c:v>-14.90000152587891</c:v>
                </c:pt>
                <c:pt idx="247">
                  <c:v>-14.80000114440918</c:v>
                </c:pt>
                <c:pt idx="248">
                  <c:v>-14.70000076293945</c:v>
                </c:pt>
                <c:pt idx="249">
                  <c:v>-14.60000228881836</c:v>
                </c:pt>
                <c:pt idx="250">
                  <c:v>-14.50000190734863</c:v>
                </c:pt>
                <c:pt idx="251">
                  <c:v>-14.40000152587891</c:v>
                </c:pt>
                <c:pt idx="252">
                  <c:v>-14.30000114440918</c:v>
                </c:pt>
                <c:pt idx="253">
                  <c:v>-14.20000076293945</c:v>
                </c:pt>
                <c:pt idx="254">
                  <c:v>-14.10000228881836</c:v>
                </c:pt>
                <c:pt idx="255">
                  <c:v>-14.00000190734863</c:v>
                </c:pt>
                <c:pt idx="256">
                  <c:v>-13.90000152587891</c:v>
                </c:pt>
                <c:pt idx="257">
                  <c:v>-13.80000114440918</c:v>
                </c:pt>
                <c:pt idx="258">
                  <c:v>-13.70000076293945</c:v>
                </c:pt>
                <c:pt idx="259">
                  <c:v>-13.60000228881836</c:v>
                </c:pt>
                <c:pt idx="260">
                  <c:v>-13.50000190734863</c:v>
                </c:pt>
                <c:pt idx="261">
                  <c:v>-13.40000152587891</c:v>
                </c:pt>
                <c:pt idx="262">
                  <c:v>-13.30000114440918</c:v>
                </c:pt>
                <c:pt idx="263">
                  <c:v>-13.20000076293945</c:v>
                </c:pt>
                <c:pt idx="264">
                  <c:v>-13.10000228881836</c:v>
                </c:pt>
                <c:pt idx="265">
                  <c:v>-13.00000190734863</c:v>
                </c:pt>
                <c:pt idx="266">
                  <c:v>-12.90000152587891</c:v>
                </c:pt>
                <c:pt idx="267">
                  <c:v>-12.80000114440918</c:v>
                </c:pt>
                <c:pt idx="268">
                  <c:v>-12.70000076293945</c:v>
                </c:pt>
                <c:pt idx="269">
                  <c:v>-12.60000228881836</c:v>
                </c:pt>
                <c:pt idx="270">
                  <c:v>-12.50000190734863</c:v>
                </c:pt>
                <c:pt idx="271">
                  <c:v>-12.40000152587891</c:v>
                </c:pt>
                <c:pt idx="272">
                  <c:v>-12.30000114440918</c:v>
                </c:pt>
                <c:pt idx="273">
                  <c:v>-12.20000076293945</c:v>
                </c:pt>
                <c:pt idx="274">
                  <c:v>-12.10000228881836</c:v>
                </c:pt>
                <c:pt idx="275">
                  <c:v>-12.00000190734863</c:v>
                </c:pt>
                <c:pt idx="276">
                  <c:v>-11.90000152587891</c:v>
                </c:pt>
                <c:pt idx="277">
                  <c:v>-11.80000114440918</c:v>
                </c:pt>
                <c:pt idx="278">
                  <c:v>-11.70000076293945</c:v>
                </c:pt>
                <c:pt idx="279">
                  <c:v>-11.60000228881836</c:v>
                </c:pt>
                <c:pt idx="280">
                  <c:v>-11.50000190734863</c:v>
                </c:pt>
                <c:pt idx="281">
                  <c:v>-11.40000152587891</c:v>
                </c:pt>
                <c:pt idx="282">
                  <c:v>-11.30000114440918</c:v>
                </c:pt>
                <c:pt idx="283">
                  <c:v>-11.20000076293945</c:v>
                </c:pt>
                <c:pt idx="284">
                  <c:v>-11.10000228881836</c:v>
                </c:pt>
                <c:pt idx="285">
                  <c:v>-11.00000190734863</c:v>
                </c:pt>
                <c:pt idx="286">
                  <c:v>-10.90000152587891</c:v>
                </c:pt>
                <c:pt idx="287">
                  <c:v>-10.80000114440918</c:v>
                </c:pt>
                <c:pt idx="288">
                  <c:v>-10.70000076293945</c:v>
                </c:pt>
                <c:pt idx="289">
                  <c:v>-10.60000228881836</c:v>
                </c:pt>
                <c:pt idx="290">
                  <c:v>-10.50000190734863</c:v>
                </c:pt>
                <c:pt idx="291">
                  <c:v>-10.40000152587891</c:v>
                </c:pt>
                <c:pt idx="292">
                  <c:v>-10.30000114440918</c:v>
                </c:pt>
                <c:pt idx="293">
                  <c:v>-10.20000076293945</c:v>
                </c:pt>
                <c:pt idx="294">
                  <c:v>-10.10000228881836</c:v>
                </c:pt>
                <c:pt idx="295">
                  <c:v>-10.00000190734863</c:v>
                </c:pt>
                <c:pt idx="296">
                  <c:v>-9.900001525878906</c:v>
                </c:pt>
                <c:pt idx="297">
                  <c:v>-9.80000114440918</c:v>
                </c:pt>
                <c:pt idx="298">
                  <c:v>-9.70000076293945</c:v>
                </c:pt>
                <c:pt idx="299">
                  <c:v>-9.60000228881836</c:v>
                </c:pt>
                <c:pt idx="300">
                  <c:v>-9.500001907348632</c:v>
                </c:pt>
                <c:pt idx="301">
                  <c:v>-9.400001525878906</c:v>
                </c:pt>
                <c:pt idx="302">
                  <c:v>-9.30000114440918</c:v>
                </c:pt>
                <c:pt idx="303">
                  <c:v>-9.20000076293945</c:v>
                </c:pt>
                <c:pt idx="304">
                  <c:v>-9.10000228881836</c:v>
                </c:pt>
                <c:pt idx="305">
                  <c:v>-9.000001907348632</c:v>
                </c:pt>
                <c:pt idx="306">
                  <c:v>-8.900001525878906</c:v>
                </c:pt>
                <c:pt idx="307">
                  <c:v>-8.80000114440918</c:v>
                </c:pt>
                <c:pt idx="308">
                  <c:v>-8.70000076293945</c:v>
                </c:pt>
                <c:pt idx="309">
                  <c:v>-8.60000228881836</c:v>
                </c:pt>
                <c:pt idx="310">
                  <c:v>-8.500001907348632</c:v>
                </c:pt>
                <c:pt idx="311">
                  <c:v>-8.400001525878906</c:v>
                </c:pt>
                <c:pt idx="312">
                  <c:v>-8.30000114440918</c:v>
                </c:pt>
                <c:pt idx="313">
                  <c:v>-8.20000076293945</c:v>
                </c:pt>
                <c:pt idx="314">
                  <c:v>-8.10000228881836</c:v>
                </c:pt>
                <c:pt idx="315">
                  <c:v>-8.000001907348632</c:v>
                </c:pt>
                <c:pt idx="316">
                  <c:v>-7.900001525878906</c:v>
                </c:pt>
                <c:pt idx="317">
                  <c:v>-7.800003051757812</c:v>
                </c:pt>
                <c:pt idx="318">
                  <c:v>-7.700000762939451</c:v>
                </c:pt>
                <c:pt idx="319">
                  <c:v>-7.600002288818358</c:v>
                </c:pt>
                <c:pt idx="320">
                  <c:v>-7.5</c:v>
                </c:pt>
                <c:pt idx="321">
                  <c:v>-7.400001525878906</c:v>
                </c:pt>
                <c:pt idx="322">
                  <c:v>-7.300003051757812</c:v>
                </c:pt>
                <c:pt idx="323">
                  <c:v>-7.200000762939451</c:v>
                </c:pt>
                <c:pt idx="324">
                  <c:v>-7.100002288818358</c:v>
                </c:pt>
                <c:pt idx="325">
                  <c:v>-7.0</c:v>
                </c:pt>
                <c:pt idx="326">
                  <c:v>-6.900001525878906</c:v>
                </c:pt>
                <c:pt idx="327">
                  <c:v>-6.800003051757812</c:v>
                </c:pt>
                <c:pt idx="328">
                  <c:v>-6.700000762939451</c:v>
                </c:pt>
                <c:pt idx="329">
                  <c:v>-6.600002288818358</c:v>
                </c:pt>
                <c:pt idx="330">
                  <c:v>-6.5</c:v>
                </c:pt>
                <c:pt idx="331">
                  <c:v>-6.400001525878906</c:v>
                </c:pt>
                <c:pt idx="332">
                  <c:v>-6.300003051757812</c:v>
                </c:pt>
                <c:pt idx="333">
                  <c:v>-6.200000762939451</c:v>
                </c:pt>
                <c:pt idx="334">
                  <c:v>-6.100002288818358</c:v>
                </c:pt>
                <c:pt idx="335">
                  <c:v>-6.0</c:v>
                </c:pt>
                <c:pt idx="336">
                  <c:v>-5.900001525878906</c:v>
                </c:pt>
                <c:pt idx="337">
                  <c:v>-5.800003051757812</c:v>
                </c:pt>
                <c:pt idx="338">
                  <c:v>-5.700000762939451</c:v>
                </c:pt>
                <c:pt idx="339">
                  <c:v>-5.600002288818358</c:v>
                </c:pt>
                <c:pt idx="340">
                  <c:v>-5.5</c:v>
                </c:pt>
                <c:pt idx="341">
                  <c:v>-5.400001525878906</c:v>
                </c:pt>
                <c:pt idx="342">
                  <c:v>-5.300003051757812</c:v>
                </c:pt>
                <c:pt idx="343">
                  <c:v>-5.200000762939451</c:v>
                </c:pt>
                <c:pt idx="344">
                  <c:v>-5.100002288818358</c:v>
                </c:pt>
                <c:pt idx="345">
                  <c:v>-5.0</c:v>
                </c:pt>
                <c:pt idx="346">
                  <c:v>-4.900001525878906</c:v>
                </c:pt>
                <c:pt idx="347">
                  <c:v>-4.800003051757812</c:v>
                </c:pt>
                <c:pt idx="348">
                  <c:v>-4.700000762939451</c:v>
                </c:pt>
                <c:pt idx="349">
                  <c:v>-4.600002288818358</c:v>
                </c:pt>
                <c:pt idx="350">
                  <c:v>-4.5</c:v>
                </c:pt>
                <c:pt idx="351">
                  <c:v>-4.400001525878906</c:v>
                </c:pt>
                <c:pt idx="352">
                  <c:v>-4.300003051757812</c:v>
                </c:pt>
                <c:pt idx="353">
                  <c:v>-4.200000762939451</c:v>
                </c:pt>
                <c:pt idx="354">
                  <c:v>-4.100002288818358</c:v>
                </c:pt>
                <c:pt idx="355">
                  <c:v>-4.0</c:v>
                </c:pt>
                <c:pt idx="356">
                  <c:v>-3.900001525878906</c:v>
                </c:pt>
                <c:pt idx="357">
                  <c:v>-3.800003051757812</c:v>
                </c:pt>
                <c:pt idx="358">
                  <c:v>-3.700000762939453</c:v>
                </c:pt>
                <c:pt idx="359">
                  <c:v>-3.60000228881836</c:v>
                </c:pt>
                <c:pt idx="360">
                  <c:v>-3.5</c:v>
                </c:pt>
                <c:pt idx="361">
                  <c:v>-3.400001525878906</c:v>
                </c:pt>
                <c:pt idx="362">
                  <c:v>-3.300003051757812</c:v>
                </c:pt>
                <c:pt idx="363">
                  <c:v>-3.200000762939454</c:v>
                </c:pt>
                <c:pt idx="364">
                  <c:v>-3.10000228881836</c:v>
                </c:pt>
                <c:pt idx="365">
                  <c:v>-3.0</c:v>
                </c:pt>
                <c:pt idx="366">
                  <c:v>-2.900001525878906</c:v>
                </c:pt>
                <c:pt idx="367">
                  <c:v>-2.800003051757812</c:v>
                </c:pt>
                <c:pt idx="368">
                  <c:v>-2.700000762939453</c:v>
                </c:pt>
                <c:pt idx="369">
                  <c:v>-2.60000228881836</c:v>
                </c:pt>
                <c:pt idx="370">
                  <c:v>-2.5</c:v>
                </c:pt>
                <c:pt idx="371">
                  <c:v>-2.400001525878906</c:v>
                </c:pt>
                <c:pt idx="372">
                  <c:v>-2.300003051757812</c:v>
                </c:pt>
                <c:pt idx="373">
                  <c:v>-2.200000762939454</c:v>
                </c:pt>
                <c:pt idx="374">
                  <c:v>-2.10000228881836</c:v>
                </c:pt>
                <c:pt idx="375">
                  <c:v>-2.0</c:v>
                </c:pt>
                <c:pt idx="376">
                  <c:v>-1.900001525878906</c:v>
                </c:pt>
                <c:pt idx="377">
                  <c:v>-1.800003051757812</c:v>
                </c:pt>
                <c:pt idx="378">
                  <c:v>-1.700000762939453</c:v>
                </c:pt>
                <c:pt idx="379">
                  <c:v>-1.60000228881836</c:v>
                </c:pt>
                <c:pt idx="380">
                  <c:v>-1.5</c:v>
                </c:pt>
                <c:pt idx="381">
                  <c:v>-1.400001525878906</c:v>
                </c:pt>
                <c:pt idx="382">
                  <c:v>-1.300003051757812</c:v>
                </c:pt>
                <c:pt idx="383">
                  <c:v>-1.200000762939453</c:v>
                </c:pt>
                <c:pt idx="384">
                  <c:v>-1.10000228881836</c:v>
                </c:pt>
                <c:pt idx="385">
                  <c:v>-1.0</c:v>
                </c:pt>
                <c:pt idx="386">
                  <c:v>-0.900001525878906</c:v>
                </c:pt>
                <c:pt idx="387">
                  <c:v>-0.800003051757812</c:v>
                </c:pt>
                <c:pt idx="388">
                  <c:v>-0.700000762939453</c:v>
                </c:pt>
                <c:pt idx="389">
                  <c:v>-0.600002288818359</c:v>
                </c:pt>
                <c:pt idx="390">
                  <c:v>-0.5</c:v>
                </c:pt>
                <c:pt idx="391">
                  <c:v>-0.400001525878906</c:v>
                </c:pt>
                <c:pt idx="392">
                  <c:v>-0.300003051757812</c:v>
                </c:pt>
                <c:pt idx="393">
                  <c:v>-0.200000762939453</c:v>
                </c:pt>
                <c:pt idx="394">
                  <c:v>-0.100002288818359</c:v>
                </c:pt>
                <c:pt idx="395">
                  <c:v>0.0</c:v>
                </c:pt>
                <c:pt idx="396">
                  <c:v>0.0999984741210937</c:v>
                </c:pt>
                <c:pt idx="397">
                  <c:v>0.199996948242187</c:v>
                </c:pt>
                <c:pt idx="398">
                  <c:v>0.299999237060547</c:v>
                </c:pt>
                <c:pt idx="399">
                  <c:v>0.399997711181641</c:v>
                </c:pt>
                <c:pt idx="400">
                  <c:v>0.5</c:v>
                </c:pt>
                <c:pt idx="401">
                  <c:v>0.599998474121094</c:v>
                </c:pt>
                <c:pt idx="402">
                  <c:v>0.699996948242187</c:v>
                </c:pt>
                <c:pt idx="403">
                  <c:v>0.799999237060547</c:v>
                </c:pt>
                <c:pt idx="404">
                  <c:v>0.899997711181641</c:v>
                </c:pt>
                <c:pt idx="405">
                  <c:v>1.0</c:v>
                </c:pt>
                <c:pt idx="406">
                  <c:v>1.099998474121094</c:v>
                </c:pt>
                <c:pt idx="407">
                  <c:v>1.199996948242187</c:v>
                </c:pt>
                <c:pt idx="408">
                  <c:v>1.299999237060547</c:v>
                </c:pt>
                <c:pt idx="409">
                  <c:v>1.399997711181641</c:v>
                </c:pt>
                <c:pt idx="410">
                  <c:v>1.5</c:v>
                </c:pt>
                <c:pt idx="411">
                  <c:v>1.599998474121094</c:v>
                </c:pt>
                <c:pt idx="412">
                  <c:v>1.699996948242187</c:v>
                </c:pt>
                <c:pt idx="413">
                  <c:v>1.799999237060547</c:v>
                </c:pt>
                <c:pt idx="414">
                  <c:v>1.899997711181641</c:v>
                </c:pt>
                <c:pt idx="415">
                  <c:v>2.0</c:v>
                </c:pt>
                <c:pt idx="416">
                  <c:v>2.099998474121094</c:v>
                </c:pt>
                <c:pt idx="417">
                  <c:v>2.199996948242187</c:v>
                </c:pt>
                <c:pt idx="418">
                  <c:v>2.299999237060547</c:v>
                </c:pt>
                <c:pt idx="419">
                  <c:v>2.399997711181641</c:v>
                </c:pt>
                <c:pt idx="420">
                  <c:v>2.5</c:v>
                </c:pt>
                <c:pt idx="421">
                  <c:v>2.599998474121094</c:v>
                </c:pt>
                <c:pt idx="422">
                  <c:v>2.699996948242187</c:v>
                </c:pt>
                <c:pt idx="423">
                  <c:v>2.799999237060547</c:v>
                </c:pt>
                <c:pt idx="424">
                  <c:v>2.899997711181641</c:v>
                </c:pt>
                <c:pt idx="425">
                  <c:v>3.0</c:v>
                </c:pt>
                <c:pt idx="426">
                  <c:v>3.099998474121094</c:v>
                </c:pt>
                <c:pt idx="427">
                  <c:v>3.199996948242187</c:v>
                </c:pt>
                <c:pt idx="428">
                  <c:v>3.299999237060547</c:v>
                </c:pt>
                <c:pt idx="429">
                  <c:v>3.399997711181641</c:v>
                </c:pt>
                <c:pt idx="430">
                  <c:v>3.5</c:v>
                </c:pt>
                <c:pt idx="431">
                  <c:v>3.599998474121094</c:v>
                </c:pt>
                <c:pt idx="432">
                  <c:v>3.699996948242187</c:v>
                </c:pt>
                <c:pt idx="433">
                  <c:v>3.799999237060547</c:v>
                </c:pt>
                <c:pt idx="434">
                  <c:v>3.899997711181641</c:v>
                </c:pt>
                <c:pt idx="435">
                  <c:v>4.0</c:v>
                </c:pt>
                <c:pt idx="436">
                  <c:v>4.099998474121094</c:v>
                </c:pt>
                <c:pt idx="437">
                  <c:v>4.199996948242187</c:v>
                </c:pt>
                <c:pt idx="438">
                  <c:v>4.299999237060547</c:v>
                </c:pt>
                <c:pt idx="439">
                  <c:v>4.39999771118164</c:v>
                </c:pt>
                <c:pt idx="440">
                  <c:v>4.5</c:v>
                </c:pt>
                <c:pt idx="441">
                  <c:v>4.599998474121094</c:v>
                </c:pt>
                <c:pt idx="442">
                  <c:v>4.699996948242186</c:v>
                </c:pt>
                <c:pt idx="443">
                  <c:v>4.799999237060547</c:v>
                </c:pt>
                <c:pt idx="444">
                  <c:v>4.89999771118164</c:v>
                </c:pt>
                <c:pt idx="445">
                  <c:v>5.0</c:v>
                </c:pt>
                <c:pt idx="446">
                  <c:v>5.099998474121094</c:v>
                </c:pt>
                <c:pt idx="447">
                  <c:v>5.199996948242187</c:v>
                </c:pt>
                <c:pt idx="448">
                  <c:v>5.299999237060547</c:v>
                </c:pt>
                <c:pt idx="449">
                  <c:v>5.39999771118164</c:v>
                </c:pt>
                <c:pt idx="450">
                  <c:v>5.5</c:v>
                </c:pt>
                <c:pt idx="451">
                  <c:v>5.599998474121094</c:v>
                </c:pt>
                <c:pt idx="452">
                  <c:v>5.699996948242186</c:v>
                </c:pt>
                <c:pt idx="453">
                  <c:v>5.799999237060547</c:v>
                </c:pt>
                <c:pt idx="454">
                  <c:v>5.89999771118164</c:v>
                </c:pt>
                <c:pt idx="455">
                  <c:v>6.0</c:v>
                </c:pt>
                <c:pt idx="456">
                  <c:v>6.099998474121094</c:v>
                </c:pt>
                <c:pt idx="457">
                  <c:v>6.199996948242187</c:v>
                </c:pt>
                <c:pt idx="458">
                  <c:v>6.299999237060547</c:v>
                </c:pt>
                <c:pt idx="459">
                  <c:v>6.39999771118164</c:v>
                </c:pt>
                <c:pt idx="460">
                  <c:v>6.5</c:v>
                </c:pt>
                <c:pt idx="461">
                  <c:v>6.599998474121094</c:v>
                </c:pt>
                <c:pt idx="462">
                  <c:v>6.699996948242186</c:v>
                </c:pt>
                <c:pt idx="463">
                  <c:v>6.799999237060547</c:v>
                </c:pt>
                <c:pt idx="464">
                  <c:v>6.89999771118164</c:v>
                </c:pt>
                <c:pt idx="465">
                  <c:v>7.0</c:v>
                </c:pt>
                <c:pt idx="466">
                  <c:v>7.099998474121094</c:v>
                </c:pt>
                <c:pt idx="467">
                  <c:v>7.199996948242187</c:v>
                </c:pt>
                <c:pt idx="468">
                  <c:v>7.299999237060547</c:v>
                </c:pt>
                <c:pt idx="469">
                  <c:v>7.39999771118164</c:v>
                </c:pt>
                <c:pt idx="470">
                  <c:v>7.5</c:v>
                </c:pt>
                <c:pt idx="471">
                  <c:v>7.599998474121094</c:v>
                </c:pt>
                <c:pt idx="472">
                  <c:v>7.699996948242186</c:v>
                </c:pt>
                <c:pt idx="473">
                  <c:v>7.799999237060547</c:v>
                </c:pt>
                <c:pt idx="474">
                  <c:v>7.89999771118164</c:v>
                </c:pt>
                <c:pt idx="475">
                  <c:v>8.0</c:v>
                </c:pt>
                <c:pt idx="476">
                  <c:v>8.099998474121093</c:v>
                </c:pt>
                <c:pt idx="477">
                  <c:v>8.199996948242187</c:v>
                </c:pt>
                <c:pt idx="478">
                  <c:v>8.299999237060546</c:v>
                </c:pt>
                <c:pt idx="479">
                  <c:v>8.39999771118164</c:v>
                </c:pt>
                <c:pt idx="480">
                  <c:v>8.5</c:v>
                </c:pt>
                <c:pt idx="481">
                  <c:v>8.599998474121093</c:v>
                </c:pt>
                <c:pt idx="482">
                  <c:v>8.699996948242187</c:v>
                </c:pt>
                <c:pt idx="483">
                  <c:v>8.799999237060546</c:v>
                </c:pt>
                <c:pt idx="484">
                  <c:v>8.89999771118164</c:v>
                </c:pt>
                <c:pt idx="485">
                  <c:v>9.0</c:v>
                </c:pt>
                <c:pt idx="486">
                  <c:v>9.099998474121093</c:v>
                </c:pt>
                <c:pt idx="487">
                  <c:v>9.199996948242187</c:v>
                </c:pt>
                <c:pt idx="488">
                  <c:v>9.299999237060546</c:v>
                </c:pt>
                <c:pt idx="489">
                  <c:v>9.39999771118164</c:v>
                </c:pt>
                <c:pt idx="490">
                  <c:v>9.5</c:v>
                </c:pt>
                <c:pt idx="491">
                  <c:v>9.599998474121093</c:v>
                </c:pt>
                <c:pt idx="492">
                  <c:v>9.699996948242187</c:v>
                </c:pt>
                <c:pt idx="493">
                  <c:v>9.799999237060546</c:v>
                </c:pt>
                <c:pt idx="494">
                  <c:v>9.89999771118164</c:v>
                </c:pt>
                <c:pt idx="495">
                  <c:v>10.0</c:v>
                </c:pt>
                <c:pt idx="496">
                  <c:v>10.0999984741211</c:v>
                </c:pt>
                <c:pt idx="497">
                  <c:v>10.1999969482422</c:v>
                </c:pt>
                <c:pt idx="498">
                  <c:v>10.29999923706055</c:v>
                </c:pt>
                <c:pt idx="499">
                  <c:v>10.39999771118164</c:v>
                </c:pt>
                <c:pt idx="500">
                  <c:v>10.5</c:v>
                </c:pt>
                <c:pt idx="501">
                  <c:v>10.5999984741211</c:v>
                </c:pt>
                <c:pt idx="502">
                  <c:v>10.6999969482422</c:v>
                </c:pt>
                <c:pt idx="503">
                  <c:v>10.79999923706055</c:v>
                </c:pt>
                <c:pt idx="504">
                  <c:v>10.89999771118164</c:v>
                </c:pt>
                <c:pt idx="505">
                  <c:v>11.0</c:v>
                </c:pt>
                <c:pt idx="506">
                  <c:v>11.0999984741211</c:v>
                </c:pt>
                <c:pt idx="507">
                  <c:v>11.1999969482422</c:v>
                </c:pt>
                <c:pt idx="508">
                  <c:v>11.29999923706055</c:v>
                </c:pt>
                <c:pt idx="509">
                  <c:v>11.39999771118164</c:v>
                </c:pt>
                <c:pt idx="510">
                  <c:v>11.5</c:v>
                </c:pt>
                <c:pt idx="511">
                  <c:v>11.5999984741211</c:v>
                </c:pt>
                <c:pt idx="512">
                  <c:v>11.6999969482422</c:v>
                </c:pt>
                <c:pt idx="513">
                  <c:v>11.79999923706055</c:v>
                </c:pt>
                <c:pt idx="514">
                  <c:v>11.89999771118164</c:v>
                </c:pt>
                <c:pt idx="515">
                  <c:v>12.0</c:v>
                </c:pt>
                <c:pt idx="516">
                  <c:v>12.0999984741211</c:v>
                </c:pt>
                <c:pt idx="517">
                  <c:v>12.1999969482422</c:v>
                </c:pt>
                <c:pt idx="518">
                  <c:v>12.29999923706055</c:v>
                </c:pt>
                <c:pt idx="519">
                  <c:v>12.39999771118164</c:v>
                </c:pt>
                <c:pt idx="520">
                  <c:v>12.5</c:v>
                </c:pt>
                <c:pt idx="521">
                  <c:v>12.5999984741211</c:v>
                </c:pt>
                <c:pt idx="522">
                  <c:v>12.6999969482422</c:v>
                </c:pt>
                <c:pt idx="523">
                  <c:v>12.79999923706055</c:v>
                </c:pt>
                <c:pt idx="524">
                  <c:v>12.89999771118164</c:v>
                </c:pt>
                <c:pt idx="525">
                  <c:v>13.0</c:v>
                </c:pt>
                <c:pt idx="526">
                  <c:v>13.0999984741211</c:v>
                </c:pt>
                <c:pt idx="527">
                  <c:v>13.1999969482422</c:v>
                </c:pt>
                <c:pt idx="528">
                  <c:v>13.29999923706055</c:v>
                </c:pt>
                <c:pt idx="529">
                  <c:v>13.39999771118164</c:v>
                </c:pt>
                <c:pt idx="530">
                  <c:v>13.5</c:v>
                </c:pt>
                <c:pt idx="531">
                  <c:v>13.5999984741211</c:v>
                </c:pt>
                <c:pt idx="532">
                  <c:v>13.6999969482422</c:v>
                </c:pt>
                <c:pt idx="533">
                  <c:v>13.79999923706055</c:v>
                </c:pt>
                <c:pt idx="534">
                  <c:v>13.89999771118164</c:v>
                </c:pt>
                <c:pt idx="535">
                  <c:v>14.0</c:v>
                </c:pt>
                <c:pt idx="536">
                  <c:v>14.0999984741211</c:v>
                </c:pt>
                <c:pt idx="537">
                  <c:v>14.1999969482422</c:v>
                </c:pt>
                <c:pt idx="538">
                  <c:v>14.29999923706055</c:v>
                </c:pt>
                <c:pt idx="539">
                  <c:v>14.39999771118164</c:v>
                </c:pt>
                <c:pt idx="540">
                  <c:v>14.5</c:v>
                </c:pt>
                <c:pt idx="541">
                  <c:v>14.5999984741211</c:v>
                </c:pt>
                <c:pt idx="542">
                  <c:v>14.6999969482422</c:v>
                </c:pt>
                <c:pt idx="543">
                  <c:v>14.79999923706055</c:v>
                </c:pt>
                <c:pt idx="544">
                  <c:v>14.89999771118164</c:v>
                </c:pt>
                <c:pt idx="545">
                  <c:v>15.0</c:v>
                </c:pt>
                <c:pt idx="546">
                  <c:v>15.0999984741211</c:v>
                </c:pt>
                <c:pt idx="547">
                  <c:v>15.1999969482422</c:v>
                </c:pt>
                <c:pt idx="548">
                  <c:v>15.29999923706055</c:v>
                </c:pt>
                <c:pt idx="549">
                  <c:v>15.39999771118164</c:v>
                </c:pt>
                <c:pt idx="550">
                  <c:v>15.5</c:v>
                </c:pt>
                <c:pt idx="551">
                  <c:v>15.5999984741211</c:v>
                </c:pt>
                <c:pt idx="552">
                  <c:v>15.6999969482422</c:v>
                </c:pt>
                <c:pt idx="553">
                  <c:v>15.79999923706055</c:v>
                </c:pt>
                <c:pt idx="554">
                  <c:v>15.89999771118164</c:v>
                </c:pt>
                <c:pt idx="555">
                  <c:v>16.0</c:v>
                </c:pt>
                <c:pt idx="556">
                  <c:v>16.09999847412109</c:v>
                </c:pt>
                <c:pt idx="557">
                  <c:v>16.1999969482422</c:v>
                </c:pt>
                <c:pt idx="558">
                  <c:v>16.29999923706055</c:v>
                </c:pt>
                <c:pt idx="559">
                  <c:v>16.39999771118164</c:v>
                </c:pt>
                <c:pt idx="560">
                  <c:v>16.5</c:v>
                </c:pt>
                <c:pt idx="561">
                  <c:v>16.59999847412109</c:v>
                </c:pt>
                <c:pt idx="562">
                  <c:v>16.6999969482422</c:v>
                </c:pt>
                <c:pt idx="563">
                  <c:v>16.79999923706055</c:v>
                </c:pt>
                <c:pt idx="564">
                  <c:v>16.89999771118164</c:v>
                </c:pt>
                <c:pt idx="565">
                  <c:v>17.0</c:v>
                </c:pt>
                <c:pt idx="566">
                  <c:v>17.09999847412109</c:v>
                </c:pt>
                <c:pt idx="567">
                  <c:v>17.1999969482422</c:v>
                </c:pt>
                <c:pt idx="568">
                  <c:v>17.29999923706055</c:v>
                </c:pt>
                <c:pt idx="569">
                  <c:v>17.39999771118164</c:v>
                </c:pt>
                <c:pt idx="570">
                  <c:v>17.5</c:v>
                </c:pt>
                <c:pt idx="571">
                  <c:v>17.59999847412109</c:v>
                </c:pt>
                <c:pt idx="572">
                  <c:v>17.6999969482422</c:v>
                </c:pt>
                <c:pt idx="573">
                  <c:v>17.79999923706055</c:v>
                </c:pt>
                <c:pt idx="574">
                  <c:v>17.89999771118164</c:v>
                </c:pt>
                <c:pt idx="575">
                  <c:v>18.0</c:v>
                </c:pt>
                <c:pt idx="576">
                  <c:v>18.09999847412109</c:v>
                </c:pt>
                <c:pt idx="577">
                  <c:v>18.1999969482422</c:v>
                </c:pt>
                <c:pt idx="578">
                  <c:v>18.29999923706055</c:v>
                </c:pt>
                <c:pt idx="579">
                  <c:v>18.39999771118164</c:v>
                </c:pt>
                <c:pt idx="580">
                  <c:v>18.5</c:v>
                </c:pt>
                <c:pt idx="581">
                  <c:v>18.59999847412109</c:v>
                </c:pt>
                <c:pt idx="582">
                  <c:v>18.6999969482422</c:v>
                </c:pt>
                <c:pt idx="583">
                  <c:v>18.79999923706055</c:v>
                </c:pt>
                <c:pt idx="584">
                  <c:v>18.89999771118164</c:v>
                </c:pt>
                <c:pt idx="585">
                  <c:v>19.0</c:v>
                </c:pt>
                <c:pt idx="586">
                  <c:v>19.09999847412109</c:v>
                </c:pt>
                <c:pt idx="587">
                  <c:v>19.1999969482422</c:v>
                </c:pt>
                <c:pt idx="588">
                  <c:v>19.29999923706055</c:v>
                </c:pt>
                <c:pt idx="589">
                  <c:v>19.39999771118164</c:v>
                </c:pt>
                <c:pt idx="590">
                  <c:v>19.5</c:v>
                </c:pt>
                <c:pt idx="591">
                  <c:v>19.59999847412109</c:v>
                </c:pt>
                <c:pt idx="592">
                  <c:v>19.6999969482422</c:v>
                </c:pt>
                <c:pt idx="593">
                  <c:v>19.79999923706055</c:v>
                </c:pt>
                <c:pt idx="594">
                  <c:v>19.89999771118164</c:v>
                </c:pt>
                <c:pt idx="595">
                  <c:v>20.0</c:v>
                </c:pt>
                <c:pt idx="596">
                  <c:v>20.09999847412109</c:v>
                </c:pt>
                <c:pt idx="597">
                  <c:v>20.1999969482422</c:v>
                </c:pt>
                <c:pt idx="598">
                  <c:v>20.29999923706055</c:v>
                </c:pt>
                <c:pt idx="599">
                  <c:v>20.39999771118164</c:v>
                </c:pt>
                <c:pt idx="600">
                  <c:v>20.5</c:v>
                </c:pt>
                <c:pt idx="601">
                  <c:v>20.59999847412109</c:v>
                </c:pt>
                <c:pt idx="602">
                  <c:v>20.6999969482422</c:v>
                </c:pt>
                <c:pt idx="603">
                  <c:v>20.79999923706055</c:v>
                </c:pt>
                <c:pt idx="604">
                  <c:v>20.89999771118164</c:v>
                </c:pt>
                <c:pt idx="605">
                  <c:v>21.0</c:v>
                </c:pt>
                <c:pt idx="606">
                  <c:v>21.09999847412109</c:v>
                </c:pt>
                <c:pt idx="607">
                  <c:v>21.1999969482422</c:v>
                </c:pt>
                <c:pt idx="608">
                  <c:v>21.29999923706055</c:v>
                </c:pt>
                <c:pt idx="609">
                  <c:v>21.39999771118164</c:v>
                </c:pt>
                <c:pt idx="610">
                  <c:v>21.5</c:v>
                </c:pt>
                <c:pt idx="611">
                  <c:v>21.59999847412109</c:v>
                </c:pt>
                <c:pt idx="612">
                  <c:v>21.6999969482422</c:v>
                </c:pt>
                <c:pt idx="613">
                  <c:v>21.79999923706055</c:v>
                </c:pt>
                <c:pt idx="614">
                  <c:v>21.89999771118164</c:v>
                </c:pt>
                <c:pt idx="615">
                  <c:v>22.0</c:v>
                </c:pt>
                <c:pt idx="616">
                  <c:v>22.09999847412109</c:v>
                </c:pt>
                <c:pt idx="617">
                  <c:v>22.1999969482422</c:v>
                </c:pt>
                <c:pt idx="618">
                  <c:v>22.29999923706055</c:v>
                </c:pt>
                <c:pt idx="619">
                  <c:v>22.39999771118164</c:v>
                </c:pt>
                <c:pt idx="620">
                  <c:v>22.5</c:v>
                </c:pt>
                <c:pt idx="621">
                  <c:v>22.59999847412109</c:v>
                </c:pt>
                <c:pt idx="622">
                  <c:v>22.6999969482422</c:v>
                </c:pt>
                <c:pt idx="623">
                  <c:v>22.79999923706055</c:v>
                </c:pt>
                <c:pt idx="624">
                  <c:v>22.89999771118164</c:v>
                </c:pt>
                <c:pt idx="625">
                  <c:v>23.0</c:v>
                </c:pt>
                <c:pt idx="626">
                  <c:v>23.09999847412109</c:v>
                </c:pt>
                <c:pt idx="627">
                  <c:v>23.1999969482422</c:v>
                </c:pt>
                <c:pt idx="628">
                  <c:v>23.29999923706055</c:v>
                </c:pt>
                <c:pt idx="629">
                  <c:v>23.39999771118164</c:v>
                </c:pt>
                <c:pt idx="630">
                  <c:v>23.5</c:v>
                </c:pt>
                <c:pt idx="631">
                  <c:v>23.59999847412109</c:v>
                </c:pt>
                <c:pt idx="632">
                  <c:v>23.6999969482422</c:v>
                </c:pt>
                <c:pt idx="633">
                  <c:v>23.79999923706055</c:v>
                </c:pt>
                <c:pt idx="634">
                  <c:v>23.89999771118164</c:v>
                </c:pt>
                <c:pt idx="635">
                  <c:v>24.0</c:v>
                </c:pt>
                <c:pt idx="636">
                  <c:v>24.09999847412109</c:v>
                </c:pt>
                <c:pt idx="637">
                  <c:v>24.1999969482422</c:v>
                </c:pt>
                <c:pt idx="638">
                  <c:v>24.29999542236328</c:v>
                </c:pt>
                <c:pt idx="639">
                  <c:v>24.40000152587891</c:v>
                </c:pt>
                <c:pt idx="640">
                  <c:v>24.5</c:v>
                </c:pt>
                <c:pt idx="641">
                  <c:v>24.59999847412109</c:v>
                </c:pt>
                <c:pt idx="642">
                  <c:v>24.6999969482422</c:v>
                </c:pt>
                <c:pt idx="643">
                  <c:v>24.79999542236328</c:v>
                </c:pt>
                <c:pt idx="644">
                  <c:v>24.90000152587891</c:v>
                </c:pt>
                <c:pt idx="645">
                  <c:v>25.0</c:v>
                </c:pt>
                <c:pt idx="646">
                  <c:v>25.09999847412109</c:v>
                </c:pt>
                <c:pt idx="647">
                  <c:v>25.1999969482422</c:v>
                </c:pt>
                <c:pt idx="648">
                  <c:v>25.29999542236328</c:v>
                </c:pt>
                <c:pt idx="649">
                  <c:v>25.40000152587891</c:v>
                </c:pt>
                <c:pt idx="650">
                  <c:v>25.5</c:v>
                </c:pt>
                <c:pt idx="651">
                  <c:v>25.59999847412109</c:v>
                </c:pt>
                <c:pt idx="652">
                  <c:v>25.6999969482422</c:v>
                </c:pt>
                <c:pt idx="653">
                  <c:v>25.79999542236328</c:v>
                </c:pt>
                <c:pt idx="654">
                  <c:v>25.90000152587891</c:v>
                </c:pt>
                <c:pt idx="655">
                  <c:v>26.0</c:v>
                </c:pt>
                <c:pt idx="656">
                  <c:v>26.09999847412109</c:v>
                </c:pt>
                <c:pt idx="657">
                  <c:v>26.1999969482422</c:v>
                </c:pt>
                <c:pt idx="658">
                  <c:v>26.29999542236328</c:v>
                </c:pt>
                <c:pt idx="659">
                  <c:v>26.40000152587891</c:v>
                </c:pt>
                <c:pt idx="660">
                  <c:v>26.5</c:v>
                </c:pt>
                <c:pt idx="661">
                  <c:v>26.59999847412109</c:v>
                </c:pt>
                <c:pt idx="662">
                  <c:v>26.6999969482422</c:v>
                </c:pt>
                <c:pt idx="663">
                  <c:v>26.79999542236328</c:v>
                </c:pt>
                <c:pt idx="664">
                  <c:v>26.90000152587891</c:v>
                </c:pt>
                <c:pt idx="665">
                  <c:v>27.0</c:v>
                </c:pt>
                <c:pt idx="666">
                  <c:v>27.09999847412109</c:v>
                </c:pt>
                <c:pt idx="667">
                  <c:v>27.1999969482422</c:v>
                </c:pt>
                <c:pt idx="668">
                  <c:v>27.29999542236328</c:v>
                </c:pt>
                <c:pt idx="669">
                  <c:v>27.40000152587891</c:v>
                </c:pt>
                <c:pt idx="670">
                  <c:v>27.5</c:v>
                </c:pt>
                <c:pt idx="671">
                  <c:v>27.59999847412109</c:v>
                </c:pt>
                <c:pt idx="672">
                  <c:v>27.6999969482422</c:v>
                </c:pt>
                <c:pt idx="673">
                  <c:v>27.79999542236328</c:v>
                </c:pt>
                <c:pt idx="674">
                  <c:v>27.90000152587891</c:v>
                </c:pt>
                <c:pt idx="675">
                  <c:v>28.0</c:v>
                </c:pt>
                <c:pt idx="676">
                  <c:v>28.09999847412109</c:v>
                </c:pt>
                <c:pt idx="677">
                  <c:v>28.1999969482422</c:v>
                </c:pt>
                <c:pt idx="678">
                  <c:v>28.29999542236328</c:v>
                </c:pt>
                <c:pt idx="679">
                  <c:v>28.40000152587891</c:v>
                </c:pt>
                <c:pt idx="680">
                  <c:v>28.5</c:v>
                </c:pt>
                <c:pt idx="681">
                  <c:v>28.59999847412109</c:v>
                </c:pt>
                <c:pt idx="682">
                  <c:v>28.6999969482422</c:v>
                </c:pt>
                <c:pt idx="683">
                  <c:v>28.79999542236328</c:v>
                </c:pt>
                <c:pt idx="684">
                  <c:v>28.90000152587891</c:v>
                </c:pt>
                <c:pt idx="685">
                  <c:v>29.0</c:v>
                </c:pt>
                <c:pt idx="686">
                  <c:v>29.09999847412109</c:v>
                </c:pt>
                <c:pt idx="687">
                  <c:v>29.1999969482422</c:v>
                </c:pt>
                <c:pt idx="688">
                  <c:v>29.29999542236328</c:v>
                </c:pt>
                <c:pt idx="689">
                  <c:v>29.40000152587891</c:v>
                </c:pt>
                <c:pt idx="690">
                  <c:v>29.5</c:v>
                </c:pt>
                <c:pt idx="691">
                  <c:v>29.59999847412109</c:v>
                </c:pt>
                <c:pt idx="692">
                  <c:v>29.6999969482422</c:v>
                </c:pt>
                <c:pt idx="693">
                  <c:v>29.79999542236328</c:v>
                </c:pt>
                <c:pt idx="694">
                  <c:v>29.90000152587891</c:v>
                </c:pt>
                <c:pt idx="695">
                  <c:v>30.0</c:v>
                </c:pt>
                <c:pt idx="696">
                  <c:v>30.09999847412109</c:v>
                </c:pt>
                <c:pt idx="697">
                  <c:v>30.1999969482422</c:v>
                </c:pt>
                <c:pt idx="698">
                  <c:v>30.29999542236328</c:v>
                </c:pt>
                <c:pt idx="699">
                  <c:v>30.40000152587891</c:v>
                </c:pt>
                <c:pt idx="700">
                  <c:v>30.5</c:v>
                </c:pt>
                <c:pt idx="701">
                  <c:v>30.59999847412109</c:v>
                </c:pt>
                <c:pt idx="702">
                  <c:v>30.6999969482422</c:v>
                </c:pt>
                <c:pt idx="703">
                  <c:v>30.79999542236328</c:v>
                </c:pt>
                <c:pt idx="704">
                  <c:v>30.90000152587891</c:v>
                </c:pt>
                <c:pt idx="705">
                  <c:v>31.0</c:v>
                </c:pt>
                <c:pt idx="706">
                  <c:v>31.09999847412109</c:v>
                </c:pt>
                <c:pt idx="707">
                  <c:v>31.1999969482422</c:v>
                </c:pt>
                <c:pt idx="708">
                  <c:v>31.29999542236328</c:v>
                </c:pt>
                <c:pt idx="709">
                  <c:v>31.40000152587891</c:v>
                </c:pt>
                <c:pt idx="710">
                  <c:v>31.5</c:v>
                </c:pt>
                <c:pt idx="711">
                  <c:v>31.59999847412109</c:v>
                </c:pt>
                <c:pt idx="712">
                  <c:v>31.6999969482422</c:v>
                </c:pt>
                <c:pt idx="713">
                  <c:v>31.79999542236328</c:v>
                </c:pt>
                <c:pt idx="714">
                  <c:v>31.90000152587891</c:v>
                </c:pt>
                <c:pt idx="715">
                  <c:v>32.0</c:v>
                </c:pt>
                <c:pt idx="716">
                  <c:v>32.0999984741211</c:v>
                </c:pt>
                <c:pt idx="717">
                  <c:v>32.1999969482422</c:v>
                </c:pt>
                <c:pt idx="718">
                  <c:v>32.29999542236328</c:v>
                </c:pt>
                <c:pt idx="719">
                  <c:v>32.40000152587891</c:v>
                </c:pt>
                <c:pt idx="720">
                  <c:v>32.5</c:v>
                </c:pt>
                <c:pt idx="721">
                  <c:v>32.5999984741211</c:v>
                </c:pt>
                <c:pt idx="722">
                  <c:v>32.6999969482422</c:v>
                </c:pt>
                <c:pt idx="723">
                  <c:v>32.79999542236328</c:v>
                </c:pt>
                <c:pt idx="724">
                  <c:v>32.90000152587891</c:v>
                </c:pt>
                <c:pt idx="725">
                  <c:v>33.0</c:v>
                </c:pt>
                <c:pt idx="726">
                  <c:v>33.0999984741211</c:v>
                </c:pt>
                <c:pt idx="727">
                  <c:v>33.1999969482422</c:v>
                </c:pt>
                <c:pt idx="728">
                  <c:v>33.29999542236328</c:v>
                </c:pt>
                <c:pt idx="729">
                  <c:v>33.40000152587891</c:v>
                </c:pt>
                <c:pt idx="730">
                  <c:v>33.5</c:v>
                </c:pt>
                <c:pt idx="731">
                  <c:v>33.5999984741211</c:v>
                </c:pt>
                <c:pt idx="732">
                  <c:v>33.6999969482422</c:v>
                </c:pt>
                <c:pt idx="733">
                  <c:v>33.79999542236328</c:v>
                </c:pt>
                <c:pt idx="734">
                  <c:v>33.90000152587891</c:v>
                </c:pt>
                <c:pt idx="735">
                  <c:v>34.0</c:v>
                </c:pt>
                <c:pt idx="736">
                  <c:v>34.0999984741211</c:v>
                </c:pt>
                <c:pt idx="737">
                  <c:v>34.1999969482422</c:v>
                </c:pt>
                <c:pt idx="738">
                  <c:v>34.29999542236328</c:v>
                </c:pt>
                <c:pt idx="739">
                  <c:v>34.40000152587891</c:v>
                </c:pt>
                <c:pt idx="740">
                  <c:v>34.5</c:v>
                </c:pt>
                <c:pt idx="741">
                  <c:v>34.5999984741211</c:v>
                </c:pt>
                <c:pt idx="742">
                  <c:v>34.6999969482422</c:v>
                </c:pt>
                <c:pt idx="743">
                  <c:v>34.79999542236328</c:v>
                </c:pt>
                <c:pt idx="744">
                  <c:v>34.90000152587891</c:v>
                </c:pt>
                <c:pt idx="745">
                  <c:v>35.0</c:v>
                </c:pt>
                <c:pt idx="746">
                  <c:v>35.0999984741211</c:v>
                </c:pt>
                <c:pt idx="747">
                  <c:v>35.1999969482422</c:v>
                </c:pt>
                <c:pt idx="748">
                  <c:v>35.29999542236328</c:v>
                </c:pt>
                <c:pt idx="749">
                  <c:v>35.40000152587891</c:v>
                </c:pt>
                <c:pt idx="750">
                  <c:v>35.5</c:v>
                </c:pt>
                <c:pt idx="751">
                  <c:v>35.5999984741211</c:v>
                </c:pt>
                <c:pt idx="752">
                  <c:v>35.6999969482422</c:v>
                </c:pt>
                <c:pt idx="753">
                  <c:v>35.79999542236328</c:v>
                </c:pt>
                <c:pt idx="754">
                  <c:v>35.90000152587891</c:v>
                </c:pt>
                <c:pt idx="755">
                  <c:v>36.0</c:v>
                </c:pt>
                <c:pt idx="756">
                  <c:v>36.0999984741211</c:v>
                </c:pt>
                <c:pt idx="757">
                  <c:v>36.1999969482422</c:v>
                </c:pt>
                <c:pt idx="758">
                  <c:v>36.29999542236328</c:v>
                </c:pt>
                <c:pt idx="759">
                  <c:v>36.40000152587891</c:v>
                </c:pt>
                <c:pt idx="760">
                  <c:v>36.5</c:v>
                </c:pt>
                <c:pt idx="761">
                  <c:v>36.5999984741211</c:v>
                </c:pt>
                <c:pt idx="762">
                  <c:v>36.6999969482422</c:v>
                </c:pt>
                <c:pt idx="763">
                  <c:v>36.79999542236328</c:v>
                </c:pt>
                <c:pt idx="764">
                  <c:v>36.90000152587891</c:v>
                </c:pt>
                <c:pt idx="765">
                  <c:v>37.0</c:v>
                </c:pt>
                <c:pt idx="766">
                  <c:v>37.0999984741211</c:v>
                </c:pt>
                <c:pt idx="767">
                  <c:v>37.1999969482422</c:v>
                </c:pt>
                <c:pt idx="768">
                  <c:v>37.29999542236328</c:v>
                </c:pt>
                <c:pt idx="769">
                  <c:v>37.40000152587891</c:v>
                </c:pt>
                <c:pt idx="770">
                  <c:v>37.5</c:v>
                </c:pt>
                <c:pt idx="771">
                  <c:v>37.5999984741211</c:v>
                </c:pt>
                <c:pt idx="772">
                  <c:v>37.6999969482422</c:v>
                </c:pt>
                <c:pt idx="773">
                  <c:v>37.79999542236328</c:v>
                </c:pt>
                <c:pt idx="774">
                  <c:v>37.90000152587891</c:v>
                </c:pt>
                <c:pt idx="775">
                  <c:v>38.0</c:v>
                </c:pt>
                <c:pt idx="776">
                  <c:v>38.0999984741211</c:v>
                </c:pt>
                <c:pt idx="777">
                  <c:v>38.1999969482422</c:v>
                </c:pt>
                <c:pt idx="778">
                  <c:v>38.29999542236328</c:v>
                </c:pt>
                <c:pt idx="779">
                  <c:v>38.40000152587891</c:v>
                </c:pt>
                <c:pt idx="780">
                  <c:v>38.5</c:v>
                </c:pt>
                <c:pt idx="781">
                  <c:v>38.5999984741211</c:v>
                </c:pt>
                <c:pt idx="782">
                  <c:v>38.6999969482422</c:v>
                </c:pt>
                <c:pt idx="783">
                  <c:v>38.79999542236328</c:v>
                </c:pt>
                <c:pt idx="784">
                  <c:v>38.90000152587891</c:v>
                </c:pt>
                <c:pt idx="785">
                  <c:v>39.0</c:v>
                </c:pt>
                <c:pt idx="786">
                  <c:v>39.0999984741211</c:v>
                </c:pt>
                <c:pt idx="787">
                  <c:v>39.1999969482422</c:v>
                </c:pt>
                <c:pt idx="788">
                  <c:v>39.29999542236328</c:v>
                </c:pt>
                <c:pt idx="789">
                  <c:v>39.40000152587891</c:v>
                </c:pt>
                <c:pt idx="790">
                  <c:v>39.5</c:v>
                </c:pt>
                <c:pt idx="791">
                  <c:v>39.5999984741211</c:v>
                </c:pt>
                <c:pt idx="792">
                  <c:v>39.6999969482422</c:v>
                </c:pt>
                <c:pt idx="793">
                  <c:v>39.79999542236328</c:v>
                </c:pt>
                <c:pt idx="794">
                  <c:v>39.90000152587891</c:v>
                </c:pt>
                <c:pt idx="795">
                  <c:v>40.0</c:v>
                </c:pt>
                <c:pt idx="796">
                  <c:v>40.0999984741211</c:v>
                </c:pt>
                <c:pt idx="797">
                  <c:v>40.1999969482422</c:v>
                </c:pt>
                <c:pt idx="798">
                  <c:v>40.29999542236328</c:v>
                </c:pt>
                <c:pt idx="799">
                  <c:v>40.40000152587891</c:v>
                </c:pt>
                <c:pt idx="800">
                  <c:v>40.5</c:v>
                </c:pt>
                <c:pt idx="801">
                  <c:v>40.5999984741211</c:v>
                </c:pt>
                <c:pt idx="802">
                  <c:v>40.6999969482422</c:v>
                </c:pt>
                <c:pt idx="803">
                  <c:v>40.79999542236328</c:v>
                </c:pt>
                <c:pt idx="804">
                  <c:v>40.90000152587891</c:v>
                </c:pt>
                <c:pt idx="805">
                  <c:v>41.0</c:v>
                </c:pt>
                <c:pt idx="806">
                  <c:v>41.0999984741211</c:v>
                </c:pt>
                <c:pt idx="807">
                  <c:v>41.1999969482422</c:v>
                </c:pt>
                <c:pt idx="808">
                  <c:v>41.29999542236328</c:v>
                </c:pt>
                <c:pt idx="809">
                  <c:v>41.40000152587891</c:v>
                </c:pt>
                <c:pt idx="810">
                  <c:v>41.5</c:v>
                </c:pt>
                <c:pt idx="811">
                  <c:v>41.5999984741211</c:v>
                </c:pt>
                <c:pt idx="812">
                  <c:v>41.6999969482422</c:v>
                </c:pt>
                <c:pt idx="813">
                  <c:v>41.79999542236328</c:v>
                </c:pt>
                <c:pt idx="814">
                  <c:v>41.90000152587891</c:v>
                </c:pt>
                <c:pt idx="815">
                  <c:v>42.0</c:v>
                </c:pt>
                <c:pt idx="816">
                  <c:v>42.0999984741211</c:v>
                </c:pt>
                <c:pt idx="817">
                  <c:v>42.1999969482422</c:v>
                </c:pt>
                <c:pt idx="818">
                  <c:v>42.29999542236328</c:v>
                </c:pt>
                <c:pt idx="819">
                  <c:v>42.40000152587891</c:v>
                </c:pt>
                <c:pt idx="820">
                  <c:v>42.5</c:v>
                </c:pt>
                <c:pt idx="821">
                  <c:v>42.5999984741211</c:v>
                </c:pt>
                <c:pt idx="822">
                  <c:v>42.6999969482422</c:v>
                </c:pt>
                <c:pt idx="823">
                  <c:v>42.79999542236328</c:v>
                </c:pt>
                <c:pt idx="824">
                  <c:v>42.90000152587891</c:v>
                </c:pt>
                <c:pt idx="825">
                  <c:v>43.0</c:v>
                </c:pt>
                <c:pt idx="826">
                  <c:v>43.0999984741211</c:v>
                </c:pt>
                <c:pt idx="827">
                  <c:v>43.1999969482422</c:v>
                </c:pt>
                <c:pt idx="828">
                  <c:v>43.29999542236328</c:v>
                </c:pt>
                <c:pt idx="829">
                  <c:v>43.40000152587891</c:v>
                </c:pt>
                <c:pt idx="830">
                  <c:v>43.5</c:v>
                </c:pt>
                <c:pt idx="831">
                  <c:v>43.5999984741211</c:v>
                </c:pt>
                <c:pt idx="832">
                  <c:v>43.6999969482422</c:v>
                </c:pt>
                <c:pt idx="833">
                  <c:v>43.79999542236328</c:v>
                </c:pt>
                <c:pt idx="834">
                  <c:v>43.90000152587891</c:v>
                </c:pt>
                <c:pt idx="835">
                  <c:v>44.0</c:v>
                </c:pt>
                <c:pt idx="836">
                  <c:v>44.0999984741211</c:v>
                </c:pt>
                <c:pt idx="837">
                  <c:v>44.1999969482422</c:v>
                </c:pt>
                <c:pt idx="838">
                  <c:v>44.29999542236328</c:v>
                </c:pt>
                <c:pt idx="839">
                  <c:v>44.40000152587891</c:v>
                </c:pt>
                <c:pt idx="840">
                  <c:v>44.5</c:v>
                </c:pt>
                <c:pt idx="841">
                  <c:v>44.5999984741211</c:v>
                </c:pt>
                <c:pt idx="842">
                  <c:v>44.6999969482422</c:v>
                </c:pt>
                <c:pt idx="843">
                  <c:v>44.79999542236328</c:v>
                </c:pt>
                <c:pt idx="844">
                  <c:v>44.90000152587891</c:v>
                </c:pt>
                <c:pt idx="845">
                  <c:v>45.0</c:v>
                </c:pt>
                <c:pt idx="846">
                  <c:v>45.0999984741211</c:v>
                </c:pt>
                <c:pt idx="847">
                  <c:v>45.1999969482422</c:v>
                </c:pt>
                <c:pt idx="848">
                  <c:v>45.29999542236328</c:v>
                </c:pt>
                <c:pt idx="849">
                  <c:v>45.40000152587891</c:v>
                </c:pt>
                <c:pt idx="850">
                  <c:v>45.5</c:v>
                </c:pt>
                <c:pt idx="851">
                  <c:v>45.5999984741211</c:v>
                </c:pt>
                <c:pt idx="852">
                  <c:v>45.6999969482422</c:v>
                </c:pt>
                <c:pt idx="853">
                  <c:v>45.79999542236328</c:v>
                </c:pt>
                <c:pt idx="854">
                  <c:v>45.90000152587891</c:v>
                </c:pt>
                <c:pt idx="855">
                  <c:v>46.0</c:v>
                </c:pt>
                <c:pt idx="856">
                  <c:v>46.0999984741211</c:v>
                </c:pt>
                <c:pt idx="857">
                  <c:v>46.1999969482422</c:v>
                </c:pt>
                <c:pt idx="858">
                  <c:v>46.29999542236328</c:v>
                </c:pt>
                <c:pt idx="859">
                  <c:v>46.40000152587891</c:v>
                </c:pt>
                <c:pt idx="860">
                  <c:v>46.5</c:v>
                </c:pt>
                <c:pt idx="861">
                  <c:v>46.5999984741211</c:v>
                </c:pt>
                <c:pt idx="862">
                  <c:v>46.6999969482422</c:v>
                </c:pt>
                <c:pt idx="863">
                  <c:v>46.79999542236328</c:v>
                </c:pt>
                <c:pt idx="864">
                  <c:v>46.90000152587891</c:v>
                </c:pt>
                <c:pt idx="865">
                  <c:v>47.0</c:v>
                </c:pt>
                <c:pt idx="866">
                  <c:v>47.0999984741211</c:v>
                </c:pt>
                <c:pt idx="867">
                  <c:v>47.1999969482422</c:v>
                </c:pt>
                <c:pt idx="868">
                  <c:v>47.29999542236328</c:v>
                </c:pt>
                <c:pt idx="869">
                  <c:v>47.40000152587891</c:v>
                </c:pt>
                <c:pt idx="870">
                  <c:v>47.5</c:v>
                </c:pt>
                <c:pt idx="871">
                  <c:v>47.5999984741211</c:v>
                </c:pt>
                <c:pt idx="872">
                  <c:v>47.6999969482422</c:v>
                </c:pt>
                <c:pt idx="873">
                  <c:v>47.79999542236328</c:v>
                </c:pt>
                <c:pt idx="874">
                  <c:v>47.90000152587891</c:v>
                </c:pt>
                <c:pt idx="875">
                  <c:v>48.0</c:v>
                </c:pt>
                <c:pt idx="876">
                  <c:v>48.0999984741211</c:v>
                </c:pt>
                <c:pt idx="877">
                  <c:v>48.1999969482422</c:v>
                </c:pt>
                <c:pt idx="878">
                  <c:v>48.29999542236328</c:v>
                </c:pt>
                <c:pt idx="879">
                  <c:v>48.40000152587891</c:v>
                </c:pt>
                <c:pt idx="880">
                  <c:v>48.5</c:v>
                </c:pt>
                <c:pt idx="881">
                  <c:v>48.5999984741211</c:v>
                </c:pt>
                <c:pt idx="882">
                  <c:v>48.6999969482422</c:v>
                </c:pt>
                <c:pt idx="883">
                  <c:v>48.79999542236328</c:v>
                </c:pt>
                <c:pt idx="884">
                  <c:v>48.90000152587891</c:v>
                </c:pt>
                <c:pt idx="885">
                  <c:v>49.0</c:v>
                </c:pt>
                <c:pt idx="886">
                  <c:v>49.0999984741211</c:v>
                </c:pt>
                <c:pt idx="887">
                  <c:v>49.1999969482422</c:v>
                </c:pt>
                <c:pt idx="888">
                  <c:v>49.29999542236328</c:v>
                </c:pt>
                <c:pt idx="889">
                  <c:v>49.40000152587891</c:v>
                </c:pt>
                <c:pt idx="890">
                  <c:v>49.5</c:v>
                </c:pt>
                <c:pt idx="891">
                  <c:v>49.5999984741211</c:v>
                </c:pt>
                <c:pt idx="892">
                  <c:v>49.6999969482422</c:v>
                </c:pt>
                <c:pt idx="893">
                  <c:v>49.79999542236328</c:v>
                </c:pt>
                <c:pt idx="894">
                  <c:v>49.90000152587891</c:v>
                </c:pt>
                <c:pt idx="895">
                  <c:v>50.0</c:v>
                </c:pt>
                <c:pt idx="896">
                  <c:v>50.0999984741211</c:v>
                </c:pt>
                <c:pt idx="897">
                  <c:v>50.1999969482422</c:v>
                </c:pt>
                <c:pt idx="898">
                  <c:v>50.29999542236328</c:v>
                </c:pt>
                <c:pt idx="899">
                  <c:v>50.40000152587891</c:v>
                </c:pt>
                <c:pt idx="900">
                  <c:v>50.5</c:v>
                </c:pt>
                <c:pt idx="901">
                  <c:v>50.5999984741211</c:v>
                </c:pt>
                <c:pt idx="902">
                  <c:v>50.6999969482422</c:v>
                </c:pt>
                <c:pt idx="903">
                  <c:v>50.79999542236328</c:v>
                </c:pt>
                <c:pt idx="904">
                  <c:v>50.90000152587891</c:v>
                </c:pt>
                <c:pt idx="905">
                  <c:v>51.0</c:v>
                </c:pt>
                <c:pt idx="906">
                  <c:v>51.0999984741211</c:v>
                </c:pt>
                <c:pt idx="907">
                  <c:v>51.1999969482422</c:v>
                </c:pt>
                <c:pt idx="908">
                  <c:v>51.29999542236328</c:v>
                </c:pt>
                <c:pt idx="909">
                  <c:v>51.40000152587891</c:v>
                </c:pt>
                <c:pt idx="910">
                  <c:v>51.5</c:v>
                </c:pt>
                <c:pt idx="911">
                  <c:v>51.5999984741211</c:v>
                </c:pt>
                <c:pt idx="912">
                  <c:v>51.6999969482422</c:v>
                </c:pt>
                <c:pt idx="913">
                  <c:v>51.79999542236328</c:v>
                </c:pt>
                <c:pt idx="914">
                  <c:v>51.90000152587891</c:v>
                </c:pt>
                <c:pt idx="915">
                  <c:v>52.0</c:v>
                </c:pt>
                <c:pt idx="916">
                  <c:v>52.0999984741211</c:v>
                </c:pt>
                <c:pt idx="917">
                  <c:v>52.1999969482422</c:v>
                </c:pt>
                <c:pt idx="918">
                  <c:v>52.29999542236328</c:v>
                </c:pt>
                <c:pt idx="919">
                  <c:v>52.40000152587891</c:v>
                </c:pt>
                <c:pt idx="920">
                  <c:v>52.5</c:v>
                </c:pt>
                <c:pt idx="921">
                  <c:v>52.5999984741211</c:v>
                </c:pt>
                <c:pt idx="922">
                  <c:v>52.6999969482422</c:v>
                </c:pt>
                <c:pt idx="923">
                  <c:v>52.79999542236328</c:v>
                </c:pt>
                <c:pt idx="924">
                  <c:v>52.90000152587891</c:v>
                </c:pt>
                <c:pt idx="925">
                  <c:v>53.0</c:v>
                </c:pt>
                <c:pt idx="926">
                  <c:v>53.0999984741211</c:v>
                </c:pt>
                <c:pt idx="927">
                  <c:v>53.1999969482422</c:v>
                </c:pt>
                <c:pt idx="928">
                  <c:v>53.29999542236328</c:v>
                </c:pt>
                <c:pt idx="929">
                  <c:v>53.40000152587891</c:v>
                </c:pt>
                <c:pt idx="930">
                  <c:v>53.5</c:v>
                </c:pt>
                <c:pt idx="931">
                  <c:v>53.5999984741211</c:v>
                </c:pt>
                <c:pt idx="932">
                  <c:v>53.6999969482422</c:v>
                </c:pt>
                <c:pt idx="933">
                  <c:v>53.79999542236328</c:v>
                </c:pt>
                <c:pt idx="934">
                  <c:v>53.90000152587891</c:v>
                </c:pt>
                <c:pt idx="935">
                  <c:v>54.0</c:v>
                </c:pt>
                <c:pt idx="936">
                  <c:v>54.0999984741211</c:v>
                </c:pt>
                <c:pt idx="937">
                  <c:v>54.1999969482422</c:v>
                </c:pt>
                <c:pt idx="938">
                  <c:v>54.29999542236328</c:v>
                </c:pt>
                <c:pt idx="939">
                  <c:v>54.40000152587891</c:v>
                </c:pt>
                <c:pt idx="940">
                  <c:v>54.5</c:v>
                </c:pt>
                <c:pt idx="941">
                  <c:v>54.5999984741211</c:v>
                </c:pt>
                <c:pt idx="942">
                  <c:v>54.6999969482422</c:v>
                </c:pt>
                <c:pt idx="943">
                  <c:v>54.79999542236328</c:v>
                </c:pt>
                <c:pt idx="944">
                  <c:v>54.90000152587891</c:v>
                </c:pt>
                <c:pt idx="945">
                  <c:v>55.0</c:v>
                </c:pt>
                <c:pt idx="946">
                  <c:v>55.0999984741211</c:v>
                </c:pt>
                <c:pt idx="947">
                  <c:v>55.1999969482422</c:v>
                </c:pt>
                <c:pt idx="948">
                  <c:v>55.29999542236328</c:v>
                </c:pt>
                <c:pt idx="949">
                  <c:v>55.40000152587891</c:v>
                </c:pt>
                <c:pt idx="950">
                  <c:v>55.5</c:v>
                </c:pt>
                <c:pt idx="951">
                  <c:v>55.5999984741211</c:v>
                </c:pt>
                <c:pt idx="952">
                  <c:v>55.6999969482422</c:v>
                </c:pt>
                <c:pt idx="953">
                  <c:v>55.79999542236328</c:v>
                </c:pt>
                <c:pt idx="954">
                  <c:v>55.90000152587891</c:v>
                </c:pt>
                <c:pt idx="955">
                  <c:v>56.0</c:v>
                </c:pt>
                <c:pt idx="956">
                  <c:v>56.0999984741211</c:v>
                </c:pt>
                <c:pt idx="957">
                  <c:v>56.1999969482422</c:v>
                </c:pt>
                <c:pt idx="958">
                  <c:v>56.29999542236328</c:v>
                </c:pt>
                <c:pt idx="959">
                  <c:v>56.40000152587891</c:v>
                </c:pt>
                <c:pt idx="960">
                  <c:v>56.5</c:v>
                </c:pt>
                <c:pt idx="961">
                  <c:v>56.5999984741211</c:v>
                </c:pt>
                <c:pt idx="962">
                  <c:v>56.6999969482422</c:v>
                </c:pt>
                <c:pt idx="963">
                  <c:v>56.79999542236328</c:v>
                </c:pt>
                <c:pt idx="964">
                  <c:v>56.90000152587891</c:v>
                </c:pt>
                <c:pt idx="965">
                  <c:v>57.0</c:v>
                </c:pt>
                <c:pt idx="966">
                  <c:v>57.0999984741211</c:v>
                </c:pt>
                <c:pt idx="967">
                  <c:v>57.1999969482422</c:v>
                </c:pt>
                <c:pt idx="968">
                  <c:v>57.29999542236328</c:v>
                </c:pt>
                <c:pt idx="969">
                  <c:v>57.40000152587891</c:v>
                </c:pt>
                <c:pt idx="970">
                  <c:v>57.5</c:v>
                </c:pt>
                <c:pt idx="971">
                  <c:v>57.5999984741211</c:v>
                </c:pt>
                <c:pt idx="972">
                  <c:v>57.6999969482422</c:v>
                </c:pt>
                <c:pt idx="973">
                  <c:v>57.79999542236328</c:v>
                </c:pt>
                <c:pt idx="974">
                  <c:v>57.90000152587891</c:v>
                </c:pt>
                <c:pt idx="975">
                  <c:v>58.0</c:v>
                </c:pt>
                <c:pt idx="976">
                  <c:v>58.0999984741211</c:v>
                </c:pt>
                <c:pt idx="977">
                  <c:v>58.1999969482422</c:v>
                </c:pt>
                <c:pt idx="978">
                  <c:v>58.29999542236328</c:v>
                </c:pt>
                <c:pt idx="979">
                  <c:v>58.40000152587891</c:v>
                </c:pt>
                <c:pt idx="980">
                  <c:v>58.5</c:v>
                </c:pt>
                <c:pt idx="981">
                  <c:v>58.5999984741211</c:v>
                </c:pt>
                <c:pt idx="982">
                  <c:v>58.6999969482422</c:v>
                </c:pt>
                <c:pt idx="983">
                  <c:v>58.79999542236328</c:v>
                </c:pt>
                <c:pt idx="984">
                  <c:v>58.90000152587891</c:v>
                </c:pt>
                <c:pt idx="985">
                  <c:v>59.0</c:v>
                </c:pt>
                <c:pt idx="986">
                  <c:v>59.0999984741211</c:v>
                </c:pt>
                <c:pt idx="987">
                  <c:v>59.1999969482422</c:v>
                </c:pt>
                <c:pt idx="988">
                  <c:v>59.29999542236328</c:v>
                </c:pt>
                <c:pt idx="989">
                  <c:v>59.40000152587891</c:v>
                </c:pt>
                <c:pt idx="990">
                  <c:v>59.5</c:v>
                </c:pt>
                <c:pt idx="991">
                  <c:v>59.5999984741211</c:v>
                </c:pt>
                <c:pt idx="992">
                  <c:v>59.6999969482422</c:v>
                </c:pt>
                <c:pt idx="993">
                  <c:v>59.79999542236328</c:v>
                </c:pt>
                <c:pt idx="994">
                  <c:v>59.90000152587891</c:v>
                </c:pt>
                <c:pt idx="995">
                  <c:v>60.0</c:v>
                </c:pt>
                <c:pt idx="996">
                  <c:v>60.0999984741211</c:v>
                </c:pt>
                <c:pt idx="997">
                  <c:v>60.1999969482422</c:v>
                </c:pt>
                <c:pt idx="998">
                  <c:v>60.29999542236328</c:v>
                </c:pt>
                <c:pt idx="999">
                  <c:v>60.40000152587891</c:v>
                </c:pt>
                <c:pt idx="1000">
                  <c:v>60.5</c:v>
                </c:pt>
                <c:pt idx="1001">
                  <c:v>60.5999984741211</c:v>
                </c:pt>
                <c:pt idx="1002">
                  <c:v>60.6999969482422</c:v>
                </c:pt>
                <c:pt idx="1003">
                  <c:v>60.79999542236328</c:v>
                </c:pt>
                <c:pt idx="1004">
                  <c:v>60.90000152587891</c:v>
                </c:pt>
                <c:pt idx="1005">
                  <c:v>61.0</c:v>
                </c:pt>
                <c:pt idx="1006">
                  <c:v>61.0999984741211</c:v>
                </c:pt>
                <c:pt idx="1007">
                  <c:v>61.1999969482422</c:v>
                </c:pt>
                <c:pt idx="1008">
                  <c:v>61.29999542236328</c:v>
                </c:pt>
                <c:pt idx="1009">
                  <c:v>61.40000152587891</c:v>
                </c:pt>
                <c:pt idx="1010">
                  <c:v>61.5</c:v>
                </c:pt>
                <c:pt idx="1011">
                  <c:v>61.5999984741211</c:v>
                </c:pt>
                <c:pt idx="1012">
                  <c:v>61.6999969482422</c:v>
                </c:pt>
                <c:pt idx="1013">
                  <c:v>61.79999542236328</c:v>
                </c:pt>
                <c:pt idx="1014">
                  <c:v>61.90000152587891</c:v>
                </c:pt>
                <c:pt idx="1015">
                  <c:v>62.0</c:v>
                </c:pt>
                <c:pt idx="1016">
                  <c:v>62.0999984741211</c:v>
                </c:pt>
                <c:pt idx="1017">
                  <c:v>62.1999969482422</c:v>
                </c:pt>
                <c:pt idx="1018">
                  <c:v>62.29999542236328</c:v>
                </c:pt>
                <c:pt idx="1019">
                  <c:v>62.40000152587891</c:v>
                </c:pt>
                <c:pt idx="1020">
                  <c:v>62.5</c:v>
                </c:pt>
                <c:pt idx="1021">
                  <c:v>62.5999984741211</c:v>
                </c:pt>
                <c:pt idx="1022">
                  <c:v>62.6999969482422</c:v>
                </c:pt>
                <c:pt idx="1023">
                  <c:v>62.79999542236328</c:v>
                </c:pt>
                <c:pt idx="1024">
                  <c:v>62.90000152587891</c:v>
                </c:pt>
                <c:pt idx="1025">
                  <c:v>63.0</c:v>
                </c:pt>
                <c:pt idx="1026">
                  <c:v>63.0999984741211</c:v>
                </c:pt>
                <c:pt idx="1027">
                  <c:v>63.1999969482422</c:v>
                </c:pt>
                <c:pt idx="1028">
                  <c:v>63.29999542236328</c:v>
                </c:pt>
                <c:pt idx="1029">
                  <c:v>63.40000152587891</c:v>
                </c:pt>
                <c:pt idx="1030">
                  <c:v>63.5</c:v>
                </c:pt>
                <c:pt idx="1031">
                  <c:v>63.5999984741211</c:v>
                </c:pt>
                <c:pt idx="1032">
                  <c:v>63.6999969482422</c:v>
                </c:pt>
                <c:pt idx="1033">
                  <c:v>63.79999542236328</c:v>
                </c:pt>
                <c:pt idx="1034">
                  <c:v>63.90000152587891</c:v>
                </c:pt>
                <c:pt idx="1035">
                  <c:v>64.0</c:v>
                </c:pt>
                <c:pt idx="1036">
                  <c:v>64.09999847412108</c:v>
                </c:pt>
                <c:pt idx="1037">
                  <c:v>64.1999969482422</c:v>
                </c:pt>
                <c:pt idx="1038">
                  <c:v>64.2999954223633</c:v>
                </c:pt>
                <c:pt idx="1039">
                  <c:v>64.4000015258789</c:v>
                </c:pt>
                <c:pt idx="1040">
                  <c:v>64.5</c:v>
                </c:pt>
                <c:pt idx="1041">
                  <c:v>64.59999847412108</c:v>
                </c:pt>
                <c:pt idx="1042">
                  <c:v>64.6999969482422</c:v>
                </c:pt>
                <c:pt idx="1043">
                  <c:v>64.7999954223633</c:v>
                </c:pt>
                <c:pt idx="1044">
                  <c:v>64.9000015258789</c:v>
                </c:pt>
                <c:pt idx="1045">
                  <c:v>65.0</c:v>
                </c:pt>
                <c:pt idx="1046">
                  <c:v>65.09999847412108</c:v>
                </c:pt>
                <c:pt idx="1047">
                  <c:v>65.1999969482422</c:v>
                </c:pt>
                <c:pt idx="1048">
                  <c:v>65.2999954223633</c:v>
                </c:pt>
                <c:pt idx="1049">
                  <c:v>65.4000015258789</c:v>
                </c:pt>
                <c:pt idx="1050">
                  <c:v>65.5</c:v>
                </c:pt>
                <c:pt idx="1051">
                  <c:v>65.59999847412108</c:v>
                </c:pt>
                <c:pt idx="1052">
                  <c:v>65.6999969482422</c:v>
                </c:pt>
                <c:pt idx="1053">
                  <c:v>65.7999954223633</c:v>
                </c:pt>
                <c:pt idx="1054">
                  <c:v>65.9000015258789</c:v>
                </c:pt>
                <c:pt idx="1055">
                  <c:v>66.0</c:v>
                </c:pt>
                <c:pt idx="1056">
                  <c:v>66.09999847412108</c:v>
                </c:pt>
                <c:pt idx="1057">
                  <c:v>66.1999969482422</c:v>
                </c:pt>
                <c:pt idx="1058">
                  <c:v>66.2999954223633</c:v>
                </c:pt>
                <c:pt idx="1059">
                  <c:v>66.4000015258789</c:v>
                </c:pt>
                <c:pt idx="1060">
                  <c:v>66.5</c:v>
                </c:pt>
                <c:pt idx="1061">
                  <c:v>66.59999847412108</c:v>
                </c:pt>
                <c:pt idx="1062">
                  <c:v>66.6999969482422</c:v>
                </c:pt>
                <c:pt idx="1063">
                  <c:v>66.7999954223633</c:v>
                </c:pt>
                <c:pt idx="1064">
                  <c:v>66.9000015258789</c:v>
                </c:pt>
                <c:pt idx="1065">
                  <c:v>67.0</c:v>
                </c:pt>
                <c:pt idx="1066">
                  <c:v>67.09999847412108</c:v>
                </c:pt>
                <c:pt idx="1067">
                  <c:v>67.1999969482422</c:v>
                </c:pt>
                <c:pt idx="1068">
                  <c:v>67.2999954223633</c:v>
                </c:pt>
                <c:pt idx="1069">
                  <c:v>67.4000015258789</c:v>
                </c:pt>
                <c:pt idx="1070">
                  <c:v>67.5</c:v>
                </c:pt>
                <c:pt idx="1071">
                  <c:v>67.59999847412108</c:v>
                </c:pt>
                <c:pt idx="1072">
                  <c:v>67.6999969482422</c:v>
                </c:pt>
                <c:pt idx="1073">
                  <c:v>67.7999954223633</c:v>
                </c:pt>
                <c:pt idx="1074">
                  <c:v>67.9000015258789</c:v>
                </c:pt>
                <c:pt idx="1075">
                  <c:v>68.0</c:v>
                </c:pt>
                <c:pt idx="1076">
                  <c:v>68.09999847412108</c:v>
                </c:pt>
                <c:pt idx="1077">
                  <c:v>68.1999969482422</c:v>
                </c:pt>
                <c:pt idx="1078">
                  <c:v>68.2999954223633</c:v>
                </c:pt>
                <c:pt idx="1079">
                  <c:v>68.4000015258789</c:v>
                </c:pt>
                <c:pt idx="1080">
                  <c:v>68.5</c:v>
                </c:pt>
                <c:pt idx="1081">
                  <c:v>68.59999847412108</c:v>
                </c:pt>
                <c:pt idx="1082">
                  <c:v>68.6999969482422</c:v>
                </c:pt>
                <c:pt idx="1083">
                  <c:v>68.7999954223633</c:v>
                </c:pt>
                <c:pt idx="1084">
                  <c:v>68.9000015258789</c:v>
                </c:pt>
                <c:pt idx="1085">
                  <c:v>69.0</c:v>
                </c:pt>
                <c:pt idx="1086">
                  <c:v>69.09999847412108</c:v>
                </c:pt>
                <c:pt idx="1087">
                  <c:v>69.1999969482422</c:v>
                </c:pt>
                <c:pt idx="1088">
                  <c:v>69.2999954223633</c:v>
                </c:pt>
                <c:pt idx="1089">
                  <c:v>69.4000015258789</c:v>
                </c:pt>
                <c:pt idx="1090">
                  <c:v>69.5</c:v>
                </c:pt>
                <c:pt idx="1091">
                  <c:v>69.59999847412108</c:v>
                </c:pt>
                <c:pt idx="1092">
                  <c:v>69.6999969482422</c:v>
                </c:pt>
                <c:pt idx="1093">
                  <c:v>69.7999954223633</c:v>
                </c:pt>
                <c:pt idx="1094">
                  <c:v>69.9000015258789</c:v>
                </c:pt>
                <c:pt idx="1095">
                  <c:v>70.0</c:v>
                </c:pt>
                <c:pt idx="1096">
                  <c:v>70.09999847412108</c:v>
                </c:pt>
                <c:pt idx="1097">
                  <c:v>70.1999969482422</c:v>
                </c:pt>
                <c:pt idx="1098">
                  <c:v>70.2999954223633</c:v>
                </c:pt>
                <c:pt idx="1099">
                  <c:v>70.4000015258789</c:v>
                </c:pt>
                <c:pt idx="1100">
                  <c:v>70.5</c:v>
                </c:pt>
                <c:pt idx="1101">
                  <c:v>70.59999847412108</c:v>
                </c:pt>
                <c:pt idx="1102">
                  <c:v>70.6999969482422</c:v>
                </c:pt>
                <c:pt idx="1103">
                  <c:v>70.7999954223633</c:v>
                </c:pt>
                <c:pt idx="1104">
                  <c:v>70.9000015258789</c:v>
                </c:pt>
                <c:pt idx="1105">
                  <c:v>71.0</c:v>
                </c:pt>
                <c:pt idx="1106">
                  <c:v>71.09999847412108</c:v>
                </c:pt>
                <c:pt idx="1107">
                  <c:v>71.1999969482422</c:v>
                </c:pt>
                <c:pt idx="1108">
                  <c:v>71.2999954223633</c:v>
                </c:pt>
                <c:pt idx="1109">
                  <c:v>71.4000015258789</c:v>
                </c:pt>
                <c:pt idx="1110">
                  <c:v>71.5</c:v>
                </c:pt>
                <c:pt idx="1111">
                  <c:v>71.59999847412108</c:v>
                </c:pt>
                <c:pt idx="1112">
                  <c:v>71.6999969482422</c:v>
                </c:pt>
                <c:pt idx="1113">
                  <c:v>71.7999954223633</c:v>
                </c:pt>
                <c:pt idx="1114">
                  <c:v>71.9000015258789</c:v>
                </c:pt>
                <c:pt idx="1115">
                  <c:v>72.0</c:v>
                </c:pt>
                <c:pt idx="1116">
                  <c:v>72.09999847412108</c:v>
                </c:pt>
                <c:pt idx="1117">
                  <c:v>72.1999969482422</c:v>
                </c:pt>
                <c:pt idx="1118">
                  <c:v>72.2999954223633</c:v>
                </c:pt>
                <c:pt idx="1119">
                  <c:v>72.4000015258789</c:v>
                </c:pt>
                <c:pt idx="1120">
                  <c:v>72.5</c:v>
                </c:pt>
                <c:pt idx="1121">
                  <c:v>72.59999847412108</c:v>
                </c:pt>
                <c:pt idx="1122">
                  <c:v>72.6999969482422</c:v>
                </c:pt>
                <c:pt idx="1123">
                  <c:v>72.7999954223633</c:v>
                </c:pt>
                <c:pt idx="1124">
                  <c:v>72.9000015258789</c:v>
                </c:pt>
                <c:pt idx="1125">
                  <c:v>73.0</c:v>
                </c:pt>
                <c:pt idx="1126">
                  <c:v>73.09999847412108</c:v>
                </c:pt>
                <c:pt idx="1127">
                  <c:v>73.1999969482422</c:v>
                </c:pt>
                <c:pt idx="1128">
                  <c:v>73.2999954223633</c:v>
                </c:pt>
                <c:pt idx="1129">
                  <c:v>73.4000015258789</c:v>
                </c:pt>
                <c:pt idx="1130">
                  <c:v>73.5</c:v>
                </c:pt>
                <c:pt idx="1131">
                  <c:v>73.59999847412108</c:v>
                </c:pt>
                <c:pt idx="1132">
                  <c:v>73.6999969482422</c:v>
                </c:pt>
                <c:pt idx="1133">
                  <c:v>73.7999954223633</c:v>
                </c:pt>
                <c:pt idx="1134">
                  <c:v>73.9000015258789</c:v>
                </c:pt>
                <c:pt idx="1135">
                  <c:v>74.0</c:v>
                </c:pt>
                <c:pt idx="1136">
                  <c:v>74.09999847412108</c:v>
                </c:pt>
                <c:pt idx="1137">
                  <c:v>74.1999969482422</c:v>
                </c:pt>
                <c:pt idx="1138">
                  <c:v>74.2999954223633</c:v>
                </c:pt>
                <c:pt idx="1139">
                  <c:v>74.4000015258789</c:v>
                </c:pt>
                <c:pt idx="1140">
                  <c:v>74.5</c:v>
                </c:pt>
                <c:pt idx="1141">
                  <c:v>74.59999847412108</c:v>
                </c:pt>
                <c:pt idx="1142">
                  <c:v>74.6999969482422</c:v>
                </c:pt>
                <c:pt idx="1143">
                  <c:v>74.7999954223633</c:v>
                </c:pt>
                <c:pt idx="1144">
                  <c:v>74.9000015258789</c:v>
                </c:pt>
                <c:pt idx="1145">
                  <c:v>75.0</c:v>
                </c:pt>
                <c:pt idx="1146">
                  <c:v>75.09999847412108</c:v>
                </c:pt>
                <c:pt idx="1147">
                  <c:v>75.1999969482422</c:v>
                </c:pt>
                <c:pt idx="1148">
                  <c:v>75.2999954223633</c:v>
                </c:pt>
                <c:pt idx="1149">
                  <c:v>75.4000015258789</c:v>
                </c:pt>
                <c:pt idx="1150">
                  <c:v>75.5</c:v>
                </c:pt>
                <c:pt idx="1151">
                  <c:v>75.59999847412108</c:v>
                </c:pt>
                <c:pt idx="1152">
                  <c:v>75.6999969482422</c:v>
                </c:pt>
                <c:pt idx="1153">
                  <c:v>75.7999954223633</c:v>
                </c:pt>
                <c:pt idx="1154">
                  <c:v>75.9000015258789</c:v>
                </c:pt>
                <c:pt idx="1155">
                  <c:v>76.0</c:v>
                </c:pt>
                <c:pt idx="1156">
                  <c:v>76.09999847412108</c:v>
                </c:pt>
                <c:pt idx="1157">
                  <c:v>76.1999969482422</c:v>
                </c:pt>
                <c:pt idx="1158">
                  <c:v>76.2999954223633</c:v>
                </c:pt>
                <c:pt idx="1159">
                  <c:v>76.4000015258789</c:v>
                </c:pt>
                <c:pt idx="1160">
                  <c:v>76.5</c:v>
                </c:pt>
                <c:pt idx="1161">
                  <c:v>76.59999847412108</c:v>
                </c:pt>
                <c:pt idx="1162">
                  <c:v>76.6999969482422</c:v>
                </c:pt>
                <c:pt idx="1163">
                  <c:v>76.7999954223633</c:v>
                </c:pt>
                <c:pt idx="1164">
                  <c:v>76.9000015258789</c:v>
                </c:pt>
                <c:pt idx="1165">
                  <c:v>77.0</c:v>
                </c:pt>
                <c:pt idx="1166">
                  <c:v>77.09999847412108</c:v>
                </c:pt>
                <c:pt idx="1167">
                  <c:v>77.1999969482422</c:v>
                </c:pt>
                <c:pt idx="1168">
                  <c:v>77.2999954223633</c:v>
                </c:pt>
                <c:pt idx="1169">
                  <c:v>77.4000015258789</c:v>
                </c:pt>
                <c:pt idx="1170">
                  <c:v>77.5</c:v>
                </c:pt>
                <c:pt idx="1171">
                  <c:v>77.59999847412108</c:v>
                </c:pt>
                <c:pt idx="1172">
                  <c:v>77.6999969482422</c:v>
                </c:pt>
                <c:pt idx="1173">
                  <c:v>77.7999954223633</c:v>
                </c:pt>
                <c:pt idx="1174">
                  <c:v>77.9000015258789</c:v>
                </c:pt>
                <c:pt idx="1175">
                  <c:v>78.0</c:v>
                </c:pt>
                <c:pt idx="1176">
                  <c:v>78.09999847412108</c:v>
                </c:pt>
                <c:pt idx="1177">
                  <c:v>78.1999969482422</c:v>
                </c:pt>
                <c:pt idx="1178">
                  <c:v>78.2999954223633</c:v>
                </c:pt>
                <c:pt idx="1179">
                  <c:v>78.4000015258789</c:v>
                </c:pt>
                <c:pt idx="1180">
                  <c:v>78.5</c:v>
                </c:pt>
                <c:pt idx="1181">
                  <c:v>78.59999847412108</c:v>
                </c:pt>
                <c:pt idx="1182">
                  <c:v>78.6999969482422</c:v>
                </c:pt>
                <c:pt idx="1183">
                  <c:v>78.7999954223633</c:v>
                </c:pt>
                <c:pt idx="1184">
                  <c:v>78.9000015258789</c:v>
                </c:pt>
                <c:pt idx="1185">
                  <c:v>79.0</c:v>
                </c:pt>
                <c:pt idx="1186">
                  <c:v>79.09999847412108</c:v>
                </c:pt>
                <c:pt idx="1187">
                  <c:v>79.1999969482422</c:v>
                </c:pt>
                <c:pt idx="1188">
                  <c:v>79.2999954223633</c:v>
                </c:pt>
                <c:pt idx="1189">
                  <c:v>79.4000015258789</c:v>
                </c:pt>
                <c:pt idx="1190">
                  <c:v>79.5</c:v>
                </c:pt>
                <c:pt idx="1191">
                  <c:v>79.59999847412108</c:v>
                </c:pt>
                <c:pt idx="1192">
                  <c:v>79.6999969482422</c:v>
                </c:pt>
                <c:pt idx="1193">
                  <c:v>79.7999954223633</c:v>
                </c:pt>
                <c:pt idx="1194">
                  <c:v>79.9000015258789</c:v>
                </c:pt>
                <c:pt idx="1195">
                  <c:v>80.0</c:v>
                </c:pt>
                <c:pt idx="1196">
                  <c:v>80.09999847412108</c:v>
                </c:pt>
                <c:pt idx="1197">
                  <c:v>80.1999969482422</c:v>
                </c:pt>
                <c:pt idx="1198">
                  <c:v>80.2999954223633</c:v>
                </c:pt>
                <c:pt idx="1199">
                  <c:v>80.4000015258789</c:v>
                </c:pt>
                <c:pt idx="1200">
                  <c:v>80.5</c:v>
                </c:pt>
                <c:pt idx="1201">
                  <c:v>80.59999847412108</c:v>
                </c:pt>
                <c:pt idx="1202">
                  <c:v>80.6999969482422</c:v>
                </c:pt>
                <c:pt idx="1203">
                  <c:v>80.7999954223633</c:v>
                </c:pt>
                <c:pt idx="1204">
                  <c:v>80.9000015258789</c:v>
                </c:pt>
                <c:pt idx="1205">
                  <c:v>81.0</c:v>
                </c:pt>
                <c:pt idx="1206">
                  <c:v>81.09999847412108</c:v>
                </c:pt>
                <c:pt idx="1207">
                  <c:v>81.1999969482422</c:v>
                </c:pt>
                <c:pt idx="1208">
                  <c:v>81.2999954223633</c:v>
                </c:pt>
                <c:pt idx="1209">
                  <c:v>81.4000015258789</c:v>
                </c:pt>
                <c:pt idx="1210">
                  <c:v>81.5</c:v>
                </c:pt>
                <c:pt idx="1211">
                  <c:v>81.59999847412108</c:v>
                </c:pt>
                <c:pt idx="1212">
                  <c:v>81.6999969482422</c:v>
                </c:pt>
                <c:pt idx="1213">
                  <c:v>81.7999954223633</c:v>
                </c:pt>
                <c:pt idx="1214">
                  <c:v>81.9000015258789</c:v>
                </c:pt>
                <c:pt idx="1215">
                  <c:v>82.0</c:v>
                </c:pt>
                <c:pt idx="1216">
                  <c:v>82.09999847412108</c:v>
                </c:pt>
                <c:pt idx="1217">
                  <c:v>82.1999969482422</c:v>
                </c:pt>
                <c:pt idx="1218">
                  <c:v>82.2999954223633</c:v>
                </c:pt>
                <c:pt idx="1219">
                  <c:v>82.4000015258789</c:v>
                </c:pt>
                <c:pt idx="1220">
                  <c:v>82.5</c:v>
                </c:pt>
                <c:pt idx="1221">
                  <c:v>82.59999847412108</c:v>
                </c:pt>
                <c:pt idx="1222">
                  <c:v>82.6999969482422</c:v>
                </c:pt>
                <c:pt idx="1223">
                  <c:v>82.7999954223633</c:v>
                </c:pt>
                <c:pt idx="1224">
                  <c:v>82.9000015258789</c:v>
                </c:pt>
                <c:pt idx="1225">
                  <c:v>83.0</c:v>
                </c:pt>
                <c:pt idx="1226">
                  <c:v>83.09999847412108</c:v>
                </c:pt>
                <c:pt idx="1227">
                  <c:v>83.1999969482422</c:v>
                </c:pt>
                <c:pt idx="1228">
                  <c:v>83.2999954223633</c:v>
                </c:pt>
                <c:pt idx="1229">
                  <c:v>83.4000015258789</c:v>
                </c:pt>
                <c:pt idx="1230">
                  <c:v>83.5</c:v>
                </c:pt>
                <c:pt idx="1231">
                  <c:v>83.59999847412108</c:v>
                </c:pt>
                <c:pt idx="1232">
                  <c:v>83.6999969482422</c:v>
                </c:pt>
                <c:pt idx="1233">
                  <c:v>83.7999954223633</c:v>
                </c:pt>
                <c:pt idx="1234">
                  <c:v>83.9000015258789</c:v>
                </c:pt>
                <c:pt idx="1235">
                  <c:v>84.0</c:v>
                </c:pt>
                <c:pt idx="1236">
                  <c:v>84.09999847412108</c:v>
                </c:pt>
                <c:pt idx="1237">
                  <c:v>84.1999969482422</c:v>
                </c:pt>
                <c:pt idx="1238">
                  <c:v>84.2999954223633</c:v>
                </c:pt>
                <c:pt idx="1239">
                  <c:v>84.4000015258789</c:v>
                </c:pt>
                <c:pt idx="1240">
                  <c:v>84.5</c:v>
                </c:pt>
                <c:pt idx="1241">
                  <c:v>84.59999847412108</c:v>
                </c:pt>
                <c:pt idx="1242">
                  <c:v>84.6999969482422</c:v>
                </c:pt>
                <c:pt idx="1243">
                  <c:v>84.7999954223633</c:v>
                </c:pt>
                <c:pt idx="1244">
                  <c:v>84.9000015258789</c:v>
                </c:pt>
                <c:pt idx="1245">
                  <c:v>85.0</c:v>
                </c:pt>
                <c:pt idx="1246">
                  <c:v>85.09999847412108</c:v>
                </c:pt>
                <c:pt idx="1247">
                  <c:v>85.1999969482422</c:v>
                </c:pt>
                <c:pt idx="1248">
                  <c:v>85.2999954223633</c:v>
                </c:pt>
                <c:pt idx="1249">
                  <c:v>85.4000015258789</c:v>
                </c:pt>
                <c:pt idx="1250">
                  <c:v>85.5</c:v>
                </c:pt>
                <c:pt idx="1251">
                  <c:v>85.59999847412108</c:v>
                </c:pt>
                <c:pt idx="1252">
                  <c:v>85.6999969482422</c:v>
                </c:pt>
                <c:pt idx="1253">
                  <c:v>85.7999954223633</c:v>
                </c:pt>
                <c:pt idx="1254">
                  <c:v>85.9000015258789</c:v>
                </c:pt>
                <c:pt idx="1255">
                  <c:v>86.0</c:v>
                </c:pt>
                <c:pt idx="1256">
                  <c:v>86.09999847412108</c:v>
                </c:pt>
                <c:pt idx="1257">
                  <c:v>86.1999969482422</c:v>
                </c:pt>
                <c:pt idx="1258">
                  <c:v>86.2999954223633</c:v>
                </c:pt>
                <c:pt idx="1259">
                  <c:v>86.4000015258789</c:v>
                </c:pt>
                <c:pt idx="1260">
                  <c:v>86.5</c:v>
                </c:pt>
                <c:pt idx="1261">
                  <c:v>86.59999847412108</c:v>
                </c:pt>
                <c:pt idx="1262">
                  <c:v>86.6999969482422</c:v>
                </c:pt>
                <c:pt idx="1263">
                  <c:v>86.7999954223633</c:v>
                </c:pt>
                <c:pt idx="1264">
                  <c:v>86.9000015258789</c:v>
                </c:pt>
                <c:pt idx="1265">
                  <c:v>87.0</c:v>
                </c:pt>
                <c:pt idx="1266">
                  <c:v>87.09999847412108</c:v>
                </c:pt>
                <c:pt idx="1267">
                  <c:v>87.1999969482422</c:v>
                </c:pt>
                <c:pt idx="1268">
                  <c:v>87.2999954223633</c:v>
                </c:pt>
                <c:pt idx="1269">
                  <c:v>87.4000015258789</c:v>
                </c:pt>
                <c:pt idx="1270">
                  <c:v>87.5</c:v>
                </c:pt>
                <c:pt idx="1271">
                  <c:v>87.59999847412108</c:v>
                </c:pt>
                <c:pt idx="1272">
                  <c:v>87.6999969482422</c:v>
                </c:pt>
                <c:pt idx="1273">
                  <c:v>87.7999954223633</c:v>
                </c:pt>
                <c:pt idx="1274">
                  <c:v>87.9000015258789</c:v>
                </c:pt>
                <c:pt idx="1275">
                  <c:v>88.0</c:v>
                </c:pt>
                <c:pt idx="1276">
                  <c:v>88.09999847412108</c:v>
                </c:pt>
                <c:pt idx="1277">
                  <c:v>88.20000457763669</c:v>
                </c:pt>
                <c:pt idx="1278">
                  <c:v>88.2999954223633</c:v>
                </c:pt>
                <c:pt idx="1279">
                  <c:v>88.4000015258789</c:v>
                </c:pt>
                <c:pt idx="1280">
                  <c:v>88.49999237060547</c:v>
                </c:pt>
                <c:pt idx="1281">
                  <c:v>88.59999847412108</c:v>
                </c:pt>
                <c:pt idx="1282">
                  <c:v>88.70000457763669</c:v>
                </c:pt>
                <c:pt idx="1283">
                  <c:v>88.7999954223633</c:v>
                </c:pt>
                <c:pt idx="1284">
                  <c:v>88.9000015258789</c:v>
                </c:pt>
                <c:pt idx="1285">
                  <c:v>88.99999237060547</c:v>
                </c:pt>
                <c:pt idx="1286">
                  <c:v>89.09999847412108</c:v>
                </c:pt>
                <c:pt idx="1287">
                  <c:v>89.20000457763669</c:v>
                </c:pt>
                <c:pt idx="1288">
                  <c:v>89.2999954223633</c:v>
                </c:pt>
                <c:pt idx="1289">
                  <c:v>89.4000015258789</c:v>
                </c:pt>
                <c:pt idx="1290">
                  <c:v>89.49999237060547</c:v>
                </c:pt>
                <c:pt idx="1291">
                  <c:v>89.59999847412108</c:v>
                </c:pt>
                <c:pt idx="1292">
                  <c:v>89.70000457763669</c:v>
                </c:pt>
                <c:pt idx="1293">
                  <c:v>89.7999954223633</c:v>
                </c:pt>
                <c:pt idx="1294">
                  <c:v>89.9000015258789</c:v>
                </c:pt>
                <c:pt idx="1295">
                  <c:v>89.99999237060547</c:v>
                </c:pt>
                <c:pt idx="1296">
                  <c:v>90.09999847412108</c:v>
                </c:pt>
                <c:pt idx="1297">
                  <c:v>90.20000457763669</c:v>
                </c:pt>
                <c:pt idx="1298">
                  <c:v>90.2999954223633</c:v>
                </c:pt>
                <c:pt idx="1299">
                  <c:v>90.4000015258789</c:v>
                </c:pt>
                <c:pt idx="1300">
                  <c:v>90.49999237060547</c:v>
                </c:pt>
                <c:pt idx="1301">
                  <c:v>90.59999847412108</c:v>
                </c:pt>
                <c:pt idx="1302">
                  <c:v>90.70000457763669</c:v>
                </c:pt>
                <c:pt idx="1303">
                  <c:v>90.7999954223633</c:v>
                </c:pt>
                <c:pt idx="1304">
                  <c:v>90.9000015258789</c:v>
                </c:pt>
                <c:pt idx="1305">
                  <c:v>90.99999237060547</c:v>
                </c:pt>
                <c:pt idx="1306">
                  <c:v>91.09999847412108</c:v>
                </c:pt>
                <c:pt idx="1307">
                  <c:v>91.20000457763669</c:v>
                </c:pt>
                <c:pt idx="1308">
                  <c:v>91.2999954223633</c:v>
                </c:pt>
                <c:pt idx="1309">
                  <c:v>91.4000015258789</c:v>
                </c:pt>
                <c:pt idx="1310">
                  <c:v>91.49999237060547</c:v>
                </c:pt>
                <c:pt idx="1311">
                  <c:v>91.59999847412108</c:v>
                </c:pt>
                <c:pt idx="1312">
                  <c:v>91.70000457763669</c:v>
                </c:pt>
                <c:pt idx="1313">
                  <c:v>91.7999954223633</c:v>
                </c:pt>
                <c:pt idx="1314">
                  <c:v>91.9000015258789</c:v>
                </c:pt>
                <c:pt idx="1315">
                  <c:v>91.99999237060547</c:v>
                </c:pt>
                <c:pt idx="1316">
                  <c:v>92.09999847412108</c:v>
                </c:pt>
                <c:pt idx="1317">
                  <c:v>92.20000457763669</c:v>
                </c:pt>
                <c:pt idx="1318">
                  <c:v>92.2999954223633</c:v>
                </c:pt>
                <c:pt idx="1319">
                  <c:v>92.4000015258789</c:v>
                </c:pt>
                <c:pt idx="1320">
                  <c:v>92.49999237060547</c:v>
                </c:pt>
                <c:pt idx="1321">
                  <c:v>92.59999847412108</c:v>
                </c:pt>
                <c:pt idx="1322">
                  <c:v>92.70000457763669</c:v>
                </c:pt>
                <c:pt idx="1323">
                  <c:v>92.7999954223633</c:v>
                </c:pt>
                <c:pt idx="1324">
                  <c:v>92.9000015258789</c:v>
                </c:pt>
                <c:pt idx="1325">
                  <c:v>92.99999237060547</c:v>
                </c:pt>
                <c:pt idx="1326">
                  <c:v>93.09999847412108</c:v>
                </c:pt>
                <c:pt idx="1327">
                  <c:v>93.20000457763669</c:v>
                </c:pt>
                <c:pt idx="1328">
                  <c:v>93.2999954223633</c:v>
                </c:pt>
                <c:pt idx="1329">
                  <c:v>93.4000015258789</c:v>
                </c:pt>
                <c:pt idx="1330">
                  <c:v>93.49999237060547</c:v>
                </c:pt>
                <c:pt idx="1331">
                  <c:v>93.59999847412108</c:v>
                </c:pt>
                <c:pt idx="1332">
                  <c:v>93.70000457763669</c:v>
                </c:pt>
                <c:pt idx="1333">
                  <c:v>93.7999954223633</c:v>
                </c:pt>
                <c:pt idx="1334">
                  <c:v>93.9000015258789</c:v>
                </c:pt>
                <c:pt idx="1335">
                  <c:v>93.99999237060547</c:v>
                </c:pt>
                <c:pt idx="1336">
                  <c:v>94.09999847412108</c:v>
                </c:pt>
                <c:pt idx="1337">
                  <c:v>94.20000457763669</c:v>
                </c:pt>
                <c:pt idx="1338">
                  <c:v>94.2999954223633</c:v>
                </c:pt>
                <c:pt idx="1339">
                  <c:v>94.4000015258789</c:v>
                </c:pt>
                <c:pt idx="1340">
                  <c:v>94.49999237060547</c:v>
                </c:pt>
                <c:pt idx="1341">
                  <c:v>94.59999847412108</c:v>
                </c:pt>
                <c:pt idx="1342">
                  <c:v>94.70000457763669</c:v>
                </c:pt>
                <c:pt idx="1343">
                  <c:v>94.7999954223633</c:v>
                </c:pt>
                <c:pt idx="1344">
                  <c:v>94.9000015258789</c:v>
                </c:pt>
                <c:pt idx="1345">
                  <c:v>94.99999237060547</c:v>
                </c:pt>
                <c:pt idx="1346">
                  <c:v>95.09999847412108</c:v>
                </c:pt>
                <c:pt idx="1347">
                  <c:v>95.20000457763669</c:v>
                </c:pt>
                <c:pt idx="1348">
                  <c:v>95.2999954223633</c:v>
                </c:pt>
                <c:pt idx="1349">
                  <c:v>95.4000015258789</c:v>
                </c:pt>
                <c:pt idx="1350">
                  <c:v>95.49999237060547</c:v>
                </c:pt>
                <c:pt idx="1351">
                  <c:v>95.59999847412108</c:v>
                </c:pt>
                <c:pt idx="1352">
                  <c:v>95.70000457763669</c:v>
                </c:pt>
                <c:pt idx="1353">
                  <c:v>95.7999954223633</c:v>
                </c:pt>
                <c:pt idx="1354">
                  <c:v>95.9000015258789</c:v>
                </c:pt>
                <c:pt idx="1355">
                  <c:v>95.99999237060547</c:v>
                </c:pt>
                <c:pt idx="1356">
                  <c:v>96.09999847412108</c:v>
                </c:pt>
                <c:pt idx="1357">
                  <c:v>96.20000457763669</c:v>
                </c:pt>
                <c:pt idx="1358">
                  <c:v>96.2999954223633</c:v>
                </c:pt>
                <c:pt idx="1359">
                  <c:v>96.4000015258789</c:v>
                </c:pt>
                <c:pt idx="1360">
                  <c:v>96.49999237060547</c:v>
                </c:pt>
                <c:pt idx="1361">
                  <c:v>96.59999847412108</c:v>
                </c:pt>
                <c:pt idx="1362">
                  <c:v>96.70000457763669</c:v>
                </c:pt>
                <c:pt idx="1363">
                  <c:v>96.7999954223633</c:v>
                </c:pt>
                <c:pt idx="1364">
                  <c:v>96.9000015258789</c:v>
                </c:pt>
                <c:pt idx="1365">
                  <c:v>96.99999237060547</c:v>
                </c:pt>
                <c:pt idx="1366">
                  <c:v>97.09999847412108</c:v>
                </c:pt>
                <c:pt idx="1367">
                  <c:v>97.20000457763669</c:v>
                </c:pt>
                <c:pt idx="1368">
                  <c:v>97.2999954223633</c:v>
                </c:pt>
                <c:pt idx="1369">
                  <c:v>97.4000015258789</c:v>
                </c:pt>
                <c:pt idx="1370">
                  <c:v>97.49999237060547</c:v>
                </c:pt>
                <c:pt idx="1371">
                  <c:v>97.59999847412108</c:v>
                </c:pt>
                <c:pt idx="1372">
                  <c:v>97.70000457763669</c:v>
                </c:pt>
                <c:pt idx="1373">
                  <c:v>97.7999954223633</c:v>
                </c:pt>
                <c:pt idx="1374">
                  <c:v>97.9000015258789</c:v>
                </c:pt>
                <c:pt idx="1375">
                  <c:v>97.99999237060547</c:v>
                </c:pt>
                <c:pt idx="1376">
                  <c:v>98.09999847412108</c:v>
                </c:pt>
                <c:pt idx="1377">
                  <c:v>98.20000457763669</c:v>
                </c:pt>
                <c:pt idx="1378">
                  <c:v>98.2999954223633</c:v>
                </c:pt>
                <c:pt idx="1379">
                  <c:v>98.4000015258789</c:v>
                </c:pt>
                <c:pt idx="1380">
                  <c:v>98.49999237060547</c:v>
                </c:pt>
                <c:pt idx="1381">
                  <c:v>98.59999847412108</c:v>
                </c:pt>
                <c:pt idx="1382">
                  <c:v>98.70000457763669</c:v>
                </c:pt>
                <c:pt idx="1383">
                  <c:v>98.7999954223633</c:v>
                </c:pt>
                <c:pt idx="1384">
                  <c:v>98.9000015258789</c:v>
                </c:pt>
                <c:pt idx="1385">
                  <c:v>98.99999237060547</c:v>
                </c:pt>
                <c:pt idx="1386">
                  <c:v>99.09999847412108</c:v>
                </c:pt>
                <c:pt idx="1387">
                  <c:v>99.20000457763669</c:v>
                </c:pt>
                <c:pt idx="1388">
                  <c:v>99.2999954223633</c:v>
                </c:pt>
                <c:pt idx="1389">
                  <c:v>99.4000015258789</c:v>
                </c:pt>
                <c:pt idx="1390">
                  <c:v>99.49999237060547</c:v>
                </c:pt>
                <c:pt idx="1391">
                  <c:v>99.59999847412108</c:v>
                </c:pt>
                <c:pt idx="1392">
                  <c:v>99.70000457763669</c:v>
                </c:pt>
                <c:pt idx="1393">
                  <c:v>99.7999954223633</c:v>
                </c:pt>
                <c:pt idx="1394">
                  <c:v>99.9000015258789</c:v>
                </c:pt>
                <c:pt idx="1395">
                  <c:v>99.99999237060547</c:v>
                </c:pt>
                <c:pt idx="1396">
                  <c:v>100.0999984741211</c:v>
                </c:pt>
                <c:pt idx="1397">
                  <c:v>100.2000045776367</c:v>
                </c:pt>
                <c:pt idx="1398">
                  <c:v>100.2999954223633</c:v>
                </c:pt>
                <c:pt idx="1399">
                  <c:v>100.400001525879</c:v>
                </c:pt>
                <c:pt idx="1400">
                  <c:v>100.4999923706055</c:v>
                </c:pt>
                <c:pt idx="1401">
                  <c:v>100.5999984741211</c:v>
                </c:pt>
                <c:pt idx="1402">
                  <c:v>100.7000045776367</c:v>
                </c:pt>
                <c:pt idx="1403">
                  <c:v>100.7999954223633</c:v>
                </c:pt>
                <c:pt idx="1404">
                  <c:v>100.900001525879</c:v>
                </c:pt>
                <c:pt idx="1405">
                  <c:v>100.9999923706055</c:v>
                </c:pt>
                <c:pt idx="1406">
                  <c:v>101.0999984741211</c:v>
                </c:pt>
                <c:pt idx="1407">
                  <c:v>101.2000045776367</c:v>
                </c:pt>
                <c:pt idx="1408">
                  <c:v>101.2999954223633</c:v>
                </c:pt>
                <c:pt idx="1409">
                  <c:v>101.400001525879</c:v>
                </c:pt>
                <c:pt idx="1410">
                  <c:v>101.4999923706055</c:v>
                </c:pt>
                <c:pt idx="1411">
                  <c:v>101.5999984741211</c:v>
                </c:pt>
                <c:pt idx="1412">
                  <c:v>101.7000045776367</c:v>
                </c:pt>
                <c:pt idx="1413">
                  <c:v>101.7999954223633</c:v>
                </c:pt>
                <c:pt idx="1414">
                  <c:v>101.900001525879</c:v>
                </c:pt>
                <c:pt idx="1415">
                  <c:v>101.9999923706055</c:v>
                </c:pt>
                <c:pt idx="1416">
                  <c:v>102.0999984741211</c:v>
                </c:pt>
                <c:pt idx="1417">
                  <c:v>102.2000045776367</c:v>
                </c:pt>
                <c:pt idx="1418">
                  <c:v>102.2999954223633</c:v>
                </c:pt>
                <c:pt idx="1419">
                  <c:v>102.400001525879</c:v>
                </c:pt>
                <c:pt idx="1420">
                  <c:v>102.4999923706055</c:v>
                </c:pt>
                <c:pt idx="1421">
                  <c:v>102.5999984741211</c:v>
                </c:pt>
                <c:pt idx="1422">
                  <c:v>102.7000045776367</c:v>
                </c:pt>
                <c:pt idx="1423">
                  <c:v>102.7999954223633</c:v>
                </c:pt>
                <c:pt idx="1424">
                  <c:v>102.900001525879</c:v>
                </c:pt>
                <c:pt idx="1425">
                  <c:v>102.9999923706055</c:v>
                </c:pt>
                <c:pt idx="1426">
                  <c:v>103.0999984741211</c:v>
                </c:pt>
                <c:pt idx="1427">
                  <c:v>103.2000045776367</c:v>
                </c:pt>
                <c:pt idx="1428">
                  <c:v>103.2999954223633</c:v>
                </c:pt>
                <c:pt idx="1429">
                  <c:v>103.400001525879</c:v>
                </c:pt>
                <c:pt idx="1430">
                  <c:v>103.4999923706055</c:v>
                </c:pt>
                <c:pt idx="1431">
                  <c:v>103.5999984741211</c:v>
                </c:pt>
                <c:pt idx="1432">
                  <c:v>103.7000045776367</c:v>
                </c:pt>
                <c:pt idx="1433">
                  <c:v>103.7999954223633</c:v>
                </c:pt>
                <c:pt idx="1434">
                  <c:v>103.900001525879</c:v>
                </c:pt>
                <c:pt idx="1435">
                  <c:v>103.9999923706055</c:v>
                </c:pt>
                <c:pt idx="1436">
                  <c:v>104.0999984741211</c:v>
                </c:pt>
                <c:pt idx="1437">
                  <c:v>104.2000045776367</c:v>
                </c:pt>
                <c:pt idx="1438">
                  <c:v>104.2999954223633</c:v>
                </c:pt>
                <c:pt idx="1439">
                  <c:v>104.400001525879</c:v>
                </c:pt>
                <c:pt idx="1440">
                  <c:v>104.4999923706055</c:v>
                </c:pt>
                <c:pt idx="1441">
                  <c:v>104.5999984741211</c:v>
                </c:pt>
                <c:pt idx="1442">
                  <c:v>104.7000045776367</c:v>
                </c:pt>
                <c:pt idx="1443">
                  <c:v>104.7999954223633</c:v>
                </c:pt>
                <c:pt idx="1444">
                  <c:v>104.900001525879</c:v>
                </c:pt>
                <c:pt idx="1445">
                  <c:v>104.9999923706055</c:v>
                </c:pt>
                <c:pt idx="1446">
                  <c:v>105.0999984741211</c:v>
                </c:pt>
                <c:pt idx="1447">
                  <c:v>105.2000045776367</c:v>
                </c:pt>
                <c:pt idx="1448">
                  <c:v>105.2999954223633</c:v>
                </c:pt>
                <c:pt idx="1449">
                  <c:v>105.400001525879</c:v>
                </c:pt>
                <c:pt idx="1450">
                  <c:v>105.4999923706055</c:v>
                </c:pt>
                <c:pt idx="1451">
                  <c:v>105.5999984741211</c:v>
                </c:pt>
                <c:pt idx="1452">
                  <c:v>105.7000045776367</c:v>
                </c:pt>
                <c:pt idx="1453">
                  <c:v>105.7999954223633</c:v>
                </c:pt>
                <c:pt idx="1454">
                  <c:v>105.900001525879</c:v>
                </c:pt>
                <c:pt idx="1455">
                  <c:v>105.9999923706055</c:v>
                </c:pt>
                <c:pt idx="1456">
                  <c:v>106.0999984741211</c:v>
                </c:pt>
                <c:pt idx="1457">
                  <c:v>106.2000045776367</c:v>
                </c:pt>
                <c:pt idx="1458">
                  <c:v>106.2999954223633</c:v>
                </c:pt>
                <c:pt idx="1459">
                  <c:v>106.400001525879</c:v>
                </c:pt>
                <c:pt idx="1460">
                  <c:v>106.4999923706055</c:v>
                </c:pt>
                <c:pt idx="1461">
                  <c:v>106.5999984741211</c:v>
                </c:pt>
                <c:pt idx="1462">
                  <c:v>106.7000045776367</c:v>
                </c:pt>
                <c:pt idx="1463">
                  <c:v>106.7999954223633</c:v>
                </c:pt>
                <c:pt idx="1464">
                  <c:v>106.900001525879</c:v>
                </c:pt>
                <c:pt idx="1465">
                  <c:v>106.9999923706055</c:v>
                </c:pt>
                <c:pt idx="1466">
                  <c:v>107.0999984741211</c:v>
                </c:pt>
                <c:pt idx="1467">
                  <c:v>107.2000045776367</c:v>
                </c:pt>
                <c:pt idx="1468">
                  <c:v>107.2999954223633</c:v>
                </c:pt>
                <c:pt idx="1469">
                  <c:v>107.400001525879</c:v>
                </c:pt>
                <c:pt idx="1470">
                  <c:v>107.4999923706055</c:v>
                </c:pt>
                <c:pt idx="1471">
                  <c:v>107.5999984741211</c:v>
                </c:pt>
                <c:pt idx="1472">
                  <c:v>107.7000045776367</c:v>
                </c:pt>
                <c:pt idx="1473">
                  <c:v>107.7999954223633</c:v>
                </c:pt>
                <c:pt idx="1474">
                  <c:v>107.900001525879</c:v>
                </c:pt>
                <c:pt idx="1475">
                  <c:v>107.9999923706055</c:v>
                </c:pt>
                <c:pt idx="1476">
                  <c:v>108.0999984741211</c:v>
                </c:pt>
                <c:pt idx="1477">
                  <c:v>108.2000045776367</c:v>
                </c:pt>
                <c:pt idx="1478">
                  <c:v>108.2999954223633</c:v>
                </c:pt>
                <c:pt idx="1479">
                  <c:v>108.400001525879</c:v>
                </c:pt>
                <c:pt idx="1480">
                  <c:v>108.4999923706055</c:v>
                </c:pt>
                <c:pt idx="1481">
                  <c:v>108.5999984741211</c:v>
                </c:pt>
                <c:pt idx="1482">
                  <c:v>108.7000045776367</c:v>
                </c:pt>
                <c:pt idx="1483">
                  <c:v>108.7999954223633</c:v>
                </c:pt>
                <c:pt idx="1484">
                  <c:v>108.900001525879</c:v>
                </c:pt>
                <c:pt idx="1485">
                  <c:v>108.9999923706055</c:v>
                </c:pt>
                <c:pt idx="1486">
                  <c:v>109.0999984741211</c:v>
                </c:pt>
                <c:pt idx="1487">
                  <c:v>109.2000045776367</c:v>
                </c:pt>
                <c:pt idx="1488">
                  <c:v>109.2999954223633</c:v>
                </c:pt>
                <c:pt idx="1489">
                  <c:v>109.400001525879</c:v>
                </c:pt>
                <c:pt idx="1490">
                  <c:v>109.4999923706055</c:v>
                </c:pt>
                <c:pt idx="1491">
                  <c:v>109.5999984741211</c:v>
                </c:pt>
                <c:pt idx="1492">
                  <c:v>109.7000045776367</c:v>
                </c:pt>
                <c:pt idx="1493">
                  <c:v>109.7999954223633</c:v>
                </c:pt>
                <c:pt idx="1494">
                  <c:v>109.900001525879</c:v>
                </c:pt>
                <c:pt idx="1495">
                  <c:v>109.9999923706055</c:v>
                </c:pt>
                <c:pt idx="1496">
                  <c:v>110.0999984741211</c:v>
                </c:pt>
                <c:pt idx="1497">
                  <c:v>110.2000045776367</c:v>
                </c:pt>
                <c:pt idx="1498">
                  <c:v>110.2999954223633</c:v>
                </c:pt>
                <c:pt idx="1499">
                  <c:v>110.400001525879</c:v>
                </c:pt>
                <c:pt idx="1500">
                  <c:v>110.4999923706055</c:v>
                </c:pt>
                <c:pt idx="1501">
                  <c:v>110.5999984741211</c:v>
                </c:pt>
                <c:pt idx="1502">
                  <c:v>110.7000045776367</c:v>
                </c:pt>
                <c:pt idx="1503">
                  <c:v>110.7999954223633</c:v>
                </c:pt>
                <c:pt idx="1504">
                  <c:v>110.900001525879</c:v>
                </c:pt>
                <c:pt idx="1505">
                  <c:v>110.9999923706055</c:v>
                </c:pt>
                <c:pt idx="1506">
                  <c:v>111.0999984741211</c:v>
                </c:pt>
                <c:pt idx="1507">
                  <c:v>111.2000045776367</c:v>
                </c:pt>
                <c:pt idx="1508">
                  <c:v>111.2999954223633</c:v>
                </c:pt>
                <c:pt idx="1509">
                  <c:v>111.400001525879</c:v>
                </c:pt>
                <c:pt idx="1510">
                  <c:v>111.4999923706055</c:v>
                </c:pt>
                <c:pt idx="1511">
                  <c:v>111.5999984741211</c:v>
                </c:pt>
                <c:pt idx="1512">
                  <c:v>111.7000045776367</c:v>
                </c:pt>
                <c:pt idx="1513">
                  <c:v>111.7999954223633</c:v>
                </c:pt>
                <c:pt idx="1514">
                  <c:v>111.900001525879</c:v>
                </c:pt>
                <c:pt idx="1515">
                  <c:v>111.9999923706055</c:v>
                </c:pt>
                <c:pt idx="1516">
                  <c:v>112.0999984741211</c:v>
                </c:pt>
                <c:pt idx="1517">
                  <c:v>112.2000045776367</c:v>
                </c:pt>
                <c:pt idx="1518">
                  <c:v>112.2999954223633</c:v>
                </c:pt>
                <c:pt idx="1519">
                  <c:v>112.400001525879</c:v>
                </c:pt>
                <c:pt idx="1520">
                  <c:v>112.4999923706055</c:v>
                </c:pt>
                <c:pt idx="1521">
                  <c:v>112.5999984741211</c:v>
                </c:pt>
                <c:pt idx="1522">
                  <c:v>112.7000045776367</c:v>
                </c:pt>
                <c:pt idx="1523">
                  <c:v>112.7999954223633</c:v>
                </c:pt>
                <c:pt idx="1524">
                  <c:v>112.900001525879</c:v>
                </c:pt>
                <c:pt idx="1525">
                  <c:v>112.9999923706055</c:v>
                </c:pt>
                <c:pt idx="1526">
                  <c:v>113.0999984741211</c:v>
                </c:pt>
                <c:pt idx="1527">
                  <c:v>113.2000045776367</c:v>
                </c:pt>
                <c:pt idx="1528">
                  <c:v>113.2999954223633</c:v>
                </c:pt>
                <c:pt idx="1529">
                  <c:v>113.400001525879</c:v>
                </c:pt>
                <c:pt idx="1530">
                  <c:v>113.4999923706055</c:v>
                </c:pt>
                <c:pt idx="1531">
                  <c:v>113.5999984741211</c:v>
                </c:pt>
                <c:pt idx="1532">
                  <c:v>113.7000045776367</c:v>
                </c:pt>
                <c:pt idx="1533">
                  <c:v>113.7999954223633</c:v>
                </c:pt>
                <c:pt idx="1534">
                  <c:v>113.900001525879</c:v>
                </c:pt>
                <c:pt idx="1535">
                  <c:v>113.9999923706055</c:v>
                </c:pt>
                <c:pt idx="1536">
                  <c:v>114.0999984741211</c:v>
                </c:pt>
                <c:pt idx="1537">
                  <c:v>114.2000045776367</c:v>
                </c:pt>
                <c:pt idx="1538">
                  <c:v>114.2999954223633</c:v>
                </c:pt>
                <c:pt idx="1539">
                  <c:v>114.400001525879</c:v>
                </c:pt>
                <c:pt idx="1540">
                  <c:v>114.4999923706055</c:v>
                </c:pt>
                <c:pt idx="1541">
                  <c:v>114.5999984741211</c:v>
                </c:pt>
                <c:pt idx="1542">
                  <c:v>114.7000045776367</c:v>
                </c:pt>
                <c:pt idx="1543">
                  <c:v>114.7999954223633</c:v>
                </c:pt>
                <c:pt idx="1544">
                  <c:v>114.900001525879</c:v>
                </c:pt>
                <c:pt idx="1545">
                  <c:v>114.9999923706055</c:v>
                </c:pt>
                <c:pt idx="1546">
                  <c:v>115.0999984741211</c:v>
                </c:pt>
                <c:pt idx="1547">
                  <c:v>115.2000045776367</c:v>
                </c:pt>
                <c:pt idx="1548">
                  <c:v>115.2999954223633</c:v>
                </c:pt>
                <c:pt idx="1549">
                  <c:v>115.400001525879</c:v>
                </c:pt>
                <c:pt idx="1550">
                  <c:v>115.4999923706055</c:v>
                </c:pt>
                <c:pt idx="1551">
                  <c:v>115.5999984741211</c:v>
                </c:pt>
                <c:pt idx="1552">
                  <c:v>115.7000045776367</c:v>
                </c:pt>
                <c:pt idx="1553">
                  <c:v>115.7999954223633</c:v>
                </c:pt>
                <c:pt idx="1554">
                  <c:v>115.900001525879</c:v>
                </c:pt>
                <c:pt idx="1555">
                  <c:v>115.9999923706055</c:v>
                </c:pt>
                <c:pt idx="1556">
                  <c:v>116.0999984741211</c:v>
                </c:pt>
                <c:pt idx="1557">
                  <c:v>116.2000045776367</c:v>
                </c:pt>
                <c:pt idx="1558">
                  <c:v>116.2999954223633</c:v>
                </c:pt>
                <c:pt idx="1559">
                  <c:v>116.400001525879</c:v>
                </c:pt>
                <c:pt idx="1560">
                  <c:v>116.4999923706055</c:v>
                </c:pt>
                <c:pt idx="1561">
                  <c:v>116.5999984741211</c:v>
                </c:pt>
                <c:pt idx="1562">
                  <c:v>116.7000045776367</c:v>
                </c:pt>
                <c:pt idx="1563">
                  <c:v>116.7999954223633</c:v>
                </c:pt>
                <c:pt idx="1564">
                  <c:v>116.900001525879</c:v>
                </c:pt>
                <c:pt idx="1565">
                  <c:v>116.9999923706055</c:v>
                </c:pt>
                <c:pt idx="1566">
                  <c:v>117.0999984741211</c:v>
                </c:pt>
                <c:pt idx="1567">
                  <c:v>117.2000045776367</c:v>
                </c:pt>
                <c:pt idx="1568">
                  <c:v>117.2999954223633</c:v>
                </c:pt>
                <c:pt idx="1569">
                  <c:v>117.400001525879</c:v>
                </c:pt>
                <c:pt idx="1570">
                  <c:v>117.4999923706055</c:v>
                </c:pt>
                <c:pt idx="1571">
                  <c:v>117.5999984741211</c:v>
                </c:pt>
                <c:pt idx="1572">
                  <c:v>117.7000045776367</c:v>
                </c:pt>
                <c:pt idx="1573">
                  <c:v>117.7999954223633</c:v>
                </c:pt>
                <c:pt idx="1574">
                  <c:v>117.900001525879</c:v>
                </c:pt>
                <c:pt idx="1575">
                  <c:v>117.9999923706055</c:v>
                </c:pt>
                <c:pt idx="1576">
                  <c:v>118.0999984741211</c:v>
                </c:pt>
                <c:pt idx="1577">
                  <c:v>118.2000045776367</c:v>
                </c:pt>
                <c:pt idx="1578">
                  <c:v>118.2999954223633</c:v>
                </c:pt>
                <c:pt idx="1579">
                  <c:v>118.400001525879</c:v>
                </c:pt>
                <c:pt idx="1580">
                  <c:v>118.4999923706055</c:v>
                </c:pt>
                <c:pt idx="1581">
                  <c:v>118.5999984741211</c:v>
                </c:pt>
                <c:pt idx="1582">
                  <c:v>118.7000045776367</c:v>
                </c:pt>
                <c:pt idx="1583">
                  <c:v>118.7999954223633</c:v>
                </c:pt>
                <c:pt idx="1584">
                  <c:v>118.900001525879</c:v>
                </c:pt>
                <c:pt idx="1585">
                  <c:v>118.9999923706055</c:v>
                </c:pt>
                <c:pt idx="1586">
                  <c:v>119.0999984741211</c:v>
                </c:pt>
                <c:pt idx="1587">
                  <c:v>119.2000045776367</c:v>
                </c:pt>
                <c:pt idx="1588">
                  <c:v>119.2999954223633</c:v>
                </c:pt>
                <c:pt idx="1589">
                  <c:v>119.400001525879</c:v>
                </c:pt>
                <c:pt idx="1590">
                  <c:v>119.4999923706055</c:v>
                </c:pt>
                <c:pt idx="1591">
                  <c:v>119.5999984741211</c:v>
                </c:pt>
                <c:pt idx="1592">
                  <c:v>119.7000045776367</c:v>
                </c:pt>
                <c:pt idx="1593">
                  <c:v>119.7999954223633</c:v>
                </c:pt>
                <c:pt idx="1594">
                  <c:v>119.900001525879</c:v>
                </c:pt>
                <c:pt idx="1595">
                  <c:v>119.9999923706055</c:v>
                </c:pt>
                <c:pt idx="1596">
                  <c:v>120.0999984741211</c:v>
                </c:pt>
                <c:pt idx="1597">
                  <c:v>120.2000045776367</c:v>
                </c:pt>
                <c:pt idx="1598">
                  <c:v>120.2999954223633</c:v>
                </c:pt>
                <c:pt idx="1599">
                  <c:v>120.400001525879</c:v>
                </c:pt>
                <c:pt idx="1600">
                  <c:v>120.4999923706055</c:v>
                </c:pt>
                <c:pt idx="1601">
                  <c:v>120.5999984741211</c:v>
                </c:pt>
                <c:pt idx="1602">
                  <c:v>120.7000045776367</c:v>
                </c:pt>
                <c:pt idx="1603">
                  <c:v>120.7999954223633</c:v>
                </c:pt>
                <c:pt idx="1604">
                  <c:v>120.900001525879</c:v>
                </c:pt>
                <c:pt idx="1605">
                  <c:v>120.9999923706055</c:v>
                </c:pt>
                <c:pt idx="1606">
                  <c:v>121.0999984741211</c:v>
                </c:pt>
                <c:pt idx="1607">
                  <c:v>121.2000045776367</c:v>
                </c:pt>
                <c:pt idx="1608">
                  <c:v>121.2999954223633</c:v>
                </c:pt>
                <c:pt idx="1609">
                  <c:v>121.400001525879</c:v>
                </c:pt>
                <c:pt idx="1610">
                  <c:v>121.4999923706055</c:v>
                </c:pt>
                <c:pt idx="1611">
                  <c:v>121.5999984741211</c:v>
                </c:pt>
                <c:pt idx="1612">
                  <c:v>121.7000045776367</c:v>
                </c:pt>
                <c:pt idx="1613">
                  <c:v>121.7999954223633</c:v>
                </c:pt>
                <c:pt idx="1614">
                  <c:v>121.900001525879</c:v>
                </c:pt>
                <c:pt idx="1615">
                  <c:v>121.9999923706055</c:v>
                </c:pt>
                <c:pt idx="1616">
                  <c:v>122.0999984741211</c:v>
                </c:pt>
                <c:pt idx="1617">
                  <c:v>122.2000045776367</c:v>
                </c:pt>
                <c:pt idx="1618">
                  <c:v>122.2999954223633</c:v>
                </c:pt>
                <c:pt idx="1619">
                  <c:v>122.400001525879</c:v>
                </c:pt>
                <c:pt idx="1620">
                  <c:v>122.4999923706055</c:v>
                </c:pt>
                <c:pt idx="1621">
                  <c:v>122.5999984741211</c:v>
                </c:pt>
                <c:pt idx="1622">
                  <c:v>122.7000045776367</c:v>
                </c:pt>
                <c:pt idx="1623">
                  <c:v>122.7999954223633</c:v>
                </c:pt>
                <c:pt idx="1624">
                  <c:v>122.900001525879</c:v>
                </c:pt>
                <c:pt idx="1625">
                  <c:v>122.9999923706055</c:v>
                </c:pt>
                <c:pt idx="1626">
                  <c:v>123.0999984741211</c:v>
                </c:pt>
                <c:pt idx="1627">
                  <c:v>123.2000045776367</c:v>
                </c:pt>
                <c:pt idx="1628">
                  <c:v>123.2999954223633</c:v>
                </c:pt>
                <c:pt idx="1629">
                  <c:v>123.400001525879</c:v>
                </c:pt>
                <c:pt idx="1630">
                  <c:v>123.4999923706055</c:v>
                </c:pt>
                <c:pt idx="1631">
                  <c:v>123.5999984741211</c:v>
                </c:pt>
                <c:pt idx="1632">
                  <c:v>123.7000045776367</c:v>
                </c:pt>
                <c:pt idx="1633">
                  <c:v>123.7999954223633</c:v>
                </c:pt>
                <c:pt idx="1634">
                  <c:v>123.900001525879</c:v>
                </c:pt>
                <c:pt idx="1635">
                  <c:v>123.9999923706055</c:v>
                </c:pt>
                <c:pt idx="1636">
                  <c:v>124.0999984741211</c:v>
                </c:pt>
                <c:pt idx="1637">
                  <c:v>124.2000045776367</c:v>
                </c:pt>
                <c:pt idx="1638">
                  <c:v>124.2999954223633</c:v>
                </c:pt>
                <c:pt idx="1639">
                  <c:v>124.400001525879</c:v>
                </c:pt>
                <c:pt idx="1640">
                  <c:v>124.4999923706055</c:v>
                </c:pt>
                <c:pt idx="1641">
                  <c:v>124.5999984741211</c:v>
                </c:pt>
                <c:pt idx="1642">
                  <c:v>124.7000045776367</c:v>
                </c:pt>
                <c:pt idx="1643">
                  <c:v>124.7999954223633</c:v>
                </c:pt>
                <c:pt idx="1644">
                  <c:v>124.900001525879</c:v>
                </c:pt>
                <c:pt idx="1645">
                  <c:v>124.9999923706055</c:v>
                </c:pt>
                <c:pt idx="1646">
                  <c:v>125.0999984741211</c:v>
                </c:pt>
                <c:pt idx="1647">
                  <c:v>125.2000045776367</c:v>
                </c:pt>
                <c:pt idx="1648">
                  <c:v>125.2999954223633</c:v>
                </c:pt>
                <c:pt idx="1649">
                  <c:v>125.400001525879</c:v>
                </c:pt>
                <c:pt idx="1650">
                  <c:v>125.4999923706055</c:v>
                </c:pt>
                <c:pt idx="1651">
                  <c:v>125.5999984741211</c:v>
                </c:pt>
                <c:pt idx="1652">
                  <c:v>125.7000045776367</c:v>
                </c:pt>
                <c:pt idx="1653">
                  <c:v>125.7999954223633</c:v>
                </c:pt>
                <c:pt idx="1654">
                  <c:v>125.900001525879</c:v>
                </c:pt>
                <c:pt idx="1655">
                  <c:v>125.9999923706055</c:v>
                </c:pt>
                <c:pt idx="1656">
                  <c:v>126.0999984741211</c:v>
                </c:pt>
                <c:pt idx="1657">
                  <c:v>126.2000045776367</c:v>
                </c:pt>
                <c:pt idx="1658">
                  <c:v>126.2999954223633</c:v>
                </c:pt>
                <c:pt idx="1659">
                  <c:v>126.400001525879</c:v>
                </c:pt>
                <c:pt idx="1660">
                  <c:v>126.4999923706055</c:v>
                </c:pt>
                <c:pt idx="1661">
                  <c:v>126.5999984741211</c:v>
                </c:pt>
                <c:pt idx="1662">
                  <c:v>126.7000045776367</c:v>
                </c:pt>
                <c:pt idx="1663">
                  <c:v>126.7999954223633</c:v>
                </c:pt>
                <c:pt idx="1664">
                  <c:v>126.900001525879</c:v>
                </c:pt>
                <c:pt idx="1665">
                  <c:v>126.9999923706055</c:v>
                </c:pt>
                <c:pt idx="1666">
                  <c:v>127.0999984741211</c:v>
                </c:pt>
                <c:pt idx="1667">
                  <c:v>127.2000045776367</c:v>
                </c:pt>
                <c:pt idx="1668">
                  <c:v>127.2999954223633</c:v>
                </c:pt>
                <c:pt idx="1669">
                  <c:v>127.400001525879</c:v>
                </c:pt>
                <c:pt idx="1670">
                  <c:v>127.4999923706055</c:v>
                </c:pt>
                <c:pt idx="1671">
                  <c:v>127.5999984741211</c:v>
                </c:pt>
                <c:pt idx="1672">
                  <c:v>127.7000045776367</c:v>
                </c:pt>
                <c:pt idx="1673">
                  <c:v>127.7999954223633</c:v>
                </c:pt>
                <c:pt idx="1674">
                  <c:v>127.900001525879</c:v>
                </c:pt>
                <c:pt idx="1675">
                  <c:v>127.9999923706055</c:v>
                </c:pt>
                <c:pt idx="1676">
                  <c:v>128.1000061035156</c:v>
                </c:pt>
                <c:pt idx="1677">
                  <c:v>128.2000122070312</c:v>
                </c:pt>
                <c:pt idx="1678">
                  <c:v>128.2999877929687</c:v>
                </c:pt>
                <c:pt idx="1679">
                  <c:v>128.3999938964844</c:v>
                </c:pt>
                <c:pt idx="1680">
                  <c:v>128.5</c:v>
                </c:pt>
                <c:pt idx="1681">
                  <c:v>128.6000061035156</c:v>
                </c:pt>
                <c:pt idx="1682">
                  <c:v>128.7000122070312</c:v>
                </c:pt>
                <c:pt idx="1683">
                  <c:v>128.7999877929687</c:v>
                </c:pt>
                <c:pt idx="1684">
                  <c:v>128.8999938964844</c:v>
                </c:pt>
                <c:pt idx="1685">
                  <c:v>129.0</c:v>
                </c:pt>
                <c:pt idx="1686">
                  <c:v>129.1000061035156</c:v>
                </c:pt>
                <c:pt idx="1687">
                  <c:v>129.2000122070312</c:v>
                </c:pt>
                <c:pt idx="1688">
                  <c:v>129.2999877929687</c:v>
                </c:pt>
                <c:pt idx="1689">
                  <c:v>129.3999938964844</c:v>
                </c:pt>
                <c:pt idx="1690">
                  <c:v>129.5</c:v>
                </c:pt>
                <c:pt idx="1691">
                  <c:v>129.6000061035156</c:v>
                </c:pt>
                <c:pt idx="1692">
                  <c:v>129.7000122070312</c:v>
                </c:pt>
                <c:pt idx="1693">
                  <c:v>129.7999877929687</c:v>
                </c:pt>
                <c:pt idx="1694">
                  <c:v>129.8999938964844</c:v>
                </c:pt>
                <c:pt idx="1695">
                  <c:v>130.0</c:v>
                </c:pt>
                <c:pt idx="1696">
                  <c:v>130.1000061035156</c:v>
                </c:pt>
                <c:pt idx="1697">
                  <c:v>130.2000122070312</c:v>
                </c:pt>
                <c:pt idx="1698">
                  <c:v>130.2999877929687</c:v>
                </c:pt>
                <c:pt idx="1699">
                  <c:v>130.3999938964844</c:v>
                </c:pt>
                <c:pt idx="1700">
                  <c:v>130.5</c:v>
                </c:pt>
                <c:pt idx="1701">
                  <c:v>130.6000061035156</c:v>
                </c:pt>
                <c:pt idx="1702">
                  <c:v>130.7000122070312</c:v>
                </c:pt>
                <c:pt idx="1703">
                  <c:v>130.7999877929687</c:v>
                </c:pt>
                <c:pt idx="1704">
                  <c:v>130.8999938964844</c:v>
                </c:pt>
                <c:pt idx="1705">
                  <c:v>131.0</c:v>
                </c:pt>
                <c:pt idx="1706">
                  <c:v>131.1000061035156</c:v>
                </c:pt>
                <c:pt idx="1707">
                  <c:v>131.2000122070312</c:v>
                </c:pt>
                <c:pt idx="1708">
                  <c:v>131.2999877929687</c:v>
                </c:pt>
                <c:pt idx="1709">
                  <c:v>131.3999938964844</c:v>
                </c:pt>
                <c:pt idx="1710">
                  <c:v>131.5</c:v>
                </c:pt>
                <c:pt idx="1711">
                  <c:v>131.6000061035156</c:v>
                </c:pt>
                <c:pt idx="1712">
                  <c:v>131.7000122070312</c:v>
                </c:pt>
                <c:pt idx="1713">
                  <c:v>131.7999877929687</c:v>
                </c:pt>
                <c:pt idx="1714">
                  <c:v>131.8999938964844</c:v>
                </c:pt>
                <c:pt idx="1715">
                  <c:v>132.0</c:v>
                </c:pt>
                <c:pt idx="1716">
                  <c:v>132.1000061035156</c:v>
                </c:pt>
                <c:pt idx="1717">
                  <c:v>132.2000122070312</c:v>
                </c:pt>
                <c:pt idx="1718">
                  <c:v>132.2999877929687</c:v>
                </c:pt>
                <c:pt idx="1719">
                  <c:v>132.3999938964844</c:v>
                </c:pt>
                <c:pt idx="1720">
                  <c:v>132.5</c:v>
                </c:pt>
                <c:pt idx="1721">
                  <c:v>132.6000061035156</c:v>
                </c:pt>
                <c:pt idx="1722">
                  <c:v>132.7000122070312</c:v>
                </c:pt>
                <c:pt idx="1723">
                  <c:v>132.7999877929687</c:v>
                </c:pt>
                <c:pt idx="1724">
                  <c:v>132.8999938964844</c:v>
                </c:pt>
                <c:pt idx="1725">
                  <c:v>133.0</c:v>
                </c:pt>
                <c:pt idx="1726">
                  <c:v>133.1000061035156</c:v>
                </c:pt>
                <c:pt idx="1727">
                  <c:v>133.2000122070312</c:v>
                </c:pt>
                <c:pt idx="1728">
                  <c:v>133.2999877929687</c:v>
                </c:pt>
                <c:pt idx="1729">
                  <c:v>133.3999938964844</c:v>
                </c:pt>
                <c:pt idx="1730">
                  <c:v>133.5</c:v>
                </c:pt>
                <c:pt idx="1731">
                  <c:v>133.6000061035156</c:v>
                </c:pt>
                <c:pt idx="1732">
                  <c:v>133.7000122070312</c:v>
                </c:pt>
                <c:pt idx="1733">
                  <c:v>133.7999877929687</c:v>
                </c:pt>
                <c:pt idx="1734">
                  <c:v>133.8999938964844</c:v>
                </c:pt>
                <c:pt idx="1735">
                  <c:v>134.0</c:v>
                </c:pt>
                <c:pt idx="1736">
                  <c:v>134.1000061035156</c:v>
                </c:pt>
                <c:pt idx="1737">
                  <c:v>134.2000122070312</c:v>
                </c:pt>
                <c:pt idx="1738">
                  <c:v>134.2999877929687</c:v>
                </c:pt>
                <c:pt idx="1739">
                  <c:v>134.3999938964844</c:v>
                </c:pt>
                <c:pt idx="1740">
                  <c:v>134.5</c:v>
                </c:pt>
                <c:pt idx="1741">
                  <c:v>134.6000061035156</c:v>
                </c:pt>
                <c:pt idx="1742">
                  <c:v>134.7000122070312</c:v>
                </c:pt>
                <c:pt idx="1743">
                  <c:v>134.7999877929687</c:v>
                </c:pt>
                <c:pt idx="1744">
                  <c:v>134.8999938964844</c:v>
                </c:pt>
                <c:pt idx="1745">
                  <c:v>135.0</c:v>
                </c:pt>
                <c:pt idx="1746">
                  <c:v>135.1000061035156</c:v>
                </c:pt>
                <c:pt idx="1747">
                  <c:v>135.2000122070312</c:v>
                </c:pt>
                <c:pt idx="1748">
                  <c:v>135.2999877929687</c:v>
                </c:pt>
                <c:pt idx="1749">
                  <c:v>135.3999938964844</c:v>
                </c:pt>
                <c:pt idx="1750">
                  <c:v>135.5</c:v>
                </c:pt>
                <c:pt idx="1751">
                  <c:v>135.6000061035156</c:v>
                </c:pt>
                <c:pt idx="1752">
                  <c:v>135.7000122070312</c:v>
                </c:pt>
                <c:pt idx="1753">
                  <c:v>135.7999877929687</c:v>
                </c:pt>
                <c:pt idx="1754">
                  <c:v>135.8999938964844</c:v>
                </c:pt>
                <c:pt idx="1755">
                  <c:v>136.0</c:v>
                </c:pt>
                <c:pt idx="1756">
                  <c:v>136.1000061035156</c:v>
                </c:pt>
                <c:pt idx="1757">
                  <c:v>136.2000122070312</c:v>
                </c:pt>
                <c:pt idx="1758">
                  <c:v>136.2999877929687</c:v>
                </c:pt>
                <c:pt idx="1759">
                  <c:v>136.3999938964844</c:v>
                </c:pt>
                <c:pt idx="1760">
                  <c:v>136.5</c:v>
                </c:pt>
                <c:pt idx="1761">
                  <c:v>136.6000061035156</c:v>
                </c:pt>
                <c:pt idx="1762">
                  <c:v>136.7000122070312</c:v>
                </c:pt>
                <c:pt idx="1763">
                  <c:v>136.7999877929687</c:v>
                </c:pt>
                <c:pt idx="1764">
                  <c:v>136.8999938964844</c:v>
                </c:pt>
                <c:pt idx="1765">
                  <c:v>137.0</c:v>
                </c:pt>
                <c:pt idx="1766">
                  <c:v>137.1000061035156</c:v>
                </c:pt>
                <c:pt idx="1767">
                  <c:v>137.2000122070312</c:v>
                </c:pt>
                <c:pt idx="1768">
                  <c:v>137.2999877929687</c:v>
                </c:pt>
                <c:pt idx="1769">
                  <c:v>137.3999938964844</c:v>
                </c:pt>
                <c:pt idx="1770">
                  <c:v>137.5</c:v>
                </c:pt>
                <c:pt idx="1771">
                  <c:v>137.6000061035156</c:v>
                </c:pt>
                <c:pt idx="1772">
                  <c:v>137.7000122070312</c:v>
                </c:pt>
                <c:pt idx="1773">
                  <c:v>137.7999877929687</c:v>
                </c:pt>
                <c:pt idx="1774">
                  <c:v>137.8999938964844</c:v>
                </c:pt>
                <c:pt idx="1775">
                  <c:v>138.0</c:v>
                </c:pt>
                <c:pt idx="1776">
                  <c:v>138.1000061035156</c:v>
                </c:pt>
                <c:pt idx="1777">
                  <c:v>138.2000122070312</c:v>
                </c:pt>
                <c:pt idx="1778">
                  <c:v>138.2999877929687</c:v>
                </c:pt>
                <c:pt idx="1779">
                  <c:v>138.3999938964844</c:v>
                </c:pt>
                <c:pt idx="1780">
                  <c:v>138.5</c:v>
                </c:pt>
                <c:pt idx="1781">
                  <c:v>138.6000061035156</c:v>
                </c:pt>
                <c:pt idx="1782">
                  <c:v>138.7000122070312</c:v>
                </c:pt>
                <c:pt idx="1783">
                  <c:v>138.7999877929687</c:v>
                </c:pt>
                <c:pt idx="1784">
                  <c:v>138.8999938964844</c:v>
                </c:pt>
                <c:pt idx="1785">
                  <c:v>139.0</c:v>
                </c:pt>
                <c:pt idx="1786">
                  <c:v>139.1000061035156</c:v>
                </c:pt>
                <c:pt idx="1787">
                  <c:v>139.2000122070312</c:v>
                </c:pt>
                <c:pt idx="1788">
                  <c:v>139.2999877929687</c:v>
                </c:pt>
                <c:pt idx="1789">
                  <c:v>139.3999938964844</c:v>
                </c:pt>
                <c:pt idx="1790">
                  <c:v>139.5</c:v>
                </c:pt>
                <c:pt idx="1791">
                  <c:v>139.6000061035156</c:v>
                </c:pt>
                <c:pt idx="1792">
                  <c:v>139.7000122070312</c:v>
                </c:pt>
                <c:pt idx="1793">
                  <c:v>139.7999877929687</c:v>
                </c:pt>
                <c:pt idx="1794">
                  <c:v>139.8999938964844</c:v>
                </c:pt>
                <c:pt idx="1795">
                  <c:v>140.0</c:v>
                </c:pt>
                <c:pt idx="1796">
                  <c:v>140.1000061035156</c:v>
                </c:pt>
                <c:pt idx="1797">
                  <c:v>140.2000122070312</c:v>
                </c:pt>
                <c:pt idx="1798">
                  <c:v>140.2999877929687</c:v>
                </c:pt>
                <c:pt idx="1799">
                  <c:v>140.3999938964844</c:v>
                </c:pt>
                <c:pt idx="1800">
                  <c:v>140.5</c:v>
                </c:pt>
                <c:pt idx="1801">
                  <c:v>140.6000061035156</c:v>
                </c:pt>
                <c:pt idx="1802">
                  <c:v>140.7000122070312</c:v>
                </c:pt>
                <c:pt idx="1803">
                  <c:v>140.7999877929687</c:v>
                </c:pt>
                <c:pt idx="1804">
                  <c:v>140.8999938964844</c:v>
                </c:pt>
                <c:pt idx="1805">
                  <c:v>141.0</c:v>
                </c:pt>
                <c:pt idx="1806">
                  <c:v>141.1000061035156</c:v>
                </c:pt>
                <c:pt idx="1807">
                  <c:v>141.2000122070312</c:v>
                </c:pt>
                <c:pt idx="1808">
                  <c:v>141.2999877929687</c:v>
                </c:pt>
                <c:pt idx="1809">
                  <c:v>141.3999938964844</c:v>
                </c:pt>
                <c:pt idx="1810">
                  <c:v>141.5</c:v>
                </c:pt>
                <c:pt idx="1811">
                  <c:v>141.6000061035156</c:v>
                </c:pt>
                <c:pt idx="1812">
                  <c:v>141.7000122070312</c:v>
                </c:pt>
                <c:pt idx="1813">
                  <c:v>141.7999877929687</c:v>
                </c:pt>
                <c:pt idx="1814">
                  <c:v>141.8999938964844</c:v>
                </c:pt>
                <c:pt idx="1815">
                  <c:v>142.0</c:v>
                </c:pt>
                <c:pt idx="1816">
                  <c:v>142.1000061035156</c:v>
                </c:pt>
                <c:pt idx="1817">
                  <c:v>142.2000122070312</c:v>
                </c:pt>
                <c:pt idx="1818">
                  <c:v>142.2999877929687</c:v>
                </c:pt>
                <c:pt idx="1819">
                  <c:v>142.3999938964844</c:v>
                </c:pt>
                <c:pt idx="1820">
                  <c:v>142.5</c:v>
                </c:pt>
                <c:pt idx="1821">
                  <c:v>142.6000061035156</c:v>
                </c:pt>
                <c:pt idx="1822">
                  <c:v>142.7000122070312</c:v>
                </c:pt>
                <c:pt idx="1823">
                  <c:v>142.7999877929687</c:v>
                </c:pt>
                <c:pt idx="1824">
                  <c:v>142.8999938964844</c:v>
                </c:pt>
                <c:pt idx="1825">
                  <c:v>143.0</c:v>
                </c:pt>
                <c:pt idx="1826">
                  <c:v>143.1000061035156</c:v>
                </c:pt>
                <c:pt idx="1827">
                  <c:v>143.2000122070312</c:v>
                </c:pt>
                <c:pt idx="1828">
                  <c:v>143.2999877929687</c:v>
                </c:pt>
                <c:pt idx="1829">
                  <c:v>143.3999938964844</c:v>
                </c:pt>
                <c:pt idx="1830">
                  <c:v>143.5</c:v>
                </c:pt>
                <c:pt idx="1831">
                  <c:v>143.6000061035156</c:v>
                </c:pt>
                <c:pt idx="1832">
                  <c:v>143.7000122070312</c:v>
                </c:pt>
                <c:pt idx="1833">
                  <c:v>143.7999877929687</c:v>
                </c:pt>
                <c:pt idx="1834">
                  <c:v>143.8999938964844</c:v>
                </c:pt>
                <c:pt idx="1835">
                  <c:v>144.0</c:v>
                </c:pt>
                <c:pt idx="1836">
                  <c:v>144.1000061035156</c:v>
                </c:pt>
                <c:pt idx="1837">
                  <c:v>144.2000122070312</c:v>
                </c:pt>
                <c:pt idx="1838">
                  <c:v>144.2999877929687</c:v>
                </c:pt>
                <c:pt idx="1839">
                  <c:v>144.3999938964844</c:v>
                </c:pt>
                <c:pt idx="1840">
                  <c:v>144.5</c:v>
                </c:pt>
                <c:pt idx="1841">
                  <c:v>144.6000061035156</c:v>
                </c:pt>
                <c:pt idx="1842">
                  <c:v>144.7000122070312</c:v>
                </c:pt>
                <c:pt idx="1843">
                  <c:v>144.7999877929687</c:v>
                </c:pt>
                <c:pt idx="1844">
                  <c:v>144.8999938964844</c:v>
                </c:pt>
                <c:pt idx="1845">
                  <c:v>145.0</c:v>
                </c:pt>
                <c:pt idx="1846">
                  <c:v>145.1000061035156</c:v>
                </c:pt>
                <c:pt idx="1847">
                  <c:v>145.2000122070312</c:v>
                </c:pt>
                <c:pt idx="1848">
                  <c:v>145.2999877929687</c:v>
                </c:pt>
                <c:pt idx="1849">
                  <c:v>145.3999938964844</c:v>
                </c:pt>
                <c:pt idx="1850">
                  <c:v>145.5</c:v>
                </c:pt>
                <c:pt idx="1851">
                  <c:v>145.6000061035156</c:v>
                </c:pt>
                <c:pt idx="1852">
                  <c:v>145.7000122070312</c:v>
                </c:pt>
                <c:pt idx="1853">
                  <c:v>145.7999877929687</c:v>
                </c:pt>
                <c:pt idx="1854">
                  <c:v>145.8999938964844</c:v>
                </c:pt>
                <c:pt idx="1855">
                  <c:v>146.0</c:v>
                </c:pt>
                <c:pt idx="1856">
                  <c:v>146.1000061035156</c:v>
                </c:pt>
                <c:pt idx="1857">
                  <c:v>146.2000122070312</c:v>
                </c:pt>
                <c:pt idx="1858">
                  <c:v>146.2999877929687</c:v>
                </c:pt>
                <c:pt idx="1859">
                  <c:v>146.3999938964844</c:v>
                </c:pt>
                <c:pt idx="1860">
                  <c:v>146.5</c:v>
                </c:pt>
                <c:pt idx="1861">
                  <c:v>146.6000061035156</c:v>
                </c:pt>
                <c:pt idx="1862">
                  <c:v>146.7000122070312</c:v>
                </c:pt>
                <c:pt idx="1863">
                  <c:v>146.7999877929687</c:v>
                </c:pt>
                <c:pt idx="1864">
                  <c:v>146.8999938964844</c:v>
                </c:pt>
                <c:pt idx="1865">
                  <c:v>147.0</c:v>
                </c:pt>
                <c:pt idx="1866">
                  <c:v>147.1000061035156</c:v>
                </c:pt>
                <c:pt idx="1867">
                  <c:v>147.2000122070312</c:v>
                </c:pt>
                <c:pt idx="1868">
                  <c:v>147.2999877929687</c:v>
                </c:pt>
                <c:pt idx="1869">
                  <c:v>147.3999938964844</c:v>
                </c:pt>
                <c:pt idx="1870">
                  <c:v>147.5</c:v>
                </c:pt>
                <c:pt idx="1871">
                  <c:v>147.6000061035156</c:v>
                </c:pt>
                <c:pt idx="1872">
                  <c:v>147.7000122070312</c:v>
                </c:pt>
                <c:pt idx="1873">
                  <c:v>147.7999877929687</c:v>
                </c:pt>
                <c:pt idx="1874">
                  <c:v>147.8999938964844</c:v>
                </c:pt>
                <c:pt idx="1875">
                  <c:v>148.0</c:v>
                </c:pt>
                <c:pt idx="1876">
                  <c:v>148.1000061035156</c:v>
                </c:pt>
                <c:pt idx="1877">
                  <c:v>148.2000122070312</c:v>
                </c:pt>
                <c:pt idx="1878">
                  <c:v>148.2999877929687</c:v>
                </c:pt>
                <c:pt idx="1879">
                  <c:v>148.3999938964844</c:v>
                </c:pt>
                <c:pt idx="1880">
                  <c:v>148.5</c:v>
                </c:pt>
                <c:pt idx="1881">
                  <c:v>148.6000061035156</c:v>
                </c:pt>
                <c:pt idx="1882">
                  <c:v>148.7000122070312</c:v>
                </c:pt>
                <c:pt idx="1883">
                  <c:v>148.7999877929687</c:v>
                </c:pt>
                <c:pt idx="1884">
                  <c:v>148.8999938964844</c:v>
                </c:pt>
                <c:pt idx="1885">
                  <c:v>149.0</c:v>
                </c:pt>
                <c:pt idx="1886">
                  <c:v>149.1000061035156</c:v>
                </c:pt>
                <c:pt idx="1887">
                  <c:v>149.2000122070312</c:v>
                </c:pt>
                <c:pt idx="1888">
                  <c:v>149.2999877929687</c:v>
                </c:pt>
                <c:pt idx="1889">
                  <c:v>149.3999938964844</c:v>
                </c:pt>
                <c:pt idx="1890">
                  <c:v>149.5</c:v>
                </c:pt>
                <c:pt idx="1891">
                  <c:v>149.6000061035156</c:v>
                </c:pt>
                <c:pt idx="1892">
                  <c:v>149.7000122070312</c:v>
                </c:pt>
                <c:pt idx="1893">
                  <c:v>149.7999877929687</c:v>
                </c:pt>
                <c:pt idx="1894">
                  <c:v>149.8999938964844</c:v>
                </c:pt>
                <c:pt idx="1895">
                  <c:v>150.0</c:v>
                </c:pt>
                <c:pt idx="1896">
                  <c:v>150.1000061035156</c:v>
                </c:pt>
                <c:pt idx="1897">
                  <c:v>150.2000122070312</c:v>
                </c:pt>
                <c:pt idx="1898">
                  <c:v>150.2999877929687</c:v>
                </c:pt>
                <c:pt idx="1899">
                  <c:v>150.3999938964844</c:v>
                </c:pt>
                <c:pt idx="1900">
                  <c:v>150.5</c:v>
                </c:pt>
                <c:pt idx="1901">
                  <c:v>150.6000061035156</c:v>
                </c:pt>
                <c:pt idx="1902">
                  <c:v>150.7000122070312</c:v>
                </c:pt>
                <c:pt idx="1903">
                  <c:v>150.7999877929687</c:v>
                </c:pt>
                <c:pt idx="1904">
                  <c:v>150.8999938964844</c:v>
                </c:pt>
                <c:pt idx="1905">
                  <c:v>151.0</c:v>
                </c:pt>
                <c:pt idx="1906">
                  <c:v>151.1000061035156</c:v>
                </c:pt>
                <c:pt idx="1907">
                  <c:v>151.2000122070312</c:v>
                </c:pt>
                <c:pt idx="1908">
                  <c:v>151.2999877929687</c:v>
                </c:pt>
                <c:pt idx="1909">
                  <c:v>151.3999938964844</c:v>
                </c:pt>
                <c:pt idx="1910">
                  <c:v>151.5</c:v>
                </c:pt>
                <c:pt idx="1911">
                  <c:v>151.6000061035156</c:v>
                </c:pt>
                <c:pt idx="1912">
                  <c:v>151.7000122070312</c:v>
                </c:pt>
                <c:pt idx="1913">
                  <c:v>151.7999877929687</c:v>
                </c:pt>
                <c:pt idx="1914">
                  <c:v>151.8999938964844</c:v>
                </c:pt>
                <c:pt idx="1915">
                  <c:v>152.0</c:v>
                </c:pt>
                <c:pt idx="1916">
                  <c:v>152.1000061035156</c:v>
                </c:pt>
                <c:pt idx="1917">
                  <c:v>152.2000122070312</c:v>
                </c:pt>
                <c:pt idx="1918">
                  <c:v>152.2999877929687</c:v>
                </c:pt>
                <c:pt idx="1919">
                  <c:v>152.3999938964844</c:v>
                </c:pt>
                <c:pt idx="1920">
                  <c:v>152.5</c:v>
                </c:pt>
                <c:pt idx="1921">
                  <c:v>152.6000061035156</c:v>
                </c:pt>
                <c:pt idx="1922">
                  <c:v>152.7000122070312</c:v>
                </c:pt>
                <c:pt idx="1923">
                  <c:v>152.7999877929687</c:v>
                </c:pt>
                <c:pt idx="1924">
                  <c:v>152.8999938964844</c:v>
                </c:pt>
                <c:pt idx="1925">
                  <c:v>153.0</c:v>
                </c:pt>
                <c:pt idx="1926">
                  <c:v>153.1000061035156</c:v>
                </c:pt>
                <c:pt idx="1927">
                  <c:v>153.2000122070312</c:v>
                </c:pt>
                <c:pt idx="1928">
                  <c:v>153.2999877929687</c:v>
                </c:pt>
                <c:pt idx="1929">
                  <c:v>153.3999938964844</c:v>
                </c:pt>
                <c:pt idx="1930">
                  <c:v>153.5</c:v>
                </c:pt>
                <c:pt idx="1931">
                  <c:v>153.6000061035156</c:v>
                </c:pt>
                <c:pt idx="1932">
                  <c:v>153.7000122070312</c:v>
                </c:pt>
                <c:pt idx="1933">
                  <c:v>153.7999877929687</c:v>
                </c:pt>
                <c:pt idx="1934">
                  <c:v>153.8999938964844</c:v>
                </c:pt>
                <c:pt idx="1935">
                  <c:v>154.0</c:v>
                </c:pt>
                <c:pt idx="1936">
                  <c:v>154.1000061035156</c:v>
                </c:pt>
                <c:pt idx="1937">
                  <c:v>154.2000122070312</c:v>
                </c:pt>
                <c:pt idx="1938">
                  <c:v>154.2999877929687</c:v>
                </c:pt>
                <c:pt idx="1939">
                  <c:v>154.3999938964844</c:v>
                </c:pt>
                <c:pt idx="1940">
                  <c:v>154.5</c:v>
                </c:pt>
                <c:pt idx="1941">
                  <c:v>154.6000061035156</c:v>
                </c:pt>
                <c:pt idx="1942">
                  <c:v>154.7000122070312</c:v>
                </c:pt>
                <c:pt idx="1943">
                  <c:v>154.7999877929687</c:v>
                </c:pt>
                <c:pt idx="1944">
                  <c:v>154.8999938964844</c:v>
                </c:pt>
                <c:pt idx="1945">
                  <c:v>155.0</c:v>
                </c:pt>
                <c:pt idx="1946">
                  <c:v>155.1000061035156</c:v>
                </c:pt>
                <c:pt idx="1947">
                  <c:v>155.2000122070312</c:v>
                </c:pt>
                <c:pt idx="1948">
                  <c:v>155.2999877929687</c:v>
                </c:pt>
                <c:pt idx="1949">
                  <c:v>155.3999938964844</c:v>
                </c:pt>
                <c:pt idx="1950">
                  <c:v>155.5</c:v>
                </c:pt>
                <c:pt idx="1951">
                  <c:v>155.6000061035156</c:v>
                </c:pt>
                <c:pt idx="1952">
                  <c:v>155.7000122070312</c:v>
                </c:pt>
                <c:pt idx="1953">
                  <c:v>155.7999877929687</c:v>
                </c:pt>
                <c:pt idx="1954">
                  <c:v>155.8999938964844</c:v>
                </c:pt>
                <c:pt idx="1955">
                  <c:v>156.0</c:v>
                </c:pt>
                <c:pt idx="1956">
                  <c:v>156.1000061035156</c:v>
                </c:pt>
                <c:pt idx="1957">
                  <c:v>156.2000122070312</c:v>
                </c:pt>
                <c:pt idx="1958">
                  <c:v>156.2999877929687</c:v>
                </c:pt>
                <c:pt idx="1959">
                  <c:v>156.3999938964844</c:v>
                </c:pt>
                <c:pt idx="1960">
                  <c:v>156.5</c:v>
                </c:pt>
                <c:pt idx="1961">
                  <c:v>156.6000061035156</c:v>
                </c:pt>
                <c:pt idx="1962">
                  <c:v>156.7000122070312</c:v>
                </c:pt>
                <c:pt idx="1963">
                  <c:v>156.7999877929687</c:v>
                </c:pt>
                <c:pt idx="1964">
                  <c:v>156.8999938964844</c:v>
                </c:pt>
                <c:pt idx="1965">
                  <c:v>157.0</c:v>
                </c:pt>
                <c:pt idx="1966">
                  <c:v>157.1000061035156</c:v>
                </c:pt>
                <c:pt idx="1967">
                  <c:v>157.2000122070312</c:v>
                </c:pt>
                <c:pt idx="1968">
                  <c:v>157.2999877929687</c:v>
                </c:pt>
                <c:pt idx="1969">
                  <c:v>157.3999938964844</c:v>
                </c:pt>
                <c:pt idx="1970">
                  <c:v>157.5</c:v>
                </c:pt>
                <c:pt idx="1971">
                  <c:v>157.6000061035156</c:v>
                </c:pt>
                <c:pt idx="1972">
                  <c:v>157.7000122070312</c:v>
                </c:pt>
                <c:pt idx="1973">
                  <c:v>157.7999877929687</c:v>
                </c:pt>
                <c:pt idx="1974">
                  <c:v>157.8999938964844</c:v>
                </c:pt>
                <c:pt idx="1975">
                  <c:v>158.0</c:v>
                </c:pt>
                <c:pt idx="1976">
                  <c:v>158.1000061035156</c:v>
                </c:pt>
                <c:pt idx="1977">
                  <c:v>158.2000122070312</c:v>
                </c:pt>
                <c:pt idx="1978">
                  <c:v>158.2999877929687</c:v>
                </c:pt>
                <c:pt idx="1979">
                  <c:v>158.3999938964844</c:v>
                </c:pt>
                <c:pt idx="1980">
                  <c:v>158.5</c:v>
                </c:pt>
                <c:pt idx="1981">
                  <c:v>158.6000061035156</c:v>
                </c:pt>
                <c:pt idx="1982">
                  <c:v>158.7000122070312</c:v>
                </c:pt>
                <c:pt idx="1983">
                  <c:v>158.7999877929687</c:v>
                </c:pt>
                <c:pt idx="1984">
                  <c:v>158.8999938964844</c:v>
                </c:pt>
                <c:pt idx="1985">
                  <c:v>159.0</c:v>
                </c:pt>
                <c:pt idx="1986">
                  <c:v>159.1000061035156</c:v>
                </c:pt>
                <c:pt idx="1987">
                  <c:v>159.2000122070312</c:v>
                </c:pt>
                <c:pt idx="1988">
                  <c:v>159.2999877929687</c:v>
                </c:pt>
                <c:pt idx="1989">
                  <c:v>159.3999938964844</c:v>
                </c:pt>
                <c:pt idx="1990">
                  <c:v>159.5</c:v>
                </c:pt>
                <c:pt idx="1991">
                  <c:v>159.6000061035156</c:v>
                </c:pt>
                <c:pt idx="1992">
                  <c:v>159.7000122070312</c:v>
                </c:pt>
                <c:pt idx="1993">
                  <c:v>159.7999877929687</c:v>
                </c:pt>
                <c:pt idx="1994">
                  <c:v>159.8999938964844</c:v>
                </c:pt>
                <c:pt idx="1995">
                  <c:v>160.0</c:v>
                </c:pt>
                <c:pt idx="1996">
                  <c:v>160.1000061035156</c:v>
                </c:pt>
                <c:pt idx="1997">
                  <c:v>160.2000122070312</c:v>
                </c:pt>
                <c:pt idx="1998">
                  <c:v>160.2999877929687</c:v>
                </c:pt>
                <c:pt idx="1999">
                  <c:v>160.3999938964844</c:v>
                </c:pt>
                <c:pt idx="2000">
                  <c:v>160.5</c:v>
                </c:pt>
                <c:pt idx="2001">
                  <c:v>160.6000061035156</c:v>
                </c:pt>
                <c:pt idx="2002">
                  <c:v>160.7000122070312</c:v>
                </c:pt>
                <c:pt idx="2003">
                  <c:v>160.7999877929687</c:v>
                </c:pt>
                <c:pt idx="2004">
                  <c:v>160.8999938964844</c:v>
                </c:pt>
                <c:pt idx="2005">
                  <c:v>161.0</c:v>
                </c:pt>
                <c:pt idx="2006">
                  <c:v>161.1000061035156</c:v>
                </c:pt>
                <c:pt idx="2007">
                  <c:v>161.2000122070312</c:v>
                </c:pt>
                <c:pt idx="2008">
                  <c:v>161.2999877929687</c:v>
                </c:pt>
                <c:pt idx="2009">
                  <c:v>161.3999938964844</c:v>
                </c:pt>
                <c:pt idx="2010">
                  <c:v>161.5</c:v>
                </c:pt>
                <c:pt idx="2011">
                  <c:v>161.6000061035156</c:v>
                </c:pt>
                <c:pt idx="2012">
                  <c:v>161.7000122070312</c:v>
                </c:pt>
                <c:pt idx="2013">
                  <c:v>161.7999877929687</c:v>
                </c:pt>
                <c:pt idx="2014">
                  <c:v>161.8999938964844</c:v>
                </c:pt>
                <c:pt idx="2015">
                  <c:v>162.0</c:v>
                </c:pt>
                <c:pt idx="2016">
                  <c:v>162.1000061035156</c:v>
                </c:pt>
                <c:pt idx="2017">
                  <c:v>162.2000122070312</c:v>
                </c:pt>
                <c:pt idx="2018">
                  <c:v>162.2999877929687</c:v>
                </c:pt>
                <c:pt idx="2019">
                  <c:v>162.3999938964844</c:v>
                </c:pt>
                <c:pt idx="2020">
                  <c:v>162.5</c:v>
                </c:pt>
                <c:pt idx="2021">
                  <c:v>162.6000061035156</c:v>
                </c:pt>
                <c:pt idx="2022">
                  <c:v>162.7000122070312</c:v>
                </c:pt>
                <c:pt idx="2023">
                  <c:v>162.7999877929687</c:v>
                </c:pt>
                <c:pt idx="2024">
                  <c:v>162.8999938964844</c:v>
                </c:pt>
                <c:pt idx="2025">
                  <c:v>163.0</c:v>
                </c:pt>
                <c:pt idx="2026">
                  <c:v>163.1000061035156</c:v>
                </c:pt>
                <c:pt idx="2027">
                  <c:v>163.2000122070312</c:v>
                </c:pt>
                <c:pt idx="2028">
                  <c:v>163.2999877929687</c:v>
                </c:pt>
                <c:pt idx="2029">
                  <c:v>163.3999938964844</c:v>
                </c:pt>
                <c:pt idx="2030">
                  <c:v>163.5</c:v>
                </c:pt>
                <c:pt idx="2031">
                  <c:v>163.6000061035156</c:v>
                </c:pt>
                <c:pt idx="2032">
                  <c:v>163.7000122070312</c:v>
                </c:pt>
                <c:pt idx="2033">
                  <c:v>163.7999877929687</c:v>
                </c:pt>
                <c:pt idx="2034">
                  <c:v>163.8999938964844</c:v>
                </c:pt>
                <c:pt idx="2035">
                  <c:v>164.0</c:v>
                </c:pt>
                <c:pt idx="2036">
                  <c:v>164.1000061035156</c:v>
                </c:pt>
                <c:pt idx="2037">
                  <c:v>164.2000122070312</c:v>
                </c:pt>
                <c:pt idx="2038">
                  <c:v>164.2999877929687</c:v>
                </c:pt>
                <c:pt idx="2039">
                  <c:v>164.3999938964844</c:v>
                </c:pt>
                <c:pt idx="2040">
                  <c:v>164.5</c:v>
                </c:pt>
                <c:pt idx="2041">
                  <c:v>164.6000061035156</c:v>
                </c:pt>
                <c:pt idx="2042">
                  <c:v>164.7000122070312</c:v>
                </c:pt>
                <c:pt idx="2043">
                  <c:v>164.7999877929687</c:v>
                </c:pt>
                <c:pt idx="2044">
                  <c:v>164.8999938964844</c:v>
                </c:pt>
                <c:pt idx="2045">
                  <c:v>165.0</c:v>
                </c:pt>
                <c:pt idx="2046">
                  <c:v>165.1000061035156</c:v>
                </c:pt>
                <c:pt idx="2047">
                  <c:v>165.2000122070312</c:v>
                </c:pt>
                <c:pt idx="2048">
                  <c:v>165.2999877929687</c:v>
                </c:pt>
                <c:pt idx="2049">
                  <c:v>165.3999938964844</c:v>
                </c:pt>
                <c:pt idx="2050">
                  <c:v>165.5</c:v>
                </c:pt>
                <c:pt idx="2051">
                  <c:v>165.6000061035156</c:v>
                </c:pt>
                <c:pt idx="2052">
                  <c:v>165.7000122070312</c:v>
                </c:pt>
                <c:pt idx="2053">
                  <c:v>165.7999877929687</c:v>
                </c:pt>
                <c:pt idx="2054">
                  <c:v>165.8999938964844</c:v>
                </c:pt>
                <c:pt idx="2055">
                  <c:v>166.0</c:v>
                </c:pt>
                <c:pt idx="2056">
                  <c:v>166.1000061035156</c:v>
                </c:pt>
                <c:pt idx="2057">
                  <c:v>166.2000122070312</c:v>
                </c:pt>
                <c:pt idx="2058">
                  <c:v>166.2999877929687</c:v>
                </c:pt>
                <c:pt idx="2059">
                  <c:v>166.3999938964844</c:v>
                </c:pt>
                <c:pt idx="2060">
                  <c:v>166.5</c:v>
                </c:pt>
                <c:pt idx="2061">
                  <c:v>166.6000061035156</c:v>
                </c:pt>
                <c:pt idx="2062">
                  <c:v>166.7000122070312</c:v>
                </c:pt>
                <c:pt idx="2063">
                  <c:v>166.7999877929687</c:v>
                </c:pt>
                <c:pt idx="2064">
                  <c:v>166.8999938964844</c:v>
                </c:pt>
                <c:pt idx="2065">
                  <c:v>167.0</c:v>
                </c:pt>
                <c:pt idx="2066">
                  <c:v>167.1000061035156</c:v>
                </c:pt>
                <c:pt idx="2067">
                  <c:v>167.2000122070312</c:v>
                </c:pt>
                <c:pt idx="2068">
                  <c:v>167.2999877929687</c:v>
                </c:pt>
                <c:pt idx="2069">
                  <c:v>167.3999938964844</c:v>
                </c:pt>
                <c:pt idx="2070">
                  <c:v>167.5</c:v>
                </c:pt>
                <c:pt idx="2071">
                  <c:v>167.6000061035156</c:v>
                </c:pt>
                <c:pt idx="2072">
                  <c:v>167.7000122070312</c:v>
                </c:pt>
                <c:pt idx="2073">
                  <c:v>167.7999877929687</c:v>
                </c:pt>
                <c:pt idx="2074">
                  <c:v>167.8999938964844</c:v>
                </c:pt>
                <c:pt idx="2075">
                  <c:v>168.0</c:v>
                </c:pt>
                <c:pt idx="2076">
                  <c:v>168.1000061035156</c:v>
                </c:pt>
                <c:pt idx="2077">
                  <c:v>168.2000122070312</c:v>
                </c:pt>
                <c:pt idx="2078">
                  <c:v>168.2999877929687</c:v>
                </c:pt>
                <c:pt idx="2079">
                  <c:v>168.3999938964844</c:v>
                </c:pt>
                <c:pt idx="2080">
                  <c:v>168.5</c:v>
                </c:pt>
                <c:pt idx="2081">
                  <c:v>168.6000061035156</c:v>
                </c:pt>
                <c:pt idx="2082">
                  <c:v>168.7000122070312</c:v>
                </c:pt>
                <c:pt idx="2083">
                  <c:v>168.7999877929687</c:v>
                </c:pt>
                <c:pt idx="2084">
                  <c:v>168.8999938964844</c:v>
                </c:pt>
                <c:pt idx="2085">
                  <c:v>169.0</c:v>
                </c:pt>
                <c:pt idx="2086">
                  <c:v>169.1000061035156</c:v>
                </c:pt>
                <c:pt idx="2087">
                  <c:v>169.2000122070312</c:v>
                </c:pt>
                <c:pt idx="2088">
                  <c:v>169.2999877929687</c:v>
                </c:pt>
                <c:pt idx="2089">
                  <c:v>169.3999938964844</c:v>
                </c:pt>
                <c:pt idx="2090">
                  <c:v>169.5</c:v>
                </c:pt>
                <c:pt idx="2091">
                  <c:v>169.6000061035156</c:v>
                </c:pt>
                <c:pt idx="2092">
                  <c:v>169.7000122070312</c:v>
                </c:pt>
                <c:pt idx="2093">
                  <c:v>169.7999877929687</c:v>
                </c:pt>
                <c:pt idx="2094">
                  <c:v>169.8999938964844</c:v>
                </c:pt>
                <c:pt idx="2095">
                  <c:v>170.0</c:v>
                </c:pt>
                <c:pt idx="2096">
                  <c:v>170.1000061035156</c:v>
                </c:pt>
                <c:pt idx="2097">
                  <c:v>170.2000122070312</c:v>
                </c:pt>
                <c:pt idx="2098">
                  <c:v>170.2999877929687</c:v>
                </c:pt>
                <c:pt idx="2099">
                  <c:v>170.3999938964844</c:v>
                </c:pt>
                <c:pt idx="2100">
                  <c:v>170.5</c:v>
                </c:pt>
                <c:pt idx="2101">
                  <c:v>170.6000061035156</c:v>
                </c:pt>
                <c:pt idx="2102">
                  <c:v>170.7000122070312</c:v>
                </c:pt>
                <c:pt idx="2103">
                  <c:v>170.7999877929687</c:v>
                </c:pt>
                <c:pt idx="2104">
                  <c:v>170.8999938964844</c:v>
                </c:pt>
                <c:pt idx="2105">
                  <c:v>171.0</c:v>
                </c:pt>
                <c:pt idx="2106">
                  <c:v>171.1000061035156</c:v>
                </c:pt>
                <c:pt idx="2107">
                  <c:v>171.2000122070312</c:v>
                </c:pt>
                <c:pt idx="2108">
                  <c:v>171.2999877929687</c:v>
                </c:pt>
                <c:pt idx="2109">
                  <c:v>171.3999938964844</c:v>
                </c:pt>
                <c:pt idx="2110">
                  <c:v>171.5</c:v>
                </c:pt>
                <c:pt idx="2111">
                  <c:v>171.6000061035156</c:v>
                </c:pt>
                <c:pt idx="2112">
                  <c:v>171.7000122070312</c:v>
                </c:pt>
                <c:pt idx="2113">
                  <c:v>171.7999877929687</c:v>
                </c:pt>
                <c:pt idx="2114">
                  <c:v>171.8999938964844</c:v>
                </c:pt>
                <c:pt idx="2115">
                  <c:v>172.0</c:v>
                </c:pt>
                <c:pt idx="2116">
                  <c:v>172.1000061035156</c:v>
                </c:pt>
                <c:pt idx="2117">
                  <c:v>172.2000122070312</c:v>
                </c:pt>
                <c:pt idx="2118">
                  <c:v>172.2999877929687</c:v>
                </c:pt>
                <c:pt idx="2119">
                  <c:v>172.3999938964844</c:v>
                </c:pt>
                <c:pt idx="2120">
                  <c:v>172.5</c:v>
                </c:pt>
                <c:pt idx="2121">
                  <c:v>172.6000061035156</c:v>
                </c:pt>
                <c:pt idx="2122">
                  <c:v>172.7000122070312</c:v>
                </c:pt>
                <c:pt idx="2123">
                  <c:v>172.7999877929687</c:v>
                </c:pt>
                <c:pt idx="2124">
                  <c:v>172.8999938964844</c:v>
                </c:pt>
                <c:pt idx="2125">
                  <c:v>173.0</c:v>
                </c:pt>
                <c:pt idx="2126">
                  <c:v>173.1000061035156</c:v>
                </c:pt>
                <c:pt idx="2127">
                  <c:v>173.2000122070312</c:v>
                </c:pt>
                <c:pt idx="2128">
                  <c:v>173.2999877929687</c:v>
                </c:pt>
                <c:pt idx="2129">
                  <c:v>173.3999938964844</c:v>
                </c:pt>
                <c:pt idx="2130">
                  <c:v>173.5</c:v>
                </c:pt>
                <c:pt idx="2131">
                  <c:v>173.6000061035156</c:v>
                </c:pt>
                <c:pt idx="2132">
                  <c:v>173.7000122070312</c:v>
                </c:pt>
                <c:pt idx="2133">
                  <c:v>173.7999877929687</c:v>
                </c:pt>
                <c:pt idx="2134">
                  <c:v>173.8999938964844</c:v>
                </c:pt>
                <c:pt idx="2135">
                  <c:v>174.0</c:v>
                </c:pt>
                <c:pt idx="2136">
                  <c:v>174.1000061035156</c:v>
                </c:pt>
                <c:pt idx="2137">
                  <c:v>174.2000122070312</c:v>
                </c:pt>
                <c:pt idx="2138">
                  <c:v>174.2999877929687</c:v>
                </c:pt>
                <c:pt idx="2139">
                  <c:v>174.3999938964844</c:v>
                </c:pt>
                <c:pt idx="2140">
                  <c:v>174.5</c:v>
                </c:pt>
                <c:pt idx="2141">
                  <c:v>174.6000061035156</c:v>
                </c:pt>
                <c:pt idx="2142">
                  <c:v>174.7000122070312</c:v>
                </c:pt>
                <c:pt idx="2143">
                  <c:v>174.7999877929687</c:v>
                </c:pt>
                <c:pt idx="2144">
                  <c:v>174.8999938964844</c:v>
                </c:pt>
                <c:pt idx="2145">
                  <c:v>175.0</c:v>
                </c:pt>
                <c:pt idx="2146">
                  <c:v>175.1000061035156</c:v>
                </c:pt>
                <c:pt idx="2147">
                  <c:v>175.2000122070312</c:v>
                </c:pt>
                <c:pt idx="2148">
                  <c:v>175.2999877929687</c:v>
                </c:pt>
                <c:pt idx="2149">
                  <c:v>175.3999938964844</c:v>
                </c:pt>
                <c:pt idx="2150">
                  <c:v>175.5</c:v>
                </c:pt>
                <c:pt idx="2151">
                  <c:v>175.6000061035156</c:v>
                </c:pt>
                <c:pt idx="2152">
                  <c:v>175.7000122070312</c:v>
                </c:pt>
                <c:pt idx="2153">
                  <c:v>175.7999877929687</c:v>
                </c:pt>
                <c:pt idx="2154">
                  <c:v>175.8999938964844</c:v>
                </c:pt>
                <c:pt idx="2155">
                  <c:v>176.0</c:v>
                </c:pt>
                <c:pt idx="2156">
                  <c:v>176.1000061035156</c:v>
                </c:pt>
                <c:pt idx="2157">
                  <c:v>176.2000122070312</c:v>
                </c:pt>
                <c:pt idx="2158">
                  <c:v>176.2999877929687</c:v>
                </c:pt>
                <c:pt idx="2159">
                  <c:v>176.3999938964844</c:v>
                </c:pt>
                <c:pt idx="2160">
                  <c:v>176.5</c:v>
                </c:pt>
                <c:pt idx="2161">
                  <c:v>176.6000061035156</c:v>
                </c:pt>
                <c:pt idx="2162">
                  <c:v>176.7000122070312</c:v>
                </c:pt>
                <c:pt idx="2163">
                  <c:v>176.7999877929687</c:v>
                </c:pt>
                <c:pt idx="2164">
                  <c:v>176.8999938964844</c:v>
                </c:pt>
                <c:pt idx="2165">
                  <c:v>177.0</c:v>
                </c:pt>
                <c:pt idx="2166">
                  <c:v>177.1000061035156</c:v>
                </c:pt>
                <c:pt idx="2167">
                  <c:v>177.2000122070312</c:v>
                </c:pt>
                <c:pt idx="2168">
                  <c:v>177.2999877929687</c:v>
                </c:pt>
                <c:pt idx="2169">
                  <c:v>177.3999938964844</c:v>
                </c:pt>
                <c:pt idx="2170">
                  <c:v>177.5</c:v>
                </c:pt>
                <c:pt idx="2171">
                  <c:v>177.6000061035156</c:v>
                </c:pt>
                <c:pt idx="2172">
                  <c:v>177.7000122070312</c:v>
                </c:pt>
                <c:pt idx="2173">
                  <c:v>177.7999877929687</c:v>
                </c:pt>
                <c:pt idx="2174">
                  <c:v>177.8999938964844</c:v>
                </c:pt>
                <c:pt idx="2175">
                  <c:v>178.0</c:v>
                </c:pt>
                <c:pt idx="2176">
                  <c:v>178.1000061035156</c:v>
                </c:pt>
                <c:pt idx="2177">
                  <c:v>178.2000122070312</c:v>
                </c:pt>
                <c:pt idx="2178">
                  <c:v>178.2999877929687</c:v>
                </c:pt>
                <c:pt idx="2179">
                  <c:v>178.3999938964844</c:v>
                </c:pt>
                <c:pt idx="2180">
                  <c:v>178.5</c:v>
                </c:pt>
                <c:pt idx="2181">
                  <c:v>178.6000061035156</c:v>
                </c:pt>
                <c:pt idx="2182">
                  <c:v>178.7000122070312</c:v>
                </c:pt>
                <c:pt idx="2183">
                  <c:v>178.7999877929687</c:v>
                </c:pt>
                <c:pt idx="2184">
                  <c:v>178.8999938964844</c:v>
                </c:pt>
                <c:pt idx="2185">
                  <c:v>179.0</c:v>
                </c:pt>
                <c:pt idx="2186">
                  <c:v>179.1000061035156</c:v>
                </c:pt>
                <c:pt idx="2187">
                  <c:v>179.2000122070312</c:v>
                </c:pt>
                <c:pt idx="2188">
                  <c:v>179.2999877929687</c:v>
                </c:pt>
                <c:pt idx="2189">
                  <c:v>179.3999938964844</c:v>
                </c:pt>
                <c:pt idx="2190">
                  <c:v>179.5</c:v>
                </c:pt>
                <c:pt idx="2191">
                  <c:v>179.6000061035156</c:v>
                </c:pt>
                <c:pt idx="2192">
                  <c:v>179.7000122070312</c:v>
                </c:pt>
                <c:pt idx="2193">
                  <c:v>179.7999877929687</c:v>
                </c:pt>
                <c:pt idx="2194">
                  <c:v>179.8999938964844</c:v>
                </c:pt>
                <c:pt idx="2195">
                  <c:v>180.0</c:v>
                </c:pt>
                <c:pt idx="2196">
                  <c:v>180.1000061035156</c:v>
                </c:pt>
                <c:pt idx="2197">
                  <c:v>180.2000122070312</c:v>
                </c:pt>
                <c:pt idx="2198">
                  <c:v>180.2999877929687</c:v>
                </c:pt>
                <c:pt idx="2199">
                  <c:v>180.3999938964844</c:v>
                </c:pt>
                <c:pt idx="2200">
                  <c:v>180.5</c:v>
                </c:pt>
                <c:pt idx="2201">
                  <c:v>180.6000061035156</c:v>
                </c:pt>
                <c:pt idx="2202">
                  <c:v>180.7000122070312</c:v>
                </c:pt>
                <c:pt idx="2203">
                  <c:v>180.7999877929687</c:v>
                </c:pt>
                <c:pt idx="2204">
                  <c:v>180.8999938964844</c:v>
                </c:pt>
                <c:pt idx="2205">
                  <c:v>181.0</c:v>
                </c:pt>
                <c:pt idx="2206">
                  <c:v>181.1000061035156</c:v>
                </c:pt>
                <c:pt idx="2207">
                  <c:v>181.2000122070312</c:v>
                </c:pt>
                <c:pt idx="2208">
                  <c:v>181.2999877929687</c:v>
                </c:pt>
                <c:pt idx="2209">
                  <c:v>181.3999938964844</c:v>
                </c:pt>
                <c:pt idx="2210">
                  <c:v>181.5</c:v>
                </c:pt>
                <c:pt idx="2211">
                  <c:v>181.6000061035156</c:v>
                </c:pt>
                <c:pt idx="2212">
                  <c:v>181.7000122070312</c:v>
                </c:pt>
                <c:pt idx="2213">
                  <c:v>181.7999877929687</c:v>
                </c:pt>
                <c:pt idx="2214">
                  <c:v>181.8999938964844</c:v>
                </c:pt>
                <c:pt idx="2215">
                  <c:v>182.0</c:v>
                </c:pt>
                <c:pt idx="2216">
                  <c:v>182.1000061035156</c:v>
                </c:pt>
                <c:pt idx="2217">
                  <c:v>182.2000122070312</c:v>
                </c:pt>
                <c:pt idx="2218">
                  <c:v>182.2999877929687</c:v>
                </c:pt>
                <c:pt idx="2219">
                  <c:v>182.3999938964844</c:v>
                </c:pt>
                <c:pt idx="2220">
                  <c:v>182.5</c:v>
                </c:pt>
                <c:pt idx="2221">
                  <c:v>182.6000061035156</c:v>
                </c:pt>
                <c:pt idx="2222">
                  <c:v>182.7000122070312</c:v>
                </c:pt>
                <c:pt idx="2223">
                  <c:v>182.7999877929687</c:v>
                </c:pt>
                <c:pt idx="2224">
                  <c:v>182.8999938964844</c:v>
                </c:pt>
                <c:pt idx="2225">
                  <c:v>183.0</c:v>
                </c:pt>
                <c:pt idx="2226">
                  <c:v>183.1000061035156</c:v>
                </c:pt>
                <c:pt idx="2227">
                  <c:v>183.2000122070312</c:v>
                </c:pt>
                <c:pt idx="2228">
                  <c:v>183.2999877929687</c:v>
                </c:pt>
                <c:pt idx="2229">
                  <c:v>183.3999938964844</c:v>
                </c:pt>
                <c:pt idx="2230">
                  <c:v>183.5</c:v>
                </c:pt>
                <c:pt idx="2231">
                  <c:v>183.6000061035156</c:v>
                </c:pt>
                <c:pt idx="2232">
                  <c:v>183.7000122070312</c:v>
                </c:pt>
                <c:pt idx="2233">
                  <c:v>183.7999877929687</c:v>
                </c:pt>
                <c:pt idx="2234">
                  <c:v>183.8999938964844</c:v>
                </c:pt>
                <c:pt idx="2235">
                  <c:v>184.0</c:v>
                </c:pt>
                <c:pt idx="2236">
                  <c:v>184.1000061035156</c:v>
                </c:pt>
                <c:pt idx="2237">
                  <c:v>184.2000122070312</c:v>
                </c:pt>
                <c:pt idx="2238">
                  <c:v>184.2999877929687</c:v>
                </c:pt>
                <c:pt idx="2239">
                  <c:v>184.3999938964844</c:v>
                </c:pt>
                <c:pt idx="2240">
                  <c:v>184.5</c:v>
                </c:pt>
                <c:pt idx="2241">
                  <c:v>184.6000061035156</c:v>
                </c:pt>
                <c:pt idx="2242">
                  <c:v>184.7000122070312</c:v>
                </c:pt>
                <c:pt idx="2243">
                  <c:v>184.7999877929687</c:v>
                </c:pt>
                <c:pt idx="2244">
                  <c:v>184.8999938964844</c:v>
                </c:pt>
                <c:pt idx="2245">
                  <c:v>185.0</c:v>
                </c:pt>
                <c:pt idx="2246">
                  <c:v>185.1000061035156</c:v>
                </c:pt>
                <c:pt idx="2247">
                  <c:v>185.2000122070312</c:v>
                </c:pt>
                <c:pt idx="2248">
                  <c:v>185.2999877929687</c:v>
                </c:pt>
                <c:pt idx="2249">
                  <c:v>185.3999938964844</c:v>
                </c:pt>
                <c:pt idx="2250">
                  <c:v>185.5</c:v>
                </c:pt>
                <c:pt idx="2251">
                  <c:v>185.6000061035156</c:v>
                </c:pt>
                <c:pt idx="2252">
                  <c:v>185.7000122070312</c:v>
                </c:pt>
                <c:pt idx="2253">
                  <c:v>185.7999877929687</c:v>
                </c:pt>
                <c:pt idx="2254">
                  <c:v>185.8999938964844</c:v>
                </c:pt>
                <c:pt idx="2255">
                  <c:v>186.0</c:v>
                </c:pt>
                <c:pt idx="2256">
                  <c:v>186.1000061035156</c:v>
                </c:pt>
                <c:pt idx="2257">
                  <c:v>186.2000122070312</c:v>
                </c:pt>
                <c:pt idx="2258">
                  <c:v>186.2999877929687</c:v>
                </c:pt>
                <c:pt idx="2259">
                  <c:v>186.3999938964844</c:v>
                </c:pt>
                <c:pt idx="2260">
                  <c:v>186.5</c:v>
                </c:pt>
                <c:pt idx="2261">
                  <c:v>186.6000061035156</c:v>
                </c:pt>
                <c:pt idx="2262">
                  <c:v>186.7000122070312</c:v>
                </c:pt>
                <c:pt idx="2263">
                  <c:v>186.7999877929687</c:v>
                </c:pt>
                <c:pt idx="2264">
                  <c:v>186.8999938964844</c:v>
                </c:pt>
                <c:pt idx="2265">
                  <c:v>187.0</c:v>
                </c:pt>
                <c:pt idx="2266">
                  <c:v>187.1000061035156</c:v>
                </c:pt>
                <c:pt idx="2267">
                  <c:v>187.2000122070312</c:v>
                </c:pt>
                <c:pt idx="2268">
                  <c:v>187.2999877929687</c:v>
                </c:pt>
                <c:pt idx="2269">
                  <c:v>187.3999938964844</c:v>
                </c:pt>
                <c:pt idx="2270">
                  <c:v>187.5</c:v>
                </c:pt>
                <c:pt idx="2271">
                  <c:v>187.6000061035156</c:v>
                </c:pt>
                <c:pt idx="2272">
                  <c:v>187.7000122070312</c:v>
                </c:pt>
                <c:pt idx="2273">
                  <c:v>187.7999877929687</c:v>
                </c:pt>
                <c:pt idx="2274">
                  <c:v>187.8999938964844</c:v>
                </c:pt>
                <c:pt idx="2275">
                  <c:v>188.0</c:v>
                </c:pt>
                <c:pt idx="2276">
                  <c:v>188.1000061035156</c:v>
                </c:pt>
                <c:pt idx="2277">
                  <c:v>188.2000122070312</c:v>
                </c:pt>
                <c:pt idx="2278">
                  <c:v>188.2999877929687</c:v>
                </c:pt>
                <c:pt idx="2279">
                  <c:v>188.3999938964844</c:v>
                </c:pt>
                <c:pt idx="2280">
                  <c:v>188.5</c:v>
                </c:pt>
                <c:pt idx="2281">
                  <c:v>188.6000061035156</c:v>
                </c:pt>
                <c:pt idx="2282">
                  <c:v>188.7000122070312</c:v>
                </c:pt>
                <c:pt idx="2283">
                  <c:v>188.7999877929687</c:v>
                </c:pt>
                <c:pt idx="2284">
                  <c:v>188.8999938964844</c:v>
                </c:pt>
                <c:pt idx="2285">
                  <c:v>189.0</c:v>
                </c:pt>
                <c:pt idx="2286">
                  <c:v>189.1000061035156</c:v>
                </c:pt>
                <c:pt idx="2287">
                  <c:v>189.2000122070312</c:v>
                </c:pt>
                <c:pt idx="2288">
                  <c:v>189.2999877929687</c:v>
                </c:pt>
                <c:pt idx="2289">
                  <c:v>189.3999938964844</c:v>
                </c:pt>
                <c:pt idx="2290">
                  <c:v>189.5</c:v>
                </c:pt>
                <c:pt idx="2291">
                  <c:v>189.6000061035156</c:v>
                </c:pt>
                <c:pt idx="2292">
                  <c:v>189.7000122070312</c:v>
                </c:pt>
                <c:pt idx="2293">
                  <c:v>189.7999877929687</c:v>
                </c:pt>
                <c:pt idx="2294">
                  <c:v>189.8999938964844</c:v>
                </c:pt>
                <c:pt idx="2295">
                  <c:v>190.0</c:v>
                </c:pt>
                <c:pt idx="2296">
                  <c:v>190.1000061035156</c:v>
                </c:pt>
                <c:pt idx="2297">
                  <c:v>190.2000122070312</c:v>
                </c:pt>
                <c:pt idx="2298">
                  <c:v>190.2999877929687</c:v>
                </c:pt>
                <c:pt idx="2299">
                  <c:v>190.3999938964844</c:v>
                </c:pt>
                <c:pt idx="2300">
                  <c:v>190.5</c:v>
                </c:pt>
                <c:pt idx="2301">
                  <c:v>190.6000061035156</c:v>
                </c:pt>
                <c:pt idx="2302">
                  <c:v>190.7000122070312</c:v>
                </c:pt>
                <c:pt idx="2303">
                  <c:v>190.7999877929687</c:v>
                </c:pt>
                <c:pt idx="2304">
                  <c:v>190.8999938964844</c:v>
                </c:pt>
                <c:pt idx="2305">
                  <c:v>191.0</c:v>
                </c:pt>
                <c:pt idx="2306">
                  <c:v>191.1000061035156</c:v>
                </c:pt>
                <c:pt idx="2307">
                  <c:v>191.2000122070312</c:v>
                </c:pt>
                <c:pt idx="2308">
                  <c:v>191.2999877929687</c:v>
                </c:pt>
                <c:pt idx="2309">
                  <c:v>191.3999938964844</c:v>
                </c:pt>
                <c:pt idx="2310">
                  <c:v>191.5</c:v>
                </c:pt>
                <c:pt idx="2311">
                  <c:v>191.6000061035156</c:v>
                </c:pt>
                <c:pt idx="2312">
                  <c:v>191.7000122070312</c:v>
                </c:pt>
                <c:pt idx="2313">
                  <c:v>191.7999877929687</c:v>
                </c:pt>
                <c:pt idx="2314">
                  <c:v>191.8999938964844</c:v>
                </c:pt>
                <c:pt idx="2315">
                  <c:v>192.0</c:v>
                </c:pt>
                <c:pt idx="2316">
                  <c:v>192.1000061035156</c:v>
                </c:pt>
                <c:pt idx="2317">
                  <c:v>192.2000122070312</c:v>
                </c:pt>
                <c:pt idx="2318">
                  <c:v>192.2999877929687</c:v>
                </c:pt>
                <c:pt idx="2319">
                  <c:v>192.3999938964844</c:v>
                </c:pt>
                <c:pt idx="2320">
                  <c:v>192.5</c:v>
                </c:pt>
                <c:pt idx="2321">
                  <c:v>192.6000061035156</c:v>
                </c:pt>
                <c:pt idx="2322">
                  <c:v>192.7000122070312</c:v>
                </c:pt>
                <c:pt idx="2323">
                  <c:v>192.7999877929687</c:v>
                </c:pt>
                <c:pt idx="2324">
                  <c:v>192.8999938964844</c:v>
                </c:pt>
                <c:pt idx="2325">
                  <c:v>193.0</c:v>
                </c:pt>
                <c:pt idx="2326">
                  <c:v>193.1000061035156</c:v>
                </c:pt>
                <c:pt idx="2327">
                  <c:v>193.2000122070312</c:v>
                </c:pt>
                <c:pt idx="2328">
                  <c:v>193.2999877929687</c:v>
                </c:pt>
                <c:pt idx="2329">
                  <c:v>193.3999938964844</c:v>
                </c:pt>
                <c:pt idx="2330">
                  <c:v>193.5</c:v>
                </c:pt>
                <c:pt idx="2331">
                  <c:v>193.6000061035156</c:v>
                </c:pt>
                <c:pt idx="2332">
                  <c:v>193.7000122070312</c:v>
                </c:pt>
                <c:pt idx="2333">
                  <c:v>193.7999877929687</c:v>
                </c:pt>
                <c:pt idx="2334">
                  <c:v>193.8999938964844</c:v>
                </c:pt>
                <c:pt idx="2335">
                  <c:v>194.0</c:v>
                </c:pt>
                <c:pt idx="2336">
                  <c:v>194.1000061035156</c:v>
                </c:pt>
                <c:pt idx="2337">
                  <c:v>194.2000122070312</c:v>
                </c:pt>
                <c:pt idx="2338">
                  <c:v>194.2999877929687</c:v>
                </c:pt>
                <c:pt idx="2339">
                  <c:v>194.3999938964844</c:v>
                </c:pt>
                <c:pt idx="2340">
                  <c:v>194.5</c:v>
                </c:pt>
                <c:pt idx="2341">
                  <c:v>194.6000061035156</c:v>
                </c:pt>
                <c:pt idx="2342">
                  <c:v>194.7000122070312</c:v>
                </c:pt>
                <c:pt idx="2343">
                  <c:v>194.7999877929687</c:v>
                </c:pt>
                <c:pt idx="2344">
                  <c:v>194.8999938964844</c:v>
                </c:pt>
                <c:pt idx="2345">
                  <c:v>195.0</c:v>
                </c:pt>
                <c:pt idx="2346">
                  <c:v>195.1000061035156</c:v>
                </c:pt>
                <c:pt idx="2347">
                  <c:v>195.2000122070312</c:v>
                </c:pt>
                <c:pt idx="2348">
                  <c:v>195.2999877929687</c:v>
                </c:pt>
                <c:pt idx="2349">
                  <c:v>195.3999938964844</c:v>
                </c:pt>
                <c:pt idx="2350">
                  <c:v>195.5</c:v>
                </c:pt>
                <c:pt idx="2351">
                  <c:v>195.6000061035156</c:v>
                </c:pt>
                <c:pt idx="2352">
                  <c:v>195.7000122070312</c:v>
                </c:pt>
                <c:pt idx="2353">
                  <c:v>195.7999877929687</c:v>
                </c:pt>
                <c:pt idx="2354">
                  <c:v>195.8999938964844</c:v>
                </c:pt>
                <c:pt idx="2355">
                  <c:v>196.0</c:v>
                </c:pt>
                <c:pt idx="2356">
                  <c:v>196.1000061035156</c:v>
                </c:pt>
                <c:pt idx="2357">
                  <c:v>196.2000122070312</c:v>
                </c:pt>
                <c:pt idx="2358">
                  <c:v>196.2999877929687</c:v>
                </c:pt>
                <c:pt idx="2359">
                  <c:v>196.3999938964844</c:v>
                </c:pt>
                <c:pt idx="2360">
                  <c:v>196.5</c:v>
                </c:pt>
                <c:pt idx="2361">
                  <c:v>196.6000061035156</c:v>
                </c:pt>
                <c:pt idx="2362">
                  <c:v>196.7000122070312</c:v>
                </c:pt>
                <c:pt idx="2363">
                  <c:v>196.7999877929687</c:v>
                </c:pt>
                <c:pt idx="2364">
                  <c:v>196.8999938964844</c:v>
                </c:pt>
                <c:pt idx="2365">
                  <c:v>197.0</c:v>
                </c:pt>
                <c:pt idx="2366">
                  <c:v>197.1000061035156</c:v>
                </c:pt>
                <c:pt idx="2367">
                  <c:v>197.2000122070312</c:v>
                </c:pt>
                <c:pt idx="2368">
                  <c:v>197.2999877929687</c:v>
                </c:pt>
                <c:pt idx="2369">
                  <c:v>197.3999938964844</c:v>
                </c:pt>
                <c:pt idx="2370">
                  <c:v>197.5</c:v>
                </c:pt>
                <c:pt idx="2371">
                  <c:v>197.6000061035156</c:v>
                </c:pt>
                <c:pt idx="2372">
                  <c:v>197.7000122070312</c:v>
                </c:pt>
                <c:pt idx="2373">
                  <c:v>197.7999877929687</c:v>
                </c:pt>
                <c:pt idx="2374">
                  <c:v>197.8999938964844</c:v>
                </c:pt>
                <c:pt idx="2375">
                  <c:v>198.0</c:v>
                </c:pt>
                <c:pt idx="2376">
                  <c:v>198.1000061035156</c:v>
                </c:pt>
                <c:pt idx="2377">
                  <c:v>198.2000122070312</c:v>
                </c:pt>
                <c:pt idx="2378">
                  <c:v>198.2999877929687</c:v>
                </c:pt>
                <c:pt idx="2379">
                  <c:v>198.3999938964844</c:v>
                </c:pt>
                <c:pt idx="2380">
                  <c:v>198.5</c:v>
                </c:pt>
                <c:pt idx="2381">
                  <c:v>198.6000061035156</c:v>
                </c:pt>
                <c:pt idx="2382">
                  <c:v>198.7000122070312</c:v>
                </c:pt>
                <c:pt idx="2383">
                  <c:v>198.7999877929687</c:v>
                </c:pt>
                <c:pt idx="2384">
                  <c:v>198.8999938964844</c:v>
                </c:pt>
                <c:pt idx="2385">
                  <c:v>199.0</c:v>
                </c:pt>
                <c:pt idx="2386">
                  <c:v>199.1000061035156</c:v>
                </c:pt>
                <c:pt idx="2387">
                  <c:v>199.2000122070312</c:v>
                </c:pt>
                <c:pt idx="2388">
                  <c:v>199.2999877929687</c:v>
                </c:pt>
                <c:pt idx="2389">
                  <c:v>199.3999938964844</c:v>
                </c:pt>
                <c:pt idx="2390">
                  <c:v>199.5</c:v>
                </c:pt>
                <c:pt idx="2391">
                  <c:v>199.6000061035156</c:v>
                </c:pt>
                <c:pt idx="2392">
                  <c:v>199.7000122070312</c:v>
                </c:pt>
                <c:pt idx="2393">
                  <c:v>199.7999877929687</c:v>
                </c:pt>
                <c:pt idx="2394">
                  <c:v>199.8999938964844</c:v>
                </c:pt>
                <c:pt idx="2395">
                  <c:v>200.0</c:v>
                </c:pt>
                <c:pt idx="2396">
                  <c:v>200.1000061035156</c:v>
                </c:pt>
                <c:pt idx="2397">
                  <c:v>200.2000122070312</c:v>
                </c:pt>
                <c:pt idx="2398">
                  <c:v>200.2999877929687</c:v>
                </c:pt>
                <c:pt idx="2399">
                  <c:v>200.3999938964844</c:v>
                </c:pt>
                <c:pt idx="2400">
                  <c:v>200.5</c:v>
                </c:pt>
                <c:pt idx="2401">
                  <c:v>200.6000061035156</c:v>
                </c:pt>
                <c:pt idx="2402">
                  <c:v>200.7000122070312</c:v>
                </c:pt>
                <c:pt idx="2403">
                  <c:v>200.7999877929687</c:v>
                </c:pt>
                <c:pt idx="2404">
                  <c:v>200.8999938964844</c:v>
                </c:pt>
                <c:pt idx="2405">
                  <c:v>201.0</c:v>
                </c:pt>
                <c:pt idx="2406">
                  <c:v>201.1000061035156</c:v>
                </c:pt>
                <c:pt idx="2407">
                  <c:v>201.2000122070312</c:v>
                </c:pt>
                <c:pt idx="2408">
                  <c:v>201.2999877929687</c:v>
                </c:pt>
                <c:pt idx="2409">
                  <c:v>201.3999938964844</c:v>
                </c:pt>
                <c:pt idx="2410">
                  <c:v>201.5</c:v>
                </c:pt>
                <c:pt idx="2411">
                  <c:v>201.6000061035156</c:v>
                </c:pt>
                <c:pt idx="2412">
                  <c:v>201.7000122070312</c:v>
                </c:pt>
                <c:pt idx="2413">
                  <c:v>201.7999877929687</c:v>
                </c:pt>
                <c:pt idx="2414">
                  <c:v>201.8999938964844</c:v>
                </c:pt>
                <c:pt idx="2415">
                  <c:v>202.0</c:v>
                </c:pt>
                <c:pt idx="2416">
                  <c:v>202.1000061035156</c:v>
                </c:pt>
                <c:pt idx="2417">
                  <c:v>202.2000122070312</c:v>
                </c:pt>
                <c:pt idx="2418">
                  <c:v>202.2999877929687</c:v>
                </c:pt>
                <c:pt idx="2419">
                  <c:v>202.3999938964844</c:v>
                </c:pt>
                <c:pt idx="2420">
                  <c:v>202.5</c:v>
                </c:pt>
                <c:pt idx="2421">
                  <c:v>202.6000061035156</c:v>
                </c:pt>
                <c:pt idx="2422">
                  <c:v>202.7000122070312</c:v>
                </c:pt>
                <c:pt idx="2423">
                  <c:v>202.7999877929687</c:v>
                </c:pt>
                <c:pt idx="2424">
                  <c:v>202.8999938964844</c:v>
                </c:pt>
                <c:pt idx="2425">
                  <c:v>203.0</c:v>
                </c:pt>
                <c:pt idx="2426">
                  <c:v>203.1000061035156</c:v>
                </c:pt>
                <c:pt idx="2427">
                  <c:v>203.2000122070312</c:v>
                </c:pt>
                <c:pt idx="2428">
                  <c:v>203.2999877929687</c:v>
                </c:pt>
                <c:pt idx="2429">
                  <c:v>203.3999938964844</c:v>
                </c:pt>
                <c:pt idx="2430">
                  <c:v>203.5</c:v>
                </c:pt>
                <c:pt idx="2431">
                  <c:v>203.6000061035156</c:v>
                </c:pt>
                <c:pt idx="2432">
                  <c:v>203.7000122070312</c:v>
                </c:pt>
                <c:pt idx="2433">
                  <c:v>203.7999877929687</c:v>
                </c:pt>
                <c:pt idx="2434">
                  <c:v>203.8999938964844</c:v>
                </c:pt>
                <c:pt idx="2435">
                  <c:v>204.0</c:v>
                </c:pt>
                <c:pt idx="2436">
                  <c:v>204.1000061035156</c:v>
                </c:pt>
                <c:pt idx="2437">
                  <c:v>204.2000122070312</c:v>
                </c:pt>
                <c:pt idx="2438">
                  <c:v>204.2999877929687</c:v>
                </c:pt>
                <c:pt idx="2439">
                  <c:v>204.3999938964844</c:v>
                </c:pt>
                <c:pt idx="2440">
                  <c:v>204.5</c:v>
                </c:pt>
                <c:pt idx="2441">
                  <c:v>204.6000061035156</c:v>
                </c:pt>
                <c:pt idx="2442">
                  <c:v>204.7000122070312</c:v>
                </c:pt>
                <c:pt idx="2443">
                  <c:v>204.7999877929687</c:v>
                </c:pt>
                <c:pt idx="2444">
                  <c:v>204.8999938964844</c:v>
                </c:pt>
                <c:pt idx="2445">
                  <c:v>205.0</c:v>
                </c:pt>
                <c:pt idx="2446">
                  <c:v>205.1000061035156</c:v>
                </c:pt>
                <c:pt idx="2447">
                  <c:v>205.2000122070312</c:v>
                </c:pt>
                <c:pt idx="2448">
                  <c:v>205.2999877929687</c:v>
                </c:pt>
                <c:pt idx="2449">
                  <c:v>205.3999938964844</c:v>
                </c:pt>
                <c:pt idx="2450">
                  <c:v>205.5</c:v>
                </c:pt>
                <c:pt idx="2451">
                  <c:v>205.6000061035156</c:v>
                </c:pt>
                <c:pt idx="2452">
                  <c:v>205.7000122070312</c:v>
                </c:pt>
                <c:pt idx="2453">
                  <c:v>205.7999877929687</c:v>
                </c:pt>
                <c:pt idx="2454">
                  <c:v>205.8999938964844</c:v>
                </c:pt>
                <c:pt idx="2455">
                  <c:v>206.0</c:v>
                </c:pt>
                <c:pt idx="2456">
                  <c:v>206.1000061035156</c:v>
                </c:pt>
                <c:pt idx="2457">
                  <c:v>206.2000122070312</c:v>
                </c:pt>
                <c:pt idx="2458">
                  <c:v>206.2999877929687</c:v>
                </c:pt>
                <c:pt idx="2459">
                  <c:v>206.3999938964844</c:v>
                </c:pt>
                <c:pt idx="2460">
                  <c:v>206.5</c:v>
                </c:pt>
                <c:pt idx="2461">
                  <c:v>206.6000061035156</c:v>
                </c:pt>
                <c:pt idx="2462">
                  <c:v>206.7000122070312</c:v>
                </c:pt>
                <c:pt idx="2463">
                  <c:v>206.7999877929687</c:v>
                </c:pt>
                <c:pt idx="2464">
                  <c:v>206.8999938964844</c:v>
                </c:pt>
                <c:pt idx="2465">
                  <c:v>207.0</c:v>
                </c:pt>
                <c:pt idx="2466">
                  <c:v>207.1000061035156</c:v>
                </c:pt>
                <c:pt idx="2467">
                  <c:v>207.2000122070312</c:v>
                </c:pt>
                <c:pt idx="2468">
                  <c:v>207.2999877929687</c:v>
                </c:pt>
                <c:pt idx="2469">
                  <c:v>207.3999938964844</c:v>
                </c:pt>
                <c:pt idx="2470">
                  <c:v>207.5</c:v>
                </c:pt>
                <c:pt idx="2471">
                  <c:v>207.6000061035156</c:v>
                </c:pt>
                <c:pt idx="2472">
                  <c:v>207.7000122070312</c:v>
                </c:pt>
                <c:pt idx="2473">
                  <c:v>207.7999877929687</c:v>
                </c:pt>
                <c:pt idx="2474">
                  <c:v>207.8999938964844</c:v>
                </c:pt>
                <c:pt idx="2475">
                  <c:v>208.0</c:v>
                </c:pt>
                <c:pt idx="2476">
                  <c:v>208.1000061035156</c:v>
                </c:pt>
                <c:pt idx="2477">
                  <c:v>208.2000122070312</c:v>
                </c:pt>
                <c:pt idx="2478">
                  <c:v>208.2999877929687</c:v>
                </c:pt>
                <c:pt idx="2479">
                  <c:v>208.3999938964844</c:v>
                </c:pt>
                <c:pt idx="2480">
                  <c:v>208.5</c:v>
                </c:pt>
                <c:pt idx="2481">
                  <c:v>208.6000061035156</c:v>
                </c:pt>
                <c:pt idx="2482">
                  <c:v>208.7000122070312</c:v>
                </c:pt>
                <c:pt idx="2483">
                  <c:v>208.7999877929687</c:v>
                </c:pt>
                <c:pt idx="2484">
                  <c:v>208.8999938964844</c:v>
                </c:pt>
                <c:pt idx="2485">
                  <c:v>209.0</c:v>
                </c:pt>
                <c:pt idx="2486">
                  <c:v>209.1000061035156</c:v>
                </c:pt>
                <c:pt idx="2487">
                  <c:v>209.2000122070312</c:v>
                </c:pt>
                <c:pt idx="2488">
                  <c:v>209.2999877929687</c:v>
                </c:pt>
                <c:pt idx="2489">
                  <c:v>209.3999938964844</c:v>
                </c:pt>
                <c:pt idx="2490">
                  <c:v>209.5</c:v>
                </c:pt>
                <c:pt idx="2491">
                  <c:v>209.6000061035156</c:v>
                </c:pt>
                <c:pt idx="2492">
                  <c:v>209.7000122070312</c:v>
                </c:pt>
                <c:pt idx="2493">
                  <c:v>209.7999877929687</c:v>
                </c:pt>
                <c:pt idx="2494">
                  <c:v>209.8999938964844</c:v>
                </c:pt>
                <c:pt idx="2495">
                  <c:v>210.0</c:v>
                </c:pt>
                <c:pt idx="2496">
                  <c:v>210.1000061035156</c:v>
                </c:pt>
                <c:pt idx="2497">
                  <c:v>210.2000122070312</c:v>
                </c:pt>
                <c:pt idx="2498">
                  <c:v>210.2999877929687</c:v>
                </c:pt>
                <c:pt idx="2499">
                  <c:v>210.3999938964844</c:v>
                </c:pt>
                <c:pt idx="2500">
                  <c:v>210.5</c:v>
                </c:pt>
                <c:pt idx="2501">
                  <c:v>210.6000061035156</c:v>
                </c:pt>
                <c:pt idx="2502">
                  <c:v>210.7000122070312</c:v>
                </c:pt>
                <c:pt idx="2503">
                  <c:v>210.7999877929687</c:v>
                </c:pt>
                <c:pt idx="2504">
                  <c:v>210.8999938964844</c:v>
                </c:pt>
                <c:pt idx="2505">
                  <c:v>211.0</c:v>
                </c:pt>
                <c:pt idx="2506">
                  <c:v>211.1000061035156</c:v>
                </c:pt>
                <c:pt idx="2507">
                  <c:v>211.2000122070312</c:v>
                </c:pt>
                <c:pt idx="2508">
                  <c:v>211.2999877929687</c:v>
                </c:pt>
                <c:pt idx="2509">
                  <c:v>211.3999938964844</c:v>
                </c:pt>
                <c:pt idx="2510">
                  <c:v>211.5</c:v>
                </c:pt>
                <c:pt idx="2511">
                  <c:v>211.6000061035156</c:v>
                </c:pt>
                <c:pt idx="2512">
                  <c:v>211.7000122070312</c:v>
                </c:pt>
                <c:pt idx="2513">
                  <c:v>211.7999877929687</c:v>
                </c:pt>
                <c:pt idx="2514">
                  <c:v>211.8999938964844</c:v>
                </c:pt>
                <c:pt idx="2515">
                  <c:v>212.0</c:v>
                </c:pt>
                <c:pt idx="2516">
                  <c:v>212.1000061035156</c:v>
                </c:pt>
                <c:pt idx="2517">
                  <c:v>212.2000122070312</c:v>
                </c:pt>
                <c:pt idx="2518">
                  <c:v>212.2999877929687</c:v>
                </c:pt>
                <c:pt idx="2519">
                  <c:v>212.3999938964844</c:v>
                </c:pt>
                <c:pt idx="2520">
                  <c:v>212.5</c:v>
                </c:pt>
                <c:pt idx="2521">
                  <c:v>212.6000061035156</c:v>
                </c:pt>
                <c:pt idx="2522">
                  <c:v>212.7000122070312</c:v>
                </c:pt>
                <c:pt idx="2523">
                  <c:v>212.7999877929687</c:v>
                </c:pt>
                <c:pt idx="2524">
                  <c:v>212.8999938964844</c:v>
                </c:pt>
                <c:pt idx="2525">
                  <c:v>213.0</c:v>
                </c:pt>
                <c:pt idx="2526">
                  <c:v>213.1000061035156</c:v>
                </c:pt>
                <c:pt idx="2527">
                  <c:v>213.2000122070312</c:v>
                </c:pt>
                <c:pt idx="2528">
                  <c:v>213.2999877929687</c:v>
                </c:pt>
                <c:pt idx="2529">
                  <c:v>213.3999938964844</c:v>
                </c:pt>
                <c:pt idx="2530">
                  <c:v>213.5</c:v>
                </c:pt>
                <c:pt idx="2531">
                  <c:v>213.6000061035156</c:v>
                </c:pt>
                <c:pt idx="2532">
                  <c:v>213.7000122070312</c:v>
                </c:pt>
                <c:pt idx="2533">
                  <c:v>213.7999877929687</c:v>
                </c:pt>
                <c:pt idx="2534">
                  <c:v>213.8999938964844</c:v>
                </c:pt>
                <c:pt idx="2535">
                  <c:v>214.0</c:v>
                </c:pt>
                <c:pt idx="2536">
                  <c:v>214.1000061035156</c:v>
                </c:pt>
                <c:pt idx="2537">
                  <c:v>214.2000122070312</c:v>
                </c:pt>
                <c:pt idx="2538">
                  <c:v>214.2999877929687</c:v>
                </c:pt>
                <c:pt idx="2539">
                  <c:v>214.3999938964844</c:v>
                </c:pt>
                <c:pt idx="2540">
                  <c:v>214.5</c:v>
                </c:pt>
                <c:pt idx="2541">
                  <c:v>214.6000061035156</c:v>
                </c:pt>
                <c:pt idx="2542">
                  <c:v>214.7000122070312</c:v>
                </c:pt>
                <c:pt idx="2543">
                  <c:v>214.7999877929687</c:v>
                </c:pt>
                <c:pt idx="2544">
                  <c:v>214.8999938964844</c:v>
                </c:pt>
                <c:pt idx="2545">
                  <c:v>215.0</c:v>
                </c:pt>
                <c:pt idx="2546">
                  <c:v>215.1000061035156</c:v>
                </c:pt>
                <c:pt idx="2547">
                  <c:v>215.2000122070312</c:v>
                </c:pt>
                <c:pt idx="2548">
                  <c:v>215.2999877929687</c:v>
                </c:pt>
                <c:pt idx="2549">
                  <c:v>215.3999938964844</c:v>
                </c:pt>
                <c:pt idx="2550">
                  <c:v>215.5</c:v>
                </c:pt>
                <c:pt idx="2551">
                  <c:v>215.6000061035156</c:v>
                </c:pt>
                <c:pt idx="2552">
                  <c:v>215.7000122070312</c:v>
                </c:pt>
                <c:pt idx="2553">
                  <c:v>215.7999877929687</c:v>
                </c:pt>
                <c:pt idx="2554">
                  <c:v>215.8999938964844</c:v>
                </c:pt>
                <c:pt idx="2555">
                  <c:v>216.0</c:v>
                </c:pt>
                <c:pt idx="2556">
                  <c:v>216.1000061035156</c:v>
                </c:pt>
                <c:pt idx="2557">
                  <c:v>216.2000122070312</c:v>
                </c:pt>
                <c:pt idx="2558">
                  <c:v>216.300018310547</c:v>
                </c:pt>
                <c:pt idx="2559">
                  <c:v>216.3999938964844</c:v>
                </c:pt>
                <c:pt idx="2560">
                  <c:v>216.5</c:v>
                </c:pt>
                <c:pt idx="2561">
                  <c:v>216.6000061035156</c:v>
                </c:pt>
                <c:pt idx="2562">
                  <c:v>216.7000122070312</c:v>
                </c:pt>
                <c:pt idx="2563">
                  <c:v>216.800018310547</c:v>
                </c:pt>
                <c:pt idx="2564">
                  <c:v>216.8999938964844</c:v>
                </c:pt>
                <c:pt idx="2565">
                  <c:v>217.0</c:v>
                </c:pt>
                <c:pt idx="2566">
                  <c:v>217.1000061035156</c:v>
                </c:pt>
                <c:pt idx="2567">
                  <c:v>217.2000122070312</c:v>
                </c:pt>
                <c:pt idx="2568">
                  <c:v>217.300018310547</c:v>
                </c:pt>
                <c:pt idx="2569">
                  <c:v>217.3999938964844</c:v>
                </c:pt>
                <c:pt idx="2570">
                  <c:v>217.5</c:v>
                </c:pt>
                <c:pt idx="2571">
                  <c:v>217.6000061035156</c:v>
                </c:pt>
                <c:pt idx="2572">
                  <c:v>217.7000122070312</c:v>
                </c:pt>
                <c:pt idx="2573">
                  <c:v>217.800018310547</c:v>
                </c:pt>
                <c:pt idx="2574">
                  <c:v>217.8999938964844</c:v>
                </c:pt>
                <c:pt idx="2575">
                  <c:v>218.0</c:v>
                </c:pt>
                <c:pt idx="2576">
                  <c:v>218.1000061035156</c:v>
                </c:pt>
                <c:pt idx="2577">
                  <c:v>218.2000122070312</c:v>
                </c:pt>
                <c:pt idx="2578">
                  <c:v>218.300018310547</c:v>
                </c:pt>
                <c:pt idx="2579">
                  <c:v>218.3999938964844</c:v>
                </c:pt>
                <c:pt idx="2580">
                  <c:v>218.5</c:v>
                </c:pt>
                <c:pt idx="2581">
                  <c:v>218.6000061035156</c:v>
                </c:pt>
                <c:pt idx="2582">
                  <c:v>218.7000122070312</c:v>
                </c:pt>
                <c:pt idx="2583">
                  <c:v>218.800018310547</c:v>
                </c:pt>
                <c:pt idx="2584">
                  <c:v>218.8999938964844</c:v>
                </c:pt>
                <c:pt idx="2585">
                  <c:v>219.0</c:v>
                </c:pt>
                <c:pt idx="2586">
                  <c:v>219.1000061035156</c:v>
                </c:pt>
                <c:pt idx="2587">
                  <c:v>219.2000122070312</c:v>
                </c:pt>
                <c:pt idx="2588">
                  <c:v>219.300018310547</c:v>
                </c:pt>
                <c:pt idx="2589">
                  <c:v>219.3999938964844</c:v>
                </c:pt>
                <c:pt idx="2590">
                  <c:v>219.5</c:v>
                </c:pt>
                <c:pt idx="2591">
                  <c:v>219.6000061035156</c:v>
                </c:pt>
                <c:pt idx="2592">
                  <c:v>219.7000122070312</c:v>
                </c:pt>
                <c:pt idx="2593">
                  <c:v>219.800018310547</c:v>
                </c:pt>
                <c:pt idx="2594">
                  <c:v>219.8999938964844</c:v>
                </c:pt>
                <c:pt idx="2595">
                  <c:v>220.0</c:v>
                </c:pt>
                <c:pt idx="2596">
                  <c:v>220.1000061035156</c:v>
                </c:pt>
                <c:pt idx="2597">
                  <c:v>220.2000122070312</c:v>
                </c:pt>
                <c:pt idx="2598">
                  <c:v>220.300018310547</c:v>
                </c:pt>
                <c:pt idx="2599">
                  <c:v>220.3999938964844</c:v>
                </c:pt>
                <c:pt idx="2600">
                  <c:v>220.5</c:v>
                </c:pt>
                <c:pt idx="2601">
                  <c:v>220.6000061035156</c:v>
                </c:pt>
                <c:pt idx="2602">
                  <c:v>220.7000122070312</c:v>
                </c:pt>
                <c:pt idx="2603">
                  <c:v>220.800018310547</c:v>
                </c:pt>
                <c:pt idx="2604">
                  <c:v>220.8999938964844</c:v>
                </c:pt>
                <c:pt idx="2605">
                  <c:v>221.0</c:v>
                </c:pt>
                <c:pt idx="2606">
                  <c:v>221.1000061035156</c:v>
                </c:pt>
                <c:pt idx="2607">
                  <c:v>221.2000122070312</c:v>
                </c:pt>
                <c:pt idx="2608">
                  <c:v>221.300018310547</c:v>
                </c:pt>
                <c:pt idx="2609">
                  <c:v>221.3999938964844</c:v>
                </c:pt>
                <c:pt idx="2610">
                  <c:v>221.5</c:v>
                </c:pt>
                <c:pt idx="2611">
                  <c:v>221.6000061035156</c:v>
                </c:pt>
                <c:pt idx="2612">
                  <c:v>221.7000122070312</c:v>
                </c:pt>
                <c:pt idx="2613">
                  <c:v>221.800018310547</c:v>
                </c:pt>
                <c:pt idx="2614">
                  <c:v>221.8999938964844</c:v>
                </c:pt>
                <c:pt idx="2615">
                  <c:v>222.0</c:v>
                </c:pt>
                <c:pt idx="2616">
                  <c:v>222.1000061035156</c:v>
                </c:pt>
                <c:pt idx="2617">
                  <c:v>222.2000122070312</c:v>
                </c:pt>
                <c:pt idx="2618">
                  <c:v>222.300018310547</c:v>
                </c:pt>
                <c:pt idx="2619">
                  <c:v>222.3999938964844</c:v>
                </c:pt>
                <c:pt idx="2620">
                  <c:v>222.5</c:v>
                </c:pt>
                <c:pt idx="2621">
                  <c:v>222.6000061035156</c:v>
                </c:pt>
                <c:pt idx="2622">
                  <c:v>222.7000122070312</c:v>
                </c:pt>
                <c:pt idx="2623">
                  <c:v>222.800018310547</c:v>
                </c:pt>
                <c:pt idx="2624">
                  <c:v>222.8999938964844</c:v>
                </c:pt>
                <c:pt idx="2625">
                  <c:v>223.0</c:v>
                </c:pt>
                <c:pt idx="2626">
                  <c:v>223.1000061035156</c:v>
                </c:pt>
                <c:pt idx="2627">
                  <c:v>223.2000122070312</c:v>
                </c:pt>
                <c:pt idx="2628">
                  <c:v>223.300018310547</c:v>
                </c:pt>
                <c:pt idx="2629">
                  <c:v>223.3999938964844</c:v>
                </c:pt>
                <c:pt idx="2630">
                  <c:v>223.5</c:v>
                </c:pt>
                <c:pt idx="2631">
                  <c:v>223.6000061035156</c:v>
                </c:pt>
                <c:pt idx="2632">
                  <c:v>223.7000122070312</c:v>
                </c:pt>
                <c:pt idx="2633">
                  <c:v>223.800018310547</c:v>
                </c:pt>
                <c:pt idx="2634">
                  <c:v>223.8999938964844</c:v>
                </c:pt>
                <c:pt idx="2635">
                  <c:v>224.0</c:v>
                </c:pt>
                <c:pt idx="2636">
                  <c:v>224.1000061035156</c:v>
                </c:pt>
                <c:pt idx="2637">
                  <c:v>224.2000122070312</c:v>
                </c:pt>
                <c:pt idx="2638">
                  <c:v>224.300018310547</c:v>
                </c:pt>
                <c:pt idx="2639">
                  <c:v>224.3999938964844</c:v>
                </c:pt>
                <c:pt idx="2640">
                  <c:v>224.5</c:v>
                </c:pt>
                <c:pt idx="2641">
                  <c:v>224.6000061035156</c:v>
                </c:pt>
                <c:pt idx="2642">
                  <c:v>224.7000122070312</c:v>
                </c:pt>
                <c:pt idx="2643">
                  <c:v>224.800018310547</c:v>
                </c:pt>
                <c:pt idx="2644">
                  <c:v>224.8999938964844</c:v>
                </c:pt>
                <c:pt idx="2645">
                  <c:v>225.0</c:v>
                </c:pt>
                <c:pt idx="2646">
                  <c:v>225.1000061035156</c:v>
                </c:pt>
                <c:pt idx="2647">
                  <c:v>225.2000122070312</c:v>
                </c:pt>
                <c:pt idx="2648">
                  <c:v>225.300018310547</c:v>
                </c:pt>
                <c:pt idx="2649">
                  <c:v>225.3999938964844</c:v>
                </c:pt>
                <c:pt idx="2650">
                  <c:v>225.5</c:v>
                </c:pt>
                <c:pt idx="2651">
                  <c:v>225.6000061035156</c:v>
                </c:pt>
                <c:pt idx="2652">
                  <c:v>225.7000122070312</c:v>
                </c:pt>
                <c:pt idx="2653">
                  <c:v>225.800018310547</c:v>
                </c:pt>
                <c:pt idx="2654">
                  <c:v>225.8999938964844</c:v>
                </c:pt>
                <c:pt idx="2655">
                  <c:v>226.0</c:v>
                </c:pt>
                <c:pt idx="2656">
                  <c:v>226.1000061035156</c:v>
                </c:pt>
                <c:pt idx="2657">
                  <c:v>226.2000122070312</c:v>
                </c:pt>
                <c:pt idx="2658">
                  <c:v>226.300018310547</c:v>
                </c:pt>
                <c:pt idx="2659">
                  <c:v>226.3999938964844</c:v>
                </c:pt>
                <c:pt idx="2660">
                  <c:v>226.5</c:v>
                </c:pt>
                <c:pt idx="2661">
                  <c:v>226.6000061035156</c:v>
                </c:pt>
                <c:pt idx="2662">
                  <c:v>226.7000122070312</c:v>
                </c:pt>
                <c:pt idx="2663">
                  <c:v>226.800018310547</c:v>
                </c:pt>
                <c:pt idx="2664">
                  <c:v>226.8999938964844</c:v>
                </c:pt>
                <c:pt idx="2665">
                  <c:v>227.0</c:v>
                </c:pt>
                <c:pt idx="2666">
                  <c:v>227.1000061035156</c:v>
                </c:pt>
                <c:pt idx="2667">
                  <c:v>227.2000122070312</c:v>
                </c:pt>
                <c:pt idx="2668">
                  <c:v>227.300018310547</c:v>
                </c:pt>
                <c:pt idx="2669">
                  <c:v>227.3999938964844</c:v>
                </c:pt>
                <c:pt idx="2670">
                  <c:v>227.5</c:v>
                </c:pt>
                <c:pt idx="2671">
                  <c:v>227.6000061035156</c:v>
                </c:pt>
                <c:pt idx="2672">
                  <c:v>227.7000122070312</c:v>
                </c:pt>
                <c:pt idx="2673">
                  <c:v>227.800018310547</c:v>
                </c:pt>
                <c:pt idx="2674">
                  <c:v>227.8999938964844</c:v>
                </c:pt>
                <c:pt idx="2675">
                  <c:v>228.0</c:v>
                </c:pt>
                <c:pt idx="2676">
                  <c:v>228.1000061035156</c:v>
                </c:pt>
                <c:pt idx="2677">
                  <c:v>228.2000122070312</c:v>
                </c:pt>
                <c:pt idx="2678">
                  <c:v>228.300018310547</c:v>
                </c:pt>
                <c:pt idx="2679">
                  <c:v>228.3999938964844</c:v>
                </c:pt>
                <c:pt idx="2680">
                  <c:v>228.5</c:v>
                </c:pt>
                <c:pt idx="2681">
                  <c:v>228.6000061035156</c:v>
                </c:pt>
                <c:pt idx="2682">
                  <c:v>228.7000122070312</c:v>
                </c:pt>
                <c:pt idx="2683">
                  <c:v>228.800018310547</c:v>
                </c:pt>
                <c:pt idx="2684">
                  <c:v>228.8999938964844</c:v>
                </c:pt>
                <c:pt idx="2685">
                  <c:v>229.0</c:v>
                </c:pt>
                <c:pt idx="2686">
                  <c:v>229.1000061035156</c:v>
                </c:pt>
                <c:pt idx="2687">
                  <c:v>229.2000122070312</c:v>
                </c:pt>
                <c:pt idx="2688">
                  <c:v>229.300018310547</c:v>
                </c:pt>
                <c:pt idx="2689">
                  <c:v>229.3999938964844</c:v>
                </c:pt>
                <c:pt idx="2690">
                  <c:v>229.5</c:v>
                </c:pt>
                <c:pt idx="2691">
                  <c:v>229.6000061035156</c:v>
                </c:pt>
                <c:pt idx="2692">
                  <c:v>229.7000122070312</c:v>
                </c:pt>
                <c:pt idx="2693">
                  <c:v>229.800018310547</c:v>
                </c:pt>
                <c:pt idx="2694">
                  <c:v>229.8999938964844</c:v>
                </c:pt>
                <c:pt idx="2695">
                  <c:v>230.0</c:v>
                </c:pt>
                <c:pt idx="2696">
                  <c:v>230.1000061035156</c:v>
                </c:pt>
                <c:pt idx="2697">
                  <c:v>230.2000122070312</c:v>
                </c:pt>
                <c:pt idx="2698">
                  <c:v>230.300018310547</c:v>
                </c:pt>
                <c:pt idx="2699">
                  <c:v>230.3999938964844</c:v>
                </c:pt>
                <c:pt idx="2700">
                  <c:v>230.5</c:v>
                </c:pt>
                <c:pt idx="2701">
                  <c:v>230.6000061035156</c:v>
                </c:pt>
                <c:pt idx="2702">
                  <c:v>230.7000122070312</c:v>
                </c:pt>
                <c:pt idx="2703">
                  <c:v>230.800018310547</c:v>
                </c:pt>
                <c:pt idx="2704">
                  <c:v>230.8999938964844</c:v>
                </c:pt>
                <c:pt idx="2705">
                  <c:v>231.0</c:v>
                </c:pt>
                <c:pt idx="2706">
                  <c:v>231.1000061035156</c:v>
                </c:pt>
                <c:pt idx="2707">
                  <c:v>231.2000122070312</c:v>
                </c:pt>
                <c:pt idx="2708">
                  <c:v>231.300018310547</c:v>
                </c:pt>
                <c:pt idx="2709">
                  <c:v>231.3999938964844</c:v>
                </c:pt>
                <c:pt idx="2710">
                  <c:v>231.5</c:v>
                </c:pt>
                <c:pt idx="2711">
                  <c:v>231.6000061035156</c:v>
                </c:pt>
                <c:pt idx="2712">
                  <c:v>231.7000122070312</c:v>
                </c:pt>
                <c:pt idx="2713">
                  <c:v>231.800018310547</c:v>
                </c:pt>
                <c:pt idx="2714">
                  <c:v>231.8999938964844</c:v>
                </c:pt>
                <c:pt idx="2715">
                  <c:v>232.0</c:v>
                </c:pt>
                <c:pt idx="2716">
                  <c:v>232.1000061035156</c:v>
                </c:pt>
                <c:pt idx="2717">
                  <c:v>232.2000122070312</c:v>
                </c:pt>
                <c:pt idx="2718">
                  <c:v>232.300018310547</c:v>
                </c:pt>
                <c:pt idx="2719">
                  <c:v>232.3999938964844</c:v>
                </c:pt>
                <c:pt idx="2720">
                  <c:v>232.5</c:v>
                </c:pt>
                <c:pt idx="2721">
                  <c:v>232.6000061035156</c:v>
                </c:pt>
                <c:pt idx="2722">
                  <c:v>232.7000122070312</c:v>
                </c:pt>
                <c:pt idx="2723">
                  <c:v>232.800018310547</c:v>
                </c:pt>
                <c:pt idx="2724">
                  <c:v>232.8999938964844</c:v>
                </c:pt>
                <c:pt idx="2725">
                  <c:v>233.0</c:v>
                </c:pt>
                <c:pt idx="2726">
                  <c:v>233.1000061035156</c:v>
                </c:pt>
                <c:pt idx="2727">
                  <c:v>233.2000122070312</c:v>
                </c:pt>
                <c:pt idx="2728">
                  <c:v>233.300018310547</c:v>
                </c:pt>
                <c:pt idx="2729">
                  <c:v>233.3999938964844</c:v>
                </c:pt>
                <c:pt idx="2730">
                  <c:v>233.5</c:v>
                </c:pt>
                <c:pt idx="2731">
                  <c:v>233.6000061035156</c:v>
                </c:pt>
                <c:pt idx="2732">
                  <c:v>233.7000122070312</c:v>
                </c:pt>
                <c:pt idx="2733">
                  <c:v>233.800018310547</c:v>
                </c:pt>
                <c:pt idx="2734">
                  <c:v>233.8999938964844</c:v>
                </c:pt>
                <c:pt idx="2735">
                  <c:v>234.0</c:v>
                </c:pt>
                <c:pt idx="2736">
                  <c:v>234.1000061035156</c:v>
                </c:pt>
                <c:pt idx="2737">
                  <c:v>234.2000122070312</c:v>
                </c:pt>
                <c:pt idx="2738">
                  <c:v>234.300018310547</c:v>
                </c:pt>
                <c:pt idx="2739">
                  <c:v>234.3999938964844</c:v>
                </c:pt>
                <c:pt idx="2740">
                  <c:v>234.5</c:v>
                </c:pt>
                <c:pt idx="2741">
                  <c:v>234.6000061035156</c:v>
                </c:pt>
                <c:pt idx="2742">
                  <c:v>234.7000122070312</c:v>
                </c:pt>
                <c:pt idx="2743">
                  <c:v>234.800018310547</c:v>
                </c:pt>
                <c:pt idx="2744">
                  <c:v>234.8999938964844</c:v>
                </c:pt>
                <c:pt idx="2745">
                  <c:v>235.0</c:v>
                </c:pt>
                <c:pt idx="2746">
                  <c:v>235.1000061035156</c:v>
                </c:pt>
                <c:pt idx="2747">
                  <c:v>235.2000122070312</c:v>
                </c:pt>
                <c:pt idx="2748">
                  <c:v>235.300018310547</c:v>
                </c:pt>
                <c:pt idx="2749">
                  <c:v>235.3999938964844</c:v>
                </c:pt>
                <c:pt idx="2750">
                  <c:v>235.5</c:v>
                </c:pt>
                <c:pt idx="2751">
                  <c:v>235.6000061035156</c:v>
                </c:pt>
                <c:pt idx="2752">
                  <c:v>235.7000122070312</c:v>
                </c:pt>
                <c:pt idx="2753">
                  <c:v>235.800018310547</c:v>
                </c:pt>
                <c:pt idx="2754">
                  <c:v>235.8999938964844</c:v>
                </c:pt>
                <c:pt idx="2755">
                  <c:v>236.0</c:v>
                </c:pt>
                <c:pt idx="2756">
                  <c:v>236.1000061035156</c:v>
                </c:pt>
                <c:pt idx="2757">
                  <c:v>236.2000122070312</c:v>
                </c:pt>
                <c:pt idx="2758">
                  <c:v>236.300018310547</c:v>
                </c:pt>
                <c:pt idx="2759">
                  <c:v>236.3999938964844</c:v>
                </c:pt>
                <c:pt idx="2760">
                  <c:v>236.5</c:v>
                </c:pt>
                <c:pt idx="2761">
                  <c:v>236.6000061035156</c:v>
                </c:pt>
                <c:pt idx="2762">
                  <c:v>236.7000122070312</c:v>
                </c:pt>
                <c:pt idx="2763">
                  <c:v>236.800018310547</c:v>
                </c:pt>
                <c:pt idx="2764">
                  <c:v>236.8999938964844</c:v>
                </c:pt>
                <c:pt idx="2765">
                  <c:v>237.0</c:v>
                </c:pt>
                <c:pt idx="2766">
                  <c:v>237.1000061035156</c:v>
                </c:pt>
                <c:pt idx="2767">
                  <c:v>237.2000122070312</c:v>
                </c:pt>
                <c:pt idx="2768">
                  <c:v>237.300018310547</c:v>
                </c:pt>
                <c:pt idx="2769">
                  <c:v>237.3999938964844</c:v>
                </c:pt>
                <c:pt idx="2770">
                  <c:v>237.5</c:v>
                </c:pt>
                <c:pt idx="2771">
                  <c:v>237.6000061035156</c:v>
                </c:pt>
                <c:pt idx="2772">
                  <c:v>237.7000122070312</c:v>
                </c:pt>
                <c:pt idx="2773">
                  <c:v>237.800018310547</c:v>
                </c:pt>
                <c:pt idx="2774">
                  <c:v>237.8999938964844</c:v>
                </c:pt>
                <c:pt idx="2775">
                  <c:v>238.0</c:v>
                </c:pt>
                <c:pt idx="2776">
                  <c:v>238.1000061035156</c:v>
                </c:pt>
                <c:pt idx="2777">
                  <c:v>238.2000122070312</c:v>
                </c:pt>
                <c:pt idx="2778">
                  <c:v>238.300018310547</c:v>
                </c:pt>
                <c:pt idx="2779">
                  <c:v>238.3999938964844</c:v>
                </c:pt>
                <c:pt idx="2780">
                  <c:v>238.5</c:v>
                </c:pt>
                <c:pt idx="2781">
                  <c:v>238.6000061035156</c:v>
                </c:pt>
                <c:pt idx="2782">
                  <c:v>238.7000122070312</c:v>
                </c:pt>
                <c:pt idx="2783">
                  <c:v>238.800018310547</c:v>
                </c:pt>
                <c:pt idx="2784">
                  <c:v>238.8999938964844</c:v>
                </c:pt>
                <c:pt idx="2785">
                  <c:v>239.0</c:v>
                </c:pt>
                <c:pt idx="2786">
                  <c:v>239.1000061035156</c:v>
                </c:pt>
                <c:pt idx="2787">
                  <c:v>239.2000122070312</c:v>
                </c:pt>
                <c:pt idx="2788">
                  <c:v>239.300018310547</c:v>
                </c:pt>
                <c:pt idx="2789">
                  <c:v>239.3999938964844</c:v>
                </c:pt>
                <c:pt idx="2790">
                  <c:v>239.5</c:v>
                </c:pt>
                <c:pt idx="2791">
                  <c:v>239.6000061035156</c:v>
                </c:pt>
                <c:pt idx="2792">
                  <c:v>239.7000122070312</c:v>
                </c:pt>
                <c:pt idx="2793">
                  <c:v>239.800018310547</c:v>
                </c:pt>
                <c:pt idx="2794">
                  <c:v>239.8999938964844</c:v>
                </c:pt>
                <c:pt idx="2795">
                  <c:v>240.0</c:v>
                </c:pt>
                <c:pt idx="2796">
                  <c:v>240.1000061035156</c:v>
                </c:pt>
                <c:pt idx="2797">
                  <c:v>240.2000122070312</c:v>
                </c:pt>
                <c:pt idx="2798">
                  <c:v>240.300018310547</c:v>
                </c:pt>
                <c:pt idx="2799">
                  <c:v>240.3999938964844</c:v>
                </c:pt>
                <c:pt idx="2800">
                  <c:v>240.5</c:v>
                </c:pt>
                <c:pt idx="2801">
                  <c:v>240.6000061035156</c:v>
                </c:pt>
                <c:pt idx="2802">
                  <c:v>240.7000122070312</c:v>
                </c:pt>
                <c:pt idx="2803">
                  <c:v>240.800018310547</c:v>
                </c:pt>
                <c:pt idx="2804">
                  <c:v>240.8999938964844</c:v>
                </c:pt>
                <c:pt idx="2805">
                  <c:v>241.0</c:v>
                </c:pt>
                <c:pt idx="2806">
                  <c:v>241.1000061035156</c:v>
                </c:pt>
                <c:pt idx="2807">
                  <c:v>241.2000122070312</c:v>
                </c:pt>
                <c:pt idx="2808">
                  <c:v>241.300018310547</c:v>
                </c:pt>
                <c:pt idx="2809">
                  <c:v>241.3999938964844</c:v>
                </c:pt>
                <c:pt idx="2810">
                  <c:v>241.5</c:v>
                </c:pt>
                <c:pt idx="2811">
                  <c:v>241.6000061035156</c:v>
                </c:pt>
                <c:pt idx="2812">
                  <c:v>241.7000122070312</c:v>
                </c:pt>
                <c:pt idx="2813">
                  <c:v>241.800018310547</c:v>
                </c:pt>
                <c:pt idx="2814">
                  <c:v>241.8999938964844</c:v>
                </c:pt>
                <c:pt idx="2815">
                  <c:v>242.0</c:v>
                </c:pt>
                <c:pt idx="2816">
                  <c:v>242.1000061035156</c:v>
                </c:pt>
                <c:pt idx="2817">
                  <c:v>242.2000122070312</c:v>
                </c:pt>
                <c:pt idx="2818">
                  <c:v>242.300018310547</c:v>
                </c:pt>
                <c:pt idx="2819">
                  <c:v>242.3999938964844</c:v>
                </c:pt>
                <c:pt idx="2820">
                  <c:v>242.5</c:v>
                </c:pt>
                <c:pt idx="2821">
                  <c:v>242.6000061035156</c:v>
                </c:pt>
                <c:pt idx="2822">
                  <c:v>242.7000122070312</c:v>
                </c:pt>
                <c:pt idx="2823">
                  <c:v>242.800018310547</c:v>
                </c:pt>
                <c:pt idx="2824">
                  <c:v>242.8999938964844</c:v>
                </c:pt>
                <c:pt idx="2825">
                  <c:v>243.0</c:v>
                </c:pt>
                <c:pt idx="2826">
                  <c:v>243.1000061035156</c:v>
                </c:pt>
                <c:pt idx="2827">
                  <c:v>243.2000122070312</c:v>
                </c:pt>
                <c:pt idx="2828">
                  <c:v>243.300018310547</c:v>
                </c:pt>
                <c:pt idx="2829">
                  <c:v>243.3999938964844</c:v>
                </c:pt>
                <c:pt idx="2830">
                  <c:v>243.5</c:v>
                </c:pt>
                <c:pt idx="2831">
                  <c:v>243.6000061035156</c:v>
                </c:pt>
                <c:pt idx="2832">
                  <c:v>243.7000122070312</c:v>
                </c:pt>
                <c:pt idx="2833">
                  <c:v>243.800018310547</c:v>
                </c:pt>
                <c:pt idx="2834">
                  <c:v>243.8999938964844</c:v>
                </c:pt>
                <c:pt idx="2835">
                  <c:v>244.0</c:v>
                </c:pt>
                <c:pt idx="2836">
                  <c:v>244.1000061035156</c:v>
                </c:pt>
                <c:pt idx="2837">
                  <c:v>244.2000122070312</c:v>
                </c:pt>
                <c:pt idx="2838">
                  <c:v>244.300018310547</c:v>
                </c:pt>
                <c:pt idx="2839">
                  <c:v>244.3999938964844</c:v>
                </c:pt>
                <c:pt idx="2840">
                  <c:v>244.5</c:v>
                </c:pt>
                <c:pt idx="2841">
                  <c:v>244.6000061035156</c:v>
                </c:pt>
                <c:pt idx="2842">
                  <c:v>244.7000122070312</c:v>
                </c:pt>
                <c:pt idx="2843">
                  <c:v>244.800018310547</c:v>
                </c:pt>
                <c:pt idx="2844">
                  <c:v>244.8999938964844</c:v>
                </c:pt>
                <c:pt idx="2845">
                  <c:v>245.0</c:v>
                </c:pt>
                <c:pt idx="2846">
                  <c:v>245.1000061035156</c:v>
                </c:pt>
                <c:pt idx="2847">
                  <c:v>245.2000122070312</c:v>
                </c:pt>
                <c:pt idx="2848">
                  <c:v>245.300018310547</c:v>
                </c:pt>
                <c:pt idx="2849">
                  <c:v>245.3999938964844</c:v>
                </c:pt>
                <c:pt idx="2850">
                  <c:v>245.5</c:v>
                </c:pt>
                <c:pt idx="2851">
                  <c:v>245.6000061035156</c:v>
                </c:pt>
                <c:pt idx="2852">
                  <c:v>245.7000122070312</c:v>
                </c:pt>
                <c:pt idx="2853">
                  <c:v>245.800018310547</c:v>
                </c:pt>
                <c:pt idx="2854">
                  <c:v>245.8999938964844</c:v>
                </c:pt>
                <c:pt idx="2855">
                  <c:v>246.0</c:v>
                </c:pt>
                <c:pt idx="2856">
                  <c:v>246.1000061035156</c:v>
                </c:pt>
                <c:pt idx="2857">
                  <c:v>246.2000122070312</c:v>
                </c:pt>
                <c:pt idx="2858">
                  <c:v>246.300018310547</c:v>
                </c:pt>
                <c:pt idx="2859">
                  <c:v>246.3999938964844</c:v>
                </c:pt>
                <c:pt idx="2860">
                  <c:v>246.5</c:v>
                </c:pt>
                <c:pt idx="2861">
                  <c:v>246.6000061035156</c:v>
                </c:pt>
                <c:pt idx="2862">
                  <c:v>246.7000122070312</c:v>
                </c:pt>
                <c:pt idx="2863">
                  <c:v>246.800018310547</c:v>
                </c:pt>
                <c:pt idx="2864">
                  <c:v>246.8999938964844</c:v>
                </c:pt>
                <c:pt idx="2865">
                  <c:v>247.0</c:v>
                </c:pt>
                <c:pt idx="2866">
                  <c:v>247.1000061035156</c:v>
                </c:pt>
                <c:pt idx="2867">
                  <c:v>247.2000122070312</c:v>
                </c:pt>
                <c:pt idx="2868">
                  <c:v>247.300018310547</c:v>
                </c:pt>
                <c:pt idx="2869">
                  <c:v>247.3999938964844</c:v>
                </c:pt>
                <c:pt idx="2870">
                  <c:v>247.5</c:v>
                </c:pt>
                <c:pt idx="2871">
                  <c:v>247.6000061035156</c:v>
                </c:pt>
                <c:pt idx="2872">
                  <c:v>247.7000122070312</c:v>
                </c:pt>
                <c:pt idx="2873">
                  <c:v>247.800018310547</c:v>
                </c:pt>
                <c:pt idx="2874">
                  <c:v>247.8999938964844</c:v>
                </c:pt>
                <c:pt idx="2875">
                  <c:v>248.0</c:v>
                </c:pt>
                <c:pt idx="2876">
                  <c:v>248.1000061035156</c:v>
                </c:pt>
                <c:pt idx="2877">
                  <c:v>248.2000122070312</c:v>
                </c:pt>
                <c:pt idx="2878">
                  <c:v>248.300018310547</c:v>
                </c:pt>
                <c:pt idx="2879">
                  <c:v>248.3999938964844</c:v>
                </c:pt>
                <c:pt idx="2880">
                  <c:v>248.5</c:v>
                </c:pt>
                <c:pt idx="2881">
                  <c:v>248.6000061035156</c:v>
                </c:pt>
                <c:pt idx="2882">
                  <c:v>248.7000122070312</c:v>
                </c:pt>
                <c:pt idx="2883">
                  <c:v>248.800018310547</c:v>
                </c:pt>
                <c:pt idx="2884">
                  <c:v>248.8999938964844</c:v>
                </c:pt>
                <c:pt idx="2885">
                  <c:v>249.0</c:v>
                </c:pt>
                <c:pt idx="2886">
                  <c:v>249.1000061035156</c:v>
                </c:pt>
                <c:pt idx="2887">
                  <c:v>249.2000122070312</c:v>
                </c:pt>
                <c:pt idx="2888">
                  <c:v>249.300018310547</c:v>
                </c:pt>
                <c:pt idx="2889">
                  <c:v>249.3999938964844</c:v>
                </c:pt>
                <c:pt idx="2890">
                  <c:v>249.5</c:v>
                </c:pt>
                <c:pt idx="2891">
                  <c:v>249.6000061035156</c:v>
                </c:pt>
                <c:pt idx="2892">
                  <c:v>249.7000122070312</c:v>
                </c:pt>
                <c:pt idx="2893">
                  <c:v>249.800018310547</c:v>
                </c:pt>
                <c:pt idx="2894">
                  <c:v>249.8999938964844</c:v>
                </c:pt>
                <c:pt idx="2895">
                  <c:v>250.0</c:v>
                </c:pt>
                <c:pt idx="2896">
                  <c:v>250.1000061035156</c:v>
                </c:pt>
                <c:pt idx="2897">
                  <c:v>250.2000122070312</c:v>
                </c:pt>
                <c:pt idx="2898">
                  <c:v>250.300018310547</c:v>
                </c:pt>
                <c:pt idx="2899">
                  <c:v>250.3999938964844</c:v>
                </c:pt>
                <c:pt idx="2900">
                  <c:v>250.5</c:v>
                </c:pt>
                <c:pt idx="2901">
                  <c:v>250.6000061035156</c:v>
                </c:pt>
                <c:pt idx="2902">
                  <c:v>250.7000122070312</c:v>
                </c:pt>
                <c:pt idx="2903">
                  <c:v>250.800018310547</c:v>
                </c:pt>
                <c:pt idx="2904">
                  <c:v>250.8999938964844</c:v>
                </c:pt>
                <c:pt idx="2905">
                  <c:v>251.0</c:v>
                </c:pt>
                <c:pt idx="2906">
                  <c:v>251.1000061035156</c:v>
                </c:pt>
                <c:pt idx="2907">
                  <c:v>251.2000122070312</c:v>
                </c:pt>
                <c:pt idx="2908">
                  <c:v>251.300018310547</c:v>
                </c:pt>
                <c:pt idx="2909">
                  <c:v>251.3999938964844</c:v>
                </c:pt>
                <c:pt idx="2910">
                  <c:v>251.5</c:v>
                </c:pt>
                <c:pt idx="2911">
                  <c:v>251.6000061035156</c:v>
                </c:pt>
                <c:pt idx="2912">
                  <c:v>251.7000122070312</c:v>
                </c:pt>
                <c:pt idx="2913">
                  <c:v>251.800018310547</c:v>
                </c:pt>
                <c:pt idx="2914">
                  <c:v>251.8999938964844</c:v>
                </c:pt>
                <c:pt idx="2915">
                  <c:v>252.0</c:v>
                </c:pt>
                <c:pt idx="2916">
                  <c:v>252.1000061035156</c:v>
                </c:pt>
                <c:pt idx="2917">
                  <c:v>252.2000122070312</c:v>
                </c:pt>
                <c:pt idx="2918">
                  <c:v>252.300018310547</c:v>
                </c:pt>
                <c:pt idx="2919">
                  <c:v>252.3999938964844</c:v>
                </c:pt>
                <c:pt idx="2920">
                  <c:v>252.5</c:v>
                </c:pt>
                <c:pt idx="2921">
                  <c:v>252.6000061035156</c:v>
                </c:pt>
                <c:pt idx="2922">
                  <c:v>252.7000122070312</c:v>
                </c:pt>
                <c:pt idx="2923">
                  <c:v>252.800018310547</c:v>
                </c:pt>
                <c:pt idx="2924">
                  <c:v>252.8999938964844</c:v>
                </c:pt>
                <c:pt idx="2925">
                  <c:v>253.0</c:v>
                </c:pt>
                <c:pt idx="2926">
                  <c:v>253.1000061035156</c:v>
                </c:pt>
                <c:pt idx="2927">
                  <c:v>253.2000122070312</c:v>
                </c:pt>
                <c:pt idx="2928">
                  <c:v>253.300018310547</c:v>
                </c:pt>
                <c:pt idx="2929">
                  <c:v>253.3999938964844</c:v>
                </c:pt>
                <c:pt idx="2930">
                  <c:v>253.5</c:v>
                </c:pt>
                <c:pt idx="2931">
                  <c:v>253.6000061035156</c:v>
                </c:pt>
                <c:pt idx="2932">
                  <c:v>253.7000122070312</c:v>
                </c:pt>
                <c:pt idx="2933">
                  <c:v>253.800018310547</c:v>
                </c:pt>
                <c:pt idx="2934">
                  <c:v>253.8999938964844</c:v>
                </c:pt>
                <c:pt idx="2935">
                  <c:v>254.0</c:v>
                </c:pt>
                <c:pt idx="2936">
                  <c:v>254.1000061035156</c:v>
                </c:pt>
                <c:pt idx="2937">
                  <c:v>254.2000122070312</c:v>
                </c:pt>
                <c:pt idx="2938">
                  <c:v>254.300018310547</c:v>
                </c:pt>
                <c:pt idx="2939">
                  <c:v>254.3999938964844</c:v>
                </c:pt>
                <c:pt idx="2940">
                  <c:v>254.5</c:v>
                </c:pt>
                <c:pt idx="2941">
                  <c:v>254.6000061035156</c:v>
                </c:pt>
                <c:pt idx="2942">
                  <c:v>254.7000122070312</c:v>
                </c:pt>
                <c:pt idx="2943">
                  <c:v>254.800018310547</c:v>
                </c:pt>
                <c:pt idx="2944">
                  <c:v>254.8999938964844</c:v>
                </c:pt>
                <c:pt idx="2945">
                  <c:v>255.0</c:v>
                </c:pt>
                <c:pt idx="2946">
                  <c:v>255.1000061035156</c:v>
                </c:pt>
                <c:pt idx="2947">
                  <c:v>255.2000122070312</c:v>
                </c:pt>
                <c:pt idx="2948">
                  <c:v>255.300018310547</c:v>
                </c:pt>
                <c:pt idx="2949">
                  <c:v>255.3999938964844</c:v>
                </c:pt>
                <c:pt idx="2950">
                  <c:v>255.5</c:v>
                </c:pt>
                <c:pt idx="2951">
                  <c:v>255.6000061035156</c:v>
                </c:pt>
                <c:pt idx="2952">
                  <c:v>255.7000122070312</c:v>
                </c:pt>
                <c:pt idx="2953">
                  <c:v>255.800018310547</c:v>
                </c:pt>
                <c:pt idx="2954">
                  <c:v>255.8999938964844</c:v>
                </c:pt>
                <c:pt idx="2955">
                  <c:v>256.0</c:v>
                </c:pt>
                <c:pt idx="2956">
                  <c:v>256.1000061035156</c:v>
                </c:pt>
                <c:pt idx="2957">
                  <c:v>256.2000122070312</c:v>
                </c:pt>
                <c:pt idx="2958">
                  <c:v>256.300018310547</c:v>
                </c:pt>
                <c:pt idx="2959">
                  <c:v>256.3999938964844</c:v>
                </c:pt>
                <c:pt idx="2960">
                  <c:v>256.5</c:v>
                </c:pt>
                <c:pt idx="2961">
                  <c:v>256.6000061035156</c:v>
                </c:pt>
                <c:pt idx="2962">
                  <c:v>256.7000122070312</c:v>
                </c:pt>
                <c:pt idx="2963">
                  <c:v>256.800018310547</c:v>
                </c:pt>
                <c:pt idx="2964">
                  <c:v>256.8999938964844</c:v>
                </c:pt>
                <c:pt idx="2965">
                  <c:v>257.0</c:v>
                </c:pt>
                <c:pt idx="2966">
                  <c:v>257.1000061035156</c:v>
                </c:pt>
                <c:pt idx="2967">
                  <c:v>257.2000122070312</c:v>
                </c:pt>
                <c:pt idx="2968">
                  <c:v>257.300018310547</c:v>
                </c:pt>
                <c:pt idx="2969">
                  <c:v>257.3999938964844</c:v>
                </c:pt>
                <c:pt idx="2970">
                  <c:v>257.5</c:v>
                </c:pt>
                <c:pt idx="2971">
                  <c:v>257.6000061035156</c:v>
                </c:pt>
                <c:pt idx="2972">
                  <c:v>257.7000122070312</c:v>
                </c:pt>
                <c:pt idx="2973">
                  <c:v>257.800018310547</c:v>
                </c:pt>
                <c:pt idx="2974">
                  <c:v>257.8999938964844</c:v>
                </c:pt>
                <c:pt idx="2975">
                  <c:v>258.0</c:v>
                </c:pt>
                <c:pt idx="2976">
                  <c:v>258.1000061035156</c:v>
                </c:pt>
                <c:pt idx="2977">
                  <c:v>258.2000122070312</c:v>
                </c:pt>
                <c:pt idx="2978">
                  <c:v>258.300018310547</c:v>
                </c:pt>
                <c:pt idx="2979">
                  <c:v>258.3999938964844</c:v>
                </c:pt>
                <c:pt idx="2980">
                  <c:v>258.5</c:v>
                </c:pt>
                <c:pt idx="2981">
                  <c:v>258.6000061035156</c:v>
                </c:pt>
                <c:pt idx="2982">
                  <c:v>258.7000122070312</c:v>
                </c:pt>
                <c:pt idx="2983">
                  <c:v>258.800018310547</c:v>
                </c:pt>
                <c:pt idx="2984">
                  <c:v>258.8999938964844</c:v>
                </c:pt>
                <c:pt idx="2985">
                  <c:v>259.0</c:v>
                </c:pt>
                <c:pt idx="2986">
                  <c:v>259.1000061035156</c:v>
                </c:pt>
                <c:pt idx="2987">
                  <c:v>259.2000122070312</c:v>
                </c:pt>
                <c:pt idx="2988">
                  <c:v>259.300018310547</c:v>
                </c:pt>
                <c:pt idx="2989">
                  <c:v>259.3999938964844</c:v>
                </c:pt>
                <c:pt idx="2990">
                  <c:v>259.5</c:v>
                </c:pt>
                <c:pt idx="2991">
                  <c:v>259.6000061035156</c:v>
                </c:pt>
                <c:pt idx="2992">
                  <c:v>259.7000122070312</c:v>
                </c:pt>
                <c:pt idx="2993">
                  <c:v>259.800018310547</c:v>
                </c:pt>
                <c:pt idx="2994">
                  <c:v>259.8999938964844</c:v>
                </c:pt>
                <c:pt idx="2995">
                  <c:v>260.0</c:v>
                </c:pt>
                <c:pt idx="2996">
                  <c:v>260.1000061035156</c:v>
                </c:pt>
                <c:pt idx="2997">
                  <c:v>260.2000122070312</c:v>
                </c:pt>
                <c:pt idx="2998">
                  <c:v>260.300018310547</c:v>
                </c:pt>
                <c:pt idx="2999">
                  <c:v>260.3999938964844</c:v>
                </c:pt>
                <c:pt idx="3000">
                  <c:v>260.5</c:v>
                </c:pt>
                <c:pt idx="3001">
                  <c:v>260.6000061035156</c:v>
                </c:pt>
                <c:pt idx="3002">
                  <c:v>260.7000122070312</c:v>
                </c:pt>
                <c:pt idx="3003">
                  <c:v>260.800018310547</c:v>
                </c:pt>
                <c:pt idx="3004">
                  <c:v>260.8999938964844</c:v>
                </c:pt>
                <c:pt idx="3005">
                  <c:v>261.0</c:v>
                </c:pt>
                <c:pt idx="3006">
                  <c:v>261.1000061035156</c:v>
                </c:pt>
                <c:pt idx="3007">
                  <c:v>261.2000122070312</c:v>
                </c:pt>
                <c:pt idx="3008">
                  <c:v>261.300018310547</c:v>
                </c:pt>
                <c:pt idx="3009">
                  <c:v>261.3999938964844</c:v>
                </c:pt>
                <c:pt idx="3010">
                  <c:v>261.5</c:v>
                </c:pt>
                <c:pt idx="3011">
                  <c:v>261.6000061035156</c:v>
                </c:pt>
                <c:pt idx="3012">
                  <c:v>261.7000122070312</c:v>
                </c:pt>
                <c:pt idx="3013">
                  <c:v>261.800018310547</c:v>
                </c:pt>
                <c:pt idx="3014">
                  <c:v>261.8999938964844</c:v>
                </c:pt>
                <c:pt idx="3015">
                  <c:v>262.0</c:v>
                </c:pt>
                <c:pt idx="3016">
                  <c:v>262.1000061035156</c:v>
                </c:pt>
                <c:pt idx="3017">
                  <c:v>262.2000122070312</c:v>
                </c:pt>
                <c:pt idx="3018">
                  <c:v>262.300018310547</c:v>
                </c:pt>
                <c:pt idx="3019">
                  <c:v>262.3999938964844</c:v>
                </c:pt>
                <c:pt idx="3020">
                  <c:v>262.5</c:v>
                </c:pt>
                <c:pt idx="3021">
                  <c:v>262.6000061035156</c:v>
                </c:pt>
                <c:pt idx="3022">
                  <c:v>262.7000122070312</c:v>
                </c:pt>
                <c:pt idx="3023">
                  <c:v>262.800018310547</c:v>
                </c:pt>
                <c:pt idx="3024">
                  <c:v>262.8999938964844</c:v>
                </c:pt>
                <c:pt idx="3025">
                  <c:v>263.0</c:v>
                </c:pt>
                <c:pt idx="3026">
                  <c:v>263.1000061035156</c:v>
                </c:pt>
                <c:pt idx="3027">
                  <c:v>263.2000122070312</c:v>
                </c:pt>
                <c:pt idx="3028">
                  <c:v>263.300018310547</c:v>
                </c:pt>
                <c:pt idx="3029">
                  <c:v>263.3999938964844</c:v>
                </c:pt>
                <c:pt idx="3030">
                  <c:v>263.5</c:v>
                </c:pt>
                <c:pt idx="3031">
                  <c:v>263.6000061035156</c:v>
                </c:pt>
                <c:pt idx="3032">
                  <c:v>263.7000122070312</c:v>
                </c:pt>
                <c:pt idx="3033">
                  <c:v>263.800018310547</c:v>
                </c:pt>
                <c:pt idx="3034">
                  <c:v>263.8999938964844</c:v>
                </c:pt>
                <c:pt idx="3035">
                  <c:v>264.0</c:v>
                </c:pt>
                <c:pt idx="3036">
                  <c:v>264.1000061035156</c:v>
                </c:pt>
                <c:pt idx="3037">
                  <c:v>264.2000122070312</c:v>
                </c:pt>
                <c:pt idx="3038">
                  <c:v>264.300018310547</c:v>
                </c:pt>
                <c:pt idx="3039">
                  <c:v>264.3999938964844</c:v>
                </c:pt>
                <c:pt idx="3040">
                  <c:v>264.5</c:v>
                </c:pt>
                <c:pt idx="3041">
                  <c:v>264.6000061035156</c:v>
                </c:pt>
                <c:pt idx="3042">
                  <c:v>264.7000122070312</c:v>
                </c:pt>
                <c:pt idx="3043">
                  <c:v>264.800018310547</c:v>
                </c:pt>
                <c:pt idx="3044">
                  <c:v>264.8999938964844</c:v>
                </c:pt>
                <c:pt idx="3045">
                  <c:v>265.0</c:v>
                </c:pt>
                <c:pt idx="3046">
                  <c:v>265.1000061035156</c:v>
                </c:pt>
                <c:pt idx="3047">
                  <c:v>265.2000122070312</c:v>
                </c:pt>
                <c:pt idx="3048">
                  <c:v>265.300018310547</c:v>
                </c:pt>
                <c:pt idx="3049">
                  <c:v>265.3999938964844</c:v>
                </c:pt>
                <c:pt idx="3050">
                  <c:v>265.5</c:v>
                </c:pt>
                <c:pt idx="3051">
                  <c:v>265.6000061035156</c:v>
                </c:pt>
                <c:pt idx="3052">
                  <c:v>265.7000122070312</c:v>
                </c:pt>
                <c:pt idx="3053">
                  <c:v>265.800018310547</c:v>
                </c:pt>
                <c:pt idx="3054">
                  <c:v>265.8999938964844</c:v>
                </c:pt>
                <c:pt idx="3055">
                  <c:v>266.0</c:v>
                </c:pt>
                <c:pt idx="3056">
                  <c:v>266.1000061035156</c:v>
                </c:pt>
                <c:pt idx="3057">
                  <c:v>266.2000122070312</c:v>
                </c:pt>
                <c:pt idx="3058">
                  <c:v>266.300018310547</c:v>
                </c:pt>
                <c:pt idx="3059">
                  <c:v>266.3999938964844</c:v>
                </c:pt>
                <c:pt idx="3060">
                  <c:v>266.5</c:v>
                </c:pt>
                <c:pt idx="3061">
                  <c:v>266.6000061035156</c:v>
                </c:pt>
                <c:pt idx="3062">
                  <c:v>266.7000122070312</c:v>
                </c:pt>
                <c:pt idx="3063">
                  <c:v>266.800018310547</c:v>
                </c:pt>
                <c:pt idx="3064">
                  <c:v>266.8999938964844</c:v>
                </c:pt>
                <c:pt idx="3065">
                  <c:v>267.0</c:v>
                </c:pt>
                <c:pt idx="3066">
                  <c:v>267.1000061035156</c:v>
                </c:pt>
                <c:pt idx="3067">
                  <c:v>267.2000122070312</c:v>
                </c:pt>
                <c:pt idx="3068">
                  <c:v>267.300018310547</c:v>
                </c:pt>
                <c:pt idx="3069">
                  <c:v>267.3999938964844</c:v>
                </c:pt>
                <c:pt idx="3070">
                  <c:v>267.5</c:v>
                </c:pt>
                <c:pt idx="3071">
                  <c:v>267.6000061035156</c:v>
                </c:pt>
                <c:pt idx="3072">
                  <c:v>267.7000122070312</c:v>
                </c:pt>
                <c:pt idx="3073">
                  <c:v>267.800018310547</c:v>
                </c:pt>
                <c:pt idx="3074">
                  <c:v>267.8999938964844</c:v>
                </c:pt>
                <c:pt idx="3075">
                  <c:v>268.0</c:v>
                </c:pt>
                <c:pt idx="3076">
                  <c:v>268.1000061035156</c:v>
                </c:pt>
                <c:pt idx="3077">
                  <c:v>268.2000122070312</c:v>
                </c:pt>
                <c:pt idx="3078">
                  <c:v>268.300018310547</c:v>
                </c:pt>
                <c:pt idx="3079">
                  <c:v>268.3999938964844</c:v>
                </c:pt>
                <c:pt idx="3080">
                  <c:v>268.5</c:v>
                </c:pt>
                <c:pt idx="3081">
                  <c:v>268.6000061035156</c:v>
                </c:pt>
                <c:pt idx="3082">
                  <c:v>268.7000122070312</c:v>
                </c:pt>
                <c:pt idx="3083">
                  <c:v>268.800018310547</c:v>
                </c:pt>
                <c:pt idx="3084">
                  <c:v>268.8999938964844</c:v>
                </c:pt>
                <c:pt idx="3085">
                  <c:v>269.0</c:v>
                </c:pt>
                <c:pt idx="3086">
                  <c:v>269.1000061035156</c:v>
                </c:pt>
                <c:pt idx="3087">
                  <c:v>269.2000122070312</c:v>
                </c:pt>
                <c:pt idx="3088">
                  <c:v>269.300018310547</c:v>
                </c:pt>
                <c:pt idx="3089">
                  <c:v>269.3999938964844</c:v>
                </c:pt>
                <c:pt idx="3090">
                  <c:v>269.5</c:v>
                </c:pt>
                <c:pt idx="3091">
                  <c:v>269.6000061035156</c:v>
                </c:pt>
                <c:pt idx="3092">
                  <c:v>269.7000122070312</c:v>
                </c:pt>
                <c:pt idx="3093">
                  <c:v>269.800018310547</c:v>
                </c:pt>
                <c:pt idx="3094">
                  <c:v>269.8999938964844</c:v>
                </c:pt>
                <c:pt idx="3095">
                  <c:v>270.0</c:v>
                </c:pt>
                <c:pt idx="3096">
                  <c:v>270.1000061035156</c:v>
                </c:pt>
                <c:pt idx="3097">
                  <c:v>270.2000122070312</c:v>
                </c:pt>
                <c:pt idx="3098">
                  <c:v>270.300018310547</c:v>
                </c:pt>
                <c:pt idx="3099">
                  <c:v>270.3999938964844</c:v>
                </c:pt>
                <c:pt idx="3100">
                  <c:v>270.5</c:v>
                </c:pt>
                <c:pt idx="3101">
                  <c:v>270.6000061035156</c:v>
                </c:pt>
                <c:pt idx="3102">
                  <c:v>270.7000122070312</c:v>
                </c:pt>
                <c:pt idx="3103">
                  <c:v>270.800018310547</c:v>
                </c:pt>
                <c:pt idx="3104">
                  <c:v>270.8999938964844</c:v>
                </c:pt>
                <c:pt idx="3105">
                  <c:v>271.0</c:v>
                </c:pt>
                <c:pt idx="3106">
                  <c:v>271.1000061035156</c:v>
                </c:pt>
                <c:pt idx="3107">
                  <c:v>271.2000122070312</c:v>
                </c:pt>
                <c:pt idx="3108">
                  <c:v>271.300018310547</c:v>
                </c:pt>
                <c:pt idx="3109">
                  <c:v>271.3999938964844</c:v>
                </c:pt>
                <c:pt idx="3110">
                  <c:v>271.5</c:v>
                </c:pt>
                <c:pt idx="3111">
                  <c:v>271.6000061035156</c:v>
                </c:pt>
                <c:pt idx="3112">
                  <c:v>271.7000122070312</c:v>
                </c:pt>
                <c:pt idx="3113">
                  <c:v>271.800018310547</c:v>
                </c:pt>
                <c:pt idx="3114">
                  <c:v>271.8999938964844</c:v>
                </c:pt>
                <c:pt idx="3115">
                  <c:v>272.0</c:v>
                </c:pt>
                <c:pt idx="3116">
                  <c:v>272.1000061035156</c:v>
                </c:pt>
                <c:pt idx="3117">
                  <c:v>272.2000122070312</c:v>
                </c:pt>
                <c:pt idx="3118">
                  <c:v>272.300018310547</c:v>
                </c:pt>
                <c:pt idx="3119">
                  <c:v>272.3999938964844</c:v>
                </c:pt>
                <c:pt idx="3120">
                  <c:v>272.5</c:v>
                </c:pt>
                <c:pt idx="3121">
                  <c:v>272.6000061035156</c:v>
                </c:pt>
                <c:pt idx="3122">
                  <c:v>272.7000122070312</c:v>
                </c:pt>
                <c:pt idx="3123">
                  <c:v>272.800018310547</c:v>
                </c:pt>
                <c:pt idx="3124">
                  <c:v>272.8999938964844</c:v>
                </c:pt>
                <c:pt idx="3125">
                  <c:v>273.0</c:v>
                </c:pt>
                <c:pt idx="3126">
                  <c:v>273.1000061035156</c:v>
                </c:pt>
                <c:pt idx="3127">
                  <c:v>273.2000122070312</c:v>
                </c:pt>
                <c:pt idx="3128">
                  <c:v>273.300018310547</c:v>
                </c:pt>
                <c:pt idx="3129">
                  <c:v>273.3999938964844</c:v>
                </c:pt>
                <c:pt idx="3130">
                  <c:v>273.5</c:v>
                </c:pt>
                <c:pt idx="3131">
                  <c:v>273.6000061035156</c:v>
                </c:pt>
                <c:pt idx="3132">
                  <c:v>273.7000122070312</c:v>
                </c:pt>
                <c:pt idx="3133">
                  <c:v>273.800018310547</c:v>
                </c:pt>
                <c:pt idx="3134">
                  <c:v>273.8999938964844</c:v>
                </c:pt>
                <c:pt idx="3135">
                  <c:v>274.0</c:v>
                </c:pt>
                <c:pt idx="3136">
                  <c:v>274.1000061035156</c:v>
                </c:pt>
                <c:pt idx="3137">
                  <c:v>274.2000122070312</c:v>
                </c:pt>
                <c:pt idx="3138">
                  <c:v>274.300018310547</c:v>
                </c:pt>
                <c:pt idx="3139">
                  <c:v>274.3999938964844</c:v>
                </c:pt>
                <c:pt idx="3140">
                  <c:v>274.5</c:v>
                </c:pt>
                <c:pt idx="3141">
                  <c:v>274.6000061035156</c:v>
                </c:pt>
                <c:pt idx="3142">
                  <c:v>274.7000122070312</c:v>
                </c:pt>
                <c:pt idx="3143">
                  <c:v>274.800018310547</c:v>
                </c:pt>
                <c:pt idx="3144">
                  <c:v>274.8999938964844</c:v>
                </c:pt>
                <c:pt idx="3145">
                  <c:v>275.0</c:v>
                </c:pt>
                <c:pt idx="3146">
                  <c:v>275.1000061035156</c:v>
                </c:pt>
                <c:pt idx="3147">
                  <c:v>275.2000122070312</c:v>
                </c:pt>
                <c:pt idx="3148">
                  <c:v>275.300018310547</c:v>
                </c:pt>
                <c:pt idx="3149">
                  <c:v>275.3999938964844</c:v>
                </c:pt>
                <c:pt idx="3150">
                  <c:v>275.5</c:v>
                </c:pt>
                <c:pt idx="3151">
                  <c:v>275.6000061035156</c:v>
                </c:pt>
                <c:pt idx="3152">
                  <c:v>275.7000122070312</c:v>
                </c:pt>
                <c:pt idx="3153">
                  <c:v>275.800018310547</c:v>
                </c:pt>
                <c:pt idx="3154">
                  <c:v>275.8999938964844</c:v>
                </c:pt>
                <c:pt idx="3155">
                  <c:v>276.0</c:v>
                </c:pt>
                <c:pt idx="3156">
                  <c:v>276.1000061035156</c:v>
                </c:pt>
                <c:pt idx="3157">
                  <c:v>276.2000122070312</c:v>
                </c:pt>
                <c:pt idx="3158">
                  <c:v>276.300018310547</c:v>
                </c:pt>
                <c:pt idx="3159">
                  <c:v>276.3999938964844</c:v>
                </c:pt>
                <c:pt idx="3160">
                  <c:v>276.5</c:v>
                </c:pt>
                <c:pt idx="3161">
                  <c:v>276.6000061035156</c:v>
                </c:pt>
                <c:pt idx="3162">
                  <c:v>276.7000122070312</c:v>
                </c:pt>
                <c:pt idx="3163">
                  <c:v>276.800018310547</c:v>
                </c:pt>
                <c:pt idx="3164">
                  <c:v>276.8999938964844</c:v>
                </c:pt>
                <c:pt idx="3165">
                  <c:v>277.0</c:v>
                </c:pt>
                <c:pt idx="3166">
                  <c:v>277.1000061035156</c:v>
                </c:pt>
                <c:pt idx="3167">
                  <c:v>277.2000122070312</c:v>
                </c:pt>
                <c:pt idx="3168">
                  <c:v>277.300018310547</c:v>
                </c:pt>
                <c:pt idx="3169">
                  <c:v>277.3999938964844</c:v>
                </c:pt>
                <c:pt idx="3170">
                  <c:v>277.5</c:v>
                </c:pt>
                <c:pt idx="3171">
                  <c:v>277.6000061035156</c:v>
                </c:pt>
                <c:pt idx="3172">
                  <c:v>277.7000122070312</c:v>
                </c:pt>
                <c:pt idx="3173">
                  <c:v>277.800018310547</c:v>
                </c:pt>
                <c:pt idx="3174">
                  <c:v>277.8999938964844</c:v>
                </c:pt>
                <c:pt idx="3175">
                  <c:v>278.0</c:v>
                </c:pt>
                <c:pt idx="3176">
                  <c:v>278.1000061035156</c:v>
                </c:pt>
                <c:pt idx="3177">
                  <c:v>278.2000122070312</c:v>
                </c:pt>
                <c:pt idx="3178">
                  <c:v>278.300018310547</c:v>
                </c:pt>
                <c:pt idx="3179">
                  <c:v>278.3999938964844</c:v>
                </c:pt>
                <c:pt idx="3180">
                  <c:v>278.5</c:v>
                </c:pt>
                <c:pt idx="3181">
                  <c:v>278.6000061035156</c:v>
                </c:pt>
                <c:pt idx="3182">
                  <c:v>278.7000122070312</c:v>
                </c:pt>
                <c:pt idx="3183">
                  <c:v>278.800018310547</c:v>
                </c:pt>
                <c:pt idx="3184">
                  <c:v>278.8999938964844</c:v>
                </c:pt>
                <c:pt idx="3185">
                  <c:v>279.0</c:v>
                </c:pt>
                <c:pt idx="3186">
                  <c:v>279.1000061035156</c:v>
                </c:pt>
                <c:pt idx="3187">
                  <c:v>279.2000122070312</c:v>
                </c:pt>
                <c:pt idx="3188">
                  <c:v>279.300018310547</c:v>
                </c:pt>
                <c:pt idx="3189">
                  <c:v>279.3999938964844</c:v>
                </c:pt>
                <c:pt idx="3190">
                  <c:v>279.5</c:v>
                </c:pt>
                <c:pt idx="3191">
                  <c:v>279.6000061035156</c:v>
                </c:pt>
                <c:pt idx="3192">
                  <c:v>279.7000122070312</c:v>
                </c:pt>
                <c:pt idx="3193">
                  <c:v>279.800018310547</c:v>
                </c:pt>
                <c:pt idx="3194">
                  <c:v>279.8999938964844</c:v>
                </c:pt>
                <c:pt idx="3195">
                  <c:v>280.0</c:v>
                </c:pt>
                <c:pt idx="3196">
                  <c:v>280.1000061035156</c:v>
                </c:pt>
                <c:pt idx="3197">
                  <c:v>280.2000122070312</c:v>
                </c:pt>
                <c:pt idx="3198">
                  <c:v>280.300018310547</c:v>
                </c:pt>
                <c:pt idx="3199">
                  <c:v>280.3999938964844</c:v>
                </c:pt>
                <c:pt idx="3200">
                  <c:v>280.5</c:v>
                </c:pt>
                <c:pt idx="3201">
                  <c:v>280.6000061035156</c:v>
                </c:pt>
                <c:pt idx="3202">
                  <c:v>280.7000122070312</c:v>
                </c:pt>
                <c:pt idx="3203">
                  <c:v>280.800018310547</c:v>
                </c:pt>
                <c:pt idx="3204">
                  <c:v>280.8999938964844</c:v>
                </c:pt>
                <c:pt idx="3205">
                  <c:v>281.0</c:v>
                </c:pt>
                <c:pt idx="3206">
                  <c:v>281.1000061035156</c:v>
                </c:pt>
                <c:pt idx="3207">
                  <c:v>281.2000122070312</c:v>
                </c:pt>
                <c:pt idx="3208">
                  <c:v>281.300018310547</c:v>
                </c:pt>
                <c:pt idx="3209">
                  <c:v>281.3999938964844</c:v>
                </c:pt>
                <c:pt idx="3210">
                  <c:v>281.5</c:v>
                </c:pt>
                <c:pt idx="3211">
                  <c:v>281.6000061035156</c:v>
                </c:pt>
                <c:pt idx="3212">
                  <c:v>281.7000122070312</c:v>
                </c:pt>
                <c:pt idx="3213">
                  <c:v>281.800018310547</c:v>
                </c:pt>
                <c:pt idx="3214">
                  <c:v>281.8999938964844</c:v>
                </c:pt>
                <c:pt idx="3215">
                  <c:v>282.0</c:v>
                </c:pt>
                <c:pt idx="3216">
                  <c:v>282.1000061035156</c:v>
                </c:pt>
                <c:pt idx="3217">
                  <c:v>282.2000122070312</c:v>
                </c:pt>
                <c:pt idx="3218">
                  <c:v>282.300018310547</c:v>
                </c:pt>
                <c:pt idx="3219">
                  <c:v>282.3999938964844</c:v>
                </c:pt>
                <c:pt idx="3220">
                  <c:v>282.5</c:v>
                </c:pt>
                <c:pt idx="3221">
                  <c:v>282.6000061035156</c:v>
                </c:pt>
                <c:pt idx="3222">
                  <c:v>282.7000122070312</c:v>
                </c:pt>
                <c:pt idx="3223">
                  <c:v>282.800018310547</c:v>
                </c:pt>
                <c:pt idx="3224">
                  <c:v>282.8999938964844</c:v>
                </c:pt>
                <c:pt idx="3225">
                  <c:v>283.0</c:v>
                </c:pt>
                <c:pt idx="3226">
                  <c:v>283.1000061035156</c:v>
                </c:pt>
                <c:pt idx="3227">
                  <c:v>283.2000122070312</c:v>
                </c:pt>
                <c:pt idx="3228">
                  <c:v>283.300018310547</c:v>
                </c:pt>
                <c:pt idx="3229">
                  <c:v>283.3999938964844</c:v>
                </c:pt>
                <c:pt idx="3230">
                  <c:v>283.5</c:v>
                </c:pt>
                <c:pt idx="3231">
                  <c:v>283.6000061035156</c:v>
                </c:pt>
                <c:pt idx="3232">
                  <c:v>283.7000122070312</c:v>
                </c:pt>
                <c:pt idx="3233">
                  <c:v>283.800018310547</c:v>
                </c:pt>
                <c:pt idx="3234">
                  <c:v>283.8999938964844</c:v>
                </c:pt>
                <c:pt idx="3235">
                  <c:v>284.0</c:v>
                </c:pt>
                <c:pt idx="3236">
                  <c:v>284.1000061035156</c:v>
                </c:pt>
                <c:pt idx="3237">
                  <c:v>284.2000122070312</c:v>
                </c:pt>
                <c:pt idx="3238">
                  <c:v>284.300018310547</c:v>
                </c:pt>
                <c:pt idx="3239">
                  <c:v>284.3999938964844</c:v>
                </c:pt>
                <c:pt idx="3240">
                  <c:v>284.5</c:v>
                </c:pt>
                <c:pt idx="3241">
                  <c:v>284.6000061035156</c:v>
                </c:pt>
                <c:pt idx="3242">
                  <c:v>284.7000122070312</c:v>
                </c:pt>
                <c:pt idx="3243">
                  <c:v>284.800018310547</c:v>
                </c:pt>
                <c:pt idx="3244">
                  <c:v>284.8999938964844</c:v>
                </c:pt>
                <c:pt idx="3245">
                  <c:v>285.0</c:v>
                </c:pt>
                <c:pt idx="3246">
                  <c:v>285.1000061035156</c:v>
                </c:pt>
                <c:pt idx="3247">
                  <c:v>285.2000122070312</c:v>
                </c:pt>
                <c:pt idx="3248">
                  <c:v>285.300018310547</c:v>
                </c:pt>
                <c:pt idx="3249">
                  <c:v>285.3999938964844</c:v>
                </c:pt>
                <c:pt idx="3250">
                  <c:v>285.5</c:v>
                </c:pt>
                <c:pt idx="3251">
                  <c:v>285.6000061035156</c:v>
                </c:pt>
                <c:pt idx="3252">
                  <c:v>285.7000122070312</c:v>
                </c:pt>
                <c:pt idx="3253">
                  <c:v>285.800018310547</c:v>
                </c:pt>
                <c:pt idx="3254">
                  <c:v>285.8999938964844</c:v>
                </c:pt>
                <c:pt idx="3255">
                  <c:v>286.0</c:v>
                </c:pt>
                <c:pt idx="3256">
                  <c:v>286.1000061035156</c:v>
                </c:pt>
                <c:pt idx="3257">
                  <c:v>286.2000122070312</c:v>
                </c:pt>
                <c:pt idx="3258">
                  <c:v>286.300018310547</c:v>
                </c:pt>
                <c:pt idx="3259">
                  <c:v>286.3999938964844</c:v>
                </c:pt>
                <c:pt idx="3260">
                  <c:v>286.5</c:v>
                </c:pt>
                <c:pt idx="3261">
                  <c:v>286.6000061035156</c:v>
                </c:pt>
                <c:pt idx="3262">
                  <c:v>286.7000122070312</c:v>
                </c:pt>
                <c:pt idx="3263">
                  <c:v>286.800018310547</c:v>
                </c:pt>
                <c:pt idx="3264">
                  <c:v>286.8999938964844</c:v>
                </c:pt>
                <c:pt idx="3265">
                  <c:v>287.0</c:v>
                </c:pt>
                <c:pt idx="3266">
                  <c:v>287.1000061035156</c:v>
                </c:pt>
                <c:pt idx="3267">
                  <c:v>287.2000122070312</c:v>
                </c:pt>
                <c:pt idx="3268">
                  <c:v>287.300018310547</c:v>
                </c:pt>
                <c:pt idx="3269">
                  <c:v>287.3999938964844</c:v>
                </c:pt>
                <c:pt idx="3270">
                  <c:v>287.5</c:v>
                </c:pt>
                <c:pt idx="3271">
                  <c:v>287.6000061035156</c:v>
                </c:pt>
                <c:pt idx="3272">
                  <c:v>287.7000122070312</c:v>
                </c:pt>
                <c:pt idx="3273">
                  <c:v>287.800018310547</c:v>
                </c:pt>
                <c:pt idx="3274">
                  <c:v>287.8999938964844</c:v>
                </c:pt>
                <c:pt idx="3275">
                  <c:v>288.0</c:v>
                </c:pt>
                <c:pt idx="3276">
                  <c:v>288.1000061035156</c:v>
                </c:pt>
                <c:pt idx="3277">
                  <c:v>288.2000122070312</c:v>
                </c:pt>
                <c:pt idx="3278">
                  <c:v>288.300018310547</c:v>
                </c:pt>
                <c:pt idx="3279">
                  <c:v>288.3999938964844</c:v>
                </c:pt>
                <c:pt idx="3280">
                  <c:v>288.5</c:v>
                </c:pt>
                <c:pt idx="3281">
                  <c:v>288.6000061035156</c:v>
                </c:pt>
                <c:pt idx="3282">
                  <c:v>288.7000122070312</c:v>
                </c:pt>
                <c:pt idx="3283">
                  <c:v>288.800018310547</c:v>
                </c:pt>
                <c:pt idx="3284">
                  <c:v>288.8999938964844</c:v>
                </c:pt>
                <c:pt idx="3285">
                  <c:v>289.0</c:v>
                </c:pt>
                <c:pt idx="3286">
                  <c:v>289.1000061035156</c:v>
                </c:pt>
                <c:pt idx="3287">
                  <c:v>289.2000122070312</c:v>
                </c:pt>
                <c:pt idx="3288">
                  <c:v>289.300018310547</c:v>
                </c:pt>
                <c:pt idx="3289">
                  <c:v>289.3999938964844</c:v>
                </c:pt>
                <c:pt idx="3290">
                  <c:v>289.5</c:v>
                </c:pt>
                <c:pt idx="3291">
                  <c:v>289.6000061035156</c:v>
                </c:pt>
                <c:pt idx="3292">
                  <c:v>289.7000122070312</c:v>
                </c:pt>
                <c:pt idx="3293">
                  <c:v>289.800018310547</c:v>
                </c:pt>
                <c:pt idx="3294">
                  <c:v>289.8999938964844</c:v>
                </c:pt>
                <c:pt idx="3295">
                  <c:v>290.0</c:v>
                </c:pt>
                <c:pt idx="3296">
                  <c:v>290.1000061035156</c:v>
                </c:pt>
                <c:pt idx="3297">
                  <c:v>290.2000122070312</c:v>
                </c:pt>
                <c:pt idx="3298">
                  <c:v>290.300018310547</c:v>
                </c:pt>
                <c:pt idx="3299">
                  <c:v>290.3999938964844</c:v>
                </c:pt>
                <c:pt idx="3300">
                  <c:v>290.5</c:v>
                </c:pt>
                <c:pt idx="3301">
                  <c:v>290.6000061035156</c:v>
                </c:pt>
                <c:pt idx="3302">
                  <c:v>290.7000122070312</c:v>
                </c:pt>
                <c:pt idx="3303">
                  <c:v>290.800018310547</c:v>
                </c:pt>
                <c:pt idx="3304">
                  <c:v>290.8999938964844</c:v>
                </c:pt>
                <c:pt idx="3305">
                  <c:v>291.0</c:v>
                </c:pt>
                <c:pt idx="3306">
                  <c:v>291.1000061035156</c:v>
                </c:pt>
                <c:pt idx="3307">
                  <c:v>291.2000122070312</c:v>
                </c:pt>
                <c:pt idx="3308">
                  <c:v>291.300018310547</c:v>
                </c:pt>
                <c:pt idx="3309">
                  <c:v>291.3999938964844</c:v>
                </c:pt>
                <c:pt idx="3310">
                  <c:v>291.5</c:v>
                </c:pt>
                <c:pt idx="3311">
                  <c:v>291.6000061035156</c:v>
                </c:pt>
                <c:pt idx="3312">
                  <c:v>291.7000122070312</c:v>
                </c:pt>
                <c:pt idx="3313">
                  <c:v>291.800018310547</c:v>
                </c:pt>
                <c:pt idx="3314">
                  <c:v>291.8999938964844</c:v>
                </c:pt>
                <c:pt idx="3315">
                  <c:v>292.0</c:v>
                </c:pt>
                <c:pt idx="3316">
                  <c:v>292.1000061035156</c:v>
                </c:pt>
                <c:pt idx="3317">
                  <c:v>292.2000122070312</c:v>
                </c:pt>
                <c:pt idx="3318">
                  <c:v>292.300018310547</c:v>
                </c:pt>
                <c:pt idx="3319">
                  <c:v>292.3999938964844</c:v>
                </c:pt>
                <c:pt idx="3320">
                  <c:v>292.5</c:v>
                </c:pt>
                <c:pt idx="3321">
                  <c:v>292.6000061035156</c:v>
                </c:pt>
                <c:pt idx="3322">
                  <c:v>292.7000122070312</c:v>
                </c:pt>
                <c:pt idx="3323">
                  <c:v>292.800018310547</c:v>
                </c:pt>
                <c:pt idx="3324">
                  <c:v>292.8999938964844</c:v>
                </c:pt>
                <c:pt idx="3325">
                  <c:v>293.0</c:v>
                </c:pt>
                <c:pt idx="3326">
                  <c:v>293.1000061035156</c:v>
                </c:pt>
                <c:pt idx="3327">
                  <c:v>293.2000122070312</c:v>
                </c:pt>
                <c:pt idx="3328">
                  <c:v>293.300018310547</c:v>
                </c:pt>
                <c:pt idx="3329">
                  <c:v>293.3999938964844</c:v>
                </c:pt>
                <c:pt idx="3330">
                  <c:v>293.5</c:v>
                </c:pt>
                <c:pt idx="3331">
                  <c:v>293.6000061035156</c:v>
                </c:pt>
                <c:pt idx="3332">
                  <c:v>293.7000122070312</c:v>
                </c:pt>
                <c:pt idx="3333">
                  <c:v>293.800018310547</c:v>
                </c:pt>
                <c:pt idx="3334">
                  <c:v>293.8999938964844</c:v>
                </c:pt>
                <c:pt idx="3335">
                  <c:v>294.0</c:v>
                </c:pt>
                <c:pt idx="3336">
                  <c:v>294.1000061035156</c:v>
                </c:pt>
                <c:pt idx="3337">
                  <c:v>294.2000122070312</c:v>
                </c:pt>
                <c:pt idx="3338">
                  <c:v>294.300018310547</c:v>
                </c:pt>
                <c:pt idx="3339">
                  <c:v>294.3999938964844</c:v>
                </c:pt>
                <c:pt idx="3340">
                  <c:v>294.5</c:v>
                </c:pt>
                <c:pt idx="3341">
                  <c:v>294.6000061035156</c:v>
                </c:pt>
                <c:pt idx="3342">
                  <c:v>294.7000122070312</c:v>
                </c:pt>
                <c:pt idx="3343">
                  <c:v>294.800018310547</c:v>
                </c:pt>
                <c:pt idx="3344">
                  <c:v>294.8999938964844</c:v>
                </c:pt>
                <c:pt idx="3345">
                  <c:v>295.0</c:v>
                </c:pt>
                <c:pt idx="3346">
                  <c:v>295.1000061035156</c:v>
                </c:pt>
                <c:pt idx="3347">
                  <c:v>295.2000122070312</c:v>
                </c:pt>
                <c:pt idx="3348">
                  <c:v>295.300018310547</c:v>
                </c:pt>
                <c:pt idx="3349">
                  <c:v>295.3999938964844</c:v>
                </c:pt>
                <c:pt idx="3350">
                  <c:v>295.5</c:v>
                </c:pt>
                <c:pt idx="3351">
                  <c:v>295.6000061035156</c:v>
                </c:pt>
                <c:pt idx="3352">
                  <c:v>295.7000122070312</c:v>
                </c:pt>
                <c:pt idx="3353">
                  <c:v>295.800018310547</c:v>
                </c:pt>
                <c:pt idx="3354">
                  <c:v>295.8999938964844</c:v>
                </c:pt>
                <c:pt idx="3355">
                  <c:v>296.0</c:v>
                </c:pt>
                <c:pt idx="3356">
                  <c:v>296.1000061035156</c:v>
                </c:pt>
                <c:pt idx="3357">
                  <c:v>296.2000122070312</c:v>
                </c:pt>
                <c:pt idx="3358">
                  <c:v>296.300018310547</c:v>
                </c:pt>
                <c:pt idx="3359">
                  <c:v>296.3999938964844</c:v>
                </c:pt>
                <c:pt idx="3360">
                  <c:v>296.5</c:v>
                </c:pt>
                <c:pt idx="3361">
                  <c:v>296.6000061035156</c:v>
                </c:pt>
                <c:pt idx="3362">
                  <c:v>296.7000122070312</c:v>
                </c:pt>
                <c:pt idx="3363">
                  <c:v>296.800018310547</c:v>
                </c:pt>
                <c:pt idx="3364">
                  <c:v>296.8999938964844</c:v>
                </c:pt>
                <c:pt idx="3365">
                  <c:v>297.0</c:v>
                </c:pt>
                <c:pt idx="3366">
                  <c:v>297.1000061035156</c:v>
                </c:pt>
                <c:pt idx="3367">
                  <c:v>297.2000122070312</c:v>
                </c:pt>
                <c:pt idx="3368">
                  <c:v>297.300018310547</c:v>
                </c:pt>
                <c:pt idx="3369">
                  <c:v>297.3999938964844</c:v>
                </c:pt>
                <c:pt idx="3370">
                  <c:v>297.5</c:v>
                </c:pt>
                <c:pt idx="3371">
                  <c:v>297.6000061035156</c:v>
                </c:pt>
                <c:pt idx="3372">
                  <c:v>297.7000122070312</c:v>
                </c:pt>
                <c:pt idx="3373">
                  <c:v>297.800018310547</c:v>
                </c:pt>
                <c:pt idx="3374">
                  <c:v>297.8999938964844</c:v>
                </c:pt>
                <c:pt idx="3375">
                  <c:v>298.0</c:v>
                </c:pt>
                <c:pt idx="3376">
                  <c:v>298.1000061035156</c:v>
                </c:pt>
                <c:pt idx="3377">
                  <c:v>298.2000122070312</c:v>
                </c:pt>
                <c:pt idx="3378">
                  <c:v>298.300018310547</c:v>
                </c:pt>
                <c:pt idx="3379">
                  <c:v>298.3999938964844</c:v>
                </c:pt>
                <c:pt idx="3380">
                  <c:v>298.5</c:v>
                </c:pt>
                <c:pt idx="3381">
                  <c:v>298.6000061035156</c:v>
                </c:pt>
                <c:pt idx="3382">
                  <c:v>298.7000122070312</c:v>
                </c:pt>
                <c:pt idx="3383">
                  <c:v>298.800018310547</c:v>
                </c:pt>
                <c:pt idx="3384">
                  <c:v>298.8999938964844</c:v>
                </c:pt>
                <c:pt idx="3385">
                  <c:v>299.0</c:v>
                </c:pt>
                <c:pt idx="3386">
                  <c:v>299.1000061035156</c:v>
                </c:pt>
                <c:pt idx="3387">
                  <c:v>299.2000122070312</c:v>
                </c:pt>
                <c:pt idx="3388">
                  <c:v>299.300018310547</c:v>
                </c:pt>
                <c:pt idx="3389">
                  <c:v>299.3999938964844</c:v>
                </c:pt>
                <c:pt idx="3390">
                  <c:v>299.5</c:v>
                </c:pt>
                <c:pt idx="3391">
                  <c:v>299.6000061035156</c:v>
                </c:pt>
                <c:pt idx="3392">
                  <c:v>299.7000122070312</c:v>
                </c:pt>
                <c:pt idx="3393">
                  <c:v>299.800018310547</c:v>
                </c:pt>
                <c:pt idx="3394">
                  <c:v>299.8999938964844</c:v>
                </c:pt>
                <c:pt idx="3395">
                  <c:v>300.0</c:v>
                </c:pt>
                <c:pt idx="3396">
                  <c:v>300.1000061035156</c:v>
                </c:pt>
                <c:pt idx="3397">
                  <c:v>300.2000122070312</c:v>
                </c:pt>
                <c:pt idx="3398">
                  <c:v>300.300018310547</c:v>
                </c:pt>
                <c:pt idx="3399">
                  <c:v>300.3999938964844</c:v>
                </c:pt>
                <c:pt idx="3400">
                  <c:v>300.5</c:v>
                </c:pt>
                <c:pt idx="3401">
                  <c:v>300.6000061035156</c:v>
                </c:pt>
                <c:pt idx="3402">
                  <c:v>300.7000122070312</c:v>
                </c:pt>
                <c:pt idx="3403">
                  <c:v>300.800018310547</c:v>
                </c:pt>
                <c:pt idx="3404">
                  <c:v>300.8999938964844</c:v>
                </c:pt>
                <c:pt idx="3405">
                  <c:v>301.0</c:v>
                </c:pt>
                <c:pt idx="3406">
                  <c:v>301.1000061035156</c:v>
                </c:pt>
                <c:pt idx="3407">
                  <c:v>301.2000122070312</c:v>
                </c:pt>
                <c:pt idx="3408">
                  <c:v>301.300018310547</c:v>
                </c:pt>
                <c:pt idx="3409">
                  <c:v>301.3999938964844</c:v>
                </c:pt>
                <c:pt idx="3410">
                  <c:v>301.5</c:v>
                </c:pt>
                <c:pt idx="3411">
                  <c:v>301.6000061035156</c:v>
                </c:pt>
                <c:pt idx="3412">
                  <c:v>301.7000122070312</c:v>
                </c:pt>
                <c:pt idx="3413">
                  <c:v>301.800018310547</c:v>
                </c:pt>
                <c:pt idx="3414">
                  <c:v>301.8999938964844</c:v>
                </c:pt>
                <c:pt idx="3415">
                  <c:v>302.0</c:v>
                </c:pt>
                <c:pt idx="3416">
                  <c:v>302.1000061035156</c:v>
                </c:pt>
                <c:pt idx="3417">
                  <c:v>302.2000122070312</c:v>
                </c:pt>
                <c:pt idx="3418">
                  <c:v>302.300018310547</c:v>
                </c:pt>
                <c:pt idx="3419">
                  <c:v>302.3999938964844</c:v>
                </c:pt>
                <c:pt idx="3420">
                  <c:v>302.5</c:v>
                </c:pt>
                <c:pt idx="3421">
                  <c:v>302.6000061035156</c:v>
                </c:pt>
                <c:pt idx="3422">
                  <c:v>302.7000122070312</c:v>
                </c:pt>
                <c:pt idx="3423">
                  <c:v>302.800018310547</c:v>
                </c:pt>
                <c:pt idx="3424">
                  <c:v>302.8999938964844</c:v>
                </c:pt>
                <c:pt idx="3425">
                  <c:v>303.0</c:v>
                </c:pt>
                <c:pt idx="3426">
                  <c:v>303.1000061035156</c:v>
                </c:pt>
                <c:pt idx="3427">
                  <c:v>303.2000122070312</c:v>
                </c:pt>
                <c:pt idx="3428">
                  <c:v>303.300018310547</c:v>
                </c:pt>
                <c:pt idx="3429">
                  <c:v>303.3999938964844</c:v>
                </c:pt>
                <c:pt idx="3430">
                  <c:v>303.5</c:v>
                </c:pt>
                <c:pt idx="3431">
                  <c:v>303.6000061035156</c:v>
                </c:pt>
                <c:pt idx="3432">
                  <c:v>303.7000122070312</c:v>
                </c:pt>
                <c:pt idx="3433">
                  <c:v>303.800018310547</c:v>
                </c:pt>
                <c:pt idx="3434">
                  <c:v>303.8999938964844</c:v>
                </c:pt>
                <c:pt idx="3435">
                  <c:v>304.0</c:v>
                </c:pt>
                <c:pt idx="3436">
                  <c:v>304.1000061035156</c:v>
                </c:pt>
                <c:pt idx="3437">
                  <c:v>304.2000122070312</c:v>
                </c:pt>
                <c:pt idx="3438">
                  <c:v>304.300018310547</c:v>
                </c:pt>
                <c:pt idx="3439">
                  <c:v>304.3999938964844</c:v>
                </c:pt>
                <c:pt idx="3440">
                  <c:v>304.5</c:v>
                </c:pt>
                <c:pt idx="3441">
                  <c:v>304.6000061035156</c:v>
                </c:pt>
                <c:pt idx="3442">
                  <c:v>304.7000122070312</c:v>
                </c:pt>
                <c:pt idx="3443">
                  <c:v>304.800018310547</c:v>
                </c:pt>
                <c:pt idx="3444">
                  <c:v>304.8999938964844</c:v>
                </c:pt>
                <c:pt idx="3445">
                  <c:v>305.0</c:v>
                </c:pt>
                <c:pt idx="3446">
                  <c:v>305.1000061035156</c:v>
                </c:pt>
                <c:pt idx="3447">
                  <c:v>305.2000122070312</c:v>
                </c:pt>
                <c:pt idx="3448">
                  <c:v>305.300018310547</c:v>
                </c:pt>
                <c:pt idx="3449">
                  <c:v>305.3999938964844</c:v>
                </c:pt>
                <c:pt idx="3450">
                  <c:v>305.5</c:v>
                </c:pt>
                <c:pt idx="3451">
                  <c:v>305.6000061035156</c:v>
                </c:pt>
                <c:pt idx="3452">
                  <c:v>305.7000122070312</c:v>
                </c:pt>
                <c:pt idx="3453">
                  <c:v>305.800018310547</c:v>
                </c:pt>
                <c:pt idx="3454">
                  <c:v>305.8999938964844</c:v>
                </c:pt>
                <c:pt idx="3455">
                  <c:v>306.0</c:v>
                </c:pt>
                <c:pt idx="3456">
                  <c:v>306.1000061035156</c:v>
                </c:pt>
                <c:pt idx="3457">
                  <c:v>306.2000122070312</c:v>
                </c:pt>
                <c:pt idx="3458">
                  <c:v>306.300018310547</c:v>
                </c:pt>
                <c:pt idx="3459">
                  <c:v>306.3999938964844</c:v>
                </c:pt>
                <c:pt idx="3460">
                  <c:v>306.5</c:v>
                </c:pt>
                <c:pt idx="3461">
                  <c:v>306.6000061035156</c:v>
                </c:pt>
                <c:pt idx="3462">
                  <c:v>306.7000122070312</c:v>
                </c:pt>
                <c:pt idx="3463">
                  <c:v>306.800018310547</c:v>
                </c:pt>
                <c:pt idx="3464">
                  <c:v>306.8999938964844</c:v>
                </c:pt>
                <c:pt idx="3465">
                  <c:v>307.0</c:v>
                </c:pt>
                <c:pt idx="3466">
                  <c:v>307.1000061035156</c:v>
                </c:pt>
                <c:pt idx="3467">
                  <c:v>307.2000122070312</c:v>
                </c:pt>
                <c:pt idx="3468">
                  <c:v>307.300018310547</c:v>
                </c:pt>
                <c:pt idx="3469">
                  <c:v>307.3999938964844</c:v>
                </c:pt>
                <c:pt idx="3470">
                  <c:v>307.5</c:v>
                </c:pt>
                <c:pt idx="3471">
                  <c:v>307.6000061035156</c:v>
                </c:pt>
                <c:pt idx="3472">
                  <c:v>307.7000122070312</c:v>
                </c:pt>
                <c:pt idx="3473">
                  <c:v>307.800018310547</c:v>
                </c:pt>
                <c:pt idx="3474">
                  <c:v>307.8999938964844</c:v>
                </c:pt>
                <c:pt idx="3475">
                  <c:v>308.0</c:v>
                </c:pt>
                <c:pt idx="3476">
                  <c:v>308.1000061035156</c:v>
                </c:pt>
                <c:pt idx="3477">
                  <c:v>308.2000122070312</c:v>
                </c:pt>
                <c:pt idx="3478">
                  <c:v>308.300018310547</c:v>
                </c:pt>
                <c:pt idx="3479">
                  <c:v>308.3999938964844</c:v>
                </c:pt>
                <c:pt idx="3480">
                  <c:v>308.5</c:v>
                </c:pt>
                <c:pt idx="3481">
                  <c:v>308.6000061035156</c:v>
                </c:pt>
                <c:pt idx="3482">
                  <c:v>308.7000122070312</c:v>
                </c:pt>
                <c:pt idx="3483">
                  <c:v>308.800018310547</c:v>
                </c:pt>
                <c:pt idx="3484">
                  <c:v>308.8999938964844</c:v>
                </c:pt>
                <c:pt idx="3485">
                  <c:v>309.0</c:v>
                </c:pt>
                <c:pt idx="3486">
                  <c:v>309.1000061035156</c:v>
                </c:pt>
                <c:pt idx="3487">
                  <c:v>309.2000122070312</c:v>
                </c:pt>
                <c:pt idx="3488">
                  <c:v>309.300018310547</c:v>
                </c:pt>
                <c:pt idx="3489">
                  <c:v>309.3999938964844</c:v>
                </c:pt>
                <c:pt idx="3490">
                  <c:v>309.5</c:v>
                </c:pt>
                <c:pt idx="3491">
                  <c:v>309.6000061035156</c:v>
                </c:pt>
                <c:pt idx="3492">
                  <c:v>309.7000122070312</c:v>
                </c:pt>
                <c:pt idx="3493">
                  <c:v>309.800018310547</c:v>
                </c:pt>
                <c:pt idx="3494">
                  <c:v>309.8999938964844</c:v>
                </c:pt>
                <c:pt idx="3495">
                  <c:v>310.0</c:v>
                </c:pt>
                <c:pt idx="3496">
                  <c:v>310.1000061035156</c:v>
                </c:pt>
                <c:pt idx="3497">
                  <c:v>310.2000122070312</c:v>
                </c:pt>
                <c:pt idx="3498">
                  <c:v>310.300018310547</c:v>
                </c:pt>
                <c:pt idx="3499">
                  <c:v>310.3999938964844</c:v>
                </c:pt>
                <c:pt idx="3500">
                  <c:v>310.5</c:v>
                </c:pt>
                <c:pt idx="3501">
                  <c:v>310.6000061035156</c:v>
                </c:pt>
                <c:pt idx="3502">
                  <c:v>310.7000122070312</c:v>
                </c:pt>
                <c:pt idx="3503">
                  <c:v>310.800018310547</c:v>
                </c:pt>
                <c:pt idx="3504">
                  <c:v>310.8999938964844</c:v>
                </c:pt>
                <c:pt idx="3505">
                  <c:v>311.0</c:v>
                </c:pt>
                <c:pt idx="3506">
                  <c:v>311.1000061035156</c:v>
                </c:pt>
                <c:pt idx="3507">
                  <c:v>311.2000122070312</c:v>
                </c:pt>
                <c:pt idx="3508">
                  <c:v>311.300018310547</c:v>
                </c:pt>
                <c:pt idx="3509">
                  <c:v>311.3999938964844</c:v>
                </c:pt>
                <c:pt idx="3510">
                  <c:v>311.5</c:v>
                </c:pt>
                <c:pt idx="3511">
                  <c:v>311.6000061035156</c:v>
                </c:pt>
                <c:pt idx="3512">
                  <c:v>311.7000122070312</c:v>
                </c:pt>
                <c:pt idx="3513">
                  <c:v>311.800018310547</c:v>
                </c:pt>
                <c:pt idx="3514">
                  <c:v>311.8999938964844</c:v>
                </c:pt>
                <c:pt idx="3515">
                  <c:v>312.0</c:v>
                </c:pt>
                <c:pt idx="3516">
                  <c:v>312.1000061035156</c:v>
                </c:pt>
                <c:pt idx="3517">
                  <c:v>312.2000122070312</c:v>
                </c:pt>
                <c:pt idx="3518">
                  <c:v>312.300018310547</c:v>
                </c:pt>
                <c:pt idx="3519">
                  <c:v>312.3999938964844</c:v>
                </c:pt>
                <c:pt idx="3520">
                  <c:v>312.5</c:v>
                </c:pt>
                <c:pt idx="3521">
                  <c:v>312.6000061035156</c:v>
                </c:pt>
                <c:pt idx="3522">
                  <c:v>312.7000122070312</c:v>
                </c:pt>
                <c:pt idx="3523">
                  <c:v>312.800018310547</c:v>
                </c:pt>
                <c:pt idx="3524">
                  <c:v>312.8999938964844</c:v>
                </c:pt>
                <c:pt idx="3525">
                  <c:v>313.0</c:v>
                </c:pt>
                <c:pt idx="3526">
                  <c:v>313.1000061035156</c:v>
                </c:pt>
                <c:pt idx="3527">
                  <c:v>313.2000122070312</c:v>
                </c:pt>
                <c:pt idx="3528">
                  <c:v>313.300018310547</c:v>
                </c:pt>
                <c:pt idx="3529">
                  <c:v>313.3999938964844</c:v>
                </c:pt>
                <c:pt idx="3530">
                  <c:v>313.5</c:v>
                </c:pt>
                <c:pt idx="3531">
                  <c:v>313.6000061035156</c:v>
                </c:pt>
                <c:pt idx="3532">
                  <c:v>313.7000122070312</c:v>
                </c:pt>
                <c:pt idx="3533">
                  <c:v>313.800018310547</c:v>
                </c:pt>
                <c:pt idx="3534">
                  <c:v>313.8999938964844</c:v>
                </c:pt>
                <c:pt idx="3535">
                  <c:v>314.0</c:v>
                </c:pt>
                <c:pt idx="3536">
                  <c:v>314.1000061035156</c:v>
                </c:pt>
                <c:pt idx="3537">
                  <c:v>314.2000122070312</c:v>
                </c:pt>
                <c:pt idx="3538">
                  <c:v>314.300018310547</c:v>
                </c:pt>
                <c:pt idx="3539">
                  <c:v>314.3999938964844</c:v>
                </c:pt>
                <c:pt idx="3540">
                  <c:v>314.5</c:v>
                </c:pt>
                <c:pt idx="3541">
                  <c:v>314.6000061035156</c:v>
                </c:pt>
                <c:pt idx="3542">
                  <c:v>314.7000122070312</c:v>
                </c:pt>
                <c:pt idx="3543">
                  <c:v>314.800018310547</c:v>
                </c:pt>
                <c:pt idx="3544">
                  <c:v>314.8999938964844</c:v>
                </c:pt>
                <c:pt idx="3545">
                  <c:v>315.0</c:v>
                </c:pt>
                <c:pt idx="3546">
                  <c:v>315.1000061035156</c:v>
                </c:pt>
                <c:pt idx="3547">
                  <c:v>315.2000122070312</c:v>
                </c:pt>
                <c:pt idx="3548">
                  <c:v>315.300018310547</c:v>
                </c:pt>
                <c:pt idx="3549">
                  <c:v>315.3999938964844</c:v>
                </c:pt>
                <c:pt idx="3550">
                  <c:v>315.5</c:v>
                </c:pt>
                <c:pt idx="3551">
                  <c:v>315.6000061035156</c:v>
                </c:pt>
                <c:pt idx="3552">
                  <c:v>315.7000122070312</c:v>
                </c:pt>
                <c:pt idx="3553">
                  <c:v>315.800018310547</c:v>
                </c:pt>
                <c:pt idx="3554">
                  <c:v>315.8999938964844</c:v>
                </c:pt>
                <c:pt idx="3555">
                  <c:v>316.0</c:v>
                </c:pt>
                <c:pt idx="3556">
                  <c:v>316.1000061035156</c:v>
                </c:pt>
                <c:pt idx="3557">
                  <c:v>316.2000122070312</c:v>
                </c:pt>
                <c:pt idx="3558">
                  <c:v>316.300018310547</c:v>
                </c:pt>
                <c:pt idx="3559">
                  <c:v>316.3999938964844</c:v>
                </c:pt>
                <c:pt idx="3560">
                  <c:v>316.5</c:v>
                </c:pt>
                <c:pt idx="3561">
                  <c:v>316.6000061035156</c:v>
                </c:pt>
                <c:pt idx="3562">
                  <c:v>316.7000122070312</c:v>
                </c:pt>
                <c:pt idx="3563">
                  <c:v>316.800018310547</c:v>
                </c:pt>
                <c:pt idx="3564">
                  <c:v>316.8999938964844</c:v>
                </c:pt>
                <c:pt idx="3565">
                  <c:v>317.0</c:v>
                </c:pt>
                <c:pt idx="3566">
                  <c:v>317.1000061035156</c:v>
                </c:pt>
                <c:pt idx="3567">
                  <c:v>317.2000122070312</c:v>
                </c:pt>
                <c:pt idx="3568">
                  <c:v>317.300018310547</c:v>
                </c:pt>
                <c:pt idx="3569">
                  <c:v>317.3999938964844</c:v>
                </c:pt>
                <c:pt idx="3570">
                  <c:v>317.5</c:v>
                </c:pt>
                <c:pt idx="3571">
                  <c:v>317.6000061035156</c:v>
                </c:pt>
                <c:pt idx="3572">
                  <c:v>317.7000122070312</c:v>
                </c:pt>
                <c:pt idx="3573">
                  <c:v>317.800018310547</c:v>
                </c:pt>
                <c:pt idx="3574">
                  <c:v>317.8999938964844</c:v>
                </c:pt>
                <c:pt idx="3575">
                  <c:v>318.0</c:v>
                </c:pt>
                <c:pt idx="3576">
                  <c:v>318.1000061035156</c:v>
                </c:pt>
                <c:pt idx="3577">
                  <c:v>318.2000122070312</c:v>
                </c:pt>
                <c:pt idx="3578">
                  <c:v>318.300018310547</c:v>
                </c:pt>
                <c:pt idx="3579">
                  <c:v>318.3999938964844</c:v>
                </c:pt>
                <c:pt idx="3580">
                  <c:v>318.5</c:v>
                </c:pt>
                <c:pt idx="3581">
                  <c:v>318.6000061035156</c:v>
                </c:pt>
                <c:pt idx="3582">
                  <c:v>318.7000122070312</c:v>
                </c:pt>
                <c:pt idx="3583">
                  <c:v>318.800018310547</c:v>
                </c:pt>
                <c:pt idx="3584">
                  <c:v>318.8999938964844</c:v>
                </c:pt>
                <c:pt idx="3585">
                  <c:v>319.0</c:v>
                </c:pt>
                <c:pt idx="3586">
                  <c:v>319.1000061035156</c:v>
                </c:pt>
                <c:pt idx="3587">
                  <c:v>319.2000122070312</c:v>
                </c:pt>
                <c:pt idx="3588">
                  <c:v>319.300018310547</c:v>
                </c:pt>
                <c:pt idx="3589">
                  <c:v>319.3999938964844</c:v>
                </c:pt>
                <c:pt idx="3590">
                  <c:v>319.5</c:v>
                </c:pt>
                <c:pt idx="3591">
                  <c:v>319.6000061035156</c:v>
                </c:pt>
                <c:pt idx="3592">
                  <c:v>319.7000122070312</c:v>
                </c:pt>
                <c:pt idx="3593">
                  <c:v>319.800018310547</c:v>
                </c:pt>
                <c:pt idx="3594">
                  <c:v>319.8999938964844</c:v>
                </c:pt>
                <c:pt idx="3595">
                  <c:v>320.0</c:v>
                </c:pt>
                <c:pt idx="3596">
                  <c:v>320.1000061035156</c:v>
                </c:pt>
                <c:pt idx="3597">
                  <c:v>320.2000122070312</c:v>
                </c:pt>
                <c:pt idx="3598">
                  <c:v>320.300018310547</c:v>
                </c:pt>
                <c:pt idx="3599">
                  <c:v>320.3999938964844</c:v>
                </c:pt>
                <c:pt idx="3600">
                  <c:v>320.5</c:v>
                </c:pt>
                <c:pt idx="3601">
                  <c:v>320.6000061035156</c:v>
                </c:pt>
                <c:pt idx="3602">
                  <c:v>320.7000122070312</c:v>
                </c:pt>
                <c:pt idx="3603">
                  <c:v>320.800018310547</c:v>
                </c:pt>
                <c:pt idx="3604">
                  <c:v>320.8999938964844</c:v>
                </c:pt>
                <c:pt idx="3605">
                  <c:v>321.0</c:v>
                </c:pt>
                <c:pt idx="3606">
                  <c:v>321.1000061035156</c:v>
                </c:pt>
                <c:pt idx="3607">
                  <c:v>321.2000122070312</c:v>
                </c:pt>
                <c:pt idx="3608">
                  <c:v>321.300018310547</c:v>
                </c:pt>
                <c:pt idx="3609">
                  <c:v>321.3999938964844</c:v>
                </c:pt>
                <c:pt idx="3610">
                  <c:v>321.5</c:v>
                </c:pt>
                <c:pt idx="3611">
                  <c:v>321.6000061035156</c:v>
                </c:pt>
                <c:pt idx="3612">
                  <c:v>321.7000122070312</c:v>
                </c:pt>
                <c:pt idx="3613">
                  <c:v>321.800018310547</c:v>
                </c:pt>
                <c:pt idx="3614">
                  <c:v>321.8999938964844</c:v>
                </c:pt>
                <c:pt idx="3615">
                  <c:v>322.0</c:v>
                </c:pt>
                <c:pt idx="3616">
                  <c:v>322.1000061035156</c:v>
                </c:pt>
                <c:pt idx="3617">
                  <c:v>322.2000122070312</c:v>
                </c:pt>
                <c:pt idx="3618">
                  <c:v>322.300018310547</c:v>
                </c:pt>
                <c:pt idx="3619">
                  <c:v>322.3999938964844</c:v>
                </c:pt>
                <c:pt idx="3620">
                  <c:v>322.5</c:v>
                </c:pt>
                <c:pt idx="3621">
                  <c:v>322.6000061035156</c:v>
                </c:pt>
                <c:pt idx="3622">
                  <c:v>322.7000122070312</c:v>
                </c:pt>
                <c:pt idx="3623">
                  <c:v>322.800018310547</c:v>
                </c:pt>
                <c:pt idx="3624">
                  <c:v>322.8999938964844</c:v>
                </c:pt>
                <c:pt idx="3625">
                  <c:v>323.0</c:v>
                </c:pt>
                <c:pt idx="3626">
                  <c:v>323.1000061035156</c:v>
                </c:pt>
                <c:pt idx="3627">
                  <c:v>323.2000122070312</c:v>
                </c:pt>
                <c:pt idx="3628">
                  <c:v>323.300018310547</c:v>
                </c:pt>
                <c:pt idx="3629">
                  <c:v>323.3999938964844</c:v>
                </c:pt>
                <c:pt idx="3630">
                  <c:v>323.5</c:v>
                </c:pt>
                <c:pt idx="3631">
                  <c:v>323.6000061035156</c:v>
                </c:pt>
                <c:pt idx="3632">
                  <c:v>323.7000122070312</c:v>
                </c:pt>
                <c:pt idx="3633">
                  <c:v>323.800018310547</c:v>
                </c:pt>
                <c:pt idx="3634">
                  <c:v>323.8999938964844</c:v>
                </c:pt>
                <c:pt idx="3635">
                  <c:v>324.0</c:v>
                </c:pt>
                <c:pt idx="3636">
                  <c:v>324.1000061035156</c:v>
                </c:pt>
                <c:pt idx="3637">
                  <c:v>324.2000122070312</c:v>
                </c:pt>
                <c:pt idx="3638">
                  <c:v>324.300018310547</c:v>
                </c:pt>
                <c:pt idx="3639">
                  <c:v>324.3999938964844</c:v>
                </c:pt>
                <c:pt idx="3640">
                  <c:v>324.5</c:v>
                </c:pt>
                <c:pt idx="3641">
                  <c:v>324.6000061035156</c:v>
                </c:pt>
                <c:pt idx="3642">
                  <c:v>324.7000122070312</c:v>
                </c:pt>
                <c:pt idx="3643">
                  <c:v>324.800018310547</c:v>
                </c:pt>
                <c:pt idx="3644">
                  <c:v>324.8999938964844</c:v>
                </c:pt>
                <c:pt idx="3645">
                  <c:v>325.0</c:v>
                </c:pt>
                <c:pt idx="3646">
                  <c:v>325.1000061035156</c:v>
                </c:pt>
                <c:pt idx="3647">
                  <c:v>325.2000122070312</c:v>
                </c:pt>
                <c:pt idx="3648">
                  <c:v>325.300018310547</c:v>
                </c:pt>
                <c:pt idx="3649">
                  <c:v>325.3999938964844</c:v>
                </c:pt>
                <c:pt idx="3650">
                  <c:v>325.5</c:v>
                </c:pt>
                <c:pt idx="3651">
                  <c:v>325.6000061035156</c:v>
                </c:pt>
                <c:pt idx="3652">
                  <c:v>325.7000122070312</c:v>
                </c:pt>
                <c:pt idx="3653">
                  <c:v>325.800018310547</c:v>
                </c:pt>
                <c:pt idx="3654">
                  <c:v>325.8999938964844</c:v>
                </c:pt>
                <c:pt idx="3655">
                  <c:v>326.0</c:v>
                </c:pt>
                <c:pt idx="3656">
                  <c:v>326.1000061035156</c:v>
                </c:pt>
                <c:pt idx="3657">
                  <c:v>326.2000122070312</c:v>
                </c:pt>
                <c:pt idx="3658">
                  <c:v>326.300018310547</c:v>
                </c:pt>
                <c:pt idx="3659">
                  <c:v>326.3999938964844</c:v>
                </c:pt>
                <c:pt idx="3660">
                  <c:v>326.5</c:v>
                </c:pt>
                <c:pt idx="3661">
                  <c:v>326.6000061035156</c:v>
                </c:pt>
                <c:pt idx="3662">
                  <c:v>326.7000122070312</c:v>
                </c:pt>
                <c:pt idx="3663">
                  <c:v>326.800018310547</c:v>
                </c:pt>
                <c:pt idx="3664">
                  <c:v>326.8999938964844</c:v>
                </c:pt>
                <c:pt idx="3665">
                  <c:v>327.0</c:v>
                </c:pt>
                <c:pt idx="3666">
                  <c:v>327.1000061035156</c:v>
                </c:pt>
                <c:pt idx="3667">
                  <c:v>327.2000122070312</c:v>
                </c:pt>
                <c:pt idx="3668">
                  <c:v>327.300018310547</c:v>
                </c:pt>
                <c:pt idx="3669">
                  <c:v>327.3999938964844</c:v>
                </c:pt>
                <c:pt idx="3670">
                  <c:v>327.5</c:v>
                </c:pt>
                <c:pt idx="3671">
                  <c:v>327.6000061035156</c:v>
                </c:pt>
                <c:pt idx="3672">
                  <c:v>327.7000122070312</c:v>
                </c:pt>
                <c:pt idx="3673">
                  <c:v>327.800018310547</c:v>
                </c:pt>
                <c:pt idx="3674">
                  <c:v>327.8999938964844</c:v>
                </c:pt>
                <c:pt idx="3675">
                  <c:v>328.0</c:v>
                </c:pt>
                <c:pt idx="3676">
                  <c:v>328.1000061035156</c:v>
                </c:pt>
                <c:pt idx="3677">
                  <c:v>328.2000122070312</c:v>
                </c:pt>
                <c:pt idx="3678">
                  <c:v>328.300018310547</c:v>
                </c:pt>
                <c:pt idx="3679">
                  <c:v>328.3999938964844</c:v>
                </c:pt>
                <c:pt idx="3680">
                  <c:v>328.5</c:v>
                </c:pt>
                <c:pt idx="3681">
                  <c:v>328.6000061035156</c:v>
                </c:pt>
                <c:pt idx="3682">
                  <c:v>328.7000122070312</c:v>
                </c:pt>
                <c:pt idx="3683">
                  <c:v>328.800018310547</c:v>
                </c:pt>
                <c:pt idx="3684">
                  <c:v>328.8999938964844</c:v>
                </c:pt>
                <c:pt idx="3685">
                  <c:v>329.0</c:v>
                </c:pt>
                <c:pt idx="3686">
                  <c:v>329.1000061035156</c:v>
                </c:pt>
                <c:pt idx="3687">
                  <c:v>329.2000122070312</c:v>
                </c:pt>
                <c:pt idx="3688">
                  <c:v>329.300018310547</c:v>
                </c:pt>
                <c:pt idx="3689">
                  <c:v>329.3999938964844</c:v>
                </c:pt>
                <c:pt idx="3690">
                  <c:v>329.5</c:v>
                </c:pt>
                <c:pt idx="3691">
                  <c:v>329.6000061035156</c:v>
                </c:pt>
                <c:pt idx="3692">
                  <c:v>329.7000122070312</c:v>
                </c:pt>
                <c:pt idx="3693">
                  <c:v>329.800018310547</c:v>
                </c:pt>
                <c:pt idx="3694">
                  <c:v>329.8999938964844</c:v>
                </c:pt>
                <c:pt idx="3695">
                  <c:v>330.0</c:v>
                </c:pt>
                <c:pt idx="3696">
                  <c:v>330.1000061035156</c:v>
                </c:pt>
                <c:pt idx="3697">
                  <c:v>330.2000122070312</c:v>
                </c:pt>
                <c:pt idx="3698">
                  <c:v>330.300018310547</c:v>
                </c:pt>
                <c:pt idx="3699">
                  <c:v>330.3999938964844</c:v>
                </c:pt>
                <c:pt idx="3700">
                  <c:v>330.5</c:v>
                </c:pt>
                <c:pt idx="3701">
                  <c:v>330.6000061035156</c:v>
                </c:pt>
                <c:pt idx="3702">
                  <c:v>330.7000122070312</c:v>
                </c:pt>
                <c:pt idx="3703">
                  <c:v>330.800018310547</c:v>
                </c:pt>
                <c:pt idx="3704">
                  <c:v>330.8999938964844</c:v>
                </c:pt>
                <c:pt idx="3705">
                  <c:v>331.0</c:v>
                </c:pt>
                <c:pt idx="3706">
                  <c:v>331.1000061035156</c:v>
                </c:pt>
                <c:pt idx="3707">
                  <c:v>331.2000122070312</c:v>
                </c:pt>
                <c:pt idx="3708">
                  <c:v>331.300018310547</c:v>
                </c:pt>
                <c:pt idx="3709">
                  <c:v>331.3999938964844</c:v>
                </c:pt>
                <c:pt idx="3710">
                  <c:v>331.5</c:v>
                </c:pt>
                <c:pt idx="3711">
                  <c:v>331.6000061035156</c:v>
                </c:pt>
                <c:pt idx="3712">
                  <c:v>331.7000122070312</c:v>
                </c:pt>
                <c:pt idx="3713">
                  <c:v>331.800018310547</c:v>
                </c:pt>
                <c:pt idx="3714">
                  <c:v>331.8999938964844</c:v>
                </c:pt>
                <c:pt idx="3715">
                  <c:v>332.0</c:v>
                </c:pt>
                <c:pt idx="3716">
                  <c:v>332.1000061035156</c:v>
                </c:pt>
                <c:pt idx="3717">
                  <c:v>332.2000122070312</c:v>
                </c:pt>
                <c:pt idx="3718">
                  <c:v>332.300018310547</c:v>
                </c:pt>
                <c:pt idx="3719">
                  <c:v>332.3999938964844</c:v>
                </c:pt>
                <c:pt idx="3720">
                  <c:v>332.5</c:v>
                </c:pt>
                <c:pt idx="3721">
                  <c:v>332.6000061035156</c:v>
                </c:pt>
                <c:pt idx="3722">
                  <c:v>332.7000122070312</c:v>
                </c:pt>
                <c:pt idx="3723">
                  <c:v>332.800018310547</c:v>
                </c:pt>
                <c:pt idx="3724">
                  <c:v>332.8999938964844</c:v>
                </c:pt>
                <c:pt idx="3725">
                  <c:v>333.0</c:v>
                </c:pt>
                <c:pt idx="3726">
                  <c:v>333.1000061035156</c:v>
                </c:pt>
                <c:pt idx="3727">
                  <c:v>333.2000122070312</c:v>
                </c:pt>
                <c:pt idx="3728">
                  <c:v>333.300018310547</c:v>
                </c:pt>
                <c:pt idx="3729">
                  <c:v>333.3999938964844</c:v>
                </c:pt>
                <c:pt idx="3730">
                  <c:v>333.5</c:v>
                </c:pt>
                <c:pt idx="3731">
                  <c:v>333.6000061035156</c:v>
                </c:pt>
                <c:pt idx="3732">
                  <c:v>333.7000122070312</c:v>
                </c:pt>
                <c:pt idx="3733">
                  <c:v>333.800018310547</c:v>
                </c:pt>
                <c:pt idx="3734">
                  <c:v>333.8999938964844</c:v>
                </c:pt>
                <c:pt idx="3735">
                  <c:v>334.0</c:v>
                </c:pt>
                <c:pt idx="3736">
                  <c:v>334.1000061035156</c:v>
                </c:pt>
                <c:pt idx="3737">
                  <c:v>334.2000122070312</c:v>
                </c:pt>
                <c:pt idx="3738">
                  <c:v>334.300018310547</c:v>
                </c:pt>
                <c:pt idx="3739">
                  <c:v>334.3999938964844</c:v>
                </c:pt>
                <c:pt idx="3740">
                  <c:v>334.5</c:v>
                </c:pt>
                <c:pt idx="3741">
                  <c:v>334.6000061035156</c:v>
                </c:pt>
                <c:pt idx="3742">
                  <c:v>334.7000122070312</c:v>
                </c:pt>
                <c:pt idx="3743">
                  <c:v>334.800018310547</c:v>
                </c:pt>
                <c:pt idx="3744">
                  <c:v>334.8999938964844</c:v>
                </c:pt>
                <c:pt idx="3745">
                  <c:v>335.0</c:v>
                </c:pt>
                <c:pt idx="3746">
                  <c:v>335.1000061035156</c:v>
                </c:pt>
                <c:pt idx="3747">
                  <c:v>335.2000122070312</c:v>
                </c:pt>
                <c:pt idx="3748">
                  <c:v>335.300018310547</c:v>
                </c:pt>
                <c:pt idx="3749">
                  <c:v>335.3999938964844</c:v>
                </c:pt>
                <c:pt idx="3750">
                  <c:v>335.5</c:v>
                </c:pt>
                <c:pt idx="3751">
                  <c:v>335.6000061035156</c:v>
                </c:pt>
                <c:pt idx="3752">
                  <c:v>335.7000122070312</c:v>
                </c:pt>
                <c:pt idx="3753">
                  <c:v>335.800018310547</c:v>
                </c:pt>
                <c:pt idx="3754">
                  <c:v>335.8999938964844</c:v>
                </c:pt>
                <c:pt idx="3755">
                  <c:v>336.0</c:v>
                </c:pt>
                <c:pt idx="3756">
                  <c:v>336.1000061035156</c:v>
                </c:pt>
                <c:pt idx="3757">
                  <c:v>336.2000122070312</c:v>
                </c:pt>
                <c:pt idx="3758">
                  <c:v>336.300018310547</c:v>
                </c:pt>
                <c:pt idx="3759">
                  <c:v>336.3999938964844</c:v>
                </c:pt>
                <c:pt idx="3760">
                  <c:v>336.5</c:v>
                </c:pt>
                <c:pt idx="3761">
                  <c:v>336.6000061035156</c:v>
                </c:pt>
                <c:pt idx="3762">
                  <c:v>336.7000122070312</c:v>
                </c:pt>
                <c:pt idx="3763">
                  <c:v>336.800018310547</c:v>
                </c:pt>
                <c:pt idx="3764">
                  <c:v>336.8999938964844</c:v>
                </c:pt>
                <c:pt idx="3765">
                  <c:v>337.0</c:v>
                </c:pt>
                <c:pt idx="3766">
                  <c:v>337.1000061035156</c:v>
                </c:pt>
                <c:pt idx="3767">
                  <c:v>337.2000122070312</c:v>
                </c:pt>
                <c:pt idx="3768">
                  <c:v>337.300018310547</c:v>
                </c:pt>
                <c:pt idx="3769">
                  <c:v>337.3999938964844</c:v>
                </c:pt>
                <c:pt idx="3770">
                  <c:v>337.5</c:v>
                </c:pt>
                <c:pt idx="3771">
                  <c:v>337.6000061035156</c:v>
                </c:pt>
                <c:pt idx="3772">
                  <c:v>337.7000122070312</c:v>
                </c:pt>
                <c:pt idx="3773">
                  <c:v>337.800018310547</c:v>
                </c:pt>
                <c:pt idx="3774">
                  <c:v>337.8999938964844</c:v>
                </c:pt>
                <c:pt idx="3775">
                  <c:v>338.0</c:v>
                </c:pt>
                <c:pt idx="3776">
                  <c:v>338.1000061035156</c:v>
                </c:pt>
                <c:pt idx="3777">
                  <c:v>338.2000122070312</c:v>
                </c:pt>
                <c:pt idx="3778">
                  <c:v>338.300018310547</c:v>
                </c:pt>
                <c:pt idx="3779">
                  <c:v>338.3999938964844</c:v>
                </c:pt>
                <c:pt idx="3780">
                  <c:v>338.5</c:v>
                </c:pt>
                <c:pt idx="3781">
                  <c:v>338.6000061035156</c:v>
                </c:pt>
                <c:pt idx="3782">
                  <c:v>338.7000122070312</c:v>
                </c:pt>
                <c:pt idx="3783">
                  <c:v>338.800018310547</c:v>
                </c:pt>
                <c:pt idx="3784">
                  <c:v>338.8999938964844</c:v>
                </c:pt>
                <c:pt idx="3785">
                  <c:v>339.0</c:v>
                </c:pt>
                <c:pt idx="3786">
                  <c:v>339.1000061035156</c:v>
                </c:pt>
                <c:pt idx="3787">
                  <c:v>339.2000122070312</c:v>
                </c:pt>
                <c:pt idx="3788">
                  <c:v>339.300018310547</c:v>
                </c:pt>
                <c:pt idx="3789">
                  <c:v>339.3999938964844</c:v>
                </c:pt>
                <c:pt idx="3790">
                  <c:v>339.5</c:v>
                </c:pt>
                <c:pt idx="3791">
                  <c:v>339.6000061035156</c:v>
                </c:pt>
                <c:pt idx="3792">
                  <c:v>339.7000122070312</c:v>
                </c:pt>
                <c:pt idx="3793">
                  <c:v>339.800018310547</c:v>
                </c:pt>
                <c:pt idx="3794">
                  <c:v>339.8999938964844</c:v>
                </c:pt>
                <c:pt idx="3795">
                  <c:v>340.0</c:v>
                </c:pt>
                <c:pt idx="3796">
                  <c:v>340.1000061035156</c:v>
                </c:pt>
                <c:pt idx="3797">
                  <c:v>340.2000122070312</c:v>
                </c:pt>
                <c:pt idx="3798">
                  <c:v>340.300018310547</c:v>
                </c:pt>
                <c:pt idx="3799">
                  <c:v>340.3999938964844</c:v>
                </c:pt>
                <c:pt idx="3800">
                  <c:v>340.5</c:v>
                </c:pt>
                <c:pt idx="3801">
                  <c:v>340.6000061035156</c:v>
                </c:pt>
                <c:pt idx="3802">
                  <c:v>340.7000122070312</c:v>
                </c:pt>
                <c:pt idx="3803">
                  <c:v>340.800018310547</c:v>
                </c:pt>
                <c:pt idx="3804">
                  <c:v>340.8999938964844</c:v>
                </c:pt>
                <c:pt idx="3805">
                  <c:v>341.0</c:v>
                </c:pt>
                <c:pt idx="3806">
                  <c:v>341.1000061035156</c:v>
                </c:pt>
                <c:pt idx="3807">
                  <c:v>341.2000122070312</c:v>
                </c:pt>
                <c:pt idx="3808">
                  <c:v>341.300018310547</c:v>
                </c:pt>
                <c:pt idx="3809">
                  <c:v>341.3999938964844</c:v>
                </c:pt>
                <c:pt idx="3810">
                  <c:v>341.5</c:v>
                </c:pt>
                <c:pt idx="3811">
                  <c:v>341.6000061035156</c:v>
                </c:pt>
                <c:pt idx="3812">
                  <c:v>341.7000122070312</c:v>
                </c:pt>
                <c:pt idx="3813">
                  <c:v>341.800018310547</c:v>
                </c:pt>
                <c:pt idx="3814">
                  <c:v>341.8999938964844</c:v>
                </c:pt>
                <c:pt idx="3815">
                  <c:v>342.0</c:v>
                </c:pt>
                <c:pt idx="3816">
                  <c:v>342.1000061035156</c:v>
                </c:pt>
                <c:pt idx="3817">
                  <c:v>342.2000122070312</c:v>
                </c:pt>
                <c:pt idx="3818">
                  <c:v>342.300018310547</c:v>
                </c:pt>
                <c:pt idx="3819">
                  <c:v>342.3999938964844</c:v>
                </c:pt>
                <c:pt idx="3820">
                  <c:v>342.5</c:v>
                </c:pt>
                <c:pt idx="3821">
                  <c:v>342.6000061035156</c:v>
                </c:pt>
                <c:pt idx="3822">
                  <c:v>342.7000122070312</c:v>
                </c:pt>
                <c:pt idx="3823">
                  <c:v>342.800018310547</c:v>
                </c:pt>
                <c:pt idx="3824">
                  <c:v>342.8999938964844</c:v>
                </c:pt>
                <c:pt idx="3825">
                  <c:v>343.0</c:v>
                </c:pt>
                <c:pt idx="3826">
                  <c:v>343.1000061035156</c:v>
                </c:pt>
                <c:pt idx="3827">
                  <c:v>343.2000122070312</c:v>
                </c:pt>
                <c:pt idx="3828">
                  <c:v>343.300018310547</c:v>
                </c:pt>
                <c:pt idx="3829">
                  <c:v>343.3999938964844</c:v>
                </c:pt>
                <c:pt idx="3830">
                  <c:v>343.5</c:v>
                </c:pt>
                <c:pt idx="3831">
                  <c:v>343.6000061035156</c:v>
                </c:pt>
                <c:pt idx="3832">
                  <c:v>343.7000122070312</c:v>
                </c:pt>
                <c:pt idx="3833">
                  <c:v>343.800018310547</c:v>
                </c:pt>
                <c:pt idx="3834">
                  <c:v>343.8999938964844</c:v>
                </c:pt>
                <c:pt idx="3835">
                  <c:v>344.0</c:v>
                </c:pt>
                <c:pt idx="3836">
                  <c:v>344.1000061035156</c:v>
                </c:pt>
                <c:pt idx="3837">
                  <c:v>344.2000122070312</c:v>
                </c:pt>
                <c:pt idx="3838">
                  <c:v>344.300018310547</c:v>
                </c:pt>
                <c:pt idx="3839">
                  <c:v>344.3999938964844</c:v>
                </c:pt>
                <c:pt idx="3840">
                  <c:v>344.5</c:v>
                </c:pt>
                <c:pt idx="3841">
                  <c:v>344.6000061035156</c:v>
                </c:pt>
                <c:pt idx="3842">
                  <c:v>344.7000122070312</c:v>
                </c:pt>
                <c:pt idx="3843">
                  <c:v>344.800018310547</c:v>
                </c:pt>
                <c:pt idx="3844">
                  <c:v>344.8999938964844</c:v>
                </c:pt>
                <c:pt idx="3845">
                  <c:v>345.0</c:v>
                </c:pt>
                <c:pt idx="3846">
                  <c:v>345.1000061035156</c:v>
                </c:pt>
                <c:pt idx="3847">
                  <c:v>345.2000122070312</c:v>
                </c:pt>
                <c:pt idx="3848">
                  <c:v>345.300018310547</c:v>
                </c:pt>
                <c:pt idx="3849">
                  <c:v>345.3999938964844</c:v>
                </c:pt>
                <c:pt idx="3850">
                  <c:v>345.5</c:v>
                </c:pt>
                <c:pt idx="3851">
                  <c:v>345.6000061035156</c:v>
                </c:pt>
                <c:pt idx="3852">
                  <c:v>345.7000122070312</c:v>
                </c:pt>
                <c:pt idx="3853">
                  <c:v>345.800018310547</c:v>
                </c:pt>
                <c:pt idx="3854">
                  <c:v>345.8999938964844</c:v>
                </c:pt>
                <c:pt idx="3855">
                  <c:v>346.0</c:v>
                </c:pt>
                <c:pt idx="3856">
                  <c:v>346.1000061035156</c:v>
                </c:pt>
                <c:pt idx="3857">
                  <c:v>346.2000122070312</c:v>
                </c:pt>
                <c:pt idx="3858">
                  <c:v>346.300018310547</c:v>
                </c:pt>
                <c:pt idx="3859">
                  <c:v>346.3999938964844</c:v>
                </c:pt>
                <c:pt idx="3860">
                  <c:v>346.5</c:v>
                </c:pt>
                <c:pt idx="3861">
                  <c:v>346.6000061035156</c:v>
                </c:pt>
                <c:pt idx="3862">
                  <c:v>346.7000122070312</c:v>
                </c:pt>
                <c:pt idx="3863">
                  <c:v>346.800018310547</c:v>
                </c:pt>
                <c:pt idx="3864">
                  <c:v>346.8999938964844</c:v>
                </c:pt>
                <c:pt idx="3865">
                  <c:v>347.0</c:v>
                </c:pt>
                <c:pt idx="3866">
                  <c:v>347.1000061035156</c:v>
                </c:pt>
                <c:pt idx="3867">
                  <c:v>347.2000122070312</c:v>
                </c:pt>
                <c:pt idx="3868">
                  <c:v>347.300018310547</c:v>
                </c:pt>
                <c:pt idx="3869">
                  <c:v>347.3999938964844</c:v>
                </c:pt>
                <c:pt idx="3870">
                  <c:v>347.5</c:v>
                </c:pt>
                <c:pt idx="3871">
                  <c:v>347.6000061035156</c:v>
                </c:pt>
                <c:pt idx="3872">
                  <c:v>347.7000122070312</c:v>
                </c:pt>
                <c:pt idx="3873">
                  <c:v>347.800018310547</c:v>
                </c:pt>
                <c:pt idx="3874">
                  <c:v>347.8999938964844</c:v>
                </c:pt>
                <c:pt idx="3875">
                  <c:v>348.0</c:v>
                </c:pt>
                <c:pt idx="3876">
                  <c:v>348.1000061035156</c:v>
                </c:pt>
                <c:pt idx="3877">
                  <c:v>348.2000122070312</c:v>
                </c:pt>
                <c:pt idx="3878">
                  <c:v>348.300018310547</c:v>
                </c:pt>
                <c:pt idx="3879">
                  <c:v>348.3999938964844</c:v>
                </c:pt>
                <c:pt idx="3880">
                  <c:v>348.5</c:v>
                </c:pt>
                <c:pt idx="3881">
                  <c:v>348.6000061035156</c:v>
                </c:pt>
                <c:pt idx="3882">
                  <c:v>348.7000122070312</c:v>
                </c:pt>
                <c:pt idx="3883">
                  <c:v>348.800018310547</c:v>
                </c:pt>
                <c:pt idx="3884">
                  <c:v>348.8999938964844</c:v>
                </c:pt>
                <c:pt idx="3885">
                  <c:v>349.0</c:v>
                </c:pt>
                <c:pt idx="3886">
                  <c:v>349.1000061035156</c:v>
                </c:pt>
                <c:pt idx="3887">
                  <c:v>349.2000122070312</c:v>
                </c:pt>
                <c:pt idx="3888">
                  <c:v>349.300018310547</c:v>
                </c:pt>
                <c:pt idx="3889">
                  <c:v>349.3999938964844</c:v>
                </c:pt>
                <c:pt idx="3890">
                  <c:v>349.5</c:v>
                </c:pt>
                <c:pt idx="3891">
                  <c:v>349.6000061035156</c:v>
                </c:pt>
                <c:pt idx="3892">
                  <c:v>349.7000122070312</c:v>
                </c:pt>
                <c:pt idx="3893">
                  <c:v>349.800018310547</c:v>
                </c:pt>
                <c:pt idx="3894">
                  <c:v>349.8999938964844</c:v>
                </c:pt>
                <c:pt idx="3895">
                  <c:v>350.0</c:v>
                </c:pt>
                <c:pt idx="3896">
                  <c:v>350.1000061035156</c:v>
                </c:pt>
                <c:pt idx="3897">
                  <c:v>350.2000122070312</c:v>
                </c:pt>
                <c:pt idx="3898">
                  <c:v>350.300018310547</c:v>
                </c:pt>
                <c:pt idx="3899">
                  <c:v>350.3999938964844</c:v>
                </c:pt>
                <c:pt idx="3900">
                  <c:v>350.5</c:v>
                </c:pt>
                <c:pt idx="3901">
                  <c:v>350.6000061035156</c:v>
                </c:pt>
                <c:pt idx="3902">
                  <c:v>350.7000122070312</c:v>
                </c:pt>
                <c:pt idx="3903">
                  <c:v>350.800018310547</c:v>
                </c:pt>
                <c:pt idx="3904">
                  <c:v>350.8999938964844</c:v>
                </c:pt>
                <c:pt idx="3905">
                  <c:v>351.0</c:v>
                </c:pt>
                <c:pt idx="3906">
                  <c:v>351.1000061035156</c:v>
                </c:pt>
                <c:pt idx="3907">
                  <c:v>351.2000122070312</c:v>
                </c:pt>
                <c:pt idx="3908">
                  <c:v>351.300018310547</c:v>
                </c:pt>
                <c:pt idx="3909">
                  <c:v>351.3999938964844</c:v>
                </c:pt>
                <c:pt idx="3910">
                  <c:v>351.5</c:v>
                </c:pt>
                <c:pt idx="3911">
                  <c:v>351.6000061035156</c:v>
                </c:pt>
                <c:pt idx="3912">
                  <c:v>351.7000122070312</c:v>
                </c:pt>
                <c:pt idx="3913">
                  <c:v>351.800018310547</c:v>
                </c:pt>
                <c:pt idx="3914">
                  <c:v>351.8999938964844</c:v>
                </c:pt>
                <c:pt idx="3915">
                  <c:v>352.0</c:v>
                </c:pt>
                <c:pt idx="3916">
                  <c:v>352.1000061035156</c:v>
                </c:pt>
                <c:pt idx="3917">
                  <c:v>352.2000122070312</c:v>
                </c:pt>
                <c:pt idx="3918">
                  <c:v>352.300018310547</c:v>
                </c:pt>
                <c:pt idx="3919">
                  <c:v>352.3999938964844</c:v>
                </c:pt>
                <c:pt idx="3920">
                  <c:v>352.5</c:v>
                </c:pt>
                <c:pt idx="3921">
                  <c:v>352.6000061035156</c:v>
                </c:pt>
                <c:pt idx="3922">
                  <c:v>352.7000122070312</c:v>
                </c:pt>
                <c:pt idx="3923">
                  <c:v>352.800018310547</c:v>
                </c:pt>
                <c:pt idx="3924">
                  <c:v>352.8999938964844</c:v>
                </c:pt>
                <c:pt idx="3925">
                  <c:v>353.0</c:v>
                </c:pt>
                <c:pt idx="3926">
                  <c:v>353.1000061035156</c:v>
                </c:pt>
                <c:pt idx="3927">
                  <c:v>353.2000122070312</c:v>
                </c:pt>
                <c:pt idx="3928">
                  <c:v>353.300018310547</c:v>
                </c:pt>
                <c:pt idx="3929">
                  <c:v>353.3999938964844</c:v>
                </c:pt>
                <c:pt idx="3930">
                  <c:v>353.5</c:v>
                </c:pt>
                <c:pt idx="3931">
                  <c:v>353.6000061035156</c:v>
                </c:pt>
                <c:pt idx="3932">
                  <c:v>353.7000122070312</c:v>
                </c:pt>
                <c:pt idx="3933">
                  <c:v>353.800018310547</c:v>
                </c:pt>
                <c:pt idx="3934">
                  <c:v>353.8999938964844</c:v>
                </c:pt>
                <c:pt idx="3935">
                  <c:v>354.0</c:v>
                </c:pt>
                <c:pt idx="3936">
                  <c:v>354.1000061035156</c:v>
                </c:pt>
                <c:pt idx="3937">
                  <c:v>354.2000122070312</c:v>
                </c:pt>
                <c:pt idx="3938">
                  <c:v>354.300018310547</c:v>
                </c:pt>
                <c:pt idx="3939">
                  <c:v>354.3999938964844</c:v>
                </c:pt>
                <c:pt idx="3940">
                  <c:v>354.5</c:v>
                </c:pt>
                <c:pt idx="3941">
                  <c:v>354.6000061035156</c:v>
                </c:pt>
                <c:pt idx="3942">
                  <c:v>354.7000122070312</c:v>
                </c:pt>
                <c:pt idx="3943">
                  <c:v>354.800018310547</c:v>
                </c:pt>
                <c:pt idx="3944">
                  <c:v>354.8999938964844</c:v>
                </c:pt>
                <c:pt idx="3945">
                  <c:v>355.0</c:v>
                </c:pt>
                <c:pt idx="3946">
                  <c:v>355.1000061035156</c:v>
                </c:pt>
                <c:pt idx="3947">
                  <c:v>355.2000122070312</c:v>
                </c:pt>
                <c:pt idx="3948">
                  <c:v>355.300018310547</c:v>
                </c:pt>
                <c:pt idx="3949">
                  <c:v>355.3999938964844</c:v>
                </c:pt>
                <c:pt idx="3950">
                  <c:v>355.5</c:v>
                </c:pt>
                <c:pt idx="3951">
                  <c:v>355.6000061035156</c:v>
                </c:pt>
                <c:pt idx="3952">
                  <c:v>355.7000122070312</c:v>
                </c:pt>
                <c:pt idx="3953">
                  <c:v>355.800018310547</c:v>
                </c:pt>
                <c:pt idx="3954">
                  <c:v>355.8999938964844</c:v>
                </c:pt>
                <c:pt idx="3955">
                  <c:v>356.0</c:v>
                </c:pt>
                <c:pt idx="3956">
                  <c:v>356.1000061035156</c:v>
                </c:pt>
                <c:pt idx="3957">
                  <c:v>356.2000122070312</c:v>
                </c:pt>
                <c:pt idx="3958">
                  <c:v>356.300018310547</c:v>
                </c:pt>
                <c:pt idx="3959">
                  <c:v>356.3999938964844</c:v>
                </c:pt>
                <c:pt idx="3960">
                  <c:v>356.5</c:v>
                </c:pt>
                <c:pt idx="3961">
                  <c:v>356.6000061035156</c:v>
                </c:pt>
                <c:pt idx="3962">
                  <c:v>356.7000122070312</c:v>
                </c:pt>
                <c:pt idx="3963">
                  <c:v>356.800018310547</c:v>
                </c:pt>
                <c:pt idx="3964">
                  <c:v>356.8999938964844</c:v>
                </c:pt>
                <c:pt idx="3965">
                  <c:v>357.0</c:v>
                </c:pt>
                <c:pt idx="3966">
                  <c:v>357.1000061035156</c:v>
                </c:pt>
                <c:pt idx="3967">
                  <c:v>357.2000122070312</c:v>
                </c:pt>
                <c:pt idx="3968">
                  <c:v>357.300018310547</c:v>
                </c:pt>
                <c:pt idx="3969">
                  <c:v>357.3999938964844</c:v>
                </c:pt>
                <c:pt idx="3970">
                  <c:v>357.5</c:v>
                </c:pt>
                <c:pt idx="3971">
                  <c:v>357.6000061035156</c:v>
                </c:pt>
                <c:pt idx="3972">
                  <c:v>357.7000122070312</c:v>
                </c:pt>
                <c:pt idx="3973">
                  <c:v>357.800018310547</c:v>
                </c:pt>
                <c:pt idx="3974">
                  <c:v>357.8999938964844</c:v>
                </c:pt>
                <c:pt idx="3975">
                  <c:v>358.0</c:v>
                </c:pt>
                <c:pt idx="3976">
                  <c:v>358.1000061035156</c:v>
                </c:pt>
                <c:pt idx="3977">
                  <c:v>358.2000122070312</c:v>
                </c:pt>
                <c:pt idx="3978">
                  <c:v>358.300018310547</c:v>
                </c:pt>
                <c:pt idx="3979">
                  <c:v>358.3999938964844</c:v>
                </c:pt>
                <c:pt idx="3980">
                  <c:v>358.5</c:v>
                </c:pt>
                <c:pt idx="3981">
                  <c:v>358.6000061035156</c:v>
                </c:pt>
                <c:pt idx="3982">
                  <c:v>358.7000122070312</c:v>
                </c:pt>
                <c:pt idx="3983">
                  <c:v>358.800018310547</c:v>
                </c:pt>
                <c:pt idx="3984">
                  <c:v>358.8999938964844</c:v>
                </c:pt>
                <c:pt idx="3985">
                  <c:v>359.0</c:v>
                </c:pt>
                <c:pt idx="3986">
                  <c:v>359.1000061035156</c:v>
                </c:pt>
                <c:pt idx="3987">
                  <c:v>359.2000122070312</c:v>
                </c:pt>
                <c:pt idx="3988">
                  <c:v>359.300018310547</c:v>
                </c:pt>
                <c:pt idx="3989">
                  <c:v>359.3999938964844</c:v>
                </c:pt>
                <c:pt idx="3990">
                  <c:v>359.5</c:v>
                </c:pt>
                <c:pt idx="3991">
                  <c:v>359.6000061035156</c:v>
                </c:pt>
                <c:pt idx="3992">
                  <c:v>359.7000122070312</c:v>
                </c:pt>
                <c:pt idx="3993">
                  <c:v>359.800018310547</c:v>
                </c:pt>
                <c:pt idx="3994">
                  <c:v>359.8999938964844</c:v>
                </c:pt>
                <c:pt idx="3995">
                  <c:v>360.0</c:v>
                </c:pt>
                <c:pt idx="3996">
                  <c:v>360.1000061035156</c:v>
                </c:pt>
                <c:pt idx="3997">
                  <c:v>360.2000122070312</c:v>
                </c:pt>
                <c:pt idx="3998">
                  <c:v>360.300018310547</c:v>
                </c:pt>
                <c:pt idx="3999">
                  <c:v>360.3999938964844</c:v>
                </c:pt>
                <c:pt idx="4000">
                  <c:v>360.5</c:v>
                </c:pt>
                <c:pt idx="4001">
                  <c:v>360.6000061035156</c:v>
                </c:pt>
                <c:pt idx="4002">
                  <c:v>360.7000122070312</c:v>
                </c:pt>
                <c:pt idx="4003">
                  <c:v>360.800018310547</c:v>
                </c:pt>
                <c:pt idx="4004">
                  <c:v>360.8999938964844</c:v>
                </c:pt>
                <c:pt idx="4005">
                  <c:v>361.0</c:v>
                </c:pt>
                <c:pt idx="4006">
                  <c:v>361.1000061035156</c:v>
                </c:pt>
                <c:pt idx="4007">
                  <c:v>361.2000122070312</c:v>
                </c:pt>
                <c:pt idx="4008">
                  <c:v>361.300018310547</c:v>
                </c:pt>
                <c:pt idx="4009">
                  <c:v>361.3999938964844</c:v>
                </c:pt>
                <c:pt idx="4010">
                  <c:v>361.5</c:v>
                </c:pt>
                <c:pt idx="4011">
                  <c:v>361.6000061035156</c:v>
                </c:pt>
                <c:pt idx="4012">
                  <c:v>361.7000122070312</c:v>
                </c:pt>
                <c:pt idx="4013">
                  <c:v>361.800018310547</c:v>
                </c:pt>
                <c:pt idx="4014">
                  <c:v>361.8999938964844</c:v>
                </c:pt>
                <c:pt idx="4015">
                  <c:v>362.0</c:v>
                </c:pt>
                <c:pt idx="4016">
                  <c:v>362.1000061035156</c:v>
                </c:pt>
                <c:pt idx="4017">
                  <c:v>362.2000122070312</c:v>
                </c:pt>
                <c:pt idx="4018">
                  <c:v>362.300018310547</c:v>
                </c:pt>
                <c:pt idx="4019">
                  <c:v>362.3999938964844</c:v>
                </c:pt>
                <c:pt idx="4020">
                  <c:v>362.5</c:v>
                </c:pt>
                <c:pt idx="4021">
                  <c:v>362.6000061035156</c:v>
                </c:pt>
                <c:pt idx="4022">
                  <c:v>362.7000122070312</c:v>
                </c:pt>
                <c:pt idx="4023">
                  <c:v>362.800018310547</c:v>
                </c:pt>
                <c:pt idx="4024">
                  <c:v>362.8999938964844</c:v>
                </c:pt>
                <c:pt idx="4025">
                  <c:v>363.0</c:v>
                </c:pt>
                <c:pt idx="4026">
                  <c:v>363.1000061035156</c:v>
                </c:pt>
                <c:pt idx="4027">
                  <c:v>363.2000122070312</c:v>
                </c:pt>
                <c:pt idx="4028">
                  <c:v>363.300018310547</c:v>
                </c:pt>
                <c:pt idx="4029">
                  <c:v>363.3999938964844</c:v>
                </c:pt>
                <c:pt idx="4030">
                  <c:v>363.5</c:v>
                </c:pt>
                <c:pt idx="4031">
                  <c:v>363.6000061035156</c:v>
                </c:pt>
                <c:pt idx="4032">
                  <c:v>363.7000122070312</c:v>
                </c:pt>
                <c:pt idx="4033">
                  <c:v>363.800018310547</c:v>
                </c:pt>
                <c:pt idx="4034">
                  <c:v>363.8999938964844</c:v>
                </c:pt>
                <c:pt idx="4035">
                  <c:v>364.0</c:v>
                </c:pt>
                <c:pt idx="4036">
                  <c:v>364.1000061035156</c:v>
                </c:pt>
                <c:pt idx="4037">
                  <c:v>364.2000122070312</c:v>
                </c:pt>
                <c:pt idx="4038">
                  <c:v>364.300018310547</c:v>
                </c:pt>
                <c:pt idx="4039">
                  <c:v>364.3999938964844</c:v>
                </c:pt>
                <c:pt idx="4040">
                  <c:v>364.5</c:v>
                </c:pt>
                <c:pt idx="4041">
                  <c:v>364.6000061035156</c:v>
                </c:pt>
                <c:pt idx="4042">
                  <c:v>364.7000122070312</c:v>
                </c:pt>
                <c:pt idx="4043">
                  <c:v>364.800018310547</c:v>
                </c:pt>
                <c:pt idx="4044">
                  <c:v>364.8999938964844</c:v>
                </c:pt>
                <c:pt idx="4045">
                  <c:v>365.0</c:v>
                </c:pt>
                <c:pt idx="4046">
                  <c:v>365.1000061035156</c:v>
                </c:pt>
                <c:pt idx="4047">
                  <c:v>365.2000122070312</c:v>
                </c:pt>
                <c:pt idx="4048">
                  <c:v>365.300018310547</c:v>
                </c:pt>
                <c:pt idx="4049">
                  <c:v>365.3999938964844</c:v>
                </c:pt>
                <c:pt idx="4050">
                  <c:v>365.5</c:v>
                </c:pt>
                <c:pt idx="4051">
                  <c:v>365.6000061035156</c:v>
                </c:pt>
                <c:pt idx="4052">
                  <c:v>365.7000122070312</c:v>
                </c:pt>
                <c:pt idx="4053">
                  <c:v>365.800018310547</c:v>
                </c:pt>
                <c:pt idx="4054">
                  <c:v>365.8999938964844</c:v>
                </c:pt>
                <c:pt idx="4055">
                  <c:v>366.0</c:v>
                </c:pt>
                <c:pt idx="4056">
                  <c:v>366.1000061035156</c:v>
                </c:pt>
                <c:pt idx="4057">
                  <c:v>366.2000122070312</c:v>
                </c:pt>
                <c:pt idx="4058">
                  <c:v>366.300018310547</c:v>
                </c:pt>
                <c:pt idx="4059">
                  <c:v>366.3999938964844</c:v>
                </c:pt>
                <c:pt idx="4060">
                  <c:v>366.5</c:v>
                </c:pt>
                <c:pt idx="4061">
                  <c:v>366.6000061035156</c:v>
                </c:pt>
                <c:pt idx="4062">
                  <c:v>366.7000122070312</c:v>
                </c:pt>
                <c:pt idx="4063">
                  <c:v>366.800018310547</c:v>
                </c:pt>
                <c:pt idx="4064">
                  <c:v>366.8999938964844</c:v>
                </c:pt>
                <c:pt idx="4065">
                  <c:v>367.0</c:v>
                </c:pt>
                <c:pt idx="4066">
                  <c:v>367.1000061035156</c:v>
                </c:pt>
                <c:pt idx="4067">
                  <c:v>367.2000122070312</c:v>
                </c:pt>
                <c:pt idx="4068">
                  <c:v>367.300018310547</c:v>
                </c:pt>
                <c:pt idx="4069">
                  <c:v>367.3999938964844</c:v>
                </c:pt>
                <c:pt idx="4070">
                  <c:v>367.5</c:v>
                </c:pt>
                <c:pt idx="4071">
                  <c:v>367.6000061035156</c:v>
                </c:pt>
                <c:pt idx="4072">
                  <c:v>367.7000122070312</c:v>
                </c:pt>
                <c:pt idx="4073">
                  <c:v>367.800018310547</c:v>
                </c:pt>
                <c:pt idx="4074">
                  <c:v>367.8999938964844</c:v>
                </c:pt>
                <c:pt idx="4075">
                  <c:v>368.0</c:v>
                </c:pt>
                <c:pt idx="4076">
                  <c:v>368.1000061035156</c:v>
                </c:pt>
                <c:pt idx="4077">
                  <c:v>368.2000122070312</c:v>
                </c:pt>
                <c:pt idx="4078">
                  <c:v>368.300018310547</c:v>
                </c:pt>
                <c:pt idx="4079">
                  <c:v>368.3999938964844</c:v>
                </c:pt>
                <c:pt idx="4080">
                  <c:v>368.5</c:v>
                </c:pt>
                <c:pt idx="4081">
                  <c:v>368.6000061035156</c:v>
                </c:pt>
                <c:pt idx="4082">
                  <c:v>368.7000122070312</c:v>
                </c:pt>
                <c:pt idx="4083">
                  <c:v>368.800018310547</c:v>
                </c:pt>
                <c:pt idx="4084">
                  <c:v>368.8999938964844</c:v>
                </c:pt>
                <c:pt idx="4085">
                  <c:v>369.0</c:v>
                </c:pt>
                <c:pt idx="4086">
                  <c:v>369.1000061035156</c:v>
                </c:pt>
                <c:pt idx="4087">
                  <c:v>369.2000122070312</c:v>
                </c:pt>
                <c:pt idx="4088">
                  <c:v>369.300018310547</c:v>
                </c:pt>
                <c:pt idx="4089">
                  <c:v>369.3999938964844</c:v>
                </c:pt>
                <c:pt idx="4090">
                  <c:v>369.5</c:v>
                </c:pt>
                <c:pt idx="4091">
                  <c:v>369.6000061035156</c:v>
                </c:pt>
                <c:pt idx="4092">
                  <c:v>369.7000122070312</c:v>
                </c:pt>
                <c:pt idx="4093">
                  <c:v>369.800018310547</c:v>
                </c:pt>
                <c:pt idx="4094">
                  <c:v>369.8999938964844</c:v>
                </c:pt>
                <c:pt idx="4095">
                  <c:v>370.0</c:v>
                </c:pt>
                <c:pt idx="4096">
                  <c:v>370.1000061035156</c:v>
                </c:pt>
                <c:pt idx="4097">
                  <c:v>370.2000122070312</c:v>
                </c:pt>
                <c:pt idx="4098">
                  <c:v>370.300018310547</c:v>
                </c:pt>
                <c:pt idx="4099">
                  <c:v>370.3999938964844</c:v>
                </c:pt>
                <c:pt idx="4100">
                  <c:v>370.5</c:v>
                </c:pt>
                <c:pt idx="4101">
                  <c:v>370.6000061035156</c:v>
                </c:pt>
                <c:pt idx="4102">
                  <c:v>370.7000122070312</c:v>
                </c:pt>
                <c:pt idx="4103">
                  <c:v>370.800018310547</c:v>
                </c:pt>
                <c:pt idx="4104">
                  <c:v>370.8999938964844</c:v>
                </c:pt>
                <c:pt idx="4105">
                  <c:v>371.0</c:v>
                </c:pt>
                <c:pt idx="4106">
                  <c:v>371.1000061035156</c:v>
                </c:pt>
                <c:pt idx="4107">
                  <c:v>371.2000122070312</c:v>
                </c:pt>
                <c:pt idx="4108">
                  <c:v>371.300018310547</c:v>
                </c:pt>
                <c:pt idx="4109">
                  <c:v>371.3999938964844</c:v>
                </c:pt>
                <c:pt idx="4110">
                  <c:v>371.5</c:v>
                </c:pt>
                <c:pt idx="4111">
                  <c:v>371.6000061035156</c:v>
                </c:pt>
                <c:pt idx="4112">
                  <c:v>371.7000122070312</c:v>
                </c:pt>
                <c:pt idx="4113">
                  <c:v>371.800018310547</c:v>
                </c:pt>
                <c:pt idx="4114">
                  <c:v>371.8999938964844</c:v>
                </c:pt>
                <c:pt idx="4115">
                  <c:v>372.0</c:v>
                </c:pt>
                <c:pt idx="4116">
                  <c:v>372.1000061035156</c:v>
                </c:pt>
                <c:pt idx="4117">
                  <c:v>372.2000122070312</c:v>
                </c:pt>
                <c:pt idx="4118">
                  <c:v>372.300018310547</c:v>
                </c:pt>
                <c:pt idx="4119">
                  <c:v>372.3999938964844</c:v>
                </c:pt>
                <c:pt idx="4120">
                  <c:v>372.5</c:v>
                </c:pt>
                <c:pt idx="4121">
                  <c:v>372.6000061035156</c:v>
                </c:pt>
                <c:pt idx="4122">
                  <c:v>372.7000122070312</c:v>
                </c:pt>
                <c:pt idx="4123">
                  <c:v>372.800018310547</c:v>
                </c:pt>
                <c:pt idx="4124">
                  <c:v>372.8999938964844</c:v>
                </c:pt>
                <c:pt idx="4125">
                  <c:v>373.0</c:v>
                </c:pt>
                <c:pt idx="4126">
                  <c:v>373.1000061035156</c:v>
                </c:pt>
                <c:pt idx="4127">
                  <c:v>373.2000122070312</c:v>
                </c:pt>
                <c:pt idx="4128">
                  <c:v>373.300018310547</c:v>
                </c:pt>
                <c:pt idx="4129">
                  <c:v>373.3999938964844</c:v>
                </c:pt>
                <c:pt idx="4130">
                  <c:v>373.5</c:v>
                </c:pt>
                <c:pt idx="4131">
                  <c:v>373.6000061035156</c:v>
                </c:pt>
                <c:pt idx="4132">
                  <c:v>373.7000122070312</c:v>
                </c:pt>
                <c:pt idx="4133">
                  <c:v>373.800018310547</c:v>
                </c:pt>
                <c:pt idx="4134">
                  <c:v>373.8999938964844</c:v>
                </c:pt>
                <c:pt idx="4135">
                  <c:v>374.0</c:v>
                </c:pt>
                <c:pt idx="4136">
                  <c:v>374.1000061035156</c:v>
                </c:pt>
                <c:pt idx="4137">
                  <c:v>374.2000122070312</c:v>
                </c:pt>
                <c:pt idx="4138">
                  <c:v>374.300018310547</c:v>
                </c:pt>
                <c:pt idx="4139">
                  <c:v>374.3999938964844</c:v>
                </c:pt>
                <c:pt idx="4140">
                  <c:v>374.5</c:v>
                </c:pt>
                <c:pt idx="4141">
                  <c:v>374.6000061035156</c:v>
                </c:pt>
                <c:pt idx="4142">
                  <c:v>374.7000122070312</c:v>
                </c:pt>
                <c:pt idx="4143">
                  <c:v>374.800018310547</c:v>
                </c:pt>
                <c:pt idx="4144">
                  <c:v>374.8999938964844</c:v>
                </c:pt>
                <c:pt idx="4145">
                  <c:v>375.0</c:v>
                </c:pt>
                <c:pt idx="4146">
                  <c:v>375.1000061035156</c:v>
                </c:pt>
                <c:pt idx="4147">
                  <c:v>375.2000122070312</c:v>
                </c:pt>
                <c:pt idx="4148">
                  <c:v>375.300018310547</c:v>
                </c:pt>
                <c:pt idx="4149">
                  <c:v>375.3999938964844</c:v>
                </c:pt>
                <c:pt idx="4150">
                  <c:v>375.5</c:v>
                </c:pt>
                <c:pt idx="4151">
                  <c:v>375.6000061035156</c:v>
                </c:pt>
                <c:pt idx="4152">
                  <c:v>375.7000122070312</c:v>
                </c:pt>
                <c:pt idx="4153">
                  <c:v>375.800018310547</c:v>
                </c:pt>
                <c:pt idx="4154">
                  <c:v>375.8999938964844</c:v>
                </c:pt>
                <c:pt idx="4155">
                  <c:v>376.0</c:v>
                </c:pt>
                <c:pt idx="4156">
                  <c:v>376.1000061035156</c:v>
                </c:pt>
                <c:pt idx="4157">
                  <c:v>376.2000122070312</c:v>
                </c:pt>
                <c:pt idx="4158">
                  <c:v>376.300018310547</c:v>
                </c:pt>
                <c:pt idx="4159">
                  <c:v>376.3999938964844</c:v>
                </c:pt>
                <c:pt idx="4160">
                  <c:v>376.5</c:v>
                </c:pt>
                <c:pt idx="4161">
                  <c:v>376.6000061035156</c:v>
                </c:pt>
                <c:pt idx="4162">
                  <c:v>376.7000122070312</c:v>
                </c:pt>
                <c:pt idx="4163">
                  <c:v>376.800018310547</c:v>
                </c:pt>
                <c:pt idx="4164">
                  <c:v>376.8999938964844</c:v>
                </c:pt>
                <c:pt idx="4165">
                  <c:v>377.0</c:v>
                </c:pt>
                <c:pt idx="4166">
                  <c:v>377.1000061035156</c:v>
                </c:pt>
                <c:pt idx="4167">
                  <c:v>377.2000122070312</c:v>
                </c:pt>
                <c:pt idx="4168">
                  <c:v>377.300018310547</c:v>
                </c:pt>
                <c:pt idx="4169">
                  <c:v>377.3999938964844</c:v>
                </c:pt>
                <c:pt idx="4170">
                  <c:v>377.5</c:v>
                </c:pt>
                <c:pt idx="4171">
                  <c:v>377.6000061035156</c:v>
                </c:pt>
                <c:pt idx="4172">
                  <c:v>377.7000122070312</c:v>
                </c:pt>
                <c:pt idx="4173">
                  <c:v>377.800018310547</c:v>
                </c:pt>
                <c:pt idx="4174">
                  <c:v>377.8999938964844</c:v>
                </c:pt>
                <c:pt idx="4175">
                  <c:v>378.0</c:v>
                </c:pt>
                <c:pt idx="4176">
                  <c:v>378.1000061035156</c:v>
                </c:pt>
                <c:pt idx="4177">
                  <c:v>378.2000122070312</c:v>
                </c:pt>
                <c:pt idx="4178">
                  <c:v>378.300018310547</c:v>
                </c:pt>
                <c:pt idx="4179">
                  <c:v>378.3999938964844</c:v>
                </c:pt>
                <c:pt idx="4180">
                  <c:v>378.5</c:v>
                </c:pt>
                <c:pt idx="4181">
                  <c:v>378.6000061035156</c:v>
                </c:pt>
                <c:pt idx="4182">
                  <c:v>378.7000122070312</c:v>
                </c:pt>
                <c:pt idx="4183">
                  <c:v>378.800018310547</c:v>
                </c:pt>
                <c:pt idx="4184">
                  <c:v>378.8999938964844</c:v>
                </c:pt>
                <c:pt idx="4185">
                  <c:v>379.0</c:v>
                </c:pt>
                <c:pt idx="4186">
                  <c:v>379.1000061035156</c:v>
                </c:pt>
                <c:pt idx="4187">
                  <c:v>379.2000122070312</c:v>
                </c:pt>
                <c:pt idx="4188">
                  <c:v>379.300018310547</c:v>
                </c:pt>
                <c:pt idx="4189">
                  <c:v>379.3999938964844</c:v>
                </c:pt>
                <c:pt idx="4190">
                  <c:v>379.5</c:v>
                </c:pt>
                <c:pt idx="4191">
                  <c:v>379.6000061035156</c:v>
                </c:pt>
                <c:pt idx="4192">
                  <c:v>379.7000122070312</c:v>
                </c:pt>
                <c:pt idx="4193">
                  <c:v>379.800018310547</c:v>
                </c:pt>
                <c:pt idx="4194">
                  <c:v>379.8999938964844</c:v>
                </c:pt>
                <c:pt idx="4195">
                  <c:v>380.0</c:v>
                </c:pt>
                <c:pt idx="4196">
                  <c:v>380.1000061035156</c:v>
                </c:pt>
                <c:pt idx="4197">
                  <c:v>380.2000122070312</c:v>
                </c:pt>
                <c:pt idx="4198">
                  <c:v>380.300018310547</c:v>
                </c:pt>
                <c:pt idx="4199">
                  <c:v>380.3999938964844</c:v>
                </c:pt>
                <c:pt idx="4200">
                  <c:v>380.5</c:v>
                </c:pt>
                <c:pt idx="4201">
                  <c:v>380.6000061035156</c:v>
                </c:pt>
                <c:pt idx="4202">
                  <c:v>380.7000122070312</c:v>
                </c:pt>
                <c:pt idx="4203">
                  <c:v>380.800018310547</c:v>
                </c:pt>
                <c:pt idx="4204">
                  <c:v>380.8999938964844</c:v>
                </c:pt>
                <c:pt idx="4205">
                  <c:v>381.0</c:v>
                </c:pt>
                <c:pt idx="4206">
                  <c:v>381.1000061035156</c:v>
                </c:pt>
                <c:pt idx="4207">
                  <c:v>381.2000122070312</c:v>
                </c:pt>
                <c:pt idx="4208">
                  <c:v>381.300018310547</c:v>
                </c:pt>
                <c:pt idx="4209">
                  <c:v>381.3999938964844</c:v>
                </c:pt>
                <c:pt idx="4210">
                  <c:v>381.5</c:v>
                </c:pt>
                <c:pt idx="4211">
                  <c:v>381.6000061035156</c:v>
                </c:pt>
                <c:pt idx="4212">
                  <c:v>381.7000122070312</c:v>
                </c:pt>
                <c:pt idx="4213">
                  <c:v>381.800018310547</c:v>
                </c:pt>
                <c:pt idx="4214">
                  <c:v>381.8999938964844</c:v>
                </c:pt>
                <c:pt idx="4215">
                  <c:v>382.0</c:v>
                </c:pt>
                <c:pt idx="4216">
                  <c:v>382.1000061035156</c:v>
                </c:pt>
                <c:pt idx="4217">
                  <c:v>382.2000122070312</c:v>
                </c:pt>
                <c:pt idx="4218">
                  <c:v>382.300018310547</c:v>
                </c:pt>
                <c:pt idx="4219">
                  <c:v>382.3999938964844</c:v>
                </c:pt>
                <c:pt idx="4220">
                  <c:v>382.5</c:v>
                </c:pt>
                <c:pt idx="4221">
                  <c:v>382.6000061035156</c:v>
                </c:pt>
                <c:pt idx="4222">
                  <c:v>382.7000122070312</c:v>
                </c:pt>
                <c:pt idx="4223">
                  <c:v>382.800018310547</c:v>
                </c:pt>
                <c:pt idx="4224">
                  <c:v>382.8999938964844</c:v>
                </c:pt>
                <c:pt idx="4225">
                  <c:v>383.0</c:v>
                </c:pt>
                <c:pt idx="4226">
                  <c:v>383.1000061035156</c:v>
                </c:pt>
                <c:pt idx="4227">
                  <c:v>383.2000122070312</c:v>
                </c:pt>
                <c:pt idx="4228">
                  <c:v>383.300018310547</c:v>
                </c:pt>
                <c:pt idx="4229">
                  <c:v>383.3999938964844</c:v>
                </c:pt>
                <c:pt idx="4230">
                  <c:v>383.5</c:v>
                </c:pt>
                <c:pt idx="4231">
                  <c:v>383.6000061035156</c:v>
                </c:pt>
                <c:pt idx="4232">
                  <c:v>383.7000122070312</c:v>
                </c:pt>
                <c:pt idx="4233">
                  <c:v>383.800018310547</c:v>
                </c:pt>
                <c:pt idx="4234">
                  <c:v>383.8999938964844</c:v>
                </c:pt>
                <c:pt idx="4235">
                  <c:v>384.0</c:v>
                </c:pt>
                <c:pt idx="4236">
                  <c:v>384.1000061035156</c:v>
                </c:pt>
                <c:pt idx="4237">
                  <c:v>384.2000122070312</c:v>
                </c:pt>
                <c:pt idx="4238">
                  <c:v>384.300018310547</c:v>
                </c:pt>
                <c:pt idx="4239">
                  <c:v>384.3999938964844</c:v>
                </c:pt>
                <c:pt idx="4240">
                  <c:v>384.5</c:v>
                </c:pt>
                <c:pt idx="4241">
                  <c:v>384.6000061035156</c:v>
                </c:pt>
                <c:pt idx="4242">
                  <c:v>384.7000122070312</c:v>
                </c:pt>
                <c:pt idx="4243">
                  <c:v>384.800018310547</c:v>
                </c:pt>
                <c:pt idx="4244">
                  <c:v>384.8999938964844</c:v>
                </c:pt>
                <c:pt idx="4245">
                  <c:v>385.0</c:v>
                </c:pt>
                <c:pt idx="4246">
                  <c:v>385.1000061035156</c:v>
                </c:pt>
                <c:pt idx="4247">
                  <c:v>385.2000122070312</c:v>
                </c:pt>
                <c:pt idx="4248">
                  <c:v>385.300018310547</c:v>
                </c:pt>
                <c:pt idx="4249">
                  <c:v>385.3999938964844</c:v>
                </c:pt>
                <c:pt idx="4250">
                  <c:v>385.5</c:v>
                </c:pt>
                <c:pt idx="4251">
                  <c:v>385.6000061035156</c:v>
                </c:pt>
                <c:pt idx="4252">
                  <c:v>385.7000122070312</c:v>
                </c:pt>
                <c:pt idx="4253">
                  <c:v>385.800018310547</c:v>
                </c:pt>
                <c:pt idx="4254">
                  <c:v>385.8999938964844</c:v>
                </c:pt>
                <c:pt idx="4255">
                  <c:v>386.0</c:v>
                </c:pt>
                <c:pt idx="4256">
                  <c:v>386.1000061035156</c:v>
                </c:pt>
                <c:pt idx="4257">
                  <c:v>386.2000122070312</c:v>
                </c:pt>
                <c:pt idx="4258">
                  <c:v>386.300018310547</c:v>
                </c:pt>
                <c:pt idx="4259">
                  <c:v>386.3999938964844</c:v>
                </c:pt>
                <c:pt idx="4260">
                  <c:v>386.5</c:v>
                </c:pt>
                <c:pt idx="4261">
                  <c:v>386.6000061035156</c:v>
                </c:pt>
                <c:pt idx="4262">
                  <c:v>386.7000122070312</c:v>
                </c:pt>
                <c:pt idx="4263">
                  <c:v>386.800018310547</c:v>
                </c:pt>
                <c:pt idx="4264">
                  <c:v>386.8999938964844</c:v>
                </c:pt>
                <c:pt idx="4265">
                  <c:v>387.0</c:v>
                </c:pt>
                <c:pt idx="4266">
                  <c:v>387.1000061035156</c:v>
                </c:pt>
                <c:pt idx="4267">
                  <c:v>387.2000122070312</c:v>
                </c:pt>
                <c:pt idx="4268">
                  <c:v>387.300018310547</c:v>
                </c:pt>
                <c:pt idx="4269">
                  <c:v>387.3999938964844</c:v>
                </c:pt>
                <c:pt idx="4270">
                  <c:v>387.5</c:v>
                </c:pt>
                <c:pt idx="4271">
                  <c:v>387.6000061035156</c:v>
                </c:pt>
                <c:pt idx="4272">
                  <c:v>387.7000122070312</c:v>
                </c:pt>
                <c:pt idx="4273">
                  <c:v>387.800018310547</c:v>
                </c:pt>
                <c:pt idx="4274">
                  <c:v>387.8999938964844</c:v>
                </c:pt>
                <c:pt idx="4275">
                  <c:v>388.0</c:v>
                </c:pt>
                <c:pt idx="4276">
                  <c:v>388.1000061035156</c:v>
                </c:pt>
                <c:pt idx="4277">
                  <c:v>388.2000122070312</c:v>
                </c:pt>
                <c:pt idx="4278">
                  <c:v>388.300018310547</c:v>
                </c:pt>
                <c:pt idx="4279">
                  <c:v>388.3999938964844</c:v>
                </c:pt>
                <c:pt idx="4280">
                  <c:v>388.5</c:v>
                </c:pt>
                <c:pt idx="4281">
                  <c:v>388.6000061035156</c:v>
                </c:pt>
                <c:pt idx="4282">
                  <c:v>388.7000122070312</c:v>
                </c:pt>
                <c:pt idx="4283">
                  <c:v>388.800018310547</c:v>
                </c:pt>
                <c:pt idx="4284">
                  <c:v>388.8999938964844</c:v>
                </c:pt>
                <c:pt idx="4285">
                  <c:v>389.0</c:v>
                </c:pt>
                <c:pt idx="4286">
                  <c:v>389.1000061035156</c:v>
                </c:pt>
                <c:pt idx="4287">
                  <c:v>389.2000122070312</c:v>
                </c:pt>
                <c:pt idx="4288">
                  <c:v>389.300018310547</c:v>
                </c:pt>
                <c:pt idx="4289">
                  <c:v>389.3999938964844</c:v>
                </c:pt>
                <c:pt idx="4290">
                  <c:v>389.5</c:v>
                </c:pt>
                <c:pt idx="4291">
                  <c:v>389.6000061035156</c:v>
                </c:pt>
                <c:pt idx="4292">
                  <c:v>389.7000122070312</c:v>
                </c:pt>
                <c:pt idx="4293">
                  <c:v>389.800018310547</c:v>
                </c:pt>
                <c:pt idx="4294">
                  <c:v>389.8999938964844</c:v>
                </c:pt>
                <c:pt idx="4295">
                  <c:v>390.0</c:v>
                </c:pt>
                <c:pt idx="4296">
                  <c:v>390.1000061035156</c:v>
                </c:pt>
                <c:pt idx="4297">
                  <c:v>390.2000122070312</c:v>
                </c:pt>
                <c:pt idx="4298">
                  <c:v>390.300018310547</c:v>
                </c:pt>
                <c:pt idx="4299">
                  <c:v>390.3999938964844</c:v>
                </c:pt>
                <c:pt idx="4300">
                  <c:v>390.5</c:v>
                </c:pt>
                <c:pt idx="4301">
                  <c:v>390.6000061035156</c:v>
                </c:pt>
                <c:pt idx="4302">
                  <c:v>390.7000122070312</c:v>
                </c:pt>
                <c:pt idx="4303">
                  <c:v>390.800018310547</c:v>
                </c:pt>
                <c:pt idx="4304">
                  <c:v>390.8999938964844</c:v>
                </c:pt>
                <c:pt idx="4305">
                  <c:v>391.0</c:v>
                </c:pt>
                <c:pt idx="4306">
                  <c:v>391.1000061035156</c:v>
                </c:pt>
                <c:pt idx="4307">
                  <c:v>391.2000122070312</c:v>
                </c:pt>
                <c:pt idx="4308">
                  <c:v>391.300018310547</c:v>
                </c:pt>
                <c:pt idx="4309">
                  <c:v>391.3999938964844</c:v>
                </c:pt>
                <c:pt idx="4310">
                  <c:v>391.5</c:v>
                </c:pt>
                <c:pt idx="4311">
                  <c:v>391.6000061035156</c:v>
                </c:pt>
                <c:pt idx="4312">
                  <c:v>391.7000122070312</c:v>
                </c:pt>
                <c:pt idx="4313">
                  <c:v>391.800018310547</c:v>
                </c:pt>
                <c:pt idx="4314">
                  <c:v>391.8999938964844</c:v>
                </c:pt>
                <c:pt idx="4315">
                  <c:v>392.0</c:v>
                </c:pt>
                <c:pt idx="4316">
                  <c:v>392.1000061035156</c:v>
                </c:pt>
                <c:pt idx="4317">
                  <c:v>392.2000122070312</c:v>
                </c:pt>
                <c:pt idx="4318">
                  <c:v>392.300018310547</c:v>
                </c:pt>
                <c:pt idx="4319">
                  <c:v>392.3999938964844</c:v>
                </c:pt>
                <c:pt idx="4320">
                  <c:v>392.5</c:v>
                </c:pt>
                <c:pt idx="4321">
                  <c:v>392.6000061035156</c:v>
                </c:pt>
                <c:pt idx="4322">
                  <c:v>392.7000122070312</c:v>
                </c:pt>
                <c:pt idx="4323">
                  <c:v>392.800018310547</c:v>
                </c:pt>
                <c:pt idx="4324">
                  <c:v>392.8999938964844</c:v>
                </c:pt>
                <c:pt idx="4325">
                  <c:v>393.0</c:v>
                </c:pt>
                <c:pt idx="4326">
                  <c:v>393.1000061035156</c:v>
                </c:pt>
                <c:pt idx="4327">
                  <c:v>393.2000122070312</c:v>
                </c:pt>
                <c:pt idx="4328">
                  <c:v>393.300018310547</c:v>
                </c:pt>
                <c:pt idx="4329">
                  <c:v>393.3999938964844</c:v>
                </c:pt>
                <c:pt idx="4330">
                  <c:v>393.5</c:v>
                </c:pt>
                <c:pt idx="4331">
                  <c:v>393.6000061035156</c:v>
                </c:pt>
                <c:pt idx="4332">
                  <c:v>393.7000122070312</c:v>
                </c:pt>
                <c:pt idx="4333">
                  <c:v>393.800018310547</c:v>
                </c:pt>
                <c:pt idx="4334">
                  <c:v>393.8999938964844</c:v>
                </c:pt>
                <c:pt idx="4335">
                  <c:v>394.0</c:v>
                </c:pt>
                <c:pt idx="4336">
                  <c:v>394.1000061035156</c:v>
                </c:pt>
                <c:pt idx="4337">
                  <c:v>394.2000122070312</c:v>
                </c:pt>
                <c:pt idx="4338">
                  <c:v>394.300018310547</c:v>
                </c:pt>
                <c:pt idx="4339">
                  <c:v>394.3999938964844</c:v>
                </c:pt>
                <c:pt idx="4340">
                  <c:v>394.5</c:v>
                </c:pt>
                <c:pt idx="4341">
                  <c:v>394.6000061035156</c:v>
                </c:pt>
                <c:pt idx="4342">
                  <c:v>394.7000122070312</c:v>
                </c:pt>
                <c:pt idx="4343">
                  <c:v>394.800018310547</c:v>
                </c:pt>
                <c:pt idx="4344">
                  <c:v>394.8999938964844</c:v>
                </c:pt>
                <c:pt idx="4345">
                  <c:v>395.0</c:v>
                </c:pt>
                <c:pt idx="4346">
                  <c:v>395.1000061035156</c:v>
                </c:pt>
                <c:pt idx="4347">
                  <c:v>395.2000122070312</c:v>
                </c:pt>
                <c:pt idx="4348">
                  <c:v>395.300018310547</c:v>
                </c:pt>
                <c:pt idx="4349">
                  <c:v>395.3999938964844</c:v>
                </c:pt>
                <c:pt idx="4350">
                  <c:v>395.5</c:v>
                </c:pt>
                <c:pt idx="4351">
                  <c:v>395.6000061035156</c:v>
                </c:pt>
                <c:pt idx="4352">
                  <c:v>395.7000122070312</c:v>
                </c:pt>
                <c:pt idx="4353">
                  <c:v>395.800018310547</c:v>
                </c:pt>
                <c:pt idx="4354">
                  <c:v>395.8999938964844</c:v>
                </c:pt>
                <c:pt idx="4355">
                  <c:v>396.0</c:v>
                </c:pt>
                <c:pt idx="4356">
                  <c:v>396.1000061035156</c:v>
                </c:pt>
                <c:pt idx="4357">
                  <c:v>396.2000122070312</c:v>
                </c:pt>
                <c:pt idx="4358">
                  <c:v>396.300018310547</c:v>
                </c:pt>
                <c:pt idx="4359">
                  <c:v>396.3999938964844</c:v>
                </c:pt>
                <c:pt idx="4360">
                  <c:v>396.5</c:v>
                </c:pt>
                <c:pt idx="4361">
                  <c:v>396.6000061035156</c:v>
                </c:pt>
                <c:pt idx="4362">
                  <c:v>396.7000122070312</c:v>
                </c:pt>
                <c:pt idx="4363">
                  <c:v>396.800018310547</c:v>
                </c:pt>
                <c:pt idx="4364">
                  <c:v>396.8999938964844</c:v>
                </c:pt>
                <c:pt idx="4365">
                  <c:v>397.0</c:v>
                </c:pt>
                <c:pt idx="4366">
                  <c:v>397.1000061035156</c:v>
                </c:pt>
                <c:pt idx="4367">
                  <c:v>397.2000122070312</c:v>
                </c:pt>
                <c:pt idx="4368">
                  <c:v>397.300018310547</c:v>
                </c:pt>
                <c:pt idx="4369">
                  <c:v>397.3999938964844</c:v>
                </c:pt>
                <c:pt idx="4370">
                  <c:v>397.5</c:v>
                </c:pt>
                <c:pt idx="4371">
                  <c:v>397.6000061035156</c:v>
                </c:pt>
                <c:pt idx="4372">
                  <c:v>397.7000122070312</c:v>
                </c:pt>
                <c:pt idx="4373">
                  <c:v>397.800018310547</c:v>
                </c:pt>
                <c:pt idx="4374">
                  <c:v>397.8999938964844</c:v>
                </c:pt>
                <c:pt idx="4375">
                  <c:v>398.0</c:v>
                </c:pt>
                <c:pt idx="4376">
                  <c:v>398.1000061035156</c:v>
                </c:pt>
                <c:pt idx="4377">
                  <c:v>398.2000122070312</c:v>
                </c:pt>
                <c:pt idx="4378">
                  <c:v>398.300018310547</c:v>
                </c:pt>
                <c:pt idx="4379">
                  <c:v>398.3999938964844</c:v>
                </c:pt>
                <c:pt idx="4380">
                  <c:v>398.5</c:v>
                </c:pt>
                <c:pt idx="4381">
                  <c:v>398.6000061035156</c:v>
                </c:pt>
                <c:pt idx="4382">
                  <c:v>398.7000122070312</c:v>
                </c:pt>
                <c:pt idx="4383">
                  <c:v>398.800018310547</c:v>
                </c:pt>
                <c:pt idx="4384">
                  <c:v>398.8999938964844</c:v>
                </c:pt>
                <c:pt idx="4385">
                  <c:v>399.0</c:v>
                </c:pt>
                <c:pt idx="4386">
                  <c:v>399.1000061035156</c:v>
                </c:pt>
                <c:pt idx="4387">
                  <c:v>399.2000122070312</c:v>
                </c:pt>
                <c:pt idx="4388">
                  <c:v>399.300018310547</c:v>
                </c:pt>
                <c:pt idx="4389">
                  <c:v>399.3999938964844</c:v>
                </c:pt>
                <c:pt idx="4390">
                  <c:v>399.5</c:v>
                </c:pt>
                <c:pt idx="4391">
                  <c:v>399.6000061035156</c:v>
                </c:pt>
                <c:pt idx="4392">
                  <c:v>399.7000122070312</c:v>
                </c:pt>
                <c:pt idx="4393">
                  <c:v>399.800018310547</c:v>
                </c:pt>
                <c:pt idx="4394">
                  <c:v>399.8999938964844</c:v>
                </c:pt>
                <c:pt idx="4395">
                  <c:v>400.0</c:v>
                </c:pt>
                <c:pt idx="4396">
                  <c:v>400.1000061035156</c:v>
                </c:pt>
                <c:pt idx="4397">
                  <c:v>400.2000122070312</c:v>
                </c:pt>
                <c:pt idx="4398">
                  <c:v>400.300018310547</c:v>
                </c:pt>
                <c:pt idx="4399">
                  <c:v>400.3999938964844</c:v>
                </c:pt>
                <c:pt idx="4400">
                  <c:v>400.5</c:v>
                </c:pt>
                <c:pt idx="4401">
                  <c:v>400.6000061035156</c:v>
                </c:pt>
                <c:pt idx="4402">
                  <c:v>400.7000122070312</c:v>
                </c:pt>
                <c:pt idx="4403">
                  <c:v>400.800018310547</c:v>
                </c:pt>
                <c:pt idx="4404">
                  <c:v>400.8999938964844</c:v>
                </c:pt>
                <c:pt idx="4405">
                  <c:v>401.0</c:v>
                </c:pt>
                <c:pt idx="4406">
                  <c:v>401.1000061035156</c:v>
                </c:pt>
                <c:pt idx="4407">
                  <c:v>401.2000122070312</c:v>
                </c:pt>
                <c:pt idx="4408">
                  <c:v>401.300018310547</c:v>
                </c:pt>
                <c:pt idx="4409">
                  <c:v>401.3999938964844</c:v>
                </c:pt>
                <c:pt idx="4410">
                  <c:v>401.5</c:v>
                </c:pt>
                <c:pt idx="4411">
                  <c:v>401.6000061035156</c:v>
                </c:pt>
                <c:pt idx="4412">
                  <c:v>401.7000122070312</c:v>
                </c:pt>
                <c:pt idx="4413">
                  <c:v>401.800018310547</c:v>
                </c:pt>
                <c:pt idx="4414">
                  <c:v>401.8999938964844</c:v>
                </c:pt>
                <c:pt idx="4415">
                  <c:v>402.0</c:v>
                </c:pt>
                <c:pt idx="4416">
                  <c:v>402.1000061035156</c:v>
                </c:pt>
                <c:pt idx="4417">
                  <c:v>402.2000122070312</c:v>
                </c:pt>
                <c:pt idx="4418">
                  <c:v>402.300018310547</c:v>
                </c:pt>
                <c:pt idx="4419">
                  <c:v>402.3999938964844</c:v>
                </c:pt>
                <c:pt idx="4420">
                  <c:v>402.5</c:v>
                </c:pt>
                <c:pt idx="4421">
                  <c:v>402.6000061035156</c:v>
                </c:pt>
                <c:pt idx="4422">
                  <c:v>402.7000122070312</c:v>
                </c:pt>
                <c:pt idx="4423">
                  <c:v>402.800018310547</c:v>
                </c:pt>
                <c:pt idx="4424">
                  <c:v>402.8999938964844</c:v>
                </c:pt>
                <c:pt idx="4425">
                  <c:v>403.0</c:v>
                </c:pt>
                <c:pt idx="4426">
                  <c:v>403.1000061035156</c:v>
                </c:pt>
                <c:pt idx="4427">
                  <c:v>403.2000122070312</c:v>
                </c:pt>
                <c:pt idx="4428">
                  <c:v>403.300018310547</c:v>
                </c:pt>
                <c:pt idx="4429">
                  <c:v>403.3999938964844</c:v>
                </c:pt>
                <c:pt idx="4430">
                  <c:v>403.5</c:v>
                </c:pt>
                <c:pt idx="4431">
                  <c:v>403.6000061035156</c:v>
                </c:pt>
                <c:pt idx="4432">
                  <c:v>403.7000122070312</c:v>
                </c:pt>
                <c:pt idx="4433">
                  <c:v>403.800018310547</c:v>
                </c:pt>
                <c:pt idx="4434">
                  <c:v>403.8999938964844</c:v>
                </c:pt>
                <c:pt idx="4435">
                  <c:v>404.0</c:v>
                </c:pt>
                <c:pt idx="4436">
                  <c:v>404.1000061035156</c:v>
                </c:pt>
                <c:pt idx="4437">
                  <c:v>404.2000122070312</c:v>
                </c:pt>
                <c:pt idx="4438">
                  <c:v>404.300018310547</c:v>
                </c:pt>
                <c:pt idx="4439">
                  <c:v>404.3999938964844</c:v>
                </c:pt>
                <c:pt idx="4440">
                  <c:v>404.5</c:v>
                </c:pt>
                <c:pt idx="4441">
                  <c:v>404.6000061035156</c:v>
                </c:pt>
                <c:pt idx="4442">
                  <c:v>404.7000122070312</c:v>
                </c:pt>
                <c:pt idx="4443">
                  <c:v>404.800018310547</c:v>
                </c:pt>
                <c:pt idx="4444">
                  <c:v>404.8999938964844</c:v>
                </c:pt>
                <c:pt idx="4445">
                  <c:v>405.0</c:v>
                </c:pt>
                <c:pt idx="4446">
                  <c:v>405.1000061035156</c:v>
                </c:pt>
                <c:pt idx="4447">
                  <c:v>405.2000122070312</c:v>
                </c:pt>
                <c:pt idx="4448">
                  <c:v>405.300018310547</c:v>
                </c:pt>
                <c:pt idx="4449">
                  <c:v>405.3999938964844</c:v>
                </c:pt>
                <c:pt idx="4450">
                  <c:v>405.5</c:v>
                </c:pt>
                <c:pt idx="4451">
                  <c:v>405.6000061035156</c:v>
                </c:pt>
                <c:pt idx="4452">
                  <c:v>405.7000122070312</c:v>
                </c:pt>
                <c:pt idx="4453">
                  <c:v>405.800018310547</c:v>
                </c:pt>
                <c:pt idx="4454">
                  <c:v>405.8999938964844</c:v>
                </c:pt>
                <c:pt idx="4455">
                  <c:v>406.0</c:v>
                </c:pt>
                <c:pt idx="4456">
                  <c:v>406.1000061035156</c:v>
                </c:pt>
                <c:pt idx="4457">
                  <c:v>406.2000122070312</c:v>
                </c:pt>
                <c:pt idx="4458">
                  <c:v>406.300018310547</c:v>
                </c:pt>
                <c:pt idx="4459">
                  <c:v>406.3999938964844</c:v>
                </c:pt>
                <c:pt idx="4460">
                  <c:v>406.5</c:v>
                </c:pt>
                <c:pt idx="4461">
                  <c:v>406.6000061035156</c:v>
                </c:pt>
                <c:pt idx="4462">
                  <c:v>406.7000122070312</c:v>
                </c:pt>
                <c:pt idx="4463">
                  <c:v>406.800018310547</c:v>
                </c:pt>
                <c:pt idx="4464">
                  <c:v>406.8999938964844</c:v>
                </c:pt>
                <c:pt idx="4465">
                  <c:v>407.0</c:v>
                </c:pt>
                <c:pt idx="4466">
                  <c:v>407.1000061035156</c:v>
                </c:pt>
                <c:pt idx="4467">
                  <c:v>407.2000122070312</c:v>
                </c:pt>
                <c:pt idx="4468">
                  <c:v>407.300018310547</c:v>
                </c:pt>
                <c:pt idx="4469">
                  <c:v>407.3999938964844</c:v>
                </c:pt>
                <c:pt idx="4470">
                  <c:v>407.5</c:v>
                </c:pt>
                <c:pt idx="4471">
                  <c:v>407.6000061035156</c:v>
                </c:pt>
                <c:pt idx="4472">
                  <c:v>407.7000122070312</c:v>
                </c:pt>
                <c:pt idx="4473">
                  <c:v>407.800018310547</c:v>
                </c:pt>
                <c:pt idx="4474">
                  <c:v>407.8999938964844</c:v>
                </c:pt>
                <c:pt idx="4475">
                  <c:v>408.0</c:v>
                </c:pt>
                <c:pt idx="4476">
                  <c:v>408.1000061035156</c:v>
                </c:pt>
                <c:pt idx="4477">
                  <c:v>408.2000122070312</c:v>
                </c:pt>
                <c:pt idx="4478">
                  <c:v>408.300018310547</c:v>
                </c:pt>
                <c:pt idx="4479">
                  <c:v>408.3999938964844</c:v>
                </c:pt>
                <c:pt idx="4480">
                  <c:v>408.5</c:v>
                </c:pt>
                <c:pt idx="4481">
                  <c:v>408.6000061035156</c:v>
                </c:pt>
                <c:pt idx="4482">
                  <c:v>408.7000122070312</c:v>
                </c:pt>
                <c:pt idx="4483">
                  <c:v>408.800018310547</c:v>
                </c:pt>
                <c:pt idx="4484">
                  <c:v>408.8999938964844</c:v>
                </c:pt>
                <c:pt idx="4485">
                  <c:v>409.0</c:v>
                </c:pt>
                <c:pt idx="4486">
                  <c:v>409.1000061035156</c:v>
                </c:pt>
                <c:pt idx="4487">
                  <c:v>409.2000122070312</c:v>
                </c:pt>
                <c:pt idx="4488">
                  <c:v>409.300018310547</c:v>
                </c:pt>
                <c:pt idx="4489">
                  <c:v>409.3999938964844</c:v>
                </c:pt>
                <c:pt idx="4490">
                  <c:v>409.5</c:v>
                </c:pt>
                <c:pt idx="4491">
                  <c:v>409.6000061035156</c:v>
                </c:pt>
                <c:pt idx="4492">
                  <c:v>409.7000122070312</c:v>
                </c:pt>
                <c:pt idx="4493">
                  <c:v>409.800018310547</c:v>
                </c:pt>
                <c:pt idx="4494">
                  <c:v>409.8999938964844</c:v>
                </c:pt>
                <c:pt idx="4495">
                  <c:v>410.0</c:v>
                </c:pt>
                <c:pt idx="4496">
                  <c:v>410.1000061035156</c:v>
                </c:pt>
                <c:pt idx="4497">
                  <c:v>410.2000122070312</c:v>
                </c:pt>
                <c:pt idx="4498">
                  <c:v>410.300018310547</c:v>
                </c:pt>
                <c:pt idx="4499">
                  <c:v>410.3999938964844</c:v>
                </c:pt>
                <c:pt idx="4500">
                  <c:v>410.5</c:v>
                </c:pt>
                <c:pt idx="4501">
                  <c:v>410.6000061035156</c:v>
                </c:pt>
                <c:pt idx="4502">
                  <c:v>410.7000122070312</c:v>
                </c:pt>
                <c:pt idx="4503">
                  <c:v>410.800018310547</c:v>
                </c:pt>
                <c:pt idx="4504">
                  <c:v>410.8999938964844</c:v>
                </c:pt>
                <c:pt idx="4505">
                  <c:v>411.0</c:v>
                </c:pt>
                <c:pt idx="4506">
                  <c:v>411.1000061035156</c:v>
                </c:pt>
                <c:pt idx="4507">
                  <c:v>411.2000122070312</c:v>
                </c:pt>
                <c:pt idx="4508">
                  <c:v>411.300018310547</c:v>
                </c:pt>
                <c:pt idx="4509">
                  <c:v>411.3999938964844</c:v>
                </c:pt>
                <c:pt idx="4510">
                  <c:v>411.5</c:v>
                </c:pt>
                <c:pt idx="4511">
                  <c:v>411.6000061035156</c:v>
                </c:pt>
                <c:pt idx="4512">
                  <c:v>411.7000122070312</c:v>
                </c:pt>
                <c:pt idx="4513">
                  <c:v>411.800018310547</c:v>
                </c:pt>
                <c:pt idx="4514">
                  <c:v>411.8999938964844</c:v>
                </c:pt>
                <c:pt idx="4515">
                  <c:v>412.0</c:v>
                </c:pt>
                <c:pt idx="4516">
                  <c:v>412.1000061035156</c:v>
                </c:pt>
                <c:pt idx="4517">
                  <c:v>412.2000122070312</c:v>
                </c:pt>
                <c:pt idx="4518">
                  <c:v>412.300018310547</c:v>
                </c:pt>
                <c:pt idx="4519">
                  <c:v>412.3999938964844</c:v>
                </c:pt>
                <c:pt idx="4520">
                  <c:v>412.5</c:v>
                </c:pt>
                <c:pt idx="4521">
                  <c:v>412.6000061035156</c:v>
                </c:pt>
                <c:pt idx="4522">
                  <c:v>412.7000122070312</c:v>
                </c:pt>
                <c:pt idx="4523">
                  <c:v>412.800018310547</c:v>
                </c:pt>
                <c:pt idx="4524">
                  <c:v>412.8999938964844</c:v>
                </c:pt>
                <c:pt idx="4525">
                  <c:v>413.0</c:v>
                </c:pt>
                <c:pt idx="4526">
                  <c:v>413.1000061035156</c:v>
                </c:pt>
                <c:pt idx="4527">
                  <c:v>413.2000122070312</c:v>
                </c:pt>
                <c:pt idx="4528">
                  <c:v>413.300018310547</c:v>
                </c:pt>
                <c:pt idx="4529">
                  <c:v>413.3999938964844</c:v>
                </c:pt>
                <c:pt idx="4530">
                  <c:v>413.5</c:v>
                </c:pt>
                <c:pt idx="4531">
                  <c:v>413.6000061035156</c:v>
                </c:pt>
                <c:pt idx="4532">
                  <c:v>413.7000122070312</c:v>
                </c:pt>
                <c:pt idx="4533">
                  <c:v>413.800018310547</c:v>
                </c:pt>
                <c:pt idx="4534">
                  <c:v>413.8999938964844</c:v>
                </c:pt>
                <c:pt idx="4535">
                  <c:v>414.0</c:v>
                </c:pt>
                <c:pt idx="4536">
                  <c:v>414.1000061035156</c:v>
                </c:pt>
                <c:pt idx="4537">
                  <c:v>414.2000122070312</c:v>
                </c:pt>
                <c:pt idx="4538">
                  <c:v>414.300018310547</c:v>
                </c:pt>
                <c:pt idx="4539">
                  <c:v>414.3999938964844</c:v>
                </c:pt>
                <c:pt idx="4540">
                  <c:v>414.5</c:v>
                </c:pt>
                <c:pt idx="4541">
                  <c:v>414.6000061035156</c:v>
                </c:pt>
                <c:pt idx="4542">
                  <c:v>414.7000122070312</c:v>
                </c:pt>
                <c:pt idx="4543">
                  <c:v>414.800018310547</c:v>
                </c:pt>
                <c:pt idx="4544">
                  <c:v>414.8999938964844</c:v>
                </c:pt>
                <c:pt idx="4545">
                  <c:v>415.0</c:v>
                </c:pt>
                <c:pt idx="4546">
                  <c:v>415.1000061035156</c:v>
                </c:pt>
                <c:pt idx="4547">
                  <c:v>415.2000122070312</c:v>
                </c:pt>
                <c:pt idx="4548">
                  <c:v>415.300018310547</c:v>
                </c:pt>
                <c:pt idx="4549">
                  <c:v>415.3999938964844</c:v>
                </c:pt>
                <c:pt idx="4550">
                  <c:v>415.5</c:v>
                </c:pt>
                <c:pt idx="4551">
                  <c:v>415.6000061035156</c:v>
                </c:pt>
                <c:pt idx="4552">
                  <c:v>415.7000122070312</c:v>
                </c:pt>
                <c:pt idx="4553">
                  <c:v>415.800018310547</c:v>
                </c:pt>
                <c:pt idx="4554">
                  <c:v>415.8999938964844</c:v>
                </c:pt>
                <c:pt idx="4555">
                  <c:v>416.0</c:v>
                </c:pt>
                <c:pt idx="4556">
                  <c:v>416.1000061035156</c:v>
                </c:pt>
                <c:pt idx="4557">
                  <c:v>416.2000122070312</c:v>
                </c:pt>
                <c:pt idx="4558">
                  <c:v>416.300018310547</c:v>
                </c:pt>
                <c:pt idx="4559">
                  <c:v>416.3999938964844</c:v>
                </c:pt>
                <c:pt idx="4560">
                  <c:v>416.5</c:v>
                </c:pt>
                <c:pt idx="4561">
                  <c:v>416.6000061035156</c:v>
                </c:pt>
                <c:pt idx="4562">
                  <c:v>416.7000122070312</c:v>
                </c:pt>
                <c:pt idx="4563">
                  <c:v>416.800018310547</c:v>
                </c:pt>
                <c:pt idx="4564">
                  <c:v>416.8999938964844</c:v>
                </c:pt>
                <c:pt idx="4565">
                  <c:v>417.0</c:v>
                </c:pt>
                <c:pt idx="4566">
                  <c:v>417.1000061035156</c:v>
                </c:pt>
                <c:pt idx="4567">
                  <c:v>417.2000122070312</c:v>
                </c:pt>
                <c:pt idx="4568">
                  <c:v>417.300018310547</c:v>
                </c:pt>
                <c:pt idx="4569">
                  <c:v>417.3999938964844</c:v>
                </c:pt>
                <c:pt idx="4570">
                  <c:v>417.5</c:v>
                </c:pt>
                <c:pt idx="4571">
                  <c:v>417.6000061035156</c:v>
                </c:pt>
                <c:pt idx="4572">
                  <c:v>417.7000122070312</c:v>
                </c:pt>
                <c:pt idx="4573">
                  <c:v>417.800018310547</c:v>
                </c:pt>
                <c:pt idx="4574">
                  <c:v>417.8999938964844</c:v>
                </c:pt>
                <c:pt idx="4575">
                  <c:v>418.0</c:v>
                </c:pt>
                <c:pt idx="4576">
                  <c:v>418.1000061035156</c:v>
                </c:pt>
                <c:pt idx="4577">
                  <c:v>418.2000122070312</c:v>
                </c:pt>
                <c:pt idx="4578">
                  <c:v>418.300018310547</c:v>
                </c:pt>
                <c:pt idx="4579">
                  <c:v>418.3999938964844</c:v>
                </c:pt>
                <c:pt idx="4580">
                  <c:v>418.5</c:v>
                </c:pt>
                <c:pt idx="4581">
                  <c:v>418.6000061035156</c:v>
                </c:pt>
                <c:pt idx="4582">
                  <c:v>418.7000122070312</c:v>
                </c:pt>
                <c:pt idx="4583">
                  <c:v>418.800018310547</c:v>
                </c:pt>
                <c:pt idx="4584">
                  <c:v>418.8999938964844</c:v>
                </c:pt>
                <c:pt idx="4585">
                  <c:v>419.0</c:v>
                </c:pt>
                <c:pt idx="4586">
                  <c:v>419.1000061035156</c:v>
                </c:pt>
                <c:pt idx="4587">
                  <c:v>419.2000122070312</c:v>
                </c:pt>
                <c:pt idx="4588">
                  <c:v>419.300018310547</c:v>
                </c:pt>
                <c:pt idx="4589">
                  <c:v>419.3999938964844</c:v>
                </c:pt>
                <c:pt idx="4590">
                  <c:v>419.5</c:v>
                </c:pt>
                <c:pt idx="4591">
                  <c:v>419.6000061035156</c:v>
                </c:pt>
                <c:pt idx="4592">
                  <c:v>419.7000122070312</c:v>
                </c:pt>
                <c:pt idx="4593">
                  <c:v>419.800018310547</c:v>
                </c:pt>
                <c:pt idx="4594">
                  <c:v>419.8999938964844</c:v>
                </c:pt>
                <c:pt idx="4595">
                  <c:v>420.0</c:v>
                </c:pt>
                <c:pt idx="4596">
                  <c:v>420.1000061035156</c:v>
                </c:pt>
                <c:pt idx="4597">
                  <c:v>420.2000122070312</c:v>
                </c:pt>
                <c:pt idx="4598">
                  <c:v>420.300018310547</c:v>
                </c:pt>
                <c:pt idx="4599">
                  <c:v>420.3999938964844</c:v>
                </c:pt>
                <c:pt idx="4600">
                  <c:v>420.5</c:v>
                </c:pt>
                <c:pt idx="4601">
                  <c:v>420.6000061035156</c:v>
                </c:pt>
                <c:pt idx="4602">
                  <c:v>420.7000122070312</c:v>
                </c:pt>
                <c:pt idx="4603">
                  <c:v>420.800018310547</c:v>
                </c:pt>
                <c:pt idx="4604">
                  <c:v>420.8999938964844</c:v>
                </c:pt>
                <c:pt idx="4605">
                  <c:v>421.0</c:v>
                </c:pt>
                <c:pt idx="4606">
                  <c:v>421.1000061035156</c:v>
                </c:pt>
                <c:pt idx="4607">
                  <c:v>421.2000122070312</c:v>
                </c:pt>
                <c:pt idx="4608">
                  <c:v>421.300018310547</c:v>
                </c:pt>
                <c:pt idx="4609">
                  <c:v>421.3999938964844</c:v>
                </c:pt>
                <c:pt idx="4610">
                  <c:v>421.5</c:v>
                </c:pt>
                <c:pt idx="4611">
                  <c:v>421.6000061035156</c:v>
                </c:pt>
                <c:pt idx="4612">
                  <c:v>421.7000122070312</c:v>
                </c:pt>
                <c:pt idx="4613">
                  <c:v>421.800018310547</c:v>
                </c:pt>
                <c:pt idx="4614">
                  <c:v>421.8999938964844</c:v>
                </c:pt>
                <c:pt idx="4615">
                  <c:v>422.0</c:v>
                </c:pt>
                <c:pt idx="4616">
                  <c:v>422.1000061035156</c:v>
                </c:pt>
                <c:pt idx="4617">
                  <c:v>422.2000122070312</c:v>
                </c:pt>
                <c:pt idx="4618">
                  <c:v>422.300018310547</c:v>
                </c:pt>
                <c:pt idx="4619">
                  <c:v>422.3999938964844</c:v>
                </c:pt>
                <c:pt idx="4620">
                  <c:v>422.5</c:v>
                </c:pt>
                <c:pt idx="4621">
                  <c:v>422.6000061035156</c:v>
                </c:pt>
                <c:pt idx="4622">
                  <c:v>422.7000122070312</c:v>
                </c:pt>
                <c:pt idx="4623">
                  <c:v>422.800018310547</c:v>
                </c:pt>
                <c:pt idx="4624">
                  <c:v>422.8999938964844</c:v>
                </c:pt>
                <c:pt idx="4625">
                  <c:v>423.0</c:v>
                </c:pt>
                <c:pt idx="4626">
                  <c:v>423.1000061035156</c:v>
                </c:pt>
                <c:pt idx="4627">
                  <c:v>423.2000122070312</c:v>
                </c:pt>
                <c:pt idx="4628">
                  <c:v>423.300018310547</c:v>
                </c:pt>
                <c:pt idx="4629">
                  <c:v>423.3999938964844</c:v>
                </c:pt>
                <c:pt idx="4630">
                  <c:v>423.5</c:v>
                </c:pt>
                <c:pt idx="4631">
                  <c:v>423.6000061035156</c:v>
                </c:pt>
                <c:pt idx="4632">
                  <c:v>423.7000122070312</c:v>
                </c:pt>
                <c:pt idx="4633">
                  <c:v>423.800018310547</c:v>
                </c:pt>
                <c:pt idx="4634">
                  <c:v>423.8999938964844</c:v>
                </c:pt>
                <c:pt idx="4635">
                  <c:v>424.0</c:v>
                </c:pt>
                <c:pt idx="4636">
                  <c:v>424.1000061035156</c:v>
                </c:pt>
                <c:pt idx="4637">
                  <c:v>424.2000122070312</c:v>
                </c:pt>
                <c:pt idx="4638">
                  <c:v>424.300018310547</c:v>
                </c:pt>
                <c:pt idx="4639">
                  <c:v>424.3999938964844</c:v>
                </c:pt>
                <c:pt idx="4640">
                  <c:v>424.5</c:v>
                </c:pt>
                <c:pt idx="4641">
                  <c:v>424.6000061035156</c:v>
                </c:pt>
                <c:pt idx="4642">
                  <c:v>424.7000122070312</c:v>
                </c:pt>
                <c:pt idx="4643">
                  <c:v>424.800018310547</c:v>
                </c:pt>
                <c:pt idx="4644">
                  <c:v>424.8999938964844</c:v>
                </c:pt>
                <c:pt idx="4645">
                  <c:v>425.0</c:v>
                </c:pt>
                <c:pt idx="4646">
                  <c:v>425.1000061035156</c:v>
                </c:pt>
                <c:pt idx="4647">
                  <c:v>425.2000122070312</c:v>
                </c:pt>
                <c:pt idx="4648">
                  <c:v>425.300018310547</c:v>
                </c:pt>
                <c:pt idx="4649">
                  <c:v>425.3999938964844</c:v>
                </c:pt>
                <c:pt idx="4650">
                  <c:v>425.5</c:v>
                </c:pt>
                <c:pt idx="4651">
                  <c:v>425.6000061035156</c:v>
                </c:pt>
                <c:pt idx="4652">
                  <c:v>425.7000122070312</c:v>
                </c:pt>
                <c:pt idx="4653">
                  <c:v>425.800018310547</c:v>
                </c:pt>
                <c:pt idx="4654">
                  <c:v>425.8999938964844</c:v>
                </c:pt>
                <c:pt idx="4655">
                  <c:v>426.0</c:v>
                </c:pt>
                <c:pt idx="4656">
                  <c:v>426.1000061035156</c:v>
                </c:pt>
                <c:pt idx="4657">
                  <c:v>426.2000122070312</c:v>
                </c:pt>
                <c:pt idx="4658">
                  <c:v>426.300018310547</c:v>
                </c:pt>
                <c:pt idx="4659">
                  <c:v>426.3999938964844</c:v>
                </c:pt>
                <c:pt idx="4660">
                  <c:v>426.5</c:v>
                </c:pt>
                <c:pt idx="4661">
                  <c:v>426.6000061035156</c:v>
                </c:pt>
                <c:pt idx="4662">
                  <c:v>426.7000122070312</c:v>
                </c:pt>
                <c:pt idx="4663">
                  <c:v>426.800018310547</c:v>
                </c:pt>
                <c:pt idx="4664">
                  <c:v>426.8999938964844</c:v>
                </c:pt>
                <c:pt idx="4665">
                  <c:v>427.0</c:v>
                </c:pt>
                <c:pt idx="4666">
                  <c:v>427.1000061035156</c:v>
                </c:pt>
                <c:pt idx="4667">
                  <c:v>427.2000122070312</c:v>
                </c:pt>
                <c:pt idx="4668">
                  <c:v>427.300018310547</c:v>
                </c:pt>
                <c:pt idx="4669">
                  <c:v>427.3999938964844</c:v>
                </c:pt>
                <c:pt idx="4670">
                  <c:v>427.5</c:v>
                </c:pt>
                <c:pt idx="4671">
                  <c:v>427.6000061035156</c:v>
                </c:pt>
                <c:pt idx="4672">
                  <c:v>427.7000122070312</c:v>
                </c:pt>
                <c:pt idx="4673">
                  <c:v>427.800018310547</c:v>
                </c:pt>
                <c:pt idx="4674">
                  <c:v>427.8999938964844</c:v>
                </c:pt>
                <c:pt idx="4675">
                  <c:v>428.0</c:v>
                </c:pt>
                <c:pt idx="4676">
                  <c:v>428.1000061035156</c:v>
                </c:pt>
                <c:pt idx="4677">
                  <c:v>428.2000122070312</c:v>
                </c:pt>
                <c:pt idx="4678">
                  <c:v>428.300018310547</c:v>
                </c:pt>
                <c:pt idx="4679">
                  <c:v>428.3999938964844</c:v>
                </c:pt>
                <c:pt idx="4680">
                  <c:v>428.5</c:v>
                </c:pt>
                <c:pt idx="4681">
                  <c:v>428.6000061035156</c:v>
                </c:pt>
                <c:pt idx="4682">
                  <c:v>428.7000122070312</c:v>
                </c:pt>
                <c:pt idx="4683">
                  <c:v>428.800018310547</c:v>
                </c:pt>
                <c:pt idx="4684">
                  <c:v>428.8999938964844</c:v>
                </c:pt>
                <c:pt idx="4685">
                  <c:v>429.0</c:v>
                </c:pt>
                <c:pt idx="4686">
                  <c:v>429.1000061035156</c:v>
                </c:pt>
                <c:pt idx="4687">
                  <c:v>429.2000122070312</c:v>
                </c:pt>
                <c:pt idx="4688">
                  <c:v>429.300018310547</c:v>
                </c:pt>
                <c:pt idx="4689">
                  <c:v>429.3999938964844</c:v>
                </c:pt>
                <c:pt idx="4690">
                  <c:v>429.5</c:v>
                </c:pt>
                <c:pt idx="4691">
                  <c:v>429.6000061035156</c:v>
                </c:pt>
                <c:pt idx="4692">
                  <c:v>429.7000122070312</c:v>
                </c:pt>
                <c:pt idx="4693">
                  <c:v>429.800018310547</c:v>
                </c:pt>
                <c:pt idx="4694">
                  <c:v>429.8999938964844</c:v>
                </c:pt>
                <c:pt idx="4695">
                  <c:v>430.0</c:v>
                </c:pt>
                <c:pt idx="4696">
                  <c:v>430.1000061035156</c:v>
                </c:pt>
                <c:pt idx="4697">
                  <c:v>430.2000122070312</c:v>
                </c:pt>
                <c:pt idx="4698">
                  <c:v>430.300018310547</c:v>
                </c:pt>
                <c:pt idx="4699">
                  <c:v>430.3999938964844</c:v>
                </c:pt>
                <c:pt idx="4700">
                  <c:v>430.5</c:v>
                </c:pt>
                <c:pt idx="4701">
                  <c:v>430.6000061035156</c:v>
                </c:pt>
                <c:pt idx="4702">
                  <c:v>430.7000122070312</c:v>
                </c:pt>
                <c:pt idx="4703">
                  <c:v>430.800018310547</c:v>
                </c:pt>
                <c:pt idx="4704">
                  <c:v>430.8999938964844</c:v>
                </c:pt>
                <c:pt idx="4705">
                  <c:v>431.0</c:v>
                </c:pt>
                <c:pt idx="4706">
                  <c:v>431.1000061035156</c:v>
                </c:pt>
                <c:pt idx="4707">
                  <c:v>431.2000122070312</c:v>
                </c:pt>
                <c:pt idx="4708">
                  <c:v>431.300018310547</c:v>
                </c:pt>
                <c:pt idx="4709">
                  <c:v>431.3999938964844</c:v>
                </c:pt>
                <c:pt idx="4710">
                  <c:v>431.5</c:v>
                </c:pt>
                <c:pt idx="4711">
                  <c:v>431.6000061035156</c:v>
                </c:pt>
                <c:pt idx="4712">
                  <c:v>431.7000122070312</c:v>
                </c:pt>
                <c:pt idx="4713">
                  <c:v>431.800018310547</c:v>
                </c:pt>
                <c:pt idx="4714">
                  <c:v>431.8999938964844</c:v>
                </c:pt>
                <c:pt idx="4715">
                  <c:v>432.0</c:v>
                </c:pt>
                <c:pt idx="4716">
                  <c:v>432.1000061035156</c:v>
                </c:pt>
                <c:pt idx="4717">
                  <c:v>432.2000122070312</c:v>
                </c:pt>
                <c:pt idx="4718">
                  <c:v>432.300018310547</c:v>
                </c:pt>
                <c:pt idx="4719">
                  <c:v>432.3999938964844</c:v>
                </c:pt>
                <c:pt idx="4720">
                  <c:v>432.5</c:v>
                </c:pt>
                <c:pt idx="4721">
                  <c:v>432.6000061035156</c:v>
                </c:pt>
                <c:pt idx="4722">
                  <c:v>432.7000122070312</c:v>
                </c:pt>
                <c:pt idx="4723">
                  <c:v>432.800018310547</c:v>
                </c:pt>
                <c:pt idx="4724">
                  <c:v>432.8999938964844</c:v>
                </c:pt>
                <c:pt idx="4725">
                  <c:v>433.0</c:v>
                </c:pt>
                <c:pt idx="4726">
                  <c:v>433.1000061035156</c:v>
                </c:pt>
                <c:pt idx="4727">
                  <c:v>433.2000122070312</c:v>
                </c:pt>
                <c:pt idx="4728">
                  <c:v>433.300018310547</c:v>
                </c:pt>
                <c:pt idx="4729">
                  <c:v>433.3999938964844</c:v>
                </c:pt>
                <c:pt idx="4730">
                  <c:v>433.5</c:v>
                </c:pt>
                <c:pt idx="4731">
                  <c:v>433.6000061035156</c:v>
                </c:pt>
                <c:pt idx="4732">
                  <c:v>433.7000122070312</c:v>
                </c:pt>
                <c:pt idx="4733">
                  <c:v>433.800018310547</c:v>
                </c:pt>
                <c:pt idx="4734">
                  <c:v>433.8999938964844</c:v>
                </c:pt>
                <c:pt idx="4735">
                  <c:v>434.0</c:v>
                </c:pt>
                <c:pt idx="4736">
                  <c:v>434.1000061035156</c:v>
                </c:pt>
                <c:pt idx="4737">
                  <c:v>434.2000122070312</c:v>
                </c:pt>
                <c:pt idx="4738">
                  <c:v>434.300018310547</c:v>
                </c:pt>
                <c:pt idx="4739">
                  <c:v>434.3999938964844</c:v>
                </c:pt>
                <c:pt idx="4740">
                  <c:v>434.5</c:v>
                </c:pt>
                <c:pt idx="4741">
                  <c:v>434.6000061035156</c:v>
                </c:pt>
                <c:pt idx="4742">
                  <c:v>434.7000122070312</c:v>
                </c:pt>
                <c:pt idx="4743">
                  <c:v>434.800018310547</c:v>
                </c:pt>
                <c:pt idx="4744">
                  <c:v>434.8999938964844</c:v>
                </c:pt>
                <c:pt idx="4745">
                  <c:v>435.0</c:v>
                </c:pt>
                <c:pt idx="4746">
                  <c:v>435.1000061035156</c:v>
                </c:pt>
                <c:pt idx="4747">
                  <c:v>435.2000122070312</c:v>
                </c:pt>
                <c:pt idx="4748">
                  <c:v>435.300018310547</c:v>
                </c:pt>
                <c:pt idx="4749">
                  <c:v>435.3999938964844</c:v>
                </c:pt>
                <c:pt idx="4750">
                  <c:v>435.5</c:v>
                </c:pt>
                <c:pt idx="4751">
                  <c:v>435.6000061035156</c:v>
                </c:pt>
                <c:pt idx="4752">
                  <c:v>435.7000122070312</c:v>
                </c:pt>
                <c:pt idx="4753">
                  <c:v>435.800018310547</c:v>
                </c:pt>
                <c:pt idx="4754">
                  <c:v>435.8999938964844</c:v>
                </c:pt>
                <c:pt idx="4755">
                  <c:v>436.0</c:v>
                </c:pt>
                <c:pt idx="4756">
                  <c:v>436.1000061035156</c:v>
                </c:pt>
                <c:pt idx="4757">
                  <c:v>436.2000122070312</c:v>
                </c:pt>
                <c:pt idx="4758">
                  <c:v>436.300018310547</c:v>
                </c:pt>
                <c:pt idx="4759">
                  <c:v>436.3999938964844</c:v>
                </c:pt>
                <c:pt idx="4760">
                  <c:v>436.5</c:v>
                </c:pt>
                <c:pt idx="4761">
                  <c:v>436.6000061035156</c:v>
                </c:pt>
                <c:pt idx="4762">
                  <c:v>436.7000122070312</c:v>
                </c:pt>
                <c:pt idx="4763">
                  <c:v>436.800018310547</c:v>
                </c:pt>
                <c:pt idx="4764">
                  <c:v>436.8999938964844</c:v>
                </c:pt>
                <c:pt idx="4765">
                  <c:v>437.0</c:v>
                </c:pt>
                <c:pt idx="4766">
                  <c:v>437.1000061035156</c:v>
                </c:pt>
                <c:pt idx="4767">
                  <c:v>437.2000122070312</c:v>
                </c:pt>
                <c:pt idx="4768">
                  <c:v>437.300018310547</c:v>
                </c:pt>
                <c:pt idx="4769">
                  <c:v>437.3999938964844</c:v>
                </c:pt>
                <c:pt idx="4770">
                  <c:v>437.5</c:v>
                </c:pt>
                <c:pt idx="4771">
                  <c:v>437.6000061035156</c:v>
                </c:pt>
                <c:pt idx="4772">
                  <c:v>437.7000122070312</c:v>
                </c:pt>
                <c:pt idx="4773">
                  <c:v>437.800018310547</c:v>
                </c:pt>
                <c:pt idx="4774">
                  <c:v>437.8999938964844</c:v>
                </c:pt>
                <c:pt idx="4775">
                  <c:v>438.0</c:v>
                </c:pt>
                <c:pt idx="4776">
                  <c:v>438.1000061035156</c:v>
                </c:pt>
                <c:pt idx="4777">
                  <c:v>438.2000122070312</c:v>
                </c:pt>
                <c:pt idx="4778">
                  <c:v>438.300018310547</c:v>
                </c:pt>
                <c:pt idx="4779">
                  <c:v>438.3999938964844</c:v>
                </c:pt>
                <c:pt idx="4780">
                  <c:v>438.5</c:v>
                </c:pt>
                <c:pt idx="4781">
                  <c:v>438.6000061035156</c:v>
                </c:pt>
                <c:pt idx="4782">
                  <c:v>438.7000122070312</c:v>
                </c:pt>
                <c:pt idx="4783">
                  <c:v>438.800018310547</c:v>
                </c:pt>
                <c:pt idx="4784">
                  <c:v>438.8999938964844</c:v>
                </c:pt>
                <c:pt idx="4785">
                  <c:v>439.0</c:v>
                </c:pt>
                <c:pt idx="4786">
                  <c:v>439.1000061035156</c:v>
                </c:pt>
                <c:pt idx="4787">
                  <c:v>439.2000122070312</c:v>
                </c:pt>
                <c:pt idx="4788">
                  <c:v>439.300018310547</c:v>
                </c:pt>
                <c:pt idx="4789">
                  <c:v>439.3999938964844</c:v>
                </c:pt>
                <c:pt idx="4790">
                  <c:v>439.5</c:v>
                </c:pt>
                <c:pt idx="4791">
                  <c:v>439.6000061035156</c:v>
                </c:pt>
                <c:pt idx="4792">
                  <c:v>439.7000122070312</c:v>
                </c:pt>
                <c:pt idx="4793">
                  <c:v>439.800018310547</c:v>
                </c:pt>
                <c:pt idx="4794">
                  <c:v>439.8999938964844</c:v>
                </c:pt>
                <c:pt idx="4795">
                  <c:v>440.0</c:v>
                </c:pt>
                <c:pt idx="4796">
                  <c:v>440.1000061035156</c:v>
                </c:pt>
                <c:pt idx="4797">
                  <c:v>440.2000122070312</c:v>
                </c:pt>
                <c:pt idx="4798">
                  <c:v>440.300018310547</c:v>
                </c:pt>
                <c:pt idx="4799">
                  <c:v>440.3999938964844</c:v>
                </c:pt>
                <c:pt idx="4800">
                  <c:v>440.5</c:v>
                </c:pt>
                <c:pt idx="4801">
                  <c:v>440.6000061035156</c:v>
                </c:pt>
                <c:pt idx="4802">
                  <c:v>440.7000122070312</c:v>
                </c:pt>
                <c:pt idx="4803">
                  <c:v>440.800018310547</c:v>
                </c:pt>
                <c:pt idx="4804">
                  <c:v>440.8999938964844</c:v>
                </c:pt>
                <c:pt idx="4805">
                  <c:v>441.0</c:v>
                </c:pt>
                <c:pt idx="4806">
                  <c:v>441.1000061035156</c:v>
                </c:pt>
                <c:pt idx="4807">
                  <c:v>441.2000122070312</c:v>
                </c:pt>
                <c:pt idx="4808">
                  <c:v>441.300018310547</c:v>
                </c:pt>
                <c:pt idx="4809">
                  <c:v>441.3999938964844</c:v>
                </c:pt>
                <c:pt idx="4810">
                  <c:v>441.5</c:v>
                </c:pt>
                <c:pt idx="4811">
                  <c:v>441.6000061035156</c:v>
                </c:pt>
                <c:pt idx="4812">
                  <c:v>441.7000122070312</c:v>
                </c:pt>
                <c:pt idx="4813">
                  <c:v>441.800018310547</c:v>
                </c:pt>
                <c:pt idx="4814">
                  <c:v>441.8999938964844</c:v>
                </c:pt>
                <c:pt idx="4815">
                  <c:v>442.0</c:v>
                </c:pt>
                <c:pt idx="4816">
                  <c:v>442.1000061035156</c:v>
                </c:pt>
                <c:pt idx="4817">
                  <c:v>442.2000122070312</c:v>
                </c:pt>
                <c:pt idx="4818">
                  <c:v>442.300018310547</c:v>
                </c:pt>
                <c:pt idx="4819">
                  <c:v>442.3999938964844</c:v>
                </c:pt>
                <c:pt idx="4820">
                  <c:v>442.5</c:v>
                </c:pt>
                <c:pt idx="4821">
                  <c:v>442.6000061035156</c:v>
                </c:pt>
                <c:pt idx="4822">
                  <c:v>442.7000122070312</c:v>
                </c:pt>
                <c:pt idx="4823">
                  <c:v>442.800018310547</c:v>
                </c:pt>
                <c:pt idx="4824">
                  <c:v>442.8999938964844</c:v>
                </c:pt>
                <c:pt idx="4825">
                  <c:v>443.0</c:v>
                </c:pt>
                <c:pt idx="4826">
                  <c:v>443.1000061035156</c:v>
                </c:pt>
                <c:pt idx="4827">
                  <c:v>443.2000122070312</c:v>
                </c:pt>
                <c:pt idx="4828">
                  <c:v>443.300018310547</c:v>
                </c:pt>
                <c:pt idx="4829">
                  <c:v>443.3999938964844</c:v>
                </c:pt>
                <c:pt idx="4830">
                  <c:v>443.5</c:v>
                </c:pt>
                <c:pt idx="4831">
                  <c:v>443.6000061035156</c:v>
                </c:pt>
                <c:pt idx="4832">
                  <c:v>443.7000122070312</c:v>
                </c:pt>
                <c:pt idx="4833">
                  <c:v>443.800018310547</c:v>
                </c:pt>
                <c:pt idx="4834">
                  <c:v>443.8999938964844</c:v>
                </c:pt>
                <c:pt idx="4835">
                  <c:v>444.0</c:v>
                </c:pt>
                <c:pt idx="4836">
                  <c:v>444.1000061035156</c:v>
                </c:pt>
                <c:pt idx="4837">
                  <c:v>444.2000122070312</c:v>
                </c:pt>
                <c:pt idx="4838">
                  <c:v>444.300018310547</c:v>
                </c:pt>
                <c:pt idx="4839">
                  <c:v>444.3999938964844</c:v>
                </c:pt>
                <c:pt idx="4840">
                  <c:v>444.5</c:v>
                </c:pt>
                <c:pt idx="4841">
                  <c:v>444.6000061035156</c:v>
                </c:pt>
                <c:pt idx="4842">
                  <c:v>444.7000122070312</c:v>
                </c:pt>
                <c:pt idx="4843">
                  <c:v>444.800018310547</c:v>
                </c:pt>
                <c:pt idx="4844">
                  <c:v>444.8999938964844</c:v>
                </c:pt>
                <c:pt idx="4845">
                  <c:v>445.0</c:v>
                </c:pt>
                <c:pt idx="4846">
                  <c:v>445.1000061035156</c:v>
                </c:pt>
                <c:pt idx="4847">
                  <c:v>445.2000122070312</c:v>
                </c:pt>
                <c:pt idx="4848">
                  <c:v>445.300018310547</c:v>
                </c:pt>
                <c:pt idx="4849">
                  <c:v>445.3999938964844</c:v>
                </c:pt>
                <c:pt idx="4850">
                  <c:v>445.5</c:v>
                </c:pt>
                <c:pt idx="4851">
                  <c:v>445.6000061035156</c:v>
                </c:pt>
                <c:pt idx="4852">
                  <c:v>445.7000122070312</c:v>
                </c:pt>
                <c:pt idx="4853">
                  <c:v>445.800018310547</c:v>
                </c:pt>
                <c:pt idx="4854">
                  <c:v>445.8999938964844</c:v>
                </c:pt>
                <c:pt idx="4855">
                  <c:v>446.0</c:v>
                </c:pt>
                <c:pt idx="4856">
                  <c:v>446.1000061035156</c:v>
                </c:pt>
                <c:pt idx="4857">
                  <c:v>446.2000122070312</c:v>
                </c:pt>
                <c:pt idx="4858">
                  <c:v>446.300018310547</c:v>
                </c:pt>
                <c:pt idx="4859">
                  <c:v>446.3999938964844</c:v>
                </c:pt>
                <c:pt idx="4860">
                  <c:v>446.5</c:v>
                </c:pt>
                <c:pt idx="4861">
                  <c:v>446.6000061035156</c:v>
                </c:pt>
                <c:pt idx="4862">
                  <c:v>446.7000122070312</c:v>
                </c:pt>
                <c:pt idx="4863">
                  <c:v>446.800018310547</c:v>
                </c:pt>
                <c:pt idx="4864">
                  <c:v>446.8999938964844</c:v>
                </c:pt>
                <c:pt idx="4865">
                  <c:v>447.0</c:v>
                </c:pt>
                <c:pt idx="4866">
                  <c:v>447.1000061035156</c:v>
                </c:pt>
                <c:pt idx="4867">
                  <c:v>447.2000122070312</c:v>
                </c:pt>
                <c:pt idx="4868">
                  <c:v>447.300018310547</c:v>
                </c:pt>
                <c:pt idx="4869">
                  <c:v>447.3999938964844</c:v>
                </c:pt>
                <c:pt idx="4870">
                  <c:v>447.5</c:v>
                </c:pt>
                <c:pt idx="4871">
                  <c:v>447.6000061035156</c:v>
                </c:pt>
                <c:pt idx="4872">
                  <c:v>447.7000122070312</c:v>
                </c:pt>
                <c:pt idx="4873">
                  <c:v>447.800018310547</c:v>
                </c:pt>
                <c:pt idx="4874">
                  <c:v>447.8999938964844</c:v>
                </c:pt>
                <c:pt idx="4875">
                  <c:v>448.0</c:v>
                </c:pt>
                <c:pt idx="4876">
                  <c:v>448.1000061035156</c:v>
                </c:pt>
                <c:pt idx="4877">
                  <c:v>448.2000122070312</c:v>
                </c:pt>
                <c:pt idx="4878">
                  <c:v>448.300018310547</c:v>
                </c:pt>
                <c:pt idx="4879">
                  <c:v>448.3999938964844</c:v>
                </c:pt>
                <c:pt idx="4880">
                  <c:v>448.5</c:v>
                </c:pt>
                <c:pt idx="4881">
                  <c:v>448.6000061035156</c:v>
                </c:pt>
                <c:pt idx="4882">
                  <c:v>448.7000122070312</c:v>
                </c:pt>
                <c:pt idx="4883">
                  <c:v>448.800018310547</c:v>
                </c:pt>
                <c:pt idx="4884">
                  <c:v>448.8999938964844</c:v>
                </c:pt>
                <c:pt idx="4885">
                  <c:v>449.0</c:v>
                </c:pt>
                <c:pt idx="4886">
                  <c:v>449.1000061035156</c:v>
                </c:pt>
                <c:pt idx="4887">
                  <c:v>449.2000122070312</c:v>
                </c:pt>
                <c:pt idx="4888">
                  <c:v>449.300018310547</c:v>
                </c:pt>
                <c:pt idx="4889">
                  <c:v>449.3999938964844</c:v>
                </c:pt>
                <c:pt idx="4890">
                  <c:v>449.5</c:v>
                </c:pt>
                <c:pt idx="4891">
                  <c:v>449.6000061035156</c:v>
                </c:pt>
                <c:pt idx="4892">
                  <c:v>449.7000122070312</c:v>
                </c:pt>
                <c:pt idx="4893">
                  <c:v>449.800018310547</c:v>
                </c:pt>
                <c:pt idx="4894">
                  <c:v>449.8999938964844</c:v>
                </c:pt>
                <c:pt idx="4895">
                  <c:v>450.0</c:v>
                </c:pt>
                <c:pt idx="4896">
                  <c:v>450.1000061035156</c:v>
                </c:pt>
                <c:pt idx="4897">
                  <c:v>450.2000122070312</c:v>
                </c:pt>
                <c:pt idx="4898">
                  <c:v>450.300018310547</c:v>
                </c:pt>
                <c:pt idx="4899">
                  <c:v>450.3999938964844</c:v>
                </c:pt>
                <c:pt idx="4900">
                  <c:v>450.5</c:v>
                </c:pt>
                <c:pt idx="4901">
                  <c:v>450.6000061035156</c:v>
                </c:pt>
                <c:pt idx="4902">
                  <c:v>450.7000122070312</c:v>
                </c:pt>
                <c:pt idx="4903">
                  <c:v>450.800018310547</c:v>
                </c:pt>
                <c:pt idx="4904">
                  <c:v>450.8999938964844</c:v>
                </c:pt>
                <c:pt idx="4905">
                  <c:v>451.0</c:v>
                </c:pt>
                <c:pt idx="4906">
                  <c:v>451.1000061035156</c:v>
                </c:pt>
                <c:pt idx="4907">
                  <c:v>451.2000122070312</c:v>
                </c:pt>
                <c:pt idx="4908">
                  <c:v>451.300018310547</c:v>
                </c:pt>
                <c:pt idx="4909">
                  <c:v>451.3999938964844</c:v>
                </c:pt>
                <c:pt idx="4910">
                  <c:v>451.5</c:v>
                </c:pt>
                <c:pt idx="4911">
                  <c:v>451.6000061035156</c:v>
                </c:pt>
                <c:pt idx="4912">
                  <c:v>451.7000122070312</c:v>
                </c:pt>
                <c:pt idx="4913">
                  <c:v>451.800018310547</c:v>
                </c:pt>
                <c:pt idx="4914">
                  <c:v>451.8999938964844</c:v>
                </c:pt>
                <c:pt idx="4915">
                  <c:v>452.0</c:v>
                </c:pt>
                <c:pt idx="4916">
                  <c:v>452.1000061035156</c:v>
                </c:pt>
                <c:pt idx="4917">
                  <c:v>452.2000122070312</c:v>
                </c:pt>
                <c:pt idx="4918">
                  <c:v>452.300018310547</c:v>
                </c:pt>
                <c:pt idx="4919">
                  <c:v>452.3999938964844</c:v>
                </c:pt>
                <c:pt idx="4920">
                  <c:v>452.5</c:v>
                </c:pt>
                <c:pt idx="4921">
                  <c:v>452.6000061035156</c:v>
                </c:pt>
                <c:pt idx="4922">
                  <c:v>452.7000122070312</c:v>
                </c:pt>
                <c:pt idx="4923">
                  <c:v>452.800018310547</c:v>
                </c:pt>
                <c:pt idx="4924">
                  <c:v>452.8999938964844</c:v>
                </c:pt>
                <c:pt idx="4925">
                  <c:v>453.0</c:v>
                </c:pt>
                <c:pt idx="4926">
                  <c:v>453.1000061035156</c:v>
                </c:pt>
                <c:pt idx="4927">
                  <c:v>453.2000122070312</c:v>
                </c:pt>
                <c:pt idx="4928">
                  <c:v>453.300018310547</c:v>
                </c:pt>
                <c:pt idx="4929">
                  <c:v>453.3999938964844</c:v>
                </c:pt>
                <c:pt idx="4930">
                  <c:v>453.5</c:v>
                </c:pt>
                <c:pt idx="4931">
                  <c:v>453.6000061035156</c:v>
                </c:pt>
                <c:pt idx="4932">
                  <c:v>453.7000122070312</c:v>
                </c:pt>
                <c:pt idx="4933">
                  <c:v>453.800018310547</c:v>
                </c:pt>
                <c:pt idx="4934">
                  <c:v>453.8999938964844</c:v>
                </c:pt>
                <c:pt idx="4935">
                  <c:v>454.0</c:v>
                </c:pt>
                <c:pt idx="4936">
                  <c:v>454.1000061035156</c:v>
                </c:pt>
                <c:pt idx="4937">
                  <c:v>454.2000122070312</c:v>
                </c:pt>
                <c:pt idx="4938">
                  <c:v>454.300018310547</c:v>
                </c:pt>
                <c:pt idx="4939">
                  <c:v>454.3999938964844</c:v>
                </c:pt>
                <c:pt idx="4940">
                  <c:v>454.5</c:v>
                </c:pt>
                <c:pt idx="4941">
                  <c:v>454.6000061035156</c:v>
                </c:pt>
                <c:pt idx="4942">
                  <c:v>454.7000122070312</c:v>
                </c:pt>
                <c:pt idx="4943">
                  <c:v>454.800018310547</c:v>
                </c:pt>
                <c:pt idx="4944">
                  <c:v>454.8999938964844</c:v>
                </c:pt>
                <c:pt idx="4945">
                  <c:v>455.0</c:v>
                </c:pt>
                <c:pt idx="4946">
                  <c:v>455.1000061035156</c:v>
                </c:pt>
                <c:pt idx="4947">
                  <c:v>455.2000122070312</c:v>
                </c:pt>
                <c:pt idx="4948">
                  <c:v>455.300018310547</c:v>
                </c:pt>
                <c:pt idx="4949">
                  <c:v>455.3999938964844</c:v>
                </c:pt>
                <c:pt idx="4950">
                  <c:v>455.5</c:v>
                </c:pt>
                <c:pt idx="4951">
                  <c:v>455.6000061035156</c:v>
                </c:pt>
                <c:pt idx="4952">
                  <c:v>455.7000122070312</c:v>
                </c:pt>
                <c:pt idx="4953">
                  <c:v>455.800018310547</c:v>
                </c:pt>
                <c:pt idx="4954">
                  <c:v>455.8999938964844</c:v>
                </c:pt>
                <c:pt idx="4955">
                  <c:v>456.0</c:v>
                </c:pt>
                <c:pt idx="4956">
                  <c:v>456.1000061035156</c:v>
                </c:pt>
                <c:pt idx="4957">
                  <c:v>456.2000122070312</c:v>
                </c:pt>
                <c:pt idx="4958">
                  <c:v>456.300018310547</c:v>
                </c:pt>
                <c:pt idx="4959">
                  <c:v>456.3999938964844</c:v>
                </c:pt>
                <c:pt idx="4960">
                  <c:v>456.5</c:v>
                </c:pt>
                <c:pt idx="4961">
                  <c:v>456.6000061035156</c:v>
                </c:pt>
                <c:pt idx="4962">
                  <c:v>456.7000122070312</c:v>
                </c:pt>
                <c:pt idx="4963">
                  <c:v>456.800018310547</c:v>
                </c:pt>
                <c:pt idx="4964">
                  <c:v>456.8999938964844</c:v>
                </c:pt>
                <c:pt idx="4965">
                  <c:v>457.0</c:v>
                </c:pt>
                <c:pt idx="4966">
                  <c:v>457.1000061035156</c:v>
                </c:pt>
                <c:pt idx="4967">
                  <c:v>457.2000122070312</c:v>
                </c:pt>
                <c:pt idx="4968">
                  <c:v>457.300018310547</c:v>
                </c:pt>
                <c:pt idx="4969">
                  <c:v>457.3999938964844</c:v>
                </c:pt>
                <c:pt idx="4970">
                  <c:v>457.5</c:v>
                </c:pt>
                <c:pt idx="4971">
                  <c:v>457.6000061035156</c:v>
                </c:pt>
                <c:pt idx="4972">
                  <c:v>457.7000122070312</c:v>
                </c:pt>
                <c:pt idx="4973">
                  <c:v>457.800018310547</c:v>
                </c:pt>
                <c:pt idx="4974">
                  <c:v>457.8999938964844</c:v>
                </c:pt>
                <c:pt idx="4975">
                  <c:v>458.0</c:v>
                </c:pt>
                <c:pt idx="4976">
                  <c:v>458.1000061035156</c:v>
                </c:pt>
                <c:pt idx="4977">
                  <c:v>458.2000122070312</c:v>
                </c:pt>
                <c:pt idx="4978">
                  <c:v>458.300018310547</c:v>
                </c:pt>
                <c:pt idx="4979">
                  <c:v>458.3999938964844</c:v>
                </c:pt>
                <c:pt idx="4980">
                  <c:v>458.5</c:v>
                </c:pt>
                <c:pt idx="4981">
                  <c:v>458.6000061035156</c:v>
                </c:pt>
                <c:pt idx="4982">
                  <c:v>458.7000122070312</c:v>
                </c:pt>
                <c:pt idx="4983">
                  <c:v>458.800018310547</c:v>
                </c:pt>
                <c:pt idx="4984">
                  <c:v>458.8999938964844</c:v>
                </c:pt>
                <c:pt idx="4985">
                  <c:v>459.0</c:v>
                </c:pt>
                <c:pt idx="4986">
                  <c:v>459.1000061035156</c:v>
                </c:pt>
                <c:pt idx="4987">
                  <c:v>459.2000122070312</c:v>
                </c:pt>
                <c:pt idx="4988">
                  <c:v>459.300018310547</c:v>
                </c:pt>
                <c:pt idx="4989">
                  <c:v>459.3999938964844</c:v>
                </c:pt>
                <c:pt idx="4990">
                  <c:v>459.5</c:v>
                </c:pt>
                <c:pt idx="4991">
                  <c:v>459.6000061035156</c:v>
                </c:pt>
                <c:pt idx="4992">
                  <c:v>459.7000122070312</c:v>
                </c:pt>
                <c:pt idx="4993">
                  <c:v>459.800018310547</c:v>
                </c:pt>
                <c:pt idx="4994">
                  <c:v>459.8999938964844</c:v>
                </c:pt>
                <c:pt idx="4995">
                  <c:v>460.0</c:v>
                </c:pt>
                <c:pt idx="4996">
                  <c:v>460.1000061035156</c:v>
                </c:pt>
                <c:pt idx="4997">
                  <c:v>460.2000122070312</c:v>
                </c:pt>
                <c:pt idx="4998">
                  <c:v>460.300018310547</c:v>
                </c:pt>
                <c:pt idx="4999">
                  <c:v>460.3999938964844</c:v>
                </c:pt>
                <c:pt idx="5000">
                  <c:v>460.5</c:v>
                </c:pt>
                <c:pt idx="5001">
                  <c:v>460.6000061035156</c:v>
                </c:pt>
                <c:pt idx="5002">
                  <c:v>460.7000122070312</c:v>
                </c:pt>
                <c:pt idx="5003">
                  <c:v>460.800018310547</c:v>
                </c:pt>
                <c:pt idx="5004">
                  <c:v>460.8999938964844</c:v>
                </c:pt>
                <c:pt idx="5005">
                  <c:v>461.0</c:v>
                </c:pt>
                <c:pt idx="5006">
                  <c:v>461.1000061035156</c:v>
                </c:pt>
                <c:pt idx="5007">
                  <c:v>461.2000122070312</c:v>
                </c:pt>
                <c:pt idx="5008">
                  <c:v>461.300018310547</c:v>
                </c:pt>
                <c:pt idx="5009">
                  <c:v>461.3999938964844</c:v>
                </c:pt>
                <c:pt idx="5010">
                  <c:v>461.5</c:v>
                </c:pt>
                <c:pt idx="5011">
                  <c:v>461.6000061035156</c:v>
                </c:pt>
                <c:pt idx="5012">
                  <c:v>461.7000122070312</c:v>
                </c:pt>
                <c:pt idx="5013">
                  <c:v>461.800018310547</c:v>
                </c:pt>
                <c:pt idx="5014">
                  <c:v>461.8999938964844</c:v>
                </c:pt>
                <c:pt idx="5015">
                  <c:v>462.0</c:v>
                </c:pt>
                <c:pt idx="5016">
                  <c:v>462.1000061035156</c:v>
                </c:pt>
                <c:pt idx="5017">
                  <c:v>462.2000122070312</c:v>
                </c:pt>
                <c:pt idx="5018">
                  <c:v>462.300018310547</c:v>
                </c:pt>
                <c:pt idx="5019">
                  <c:v>462.3999938964844</c:v>
                </c:pt>
                <c:pt idx="5020">
                  <c:v>462.5</c:v>
                </c:pt>
                <c:pt idx="5021">
                  <c:v>462.6000061035156</c:v>
                </c:pt>
                <c:pt idx="5022">
                  <c:v>462.7000122070312</c:v>
                </c:pt>
                <c:pt idx="5023">
                  <c:v>462.800018310547</c:v>
                </c:pt>
                <c:pt idx="5024">
                  <c:v>462.8999938964844</c:v>
                </c:pt>
                <c:pt idx="5025">
                  <c:v>463.0</c:v>
                </c:pt>
                <c:pt idx="5026">
                  <c:v>463.1000061035156</c:v>
                </c:pt>
                <c:pt idx="5027">
                  <c:v>463.2000122070312</c:v>
                </c:pt>
                <c:pt idx="5028">
                  <c:v>463.300018310547</c:v>
                </c:pt>
                <c:pt idx="5029">
                  <c:v>463.3999938964844</c:v>
                </c:pt>
                <c:pt idx="5030">
                  <c:v>463.5</c:v>
                </c:pt>
                <c:pt idx="5031">
                  <c:v>463.6000061035156</c:v>
                </c:pt>
                <c:pt idx="5032">
                  <c:v>463.7000122070312</c:v>
                </c:pt>
                <c:pt idx="5033">
                  <c:v>463.800018310547</c:v>
                </c:pt>
                <c:pt idx="5034">
                  <c:v>463.8999938964844</c:v>
                </c:pt>
                <c:pt idx="5035">
                  <c:v>464.0</c:v>
                </c:pt>
                <c:pt idx="5036">
                  <c:v>464.1000061035156</c:v>
                </c:pt>
                <c:pt idx="5037">
                  <c:v>464.2000122070312</c:v>
                </c:pt>
                <c:pt idx="5038">
                  <c:v>464.300018310547</c:v>
                </c:pt>
                <c:pt idx="5039">
                  <c:v>464.3999938964844</c:v>
                </c:pt>
                <c:pt idx="5040">
                  <c:v>464.5</c:v>
                </c:pt>
                <c:pt idx="5041">
                  <c:v>464.6000061035156</c:v>
                </c:pt>
                <c:pt idx="5042">
                  <c:v>464.7000122070312</c:v>
                </c:pt>
                <c:pt idx="5043">
                  <c:v>464.800018310547</c:v>
                </c:pt>
                <c:pt idx="5044">
                  <c:v>464.8999938964844</c:v>
                </c:pt>
                <c:pt idx="5045">
                  <c:v>465.0</c:v>
                </c:pt>
                <c:pt idx="5046">
                  <c:v>465.1000061035156</c:v>
                </c:pt>
                <c:pt idx="5047">
                  <c:v>465.2000122070312</c:v>
                </c:pt>
                <c:pt idx="5048">
                  <c:v>465.300018310547</c:v>
                </c:pt>
                <c:pt idx="5049">
                  <c:v>465.3999938964844</c:v>
                </c:pt>
                <c:pt idx="5050">
                  <c:v>465.5</c:v>
                </c:pt>
                <c:pt idx="5051">
                  <c:v>465.6000061035156</c:v>
                </c:pt>
                <c:pt idx="5052">
                  <c:v>465.7000122070312</c:v>
                </c:pt>
                <c:pt idx="5053">
                  <c:v>465.800018310547</c:v>
                </c:pt>
                <c:pt idx="5054">
                  <c:v>465.8999938964844</c:v>
                </c:pt>
                <c:pt idx="5055">
                  <c:v>466.0</c:v>
                </c:pt>
                <c:pt idx="5056">
                  <c:v>466.1000061035156</c:v>
                </c:pt>
                <c:pt idx="5057">
                  <c:v>466.2000122070312</c:v>
                </c:pt>
                <c:pt idx="5058">
                  <c:v>466.300018310547</c:v>
                </c:pt>
                <c:pt idx="5059">
                  <c:v>466.3999938964844</c:v>
                </c:pt>
                <c:pt idx="5060">
                  <c:v>466.5</c:v>
                </c:pt>
                <c:pt idx="5061">
                  <c:v>466.6000061035156</c:v>
                </c:pt>
                <c:pt idx="5062">
                  <c:v>466.7000122070312</c:v>
                </c:pt>
                <c:pt idx="5063">
                  <c:v>466.800018310547</c:v>
                </c:pt>
                <c:pt idx="5064">
                  <c:v>466.8999938964844</c:v>
                </c:pt>
                <c:pt idx="5065">
                  <c:v>467.0</c:v>
                </c:pt>
                <c:pt idx="5066">
                  <c:v>467.1000061035156</c:v>
                </c:pt>
                <c:pt idx="5067">
                  <c:v>467.2000122070312</c:v>
                </c:pt>
                <c:pt idx="5068">
                  <c:v>467.300018310547</c:v>
                </c:pt>
                <c:pt idx="5069">
                  <c:v>467.3999938964844</c:v>
                </c:pt>
                <c:pt idx="5070">
                  <c:v>467.5</c:v>
                </c:pt>
                <c:pt idx="5071">
                  <c:v>467.6000061035156</c:v>
                </c:pt>
                <c:pt idx="5072">
                  <c:v>467.7000122070312</c:v>
                </c:pt>
                <c:pt idx="5073">
                  <c:v>467.800018310547</c:v>
                </c:pt>
                <c:pt idx="5074">
                  <c:v>467.8999938964844</c:v>
                </c:pt>
                <c:pt idx="5075">
                  <c:v>468.0</c:v>
                </c:pt>
                <c:pt idx="5076">
                  <c:v>468.1000061035156</c:v>
                </c:pt>
                <c:pt idx="5077">
                  <c:v>468.2000122070312</c:v>
                </c:pt>
                <c:pt idx="5078">
                  <c:v>468.300018310547</c:v>
                </c:pt>
                <c:pt idx="5079">
                  <c:v>468.3999938964844</c:v>
                </c:pt>
                <c:pt idx="5080">
                  <c:v>468.5</c:v>
                </c:pt>
                <c:pt idx="5081">
                  <c:v>468.6000061035156</c:v>
                </c:pt>
                <c:pt idx="5082">
                  <c:v>468.7000122070312</c:v>
                </c:pt>
                <c:pt idx="5083">
                  <c:v>468.800018310547</c:v>
                </c:pt>
                <c:pt idx="5084">
                  <c:v>468.8999938964844</c:v>
                </c:pt>
                <c:pt idx="5085">
                  <c:v>469.0</c:v>
                </c:pt>
                <c:pt idx="5086">
                  <c:v>469.1000061035156</c:v>
                </c:pt>
                <c:pt idx="5087">
                  <c:v>469.2000122070312</c:v>
                </c:pt>
                <c:pt idx="5088">
                  <c:v>469.300018310547</c:v>
                </c:pt>
                <c:pt idx="5089">
                  <c:v>469.3999938964844</c:v>
                </c:pt>
                <c:pt idx="5090">
                  <c:v>469.5</c:v>
                </c:pt>
                <c:pt idx="5091">
                  <c:v>469.6000061035156</c:v>
                </c:pt>
                <c:pt idx="5092">
                  <c:v>469.7000122070312</c:v>
                </c:pt>
                <c:pt idx="5093">
                  <c:v>469.800018310547</c:v>
                </c:pt>
                <c:pt idx="5094">
                  <c:v>469.8999938964844</c:v>
                </c:pt>
                <c:pt idx="5095">
                  <c:v>470.0</c:v>
                </c:pt>
                <c:pt idx="5096">
                  <c:v>470.1000061035156</c:v>
                </c:pt>
                <c:pt idx="5097">
                  <c:v>470.2000122070312</c:v>
                </c:pt>
                <c:pt idx="5098">
                  <c:v>470.300018310547</c:v>
                </c:pt>
                <c:pt idx="5099">
                  <c:v>470.3999938964844</c:v>
                </c:pt>
                <c:pt idx="5100">
                  <c:v>470.5</c:v>
                </c:pt>
                <c:pt idx="5101">
                  <c:v>470.6000061035156</c:v>
                </c:pt>
                <c:pt idx="5102">
                  <c:v>470.7000122070312</c:v>
                </c:pt>
                <c:pt idx="5103">
                  <c:v>470.800018310547</c:v>
                </c:pt>
                <c:pt idx="5104">
                  <c:v>470.8999938964844</c:v>
                </c:pt>
                <c:pt idx="5105">
                  <c:v>471.0</c:v>
                </c:pt>
                <c:pt idx="5106">
                  <c:v>471.1000061035156</c:v>
                </c:pt>
                <c:pt idx="5107">
                  <c:v>471.2000122070312</c:v>
                </c:pt>
                <c:pt idx="5108">
                  <c:v>471.300018310547</c:v>
                </c:pt>
                <c:pt idx="5109">
                  <c:v>471.3999938964844</c:v>
                </c:pt>
                <c:pt idx="5110">
                  <c:v>471.5</c:v>
                </c:pt>
                <c:pt idx="5111">
                  <c:v>471.6000061035156</c:v>
                </c:pt>
                <c:pt idx="5112">
                  <c:v>471.7000122070312</c:v>
                </c:pt>
                <c:pt idx="5113">
                  <c:v>471.800018310547</c:v>
                </c:pt>
                <c:pt idx="5114">
                  <c:v>471.8999938964844</c:v>
                </c:pt>
                <c:pt idx="5115">
                  <c:v>472.0</c:v>
                </c:pt>
                <c:pt idx="5116">
                  <c:v>472.1000061035156</c:v>
                </c:pt>
                <c:pt idx="5117">
                  <c:v>472.199981689453</c:v>
                </c:pt>
                <c:pt idx="5118">
                  <c:v>472.300018310547</c:v>
                </c:pt>
                <c:pt idx="5119">
                  <c:v>472.3999938964844</c:v>
                </c:pt>
                <c:pt idx="5120">
                  <c:v>472.5000305175781</c:v>
                </c:pt>
                <c:pt idx="5121">
                  <c:v>472.6000061035156</c:v>
                </c:pt>
                <c:pt idx="5122">
                  <c:v>472.699981689453</c:v>
                </c:pt>
                <c:pt idx="5123">
                  <c:v>472.800018310547</c:v>
                </c:pt>
                <c:pt idx="5124">
                  <c:v>472.8999938964844</c:v>
                </c:pt>
                <c:pt idx="5125">
                  <c:v>473.0000305175781</c:v>
                </c:pt>
                <c:pt idx="5126">
                  <c:v>473.1000061035156</c:v>
                </c:pt>
                <c:pt idx="5127">
                  <c:v>473.199981689453</c:v>
                </c:pt>
                <c:pt idx="5128">
                  <c:v>473.300018310547</c:v>
                </c:pt>
                <c:pt idx="5129">
                  <c:v>473.3999938964844</c:v>
                </c:pt>
                <c:pt idx="5130">
                  <c:v>473.5000305175781</c:v>
                </c:pt>
                <c:pt idx="5131">
                  <c:v>473.6000061035156</c:v>
                </c:pt>
                <c:pt idx="5132">
                  <c:v>473.699981689453</c:v>
                </c:pt>
                <c:pt idx="5133">
                  <c:v>473.800018310547</c:v>
                </c:pt>
                <c:pt idx="5134">
                  <c:v>473.8999938964844</c:v>
                </c:pt>
                <c:pt idx="5135">
                  <c:v>474.0000305175781</c:v>
                </c:pt>
                <c:pt idx="5136">
                  <c:v>474.1000061035156</c:v>
                </c:pt>
                <c:pt idx="5137">
                  <c:v>474.199981689453</c:v>
                </c:pt>
                <c:pt idx="5138">
                  <c:v>474.300018310547</c:v>
                </c:pt>
                <c:pt idx="5139">
                  <c:v>474.3999938964844</c:v>
                </c:pt>
                <c:pt idx="5140">
                  <c:v>474.5000305175781</c:v>
                </c:pt>
                <c:pt idx="5141">
                  <c:v>474.6000061035156</c:v>
                </c:pt>
                <c:pt idx="5142">
                  <c:v>474.699981689453</c:v>
                </c:pt>
                <c:pt idx="5143">
                  <c:v>474.800018310547</c:v>
                </c:pt>
                <c:pt idx="5144">
                  <c:v>474.8999938964844</c:v>
                </c:pt>
                <c:pt idx="5145">
                  <c:v>475.0000305175781</c:v>
                </c:pt>
                <c:pt idx="5146">
                  <c:v>475.1000061035156</c:v>
                </c:pt>
                <c:pt idx="5147">
                  <c:v>475.199981689453</c:v>
                </c:pt>
                <c:pt idx="5148">
                  <c:v>475.300018310547</c:v>
                </c:pt>
                <c:pt idx="5149">
                  <c:v>475.3999938964844</c:v>
                </c:pt>
                <c:pt idx="5150">
                  <c:v>475.5000305175781</c:v>
                </c:pt>
                <c:pt idx="5151">
                  <c:v>475.6000061035156</c:v>
                </c:pt>
                <c:pt idx="5152">
                  <c:v>475.699981689453</c:v>
                </c:pt>
                <c:pt idx="5153">
                  <c:v>475.800018310547</c:v>
                </c:pt>
                <c:pt idx="5154">
                  <c:v>475.8999938964844</c:v>
                </c:pt>
                <c:pt idx="5155">
                  <c:v>476.0000305175781</c:v>
                </c:pt>
                <c:pt idx="5156">
                  <c:v>476.1000061035156</c:v>
                </c:pt>
                <c:pt idx="5157">
                  <c:v>476.199981689453</c:v>
                </c:pt>
                <c:pt idx="5158">
                  <c:v>476.300018310547</c:v>
                </c:pt>
                <c:pt idx="5159">
                  <c:v>476.3999938964844</c:v>
                </c:pt>
                <c:pt idx="5160">
                  <c:v>476.5000305175781</c:v>
                </c:pt>
                <c:pt idx="5161">
                  <c:v>476.6000061035156</c:v>
                </c:pt>
                <c:pt idx="5162">
                  <c:v>476.699981689453</c:v>
                </c:pt>
                <c:pt idx="5163">
                  <c:v>476.800018310547</c:v>
                </c:pt>
                <c:pt idx="5164">
                  <c:v>476.8999938964844</c:v>
                </c:pt>
                <c:pt idx="5165">
                  <c:v>477.0000305175781</c:v>
                </c:pt>
                <c:pt idx="5166">
                  <c:v>477.1000061035156</c:v>
                </c:pt>
                <c:pt idx="5167">
                  <c:v>477.199981689453</c:v>
                </c:pt>
                <c:pt idx="5168">
                  <c:v>477.300018310547</c:v>
                </c:pt>
                <c:pt idx="5169">
                  <c:v>477.3999938964844</c:v>
                </c:pt>
                <c:pt idx="5170">
                  <c:v>477.5000305175781</c:v>
                </c:pt>
                <c:pt idx="5171">
                  <c:v>477.6000061035156</c:v>
                </c:pt>
                <c:pt idx="5172">
                  <c:v>477.699981689453</c:v>
                </c:pt>
                <c:pt idx="5173">
                  <c:v>477.800018310547</c:v>
                </c:pt>
                <c:pt idx="5174">
                  <c:v>477.8999938964844</c:v>
                </c:pt>
                <c:pt idx="5175">
                  <c:v>478.0000305175781</c:v>
                </c:pt>
                <c:pt idx="5176">
                  <c:v>478.1000061035156</c:v>
                </c:pt>
                <c:pt idx="5177">
                  <c:v>478.199981689453</c:v>
                </c:pt>
                <c:pt idx="5178">
                  <c:v>478.300018310547</c:v>
                </c:pt>
                <c:pt idx="5179">
                  <c:v>478.3999938964844</c:v>
                </c:pt>
                <c:pt idx="5180">
                  <c:v>478.5000305175781</c:v>
                </c:pt>
                <c:pt idx="5181">
                  <c:v>478.6000061035156</c:v>
                </c:pt>
                <c:pt idx="5182">
                  <c:v>478.699981689453</c:v>
                </c:pt>
                <c:pt idx="5183">
                  <c:v>478.800018310547</c:v>
                </c:pt>
                <c:pt idx="5184">
                  <c:v>478.8999938964844</c:v>
                </c:pt>
                <c:pt idx="5185">
                  <c:v>479.0000305175781</c:v>
                </c:pt>
                <c:pt idx="5186">
                  <c:v>479.1000061035156</c:v>
                </c:pt>
                <c:pt idx="5187">
                  <c:v>479.199981689453</c:v>
                </c:pt>
                <c:pt idx="5188">
                  <c:v>479.300018310547</c:v>
                </c:pt>
                <c:pt idx="5189">
                  <c:v>479.3999938964844</c:v>
                </c:pt>
                <c:pt idx="5190">
                  <c:v>479.5000305175781</c:v>
                </c:pt>
                <c:pt idx="5191">
                  <c:v>479.6000061035156</c:v>
                </c:pt>
                <c:pt idx="5192">
                  <c:v>479.699981689453</c:v>
                </c:pt>
                <c:pt idx="5193">
                  <c:v>479.800018310547</c:v>
                </c:pt>
                <c:pt idx="5194">
                  <c:v>479.8999938964844</c:v>
                </c:pt>
                <c:pt idx="5195">
                  <c:v>480.0000305175781</c:v>
                </c:pt>
                <c:pt idx="5196">
                  <c:v>480.1000061035156</c:v>
                </c:pt>
                <c:pt idx="5197">
                  <c:v>480.199981689453</c:v>
                </c:pt>
                <c:pt idx="5198">
                  <c:v>480.300018310547</c:v>
                </c:pt>
                <c:pt idx="5199">
                  <c:v>480.3999938964844</c:v>
                </c:pt>
                <c:pt idx="5200">
                  <c:v>480.5000305175781</c:v>
                </c:pt>
                <c:pt idx="5201">
                  <c:v>480.6000061035156</c:v>
                </c:pt>
                <c:pt idx="5202">
                  <c:v>480.699981689453</c:v>
                </c:pt>
                <c:pt idx="5203">
                  <c:v>480.800018310547</c:v>
                </c:pt>
                <c:pt idx="5204">
                  <c:v>480.8999938964844</c:v>
                </c:pt>
                <c:pt idx="5205">
                  <c:v>481.0000305175781</c:v>
                </c:pt>
                <c:pt idx="5206">
                  <c:v>481.1000061035156</c:v>
                </c:pt>
                <c:pt idx="5207">
                  <c:v>481.199981689453</c:v>
                </c:pt>
                <c:pt idx="5208">
                  <c:v>481.300018310547</c:v>
                </c:pt>
                <c:pt idx="5209">
                  <c:v>481.3999938964844</c:v>
                </c:pt>
                <c:pt idx="5210">
                  <c:v>481.5000305175781</c:v>
                </c:pt>
                <c:pt idx="5211">
                  <c:v>481.6000061035156</c:v>
                </c:pt>
                <c:pt idx="5212">
                  <c:v>481.699981689453</c:v>
                </c:pt>
                <c:pt idx="5213">
                  <c:v>481.800018310547</c:v>
                </c:pt>
                <c:pt idx="5214">
                  <c:v>481.8999938964844</c:v>
                </c:pt>
                <c:pt idx="5215">
                  <c:v>482.0000305175781</c:v>
                </c:pt>
                <c:pt idx="5216">
                  <c:v>482.1000061035156</c:v>
                </c:pt>
                <c:pt idx="5217">
                  <c:v>482.199981689453</c:v>
                </c:pt>
                <c:pt idx="5218">
                  <c:v>482.300018310547</c:v>
                </c:pt>
                <c:pt idx="5219">
                  <c:v>482.3999938964844</c:v>
                </c:pt>
                <c:pt idx="5220">
                  <c:v>482.5000305175781</c:v>
                </c:pt>
                <c:pt idx="5221">
                  <c:v>482.6000061035156</c:v>
                </c:pt>
                <c:pt idx="5222">
                  <c:v>482.699981689453</c:v>
                </c:pt>
                <c:pt idx="5223">
                  <c:v>482.800018310547</c:v>
                </c:pt>
                <c:pt idx="5224">
                  <c:v>482.8999938964844</c:v>
                </c:pt>
                <c:pt idx="5225">
                  <c:v>483.0000305175781</c:v>
                </c:pt>
                <c:pt idx="5226">
                  <c:v>483.1000061035156</c:v>
                </c:pt>
                <c:pt idx="5227">
                  <c:v>483.199981689453</c:v>
                </c:pt>
                <c:pt idx="5228">
                  <c:v>483.300018310547</c:v>
                </c:pt>
                <c:pt idx="5229">
                  <c:v>483.3999938964844</c:v>
                </c:pt>
                <c:pt idx="5230">
                  <c:v>483.5000305175781</c:v>
                </c:pt>
                <c:pt idx="5231">
                  <c:v>483.6000061035156</c:v>
                </c:pt>
                <c:pt idx="5232">
                  <c:v>483.699981689453</c:v>
                </c:pt>
                <c:pt idx="5233">
                  <c:v>483.800018310547</c:v>
                </c:pt>
                <c:pt idx="5234">
                  <c:v>483.8999938964844</c:v>
                </c:pt>
                <c:pt idx="5235">
                  <c:v>484.0000305175781</c:v>
                </c:pt>
                <c:pt idx="5236">
                  <c:v>484.1000061035156</c:v>
                </c:pt>
                <c:pt idx="5237">
                  <c:v>484.199981689453</c:v>
                </c:pt>
                <c:pt idx="5238">
                  <c:v>484.300018310547</c:v>
                </c:pt>
                <c:pt idx="5239">
                  <c:v>484.3999938964844</c:v>
                </c:pt>
                <c:pt idx="5240">
                  <c:v>484.5000305175781</c:v>
                </c:pt>
                <c:pt idx="5241">
                  <c:v>484.6000061035156</c:v>
                </c:pt>
                <c:pt idx="5242">
                  <c:v>484.699981689453</c:v>
                </c:pt>
                <c:pt idx="5243">
                  <c:v>484.800018310547</c:v>
                </c:pt>
                <c:pt idx="5244">
                  <c:v>484.8999938964844</c:v>
                </c:pt>
                <c:pt idx="5245">
                  <c:v>485.0000305175781</c:v>
                </c:pt>
                <c:pt idx="5246">
                  <c:v>485.1000061035156</c:v>
                </c:pt>
                <c:pt idx="5247">
                  <c:v>485.199981689453</c:v>
                </c:pt>
                <c:pt idx="5248">
                  <c:v>485.300018310547</c:v>
                </c:pt>
                <c:pt idx="5249">
                  <c:v>485.3999938964844</c:v>
                </c:pt>
                <c:pt idx="5250">
                  <c:v>485.5000305175781</c:v>
                </c:pt>
                <c:pt idx="5251">
                  <c:v>485.6000061035156</c:v>
                </c:pt>
                <c:pt idx="5252">
                  <c:v>485.699981689453</c:v>
                </c:pt>
                <c:pt idx="5253">
                  <c:v>485.800018310547</c:v>
                </c:pt>
                <c:pt idx="5254">
                  <c:v>485.8999938964844</c:v>
                </c:pt>
                <c:pt idx="5255">
                  <c:v>486.0000305175781</c:v>
                </c:pt>
                <c:pt idx="5256">
                  <c:v>486.1000061035156</c:v>
                </c:pt>
                <c:pt idx="5257">
                  <c:v>486.199981689453</c:v>
                </c:pt>
                <c:pt idx="5258">
                  <c:v>486.300018310547</c:v>
                </c:pt>
                <c:pt idx="5259">
                  <c:v>486.3999938964844</c:v>
                </c:pt>
                <c:pt idx="5260">
                  <c:v>486.5000305175781</c:v>
                </c:pt>
                <c:pt idx="5261">
                  <c:v>486.6000061035156</c:v>
                </c:pt>
                <c:pt idx="5262">
                  <c:v>486.699981689453</c:v>
                </c:pt>
                <c:pt idx="5263">
                  <c:v>486.800018310547</c:v>
                </c:pt>
                <c:pt idx="5264">
                  <c:v>486.8999938964844</c:v>
                </c:pt>
                <c:pt idx="5265">
                  <c:v>487.0000305175781</c:v>
                </c:pt>
                <c:pt idx="5266">
                  <c:v>487.1000061035156</c:v>
                </c:pt>
                <c:pt idx="5267">
                  <c:v>487.199981689453</c:v>
                </c:pt>
                <c:pt idx="5268">
                  <c:v>487.300018310547</c:v>
                </c:pt>
                <c:pt idx="5269">
                  <c:v>487.3999938964844</c:v>
                </c:pt>
                <c:pt idx="5270">
                  <c:v>487.5000305175781</c:v>
                </c:pt>
                <c:pt idx="5271">
                  <c:v>487.6000061035156</c:v>
                </c:pt>
                <c:pt idx="5272">
                  <c:v>487.699981689453</c:v>
                </c:pt>
                <c:pt idx="5273">
                  <c:v>487.800018310547</c:v>
                </c:pt>
                <c:pt idx="5274">
                  <c:v>487.8999938964844</c:v>
                </c:pt>
                <c:pt idx="5275">
                  <c:v>488.0000305175781</c:v>
                </c:pt>
                <c:pt idx="5276">
                  <c:v>488.1000061035156</c:v>
                </c:pt>
                <c:pt idx="5277">
                  <c:v>488.199981689453</c:v>
                </c:pt>
                <c:pt idx="5278">
                  <c:v>488.300018310547</c:v>
                </c:pt>
                <c:pt idx="5279">
                  <c:v>488.3999938964844</c:v>
                </c:pt>
                <c:pt idx="5280">
                  <c:v>488.5000305175781</c:v>
                </c:pt>
                <c:pt idx="5281">
                  <c:v>488.6000061035156</c:v>
                </c:pt>
                <c:pt idx="5282">
                  <c:v>488.699981689453</c:v>
                </c:pt>
                <c:pt idx="5283">
                  <c:v>488.800018310547</c:v>
                </c:pt>
                <c:pt idx="5284">
                  <c:v>488.8999938964844</c:v>
                </c:pt>
                <c:pt idx="5285">
                  <c:v>489.0000305175781</c:v>
                </c:pt>
                <c:pt idx="5286">
                  <c:v>489.1000061035156</c:v>
                </c:pt>
                <c:pt idx="5287">
                  <c:v>489.199981689453</c:v>
                </c:pt>
                <c:pt idx="5288">
                  <c:v>489.300018310547</c:v>
                </c:pt>
                <c:pt idx="5289">
                  <c:v>489.3999938964844</c:v>
                </c:pt>
                <c:pt idx="5290">
                  <c:v>489.5000305175781</c:v>
                </c:pt>
                <c:pt idx="5291">
                  <c:v>489.6000061035156</c:v>
                </c:pt>
                <c:pt idx="5292">
                  <c:v>489.699981689453</c:v>
                </c:pt>
                <c:pt idx="5293">
                  <c:v>489.800018310547</c:v>
                </c:pt>
                <c:pt idx="5294">
                  <c:v>489.8999938964844</c:v>
                </c:pt>
                <c:pt idx="5295">
                  <c:v>490.0000305175781</c:v>
                </c:pt>
                <c:pt idx="5296">
                  <c:v>490.1000061035156</c:v>
                </c:pt>
                <c:pt idx="5297">
                  <c:v>490.199981689453</c:v>
                </c:pt>
                <c:pt idx="5298">
                  <c:v>490.300018310547</c:v>
                </c:pt>
                <c:pt idx="5299">
                  <c:v>490.3999938964844</c:v>
                </c:pt>
                <c:pt idx="5300">
                  <c:v>490.5000305175781</c:v>
                </c:pt>
                <c:pt idx="5301">
                  <c:v>490.6000061035156</c:v>
                </c:pt>
                <c:pt idx="5302">
                  <c:v>490.699981689453</c:v>
                </c:pt>
                <c:pt idx="5303">
                  <c:v>490.800018310547</c:v>
                </c:pt>
                <c:pt idx="5304">
                  <c:v>490.8999938964844</c:v>
                </c:pt>
                <c:pt idx="5305">
                  <c:v>491.0000305175781</c:v>
                </c:pt>
                <c:pt idx="5306">
                  <c:v>491.1000061035156</c:v>
                </c:pt>
                <c:pt idx="5307">
                  <c:v>491.199981689453</c:v>
                </c:pt>
                <c:pt idx="5308">
                  <c:v>491.300018310547</c:v>
                </c:pt>
                <c:pt idx="5309">
                  <c:v>491.3999938964844</c:v>
                </c:pt>
                <c:pt idx="5310">
                  <c:v>491.5000305175781</c:v>
                </c:pt>
                <c:pt idx="5311">
                  <c:v>491.6000061035156</c:v>
                </c:pt>
                <c:pt idx="5312">
                  <c:v>491.699981689453</c:v>
                </c:pt>
                <c:pt idx="5313">
                  <c:v>491.800018310547</c:v>
                </c:pt>
                <c:pt idx="5314">
                  <c:v>491.8999938964844</c:v>
                </c:pt>
                <c:pt idx="5315">
                  <c:v>492.0000305175781</c:v>
                </c:pt>
                <c:pt idx="5316">
                  <c:v>492.1000061035156</c:v>
                </c:pt>
                <c:pt idx="5317">
                  <c:v>492.199981689453</c:v>
                </c:pt>
                <c:pt idx="5318">
                  <c:v>492.300018310547</c:v>
                </c:pt>
                <c:pt idx="5319">
                  <c:v>492.3999938964844</c:v>
                </c:pt>
                <c:pt idx="5320">
                  <c:v>492.5000305175781</c:v>
                </c:pt>
                <c:pt idx="5321">
                  <c:v>492.6000061035156</c:v>
                </c:pt>
                <c:pt idx="5322">
                  <c:v>492.699981689453</c:v>
                </c:pt>
                <c:pt idx="5323">
                  <c:v>492.800018310547</c:v>
                </c:pt>
                <c:pt idx="5324">
                  <c:v>492.8999938964844</c:v>
                </c:pt>
                <c:pt idx="5325">
                  <c:v>493.0000305175781</c:v>
                </c:pt>
                <c:pt idx="5326">
                  <c:v>493.1000061035156</c:v>
                </c:pt>
                <c:pt idx="5327">
                  <c:v>493.199981689453</c:v>
                </c:pt>
                <c:pt idx="5328">
                  <c:v>493.300018310547</c:v>
                </c:pt>
                <c:pt idx="5329">
                  <c:v>493.3999938964844</c:v>
                </c:pt>
                <c:pt idx="5330">
                  <c:v>493.5000305175781</c:v>
                </c:pt>
                <c:pt idx="5331">
                  <c:v>493.6000061035156</c:v>
                </c:pt>
                <c:pt idx="5332">
                  <c:v>493.699981689453</c:v>
                </c:pt>
                <c:pt idx="5333">
                  <c:v>493.800018310547</c:v>
                </c:pt>
                <c:pt idx="5334">
                  <c:v>493.8999938964844</c:v>
                </c:pt>
                <c:pt idx="5335">
                  <c:v>494.0000305175781</c:v>
                </c:pt>
                <c:pt idx="5336">
                  <c:v>494.1000061035156</c:v>
                </c:pt>
                <c:pt idx="5337">
                  <c:v>494.199981689453</c:v>
                </c:pt>
                <c:pt idx="5338">
                  <c:v>494.300018310547</c:v>
                </c:pt>
                <c:pt idx="5339">
                  <c:v>494.3999938964844</c:v>
                </c:pt>
                <c:pt idx="5340">
                  <c:v>494.5000305175781</c:v>
                </c:pt>
                <c:pt idx="5341">
                  <c:v>494.6000061035156</c:v>
                </c:pt>
                <c:pt idx="5342">
                  <c:v>494.699981689453</c:v>
                </c:pt>
                <c:pt idx="5343">
                  <c:v>494.800018310547</c:v>
                </c:pt>
                <c:pt idx="5344">
                  <c:v>494.8999938964844</c:v>
                </c:pt>
                <c:pt idx="5345">
                  <c:v>495.0000305175781</c:v>
                </c:pt>
                <c:pt idx="5346">
                  <c:v>495.1000061035156</c:v>
                </c:pt>
                <c:pt idx="5347">
                  <c:v>495.199981689453</c:v>
                </c:pt>
                <c:pt idx="5348">
                  <c:v>495.300018310547</c:v>
                </c:pt>
                <c:pt idx="5349">
                  <c:v>495.3999938964844</c:v>
                </c:pt>
                <c:pt idx="5350">
                  <c:v>495.5000305175781</c:v>
                </c:pt>
                <c:pt idx="5351">
                  <c:v>495.6000061035156</c:v>
                </c:pt>
                <c:pt idx="5352">
                  <c:v>495.699981689453</c:v>
                </c:pt>
                <c:pt idx="5353">
                  <c:v>495.800018310547</c:v>
                </c:pt>
                <c:pt idx="5354">
                  <c:v>495.8999938964844</c:v>
                </c:pt>
                <c:pt idx="5355">
                  <c:v>496.0000305175781</c:v>
                </c:pt>
                <c:pt idx="5356">
                  <c:v>496.1000061035156</c:v>
                </c:pt>
                <c:pt idx="5357">
                  <c:v>496.199981689453</c:v>
                </c:pt>
                <c:pt idx="5358">
                  <c:v>496.300018310547</c:v>
                </c:pt>
                <c:pt idx="5359">
                  <c:v>496.3999938964844</c:v>
                </c:pt>
                <c:pt idx="5360">
                  <c:v>496.5000305175781</c:v>
                </c:pt>
                <c:pt idx="5361">
                  <c:v>496.6000061035156</c:v>
                </c:pt>
                <c:pt idx="5362">
                  <c:v>496.699981689453</c:v>
                </c:pt>
                <c:pt idx="5363">
                  <c:v>496.800018310547</c:v>
                </c:pt>
                <c:pt idx="5364">
                  <c:v>496.8999938964844</c:v>
                </c:pt>
                <c:pt idx="5365">
                  <c:v>497.0000305175781</c:v>
                </c:pt>
                <c:pt idx="5366">
                  <c:v>497.1000061035156</c:v>
                </c:pt>
                <c:pt idx="5367">
                  <c:v>497.199981689453</c:v>
                </c:pt>
                <c:pt idx="5368">
                  <c:v>497.300018310547</c:v>
                </c:pt>
                <c:pt idx="5369">
                  <c:v>497.3999938964844</c:v>
                </c:pt>
                <c:pt idx="5370">
                  <c:v>497.5000305175781</c:v>
                </c:pt>
                <c:pt idx="5371">
                  <c:v>497.6000061035156</c:v>
                </c:pt>
                <c:pt idx="5372">
                  <c:v>497.699981689453</c:v>
                </c:pt>
                <c:pt idx="5373">
                  <c:v>497.800018310547</c:v>
                </c:pt>
                <c:pt idx="5374">
                  <c:v>497.8999938964844</c:v>
                </c:pt>
                <c:pt idx="5375">
                  <c:v>498.0000305175781</c:v>
                </c:pt>
                <c:pt idx="5376">
                  <c:v>498.1000061035156</c:v>
                </c:pt>
                <c:pt idx="5377">
                  <c:v>498.199981689453</c:v>
                </c:pt>
                <c:pt idx="5378">
                  <c:v>498.300018310547</c:v>
                </c:pt>
                <c:pt idx="5379">
                  <c:v>498.3999938964844</c:v>
                </c:pt>
                <c:pt idx="5380">
                  <c:v>498.5000305175781</c:v>
                </c:pt>
                <c:pt idx="5381">
                  <c:v>498.6000061035156</c:v>
                </c:pt>
                <c:pt idx="5382">
                  <c:v>498.699981689453</c:v>
                </c:pt>
                <c:pt idx="5383">
                  <c:v>498.800018310547</c:v>
                </c:pt>
                <c:pt idx="5384">
                  <c:v>498.8999938964844</c:v>
                </c:pt>
                <c:pt idx="5385">
                  <c:v>499.0000305175781</c:v>
                </c:pt>
                <c:pt idx="5386">
                  <c:v>499.1000061035156</c:v>
                </c:pt>
                <c:pt idx="5387">
                  <c:v>499.199981689453</c:v>
                </c:pt>
                <c:pt idx="5388">
                  <c:v>499.300018310547</c:v>
                </c:pt>
                <c:pt idx="5389">
                  <c:v>499.3999938964844</c:v>
                </c:pt>
                <c:pt idx="5390">
                  <c:v>499.5000305175781</c:v>
                </c:pt>
                <c:pt idx="5391">
                  <c:v>499.6000061035156</c:v>
                </c:pt>
                <c:pt idx="5392">
                  <c:v>499.699981689453</c:v>
                </c:pt>
                <c:pt idx="5393">
                  <c:v>499.800018310547</c:v>
                </c:pt>
                <c:pt idx="5394">
                  <c:v>499.8999938964844</c:v>
                </c:pt>
                <c:pt idx="5395">
                  <c:v>500.0000305175781</c:v>
                </c:pt>
                <c:pt idx="5396">
                  <c:v>500.1000061035156</c:v>
                </c:pt>
                <c:pt idx="5397">
                  <c:v>500.199981689453</c:v>
                </c:pt>
                <c:pt idx="5398">
                  <c:v>500.300018310547</c:v>
                </c:pt>
                <c:pt idx="5399">
                  <c:v>500.3999938964844</c:v>
                </c:pt>
                <c:pt idx="5400">
                  <c:v>500.5000305175781</c:v>
                </c:pt>
                <c:pt idx="5401">
                  <c:v>500.6000061035156</c:v>
                </c:pt>
                <c:pt idx="5402">
                  <c:v>500.699981689453</c:v>
                </c:pt>
                <c:pt idx="5403">
                  <c:v>500.800018310547</c:v>
                </c:pt>
                <c:pt idx="5404">
                  <c:v>500.8999938964844</c:v>
                </c:pt>
                <c:pt idx="5405">
                  <c:v>501.0000305175781</c:v>
                </c:pt>
                <c:pt idx="5406">
                  <c:v>501.1000061035156</c:v>
                </c:pt>
                <c:pt idx="5407">
                  <c:v>501.199981689453</c:v>
                </c:pt>
                <c:pt idx="5408">
                  <c:v>501.300018310547</c:v>
                </c:pt>
                <c:pt idx="5409">
                  <c:v>501.3999938964844</c:v>
                </c:pt>
                <c:pt idx="5410">
                  <c:v>501.5000305175781</c:v>
                </c:pt>
                <c:pt idx="5411">
                  <c:v>501.6000061035156</c:v>
                </c:pt>
                <c:pt idx="5412">
                  <c:v>501.699981689453</c:v>
                </c:pt>
                <c:pt idx="5413">
                  <c:v>501.800018310547</c:v>
                </c:pt>
                <c:pt idx="5414">
                  <c:v>501.8999938964844</c:v>
                </c:pt>
                <c:pt idx="5415">
                  <c:v>502.0000305175781</c:v>
                </c:pt>
                <c:pt idx="5416">
                  <c:v>502.1000061035156</c:v>
                </c:pt>
                <c:pt idx="5417">
                  <c:v>502.199981689453</c:v>
                </c:pt>
                <c:pt idx="5418">
                  <c:v>502.300018310547</c:v>
                </c:pt>
                <c:pt idx="5419">
                  <c:v>502.3999938964844</c:v>
                </c:pt>
                <c:pt idx="5420">
                  <c:v>502.5000305175781</c:v>
                </c:pt>
                <c:pt idx="5421">
                  <c:v>502.6000061035156</c:v>
                </c:pt>
                <c:pt idx="5422">
                  <c:v>502.699981689453</c:v>
                </c:pt>
                <c:pt idx="5423">
                  <c:v>502.800018310547</c:v>
                </c:pt>
                <c:pt idx="5424">
                  <c:v>502.8999938964844</c:v>
                </c:pt>
                <c:pt idx="5425">
                  <c:v>503.0000305175781</c:v>
                </c:pt>
                <c:pt idx="5426">
                  <c:v>503.1000061035156</c:v>
                </c:pt>
                <c:pt idx="5427">
                  <c:v>503.199981689453</c:v>
                </c:pt>
                <c:pt idx="5428">
                  <c:v>503.300018310547</c:v>
                </c:pt>
                <c:pt idx="5429">
                  <c:v>503.3999938964844</c:v>
                </c:pt>
                <c:pt idx="5430">
                  <c:v>503.5000305175781</c:v>
                </c:pt>
                <c:pt idx="5431">
                  <c:v>503.6000061035156</c:v>
                </c:pt>
                <c:pt idx="5432">
                  <c:v>503.699981689453</c:v>
                </c:pt>
                <c:pt idx="5433">
                  <c:v>503.800018310547</c:v>
                </c:pt>
                <c:pt idx="5434">
                  <c:v>503.8999938964844</c:v>
                </c:pt>
                <c:pt idx="5435">
                  <c:v>504.0000305175781</c:v>
                </c:pt>
                <c:pt idx="5436">
                  <c:v>504.1000061035156</c:v>
                </c:pt>
                <c:pt idx="5437">
                  <c:v>504.199981689453</c:v>
                </c:pt>
                <c:pt idx="5438">
                  <c:v>504.300018310547</c:v>
                </c:pt>
                <c:pt idx="5439">
                  <c:v>504.3999938964844</c:v>
                </c:pt>
                <c:pt idx="5440">
                  <c:v>504.5000305175781</c:v>
                </c:pt>
                <c:pt idx="5441">
                  <c:v>504.6000061035156</c:v>
                </c:pt>
                <c:pt idx="5442">
                  <c:v>504.699981689453</c:v>
                </c:pt>
                <c:pt idx="5443">
                  <c:v>504.800018310547</c:v>
                </c:pt>
                <c:pt idx="5444">
                  <c:v>504.8999938964844</c:v>
                </c:pt>
                <c:pt idx="5445">
                  <c:v>505.0000305175781</c:v>
                </c:pt>
                <c:pt idx="5446">
                  <c:v>505.1000061035156</c:v>
                </c:pt>
                <c:pt idx="5447">
                  <c:v>505.199981689453</c:v>
                </c:pt>
                <c:pt idx="5448">
                  <c:v>505.300018310547</c:v>
                </c:pt>
                <c:pt idx="5449">
                  <c:v>505.3999938964844</c:v>
                </c:pt>
                <c:pt idx="5450">
                  <c:v>505.5000305175781</c:v>
                </c:pt>
                <c:pt idx="5451">
                  <c:v>505.6000061035156</c:v>
                </c:pt>
                <c:pt idx="5452">
                  <c:v>505.699981689453</c:v>
                </c:pt>
                <c:pt idx="5453">
                  <c:v>505.800018310547</c:v>
                </c:pt>
                <c:pt idx="5454">
                  <c:v>505.8999938964844</c:v>
                </c:pt>
                <c:pt idx="5455">
                  <c:v>506.0000305175781</c:v>
                </c:pt>
                <c:pt idx="5456">
                  <c:v>506.1000061035156</c:v>
                </c:pt>
                <c:pt idx="5457">
                  <c:v>506.199981689453</c:v>
                </c:pt>
                <c:pt idx="5458">
                  <c:v>506.300018310547</c:v>
                </c:pt>
                <c:pt idx="5459">
                  <c:v>506.3999938964844</c:v>
                </c:pt>
                <c:pt idx="5460">
                  <c:v>506.5000305175781</c:v>
                </c:pt>
                <c:pt idx="5461">
                  <c:v>506.6000061035156</c:v>
                </c:pt>
                <c:pt idx="5462">
                  <c:v>506.699981689453</c:v>
                </c:pt>
                <c:pt idx="5463">
                  <c:v>506.800018310547</c:v>
                </c:pt>
                <c:pt idx="5464">
                  <c:v>506.8999938964844</c:v>
                </c:pt>
                <c:pt idx="5465">
                  <c:v>507.0000305175781</c:v>
                </c:pt>
                <c:pt idx="5466">
                  <c:v>507.1000061035156</c:v>
                </c:pt>
                <c:pt idx="5467">
                  <c:v>507.199981689453</c:v>
                </c:pt>
                <c:pt idx="5468">
                  <c:v>507.300018310547</c:v>
                </c:pt>
                <c:pt idx="5469">
                  <c:v>507.3999938964844</c:v>
                </c:pt>
                <c:pt idx="5470">
                  <c:v>507.5000305175781</c:v>
                </c:pt>
                <c:pt idx="5471">
                  <c:v>507.6000061035156</c:v>
                </c:pt>
                <c:pt idx="5472">
                  <c:v>507.699981689453</c:v>
                </c:pt>
                <c:pt idx="5473">
                  <c:v>507.800018310547</c:v>
                </c:pt>
                <c:pt idx="5474">
                  <c:v>507.8999938964844</c:v>
                </c:pt>
                <c:pt idx="5475">
                  <c:v>508.0000305175781</c:v>
                </c:pt>
                <c:pt idx="5476">
                  <c:v>508.1000061035156</c:v>
                </c:pt>
                <c:pt idx="5477">
                  <c:v>508.199981689453</c:v>
                </c:pt>
                <c:pt idx="5478">
                  <c:v>508.300018310547</c:v>
                </c:pt>
                <c:pt idx="5479">
                  <c:v>508.3999938964844</c:v>
                </c:pt>
                <c:pt idx="5480">
                  <c:v>508.5000305175781</c:v>
                </c:pt>
                <c:pt idx="5481">
                  <c:v>508.6000061035156</c:v>
                </c:pt>
                <c:pt idx="5482">
                  <c:v>508.699981689453</c:v>
                </c:pt>
                <c:pt idx="5483">
                  <c:v>508.800018310547</c:v>
                </c:pt>
                <c:pt idx="5484">
                  <c:v>508.8999938964844</c:v>
                </c:pt>
                <c:pt idx="5485">
                  <c:v>509.0000305175781</c:v>
                </c:pt>
                <c:pt idx="5486">
                  <c:v>509.1000061035156</c:v>
                </c:pt>
                <c:pt idx="5487">
                  <c:v>509.199981689453</c:v>
                </c:pt>
                <c:pt idx="5488">
                  <c:v>509.300018310547</c:v>
                </c:pt>
                <c:pt idx="5489">
                  <c:v>509.3999938964844</c:v>
                </c:pt>
                <c:pt idx="5490">
                  <c:v>509.5000305175781</c:v>
                </c:pt>
                <c:pt idx="5491">
                  <c:v>509.6000061035156</c:v>
                </c:pt>
                <c:pt idx="5492">
                  <c:v>509.699981689453</c:v>
                </c:pt>
                <c:pt idx="5493">
                  <c:v>509.800018310547</c:v>
                </c:pt>
                <c:pt idx="5494">
                  <c:v>509.8999938964844</c:v>
                </c:pt>
                <c:pt idx="5495">
                  <c:v>510.0000305175781</c:v>
                </c:pt>
                <c:pt idx="5496">
                  <c:v>510.1000061035156</c:v>
                </c:pt>
                <c:pt idx="5497">
                  <c:v>510.199981689453</c:v>
                </c:pt>
                <c:pt idx="5498">
                  <c:v>510.300018310547</c:v>
                </c:pt>
                <c:pt idx="5499">
                  <c:v>510.3999938964844</c:v>
                </c:pt>
                <c:pt idx="5500">
                  <c:v>510.5000305175781</c:v>
                </c:pt>
                <c:pt idx="5501">
                  <c:v>510.6000061035156</c:v>
                </c:pt>
                <c:pt idx="5502">
                  <c:v>510.699981689453</c:v>
                </c:pt>
                <c:pt idx="5503">
                  <c:v>510.800018310547</c:v>
                </c:pt>
                <c:pt idx="5504">
                  <c:v>510.8999938964844</c:v>
                </c:pt>
                <c:pt idx="5505">
                  <c:v>511.0000305175781</c:v>
                </c:pt>
                <c:pt idx="5506">
                  <c:v>511.1000061035156</c:v>
                </c:pt>
                <c:pt idx="5507">
                  <c:v>511.199981689453</c:v>
                </c:pt>
                <c:pt idx="5508">
                  <c:v>511.300018310547</c:v>
                </c:pt>
                <c:pt idx="5509">
                  <c:v>511.3999938964844</c:v>
                </c:pt>
                <c:pt idx="5510">
                  <c:v>511.5000305175781</c:v>
                </c:pt>
                <c:pt idx="5511">
                  <c:v>511.6000061035156</c:v>
                </c:pt>
                <c:pt idx="5512">
                  <c:v>511.699981689453</c:v>
                </c:pt>
                <c:pt idx="5513">
                  <c:v>511.800018310547</c:v>
                </c:pt>
                <c:pt idx="5514">
                  <c:v>511.8999938964844</c:v>
                </c:pt>
                <c:pt idx="5515">
                  <c:v>512.0</c:v>
                </c:pt>
                <c:pt idx="5516">
                  <c:v>512.0999755859374</c:v>
                </c:pt>
                <c:pt idx="5517">
                  <c:v>512.199951171875</c:v>
                </c:pt>
                <c:pt idx="5518">
                  <c:v>512.2999877929685</c:v>
                </c:pt>
                <c:pt idx="5519">
                  <c:v>512.3999633789062</c:v>
                </c:pt>
                <c:pt idx="5520">
                  <c:v>512.5</c:v>
                </c:pt>
                <c:pt idx="5521">
                  <c:v>512.5999755859374</c:v>
                </c:pt>
                <c:pt idx="5522">
                  <c:v>512.699951171875</c:v>
                </c:pt>
                <c:pt idx="5523">
                  <c:v>512.7999877929685</c:v>
                </c:pt>
                <c:pt idx="5524">
                  <c:v>512.8999633789062</c:v>
                </c:pt>
                <c:pt idx="5525">
                  <c:v>513.0</c:v>
                </c:pt>
                <c:pt idx="5526">
                  <c:v>513.0999755859374</c:v>
                </c:pt>
                <c:pt idx="5527">
                  <c:v>513.199951171875</c:v>
                </c:pt>
                <c:pt idx="5528">
                  <c:v>513.2999877929685</c:v>
                </c:pt>
                <c:pt idx="5529">
                  <c:v>513.3999633789062</c:v>
                </c:pt>
                <c:pt idx="5530">
                  <c:v>513.5</c:v>
                </c:pt>
                <c:pt idx="5531">
                  <c:v>513.5999755859374</c:v>
                </c:pt>
                <c:pt idx="5532">
                  <c:v>513.699951171875</c:v>
                </c:pt>
                <c:pt idx="5533">
                  <c:v>513.7999877929685</c:v>
                </c:pt>
                <c:pt idx="5534">
                  <c:v>513.8999633789062</c:v>
                </c:pt>
                <c:pt idx="5535">
                  <c:v>514.0</c:v>
                </c:pt>
                <c:pt idx="5536">
                  <c:v>514.0999755859374</c:v>
                </c:pt>
                <c:pt idx="5537">
                  <c:v>514.199951171875</c:v>
                </c:pt>
                <c:pt idx="5538">
                  <c:v>514.2999877929685</c:v>
                </c:pt>
                <c:pt idx="5539">
                  <c:v>514.3999633789062</c:v>
                </c:pt>
                <c:pt idx="5540">
                  <c:v>514.5</c:v>
                </c:pt>
                <c:pt idx="5541">
                  <c:v>514.5999755859374</c:v>
                </c:pt>
                <c:pt idx="5542">
                  <c:v>514.699951171875</c:v>
                </c:pt>
                <c:pt idx="5543">
                  <c:v>514.7999877929685</c:v>
                </c:pt>
                <c:pt idx="5544">
                  <c:v>514.8999633789062</c:v>
                </c:pt>
                <c:pt idx="5545">
                  <c:v>515.0</c:v>
                </c:pt>
                <c:pt idx="5546">
                  <c:v>515.0999755859374</c:v>
                </c:pt>
                <c:pt idx="5547">
                  <c:v>515.199951171875</c:v>
                </c:pt>
                <c:pt idx="5548">
                  <c:v>515.2999877929685</c:v>
                </c:pt>
                <c:pt idx="5549">
                  <c:v>515.3999633789062</c:v>
                </c:pt>
                <c:pt idx="5550">
                  <c:v>515.5</c:v>
                </c:pt>
                <c:pt idx="5551">
                  <c:v>515.5999755859374</c:v>
                </c:pt>
                <c:pt idx="5552">
                  <c:v>515.699951171875</c:v>
                </c:pt>
                <c:pt idx="5553">
                  <c:v>515.7999877929685</c:v>
                </c:pt>
                <c:pt idx="5554">
                  <c:v>515.8999633789062</c:v>
                </c:pt>
                <c:pt idx="5555">
                  <c:v>516.0</c:v>
                </c:pt>
                <c:pt idx="5556">
                  <c:v>516.0999755859374</c:v>
                </c:pt>
                <c:pt idx="5557">
                  <c:v>516.199951171875</c:v>
                </c:pt>
                <c:pt idx="5558">
                  <c:v>516.2999877929685</c:v>
                </c:pt>
                <c:pt idx="5559">
                  <c:v>516.3999633789062</c:v>
                </c:pt>
                <c:pt idx="5560">
                  <c:v>516.5</c:v>
                </c:pt>
                <c:pt idx="5561">
                  <c:v>516.5999755859374</c:v>
                </c:pt>
                <c:pt idx="5562">
                  <c:v>516.699951171875</c:v>
                </c:pt>
                <c:pt idx="5563">
                  <c:v>516.7999877929685</c:v>
                </c:pt>
                <c:pt idx="5564">
                  <c:v>516.8999633789062</c:v>
                </c:pt>
                <c:pt idx="5565">
                  <c:v>517.0</c:v>
                </c:pt>
                <c:pt idx="5566">
                  <c:v>517.0999755859374</c:v>
                </c:pt>
                <c:pt idx="5567">
                  <c:v>517.199951171875</c:v>
                </c:pt>
                <c:pt idx="5568">
                  <c:v>517.2999877929685</c:v>
                </c:pt>
                <c:pt idx="5569">
                  <c:v>517.3999633789062</c:v>
                </c:pt>
                <c:pt idx="5570">
                  <c:v>517.5</c:v>
                </c:pt>
                <c:pt idx="5571">
                  <c:v>517.5999755859374</c:v>
                </c:pt>
                <c:pt idx="5572">
                  <c:v>517.699951171875</c:v>
                </c:pt>
                <c:pt idx="5573">
                  <c:v>517.7999877929685</c:v>
                </c:pt>
                <c:pt idx="5574">
                  <c:v>517.8999633789062</c:v>
                </c:pt>
                <c:pt idx="5575">
                  <c:v>518.0</c:v>
                </c:pt>
                <c:pt idx="5576">
                  <c:v>518.0999755859374</c:v>
                </c:pt>
                <c:pt idx="5577">
                  <c:v>518.199951171875</c:v>
                </c:pt>
                <c:pt idx="5578">
                  <c:v>518.2999877929685</c:v>
                </c:pt>
                <c:pt idx="5579">
                  <c:v>518.3999633789062</c:v>
                </c:pt>
                <c:pt idx="5580">
                  <c:v>518.5</c:v>
                </c:pt>
                <c:pt idx="5581">
                  <c:v>518.5999755859374</c:v>
                </c:pt>
                <c:pt idx="5582">
                  <c:v>518.699951171875</c:v>
                </c:pt>
                <c:pt idx="5583">
                  <c:v>518.7999877929685</c:v>
                </c:pt>
                <c:pt idx="5584">
                  <c:v>518.8999633789062</c:v>
                </c:pt>
                <c:pt idx="5585">
                  <c:v>519.0</c:v>
                </c:pt>
                <c:pt idx="5586">
                  <c:v>519.0999755859374</c:v>
                </c:pt>
                <c:pt idx="5587">
                  <c:v>519.199951171875</c:v>
                </c:pt>
                <c:pt idx="5588">
                  <c:v>519.2999877929685</c:v>
                </c:pt>
                <c:pt idx="5589">
                  <c:v>519.3999633789062</c:v>
                </c:pt>
                <c:pt idx="5590">
                  <c:v>519.5</c:v>
                </c:pt>
                <c:pt idx="5591">
                  <c:v>519.5999755859374</c:v>
                </c:pt>
                <c:pt idx="5592">
                  <c:v>519.699951171875</c:v>
                </c:pt>
                <c:pt idx="5593">
                  <c:v>519.7999877929685</c:v>
                </c:pt>
                <c:pt idx="5594">
                  <c:v>519.8999633789062</c:v>
                </c:pt>
                <c:pt idx="5595">
                  <c:v>520.0</c:v>
                </c:pt>
                <c:pt idx="5596">
                  <c:v>520.0999755859374</c:v>
                </c:pt>
                <c:pt idx="5597">
                  <c:v>520.199951171875</c:v>
                </c:pt>
                <c:pt idx="5598">
                  <c:v>520.2999877929685</c:v>
                </c:pt>
                <c:pt idx="5599">
                  <c:v>520.3999633789062</c:v>
                </c:pt>
                <c:pt idx="5600">
                  <c:v>520.5</c:v>
                </c:pt>
                <c:pt idx="5601">
                  <c:v>520.5999755859374</c:v>
                </c:pt>
                <c:pt idx="5602">
                  <c:v>520.699951171875</c:v>
                </c:pt>
                <c:pt idx="5603">
                  <c:v>520.7999877929685</c:v>
                </c:pt>
                <c:pt idx="5604">
                  <c:v>520.8999633789062</c:v>
                </c:pt>
                <c:pt idx="5605">
                  <c:v>521.0</c:v>
                </c:pt>
                <c:pt idx="5606">
                  <c:v>521.0999755859374</c:v>
                </c:pt>
                <c:pt idx="5607">
                  <c:v>521.199951171875</c:v>
                </c:pt>
                <c:pt idx="5608">
                  <c:v>521.2999877929685</c:v>
                </c:pt>
                <c:pt idx="5609">
                  <c:v>521.3999633789062</c:v>
                </c:pt>
                <c:pt idx="5610">
                  <c:v>521.5</c:v>
                </c:pt>
                <c:pt idx="5611">
                  <c:v>521.5999755859374</c:v>
                </c:pt>
                <c:pt idx="5612">
                  <c:v>521.699951171875</c:v>
                </c:pt>
                <c:pt idx="5613">
                  <c:v>521.7999877929685</c:v>
                </c:pt>
                <c:pt idx="5614">
                  <c:v>521.8999633789062</c:v>
                </c:pt>
                <c:pt idx="5615">
                  <c:v>522.0</c:v>
                </c:pt>
                <c:pt idx="5616">
                  <c:v>522.0999755859374</c:v>
                </c:pt>
                <c:pt idx="5617">
                  <c:v>522.199951171875</c:v>
                </c:pt>
                <c:pt idx="5618">
                  <c:v>522.2999877929685</c:v>
                </c:pt>
                <c:pt idx="5619">
                  <c:v>522.3999633789062</c:v>
                </c:pt>
                <c:pt idx="5620">
                  <c:v>522.5</c:v>
                </c:pt>
                <c:pt idx="5621">
                  <c:v>522.5999755859374</c:v>
                </c:pt>
                <c:pt idx="5622">
                  <c:v>522.699951171875</c:v>
                </c:pt>
                <c:pt idx="5623">
                  <c:v>522.7999877929685</c:v>
                </c:pt>
                <c:pt idx="5624">
                  <c:v>522.8999633789062</c:v>
                </c:pt>
                <c:pt idx="5625">
                  <c:v>523.0</c:v>
                </c:pt>
                <c:pt idx="5626">
                  <c:v>523.0999755859374</c:v>
                </c:pt>
                <c:pt idx="5627">
                  <c:v>523.199951171875</c:v>
                </c:pt>
                <c:pt idx="5628">
                  <c:v>523.2999877929685</c:v>
                </c:pt>
                <c:pt idx="5629">
                  <c:v>523.3999633789062</c:v>
                </c:pt>
                <c:pt idx="5630">
                  <c:v>523.5</c:v>
                </c:pt>
                <c:pt idx="5631">
                  <c:v>523.5999755859374</c:v>
                </c:pt>
                <c:pt idx="5632">
                  <c:v>523.699951171875</c:v>
                </c:pt>
                <c:pt idx="5633">
                  <c:v>523.7999877929685</c:v>
                </c:pt>
                <c:pt idx="5634">
                  <c:v>523.8999633789062</c:v>
                </c:pt>
                <c:pt idx="5635">
                  <c:v>524.0</c:v>
                </c:pt>
                <c:pt idx="5636">
                  <c:v>524.0999755859374</c:v>
                </c:pt>
                <c:pt idx="5637">
                  <c:v>524.199951171875</c:v>
                </c:pt>
                <c:pt idx="5638">
                  <c:v>524.2999877929685</c:v>
                </c:pt>
                <c:pt idx="5639">
                  <c:v>524.3999633789062</c:v>
                </c:pt>
                <c:pt idx="5640">
                  <c:v>524.5</c:v>
                </c:pt>
                <c:pt idx="5641">
                  <c:v>524.5999755859374</c:v>
                </c:pt>
                <c:pt idx="5642">
                  <c:v>524.699951171875</c:v>
                </c:pt>
                <c:pt idx="5643">
                  <c:v>524.7999877929685</c:v>
                </c:pt>
                <c:pt idx="5644">
                  <c:v>524.8999633789062</c:v>
                </c:pt>
                <c:pt idx="5645">
                  <c:v>525.0</c:v>
                </c:pt>
                <c:pt idx="5646">
                  <c:v>525.0999755859374</c:v>
                </c:pt>
                <c:pt idx="5647">
                  <c:v>525.199951171875</c:v>
                </c:pt>
                <c:pt idx="5648">
                  <c:v>525.2999877929685</c:v>
                </c:pt>
                <c:pt idx="5649">
                  <c:v>525.3999633789062</c:v>
                </c:pt>
                <c:pt idx="5650">
                  <c:v>525.5</c:v>
                </c:pt>
                <c:pt idx="5651">
                  <c:v>525.5999755859374</c:v>
                </c:pt>
                <c:pt idx="5652">
                  <c:v>525.699951171875</c:v>
                </c:pt>
                <c:pt idx="5653">
                  <c:v>525.7999877929685</c:v>
                </c:pt>
                <c:pt idx="5654">
                  <c:v>525.8999633789062</c:v>
                </c:pt>
                <c:pt idx="5655">
                  <c:v>526.0</c:v>
                </c:pt>
                <c:pt idx="5656">
                  <c:v>526.0999755859374</c:v>
                </c:pt>
                <c:pt idx="5657">
                  <c:v>526.199951171875</c:v>
                </c:pt>
                <c:pt idx="5658">
                  <c:v>526.2999877929685</c:v>
                </c:pt>
                <c:pt idx="5659">
                  <c:v>526.3999633789062</c:v>
                </c:pt>
                <c:pt idx="5660">
                  <c:v>526.5</c:v>
                </c:pt>
                <c:pt idx="5661">
                  <c:v>526.5999755859374</c:v>
                </c:pt>
                <c:pt idx="5662">
                  <c:v>526.699951171875</c:v>
                </c:pt>
                <c:pt idx="5663">
                  <c:v>526.7999877929685</c:v>
                </c:pt>
                <c:pt idx="5664">
                  <c:v>526.8999633789062</c:v>
                </c:pt>
                <c:pt idx="5665">
                  <c:v>527.0</c:v>
                </c:pt>
                <c:pt idx="5666">
                  <c:v>527.0999755859374</c:v>
                </c:pt>
                <c:pt idx="5667">
                  <c:v>527.199951171875</c:v>
                </c:pt>
                <c:pt idx="5668">
                  <c:v>527.2999877929685</c:v>
                </c:pt>
                <c:pt idx="5669">
                  <c:v>527.3999633789062</c:v>
                </c:pt>
                <c:pt idx="5670">
                  <c:v>527.5</c:v>
                </c:pt>
                <c:pt idx="5671">
                  <c:v>527.5999755859374</c:v>
                </c:pt>
                <c:pt idx="5672">
                  <c:v>527.699951171875</c:v>
                </c:pt>
                <c:pt idx="5673">
                  <c:v>527.7999877929685</c:v>
                </c:pt>
                <c:pt idx="5674">
                  <c:v>527.8999633789062</c:v>
                </c:pt>
                <c:pt idx="5675">
                  <c:v>528.0</c:v>
                </c:pt>
                <c:pt idx="5676">
                  <c:v>528.0999755859374</c:v>
                </c:pt>
                <c:pt idx="5677">
                  <c:v>528.199951171875</c:v>
                </c:pt>
                <c:pt idx="5678">
                  <c:v>528.2999877929685</c:v>
                </c:pt>
                <c:pt idx="5679">
                  <c:v>528.3999633789062</c:v>
                </c:pt>
                <c:pt idx="5680">
                  <c:v>528.5</c:v>
                </c:pt>
                <c:pt idx="5681">
                  <c:v>528.5999755859374</c:v>
                </c:pt>
                <c:pt idx="5682">
                  <c:v>528.699951171875</c:v>
                </c:pt>
                <c:pt idx="5683">
                  <c:v>528.7999877929685</c:v>
                </c:pt>
                <c:pt idx="5684">
                  <c:v>528.8999633789062</c:v>
                </c:pt>
                <c:pt idx="5685">
                  <c:v>529.0</c:v>
                </c:pt>
                <c:pt idx="5686">
                  <c:v>529.0999755859374</c:v>
                </c:pt>
                <c:pt idx="5687">
                  <c:v>529.199951171875</c:v>
                </c:pt>
                <c:pt idx="5688">
                  <c:v>529.2999877929685</c:v>
                </c:pt>
                <c:pt idx="5689">
                  <c:v>529.3999633789062</c:v>
                </c:pt>
                <c:pt idx="5690">
                  <c:v>529.5</c:v>
                </c:pt>
                <c:pt idx="5691">
                  <c:v>529.5999755859374</c:v>
                </c:pt>
                <c:pt idx="5692">
                  <c:v>529.699951171875</c:v>
                </c:pt>
                <c:pt idx="5693">
                  <c:v>529.7999877929685</c:v>
                </c:pt>
                <c:pt idx="5694">
                  <c:v>529.8999633789062</c:v>
                </c:pt>
                <c:pt idx="5695">
                  <c:v>530.0</c:v>
                </c:pt>
                <c:pt idx="5696">
                  <c:v>530.0999755859374</c:v>
                </c:pt>
                <c:pt idx="5697">
                  <c:v>530.199951171875</c:v>
                </c:pt>
                <c:pt idx="5698">
                  <c:v>530.2999877929685</c:v>
                </c:pt>
                <c:pt idx="5699">
                  <c:v>530.3999633789062</c:v>
                </c:pt>
                <c:pt idx="5700">
                  <c:v>530.5</c:v>
                </c:pt>
                <c:pt idx="5701">
                  <c:v>530.5999755859374</c:v>
                </c:pt>
                <c:pt idx="5702">
                  <c:v>530.699951171875</c:v>
                </c:pt>
                <c:pt idx="5703">
                  <c:v>530.7999877929685</c:v>
                </c:pt>
                <c:pt idx="5704">
                  <c:v>530.8999633789062</c:v>
                </c:pt>
                <c:pt idx="5705">
                  <c:v>531.0</c:v>
                </c:pt>
                <c:pt idx="5706">
                  <c:v>531.0999755859374</c:v>
                </c:pt>
                <c:pt idx="5707">
                  <c:v>531.199951171875</c:v>
                </c:pt>
                <c:pt idx="5708">
                  <c:v>531.2999877929685</c:v>
                </c:pt>
                <c:pt idx="5709">
                  <c:v>531.3999633789062</c:v>
                </c:pt>
                <c:pt idx="5710">
                  <c:v>531.5</c:v>
                </c:pt>
                <c:pt idx="5711">
                  <c:v>531.5999755859374</c:v>
                </c:pt>
                <c:pt idx="5712">
                  <c:v>531.699951171875</c:v>
                </c:pt>
                <c:pt idx="5713">
                  <c:v>531.7999877929685</c:v>
                </c:pt>
                <c:pt idx="5714">
                  <c:v>531.8999633789062</c:v>
                </c:pt>
                <c:pt idx="5715">
                  <c:v>532.0</c:v>
                </c:pt>
                <c:pt idx="5716">
                  <c:v>532.0999755859374</c:v>
                </c:pt>
                <c:pt idx="5717">
                  <c:v>532.199951171875</c:v>
                </c:pt>
                <c:pt idx="5718">
                  <c:v>532.2999877929685</c:v>
                </c:pt>
                <c:pt idx="5719">
                  <c:v>532.3999633789062</c:v>
                </c:pt>
                <c:pt idx="5720">
                  <c:v>532.5</c:v>
                </c:pt>
                <c:pt idx="5721">
                  <c:v>532.5999755859374</c:v>
                </c:pt>
                <c:pt idx="5722">
                  <c:v>532.699951171875</c:v>
                </c:pt>
                <c:pt idx="5723">
                  <c:v>532.7999877929685</c:v>
                </c:pt>
                <c:pt idx="5724">
                  <c:v>532.8999633789062</c:v>
                </c:pt>
                <c:pt idx="5725">
                  <c:v>533.0</c:v>
                </c:pt>
                <c:pt idx="5726">
                  <c:v>533.0999755859374</c:v>
                </c:pt>
                <c:pt idx="5727">
                  <c:v>533.199951171875</c:v>
                </c:pt>
                <c:pt idx="5728">
                  <c:v>533.2999877929685</c:v>
                </c:pt>
                <c:pt idx="5729">
                  <c:v>533.3999633789062</c:v>
                </c:pt>
                <c:pt idx="5730">
                  <c:v>533.5</c:v>
                </c:pt>
                <c:pt idx="5731">
                  <c:v>533.5999755859374</c:v>
                </c:pt>
                <c:pt idx="5732">
                  <c:v>533.699951171875</c:v>
                </c:pt>
                <c:pt idx="5733">
                  <c:v>533.7999877929685</c:v>
                </c:pt>
                <c:pt idx="5734">
                  <c:v>533.8999633789062</c:v>
                </c:pt>
                <c:pt idx="5735">
                  <c:v>534.0</c:v>
                </c:pt>
                <c:pt idx="5736">
                  <c:v>534.0999755859374</c:v>
                </c:pt>
                <c:pt idx="5737">
                  <c:v>534.199951171875</c:v>
                </c:pt>
                <c:pt idx="5738">
                  <c:v>534.2999877929685</c:v>
                </c:pt>
                <c:pt idx="5739">
                  <c:v>534.3999633789062</c:v>
                </c:pt>
                <c:pt idx="5740">
                  <c:v>534.5</c:v>
                </c:pt>
                <c:pt idx="5741">
                  <c:v>534.5999755859374</c:v>
                </c:pt>
                <c:pt idx="5742">
                  <c:v>534.699951171875</c:v>
                </c:pt>
                <c:pt idx="5743">
                  <c:v>534.7999877929685</c:v>
                </c:pt>
                <c:pt idx="5744">
                  <c:v>534.8999633789062</c:v>
                </c:pt>
                <c:pt idx="5745">
                  <c:v>535.0</c:v>
                </c:pt>
                <c:pt idx="5746">
                  <c:v>535.0999755859374</c:v>
                </c:pt>
                <c:pt idx="5747">
                  <c:v>535.199951171875</c:v>
                </c:pt>
                <c:pt idx="5748">
                  <c:v>535.2999877929685</c:v>
                </c:pt>
                <c:pt idx="5749">
                  <c:v>535.3999633789062</c:v>
                </c:pt>
                <c:pt idx="5750">
                  <c:v>535.5</c:v>
                </c:pt>
                <c:pt idx="5751">
                  <c:v>535.5999755859374</c:v>
                </c:pt>
                <c:pt idx="5752">
                  <c:v>535.699951171875</c:v>
                </c:pt>
                <c:pt idx="5753">
                  <c:v>535.7999877929685</c:v>
                </c:pt>
                <c:pt idx="5754">
                  <c:v>535.8999633789062</c:v>
                </c:pt>
                <c:pt idx="5755">
                  <c:v>536.0</c:v>
                </c:pt>
                <c:pt idx="5756">
                  <c:v>536.0999755859374</c:v>
                </c:pt>
                <c:pt idx="5757">
                  <c:v>536.199951171875</c:v>
                </c:pt>
                <c:pt idx="5758">
                  <c:v>536.2999877929685</c:v>
                </c:pt>
                <c:pt idx="5759">
                  <c:v>536.3999633789062</c:v>
                </c:pt>
                <c:pt idx="5760">
                  <c:v>536.5</c:v>
                </c:pt>
                <c:pt idx="5761">
                  <c:v>536.5999755859374</c:v>
                </c:pt>
                <c:pt idx="5762">
                  <c:v>536.699951171875</c:v>
                </c:pt>
                <c:pt idx="5763">
                  <c:v>536.7999877929685</c:v>
                </c:pt>
                <c:pt idx="5764">
                  <c:v>536.8999633789062</c:v>
                </c:pt>
                <c:pt idx="5765">
                  <c:v>537.0</c:v>
                </c:pt>
                <c:pt idx="5766">
                  <c:v>537.0999755859374</c:v>
                </c:pt>
                <c:pt idx="5767">
                  <c:v>537.199951171875</c:v>
                </c:pt>
                <c:pt idx="5768">
                  <c:v>537.2999877929685</c:v>
                </c:pt>
                <c:pt idx="5769">
                  <c:v>537.3999633789062</c:v>
                </c:pt>
                <c:pt idx="5770">
                  <c:v>537.5</c:v>
                </c:pt>
                <c:pt idx="5771">
                  <c:v>537.5999755859374</c:v>
                </c:pt>
                <c:pt idx="5772">
                  <c:v>537.699951171875</c:v>
                </c:pt>
                <c:pt idx="5773">
                  <c:v>537.7999877929685</c:v>
                </c:pt>
                <c:pt idx="5774">
                  <c:v>537.8999633789062</c:v>
                </c:pt>
                <c:pt idx="5775">
                  <c:v>538.0</c:v>
                </c:pt>
                <c:pt idx="5776">
                  <c:v>538.0999755859374</c:v>
                </c:pt>
                <c:pt idx="5777">
                  <c:v>538.199951171875</c:v>
                </c:pt>
                <c:pt idx="5778">
                  <c:v>538.2999877929685</c:v>
                </c:pt>
                <c:pt idx="5779">
                  <c:v>538.3999633789062</c:v>
                </c:pt>
                <c:pt idx="5780">
                  <c:v>538.5</c:v>
                </c:pt>
                <c:pt idx="5781">
                  <c:v>538.5999755859374</c:v>
                </c:pt>
                <c:pt idx="5782">
                  <c:v>538.699951171875</c:v>
                </c:pt>
                <c:pt idx="5783">
                  <c:v>538.7999877929685</c:v>
                </c:pt>
                <c:pt idx="5784">
                  <c:v>538.8999633789062</c:v>
                </c:pt>
                <c:pt idx="5785">
                  <c:v>539.0</c:v>
                </c:pt>
                <c:pt idx="5786">
                  <c:v>539.0999755859374</c:v>
                </c:pt>
                <c:pt idx="5787">
                  <c:v>539.199951171875</c:v>
                </c:pt>
                <c:pt idx="5788">
                  <c:v>539.2999877929685</c:v>
                </c:pt>
                <c:pt idx="5789">
                  <c:v>539.3999633789062</c:v>
                </c:pt>
                <c:pt idx="5790">
                  <c:v>539.5</c:v>
                </c:pt>
                <c:pt idx="5791">
                  <c:v>539.5999755859374</c:v>
                </c:pt>
                <c:pt idx="5792">
                  <c:v>539.699951171875</c:v>
                </c:pt>
                <c:pt idx="5793">
                  <c:v>539.7999877929685</c:v>
                </c:pt>
                <c:pt idx="5794">
                  <c:v>539.8999633789062</c:v>
                </c:pt>
                <c:pt idx="5795">
                  <c:v>540.0</c:v>
                </c:pt>
                <c:pt idx="5796">
                  <c:v>540.0999755859374</c:v>
                </c:pt>
                <c:pt idx="5797">
                  <c:v>540.199951171875</c:v>
                </c:pt>
                <c:pt idx="5798">
                  <c:v>540.2999877929685</c:v>
                </c:pt>
                <c:pt idx="5799">
                  <c:v>540.3999633789062</c:v>
                </c:pt>
                <c:pt idx="5800">
                  <c:v>540.5</c:v>
                </c:pt>
                <c:pt idx="5801">
                  <c:v>540.5999755859374</c:v>
                </c:pt>
                <c:pt idx="5802">
                  <c:v>540.699951171875</c:v>
                </c:pt>
                <c:pt idx="5803">
                  <c:v>540.7999877929685</c:v>
                </c:pt>
                <c:pt idx="5804">
                  <c:v>540.8999633789062</c:v>
                </c:pt>
                <c:pt idx="5805">
                  <c:v>541.0</c:v>
                </c:pt>
                <c:pt idx="5806">
                  <c:v>541.0999755859374</c:v>
                </c:pt>
                <c:pt idx="5807">
                  <c:v>541.199951171875</c:v>
                </c:pt>
                <c:pt idx="5808">
                  <c:v>541.2999877929685</c:v>
                </c:pt>
                <c:pt idx="5809">
                  <c:v>541.3999633789062</c:v>
                </c:pt>
                <c:pt idx="5810">
                  <c:v>541.5</c:v>
                </c:pt>
                <c:pt idx="5811">
                  <c:v>541.5999755859374</c:v>
                </c:pt>
                <c:pt idx="5812">
                  <c:v>541.699951171875</c:v>
                </c:pt>
                <c:pt idx="5813">
                  <c:v>541.7999877929685</c:v>
                </c:pt>
                <c:pt idx="5814">
                  <c:v>541.8999633789062</c:v>
                </c:pt>
                <c:pt idx="5815">
                  <c:v>542.0</c:v>
                </c:pt>
                <c:pt idx="5816">
                  <c:v>542.0999755859374</c:v>
                </c:pt>
                <c:pt idx="5817">
                  <c:v>542.199951171875</c:v>
                </c:pt>
                <c:pt idx="5818">
                  <c:v>542.2999877929685</c:v>
                </c:pt>
                <c:pt idx="5819">
                  <c:v>542.3999633789062</c:v>
                </c:pt>
                <c:pt idx="5820">
                  <c:v>542.5</c:v>
                </c:pt>
                <c:pt idx="5821">
                  <c:v>542.5999755859374</c:v>
                </c:pt>
                <c:pt idx="5822">
                  <c:v>542.699951171875</c:v>
                </c:pt>
                <c:pt idx="5823">
                  <c:v>542.7999877929685</c:v>
                </c:pt>
                <c:pt idx="5824">
                  <c:v>542.8999633789062</c:v>
                </c:pt>
                <c:pt idx="5825">
                  <c:v>543.0</c:v>
                </c:pt>
                <c:pt idx="5826">
                  <c:v>543.0999755859374</c:v>
                </c:pt>
                <c:pt idx="5827">
                  <c:v>543.199951171875</c:v>
                </c:pt>
                <c:pt idx="5828">
                  <c:v>543.2999877929685</c:v>
                </c:pt>
                <c:pt idx="5829">
                  <c:v>543.3999633789062</c:v>
                </c:pt>
                <c:pt idx="5830">
                  <c:v>543.5</c:v>
                </c:pt>
                <c:pt idx="5831">
                  <c:v>543.5999755859374</c:v>
                </c:pt>
                <c:pt idx="5832">
                  <c:v>543.699951171875</c:v>
                </c:pt>
                <c:pt idx="5833">
                  <c:v>543.7999877929685</c:v>
                </c:pt>
                <c:pt idx="5834">
                  <c:v>543.8999633789062</c:v>
                </c:pt>
                <c:pt idx="5835">
                  <c:v>544.0</c:v>
                </c:pt>
                <c:pt idx="5836">
                  <c:v>544.0999755859374</c:v>
                </c:pt>
                <c:pt idx="5837">
                  <c:v>544.199951171875</c:v>
                </c:pt>
                <c:pt idx="5838">
                  <c:v>544.2999877929685</c:v>
                </c:pt>
                <c:pt idx="5839">
                  <c:v>544.3999633789062</c:v>
                </c:pt>
                <c:pt idx="5840">
                  <c:v>544.5</c:v>
                </c:pt>
                <c:pt idx="5841">
                  <c:v>544.5999755859374</c:v>
                </c:pt>
                <c:pt idx="5842">
                  <c:v>544.699951171875</c:v>
                </c:pt>
                <c:pt idx="5843">
                  <c:v>544.7999877929685</c:v>
                </c:pt>
                <c:pt idx="5844">
                  <c:v>544.8999633789062</c:v>
                </c:pt>
                <c:pt idx="5845">
                  <c:v>545.0</c:v>
                </c:pt>
                <c:pt idx="5846">
                  <c:v>545.0999755859374</c:v>
                </c:pt>
                <c:pt idx="5847">
                  <c:v>545.199951171875</c:v>
                </c:pt>
                <c:pt idx="5848">
                  <c:v>545.2999877929685</c:v>
                </c:pt>
                <c:pt idx="5849">
                  <c:v>545.3999633789062</c:v>
                </c:pt>
                <c:pt idx="5850">
                  <c:v>545.5</c:v>
                </c:pt>
                <c:pt idx="5851">
                  <c:v>545.5999755859374</c:v>
                </c:pt>
                <c:pt idx="5852">
                  <c:v>545.699951171875</c:v>
                </c:pt>
                <c:pt idx="5853">
                  <c:v>545.7999877929685</c:v>
                </c:pt>
                <c:pt idx="5854">
                  <c:v>545.8999633789062</c:v>
                </c:pt>
                <c:pt idx="5855">
                  <c:v>546.0</c:v>
                </c:pt>
                <c:pt idx="5856">
                  <c:v>546.0999755859374</c:v>
                </c:pt>
                <c:pt idx="5857">
                  <c:v>546.199951171875</c:v>
                </c:pt>
                <c:pt idx="5858">
                  <c:v>546.2999877929685</c:v>
                </c:pt>
                <c:pt idx="5859">
                  <c:v>546.3999633789062</c:v>
                </c:pt>
                <c:pt idx="5860">
                  <c:v>546.5</c:v>
                </c:pt>
                <c:pt idx="5861">
                  <c:v>546.5999755859374</c:v>
                </c:pt>
                <c:pt idx="5862">
                  <c:v>546.699951171875</c:v>
                </c:pt>
                <c:pt idx="5863">
                  <c:v>546.7999877929685</c:v>
                </c:pt>
                <c:pt idx="5864">
                  <c:v>546.8999633789062</c:v>
                </c:pt>
                <c:pt idx="5865">
                  <c:v>547.0</c:v>
                </c:pt>
                <c:pt idx="5866">
                  <c:v>547.0999755859374</c:v>
                </c:pt>
                <c:pt idx="5867">
                  <c:v>547.199951171875</c:v>
                </c:pt>
                <c:pt idx="5868">
                  <c:v>547.2999877929685</c:v>
                </c:pt>
                <c:pt idx="5869">
                  <c:v>547.3999633789062</c:v>
                </c:pt>
                <c:pt idx="5870">
                  <c:v>547.5</c:v>
                </c:pt>
                <c:pt idx="5871">
                  <c:v>547.5999755859374</c:v>
                </c:pt>
                <c:pt idx="5872">
                  <c:v>547.699951171875</c:v>
                </c:pt>
                <c:pt idx="5873">
                  <c:v>547.7999877929685</c:v>
                </c:pt>
                <c:pt idx="5874">
                  <c:v>547.8999633789062</c:v>
                </c:pt>
                <c:pt idx="5875">
                  <c:v>548.0</c:v>
                </c:pt>
                <c:pt idx="5876">
                  <c:v>548.0999755859374</c:v>
                </c:pt>
                <c:pt idx="5877">
                  <c:v>548.199951171875</c:v>
                </c:pt>
                <c:pt idx="5878">
                  <c:v>548.2999877929685</c:v>
                </c:pt>
                <c:pt idx="5879">
                  <c:v>548.3999633789062</c:v>
                </c:pt>
                <c:pt idx="5880">
                  <c:v>548.5</c:v>
                </c:pt>
                <c:pt idx="5881">
                  <c:v>548.5999755859374</c:v>
                </c:pt>
                <c:pt idx="5882">
                  <c:v>548.699951171875</c:v>
                </c:pt>
                <c:pt idx="5883">
                  <c:v>548.7999877929685</c:v>
                </c:pt>
                <c:pt idx="5884">
                  <c:v>548.8999633789062</c:v>
                </c:pt>
                <c:pt idx="5885">
                  <c:v>549.0</c:v>
                </c:pt>
                <c:pt idx="5886">
                  <c:v>549.0999755859374</c:v>
                </c:pt>
                <c:pt idx="5887">
                  <c:v>549.199951171875</c:v>
                </c:pt>
                <c:pt idx="5888">
                  <c:v>549.2999877929685</c:v>
                </c:pt>
                <c:pt idx="5889">
                  <c:v>549.3999633789062</c:v>
                </c:pt>
                <c:pt idx="5890">
                  <c:v>549.5</c:v>
                </c:pt>
                <c:pt idx="5891">
                  <c:v>549.5999755859374</c:v>
                </c:pt>
                <c:pt idx="5892">
                  <c:v>549.699951171875</c:v>
                </c:pt>
                <c:pt idx="5893">
                  <c:v>549.7999877929685</c:v>
                </c:pt>
                <c:pt idx="5894">
                  <c:v>549.8999633789062</c:v>
                </c:pt>
                <c:pt idx="5895">
                  <c:v>550.0</c:v>
                </c:pt>
                <c:pt idx="5896">
                  <c:v>550.0999755859374</c:v>
                </c:pt>
                <c:pt idx="5897">
                  <c:v>550.199951171875</c:v>
                </c:pt>
                <c:pt idx="5898">
                  <c:v>550.2999877929685</c:v>
                </c:pt>
                <c:pt idx="5899">
                  <c:v>550.3999633789062</c:v>
                </c:pt>
                <c:pt idx="5900">
                  <c:v>550.5</c:v>
                </c:pt>
                <c:pt idx="5901">
                  <c:v>550.5999755859374</c:v>
                </c:pt>
                <c:pt idx="5902">
                  <c:v>550.699951171875</c:v>
                </c:pt>
                <c:pt idx="5903">
                  <c:v>550.7999877929685</c:v>
                </c:pt>
                <c:pt idx="5904">
                  <c:v>550.8999633789062</c:v>
                </c:pt>
                <c:pt idx="5905">
                  <c:v>551.0</c:v>
                </c:pt>
                <c:pt idx="5906">
                  <c:v>551.0999755859374</c:v>
                </c:pt>
                <c:pt idx="5907">
                  <c:v>551.199951171875</c:v>
                </c:pt>
                <c:pt idx="5908">
                  <c:v>551.2999877929685</c:v>
                </c:pt>
                <c:pt idx="5909">
                  <c:v>551.3999633789062</c:v>
                </c:pt>
                <c:pt idx="5910">
                  <c:v>551.5</c:v>
                </c:pt>
                <c:pt idx="5911">
                  <c:v>551.5999755859374</c:v>
                </c:pt>
                <c:pt idx="5912">
                  <c:v>551.699951171875</c:v>
                </c:pt>
                <c:pt idx="5913">
                  <c:v>551.7999877929685</c:v>
                </c:pt>
                <c:pt idx="5914">
                  <c:v>551.8999633789062</c:v>
                </c:pt>
                <c:pt idx="5915">
                  <c:v>552.0</c:v>
                </c:pt>
                <c:pt idx="5916">
                  <c:v>552.0999755859374</c:v>
                </c:pt>
                <c:pt idx="5917">
                  <c:v>552.199951171875</c:v>
                </c:pt>
                <c:pt idx="5918">
                  <c:v>552.2999877929685</c:v>
                </c:pt>
                <c:pt idx="5919">
                  <c:v>552.3999633789062</c:v>
                </c:pt>
                <c:pt idx="5920">
                  <c:v>552.5</c:v>
                </c:pt>
                <c:pt idx="5921">
                  <c:v>552.5999755859374</c:v>
                </c:pt>
                <c:pt idx="5922">
                  <c:v>552.699951171875</c:v>
                </c:pt>
                <c:pt idx="5923">
                  <c:v>552.7999877929685</c:v>
                </c:pt>
                <c:pt idx="5924">
                  <c:v>552.8999633789062</c:v>
                </c:pt>
                <c:pt idx="5925">
                  <c:v>553.0</c:v>
                </c:pt>
                <c:pt idx="5926">
                  <c:v>553.0999755859374</c:v>
                </c:pt>
                <c:pt idx="5927">
                  <c:v>553.199951171875</c:v>
                </c:pt>
                <c:pt idx="5928">
                  <c:v>553.2999877929685</c:v>
                </c:pt>
                <c:pt idx="5929">
                  <c:v>553.3999633789062</c:v>
                </c:pt>
                <c:pt idx="5930">
                  <c:v>553.5</c:v>
                </c:pt>
                <c:pt idx="5931">
                  <c:v>553.5999755859374</c:v>
                </c:pt>
                <c:pt idx="5932">
                  <c:v>553.699951171875</c:v>
                </c:pt>
                <c:pt idx="5933">
                  <c:v>553.7999877929685</c:v>
                </c:pt>
                <c:pt idx="5934">
                  <c:v>553.8999633789062</c:v>
                </c:pt>
                <c:pt idx="5935">
                  <c:v>554.0</c:v>
                </c:pt>
                <c:pt idx="5936">
                  <c:v>554.0999755859374</c:v>
                </c:pt>
                <c:pt idx="5937">
                  <c:v>554.199951171875</c:v>
                </c:pt>
                <c:pt idx="5938">
                  <c:v>554.2999877929685</c:v>
                </c:pt>
                <c:pt idx="5939">
                  <c:v>554.3999633789062</c:v>
                </c:pt>
                <c:pt idx="5940">
                  <c:v>554.5</c:v>
                </c:pt>
                <c:pt idx="5941">
                  <c:v>554.5999755859374</c:v>
                </c:pt>
                <c:pt idx="5942">
                  <c:v>554.699951171875</c:v>
                </c:pt>
                <c:pt idx="5943">
                  <c:v>554.7999877929685</c:v>
                </c:pt>
                <c:pt idx="5944">
                  <c:v>554.8999633789062</c:v>
                </c:pt>
                <c:pt idx="5945">
                  <c:v>555.0</c:v>
                </c:pt>
                <c:pt idx="5946">
                  <c:v>555.0999755859374</c:v>
                </c:pt>
                <c:pt idx="5947">
                  <c:v>555.199951171875</c:v>
                </c:pt>
                <c:pt idx="5948">
                  <c:v>555.2999877929685</c:v>
                </c:pt>
                <c:pt idx="5949">
                  <c:v>555.3999633789062</c:v>
                </c:pt>
                <c:pt idx="5950">
                  <c:v>555.5</c:v>
                </c:pt>
                <c:pt idx="5951">
                  <c:v>555.5999755859374</c:v>
                </c:pt>
                <c:pt idx="5952">
                  <c:v>555.699951171875</c:v>
                </c:pt>
                <c:pt idx="5953">
                  <c:v>555.7999877929685</c:v>
                </c:pt>
                <c:pt idx="5954">
                  <c:v>555.8999633789062</c:v>
                </c:pt>
                <c:pt idx="5955">
                  <c:v>556.0</c:v>
                </c:pt>
                <c:pt idx="5956">
                  <c:v>556.0999755859374</c:v>
                </c:pt>
                <c:pt idx="5957">
                  <c:v>556.199951171875</c:v>
                </c:pt>
                <c:pt idx="5958">
                  <c:v>556.2999877929685</c:v>
                </c:pt>
                <c:pt idx="5959">
                  <c:v>556.3999633789062</c:v>
                </c:pt>
                <c:pt idx="5960">
                  <c:v>556.5</c:v>
                </c:pt>
                <c:pt idx="5961">
                  <c:v>556.5999755859374</c:v>
                </c:pt>
                <c:pt idx="5962">
                  <c:v>556.699951171875</c:v>
                </c:pt>
                <c:pt idx="5963">
                  <c:v>556.7999877929685</c:v>
                </c:pt>
                <c:pt idx="5964">
                  <c:v>556.8999633789062</c:v>
                </c:pt>
                <c:pt idx="5965">
                  <c:v>557.0</c:v>
                </c:pt>
                <c:pt idx="5966">
                  <c:v>557.0999755859374</c:v>
                </c:pt>
                <c:pt idx="5967">
                  <c:v>557.199951171875</c:v>
                </c:pt>
                <c:pt idx="5968">
                  <c:v>557.2999877929685</c:v>
                </c:pt>
                <c:pt idx="5969">
                  <c:v>557.3999633789062</c:v>
                </c:pt>
                <c:pt idx="5970">
                  <c:v>557.5</c:v>
                </c:pt>
                <c:pt idx="5971">
                  <c:v>557.5999755859374</c:v>
                </c:pt>
                <c:pt idx="5972">
                  <c:v>557.699951171875</c:v>
                </c:pt>
                <c:pt idx="5973">
                  <c:v>557.7999877929685</c:v>
                </c:pt>
                <c:pt idx="5974">
                  <c:v>557.8999633789062</c:v>
                </c:pt>
                <c:pt idx="5975">
                  <c:v>558.0</c:v>
                </c:pt>
                <c:pt idx="5976">
                  <c:v>558.0999755859374</c:v>
                </c:pt>
                <c:pt idx="5977">
                  <c:v>558.199951171875</c:v>
                </c:pt>
                <c:pt idx="5978">
                  <c:v>558.2999877929685</c:v>
                </c:pt>
                <c:pt idx="5979">
                  <c:v>558.3999633789062</c:v>
                </c:pt>
                <c:pt idx="5980">
                  <c:v>558.5</c:v>
                </c:pt>
                <c:pt idx="5981">
                  <c:v>558.5999755859374</c:v>
                </c:pt>
                <c:pt idx="5982">
                  <c:v>558.699951171875</c:v>
                </c:pt>
                <c:pt idx="5983">
                  <c:v>558.7999877929685</c:v>
                </c:pt>
                <c:pt idx="5984">
                  <c:v>558.8999633789062</c:v>
                </c:pt>
                <c:pt idx="5985">
                  <c:v>559.0</c:v>
                </c:pt>
                <c:pt idx="5986">
                  <c:v>559.0999755859374</c:v>
                </c:pt>
                <c:pt idx="5987">
                  <c:v>559.199951171875</c:v>
                </c:pt>
                <c:pt idx="5988">
                  <c:v>559.2999877929685</c:v>
                </c:pt>
                <c:pt idx="5989">
                  <c:v>559.3999633789062</c:v>
                </c:pt>
                <c:pt idx="5990">
                  <c:v>559.5</c:v>
                </c:pt>
                <c:pt idx="5991">
                  <c:v>559.5999755859374</c:v>
                </c:pt>
                <c:pt idx="5992">
                  <c:v>559.699951171875</c:v>
                </c:pt>
                <c:pt idx="5993">
                  <c:v>559.7999877929685</c:v>
                </c:pt>
                <c:pt idx="5994">
                  <c:v>559.8999633789062</c:v>
                </c:pt>
                <c:pt idx="5995">
                  <c:v>560.0</c:v>
                </c:pt>
                <c:pt idx="5996">
                  <c:v>560.0999755859374</c:v>
                </c:pt>
                <c:pt idx="5997">
                  <c:v>560.199951171875</c:v>
                </c:pt>
                <c:pt idx="5998">
                  <c:v>560.2999877929685</c:v>
                </c:pt>
                <c:pt idx="5999">
                  <c:v>560.3999633789062</c:v>
                </c:pt>
                <c:pt idx="6000">
                  <c:v>560.5</c:v>
                </c:pt>
                <c:pt idx="6001">
                  <c:v>560.5999755859374</c:v>
                </c:pt>
                <c:pt idx="6002">
                  <c:v>560.699951171875</c:v>
                </c:pt>
                <c:pt idx="6003">
                  <c:v>560.7999877929685</c:v>
                </c:pt>
                <c:pt idx="6004">
                  <c:v>560.8999633789062</c:v>
                </c:pt>
                <c:pt idx="6005">
                  <c:v>561.0</c:v>
                </c:pt>
                <c:pt idx="6006">
                  <c:v>561.0999755859374</c:v>
                </c:pt>
                <c:pt idx="6007">
                  <c:v>561.199951171875</c:v>
                </c:pt>
                <c:pt idx="6008">
                  <c:v>561.2999877929685</c:v>
                </c:pt>
                <c:pt idx="6009">
                  <c:v>561.3999633789062</c:v>
                </c:pt>
                <c:pt idx="6010">
                  <c:v>561.5</c:v>
                </c:pt>
                <c:pt idx="6011">
                  <c:v>561.5999755859374</c:v>
                </c:pt>
                <c:pt idx="6012">
                  <c:v>561.699951171875</c:v>
                </c:pt>
                <c:pt idx="6013">
                  <c:v>561.7999877929685</c:v>
                </c:pt>
                <c:pt idx="6014">
                  <c:v>561.8999633789062</c:v>
                </c:pt>
                <c:pt idx="6015">
                  <c:v>562.0</c:v>
                </c:pt>
                <c:pt idx="6016">
                  <c:v>562.0999755859374</c:v>
                </c:pt>
                <c:pt idx="6017">
                  <c:v>562.199951171875</c:v>
                </c:pt>
                <c:pt idx="6018">
                  <c:v>562.2999877929685</c:v>
                </c:pt>
                <c:pt idx="6019">
                  <c:v>562.3999633789062</c:v>
                </c:pt>
                <c:pt idx="6020">
                  <c:v>562.5</c:v>
                </c:pt>
                <c:pt idx="6021">
                  <c:v>562.5999755859374</c:v>
                </c:pt>
                <c:pt idx="6022">
                  <c:v>562.699951171875</c:v>
                </c:pt>
                <c:pt idx="6023">
                  <c:v>562.7999877929685</c:v>
                </c:pt>
                <c:pt idx="6024">
                  <c:v>562.8999633789062</c:v>
                </c:pt>
                <c:pt idx="6025">
                  <c:v>563.0</c:v>
                </c:pt>
                <c:pt idx="6026">
                  <c:v>563.0999755859374</c:v>
                </c:pt>
                <c:pt idx="6027">
                  <c:v>563.199951171875</c:v>
                </c:pt>
                <c:pt idx="6028">
                  <c:v>563.2999877929685</c:v>
                </c:pt>
                <c:pt idx="6029">
                  <c:v>563.3999633789062</c:v>
                </c:pt>
                <c:pt idx="6030">
                  <c:v>563.5</c:v>
                </c:pt>
                <c:pt idx="6031">
                  <c:v>563.5999755859374</c:v>
                </c:pt>
                <c:pt idx="6032">
                  <c:v>563.699951171875</c:v>
                </c:pt>
                <c:pt idx="6033">
                  <c:v>563.7999877929685</c:v>
                </c:pt>
                <c:pt idx="6034">
                  <c:v>563.8999633789062</c:v>
                </c:pt>
                <c:pt idx="6035">
                  <c:v>564.0</c:v>
                </c:pt>
                <c:pt idx="6036">
                  <c:v>564.0999755859374</c:v>
                </c:pt>
                <c:pt idx="6037">
                  <c:v>564.199951171875</c:v>
                </c:pt>
                <c:pt idx="6038">
                  <c:v>564.2999877929685</c:v>
                </c:pt>
                <c:pt idx="6039">
                  <c:v>564.3999633789062</c:v>
                </c:pt>
                <c:pt idx="6040">
                  <c:v>564.5</c:v>
                </c:pt>
                <c:pt idx="6041">
                  <c:v>564.5999755859374</c:v>
                </c:pt>
                <c:pt idx="6042">
                  <c:v>564.699951171875</c:v>
                </c:pt>
                <c:pt idx="6043">
                  <c:v>564.7999877929685</c:v>
                </c:pt>
                <c:pt idx="6044">
                  <c:v>564.8999633789062</c:v>
                </c:pt>
                <c:pt idx="6045">
                  <c:v>565.0</c:v>
                </c:pt>
                <c:pt idx="6046">
                  <c:v>565.0999755859374</c:v>
                </c:pt>
                <c:pt idx="6047">
                  <c:v>565.199951171875</c:v>
                </c:pt>
                <c:pt idx="6048">
                  <c:v>565.2999877929685</c:v>
                </c:pt>
                <c:pt idx="6049">
                  <c:v>565.3999633789062</c:v>
                </c:pt>
                <c:pt idx="6050">
                  <c:v>565.5</c:v>
                </c:pt>
                <c:pt idx="6051">
                  <c:v>565.5999755859374</c:v>
                </c:pt>
                <c:pt idx="6052">
                  <c:v>565.699951171875</c:v>
                </c:pt>
                <c:pt idx="6053">
                  <c:v>565.7999877929685</c:v>
                </c:pt>
                <c:pt idx="6054">
                  <c:v>565.8999633789062</c:v>
                </c:pt>
                <c:pt idx="6055">
                  <c:v>566.0</c:v>
                </c:pt>
                <c:pt idx="6056">
                  <c:v>566.0999755859374</c:v>
                </c:pt>
                <c:pt idx="6057">
                  <c:v>566.199951171875</c:v>
                </c:pt>
                <c:pt idx="6058">
                  <c:v>566.2999877929685</c:v>
                </c:pt>
                <c:pt idx="6059">
                  <c:v>566.3999633789062</c:v>
                </c:pt>
                <c:pt idx="6060">
                  <c:v>566.5</c:v>
                </c:pt>
                <c:pt idx="6061">
                  <c:v>566.5999755859374</c:v>
                </c:pt>
                <c:pt idx="6062">
                  <c:v>566.699951171875</c:v>
                </c:pt>
                <c:pt idx="6063">
                  <c:v>566.7999877929685</c:v>
                </c:pt>
                <c:pt idx="6064">
                  <c:v>566.8999633789062</c:v>
                </c:pt>
                <c:pt idx="6065">
                  <c:v>567.0</c:v>
                </c:pt>
                <c:pt idx="6066">
                  <c:v>567.0999755859374</c:v>
                </c:pt>
                <c:pt idx="6067">
                  <c:v>567.199951171875</c:v>
                </c:pt>
                <c:pt idx="6068">
                  <c:v>567.2999877929685</c:v>
                </c:pt>
                <c:pt idx="6069">
                  <c:v>567.3999633789062</c:v>
                </c:pt>
                <c:pt idx="6070">
                  <c:v>567.5</c:v>
                </c:pt>
                <c:pt idx="6071">
                  <c:v>567.5999755859374</c:v>
                </c:pt>
                <c:pt idx="6072">
                  <c:v>567.699951171875</c:v>
                </c:pt>
                <c:pt idx="6073">
                  <c:v>567.7999877929685</c:v>
                </c:pt>
                <c:pt idx="6074">
                  <c:v>567.8999633789062</c:v>
                </c:pt>
                <c:pt idx="6075">
                  <c:v>568.0</c:v>
                </c:pt>
                <c:pt idx="6076">
                  <c:v>568.0999755859374</c:v>
                </c:pt>
                <c:pt idx="6077">
                  <c:v>568.199951171875</c:v>
                </c:pt>
                <c:pt idx="6078">
                  <c:v>568.2999877929685</c:v>
                </c:pt>
                <c:pt idx="6079">
                  <c:v>568.3999633789062</c:v>
                </c:pt>
                <c:pt idx="6080">
                  <c:v>568.5</c:v>
                </c:pt>
                <c:pt idx="6081">
                  <c:v>568.5999755859374</c:v>
                </c:pt>
                <c:pt idx="6082">
                  <c:v>568.699951171875</c:v>
                </c:pt>
                <c:pt idx="6083">
                  <c:v>568.7999877929685</c:v>
                </c:pt>
                <c:pt idx="6084">
                  <c:v>568.8999633789062</c:v>
                </c:pt>
                <c:pt idx="6085">
                  <c:v>569.0</c:v>
                </c:pt>
                <c:pt idx="6086">
                  <c:v>569.0999755859374</c:v>
                </c:pt>
                <c:pt idx="6087">
                  <c:v>569.199951171875</c:v>
                </c:pt>
                <c:pt idx="6088">
                  <c:v>569.2999877929685</c:v>
                </c:pt>
                <c:pt idx="6089">
                  <c:v>569.3999633789062</c:v>
                </c:pt>
                <c:pt idx="6090">
                  <c:v>569.5</c:v>
                </c:pt>
                <c:pt idx="6091">
                  <c:v>569.5999755859374</c:v>
                </c:pt>
                <c:pt idx="6092">
                  <c:v>569.699951171875</c:v>
                </c:pt>
                <c:pt idx="6093">
                  <c:v>569.7999877929685</c:v>
                </c:pt>
                <c:pt idx="6094">
                  <c:v>569.8999633789062</c:v>
                </c:pt>
                <c:pt idx="6095">
                  <c:v>570.0</c:v>
                </c:pt>
                <c:pt idx="6096">
                  <c:v>570.0999755859374</c:v>
                </c:pt>
                <c:pt idx="6097">
                  <c:v>570.199951171875</c:v>
                </c:pt>
                <c:pt idx="6098">
                  <c:v>570.2999877929685</c:v>
                </c:pt>
                <c:pt idx="6099">
                  <c:v>570.3999633789062</c:v>
                </c:pt>
                <c:pt idx="6100">
                  <c:v>570.5</c:v>
                </c:pt>
                <c:pt idx="6101">
                  <c:v>570.5999755859374</c:v>
                </c:pt>
                <c:pt idx="6102">
                  <c:v>570.699951171875</c:v>
                </c:pt>
                <c:pt idx="6103">
                  <c:v>570.7999877929685</c:v>
                </c:pt>
                <c:pt idx="6104">
                  <c:v>570.8999633789062</c:v>
                </c:pt>
                <c:pt idx="6105">
                  <c:v>571.0</c:v>
                </c:pt>
                <c:pt idx="6106">
                  <c:v>571.0999755859374</c:v>
                </c:pt>
                <c:pt idx="6107">
                  <c:v>571.199951171875</c:v>
                </c:pt>
                <c:pt idx="6108">
                  <c:v>571.2999877929685</c:v>
                </c:pt>
                <c:pt idx="6109">
                  <c:v>571.3999633789062</c:v>
                </c:pt>
                <c:pt idx="6110">
                  <c:v>571.5</c:v>
                </c:pt>
                <c:pt idx="6111">
                  <c:v>571.5999755859374</c:v>
                </c:pt>
                <c:pt idx="6112">
                  <c:v>571.699951171875</c:v>
                </c:pt>
                <c:pt idx="6113">
                  <c:v>571.7999877929685</c:v>
                </c:pt>
                <c:pt idx="6114">
                  <c:v>571.8999633789062</c:v>
                </c:pt>
                <c:pt idx="6115">
                  <c:v>572.0</c:v>
                </c:pt>
                <c:pt idx="6116">
                  <c:v>572.0999755859374</c:v>
                </c:pt>
                <c:pt idx="6117">
                  <c:v>572.199951171875</c:v>
                </c:pt>
                <c:pt idx="6118">
                  <c:v>572.2999877929685</c:v>
                </c:pt>
                <c:pt idx="6119">
                  <c:v>572.3999633789062</c:v>
                </c:pt>
                <c:pt idx="6120">
                  <c:v>572.5</c:v>
                </c:pt>
                <c:pt idx="6121">
                  <c:v>572.5999755859374</c:v>
                </c:pt>
                <c:pt idx="6122">
                  <c:v>572.699951171875</c:v>
                </c:pt>
                <c:pt idx="6123">
                  <c:v>572.7999877929685</c:v>
                </c:pt>
                <c:pt idx="6124">
                  <c:v>572.8999633789062</c:v>
                </c:pt>
                <c:pt idx="6125">
                  <c:v>573.0</c:v>
                </c:pt>
                <c:pt idx="6126">
                  <c:v>573.0999755859374</c:v>
                </c:pt>
                <c:pt idx="6127">
                  <c:v>573.199951171875</c:v>
                </c:pt>
                <c:pt idx="6128">
                  <c:v>573.2999877929685</c:v>
                </c:pt>
                <c:pt idx="6129">
                  <c:v>573.3999633789062</c:v>
                </c:pt>
                <c:pt idx="6130">
                  <c:v>573.5</c:v>
                </c:pt>
                <c:pt idx="6131">
                  <c:v>573.5999755859374</c:v>
                </c:pt>
                <c:pt idx="6132">
                  <c:v>573.699951171875</c:v>
                </c:pt>
                <c:pt idx="6133">
                  <c:v>573.7999877929685</c:v>
                </c:pt>
                <c:pt idx="6134">
                  <c:v>573.8999633789062</c:v>
                </c:pt>
                <c:pt idx="6135">
                  <c:v>574.0</c:v>
                </c:pt>
                <c:pt idx="6136">
                  <c:v>574.0999755859374</c:v>
                </c:pt>
                <c:pt idx="6137">
                  <c:v>574.199951171875</c:v>
                </c:pt>
                <c:pt idx="6138">
                  <c:v>574.2999877929685</c:v>
                </c:pt>
                <c:pt idx="6139">
                  <c:v>574.3999633789062</c:v>
                </c:pt>
                <c:pt idx="6140">
                  <c:v>574.5</c:v>
                </c:pt>
                <c:pt idx="6141">
                  <c:v>574.5999755859374</c:v>
                </c:pt>
                <c:pt idx="6142">
                  <c:v>574.699951171875</c:v>
                </c:pt>
                <c:pt idx="6143">
                  <c:v>574.7999877929685</c:v>
                </c:pt>
                <c:pt idx="6144">
                  <c:v>574.8999633789062</c:v>
                </c:pt>
                <c:pt idx="6145">
                  <c:v>575.0</c:v>
                </c:pt>
                <c:pt idx="6146">
                  <c:v>575.0999755859374</c:v>
                </c:pt>
                <c:pt idx="6147">
                  <c:v>575.199951171875</c:v>
                </c:pt>
                <c:pt idx="6148">
                  <c:v>575.2999877929685</c:v>
                </c:pt>
                <c:pt idx="6149">
                  <c:v>575.3999633789062</c:v>
                </c:pt>
                <c:pt idx="6150">
                  <c:v>575.5</c:v>
                </c:pt>
                <c:pt idx="6151">
                  <c:v>575.5999755859374</c:v>
                </c:pt>
                <c:pt idx="6152">
                  <c:v>575.699951171875</c:v>
                </c:pt>
                <c:pt idx="6153">
                  <c:v>575.7999877929685</c:v>
                </c:pt>
                <c:pt idx="6154">
                  <c:v>575.8999633789062</c:v>
                </c:pt>
                <c:pt idx="6155">
                  <c:v>576.0</c:v>
                </c:pt>
                <c:pt idx="6156">
                  <c:v>576.0999755859374</c:v>
                </c:pt>
                <c:pt idx="6157">
                  <c:v>576.199951171875</c:v>
                </c:pt>
                <c:pt idx="6158">
                  <c:v>576.2999877929685</c:v>
                </c:pt>
                <c:pt idx="6159">
                  <c:v>576.3999633789062</c:v>
                </c:pt>
                <c:pt idx="6160">
                  <c:v>576.5</c:v>
                </c:pt>
                <c:pt idx="6161">
                  <c:v>576.5999755859374</c:v>
                </c:pt>
                <c:pt idx="6162">
                  <c:v>576.699951171875</c:v>
                </c:pt>
                <c:pt idx="6163">
                  <c:v>576.7999877929685</c:v>
                </c:pt>
                <c:pt idx="6164">
                  <c:v>576.8999633789062</c:v>
                </c:pt>
                <c:pt idx="6165">
                  <c:v>577.0</c:v>
                </c:pt>
                <c:pt idx="6166">
                  <c:v>577.0999755859374</c:v>
                </c:pt>
                <c:pt idx="6167">
                  <c:v>577.199951171875</c:v>
                </c:pt>
                <c:pt idx="6168">
                  <c:v>577.2999877929685</c:v>
                </c:pt>
                <c:pt idx="6169">
                  <c:v>577.3999633789062</c:v>
                </c:pt>
                <c:pt idx="6170">
                  <c:v>577.5</c:v>
                </c:pt>
                <c:pt idx="6171">
                  <c:v>577.5999755859374</c:v>
                </c:pt>
                <c:pt idx="6172">
                  <c:v>577.699951171875</c:v>
                </c:pt>
                <c:pt idx="6173">
                  <c:v>577.7999877929685</c:v>
                </c:pt>
                <c:pt idx="6174">
                  <c:v>577.8999633789062</c:v>
                </c:pt>
                <c:pt idx="6175">
                  <c:v>578.0</c:v>
                </c:pt>
                <c:pt idx="6176">
                  <c:v>578.0999755859374</c:v>
                </c:pt>
                <c:pt idx="6177">
                  <c:v>578.199951171875</c:v>
                </c:pt>
                <c:pt idx="6178">
                  <c:v>578.2999877929685</c:v>
                </c:pt>
                <c:pt idx="6179">
                  <c:v>578.3999633789062</c:v>
                </c:pt>
                <c:pt idx="6180">
                  <c:v>578.5</c:v>
                </c:pt>
                <c:pt idx="6181">
                  <c:v>578.5999755859374</c:v>
                </c:pt>
                <c:pt idx="6182">
                  <c:v>578.699951171875</c:v>
                </c:pt>
                <c:pt idx="6183">
                  <c:v>578.7999877929685</c:v>
                </c:pt>
                <c:pt idx="6184">
                  <c:v>578.8999633789062</c:v>
                </c:pt>
                <c:pt idx="6185">
                  <c:v>579.0</c:v>
                </c:pt>
                <c:pt idx="6186">
                  <c:v>579.0999755859374</c:v>
                </c:pt>
                <c:pt idx="6187">
                  <c:v>579.199951171875</c:v>
                </c:pt>
                <c:pt idx="6188">
                  <c:v>579.2999877929685</c:v>
                </c:pt>
                <c:pt idx="6189">
                  <c:v>579.3999633789062</c:v>
                </c:pt>
                <c:pt idx="6190">
                  <c:v>579.5</c:v>
                </c:pt>
                <c:pt idx="6191">
                  <c:v>579.5999755859374</c:v>
                </c:pt>
                <c:pt idx="6192">
                  <c:v>579.699951171875</c:v>
                </c:pt>
                <c:pt idx="6193">
                  <c:v>579.7999877929685</c:v>
                </c:pt>
                <c:pt idx="6194">
                  <c:v>579.8999633789062</c:v>
                </c:pt>
                <c:pt idx="6195">
                  <c:v>580.0</c:v>
                </c:pt>
                <c:pt idx="6196">
                  <c:v>580.0999755859374</c:v>
                </c:pt>
                <c:pt idx="6197">
                  <c:v>580.199951171875</c:v>
                </c:pt>
                <c:pt idx="6198">
                  <c:v>580.2999877929685</c:v>
                </c:pt>
                <c:pt idx="6199">
                  <c:v>580.3999633789062</c:v>
                </c:pt>
                <c:pt idx="6200">
                  <c:v>580.5</c:v>
                </c:pt>
                <c:pt idx="6201">
                  <c:v>580.5999755859374</c:v>
                </c:pt>
                <c:pt idx="6202">
                  <c:v>580.699951171875</c:v>
                </c:pt>
                <c:pt idx="6203">
                  <c:v>580.7999877929685</c:v>
                </c:pt>
                <c:pt idx="6204">
                  <c:v>580.8999633789062</c:v>
                </c:pt>
                <c:pt idx="6205">
                  <c:v>581.0</c:v>
                </c:pt>
                <c:pt idx="6206">
                  <c:v>581.0999755859374</c:v>
                </c:pt>
                <c:pt idx="6207">
                  <c:v>581.199951171875</c:v>
                </c:pt>
                <c:pt idx="6208">
                  <c:v>581.2999877929685</c:v>
                </c:pt>
                <c:pt idx="6209">
                  <c:v>581.3999633789062</c:v>
                </c:pt>
                <c:pt idx="6210">
                  <c:v>581.5</c:v>
                </c:pt>
                <c:pt idx="6211">
                  <c:v>581.5999755859374</c:v>
                </c:pt>
                <c:pt idx="6212">
                  <c:v>581.699951171875</c:v>
                </c:pt>
                <c:pt idx="6213">
                  <c:v>581.7999877929685</c:v>
                </c:pt>
                <c:pt idx="6214">
                  <c:v>581.8999633789062</c:v>
                </c:pt>
                <c:pt idx="6215">
                  <c:v>582.0</c:v>
                </c:pt>
                <c:pt idx="6216">
                  <c:v>582.0999755859374</c:v>
                </c:pt>
                <c:pt idx="6217">
                  <c:v>582.199951171875</c:v>
                </c:pt>
                <c:pt idx="6218">
                  <c:v>582.2999877929685</c:v>
                </c:pt>
                <c:pt idx="6219">
                  <c:v>582.3999633789062</c:v>
                </c:pt>
                <c:pt idx="6220">
                  <c:v>582.5</c:v>
                </c:pt>
                <c:pt idx="6221">
                  <c:v>582.5999755859374</c:v>
                </c:pt>
                <c:pt idx="6222">
                  <c:v>582.699951171875</c:v>
                </c:pt>
                <c:pt idx="6223">
                  <c:v>582.7999877929685</c:v>
                </c:pt>
                <c:pt idx="6224">
                  <c:v>582.8999633789062</c:v>
                </c:pt>
                <c:pt idx="6225">
                  <c:v>583.0</c:v>
                </c:pt>
                <c:pt idx="6226">
                  <c:v>583.0999755859374</c:v>
                </c:pt>
                <c:pt idx="6227">
                  <c:v>583.199951171875</c:v>
                </c:pt>
                <c:pt idx="6228">
                  <c:v>583.2999877929685</c:v>
                </c:pt>
                <c:pt idx="6229">
                  <c:v>583.3999633789062</c:v>
                </c:pt>
                <c:pt idx="6230">
                  <c:v>583.5</c:v>
                </c:pt>
                <c:pt idx="6231">
                  <c:v>583.5999755859374</c:v>
                </c:pt>
                <c:pt idx="6232">
                  <c:v>583.699951171875</c:v>
                </c:pt>
                <c:pt idx="6233">
                  <c:v>583.7999877929685</c:v>
                </c:pt>
                <c:pt idx="6234">
                  <c:v>583.8999633789062</c:v>
                </c:pt>
                <c:pt idx="6235">
                  <c:v>584.0</c:v>
                </c:pt>
                <c:pt idx="6236">
                  <c:v>584.0999755859374</c:v>
                </c:pt>
                <c:pt idx="6237">
                  <c:v>584.199951171875</c:v>
                </c:pt>
                <c:pt idx="6238">
                  <c:v>584.2999877929685</c:v>
                </c:pt>
                <c:pt idx="6239">
                  <c:v>584.3999633789062</c:v>
                </c:pt>
                <c:pt idx="6240">
                  <c:v>584.5</c:v>
                </c:pt>
                <c:pt idx="6241">
                  <c:v>584.5999755859374</c:v>
                </c:pt>
                <c:pt idx="6242">
                  <c:v>584.699951171875</c:v>
                </c:pt>
                <c:pt idx="6243">
                  <c:v>584.7999877929685</c:v>
                </c:pt>
                <c:pt idx="6244">
                  <c:v>584.8999633789062</c:v>
                </c:pt>
                <c:pt idx="6245">
                  <c:v>585.0</c:v>
                </c:pt>
                <c:pt idx="6246">
                  <c:v>585.0999755859374</c:v>
                </c:pt>
                <c:pt idx="6247">
                  <c:v>585.199951171875</c:v>
                </c:pt>
                <c:pt idx="6248">
                  <c:v>585.2999877929685</c:v>
                </c:pt>
                <c:pt idx="6249">
                  <c:v>585.3999633789062</c:v>
                </c:pt>
                <c:pt idx="6250">
                  <c:v>585.5</c:v>
                </c:pt>
                <c:pt idx="6251">
                  <c:v>585.5999755859374</c:v>
                </c:pt>
                <c:pt idx="6252">
                  <c:v>585.699951171875</c:v>
                </c:pt>
                <c:pt idx="6253">
                  <c:v>585.7999877929685</c:v>
                </c:pt>
                <c:pt idx="6254">
                  <c:v>585.8999633789062</c:v>
                </c:pt>
                <c:pt idx="6255">
                  <c:v>586.0</c:v>
                </c:pt>
                <c:pt idx="6256">
                  <c:v>586.0999755859374</c:v>
                </c:pt>
                <c:pt idx="6257">
                  <c:v>586.199951171875</c:v>
                </c:pt>
                <c:pt idx="6258">
                  <c:v>586.2999877929685</c:v>
                </c:pt>
                <c:pt idx="6259">
                  <c:v>586.3999633789062</c:v>
                </c:pt>
                <c:pt idx="6260">
                  <c:v>586.5</c:v>
                </c:pt>
                <c:pt idx="6261">
                  <c:v>586.5999755859374</c:v>
                </c:pt>
                <c:pt idx="6262">
                  <c:v>586.699951171875</c:v>
                </c:pt>
                <c:pt idx="6263">
                  <c:v>586.7999877929685</c:v>
                </c:pt>
                <c:pt idx="6264">
                  <c:v>586.8999633789062</c:v>
                </c:pt>
                <c:pt idx="6265">
                  <c:v>587.0</c:v>
                </c:pt>
                <c:pt idx="6266">
                  <c:v>587.0999755859374</c:v>
                </c:pt>
                <c:pt idx="6267">
                  <c:v>587.199951171875</c:v>
                </c:pt>
                <c:pt idx="6268">
                  <c:v>587.2999877929685</c:v>
                </c:pt>
                <c:pt idx="6269">
                  <c:v>587.3999633789062</c:v>
                </c:pt>
                <c:pt idx="6270">
                  <c:v>587.5</c:v>
                </c:pt>
                <c:pt idx="6271">
                  <c:v>587.5999755859374</c:v>
                </c:pt>
                <c:pt idx="6272">
                  <c:v>587.699951171875</c:v>
                </c:pt>
                <c:pt idx="6273">
                  <c:v>587.7999877929685</c:v>
                </c:pt>
                <c:pt idx="6274">
                  <c:v>587.8999633789062</c:v>
                </c:pt>
                <c:pt idx="6275">
                  <c:v>588.0</c:v>
                </c:pt>
                <c:pt idx="6276">
                  <c:v>588.0999755859374</c:v>
                </c:pt>
                <c:pt idx="6277">
                  <c:v>588.199951171875</c:v>
                </c:pt>
                <c:pt idx="6278">
                  <c:v>588.2999877929685</c:v>
                </c:pt>
                <c:pt idx="6279">
                  <c:v>588.3999633789062</c:v>
                </c:pt>
                <c:pt idx="6280">
                  <c:v>588.5</c:v>
                </c:pt>
                <c:pt idx="6281">
                  <c:v>588.5999755859374</c:v>
                </c:pt>
                <c:pt idx="6282">
                  <c:v>588.699951171875</c:v>
                </c:pt>
                <c:pt idx="6283">
                  <c:v>588.7999877929685</c:v>
                </c:pt>
                <c:pt idx="6284">
                  <c:v>588.8999633789062</c:v>
                </c:pt>
                <c:pt idx="6285">
                  <c:v>589.0</c:v>
                </c:pt>
                <c:pt idx="6286">
                  <c:v>589.0999755859374</c:v>
                </c:pt>
                <c:pt idx="6287">
                  <c:v>589.199951171875</c:v>
                </c:pt>
                <c:pt idx="6288">
                  <c:v>589.2999877929685</c:v>
                </c:pt>
                <c:pt idx="6289">
                  <c:v>589.3999633789062</c:v>
                </c:pt>
                <c:pt idx="6290">
                  <c:v>589.5</c:v>
                </c:pt>
                <c:pt idx="6291">
                  <c:v>589.5999755859374</c:v>
                </c:pt>
                <c:pt idx="6292">
                  <c:v>589.699951171875</c:v>
                </c:pt>
                <c:pt idx="6293">
                  <c:v>589.7999877929685</c:v>
                </c:pt>
                <c:pt idx="6294">
                  <c:v>589.8999633789062</c:v>
                </c:pt>
                <c:pt idx="6295">
                  <c:v>590.0</c:v>
                </c:pt>
                <c:pt idx="6296">
                  <c:v>590.0999755859374</c:v>
                </c:pt>
                <c:pt idx="6297">
                  <c:v>590.199951171875</c:v>
                </c:pt>
                <c:pt idx="6298">
                  <c:v>590.2999877929685</c:v>
                </c:pt>
                <c:pt idx="6299">
                  <c:v>590.3999633789062</c:v>
                </c:pt>
                <c:pt idx="6300">
                  <c:v>590.5</c:v>
                </c:pt>
                <c:pt idx="6301">
                  <c:v>590.5999755859374</c:v>
                </c:pt>
                <c:pt idx="6302">
                  <c:v>590.699951171875</c:v>
                </c:pt>
                <c:pt idx="6303">
                  <c:v>590.7999877929685</c:v>
                </c:pt>
                <c:pt idx="6304">
                  <c:v>590.8999633789062</c:v>
                </c:pt>
                <c:pt idx="6305">
                  <c:v>591.0</c:v>
                </c:pt>
                <c:pt idx="6306">
                  <c:v>591.0999755859374</c:v>
                </c:pt>
                <c:pt idx="6307">
                  <c:v>591.199951171875</c:v>
                </c:pt>
                <c:pt idx="6308">
                  <c:v>591.2999877929685</c:v>
                </c:pt>
                <c:pt idx="6309">
                  <c:v>591.3999633789062</c:v>
                </c:pt>
                <c:pt idx="6310">
                  <c:v>591.5</c:v>
                </c:pt>
                <c:pt idx="6311">
                  <c:v>591.5999755859374</c:v>
                </c:pt>
                <c:pt idx="6312">
                  <c:v>591.699951171875</c:v>
                </c:pt>
                <c:pt idx="6313">
                  <c:v>591.7999877929685</c:v>
                </c:pt>
                <c:pt idx="6314">
                  <c:v>591.8999633789062</c:v>
                </c:pt>
                <c:pt idx="6315">
                  <c:v>592.0</c:v>
                </c:pt>
                <c:pt idx="6316">
                  <c:v>592.0999755859374</c:v>
                </c:pt>
                <c:pt idx="6317">
                  <c:v>592.199951171875</c:v>
                </c:pt>
                <c:pt idx="6318">
                  <c:v>592.2999877929685</c:v>
                </c:pt>
                <c:pt idx="6319">
                  <c:v>592.3999633789062</c:v>
                </c:pt>
                <c:pt idx="6320">
                  <c:v>592.5</c:v>
                </c:pt>
                <c:pt idx="6321">
                  <c:v>592.5999755859374</c:v>
                </c:pt>
                <c:pt idx="6322">
                  <c:v>592.699951171875</c:v>
                </c:pt>
                <c:pt idx="6323">
                  <c:v>592.7999877929685</c:v>
                </c:pt>
                <c:pt idx="6324">
                  <c:v>592.8999633789062</c:v>
                </c:pt>
                <c:pt idx="6325">
                  <c:v>593.0</c:v>
                </c:pt>
                <c:pt idx="6326">
                  <c:v>593.0999755859374</c:v>
                </c:pt>
                <c:pt idx="6327">
                  <c:v>593.199951171875</c:v>
                </c:pt>
                <c:pt idx="6328">
                  <c:v>593.2999877929685</c:v>
                </c:pt>
                <c:pt idx="6329">
                  <c:v>593.3999633789062</c:v>
                </c:pt>
                <c:pt idx="6330">
                  <c:v>593.5</c:v>
                </c:pt>
                <c:pt idx="6331">
                  <c:v>593.5999755859374</c:v>
                </c:pt>
                <c:pt idx="6332">
                  <c:v>593.699951171875</c:v>
                </c:pt>
                <c:pt idx="6333">
                  <c:v>593.7999877929685</c:v>
                </c:pt>
                <c:pt idx="6334">
                  <c:v>593.8999633789062</c:v>
                </c:pt>
                <c:pt idx="6335">
                  <c:v>594.0</c:v>
                </c:pt>
                <c:pt idx="6336">
                  <c:v>594.0999755859374</c:v>
                </c:pt>
                <c:pt idx="6337">
                  <c:v>594.199951171875</c:v>
                </c:pt>
                <c:pt idx="6338">
                  <c:v>594.2999877929685</c:v>
                </c:pt>
                <c:pt idx="6339">
                  <c:v>594.3999633789062</c:v>
                </c:pt>
                <c:pt idx="6340">
                  <c:v>594.5</c:v>
                </c:pt>
                <c:pt idx="6341">
                  <c:v>594.5999755859374</c:v>
                </c:pt>
                <c:pt idx="6342">
                  <c:v>594.699951171875</c:v>
                </c:pt>
                <c:pt idx="6343">
                  <c:v>594.7999877929685</c:v>
                </c:pt>
                <c:pt idx="6344">
                  <c:v>594.8999633789062</c:v>
                </c:pt>
                <c:pt idx="6345">
                  <c:v>595.0</c:v>
                </c:pt>
                <c:pt idx="6346">
                  <c:v>595.0999755859374</c:v>
                </c:pt>
                <c:pt idx="6347">
                  <c:v>595.199951171875</c:v>
                </c:pt>
                <c:pt idx="6348">
                  <c:v>595.2999877929685</c:v>
                </c:pt>
                <c:pt idx="6349">
                  <c:v>595.3999633789062</c:v>
                </c:pt>
                <c:pt idx="6350">
                  <c:v>595.5</c:v>
                </c:pt>
                <c:pt idx="6351">
                  <c:v>595.5999755859374</c:v>
                </c:pt>
                <c:pt idx="6352">
                  <c:v>595.699951171875</c:v>
                </c:pt>
                <c:pt idx="6353">
                  <c:v>595.7999877929685</c:v>
                </c:pt>
                <c:pt idx="6354">
                  <c:v>595.8999633789062</c:v>
                </c:pt>
                <c:pt idx="6355">
                  <c:v>596.0</c:v>
                </c:pt>
                <c:pt idx="6356">
                  <c:v>596.0999755859374</c:v>
                </c:pt>
                <c:pt idx="6357">
                  <c:v>596.199951171875</c:v>
                </c:pt>
                <c:pt idx="6358">
                  <c:v>596.2999877929685</c:v>
                </c:pt>
                <c:pt idx="6359">
                  <c:v>596.3999633789062</c:v>
                </c:pt>
                <c:pt idx="6360">
                  <c:v>596.5</c:v>
                </c:pt>
                <c:pt idx="6361">
                  <c:v>596.5999755859374</c:v>
                </c:pt>
                <c:pt idx="6362">
                  <c:v>596.699951171875</c:v>
                </c:pt>
                <c:pt idx="6363">
                  <c:v>596.7999877929685</c:v>
                </c:pt>
                <c:pt idx="6364">
                  <c:v>596.8999633789062</c:v>
                </c:pt>
                <c:pt idx="6365">
                  <c:v>597.0</c:v>
                </c:pt>
                <c:pt idx="6366">
                  <c:v>597.0999755859374</c:v>
                </c:pt>
                <c:pt idx="6367">
                  <c:v>597.199951171875</c:v>
                </c:pt>
                <c:pt idx="6368">
                  <c:v>597.2999877929685</c:v>
                </c:pt>
                <c:pt idx="6369">
                  <c:v>597.3999633789062</c:v>
                </c:pt>
                <c:pt idx="6370">
                  <c:v>597.5</c:v>
                </c:pt>
                <c:pt idx="6371">
                  <c:v>597.5999755859374</c:v>
                </c:pt>
                <c:pt idx="6372">
                  <c:v>597.699951171875</c:v>
                </c:pt>
                <c:pt idx="6373">
                  <c:v>597.7999877929685</c:v>
                </c:pt>
                <c:pt idx="6374">
                  <c:v>597.8999633789062</c:v>
                </c:pt>
                <c:pt idx="6375">
                  <c:v>598.0</c:v>
                </c:pt>
                <c:pt idx="6376">
                  <c:v>598.0999755859374</c:v>
                </c:pt>
                <c:pt idx="6377">
                  <c:v>598.199951171875</c:v>
                </c:pt>
                <c:pt idx="6378">
                  <c:v>598.2999877929685</c:v>
                </c:pt>
                <c:pt idx="6379">
                  <c:v>598.3999633789062</c:v>
                </c:pt>
                <c:pt idx="6380">
                  <c:v>598.5</c:v>
                </c:pt>
                <c:pt idx="6381">
                  <c:v>598.5999755859374</c:v>
                </c:pt>
                <c:pt idx="6382">
                  <c:v>598.699951171875</c:v>
                </c:pt>
                <c:pt idx="6383">
                  <c:v>598.7999877929685</c:v>
                </c:pt>
                <c:pt idx="6384">
                  <c:v>598.8999633789062</c:v>
                </c:pt>
                <c:pt idx="6385">
                  <c:v>599.0</c:v>
                </c:pt>
                <c:pt idx="6386">
                  <c:v>599.0999755859374</c:v>
                </c:pt>
                <c:pt idx="6387">
                  <c:v>599.199951171875</c:v>
                </c:pt>
                <c:pt idx="6388">
                  <c:v>599.2999877929685</c:v>
                </c:pt>
                <c:pt idx="6389">
                  <c:v>599.3999633789062</c:v>
                </c:pt>
                <c:pt idx="6390">
                  <c:v>599.5</c:v>
                </c:pt>
                <c:pt idx="6391">
                  <c:v>599.5999755859374</c:v>
                </c:pt>
                <c:pt idx="6392">
                  <c:v>599.699951171875</c:v>
                </c:pt>
                <c:pt idx="6393">
                  <c:v>599.7999877929685</c:v>
                </c:pt>
                <c:pt idx="6394">
                  <c:v>599.8999633789062</c:v>
                </c:pt>
                <c:pt idx="6395">
                  <c:v>600.0</c:v>
                </c:pt>
                <c:pt idx="6396">
                  <c:v>600.0999755859374</c:v>
                </c:pt>
                <c:pt idx="6397">
                  <c:v>600.199951171875</c:v>
                </c:pt>
                <c:pt idx="6398">
                  <c:v>600.2999877929685</c:v>
                </c:pt>
                <c:pt idx="6399">
                  <c:v>600.3999633789062</c:v>
                </c:pt>
                <c:pt idx="6400">
                  <c:v>600.5</c:v>
                </c:pt>
                <c:pt idx="6401">
                  <c:v>600.5999755859374</c:v>
                </c:pt>
                <c:pt idx="6402">
                  <c:v>600.699951171875</c:v>
                </c:pt>
                <c:pt idx="6403">
                  <c:v>600.7999877929685</c:v>
                </c:pt>
                <c:pt idx="6404">
                  <c:v>600.8999633789062</c:v>
                </c:pt>
                <c:pt idx="6405">
                  <c:v>601.0</c:v>
                </c:pt>
                <c:pt idx="6406">
                  <c:v>601.0999755859374</c:v>
                </c:pt>
                <c:pt idx="6407">
                  <c:v>601.199951171875</c:v>
                </c:pt>
                <c:pt idx="6408">
                  <c:v>601.2999877929685</c:v>
                </c:pt>
                <c:pt idx="6409">
                  <c:v>601.3999633789062</c:v>
                </c:pt>
                <c:pt idx="6410">
                  <c:v>601.5</c:v>
                </c:pt>
                <c:pt idx="6411">
                  <c:v>601.5999755859374</c:v>
                </c:pt>
                <c:pt idx="6412">
                  <c:v>601.699951171875</c:v>
                </c:pt>
                <c:pt idx="6413">
                  <c:v>601.7999877929685</c:v>
                </c:pt>
                <c:pt idx="6414">
                  <c:v>601.8999633789062</c:v>
                </c:pt>
                <c:pt idx="6415">
                  <c:v>602.0</c:v>
                </c:pt>
                <c:pt idx="6416">
                  <c:v>602.0999755859374</c:v>
                </c:pt>
                <c:pt idx="6417">
                  <c:v>602.199951171875</c:v>
                </c:pt>
                <c:pt idx="6418">
                  <c:v>602.2999877929685</c:v>
                </c:pt>
                <c:pt idx="6419">
                  <c:v>602.3999633789062</c:v>
                </c:pt>
                <c:pt idx="6420">
                  <c:v>602.5</c:v>
                </c:pt>
                <c:pt idx="6421">
                  <c:v>602.5999755859374</c:v>
                </c:pt>
                <c:pt idx="6422">
                  <c:v>602.699951171875</c:v>
                </c:pt>
                <c:pt idx="6423">
                  <c:v>602.7999877929685</c:v>
                </c:pt>
                <c:pt idx="6424">
                  <c:v>602.8999633789062</c:v>
                </c:pt>
                <c:pt idx="6425">
                  <c:v>603.0</c:v>
                </c:pt>
                <c:pt idx="6426">
                  <c:v>603.0999755859374</c:v>
                </c:pt>
                <c:pt idx="6427">
                  <c:v>603.199951171875</c:v>
                </c:pt>
                <c:pt idx="6428">
                  <c:v>603.2999877929685</c:v>
                </c:pt>
                <c:pt idx="6429">
                  <c:v>603.3999633789062</c:v>
                </c:pt>
                <c:pt idx="6430">
                  <c:v>603.5</c:v>
                </c:pt>
                <c:pt idx="6431">
                  <c:v>603.5999755859374</c:v>
                </c:pt>
                <c:pt idx="6432">
                  <c:v>603.699951171875</c:v>
                </c:pt>
                <c:pt idx="6433">
                  <c:v>603.7999877929685</c:v>
                </c:pt>
                <c:pt idx="6434">
                  <c:v>603.8999633789062</c:v>
                </c:pt>
                <c:pt idx="6435">
                  <c:v>604.0</c:v>
                </c:pt>
                <c:pt idx="6436">
                  <c:v>604.0999755859374</c:v>
                </c:pt>
                <c:pt idx="6437">
                  <c:v>604.199951171875</c:v>
                </c:pt>
                <c:pt idx="6438">
                  <c:v>604.2999877929685</c:v>
                </c:pt>
                <c:pt idx="6439">
                  <c:v>604.3999633789062</c:v>
                </c:pt>
                <c:pt idx="6440">
                  <c:v>604.5</c:v>
                </c:pt>
                <c:pt idx="6441">
                  <c:v>604.5999755859374</c:v>
                </c:pt>
                <c:pt idx="6442">
                  <c:v>604.699951171875</c:v>
                </c:pt>
                <c:pt idx="6443">
                  <c:v>604.7999877929685</c:v>
                </c:pt>
                <c:pt idx="6444">
                  <c:v>604.8999633789062</c:v>
                </c:pt>
                <c:pt idx="6445">
                  <c:v>605.0</c:v>
                </c:pt>
                <c:pt idx="6446">
                  <c:v>605.0999755859374</c:v>
                </c:pt>
                <c:pt idx="6447">
                  <c:v>605.199951171875</c:v>
                </c:pt>
                <c:pt idx="6448">
                  <c:v>605.2999877929685</c:v>
                </c:pt>
                <c:pt idx="6449">
                  <c:v>605.3999633789062</c:v>
                </c:pt>
                <c:pt idx="6450">
                  <c:v>605.5</c:v>
                </c:pt>
                <c:pt idx="6451">
                  <c:v>605.5999755859374</c:v>
                </c:pt>
                <c:pt idx="6452">
                  <c:v>605.699951171875</c:v>
                </c:pt>
                <c:pt idx="6453">
                  <c:v>605.7999877929685</c:v>
                </c:pt>
                <c:pt idx="6454">
                  <c:v>605.8999633789062</c:v>
                </c:pt>
                <c:pt idx="6455">
                  <c:v>606.0</c:v>
                </c:pt>
                <c:pt idx="6456">
                  <c:v>606.0999755859374</c:v>
                </c:pt>
                <c:pt idx="6457">
                  <c:v>606.199951171875</c:v>
                </c:pt>
                <c:pt idx="6458">
                  <c:v>606.2999877929685</c:v>
                </c:pt>
                <c:pt idx="6459">
                  <c:v>606.3999633789062</c:v>
                </c:pt>
                <c:pt idx="6460">
                  <c:v>606.5</c:v>
                </c:pt>
                <c:pt idx="6461">
                  <c:v>606.5999755859374</c:v>
                </c:pt>
                <c:pt idx="6462">
                  <c:v>606.699951171875</c:v>
                </c:pt>
                <c:pt idx="6463">
                  <c:v>606.7999877929685</c:v>
                </c:pt>
                <c:pt idx="6464">
                  <c:v>606.8999633789062</c:v>
                </c:pt>
                <c:pt idx="6465">
                  <c:v>607.0</c:v>
                </c:pt>
                <c:pt idx="6466">
                  <c:v>607.0999755859374</c:v>
                </c:pt>
                <c:pt idx="6467">
                  <c:v>607.199951171875</c:v>
                </c:pt>
                <c:pt idx="6468">
                  <c:v>607.2999877929685</c:v>
                </c:pt>
                <c:pt idx="6469">
                  <c:v>607.3999633789062</c:v>
                </c:pt>
                <c:pt idx="6470">
                  <c:v>607.5</c:v>
                </c:pt>
                <c:pt idx="6471">
                  <c:v>607.5999755859374</c:v>
                </c:pt>
                <c:pt idx="6472">
                  <c:v>607.699951171875</c:v>
                </c:pt>
                <c:pt idx="6473">
                  <c:v>607.7999877929685</c:v>
                </c:pt>
                <c:pt idx="6474">
                  <c:v>607.8999633789062</c:v>
                </c:pt>
                <c:pt idx="6475">
                  <c:v>608.0</c:v>
                </c:pt>
                <c:pt idx="6476">
                  <c:v>608.0999755859374</c:v>
                </c:pt>
                <c:pt idx="6477">
                  <c:v>608.199951171875</c:v>
                </c:pt>
                <c:pt idx="6478">
                  <c:v>608.2999877929685</c:v>
                </c:pt>
                <c:pt idx="6479">
                  <c:v>608.3999633789062</c:v>
                </c:pt>
                <c:pt idx="6480">
                  <c:v>608.5</c:v>
                </c:pt>
                <c:pt idx="6481">
                  <c:v>608.5999755859374</c:v>
                </c:pt>
                <c:pt idx="6482">
                  <c:v>608.699951171875</c:v>
                </c:pt>
                <c:pt idx="6483">
                  <c:v>608.7999877929685</c:v>
                </c:pt>
                <c:pt idx="6484">
                  <c:v>608.8999633789062</c:v>
                </c:pt>
                <c:pt idx="6485">
                  <c:v>609.0</c:v>
                </c:pt>
                <c:pt idx="6486">
                  <c:v>609.0999755859374</c:v>
                </c:pt>
                <c:pt idx="6487">
                  <c:v>609.199951171875</c:v>
                </c:pt>
                <c:pt idx="6488">
                  <c:v>609.2999877929685</c:v>
                </c:pt>
                <c:pt idx="6489">
                  <c:v>609.3999633789062</c:v>
                </c:pt>
                <c:pt idx="6490">
                  <c:v>609.5</c:v>
                </c:pt>
                <c:pt idx="6491">
                  <c:v>609.5999755859374</c:v>
                </c:pt>
                <c:pt idx="6492">
                  <c:v>609.699951171875</c:v>
                </c:pt>
                <c:pt idx="6493">
                  <c:v>609.7999877929685</c:v>
                </c:pt>
                <c:pt idx="6494">
                  <c:v>609.8999633789062</c:v>
                </c:pt>
                <c:pt idx="6495">
                  <c:v>610.0</c:v>
                </c:pt>
                <c:pt idx="6496">
                  <c:v>610.0999755859374</c:v>
                </c:pt>
                <c:pt idx="6497">
                  <c:v>610.199951171875</c:v>
                </c:pt>
                <c:pt idx="6498">
                  <c:v>610.2999877929685</c:v>
                </c:pt>
                <c:pt idx="6499">
                  <c:v>610.3999633789062</c:v>
                </c:pt>
                <c:pt idx="6500">
                  <c:v>610.5</c:v>
                </c:pt>
                <c:pt idx="6501">
                  <c:v>610.5999755859374</c:v>
                </c:pt>
                <c:pt idx="6502">
                  <c:v>610.699951171875</c:v>
                </c:pt>
                <c:pt idx="6503">
                  <c:v>610.7999877929685</c:v>
                </c:pt>
                <c:pt idx="6504">
                  <c:v>610.8999633789062</c:v>
                </c:pt>
                <c:pt idx="6505">
                  <c:v>611.0</c:v>
                </c:pt>
                <c:pt idx="6506">
                  <c:v>611.0999755859374</c:v>
                </c:pt>
                <c:pt idx="6507">
                  <c:v>611.199951171875</c:v>
                </c:pt>
                <c:pt idx="6508">
                  <c:v>611.2999877929685</c:v>
                </c:pt>
                <c:pt idx="6509">
                  <c:v>611.3999633789062</c:v>
                </c:pt>
                <c:pt idx="6510">
                  <c:v>611.5</c:v>
                </c:pt>
                <c:pt idx="6511">
                  <c:v>611.5999755859374</c:v>
                </c:pt>
                <c:pt idx="6512">
                  <c:v>611.699951171875</c:v>
                </c:pt>
                <c:pt idx="6513">
                  <c:v>611.7999877929685</c:v>
                </c:pt>
                <c:pt idx="6514">
                  <c:v>611.8999633789062</c:v>
                </c:pt>
                <c:pt idx="6515">
                  <c:v>612.0</c:v>
                </c:pt>
                <c:pt idx="6516">
                  <c:v>612.0999755859374</c:v>
                </c:pt>
                <c:pt idx="6517">
                  <c:v>612.199951171875</c:v>
                </c:pt>
                <c:pt idx="6518">
                  <c:v>612.2999877929685</c:v>
                </c:pt>
                <c:pt idx="6519">
                  <c:v>612.3999633789062</c:v>
                </c:pt>
                <c:pt idx="6520">
                  <c:v>612.5</c:v>
                </c:pt>
                <c:pt idx="6521">
                  <c:v>612.5999755859374</c:v>
                </c:pt>
                <c:pt idx="6522">
                  <c:v>612.699951171875</c:v>
                </c:pt>
                <c:pt idx="6523">
                  <c:v>612.7999877929685</c:v>
                </c:pt>
                <c:pt idx="6524">
                  <c:v>612.8999633789062</c:v>
                </c:pt>
                <c:pt idx="6525">
                  <c:v>613.0</c:v>
                </c:pt>
                <c:pt idx="6526">
                  <c:v>613.0999755859374</c:v>
                </c:pt>
                <c:pt idx="6527">
                  <c:v>613.199951171875</c:v>
                </c:pt>
                <c:pt idx="6528">
                  <c:v>613.2999877929685</c:v>
                </c:pt>
                <c:pt idx="6529">
                  <c:v>613.3999633789062</c:v>
                </c:pt>
                <c:pt idx="6530">
                  <c:v>613.5</c:v>
                </c:pt>
                <c:pt idx="6531">
                  <c:v>613.5999755859374</c:v>
                </c:pt>
                <c:pt idx="6532">
                  <c:v>613.699951171875</c:v>
                </c:pt>
                <c:pt idx="6533">
                  <c:v>613.7999877929685</c:v>
                </c:pt>
                <c:pt idx="6534">
                  <c:v>613.8999633789062</c:v>
                </c:pt>
                <c:pt idx="6535">
                  <c:v>614.0</c:v>
                </c:pt>
                <c:pt idx="6536">
                  <c:v>614.0999755859374</c:v>
                </c:pt>
                <c:pt idx="6537">
                  <c:v>614.199951171875</c:v>
                </c:pt>
                <c:pt idx="6538">
                  <c:v>614.2999877929685</c:v>
                </c:pt>
                <c:pt idx="6539">
                  <c:v>614.3999633789062</c:v>
                </c:pt>
                <c:pt idx="6540">
                  <c:v>614.5</c:v>
                </c:pt>
                <c:pt idx="6541">
                  <c:v>614.5999755859374</c:v>
                </c:pt>
                <c:pt idx="6542">
                  <c:v>614.699951171875</c:v>
                </c:pt>
                <c:pt idx="6543">
                  <c:v>614.7999877929685</c:v>
                </c:pt>
                <c:pt idx="6544">
                  <c:v>614.8999633789062</c:v>
                </c:pt>
                <c:pt idx="6545">
                  <c:v>615.0</c:v>
                </c:pt>
                <c:pt idx="6546">
                  <c:v>615.0999755859374</c:v>
                </c:pt>
                <c:pt idx="6547">
                  <c:v>615.199951171875</c:v>
                </c:pt>
                <c:pt idx="6548">
                  <c:v>615.2999877929685</c:v>
                </c:pt>
                <c:pt idx="6549">
                  <c:v>615.3999633789062</c:v>
                </c:pt>
                <c:pt idx="6550">
                  <c:v>615.5</c:v>
                </c:pt>
                <c:pt idx="6551">
                  <c:v>615.5999755859374</c:v>
                </c:pt>
                <c:pt idx="6552">
                  <c:v>615.699951171875</c:v>
                </c:pt>
                <c:pt idx="6553">
                  <c:v>615.7999877929685</c:v>
                </c:pt>
                <c:pt idx="6554">
                  <c:v>615.8999633789062</c:v>
                </c:pt>
                <c:pt idx="6555">
                  <c:v>616.0</c:v>
                </c:pt>
                <c:pt idx="6556">
                  <c:v>616.0999755859374</c:v>
                </c:pt>
                <c:pt idx="6557">
                  <c:v>616.199951171875</c:v>
                </c:pt>
                <c:pt idx="6558">
                  <c:v>616.2999877929685</c:v>
                </c:pt>
                <c:pt idx="6559">
                  <c:v>616.3999633789062</c:v>
                </c:pt>
                <c:pt idx="6560">
                  <c:v>616.5</c:v>
                </c:pt>
                <c:pt idx="6561">
                  <c:v>616.5999755859374</c:v>
                </c:pt>
                <c:pt idx="6562">
                  <c:v>616.699951171875</c:v>
                </c:pt>
                <c:pt idx="6563">
                  <c:v>616.7999877929685</c:v>
                </c:pt>
                <c:pt idx="6564">
                  <c:v>616.8999633789062</c:v>
                </c:pt>
                <c:pt idx="6565">
                  <c:v>617.0</c:v>
                </c:pt>
                <c:pt idx="6566">
                  <c:v>617.0999755859374</c:v>
                </c:pt>
                <c:pt idx="6567">
                  <c:v>617.199951171875</c:v>
                </c:pt>
                <c:pt idx="6568">
                  <c:v>617.2999877929685</c:v>
                </c:pt>
                <c:pt idx="6569">
                  <c:v>617.3999633789062</c:v>
                </c:pt>
                <c:pt idx="6570">
                  <c:v>617.5</c:v>
                </c:pt>
                <c:pt idx="6571">
                  <c:v>617.5999755859374</c:v>
                </c:pt>
                <c:pt idx="6572">
                  <c:v>617.699951171875</c:v>
                </c:pt>
                <c:pt idx="6573">
                  <c:v>617.7999877929685</c:v>
                </c:pt>
                <c:pt idx="6574">
                  <c:v>617.8999633789062</c:v>
                </c:pt>
                <c:pt idx="6575">
                  <c:v>618.0</c:v>
                </c:pt>
                <c:pt idx="6576">
                  <c:v>618.0999755859374</c:v>
                </c:pt>
                <c:pt idx="6577">
                  <c:v>618.199951171875</c:v>
                </c:pt>
                <c:pt idx="6578">
                  <c:v>618.2999877929685</c:v>
                </c:pt>
                <c:pt idx="6579">
                  <c:v>618.3999633789062</c:v>
                </c:pt>
                <c:pt idx="6580">
                  <c:v>618.5</c:v>
                </c:pt>
                <c:pt idx="6581">
                  <c:v>618.5999755859374</c:v>
                </c:pt>
                <c:pt idx="6582">
                  <c:v>618.699951171875</c:v>
                </c:pt>
                <c:pt idx="6583">
                  <c:v>618.7999877929685</c:v>
                </c:pt>
                <c:pt idx="6584">
                  <c:v>618.8999633789062</c:v>
                </c:pt>
                <c:pt idx="6585">
                  <c:v>619.0</c:v>
                </c:pt>
                <c:pt idx="6586">
                  <c:v>619.0999755859374</c:v>
                </c:pt>
                <c:pt idx="6587">
                  <c:v>619.199951171875</c:v>
                </c:pt>
                <c:pt idx="6588">
                  <c:v>619.2999877929685</c:v>
                </c:pt>
                <c:pt idx="6589">
                  <c:v>619.3999633789062</c:v>
                </c:pt>
                <c:pt idx="6590">
                  <c:v>619.5</c:v>
                </c:pt>
                <c:pt idx="6591">
                  <c:v>619.5999755859374</c:v>
                </c:pt>
                <c:pt idx="6592">
                  <c:v>619.699951171875</c:v>
                </c:pt>
                <c:pt idx="6593">
                  <c:v>619.7999877929685</c:v>
                </c:pt>
                <c:pt idx="6594">
                  <c:v>619.8999633789062</c:v>
                </c:pt>
                <c:pt idx="6595">
                  <c:v>620.0</c:v>
                </c:pt>
                <c:pt idx="6596">
                  <c:v>620.0999755859374</c:v>
                </c:pt>
                <c:pt idx="6597">
                  <c:v>620.199951171875</c:v>
                </c:pt>
                <c:pt idx="6598">
                  <c:v>620.2999877929685</c:v>
                </c:pt>
                <c:pt idx="6599">
                  <c:v>620.3999633789062</c:v>
                </c:pt>
                <c:pt idx="6600">
                  <c:v>620.5</c:v>
                </c:pt>
                <c:pt idx="6601">
                  <c:v>620.5999755859374</c:v>
                </c:pt>
                <c:pt idx="6602">
                  <c:v>620.699951171875</c:v>
                </c:pt>
                <c:pt idx="6603">
                  <c:v>620.7999877929685</c:v>
                </c:pt>
                <c:pt idx="6604">
                  <c:v>620.8999633789062</c:v>
                </c:pt>
                <c:pt idx="6605">
                  <c:v>621.0</c:v>
                </c:pt>
                <c:pt idx="6606">
                  <c:v>621.0999755859374</c:v>
                </c:pt>
                <c:pt idx="6607">
                  <c:v>621.199951171875</c:v>
                </c:pt>
                <c:pt idx="6608">
                  <c:v>621.2999877929685</c:v>
                </c:pt>
                <c:pt idx="6609">
                  <c:v>621.3999633789062</c:v>
                </c:pt>
                <c:pt idx="6610">
                  <c:v>621.5</c:v>
                </c:pt>
                <c:pt idx="6611">
                  <c:v>621.5999755859374</c:v>
                </c:pt>
                <c:pt idx="6612">
                  <c:v>621.699951171875</c:v>
                </c:pt>
                <c:pt idx="6613">
                  <c:v>621.7999877929685</c:v>
                </c:pt>
                <c:pt idx="6614">
                  <c:v>621.8999633789062</c:v>
                </c:pt>
                <c:pt idx="6615">
                  <c:v>622.0</c:v>
                </c:pt>
                <c:pt idx="6616">
                  <c:v>622.0999755859374</c:v>
                </c:pt>
                <c:pt idx="6617">
                  <c:v>622.199951171875</c:v>
                </c:pt>
                <c:pt idx="6618">
                  <c:v>622.2999877929685</c:v>
                </c:pt>
                <c:pt idx="6619">
                  <c:v>622.3999633789062</c:v>
                </c:pt>
                <c:pt idx="6620">
                  <c:v>622.5</c:v>
                </c:pt>
                <c:pt idx="6621">
                  <c:v>622.5999755859374</c:v>
                </c:pt>
                <c:pt idx="6622">
                  <c:v>622.699951171875</c:v>
                </c:pt>
                <c:pt idx="6623">
                  <c:v>622.7999877929685</c:v>
                </c:pt>
                <c:pt idx="6624">
                  <c:v>622.8999633789062</c:v>
                </c:pt>
                <c:pt idx="6625">
                  <c:v>623.0</c:v>
                </c:pt>
                <c:pt idx="6626">
                  <c:v>623.0999755859374</c:v>
                </c:pt>
                <c:pt idx="6627">
                  <c:v>623.199951171875</c:v>
                </c:pt>
                <c:pt idx="6628">
                  <c:v>623.2999877929685</c:v>
                </c:pt>
                <c:pt idx="6629">
                  <c:v>623.3999633789062</c:v>
                </c:pt>
                <c:pt idx="6630">
                  <c:v>623.5</c:v>
                </c:pt>
                <c:pt idx="6631">
                  <c:v>623.5999755859374</c:v>
                </c:pt>
                <c:pt idx="6632">
                  <c:v>623.699951171875</c:v>
                </c:pt>
                <c:pt idx="6633">
                  <c:v>623.7999877929685</c:v>
                </c:pt>
                <c:pt idx="6634">
                  <c:v>623.8999633789062</c:v>
                </c:pt>
                <c:pt idx="6635">
                  <c:v>624.0</c:v>
                </c:pt>
                <c:pt idx="6636">
                  <c:v>624.0999755859374</c:v>
                </c:pt>
                <c:pt idx="6637">
                  <c:v>624.199951171875</c:v>
                </c:pt>
                <c:pt idx="6638">
                  <c:v>624.2999877929685</c:v>
                </c:pt>
                <c:pt idx="6639">
                  <c:v>624.3999633789062</c:v>
                </c:pt>
                <c:pt idx="6640">
                  <c:v>624.5</c:v>
                </c:pt>
                <c:pt idx="6641">
                  <c:v>624.5999755859374</c:v>
                </c:pt>
                <c:pt idx="6642">
                  <c:v>624.699951171875</c:v>
                </c:pt>
                <c:pt idx="6643">
                  <c:v>624.7999877929685</c:v>
                </c:pt>
                <c:pt idx="6644">
                  <c:v>624.8999633789062</c:v>
                </c:pt>
                <c:pt idx="6645">
                  <c:v>625.0</c:v>
                </c:pt>
                <c:pt idx="6646">
                  <c:v>625.0999755859374</c:v>
                </c:pt>
                <c:pt idx="6647">
                  <c:v>625.199951171875</c:v>
                </c:pt>
                <c:pt idx="6648">
                  <c:v>625.2999877929685</c:v>
                </c:pt>
                <c:pt idx="6649">
                  <c:v>625.3999633789062</c:v>
                </c:pt>
                <c:pt idx="6650">
                  <c:v>625.5</c:v>
                </c:pt>
                <c:pt idx="6651">
                  <c:v>625.5999755859374</c:v>
                </c:pt>
                <c:pt idx="6652">
                  <c:v>625.699951171875</c:v>
                </c:pt>
                <c:pt idx="6653">
                  <c:v>625.7999877929685</c:v>
                </c:pt>
                <c:pt idx="6654">
                  <c:v>625.8999633789062</c:v>
                </c:pt>
                <c:pt idx="6655">
                  <c:v>626.0</c:v>
                </c:pt>
                <c:pt idx="6656">
                  <c:v>626.0999755859374</c:v>
                </c:pt>
                <c:pt idx="6657">
                  <c:v>626.199951171875</c:v>
                </c:pt>
                <c:pt idx="6658">
                  <c:v>626.2999877929685</c:v>
                </c:pt>
                <c:pt idx="6659">
                  <c:v>626.3999633789062</c:v>
                </c:pt>
                <c:pt idx="6660">
                  <c:v>626.5</c:v>
                </c:pt>
                <c:pt idx="6661">
                  <c:v>626.5999755859374</c:v>
                </c:pt>
                <c:pt idx="6662">
                  <c:v>626.699951171875</c:v>
                </c:pt>
                <c:pt idx="6663">
                  <c:v>626.7999877929685</c:v>
                </c:pt>
                <c:pt idx="6664">
                  <c:v>626.8999633789062</c:v>
                </c:pt>
                <c:pt idx="6665">
                  <c:v>627.0</c:v>
                </c:pt>
                <c:pt idx="6666">
                  <c:v>627.0999755859374</c:v>
                </c:pt>
                <c:pt idx="6667">
                  <c:v>627.199951171875</c:v>
                </c:pt>
                <c:pt idx="6668">
                  <c:v>627.2999877929685</c:v>
                </c:pt>
                <c:pt idx="6669">
                  <c:v>627.3999633789062</c:v>
                </c:pt>
                <c:pt idx="6670">
                  <c:v>627.5</c:v>
                </c:pt>
                <c:pt idx="6671">
                  <c:v>627.5999755859374</c:v>
                </c:pt>
                <c:pt idx="6672">
                  <c:v>627.699951171875</c:v>
                </c:pt>
                <c:pt idx="6673">
                  <c:v>627.7999877929685</c:v>
                </c:pt>
                <c:pt idx="6674">
                  <c:v>627.8999633789062</c:v>
                </c:pt>
                <c:pt idx="6675">
                  <c:v>628.0</c:v>
                </c:pt>
                <c:pt idx="6676">
                  <c:v>628.0999755859374</c:v>
                </c:pt>
                <c:pt idx="6677">
                  <c:v>628.199951171875</c:v>
                </c:pt>
                <c:pt idx="6678">
                  <c:v>628.2999877929685</c:v>
                </c:pt>
                <c:pt idx="6679">
                  <c:v>628.3999633789062</c:v>
                </c:pt>
                <c:pt idx="6680">
                  <c:v>628.5</c:v>
                </c:pt>
                <c:pt idx="6681">
                  <c:v>628.5999755859374</c:v>
                </c:pt>
                <c:pt idx="6682">
                  <c:v>628.699951171875</c:v>
                </c:pt>
                <c:pt idx="6683">
                  <c:v>628.7999877929685</c:v>
                </c:pt>
                <c:pt idx="6684">
                  <c:v>628.8999633789062</c:v>
                </c:pt>
                <c:pt idx="6685">
                  <c:v>629.0</c:v>
                </c:pt>
                <c:pt idx="6686">
                  <c:v>629.0999755859374</c:v>
                </c:pt>
                <c:pt idx="6687">
                  <c:v>629.199951171875</c:v>
                </c:pt>
                <c:pt idx="6688">
                  <c:v>629.2999877929685</c:v>
                </c:pt>
                <c:pt idx="6689">
                  <c:v>629.3999633789062</c:v>
                </c:pt>
                <c:pt idx="6690">
                  <c:v>629.5</c:v>
                </c:pt>
                <c:pt idx="6691">
                  <c:v>629.5999755859374</c:v>
                </c:pt>
                <c:pt idx="6692">
                  <c:v>629.699951171875</c:v>
                </c:pt>
                <c:pt idx="6693">
                  <c:v>629.7999877929685</c:v>
                </c:pt>
                <c:pt idx="6694">
                  <c:v>629.8999633789062</c:v>
                </c:pt>
                <c:pt idx="6695">
                  <c:v>630.0</c:v>
                </c:pt>
                <c:pt idx="6696">
                  <c:v>630.0999755859374</c:v>
                </c:pt>
                <c:pt idx="6697">
                  <c:v>630.199951171875</c:v>
                </c:pt>
                <c:pt idx="6698">
                  <c:v>630.2999877929685</c:v>
                </c:pt>
                <c:pt idx="6699">
                  <c:v>630.3999633789062</c:v>
                </c:pt>
                <c:pt idx="6700">
                  <c:v>630.5</c:v>
                </c:pt>
                <c:pt idx="6701">
                  <c:v>630.5999755859374</c:v>
                </c:pt>
                <c:pt idx="6702">
                  <c:v>630.699951171875</c:v>
                </c:pt>
                <c:pt idx="6703">
                  <c:v>630.7999877929685</c:v>
                </c:pt>
                <c:pt idx="6704">
                  <c:v>630.8999633789062</c:v>
                </c:pt>
                <c:pt idx="6705">
                  <c:v>631.0</c:v>
                </c:pt>
                <c:pt idx="6706">
                  <c:v>631.0999755859374</c:v>
                </c:pt>
                <c:pt idx="6707">
                  <c:v>631.199951171875</c:v>
                </c:pt>
                <c:pt idx="6708">
                  <c:v>631.2999877929685</c:v>
                </c:pt>
                <c:pt idx="6709">
                  <c:v>631.3999633789062</c:v>
                </c:pt>
                <c:pt idx="6710">
                  <c:v>631.5</c:v>
                </c:pt>
                <c:pt idx="6711">
                  <c:v>631.5999755859374</c:v>
                </c:pt>
                <c:pt idx="6712">
                  <c:v>631.699951171875</c:v>
                </c:pt>
                <c:pt idx="6713">
                  <c:v>631.7999877929685</c:v>
                </c:pt>
                <c:pt idx="6714">
                  <c:v>631.8999633789062</c:v>
                </c:pt>
                <c:pt idx="6715">
                  <c:v>632.0</c:v>
                </c:pt>
                <c:pt idx="6716">
                  <c:v>632.0999755859374</c:v>
                </c:pt>
                <c:pt idx="6717">
                  <c:v>632.199951171875</c:v>
                </c:pt>
                <c:pt idx="6718">
                  <c:v>632.2999877929685</c:v>
                </c:pt>
                <c:pt idx="6719">
                  <c:v>632.3999633789062</c:v>
                </c:pt>
                <c:pt idx="6720">
                  <c:v>632.5</c:v>
                </c:pt>
                <c:pt idx="6721">
                  <c:v>632.5999755859374</c:v>
                </c:pt>
                <c:pt idx="6722">
                  <c:v>632.699951171875</c:v>
                </c:pt>
                <c:pt idx="6723">
                  <c:v>632.7999877929685</c:v>
                </c:pt>
                <c:pt idx="6724">
                  <c:v>632.8999633789062</c:v>
                </c:pt>
                <c:pt idx="6725">
                  <c:v>633.0</c:v>
                </c:pt>
                <c:pt idx="6726">
                  <c:v>633.0999755859374</c:v>
                </c:pt>
                <c:pt idx="6727">
                  <c:v>633.199951171875</c:v>
                </c:pt>
                <c:pt idx="6728">
                  <c:v>633.2999877929685</c:v>
                </c:pt>
                <c:pt idx="6729">
                  <c:v>633.3999633789062</c:v>
                </c:pt>
                <c:pt idx="6730">
                  <c:v>633.5</c:v>
                </c:pt>
                <c:pt idx="6731">
                  <c:v>633.5999755859374</c:v>
                </c:pt>
                <c:pt idx="6732">
                  <c:v>633.699951171875</c:v>
                </c:pt>
                <c:pt idx="6733">
                  <c:v>633.7999877929685</c:v>
                </c:pt>
                <c:pt idx="6734">
                  <c:v>633.8999633789062</c:v>
                </c:pt>
                <c:pt idx="6735">
                  <c:v>634.0</c:v>
                </c:pt>
                <c:pt idx="6736">
                  <c:v>634.0999755859374</c:v>
                </c:pt>
                <c:pt idx="6737">
                  <c:v>634.199951171875</c:v>
                </c:pt>
                <c:pt idx="6738">
                  <c:v>634.2999877929685</c:v>
                </c:pt>
                <c:pt idx="6739">
                  <c:v>634.3999633789062</c:v>
                </c:pt>
                <c:pt idx="6740">
                  <c:v>634.5</c:v>
                </c:pt>
                <c:pt idx="6741">
                  <c:v>634.5999755859374</c:v>
                </c:pt>
                <c:pt idx="6742">
                  <c:v>634.699951171875</c:v>
                </c:pt>
                <c:pt idx="6743">
                  <c:v>634.7999877929685</c:v>
                </c:pt>
                <c:pt idx="6744">
                  <c:v>634.8999633789062</c:v>
                </c:pt>
                <c:pt idx="6745">
                  <c:v>635.0</c:v>
                </c:pt>
                <c:pt idx="6746">
                  <c:v>635.0999755859374</c:v>
                </c:pt>
                <c:pt idx="6747">
                  <c:v>635.199951171875</c:v>
                </c:pt>
                <c:pt idx="6748">
                  <c:v>635.2999877929685</c:v>
                </c:pt>
                <c:pt idx="6749">
                  <c:v>635.3999633789062</c:v>
                </c:pt>
                <c:pt idx="6750">
                  <c:v>635.5</c:v>
                </c:pt>
                <c:pt idx="6751">
                  <c:v>635.5999755859374</c:v>
                </c:pt>
                <c:pt idx="6752">
                  <c:v>635.699951171875</c:v>
                </c:pt>
                <c:pt idx="6753">
                  <c:v>635.7999877929685</c:v>
                </c:pt>
                <c:pt idx="6754">
                  <c:v>635.8999633789062</c:v>
                </c:pt>
                <c:pt idx="6755">
                  <c:v>636.0</c:v>
                </c:pt>
                <c:pt idx="6756">
                  <c:v>636.0999755859374</c:v>
                </c:pt>
                <c:pt idx="6757">
                  <c:v>636.199951171875</c:v>
                </c:pt>
                <c:pt idx="6758">
                  <c:v>636.2999877929685</c:v>
                </c:pt>
                <c:pt idx="6759">
                  <c:v>636.3999633789062</c:v>
                </c:pt>
                <c:pt idx="6760">
                  <c:v>636.5</c:v>
                </c:pt>
                <c:pt idx="6761">
                  <c:v>636.5999755859374</c:v>
                </c:pt>
                <c:pt idx="6762">
                  <c:v>636.699951171875</c:v>
                </c:pt>
                <c:pt idx="6763">
                  <c:v>636.7999877929685</c:v>
                </c:pt>
                <c:pt idx="6764">
                  <c:v>636.8999633789062</c:v>
                </c:pt>
                <c:pt idx="6765">
                  <c:v>637.0</c:v>
                </c:pt>
                <c:pt idx="6766">
                  <c:v>637.0999755859374</c:v>
                </c:pt>
                <c:pt idx="6767">
                  <c:v>637.199951171875</c:v>
                </c:pt>
                <c:pt idx="6768">
                  <c:v>637.2999877929685</c:v>
                </c:pt>
                <c:pt idx="6769">
                  <c:v>637.3999633789062</c:v>
                </c:pt>
                <c:pt idx="6770">
                  <c:v>637.5</c:v>
                </c:pt>
                <c:pt idx="6771">
                  <c:v>637.5999755859374</c:v>
                </c:pt>
                <c:pt idx="6772">
                  <c:v>637.699951171875</c:v>
                </c:pt>
                <c:pt idx="6773">
                  <c:v>637.7999877929685</c:v>
                </c:pt>
                <c:pt idx="6774">
                  <c:v>637.8999633789062</c:v>
                </c:pt>
                <c:pt idx="6775">
                  <c:v>638.0</c:v>
                </c:pt>
                <c:pt idx="6776">
                  <c:v>638.0999755859374</c:v>
                </c:pt>
                <c:pt idx="6777">
                  <c:v>638.199951171875</c:v>
                </c:pt>
                <c:pt idx="6778">
                  <c:v>638.2999877929685</c:v>
                </c:pt>
                <c:pt idx="6779">
                  <c:v>638.3999633789062</c:v>
                </c:pt>
                <c:pt idx="6780">
                  <c:v>638.5</c:v>
                </c:pt>
                <c:pt idx="6781">
                  <c:v>638.5999755859374</c:v>
                </c:pt>
                <c:pt idx="6782">
                  <c:v>638.699951171875</c:v>
                </c:pt>
                <c:pt idx="6783">
                  <c:v>638.7999877929685</c:v>
                </c:pt>
                <c:pt idx="6784">
                  <c:v>638.8999633789062</c:v>
                </c:pt>
                <c:pt idx="6785">
                  <c:v>639.0</c:v>
                </c:pt>
                <c:pt idx="6786">
                  <c:v>639.0999755859374</c:v>
                </c:pt>
                <c:pt idx="6787">
                  <c:v>639.199951171875</c:v>
                </c:pt>
                <c:pt idx="6788">
                  <c:v>639.2999877929685</c:v>
                </c:pt>
                <c:pt idx="6789">
                  <c:v>639.3999633789062</c:v>
                </c:pt>
                <c:pt idx="6790">
                  <c:v>639.5</c:v>
                </c:pt>
                <c:pt idx="6791">
                  <c:v>639.5999755859374</c:v>
                </c:pt>
                <c:pt idx="6792">
                  <c:v>639.699951171875</c:v>
                </c:pt>
                <c:pt idx="6793">
                  <c:v>639.7999877929685</c:v>
                </c:pt>
                <c:pt idx="6794">
                  <c:v>639.8999633789062</c:v>
                </c:pt>
                <c:pt idx="6795">
                  <c:v>640.0</c:v>
                </c:pt>
                <c:pt idx="6796">
                  <c:v>640.0999755859374</c:v>
                </c:pt>
                <c:pt idx="6797">
                  <c:v>640.199951171875</c:v>
                </c:pt>
                <c:pt idx="6798">
                  <c:v>640.2999877929685</c:v>
                </c:pt>
                <c:pt idx="6799">
                  <c:v>640.3999633789062</c:v>
                </c:pt>
                <c:pt idx="6800">
                  <c:v>640.5</c:v>
                </c:pt>
                <c:pt idx="6801">
                  <c:v>640.5999755859374</c:v>
                </c:pt>
                <c:pt idx="6802">
                  <c:v>640.699951171875</c:v>
                </c:pt>
                <c:pt idx="6803">
                  <c:v>640.7999877929685</c:v>
                </c:pt>
                <c:pt idx="6804">
                  <c:v>640.8999633789062</c:v>
                </c:pt>
                <c:pt idx="6805">
                  <c:v>641.0</c:v>
                </c:pt>
                <c:pt idx="6806">
                  <c:v>641.0999755859374</c:v>
                </c:pt>
                <c:pt idx="6807">
                  <c:v>641.199951171875</c:v>
                </c:pt>
                <c:pt idx="6808">
                  <c:v>641.2999877929685</c:v>
                </c:pt>
                <c:pt idx="6809">
                  <c:v>641.3999633789062</c:v>
                </c:pt>
                <c:pt idx="6810">
                  <c:v>641.5</c:v>
                </c:pt>
                <c:pt idx="6811">
                  <c:v>641.5999755859374</c:v>
                </c:pt>
                <c:pt idx="6812">
                  <c:v>641.699951171875</c:v>
                </c:pt>
                <c:pt idx="6813">
                  <c:v>641.7999877929685</c:v>
                </c:pt>
                <c:pt idx="6814">
                  <c:v>641.8999633789062</c:v>
                </c:pt>
                <c:pt idx="6815">
                  <c:v>642.0</c:v>
                </c:pt>
                <c:pt idx="6816">
                  <c:v>642.0999755859374</c:v>
                </c:pt>
                <c:pt idx="6817">
                  <c:v>642.199951171875</c:v>
                </c:pt>
                <c:pt idx="6818">
                  <c:v>642.2999877929685</c:v>
                </c:pt>
                <c:pt idx="6819">
                  <c:v>642.3999633789062</c:v>
                </c:pt>
                <c:pt idx="6820">
                  <c:v>642.5</c:v>
                </c:pt>
                <c:pt idx="6821">
                  <c:v>642.5999755859374</c:v>
                </c:pt>
                <c:pt idx="6822">
                  <c:v>642.699951171875</c:v>
                </c:pt>
                <c:pt idx="6823">
                  <c:v>642.7999877929685</c:v>
                </c:pt>
                <c:pt idx="6824">
                  <c:v>642.8999633789062</c:v>
                </c:pt>
                <c:pt idx="6825">
                  <c:v>643.0</c:v>
                </c:pt>
                <c:pt idx="6826">
                  <c:v>643.0999755859374</c:v>
                </c:pt>
                <c:pt idx="6827">
                  <c:v>643.199951171875</c:v>
                </c:pt>
                <c:pt idx="6828">
                  <c:v>643.2999877929685</c:v>
                </c:pt>
                <c:pt idx="6829">
                  <c:v>643.3999633789062</c:v>
                </c:pt>
                <c:pt idx="6830">
                  <c:v>643.5</c:v>
                </c:pt>
                <c:pt idx="6831">
                  <c:v>643.5999755859374</c:v>
                </c:pt>
                <c:pt idx="6832">
                  <c:v>643.699951171875</c:v>
                </c:pt>
                <c:pt idx="6833">
                  <c:v>643.7999877929685</c:v>
                </c:pt>
                <c:pt idx="6834">
                  <c:v>643.8999633789062</c:v>
                </c:pt>
                <c:pt idx="6835">
                  <c:v>644.0</c:v>
                </c:pt>
                <c:pt idx="6836">
                  <c:v>644.0999755859374</c:v>
                </c:pt>
                <c:pt idx="6837">
                  <c:v>644.199951171875</c:v>
                </c:pt>
                <c:pt idx="6838">
                  <c:v>644.2999877929685</c:v>
                </c:pt>
                <c:pt idx="6839">
                  <c:v>644.3999633789062</c:v>
                </c:pt>
                <c:pt idx="6840">
                  <c:v>644.5</c:v>
                </c:pt>
                <c:pt idx="6841">
                  <c:v>644.5999755859374</c:v>
                </c:pt>
                <c:pt idx="6842">
                  <c:v>644.699951171875</c:v>
                </c:pt>
                <c:pt idx="6843">
                  <c:v>644.7999877929685</c:v>
                </c:pt>
                <c:pt idx="6844">
                  <c:v>644.8999633789062</c:v>
                </c:pt>
                <c:pt idx="6845">
                  <c:v>645.0</c:v>
                </c:pt>
                <c:pt idx="6846">
                  <c:v>645.0999755859374</c:v>
                </c:pt>
                <c:pt idx="6847">
                  <c:v>645.199951171875</c:v>
                </c:pt>
                <c:pt idx="6848">
                  <c:v>645.2999877929685</c:v>
                </c:pt>
                <c:pt idx="6849">
                  <c:v>645.3999633789062</c:v>
                </c:pt>
                <c:pt idx="6850">
                  <c:v>645.5</c:v>
                </c:pt>
                <c:pt idx="6851">
                  <c:v>645.5999755859374</c:v>
                </c:pt>
                <c:pt idx="6852">
                  <c:v>645.699951171875</c:v>
                </c:pt>
                <c:pt idx="6853">
                  <c:v>645.7999877929685</c:v>
                </c:pt>
                <c:pt idx="6854">
                  <c:v>645.8999633789062</c:v>
                </c:pt>
                <c:pt idx="6855">
                  <c:v>646.0</c:v>
                </c:pt>
                <c:pt idx="6856">
                  <c:v>646.0999755859374</c:v>
                </c:pt>
                <c:pt idx="6857">
                  <c:v>646.199951171875</c:v>
                </c:pt>
                <c:pt idx="6858">
                  <c:v>646.2999877929685</c:v>
                </c:pt>
                <c:pt idx="6859">
                  <c:v>646.3999633789062</c:v>
                </c:pt>
                <c:pt idx="6860">
                  <c:v>646.5</c:v>
                </c:pt>
                <c:pt idx="6861">
                  <c:v>646.5999755859374</c:v>
                </c:pt>
                <c:pt idx="6862">
                  <c:v>646.699951171875</c:v>
                </c:pt>
                <c:pt idx="6863">
                  <c:v>646.7999877929685</c:v>
                </c:pt>
                <c:pt idx="6864">
                  <c:v>646.8999633789062</c:v>
                </c:pt>
                <c:pt idx="6865">
                  <c:v>647.0</c:v>
                </c:pt>
                <c:pt idx="6866">
                  <c:v>647.0999755859374</c:v>
                </c:pt>
                <c:pt idx="6867">
                  <c:v>647.199951171875</c:v>
                </c:pt>
                <c:pt idx="6868">
                  <c:v>647.2999877929685</c:v>
                </c:pt>
                <c:pt idx="6869">
                  <c:v>647.3999633789062</c:v>
                </c:pt>
                <c:pt idx="6870">
                  <c:v>647.5</c:v>
                </c:pt>
                <c:pt idx="6871">
                  <c:v>647.5999755859374</c:v>
                </c:pt>
                <c:pt idx="6872">
                  <c:v>647.699951171875</c:v>
                </c:pt>
                <c:pt idx="6873">
                  <c:v>647.7999877929685</c:v>
                </c:pt>
                <c:pt idx="6874">
                  <c:v>647.8999633789062</c:v>
                </c:pt>
                <c:pt idx="6875">
                  <c:v>648.0</c:v>
                </c:pt>
                <c:pt idx="6876">
                  <c:v>648.0999755859374</c:v>
                </c:pt>
                <c:pt idx="6877">
                  <c:v>648.199951171875</c:v>
                </c:pt>
                <c:pt idx="6878">
                  <c:v>648.2999877929685</c:v>
                </c:pt>
                <c:pt idx="6879">
                  <c:v>648.3999633789062</c:v>
                </c:pt>
                <c:pt idx="6880">
                  <c:v>648.5</c:v>
                </c:pt>
                <c:pt idx="6881">
                  <c:v>648.5999755859374</c:v>
                </c:pt>
                <c:pt idx="6882">
                  <c:v>648.699951171875</c:v>
                </c:pt>
                <c:pt idx="6883">
                  <c:v>648.7999877929685</c:v>
                </c:pt>
                <c:pt idx="6884">
                  <c:v>648.8999633789062</c:v>
                </c:pt>
                <c:pt idx="6885">
                  <c:v>649.0</c:v>
                </c:pt>
                <c:pt idx="6886">
                  <c:v>649.0999755859374</c:v>
                </c:pt>
                <c:pt idx="6887">
                  <c:v>649.199951171875</c:v>
                </c:pt>
                <c:pt idx="6888">
                  <c:v>649.2999877929685</c:v>
                </c:pt>
                <c:pt idx="6889">
                  <c:v>649.3999633789062</c:v>
                </c:pt>
                <c:pt idx="6890">
                  <c:v>649.5</c:v>
                </c:pt>
                <c:pt idx="6891">
                  <c:v>649.5999755859374</c:v>
                </c:pt>
                <c:pt idx="6892">
                  <c:v>649.699951171875</c:v>
                </c:pt>
                <c:pt idx="6893">
                  <c:v>649.7999877929685</c:v>
                </c:pt>
                <c:pt idx="6894">
                  <c:v>649.8999633789062</c:v>
                </c:pt>
                <c:pt idx="6895">
                  <c:v>650.0</c:v>
                </c:pt>
                <c:pt idx="6896">
                  <c:v>650.0999755859374</c:v>
                </c:pt>
                <c:pt idx="6897">
                  <c:v>650.199951171875</c:v>
                </c:pt>
                <c:pt idx="6898">
                  <c:v>650.2999877929685</c:v>
                </c:pt>
                <c:pt idx="6899">
                  <c:v>650.3999633789062</c:v>
                </c:pt>
                <c:pt idx="6900">
                  <c:v>650.5</c:v>
                </c:pt>
                <c:pt idx="6901">
                  <c:v>650.5999755859374</c:v>
                </c:pt>
                <c:pt idx="6902">
                  <c:v>650.699951171875</c:v>
                </c:pt>
                <c:pt idx="6903">
                  <c:v>650.7999877929685</c:v>
                </c:pt>
                <c:pt idx="6904">
                  <c:v>650.8999633789062</c:v>
                </c:pt>
                <c:pt idx="6905">
                  <c:v>651.0</c:v>
                </c:pt>
                <c:pt idx="6906">
                  <c:v>651.0999755859374</c:v>
                </c:pt>
                <c:pt idx="6907">
                  <c:v>651.199951171875</c:v>
                </c:pt>
                <c:pt idx="6908">
                  <c:v>651.2999877929685</c:v>
                </c:pt>
                <c:pt idx="6909">
                  <c:v>651.3999633789062</c:v>
                </c:pt>
                <c:pt idx="6910">
                  <c:v>651.5</c:v>
                </c:pt>
                <c:pt idx="6911">
                  <c:v>651.5999755859374</c:v>
                </c:pt>
                <c:pt idx="6912">
                  <c:v>651.699951171875</c:v>
                </c:pt>
                <c:pt idx="6913">
                  <c:v>651.7999877929685</c:v>
                </c:pt>
                <c:pt idx="6914">
                  <c:v>651.8999633789062</c:v>
                </c:pt>
                <c:pt idx="6915">
                  <c:v>652.0</c:v>
                </c:pt>
                <c:pt idx="6916">
                  <c:v>652.0999755859374</c:v>
                </c:pt>
                <c:pt idx="6917">
                  <c:v>652.199951171875</c:v>
                </c:pt>
                <c:pt idx="6918">
                  <c:v>652.2999877929685</c:v>
                </c:pt>
                <c:pt idx="6919">
                  <c:v>652.3999633789062</c:v>
                </c:pt>
                <c:pt idx="6920">
                  <c:v>652.5</c:v>
                </c:pt>
                <c:pt idx="6921">
                  <c:v>652.5999755859374</c:v>
                </c:pt>
                <c:pt idx="6922">
                  <c:v>652.699951171875</c:v>
                </c:pt>
                <c:pt idx="6923">
                  <c:v>652.7999877929685</c:v>
                </c:pt>
                <c:pt idx="6924">
                  <c:v>652.8999633789062</c:v>
                </c:pt>
                <c:pt idx="6925">
                  <c:v>653.0</c:v>
                </c:pt>
                <c:pt idx="6926">
                  <c:v>653.0999755859374</c:v>
                </c:pt>
                <c:pt idx="6927">
                  <c:v>653.199951171875</c:v>
                </c:pt>
                <c:pt idx="6928">
                  <c:v>653.2999877929685</c:v>
                </c:pt>
                <c:pt idx="6929">
                  <c:v>653.3999633789062</c:v>
                </c:pt>
                <c:pt idx="6930">
                  <c:v>653.5</c:v>
                </c:pt>
                <c:pt idx="6931">
                  <c:v>653.5999755859374</c:v>
                </c:pt>
                <c:pt idx="6932">
                  <c:v>653.699951171875</c:v>
                </c:pt>
                <c:pt idx="6933">
                  <c:v>653.7999877929685</c:v>
                </c:pt>
                <c:pt idx="6934">
                  <c:v>653.8999633789062</c:v>
                </c:pt>
                <c:pt idx="6935">
                  <c:v>654.0</c:v>
                </c:pt>
                <c:pt idx="6936">
                  <c:v>654.0999755859374</c:v>
                </c:pt>
                <c:pt idx="6937">
                  <c:v>654.199951171875</c:v>
                </c:pt>
                <c:pt idx="6938">
                  <c:v>654.2999877929685</c:v>
                </c:pt>
                <c:pt idx="6939">
                  <c:v>654.3999633789062</c:v>
                </c:pt>
                <c:pt idx="6940">
                  <c:v>654.5</c:v>
                </c:pt>
                <c:pt idx="6941">
                  <c:v>654.5999755859374</c:v>
                </c:pt>
                <c:pt idx="6942">
                  <c:v>654.699951171875</c:v>
                </c:pt>
                <c:pt idx="6943">
                  <c:v>654.7999877929685</c:v>
                </c:pt>
                <c:pt idx="6944">
                  <c:v>654.8999633789062</c:v>
                </c:pt>
                <c:pt idx="6945">
                  <c:v>655.0</c:v>
                </c:pt>
                <c:pt idx="6946">
                  <c:v>655.0999755859374</c:v>
                </c:pt>
                <c:pt idx="6947">
                  <c:v>655.199951171875</c:v>
                </c:pt>
                <c:pt idx="6948">
                  <c:v>655.2999877929685</c:v>
                </c:pt>
                <c:pt idx="6949">
                  <c:v>655.3999633789062</c:v>
                </c:pt>
                <c:pt idx="6950">
                  <c:v>655.5</c:v>
                </c:pt>
                <c:pt idx="6951">
                  <c:v>655.5999755859374</c:v>
                </c:pt>
                <c:pt idx="6952">
                  <c:v>655.699951171875</c:v>
                </c:pt>
                <c:pt idx="6953">
                  <c:v>655.7999877929685</c:v>
                </c:pt>
                <c:pt idx="6954">
                  <c:v>655.8999633789062</c:v>
                </c:pt>
                <c:pt idx="6955">
                  <c:v>656.0</c:v>
                </c:pt>
                <c:pt idx="6956">
                  <c:v>656.0999755859374</c:v>
                </c:pt>
                <c:pt idx="6957">
                  <c:v>656.199951171875</c:v>
                </c:pt>
                <c:pt idx="6958">
                  <c:v>656.2999877929685</c:v>
                </c:pt>
                <c:pt idx="6959">
                  <c:v>656.3999633789062</c:v>
                </c:pt>
                <c:pt idx="6960">
                  <c:v>656.5</c:v>
                </c:pt>
                <c:pt idx="6961">
                  <c:v>656.5999755859374</c:v>
                </c:pt>
                <c:pt idx="6962">
                  <c:v>656.699951171875</c:v>
                </c:pt>
                <c:pt idx="6963">
                  <c:v>656.7999877929685</c:v>
                </c:pt>
                <c:pt idx="6964">
                  <c:v>656.8999633789062</c:v>
                </c:pt>
                <c:pt idx="6965">
                  <c:v>657.0</c:v>
                </c:pt>
                <c:pt idx="6966">
                  <c:v>657.0999755859374</c:v>
                </c:pt>
                <c:pt idx="6967">
                  <c:v>657.199951171875</c:v>
                </c:pt>
                <c:pt idx="6968">
                  <c:v>657.2999877929685</c:v>
                </c:pt>
                <c:pt idx="6969">
                  <c:v>657.3999633789062</c:v>
                </c:pt>
                <c:pt idx="6970">
                  <c:v>657.5</c:v>
                </c:pt>
                <c:pt idx="6971">
                  <c:v>657.5999755859374</c:v>
                </c:pt>
                <c:pt idx="6972">
                  <c:v>657.699951171875</c:v>
                </c:pt>
                <c:pt idx="6973">
                  <c:v>657.7999877929685</c:v>
                </c:pt>
                <c:pt idx="6974">
                  <c:v>657.8999633789062</c:v>
                </c:pt>
                <c:pt idx="6975">
                  <c:v>658.0</c:v>
                </c:pt>
                <c:pt idx="6976">
                  <c:v>658.0999755859374</c:v>
                </c:pt>
                <c:pt idx="6977">
                  <c:v>658.199951171875</c:v>
                </c:pt>
                <c:pt idx="6978">
                  <c:v>658.2999877929685</c:v>
                </c:pt>
                <c:pt idx="6979">
                  <c:v>658.3999633789062</c:v>
                </c:pt>
                <c:pt idx="6980">
                  <c:v>658.5</c:v>
                </c:pt>
                <c:pt idx="6981">
                  <c:v>658.5999755859374</c:v>
                </c:pt>
                <c:pt idx="6982">
                  <c:v>658.699951171875</c:v>
                </c:pt>
                <c:pt idx="6983">
                  <c:v>658.7999877929685</c:v>
                </c:pt>
                <c:pt idx="6984">
                  <c:v>658.8999633789062</c:v>
                </c:pt>
                <c:pt idx="6985">
                  <c:v>659.0</c:v>
                </c:pt>
                <c:pt idx="6986">
                  <c:v>659.0999755859374</c:v>
                </c:pt>
                <c:pt idx="6987">
                  <c:v>659.199951171875</c:v>
                </c:pt>
                <c:pt idx="6988">
                  <c:v>659.2999877929685</c:v>
                </c:pt>
                <c:pt idx="6989">
                  <c:v>659.3999633789062</c:v>
                </c:pt>
                <c:pt idx="6990">
                  <c:v>659.5</c:v>
                </c:pt>
                <c:pt idx="6991">
                  <c:v>659.5999755859374</c:v>
                </c:pt>
                <c:pt idx="6992">
                  <c:v>659.699951171875</c:v>
                </c:pt>
                <c:pt idx="6993">
                  <c:v>659.7999877929685</c:v>
                </c:pt>
                <c:pt idx="6994">
                  <c:v>659.8999633789062</c:v>
                </c:pt>
                <c:pt idx="6995">
                  <c:v>660.0</c:v>
                </c:pt>
                <c:pt idx="6996">
                  <c:v>660.0999755859374</c:v>
                </c:pt>
                <c:pt idx="6997">
                  <c:v>660.199951171875</c:v>
                </c:pt>
                <c:pt idx="6998">
                  <c:v>660.2999877929685</c:v>
                </c:pt>
                <c:pt idx="6999">
                  <c:v>660.3999633789062</c:v>
                </c:pt>
                <c:pt idx="7000">
                  <c:v>660.5</c:v>
                </c:pt>
                <c:pt idx="7001">
                  <c:v>660.5999755859374</c:v>
                </c:pt>
                <c:pt idx="7002">
                  <c:v>660.699951171875</c:v>
                </c:pt>
                <c:pt idx="7003">
                  <c:v>660.7999877929685</c:v>
                </c:pt>
                <c:pt idx="7004">
                  <c:v>660.8999633789062</c:v>
                </c:pt>
                <c:pt idx="7005">
                  <c:v>661.0</c:v>
                </c:pt>
                <c:pt idx="7006">
                  <c:v>661.0999755859374</c:v>
                </c:pt>
                <c:pt idx="7007">
                  <c:v>661.199951171875</c:v>
                </c:pt>
                <c:pt idx="7008">
                  <c:v>661.2999877929685</c:v>
                </c:pt>
                <c:pt idx="7009">
                  <c:v>661.3999633789062</c:v>
                </c:pt>
                <c:pt idx="7010">
                  <c:v>661.5</c:v>
                </c:pt>
                <c:pt idx="7011">
                  <c:v>661.5999755859374</c:v>
                </c:pt>
                <c:pt idx="7012">
                  <c:v>661.699951171875</c:v>
                </c:pt>
                <c:pt idx="7013">
                  <c:v>661.7999877929685</c:v>
                </c:pt>
                <c:pt idx="7014">
                  <c:v>661.8999633789062</c:v>
                </c:pt>
                <c:pt idx="7015">
                  <c:v>662.0</c:v>
                </c:pt>
                <c:pt idx="7016">
                  <c:v>662.0999755859374</c:v>
                </c:pt>
                <c:pt idx="7017">
                  <c:v>662.199951171875</c:v>
                </c:pt>
                <c:pt idx="7018">
                  <c:v>662.2999877929685</c:v>
                </c:pt>
                <c:pt idx="7019">
                  <c:v>662.3999633789062</c:v>
                </c:pt>
                <c:pt idx="7020">
                  <c:v>662.5</c:v>
                </c:pt>
                <c:pt idx="7021">
                  <c:v>662.5999755859374</c:v>
                </c:pt>
                <c:pt idx="7022">
                  <c:v>662.699951171875</c:v>
                </c:pt>
                <c:pt idx="7023">
                  <c:v>662.7999877929685</c:v>
                </c:pt>
                <c:pt idx="7024">
                  <c:v>662.8999633789062</c:v>
                </c:pt>
                <c:pt idx="7025">
                  <c:v>663.0</c:v>
                </c:pt>
                <c:pt idx="7026">
                  <c:v>663.0999755859374</c:v>
                </c:pt>
                <c:pt idx="7027">
                  <c:v>663.199951171875</c:v>
                </c:pt>
                <c:pt idx="7028">
                  <c:v>663.2999877929685</c:v>
                </c:pt>
                <c:pt idx="7029">
                  <c:v>663.3999633789062</c:v>
                </c:pt>
                <c:pt idx="7030">
                  <c:v>663.5</c:v>
                </c:pt>
                <c:pt idx="7031">
                  <c:v>663.5999755859374</c:v>
                </c:pt>
                <c:pt idx="7032">
                  <c:v>663.699951171875</c:v>
                </c:pt>
                <c:pt idx="7033">
                  <c:v>663.7999877929685</c:v>
                </c:pt>
                <c:pt idx="7034">
                  <c:v>663.8999633789062</c:v>
                </c:pt>
                <c:pt idx="7035">
                  <c:v>664.0</c:v>
                </c:pt>
                <c:pt idx="7036">
                  <c:v>664.0999755859374</c:v>
                </c:pt>
                <c:pt idx="7037">
                  <c:v>664.199951171875</c:v>
                </c:pt>
                <c:pt idx="7038">
                  <c:v>664.2999877929685</c:v>
                </c:pt>
                <c:pt idx="7039">
                  <c:v>664.3999633789062</c:v>
                </c:pt>
                <c:pt idx="7040">
                  <c:v>664.5</c:v>
                </c:pt>
                <c:pt idx="7041">
                  <c:v>664.5999755859374</c:v>
                </c:pt>
                <c:pt idx="7042">
                  <c:v>664.699951171875</c:v>
                </c:pt>
                <c:pt idx="7043">
                  <c:v>664.7999877929685</c:v>
                </c:pt>
                <c:pt idx="7044">
                  <c:v>664.8999633789062</c:v>
                </c:pt>
                <c:pt idx="7045">
                  <c:v>665.0</c:v>
                </c:pt>
                <c:pt idx="7046">
                  <c:v>665.0999755859374</c:v>
                </c:pt>
                <c:pt idx="7047">
                  <c:v>665.199951171875</c:v>
                </c:pt>
                <c:pt idx="7048">
                  <c:v>665.2999877929685</c:v>
                </c:pt>
                <c:pt idx="7049">
                  <c:v>665.3999633789062</c:v>
                </c:pt>
                <c:pt idx="7050">
                  <c:v>665.5</c:v>
                </c:pt>
                <c:pt idx="7051">
                  <c:v>665.5999755859374</c:v>
                </c:pt>
                <c:pt idx="7052">
                  <c:v>665.699951171875</c:v>
                </c:pt>
                <c:pt idx="7053">
                  <c:v>665.7999877929685</c:v>
                </c:pt>
                <c:pt idx="7054">
                  <c:v>665.8999633789062</c:v>
                </c:pt>
                <c:pt idx="7055">
                  <c:v>666.0</c:v>
                </c:pt>
                <c:pt idx="7056">
                  <c:v>666.0999755859374</c:v>
                </c:pt>
                <c:pt idx="7057">
                  <c:v>666.199951171875</c:v>
                </c:pt>
                <c:pt idx="7058">
                  <c:v>666.2999877929685</c:v>
                </c:pt>
                <c:pt idx="7059">
                  <c:v>666.3999633789062</c:v>
                </c:pt>
                <c:pt idx="7060">
                  <c:v>666.5</c:v>
                </c:pt>
                <c:pt idx="7061">
                  <c:v>666.5999755859374</c:v>
                </c:pt>
                <c:pt idx="7062">
                  <c:v>666.699951171875</c:v>
                </c:pt>
                <c:pt idx="7063">
                  <c:v>666.7999877929685</c:v>
                </c:pt>
                <c:pt idx="7064">
                  <c:v>666.8999633789062</c:v>
                </c:pt>
                <c:pt idx="7065">
                  <c:v>667.0</c:v>
                </c:pt>
                <c:pt idx="7066">
                  <c:v>667.0999755859374</c:v>
                </c:pt>
                <c:pt idx="7067">
                  <c:v>667.199951171875</c:v>
                </c:pt>
                <c:pt idx="7068">
                  <c:v>667.2999877929685</c:v>
                </c:pt>
                <c:pt idx="7069">
                  <c:v>667.3999633789062</c:v>
                </c:pt>
                <c:pt idx="7070">
                  <c:v>667.5</c:v>
                </c:pt>
                <c:pt idx="7071">
                  <c:v>667.5999755859374</c:v>
                </c:pt>
                <c:pt idx="7072">
                  <c:v>667.699951171875</c:v>
                </c:pt>
                <c:pt idx="7073">
                  <c:v>667.7999877929685</c:v>
                </c:pt>
                <c:pt idx="7074">
                  <c:v>667.8999633789062</c:v>
                </c:pt>
                <c:pt idx="7075">
                  <c:v>668.0</c:v>
                </c:pt>
                <c:pt idx="7076">
                  <c:v>668.0999755859374</c:v>
                </c:pt>
                <c:pt idx="7077">
                  <c:v>668.199951171875</c:v>
                </c:pt>
                <c:pt idx="7078">
                  <c:v>668.2999877929685</c:v>
                </c:pt>
                <c:pt idx="7079">
                  <c:v>668.3999633789062</c:v>
                </c:pt>
                <c:pt idx="7080">
                  <c:v>668.5</c:v>
                </c:pt>
                <c:pt idx="7081">
                  <c:v>668.5999755859374</c:v>
                </c:pt>
                <c:pt idx="7082">
                  <c:v>668.699951171875</c:v>
                </c:pt>
                <c:pt idx="7083">
                  <c:v>668.7999877929685</c:v>
                </c:pt>
                <c:pt idx="7084">
                  <c:v>668.8999633789062</c:v>
                </c:pt>
                <c:pt idx="7085">
                  <c:v>669.0</c:v>
                </c:pt>
                <c:pt idx="7086">
                  <c:v>669.0999755859374</c:v>
                </c:pt>
                <c:pt idx="7087">
                  <c:v>669.199951171875</c:v>
                </c:pt>
                <c:pt idx="7088">
                  <c:v>669.2999877929685</c:v>
                </c:pt>
                <c:pt idx="7089">
                  <c:v>669.3999633789062</c:v>
                </c:pt>
                <c:pt idx="7090">
                  <c:v>669.5</c:v>
                </c:pt>
                <c:pt idx="7091">
                  <c:v>669.5999755859374</c:v>
                </c:pt>
                <c:pt idx="7092">
                  <c:v>669.699951171875</c:v>
                </c:pt>
                <c:pt idx="7093">
                  <c:v>669.7999877929685</c:v>
                </c:pt>
                <c:pt idx="7094">
                  <c:v>669.8999633789062</c:v>
                </c:pt>
                <c:pt idx="7095">
                  <c:v>670.0</c:v>
                </c:pt>
                <c:pt idx="7096">
                  <c:v>670.0999755859374</c:v>
                </c:pt>
                <c:pt idx="7097">
                  <c:v>670.199951171875</c:v>
                </c:pt>
                <c:pt idx="7098">
                  <c:v>670.2999877929685</c:v>
                </c:pt>
                <c:pt idx="7099">
                  <c:v>670.3999633789062</c:v>
                </c:pt>
                <c:pt idx="7100">
                  <c:v>670.5</c:v>
                </c:pt>
                <c:pt idx="7101">
                  <c:v>670.5999755859374</c:v>
                </c:pt>
                <c:pt idx="7102">
                  <c:v>670.699951171875</c:v>
                </c:pt>
                <c:pt idx="7103">
                  <c:v>670.7999877929685</c:v>
                </c:pt>
                <c:pt idx="7104">
                  <c:v>670.8999633789062</c:v>
                </c:pt>
                <c:pt idx="7105">
                  <c:v>671.0</c:v>
                </c:pt>
                <c:pt idx="7106">
                  <c:v>671.0999755859374</c:v>
                </c:pt>
                <c:pt idx="7107">
                  <c:v>671.199951171875</c:v>
                </c:pt>
                <c:pt idx="7108">
                  <c:v>671.2999877929685</c:v>
                </c:pt>
                <c:pt idx="7109">
                  <c:v>671.3999633789062</c:v>
                </c:pt>
                <c:pt idx="7110">
                  <c:v>671.5</c:v>
                </c:pt>
                <c:pt idx="7111">
                  <c:v>671.5999755859374</c:v>
                </c:pt>
                <c:pt idx="7112">
                  <c:v>671.699951171875</c:v>
                </c:pt>
                <c:pt idx="7113">
                  <c:v>671.7999877929685</c:v>
                </c:pt>
                <c:pt idx="7114">
                  <c:v>671.8999633789062</c:v>
                </c:pt>
                <c:pt idx="7115">
                  <c:v>672.0</c:v>
                </c:pt>
                <c:pt idx="7116">
                  <c:v>672.0999755859374</c:v>
                </c:pt>
                <c:pt idx="7117">
                  <c:v>672.199951171875</c:v>
                </c:pt>
                <c:pt idx="7118">
                  <c:v>672.2999877929685</c:v>
                </c:pt>
                <c:pt idx="7119">
                  <c:v>672.3999633789062</c:v>
                </c:pt>
                <c:pt idx="7120">
                  <c:v>672.5</c:v>
                </c:pt>
                <c:pt idx="7121">
                  <c:v>672.5999755859374</c:v>
                </c:pt>
                <c:pt idx="7122">
                  <c:v>672.699951171875</c:v>
                </c:pt>
                <c:pt idx="7123">
                  <c:v>672.7999877929685</c:v>
                </c:pt>
                <c:pt idx="7124">
                  <c:v>672.8999633789062</c:v>
                </c:pt>
                <c:pt idx="7125">
                  <c:v>673.0</c:v>
                </c:pt>
                <c:pt idx="7126">
                  <c:v>673.0999755859374</c:v>
                </c:pt>
                <c:pt idx="7127">
                  <c:v>673.199951171875</c:v>
                </c:pt>
                <c:pt idx="7128">
                  <c:v>673.2999877929685</c:v>
                </c:pt>
                <c:pt idx="7129">
                  <c:v>673.3999633789062</c:v>
                </c:pt>
                <c:pt idx="7130">
                  <c:v>673.5</c:v>
                </c:pt>
                <c:pt idx="7131">
                  <c:v>673.5999755859374</c:v>
                </c:pt>
                <c:pt idx="7132">
                  <c:v>673.699951171875</c:v>
                </c:pt>
                <c:pt idx="7133">
                  <c:v>673.7999877929685</c:v>
                </c:pt>
                <c:pt idx="7134">
                  <c:v>673.8999633789062</c:v>
                </c:pt>
                <c:pt idx="7135">
                  <c:v>674.0</c:v>
                </c:pt>
                <c:pt idx="7136">
                  <c:v>674.0999755859374</c:v>
                </c:pt>
                <c:pt idx="7137">
                  <c:v>674.199951171875</c:v>
                </c:pt>
                <c:pt idx="7138">
                  <c:v>674.2999877929685</c:v>
                </c:pt>
                <c:pt idx="7139">
                  <c:v>674.3999633789062</c:v>
                </c:pt>
                <c:pt idx="7140">
                  <c:v>674.5</c:v>
                </c:pt>
                <c:pt idx="7141">
                  <c:v>674.5999755859374</c:v>
                </c:pt>
                <c:pt idx="7142">
                  <c:v>674.699951171875</c:v>
                </c:pt>
                <c:pt idx="7143">
                  <c:v>674.7999877929685</c:v>
                </c:pt>
                <c:pt idx="7144">
                  <c:v>674.8999633789062</c:v>
                </c:pt>
                <c:pt idx="7145">
                  <c:v>675.0</c:v>
                </c:pt>
                <c:pt idx="7146">
                  <c:v>675.0999755859374</c:v>
                </c:pt>
                <c:pt idx="7147">
                  <c:v>675.199951171875</c:v>
                </c:pt>
                <c:pt idx="7148">
                  <c:v>675.2999877929685</c:v>
                </c:pt>
                <c:pt idx="7149">
                  <c:v>675.3999633789062</c:v>
                </c:pt>
                <c:pt idx="7150">
                  <c:v>675.5</c:v>
                </c:pt>
                <c:pt idx="7151">
                  <c:v>675.5999755859374</c:v>
                </c:pt>
                <c:pt idx="7152">
                  <c:v>675.699951171875</c:v>
                </c:pt>
                <c:pt idx="7153">
                  <c:v>675.7999877929685</c:v>
                </c:pt>
                <c:pt idx="7154">
                  <c:v>675.8999633789062</c:v>
                </c:pt>
                <c:pt idx="7155">
                  <c:v>676.0</c:v>
                </c:pt>
                <c:pt idx="7156">
                  <c:v>676.0999755859374</c:v>
                </c:pt>
                <c:pt idx="7157">
                  <c:v>676.199951171875</c:v>
                </c:pt>
                <c:pt idx="7158">
                  <c:v>676.2999877929685</c:v>
                </c:pt>
                <c:pt idx="7159">
                  <c:v>676.3999633789062</c:v>
                </c:pt>
                <c:pt idx="7160">
                  <c:v>676.5</c:v>
                </c:pt>
                <c:pt idx="7161">
                  <c:v>676.5999755859374</c:v>
                </c:pt>
                <c:pt idx="7162">
                  <c:v>676.699951171875</c:v>
                </c:pt>
                <c:pt idx="7163">
                  <c:v>676.7999877929685</c:v>
                </c:pt>
                <c:pt idx="7164">
                  <c:v>676.8999633789062</c:v>
                </c:pt>
                <c:pt idx="7165">
                  <c:v>677.0</c:v>
                </c:pt>
                <c:pt idx="7166">
                  <c:v>677.0999755859374</c:v>
                </c:pt>
                <c:pt idx="7167">
                  <c:v>677.199951171875</c:v>
                </c:pt>
                <c:pt idx="7168">
                  <c:v>677.2999877929685</c:v>
                </c:pt>
                <c:pt idx="7169">
                  <c:v>677.3999633789062</c:v>
                </c:pt>
                <c:pt idx="7170">
                  <c:v>677.5</c:v>
                </c:pt>
                <c:pt idx="7171">
                  <c:v>677.5999755859374</c:v>
                </c:pt>
                <c:pt idx="7172">
                  <c:v>677.699951171875</c:v>
                </c:pt>
                <c:pt idx="7173">
                  <c:v>677.7999877929685</c:v>
                </c:pt>
                <c:pt idx="7174">
                  <c:v>677.8999633789062</c:v>
                </c:pt>
                <c:pt idx="7175">
                  <c:v>678.0</c:v>
                </c:pt>
                <c:pt idx="7176">
                  <c:v>678.0999755859374</c:v>
                </c:pt>
                <c:pt idx="7177">
                  <c:v>678.199951171875</c:v>
                </c:pt>
                <c:pt idx="7178">
                  <c:v>678.2999877929685</c:v>
                </c:pt>
                <c:pt idx="7179">
                  <c:v>678.3999633789062</c:v>
                </c:pt>
                <c:pt idx="7180">
                  <c:v>678.5</c:v>
                </c:pt>
                <c:pt idx="7181">
                  <c:v>678.5999755859374</c:v>
                </c:pt>
                <c:pt idx="7182">
                  <c:v>678.699951171875</c:v>
                </c:pt>
                <c:pt idx="7183">
                  <c:v>678.7999877929685</c:v>
                </c:pt>
                <c:pt idx="7184">
                  <c:v>678.8999633789062</c:v>
                </c:pt>
                <c:pt idx="7185">
                  <c:v>679.0</c:v>
                </c:pt>
                <c:pt idx="7186">
                  <c:v>679.0999755859374</c:v>
                </c:pt>
                <c:pt idx="7187">
                  <c:v>679.199951171875</c:v>
                </c:pt>
                <c:pt idx="7188">
                  <c:v>679.2999877929685</c:v>
                </c:pt>
                <c:pt idx="7189">
                  <c:v>679.3999633789062</c:v>
                </c:pt>
                <c:pt idx="7190">
                  <c:v>679.5</c:v>
                </c:pt>
                <c:pt idx="7191">
                  <c:v>679.5999755859374</c:v>
                </c:pt>
                <c:pt idx="7192">
                  <c:v>679.699951171875</c:v>
                </c:pt>
                <c:pt idx="7193">
                  <c:v>679.7999877929685</c:v>
                </c:pt>
                <c:pt idx="7194">
                  <c:v>679.8999633789062</c:v>
                </c:pt>
                <c:pt idx="7195">
                  <c:v>680.0</c:v>
                </c:pt>
                <c:pt idx="7196">
                  <c:v>680.0999755859374</c:v>
                </c:pt>
                <c:pt idx="7197">
                  <c:v>680.199951171875</c:v>
                </c:pt>
                <c:pt idx="7198">
                  <c:v>680.2999877929685</c:v>
                </c:pt>
                <c:pt idx="7199">
                  <c:v>680.3999633789062</c:v>
                </c:pt>
                <c:pt idx="7200">
                  <c:v>680.5</c:v>
                </c:pt>
                <c:pt idx="7201">
                  <c:v>680.5999755859374</c:v>
                </c:pt>
                <c:pt idx="7202">
                  <c:v>680.699951171875</c:v>
                </c:pt>
                <c:pt idx="7203">
                  <c:v>680.7999877929685</c:v>
                </c:pt>
                <c:pt idx="7204">
                  <c:v>680.8999633789062</c:v>
                </c:pt>
                <c:pt idx="7205">
                  <c:v>681.0</c:v>
                </c:pt>
                <c:pt idx="7206">
                  <c:v>681.0999755859374</c:v>
                </c:pt>
                <c:pt idx="7207">
                  <c:v>681.199951171875</c:v>
                </c:pt>
                <c:pt idx="7208">
                  <c:v>681.2999877929685</c:v>
                </c:pt>
                <c:pt idx="7209">
                  <c:v>681.3999633789062</c:v>
                </c:pt>
                <c:pt idx="7210">
                  <c:v>681.5</c:v>
                </c:pt>
                <c:pt idx="7211">
                  <c:v>681.5999755859374</c:v>
                </c:pt>
                <c:pt idx="7212">
                  <c:v>681.699951171875</c:v>
                </c:pt>
                <c:pt idx="7213">
                  <c:v>681.7999877929685</c:v>
                </c:pt>
                <c:pt idx="7214">
                  <c:v>681.8999633789062</c:v>
                </c:pt>
                <c:pt idx="7215">
                  <c:v>682.0</c:v>
                </c:pt>
                <c:pt idx="7216">
                  <c:v>682.0999755859374</c:v>
                </c:pt>
                <c:pt idx="7217">
                  <c:v>682.199951171875</c:v>
                </c:pt>
                <c:pt idx="7218">
                  <c:v>682.2999877929685</c:v>
                </c:pt>
                <c:pt idx="7219">
                  <c:v>682.3999633789062</c:v>
                </c:pt>
                <c:pt idx="7220">
                  <c:v>682.5</c:v>
                </c:pt>
                <c:pt idx="7221">
                  <c:v>682.5999755859374</c:v>
                </c:pt>
                <c:pt idx="7222">
                  <c:v>682.699951171875</c:v>
                </c:pt>
                <c:pt idx="7223">
                  <c:v>682.7999877929685</c:v>
                </c:pt>
                <c:pt idx="7224">
                  <c:v>682.8999633789062</c:v>
                </c:pt>
                <c:pt idx="7225">
                  <c:v>683.0</c:v>
                </c:pt>
                <c:pt idx="7226">
                  <c:v>683.0999755859374</c:v>
                </c:pt>
                <c:pt idx="7227">
                  <c:v>683.199951171875</c:v>
                </c:pt>
                <c:pt idx="7228">
                  <c:v>683.2999877929685</c:v>
                </c:pt>
                <c:pt idx="7229">
                  <c:v>683.3999633789062</c:v>
                </c:pt>
                <c:pt idx="7230">
                  <c:v>683.5</c:v>
                </c:pt>
                <c:pt idx="7231">
                  <c:v>683.5999755859374</c:v>
                </c:pt>
                <c:pt idx="7232">
                  <c:v>683.699951171875</c:v>
                </c:pt>
                <c:pt idx="7233">
                  <c:v>683.7999877929685</c:v>
                </c:pt>
                <c:pt idx="7234">
                  <c:v>683.8999633789062</c:v>
                </c:pt>
                <c:pt idx="7235">
                  <c:v>684.0</c:v>
                </c:pt>
                <c:pt idx="7236">
                  <c:v>684.0999755859374</c:v>
                </c:pt>
                <c:pt idx="7237">
                  <c:v>684.199951171875</c:v>
                </c:pt>
                <c:pt idx="7238">
                  <c:v>684.2999877929685</c:v>
                </c:pt>
                <c:pt idx="7239">
                  <c:v>684.3999633789062</c:v>
                </c:pt>
                <c:pt idx="7240">
                  <c:v>684.5</c:v>
                </c:pt>
                <c:pt idx="7241">
                  <c:v>684.5999755859374</c:v>
                </c:pt>
                <c:pt idx="7242">
                  <c:v>684.699951171875</c:v>
                </c:pt>
                <c:pt idx="7243">
                  <c:v>684.7999877929685</c:v>
                </c:pt>
                <c:pt idx="7244">
                  <c:v>684.8999633789062</c:v>
                </c:pt>
                <c:pt idx="7245">
                  <c:v>685.0</c:v>
                </c:pt>
                <c:pt idx="7246">
                  <c:v>685.0999755859374</c:v>
                </c:pt>
                <c:pt idx="7247">
                  <c:v>685.199951171875</c:v>
                </c:pt>
                <c:pt idx="7248">
                  <c:v>685.2999877929685</c:v>
                </c:pt>
                <c:pt idx="7249">
                  <c:v>685.3999633789062</c:v>
                </c:pt>
                <c:pt idx="7250">
                  <c:v>685.5</c:v>
                </c:pt>
                <c:pt idx="7251">
                  <c:v>685.5999755859374</c:v>
                </c:pt>
                <c:pt idx="7252">
                  <c:v>685.699951171875</c:v>
                </c:pt>
                <c:pt idx="7253">
                  <c:v>685.7999877929685</c:v>
                </c:pt>
                <c:pt idx="7254">
                  <c:v>685.8999633789062</c:v>
                </c:pt>
                <c:pt idx="7255">
                  <c:v>686.0</c:v>
                </c:pt>
                <c:pt idx="7256">
                  <c:v>686.0999755859374</c:v>
                </c:pt>
                <c:pt idx="7257">
                  <c:v>686.199951171875</c:v>
                </c:pt>
                <c:pt idx="7258">
                  <c:v>686.2999877929685</c:v>
                </c:pt>
                <c:pt idx="7259">
                  <c:v>686.3999633789062</c:v>
                </c:pt>
                <c:pt idx="7260">
                  <c:v>686.5</c:v>
                </c:pt>
                <c:pt idx="7261">
                  <c:v>686.5999755859374</c:v>
                </c:pt>
                <c:pt idx="7262">
                  <c:v>686.699951171875</c:v>
                </c:pt>
                <c:pt idx="7263">
                  <c:v>686.7999877929685</c:v>
                </c:pt>
                <c:pt idx="7264">
                  <c:v>686.8999633789062</c:v>
                </c:pt>
                <c:pt idx="7265">
                  <c:v>687.0</c:v>
                </c:pt>
                <c:pt idx="7266">
                  <c:v>687.0999755859374</c:v>
                </c:pt>
                <c:pt idx="7267">
                  <c:v>687.199951171875</c:v>
                </c:pt>
                <c:pt idx="7268">
                  <c:v>687.2999877929685</c:v>
                </c:pt>
                <c:pt idx="7269">
                  <c:v>687.3999633789062</c:v>
                </c:pt>
                <c:pt idx="7270">
                  <c:v>687.5</c:v>
                </c:pt>
                <c:pt idx="7271">
                  <c:v>687.5999755859374</c:v>
                </c:pt>
                <c:pt idx="7272">
                  <c:v>687.699951171875</c:v>
                </c:pt>
                <c:pt idx="7273">
                  <c:v>687.7999877929685</c:v>
                </c:pt>
                <c:pt idx="7274">
                  <c:v>687.8999633789062</c:v>
                </c:pt>
                <c:pt idx="7275">
                  <c:v>688.0</c:v>
                </c:pt>
                <c:pt idx="7276">
                  <c:v>688.0999755859374</c:v>
                </c:pt>
                <c:pt idx="7277">
                  <c:v>688.199951171875</c:v>
                </c:pt>
                <c:pt idx="7278">
                  <c:v>688.2999877929685</c:v>
                </c:pt>
                <c:pt idx="7279">
                  <c:v>688.3999633789062</c:v>
                </c:pt>
                <c:pt idx="7280">
                  <c:v>688.5</c:v>
                </c:pt>
                <c:pt idx="7281">
                  <c:v>688.5999755859374</c:v>
                </c:pt>
                <c:pt idx="7282">
                  <c:v>688.699951171875</c:v>
                </c:pt>
                <c:pt idx="7283">
                  <c:v>688.7999877929685</c:v>
                </c:pt>
                <c:pt idx="7284">
                  <c:v>688.8999633789062</c:v>
                </c:pt>
                <c:pt idx="7285">
                  <c:v>689.0</c:v>
                </c:pt>
                <c:pt idx="7286">
                  <c:v>689.0999755859374</c:v>
                </c:pt>
                <c:pt idx="7287">
                  <c:v>689.199951171875</c:v>
                </c:pt>
                <c:pt idx="7288">
                  <c:v>689.2999877929685</c:v>
                </c:pt>
                <c:pt idx="7289">
                  <c:v>689.3999633789062</c:v>
                </c:pt>
                <c:pt idx="7290">
                  <c:v>689.5</c:v>
                </c:pt>
                <c:pt idx="7291">
                  <c:v>689.5999755859374</c:v>
                </c:pt>
                <c:pt idx="7292">
                  <c:v>689.699951171875</c:v>
                </c:pt>
                <c:pt idx="7293">
                  <c:v>689.7999877929685</c:v>
                </c:pt>
                <c:pt idx="7294">
                  <c:v>689.8999633789062</c:v>
                </c:pt>
                <c:pt idx="7295">
                  <c:v>690.0</c:v>
                </c:pt>
                <c:pt idx="7296">
                  <c:v>690.0999755859374</c:v>
                </c:pt>
                <c:pt idx="7297">
                  <c:v>690.199951171875</c:v>
                </c:pt>
                <c:pt idx="7298">
                  <c:v>690.2999877929685</c:v>
                </c:pt>
                <c:pt idx="7299">
                  <c:v>690.3999633789062</c:v>
                </c:pt>
                <c:pt idx="7300">
                  <c:v>690.5</c:v>
                </c:pt>
                <c:pt idx="7301">
                  <c:v>690.5999755859374</c:v>
                </c:pt>
                <c:pt idx="7302">
                  <c:v>690.699951171875</c:v>
                </c:pt>
                <c:pt idx="7303">
                  <c:v>690.7999877929685</c:v>
                </c:pt>
                <c:pt idx="7304">
                  <c:v>690.8999633789062</c:v>
                </c:pt>
                <c:pt idx="7305">
                  <c:v>691.0</c:v>
                </c:pt>
                <c:pt idx="7306">
                  <c:v>691.0999755859374</c:v>
                </c:pt>
                <c:pt idx="7307">
                  <c:v>691.199951171875</c:v>
                </c:pt>
                <c:pt idx="7308">
                  <c:v>691.2999877929685</c:v>
                </c:pt>
                <c:pt idx="7309">
                  <c:v>691.3999633789062</c:v>
                </c:pt>
                <c:pt idx="7310">
                  <c:v>691.5</c:v>
                </c:pt>
                <c:pt idx="7311">
                  <c:v>691.5999755859374</c:v>
                </c:pt>
                <c:pt idx="7312">
                  <c:v>691.699951171875</c:v>
                </c:pt>
                <c:pt idx="7313">
                  <c:v>691.7999877929685</c:v>
                </c:pt>
                <c:pt idx="7314">
                  <c:v>691.8999633789062</c:v>
                </c:pt>
                <c:pt idx="7315">
                  <c:v>692.0</c:v>
                </c:pt>
                <c:pt idx="7316">
                  <c:v>692.0999755859374</c:v>
                </c:pt>
                <c:pt idx="7317">
                  <c:v>692.199951171875</c:v>
                </c:pt>
                <c:pt idx="7318">
                  <c:v>692.2999877929685</c:v>
                </c:pt>
                <c:pt idx="7319">
                  <c:v>692.3999633789062</c:v>
                </c:pt>
                <c:pt idx="7320">
                  <c:v>692.5</c:v>
                </c:pt>
                <c:pt idx="7321">
                  <c:v>692.5999755859374</c:v>
                </c:pt>
                <c:pt idx="7322">
                  <c:v>692.699951171875</c:v>
                </c:pt>
                <c:pt idx="7323">
                  <c:v>692.7999877929685</c:v>
                </c:pt>
                <c:pt idx="7324">
                  <c:v>692.8999633789062</c:v>
                </c:pt>
                <c:pt idx="7325">
                  <c:v>693.0</c:v>
                </c:pt>
                <c:pt idx="7326">
                  <c:v>693.0999755859374</c:v>
                </c:pt>
                <c:pt idx="7327">
                  <c:v>693.199951171875</c:v>
                </c:pt>
                <c:pt idx="7328">
                  <c:v>693.2999877929685</c:v>
                </c:pt>
                <c:pt idx="7329">
                  <c:v>693.3999633789062</c:v>
                </c:pt>
                <c:pt idx="7330">
                  <c:v>693.5</c:v>
                </c:pt>
                <c:pt idx="7331">
                  <c:v>693.5999755859374</c:v>
                </c:pt>
                <c:pt idx="7332">
                  <c:v>693.699951171875</c:v>
                </c:pt>
                <c:pt idx="7333">
                  <c:v>693.7999877929685</c:v>
                </c:pt>
                <c:pt idx="7334">
                  <c:v>693.8999633789062</c:v>
                </c:pt>
                <c:pt idx="7335">
                  <c:v>694.0</c:v>
                </c:pt>
                <c:pt idx="7336">
                  <c:v>694.0999755859374</c:v>
                </c:pt>
                <c:pt idx="7337">
                  <c:v>694.199951171875</c:v>
                </c:pt>
                <c:pt idx="7338">
                  <c:v>694.2999877929685</c:v>
                </c:pt>
                <c:pt idx="7339">
                  <c:v>694.3999633789062</c:v>
                </c:pt>
                <c:pt idx="7340">
                  <c:v>694.5</c:v>
                </c:pt>
                <c:pt idx="7341">
                  <c:v>694.5999755859374</c:v>
                </c:pt>
                <c:pt idx="7342">
                  <c:v>694.699951171875</c:v>
                </c:pt>
                <c:pt idx="7343">
                  <c:v>694.7999877929685</c:v>
                </c:pt>
                <c:pt idx="7344">
                  <c:v>694.8999633789062</c:v>
                </c:pt>
                <c:pt idx="7345">
                  <c:v>695.0</c:v>
                </c:pt>
                <c:pt idx="7346">
                  <c:v>695.0999755859374</c:v>
                </c:pt>
                <c:pt idx="7347">
                  <c:v>695.199951171875</c:v>
                </c:pt>
                <c:pt idx="7348">
                  <c:v>695.2999877929685</c:v>
                </c:pt>
                <c:pt idx="7349">
                  <c:v>695.3999633789062</c:v>
                </c:pt>
                <c:pt idx="7350">
                  <c:v>695.5</c:v>
                </c:pt>
                <c:pt idx="7351">
                  <c:v>695.5999755859374</c:v>
                </c:pt>
                <c:pt idx="7352">
                  <c:v>695.699951171875</c:v>
                </c:pt>
                <c:pt idx="7353">
                  <c:v>695.7999877929685</c:v>
                </c:pt>
                <c:pt idx="7354">
                  <c:v>695.8999633789062</c:v>
                </c:pt>
                <c:pt idx="7355">
                  <c:v>696.0</c:v>
                </c:pt>
                <c:pt idx="7356">
                  <c:v>696.0999755859374</c:v>
                </c:pt>
                <c:pt idx="7357">
                  <c:v>696.199951171875</c:v>
                </c:pt>
                <c:pt idx="7358">
                  <c:v>696.2999877929685</c:v>
                </c:pt>
                <c:pt idx="7359">
                  <c:v>696.3999633789062</c:v>
                </c:pt>
                <c:pt idx="7360">
                  <c:v>696.5</c:v>
                </c:pt>
                <c:pt idx="7361">
                  <c:v>696.5999755859374</c:v>
                </c:pt>
                <c:pt idx="7362">
                  <c:v>696.699951171875</c:v>
                </c:pt>
                <c:pt idx="7363">
                  <c:v>696.7999877929685</c:v>
                </c:pt>
                <c:pt idx="7364">
                  <c:v>696.8999633789062</c:v>
                </c:pt>
                <c:pt idx="7365">
                  <c:v>697.0</c:v>
                </c:pt>
                <c:pt idx="7366">
                  <c:v>697.0999755859374</c:v>
                </c:pt>
                <c:pt idx="7367">
                  <c:v>697.199951171875</c:v>
                </c:pt>
                <c:pt idx="7368">
                  <c:v>697.2999877929685</c:v>
                </c:pt>
                <c:pt idx="7369">
                  <c:v>697.3999633789062</c:v>
                </c:pt>
                <c:pt idx="7370">
                  <c:v>697.5</c:v>
                </c:pt>
                <c:pt idx="7371">
                  <c:v>697.5999755859374</c:v>
                </c:pt>
                <c:pt idx="7372">
                  <c:v>697.699951171875</c:v>
                </c:pt>
                <c:pt idx="7373">
                  <c:v>697.7999877929685</c:v>
                </c:pt>
                <c:pt idx="7374">
                  <c:v>697.8999633789062</c:v>
                </c:pt>
                <c:pt idx="7375">
                  <c:v>698.0</c:v>
                </c:pt>
                <c:pt idx="7376">
                  <c:v>698.0999755859374</c:v>
                </c:pt>
                <c:pt idx="7377">
                  <c:v>698.199951171875</c:v>
                </c:pt>
                <c:pt idx="7378">
                  <c:v>698.2999877929685</c:v>
                </c:pt>
                <c:pt idx="7379">
                  <c:v>698.3999633789062</c:v>
                </c:pt>
                <c:pt idx="7380">
                  <c:v>698.5</c:v>
                </c:pt>
                <c:pt idx="7381">
                  <c:v>698.5999755859374</c:v>
                </c:pt>
                <c:pt idx="7382">
                  <c:v>698.699951171875</c:v>
                </c:pt>
                <c:pt idx="7383">
                  <c:v>698.7999877929685</c:v>
                </c:pt>
                <c:pt idx="7384">
                  <c:v>698.8999633789062</c:v>
                </c:pt>
                <c:pt idx="7385">
                  <c:v>699.0</c:v>
                </c:pt>
                <c:pt idx="7386">
                  <c:v>699.0999755859374</c:v>
                </c:pt>
                <c:pt idx="7387">
                  <c:v>699.199951171875</c:v>
                </c:pt>
                <c:pt idx="7388">
                  <c:v>699.2999877929685</c:v>
                </c:pt>
                <c:pt idx="7389">
                  <c:v>699.3999633789062</c:v>
                </c:pt>
                <c:pt idx="7390">
                  <c:v>699.5</c:v>
                </c:pt>
                <c:pt idx="7391">
                  <c:v>699.5999755859374</c:v>
                </c:pt>
                <c:pt idx="7392">
                  <c:v>699.699951171875</c:v>
                </c:pt>
                <c:pt idx="7393">
                  <c:v>699.7999877929685</c:v>
                </c:pt>
                <c:pt idx="7394">
                  <c:v>699.8999633789062</c:v>
                </c:pt>
                <c:pt idx="7395">
                  <c:v>700.0</c:v>
                </c:pt>
                <c:pt idx="7396">
                  <c:v>700.0999755859374</c:v>
                </c:pt>
                <c:pt idx="7397">
                  <c:v>700.199951171875</c:v>
                </c:pt>
                <c:pt idx="7398">
                  <c:v>700.2999877929685</c:v>
                </c:pt>
                <c:pt idx="7399">
                  <c:v>700.3999633789062</c:v>
                </c:pt>
                <c:pt idx="7400">
                  <c:v>700.5</c:v>
                </c:pt>
                <c:pt idx="7401">
                  <c:v>700.5999755859374</c:v>
                </c:pt>
                <c:pt idx="7402">
                  <c:v>700.699951171875</c:v>
                </c:pt>
                <c:pt idx="7403">
                  <c:v>700.7999877929685</c:v>
                </c:pt>
                <c:pt idx="7404">
                  <c:v>700.8999633789062</c:v>
                </c:pt>
                <c:pt idx="7405">
                  <c:v>701.0</c:v>
                </c:pt>
                <c:pt idx="7406">
                  <c:v>701.0999755859374</c:v>
                </c:pt>
                <c:pt idx="7407">
                  <c:v>701.199951171875</c:v>
                </c:pt>
                <c:pt idx="7408">
                  <c:v>701.2999877929685</c:v>
                </c:pt>
                <c:pt idx="7409">
                  <c:v>701.3999633789062</c:v>
                </c:pt>
                <c:pt idx="7410">
                  <c:v>701.5</c:v>
                </c:pt>
                <c:pt idx="7411">
                  <c:v>701.5999755859374</c:v>
                </c:pt>
                <c:pt idx="7412">
                  <c:v>701.699951171875</c:v>
                </c:pt>
                <c:pt idx="7413">
                  <c:v>701.7999877929685</c:v>
                </c:pt>
                <c:pt idx="7414">
                  <c:v>701.8999633789062</c:v>
                </c:pt>
                <c:pt idx="7415">
                  <c:v>702.0</c:v>
                </c:pt>
                <c:pt idx="7416">
                  <c:v>702.0999755859374</c:v>
                </c:pt>
                <c:pt idx="7417">
                  <c:v>702.199951171875</c:v>
                </c:pt>
                <c:pt idx="7418">
                  <c:v>702.2999877929685</c:v>
                </c:pt>
                <c:pt idx="7419">
                  <c:v>702.3999633789062</c:v>
                </c:pt>
                <c:pt idx="7420">
                  <c:v>702.5</c:v>
                </c:pt>
                <c:pt idx="7421">
                  <c:v>702.5999755859374</c:v>
                </c:pt>
                <c:pt idx="7422">
                  <c:v>702.699951171875</c:v>
                </c:pt>
                <c:pt idx="7423">
                  <c:v>702.7999877929685</c:v>
                </c:pt>
                <c:pt idx="7424">
                  <c:v>702.8999633789062</c:v>
                </c:pt>
                <c:pt idx="7425">
                  <c:v>703.0</c:v>
                </c:pt>
                <c:pt idx="7426">
                  <c:v>703.0999755859374</c:v>
                </c:pt>
                <c:pt idx="7427">
                  <c:v>703.199951171875</c:v>
                </c:pt>
                <c:pt idx="7428">
                  <c:v>703.2999877929685</c:v>
                </c:pt>
                <c:pt idx="7429">
                  <c:v>703.3999633789062</c:v>
                </c:pt>
                <c:pt idx="7430">
                  <c:v>703.5</c:v>
                </c:pt>
                <c:pt idx="7431">
                  <c:v>703.5999755859374</c:v>
                </c:pt>
                <c:pt idx="7432">
                  <c:v>703.699951171875</c:v>
                </c:pt>
                <c:pt idx="7433">
                  <c:v>703.7999877929685</c:v>
                </c:pt>
                <c:pt idx="7434">
                  <c:v>703.8999633789062</c:v>
                </c:pt>
                <c:pt idx="7435">
                  <c:v>704.0</c:v>
                </c:pt>
                <c:pt idx="7436">
                  <c:v>704.0999755859374</c:v>
                </c:pt>
                <c:pt idx="7437">
                  <c:v>704.199951171875</c:v>
                </c:pt>
                <c:pt idx="7438">
                  <c:v>704.2999877929685</c:v>
                </c:pt>
                <c:pt idx="7439">
                  <c:v>704.3999633789062</c:v>
                </c:pt>
                <c:pt idx="7440">
                  <c:v>704.5</c:v>
                </c:pt>
                <c:pt idx="7441">
                  <c:v>704.5999755859374</c:v>
                </c:pt>
                <c:pt idx="7442">
                  <c:v>704.699951171875</c:v>
                </c:pt>
                <c:pt idx="7443">
                  <c:v>704.7999877929685</c:v>
                </c:pt>
                <c:pt idx="7444">
                  <c:v>704.8999633789062</c:v>
                </c:pt>
                <c:pt idx="7445">
                  <c:v>705.0</c:v>
                </c:pt>
                <c:pt idx="7446">
                  <c:v>705.0999755859374</c:v>
                </c:pt>
                <c:pt idx="7447">
                  <c:v>705.199951171875</c:v>
                </c:pt>
                <c:pt idx="7448">
                  <c:v>705.2999877929685</c:v>
                </c:pt>
                <c:pt idx="7449">
                  <c:v>705.3999633789062</c:v>
                </c:pt>
                <c:pt idx="7450">
                  <c:v>705.5</c:v>
                </c:pt>
                <c:pt idx="7451">
                  <c:v>705.5999755859374</c:v>
                </c:pt>
                <c:pt idx="7452">
                  <c:v>705.699951171875</c:v>
                </c:pt>
                <c:pt idx="7453">
                  <c:v>705.7999877929685</c:v>
                </c:pt>
                <c:pt idx="7454">
                  <c:v>705.8999633789062</c:v>
                </c:pt>
                <c:pt idx="7455">
                  <c:v>706.0</c:v>
                </c:pt>
                <c:pt idx="7456">
                  <c:v>706.0999755859374</c:v>
                </c:pt>
                <c:pt idx="7457">
                  <c:v>706.199951171875</c:v>
                </c:pt>
                <c:pt idx="7458">
                  <c:v>706.2999877929685</c:v>
                </c:pt>
                <c:pt idx="7459">
                  <c:v>706.3999633789062</c:v>
                </c:pt>
                <c:pt idx="7460">
                  <c:v>706.5</c:v>
                </c:pt>
                <c:pt idx="7461">
                  <c:v>706.5999755859374</c:v>
                </c:pt>
                <c:pt idx="7462">
                  <c:v>706.699951171875</c:v>
                </c:pt>
                <c:pt idx="7463">
                  <c:v>706.7999877929685</c:v>
                </c:pt>
                <c:pt idx="7464">
                  <c:v>706.8999633789062</c:v>
                </c:pt>
                <c:pt idx="7465">
                  <c:v>707.0</c:v>
                </c:pt>
                <c:pt idx="7466">
                  <c:v>707.0999755859374</c:v>
                </c:pt>
                <c:pt idx="7467">
                  <c:v>707.199951171875</c:v>
                </c:pt>
                <c:pt idx="7468">
                  <c:v>707.2999877929685</c:v>
                </c:pt>
                <c:pt idx="7469">
                  <c:v>707.3999633789062</c:v>
                </c:pt>
                <c:pt idx="7470">
                  <c:v>707.5</c:v>
                </c:pt>
                <c:pt idx="7471">
                  <c:v>707.5999755859374</c:v>
                </c:pt>
                <c:pt idx="7472">
                  <c:v>707.699951171875</c:v>
                </c:pt>
                <c:pt idx="7473">
                  <c:v>707.7999877929685</c:v>
                </c:pt>
                <c:pt idx="7474">
                  <c:v>707.8999633789062</c:v>
                </c:pt>
                <c:pt idx="7475">
                  <c:v>708.0</c:v>
                </c:pt>
                <c:pt idx="7476">
                  <c:v>708.0999755859374</c:v>
                </c:pt>
                <c:pt idx="7477">
                  <c:v>708.199951171875</c:v>
                </c:pt>
                <c:pt idx="7478">
                  <c:v>708.2999877929685</c:v>
                </c:pt>
                <c:pt idx="7479">
                  <c:v>708.3999633789062</c:v>
                </c:pt>
                <c:pt idx="7480">
                  <c:v>708.5</c:v>
                </c:pt>
                <c:pt idx="7481">
                  <c:v>708.5999755859374</c:v>
                </c:pt>
                <c:pt idx="7482">
                  <c:v>708.699951171875</c:v>
                </c:pt>
                <c:pt idx="7483">
                  <c:v>708.7999877929685</c:v>
                </c:pt>
                <c:pt idx="7484">
                  <c:v>708.8999633789062</c:v>
                </c:pt>
                <c:pt idx="7485">
                  <c:v>709.0</c:v>
                </c:pt>
                <c:pt idx="7486">
                  <c:v>709.0999755859374</c:v>
                </c:pt>
                <c:pt idx="7487">
                  <c:v>709.199951171875</c:v>
                </c:pt>
                <c:pt idx="7488">
                  <c:v>709.2999877929685</c:v>
                </c:pt>
                <c:pt idx="7489">
                  <c:v>709.3999633789062</c:v>
                </c:pt>
                <c:pt idx="7490">
                  <c:v>709.5</c:v>
                </c:pt>
                <c:pt idx="7491">
                  <c:v>709.5999755859374</c:v>
                </c:pt>
                <c:pt idx="7492">
                  <c:v>709.699951171875</c:v>
                </c:pt>
                <c:pt idx="7493">
                  <c:v>709.7999877929685</c:v>
                </c:pt>
                <c:pt idx="7494">
                  <c:v>709.8999633789062</c:v>
                </c:pt>
                <c:pt idx="7495">
                  <c:v>710.0</c:v>
                </c:pt>
                <c:pt idx="7496">
                  <c:v>710.0999755859374</c:v>
                </c:pt>
                <c:pt idx="7497">
                  <c:v>710.199951171875</c:v>
                </c:pt>
                <c:pt idx="7498">
                  <c:v>710.2999877929685</c:v>
                </c:pt>
                <c:pt idx="7499">
                  <c:v>710.3999633789062</c:v>
                </c:pt>
                <c:pt idx="7500">
                  <c:v>710.5</c:v>
                </c:pt>
                <c:pt idx="7501">
                  <c:v>710.5999755859374</c:v>
                </c:pt>
                <c:pt idx="7502">
                  <c:v>710.699951171875</c:v>
                </c:pt>
                <c:pt idx="7503">
                  <c:v>710.7999877929685</c:v>
                </c:pt>
                <c:pt idx="7504">
                  <c:v>710.8999633789062</c:v>
                </c:pt>
                <c:pt idx="7505">
                  <c:v>711.0</c:v>
                </c:pt>
                <c:pt idx="7506">
                  <c:v>711.0999755859374</c:v>
                </c:pt>
                <c:pt idx="7507">
                  <c:v>711.199951171875</c:v>
                </c:pt>
                <c:pt idx="7508">
                  <c:v>711.2999877929685</c:v>
                </c:pt>
                <c:pt idx="7509">
                  <c:v>711.3999633789062</c:v>
                </c:pt>
                <c:pt idx="7510">
                  <c:v>711.5</c:v>
                </c:pt>
                <c:pt idx="7511">
                  <c:v>711.5999755859374</c:v>
                </c:pt>
                <c:pt idx="7512">
                  <c:v>711.699951171875</c:v>
                </c:pt>
                <c:pt idx="7513">
                  <c:v>711.7999877929685</c:v>
                </c:pt>
                <c:pt idx="7514">
                  <c:v>711.8999633789062</c:v>
                </c:pt>
                <c:pt idx="7515">
                  <c:v>712.0</c:v>
                </c:pt>
                <c:pt idx="7516">
                  <c:v>712.0999755859374</c:v>
                </c:pt>
                <c:pt idx="7517">
                  <c:v>712.199951171875</c:v>
                </c:pt>
                <c:pt idx="7518">
                  <c:v>712.2999877929685</c:v>
                </c:pt>
                <c:pt idx="7519">
                  <c:v>712.3999633789062</c:v>
                </c:pt>
                <c:pt idx="7520">
                  <c:v>712.5</c:v>
                </c:pt>
                <c:pt idx="7521">
                  <c:v>712.5999755859374</c:v>
                </c:pt>
                <c:pt idx="7522">
                  <c:v>712.699951171875</c:v>
                </c:pt>
                <c:pt idx="7523">
                  <c:v>712.7999877929685</c:v>
                </c:pt>
                <c:pt idx="7524">
                  <c:v>712.8999633789062</c:v>
                </c:pt>
                <c:pt idx="7525">
                  <c:v>713.0</c:v>
                </c:pt>
                <c:pt idx="7526">
                  <c:v>713.0999755859374</c:v>
                </c:pt>
                <c:pt idx="7527">
                  <c:v>713.199951171875</c:v>
                </c:pt>
                <c:pt idx="7528">
                  <c:v>713.2999877929685</c:v>
                </c:pt>
                <c:pt idx="7529">
                  <c:v>713.3999633789062</c:v>
                </c:pt>
                <c:pt idx="7530">
                  <c:v>713.5</c:v>
                </c:pt>
                <c:pt idx="7531">
                  <c:v>713.5999755859374</c:v>
                </c:pt>
                <c:pt idx="7532">
                  <c:v>713.699951171875</c:v>
                </c:pt>
                <c:pt idx="7533">
                  <c:v>713.7999877929685</c:v>
                </c:pt>
                <c:pt idx="7534">
                  <c:v>713.8999633789062</c:v>
                </c:pt>
                <c:pt idx="7535">
                  <c:v>714.0</c:v>
                </c:pt>
                <c:pt idx="7536">
                  <c:v>714.0999755859374</c:v>
                </c:pt>
                <c:pt idx="7537">
                  <c:v>714.199951171875</c:v>
                </c:pt>
                <c:pt idx="7538">
                  <c:v>714.2999877929685</c:v>
                </c:pt>
                <c:pt idx="7539">
                  <c:v>714.3999633789062</c:v>
                </c:pt>
                <c:pt idx="7540">
                  <c:v>714.5</c:v>
                </c:pt>
                <c:pt idx="7541">
                  <c:v>714.5999755859374</c:v>
                </c:pt>
                <c:pt idx="7542">
                  <c:v>714.699951171875</c:v>
                </c:pt>
                <c:pt idx="7543">
                  <c:v>714.7999877929685</c:v>
                </c:pt>
                <c:pt idx="7544">
                  <c:v>714.8999633789062</c:v>
                </c:pt>
                <c:pt idx="7545">
                  <c:v>715.0</c:v>
                </c:pt>
                <c:pt idx="7546">
                  <c:v>715.0999755859374</c:v>
                </c:pt>
                <c:pt idx="7547">
                  <c:v>715.199951171875</c:v>
                </c:pt>
                <c:pt idx="7548">
                  <c:v>715.2999877929685</c:v>
                </c:pt>
                <c:pt idx="7549">
                  <c:v>715.3999633789062</c:v>
                </c:pt>
                <c:pt idx="7550">
                  <c:v>715.5</c:v>
                </c:pt>
                <c:pt idx="7551">
                  <c:v>715.5999755859374</c:v>
                </c:pt>
                <c:pt idx="7552">
                  <c:v>715.699951171875</c:v>
                </c:pt>
                <c:pt idx="7553">
                  <c:v>715.7999877929685</c:v>
                </c:pt>
                <c:pt idx="7554">
                  <c:v>715.8999633789062</c:v>
                </c:pt>
                <c:pt idx="7555">
                  <c:v>716.0</c:v>
                </c:pt>
                <c:pt idx="7556">
                  <c:v>716.0999755859374</c:v>
                </c:pt>
                <c:pt idx="7557">
                  <c:v>716.199951171875</c:v>
                </c:pt>
                <c:pt idx="7558">
                  <c:v>716.2999877929685</c:v>
                </c:pt>
                <c:pt idx="7559">
                  <c:v>716.3999633789062</c:v>
                </c:pt>
                <c:pt idx="7560">
                  <c:v>716.5</c:v>
                </c:pt>
                <c:pt idx="7561">
                  <c:v>716.5999755859374</c:v>
                </c:pt>
                <c:pt idx="7562">
                  <c:v>716.699951171875</c:v>
                </c:pt>
                <c:pt idx="7563">
                  <c:v>716.7999877929685</c:v>
                </c:pt>
                <c:pt idx="7564">
                  <c:v>716.8999633789062</c:v>
                </c:pt>
                <c:pt idx="7565">
                  <c:v>717.0</c:v>
                </c:pt>
                <c:pt idx="7566">
                  <c:v>717.0999755859374</c:v>
                </c:pt>
                <c:pt idx="7567">
                  <c:v>717.199951171875</c:v>
                </c:pt>
                <c:pt idx="7568">
                  <c:v>717.2999877929685</c:v>
                </c:pt>
                <c:pt idx="7569">
                  <c:v>717.3999633789062</c:v>
                </c:pt>
                <c:pt idx="7570">
                  <c:v>717.5</c:v>
                </c:pt>
                <c:pt idx="7571">
                  <c:v>717.5999755859374</c:v>
                </c:pt>
                <c:pt idx="7572">
                  <c:v>717.699951171875</c:v>
                </c:pt>
                <c:pt idx="7573">
                  <c:v>717.7999877929685</c:v>
                </c:pt>
                <c:pt idx="7574">
                  <c:v>717.8999633789062</c:v>
                </c:pt>
                <c:pt idx="7575">
                  <c:v>718.0</c:v>
                </c:pt>
                <c:pt idx="7576">
                  <c:v>718.0999755859374</c:v>
                </c:pt>
                <c:pt idx="7577">
                  <c:v>718.199951171875</c:v>
                </c:pt>
                <c:pt idx="7578">
                  <c:v>718.2999877929685</c:v>
                </c:pt>
                <c:pt idx="7579">
                  <c:v>718.3999633789062</c:v>
                </c:pt>
                <c:pt idx="7580">
                  <c:v>718.5</c:v>
                </c:pt>
                <c:pt idx="7581">
                  <c:v>718.5999755859374</c:v>
                </c:pt>
                <c:pt idx="7582">
                  <c:v>718.699951171875</c:v>
                </c:pt>
                <c:pt idx="7583">
                  <c:v>718.7999877929685</c:v>
                </c:pt>
                <c:pt idx="7584">
                  <c:v>718.8999633789062</c:v>
                </c:pt>
                <c:pt idx="7585">
                  <c:v>719.0</c:v>
                </c:pt>
                <c:pt idx="7586">
                  <c:v>719.0999755859374</c:v>
                </c:pt>
                <c:pt idx="7587">
                  <c:v>719.199951171875</c:v>
                </c:pt>
                <c:pt idx="7588">
                  <c:v>719.2999877929685</c:v>
                </c:pt>
                <c:pt idx="7589">
                  <c:v>719.3999633789062</c:v>
                </c:pt>
                <c:pt idx="7590">
                  <c:v>719.5</c:v>
                </c:pt>
                <c:pt idx="7591">
                  <c:v>719.5999755859374</c:v>
                </c:pt>
                <c:pt idx="7592">
                  <c:v>719.699951171875</c:v>
                </c:pt>
                <c:pt idx="7593">
                  <c:v>719.7999877929685</c:v>
                </c:pt>
                <c:pt idx="7594">
                  <c:v>719.8999633789062</c:v>
                </c:pt>
                <c:pt idx="7595">
                  <c:v>720.0</c:v>
                </c:pt>
                <c:pt idx="7596">
                  <c:v>720.0999755859374</c:v>
                </c:pt>
                <c:pt idx="7597">
                  <c:v>720.199951171875</c:v>
                </c:pt>
                <c:pt idx="7598">
                  <c:v>720.2999877929685</c:v>
                </c:pt>
                <c:pt idx="7599">
                  <c:v>720.3999633789062</c:v>
                </c:pt>
                <c:pt idx="7600">
                  <c:v>720.5</c:v>
                </c:pt>
                <c:pt idx="7601">
                  <c:v>720.5999755859374</c:v>
                </c:pt>
                <c:pt idx="7602">
                  <c:v>720.699951171875</c:v>
                </c:pt>
                <c:pt idx="7603">
                  <c:v>720.7999877929685</c:v>
                </c:pt>
                <c:pt idx="7604">
                  <c:v>720.8999633789062</c:v>
                </c:pt>
                <c:pt idx="7605">
                  <c:v>721.0</c:v>
                </c:pt>
                <c:pt idx="7606">
                  <c:v>721.0999755859374</c:v>
                </c:pt>
                <c:pt idx="7607">
                  <c:v>721.199951171875</c:v>
                </c:pt>
                <c:pt idx="7608">
                  <c:v>721.2999877929685</c:v>
                </c:pt>
                <c:pt idx="7609">
                  <c:v>721.3999633789062</c:v>
                </c:pt>
                <c:pt idx="7610">
                  <c:v>721.5</c:v>
                </c:pt>
                <c:pt idx="7611">
                  <c:v>721.5999755859374</c:v>
                </c:pt>
                <c:pt idx="7612">
                  <c:v>721.699951171875</c:v>
                </c:pt>
                <c:pt idx="7613">
                  <c:v>721.7999877929685</c:v>
                </c:pt>
                <c:pt idx="7614">
                  <c:v>721.8999633789062</c:v>
                </c:pt>
                <c:pt idx="7615">
                  <c:v>722.0</c:v>
                </c:pt>
                <c:pt idx="7616">
                  <c:v>722.0999755859374</c:v>
                </c:pt>
                <c:pt idx="7617">
                  <c:v>722.199951171875</c:v>
                </c:pt>
                <c:pt idx="7618">
                  <c:v>722.2999877929685</c:v>
                </c:pt>
                <c:pt idx="7619">
                  <c:v>722.3999633789062</c:v>
                </c:pt>
                <c:pt idx="7620">
                  <c:v>722.5</c:v>
                </c:pt>
                <c:pt idx="7621">
                  <c:v>722.5999755859374</c:v>
                </c:pt>
                <c:pt idx="7622">
                  <c:v>722.699951171875</c:v>
                </c:pt>
                <c:pt idx="7623">
                  <c:v>722.7999877929685</c:v>
                </c:pt>
                <c:pt idx="7624">
                  <c:v>722.8999633789062</c:v>
                </c:pt>
                <c:pt idx="7625">
                  <c:v>723.0</c:v>
                </c:pt>
                <c:pt idx="7626">
                  <c:v>723.0999755859374</c:v>
                </c:pt>
                <c:pt idx="7627">
                  <c:v>723.199951171875</c:v>
                </c:pt>
                <c:pt idx="7628">
                  <c:v>723.2999877929685</c:v>
                </c:pt>
                <c:pt idx="7629">
                  <c:v>723.3999633789062</c:v>
                </c:pt>
                <c:pt idx="7630">
                  <c:v>723.5</c:v>
                </c:pt>
                <c:pt idx="7631">
                  <c:v>723.5999755859374</c:v>
                </c:pt>
                <c:pt idx="7632">
                  <c:v>723.699951171875</c:v>
                </c:pt>
                <c:pt idx="7633">
                  <c:v>723.7999877929685</c:v>
                </c:pt>
                <c:pt idx="7634">
                  <c:v>723.8999633789062</c:v>
                </c:pt>
                <c:pt idx="7635">
                  <c:v>724.0</c:v>
                </c:pt>
                <c:pt idx="7636">
                  <c:v>724.0999755859374</c:v>
                </c:pt>
                <c:pt idx="7637">
                  <c:v>724.199951171875</c:v>
                </c:pt>
                <c:pt idx="7638">
                  <c:v>724.2999877929685</c:v>
                </c:pt>
                <c:pt idx="7639">
                  <c:v>724.3999633789062</c:v>
                </c:pt>
                <c:pt idx="7640">
                  <c:v>724.5</c:v>
                </c:pt>
                <c:pt idx="7641">
                  <c:v>724.5999755859374</c:v>
                </c:pt>
                <c:pt idx="7642">
                  <c:v>724.699951171875</c:v>
                </c:pt>
                <c:pt idx="7643">
                  <c:v>724.7999877929685</c:v>
                </c:pt>
                <c:pt idx="7644">
                  <c:v>724.8999633789062</c:v>
                </c:pt>
                <c:pt idx="7645">
                  <c:v>725.0</c:v>
                </c:pt>
                <c:pt idx="7646">
                  <c:v>725.0999755859374</c:v>
                </c:pt>
                <c:pt idx="7647">
                  <c:v>725.199951171875</c:v>
                </c:pt>
                <c:pt idx="7648">
                  <c:v>725.2999877929685</c:v>
                </c:pt>
                <c:pt idx="7649">
                  <c:v>725.3999633789062</c:v>
                </c:pt>
                <c:pt idx="7650">
                  <c:v>725.5</c:v>
                </c:pt>
                <c:pt idx="7651">
                  <c:v>725.5999755859374</c:v>
                </c:pt>
                <c:pt idx="7652">
                  <c:v>725.699951171875</c:v>
                </c:pt>
                <c:pt idx="7653">
                  <c:v>725.7999877929685</c:v>
                </c:pt>
                <c:pt idx="7654">
                  <c:v>725.8999633789062</c:v>
                </c:pt>
                <c:pt idx="7655">
                  <c:v>726.0</c:v>
                </c:pt>
                <c:pt idx="7656">
                  <c:v>726.0999755859374</c:v>
                </c:pt>
                <c:pt idx="7657">
                  <c:v>726.199951171875</c:v>
                </c:pt>
                <c:pt idx="7658">
                  <c:v>726.2999877929685</c:v>
                </c:pt>
                <c:pt idx="7659">
                  <c:v>726.3999633789062</c:v>
                </c:pt>
                <c:pt idx="7660">
                  <c:v>726.5</c:v>
                </c:pt>
                <c:pt idx="7661">
                  <c:v>726.5999755859374</c:v>
                </c:pt>
                <c:pt idx="7662">
                  <c:v>726.699951171875</c:v>
                </c:pt>
                <c:pt idx="7663">
                  <c:v>726.7999877929685</c:v>
                </c:pt>
                <c:pt idx="7664">
                  <c:v>726.8999633789062</c:v>
                </c:pt>
                <c:pt idx="7665">
                  <c:v>727.0</c:v>
                </c:pt>
                <c:pt idx="7666">
                  <c:v>727.0999755859374</c:v>
                </c:pt>
                <c:pt idx="7667">
                  <c:v>727.199951171875</c:v>
                </c:pt>
                <c:pt idx="7668">
                  <c:v>727.2999877929685</c:v>
                </c:pt>
                <c:pt idx="7669">
                  <c:v>727.3999633789062</c:v>
                </c:pt>
                <c:pt idx="7670">
                  <c:v>727.5</c:v>
                </c:pt>
                <c:pt idx="7671">
                  <c:v>727.5999755859374</c:v>
                </c:pt>
                <c:pt idx="7672">
                  <c:v>727.699951171875</c:v>
                </c:pt>
                <c:pt idx="7673">
                  <c:v>727.7999877929685</c:v>
                </c:pt>
                <c:pt idx="7674">
                  <c:v>727.8999633789062</c:v>
                </c:pt>
                <c:pt idx="7675">
                  <c:v>728.0</c:v>
                </c:pt>
                <c:pt idx="7676">
                  <c:v>728.0999755859374</c:v>
                </c:pt>
                <c:pt idx="7677">
                  <c:v>728.199951171875</c:v>
                </c:pt>
                <c:pt idx="7678">
                  <c:v>728.2999877929685</c:v>
                </c:pt>
                <c:pt idx="7679">
                  <c:v>728.3999633789062</c:v>
                </c:pt>
                <c:pt idx="7680">
                  <c:v>728.5</c:v>
                </c:pt>
                <c:pt idx="7681">
                  <c:v>728.5999755859374</c:v>
                </c:pt>
                <c:pt idx="7682">
                  <c:v>728.699951171875</c:v>
                </c:pt>
                <c:pt idx="7683">
                  <c:v>728.7999877929685</c:v>
                </c:pt>
                <c:pt idx="7684">
                  <c:v>728.8999633789062</c:v>
                </c:pt>
                <c:pt idx="7685">
                  <c:v>729.0</c:v>
                </c:pt>
                <c:pt idx="7686">
                  <c:v>729.0999755859374</c:v>
                </c:pt>
                <c:pt idx="7687">
                  <c:v>729.199951171875</c:v>
                </c:pt>
                <c:pt idx="7688">
                  <c:v>729.2999877929685</c:v>
                </c:pt>
                <c:pt idx="7689">
                  <c:v>729.3999633789062</c:v>
                </c:pt>
                <c:pt idx="7690">
                  <c:v>729.5</c:v>
                </c:pt>
                <c:pt idx="7691">
                  <c:v>729.5999755859374</c:v>
                </c:pt>
                <c:pt idx="7692">
                  <c:v>729.699951171875</c:v>
                </c:pt>
                <c:pt idx="7693">
                  <c:v>729.7999877929685</c:v>
                </c:pt>
                <c:pt idx="7694">
                  <c:v>729.8999633789062</c:v>
                </c:pt>
                <c:pt idx="7695">
                  <c:v>730.0</c:v>
                </c:pt>
                <c:pt idx="7696">
                  <c:v>730.0999755859374</c:v>
                </c:pt>
                <c:pt idx="7697">
                  <c:v>730.199951171875</c:v>
                </c:pt>
                <c:pt idx="7698">
                  <c:v>730.2999877929685</c:v>
                </c:pt>
                <c:pt idx="7699">
                  <c:v>730.3999633789062</c:v>
                </c:pt>
                <c:pt idx="7700">
                  <c:v>730.5</c:v>
                </c:pt>
                <c:pt idx="7701">
                  <c:v>730.5999755859374</c:v>
                </c:pt>
                <c:pt idx="7702">
                  <c:v>730.699951171875</c:v>
                </c:pt>
                <c:pt idx="7703">
                  <c:v>730.7999877929685</c:v>
                </c:pt>
                <c:pt idx="7704">
                  <c:v>730.8999633789062</c:v>
                </c:pt>
                <c:pt idx="7705">
                  <c:v>731.0</c:v>
                </c:pt>
                <c:pt idx="7706">
                  <c:v>731.0999755859374</c:v>
                </c:pt>
                <c:pt idx="7707">
                  <c:v>731.199951171875</c:v>
                </c:pt>
                <c:pt idx="7708">
                  <c:v>731.2999877929685</c:v>
                </c:pt>
                <c:pt idx="7709">
                  <c:v>731.3999633789062</c:v>
                </c:pt>
                <c:pt idx="7710">
                  <c:v>731.5</c:v>
                </c:pt>
                <c:pt idx="7711">
                  <c:v>731.5999755859374</c:v>
                </c:pt>
                <c:pt idx="7712">
                  <c:v>731.699951171875</c:v>
                </c:pt>
                <c:pt idx="7713">
                  <c:v>731.7999877929685</c:v>
                </c:pt>
                <c:pt idx="7714">
                  <c:v>731.8999633789062</c:v>
                </c:pt>
                <c:pt idx="7715">
                  <c:v>732.0</c:v>
                </c:pt>
                <c:pt idx="7716">
                  <c:v>732.0999755859374</c:v>
                </c:pt>
                <c:pt idx="7717">
                  <c:v>732.199951171875</c:v>
                </c:pt>
                <c:pt idx="7718">
                  <c:v>732.2999877929685</c:v>
                </c:pt>
                <c:pt idx="7719">
                  <c:v>732.3999633789062</c:v>
                </c:pt>
                <c:pt idx="7720">
                  <c:v>732.5</c:v>
                </c:pt>
                <c:pt idx="7721">
                  <c:v>732.5999755859374</c:v>
                </c:pt>
                <c:pt idx="7722">
                  <c:v>732.699951171875</c:v>
                </c:pt>
                <c:pt idx="7723">
                  <c:v>732.7999877929685</c:v>
                </c:pt>
                <c:pt idx="7724">
                  <c:v>732.8999633789062</c:v>
                </c:pt>
                <c:pt idx="7725">
                  <c:v>733.0</c:v>
                </c:pt>
                <c:pt idx="7726">
                  <c:v>733.0999755859374</c:v>
                </c:pt>
                <c:pt idx="7727">
                  <c:v>733.199951171875</c:v>
                </c:pt>
                <c:pt idx="7728">
                  <c:v>733.2999877929685</c:v>
                </c:pt>
                <c:pt idx="7729">
                  <c:v>733.3999633789062</c:v>
                </c:pt>
                <c:pt idx="7730">
                  <c:v>733.5</c:v>
                </c:pt>
                <c:pt idx="7731">
                  <c:v>733.5999755859374</c:v>
                </c:pt>
                <c:pt idx="7732">
                  <c:v>733.699951171875</c:v>
                </c:pt>
                <c:pt idx="7733">
                  <c:v>733.7999877929685</c:v>
                </c:pt>
                <c:pt idx="7734">
                  <c:v>733.8999633789062</c:v>
                </c:pt>
                <c:pt idx="7735">
                  <c:v>734.0</c:v>
                </c:pt>
                <c:pt idx="7736">
                  <c:v>734.0999755859374</c:v>
                </c:pt>
                <c:pt idx="7737">
                  <c:v>734.199951171875</c:v>
                </c:pt>
                <c:pt idx="7738">
                  <c:v>734.2999877929685</c:v>
                </c:pt>
                <c:pt idx="7739">
                  <c:v>734.3999633789062</c:v>
                </c:pt>
                <c:pt idx="7740">
                  <c:v>734.5</c:v>
                </c:pt>
                <c:pt idx="7741">
                  <c:v>734.5999755859374</c:v>
                </c:pt>
                <c:pt idx="7742">
                  <c:v>734.699951171875</c:v>
                </c:pt>
                <c:pt idx="7743">
                  <c:v>734.7999877929685</c:v>
                </c:pt>
                <c:pt idx="7744">
                  <c:v>734.8999633789062</c:v>
                </c:pt>
                <c:pt idx="7745">
                  <c:v>735.0</c:v>
                </c:pt>
                <c:pt idx="7746">
                  <c:v>735.0999755859374</c:v>
                </c:pt>
                <c:pt idx="7747">
                  <c:v>735.199951171875</c:v>
                </c:pt>
                <c:pt idx="7748">
                  <c:v>735.2999877929685</c:v>
                </c:pt>
                <c:pt idx="7749">
                  <c:v>735.3999633789062</c:v>
                </c:pt>
                <c:pt idx="7750">
                  <c:v>735.5</c:v>
                </c:pt>
                <c:pt idx="7751">
                  <c:v>735.5999755859374</c:v>
                </c:pt>
                <c:pt idx="7752">
                  <c:v>735.699951171875</c:v>
                </c:pt>
                <c:pt idx="7753">
                  <c:v>735.7999877929685</c:v>
                </c:pt>
                <c:pt idx="7754">
                  <c:v>735.8999633789062</c:v>
                </c:pt>
                <c:pt idx="7755">
                  <c:v>736.0</c:v>
                </c:pt>
                <c:pt idx="7756">
                  <c:v>736.0999755859374</c:v>
                </c:pt>
                <c:pt idx="7757">
                  <c:v>736.199951171875</c:v>
                </c:pt>
                <c:pt idx="7758">
                  <c:v>736.2999877929685</c:v>
                </c:pt>
                <c:pt idx="7759">
                  <c:v>736.3999633789062</c:v>
                </c:pt>
                <c:pt idx="7760">
                  <c:v>736.5</c:v>
                </c:pt>
                <c:pt idx="7761">
                  <c:v>736.5999755859374</c:v>
                </c:pt>
                <c:pt idx="7762">
                  <c:v>736.699951171875</c:v>
                </c:pt>
                <c:pt idx="7763">
                  <c:v>736.7999877929685</c:v>
                </c:pt>
                <c:pt idx="7764">
                  <c:v>736.8999633789062</c:v>
                </c:pt>
                <c:pt idx="7765">
                  <c:v>737.0</c:v>
                </c:pt>
                <c:pt idx="7766">
                  <c:v>737.0999755859374</c:v>
                </c:pt>
                <c:pt idx="7767">
                  <c:v>737.199951171875</c:v>
                </c:pt>
                <c:pt idx="7768">
                  <c:v>737.2999877929685</c:v>
                </c:pt>
                <c:pt idx="7769">
                  <c:v>737.3999633789062</c:v>
                </c:pt>
                <c:pt idx="7770">
                  <c:v>737.5</c:v>
                </c:pt>
                <c:pt idx="7771">
                  <c:v>737.5999755859374</c:v>
                </c:pt>
                <c:pt idx="7772">
                  <c:v>737.699951171875</c:v>
                </c:pt>
                <c:pt idx="7773">
                  <c:v>737.7999877929685</c:v>
                </c:pt>
                <c:pt idx="7774">
                  <c:v>737.8999633789062</c:v>
                </c:pt>
                <c:pt idx="7775">
                  <c:v>738.0</c:v>
                </c:pt>
                <c:pt idx="7776">
                  <c:v>738.0999755859374</c:v>
                </c:pt>
                <c:pt idx="7777">
                  <c:v>738.199951171875</c:v>
                </c:pt>
                <c:pt idx="7778">
                  <c:v>738.2999877929685</c:v>
                </c:pt>
                <c:pt idx="7779">
                  <c:v>738.3999633789062</c:v>
                </c:pt>
                <c:pt idx="7780">
                  <c:v>738.5</c:v>
                </c:pt>
                <c:pt idx="7781">
                  <c:v>738.5999755859374</c:v>
                </c:pt>
                <c:pt idx="7782">
                  <c:v>738.699951171875</c:v>
                </c:pt>
                <c:pt idx="7783">
                  <c:v>738.7999877929685</c:v>
                </c:pt>
                <c:pt idx="7784">
                  <c:v>738.8999633789062</c:v>
                </c:pt>
                <c:pt idx="7785">
                  <c:v>739.0</c:v>
                </c:pt>
                <c:pt idx="7786">
                  <c:v>739.0999755859374</c:v>
                </c:pt>
                <c:pt idx="7787">
                  <c:v>739.199951171875</c:v>
                </c:pt>
                <c:pt idx="7788">
                  <c:v>739.2999877929685</c:v>
                </c:pt>
                <c:pt idx="7789">
                  <c:v>739.3999633789062</c:v>
                </c:pt>
                <c:pt idx="7790">
                  <c:v>739.5</c:v>
                </c:pt>
                <c:pt idx="7791">
                  <c:v>739.5999755859374</c:v>
                </c:pt>
                <c:pt idx="7792">
                  <c:v>739.699951171875</c:v>
                </c:pt>
                <c:pt idx="7793">
                  <c:v>739.7999877929685</c:v>
                </c:pt>
                <c:pt idx="7794">
                  <c:v>739.8999633789062</c:v>
                </c:pt>
                <c:pt idx="7795">
                  <c:v>740.0</c:v>
                </c:pt>
                <c:pt idx="7796">
                  <c:v>740.0999755859374</c:v>
                </c:pt>
                <c:pt idx="7797">
                  <c:v>740.199951171875</c:v>
                </c:pt>
                <c:pt idx="7798">
                  <c:v>740.2999877929685</c:v>
                </c:pt>
                <c:pt idx="7799">
                  <c:v>740.3999633789062</c:v>
                </c:pt>
                <c:pt idx="7800">
                  <c:v>740.5</c:v>
                </c:pt>
                <c:pt idx="7801">
                  <c:v>740.5999755859374</c:v>
                </c:pt>
                <c:pt idx="7802">
                  <c:v>740.699951171875</c:v>
                </c:pt>
                <c:pt idx="7803">
                  <c:v>740.7999877929685</c:v>
                </c:pt>
                <c:pt idx="7804">
                  <c:v>740.8999633789062</c:v>
                </c:pt>
                <c:pt idx="7805">
                  <c:v>741.0</c:v>
                </c:pt>
                <c:pt idx="7806">
                  <c:v>741.0999755859374</c:v>
                </c:pt>
                <c:pt idx="7807">
                  <c:v>741.199951171875</c:v>
                </c:pt>
                <c:pt idx="7808">
                  <c:v>741.2999877929685</c:v>
                </c:pt>
                <c:pt idx="7809">
                  <c:v>741.3999633789062</c:v>
                </c:pt>
                <c:pt idx="7810">
                  <c:v>741.5</c:v>
                </c:pt>
                <c:pt idx="7811">
                  <c:v>741.5999755859374</c:v>
                </c:pt>
                <c:pt idx="7812">
                  <c:v>741.699951171875</c:v>
                </c:pt>
                <c:pt idx="7813">
                  <c:v>741.7999877929685</c:v>
                </c:pt>
                <c:pt idx="7814">
                  <c:v>741.8999633789062</c:v>
                </c:pt>
                <c:pt idx="7815">
                  <c:v>742.0</c:v>
                </c:pt>
                <c:pt idx="7816">
                  <c:v>742.0999755859374</c:v>
                </c:pt>
                <c:pt idx="7817">
                  <c:v>742.199951171875</c:v>
                </c:pt>
                <c:pt idx="7818">
                  <c:v>742.2999877929685</c:v>
                </c:pt>
                <c:pt idx="7819">
                  <c:v>742.3999633789062</c:v>
                </c:pt>
                <c:pt idx="7820">
                  <c:v>742.5</c:v>
                </c:pt>
                <c:pt idx="7821">
                  <c:v>742.5999755859374</c:v>
                </c:pt>
                <c:pt idx="7822">
                  <c:v>742.699951171875</c:v>
                </c:pt>
                <c:pt idx="7823">
                  <c:v>742.7999877929685</c:v>
                </c:pt>
                <c:pt idx="7824">
                  <c:v>742.8999633789062</c:v>
                </c:pt>
                <c:pt idx="7825">
                  <c:v>743.0</c:v>
                </c:pt>
                <c:pt idx="7826">
                  <c:v>743.0999755859374</c:v>
                </c:pt>
                <c:pt idx="7827">
                  <c:v>743.199951171875</c:v>
                </c:pt>
                <c:pt idx="7828">
                  <c:v>743.2999877929685</c:v>
                </c:pt>
                <c:pt idx="7829">
                  <c:v>743.3999633789062</c:v>
                </c:pt>
                <c:pt idx="7830">
                  <c:v>743.5</c:v>
                </c:pt>
                <c:pt idx="7831">
                  <c:v>743.5999755859374</c:v>
                </c:pt>
                <c:pt idx="7832">
                  <c:v>743.699951171875</c:v>
                </c:pt>
                <c:pt idx="7833">
                  <c:v>743.7999877929685</c:v>
                </c:pt>
                <c:pt idx="7834">
                  <c:v>743.8999633789062</c:v>
                </c:pt>
                <c:pt idx="7835">
                  <c:v>744.0</c:v>
                </c:pt>
                <c:pt idx="7836">
                  <c:v>744.0999755859374</c:v>
                </c:pt>
                <c:pt idx="7837">
                  <c:v>744.199951171875</c:v>
                </c:pt>
                <c:pt idx="7838">
                  <c:v>744.2999877929685</c:v>
                </c:pt>
                <c:pt idx="7839">
                  <c:v>744.3999633789062</c:v>
                </c:pt>
                <c:pt idx="7840">
                  <c:v>744.5</c:v>
                </c:pt>
                <c:pt idx="7841">
                  <c:v>744.5999755859374</c:v>
                </c:pt>
                <c:pt idx="7842">
                  <c:v>744.699951171875</c:v>
                </c:pt>
                <c:pt idx="7843">
                  <c:v>744.7999877929685</c:v>
                </c:pt>
                <c:pt idx="7844">
                  <c:v>744.8999633789062</c:v>
                </c:pt>
                <c:pt idx="7845">
                  <c:v>745.0</c:v>
                </c:pt>
                <c:pt idx="7846">
                  <c:v>745.0999755859374</c:v>
                </c:pt>
                <c:pt idx="7847">
                  <c:v>745.199951171875</c:v>
                </c:pt>
                <c:pt idx="7848">
                  <c:v>745.2999877929685</c:v>
                </c:pt>
                <c:pt idx="7849">
                  <c:v>745.3999633789062</c:v>
                </c:pt>
                <c:pt idx="7850">
                  <c:v>745.5</c:v>
                </c:pt>
                <c:pt idx="7851">
                  <c:v>745.5999755859374</c:v>
                </c:pt>
                <c:pt idx="7852">
                  <c:v>745.699951171875</c:v>
                </c:pt>
                <c:pt idx="7853">
                  <c:v>745.7999877929685</c:v>
                </c:pt>
                <c:pt idx="7854">
                  <c:v>745.8999633789062</c:v>
                </c:pt>
                <c:pt idx="7855">
                  <c:v>746.0</c:v>
                </c:pt>
                <c:pt idx="7856">
                  <c:v>746.0999755859374</c:v>
                </c:pt>
                <c:pt idx="7857">
                  <c:v>746.199951171875</c:v>
                </c:pt>
                <c:pt idx="7858">
                  <c:v>746.2999877929685</c:v>
                </c:pt>
                <c:pt idx="7859">
                  <c:v>746.3999633789062</c:v>
                </c:pt>
                <c:pt idx="7860">
                  <c:v>746.5</c:v>
                </c:pt>
                <c:pt idx="7861">
                  <c:v>746.5999755859374</c:v>
                </c:pt>
                <c:pt idx="7862">
                  <c:v>746.699951171875</c:v>
                </c:pt>
                <c:pt idx="7863">
                  <c:v>746.7999877929685</c:v>
                </c:pt>
                <c:pt idx="7864">
                  <c:v>746.8999633789062</c:v>
                </c:pt>
                <c:pt idx="7865">
                  <c:v>747.0</c:v>
                </c:pt>
                <c:pt idx="7866">
                  <c:v>747.0999755859374</c:v>
                </c:pt>
                <c:pt idx="7867">
                  <c:v>747.199951171875</c:v>
                </c:pt>
                <c:pt idx="7868">
                  <c:v>747.2999877929685</c:v>
                </c:pt>
                <c:pt idx="7869">
                  <c:v>747.3999633789062</c:v>
                </c:pt>
                <c:pt idx="7870">
                  <c:v>747.5</c:v>
                </c:pt>
                <c:pt idx="7871">
                  <c:v>747.5999755859374</c:v>
                </c:pt>
                <c:pt idx="7872">
                  <c:v>747.699951171875</c:v>
                </c:pt>
                <c:pt idx="7873">
                  <c:v>747.7999877929685</c:v>
                </c:pt>
                <c:pt idx="7874">
                  <c:v>747.8999633789062</c:v>
                </c:pt>
                <c:pt idx="7875">
                  <c:v>748.0</c:v>
                </c:pt>
                <c:pt idx="7876">
                  <c:v>748.0999755859374</c:v>
                </c:pt>
                <c:pt idx="7877">
                  <c:v>748.199951171875</c:v>
                </c:pt>
                <c:pt idx="7878">
                  <c:v>748.2999877929685</c:v>
                </c:pt>
                <c:pt idx="7879">
                  <c:v>748.3999633789062</c:v>
                </c:pt>
                <c:pt idx="7880">
                  <c:v>748.5</c:v>
                </c:pt>
                <c:pt idx="7881">
                  <c:v>748.5999755859374</c:v>
                </c:pt>
                <c:pt idx="7882">
                  <c:v>748.699951171875</c:v>
                </c:pt>
                <c:pt idx="7883">
                  <c:v>748.7999877929685</c:v>
                </c:pt>
                <c:pt idx="7884">
                  <c:v>748.8999633789062</c:v>
                </c:pt>
                <c:pt idx="7885">
                  <c:v>749.0</c:v>
                </c:pt>
                <c:pt idx="7886">
                  <c:v>749.0999755859374</c:v>
                </c:pt>
                <c:pt idx="7887">
                  <c:v>749.199951171875</c:v>
                </c:pt>
                <c:pt idx="7888">
                  <c:v>749.2999877929685</c:v>
                </c:pt>
                <c:pt idx="7889">
                  <c:v>749.3999633789062</c:v>
                </c:pt>
                <c:pt idx="7890">
                  <c:v>749.5</c:v>
                </c:pt>
                <c:pt idx="7891">
                  <c:v>749.5999755859374</c:v>
                </c:pt>
                <c:pt idx="7892">
                  <c:v>749.699951171875</c:v>
                </c:pt>
                <c:pt idx="7893">
                  <c:v>749.7999877929685</c:v>
                </c:pt>
                <c:pt idx="7894">
                  <c:v>749.8999633789062</c:v>
                </c:pt>
                <c:pt idx="7895">
                  <c:v>750.0</c:v>
                </c:pt>
                <c:pt idx="7896">
                  <c:v>750.0999755859374</c:v>
                </c:pt>
                <c:pt idx="7897">
                  <c:v>750.199951171875</c:v>
                </c:pt>
                <c:pt idx="7898">
                  <c:v>750.2999877929685</c:v>
                </c:pt>
                <c:pt idx="7899">
                  <c:v>750.3999633789062</c:v>
                </c:pt>
                <c:pt idx="7900">
                  <c:v>750.5</c:v>
                </c:pt>
                <c:pt idx="7901">
                  <c:v>750.5999755859374</c:v>
                </c:pt>
                <c:pt idx="7902">
                  <c:v>750.699951171875</c:v>
                </c:pt>
                <c:pt idx="7903">
                  <c:v>750.7999877929685</c:v>
                </c:pt>
                <c:pt idx="7904">
                  <c:v>750.8999633789062</c:v>
                </c:pt>
                <c:pt idx="7905">
                  <c:v>751.0</c:v>
                </c:pt>
                <c:pt idx="7906">
                  <c:v>751.0999755859374</c:v>
                </c:pt>
                <c:pt idx="7907">
                  <c:v>751.199951171875</c:v>
                </c:pt>
                <c:pt idx="7908">
                  <c:v>751.2999877929685</c:v>
                </c:pt>
                <c:pt idx="7909">
                  <c:v>751.3999633789062</c:v>
                </c:pt>
                <c:pt idx="7910">
                  <c:v>751.5</c:v>
                </c:pt>
                <c:pt idx="7911">
                  <c:v>751.5999755859374</c:v>
                </c:pt>
                <c:pt idx="7912">
                  <c:v>751.699951171875</c:v>
                </c:pt>
                <c:pt idx="7913">
                  <c:v>751.7999877929685</c:v>
                </c:pt>
                <c:pt idx="7914">
                  <c:v>751.8999633789062</c:v>
                </c:pt>
                <c:pt idx="7915">
                  <c:v>752.0</c:v>
                </c:pt>
                <c:pt idx="7916">
                  <c:v>752.0999755859374</c:v>
                </c:pt>
                <c:pt idx="7917">
                  <c:v>752.199951171875</c:v>
                </c:pt>
                <c:pt idx="7918">
                  <c:v>752.2999877929685</c:v>
                </c:pt>
                <c:pt idx="7919">
                  <c:v>752.3999633789062</c:v>
                </c:pt>
                <c:pt idx="7920">
                  <c:v>752.5</c:v>
                </c:pt>
                <c:pt idx="7921">
                  <c:v>752.5999755859374</c:v>
                </c:pt>
                <c:pt idx="7922">
                  <c:v>752.699951171875</c:v>
                </c:pt>
                <c:pt idx="7923">
                  <c:v>752.7999877929685</c:v>
                </c:pt>
                <c:pt idx="7924">
                  <c:v>752.8999633789062</c:v>
                </c:pt>
                <c:pt idx="7925">
                  <c:v>753.0</c:v>
                </c:pt>
                <c:pt idx="7926">
                  <c:v>753.0999755859374</c:v>
                </c:pt>
                <c:pt idx="7927">
                  <c:v>753.199951171875</c:v>
                </c:pt>
                <c:pt idx="7928">
                  <c:v>753.2999877929685</c:v>
                </c:pt>
                <c:pt idx="7929">
                  <c:v>753.3999633789062</c:v>
                </c:pt>
                <c:pt idx="7930">
                  <c:v>753.5</c:v>
                </c:pt>
                <c:pt idx="7931">
                  <c:v>753.5999755859374</c:v>
                </c:pt>
                <c:pt idx="7932">
                  <c:v>753.699951171875</c:v>
                </c:pt>
                <c:pt idx="7933">
                  <c:v>753.7999877929685</c:v>
                </c:pt>
                <c:pt idx="7934">
                  <c:v>753.8999633789062</c:v>
                </c:pt>
                <c:pt idx="7935">
                  <c:v>754.0</c:v>
                </c:pt>
                <c:pt idx="7936">
                  <c:v>754.0999755859374</c:v>
                </c:pt>
                <c:pt idx="7937">
                  <c:v>754.199951171875</c:v>
                </c:pt>
                <c:pt idx="7938">
                  <c:v>754.2999877929685</c:v>
                </c:pt>
                <c:pt idx="7939">
                  <c:v>754.3999633789062</c:v>
                </c:pt>
                <c:pt idx="7940">
                  <c:v>754.5</c:v>
                </c:pt>
                <c:pt idx="7941">
                  <c:v>754.5999755859374</c:v>
                </c:pt>
                <c:pt idx="7942">
                  <c:v>754.699951171875</c:v>
                </c:pt>
                <c:pt idx="7943">
                  <c:v>754.7999877929685</c:v>
                </c:pt>
                <c:pt idx="7944">
                  <c:v>754.8999633789062</c:v>
                </c:pt>
                <c:pt idx="7945">
                  <c:v>755.0</c:v>
                </c:pt>
                <c:pt idx="7946">
                  <c:v>755.0999755859374</c:v>
                </c:pt>
                <c:pt idx="7947">
                  <c:v>755.199951171875</c:v>
                </c:pt>
                <c:pt idx="7948">
                  <c:v>755.2999877929685</c:v>
                </c:pt>
                <c:pt idx="7949">
                  <c:v>755.3999633789062</c:v>
                </c:pt>
                <c:pt idx="7950">
                  <c:v>755.5</c:v>
                </c:pt>
                <c:pt idx="7951">
                  <c:v>755.5999755859374</c:v>
                </c:pt>
                <c:pt idx="7952">
                  <c:v>755.699951171875</c:v>
                </c:pt>
                <c:pt idx="7953">
                  <c:v>755.7999877929685</c:v>
                </c:pt>
                <c:pt idx="7954">
                  <c:v>755.8999633789062</c:v>
                </c:pt>
                <c:pt idx="7955">
                  <c:v>756.0</c:v>
                </c:pt>
                <c:pt idx="7956">
                  <c:v>756.0999755859374</c:v>
                </c:pt>
                <c:pt idx="7957">
                  <c:v>756.199951171875</c:v>
                </c:pt>
                <c:pt idx="7958">
                  <c:v>756.2999877929685</c:v>
                </c:pt>
                <c:pt idx="7959">
                  <c:v>756.3999633789062</c:v>
                </c:pt>
                <c:pt idx="7960">
                  <c:v>756.5</c:v>
                </c:pt>
                <c:pt idx="7961">
                  <c:v>756.5999755859374</c:v>
                </c:pt>
                <c:pt idx="7962">
                  <c:v>756.699951171875</c:v>
                </c:pt>
                <c:pt idx="7963">
                  <c:v>756.7999877929685</c:v>
                </c:pt>
                <c:pt idx="7964">
                  <c:v>756.8999633789062</c:v>
                </c:pt>
                <c:pt idx="7965">
                  <c:v>757.0</c:v>
                </c:pt>
                <c:pt idx="7966">
                  <c:v>757.0999755859374</c:v>
                </c:pt>
                <c:pt idx="7967">
                  <c:v>757.199951171875</c:v>
                </c:pt>
                <c:pt idx="7968">
                  <c:v>757.2999877929685</c:v>
                </c:pt>
                <c:pt idx="7969">
                  <c:v>757.3999633789062</c:v>
                </c:pt>
                <c:pt idx="7970">
                  <c:v>757.5</c:v>
                </c:pt>
                <c:pt idx="7971">
                  <c:v>757.5999755859374</c:v>
                </c:pt>
                <c:pt idx="7972">
                  <c:v>757.699951171875</c:v>
                </c:pt>
                <c:pt idx="7973">
                  <c:v>757.7999877929685</c:v>
                </c:pt>
                <c:pt idx="7974">
                  <c:v>757.8999633789062</c:v>
                </c:pt>
                <c:pt idx="7975">
                  <c:v>758.0</c:v>
                </c:pt>
                <c:pt idx="7976">
                  <c:v>758.0999755859374</c:v>
                </c:pt>
                <c:pt idx="7977">
                  <c:v>758.199951171875</c:v>
                </c:pt>
                <c:pt idx="7978">
                  <c:v>758.2999877929685</c:v>
                </c:pt>
                <c:pt idx="7979">
                  <c:v>758.3999633789062</c:v>
                </c:pt>
                <c:pt idx="7980">
                  <c:v>758.5</c:v>
                </c:pt>
                <c:pt idx="7981">
                  <c:v>758.5999755859374</c:v>
                </c:pt>
                <c:pt idx="7982">
                  <c:v>758.699951171875</c:v>
                </c:pt>
                <c:pt idx="7983">
                  <c:v>758.7999877929685</c:v>
                </c:pt>
                <c:pt idx="7984">
                  <c:v>758.8999633789062</c:v>
                </c:pt>
                <c:pt idx="7985">
                  <c:v>759.0</c:v>
                </c:pt>
                <c:pt idx="7986">
                  <c:v>759.0999755859374</c:v>
                </c:pt>
                <c:pt idx="7987">
                  <c:v>759.199951171875</c:v>
                </c:pt>
                <c:pt idx="7988">
                  <c:v>759.2999877929685</c:v>
                </c:pt>
                <c:pt idx="7989">
                  <c:v>759.3999633789062</c:v>
                </c:pt>
                <c:pt idx="7990">
                  <c:v>759.5</c:v>
                </c:pt>
                <c:pt idx="7991">
                  <c:v>759.5999755859374</c:v>
                </c:pt>
                <c:pt idx="7992">
                  <c:v>759.699951171875</c:v>
                </c:pt>
                <c:pt idx="7993">
                  <c:v>759.7999877929685</c:v>
                </c:pt>
                <c:pt idx="7994">
                  <c:v>759.8999633789062</c:v>
                </c:pt>
                <c:pt idx="7995">
                  <c:v>760.0</c:v>
                </c:pt>
                <c:pt idx="7996">
                  <c:v>760.0999755859374</c:v>
                </c:pt>
                <c:pt idx="7997">
                  <c:v>760.199951171875</c:v>
                </c:pt>
                <c:pt idx="7998">
                  <c:v>760.2999877929685</c:v>
                </c:pt>
                <c:pt idx="7999">
                  <c:v>760.3999633789062</c:v>
                </c:pt>
                <c:pt idx="8000">
                  <c:v>760.5</c:v>
                </c:pt>
                <c:pt idx="8001">
                  <c:v>760.5999755859374</c:v>
                </c:pt>
                <c:pt idx="8002">
                  <c:v>760.699951171875</c:v>
                </c:pt>
                <c:pt idx="8003">
                  <c:v>760.7999877929685</c:v>
                </c:pt>
                <c:pt idx="8004">
                  <c:v>760.8999633789062</c:v>
                </c:pt>
                <c:pt idx="8005">
                  <c:v>761.0</c:v>
                </c:pt>
                <c:pt idx="8006">
                  <c:v>761.0999755859374</c:v>
                </c:pt>
                <c:pt idx="8007">
                  <c:v>761.199951171875</c:v>
                </c:pt>
                <c:pt idx="8008">
                  <c:v>761.2999877929685</c:v>
                </c:pt>
                <c:pt idx="8009">
                  <c:v>761.3999633789062</c:v>
                </c:pt>
                <c:pt idx="8010">
                  <c:v>761.5</c:v>
                </c:pt>
                <c:pt idx="8011">
                  <c:v>761.5999755859374</c:v>
                </c:pt>
                <c:pt idx="8012">
                  <c:v>761.699951171875</c:v>
                </c:pt>
                <c:pt idx="8013">
                  <c:v>761.7999877929685</c:v>
                </c:pt>
                <c:pt idx="8014">
                  <c:v>761.8999633789062</c:v>
                </c:pt>
                <c:pt idx="8015">
                  <c:v>762.0</c:v>
                </c:pt>
                <c:pt idx="8016">
                  <c:v>762.0999755859374</c:v>
                </c:pt>
                <c:pt idx="8017">
                  <c:v>762.199951171875</c:v>
                </c:pt>
                <c:pt idx="8018">
                  <c:v>762.2999877929685</c:v>
                </c:pt>
                <c:pt idx="8019">
                  <c:v>762.3999633789062</c:v>
                </c:pt>
                <c:pt idx="8020">
                  <c:v>762.5</c:v>
                </c:pt>
                <c:pt idx="8021">
                  <c:v>762.5999755859374</c:v>
                </c:pt>
                <c:pt idx="8022">
                  <c:v>762.699951171875</c:v>
                </c:pt>
                <c:pt idx="8023">
                  <c:v>762.7999877929685</c:v>
                </c:pt>
                <c:pt idx="8024">
                  <c:v>762.8999633789062</c:v>
                </c:pt>
                <c:pt idx="8025">
                  <c:v>763.0</c:v>
                </c:pt>
                <c:pt idx="8026">
                  <c:v>763.0999755859374</c:v>
                </c:pt>
                <c:pt idx="8027">
                  <c:v>763.199951171875</c:v>
                </c:pt>
                <c:pt idx="8028">
                  <c:v>763.2999877929685</c:v>
                </c:pt>
                <c:pt idx="8029">
                  <c:v>763.3999633789062</c:v>
                </c:pt>
                <c:pt idx="8030">
                  <c:v>763.5</c:v>
                </c:pt>
                <c:pt idx="8031">
                  <c:v>763.5999755859374</c:v>
                </c:pt>
                <c:pt idx="8032">
                  <c:v>763.699951171875</c:v>
                </c:pt>
                <c:pt idx="8033">
                  <c:v>763.7999877929685</c:v>
                </c:pt>
                <c:pt idx="8034">
                  <c:v>763.8999633789062</c:v>
                </c:pt>
                <c:pt idx="8035">
                  <c:v>764.0</c:v>
                </c:pt>
                <c:pt idx="8036">
                  <c:v>764.0999755859374</c:v>
                </c:pt>
                <c:pt idx="8037">
                  <c:v>764.199951171875</c:v>
                </c:pt>
                <c:pt idx="8038">
                  <c:v>764.2999877929685</c:v>
                </c:pt>
                <c:pt idx="8039">
                  <c:v>764.3999633789062</c:v>
                </c:pt>
                <c:pt idx="8040">
                  <c:v>764.5</c:v>
                </c:pt>
                <c:pt idx="8041">
                  <c:v>764.5999755859374</c:v>
                </c:pt>
                <c:pt idx="8042">
                  <c:v>764.699951171875</c:v>
                </c:pt>
                <c:pt idx="8043">
                  <c:v>764.7999877929685</c:v>
                </c:pt>
                <c:pt idx="8044">
                  <c:v>764.8999633789062</c:v>
                </c:pt>
                <c:pt idx="8045">
                  <c:v>765.0</c:v>
                </c:pt>
                <c:pt idx="8046">
                  <c:v>765.0999755859374</c:v>
                </c:pt>
                <c:pt idx="8047">
                  <c:v>765.199951171875</c:v>
                </c:pt>
                <c:pt idx="8048">
                  <c:v>765.2999877929685</c:v>
                </c:pt>
                <c:pt idx="8049">
                  <c:v>765.3999633789062</c:v>
                </c:pt>
                <c:pt idx="8050">
                  <c:v>765.5</c:v>
                </c:pt>
                <c:pt idx="8051">
                  <c:v>765.5999755859374</c:v>
                </c:pt>
                <c:pt idx="8052">
                  <c:v>765.699951171875</c:v>
                </c:pt>
                <c:pt idx="8053">
                  <c:v>765.7999877929685</c:v>
                </c:pt>
                <c:pt idx="8054">
                  <c:v>765.8999633789062</c:v>
                </c:pt>
                <c:pt idx="8055">
                  <c:v>766.0</c:v>
                </c:pt>
                <c:pt idx="8056">
                  <c:v>766.0999755859374</c:v>
                </c:pt>
                <c:pt idx="8057">
                  <c:v>766.199951171875</c:v>
                </c:pt>
                <c:pt idx="8058">
                  <c:v>766.2999877929685</c:v>
                </c:pt>
                <c:pt idx="8059">
                  <c:v>766.3999633789062</c:v>
                </c:pt>
                <c:pt idx="8060">
                  <c:v>766.5</c:v>
                </c:pt>
                <c:pt idx="8061">
                  <c:v>766.5999755859374</c:v>
                </c:pt>
                <c:pt idx="8062">
                  <c:v>766.699951171875</c:v>
                </c:pt>
                <c:pt idx="8063">
                  <c:v>766.7999877929685</c:v>
                </c:pt>
                <c:pt idx="8064">
                  <c:v>766.8999633789062</c:v>
                </c:pt>
                <c:pt idx="8065">
                  <c:v>767.0</c:v>
                </c:pt>
                <c:pt idx="8066">
                  <c:v>767.0999755859374</c:v>
                </c:pt>
                <c:pt idx="8067">
                  <c:v>767.199951171875</c:v>
                </c:pt>
                <c:pt idx="8068">
                  <c:v>767.2999877929685</c:v>
                </c:pt>
                <c:pt idx="8069">
                  <c:v>767.3999633789062</c:v>
                </c:pt>
                <c:pt idx="8070">
                  <c:v>767.5</c:v>
                </c:pt>
                <c:pt idx="8071">
                  <c:v>767.5999755859374</c:v>
                </c:pt>
                <c:pt idx="8072">
                  <c:v>767.699951171875</c:v>
                </c:pt>
                <c:pt idx="8073">
                  <c:v>767.7999877929685</c:v>
                </c:pt>
                <c:pt idx="8074">
                  <c:v>767.8999633789062</c:v>
                </c:pt>
                <c:pt idx="8075">
                  <c:v>768.0</c:v>
                </c:pt>
                <c:pt idx="8076">
                  <c:v>768.0999755859374</c:v>
                </c:pt>
                <c:pt idx="8077">
                  <c:v>768.199951171875</c:v>
                </c:pt>
                <c:pt idx="8078">
                  <c:v>768.2999877929685</c:v>
                </c:pt>
                <c:pt idx="8079">
                  <c:v>768.3999633789062</c:v>
                </c:pt>
                <c:pt idx="8080">
                  <c:v>768.5</c:v>
                </c:pt>
                <c:pt idx="8081">
                  <c:v>768.5999755859374</c:v>
                </c:pt>
                <c:pt idx="8082">
                  <c:v>768.699951171875</c:v>
                </c:pt>
                <c:pt idx="8083">
                  <c:v>768.7999877929685</c:v>
                </c:pt>
                <c:pt idx="8084">
                  <c:v>768.8999633789062</c:v>
                </c:pt>
                <c:pt idx="8085">
                  <c:v>769.0</c:v>
                </c:pt>
                <c:pt idx="8086">
                  <c:v>769.0999755859374</c:v>
                </c:pt>
                <c:pt idx="8087">
                  <c:v>769.199951171875</c:v>
                </c:pt>
                <c:pt idx="8088">
                  <c:v>769.2999877929685</c:v>
                </c:pt>
                <c:pt idx="8089">
                  <c:v>769.3999633789062</c:v>
                </c:pt>
                <c:pt idx="8090">
                  <c:v>769.5</c:v>
                </c:pt>
                <c:pt idx="8091">
                  <c:v>769.5999755859374</c:v>
                </c:pt>
                <c:pt idx="8092">
                  <c:v>769.699951171875</c:v>
                </c:pt>
                <c:pt idx="8093">
                  <c:v>769.7999877929685</c:v>
                </c:pt>
                <c:pt idx="8094">
                  <c:v>769.8999633789062</c:v>
                </c:pt>
                <c:pt idx="8095">
                  <c:v>770.0</c:v>
                </c:pt>
                <c:pt idx="8096">
                  <c:v>770.0999755859374</c:v>
                </c:pt>
                <c:pt idx="8097">
                  <c:v>770.199951171875</c:v>
                </c:pt>
                <c:pt idx="8098">
                  <c:v>770.2999877929685</c:v>
                </c:pt>
                <c:pt idx="8099">
                  <c:v>770.3999633789062</c:v>
                </c:pt>
                <c:pt idx="8100">
                  <c:v>770.5</c:v>
                </c:pt>
                <c:pt idx="8101">
                  <c:v>770.5999755859374</c:v>
                </c:pt>
                <c:pt idx="8102">
                  <c:v>770.699951171875</c:v>
                </c:pt>
                <c:pt idx="8103">
                  <c:v>770.7999877929685</c:v>
                </c:pt>
                <c:pt idx="8104">
                  <c:v>770.8999633789062</c:v>
                </c:pt>
                <c:pt idx="8105">
                  <c:v>771.0</c:v>
                </c:pt>
                <c:pt idx="8106">
                  <c:v>771.0999755859374</c:v>
                </c:pt>
                <c:pt idx="8107">
                  <c:v>771.199951171875</c:v>
                </c:pt>
                <c:pt idx="8108">
                  <c:v>771.2999877929685</c:v>
                </c:pt>
                <c:pt idx="8109">
                  <c:v>771.3999633789062</c:v>
                </c:pt>
                <c:pt idx="8110">
                  <c:v>771.5</c:v>
                </c:pt>
                <c:pt idx="8111">
                  <c:v>771.5999755859374</c:v>
                </c:pt>
                <c:pt idx="8112">
                  <c:v>771.699951171875</c:v>
                </c:pt>
                <c:pt idx="8113">
                  <c:v>771.7999877929685</c:v>
                </c:pt>
                <c:pt idx="8114">
                  <c:v>771.8999633789062</c:v>
                </c:pt>
                <c:pt idx="8115">
                  <c:v>772.0</c:v>
                </c:pt>
                <c:pt idx="8116">
                  <c:v>772.0999755859374</c:v>
                </c:pt>
                <c:pt idx="8117">
                  <c:v>772.199951171875</c:v>
                </c:pt>
                <c:pt idx="8118">
                  <c:v>772.2999877929685</c:v>
                </c:pt>
                <c:pt idx="8119">
                  <c:v>772.3999633789062</c:v>
                </c:pt>
                <c:pt idx="8120">
                  <c:v>772.5</c:v>
                </c:pt>
                <c:pt idx="8121">
                  <c:v>772.5999755859374</c:v>
                </c:pt>
                <c:pt idx="8122">
                  <c:v>772.699951171875</c:v>
                </c:pt>
                <c:pt idx="8123">
                  <c:v>772.7999877929685</c:v>
                </c:pt>
                <c:pt idx="8124">
                  <c:v>772.8999633789062</c:v>
                </c:pt>
                <c:pt idx="8125">
                  <c:v>773.0</c:v>
                </c:pt>
                <c:pt idx="8126">
                  <c:v>773.0999755859374</c:v>
                </c:pt>
                <c:pt idx="8127">
                  <c:v>773.199951171875</c:v>
                </c:pt>
                <c:pt idx="8128">
                  <c:v>773.2999877929685</c:v>
                </c:pt>
                <c:pt idx="8129">
                  <c:v>773.3999633789062</c:v>
                </c:pt>
                <c:pt idx="8130">
                  <c:v>773.5</c:v>
                </c:pt>
                <c:pt idx="8131">
                  <c:v>773.5999755859374</c:v>
                </c:pt>
                <c:pt idx="8132">
                  <c:v>773.699951171875</c:v>
                </c:pt>
                <c:pt idx="8133">
                  <c:v>773.7999877929685</c:v>
                </c:pt>
                <c:pt idx="8134">
                  <c:v>773.8999633789062</c:v>
                </c:pt>
                <c:pt idx="8135">
                  <c:v>774.0</c:v>
                </c:pt>
                <c:pt idx="8136">
                  <c:v>774.0999755859374</c:v>
                </c:pt>
                <c:pt idx="8137">
                  <c:v>774.199951171875</c:v>
                </c:pt>
                <c:pt idx="8138">
                  <c:v>774.2999877929685</c:v>
                </c:pt>
                <c:pt idx="8139">
                  <c:v>774.3999633789062</c:v>
                </c:pt>
                <c:pt idx="8140">
                  <c:v>774.5</c:v>
                </c:pt>
                <c:pt idx="8141">
                  <c:v>774.5999755859374</c:v>
                </c:pt>
                <c:pt idx="8142">
                  <c:v>774.699951171875</c:v>
                </c:pt>
                <c:pt idx="8143">
                  <c:v>774.7999877929685</c:v>
                </c:pt>
                <c:pt idx="8144">
                  <c:v>774.8999633789062</c:v>
                </c:pt>
                <c:pt idx="8145">
                  <c:v>775.0</c:v>
                </c:pt>
                <c:pt idx="8146">
                  <c:v>775.0999755859374</c:v>
                </c:pt>
                <c:pt idx="8147">
                  <c:v>775.199951171875</c:v>
                </c:pt>
                <c:pt idx="8148">
                  <c:v>775.2999877929685</c:v>
                </c:pt>
                <c:pt idx="8149">
                  <c:v>775.3999633789062</c:v>
                </c:pt>
                <c:pt idx="8150">
                  <c:v>775.5</c:v>
                </c:pt>
                <c:pt idx="8151">
                  <c:v>775.5999755859374</c:v>
                </c:pt>
                <c:pt idx="8152">
                  <c:v>775.699951171875</c:v>
                </c:pt>
                <c:pt idx="8153">
                  <c:v>775.7999877929685</c:v>
                </c:pt>
                <c:pt idx="8154">
                  <c:v>775.8999633789062</c:v>
                </c:pt>
                <c:pt idx="8155">
                  <c:v>776.0</c:v>
                </c:pt>
                <c:pt idx="8156">
                  <c:v>776.0999755859374</c:v>
                </c:pt>
                <c:pt idx="8157">
                  <c:v>776.199951171875</c:v>
                </c:pt>
                <c:pt idx="8158">
                  <c:v>776.2999877929685</c:v>
                </c:pt>
                <c:pt idx="8159">
                  <c:v>776.3999633789062</c:v>
                </c:pt>
                <c:pt idx="8160">
                  <c:v>776.5</c:v>
                </c:pt>
                <c:pt idx="8161">
                  <c:v>776.5999755859374</c:v>
                </c:pt>
                <c:pt idx="8162">
                  <c:v>776.699951171875</c:v>
                </c:pt>
                <c:pt idx="8163">
                  <c:v>776.7999877929685</c:v>
                </c:pt>
                <c:pt idx="8164">
                  <c:v>776.8999633789062</c:v>
                </c:pt>
                <c:pt idx="8165">
                  <c:v>777.0</c:v>
                </c:pt>
                <c:pt idx="8166">
                  <c:v>777.0999755859374</c:v>
                </c:pt>
                <c:pt idx="8167">
                  <c:v>777.199951171875</c:v>
                </c:pt>
                <c:pt idx="8168">
                  <c:v>777.2999877929685</c:v>
                </c:pt>
                <c:pt idx="8169">
                  <c:v>777.3999633789062</c:v>
                </c:pt>
                <c:pt idx="8170">
                  <c:v>777.5</c:v>
                </c:pt>
                <c:pt idx="8171">
                  <c:v>777.5999755859374</c:v>
                </c:pt>
                <c:pt idx="8172">
                  <c:v>777.699951171875</c:v>
                </c:pt>
                <c:pt idx="8173">
                  <c:v>777.7999877929685</c:v>
                </c:pt>
                <c:pt idx="8174">
                  <c:v>777.8999633789062</c:v>
                </c:pt>
                <c:pt idx="8175">
                  <c:v>778.0</c:v>
                </c:pt>
                <c:pt idx="8176">
                  <c:v>778.0999755859374</c:v>
                </c:pt>
                <c:pt idx="8177">
                  <c:v>778.199951171875</c:v>
                </c:pt>
                <c:pt idx="8178">
                  <c:v>778.2999877929685</c:v>
                </c:pt>
                <c:pt idx="8179">
                  <c:v>778.3999633789062</c:v>
                </c:pt>
                <c:pt idx="8180">
                  <c:v>778.5</c:v>
                </c:pt>
                <c:pt idx="8181">
                  <c:v>778.5999755859374</c:v>
                </c:pt>
                <c:pt idx="8182">
                  <c:v>778.699951171875</c:v>
                </c:pt>
                <c:pt idx="8183">
                  <c:v>778.7999877929685</c:v>
                </c:pt>
                <c:pt idx="8184">
                  <c:v>778.8999633789062</c:v>
                </c:pt>
                <c:pt idx="8185">
                  <c:v>779.0</c:v>
                </c:pt>
                <c:pt idx="8186">
                  <c:v>779.0999755859374</c:v>
                </c:pt>
                <c:pt idx="8187">
                  <c:v>779.199951171875</c:v>
                </c:pt>
                <c:pt idx="8188">
                  <c:v>779.2999877929685</c:v>
                </c:pt>
                <c:pt idx="8189">
                  <c:v>779.3999633789062</c:v>
                </c:pt>
                <c:pt idx="8190">
                  <c:v>779.5</c:v>
                </c:pt>
                <c:pt idx="8191">
                  <c:v>779.5999755859374</c:v>
                </c:pt>
                <c:pt idx="8192">
                  <c:v>779.699951171875</c:v>
                </c:pt>
                <c:pt idx="8193">
                  <c:v>779.7999877929685</c:v>
                </c:pt>
                <c:pt idx="8194">
                  <c:v>779.8999633789062</c:v>
                </c:pt>
                <c:pt idx="8195">
                  <c:v>780.0</c:v>
                </c:pt>
                <c:pt idx="8196">
                  <c:v>780.0999755859374</c:v>
                </c:pt>
                <c:pt idx="8197">
                  <c:v>780.199951171875</c:v>
                </c:pt>
                <c:pt idx="8198">
                  <c:v>780.2999877929685</c:v>
                </c:pt>
                <c:pt idx="8199">
                  <c:v>780.3999633789062</c:v>
                </c:pt>
                <c:pt idx="8200">
                  <c:v>780.5</c:v>
                </c:pt>
                <c:pt idx="8201">
                  <c:v>780.5999755859374</c:v>
                </c:pt>
                <c:pt idx="8202">
                  <c:v>780.699951171875</c:v>
                </c:pt>
                <c:pt idx="8203">
                  <c:v>780.7999877929685</c:v>
                </c:pt>
                <c:pt idx="8204">
                  <c:v>780.8999633789062</c:v>
                </c:pt>
                <c:pt idx="8205">
                  <c:v>781.0</c:v>
                </c:pt>
                <c:pt idx="8206">
                  <c:v>781.0999755859374</c:v>
                </c:pt>
                <c:pt idx="8207">
                  <c:v>781.199951171875</c:v>
                </c:pt>
                <c:pt idx="8208">
                  <c:v>781.2999877929685</c:v>
                </c:pt>
                <c:pt idx="8209">
                  <c:v>781.3999633789062</c:v>
                </c:pt>
                <c:pt idx="8210">
                  <c:v>781.5</c:v>
                </c:pt>
                <c:pt idx="8211">
                  <c:v>781.5999755859374</c:v>
                </c:pt>
                <c:pt idx="8212">
                  <c:v>781.699951171875</c:v>
                </c:pt>
                <c:pt idx="8213">
                  <c:v>781.7999877929685</c:v>
                </c:pt>
                <c:pt idx="8214">
                  <c:v>781.8999633789062</c:v>
                </c:pt>
                <c:pt idx="8215">
                  <c:v>782.0</c:v>
                </c:pt>
                <c:pt idx="8216">
                  <c:v>782.0999755859374</c:v>
                </c:pt>
                <c:pt idx="8217">
                  <c:v>782.199951171875</c:v>
                </c:pt>
                <c:pt idx="8218">
                  <c:v>782.2999877929685</c:v>
                </c:pt>
                <c:pt idx="8219">
                  <c:v>782.3999633789062</c:v>
                </c:pt>
                <c:pt idx="8220">
                  <c:v>782.5</c:v>
                </c:pt>
                <c:pt idx="8221">
                  <c:v>782.5999755859374</c:v>
                </c:pt>
                <c:pt idx="8222">
                  <c:v>782.699951171875</c:v>
                </c:pt>
                <c:pt idx="8223">
                  <c:v>782.7999877929685</c:v>
                </c:pt>
                <c:pt idx="8224">
                  <c:v>782.8999633789062</c:v>
                </c:pt>
                <c:pt idx="8225">
                  <c:v>783.0</c:v>
                </c:pt>
                <c:pt idx="8226">
                  <c:v>783.0999755859374</c:v>
                </c:pt>
                <c:pt idx="8227">
                  <c:v>783.199951171875</c:v>
                </c:pt>
                <c:pt idx="8228">
                  <c:v>783.2999877929685</c:v>
                </c:pt>
                <c:pt idx="8229">
                  <c:v>783.3999633789062</c:v>
                </c:pt>
                <c:pt idx="8230">
                  <c:v>783.5</c:v>
                </c:pt>
                <c:pt idx="8231">
                  <c:v>783.5999755859374</c:v>
                </c:pt>
                <c:pt idx="8232">
                  <c:v>783.699951171875</c:v>
                </c:pt>
                <c:pt idx="8233">
                  <c:v>783.7999877929685</c:v>
                </c:pt>
                <c:pt idx="8234">
                  <c:v>783.8999633789062</c:v>
                </c:pt>
                <c:pt idx="8235">
                  <c:v>784.0</c:v>
                </c:pt>
                <c:pt idx="8236">
                  <c:v>784.0999755859374</c:v>
                </c:pt>
                <c:pt idx="8237">
                  <c:v>784.199951171875</c:v>
                </c:pt>
                <c:pt idx="8238">
                  <c:v>784.2999877929685</c:v>
                </c:pt>
                <c:pt idx="8239">
                  <c:v>784.3999633789062</c:v>
                </c:pt>
                <c:pt idx="8240">
                  <c:v>784.5</c:v>
                </c:pt>
                <c:pt idx="8241">
                  <c:v>784.5999755859374</c:v>
                </c:pt>
                <c:pt idx="8242">
                  <c:v>784.699951171875</c:v>
                </c:pt>
                <c:pt idx="8243">
                  <c:v>784.7999877929685</c:v>
                </c:pt>
                <c:pt idx="8244">
                  <c:v>784.8999633789062</c:v>
                </c:pt>
                <c:pt idx="8245">
                  <c:v>785.0</c:v>
                </c:pt>
                <c:pt idx="8246">
                  <c:v>785.0999755859374</c:v>
                </c:pt>
                <c:pt idx="8247">
                  <c:v>785.199951171875</c:v>
                </c:pt>
                <c:pt idx="8248">
                  <c:v>785.2999877929685</c:v>
                </c:pt>
                <c:pt idx="8249">
                  <c:v>785.3999633789062</c:v>
                </c:pt>
                <c:pt idx="8250">
                  <c:v>785.5</c:v>
                </c:pt>
                <c:pt idx="8251">
                  <c:v>785.5999755859374</c:v>
                </c:pt>
                <c:pt idx="8252">
                  <c:v>785.699951171875</c:v>
                </c:pt>
                <c:pt idx="8253">
                  <c:v>785.7999877929685</c:v>
                </c:pt>
                <c:pt idx="8254">
                  <c:v>785.8999633789062</c:v>
                </c:pt>
                <c:pt idx="8255">
                  <c:v>786.0</c:v>
                </c:pt>
                <c:pt idx="8256">
                  <c:v>786.0999755859374</c:v>
                </c:pt>
                <c:pt idx="8257">
                  <c:v>786.199951171875</c:v>
                </c:pt>
                <c:pt idx="8258">
                  <c:v>786.2999877929685</c:v>
                </c:pt>
                <c:pt idx="8259">
                  <c:v>786.3999633789062</c:v>
                </c:pt>
                <c:pt idx="8260">
                  <c:v>786.5</c:v>
                </c:pt>
                <c:pt idx="8261">
                  <c:v>786.5999755859374</c:v>
                </c:pt>
                <c:pt idx="8262">
                  <c:v>786.699951171875</c:v>
                </c:pt>
                <c:pt idx="8263">
                  <c:v>786.7999877929685</c:v>
                </c:pt>
                <c:pt idx="8264">
                  <c:v>786.8999633789062</c:v>
                </c:pt>
                <c:pt idx="8265">
                  <c:v>787.0</c:v>
                </c:pt>
                <c:pt idx="8266">
                  <c:v>787.0999755859374</c:v>
                </c:pt>
                <c:pt idx="8267">
                  <c:v>787.199951171875</c:v>
                </c:pt>
                <c:pt idx="8268">
                  <c:v>787.2999877929685</c:v>
                </c:pt>
                <c:pt idx="8269">
                  <c:v>787.3999633789062</c:v>
                </c:pt>
                <c:pt idx="8270">
                  <c:v>787.5</c:v>
                </c:pt>
                <c:pt idx="8271">
                  <c:v>787.5999755859374</c:v>
                </c:pt>
                <c:pt idx="8272">
                  <c:v>787.699951171875</c:v>
                </c:pt>
                <c:pt idx="8273">
                  <c:v>787.7999877929685</c:v>
                </c:pt>
                <c:pt idx="8274">
                  <c:v>787.8999633789062</c:v>
                </c:pt>
                <c:pt idx="8275">
                  <c:v>788.0</c:v>
                </c:pt>
                <c:pt idx="8276">
                  <c:v>788.0999755859374</c:v>
                </c:pt>
                <c:pt idx="8277">
                  <c:v>788.199951171875</c:v>
                </c:pt>
                <c:pt idx="8278">
                  <c:v>788.2999877929685</c:v>
                </c:pt>
                <c:pt idx="8279">
                  <c:v>788.3999633789062</c:v>
                </c:pt>
                <c:pt idx="8280">
                  <c:v>788.5</c:v>
                </c:pt>
                <c:pt idx="8281">
                  <c:v>788.5999755859374</c:v>
                </c:pt>
                <c:pt idx="8282">
                  <c:v>788.699951171875</c:v>
                </c:pt>
                <c:pt idx="8283">
                  <c:v>788.7999877929685</c:v>
                </c:pt>
                <c:pt idx="8284">
                  <c:v>788.8999633789062</c:v>
                </c:pt>
                <c:pt idx="8285">
                  <c:v>789.0</c:v>
                </c:pt>
                <c:pt idx="8286">
                  <c:v>789.0999755859374</c:v>
                </c:pt>
                <c:pt idx="8287">
                  <c:v>789.199951171875</c:v>
                </c:pt>
                <c:pt idx="8288">
                  <c:v>789.2999877929685</c:v>
                </c:pt>
                <c:pt idx="8289">
                  <c:v>789.3999633789062</c:v>
                </c:pt>
                <c:pt idx="8290">
                  <c:v>789.5</c:v>
                </c:pt>
                <c:pt idx="8291">
                  <c:v>789.5999755859374</c:v>
                </c:pt>
                <c:pt idx="8292">
                  <c:v>789.699951171875</c:v>
                </c:pt>
                <c:pt idx="8293">
                  <c:v>789.7999877929685</c:v>
                </c:pt>
                <c:pt idx="8294">
                  <c:v>789.8999633789062</c:v>
                </c:pt>
                <c:pt idx="8295">
                  <c:v>790.0</c:v>
                </c:pt>
                <c:pt idx="8296">
                  <c:v>790.0999755859374</c:v>
                </c:pt>
                <c:pt idx="8297">
                  <c:v>790.199951171875</c:v>
                </c:pt>
                <c:pt idx="8298">
                  <c:v>790.2999877929685</c:v>
                </c:pt>
                <c:pt idx="8299">
                  <c:v>790.3999633789062</c:v>
                </c:pt>
                <c:pt idx="8300">
                  <c:v>790.5</c:v>
                </c:pt>
                <c:pt idx="8301">
                  <c:v>790.5999755859374</c:v>
                </c:pt>
                <c:pt idx="8302">
                  <c:v>790.699951171875</c:v>
                </c:pt>
                <c:pt idx="8303">
                  <c:v>790.7999877929685</c:v>
                </c:pt>
                <c:pt idx="8304">
                  <c:v>790.8999633789062</c:v>
                </c:pt>
                <c:pt idx="8305">
                  <c:v>791.0</c:v>
                </c:pt>
                <c:pt idx="8306">
                  <c:v>791.0999755859374</c:v>
                </c:pt>
                <c:pt idx="8307">
                  <c:v>791.199951171875</c:v>
                </c:pt>
                <c:pt idx="8308">
                  <c:v>791.2999877929685</c:v>
                </c:pt>
                <c:pt idx="8309">
                  <c:v>791.3999633789062</c:v>
                </c:pt>
                <c:pt idx="8310">
                  <c:v>791.5</c:v>
                </c:pt>
                <c:pt idx="8311">
                  <c:v>791.5999755859374</c:v>
                </c:pt>
                <c:pt idx="8312">
                  <c:v>791.699951171875</c:v>
                </c:pt>
                <c:pt idx="8313">
                  <c:v>791.7999877929685</c:v>
                </c:pt>
                <c:pt idx="8314">
                  <c:v>791.8999633789062</c:v>
                </c:pt>
                <c:pt idx="8315">
                  <c:v>792.0</c:v>
                </c:pt>
                <c:pt idx="8316">
                  <c:v>792.0999755859374</c:v>
                </c:pt>
                <c:pt idx="8317">
                  <c:v>792.199951171875</c:v>
                </c:pt>
                <c:pt idx="8318">
                  <c:v>792.2999877929685</c:v>
                </c:pt>
                <c:pt idx="8319">
                  <c:v>792.3999633789062</c:v>
                </c:pt>
                <c:pt idx="8320">
                  <c:v>792.5</c:v>
                </c:pt>
                <c:pt idx="8321">
                  <c:v>792.5999755859374</c:v>
                </c:pt>
                <c:pt idx="8322">
                  <c:v>792.699951171875</c:v>
                </c:pt>
                <c:pt idx="8323">
                  <c:v>792.7999877929685</c:v>
                </c:pt>
                <c:pt idx="8324">
                  <c:v>792.8999633789062</c:v>
                </c:pt>
                <c:pt idx="8325">
                  <c:v>793.0</c:v>
                </c:pt>
                <c:pt idx="8326">
                  <c:v>793.0999755859374</c:v>
                </c:pt>
                <c:pt idx="8327">
                  <c:v>793.199951171875</c:v>
                </c:pt>
                <c:pt idx="8328">
                  <c:v>793.2999877929685</c:v>
                </c:pt>
                <c:pt idx="8329">
                  <c:v>793.3999633789062</c:v>
                </c:pt>
                <c:pt idx="8330">
                  <c:v>793.5</c:v>
                </c:pt>
                <c:pt idx="8331">
                  <c:v>793.5999755859374</c:v>
                </c:pt>
                <c:pt idx="8332">
                  <c:v>793.699951171875</c:v>
                </c:pt>
                <c:pt idx="8333">
                  <c:v>793.7999877929685</c:v>
                </c:pt>
                <c:pt idx="8334">
                  <c:v>793.8999633789062</c:v>
                </c:pt>
                <c:pt idx="8335">
                  <c:v>794.0</c:v>
                </c:pt>
                <c:pt idx="8336">
                  <c:v>794.0999755859374</c:v>
                </c:pt>
                <c:pt idx="8337">
                  <c:v>794.199951171875</c:v>
                </c:pt>
                <c:pt idx="8338">
                  <c:v>794.2999877929685</c:v>
                </c:pt>
                <c:pt idx="8339">
                  <c:v>794.3999633789062</c:v>
                </c:pt>
                <c:pt idx="8340">
                  <c:v>794.5</c:v>
                </c:pt>
                <c:pt idx="8341">
                  <c:v>794.5999755859374</c:v>
                </c:pt>
                <c:pt idx="8342">
                  <c:v>794.699951171875</c:v>
                </c:pt>
                <c:pt idx="8343">
                  <c:v>794.7999877929685</c:v>
                </c:pt>
                <c:pt idx="8344">
                  <c:v>794.8999633789062</c:v>
                </c:pt>
                <c:pt idx="8345">
                  <c:v>795.0</c:v>
                </c:pt>
                <c:pt idx="8346">
                  <c:v>795.0999755859374</c:v>
                </c:pt>
                <c:pt idx="8347">
                  <c:v>795.199951171875</c:v>
                </c:pt>
                <c:pt idx="8348">
                  <c:v>795.2999877929685</c:v>
                </c:pt>
                <c:pt idx="8349">
                  <c:v>795.3999633789062</c:v>
                </c:pt>
                <c:pt idx="8350">
                  <c:v>795.5</c:v>
                </c:pt>
                <c:pt idx="8351">
                  <c:v>795.5999755859374</c:v>
                </c:pt>
                <c:pt idx="8352">
                  <c:v>795.699951171875</c:v>
                </c:pt>
                <c:pt idx="8353">
                  <c:v>795.7999877929685</c:v>
                </c:pt>
                <c:pt idx="8354">
                  <c:v>795.8999633789062</c:v>
                </c:pt>
                <c:pt idx="8355">
                  <c:v>796.0</c:v>
                </c:pt>
                <c:pt idx="8356">
                  <c:v>796.0999755859374</c:v>
                </c:pt>
                <c:pt idx="8357">
                  <c:v>796.199951171875</c:v>
                </c:pt>
                <c:pt idx="8358">
                  <c:v>796.2999877929685</c:v>
                </c:pt>
                <c:pt idx="8359">
                  <c:v>796.3999633789062</c:v>
                </c:pt>
                <c:pt idx="8360">
                  <c:v>796.5</c:v>
                </c:pt>
                <c:pt idx="8361">
                  <c:v>796.5999755859374</c:v>
                </c:pt>
                <c:pt idx="8362">
                  <c:v>796.699951171875</c:v>
                </c:pt>
                <c:pt idx="8363">
                  <c:v>796.7999877929685</c:v>
                </c:pt>
                <c:pt idx="8364">
                  <c:v>796.8999633789062</c:v>
                </c:pt>
                <c:pt idx="8365">
                  <c:v>797.0</c:v>
                </c:pt>
                <c:pt idx="8366">
                  <c:v>797.0999755859374</c:v>
                </c:pt>
                <c:pt idx="8367">
                  <c:v>797.199951171875</c:v>
                </c:pt>
                <c:pt idx="8368">
                  <c:v>797.2999877929685</c:v>
                </c:pt>
                <c:pt idx="8369">
                  <c:v>797.3999633789062</c:v>
                </c:pt>
                <c:pt idx="8370">
                  <c:v>797.5</c:v>
                </c:pt>
                <c:pt idx="8371">
                  <c:v>797.5999755859374</c:v>
                </c:pt>
                <c:pt idx="8372">
                  <c:v>797.699951171875</c:v>
                </c:pt>
                <c:pt idx="8373">
                  <c:v>797.7999877929685</c:v>
                </c:pt>
                <c:pt idx="8374">
                  <c:v>797.8999633789062</c:v>
                </c:pt>
                <c:pt idx="8375">
                  <c:v>798.0</c:v>
                </c:pt>
                <c:pt idx="8376">
                  <c:v>798.0999755859374</c:v>
                </c:pt>
                <c:pt idx="8377">
                  <c:v>798.199951171875</c:v>
                </c:pt>
                <c:pt idx="8378">
                  <c:v>798.2999877929685</c:v>
                </c:pt>
                <c:pt idx="8379">
                  <c:v>798.3999633789062</c:v>
                </c:pt>
                <c:pt idx="8380">
                  <c:v>798.5</c:v>
                </c:pt>
                <c:pt idx="8381">
                  <c:v>798.5999755859374</c:v>
                </c:pt>
                <c:pt idx="8382">
                  <c:v>798.699951171875</c:v>
                </c:pt>
                <c:pt idx="8383">
                  <c:v>798.7999877929685</c:v>
                </c:pt>
                <c:pt idx="8384">
                  <c:v>798.8999633789062</c:v>
                </c:pt>
                <c:pt idx="8385">
                  <c:v>799.0</c:v>
                </c:pt>
                <c:pt idx="8386">
                  <c:v>799.0999755859374</c:v>
                </c:pt>
                <c:pt idx="8387">
                  <c:v>799.199951171875</c:v>
                </c:pt>
                <c:pt idx="8388">
                  <c:v>799.2999877929685</c:v>
                </c:pt>
                <c:pt idx="8389">
                  <c:v>799.3999633789062</c:v>
                </c:pt>
                <c:pt idx="8390">
                  <c:v>799.5</c:v>
                </c:pt>
                <c:pt idx="8391">
                  <c:v>799.5999755859374</c:v>
                </c:pt>
                <c:pt idx="8392">
                  <c:v>799.699951171875</c:v>
                </c:pt>
                <c:pt idx="8393">
                  <c:v>799.7999877929685</c:v>
                </c:pt>
                <c:pt idx="8394">
                  <c:v>799.8999633789062</c:v>
                </c:pt>
                <c:pt idx="8395">
                  <c:v>800.0</c:v>
                </c:pt>
                <c:pt idx="8396">
                  <c:v>800.0999755859374</c:v>
                </c:pt>
                <c:pt idx="8397">
                  <c:v>800.199951171875</c:v>
                </c:pt>
                <c:pt idx="8398">
                  <c:v>800.2999877929685</c:v>
                </c:pt>
                <c:pt idx="8399">
                  <c:v>800.3999633789062</c:v>
                </c:pt>
                <c:pt idx="8400">
                  <c:v>800.5</c:v>
                </c:pt>
                <c:pt idx="8401">
                  <c:v>800.5999755859374</c:v>
                </c:pt>
                <c:pt idx="8402">
                  <c:v>800.699951171875</c:v>
                </c:pt>
                <c:pt idx="8403">
                  <c:v>800.7999877929685</c:v>
                </c:pt>
                <c:pt idx="8404">
                  <c:v>800.8999633789062</c:v>
                </c:pt>
                <c:pt idx="8405">
                  <c:v>801.0</c:v>
                </c:pt>
                <c:pt idx="8406">
                  <c:v>801.0999755859374</c:v>
                </c:pt>
                <c:pt idx="8407">
                  <c:v>801.199951171875</c:v>
                </c:pt>
                <c:pt idx="8408">
                  <c:v>801.2999877929685</c:v>
                </c:pt>
                <c:pt idx="8409">
                  <c:v>801.3999633789062</c:v>
                </c:pt>
                <c:pt idx="8410">
                  <c:v>801.5</c:v>
                </c:pt>
                <c:pt idx="8411">
                  <c:v>801.5999755859374</c:v>
                </c:pt>
                <c:pt idx="8412">
                  <c:v>801.699951171875</c:v>
                </c:pt>
                <c:pt idx="8413">
                  <c:v>801.7999877929685</c:v>
                </c:pt>
                <c:pt idx="8414">
                  <c:v>801.8999633789062</c:v>
                </c:pt>
                <c:pt idx="8415">
                  <c:v>802.0</c:v>
                </c:pt>
                <c:pt idx="8416">
                  <c:v>802.0999755859374</c:v>
                </c:pt>
                <c:pt idx="8417">
                  <c:v>802.199951171875</c:v>
                </c:pt>
                <c:pt idx="8418">
                  <c:v>802.2999877929685</c:v>
                </c:pt>
                <c:pt idx="8419">
                  <c:v>802.3999633789062</c:v>
                </c:pt>
                <c:pt idx="8420">
                  <c:v>802.5</c:v>
                </c:pt>
                <c:pt idx="8421">
                  <c:v>802.5999755859374</c:v>
                </c:pt>
                <c:pt idx="8422">
                  <c:v>802.699951171875</c:v>
                </c:pt>
                <c:pt idx="8423">
                  <c:v>802.7999877929685</c:v>
                </c:pt>
                <c:pt idx="8424">
                  <c:v>802.8999633789062</c:v>
                </c:pt>
                <c:pt idx="8425">
                  <c:v>803.0</c:v>
                </c:pt>
                <c:pt idx="8426">
                  <c:v>803.0999755859374</c:v>
                </c:pt>
                <c:pt idx="8427">
                  <c:v>803.199951171875</c:v>
                </c:pt>
                <c:pt idx="8428">
                  <c:v>803.2999877929685</c:v>
                </c:pt>
                <c:pt idx="8429">
                  <c:v>803.3999633789062</c:v>
                </c:pt>
                <c:pt idx="8430">
                  <c:v>803.5</c:v>
                </c:pt>
                <c:pt idx="8431">
                  <c:v>803.5999755859374</c:v>
                </c:pt>
                <c:pt idx="8432">
                  <c:v>803.699951171875</c:v>
                </c:pt>
                <c:pt idx="8433">
                  <c:v>803.7999877929685</c:v>
                </c:pt>
                <c:pt idx="8434">
                  <c:v>803.8999633789062</c:v>
                </c:pt>
                <c:pt idx="8435">
                  <c:v>804.0</c:v>
                </c:pt>
                <c:pt idx="8436">
                  <c:v>804.0999755859374</c:v>
                </c:pt>
                <c:pt idx="8437">
                  <c:v>804.199951171875</c:v>
                </c:pt>
                <c:pt idx="8438">
                  <c:v>804.2999877929685</c:v>
                </c:pt>
                <c:pt idx="8439">
                  <c:v>804.3999633789062</c:v>
                </c:pt>
                <c:pt idx="8440">
                  <c:v>804.5</c:v>
                </c:pt>
                <c:pt idx="8441">
                  <c:v>804.5999755859374</c:v>
                </c:pt>
                <c:pt idx="8442">
                  <c:v>804.699951171875</c:v>
                </c:pt>
                <c:pt idx="8443">
                  <c:v>804.7999877929685</c:v>
                </c:pt>
                <c:pt idx="8444">
                  <c:v>804.8999633789062</c:v>
                </c:pt>
                <c:pt idx="8445">
                  <c:v>805.0</c:v>
                </c:pt>
                <c:pt idx="8446">
                  <c:v>805.0999755859374</c:v>
                </c:pt>
                <c:pt idx="8447">
                  <c:v>805.199951171875</c:v>
                </c:pt>
                <c:pt idx="8448">
                  <c:v>805.2999877929685</c:v>
                </c:pt>
                <c:pt idx="8449">
                  <c:v>805.3999633789062</c:v>
                </c:pt>
                <c:pt idx="8450">
                  <c:v>805.5</c:v>
                </c:pt>
                <c:pt idx="8451">
                  <c:v>805.5999755859374</c:v>
                </c:pt>
                <c:pt idx="8452">
                  <c:v>805.699951171875</c:v>
                </c:pt>
                <c:pt idx="8453">
                  <c:v>805.7999877929685</c:v>
                </c:pt>
                <c:pt idx="8454">
                  <c:v>805.8999633789062</c:v>
                </c:pt>
                <c:pt idx="8455">
                  <c:v>806.0</c:v>
                </c:pt>
                <c:pt idx="8456">
                  <c:v>806.0999755859374</c:v>
                </c:pt>
                <c:pt idx="8457">
                  <c:v>806.199951171875</c:v>
                </c:pt>
                <c:pt idx="8458">
                  <c:v>806.2999877929685</c:v>
                </c:pt>
                <c:pt idx="8459">
                  <c:v>806.3999633789062</c:v>
                </c:pt>
                <c:pt idx="8460">
                  <c:v>806.5</c:v>
                </c:pt>
                <c:pt idx="8461">
                  <c:v>806.5999755859374</c:v>
                </c:pt>
                <c:pt idx="8462">
                  <c:v>806.699951171875</c:v>
                </c:pt>
                <c:pt idx="8463">
                  <c:v>806.7999877929685</c:v>
                </c:pt>
                <c:pt idx="8464">
                  <c:v>806.8999633789062</c:v>
                </c:pt>
                <c:pt idx="8465">
                  <c:v>807.0</c:v>
                </c:pt>
                <c:pt idx="8466">
                  <c:v>807.0999755859374</c:v>
                </c:pt>
                <c:pt idx="8467">
                  <c:v>807.199951171875</c:v>
                </c:pt>
                <c:pt idx="8468">
                  <c:v>807.2999877929685</c:v>
                </c:pt>
                <c:pt idx="8469">
                  <c:v>807.3999633789062</c:v>
                </c:pt>
                <c:pt idx="8470">
                  <c:v>807.5</c:v>
                </c:pt>
                <c:pt idx="8471">
                  <c:v>807.5999755859374</c:v>
                </c:pt>
                <c:pt idx="8472">
                  <c:v>807.699951171875</c:v>
                </c:pt>
                <c:pt idx="8473">
                  <c:v>807.7999877929685</c:v>
                </c:pt>
                <c:pt idx="8474">
                  <c:v>807.8999633789062</c:v>
                </c:pt>
                <c:pt idx="8475">
                  <c:v>808.0</c:v>
                </c:pt>
                <c:pt idx="8476">
                  <c:v>808.0999755859374</c:v>
                </c:pt>
                <c:pt idx="8477">
                  <c:v>808.199951171875</c:v>
                </c:pt>
                <c:pt idx="8478">
                  <c:v>808.2999877929685</c:v>
                </c:pt>
                <c:pt idx="8479">
                  <c:v>808.3999633789062</c:v>
                </c:pt>
                <c:pt idx="8480">
                  <c:v>808.5</c:v>
                </c:pt>
                <c:pt idx="8481">
                  <c:v>808.5999755859374</c:v>
                </c:pt>
                <c:pt idx="8482">
                  <c:v>808.699951171875</c:v>
                </c:pt>
                <c:pt idx="8483">
                  <c:v>808.7999877929685</c:v>
                </c:pt>
                <c:pt idx="8484">
                  <c:v>808.8999633789062</c:v>
                </c:pt>
                <c:pt idx="8485">
                  <c:v>809.0</c:v>
                </c:pt>
                <c:pt idx="8486">
                  <c:v>809.0999755859374</c:v>
                </c:pt>
                <c:pt idx="8487">
                  <c:v>809.199951171875</c:v>
                </c:pt>
                <c:pt idx="8488">
                  <c:v>809.2999877929685</c:v>
                </c:pt>
                <c:pt idx="8489">
                  <c:v>809.3999633789062</c:v>
                </c:pt>
                <c:pt idx="8490">
                  <c:v>809.5</c:v>
                </c:pt>
                <c:pt idx="8491">
                  <c:v>809.5999755859374</c:v>
                </c:pt>
                <c:pt idx="8492">
                  <c:v>809.699951171875</c:v>
                </c:pt>
                <c:pt idx="8493">
                  <c:v>809.7999877929685</c:v>
                </c:pt>
                <c:pt idx="8494">
                  <c:v>809.8999633789062</c:v>
                </c:pt>
                <c:pt idx="8495">
                  <c:v>810.0</c:v>
                </c:pt>
                <c:pt idx="8496">
                  <c:v>810.0999755859374</c:v>
                </c:pt>
                <c:pt idx="8497">
                  <c:v>810.199951171875</c:v>
                </c:pt>
                <c:pt idx="8498">
                  <c:v>810.2999877929685</c:v>
                </c:pt>
                <c:pt idx="8499">
                  <c:v>810.3999633789062</c:v>
                </c:pt>
                <c:pt idx="8500">
                  <c:v>810.5</c:v>
                </c:pt>
                <c:pt idx="8501">
                  <c:v>810.5999755859374</c:v>
                </c:pt>
                <c:pt idx="8502">
                  <c:v>810.699951171875</c:v>
                </c:pt>
                <c:pt idx="8503">
                  <c:v>810.7999877929685</c:v>
                </c:pt>
                <c:pt idx="8504">
                  <c:v>810.8999633789062</c:v>
                </c:pt>
                <c:pt idx="8505">
                  <c:v>811.0</c:v>
                </c:pt>
                <c:pt idx="8506">
                  <c:v>811.0999755859374</c:v>
                </c:pt>
                <c:pt idx="8507">
                  <c:v>811.199951171875</c:v>
                </c:pt>
                <c:pt idx="8508">
                  <c:v>811.2999877929685</c:v>
                </c:pt>
                <c:pt idx="8509">
                  <c:v>811.3999633789062</c:v>
                </c:pt>
                <c:pt idx="8510">
                  <c:v>811.5</c:v>
                </c:pt>
                <c:pt idx="8511">
                  <c:v>811.5999755859374</c:v>
                </c:pt>
                <c:pt idx="8512">
                  <c:v>811.699951171875</c:v>
                </c:pt>
                <c:pt idx="8513">
                  <c:v>811.7999877929685</c:v>
                </c:pt>
                <c:pt idx="8514">
                  <c:v>811.8999633789062</c:v>
                </c:pt>
                <c:pt idx="8515">
                  <c:v>812.0</c:v>
                </c:pt>
                <c:pt idx="8516">
                  <c:v>812.0999755859374</c:v>
                </c:pt>
                <c:pt idx="8517">
                  <c:v>812.199951171875</c:v>
                </c:pt>
                <c:pt idx="8518">
                  <c:v>812.2999877929685</c:v>
                </c:pt>
                <c:pt idx="8519">
                  <c:v>812.3999633789062</c:v>
                </c:pt>
                <c:pt idx="8520">
                  <c:v>812.5</c:v>
                </c:pt>
                <c:pt idx="8521">
                  <c:v>812.5999755859374</c:v>
                </c:pt>
                <c:pt idx="8522">
                  <c:v>812.699951171875</c:v>
                </c:pt>
                <c:pt idx="8523">
                  <c:v>812.7999877929685</c:v>
                </c:pt>
                <c:pt idx="8524">
                  <c:v>812.8999633789062</c:v>
                </c:pt>
                <c:pt idx="8525">
                  <c:v>813.0</c:v>
                </c:pt>
                <c:pt idx="8526">
                  <c:v>813.0999755859374</c:v>
                </c:pt>
                <c:pt idx="8527">
                  <c:v>813.199951171875</c:v>
                </c:pt>
                <c:pt idx="8528">
                  <c:v>813.2999877929685</c:v>
                </c:pt>
                <c:pt idx="8529">
                  <c:v>813.3999633789062</c:v>
                </c:pt>
                <c:pt idx="8530">
                  <c:v>813.5</c:v>
                </c:pt>
                <c:pt idx="8531">
                  <c:v>813.5999755859374</c:v>
                </c:pt>
                <c:pt idx="8532">
                  <c:v>813.699951171875</c:v>
                </c:pt>
                <c:pt idx="8533">
                  <c:v>813.7999877929685</c:v>
                </c:pt>
                <c:pt idx="8534">
                  <c:v>813.8999633789062</c:v>
                </c:pt>
                <c:pt idx="8535">
                  <c:v>814.0</c:v>
                </c:pt>
                <c:pt idx="8536">
                  <c:v>814.0999755859374</c:v>
                </c:pt>
                <c:pt idx="8537">
                  <c:v>814.199951171875</c:v>
                </c:pt>
                <c:pt idx="8538">
                  <c:v>814.2999877929685</c:v>
                </c:pt>
                <c:pt idx="8539">
                  <c:v>814.3999633789062</c:v>
                </c:pt>
                <c:pt idx="8540">
                  <c:v>814.5</c:v>
                </c:pt>
                <c:pt idx="8541">
                  <c:v>814.5999755859374</c:v>
                </c:pt>
                <c:pt idx="8542">
                  <c:v>814.699951171875</c:v>
                </c:pt>
                <c:pt idx="8543">
                  <c:v>814.7999877929685</c:v>
                </c:pt>
                <c:pt idx="8544">
                  <c:v>814.8999633789062</c:v>
                </c:pt>
                <c:pt idx="8545">
                  <c:v>815.0</c:v>
                </c:pt>
                <c:pt idx="8546">
                  <c:v>815.0999755859374</c:v>
                </c:pt>
                <c:pt idx="8547">
                  <c:v>815.199951171875</c:v>
                </c:pt>
                <c:pt idx="8548">
                  <c:v>815.2999877929685</c:v>
                </c:pt>
                <c:pt idx="8549">
                  <c:v>815.3999633789062</c:v>
                </c:pt>
                <c:pt idx="8550">
                  <c:v>815.5</c:v>
                </c:pt>
                <c:pt idx="8551">
                  <c:v>815.5999755859374</c:v>
                </c:pt>
                <c:pt idx="8552">
                  <c:v>815.699951171875</c:v>
                </c:pt>
                <c:pt idx="8553">
                  <c:v>815.7999877929685</c:v>
                </c:pt>
                <c:pt idx="8554">
                  <c:v>815.8999633789062</c:v>
                </c:pt>
                <c:pt idx="8555">
                  <c:v>816.0</c:v>
                </c:pt>
                <c:pt idx="8556">
                  <c:v>816.0999755859374</c:v>
                </c:pt>
                <c:pt idx="8557">
                  <c:v>816.199951171875</c:v>
                </c:pt>
                <c:pt idx="8558">
                  <c:v>816.2999877929685</c:v>
                </c:pt>
                <c:pt idx="8559">
                  <c:v>816.3999633789062</c:v>
                </c:pt>
                <c:pt idx="8560">
                  <c:v>816.5</c:v>
                </c:pt>
                <c:pt idx="8561">
                  <c:v>816.5999755859374</c:v>
                </c:pt>
                <c:pt idx="8562">
                  <c:v>816.699951171875</c:v>
                </c:pt>
                <c:pt idx="8563">
                  <c:v>816.7999877929685</c:v>
                </c:pt>
                <c:pt idx="8564">
                  <c:v>816.8999633789062</c:v>
                </c:pt>
                <c:pt idx="8565">
                  <c:v>817.0</c:v>
                </c:pt>
                <c:pt idx="8566">
                  <c:v>817.0999755859374</c:v>
                </c:pt>
                <c:pt idx="8567">
                  <c:v>817.199951171875</c:v>
                </c:pt>
                <c:pt idx="8568">
                  <c:v>817.2999877929685</c:v>
                </c:pt>
                <c:pt idx="8569">
                  <c:v>817.3999633789062</c:v>
                </c:pt>
                <c:pt idx="8570">
                  <c:v>817.5</c:v>
                </c:pt>
                <c:pt idx="8571">
                  <c:v>817.5999755859374</c:v>
                </c:pt>
                <c:pt idx="8572">
                  <c:v>817.699951171875</c:v>
                </c:pt>
                <c:pt idx="8573">
                  <c:v>817.7999877929685</c:v>
                </c:pt>
                <c:pt idx="8574">
                  <c:v>817.8999633789062</c:v>
                </c:pt>
                <c:pt idx="8575">
                  <c:v>818.0</c:v>
                </c:pt>
                <c:pt idx="8576">
                  <c:v>818.0999755859374</c:v>
                </c:pt>
                <c:pt idx="8577">
                  <c:v>818.199951171875</c:v>
                </c:pt>
                <c:pt idx="8578">
                  <c:v>818.2999877929685</c:v>
                </c:pt>
                <c:pt idx="8579">
                  <c:v>818.3999633789062</c:v>
                </c:pt>
                <c:pt idx="8580">
                  <c:v>818.5</c:v>
                </c:pt>
                <c:pt idx="8581">
                  <c:v>818.5999755859374</c:v>
                </c:pt>
                <c:pt idx="8582">
                  <c:v>818.699951171875</c:v>
                </c:pt>
                <c:pt idx="8583">
                  <c:v>818.7999877929685</c:v>
                </c:pt>
                <c:pt idx="8584">
                  <c:v>818.8999633789062</c:v>
                </c:pt>
                <c:pt idx="8585">
                  <c:v>819.0</c:v>
                </c:pt>
                <c:pt idx="8586">
                  <c:v>819.0999755859374</c:v>
                </c:pt>
                <c:pt idx="8587">
                  <c:v>819.199951171875</c:v>
                </c:pt>
                <c:pt idx="8588">
                  <c:v>819.2999877929685</c:v>
                </c:pt>
                <c:pt idx="8589">
                  <c:v>819.3999633789062</c:v>
                </c:pt>
                <c:pt idx="8590">
                  <c:v>819.5</c:v>
                </c:pt>
                <c:pt idx="8591">
                  <c:v>819.5999755859374</c:v>
                </c:pt>
                <c:pt idx="8592">
                  <c:v>819.699951171875</c:v>
                </c:pt>
                <c:pt idx="8593">
                  <c:v>819.7999877929685</c:v>
                </c:pt>
                <c:pt idx="8594">
                  <c:v>819.8999633789062</c:v>
                </c:pt>
                <c:pt idx="8595">
                  <c:v>820.0</c:v>
                </c:pt>
                <c:pt idx="8596">
                  <c:v>820.0999755859374</c:v>
                </c:pt>
                <c:pt idx="8597">
                  <c:v>820.199951171875</c:v>
                </c:pt>
                <c:pt idx="8598">
                  <c:v>820.2999877929685</c:v>
                </c:pt>
                <c:pt idx="8599">
                  <c:v>820.3999633789062</c:v>
                </c:pt>
                <c:pt idx="8600">
                  <c:v>820.5</c:v>
                </c:pt>
                <c:pt idx="8601">
                  <c:v>820.5999755859374</c:v>
                </c:pt>
                <c:pt idx="8602">
                  <c:v>820.699951171875</c:v>
                </c:pt>
                <c:pt idx="8603">
                  <c:v>820.7999877929685</c:v>
                </c:pt>
                <c:pt idx="8604">
                  <c:v>820.8999633789062</c:v>
                </c:pt>
                <c:pt idx="8605">
                  <c:v>821.0</c:v>
                </c:pt>
                <c:pt idx="8606">
                  <c:v>821.0999755859374</c:v>
                </c:pt>
                <c:pt idx="8607">
                  <c:v>821.199951171875</c:v>
                </c:pt>
                <c:pt idx="8608">
                  <c:v>821.2999877929685</c:v>
                </c:pt>
                <c:pt idx="8609">
                  <c:v>821.3999633789062</c:v>
                </c:pt>
                <c:pt idx="8610">
                  <c:v>821.5</c:v>
                </c:pt>
                <c:pt idx="8611">
                  <c:v>821.5999755859374</c:v>
                </c:pt>
                <c:pt idx="8612">
                  <c:v>821.699951171875</c:v>
                </c:pt>
                <c:pt idx="8613">
                  <c:v>821.7999877929685</c:v>
                </c:pt>
                <c:pt idx="8614">
                  <c:v>821.8999633789062</c:v>
                </c:pt>
                <c:pt idx="8615">
                  <c:v>822.0</c:v>
                </c:pt>
                <c:pt idx="8616">
                  <c:v>822.0999755859374</c:v>
                </c:pt>
                <c:pt idx="8617">
                  <c:v>822.199951171875</c:v>
                </c:pt>
                <c:pt idx="8618">
                  <c:v>822.2999877929685</c:v>
                </c:pt>
                <c:pt idx="8619">
                  <c:v>822.3999633789062</c:v>
                </c:pt>
                <c:pt idx="8620">
                  <c:v>822.5</c:v>
                </c:pt>
                <c:pt idx="8621">
                  <c:v>822.5999755859374</c:v>
                </c:pt>
                <c:pt idx="8622">
                  <c:v>822.699951171875</c:v>
                </c:pt>
                <c:pt idx="8623">
                  <c:v>822.7999877929685</c:v>
                </c:pt>
                <c:pt idx="8624">
                  <c:v>822.8999633789062</c:v>
                </c:pt>
                <c:pt idx="8625">
                  <c:v>823.0</c:v>
                </c:pt>
                <c:pt idx="8626">
                  <c:v>823.0999755859374</c:v>
                </c:pt>
                <c:pt idx="8627">
                  <c:v>823.199951171875</c:v>
                </c:pt>
                <c:pt idx="8628">
                  <c:v>823.2999877929685</c:v>
                </c:pt>
                <c:pt idx="8629">
                  <c:v>823.3999633789062</c:v>
                </c:pt>
                <c:pt idx="8630">
                  <c:v>823.5</c:v>
                </c:pt>
                <c:pt idx="8631">
                  <c:v>823.5999755859374</c:v>
                </c:pt>
                <c:pt idx="8632">
                  <c:v>823.699951171875</c:v>
                </c:pt>
                <c:pt idx="8633">
                  <c:v>823.7999877929685</c:v>
                </c:pt>
                <c:pt idx="8634">
                  <c:v>823.8999633789062</c:v>
                </c:pt>
                <c:pt idx="8635">
                  <c:v>824.0</c:v>
                </c:pt>
                <c:pt idx="8636">
                  <c:v>824.0999755859374</c:v>
                </c:pt>
                <c:pt idx="8637">
                  <c:v>824.199951171875</c:v>
                </c:pt>
                <c:pt idx="8638">
                  <c:v>824.2999877929685</c:v>
                </c:pt>
                <c:pt idx="8639">
                  <c:v>824.3999633789062</c:v>
                </c:pt>
                <c:pt idx="8640">
                  <c:v>824.5</c:v>
                </c:pt>
                <c:pt idx="8641">
                  <c:v>824.5999755859374</c:v>
                </c:pt>
                <c:pt idx="8642">
                  <c:v>824.699951171875</c:v>
                </c:pt>
                <c:pt idx="8643">
                  <c:v>824.7999877929685</c:v>
                </c:pt>
                <c:pt idx="8644">
                  <c:v>824.8999633789062</c:v>
                </c:pt>
                <c:pt idx="8645">
                  <c:v>825.0</c:v>
                </c:pt>
                <c:pt idx="8646">
                  <c:v>825.0999755859374</c:v>
                </c:pt>
                <c:pt idx="8647">
                  <c:v>825.199951171875</c:v>
                </c:pt>
                <c:pt idx="8648">
                  <c:v>825.2999877929685</c:v>
                </c:pt>
                <c:pt idx="8649">
                  <c:v>825.3999633789062</c:v>
                </c:pt>
                <c:pt idx="8650">
                  <c:v>825.5</c:v>
                </c:pt>
                <c:pt idx="8651">
                  <c:v>825.5999755859374</c:v>
                </c:pt>
                <c:pt idx="8652">
                  <c:v>825.699951171875</c:v>
                </c:pt>
                <c:pt idx="8653">
                  <c:v>825.7999877929685</c:v>
                </c:pt>
                <c:pt idx="8654">
                  <c:v>825.8999633789062</c:v>
                </c:pt>
                <c:pt idx="8655">
                  <c:v>826.0</c:v>
                </c:pt>
                <c:pt idx="8656">
                  <c:v>826.0999755859374</c:v>
                </c:pt>
                <c:pt idx="8657">
                  <c:v>826.199951171875</c:v>
                </c:pt>
                <c:pt idx="8658">
                  <c:v>826.2999877929685</c:v>
                </c:pt>
                <c:pt idx="8659">
                  <c:v>826.3999633789062</c:v>
                </c:pt>
                <c:pt idx="8660">
                  <c:v>826.5</c:v>
                </c:pt>
                <c:pt idx="8661">
                  <c:v>826.5999755859374</c:v>
                </c:pt>
                <c:pt idx="8662">
                  <c:v>826.699951171875</c:v>
                </c:pt>
                <c:pt idx="8663">
                  <c:v>826.7999877929685</c:v>
                </c:pt>
                <c:pt idx="8664">
                  <c:v>826.8999633789062</c:v>
                </c:pt>
                <c:pt idx="8665">
                  <c:v>827.0</c:v>
                </c:pt>
                <c:pt idx="8666">
                  <c:v>827.0999755859374</c:v>
                </c:pt>
                <c:pt idx="8667">
                  <c:v>827.199951171875</c:v>
                </c:pt>
                <c:pt idx="8668">
                  <c:v>827.2999877929685</c:v>
                </c:pt>
                <c:pt idx="8669">
                  <c:v>827.3999633789062</c:v>
                </c:pt>
                <c:pt idx="8670">
                  <c:v>827.5</c:v>
                </c:pt>
                <c:pt idx="8671">
                  <c:v>827.5999755859374</c:v>
                </c:pt>
                <c:pt idx="8672">
                  <c:v>827.699951171875</c:v>
                </c:pt>
                <c:pt idx="8673">
                  <c:v>827.7999877929685</c:v>
                </c:pt>
                <c:pt idx="8674">
                  <c:v>827.8999633789062</c:v>
                </c:pt>
                <c:pt idx="8675">
                  <c:v>828.0</c:v>
                </c:pt>
                <c:pt idx="8676">
                  <c:v>828.0999755859374</c:v>
                </c:pt>
                <c:pt idx="8677">
                  <c:v>828.199951171875</c:v>
                </c:pt>
                <c:pt idx="8678">
                  <c:v>828.2999877929685</c:v>
                </c:pt>
                <c:pt idx="8679">
                  <c:v>828.3999633789062</c:v>
                </c:pt>
                <c:pt idx="8680">
                  <c:v>828.5</c:v>
                </c:pt>
                <c:pt idx="8681">
                  <c:v>828.5999755859374</c:v>
                </c:pt>
                <c:pt idx="8682">
                  <c:v>828.699951171875</c:v>
                </c:pt>
                <c:pt idx="8683">
                  <c:v>828.7999877929685</c:v>
                </c:pt>
                <c:pt idx="8684">
                  <c:v>828.8999633789062</c:v>
                </c:pt>
                <c:pt idx="8685">
                  <c:v>829.0</c:v>
                </c:pt>
                <c:pt idx="8686">
                  <c:v>829.0999755859374</c:v>
                </c:pt>
                <c:pt idx="8687">
                  <c:v>829.199951171875</c:v>
                </c:pt>
                <c:pt idx="8688">
                  <c:v>829.2999877929685</c:v>
                </c:pt>
                <c:pt idx="8689">
                  <c:v>829.3999633789062</c:v>
                </c:pt>
                <c:pt idx="8690">
                  <c:v>829.5</c:v>
                </c:pt>
                <c:pt idx="8691">
                  <c:v>829.5999755859374</c:v>
                </c:pt>
                <c:pt idx="8692">
                  <c:v>829.699951171875</c:v>
                </c:pt>
                <c:pt idx="8693">
                  <c:v>829.7999877929685</c:v>
                </c:pt>
                <c:pt idx="8694">
                  <c:v>829.8999633789062</c:v>
                </c:pt>
                <c:pt idx="8695">
                  <c:v>830.0</c:v>
                </c:pt>
                <c:pt idx="8696">
                  <c:v>830.0999755859374</c:v>
                </c:pt>
                <c:pt idx="8697">
                  <c:v>830.199951171875</c:v>
                </c:pt>
                <c:pt idx="8698">
                  <c:v>830.2999877929685</c:v>
                </c:pt>
                <c:pt idx="8699">
                  <c:v>830.3999633789062</c:v>
                </c:pt>
                <c:pt idx="8700">
                  <c:v>830.5</c:v>
                </c:pt>
                <c:pt idx="8701">
                  <c:v>830.5999755859374</c:v>
                </c:pt>
                <c:pt idx="8702">
                  <c:v>830.699951171875</c:v>
                </c:pt>
                <c:pt idx="8703">
                  <c:v>830.7999877929685</c:v>
                </c:pt>
                <c:pt idx="8704">
                  <c:v>830.8999633789062</c:v>
                </c:pt>
                <c:pt idx="8705">
                  <c:v>831.0</c:v>
                </c:pt>
                <c:pt idx="8706">
                  <c:v>831.0999755859374</c:v>
                </c:pt>
                <c:pt idx="8707">
                  <c:v>831.199951171875</c:v>
                </c:pt>
                <c:pt idx="8708">
                  <c:v>831.2999877929685</c:v>
                </c:pt>
                <c:pt idx="8709">
                  <c:v>831.3999633789062</c:v>
                </c:pt>
                <c:pt idx="8710">
                  <c:v>831.5</c:v>
                </c:pt>
                <c:pt idx="8711">
                  <c:v>831.5999755859374</c:v>
                </c:pt>
                <c:pt idx="8712">
                  <c:v>831.699951171875</c:v>
                </c:pt>
                <c:pt idx="8713">
                  <c:v>831.7999877929685</c:v>
                </c:pt>
                <c:pt idx="8714">
                  <c:v>831.8999633789062</c:v>
                </c:pt>
                <c:pt idx="8715">
                  <c:v>832.0</c:v>
                </c:pt>
                <c:pt idx="8716">
                  <c:v>832.0999755859374</c:v>
                </c:pt>
                <c:pt idx="8717">
                  <c:v>832.199951171875</c:v>
                </c:pt>
                <c:pt idx="8718">
                  <c:v>832.2999877929685</c:v>
                </c:pt>
                <c:pt idx="8719">
                  <c:v>832.3999633789062</c:v>
                </c:pt>
                <c:pt idx="8720">
                  <c:v>832.5</c:v>
                </c:pt>
                <c:pt idx="8721">
                  <c:v>832.5999755859374</c:v>
                </c:pt>
                <c:pt idx="8722">
                  <c:v>832.699951171875</c:v>
                </c:pt>
                <c:pt idx="8723">
                  <c:v>832.7999877929685</c:v>
                </c:pt>
                <c:pt idx="8724">
                  <c:v>832.8999633789062</c:v>
                </c:pt>
                <c:pt idx="8725">
                  <c:v>833.0</c:v>
                </c:pt>
                <c:pt idx="8726">
                  <c:v>833.0999755859374</c:v>
                </c:pt>
                <c:pt idx="8727">
                  <c:v>833.199951171875</c:v>
                </c:pt>
                <c:pt idx="8728">
                  <c:v>833.2999877929685</c:v>
                </c:pt>
                <c:pt idx="8729">
                  <c:v>833.3999633789062</c:v>
                </c:pt>
                <c:pt idx="8730">
                  <c:v>833.5</c:v>
                </c:pt>
                <c:pt idx="8731">
                  <c:v>833.5999755859374</c:v>
                </c:pt>
                <c:pt idx="8732">
                  <c:v>833.699951171875</c:v>
                </c:pt>
                <c:pt idx="8733">
                  <c:v>833.7999877929685</c:v>
                </c:pt>
                <c:pt idx="8734">
                  <c:v>833.8999633789062</c:v>
                </c:pt>
                <c:pt idx="8735">
                  <c:v>834.0</c:v>
                </c:pt>
                <c:pt idx="8736">
                  <c:v>834.0999755859374</c:v>
                </c:pt>
                <c:pt idx="8737">
                  <c:v>834.199951171875</c:v>
                </c:pt>
                <c:pt idx="8738">
                  <c:v>834.2999877929685</c:v>
                </c:pt>
                <c:pt idx="8739">
                  <c:v>834.3999633789062</c:v>
                </c:pt>
                <c:pt idx="8740">
                  <c:v>834.5</c:v>
                </c:pt>
                <c:pt idx="8741">
                  <c:v>834.5999755859374</c:v>
                </c:pt>
                <c:pt idx="8742">
                  <c:v>834.699951171875</c:v>
                </c:pt>
                <c:pt idx="8743">
                  <c:v>834.7999877929685</c:v>
                </c:pt>
                <c:pt idx="8744">
                  <c:v>834.8999633789062</c:v>
                </c:pt>
                <c:pt idx="8745">
                  <c:v>835.0</c:v>
                </c:pt>
                <c:pt idx="8746">
                  <c:v>835.0999755859374</c:v>
                </c:pt>
                <c:pt idx="8747">
                  <c:v>835.199951171875</c:v>
                </c:pt>
                <c:pt idx="8748">
                  <c:v>835.2999877929685</c:v>
                </c:pt>
                <c:pt idx="8749">
                  <c:v>835.3999633789062</c:v>
                </c:pt>
                <c:pt idx="8750">
                  <c:v>835.5</c:v>
                </c:pt>
                <c:pt idx="8751">
                  <c:v>835.5999755859374</c:v>
                </c:pt>
                <c:pt idx="8752">
                  <c:v>835.699951171875</c:v>
                </c:pt>
                <c:pt idx="8753">
                  <c:v>835.7999877929685</c:v>
                </c:pt>
                <c:pt idx="8754">
                  <c:v>835.8999633789062</c:v>
                </c:pt>
                <c:pt idx="8755">
                  <c:v>836.0</c:v>
                </c:pt>
                <c:pt idx="8756">
                  <c:v>836.0999755859374</c:v>
                </c:pt>
                <c:pt idx="8757">
                  <c:v>836.199951171875</c:v>
                </c:pt>
                <c:pt idx="8758">
                  <c:v>836.2999877929685</c:v>
                </c:pt>
                <c:pt idx="8759">
                  <c:v>836.3999633789062</c:v>
                </c:pt>
                <c:pt idx="8760">
                  <c:v>836.5</c:v>
                </c:pt>
                <c:pt idx="8761">
                  <c:v>836.5999755859374</c:v>
                </c:pt>
                <c:pt idx="8762">
                  <c:v>836.699951171875</c:v>
                </c:pt>
                <c:pt idx="8763">
                  <c:v>836.7999877929685</c:v>
                </c:pt>
                <c:pt idx="8764">
                  <c:v>836.8999633789062</c:v>
                </c:pt>
                <c:pt idx="8765">
                  <c:v>837.0</c:v>
                </c:pt>
                <c:pt idx="8766">
                  <c:v>837.0999755859374</c:v>
                </c:pt>
                <c:pt idx="8767">
                  <c:v>837.199951171875</c:v>
                </c:pt>
                <c:pt idx="8768">
                  <c:v>837.2999877929685</c:v>
                </c:pt>
                <c:pt idx="8769">
                  <c:v>837.3999633789062</c:v>
                </c:pt>
                <c:pt idx="8770">
                  <c:v>837.5</c:v>
                </c:pt>
                <c:pt idx="8771">
                  <c:v>837.5999755859374</c:v>
                </c:pt>
                <c:pt idx="8772">
                  <c:v>837.699951171875</c:v>
                </c:pt>
                <c:pt idx="8773">
                  <c:v>837.7999877929685</c:v>
                </c:pt>
                <c:pt idx="8774">
                  <c:v>837.8999633789062</c:v>
                </c:pt>
                <c:pt idx="8775">
                  <c:v>838.0</c:v>
                </c:pt>
                <c:pt idx="8776">
                  <c:v>838.0999755859374</c:v>
                </c:pt>
                <c:pt idx="8777">
                  <c:v>838.199951171875</c:v>
                </c:pt>
                <c:pt idx="8778">
                  <c:v>838.2999877929685</c:v>
                </c:pt>
                <c:pt idx="8779">
                  <c:v>838.3999633789062</c:v>
                </c:pt>
                <c:pt idx="8780">
                  <c:v>838.5</c:v>
                </c:pt>
                <c:pt idx="8781">
                  <c:v>838.5999755859374</c:v>
                </c:pt>
                <c:pt idx="8782">
                  <c:v>838.699951171875</c:v>
                </c:pt>
                <c:pt idx="8783">
                  <c:v>838.7999877929685</c:v>
                </c:pt>
                <c:pt idx="8784">
                  <c:v>838.8999633789062</c:v>
                </c:pt>
                <c:pt idx="8785">
                  <c:v>839.0</c:v>
                </c:pt>
                <c:pt idx="8786">
                  <c:v>839.0999755859374</c:v>
                </c:pt>
                <c:pt idx="8787">
                  <c:v>839.199951171875</c:v>
                </c:pt>
                <c:pt idx="8788">
                  <c:v>839.2999877929685</c:v>
                </c:pt>
                <c:pt idx="8789">
                  <c:v>839.3999633789062</c:v>
                </c:pt>
                <c:pt idx="8790">
                  <c:v>839.5</c:v>
                </c:pt>
                <c:pt idx="8791">
                  <c:v>839.5999755859374</c:v>
                </c:pt>
                <c:pt idx="8792">
                  <c:v>839.699951171875</c:v>
                </c:pt>
                <c:pt idx="8793">
                  <c:v>839.7999877929685</c:v>
                </c:pt>
                <c:pt idx="8794">
                  <c:v>839.8999633789062</c:v>
                </c:pt>
                <c:pt idx="8795">
                  <c:v>840.0</c:v>
                </c:pt>
                <c:pt idx="8796">
                  <c:v>840.0999755859374</c:v>
                </c:pt>
                <c:pt idx="8797">
                  <c:v>840.199951171875</c:v>
                </c:pt>
                <c:pt idx="8798">
                  <c:v>840.2999877929685</c:v>
                </c:pt>
                <c:pt idx="8799">
                  <c:v>840.3999633789062</c:v>
                </c:pt>
                <c:pt idx="8800">
                  <c:v>840.5</c:v>
                </c:pt>
                <c:pt idx="8801">
                  <c:v>840.5999755859374</c:v>
                </c:pt>
                <c:pt idx="8802">
                  <c:v>840.699951171875</c:v>
                </c:pt>
                <c:pt idx="8803">
                  <c:v>840.7999877929685</c:v>
                </c:pt>
                <c:pt idx="8804">
                  <c:v>840.8999633789062</c:v>
                </c:pt>
                <c:pt idx="8805">
                  <c:v>841.0</c:v>
                </c:pt>
                <c:pt idx="8806">
                  <c:v>841.0999755859374</c:v>
                </c:pt>
                <c:pt idx="8807">
                  <c:v>841.199951171875</c:v>
                </c:pt>
                <c:pt idx="8808">
                  <c:v>841.2999877929685</c:v>
                </c:pt>
                <c:pt idx="8809">
                  <c:v>841.3999633789062</c:v>
                </c:pt>
                <c:pt idx="8810">
                  <c:v>841.5</c:v>
                </c:pt>
                <c:pt idx="8811">
                  <c:v>841.5999755859374</c:v>
                </c:pt>
                <c:pt idx="8812">
                  <c:v>841.699951171875</c:v>
                </c:pt>
                <c:pt idx="8813">
                  <c:v>841.7999877929685</c:v>
                </c:pt>
                <c:pt idx="8814">
                  <c:v>841.8999633789062</c:v>
                </c:pt>
                <c:pt idx="8815">
                  <c:v>842.0</c:v>
                </c:pt>
                <c:pt idx="8816">
                  <c:v>842.0999755859374</c:v>
                </c:pt>
                <c:pt idx="8817">
                  <c:v>842.199951171875</c:v>
                </c:pt>
                <c:pt idx="8818">
                  <c:v>842.2999877929685</c:v>
                </c:pt>
                <c:pt idx="8819">
                  <c:v>842.3999633789062</c:v>
                </c:pt>
                <c:pt idx="8820">
                  <c:v>842.5</c:v>
                </c:pt>
                <c:pt idx="8821">
                  <c:v>842.5999755859374</c:v>
                </c:pt>
                <c:pt idx="8822">
                  <c:v>842.699951171875</c:v>
                </c:pt>
                <c:pt idx="8823">
                  <c:v>842.7999877929685</c:v>
                </c:pt>
                <c:pt idx="8824">
                  <c:v>842.8999633789062</c:v>
                </c:pt>
                <c:pt idx="8825">
                  <c:v>843.0</c:v>
                </c:pt>
                <c:pt idx="8826">
                  <c:v>843.0999755859374</c:v>
                </c:pt>
                <c:pt idx="8827">
                  <c:v>843.199951171875</c:v>
                </c:pt>
                <c:pt idx="8828">
                  <c:v>843.2999877929685</c:v>
                </c:pt>
                <c:pt idx="8829">
                  <c:v>843.3999633789062</c:v>
                </c:pt>
                <c:pt idx="8830">
                  <c:v>843.5</c:v>
                </c:pt>
                <c:pt idx="8831">
                  <c:v>843.5999755859374</c:v>
                </c:pt>
                <c:pt idx="8832">
                  <c:v>843.699951171875</c:v>
                </c:pt>
                <c:pt idx="8833">
                  <c:v>843.7999877929685</c:v>
                </c:pt>
                <c:pt idx="8834">
                  <c:v>843.8999633789062</c:v>
                </c:pt>
                <c:pt idx="8835">
                  <c:v>844.0</c:v>
                </c:pt>
                <c:pt idx="8836">
                  <c:v>844.0999755859374</c:v>
                </c:pt>
                <c:pt idx="8837">
                  <c:v>844.199951171875</c:v>
                </c:pt>
                <c:pt idx="8838">
                  <c:v>844.2999877929685</c:v>
                </c:pt>
                <c:pt idx="8839">
                  <c:v>844.3999633789062</c:v>
                </c:pt>
                <c:pt idx="8840">
                  <c:v>844.5</c:v>
                </c:pt>
                <c:pt idx="8841">
                  <c:v>844.5999755859374</c:v>
                </c:pt>
                <c:pt idx="8842">
                  <c:v>844.699951171875</c:v>
                </c:pt>
                <c:pt idx="8843">
                  <c:v>844.7999877929685</c:v>
                </c:pt>
                <c:pt idx="8844">
                  <c:v>844.8999633789062</c:v>
                </c:pt>
                <c:pt idx="8845">
                  <c:v>845.0</c:v>
                </c:pt>
                <c:pt idx="8846">
                  <c:v>845.0999755859374</c:v>
                </c:pt>
                <c:pt idx="8847">
                  <c:v>845.199951171875</c:v>
                </c:pt>
                <c:pt idx="8848">
                  <c:v>845.2999877929685</c:v>
                </c:pt>
                <c:pt idx="8849">
                  <c:v>845.3999633789062</c:v>
                </c:pt>
                <c:pt idx="8850">
                  <c:v>845.5</c:v>
                </c:pt>
                <c:pt idx="8851">
                  <c:v>845.5999755859374</c:v>
                </c:pt>
                <c:pt idx="8852">
                  <c:v>845.699951171875</c:v>
                </c:pt>
                <c:pt idx="8853">
                  <c:v>845.7999877929685</c:v>
                </c:pt>
                <c:pt idx="8854">
                  <c:v>845.8999633789062</c:v>
                </c:pt>
                <c:pt idx="8855">
                  <c:v>846.0</c:v>
                </c:pt>
                <c:pt idx="8856">
                  <c:v>846.0999755859374</c:v>
                </c:pt>
                <c:pt idx="8857">
                  <c:v>846.199951171875</c:v>
                </c:pt>
                <c:pt idx="8858">
                  <c:v>846.2999877929685</c:v>
                </c:pt>
                <c:pt idx="8859">
                  <c:v>846.3999633789062</c:v>
                </c:pt>
                <c:pt idx="8860">
                  <c:v>846.5</c:v>
                </c:pt>
                <c:pt idx="8861">
                  <c:v>846.5999755859374</c:v>
                </c:pt>
                <c:pt idx="8862">
                  <c:v>846.699951171875</c:v>
                </c:pt>
                <c:pt idx="8863">
                  <c:v>846.7999877929685</c:v>
                </c:pt>
                <c:pt idx="8864">
                  <c:v>846.8999633789062</c:v>
                </c:pt>
                <c:pt idx="8865">
                  <c:v>847.0</c:v>
                </c:pt>
                <c:pt idx="8866">
                  <c:v>847.0999755859374</c:v>
                </c:pt>
                <c:pt idx="8867">
                  <c:v>847.199951171875</c:v>
                </c:pt>
                <c:pt idx="8868">
                  <c:v>847.2999877929685</c:v>
                </c:pt>
                <c:pt idx="8869">
                  <c:v>847.3999633789062</c:v>
                </c:pt>
                <c:pt idx="8870">
                  <c:v>847.5</c:v>
                </c:pt>
                <c:pt idx="8871">
                  <c:v>847.5999755859374</c:v>
                </c:pt>
                <c:pt idx="8872">
                  <c:v>847.699951171875</c:v>
                </c:pt>
                <c:pt idx="8873">
                  <c:v>847.7999877929685</c:v>
                </c:pt>
                <c:pt idx="8874">
                  <c:v>847.8999633789062</c:v>
                </c:pt>
                <c:pt idx="8875">
                  <c:v>848.0</c:v>
                </c:pt>
                <c:pt idx="8876">
                  <c:v>848.0999755859374</c:v>
                </c:pt>
                <c:pt idx="8877">
                  <c:v>848.199951171875</c:v>
                </c:pt>
                <c:pt idx="8878">
                  <c:v>848.2999877929685</c:v>
                </c:pt>
                <c:pt idx="8879">
                  <c:v>848.3999633789062</c:v>
                </c:pt>
                <c:pt idx="8880">
                  <c:v>848.5</c:v>
                </c:pt>
                <c:pt idx="8881">
                  <c:v>848.5999755859374</c:v>
                </c:pt>
                <c:pt idx="8882">
                  <c:v>848.699951171875</c:v>
                </c:pt>
                <c:pt idx="8883">
                  <c:v>848.7999877929685</c:v>
                </c:pt>
                <c:pt idx="8884">
                  <c:v>848.8999633789062</c:v>
                </c:pt>
                <c:pt idx="8885">
                  <c:v>849.0</c:v>
                </c:pt>
                <c:pt idx="8886">
                  <c:v>849.0999755859374</c:v>
                </c:pt>
                <c:pt idx="8887">
                  <c:v>849.199951171875</c:v>
                </c:pt>
                <c:pt idx="8888">
                  <c:v>849.2999877929685</c:v>
                </c:pt>
                <c:pt idx="8889">
                  <c:v>849.3999633789062</c:v>
                </c:pt>
                <c:pt idx="8890">
                  <c:v>849.5</c:v>
                </c:pt>
                <c:pt idx="8891">
                  <c:v>849.5999755859374</c:v>
                </c:pt>
                <c:pt idx="8892">
                  <c:v>849.699951171875</c:v>
                </c:pt>
                <c:pt idx="8893">
                  <c:v>849.7999877929685</c:v>
                </c:pt>
                <c:pt idx="8894">
                  <c:v>849.8999633789062</c:v>
                </c:pt>
                <c:pt idx="8895">
                  <c:v>850.0</c:v>
                </c:pt>
                <c:pt idx="8896">
                  <c:v>850.0999755859374</c:v>
                </c:pt>
                <c:pt idx="8897">
                  <c:v>850.199951171875</c:v>
                </c:pt>
                <c:pt idx="8898">
                  <c:v>850.2999877929685</c:v>
                </c:pt>
                <c:pt idx="8899">
                  <c:v>850.3999633789062</c:v>
                </c:pt>
                <c:pt idx="8900">
                  <c:v>850.5</c:v>
                </c:pt>
                <c:pt idx="8901">
                  <c:v>850.5999755859374</c:v>
                </c:pt>
                <c:pt idx="8902">
                  <c:v>850.699951171875</c:v>
                </c:pt>
                <c:pt idx="8903">
                  <c:v>850.7999877929685</c:v>
                </c:pt>
                <c:pt idx="8904">
                  <c:v>850.8999633789062</c:v>
                </c:pt>
                <c:pt idx="8905">
                  <c:v>851.0</c:v>
                </c:pt>
                <c:pt idx="8906">
                  <c:v>851.0999755859374</c:v>
                </c:pt>
                <c:pt idx="8907">
                  <c:v>851.199951171875</c:v>
                </c:pt>
                <c:pt idx="8908">
                  <c:v>851.2999877929685</c:v>
                </c:pt>
                <c:pt idx="8909">
                  <c:v>851.3999633789062</c:v>
                </c:pt>
                <c:pt idx="8910">
                  <c:v>851.5</c:v>
                </c:pt>
                <c:pt idx="8911">
                  <c:v>851.5999755859374</c:v>
                </c:pt>
                <c:pt idx="8912">
                  <c:v>851.699951171875</c:v>
                </c:pt>
                <c:pt idx="8913">
                  <c:v>851.7999877929685</c:v>
                </c:pt>
                <c:pt idx="8914">
                  <c:v>851.8999633789062</c:v>
                </c:pt>
                <c:pt idx="8915">
                  <c:v>852.0</c:v>
                </c:pt>
                <c:pt idx="8916">
                  <c:v>852.0999755859374</c:v>
                </c:pt>
                <c:pt idx="8917">
                  <c:v>852.199951171875</c:v>
                </c:pt>
                <c:pt idx="8918">
                  <c:v>852.2999877929685</c:v>
                </c:pt>
                <c:pt idx="8919">
                  <c:v>852.3999633789062</c:v>
                </c:pt>
                <c:pt idx="8920">
                  <c:v>852.5</c:v>
                </c:pt>
                <c:pt idx="8921">
                  <c:v>852.5999755859374</c:v>
                </c:pt>
                <c:pt idx="8922">
                  <c:v>852.699951171875</c:v>
                </c:pt>
                <c:pt idx="8923">
                  <c:v>852.7999877929685</c:v>
                </c:pt>
                <c:pt idx="8924">
                  <c:v>852.8999633789062</c:v>
                </c:pt>
                <c:pt idx="8925">
                  <c:v>853.0</c:v>
                </c:pt>
                <c:pt idx="8926">
                  <c:v>853.0999755859374</c:v>
                </c:pt>
                <c:pt idx="8927">
                  <c:v>853.199951171875</c:v>
                </c:pt>
                <c:pt idx="8928">
                  <c:v>853.2999877929685</c:v>
                </c:pt>
                <c:pt idx="8929">
                  <c:v>853.3999633789062</c:v>
                </c:pt>
                <c:pt idx="8930">
                  <c:v>853.5</c:v>
                </c:pt>
                <c:pt idx="8931">
                  <c:v>853.5999755859374</c:v>
                </c:pt>
                <c:pt idx="8932">
                  <c:v>853.699951171875</c:v>
                </c:pt>
                <c:pt idx="8933">
                  <c:v>853.7999877929685</c:v>
                </c:pt>
                <c:pt idx="8934">
                  <c:v>853.8999633789062</c:v>
                </c:pt>
                <c:pt idx="8935">
                  <c:v>854.0</c:v>
                </c:pt>
                <c:pt idx="8936">
                  <c:v>854.0999755859374</c:v>
                </c:pt>
                <c:pt idx="8937">
                  <c:v>854.199951171875</c:v>
                </c:pt>
                <c:pt idx="8938">
                  <c:v>854.2999877929685</c:v>
                </c:pt>
                <c:pt idx="8939">
                  <c:v>854.3999633789062</c:v>
                </c:pt>
                <c:pt idx="8940">
                  <c:v>854.5</c:v>
                </c:pt>
                <c:pt idx="8941">
                  <c:v>854.5999755859374</c:v>
                </c:pt>
                <c:pt idx="8942">
                  <c:v>854.699951171875</c:v>
                </c:pt>
                <c:pt idx="8943">
                  <c:v>854.7999877929685</c:v>
                </c:pt>
                <c:pt idx="8944">
                  <c:v>854.8999633789062</c:v>
                </c:pt>
                <c:pt idx="8945">
                  <c:v>855.0</c:v>
                </c:pt>
                <c:pt idx="8946">
                  <c:v>855.0999755859374</c:v>
                </c:pt>
                <c:pt idx="8947">
                  <c:v>855.199951171875</c:v>
                </c:pt>
                <c:pt idx="8948">
                  <c:v>855.2999877929685</c:v>
                </c:pt>
                <c:pt idx="8949">
                  <c:v>855.3999633789062</c:v>
                </c:pt>
                <c:pt idx="8950">
                  <c:v>855.5</c:v>
                </c:pt>
                <c:pt idx="8951">
                  <c:v>855.5999755859374</c:v>
                </c:pt>
                <c:pt idx="8952">
                  <c:v>855.699951171875</c:v>
                </c:pt>
                <c:pt idx="8953">
                  <c:v>855.7999877929685</c:v>
                </c:pt>
                <c:pt idx="8954">
                  <c:v>855.8999633789062</c:v>
                </c:pt>
                <c:pt idx="8955">
                  <c:v>856.0</c:v>
                </c:pt>
                <c:pt idx="8956">
                  <c:v>856.0999755859374</c:v>
                </c:pt>
                <c:pt idx="8957">
                  <c:v>856.199951171875</c:v>
                </c:pt>
                <c:pt idx="8958">
                  <c:v>856.2999877929685</c:v>
                </c:pt>
                <c:pt idx="8959">
                  <c:v>856.3999633789062</c:v>
                </c:pt>
                <c:pt idx="8960">
                  <c:v>856.5</c:v>
                </c:pt>
                <c:pt idx="8961">
                  <c:v>856.5999755859374</c:v>
                </c:pt>
                <c:pt idx="8962">
                  <c:v>856.699951171875</c:v>
                </c:pt>
                <c:pt idx="8963">
                  <c:v>856.7999877929685</c:v>
                </c:pt>
                <c:pt idx="8964">
                  <c:v>856.8999633789062</c:v>
                </c:pt>
                <c:pt idx="8965">
                  <c:v>857.0</c:v>
                </c:pt>
                <c:pt idx="8966">
                  <c:v>857.0999755859374</c:v>
                </c:pt>
                <c:pt idx="8967">
                  <c:v>857.199951171875</c:v>
                </c:pt>
                <c:pt idx="8968">
                  <c:v>857.2999877929685</c:v>
                </c:pt>
                <c:pt idx="8969">
                  <c:v>857.3999633789062</c:v>
                </c:pt>
                <c:pt idx="8970">
                  <c:v>857.5</c:v>
                </c:pt>
                <c:pt idx="8971">
                  <c:v>857.5999755859374</c:v>
                </c:pt>
                <c:pt idx="8972">
                  <c:v>857.699951171875</c:v>
                </c:pt>
                <c:pt idx="8973">
                  <c:v>857.7999877929685</c:v>
                </c:pt>
                <c:pt idx="8974">
                  <c:v>857.8999633789062</c:v>
                </c:pt>
                <c:pt idx="8975">
                  <c:v>858.0</c:v>
                </c:pt>
                <c:pt idx="8976">
                  <c:v>858.0999755859374</c:v>
                </c:pt>
                <c:pt idx="8977">
                  <c:v>858.199951171875</c:v>
                </c:pt>
                <c:pt idx="8978">
                  <c:v>858.2999877929685</c:v>
                </c:pt>
                <c:pt idx="8979">
                  <c:v>858.3999633789062</c:v>
                </c:pt>
                <c:pt idx="8980">
                  <c:v>858.5</c:v>
                </c:pt>
                <c:pt idx="8981">
                  <c:v>858.5999755859374</c:v>
                </c:pt>
                <c:pt idx="8982">
                  <c:v>858.699951171875</c:v>
                </c:pt>
                <c:pt idx="8983">
                  <c:v>858.7999877929685</c:v>
                </c:pt>
                <c:pt idx="8984">
                  <c:v>858.8999633789062</c:v>
                </c:pt>
                <c:pt idx="8985">
                  <c:v>859.0</c:v>
                </c:pt>
                <c:pt idx="8986">
                  <c:v>859.0999755859374</c:v>
                </c:pt>
                <c:pt idx="8987">
                  <c:v>859.199951171875</c:v>
                </c:pt>
                <c:pt idx="8988">
                  <c:v>859.2999877929685</c:v>
                </c:pt>
                <c:pt idx="8989">
                  <c:v>859.3999633789062</c:v>
                </c:pt>
                <c:pt idx="8990">
                  <c:v>859.5</c:v>
                </c:pt>
                <c:pt idx="8991">
                  <c:v>859.5999755859374</c:v>
                </c:pt>
                <c:pt idx="8992">
                  <c:v>859.699951171875</c:v>
                </c:pt>
                <c:pt idx="8993">
                  <c:v>859.7999877929685</c:v>
                </c:pt>
                <c:pt idx="8994">
                  <c:v>859.8999633789062</c:v>
                </c:pt>
                <c:pt idx="8995">
                  <c:v>860.0</c:v>
                </c:pt>
                <c:pt idx="8996">
                  <c:v>860.0999755859374</c:v>
                </c:pt>
                <c:pt idx="8997">
                  <c:v>860.199951171875</c:v>
                </c:pt>
                <c:pt idx="8998">
                  <c:v>860.2999877929685</c:v>
                </c:pt>
                <c:pt idx="8999">
                  <c:v>860.3999633789062</c:v>
                </c:pt>
                <c:pt idx="9000">
                  <c:v>860.5</c:v>
                </c:pt>
                <c:pt idx="9001">
                  <c:v>860.5999755859374</c:v>
                </c:pt>
                <c:pt idx="9002">
                  <c:v>860.699951171875</c:v>
                </c:pt>
                <c:pt idx="9003">
                  <c:v>860.7999877929685</c:v>
                </c:pt>
                <c:pt idx="9004">
                  <c:v>860.8999633789062</c:v>
                </c:pt>
                <c:pt idx="9005">
                  <c:v>861.0</c:v>
                </c:pt>
                <c:pt idx="9006">
                  <c:v>861.0999755859374</c:v>
                </c:pt>
                <c:pt idx="9007">
                  <c:v>861.199951171875</c:v>
                </c:pt>
                <c:pt idx="9008">
                  <c:v>861.2999877929685</c:v>
                </c:pt>
                <c:pt idx="9009">
                  <c:v>861.3999633789062</c:v>
                </c:pt>
                <c:pt idx="9010">
                  <c:v>861.5</c:v>
                </c:pt>
                <c:pt idx="9011">
                  <c:v>861.5999755859374</c:v>
                </c:pt>
                <c:pt idx="9012">
                  <c:v>861.699951171875</c:v>
                </c:pt>
                <c:pt idx="9013">
                  <c:v>861.7999877929685</c:v>
                </c:pt>
                <c:pt idx="9014">
                  <c:v>861.8999633789062</c:v>
                </c:pt>
                <c:pt idx="9015">
                  <c:v>862.0</c:v>
                </c:pt>
                <c:pt idx="9016">
                  <c:v>862.0999755859374</c:v>
                </c:pt>
                <c:pt idx="9017">
                  <c:v>862.199951171875</c:v>
                </c:pt>
                <c:pt idx="9018">
                  <c:v>862.2999877929685</c:v>
                </c:pt>
                <c:pt idx="9019">
                  <c:v>862.3999633789062</c:v>
                </c:pt>
                <c:pt idx="9020">
                  <c:v>862.5</c:v>
                </c:pt>
                <c:pt idx="9021">
                  <c:v>862.5999755859374</c:v>
                </c:pt>
                <c:pt idx="9022">
                  <c:v>862.699951171875</c:v>
                </c:pt>
                <c:pt idx="9023">
                  <c:v>862.7999877929685</c:v>
                </c:pt>
                <c:pt idx="9024">
                  <c:v>862.8999633789062</c:v>
                </c:pt>
                <c:pt idx="9025">
                  <c:v>863.0</c:v>
                </c:pt>
                <c:pt idx="9026">
                  <c:v>863.0999755859374</c:v>
                </c:pt>
                <c:pt idx="9027">
                  <c:v>863.199951171875</c:v>
                </c:pt>
                <c:pt idx="9028">
                  <c:v>863.2999877929685</c:v>
                </c:pt>
                <c:pt idx="9029">
                  <c:v>863.3999633789062</c:v>
                </c:pt>
                <c:pt idx="9030">
                  <c:v>863.5</c:v>
                </c:pt>
                <c:pt idx="9031">
                  <c:v>863.5999755859374</c:v>
                </c:pt>
                <c:pt idx="9032">
                  <c:v>863.699951171875</c:v>
                </c:pt>
                <c:pt idx="9033">
                  <c:v>863.7999877929685</c:v>
                </c:pt>
                <c:pt idx="9034">
                  <c:v>863.8999633789062</c:v>
                </c:pt>
                <c:pt idx="9035">
                  <c:v>864.0</c:v>
                </c:pt>
                <c:pt idx="9036">
                  <c:v>864.0999755859374</c:v>
                </c:pt>
                <c:pt idx="9037">
                  <c:v>864.199951171875</c:v>
                </c:pt>
                <c:pt idx="9038">
                  <c:v>864.2999877929685</c:v>
                </c:pt>
                <c:pt idx="9039">
                  <c:v>864.3999633789062</c:v>
                </c:pt>
                <c:pt idx="9040">
                  <c:v>864.5</c:v>
                </c:pt>
                <c:pt idx="9041">
                  <c:v>864.5999755859374</c:v>
                </c:pt>
                <c:pt idx="9042">
                  <c:v>864.699951171875</c:v>
                </c:pt>
                <c:pt idx="9043">
                  <c:v>864.7999877929685</c:v>
                </c:pt>
                <c:pt idx="9044">
                  <c:v>864.8999633789062</c:v>
                </c:pt>
                <c:pt idx="9045">
                  <c:v>865.0</c:v>
                </c:pt>
                <c:pt idx="9046">
                  <c:v>865.0999755859374</c:v>
                </c:pt>
                <c:pt idx="9047">
                  <c:v>865.199951171875</c:v>
                </c:pt>
                <c:pt idx="9048">
                  <c:v>865.2999877929685</c:v>
                </c:pt>
                <c:pt idx="9049">
                  <c:v>865.3999633789062</c:v>
                </c:pt>
                <c:pt idx="9050">
                  <c:v>865.5</c:v>
                </c:pt>
                <c:pt idx="9051">
                  <c:v>865.5999755859374</c:v>
                </c:pt>
                <c:pt idx="9052">
                  <c:v>865.699951171875</c:v>
                </c:pt>
                <c:pt idx="9053">
                  <c:v>865.7999877929685</c:v>
                </c:pt>
                <c:pt idx="9054">
                  <c:v>865.8999633789062</c:v>
                </c:pt>
                <c:pt idx="9055">
                  <c:v>866.0</c:v>
                </c:pt>
                <c:pt idx="9056">
                  <c:v>866.0999755859374</c:v>
                </c:pt>
                <c:pt idx="9057">
                  <c:v>866.199951171875</c:v>
                </c:pt>
                <c:pt idx="9058">
                  <c:v>866.2999877929685</c:v>
                </c:pt>
                <c:pt idx="9059">
                  <c:v>866.3999633789062</c:v>
                </c:pt>
                <c:pt idx="9060">
                  <c:v>866.5</c:v>
                </c:pt>
                <c:pt idx="9061">
                  <c:v>866.5999755859374</c:v>
                </c:pt>
                <c:pt idx="9062">
                  <c:v>866.699951171875</c:v>
                </c:pt>
                <c:pt idx="9063">
                  <c:v>866.7999877929685</c:v>
                </c:pt>
                <c:pt idx="9064">
                  <c:v>866.8999633789062</c:v>
                </c:pt>
                <c:pt idx="9065">
                  <c:v>867.0</c:v>
                </c:pt>
                <c:pt idx="9066">
                  <c:v>867.0999755859374</c:v>
                </c:pt>
                <c:pt idx="9067">
                  <c:v>867.199951171875</c:v>
                </c:pt>
                <c:pt idx="9068">
                  <c:v>867.2999877929685</c:v>
                </c:pt>
                <c:pt idx="9069">
                  <c:v>867.3999633789062</c:v>
                </c:pt>
                <c:pt idx="9070">
                  <c:v>867.5</c:v>
                </c:pt>
                <c:pt idx="9071">
                  <c:v>867.5999755859374</c:v>
                </c:pt>
                <c:pt idx="9072">
                  <c:v>867.699951171875</c:v>
                </c:pt>
                <c:pt idx="9073">
                  <c:v>867.7999877929685</c:v>
                </c:pt>
                <c:pt idx="9074">
                  <c:v>867.8999633789062</c:v>
                </c:pt>
                <c:pt idx="9075">
                  <c:v>868.0</c:v>
                </c:pt>
                <c:pt idx="9076">
                  <c:v>868.0999755859374</c:v>
                </c:pt>
                <c:pt idx="9077">
                  <c:v>868.199951171875</c:v>
                </c:pt>
                <c:pt idx="9078">
                  <c:v>868.2999877929685</c:v>
                </c:pt>
                <c:pt idx="9079">
                  <c:v>868.3999633789062</c:v>
                </c:pt>
                <c:pt idx="9080">
                  <c:v>868.5</c:v>
                </c:pt>
                <c:pt idx="9081">
                  <c:v>868.5999755859374</c:v>
                </c:pt>
                <c:pt idx="9082">
                  <c:v>868.699951171875</c:v>
                </c:pt>
                <c:pt idx="9083">
                  <c:v>868.7999877929685</c:v>
                </c:pt>
                <c:pt idx="9084">
                  <c:v>868.8999633789062</c:v>
                </c:pt>
                <c:pt idx="9085">
                  <c:v>869.0</c:v>
                </c:pt>
                <c:pt idx="9086">
                  <c:v>869.0999755859374</c:v>
                </c:pt>
                <c:pt idx="9087">
                  <c:v>869.199951171875</c:v>
                </c:pt>
                <c:pt idx="9088">
                  <c:v>869.2999877929685</c:v>
                </c:pt>
                <c:pt idx="9089">
                  <c:v>869.3999633789062</c:v>
                </c:pt>
                <c:pt idx="9090">
                  <c:v>869.5</c:v>
                </c:pt>
                <c:pt idx="9091">
                  <c:v>869.5999755859374</c:v>
                </c:pt>
                <c:pt idx="9092">
                  <c:v>869.699951171875</c:v>
                </c:pt>
                <c:pt idx="9093">
                  <c:v>869.7999877929685</c:v>
                </c:pt>
                <c:pt idx="9094">
                  <c:v>869.8999633789062</c:v>
                </c:pt>
                <c:pt idx="9095">
                  <c:v>870.0</c:v>
                </c:pt>
                <c:pt idx="9096">
                  <c:v>870.0999755859374</c:v>
                </c:pt>
                <c:pt idx="9097">
                  <c:v>870.199951171875</c:v>
                </c:pt>
                <c:pt idx="9098">
                  <c:v>870.2999877929685</c:v>
                </c:pt>
                <c:pt idx="9099">
                  <c:v>870.3999633789062</c:v>
                </c:pt>
                <c:pt idx="9100">
                  <c:v>870.5</c:v>
                </c:pt>
                <c:pt idx="9101">
                  <c:v>870.5999755859374</c:v>
                </c:pt>
                <c:pt idx="9102">
                  <c:v>870.699951171875</c:v>
                </c:pt>
                <c:pt idx="9103">
                  <c:v>870.7999877929685</c:v>
                </c:pt>
                <c:pt idx="9104">
                  <c:v>870.8999633789062</c:v>
                </c:pt>
                <c:pt idx="9105">
                  <c:v>871.0</c:v>
                </c:pt>
                <c:pt idx="9106">
                  <c:v>871.0999755859374</c:v>
                </c:pt>
                <c:pt idx="9107">
                  <c:v>871.199951171875</c:v>
                </c:pt>
                <c:pt idx="9108">
                  <c:v>871.2999877929685</c:v>
                </c:pt>
                <c:pt idx="9109">
                  <c:v>871.3999633789062</c:v>
                </c:pt>
                <c:pt idx="9110">
                  <c:v>871.5</c:v>
                </c:pt>
                <c:pt idx="9111">
                  <c:v>871.5999755859374</c:v>
                </c:pt>
                <c:pt idx="9112">
                  <c:v>871.699951171875</c:v>
                </c:pt>
                <c:pt idx="9113">
                  <c:v>871.7999877929685</c:v>
                </c:pt>
                <c:pt idx="9114">
                  <c:v>871.8999633789062</c:v>
                </c:pt>
                <c:pt idx="9115">
                  <c:v>872.0</c:v>
                </c:pt>
                <c:pt idx="9116">
                  <c:v>872.0999755859374</c:v>
                </c:pt>
                <c:pt idx="9117">
                  <c:v>872.199951171875</c:v>
                </c:pt>
                <c:pt idx="9118">
                  <c:v>872.2999877929685</c:v>
                </c:pt>
                <c:pt idx="9119">
                  <c:v>872.3999633789062</c:v>
                </c:pt>
                <c:pt idx="9120">
                  <c:v>872.5</c:v>
                </c:pt>
                <c:pt idx="9121">
                  <c:v>872.5999755859374</c:v>
                </c:pt>
                <c:pt idx="9122">
                  <c:v>872.699951171875</c:v>
                </c:pt>
                <c:pt idx="9123">
                  <c:v>872.7999877929685</c:v>
                </c:pt>
                <c:pt idx="9124">
                  <c:v>872.8999633789062</c:v>
                </c:pt>
                <c:pt idx="9125">
                  <c:v>873.0</c:v>
                </c:pt>
                <c:pt idx="9126">
                  <c:v>873.0999755859374</c:v>
                </c:pt>
                <c:pt idx="9127">
                  <c:v>873.199951171875</c:v>
                </c:pt>
                <c:pt idx="9128">
                  <c:v>873.2999877929685</c:v>
                </c:pt>
                <c:pt idx="9129">
                  <c:v>873.3999633789062</c:v>
                </c:pt>
                <c:pt idx="9130">
                  <c:v>873.5</c:v>
                </c:pt>
                <c:pt idx="9131">
                  <c:v>873.5999755859374</c:v>
                </c:pt>
                <c:pt idx="9132">
                  <c:v>873.699951171875</c:v>
                </c:pt>
                <c:pt idx="9133">
                  <c:v>873.7999877929685</c:v>
                </c:pt>
                <c:pt idx="9134">
                  <c:v>873.8999633789062</c:v>
                </c:pt>
                <c:pt idx="9135">
                  <c:v>874.0</c:v>
                </c:pt>
                <c:pt idx="9136">
                  <c:v>874.0999755859374</c:v>
                </c:pt>
                <c:pt idx="9137">
                  <c:v>874.199951171875</c:v>
                </c:pt>
                <c:pt idx="9138">
                  <c:v>874.2999877929685</c:v>
                </c:pt>
                <c:pt idx="9139">
                  <c:v>874.3999633789062</c:v>
                </c:pt>
                <c:pt idx="9140">
                  <c:v>874.5</c:v>
                </c:pt>
                <c:pt idx="9141">
                  <c:v>874.5999755859374</c:v>
                </c:pt>
                <c:pt idx="9142">
                  <c:v>874.699951171875</c:v>
                </c:pt>
                <c:pt idx="9143">
                  <c:v>874.7999877929685</c:v>
                </c:pt>
                <c:pt idx="9144">
                  <c:v>874.8999633789062</c:v>
                </c:pt>
                <c:pt idx="9145">
                  <c:v>875.0</c:v>
                </c:pt>
                <c:pt idx="9146">
                  <c:v>875.0999755859374</c:v>
                </c:pt>
                <c:pt idx="9147">
                  <c:v>875.199951171875</c:v>
                </c:pt>
                <c:pt idx="9148">
                  <c:v>875.2999877929685</c:v>
                </c:pt>
                <c:pt idx="9149">
                  <c:v>875.3999633789062</c:v>
                </c:pt>
                <c:pt idx="9150">
                  <c:v>875.5</c:v>
                </c:pt>
                <c:pt idx="9151">
                  <c:v>875.5999755859374</c:v>
                </c:pt>
                <c:pt idx="9152">
                  <c:v>875.699951171875</c:v>
                </c:pt>
                <c:pt idx="9153">
                  <c:v>875.7999877929685</c:v>
                </c:pt>
                <c:pt idx="9154">
                  <c:v>875.8999633789062</c:v>
                </c:pt>
                <c:pt idx="9155">
                  <c:v>876.0</c:v>
                </c:pt>
                <c:pt idx="9156">
                  <c:v>876.0999755859374</c:v>
                </c:pt>
                <c:pt idx="9157">
                  <c:v>876.199951171875</c:v>
                </c:pt>
                <c:pt idx="9158">
                  <c:v>876.2999877929685</c:v>
                </c:pt>
                <c:pt idx="9159">
                  <c:v>876.3999633789062</c:v>
                </c:pt>
                <c:pt idx="9160">
                  <c:v>876.5</c:v>
                </c:pt>
                <c:pt idx="9161">
                  <c:v>876.5999755859374</c:v>
                </c:pt>
                <c:pt idx="9162">
                  <c:v>876.699951171875</c:v>
                </c:pt>
                <c:pt idx="9163">
                  <c:v>876.7999877929685</c:v>
                </c:pt>
                <c:pt idx="9164">
                  <c:v>876.8999633789062</c:v>
                </c:pt>
                <c:pt idx="9165">
                  <c:v>877.0</c:v>
                </c:pt>
                <c:pt idx="9166">
                  <c:v>877.0999755859374</c:v>
                </c:pt>
                <c:pt idx="9167">
                  <c:v>877.199951171875</c:v>
                </c:pt>
                <c:pt idx="9168">
                  <c:v>877.2999877929685</c:v>
                </c:pt>
                <c:pt idx="9169">
                  <c:v>877.3999633789062</c:v>
                </c:pt>
                <c:pt idx="9170">
                  <c:v>877.5</c:v>
                </c:pt>
                <c:pt idx="9171">
                  <c:v>877.5999755859374</c:v>
                </c:pt>
                <c:pt idx="9172">
                  <c:v>877.699951171875</c:v>
                </c:pt>
                <c:pt idx="9173">
                  <c:v>877.7999877929685</c:v>
                </c:pt>
                <c:pt idx="9174">
                  <c:v>877.8999633789062</c:v>
                </c:pt>
                <c:pt idx="9175">
                  <c:v>878.0</c:v>
                </c:pt>
                <c:pt idx="9176">
                  <c:v>878.0999755859374</c:v>
                </c:pt>
                <c:pt idx="9177">
                  <c:v>878.199951171875</c:v>
                </c:pt>
                <c:pt idx="9178">
                  <c:v>878.2999877929685</c:v>
                </c:pt>
                <c:pt idx="9179">
                  <c:v>878.3999633789062</c:v>
                </c:pt>
                <c:pt idx="9180">
                  <c:v>878.5</c:v>
                </c:pt>
                <c:pt idx="9181">
                  <c:v>878.5999755859374</c:v>
                </c:pt>
                <c:pt idx="9182">
                  <c:v>878.699951171875</c:v>
                </c:pt>
                <c:pt idx="9183">
                  <c:v>878.7999877929685</c:v>
                </c:pt>
                <c:pt idx="9184">
                  <c:v>878.8999633789062</c:v>
                </c:pt>
                <c:pt idx="9185">
                  <c:v>879.0</c:v>
                </c:pt>
                <c:pt idx="9186">
                  <c:v>879.0999755859374</c:v>
                </c:pt>
                <c:pt idx="9187">
                  <c:v>879.199951171875</c:v>
                </c:pt>
                <c:pt idx="9188">
                  <c:v>879.2999877929685</c:v>
                </c:pt>
                <c:pt idx="9189">
                  <c:v>879.3999633789062</c:v>
                </c:pt>
                <c:pt idx="9190">
                  <c:v>879.5</c:v>
                </c:pt>
                <c:pt idx="9191">
                  <c:v>879.5999755859374</c:v>
                </c:pt>
                <c:pt idx="9192">
                  <c:v>879.699951171875</c:v>
                </c:pt>
                <c:pt idx="9193">
                  <c:v>879.7999877929685</c:v>
                </c:pt>
                <c:pt idx="9194">
                  <c:v>879.8999633789062</c:v>
                </c:pt>
                <c:pt idx="9195">
                  <c:v>880.0</c:v>
                </c:pt>
                <c:pt idx="9196">
                  <c:v>880.0999755859374</c:v>
                </c:pt>
                <c:pt idx="9197">
                  <c:v>880.199951171875</c:v>
                </c:pt>
                <c:pt idx="9198">
                  <c:v>880.2999877929685</c:v>
                </c:pt>
                <c:pt idx="9199">
                  <c:v>880.3999633789062</c:v>
                </c:pt>
                <c:pt idx="9200">
                  <c:v>880.5</c:v>
                </c:pt>
                <c:pt idx="9201">
                  <c:v>880.5999755859374</c:v>
                </c:pt>
                <c:pt idx="9202">
                  <c:v>880.699951171875</c:v>
                </c:pt>
                <c:pt idx="9203">
                  <c:v>880.7999877929685</c:v>
                </c:pt>
                <c:pt idx="9204">
                  <c:v>880.8999633789062</c:v>
                </c:pt>
                <c:pt idx="9205">
                  <c:v>881.0</c:v>
                </c:pt>
                <c:pt idx="9206">
                  <c:v>881.0999755859374</c:v>
                </c:pt>
                <c:pt idx="9207">
                  <c:v>881.199951171875</c:v>
                </c:pt>
                <c:pt idx="9208">
                  <c:v>881.2999877929685</c:v>
                </c:pt>
                <c:pt idx="9209">
                  <c:v>881.3999633789062</c:v>
                </c:pt>
                <c:pt idx="9210">
                  <c:v>881.5</c:v>
                </c:pt>
                <c:pt idx="9211">
                  <c:v>881.5999755859374</c:v>
                </c:pt>
                <c:pt idx="9212">
                  <c:v>881.699951171875</c:v>
                </c:pt>
                <c:pt idx="9213">
                  <c:v>881.7999877929685</c:v>
                </c:pt>
                <c:pt idx="9214">
                  <c:v>881.8999633789062</c:v>
                </c:pt>
                <c:pt idx="9215">
                  <c:v>882.0</c:v>
                </c:pt>
                <c:pt idx="9216">
                  <c:v>882.0999755859374</c:v>
                </c:pt>
                <c:pt idx="9217">
                  <c:v>882.199951171875</c:v>
                </c:pt>
                <c:pt idx="9218">
                  <c:v>882.2999877929685</c:v>
                </c:pt>
                <c:pt idx="9219">
                  <c:v>882.3999633789062</c:v>
                </c:pt>
                <c:pt idx="9220">
                  <c:v>882.5</c:v>
                </c:pt>
                <c:pt idx="9221">
                  <c:v>882.5999755859374</c:v>
                </c:pt>
                <c:pt idx="9222">
                  <c:v>882.699951171875</c:v>
                </c:pt>
                <c:pt idx="9223">
                  <c:v>882.7999877929685</c:v>
                </c:pt>
                <c:pt idx="9224">
                  <c:v>882.8999633789062</c:v>
                </c:pt>
                <c:pt idx="9225">
                  <c:v>883.0</c:v>
                </c:pt>
                <c:pt idx="9226">
                  <c:v>883.0999755859374</c:v>
                </c:pt>
                <c:pt idx="9227">
                  <c:v>883.199951171875</c:v>
                </c:pt>
                <c:pt idx="9228">
                  <c:v>883.2999877929685</c:v>
                </c:pt>
                <c:pt idx="9229">
                  <c:v>883.3999633789062</c:v>
                </c:pt>
                <c:pt idx="9230">
                  <c:v>883.5</c:v>
                </c:pt>
                <c:pt idx="9231">
                  <c:v>883.5999755859374</c:v>
                </c:pt>
                <c:pt idx="9232">
                  <c:v>883.699951171875</c:v>
                </c:pt>
                <c:pt idx="9233">
                  <c:v>883.7999877929685</c:v>
                </c:pt>
                <c:pt idx="9234">
                  <c:v>883.8999633789062</c:v>
                </c:pt>
                <c:pt idx="9235">
                  <c:v>884.0</c:v>
                </c:pt>
                <c:pt idx="9236">
                  <c:v>884.0999755859374</c:v>
                </c:pt>
                <c:pt idx="9237">
                  <c:v>884.199951171875</c:v>
                </c:pt>
                <c:pt idx="9238">
                  <c:v>884.2999877929685</c:v>
                </c:pt>
                <c:pt idx="9239">
                  <c:v>884.3999633789062</c:v>
                </c:pt>
                <c:pt idx="9240">
                  <c:v>884.5</c:v>
                </c:pt>
                <c:pt idx="9241">
                  <c:v>884.5999755859374</c:v>
                </c:pt>
                <c:pt idx="9242">
                  <c:v>884.699951171875</c:v>
                </c:pt>
                <c:pt idx="9243">
                  <c:v>884.7999877929685</c:v>
                </c:pt>
                <c:pt idx="9244">
                  <c:v>884.8999633789062</c:v>
                </c:pt>
                <c:pt idx="9245">
                  <c:v>885.0</c:v>
                </c:pt>
                <c:pt idx="9246">
                  <c:v>885.0999755859374</c:v>
                </c:pt>
                <c:pt idx="9247">
                  <c:v>885.199951171875</c:v>
                </c:pt>
                <c:pt idx="9248">
                  <c:v>885.2999877929685</c:v>
                </c:pt>
                <c:pt idx="9249">
                  <c:v>885.3999633789062</c:v>
                </c:pt>
                <c:pt idx="9250">
                  <c:v>885.5</c:v>
                </c:pt>
                <c:pt idx="9251">
                  <c:v>885.5999755859374</c:v>
                </c:pt>
                <c:pt idx="9252">
                  <c:v>885.699951171875</c:v>
                </c:pt>
                <c:pt idx="9253">
                  <c:v>885.7999877929685</c:v>
                </c:pt>
                <c:pt idx="9254">
                  <c:v>885.8999633789062</c:v>
                </c:pt>
                <c:pt idx="9255">
                  <c:v>886.0</c:v>
                </c:pt>
                <c:pt idx="9256">
                  <c:v>886.0999755859374</c:v>
                </c:pt>
                <c:pt idx="9257">
                  <c:v>886.199951171875</c:v>
                </c:pt>
                <c:pt idx="9258">
                  <c:v>886.2999877929685</c:v>
                </c:pt>
                <c:pt idx="9259">
                  <c:v>886.3999633789062</c:v>
                </c:pt>
                <c:pt idx="9260">
                  <c:v>886.5</c:v>
                </c:pt>
                <c:pt idx="9261">
                  <c:v>886.5999755859374</c:v>
                </c:pt>
                <c:pt idx="9262">
                  <c:v>886.699951171875</c:v>
                </c:pt>
                <c:pt idx="9263">
                  <c:v>886.7999877929685</c:v>
                </c:pt>
                <c:pt idx="9264">
                  <c:v>886.8999633789062</c:v>
                </c:pt>
                <c:pt idx="9265">
                  <c:v>887.0</c:v>
                </c:pt>
                <c:pt idx="9266">
                  <c:v>887.0999755859374</c:v>
                </c:pt>
                <c:pt idx="9267">
                  <c:v>887.199951171875</c:v>
                </c:pt>
                <c:pt idx="9268">
                  <c:v>887.2999877929685</c:v>
                </c:pt>
                <c:pt idx="9269">
                  <c:v>887.3999633789062</c:v>
                </c:pt>
                <c:pt idx="9270">
                  <c:v>887.5</c:v>
                </c:pt>
                <c:pt idx="9271">
                  <c:v>887.5999755859374</c:v>
                </c:pt>
                <c:pt idx="9272">
                  <c:v>887.699951171875</c:v>
                </c:pt>
                <c:pt idx="9273">
                  <c:v>887.7999877929685</c:v>
                </c:pt>
                <c:pt idx="9274">
                  <c:v>887.8999633789062</c:v>
                </c:pt>
                <c:pt idx="9275">
                  <c:v>888.0</c:v>
                </c:pt>
                <c:pt idx="9276">
                  <c:v>888.0999755859374</c:v>
                </c:pt>
                <c:pt idx="9277">
                  <c:v>888.199951171875</c:v>
                </c:pt>
                <c:pt idx="9278">
                  <c:v>888.2999877929685</c:v>
                </c:pt>
                <c:pt idx="9279">
                  <c:v>888.3999633789062</c:v>
                </c:pt>
                <c:pt idx="9280">
                  <c:v>888.5</c:v>
                </c:pt>
                <c:pt idx="9281">
                  <c:v>888.5999755859374</c:v>
                </c:pt>
                <c:pt idx="9282">
                  <c:v>888.699951171875</c:v>
                </c:pt>
                <c:pt idx="9283">
                  <c:v>888.7999877929685</c:v>
                </c:pt>
                <c:pt idx="9284">
                  <c:v>888.8999633789062</c:v>
                </c:pt>
                <c:pt idx="9285">
                  <c:v>889.0</c:v>
                </c:pt>
                <c:pt idx="9286">
                  <c:v>889.0999755859374</c:v>
                </c:pt>
                <c:pt idx="9287">
                  <c:v>889.199951171875</c:v>
                </c:pt>
                <c:pt idx="9288">
                  <c:v>889.2999877929685</c:v>
                </c:pt>
                <c:pt idx="9289">
                  <c:v>889.3999633789062</c:v>
                </c:pt>
                <c:pt idx="9290">
                  <c:v>889.5</c:v>
                </c:pt>
                <c:pt idx="9291">
                  <c:v>889.5999755859374</c:v>
                </c:pt>
                <c:pt idx="9292">
                  <c:v>889.699951171875</c:v>
                </c:pt>
                <c:pt idx="9293">
                  <c:v>889.7999877929685</c:v>
                </c:pt>
                <c:pt idx="9294">
                  <c:v>889.8999633789062</c:v>
                </c:pt>
                <c:pt idx="9295">
                  <c:v>890.0</c:v>
                </c:pt>
                <c:pt idx="9296">
                  <c:v>890.0999755859374</c:v>
                </c:pt>
                <c:pt idx="9297">
                  <c:v>890.199951171875</c:v>
                </c:pt>
                <c:pt idx="9298">
                  <c:v>890.2999877929685</c:v>
                </c:pt>
                <c:pt idx="9299">
                  <c:v>890.3999633789062</c:v>
                </c:pt>
                <c:pt idx="9300">
                  <c:v>890.5</c:v>
                </c:pt>
                <c:pt idx="9301">
                  <c:v>890.5999755859374</c:v>
                </c:pt>
                <c:pt idx="9302">
                  <c:v>890.699951171875</c:v>
                </c:pt>
                <c:pt idx="9303">
                  <c:v>890.7999877929685</c:v>
                </c:pt>
                <c:pt idx="9304">
                  <c:v>890.8999633789062</c:v>
                </c:pt>
                <c:pt idx="9305">
                  <c:v>891.0</c:v>
                </c:pt>
                <c:pt idx="9306">
                  <c:v>891.0999755859374</c:v>
                </c:pt>
                <c:pt idx="9307">
                  <c:v>891.199951171875</c:v>
                </c:pt>
                <c:pt idx="9308">
                  <c:v>891.2999877929685</c:v>
                </c:pt>
                <c:pt idx="9309">
                  <c:v>891.3999633789062</c:v>
                </c:pt>
                <c:pt idx="9310">
                  <c:v>891.5</c:v>
                </c:pt>
                <c:pt idx="9311">
                  <c:v>891.5999755859374</c:v>
                </c:pt>
                <c:pt idx="9312">
                  <c:v>891.699951171875</c:v>
                </c:pt>
                <c:pt idx="9313">
                  <c:v>891.7999877929685</c:v>
                </c:pt>
                <c:pt idx="9314">
                  <c:v>891.8999633789062</c:v>
                </c:pt>
                <c:pt idx="9315">
                  <c:v>892.0</c:v>
                </c:pt>
                <c:pt idx="9316">
                  <c:v>892.0999755859374</c:v>
                </c:pt>
                <c:pt idx="9317">
                  <c:v>892.199951171875</c:v>
                </c:pt>
                <c:pt idx="9318">
                  <c:v>892.2999877929685</c:v>
                </c:pt>
                <c:pt idx="9319">
                  <c:v>892.3999633789062</c:v>
                </c:pt>
                <c:pt idx="9320">
                  <c:v>892.5</c:v>
                </c:pt>
                <c:pt idx="9321">
                  <c:v>892.5999755859374</c:v>
                </c:pt>
                <c:pt idx="9322">
                  <c:v>892.699951171875</c:v>
                </c:pt>
                <c:pt idx="9323">
                  <c:v>892.7999877929685</c:v>
                </c:pt>
                <c:pt idx="9324">
                  <c:v>892.8999633789062</c:v>
                </c:pt>
                <c:pt idx="9325">
                  <c:v>893.0</c:v>
                </c:pt>
                <c:pt idx="9326">
                  <c:v>893.0999755859374</c:v>
                </c:pt>
                <c:pt idx="9327">
                  <c:v>893.199951171875</c:v>
                </c:pt>
                <c:pt idx="9328">
                  <c:v>893.2999877929685</c:v>
                </c:pt>
                <c:pt idx="9329">
                  <c:v>893.3999633789062</c:v>
                </c:pt>
                <c:pt idx="9330">
                  <c:v>893.5</c:v>
                </c:pt>
                <c:pt idx="9331">
                  <c:v>893.5999755859374</c:v>
                </c:pt>
                <c:pt idx="9332">
                  <c:v>893.699951171875</c:v>
                </c:pt>
                <c:pt idx="9333">
                  <c:v>893.7999877929685</c:v>
                </c:pt>
                <c:pt idx="9334">
                  <c:v>893.8999633789062</c:v>
                </c:pt>
                <c:pt idx="9335">
                  <c:v>894.0</c:v>
                </c:pt>
                <c:pt idx="9336">
                  <c:v>894.0999755859374</c:v>
                </c:pt>
                <c:pt idx="9337">
                  <c:v>894.199951171875</c:v>
                </c:pt>
                <c:pt idx="9338">
                  <c:v>894.2999877929685</c:v>
                </c:pt>
                <c:pt idx="9339">
                  <c:v>894.3999633789062</c:v>
                </c:pt>
                <c:pt idx="9340">
                  <c:v>894.5</c:v>
                </c:pt>
                <c:pt idx="9341">
                  <c:v>894.5999755859374</c:v>
                </c:pt>
                <c:pt idx="9342">
                  <c:v>894.699951171875</c:v>
                </c:pt>
                <c:pt idx="9343">
                  <c:v>894.7999877929685</c:v>
                </c:pt>
                <c:pt idx="9344">
                  <c:v>894.8999633789062</c:v>
                </c:pt>
                <c:pt idx="9345">
                  <c:v>895.0</c:v>
                </c:pt>
                <c:pt idx="9346">
                  <c:v>895.0999755859374</c:v>
                </c:pt>
                <c:pt idx="9347">
                  <c:v>895.199951171875</c:v>
                </c:pt>
                <c:pt idx="9348">
                  <c:v>895.2999877929685</c:v>
                </c:pt>
                <c:pt idx="9349">
                  <c:v>895.3999633789062</c:v>
                </c:pt>
                <c:pt idx="9350">
                  <c:v>895.5</c:v>
                </c:pt>
                <c:pt idx="9351">
                  <c:v>895.5999755859374</c:v>
                </c:pt>
                <c:pt idx="9352">
                  <c:v>895.699951171875</c:v>
                </c:pt>
                <c:pt idx="9353">
                  <c:v>895.7999877929685</c:v>
                </c:pt>
                <c:pt idx="9354">
                  <c:v>895.8999633789062</c:v>
                </c:pt>
                <c:pt idx="9355">
                  <c:v>896.0</c:v>
                </c:pt>
                <c:pt idx="9356">
                  <c:v>896.0999755859374</c:v>
                </c:pt>
                <c:pt idx="9357">
                  <c:v>896.199951171875</c:v>
                </c:pt>
                <c:pt idx="9358">
                  <c:v>896.2999877929685</c:v>
                </c:pt>
                <c:pt idx="9359">
                  <c:v>896.3999633789062</c:v>
                </c:pt>
                <c:pt idx="9360">
                  <c:v>896.5</c:v>
                </c:pt>
                <c:pt idx="9361">
                  <c:v>896.5999755859374</c:v>
                </c:pt>
                <c:pt idx="9362">
                  <c:v>896.699951171875</c:v>
                </c:pt>
                <c:pt idx="9363">
                  <c:v>896.7999877929685</c:v>
                </c:pt>
                <c:pt idx="9364">
                  <c:v>896.8999633789062</c:v>
                </c:pt>
                <c:pt idx="9365">
                  <c:v>897.0</c:v>
                </c:pt>
                <c:pt idx="9366">
                  <c:v>897.0999755859374</c:v>
                </c:pt>
                <c:pt idx="9367">
                  <c:v>897.199951171875</c:v>
                </c:pt>
                <c:pt idx="9368">
                  <c:v>897.2999877929685</c:v>
                </c:pt>
                <c:pt idx="9369">
                  <c:v>897.3999633789062</c:v>
                </c:pt>
                <c:pt idx="9370">
                  <c:v>897.5</c:v>
                </c:pt>
                <c:pt idx="9371">
                  <c:v>897.5999755859374</c:v>
                </c:pt>
                <c:pt idx="9372">
                  <c:v>897.699951171875</c:v>
                </c:pt>
                <c:pt idx="9373">
                  <c:v>897.7999877929685</c:v>
                </c:pt>
                <c:pt idx="9374">
                  <c:v>897.8999633789062</c:v>
                </c:pt>
                <c:pt idx="9375">
                  <c:v>898.0</c:v>
                </c:pt>
                <c:pt idx="9376">
                  <c:v>898.0999755859374</c:v>
                </c:pt>
                <c:pt idx="9377">
                  <c:v>898.199951171875</c:v>
                </c:pt>
                <c:pt idx="9378">
                  <c:v>898.2999877929685</c:v>
                </c:pt>
                <c:pt idx="9379">
                  <c:v>898.3999633789062</c:v>
                </c:pt>
                <c:pt idx="9380">
                  <c:v>898.5</c:v>
                </c:pt>
                <c:pt idx="9381">
                  <c:v>898.5999755859374</c:v>
                </c:pt>
                <c:pt idx="9382">
                  <c:v>898.699951171875</c:v>
                </c:pt>
                <c:pt idx="9383">
                  <c:v>898.7999877929685</c:v>
                </c:pt>
                <c:pt idx="9384">
                  <c:v>898.8999633789062</c:v>
                </c:pt>
                <c:pt idx="9385">
                  <c:v>899.0</c:v>
                </c:pt>
                <c:pt idx="9386">
                  <c:v>899.0999755859374</c:v>
                </c:pt>
                <c:pt idx="9387">
                  <c:v>899.199951171875</c:v>
                </c:pt>
                <c:pt idx="9388">
                  <c:v>899.2999877929685</c:v>
                </c:pt>
                <c:pt idx="9389">
                  <c:v>899.3999633789062</c:v>
                </c:pt>
                <c:pt idx="9390">
                  <c:v>899.5</c:v>
                </c:pt>
                <c:pt idx="9391">
                  <c:v>899.5999755859374</c:v>
                </c:pt>
                <c:pt idx="9392">
                  <c:v>899.699951171875</c:v>
                </c:pt>
                <c:pt idx="9393">
                  <c:v>899.7999877929685</c:v>
                </c:pt>
                <c:pt idx="9394">
                  <c:v>899.8999633789062</c:v>
                </c:pt>
                <c:pt idx="9395">
                  <c:v>900.0</c:v>
                </c:pt>
                <c:pt idx="9396">
                  <c:v>900.0999755859374</c:v>
                </c:pt>
                <c:pt idx="9397">
                  <c:v>900.199951171875</c:v>
                </c:pt>
                <c:pt idx="9398">
                  <c:v>900.2999877929685</c:v>
                </c:pt>
                <c:pt idx="9399">
                  <c:v>900.3999633789062</c:v>
                </c:pt>
                <c:pt idx="9400">
                  <c:v>900.5</c:v>
                </c:pt>
                <c:pt idx="9401">
                  <c:v>900.5999755859374</c:v>
                </c:pt>
                <c:pt idx="9402">
                  <c:v>900.699951171875</c:v>
                </c:pt>
                <c:pt idx="9403">
                  <c:v>900.7999877929685</c:v>
                </c:pt>
                <c:pt idx="9404">
                  <c:v>900.8999633789062</c:v>
                </c:pt>
                <c:pt idx="9405">
                  <c:v>901.0</c:v>
                </c:pt>
                <c:pt idx="9406">
                  <c:v>901.0999755859374</c:v>
                </c:pt>
                <c:pt idx="9407">
                  <c:v>901.199951171875</c:v>
                </c:pt>
                <c:pt idx="9408">
                  <c:v>901.2999877929685</c:v>
                </c:pt>
                <c:pt idx="9409">
                  <c:v>901.3999633789062</c:v>
                </c:pt>
                <c:pt idx="9410">
                  <c:v>901.5</c:v>
                </c:pt>
                <c:pt idx="9411">
                  <c:v>901.5999755859374</c:v>
                </c:pt>
                <c:pt idx="9412">
                  <c:v>901.699951171875</c:v>
                </c:pt>
                <c:pt idx="9413">
                  <c:v>901.7999877929685</c:v>
                </c:pt>
                <c:pt idx="9414">
                  <c:v>901.8999633789062</c:v>
                </c:pt>
                <c:pt idx="9415">
                  <c:v>902.0</c:v>
                </c:pt>
                <c:pt idx="9416">
                  <c:v>902.0999755859374</c:v>
                </c:pt>
                <c:pt idx="9417">
                  <c:v>902.199951171875</c:v>
                </c:pt>
                <c:pt idx="9418">
                  <c:v>902.2999877929685</c:v>
                </c:pt>
                <c:pt idx="9419">
                  <c:v>902.3999633789062</c:v>
                </c:pt>
                <c:pt idx="9420">
                  <c:v>902.5</c:v>
                </c:pt>
                <c:pt idx="9421">
                  <c:v>902.5999755859374</c:v>
                </c:pt>
                <c:pt idx="9422">
                  <c:v>902.699951171875</c:v>
                </c:pt>
                <c:pt idx="9423">
                  <c:v>902.7999877929685</c:v>
                </c:pt>
                <c:pt idx="9424">
                  <c:v>902.8999633789062</c:v>
                </c:pt>
                <c:pt idx="9425">
                  <c:v>903.0</c:v>
                </c:pt>
                <c:pt idx="9426">
                  <c:v>903.0999755859374</c:v>
                </c:pt>
                <c:pt idx="9427">
                  <c:v>903.199951171875</c:v>
                </c:pt>
                <c:pt idx="9428">
                  <c:v>903.2999877929685</c:v>
                </c:pt>
                <c:pt idx="9429">
                  <c:v>903.3999633789062</c:v>
                </c:pt>
                <c:pt idx="9430">
                  <c:v>903.5</c:v>
                </c:pt>
                <c:pt idx="9431">
                  <c:v>903.5999755859374</c:v>
                </c:pt>
                <c:pt idx="9432">
                  <c:v>903.699951171875</c:v>
                </c:pt>
                <c:pt idx="9433">
                  <c:v>903.7999877929685</c:v>
                </c:pt>
                <c:pt idx="9434">
                  <c:v>903.8999633789062</c:v>
                </c:pt>
                <c:pt idx="9435">
                  <c:v>904.0</c:v>
                </c:pt>
                <c:pt idx="9436">
                  <c:v>904.0999755859374</c:v>
                </c:pt>
                <c:pt idx="9437">
                  <c:v>904.199951171875</c:v>
                </c:pt>
                <c:pt idx="9438">
                  <c:v>904.2999877929685</c:v>
                </c:pt>
                <c:pt idx="9439">
                  <c:v>904.3999633789062</c:v>
                </c:pt>
                <c:pt idx="9440">
                  <c:v>904.5</c:v>
                </c:pt>
                <c:pt idx="9441">
                  <c:v>904.5999755859374</c:v>
                </c:pt>
                <c:pt idx="9442">
                  <c:v>904.699951171875</c:v>
                </c:pt>
                <c:pt idx="9443">
                  <c:v>904.7999877929685</c:v>
                </c:pt>
                <c:pt idx="9444">
                  <c:v>904.8999633789062</c:v>
                </c:pt>
                <c:pt idx="9445">
                  <c:v>905.0</c:v>
                </c:pt>
                <c:pt idx="9446">
                  <c:v>905.0999755859374</c:v>
                </c:pt>
                <c:pt idx="9447">
                  <c:v>905.199951171875</c:v>
                </c:pt>
                <c:pt idx="9448">
                  <c:v>905.2999877929685</c:v>
                </c:pt>
                <c:pt idx="9449">
                  <c:v>905.3999633789062</c:v>
                </c:pt>
                <c:pt idx="9450">
                  <c:v>905.5</c:v>
                </c:pt>
                <c:pt idx="9451">
                  <c:v>905.5999755859374</c:v>
                </c:pt>
                <c:pt idx="9452">
                  <c:v>905.699951171875</c:v>
                </c:pt>
                <c:pt idx="9453">
                  <c:v>905.7999877929685</c:v>
                </c:pt>
                <c:pt idx="9454">
                  <c:v>905.8999633789062</c:v>
                </c:pt>
                <c:pt idx="9455">
                  <c:v>906.0</c:v>
                </c:pt>
                <c:pt idx="9456">
                  <c:v>906.0999755859374</c:v>
                </c:pt>
                <c:pt idx="9457">
                  <c:v>906.199951171875</c:v>
                </c:pt>
                <c:pt idx="9458">
                  <c:v>906.2999877929685</c:v>
                </c:pt>
                <c:pt idx="9459">
                  <c:v>906.3999633789062</c:v>
                </c:pt>
                <c:pt idx="9460">
                  <c:v>906.5</c:v>
                </c:pt>
                <c:pt idx="9461">
                  <c:v>906.5999755859374</c:v>
                </c:pt>
                <c:pt idx="9462">
                  <c:v>906.699951171875</c:v>
                </c:pt>
                <c:pt idx="9463">
                  <c:v>906.7999877929685</c:v>
                </c:pt>
                <c:pt idx="9464">
                  <c:v>906.8999633789062</c:v>
                </c:pt>
                <c:pt idx="9465">
                  <c:v>907.0</c:v>
                </c:pt>
                <c:pt idx="9466">
                  <c:v>907.0999755859374</c:v>
                </c:pt>
                <c:pt idx="9467">
                  <c:v>907.199951171875</c:v>
                </c:pt>
                <c:pt idx="9468">
                  <c:v>907.2999877929685</c:v>
                </c:pt>
                <c:pt idx="9469">
                  <c:v>907.3999633789062</c:v>
                </c:pt>
                <c:pt idx="9470">
                  <c:v>907.5</c:v>
                </c:pt>
                <c:pt idx="9471">
                  <c:v>907.5999755859374</c:v>
                </c:pt>
                <c:pt idx="9472">
                  <c:v>907.699951171875</c:v>
                </c:pt>
                <c:pt idx="9473">
                  <c:v>907.7999877929685</c:v>
                </c:pt>
                <c:pt idx="9474">
                  <c:v>907.8999633789062</c:v>
                </c:pt>
                <c:pt idx="9475">
                  <c:v>908.0</c:v>
                </c:pt>
                <c:pt idx="9476">
                  <c:v>908.0999755859374</c:v>
                </c:pt>
                <c:pt idx="9477">
                  <c:v>908.199951171875</c:v>
                </c:pt>
                <c:pt idx="9478">
                  <c:v>908.2999877929685</c:v>
                </c:pt>
                <c:pt idx="9479">
                  <c:v>908.3999633789062</c:v>
                </c:pt>
                <c:pt idx="9480">
                  <c:v>908.5</c:v>
                </c:pt>
                <c:pt idx="9481">
                  <c:v>908.5999755859374</c:v>
                </c:pt>
                <c:pt idx="9482">
                  <c:v>908.699951171875</c:v>
                </c:pt>
                <c:pt idx="9483">
                  <c:v>908.7999877929685</c:v>
                </c:pt>
                <c:pt idx="9484">
                  <c:v>908.8999633789062</c:v>
                </c:pt>
                <c:pt idx="9485">
                  <c:v>909.0</c:v>
                </c:pt>
                <c:pt idx="9486">
                  <c:v>909.0999755859374</c:v>
                </c:pt>
                <c:pt idx="9487">
                  <c:v>909.199951171875</c:v>
                </c:pt>
                <c:pt idx="9488">
                  <c:v>909.2999877929685</c:v>
                </c:pt>
                <c:pt idx="9489">
                  <c:v>909.3999633789062</c:v>
                </c:pt>
                <c:pt idx="9490">
                  <c:v>909.5</c:v>
                </c:pt>
                <c:pt idx="9491">
                  <c:v>909.5999755859374</c:v>
                </c:pt>
                <c:pt idx="9492">
                  <c:v>909.699951171875</c:v>
                </c:pt>
                <c:pt idx="9493">
                  <c:v>909.7999877929685</c:v>
                </c:pt>
                <c:pt idx="9494">
                  <c:v>909.8999633789062</c:v>
                </c:pt>
                <c:pt idx="9495">
                  <c:v>910.0</c:v>
                </c:pt>
                <c:pt idx="9496">
                  <c:v>910.0999755859374</c:v>
                </c:pt>
                <c:pt idx="9497">
                  <c:v>910.199951171875</c:v>
                </c:pt>
                <c:pt idx="9498">
                  <c:v>910.2999877929685</c:v>
                </c:pt>
                <c:pt idx="9499">
                  <c:v>910.3999633789062</c:v>
                </c:pt>
                <c:pt idx="9500">
                  <c:v>910.5</c:v>
                </c:pt>
                <c:pt idx="9501">
                  <c:v>910.5999755859374</c:v>
                </c:pt>
                <c:pt idx="9502">
                  <c:v>910.699951171875</c:v>
                </c:pt>
                <c:pt idx="9503">
                  <c:v>910.7999877929685</c:v>
                </c:pt>
                <c:pt idx="9504">
                  <c:v>910.8999633789062</c:v>
                </c:pt>
                <c:pt idx="9505">
                  <c:v>911.0</c:v>
                </c:pt>
                <c:pt idx="9506">
                  <c:v>911.0999755859374</c:v>
                </c:pt>
                <c:pt idx="9507">
                  <c:v>911.199951171875</c:v>
                </c:pt>
                <c:pt idx="9508">
                  <c:v>911.2999877929685</c:v>
                </c:pt>
                <c:pt idx="9509">
                  <c:v>911.3999633789062</c:v>
                </c:pt>
                <c:pt idx="9510">
                  <c:v>911.5</c:v>
                </c:pt>
                <c:pt idx="9511">
                  <c:v>911.5999755859374</c:v>
                </c:pt>
                <c:pt idx="9512">
                  <c:v>911.699951171875</c:v>
                </c:pt>
                <c:pt idx="9513">
                  <c:v>911.7999877929685</c:v>
                </c:pt>
                <c:pt idx="9514">
                  <c:v>911.8999633789062</c:v>
                </c:pt>
                <c:pt idx="9515">
                  <c:v>912.0</c:v>
                </c:pt>
                <c:pt idx="9516">
                  <c:v>912.0999755859374</c:v>
                </c:pt>
                <c:pt idx="9517">
                  <c:v>912.199951171875</c:v>
                </c:pt>
                <c:pt idx="9518">
                  <c:v>912.2999877929685</c:v>
                </c:pt>
                <c:pt idx="9519">
                  <c:v>912.3999633789062</c:v>
                </c:pt>
                <c:pt idx="9520">
                  <c:v>912.5</c:v>
                </c:pt>
                <c:pt idx="9521">
                  <c:v>912.5999755859374</c:v>
                </c:pt>
                <c:pt idx="9522">
                  <c:v>912.699951171875</c:v>
                </c:pt>
                <c:pt idx="9523">
                  <c:v>912.7999877929685</c:v>
                </c:pt>
                <c:pt idx="9524">
                  <c:v>912.8999633789062</c:v>
                </c:pt>
                <c:pt idx="9525">
                  <c:v>913.0</c:v>
                </c:pt>
                <c:pt idx="9526">
                  <c:v>913.0999755859374</c:v>
                </c:pt>
                <c:pt idx="9527">
                  <c:v>913.199951171875</c:v>
                </c:pt>
                <c:pt idx="9528">
                  <c:v>913.2999877929685</c:v>
                </c:pt>
                <c:pt idx="9529">
                  <c:v>913.3999633789062</c:v>
                </c:pt>
                <c:pt idx="9530">
                  <c:v>913.5</c:v>
                </c:pt>
                <c:pt idx="9531">
                  <c:v>913.5999755859374</c:v>
                </c:pt>
                <c:pt idx="9532">
                  <c:v>913.699951171875</c:v>
                </c:pt>
                <c:pt idx="9533">
                  <c:v>913.7999877929685</c:v>
                </c:pt>
                <c:pt idx="9534">
                  <c:v>913.8999633789062</c:v>
                </c:pt>
                <c:pt idx="9535">
                  <c:v>914.0</c:v>
                </c:pt>
                <c:pt idx="9536">
                  <c:v>914.0999755859374</c:v>
                </c:pt>
                <c:pt idx="9537">
                  <c:v>914.199951171875</c:v>
                </c:pt>
                <c:pt idx="9538">
                  <c:v>914.2999877929685</c:v>
                </c:pt>
                <c:pt idx="9539">
                  <c:v>914.3999633789062</c:v>
                </c:pt>
                <c:pt idx="9540">
                  <c:v>914.5</c:v>
                </c:pt>
                <c:pt idx="9541">
                  <c:v>914.5999755859374</c:v>
                </c:pt>
                <c:pt idx="9542">
                  <c:v>914.699951171875</c:v>
                </c:pt>
                <c:pt idx="9543">
                  <c:v>914.7999877929685</c:v>
                </c:pt>
                <c:pt idx="9544">
                  <c:v>914.8999633789062</c:v>
                </c:pt>
                <c:pt idx="9545">
                  <c:v>915.0</c:v>
                </c:pt>
                <c:pt idx="9546">
                  <c:v>915.0999755859374</c:v>
                </c:pt>
                <c:pt idx="9547">
                  <c:v>915.199951171875</c:v>
                </c:pt>
                <c:pt idx="9548">
                  <c:v>915.2999877929685</c:v>
                </c:pt>
                <c:pt idx="9549">
                  <c:v>915.3999633789062</c:v>
                </c:pt>
                <c:pt idx="9550">
                  <c:v>915.5</c:v>
                </c:pt>
                <c:pt idx="9551">
                  <c:v>915.5999755859374</c:v>
                </c:pt>
                <c:pt idx="9552">
                  <c:v>915.699951171875</c:v>
                </c:pt>
                <c:pt idx="9553">
                  <c:v>915.7999877929685</c:v>
                </c:pt>
                <c:pt idx="9554">
                  <c:v>915.8999633789062</c:v>
                </c:pt>
                <c:pt idx="9555">
                  <c:v>916.0</c:v>
                </c:pt>
                <c:pt idx="9556">
                  <c:v>916.0999755859374</c:v>
                </c:pt>
                <c:pt idx="9557">
                  <c:v>916.199951171875</c:v>
                </c:pt>
                <c:pt idx="9558">
                  <c:v>916.2999877929685</c:v>
                </c:pt>
                <c:pt idx="9559">
                  <c:v>916.3999633789062</c:v>
                </c:pt>
                <c:pt idx="9560">
                  <c:v>916.5</c:v>
                </c:pt>
                <c:pt idx="9561">
                  <c:v>916.5999755859374</c:v>
                </c:pt>
                <c:pt idx="9562">
                  <c:v>916.699951171875</c:v>
                </c:pt>
                <c:pt idx="9563">
                  <c:v>916.7999877929685</c:v>
                </c:pt>
                <c:pt idx="9564">
                  <c:v>916.8999633789062</c:v>
                </c:pt>
                <c:pt idx="9565">
                  <c:v>917.0</c:v>
                </c:pt>
                <c:pt idx="9566">
                  <c:v>917.0999755859374</c:v>
                </c:pt>
                <c:pt idx="9567">
                  <c:v>917.199951171875</c:v>
                </c:pt>
                <c:pt idx="9568">
                  <c:v>917.2999877929685</c:v>
                </c:pt>
                <c:pt idx="9569">
                  <c:v>917.3999633789062</c:v>
                </c:pt>
                <c:pt idx="9570">
                  <c:v>917.5</c:v>
                </c:pt>
                <c:pt idx="9571">
                  <c:v>917.5999755859374</c:v>
                </c:pt>
                <c:pt idx="9572">
                  <c:v>917.699951171875</c:v>
                </c:pt>
                <c:pt idx="9573">
                  <c:v>917.7999877929685</c:v>
                </c:pt>
                <c:pt idx="9574">
                  <c:v>917.8999633789062</c:v>
                </c:pt>
                <c:pt idx="9575">
                  <c:v>918.0</c:v>
                </c:pt>
                <c:pt idx="9576">
                  <c:v>918.0999755859374</c:v>
                </c:pt>
                <c:pt idx="9577">
                  <c:v>918.199951171875</c:v>
                </c:pt>
                <c:pt idx="9578">
                  <c:v>918.2999877929685</c:v>
                </c:pt>
                <c:pt idx="9579">
                  <c:v>918.3999633789062</c:v>
                </c:pt>
                <c:pt idx="9580">
                  <c:v>918.5</c:v>
                </c:pt>
                <c:pt idx="9581">
                  <c:v>918.5999755859374</c:v>
                </c:pt>
                <c:pt idx="9582">
                  <c:v>918.699951171875</c:v>
                </c:pt>
                <c:pt idx="9583">
                  <c:v>918.7999877929685</c:v>
                </c:pt>
                <c:pt idx="9584">
                  <c:v>918.8999633789062</c:v>
                </c:pt>
                <c:pt idx="9585">
                  <c:v>919.0</c:v>
                </c:pt>
                <c:pt idx="9586">
                  <c:v>919.0999755859374</c:v>
                </c:pt>
                <c:pt idx="9587">
                  <c:v>919.199951171875</c:v>
                </c:pt>
                <c:pt idx="9588">
                  <c:v>919.2999877929685</c:v>
                </c:pt>
                <c:pt idx="9589">
                  <c:v>919.3999633789062</c:v>
                </c:pt>
                <c:pt idx="9590">
                  <c:v>919.5</c:v>
                </c:pt>
                <c:pt idx="9591">
                  <c:v>919.5999755859374</c:v>
                </c:pt>
                <c:pt idx="9592">
                  <c:v>919.699951171875</c:v>
                </c:pt>
                <c:pt idx="9593">
                  <c:v>919.7999877929685</c:v>
                </c:pt>
                <c:pt idx="9594">
                  <c:v>919.8999633789062</c:v>
                </c:pt>
                <c:pt idx="9595">
                  <c:v>920.0</c:v>
                </c:pt>
                <c:pt idx="9596">
                  <c:v>920.0999755859374</c:v>
                </c:pt>
                <c:pt idx="9597">
                  <c:v>920.199951171875</c:v>
                </c:pt>
                <c:pt idx="9598">
                  <c:v>920.2999877929685</c:v>
                </c:pt>
                <c:pt idx="9599">
                  <c:v>920.3999633789062</c:v>
                </c:pt>
                <c:pt idx="9600">
                  <c:v>920.5</c:v>
                </c:pt>
                <c:pt idx="9601">
                  <c:v>920.5999755859374</c:v>
                </c:pt>
                <c:pt idx="9602">
                  <c:v>920.699951171875</c:v>
                </c:pt>
                <c:pt idx="9603">
                  <c:v>920.7999877929685</c:v>
                </c:pt>
                <c:pt idx="9604">
                  <c:v>920.8999633789062</c:v>
                </c:pt>
                <c:pt idx="9605">
                  <c:v>921.0</c:v>
                </c:pt>
                <c:pt idx="9606">
                  <c:v>921.0999755859374</c:v>
                </c:pt>
                <c:pt idx="9607">
                  <c:v>921.199951171875</c:v>
                </c:pt>
                <c:pt idx="9608">
                  <c:v>921.2999877929685</c:v>
                </c:pt>
                <c:pt idx="9609">
                  <c:v>921.3999633789062</c:v>
                </c:pt>
                <c:pt idx="9610">
                  <c:v>921.5</c:v>
                </c:pt>
                <c:pt idx="9611">
                  <c:v>921.5999755859374</c:v>
                </c:pt>
                <c:pt idx="9612">
                  <c:v>921.699951171875</c:v>
                </c:pt>
                <c:pt idx="9613">
                  <c:v>921.7999877929685</c:v>
                </c:pt>
                <c:pt idx="9614">
                  <c:v>921.8999633789062</c:v>
                </c:pt>
                <c:pt idx="9615">
                  <c:v>922.0</c:v>
                </c:pt>
                <c:pt idx="9616">
                  <c:v>922.0999755859374</c:v>
                </c:pt>
                <c:pt idx="9617">
                  <c:v>922.199951171875</c:v>
                </c:pt>
                <c:pt idx="9618">
                  <c:v>922.2999877929685</c:v>
                </c:pt>
                <c:pt idx="9619">
                  <c:v>922.3999633789062</c:v>
                </c:pt>
                <c:pt idx="9620">
                  <c:v>922.5</c:v>
                </c:pt>
                <c:pt idx="9621">
                  <c:v>922.5999755859374</c:v>
                </c:pt>
                <c:pt idx="9622">
                  <c:v>922.699951171875</c:v>
                </c:pt>
                <c:pt idx="9623">
                  <c:v>922.7999877929685</c:v>
                </c:pt>
                <c:pt idx="9624">
                  <c:v>922.8999633789062</c:v>
                </c:pt>
                <c:pt idx="9625">
                  <c:v>923.0</c:v>
                </c:pt>
                <c:pt idx="9626">
                  <c:v>923.0999755859374</c:v>
                </c:pt>
                <c:pt idx="9627">
                  <c:v>923.199951171875</c:v>
                </c:pt>
                <c:pt idx="9628">
                  <c:v>923.2999877929685</c:v>
                </c:pt>
                <c:pt idx="9629">
                  <c:v>923.3999633789062</c:v>
                </c:pt>
                <c:pt idx="9630">
                  <c:v>923.5</c:v>
                </c:pt>
                <c:pt idx="9631">
                  <c:v>923.5999755859374</c:v>
                </c:pt>
                <c:pt idx="9632">
                  <c:v>923.699951171875</c:v>
                </c:pt>
                <c:pt idx="9633">
                  <c:v>923.7999877929685</c:v>
                </c:pt>
                <c:pt idx="9634">
                  <c:v>923.8999633789062</c:v>
                </c:pt>
                <c:pt idx="9635">
                  <c:v>924.0</c:v>
                </c:pt>
                <c:pt idx="9636">
                  <c:v>924.0999755859374</c:v>
                </c:pt>
                <c:pt idx="9637">
                  <c:v>924.199951171875</c:v>
                </c:pt>
                <c:pt idx="9638">
                  <c:v>924.2999877929685</c:v>
                </c:pt>
                <c:pt idx="9639">
                  <c:v>924.3999633789062</c:v>
                </c:pt>
                <c:pt idx="9640">
                  <c:v>924.5</c:v>
                </c:pt>
                <c:pt idx="9641">
                  <c:v>924.5999755859374</c:v>
                </c:pt>
                <c:pt idx="9642">
                  <c:v>924.699951171875</c:v>
                </c:pt>
                <c:pt idx="9643">
                  <c:v>924.7999877929685</c:v>
                </c:pt>
                <c:pt idx="9644">
                  <c:v>924.8999633789062</c:v>
                </c:pt>
                <c:pt idx="9645">
                  <c:v>925.0</c:v>
                </c:pt>
                <c:pt idx="9646">
                  <c:v>925.0999755859374</c:v>
                </c:pt>
                <c:pt idx="9647">
                  <c:v>925.199951171875</c:v>
                </c:pt>
                <c:pt idx="9648">
                  <c:v>925.2999877929685</c:v>
                </c:pt>
                <c:pt idx="9649">
                  <c:v>925.3999633789062</c:v>
                </c:pt>
                <c:pt idx="9650">
                  <c:v>925.5</c:v>
                </c:pt>
                <c:pt idx="9651">
                  <c:v>925.5999755859374</c:v>
                </c:pt>
                <c:pt idx="9652">
                  <c:v>925.699951171875</c:v>
                </c:pt>
                <c:pt idx="9653">
                  <c:v>925.7999877929685</c:v>
                </c:pt>
                <c:pt idx="9654">
                  <c:v>925.8999633789062</c:v>
                </c:pt>
                <c:pt idx="9655">
                  <c:v>926.0</c:v>
                </c:pt>
                <c:pt idx="9656">
                  <c:v>926.0999755859374</c:v>
                </c:pt>
                <c:pt idx="9657">
                  <c:v>926.199951171875</c:v>
                </c:pt>
                <c:pt idx="9658">
                  <c:v>926.2999877929685</c:v>
                </c:pt>
                <c:pt idx="9659">
                  <c:v>926.3999633789062</c:v>
                </c:pt>
                <c:pt idx="9660">
                  <c:v>926.5</c:v>
                </c:pt>
                <c:pt idx="9661">
                  <c:v>926.5999755859374</c:v>
                </c:pt>
                <c:pt idx="9662">
                  <c:v>926.699951171875</c:v>
                </c:pt>
                <c:pt idx="9663">
                  <c:v>926.7999877929685</c:v>
                </c:pt>
                <c:pt idx="9664">
                  <c:v>926.8999633789062</c:v>
                </c:pt>
                <c:pt idx="9665">
                  <c:v>927.0</c:v>
                </c:pt>
                <c:pt idx="9666">
                  <c:v>927.0999755859374</c:v>
                </c:pt>
                <c:pt idx="9667">
                  <c:v>927.199951171875</c:v>
                </c:pt>
                <c:pt idx="9668">
                  <c:v>927.2999877929685</c:v>
                </c:pt>
                <c:pt idx="9669">
                  <c:v>927.3999633789062</c:v>
                </c:pt>
                <c:pt idx="9670">
                  <c:v>927.5</c:v>
                </c:pt>
                <c:pt idx="9671">
                  <c:v>927.5999755859374</c:v>
                </c:pt>
                <c:pt idx="9672">
                  <c:v>927.699951171875</c:v>
                </c:pt>
                <c:pt idx="9673">
                  <c:v>927.7999877929685</c:v>
                </c:pt>
                <c:pt idx="9674">
                  <c:v>927.8999633789062</c:v>
                </c:pt>
                <c:pt idx="9675">
                  <c:v>928.0</c:v>
                </c:pt>
                <c:pt idx="9676">
                  <c:v>928.0999755859374</c:v>
                </c:pt>
                <c:pt idx="9677">
                  <c:v>928.199951171875</c:v>
                </c:pt>
                <c:pt idx="9678">
                  <c:v>928.2999877929685</c:v>
                </c:pt>
                <c:pt idx="9679">
                  <c:v>928.3999633789062</c:v>
                </c:pt>
                <c:pt idx="9680">
                  <c:v>928.5</c:v>
                </c:pt>
                <c:pt idx="9681">
                  <c:v>928.5999755859374</c:v>
                </c:pt>
                <c:pt idx="9682">
                  <c:v>928.699951171875</c:v>
                </c:pt>
                <c:pt idx="9683">
                  <c:v>928.7999877929685</c:v>
                </c:pt>
                <c:pt idx="9684">
                  <c:v>928.8999633789062</c:v>
                </c:pt>
                <c:pt idx="9685">
                  <c:v>929.0</c:v>
                </c:pt>
                <c:pt idx="9686">
                  <c:v>929.0999755859374</c:v>
                </c:pt>
                <c:pt idx="9687">
                  <c:v>929.199951171875</c:v>
                </c:pt>
                <c:pt idx="9688">
                  <c:v>929.2999877929685</c:v>
                </c:pt>
                <c:pt idx="9689">
                  <c:v>929.3999633789062</c:v>
                </c:pt>
                <c:pt idx="9690">
                  <c:v>929.5</c:v>
                </c:pt>
                <c:pt idx="9691">
                  <c:v>929.5999755859374</c:v>
                </c:pt>
                <c:pt idx="9692">
                  <c:v>929.699951171875</c:v>
                </c:pt>
                <c:pt idx="9693">
                  <c:v>929.7999877929685</c:v>
                </c:pt>
                <c:pt idx="9694">
                  <c:v>929.8999633789062</c:v>
                </c:pt>
                <c:pt idx="9695">
                  <c:v>930.0</c:v>
                </c:pt>
                <c:pt idx="9696">
                  <c:v>930.0999755859374</c:v>
                </c:pt>
                <c:pt idx="9697">
                  <c:v>930.199951171875</c:v>
                </c:pt>
                <c:pt idx="9698">
                  <c:v>930.2999877929685</c:v>
                </c:pt>
                <c:pt idx="9699">
                  <c:v>930.3999633789062</c:v>
                </c:pt>
                <c:pt idx="9700">
                  <c:v>930.5</c:v>
                </c:pt>
                <c:pt idx="9701">
                  <c:v>930.5999755859374</c:v>
                </c:pt>
                <c:pt idx="9702">
                  <c:v>930.699951171875</c:v>
                </c:pt>
                <c:pt idx="9703">
                  <c:v>930.7999877929685</c:v>
                </c:pt>
                <c:pt idx="9704">
                  <c:v>930.8999633789062</c:v>
                </c:pt>
                <c:pt idx="9705">
                  <c:v>931.0</c:v>
                </c:pt>
                <c:pt idx="9706">
                  <c:v>931.0999755859374</c:v>
                </c:pt>
                <c:pt idx="9707">
                  <c:v>931.199951171875</c:v>
                </c:pt>
                <c:pt idx="9708">
                  <c:v>931.2999877929685</c:v>
                </c:pt>
                <c:pt idx="9709">
                  <c:v>931.3999633789062</c:v>
                </c:pt>
                <c:pt idx="9710">
                  <c:v>931.5</c:v>
                </c:pt>
                <c:pt idx="9711">
                  <c:v>931.5999755859374</c:v>
                </c:pt>
                <c:pt idx="9712">
                  <c:v>931.699951171875</c:v>
                </c:pt>
                <c:pt idx="9713">
                  <c:v>931.7999877929685</c:v>
                </c:pt>
                <c:pt idx="9714">
                  <c:v>931.8999633789062</c:v>
                </c:pt>
                <c:pt idx="9715">
                  <c:v>932.0</c:v>
                </c:pt>
                <c:pt idx="9716">
                  <c:v>932.0999755859374</c:v>
                </c:pt>
                <c:pt idx="9717">
                  <c:v>932.199951171875</c:v>
                </c:pt>
                <c:pt idx="9718">
                  <c:v>932.2999877929685</c:v>
                </c:pt>
                <c:pt idx="9719">
                  <c:v>932.3999633789062</c:v>
                </c:pt>
                <c:pt idx="9720">
                  <c:v>932.5</c:v>
                </c:pt>
                <c:pt idx="9721">
                  <c:v>932.5999755859374</c:v>
                </c:pt>
                <c:pt idx="9722">
                  <c:v>932.699951171875</c:v>
                </c:pt>
                <c:pt idx="9723">
                  <c:v>932.7999877929685</c:v>
                </c:pt>
                <c:pt idx="9724">
                  <c:v>932.8999633789062</c:v>
                </c:pt>
                <c:pt idx="9725">
                  <c:v>933.0</c:v>
                </c:pt>
                <c:pt idx="9726">
                  <c:v>933.0999755859374</c:v>
                </c:pt>
                <c:pt idx="9727">
                  <c:v>933.199951171875</c:v>
                </c:pt>
                <c:pt idx="9728">
                  <c:v>933.2999877929685</c:v>
                </c:pt>
                <c:pt idx="9729">
                  <c:v>933.3999633789062</c:v>
                </c:pt>
                <c:pt idx="9730">
                  <c:v>933.5</c:v>
                </c:pt>
                <c:pt idx="9731">
                  <c:v>933.5999755859374</c:v>
                </c:pt>
                <c:pt idx="9732">
                  <c:v>933.699951171875</c:v>
                </c:pt>
                <c:pt idx="9733">
                  <c:v>933.7999877929685</c:v>
                </c:pt>
                <c:pt idx="9734">
                  <c:v>933.8999633789062</c:v>
                </c:pt>
                <c:pt idx="9735">
                  <c:v>934.0</c:v>
                </c:pt>
                <c:pt idx="9736">
                  <c:v>934.0999755859374</c:v>
                </c:pt>
                <c:pt idx="9737">
                  <c:v>934.199951171875</c:v>
                </c:pt>
                <c:pt idx="9738">
                  <c:v>934.2999877929685</c:v>
                </c:pt>
                <c:pt idx="9739">
                  <c:v>934.3999633789062</c:v>
                </c:pt>
                <c:pt idx="9740">
                  <c:v>934.5</c:v>
                </c:pt>
                <c:pt idx="9741">
                  <c:v>934.5999755859374</c:v>
                </c:pt>
                <c:pt idx="9742">
                  <c:v>934.699951171875</c:v>
                </c:pt>
                <c:pt idx="9743">
                  <c:v>934.7999877929685</c:v>
                </c:pt>
                <c:pt idx="9744">
                  <c:v>934.8999633789062</c:v>
                </c:pt>
                <c:pt idx="9745">
                  <c:v>935.0</c:v>
                </c:pt>
                <c:pt idx="9746">
                  <c:v>935.0999755859374</c:v>
                </c:pt>
                <c:pt idx="9747">
                  <c:v>935.199951171875</c:v>
                </c:pt>
                <c:pt idx="9748">
                  <c:v>935.2999877929685</c:v>
                </c:pt>
                <c:pt idx="9749">
                  <c:v>935.3999633789062</c:v>
                </c:pt>
                <c:pt idx="9750">
                  <c:v>935.5</c:v>
                </c:pt>
                <c:pt idx="9751">
                  <c:v>935.5999755859374</c:v>
                </c:pt>
                <c:pt idx="9752">
                  <c:v>935.699951171875</c:v>
                </c:pt>
                <c:pt idx="9753">
                  <c:v>935.7999877929685</c:v>
                </c:pt>
                <c:pt idx="9754">
                  <c:v>935.8999633789062</c:v>
                </c:pt>
                <c:pt idx="9755">
                  <c:v>936.0</c:v>
                </c:pt>
                <c:pt idx="9756">
                  <c:v>936.0999755859374</c:v>
                </c:pt>
                <c:pt idx="9757">
                  <c:v>936.199951171875</c:v>
                </c:pt>
                <c:pt idx="9758">
                  <c:v>936.2999877929685</c:v>
                </c:pt>
                <c:pt idx="9759">
                  <c:v>936.3999633789062</c:v>
                </c:pt>
                <c:pt idx="9760">
                  <c:v>936.5</c:v>
                </c:pt>
                <c:pt idx="9761">
                  <c:v>936.5999755859374</c:v>
                </c:pt>
                <c:pt idx="9762">
                  <c:v>936.699951171875</c:v>
                </c:pt>
                <c:pt idx="9763">
                  <c:v>936.7999877929685</c:v>
                </c:pt>
                <c:pt idx="9764">
                  <c:v>936.8999633789062</c:v>
                </c:pt>
                <c:pt idx="9765">
                  <c:v>937.0</c:v>
                </c:pt>
                <c:pt idx="9766">
                  <c:v>937.0999755859374</c:v>
                </c:pt>
                <c:pt idx="9767">
                  <c:v>937.199951171875</c:v>
                </c:pt>
                <c:pt idx="9768">
                  <c:v>937.2999877929685</c:v>
                </c:pt>
                <c:pt idx="9769">
                  <c:v>937.3999633789062</c:v>
                </c:pt>
                <c:pt idx="9770">
                  <c:v>937.5</c:v>
                </c:pt>
                <c:pt idx="9771">
                  <c:v>937.5999755859374</c:v>
                </c:pt>
                <c:pt idx="9772">
                  <c:v>937.699951171875</c:v>
                </c:pt>
                <c:pt idx="9773">
                  <c:v>937.7999877929685</c:v>
                </c:pt>
                <c:pt idx="9774">
                  <c:v>937.8999633789062</c:v>
                </c:pt>
                <c:pt idx="9775">
                  <c:v>938.0</c:v>
                </c:pt>
                <c:pt idx="9776">
                  <c:v>938.0999755859374</c:v>
                </c:pt>
                <c:pt idx="9777">
                  <c:v>938.199951171875</c:v>
                </c:pt>
                <c:pt idx="9778">
                  <c:v>938.2999877929685</c:v>
                </c:pt>
                <c:pt idx="9779">
                  <c:v>938.3999633789062</c:v>
                </c:pt>
                <c:pt idx="9780">
                  <c:v>938.5</c:v>
                </c:pt>
                <c:pt idx="9781">
                  <c:v>938.5999755859374</c:v>
                </c:pt>
                <c:pt idx="9782">
                  <c:v>938.699951171875</c:v>
                </c:pt>
                <c:pt idx="9783">
                  <c:v>938.7999877929685</c:v>
                </c:pt>
                <c:pt idx="9784">
                  <c:v>938.8999633789062</c:v>
                </c:pt>
                <c:pt idx="9785">
                  <c:v>939.0</c:v>
                </c:pt>
                <c:pt idx="9786">
                  <c:v>939.0999755859374</c:v>
                </c:pt>
                <c:pt idx="9787">
                  <c:v>939.199951171875</c:v>
                </c:pt>
                <c:pt idx="9788">
                  <c:v>939.2999877929685</c:v>
                </c:pt>
                <c:pt idx="9789">
                  <c:v>939.3999633789062</c:v>
                </c:pt>
                <c:pt idx="9790">
                  <c:v>939.5</c:v>
                </c:pt>
                <c:pt idx="9791">
                  <c:v>939.5999755859374</c:v>
                </c:pt>
                <c:pt idx="9792">
                  <c:v>939.699951171875</c:v>
                </c:pt>
                <c:pt idx="9793">
                  <c:v>939.7999877929685</c:v>
                </c:pt>
                <c:pt idx="9794">
                  <c:v>939.8999633789062</c:v>
                </c:pt>
                <c:pt idx="9795">
                  <c:v>940.0</c:v>
                </c:pt>
                <c:pt idx="9796">
                  <c:v>940.0999755859374</c:v>
                </c:pt>
                <c:pt idx="9797">
                  <c:v>940.199951171875</c:v>
                </c:pt>
                <c:pt idx="9798">
                  <c:v>940.2999877929685</c:v>
                </c:pt>
                <c:pt idx="9799">
                  <c:v>940.3999633789062</c:v>
                </c:pt>
                <c:pt idx="9800">
                  <c:v>940.5</c:v>
                </c:pt>
                <c:pt idx="9801">
                  <c:v>940.5999755859374</c:v>
                </c:pt>
                <c:pt idx="9802">
                  <c:v>940.699951171875</c:v>
                </c:pt>
                <c:pt idx="9803">
                  <c:v>940.7999877929685</c:v>
                </c:pt>
                <c:pt idx="9804">
                  <c:v>940.8999633789062</c:v>
                </c:pt>
                <c:pt idx="9805">
                  <c:v>941.0</c:v>
                </c:pt>
                <c:pt idx="9806">
                  <c:v>941.0999755859374</c:v>
                </c:pt>
                <c:pt idx="9807">
                  <c:v>941.199951171875</c:v>
                </c:pt>
                <c:pt idx="9808">
                  <c:v>941.2999877929685</c:v>
                </c:pt>
                <c:pt idx="9809">
                  <c:v>941.3999633789062</c:v>
                </c:pt>
                <c:pt idx="9810">
                  <c:v>941.5</c:v>
                </c:pt>
                <c:pt idx="9811">
                  <c:v>941.5999755859374</c:v>
                </c:pt>
                <c:pt idx="9812">
                  <c:v>941.699951171875</c:v>
                </c:pt>
                <c:pt idx="9813">
                  <c:v>941.7999877929685</c:v>
                </c:pt>
                <c:pt idx="9814">
                  <c:v>941.8999633789062</c:v>
                </c:pt>
                <c:pt idx="9815">
                  <c:v>942.0</c:v>
                </c:pt>
                <c:pt idx="9816">
                  <c:v>942.0999755859374</c:v>
                </c:pt>
                <c:pt idx="9817">
                  <c:v>942.199951171875</c:v>
                </c:pt>
                <c:pt idx="9818">
                  <c:v>942.2999877929685</c:v>
                </c:pt>
                <c:pt idx="9819">
                  <c:v>942.3999633789062</c:v>
                </c:pt>
                <c:pt idx="9820">
                  <c:v>942.5</c:v>
                </c:pt>
                <c:pt idx="9821">
                  <c:v>942.5999755859374</c:v>
                </c:pt>
                <c:pt idx="9822">
                  <c:v>942.699951171875</c:v>
                </c:pt>
                <c:pt idx="9823">
                  <c:v>942.7999877929685</c:v>
                </c:pt>
                <c:pt idx="9824">
                  <c:v>942.8999633789062</c:v>
                </c:pt>
                <c:pt idx="9825">
                  <c:v>943.0</c:v>
                </c:pt>
                <c:pt idx="9826">
                  <c:v>943.0999755859374</c:v>
                </c:pt>
                <c:pt idx="9827">
                  <c:v>943.199951171875</c:v>
                </c:pt>
                <c:pt idx="9828">
                  <c:v>943.2999877929685</c:v>
                </c:pt>
                <c:pt idx="9829">
                  <c:v>943.3999633789062</c:v>
                </c:pt>
                <c:pt idx="9830">
                  <c:v>943.5</c:v>
                </c:pt>
                <c:pt idx="9831">
                  <c:v>943.5999755859374</c:v>
                </c:pt>
                <c:pt idx="9832">
                  <c:v>943.699951171875</c:v>
                </c:pt>
                <c:pt idx="9833">
                  <c:v>943.7999877929685</c:v>
                </c:pt>
                <c:pt idx="9834">
                  <c:v>943.8999633789062</c:v>
                </c:pt>
                <c:pt idx="9835">
                  <c:v>944.0</c:v>
                </c:pt>
                <c:pt idx="9836">
                  <c:v>944.0999755859374</c:v>
                </c:pt>
                <c:pt idx="9837">
                  <c:v>944.199951171875</c:v>
                </c:pt>
                <c:pt idx="9838">
                  <c:v>944.2999877929685</c:v>
                </c:pt>
                <c:pt idx="9839">
                  <c:v>944.3999633789062</c:v>
                </c:pt>
                <c:pt idx="9840">
                  <c:v>944.5</c:v>
                </c:pt>
                <c:pt idx="9841">
                  <c:v>944.5999755859374</c:v>
                </c:pt>
                <c:pt idx="9842">
                  <c:v>944.699951171875</c:v>
                </c:pt>
                <c:pt idx="9843">
                  <c:v>944.7999877929685</c:v>
                </c:pt>
                <c:pt idx="9844">
                  <c:v>944.8999633789062</c:v>
                </c:pt>
                <c:pt idx="9845">
                  <c:v>945.0</c:v>
                </c:pt>
                <c:pt idx="9846">
                  <c:v>945.0999755859374</c:v>
                </c:pt>
                <c:pt idx="9847">
                  <c:v>945.199951171875</c:v>
                </c:pt>
                <c:pt idx="9848">
                  <c:v>945.2999877929685</c:v>
                </c:pt>
                <c:pt idx="9849">
                  <c:v>945.3999633789062</c:v>
                </c:pt>
                <c:pt idx="9850">
                  <c:v>945.5</c:v>
                </c:pt>
                <c:pt idx="9851">
                  <c:v>945.5999755859374</c:v>
                </c:pt>
                <c:pt idx="9852">
                  <c:v>945.699951171875</c:v>
                </c:pt>
                <c:pt idx="9853">
                  <c:v>945.7999877929685</c:v>
                </c:pt>
                <c:pt idx="9854">
                  <c:v>945.8999633789062</c:v>
                </c:pt>
                <c:pt idx="9855">
                  <c:v>946.0</c:v>
                </c:pt>
                <c:pt idx="9856">
                  <c:v>946.0999755859374</c:v>
                </c:pt>
                <c:pt idx="9857">
                  <c:v>946.199951171875</c:v>
                </c:pt>
                <c:pt idx="9858">
                  <c:v>946.2999877929685</c:v>
                </c:pt>
                <c:pt idx="9859">
                  <c:v>946.3999633789062</c:v>
                </c:pt>
                <c:pt idx="9860">
                  <c:v>946.5</c:v>
                </c:pt>
                <c:pt idx="9861">
                  <c:v>946.5999755859374</c:v>
                </c:pt>
                <c:pt idx="9862">
                  <c:v>946.699951171875</c:v>
                </c:pt>
                <c:pt idx="9863">
                  <c:v>946.7999877929685</c:v>
                </c:pt>
                <c:pt idx="9864">
                  <c:v>946.8999633789062</c:v>
                </c:pt>
                <c:pt idx="9865">
                  <c:v>947.0</c:v>
                </c:pt>
                <c:pt idx="9866">
                  <c:v>947.0999755859374</c:v>
                </c:pt>
                <c:pt idx="9867">
                  <c:v>947.199951171875</c:v>
                </c:pt>
                <c:pt idx="9868">
                  <c:v>947.2999877929685</c:v>
                </c:pt>
                <c:pt idx="9869">
                  <c:v>947.3999633789062</c:v>
                </c:pt>
                <c:pt idx="9870">
                  <c:v>947.5</c:v>
                </c:pt>
                <c:pt idx="9871">
                  <c:v>947.5999755859374</c:v>
                </c:pt>
                <c:pt idx="9872">
                  <c:v>947.699951171875</c:v>
                </c:pt>
                <c:pt idx="9873">
                  <c:v>947.7999877929685</c:v>
                </c:pt>
                <c:pt idx="9874">
                  <c:v>947.8999633789062</c:v>
                </c:pt>
                <c:pt idx="9875">
                  <c:v>948.0</c:v>
                </c:pt>
                <c:pt idx="9876">
                  <c:v>948.0999755859374</c:v>
                </c:pt>
                <c:pt idx="9877">
                  <c:v>948.199951171875</c:v>
                </c:pt>
                <c:pt idx="9878">
                  <c:v>948.2999877929685</c:v>
                </c:pt>
                <c:pt idx="9879">
                  <c:v>948.3999633789062</c:v>
                </c:pt>
                <c:pt idx="9880">
                  <c:v>948.5</c:v>
                </c:pt>
                <c:pt idx="9881">
                  <c:v>948.5999755859374</c:v>
                </c:pt>
                <c:pt idx="9882">
                  <c:v>948.699951171875</c:v>
                </c:pt>
                <c:pt idx="9883">
                  <c:v>948.7999877929685</c:v>
                </c:pt>
                <c:pt idx="9884">
                  <c:v>948.8999633789062</c:v>
                </c:pt>
                <c:pt idx="9885">
                  <c:v>949.0</c:v>
                </c:pt>
                <c:pt idx="9886">
                  <c:v>949.0999755859374</c:v>
                </c:pt>
                <c:pt idx="9887">
                  <c:v>949.199951171875</c:v>
                </c:pt>
                <c:pt idx="9888">
                  <c:v>949.2999877929685</c:v>
                </c:pt>
                <c:pt idx="9889">
                  <c:v>949.3999633789062</c:v>
                </c:pt>
                <c:pt idx="9890">
                  <c:v>949.5</c:v>
                </c:pt>
                <c:pt idx="9891">
                  <c:v>949.5999755859374</c:v>
                </c:pt>
                <c:pt idx="9892">
                  <c:v>949.699951171875</c:v>
                </c:pt>
                <c:pt idx="9893">
                  <c:v>949.7999877929685</c:v>
                </c:pt>
                <c:pt idx="9894">
                  <c:v>949.8999633789062</c:v>
                </c:pt>
                <c:pt idx="9895">
                  <c:v>950.0</c:v>
                </c:pt>
                <c:pt idx="9896">
                  <c:v>950.0999755859374</c:v>
                </c:pt>
                <c:pt idx="9897">
                  <c:v>950.199951171875</c:v>
                </c:pt>
                <c:pt idx="9898">
                  <c:v>950.2999877929685</c:v>
                </c:pt>
                <c:pt idx="9899">
                  <c:v>950.3999633789062</c:v>
                </c:pt>
                <c:pt idx="9900">
                  <c:v>950.5</c:v>
                </c:pt>
                <c:pt idx="9901">
                  <c:v>950.5999755859374</c:v>
                </c:pt>
                <c:pt idx="9902">
                  <c:v>950.699951171875</c:v>
                </c:pt>
                <c:pt idx="9903">
                  <c:v>950.7999877929685</c:v>
                </c:pt>
                <c:pt idx="9904">
                  <c:v>950.8999633789062</c:v>
                </c:pt>
                <c:pt idx="9905">
                  <c:v>951.0</c:v>
                </c:pt>
                <c:pt idx="9906">
                  <c:v>951.0999755859374</c:v>
                </c:pt>
                <c:pt idx="9907">
                  <c:v>951.199951171875</c:v>
                </c:pt>
                <c:pt idx="9908">
                  <c:v>951.2999877929685</c:v>
                </c:pt>
                <c:pt idx="9909">
                  <c:v>951.3999633789062</c:v>
                </c:pt>
                <c:pt idx="9910">
                  <c:v>951.5</c:v>
                </c:pt>
                <c:pt idx="9911">
                  <c:v>951.5999755859374</c:v>
                </c:pt>
                <c:pt idx="9912">
                  <c:v>951.699951171875</c:v>
                </c:pt>
                <c:pt idx="9913">
                  <c:v>951.7999877929685</c:v>
                </c:pt>
                <c:pt idx="9914">
                  <c:v>951.8999633789062</c:v>
                </c:pt>
                <c:pt idx="9915">
                  <c:v>952.0</c:v>
                </c:pt>
                <c:pt idx="9916">
                  <c:v>952.0999755859374</c:v>
                </c:pt>
                <c:pt idx="9917">
                  <c:v>952.199951171875</c:v>
                </c:pt>
                <c:pt idx="9918">
                  <c:v>952.2999877929685</c:v>
                </c:pt>
                <c:pt idx="9919">
                  <c:v>952.3999633789062</c:v>
                </c:pt>
                <c:pt idx="9920">
                  <c:v>952.5</c:v>
                </c:pt>
                <c:pt idx="9921">
                  <c:v>952.5999755859374</c:v>
                </c:pt>
                <c:pt idx="9922">
                  <c:v>952.699951171875</c:v>
                </c:pt>
                <c:pt idx="9923">
                  <c:v>952.7999877929685</c:v>
                </c:pt>
                <c:pt idx="9924">
                  <c:v>952.8999633789062</c:v>
                </c:pt>
                <c:pt idx="9925">
                  <c:v>953.0</c:v>
                </c:pt>
                <c:pt idx="9926">
                  <c:v>953.0999755859374</c:v>
                </c:pt>
                <c:pt idx="9927">
                  <c:v>953.199951171875</c:v>
                </c:pt>
                <c:pt idx="9928">
                  <c:v>953.2999877929685</c:v>
                </c:pt>
                <c:pt idx="9929">
                  <c:v>953.3999633789062</c:v>
                </c:pt>
                <c:pt idx="9930">
                  <c:v>953.5</c:v>
                </c:pt>
                <c:pt idx="9931">
                  <c:v>953.5999755859374</c:v>
                </c:pt>
                <c:pt idx="9932">
                  <c:v>953.699951171875</c:v>
                </c:pt>
                <c:pt idx="9933">
                  <c:v>953.7999877929685</c:v>
                </c:pt>
                <c:pt idx="9934">
                  <c:v>953.8999633789062</c:v>
                </c:pt>
                <c:pt idx="9935">
                  <c:v>954.0</c:v>
                </c:pt>
                <c:pt idx="9936">
                  <c:v>954.0999755859374</c:v>
                </c:pt>
                <c:pt idx="9937">
                  <c:v>954.199951171875</c:v>
                </c:pt>
                <c:pt idx="9938">
                  <c:v>954.2999877929685</c:v>
                </c:pt>
                <c:pt idx="9939">
                  <c:v>954.3999633789062</c:v>
                </c:pt>
                <c:pt idx="9940">
                  <c:v>954.5</c:v>
                </c:pt>
                <c:pt idx="9941">
                  <c:v>954.5999755859374</c:v>
                </c:pt>
                <c:pt idx="9942">
                  <c:v>954.699951171875</c:v>
                </c:pt>
                <c:pt idx="9943">
                  <c:v>954.7999877929685</c:v>
                </c:pt>
                <c:pt idx="9944">
                  <c:v>954.8999633789062</c:v>
                </c:pt>
                <c:pt idx="9945">
                  <c:v>955.0</c:v>
                </c:pt>
                <c:pt idx="9946">
                  <c:v>955.0999755859374</c:v>
                </c:pt>
                <c:pt idx="9947">
                  <c:v>955.199951171875</c:v>
                </c:pt>
                <c:pt idx="9948">
                  <c:v>955.2999877929685</c:v>
                </c:pt>
                <c:pt idx="9949">
                  <c:v>955.3999633789062</c:v>
                </c:pt>
                <c:pt idx="9950">
                  <c:v>955.5</c:v>
                </c:pt>
                <c:pt idx="9951">
                  <c:v>955.5999755859374</c:v>
                </c:pt>
                <c:pt idx="9952">
                  <c:v>955.699951171875</c:v>
                </c:pt>
                <c:pt idx="9953">
                  <c:v>955.7999877929685</c:v>
                </c:pt>
                <c:pt idx="9954">
                  <c:v>955.8999633789062</c:v>
                </c:pt>
                <c:pt idx="9955">
                  <c:v>956.0</c:v>
                </c:pt>
                <c:pt idx="9956">
                  <c:v>956.0999755859374</c:v>
                </c:pt>
                <c:pt idx="9957">
                  <c:v>956.199951171875</c:v>
                </c:pt>
                <c:pt idx="9958">
                  <c:v>956.2999877929685</c:v>
                </c:pt>
                <c:pt idx="9959">
                  <c:v>956.3999633789062</c:v>
                </c:pt>
                <c:pt idx="9960">
                  <c:v>956.5</c:v>
                </c:pt>
                <c:pt idx="9961">
                  <c:v>956.5999755859374</c:v>
                </c:pt>
                <c:pt idx="9962">
                  <c:v>956.699951171875</c:v>
                </c:pt>
                <c:pt idx="9963">
                  <c:v>956.7999877929685</c:v>
                </c:pt>
                <c:pt idx="9964">
                  <c:v>956.8999633789062</c:v>
                </c:pt>
                <c:pt idx="9965">
                  <c:v>957.0</c:v>
                </c:pt>
                <c:pt idx="9966">
                  <c:v>957.0999755859374</c:v>
                </c:pt>
                <c:pt idx="9967">
                  <c:v>957.199951171875</c:v>
                </c:pt>
                <c:pt idx="9968">
                  <c:v>957.2999877929685</c:v>
                </c:pt>
                <c:pt idx="9969">
                  <c:v>957.3999633789062</c:v>
                </c:pt>
                <c:pt idx="9970">
                  <c:v>957.5</c:v>
                </c:pt>
                <c:pt idx="9971">
                  <c:v>957.5999755859374</c:v>
                </c:pt>
                <c:pt idx="9972">
                  <c:v>957.699951171875</c:v>
                </c:pt>
                <c:pt idx="9973">
                  <c:v>957.7999877929685</c:v>
                </c:pt>
                <c:pt idx="9974">
                  <c:v>957.8999633789062</c:v>
                </c:pt>
                <c:pt idx="9975">
                  <c:v>958.0</c:v>
                </c:pt>
                <c:pt idx="9976">
                  <c:v>958.0999755859374</c:v>
                </c:pt>
                <c:pt idx="9977">
                  <c:v>958.199951171875</c:v>
                </c:pt>
                <c:pt idx="9978">
                  <c:v>958.2999877929685</c:v>
                </c:pt>
                <c:pt idx="9979">
                  <c:v>958.3999633789062</c:v>
                </c:pt>
                <c:pt idx="9980">
                  <c:v>958.5</c:v>
                </c:pt>
                <c:pt idx="9981">
                  <c:v>958.5999755859374</c:v>
                </c:pt>
                <c:pt idx="9982">
                  <c:v>958.699951171875</c:v>
                </c:pt>
                <c:pt idx="9983">
                  <c:v>958.7999877929685</c:v>
                </c:pt>
                <c:pt idx="9984">
                  <c:v>958.8999633789062</c:v>
                </c:pt>
                <c:pt idx="9985">
                  <c:v>959.0</c:v>
                </c:pt>
                <c:pt idx="9986">
                  <c:v>959.0999755859374</c:v>
                </c:pt>
                <c:pt idx="9987">
                  <c:v>959.199951171875</c:v>
                </c:pt>
                <c:pt idx="9988">
                  <c:v>959.2999877929685</c:v>
                </c:pt>
                <c:pt idx="9989">
                  <c:v>959.3999633789062</c:v>
                </c:pt>
                <c:pt idx="9990">
                  <c:v>959.5</c:v>
                </c:pt>
                <c:pt idx="9991">
                  <c:v>959.5999755859374</c:v>
                </c:pt>
                <c:pt idx="9992">
                  <c:v>959.699951171875</c:v>
                </c:pt>
                <c:pt idx="9993">
                  <c:v>959.7999877929685</c:v>
                </c:pt>
                <c:pt idx="9994">
                  <c:v>959.8999633789062</c:v>
                </c:pt>
                <c:pt idx="9995">
                  <c:v>960.0</c:v>
                </c:pt>
                <c:pt idx="9996">
                  <c:v>960.0999755859374</c:v>
                </c:pt>
                <c:pt idx="9997">
                  <c:v>960.199951171875</c:v>
                </c:pt>
                <c:pt idx="9998">
                  <c:v>960.2999877929685</c:v>
                </c:pt>
                <c:pt idx="9999">
                  <c:v>960.3999633789062</c:v>
                </c:pt>
                <c:pt idx="10000">
                  <c:v>960.5</c:v>
                </c:pt>
                <c:pt idx="10001">
                  <c:v>960.5999755859374</c:v>
                </c:pt>
                <c:pt idx="10002">
                  <c:v>960.699951171875</c:v>
                </c:pt>
                <c:pt idx="10003">
                  <c:v>960.7999877929685</c:v>
                </c:pt>
                <c:pt idx="10004">
                  <c:v>960.8999633789062</c:v>
                </c:pt>
                <c:pt idx="10005">
                  <c:v>961.0</c:v>
                </c:pt>
                <c:pt idx="10006">
                  <c:v>961.0999755859374</c:v>
                </c:pt>
                <c:pt idx="10007">
                  <c:v>961.199951171875</c:v>
                </c:pt>
                <c:pt idx="10008">
                  <c:v>961.2999877929685</c:v>
                </c:pt>
                <c:pt idx="10009">
                  <c:v>961.3999633789062</c:v>
                </c:pt>
                <c:pt idx="10010">
                  <c:v>961.5</c:v>
                </c:pt>
                <c:pt idx="10011">
                  <c:v>961.5999755859374</c:v>
                </c:pt>
                <c:pt idx="10012">
                  <c:v>961.699951171875</c:v>
                </c:pt>
                <c:pt idx="10013">
                  <c:v>961.7999877929685</c:v>
                </c:pt>
                <c:pt idx="10014">
                  <c:v>961.8999633789062</c:v>
                </c:pt>
                <c:pt idx="10015">
                  <c:v>962.0</c:v>
                </c:pt>
                <c:pt idx="10016">
                  <c:v>962.0999755859374</c:v>
                </c:pt>
                <c:pt idx="10017">
                  <c:v>962.199951171875</c:v>
                </c:pt>
                <c:pt idx="10018">
                  <c:v>962.2999877929685</c:v>
                </c:pt>
                <c:pt idx="10019">
                  <c:v>962.3999633789062</c:v>
                </c:pt>
                <c:pt idx="10020">
                  <c:v>962.5</c:v>
                </c:pt>
                <c:pt idx="10021">
                  <c:v>962.5999755859374</c:v>
                </c:pt>
                <c:pt idx="10022">
                  <c:v>962.699951171875</c:v>
                </c:pt>
                <c:pt idx="10023">
                  <c:v>962.7999877929685</c:v>
                </c:pt>
                <c:pt idx="10024">
                  <c:v>962.8999633789062</c:v>
                </c:pt>
                <c:pt idx="10025">
                  <c:v>963.0</c:v>
                </c:pt>
                <c:pt idx="10026">
                  <c:v>963.0999755859374</c:v>
                </c:pt>
                <c:pt idx="10027">
                  <c:v>963.199951171875</c:v>
                </c:pt>
                <c:pt idx="10028">
                  <c:v>963.2999877929685</c:v>
                </c:pt>
                <c:pt idx="10029">
                  <c:v>963.3999633789062</c:v>
                </c:pt>
                <c:pt idx="10030">
                  <c:v>963.5</c:v>
                </c:pt>
                <c:pt idx="10031">
                  <c:v>963.5999755859374</c:v>
                </c:pt>
                <c:pt idx="10032">
                  <c:v>963.699951171875</c:v>
                </c:pt>
                <c:pt idx="10033">
                  <c:v>963.7999877929685</c:v>
                </c:pt>
                <c:pt idx="10034">
                  <c:v>963.8999633789062</c:v>
                </c:pt>
                <c:pt idx="10035">
                  <c:v>964.0</c:v>
                </c:pt>
                <c:pt idx="10036">
                  <c:v>964.0999755859374</c:v>
                </c:pt>
                <c:pt idx="10037">
                  <c:v>964.199951171875</c:v>
                </c:pt>
                <c:pt idx="10038">
                  <c:v>964.2999877929685</c:v>
                </c:pt>
                <c:pt idx="10039">
                  <c:v>964.3999633789062</c:v>
                </c:pt>
                <c:pt idx="10040">
                  <c:v>964.5</c:v>
                </c:pt>
                <c:pt idx="10041">
                  <c:v>964.5999755859374</c:v>
                </c:pt>
                <c:pt idx="10042">
                  <c:v>964.699951171875</c:v>
                </c:pt>
                <c:pt idx="10043">
                  <c:v>964.7999877929685</c:v>
                </c:pt>
                <c:pt idx="10044">
                  <c:v>964.8999633789062</c:v>
                </c:pt>
                <c:pt idx="10045">
                  <c:v>965.0</c:v>
                </c:pt>
                <c:pt idx="10046">
                  <c:v>965.0999755859374</c:v>
                </c:pt>
                <c:pt idx="10047">
                  <c:v>965.199951171875</c:v>
                </c:pt>
                <c:pt idx="10048">
                  <c:v>965.2999877929685</c:v>
                </c:pt>
                <c:pt idx="10049">
                  <c:v>965.3999633789062</c:v>
                </c:pt>
                <c:pt idx="10050">
                  <c:v>965.5</c:v>
                </c:pt>
                <c:pt idx="10051">
                  <c:v>965.5999755859374</c:v>
                </c:pt>
                <c:pt idx="10052">
                  <c:v>965.699951171875</c:v>
                </c:pt>
                <c:pt idx="10053">
                  <c:v>965.7999877929685</c:v>
                </c:pt>
                <c:pt idx="10054">
                  <c:v>965.8999633789062</c:v>
                </c:pt>
                <c:pt idx="10055">
                  <c:v>966.0</c:v>
                </c:pt>
                <c:pt idx="10056">
                  <c:v>966.0999755859374</c:v>
                </c:pt>
                <c:pt idx="10057">
                  <c:v>966.199951171875</c:v>
                </c:pt>
                <c:pt idx="10058">
                  <c:v>966.2999877929685</c:v>
                </c:pt>
                <c:pt idx="10059">
                  <c:v>966.3999633789062</c:v>
                </c:pt>
                <c:pt idx="10060">
                  <c:v>966.5</c:v>
                </c:pt>
                <c:pt idx="10061">
                  <c:v>966.5999755859374</c:v>
                </c:pt>
                <c:pt idx="10062">
                  <c:v>966.699951171875</c:v>
                </c:pt>
                <c:pt idx="10063">
                  <c:v>966.7999877929685</c:v>
                </c:pt>
                <c:pt idx="10064">
                  <c:v>966.8999633789062</c:v>
                </c:pt>
                <c:pt idx="10065">
                  <c:v>967.0</c:v>
                </c:pt>
                <c:pt idx="10066">
                  <c:v>967.0999755859374</c:v>
                </c:pt>
                <c:pt idx="10067">
                  <c:v>967.199951171875</c:v>
                </c:pt>
                <c:pt idx="10068">
                  <c:v>967.2999877929685</c:v>
                </c:pt>
                <c:pt idx="10069">
                  <c:v>967.3999633789062</c:v>
                </c:pt>
                <c:pt idx="10070">
                  <c:v>967.5</c:v>
                </c:pt>
                <c:pt idx="10071">
                  <c:v>967.5999755859374</c:v>
                </c:pt>
                <c:pt idx="10072">
                  <c:v>967.699951171875</c:v>
                </c:pt>
                <c:pt idx="10073">
                  <c:v>967.7999877929685</c:v>
                </c:pt>
                <c:pt idx="10074">
                  <c:v>967.8999633789062</c:v>
                </c:pt>
                <c:pt idx="10075">
                  <c:v>968.0</c:v>
                </c:pt>
                <c:pt idx="10076">
                  <c:v>968.0999755859374</c:v>
                </c:pt>
                <c:pt idx="10077">
                  <c:v>968.199951171875</c:v>
                </c:pt>
                <c:pt idx="10078">
                  <c:v>968.2999877929685</c:v>
                </c:pt>
                <c:pt idx="10079">
                  <c:v>968.3999633789062</c:v>
                </c:pt>
                <c:pt idx="10080">
                  <c:v>968.5</c:v>
                </c:pt>
                <c:pt idx="10081">
                  <c:v>968.5999755859374</c:v>
                </c:pt>
                <c:pt idx="10082">
                  <c:v>968.699951171875</c:v>
                </c:pt>
                <c:pt idx="10083">
                  <c:v>968.7999877929685</c:v>
                </c:pt>
                <c:pt idx="10084">
                  <c:v>968.8999633789062</c:v>
                </c:pt>
                <c:pt idx="10085">
                  <c:v>969.0</c:v>
                </c:pt>
                <c:pt idx="10086">
                  <c:v>969.0999755859374</c:v>
                </c:pt>
                <c:pt idx="10087">
                  <c:v>969.199951171875</c:v>
                </c:pt>
                <c:pt idx="10088">
                  <c:v>969.2999877929685</c:v>
                </c:pt>
                <c:pt idx="10089">
                  <c:v>969.3999633789062</c:v>
                </c:pt>
                <c:pt idx="10090">
                  <c:v>969.5</c:v>
                </c:pt>
                <c:pt idx="10091">
                  <c:v>969.5999755859374</c:v>
                </c:pt>
                <c:pt idx="10092">
                  <c:v>969.699951171875</c:v>
                </c:pt>
                <c:pt idx="10093">
                  <c:v>969.7999877929685</c:v>
                </c:pt>
                <c:pt idx="10094">
                  <c:v>969.8999633789062</c:v>
                </c:pt>
                <c:pt idx="10095">
                  <c:v>970.0</c:v>
                </c:pt>
                <c:pt idx="10096">
                  <c:v>970.0999755859374</c:v>
                </c:pt>
                <c:pt idx="10097">
                  <c:v>970.199951171875</c:v>
                </c:pt>
                <c:pt idx="10098">
                  <c:v>970.2999877929685</c:v>
                </c:pt>
                <c:pt idx="10099">
                  <c:v>970.3999633789062</c:v>
                </c:pt>
                <c:pt idx="10100">
                  <c:v>970.5</c:v>
                </c:pt>
                <c:pt idx="10101">
                  <c:v>970.5999755859374</c:v>
                </c:pt>
                <c:pt idx="10102">
                  <c:v>970.699951171875</c:v>
                </c:pt>
                <c:pt idx="10103">
                  <c:v>970.7999877929685</c:v>
                </c:pt>
                <c:pt idx="10104">
                  <c:v>970.8999633789062</c:v>
                </c:pt>
                <c:pt idx="10105">
                  <c:v>971.0</c:v>
                </c:pt>
                <c:pt idx="10106">
                  <c:v>971.0999755859374</c:v>
                </c:pt>
                <c:pt idx="10107">
                  <c:v>971.199951171875</c:v>
                </c:pt>
                <c:pt idx="10108">
                  <c:v>971.2999877929685</c:v>
                </c:pt>
                <c:pt idx="10109">
                  <c:v>971.3999633789062</c:v>
                </c:pt>
                <c:pt idx="10110">
                  <c:v>971.5</c:v>
                </c:pt>
                <c:pt idx="10111">
                  <c:v>971.5999755859374</c:v>
                </c:pt>
                <c:pt idx="10112">
                  <c:v>971.699951171875</c:v>
                </c:pt>
                <c:pt idx="10113">
                  <c:v>971.7999877929685</c:v>
                </c:pt>
                <c:pt idx="10114">
                  <c:v>971.8999633789062</c:v>
                </c:pt>
                <c:pt idx="10115">
                  <c:v>972.0</c:v>
                </c:pt>
                <c:pt idx="10116">
                  <c:v>972.0999755859374</c:v>
                </c:pt>
                <c:pt idx="10117">
                  <c:v>972.199951171875</c:v>
                </c:pt>
                <c:pt idx="10118">
                  <c:v>972.2999877929685</c:v>
                </c:pt>
                <c:pt idx="10119">
                  <c:v>972.3999633789062</c:v>
                </c:pt>
                <c:pt idx="10120">
                  <c:v>972.5</c:v>
                </c:pt>
                <c:pt idx="10121">
                  <c:v>972.5999755859374</c:v>
                </c:pt>
                <c:pt idx="10122">
                  <c:v>972.699951171875</c:v>
                </c:pt>
                <c:pt idx="10123">
                  <c:v>972.7999877929685</c:v>
                </c:pt>
                <c:pt idx="10124">
                  <c:v>972.8999633789062</c:v>
                </c:pt>
                <c:pt idx="10125">
                  <c:v>973.0</c:v>
                </c:pt>
                <c:pt idx="10126">
                  <c:v>973.0999755859374</c:v>
                </c:pt>
                <c:pt idx="10127">
                  <c:v>973.199951171875</c:v>
                </c:pt>
                <c:pt idx="10128">
                  <c:v>973.2999877929685</c:v>
                </c:pt>
                <c:pt idx="10129">
                  <c:v>973.3999633789062</c:v>
                </c:pt>
                <c:pt idx="10130">
                  <c:v>973.5</c:v>
                </c:pt>
                <c:pt idx="10131">
                  <c:v>973.5999755859374</c:v>
                </c:pt>
                <c:pt idx="10132">
                  <c:v>973.699951171875</c:v>
                </c:pt>
                <c:pt idx="10133">
                  <c:v>973.7999877929685</c:v>
                </c:pt>
                <c:pt idx="10134">
                  <c:v>973.8999633789062</c:v>
                </c:pt>
                <c:pt idx="10135">
                  <c:v>974.0</c:v>
                </c:pt>
                <c:pt idx="10136">
                  <c:v>974.0999755859374</c:v>
                </c:pt>
                <c:pt idx="10137">
                  <c:v>974.199951171875</c:v>
                </c:pt>
                <c:pt idx="10138">
                  <c:v>974.2999877929685</c:v>
                </c:pt>
                <c:pt idx="10139">
                  <c:v>974.3999633789062</c:v>
                </c:pt>
                <c:pt idx="10140">
                  <c:v>974.5</c:v>
                </c:pt>
                <c:pt idx="10141">
                  <c:v>974.5999755859374</c:v>
                </c:pt>
                <c:pt idx="10142">
                  <c:v>974.699951171875</c:v>
                </c:pt>
                <c:pt idx="10143">
                  <c:v>974.7999877929685</c:v>
                </c:pt>
                <c:pt idx="10144">
                  <c:v>974.8999633789062</c:v>
                </c:pt>
                <c:pt idx="10145">
                  <c:v>975.0</c:v>
                </c:pt>
                <c:pt idx="10146">
                  <c:v>975.0999755859374</c:v>
                </c:pt>
                <c:pt idx="10147">
                  <c:v>975.199951171875</c:v>
                </c:pt>
                <c:pt idx="10148">
                  <c:v>975.2999877929685</c:v>
                </c:pt>
                <c:pt idx="10149">
                  <c:v>975.3999633789062</c:v>
                </c:pt>
                <c:pt idx="10150">
                  <c:v>975.5</c:v>
                </c:pt>
                <c:pt idx="10151">
                  <c:v>975.5999755859374</c:v>
                </c:pt>
                <c:pt idx="10152">
                  <c:v>975.699951171875</c:v>
                </c:pt>
                <c:pt idx="10153">
                  <c:v>975.7999877929685</c:v>
                </c:pt>
                <c:pt idx="10154">
                  <c:v>975.8999633789062</c:v>
                </c:pt>
                <c:pt idx="10155">
                  <c:v>976.0</c:v>
                </c:pt>
                <c:pt idx="10156">
                  <c:v>976.0999755859374</c:v>
                </c:pt>
                <c:pt idx="10157">
                  <c:v>976.199951171875</c:v>
                </c:pt>
                <c:pt idx="10158">
                  <c:v>976.2999877929685</c:v>
                </c:pt>
                <c:pt idx="10159">
                  <c:v>976.3999633789062</c:v>
                </c:pt>
                <c:pt idx="10160">
                  <c:v>976.5</c:v>
                </c:pt>
                <c:pt idx="10161">
                  <c:v>976.5999755859374</c:v>
                </c:pt>
                <c:pt idx="10162">
                  <c:v>976.699951171875</c:v>
                </c:pt>
                <c:pt idx="10163">
                  <c:v>976.7999877929685</c:v>
                </c:pt>
                <c:pt idx="10164">
                  <c:v>976.8999633789062</c:v>
                </c:pt>
                <c:pt idx="10165">
                  <c:v>977.0</c:v>
                </c:pt>
                <c:pt idx="10166">
                  <c:v>977.0999755859374</c:v>
                </c:pt>
                <c:pt idx="10167">
                  <c:v>977.199951171875</c:v>
                </c:pt>
                <c:pt idx="10168">
                  <c:v>977.2999877929685</c:v>
                </c:pt>
                <c:pt idx="10169">
                  <c:v>977.3999633789062</c:v>
                </c:pt>
                <c:pt idx="10170">
                  <c:v>977.5</c:v>
                </c:pt>
                <c:pt idx="10171">
                  <c:v>977.5999755859374</c:v>
                </c:pt>
                <c:pt idx="10172">
                  <c:v>977.699951171875</c:v>
                </c:pt>
                <c:pt idx="10173">
                  <c:v>977.7999877929685</c:v>
                </c:pt>
                <c:pt idx="10174">
                  <c:v>977.8999633789062</c:v>
                </c:pt>
                <c:pt idx="10175">
                  <c:v>978.0</c:v>
                </c:pt>
                <c:pt idx="10176">
                  <c:v>978.0999755859374</c:v>
                </c:pt>
                <c:pt idx="10177">
                  <c:v>978.199951171875</c:v>
                </c:pt>
                <c:pt idx="10178">
                  <c:v>978.2999877929685</c:v>
                </c:pt>
                <c:pt idx="10179">
                  <c:v>978.3999633789062</c:v>
                </c:pt>
                <c:pt idx="10180">
                  <c:v>978.5</c:v>
                </c:pt>
                <c:pt idx="10181">
                  <c:v>978.5999755859374</c:v>
                </c:pt>
                <c:pt idx="10182">
                  <c:v>978.699951171875</c:v>
                </c:pt>
                <c:pt idx="10183">
                  <c:v>978.7999877929685</c:v>
                </c:pt>
                <c:pt idx="10184">
                  <c:v>978.8999633789062</c:v>
                </c:pt>
                <c:pt idx="10185">
                  <c:v>979.0</c:v>
                </c:pt>
                <c:pt idx="10186">
                  <c:v>979.0999755859374</c:v>
                </c:pt>
                <c:pt idx="10187">
                  <c:v>979.199951171875</c:v>
                </c:pt>
                <c:pt idx="10188">
                  <c:v>979.2999877929685</c:v>
                </c:pt>
                <c:pt idx="10189">
                  <c:v>979.3999633789062</c:v>
                </c:pt>
                <c:pt idx="10190">
                  <c:v>979.5</c:v>
                </c:pt>
                <c:pt idx="10191">
                  <c:v>979.5999755859374</c:v>
                </c:pt>
                <c:pt idx="10192">
                  <c:v>979.699951171875</c:v>
                </c:pt>
                <c:pt idx="10193">
                  <c:v>979.7999877929685</c:v>
                </c:pt>
                <c:pt idx="10194">
                  <c:v>979.8999633789062</c:v>
                </c:pt>
                <c:pt idx="10195">
                  <c:v>980.0</c:v>
                </c:pt>
                <c:pt idx="10196">
                  <c:v>980.0999755859374</c:v>
                </c:pt>
                <c:pt idx="10197">
                  <c:v>980.199951171875</c:v>
                </c:pt>
                <c:pt idx="10198">
                  <c:v>980.2999877929685</c:v>
                </c:pt>
                <c:pt idx="10199">
                  <c:v>980.3999633789062</c:v>
                </c:pt>
                <c:pt idx="10200">
                  <c:v>980.5</c:v>
                </c:pt>
                <c:pt idx="10201">
                  <c:v>980.5999755859374</c:v>
                </c:pt>
                <c:pt idx="10202">
                  <c:v>980.699951171875</c:v>
                </c:pt>
                <c:pt idx="10203">
                  <c:v>980.7999877929685</c:v>
                </c:pt>
                <c:pt idx="10204">
                  <c:v>980.8999633789062</c:v>
                </c:pt>
                <c:pt idx="10205">
                  <c:v>981.0</c:v>
                </c:pt>
                <c:pt idx="10206">
                  <c:v>981.0999755859374</c:v>
                </c:pt>
                <c:pt idx="10207">
                  <c:v>981.199951171875</c:v>
                </c:pt>
                <c:pt idx="10208">
                  <c:v>981.2999877929685</c:v>
                </c:pt>
                <c:pt idx="10209">
                  <c:v>981.3999633789062</c:v>
                </c:pt>
                <c:pt idx="10210">
                  <c:v>981.5</c:v>
                </c:pt>
                <c:pt idx="10211">
                  <c:v>981.5999755859374</c:v>
                </c:pt>
                <c:pt idx="10212">
                  <c:v>981.699951171875</c:v>
                </c:pt>
                <c:pt idx="10213">
                  <c:v>981.7999877929685</c:v>
                </c:pt>
                <c:pt idx="10214">
                  <c:v>981.8999633789062</c:v>
                </c:pt>
                <c:pt idx="10215">
                  <c:v>982.0</c:v>
                </c:pt>
                <c:pt idx="10216">
                  <c:v>982.0999755859374</c:v>
                </c:pt>
                <c:pt idx="10217">
                  <c:v>982.199951171875</c:v>
                </c:pt>
                <c:pt idx="10218">
                  <c:v>982.2999877929685</c:v>
                </c:pt>
                <c:pt idx="10219">
                  <c:v>982.3999633789062</c:v>
                </c:pt>
                <c:pt idx="10220">
                  <c:v>982.5</c:v>
                </c:pt>
                <c:pt idx="10221">
                  <c:v>982.5999755859374</c:v>
                </c:pt>
                <c:pt idx="10222">
                  <c:v>982.699951171875</c:v>
                </c:pt>
                <c:pt idx="10223">
                  <c:v>982.7999877929685</c:v>
                </c:pt>
                <c:pt idx="10224">
                  <c:v>982.8999633789062</c:v>
                </c:pt>
                <c:pt idx="10225">
                  <c:v>983.0</c:v>
                </c:pt>
                <c:pt idx="10226">
                  <c:v>983.0999755859374</c:v>
                </c:pt>
                <c:pt idx="10227">
                  <c:v>983.199951171875</c:v>
                </c:pt>
                <c:pt idx="10228">
                  <c:v>983.2999877929685</c:v>
                </c:pt>
                <c:pt idx="10229">
                  <c:v>983.3999633789062</c:v>
                </c:pt>
                <c:pt idx="10230">
                  <c:v>983.5</c:v>
                </c:pt>
                <c:pt idx="10231">
                  <c:v>983.5999755859374</c:v>
                </c:pt>
                <c:pt idx="10232">
                  <c:v>983.699951171875</c:v>
                </c:pt>
                <c:pt idx="10233">
                  <c:v>983.7999877929685</c:v>
                </c:pt>
                <c:pt idx="10234">
                  <c:v>983.8999633789062</c:v>
                </c:pt>
                <c:pt idx="10235">
                  <c:v>984.0</c:v>
                </c:pt>
                <c:pt idx="10236">
                  <c:v>984.0999755859374</c:v>
                </c:pt>
                <c:pt idx="10237">
                  <c:v>984.199951171875</c:v>
                </c:pt>
                <c:pt idx="10238">
                  <c:v>984.2999267578127</c:v>
                </c:pt>
                <c:pt idx="10239">
                  <c:v>984.4000244140624</c:v>
                </c:pt>
                <c:pt idx="10240">
                  <c:v>984.5</c:v>
                </c:pt>
                <c:pt idx="10241">
                  <c:v>984.5999755859374</c:v>
                </c:pt>
                <c:pt idx="10242">
                  <c:v>984.699951171875</c:v>
                </c:pt>
                <c:pt idx="10243">
                  <c:v>984.7999267578127</c:v>
                </c:pt>
                <c:pt idx="10244">
                  <c:v>984.9000244140624</c:v>
                </c:pt>
                <c:pt idx="10245">
                  <c:v>985.0</c:v>
                </c:pt>
                <c:pt idx="10246">
                  <c:v>985.0999755859374</c:v>
                </c:pt>
                <c:pt idx="10247">
                  <c:v>985.199951171875</c:v>
                </c:pt>
                <c:pt idx="10248">
                  <c:v>985.2999267578127</c:v>
                </c:pt>
                <c:pt idx="10249">
                  <c:v>985.4000244140624</c:v>
                </c:pt>
                <c:pt idx="10250">
                  <c:v>985.5</c:v>
                </c:pt>
                <c:pt idx="10251">
                  <c:v>985.5999755859374</c:v>
                </c:pt>
                <c:pt idx="10252">
                  <c:v>985.699951171875</c:v>
                </c:pt>
                <c:pt idx="10253">
                  <c:v>985.7999267578127</c:v>
                </c:pt>
                <c:pt idx="10254">
                  <c:v>985.9000244140624</c:v>
                </c:pt>
                <c:pt idx="10255">
                  <c:v>986.0</c:v>
                </c:pt>
                <c:pt idx="10256">
                  <c:v>986.0999755859374</c:v>
                </c:pt>
                <c:pt idx="10257">
                  <c:v>986.199951171875</c:v>
                </c:pt>
                <c:pt idx="10258">
                  <c:v>986.2999267578127</c:v>
                </c:pt>
                <c:pt idx="10259">
                  <c:v>986.4000244140624</c:v>
                </c:pt>
                <c:pt idx="10260">
                  <c:v>986.5</c:v>
                </c:pt>
                <c:pt idx="10261">
                  <c:v>986.5999755859374</c:v>
                </c:pt>
                <c:pt idx="10262">
                  <c:v>986.699951171875</c:v>
                </c:pt>
                <c:pt idx="10263">
                  <c:v>986.7999267578127</c:v>
                </c:pt>
                <c:pt idx="10264">
                  <c:v>986.9000244140624</c:v>
                </c:pt>
                <c:pt idx="10265">
                  <c:v>987.0</c:v>
                </c:pt>
                <c:pt idx="10266">
                  <c:v>987.0999755859374</c:v>
                </c:pt>
                <c:pt idx="10267">
                  <c:v>987.199951171875</c:v>
                </c:pt>
                <c:pt idx="10268">
                  <c:v>987.2999267578127</c:v>
                </c:pt>
                <c:pt idx="10269">
                  <c:v>987.4000244140624</c:v>
                </c:pt>
                <c:pt idx="10270">
                  <c:v>987.5</c:v>
                </c:pt>
                <c:pt idx="10271">
                  <c:v>987.5999755859374</c:v>
                </c:pt>
                <c:pt idx="10272">
                  <c:v>987.699951171875</c:v>
                </c:pt>
                <c:pt idx="10273">
                  <c:v>987.7999267578127</c:v>
                </c:pt>
                <c:pt idx="10274">
                  <c:v>987.9000244140624</c:v>
                </c:pt>
                <c:pt idx="10275">
                  <c:v>988.0</c:v>
                </c:pt>
                <c:pt idx="10276">
                  <c:v>988.0999755859374</c:v>
                </c:pt>
                <c:pt idx="10277">
                  <c:v>988.199951171875</c:v>
                </c:pt>
                <c:pt idx="10278">
                  <c:v>988.2999267578127</c:v>
                </c:pt>
                <c:pt idx="10279">
                  <c:v>988.4000244140624</c:v>
                </c:pt>
                <c:pt idx="10280">
                  <c:v>988.5</c:v>
                </c:pt>
                <c:pt idx="10281">
                  <c:v>988.5999755859374</c:v>
                </c:pt>
                <c:pt idx="10282">
                  <c:v>988.699951171875</c:v>
                </c:pt>
                <c:pt idx="10283">
                  <c:v>988.7999267578127</c:v>
                </c:pt>
                <c:pt idx="10284">
                  <c:v>988.9000244140624</c:v>
                </c:pt>
                <c:pt idx="10285">
                  <c:v>989.0</c:v>
                </c:pt>
                <c:pt idx="10286">
                  <c:v>989.0999755859374</c:v>
                </c:pt>
                <c:pt idx="10287">
                  <c:v>989.199951171875</c:v>
                </c:pt>
                <c:pt idx="10288">
                  <c:v>989.2999267578127</c:v>
                </c:pt>
                <c:pt idx="10289">
                  <c:v>989.4000244140624</c:v>
                </c:pt>
                <c:pt idx="10290">
                  <c:v>989.5</c:v>
                </c:pt>
                <c:pt idx="10291">
                  <c:v>989.5999755859374</c:v>
                </c:pt>
                <c:pt idx="10292">
                  <c:v>989.699951171875</c:v>
                </c:pt>
                <c:pt idx="10293">
                  <c:v>989.7999267578127</c:v>
                </c:pt>
                <c:pt idx="10294">
                  <c:v>989.9000244140624</c:v>
                </c:pt>
                <c:pt idx="10295">
                  <c:v>990.0</c:v>
                </c:pt>
                <c:pt idx="10296">
                  <c:v>990.0999755859374</c:v>
                </c:pt>
                <c:pt idx="10297">
                  <c:v>990.199951171875</c:v>
                </c:pt>
                <c:pt idx="10298">
                  <c:v>990.2999267578127</c:v>
                </c:pt>
                <c:pt idx="10299">
                  <c:v>990.4000244140624</c:v>
                </c:pt>
                <c:pt idx="10300">
                  <c:v>990.5</c:v>
                </c:pt>
                <c:pt idx="10301">
                  <c:v>990.5999755859374</c:v>
                </c:pt>
                <c:pt idx="10302">
                  <c:v>990.699951171875</c:v>
                </c:pt>
                <c:pt idx="10303">
                  <c:v>990.7999267578127</c:v>
                </c:pt>
                <c:pt idx="10304">
                  <c:v>990.9000244140624</c:v>
                </c:pt>
                <c:pt idx="10305">
                  <c:v>991.0</c:v>
                </c:pt>
                <c:pt idx="10306">
                  <c:v>991.0999755859374</c:v>
                </c:pt>
                <c:pt idx="10307">
                  <c:v>991.199951171875</c:v>
                </c:pt>
                <c:pt idx="10308">
                  <c:v>991.2999267578127</c:v>
                </c:pt>
                <c:pt idx="10309">
                  <c:v>991.4000244140624</c:v>
                </c:pt>
                <c:pt idx="10310">
                  <c:v>991.5</c:v>
                </c:pt>
                <c:pt idx="10311">
                  <c:v>991.5999755859374</c:v>
                </c:pt>
                <c:pt idx="10312">
                  <c:v>991.699951171875</c:v>
                </c:pt>
                <c:pt idx="10313">
                  <c:v>991.7999267578127</c:v>
                </c:pt>
                <c:pt idx="10314">
                  <c:v>991.9000244140624</c:v>
                </c:pt>
                <c:pt idx="10315">
                  <c:v>992.0</c:v>
                </c:pt>
                <c:pt idx="10316">
                  <c:v>992.0999755859374</c:v>
                </c:pt>
                <c:pt idx="10317">
                  <c:v>992.199951171875</c:v>
                </c:pt>
                <c:pt idx="10318">
                  <c:v>992.2999267578127</c:v>
                </c:pt>
                <c:pt idx="10319">
                  <c:v>992.4000244140624</c:v>
                </c:pt>
                <c:pt idx="10320">
                  <c:v>992.5</c:v>
                </c:pt>
                <c:pt idx="10321">
                  <c:v>992.5999755859374</c:v>
                </c:pt>
                <c:pt idx="10322">
                  <c:v>992.699951171875</c:v>
                </c:pt>
                <c:pt idx="10323">
                  <c:v>992.7999267578127</c:v>
                </c:pt>
                <c:pt idx="10324">
                  <c:v>992.9000244140624</c:v>
                </c:pt>
                <c:pt idx="10325">
                  <c:v>993.0</c:v>
                </c:pt>
                <c:pt idx="10326">
                  <c:v>993.0999755859374</c:v>
                </c:pt>
                <c:pt idx="10327">
                  <c:v>993.199951171875</c:v>
                </c:pt>
                <c:pt idx="10328">
                  <c:v>993.2999267578127</c:v>
                </c:pt>
                <c:pt idx="10329">
                  <c:v>993.4000244140624</c:v>
                </c:pt>
                <c:pt idx="10330">
                  <c:v>993.5</c:v>
                </c:pt>
                <c:pt idx="10331">
                  <c:v>993.5999755859374</c:v>
                </c:pt>
                <c:pt idx="10332">
                  <c:v>993.699951171875</c:v>
                </c:pt>
                <c:pt idx="10333">
                  <c:v>993.7999267578127</c:v>
                </c:pt>
                <c:pt idx="10334">
                  <c:v>993.9000244140624</c:v>
                </c:pt>
                <c:pt idx="10335">
                  <c:v>994.0</c:v>
                </c:pt>
                <c:pt idx="10336">
                  <c:v>994.0999755859374</c:v>
                </c:pt>
                <c:pt idx="10337">
                  <c:v>994.199951171875</c:v>
                </c:pt>
                <c:pt idx="10338">
                  <c:v>994.2999267578127</c:v>
                </c:pt>
                <c:pt idx="10339">
                  <c:v>994.4000244140624</c:v>
                </c:pt>
                <c:pt idx="10340">
                  <c:v>994.5</c:v>
                </c:pt>
                <c:pt idx="10341">
                  <c:v>994.5999755859374</c:v>
                </c:pt>
                <c:pt idx="10342">
                  <c:v>994.699951171875</c:v>
                </c:pt>
                <c:pt idx="10343">
                  <c:v>994.7999267578127</c:v>
                </c:pt>
                <c:pt idx="10344">
                  <c:v>994.9000244140624</c:v>
                </c:pt>
                <c:pt idx="10345">
                  <c:v>995.0</c:v>
                </c:pt>
                <c:pt idx="10346">
                  <c:v>995.0999755859374</c:v>
                </c:pt>
                <c:pt idx="10347">
                  <c:v>995.199951171875</c:v>
                </c:pt>
                <c:pt idx="10348">
                  <c:v>995.2999267578127</c:v>
                </c:pt>
                <c:pt idx="10349">
                  <c:v>995.4000244140624</c:v>
                </c:pt>
                <c:pt idx="10350">
                  <c:v>995.5</c:v>
                </c:pt>
                <c:pt idx="10351">
                  <c:v>995.5999755859374</c:v>
                </c:pt>
                <c:pt idx="10352">
                  <c:v>995.699951171875</c:v>
                </c:pt>
                <c:pt idx="10353">
                  <c:v>995.7999267578127</c:v>
                </c:pt>
                <c:pt idx="10354">
                  <c:v>995.9000244140624</c:v>
                </c:pt>
                <c:pt idx="10355">
                  <c:v>996.0</c:v>
                </c:pt>
                <c:pt idx="10356">
                  <c:v>996.0999755859374</c:v>
                </c:pt>
                <c:pt idx="10357">
                  <c:v>996.199951171875</c:v>
                </c:pt>
                <c:pt idx="10358">
                  <c:v>996.2999267578127</c:v>
                </c:pt>
                <c:pt idx="10359">
                  <c:v>996.4000244140624</c:v>
                </c:pt>
                <c:pt idx="10360">
                  <c:v>996.5</c:v>
                </c:pt>
                <c:pt idx="10361">
                  <c:v>996.5999755859374</c:v>
                </c:pt>
                <c:pt idx="10362">
                  <c:v>996.699951171875</c:v>
                </c:pt>
                <c:pt idx="10363">
                  <c:v>996.7999267578127</c:v>
                </c:pt>
                <c:pt idx="10364">
                  <c:v>996.9000244140624</c:v>
                </c:pt>
                <c:pt idx="10365">
                  <c:v>997.0</c:v>
                </c:pt>
                <c:pt idx="10366">
                  <c:v>997.0999755859374</c:v>
                </c:pt>
                <c:pt idx="10367">
                  <c:v>997.199951171875</c:v>
                </c:pt>
                <c:pt idx="10368">
                  <c:v>997.2999267578127</c:v>
                </c:pt>
                <c:pt idx="10369">
                  <c:v>997.4000244140624</c:v>
                </c:pt>
                <c:pt idx="10370">
                  <c:v>997.5</c:v>
                </c:pt>
                <c:pt idx="10371">
                  <c:v>997.5999755859374</c:v>
                </c:pt>
                <c:pt idx="10372">
                  <c:v>997.699951171875</c:v>
                </c:pt>
                <c:pt idx="10373">
                  <c:v>997.7999267578127</c:v>
                </c:pt>
                <c:pt idx="10374">
                  <c:v>997.9000244140624</c:v>
                </c:pt>
                <c:pt idx="10375">
                  <c:v>998.0</c:v>
                </c:pt>
                <c:pt idx="10376">
                  <c:v>998.0999755859374</c:v>
                </c:pt>
                <c:pt idx="10377">
                  <c:v>998.199951171875</c:v>
                </c:pt>
                <c:pt idx="10378">
                  <c:v>998.2999267578127</c:v>
                </c:pt>
                <c:pt idx="10379">
                  <c:v>998.4000244140624</c:v>
                </c:pt>
                <c:pt idx="10380">
                  <c:v>998.5</c:v>
                </c:pt>
                <c:pt idx="10381">
                  <c:v>998.5999755859374</c:v>
                </c:pt>
                <c:pt idx="10382">
                  <c:v>998.699951171875</c:v>
                </c:pt>
                <c:pt idx="10383">
                  <c:v>998.7999267578127</c:v>
                </c:pt>
                <c:pt idx="10384">
                  <c:v>998.9000244140624</c:v>
                </c:pt>
                <c:pt idx="10385">
                  <c:v>999.0</c:v>
                </c:pt>
                <c:pt idx="10386">
                  <c:v>999.0999755859374</c:v>
                </c:pt>
                <c:pt idx="10387">
                  <c:v>999.199951171875</c:v>
                </c:pt>
                <c:pt idx="10388">
                  <c:v>999.2999267578127</c:v>
                </c:pt>
                <c:pt idx="10389">
                  <c:v>999.4000244140624</c:v>
                </c:pt>
                <c:pt idx="10390">
                  <c:v>999.5</c:v>
                </c:pt>
                <c:pt idx="10391">
                  <c:v>999.5999755859374</c:v>
                </c:pt>
                <c:pt idx="10392">
                  <c:v>999.699951171875</c:v>
                </c:pt>
                <c:pt idx="10393">
                  <c:v>999.7999267578127</c:v>
                </c:pt>
                <c:pt idx="10394">
                  <c:v>999.9000244140624</c:v>
                </c:pt>
                <c:pt idx="10395">
                  <c:v>1000.0</c:v>
                </c:pt>
                <c:pt idx="10396">
                  <c:v>1000.099975585937</c:v>
                </c:pt>
                <c:pt idx="10397">
                  <c:v>1000.199951171875</c:v>
                </c:pt>
                <c:pt idx="10398">
                  <c:v>1000.299926757812</c:v>
                </c:pt>
                <c:pt idx="10399">
                  <c:v>1000.400024414062</c:v>
                </c:pt>
                <c:pt idx="10400">
                  <c:v>1000.5</c:v>
                </c:pt>
                <c:pt idx="10401">
                  <c:v>1000.599975585937</c:v>
                </c:pt>
                <c:pt idx="10402">
                  <c:v>1000.699951171875</c:v>
                </c:pt>
                <c:pt idx="10403">
                  <c:v>1000.799926757812</c:v>
                </c:pt>
                <c:pt idx="10404">
                  <c:v>1000.900024414062</c:v>
                </c:pt>
                <c:pt idx="10405">
                  <c:v>1001.0</c:v>
                </c:pt>
                <c:pt idx="10406">
                  <c:v>1001.099975585937</c:v>
                </c:pt>
                <c:pt idx="10407">
                  <c:v>1001.199951171875</c:v>
                </c:pt>
                <c:pt idx="10408">
                  <c:v>1001.299926757812</c:v>
                </c:pt>
                <c:pt idx="10409">
                  <c:v>1001.400024414062</c:v>
                </c:pt>
                <c:pt idx="10410">
                  <c:v>1001.5</c:v>
                </c:pt>
                <c:pt idx="10411">
                  <c:v>1001.599975585937</c:v>
                </c:pt>
                <c:pt idx="10412">
                  <c:v>1001.699951171875</c:v>
                </c:pt>
                <c:pt idx="10413">
                  <c:v>1001.799926757812</c:v>
                </c:pt>
                <c:pt idx="10414">
                  <c:v>1001.900024414062</c:v>
                </c:pt>
                <c:pt idx="10415">
                  <c:v>1002.0</c:v>
                </c:pt>
                <c:pt idx="10416">
                  <c:v>1002.099975585937</c:v>
                </c:pt>
                <c:pt idx="10417">
                  <c:v>1002.199951171875</c:v>
                </c:pt>
                <c:pt idx="10418">
                  <c:v>1002.299926757812</c:v>
                </c:pt>
                <c:pt idx="10419">
                  <c:v>1002.400024414062</c:v>
                </c:pt>
                <c:pt idx="10420">
                  <c:v>1002.5</c:v>
                </c:pt>
                <c:pt idx="10421">
                  <c:v>1002.599975585937</c:v>
                </c:pt>
                <c:pt idx="10422">
                  <c:v>1002.699951171875</c:v>
                </c:pt>
                <c:pt idx="10423">
                  <c:v>1002.799926757812</c:v>
                </c:pt>
                <c:pt idx="10424">
                  <c:v>1002.900024414062</c:v>
                </c:pt>
                <c:pt idx="10425">
                  <c:v>1003.0</c:v>
                </c:pt>
                <c:pt idx="10426">
                  <c:v>1003.099975585937</c:v>
                </c:pt>
                <c:pt idx="10427">
                  <c:v>1003.199951171875</c:v>
                </c:pt>
                <c:pt idx="10428">
                  <c:v>1003.299926757812</c:v>
                </c:pt>
                <c:pt idx="10429">
                  <c:v>1003.400024414062</c:v>
                </c:pt>
                <c:pt idx="10430">
                  <c:v>1003.5</c:v>
                </c:pt>
                <c:pt idx="10431">
                  <c:v>1003.599975585937</c:v>
                </c:pt>
                <c:pt idx="10432">
                  <c:v>1003.699951171875</c:v>
                </c:pt>
                <c:pt idx="10433">
                  <c:v>1003.799926757812</c:v>
                </c:pt>
                <c:pt idx="10434">
                  <c:v>1003.900024414062</c:v>
                </c:pt>
                <c:pt idx="10435">
                  <c:v>1004.0</c:v>
                </c:pt>
                <c:pt idx="10436">
                  <c:v>1004.099975585937</c:v>
                </c:pt>
                <c:pt idx="10437">
                  <c:v>1004.199951171875</c:v>
                </c:pt>
                <c:pt idx="10438">
                  <c:v>1004.299926757812</c:v>
                </c:pt>
                <c:pt idx="10439">
                  <c:v>1004.400024414062</c:v>
                </c:pt>
                <c:pt idx="10440">
                  <c:v>1004.5</c:v>
                </c:pt>
                <c:pt idx="10441">
                  <c:v>1004.599975585937</c:v>
                </c:pt>
                <c:pt idx="10442">
                  <c:v>1004.699951171875</c:v>
                </c:pt>
                <c:pt idx="10443">
                  <c:v>1004.799926757812</c:v>
                </c:pt>
                <c:pt idx="10444">
                  <c:v>1004.900024414062</c:v>
                </c:pt>
                <c:pt idx="10445">
                  <c:v>1005.0</c:v>
                </c:pt>
                <c:pt idx="10446">
                  <c:v>1005.099975585937</c:v>
                </c:pt>
                <c:pt idx="10447">
                  <c:v>1005.199951171875</c:v>
                </c:pt>
                <c:pt idx="10448">
                  <c:v>1005.299926757812</c:v>
                </c:pt>
                <c:pt idx="10449">
                  <c:v>1005.400024414062</c:v>
                </c:pt>
                <c:pt idx="10450">
                  <c:v>1005.5</c:v>
                </c:pt>
                <c:pt idx="10451">
                  <c:v>1005.599975585937</c:v>
                </c:pt>
                <c:pt idx="10452">
                  <c:v>1005.699951171875</c:v>
                </c:pt>
                <c:pt idx="10453">
                  <c:v>1005.799926757812</c:v>
                </c:pt>
                <c:pt idx="10454">
                  <c:v>1005.900024414062</c:v>
                </c:pt>
                <c:pt idx="10455">
                  <c:v>1006.0</c:v>
                </c:pt>
                <c:pt idx="10456">
                  <c:v>1006.099975585937</c:v>
                </c:pt>
                <c:pt idx="10457">
                  <c:v>1006.199951171875</c:v>
                </c:pt>
                <c:pt idx="10458">
                  <c:v>1006.299926757812</c:v>
                </c:pt>
                <c:pt idx="10459">
                  <c:v>1006.400024414062</c:v>
                </c:pt>
                <c:pt idx="10460">
                  <c:v>1006.5</c:v>
                </c:pt>
                <c:pt idx="10461">
                  <c:v>1006.599975585937</c:v>
                </c:pt>
                <c:pt idx="10462">
                  <c:v>1006.699951171875</c:v>
                </c:pt>
                <c:pt idx="10463">
                  <c:v>1006.799926757812</c:v>
                </c:pt>
                <c:pt idx="10464">
                  <c:v>1006.900024414062</c:v>
                </c:pt>
                <c:pt idx="10465">
                  <c:v>1007.0</c:v>
                </c:pt>
                <c:pt idx="10466">
                  <c:v>1007.099975585937</c:v>
                </c:pt>
                <c:pt idx="10467">
                  <c:v>1007.199951171875</c:v>
                </c:pt>
                <c:pt idx="10468">
                  <c:v>1007.299926757812</c:v>
                </c:pt>
                <c:pt idx="10469">
                  <c:v>1007.400024414062</c:v>
                </c:pt>
                <c:pt idx="10470">
                  <c:v>1007.5</c:v>
                </c:pt>
                <c:pt idx="10471">
                  <c:v>1007.599975585937</c:v>
                </c:pt>
                <c:pt idx="10472">
                  <c:v>1007.699951171875</c:v>
                </c:pt>
                <c:pt idx="10473">
                  <c:v>1007.799926757812</c:v>
                </c:pt>
                <c:pt idx="10474">
                  <c:v>1007.900024414062</c:v>
                </c:pt>
                <c:pt idx="10475">
                  <c:v>1008.0</c:v>
                </c:pt>
                <c:pt idx="10476">
                  <c:v>1008.099975585937</c:v>
                </c:pt>
                <c:pt idx="10477">
                  <c:v>1008.199951171875</c:v>
                </c:pt>
                <c:pt idx="10478">
                  <c:v>1008.299926757812</c:v>
                </c:pt>
                <c:pt idx="10479">
                  <c:v>1008.400024414062</c:v>
                </c:pt>
                <c:pt idx="10480">
                  <c:v>1008.5</c:v>
                </c:pt>
                <c:pt idx="10481">
                  <c:v>1008.599975585937</c:v>
                </c:pt>
                <c:pt idx="10482">
                  <c:v>1008.699951171875</c:v>
                </c:pt>
                <c:pt idx="10483">
                  <c:v>1008.799926757812</c:v>
                </c:pt>
                <c:pt idx="10484">
                  <c:v>1008.900024414062</c:v>
                </c:pt>
                <c:pt idx="10485">
                  <c:v>1009.0</c:v>
                </c:pt>
                <c:pt idx="10486">
                  <c:v>1009.099975585937</c:v>
                </c:pt>
                <c:pt idx="10487">
                  <c:v>1009.199951171875</c:v>
                </c:pt>
                <c:pt idx="10488">
                  <c:v>1009.299926757812</c:v>
                </c:pt>
                <c:pt idx="10489">
                  <c:v>1009.400024414062</c:v>
                </c:pt>
                <c:pt idx="10490">
                  <c:v>1009.5</c:v>
                </c:pt>
                <c:pt idx="10491">
                  <c:v>1009.599975585937</c:v>
                </c:pt>
                <c:pt idx="10492">
                  <c:v>1009.699951171875</c:v>
                </c:pt>
                <c:pt idx="10493">
                  <c:v>1009.799926757812</c:v>
                </c:pt>
                <c:pt idx="10494">
                  <c:v>1009.900024414062</c:v>
                </c:pt>
                <c:pt idx="10495">
                  <c:v>1010.0</c:v>
                </c:pt>
                <c:pt idx="10496">
                  <c:v>1010.099975585937</c:v>
                </c:pt>
                <c:pt idx="10497">
                  <c:v>1010.199951171875</c:v>
                </c:pt>
                <c:pt idx="10498">
                  <c:v>1010.299926757812</c:v>
                </c:pt>
                <c:pt idx="10499">
                  <c:v>1010.400024414062</c:v>
                </c:pt>
                <c:pt idx="10500">
                  <c:v>1010.5</c:v>
                </c:pt>
                <c:pt idx="10501">
                  <c:v>1010.599975585937</c:v>
                </c:pt>
                <c:pt idx="10502">
                  <c:v>1010.699951171875</c:v>
                </c:pt>
                <c:pt idx="10503">
                  <c:v>1010.799926757812</c:v>
                </c:pt>
                <c:pt idx="10504">
                  <c:v>1010.900024414062</c:v>
                </c:pt>
                <c:pt idx="10505">
                  <c:v>1011.0</c:v>
                </c:pt>
                <c:pt idx="10506">
                  <c:v>1011.099975585937</c:v>
                </c:pt>
                <c:pt idx="10507">
                  <c:v>1011.199951171875</c:v>
                </c:pt>
                <c:pt idx="10508">
                  <c:v>1011.299926757812</c:v>
                </c:pt>
                <c:pt idx="10509">
                  <c:v>1011.400024414062</c:v>
                </c:pt>
                <c:pt idx="10510">
                  <c:v>1011.5</c:v>
                </c:pt>
                <c:pt idx="10511">
                  <c:v>1011.599975585937</c:v>
                </c:pt>
                <c:pt idx="10512">
                  <c:v>1011.699951171875</c:v>
                </c:pt>
                <c:pt idx="10513">
                  <c:v>1011.799926757812</c:v>
                </c:pt>
                <c:pt idx="10514">
                  <c:v>1011.900024414062</c:v>
                </c:pt>
                <c:pt idx="10515">
                  <c:v>1012.0</c:v>
                </c:pt>
                <c:pt idx="10516">
                  <c:v>1012.099975585937</c:v>
                </c:pt>
                <c:pt idx="10517">
                  <c:v>1012.199951171875</c:v>
                </c:pt>
                <c:pt idx="10518">
                  <c:v>1012.299926757812</c:v>
                </c:pt>
                <c:pt idx="10519">
                  <c:v>1012.400024414062</c:v>
                </c:pt>
                <c:pt idx="10520">
                  <c:v>1012.5</c:v>
                </c:pt>
                <c:pt idx="10521">
                  <c:v>1012.599975585937</c:v>
                </c:pt>
                <c:pt idx="10522">
                  <c:v>1012.699951171875</c:v>
                </c:pt>
                <c:pt idx="10523">
                  <c:v>1012.799926757812</c:v>
                </c:pt>
                <c:pt idx="10524">
                  <c:v>1012.900024414062</c:v>
                </c:pt>
                <c:pt idx="10525">
                  <c:v>1013.0</c:v>
                </c:pt>
                <c:pt idx="10526">
                  <c:v>1013.099975585937</c:v>
                </c:pt>
                <c:pt idx="10527">
                  <c:v>1013.199951171875</c:v>
                </c:pt>
                <c:pt idx="10528">
                  <c:v>1013.299926757812</c:v>
                </c:pt>
                <c:pt idx="10529">
                  <c:v>1013.400024414062</c:v>
                </c:pt>
                <c:pt idx="10530">
                  <c:v>1013.5</c:v>
                </c:pt>
                <c:pt idx="10531">
                  <c:v>1013.599975585937</c:v>
                </c:pt>
                <c:pt idx="10532">
                  <c:v>1013.699951171875</c:v>
                </c:pt>
                <c:pt idx="10533">
                  <c:v>1013.799926757812</c:v>
                </c:pt>
                <c:pt idx="10534">
                  <c:v>1013.900024414062</c:v>
                </c:pt>
                <c:pt idx="10535">
                  <c:v>1014.0</c:v>
                </c:pt>
                <c:pt idx="10536">
                  <c:v>1014.099975585937</c:v>
                </c:pt>
                <c:pt idx="10537">
                  <c:v>1014.199951171875</c:v>
                </c:pt>
                <c:pt idx="10538">
                  <c:v>1014.299926757812</c:v>
                </c:pt>
                <c:pt idx="10539">
                  <c:v>1014.400024414062</c:v>
                </c:pt>
                <c:pt idx="10540">
                  <c:v>1014.5</c:v>
                </c:pt>
                <c:pt idx="10541">
                  <c:v>1014.599975585937</c:v>
                </c:pt>
                <c:pt idx="10542">
                  <c:v>1014.699951171875</c:v>
                </c:pt>
                <c:pt idx="10543">
                  <c:v>1014.799926757812</c:v>
                </c:pt>
                <c:pt idx="10544">
                  <c:v>1014.900024414062</c:v>
                </c:pt>
                <c:pt idx="10545">
                  <c:v>1015.0</c:v>
                </c:pt>
                <c:pt idx="10546">
                  <c:v>1015.099975585937</c:v>
                </c:pt>
                <c:pt idx="10547">
                  <c:v>1015.199951171875</c:v>
                </c:pt>
                <c:pt idx="10548">
                  <c:v>1015.299926757812</c:v>
                </c:pt>
                <c:pt idx="10549">
                  <c:v>1015.400024414062</c:v>
                </c:pt>
                <c:pt idx="10550">
                  <c:v>1015.5</c:v>
                </c:pt>
                <c:pt idx="10551">
                  <c:v>1015.599975585937</c:v>
                </c:pt>
                <c:pt idx="10552">
                  <c:v>1015.699951171875</c:v>
                </c:pt>
                <c:pt idx="10553">
                  <c:v>1015.799926757812</c:v>
                </c:pt>
                <c:pt idx="10554">
                  <c:v>1015.900024414062</c:v>
                </c:pt>
                <c:pt idx="10555">
                  <c:v>1016.0</c:v>
                </c:pt>
                <c:pt idx="10556">
                  <c:v>1016.099975585937</c:v>
                </c:pt>
                <c:pt idx="10557">
                  <c:v>1016.199951171875</c:v>
                </c:pt>
                <c:pt idx="10558">
                  <c:v>1016.299926757812</c:v>
                </c:pt>
                <c:pt idx="10559">
                  <c:v>1016.400024414062</c:v>
                </c:pt>
                <c:pt idx="10560">
                  <c:v>1016.5</c:v>
                </c:pt>
                <c:pt idx="10561">
                  <c:v>1016.599975585937</c:v>
                </c:pt>
                <c:pt idx="10562">
                  <c:v>1016.699951171875</c:v>
                </c:pt>
                <c:pt idx="10563">
                  <c:v>1016.799926757812</c:v>
                </c:pt>
                <c:pt idx="10564">
                  <c:v>1016.900024414062</c:v>
                </c:pt>
                <c:pt idx="10565">
                  <c:v>1017.0</c:v>
                </c:pt>
                <c:pt idx="10566">
                  <c:v>1017.099975585937</c:v>
                </c:pt>
                <c:pt idx="10567">
                  <c:v>1017.199951171875</c:v>
                </c:pt>
                <c:pt idx="10568">
                  <c:v>1017.299926757812</c:v>
                </c:pt>
                <c:pt idx="10569">
                  <c:v>1017.400024414062</c:v>
                </c:pt>
                <c:pt idx="10570">
                  <c:v>1017.5</c:v>
                </c:pt>
                <c:pt idx="10571">
                  <c:v>1017.599975585937</c:v>
                </c:pt>
                <c:pt idx="10572">
                  <c:v>1017.699951171875</c:v>
                </c:pt>
                <c:pt idx="10573">
                  <c:v>1017.799926757812</c:v>
                </c:pt>
                <c:pt idx="10574">
                  <c:v>1017.900024414062</c:v>
                </c:pt>
                <c:pt idx="10575">
                  <c:v>1018.0</c:v>
                </c:pt>
                <c:pt idx="10576">
                  <c:v>1018.099975585937</c:v>
                </c:pt>
                <c:pt idx="10577">
                  <c:v>1018.199951171875</c:v>
                </c:pt>
                <c:pt idx="10578">
                  <c:v>1018.299926757812</c:v>
                </c:pt>
                <c:pt idx="10579">
                  <c:v>1018.400024414062</c:v>
                </c:pt>
                <c:pt idx="10580">
                  <c:v>1018.5</c:v>
                </c:pt>
                <c:pt idx="10581">
                  <c:v>1018.599975585937</c:v>
                </c:pt>
                <c:pt idx="10582">
                  <c:v>1018.699951171875</c:v>
                </c:pt>
                <c:pt idx="10583">
                  <c:v>1018.799926757812</c:v>
                </c:pt>
                <c:pt idx="10584">
                  <c:v>1018.900024414062</c:v>
                </c:pt>
                <c:pt idx="10585">
                  <c:v>1019.0</c:v>
                </c:pt>
                <c:pt idx="10586">
                  <c:v>1019.099975585937</c:v>
                </c:pt>
                <c:pt idx="10587">
                  <c:v>1019.199951171875</c:v>
                </c:pt>
                <c:pt idx="10588">
                  <c:v>1019.299926757812</c:v>
                </c:pt>
                <c:pt idx="10589">
                  <c:v>1019.400024414062</c:v>
                </c:pt>
                <c:pt idx="10590">
                  <c:v>1019.5</c:v>
                </c:pt>
                <c:pt idx="10591">
                  <c:v>1019.599975585937</c:v>
                </c:pt>
                <c:pt idx="10592">
                  <c:v>1019.699951171875</c:v>
                </c:pt>
                <c:pt idx="10593">
                  <c:v>1019.799926757812</c:v>
                </c:pt>
                <c:pt idx="10594">
                  <c:v>1019.900024414062</c:v>
                </c:pt>
                <c:pt idx="10595">
                  <c:v>1020.0</c:v>
                </c:pt>
                <c:pt idx="10596">
                  <c:v>1020.099975585937</c:v>
                </c:pt>
                <c:pt idx="10597">
                  <c:v>1020.199951171875</c:v>
                </c:pt>
                <c:pt idx="10598">
                  <c:v>1020.299926757812</c:v>
                </c:pt>
                <c:pt idx="10599">
                  <c:v>1020.400024414062</c:v>
                </c:pt>
                <c:pt idx="10600">
                  <c:v>1020.5</c:v>
                </c:pt>
                <c:pt idx="10601">
                  <c:v>1020.599975585937</c:v>
                </c:pt>
                <c:pt idx="10602">
                  <c:v>1020.699951171875</c:v>
                </c:pt>
                <c:pt idx="10603">
                  <c:v>1020.799926757812</c:v>
                </c:pt>
                <c:pt idx="10604">
                  <c:v>1020.900024414062</c:v>
                </c:pt>
                <c:pt idx="10605">
                  <c:v>1021.0</c:v>
                </c:pt>
                <c:pt idx="10606">
                  <c:v>1021.099975585937</c:v>
                </c:pt>
                <c:pt idx="10607">
                  <c:v>1021.199951171875</c:v>
                </c:pt>
                <c:pt idx="10608">
                  <c:v>1021.299926757812</c:v>
                </c:pt>
                <c:pt idx="10609">
                  <c:v>1021.400024414062</c:v>
                </c:pt>
                <c:pt idx="10610">
                  <c:v>1021.5</c:v>
                </c:pt>
                <c:pt idx="10611">
                  <c:v>1021.599975585937</c:v>
                </c:pt>
                <c:pt idx="10612">
                  <c:v>1021.699951171875</c:v>
                </c:pt>
                <c:pt idx="10613">
                  <c:v>1021.799926757812</c:v>
                </c:pt>
                <c:pt idx="10614">
                  <c:v>1021.900024414062</c:v>
                </c:pt>
                <c:pt idx="10615">
                  <c:v>1022.0</c:v>
                </c:pt>
                <c:pt idx="10616">
                  <c:v>1022.099975585937</c:v>
                </c:pt>
                <c:pt idx="10617">
                  <c:v>1022.199951171875</c:v>
                </c:pt>
                <c:pt idx="10618">
                  <c:v>1022.299926757812</c:v>
                </c:pt>
                <c:pt idx="10619">
                  <c:v>1022.400024414062</c:v>
                </c:pt>
                <c:pt idx="10620">
                  <c:v>1022.5</c:v>
                </c:pt>
                <c:pt idx="10621">
                  <c:v>1022.599975585937</c:v>
                </c:pt>
                <c:pt idx="10622">
                  <c:v>1022.699951171875</c:v>
                </c:pt>
                <c:pt idx="10623">
                  <c:v>1022.799926757812</c:v>
                </c:pt>
                <c:pt idx="10624">
                  <c:v>1022.900024414062</c:v>
                </c:pt>
                <c:pt idx="10625">
                  <c:v>1023.0</c:v>
                </c:pt>
                <c:pt idx="10626">
                  <c:v>1023.099975585937</c:v>
                </c:pt>
                <c:pt idx="10627">
                  <c:v>1023.199951171875</c:v>
                </c:pt>
                <c:pt idx="10628">
                  <c:v>1023.299926757812</c:v>
                </c:pt>
                <c:pt idx="10629">
                  <c:v>1023.400024414062</c:v>
                </c:pt>
                <c:pt idx="10630">
                  <c:v>1023.5</c:v>
                </c:pt>
                <c:pt idx="10631">
                  <c:v>1023.599975585937</c:v>
                </c:pt>
                <c:pt idx="10632">
                  <c:v>1023.699951171875</c:v>
                </c:pt>
                <c:pt idx="10633">
                  <c:v>1023.799926757812</c:v>
                </c:pt>
                <c:pt idx="10634">
                  <c:v>1023.900024414062</c:v>
                </c:pt>
                <c:pt idx="10635">
                  <c:v>1024.0</c:v>
                </c:pt>
                <c:pt idx="10636">
                  <c:v>1024.099975585937</c:v>
                </c:pt>
                <c:pt idx="10637">
                  <c:v>1024.199951171875</c:v>
                </c:pt>
                <c:pt idx="10638">
                  <c:v>1024.299926757812</c:v>
                </c:pt>
                <c:pt idx="10639">
                  <c:v>1024.400024414062</c:v>
                </c:pt>
                <c:pt idx="10640">
                  <c:v>1024.5</c:v>
                </c:pt>
                <c:pt idx="10641">
                  <c:v>1024.599975585937</c:v>
                </c:pt>
                <c:pt idx="10642">
                  <c:v>1024.699951171875</c:v>
                </c:pt>
                <c:pt idx="10643">
                  <c:v>1024.799926757812</c:v>
                </c:pt>
                <c:pt idx="10644">
                  <c:v>1024.900024414062</c:v>
                </c:pt>
                <c:pt idx="10645">
                  <c:v>1025.0</c:v>
                </c:pt>
                <c:pt idx="10646">
                  <c:v>1025.099975585937</c:v>
                </c:pt>
                <c:pt idx="10647">
                  <c:v>1025.199951171875</c:v>
                </c:pt>
                <c:pt idx="10648">
                  <c:v>1025.299926757812</c:v>
                </c:pt>
                <c:pt idx="10649">
                  <c:v>1025.400024414062</c:v>
                </c:pt>
                <c:pt idx="10650">
                  <c:v>1025.5</c:v>
                </c:pt>
                <c:pt idx="10651">
                  <c:v>1025.599975585937</c:v>
                </c:pt>
                <c:pt idx="10652">
                  <c:v>1025.699951171875</c:v>
                </c:pt>
                <c:pt idx="10653">
                  <c:v>1025.799926757812</c:v>
                </c:pt>
                <c:pt idx="10654">
                  <c:v>1025.900024414062</c:v>
                </c:pt>
                <c:pt idx="10655">
                  <c:v>1026.0</c:v>
                </c:pt>
                <c:pt idx="10656">
                  <c:v>1026.099975585937</c:v>
                </c:pt>
                <c:pt idx="10657">
                  <c:v>1026.199951171875</c:v>
                </c:pt>
                <c:pt idx="10658">
                  <c:v>1026.299926757812</c:v>
                </c:pt>
                <c:pt idx="10659">
                  <c:v>1026.400024414062</c:v>
                </c:pt>
                <c:pt idx="10660">
                  <c:v>1026.5</c:v>
                </c:pt>
                <c:pt idx="10661">
                  <c:v>1026.599975585937</c:v>
                </c:pt>
                <c:pt idx="10662">
                  <c:v>1026.699951171875</c:v>
                </c:pt>
                <c:pt idx="10663">
                  <c:v>1026.799926757812</c:v>
                </c:pt>
                <c:pt idx="10664">
                  <c:v>1026.900024414062</c:v>
                </c:pt>
                <c:pt idx="10665">
                  <c:v>1027.0</c:v>
                </c:pt>
                <c:pt idx="10666">
                  <c:v>1027.099975585937</c:v>
                </c:pt>
                <c:pt idx="10667">
                  <c:v>1027.199951171875</c:v>
                </c:pt>
                <c:pt idx="10668">
                  <c:v>1027.299926757812</c:v>
                </c:pt>
                <c:pt idx="10669">
                  <c:v>1027.400024414062</c:v>
                </c:pt>
                <c:pt idx="10670">
                  <c:v>1027.5</c:v>
                </c:pt>
                <c:pt idx="10671">
                  <c:v>1027.599975585937</c:v>
                </c:pt>
                <c:pt idx="10672">
                  <c:v>1027.699951171875</c:v>
                </c:pt>
                <c:pt idx="10673">
                  <c:v>1027.799926757812</c:v>
                </c:pt>
                <c:pt idx="10674">
                  <c:v>1027.900024414062</c:v>
                </c:pt>
                <c:pt idx="10675">
                  <c:v>1028.0</c:v>
                </c:pt>
                <c:pt idx="10676">
                  <c:v>1028.099975585937</c:v>
                </c:pt>
                <c:pt idx="10677">
                  <c:v>1028.199951171875</c:v>
                </c:pt>
                <c:pt idx="10678">
                  <c:v>1028.299926757812</c:v>
                </c:pt>
                <c:pt idx="10679">
                  <c:v>1028.400024414062</c:v>
                </c:pt>
                <c:pt idx="10680">
                  <c:v>1028.5</c:v>
                </c:pt>
                <c:pt idx="10681">
                  <c:v>1028.599975585937</c:v>
                </c:pt>
                <c:pt idx="10682">
                  <c:v>1028.699951171875</c:v>
                </c:pt>
                <c:pt idx="10683">
                  <c:v>1028.799926757812</c:v>
                </c:pt>
                <c:pt idx="10684">
                  <c:v>1028.900024414062</c:v>
                </c:pt>
                <c:pt idx="10685">
                  <c:v>1029.0</c:v>
                </c:pt>
                <c:pt idx="10686">
                  <c:v>1029.099975585937</c:v>
                </c:pt>
                <c:pt idx="10687">
                  <c:v>1029.199951171875</c:v>
                </c:pt>
                <c:pt idx="10688">
                  <c:v>1029.299926757812</c:v>
                </c:pt>
                <c:pt idx="10689">
                  <c:v>1029.400024414062</c:v>
                </c:pt>
                <c:pt idx="10690">
                  <c:v>1029.5</c:v>
                </c:pt>
                <c:pt idx="10691">
                  <c:v>1029.599975585937</c:v>
                </c:pt>
                <c:pt idx="10692">
                  <c:v>1029.699951171875</c:v>
                </c:pt>
                <c:pt idx="10693">
                  <c:v>1029.799926757812</c:v>
                </c:pt>
                <c:pt idx="10694">
                  <c:v>1029.900024414062</c:v>
                </c:pt>
                <c:pt idx="10695">
                  <c:v>1030.0</c:v>
                </c:pt>
                <c:pt idx="10696">
                  <c:v>1030.099975585937</c:v>
                </c:pt>
                <c:pt idx="10697">
                  <c:v>1030.199951171875</c:v>
                </c:pt>
                <c:pt idx="10698">
                  <c:v>1030.299926757812</c:v>
                </c:pt>
                <c:pt idx="10699">
                  <c:v>1030.400024414062</c:v>
                </c:pt>
                <c:pt idx="10700">
                  <c:v>1030.5</c:v>
                </c:pt>
                <c:pt idx="10701">
                  <c:v>1030.599975585937</c:v>
                </c:pt>
                <c:pt idx="10702">
                  <c:v>1030.699951171875</c:v>
                </c:pt>
                <c:pt idx="10703">
                  <c:v>1030.799926757812</c:v>
                </c:pt>
                <c:pt idx="10704">
                  <c:v>1030.900024414062</c:v>
                </c:pt>
                <c:pt idx="10705">
                  <c:v>1031.0</c:v>
                </c:pt>
                <c:pt idx="10706">
                  <c:v>1031.099975585937</c:v>
                </c:pt>
                <c:pt idx="10707">
                  <c:v>1031.199951171875</c:v>
                </c:pt>
                <c:pt idx="10708">
                  <c:v>1031.299926757812</c:v>
                </c:pt>
                <c:pt idx="10709">
                  <c:v>1031.400024414062</c:v>
                </c:pt>
                <c:pt idx="10710">
                  <c:v>1031.5</c:v>
                </c:pt>
                <c:pt idx="10711">
                  <c:v>1031.599975585937</c:v>
                </c:pt>
                <c:pt idx="10712">
                  <c:v>1031.699951171875</c:v>
                </c:pt>
                <c:pt idx="10713">
                  <c:v>1031.799926757812</c:v>
                </c:pt>
                <c:pt idx="10714">
                  <c:v>1031.900024414062</c:v>
                </c:pt>
                <c:pt idx="10715">
                  <c:v>1032.0</c:v>
                </c:pt>
                <c:pt idx="10716">
                  <c:v>1032.099975585937</c:v>
                </c:pt>
                <c:pt idx="10717">
                  <c:v>1032.199951171875</c:v>
                </c:pt>
                <c:pt idx="10718">
                  <c:v>1032.299926757812</c:v>
                </c:pt>
                <c:pt idx="10719">
                  <c:v>1032.400024414062</c:v>
                </c:pt>
                <c:pt idx="10720">
                  <c:v>1032.5</c:v>
                </c:pt>
                <c:pt idx="10721">
                  <c:v>1032.599975585937</c:v>
                </c:pt>
                <c:pt idx="10722">
                  <c:v>1032.699951171875</c:v>
                </c:pt>
                <c:pt idx="10723">
                  <c:v>1032.799926757812</c:v>
                </c:pt>
                <c:pt idx="10724">
                  <c:v>1032.900024414062</c:v>
                </c:pt>
                <c:pt idx="10725">
                  <c:v>1033.0</c:v>
                </c:pt>
                <c:pt idx="10726">
                  <c:v>1033.099975585937</c:v>
                </c:pt>
                <c:pt idx="10727">
                  <c:v>1033.199951171875</c:v>
                </c:pt>
                <c:pt idx="10728">
                  <c:v>1033.299926757812</c:v>
                </c:pt>
                <c:pt idx="10729">
                  <c:v>1033.400024414062</c:v>
                </c:pt>
                <c:pt idx="10730">
                  <c:v>1033.5</c:v>
                </c:pt>
                <c:pt idx="10731">
                  <c:v>1033.599975585937</c:v>
                </c:pt>
                <c:pt idx="10732">
                  <c:v>1033.699951171875</c:v>
                </c:pt>
                <c:pt idx="10733">
                  <c:v>1033.799926757812</c:v>
                </c:pt>
                <c:pt idx="10734">
                  <c:v>1033.900024414062</c:v>
                </c:pt>
                <c:pt idx="10735">
                  <c:v>1034.0</c:v>
                </c:pt>
                <c:pt idx="10736">
                  <c:v>1034.099975585937</c:v>
                </c:pt>
                <c:pt idx="10737">
                  <c:v>1034.199951171875</c:v>
                </c:pt>
                <c:pt idx="10738">
                  <c:v>1034.299926757812</c:v>
                </c:pt>
                <c:pt idx="10739">
                  <c:v>1034.400024414062</c:v>
                </c:pt>
                <c:pt idx="10740">
                  <c:v>1034.5</c:v>
                </c:pt>
                <c:pt idx="10741">
                  <c:v>1034.599975585937</c:v>
                </c:pt>
                <c:pt idx="10742">
                  <c:v>1034.699951171875</c:v>
                </c:pt>
                <c:pt idx="10743">
                  <c:v>1034.799926757812</c:v>
                </c:pt>
                <c:pt idx="10744">
                  <c:v>1034.900024414062</c:v>
                </c:pt>
                <c:pt idx="10745">
                  <c:v>1035.0</c:v>
                </c:pt>
                <c:pt idx="10746">
                  <c:v>1035.099975585937</c:v>
                </c:pt>
                <c:pt idx="10747">
                  <c:v>1035.199951171875</c:v>
                </c:pt>
                <c:pt idx="10748">
                  <c:v>1035.299926757812</c:v>
                </c:pt>
                <c:pt idx="10749">
                  <c:v>1035.400024414062</c:v>
                </c:pt>
                <c:pt idx="10750">
                  <c:v>1035.5</c:v>
                </c:pt>
                <c:pt idx="10751">
                  <c:v>1035.599975585937</c:v>
                </c:pt>
                <c:pt idx="10752">
                  <c:v>1035.699951171875</c:v>
                </c:pt>
                <c:pt idx="10753">
                  <c:v>1035.799926757812</c:v>
                </c:pt>
                <c:pt idx="10754">
                  <c:v>1035.900024414062</c:v>
                </c:pt>
                <c:pt idx="10755">
                  <c:v>1036.0</c:v>
                </c:pt>
                <c:pt idx="10756">
                  <c:v>1036.099975585937</c:v>
                </c:pt>
                <c:pt idx="10757">
                  <c:v>1036.199951171875</c:v>
                </c:pt>
                <c:pt idx="10758">
                  <c:v>1036.299926757812</c:v>
                </c:pt>
                <c:pt idx="10759">
                  <c:v>1036.400024414062</c:v>
                </c:pt>
                <c:pt idx="10760">
                  <c:v>1036.5</c:v>
                </c:pt>
                <c:pt idx="10761">
                  <c:v>1036.599975585937</c:v>
                </c:pt>
                <c:pt idx="10762">
                  <c:v>1036.699951171875</c:v>
                </c:pt>
                <c:pt idx="10763">
                  <c:v>1036.799926757812</c:v>
                </c:pt>
                <c:pt idx="10764">
                  <c:v>1036.900024414062</c:v>
                </c:pt>
                <c:pt idx="10765">
                  <c:v>1037.0</c:v>
                </c:pt>
                <c:pt idx="10766">
                  <c:v>1037.099975585937</c:v>
                </c:pt>
                <c:pt idx="10767">
                  <c:v>1037.199951171875</c:v>
                </c:pt>
                <c:pt idx="10768">
                  <c:v>1037.299926757812</c:v>
                </c:pt>
                <c:pt idx="10769">
                  <c:v>1037.400024414062</c:v>
                </c:pt>
                <c:pt idx="10770">
                  <c:v>1037.5</c:v>
                </c:pt>
                <c:pt idx="10771">
                  <c:v>1037.599975585937</c:v>
                </c:pt>
                <c:pt idx="10772">
                  <c:v>1037.699951171875</c:v>
                </c:pt>
                <c:pt idx="10773">
                  <c:v>1037.799926757812</c:v>
                </c:pt>
                <c:pt idx="10774">
                  <c:v>1037.900024414062</c:v>
                </c:pt>
                <c:pt idx="10775">
                  <c:v>1038.0</c:v>
                </c:pt>
                <c:pt idx="10776">
                  <c:v>1038.099975585937</c:v>
                </c:pt>
                <c:pt idx="10777">
                  <c:v>1038.199951171875</c:v>
                </c:pt>
                <c:pt idx="10778">
                  <c:v>1038.299926757812</c:v>
                </c:pt>
                <c:pt idx="10779">
                  <c:v>1038.400024414062</c:v>
                </c:pt>
                <c:pt idx="10780">
                  <c:v>1038.5</c:v>
                </c:pt>
                <c:pt idx="10781">
                  <c:v>1038.599975585937</c:v>
                </c:pt>
                <c:pt idx="10782">
                  <c:v>1038.699951171875</c:v>
                </c:pt>
                <c:pt idx="10783">
                  <c:v>1038.799926757812</c:v>
                </c:pt>
                <c:pt idx="10784">
                  <c:v>1038.900024414062</c:v>
                </c:pt>
                <c:pt idx="10785">
                  <c:v>1039.0</c:v>
                </c:pt>
                <c:pt idx="10786">
                  <c:v>1039.099975585937</c:v>
                </c:pt>
                <c:pt idx="10787">
                  <c:v>1039.199951171875</c:v>
                </c:pt>
                <c:pt idx="10788">
                  <c:v>1039.299926757812</c:v>
                </c:pt>
                <c:pt idx="10789">
                  <c:v>1039.400024414062</c:v>
                </c:pt>
                <c:pt idx="10790">
                  <c:v>1039.5</c:v>
                </c:pt>
                <c:pt idx="10791">
                  <c:v>1039.599975585937</c:v>
                </c:pt>
                <c:pt idx="10792">
                  <c:v>1039.699951171875</c:v>
                </c:pt>
                <c:pt idx="10793">
                  <c:v>1039.799926757812</c:v>
                </c:pt>
                <c:pt idx="10794">
                  <c:v>1039.900024414062</c:v>
                </c:pt>
                <c:pt idx="10795">
                  <c:v>1040.0</c:v>
                </c:pt>
                <c:pt idx="10796">
                  <c:v>1040.099975585937</c:v>
                </c:pt>
                <c:pt idx="10797">
                  <c:v>1040.199951171875</c:v>
                </c:pt>
                <c:pt idx="10798">
                  <c:v>1040.299926757812</c:v>
                </c:pt>
                <c:pt idx="10799">
                  <c:v>1040.400024414062</c:v>
                </c:pt>
                <c:pt idx="10800">
                  <c:v>1040.5</c:v>
                </c:pt>
                <c:pt idx="10801">
                  <c:v>1040.599975585937</c:v>
                </c:pt>
                <c:pt idx="10802">
                  <c:v>1040.699951171875</c:v>
                </c:pt>
                <c:pt idx="10803">
                  <c:v>1040.799926757812</c:v>
                </c:pt>
                <c:pt idx="10804">
                  <c:v>1040.900024414062</c:v>
                </c:pt>
                <c:pt idx="10805">
                  <c:v>1041.0</c:v>
                </c:pt>
                <c:pt idx="10806">
                  <c:v>1041.099975585937</c:v>
                </c:pt>
                <c:pt idx="10807">
                  <c:v>1041.199951171875</c:v>
                </c:pt>
                <c:pt idx="10808">
                  <c:v>1041.299926757812</c:v>
                </c:pt>
                <c:pt idx="10809">
                  <c:v>1041.400024414062</c:v>
                </c:pt>
                <c:pt idx="10810">
                  <c:v>1041.5</c:v>
                </c:pt>
                <c:pt idx="10811">
                  <c:v>1041.599975585937</c:v>
                </c:pt>
                <c:pt idx="10812">
                  <c:v>1041.699951171875</c:v>
                </c:pt>
                <c:pt idx="10813">
                  <c:v>1041.799926757812</c:v>
                </c:pt>
                <c:pt idx="10814">
                  <c:v>1041.900024414062</c:v>
                </c:pt>
                <c:pt idx="10815">
                  <c:v>1042.0</c:v>
                </c:pt>
                <c:pt idx="10816">
                  <c:v>1042.099975585937</c:v>
                </c:pt>
                <c:pt idx="10817">
                  <c:v>1042.199951171875</c:v>
                </c:pt>
                <c:pt idx="10818">
                  <c:v>1042.299926757812</c:v>
                </c:pt>
                <c:pt idx="10819">
                  <c:v>1042.400024414062</c:v>
                </c:pt>
                <c:pt idx="10820">
                  <c:v>1042.5</c:v>
                </c:pt>
                <c:pt idx="10821">
                  <c:v>1042.599975585937</c:v>
                </c:pt>
                <c:pt idx="10822">
                  <c:v>1042.699951171875</c:v>
                </c:pt>
                <c:pt idx="10823">
                  <c:v>1042.799926757812</c:v>
                </c:pt>
                <c:pt idx="10824">
                  <c:v>1042.900024414062</c:v>
                </c:pt>
                <c:pt idx="10825">
                  <c:v>1043.0</c:v>
                </c:pt>
                <c:pt idx="10826">
                  <c:v>1043.099975585937</c:v>
                </c:pt>
                <c:pt idx="10827">
                  <c:v>1043.199951171875</c:v>
                </c:pt>
                <c:pt idx="10828">
                  <c:v>1043.299926757812</c:v>
                </c:pt>
                <c:pt idx="10829">
                  <c:v>1043.400024414062</c:v>
                </c:pt>
                <c:pt idx="10830">
                  <c:v>1043.5</c:v>
                </c:pt>
                <c:pt idx="10831">
                  <c:v>1043.599975585937</c:v>
                </c:pt>
                <c:pt idx="10832">
                  <c:v>1043.699951171875</c:v>
                </c:pt>
                <c:pt idx="10833">
                  <c:v>1043.799926757812</c:v>
                </c:pt>
                <c:pt idx="10834">
                  <c:v>1043.900024414062</c:v>
                </c:pt>
                <c:pt idx="10835">
                  <c:v>1044.0</c:v>
                </c:pt>
                <c:pt idx="10836">
                  <c:v>1044.099975585937</c:v>
                </c:pt>
                <c:pt idx="10837">
                  <c:v>1044.199951171875</c:v>
                </c:pt>
                <c:pt idx="10838">
                  <c:v>1044.299926757812</c:v>
                </c:pt>
                <c:pt idx="10839">
                  <c:v>1044.400024414062</c:v>
                </c:pt>
                <c:pt idx="10840">
                  <c:v>1044.5</c:v>
                </c:pt>
                <c:pt idx="10841">
                  <c:v>1044.599975585937</c:v>
                </c:pt>
                <c:pt idx="10842">
                  <c:v>1044.699951171875</c:v>
                </c:pt>
                <c:pt idx="10843">
                  <c:v>1044.799926757812</c:v>
                </c:pt>
                <c:pt idx="10844">
                  <c:v>1044.900024414062</c:v>
                </c:pt>
                <c:pt idx="10845">
                  <c:v>1045.0</c:v>
                </c:pt>
                <c:pt idx="10846">
                  <c:v>1045.099975585937</c:v>
                </c:pt>
                <c:pt idx="10847">
                  <c:v>1045.199951171875</c:v>
                </c:pt>
                <c:pt idx="10848">
                  <c:v>1045.299926757812</c:v>
                </c:pt>
                <c:pt idx="10849">
                  <c:v>1045.400024414062</c:v>
                </c:pt>
                <c:pt idx="10850">
                  <c:v>1045.5</c:v>
                </c:pt>
                <c:pt idx="10851">
                  <c:v>1045.599975585937</c:v>
                </c:pt>
                <c:pt idx="10852">
                  <c:v>1045.699951171875</c:v>
                </c:pt>
                <c:pt idx="10853">
                  <c:v>1045.799926757812</c:v>
                </c:pt>
                <c:pt idx="10854">
                  <c:v>1045.900024414062</c:v>
                </c:pt>
                <c:pt idx="10855">
                  <c:v>1046.0</c:v>
                </c:pt>
                <c:pt idx="10856">
                  <c:v>1046.099975585937</c:v>
                </c:pt>
                <c:pt idx="10857">
                  <c:v>1046.199951171875</c:v>
                </c:pt>
                <c:pt idx="10858">
                  <c:v>1046.299926757812</c:v>
                </c:pt>
                <c:pt idx="10859">
                  <c:v>1046.400024414062</c:v>
                </c:pt>
                <c:pt idx="10860">
                  <c:v>1046.5</c:v>
                </c:pt>
                <c:pt idx="10861">
                  <c:v>1046.599975585937</c:v>
                </c:pt>
                <c:pt idx="10862">
                  <c:v>1046.699951171875</c:v>
                </c:pt>
                <c:pt idx="10863">
                  <c:v>1046.799926757812</c:v>
                </c:pt>
                <c:pt idx="10864">
                  <c:v>1046.900024414062</c:v>
                </c:pt>
                <c:pt idx="10865">
                  <c:v>1047.0</c:v>
                </c:pt>
                <c:pt idx="10866">
                  <c:v>1047.099975585937</c:v>
                </c:pt>
                <c:pt idx="10867">
                  <c:v>1047.199951171875</c:v>
                </c:pt>
                <c:pt idx="10868">
                  <c:v>1047.299926757812</c:v>
                </c:pt>
                <c:pt idx="10869">
                  <c:v>1047.400024414062</c:v>
                </c:pt>
                <c:pt idx="10870">
                  <c:v>1047.5</c:v>
                </c:pt>
                <c:pt idx="10871">
                  <c:v>1047.599975585937</c:v>
                </c:pt>
                <c:pt idx="10872">
                  <c:v>1047.699951171875</c:v>
                </c:pt>
                <c:pt idx="10873">
                  <c:v>1047.799926757812</c:v>
                </c:pt>
                <c:pt idx="10874">
                  <c:v>1047.900024414062</c:v>
                </c:pt>
                <c:pt idx="10875">
                  <c:v>1048.0</c:v>
                </c:pt>
                <c:pt idx="10876">
                  <c:v>1048.099975585937</c:v>
                </c:pt>
                <c:pt idx="10877">
                  <c:v>1048.199951171875</c:v>
                </c:pt>
                <c:pt idx="10878">
                  <c:v>1048.299926757812</c:v>
                </c:pt>
                <c:pt idx="10879">
                  <c:v>1048.400024414062</c:v>
                </c:pt>
                <c:pt idx="10880">
                  <c:v>1048.5</c:v>
                </c:pt>
                <c:pt idx="10881">
                  <c:v>1048.599975585937</c:v>
                </c:pt>
                <c:pt idx="10882">
                  <c:v>1048.699951171875</c:v>
                </c:pt>
                <c:pt idx="10883">
                  <c:v>1048.799926757812</c:v>
                </c:pt>
                <c:pt idx="10884">
                  <c:v>1048.900024414062</c:v>
                </c:pt>
                <c:pt idx="10885">
                  <c:v>1049.0</c:v>
                </c:pt>
                <c:pt idx="10886">
                  <c:v>1049.099975585937</c:v>
                </c:pt>
                <c:pt idx="10887">
                  <c:v>1049.199951171875</c:v>
                </c:pt>
                <c:pt idx="10888">
                  <c:v>1049.299926757812</c:v>
                </c:pt>
                <c:pt idx="10889">
                  <c:v>1049.400024414062</c:v>
                </c:pt>
                <c:pt idx="10890">
                  <c:v>1049.5</c:v>
                </c:pt>
                <c:pt idx="10891">
                  <c:v>1049.599975585937</c:v>
                </c:pt>
                <c:pt idx="10892">
                  <c:v>1049.699951171875</c:v>
                </c:pt>
                <c:pt idx="10893">
                  <c:v>1049.799926757812</c:v>
                </c:pt>
                <c:pt idx="10894">
                  <c:v>1049.900024414062</c:v>
                </c:pt>
                <c:pt idx="10895">
                  <c:v>1050.0</c:v>
                </c:pt>
                <c:pt idx="10896">
                  <c:v>1050.099975585937</c:v>
                </c:pt>
                <c:pt idx="10897">
                  <c:v>1050.199951171875</c:v>
                </c:pt>
                <c:pt idx="10898">
                  <c:v>1050.299926757812</c:v>
                </c:pt>
                <c:pt idx="10899">
                  <c:v>1050.400024414062</c:v>
                </c:pt>
                <c:pt idx="10900">
                  <c:v>1050.5</c:v>
                </c:pt>
                <c:pt idx="10901">
                  <c:v>1050.599975585937</c:v>
                </c:pt>
                <c:pt idx="10902">
                  <c:v>1050.699951171875</c:v>
                </c:pt>
                <c:pt idx="10903">
                  <c:v>1050.799926757812</c:v>
                </c:pt>
                <c:pt idx="10904">
                  <c:v>1050.900024414062</c:v>
                </c:pt>
                <c:pt idx="10905">
                  <c:v>1051.0</c:v>
                </c:pt>
                <c:pt idx="10906">
                  <c:v>1051.099975585937</c:v>
                </c:pt>
                <c:pt idx="10907">
                  <c:v>1051.199951171875</c:v>
                </c:pt>
                <c:pt idx="10908">
                  <c:v>1051.299926757812</c:v>
                </c:pt>
                <c:pt idx="10909">
                  <c:v>1051.400024414062</c:v>
                </c:pt>
                <c:pt idx="10910">
                  <c:v>1051.5</c:v>
                </c:pt>
                <c:pt idx="10911">
                  <c:v>1051.599975585937</c:v>
                </c:pt>
                <c:pt idx="10912">
                  <c:v>1051.699951171875</c:v>
                </c:pt>
                <c:pt idx="10913">
                  <c:v>1051.799926757812</c:v>
                </c:pt>
                <c:pt idx="10914">
                  <c:v>1051.900024414062</c:v>
                </c:pt>
                <c:pt idx="10915">
                  <c:v>1052.0</c:v>
                </c:pt>
                <c:pt idx="10916">
                  <c:v>1052.099975585937</c:v>
                </c:pt>
                <c:pt idx="10917">
                  <c:v>1052.199951171875</c:v>
                </c:pt>
                <c:pt idx="10918">
                  <c:v>1052.299926757812</c:v>
                </c:pt>
                <c:pt idx="10919">
                  <c:v>1052.400024414062</c:v>
                </c:pt>
                <c:pt idx="10920">
                  <c:v>1052.5</c:v>
                </c:pt>
                <c:pt idx="10921">
                  <c:v>1052.599975585937</c:v>
                </c:pt>
                <c:pt idx="10922">
                  <c:v>1052.699951171875</c:v>
                </c:pt>
                <c:pt idx="10923">
                  <c:v>1052.799926757812</c:v>
                </c:pt>
                <c:pt idx="10924">
                  <c:v>1052.900024414062</c:v>
                </c:pt>
                <c:pt idx="10925">
                  <c:v>1053.0</c:v>
                </c:pt>
                <c:pt idx="10926">
                  <c:v>1053.099975585937</c:v>
                </c:pt>
                <c:pt idx="10927">
                  <c:v>1053.199951171875</c:v>
                </c:pt>
                <c:pt idx="10928">
                  <c:v>1053.299926757812</c:v>
                </c:pt>
                <c:pt idx="10929">
                  <c:v>1053.400024414062</c:v>
                </c:pt>
                <c:pt idx="10930">
                  <c:v>1053.5</c:v>
                </c:pt>
                <c:pt idx="10931">
                  <c:v>1053.599975585937</c:v>
                </c:pt>
                <c:pt idx="10932">
                  <c:v>1053.699951171875</c:v>
                </c:pt>
                <c:pt idx="10933">
                  <c:v>1053.799926757812</c:v>
                </c:pt>
                <c:pt idx="10934">
                  <c:v>1053.900024414062</c:v>
                </c:pt>
                <c:pt idx="10935">
                  <c:v>1054.0</c:v>
                </c:pt>
                <c:pt idx="10936">
                  <c:v>1054.099975585937</c:v>
                </c:pt>
                <c:pt idx="10937">
                  <c:v>1054.199951171875</c:v>
                </c:pt>
                <c:pt idx="10938">
                  <c:v>1054.299926757812</c:v>
                </c:pt>
                <c:pt idx="10939">
                  <c:v>1054.400024414062</c:v>
                </c:pt>
                <c:pt idx="10940">
                  <c:v>1054.5</c:v>
                </c:pt>
                <c:pt idx="10941">
                  <c:v>1054.599975585937</c:v>
                </c:pt>
                <c:pt idx="10942">
                  <c:v>1054.699951171875</c:v>
                </c:pt>
                <c:pt idx="10943">
                  <c:v>1054.799926757812</c:v>
                </c:pt>
                <c:pt idx="10944">
                  <c:v>1054.900024414062</c:v>
                </c:pt>
                <c:pt idx="10945">
                  <c:v>1055.0</c:v>
                </c:pt>
                <c:pt idx="10946">
                  <c:v>1055.099975585937</c:v>
                </c:pt>
                <c:pt idx="10947">
                  <c:v>1055.199951171875</c:v>
                </c:pt>
                <c:pt idx="10948">
                  <c:v>1055.299926757812</c:v>
                </c:pt>
                <c:pt idx="10949">
                  <c:v>1055.400024414062</c:v>
                </c:pt>
                <c:pt idx="10950">
                  <c:v>1055.5</c:v>
                </c:pt>
                <c:pt idx="10951">
                  <c:v>1055.599975585937</c:v>
                </c:pt>
                <c:pt idx="10952">
                  <c:v>1055.699951171875</c:v>
                </c:pt>
                <c:pt idx="10953">
                  <c:v>1055.799926757812</c:v>
                </c:pt>
                <c:pt idx="10954">
                  <c:v>1055.900024414062</c:v>
                </c:pt>
                <c:pt idx="10955">
                  <c:v>1056.0</c:v>
                </c:pt>
                <c:pt idx="10956">
                  <c:v>1056.099975585937</c:v>
                </c:pt>
                <c:pt idx="10957">
                  <c:v>1056.199951171875</c:v>
                </c:pt>
                <c:pt idx="10958">
                  <c:v>1056.299926757812</c:v>
                </c:pt>
                <c:pt idx="10959">
                  <c:v>1056.400024414062</c:v>
                </c:pt>
                <c:pt idx="10960">
                  <c:v>1056.5</c:v>
                </c:pt>
                <c:pt idx="10961">
                  <c:v>1056.599975585937</c:v>
                </c:pt>
                <c:pt idx="10962">
                  <c:v>1056.699951171875</c:v>
                </c:pt>
                <c:pt idx="10963">
                  <c:v>1056.799926757812</c:v>
                </c:pt>
                <c:pt idx="10964">
                  <c:v>1056.900024414062</c:v>
                </c:pt>
                <c:pt idx="10965">
                  <c:v>1057.0</c:v>
                </c:pt>
                <c:pt idx="10966">
                  <c:v>1057.099975585937</c:v>
                </c:pt>
                <c:pt idx="10967">
                  <c:v>1057.199951171875</c:v>
                </c:pt>
                <c:pt idx="10968">
                  <c:v>1057.299926757812</c:v>
                </c:pt>
                <c:pt idx="10969">
                  <c:v>1057.400024414062</c:v>
                </c:pt>
                <c:pt idx="10970">
                  <c:v>1057.5</c:v>
                </c:pt>
                <c:pt idx="10971">
                  <c:v>1057.599975585937</c:v>
                </c:pt>
                <c:pt idx="10972">
                  <c:v>1057.699951171875</c:v>
                </c:pt>
                <c:pt idx="10973">
                  <c:v>1057.799926757812</c:v>
                </c:pt>
                <c:pt idx="10974">
                  <c:v>1057.900024414062</c:v>
                </c:pt>
                <c:pt idx="10975">
                  <c:v>1058.0</c:v>
                </c:pt>
                <c:pt idx="10976">
                  <c:v>1058.099975585937</c:v>
                </c:pt>
                <c:pt idx="10977">
                  <c:v>1058.199951171875</c:v>
                </c:pt>
                <c:pt idx="10978">
                  <c:v>1058.299926757812</c:v>
                </c:pt>
                <c:pt idx="10979">
                  <c:v>1058.400024414062</c:v>
                </c:pt>
                <c:pt idx="10980">
                  <c:v>1058.5</c:v>
                </c:pt>
                <c:pt idx="10981">
                  <c:v>1058.599975585937</c:v>
                </c:pt>
                <c:pt idx="10982">
                  <c:v>1058.699951171875</c:v>
                </c:pt>
                <c:pt idx="10983">
                  <c:v>1058.799926757812</c:v>
                </c:pt>
                <c:pt idx="10984">
                  <c:v>1058.900024414062</c:v>
                </c:pt>
                <c:pt idx="10985">
                  <c:v>1059.0</c:v>
                </c:pt>
                <c:pt idx="10986">
                  <c:v>1059.099975585937</c:v>
                </c:pt>
                <c:pt idx="10987">
                  <c:v>1059.199951171875</c:v>
                </c:pt>
                <c:pt idx="10988">
                  <c:v>1059.299926757812</c:v>
                </c:pt>
                <c:pt idx="10989">
                  <c:v>1059.400024414062</c:v>
                </c:pt>
                <c:pt idx="10990">
                  <c:v>1059.5</c:v>
                </c:pt>
                <c:pt idx="10991">
                  <c:v>1059.599975585937</c:v>
                </c:pt>
                <c:pt idx="10992">
                  <c:v>1059.699951171875</c:v>
                </c:pt>
                <c:pt idx="10993">
                  <c:v>1059.799926757812</c:v>
                </c:pt>
                <c:pt idx="10994">
                  <c:v>1059.900024414062</c:v>
                </c:pt>
                <c:pt idx="10995">
                  <c:v>1060.0</c:v>
                </c:pt>
                <c:pt idx="10996">
                  <c:v>1060.099975585937</c:v>
                </c:pt>
                <c:pt idx="10997">
                  <c:v>1060.199951171875</c:v>
                </c:pt>
                <c:pt idx="10998">
                  <c:v>1060.299926757812</c:v>
                </c:pt>
                <c:pt idx="10999">
                  <c:v>1060.400024414062</c:v>
                </c:pt>
                <c:pt idx="11000">
                  <c:v>1060.5</c:v>
                </c:pt>
                <c:pt idx="11001">
                  <c:v>1060.599975585937</c:v>
                </c:pt>
                <c:pt idx="11002">
                  <c:v>1060.699951171875</c:v>
                </c:pt>
                <c:pt idx="11003">
                  <c:v>1060.799926757812</c:v>
                </c:pt>
                <c:pt idx="11004">
                  <c:v>1060.900024414062</c:v>
                </c:pt>
                <c:pt idx="11005">
                  <c:v>1061.0</c:v>
                </c:pt>
                <c:pt idx="11006">
                  <c:v>1061.099975585937</c:v>
                </c:pt>
                <c:pt idx="11007">
                  <c:v>1061.199951171875</c:v>
                </c:pt>
                <c:pt idx="11008">
                  <c:v>1061.299926757812</c:v>
                </c:pt>
                <c:pt idx="11009">
                  <c:v>1061.400024414062</c:v>
                </c:pt>
                <c:pt idx="11010">
                  <c:v>1061.5</c:v>
                </c:pt>
                <c:pt idx="11011">
                  <c:v>1061.599975585937</c:v>
                </c:pt>
                <c:pt idx="11012">
                  <c:v>1061.699951171875</c:v>
                </c:pt>
                <c:pt idx="11013">
                  <c:v>1061.799926757812</c:v>
                </c:pt>
                <c:pt idx="11014">
                  <c:v>1061.900024414062</c:v>
                </c:pt>
                <c:pt idx="11015">
                  <c:v>1062.0</c:v>
                </c:pt>
                <c:pt idx="11016">
                  <c:v>1062.099975585937</c:v>
                </c:pt>
                <c:pt idx="11017">
                  <c:v>1062.199951171875</c:v>
                </c:pt>
                <c:pt idx="11018">
                  <c:v>1062.299926757812</c:v>
                </c:pt>
                <c:pt idx="11019">
                  <c:v>1062.400024414062</c:v>
                </c:pt>
                <c:pt idx="11020">
                  <c:v>1062.5</c:v>
                </c:pt>
                <c:pt idx="11021">
                  <c:v>1062.599975585937</c:v>
                </c:pt>
                <c:pt idx="11022">
                  <c:v>1062.699951171875</c:v>
                </c:pt>
                <c:pt idx="11023">
                  <c:v>1062.799926757812</c:v>
                </c:pt>
                <c:pt idx="11024">
                  <c:v>1062.900024414062</c:v>
                </c:pt>
                <c:pt idx="11025">
                  <c:v>1063.0</c:v>
                </c:pt>
                <c:pt idx="11026">
                  <c:v>1063.099975585937</c:v>
                </c:pt>
                <c:pt idx="11027">
                  <c:v>1063.199951171875</c:v>
                </c:pt>
                <c:pt idx="11028">
                  <c:v>1063.299926757812</c:v>
                </c:pt>
                <c:pt idx="11029">
                  <c:v>1063.400024414062</c:v>
                </c:pt>
                <c:pt idx="11030">
                  <c:v>1063.5</c:v>
                </c:pt>
                <c:pt idx="11031">
                  <c:v>1063.599975585937</c:v>
                </c:pt>
                <c:pt idx="11032">
                  <c:v>1063.699951171875</c:v>
                </c:pt>
                <c:pt idx="11033">
                  <c:v>1063.799926757812</c:v>
                </c:pt>
                <c:pt idx="11034">
                  <c:v>1063.900024414062</c:v>
                </c:pt>
                <c:pt idx="11035">
                  <c:v>1064.0</c:v>
                </c:pt>
                <c:pt idx="11036">
                  <c:v>1064.099975585937</c:v>
                </c:pt>
                <c:pt idx="11037">
                  <c:v>1064.199951171875</c:v>
                </c:pt>
                <c:pt idx="11038">
                  <c:v>1064.299926757812</c:v>
                </c:pt>
                <c:pt idx="11039">
                  <c:v>1064.400024414062</c:v>
                </c:pt>
                <c:pt idx="11040">
                  <c:v>1064.5</c:v>
                </c:pt>
                <c:pt idx="11041">
                  <c:v>1064.599975585937</c:v>
                </c:pt>
                <c:pt idx="11042">
                  <c:v>1064.699951171875</c:v>
                </c:pt>
                <c:pt idx="11043">
                  <c:v>1064.799926757812</c:v>
                </c:pt>
                <c:pt idx="11044">
                  <c:v>1064.900024414062</c:v>
                </c:pt>
                <c:pt idx="11045">
                  <c:v>1065.0</c:v>
                </c:pt>
                <c:pt idx="11046">
                  <c:v>1065.099975585937</c:v>
                </c:pt>
                <c:pt idx="11047">
                  <c:v>1065.199951171875</c:v>
                </c:pt>
                <c:pt idx="11048">
                  <c:v>1065.299926757812</c:v>
                </c:pt>
                <c:pt idx="11049">
                  <c:v>1065.400024414062</c:v>
                </c:pt>
                <c:pt idx="11050">
                  <c:v>1065.5</c:v>
                </c:pt>
                <c:pt idx="11051">
                  <c:v>1065.599975585937</c:v>
                </c:pt>
                <c:pt idx="11052">
                  <c:v>1065.699951171875</c:v>
                </c:pt>
                <c:pt idx="11053">
                  <c:v>1065.799926757812</c:v>
                </c:pt>
                <c:pt idx="11054">
                  <c:v>1065.900024414062</c:v>
                </c:pt>
                <c:pt idx="11055">
                  <c:v>1066.0</c:v>
                </c:pt>
                <c:pt idx="11056">
                  <c:v>1066.099975585937</c:v>
                </c:pt>
                <c:pt idx="11057">
                  <c:v>1066.199951171875</c:v>
                </c:pt>
                <c:pt idx="11058">
                  <c:v>1066.299926757812</c:v>
                </c:pt>
                <c:pt idx="11059">
                  <c:v>1066.400024414062</c:v>
                </c:pt>
                <c:pt idx="11060">
                  <c:v>1066.5</c:v>
                </c:pt>
                <c:pt idx="11061">
                  <c:v>1066.599975585937</c:v>
                </c:pt>
                <c:pt idx="11062">
                  <c:v>1066.699951171875</c:v>
                </c:pt>
                <c:pt idx="11063">
                  <c:v>1066.799926757812</c:v>
                </c:pt>
                <c:pt idx="11064">
                  <c:v>1066.900024414062</c:v>
                </c:pt>
                <c:pt idx="11065">
                  <c:v>1067.0</c:v>
                </c:pt>
                <c:pt idx="11066">
                  <c:v>1067.099975585937</c:v>
                </c:pt>
                <c:pt idx="11067">
                  <c:v>1067.199951171875</c:v>
                </c:pt>
                <c:pt idx="11068">
                  <c:v>1067.299926757812</c:v>
                </c:pt>
                <c:pt idx="11069">
                  <c:v>1067.400024414062</c:v>
                </c:pt>
                <c:pt idx="11070">
                  <c:v>1067.5</c:v>
                </c:pt>
                <c:pt idx="11071">
                  <c:v>1067.599975585937</c:v>
                </c:pt>
                <c:pt idx="11072">
                  <c:v>1067.699951171875</c:v>
                </c:pt>
                <c:pt idx="11073">
                  <c:v>1067.799926757812</c:v>
                </c:pt>
                <c:pt idx="11074">
                  <c:v>1067.900024414062</c:v>
                </c:pt>
                <c:pt idx="11075">
                  <c:v>1068.0</c:v>
                </c:pt>
                <c:pt idx="11076">
                  <c:v>1068.099975585937</c:v>
                </c:pt>
                <c:pt idx="11077">
                  <c:v>1068.199951171875</c:v>
                </c:pt>
                <c:pt idx="11078">
                  <c:v>1068.299926757812</c:v>
                </c:pt>
                <c:pt idx="11079">
                  <c:v>1068.400024414062</c:v>
                </c:pt>
                <c:pt idx="11080">
                  <c:v>1068.5</c:v>
                </c:pt>
                <c:pt idx="11081">
                  <c:v>1068.599975585937</c:v>
                </c:pt>
                <c:pt idx="11082">
                  <c:v>1068.699951171875</c:v>
                </c:pt>
                <c:pt idx="11083">
                  <c:v>1068.799926757812</c:v>
                </c:pt>
                <c:pt idx="11084">
                  <c:v>1068.900024414062</c:v>
                </c:pt>
                <c:pt idx="11085">
                  <c:v>1069.0</c:v>
                </c:pt>
                <c:pt idx="11086">
                  <c:v>1069.099975585937</c:v>
                </c:pt>
                <c:pt idx="11087">
                  <c:v>1069.199951171875</c:v>
                </c:pt>
                <c:pt idx="11088">
                  <c:v>1069.299926757812</c:v>
                </c:pt>
                <c:pt idx="11089">
                  <c:v>1069.400024414062</c:v>
                </c:pt>
                <c:pt idx="11090">
                  <c:v>1069.5</c:v>
                </c:pt>
                <c:pt idx="11091">
                  <c:v>1069.599975585937</c:v>
                </c:pt>
                <c:pt idx="11092">
                  <c:v>1069.699951171875</c:v>
                </c:pt>
                <c:pt idx="11093">
                  <c:v>1069.799926757812</c:v>
                </c:pt>
                <c:pt idx="11094">
                  <c:v>1069.900024414062</c:v>
                </c:pt>
                <c:pt idx="11095">
                  <c:v>1070.0</c:v>
                </c:pt>
                <c:pt idx="11096">
                  <c:v>1070.099975585937</c:v>
                </c:pt>
                <c:pt idx="11097">
                  <c:v>1070.199951171875</c:v>
                </c:pt>
                <c:pt idx="11098">
                  <c:v>1070.299926757812</c:v>
                </c:pt>
                <c:pt idx="11099">
                  <c:v>1070.400024414062</c:v>
                </c:pt>
                <c:pt idx="11100">
                  <c:v>1070.5</c:v>
                </c:pt>
                <c:pt idx="11101">
                  <c:v>1070.599975585937</c:v>
                </c:pt>
                <c:pt idx="11102">
                  <c:v>1070.699951171875</c:v>
                </c:pt>
                <c:pt idx="11103">
                  <c:v>1070.799926757812</c:v>
                </c:pt>
                <c:pt idx="11104">
                  <c:v>1070.900024414062</c:v>
                </c:pt>
                <c:pt idx="11105">
                  <c:v>1071.0</c:v>
                </c:pt>
                <c:pt idx="11106">
                  <c:v>1071.099975585937</c:v>
                </c:pt>
                <c:pt idx="11107">
                  <c:v>1071.199951171875</c:v>
                </c:pt>
                <c:pt idx="11108">
                  <c:v>1071.299926757812</c:v>
                </c:pt>
                <c:pt idx="11109">
                  <c:v>1071.400024414062</c:v>
                </c:pt>
                <c:pt idx="11110">
                  <c:v>1071.5</c:v>
                </c:pt>
                <c:pt idx="11111">
                  <c:v>1071.599975585937</c:v>
                </c:pt>
                <c:pt idx="11112">
                  <c:v>1071.699951171875</c:v>
                </c:pt>
                <c:pt idx="11113">
                  <c:v>1071.799926757812</c:v>
                </c:pt>
                <c:pt idx="11114">
                  <c:v>1071.900024414062</c:v>
                </c:pt>
                <c:pt idx="11115">
                  <c:v>1072.0</c:v>
                </c:pt>
                <c:pt idx="11116">
                  <c:v>1072.099975585937</c:v>
                </c:pt>
                <c:pt idx="11117">
                  <c:v>1072.199951171875</c:v>
                </c:pt>
                <c:pt idx="11118">
                  <c:v>1072.299926757812</c:v>
                </c:pt>
                <c:pt idx="11119">
                  <c:v>1072.400024414062</c:v>
                </c:pt>
                <c:pt idx="11120">
                  <c:v>1072.5</c:v>
                </c:pt>
                <c:pt idx="11121">
                  <c:v>1072.599975585937</c:v>
                </c:pt>
                <c:pt idx="11122">
                  <c:v>1072.699951171875</c:v>
                </c:pt>
                <c:pt idx="11123">
                  <c:v>1072.799926757812</c:v>
                </c:pt>
                <c:pt idx="11124">
                  <c:v>1072.900024414062</c:v>
                </c:pt>
                <c:pt idx="11125">
                  <c:v>1073.0</c:v>
                </c:pt>
                <c:pt idx="11126">
                  <c:v>1073.099975585937</c:v>
                </c:pt>
                <c:pt idx="11127">
                  <c:v>1073.199951171875</c:v>
                </c:pt>
                <c:pt idx="11128">
                  <c:v>1073.299926757812</c:v>
                </c:pt>
                <c:pt idx="11129">
                  <c:v>1073.400024414062</c:v>
                </c:pt>
                <c:pt idx="11130">
                  <c:v>1073.5</c:v>
                </c:pt>
                <c:pt idx="11131">
                  <c:v>1073.599975585937</c:v>
                </c:pt>
                <c:pt idx="11132">
                  <c:v>1073.699951171875</c:v>
                </c:pt>
                <c:pt idx="11133">
                  <c:v>1073.799926757812</c:v>
                </c:pt>
                <c:pt idx="11134">
                  <c:v>1073.900024414062</c:v>
                </c:pt>
                <c:pt idx="11135">
                  <c:v>1074.0</c:v>
                </c:pt>
                <c:pt idx="11136">
                  <c:v>1074.099975585937</c:v>
                </c:pt>
                <c:pt idx="11137">
                  <c:v>1074.199951171875</c:v>
                </c:pt>
                <c:pt idx="11138">
                  <c:v>1074.299926757812</c:v>
                </c:pt>
                <c:pt idx="11139">
                  <c:v>1074.400024414062</c:v>
                </c:pt>
                <c:pt idx="11140">
                  <c:v>1074.5</c:v>
                </c:pt>
                <c:pt idx="11141">
                  <c:v>1074.599975585937</c:v>
                </c:pt>
                <c:pt idx="11142">
                  <c:v>1074.699951171875</c:v>
                </c:pt>
                <c:pt idx="11143">
                  <c:v>1074.799926757812</c:v>
                </c:pt>
                <c:pt idx="11144">
                  <c:v>1074.900024414062</c:v>
                </c:pt>
                <c:pt idx="11145">
                  <c:v>1075.0</c:v>
                </c:pt>
                <c:pt idx="11146">
                  <c:v>1075.099975585937</c:v>
                </c:pt>
                <c:pt idx="11147">
                  <c:v>1075.199951171875</c:v>
                </c:pt>
                <c:pt idx="11148">
                  <c:v>1075.299926757812</c:v>
                </c:pt>
                <c:pt idx="11149">
                  <c:v>1075.400024414062</c:v>
                </c:pt>
                <c:pt idx="11150">
                  <c:v>1075.5</c:v>
                </c:pt>
                <c:pt idx="11151">
                  <c:v>1075.599975585937</c:v>
                </c:pt>
                <c:pt idx="11152">
                  <c:v>1075.699951171875</c:v>
                </c:pt>
                <c:pt idx="11153">
                  <c:v>1075.799926757812</c:v>
                </c:pt>
                <c:pt idx="11154">
                  <c:v>1075.900024414062</c:v>
                </c:pt>
                <c:pt idx="11155">
                  <c:v>1076.0</c:v>
                </c:pt>
                <c:pt idx="11156">
                  <c:v>1076.099975585937</c:v>
                </c:pt>
                <c:pt idx="11157">
                  <c:v>1076.199951171875</c:v>
                </c:pt>
                <c:pt idx="11158">
                  <c:v>1076.299926757812</c:v>
                </c:pt>
                <c:pt idx="11159">
                  <c:v>1076.400024414062</c:v>
                </c:pt>
                <c:pt idx="11160">
                  <c:v>1076.5</c:v>
                </c:pt>
                <c:pt idx="11161">
                  <c:v>1076.599975585937</c:v>
                </c:pt>
                <c:pt idx="11162">
                  <c:v>1076.699951171875</c:v>
                </c:pt>
                <c:pt idx="11163">
                  <c:v>1076.799926757812</c:v>
                </c:pt>
                <c:pt idx="11164">
                  <c:v>1076.900024414062</c:v>
                </c:pt>
                <c:pt idx="11165">
                  <c:v>1077.0</c:v>
                </c:pt>
                <c:pt idx="11166">
                  <c:v>1077.099975585937</c:v>
                </c:pt>
                <c:pt idx="11167">
                  <c:v>1077.199951171875</c:v>
                </c:pt>
                <c:pt idx="11168">
                  <c:v>1077.299926757812</c:v>
                </c:pt>
                <c:pt idx="11169">
                  <c:v>1077.400024414062</c:v>
                </c:pt>
                <c:pt idx="11170">
                  <c:v>1077.5</c:v>
                </c:pt>
                <c:pt idx="11171">
                  <c:v>1077.599975585937</c:v>
                </c:pt>
                <c:pt idx="11172">
                  <c:v>1077.699951171875</c:v>
                </c:pt>
                <c:pt idx="11173">
                  <c:v>1077.799926757812</c:v>
                </c:pt>
                <c:pt idx="11174">
                  <c:v>1077.900024414062</c:v>
                </c:pt>
                <c:pt idx="11175">
                  <c:v>1078.0</c:v>
                </c:pt>
                <c:pt idx="11176">
                  <c:v>1078.099975585937</c:v>
                </c:pt>
                <c:pt idx="11177">
                  <c:v>1078.199951171875</c:v>
                </c:pt>
                <c:pt idx="11178">
                  <c:v>1078.299926757812</c:v>
                </c:pt>
                <c:pt idx="11179">
                  <c:v>1078.400024414062</c:v>
                </c:pt>
                <c:pt idx="11180">
                  <c:v>1078.5</c:v>
                </c:pt>
                <c:pt idx="11181">
                  <c:v>1078.599975585937</c:v>
                </c:pt>
                <c:pt idx="11182">
                  <c:v>1078.699951171875</c:v>
                </c:pt>
                <c:pt idx="11183">
                  <c:v>1078.799926757812</c:v>
                </c:pt>
                <c:pt idx="11184">
                  <c:v>1078.900024414062</c:v>
                </c:pt>
                <c:pt idx="11185">
                  <c:v>1079.0</c:v>
                </c:pt>
                <c:pt idx="11186">
                  <c:v>1079.099975585937</c:v>
                </c:pt>
                <c:pt idx="11187">
                  <c:v>1079.199951171875</c:v>
                </c:pt>
                <c:pt idx="11188">
                  <c:v>1079.299926757812</c:v>
                </c:pt>
                <c:pt idx="11189">
                  <c:v>1079.400024414062</c:v>
                </c:pt>
                <c:pt idx="11190">
                  <c:v>1079.5</c:v>
                </c:pt>
                <c:pt idx="11191">
                  <c:v>1079.599975585937</c:v>
                </c:pt>
                <c:pt idx="11192">
                  <c:v>1079.699951171875</c:v>
                </c:pt>
                <c:pt idx="11193">
                  <c:v>1079.799926757812</c:v>
                </c:pt>
                <c:pt idx="11194">
                  <c:v>1079.900024414062</c:v>
                </c:pt>
                <c:pt idx="11195">
                  <c:v>1080.0</c:v>
                </c:pt>
                <c:pt idx="11196">
                  <c:v>1080.099975585937</c:v>
                </c:pt>
                <c:pt idx="11197">
                  <c:v>1080.199951171875</c:v>
                </c:pt>
                <c:pt idx="11198">
                  <c:v>1080.299926757812</c:v>
                </c:pt>
                <c:pt idx="11199">
                  <c:v>1080.400024414062</c:v>
                </c:pt>
                <c:pt idx="11200">
                  <c:v>1080.5</c:v>
                </c:pt>
                <c:pt idx="11201">
                  <c:v>1080.599975585937</c:v>
                </c:pt>
                <c:pt idx="11202">
                  <c:v>1080.699951171875</c:v>
                </c:pt>
                <c:pt idx="11203">
                  <c:v>1080.799926757812</c:v>
                </c:pt>
                <c:pt idx="11204">
                  <c:v>1080.900024414062</c:v>
                </c:pt>
                <c:pt idx="11205">
                  <c:v>1081.0</c:v>
                </c:pt>
                <c:pt idx="11206">
                  <c:v>1081.099975585937</c:v>
                </c:pt>
                <c:pt idx="11207">
                  <c:v>1081.199951171875</c:v>
                </c:pt>
                <c:pt idx="11208">
                  <c:v>1081.299926757812</c:v>
                </c:pt>
                <c:pt idx="11209">
                  <c:v>1081.400024414062</c:v>
                </c:pt>
                <c:pt idx="11210">
                  <c:v>1081.5</c:v>
                </c:pt>
                <c:pt idx="11211">
                  <c:v>1081.599975585937</c:v>
                </c:pt>
                <c:pt idx="11212">
                  <c:v>1081.699951171875</c:v>
                </c:pt>
                <c:pt idx="11213">
                  <c:v>1081.799926757812</c:v>
                </c:pt>
                <c:pt idx="11214">
                  <c:v>1081.900024414062</c:v>
                </c:pt>
                <c:pt idx="11215">
                  <c:v>1082.0</c:v>
                </c:pt>
                <c:pt idx="11216">
                  <c:v>1082.099975585937</c:v>
                </c:pt>
                <c:pt idx="11217">
                  <c:v>1082.199951171875</c:v>
                </c:pt>
                <c:pt idx="11218">
                  <c:v>1082.299926757812</c:v>
                </c:pt>
                <c:pt idx="11219">
                  <c:v>1082.400024414062</c:v>
                </c:pt>
                <c:pt idx="11220">
                  <c:v>1082.5</c:v>
                </c:pt>
                <c:pt idx="11221">
                  <c:v>1082.599975585937</c:v>
                </c:pt>
                <c:pt idx="11222">
                  <c:v>1082.699951171875</c:v>
                </c:pt>
                <c:pt idx="11223">
                  <c:v>1082.799926757812</c:v>
                </c:pt>
                <c:pt idx="11224">
                  <c:v>1082.900024414062</c:v>
                </c:pt>
                <c:pt idx="11225">
                  <c:v>1083.0</c:v>
                </c:pt>
                <c:pt idx="11226">
                  <c:v>1083.099975585937</c:v>
                </c:pt>
                <c:pt idx="11227">
                  <c:v>1083.199951171875</c:v>
                </c:pt>
                <c:pt idx="11228">
                  <c:v>1083.299926757812</c:v>
                </c:pt>
                <c:pt idx="11229">
                  <c:v>1083.400024414062</c:v>
                </c:pt>
                <c:pt idx="11230">
                  <c:v>1083.5</c:v>
                </c:pt>
                <c:pt idx="11231">
                  <c:v>1083.599975585937</c:v>
                </c:pt>
                <c:pt idx="11232">
                  <c:v>1083.699951171875</c:v>
                </c:pt>
                <c:pt idx="11233">
                  <c:v>1083.799926757812</c:v>
                </c:pt>
                <c:pt idx="11234">
                  <c:v>1083.900024414062</c:v>
                </c:pt>
                <c:pt idx="11235">
                  <c:v>1084.0</c:v>
                </c:pt>
                <c:pt idx="11236">
                  <c:v>1084.099975585937</c:v>
                </c:pt>
                <c:pt idx="11237">
                  <c:v>1084.199951171875</c:v>
                </c:pt>
                <c:pt idx="11238">
                  <c:v>1084.299926757812</c:v>
                </c:pt>
                <c:pt idx="11239">
                  <c:v>1084.400024414062</c:v>
                </c:pt>
                <c:pt idx="11240">
                  <c:v>1084.5</c:v>
                </c:pt>
                <c:pt idx="11241">
                  <c:v>1084.599975585937</c:v>
                </c:pt>
                <c:pt idx="11242">
                  <c:v>1084.699951171875</c:v>
                </c:pt>
                <c:pt idx="11243">
                  <c:v>1084.799926757812</c:v>
                </c:pt>
                <c:pt idx="11244">
                  <c:v>1084.900024414062</c:v>
                </c:pt>
                <c:pt idx="11245">
                  <c:v>1085.0</c:v>
                </c:pt>
                <c:pt idx="11246">
                  <c:v>1085.099975585937</c:v>
                </c:pt>
                <c:pt idx="11247">
                  <c:v>1085.199951171875</c:v>
                </c:pt>
                <c:pt idx="11248">
                  <c:v>1085.299926757812</c:v>
                </c:pt>
                <c:pt idx="11249">
                  <c:v>1085.400024414062</c:v>
                </c:pt>
                <c:pt idx="11250">
                  <c:v>1085.5</c:v>
                </c:pt>
                <c:pt idx="11251">
                  <c:v>1085.599975585937</c:v>
                </c:pt>
                <c:pt idx="11252">
                  <c:v>1085.699951171875</c:v>
                </c:pt>
                <c:pt idx="11253">
                  <c:v>1085.799926757812</c:v>
                </c:pt>
                <c:pt idx="11254">
                  <c:v>1085.900024414062</c:v>
                </c:pt>
                <c:pt idx="11255">
                  <c:v>1086.0</c:v>
                </c:pt>
                <c:pt idx="11256">
                  <c:v>1086.099975585937</c:v>
                </c:pt>
                <c:pt idx="11257">
                  <c:v>1086.199951171875</c:v>
                </c:pt>
                <c:pt idx="11258">
                  <c:v>1086.299926757812</c:v>
                </c:pt>
                <c:pt idx="11259">
                  <c:v>1086.400024414062</c:v>
                </c:pt>
                <c:pt idx="11260">
                  <c:v>1086.5</c:v>
                </c:pt>
                <c:pt idx="11261">
                  <c:v>1086.599975585937</c:v>
                </c:pt>
                <c:pt idx="11262">
                  <c:v>1086.699951171875</c:v>
                </c:pt>
                <c:pt idx="11263">
                  <c:v>1086.799926757812</c:v>
                </c:pt>
                <c:pt idx="11264">
                  <c:v>1086.900024414062</c:v>
                </c:pt>
                <c:pt idx="11265">
                  <c:v>1087.0</c:v>
                </c:pt>
                <c:pt idx="11266">
                  <c:v>1087.099975585937</c:v>
                </c:pt>
                <c:pt idx="11267">
                  <c:v>1087.199951171875</c:v>
                </c:pt>
                <c:pt idx="11268">
                  <c:v>1087.299926757812</c:v>
                </c:pt>
                <c:pt idx="11269">
                  <c:v>1087.400024414062</c:v>
                </c:pt>
                <c:pt idx="11270">
                  <c:v>1087.5</c:v>
                </c:pt>
                <c:pt idx="11271">
                  <c:v>1087.599975585937</c:v>
                </c:pt>
                <c:pt idx="11272">
                  <c:v>1087.699951171875</c:v>
                </c:pt>
                <c:pt idx="11273">
                  <c:v>1087.799926757812</c:v>
                </c:pt>
                <c:pt idx="11274">
                  <c:v>1087.900024414062</c:v>
                </c:pt>
                <c:pt idx="11275">
                  <c:v>1088.0</c:v>
                </c:pt>
                <c:pt idx="11276">
                  <c:v>1088.099975585937</c:v>
                </c:pt>
                <c:pt idx="11277">
                  <c:v>1088.199951171875</c:v>
                </c:pt>
                <c:pt idx="11278">
                  <c:v>1088.299926757812</c:v>
                </c:pt>
                <c:pt idx="11279">
                  <c:v>1088.400024414062</c:v>
                </c:pt>
                <c:pt idx="11280">
                  <c:v>1088.5</c:v>
                </c:pt>
                <c:pt idx="11281">
                  <c:v>1088.599975585937</c:v>
                </c:pt>
                <c:pt idx="11282">
                  <c:v>1088.699951171875</c:v>
                </c:pt>
                <c:pt idx="11283">
                  <c:v>1088.799926757812</c:v>
                </c:pt>
                <c:pt idx="11284">
                  <c:v>1088.900024414062</c:v>
                </c:pt>
                <c:pt idx="11285">
                  <c:v>1089.0</c:v>
                </c:pt>
                <c:pt idx="11286">
                  <c:v>1089.099975585937</c:v>
                </c:pt>
                <c:pt idx="11287">
                  <c:v>1089.199951171875</c:v>
                </c:pt>
                <c:pt idx="11288">
                  <c:v>1089.299926757812</c:v>
                </c:pt>
                <c:pt idx="11289">
                  <c:v>1089.400024414062</c:v>
                </c:pt>
                <c:pt idx="11290">
                  <c:v>1089.5</c:v>
                </c:pt>
                <c:pt idx="11291">
                  <c:v>1089.599975585937</c:v>
                </c:pt>
                <c:pt idx="11292">
                  <c:v>1089.699951171875</c:v>
                </c:pt>
                <c:pt idx="11293">
                  <c:v>1089.799926757812</c:v>
                </c:pt>
                <c:pt idx="11294">
                  <c:v>1089.900024414062</c:v>
                </c:pt>
                <c:pt idx="11295">
                  <c:v>1090.0</c:v>
                </c:pt>
                <c:pt idx="11296">
                  <c:v>1090.099975585937</c:v>
                </c:pt>
                <c:pt idx="11297">
                  <c:v>1090.199951171875</c:v>
                </c:pt>
                <c:pt idx="11298">
                  <c:v>1090.299926757812</c:v>
                </c:pt>
                <c:pt idx="11299">
                  <c:v>1090.400024414062</c:v>
                </c:pt>
                <c:pt idx="11300">
                  <c:v>1090.5</c:v>
                </c:pt>
                <c:pt idx="11301">
                  <c:v>1090.599975585937</c:v>
                </c:pt>
                <c:pt idx="11302">
                  <c:v>1090.699951171875</c:v>
                </c:pt>
                <c:pt idx="11303">
                  <c:v>1090.799926757812</c:v>
                </c:pt>
                <c:pt idx="11304">
                  <c:v>1090.900024414062</c:v>
                </c:pt>
                <c:pt idx="11305">
                  <c:v>1091.0</c:v>
                </c:pt>
                <c:pt idx="11306">
                  <c:v>1091.099975585937</c:v>
                </c:pt>
                <c:pt idx="11307">
                  <c:v>1091.199951171875</c:v>
                </c:pt>
                <c:pt idx="11308">
                  <c:v>1091.299926757812</c:v>
                </c:pt>
                <c:pt idx="11309">
                  <c:v>1091.400024414062</c:v>
                </c:pt>
                <c:pt idx="11310">
                  <c:v>1091.5</c:v>
                </c:pt>
                <c:pt idx="11311">
                  <c:v>1091.599975585937</c:v>
                </c:pt>
                <c:pt idx="11312">
                  <c:v>1091.699951171875</c:v>
                </c:pt>
                <c:pt idx="11313">
                  <c:v>1091.799926757812</c:v>
                </c:pt>
                <c:pt idx="11314">
                  <c:v>1091.900024414062</c:v>
                </c:pt>
                <c:pt idx="11315">
                  <c:v>1092.0</c:v>
                </c:pt>
                <c:pt idx="11316">
                  <c:v>1092.099975585937</c:v>
                </c:pt>
                <c:pt idx="11317">
                  <c:v>1092.199951171875</c:v>
                </c:pt>
                <c:pt idx="11318">
                  <c:v>1092.299926757812</c:v>
                </c:pt>
                <c:pt idx="11319">
                  <c:v>1092.400024414062</c:v>
                </c:pt>
                <c:pt idx="11320">
                  <c:v>1092.5</c:v>
                </c:pt>
                <c:pt idx="11321">
                  <c:v>1092.599975585937</c:v>
                </c:pt>
                <c:pt idx="11322">
                  <c:v>1092.699951171875</c:v>
                </c:pt>
                <c:pt idx="11323">
                  <c:v>1092.799926757812</c:v>
                </c:pt>
                <c:pt idx="11324">
                  <c:v>1092.900024414062</c:v>
                </c:pt>
                <c:pt idx="11325">
                  <c:v>1093.0</c:v>
                </c:pt>
                <c:pt idx="11326">
                  <c:v>1093.099975585937</c:v>
                </c:pt>
                <c:pt idx="11327">
                  <c:v>1093.199951171875</c:v>
                </c:pt>
                <c:pt idx="11328">
                  <c:v>1093.299926757812</c:v>
                </c:pt>
                <c:pt idx="11329">
                  <c:v>1093.400024414062</c:v>
                </c:pt>
                <c:pt idx="11330">
                  <c:v>1093.5</c:v>
                </c:pt>
                <c:pt idx="11331">
                  <c:v>1093.599975585937</c:v>
                </c:pt>
                <c:pt idx="11332">
                  <c:v>1093.699951171875</c:v>
                </c:pt>
                <c:pt idx="11333">
                  <c:v>1093.799926757812</c:v>
                </c:pt>
                <c:pt idx="11334">
                  <c:v>1093.900024414062</c:v>
                </c:pt>
                <c:pt idx="11335">
                  <c:v>1094.0</c:v>
                </c:pt>
                <c:pt idx="11336">
                  <c:v>1094.099975585937</c:v>
                </c:pt>
                <c:pt idx="11337">
                  <c:v>1094.199951171875</c:v>
                </c:pt>
                <c:pt idx="11338">
                  <c:v>1094.299926757812</c:v>
                </c:pt>
                <c:pt idx="11339">
                  <c:v>1094.400024414062</c:v>
                </c:pt>
                <c:pt idx="11340">
                  <c:v>1094.5</c:v>
                </c:pt>
                <c:pt idx="11341">
                  <c:v>1094.599975585937</c:v>
                </c:pt>
                <c:pt idx="11342">
                  <c:v>1094.699951171875</c:v>
                </c:pt>
                <c:pt idx="11343">
                  <c:v>1094.799926757812</c:v>
                </c:pt>
                <c:pt idx="11344">
                  <c:v>1094.900024414062</c:v>
                </c:pt>
                <c:pt idx="11345">
                  <c:v>1095.0</c:v>
                </c:pt>
                <c:pt idx="11346">
                  <c:v>1095.099975585937</c:v>
                </c:pt>
                <c:pt idx="11347">
                  <c:v>1095.199951171875</c:v>
                </c:pt>
                <c:pt idx="11348">
                  <c:v>1095.299926757812</c:v>
                </c:pt>
                <c:pt idx="11349">
                  <c:v>1095.400024414062</c:v>
                </c:pt>
                <c:pt idx="11350">
                  <c:v>1095.5</c:v>
                </c:pt>
                <c:pt idx="11351">
                  <c:v>1095.599975585937</c:v>
                </c:pt>
                <c:pt idx="11352">
                  <c:v>1095.699951171875</c:v>
                </c:pt>
                <c:pt idx="11353">
                  <c:v>1095.799926757812</c:v>
                </c:pt>
                <c:pt idx="11354">
                  <c:v>1095.900024414062</c:v>
                </c:pt>
                <c:pt idx="11355">
                  <c:v>1096.0</c:v>
                </c:pt>
                <c:pt idx="11356">
                  <c:v>1096.099975585937</c:v>
                </c:pt>
                <c:pt idx="11357">
                  <c:v>1096.199951171875</c:v>
                </c:pt>
                <c:pt idx="11358">
                  <c:v>1096.299926757812</c:v>
                </c:pt>
                <c:pt idx="11359">
                  <c:v>1096.400024414062</c:v>
                </c:pt>
                <c:pt idx="11360">
                  <c:v>1096.5</c:v>
                </c:pt>
                <c:pt idx="11361">
                  <c:v>1096.599975585937</c:v>
                </c:pt>
                <c:pt idx="11362">
                  <c:v>1096.699951171875</c:v>
                </c:pt>
                <c:pt idx="11363">
                  <c:v>1096.799926757812</c:v>
                </c:pt>
                <c:pt idx="11364">
                  <c:v>1096.900024414062</c:v>
                </c:pt>
                <c:pt idx="11365">
                  <c:v>1097.0</c:v>
                </c:pt>
                <c:pt idx="11366">
                  <c:v>1097.099975585937</c:v>
                </c:pt>
                <c:pt idx="11367">
                  <c:v>1097.199951171875</c:v>
                </c:pt>
                <c:pt idx="11368">
                  <c:v>1097.299926757812</c:v>
                </c:pt>
                <c:pt idx="11369">
                  <c:v>1097.400024414062</c:v>
                </c:pt>
                <c:pt idx="11370">
                  <c:v>1097.5</c:v>
                </c:pt>
                <c:pt idx="11371">
                  <c:v>1097.599975585937</c:v>
                </c:pt>
                <c:pt idx="11372">
                  <c:v>1097.699951171875</c:v>
                </c:pt>
                <c:pt idx="11373">
                  <c:v>1097.799926757812</c:v>
                </c:pt>
                <c:pt idx="11374">
                  <c:v>1097.900024414062</c:v>
                </c:pt>
                <c:pt idx="11375">
                  <c:v>1098.0</c:v>
                </c:pt>
                <c:pt idx="11376">
                  <c:v>1098.099975585937</c:v>
                </c:pt>
                <c:pt idx="11377">
                  <c:v>1098.199951171875</c:v>
                </c:pt>
                <c:pt idx="11378">
                  <c:v>1098.299926757812</c:v>
                </c:pt>
                <c:pt idx="11379">
                  <c:v>1098.400024414062</c:v>
                </c:pt>
                <c:pt idx="11380">
                  <c:v>1098.5</c:v>
                </c:pt>
                <c:pt idx="11381">
                  <c:v>1098.599975585937</c:v>
                </c:pt>
                <c:pt idx="11382">
                  <c:v>1098.699951171875</c:v>
                </c:pt>
                <c:pt idx="11383">
                  <c:v>1098.799926757812</c:v>
                </c:pt>
                <c:pt idx="11384">
                  <c:v>1098.900024414062</c:v>
                </c:pt>
                <c:pt idx="11385">
                  <c:v>1099.0</c:v>
                </c:pt>
                <c:pt idx="11386">
                  <c:v>1099.099975585937</c:v>
                </c:pt>
                <c:pt idx="11387">
                  <c:v>1099.199951171875</c:v>
                </c:pt>
                <c:pt idx="11388">
                  <c:v>1099.299926757812</c:v>
                </c:pt>
                <c:pt idx="11389">
                  <c:v>1099.400024414062</c:v>
                </c:pt>
                <c:pt idx="11390">
                  <c:v>1099.5</c:v>
                </c:pt>
                <c:pt idx="11391">
                  <c:v>1099.599975585937</c:v>
                </c:pt>
                <c:pt idx="11392">
                  <c:v>1099.699951171875</c:v>
                </c:pt>
                <c:pt idx="11393">
                  <c:v>1099.799926757812</c:v>
                </c:pt>
                <c:pt idx="11394">
                  <c:v>1099.900024414062</c:v>
                </c:pt>
                <c:pt idx="11395">
                  <c:v>1100.0</c:v>
                </c:pt>
                <c:pt idx="11396">
                  <c:v>1100.099975585937</c:v>
                </c:pt>
                <c:pt idx="11397">
                  <c:v>1100.199951171875</c:v>
                </c:pt>
                <c:pt idx="11398">
                  <c:v>1100.299926757812</c:v>
                </c:pt>
                <c:pt idx="11399">
                  <c:v>1100.400024414062</c:v>
                </c:pt>
                <c:pt idx="11400">
                  <c:v>1100.5</c:v>
                </c:pt>
                <c:pt idx="11401">
                  <c:v>1100.599975585937</c:v>
                </c:pt>
                <c:pt idx="11402">
                  <c:v>1100.699951171875</c:v>
                </c:pt>
                <c:pt idx="11403">
                  <c:v>1100.799926757812</c:v>
                </c:pt>
                <c:pt idx="11404">
                  <c:v>1100.900024414062</c:v>
                </c:pt>
                <c:pt idx="11405">
                  <c:v>1101.0</c:v>
                </c:pt>
                <c:pt idx="11406">
                  <c:v>1101.099975585937</c:v>
                </c:pt>
                <c:pt idx="11407">
                  <c:v>1101.199951171875</c:v>
                </c:pt>
                <c:pt idx="11408">
                  <c:v>1101.299926757812</c:v>
                </c:pt>
                <c:pt idx="11409">
                  <c:v>1101.400024414062</c:v>
                </c:pt>
                <c:pt idx="11410">
                  <c:v>1101.5</c:v>
                </c:pt>
                <c:pt idx="11411">
                  <c:v>1101.599975585937</c:v>
                </c:pt>
                <c:pt idx="11412">
                  <c:v>1101.699951171875</c:v>
                </c:pt>
                <c:pt idx="11413">
                  <c:v>1101.799926757812</c:v>
                </c:pt>
                <c:pt idx="11414">
                  <c:v>1101.900024414062</c:v>
                </c:pt>
                <c:pt idx="11415">
                  <c:v>1102.0</c:v>
                </c:pt>
                <c:pt idx="11416">
                  <c:v>1102.099975585937</c:v>
                </c:pt>
                <c:pt idx="11417">
                  <c:v>1102.199951171875</c:v>
                </c:pt>
                <c:pt idx="11418">
                  <c:v>1102.299926757812</c:v>
                </c:pt>
                <c:pt idx="11419">
                  <c:v>1102.400024414062</c:v>
                </c:pt>
                <c:pt idx="11420">
                  <c:v>1102.5</c:v>
                </c:pt>
                <c:pt idx="11421">
                  <c:v>1102.599975585937</c:v>
                </c:pt>
                <c:pt idx="11422">
                  <c:v>1102.699951171875</c:v>
                </c:pt>
                <c:pt idx="11423">
                  <c:v>1102.799926757812</c:v>
                </c:pt>
                <c:pt idx="11424">
                  <c:v>1102.900024414062</c:v>
                </c:pt>
                <c:pt idx="11425">
                  <c:v>1103.0</c:v>
                </c:pt>
                <c:pt idx="11426">
                  <c:v>1103.099975585937</c:v>
                </c:pt>
                <c:pt idx="11427">
                  <c:v>1103.199951171875</c:v>
                </c:pt>
                <c:pt idx="11428">
                  <c:v>1103.299926757812</c:v>
                </c:pt>
                <c:pt idx="11429">
                  <c:v>1103.400024414062</c:v>
                </c:pt>
                <c:pt idx="11430">
                  <c:v>1103.5</c:v>
                </c:pt>
                <c:pt idx="11431">
                  <c:v>1103.599975585937</c:v>
                </c:pt>
                <c:pt idx="11432">
                  <c:v>1103.699951171875</c:v>
                </c:pt>
                <c:pt idx="11433">
                  <c:v>1103.799926757812</c:v>
                </c:pt>
                <c:pt idx="11434">
                  <c:v>1103.900024414062</c:v>
                </c:pt>
                <c:pt idx="11435">
                  <c:v>1104.0</c:v>
                </c:pt>
                <c:pt idx="11436">
                  <c:v>1104.099975585937</c:v>
                </c:pt>
                <c:pt idx="11437">
                  <c:v>1104.199951171875</c:v>
                </c:pt>
                <c:pt idx="11438">
                  <c:v>1104.299926757812</c:v>
                </c:pt>
                <c:pt idx="11439">
                  <c:v>1104.400024414062</c:v>
                </c:pt>
                <c:pt idx="11440">
                  <c:v>1104.5</c:v>
                </c:pt>
                <c:pt idx="11441">
                  <c:v>1104.599975585937</c:v>
                </c:pt>
                <c:pt idx="11442">
                  <c:v>1104.699951171875</c:v>
                </c:pt>
                <c:pt idx="11443">
                  <c:v>1104.799926757812</c:v>
                </c:pt>
                <c:pt idx="11444">
                  <c:v>1104.900024414062</c:v>
                </c:pt>
                <c:pt idx="11445">
                  <c:v>1105.0</c:v>
                </c:pt>
                <c:pt idx="11446">
                  <c:v>1105.099975585937</c:v>
                </c:pt>
                <c:pt idx="11447">
                  <c:v>1105.199951171875</c:v>
                </c:pt>
                <c:pt idx="11448">
                  <c:v>1105.299926757812</c:v>
                </c:pt>
                <c:pt idx="11449">
                  <c:v>1105.400024414062</c:v>
                </c:pt>
                <c:pt idx="11450">
                  <c:v>1105.5</c:v>
                </c:pt>
                <c:pt idx="11451">
                  <c:v>1105.599975585937</c:v>
                </c:pt>
                <c:pt idx="11452">
                  <c:v>1105.699951171875</c:v>
                </c:pt>
                <c:pt idx="11453">
                  <c:v>1105.799926757812</c:v>
                </c:pt>
                <c:pt idx="11454">
                  <c:v>1105.900024414062</c:v>
                </c:pt>
                <c:pt idx="11455">
                  <c:v>1106.0</c:v>
                </c:pt>
                <c:pt idx="11456">
                  <c:v>1106.099975585937</c:v>
                </c:pt>
                <c:pt idx="11457">
                  <c:v>1106.199951171875</c:v>
                </c:pt>
                <c:pt idx="11458">
                  <c:v>1106.299926757812</c:v>
                </c:pt>
                <c:pt idx="11459">
                  <c:v>1106.400024414062</c:v>
                </c:pt>
                <c:pt idx="11460">
                  <c:v>1106.5</c:v>
                </c:pt>
                <c:pt idx="11461">
                  <c:v>1106.599975585937</c:v>
                </c:pt>
                <c:pt idx="11462">
                  <c:v>1106.699951171875</c:v>
                </c:pt>
                <c:pt idx="11463">
                  <c:v>1106.799926757812</c:v>
                </c:pt>
                <c:pt idx="11464">
                  <c:v>1106.900024414062</c:v>
                </c:pt>
                <c:pt idx="11465">
                  <c:v>1107.0</c:v>
                </c:pt>
                <c:pt idx="11466">
                  <c:v>1107.099975585937</c:v>
                </c:pt>
                <c:pt idx="11467">
                  <c:v>1107.199951171875</c:v>
                </c:pt>
                <c:pt idx="11468">
                  <c:v>1107.299926757812</c:v>
                </c:pt>
                <c:pt idx="11469">
                  <c:v>1107.400024414062</c:v>
                </c:pt>
                <c:pt idx="11470">
                  <c:v>1107.5</c:v>
                </c:pt>
                <c:pt idx="11471">
                  <c:v>1107.599975585937</c:v>
                </c:pt>
                <c:pt idx="11472">
                  <c:v>1107.699951171875</c:v>
                </c:pt>
                <c:pt idx="11473">
                  <c:v>1107.799926757812</c:v>
                </c:pt>
                <c:pt idx="11474">
                  <c:v>1107.900024414062</c:v>
                </c:pt>
                <c:pt idx="11475">
                  <c:v>1108.0</c:v>
                </c:pt>
                <c:pt idx="11476">
                  <c:v>1108.099975585937</c:v>
                </c:pt>
                <c:pt idx="11477">
                  <c:v>1108.199951171875</c:v>
                </c:pt>
                <c:pt idx="11478">
                  <c:v>1108.299926757812</c:v>
                </c:pt>
                <c:pt idx="11479">
                  <c:v>1108.400024414062</c:v>
                </c:pt>
                <c:pt idx="11480">
                  <c:v>1108.5</c:v>
                </c:pt>
                <c:pt idx="11481">
                  <c:v>1108.599975585937</c:v>
                </c:pt>
                <c:pt idx="11482">
                  <c:v>1108.699951171875</c:v>
                </c:pt>
                <c:pt idx="11483">
                  <c:v>1108.799926757812</c:v>
                </c:pt>
                <c:pt idx="11484">
                  <c:v>1108.900024414062</c:v>
                </c:pt>
                <c:pt idx="11485">
                  <c:v>1109.0</c:v>
                </c:pt>
                <c:pt idx="11486">
                  <c:v>1109.099975585937</c:v>
                </c:pt>
                <c:pt idx="11487">
                  <c:v>1109.199951171875</c:v>
                </c:pt>
                <c:pt idx="11488">
                  <c:v>1109.299926757812</c:v>
                </c:pt>
                <c:pt idx="11489">
                  <c:v>1109.400024414062</c:v>
                </c:pt>
                <c:pt idx="11490">
                  <c:v>1109.5</c:v>
                </c:pt>
                <c:pt idx="11491">
                  <c:v>1109.599975585937</c:v>
                </c:pt>
                <c:pt idx="11492">
                  <c:v>1109.699951171875</c:v>
                </c:pt>
                <c:pt idx="11493">
                  <c:v>1109.799926757812</c:v>
                </c:pt>
                <c:pt idx="11494">
                  <c:v>1109.900024414062</c:v>
                </c:pt>
                <c:pt idx="11495">
                  <c:v>1110.0</c:v>
                </c:pt>
                <c:pt idx="11496">
                  <c:v>1110.099975585937</c:v>
                </c:pt>
                <c:pt idx="11497">
                  <c:v>1110.199951171875</c:v>
                </c:pt>
                <c:pt idx="11498">
                  <c:v>1110.299926757812</c:v>
                </c:pt>
                <c:pt idx="11499">
                  <c:v>1110.400024414062</c:v>
                </c:pt>
                <c:pt idx="11500">
                  <c:v>1110.5</c:v>
                </c:pt>
                <c:pt idx="11501">
                  <c:v>1110.599975585937</c:v>
                </c:pt>
                <c:pt idx="11502">
                  <c:v>1110.699951171875</c:v>
                </c:pt>
                <c:pt idx="11503">
                  <c:v>1110.799926757812</c:v>
                </c:pt>
                <c:pt idx="11504">
                  <c:v>1110.900024414062</c:v>
                </c:pt>
                <c:pt idx="11505">
                  <c:v>1111.0</c:v>
                </c:pt>
                <c:pt idx="11506">
                  <c:v>1111.099975585937</c:v>
                </c:pt>
                <c:pt idx="11507">
                  <c:v>1111.199951171875</c:v>
                </c:pt>
                <c:pt idx="11508">
                  <c:v>1111.299926757812</c:v>
                </c:pt>
                <c:pt idx="11509">
                  <c:v>1111.400024414062</c:v>
                </c:pt>
                <c:pt idx="11510">
                  <c:v>1111.5</c:v>
                </c:pt>
                <c:pt idx="11511">
                  <c:v>1111.599975585937</c:v>
                </c:pt>
                <c:pt idx="11512">
                  <c:v>1111.699951171875</c:v>
                </c:pt>
                <c:pt idx="11513">
                  <c:v>1111.799926757812</c:v>
                </c:pt>
                <c:pt idx="11514">
                  <c:v>1111.900024414062</c:v>
                </c:pt>
                <c:pt idx="11515">
                  <c:v>1112.0</c:v>
                </c:pt>
                <c:pt idx="11516">
                  <c:v>1112.099975585937</c:v>
                </c:pt>
                <c:pt idx="11517">
                  <c:v>1112.199951171875</c:v>
                </c:pt>
                <c:pt idx="11518">
                  <c:v>1112.299926757812</c:v>
                </c:pt>
                <c:pt idx="11519">
                  <c:v>1112.400024414062</c:v>
                </c:pt>
                <c:pt idx="11520">
                  <c:v>1112.5</c:v>
                </c:pt>
                <c:pt idx="11521">
                  <c:v>1112.599975585937</c:v>
                </c:pt>
                <c:pt idx="11522">
                  <c:v>1112.699951171875</c:v>
                </c:pt>
                <c:pt idx="11523">
                  <c:v>1112.799926757812</c:v>
                </c:pt>
                <c:pt idx="11524">
                  <c:v>1112.900024414062</c:v>
                </c:pt>
                <c:pt idx="11525">
                  <c:v>1113.0</c:v>
                </c:pt>
                <c:pt idx="11526">
                  <c:v>1113.099975585937</c:v>
                </c:pt>
                <c:pt idx="11527">
                  <c:v>1113.199951171875</c:v>
                </c:pt>
                <c:pt idx="11528">
                  <c:v>1113.299926757812</c:v>
                </c:pt>
                <c:pt idx="11529">
                  <c:v>1113.400024414062</c:v>
                </c:pt>
                <c:pt idx="11530">
                  <c:v>1113.5</c:v>
                </c:pt>
                <c:pt idx="11531">
                  <c:v>1113.599975585937</c:v>
                </c:pt>
                <c:pt idx="11532">
                  <c:v>1113.699951171875</c:v>
                </c:pt>
                <c:pt idx="11533">
                  <c:v>1113.799926757812</c:v>
                </c:pt>
                <c:pt idx="11534">
                  <c:v>1113.900024414062</c:v>
                </c:pt>
                <c:pt idx="11535">
                  <c:v>1114.0</c:v>
                </c:pt>
                <c:pt idx="11536">
                  <c:v>1114.099975585937</c:v>
                </c:pt>
                <c:pt idx="11537">
                  <c:v>1114.199951171875</c:v>
                </c:pt>
                <c:pt idx="11538">
                  <c:v>1114.299926757812</c:v>
                </c:pt>
                <c:pt idx="11539">
                  <c:v>1114.400024414062</c:v>
                </c:pt>
                <c:pt idx="11540">
                  <c:v>1114.5</c:v>
                </c:pt>
                <c:pt idx="11541">
                  <c:v>1114.599975585937</c:v>
                </c:pt>
                <c:pt idx="11542">
                  <c:v>1114.699951171875</c:v>
                </c:pt>
                <c:pt idx="11543">
                  <c:v>1114.799926757812</c:v>
                </c:pt>
                <c:pt idx="11544">
                  <c:v>1114.900024414062</c:v>
                </c:pt>
                <c:pt idx="11545">
                  <c:v>1115.0</c:v>
                </c:pt>
                <c:pt idx="11546">
                  <c:v>1115.099975585937</c:v>
                </c:pt>
                <c:pt idx="11547">
                  <c:v>1115.199951171875</c:v>
                </c:pt>
                <c:pt idx="11548">
                  <c:v>1115.299926757812</c:v>
                </c:pt>
                <c:pt idx="11549">
                  <c:v>1115.400024414062</c:v>
                </c:pt>
                <c:pt idx="11550">
                  <c:v>1115.5</c:v>
                </c:pt>
                <c:pt idx="11551">
                  <c:v>1115.599975585937</c:v>
                </c:pt>
                <c:pt idx="11552">
                  <c:v>1115.699951171875</c:v>
                </c:pt>
                <c:pt idx="11553">
                  <c:v>1115.799926757812</c:v>
                </c:pt>
                <c:pt idx="11554">
                  <c:v>1115.900024414062</c:v>
                </c:pt>
                <c:pt idx="11555">
                  <c:v>1116.0</c:v>
                </c:pt>
                <c:pt idx="11556">
                  <c:v>1116.099975585937</c:v>
                </c:pt>
                <c:pt idx="11557">
                  <c:v>1116.199951171875</c:v>
                </c:pt>
                <c:pt idx="11558">
                  <c:v>1116.299926757812</c:v>
                </c:pt>
                <c:pt idx="11559">
                  <c:v>1116.400024414062</c:v>
                </c:pt>
                <c:pt idx="11560">
                  <c:v>1116.5</c:v>
                </c:pt>
                <c:pt idx="11561">
                  <c:v>1116.599975585937</c:v>
                </c:pt>
                <c:pt idx="11562">
                  <c:v>1116.699951171875</c:v>
                </c:pt>
                <c:pt idx="11563">
                  <c:v>1116.799926757812</c:v>
                </c:pt>
                <c:pt idx="11564">
                  <c:v>1116.900024414062</c:v>
                </c:pt>
                <c:pt idx="11565">
                  <c:v>1117.0</c:v>
                </c:pt>
                <c:pt idx="11566">
                  <c:v>1117.099975585937</c:v>
                </c:pt>
                <c:pt idx="11567">
                  <c:v>1117.199951171875</c:v>
                </c:pt>
                <c:pt idx="11568">
                  <c:v>1117.299926757812</c:v>
                </c:pt>
                <c:pt idx="11569">
                  <c:v>1117.400024414062</c:v>
                </c:pt>
                <c:pt idx="11570">
                  <c:v>1117.5</c:v>
                </c:pt>
                <c:pt idx="11571">
                  <c:v>1117.599975585937</c:v>
                </c:pt>
                <c:pt idx="11572">
                  <c:v>1117.699951171875</c:v>
                </c:pt>
                <c:pt idx="11573">
                  <c:v>1117.799926757812</c:v>
                </c:pt>
                <c:pt idx="11574">
                  <c:v>1117.900024414062</c:v>
                </c:pt>
                <c:pt idx="11575">
                  <c:v>1118.0</c:v>
                </c:pt>
                <c:pt idx="11576">
                  <c:v>1118.099975585937</c:v>
                </c:pt>
                <c:pt idx="11577">
                  <c:v>1118.199951171875</c:v>
                </c:pt>
                <c:pt idx="11578">
                  <c:v>1118.299926757812</c:v>
                </c:pt>
                <c:pt idx="11579">
                  <c:v>1118.400024414062</c:v>
                </c:pt>
                <c:pt idx="11580">
                  <c:v>1118.5</c:v>
                </c:pt>
                <c:pt idx="11581">
                  <c:v>1118.599975585937</c:v>
                </c:pt>
                <c:pt idx="11582">
                  <c:v>1118.699951171875</c:v>
                </c:pt>
                <c:pt idx="11583">
                  <c:v>1118.799926757812</c:v>
                </c:pt>
                <c:pt idx="11584">
                  <c:v>1118.900024414062</c:v>
                </c:pt>
                <c:pt idx="11585">
                  <c:v>1119.0</c:v>
                </c:pt>
                <c:pt idx="11586">
                  <c:v>1119.099975585937</c:v>
                </c:pt>
                <c:pt idx="11587">
                  <c:v>1119.199951171875</c:v>
                </c:pt>
                <c:pt idx="11588">
                  <c:v>1119.299926757812</c:v>
                </c:pt>
                <c:pt idx="11589">
                  <c:v>1119.400024414062</c:v>
                </c:pt>
                <c:pt idx="11590">
                  <c:v>1119.5</c:v>
                </c:pt>
                <c:pt idx="11591">
                  <c:v>1119.599975585937</c:v>
                </c:pt>
                <c:pt idx="11592">
                  <c:v>1119.699951171875</c:v>
                </c:pt>
                <c:pt idx="11593">
                  <c:v>1119.799926757812</c:v>
                </c:pt>
                <c:pt idx="11594">
                  <c:v>1119.900024414062</c:v>
                </c:pt>
                <c:pt idx="11595">
                  <c:v>1120.0</c:v>
                </c:pt>
                <c:pt idx="11596">
                  <c:v>1120.099975585937</c:v>
                </c:pt>
                <c:pt idx="11597">
                  <c:v>1120.199951171875</c:v>
                </c:pt>
                <c:pt idx="11598">
                  <c:v>1120.299926757812</c:v>
                </c:pt>
                <c:pt idx="11599">
                  <c:v>1120.400024414062</c:v>
                </c:pt>
                <c:pt idx="11600">
                  <c:v>1120.5</c:v>
                </c:pt>
                <c:pt idx="11601">
                  <c:v>1120.599975585937</c:v>
                </c:pt>
                <c:pt idx="11602">
                  <c:v>1120.699951171875</c:v>
                </c:pt>
                <c:pt idx="11603">
                  <c:v>1120.799926757812</c:v>
                </c:pt>
                <c:pt idx="11604">
                  <c:v>1120.900024414062</c:v>
                </c:pt>
                <c:pt idx="11605">
                  <c:v>1121.0</c:v>
                </c:pt>
                <c:pt idx="11606">
                  <c:v>1121.099975585937</c:v>
                </c:pt>
                <c:pt idx="11607">
                  <c:v>1121.199951171875</c:v>
                </c:pt>
                <c:pt idx="11608">
                  <c:v>1121.299926757812</c:v>
                </c:pt>
                <c:pt idx="11609">
                  <c:v>1121.400024414062</c:v>
                </c:pt>
                <c:pt idx="11610">
                  <c:v>1121.5</c:v>
                </c:pt>
                <c:pt idx="11611">
                  <c:v>1121.599975585937</c:v>
                </c:pt>
                <c:pt idx="11612">
                  <c:v>1121.699951171875</c:v>
                </c:pt>
                <c:pt idx="11613">
                  <c:v>1121.799926757812</c:v>
                </c:pt>
                <c:pt idx="11614">
                  <c:v>1121.900024414062</c:v>
                </c:pt>
                <c:pt idx="11615">
                  <c:v>1122.0</c:v>
                </c:pt>
                <c:pt idx="11616">
                  <c:v>1122.099975585937</c:v>
                </c:pt>
                <c:pt idx="11617">
                  <c:v>1122.199951171875</c:v>
                </c:pt>
                <c:pt idx="11618">
                  <c:v>1122.299926757812</c:v>
                </c:pt>
                <c:pt idx="11619">
                  <c:v>1122.400024414062</c:v>
                </c:pt>
                <c:pt idx="11620">
                  <c:v>1122.5</c:v>
                </c:pt>
                <c:pt idx="11621">
                  <c:v>1122.599975585937</c:v>
                </c:pt>
                <c:pt idx="11622">
                  <c:v>1122.699951171875</c:v>
                </c:pt>
                <c:pt idx="11623">
                  <c:v>1122.799926757812</c:v>
                </c:pt>
                <c:pt idx="11624">
                  <c:v>1122.900024414062</c:v>
                </c:pt>
                <c:pt idx="11625">
                  <c:v>1123.0</c:v>
                </c:pt>
                <c:pt idx="11626">
                  <c:v>1123.099975585937</c:v>
                </c:pt>
                <c:pt idx="11627">
                  <c:v>1123.199951171875</c:v>
                </c:pt>
                <c:pt idx="11628">
                  <c:v>1123.299926757812</c:v>
                </c:pt>
                <c:pt idx="11629">
                  <c:v>1123.400024414062</c:v>
                </c:pt>
                <c:pt idx="11630">
                  <c:v>1123.5</c:v>
                </c:pt>
                <c:pt idx="11631">
                  <c:v>1123.599975585937</c:v>
                </c:pt>
                <c:pt idx="11632">
                  <c:v>1123.699951171875</c:v>
                </c:pt>
                <c:pt idx="11633">
                  <c:v>1123.799926757812</c:v>
                </c:pt>
                <c:pt idx="11634">
                  <c:v>1123.900024414062</c:v>
                </c:pt>
                <c:pt idx="11635">
                  <c:v>1124.0</c:v>
                </c:pt>
                <c:pt idx="11636">
                  <c:v>1124.099975585937</c:v>
                </c:pt>
                <c:pt idx="11637">
                  <c:v>1124.199951171875</c:v>
                </c:pt>
                <c:pt idx="11638">
                  <c:v>1124.299926757812</c:v>
                </c:pt>
                <c:pt idx="11639">
                  <c:v>1124.400024414062</c:v>
                </c:pt>
                <c:pt idx="11640">
                  <c:v>1124.5</c:v>
                </c:pt>
                <c:pt idx="11641">
                  <c:v>1124.599975585937</c:v>
                </c:pt>
                <c:pt idx="11642">
                  <c:v>1124.699951171875</c:v>
                </c:pt>
                <c:pt idx="11643">
                  <c:v>1124.799926757812</c:v>
                </c:pt>
                <c:pt idx="11644">
                  <c:v>1124.900024414062</c:v>
                </c:pt>
                <c:pt idx="11645">
                  <c:v>1125.0</c:v>
                </c:pt>
                <c:pt idx="11646">
                  <c:v>1125.099975585937</c:v>
                </c:pt>
                <c:pt idx="11647">
                  <c:v>1125.199951171875</c:v>
                </c:pt>
                <c:pt idx="11648">
                  <c:v>1125.299926757812</c:v>
                </c:pt>
                <c:pt idx="11649">
                  <c:v>1125.400024414062</c:v>
                </c:pt>
                <c:pt idx="11650">
                  <c:v>1125.5</c:v>
                </c:pt>
                <c:pt idx="11651">
                  <c:v>1125.599975585937</c:v>
                </c:pt>
                <c:pt idx="11652">
                  <c:v>1125.699951171875</c:v>
                </c:pt>
                <c:pt idx="11653">
                  <c:v>1125.799926757812</c:v>
                </c:pt>
                <c:pt idx="11654">
                  <c:v>1125.900024414062</c:v>
                </c:pt>
                <c:pt idx="11655">
                  <c:v>1126.0</c:v>
                </c:pt>
                <c:pt idx="11656">
                  <c:v>1126.099975585937</c:v>
                </c:pt>
                <c:pt idx="11657">
                  <c:v>1126.199951171875</c:v>
                </c:pt>
                <c:pt idx="11658">
                  <c:v>1126.299926757812</c:v>
                </c:pt>
                <c:pt idx="11659">
                  <c:v>1126.400024414062</c:v>
                </c:pt>
                <c:pt idx="11660">
                  <c:v>1126.5</c:v>
                </c:pt>
                <c:pt idx="11661">
                  <c:v>1126.599975585937</c:v>
                </c:pt>
                <c:pt idx="11662">
                  <c:v>1126.699951171875</c:v>
                </c:pt>
                <c:pt idx="11663">
                  <c:v>1126.799926757812</c:v>
                </c:pt>
                <c:pt idx="11664">
                  <c:v>1126.900024414062</c:v>
                </c:pt>
                <c:pt idx="11665">
                  <c:v>1127.0</c:v>
                </c:pt>
                <c:pt idx="11666">
                  <c:v>1127.099975585937</c:v>
                </c:pt>
                <c:pt idx="11667">
                  <c:v>1127.199951171875</c:v>
                </c:pt>
                <c:pt idx="11668">
                  <c:v>1127.299926757812</c:v>
                </c:pt>
                <c:pt idx="11669">
                  <c:v>1127.400024414062</c:v>
                </c:pt>
                <c:pt idx="11670">
                  <c:v>1127.5</c:v>
                </c:pt>
                <c:pt idx="11671">
                  <c:v>1127.599975585937</c:v>
                </c:pt>
                <c:pt idx="11672">
                  <c:v>1127.699951171875</c:v>
                </c:pt>
                <c:pt idx="11673">
                  <c:v>1127.799926757812</c:v>
                </c:pt>
                <c:pt idx="11674">
                  <c:v>1127.900024414062</c:v>
                </c:pt>
                <c:pt idx="11675">
                  <c:v>1128.0</c:v>
                </c:pt>
                <c:pt idx="11676">
                  <c:v>1128.099975585937</c:v>
                </c:pt>
                <c:pt idx="11677">
                  <c:v>1128.199951171875</c:v>
                </c:pt>
                <c:pt idx="11678">
                  <c:v>1128.299926757812</c:v>
                </c:pt>
                <c:pt idx="11679">
                  <c:v>1128.400024414062</c:v>
                </c:pt>
                <c:pt idx="11680">
                  <c:v>1128.5</c:v>
                </c:pt>
                <c:pt idx="11681">
                  <c:v>1128.599975585937</c:v>
                </c:pt>
                <c:pt idx="11682">
                  <c:v>1128.699951171875</c:v>
                </c:pt>
                <c:pt idx="11683">
                  <c:v>1128.799926757812</c:v>
                </c:pt>
                <c:pt idx="11684">
                  <c:v>1128.900024414062</c:v>
                </c:pt>
                <c:pt idx="11685">
                  <c:v>1129.0</c:v>
                </c:pt>
                <c:pt idx="11686">
                  <c:v>1129.099975585937</c:v>
                </c:pt>
                <c:pt idx="11687">
                  <c:v>1129.199951171875</c:v>
                </c:pt>
                <c:pt idx="11688">
                  <c:v>1129.299926757812</c:v>
                </c:pt>
                <c:pt idx="11689">
                  <c:v>1129.400024414062</c:v>
                </c:pt>
                <c:pt idx="11690">
                  <c:v>1129.5</c:v>
                </c:pt>
                <c:pt idx="11691">
                  <c:v>1129.599975585937</c:v>
                </c:pt>
                <c:pt idx="11692">
                  <c:v>1129.699951171875</c:v>
                </c:pt>
                <c:pt idx="11693">
                  <c:v>1129.799926757812</c:v>
                </c:pt>
                <c:pt idx="11694">
                  <c:v>1129.900024414062</c:v>
                </c:pt>
                <c:pt idx="11695">
                  <c:v>1130.0</c:v>
                </c:pt>
                <c:pt idx="11696">
                  <c:v>1130.099975585937</c:v>
                </c:pt>
                <c:pt idx="11697">
                  <c:v>1130.199951171875</c:v>
                </c:pt>
                <c:pt idx="11698">
                  <c:v>1130.299926757812</c:v>
                </c:pt>
                <c:pt idx="11699">
                  <c:v>1130.400024414062</c:v>
                </c:pt>
                <c:pt idx="11700">
                  <c:v>1130.5</c:v>
                </c:pt>
                <c:pt idx="11701">
                  <c:v>1130.599975585937</c:v>
                </c:pt>
                <c:pt idx="11702">
                  <c:v>1130.699951171875</c:v>
                </c:pt>
                <c:pt idx="11703">
                  <c:v>1130.799926757812</c:v>
                </c:pt>
                <c:pt idx="11704">
                  <c:v>1130.900024414062</c:v>
                </c:pt>
                <c:pt idx="11705">
                  <c:v>1131.0</c:v>
                </c:pt>
                <c:pt idx="11706">
                  <c:v>1131.099975585937</c:v>
                </c:pt>
                <c:pt idx="11707">
                  <c:v>1131.199951171875</c:v>
                </c:pt>
                <c:pt idx="11708">
                  <c:v>1131.299926757812</c:v>
                </c:pt>
                <c:pt idx="11709">
                  <c:v>1131.400024414062</c:v>
                </c:pt>
                <c:pt idx="11710">
                  <c:v>1131.5</c:v>
                </c:pt>
                <c:pt idx="11711">
                  <c:v>1131.599975585937</c:v>
                </c:pt>
                <c:pt idx="11712">
                  <c:v>1131.699951171875</c:v>
                </c:pt>
                <c:pt idx="11713">
                  <c:v>1131.799926757812</c:v>
                </c:pt>
                <c:pt idx="11714">
                  <c:v>1131.900024414062</c:v>
                </c:pt>
                <c:pt idx="11715">
                  <c:v>1132.0</c:v>
                </c:pt>
                <c:pt idx="11716">
                  <c:v>1132.099975585937</c:v>
                </c:pt>
                <c:pt idx="11717">
                  <c:v>1132.199951171875</c:v>
                </c:pt>
                <c:pt idx="11718">
                  <c:v>1132.299926757812</c:v>
                </c:pt>
                <c:pt idx="11719">
                  <c:v>1132.400024414062</c:v>
                </c:pt>
                <c:pt idx="11720">
                  <c:v>1132.5</c:v>
                </c:pt>
                <c:pt idx="11721">
                  <c:v>1132.599975585937</c:v>
                </c:pt>
                <c:pt idx="11722">
                  <c:v>1132.699951171875</c:v>
                </c:pt>
                <c:pt idx="11723">
                  <c:v>1132.799926757812</c:v>
                </c:pt>
                <c:pt idx="11724">
                  <c:v>1132.900024414062</c:v>
                </c:pt>
                <c:pt idx="11725">
                  <c:v>1133.0</c:v>
                </c:pt>
                <c:pt idx="11726">
                  <c:v>1133.099975585937</c:v>
                </c:pt>
                <c:pt idx="11727">
                  <c:v>1133.199951171875</c:v>
                </c:pt>
                <c:pt idx="11728">
                  <c:v>1133.299926757812</c:v>
                </c:pt>
                <c:pt idx="11729">
                  <c:v>1133.400024414062</c:v>
                </c:pt>
                <c:pt idx="11730">
                  <c:v>1133.5</c:v>
                </c:pt>
                <c:pt idx="11731">
                  <c:v>1133.599975585937</c:v>
                </c:pt>
                <c:pt idx="11732">
                  <c:v>1133.699951171875</c:v>
                </c:pt>
                <c:pt idx="11733">
                  <c:v>1133.799926757812</c:v>
                </c:pt>
                <c:pt idx="11734">
                  <c:v>1133.900024414062</c:v>
                </c:pt>
                <c:pt idx="11735">
                  <c:v>1134.0</c:v>
                </c:pt>
                <c:pt idx="11736">
                  <c:v>1134.099975585937</c:v>
                </c:pt>
                <c:pt idx="11737">
                  <c:v>1134.199951171875</c:v>
                </c:pt>
                <c:pt idx="11738">
                  <c:v>1134.299926757812</c:v>
                </c:pt>
                <c:pt idx="11739">
                  <c:v>1134.400024414062</c:v>
                </c:pt>
                <c:pt idx="11740">
                  <c:v>1134.5</c:v>
                </c:pt>
                <c:pt idx="11741">
                  <c:v>1134.599975585937</c:v>
                </c:pt>
                <c:pt idx="11742">
                  <c:v>1134.699951171875</c:v>
                </c:pt>
                <c:pt idx="11743">
                  <c:v>1134.799926757812</c:v>
                </c:pt>
                <c:pt idx="11744">
                  <c:v>1134.900024414062</c:v>
                </c:pt>
                <c:pt idx="11745">
                  <c:v>1135.0</c:v>
                </c:pt>
                <c:pt idx="11746">
                  <c:v>1135.099975585937</c:v>
                </c:pt>
                <c:pt idx="11747">
                  <c:v>1135.199951171875</c:v>
                </c:pt>
                <c:pt idx="11748">
                  <c:v>1135.299926757812</c:v>
                </c:pt>
                <c:pt idx="11749">
                  <c:v>1135.400024414062</c:v>
                </c:pt>
                <c:pt idx="11750">
                  <c:v>1135.5</c:v>
                </c:pt>
                <c:pt idx="11751">
                  <c:v>1135.599975585937</c:v>
                </c:pt>
                <c:pt idx="11752">
                  <c:v>1135.699951171875</c:v>
                </c:pt>
                <c:pt idx="11753">
                  <c:v>1135.799926757812</c:v>
                </c:pt>
                <c:pt idx="11754">
                  <c:v>1135.900024414062</c:v>
                </c:pt>
                <c:pt idx="11755">
                  <c:v>1136.0</c:v>
                </c:pt>
                <c:pt idx="11756">
                  <c:v>1136.099975585937</c:v>
                </c:pt>
                <c:pt idx="11757">
                  <c:v>1136.199951171875</c:v>
                </c:pt>
                <c:pt idx="11758">
                  <c:v>1136.299926757812</c:v>
                </c:pt>
                <c:pt idx="11759">
                  <c:v>1136.400024414062</c:v>
                </c:pt>
                <c:pt idx="11760">
                  <c:v>1136.5</c:v>
                </c:pt>
                <c:pt idx="11761">
                  <c:v>1136.599975585937</c:v>
                </c:pt>
                <c:pt idx="11762">
                  <c:v>1136.699951171875</c:v>
                </c:pt>
                <c:pt idx="11763">
                  <c:v>1136.799926757812</c:v>
                </c:pt>
                <c:pt idx="11764">
                  <c:v>1136.900024414062</c:v>
                </c:pt>
                <c:pt idx="11765">
                  <c:v>1137.0</c:v>
                </c:pt>
                <c:pt idx="11766">
                  <c:v>1137.099975585937</c:v>
                </c:pt>
                <c:pt idx="11767">
                  <c:v>1137.199951171875</c:v>
                </c:pt>
                <c:pt idx="11768">
                  <c:v>1137.299926757812</c:v>
                </c:pt>
                <c:pt idx="11769">
                  <c:v>1137.400024414062</c:v>
                </c:pt>
                <c:pt idx="11770">
                  <c:v>1137.5</c:v>
                </c:pt>
                <c:pt idx="11771">
                  <c:v>1137.599975585937</c:v>
                </c:pt>
                <c:pt idx="11772">
                  <c:v>1137.699951171875</c:v>
                </c:pt>
                <c:pt idx="11773">
                  <c:v>1137.799926757812</c:v>
                </c:pt>
                <c:pt idx="11774">
                  <c:v>1137.900024414062</c:v>
                </c:pt>
                <c:pt idx="11775">
                  <c:v>1138.0</c:v>
                </c:pt>
                <c:pt idx="11776">
                  <c:v>1138.099975585937</c:v>
                </c:pt>
                <c:pt idx="11777">
                  <c:v>1138.199951171875</c:v>
                </c:pt>
                <c:pt idx="11778">
                  <c:v>1138.299926757812</c:v>
                </c:pt>
                <c:pt idx="11779">
                  <c:v>1138.400024414062</c:v>
                </c:pt>
                <c:pt idx="11780">
                  <c:v>1138.5</c:v>
                </c:pt>
                <c:pt idx="11781">
                  <c:v>1138.599975585937</c:v>
                </c:pt>
                <c:pt idx="11782">
                  <c:v>1138.699951171875</c:v>
                </c:pt>
                <c:pt idx="11783">
                  <c:v>1138.799926757812</c:v>
                </c:pt>
                <c:pt idx="11784">
                  <c:v>1138.900024414062</c:v>
                </c:pt>
                <c:pt idx="11785">
                  <c:v>1139.0</c:v>
                </c:pt>
                <c:pt idx="11786">
                  <c:v>1139.099975585937</c:v>
                </c:pt>
                <c:pt idx="11787">
                  <c:v>1139.199951171875</c:v>
                </c:pt>
                <c:pt idx="11788">
                  <c:v>1139.299926757812</c:v>
                </c:pt>
                <c:pt idx="11789">
                  <c:v>1139.400024414062</c:v>
                </c:pt>
                <c:pt idx="11790">
                  <c:v>1139.5</c:v>
                </c:pt>
                <c:pt idx="11791">
                  <c:v>1139.599975585937</c:v>
                </c:pt>
                <c:pt idx="11792">
                  <c:v>1139.699951171875</c:v>
                </c:pt>
                <c:pt idx="11793">
                  <c:v>1139.799926757812</c:v>
                </c:pt>
                <c:pt idx="11794">
                  <c:v>1139.900024414062</c:v>
                </c:pt>
                <c:pt idx="11795">
                  <c:v>1140.0</c:v>
                </c:pt>
                <c:pt idx="11796">
                  <c:v>1140.099975585937</c:v>
                </c:pt>
                <c:pt idx="11797">
                  <c:v>1140.199951171875</c:v>
                </c:pt>
                <c:pt idx="11798">
                  <c:v>1140.299926757812</c:v>
                </c:pt>
                <c:pt idx="11799">
                  <c:v>1140.400024414062</c:v>
                </c:pt>
                <c:pt idx="11800">
                  <c:v>1140.5</c:v>
                </c:pt>
                <c:pt idx="11801">
                  <c:v>1140.599975585937</c:v>
                </c:pt>
                <c:pt idx="11802">
                  <c:v>1140.699951171875</c:v>
                </c:pt>
                <c:pt idx="11803">
                  <c:v>1140.799926757812</c:v>
                </c:pt>
                <c:pt idx="11804">
                  <c:v>1140.900024414062</c:v>
                </c:pt>
                <c:pt idx="11805">
                  <c:v>1141.0</c:v>
                </c:pt>
                <c:pt idx="11806">
                  <c:v>1141.099975585937</c:v>
                </c:pt>
                <c:pt idx="11807">
                  <c:v>1141.199951171875</c:v>
                </c:pt>
                <c:pt idx="11808">
                  <c:v>1141.299926757812</c:v>
                </c:pt>
                <c:pt idx="11809">
                  <c:v>1141.400024414062</c:v>
                </c:pt>
                <c:pt idx="11810">
                  <c:v>1141.5</c:v>
                </c:pt>
                <c:pt idx="11811">
                  <c:v>1141.599975585937</c:v>
                </c:pt>
                <c:pt idx="11812">
                  <c:v>1141.699951171875</c:v>
                </c:pt>
                <c:pt idx="11813">
                  <c:v>1141.799926757812</c:v>
                </c:pt>
                <c:pt idx="11814">
                  <c:v>1141.900024414062</c:v>
                </c:pt>
                <c:pt idx="11815">
                  <c:v>1142.0</c:v>
                </c:pt>
                <c:pt idx="11816">
                  <c:v>1142.099975585937</c:v>
                </c:pt>
                <c:pt idx="11817">
                  <c:v>1142.199951171875</c:v>
                </c:pt>
                <c:pt idx="11818">
                  <c:v>1142.299926757812</c:v>
                </c:pt>
                <c:pt idx="11819">
                  <c:v>1142.400024414062</c:v>
                </c:pt>
                <c:pt idx="11820">
                  <c:v>1142.5</c:v>
                </c:pt>
                <c:pt idx="11821">
                  <c:v>1142.599975585937</c:v>
                </c:pt>
                <c:pt idx="11822">
                  <c:v>1142.699951171875</c:v>
                </c:pt>
                <c:pt idx="11823">
                  <c:v>1142.799926757812</c:v>
                </c:pt>
                <c:pt idx="11824">
                  <c:v>1142.900024414062</c:v>
                </c:pt>
                <c:pt idx="11825">
                  <c:v>1143.0</c:v>
                </c:pt>
                <c:pt idx="11826">
                  <c:v>1143.099975585937</c:v>
                </c:pt>
                <c:pt idx="11827">
                  <c:v>1143.199951171875</c:v>
                </c:pt>
                <c:pt idx="11828">
                  <c:v>1143.299926757812</c:v>
                </c:pt>
                <c:pt idx="11829">
                  <c:v>1143.400024414062</c:v>
                </c:pt>
                <c:pt idx="11830">
                  <c:v>1143.5</c:v>
                </c:pt>
                <c:pt idx="11831">
                  <c:v>1143.599975585937</c:v>
                </c:pt>
                <c:pt idx="11832">
                  <c:v>1143.699951171875</c:v>
                </c:pt>
                <c:pt idx="11833">
                  <c:v>1143.799926757812</c:v>
                </c:pt>
                <c:pt idx="11834">
                  <c:v>1143.900024414062</c:v>
                </c:pt>
                <c:pt idx="11835">
                  <c:v>1144.0</c:v>
                </c:pt>
                <c:pt idx="11836">
                  <c:v>1144.099975585937</c:v>
                </c:pt>
                <c:pt idx="11837">
                  <c:v>1144.199951171875</c:v>
                </c:pt>
                <c:pt idx="11838">
                  <c:v>1144.299926757812</c:v>
                </c:pt>
                <c:pt idx="11839">
                  <c:v>1144.400024414062</c:v>
                </c:pt>
                <c:pt idx="11840">
                  <c:v>1144.5</c:v>
                </c:pt>
                <c:pt idx="11841">
                  <c:v>1144.599975585937</c:v>
                </c:pt>
                <c:pt idx="11842">
                  <c:v>1144.699951171875</c:v>
                </c:pt>
                <c:pt idx="11843">
                  <c:v>1144.799926757812</c:v>
                </c:pt>
                <c:pt idx="11844">
                  <c:v>1144.900024414062</c:v>
                </c:pt>
                <c:pt idx="11845">
                  <c:v>1145.0</c:v>
                </c:pt>
                <c:pt idx="11846">
                  <c:v>1145.099975585937</c:v>
                </c:pt>
                <c:pt idx="11847">
                  <c:v>1145.199951171875</c:v>
                </c:pt>
                <c:pt idx="11848">
                  <c:v>1145.299926757812</c:v>
                </c:pt>
                <c:pt idx="11849">
                  <c:v>1145.400024414062</c:v>
                </c:pt>
                <c:pt idx="11850">
                  <c:v>1145.5</c:v>
                </c:pt>
                <c:pt idx="11851">
                  <c:v>1145.599975585937</c:v>
                </c:pt>
                <c:pt idx="11852">
                  <c:v>1145.699951171875</c:v>
                </c:pt>
                <c:pt idx="11853">
                  <c:v>1145.799926757812</c:v>
                </c:pt>
                <c:pt idx="11854">
                  <c:v>1145.900024414062</c:v>
                </c:pt>
                <c:pt idx="11855">
                  <c:v>1146.0</c:v>
                </c:pt>
                <c:pt idx="11856">
                  <c:v>1146.099975585937</c:v>
                </c:pt>
                <c:pt idx="11857">
                  <c:v>1146.199951171875</c:v>
                </c:pt>
                <c:pt idx="11858">
                  <c:v>1146.299926757812</c:v>
                </c:pt>
                <c:pt idx="11859">
                  <c:v>1146.400024414062</c:v>
                </c:pt>
                <c:pt idx="11860">
                  <c:v>1146.5</c:v>
                </c:pt>
                <c:pt idx="11861">
                  <c:v>1146.599975585937</c:v>
                </c:pt>
                <c:pt idx="11862">
                  <c:v>1146.699951171875</c:v>
                </c:pt>
                <c:pt idx="11863">
                  <c:v>1146.799926757812</c:v>
                </c:pt>
                <c:pt idx="11864">
                  <c:v>1146.900024414062</c:v>
                </c:pt>
                <c:pt idx="11865">
                  <c:v>1147.0</c:v>
                </c:pt>
                <c:pt idx="11866">
                  <c:v>1147.099975585937</c:v>
                </c:pt>
                <c:pt idx="11867">
                  <c:v>1147.199951171875</c:v>
                </c:pt>
                <c:pt idx="11868">
                  <c:v>1147.299926757812</c:v>
                </c:pt>
                <c:pt idx="11869">
                  <c:v>1147.400024414062</c:v>
                </c:pt>
                <c:pt idx="11870">
                  <c:v>1147.5</c:v>
                </c:pt>
                <c:pt idx="11871">
                  <c:v>1147.599975585937</c:v>
                </c:pt>
                <c:pt idx="11872">
                  <c:v>1147.699951171875</c:v>
                </c:pt>
                <c:pt idx="11873">
                  <c:v>1147.799926757812</c:v>
                </c:pt>
                <c:pt idx="11874">
                  <c:v>1147.900024414062</c:v>
                </c:pt>
                <c:pt idx="11875">
                  <c:v>1148.0</c:v>
                </c:pt>
                <c:pt idx="11876">
                  <c:v>1148.099975585937</c:v>
                </c:pt>
                <c:pt idx="11877">
                  <c:v>1148.199951171875</c:v>
                </c:pt>
                <c:pt idx="11878">
                  <c:v>1148.299926757812</c:v>
                </c:pt>
                <c:pt idx="11879">
                  <c:v>1148.400024414062</c:v>
                </c:pt>
                <c:pt idx="11880">
                  <c:v>1148.5</c:v>
                </c:pt>
                <c:pt idx="11881">
                  <c:v>1148.599975585937</c:v>
                </c:pt>
                <c:pt idx="11882">
                  <c:v>1148.699951171875</c:v>
                </c:pt>
                <c:pt idx="11883">
                  <c:v>1148.799926757812</c:v>
                </c:pt>
                <c:pt idx="11884">
                  <c:v>1148.900024414062</c:v>
                </c:pt>
                <c:pt idx="11885">
                  <c:v>1149.0</c:v>
                </c:pt>
                <c:pt idx="11886">
                  <c:v>1149.099975585937</c:v>
                </c:pt>
                <c:pt idx="11887">
                  <c:v>1149.199951171875</c:v>
                </c:pt>
                <c:pt idx="11888">
                  <c:v>1149.299926757812</c:v>
                </c:pt>
                <c:pt idx="11889">
                  <c:v>1149.400024414062</c:v>
                </c:pt>
                <c:pt idx="11890">
                  <c:v>1149.5</c:v>
                </c:pt>
                <c:pt idx="11891">
                  <c:v>1149.599975585937</c:v>
                </c:pt>
                <c:pt idx="11892">
                  <c:v>1149.699951171875</c:v>
                </c:pt>
                <c:pt idx="11893">
                  <c:v>1149.799926757812</c:v>
                </c:pt>
                <c:pt idx="11894">
                  <c:v>1149.900024414062</c:v>
                </c:pt>
                <c:pt idx="11895">
                  <c:v>1150.0</c:v>
                </c:pt>
                <c:pt idx="11896">
                  <c:v>1150.099975585937</c:v>
                </c:pt>
                <c:pt idx="11897">
                  <c:v>1150.199951171875</c:v>
                </c:pt>
                <c:pt idx="11898">
                  <c:v>1150.299926757812</c:v>
                </c:pt>
                <c:pt idx="11899">
                  <c:v>1150.400024414062</c:v>
                </c:pt>
                <c:pt idx="11900">
                  <c:v>1150.5</c:v>
                </c:pt>
                <c:pt idx="11901">
                  <c:v>1150.599975585937</c:v>
                </c:pt>
                <c:pt idx="11902">
                  <c:v>1150.699951171875</c:v>
                </c:pt>
                <c:pt idx="11903">
                  <c:v>1150.799926757812</c:v>
                </c:pt>
                <c:pt idx="11904">
                  <c:v>1150.900024414062</c:v>
                </c:pt>
                <c:pt idx="11905">
                  <c:v>1151.0</c:v>
                </c:pt>
                <c:pt idx="11906">
                  <c:v>1151.099975585937</c:v>
                </c:pt>
                <c:pt idx="11907">
                  <c:v>1151.199951171875</c:v>
                </c:pt>
                <c:pt idx="11908">
                  <c:v>1151.299926757812</c:v>
                </c:pt>
                <c:pt idx="11909">
                  <c:v>1151.400024414062</c:v>
                </c:pt>
                <c:pt idx="11910">
                  <c:v>1151.5</c:v>
                </c:pt>
                <c:pt idx="11911">
                  <c:v>1151.599975585937</c:v>
                </c:pt>
                <c:pt idx="11912">
                  <c:v>1151.699951171875</c:v>
                </c:pt>
                <c:pt idx="11913">
                  <c:v>1151.799926757812</c:v>
                </c:pt>
                <c:pt idx="11914">
                  <c:v>1151.900024414062</c:v>
                </c:pt>
                <c:pt idx="11915">
                  <c:v>1152.0</c:v>
                </c:pt>
                <c:pt idx="11916">
                  <c:v>1152.099975585937</c:v>
                </c:pt>
                <c:pt idx="11917">
                  <c:v>1152.199951171875</c:v>
                </c:pt>
                <c:pt idx="11918">
                  <c:v>1152.299926757812</c:v>
                </c:pt>
                <c:pt idx="11919">
                  <c:v>1152.400024414062</c:v>
                </c:pt>
                <c:pt idx="11920">
                  <c:v>1152.5</c:v>
                </c:pt>
                <c:pt idx="11921">
                  <c:v>1152.599975585937</c:v>
                </c:pt>
                <c:pt idx="11922">
                  <c:v>1152.699951171875</c:v>
                </c:pt>
                <c:pt idx="11923">
                  <c:v>1152.799926757812</c:v>
                </c:pt>
                <c:pt idx="11924">
                  <c:v>1152.900024414062</c:v>
                </c:pt>
                <c:pt idx="11925">
                  <c:v>1153.0</c:v>
                </c:pt>
                <c:pt idx="11926">
                  <c:v>1153.099975585937</c:v>
                </c:pt>
                <c:pt idx="11927">
                  <c:v>1153.199951171875</c:v>
                </c:pt>
                <c:pt idx="11928">
                  <c:v>1153.299926757812</c:v>
                </c:pt>
                <c:pt idx="11929">
                  <c:v>1153.400024414062</c:v>
                </c:pt>
                <c:pt idx="11930">
                  <c:v>1153.5</c:v>
                </c:pt>
                <c:pt idx="11931">
                  <c:v>1153.599975585937</c:v>
                </c:pt>
                <c:pt idx="11932">
                  <c:v>1153.699951171875</c:v>
                </c:pt>
                <c:pt idx="11933">
                  <c:v>1153.799926757812</c:v>
                </c:pt>
                <c:pt idx="11934">
                  <c:v>1153.900024414062</c:v>
                </c:pt>
                <c:pt idx="11935">
                  <c:v>1154.0</c:v>
                </c:pt>
                <c:pt idx="11936">
                  <c:v>1154.099975585937</c:v>
                </c:pt>
                <c:pt idx="11937">
                  <c:v>1154.199951171875</c:v>
                </c:pt>
                <c:pt idx="11938">
                  <c:v>1154.299926757812</c:v>
                </c:pt>
                <c:pt idx="11939">
                  <c:v>1154.400024414062</c:v>
                </c:pt>
                <c:pt idx="11940">
                  <c:v>1154.5</c:v>
                </c:pt>
                <c:pt idx="11941">
                  <c:v>1154.599975585937</c:v>
                </c:pt>
                <c:pt idx="11942">
                  <c:v>1154.699951171875</c:v>
                </c:pt>
                <c:pt idx="11943">
                  <c:v>1154.799926757812</c:v>
                </c:pt>
                <c:pt idx="11944">
                  <c:v>1154.900024414062</c:v>
                </c:pt>
                <c:pt idx="11945">
                  <c:v>1155.0</c:v>
                </c:pt>
                <c:pt idx="11946">
                  <c:v>1155.099975585937</c:v>
                </c:pt>
                <c:pt idx="11947">
                  <c:v>1155.199951171875</c:v>
                </c:pt>
                <c:pt idx="11948">
                  <c:v>1155.299926757812</c:v>
                </c:pt>
                <c:pt idx="11949">
                  <c:v>1155.400024414062</c:v>
                </c:pt>
                <c:pt idx="11950">
                  <c:v>1155.5</c:v>
                </c:pt>
                <c:pt idx="11951">
                  <c:v>1155.599975585937</c:v>
                </c:pt>
                <c:pt idx="11952">
                  <c:v>1155.699951171875</c:v>
                </c:pt>
                <c:pt idx="11953">
                  <c:v>1155.799926757812</c:v>
                </c:pt>
                <c:pt idx="11954">
                  <c:v>1155.900024414062</c:v>
                </c:pt>
                <c:pt idx="11955">
                  <c:v>1156.0</c:v>
                </c:pt>
                <c:pt idx="11956">
                  <c:v>1156.099975585937</c:v>
                </c:pt>
                <c:pt idx="11957">
                  <c:v>1156.199951171875</c:v>
                </c:pt>
                <c:pt idx="11958">
                  <c:v>1156.299926757812</c:v>
                </c:pt>
                <c:pt idx="11959">
                  <c:v>1156.400024414062</c:v>
                </c:pt>
                <c:pt idx="11960">
                  <c:v>1156.5</c:v>
                </c:pt>
                <c:pt idx="11961">
                  <c:v>1156.599975585937</c:v>
                </c:pt>
                <c:pt idx="11962">
                  <c:v>1156.699951171875</c:v>
                </c:pt>
                <c:pt idx="11963">
                  <c:v>1156.799926757812</c:v>
                </c:pt>
                <c:pt idx="11964">
                  <c:v>1156.900024414062</c:v>
                </c:pt>
                <c:pt idx="11965">
                  <c:v>1157.0</c:v>
                </c:pt>
                <c:pt idx="11966">
                  <c:v>1157.099975585937</c:v>
                </c:pt>
                <c:pt idx="11967">
                  <c:v>1157.199951171875</c:v>
                </c:pt>
                <c:pt idx="11968">
                  <c:v>1157.299926757812</c:v>
                </c:pt>
                <c:pt idx="11969">
                  <c:v>1157.400024414062</c:v>
                </c:pt>
                <c:pt idx="11970">
                  <c:v>1157.5</c:v>
                </c:pt>
                <c:pt idx="11971">
                  <c:v>1157.599975585937</c:v>
                </c:pt>
                <c:pt idx="11972">
                  <c:v>1157.699951171875</c:v>
                </c:pt>
                <c:pt idx="11973">
                  <c:v>1157.799926757812</c:v>
                </c:pt>
                <c:pt idx="11974">
                  <c:v>1157.900024414062</c:v>
                </c:pt>
                <c:pt idx="11975">
                  <c:v>1158.0</c:v>
                </c:pt>
                <c:pt idx="11976">
                  <c:v>1158.099975585937</c:v>
                </c:pt>
                <c:pt idx="11977">
                  <c:v>1158.199951171875</c:v>
                </c:pt>
                <c:pt idx="11978">
                  <c:v>1158.299926757812</c:v>
                </c:pt>
                <c:pt idx="11979">
                  <c:v>1158.400024414062</c:v>
                </c:pt>
                <c:pt idx="11980">
                  <c:v>1158.5</c:v>
                </c:pt>
                <c:pt idx="11981">
                  <c:v>1158.599975585937</c:v>
                </c:pt>
                <c:pt idx="11982">
                  <c:v>1158.699951171875</c:v>
                </c:pt>
                <c:pt idx="11983">
                  <c:v>1158.799926757812</c:v>
                </c:pt>
                <c:pt idx="11984">
                  <c:v>1158.900024414062</c:v>
                </c:pt>
                <c:pt idx="11985">
                  <c:v>1159.0</c:v>
                </c:pt>
                <c:pt idx="11986">
                  <c:v>1159.099975585937</c:v>
                </c:pt>
                <c:pt idx="11987">
                  <c:v>1159.199951171875</c:v>
                </c:pt>
                <c:pt idx="11988">
                  <c:v>1159.299926757812</c:v>
                </c:pt>
                <c:pt idx="11989">
                  <c:v>1159.400024414062</c:v>
                </c:pt>
                <c:pt idx="11990">
                  <c:v>1159.5</c:v>
                </c:pt>
                <c:pt idx="11991">
                  <c:v>1159.599975585937</c:v>
                </c:pt>
                <c:pt idx="11992">
                  <c:v>1159.699951171875</c:v>
                </c:pt>
                <c:pt idx="11993">
                  <c:v>1159.799926757812</c:v>
                </c:pt>
                <c:pt idx="11994">
                  <c:v>1159.900024414062</c:v>
                </c:pt>
                <c:pt idx="11995">
                  <c:v>1160.0</c:v>
                </c:pt>
                <c:pt idx="11996">
                  <c:v>1160.099975585937</c:v>
                </c:pt>
                <c:pt idx="11997">
                  <c:v>1160.199951171875</c:v>
                </c:pt>
                <c:pt idx="11998">
                  <c:v>1160.299926757812</c:v>
                </c:pt>
                <c:pt idx="11999">
                  <c:v>1160.400024414062</c:v>
                </c:pt>
                <c:pt idx="12000">
                  <c:v>1160.5</c:v>
                </c:pt>
                <c:pt idx="12001">
                  <c:v>1160.599975585937</c:v>
                </c:pt>
                <c:pt idx="12002">
                  <c:v>1160.699951171875</c:v>
                </c:pt>
                <c:pt idx="12003">
                  <c:v>1160.799926757812</c:v>
                </c:pt>
                <c:pt idx="12004">
                  <c:v>1160.900024414062</c:v>
                </c:pt>
                <c:pt idx="12005">
                  <c:v>1161.0</c:v>
                </c:pt>
                <c:pt idx="12006">
                  <c:v>1161.099975585937</c:v>
                </c:pt>
                <c:pt idx="12007">
                  <c:v>1161.199951171875</c:v>
                </c:pt>
                <c:pt idx="12008">
                  <c:v>1161.299926757812</c:v>
                </c:pt>
                <c:pt idx="12009">
                  <c:v>1161.400024414062</c:v>
                </c:pt>
                <c:pt idx="12010">
                  <c:v>1161.5</c:v>
                </c:pt>
                <c:pt idx="12011">
                  <c:v>1161.599975585937</c:v>
                </c:pt>
                <c:pt idx="12012">
                  <c:v>1161.699951171875</c:v>
                </c:pt>
                <c:pt idx="12013">
                  <c:v>1161.799926757812</c:v>
                </c:pt>
                <c:pt idx="12014">
                  <c:v>1161.900024414062</c:v>
                </c:pt>
                <c:pt idx="12015">
                  <c:v>1162.0</c:v>
                </c:pt>
                <c:pt idx="12016">
                  <c:v>1162.099975585937</c:v>
                </c:pt>
                <c:pt idx="12017">
                  <c:v>1162.199951171875</c:v>
                </c:pt>
                <c:pt idx="12018">
                  <c:v>1162.299926757812</c:v>
                </c:pt>
                <c:pt idx="12019">
                  <c:v>1162.400024414062</c:v>
                </c:pt>
                <c:pt idx="12020">
                  <c:v>1162.5</c:v>
                </c:pt>
                <c:pt idx="12021">
                  <c:v>1162.599975585937</c:v>
                </c:pt>
                <c:pt idx="12022">
                  <c:v>1162.699951171875</c:v>
                </c:pt>
                <c:pt idx="12023">
                  <c:v>1162.799926757812</c:v>
                </c:pt>
                <c:pt idx="12024">
                  <c:v>1162.900024414062</c:v>
                </c:pt>
                <c:pt idx="12025">
                  <c:v>1163.0</c:v>
                </c:pt>
                <c:pt idx="12026">
                  <c:v>1163.099975585937</c:v>
                </c:pt>
                <c:pt idx="12027">
                  <c:v>1163.199951171875</c:v>
                </c:pt>
                <c:pt idx="12028">
                  <c:v>1163.299926757812</c:v>
                </c:pt>
                <c:pt idx="12029">
                  <c:v>1163.400024414062</c:v>
                </c:pt>
                <c:pt idx="12030">
                  <c:v>1163.5</c:v>
                </c:pt>
                <c:pt idx="12031">
                  <c:v>1163.599975585937</c:v>
                </c:pt>
                <c:pt idx="12032">
                  <c:v>1163.699951171875</c:v>
                </c:pt>
                <c:pt idx="12033">
                  <c:v>1163.799926757812</c:v>
                </c:pt>
                <c:pt idx="12034">
                  <c:v>1163.900024414062</c:v>
                </c:pt>
                <c:pt idx="12035">
                  <c:v>1164.0</c:v>
                </c:pt>
                <c:pt idx="12036">
                  <c:v>1164.099975585937</c:v>
                </c:pt>
                <c:pt idx="12037">
                  <c:v>1164.199951171875</c:v>
                </c:pt>
                <c:pt idx="12038">
                  <c:v>1164.299926757812</c:v>
                </c:pt>
                <c:pt idx="12039">
                  <c:v>1164.400024414062</c:v>
                </c:pt>
                <c:pt idx="12040">
                  <c:v>1164.5</c:v>
                </c:pt>
                <c:pt idx="12041">
                  <c:v>1164.599975585937</c:v>
                </c:pt>
                <c:pt idx="12042">
                  <c:v>1164.699951171875</c:v>
                </c:pt>
                <c:pt idx="12043">
                  <c:v>1164.799926757812</c:v>
                </c:pt>
                <c:pt idx="12044">
                  <c:v>1164.900024414062</c:v>
                </c:pt>
                <c:pt idx="12045">
                  <c:v>1165.0</c:v>
                </c:pt>
                <c:pt idx="12046">
                  <c:v>1165.099975585937</c:v>
                </c:pt>
                <c:pt idx="12047">
                  <c:v>1165.199951171875</c:v>
                </c:pt>
                <c:pt idx="12048">
                  <c:v>1165.299926757812</c:v>
                </c:pt>
                <c:pt idx="12049">
                  <c:v>1165.400024414062</c:v>
                </c:pt>
                <c:pt idx="12050">
                  <c:v>1165.5</c:v>
                </c:pt>
                <c:pt idx="12051">
                  <c:v>1165.599975585937</c:v>
                </c:pt>
                <c:pt idx="12052">
                  <c:v>1165.699951171875</c:v>
                </c:pt>
                <c:pt idx="12053">
                  <c:v>1165.799926757812</c:v>
                </c:pt>
                <c:pt idx="12054">
                  <c:v>1165.900024414062</c:v>
                </c:pt>
                <c:pt idx="12055">
                  <c:v>1166.0</c:v>
                </c:pt>
                <c:pt idx="12056">
                  <c:v>1166.099975585937</c:v>
                </c:pt>
                <c:pt idx="12057">
                  <c:v>1166.199951171875</c:v>
                </c:pt>
                <c:pt idx="12058">
                  <c:v>1166.299926757812</c:v>
                </c:pt>
                <c:pt idx="12059">
                  <c:v>1166.400024414062</c:v>
                </c:pt>
                <c:pt idx="12060">
                  <c:v>1166.5</c:v>
                </c:pt>
                <c:pt idx="12061">
                  <c:v>1166.599975585937</c:v>
                </c:pt>
                <c:pt idx="12062">
                  <c:v>1166.699951171875</c:v>
                </c:pt>
                <c:pt idx="12063">
                  <c:v>1166.799926757812</c:v>
                </c:pt>
                <c:pt idx="12064">
                  <c:v>1166.900024414062</c:v>
                </c:pt>
                <c:pt idx="12065">
                  <c:v>1167.0</c:v>
                </c:pt>
                <c:pt idx="12066">
                  <c:v>1167.099975585937</c:v>
                </c:pt>
                <c:pt idx="12067">
                  <c:v>1167.199951171875</c:v>
                </c:pt>
                <c:pt idx="12068">
                  <c:v>1167.299926757812</c:v>
                </c:pt>
                <c:pt idx="12069">
                  <c:v>1167.400024414062</c:v>
                </c:pt>
                <c:pt idx="12070">
                  <c:v>1167.5</c:v>
                </c:pt>
                <c:pt idx="12071">
                  <c:v>1167.599975585937</c:v>
                </c:pt>
                <c:pt idx="12072">
                  <c:v>1167.699951171875</c:v>
                </c:pt>
                <c:pt idx="12073">
                  <c:v>1167.799926757812</c:v>
                </c:pt>
                <c:pt idx="12074">
                  <c:v>1167.900024414062</c:v>
                </c:pt>
                <c:pt idx="12075">
                  <c:v>1168.0</c:v>
                </c:pt>
                <c:pt idx="12076">
                  <c:v>1168.099975585937</c:v>
                </c:pt>
                <c:pt idx="12077">
                  <c:v>1168.199951171875</c:v>
                </c:pt>
                <c:pt idx="12078">
                  <c:v>1168.299926757812</c:v>
                </c:pt>
                <c:pt idx="12079">
                  <c:v>1168.400024414062</c:v>
                </c:pt>
                <c:pt idx="12080">
                  <c:v>1168.5</c:v>
                </c:pt>
                <c:pt idx="12081">
                  <c:v>1168.599975585937</c:v>
                </c:pt>
                <c:pt idx="12082">
                  <c:v>1168.699951171875</c:v>
                </c:pt>
                <c:pt idx="12083">
                  <c:v>1168.799926757812</c:v>
                </c:pt>
                <c:pt idx="12084">
                  <c:v>1168.900024414062</c:v>
                </c:pt>
                <c:pt idx="12085">
                  <c:v>1169.0</c:v>
                </c:pt>
                <c:pt idx="12086">
                  <c:v>1169.099975585937</c:v>
                </c:pt>
                <c:pt idx="12087">
                  <c:v>1169.199951171875</c:v>
                </c:pt>
                <c:pt idx="12088">
                  <c:v>1169.299926757812</c:v>
                </c:pt>
                <c:pt idx="12089">
                  <c:v>1169.400024414062</c:v>
                </c:pt>
                <c:pt idx="12090">
                  <c:v>1169.5</c:v>
                </c:pt>
                <c:pt idx="12091">
                  <c:v>1169.599975585937</c:v>
                </c:pt>
                <c:pt idx="12092">
                  <c:v>1169.699951171875</c:v>
                </c:pt>
                <c:pt idx="12093">
                  <c:v>1169.799926757812</c:v>
                </c:pt>
                <c:pt idx="12094">
                  <c:v>1169.900024414062</c:v>
                </c:pt>
                <c:pt idx="12095">
                  <c:v>1170.0</c:v>
                </c:pt>
                <c:pt idx="12096">
                  <c:v>1170.099975585937</c:v>
                </c:pt>
                <c:pt idx="12097">
                  <c:v>1170.199951171875</c:v>
                </c:pt>
                <c:pt idx="12098">
                  <c:v>1170.299926757812</c:v>
                </c:pt>
                <c:pt idx="12099">
                  <c:v>1170.400024414062</c:v>
                </c:pt>
                <c:pt idx="12100">
                  <c:v>1170.5</c:v>
                </c:pt>
                <c:pt idx="12101">
                  <c:v>1170.599975585937</c:v>
                </c:pt>
                <c:pt idx="12102">
                  <c:v>1170.699951171875</c:v>
                </c:pt>
                <c:pt idx="12103">
                  <c:v>1170.799926757812</c:v>
                </c:pt>
                <c:pt idx="12104">
                  <c:v>1170.900024414062</c:v>
                </c:pt>
                <c:pt idx="12105">
                  <c:v>1171.0</c:v>
                </c:pt>
                <c:pt idx="12106">
                  <c:v>1171.099975585937</c:v>
                </c:pt>
                <c:pt idx="12107">
                  <c:v>1171.199951171875</c:v>
                </c:pt>
                <c:pt idx="12108">
                  <c:v>1171.299926757812</c:v>
                </c:pt>
                <c:pt idx="12109">
                  <c:v>1171.400024414062</c:v>
                </c:pt>
                <c:pt idx="12110">
                  <c:v>1171.5</c:v>
                </c:pt>
                <c:pt idx="12111">
                  <c:v>1171.599975585937</c:v>
                </c:pt>
                <c:pt idx="12112">
                  <c:v>1171.699951171875</c:v>
                </c:pt>
                <c:pt idx="12113">
                  <c:v>1171.799926757812</c:v>
                </c:pt>
                <c:pt idx="12114">
                  <c:v>1171.900024414062</c:v>
                </c:pt>
                <c:pt idx="12115">
                  <c:v>1172.0</c:v>
                </c:pt>
                <c:pt idx="12116">
                  <c:v>1172.099975585937</c:v>
                </c:pt>
                <c:pt idx="12117">
                  <c:v>1172.199951171875</c:v>
                </c:pt>
                <c:pt idx="12118">
                  <c:v>1172.299926757812</c:v>
                </c:pt>
                <c:pt idx="12119">
                  <c:v>1172.400024414062</c:v>
                </c:pt>
                <c:pt idx="12120">
                  <c:v>1172.5</c:v>
                </c:pt>
                <c:pt idx="12121">
                  <c:v>1172.599975585937</c:v>
                </c:pt>
                <c:pt idx="12122">
                  <c:v>1172.699951171875</c:v>
                </c:pt>
                <c:pt idx="12123">
                  <c:v>1172.799926757812</c:v>
                </c:pt>
                <c:pt idx="12124">
                  <c:v>1172.900024414062</c:v>
                </c:pt>
                <c:pt idx="12125">
                  <c:v>1173.0</c:v>
                </c:pt>
                <c:pt idx="12126">
                  <c:v>1173.099975585937</c:v>
                </c:pt>
                <c:pt idx="12127">
                  <c:v>1173.199951171875</c:v>
                </c:pt>
                <c:pt idx="12128">
                  <c:v>1173.299926757812</c:v>
                </c:pt>
                <c:pt idx="12129">
                  <c:v>1173.400024414062</c:v>
                </c:pt>
                <c:pt idx="12130">
                  <c:v>1173.5</c:v>
                </c:pt>
                <c:pt idx="12131">
                  <c:v>1173.599975585937</c:v>
                </c:pt>
                <c:pt idx="12132">
                  <c:v>1173.699951171875</c:v>
                </c:pt>
                <c:pt idx="12133">
                  <c:v>1173.799926757812</c:v>
                </c:pt>
                <c:pt idx="12134">
                  <c:v>1173.900024414062</c:v>
                </c:pt>
                <c:pt idx="12135">
                  <c:v>1174.0</c:v>
                </c:pt>
                <c:pt idx="12136">
                  <c:v>1174.099975585937</c:v>
                </c:pt>
                <c:pt idx="12137">
                  <c:v>1174.199951171875</c:v>
                </c:pt>
                <c:pt idx="12138">
                  <c:v>1174.299926757812</c:v>
                </c:pt>
                <c:pt idx="12139">
                  <c:v>1174.400024414062</c:v>
                </c:pt>
                <c:pt idx="12140">
                  <c:v>1174.5</c:v>
                </c:pt>
                <c:pt idx="12141">
                  <c:v>1174.599975585937</c:v>
                </c:pt>
                <c:pt idx="12142">
                  <c:v>1174.699951171875</c:v>
                </c:pt>
                <c:pt idx="12143">
                  <c:v>1174.799926757812</c:v>
                </c:pt>
                <c:pt idx="12144">
                  <c:v>1174.900024414062</c:v>
                </c:pt>
                <c:pt idx="12145">
                  <c:v>1175.0</c:v>
                </c:pt>
                <c:pt idx="12146">
                  <c:v>1175.099975585937</c:v>
                </c:pt>
                <c:pt idx="12147">
                  <c:v>1175.199951171875</c:v>
                </c:pt>
                <c:pt idx="12148">
                  <c:v>1175.299926757812</c:v>
                </c:pt>
                <c:pt idx="12149">
                  <c:v>1175.400024414062</c:v>
                </c:pt>
                <c:pt idx="12150">
                  <c:v>1175.5</c:v>
                </c:pt>
                <c:pt idx="12151">
                  <c:v>1175.599975585937</c:v>
                </c:pt>
                <c:pt idx="12152">
                  <c:v>1175.699951171875</c:v>
                </c:pt>
                <c:pt idx="12153">
                  <c:v>1175.799926757812</c:v>
                </c:pt>
                <c:pt idx="12154">
                  <c:v>1175.900024414062</c:v>
                </c:pt>
                <c:pt idx="12155">
                  <c:v>1176.0</c:v>
                </c:pt>
                <c:pt idx="12156">
                  <c:v>1176.099975585937</c:v>
                </c:pt>
                <c:pt idx="12157">
                  <c:v>1176.199951171875</c:v>
                </c:pt>
                <c:pt idx="12158">
                  <c:v>1176.299926757812</c:v>
                </c:pt>
                <c:pt idx="12159">
                  <c:v>1176.400024414062</c:v>
                </c:pt>
                <c:pt idx="12160">
                  <c:v>1176.5</c:v>
                </c:pt>
                <c:pt idx="12161">
                  <c:v>1176.599975585937</c:v>
                </c:pt>
                <c:pt idx="12162">
                  <c:v>1176.699951171875</c:v>
                </c:pt>
                <c:pt idx="12163">
                  <c:v>1176.799926757812</c:v>
                </c:pt>
                <c:pt idx="12164">
                  <c:v>1176.900024414062</c:v>
                </c:pt>
                <c:pt idx="12165">
                  <c:v>1177.0</c:v>
                </c:pt>
                <c:pt idx="12166">
                  <c:v>1177.099975585937</c:v>
                </c:pt>
                <c:pt idx="12167">
                  <c:v>1177.199951171875</c:v>
                </c:pt>
                <c:pt idx="12168">
                  <c:v>1177.299926757812</c:v>
                </c:pt>
                <c:pt idx="12169">
                  <c:v>1177.400024414062</c:v>
                </c:pt>
                <c:pt idx="12170">
                  <c:v>1177.5</c:v>
                </c:pt>
                <c:pt idx="12171">
                  <c:v>1177.599975585937</c:v>
                </c:pt>
                <c:pt idx="12172">
                  <c:v>1177.699951171875</c:v>
                </c:pt>
                <c:pt idx="12173">
                  <c:v>1177.799926757812</c:v>
                </c:pt>
                <c:pt idx="12174">
                  <c:v>1177.900024414062</c:v>
                </c:pt>
                <c:pt idx="12175">
                  <c:v>1178.0</c:v>
                </c:pt>
                <c:pt idx="12176">
                  <c:v>1178.099975585937</c:v>
                </c:pt>
                <c:pt idx="12177">
                  <c:v>1178.199951171875</c:v>
                </c:pt>
                <c:pt idx="12178">
                  <c:v>1178.299926757812</c:v>
                </c:pt>
                <c:pt idx="12179">
                  <c:v>1178.400024414062</c:v>
                </c:pt>
                <c:pt idx="12180">
                  <c:v>1178.5</c:v>
                </c:pt>
                <c:pt idx="12181">
                  <c:v>1178.599975585937</c:v>
                </c:pt>
                <c:pt idx="12182">
                  <c:v>1178.699951171875</c:v>
                </c:pt>
                <c:pt idx="12183">
                  <c:v>1178.799926757812</c:v>
                </c:pt>
                <c:pt idx="12184">
                  <c:v>1178.900024414062</c:v>
                </c:pt>
                <c:pt idx="12185">
                  <c:v>1179.0</c:v>
                </c:pt>
                <c:pt idx="12186">
                  <c:v>1179.099975585937</c:v>
                </c:pt>
                <c:pt idx="12187">
                  <c:v>1179.199951171875</c:v>
                </c:pt>
                <c:pt idx="12188">
                  <c:v>1179.299926757812</c:v>
                </c:pt>
                <c:pt idx="12189">
                  <c:v>1179.400024414062</c:v>
                </c:pt>
                <c:pt idx="12190">
                  <c:v>1179.5</c:v>
                </c:pt>
                <c:pt idx="12191">
                  <c:v>1179.599975585937</c:v>
                </c:pt>
                <c:pt idx="12192">
                  <c:v>1179.699951171875</c:v>
                </c:pt>
                <c:pt idx="12193">
                  <c:v>1179.799926757812</c:v>
                </c:pt>
                <c:pt idx="12194">
                  <c:v>1179.900024414062</c:v>
                </c:pt>
                <c:pt idx="12195">
                  <c:v>1180.0</c:v>
                </c:pt>
                <c:pt idx="12196">
                  <c:v>1180.099975585937</c:v>
                </c:pt>
                <c:pt idx="12197">
                  <c:v>1180.199951171875</c:v>
                </c:pt>
                <c:pt idx="12198">
                  <c:v>1180.299926757812</c:v>
                </c:pt>
                <c:pt idx="12199">
                  <c:v>1180.400024414062</c:v>
                </c:pt>
                <c:pt idx="12200">
                  <c:v>1180.5</c:v>
                </c:pt>
                <c:pt idx="12201">
                  <c:v>1180.599975585937</c:v>
                </c:pt>
                <c:pt idx="12202">
                  <c:v>1180.699951171875</c:v>
                </c:pt>
                <c:pt idx="12203">
                  <c:v>1180.799926757812</c:v>
                </c:pt>
                <c:pt idx="12204">
                  <c:v>1180.900024414062</c:v>
                </c:pt>
                <c:pt idx="12205">
                  <c:v>1181.0</c:v>
                </c:pt>
                <c:pt idx="12206">
                  <c:v>1181.099975585937</c:v>
                </c:pt>
                <c:pt idx="12207">
                  <c:v>1181.199951171875</c:v>
                </c:pt>
                <c:pt idx="12208">
                  <c:v>1181.299926757812</c:v>
                </c:pt>
                <c:pt idx="12209">
                  <c:v>1181.400024414062</c:v>
                </c:pt>
                <c:pt idx="12210">
                  <c:v>1181.5</c:v>
                </c:pt>
                <c:pt idx="12211">
                  <c:v>1181.599975585937</c:v>
                </c:pt>
                <c:pt idx="12212">
                  <c:v>1181.699951171875</c:v>
                </c:pt>
                <c:pt idx="12213">
                  <c:v>1181.799926757812</c:v>
                </c:pt>
                <c:pt idx="12214">
                  <c:v>1181.900024414062</c:v>
                </c:pt>
                <c:pt idx="12215">
                  <c:v>1182.0</c:v>
                </c:pt>
                <c:pt idx="12216">
                  <c:v>1182.099975585937</c:v>
                </c:pt>
                <c:pt idx="12217">
                  <c:v>1182.199951171875</c:v>
                </c:pt>
                <c:pt idx="12218">
                  <c:v>1182.299926757812</c:v>
                </c:pt>
                <c:pt idx="12219">
                  <c:v>1182.400024414062</c:v>
                </c:pt>
                <c:pt idx="12220">
                  <c:v>1182.5</c:v>
                </c:pt>
                <c:pt idx="12221">
                  <c:v>1182.599975585937</c:v>
                </c:pt>
                <c:pt idx="12222">
                  <c:v>1182.699951171875</c:v>
                </c:pt>
                <c:pt idx="12223">
                  <c:v>1182.799926757812</c:v>
                </c:pt>
                <c:pt idx="12224">
                  <c:v>1182.900024414062</c:v>
                </c:pt>
                <c:pt idx="12225">
                  <c:v>1183.0</c:v>
                </c:pt>
                <c:pt idx="12226">
                  <c:v>1183.099975585937</c:v>
                </c:pt>
                <c:pt idx="12227">
                  <c:v>1183.199951171875</c:v>
                </c:pt>
                <c:pt idx="12228">
                  <c:v>1183.299926757812</c:v>
                </c:pt>
                <c:pt idx="12229">
                  <c:v>1183.400024414062</c:v>
                </c:pt>
                <c:pt idx="12230">
                  <c:v>1183.5</c:v>
                </c:pt>
                <c:pt idx="12231">
                  <c:v>1183.599975585937</c:v>
                </c:pt>
                <c:pt idx="12232">
                  <c:v>1183.699951171875</c:v>
                </c:pt>
                <c:pt idx="12233">
                  <c:v>1183.799926757812</c:v>
                </c:pt>
                <c:pt idx="12234">
                  <c:v>1183.900024414062</c:v>
                </c:pt>
                <c:pt idx="12235">
                  <c:v>1184.0</c:v>
                </c:pt>
                <c:pt idx="12236">
                  <c:v>1184.099975585937</c:v>
                </c:pt>
                <c:pt idx="12237">
                  <c:v>1184.199951171875</c:v>
                </c:pt>
                <c:pt idx="12238">
                  <c:v>1184.299926757812</c:v>
                </c:pt>
                <c:pt idx="12239">
                  <c:v>1184.400024414062</c:v>
                </c:pt>
                <c:pt idx="12240">
                  <c:v>1184.5</c:v>
                </c:pt>
                <c:pt idx="12241">
                  <c:v>1184.599975585937</c:v>
                </c:pt>
                <c:pt idx="12242">
                  <c:v>1184.699951171875</c:v>
                </c:pt>
                <c:pt idx="12243">
                  <c:v>1184.799926757812</c:v>
                </c:pt>
                <c:pt idx="12244">
                  <c:v>1184.900024414062</c:v>
                </c:pt>
                <c:pt idx="12245">
                  <c:v>1185.0</c:v>
                </c:pt>
                <c:pt idx="12246">
                  <c:v>1185.099975585937</c:v>
                </c:pt>
                <c:pt idx="12247">
                  <c:v>1185.199951171875</c:v>
                </c:pt>
                <c:pt idx="12248">
                  <c:v>1185.299926757812</c:v>
                </c:pt>
                <c:pt idx="12249">
                  <c:v>1185.400024414062</c:v>
                </c:pt>
                <c:pt idx="12250">
                  <c:v>1185.5</c:v>
                </c:pt>
                <c:pt idx="12251">
                  <c:v>1185.599975585937</c:v>
                </c:pt>
                <c:pt idx="12252">
                  <c:v>1185.699951171875</c:v>
                </c:pt>
                <c:pt idx="12253">
                  <c:v>1185.799926757812</c:v>
                </c:pt>
                <c:pt idx="12254">
                  <c:v>1185.900024414062</c:v>
                </c:pt>
                <c:pt idx="12255">
                  <c:v>1186.0</c:v>
                </c:pt>
                <c:pt idx="12256">
                  <c:v>1186.099975585937</c:v>
                </c:pt>
                <c:pt idx="12257">
                  <c:v>1186.199951171875</c:v>
                </c:pt>
                <c:pt idx="12258">
                  <c:v>1186.299926757812</c:v>
                </c:pt>
                <c:pt idx="12259">
                  <c:v>1186.400024414062</c:v>
                </c:pt>
                <c:pt idx="12260">
                  <c:v>1186.5</c:v>
                </c:pt>
                <c:pt idx="12261">
                  <c:v>1186.599975585937</c:v>
                </c:pt>
                <c:pt idx="12262">
                  <c:v>1186.699951171875</c:v>
                </c:pt>
                <c:pt idx="12263">
                  <c:v>1186.799926757812</c:v>
                </c:pt>
                <c:pt idx="12264">
                  <c:v>1186.900024414062</c:v>
                </c:pt>
                <c:pt idx="12265">
                  <c:v>1187.0</c:v>
                </c:pt>
                <c:pt idx="12266">
                  <c:v>1187.099975585937</c:v>
                </c:pt>
                <c:pt idx="12267">
                  <c:v>1187.199951171875</c:v>
                </c:pt>
                <c:pt idx="12268">
                  <c:v>1187.299926757812</c:v>
                </c:pt>
                <c:pt idx="12269">
                  <c:v>1187.400024414062</c:v>
                </c:pt>
                <c:pt idx="12270">
                  <c:v>1187.5</c:v>
                </c:pt>
                <c:pt idx="12271">
                  <c:v>1187.599975585937</c:v>
                </c:pt>
                <c:pt idx="12272">
                  <c:v>1187.699951171875</c:v>
                </c:pt>
                <c:pt idx="12273">
                  <c:v>1187.799926757812</c:v>
                </c:pt>
                <c:pt idx="12274">
                  <c:v>1187.900024414062</c:v>
                </c:pt>
                <c:pt idx="12275">
                  <c:v>1188.0</c:v>
                </c:pt>
                <c:pt idx="12276">
                  <c:v>1188.099975585937</c:v>
                </c:pt>
                <c:pt idx="12277">
                  <c:v>1188.199951171875</c:v>
                </c:pt>
                <c:pt idx="12278">
                  <c:v>1188.299926757812</c:v>
                </c:pt>
                <c:pt idx="12279">
                  <c:v>1188.400024414062</c:v>
                </c:pt>
                <c:pt idx="12280">
                  <c:v>1188.5</c:v>
                </c:pt>
                <c:pt idx="12281">
                  <c:v>1188.599975585937</c:v>
                </c:pt>
                <c:pt idx="12282">
                  <c:v>1188.699951171875</c:v>
                </c:pt>
                <c:pt idx="12283">
                  <c:v>1188.799926757812</c:v>
                </c:pt>
                <c:pt idx="12284">
                  <c:v>1188.900024414062</c:v>
                </c:pt>
                <c:pt idx="12285">
                  <c:v>1189.0</c:v>
                </c:pt>
                <c:pt idx="12286">
                  <c:v>1189.099975585937</c:v>
                </c:pt>
                <c:pt idx="12287">
                  <c:v>1189.199951171875</c:v>
                </c:pt>
                <c:pt idx="12288">
                  <c:v>1189.299926757812</c:v>
                </c:pt>
                <c:pt idx="12289">
                  <c:v>1189.400024414062</c:v>
                </c:pt>
                <c:pt idx="12290">
                  <c:v>1189.5</c:v>
                </c:pt>
                <c:pt idx="12291">
                  <c:v>1189.599975585937</c:v>
                </c:pt>
                <c:pt idx="12292">
                  <c:v>1189.699951171875</c:v>
                </c:pt>
                <c:pt idx="12293">
                  <c:v>1189.799926757812</c:v>
                </c:pt>
                <c:pt idx="12294">
                  <c:v>1189.900024414062</c:v>
                </c:pt>
                <c:pt idx="12295">
                  <c:v>1190.0</c:v>
                </c:pt>
                <c:pt idx="12296">
                  <c:v>1190.099975585937</c:v>
                </c:pt>
                <c:pt idx="12297">
                  <c:v>1190.199951171875</c:v>
                </c:pt>
                <c:pt idx="12298">
                  <c:v>1190.299926757812</c:v>
                </c:pt>
                <c:pt idx="12299">
                  <c:v>1190.400024414062</c:v>
                </c:pt>
                <c:pt idx="12300">
                  <c:v>1190.5</c:v>
                </c:pt>
                <c:pt idx="12301">
                  <c:v>1190.599975585937</c:v>
                </c:pt>
                <c:pt idx="12302">
                  <c:v>1190.699951171875</c:v>
                </c:pt>
                <c:pt idx="12303">
                  <c:v>1190.799926757812</c:v>
                </c:pt>
                <c:pt idx="12304">
                  <c:v>1190.900024414062</c:v>
                </c:pt>
                <c:pt idx="12305">
                  <c:v>1191.0</c:v>
                </c:pt>
                <c:pt idx="12306">
                  <c:v>1191.099975585937</c:v>
                </c:pt>
                <c:pt idx="12307">
                  <c:v>1191.199951171875</c:v>
                </c:pt>
                <c:pt idx="12308">
                  <c:v>1191.299926757812</c:v>
                </c:pt>
                <c:pt idx="12309">
                  <c:v>1191.400024414062</c:v>
                </c:pt>
                <c:pt idx="12310">
                  <c:v>1191.5</c:v>
                </c:pt>
                <c:pt idx="12311">
                  <c:v>1191.599975585937</c:v>
                </c:pt>
                <c:pt idx="12312">
                  <c:v>1191.699951171875</c:v>
                </c:pt>
                <c:pt idx="12313">
                  <c:v>1191.799926757812</c:v>
                </c:pt>
                <c:pt idx="12314">
                  <c:v>1191.900024414062</c:v>
                </c:pt>
                <c:pt idx="12315">
                  <c:v>1192.0</c:v>
                </c:pt>
                <c:pt idx="12316">
                  <c:v>1192.099975585937</c:v>
                </c:pt>
                <c:pt idx="12317">
                  <c:v>1192.199951171875</c:v>
                </c:pt>
                <c:pt idx="12318">
                  <c:v>1192.299926757812</c:v>
                </c:pt>
                <c:pt idx="12319">
                  <c:v>1192.400024414062</c:v>
                </c:pt>
                <c:pt idx="12320">
                  <c:v>1192.5</c:v>
                </c:pt>
                <c:pt idx="12321">
                  <c:v>1192.599975585937</c:v>
                </c:pt>
                <c:pt idx="12322">
                  <c:v>1192.699951171875</c:v>
                </c:pt>
                <c:pt idx="12323">
                  <c:v>1192.799926757812</c:v>
                </c:pt>
                <c:pt idx="12324">
                  <c:v>1192.900024414062</c:v>
                </c:pt>
                <c:pt idx="12325">
                  <c:v>1193.0</c:v>
                </c:pt>
                <c:pt idx="12326">
                  <c:v>1193.099975585937</c:v>
                </c:pt>
                <c:pt idx="12327">
                  <c:v>1193.199951171875</c:v>
                </c:pt>
                <c:pt idx="12328">
                  <c:v>1193.299926757812</c:v>
                </c:pt>
                <c:pt idx="12329">
                  <c:v>1193.400024414062</c:v>
                </c:pt>
                <c:pt idx="12330">
                  <c:v>1193.5</c:v>
                </c:pt>
                <c:pt idx="12331">
                  <c:v>1193.599975585937</c:v>
                </c:pt>
                <c:pt idx="12332">
                  <c:v>1193.699951171875</c:v>
                </c:pt>
                <c:pt idx="12333">
                  <c:v>1193.799926757812</c:v>
                </c:pt>
                <c:pt idx="12334">
                  <c:v>1193.900024414062</c:v>
                </c:pt>
                <c:pt idx="12335">
                  <c:v>1194.0</c:v>
                </c:pt>
                <c:pt idx="12336">
                  <c:v>1194.099975585937</c:v>
                </c:pt>
                <c:pt idx="12337">
                  <c:v>1194.199951171875</c:v>
                </c:pt>
                <c:pt idx="12338">
                  <c:v>1194.299926757812</c:v>
                </c:pt>
                <c:pt idx="12339">
                  <c:v>1194.400024414062</c:v>
                </c:pt>
                <c:pt idx="12340">
                  <c:v>1194.5</c:v>
                </c:pt>
                <c:pt idx="12341">
                  <c:v>1194.599975585937</c:v>
                </c:pt>
                <c:pt idx="12342">
                  <c:v>1194.699951171875</c:v>
                </c:pt>
                <c:pt idx="12343">
                  <c:v>1194.799926757812</c:v>
                </c:pt>
                <c:pt idx="12344">
                  <c:v>1194.900024414062</c:v>
                </c:pt>
                <c:pt idx="12345">
                  <c:v>1195.0</c:v>
                </c:pt>
                <c:pt idx="12346">
                  <c:v>1195.099975585937</c:v>
                </c:pt>
                <c:pt idx="12347">
                  <c:v>1195.199951171875</c:v>
                </c:pt>
                <c:pt idx="12348">
                  <c:v>1195.299926757812</c:v>
                </c:pt>
                <c:pt idx="12349">
                  <c:v>1195.400024414062</c:v>
                </c:pt>
                <c:pt idx="12350">
                  <c:v>1195.5</c:v>
                </c:pt>
                <c:pt idx="12351">
                  <c:v>1195.599975585937</c:v>
                </c:pt>
                <c:pt idx="12352">
                  <c:v>1195.699951171875</c:v>
                </c:pt>
                <c:pt idx="12353">
                  <c:v>1195.799926757812</c:v>
                </c:pt>
                <c:pt idx="12354">
                  <c:v>1195.900024414062</c:v>
                </c:pt>
                <c:pt idx="12355">
                  <c:v>1196.0</c:v>
                </c:pt>
                <c:pt idx="12356">
                  <c:v>1196.099975585937</c:v>
                </c:pt>
                <c:pt idx="12357">
                  <c:v>1196.199951171875</c:v>
                </c:pt>
                <c:pt idx="12358">
                  <c:v>1196.299926757812</c:v>
                </c:pt>
                <c:pt idx="12359">
                  <c:v>1196.400024414062</c:v>
                </c:pt>
                <c:pt idx="12360">
                  <c:v>1196.5</c:v>
                </c:pt>
                <c:pt idx="12361">
                  <c:v>1196.599975585937</c:v>
                </c:pt>
                <c:pt idx="12362">
                  <c:v>1196.699951171875</c:v>
                </c:pt>
                <c:pt idx="12363">
                  <c:v>1196.799926757812</c:v>
                </c:pt>
                <c:pt idx="12364">
                  <c:v>1196.900024414062</c:v>
                </c:pt>
                <c:pt idx="12365">
                  <c:v>1197.0</c:v>
                </c:pt>
                <c:pt idx="12366">
                  <c:v>1197.099975585937</c:v>
                </c:pt>
                <c:pt idx="12367">
                  <c:v>1197.199951171875</c:v>
                </c:pt>
                <c:pt idx="12368">
                  <c:v>1197.299926757812</c:v>
                </c:pt>
                <c:pt idx="12369">
                  <c:v>1197.400024414062</c:v>
                </c:pt>
                <c:pt idx="12370">
                  <c:v>1197.5</c:v>
                </c:pt>
                <c:pt idx="12371">
                  <c:v>1197.599975585937</c:v>
                </c:pt>
                <c:pt idx="12372">
                  <c:v>1197.699951171875</c:v>
                </c:pt>
                <c:pt idx="12373">
                  <c:v>1197.799926757812</c:v>
                </c:pt>
                <c:pt idx="12374">
                  <c:v>1197.900024414062</c:v>
                </c:pt>
                <c:pt idx="12375">
                  <c:v>1198.0</c:v>
                </c:pt>
                <c:pt idx="12376">
                  <c:v>1198.099975585937</c:v>
                </c:pt>
                <c:pt idx="12377">
                  <c:v>1198.199951171875</c:v>
                </c:pt>
                <c:pt idx="12378">
                  <c:v>1198.299926757812</c:v>
                </c:pt>
                <c:pt idx="12379">
                  <c:v>1198.400024414062</c:v>
                </c:pt>
                <c:pt idx="12380">
                  <c:v>1198.5</c:v>
                </c:pt>
                <c:pt idx="12381">
                  <c:v>1198.599975585937</c:v>
                </c:pt>
                <c:pt idx="12382">
                  <c:v>1198.699951171875</c:v>
                </c:pt>
                <c:pt idx="12383">
                  <c:v>1198.799926757812</c:v>
                </c:pt>
                <c:pt idx="12384">
                  <c:v>1198.900024414062</c:v>
                </c:pt>
                <c:pt idx="12385">
                  <c:v>1199.0</c:v>
                </c:pt>
                <c:pt idx="12386">
                  <c:v>1199.099975585937</c:v>
                </c:pt>
                <c:pt idx="12387">
                  <c:v>1199.199951171875</c:v>
                </c:pt>
                <c:pt idx="12388">
                  <c:v>1199.299926757812</c:v>
                </c:pt>
                <c:pt idx="12389">
                  <c:v>1199.400024414062</c:v>
                </c:pt>
                <c:pt idx="12390">
                  <c:v>1199.5</c:v>
                </c:pt>
                <c:pt idx="12391">
                  <c:v>1199.599975585937</c:v>
                </c:pt>
                <c:pt idx="12392">
                  <c:v>1199.699951171875</c:v>
                </c:pt>
                <c:pt idx="12393">
                  <c:v>1199.799926757812</c:v>
                </c:pt>
                <c:pt idx="12394">
                  <c:v>1199.900024414062</c:v>
                </c:pt>
                <c:pt idx="12395">
                  <c:v>1200.0</c:v>
                </c:pt>
                <c:pt idx="12396">
                  <c:v>1200.099975585937</c:v>
                </c:pt>
                <c:pt idx="12397">
                  <c:v>1200.199951171875</c:v>
                </c:pt>
                <c:pt idx="12398">
                  <c:v>1200.299926757812</c:v>
                </c:pt>
                <c:pt idx="12399">
                  <c:v>1200.400024414062</c:v>
                </c:pt>
                <c:pt idx="12400">
                  <c:v>1200.5</c:v>
                </c:pt>
                <c:pt idx="12401">
                  <c:v>1200.599975585937</c:v>
                </c:pt>
                <c:pt idx="12402">
                  <c:v>1200.699951171875</c:v>
                </c:pt>
                <c:pt idx="12403">
                  <c:v>1200.799926757812</c:v>
                </c:pt>
                <c:pt idx="12404">
                  <c:v>1200.900024414062</c:v>
                </c:pt>
                <c:pt idx="12405">
                  <c:v>1201.0</c:v>
                </c:pt>
                <c:pt idx="12406">
                  <c:v>1201.099975585937</c:v>
                </c:pt>
                <c:pt idx="12407">
                  <c:v>1201.199951171875</c:v>
                </c:pt>
                <c:pt idx="12408">
                  <c:v>1201.299926757812</c:v>
                </c:pt>
                <c:pt idx="12409">
                  <c:v>1201.400024414062</c:v>
                </c:pt>
                <c:pt idx="12410">
                  <c:v>1201.5</c:v>
                </c:pt>
                <c:pt idx="12411">
                  <c:v>1201.599975585937</c:v>
                </c:pt>
                <c:pt idx="12412">
                  <c:v>1201.699951171875</c:v>
                </c:pt>
                <c:pt idx="12413">
                  <c:v>1201.799926757812</c:v>
                </c:pt>
                <c:pt idx="12414">
                  <c:v>1201.900024414062</c:v>
                </c:pt>
                <c:pt idx="12415">
                  <c:v>1202.0</c:v>
                </c:pt>
                <c:pt idx="12416">
                  <c:v>1202.099975585937</c:v>
                </c:pt>
                <c:pt idx="12417">
                  <c:v>1202.199951171875</c:v>
                </c:pt>
                <c:pt idx="12418">
                  <c:v>1202.299926757812</c:v>
                </c:pt>
                <c:pt idx="12419">
                  <c:v>1202.400024414062</c:v>
                </c:pt>
                <c:pt idx="12420">
                  <c:v>1202.5</c:v>
                </c:pt>
                <c:pt idx="12421">
                  <c:v>1202.599975585937</c:v>
                </c:pt>
                <c:pt idx="12422">
                  <c:v>1202.699951171875</c:v>
                </c:pt>
                <c:pt idx="12423">
                  <c:v>1202.799926757812</c:v>
                </c:pt>
                <c:pt idx="12424">
                  <c:v>1202.900024414062</c:v>
                </c:pt>
                <c:pt idx="12425">
                  <c:v>1203.0</c:v>
                </c:pt>
                <c:pt idx="12426">
                  <c:v>1203.099975585937</c:v>
                </c:pt>
                <c:pt idx="12427">
                  <c:v>1203.199951171875</c:v>
                </c:pt>
                <c:pt idx="12428">
                  <c:v>1203.299926757812</c:v>
                </c:pt>
                <c:pt idx="12429">
                  <c:v>1203.400024414062</c:v>
                </c:pt>
                <c:pt idx="12430">
                  <c:v>1203.5</c:v>
                </c:pt>
                <c:pt idx="12431">
                  <c:v>1203.599975585937</c:v>
                </c:pt>
                <c:pt idx="12432">
                  <c:v>1203.699951171875</c:v>
                </c:pt>
                <c:pt idx="12433">
                  <c:v>1203.799926757812</c:v>
                </c:pt>
                <c:pt idx="12434">
                  <c:v>1203.900024414062</c:v>
                </c:pt>
                <c:pt idx="12435">
                  <c:v>1204.0</c:v>
                </c:pt>
                <c:pt idx="12436">
                  <c:v>1204.099975585937</c:v>
                </c:pt>
                <c:pt idx="12437">
                  <c:v>1204.199951171875</c:v>
                </c:pt>
                <c:pt idx="12438">
                  <c:v>1204.299926757812</c:v>
                </c:pt>
                <c:pt idx="12439">
                  <c:v>1204.400024414062</c:v>
                </c:pt>
                <c:pt idx="12440">
                  <c:v>1204.5</c:v>
                </c:pt>
                <c:pt idx="12441">
                  <c:v>1204.599975585937</c:v>
                </c:pt>
                <c:pt idx="12442">
                  <c:v>1204.699951171875</c:v>
                </c:pt>
                <c:pt idx="12443">
                  <c:v>1204.799926757812</c:v>
                </c:pt>
                <c:pt idx="12444">
                  <c:v>1204.900024414062</c:v>
                </c:pt>
                <c:pt idx="12445">
                  <c:v>1205.0</c:v>
                </c:pt>
                <c:pt idx="12446">
                  <c:v>1205.099975585937</c:v>
                </c:pt>
                <c:pt idx="12447">
                  <c:v>1205.199951171875</c:v>
                </c:pt>
                <c:pt idx="12448">
                  <c:v>1205.299926757812</c:v>
                </c:pt>
                <c:pt idx="12449">
                  <c:v>1205.400024414062</c:v>
                </c:pt>
                <c:pt idx="12450">
                  <c:v>1205.5</c:v>
                </c:pt>
                <c:pt idx="12451">
                  <c:v>1205.599975585937</c:v>
                </c:pt>
                <c:pt idx="12452">
                  <c:v>1205.699951171875</c:v>
                </c:pt>
                <c:pt idx="12453">
                  <c:v>1205.799926757812</c:v>
                </c:pt>
                <c:pt idx="12454">
                  <c:v>1205.900024414062</c:v>
                </c:pt>
                <c:pt idx="12455">
                  <c:v>1206.0</c:v>
                </c:pt>
                <c:pt idx="12456">
                  <c:v>1206.099975585937</c:v>
                </c:pt>
                <c:pt idx="12457">
                  <c:v>1206.199951171875</c:v>
                </c:pt>
                <c:pt idx="12458">
                  <c:v>1206.299926757812</c:v>
                </c:pt>
                <c:pt idx="12459">
                  <c:v>1206.400024414062</c:v>
                </c:pt>
                <c:pt idx="12460">
                  <c:v>1206.5</c:v>
                </c:pt>
                <c:pt idx="12461">
                  <c:v>1206.599975585937</c:v>
                </c:pt>
                <c:pt idx="12462">
                  <c:v>1206.699951171875</c:v>
                </c:pt>
                <c:pt idx="12463">
                  <c:v>1206.799926757812</c:v>
                </c:pt>
                <c:pt idx="12464">
                  <c:v>1206.900024414062</c:v>
                </c:pt>
                <c:pt idx="12465">
                  <c:v>1207.0</c:v>
                </c:pt>
                <c:pt idx="12466">
                  <c:v>1207.099975585937</c:v>
                </c:pt>
                <c:pt idx="12467">
                  <c:v>1207.199951171875</c:v>
                </c:pt>
                <c:pt idx="12468">
                  <c:v>1207.299926757812</c:v>
                </c:pt>
                <c:pt idx="12469">
                  <c:v>1207.400024414062</c:v>
                </c:pt>
                <c:pt idx="12470">
                  <c:v>1207.5</c:v>
                </c:pt>
                <c:pt idx="12471">
                  <c:v>1207.599975585937</c:v>
                </c:pt>
                <c:pt idx="12472">
                  <c:v>1207.699951171875</c:v>
                </c:pt>
                <c:pt idx="12473">
                  <c:v>1207.799926757812</c:v>
                </c:pt>
                <c:pt idx="12474">
                  <c:v>1207.900024414062</c:v>
                </c:pt>
                <c:pt idx="12475">
                  <c:v>1208.0</c:v>
                </c:pt>
                <c:pt idx="12476">
                  <c:v>1208.099975585937</c:v>
                </c:pt>
                <c:pt idx="12477">
                  <c:v>1208.199951171875</c:v>
                </c:pt>
                <c:pt idx="12478">
                  <c:v>1208.299926757812</c:v>
                </c:pt>
                <c:pt idx="12479">
                  <c:v>1208.400024414062</c:v>
                </c:pt>
                <c:pt idx="12480">
                  <c:v>1208.5</c:v>
                </c:pt>
                <c:pt idx="12481">
                  <c:v>1208.599975585937</c:v>
                </c:pt>
                <c:pt idx="12482">
                  <c:v>1208.699951171875</c:v>
                </c:pt>
                <c:pt idx="12483">
                  <c:v>1208.799926757812</c:v>
                </c:pt>
                <c:pt idx="12484">
                  <c:v>1208.900024414062</c:v>
                </c:pt>
                <c:pt idx="12485">
                  <c:v>1209.0</c:v>
                </c:pt>
                <c:pt idx="12486">
                  <c:v>1209.099975585937</c:v>
                </c:pt>
                <c:pt idx="12487">
                  <c:v>1209.199951171875</c:v>
                </c:pt>
                <c:pt idx="12488">
                  <c:v>1209.299926757812</c:v>
                </c:pt>
                <c:pt idx="12489">
                  <c:v>1209.400024414062</c:v>
                </c:pt>
                <c:pt idx="12490">
                  <c:v>1209.5</c:v>
                </c:pt>
                <c:pt idx="12491">
                  <c:v>1209.599975585937</c:v>
                </c:pt>
                <c:pt idx="12492">
                  <c:v>1209.699951171875</c:v>
                </c:pt>
                <c:pt idx="12493">
                  <c:v>1209.799926757812</c:v>
                </c:pt>
                <c:pt idx="12494">
                  <c:v>1209.900024414062</c:v>
                </c:pt>
                <c:pt idx="12495">
                  <c:v>1210.0</c:v>
                </c:pt>
                <c:pt idx="12496">
                  <c:v>1210.099975585937</c:v>
                </c:pt>
                <c:pt idx="12497">
                  <c:v>1210.199951171875</c:v>
                </c:pt>
                <c:pt idx="12498">
                  <c:v>1210.299926757812</c:v>
                </c:pt>
                <c:pt idx="12499">
                  <c:v>1210.400024414062</c:v>
                </c:pt>
                <c:pt idx="12500">
                  <c:v>1210.5</c:v>
                </c:pt>
                <c:pt idx="12501">
                  <c:v>1210.599975585937</c:v>
                </c:pt>
                <c:pt idx="12502">
                  <c:v>1210.699951171875</c:v>
                </c:pt>
                <c:pt idx="12503">
                  <c:v>1210.799926757812</c:v>
                </c:pt>
                <c:pt idx="12504">
                  <c:v>1210.900024414062</c:v>
                </c:pt>
                <c:pt idx="12505">
                  <c:v>1211.0</c:v>
                </c:pt>
                <c:pt idx="12506">
                  <c:v>1211.099975585937</c:v>
                </c:pt>
                <c:pt idx="12507">
                  <c:v>1211.199951171875</c:v>
                </c:pt>
                <c:pt idx="12508">
                  <c:v>1211.299926757812</c:v>
                </c:pt>
                <c:pt idx="12509">
                  <c:v>1211.400024414062</c:v>
                </c:pt>
                <c:pt idx="12510">
                  <c:v>1211.5</c:v>
                </c:pt>
                <c:pt idx="12511">
                  <c:v>1211.599975585937</c:v>
                </c:pt>
                <c:pt idx="12512">
                  <c:v>1211.699951171875</c:v>
                </c:pt>
                <c:pt idx="12513">
                  <c:v>1211.799926757812</c:v>
                </c:pt>
                <c:pt idx="12514">
                  <c:v>1211.900024414062</c:v>
                </c:pt>
                <c:pt idx="12515">
                  <c:v>1212.0</c:v>
                </c:pt>
                <c:pt idx="12516">
                  <c:v>1212.099975585937</c:v>
                </c:pt>
                <c:pt idx="12517">
                  <c:v>1212.199951171875</c:v>
                </c:pt>
                <c:pt idx="12518">
                  <c:v>1212.299926757812</c:v>
                </c:pt>
                <c:pt idx="12519">
                  <c:v>1212.400024414062</c:v>
                </c:pt>
                <c:pt idx="12520">
                  <c:v>1212.5</c:v>
                </c:pt>
                <c:pt idx="12521">
                  <c:v>1212.599975585937</c:v>
                </c:pt>
                <c:pt idx="12522">
                  <c:v>1212.699951171875</c:v>
                </c:pt>
                <c:pt idx="12523">
                  <c:v>1212.799926757812</c:v>
                </c:pt>
                <c:pt idx="12524">
                  <c:v>1212.900024414062</c:v>
                </c:pt>
                <c:pt idx="12525">
                  <c:v>1213.0</c:v>
                </c:pt>
                <c:pt idx="12526">
                  <c:v>1213.099975585937</c:v>
                </c:pt>
                <c:pt idx="12527">
                  <c:v>1213.199951171875</c:v>
                </c:pt>
                <c:pt idx="12528">
                  <c:v>1213.299926757812</c:v>
                </c:pt>
                <c:pt idx="12529">
                  <c:v>1213.400024414062</c:v>
                </c:pt>
                <c:pt idx="12530">
                  <c:v>1213.5</c:v>
                </c:pt>
                <c:pt idx="12531">
                  <c:v>1213.599975585937</c:v>
                </c:pt>
                <c:pt idx="12532">
                  <c:v>1213.699951171875</c:v>
                </c:pt>
                <c:pt idx="12533">
                  <c:v>1213.799926757812</c:v>
                </c:pt>
                <c:pt idx="12534">
                  <c:v>1213.900024414062</c:v>
                </c:pt>
                <c:pt idx="12535">
                  <c:v>1214.0</c:v>
                </c:pt>
                <c:pt idx="12536">
                  <c:v>1214.099975585937</c:v>
                </c:pt>
                <c:pt idx="12537">
                  <c:v>1214.199951171875</c:v>
                </c:pt>
                <c:pt idx="12538">
                  <c:v>1214.299926757812</c:v>
                </c:pt>
                <c:pt idx="12539">
                  <c:v>1214.400024414062</c:v>
                </c:pt>
                <c:pt idx="12540">
                  <c:v>1214.5</c:v>
                </c:pt>
                <c:pt idx="12541">
                  <c:v>1214.599975585937</c:v>
                </c:pt>
                <c:pt idx="12542">
                  <c:v>1214.699951171875</c:v>
                </c:pt>
                <c:pt idx="12543">
                  <c:v>1214.799926757812</c:v>
                </c:pt>
                <c:pt idx="12544">
                  <c:v>1214.900024414062</c:v>
                </c:pt>
                <c:pt idx="12545">
                  <c:v>1215.0</c:v>
                </c:pt>
                <c:pt idx="12546">
                  <c:v>1215.099975585937</c:v>
                </c:pt>
                <c:pt idx="12547">
                  <c:v>1215.199951171875</c:v>
                </c:pt>
                <c:pt idx="12548">
                  <c:v>1215.299926757812</c:v>
                </c:pt>
                <c:pt idx="12549">
                  <c:v>1215.400024414062</c:v>
                </c:pt>
                <c:pt idx="12550">
                  <c:v>1215.5</c:v>
                </c:pt>
                <c:pt idx="12551">
                  <c:v>1215.599975585937</c:v>
                </c:pt>
                <c:pt idx="12552">
                  <c:v>1215.699951171875</c:v>
                </c:pt>
                <c:pt idx="12553">
                  <c:v>1215.799926757812</c:v>
                </c:pt>
                <c:pt idx="12554">
                  <c:v>1215.900024414062</c:v>
                </c:pt>
                <c:pt idx="12555">
                  <c:v>1216.0</c:v>
                </c:pt>
                <c:pt idx="12556">
                  <c:v>1216.099975585937</c:v>
                </c:pt>
                <c:pt idx="12557">
                  <c:v>1216.199951171875</c:v>
                </c:pt>
                <c:pt idx="12558">
                  <c:v>1216.299926757812</c:v>
                </c:pt>
                <c:pt idx="12559">
                  <c:v>1216.400024414062</c:v>
                </c:pt>
                <c:pt idx="12560">
                  <c:v>1216.5</c:v>
                </c:pt>
                <c:pt idx="12561">
                  <c:v>1216.599975585937</c:v>
                </c:pt>
                <c:pt idx="12562">
                  <c:v>1216.699951171875</c:v>
                </c:pt>
                <c:pt idx="12563">
                  <c:v>1216.799926757812</c:v>
                </c:pt>
                <c:pt idx="12564">
                  <c:v>1216.900024414062</c:v>
                </c:pt>
                <c:pt idx="12565">
                  <c:v>1217.0</c:v>
                </c:pt>
                <c:pt idx="12566">
                  <c:v>1217.099975585937</c:v>
                </c:pt>
                <c:pt idx="12567">
                  <c:v>1217.199951171875</c:v>
                </c:pt>
                <c:pt idx="12568">
                  <c:v>1217.299926757812</c:v>
                </c:pt>
                <c:pt idx="12569">
                  <c:v>1217.400024414062</c:v>
                </c:pt>
                <c:pt idx="12570">
                  <c:v>1217.5</c:v>
                </c:pt>
                <c:pt idx="12571">
                  <c:v>1217.599975585937</c:v>
                </c:pt>
                <c:pt idx="12572">
                  <c:v>1217.699951171875</c:v>
                </c:pt>
                <c:pt idx="12573">
                  <c:v>1217.799926757812</c:v>
                </c:pt>
                <c:pt idx="12574">
                  <c:v>1217.900024414062</c:v>
                </c:pt>
                <c:pt idx="12575">
                  <c:v>1218.0</c:v>
                </c:pt>
                <c:pt idx="12576">
                  <c:v>1218.099975585937</c:v>
                </c:pt>
                <c:pt idx="12577">
                  <c:v>1218.199951171875</c:v>
                </c:pt>
                <c:pt idx="12578">
                  <c:v>1218.299926757812</c:v>
                </c:pt>
                <c:pt idx="12579">
                  <c:v>1218.400024414062</c:v>
                </c:pt>
                <c:pt idx="12580">
                  <c:v>1218.5</c:v>
                </c:pt>
                <c:pt idx="12581">
                  <c:v>1218.599975585937</c:v>
                </c:pt>
                <c:pt idx="12582">
                  <c:v>1218.699951171875</c:v>
                </c:pt>
                <c:pt idx="12583">
                  <c:v>1218.799926757812</c:v>
                </c:pt>
                <c:pt idx="12584">
                  <c:v>1218.900024414062</c:v>
                </c:pt>
                <c:pt idx="12585">
                  <c:v>1219.0</c:v>
                </c:pt>
                <c:pt idx="12586">
                  <c:v>1219.099975585937</c:v>
                </c:pt>
                <c:pt idx="12587">
                  <c:v>1219.199951171875</c:v>
                </c:pt>
                <c:pt idx="12588">
                  <c:v>1219.299926757812</c:v>
                </c:pt>
                <c:pt idx="12589">
                  <c:v>1219.400024414062</c:v>
                </c:pt>
                <c:pt idx="12590">
                  <c:v>1219.5</c:v>
                </c:pt>
                <c:pt idx="12591">
                  <c:v>1219.599975585937</c:v>
                </c:pt>
                <c:pt idx="12592">
                  <c:v>1219.699951171875</c:v>
                </c:pt>
                <c:pt idx="12593">
                  <c:v>1219.799926757812</c:v>
                </c:pt>
                <c:pt idx="12594">
                  <c:v>1219.900024414062</c:v>
                </c:pt>
                <c:pt idx="12595">
                  <c:v>1220.0</c:v>
                </c:pt>
                <c:pt idx="12596">
                  <c:v>1220.099975585937</c:v>
                </c:pt>
                <c:pt idx="12597">
                  <c:v>1220.199951171875</c:v>
                </c:pt>
                <c:pt idx="12598">
                  <c:v>1220.299926757812</c:v>
                </c:pt>
                <c:pt idx="12599">
                  <c:v>1220.400024414062</c:v>
                </c:pt>
                <c:pt idx="12600">
                  <c:v>1220.5</c:v>
                </c:pt>
                <c:pt idx="12601">
                  <c:v>1220.599975585937</c:v>
                </c:pt>
                <c:pt idx="12602">
                  <c:v>1220.699951171875</c:v>
                </c:pt>
                <c:pt idx="12603">
                  <c:v>1220.799926757812</c:v>
                </c:pt>
                <c:pt idx="12604">
                  <c:v>1220.900024414062</c:v>
                </c:pt>
                <c:pt idx="12605">
                  <c:v>1221.0</c:v>
                </c:pt>
                <c:pt idx="12606">
                  <c:v>1221.099975585937</c:v>
                </c:pt>
                <c:pt idx="12607">
                  <c:v>1221.199951171875</c:v>
                </c:pt>
                <c:pt idx="12608">
                  <c:v>1221.299926757812</c:v>
                </c:pt>
                <c:pt idx="12609">
                  <c:v>1221.400024414062</c:v>
                </c:pt>
                <c:pt idx="12610">
                  <c:v>1221.5</c:v>
                </c:pt>
                <c:pt idx="12611">
                  <c:v>1221.599975585937</c:v>
                </c:pt>
                <c:pt idx="12612">
                  <c:v>1221.699951171875</c:v>
                </c:pt>
                <c:pt idx="12613">
                  <c:v>1221.799926757812</c:v>
                </c:pt>
                <c:pt idx="12614">
                  <c:v>1221.900024414062</c:v>
                </c:pt>
                <c:pt idx="12615">
                  <c:v>1222.0</c:v>
                </c:pt>
                <c:pt idx="12616">
                  <c:v>1222.099975585937</c:v>
                </c:pt>
                <c:pt idx="12617">
                  <c:v>1222.199951171875</c:v>
                </c:pt>
                <c:pt idx="12618">
                  <c:v>1222.299926757812</c:v>
                </c:pt>
                <c:pt idx="12619">
                  <c:v>1222.400024414062</c:v>
                </c:pt>
                <c:pt idx="12620">
                  <c:v>1222.5</c:v>
                </c:pt>
                <c:pt idx="12621">
                  <c:v>1222.599975585937</c:v>
                </c:pt>
                <c:pt idx="12622">
                  <c:v>1222.699951171875</c:v>
                </c:pt>
                <c:pt idx="12623">
                  <c:v>1222.799926757812</c:v>
                </c:pt>
                <c:pt idx="12624">
                  <c:v>1222.900024414062</c:v>
                </c:pt>
                <c:pt idx="12625">
                  <c:v>1223.0</c:v>
                </c:pt>
                <c:pt idx="12626">
                  <c:v>1223.099975585937</c:v>
                </c:pt>
                <c:pt idx="12627">
                  <c:v>1223.199951171875</c:v>
                </c:pt>
                <c:pt idx="12628">
                  <c:v>1223.299926757812</c:v>
                </c:pt>
                <c:pt idx="12629">
                  <c:v>1223.400024414062</c:v>
                </c:pt>
                <c:pt idx="12630">
                  <c:v>1223.5</c:v>
                </c:pt>
                <c:pt idx="12631">
                  <c:v>1223.599975585937</c:v>
                </c:pt>
                <c:pt idx="12632">
                  <c:v>1223.699951171875</c:v>
                </c:pt>
                <c:pt idx="12633">
                  <c:v>1223.799926757812</c:v>
                </c:pt>
                <c:pt idx="12634">
                  <c:v>1223.900024414062</c:v>
                </c:pt>
                <c:pt idx="12635">
                  <c:v>1224.0</c:v>
                </c:pt>
                <c:pt idx="12636">
                  <c:v>1224.099975585937</c:v>
                </c:pt>
                <c:pt idx="12637">
                  <c:v>1224.199951171875</c:v>
                </c:pt>
                <c:pt idx="12638">
                  <c:v>1224.299926757812</c:v>
                </c:pt>
                <c:pt idx="12639">
                  <c:v>1224.400024414062</c:v>
                </c:pt>
                <c:pt idx="12640">
                  <c:v>1224.5</c:v>
                </c:pt>
                <c:pt idx="12641">
                  <c:v>1224.599975585937</c:v>
                </c:pt>
                <c:pt idx="12642">
                  <c:v>1224.699951171875</c:v>
                </c:pt>
                <c:pt idx="12643">
                  <c:v>1224.799926757812</c:v>
                </c:pt>
                <c:pt idx="12644">
                  <c:v>1224.900024414062</c:v>
                </c:pt>
                <c:pt idx="12645">
                  <c:v>1225.0</c:v>
                </c:pt>
                <c:pt idx="12646">
                  <c:v>1225.099975585937</c:v>
                </c:pt>
                <c:pt idx="12647">
                  <c:v>1225.199951171875</c:v>
                </c:pt>
                <c:pt idx="12648">
                  <c:v>1225.299926757812</c:v>
                </c:pt>
                <c:pt idx="12649">
                  <c:v>1225.400024414062</c:v>
                </c:pt>
                <c:pt idx="12650">
                  <c:v>1225.5</c:v>
                </c:pt>
                <c:pt idx="12651">
                  <c:v>1225.599975585937</c:v>
                </c:pt>
                <c:pt idx="12652">
                  <c:v>1225.699951171875</c:v>
                </c:pt>
                <c:pt idx="12653">
                  <c:v>1225.799926757812</c:v>
                </c:pt>
                <c:pt idx="12654">
                  <c:v>1225.900024414062</c:v>
                </c:pt>
                <c:pt idx="12655">
                  <c:v>1226.0</c:v>
                </c:pt>
                <c:pt idx="12656">
                  <c:v>1226.099975585937</c:v>
                </c:pt>
                <c:pt idx="12657">
                  <c:v>1226.199951171875</c:v>
                </c:pt>
                <c:pt idx="12658">
                  <c:v>1226.299926757812</c:v>
                </c:pt>
                <c:pt idx="12659">
                  <c:v>1226.400024414062</c:v>
                </c:pt>
                <c:pt idx="12660">
                  <c:v>1226.5</c:v>
                </c:pt>
                <c:pt idx="12661">
                  <c:v>1226.599975585937</c:v>
                </c:pt>
                <c:pt idx="12662">
                  <c:v>1226.699951171875</c:v>
                </c:pt>
                <c:pt idx="12663">
                  <c:v>1226.799926757812</c:v>
                </c:pt>
                <c:pt idx="12664">
                  <c:v>1226.900024414062</c:v>
                </c:pt>
                <c:pt idx="12665">
                  <c:v>1227.0</c:v>
                </c:pt>
                <c:pt idx="12666">
                  <c:v>1227.099975585937</c:v>
                </c:pt>
                <c:pt idx="12667">
                  <c:v>1227.199951171875</c:v>
                </c:pt>
                <c:pt idx="12668">
                  <c:v>1227.299926757812</c:v>
                </c:pt>
                <c:pt idx="12669">
                  <c:v>1227.400024414062</c:v>
                </c:pt>
                <c:pt idx="12670">
                  <c:v>1227.5</c:v>
                </c:pt>
                <c:pt idx="12671">
                  <c:v>1227.599975585937</c:v>
                </c:pt>
                <c:pt idx="12672">
                  <c:v>1227.699951171875</c:v>
                </c:pt>
                <c:pt idx="12673">
                  <c:v>1227.799926757812</c:v>
                </c:pt>
                <c:pt idx="12674">
                  <c:v>1227.900024414062</c:v>
                </c:pt>
                <c:pt idx="12675">
                  <c:v>1228.0</c:v>
                </c:pt>
                <c:pt idx="12676">
                  <c:v>1228.099975585937</c:v>
                </c:pt>
                <c:pt idx="12677">
                  <c:v>1228.199951171875</c:v>
                </c:pt>
                <c:pt idx="12678">
                  <c:v>1228.299926757812</c:v>
                </c:pt>
                <c:pt idx="12679">
                  <c:v>1228.400024414062</c:v>
                </c:pt>
                <c:pt idx="12680">
                  <c:v>1228.5</c:v>
                </c:pt>
                <c:pt idx="12681">
                  <c:v>1228.599975585937</c:v>
                </c:pt>
                <c:pt idx="12682">
                  <c:v>1228.699951171875</c:v>
                </c:pt>
                <c:pt idx="12683">
                  <c:v>1228.799926757812</c:v>
                </c:pt>
                <c:pt idx="12684">
                  <c:v>1228.900024414062</c:v>
                </c:pt>
                <c:pt idx="12685">
                  <c:v>1229.0</c:v>
                </c:pt>
                <c:pt idx="12686">
                  <c:v>1229.099975585937</c:v>
                </c:pt>
                <c:pt idx="12687">
                  <c:v>1229.199951171875</c:v>
                </c:pt>
                <c:pt idx="12688">
                  <c:v>1229.299926757812</c:v>
                </c:pt>
                <c:pt idx="12689">
                  <c:v>1229.400024414062</c:v>
                </c:pt>
                <c:pt idx="12690">
                  <c:v>1229.5</c:v>
                </c:pt>
                <c:pt idx="12691">
                  <c:v>1229.599975585937</c:v>
                </c:pt>
                <c:pt idx="12692">
                  <c:v>1229.699951171875</c:v>
                </c:pt>
                <c:pt idx="12693">
                  <c:v>1229.799926757812</c:v>
                </c:pt>
                <c:pt idx="12694">
                  <c:v>1229.900024414062</c:v>
                </c:pt>
                <c:pt idx="12695">
                  <c:v>1230.0</c:v>
                </c:pt>
                <c:pt idx="12696">
                  <c:v>1230.099975585937</c:v>
                </c:pt>
                <c:pt idx="12697">
                  <c:v>1230.199951171875</c:v>
                </c:pt>
                <c:pt idx="12698">
                  <c:v>1230.299926757812</c:v>
                </c:pt>
                <c:pt idx="12699">
                  <c:v>1230.400024414062</c:v>
                </c:pt>
                <c:pt idx="12700">
                  <c:v>1230.5</c:v>
                </c:pt>
                <c:pt idx="12701">
                  <c:v>1230.599975585937</c:v>
                </c:pt>
                <c:pt idx="12702">
                  <c:v>1230.699951171875</c:v>
                </c:pt>
                <c:pt idx="12703">
                  <c:v>1230.799926757812</c:v>
                </c:pt>
                <c:pt idx="12704">
                  <c:v>1230.900024414062</c:v>
                </c:pt>
                <c:pt idx="12705">
                  <c:v>1231.0</c:v>
                </c:pt>
                <c:pt idx="12706">
                  <c:v>1231.099975585937</c:v>
                </c:pt>
                <c:pt idx="12707">
                  <c:v>1231.199951171875</c:v>
                </c:pt>
                <c:pt idx="12708">
                  <c:v>1231.299926757812</c:v>
                </c:pt>
                <c:pt idx="12709">
                  <c:v>1231.400024414062</c:v>
                </c:pt>
                <c:pt idx="12710">
                  <c:v>1231.5</c:v>
                </c:pt>
                <c:pt idx="12711">
                  <c:v>1231.599975585937</c:v>
                </c:pt>
                <c:pt idx="12712">
                  <c:v>1231.699951171875</c:v>
                </c:pt>
                <c:pt idx="12713">
                  <c:v>1231.799926757812</c:v>
                </c:pt>
                <c:pt idx="12714">
                  <c:v>1231.900024414062</c:v>
                </c:pt>
                <c:pt idx="12715">
                  <c:v>1232.0</c:v>
                </c:pt>
                <c:pt idx="12716">
                  <c:v>1232.099975585937</c:v>
                </c:pt>
                <c:pt idx="12717">
                  <c:v>1232.199951171875</c:v>
                </c:pt>
                <c:pt idx="12718">
                  <c:v>1232.299926757812</c:v>
                </c:pt>
                <c:pt idx="12719">
                  <c:v>1232.400024414062</c:v>
                </c:pt>
                <c:pt idx="12720">
                  <c:v>1232.5</c:v>
                </c:pt>
                <c:pt idx="12721">
                  <c:v>1232.599975585937</c:v>
                </c:pt>
                <c:pt idx="12722">
                  <c:v>1232.699951171875</c:v>
                </c:pt>
                <c:pt idx="12723">
                  <c:v>1232.799926757812</c:v>
                </c:pt>
                <c:pt idx="12724">
                  <c:v>1232.900024414062</c:v>
                </c:pt>
                <c:pt idx="12725">
                  <c:v>1233.0</c:v>
                </c:pt>
                <c:pt idx="12726">
                  <c:v>1233.099975585937</c:v>
                </c:pt>
                <c:pt idx="12727">
                  <c:v>1233.199951171875</c:v>
                </c:pt>
                <c:pt idx="12728">
                  <c:v>1233.299926757812</c:v>
                </c:pt>
                <c:pt idx="12729">
                  <c:v>1233.400024414062</c:v>
                </c:pt>
                <c:pt idx="12730">
                  <c:v>1233.5</c:v>
                </c:pt>
                <c:pt idx="12731">
                  <c:v>1233.599975585937</c:v>
                </c:pt>
                <c:pt idx="12732">
                  <c:v>1233.699951171875</c:v>
                </c:pt>
                <c:pt idx="12733">
                  <c:v>1233.799926757812</c:v>
                </c:pt>
                <c:pt idx="12734">
                  <c:v>1233.900024414062</c:v>
                </c:pt>
                <c:pt idx="12735">
                  <c:v>1234.0</c:v>
                </c:pt>
                <c:pt idx="12736">
                  <c:v>1234.099975585937</c:v>
                </c:pt>
                <c:pt idx="12737">
                  <c:v>1234.199951171875</c:v>
                </c:pt>
                <c:pt idx="12738">
                  <c:v>1234.299926757812</c:v>
                </c:pt>
                <c:pt idx="12739">
                  <c:v>1234.400024414062</c:v>
                </c:pt>
                <c:pt idx="12740">
                  <c:v>1234.5</c:v>
                </c:pt>
                <c:pt idx="12741">
                  <c:v>1234.599975585937</c:v>
                </c:pt>
                <c:pt idx="12742">
                  <c:v>1234.699951171875</c:v>
                </c:pt>
                <c:pt idx="12743">
                  <c:v>1234.799926757812</c:v>
                </c:pt>
                <c:pt idx="12744">
                  <c:v>1234.900024414062</c:v>
                </c:pt>
                <c:pt idx="12745">
                  <c:v>1235.0</c:v>
                </c:pt>
                <c:pt idx="12746">
                  <c:v>1235.099975585937</c:v>
                </c:pt>
                <c:pt idx="12747">
                  <c:v>1235.199951171875</c:v>
                </c:pt>
                <c:pt idx="12748">
                  <c:v>1235.299926757812</c:v>
                </c:pt>
                <c:pt idx="12749">
                  <c:v>1235.400024414062</c:v>
                </c:pt>
                <c:pt idx="12750">
                  <c:v>1235.5</c:v>
                </c:pt>
                <c:pt idx="12751">
                  <c:v>1235.599975585937</c:v>
                </c:pt>
                <c:pt idx="12752">
                  <c:v>1235.699951171875</c:v>
                </c:pt>
                <c:pt idx="12753">
                  <c:v>1235.799926757812</c:v>
                </c:pt>
                <c:pt idx="12754">
                  <c:v>1235.900024414062</c:v>
                </c:pt>
                <c:pt idx="12755">
                  <c:v>1236.0</c:v>
                </c:pt>
                <c:pt idx="12756">
                  <c:v>1236.099975585937</c:v>
                </c:pt>
                <c:pt idx="12757">
                  <c:v>1236.199951171875</c:v>
                </c:pt>
                <c:pt idx="12758">
                  <c:v>1236.299926757812</c:v>
                </c:pt>
                <c:pt idx="12759">
                  <c:v>1236.400024414062</c:v>
                </c:pt>
                <c:pt idx="12760">
                  <c:v>1236.5</c:v>
                </c:pt>
                <c:pt idx="12761">
                  <c:v>1236.599975585937</c:v>
                </c:pt>
                <c:pt idx="12762">
                  <c:v>1236.699951171875</c:v>
                </c:pt>
                <c:pt idx="12763">
                  <c:v>1236.799926757812</c:v>
                </c:pt>
                <c:pt idx="12764">
                  <c:v>1236.900024414062</c:v>
                </c:pt>
                <c:pt idx="12765">
                  <c:v>1237.0</c:v>
                </c:pt>
                <c:pt idx="12766">
                  <c:v>1237.099975585937</c:v>
                </c:pt>
                <c:pt idx="12767">
                  <c:v>1237.199951171875</c:v>
                </c:pt>
                <c:pt idx="12768">
                  <c:v>1237.299926757812</c:v>
                </c:pt>
                <c:pt idx="12769">
                  <c:v>1237.400024414062</c:v>
                </c:pt>
                <c:pt idx="12770">
                  <c:v>1237.5</c:v>
                </c:pt>
                <c:pt idx="12771">
                  <c:v>1237.599975585937</c:v>
                </c:pt>
                <c:pt idx="12772">
                  <c:v>1237.699951171875</c:v>
                </c:pt>
                <c:pt idx="12773">
                  <c:v>1237.799926757812</c:v>
                </c:pt>
                <c:pt idx="12774">
                  <c:v>1237.900024414062</c:v>
                </c:pt>
                <c:pt idx="12775">
                  <c:v>1238.0</c:v>
                </c:pt>
                <c:pt idx="12776">
                  <c:v>1238.099975585937</c:v>
                </c:pt>
                <c:pt idx="12777">
                  <c:v>1238.199951171875</c:v>
                </c:pt>
                <c:pt idx="12778">
                  <c:v>1238.299926757812</c:v>
                </c:pt>
                <c:pt idx="12779">
                  <c:v>1238.400024414062</c:v>
                </c:pt>
                <c:pt idx="12780">
                  <c:v>1238.5</c:v>
                </c:pt>
                <c:pt idx="12781">
                  <c:v>1238.599975585937</c:v>
                </c:pt>
                <c:pt idx="12782">
                  <c:v>1238.699951171875</c:v>
                </c:pt>
                <c:pt idx="12783">
                  <c:v>1238.799926757812</c:v>
                </c:pt>
                <c:pt idx="12784">
                  <c:v>1238.900024414062</c:v>
                </c:pt>
                <c:pt idx="12785">
                  <c:v>1239.0</c:v>
                </c:pt>
                <c:pt idx="12786">
                  <c:v>1239.099975585937</c:v>
                </c:pt>
                <c:pt idx="12787">
                  <c:v>1239.199951171875</c:v>
                </c:pt>
                <c:pt idx="12788">
                  <c:v>1239.299926757812</c:v>
                </c:pt>
                <c:pt idx="12789">
                  <c:v>1239.400024414062</c:v>
                </c:pt>
                <c:pt idx="12790">
                  <c:v>1239.5</c:v>
                </c:pt>
                <c:pt idx="12791">
                  <c:v>1239.599975585937</c:v>
                </c:pt>
                <c:pt idx="12792">
                  <c:v>1239.699951171875</c:v>
                </c:pt>
                <c:pt idx="12793">
                  <c:v>1239.799926757812</c:v>
                </c:pt>
                <c:pt idx="12794">
                  <c:v>1239.900024414062</c:v>
                </c:pt>
                <c:pt idx="12795">
                  <c:v>1240.0</c:v>
                </c:pt>
                <c:pt idx="12796">
                  <c:v>1240.099975585937</c:v>
                </c:pt>
                <c:pt idx="12797">
                  <c:v>1240.199951171875</c:v>
                </c:pt>
                <c:pt idx="12798">
                  <c:v>1240.299926757812</c:v>
                </c:pt>
                <c:pt idx="12799">
                  <c:v>1240.400024414062</c:v>
                </c:pt>
                <c:pt idx="12800">
                  <c:v>1240.5</c:v>
                </c:pt>
                <c:pt idx="12801">
                  <c:v>1240.599975585937</c:v>
                </c:pt>
                <c:pt idx="12802">
                  <c:v>1240.699951171875</c:v>
                </c:pt>
                <c:pt idx="12803">
                  <c:v>1240.799926757812</c:v>
                </c:pt>
                <c:pt idx="12804">
                  <c:v>1240.900024414062</c:v>
                </c:pt>
                <c:pt idx="12805">
                  <c:v>1241.0</c:v>
                </c:pt>
                <c:pt idx="12806">
                  <c:v>1241.099975585937</c:v>
                </c:pt>
                <c:pt idx="12807">
                  <c:v>1241.199951171875</c:v>
                </c:pt>
                <c:pt idx="12808">
                  <c:v>1241.299926757812</c:v>
                </c:pt>
                <c:pt idx="12809">
                  <c:v>1241.400024414062</c:v>
                </c:pt>
                <c:pt idx="12810">
                  <c:v>1241.5</c:v>
                </c:pt>
                <c:pt idx="12811">
                  <c:v>1241.599975585937</c:v>
                </c:pt>
                <c:pt idx="12812">
                  <c:v>1241.699951171875</c:v>
                </c:pt>
                <c:pt idx="12813">
                  <c:v>1241.799926757812</c:v>
                </c:pt>
                <c:pt idx="12814">
                  <c:v>1241.900024414062</c:v>
                </c:pt>
                <c:pt idx="12815">
                  <c:v>1242.0</c:v>
                </c:pt>
                <c:pt idx="12816">
                  <c:v>1242.099975585937</c:v>
                </c:pt>
                <c:pt idx="12817">
                  <c:v>1242.199951171875</c:v>
                </c:pt>
                <c:pt idx="12818">
                  <c:v>1242.299926757812</c:v>
                </c:pt>
                <c:pt idx="12819">
                  <c:v>1242.400024414062</c:v>
                </c:pt>
                <c:pt idx="12820">
                  <c:v>1242.5</c:v>
                </c:pt>
                <c:pt idx="12821">
                  <c:v>1242.599975585937</c:v>
                </c:pt>
                <c:pt idx="12822">
                  <c:v>1242.699951171875</c:v>
                </c:pt>
                <c:pt idx="12823">
                  <c:v>1242.799926757812</c:v>
                </c:pt>
                <c:pt idx="12824">
                  <c:v>1242.900024414062</c:v>
                </c:pt>
                <c:pt idx="12825">
                  <c:v>1243.0</c:v>
                </c:pt>
                <c:pt idx="12826">
                  <c:v>1243.099975585937</c:v>
                </c:pt>
                <c:pt idx="12827">
                  <c:v>1243.199951171875</c:v>
                </c:pt>
                <c:pt idx="12828">
                  <c:v>1243.299926757812</c:v>
                </c:pt>
                <c:pt idx="12829">
                  <c:v>1243.400024414062</c:v>
                </c:pt>
                <c:pt idx="12830">
                  <c:v>1243.5</c:v>
                </c:pt>
                <c:pt idx="12831">
                  <c:v>1243.599975585937</c:v>
                </c:pt>
                <c:pt idx="12832">
                  <c:v>1243.699951171875</c:v>
                </c:pt>
                <c:pt idx="12833">
                  <c:v>1243.799926757812</c:v>
                </c:pt>
                <c:pt idx="12834">
                  <c:v>1243.900024414062</c:v>
                </c:pt>
                <c:pt idx="12835">
                  <c:v>1244.0</c:v>
                </c:pt>
                <c:pt idx="12836">
                  <c:v>1244.099975585937</c:v>
                </c:pt>
                <c:pt idx="12837">
                  <c:v>1244.199951171875</c:v>
                </c:pt>
                <c:pt idx="12838">
                  <c:v>1244.299926757812</c:v>
                </c:pt>
                <c:pt idx="12839">
                  <c:v>1244.400024414062</c:v>
                </c:pt>
                <c:pt idx="12840">
                  <c:v>1244.5</c:v>
                </c:pt>
                <c:pt idx="12841">
                  <c:v>1244.599975585937</c:v>
                </c:pt>
                <c:pt idx="12842">
                  <c:v>1244.699951171875</c:v>
                </c:pt>
                <c:pt idx="12843">
                  <c:v>1244.799926757812</c:v>
                </c:pt>
                <c:pt idx="12844">
                  <c:v>1244.900024414062</c:v>
                </c:pt>
                <c:pt idx="12845">
                  <c:v>1245.0</c:v>
                </c:pt>
                <c:pt idx="12846">
                  <c:v>1245.099975585937</c:v>
                </c:pt>
                <c:pt idx="12847">
                  <c:v>1245.199951171875</c:v>
                </c:pt>
                <c:pt idx="12848">
                  <c:v>1245.299926757812</c:v>
                </c:pt>
                <c:pt idx="12849">
                  <c:v>1245.400024414062</c:v>
                </c:pt>
                <c:pt idx="12850">
                  <c:v>1245.5</c:v>
                </c:pt>
                <c:pt idx="12851">
                  <c:v>1245.599975585937</c:v>
                </c:pt>
                <c:pt idx="12852">
                  <c:v>1245.699951171875</c:v>
                </c:pt>
                <c:pt idx="12853">
                  <c:v>1245.799926757812</c:v>
                </c:pt>
                <c:pt idx="12854">
                  <c:v>1245.900024414062</c:v>
                </c:pt>
                <c:pt idx="12855">
                  <c:v>1246.0</c:v>
                </c:pt>
                <c:pt idx="12856">
                  <c:v>1246.099975585937</c:v>
                </c:pt>
                <c:pt idx="12857">
                  <c:v>1246.199951171875</c:v>
                </c:pt>
                <c:pt idx="12858">
                  <c:v>1246.299926757812</c:v>
                </c:pt>
                <c:pt idx="12859">
                  <c:v>1246.400024414062</c:v>
                </c:pt>
                <c:pt idx="12860">
                  <c:v>1246.5</c:v>
                </c:pt>
                <c:pt idx="12861">
                  <c:v>1246.599975585937</c:v>
                </c:pt>
                <c:pt idx="12862">
                  <c:v>1246.699951171875</c:v>
                </c:pt>
                <c:pt idx="12863">
                  <c:v>1246.799926757812</c:v>
                </c:pt>
                <c:pt idx="12864">
                  <c:v>1246.900024414062</c:v>
                </c:pt>
                <c:pt idx="12865">
                  <c:v>1247.0</c:v>
                </c:pt>
                <c:pt idx="12866">
                  <c:v>1247.099975585937</c:v>
                </c:pt>
                <c:pt idx="12867">
                  <c:v>1247.199951171875</c:v>
                </c:pt>
                <c:pt idx="12868">
                  <c:v>1247.299926757812</c:v>
                </c:pt>
                <c:pt idx="12869">
                  <c:v>1247.400024414062</c:v>
                </c:pt>
                <c:pt idx="12870">
                  <c:v>1247.5</c:v>
                </c:pt>
                <c:pt idx="12871">
                  <c:v>1247.599975585937</c:v>
                </c:pt>
                <c:pt idx="12872">
                  <c:v>1247.699951171875</c:v>
                </c:pt>
                <c:pt idx="12873">
                  <c:v>1247.799926757812</c:v>
                </c:pt>
                <c:pt idx="12874">
                  <c:v>1247.900024414062</c:v>
                </c:pt>
                <c:pt idx="12875">
                  <c:v>1248.0</c:v>
                </c:pt>
                <c:pt idx="12876">
                  <c:v>1248.099975585937</c:v>
                </c:pt>
                <c:pt idx="12877">
                  <c:v>1248.199951171875</c:v>
                </c:pt>
                <c:pt idx="12878">
                  <c:v>1248.299926757812</c:v>
                </c:pt>
                <c:pt idx="12879">
                  <c:v>1248.400024414062</c:v>
                </c:pt>
                <c:pt idx="12880">
                  <c:v>1248.5</c:v>
                </c:pt>
                <c:pt idx="12881">
                  <c:v>1248.599975585937</c:v>
                </c:pt>
                <c:pt idx="12882">
                  <c:v>1248.699951171875</c:v>
                </c:pt>
                <c:pt idx="12883">
                  <c:v>1248.799926757812</c:v>
                </c:pt>
                <c:pt idx="12884">
                  <c:v>1248.900024414062</c:v>
                </c:pt>
                <c:pt idx="12885">
                  <c:v>1249.0</c:v>
                </c:pt>
                <c:pt idx="12886">
                  <c:v>1249.099975585937</c:v>
                </c:pt>
                <c:pt idx="12887">
                  <c:v>1249.199951171875</c:v>
                </c:pt>
                <c:pt idx="12888">
                  <c:v>1249.299926757812</c:v>
                </c:pt>
                <c:pt idx="12889">
                  <c:v>1249.400024414062</c:v>
                </c:pt>
                <c:pt idx="12890">
                  <c:v>1249.5</c:v>
                </c:pt>
                <c:pt idx="12891">
                  <c:v>1249.599975585937</c:v>
                </c:pt>
                <c:pt idx="12892">
                  <c:v>1249.699951171875</c:v>
                </c:pt>
                <c:pt idx="12893">
                  <c:v>1249.799926757812</c:v>
                </c:pt>
                <c:pt idx="12894">
                  <c:v>1249.900024414062</c:v>
                </c:pt>
                <c:pt idx="12895">
                  <c:v>1250.0</c:v>
                </c:pt>
                <c:pt idx="12896">
                  <c:v>1250.099975585937</c:v>
                </c:pt>
                <c:pt idx="12897">
                  <c:v>1250.199951171875</c:v>
                </c:pt>
                <c:pt idx="12898">
                  <c:v>1250.299926757812</c:v>
                </c:pt>
                <c:pt idx="12899">
                  <c:v>1250.400024414062</c:v>
                </c:pt>
                <c:pt idx="12900">
                  <c:v>1250.5</c:v>
                </c:pt>
                <c:pt idx="12901">
                  <c:v>1250.599975585937</c:v>
                </c:pt>
                <c:pt idx="12902">
                  <c:v>1250.699951171875</c:v>
                </c:pt>
                <c:pt idx="12903">
                  <c:v>1250.799926757812</c:v>
                </c:pt>
                <c:pt idx="12904">
                  <c:v>1250.900024414062</c:v>
                </c:pt>
                <c:pt idx="12905">
                  <c:v>1251.0</c:v>
                </c:pt>
                <c:pt idx="12906">
                  <c:v>1251.099975585937</c:v>
                </c:pt>
                <c:pt idx="12907">
                  <c:v>1251.199951171875</c:v>
                </c:pt>
                <c:pt idx="12908">
                  <c:v>1251.299926757812</c:v>
                </c:pt>
                <c:pt idx="12909">
                  <c:v>1251.400024414062</c:v>
                </c:pt>
                <c:pt idx="12910">
                  <c:v>1251.5</c:v>
                </c:pt>
                <c:pt idx="12911">
                  <c:v>1251.599975585937</c:v>
                </c:pt>
                <c:pt idx="12912">
                  <c:v>1251.699951171875</c:v>
                </c:pt>
                <c:pt idx="12913">
                  <c:v>1251.799926757812</c:v>
                </c:pt>
                <c:pt idx="12914">
                  <c:v>1251.900024414062</c:v>
                </c:pt>
                <c:pt idx="12915">
                  <c:v>1252.0</c:v>
                </c:pt>
                <c:pt idx="12916">
                  <c:v>1252.099975585937</c:v>
                </c:pt>
                <c:pt idx="12917">
                  <c:v>1252.199951171875</c:v>
                </c:pt>
                <c:pt idx="12918">
                  <c:v>1252.299926757812</c:v>
                </c:pt>
                <c:pt idx="12919">
                  <c:v>1252.400024414062</c:v>
                </c:pt>
                <c:pt idx="12920">
                  <c:v>1252.5</c:v>
                </c:pt>
                <c:pt idx="12921">
                  <c:v>1252.599975585937</c:v>
                </c:pt>
                <c:pt idx="12922">
                  <c:v>1252.699951171875</c:v>
                </c:pt>
                <c:pt idx="12923">
                  <c:v>1252.799926757812</c:v>
                </c:pt>
                <c:pt idx="12924">
                  <c:v>1252.900024414062</c:v>
                </c:pt>
                <c:pt idx="12925">
                  <c:v>1253.0</c:v>
                </c:pt>
                <c:pt idx="12926">
                  <c:v>1253.099975585937</c:v>
                </c:pt>
                <c:pt idx="12927">
                  <c:v>1253.199951171875</c:v>
                </c:pt>
                <c:pt idx="12928">
                  <c:v>1253.299926757812</c:v>
                </c:pt>
                <c:pt idx="12929">
                  <c:v>1253.400024414062</c:v>
                </c:pt>
                <c:pt idx="12930">
                  <c:v>1253.5</c:v>
                </c:pt>
                <c:pt idx="12931">
                  <c:v>1253.599975585937</c:v>
                </c:pt>
                <c:pt idx="12932">
                  <c:v>1253.699951171875</c:v>
                </c:pt>
                <c:pt idx="12933">
                  <c:v>1253.799926757812</c:v>
                </c:pt>
                <c:pt idx="12934">
                  <c:v>1253.900024414062</c:v>
                </c:pt>
                <c:pt idx="12935">
                  <c:v>1254.0</c:v>
                </c:pt>
                <c:pt idx="12936">
                  <c:v>1254.099975585937</c:v>
                </c:pt>
                <c:pt idx="12937">
                  <c:v>1254.199951171875</c:v>
                </c:pt>
                <c:pt idx="12938">
                  <c:v>1254.299926757812</c:v>
                </c:pt>
                <c:pt idx="12939">
                  <c:v>1254.400024414062</c:v>
                </c:pt>
                <c:pt idx="12940">
                  <c:v>1254.5</c:v>
                </c:pt>
                <c:pt idx="12941">
                  <c:v>1254.599975585937</c:v>
                </c:pt>
                <c:pt idx="12942">
                  <c:v>1254.699951171875</c:v>
                </c:pt>
                <c:pt idx="12943">
                  <c:v>1254.799926757812</c:v>
                </c:pt>
                <c:pt idx="12944">
                  <c:v>1254.900024414062</c:v>
                </c:pt>
                <c:pt idx="12945">
                  <c:v>1255.0</c:v>
                </c:pt>
                <c:pt idx="12946">
                  <c:v>1255.099975585937</c:v>
                </c:pt>
                <c:pt idx="12947">
                  <c:v>1255.199951171875</c:v>
                </c:pt>
                <c:pt idx="12948">
                  <c:v>1255.299926757812</c:v>
                </c:pt>
                <c:pt idx="12949">
                  <c:v>1255.400024414062</c:v>
                </c:pt>
                <c:pt idx="12950">
                  <c:v>1255.5</c:v>
                </c:pt>
                <c:pt idx="12951">
                  <c:v>1255.599975585937</c:v>
                </c:pt>
                <c:pt idx="12952">
                  <c:v>1255.699951171875</c:v>
                </c:pt>
                <c:pt idx="12953">
                  <c:v>1255.799926757812</c:v>
                </c:pt>
                <c:pt idx="12954">
                  <c:v>1255.900024414062</c:v>
                </c:pt>
                <c:pt idx="12955">
                  <c:v>1256.0</c:v>
                </c:pt>
                <c:pt idx="12956">
                  <c:v>1256.099975585937</c:v>
                </c:pt>
                <c:pt idx="12957">
                  <c:v>1256.199951171875</c:v>
                </c:pt>
                <c:pt idx="12958">
                  <c:v>1256.299926757812</c:v>
                </c:pt>
                <c:pt idx="12959">
                  <c:v>1256.400024414062</c:v>
                </c:pt>
                <c:pt idx="12960">
                  <c:v>1256.5</c:v>
                </c:pt>
                <c:pt idx="12961">
                  <c:v>1256.599975585937</c:v>
                </c:pt>
                <c:pt idx="12962">
                  <c:v>1256.699951171875</c:v>
                </c:pt>
                <c:pt idx="12963">
                  <c:v>1256.799926757812</c:v>
                </c:pt>
                <c:pt idx="12964">
                  <c:v>1256.900024414062</c:v>
                </c:pt>
                <c:pt idx="12965">
                  <c:v>1257.0</c:v>
                </c:pt>
                <c:pt idx="12966">
                  <c:v>1257.099975585937</c:v>
                </c:pt>
                <c:pt idx="12967">
                  <c:v>1257.199951171875</c:v>
                </c:pt>
                <c:pt idx="12968">
                  <c:v>1257.299926757812</c:v>
                </c:pt>
                <c:pt idx="12969">
                  <c:v>1257.400024414062</c:v>
                </c:pt>
                <c:pt idx="12970">
                  <c:v>1257.5</c:v>
                </c:pt>
                <c:pt idx="12971">
                  <c:v>1257.599975585937</c:v>
                </c:pt>
                <c:pt idx="12972">
                  <c:v>1257.699951171875</c:v>
                </c:pt>
                <c:pt idx="12973">
                  <c:v>1257.799926757812</c:v>
                </c:pt>
                <c:pt idx="12974">
                  <c:v>1257.900024414062</c:v>
                </c:pt>
                <c:pt idx="12975">
                  <c:v>1258.0</c:v>
                </c:pt>
                <c:pt idx="12976">
                  <c:v>1258.099975585937</c:v>
                </c:pt>
                <c:pt idx="12977">
                  <c:v>1258.199951171875</c:v>
                </c:pt>
                <c:pt idx="12978">
                  <c:v>1258.299926757812</c:v>
                </c:pt>
                <c:pt idx="12979">
                  <c:v>1258.400024414062</c:v>
                </c:pt>
                <c:pt idx="12980">
                  <c:v>1258.5</c:v>
                </c:pt>
                <c:pt idx="12981">
                  <c:v>1258.599975585937</c:v>
                </c:pt>
                <c:pt idx="12982">
                  <c:v>1258.699951171875</c:v>
                </c:pt>
                <c:pt idx="12983">
                  <c:v>1258.799926757812</c:v>
                </c:pt>
                <c:pt idx="12984">
                  <c:v>1258.900024414062</c:v>
                </c:pt>
                <c:pt idx="12985">
                  <c:v>1259.0</c:v>
                </c:pt>
                <c:pt idx="12986">
                  <c:v>1259.099975585937</c:v>
                </c:pt>
                <c:pt idx="12987">
                  <c:v>1259.199951171875</c:v>
                </c:pt>
                <c:pt idx="12988">
                  <c:v>1259.299926757812</c:v>
                </c:pt>
                <c:pt idx="12989">
                  <c:v>1259.400024414062</c:v>
                </c:pt>
                <c:pt idx="12990">
                  <c:v>1259.5</c:v>
                </c:pt>
                <c:pt idx="12991">
                  <c:v>1259.599975585937</c:v>
                </c:pt>
                <c:pt idx="12992">
                  <c:v>1259.699951171875</c:v>
                </c:pt>
                <c:pt idx="12993">
                  <c:v>1259.799926757812</c:v>
                </c:pt>
                <c:pt idx="12994">
                  <c:v>1259.900024414062</c:v>
                </c:pt>
                <c:pt idx="12995">
                  <c:v>1260.0</c:v>
                </c:pt>
                <c:pt idx="12996">
                  <c:v>1260.099975585937</c:v>
                </c:pt>
                <c:pt idx="12997">
                  <c:v>1260.199951171875</c:v>
                </c:pt>
                <c:pt idx="12998">
                  <c:v>1260.299926757812</c:v>
                </c:pt>
                <c:pt idx="12999">
                  <c:v>1260.400024414062</c:v>
                </c:pt>
                <c:pt idx="13000">
                  <c:v>1260.5</c:v>
                </c:pt>
                <c:pt idx="13001">
                  <c:v>1260.599975585937</c:v>
                </c:pt>
                <c:pt idx="13002">
                  <c:v>1260.699951171875</c:v>
                </c:pt>
                <c:pt idx="13003">
                  <c:v>1260.799926757812</c:v>
                </c:pt>
                <c:pt idx="13004">
                  <c:v>1260.900024414062</c:v>
                </c:pt>
                <c:pt idx="13005">
                  <c:v>1261.0</c:v>
                </c:pt>
                <c:pt idx="13006">
                  <c:v>1261.099975585937</c:v>
                </c:pt>
                <c:pt idx="13007">
                  <c:v>1261.199951171875</c:v>
                </c:pt>
                <c:pt idx="13008">
                  <c:v>1261.299926757812</c:v>
                </c:pt>
                <c:pt idx="13009">
                  <c:v>1261.400024414062</c:v>
                </c:pt>
                <c:pt idx="13010">
                  <c:v>1261.5</c:v>
                </c:pt>
                <c:pt idx="13011">
                  <c:v>1261.599975585937</c:v>
                </c:pt>
                <c:pt idx="13012">
                  <c:v>1261.699951171875</c:v>
                </c:pt>
                <c:pt idx="13013">
                  <c:v>1261.799926757812</c:v>
                </c:pt>
                <c:pt idx="13014">
                  <c:v>1261.900024414062</c:v>
                </c:pt>
                <c:pt idx="13015">
                  <c:v>1262.0</c:v>
                </c:pt>
                <c:pt idx="13016">
                  <c:v>1262.099975585937</c:v>
                </c:pt>
                <c:pt idx="13017">
                  <c:v>1262.199951171875</c:v>
                </c:pt>
                <c:pt idx="13018">
                  <c:v>1262.299926757812</c:v>
                </c:pt>
                <c:pt idx="13019">
                  <c:v>1262.400024414062</c:v>
                </c:pt>
                <c:pt idx="13020">
                  <c:v>1262.5</c:v>
                </c:pt>
                <c:pt idx="13021">
                  <c:v>1262.599975585937</c:v>
                </c:pt>
                <c:pt idx="13022">
                  <c:v>1262.699951171875</c:v>
                </c:pt>
                <c:pt idx="13023">
                  <c:v>1262.799926757812</c:v>
                </c:pt>
                <c:pt idx="13024">
                  <c:v>1262.900024414062</c:v>
                </c:pt>
                <c:pt idx="13025">
                  <c:v>1263.0</c:v>
                </c:pt>
                <c:pt idx="13026">
                  <c:v>1263.099975585937</c:v>
                </c:pt>
                <c:pt idx="13027">
                  <c:v>1263.199951171875</c:v>
                </c:pt>
                <c:pt idx="13028">
                  <c:v>1263.299926757812</c:v>
                </c:pt>
                <c:pt idx="13029">
                  <c:v>1263.400024414062</c:v>
                </c:pt>
                <c:pt idx="13030">
                  <c:v>1263.5</c:v>
                </c:pt>
                <c:pt idx="13031">
                  <c:v>1263.599975585937</c:v>
                </c:pt>
                <c:pt idx="13032">
                  <c:v>1263.699951171875</c:v>
                </c:pt>
                <c:pt idx="13033">
                  <c:v>1263.799926757812</c:v>
                </c:pt>
                <c:pt idx="13034">
                  <c:v>1263.900024414062</c:v>
                </c:pt>
                <c:pt idx="13035">
                  <c:v>1264.0</c:v>
                </c:pt>
                <c:pt idx="13036">
                  <c:v>1264.099975585937</c:v>
                </c:pt>
                <c:pt idx="13037">
                  <c:v>1264.199951171875</c:v>
                </c:pt>
                <c:pt idx="13038">
                  <c:v>1264.299926757812</c:v>
                </c:pt>
                <c:pt idx="13039">
                  <c:v>1264.400024414062</c:v>
                </c:pt>
                <c:pt idx="13040">
                  <c:v>1264.5</c:v>
                </c:pt>
                <c:pt idx="13041">
                  <c:v>1264.599975585937</c:v>
                </c:pt>
                <c:pt idx="13042">
                  <c:v>1264.699951171875</c:v>
                </c:pt>
                <c:pt idx="13043">
                  <c:v>1264.799926757812</c:v>
                </c:pt>
                <c:pt idx="13044">
                  <c:v>1264.900024414062</c:v>
                </c:pt>
                <c:pt idx="13045">
                  <c:v>1265.0</c:v>
                </c:pt>
                <c:pt idx="13046">
                  <c:v>1265.099975585937</c:v>
                </c:pt>
                <c:pt idx="13047">
                  <c:v>1265.199951171875</c:v>
                </c:pt>
                <c:pt idx="13048">
                  <c:v>1265.299926757812</c:v>
                </c:pt>
                <c:pt idx="13049">
                  <c:v>1265.400024414062</c:v>
                </c:pt>
                <c:pt idx="13050">
                  <c:v>1265.5</c:v>
                </c:pt>
                <c:pt idx="13051">
                  <c:v>1265.599975585937</c:v>
                </c:pt>
                <c:pt idx="13052">
                  <c:v>1265.699951171875</c:v>
                </c:pt>
                <c:pt idx="13053">
                  <c:v>1265.799926757812</c:v>
                </c:pt>
                <c:pt idx="13054">
                  <c:v>1265.900024414062</c:v>
                </c:pt>
                <c:pt idx="13055">
                  <c:v>1266.0</c:v>
                </c:pt>
                <c:pt idx="13056">
                  <c:v>1266.099975585937</c:v>
                </c:pt>
                <c:pt idx="13057">
                  <c:v>1266.199951171875</c:v>
                </c:pt>
                <c:pt idx="13058">
                  <c:v>1266.299926757812</c:v>
                </c:pt>
                <c:pt idx="13059">
                  <c:v>1266.400024414062</c:v>
                </c:pt>
                <c:pt idx="13060">
                  <c:v>1266.5</c:v>
                </c:pt>
                <c:pt idx="13061">
                  <c:v>1266.599975585937</c:v>
                </c:pt>
                <c:pt idx="13062">
                  <c:v>1266.699951171875</c:v>
                </c:pt>
                <c:pt idx="13063">
                  <c:v>1266.799926757812</c:v>
                </c:pt>
                <c:pt idx="13064">
                  <c:v>1266.900024414062</c:v>
                </c:pt>
                <c:pt idx="13065">
                  <c:v>1267.0</c:v>
                </c:pt>
                <c:pt idx="13066">
                  <c:v>1267.099975585937</c:v>
                </c:pt>
                <c:pt idx="13067">
                  <c:v>1267.199951171875</c:v>
                </c:pt>
                <c:pt idx="13068">
                  <c:v>1267.299926757812</c:v>
                </c:pt>
                <c:pt idx="13069">
                  <c:v>1267.400024414062</c:v>
                </c:pt>
                <c:pt idx="13070">
                  <c:v>1267.5</c:v>
                </c:pt>
                <c:pt idx="13071">
                  <c:v>1267.599975585937</c:v>
                </c:pt>
                <c:pt idx="13072">
                  <c:v>1267.699951171875</c:v>
                </c:pt>
                <c:pt idx="13073">
                  <c:v>1267.799926757812</c:v>
                </c:pt>
                <c:pt idx="13074">
                  <c:v>1267.900024414062</c:v>
                </c:pt>
                <c:pt idx="13075">
                  <c:v>1268.0</c:v>
                </c:pt>
                <c:pt idx="13076">
                  <c:v>1268.099975585937</c:v>
                </c:pt>
                <c:pt idx="13077">
                  <c:v>1268.199951171875</c:v>
                </c:pt>
                <c:pt idx="13078">
                  <c:v>1268.299926757812</c:v>
                </c:pt>
                <c:pt idx="13079">
                  <c:v>1268.400024414062</c:v>
                </c:pt>
                <c:pt idx="13080">
                  <c:v>1268.5</c:v>
                </c:pt>
                <c:pt idx="13081">
                  <c:v>1268.599975585937</c:v>
                </c:pt>
                <c:pt idx="13082">
                  <c:v>1268.699951171875</c:v>
                </c:pt>
                <c:pt idx="13083">
                  <c:v>1268.799926757812</c:v>
                </c:pt>
                <c:pt idx="13084">
                  <c:v>1268.900024414062</c:v>
                </c:pt>
                <c:pt idx="13085">
                  <c:v>1269.0</c:v>
                </c:pt>
                <c:pt idx="13086">
                  <c:v>1269.099975585937</c:v>
                </c:pt>
                <c:pt idx="13087">
                  <c:v>1269.199951171875</c:v>
                </c:pt>
                <c:pt idx="13088">
                  <c:v>1269.299926757812</c:v>
                </c:pt>
                <c:pt idx="13089">
                  <c:v>1269.400024414062</c:v>
                </c:pt>
                <c:pt idx="13090">
                  <c:v>1269.5</c:v>
                </c:pt>
                <c:pt idx="13091">
                  <c:v>1269.599975585937</c:v>
                </c:pt>
                <c:pt idx="13092">
                  <c:v>1269.699951171875</c:v>
                </c:pt>
                <c:pt idx="13093">
                  <c:v>1269.799926757812</c:v>
                </c:pt>
                <c:pt idx="13094">
                  <c:v>1269.900024414062</c:v>
                </c:pt>
                <c:pt idx="13095">
                  <c:v>1270.0</c:v>
                </c:pt>
                <c:pt idx="13096">
                  <c:v>1270.099975585937</c:v>
                </c:pt>
                <c:pt idx="13097">
                  <c:v>1270.199951171875</c:v>
                </c:pt>
                <c:pt idx="13098">
                  <c:v>1270.299926757812</c:v>
                </c:pt>
                <c:pt idx="13099">
                  <c:v>1270.400024414062</c:v>
                </c:pt>
                <c:pt idx="13100">
                  <c:v>1270.5</c:v>
                </c:pt>
                <c:pt idx="13101">
                  <c:v>1270.599975585937</c:v>
                </c:pt>
                <c:pt idx="13102">
                  <c:v>1270.699951171875</c:v>
                </c:pt>
                <c:pt idx="13103">
                  <c:v>1270.799926757812</c:v>
                </c:pt>
                <c:pt idx="13104">
                  <c:v>1270.900024414062</c:v>
                </c:pt>
                <c:pt idx="13105">
                  <c:v>1271.0</c:v>
                </c:pt>
                <c:pt idx="13106">
                  <c:v>1271.099975585937</c:v>
                </c:pt>
                <c:pt idx="13107">
                  <c:v>1271.199951171875</c:v>
                </c:pt>
                <c:pt idx="13108">
                  <c:v>1271.299926757812</c:v>
                </c:pt>
                <c:pt idx="13109">
                  <c:v>1271.400024414062</c:v>
                </c:pt>
                <c:pt idx="13110">
                  <c:v>1271.5</c:v>
                </c:pt>
                <c:pt idx="13111">
                  <c:v>1271.599975585937</c:v>
                </c:pt>
                <c:pt idx="13112">
                  <c:v>1271.699951171875</c:v>
                </c:pt>
                <c:pt idx="13113">
                  <c:v>1271.799926757812</c:v>
                </c:pt>
                <c:pt idx="13114">
                  <c:v>1271.900024414062</c:v>
                </c:pt>
                <c:pt idx="13115">
                  <c:v>1272.0</c:v>
                </c:pt>
                <c:pt idx="13116">
                  <c:v>1272.099975585937</c:v>
                </c:pt>
                <c:pt idx="13117">
                  <c:v>1272.199951171875</c:v>
                </c:pt>
                <c:pt idx="13118">
                  <c:v>1272.299926757812</c:v>
                </c:pt>
                <c:pt idx="13119">
                  <c:v>1272.400024414062</c:v>
                </c:pt>
                <c:pt idx="13120">
                  <c:v>1272.5</c:v>
                </c:pt>
                <c:pt idx="13121">
                  <c:v>1272.599975585937</c:v>
                </c:pt>
                <c:pt idx="13122">
                  <c:v>1272.699951171875</c:v>
                </c:pt>
                <c:pt idx="13123">
                  <c:v>1272.799926757812</c:v>
                </c:pt>
                <c:pt idx="13124">
                  <c:v>1272.900024414062</c:v>
                </c:pt>
                <c:pt idx="13125">
                  <c:v>1273.0</c:v>
                </c:pt>
                <c:pt idx="13126">
                  <c:v>1273.099975585937</c:v>
                </c:pt>
                <c:pt idx="13127">
                  <c:v>1273.199951171875</c:v>
                </c:pt>
                <c:pt idx="13128">
                  <c:v>1273.299926757812</c:v>
                </c:pt>
                <c:pt idx="13129">
                  <c:v>1273.400024414062</c:v>
                </c:pt>
                <c:pt idx="13130">
                  <c:v>1273.5</c:v>
                </c:pt>
                <c:pt idx="13131">
                  <c:v>1273.599975585937</c:v>
                </c:pt>
                <c:pt idx="13132">
                  <c:v>1273.699951171875</c:v>
                </c:pt>
                <c:pt idx="13133">
                  <c:v>1273.799926757812</c:v>
                </c:pt>
                <c:pt idx="13134">
                  <c:v>1273.900024414062</c:v>
                </c:pt>
                <c:pt idx="13135">
                  <c:v>1274.0</c:v>
                </c:pt>
                <c:pt idx="13136">
                  <c:v>1274.099975585937</c:v>
                </c:pt>
                <c:pt idx="13137">
                  <c:v>1274.199951171875</c:v>
                </c:pt>
                <c:pt idx="13138">
                  <c:v>1274.299926757812</c:v>
                </c:pt>
                <c:pt idx="13139">
                  <c:v>1274.400024414062</c:v>
                </c:pt>
                <c:pt idx="13140">
                  <c:v>1274.5</c:v>
                </c:pt>
                <c:pt idx="13141">
                  <c:v>1274.599975585937</c:v>
                </c:pt>
                <c:pt idx="13142">
                  <c:v>1274.699951171875</c:v>
                </c:pt>
                <c:pt idx="13143">
                  <c:v>1274.799926757812</c:v>
                </c:pt>
                <c:pt idx="13144">
                  <c:v>1274.900024414062</c:v>
                </c:pt>
                <c:pt idx="13145">
                  <c:v>1275.0</c:v>
                </c:pt>
                <c:pt idx="13146">
                  <c:v>1275.099975585937</c:v>
                </c:pt>
                <c:pt idx="13147">
                  <c:v>1275.199951171875</c:v>
                </c:pt>
                <c:pt idx="13148">
                  <c:v>1275.299926757812</c:v>
                </c:pt>
                <c:pt idx="13149">
                  <c:v>1275.400024414062</c:v>
                </c:pt>
                <c:pt idx="13150">
                  <c:v>1275.5</c:v>
                </c:pt>
                <c:pt idx="13151">
                  <c:v>1275.599975585937</c:v>
                </c:pt>
                <c:pt idx="13152">
                  <c:v>1275.699951171875</c:v>
                </c:pt>
                <c:pt idx="13153">
                  <c:v>1275.799926757812</c:v>
                </c:pt>
                <c:pt idx="13154">
                  <c:v>1275.900024414062</c:v>
                </c:pt>
                <c:pt idx="13155">
                  <c:v>1276.0</c:v>
                </c:pt>
                <c:pt idx="13156">
                  <c:v>1276.099975585937</c:v>
                </c:pt>
                <c:pt idx="13157">
                  <c:v>1276.199951171875</c:v>
                </c:pt>
                <c:pt idx="13158">
                  <c:v>1276.299926757812</c:v>
                </c:pt>
                <c:pt idx="13159">
                  <c:v>1276.400024414062</c:v>
                </c:pt>
                <c:pt idx="13160">
                  <c:v>1276.5</c:v>
                </c:pt>
                <c:pt idx="13161">
                  <c:v>1276.599975585937</c:v>
                </c:pt>
                <c:pt idx="13162">
                  <c:v>1276.699951171875</c:v>
                </c:pt>
                <c:pt idx="13163">
                  <c:v>1276.799926757812</c:v>
                </c:pt>
                <c:pt idx="13164">
                  <c:v>1276.900024414062</c:v>
                </c:pt>
                <c:pt idx="13165">
                  <c:v>1277.0</c:v>
                </c:pt>
                <c:pt idx="13166">
                  <c:v>1277.099975585937</c:v>
                </c:pt>
                <c:pt idx="13167">
                  <c:v>1277.199951171875</c:v>
                </c:pt>
                <c:pt idx="13168">
                  <c:v>1277.299926757812</c:v>
                </c:pt>
                <c:pt idx="13169">
                  <c:v>1277.400024414062</c:v>
                </c:pt>
                <c:pt idx="13170">
                  <c:v>1277.5</c:v>
                </c:pt>
                <c:pt idx="13171">
                  <c:v>1277.599975585937</c:v>
                </c:pt>
                <c:pt idx="13172">
                  <c:v>1277.699951171875</c:v>
                </c:pt>
                <c:pt idx="13173">
                  <c:v>1277.799926757812</c:v>
                </c:pt>
                <c:pt idx="13174">
                  <c:v>1277.900024414062</c:v>
                </c:pt>
                <c:pt idx="13175">
                  <c:v>1278.0</c:v>
                </c:pt>
                <c:pt idx="13176">
                  <c:v>1278.099975585937</c:v>
                </c:pt>
                <c:pt idx="13177">
                  <c:v>1278.199951171875</c:v>
                </c:pt>
                <c:pt idx="13178">
                  <c:v>1278.299926757812</c:v>
                </c:pt>
                <c:pt idx="13179">
                  <c:v>1278.400024414062</c:v>
                </c:pt>
                <c:pt idx="13180">
                  <c:v>1278.5</c:v>
                </c:pt>
                <c:pt idx="13181">
                  <c:v>1278.599975585937</c:v>
                </c:pt>
                <c:pt idx="13182">
                  <c:v>1278.699951171875</c:v>
                </c:pt>
                <c:pt idx="13183">
                  <c:v>1278.799926757812</c:v>
                </c:pt>
                <c:pt idx="13184">
                  <c:v>1278.900024414062</c:v>
                </c:pt>
                <c:pt idx="13185">
                  <c:v>1279.0</c:v>
                </c:pt>
                <c:pt idx="13186">
                  <c:v>1279.099975585937</c:v>
                </c:pt>
                <c:pt idx="13187">
                  <c:v>1279.199951171875</c:v>
                </c:pt>
                <c:pt idx="13188">
                  <c:v>1279.299926757812</c:v>
                </c:pt>
                <c:pt idx="13189">
                  <c:v>1279.400024414062</c:v>
                </c:pt>
                <c:pt idx="13190">
                  <c:v>1279.5</c:v>
                </c:pt>
                <c:pt idx="13191">
                  <c:v>1279.599975585937</c:v>
                </c:pt>
                <c:pt idx="13192">
                  <c:v>1279.699951171875</c:v>
                </c:pt>
                <c:pt idx="13193">
                  <c:v>1279.799926757812</c:v>
                </c:pt>
                <c:pt idx="13194">
                  <c:v>1279.900024414062</c:v>
                </c:pt>
                <c:pt idx="13195">
                  <c:v>1280.0</c:v>
                </c:pt>
                <c:pt idx="13196">
                  <c:v>1280.099975585937</c:v>
                </c:pt>
                <c:pt idx="13197">
                  <c:v>1280.199951171875</c:v>
                </c:pt>
                <c:pt idx="13198">
                  <c:v>1280.299926757812</c:v>
                </c:pt>
                <c:pt idx="13199">
                  <c:v>1280.400024414062</c:v>
                </c:pt>
                <c:pt idx="13200">
                  <c:v>1280.5</c:v>
                </c:pt>
                <c:pt idx="13201">
                  <c:v>1280.599975585937</c:v>
                </c:pt>
                <c:pt idx="13202">
                  <c:v>1280.699951171875</c:v>
                </c:pt>
                <c:pt idx="13203">
                  <c:v>1280.799926757812</c:v>
                </c:pt>
                <c:pt idx="13204">
                  <c:v>1280.900024414062</c:v>
                </c:pt>
                <c:pt idx="13205">
                  <c:v>1281.0</c:v>
                </c:pt>
                <c:pt idx="13206">
                  <c:v>1281.099975585937</c:v>
                </c:pt>
                <c:pt idx="13207">
                  <c:v>1281.199951171875</c:v>
                </c:pt>
                <c:pt idx="13208">
                  <c:v>1281.299926757812</c:v>
                </c:pt>
                <c:pt idx="13209">
                  <c:v>1281.400024414062</c:v>
                </c:pt>
                <c:pt idx="13210">
                  <c:v>1281.5</c:v>
                </c:pt>
                <c:pt idx="13211">
                  <c:v>1281.599975585937</c:v>
                </c:pt>
                <c:pt idx="13212">
                  <c:v>1281.699951171875</c:v>
                </c:pt>
                <c:pt idx="13213">
                  <c:v>1281.799926757812</c:v>
                </c:pt>
                <c:pt idx="13214">
                  <c:v>1281.900024414062</c:v>
                </c:pt>
                <c:pt idx="13215">
                  <c:v>1282.0</c:v>
                </c:pt>
                <c:pt idx="13216">
                  <c:v>1282.099975585937</c:v>
                </c:pt>
                <c:pt idx="13217">
                  <c:v>1282.199951171875</c:v>
                </c:pt>
                <c:pt idx="13218">
                  <c:v>1282.299926757812</c:v>
                </c:pt>
                <c:pt idx="13219">
                  <c:v>1282.400024414062</c:v>
                </c:pt>
                <c:pt idx="13220">
                  <c:v>1282.5</c:v>
                </c:pt>
                <c:pt idx="13221">
                  <c:v>1282.599975585937</c:v>
                </c:pt>
                <c:pt idx="13222">
                  <c:v>1282.699951171875</c:v>
                </c:pt>
                <c:pt idx="13223">
                  <c:v>1282.799926757812</c:v>
                </c:pt>
                <c:pt idx="13224">
                  <c:v>1282.900024414062</c:v>
                </c:pt>
                <c:pt idx="13225">
                  <c:v>1283.0</c:v>
                </c:pt>
                <c:pt idx="13226">
                  <c:v>1283.099975585937</c:v>
                </c:pt>
                <c:pt idx="13227">
                  <c:v>1283.199951171875</c:v>
                </c:pt>
                <c:pt idx="13228">
                  <c:v>1283.299926757812</c:v>
                </c:pt>
                <c:pt idx="13229">
                  <c:v>1283.400024414062</c:v>
                </c:pt>
                <c:pt idx="13230">
                  <c:v>1283.5</c:v>
                </c:pt>
                <c:pt idx="13231">
                  <c:v>1283.599975585937</c:v>
                </c:pt>
                <c:pt idx="13232">
                  <c:v>1283.699951171875</c:v>
                </c:pt>
                <c:pt idx="13233">
                  <c:v>1283.799926757812</c:v>
                </c:pt>
                <c:pt idx="13234">
                  <c:v>1283.900024414062</c:v>
                </c:pt>
                <c:pt idx="13235">
                  <c:v>1284.0</c:v>
                </c:pt>
                <c:pt idx="13236">
                  <c:v>1284.099975585937</c:v>
                </c:pt>
                <c:pt idx="13237">
                  <c:v>1284.199951171875</c:v>
                </c:pt>
                <c:pt idx="13238">
                  <c:v>1284.299926757812</c:v>
                </c:pt>
                <c:pt idx="13239">
                  <c:v>1284.400024414062</c:v>
                </c:pt>
                <c:pt idx="13240">
                  <c:v>1284.5</c:v>
                </c:pt>
                <c:pt idx="13241">
                  <c:v>1284.599975585937</c:v>
                </c:pt>
                <c:pt idx="13242">
                  <c:v>1284.699951171875</c:v>
                </c:pt>
                <c:pt idx="13243">
                  <c:v>1284.799926757812</c:v>
                </c:pt>
                <c:pt idx="13244">
                  <c:v>1284.900024414062</c:v>
                </c:pt>
                <c:pt idx="13245">
                  <c:v>1285.0</c:v>
                </c:pt>
                <c:pt idx="13246">
                  <c:v>1285.099975585937</c:v>
                </c:pt>
                <c:pt idx="13247">
                  <c:v>1285.199951171875</c:v>
                </c:pt>
                <c:pt idx="13248">
                  <c:v>1285.299926757812</c:v>
                </c:pt>
                <c:pt idx="13249">
                  <c:v>1285.400024414062</c:v>
                </c:pt>
                <c:pt idx="13250">
                  <c:v>1285.5</c:v>
                </c:pt>
                <c:pt idx="13251">
                  <c:v>1285.599975585937</c:v>
                </c:pt>
                <c:pt idx="13252">
                  <c:v>1285.699951171875</c:v>
                </c:pt>
                <c:pt idx="13253">
                  <c:v>1285.799926757812</c:v>
                </c:pt>
                <c:pt idx="13254">
                  <c:v>1285.900024414062</c:v>
                </c:pt>
                <c:pt idx="13255">
                  <c:v>1286.0</c:v>
                </c:pt>
                <c:pt idx="13256">
                  <c:v>1286.099975585937</c:v>
                </c:pt>
                <c:pt idx="13257">
                  <c:v>1286.199951171875</c:v>
                </c:pt>
                <c:pt idx="13258">
                  <c:v>1286.299926757812</c:v>
                </c:pt>
                <c:pt idx="13259">
                  <c:v>1286.400024414062</c:v>
                </c:pt>
                <c:pt idx="13260">
                  <c:v>1286.5</c:v>
                </c:pt>
                <c:pt idx="13261">
                  <c:v>1286.599975585937</c:v>
                </c:pt>
                <c:pt idx="13262">
                  <c:v>1286.699951171875</c:v>
                </c:pt>
                <c:pt idx="13263">
                  <c:v>1286.799926757812</c:v>
                </c:pt>
                <c:pt idx="13264">
                  <c:v>1286.900024414062</c:v>
                </c:pt>
                <c:pt idx="13265">
                  <c:v>1287.0</c:v>
                </c:pt>
                <c:pt idx="13266">
                  <c:v>1287.099975585937</c:v>
                </c:pt>
                <c:pt idx="13267">
                  <c:v>1287.199951171875</c:v>
                </c:pt>
                <c:pt idx="13268">
                  <c:v>1287.299926757812</c:v>
                </c:pt>
                <c:pt idx="13269">
                  <c:v>1287.400024414062</c:v>
                </c:pt>
                <c:pt idx="13270">
                  <c:v>1287.5</c:v>
                </c:pt>
                <c:pt idx="13271">
                  <c:v>1287.599975585937</c:v>
                </c:pt>
                <c:pt idx="13272">
                  <c:v>1287.699951171875</c:v>
                </c:pt>
                <c:pt idx="13273">
                  <c:v>1287.799926757812</c:v>
                </c:pt>
                <c:pt idx="13274">
                  <c:v>1287.900024414062</c:v>
                </c:pt>
                <c:pt idx="13275">
                  <c:v>1288.0</c:v>
                </c:pt>
                <c:pt idx="13276">
                  <c:v>1288.099975585937</c:v>
                </c:pt>
                <c:pt idx="13277">
                  <c:v>1288.199951171875</c:v>
                </c:pt>
                <c:pt idx="13278">
                  <c:v>1288.299926757812</c:v>
                </c:pt>
                <c:pt idx="13279">
                  <c:v>1288.400024414062</c:v>
                </c:pt>
                <c:pt idx="13280">
                  <c:v>1288.5</c:v>
                </c:pt>
                <c:pt idx="13281">
                  <c:v>1288.599975585937</c:v>
                </c:pt>
                <c:pt idx="13282">
                  <c:v>1288.699951171875</c:v>
                </c:pt>
                <c:pt idx="13283">
                  <c:v>1288.799926757812</c:v>
                </c:pt>
                <c:pt idx="13284">
                  <c:v>1288.900024414062</c:v>
                </c:pt>
                <c:pt idx="13285">
                  <c:v>1289.0</c:v>
                </c:pt>
                <c:pt idx="13286">
                  <c:v>1289.099975585937</c:v>
                </c:pt>
                <c:pt idx="13287">
                  <c:v>1289.199951171875</c:v>
                </c:pt>
                <c:pt idx="13288">
                  <c:v>1289.299926757812</c:v>
                </c:pt>
                <c:pt idx="13289">
                  <c:v>1289.400024414062</c:v>
                </c:pt>
                <c:pt idx="13290">
                  <c:v>1289.5</c:v>
                </c:pt>
                <c:pt idx="13291">
                  <c:v>1289.599975585937</c:v>
                </c:pt>
                <c:pt idx="13292">
                  <c:v>1289.699951171875</c:v>
                </c:pt>
                <c:pt idx="13293">
                  <c:v>1289.799926757812</c:v>
                </c:pt>
                <c:pt idx="13294">
                  <c:v>1289.900024414062</c:v>
                </c:pt>
                <c:pt idx="13295">
                  <c:v>1290.0</c:v>
                </c:pt>
                <c:pt idx="13296">
                  <c:v>1290.099975585937</c:v>
                </c:pt>
                <c:pt idx="13297">
                  <c:v>1290.199951171875</c:v>
                </c:pt>
                <c:pt idx="13298">
                  <c:v>1290.299926757812</c:v>
                </c:pt>
                <c:pt idx="13299">
                  <c:v>1290.400024414062</c:v>
                </c:pt>
                <c:pt idx="13300">
                  <c:v>1290.5</c:v>
                </c:pt>
                <c:pt idx="13301">
                  <c:v>1290.599975585937</c:v>
                </c:pt>
                <c:pt idx="13302">
                  <c:v>1290.699951171875</c:v>
                </c:pt>
                <c:pt idx="13303">
                  <c:v>1290.799926757812</c:v>
                </c:pt>
                <c:pt idx="13304">
                  <c:v>1290.900024414062</c:v>
                </c:pt>
                <c:pt idx="13305">
                  <c:v>1291.0</c:v>
                </c:pt>
                <c:pt idx="13306">
                  <c:v>1291.099975585937</c:v>
                </c:pt>
                <c:pt idx="13307">
                  <c:v>1291.199951171875</c:v>
                </c:pt>
                <c:pt idx="13308">
                  <c:v>1291.299926757812</c:v>
                </c:pt>
                <c:pt idx="13309">
                  <c:v>1291.400024414062</c:v>
                </c:pt>
                <c:pt idx="13310">
                  <c:v>1291.5</c:v>
                </c:pt>
                <c:pt idx="13311">
                  <c:v>1291.599975585937</c:v>
                </c:pt>
                <c:pt idx="13312">
                  <c:v>1291.699951171875</c:v>
                </c:pt>
                <c:pt idx="13313">
                  <c:v>1291.799926757812</c:v>
                </c:pt>
                <c:pt idx="13314">
                  <c:v>1291.900024414062</c:v>
                </c:pt>
                <c:pt idx="13315">
                  <c:v>1292.0</c:v>
                </c:pt>
                <c:pt idx="13316">
                  <c:v>1292.099975585937</c:v>
                </c:pt>
                <c:pt idx="13317">
                  <c:v>1292.199951171875</c:v>
                </c:pt>
                <c:pt idx="13318">
                  <c:v>1292.299926757812</c:v>
                </c:pt>
                <c:pt idx="13319">
                  <c:v>1292.400024414062</c:v>
                </c:pt>
                <c:pt idx="13320">
                  <c:v>1292.5</c:v>
                </c:pt>
                <c:pt idx="13321">
                  <c:v>1292.599975585937</c:v>
                </c:pt>
                <c:pt idx="13322">
                  <c:v>1292.699951171875</c:v>
                </c:pt>
                <c:pt idx="13323">
                  <c:v>1292.799926757812</c:v>
                </c:pt>
                <c:pt idx="13324">
                  <c:v>1292.900024414062</c:v>
                </c:pt>
                <c:pt idx="13325">
                  <c:v>1293.0</c:v>
                </c:pt>
                <c:pt idx="13326">
                  <c:v>1293.099975585937</c:v>
                </c:pt>
                <c:pt idx="13327">
                  <c:v>1293.199951171875</c:v>
                </c:pt>
                <c:pt idx="13328">
                  <c:v>1293.299926757812</c:v>
                </c:pt>
                <c:pt idx="13329">
                  <c:v>1293.400024414062</c:v>
                </c:pt>
                <c:pt idx="13330">
                  <c:v>1293.5</c:v>
                </c:pt>
                <c:pt idx="13331">
                  <c:v>1293.599975585937</c:v>
                </c:pt>
                <c:pt idx="13332">
                  <c:v>1293.699951171875</c:v>
                </c:pt>
                <c:pt idx="13333">
                  <c:v>1293.799926757812</c:v>
                </c:pt>
                <c:pt idx="13334">
                  <c:v>1293.900024414062</c:v>
                </c:pt>
                <c:pt idx="13335">
                  <c:v>1294.0</c:v>
                </c:pt>
                <c:pt idx="13336">
                  <c:v>1294.099975585937</c:v>
                </c:pt>
                <c:pt idx="13337">
                  <c:v>1294.199951171875</c:v>
                </c:pt>
                <c:pt idx="13338">
                  <c:v>1294.299926757812</c:v>
                </c:pt>
                <c:pt idx="13339">
                  <c:v>1294.400024414062</c:v>
                </c:pt>
                <c:pt idx="13340">
                  <c:v>1294.5</c:v>
                </c:pt>
                <c:pt idx="13341">
                  <c:v>1294.599975585937</c:v>
                </c:pt>
                <c:pt idx="13342">
                  <c:v>1294.699951171875</c:v>
                </c:pt>
                <c:pt idx="13343">
                  <c:v>1294.799926757812</c:v>
                </c:pt>
                <c:pt idx="13344">
                  <c:v>1294.900024414062</c:v>
                </c:pt>
                <c:pt idx="13345">
                  <c:v>1295.0</c:v>
                </c:pt>
                <c:pt idx="13346">
                  <c:v>1295.099975585937</c:v>
                </c:pt>
                <c:pt idx="13347">
                  <c:v>1295.199951171875</c:v>
                </c:pt>
                <c:pt idx="13348">
                  <c:v>1295.299926757812</c:v>
                </c:pt>
                <c:pt idx="13349">
                  <c:v>1295.400024414062</c:v>
                </c:pt>
                <c:pt idx="13350">
                  <c:v>1295.5</c:v>
                </c:pt>
                <c:pt idx="13351">
                  <c:v>1295.599975585937</c:v>
                </c:pt>
                <c:pt idx="13352">
                  <c:v>1295.699951171875</c:v>
                </c:pt>
                <c:pt idx="13353">
                  <c:v>1295.799926757812</c:v>
                </c:pt>
                <c:pt idx="13354">
                  <c:v>1295.900024414062</c:v>
                </c:pt>
                <c:pt idx="13355">
                  <c:v>1296.0</c:v>
                </c:pt>
                <c:pt idx="13356">
                  <c:v>1296.099975585937</c:v>
                </c:pt>
                <c:pt idx="13357">
                  <c:v>1296.199951171875</c:v>
                </c:pt>
                <c:pt idx="13358">
                  <c:v>1296.299926757812</c:v>
                </c:pt>
                <c:pt idx="13359">
                  <c:v>1296.400024414062</c:v>
                </c:pt>
                <c:pt idx="13360">
                  <c:v>1296.5</c:v>
                </c:pt>
                <c:pt idx="13361">
                  <c:v>1296.599975585937</c:v>
                </c:pt>
                <c:pt idx="13362">
                  <c:v>1296.699951171875</c:v>
                </c:pt>
                <c:pt idx="13363">
                  <c:v>1296.799926757812</c:v>
                </c:pt>
                <c:pt idx="13364">
                  <c:v>1296.900024414062</c:v>
                </c:pt>
                <c:pt idx="13365">
                  <c:v>1297.0</c:v>
                </c:pt>
                <c:pt idx="13366">
                  <c:v>1297.099975585937</c:v>
                </c:pt>
                <c:pt idx="13367">
                  <c:v>1297.199951171875</c:v>
                </c:pt>
                <c:pt idx="13368">
                  <c:v>1297.299926757812</c:v>
                </c:pt>
                <c:pt idx="13369">
                  <c:v>1297.400024414062</c:v>
                </c:pt>
                <c:pt idx="13370">
                  <c:v>1297.5</c:v>
                </c:pt>
                <c:pt idx="13371">
                  <c:v>1297.599975585937</c:v>
                </c:pt>
                <c:pt idx="13372">
                  <c:v>1297.699951171875</c:v>
                </c:pt>
                <c:pt idx="13373">
                  <c:v>1297.799926757812</c:v>
                </c:pt>
                <c:pt idx="13374">
                  <c:v>1297.900024414062</c:v>
                </c:pt>
                <c:pt idx="13375">
                  <c:v>1298.0</c:v>
                </c:pt>
                <c:pt idx="13376">
                  <c:v>1298.099975585937</c:v>
                </c:pt>
                <c:pt idx="13377">
                  <c:v>1298.199951171875</c:v>
                </c:pt>
                <c:pt idx="13378">
                  <c:v>1298.299926757812</c:v>
                </c:pt>
                <c:pt idx="13379">
                  <c:v>1298.400024414062</c:v>
                </c:pt>
                <c:pt idx="13380">
                  <c:v>1298.5</c:v>
                </c:pt>
                <c:pt idx="13381">
                  <c:v>1298.599975585937</c:v>
                </c:pt>
                <c:pt idx="13382">
                  <c:v>1298.699951171875</c:v>
                </c:pt>
                <c:pt idx="13383">
                  <c:v>1298.799926757812</c:v>
                </c:pt>
                <c:pt idx="13384">
                  <c:v>1298.900024414062</c:v>
                </c:pt>
                <c:pt idx="13385">
                  <c:v>1299.0</c:v>
                </c:pt>
                <c:pt idx="13386">
                  <c:v>1299.099975585937</c:v>
                </c:pt>
                <c:pt idx="13387">
                  <c:v>1299.199951171875</c:v>
                </c:pt>
                <c:pt idx="13388">
                  <c:v>1299.299926757812</c:v>
                </c:pt>
                <c:pt idx="13389">
                  <c:v>1299.400024414062</c:v>
                </c:pt>
                <c:pt idx="13390">
                  <c:v>1299.5</c:v>
                </c:pt>
                <c:pt idx="13391">
                  <c:v>1299.599975585937</c:v>
                </c:pt>
                <c:pt idx="13392">
                  <c:v>1299.699951171875</c:v>
                </c:pt>
                <c:pt idx="13393">
                  <c:v>1299.799926757812</c:v>
                </c:pt>
                <c:pt idx="13394">
                  <c:v>1299.900024414062</c:v>
                </c:pt>
                <c:pt idx="13395">
                  <c:v>1300.0</c:v>
                </c:pt>
                <c:pt idx="13396">
                  <c:v>1300.099975585937</c:v>
                </c:pt>
                <c:pt idx="13397">
                  <c:v>1300.199951171875</c:v>
                </c:pt>
                <c:pt idx="13398">
                  <c:v>1300.299926757812</c:v>
                </c:pt>
                <c:pt idx="13399">
                  <c:v>1300.400024414062</c:v>
                </c:pt>
                <c:pt idx="13400">
                  <c:v>1300.5</c:v>
                </c:pt>
                <c:pt idx="13401">
                  <c:v>1300.599975585937</c:v>
                </c:pt>
                <c:pt idx="13402">
                  <c:v>1300.699951171875</c:v>
                </c:pt>
                <c:pt idx="13403">
                  <c:v>1300.799926757812</c:v>
                </c:pt>
                <c:pt idx="13404">
                  <c:v>1300.900024414062</c:v>
                </c:pt>
                <c:pt idx="13405">
                  <c:v>1301.0</c:v>
                </c:pt>
                <c:pt idx="13406">
                  <c:v>1301.099975585937</c:v>
                </c:pt>
                <c:pt idx="13407">
                  <c:v>1301.199951171875</c:v>
                </c:pt>
                <c:pt idx="13408">
                  <c:v>1301.299926757812</c:v>
                </c:pt>
                <c:pt idx="13409">
                  <c:v>1301.400024414062</c:v>
                </c:pt>
                <c:pt idx="13410">
                  <c:v>1301.5</c:v>
                </c:pt>
                <c:pt idx="13411">
                  <c:v>1301.599975585937</c:v>
                </c:pt>
                <c:pt idx="13412">
                  <c:v>1301.699951171875</c:v>
                </c:pt>
                <c:pt idx="13413">
                  <c:v>1301.799926757812</c:v>
                </c:pt>
                <c:pt idx="13414">
                  <c:v>1301.900024414062</c:v>
                </c:pt>
                <c:pt idx="13415">
                  <c:v>1302.0</c:v>
                </c:pt>
                <c:pt idx="13416">
                  <c:v>1302.099975585937</c:v>
                </c:pt>
                <c:pt idx="13417">
                  <c:v>1302.199951171875</c:v>
                </c:pt>
                <c:pt idx="13418">
                  <c:v>1302.299926757812</c:v>
                </c:pt>
                <c:pt idx="13419">
                  <c:v>1302.400024414062</c:v>
                </c:pt>
                <c:pt idx="13420">
                  <c:v>1302.5</c:v>
                </c:pt>
                <c:pt idx="13421">
                  <c:v>1302.599975585937</c:v>
                </c:pt>
                <c:pt idx="13422">
                  <c:v>1302.699951171875</c:v>
                </c:pt>
                <c:pt idx="13423">
                  <c:v>1302.799926757812</c:v>
                </c:pt>
                <c:pt idx="13424">
                  <c:v>1302.900024414062</c:v>
                </c:pt>
                <c:pt idx="13425">
                  <c:v>1303.0</c:v>
                </c:pt>
                <c:pt idx="13426">
                  <c:v>1303.099975585937</c:v>
                </c:pt>
                <c:pt idx="13427">
                  <c:v>1303.199951171875</c:v>
                </c:pt>
                <c:pt idx="13428">
                  <c:v>1303.299926757812</c:v>
                </c:pt>
                <c:pt idx="13429">
                  <c:v>1303.400024414062</c:v>
                </c:pt>
                <c:pt idx="13430">
                  <c:v>1303.5</c:v>
                </c:pt>
                <c:pt idx="13431">
                  <c:v>1303.599975585937</c:v>
                </c:pt>
                <c:pt idx="13432">
                  <c:v>1303.699951171875</c:v>
                </c:pt>
                <c:pt idx="13433">
                  <c:v>1303.799926757812</c:v>
                </c:pt>
                <c:pt idx="13434">
                  <c:v>1303.900024414062</c:v>
                </c:pt>
                <c:pt idx="13435">
                  <c:v>1304.0</c:v>
                </c:pt>
                <c:pt idx="13436">
                  <c:v>1304.099975585937</c:v>
                </c:pt>
                <c:pt idx="13437">
                  <c:v>1304.199951171875</c:v>
                </c:pt>
                <c:pt idx="13438">
                  <c:v>1304.299926757812</c:v>
                </c:pt>
                <c:pt idx="13439">
                  <c:v>1304.400024414062</c:v>
                </c:pt>
                <c:pt idx="13440">
                  <c:v>1304.5</c:v>
                </c:pt>
                <c:pt idx="13441">
                  <c:v>1304.599975585937</c:v>
                </c:pt>
                <c:pt idx="13442">
                  <c:v>1304.699951171875</c:v>
                </c:pt>
                <c:pt idx="13443">
                  <c:v>1304.799926757812</c:v>
                </c:pt>
                <c:pt idx="13444">
                  <c:v>1304.900024414062</c:v>
                </c:pt>
                <c:pt idx="13445">
                  <c:v>1305.0</c:v>
                </c:pt>
                <c:pt idx="13446">
                  <c:v>1305.099975585937</c:v>
                </c:pt>
                <c:pt idx="13447">
                  <c:v>1305.199951171875</c:v>
                </c:pt>
                <c:pt idx="13448">
                  <c:v>1305.299926757812</c:v>
                </c:pt>
                <c:pt idx="13449">
                  <c:v>1305.400024414062</c:v>
                </c:pt>
                <c:pt idx="13450">
                  <c:v>1305.5</c:v>
                </c:pt>
                <c:pt idx="13451">
                  <c:v>1305.599975585937</c:v>
                </c:pt>
                <c:pt idx="13452">
                  <c:v>1305.699951171875</c:v>
                </c:pt>
                <c:pt idx="13453">
                  <c:v>1305.799926757812</c:v>
                </c:pt>
                <c:pt idx="13454">
                  <c:v>1305.900024414062</c:v>
                </c:pt>
                <c:pt idx="13455">
                  <c:v>1306.0</c:v>
                </c:pt>
                <c:pt idx="13456">
                  <c:v>1306.099975585937</c:v>
                </c:pt>
                <c:pt idx="13457">
                  <c:v>1306.199951171875</c:v>
                </c:pt>
                <c:pt idx="13458">
                  <c:v>1306.299926757812</c:v>
                </c:pt>
                <c:pt idx="13459">
                  <c:v>1306.400024414062</c:v>
                </c:pt>
                <c:pt idx="13460">
                  <c:v>1306.5</c:v>
                </c:pt>
                <c:pt idx="13461">
                  <c:v>1306.599975585937</c:v>
                </c:pt>
                <c:pt idx="13462">
                  <c:v>1306.699951171875</c:v>
                </c:pt>
                <c:pt idx="13463">
                  <c:v>1306.799926757812</c:v>
                </c:pt>
                <c:pt idx="13464">
                  <c:v>1306.900024414062</c:v>
                </c:pt>
                <c:pt idx="13465">
                  <c:v>1307.0</c:v>
                </c:pt>
                <c:pt idx="13466">
                  <c:v>1307.099975585937</c:v>
                </c:pt>
                <c:pt idx="13467">
                  <c:v>1307.199951171875</c:v>
                </c:pt>
                <c:pt idx="13468">
                  <c:v>1307.299926757812</c:v>
                </c:pt>
                <c:pt idx="13469">
                  <c:v>1307.400024414062</c:v>
                </c:pt>
                <c:pt idx="13470">
                  <c:v>1307.5</c:v>
                </c:pt>
                <c:pt idx="13471">
                  <c:v>1307.599975585937</c:v>
                </c:pt>
                <c:pt idx="13472">
                  <c:v>1307.699951171875</c:v>
                </c:pt>
                <c:pt idx="13473">
                  <c:v>1307.799926757812</c:v>
                </c:pt>
                <c:pt idx="13474">
                  <c:v>1307.900024414062</c:v>
                </c:pt>
                <c:pt idx="13475">
                  <c:v>1308.0</c:v>
                </c:pt>
                <c:pt idx="13476">
                  <c:v>1308.099975585937</c:v>
                </c:pt>
                <c:pt idx="13477">
                  <c:v>1308.199951171875</c:v>
                </c:pt>
                <c:pt idx="13478">
                  <c:v>1308.299926757812</c:v>
                </c:pt>
                <c:pt idx="13479">
                  <c:v>1308.400024414062</c:v>
                </c:pt>
                <c:pt idx="13480">
                  <c:v>1308.5</c:v>
                </c:pt>
                <c:pt idx="13481">
                  <c:v>1308.599975585937</c:v>
                </c:pt>
                <c:pt idx="13482">
                  <c:v>1308.699951171875</c:v>
                </c:pt>
                <c:pt idx="13483">
                  <c:v>1308.799926757812</c:v>
                </c:pt>
                <c:pt idx="13484">
                  <c:v>1308.900024414062</c:v>
                </c:pt>
                <c:pt idx="13485">
                  <c:v>1309.0</c:v>
                </c:pt>
                <c:pt idx="13486">
                  <c:v>1309.099975585937</c:v>
                </c:pt>
                <c:pt idx="13487">
                  <c:v>1309.199951171875</c:v>
                </c:pt>
                <c:pt idx="13488">
                  <c:v>1309.299926757812</c:v>
                </c:pt>
                <c:pt idx="13489">
                  <c:v>1309.400024414062</c:v>
                </c:pt>
                <c:pt idx="13490">
                  <c:v>1309.5</c:v>
                </c:pt>
                <c:pt idx="13491">
                  <c:v>1309.599975585937</c:v>
                </c:pt>
                <c:pt idx="13492">
                  <c:v>1309.699951171875</c:v>
                </c:pt>
                <c:pt idx="13493">
                  <c:v>1309.799926757812</c:v>
                </c:pt>
                <c:pt idx="13494">
                  <c:v>1309.900024414062</c:v>
                </c:pt>
                <c:pt idx="13495">
                  <c:v>1310.0</c:v>
                </c:pt>
                <c:pt idx="13496">
                  <c:v>1310.099975585937</c:v>
                </c:pt>
                <c:pt idx="13497">
                  <c:v>1310.199951171875</c:v>
                </c:pt>
                <c:pt idx="13498">
                  <c:v>1310.299926757812</c:v>
                </c:pt>
                <c:pt idx="13499">
                  <c:v>1310.400024414062</c:v>
                </c:pt>
                <c:pt idx="13500">
                  <c:v>1310.5</c:v>
                </c:pt>
                <c:pt idx="13501">
                  <c:v>1310.599975585937</c:v>
                </c:pt>
                <c:pt idx="13502">
                  <c:v>1310.699951171875</c:v>
                </c:pt>
                <c:pt idx="13503">
                  <c:v>1310.799926757812</c:v>
                </c:pt>
                <c:pt idx="13504">
                  <c:v>1310.900024414062</c:v>
                </c:pt>
                <c:pt idx="13505">
                  <c:v>1311.0</c:v>
                </c:pt>
                <c:pt idx="13506">
                  <c:v>1311.099975585937</c:v>
                </c:pt>
                <c:pt idx="13507">
                  <c:v>1311.199951171875</c:v>
                </c:pt>
                <c:pt idx="13508">
                  <c:v>1311.299926757812</c:v>
                </c:pt>
                <c:pt idx="13509">
                  <c:v>1311.400024414062</c:v>
                </c:pt>
                <c:pt idx="13510">
                  <c:v>1311.5</c:v>
                </c:pt>
                <c:pt idx="13511">
                  <c:v>1311.599975585937</c:v>
                </c:pt>
                <c:pt idx="13512">
                  <c:v>1311.699951171875</c:v>
                </c:pt>
                <c:pt idx="13513">
                  <c:v>1311.799926757812</c:v>
                </c:pt>
                <c:pt idx="13514">
                  <c:v>1311.900024414062</c:v>
                </c:pt>
                <c:pt idx="13515">
                  <c:v>1312.0</c:v>
                </c:pt>
                <c:pt idx="13516">
                  <c:v>1312.099975585937</c:v>
                </c:pt>
                <c:pt idx="13517">
                  <c:v>1312.199951171875</c:v>
                </c:pt>
                <c:pt idx="13518">
                  <c:v>1312.299926757812</c:v>
                </c:pt>
                <c:pt idx="13519">
                  <c:v>1312.400024414062</c:v>
                </c:pt>
                <c:pt idx="13520">
                  <c:v>1312.5</c:v>
                </c:pt>
                <c:pt idx="13521">
                  <c:v>1312.599975585937</c:v>
                </c:pt>
                <c:pt idx="13522">
                  <c:v>1312.699951171875</c:v>
                </c:pt>
                <c:pt idx="13523">
                  <c:v>1312.799926757812</c:v>
                </c:pt>
                <c:pt idx="13524">
                  <c:v>1312.900024414062</c:v>
                </c:pt>
                <c:pt idx="13525">
                  <c:v>1313.0</c:v>
                </c:pt>
                <c:pt idx="13526">
                  <c:v>1313.099975585937</c:v>
                </c:pt>
                <c:pt idx="13527">
                  <c:v>1313.199951171875</c:v>
                </c:pt>
                <c:pt idx="13528">
                  <c:v>1313.299926757812</c:v>
                </c:pt>
                <c:pt idx="13529">
                  <c:v>1313.400024414062</c:v>
                </c:pt>
                <c:pt idx="13530">
                  <c:v>1313.5</c:v>
                </c:pt>
                <c:pt idx="13531">
                  <c:v>1313.599975585937</c:v>
                </c:pt>
                <c:pt idx="13532">
                  <c:v>1313.699951171875</c:v>
                </c:pt>
                <c:pt idx="13533">
                  <c:v>1313.799926757812</c:v>
                </c:pt>
                <c:pt idx="13534">
                  <c:v>1313.900024414062</c:v>
                </c:pt>
                <c:pt idx="13535">
                  <c:v>1314.0</c:v>
                </c:pt>
                <c:pt idx="13536">
                  <c:v>1314.099975585937</c:v>
                </c:pt>
                <c:pt idx="13537">
                  <c:v>1314.199951171875</c:v>
                </c:pt>
                <c:pt idx="13538">
                  <c:v>1314.299926757812</c:v>
                </c:pt>
                <c:pt idx="13539">
                  <c:v>1314.400024414062</c:v>
                </c:pt>
                <c:pt idx="13540">
                  <c:v>1314.5</c:v>
                </c:pt>
                <c:pt idx="13541">
                  <c:v>1314.599975585937</c:v>
                </c:pt>
                <c:pt idx="13542">
                  <c:v>1314.699951171875</c:v>
                </c:pt>
                <c:pt idx="13543">
                  <c:v>1314.799926757812</c:v>
                </c:pt>
                <c:pt idx="13544">
                  <c:v>1314.900024414062</c:v>
                </c:pt>
                <c:pt idx="13545">
                  <c:v>1315.0</c:v>
                </c:pt>
                <c:pt idx="13546">
                  <c:v>1315.099975585937</c:v>
                </c:pt>
                <c:pt idx="13547">
                  <c:v>1315.199951171875</c:v>
                </c:pt>
                <c:pt idx="13548">
                  <c:v>1315.299926757812</c:v>
                </c:pt>
                <c:pt idx="13549">
                  <c:v>1315.400024414062</c:v>
                </c:pt>
                <c:pt idx="13550">
                  <c:v>1315.5</c:v>
                </c:pt>
                <c:pt idx="13551">
                  <c:v>1315.599975585937</c:v>
                </c:pt>
                <c:pt idx="13552">
                  <c:v>1315.699951171875</c:v>
                </c:pt>
                <c:pt idx="13553">
                  <c:v>1315.799926757812</c:v>
                </c:pt>
                <c:pt idx="13554">
                  <c:v>1315.900024414062</c:v>
                </c:pt>
                <c:pt idx="13555">
                  <c:v>1316.0</c:v>
                </c:pt>
                <c:pt idx="13556">
                  <c:v>1316.099975585937</c:v>
                </c:pt>
                <c:pt idx="13557">
                  <c:v>1316.199951171875</c:v>
                </c:pt>
                <c:pt idx="13558">
                  <c:v>1316.299926757812</c:v>
                </c:pt>
                <c:pt idx="13559">
                  <c:v>1316.400024414062</c:v>
                </c:pt>
                <c:pt idx="13560">
                  <c:v>1316.5</c:v>
                </c:pt>
                <c:pt idx="13561">
                  <c:v>1316.599975585937</c:v>
                </c:pt>
                <c:pt idx="13562">
                  <c:v>1316.699951171875</c:v>
                </c:pt>
                <c:pt idx="13563">
                  <c:v>1316.799926757812</c:v>
                </c:pt>
                <c:pt idx="13564">
                  <c:v>1316.900024414062</c:v>
                </c:pt>
                <c:pt idx="13565">
                  <c:v>1317.0</c:v>
                </c:pt>
                <c:pt idx="13566">
                  <c:v>1317.099975585937</c:v>
                </c:pt>
                <c:pt idx="13567">
                  <c:v>1317.199951171875</c:v>
                </c:pt>
                <c:pt idx="13568">
                  <c:v>1317.299926757812</c:v>
                </c:pt>
                <c:pt idx="13569">
                  <c:v>1317.400024414062</c:v>
                </c:pt>
                <c:pt idx="13570">
                  <c:v>1317.5</c:v>
                </c:pt>
                <c:pt idx="13571">
                  <c:v>1317.599975585937</c:v>
                </c:pt>
                <c:pt idx="13572">
                  <c:v>1317.699951171875</c:v>
                </c:pt>
                <c:pt idx="13573">
                  <c:v>1317.799926757812</c:v>
                </c:pt>
                <c:pt idx="13574">
                  <c:v>1317.900024414062</c:v>
                </c:pt>
                <c:pt idx="13575">
                  <c:v>1318.0</c:v>
                </c:pt>
                <c:pt idx="13576">
                  <c:v>1318.099975585937</c:v>
                </c:pt>
                <c:pt idx="13577">
                  <c:v>1318.199951171875</c:v>
                </c:pt>
                <c:pt idx="13578">
                  <c:v>1318.299926757812</c:v>
                </c:pt>
                <c:pt idx="13579">
                  <c:v>1318.400024414062</c:v>
                </c:pt>
                <c:pt idx="13580">
                  <c:v>1318.5</c:v>
                </c:pt>
                <c:pt idx="13581">
                  <c:v>1318.599975585937</c:v>
                </c:pt>
                <c:pt idx="13582">
                  <c:v>1318.699951171875</c:v>
                </c:pt>
                <c:pt idx="13583">
                  <c:v>1318.799926757812</c:v>
                </c:pt>
                <c:pt idx="13584">
                  <c:v>1318.900024414062</c:v>
                </c:pt>
                <c:pt idx="13585">
                  <c:v>1319.0</c:v>
                </c:pt>
                <c:pt idx="13586">
                  <c:v>1319.099975585937</c:v>
                </c:pt>
                <c:pt idx="13587">
                  <c:v>1319.199951171875</c:v>
                </c:pt>
                <c:pt idx="13588">
                  <c:v>1319.299926757812</c:v>
                </c:pt>
                <c:pt idx="13589">
                  <c:v>1319.400024414062</c:v>
                </c:pt>
                <c:pt idx="13590">
                  <c:v>1319.5</c:v>
                </c:pt>
                <c:pt idx="13591">
                  <c:v>1319.599975585937</c:v>
                </c:pt>
                <c:pt idx="13592">
                  <c:v>1319.699951171875</c:v>
                </c:pt>
                <c:pt idx="13593">
                  <c:v>1319.799926757812</c:v>
                </c:pt>
                <c:pt idx="13594">
                  <c:v>1319.900024414062</c:v>
                </c:pt>
                <c:pt idx="13595">
                  <c:v>1320.0</c:v>
                </c:pt>
                <c:pt idx="13596">
                  <c:v>1320.099975585937</c:v>
                </c:pt>
                <c:pt idx="13597">
                  <c:v>1320.199951171875</c:v>
                </c:pt>
                <c:pt idx="13598">
                  <c:v>1320.299926757812</c:v>
                </c:pt>
                <c:pt idx="13599">
                  <c:v>1320.400024414062</c:v>
                </c:pt>
                <c:pt idx="13600">
                  <c:v>1320.5</c:v>
                </c:pt>
                <c:pt idx="13601">
                  <c:v>1320.599975585937</c:v>
                </c:pt>
                <c:pt idx="13602">
                  <c:v>1320.699951171875</c:v>
                </c:pt>
                <c:pt idx="13603">
                  <c:v>1320.799926757812</c:v>
                </c:pt>
                <c:pt idx="13604">
                  <c:v>1320.900024414062</c:v>
                </c:pt>
                <c:pt idx="13605">
                  <c:v>1321.0</c:v>
                </c:pt>
                <c:pt idx="13606">
                  <c:v>1321.099975585937</c:v>
                </c:pt>
                <c:pt idx="13607">
                  <c:v>1321.199951171875</c:v>
                </c:pt>
                <c:pt idx="13608">
                  <c:v>1321.299926757812</c:v>
                </c:pt>
                <c:pt idx="13609">
                  <c:v>1321.400024414062</c:v>
                </c:pt>
                <c:pt idx="13610">
                  <c:v>1321.5</c:v>
                </c:pt>
                <c:pt idx="13611">
                  <c:v>1321.599975585937</c:v>
                </c:pt>
                <c:pt idx="13612">
                  <c:v>1321.699951171875</c:v>
                </c:pt>
                <c:pt idx="13613">
                  <c:v>1321.799926757812</c:v>
                </c:pt>
                <c:pt idx="13614">
                  <c:v>1321.900024414062</c:v>
                </c:pt>
                <c:pt idx="13615">
                  <c:v>1322.0</c:v>
                </c:pt>
                <c:pt idx="13616">
                  <c:v>1322.099975585937</c:v>
                </c:pt>
                <c:pt idx="13617">
                  <c:v>1322.199951171875</c:v>
                </c:pt>
                <c:pt idx="13618">
                  <c:v>1322.299926757812</c:v>
                </c:pt>
                <c:pt idx="13619">
                  <c:v>1322.400024414062</c:v>
                </c:pt>
                <c:pt idx="13620">
                  <c:v>1322.5</c:v>
                </c:pt>
                <c:pt idx="13621">
                  <c:v>1322.599975585937</c:v>
                </c:pt>
                <c:pt idx="13622">
                  <c:v>1322.699951171875</c:v>
                </c:pt>
                <c:pt idx="13623">
                  <c:v>1322.799926757812</c:v>
                </c:pt>
                <c:pt idx="13624">
                  <c:v>1322.900024414062</c:v>
                </c:pt>
                <c:pt idx="13625">
                  <c:v>1323.0</c:v>
                </c:pt>
                <c:pt idx="13626">
                  <c:v>1323.099975585937</c:v>
                </c:pt>
                <c:pt idx="13627">
                  <c:v>1323.199951171875</c:v>
                </c:pt>
                <c:pt idx="13628">
                  <c:v>1323.299926757812</c:v>
                </c:pt>
                <c:pt idx="13629">
                  <c:v>1323.400024414062</c:v>
                </c:pt>
                <c:pt idx="13630">
                  <c:v>1323.5</c:v>
                </c:pt>
                <c:pt idx="13631">
                  <c:v>1323.599975585937</c:v>
                </c:pt>
                <c:pt idx="13632">
                  <c:v>1323.699951171875</c:v>
                </c:pt>
                <c:pt idx="13633">
                  <c:v>1323.799926757812</c:v>
                </c:pt>
                <c:pt idx="13634">
                  <c:v>1323.900024414062</c:v>
                </c:pt>
                <c:pt idx="13635">
                  <c:v>1324.0</c:v>
                </c:pt>
                <c:pt idx="13636">
                  <c:v>1324.099975585937</c:v>
                </c:pt>
                <c:pt idx="13637">
                  <c:v>1324.199951171875</c:v>
                </c:pt>
                <c:pt idx="13638">
                  <c:v>1324.299926757812</c:v>
                </c:pt>
                <c:pt idx="13639">
                  <c:v>1324.400024414062</c:v>
                </c:pt>
                <c:pt idx="13640">
                  <c:v>1324.5</c:v>
                </c:pt>
                <c:pt idx="13641">
                  <c:v>1324.599975585937</c:v>
                </c:pt>
                <c:pt idx="13642">
                  <c:v>1324.699951171875</c:v>
                </c:pt>
                <c:pt idx="13643">
                  <c:v>1324.799926757812</c:v>
                </c:pt>
                <c:pt idx="13644">
                  <c:v>1324.900024414062</c:v>
                </c:pt>
                <c:pt idx="13645">
                  <c:v>1325.0</c:v>
                </c:pt>
                <c:pt idx="13646">
                  <c:v>1325.099975585937</c:v>
                </c:pt>
                <c:pt idx="13647">
                  <c:v>1325.199951171875</c:v>
                </c:pt>
                <c:pt idx="13648">
                  <c:v>1325.299926757812</c:v>
                </c:pt>
                <c:pt idx="13649">
                  <c:v>1325.400024414062</c:v>
                </c:pt>
                <c:pt idx="13650">
                  <c:v>1325.5</c:v>
                </c:pt>
                <c:pt idx="13651">
                  <c:v>1325.599975585937</c:v>
                </c:pt>
                <c:pt idx="13652">
                  <c:v>1325.699951171875</c:v>
                </c:pt>
                <c:pt idx="13653">
                  <c:v>1325.799926757812</c:v>
                </c:pt>
                <c:pt idx="13654">
                  <c:v>1325.900024414062</c:v>
                </c:pt>
                <c:pt idx="13655">
                  <c:v>1326.0</c:v>
                </c:pt>
                <c:pt idx="13656">
                  <c:v>1326.099975585937</c:v>
                </c:pt>
                <c:pt idx="13657">
                  <c:v>1326.199951171875</c:v>
                </c:pt>
                <c:pt idx="13658">
                  <c:v>1326.299926757812</c:v>
                </c:pt>
                <c:pt idx="13659">
                  <c:v>1326.400024414062</c:v>
                </c:pt>
                <c:pt idx="13660">
                  <c:v>1326.5</c:v>
                </c:pt>
                <c:pt idx="13661">
                  <c:v>1326.599975585937</c:v>
                </c:pt>
                <c:pt idx="13662">
                  <c:v>1326.699951171875</c:v>
                </c:pt>
                <c:pt idx="13663">
                  <c:v>1326.799926757812</c:v>
                </c:pt>
                <c:pt idx="13664">
                  <c:v>1326.900024414062</c:v>
                </c:pt>
                <c:pt idx="13665">
                  <c:v>1327.0</c:v>
                </c:pt>
                <c:pt idx="13666">
                  <c:v>1327.099975585937</c:v>
                </c:pt>
                <c:pt idx="13667">
                  <c:v>1327.199951171875</c:v>
                </c:pt>
                <c:pt idx="13668">
                  <c:v>1327.299926757812</c:v>
                </c:pt>
                <c:pt idx="13669">
                  <c:v>1327.400024414062</c:v>
                </c:pt>
                <c:pt idx="13670">
                  <c:v>1327.5</c:v>
                </c:pt>
                <c:pt idx="13671">
                  <c:v>1327.599975585937</c:v>
                </c:pt>
                <c:pt idx="13672">
                  <c:v>1327.699951171875</c:v>
                </c:pt>
                <c:pt idx="13673">
                  <c:v>1327.799926757812</c:v>
                </c:pt>
                <c:pt idx="13674">
                  <c:v>1327.900024414062</c:v>
                </c:pt>
                <c:pt idx="13675">
                  <c:v>1328.0</c:v>
                </c:pt>
                <c:pt idx="13676">
                  <c:v>1328.099975585937</c:v>
                </c:pt>
                <c:pt idx="13677">
                  <c:v>1328.199951171875</c:v>
                </c:pt>
                <c:pt idx="13678">
                  <c:v>1328.299926757812</c:v>
                </c:pt>
                <c:pt idx="13679">
                  <c:v>1328.400024414062</c:v>
                </c:pt>
                <c:pt idx="13680">
                  <c:v>1328.5</c:v>
                </c:pt>
                <c:pt idx="13681">
                  <c:v>1328.599975585937</c:v>
                </c:pt>
                <c:pt idx="13682">
                  <c:v>1328.699951171875</c:v>
                </c:pt>
                <c:pt idx="13683">
                  <c:v>1328.799926757812</c:v>
                </c:pt>
                <c:pt idx="13684">
                  <c:v>1328.900024414062</c:v>
                </c:pt>
                <c:pt idx="13685">
                  <c:v>1329.0</c:v>
                </c:pt>
                <c:pt idx="13686">
                  <c:v>1329.099975585937</c:v>
                </c:pt>
                <c:pt idx="13687">
                  <c:v>1329.199951171875</c:v>
                </c:pt>
                <c:pt idx="13688">
                  <c:v>1329.299926757812</c:v>
                </c:pt>
                <c:pt idx="13689">
                  <c:v>1329.400024414062</c:v>
                </c:pt>
                <c:pt idx="13690">
                  <c:v>1329.5</c:v>
                </c:pt>
                <c:pt idx="13691">
                  <c:v>1329.599975585937</c:v>
                </c:pt>
                <c:pt idx="13692">
                  <c:v>1329.699951171875</c:v>
                </c:pt>
                <c:pt idx="13693">
                  <c:v>1329.799926757812</c:v>
                </c:pt>
                <c:pt idx="13694">
                  <c:v>1329.900024414062</c:v>
                </c:pt>
                <c:pt idx="13695">
                  <c:v>1330.0</c:v>
                </c:pt>
                <c:pt idx="13696">
                  <c:v>1330.099975585937</c:v>
                </c:pt>
                <c:pt idx="13697">
                  <c:v>1330.199951171875</c:v>
                </c:pt>
                <c:pt idx="13698">
                  <c:v>1330.299926757812</c:v>
                </c:pt>
                <c:pt idx="13699">
                  <c:v>1330.400024414062</c:v>
                </c:pt>
                <c:pt idx="13700">
                  <c:v>1330.5</c:v>
                </c:pt>
                <c:pt idx="13701">
                  <c:v>1330.599975585937</c:v>
                </c:pt>
                <c:pt idx="13702">
                  <c:v>1330.699951171875</c:v>
                </c:pt>
                <c:pt idx="13703">
                  <c:v>1330.799926757812</c:v>
                </c:pt>
                <c:pt idx="13704">
                  <c:v>1330.900024414062</c:v>
                </c:pt>
                <c:pt idx="13705">
                  <c:v>1331.0</c:v>
                </c:pt>
                <c:pt idx="13706">
                  <c:v>1331.099975585937</c:v>
                </c:pt>
                <c:pt idx="13707">
                  <c:v>1331.199951171875</c:v>
                </c:pt>
                <c:pt idx="13708">
                  <c:v>1331.299926757812</c:v>
                </c:pt>
                <c:pt idx="13709">
                  <c:v>1331.400024414062</c:v>
                </c:pt>
                <c:pt idx="13710">
                  <c:v>1331.5</c:v>
                </c:pt>
                <c:pt idx="13711">
                  <c:v>1331.599975585937</c:v>
                </c:pt>
                <c:pt idx="13712">
                  <c:v>1331.699951171875</c:v>
                </c:pt>
                <c:pt idx="13713">
                  <c:v>1331.799926757812</c:v>
                </c:pt>
                <c:pt idx="13714">
                  <c:v>1331.900024414062</c:v>
                </c:pt>
                <c:pt idx="13715">
                  <c:v>1332.0</c:v>
                </c:pt>
                <c:pt idx="13716">
                  <c:v>1332.099975585937</c:v>
                </c:pt>
                <c:pt idx="13717">
                  <c:v>1332.199951171875</c:v>
                </c:pt>
                <c:pt idx="13718">
                  <c:v>1332.299926757812</c:v>
                </c:pt>
                <c:pt idx="13719">
                  <c:v>1332.400024414062</c:v>
                </c:pt>
                <c:pt idx="13720">
                  <c:v>1332.5</c:v>
                </c:pt>
                <c:pt idx="13721">
                  <c:v>1332.599975585937</c:v>
                </c:pt>
                <c:pt idx="13722">
                  <c:v>1332.699951171875</c:v>
                </c:pt>
                <c:pt idx="13723">
                  <c:v>1332.799926757812</c:v>
                </c:pt>
                <c:pt idx="13724">
                  <c:v>1332.900024414062</c:v>
                </c:pt>
                <c:pt idx="13725">
                  <c:v>1333.0</c:v>
                </c:pt>
                <c:pt idx="13726">
                  <c:v>1333.099975585937</c:v>
                </c:pt>
                <c:pt idx="13727">
                  <c:v>1333.199951171875</c:v>
                </c:pt>
                <c:pt idx="13728">
                  <c:v>1333.299926757812</c:v>
                </c:pt>
                <c:pt idx="13729">
                  <c:v>1333.400024414062</c:v>
                </c:pt>
                <c:pt idx="13730">
                  <c:v>1333.5</c:v>
                </c:pt>
                <c:pt idx="13731">
                  <c:v>1333.599975585937</c:v>
                </c:pt>
                <c:pt idx="13732">
                  <c:v>1333.699951171875</c:v>
                </c:pt>
                <c:pt idx="13733">
                  <c:v>1333.799926757812</c:v>
                </c:pt>
                <c:pt idx="13734">
                  <c:v>1333.900024414062</c:v>
                </c:pt>
                <c:pt idx="13735">
                  <c:v>1334.0</c:v>
                </c:pt>
                <c:pt idx="13736">
                  <c:v>1334.099975585937</c:v>
                </c:pt>
                <c:pt idx="13737">
                  <c:v>1334.199951171875</c:v>
                </c:pt>
                <c:pt idx="13738">
                  <c:v>1334.299926757812</c:v>
                </c:pt>
                <c:pt idx="13739">
                  <c:v>1334.400024414062</c:v>
                </c:pt>
                <c:pt idx="13740">
                  <c:v>1334.5</c:v>
                </c:pt>
                <c:pt idx="13741">
                  <c:v>1334.599975585937</c:v>
                </c:pt>
                <c:pt idx="13742">
                  <c:v>1334.699951171875</c:v>
                </c:pt>
                <c:pt idx="13743">
                  <c:v>1334.799926757812</c:v>
                </c:pt>
                <c:pt idx="13744">
                  <c:v>1334.900024414062</c:v>
                </c:pt>
                <c:pt idx="13745">
                  <c:v>1335.0</c:v>
                </c:pt>
                <c:pt idx="13746">
                  <c:v>1335.099975585937</c:v>
                </c:pt>
                <c:pt idx="13747">
                  <c:v>1335.199951171875</c:v>
                </c:pt>
                <c:pt idx="13748">
                  <c:v>1335.299926757812</c:v>
                </c:pt>
                <c:pt idx="13749">
                  <c:v>1335.400024414062</c:v>
                </c:pt>
                <c:pt idx="13750">
                  <c:v>1335.5</c:v>
                </c:pt>
                <c:pt idx="13751">
                  <c:v>1335.599975585937</c:v>
                </c:pt>
                <c:pt idx="13752">
                  <c:v>1335.699951171875</c:v>
                </c:pt>
                <c:pt idx="13753">
                  <c:v>1335.799926757812</c:v>
                </c:pt>
                <c:pt idx="13754">
                  <c:v>1335.900024414062</c:v>
                </c:pt>
                <c:pt idx="13755">
                  <c:v>1336.0</c:v>
                </c:pt>
                <c:pt idx="13756">
                  <c:v>1336.099975585937</c:v>
                </c:pt>
                <c:pt idx="13757">
                  <c:v>1336.199951171875</c:v>
                </c:pt>
                <c:pt idx="13758">
                  <c:v>1336.299926757812</c:v>
                </c:pt>
                <c:pt idx="13759">
                  <c:v>1336.400024414062</c:v>
                </c:pt>
                <c:pt idx="13760">
                  <c:v>1336.5</c:v>
                </c:pt>
                <c:pt idx="13761">
                  <c:v>1336.599975585937</c:v>
                </c:pt>
                <c:pt idx="13762">
                  <c:v>1336.699951171875</c:v>
                </c:pt>
                <c:pt idx="13763">
                  <c:v>1336.799926757812</c:v>
                </c:pt>
                <c:pt idx="13764">
                  <c:v>1336.900024414062</c:v>
                </c:pt>
                <c:pt idx="13765">
                  <c:v>1337.0</c:v>
                </c:pt>
                <c:pt idx="13766">
                  <c:v>1337.099975585937</c:v>
                </c:pt>
                <c:pt idx="13767">
                  <c:v>1337.199951171875</c:v>
                </c:pt>
                <c:pt idx="13768">
                  <c:v>1337.299926757812</c:v>
                </c:pt>
                <c:pt idx="13769">
                  <c:v>1337.400024414062</c:v>
                </c:pt>
                <c:pt idx="13770">
                  <c:v>1337.5</c:v>
                </c:pt>
                <c:pt idx="13771">
                  <c:v>1337.599975585937</c:v>
                </c:pt>
                <c:pt idx="13772">
                  <c:v>1337.699951171875</c:v>
                </c:pt>
                <c:pt idx="13773">
                  <c:v>1337.799926757812</c:v>
                </c:pt>
                <c:pt idx="13774">
                  <c:v>1337.900024414062</c:v>
                </c:pt>
                <c:pt idx="13775">
                  <c:v>1338.0</c:v>
                </c:pt>
                <c:pt idx="13776">
                  <c:v>1338.099975585937</c:v>
                </c:pt>
                <c:pt idx="13777">
                  <c:v>1338.199951171875</c:v>
                </c:pt>
                <c:pt idx="13778">
                  <c:v>1338.299926757812</c:v>
                </c:pt>
                <c:pt idx="13779">
                  <c:v>1338.400024414062</c:v>
                </c:pt>
                <c:pt idx="13780">
                  <c:v>1338.5</c:v>
                </c:pt>
                <c:pt idx="13781">
                  <c:v>1338.599975585937</c:v>
                </c:pt>
                <c:pt idx="13782">
                  <c:v>1338.699951171875</c:v>
                </c:pt>
                <c:pt idx="13783">
                  <c:v>1338.799926757812</c:v>
                </c:pt>
                <c:pt idx="13784">
                  <c:v>1338.900024414062</c:v>
                </c:pt>
                <c:pt idx="13785">
                  <c:v>1339.0</c:v>
                </c:pt>
                <c:pt idx="13786">
                  <c:v>1339.099975585937</c:v>
                </c:pt>
                <c:pt idx="13787">
                  <c:v>1339.199951171875</c:v>
                </c:pt>
                <c:pt idx="13788">
                  <c:v>1339.299926757812</c:v>
                </c:pt>
                <c:pt idx="13789">
                  <c:v>1339.400024414062</c:v>
                </c:pt>
                <c:pt idx="13790">
                  <c:v>1339.5</c:v>
                </c:pt>
                <c:pt idx="13791">
                  <c:v>1339.599975585937</c:v>
                </c:pt>
                <c:pt idx="13792">
                  <c:v>1339.699951171875</c:v>
                </c:pt>
                <c:pt idx="13793">
                  <c:v>1339.799926757812</c:v>
                </c:pt>
                <c:pt idx="13794">
                  <c:v>1339.900024414062</c:v>
                </c:pt>
                <c:pt idx="13795">
                  <c:v>1340.0</c:v>
                </c:pt>
                <c:pt idx="13796">
                  <c:v>1340.099975585937</c:v>
                </c:pt>
                <c:pt idx="13797">
                  <c:v>1340.199951171875</c:v>
                </c:pt>
                <c:pt idx="13798">
                  <c:v>1340.299926757812</c:v>
                </c:pt>
                <c:pt idx="13799">
                  <c:v>1340.400024414062</c:v>
                </c:pt>
                <c:pt idx="13800">
                  <c:v>1340.5</c:v>
                </c:pt>
                <c:pt idx="13801">
                  <c:v>1340.599975585937</c:v>
                </c:pt>
                <c:pt idx="13802">
                  <c:v>1340.699951171875</c:v>
                </c:pt>
                <c:pt idx="13803">
                  <c:v>1340.799926757812</c:v>
                </c:pt>
                <c:pt idx="13804">
                  <c:v>1340.900024414062</c:v>
                </c:pt>
                <c:pt idx="13805">
                  <c:v>1341.0</c:v>
                </c:pt>
                <c:pt idx="13806">
                  <c:v>1341.099975585937</c:v>
                </c:pt>
                <c:pt idx="13807">
                  <c:v>1341.199951171875</c:v>
                </c:pt>
                <c:pt idx="13808">
                  <c:v>1341.299926757812</c:v>
                </c:pt>
                <c:pt idx="13809">
                  <c:v>1341.400024414062</c:v>
                </c:pt>
                <c:pt idx="13810">
                  <c:v>1341.5</c:v>
                </c:pt>
                <c:pt idx="13811">
                  <c:v>1341.599975585937</c:v>
                </c:pt>
                <c:pt idx="13812">
                  <c:v>1341.699951171875</c:v>
                </c:pt>
                <c:pt idx="13813">
                  <c:v>1341.799926757812</c:v>
                </c:pt>
                <c:pt idx="13814">
                  <c:v>1341.900024414062</c:v>
                </c:pt>
                <c:pt idx="13815">
                  <c:v>1342.0</c:v>
                </c:pt>
                <c:pt idx="13816">
                  <c:v>1342.099975585937</c:v>
                </c:pt>
                <c:pt idx="13817">
                  <c:v>1342.199951171875</c:v>
                </c:pt>
                <c:pt idx="13818">
                  <c:v>1342.299926757812</c:v>
                </c:pt>
                <c:pt idx="13819">
                  <c:v>1342.400024414062</c:v>
                </c:pt>
                <c:pt idx="13820">
                  <c:v>1342.5</c:v>
                </c:pt>
                <c:pt idx="13821">
                  <c:v>1342.599975585937</c:v>
                </c:pt>
                <c:pt idx="13822">
                  <c:v>1342.699951171875</c:v>
                </c:pt>
                <c:pt idx="13823">
                  <c:v>1342.799926757812</c:v>
                </c:pt>
                <c:pt idx="13824">
                  <c:v>1342.900024414062</c:v>
                </c:pt>
                <c:pt idx="13825">
                  <c:v>1343.0</c:v>
                </c:pt>
                <c:pt idx="13826">
                  <c:v>1343.099975585937</c:v>
                </c:pt>
                <c:pt idx="13827">
                  <c:v>1343.199951171875</c:v>
                </c:pt>
                <c:pt idx="13828">
                  <c:v>1343.299926757812</c:v>
                </c:pt>
                <c:pt idx="13829">
                  <c:v>1343.400024414062</c:v>
                </c:pt>
                <c:pt idx="13830">
                  <c:v>1343.5</c:v>
                </c:pt>
                <c:pt idx="13831">
                  <c:v>1343.599975585937</c:v>
                </c:pt>
                <c:pt idx="13832">
                  <c:v>1343.699951171875</c:v>
                </c:pt>
                <c:pt idx="13833">
                  <c:v>1343.799926757812</c:v>
                </c:pt>
                <c:pt idx="13834">
                  <c:v>1343.900024414062</c:v>
                </c:pt>
                <c:pt idx="13835">
                  <c:v>1344.0</c:v>
                </c:pt>
                <c:pt idx="13836">
                  <c:v>1344.099975585937</c:v>
                </c:pt>
                <c:pt idx="13837">
                  <c:v>1344.199951171875</c:v>
                </c:pt>
                <c:pt idx="13838">
                  <c:v>1344.299926757812</c:v>
                </c:pt>
                <c:pt idx="13839">
                  <c:v>1344.400024414062</c:v>
                </c:pt>
                <c:pt idx="13840">
                  <c:v>1344.5</c:v>
                </c:pt>
                <c:pt idx="13841">
                  <c:v>1344.599975585937</c:v>
                </c:pt>
                <c:pt idx="13842">
                  <c:v>1344.699951171875</c:v>
                </c:pt>
                <c:pt idx="13843">
                  <c:v>1344.799926757812</c:v>
                </c:pt>
                <c:pt idx="13844">
                  <c:v>1344.900024414062</c:v>
                </c:pt>
                <c:pt idx="13845">
                  <c:v>1345.0</c:v>
                </c:pt>
                <c:pt idx="13846">
                  <c:v>1345.099975585937</c:v>
                </c:pt>
                <c:pt idx="13847">
                  <c:v>1345.199951171875</c:v>
                </c:pt>
                <c:pt idx="13848">
                  <c:v>1345.299926757812</c:v>
                </c:pt>
                <c:pt idx="13849">
                  <c:v>1345.400024414062</c:v>
                </c:pt>
                <c:pt idx="13850">
                  <c:v>1345.5</c:v>
                </c:pt>
                <c:pt idx="13851">
                  <c:v>1345.599975585937</c:v>
                </c:pt>
                <c:pt idx="13852">
                  <c:v>1345.699951171875</c:v>
                </c:pt>
                <c:pt idx="13853">
                  <c:v>1345.799926757812</c:v>
                </c:pt>
                <c:pt idx="13854">
                  <c:v>1345.900024414062</c:v>
                </c:pt>
                <c:pt idx="13855">
                  <c:v>1346.0</c:v>
                </c:pt>
                <c:pt idx="13856">
                  <c:v>1346.099975585937</c:v>
                </c:pt>
                <c:pt idx="13857">
                  <c:v>1346.199951171875</c:v>
                </c:pt>
                <c:pt idx="13858">
                  <c:v>1346.299926757812</c:v>
                </c:pt>
                <c:pt idx="13859">
                  <c:v>1346.400024414062</c:v>
                </c:pt>
                <c:pt idx="13860">
                  <c:v>1346.5</c:v>
                </c:pt>
                <c:pt idx="13861">
                  <c:v>1346.599975585937</c:v>
                </c:pt>
                <c:pt idx="13862">
                  <c:v>1346.699951171875</c:v>
                </c:pt>
                <c:pt idx="13863">
                  <c:v>1346.799926757812</c:v>
                </c:pt>
                <c:pt idx="13864">
                  <c:v>1346.900024414062</c:v>
                </c:pt>
                <c:pt idx="13865">
                  <c:v>1347.0</c:v>
                </c:pt>
                <c:pt idx="13866">
                  <c:v>1347.099975585937</c:v>
                </c:pt>
                <c:pt idx="13867">
                  <c:v>1347.199951171875</c:v>
                </c:pt>
                <c:pt idx="13868">
                  <c:v>1347.299926757812</c:v>
                </c:pt>
                <c:pt idx="13869">
                  <c:v>1347.400024414062</c:v>
                </c:pt>
                <c:pt idx="13870">
                  <c:v>1347.5</c:v>
                </c:pt>
                <c:pt idx="13871">
                  <c:v>1347.599975585937</c:v>
                </c:pt>
                <c:pt idx="13872">
                  <c:v>1347.699951171875</c:v>
                </c:pt>
                <c:pt idx="13873">
                  <c:v>1347.799926757812</c:v>
                </c:pt>
                <c:pt idx="13874">
                  <c:v>1347.900024414062</c:v>
                </c:pt>
                <c:pt idx="13875">
                  <c:v>1348.0</c:v>
                </c:pt>
                <c:pt idx="13876">
                  <c:v>1348.099975585937</c:v>
                </c:pt>
                <c:pt idx="13877">
                  <c:v>1348.199951171875</c:v>
                </c:pt>
                <c:pt idx="13878">
                  <c:v>1348.299926757812</c:v>
                </c:pt>
                <c:pt idx="13879">
                  <c:v>1348.400024414062</c:v>
                </c:pt>
                <c:pt idx="13880">
                  <c:v>1348.5</c:v>
                </c:pt>
                <c:pt idx="13881">
                  <c:v>1348.599975585937</c:v>
                </c:pt>
                <c:pt idx="13882">
                  <c:v>1348.699951171875</c:v>
                </c:pt>
                <c:pt idx="13883">
                  <c:v>1348.799926757812</c:v>
                </c:pt>
                <c:pt idx="13884">
                  <c:v>1348.900024414062</c:v>
                </c:pt>
                <c:pt idx="13885">
                  <c:v>1349.0</c:v>
                </c:pt>
                <c:pt idx="13886">
                  <c:v>1349.099975585937</c:v>
                </c:pt>
                <c:pt idx="13887">
                  <c:v>1349.199951171875</c:v>
                </c:pt>
                <c:pt idx="13888">
                  <c:v>1349.299926757812</c:v>
                </c:pt>
                <c:pt idx="13889">
                  <c:v>1349.400024414062</c:v>
                </c:pt>
                <c:pt idx="13890">
                  <c:v>1349.5</c:v>
                </c:pt>
                <c:pt idx="13891">
                  <c:v>1349.599975585937</c:v>
                </c:pt>
                <c:pt idx="13892">
                  <c:v>1349.699951171875</c:v>
                </c:pt>
                <c:pt idx="13893">
                  <c:v>1349.799926757812</c:v>
                </c:pt>
                <c:pt idx="13894">
                  <c:v>1349.900024414062</c:v>
                </c:pt>
                <c:pt idx="13895">
                  <c:v>1350.0</c:v>
                </c:pt>
                <c:pt idx="13896">
                  <c:v>1350.099975585937</c:v>
                </c:pt>
                <c:pt idx="13897">
                  <c:v>1350.199951171875</c:v>
                </c:pt>
                <c:pt idx="13898">
                  <c:v>1350.299926757812</c:v>
                </c:pt>
                <c:pt idx="13899">
                  <c:v>1350.400024414062</c:v>
                </c:pt>
                <c:pt idx="13900">
                  <c:v>1350.5</c:v>
                </c:pt>
                <c:pt idx="13901">
                  <c:v>1350.599975585937</c:v>
                </c:pt>
                <c:pt idx="13902">
                  <c:v>1350.699951171875</c:v>
                </c:pt>
                <c:pt idx="13903">
                  <c:v>1350.799926757812</c:v>
                </c:pt>
                <c:pt idx="13904">
                  <c:v>1350.900024414062</c:v>
                </c:pt>
                <c:pt idx="13905">
                  <c:v>1351.0</c:v>
                </c:pt>
                <c:pt idx="13906">
                  <c:v>1351.099975585937</c:v>
                </c:pt>
                <c:pt idx="13907">
                  <c:v>1351.199951171875</c:v>
                </c:pt>
                <c:pt idx="13908">
                  <c:v>1351.299926757812</c:v>
                </c:pt>
                <c:pt idx="13909">
                  <c:v>1351.400024414062</c:v>
                </c:pt>
                <c:pt idx="13910">
                  <c:v>1351.5</c:v>
                </c:pt>
                <c:pt idx="13911">
                  <c:v>1351.599975585937</c:v>
                </c:pt>
                <c:pt idx="13912">
                  <c:v>1351.699951171875</c:v>
                </c:pt>
                <c:pt idx="13913">
                  <c:v>1351.799926757812</c:v>
                </c:pt>
                <c:pt idx="13914">
                  <c:v>1351.900024414062</c:v>
                </c:pt>
                <c:pt idx="13915">
                  <c:v>1352.0</c:v>
                </c:pt>
                <c:pt idx="13916">
                  <c:v>1352.099975585937</c:v>
                </c:pt>
                <c:pt idx="13917">
                  <c:v>1352.199951171875</c:v>
                </c:pt>
                <c:pt idx="13918">
                  <c:v>1352.299926757812</c:v>
                </c:pt>
                <c:pt idx="13919">
                  <c:v>1352.400024414062</c:v>
                </c:pt>
                <c:pt idx="13920">
                  <c:v>1352.5</c:v>
                </c:pt>
                <c:pt idx="13921">
                  <c:v>1352.599975585937</c:v>
                </c:pt>
                <c:pt idx="13922">
                  <c:v>1352.699951171875</c:v>
                </c:pt>
                <c:pt idx="13923">
                  <c:v>1352.799926757812</c:v>
                </c:pt>
                <c:pt idx="13924">
                  <c:v>1352.900024414062</c:v>
                </c:pt>
                <c:pt idx="13925">
                  <c:v>1353.0</c:v>
                </c:pt>
                <c:pt idx="13926">
                  <c:v>1353.099975585937</c:v>
                </c:pt>
                <c:pt idx="13927">
                  <c:v>1353.199951171875</c:v>
                </c:pt>
                <c:pt idx="13928">
                  <c:v>1353.299926757812</c:v>
                </c:pt>
                <c:pt idx="13929">
                  <c:v>1353.400024414062</c:v>
                </c:pt>
                <c:pt idx="13930">
                  <c:v>1353.5</c:v>
                </c:pt>
                <c:pt idx="13931">
                  <c:v>1353.599975585937</c:v>
                </c:pt>
                <c:pt idx="13932">
                  <c:v>1353.699951171875</c:v>
                </c:pt>
                <c:pt idx="13933">
                  <c:v>1353.799926757812</c:v>
                </c:pt>
                <c:pt idx="13934">
                  <c:v>1353.900024414062</c:v>
                </c:pt>
                <c:pt idx="13935">
                  <c:v>1354.0</c:v>
                </c:pt>
                <c:pt idx="13936">
                  <c:v>1354.099975585937</c:v>
                </c:pt>
                <c:pt idx="13937">
                  <c:v>1354.199951171875</c:v>
                </c:pt>
                <c:pt idx="13938">
                  <c:v>1354.299926757812</c:v>
                </c:pt>
                <c:pt idx="13939">
                  <c:v>1354.400024414062</c:v>
                </c:pt>
                <c:pt idx="13940">
                  <c:v>1354.5</c:v>
                </c:pt>
                <c:pt idx="13941">
                  <c:v>1354.599975585937</c:v>
                </c:pt>
                <c:pt idx="13942">
                  <c:v>1354.699951171875</c:v>
                </c:pt>
                <c:pt idx="13943">
                  <c:v>1354.799926757812</c:v>
                </c:pt>
                <c:pt idx="13944">
                  <c:v>1354.900024414062</c:v>
                </c:pt>
                <c:pt idx="13945">
                  <c:v>1355.0</c:v>
                </c:pt>
                <c:pt idx="13946">
                  <c:v>1355.099975585937</c:v>
                </c:pt>
                <c:pt idx="13947">
                  <c:v>1355.199951171875</c:v>
                </c:pt>
                <c:pt idx="13948">
                  <c:v>1355.299926757812</c:v>
                </c:pt>
                <c:pt idx="13949">
                  <c:v>1355.400024414062</c:v>
                </c:pt>
                <c:pt idx="13950">
                  <c:v>1355.5</c:v>
                </c:pt>
                <c:pt idx="13951">
                  <c:v>1355.599975585937</c:v>
                </c:pt>
                <c:pt idx="13952">
                  <c:v>1355.699951171875</c:v>
                </c:pt>
                <c:pt idx="13953">
                  <c:v>1355.799926757812</c:v>
                </c:pt>
                <c:pt idx="13954">
                  <c:v>1355.900024414062</c:v>
                </c:pt>
                <c:pt idx="13955">
                  <c:v>1356.0</c:v>
                </c:pt>
                <c:pt idx="13956">
                  <c:v>1356.099975585937</c:v>
                </c:pt>
                <c:pt idx="13957">
                  <c:v>1356.199951171875</c:v>
                </c:pt>
                <c:pt idx="13958">
                  <c:v>1356.299926757812</c:v>
                </c:pt>
                <c:pt idx="13959">
                  <c:v>1356.400024414062</c:v>
                </c:pt>
                <c:pt idx="13960">
                  <c:v>1356.5</c:v>
                </c:pt>
                <c:pt idx="13961">
                  <c:v>1356.599975585937</c:v>
                </c:pt>
                <c:pt idx="13962">
                  <c:v>1356.699951171875</c:v>
                </c:pt>
                <c:pt idx="13963">
                  <c:v>1356.799926757812</c:v>
                </c:pt>
                <c:pt idx="13964">
                  <c:v>1356.900024414062</c:v>
                </c:pt>
                <c:pt idx="13965">
                  <c:v>1357.0</c:v>
                </c:pt>
                <c:pt idx="13966">
                  <c:v>1357.099975585937</c:v>
                </c:pt>
                <c:pt idx="13967">
                  <c:v>1357.199951171875</c:v>
                </c:pt>
                <c:pt idx="13968">
                  <c:v>1357.299926757812</c:v>
                </c:pt>
                <c:pt idx="13969">
                  <c:v>1357.400024414062</c:v>
                </c:pt>
                <c:pt idx="13970">
                  <c:v>1357.5</c:v>
                </c:pt>
                <c:pt idx="13971">
                  <c:v>1357.599975585937</c:v>
                </c:pt>
                <c:pt idx="13972">
                  <c:v>1357.699951171875</c:v>
                </c:pt>
                <c:pt idx="13973">
                  <c:v>1357.799926757812</c:v>
                </c:pt>
                <c:pt idx="13974">
                  <c:v>1357.900024414062</c:v>
                </c:pt>
                <c:pt idx="13975">
                  <c:v>1358.0</c:v>
                </c:pt>
                <c:pt idx="13976">
                  <c:v>1358.099975585937</c:v>
                </c:pt>
                <c:pt idx="13977">
                  <c:v>1358.199951171875</c:v>
                </c:pt>
                <c:pt idx="13978">
                  <c:v>1358.299926757812</c:v>
                </c:pt>
                <c:pt idx="13979">
                  <c:v>1358.400024414062</c:v>
                </c:pt>
                <c:pt idx="13980">
                  <c:v>1358.5</c:v>
                </c:pt>
                <c:pt idx="13981">
                  <c:v>1358.599975585937</c:v>
                </c:pt>
                <c:pt idx="13982">
                  <c:v>1358.699951171875</c:v>
                </c:pt>
                <c:pt idx="13983">
                  <c:v>1358.799926757812</c:v>
                </c:pt>
                <c:pt idx="13984">
                  <c:v>1358.900024414062</c:v>
                </c:pt>
                <c:pt idx="13985">
                  <c:v>1359.0</c:v>
                </c:pt>
                <c:pt idx="13986">
                  <c:v>1359.099975585937</c:v>
                </c:pt>
                <c:pt idx="13987">
                  <c:v>1359.199951171875</c:v>
                </c:pt>
                <c:pt idx="13988">
                  <c:v>1359.299926757812</c:v>
                </c:pt>
                <c:pt idx="13989">
                  <c:v>1359.400024414062</c:v>
                </c:pt>
                <c:pt idx="13990">
                  <c:v>1359.5</c:v>
                </c:pt>
                <c:pt idx="13991">
                  <c:v>1359.599975585937</c:v>
                </c:pt>
                <c:pt idx="13992">
                  <c:v>1359.699951171875</c:v>
                </c:pt>
                <c:pt idx="13993">
                  <c:v>1359.799926757812</c:v>
                </c:pt>
                <c:pt idx="13994">
                  <c:v>1359.900024414062</c:v>
                </c:pt>
                <c:pt idx="13995">
                  <c:v>1360.0</c:v>
                </c:pt>
                <c:pt idx="13996">
                  <c:v>1360.099975585937</c:v>
                </c:pt>
                <c:pt idx="13997">
                  <c:v>1360.199951171875</c:v>
                </c:pt>
                <c:pt idx="13998">
                  <c:v>1360.299926757812</c:v>
                </c:pt>
                <c:pt idx="13999">
                  <c:v>1360.400024414062</c:v>
                </c:pt>
                <c:pt idx="14000">
                  <c:v>1360.5</c:v>
                </c:pt>
                <c:pt idx="14001">
                  <c:v>1360.599975585937</c:v>
                </c:pt>
                <c:pt idx="14002">
                  <c:v>1360.699951171875</c:v>
                </c:pt>
                <c:pt idx="14003">
                  <c:v>1360.799926757812</c:v>
                </c:pt>
                <c:pt idx="14004">
                  <c:v>1360.900024414062</c:v>
                </c:pt>
                <c:pt idx="14005">
                  <c:v>1361.0</c:v>
                </c:pt>
                <c:pt idx="14006">
                  <c:v>1361.099975585937</c:v>
                </c:pt>
                <c:pt idx="14007">
                  <c:v>1361.199951171875</c:v>
                </c:pt>
                <c:pt idx="14008">
                  <c:v>1361.299926757812</c:v>
                </c:pt>
                <c:pt idx="14009">
                  <c:v>1361.400024414062</c:v>
                </c:pt>
                <c:pt idx="14010">
                  <c:v>1361.5</c:v>
                </c:pt>
                <c:pt idx="14011">
                  <c:v>1361.599975585937</c:v>
                </c:pt>
                <c:pt idx="14012">
                  <c:v>1361.699951171875</c:v>
                </c:pt>
                <c:pt idx="14013">
                  <c:v>1361.799926757812</c:v>
                </c:pt>
                <c:pt idx="14014">
                  <c:v>1361.900024414062</c:v>
                </c:pt>
                <c:pt idx="14015">
                  <c:v>1362.0</c:v>
                </c:pt>
                <c:pt idx="14016">
                  <c:v>1362.099975585937</c:v>
                </c:pt>
                <c:pt idx="14017">
                  <c:v>1362.199951171875</c:v>
                </c:pt>
                <c:pt idx="14018">
                  <c:v>1362.299926757812</c:v>
                </c:pt>
                <c:pt idx="14019">
                  <c:v>1362.400024414062</c:v>
                </c:pt>
                <c:pt idx="14020">
                  <c:v>1362.5</c:v>
                </c:pt>
                <c:pt idx="14021">
                  <c:v>1362.599975585937</c:v>
                </c:pt>
                <c:pt idx="14022">
                  <c:v>1362.699951171875</c:v>
                </c:pt>
                <c:pt idx="14023">
                  <c:v>1362.799926757812</c:v>
                </c:pt>
                <c:pt idx="14024">
                  <c:v>1362.900024414062</c:v>
                </c:pt>
                <c:pt idx="14025">
                  <c:v>1363.0</c:v>
                </c:pt>
                <c:pt idx="14026">
                  <c:v>1363.099975585937</c:v>
                </c:pt>
                <c:pt idx="14027">
                  <c:v>1363.199951171875</c:v>
                </c:pt>
                <c:pt idx="14028">
                  <c:v>1363.299926757812</c:v>
                </c:pt>
                <c:pt idx="14029">
                  <c:v>1363.400024414062</c:v>
                </c:pt>
                <c:pt idx="14030">
                  <c:v>1363.5</c:v>
                </c:pt>
                <c:pt idx="14031">
                  <c:v>1363.599975585937</c:v>
                </c:pt>
                <c:pt idx="14032">
                  <c:v>1363.699951171875</c:v>
                </c:pt>
                <c:pt idx="14033">
                  <c:v>1363.799926757812</c:v>
                </c:pt>
                <c:pt idx="14034">
                  <c:v>1363.900024414062</c:v>
                </c:pt>
                <c:pt idx="14035">
                  <c:v>1364.0</c:v>
                </c:pt>
                <c:pt idx="14036">
                  <c:v>1364.099975585937</c:v>
                </c:pt>
                <c:pt idx="14037">
                  <c:v>1364.199951171875</c:v>
                </c:pt>
                <c:pt idx="14038">
                  <c:v>1364.299926757812</c:v>
                </c:pt>
                <c:pt idx="14039">
                  <c:v>1364.400024414062</c:v>
                </c:pt>
                <c:pt idx="14040">
                  <c:v>1364.5</c:v>
                </c:pt>
                <c:pt idx="14041">
                  <c:v>1364.599975585937</c:v>
                </c:pt>
                <c:pt idx="14042">
                  <c:v>1364.699951171875</c:v>
                </c:pt>
                <c:pt idx="14043">
                  <c:v>1364.799926757812</c:v>
                </c:pt>
                <c:pt idx="14044">
                  <c:v>1364.900024414062</c:v>
                </c:pt>
                <c:pt idx="14045">
                  <c:v>1365.0</c:v>
                </c:pt>
                <c:pt idx="14046">
                  <c:v>1365.099975585937</c:v>
                </c:pt>
                <c:pt idx="14047">
                  <c:v>1365.199951171875</c:v>
                </c:pt>
                <c:pt idx="14048">
                  <c:v>1365.299926757812</c:v>
                </c:pt>
                <c:pt idx="14049">
                  <c:v>1365.400024414062</c:v>
                </c:pt>
                <c:pt idx="14050">
                  <c:v>1365.5</c:v>
                </c:pt>
                <c:pt idx="14051">
                  <c:v>1365.599975585937</c:v>
                </c:pt>
                <c:pt idx="14052">
                  <c:v>1365.699951171875</c:v>
                </c:pt>
                <c:pt idx="14053">
                  <c:v>1365.799926757812</c:v>
                </c:pt>
                <c:pt idx="14054">
                  <c:v>1365.900024414062</c:v>
                </c:pt>
                <c:pt idx="14055">
                  <c:v>1366.0</c:v>
                </c:pt>
                <c:pt idx="14056">
                  <c:v>1366.099975585937</c:v>
                </c:pt>
                <c:pt idx="14057">
                  <c:v>1366.199951171875</c:v>
                </c:pt>
                <c:pt idx="14058">
                  <c:v>1366.299926757812</c:v>
                </c:pt>
                <c:pt idx="14059">
                  <c:v>1366.400024414062</c:v>
                </c:pt>
                <c:pt idx="14060">
                  <c:v>1366.5</c:v>
                </c:pt>
                <c:pt idx="14061">
                  <c:v>1366.599975585937</c:v>
                </c:pt>
                <c:pt idx="14062">
                  <c:v>1366.699951171875</c:v>
                </c:pt>
                <c:pt idx="14063">
                  <c:v>1366.799926757812</c:v>
                </c:pt>
                <c:pt idx="14064">
                  <c:v>1366.900024414062</c:v>
                </c:pt>
                <c:pt idx="14065">
                  <c:v>1367.0</c:v>
                </c:pt>
                <c:pt idx="14066">
                  <c:v>1367.099975585937</c:v>
                </c:pt>
                <c:pt idx="14067">
                  <c:v>1367.199951171875</c:v>
                </c:pt>
                <c:pt idx="14068">
                  <c:v>1367.299926757812</c:v>
                </c:pt>
                <c:pt idx="14069">
                  <c:v>1367.400024414062</c:v>
                </c:pt>
                <c:pt idx="14070">
                  <c:v>1367.5</c:v>
                </c:pt>
                <c:pt idx="14071">
                  <c:v>1367.599975585937</c:v>
                </c:pt>
                <c:pt idx="14072">
                  <c:v>1367.699951171875</c:v>
                </c:pt>
                <c:pt idx="14073">
                  <c:v>1367.799926757812</c:v>
                </c:pt>
                <c:pt idx="14074">
                  <c:v>1367.900024414062</c:v>
                </c:pt>
                <c:pt idx="14075">
                  <c:v>1368.0</c:v>
                </c:pt>
                <c:pt idx="14076">
                  <c:v>1368.099975585937</c:v>
                </c:pt>
                <c:pt idx="14077">
                  <c:v>1368.199951171875</c:v>
                </c:pt>
                <c:pt idx="14078">
                  <c:v>1368.299926757812</c:v>
                </c:pt>
                <c:pt idx="14079">
                  <c:v>1368.400024414062</c:v>
                </c:pt>
                <c:pt idx="14080">
                  <c:v>1368.5</c:v>
                </c:pt>
                <c:pt idx="14081">
                  <c:v>1368.599975585937</c:v>
                </c:pt>
                <c:pt idx="14082">
                  <c:v>1368.699951171875</c:v>
                </c:pt>
                <c:pt idx="14083">
                  <c:v>1368.799926757812</c:v>
                </c:pt>
                <c:pt idx="14084">
                  <c:v>1368.900024414062</c:v>
                </c:pt>
                <c:pt idx="14085">
                  <c:v>1369.0</c:v>
                </c:pt>
                <c:pt idx="14086">
                  <c:v>1369.099975585937</c:v>
                </c:pt>
                <c:pt idx="14087">
                  <c:v>1369.199951171875</c:v>
                </c:pt>
                <c:pt idx="14088">
                  <c:v>1369.299926757812</c:v>
                </c:pt>
                <c:pt idx="14089">
                  <c:v>1369.400024414062</c:v>
                </c:pt>
                <c:pt idx="14090">
                  <c:v>1369.5</c:v>
                </c:pt>
                <c:pt idx="14091">
                  <c:v>1369.599975585937</c:v>
                </c:pt>
                <c:pt idx="14092">
                  <c:v>1369.699951171875</c:v>
                </c:pt>
                <c:pt idx="14093">
                  <c:v>1369.799926757812</c:v>
                </c:pt>
                <c:pt idx="14094">
                  <c:v>1369.900024414062</c:v>
                </c:pt>
                <c:pt idx="14095">
                  <c:v>1370.0</c:v>
                </c:pt>
                <c:pt idx="14096">
                  <c:v>1370.099975585937</c:v>
                </c:pt>
                <c:pt idx="14097">
                  <c:v>1370.199951171875</c:v>
                </c:pt>
                <c:pt idx="14098">
                  <c:v>1370.299926757812</c:v>
                </c:pt>
                <c:pt idx="14099">
                  <c:v>1370.400024414062</c:v>
                </c:pt>
                <c:pt idx="14100">
                  <c:v>1370.5</c:v>
                </c:pt>
                <c:pt idx="14101">
                  <c:v>1370.599975585937</c:v>
                </c:pt>
                <c:pt idx="14102">
                  <c:v>1370.699951171875</c:v>
                </c:pt>
                <c:pt idx="14103">
                  <c:v>1370.799926757812</c:v>
                </c:pt>
                <c:pt idx="14104">
                  <c:v>1370.900024414062</c:v>
                </c:pt>
                <c:pt idx="14105">
                  <c:v>1371.0</c:v>
                </c:pt>
                <c:pt idx="14106">
                  <c:v>1371.099975585937</c:v>
                </c:pt>
                <c:pt idx="14107">
                  <c:v>1371.199951171875</c:v>
                </c:pt>
                <c:pt idx="14108">
                  <c:v>1371.299926757812</c:v>
                </c:pt>
                <c:pt idx="14109">
                  <c:v>1371.400024414062</c:v>
                </c:pt>
                <c:pt idx="14110">
                  <c:v>1371.5</c:v>
                </c:pt>
                <c:pt idx="14111">
                  <c:v>1371.599975585937</c:v>
                </c:pt>
                <c:pt idx="14112">
                  <c:v>1371.699951171875</c:v>
                </c:pt>
                <c:pt idx="14113">
                  <c:v>1371.799926757812</c:v>
                </c:pt>
                <c:pt idx="14114">
                  <c:v>1371.900024414062</c:v>
                </c:pt>
                <c:pt idx="14115">
                  <c:v>1372.0</c:v>
                </c:pt>
                <c:pt idx="14116">
                  <c:v>1372.099975585937</c:v>
                </c:pt>
                <c:pt idx="14117">
                  <c:v>1372.199951171875</c:v>
                </c:pt>
                <c:pt idx="14118">
                  <c:v>1372.299926757812</c:v>
                </c:pt>
                <c:pt idx="14119">
                  <c:v>1372.400024414062</c:v>
                </c:pt>
                <c:pt idx="14120">
                  <c:v>1372.5</c:v>
                </c:pt>
                <c:pt idx="14121">
                  <c:v>1372.599975585937</c:v>
                </c:pt>
                <c:pt idx="14122">
                  <c:v>1372.699951171875</c:v>
                </c:pt>
                <c:pt idx="14123">
                  <c:v>1372.799926757812</c:v>
                </c:pt>
                <c:pt idx="14124">
                  <c:v>1372.900024414062</c:v>
                </c:pt>
                <c:pt idx="14125">
                  <c:v>1373.0</c:v>
                </c:pt>
                <c:pt idx="14126">
                  <c:v>1373.099975585937</c:v>
                </c:pt>
                <c:pt idx="14127">
                  <c:v>1373.199951171875</c:v>
                </c:pt>
                <c:pt idx="14128">
                  <c:v>1373.299926757812</c:v>
                </c:pt>
                <c:pt idx="14129">
                  <c:v>1373.400024414062</c:v>
                </c:pt>
                <c:pt idx="14130">
                  <c:v>1373.5</c:v>
                </c:pt>
                <c:pt idx="14131">
                  <c:v>1373.599975585937</c:v>
                </c:pt>
                <c:pt idx="14132">
                  <c:v>1373.699951171875</c:v>
                </c:pt>
                <c:pt idx="14133">
                  <c:v>1373.799926757812</c:v>
                </c:pt>
                <c:pt idx="14134">
                  <c:v>1373.900024414062</c:v>
                </c:pt>
                <c:pt idx="14135">
                  <c:v>1374.0</c:v>
                </c:pt>
                <c:pt idx="14136">
                  <c:v>1374.099975585937</c:v>
                </c:pt>
                <c:pt idx="14137">
                  <c:v>1374.199951171875</c:v>
                </c:pt>
                <c:pt idx="14138">
                  <c:v>1374.299926757812</c:v>
                </c:pt>
                <c:pt idx="14139">
                  <c:v>1374.400024414062</c:v>
                </c:pt>
                <c:pt idx="14140">
                  <c:v>1374.5</c:v>
                </c:pt>
                <c:pt idx="14141">
                  <c:v>1374.599975585937</c:v>
                </c:pt>
                <c:pt idx="14142">
                  <c:v>1374.699951171875</c:v>
                </c:pt>
                <c:pt idx="14143">
                  <c:v>1374.799926757812</c:v>
                </c:pt>
                <c:pt idx="14144">
                  <c:v>1374.900024414062</c:v>
                </c:pt>
                <c:pt idx="14145">
                  <c:v>1375.0</c:v>
                </c:pt>
                <c:pt idx="14146">
                  <c:v>1375.099975585937</c:v>
                </c:pt>
                <c:pt idx="14147">
                  <c:v>1375.199951171875</c:v>
                </c:pt>
                <c:pt idx="14148">
                  <c:v>1375.299926757812</c:v>
                </c:pt>
                <c:pt idx="14149">
                  <c:v>1375.400024414062</c:v>
                </c:pt>
                <c:pt idx="14150">
                  <c:v>1375.5</c:v>
                </c:pt>
                <c:pt idx="14151">
                  <c:v>1375.599975585937</c:v>
                </c:pt>
                <c:pt idx="14152">
                  <c:v>1375.699951171875</c:v>
                </c:pt>
                <c:pt idx="14153">
                  <c:v>1375.799926757812</c:v>
                </c:pt>
                <c:pt idx="14154">
                  <c:v>1375.900024414062</c:v>
                </c:pt>
                <c:pt idx="14155">
                  <c:v>1376.0</c:v>
                </c:pt>
                <c:pt idx="14156">
                  <c:v>1376.099975585937</c:v>
                </c:pt>
                <c:pt idx="14157">
                  <c:v>1376.199951171875</c:v>
                </c:pt>
                <c:pt idx="14158">
                  <c:v>1376.299926757812</c:v>
                </c:pt>
                <c:pt idx="14159">
                  <c:v>1376.400024414062</c:v>
                </c:pt>
                <c:pt idx="14160">
                  <c:v>1376.5</c:v>
                </c:pt>
                <c:pt idx="14161">
                  <c:v>1376.599975585937</c:v>
                </c:pt>
                <c:pt idx="14162">
                  <c:v>1376.699951171875</c:v>
                </c:pt>
                <c:pt idx="14163">
                  <c:v>1376.799926757812</c:v>
                </c:pt>
                <c:pt idx="14164">
                  <c:v>1376.900024414062</c:v>
                </c:pt>
                <c:pt idx="14165">
                  <c:v>1377.0</c:v>
                </c:pt>
                <c:pt idx="14166">
                  <c:v>1377.099975585937</c:v>
                </c:pt>
                <c:pt idx="14167">
                  <c:v>1377.199951171875</c:v>
                </c:pt>
                <c:pt idx="14168">
                  <c:v>1377.299926757812</c:v>
                </c:pt>
                <c:pt idx="14169">
                  <c:v>1377.400024414062</c:v>
                </c:pt>
                <c:pt idx="14170">
                  <c:v>1377.5</c:v>
                </c:pt>
                <c:pt idx="14171">
                  <c:v>1377.599975585937</c:v>
                </c:pt>
                <c:pt idx="14172">
                  <c:v>1377.699951171875</c:v>
                </c:pt>
                <c:pt idx="14173">
                  <c:v>1377.799926757812</c:v>
                </c:pt>
                <c:pt idx="14174">
                  <c:v>1377.900024414062</c:v>
                </c:pt>
                <c:pt idx="14175">
                  <c:v>1378.0</c:v>
                </c:pt>
                <c:pt idx="14176">
                  <c:v>1378.099975585937</c:v>
                </c:pt>
                <c:pt idx="14177">
                  <c:v>1378.199951171875</c:v>
                </c:pt>
                <c:pt idx="14178">
                  <c:v>1378.299926757812</c:v>
                </c:pt>
                <c:pt idx="14179">
                  <c:v>1378.400024414062</c:v>
                </c:pt>
                <c:pt idx="14180">
                  <c:v>1378.5</c:v>
                </c:pt>
                <c:pt idx="14181">
                  <c:v>1378.599975585937</c:v>
                </c:pt>
                <c:pt idx="14182">
                  <c:v>1378.699951171875</c:v>
                </c:pt>
                <c:pt idx="14183">
                  <c:v>1378.799926757812</c:v>
                </c:pt>
                <c:pt idx="14184">
                  <c:v>1378.900024414062</c:v>
                </c:pt>
                <c:pt idx="14185">
                  <c:v>1379.0</c:v>
                </c:pt>
                <c:pt idx="14186">
                  <c:v>1379.099975585937</c:v>
                </c:pt>
                <c:pt idx="14187">
                  <c:v>1379.199951171875</c:v>
                </c:pt>
                <c:pt idx="14188">
                  <c:v>1379.299926757812</c:v>
                </c:pt>
                <c:pt idx="14189">
                  <c:v>1379.400024414062</c:v>
                </c:pt>
                <c:pt idx="14190">
                  <c:v>1379.5</c:v>
                </c:pt>
                <c:pt idx="14191">
                  <c:v>1379.599975585937</c:v>
                </c:pt>
                <c:pt idx="14192">
                  <c:v>1379.699951171875</c:v>
                </c:pt>
                <c:pt idx="14193">
                  <c:v>1379.799926757812</c:v>
                </c:pt>
                <c:pt idx="14194">
                  <c:v>1379.900024414062</c:v>
                </c:pt>
                <c:pt idx="14195">
                  <c:v>1380.0</c:v>
                </c:pt>
                <c:pt idx="14196">
                  <c:v>1380.099975585937</c:v>
                </c:pt>
                <c:pt idx="14197">
                  <c:v>1380.199951171875</c:v>
                </c:pt>
                <c:pt idx="14198">
                  <c:v>1380.299926757812</c:v>
                </c:pt>
                <c:pt idx="14199">
                  <c:v>1380.400024414062</c:v>
                </c:pt>
                <c:pt idx="14200">
                  <c:v>1380.5</c:v>
                </c:pt>
                <c:pt idx="14201">
                  <c:v>1380.599975585937</c:v>
                </c:pt>
                <c:pt idx="14202">
                  <c:v>1380.699951171875</c:v>
                </c:pt>
                <c:pt idx="14203">
                  <c:v>1380.799926757812</c:v>
                </c:pt>
                <c:pt idx="14204">
                  <c:v>1380.900024414062</c:v>
                </c:pt>
                <c:pt idx="14205">
                  <c:v>1381.0</c:v>
                </c:pt>
                <c:pt idx="14206">
                  <c:v>1381.099975585937</c:v>
                </c:pt>
                <c:pt idx="14207">
                  <c:v>1381.199951171875</c:v>
                </c:pt>
                <c:pt idx="14208">
                  <c:v>1381.299926757812</c:v>
                </c:pt>
                <c:pt idx="14209">
                  <c:v>1381.400024414062</c:v>
                </c:pt>
                <c:pt idx="14210">
                  <c:v>1381.5</c:v>
                </c:pt>
                <c:pt idx="14211">
                  <c:v>1381.599975585937</c:v>
                </c:pt>
                <c:pt idx="14212">
                  <c:v>1381.699951171875</c:v>
                </c:pt>
                <c:pt idx="14213">
                  <c:v>1381.799926757812</c:v>
                </c:pt>
                <c:pt idx="14214">
                  <c:v>1381.900024414062</c:v>
                </c:pt>
                <c:pt idx="14215">
                  <c:v>1382.0</c:v>
                </c:pt>
                <c:pt idx="14216">
                  <c:v>1382.099975585937</c:v>
                </c:pt>
                <c:pt idx="14217">
                  <c:v>1382.199951171875</c:v>
                </c:pt>
                <c:pt idx="14218">
                  <c:v>1382.299926757812</c:v>
                </c:pt>
                <c:pt idx="14219">
                  <c:v>1382.400024414062</c:v>
                </c:pt>
                <c:pt idx="14220">
                  <c:v>1382.5</c:v>
                </c:pt>
                <c:pt idx="14221">
                  <c:v>1382.599975585937</c:v>
                </c:pt>
                <c:pt idx="14222">
                  <c:v>1382.699951171875</c:v>
                </c:pt>
                <c:pt idx="14223">
                  <c:v>1382.799926757812</c:v>
                </c:pt>
                <c:pt idx="14224">
                  <c:v>1382.900024414062</c:v>
                </c:pt>
                <c:pt idx="14225">
                  <c:v>1383.0</c:v>
                </c:pt>
                <c:pt idx="14226">
                  <c:v>1383.099975585937</c:v>
                </c:pt>
                <c:pt idx="14227">
                  <c:v>1383.199951171875</c:v>
                </c:pt>
                <c:pt idx="14228">
                  <c:v>1383.299926757812</c:v>
                </c:pt>
                <c:pt idx="14229">
                  <c:v>1383.400024414062</c:v>
                </c:pt>
                <c:pt idx="14230">
                  <c:v>1383.5</c:v>
                </c:pt>
                <c:pt idx="14231">
                  <c:v>1383.599975585937</c:v>
                </c:pt>
                <c:pt idx="14232">
                  <c:v>1383.699951171875</c:v>
                </c:pt>
                <c:pt idx="14233">
                  <c:v>1383.799926757812</c:v>
                </c:pt>
                <c:pt idx="14234">
                  <c:v>1383.900024414062</c:v>
                </c:pt>
                <c:pt idx="14235">
                  <c:v>1384.0</c:v>
                </c:pt>
                <c:pt idx="14236">
                  <c:v>1384.099975585937</c:v>
                </c:pt>
                <c:pt idx="14237">
                  <c:v>1384.199951171875</c:v>
                </c:pt>
                <c:pt idx="14238">
                  <c:v>1384.299926757812</c:v>
                </c:pt>
                <c:pt idx="14239">
                  <c:v>1384.400024414062</c:v>
                </c:pt>
                <c:pt idx="14240">
                  <c:v>1384.5</c:v>
                </c:pt>
                <c:pt idx="14241">
                  <c:v>1384.599975585937</c:v>
                </c:pt>
                <c:pt idx="14242">
                  <c:v>1384.699951171875</c:v>
                </c:pt>
                <c:pt idx="14243">
                  <c:v>1384.799926757812</c:v>
                </c:pt>
                <c:pt idx="14244">
                  <c:v>1384.900024414062</c:v>
                </c:pt>
                <c:pt idx="14245">
                  <c:v>1385.0</c:v>
                </c:pt>
                <c:pt idx="14246">
                  <c:v>1385.099975585937</c:v>
                </c:pt>
                <c:pt idx="14247">
                  <c:v>1385.199951171875</c:v>
                </c:pt>
                <c:pt idx="14248">
                  <c:v>1385.299926757812</c:v>
                </c:pt>
                <c:pt idx="14249">
                  <c:v>1385.400024414062</c:v>
                </c:pt>
                <c:pt idx="14250">
                  <c:v>1385.5</c:v>
                </c:pt>
                <c:pt idx="14251">
                  <c:v>1385.599975585937</c:v>
                </c:pt>
                <c:pt idx="14252">
                  <c:v>1385.699951171875</c:v>
                </c:pt>
                <c:pt idx="14253">
                  <c:v>1385.799926757812</c:v>
                </c:pt>
                <c:pt idx="14254">
                  <c:v>1385.900024414062</c:v>
                </c:pt>
                <c:pt idx="14255">
                  <c:v>1386.0</c:v>
                </c:pt>
                <c:pt idx="14256">
                  <c:v>1386.099975585937</c:v>
                </c:pt>
                <c:pt idx="14257">
                  <c:v>1386.199951171875</c:v>
                </c:pt>
                <c:pt idx="14258">
                  <c:v>1386.299926757812</c:v>
                </c:pt>
                <c:pt idx="14259">
                  <c:v>1386.400024414062</c:v>
                </c:pt>
                <c:pt idx="14260">
                  <c:v>1386.5</c:v>
                </c:pt>
                <c:pt idx="14261">
                  <c:v>1386.599975585937</c:v>
                </c:pt>
                <c:pt idx="14262">
                  <c:v>1386.699951171875</c:v>
                </c:pt>
                <c:pt idx="14263">
                  <c:v>1386.799926757812</c:v>
                </c:pt>
                <c:pt idx="14264">
                  <c:v>1386.900024414062</c:v>
                </c:pt>
                <c:pt idx="14265">
                  <c:v>1387.0</c:v>
                </c:pt>
                <c:pt idx="14266">
                  <c:v>1387.099975585937</c:v>
                </c:pt>
                <c:pt idx="14267">
                  <c:v>1387.199951171875</c:v>
                </c:pt>
                <c:pt idx="14268">
                  <c:v>1387.299926757812</c:v>
                </c:pt>
                <c:pt idx="14269">
                  <c:v>1387.400024414062</c:v>
                </c:pt>
                <c:pt idx="14270">
                  <c:v>1387.5</c:v>
                </c:pt>
                <c:pt idx="14271">
                  <c:v>1387.599975585937</c:v>
                </c:pt>
                <c:pt idx="14272">
                  <c:v>1387.699951171875</c:v>
                </c:pt>
                <c:pt idx="14273">
                  <c:v>1387.799926757812</c:v>
                </c:pt>
                <c:pt idx="14274">
                  <c:v>1387.900024414062</c:v>
                </c:pt>
                <c:pt idx="14275">
                  <c:v>1388.0</c:v>
                </c:pt>
                <c:pt idx="14276">
                  <c:v>1388.099975585937</c:v>
                </c:pt>
                <c:pt idx="14277">
                  <c:v>1388.199951171875</c:v>
                </c:pt>
                <c:pt idx="14278">
                  <c:v>1388.299926757812</c:v>
                </c:pt>
                <c:pt idx="14279">
                  <c:v>1388.400024414062</c:v>
                </c:pt>
                <c:pt idx="14280">
                  <c:v>1388.5</c:v>
                </c:pt>
                <c:pt idx="14281">
                  <c:v>1388.599975585937</c:v>
                </c:pt>
                <c:pt idx="14282">
                  <c:v>1388.699951171875</c:v>
                </c:pt>
                <c:pt idx="14283">
                  <c:v>1388.799926757812</c:v>
                </c:pt>
                <c:pt idx="14284">
                  <c:v>1388.900024414062</c:v>
                </c:pt>
                <c:pt idx="14285">
                  <c:v>1389.0</c:v>
                </c:pt>
                <c:pt idx="14286">
                  <c:v>1389.099975585937</c:v>
                </c:pt>
                <c:pt idx="14287">
                  <c:v>1389.199951171875</c:v>
                </c:pt>
                <c:pt idx="14288">
                  <c:v>1389.299926757812</c:v>
                </c:pt>
                <c:pt idx="14289">
                  <c:v>1389.400024414062</c:v>
                </c:pt>
                <c:pt idx="14290">
                  <c:v>1389.5</c:v>
                </c:pt>
                <c:pt idx="14291">
                  <c:v>1389.599975585937</c:v>
                </c:pt>
                <c:pt idx="14292">
                  <c:v>1389.699951171875</c:v>
                </c:pt>
                <c:pt idx="14293">
                  <c:v>1389.799926757812</c:v>
                </c:pt>
                <c:pt idx="14294">
                  <c:v>1389.900024414062</c:v>
                </c:pt>
                <c:pt idx="14295">
                  <c:v>1390.0</c:v>
                </c:pt>
                <c:pt idx="14296">
                  <c:v>1390.099975585937</c:v>
                </c:pt>
                <c:pt idx="14297">
                  <c:v>1390.199951171875</c:v>
                </c:pt>
                <c:pt idx="14298">
                  <c:v>1390.299926757812</c:v>
                </c:pt>
                <c:pt idx="14299">
                  <c:v>1390.400024414062</c:v>
                </c:pt>
                <c:pt idx="14300">
                  <c:v>1390.5</c:v>
                </c:pt>
                <c:pt idx="14301">
                  <c:v>1390.599975585937</c:v>
                </c:pt>
                <c:pt idx="14302">
                  <c:v>1390.699951171875</c:v>
                </c:pt>
                <c:pt idx="14303">
                  <c:v>1390.799926757812</c:v>
                </c:pt>
                <c:pt idx="14304">
                  <c:v>1390.900024414062</c:v>
                </c:pt>
                <c:pt idx="14305">
                  <c:v>1391.0</c:v>
                </c:pt>
                <c:pt idx="14306">
                  <c:v>1391.099975585937</c:v>
                </c:pt>
                <c:pt idx="14307">
                  <c:v>1391.199951171875</c:v>
                </c:pt>
                <c:pt idx="14308">
                  <c:v>1391.299926757812</c:v>
                </c:pt>
                <c:pt idx="14309">
                  <c:v>1391.400024414062</c:v>
                </c:pt>
                <c:pt idx="14310">
                  <c:v>1391.5</c:v>
                </c:pt>
                <c:pt idx="14311">
                  <c:v>1391.599975585937</c:v>
                </c:pt>
                <c:pt idx="14312">
                  <c:v>1391.699951171875</c:v>
                </c:pt>
                <c:pt idx="14313">
                  <c:v>1391.799926757812</c:v>
                </c:pt>
                <c:pt idx="14314">
                  <c:v>1391.900024414062</c:v>
                </c:pt>
                <c:pt idx="14315">
                  <c:v>1392.0</c:v>
                </c:pt>
                <c:pt idx="14316">
                  <c:v>1392.099975585937</c:v>
                </c:pt>
                <c:pt idx="14317">
                  <c:v>1392.199951171875</c:v>
                </c:pt>
                <c:pt idx="14318">
                  <c:v>1392.299926757812</c:v>
                </c:pt>
                <c:pt idx="14319">
                  <c:v>1392.400024414062</c:v>
                </c:pt>
                <c:pt idx="14320">
                  <c:v>1392.5</c:v>
                </c:pt>
                <c:pt idx="14321">
                  <c:v>1392.599975585937</c:v>
                </c:pt>
                <c:pt idx="14322">
                  <c:v>1392.699951171875</c:v>
                </c:pt>
                <c:pt idx="14323">
                  <c:v>1392.799926757812</c:v>
                </c:pt>
                <c:pt idx="14324">
                  <c:v>1392.900024414062</c:v>
                </c:pt>
                <c:pt idx="14325">
                  <c:v>1393.0</c:v>
                </c:pt>
                <c:pt idx="14326">
                  <c:v>1393.099975585937</c:v>
                </c:pt>
                <c:pt idx="14327">
                  <c:v>1393.199951171875</c:v>
                </c:pt>
                <c:pt idx="14328">
                  <c:v>1393.299926757812</c:v>
                </c:pt>
                <c:pt idx="14329">
                  <c:v>1393.400024414062</c:v>
                </c:pt>
                <c:pt idx="14330">
                  <c:v>1393.5</c:v>
                </c:pt>
                <c:pt idx="14331">
                  <c:v>1393.599975585937</c:v>
                </c:pt>
                <c:pt idx="14332">
                  <c:v>1393.699951171875</c:v>
                </c:pt>
                <c:pt idx="14333">
                  <c:v>1393.799926757812</c:v>
                </c:pt>
                <c:pt idx="14334">
                  <c:v>1393.900024414062</c:v>
                </c:pt>
                <c:pt idx="14335">
                  <c:v>1394.0</c:v>
                </c:pt>
                <c:pt idx="14336">
                  <c:v>1394.099975585937</c:v>
                </c:pt>
                <c:pt idx="14337">
                  <c:v>1394.199951171875</c:v>
                </c:pt>
                <c:pt idx="14338">
                  <c:v>1394.299926757812</c:v>
                </c:pt>
                <c:pt idx="14339">
                  <c:v>1394.400024414062</c:v>
                </c:pt>
                <c:pt idx="14340">
                  <c:v>1394.5</c:v>
                </c:pt>
                <c:pt idx="14341">
                  <c:v>1394.599975585937</c:v>
                </c:pt>
                <c:pt idx="14342">
                  <c:v>1394.699951171875</c:v>
                </c:pt>
                <c:pt idx="14343">
                  <c:v>1394.799926757812</c:v>
                </c:pt>
                <c:pt idx="14344">
                  <c:v>1394.900024414062</c:v>
                </c:pt>
                <c:pt idx="14345">
                  <c:v>1395.0</c:v>
                </c:pt>
                <c:pt idx="14346">
                  <c:v>1395.099975585937</c:v>
                </c:pt>
                <c:pt idx="14347">
                  <c:v>1395.199951171875</c:v>
                </c:pt>
                <c:pt idx="14348">
                  <c:v>1395.299926757812</c:v>
                </c:pt>
                <c:pt idx="14349">
                  <c:v>1395.400024414062</c:v>
                </c:pt>
                <c:pt idx="14350">
                  <c:v>1395.5</c:v>
                </c:pt>
                <c:pt idx="14351">
                  <c:v>1395.599975585937</c:v>
                </c:pt>
                <c:pt idx="14352">
                  <c:v>1395.699951171875</c:v>
                </c:pt>
                <c:pt idx="14353">
                  <c:v>1395.799926757812</c:v>
                </c:pt>
                <c:pt idx="14354">
                  <c:v>1395.900024414062</c:v>
                </c:pt>
                <c:pt idx="14355">
                  <c:v>1396.0</c:v>
                </c:pt>
                <c:pt idx="14356">
                  <c:v>1396.099975585937</c:v>
                </c:pt>
                <c:pt idx="14357">
                  <c:v>1396.199951171875</c:v>
                </c:pt>
                <c:pt idx="14358">
                  <c:v>1396.299926757812</c:v>
                </c:pt>
                <c:pt idx="14359">
                  <c:v>1396.400024414062</c:v>
                </c:pt>
                <c:pt idx="14360">
                  <c:v>1396.5</c:v>
                </c:pt>
                <c:pt idx="14361">
                  <c:v>1396.599975585937</c:v>
                </c:pt>
                <c:pt idx="14362">
                  <c:v>1396.699951171875</c:v>
                </c:pt>
                <c:pt idx="14363">
                  <c:v>1396.799926757812</c:v>
                </c:pt>
                <c:pt idx="14364">
                  <c:v>1396.900024414062</c:v>
                </c:pt>
                <c:pt idx="14365">
                  <c:v>1397.0</c:v>
                </c:pt>
                <c:pt idx="14366">
                  <c:v>1397.099975585937</c:v>
                </c:pt>
                <c:pt idx="14367">
                  <c:v>1397.199951171875</c:v>
                </c:pt>
                <c:pt idx="14368">
                  <c:v>1397.299926757812</c:v>
                </c:pt>
                <c:pt idx="14369">
                  <c:v>1397.400024414062</c:v>
                </c:pt>
                <c:pt idx="14370">
                  <c:v>1397.5</c:v>
                </c:pt>
                <c:pt idx="14371">
                  <c:v>1397.599975585937</c:v>
                </c:pt>
                <c:pt idx="14372">
                  <c:v>1397.699951171875</c:v>
                </c:pt>
                <c:pt idx="14373">
                  <c:v>1397.799926757812</c:v>
                </c:pt>
                <c:pt idx="14374">
                  <c:v>1397.900024414062</c:v>
                </c:pt>
                <c:pt idx="14375">
                  <c:v>1398.0</c:v>
                </c:pt>
                <c:pt idx="14376">
                  <c:v>1398.099975585937</c:v>
                </c:pt>
                <c:pt idx="14377">
                  <c:v>1398.199951171875</c:v>
                </c:pt>
                <c:pt idx="14378">
                  <c:v>1398.299926757812</c:v>
                </c:pt>
                <c:pt idx="14379">
                  <c:v>1398.400024414062</c:v>
                </c:pt>
                <c:pt idx="14380">
                  <c:v>1398.5</c:v>
                </c:pt>
                <c:pt idx="14381">
                  <c:v>1398.599975585937</c:v>
                </c:pt>
                <c:pt idx="14382">
                  <c:v>1398.699951171875</c:v>
                </c:pt>
                <c:pt idx="14383">
                  <c:v>1398.799926757812</c:v>
                </c:pt>
                <c:pt idx="14384">
                  <c:v>1398.900024414062</c:v>
                </c:pt>
                <c:pt idx="14385">
                  <c:v>1399.0</c:v>
                </c:pt>
                <c:pt idx="14386">
                  <c:v>1399.099975585937</c:v>
                </c:pt>
                <c:pt idx="14387">
                  <c:v>1399.199951171875</c:v>
                </c:pt>
                <c:pt idx="14388">
                  <c:v>1399.299926757812</c:v>
                </c:pt>
                <c:pt idx="14389">
                  <c:v>1399.400024414062</c:v>
                </c:pt>
                <c:pt idx="14390">
                  <c:v>1399.5</c:v>
                </c:pt>
                <c:pt idx="14391">
                  <c:v>1399.599975585937</c:v>
                </c:pt>
                <c:pt idx="14392">
                  <c:v>1399.699951171875</c:v>
                </c:pt>
                <c:pt idx="14393">
                  <c:v>1399.799926757812</c:v>
                </c:pt>
                <c:pt idx="14394">
                  <c:v>1399.900024414062</c:v>
                </c:pt>
                <c:pt idx="14395">
                  <c:v>1400.0</c:v>
                </c:pt>
                <c:pt idx="14396">
                  <c:v>1400.099975585937</c:v>
                </c:pt>
                <c:pt idx="14397">
                  <c:v>1400.199951171875</c:v>
                </c:pt>
                <c:pt idx="14398">
                  <c:v>1400.299926757812</c:v>
                </c:pt>
                <c:pt idx="14399">
                  <c:v>1400.400024414062</c:v>
                </c:pt>
                <c:pt idx="14400">
                  <c:v>1400.5</c:v>
                </c:pt>
                <c:pt idx="14401">
                  <c:v>1400.599975585937</c:v>
                </c:pt>
                <c:pt idx="14402">
                  <c:v>1400.699951171875</c:v>
                </c:pt>
                <c:pt idx="14403">
                  <c:v>1400.799926757812</c:v>
                </c:pt>
                <c:pt idx="14404">
                  <c:v>1400.900024414062</c:v>
                </c:pt>
                <c:pt idx="14405">
                  <c:v>1401.0</c:v>
                </c:pt>
                <c:pt idx="14406">
                  <c:v>1401.099975585937</c:v>
                </c:pt>
                <c:pt idx="14407">
                  <c:v>1401.199951171875</c:v>
                </c:pt>
                <c:pt idx="14408">
                  <c:v>1401.299926757812</c:v>
                </c:pt>
                <c:pt idx="14409">
                  <c:v>1401.400024414062</c:v>
                </c:pt>
                <c:pt idx="14410">
                  <c:v>1401.5</c:v>
                </c:pt>
                <c:pt idx="14411">
                  <c:v>1401.599975585937</c:v>
                </c:pt>
                <c:pt idx="14412">
                  <c:v>1401.699951171875</c:v>
                </c:pt>
                <c:pt idx="14413">
                  <c:v>1401.799926757812</c:v>
                </c:pt>
                <c:pt idx="14414">
                  <c:v>1401.900024414062</c:v>
                </c:pt>
                <c:pt idx="14415">
                  <c:v>1402.0</c:v>
                </c:pt>
                <c:pt idx="14416">
                  <c:v>1402.099975585937</c:v>
                </c:pt>
                <c:pt idx="14417">
                  <c:v>1402.199951171875</c:v>
                </c:pt>
                <c:pt idx="14418">
                  <c:v>1402.299926757812</c:v>
                </c:pt>
                <c:pt idx="14419">
                  <c:v>1402.400024414062</c:v>
                </c:pt>
                <c:pt idx="14420">
                  <c:v>1402.5</c:v>
                </c:pt>
                <c:pt idx="14421">
                  <c:v>1402.599975585937</c:v>
                </c:pt>
                <c:pt idx="14422">
                  <c:v>1402.699951171875</c:v>
                </c:pt>
                <c:pt idx="14423">
                  <c:v>1402.799926757812</c:v>
                </c:pt>
                <c:pt idx="14424">
                  <c:v>1402.900024414062</c:v>
                </c:pt>
                <c:pt idx="14425">
                  <c:v>1403.0</c:v>
                </c:pt>
                <c:pt idx="14426">
                  <c:v>1403.099975585937</c:v>
                </c:pt>
                <c:pt idx="14427">
                  <c:v>1403.199951171875</c:v>
                </c:pt>
                <c:pt idx="14428">
                  <c:v>1403.299926757812</c:v>
                </c:pt>
                <c:pt idx="14429">
                  <c:v>1403.400024414062</c:v>
                </c:pt>
                <c:pt idx="14430">
                  <c:v>1403.5</c:v>
                </c:pt>
                <c:pt idx="14431">
                  <c:v>1403.599975585937</c:v>
                </c:pt>
                <c:pt idx="14432">
                  <c:v>1403.699951171875</c:v>
                </c:pt>
                <c:pt idx="14433">
                  <c:v>1403.799926757812</c:v>
                </c:pt>
                <c:pt idx="14434">
                  <c:v>1403.900024414062</c:v>
                </c:pt>
                <c:pt idx="14435">
                  <c:v>1404.0</c:v>
                </c:pt>
                <c:pt idx="14436">
                  <c:v>1404.099975585937</c:v>
                </c:pt>
                <c:pt idx="14437">
                  <c:v>1404.199951171875</c:v>
                </c:pt>
                <c:pt idx="14438">
                  <c:v>1404.299926757812</c:v>
                </c:pt>
                <c:pt idx="14439">
                  <c:v>1404.400024414062</c:v>
                </c:pt>
                <c:pt idx="14440">
                  <c:v>1404.5</c:v>
                </c:pt>
                <c:pt idx="14441">
                  <c:v>1404.599975585937</c:v>
                </c:pt>
                <c:pt idx="14442">
                  <c:v>1404.699951171875</c:v>
                </c:pt>
                <c:pt idx="14443">
                  <c:v>1404.799926757812</c:v>
                </c:pt>
                <c:pt idx="14444">
                  <c:v>1404.900024414062</c:v>
                </c:pt>
                <c:pt idx="14445">
                  <c:v>1405.0</c:v>
                </c:pt>
                <c:pt idx="14446">
                  <c:v>1405.099975585937</c:v>
                </c:pt>
                <c:pt idx="14447">
                  <c:v>1405.199951171875</c:v>
                </c:pt>
                <c:pt idx="14448">
                  <c:v>1405.299926757812</c:v>
                </c:pt>
                <c:pt idx="14449">
                  <c:v>1405.400024414062</c:v>
                </c:pt>
                <c:pt idx="14450">
                  <c:v>1405.5</c:v>
                </c:pt>
                <c:pt idx="14451">
                  <c:v>1405.599975585937</c:v>
                </c:pt>
                <c:pt idx="14452">
                  <c:v>1405.699951171875</c:v>
                </c:pt>
                <c:pt idx="14453">
                  <c:v>1405.799926757812</c:v>
                </c:pt>
                <c:pt idx="14454">
                  <c:v>1405.900024414062</c:v>
                </c:pt>
                <c:pt idx="14455">
                  <c:v>1406.0</c:v>
                </c:pt>
                <c:pt idx="14456">
                  <c:v>1406.099975585937</c:v>
                </c:pt>
                <c:pt idx="14457">
                  <c:v>1406.199951171875</c:v>
                </c:pt>
                <c:pt idx="14458">
                  <c:v>1406.299926757812</c:v>
                </c:pt>
                <c:pt idx="14459">
                  <c:v>1406.400024414062</c:v>
                </c:pt>
                <c:pt idx="14460">
                  <c:v>1406.5</c:v>
                </c:pt>
                <c:pt idx="14461">
                  <c:v>1406.599975585937</c:v>
                </c:pt>
                <c:pt idx="14462">
                  <c:v>1406.699951171875</c:v>
                </c:pt>
                <c:pt idx="14463">
                  <c:v>1406.799926757812</c:v>
                </c:pt>
                <c:pt idx="14464">
                  <c:v>1406.900024414062</c:v>
                </c:pt>
                <c:pt idx="14465">
                  <c:v>1407.0</c:v>
                </c:pt>
                <c:pt idx="14466">
                  <c:v>1407.099975585937</c:v>
                </c:pt>
                <c:pt idx="14467">
                  <c:v>1407.199951171875</c:v>
                </c:pt>
                <c:pt idx="14468">
                  <c:v>1407.299926757812</c:v>
                </c:pt>
                <c:pt idx="14469">
                  <c:v>1407.400024414062</c:v>
                </c:pt>
                <c:pt idx="14470">
                  <c:v>1407.5</c:v>
                </c:pt>
                <c:pt idx="14471">
                  <c:v>1407.599975585937</c:v>
                </c:pt>
                <c:pt idx="14472">
                  <c:v>1407.699951171875</c:v>
                </c:pt>
                <c:pt idx="14473">
                  <c:v>1407.799926757812</c:v>
                </c:pt>
                <c:pt idx="14474">
                  <c:v>1407.900024414062</c:v>
                </c:pt>
                <c:pt idx="14475">
                  <c:v>1408.0</c:v>
                </c:pt>
                <c:pt idx="14476">
                  <c:v>1408.099975585937</c:v>
                </c:pt>
                <c:pt idx="14477">
                  <c:v>1408.199951171875</c:v>
                </c:pt>
                <c:pt idx="14478">
                  <c:v>1408.299926757812</c:v>
                </c:pt>
                <c:pt idx="14479">
                  <c:v>1408.400024414062</c:v>
                </c:pt>
                <c:pt idx="14480">
                  <c:v>1408.5</c:v>
                </c:pt>
                <c:pt idx="14481">
                  <c:v>1408.599975585937</c:v>
                </c:pt>
                <c:pt idx="14482">
                  <c:v>1408.699951171875</c:v>
                </c:pt>
                <c:pt idx="14483">
                  <c:v>1408.799926757812</c:v>
                </c:pt>
                <c:pt idx="14484">
                  <c:v>1408.900024414062</c:v>
                </c:pt>
                <c:pt idx="14485">
                  <c:v>1409.0</c:v>
                </c:pt>
                <c:pt idx="14486">
                  <c:v>1409.099975585937</c:v>
                </c:pt>
                <c:pt idx="14487">
                  <c:v>1409.199951171875</c:v>
                </c:pt>
                <c:pt idx="14488">
                  <c:v>1409.299926757812</c:v>
                </c:pt>
                <c:pt idx="14489">
                  <c:v>1409.400024414062</c:v>
                </c:pt>
                <c:pt idx="14490">
                  <c:v>1409.5</c:v>
                </c:pt>
                <c:pt idx="14491">
                  <c:v>1409.599975585937</c:v>
                </c:pt>
                <c:pt idx="14492">
                  <c:v>1409.699951171875</c:v>
                </c:pt>
                <c:pt idx="14493">
                  <c:v>1409.799926757812</c:v>
                </c:pt>
                <c:pt idx="14494">
                  <c:v>1409.900024414062</c:v>
                </c:pt>
                <c:pt idx="14495">
                  <c:v>1410.0</c:v>
                </c:pt>
                <c:pt idx="14496">
                  <c:v>1410.099975585937</c:v>
                </c:pt>
                <c:pt idx="14497">
                  <c:v>1410.199951171875</c:v>
                </c:pt>
                <c:pt idx="14498">
                  <c:v>1410.299926757812</c:v>
                </c:pt>
                <c:pt idx="14499">
                  <c:v>1410.400024414062</c:v>
                </c:pt>
                <c:pt idx="14500">
                  <c:v>1410.5</c:v>
                </c:pt>
                <c:pt idx="14501">
                  <c:v>1410.599975585937</c:v>
                </c:pt>
                <c:pt idx="14502">
                  <c:v>1410.699951171875</c:v>
                </c:pt>
                <c:pt idx="14503">
                  <c:v>1410.799926757812</c:v>
                </c:pt>
                <c:pt idx="14504">
                  <c:v>1410.900024414062</c:v>
                </c:pt>
                <c:pt idx="14505">
                  <c:v>1411.0</c:v>
                </c:pt>
                <c:pt idx="14506">
                  <c:v>1411.099975585937</c:v>
                </c:pt>
                <c:pt idx="14507">
                  <c:v>1411.199951171875</c:v>
                </c:pt>
                <c:pt idx="14508">
                  <c:v>1411.299926757812</c:v>
                </c:pt>
                <c:pt idx="14509">
                  <c:v>1411.400024414062</c:v>
                </c:pt>
                <c:pt idx="14510">
                  <c:v>1411.5</c:v>
                </c:pt>
                <c:pt idx="14511">
                  <c:v>1411.599975585937</c:v>
                </c:pt>
                <c:pt idx="14512">
                  <c:v>1411.699951171875</c:v>
                </c:pt>
                <c:pt idx="14513">
                  <c:v>1411.799926757812</c:v>
                </c:pt>
                <c:pt idx="14514">
                  <c:v>1411.900024414062</c:v>
                </c:pt>
                <c:pt idx="14515">
                  <c:v>1412.0</c:v>
                </c:pt>
                <c:pt idx="14516">
                  <c:v>1412.099975585937</c:v>
                </c:pt>
                <c:pt idx="14517">
                  <c:v>1412.199951171875</c:v>
                </c:pt>
                <c:pt idx="14518">
                  <c:v>1412.299926757812</c:v>
                </c:pt>
                <c:pt idx="14519">
                  <c:v>1412.400024414062</c:v>
                </c:pt>
                <c:pt idx="14520">
                  <c:v>1412.5</c:v>
                </c:pt>
                <c:pt idx="14521">
                  <c:v>1412.599975585937</c:v>
                </c:pt>
                <c:pt idx="14522">
                  <c:v>1412.699951171875</c:v>
                </c:pt>
                <c:pt idx="14523">
                  <c:v>1412.799926757812</c:v>
                </c:pt>
                <c:pt idx="14524">
                  <c:v>1412.900024414062</c:v>
                </c:pt>
                <c:pt idx="14525">
                  <c:v>1413.0</c:v>
                </c:pt>
                <c:pt idx="14526">
                  <c:v>1413.099975585937</c:v>
                </c:pt>
                <c:pt idx="14527">
                  <c:v>1413.199951171875</c:v>
                </c:pt>
                <c:pt idx="14528">
                  <c:v>1413.299926757812</c:v>
                </c:pt>
                <c:pt idx="14529">
                  <c:v>1413.400024414062</c:v>
                </c:pt>
                <c:pt idx="14530">
                  <c:v>1413.5</c:v>
                </c:pt>
                <c:pt idx="14531">
                  <c:v>1413.599975585937</c:v>
                </c:pt>
                <c:pt idx="14532">
                  <c:v>1413.699951171875</c:v>
                </c:pt>
                <c:pt idx="14533">
                  <c:v>1413.799926757812</c:v>
                </c:pt>
                <c:pt idx="14534">
                  <c:v>1413.900024414062</c:v>
                </c:pt>
                <c:pt idx="14535">
                  <c:v>1414.0</c:v>
                </c:pt>
                <c:pt idx="14536">
                  <c:v>1414.099975585937</c:v>
                </c:pt>
                <c:pt idx="14537">
                  <c:v>1414.199951171875</c:v>
                </c:pt>
                <c:pt idx="14538">
                  <c:v>1414.299926757812</c:v>
                </c:pt>
                <c:pt idx="14539">
                  <c:v>1414.400024414062</c:v>
                </c:pt>
                <c:pt idx="14540">
                  <c:v>1414.5</c:v>
                </c:pt>
                <c:pt idx="14541">
                  <c:v>1414.599975585937</c:v>
                </c:pt>
                <c:pt idx="14542">
                  <c:v>1414.699951171875</c:v>
                </c:pt>
                <c:pt idx="14543">
                  <c:v>1414.799926757812</c:v>
                </c:pt>
                <c:pt idx="14544">
                  <c:v>1414.900024414062</c:v>
                </c:pt>
                <c:pt idx="14545">
                  <c:v>1415.0</c:v>
                </c:pt>
                <c:pt idx="14546">
                  <c:v>1415.099975585937</c:v>
                </c:pt>
                <c:pt idx="14547">
                  <c:v>1415.199951171875</c:v>
                </c:pt>
                <c:pt idx="14548">
                  <c:v>1415.299926757812</c:v>
                </c:pt>
                <c:pt idx="14549">
                  <c:v>1415.400024414062</c:v>
                </c:pt>
                <c:pt idx="14550">
                  <c:v>1415.5</c:v>
                </c:pt>
                <c:pt idx="14551">
                  <c:v>1415.599975585937</c:v>
                </c:pt>
                <c:pt idx="14552">
                  <c:v>1415.699951171875</c:v>
                </c:pt>
                <c:pt idx="14553">
                  <c:v>1415.799926757812</c:v>
                </c:pt>
                <c:pt idx="14554">
                  <c:v>1415.900024414062</c:v>
                </c:pt>
                <c:pt idx="14555">
                  <c:v>1416.0</c:v>
                </c:pt>
                <c:pt idx="14556">
                  <c:v>1416.099975585937</c:v>
                </c:pt>
                <c:pt idx="14557">
                  <c:v>1416.199951171875</c:v>
                </c:pt>
                <c:pt idx="14558">
                  <c:v>1416.299926757812</c:v>
                </c:pt>
                <c:pt idx="14559">
                  <c:v>1416.400024414062</c:v>
                </c:pt>
                <c:pt idx="14560">
                  <c:v>1416.5</c:v>
                </c:pt>
                <c:pt idx="14561">
                  <c:v>1416.599975585937</c:v>
                </c:pt>
                <c:pt idx="14562">
                  <c:v>1416.699951171875</c:v>
                </c:pt>
                <c:pt idx="14563">
                  <c:v>1416.799926757812</c:v>
                </c:pt>
                <c:pt idx="14564">
                  <c:v>1416.900024414062</c:v>
                </c:pt>
                <c:pt idx="14565">
                  <c:v>1417.0</c:v>
                </c:pt>
                <c:pt idx="14566">
                  <c:v>1417.099975585937</c:v>
                </c:pt>
                <c:pt idx="14567">
                  <c:v>1417.199951171875</c:v>
                </c:pt>
                <c:pt idx="14568">
                  <c:v>1417.299926757812</c:v>
                </c:pt>
                <c:pt idx="14569">
                  <c:v>1417.400024414062</c:v>
                </c:pt>
                <c:pt idx="14570">
                  <c:v>1417.5</c:v>
                </c:pt>
                <c:pt idx="14571">
                  <c:v>1417.599975585937</c:v>
                </c:pt>
                <c:pt idx="14572">
                  <c:v>1417.699951171875</c:v>
                </c:pt>
                <c:pt idx="14573">
                  <c:v>1417.799926757812</c:v>
                </c:pt>
                <c:pt idx="14574">
                  <c:v>1417.900024414062</c:v>
                </c:pt>
                <c:pt idx="14575">
                  <c:v>1418.0</c:v>
                </c:pt>
                <c:pt idx="14576">
                  <c:v>1418.099975585937</c:v>
                </c:pt>
                <c:pt idx="14577">
                  <c:v>1418.199951171875</c:v>
                </c:pt>
                <c:pt idx="14578">
                  <c:v>1418.299926757812</c:v>
                </c:pt>
                <c:pt idx="14579">
                  <c:v>1418.400024414062</c:v>
                </c:pt>
                <c:pt idx="14580">
                  <c:v>1418.5</c:v>
                </c:pt>
                <c:pt idx="14581">
                  <c:v>1418.599975585937</c:v>
                </c:pt>
                <c:pt idx="14582">
                  <c:v>1418.699951171875</c:v>
                </c:pt>
                <c:pt idx="14583">
                  <c:v>1418.799926757812</c:v>
                </c:pt>
                <c:pt idx="14584">
                  <c:v>1418.900024414062</c:v>
                </c:pt>
                <c:pt idx="14585">
                  <c:v>1419.0</c:v>
                </c:pt>
                <c:pt idx="14586">
                  <c:v>1419.099975585937</c:v>
                </c:pt>
                <c:pt idx="14587">
                  <c:v>1419.199951171875</c:v>
                </c:pt>
                <c:pt idx="14588">
                  <c:v>1419.299926757812</c:v>
                </c:pt>
                <c:pt idx="14589">
                  <c:v>1419.400024414062</c:v>
                </c:pt>
                <c:pt idx="14590">
                  <c:v>1419.5</c:v>
                </c:pt>
                <c:pt idx="14591">
                  <c:v>1419.599975585937</c:v>
                </c:pt>
                <c:pt idx="14592">
                  <c:v>1419.699951171875</c:v>
                </c:pt>
                <c:pt idx="14593">
                  <c:v>1419.799926757812</c:v>
                </c:pt>
                <c:pt idx="14594">
                  <c:v>1419.900024414062</c:v>
                </c:pt>
                <c:pt idx="14595">
                  <c:v>1420.0</c:v>
                </c:pt>
                <c:pt idx="14596">
                  <c:v>1420.099975585937</c:v>
                </c:pt>
                <c:pt idx="14597">
                  <c:v>1420.199951171875</c:v>
                </c:pt>
                <c:pt idx="14598">
                  <c:v>1420.299926757812</c:v>
                </c:pt>
                <c:pt idx="14599">
                  <c:v>1420.400024414062</c:v>
                </c:pt>
                <c:pt idx="14600">
                  <c:v>1420.5</c:v>
                </c:pt>
                <c:pt idx="14601">
                  <c:v>1420.599975585937</c:v>
                </c:pt>
                <c:pt idx="14602">
                  <c:v>1420.699951171875</c:v>
                </c:pt>
                <c:pt idx="14603">
                  <c:v>1420.799926757812</c:v>
                </c:pt>
                <c:pt idx="14604">
                  <c:v>1420.900024414062</c:v>
                </c:pt>
                <c:pt idx="14605">
                  <c:v>1421.0</c:v>
                </c:pt>
                <c:pt idx="14606">
                  <c:v>1421.099975585937</c:v>
                </c:pt>
                <c:pt idx="14607">
                  <c:v>1421.199951171875</c:v>
                </c:pt>
                <c:pt idx="14608">
                  <c:v>1421.299926757812</c:v>
                </c:pt>
                <c:pt idx="14609">
                  <c:v>1421.400024414062</c:v>
                </c:pt>
                <c:pt idx="14610">
                  <c:v>1421.5</c:v>
                </c:pt>
                <c:pt idx="14611">
                  <c:v>1421.599975585937</c:v>
                </c:pt>
                <c:pt idx="14612">
                  <c:v>1421.699951171875</c:v>
                </c:pt>
                <c:pt idx="14613">
                  <c:v>1421.799926757812</c:v>
                </c:pt>
                <c:pt idx="14614">
                  <c:v>1421.900024414062</c:v>
                </c:pt>
                <c:pt idx="14615">
                  <c:v>1422.0</c:v>
                </c:pt>
                <c:pt idx="14616">
                  <c:v>1422.099975585937</c:v>
                </c:pt>
                <c:pt idx="14617">
                  <c:v>1422.199951171875</c:v>
                </c:pt>
                <c:pt idx="14618">
                  <c:v>1422.299926757812</c:v>
                </c:pt>
                <c:pt idx="14619">
                  <c:v>1422.400024414062</c:v>
                </c:pt>
                <c:pt idx="14620">
                  <c:v>1422.5</c:v>
                </c:pt>
                <c:pt idx="14621">
                  <c:v>1422.599975585937</c:v>
                </c:pt>
                <c:pt idx="14622">
                  <c:v>1422.699951171875</c:v>
                </c:pt>
                <c:pt idx="14623">
                  <c:v>1422.799926757812</c:v>
                </c:pt>
                <c:pt idx="14624">
                  <c:v>1422.900024414062</c:v>
                </c:pt>
                <c:pt idx="14625">
                  <c:v>1423.0</c:v>
                </c:pt>
                <c:pt idx="14626">
                  <c:v>1423.099975585937</c:v>
                </c:pt>
                <c:pt idx="14627">
                  <c:v>1423.199951171875</c:v>
                </c:pt>
                <c:pt idx="14628">
                  <c:v>1423.299926757812</c:v>
                </c:pt>
                <c:pt idx="14629">
                  <c:v>1423.400024414062</c:v>
                </c:pt>
                <c:pt idx="14630">
                  <c:v>1423.5</c:v>
                </c:pt>
                <c:pt idx="14631">
                  <c:v>1423.599975585937</c:v>
                </c:pt>
                <c:pt idx="14632">
                  <c:v>1423.699951171875</c:v>
                </c:pt>
                <c:pt idx="14633">
                  <c:v>1423.799926757812</c:v>
                </c:pt>
                <c:pt idx="14634">
                  <c:v>1423.900024414062</c:v>
                </c:pt>
                <c:pt idx="14635">
                  <c:v>1424.0</c:v>
                </c:pt>
                <c:pt idx="14636">
                  <c:v>1424.099975585937</c:v>
                </c:pt>
                <c:pt idx="14637">
                  <c:v>1424.199951171875</c:v>
                </c:pt>
                <c:pt idx="14638">
                  <c:v>1424.299926757812</c:v>
                </c:pt>
                <c:pt idx="14639">
                  <c:v>1424.400024414062</c:v>
                </c:pt>
                <c:pt idx="14640">
                  <c:v>1424.5</c:v>
                </c:pt>
                <c:pt idx="14641">
                  <c:v>1424.599975585937</c:v>
                </c:pt>
                <c:pt idx="14642">
                  <c:v>1424.699951171875</c:v>
                </c:pt>
                <c:pt idx="14643">
                  <c:v>1424.799926757812</c:v>
                </c:pt>
                <c:pt idx="14644">
                  <c:v>1424.900024414062</c:v>
                </c:pt>
                <c:pt idx="14645">
                  <c:v>1425.0</c:v>
                </c:pt>
                <c:pt idx="14646">
                  <c:v>1425.099975585937</c:v>
                </c:pt>
                <c:pt idx="14647">
                  <c:v>1425.199951171875</c:v>
                </c:pt>
                <c:pt idx="14648">
                  <c:v>1425.299926757812</c:v>
                </c:pt>
                <c:pt idx="14649">
                  <c:v>1425.400024414062</c:v>
                </c:pt>
                <c:pt idx="14650">
                  <c:v>1425.5</c:v>
                </c:pt>
                <c:pt idx="14651">
                  <c:v>1425.599975585937</c:v>
                </c:pt>
                <c:pt idx="14652">
                  <c:v>1425.699951171875</c:v>
                </c:pt>
                <c:pt idx="14653">
                  <c:v>1425.799926757812</c:v>
                </c:pt>
                <c:pt idx="14654">
                  <c:v>1425.900024414062</c:v>
                </c:pt>
                <c:pt idx="14655">
                  <c:v>1426.0</c:v>
                </c:pt>
                <c:pt idx="14656">
                  <c:v>1426.099975585937</c:v>
                </c:pt>
                <c:pt idx="14657">
                  <c:v>1426.199951171875</c:v>
                </c:pt>
                <c:pt idx="14658">
                  <c:v>1426.299926757812</c:v>
                </c:pt>
                <c:pt idx="14659">
                  <c:v>1426.400024414062</c:v>
                </c:pt>
                <c:pt idx="14660">
                  <c:v>1426.5</c:v>
                </c:pt>
                <c:pt idx="14661">
                  <c:v>1426.599975585937</c:v>
                </c:pt>
                <c:pt idx="14662">
                  <c:v>1426.699951171875</c:v>
                </c:pt>
                <c:pt idx="14663">
                  <c:v>1426.799926757812</c:v>
                </c:pt>
                <c:pt idx="14664">
                  <c:v>1426.900024414062</c:v>
                </c:pt>
                <c:pt idx="14665">
                  <c:v>1427.0</c:v>
                </c:pt>
                <c:pt idx="14666">
                  <c:v>1427.099975585937</c:v>
                </c:pt>
                <c:pt idx="14667">
                  <c:v>1427.199951171875</c:v>
                </c:pt>
                <c:pt idx="14668">
                  <c:v>1427.299926757812</c:v>
                </c:pt>
                <c:pt idx="14669">
                  <c:v>1427.400024414062</c:v>
                </c:pt>
                <c:pt idx="14670">
                  <c:v>1427.5</c:v>
                </c:pt>
                <c:pt idx="14671">
                  <c:v>1427.599975585937</c:v>
                </c:pt>
                <c:pt idx="14672">
                  <c:v>1427.699951171875</c:v>
                </c:pt>
                <c:pt idx="14673">
                  <c:v>1427.799926757812</c:v>
                </c:pt>
                <c:pt idx="14674">
                  <c:v>1427.900024414062</c:v>
                </c:pt>
                <c:pt idx="14675">
                  <c:v>1428.0</c:v>
                </c:pt>
                <c:pt idx="14676">
                  <c:v>1428.099975585937</c:v>
                </c:pt>
                <c:pt idx="14677">
                  <c:v>1428.199951171875</c:v>
                </c:pt>
                <c:pt idx="14678">
                  <c:v>1428.299926757812</c:v>
                </c:pt>
                <c:pt idx="14679">
                  <c:v>1428.400024414062</c:v>
                </c:pt>
                <c:pt idx="14680">
                  <c:v>1428.5</c:v>
                </c:pt>
                <c:pt idx="14681">
                  <c:v>1428.599975585937</c:v>
                </c:pt>
                <c:pt idx="14682">
                  <c:v>1428.699951171875</c:v>
                </c:pt>
                <c:pt idx="14683">
                  <c:v>1428.799926757812</c:v>
                </c:pt>
                <c:pt idx="14684">
                  <c:v>1428.900024414062</c:v>
                </c:pt>
                <c:pt idx="14685">
                  <c:v>1429.0</c:v>
                </c:pt>
                <c:pt idx="14686">
                  <c:v>1429.099975585937</c:v>
                </c:pt>
                <c:pt idx="14687">
                  <c:v>1429.199951171875</c:v>
                </c:pt>
                <c:pt idx="14688">
                  <c:v>1429.299926757812</c:v>
                </c:pt>
                <c:pt idx="14689">
                  <c:v>1429.400024414062</c:v>
                </c:pt>
                <c:pt idx="14690">
                  <c:v>1429.5</c:v>
                </c:pt>
                <c:pt idx="14691">
                  <c:v>1429.599975585937</c:v>
                </c:pt>
                <c:pt idx="14692">
                  <c:v>1429.699951171875</c:v>
                </c:pt>
                <c:pt idx="14693">
                  <c:v>1429.799926757812</c:v>
                </c:pt>
                <c:pt idx="14694">
                  <c:v>1429.900024414062</c:v>
                </c:pt>
                <c:pt idx="14695">
                  <c:v>1430.0</c:v>
                </c:pt>
                <c:pt idx="14696">
                  <c:v>1430.099975585937</c:v>
                </c:pt>
                <c:pt idx="14697">
                  <c:v>1430.199951171875</c:v>
                </c:pt>
                <c:pt idx="14698">
                  <c:v>1430.299926757812</c:v>
                </c:pt>
                <c:pt idx="14699">
                  <c:v>1430.400024414062</c:v>
                </c:pt>
                <c:pt idx="14700">
                  <c:v>1430.5</c:v>
                </c:pt>
                <c:pt idx="14701">
                  <c:v>1430.599975585937</c:v>
                </c:pt>
                <c:pt idx="14702">
                  <c:v>1430.699951171875</c:v>
                </c:pt>
                <c:pt idx="14703">
                  <c:v>1430.799926757812</c:v>
                </c:pt>
                <c:pt idx="14704">
                  <c:v>1430.900024414062</c:v>
                </c:pt>
                <c:pt idx="14705">
                  <c:v>1431.0</c:v>
                </c:pt>
                <c:pt idx="14706">
                  <c:v>1431.099975585937</c:v>
                </c:pt>
                <c:pt idx="14707">
                  <c:v>1431.199951171875</c:v>
                </c:pt>
                <c:pt idx="14708">
                  <c:v>1431.299926757812</c:v>
                </c:pt>
                <c:pt idx="14709">
                  <c:v>1431.400024414062</c:v>
                </c:pt>
                <c:pt idx="14710">
                  <c:v>1431.5</c:v>
                </c:pt>
                <c:pt idx="14711">
                  <c:v>1431.599975585937</c:v>
                </c:pt>
                <c:pt idx="14712">
                  <c:v>1431.699951171875</c:v>
                </c:pt>
                <c:pt idx="14713">
                  <c:v>1431.799926757812</c:v>
                </c:pt>
                <c:pt idx="14714">
                  <c:v>1431.900024414062</c:v>
                </c:pt>
                <c:pt idx="14715">
                  <c:v>1432.0</c:v>
                </c:pt>
                <c:pt idx="14716">
                  <c:v>1432.099975585937</c:v>
                </c:pt>
                <c:pt idx="14717">
                  <c:v>1432.199951171875</c:v>
                </c:pt>
                <c:pt idx="14718">
                  <c:v>1432.299926757812</c:v>
                </c:pt>
                <c:pt idx="14719">
                  <c:v>1432.400024414062</c:v>
                </c:pt>
                <c:pt idx="14720">
                  <c:v>1432.5</c:v>
                </c:pt>
                <c:pt idx="14721">
                  <c:v>1432.599975585937</c:v>
                </c:pt>
                <c:pt idx="14722">
                  <c:v>1432.699951171875</c:v>
                </c:pt>
                <c:pt idx="14723">
                  <c:v>1432.799926757812</c:v>
                </c:pt>
                <c:pt idx="14724">
                  <c:v>1432.900024414062</c:v>
                </c:pt>
                <c:pt idx="14725">
                  <c:v>1433.0</c:v>
                </c:pt>
                <c:pt idx="14726">
                  <c:v>1433.099975585937</c:v>
                </c:pt>
                <c:pt idx="14727">
                  <c:v>1433.199951171875</c:v>
                </c:pt>
                <c:pt idx="14728">
                  <c:v>1433.299926757812</c:v>
                </c:pt>
                <c:pt idx="14729">
                  <c:v>1433.400024414062</c:v>
                </c:pt>
                <c:pt idx="14730">
                  <c:v>1433.5</c:v>
                </c:pt>
                <c:pt idx="14731">
                  <c:v>1433.599975585937</c:v>
                </c:pt>
                <c:pt idx="14732">
                  <c:v>1433.699951171875</c:v>
                </c:pt>
                <c:pt idx="14733">
                  <c:v>1433.799926757812</c:v>
                </c:pt>
                <c:pt idx="14734">
                  <c:v>1433.900024414062</c:v>
                </c:pt>
                <c:pt idx="14735">
                  <c:v>1434.0</c:v>
                </c:pt>
                <c:pt idx="14736">
                  <c:v>1434.099975585937</c:v>
                </c:pt>
                <c:pt idx="14737">
                  <c:v>1434.199951171875</c:v>
                </c:pt>
                <c:pt idx="14738">
                  <c:v>1434.299926757812</c:v>
                </c:pt>
                <c:pt idx="14739">
                  <c:v>1434.400024414062</c:v>
                </c:pt>
                <c:pt idx="14740">
                  <c:v>1434.5</c:v>
                </c:pt>
                <c:pt idx="14741">
                  <c:v>1434.599975585937</c:v>
                </c:pt>
                <c:pt idx="14742">
                  <c:v>1434.699951171875</c:v>
                </c:pt>
                <c:pt idx="14743">
                  <c:v>1434.799926757812</c:v>
                </c:pt>
                <c:pt idx="14744">
                  <c:v>1434.900024414062</c:v>
                </c:pt>
                <c:pt idx="14745">
                  <c:v>1435.0</c:v>
                </c:pt>
                <c:pt idx="14746">
                  <c:v>1435.099975585937</c:v>
                </c:pt>
                <c:pt idx="14747">
                  <c:v>1435.199951171875</c:v>
                </c:pt>
                <c:pt idx="14748">
                  <c:v>1435.299926757812</c:v>
                </c:pt>
                <c:pt idx="14749">
                  <c:v>1435.400024414062</c:v>
                </c:pt>
                <c:pt idx="14750">
                  <c:v>1435.5</c:v>
                </c:pt>
                <c:pt idx="14751">
                  <c:v>1435.599975585937</c:v>
                </c:pt>
                <c:pt idx="14752">
                  <c:v>1435.699951171875</c:v>
                </c:pt>
                <c:pt idx="14753">
                  <c:v>1435.799926757812</c:v>
                </c:pt>
                <c:pt idx="14754">
                  <c:v>1435.900024414062</c:v>
                </c:pt>
                <c:pt idx="14755">
                  <c:v>1436.0</c:v>
                </c:pt>
                <c:pt idx="14756">
                  <c:v>1436.099975585937</c:v>
                </c:pt>
                <c:pt idx="14757">
                  <c:v>1436.199951171875</c:v>
                </c:pt>
                <c:pt idx="14758">
                  <c:v>1436.299926757812</c:v>
                </c:pt>
                <c:pt idx="14759">
                  <c:v>1436.400024414062</c:v>
                </c:pt>
                <c:pt idx="14760">
                  <c:v>1436.5</c:v>
                </c:pt>
                <c:pt idx="14761">
                  <c:v>1436.599975585937</c:v>
                </c:pt>
                <c:pt idx="14762">
                  <c:v>1436.699951171875</c:v>
                </c:pt>
                <c:pt idx="14763">
                  <c:v>1436.799926757812</c:v>
                </c:pt>
                <c:pt idx="14764">
                  <c:v>1436.900024414062</c:v>
                </c:pt>
                <c:pt idx="14765">
                  <c:v>1437.0</c:v>
                </c:pt>
                <c:pt idx="14766">
                  <c:v>1437.099975585937</c:v>
                </c:pt>
                <c:pt idx="14767">
                  <c:v>1437.199951171875</c:v>
                </c:pt>
                <c:pt idx="14768">
                  <c:v>1437.299926757812</c:v>
                </c:pt>
                <c:pt idx="14769">
                  <c:v>1437.400024414062</c:v>
                </c:pt>
                <c:pt idx="14770">
                  <c:v>1437.5</c:v>
                </c:pt>
                <c:pt idx="14771">
                  <c:v>1437.599975585937</c:v>
                </c:pt>
                <c:pt idx="14772">
                  <c:v>1437.699951171875</c:v>
                </c:pt>
                <c:pt idx="14773">
                  <c:v>1437.799926757812</c:v>
                </c:pt>
                <c:pt idx="14774">
                  <c:v>1437.900024414062</c:v>
                </c:pt>
                <c:pt idx="14775">
                  <c:v>1438.0</c:v>
                </c:pt>
                <c:pt idx="14776">
                  <c:v>1438.099975585937</c:v>
                </c:pt>
                <c:pt idx="14777">
                  <c:v>1438.199951171875</c:v>
                </c:pt>
                <c:pt idx="14778">
                  <c:v>1438.299926757812</c:v>
                </c:pt>
                <c:pt idx="14779">
                  <c:v>1438.400024414062</c:v>
                </c:pt>
                <c:pt idx="14780">
                  <c:v>1438.5</c:v>
                </c:pt>
                <c:pt idx="14781">
                  <c:v>1438.599975585937</c:v>
                </c:pt>
                <c:pt idx="14782">
                  <c:v>1438.699951171875</c:v>
                </c:pt>
                <c:pt idx="14783">
                  <c:v>1438.799926757812</c:v>
                </c:pt>
                <c:pt idx="14784">
                  <c:v>1438.900024414062</c:v>
                </c:pt>
                <c:pt idx="14785">
                  <c:v>1439.0</c:v>
                </c:pt>
                <c:pt idx="14786">
                  <c:v>1439.099975585937</c:v>
                </c:pt>
                <c:pt idx="14787">
                  <c:v>1439.199951171875</c:v>
                </c:pt>
                <c:pt idx="14788">
                  <c:v>1439.299926757812</c:v>
                </c:pt>
                <c:pt idx="14789">
                  <c:v>1439.400024414062</c:v>
                </c:pt>
                <c:pt idx="14790">
                  <c:v>1439.5</c:v>
                </c:pt>
                <c:pt idx="14791">
                  <c:v>1439.599975585937</c:v>
                </c:pt>
                <c:pt idx="14792">
                  <c:v>1439.699951171875</c:v>
                </c:pt>
                <c:pt idx="14793">
                  <c:v>1439.799926757812</c:v>
                </c:pt>
                <c:pt idx="14794">
                  <c:v>1439.900024414062</c:v>
                </c:pt>
                <c:pt idx="14795">
                  <c:v>1440.0</c:v>
                </c:pt>
                <c:pt idx="14796">
                  <c:v>1440.099975585937</c:v>
                </c:pt>
                <c:pt idx="14797">
                  <c:v>1440.199951171875</c:v>
                </c:pt>
                <c:pt idx="14798">
                  <c:v>1440.299926757812</c:v>
                </c:pt>
                <c:pt idx="14799">
                  <c:v>1440.400024414062</c:v>
                </c:pt>
                <c:pt idx="14800">
                  <c:v>1440.5</c:v>
                </c:pt>
                <c:pt idx="14801">
                  <c:v>1440.599975585937</c:v>
                </c:pt>
                <c:pt idx="14802">
                  <c:v>1440.699951171875</c:v>
                </c:pt>
                <c:pt idx="14803">
                  <c:v>1440.799926757812</c:v>
                </c:pt>
                <c:pt idx="14804">
                  <c:v>1440.900024414062</c:v>
                </c:pt>
                <c:pt idx="14805">
                  <c:v>1441.0</c:v>
                </c:pt>
                <c:pt idx="14806">
                  <c:v>1441.099975585937</c:v>
                </c:pt>
                <c:pt idx="14807">
                  <c:v>1441.199951171875</c:v>
                </c:pt>
                <c:pt idx="14808">
                  <c:v>1441.299926757812</c:v>
                </c:pt>
                <c:pt idx="14809">
                  <c:v>1441.400024414062</c:v>
                </c:pt>
                <c:pt idx="14810">
                  <c:v>1441.5</c:v>
                </c:pt>
                <c:pt idx="14811">
                  <c:v>1441.599975585937</c:v>
                </c:pt>
                <c:pt idx="14812">
                  <c:v>1441.699951171875</c:v>
                </c:pt>
                <c:pt idx="14813">
                  <c:v>1441.799926757812</c:v>
                </c:pt>
                <c:pt idx="14814">
                  <c:v>1441.900024414062</c:v>
                </c:pt>
                <c:pt idx="14815">
                  <c:v>1442.0</c:v>
                </c:pt>
                <c:pt idx="14816">
                  <c:v>1442.099975585937</c:v>
                </c:pt>
                <c:pt idx="14817">
                  <c:v>1442.199951171875</c:v>
                </c:pt>
                <c:pt idx="14818">
                  <c:v>1442.299926757812</c:v>
                </c:pt>
                <c:pt idx="14819">
                  <c:v>1442.400024414062</c:v>
                </c:pt>
                <c:pt idx="14820">
                  <c:v>1442.5</c:v>
                </c:pt>
                <c:pt idx="14821">
                  <c:v>1442.599975585937</c:v>
                </c:pt>
                <c:pt idx="14822">
                  <c:v>1442.699951171875</c:v>
                </c:pt>
                <c:pt idx="14823">
                  <c:v>1442.799926757812</c:v>
                </c:pt>
                <c:pt idx="14824">
                  <c:v>1442.900024414062</c:v>
                </c:pt>
                <c:pt idx="14825">
                  <c:v>1443.0</c:v>
                </c:pt>
                <c:pt idx="14826">
                  <c:v>1443.099975585937</c:v>
                </c:pt>
                <c:pt idx="14827">
                  <c:v>1443.199951171875</c:v>
                </c:pt>
                <c:pt idx="14828">
                  <c:v>1443.299926757812</c:v>
                </c:pt>
                <c:pt idx="14829">
                  <c:v>1443.400024414062</c:v>
                </c:pt>
                <c:pt idx="14830">
                  <c:v>1443.5</c:v>
                </c:pt>
                <c:pt idx="14831">
                  <c:v>1443.599975585937</c:v>
                </c:pt>
                <c:pt idx="14832">
                  <c:v>1443.699951171875</c:v>
                </c:pt>
                <c:pt idx="14833">
                  <c:v>1443.799926757812</c:v>
                </c:pt>
                <c:pt idx="14834">
                  <c:v>1443.900024414062</c:v>
                </c:pt>
                <c:pt idx="14835">
                  <c:v>1444.0</c:v>
                </c:pt>
                <c:pt idx="14836">
                  <c:v>1444.099975585937</c:v>
                </c:pt>
                <c:pt idx="14837">
                  <c:v>1444.199951171875</c:v>
                </c:pt>
                <c:pt idx="14838">
                  <c:v>1444.299926757812</c:v>
                </c:pt>
                <c:pt idx="14839">
                  <c:v>1444.400024414062</c:v>
                </c:pt>
                <c:pt idx="14840">
                  <c:v>1444.5</c:v>
                </c:pt>
                <c:pt idx="14841">
                  <c:v>1444.599975585937</c:v>
                </c:pt>
                <c:pt idx="14842">
                  <c:v>1444.699951171875</c:v>
                </c:pt>
                <c:pt idx="14843">
                  <c:v>1444.799926757812</c:v>
                </c:pt>
                <c:pt idx="14844">
                  <c:v>1444.900024414062</c:v>
                </c:pt>
                <c:pt idx="14845">
                  <c:v>1445.0</c:v>
                </c:pt>
                <c:pt idx="14846">
                  <c:v>1445.099975585937</c:v>
                </c:pt>
                <c:pt idx="14847">
                  <c:v>1445.199951171875</c:v>
                </c:pt>
                <c:pt idx="14848">
                  <c:v>1445.299926757812</c:v>
                </c:pt>
                <c:pt idx="14849">
                  <c:v>1445.400024414062</c:v>
                </c:pt>
                <c:pt idx="14850">
                  <c:v>1445.5</c:v>
                </c:pt>
                <c:pt idx="14851">
                  <c:v>1445.599975585937</c:v>
                </c:pt>
                <c:pt idx="14852">
                  <c:v>1445.699951171875</c:v>
                </c:pt>
                <c:pt idx="14853">
                  <c:v>1445.799926757812</c:v>
                </c:pt>
                <c:pt idx="14854">
                  <c:v>1445.900024414062</c:v>
                </c:pt>
                <c:pt idx="14855">
                  <c:v>1446.0</c:v>
                </c:pt>
                <c:pt idx="14856">
                  <c:v>1446.099975585937</c:v>
                </c:pt>
                <c:pt idx="14857">
                  <c:v>1446.199951171875</c:v>
                </c:pt>
                <c:pt idx="14858">
                  <c:v>1446.299926757812</c:v>
                </c:pt>
                <c:pt idx="14859">
                  <c:v>1446.400024414062</c:v>
                </c:pt>
                <c:pt idx="14860">
                  <c:v>1446.5</c:v>
                </c:pt>
                <c:pt idx="14861">
                  <c:v>1446.599975585937</c:v>
                </c:pt>
                <c:pt idx="14862">
                  <c:v>1446.699951171875</c:v>
                </c:pt>
                <c:pt idx="14863">
                  <c:v>1446.799926757812</c:v>
                </c:pt>
                <c:pt idx="14864">
                  <c:v>1446.900024414062</c:v>
                </c:pt>
                <c:pt idx="14865">
                  <c:v>1447.0</c:v>
                </c:pt>
                <c:pt idx="14866">
                  <c:v>1447.099975585937</c:v>
                </c:pt>
                <c:pt idx="14867">
                  <c:v>1447.199951171875</c:v>
                </c:pt>
                <c:pt idx="14868">
                  <c:v>1447.299926757812</c:v>
                </c:pt>
                <c:pt idx="14869">
                  <c:v>1447.400024414062</c:v>
                </c:pt>
                <c:pt idx="14870">
                  <c:v>1447.5</c:v>
                </c:pt>
                <c:pt idx="14871">
                  <c:v>1447.599975585937</c:v>
                </c:pt>
                <c:pt idx="14872">
                  <c:v>1447.699951171875</c:v>
                </c:pt>
                <c:pt idx="14873">
                  <c:v>1447.799926757812</c:v>
                </c:pt>
                <c:pt idx="14874">
                  <c:v>1447.900024414062</c:v>
                </c:pt>
                <c:pt idx="14875">
                  <c:v>1448.0</c:v>
                </c:pt>
                <c:pt idx="14876">
                  <c:v>1448.099975585937</c:v>
                </c:pt>
                <c:pt idx="14877">
                  <c:v>1448.199951171875</c:v>
                </c:pt>
                <c:pt idx="14878">
                  <c:v>1448.299926757812</c:v>
                </c:pt>
                <c:pt idx="14879">
                  <c:v>1448.400024414062</c:v>
                </c:pt>
                <c:pt idx="14880">
                  <c:v>1448.5</c:v>
                </c:pt>
                <c:pt idx="14881">
                  <c:v>1448.599975585937</c:v>
                </c:pt>
                <c:pt idx="14882">
                  <c:v>1448.699951171875</c:v>
                </c:pt>
                <c:pt idx="14883">
                  <c:v>1448.799926757812</c:v>
                </c:pt>
                <c:pt idx="14884">
                  <c:v>1448.900024414062</c:v>
                </c:pt>
                <c:pt idx="14885">
                  <c:v>1449.0</c:v>
                </c:pt>
                <c:pt idx="14886">
                  <c:v>1449.099975585937</c:v>
                </c:pt>
                <c:pt idx="14887">
                  <c:v>1449.199951171875</c:v>
                </c:pt>
                <c:pt idx="14888">
                  <c:v>1449.299926757812</c:v>
                </c:pt>
                <c:pt idx="14889">
                  <c:v>1449.400024414062</c:v>
                </c:pt>
                <c:pt idx="14890">
                  <c:v>1449.5</c:v>
                </c:pt>
                <c:pt idx="14891">
                  <c:v>1449.599975585937</c:v>
                </c:pt>
                <c:pt idx="14892">
                  <c:v>1449.699951171875</c:v>
                </c:pt>
                <c:pt idx="14893">
                  <c:v>1449.799926757812</c:v>
                </c:pt>
                <c:pt idx="14894">
                  <c:v>1449.900024414062</c:v>
                </c:pt>
                <c:pt idx="14895">
                  <c:v>1450.0</c:v>
                </c:pt>
                <c:pt idx="14896">
                  <c:v>1450.099975585937</c:v>
                </c:pt>
                <c:pt idx="14897">
                  <c:v>1450.199951171875</c:v>
                </c:pt>
                <c:pt idx="14898">
                  <c:v>1450.299926757812</c:v>
                </c:pt>
                <c:pt idx="14899">
                  <c:v>1450.400024414062</c:v>
                </c:pt>
                <c:pt idx="14900">
                  <c:v>1450.5</c:v>
                </c:pt>
                <c:pt idx="14901">
                  <c:v>1450.599975585937</c:v>
                </c:pt>
                <c:pt idx="14902">
                  <c:v>1450.699951171875</c:v>
                </c:pt>
                <c:pt idx="14903">
                  <c:v>1450.799926757812</c:v>
                </c:pt>
                <c:pt idx="14904">
                  <c:v>1450.900024414062</c:v>
                </c:pt>
                <c:pt idx="14905">
                  <c:v>1451.0</c:v>
                </c:pt>
                <c:pt idx="14906">
                  <c:v>1451.099975585937</c:v>
                </c:pt>
                <c:pt idx="14907">
                  <c:v>1451.199951171875</c:v>
                </c:pt>
                <c:pt idx="14908">
                  <c:v>1451.299926757812</c:v>
                </c:pt>
                <c:pt idx="14909">
                  <c:v>1451.400024414062</c:v>
                </c:pt>
                <c:pt idx="14910">
                  <c:v>1451.5</c:v>
                </c:pt>
                <c:pt idx="14911">
                  <c:v>1451.599975585937</c:v>
                </c:pt>
                <c:pt idx="14912">
                  <c:v>1451.699951171875</c:v>
                </c:pt>
                <c:pt idx="14913">
                  <c:v>1451.799926757812</c:v>
                </c:pt>
                <c:pt idx="14914">
                  <c:v>1451.900024414062</c:v>
                </c:pt>
                <c:pt idx="14915">
                  <c:v>1452.0</c:v>
                </c:pt>
                <c:pt idx="14916">
                  <c:v>1452.099975585937</c:v>
                </c:pt>
                <c:pt idx="14917">
                  <c:v>1452.199951171875</c:v>
                </c:pt>
                <c:pt idx="14918">
                  <c:v>1452.299926757812</c:v>
                </c:pt>
                <c:pt idx="14919">
                  <c:v>1452.400024414062</c:v>
                </c:pt>
                <c:pt idx="14920">
                  <c:v>1452.5</c:v>
                </c:pt>
                <c:pt idx="14921">
                  <c:v>1452.599975585937</c:v>
                </c:pt>
                <c:pt idx="14922">
                  <c:v>1452.699951171875</c:v>
                </c:pt>
                <c:pt idx="14923">
                  <c:v>1452.799926757812</c:v>
                </c:pt>
                <c:pt idx="14924">
                  <c:v>1452.900024414062</c:v>
                </c:pt>
                <c:pt idx="14925">
                  <c:v>1453.0</c:v>
                </c:pt>
                <c:pt idx="14926">
                  <c:v>1453.099975585937</c:v>
                </c:pt>
                <c:pt idx="14927">
                  <c:v>1453.199951171875</c:v>
                </c:pt>
                <c:pt idx="14928">
                  <c:v>1453.299926757812</c:v>
                </c:pt>
                <c:pt idx="14929">
                  <c:v>1453.400024414062</c:v>
                </c:pt>
                <c:pt idx="14930">
                  <c:v>1453.5</c:v>
                </c:pt>
                <c:pt idx="14931">
                  <c:v>1453.599975585937</c:v>
                </c:pt>
                <c:pt idx="14932">
                  <c:v>1453.699951171875</c:v>
                </c:pt>
                <c:pt idx="14933">
                  <c:v>1453.799926757812</c:v>
                </c:pt>
                <c:pt idx="14934">
                  <c:v>1453.900024414062</c:v>
                </c:pt>
                <c:pt idx="14935">
                  <c:v>1454.0</c:v>
                </c:pt>
                <c:pt idx="14936">
                  <c:v>1454.099975585937</c:v>
                </c:pt>
                <c:pt idx="14937">
                  <c:v>1454.199951171875</c:v>
                </c:pt>
                <c:pt idx="14938">
                  <c:v>1454.299926757812</c:v>
                </c:pt>
                <c:pt idx="14939">
                  <c:v>1454.400024414062</c:v>
                </c:pt>
                <c:pt idx="14940">
                  <c:v>1454.5</c:v>
                </c:pt>
                <c:pt idx="14941">
                  <c:v>1454.599975585937</c:v>
                </c:pt>
                <c:pt idx="14942">
                  <c:v>1454.699951171875</c:v>
                </c:pt>
                <c:pt idx="14943">
                  <c:v>1454.799926757812</c:v>
                </c:pt>
                <c:pt idx="14944">
                  <c:v>1454.900024414062</c:v>
                </c:pt>
                <c:pt idx="14945">
                  <c:v>1455.0</c:v>
                </c:pt>
                <c:pt idx="14946">
                  <c:v>1455.099975585937</c:v>
                </c:pt>
                <c:pt idx="14947">
                  <c:v>1455.199951171875</c:v>
                </c:pt>
                <c:pt idx="14948">
                  <c:v>1455.299926757812</c:v>
                </c:pt>
                <c:pt idx="14949">
                  <c:v>1455.400024414062</c:v>
                </c:pt>
                <c:pt idx="14950">
                  <c:v>1455.5</c:v>
                </c:pt>
                <c:pt idx="14951">
                  <c:v>1455.599975585937</c:v>
                </c:pt>
                <c:pt idx="14952">
                  <c:v>1455.699951171875</c:v>
                </c:pt>
                <c:pt idx="14953">
                  <c:v>1455.799926757812</c:v>
                </c:pt>
                <c:pt idx="14954">
                  <c:v>1455.900024414062</c:v>
                </c:pt>
                <c:pt idx="14955">
                  <c:v>1456.0</c:v>
                </c:pt>
                <c:pt idx="14956">
                  <c:v>1456.099975585937</c:v>
                </c:pt>
                <c:pt idx="14957">
                  <c:v>1456.199951171875</c:v>
                </c:pt>
                <c:pt idx="14958">
                  <c:v>1456.299926757812</c:v>
                </c:pt>
                <c:pt idx="14959">
                  <c:v>1456.400024414062</c:v>
                </c:pt>
                <c:pt idx="14960">
                  <c:v>1456.5</c:v>
                </c:pt>
                <c:pt idx="14961">
                  <c:v>1456.599975585937</c:v>
                </c:pt>
                <c:pt idx="14962">
                  <c:v>1456.699951171875</c:v>
                </c:pt>
                <c:pt idx="14963">
                  <c:v>1456.799926757812</c:v>
                </c:pt>
                <c:pt idx="14964">
                  <c:v>1456.900024414062</c:v>
                </c:pt>
                <c:pt idx="14965">
                  <c:v>1457.0</c:v>
                </c:pt>
                <c:pt idx="14966">
                  <c:v>1457.099975585937</c:v>
                </c:pt>
                <c:pt idx="14967">
                  <c:v>1457.199951171875</c:v>
                </c:pt>
                <c:pt idx="14968">
                  <c:v>1457.299926757812</c:v>
                </c:pt>
                <c:pt idx="14969">
                  <c:v>1457.400024414062</c:v>
                </c:pt>
                <c:pt idx="14970">
                  <c:v>1457.5</c:v>
                </c:pt>
                <c:pt idx="14971">
                  <c:v>1457.599975585937</c:v>
                </c:pt>
                <c:pt idx="14972">
                  <c:v>1457.699951171875</c:v>
                </c:pt>
                <c:pt idx="14973">
                  <c:v>1457.799926757812</c:v>
                </c:pt>
                <c:pt idx="14974">
                  <c:v>1457.900024414062</c:v>
                </c:pt>
                <c:pt idx="14975">
                  <c:v>1458.0</c:v>
                </c:pt>
                <c:pt idx="14976">
                  <c:v>1458.099975585937</c:v>
                </c:pt>
                <c:pt idx="14977">
                  <c:v>1458.199951171875</c:v>
                </c:pt>
                <c:pt idx="14978">
                  <c:v>1458.299926757812</c:v>
                </c:pt>
                <c:pt idx="14979">
                  <c:v>1458.400024414062</c:v>
                </c:pt>
                <c:pt idx="14980">
                  <c:v>1458.5</c:v>
                </c:pt>
                <c:pt idx="14981">
                  <c:v>1458.599975585937</c:v>
                </c:pt>
                <c:pt idx="14982">
                  <c:v>1458.699951171875</c:v>
                </c:pt>
                <c:pt idx="14983">
                  <c:v>1458.799926757812</c:v>
                </c:pt>
                <c:pt idx="14984">
                  <c:v>1458.900024414062</c:v>
                </c:pt>
                <c:pt idx="14985">
                  <c:v>1459.0</c:v>
                </c:pt>
                <c:pt idx="14986">
                  <c:v>1459.099975585937</c:v>
                </c:pt>
                <c:pt idx="14987">
                  <c:v>1459.199951171875</c:v>
                </c:pt>
                <c:pt idx="14988">
                  <c:v>1459.299926757812</c:v>
                </c:pt>
                <c:pt idx="14989">
                  <c:v>1459.400024414062</c:v>
                </c:pt>
                <c:pt idx="14990">
                  <c:v>1459.5</c:v>
                </c:pt>
                <c:pt idx="14991">
                  <c:v>1459.599975585937</c:v>
                </c:pt>
                <c:pt idx="14992">
                  <c:v>1459.699951171875</c:v>
                </c:pt>
                <c:pt idx="14993">
                  <c:v>1459.799926757812</c:v>
                </c:pt>
                <c:pt idx="14994">
                  <c:v>1459.900024414062</c:v>
                </c:pt>
                <c:pt idx="14995">
                  <c:v>1460.0</c:v>
                </c:pt>
                <c:pt idx="14996">
                  <c:v>1460.099975585937</c:v>
                </c:pt>
                <c:pt idx="14997">
                  <c:v>1460.199951171875</c:v>
                </c:pt>
                <c:pt idx="14998">
                  <c:v>1460.299926757812</c:v>
                </c:pt>
                <c:pt idx="14999">
                  <c:v>1460.400024414062</c:v>
                </c:pt>
                <c:pt idx="15000">
                  <c:v>1460.5</c:v>
                </c:pt>
                <c:pt idx="15001">
                  <c:v>1460.599975585937</c:v>
                </c:pt>
                <c:pt idx="15002">
                  <c:v>1460.699951171875</c:v>
                </c:pt>
                <c:pt idx="15003">
                  <c:v>1460.799926757812</c:v>
                </c:pt>
                <c:pt idx="15004">
                  <c:v>1460.900024414062</c:v>
                </c:pt>
                <c:pt idx="15005">
                  <c:v>1461.0</c:v>
                </c:pt>
                <c:pt idx="15006">
                  <c:v>1461.099975585937</c:v>
                </c:pt>
                <c:pt idx="15007">
                  <c:v>1461.199951171875</c:v>
                </c:pt>
                <c:pt idx="15008">
                  <c:v>1461.299926757812</c:v>
                </c:pt>
                <c:pt idx="15009">
                  <c:v>1461.400024414062</c:v>
                </c:pt>
                <c:pt idx="15010">
                  <c:v>1461.5</c:v>
                </c:pt>
                <c:pt idx="15011">
                  <c:v>1461.599975585937</c:v>
                </c:pt>
                <c:pt idx="15012">
                  <c:v>1461.699951171875</c:v>
                </c:pt>
                <c:pt idx="15013">
                  <c:v>1461.799926757812</c:v>
                </c:pt>
                <c:pt idx="15014">
                  <c:v>1461.900024414062</c:v>
                </c:pt>
                <c:pt idx="15015">
                  <c:v>1462.0</c:v>
                </c:pt>
                <c:pt idx="15016">
                  <c:v>1462.099975585937</c:v>
                </c:pt>
                <c:pt idx="15017">
                  <c:v>1462.199951171875</c:v>
                </c:pt>
                <c:pt idx="15018">
                  <c:v>1462.299926757812</c:v>
                </c:pt>
                <c:pt idx="15019">
                  <c:v>1462.400024414062</c:v>
                </c:pt>
                <c:pt idx="15020">
                  <c:v>1462.5</c:v>
                </c:pt>
                <c:pt idx="15021">
                  <c:v>1462.599975585937</c:v>
                </c:pt>
                <c:pt idx="15022">
                  <c:v>1462.699951171875</c:v>
                </c:pt>
                <c:pt idx="15023">
                  <c:v>1462.799926757812</c:v>
                </c:pt>
                <c:pt idx="15024">
                  <c:v>1462.900024414062</c:v>
                </c:pt>
                <c:pt idx="15025">
                  <c:v>1463.0</c:v>
                </c:pt>
                <c:pt idx="15026">
                  <c:v>1463.099975585937</c:v>
                </c:pt>
                <c:pt idx="15027">
                  <c:v>1463.199951171875</c:v>
                </c:pt>
                <c:pt idx="15028">
                  <c:v>1463.299926757812</c:v>
                </c:pt>
                <c:pt idx="15029">
                  <c:v>1463.400024414062</c:v>
                </c:pt>
                <c:pt idx="15030">
                  <c:v>1463.5</c:v>
                </c:pt>
                <c:pt idx="15031">
                  <c:v>1463.599975585937</c:v>
                </c:pt>
                <c:pt idx="15032">
                  <c:v>1463.699951171875</c:v>
                </c:pt>
                <c:pt idx="15033">
                  <c:v>1463.799926757812</c:v>
                </c:pt>
                <c:pt idx="15034">
                  <c:v>1463.900024414062</c:v>
                </c:pt>
                <c:pt idx="15035">
                  <c:v>1464.0</c:v>
                </c:pt>
                <c:pt idx="15036">
                  <c:v>1464.099975585937</c:v>
                </c:pt>
                <c:pt idx="15037">
                  <c:v>1464.199951171875</c:v>
                </c:pt>
                <c:pt idx="15038">
                  <c:v>1464.299926757812</c:v>
                </c:pt>
                <c:pt idx="15039">
                  <c:v>1464.400024414062</c:v>
                </c:pt>
                <c:pt idx="15040">
                  <c:v>1464.5</c:v>
                </c:pt>
                <c:pt idx="15041">
                  <c:v>1464.599975585937</c:v>
                </c:pt>
                <c:pt idx="15042">
                  <c:v>1464.699951171875</c:v>
                </c:pt>
                <c:pt idx="15043">
                  <c:v>1464.799926757812</c:v>
                </c:pt>
                <c:pt idx="15044">
                  <c:v>1464.900024414062</c:v>
                </c:pt>
                <c:pt idx="15045">
                  <c:v>1465.0</c:v>
                </c:pt>
                <c:pt idx="15046">
                  <c:v>1465.099975585937</c:v>
                </c:pt>
                <c:pt idx="15047">
                  <c:v>1465.199951171875</c:v>
                </c:pt>
                <c:pt idx="15048">
                  <c:v>1465.299926757812</c:v>
                </c:pt>
                <c:pt idx="15049">
                  <c:v>1465.400024414062</c:v>
                </c:pt>
                <c:pt idx="15050">
                  <c:v>1465.5</c:v>
                </c:pt>
                <c:pt idx="15051">
                  <c:v>1465.599975585937</c:v>
                </c:pt>
                <c:pt idx="15052">
                  <c:v>1465.699951171875</c:v>
                </c:pt>
                <c:pt idx="15053">
                  <c:v>1465.799926757812</c:v>
                </c:pt>
                <c:pt idx="15054">
                  <c:v>1465.900024414062</c:v>
                </c:pt>
                <c:pt idx="15055">
                  <c:v>1466.0</c:v>
                </c:pt>
                <c:pt idx="15056">
                  <c:v>1466.099975585937</c:v>
                </c:pt>
                <c:pt idx="15057">
                  <c:v>1466.199951171875</c:v>
                </c:pt>
                <c:pt idx="15058">
                  <c:v>1466.299926757812</c:v>
                </c:pt>
                <c:pt idx="15059">
                  <c:v>1466.400024414062</c:v>
                </c:pt>
                <c:pt idx="15060">
                  <c:v>1466.5</c:v>
                </c:pt>
                <c:pt idx="15061">
                  <c:v>1466.599975585937</c:v>
                </c:pt>
                <c:pt idx="15062">
                  <c:v>1466.699951171875</c:v>
                </c:pt>
                <c:pt idx="15063">
                  <c:v>1466.799926757812</c:v>
                </c:pt>
                <c:pt idx="15064">
                  <c:v>1466.900024414062</c:v>
                </c:pt>
                <c:pt idx="15065">
                  <c:v>1467.0</c:v>
                </c:pt>
                <c:pt idx="15066">
                  <c:v>1467.099975585937</c:v>
                </c:pt>
                <c:pt idx="15067">
                  <c:v>1467.199951171875</c:v>
                </c:pt>
                <c:pt idx="15068">
                  <c:v>1467.299926757812</c:v>
                </c:pt>
                <c:pt idx="15069">
                  <c:v>1467.400024414062</c:v>
                </c:pt>
                <c:pt idx="15070">
                  <c:v>1467.5</c:v>
                </c:pt>
                <c:pt idx="15071">
                  <c:v>1467.599975585937</c:v>
                </c:pt>
                <c:pt idx="15072">
                  <c:v>1467.699951171875</c:v>
                </c:pt>
                <c:pt idx="15073">
                  <c:v>1467.799926757812</c:v>
                </c:pt>
                <c:pt idx="15074">
                  <c:v>1467.900024414062</c:v>
                </c:pt>
                <c:pt idx="15075">
                  <c:v>1468.0</c:v>
                </c:pt>
                <c:pt idx="15076">
                  <c:v>1468.099975585937</c:v>
                </c:pt>
                <c:pt idx="15077">
                  <c:v>1468.199951171875</c:v>
                </c:pt>
                <c:pt idx="15078">
                  <c:v>1468.299926757812</c:v>
                </c:pt>
                <c:pt idx="15079">
                  <c:v>1468.400024414062</c:v>
                </c:pt>
                <c:pt idx="15080">
                  <c:v>1468.5</c:v>
                </c:pt>
                <c:pt idx="15081">
                  <c:v>1468.599975585937</c:v>
                </c:pt>
                <c:pt idx="15082">
                  <c:v>1468.699951171875</c:v>
                </c:pt>
                <c:pt idx="15083">
                  <c:v>1468.799926757812</c:v>
                </c:pt>
                <c:pt idx="15084">
                  <c:v>1468.900024414062</c:v>
                </c:pt>
                <c:pt idx="15085">
                  <c:v>1469.0</c:v>
                </c:pt>
                <c:pt idx="15086">
                  <c:v>1469.099975585937</c:v>
                </c:pt>
                <c:pt idx="15087">
                  <c:v>1469.199951171875</c:v>
                </c:pt>
                <c:pt idx="15088">
                  <c:v>1469.299926757812</c:v>
                </c:pt>
                <c:pt idx="15089">
                  <c:v>1469.400024414062</c:v>
                </c:pt>
                <c:pt idx="15090">
                  <c:v>1469.5</c:v>
                </c:pt>
                <c:pt idx="15091">
                  <c:v>1469.599975585937</c:v>
                </c:pt>
                <c:pt idx="15092">
                  <c:v>1469.699951171875</c:v>
                </c:pt>
                <c:pt idx="15093">
                  <c:v>1469.799926757812</c:v>
                </c:pt>
                <c:pt idx="15094">
                  <c:v>1469.900024414062</c:v>
                </c:pt>
                <c:pt idx="15095">
                  <c:v>1470.0</c:v>
                </c:pt>
                <c:pt idx="15096">
                  <c:v>1470.099975585937</c:v>
                </c:pt>
                <c:pt idx="15097">
                  <c:v>1470.199951171875</c:v>
                </c:pt>
                <c:pt idx="15098">
                  <c:v>1470.299926757812</c:v>
                </c:pt>
                <c:pt idx="15099">
                  <c:v>1470.400024414062</c:v>
                </c:pt>
                <c:pt idx="15100">
                  <c:v>1470.5</c:v>
                </c:pt>
                <c:pt idx="15101">
                  <c:v>1470.599975585937</c:v>
                </c:pt>
                <c:pt idx="15102">
                  <c:v>1470.699951171875</c:v>
                </c:pt>
                <c:pt idx="15103">
                  <c:v>1470.799926757812</c:v>
                </c:pt>
                <c:pt idx="15104">
                  <c:v>1470.900024414062</c:v>
                </c:pt>
                <c:pt idx="15105">
                  <c:v>1471.0</c:v>
                </c:pt>
                <c:pt idx="15106">
                  <c:v>1471.099975585937</c:v>
                </c:pt>
                <c:pt idx="15107">
                  <c:v>1471.199951171875</c:v>
                </c:pt>
                <c:pt idx="15108">
                  <c:v>1471.299926757812</c:v>
                </c:pt>
                <c:pt idx="15109">
                  <c:v>1471.400024414062</c:v>
                </c:pt>
                <c:pt idx="15110">
                  <c:v>1471.5</c:v>
                </c:pt>
                <c:pt idx="15111">
                  <c:v>1471.599975585937</c:v>
                </c:pt>
                <c:pt idx="15112">
                  <c:v>1471.699951171875</c:v>
                </c:pt>
                <c:pt idx="15113">
                  <c:v>1471.799926757812</c:v>
                </c:pt>
                <c:pt idx="15114">
                  <c:v>1471.900024414062</c:v>
                </c:pt>
                <c:pt idx="15115">
                  <c:v>1472.0</c:v>
                </c:pt>
                <c:pt idx="15116">
                  <c:v>1472.099975585937</c:v>
                </c:pt>
                <c:pt idx="15117">
                  <c:v>1472.199951171875</c:v>
                </c:pt>
                <c:pt idx="15118">
                  <c:v>1472.299926757812</c:v>
                </c:pt>
                <c:pt idx="15119">
                  <c:v>1472.400024414062</c:v>
                </c:pt>
                <c:pt idx="15120">
                  <c:v>1472.5</c:v>
                </c:pt>
                <c:pt idx="15121">
                  <c:v>1472.599975585937</c:v>
                </c:pt>
                <c:pt idx="15122">
                  <c:v>1472.699951171875</c:v>
                </c:pt>
                <c:pt idx="15123">
                  <c:v>1472.799926757812</c:v>
                </c:pt>
                <c:pt idx="15124">
                  <c:v>1472.900024414062</c:v>
                </c:pt>
                <c:pt idx="15125">
                  <c:v>1473.0</c:v>
                </c:pt>
                <c:pt idx="15126">
                  <c:v>1473.099975585937</c:v>
                </c:pt>
                <c:pt idx="15127">
                  <c:v>1473.199951171875</c:v>
                </c:pt>
                <c:pt idx="15128">
                  <c:v>1473.299926757812</c:v>
                </c:pt>
                <c:pt idx="15129">
                  <c:v>1473.400024414062</c:v>
                </c:pt>
                <c:pt idx="15130">
                  <c:v>1473.5</c:v>
                </c:pt>
                <c:pt idx="15131">
                  <c:v>1473.599975585937</c:v>
                </c:pt>
                <c:pt idx="15132">
                  <c:v>1473.699951171875</c:v>
                </c:pt>
                <c:pt idx="15133">
                  <c:v>1473.799926757812</c:v>
                </c:pt>
                <c:pt idx="15134">
                  <c:v>1473.900024414062</c:v>
                </c:pt>
                <c:pt idx="15135">
                  <c:v>1474.0</c:v>
                </c:pt>
                <c:pt idx="15136">
                  <c:v>1474.099975585937</c:v>
                </c:pt>
                <c:pt idx="15137">
                  <c:v>1474.199951171875</c:v>
                </c:pt>
                <c:pt idx="15138">
                  <c:v>1474.299926757812</c:v>
                </c:pt>
                <c:pt idx="15139">
                  <c:v>1474.400024414062</c:v>
                </c:pt>
                <c:pt idx="15140">
                  <c:v>1474.5</c:v>
                </c:pt>
                <c:pt idx="15141">
                  <c:v>1474.599975585937</c:v>
                </c:pt>
                <c:pt idx="15142">
                  <c:v>1474.699951171875</c:v>
                </c:pt>
                <c:pt idx="15143">
                  <c:v>1474.799926757812</c:v>
                </c:pt>
                <c:pt idx="15144">
                  <c:v>1474.900024414062</c:v>
                </c:pt>
                <c:pt idx="15145">
                  <c:v>1475.0</c:v>
                </c:pt>
                <c:pt idx="15146">
                  <c:v>1475.099975585937</c:v>
                </c:pt>
                <c:pt idx="15147">
                  <c:v>1475.199951171875</c:v>
                </c:pt>
                <c:pt idx="15148">
                  <c:v>1475.299926757812</c:v>
                </c:pt>
                <c:pt idx="15149">
                  <c:v>1475.400024414062</c:v>
                </c:pt>
                <c:pt idx="15150">
                  <c:v>1475.5</c:v>
                </c:pt>
                <c:pt idx="15151">
                  <c:v>1475.599975585937</c:v>
                </c:pt>
                <c:pt idx="15152">
                  <c:v>1475.699951171875</c:v>
                </c:pt>
                <c:pt idx="15153">
                  <c:v>1475.799926757812</c:v>
                </c:pt>
                <c:pt idx="15154">
                  <c:v>1475.900024414062</c:v>
                </c:pt>
                <c:pt idx="15155">
                  <c:v>1476.0</c:v>
                </c:pt>
                <c:pt idx="15156">
                  <c:v>1476.099975585937</c:v>
                </c:pt>
                <c:pt idx="15157">
                  <c:v>1476.199951171875</c:v>
                </c:pt>
                <c:pt idx="15158">
                  <c:v>1476.299926757812</c:v>
                </c:pt>
                <c:pt idx="15159">
                  <c:v>1476.400024414062</c:v>
                </c:pt>
                <c:pt idx="15160">
                  <c:v>1476.5</c:v>
                </c:pt>
                <c:pt idx="15161">
                  <c:v>1476.599975585937</c:v>
                </c:pt>
                <c:pt idx="15162">
                  <c:v>1476.699951171875</c:v>
                </c:pt>
                <c:pt idx="15163">
                  <c:v>1476.799926757812</c:v>
                </c:pt>
                <c:pt idx="15164">
                  <c:v>1476.900024414062</c:v>
                </c:pt>
                <c:pt idx="15165">
                  <c:v>1477.0</c:v>
                </c:pt>
                <c:pt idx="15166">
                  <c:v>1477.099975585937</c:v>
                </c:pt>
                <c:pt idx="15167">
                  <c:v>1477.199951171875</c:v>
                </c:pt>
                <c:pt idx="15168">
                  <c:v>1477.299926757812</c:v>
                </c:pt>
                <c:pt idx="15169">
                  <c:v>1477.400024414062</c:v>
                </c:pt>
                <c:pt idx="15170">
                  <c:v>1477.5</c:v>
                </c:pt>
                <c:pt idx="15171">
                  <c:v>1477.599975585937</c:v>
                </c:pt>
                <c:pt idx="15172">
                  <c:v>1477.699951171875</c:v>
                </c:pt>
                <c:pt idx="15173">
                  <c:v>1477.799926757812</c:v>
                </c:pt>
                <c:pt idx="15174">
                  <c:v>1477.900024414062</c:v>
                </c:pt>
                <c:pt idx="15175">
                  <c:v>1478.0</c:v>
                </c:pt>
                <c:pt idx="15176">
                  <c:v>1478.099975585937</c:v>
                </c:pt>
                <c:pt idx="15177">
                  <c:v>1478.199951171875</c:v>
                </c:pt>
                <c:pt idx="15178">
                  <c:v>1478.299926757812</c:v>
                </c:pt>
                <c:pt idx="15179">
                  <c:v>1478.400024414062</c:v>
                </c:pt>
                <c:pt idx="15180">
                  <c:v>1478.5</c:v>
                </c:pt>
                <c:pt idx="15181">
                  <c:v>1478.599975585937</c:v>
                </c:pt>
                <c:pt idx="15182">
                  <c:v>1478.699951171875</c:v>
                </c:pt>
                <c:pt idx="15183">
                  <c:v>1478.799926757812</c:v>
                </c:pt>
                <c:pt idx="15184">
                  <c:v>1478.900024414062</c:v>
                </c:pt>
                <c:pt idx="15185">
                  <c:v>1479.0</c:v>
                </c:pt>
                <c:pt idx="15186">
                  <c:v>1479.099975585937</c:v>
                </c:pt>
                <c:pt idx="15187">
                  <c:v>1479.199951171875</c:v>
                </c:pt>
                <c:pt idx="15188">
                  <c:v>1479.299926757812</c:v>
                </c:pt>
                <c:pt idx="15189">
                  <c:v>1479.400024414062</c:v>
                </c:pt>
                <c:pt idx="15190">
                  <c:v>1479.5</c:v>
                </c:pt>
                <c:pt idx="15191">
                  <c:v>1479.599975585937</c:v>
                </c:pt>
                <c:pt idx="15192">
                  <c:v>1479.699951171875</c:v>
                </c:pt>
                <c:pt idx="15193">
                  <c:v>1479.799926757812</c:v>
                </c:pt>
                <c:pt idx="15194">
                  <c:v>1479.900024414062</c:v>
                </c:pt>
                <c:pt idx="15195">
                  <c:v>1480.0</c:v>
                </c:pt>
                <c:pt idx="15196">
                  <c:v>1480.099975585937</c:v>
                </c:pt>
                <c:pt idx="15197">
                  <c:v>1480.199951171875</c:v>
                </c:pt>
                <c:pt idx="15198">
                  <c:v>1480.299926757812</c:v>
                </c:pt>
                <c:pt idx="15199">
                  <c:v>1480.400024414062</c:v>
                </c:pt>
                <c:pt idx="15200">
                  <c:v>1480.5</c:v>
                </c:pt>
                <c:pt idx="15201">
                  <c:v>1480.599975585937</c:v>
                </c:pt>
                <c:pt idx="15202">
                  <c:v>1480.699951171875</c:v>
                </c:pt>
                <c:pt idx="15203">
                  <c:v>1480.799926757812</c:v>
                </c:pt>
                <c:pt idx="15204">
                  <c:v>1480.900024414062</c:v>
                </c:pt>
                <c:pt idx="15205">
                  <c:v>1481.0</c:v>
                </c:pt>
                <c:pt idx="15206">
                  <c:v>1481.099975585937</c:v>
                </c:pt>
                <c:pt idx="15207">
                  <c:v>1481.199951171875</c:v>
                </c:pt>
                <c:pt idx="15208">
                  <c:v>1481.299926757812</c:v>
                </c:pt>
                <c:pt idx="15209">
                  <c:v>1481.400024414062</c:v>
                </c:pt>
                <c:pt idx="15210">
                  <c:v>1481.5</c:v>
                </c:pt>
                <c:pt idx="15211">
                  <c:v>1481.599975585937</c:v>
                </c:pt>
                <c:pt idx="15212">
                  <c:v>1481.699951171875</c:v>
                </c:pt>
                <c:pt idx="15213">
                  <c:v>1481.799926757812</c:v>
                </c:pt>
                <c:pt idx="15214">
                  <c:v>1481.900024414062</c:v>
                </c:pt>
                <c:pt idx="15215">
                  <c:v>1482.0</c:v>
                </c:pt>
                <c:pt idx="15216">
                  <c:v>1482.099975585937</c:v>
                </c:pt>
                <c:pt idx="15217">
                  <c:v>1482.199951171875</c:v>
                </c:pt>
                <c:pt idx="15218">
                  <c:v>1482.299926757812</c:v>
                </c:pt>
                <c:pt idx="15219">
                  <c:v>1482.400024414062</c:v>
                </c:pt>
                <c:pt idx="15220">
                  <c:v>1482.5</c:v>
                </c:pt>
                <c:pt idx="15221">
                  <c:v>1482.599975585937</c:v>
                </c:pt>
                <c:pt idx="15222">
                  <c:v>1482.699951171875</c:v>
                </c:pt>
                <c:pt idx="15223">
                  <c:v>1482.799926757812</c:v>
                </c:pt>
                <c:pt idx="15224">
                  <c:v>1482.900024414062</c:v>
                </c:pt>
                <c:pt idx="15225">
                  <c:v>1483.0</c:v>
                </c:pt>
                <c:pt idx="15226">
                  <c:v>1483.099975585937</c:v>
                </c:pt>
                <c:pt idx="15227">
                  <c:v>1483.199951171875</c:v>
                </c:pt>
                <c:pt idx="15228">
                  <c:v>1483.299926757812</c:v>
                </c:pt>
                <c:pt idx="15229">
                  <c:v>1483.400024414062</c:v>
                </c:pt>
                <c:pt idx="15230">
                  <c:v>1483.5</c:v>
                </c:pt>
                <c:pt idx="15231">
                  <c:v>1483.599975585937</c:v>
                </c:pt>
                <c:pt idx="15232">
                  <c:v>1483.699951171875</c:v>
                </c:pt>
                <c:pt idx="15233">
                  <c:v>1483.799926757812</c:v>
                </c:pt>
                <c:pt idx="15234">
                  <c:v>1483.900024414062</c:v>
                </c:pt>
                <c:pt idx="15235">
                  <c:v>1484.0</c:v>
                </c:pt>
                <c:pt idx="15236">
                  <c:v>1484.099975585937</c:v>
                </c:pt>
                <c:pt idx="15237">
                  <c:v>1484.199951171875</c:v>
                </c:pt>
                <c:pt idx="15238">
                  <c:v>1484.299926757812</c:v>
                </c:pt>
                <c:pt idx="15239">
                  <c:v>1484.400024414062</c:v>
                </c:pt>
                <c:pt idx="15240">
                  <c:v>1484.5</c:v>
                </c:pt>
                <c:pt idx="15241">
                  <c:v>1484.599975585937</c:v>
                </c:pt>
                <c:pt idx="15242">
                  <c:v>1484.699951171875</c:v>
                </c:pt>
                <c:pt idx="15243">
                  <c:v>1484.799926757812</c:v>
                </c:pt>
                <c:pt idx="15244">
                  <c:v>1484.900024414062</c:v>
                </c:pt>
                <c:pt idx="15245">
                  <c:v>1485.0</c:v>
                </c:pt>
                <c:pt idx="15246">
                  <c:v>1485.099975585937</c:v>
                </c:pt>
                <c:pt idx="15247">
                  <c:v>1485.199951171875</c:v>
                </c:pt>
                <c:pt idx="15248">
                  <c:v>1485.299926757812</c:v>
                </c:pt>
                <c:pt idx="15249">
                  <c:v>1485.400024414062</c:v>
                </c:pt>
                <c:pt idx="15250">
                  <c:v>1485.5</c:v>
                </c:pt>
                <c:pt idx="15251">
                  <c:v>1485.599975585937</c:v>
                </c:pt>
                <c:pt idx="15252">
                  <c:v>1485.699951171875</c:v>
                </c:pt>
                <c:pt idx="15253">
                  <c:v>1485.799926757812</c:v>
                </c:pt>
                <c:pt idx="15254">
                  <c:v>1485.900024414062</c:v>
                </c:pt>
                <c:pt idx="15255">
                  <c:v>1486.0</c:v>
                </c:pt>
                <c:pt idx="15256">
                  <c:v>1486.099975585937</c:v>
                </c:pt>
                <c:pt idx="15257">
                  <c:v>1486.199951171875</c:v>
                </c:pt>
                <c:pt idx="15258">
                  <c:v>1486.299926757812</c:v>
                </c:pt>
                <c:pt idx="15259">
                  <c:v>1486.400024414062</c:v>
                </c:pt>
                <c:pt idx="15260">
                  <c:v>1486.5</c:v>
                </c:pt>
                <c:pt idx="15261">
                  <c:v>1486.599975585937</c:v>
                </c:pt>
                <c:pt idx="15262">
                  <c:v>1486.699951171875</c:v>
                </c:pt>
                <c:pt idx="15263">
                  <c:v>1486.799926757812</c:v>
                </c:pt>
                <c:pt idx="15264">
                  <c:v>1486.900024414062</c:v>
                </c:pt>
                <c:pt idx="15265">
                  <c:v>1487.0</c:v>
                </c:pt>
                <c:pt idx="15266">
                  <c:v>1487.099975585937</c:v>
                </c:pt>
                <c:pt idx="15267">
                  <c:v>1487.199951171875</c:v>
                </c:pt>
                <c:pt idx="15268">
                  <c:v>1487.299926757812</c:v>
                </c:pt>
                <c:pt idx="15269">
                  <c:v>1487.400024414062</c:v>
                </c:pt>
                <c:pt idx="15270">
                  <c:v>1487.5</c:v>
                </c:pt>
                <c:pt idx="15271">
                  <c:v>1487.599975585937</c:v>
                </c:pt>
                <c:pt idx="15272">
                  <c:v>1487.699951171875</c:v>
                </c:pt>
                <c:pt idx="15273">
                  <c:v>1487.799926757812</c:v>
                </c:pt>
                <c:pt idx="15274">
                  <c:v>1487.900024414062</c:v>
                </c:pt>
                <c:pt idx="15275">
                  <c:v>1488.0</c:v>
                </c:pt>
                <c:pt idx="15276">
                  <c:v>1488.099975585937</c:v>
                </c:pt>
                <c:pt idx="15277">
                  <c:v>1488.199951171875</c:v>
                </c:pt>
                <c:pt idx="15278">
                  <c:v>1488.299926757812</c:v>
                </c:pt>
                <c:pt idx="15279">
                  <c:v>1488.400024414062</c:v>
                </c:pt>
                <c:pt idx="15280">
                  <c:v>1488.5</c:v>
                </c:pt>
                <c:pt idx="15281">
                  <c:v>1488.599975585937</c:v>
                </c:pt>
                <c:pt idx="15282">
                  <c:v>1488.699951171875</c:v>
                </c:pt>
                <c:pt idx="15283">
                  <c:v>1488.799926757812</c:v>
                </c:pt>
                <c:pt idx="15284">
                  <c:v>1488.900024414062</c:v>
                </c:pt>
                <c:pt idx="15285">
                  <c:v>1489.0</c:v>
                </c:pt>
                <c:pt idx="15286">
                  <c:v>1489.099975585937</c:v>
                </c:pt>
                <c:pt idx="15287">
                  <c:v>1489.199951171875</c:v>
                </c:pt>
                <c:pt idx="15288">
                  <c:v>1489.299926757812</c:v>
                </c:pt>
                <c:pt idx="15289">
                  <c:v>1489.400024414062</c:v>
                </c:pt>
                <c:pt idx="15290">
                  <c:v>1489.5</c:v>
                </c:pt>
                <c:pt idx="15291">
                  <c:v>1489.599975585937</c:v>
                </c:pt>
                <c:pt idx="15292">
                  <c:v>1489.699951171875</c:v>
                </c:pt>
                <c:pt idx="15293">
                  <c:v>1489.799926757812</c:v>
                </c:pt>
                <c:pt idx="15294">
                  <c:v>1489.900024414062</c:v>
                </c:pt>
                <c:pt idx="15295">
                  <c:v>1490.0</c:v>
                </c:pt>
                <c:pt idx="15296">
                  <c:v>1490.099975585937</c:v>
                </c:pt>
                <c:pt idx="15297">
                  <c:v>1490.199951171875</c:v>
                </c:pt>
                <c:pt idx="15298">
                  <c:v>1490.299926757812</c:v>
                </c:pt>
                <c:pt idx="15299">
                  <c:v>1490.400024414062</c:v>
                </c:pt>
                <c:pt idx="15300">
                  <c:v>1490.5</c:v>
                </c:pt>
                <c:pt idx="15301">
                  <c:v>1490.599975585937</c:v>
                </c:pt>
                <c:pt idx="15302">
                  <c:v>1490.699951171875</c:v>
                </c:pt>
                <c:pt idx="15303">
                  <c:v>1490.799926757812</c:v>
                </c:pt>
                <c:pt idx="15304">
                  <c:v>1490.900024414062</c:v>
                </c:pt>
                <c:pt idx="15305">
                  <c:v>1491.0</c:v>
                </c:pt>
                <c:pt idx="15306">
                  <c:v>1491.099975585937</c:v>
                </c:pt>
                <c:pt idx="15307">
                  <c:v>1491.199951171875</c:v>
                </c:pt>
                <c:pt idx="15308">
                  <c:v>1491.299926757812</c:v>
                </c:pt>
                <c:pt idx="15309">
                  <c:v>1491.400024414062</c:v>
                </c:pt>
                <c:pt idx="15310">
                  <c:v>1491.5</c:v>
                </c:pt>
                <c:pt idx="15311">
                  <c:v>1491.599975585937</c:v>
                </c:pt>
                <c:pt idx="15312">
                  <c:v>1491.699951171875</c:v>
                </c:pt>
                <c:pt idx="15313">
                  <c:v>1491.799926757812</c:v>
                </c:pt>
                <c:pt idx="15314">
                  <c:v>1491.900024414062</c:v>
                </c:pt>
                <c:pt idx="15315">
                  <c:v>1492.0</c:v>
                </c:pt>
                <c:pt idx="15316">
                  <c:v>1492.099975585937</c:v>
                </c:pt>
                <c:pt idx="15317">
                  <c:v>1492.199951171875</c:v>
                </c:pt>
                <c:pt idx="15318">
                  <c:v>1492.299926757812</c:v>
                </c:pt>
                <c:pt idx="15319">
                  <c:v>1492.400024414062</c:v>
                </c:pt>
                <c:pt idx="15320">
                  <c:v>1492.5</c:v>
                </c:pt>
                <c:pt idx="15321">
                  <c:v>1492.599975585937</c:v>
                </c:pt>
                <c:pt idx="15322">
                  <c:v>1492.699951171875</c:v>
                </c:pt>
                <c:pt idx="15323">
                  <c:v>1492.799926757812</c:v>
                </c:pt>
                <c:pt idx="15324">
                  <c:v>1492.900024414062</c:v>
                </c:pt>
                <c:pt idx="15325">
                  <c:v>1493.0</c:v>
                </c:pt>
                <c:pt idx="15326">
                  <c:v>1493.099975585937</c:v>
                </c:pt>
                <c:pt idx="15327">
                  <c:v>1493.199951171875</c:v>
                </c:pt>
                <c:pt idx="15328">
                  <c:v>1493.299926757812</c:v>
                </c:pt>
                <c:pt idx="15329">
                  <c:v>1493.400024414062</c:v>
                </c:pt>
                <c:pt idx="15330">
                  <c:v>1493.5</c:v>
                </c:pt>
                <c:pt idx="15331">
                  <c:v>1493.599975585937</c:v>
                </c:pt>
                <c:pt idx="15332">
                  <c:v>1493.699951171875</c:v>
                </c:pt>
                <c:pt idx="15333">
                  <c:v>1493.799926757812</c:v>
                </c:pt>
                <c:pt idx="15334">
                  <c:v>1493.900024414062</c:v>
                </c:pt>
                <c:pt idx="15335">
                  <c:v>1494.0</c:v>
                </c:pt>
                <c:pt idx="15336">
                  <c:v>1494.099975585937</c:v>
                </c:pt>
                <c:pt idx="15337">
                  <c:v>1494.199951171875</c:v>
                </c:pt>
                <c:pt idx="15338">
                  <c:v>1494.299926757812</c:v>
                </c:pt>
                <c:pt idx="15339">
                  <c:v>1494.400024414062</c:v>
                </c:pt>
                <c:pt idx="15340">
                  <c:v>1494.5</c:v>
                </c:pt>
                <c:pt idx="15341">
                  <c:v>1494.599975585937</c:v>
                </c:pt>
                <c:pt idx="15342">
                  <c:v>1494.699951171875</c:v>
                </c:pt>
                <c:pt idx="15343">
                  <c:v>1494.799926757812</c:v>
                </c:pt>
                <c:pt idx="15344">
                  <c:v>1494.900024414062</c:v>
                </c:pt>
                <c:pt idx="15345">
                  <c:v>1495.0</c:v>
                </c:pt>
                <c:pt idx="15346">
                  <c:v>1495.099975585937</c:v>
                </c:pt>
                <c:pt idx="15347">
                  <c:v>1495.199951171875</c:v>
                </c:pt>
                <c:pt idx="15348">
                  <c:v>1495.299926757812</c:v>
                </c:pt>
                <c:pt idx="15349">
                  <c:v>1495.400024414062</c:v>
                </c:pt>
                <c:pt idx="15350">
                  <c:v>1495.5</c:v>
                </c:pt>
                <c:pt idx="15351">
                  <c:v>1495.599975585937</c:v>
                </c:pt>
                <c:pt idx="15352">
                  <c:v>1495.699951171875</c:v>
                </c:pt>
                <c:pt idx="15353">
                  <c:v>1495.799926757812</c:v>
                </c:pt>
                <c:pt idx="15354">
                  <c:v>1495.900024414062</c:v>
                </c:pt>
                <c:pt idx="15355">
                  <c:v>1496.0</c:v>
                </c:pt>
                <c:pt idx="15356">
                  <c:v>1496.099975585937</c:v>
                </c:pt>
                <c:pt idx="15357">
                  <c:v>1496.199951171875</c:v>
                </c:pt>
                <c:pt idx="15358">
                  <c:v>1496.299926757812</c:v>
                </c:pt>
                <c:pt idx="15359">
                  <c:v>1496.400024414062</c:v>
                </c:pt>
                <c:pt idx="15360">
                  <c:v>1496.5</c:v>
                </c:pt>
                <c:pt idx="15361">
                  <c:v>1496.599975585937</c:v>
                </c:pt>
                <c:pt idx="15362">
                  <c:v>1496.699951171875</c:v>
                </c:pt>
                <c:pt idx="15363">
                  <c:v>1496.799926757812</c:v>
                </c:pt>
                <c:pt idx="15364">
                  <c:v>1496.900024414062</c:v>
                </c:pt>
                <c:pt idx="15365">
                  <c:v>1497.0</c:v>
                </c:pt>
                <c:pt idx="15366">
                  <c:v>1497.099975585937</c:v>
                </c:pt>
                <c:pt idx="15367">
                  <c:v>1497.199951171875</c:v>
                </c:pt>
                <c:pt idx="15368">
                  <c:v>1497.299926757812</c:v>
                </c:pt>
                <c:pt idx="15369">
                  <c:v>1497.400024414062</c:v>
                </c:pt>
                <c:pt idx="15370">
                  <c:v>1497.5</c:v>
                </c:pt>
                <c:pt idx="15371">
                  <c:v>1497.599975585937</c:v>
                </c:pt>
                <c:pt idx="15372">
                  <c:v>1497.699951171875</c:v>
                </c:pt>
                <c:pt idx="15373">
                  <c:v>1497.799926757812</c:v>
                </c:pt>
                <c:pt idx="15374">
                  <c:v>1497.900024414062</c:v>
                </c:pt>
                <c:pt idx="15375">
                  <c:v>1498.0</c:v>
                </c:pt>
                <c:pt idx="15376">
                  <c:v>1498.099975585937</c:v>
                </c:pt>
                <c:pt idx="15377">
                  <c:v>1498.199951171875</c:v>
                </c:pt>
                <c:pt idx="15378">
                  <c:v>1498.299926757812</c:v>
                </c:pt>
                <c:pt idx="15379">
                  <c:v>1498.400024414062</c:v>
                </c:pt>
                <c:pt idx="15380">
                  <c:v>1498.5</c:v>
                </c:pt>
                <c:pt idx="15381">
                  <c:v>1498.599975585937</c:v>
                </c:pt>
                <c:pt idx="15382">
                  <c:v>1498.699951171875</c:v>
                </c:pt>
                <c:pt idx="15383">
                  <c:v>1498.799926757812</c:v>
                </c:pt>
                <c:pt idx="15384">
                  <c:v>1498.900024414062</c:v>
                </c:pt>
                <c:pt idx="15385">
                  <c:v>1499.0</c:v>
                </c:pt>
                <c:pt idx="15386">
                  <c:v>1499.099975585937</c:v>
                </c:pt>
                <c:pt idx="15387">
                  <c:v>1499.199951171875</c:v>
                </c:pt>
                <c:pt idx="15388">
                  <c:v>1499.299926757812</c:v>
                </c:pt>
                <c:pt idx="15389">
                  <c:v>1499.400024414062</c:v>
                </c:pt>
                <c:pt idx="15390">
                  <c:v>1499.5</c:v>
                </c:pt>
                <c:pt idx="15391">
                  <c:v>1499.599975585937</c:v>
                </c:pt>
                <c:pt idx="15392">
                  <c:v>1499.699951171875</c:v>
                </c:pt>
                <c:pt idx="15393">
                  <c:v>1499.799926757812</c:v>
                </c:pt>
                <c:pt idx="15394">
                  <c:v>1499.900024414062</c:v>
                </c:pt>
                <c:pt idx="15395">
                  <c:v>1500.0</c:v>
                </c:pt>
                <c:pt idx="15396">
                  <c:v>1500.099975585937</c:v>
                </c:pt>
                <c:pt idx="15397">
                  <c:v>1500.199951171875</c:v>
                </c:pt>
                <c:pt idx="15398">
                  <c:v>1500.299926757812</c:v>
                </c:pt>
                <c:pt idx="15399">
                  <c:v>1500.400024414062</c:v>
                </c:pt>
                <c:pt idx="15400">
                  <c:v>1500.5</c:v>
                </c:pt>
                <c:pt idx="15401">
                  <c:v>1500.599975585937</c:v>
                </c:pt>
                <c:pt idx="15402">
                  <c:v>1500.699951171875</c:v>
                </c:pt>
                <c:pt idx="15403">
                  <c:v>1500.799926757812</c:v>
                </c:pt>
                <c:pt idx="15404">
                  <c:v>1500.900024414062</c:v>
                </c:pt>
                <c:pt idx="15405">
                  <c:v>1501.0</c:v>
                </c:pt>
                <c:pt idx="15406">
                  <c:v>1501.099975585937</c:v>
                </c:pt>
                <c:pt idx="15407">
                  <c:v>1501.199951171875</c:v>
                </c:pt>
                <c:pt idx="15408">
                  <c:v>1501.299926757812</c:v>
                </c:pt>
                <c:pt idx="15409">
                  <c:v>1501.400024414062</c:v>
                </c:pt>
                <c:pt idx="15410">
                  <c:v>1501.5</c:v>
                </c:pt>
                <c:pt idx="15411">
                  <c:v>1501.599975585937</c:v>
                </c:pt>
                <c:pt idx="15412">
                  <c:v>1501.699951171875</c:v>
                </c:pt>
                <c:pt idx="15413">
                  <c:v>1501.799926757812</c:v>
                </c:pt>
                <c:pt idx="15414">
                  <c:v>1501.900024414062</c:v>
                </c:pt>
                <c:pt idx="15415">
                  <c:v>1502.0</c:v>
                </c:pt>
                <c:pt idx="15416">
                  <c:v>1502.099975585937</c:v>
                </c:pt>
                <c:pt idx="15417">
                  <c:v>1502.199951171875</c:v>
                </c:pt>
                <c:pt idx="15418">
                  <c:v>1502.299926757812</c:v>
                </c:pt>
                <c:pt idx="15419">
                  <c:v>1502.400024414062</c:v>
                </c:pt>
                <c:pt idx="15420">
                  <c:v>1502.5</c:v>
                </c:pt>
                <c:pt idx="15421">
                  <c:v>1502.599975585937</c:v>
                </c:pt>
                <c:pt idx="15422">
                  <c:v>1502.699951171875</c:v>
                </c:pt>
                <c:pt idx="15423">
                  <c:v>1502.799926757812</c:v>
                </c:pt>
                <c:pt idx="15424">
                  <c:v>1502.900024414062</c:v>
                </c:pt>
                <c:pt idx="15425">
                  <c:v>1503.0</c:v>
                </c:pt>
                <c:pt idx="15426">
                  <c:v>1503.099975585937</c:v>
                </c:pt>
                <c:pt idx="15427">
                  <c:v>1503.199951171875</c:v>
                </c:pt>
                <c:pt idx="15428">
                  <c:v>1503.299926757812</c:v>
                </c:pt>
                <c:pt idx="15429">
                  <c:v>1503.400024414062</c:v>
                </c:pt>
                <c:pt idx="15430">
                  <c:v>1503.5</c:v>
                </c:pt>
                <c:pt idx="15431">
                  <c:v>1503.599975585937</c:v>
                </c:pt>
                <c:pt idx="15432">
                  <c:v>1503.699951171875</c:v>
                </c:pt>
                <c:pt idx="15433">
                  <c:v>1503.799926757812</c:v>
                </c:pt>
                <c:pt idx="15434">
                  <c:v>1503.900024414062</c:v>
                </c:pt>
                <c:pt idx="15435">
                  <c:v>1504.0</c:v>
                </c:pt>
                <c:pt idx="15436">
                  <c:v>1504.099975585937</c:v>
                </c:pt>
                <c:pt idx="15437">
                  <c:v>1504.199951171875</c:v>
                </c:pt>
                <c:pt idx="15438">
                  <c:v>1504.299926757812</c:v>
                </c:pt>
                <c:pt idx="15439">
                  <c:v>1504.400024414062</c:v>
                </c:pt>
                <c:pt idx="15440">
                  <c:v>1504.5</c:v>
                </c:pt>
                <c:pt idx="15441">
                  <c:v>1504.599975585937</c:v>
                </c:pt>
                <c:pt idx="15442">
                  <c:v>1504.699951171875</c:v>
                </c:pt>
                <c:pt idx="15443">
                  <c:v>1504.799926757812</c:v>
                </c:pt>
                <c:pt idx="15444">
                  <c:v>1504.900024414062</c:v>
                </c:pt>
                <c:pt idx="15445">
                  <c:v>1505.0</c:v>
                </c:pt>
                <c:pt idx="15446">
                  <c:v>1505.099975585937</c:v>
                </c:pt>
                <c:pt idx="15447">
                  <c:v>1505.199951171875</c:v>
                </c:pt>
                <c:pt idx="15448">
                  <c:v>1505.299926757812</c:v>
                </c:pt>
                <c:pt idx="15449">
                  <c:v>1505.400024414062</c:v>
                </c:pt>
                <c:pt idx="15450">
                  <c:v>1505.5</c:v>
                </c:pt>
                <c:pt idx="15451">
                  <c:v>1505.599975585937</c:v>
                </c:pt>
                <c:pt idx="15452">
                  <c:v>1505.699951171875</c:v>
                </c:pt>
                <c:pt idx="15453">
                  <c:v>1505.799926757812</c:v>
                </c:pt>
                <c:pt idx="15454">
                  <c:v>1505.900024414062</c:v>
                </c:pt>
                <c:pt idx="15455">
                  <c:v>1506.0</c:v>
                </c:pt>
                <c:pt idx="15456">
                  <c:v>1506.099975585937</c:v>
                </c:pt>
                <c:pt idx="15457">
                  <c:v>1506.199951171875</c:v>
                </c:pt>
                <c:pt idx="15458">
                  <c:v>1506.299926757812</c:v>
                </c:pt>
                <c:pt idx="15459">
                  <c:v>1506.400024414062</c:v>
                </c:pt>
                <c:pt idx="15460">
                  <c:v>1506.5</c:v>
                </c:pt>
                <c:pt idx="15461">
                  <c:v>1506.599975585937</c:v>
                </c:pt>
                <c:pt idx="15462">
                  <c:v>1506.699951171875</c:v>
                </c:pt>
                <c:pt idx="15463">
                  <c:v>1506.799926757812</c:v>
                </c:pt>
                <c:pt idx="15464">
                  <c:v>1506.900024414062</c:v>
                </c:pt>
                <c:pt idx="15465">
                  <c:v>1507.0</c:v>
                </c:pt>
                <c:pt idx="15466">
                  <c:v>1507.099975585937</c:v>
                </c:pt>
                <c:pt idx="15467">
                  <c:v>1507.199951171875</c:v>
                </c:pt>
                <c:pt idx="15468">
                  <c:v>1507.299926757812</c:v>
                </c:pt>
                <c:pt idx="15469">
                  <c:v>1507.400024414062</c:v>
                </c:pt>
                <c:pt idx="15470">
                  <c:v>1507.5</c:v>
                </c:pt>
                <c:pt idx="15471">
                  <c:v>1507.599975585937</c:v>
                </c:pt>
                <c:pt idx="15472">
                  <c:v>1507.699951171875</c:v>
                </c:pt>
                <c:pt idx="15473">
                  <c:v>1507.799926757812</c:v>
                </c:pt>
                <c:pt idx="15474">
                  <c:v>1507.900024414062</c:v>
                </c:pt>
                <c:pt idx="15475">
                  <c:v>1508.0</c:v>
                </c:pt>
                <c:pt idx="15476">
                  <c:v>1508.099975585937</c:v>
                </c:pt>
                <c:pt idx="15477">
                  <c:v>1508.199951171875</c:v>
                </c:pt>
                <c:pt idx="15478">
                  <c:v>1508.299926757812</c:v>
                </c:pt>
                <c:pt idx="15479">
                  <c:v>1508.400024414062</c:v>
                </c:pt>
                <c:pt idx="15480">
                  <c:v>1508.5</c:v>
                </c:pt>
                <c:pt idx="15481">
                  <c:v>1508.599975585937</c:v>
                </c:pt>
                <c:pt idx="15482">
                  <c:v>1508.699951171875</c:v>
                </c:pt>
                <c:pt idx="15483">
                  <c:v>1508.799926757812</c:v>
                </c:pt>
                <c:pt idx="15484">
                  <c:v>1508.900024414062</c:v>
                </c:pt>
                <c:pt idx="15485">
                  <c:v>1509.0</c:v>
                </c:pt>
                <c:pt idx="15486">
                  <c:v>1509.099975585937</c:v>
                </c:pt>
                <c:pt idx="15487">
                  <c:v>1509.199951171875</c:v>
                </c:pt>
                <c:pt idx="15488">
                  <c:v>1509.299926757812</c:v>
                </c:pt>
                <c:pt idx="15489">
                  <c:v>1509.400024414062</c:v>
                </c:pt>
                <c:pt idx="15490">
                  <c:v>1509.5</c:v>
                </c:pt>
                <c:pt idx="15491">
                  <c:v>1509.599975585937</c:v>
                </c:pt>
                <c:pt idx="15492">
                  <c:v>1509.699951171875</c:v>
                </c:pt>
                <c:pt idx="15493">
                  <c:v>1509.799926757812</c:v>
                </c:pt>
                <c:pt idx="15494">
                  <c:v>1509.900024414062</c:v>
                </c:pt>
                <c:pt idx="15495">
                  <c:v>1510.0</c:v>
                </c:pt>
                <c:pt idx="15496">
                  <c:v>1510.099975585937</c:v>
                </c:pt>
                <c:pt idx="15497">
                  <c:v>1510.199951171875</c:v>
                </c:pt>
                <c:pt idx="15498">
                  <c:v>1510.299926757812</c:v>
                </c:pt>
                <c:pt idx="15499">
                  <c:v>1510.400024414062</c:v>
                </c:pt>
                <c:pt idx="15500">
                  <c:v>1510.5</c:v>
                </c:pt>
                <c:pt idx="15501">
                  <c:v>1510.599975585937</c:v>
                </c:pt>
                <c:pt idx="15502">
                  <c:v>1510.699951171875</c:v>
                </c:pt>
                <c:pt idx="15503">
                  <c:v>1510.799926757812</c:v>
                </c:pt>
                <c:pt idx="15504">
                  <c:v>1510.900024414062</c:v>
                </c:pt>
                <c:pt idx="15505">
                  <c:v>1511.0</c:v>
                </c:pt>
                <c:pt idx="15506">
                  <c:v>1511.099975585937</c:v>
                </c:pt>
                <c:pt idx="15507">
                  <c:v>1511.199951171875</c:v>
                </c:pt>
                <c:pt idx="15508">
                  <c:v>1511.299926757812</c:v>
                </c:pt>
                <c:pt idx="15509">
                  <c:v>1511.400024414062</c:v>
                </c:pt>
                <c:pt idx="15510">
                  <c:v>1511.5</c:v>
                </c:pt>
                <c:pt idx="15511">
                  <c:v>1511.599975585937</c:v>
                </c:pt>
                <c:pt idx="15512">
                  <c:v>1511.699951171875</c:v>
                </c:pt>
                <c:pt idx="15513">
                  <c:v>1511.799926757812</c:v>
                </c:pt>
                <c:pt idx="15514">
                  <c:v>1511.900024414062</c:v>
                </c:pt>
                <c:pt idx="15515">
                  <c:v>1512.0</c:v>
                </c:pt>
                <c:pt idx="15516">
                  <c:v>1512.099975585937</c:v>
                </c:pt>
                <c:pt idx="15517">
                  <c:v>1512.199951171875</c:v>
                </c:pt>
                <c:pt idx="15518">
                  <c:v>1512.299926757812</c:v>
                </c:pt>
                <c:pt idx="15519">
                  <c:v>1512.400024414062</c:v>
                </c:pt>
                <c:pt idx="15520">
                  <c:v>1512.5</c:v>
                </c:pt>
                <c:pt idx="15521">
                  <c:v>1512.599975585937</c:v>
                </c:pt>
                <c:pt idx="15522">
                  <c:v>1512.699951171875</c:v>
                </c:pt>
                <c:pt idx="15523">
                  <c:v>1512.799926757812</c:v>
                </c:pt>
                <c:pt idx="15524">
                  <c:v>1512.900024414062</c:v>
                </c:pt>
                <c:pt idx="15525">
                  <c:v>1513.0</c:v>
                </c:pt>
                <c:pt idx="15526">
                  <c:v>1513.099975585937</c:v>
                </c:pt>
                <c:pt idx="15527">
                  <c:v>1513.199951171875</c:v>
                </c:pt>
                <c:pt idx="15528">
                  <c:v>1513.299926757812</c:v>
                </c:pt>
                <c:pt idx="15529">
                  <c:v>1513.400024414062</c:v>
                </c:pt>
                <c:pt idx="15530">
                  <c:v>1513.5</c:v>
                </c:pt>
                <c:pt idx="15531">
                  <c:v>1513.599975585937</c:v>
                </c:pt>
                <c:pt idx="15532">
                  <c:v>1513.699951171875</c:v>
                </c:pt>
                <c:pt idx="15533">
                  <c:v>1513.799926757812</c:v>
                </c:pt>
                <c:pt idx="15534">
                  <c:v>1513.900024414062</c:v>
                </c:pt>
                <c:pt idx="15535">
                  <c:v>1514.0</c:v>
                </c:pt>
                <c:pt idx="15536">
                  <c:v>1514.099975585937</c:v>
                </c:pt>
                <c:pt idx="15537">
                  <c:v>1514.199951171875</c:v>
                </c:pt>
                <c:pt idx="15538">
                  <c:v>1514.299926757812</c:v>
                </c:pt>
                <c:pt idx="15539">
                  <c:v>1514.400024414062</c:v>
                </c:pt>
                <c:pt idx="15540">
                  <c:v>1514.5</c:v>
                </c:pt>
                <c:pt idx="15541">
                  <c:v>1514.599975585937</c:v>
                </c:pt>
                <c:pt idx="15542">
                  <c:v>1514.699951171875</c:v>
                </c:pt>
                <c:pt idx="15543">
                  <c:v>1514.799926757812</c:v>
                </c:pt>
                <c:pt idx="15544">
                  <c:v>1514.900024414062</c:v>
                </c:pt>
                <c:pt idx="15545">
                  <c:v>1515.0</c:v>
                </c:pt>
                <c:pt idx="15546">
                  <c:v>1515.099975585937</c:v>
                </c:pt>
                <c:pt idx="15547">
                  <c:v>1515.199951171875</c:v>
                </c:pt>
                <c:pt idx="15548">
                  <c:v>1515.299926757812</c:v>
                </c:pt>
                <c:pt idx="15549">
                  <c:v>1515.400024414062</c:v>
                </c:pt>
                <c:pt idx="15550">
                  <c:v>1515.5</c:v>
                </c:pt>
                <c:pt idx="15551">
                  <c:v>1515.599975585937</c:v>
                </c:pt>
                <c:pt idx="15552">
                  <c:v>1515.699951171875</c:v>
                </c:pt>
                <c:pt idx="15553">
                  <c:v>1515.799926757812</c:v>
                </c:pt>
                <c:pt idx="15554">
                  <c:v>1515.900024414062</c:v>
                </c:pt>
                <c:pt idx="15555">
                  <c:v>1516.0</c:v>
                </c:pt>
                <c:pt idx="15556">
                  <c:v>1516.099975585937</c:v>
                </c:pt>
                <c:pt idx="15557">
                  <c:v>1516.199951171875</c:v>
                </c:pt>
                <c:pt idx="15558">
                  <c:v>1516.299926757812</c:v>
                </c:pt>
                <c:pt idx="15559">
                  <c:v>1516.400024414062</c:v>
                </c:pt>
                <c:pt idx="15560">
                  <c:v>1516.5</c:v>
                </c:pt>
                <c:pt idx="15561">
                  <c:v>1516.599975585937</c:v>
                </c:pt>
                <c:pt idx="15562">
                  <c:v>1516.699951171875</c:v>
                </c:pt>
                <c:pt idx="15563">
                  <c:v>1516.799926757812</c:v>
                </c:pt>
                <c:pt idx="15564">
                  <c:v>1516.900024414062</c:v>
                </c:pt>
                <c:pt idx="15565">
                  <c:v>1517.0</c:v>
                </c:pt>
                <c:pt idx="15566">
                  <c:v>1517.099975585937</c:v>
                </c:pt>
                <c:pt idx="15567">
                  <c:v>1517.199951171875</c:v>
                </c:pt>
                <c:pt idx="15568">
                  <c:v>1517.299926757812</c:v>
                </c:pt>
                <c:pt idx="15569">
                  <c:v>1517.400024414062</c:v>
                </c:pt>
                <c:pt idx="15570">
                  <c:v>1517.5</c:v>
                </c:pt>
                <c:pt idx="15571">
                  <c:v>1517.599975585937</c:v>
                </c:pt>
                <c:pt idx="15572">
                  <c:v>1517.699951171875</c:v>
                </c:pt>
                <c:pt idx="15573">
                  <c:v>1517.799926757812</c:v>
                </c:pt>
                <c:pt idx="15574">
                  <c:v>1517.900024414062</c:v>
                </c:pt>
                <c:pt idx="15575">
                  <c:v>1518.0</c:v>
                </c:pt>
                <c:pt idx="15576">
                  <c:v>1518.099975585937</c:v>
                </c:pt>
                <c:pt idx="15577">
                  <c:v>1518.199951171875</c:v>
                </c:pt>
                <c:pt idx="15578">
                  <c:v>1518.299926757812</c:v>
                </c:pt>
                <c:pt idx="15579">
                  <c:v>1518.400024414062</c:v>
                </c:pt>
                <c:pt idx="15580">
                  <c:v>1518.5</c:v>
                </c:pt>
                <c:pt idx="15581">
                  <c:v>1518.599975585937</c:v>
                </c:pt>
                <c:pt idx="15582">
                  <c:v>1518.699951171875</c:v>
                </c:pt>
                <c:pt idx="15583">
                  <c:v>1518.799926757812</c:v>
                </c:pt>
                <c:pt idx="15584">
                  <c:v>1518.900024414062</c:v>
                </c:pt>
                <c:pt idx="15585">
                  <c:v>1519.0</c:v>
                </c:pt>
                <c:pt idx="15586">
                  <c:v>1519.099975585937</c:v>
                </c:pt>
                <c:pt idx="15587">
                  <c:v>1519.199951171875</c:v>
                </c:pt>
                <c:pt idx="15588">
                  <c:v>1519.299926757812</c:v>
                </c:pt>
                <c:pt idx="15589">
                  <c:v>1519.400024414062</c:v>
                </c:pt>
                <c:pt idx="15590">
                  <c:v>1519.5</c:v>
                </c:pt>
                <c:pt idx="15591">
                  <c:v>1519.599975585937</c:v>
                </c:pt>
                <c:pt idx="15592">
                  <c:v>1519.699951171875</c:v>
                </c:pt>
                <c:pt idx="15593">
                  <c:v>1519.799926757812</c:v>
                </c:pt>
                <c:pt idx="15594">
                  <c:v>1519.900024414062</c:v>
                </c:pt>
                <c:pt idx="15595">
                  <c:v>1520.0</c:v>
                </c:pt>
                <c:pt idx="15596">
                  <c:v>1520.099975585937</c:v>
                </c:pt>
                <c:pt idx="15597">
                  <c:v>1520.199951171875</c:v>
                </c:pt>
                <c:pt idx="15598">
                  <c:v>1520.299926757812</c:v>
                </c:pt>
                <c:pt idx="15599">
                  <c:v>1520.400024414062</c:v>
                </c:pt>
                <c:pt idx="15600">
                  <c:v>1520.5</c:v>
                </c:pt>
                <c:pt idx="15601">
                  <c:v>1520.599975585937</c:v>
                </c:pt>
                <c:pt idx="15602">
                  <c:v>1520.699951171875</c:v>
                </c:pt>
                <c:pt idx="15603">
                  <c:v>1520.799926757812</c:v>
                </c:pt>
                <c:pt idx="15604">
                  <c:v>1520.900024414062</c:v>
                </c:pt>
                <c:pt idx="15605">
                  <c:v>1521.0</c:v>
                </c:pt>
                <c:pt idx="15606">
                  <c:v>1521.099975585937</c:v>
                </c:pt>
                <c:pt idx="15607">
                  <c:v>1521.199951171875</c:v>
                </c:pt>
                <c:pt idx="15608">
                  <c:v>1521.299926757812</c:v>
                </c:pt>
                <c:pt idx="15609">
                  <c:v>1521.400024414062</c:v>
                </c:pt>
                <c:pt idx="15610">
                  <c:v>1521.5</c:v>
                </c:pt>
                <c:pt idx="15611">
                  <c:v>1521.599975585937</c:v>
                </c:pt>
                <c:pt idx="15612">
                  <c:v>1521.699951171875</c:v>
                </c:pt>
                <c:pt idx="15613">
                  <c:v>1521.799926757812</c:v>
                </c:pt>
                <c:pt idx="15614">
                  <c:v>1521.900024414062</c:v>
                </c:pt>
                <c:pt idx="15615">
                  <c:v>1522.0</c:v>
                </c:pt>
                <c:pt idx="15616">
                  <c:v>1522.099975585937</c:v>
                </c:pt>
                <c:pt idx="15617">
                  <c:v>1522.199951171875</c:v>
                </c:pt>
                <c:pt idx="15618">
                  <c:v>1522.299926757812</c:v>
                </c:pt>
                <c:pt idx="15619">
                  <c:v>1522.400024414062</c:v>
                </c:pt>
                <c:pt idx="15620">
                  <c:v>1522.5</c:v>
                </c:pt>
                <c:pt idx="15621">
                  <c:v>1522.599975585937</c:v>
                </c:pt>
                <c:pt idx="15622">
                  <c:v>1522.699951171875</c:v>
                </c:pt>
                <c:pt idx="15623">
                  <c:v>1522.799926757812</c:v>
                </c:pt>
                <c:pt idx="15624">
                  <c:v>1522.900024414062</c:v>
                </c:pt>
                <c:pt idx="15625">
                  <c:v>1523.0</c:v>
                </c:pt>
                <c:pt idx="15626">
                  <c:v>1523.099975585937</c:v>
                </c:pt>
                <c:pt idx="15627">
                  <c:v>1523.199951171875</c:v>
                </c:pt>
                <c:pt idx="15628">
                  <c:v>1523.299926757812</c:v>
                </c:pt>
                <c:pt idx="15629">
                  <c:v>1523.400024414062</c:v>
                </c:pt>
                <c:pt idx="15630">
                  <c:v>1523.5</c:v>
                </c:pt>
                <c:pt idx="15631">
                  <c:v>1523.599975585937</c:v>
                </c:pt>
                <c:pt idx="15632">
                  <c:v>1523.699951171875</c:v>
                </c:pt>
                <c:pt idx="15633">
                  <c:v>1523.799926757812</c:v>
                </c:pt>
                <c:pt idx="15634">
                  <c:v>1523.900024414062</c:v>
                </c:pt>
                <c:pt idx="15635">
                  <c:v>1524.0</c:v>
                </c:pt>
                <c:pt idx="15636">
                  <c:v>1524.099975585937</c:v>
                </c:pt>
                <c:pt idx="15637">
                  <c:v>1524.199951171875</c:v>
                </c:pt>
                <c:pt idx="15638">
                  <c:v>1524.299926757812</c:v>
                </c:pt>
                <c:pt idx="15639">
                  <c:v>1524.400024414062</c:v>
                </c:pt>
                <c:pt idx="15640">
                  <c:v>1524.5</c:v>
                </c:pt>
                <c:pt idx="15641">
                  <c:v>1524.599975585937</c:v>
                </c:pt>
                <c:pt idx="15642">
                  <c:v>1524.699951171875</c:v>
                </c:pt>
                <c:pt idx="15643">
                  <c:v>1524.799926757812</c:v>
                </c:pt>
                <c:pt idx="15644">
                  <c:v>1524.900024414062</c:v>
                </c:pt>
                <c:pt idx="15645">
                  <c:v>1525.0</c:v>
                </c:pt>
                <c:pt idx="15646">
                  <c:v>1525.099975585937</c:v>
                </c:pt>
                <c:pt idx="15647">
                  <c:v>1525.199951171875</c:v>
                </c:pt>
                <c:pt idx="15648">
                  <c:v>1525.299926757812</c:v>
                </c:pt>
                <c:pt idx="15649">
                  <c:v>1525.400024414062</c:v>
                </c:pt>
                <c:pt idx="15650">
                  <c:v>1525.5</c:v>
                </c:pt>
                <c:pt idx="15651">
                  <c:v>1525.599975585937</c:v>
                </c:pt>
                <c:pt idx="15652">
                  <c:v>1525.699951171875</c:v>
                </c:pt>
                <c:pt idx="15653">
                  <c:v>1525.799926757812</c:v>
                </c:pt>
                <c:pt idx="15654">
                  <c:v>1525.900024414062</c:v>
                </c:pt>
                <c:pt idx="15655">
                  <c:v>1526.0</c:v>
                </c:pt>
                <c:pt idx="15656">
                  <c:v>1526.099975585937</c:v>
                </c:pt>
                <c:pt idx="15657">
                  <c:v>1526.199951171875</c:v>
                </c:pt>
                <c:pt idx="15658">
                  <c:v>1526.299926757812</c:v>
                </c:pt>
                <c:pt idx="15659">
                  <c:v>1526.400024414062</c:v>
                </c:pt>
                <c:pt idx="15660">
                  <c:v>1526.5</c:v>
                </c:pt>
                <c:pt idx="15661">
                  <c:v>1526.599975585937</c:v>
                </c:pt>
                <c:pt idx="15662">
                  <c:v>1526.699951171875</c:v>
                </c:pt>
                <c:pt idx="15663">
                  <c:v>1526.799926757812</c:v>
                </c:pt>
                <c:pt idx="15664">
                  <c:v>1526.900024414062</c:v>
                </c:pt>
                <c:pt idx="15665">
                  <c:v>1527.0</c:v>
                </c:pt>
                <c:pt idx="15666">
                  <c:v>1527.099975585937</c:v>
                </c:pt>
                <c:pt idx="15667">
                  <c:v>1527.199951171875</c:v>
                </c:pt>
                <c:pt idx="15668">
                  <c:v>1527.299926757812</c:v>
                </c:pt>
                <c:pt idx="15669">
                  <c:v>1527.400024414062</c:v>
                </c:pt>
                <c:pt idx="15670">
                  <c:v>1527.5</c:v>
                </c:pt>
                <c:pt idx="15671">
                  <c:v>1527.599975585937</c:v>
                </c:pt>
                <c:pt idx="15672">
                  <c:v>1527.699951171875</c:v>
                </c:pt>
                <c:pt idx="15673">
                  <c:v>1527.799926757812</c:v>
                </c:pt>
                <c:pt idx="15674">
                  <c:v>1527.900024414062</c:v>
                </c:pt>
                <c:pt idx="15675">
                  <c:v>1528.0</c:v>
                </c:pt>
                <c:pt idx="15676">
                  <c:v>1528.099975585937</c:v>
                </c:pt>
                <c:pt idx="15677">
                  <c:v>1528.199951171875</c:v>
                </c:pt>
                <c:pt idx="15678">
                  <c:v>1528.299926757812</c:v>
                </c:pt>
                <c:pt idx="15679">
                  <c:v>1528.400024414062</c:v>
                </c:pt>
                <c:pt idx="15680">
                  <c:v>1528.5</c:v>
                </c:pt>
                <c:pt idx="15681">
                  <c:v>1528.599975585937</c:v>
                </c:pt>
                <c:pt idx="15682">
                  <c:v>1528.699951171875</c:v>
                </c:pt>
                <c:pt idx="15683">
                  <c:v>1528.799926757812</c:v>
                </c:pt>
                <c:pt idx="15684">
                  <c:v>1528.900024414062</c:v>
                </c:pt>
                <c:pt idx="15685">
                  <c:v>1529.0</c:v>
                </c:pt>
                <c:pt idx="15686">
                  <c:v>1529.099975585937</c:v>
                </c:pt>
                <c:pt idx="15687">
                  <c:v>1529.199951171875</c:v>
                </c:pt>
                <c:pt idx="15688">
                  <c:v>1529.299926757812</c:v>
                </c:pt>
                <c:pt idx="15689">
                  <c:v>1529.400024414062</c:v>
                </c:pt>
                <c:pt idx="15690">
                  <c:v>1529.5</c:v>
                </c:pt>
                <c:pt idx="15691">
                  <c:v>1529.599975585937</c:v>
                </c:pt>
                <c:pt idx="15692">
                  <c:v>1529.699951171875</c:v>
                </c:pt>
                <c:pt idx="15693">
                  <c:v>1529.799926757812</c:v>
                </c:pt>
                <c:pt idx="15694">
                  <c:v>1529.900024414062</c:v>
                </c:pt>
                <c:pt idx="15695">
                  <c:v>1530.0</c:v>
                </c:pt>
                <c:pt idx="15696">
                  <c:v>1530.099975585937</c:v>
                </c:pt>
                <c:pt idx="15697">
                  <c:v>1530.199951171875</c:v>
                </c:pt>
                <c:pt idx="15698">
                  <c:v>1530.299926757812</c:v>
                </c:pt>
                <c:pt idx="15699">
                  <c:v>1530.400024414062</c:v>
                </c:pt>
                <c:pt idx="15700">
                  <c:v>1530.5</c:v>
                </c:pt>
                <c:pt idx="15701">
                  <c:v>1530.599975585937</c:v>
                </c:pt>
                <c:pt idx="15702">
                  <c:v>1530.699951171875</c:v>
                </c:pt>
                <c:pt idx="15703">
                  <c:v>1530.799926757812</c:v>
                </c:pt>
                <c:pt idx="15704">
                  <c:v>1530.900024414062</c:v>
                </c:pt>
                <c:pt idx="15705">
                  <c:v>1531.0</c:v>
                </c:pt>
                <c:pt idx="15706">
                  <c:v>1531.099975585937</c:v>
                </c:pt>
                <c:pt idx="15707">
                  <c:v>1531.199951171875</c:v>
                </c:pt>
                <c:pt idx="15708">
                  <c:v>1531.299926757812</c:v>
                </c:pt>
                <c:pt idx="15709">
                  <c:v>1531.400024414062</c:v>
                </c:pt>
                <c:pt idx="15710">
                  <c:v>1531.5</c:v>
                </c:pt>
                <c:pt idx="15711">
                  <c:v>1531.599975585937</c:v>
                </c:pt>
                <c:pt idx="15712">
                  <c:v>1531.699951171875</c:v>
                </c:pt>
                <c:pt idx="15713">
                  <c:v>1531.799926757812</c:v>
                </c:pt>
                <c:pt idx="15714">
                  <c:v>1531.900024414062</c:v>
                </c:pt>
                <c:pt idx="15715">
                  <c:v>1532.0</c:v>
                </c:pt>
                <c:pt idx="15716">
                  <c:v>1532.099975585937</c:v>
                </c:pt>
                <c:pt idx="15717">
                  <c:v>1532.199951171875</c:v>
                </c:pt>
                <c:pt idx="15718">
                  <c:v>1532.299926757812</c:v>
                </c:pt>
                <c:pt idx="15719">
                  <c:v>1532.400024414062</c:v>
                </c:pt>
                <c:pt idx="15720">
                  <c:v>1532.5</c:v>
                </c:pt>
                <c:pt idx="15721">
                  <c:v>1532.599975585937</c:v>
                </c:pt>
                <c:pt idx="15722">
                  <c:v>1532.699951171875</c:v>
                </c:pt>
                <c:pt idx="15723">
                  <c:v>1532.799926757812</c:v>
                </c:pt>
                <c:pt idx="15724">
                  <c:v>1532.900024414062</c:v>
                </c:pt>
                <c:pt idx="15725">
                  <c:v>1533.0</c:v>
                </c:pt>
                <c:pt idx="15726">
                  <c:v>1533.099975585937</c:v>
                </c:pt>
                <c:pt idx="15727">
                  <c:v>1533.199951171875</c:v>
                </c:pt>
                <c:pt idx="15728">
                  <c:v>1533.299926757812</c:v>
                </c:pt>
                <c:pt idx="15729">
                  <c:v>1533.400024414062</c:v>
                </c:pt>
                <c:pt idx="15730">
                  <c:v>1533.5</c:v>
                </c:pt>
                <c:pt idx="15731">
                  <c:v>1533.599975585937</c:v>
                </c:pt>
                <c:pt idx="15732">
                  <c:v>1533.699951171875</c:v>
                </c:pt>
                <c:pt idx="15733">
                  <c:v>1533.799926757812</c:v>
                </c:pt>
                <c:pt idx="15734">
                  <c:v>1533.900024414062</c:v>
                </c:pt>
                <c:pt idx="15735">
                  <c:v>1534.0</c:v>
                </c:pt>
                <c:pt idx="15736">
                  <c:v>1534.099975585937</c:v>
                </c:pt>
                <c:pt idx="15737">
                  <c:v>1534.199951171875</c:v>
                </c:pt>
                <c:pt idx="15738">
                  <c:v>1534.299926757812</c:v>
                </c:pt>
                <c:pt idx="15739">
                  <c:v>1534.400024414062</c:v>
                </c:pt>
                <c:pt idx="15740">
                  <c:v>1534.5</c:v>
                </c:pt>
                <c:pt idx="15741">
                  <c:v>1534.599975585937</c:v>
                </c:pt>
                <c:pt idx="15742">
                  <c:v>1534.699951171875</c:v>
                </c:pt>
                <c:pt idx="15743">
                  <c:v>1534.799926757812</c:v>
                </c:pt>
                <c:pt idx="15744">
                  <c:v>1534.900024414062</c:v>
                </c:pt>
                <c:pt idx="15745">
                  <c:v>1535.0</c:v>
                </c:pt>
                <c:pt idx="15746">
                  <c:v>1535.099975585937</c:v>
                </c:pt>
                <c:pt idx="15747">
                  <c:v>1535.199951171875</c:v>
                </c:pt>
                <c:pt idx="15748">
                  <c:v>1535.299926757812</c:v>
                </c:pt>
                <c:pt idx="15749">
                  <c:v>1535.400024414062</c:v>
                </c:pt>
                <c:pt idx="15750">
                  <c:v>1535.5</c:v>
                </c:pt>
                <c:pt idx="15751">
                  <c:v>1535.599975585937</c:v>
                </c:pt>
                <c:pt idx="15752">
                  <c:v>1535.699951171875</c:v>
                </c:pt>
                <c:pt idx="15753">
                  <c:v>1535.799926757812</c:v>
                </c:pt>
                <c:pt idx="15754">
                  <c:v>1535.900024414062</c:v>
                </c:pt>
                <c:pt idx="15755">
                  <c:v>1536.0</c:v>
                </c:pt>
                <c:pt idx="15756">
                  <c:v>1536.099975585937</c:v>
                </c:pt>
                <c:pt idx="15757">
                  <c:v>1536.199951171875</c:v>
                </c:pt>
                <c:pt idx="15758">
                  <c:v>1536.299926757812</c:v>
                </c:pt>
                <c:pt idx="15759">
                  <c:v>1536.400024414062</c:v>
                </c:pt>
                <c:pt idx="15760">
                  <c:v>1536.5</c:v>
                </c:pt>
                <c:pt idx="15761">
                  <c:v>1536.599975585937</c:v>
                </c:pt>
                <c:pt idx="15762">
                  <c:v>1536.699951171875</c:v>
                </c:pt>
                <c:pt idx="15763">
                  <c:v>1536.799926757812</c:v>
                </c:pt>
                <c:pt idx="15764">
                  <c:v>1536.900024414062</c:v>
                </c:pt>
                <c:pt idx="15765">
                  <c:v>1537.0</c:v>
                </c:pt>
                <c:pt idx="15766">
                  <c:v>1537.099975585937</c:v>
                </c:pt>
                <c:pt idx="15767">
                  <c:v>1537.199951171875</c:v>
                </c:pt>
                <c:pt idx="15768">
                  <c:v>1537.299926757812</c:v>
                </c:pt>
                <c:pt idx="15769">
                  <c:v>1537.400024414062</c:v>
                </c:pt>
                <c:pt idx="15770">
                  <c:v>1537.5</c:v>
                </c:pt>
                <c:pt idx="15771">
                  <c:v>1537.599975585937</c:v>
                </c:pt>
                <c:pt idx="15772">
                  <c:v>1537.699951171875</c:v>
                </c:pt>
                <c:pt idx="15773">
                  <c:v>1537.799926757812</c:v>
                </c:pt>
                <c:pt idx="15774">
                  <c:v>1537.900024414062</c:v>
                </c:pt>
                <c:pt idx="15775">
                  <c:v>1538.0</c:v>
                </c:pt>
                <c:pt idx="15776">
                  <c:v>1538.099975585937</c:v>
                </c:pt>
                <c:pt idx="15777">
                  <c:v>1538.199951171875</c:v>
                </c:pt>
                <c:pt idx="15778">
                  <c:v>1538.299926757812</c:v>
                </c:pt>
                <c:pt idx="15779">
                  <c:v>1538.400024414062</c:v>
                </c:pt>
                <c:pt idx="15780">
                  <c:v>1538.5</c:v>
                </c:pt>
                <c:pt idx="15781">
                  <c:v>1538.599975585937</c:v>
                </c:pt>
                <c:pt idx="15782">
                  <c:v>1538.699951171875</c:v>
                </c:pt>
                <c:pt idx="15783">
                  <c:v>1538.799926757812</c:v>
                </c:pt>
                <c:pt idx="15784">
                  <c:v>1538.900024414062</c:v>
                </c:pt>
                <c:pt idx="15785">
                  <c:v>1539.0</c:v>
                </c:pt>
                <c:pt idx="15786">
                  <c:v>1539.099975585937</c:v>
                </c:pt>
                <c:pt idx="15787">
                  <c:v>1539.199951171875</c:v>
                </c:pt>
                <c:pt idx="15788">
                  <c:v>1539.299926757812</c:v>
                </c:pt>
                <c:pt idx="15789">
                  <c:v>1539.400024414062</c:v>
                </c:pt>
                <c:pt idx="15790">
                  <c:v>1539.5</c:v>
                </c:pt>
                <c:pt idx="15791">
                  <c:v>1539.599975585937</c:v>
                </c:pt>
                <c:pt idx="15792">
                  <c:v>1539.699951171875</c:v>
                </c:pt>
                <c:pt idx="15793">
                  <c:v>1539.799926757812</c:v>
                </c:pt>
                <c:pt idx="15794">
                  <c:v>1539.900024414062</c:v>
                </c:pt>
                <c:pt idx="15795">
                  <c:v>1540.0</c:v>
                </c:pt>
                <c:pt idx="15796">
                  <c:v>1540.099975585937</c:v>
                </c:pt>
                <c:pt idx="15797">
                  <c:v>1540.199951171875</c:v>
                </c:pt>
                <c:pt idx="15798">
                  <c:v>1540.299926757812</c:v>
                </c:pt>
                <c:pt idx="15799">
                  <c:v>1540.400024414062</c:v>
                </c:pt>
                <c:pt idx="15800">
                  <c:v>1540.5</c:v>
                </c:pt>
                <c:pt idx="15801">
                  <c:v>1540.599975585937</c:v>
                </c:pt>
                <c:pt idx="15802">
                  <c:v>1540.699951171875</c:v>
                </c:pt>
                <c:pt idx="15803">
                  <c:v>1540.799926757812</c:v>
                </c:pt>
                <c:pt idx="15804">
                  <c:v>1540.900024414062</c:v>
                </c:pt>
                <c:pt idx="15805">
                  <c:v>1541.0</c:v>
                </c:pt>
                <c:pt idx="15806">
                  <c:v>1541.099975585937</c:v>
                </c:pt>
                <c:pt idx="15807">
                  <c:v>1541.199951171875</c:v>
                </c:pt>
                <c:pt idx="15808">
                  <c:v>1541.299926757812</c:v>
                </c:pt>
                <c:pt idx="15809">
                  <c:v>1541.400024414062</c:v>
                </c:pt>
                <c:pt idx="15810">
                  <c:v>1541.5</c:v>
                </c:pt>
                <c:pt idx="15811">
                  <c:v>1541.599975585937</c:v>
                </c:pt>
                <c:pt idx="15812">
                  <c:v>1541.699951171875</c:v>
                </c:pt>
                <c:pt idx="15813">
                  <c:v>1541.799926757812</c:v>
                </c:pt>
                <c:pt idx="15814">
                  <c:v>1541.900024414062</c:v>
                </c:pt>
                <c:pt idx="15815">
                  <c:v>1542.0</c:v>
                </c:pt>
                <c:pt idx="15816">
                  <c:v>1542.099975585937</c:v>
                </c:pt>
                <c:pt idx="15817">
                  <c:v>1542.199951171875</c:v>
                </c:pt>
                <c:pt idx="15818">
                  <c:v>1542.299926757812</c:v>
                </c:pt>
                <c:pt idx="15819">
                  <c:v>1542.400024414062</c:v>
                </c:pt>
                <c:pt idx="15820">
                  <c:v>1542.5</c:v>
                </c:pt>
                <c:pt idx="15821">
                  <c:v>1542.599975585937</c:v>
                </c:pt>
                <c:pt idx="15822">
                  <c:v>1542.699951171875</c:v>
                </c:pt>
                <c:pt idx="15823">
                  <c:v>1542.799926757812</c:v>
                </c:pt>
                <c:pt idx="15824">
                  <c:v>1542.900024414062</c:v>
                </c:pt>
                <c:pt idx="15825">
                  <c:v>1543.0</c:v>
                </c:pt>
                <c:pt idx="15826">
                  <c:v>1543.099975585937</c:v>
                </c:pt>
                <c:pt idx="15827">
                  <c:v>1543.199951171875</c:v>
                </c:pt>
                <c:pt idx="15828">
                  <c:v>1543.299926757812</c:v>
                </c:pt>
                <c:pt idx="15829">
                  <c:v>1543.400024414062</c:v>
                </c:pt>
                <c:pt idx="15830">
                  <c:v>1543.5</c:v>
                </c:pt>
                <c:pt idx="15831">
                  <c:v>1543.599975585937</c:v>
                </c:pt>
                <c:pt idx="15832">
                  <c:v>1543.699951171875</c:v>
                </c:pt>
                <c:pt idx="15833">
                  <c:v>1543.799926757812</c:v>
                </c:pt>
                <c:pt idx="15834">
                  <c:v>1543.900024414062</c:v>
                </c:pt>
                <c:pt idx="15835">
                  <c:v>1544.0</c:v>
                </c:pt>
                <c:pt idx="15836">
                  <c:v>1544.099975585937</c:v>
                </c:pt>
                <c:pt idx="15837">
                  <c:v>1544.199951171875</c:v>
                </c:pt>
                <c:pt idx="15838">
                  <c:v>1544.299926757812</c:v>
                </c:pt>
                <c:pt idx="15839">
                  <c:v>1544.400024414062</c:v>
                </c:pt>
                <c:pt idx="15840">
                  <c:v>1544.5</c:v>
                </c:pt>
                <c:pt idx="15841">
                  <c:v>1544.599975585937</c:v>
                </c:pt>
                <c:pt idx="15842">
                  <c:v>1544.699951171875</c:v>
                </c:pt>
                <c:pt idx="15843">
                  <c:v>1544.799926757812</c:v>
                </c:pt>
                <c:pt idx="15844">
                  <c:v>1544.900024414062</c:v>
                </c:pt>
                <c:pt idx="15845">
                  <c:v>1545.0</c:v>
                </c:pt>
                <c:pt idx="15846">
                  <c:v>1545.099975585937</c:v>
                </c:pt>
                <c:pt idx="15847">
                  <c:v>1545.199951171875</c:v>
                </c:pt>
                <c:pt idx="15848">
                  <c:v>1545.299926757812</c:v>
                </c:pt>
                <c:pt idx="15849">
                  <c:v>1545.400024414062</c:v>
                </c:pt>
                <c:pt idx="15850">
                  <c:v>1545.5</c:v>
                </c:pt>
                <c:pt idx="15851">
                  <c:v>1545.599975585937</c:v>
                </c:pt>
                <c:pt idx="15852">
                  <c:v>1545.699951171875</c:v>
                </c:pt>
                <c:pt idx="15853">
                  <c:v>1545.799926757812</c:v>
                </c:pt>
                <c:pt idx="15854">
                  <c:v>1545.900024414062</c:v>
                </c:pt>
                <c:pt idx="15855">
                  <c:v>1546.0</c:v>
                </c:pt>
                <c:pt idx="15856">
                  <c:v>1546.099975585937</c:v>
                </c:pt>
                <c:pt idx="15857">
                  <c:v>1546.199951171875</c:v>
                </c:pt>
                <c:pt idx="15858">
                  <c:v>1546.299926757812</c:v>
                </c:pt>
                <c:pt idx="15859">
                  <c:v>1546.400024414062</c:v>
                </c:pt>
                <c:pt idx="15860">
                  <c:v>1546.5</c:v>
                </c:pt>
                <c:pt idx="15861">
                  <c:v>1546.599975585937</c:v>
                </c:pt>
                <c:pt idx="15862">
                  <c:v>1546.699951171875</c:v>
                </c:pt>
                <c:pt idx="15863">
                  <c:v>1546.799926757812</c:v>
                </c:pt>
                <c:pt idx="15864">
                  <c:v>1546.900024414062</c:v>
                </c:pt>
                <c:pt idx="15865">
                  <c:v>1547.0</c:v>
                </c:pt>
                <c:pt idx="15866">
                  <c:v>1547.099975585937</c:v>
                </c:pt>
                <c:pt idx="15867">
                  <c:v>1547.199951171875</c:v>
                </c:pt>
                <c:pt idx="15868">
                  <c:v>1547.299926757812</c:v>
                </c:pt>
                <c:pt idx="15869">
                  <c:v>1547.400024414062</c:v>
                </c:pt>
                <c:pt idx="15870">
                  <c:v>1547.5</c:v>
                </c:pt>
                <c:pt idx="15871">
                  <c:v>1547.599975585937</c:v>
                </c:pt>
                <c:pt idx="15872">
                  <c:v>1547.699951171875</c:v>
                </c:pt>
                <c:pt idx="15873">
                  <c:v>1547.799926757812</c:v>
                </c:pt>
                <c:pt idx="15874">
                  <c:v>1547.900024414062</c:v>
                </c:pt>
                <c:pt idx="15875">
                  <c:v>1548.0</c:v>
                </c:pt>
                <c:pt idx="15876">
                  <c:v>1548.099975585937</c:v>
                </c:pt>
                <c:pt idx="15877">
                  <c:v>1548.199951171875</c:v>
                </c:pt>
                <c:pt idx="15878">
                  <c:v>1548.299926757812</c:v>
                </c:pt>
                <c:pt idx="15879">
                  <c:v>1548.400024414062</c:v>
                </c:pt>
                <c:pt idx="15880">
                  <c:v>1548.5</c:v>
                </c:pt>
                <c:pt idx="15881">
                  <c:v>1548.599975585937</c:v>
                </c:pt>
                <c:pt idx="15882">
                  <c:v>1548.699951171875</c:v>
                </c:pt>
                <c:pt idx="15883">
                  <c:v>1548.799926757812</c:v>
                </c:pt>
                <c:pt idx="15884">
                  <c:v>1548.900024414062</c:v>
                </c:pt>
                <c:pt idx="15885">
                  <c:v>1549.0</c:v>
                </c:pt>
                <c:pt idx="15886">
                  <c:v>1549.099975585937</c:v>
                </c:pt>
                <c:pt idx="15887">
                  <c:v>1549.199951171875</c:v>
                </c:pt>
                <c:pt idx="15888">
                  <c:v>1549.299926757812</c:v>
                </c:pt>
                <c:pt idx="15889">
                  <c:v>1549.400024414062</c:v>
                </c:pt>
                <c:pt idx="15890">
                  <c:v>1549.5</c:v>
                </c:pt>
                <c:pt idx="15891">
                  <c:v>1549.599975585937</c:v>
                </c:pt>
                <c:pt idx="15892">
                  <c:v>1549.699951171875</c:v>
                </c:pt>
                <c:pt idx="15893">
                  <c:v>1549.799926757812</c:v>
                </c:pt>
                <c:pt idx="15894">
                  <c:v>1549.900024414062</c:v>
                </c:pt>
                <c:pt idx="15895">
                  <c:v>1550.0</c:v>
                </c:pt>
                <c:pt idx="15896">
                  <c:v>1550.099975585937</c:v>
                </c:pt>
                <c:pt idx="15897">
                  <c:v>1550.199951171875</c:v>
                </c:pt>
                <c:pt idx="15898">
                  <c:v>1550.299926757812</c:v>
                </c:pt>
                <c:pt idx="15899">
                  <c:v>1550.400024414062</c:v>
                </c:pt>
                <c:pt idx="15900">
                  <c:v>1550.5</c:v>
                </c:pt>
                <c:pt idx="15901">
                  <c:v>1550.599975585937</c:v>
                </c:pt>
                <c:pt idx="15902">
                  <c:v>1550.699951171875</c:v>
                </c:pt>
                <c:pt idx="15903">
                  <c:v>1550.799926757812</c:v>
                </c:pt>
                <c:pt idx="15904">
                  <c:v>1550.900024414062</c:v>
                </c:pt>
                <c:pt idx="15905">
                  <c:v>1551.0</c:v>
                </c:pt>
                <c:pt idx="15906">
                  <c:v>1551.099975585937</c:v>
                </c:pt>
                <c:pt idx="15907">
                  <c:v>1551.199951171875</c:v>
                </c:pt>
                <c:pt idx="15908">
                  <c:v>1551.299926757812</c:v>
                </c:pt>
                <c:pt idx="15909">
                  <c:v>1551.400024414062</c:v>
                </c:pt>
                <c:pt idx="15910">
                  <c:v>1551.5</c:v>
                </c:pt>
                <c:pt idx="15911">
                  <c:v>1551.599975585937</c:v>
                </c:pt>
                <c:pt idx="15912">
                  <c:v>1551.699951171875</c:v>
                </c:pt>
                <c:pt idx="15913">
                  <c:v>1551.799926757812</c:v>
                </c:pt>
                <c:pt idx="15914">
                  <c:v>1551.900024414062</c:v>
                </c:pt>
                <c:pt idx="15915">
                  <c:v>1552.0</c:v>
                </c:pt>
                <c:pt idx="15916">
                  <c:v>1552.099975585937</c:v>
                </c:pt>
                <c:pt idx="15917">
                  <c:v>1552.199951171875</c:v>
                </c:pt>
                <c:pt idx="15918">
                  <c:v>1552.299926757812</c:v>
                </c:pt>
                <c:pt idx="15919">
                  <c:v>1552.400024414062</c:v>
                </c:pt>
                <c:pt idx="15920">
                  <c:v>1552.5</c:v>
                </c:pt>
                <c:pt idx="15921">
                  <c:v>1552.599975585937</c:v>
                </c:pt>
                <c:pt idx="15922">
                  <c:v>1552.699951171875</c:v>
                </c:pt>
                <c:pt idx="15923">
                  <c:v>1552.799926757812</c:v>
                </c:pt>
                <c:pt idx="15924">
                  <c:v>1552.900024414062</c:v>
                </c:pt>
                <c:pt idx="15925">
                  <c:v>1553.0</c:v>
                </c:pt>
                <c:pt idx="15926">
                  <c:v>1553.099975585937</c:v>
                </c:pt>
                <c:pt idx="15927">
                  <c:v>1553.199951171875</c:v>
                </c:pt>
                <c:pt idx="15928">
                  <c:v>1553.299926757812</c:v>
                </c:pt>
                <c:pt idx="15929">
                  <c:v>1553.400024414062</c:v>
                </c:pt>
                <c:pt idx="15930">
                  <c:v>1553.5</c:v>
                </c:pt>
                <c:pt idx="15931">
                  <c:v>1553.599975585937</c:v>
                </c:pt>
                <c:pt idx="15932">
                  <c:v>1553.699951171875</c:v>
                </c:pt>
                <c:pt idx="15933">
                  <c:v>1553.799926757812</c:v>
                </c:pt>
                <c:pt idx="15934">
                  <c:v>1553.900024414062</c:v>
                </c:pt>
                <c:pt idx="15935">
                  <c:v>1554.0</c:v>
                </c:pt>
                <c:pt idx="15936">
                  <c:v>1554.099975585937</c:v>
                </c:pt>
                <c:pt idx="15937">
                  <c:v>1554.199951171875</c:v>
                </c:pt>
                <c:pt idx="15938">
                  <c:v>1554.299926757812</c:v>
                </c:pt>
                <c:pt idx="15939">
                  <c:v>1554.400024414062</c:v>
                </c:pt>
                <c:pt idx="15940">
                  <c:v>1554.5</c:v>
                </c:pt>
                <c:pt idx="15941">
                  <c:v>1554.599975585937</c:v>
                </c:pt>
                <c:pt idx="15942">
                  <c:v>1554.699951171875</c:v>
                </c:pt>
                <c:pt idx="15943">
                  <c:v>1554.799926757812</c:v>
                </c:pt>
                <c:pt idx="15944">
                  <c:v>1554.900024414062</c:v>
                </c:pt>
                <c:pt idx="15945">
                  <c:v>1555.0</c:v>
                </c:pt>
                <c:pt idx="15946">
                  <c:v>1555.099975585937</c:v>
                </c:pt>
                <c:pt idx="15947">
                  <c:v>1555.199951171875</c:v>
                </c:pt>
                <c:pt idx="15948">
                  <c:v>1555.299926757812</c:v>
                </c:pt>
                <c:pt idx="15949">
                  <c:v>1555.400024414062</c:v>
                </c:pt>
                <c:pt idx="15950">
                  <c:v>1555.5</c:v>
                </c:pt>
                <c:pt idx="15951">
                  <c:v>1555.599975585937</c:v>
                </c:pt>
                <c:pt idx="15952">
                  <c:v>1555.699951171875</c:v>
                </c:pt>
                <c:pt idx="15953">
                  <c:v>1555.799926757812</c:v>
                </c:pt>
                <c:pt idx="15954">
                  <c:v>1555.900024414062</c:v>
                </c:pt>
                <c:pt idx="15955">
                  <c:v>1556.0</c:v>
                </c:pt>
                <c:pt idx="15956">
                  <c:v>1556.099975585937</c:v>
                </c:pt>
                <c:pt idx="15957">
                  <c:v>1556.199951171875</c:v>
                </c:pt>
                <c:pt idx="15958">
                  <c:v>1556.299926757812</c:v>
                </c:pt>
                <c:pt idx="15959">
                  <c:v>1556.400024414062</c:v>
                </c:pt>
                <c:pt idx="15960">
                  <c:v>1556.5</c:v>
                </c:pt>
                <c:pt idx="15961">
                  <c:v>1556.599975585937</c:v>
                </c:pt>
                <c:pt idx="15962">
                  <c:v>1556.699951171875</c:v>
                </c:pt>
                <c:pt idx="15963">
                  <c:v>1556.799926757812</c:v>
                </c:pt>
                <c:pt idx="15964">
                  <c:v>1556.900024414062</c:v>
                </c:pt>
                <c:pt idx="15965">
                  <c:v>1557.0</c:v>
                </c:pt>
                <c:pt idx="15966">
                  <c:v>1557.099975585937</c:v>
                </c:pt>
                <c:pt idx="15967">
                  <c:v>1557.199951171875</c:v>
                </c:pt>
                <c:pt idx="15968">
                  <c:v>1557.299926757812</c:v>
                </c:pt>
                <c:pt idx="15969">
                  <c:v>1557.400024414062</c:v>
                </c:pt>
                <c:pt idx="15970">
                  <c:v>1557.5</c:v>
                </c:pt>
                <c:pt idx="15971">
                  <c:v>1557.599975585937</c:v>
                </c:pt>
                <c:pt idx="15972">
                  <c:v>1557.699951171875</c:v>
                </c:pt>
                <c:pt idx="15973">
                  <c:v>1557.799926757812</c:v>
                </c:pt>
                <c:pt idx="15974">
                  <c:v>1557.900024414062</c:v>
                </c:pt>
                <c:pt idx="15975">
                  <c:v>1558.0</c:v>
                </c:pt>
                <c:pt idx="15976">
                  <c:v>1558.099975585937</c:v>
                </c:pt>
                <c:pt idx="15977">
                  <c:v>1558.199951171875</c:v>
                </c:pt>
                <c:pt idx="15978">
                  <c:v>1558.299926757812</c:v>
                </c:pt>
                <c:pt idx="15979">
                  <c:v>1558.400024414062</c:v>
                </c:pt>
                <c:pt idx="15980">
                  <c:v>1558.5</c:v>
                </c:pt>
                <c:pt idx="15981">
                  <c:v>1558.599975585937</c:v>
                </c:pt>
                <c:pt idx="15982">
                  <c:v>1558.699951171875</c:v>
                </c:pt>
                <c:pt idx="15983">
                  <c:v>1558.799926757812</c:v>
                </c:pt>
                <c:pt idx="15984">
                  <c:v>1558.900024414062</c:v>
                </c:pt>
                <c:pt idx="15985">
                  <c:v>1559.0</c:v>
                </c:pt>
                <c:pt idx="15986">
                  <c:v>1559.099975585937</c:v>
                </c:pt>
                <c:pt idx="15987">
                  <c:v>1559.199951171875</c:v>
                </c:pt>
                <c:pt idx="15988">
                  <c:v>1559.299926757812</c:v>
                </c:pt>
                <c:pt idx="15989">
                  <c:v>1559.400024414062</c:v>
                </c:pt>
                <c:pt idx="15990">
                  <c:v>1559.5</c:v>
                </c:pt>
                <c:pt idx="15991">
                  <c:v>1559.599975585937</c:v>
                </c:pt>
                <c:pt idx="15992">
                  <c:v>1559.699951171875</c:v>
                </c:pt>
                <c:pt idx="15993">
                  <c:v>1559.799926757812</c:v>
                </c:pt>
                <c:pt idx="15994">
                  <c:v>1559.900024414062</c:v>
                </c:pt>
                <c:pt idx="15995">
                  <c:v>1560.0</c:v>
                </c:pt>
                <c:pt idx="15996">
                  <c:v>1560.099975585937</c:v>
                </c:pt>
                <c:pt idx="15997">
                  <c:v>1560.199951171875</c:v>
                </c:pt>
                <c:pt idx="15998">
                  <c:v>1560.299926757812</c:v>
                </c:pt>
                <c:pt idx="15999">
                  <c:v>1560.400024414062</c:v>
                </c:pt>
                <c:pt idx="16000">
                  <c:v>1560.5</c:v>
                </c:pt>
                <c:pt idx="16001">
                  <c:v>1560.599975585937</c:v>
                </c:pt>
                <c:pt idx="16002">
                  <c:v>1560.699951171875</c:v>
                </c:pt>
                <c:pt idx="16003">
                  <c:v>1560.799926757812</c:v>
                </c:pt>
                <c:pt idx="16004">
                  <c:v>1560.900024414062</c:v>
                </c:pt>
                <c:pt idx="16005">
                  <c:v>1561.0</c:v>
                </c:pt>
                <c:pt idx="16006">
                  <c:v>1561.099975585937</c:v>
                </c:pt>
                <c:pt idx="16007">
                  <c:v>1561.199951171875</c:v>
                </c:pt>
                <c:pt idx="16008">
                  <c:v>1561.299926757812</c:v>
                </c:pt>
                <c:pt idx="16009">
                  <c:v>1561.400024414062</c:v>
                </c:pt>
                <c:pt idx="16010">
                  <c:v>1561.5</c:v>
                </c:pt>
                <c:pt idx="16011">
                  <c:v>1561.599975585937</c:v>
                </c:pt>
                <c:pt idx="16012">
                  <c:v>1561.699951171875</c:v>
                </c:pt>
                <c:pt idx="16013">
                  <c:v>1561.799926757812</c:v>
                </c:pt>
                <c:pt idx="16014">
                  <c:v>1561.900024414062</c:v>
                </c:pt>
                <c:pt idx="16015">
                  <c:v>1562.0</c:v>
                </c:pt>
                <c:pt idx="16016">
                  <c:v>1562.099975585937</c:v>
                </c:pt>
                <c:pt idx="16017">
                  <c:v>1562.199951171875</c:v>
                </c:pt>
                <c:pt idx="16018">
                  <c:v>1562.299926757812</c:v>
                </c:pt>
                <c:pt idx="16019">
                  <c:v>1562.400024414062</c:v>
                </c:pt>
                <c:pt idx="16020">
                  <c:v>1562.5</c:v>
                </c:pt>
                <c:pt idx="16021">
                  <c:v>1562.599975585937</c:v>
                </c:pt>
                <c:pt idx="16022">
                  <c:v>1562.699951171875</c:v>
                </c:pt>
                <c:pt idx="16023">
                  <c:v>1562.799926757812</c:v>
                </c:pt>
                <c:pt idx="16024">
                  <c:v>1562.900024414062</c:v>
                </c:pt>
                <c:pt idx="16025">
                  <c:v>1563.0</c:v>
                </c:pt>
                <c:pt idx="16026">
                  <c:v>1563.099975585937</c:v>
                </c:pt>
                <c:pt idx="16027">
                  <c:v>1563.199951171875</c:v>
                </c:pt>
                <c:pt idx="16028">
                  <c:v>1563.299926757812</c:v>
                </c:pt>
                <c:pt idx="16029">
                  <c:v>1563.400024414062</c:v>
                </c:pt>
                <c:pt idx="16030">
                  <c:v>1563.5</c:v>
                </c:pt>
                <c:pt idx="16031">
                  <c:v>1563.599975585937</c:v>
                </c:pt>
                <c:pt idx="16032">
                  <c:v>1563.699951171875</c:v>
                </c:pt>
                <c:pt idx="16033">
                  <c:v>1563.799926757812</c:v>
                </c:pt>
                <c:pt idx="16034">
                  <c:v>1563.900024414062</c:v>
                </c:pt>
                <c:pt idx="16035">
                  <c:v>1564.0</c:v>
                </c:pt>
                <c:pt idx="16036">
                  <c:v>1564.099975585937</c:v>
                </c:pt>
                <c:pt idx="16037">
                  <c:v>1564.199951171875</c:v>
                </c:pt>
                <c:pt idx="16038">
                  <c:v>1564.299926757812</c:v>
                </c:pt>
                <c:pt idx="16039">
                  <c:v>1564.400024414062</c:v>
                </c:pt>
                <c:pt idx="16040">
                  <c:v>1564.5</c:v>
                </c:pt>
                <c:pt idx="16041">
                  <c:v>1564.599975585937</c:v>
                </c:pt>
                <c:pt idx="16042">
                  <c:v>1564.699951171875</c:v>
                </c:pt>
                <c:pt idx="16043">
                  <c:v>1564.799926757812</c:v>
                </c:pt>
                <c:pt idx="16044">
                  <c:v>1564.900024414062</c:v>
                </c:pt>
                <c:pt idx="16045">
                  <c:v>1565.0</c:v>
                </c:pt>
                <c:pt idx="16046">
                  <c:v>1565.099975585937</c:v>
                </c:pt>
                <c:pt idx="16047">
                  <c:v>1565.199951171875</c:v>
                </c:pt>
                <c:pt idx="16048">
                  <c:v>1565.299926757812</c:v>
                </c:pt>
                <c:pt idx="16049">
                  <c:v>1565.400024414062</c:v>
                </c:pt>
                <c:pt idx="16050">
                  <c:v>1565.5</c:v>
                </c:pt>
                <c:pt idx="16051">
                  <c:v>1565.599975585937</c:v>
                </c:pt>
                <c:pt idx="16052">
                  <c:v>1565.699951171875</c:v>
                </c:pt>
                <c:pt idx="16053">
                  <c:v>1565.799926757812</c:v>
                </c:pt>
                <c:pt idx="16054">
                  <c:v>1565.900024414062</c:v>
                </c:pt>
                <c:pt idx="16055">
                  <c:v>1566.0</c:v>
                </c:pt>
                <c:pt idx="16056">
                  <c:v>1566.099975585937</c:v>
                </c:pt>
                <c:pt idx="16057">
                  <c:v>1566.199951171875</c:v>
                </c:pt>
                <c:pt idx="16058">
                  <c:v>1566.299926757812</c:v>
                </c:pt>
                <c:pt idx="16059">
                  <c:v>1566.400024414062</c:v>
                </c:pt>
                <c:pt idx="16060">
                  <c:v>1566.5</c:v>
                </c:pt>
                <c:pt idx="16061">
                  <c:v>1566.599975585937</c:v>
                </c:pt>
                <c:pt idx="16062">
                  <c:v>1566.699951171875</c:v>
                </c:pt>
                <c:pt idx="16063">
                  <c:v>1566.799926757812</c:v>
                </c:pt>
                <c:pt idx="16064">
                  <c:v>1566.900024414062</c:v>
                </c:pt>
                <c:pt idx="16065">
                  <c:v>1567.0</c:v>
                </c:pt>
                <c:pt idx="16066">
                  <c:v>1567.099975585937</c:v>
                </c:pt>
                <c:pt idx="16067">
                  <c:v>1567.199951171875</c:v>
                </c:pt>
                <c:pt idx="16068">
                  <c:v>1567.299926757812</c:v>
                </c:pt>
                <c:pt idx="16069">
                  <c:v>1567.400024414062</c:v>
                </c:pt>
                <c:pt idx="16070">
                  <c:v>1567.5</c:v>
                </c:pt>
                <c:pt idx="16071">
                  <c:v>1567.599975585937</c:v>
                </c:pt>
                <c:pt idx="16072">
                  <c:v>1567.699951171875</c:v>
                </c:pt>
                <c:pt idx="16073">
                  <c:v>1567.799926757812</c:v>
                </c:pt>
                <c:pt idx="16074">
                  <c:v>1567.900024414062</c:v>
                </c:pt>
                <c:pt idx="16075">
                  <c:v>1568.0</c:v>
                </c:pt>
                <c:pt idx="16076">
                  <c:v>1568.099975585937</c:v>
                </c:pt>
                <c:pt idx="16077">
                  <c:v>1568.199951171875</c:v>
                </c:pt>
                <c:pt idx="16078">
                  <c:v>1568.299926757812</c:v>
                </c:pt>
                <c:pt idx="16079">
                  <c:v>1568.400024414062</c:v>
                </c:pt>
                <c:pt idx="16080">
                  <c:v>1568.5</c:v>
                </c:pt>
                <c:pt idx="16081">
                  <c:v>1568.599975585937</c:v>
                </c:pt>
                <c:pt idx="16082">
                  <c:v>1568.699951171875</c:v>
                </c:pt>
                <c:pt idx="16083">
                  <c:v>1568.799926757812</c:v>
                </c:pt>
                <c:pt idx="16084">
                  <c:v>1568.900024414062</c:v>
                </c:pt>
                <c:pt idx="16085">
                  <c:v>1569.0</c:v>
                </c:pt>
                <c:pt idx="16086">
                  <c:v>1569.099975585937</c:v>
                </c:pt>
                <c:pt idx="16087">
                  <c:v>1569.199951171875</c:v>
                </c:pt>
                <c:pt idx="16088">
                  <c:v>1569.299926757812</c:v>
                </c:pt>
                <c:pt idx="16089">
                  <c:v>1569.400024414062</c:v>
                </c:pt>
                <c:pt idx="16090">
                  <c:v>1569.5</c:v>
                </c:pt>
                <c:pt idx="16091">
                  <c:v>1569.599975585937</c:v>
                </c:pt>
                <c:pt idx="16092">
                  <c:v>1569.699951171875</c:v>
                </c:pt>
                <c:pt idx="16093">
                  <c:v>1569.799926757812</c:v>
                </c:pt>
                <c:pt idx="16094">
                  <c:v>1569.900024414062</c:v>
                </c:pt>
                <c:pt idx="16095">
                  <c:v>1570.0</c:v>
                </c:pt>
                <c:pt idx="16096">
                  <c:v>1570.099975585937</c:v>
                </c:pt>
                <c:pt idx="16097">
                  <c:v>1570.199951171875</c:v>
                </c:pt>
                <c:pt idx="16098">
                  <c:v>1570.299926757812</c:v>
                </c:pt>
                <c:pt idx="16099">
                  <c:v>1570.400024414062</c:v>
                </c:pt>
                <c:pt idx="16100">
                  <c:v>1570.5</c:v>
                </c:pt>
                <c:pt idx="16101">
                  <c:v>1570.599975585937</c:v>
                </c:pt>
                <c:pt idx="16102">
                  <c:v>1570.699951171875</c:v>
                </c:pt>
                <c:pt idx="16103">
                  <c:v>1570.799926757812</c:v>
                </c:pt>
                <c:pt idx="16104">
                  <c:v>1570.900024414062</c:v>
                </c:pt>
                <c:pt idx="16105">
                  <c:v>1571.0</c:v>
                </c:pt>
                <c:pt idx="16106">
                  <c:v>1571.099975585937</c:v>
                </c:pt>
                <c:pt idx="16107">
                  <c:v>1571.199951171875</c:v>
                </c:pt>
                <c:pt idx="16108">
                  <c:v>1571.299926757812</c:v>
                </c:pt>
                <c:pt idx="16109">
                  <c:v>1571.400024414062</c:v>
                </c:pt>
                <c:pt idx="16110">
                  <c:v>1571.5</c:v>
                </c:pt>
                <c:pt idx="16111">
                  <c:v>1571.599975585937</c:v>
                </c:pt>
                <c:pt idx="16112">
                  <c:v>1571.699951171875</c:v>
                </c:pt>
                <c:pt idx="16113">
                  <c:v>1571.799926757812</c:v>
                </c:pt>
                <c:pt idx="16114">
                  <c:v>1571.900024414062</c:v>
                </c:pt>
                <c:pt idx="16115">
                  <c:v>1572.0</c:v>
                </c:pt>
                <c:pt idx="16116">
                  <c:v>1572.099975585937</c:v>
                </c:pt>
                <c:pt idx="16117">
                  <c:v>1572.199951171875</c:v>
                </c:pt>
                <c:pt idx="16118">
                  <c:v>1572.299926757812</c:v>
                </c:pt>
                <c:pt idx="16119">
                  <c:v>1572.400024414062</c:v>
                </c:pt>
                <c:pt idx="16120">
                  <c:v>1572.5</c:v>
                </c:pt>
                <c:pt idx="16121">
                  <c:v>1572.599975585937</c:v>
                </c:pt>
                <c:pt idx="16122">
                  <c:v>1572.699951171875</c:v>
                </c:pt>
                <c:pt idx="16123">
                  <c:v>1572.799926757812</c:v>
                </c:pt>
                <c:pt idx="16124">
                  <c:v>1572.900024414062</c:v>
                </c:pt>
                <c:pt idx="16125">
                  <c:v>1573.0</c:v>
                </c:pt>
                <c:pt idx="16126">
                  <c:v>1573.099975585937</c:v>
                </c:pt>
                <c:pt idx="16127">
                  <c:v>1573.199951171875</c:v>
                </c:pt>
                <c:pt idx="16128">
                  <c:v>1573.299926757812</c:v>
                </c:pt>
                <c:pt idx="16129">
                  <c:v>1573.400024414062</c:v>
                </c:pt>
                <c:pt idx="16130">
                  <c:v>1573.5</c:v>
                </c:pt>
                <c:pt idx="16131">
                  <c:v>1573.599975585937</c:v>
                </c:pt>
                <c:pt idx="16132">
                  <c:v>1573.699951171875</c:v>
                </c:pt>
                <c:pt idx="16133">
                  <c:v>1573.799926757812</c:v>
                </c:pt>
                <c:pt idx="16134">
                  <c:v>1573.900024414062</c:v>
                </c:pt>
                <c:pt idx="16135">
                  <c:v>1574.0</c:v>
                </c:pt>
                <c:pt idx="16136">
                  <c:v>1574.099975585937</c:v>
                </c:pt>
                <c:pt idx="16137">
                  <c:v>1574.199951171875</c:v>
                </c:pt>
                <c:pt idx="16138">
                  <c:v>1574.299926757812</c:v>
                </c:pt>
                <c:pt idx="16139">
                  <c:v>1574.400024414062</c:v>
                </c:pt>
                <c:pt idx="16140">
                  <c:v>1574.5</c:v>
                </c:pt>
                <c:pt idx="16141">
                  <c:v>1574.599975585937</c:v>
                </c:pt>
                <c:pt idx="16142">
                  <c:v>1574.699951171875</c:v>
                </c:pt>
                <c:pt idx="16143">
                  <c:v>1574.799926757812</c:v>
                </c:pt>
                <c:pt idx="16144">
                  <c:v>1574.900024414062</c:v>
                </c:pt>
                <c:pt idx="16145">
                  <c:v>1575.0</c:v>
                </c:pt>
                <c:pt idx="16146">
                  <c:v>1575.099975585937</c:v>
                </c:pt>
                <c:pt idx="16147">
                  <c:v>1575.199951171875</c:v>
                </c:pt>
                <c:pt idx="16148">
                  <c:v>1575.299926757812</c:v>
                </c:pt>
                <c:pt idx="16149">
                  <c:v>1575.400024414062</c:v>
                </c:pt>
                <c:pt idx="16150">
                  <c:v>1575.5</c:v>
                </c:pt>
                <c:pt idx="16151">
                  <c:v>1575.599975585937</c:v>
                </c:pt>
                <c:pt idx="16152">
                  <c:v>1575.699951171875</c:v>
                </c:pt>
                <c:pt idx="16153">
                  <c:v>1575.799926757812</c:v>
                </c:pt>
                <c:pt idx="16154">
                  <c:v>1575.900024414062</c:v>
                </c:pt>
                <c:pt idx="16155">
                  <c:v>1576.0</c:v>
                </c:pt>
                <c:pt idx="16156">
                  <c:v>1576.099975585937</c:v>
                </c:pt>
                <c:pt idx="16157">
                  <c:v>1576.199951171875</c:v>
                </c:pt>
                <c:pt idx="16158">
                  <c:v>1576.299926757812</c:v>
                </c:pt>
                <c:pt idx="16159">
                  <c:v>1576.400024414062</c:v>
                </c:pt>
                <c:pt idx="16160">
                  <c:v>1576.5</c:v>
                </c:pt>
                <c:pt idx="16161">
                  <c:v>1576.599975585937</c:v>
                </c:pt>
                <c:pt idx="16162">
                  <c:v>1576.699951171875</c:v>
                </c:pt>
                <c:pt idx="16163">
                  <c:v>1576.799926757812</c:v>
                </c:pt>
                <c:pt idx="16164">
                  <c:v>1576.900024414062</c:v>
                </c:pt>
                <c:pt idx="16165">
                  <c:v>1577.0</c:v>
                </c:pt>
                <c:pt idx="16166">
                  <c:v>1577.099975585937</c:v>
                </c:pt>
                <c:pt idx="16167">
                  <c:v>1577.199951171875</c:v>
                </c:pt>
                <c:pt idx="16168">
                  <c:v>1577.299926757812</c:v>
                </c:pt>
                <c:pt idx="16169">
                  <c:v>1577.400024414062</c:v>
                </c:pt>
                <c:pt idx="16170">
                  <c:v>1577.5</c:v>
                </c:pt>
                <c:pt idx="16171">
                  <c:v>1577.599975585937</c:v>
                </c:pt>
                <c:pt idx="16172">
                  <c:v>1577.699951171875</c:v>
                </c:pt>
                <c:pt idx="16173">
                  <c:v>1577.799926757812</c:v>
                </c:pt>
                <c:pt idx="16174">
                  <c:v>1577.900024414062</c:v>
                </c:pt>
                <c:pt idx="16175">
                  <c:v>1578.0</c:v>
                </c:pt>
                <c:pt idx="16176">
                  <c:v>1578.099975585937</c:v>
                </c:pt>
                <c:pt idx="16177">
                  <c:v>1578.199951171875</c:v>
                </c:pt>
                <c:pt idx="16178">
                  <c:v>1578.299926757812</c:v>
                </c:pt>
                <c:pt idx="16179">
                  <c:v>1578.400024414062</c:v>
                </c:pt>
                <c:pt idx="16180">
                  <c:v>1578.5</c:v>
                </c:pt>
                <c:pt idx="16181">
                  <c:v>1578.599975585937</c:v>
                </c:pt>
                <c:pt idx="16182">
                  <c:v>1578.699951171875</c:v>
                </c:pt>
                <c:pt idx="16183">
                  <c:v>1578.799926757812</c:v>
                </c:pt>
                <c:pt idx="16184">
                  <c:v>1578.900024414062</c:v>
                </c:pt>
                <c:pt idx="16185">
                  <c:v>1579.0</c:v>
                </c:pt>
                <c:pt idx="16186">
                  <c:v>1579.099975585937</c:v>
                </c:pt>
                <c:pt idx="16187">
                  <c:v>1579.199951171875</c:v>
                </c:pt>
                <c:pt idx="16188">
                  <c:v>1579.299926757812</c:v>
                </c:pt>
                <c:pt idx="16189">
                  <c:v>1579.400024414062</c:v>
                </c:pt>
                <c:pt idx="16190">
                  <c:v>1579.5</c:v>
                </c:pt>
                <c:pt idx="16191">
                  <c:v>1579.599975585937</c:v>
                </c:pt>
                <c:pt idx="16192">
                  <c:v>1579.699951171875</c:v>
                </c:pt>
                <c:pt idx="16193">
                  <c:v>1579.799926757812</c:v>
                </c:pt>
                <c:pt idx="16194">
                  <c:v>1579.900024414062</c:v>
                </c:pt>
                <c:pt idx="16195">
                  <c:v>1580.0</c:v>
                </c:pt>
                <c:pt idx="16196">
                  <c:v>1580.099975585937</c:v>
                </c:pt>
                <c:pt idx="16197">
                  <c:v>1580.199951171875</c:v>
                </c:pt>
                <c:pt idx="16198">
                  <c:v>1580.299926757812</c:v>
                </c:pt>
                <c:pt idx="16199">
                  <c:v>1580.400024414062</c:v>
                </c:pt>
                <c:pt idx="16200">
                  <c:v>1580.5</c:v>
                </c:pt>
                <c:pt idx="16201">
                  <c:v>1580.599975585937</c:v>
                </c:pt>
                <c:pt idx="16202">
                  <c:v>1580.699951171875</c:v>
                </c:pt>
                <c:pt idx="16203">
                  <c:v>1580.799926757812</c:v>
                </c:pt>
                <c:pt idx="16204">
                  <c:v>1580.900024414062</c:v>
                </c:pt>
                <c:pt idx="16205">
                  <c:v>1581.0</c:v>
                </c:pt>
                <c:pt idx="16206">
                  <c:v>1581.099975585937</c:v>
                </c:pt>
                <c:pt idx="16207">
                  <c:v>1581.199951171875</c:v>
                </c:pt>
                <c:pt idx="16208">
                  <c:v>1581.299926757812</c:v>
                </c:pt>
                <c:pt idx="16209">
                  <c:v>1581.400024414062</c:v>
                </c:pt>
                <c:pt idx="16210">
                  <c:v>1581.5</c:v>
                </c:pt>
                <c:pt idx="16211">
                  <c:v>1581.599975585937</c:v>
                </c:pt>
                <c:pt idx="16212">
                  <c:v>1581.699951171875</c:v>
                </c:pt>
                <c:pt idx="16213">
                  <c:v>1581.799926757812</c:v>
                </c:pt>
                <c:pt idx="16214">
                  <c:v>1581.900024414062</c:v>
                </c:pt>
                <c:pt idx="16215">
                  <c:v>1582.0</c:v>
                </c:pt>
                <c:pt idx="16216">
                  <c:v>1582.099975585937</c:v>
                </c:pt>
                <c:pt idx="16217">
                  <c:v>1582.199951171875</c:v>
                </c:pt>
                <c:pt idx="16218">
                  <c:v>1582.299926757812</c:v>
                </c:pt>
                <c:pt idx="16219">
                  <c:v>1582.400024414062</c:v>
                </c:pt>
                <c:pt idx="16220">
                  <c:v>1582.5</c:v>
                </c:pt>
                <c:pt idx="16221">
                  <c:v>1582.599975585937</c:v>
                </c:pt>
                <c:pt idx="16222">
                  <c:v>1582.699951171875</c:v>
                </c:pt>
                <c:pt idx="16223">
                  <c:v>1582.799926757812</c:v>
                </c:pt>
                <c:pt idx="16224">
                  <c:v>1582.900024414062</c:v>
                </c:pt>
                <c:pt idx="16225">
                  <c:v>1583.0</c:v>
                </c:pt>
                <c:pt idx="16226">
                  <c:v>1583.099975585937</c:v>
                </c:pt>
                <c:pt idx="16227">
                  <c:v>1583.199951171875</c:v>
                </c:pt>
                <c:pt idx="16228">
                  <c:v>1583.299926757812</c:v>
                </c:pt>
                <c:pt idx="16229">
                  <c:v>1583.400024414062</c:v>
                </c:pt>
                <c:pt idx="16230">
                  <c:v>1583.5</c:v>
                </c:pt>
                <c:pt idx="16231">
                  <c:v>1583.599975585937</c:v>
                </c:pt>
                <c:pt idx="16232">
                  <c:v>1583.699951171875</c:v>
                </c:pt>
                <c:pt idx="16233">
                  <c:v>1583.799926757812</c:v>
                </c:pt>
                <c:pt idx="16234">
                  <c:v>1583.900024414062</c:v>
                </c:pt>
                <c:pt idx="16235">
                  <c:v>1584.0</c:v>
                </c:pt>
                <c:pt idx="16236">
                  <c:v>1584.099975585937</c:v>
                </c:pt>
                <c:pt idx="16237">
                  <c:v>1584.199951171875</c:v>
                </c:pt>
                <c:pt idx="16238">
                  <c:v>1584.299926757812</c:v>
                </c:pt>
                <c:pt idx="16239">
                  <c:v>1584.400024414062</c:v>
                </c:pt>
                <c:pt idx="16240">
                  <c:v>1584.5</c:v>
                </c:pt>
                <c:pt idx="16241">
                  <c:v>1584.599975585937</c:v>
                </c:pt>
                <c:pt idx="16242">
                  <c:v>1584.699951171875</c:v>
                </c:pt>
                <c:pt idx="16243">
                  <c:v>1584.799926757812</c:v>
                </c:pt>
                <c:pt idx="16244">
                  <c:v>1584.900024414062</c:v>
                </c:pt>
                <c:pt idx="16245">
                  <c:v>1585.0</c:v>
                </c:pt>
                <c:pt idx="16246">
                  <c:v>1585.099975585937</c:v>
                </c:pt>
                <c:pt idx="16247">
                  <c:v>1585.199951171875</c:v>
                </c:pt>
                <c:pt idx="16248">
                  <c:v>1585.299926757812</c:v>
                </c:pt>
                <c:pt idx="16249">
                  <c:v>1585.400024414062</c:v>
                </c:pt>
                <c:pt idx="16250">
                  <c:v>1585.5</c:v>
                </c:pt>
                <c:pt idx="16251">
                  <c:v>1585.599975585937</c:v>
                </c:pt>
                <c:pt idx="16252">
                  <c:v>1585.699951171875</c:v>
                </c:pt>
                <c:pt idx="16253">
                  <c:v>1585.799926757812</c:v>
                </c:pt>
                <c:pt idx="16254">
                  <c:v>1585.900024414062</c:v>
                </c:pt>
                <c:pt idx="16255">
                  <c:v>1586.0</c:v>
                </c:pt>
                <c:pt idx="16256">
                  <c:v>1586.099975585937</c:v>
                </c:pt>
                <c:pt idx="16257">
                  <c:v>1586.199951171875</c:v>
                </c:pt>
                <c:pt idx="16258">
                  <c:v>1586.299926757812</c:v>
                </c:pt>
                <c:pt idx="16259">
                  <c:v>1586.400024414062</c:v>
                </c:pt>
                <c:pt idx="16260">
                  <c:v>1586.5</c:v>
                </c:pt>
                <c:pt idx="16261">
                  <c:v>1586.599975585937</c:v>
                </c:pt>
                <c:pt idx="16262">
                  <c:v>1586.699951171875</c:v>
                </c:pt>
                <c:pt idx="16263">
                  <c:v>1586.799926757812</c:v>
                </c:pt>
                <c:pt idx="16264">
                  <c:v>1586.900024414062</c:v>
                </c:pt>
                <c:pt idx="16265">
                  <c:v>1587.0</c:v>
                </c:pt>
                <c:pt idx="16266">
                  <c:v>1587.099975585937</c:v>
                </c:pt>
                <c:pt idx="16267">
                  <c:v>1587.199951171875</c:v>
                </c:pt>
                <c:pt idx="16268">
                  <c:v>1587.299926757812</c:v>
                </c:pt>
                <c:pt idx="16269">
                  <c:v>1587.400024414062</c:v>
                </c:pt>
                <c:pt idx="16270">
                  <c:v>1587.5</c:v>
                </c:pt>
                <c:pt idx="16271">
                  <c:v>1587.599975585937</c:v>
                </c:pt>
                <c:pt idx="16272">
                  <c:v>1587.699951171875</c:v>
                </c:pt>
                <c:pt idx="16273">
                  <c:v>1587.799926757812</c:v>
                </c:pt>
                <c:pt idx="16274">
                  <c:v>1587.900024414062</c:v>
                </c:pt>
                <c:pt idx="16275">
                  <c:v>1588.0</c:v>
                </c:pt>
                <c:pt idx="16276">
                  <c:v>1588.099975585937</c:v>
                </c:pt>
                <c:pt idx="16277">
                  <c:v>1588.199951171875</c:v>
                </c:pt>
                <c:pt idx="16278">
                  <c:v>1588.299926757812</c:v>
                </c:pt>
                <c:pt idx="16279">
                  <c:v>1588.400024414062</c:v>
                </c:pt>
                <c:pt idx="16280">
                  <c:v>1588.5</c:v>
                </c:pt>
                <c:pt idx="16281">
                  <c:v>1588.599975585937</c:v>
                </c:pt>
                <c:pt idx="16282">
                  <c:v>1588.699951171875</c:v>
                </c:pt>
                <c:pt idx="16283">
                  <c:v>1588.799926757812</c:v>
                </c:pt>
                <c:pt idx="16284">
                  <c:v>1588.900024414062</c:v>
                </c:pt>
                <c:pt idx="16285">
                  <c:v>1589.0</c:v>
                </c:pt>
                <c:pt idx="16286">
                  <c:v>1589.099975585937</c:v>
                </c:pt>
                <c:pt idx="16287">
                  <c:v>1589.199951171875</c:v>
                </c:pt>
                <c:pt idx="16288">
                  <c:v>1589.299926757812</c:v>
                </c:pt>
                <c:pt idx="16289">
                  <c:v>1589.400024414062</c:v>
                </c:pt>
                <c:pt idx="16290">
                  <c:v>1589.5</c:v>
                </c:pt>
                <c:pt idx="16291">
                  <c:v>1589.599975585937</c:v>
                </c:pt>
                <c:pt idx="16292">
                  <c:v>1589.699951171875</c:v>
                </c:pt>
                <c:pt idx="16293">
                  <c:v>1589.799926757812</c:v>
                </c:pt>
                <c:pt idx="16294">
                  <c:v>1589.900024414062</c:v>
                </c:pt>
                <c:pt idx="16295">
                  <c:v>1590.0</c:v>
                </c:pt>
                <c:pt idx="16296">
                  <c:v>1590.099975585937</c:v>
                </c:pt>
                <c:pt idx="16297">
                  <c:v>1590.199951171875</c:v>
                </c:pt>
                <c:pt idx="16298">
                  <c:v>1590.299926757812</c:v>
                </c:pt>
                <c:pt idx="16299">
                  <c:v>1590.400024414062</c:v>
                </c:pt>
                <c:pt idx="16300">
                  <c:v>1590.5</c:v>
                </c:pt>
                <c:pt idx="16301">
                  <c:v>1590.599975585937</c:v>
                </c:pt>
                <c:pt idx="16302">
                  <c:v>1590.699951171875</c:v>
                </c:pt>
                <c:pt idx="16303">
                  <c:v>1590.799926757812</c:v>
                </c:pt>
                <c:pt idx="16304">
                  <c:v>1590.900024414062</c:v>
                </c:pt>
                <c:pt idx="16305">
                  <c:v>1591.0</c:v>
                </c:pt>
                <c:pt idx="16306">
                  <c:v>1591.099975585937</c:v>
                </c:pt>
                <c:pt idx="16307">
                  <c:v>1591.199951171875</c:v>
                </c:pt>
                <c:pt idx="16308">
                  <c:v>1591.299926757812</c:v>
                </c:pt>
                <c:pt idx="16309">
                  <c:v>1591.400024414062</c:v>
                </c:pt>
                <c:pt idx="16310">
                  <c:v>1591.5</c:v>
                </c:pt>
                <c:pt idx="16311">
                  <c:v>1591.599975585937</c:v>
                </c:pt>
                <c:pt idx="16312">
                  <c:v>1591.699951171875</c:v>
                </c:pt>
                <c:pt idx="16313">
                  <c:v>1591.799926757812</c:v>
                </c:pt>
                <c:pt idx="16314">
                  <c:v>1591.900024414062</c:v>
                </c:pt>
                <c:pt idx="16315">
                  <c:v>1592.0</c:v>
                </c:pt>
                <c:pt idx="16316">
                  <c:v>1592.099975585937</c:v>
                </c:pt>
                <c:pt idx="16317">
                  <c:v>1592.199951171875</c:v>
                </c:pt>
                <c:pt idx="16318">
                  <c:v>1592.299926757812</c:v>
                </c:pt>
                <c:pt idx="16319">
                  <c:v>1592.400024414062</c:v>
                </c:pt>
                <c:pt idx="16320">
                  <c:v>1592.5</c:v>
                </c:pt>
                <c:pt idx="16321">
                  <c:v>1592.599975585937</c:v>
                </c:pt>
                <c:pt idx="16322">
                  <c:v>1592.699951171875</c:v>
                </c:pt>
                <c:pt idx="16323">
                  <c:v>1592.799926757812</c:v>
                </c:pt>
                <c:pt idx="16324">
                  <c:v>1592.900024414062</c:v>
                </c:pt>
                <c:pt idx="16325">
                  <c:v>1593.0</c:v>
                </c:pt>
                <c:pt idx="16326">
                  <c:v>1593.099975585937</c:v>
                </c:pt>
                <c:pt idx="16327">
                  <c:v>1593.199951171875</c:v>
                </c:pt>
                <c:pt idx="16328">
                  <c:v>1593.299926757812</c:v>
                </c:pt>
                <c:pt idx="16329">
                  <c:v>1593.400024414062</c:v>
                </c:pt>
                <c:pt idx="16330">
                  <c:v>1593.5</c:v>
                </c:pt>
                <c:pt idx="16331">
                  <c:v>1593.599975585937</c:v>
                </c:pt>
                <c:pt idx="16332">
                  <c:v>1593.699951171875</c:v>
                </c:pt>
                <c:pt idx="16333">
                  <c:v>1593.799926757812</c:v>
                </c:pt>
                <c:pt idx="16334">
                  <c:v>1593.900024414062</c:v>
                </c:pt>
                <c:pt idx="16335">
                  <c:v>1594.0</c:v>
                </c:pt>
                <c:pt idx="16336">
                  <c:v>1594.099975585937</c:v>
                </c:pt>
                <c:pt idx="16337">
                  <c:v>1594.199951171875</c:v>
                </c:pt>
                <c:pt idx="16338">
                  <c:v>1594.299926757812</c:v>
                </c:pt>
                <c:pt idx="16339">
                  <c:v>1594.400024414062</c:v>
                </c:pt>
                <c:pt idx="16340">
                  <c:v>1594.5</c:v>
                </c:pt>
                <c:pt idx="16341">
                  <c:v>1594.599975585937</c:v>
                </c:pt>
                <c:pt idx="16342">
                  <c:v>1594.699951171875</c:v>
                </c:pt>
                <c:pt idx="16343">
                  <c:v>1594.799926757812</c:v>
                </c:pt>
                <c:pt idx="16344">
                  <c:v>1594.900024414062</c:v>
                </c:pt>
                <c:pt idx="16345">
                  <c:v>1595.0</c:v>
                </c:pt>
                <c:pt idx="16346">
                  <c:v>1595.099975585937</c:v>
                </c:pt>
                <c:pt idx="16347">
                  <c:v>1595.199951171875</c:v>
                </c:pt>
                <c:pt idx="16348">
                  <c:v>1595.299926757812</c:v>
                </c:pt>
                <c:pt idx="16349">
                  <c:v>1595.400024414062</c:v>
                </c:pt>
                <c:pt idx="16350">
                  <c:v>1595.5</c:v>
                </c:pt>
                <c:pt idx="16351">
                  <c:v>1595.599975585937</c:v>
                </c:pt>
                <c:pt idx="16352">
                  <c:v>1595.699951171875</c:v>
                </c:pt>
                <c:pt idx="16353">
                  <c:v>1595.799926757812</c:v>
                </c:pt>
                <c:pt idx="16354">
                  <c:v>1595.900024414062</c:v>
                </c:pt>
                <c:pt idx="16355">
                  <c:v>1596.0</c:v>
                </c:pt>
                <c:pt idx="16356">
                  <c:v>1596.099975585937</c:v>
                </c:pt>
                <c:pt idx="16357">
                  <c:v>1596.199951171875</c:v>
                </c:pt>
                <c:pt idx="16358">
                  <c:v>1596.299926757812</c:v>
                </c:pt>
                <c:pt idx="16359">
                  <c:v>1596.400024414062</c:v>
                </c:pt>
                <c:pt idx="16360">
                  <c:v>1596.5</c:v>
                </c:pt>
                <c:pt idx="16361">
                  <c:v>1596.599975585937</c:v>
                </c:pt>
                <c:pt idx="16362">
                  <c:v>1596.699951171875</c:v>
                </c:pt>
                <c:pt idx="16363">
                  <c:v>1596.799926757812</c:v>
                </c:pt>
                <c:pt idx="16364">
                  <c:v>1596.900024414062</c:v>
                </c:pt>
                <c:pt idx="16365">
                  <c:v>1597.0</c:v>
                </c:pt>
                <c:pt idx="16366">
                  <c:v>1597.099975585937</c:v>
                </c:pt>
                <c:pt idx="16367">
                  <c:v>1597.199951171875</c:v>
                </c:pt>
                <c:pt idx="16368">
                  <c:v>1597.299926757812</c:v>
                </c:pt>
                <c:pt idx="16369">
                  <c:v>1597.400024414062</c:v>
                </c:pt>
                <c:pt idx="16370">
                  <c:v>1597.5</c:v>
                </c:pt>
                <c:pt idx="16371">
                  <c:v>1597.599975585937</c:v>
                </c:pt>
                <c:pt idx="16372">
                  <c:v>1597.699951171875</c:v>
                </c:pt>
                <c:pt idx="16373">
                  <c:v>1597.799926757812</c:v>
                </c:pt>
                <c:pt idx="16374">
                  <c:v>1597.900024414062</c:v>
                </c:pt>
                <c:pt idx="16375">
                  <c:v>1598.0</c:v>
                </c:pt>
                <c:pt idx="16376">
                  <c:v>1598.099975585937</c:v>
                </c:pt>
                <c:pt idx="16377">
                  <c:v>1598.199951171875</c:v>
                </c:pt>
                <c:pt idx="16378">
                  <c:v>1598.299926757812</c:v>
                </c:pt>
                <c:pt idx="16379">
                  <c:v>1598.400024414062</c:v>
                </c:pt>
                <c:pt idx="16380">
                  <c:v>1598.5</c:v>
                </c:pt>
                <c:pt idx="16381">
                  <c:v>1598.599975585937</c:v>
                </c:pt>
                <c:pt idx="16382">
                  <c:v>1598.699951171875</c:v>
                </c:pt>
                <c:pt idx="16383">
                  <c:v>1598.799926757812</c:v>
                </c:pt>
                <c:pt idx="16384">
                  <c:v>1598.900024414062</c:v>
                </c:pt>
                <c:pt idx="16385">
                  <c:v>1599.0</c:v>
                </c:pt>
                <c:pt idx="16386">
                  <c:v>1599.099975585937</c:v>
                </c:pt>
                <c:pt idx="16387">
                  <c:v>1599.199951171875</c:v>
                </c:pt>
                <c:pt idx="16388">
                  <c:v>1599.299926757812</c:v>
                </c:pt>
                <c:pt idx="16389">
                  <c:v>1599.400024414062</c:v>
                </c:pt>
                <c:pt idx="16390">
                  <c:v>1599.5</c:v>
                </c:pt>
                <c:pt idx="16391">
                  <c:v>1599.599975585937</c:v>
                </c:pt>
                <c:pt idx="16392">
                  <c:v>1599.699951171875</c:v>
                </c:pt>
                <c:pt idx="16393">
                  <c:v>1599.799926757812</c:v>
                </c:pt>
                <c:pt idx="16394">
                  <c:v>1599.900024414062</c:v>
                </c:pt>
                <c:pt idx="16395">
                  <c:v>1600.0</c:v>
                </c:pt>
                <c:pt idx="16396">
                  <c:v>1600.099975585937</c:v>
                </c:pt>
                <c:pt idx="16397">
                  <c:v>1600.199951171875</c:v>
                </c:pt>
                <c:pt idx="16398">
                  <c:v>1600.299926757812</c:v>
                </c:pt>
                <c:pt idx="16399">
                  <c:v>1600.400024414062</c:v>
                </c:pt>
                <c:pt idx="16400">
                  <c:v>1600.5</c:v>
                </c:pt>
                <c:pt idx="16401">
                  <c:v>1600.599975585937</c:v>
                </c:pt>
                <c:pt idx="16402">
                  <c:v>1600.699951171875</c:v>
                </c:pt>
                <c:pt idx="16403">
                  <c:v>1600.799926757812</c:v>
                </c:pt>
                <c:pt idx="16404">
                  <c:v>1600.900024414062</c:v>
                </c:pt>
                <c:pt idx="16405">
                  <c:v>1601.0</c:v>
                </c:pt>
                <c:pt idx="16406">
                  <c:v>1601.099975585937</c:v>
                </c:pt>
                <c:pt idx="16407">
                  <c:v>1601.199951171875</c:v>
                </c:pt>
                <c:pt idx="16408">
                  <c:v>1601.299926757812</c:v>
                </c:pt>
                <c:pt idx="16409">
                  <c:v>1601.400024414062</c:v>
                </c:pt>
                <c:pt idx="16410">
                  <c:v>1601.5</c:v>
                </c:pt>
                <c:pt idx="16411">
                  <c:v>1601.599975585937</c:v>
                </c:pt>
                <c:pt idx="16412">
                  <c:v>1601.699951171875</c:v>
                </c:pt>
                <c:pt idx="16413">
                  <c:v>1601.799926757812</c:v>
                </c:pt>
                <c:pt idx="16414">
                  <c:v>1601.900024414062</c:v>
                </c:pt>
                <c:pt idx="16415">
                  <c:v>1602.0</c:v>
                </c:pt>
                <c:pt idx="16416">
                  <c:v>1602.099975585937</c:v>
                </c:pt>
                <c:pt idx="16417">
                  <c:v>1602.199951171875</c:v>
                </c:pt>
                <c:pt idx="16418">
                  <c:v>1602.299926757812</c:v>
                </c:pt>
                <c:pt idx="16419">
                  <c:v>1602.400024414062</c:v>
                </c:pt>
                <c:pt idx="16420">
                  <c:v>1602.5</c:v>
                </c:pt>
                <c:pt idx="16421">
                  <c:v>1602.599975585937</c:v>
                </c:pt>
                <c:pt idx="16422">
                  <c:v>1602.699951171875</c:v>
                </c:pt>
                <c:pt idx="16423">
                  <c:v>1602.799926757812</c:v>
                </c:pt>
                <c:pt idx="16424">
                  <c:v>1602.900024414062</c:v>
                </c:pt>
                <c:pt idx="16425">
                  <c:v>1603.0</c:v>
                </c:pt>
                <c:pt idx="16426">
                  <c:v>1603.099975585937</c:v>
                </c:pt>
                <c:pt idx="16427">
                  <c:v>1603.199951171875</c:v>
                </c:pt>
                <c:pt idx="16428">
                  <c:v>1603.299926757812</c:v>
                </c:pt>
                <c:pt idx="16429">
                  <c:v>1603.400024414062</c:v>
                </c:pt>
                <c:pt idx="16430">
                  <c:v>1603.5</c:v>
                </c:pt>
                <c:pt idx="16431">
                  <c:v>1603.599975585937</c:v>
                </c:pt>
                <c:pt idx="16432">
                  <c:v>1603.699951171875</c:v>
                </c:pt>
                <c:pt idx="16433">
                  <c:v>1603.799926757812</c:v>
                </c:pt>
                <c:pt idx="16434">
                  <c:v>1603.900024414062</c:v>
                </c:pt>
                <c:pt idx="16435">
                  <c:v>1604.0</c:v>
                </c:pt>
                <c:pt idx="16436">
                  <c:v>1604.099975585937</c:v>
                </c:pt>
                <c:pt idx="16437">
                  <c:v>1604.199951171875</c:v>
                </c:pt>
                <c:pt idx="16438">
                  <c:v>1604.299926757812</c:v>
                </c:pt>
                <c:pt idx="16439">
                  <c:v>1604.400024414062</c:v>
                </c:pt>
                <c:pt idx="16440">
                  <c:v>1604.5</c:v>
                </c:pt>
                <c:pt idx="16441">
                  <c:v>1604.599975585937</c:v>
                </c:pt>
                <c:pt idx="16442">
                  <c:v>1604.699951171875</c:v>
                </c:pt>
                <c:pt idx="16443">
                  <c:v>1604.799926757812</c:v>
                </c:pt>
                <c:pt idx="16444">
                  <c:v>1604.900024414062</c:v>
                </c:pt>
                <c:pt idx="16445">
                  <c:v>1605.0</c:v>
                </c:pt>
                <c:pt idx="16446">
                  <c:v>1605.099975585937</c:v>
                </c:pt>
                <c:pt idx="16447">
                  <c:v>1605.199951171875</c:v>
                </c:pt>
                <c:pt idx="16448">
                  <c:v>1605.299926757812</c:v>
                </c:pt>
                <c:pt idx="16449">
                  <c:v>1605.400024414062</c:v>
                </c:pt>
                <c:pt idx="16450">
                  <c:v>1605.5</c:v>
                </c:pt>
                <c:pt idx="16451">
                  <c:v>1605.599975585937</c:v>
                </c:pt>
                <c:pt idx="16452">
                  <c:v>1605.699951171875</c:v>
                </c:pt>
                <c:pt idx="16453">
                  <c:v>1605.799926757812</c:v>
                </c:pt>
                <c:pt idx="16454">
                  <c:v>1605.900024414062</c:v>
                </c:pt>
                <c:pt idx="16455">
                  <c:v>1606.0</c:v>
                </c:pt>
                <c:pt idx="16456">
                  <c:v>1606.099975585937</c:v>
                </c:pt>
                <c:pt idx="16457">
                  <c:v>1606.199951171875</c:v>
                </c:pt>
                <c:pt idx="16458">
                  <c:v>1606.299926757812</c:v>
                </c:pt>
                <c:pt idx="16459">
                  <c:v>1606.400024414062</c:v>
                </c:pt>
                <c:pt idx="16460">
                  <c:v>1606.5</c:v>
                </c:pt>
                <c:pt idx="16461">
                  <c:v>1606.599975585937</c:v>
                </c:pt>
                <c:pt idx="16462">
                  <c:v>1606.699951171875</c:v>
                </c:pt>
                <c:pt idx="16463">
                  <c:v>1606.799926757812</c:v>
                </c:pt>
                <c:pt idx="16464">
                  <c:v>1606.900024414062</c:v>
                </c:pt>
                <c:pt idx="16465">
                  <c:v>1607.0</c:v>
                </c:pt>
                <c:pt idx="16466">
                  <c:v>1607.099975585937</c:v>
                </c:pt>
                <c:pt idx="16467">
                  <c:v>1607.199951171875</c:v>
                </c:pt>
                <c:pt idx="16468">
                  <c:v>1607.299926757812</c:v>
                </c:pt>
                <c:pt idx="16469">
                  <c:v>1607.400024414062</c:v>
                </c:pt>
                <c:pt idx="16470">
                  <c:v>1607.5</c:v>
                </c:pt>
                <c:pt idx="16471">
                  <c:v>1607.599975585937</c:v>
                </c:pt>
                <c:pt idx="16472">
                  <c:v>1607.699951171875</c:v>
                </c:pt>
                <c:pt idx="16473">
                  <c:v>1607.799926757812</c:v>
                </c:pt>
                <c:pt idx="16474">
                  <c:v>1607.900024414062</c:v>
                </c:pt>
                <c:pt idx="16475">
                  <c:v>1608.0</c:v>
                </c:pt>
                <c:pt idx="16476">
                  <c:v>1608.099975585937</c:v>
                </c:pt>
                <c:pt idx="16477">
                  <c:v>1608.199951171875</c:v>
                </c:pt>
                <c:pt idx="16478">
                  <c:v>1608.299926757812</c:v>
                </c:pt>
                <c:pt idx="16479">
                  <c:v>1608.400024414062</c:v>
                </c:pt>
                <c:pt idx="16480">
                  <c:v>1608.5</c:v>
                </c:pt>
                <c:pt idx="16481">
                  <c:v>1608.599975585937</c:v>
                </c:pt>
                <c:pt idx="16482">
                  <c:v>1608.699951171875</c:v>
                </c:pt>
                <c:pt idx="16483">
                  <c:v>1608.799926757812</c:v>
                </c:pt>
                <c:pt idx="16484">
                  <c:v>1608.900024414062</c:v>
                </c:pt>
                <c:pt idx="16485">
                  <c:v>1609.0</c:v>
                </c:pt>
                <c:pt idx="16486">
                  <c:v>1609.099975585937</c:v>
                </c:pt>
                <c:pt idx="16487">
                  <c:v>1609.199951171875</c:v>
                </c:pt>
                <c:pt idx="16488">
                  <c:v>1609.299926757812</c:v>
                </c:pt>
                <c:pt idx="16489">
                  <c:v>1609.400024414062</c:v>
                </c:pt>
                <c:pt idx="16490">
                  <c:v>1609.5</c:v>
                </c:pt>
                <c:pt idx="16491">
                  <c:v>1609.599975585937</c:v>
                </c:pt>
                <c:pt idx="16492">
                  <c:v>1609.699951171875</c:v>
                </c:pt>
                <c:pt idx="16493">
                  <c:v>1609.799926757812</c:v>
                </c:pt>
                <c:pt idx="16494">
                  <c:v>1609.900024414062</c:v>
                </c:pt>
                <c:pt idx="16495">
                  <c:v>1610.0</c:v>
                </c:pt>
                <c:pt idx="16496">
                  <c:v>1610.099975585937</c:v>
                </c:pt>
                <c:pt idx="16497">
                  <c:v>1610.199951171875</c:v>
                </c:pt>
                <c:pt idx="16498">
                  <c:v>1610.299926757812</c:v>
                </c:pt>
                <c:pt idx="16499">
                  <c:v>1610.400024414062</c:v>
                </c:pt>
                <c:pt idx="16500">
                  <c:v>1610.5</c:v>
                </c:pt>
                <c:pt idx="16501">
                  <c:v>1610.599975585937</c:v>
                </c:pt>
                <c:pt idx="16502">
                  <c:v>1610.699951171875</c:v>
                </c:pt>
                <c:pt idx="16503">
                  <c:v>1610.799926757812</c:v>
                </c:pt>
                <c:pt idx="16504">
                  <c:v>1610.900024414062</c:v>
                </c:pt>
                <c:pt idx="16505">
                  <c:v>1611.0</c:v>
                </c:pt>
                <c:pt idx="16506">
                  <c:v>1611.099975585937</c:v>
                </c:pt>
                <c:pt idx="16507">
                  <c:v>1611.199951171875</c:v>
                </c:pt>
                <c:pt idx="16508">
                  <c:v>1611.299926757812</c:v>
                </c:pt>
                <c:pt idx="16509">
                  <c:v>1611.400024414062</c:v>
                </c:pt>
                <c:pt idx="16510">
                  <c:v>1611.5</c:v>
                </c:pt>
                <c:pt idx="16511">
                  <c:v>1611.599975585937</c:v>
                </c:pt>
                <c:pt idx="16512">
                  <c:v>1611.699951171875</c:v>
                </c:pt>
                <c:pt idx="16513">
                  <c:v>1611.799926757812</c:v>
                </c:pt>
                <c:pt idx="16514">
                  <c:v>1611.900024414062</c:v>
                </c:pt>
                <c:pt idx="16515">
                  <c:v>1612.0</c:v>
                </c:pt>
                <c:pt idx="16516">
                  <c:v>1612.099975585937</c:v>
                </c:pt>
                <c:pt idx="16517">
                  <c:v>1612.199951171875</c:v>
                </c:pt>
                <c:pt idx="16518">
                  <c:v>1612.299926757812</c:v>
                </c:pt>
                <c:pt idx="16519">
                  <c:v>1612.400024414062</c:v>
                </c:pt>
                <c:pt idx="16520">
                  <c:v>1612.5</c:v>
                </c:pt>
                <c:pt idx="16521">
                  <c:v>1612.599975585937</c:v>
                </c:pt>
                <c:pt idx="16522">
                  <c:v>1612.699951171875</c:v>
                </c:pt>
                <c:pt idx="16523">
                  <c:v>1612.799926757812</c:v>
                </c:pt>
                <c:pt idx="16524">
                  <c:v>1612.900024414062</c:v>
                </c:pt>
                <c:pt idx="16525">
                  <c:v>1613.0</c:v>
                </c:pt>
                <c:pt idx="16526">
                  <c:v>1613.099975585937</c:v>
                </c:pt>
                <c:pt idx="16527">
                  <c:v>1613.199951171875</c:v>
                </c:pt>
                <c:pt idx="16528">
                  <c:v>1613.299926757812</c:v>
                </c:pt>
                <c:pt idx="16529">
                  <c:v>1613.400024414062</c:v>
                </c:pt>
                <c:pt idx="16530">
                  <c:v>1613.5</c:v>
                </c:pt>
                <c:pt idx="16531">
                  <c:v>1613.599975585937</c:v>
                </c:pt>
                <c:pt idx="16532">
                  <c:v>1613.699951171875</c:v>
                </c:pt>
                <c:pt idx="16533">
                  <c:v>1613.799926757812</c:v>
                </c:pt>
                <c:pt idx="16534">
                  <c:v>1613.900024414062</c:v>
                </c:pt>
                <c:pt idx="16535">
                  <c:v>1614.0</c:v>
                </c:pt>
                <c:pt idx="16536">
                  <c:v>1614.099975585937</c:v>
                </c:pt>
                <c:pt idx="16537">
                  <c:v>1614.199951171875</c:v>
                </c:pt>
                <c:pt idx="16538">
                  <c:v>1614.299926757812</c:v>
                </c:pt>
                <c:pt idx="16539">
                  <c:v>1614.400024414062</c:v>
                </c:pt>
                <c:pt idx="16540">
                  <c:v>1614.5</c:v>
                </c:pt>
                <c:pt idx="16541">
                  <c:v>1614.599975585937</c:v>
                </c:pt>
                <c:pt idx="16542">
                  <c:v>1614.699951171875</c:v>
                </c:pt>
                <c:pt idx="16543">
                  <c:v>1614.799926757812</c:v>
                </c:pt>
                <c:pt idx="16544">
                  <c:v>1614.900024414062</c:v>
                </c:pt>
                <c:pt idx="16545">
                  <c:v>1615.0</c:v>
                </c:pt>
                <c:pt idx="16546">
                  <c:v>1615.099975585937</c:v>
                </c:pt>
                <c:pt idx="16547">
                  <c:v>1615.199951171875</c:v>
                </c:pt>
                <c:pt idx="16548">
                  <c:v>1615.299926757812</c:v>
                </c:pt>
                <c:pt idx="16549">
                  <c:v>1615.400024414062</c:v>
                </c:pt>
                <c:pt idx="16550">
                  <c:v>1615.5</c:v>
                </c:pt>
                <c:pt idx="16551">
                  <c:v>1615.599975585937</c:v>
                </c:pt>
                <c:pt idx="16552">
                  <c:v>1615.699951171875</c:v>
                </c:pt>
                <c:pt idx="16553">
                  <c:v>1615.799926757812</c:v>
                </c:pt>
                <c:pt idx="16554">
                  <c:v>1615.900024414062</c:v>
                </c:pt>
                <c:pt idx="16555">
                  <c:v>1616.0</c:v>
                </c:pt>
                <c:pt idx="16556">
                  <c:v>1616.099975585937</c:v>
                </c:pt>
                <c:pt idx="16557">
                  <c:v>1616.199951171875</c:v>
                </c:pt>
                <c:pt idx="16558">
                  <c:v>1616.299926757812</c:v>
                </c:pt>
                <c:pt idx="16559">
                  <c:v>1616.400024414062</c:v>
                </c:pt>
                <c:pt idx="16560">
                  <c:v>1616.5</c:v>
                </c:pt>
                <c:pt idx="16561">
                  <c:v>1616.599975585937</c:v>
                </c:pt>
                <c:pt idx="16562">
                  <c:v>1616.699951171875</c:v>
                </c:pt>
                <c:pt idx="16563">
                  <c:v>1616.799926757812</c:v>
                </c:pt>
                <c:pt idx="16564">
                  <c:v>1616.900024414062</c:v>
                </c:pt>
                <c:pt idx="16565">
                  <c:v>1617.0</c:v>
                </c:pt>
                <c:pt idx="16566">
                  <c:v>1617.099975585937</c:v>
                </c:pt>
                <c:pt idx="16567">
                  <c:v>1617.199951171875</c:v>
                </c:pt>
                <c:pt idx="16568">
                  <c:v>1617.299926757812</c:v>
                </c:pt>
                <c:pt idx="16569">
                  <c:v>1617.400024414062</c:v>
                </c:pt>
                <c:pt idx="16570">
                  <c:v>1617.5</c:v>
                </c:pt>
                <c:pt idx="16571">
                  <c:v>1617.599975585937</c:v>
                </c:pt>
                <c:pt idx="16572">
                  <c:v>1617.699951171875</c:v>
                </c:pt>
                <c:pt idx="16573">
                  <c:v>1617.799926757812</c:v>
                </c:pt>
                <c:pt idx="16574">
                  <c:v>1617.900024414062</c:v>
                </c:pt>
                <c:pt idx="16575">
                  <c:v>1618.0</c:v>
                </c:pt>
                <c:pt idx="16576">
                  <c:v>1618.099975585937</c:v>
                </c:pt>
                <c:pt idx="16577">
                  <c:v>1618.199951171875</c:v>
                </c:pt>
                <c:pt idx="16578">
                  <c:v>1618.299926757812</c:v>
                </c:pt>
                <c:pt idx="16579">
                  <c:v>1618.400024414062</c:v>
                </c:pt>
                <c:pt idx="16580">
                  <c:v>1618.5</c:v>
                </c:pt>
                <c:pt idx="16581">
                  <c:v>1618.599975585937</c:v>
                </c:pt>
                <c:pt idx="16582">
                  <c:v>1618.699951171875</c:v>
                </c:pt>
                <c:pt idx="16583">
                  <c:v>1618.799926757812</c:v>
                </c:pt>
                <c:pt idx="16584">
                  <c:v>1618.900024414062</c:v>
                </c:pt>
                <c:pt idx="16585">
                  <c:v>1619.0</c:v>
                </c:pt>
                <c:pt idx="16586">
                  <c:v>1619.099975585937</c:v>
                </c:pt>
                <c:pt idx="16587">
                  <c:v>1619.199951171875</c:v>
                </c:pt>
                <c:pt idx="16588">
                  <c:v>1619.299926757812</c:v>
                </c:pt>
                <c:pt idx="16589">
                  <c:v>1619.400024414062</c:v>
                </c:pt>
                <c:pt idx="16590">
                  <c:v>1619.5</c:v>
                </c:pt>
                <c:pt idx="16591">
                  <c:v>1619.599975585937</c:v>
                </c:pt>
                <c:pt idx="16592">
                  <c:v>1619.699951171875</c:v>
                </c:pt>
                <c:pt idx="16593">
                  <c:v>1619.799926757812</c:v>
                </c:pt>
                <c:pt idx="16594">
                  <c:v>1619.900024414062</c:v>
                </c:pt>
                <c:pt idx="16595">
                  <c:v>1620.0</c:v>
                </c:pt>
                <c:pt idx="16596">
                  <c:v>1620.099975585937</c:v>
                </c:pt>
                <c:pt idx="16597">
                  <c:v>1620.199951171875</c:v>
                </c:pt>
                <c:pt idx="16598">
                  <c:v>1620.299926757812</c:v>
                </c:pt>
                <c:pt idx="16599">
                  <c:v>1620.400024414062</c:v>
                </c:pt>
                <c:pt idx="16600">
                  <c:v>1620.5</c:v>
                </c:pt>
                <c:pt idx="16601">
                  <c:v>1620.599975585937</c:v>
                </c:pt>
                <c:pt idx="16602">
                  <c:v>1620.699951171875</c:v>
                </c:pt>
                <c:pt idx="16603">
                  <c:v>1620.799926757812</c:v>
                </c:pt>
                <c:pt idx="16604">
                  <c:v>1620.900024414062</c:v>
                </c:pt>
                <c:pt idx="16605">
                  <c:v>1621.0</c:v>
                </c:pt>
                <c:pt idx="16606">
                  <c:v>1621.099975585937</c:v>
                </c:pt>
                <c:pt idx="16607">
                  <c:v>1621.199951171875</c:v>
                </c:pt>
                <c:pt idx="16608">
                  <c:v>1621.299926757812</c:v>
                </c:pt>
                <c:pt idx="16609">
                  <c:v>1621.400024414062</c:v>
                </c:pt>
                <c:pt idx="16610">
                  <c:v>1621.5</c:v>
                </c:pt>
                <c:pt idx="16611">
                  <c:v>1621.599975585937</c:v>
                </c:pt>
                <c:pt idx="16612">
                  <c:v>1621.699951171875</c:v>
                </c:pt>
                <c:pt idx="16613">
                  <c:v>1621.799926757812</c:v>
                </c:pt>
                <c:pt idx="16614">
                  <c:v>1621.900024414062</c:v>
                </c:pt>
                <c:pt idx="16615">
                  <c:v>1622.0</c:v>
                </c:pt>
                <c:pt idx="16616">
                  <c:v>1622.099975585937</c:v>
                </c:pt>
                <c:pt idx="16617">
                  <c:v>1622.199951171875</c:v>
                </c:pt>
                <c:pt idx="16618">
                  <c:v>1622.299926757812</c:v>
                </c:pt>
                <c:pt idx="16619">
                  <c:v>1622.400024414062</c:v>
                </c:pt>
                <c:pt idx="16620">
                  <c:v>1622.5</c:v>
                </c:pt>
                <c:pt idx="16621">
                  <c:v>1622.599975585937</c:v>
                </c:pt>
                <c:pt idx="16622">
                  <c:v>1622.699951171875</c:v>
                </c:pt>
                <c:pt idx="16623">
                  <c:v>1622.799926757812</c:v>
                </c:pt>
                <c:pt idx="16624">
                  <c:v>1622.900024414062</c:v>
                </c:pt>
                <c:pt idx="16625">
                  <c:v>1623.0</c:v>
                </c:pt>
                <c:pt idx="16626">
                  <c:v>1623.099975585937</c:v>
                </c:pt>
                <c:pt idx="16627">
                  <c:v>1623.199951171875</c:v>
                </c:pt>
                <c:pt idx="16628">
                  <c:v>1623.299926757812</c:v>
                </c:pt>
                <c:pt idx="16629">
                  <c:v>1623.400024414062</c:v>
                </c:pt>
                <c:pt idx="16630">
                  <c:v>1623.5</c:v>
                </c:pt>
                <c:pt idx="16631">
                  <c:v>1623.599975585937</c:v>
                </c:pt>
                <c:pt idx="16632">
                  <c:v>1623.699951171875</c:v>
                </c:pt>
                <c:pt idx="16633">
                  <c:v>1623.799926757812</c:v>
                </c:pt>
                <c:pt idx="16634">
                  <c:v>1623.900024414062</c:v>
                </c:pt>
                <c:pt idx="16635">
                  <c:v>1624.0</c:v>
                </c:pt>
                <c:pt idx="16636">
                  <c:v>1624.099975585937</c:v>
                </c:pt>
                <c:pt idx="16637">
                  <c:v>1624.199951171875</c:v>
                </c:pt>
                <c:pt idx="16638">
                  <c:v>1624.299926757812</c:v>
                </c:pt>
                <c:pt idx="16639">
                  <c:v>1624.400024414062</c:v>
                </c:pt>
                <c:pt idx="16640">
                  <c:v>1624.5</c:v>
                </c:pt>
                <c:pt idx="16641">
                  <c:v>1624.599975585937</c:v>
                </c:pt>
                <c:pt idx="16642">
                  <c:v>1624.699951171875</c:v>
                </c:pt>
                <c:pt idx="16643">
                  <c:v>1624.799926757812</c:v>
                </c:pt>
                <c:pt idx="16644">
                  <c:v>1624.900024414062</c:v>
                </c:pt>
                <c:pt idx="16645">
                  <c:v>1625.0</c:v>
                </c:pt>
                <c:pt idx="16646">
                  <c:v>1625.099975585937</c:v>
                </c:pt>
                <c:pt idx="16647">
                  <c:v>1625.199951171875</c:v>
                </c:pt>
                <c:pt idx="16648">
                  <c:v>1625.299926757812</c:v>
                </c:pt>
                <c:pt idx="16649">
                  <c:v>1625.400024414062</c:v>
                </c:pt>
                <c:pt idx="16650">
                  <c:v>1625.5</c:v>
                </c:pt>
                <c:pt idx="16651">
                  <c:v>1625.599975585937</c:v>
                </c:pt>
                <c:pt idx="16652">
                  <c:v>1625.699951171875</c:v>
                </c:pt>
                <c:pt idx="16653">
                  <c:v>1625.799926757812</c:v>
                </c:pt>
                <c:pt idx="16654">
                  <c:v>1625.900024414062</c:v>
                </c:pt>
                <c:pt idx="16655">
                  <c:v>1626.0</c:v>
                </c:pt>
                <c:pt idx="16656">
                  <c:v>1626.099975585937</c:v>
                </c:pt>
                <c:pt idx="16657">
                  <c:v>1626.199951171875</c:v>
                </c:pt>
                <c:pt idx="16658">
                  <c:v>1626.299926757812</c:v>
                </c:pt>
                <c:pt idx="16659">
                  <c:v>1626.400024414062</c:v>
                </c:pt>
                <c:pt idx="16660">
                  <c:v>1626.5</c:v>
                </c:pt>
                <c:pt idx="16661">
                  <c:v>1626.599975585937</c:v>
                </c:pt>
                <c:pt idx="16662">
                  <c:v>1626.699951171875</c:v>
                </c:pt>
                <c:pt idx="16663">
                  <c:v>1626.799926757812</c:v>
                </c:pt>
                <c:pt idx="16664">
                  <c:v>1626.900024414062</c:v>
                </c:pt>
                <c:pt idx="16665">
                  <c:v>1627.0</c:v>
                </c:pt>
                <c:pt idx="16666">
                  <c:v>1627.099975585937</c:v>
                </c:pt>
                <c:pt idx="16667">
                  <c:v>1627.199951171875</c:v>
                </c:pt>
                <c:pt idx="16668">
                  <c:v>1627.299926757812</c:v>
                </c:pt>
                <c:pt idx="16669">
                  <c:v>1627.400024414062</c:v>
                </c:pt>
                <c:pt idx="16670">
                  <c:v>1627.5</c:v>
                </c:pt>
                <c:pt idx="16671">
                  <c:v>1627.599975585937</c:v>
                </c:pt>
                <c:pt idx="16672">
                  <c:v>1627.699951171875</c:v>
                </c:pt>
                <c:pt idx="16673">
                  <c:v>1627.799926757812</c:v>
                </c:pt>
                <c:pt idx="16674">
                  <c:v>1627.900024414062</c:v>
                </c:pt>
                <c:pt idx="16675">
                  <c:v>1628.0</c:v>
                </c:pt>
                <c:pt idx="16676">
                  <c:v>1628.099975585937</c:v>
                </c:pt>
                <c:pt idx="16677">
                  <c:v>1628.199951171875</c:v>
                </c:pt>
                <c:pt idx="16678">
                  <c:v>1628.299926757812</c:v>
                </c:pt>
                <c:pt idx="16679">
                  <c:v>1628.400024414062</c:v>
                </c:pt>
                <c:pt idx="16680">
                  <c:v>1628.5</c:v>
                </c:pt>
                <c:pt idx="16681">
                  <c:v>1628.599975585937</c:v>
                </c:pt>
                <c:pt idx="16682">
                  <c:v>1628.699951171875</c:v>
                </c:pt>
                <c:pt idx="16683">
                  <c:v>1628.799926757812</c:v>
                </c:pt>
                <c:pt idx="16684">
                  <c:v>1628.900024414062</c:v>
                </c:pt>
                <c:pt idx="16685">
                  <c:v>1629.0</c:v>
                </c:pt>
                <c:pt idx="16686">
                  <c:v>1629.099975585937</c:v>
                </c:pt>
                <c:pt idx="16687">
                  <c:v>1629.199951171875</c:v>
                </c:pt>
                <c:pt idx="16688">
                  <c:v>1629.299926757812</c:v>
                </c:pt>
                <c:pt idx="16689">
                  <c:v>1629.400024414062</c:v>
                </c:pt>
                <c:pt idx="16690">
                  <c:v>1629.5</c:v>
                </c:pt>
                <c:pt idx="16691">
                  <c:v>1629.599975585937</c:v>
                </c:pt>
                <c:pt idx="16692">
                  <c:v>1629.699951171875</c:v>
                </c:pt>
                <c:pt idx="16693">
                  <c:v>1629.799926757812</c:v>
                </c:pt>
                <c:pt idx="16694">
                  <c:v>1629.900024414062</c:v>
                </c:pt>
                <c:pt idx="16695">
                  <c:v>1630.0</c:v>
                </c:pt>
                <c:pt idx="16696">
                  <c:v>1630.099975585937</c:v>
                </c:pt>
                <c:pt idx="16697">
                  <c:v>1630.199951171875</c:v>
                </c:pt>
                <c:pt idx="16698">
                  <c:v>1630.299926757812</c:v>
                </c:pt>
                <c:pt idx="16699">
                  <c:v>1630.400024414062</c:v>
                </c:pt>
                <c:pt idx="16700">
                  <c:v>1630.5</c:v>
                </c:pt>
                <c:pt idx="16701">
                  <c:v>1630.599975585937</c:v>
                </c:pt>
                <c:pt idx="16702">
                  <c:v>1630.699951171875</c:v>
                </c:pt>
                <c:pt idx="16703">
                  <c:v>1630.799926757812</c:v>
                </c:pt>
                <c:pt idx="16704">
                  <c:v>1630.900024414062</c:v>
                </c:pt>
                <c:pt idx="16705">
                  <c:v>1631.0</c:v>
                </c:pt>
                <c:pt idx="16706">
                  <c:v>1631.099975585937</c:v>
                </c:pt>
                <c:pt idx="16707">
                  <c:v>1631.199951171875</c:v>
                </c:pt>
                <c:pt idx="16708">
                  <c:v>1631.299926757812</c:v>
                </c:pt>
                <c:pt idx="16709">
                  <c:v>1631.400024414062</c:v>
                </c:pt>
                <c:pt idx="16710">
                  <c:v>1631.5</c:v>
                </c:pt>
                <c:pt idx="16711">
                  <c:v>1631.599975585937</c:v>
                </c:pt>
                <c:pt idx="16712">
                  <c:v>1631.699951171875</c:v>
                </c:pt>
                <c:pt idx="16713">
                  <c:v>1631.799926757812</c:v>
                </c:pt>
                <c:pt idx="16714">
                  <c:v>1631.900024414062</c:v>
                </c:pt>
                <c:pt idx="16715">
                  <c:v>1632.0</c:v>
                </c:pt>
                <c:pt idx="16716">
                  <c:v>1632.099975585937</c:v>
                </c:pt>
                <c:pt idx="16717">
                  <c:v>1632.199951171875</c:v>
                </c:pt>
                <c:pt idx="16718">
                  <c:v>1632.299926757812</c:v>
                </c:pt>
                <c:pt idx="16719">
                  <c:v>1632.400024414062</c:v>
                </c:pt>
                <c:pt idx="16720">
                  <c:v>1632.5</c:v>
                </c:pt>
                <c:pt idx="16721">
                  <c:v>1632.599975585937</c:v>
                </c:pt>
                <c:pt idx="16722">
                  <c:v>1632.699951171875</c:v>
                </c:pt>
                <c:pt idx="16723">
                  <c:v>1632.799926757812</c:v>
                </c:pt>
                <c:pt idx="16724">
                  <c:v>1632.900024414062</c:v>
                </c:pt>
                <c:pt idx="16725">
                  <c:v>1633.0</c:v>
                </c:pt>
                <c:pt idx="16726">
                  <c:v>1633.099975585937</c:v>
                </c:pt>
                <c:pt idx="16727">
                  <c:v>1633.199951171875</c:v>
                </c:pt>
                <c:pt idx="16728">
                  <c:v>1633.299926757812</c:v>
                </c:pt>
                <c:pt idx="16729">
                  <c:v>1633.400024414062</c:v>
                </c:pt>
                <c:pt idx="16730">
                  <c:v>1633.5</c:v>
                </c:pt>
                <c:pt idx="16731">
                  <c:v>1633.599975585937</c:v>
                </c:pt>
                <c:pt idx="16732">
                  <c:v>1633.699951171875</c:v>
                </c:pt>
                <c:pt idx="16733">
                  <c:v>1633.799926757812</c:v>
                </c:pt>
                <c:pt idx="16734">
                  <c:v>1633.900024414062</c:v>
                </c:pt>
                <c:pt idx="16735">
                  <c:v>1634.0</c:v>
                </c:pt>
                <c:pt idx="16736">
                  <c:v>1634.099975585937</c:v>
                </c:pt>
                <c:pt idx="16737">
                  <c:v>1634.199951171875</c:v>
                </c:pt>
                <c:pt idx="16738">
                  <c:v>1634.299926757812</c:v>
                </c:pt>
                <c:pt idx="16739">
                  <c:v>1634.400024414062</c:v>
                </c:pt>
                <c:pt idx="16740">
                  <c:v>1634.5</c:v>
                </c:pt>
                <c:pt idx="16741">
                  <c:v>1634.599975585937</c:v>
                </c:pt>
                <c:pt idx="16742">
                  <c:v>1634.699951171875</c:v>
                </c:pt>
                <c:pt idx="16743">
                  <c:v>1634.799926757812</c:v>
                </c:pt>
                <c:pt idx="16744">
                  <c:v>1634.900024414062</c:v>
                </c:pt>
                <c:pt idx="16745">
                  <c:v>1635.0</c:v>
                </c:pt>
                <c:pt idx="16746">
                  <c:v>1635.099975585937</c:v>
                </c:pt>
                <c:pt idx="16747">
                  <c:v>1635.199951171875</c:v>
                </c:pt>
                <c:pt idx="16748">
                  <c:v>1635.299926757812</c:v>
                </c:pt>
                <c:pt idx="16749">
                  <c:v>1635.400024414062</c:v>
                </c:pt>
                <c:pt idx="16750">
                  <c:v>1635.5</c:v>
                </c:pt>
                <c:pt idx="16751">
                  <c:v>1635.599975585937</c:v>
                </c:pt>
                <c:pt idx="16752">
                  <c:v>1635.699951171875</c:v>
                </c:pt>
                <c:pt idx="16753">
                  <c:v>1635.799926757812</c:v>
                </c:pt>
                <c:pt idx="16754">
                  <c:v>1635.900024414062</c:v>
                </c:pt>
                <c:pt idx="16755">
                  <c:v>1636.0</c:v>
                </c:pt>
                <c:pt idx="16756">
                  <c:v>1636.099975585937</c:v>
                </c:pt>
                <c:pt idx="16757">
                  <c:v>1636.199951171875</c:v>
                </c:pt>
                <c:pt idx="16758">
                  <c:v>1636.299926757812</c:v>
                </c:pt>
                <c:pt idx="16759">
                  <c:v>1636.400024414062</c:v>
                </c:pt>
                <c:pt idx="16760">
                  <c:v>1636.5</c:v>
                </c:pt>
                <c:pt idx="16761">
                  <c:v>1636.599975585937</c:v>
                </c:pt>
                <c:pt idx="16762">
                  <c:v>1636.699951171875</c:v>
                </c:pt>
                <c:pt idx="16763">
                  <c:v>1636.799926757812</c:v>
                </c:pt>
                <c:pt idx="16764">
                  <c:v>1636.900024414062</c:v>
                </c:pt>
                <c:pt idx="16765">
                  <c:v>1637.0</c:v>
                </c:pt>
                <c:pt idx="16766">
                  <c:v>1637.099975585937</c:v>
                </c:pt>
                <c:pt idx="16767">
                  <c:v>1637.199951171875</c:v>
                </c:pt>
                <c:pt idx="16768">
                  <c:v>1637.299926757812</c:v>
                </c:pt>
                <c:pt idx="16769">
                  <c:v>1637.400024414062</c:v>
                </c:pt>
                <c:pt idx="16770">
                  <c:v>1637.5</c:v>
                </c:pt>
                <c:pt idx="16771">
                  <c:v>1637.599975585937</c:v>
                </c:pt>
                <c:pt idx="16772">
                  <c:v>1637.699951171875</c:v>
                </c:pt>
                <c:pt idx="16773">
                  <c:v>1637.799926757812</c:v>
                </c:pt>
                <c:pt idx="16774">
                  <c:v>1637.900024414062</c:v>
                </c:pt>
                <c:pt idx="16775">
                  <c:v>1638.0</c:v>
                </c:pt>
                <c:pt idx="16776">
                  <c:v>1638.099975585937</c:v>
                </c:pt>
                <c:pt idx="16777">
                  <c:v>1638.199951171875</c:v>
                </c:pt>
                <c:pt idx="16778">
                  <c:v>1638.299926757812</c:v>
                </c:pt>
                <c:pt idx="16779">
                  <c:v>1638.400024414062</c:v>
                </c:pt>
                <c:pt idx="16780">
                  <c:v>1638.5</c:v>
                </c:pt>
                <c:pt idx="16781">
                  <c:v>1638.599975585937</c:v>
                </c:pt>
                <c:pt idx="16782">
                  <c:v>1638.699951171875</c:v>
                </c:pt>
                <c:pt idx="16783">
                  <c:v>1638.799926757812</c:v>
                </c:pt>
                <c:pt idx="16784">
                  <c:v>1638.900024414062</c:v>
                </c:pt>
                <c:pt idx="16785">
                  <c:v>1639.0</c:v>
                </c:pt>
                <c:pt idx="16786">
                  <c:v>1639.099975585937</c:v>
                </c:pt>
                <c:pt idx="16787">
                  <c:v>1639.199951171875</c:v>
                </c:pt>
                <c:pt idx="16788">
                  <c:v>1639.299926757812</c:v>
                </c:pt>
                <c:pt idx="16789">
                  <c:v>1639.400024414062</c:v>
                </c:pt>
                <c:pt idx="16790">
                  <c:v>1639.5</c:v>
                </c:pt>
                <c:pt idx="16791">
                  <c:v>1639.599975585937</c:v>
                </c:pt>
                <c:pt idx="16792">
                  <c:v>1639.699951171875</c:v>
                </c:pt>
                <c:pt idx="16793">
                  <c:v>1639.799926757812</c:v>
                </c:pt>
                <c:pt idx="16794">
                  <c:v>1639.900024414062</c:v>
                </c:pt>
                <c:pt idx="16795">
                  <c:v>1640.0</c:v>
                </c:pt>
                <c:pt idx="16796">
                  <c:v>1640.099975585937</c:v>
                </c:pt>
                <c:pt idx="16797">
                  <c:v>1640.199951171875</c:v>
                </c:pt>
                <c:pt idx="16798">
                  <c:v>1640.299926757812</c:v>
                </c:pt>
                <c:pt idx="16799">
                  <c:v>1640.400024414062</c:v>
                </c:pt>
                <c:pt idx="16800">
                  <c:v>1640.5</c:v>
                </c:pt>
                <c:pt idx="16801">
                  <c:v>1640.599975585937</c:v>
                </c:pt>
                <c:pt idx="16802">
                  <c:v>1640.699951171875</c:v>
                </c:pt>
                <c:pt idx="16803">
                  <c:v>1640.799926757812</c:v>
                </c:pt>
                <c:pt idx="16804">
                  <c:v>1640.900024414062</c:v>
                </c:pt>
                <c:pt idx="16805">
                  <c:v>1641.0</c:v>
                </c:pt>
                <c:pt idx="16806">
                  <c:v>1641.099975585937</c:v>
                </c:pt>
                <c:pt idx="16807">
                  <c:v>1641.199951171875</c:v>
                </c:pt>
                <c:pt idx="16808">
                  <c:v>1641.299926757812</c:v>
                </c:pt>
                <c:pt idx="16809">
                  <c:v>1641.400024414062</c:v>
                </c:pt>
                <c:pt idx="16810">
                  <c:v>1641.5</c:v>
                </c:pt>
                <c:pt idx="16811">
                  <c:v>1641.599975585937</c:v>
                </c:pt>
                <c:pt idx="16812">
                  <c:v>1641.699951171875</c:v>
                </c:pt>
                <c:pt idx="16813">
                  <c:v>1641.799926757812</c:v>
                </c:pt>
                <c:pt idx="16814">
                  <c:v>1641.900024414062</c:v>
                </c:pt>
                <c:pt idx="16815">
                  <c:v>1642.0</c:v>
                </c:pt>
                <c:pt idx="16816">
                  <c:v>1642.099975585937</c:v>
                </c:pt>
                <c:pt idx="16817">
                  <c:v>1642.199951171875</c:v>
                </c:pt>
                <c:pt idx="16818">
                  <c:v>1642.299926757812</c:v>
                </c:pt>
                <c:pt idx="16819">
                  <c:v>1642.400024414062</c:v>
                </c:pt>
                <c:pt idx="16820">
                  <c:v>1642.5</c:v>
                </c:pt>
                <c:pt idx="16821">
                  <c:v>1642.599975585937</c:v>
                </c:pt>
                <c:pt idx="16822">
                  <c:v>1642.699951171875</c:v>
                </c:pt>
                <c:pt idx="16823">
                  <c:v>1642.799926757812</c:v>
                </c:pt>
                <c:pt idx="16824">
                  <c:v>1642.900024414062</c:v>
                </c:pt>
                <c:pt idx="16825">
                  <c:v>1643.0</c:v>
                </c:pt>
                <c:pt idx="16826">
                  <c:v>1643.099975585937</c:v>
                </c:pt>
                <c:pt idx="16827">
                  <c:v>1643.199951171875</c:v>
                </c:pt>
                <c:pt idx="16828">
                  <c:v>1643.299926757812</c:v>
                </c:pt>
                <c:pt idx="16829">
                  <c:v>1643.400024414062</c:v>
                </c:pt>
                <c:pt idx="16830">
                  <c:v>1643.5</c:v>
                </c:pt>
                <c:pt idx="16831">
                  <c:v>1643.599975585937</c:v>
                </c:pt>
                <c:pt idx="16832">
                  <c:v>1643.699951171875</c:v>
                </c:pt>
                <c:pt idx="16833">
                  <c:v>1643.799926757812</c:v>
                </c:pt>
                <c:pt idx="16834">
                  <c:v>1643.900024414062</c:v>
                </c:pt>
                <c:pt idx="16835">
                  <c:v>1644.0</c:v>
                </c:pt>
                <c:pt idx="16836">
                  <c:v>1644.099975585937</c:v>
                </c:pt>
                <c:pt idx="16837">
                  <c:v>1644.199951171875</c:v>
                </c:pt>
                <c:pt idx="16838">
                  <c:v>1644.299926757812</c:v>
                </c:pt>
                <c:pt idx="16839">
                  <c:v>1644.400024414062</c:v>
                </c:pt>
                <c:pt idx="16840">
                  <c:v>1644.5</c:v>
                </c:pt>
                <c:pt idx="16841">
                  <c:v>1644.599975585937</c:v>
                </c:pt>
                <c:pt idx="16842">
                  <c:v>1644.699951171875</c:v>
                </c:pt>
                <c:pt idx="16843">
                  <c:v>1644.799926757812</c:v>
                </c:pt>
                <c:pt idx="16844">
                  <c:v>1644.900024414062</c:v>
                </c:pt>
                <c:pt idx="16845">
                  <c:v>1645.0</c:v>
                </c:pt>
                <c:pt idx="16846">
                  <c:v>1645.099975585937</c:v>
                </c:pt>
                <c:pt idx="16847">
                  <c:v>1645.199951171875</c:v>
                </c:pt>
                <c:pt idx="16848">
                  <c:v>1645.299926757812</c:v>
                </c:pt>
                <c:pt idx="16849">
                  <c:v>1645.400024414062</c:v>
                </c:pt>
                <c:pt idx="16850">
                  <c:v>1645.5</c:v>
                </c:pt>
                <c:pt idx="16851">
                  <c:v>1645.599975585937</c:v>
                </c:pt>
                <c:pt idx="16852">
                  <c:v>1645.699951171875</c:v>
                </c:pt>
                <c:pt idx="16853">
                  <c:v>1645.799926757812</c:v>
                </c:pt>
                <c:pt idx="16854">
                  <c:v>1645.900024414062</c:v>
                </c:pt>
                <c:pt idx="16855">
                  <c:v>1646.0</c:v>
                </c:pt>
                <c:pt idx="16856">
                  <c:v>1646.099975585937</c:v>
                </c:pt>
                <c:pt idx="16857">
                  <c:v>1646.199951171875</c:v>
                </c:pt>
                <c:pt idx="16858">
                  <c:v>1646.299926757812</c:v>
                </c:pt>
                <c:pt idx="16859">
                  <c:v>1646.400024414062</c:v>
                </c:pt>
                <c:pt idx="16860">
                  <c:v>1646.5</c:v>
                </c:pt>
                <c:pt idx="16861">
                  <c:v>1646.599975585937</c:v>
                </c:pt>
                <c:pt idx="16862">
                  <c:v>1646.699951171875</c:v>
                </c:pt>
                <c:pt idx="16863">
                  <c:v>1646.799926757812</c:v>
                </c:pt>
                <c:pt idx="16864">
                  <c:v>1646.900024414062</c:v>
                </c:pt>
                <c:pt idx="16865">
                  <c:v>1647.0</c:v>
                </c:pt>
                <c:pt idx="16866">
                  <c:v>1647.099975585937</c:v>
                </c:pt>
                <c:pt idx="16867">
                  <c:v>1647.199951171875</c:v>
                </c:pt>
                <c:pt idx="16868">
                  <c:v>1647.299926757812</c:v>
                </c:pt>
                <c:pt idx="16869">
                  <c:v>1647.400024414062</c:v>
                </c:pt>
                <c:pt idx="16870">
                  <c:v>1647.5</c:v>
                </c:pt>
                <c:pt idx="16871">
                  <c:v>1647.599975585937</c:v>
                </c:pt>
                <c:pt idx="16872">
                  <c:v>1647.699951171875</c:v>
                </c:pt>
                <c:pt idx="16873">
                  <c:v>1647.799926757812</c:v>
                </c:pt>
                <c:pt idx="16874">
                  <c:v>1647.900024414062</c:v>
                </c:pt>
                <c:pt idx="16875">
                  <c:v>1648.0</c:v>
                </c:pt>
                <c:pt idx="16876">
                  <c:v>1648.099975585937</c:v>
                </c:pt>
                <c:pt idx="16877">
                  <c:v>1648.199951171875</c:v>
                </c:pt>
                <c:pt idx="16878">
                  <c:v>1648.299926757812</c:v>
                </c:pt>
                <c:pt idx="16879">
                  <c:v>1648.400024414062</c:v>
                </c:pt>
                <c:pt idx="16880">
                  <c:v>1648.5</c:v>
                </c:pt>
                <c:pt idx="16881">
                  <c:v>1648.599975585937</c:v>
                </c:pt>
                <c:pt idx="16882">
                  <c:v>1648.699951171875</c:v>
                </c:pt>
                <c:pt idx="16883">
                  <c:v>1648.799926757812</c:v>
                </c:pt>
                <c:pt idx="16884">
                  <c:v>1648.900024414062</c:v>
                </c:pt>
                <c:pt idx="16885">
                  <c:v>1649.0</c:v>
                </c:pt>
                <c:pt idx="16886">
                  <c:v>1649.099975585937</c:v>
                </c:pt>
                <c:pt idx="16887">
                  <c:v>1649.199951171875</c:v>
                </c:pt>
                <c:pt idx="16888">
                  <c:v>1649.299926757812</c:v>
                </c:pt>
                <c:pt idx="16889">
                  <c:v>1649.400024414062</c:v>
                </c:pt>
                <c:pt idx="16890">
                  <c:v>1649.5</c:v>
                </c:pt>
                <c:pt idx="16891">
                  <c:v>1649.599975585937</c:v>
                </c:pt>
                <c:pt idx="16892">
                  <c:v>1649.699951171875</c:v>
                </c:pt>
                <c:pt idx="16893">
                  <c:v>1649.799926757812</c:v>
                </c:pt>
                <c:pt idx="16894">
                  <c:v>1649.900024414062</c:v>
                </c:pt>
                <c:pt idx="16895">
                  <c:v>1650.0</c:v>
                </c:pt>
                <c:pt idx="16896">
                  <c:v>1650.099975585937</c:v>
                </c:pt>
                <c:pt idx="16897">
                  <c:v>1650.199951171875</c:v>
                </c:pt>
                <c:pt idx="16898">
                  <c:v>1650.299926757812</c:v>
                </c:pt>
                <c:pt idx="16899">
                  <c:v>1650.400024414062</c:v>
                </c:pt>
                <c:pt idx="16900">
                  <c:v>1650.5</c:v>
                </c:pt>
                <c:pt idx="16901">
                  <c:v>1650.599975585937</c:v>
                </c:pt>
                <c:pt idx="16902">
                  <c:v>1650.699951171875</c:v>
                </c:pt>
                <c:pt idx="16903">
                  <c:v>1650.799926757812</c:v>
                </c:pt>
                <c:pt idx="16904">
                  <c:v>1650.900024414062</c:v>
                </c:pt>
                <c:pt idx="16905">
                  <c:v>1651.0</c:v>
                </c:pt>
                <c:pt idx="16906">
                  <c:v>1651.099975585937</c:v>
                </c:pt>
                <c:pt idx="16907">
                  <c:v>1651.199951171875</c:v>
                </c:pt>
                <c:pt idx="16908">
                  <c:v>1651.299926757812</c:v>
                </c:pt>
                <c:pt idx="16909">
                  <c:v>1651.400024414062</c:v>
                </c:pt>
                <c:pt idx="16910">
                  <c:v>1651.5</c:v>
                </c:pt>
                <c:pt idx="16911">
                  <c:v>1651.599975585937</c:v>
                </c:pt>
                <c:pt idx="16912">
                  <c:v>1651.699951171875</c:v>
                </c:pt>
                <c:pt idx="16913">
                  <c:v>1651.799926757812</c:v>
                </c:pt>
                <c:pt idx="16914">
                  <c:v>1651.900024414062</c:v>
                </c:pt>
                <c:pt idx="16915">
                  <c:v>1652.0</c:v>
                </c:pt>
                <c:pt idx="16916">
                  <c:v>1652.099975585937</c:v>
                </c:pt>
                <c:pt idx="16917">
                  <c:v>1652.199951171875</c:v>
                </c:pt>
                <c:pt idx="16918">
                  <c:v>1652.299926757812</c:v>
                </c:pt>
                <c:pt idx="16919">
                  <c:v>1652.400024414062</c:v>
                </c:pt>
                <c:pt idx="16920">
                  <c:v>1652.5</c:v>
                </c:pt>
                <c:pt idx="16921">
                  <c:v>1652.599975585937</c:v>
                </c:pt>
                <c:pt idx="16922">
                  <c:v>1652.699951171875</c:v>
                </c:pt>
                <c:pt idx="16923">
                  <c:v>1652.799926757812</c:v>
                </c:pt>
                <c:pt idx="16924">
                  <c:v>1652.900024414062</c:v>
                </c:pt>
                <c:pt idx="16925">
                  <c:v>1653.0</c:v>
                </c:pt>
                <c:pt idx="16926">
                  <c:v>1653.099975585937</c:v>
                </c:pt>
                <c:pt idx="16927">
                  <c:v>1653.199951171875</c:v>
                </c:pt>
                <c:pt idx="16928">
                  <c:v>1653.299926757812</c:v>
                </c:pt>
                <c:pt idx="16929">
                  <c:v>1653.400024414062</c:v>
                </c:pt>
                <c:pt idx="16930">
                  <c:v>1653.5</c:v>
                </c:pt>
                <c:pt idx="16931">
                  <c:v>1653.599975585937</c:v>
                </c:pt>
                <c:pt idx="16932">
                  <c:v>1653.699951171875</c:v>
                </c:pt>
                <c:pt idx="16933">
                  <c:v>1653.799926757812</c:v>
                </c:pt>
                <c:pt idx="16934">
                  <c:v>1653.900024414062</c:v>
                </c:pt>
                <c:pt idx="16935">
                  <c:v>1654.0</c:v>
                </c:pt>
                <c:pt idx="16936">
                  <c:v>1654.099975585937</c:v>
                </c:pt>
                <c:pt idx="16937">
                  <c:v>1654.199951171875</c:v>
                </c:pt>
                <c:pt idx="16938">
                  <c:v>1654.299926757812</c:v>
                </c:pt>
                <c:pt idx="16939">
                  <c:v>1654.400024414062</c:v>
                </c:pt>
                <c:pt idx="16940">
                  <c:v>1654.5</c:v>
                </c:pt>
                <c:pt idx="16941">
                  <c:v>1654.599975585937</c:v>
                </c:pt>
                <c:pt idx="16942">
                  <c:v>1654.699951171875</c:v>
                </c:pt>
                <c:pt idx="16943">
                  <c:v>1654.799926757812</c:v>
                </c:pt>
                <c:pt idx="16944">
                  <c:v>1654.900024414062</c:v>
                </c:pt>
                <c:pt idx="16945">
                  <c:v>1655.0</c:v>
                </c:pt>
                <c:pt idx="16946">
                  <c:v>1655.099975585937</c:v>
                </c:pt>
                <c:pt idx="16947">
                  <c:v>1655.199951171875</c:v>
                </c:pt>
                <c:pt idx="16948">
                  <c:v>1655.299926757812</c:v>
                </c:pt>
                <c:pt idx="16949">
                  <c:v>1655.400024414062</c:v>
                </c:pt>
                <c:pt idx="16950">
                  <c:v>1655.5</c:v>
                </c:pt>
                <c:pt idx="16951">
                  <c:v>1655.599975585937</c:v>
                </c:pt>
                <c:pt idx="16952">
                  <c:v>1655.699951171875</c:v>
                </c:pt>
                <c:pt idx="16953">
                  <c:v>1655.799926757812</c:v>
                </c:pt>
                <c:pt idx="16954">
                  <c:v>1655.900024414062</c:v>
                </c:pt>
                <c:pt idx="16955">
                  <c:v>1656.0</c:v>
                </c:pt>
                <c:pt idx="16956">
                  <c:v>1656.099975585937</c:v>
                </c:pt>
                <c:pt idx="16957">
                  <c:v>1656.199951171875</c:v>
                </c:pt>
                <c:pt idx="16958">
                  <c:v>1656.299926757812</c:v>
                </c:pt>
                <c:pt idx="16959">
                  <c:v>1656.400024414062</c:v>
                </c:pt>
                <c:pt idx="16960">
                  <c:v>1656.5</c:v>
                </c:pt>
                <c:pt idx="16961">
                  <c:v>1656.599975585937</c:v>
                </c:pt>
                <c:pt idx="16962">
                  <c:v>1656.699951171875</c:v>
                </c:pt>
                <c:pt idx="16963">
                  <c:v>1656.799926757812</c:v>
                </c:pt>
                <c:pt idx="16964">
                  <c:v>1656.900024414062</c:v>
                </c:pt>
                <c:pt idx="16965">
                  <c:v>1657.0</c:v>
                </c:pt>
                <c:pt idx="16966">
                  <c:v>1657.099975585937</c:v>
                </c:pt>
                <c:pt idx="16967">
                  <c:v>1657.199951171875</c:v>
                </c:pt>
                <c:pt idx="16968">
                  <c:v>1657.299926757812</c:v>
                </c:pt>
                <c:pt idx="16969">
                  <c:v>1657.400024414062</c:v>
                </c:pt>
                <c:pt idx="16970">
                  <c:v>1657.5</c:v>
                </c:pt>
                <c:pt idx="16971">
                  <c:v>1657.599975585937</c:v>
                </c:pt>
                <c:pt idx="16972">
                  <c:v>1657.699951171875</c:v>
                </c:pt>
                <c:pt idx="16973">
                  <c:v>1657.799926757812</c:v>
                </c:pt>
                <c:pt idx="16974">
                  <c:v>1657.900024414062</c:v>
                </c:pt>
                <c:pt idx="16975">
                  <c:v>1658.0</c:v>
                </c:pt>
                <c:pt idx="16976">
                  <c:v>1658.099975585937</c:v>
                </c:pt>
                <c:pt idx="16977">
                  <c:v>1658.199951171875</c:v>
                </c:pt>
                <c:pt idx="16978">
                  <c:v>1658.299926757812</c:v>
                </c:pt>
                <c:pt idx="16979">
                  <c:v>1658.400024414062</c:v>
                </c:pt>
                <c:pt idx="16980">
                  <c:v>1658.5</c:v>
                </c:pt>
                <c:pt idx="16981">
                  <c:v>1658.599975585937</c:v>
                </c:pt>
                <c:pt idx="16982">
                  <c:v>1658.699951171875</c:v>
                </c:pt>
                <c:pt idx="16983">
                  <c:v>1658.799926757812</c:v>
                </c:pt>
                <c:pt idx="16984">
                  <c:v>1658.900024414062</c:v>
                </c:pt>
                <c:pt idx="16985">
                  <c:v>1659.0</c:v>
                </c:pt>
                <c:pt idx="16986">
                  <c:v>1659.099975585937</c:v>
                </c:pt>
                <c:pt idx="16987">
                  <c:v>1659.199951171875</c:v>
                </c:pt>
                <c:pt idx="16988">
                  <c:v>1659.299926757812</c:v>
                </c:pt>
                <c:pt idx="16989">
                  <c:v>1659.400024414062</c:v>
                </c:pt>
                <c:pt idx="16990">
                  <c:v>1659.5</c:v>
                </c:pt>
                <c:pt idx="16991">
                  <c:v>1659.599975585937</c:v>
                </c:pt>
                <c:pt idx="16992">
                  <c:v>1659.699951171875</c:v>
                </c:pt>
                <c:pt idx="16993">
                  <c:v>1659.799926757812</c:v>
                </c:pt>
                <c:pt idx="16994">
                  <c:v>1659.900024414062</c:v>
                </c:pt>
                <c:pt idx="16995">
                  <c:v>1660.0</c:v>
                </c:pt>
                <c:pt idx="16996">
                  <c:v>1660.099975585937</c:v>
                </c:pt>
                <c:pt idx="16997">
                  <c:v>1660.199951171875</c:v>
                </c:pt>
                <c:pt idx="16998">
                  <c:v>1660.299926757812</c:v>
                </c:pt>
                <c:pt idx="16999">
                  <c:v>1660.400024414062</c:v>
                </c:pt>
                <c:pt idx="17000">
                  <c:v>1660.5</c:v>
                </c:pt>
                <c:pt idx="17001">
                  <c:v>1660.599975585937</c:v>
                </c:pt>
                <c:pt idx="17002">
                  <c:v>1660.699951171875</c:v>
                </c:pt>
                <c:pt idx="17003">
                  <c:v>1660.799926757812</c:v>
                </c:pt>
                <c:pt idx="17004">
                  <c:v>1660.900024414062</c:v>
                </c:pt>
                <c:pt idx="17005">
                  <c:v>1661.0</c:v>
                </c:pt>
                <c:pt idx="17006">
                  <c:v>1661.099975585937</c:v>
                </c:pt>
                <c:pt idx="17007">
                  <c:v>1661.199951171875</c:v>
                </c:pt>
                <c:pt idx="17008">
                  <c:v>1661.299926757812</c:v>
                </c:pt>
                <c:pt idx="17009">
                  <c:v>1661.400024414062</c:v>
                </c:pt>
                <c:pt idx="17010">
                  <c:v>1661.5</c:v>
                </c:pt>
                <c:pt idx="17011">
                  <c:v>1661.599975585937</c:v>
                </c:pt>
                <c:pt idx="17012">
                  <c:v>1661.699951171875</c:v>
                </c:pt>
                <c:pt idx="17013">
                  <c:v>1661.799926757812</c:v>
                </c:pt>
                <c:pt idx="17014">
                  <c:v>1661.900024414062</c:v>
                </c:pt>
                <c:pt idx="17015">
                  <c:v>1662.0</c:v>
                </c:pt>
                <c:pt idx="17016">
                  <c:v>1662.099975585937</c:v>
                </c:pt>
                <c:pt idx="17017">
                  <c:v>1662.199951171875</c:v>
                </c:pt>
                <c:pt idx="17018">
                  <c:v>1662.299926757812</c:v>
                </c:pt>
                <c:pt idx="17019">
                  <c:v>1662.400024414062</c:v>
                </c:pt>
                <c:pt idx="17020">
                  <c:v>1662.5</c:v>
                </c:pt>
                <c:pt idx="17021">
                  <c:v>1662.599975585937</c:v>
                </c:pt>
                <c:pt idx="17022">
                  <c:v>1662.699951171875</c:v>
                </c:pt>
                <c:pt idx="17023">
                  <c:v>1662.799926757812</c:v>
                </c:pt>
                <c:pt idx="17024">
                  <c:v>1662.900024414062</c:v>
                </c:pt>
                <c:pt idx="17025">
                  <c:v>1663.0</c:v>
                </c:pt>
                <c:pt idx="17026">
                  <c:v>1663.099975585937</c:v>
                </c:pt>
                <c:pt idx="17027">
                  <c:v>1663.199951171875</c:v>
                </c:pt>
                <c:pt idx="17028">
                  <c:v>1663.299926757812</c:v>
                </c:pt>
                <c:pt idx="17029">
                  <c:v>1663.400024414062</c:v>
                </c:pt>
                <c:pt idx="17030">
                  <c:v>1663.5</c:v>
                </c:pt>
                <c:pt idx="17031">
                  <c:v>1663.599975585937</c:v>
                </c:pt>
                <c:pt idx="17032">
                  <c:v>1663.699951171875</c:v>
                </c:pt>
                <c:pt idx="17033">
                  <c:v>1663.799926757812</c:v>
                </c:pt>
                <c:pt idx="17034">
                  <c:v>1663.900024414062</c:v>
                </c:pt>
                <c:pt idx="17035">
                  <c:v>1664.0</c:v>
                </c:pt>
                <c:pt idx="17036">
                  <c:v>1664.099975585937</c:v>
                </c:pt>
                <c:pt idx="17037">
                  <c:v>1664.199951171875</c:v>
                </c:pt>
                <c:pt idx="17038">
                  <c:v>1664.299926757812</c:v>
                </c:pt>
                <c:pt idx="17039">
                  <c:v>1664.400024414062</c:v>
                </c:pt>
                <c:pt idx="17040">
                  <c:v>1664.5</c:v>
                </c:pt>
                <c:pt idx="17041">
                  <c:v>1664.599975585937</c:v>
                </c:pt>
                <c:pt idx="17042">
                  <c:v>1664.699951171875</c:v>
                </c:pt>
                <c:pt idx="17043">
                  <c:v>1664.799926757812</c:v>
                </c:pt>
                <c:pt idx="17044">
                  <c:v>1664.900024414062</c:v>
                </c:pt>
                <c:pt idx="17045">
                  <c:v>1665.0</c:v>
                </c:pt>
                <c:pt idx="17046">
                  <c:v>1665.099975585937</c:v>
                </c:pt>
                <c:pt idx="17047">
                  <c:v>1665.199951171875</c:v>
                </c:pt>
                <c:pt idx="17048">
                  <c:v>1665.299926757812</c:v>
                </c:pt>
                <c:pt idx="17049">
                  <c:v>1665.400024414062</c:v>
                </c:pt>
                <c:pt idx="17050">
                  <c:v>1665.5</c:v>
                </c:pt>
                <c:pt idx="17051">
                  <c:v>1665.599975585937</c:v>
                </c:pt>
                <c:pt idx="17052">
                  <c:v>1665.699951171875</c:v>
                </c:pt>
                <c:pt idx="17053">
                  <c:v>1665.799926757812</c:v>
                </c:pt>
                <c:pt idx="17054">
                  <c:v>1665.900024414062</c:v>
                </c:pt>
                <c:pt idx="17055">
                  <c:v>1666.0</c:v>
                </c:pt>
                <c:pt idx="17056">
                  <c:v>1666.099975585937</c:v>
                </c:pt>
                <c:pt idx="17057">
                  <c:v>1666.199951171875</c:v>
                </c:pt>
                <c:pt idx="17058">
                  <c:v>1666.299926757812</c:v>
                </c:pt>
                <c:pt idx="17059">
                  <c:v>1666.400024414062</c:v>
                </c:pt>
                <c:pt idx="17060">
                  <c:v>1666.5</c:v>
                </c:pt>
                <c:pt idx="17061">
                  <c:v>1666.599975585937</c:v>
                </c:pt>
                <c:pt idx="17062">
                  <c:v>1666.699951171875</c:v>
                </c:pt>
                <c:pt idx="17063">
                  <c:v>1666.799926757812</c:v>
                </c:pt>
                <c:pt idx="17064">
                  <c:v>1666.900024414062</c:v>
                </c:pt>
                <c:pt idx="17065">
                  <c:v>1667.0</c:v>
                </c:pt>
                <c:pt idx="17066">
                  <c:v>1667.099975585937</c:v>
                </c:pt>
                <c:pt idx="17067">
                  <c:v>1667.199951171875</c:v>
                </c:pt>
                <c:pt idx="17068">
                  <c:v>1667.299926757812</c:v>
                </c:pt>
                <c:pt idx="17069">
                  <c:v>1667.400024414062</c:v>
                </c:pt>
                <c:pt idx="17070">
                  <c:v>1667.5</c:v>
                </c:pt>
                <c:pt idx="17071">
                  <c:v>1667.599975585937</c:v>
                </c:pt>
                <c:pt idx="17072">
                  <c:v>1667.699951171875</c:v>
                </c:pt>
                <c:pt idx="17073">
                  <c:v>1667.799926757812</c:v>
                </c:pt>
                <c:pt idx="17074">
                  <c:v>1667.900024414062</c:v>
                </c:pt>
                <c:pt idx="17075">
                  <c:v>1668.0</c:v>
                </c:pt>
                <c:pt idx="17076">
                  <c:v>1668.099975585937</c:v>
                </c:pt>
                <c:pt idx="17077">
                  <c:v>1668.199951171875</c:v>
                </c:pt>
                <c:pt idx="17078">
                  <c:v>1668.299926757812</c:v>
                </c:pt>
                <c:pt idx="17079">
                  <c:v>1668.400024414062</c:v>
                </c:pt>
                <c:pt idx="17080">
                  <c:v>1668.5</c:v>
                </c:pt>
                <c:pt idx="17081">
                  <c:v>1668.599975585937</c:v>
                </c:pt>
                <c:pt idx="17082">
                  <c:v>1668.699951171875</c:v>
                </c:pt>
                <c:pt idx="17083">
                  <c:v>1668.799926757812</c:v>
                </c:pt>
                <c:pt idx="17084">
                  <c:v>1668.900024414062</c:v>
                </c:pt>
                <c:pt idx="17085">
                  <c:v>1669.0</c:v>
                </c:pt>
                <c:pt idx="17086">
                  <c:v>1669.099975585937</c:v>
                </c:pt>
                <c:pt idx="17087">
                  <c:v>1669.199951171875</c:v>
                </c:pt>
                <c:pt idx="17088">
                  <c:v>1669.299926757812</c:v>
                </c:pt>
                <c:pt idx="17089">
                  <c:v>1669.400024414062</c:v>
                </c:pt>
                <c:pt idx="17090">
                  <c:v>1669.5</c:v>
                </c:pt>
                <c:pt idx="17091">
                  <c:v>1669.599975585937</c:v>
                </c:pt>
                <c:pt idx="17092">
                  <c:v>1669.699951171875</c:v>
                </c:pt>
                <c:pt idx="17093">
                  <c:v>1669.799926757812</c:v>
                </c:pt>
                <c:pt idx="17094">
                  <c:v>1669.900024414062</c:v>
                </c:pt>
                <c:pt idx="17095">
                  <c:v>1670.0</c:v>
                </c:pt>
                <c:pt idx="17096">
                  <c:v>1670.099975585937</c:v>
                </c:pt>
                <c:pt idx="17097">
                  <c:v>1670.199951171875</c:v>
                </c:pt>
                <c:pt idx="17098">
                  <c:v>1670.299926757812</c:v>
                </c:pt>
                <c:pt idx="17099">
                  <c:v>1670.400024414062</c:v>
                </c:pt>
                <c:pt idx="17100">
                  <c:v>1670.5</c:v>
                </c:pt>
                <c:pt idx="17101">
                  <c:v>1670.599975585937</c:v>
                </c:pt>
                <c:pt idx="17102">
                  <c:v>1670.699951171875</c:v>
                </c:pt>
                <c:pt idx="17103">
                  <c:v>1670.799926757812</c:v>
                </c:pt>
                <c:pt idx="17104">
                  <c:v>1670.900024414062</c:v>
                </c:pt>
                <c:pt idx="17105">
                  <c:v>1671.0</c:v>
                </c:pt>
                <c:pt idx="17106">
                  <c:v>1671.099975585937</c:v>
                </c:pt>
                <c:pt idx="17107">
                  <c:v>1671.199951171875</c:v>
                </c:pt>
                <c:pt idx="17108">
                  <c:v>1671.299926757812</c:v>
                </c:pt>
                <c:pt idx="17109">
                  <c:v>1671.400024414062</c:v>
                </c:pt>
                <c:pt idx="17110">
                  <c:v>1671.5</c:v>
                </c:pt>
                <c:pt idx="17111">
                  <c:v>1671.599975585937</c:v>
                </c:pt>
                <c:pt idx="17112">
                  <c:v>1671.699951171875</c:v>
                </c:pt>
                <c:pt idx="17113">
                  <c:v>1671.799926757812</c:v>
                </c:pt>
                <c:pt idx="17114">
                  <c:v>1671.900024414062</c:v>
                </c:pt>
                <c:pt idx="17115">
                  <c:v>1672.0</c:v>
                </c:pt>
                <c:pt idx="17116">
                  <c:v>1672.099975585937</c:v>
                </c:pt>
                <c:pt idx="17117">
                  <c:v>1672.199951171875</c:v>
                </c:pt>
                <c:pt idx="17118">
                  <c:v>1672.299926757812</c:v>
                </c:pt>
                <c:pt idx="17119">
                  <c:v>1672.400024414062</c:v>
                </c:pt>
                <c:pt idx="17120">
                  <c:v>1672.5</c:v>
                </c:pt>
                <c:pt idx="17121">
                  <c:v>1672.599975585937</c:v>
                </c:pt>
                <c:pt idx="17122">
                  <c:v>1672.699951171875</c:v>
                </c:pt>
                <c:pt idx="17123">
                  <c:v>1672.799926757812</c:v>
                </c:pt>
                <c:pt idx="17124">
                  <c:v>1672.900024414062</c:v>
                </c:pt>
                <c:pt idx="17125">
                  <c:v>1673.0</c:v>
                </c:pt>
                <c:pt idx="17126">
                  <c:v>1673.099975585937</c:v>
                </c:pt>
                <c:pt idx="17127">
                  <c:v>1673.199951171875</c:v>
                </c:pt>
                <c:pt idx="17128">
                  <c:v>1673.299926757812</c:v>
                </c:pt>
                <c:pt idx="17129">
                  <c:v>1673.400024414062</c:v>
                </c:pt>
                <c:pt idx="17130">
                  <c:v>1673.5</c:v>
                </c:pt>
                <c:pt idx="17131">
                  <c:v>1673.599975585937</c:v>
                </c:pt>
                <c:pt idx="17132">
                  <c:v>1673.699951171875</c:v>
                </c:pt>
                <c:pt idx="17133">
                  <c:v>1673.799926757812</c:v>
                </c:pt>
                <c:pt idx="17134">
                  <c:v>1673.900024414062</c:v>
                </c:pt>
                <c:pt idx="17135">
                  <c:v>1674.0</c:v>
                </c:pt>
                <c:pt idx="17136">
                  <c:v>1674.099975585937</c:v>
                </c:pt>
                <c:pt idx="17137">
                  <c:v>1674.199951171875</c:v>
                </c:pt>
                <c:pt idx="17138">
                  <c:v>1674.299926757812</c:v>
                </c:pt>
                <c:pt idx="17139">
                  <c:v>1674.400024414062</c:v>
                </c:pt>
                <c:pt idx="17140">
                  <c:v>1674.5</c:v>
                </c:pt>
                <c:pt idx="17141">
                  <c:v>1674.599975585937</c:v>
                </c:pt>
                <c:pt idx="17142">
                  <c:v>1674.699951171875</c:v>
                </c:pt>
                <c:pt idx="17143">
                  <c:v>1674.799926757812</c:v>
                </c:pt>
                <c:pt idx="17144">
                  <c:v>1674.900024414062</c:v>
                </c:pt>
                <c:pt idx="17145">
                  <c:v>1675.0</c:v>
                </c:pt>
                <c:pt idx="17146">
                  <c:v>1675.099975585937</c:v>
                </c:pt>
                <c:pt idx="17147">
                  <c:v>1675.199951171875</c:v>
                </c:pt>
                <c:pt idx="17148">
                  <c:v>1675.299926757812</c:v>
                </c:pt>
                <c:pt idx="17149">
                  <c:v>1675.400024414062</c:v>
                </c:pt>
                <c:pt idx="17150">
                  <c:v>1675.5</c:v>
                </c:pt>
                <c:pt idx="17151">
                  <c:v>1675.599975585937</c:v>
                </c:pt>
                <c:pt idx="17152">
                  <c:v>1675.699951171875</c:v>
                </c:pt>
                <c:pt idx="17153">
                  <c:v>1675.799926757812</c:v>
                </c:pt>
                <c:pt idx="17154">
                  <c:v>1675.900024414062</c:v>
                </c:pt>
                <c:pt idx="17155">
                  <c:v>1676.0</c:v>
                </c:pt>
                <c:pt idx="17156">
                  <c:v>1676.099975585937</c:v>
                </c:pt>
                <c:pt idx="17157">
                  <c:v>1676.199951171875</c:v>
                </c:pt>
                <c:pt idx="17158">
                  <c:v>1676.299926757812</c:v>
                </c:pt>
                <c:pt idx="17159">
                  <c:v>1676.400024414062</c:v>
                </c:pt>
                <c:pt idx="17160">
                  <c:v>1676.5</c:v>
                </c:pt>
                <c:pt idx="17161">
                  <c:v>1676.599975585937</c:v>
                </c:pt>
                <c:pt idx="17162">
                  <c:v>1676.699951171875</c:v>
                </c:pt>
                <c:pt idx="17163">
                  <c:v>1676.799926757812</c:v>
                </c:pt>
                <c:pt idx="17164">
                  <c:v>1676.900024414062</c:v>
                </c:pt>
                <c:pt idx="17165">
                  <c:v>1677.0</c:v>
                </c:pt>
                <c:pt idx="17166">
                  <c:v>1677.099975585937</c:v>
                </c:pt>
                <c:pt idx="17167">
                  <c:v>1677.199951171875</c:v>
                </c:pt>
                <c:pt idx="17168">
                  <c:v>1677.299926757812</c:v>
                </c:pt>
                <c:pt idx="17169">
                  <c:v>1677.400024414062</c:v>
                </c:pt>
                <c:pt idx="17170">
                  <c:v>1677.5</c:v>
                </c:pt>
                <c:pt idx="17171">
                  <c:v>1677.599975585937</c:v>
                </c:pt>
                <c:pt idx="17172">
                  <c:v>1677.699951171875</c:v>
                </c:pt>
                <c:pt idx="17173">
                  <c:v>1677.799926757812</c:v>
                </c:pt>
                <c:pt idx="17174">
                  <c:v>1677.900024414062</c:v>
                </c:pt>
                <c:pt idx="17175">
                  <c:v>1678.0</c:v>
                </c:pt>
                <c:pt idx="17176">
                  <c:v>1678.099975585937</c:v>
                </c:pt>
                <c:pt idx="17177">
                  <c:v>1678.199951171875</c:v>
                </c:pt>
                <c:pt idx="17178">
                  <c:v>1678.299926757812</c:v>
                </c:pt>
                <c:pt idx="17179">
                  <c:v>1678.400024414062</c:v>
                </c:pt>
                <c:pt idx="17180">
                  <c:v>1678.5</c:v>
                </c:pt>
                <c:pt idx="17181">
                  <c:v>1678.599975585937</c:v>
                </c:pt>
                <c:pt idx="17182">
                  <c:v>1678.699951171875</c:v>
                </c:pt>
                <c:pt idx="17183">
                  <c:v>1678.799926757812</c:v>
                </c:pt>
                <c:pt idx="17184">
                  <c:v>1678.900024414062</c:v>
                </c:pt>
                <c:pt idx="17185">
                  <c:v>1679.0</c:v>
                </c:pt>
                <c:pt idx="17186">
                  <c:v>1679.099975585937</c:v>
                </c:pt>
                <c:pt idx="17187">
                  <c:v>1679.199951171875</c:v>
                </c:pt>
                <c:pt idx="17188">
                  <c:v>1679.299926757812</c:v>
                </c:pt>
                <c:pt idx="17189">
                  <c:v>1679.400024414062</c:v>
                </c:pt>
                <c:pt idx="17190">
                  <c:v>1679.5</c:v>
                </c:pt>
                <c:pt idx="17191">
                  <c:v>1679.599975585937</c:v>
                </c:pt>
                <c:pt idx="17192">
                  <c:v>1679.699951171875</c:v>
                </c:pt>
                <c:pt idx="17193">
                  <c:v>1679.799926757812</c:v>
                </c:pt>
                <c:pt idx="17194">
                  <c:v>1679.900024414062</c:v>
                </c:pt>
                <c:pt idx="17195">
                  <c:v>1680.0</c:v>
                </c:pt>
                <c:pt idx="17196">
                  <c:v>1680.099975585937</c:v>
                </c:pt>
                <c:pt idx="17197">
                  <c:v>1680.199951171875</c:v>
                </c:pt>
                <c:pt idx="17198">
                  <c:v>1680.299926757812</c:v>
                </c:pt>
                <c:pt idx="17199">
                  <c:v>1680.400024414062</c:v>
                </c:pt>
                <c:pt idx="17200">
                  <c:v>1680.5</c:v>
                </c:pt>
                <c:pt idx="17201">
                  <c:v>1680.599975585937</c:v>
                </c:pt>
                <c:pt idx="17202">
                  <c:v>1680.699951171875</c:v>
                </c:pt>
                <c:pt idx="17203">
                  <c:v>1680.799926757812</c:v>
                </c:pt>
                <c:pt idx="17204">
                  <c:v>1680.900024414062</c:v>
                </c:pt>
                <c:pt idx="17205">
                  <c:v>1681.0</c:v>
                </c:pt>
                <c:pt idx="17206">
                  <c:v>1681.099975585937</c:v>
                </c:pt>
                <c:pt idx="17207">
                  <c:v>1681.199951171875</c:v>
                </c:pt>
                <c:pt idx="17208">
                  <c:v>1681.299926757812</c:v>
                </c:pt>
                <c:pt idx="17209">
                  <c:v>1681.400024414062</c:v>
                </c:pt>
                <c:pt idx="17210">
                  <c:v>1681.5</c:v>
                </c:pt>
                <c:pt idx="17211">
                  <c:v>1681.599975585937</c:v>
                </c:pt>
                <c:pt idx="17212">
                  <c:v>1681.699951171875</c:v>
                </c:pt>
                <c:pt idx="17213">
                  <c:v>1681.799926757812</c:v>
                </c:pt>
                <c:pt idx="17214">
                  <c:v>1681.900024414062</c:v>
                </c:pt>
                <c:pt idx="17215">
                  <c:v>1682.0</c:v>
                </c:pt>
                <c:pt idx="17216">
                  <c:v>1682.099975585937</c:v>
                </c:pt>
                <c:pt idx="17217">
                  <c:v>1682.199951171875</c:v>
                </c:pt>
                <c:pt idx="17218">
                  <c:v>1682.299926757812</c:v>
                </c:pt>
                <c:pt idx="17219">
                  <c:v>1682.400024414062</c:v>
                </c:pt>
                <c:pt idx="17220">
                  <c:v>1682.5</c:v>
                </c:pt>
                <c:pt idx="17221">
                  <c:v>1682.599975585937</c:v>
                </c:pt>
                <c:pt idx="17222">
                  <c:v>1682.699951171875</c:v>
                </c:pt>
                <c:pt idx="17223">
                  <c:v>1682.799926757812</c:v>
                </c:pt>
                <c:pt idx="17224">
                  <c:v>1682.900024414062</c:v>
                </c:pt>
                <c:pt idx="17225">
                  <c:v>1683.0</c:v>
                </c:pt>
                <c:pt idx="17226">
                  <c:v>1683.099975585937</c:v>
                </c:pt>
                <c:pt idx="17227">
                  <c:v>1683.199951171875</c:v>
                </c:pt>
                <c:pt idx="17228">
                  <c:v>1683.299926757812</c:v>
                </c:pt>
                <c:pt idx="17229">
                  <c:v>1683.400024414062</c:v>
                </c:pt>
                <c:pt idx="17230">
                  <c:v>1683.5</c:v>
                </c:pt>
                <c:pt idx="17231">
                  <c:v>1683.599975585937</c:v>
                </c:pt>
                <c:pt idx="17232">
                  <c:v>1683.699951171875</c:v>
                </c:pt>
                <c:pt idx="17233">
                  <c:v>1683.799926757812</c:v>
                </c:pt>
                <c:pt idx="17234">
                  <c:v>1683.900024414062</c:v>
                </c:pt>
                <c:pt idx="17235">
                  <c:v>1684.0</c:v>
                </c:pt>
                <c:pt idx="17236">
                  <c:v>1684.099975585937</c:v>
                </c:pt>
                <c:pt idx="17237">
                  <c:v>1684.199951171875</c:v>
                </c:pt>
                <c:pt idx="17238">
                  <c:v>1684.299926757812</c:v>
                </c:pt>
                <c:pt idx="17239">
                  <c:v>1684.400024414062</c:v>
                </c:pt>
                <c:pt idx="17240">
                  <c:v>1684.5</c:v>
                </c:pt>
                <c:pt idx="17241">
                  <c:v>1684.599975585937</c:v>
                </c:pt>
                <c:pt idx="17242">
                  <c:v>1684.699951171875</c:v>
                </c:pt>
                <c:pt idx="17243">
                  <c:v>1684.799926757812</c:v>
                </c:pt>
                <c:pt idx="17244">
                  <c:v>1684.900024414062</c:v>
                </c:pt>
                <c:pt idx="17245">
                  <c:v>1685.0</c:v>
                </c:pt>
                <c:pt idx="17246">
                  <c:v>1685.099975585937</c:v>
                </c:pt>
                <c:pt idx="17247">
                  <c:v>1685.199951171875</c:v>
                </c:pt>
                <c:pt idx="17248">
                  <c:v>1685.299926757812</c:v>
                </c:pt>
                <c:pt idx="17249">
                  <c:v>1685.400024414062</c:v>
                </c:pt>
                <c:pt idx="17250">
                  <c:v>1685.5</c:v>
                </c:pt>
                <c:pt idx="17251">
                  <c:v>1685.599975585937</c:v>
                </c:pt>
                <c:pt idx="17252">
                  <c:v>1685.699951171875</c:v>
                </c:pt>
                <c:pt idx="17253">
                  <c:v>1685.799926757812</c:v>
                </c:pt>
                <c:pt idx="17254">
                  <c:v>1685.900024414062</c:v>
                </c:pt>
                <c:pt idx="17255">
                  <c:v>1686.0</c:v>
                </c:pt>
                <c:pt idx="17256">
                  <c:v>1686.099975585937</c:v>
                </c:pt>
                <c:pt idx="17257">
                  <c:v>1686.199951171875</c:v>
                </c:pt>
                <c:pt idx="17258">
                  <c:v>1686.299926757812</c:v>
                </c:pt>
                <c:pt idx="17259">
                  <c:v>1686.400024414062</c:v>
                </c:pt>
                <c:pt idx="17260">
                  <c:v>1686.5</c:v>
                </c:pt>
                <c:pt idx="17261">
                  <c:v>1686.599975585937</c:v>
                </c:pt>
                <c:pt idx="17262">
                  <c:v>1686.699951171875</c:v>
                </c:pt>
                <c:pt idx="17263">
                  <c:v>1686.799926757812</c:v>
                </c:pt>
                <c:pt idx="17264">
                  <c:v>1686.900024414062</c:v>
                </c:pt>
                <c:pt idx="17265">
                  <c:v>1687.0</c:v>
                </c:pt>
                <c:pt idx="17266">
                  <c:v>1687.099975585937</c:v>
                </c:pt>
                <c:pt idx="17267">
                  <c:v>1687.199951171875</c:v>
                </c:pt>
                <c:pt idx="17268">
                  <c:v>1687.299926757812</c:v>
                </c:pt>
                <c:pt idx="17269">
                  <c:v>1687.400024414062</c:v>
                </c:pt>
                <c:pt idx="17270">
                  <c:v>1687.5</c:v>
                </c:pt>
                <c:pt idx="17271">
                  <c:v>1687.599975585937</c:v>
                </c:pt>
                <c:pt idx="17272">
                  <c:v>1687.699951171875</c:v>
                </c:pt>
                <c:pt idx="17273">
                  <c:v>1687.799926757812</c:v>
                </c:pt>
                <c:pt idx="17274">
                  <c:v>1687.900024414062</c:v>
                </c:pt>
                <c:pt idx="17275">
                  <c:v>1688.0</c:v>
                </c:pt>
                <c:pt idx="17276">
                  <c:v>1688.099975585937</c:v>
                </c:pt>
                <c:pt idx="17277">
                  <c:v>1688.199951171875</c:v>
                </c:pt>
                <c:pt idx="17278">
                  <c:v>1688.299926757812</c:v>
                </c:pt>
                <c:pt idx="17279">
                  <c:v>1688.400024414062</c:v>
                </c:pt>
                <c:pt idx="17280">
                  <c:v>1688.5</c:v>
                </c:pt>
                <c:pt idx="17281">
                  <c:v>1688.599975585937</c:v>
                </c:pt>
                <c:pt idx="17282">
                  <c:v>1688.699951171875</c:v>
                </c:pt>
                <c:pt idx="17283">
                  <c:v>1688.799926757812</c:v>
                </c:pt>
                <c:pt idx="17284">
                  <c:v>1688.900024414062</c:v>
                </c:pt>
                <c:pt idx="17285">
                  <c:v>1689.0</c:v>
                </c:pt>
                <c:pt idx="17286">
                  <c:v>1689.099975585937</c:v>
                </c:pt>
                <c:pt idx="17287">
                  <c:v>1689.199951171875</c:v>
                </c:pt>
                <c:pt idx="17288">
                  <c:v>1689.299926757812</c:v>
                </c:pt>
                <c:pt idx="17289">
                  <c:v>1689.400024414062</c:v>
                </c:pt>
                <c:pt idx="17290">
                  <c:v>1689.5</c:v>
                </c:pt>
                <c:pt idx="17291">
                  <c:v>1689.599975585937</c:v>
                </c:pt>
                <c:pt idx="17292">
                  <c:v>1689.699951171875</c:v>
                </c:pt>
                <c:pt idx="17293">
                  <c:v>1689.799926757812</c:v>
                </c:pt>
                <c:pt idx="17294">
                  <c:v>1689.900024414062</c:v>
                </c:pt>
                <c:pt idx="17295">
                  <c:v>1690.0</c:v>
                </c:pt>
                <c:pt idx="17296">
                  <c:v>1690.099975585937</c:v>
                </c:pt>
                <c:pt idx="17297">
                  <c:v>1690.199951171875</c:v>
                </c:pt>
                <c:pt idx="17298">
                  <c:v>1690.299926757812</c:v>
                </c:pt>
                <c:pt idx="17299">
                  <c:v>1690.400024414062</c:v>
                </c:pt>
                <c:pt idx="17300">
                  <c:v>1690.5</c:v>
                </c:pt>
                <c:pt idx="17301">
                  <c:v>1690.599975585937</c:v>
                </c:pt>
                <c:pt idx="17302">
                  <c:v>1690.699951171875</c:v>
                </c:pt>
                <c:pt idx="17303">
                  <c:v>1690.799926757812</c:v>
                </c:pt>
                <c:pt idx="17304">
                  <c:v>1690.900024414062</c:v>
                </c:pt>
                <c:pt idx="17305">
                  <c:v>1691.0</c:v>
                </c:pt>
                <c:pt idx="17306">
                  <c:v>1691.099975585937</c:v>
                </c:pt>
                <c:pt idx="17307">
                  <c:v>1691.199951171875</c:v>
                </c:pt>
                <c:pt idx="17308">
                  <c:v>1691.299926757812</c:v>
                </c:pt>
                <c:pt idx="17309">
                  <c:v>1691.400024414062</c:v>
                </c:pt>
                <c:pt idx="17310">
                  <c:v>1691.5</c:v>
                </c:pt>
                <c:pt idx="17311">
                  <c:v>1691.599975585937</c:v>
                </c:pt>
                <c:pt idx="17312">
                  <c:v>1691.699951171875</c:v>
                </c:pt>
                <c:pt idx="17313">
                  <c:v>1691.799926757812</c:v>
                </c:pt>
                <c:pt idx="17314">
                  <c:v>1691.900024414062</c:v>
                </c:pt>
                <c:pt idx="17315">
                  <c:v>1692.0</c:v>
                </c:pt>
                <c:pt idx="17316">
                  <c:v>1692.099975585937</c:v>
                </c:pt>
                <c:pt idx="17317">
                  <c:v>1692.199951171875</c:v>
                </c:pt>
                <c:pt idx="17318">
                  <c:v>1692.299926757812</c:v>
                </c:pt>
                <c:pt idx="17319">
                  <c:v>1692.400024414062</c:v>
                </c:pt>
                <c:pt idx="17320">
                  <c:v>1692.5</c:v>
                </c:pt>
                <c:pt idx="17321">
                  <c:v>1692.599975585937</c:v>
                </c:pt>
                <c:pt idx="17322">
                  <c:v>1692.699951171875</c:v>
                </c:pt>
                <c:pt idx="17323">
                  <c:v>1692.799926757812</c:v>
                </c:pt>
                <c:pt idx="17324">
                  <c:v>1692.900024414062</c:v>
                </c:pt>
                <c:pt idx="17325">
                  <c:v>1693.0</c:v>
                </c:pt>
                <c:pt idx="17326">
                  <c:v>1693.099975585937</c:v>
                </c:pt>
                <c:pt idx="17327">
                  <c:v>1693.199951171875</c:v>
                </c:pt>
                <c:pt idx="17328">
                  <c:v>1693.299926757812</c:v>
                </c:pt>
                <c:pt idx="17329">
                  <c:v>1693.400024414062</c:v>
                </c:pt>
                <c:pt idx="17330">
                  <c:v>1693.5</c:v>
                </c:pt>
                <c:pt idx="17331">
                  <c:v>1693.599975585937</c:v>
                </c:pt>
                <c:pt idx="17332">
                  <c:v>1693.699951171875</c:v>
                </c:pt>
                <c:pt idx="17333">
                  <c:v>1693.799926757812</c:v>
                </c:pt>
                <c:pt idx="17334">
                  <c:v>1693.900024414062</c:v>
                </c:pt>
                <c:pt idx="17335">
                  <c:v>1694.0</c:v>
                </c:pt>
                <c:pt idx="17336">
                  <c:v>1694.099975585937</c:v>
                </c:pt>
                <c:pt idx="17337">
                  <c:v>1694.199951171875</c:v>
                </c:pt>
                <c:pt idx="17338">
                  <c:v>1694.299926757812</c:v>
                </c:pt>
                <c:pt idx="17339">
                  <c:v>1694.400024414062</c:v>
                </c:pt>
                <c:pt idx="17340">
                  <c:v>1694.5</c:v>
                </c:pt>
                <c:pt idx="17341">
                  <c:v>1694.599975585937</c:v>
                </c:pt>
                <c:pt idx="17342">
                  <c:v>1694.699951171875</c:v>
                </c:pt>
                <c:pt idx="17343">
                  <c:v>1694.799926757812</c:v>
                </c:pt>
                <c:pt idx="17344">
                  <c:v>1694.900024414062</c:v>
                </c:pt>
                <c:pt idx="17345">
                  <c:v>1695.0</c:v>
                </c:pt>
                <c:pt idx="17346">
                  <c:v>1695.099975585937</c:v>
                </c:pt>
                <c:pt idx="17347">
                  <c:v>1695.199951171875</c:v>
                </c:pt>
                <c:pt idx="17348">
                  <c:v>1695.299926757812</c:v>
                </c:pt>
                <c:pt idx="17349">
                  <c:v>1695.400024414062</c:v>
                </c:pt>
                <c:pt idx="17350">
                  <c:v>1695.5</c:v>
                </c:pt>
                <c:pt idx="17351">
                  <c:v>1695.599975585937</c:v>
                </c:pt>
                <c:pt idx="17352">
                  <c:v>1695.699951171875</c:v>
                </c:pt>
                <c:pt idx="17353">
                  <c:v>1695.799926757812</c:v>
                </c:pt>
                <c:pt idx="17354">
                  <c:v>1695.900024414062</c:v>
                </c:pt>
                <c:pt idx="17355">
                  <c:v>1696.0</c:v>
                </c:pt>
                <c:pt idx="17356">
                  <c:v>1696.099975585937</c:v>
                </c:pt>
                <c:pt idx="17357">
                  <c:v>1696.199951171875</c:v>
                </c:pt>
                <c:pt idx="17358">
                  <c:v>1696.299926757812</c:v>
                </c:pt>
                <c:pt idx="17359">
                  <c:v>1696.400024414062</c:v>
                </c:pt>
                <c:pt idx="17360">
                  <c:v>1696.5</c:v>
                </c:pt>
                <c:pt idx="17361">
                  <c:v>1696.599975585937</c:v>
                </c:pt>
                <c:pt idx="17362">
                  <c:v>1696.699951171875</c:v>
                </c:pt>
                <c:pt idx="17363">
                  <c:v>1696.799926757812</c:v>
                </c:pt>
                <c:pt idx="17364">
                  <c:v>1696.900024414062</c:v>
                </c:pt>
                <c:pt idx="17365">
                  <c:v>1697.0</c:v>
                </c:pt>
                <c:pt idx="17366">
                  <c:v>1697.099975585937</c:v>
                </c:pt>
                <c:pt idx="17367">
                  <c:v>1697.199951171875</c:v>
                </c:pt>
                <c:pt idx="17368">
                  <c:v>1697.299926757812</c:v>
                </c:pt>
                <c:pt idx="17369">
                  <c:v>1697.400024414062</c:v>
                </c:pt>
                <c:pt idx="17370">
                  <c:v>1697.5</c:v>
                </c:pt>
                <c:pt idx="17371">
                  <c:v>1697.599975585937</c:v>
                </c:pt>
                <c:pt idx="17372">
                  <c:v>1697.699951171875</c:v>
                </c:pt>
                <c:pt idx="17373">
                  <c:v>1697.799926757812</c:v>
                </c:pt>
                <c:pt idx="17374">
                  <c:v>1697.900024414062</c:v>
                </c:pt>
                <c:pt idx="17375">
                  <c:v>1698.0</c:v>
                </c:pt>
                <c:pt idx="17376">
                  <c:v>1698.099975585937</c:v>
                </c:pt>
                <c:pt idx="17377">
                  <c:v>1698.199951171875</c:v>
                </c:pt>
                <c:pt idx="17378">
                  <c:v>1698.299926757812</c:v>
                </c:pt>
                <c:pt idx="17379">
                  <c:v>1698.400024414062</c:v>
                </c:pt>
                <c:pt idx="17380">
                  <c:v>1698.5</c:v>
                </c:pt>
                <c:pt idx="17381">
                  <c:v>1698.599975585937</c:v>
                </c:pt>
                <c:pt idx="17382">
                  <c:v>1698.699951171875</c:v>
                </c:pt>
                <c:pt idx="17383">
                  <c:v>1698.799926757812</c:v>
                </c:pt>
                <c:pt idx="17384">
                  <c:v>1698.900024414062</c:v>
                </c:pt>
                <c:pt idx="17385">
                  <c:v>1699.0</c:v>
                </c:pt>
                <c:pt idx="17386">
                  <c:v>1699.099975585937</c:v>
                </c:pt>
                <c:pt idx="17387">
                  <c:v>1699.199951171875</c:v>
                </c:pt>
                <c:pt idx="17388">
                  <c:v>1699.299926757812</c:v>
                </c:pt>
                <c:pt idx="17389">
                  <c:v>1699.400024414062</c:v>
                </c:pt>
                <c:pt idx="17390">
                  <c:v>1699.5</c:v>
                </c:pt>
                <c:pt idx="17391">
                  <c:v>1699.599975585937</c:v>
                </c:pt>
                <c:pt idx="17392">
                  <c:v>1699.699951171875</c:v>
                </c:pt>
                <c:pt idx="17393">
                  <c:v>1699.799926757812</c:v>
                </c:pt>
                <c:pt idx="17394">
                  <c:v>1699.900024414062</c:v>
                </c:pt>
                <c:pt idx="17395">
                  <c:v>1700.0</c:v>
                </c:pt>
                <c:pt idx="17396">
                  <c:v>1700.099975585937</c:v>
                </c:pt>
                <c:pt idx="17397">
                  <c:v>1700.199951171875</c:v>
                </c:pt>
                <c:pt idx="17398">
                  <c:v>1700.299926757812</c:v>
                </c:pt>
                <c:pt idx="17399">
                  <c:v>1700.400024414062</c:v>
                </c:pt>
                <c:pt idx="17400">
                  <c:v>1700.5</c:v>
                </c:pt>
                <c:pt idx="17401">
                  <c:v>1700.599975585937</c:v>
                </c:pt>
                <c:pt idx="17402">
                  <c:v>1700.699951171875</c:v>
                </c:pt>
                <c:pt idx="17403">
                  <c:v>1700.799926757812</c:v>
                </c:pt>
                <c:pt idx="17404">
                  <c:v>1700.900024414062</c:v>
                </c:pt>
                <c:pt idx="17405">
                  <c:v>1701.0</c:v>
                </c:pt>
                <c:pt idx="17406">
                  <c:v>1701.099975585937</c:v>
                </c:pt>
                <c:pt idx="17407">
                  <c:v>1701.199951171875</c:v>
                </c:pt>
                <c:pt idx="17408">
                  <c:v>1701.299926757812</c:v>
                </c:pt>
                <c:pt idx="17409">
                  <c:v>1701.400024414062</c:v>
                </c:pt>
                <c:pt idx="17410">
                  <c:v>1701.5</c:v>
                </c:pt>
                <c:pt idx="17411">
                  <c:v>1701.599975585937</c:v>
                </c:pt>
                <c:pt idx="17412">
                  <c:v>1701.699951171875</c:v>
                </c:pt>
                <c:pt idx="17413">
                  <c:v>1701.799926757812</c:v>
                </c:pt>
                <c:pt idx="17414">
                  <c:v>1701.900024414062</c:v>
                </c:pt>
                <c:pt idx="17415">
                  <c:v>1702.0</c:v>
                </c:pt>
                <c:pt idx="17416">
                  <c:v>1702.099975585937</c:v>
                </c:pt>
                <c:pt idx="17417">
                  <c:v>1702.199951171875</c:v>
                </c:pt>
                <c:pt idx="17418">
                  <c:v>1702.299926757812</c:v>
                </c:pt>
                <c:pt idx="17419">
                  <c:v>1702.400024414062</c:v>
                </c:pt>
                <c:pt idx="17420">
                  <c:v>1702.5</c:v>
                </c:pt>
                <c:pt idx="17421">
                  <c:v>1702.599975585937</c:v>
                </c:pt>
                <c:pt idx="17422">
                  <c:v>1702.699951171875</c:v>
                </c:pt>
                <c:pt idx="17423">
                  <c:v>1702.799926757812</c:v>
                </c:pt>
                <c:pt idx="17424">
                  <c:v>1702.900024414062</c:v>
                </c:pt>
                <c:pt idx="17425">
                  <c:v>1703.0</c:v>
                </c:pt>
                <c:pt idx="17426">
                  <c:v>1703.099975585937</c:v>
                </c:pt>
                <c:pt idx="17427">
                  <c:v>1703.199951171875</c:v>
                </c:pt>
                <c:pt idx="17428">
                  <c:v>1703.299926757812</c:v>
                </c:pt>
                <c:pt idx="17429">
                  <c:v>1703.400024414062</c:v>
                </c:pt>
                <c:pt idx="17430">
                  <c:v>1703.5</c:v>
                </c:pt>
                <c:pt idx="17431">
                  <c:v>1703.599975585937</c:v>
                </c:pt>
                <c:pt idx="17432">
                  <c:v>1703.699951171875</c:v>
                </c:pt>
                <c:pt idx="17433">
                  <c:v>1703.799926757812</c:v>
                </c:pt>
                <c:pt idx="17434">
                  <c:v>1703.900024414062</c:v>
                </c:pt>
                <c:pt idx="17435">
                  <c:v>1704.0</c:v>
                </c:pt>
                <c:pt idx="17436">
                  <c:v>1704.099975585937</c:v>
                </c:pt>
                <c:pt idx="17437">
                  <c:v>1704.199951171875</c:v>
                </c:pt>
                <c:pt idx="17438">
                  <c:v>1704.299926757812</c:v>
                </c:pt>
                <c:pt idx="17439">
                  <c:v>1704.400024414062</c:v>
                </c:pt>
                <c:pt idx="17440">
                  <c:v>1704.5</c:v>
                </c:pt>
                <c:pt idx="17441">
                  <c:v>1704.599975585937</c:v>
                </c:pt>
                <c:pt idx="17442">
                  <c:v>1704.699951171875</c:v>
                </c:pt>
                <c:pt idx="17443">
                  <c:v>1704.799926757812</c:v>
                </c:pt>
                <c:pt idx="17444">
                  <c:v>1704.900024414062</c:v>
                </c:pt>
                <c:pt idx="17445">
                  <c:v>1705.0</c:v>
                </c:pt>
                <c:pt idx="17446">
                  <c:v>1705.099975585937</c:v>
                </c:pt>
                <c:pt idx="17447">
                  <c:v>1705.199951171875</c:v>
                </c:pt>
                <c:pt idx="17448">
                  <c:v>1705.299926757812</c:v>
                </c:pt>
                <c:pt idx="17449">
                  <c:v>1705.400024414062</c:v>
                </c:pt>
                <c:pt idx="17450">
                  <c:v>1705.5</c:v>
                </c:pt>
                <c:pt idx="17451">
                  <c:v>1705.599975585937</c:v>
                </c:pt>
                <c:pt idx="17452">
                  <c:v>1705.699951171875</c:v>
                </c:pt>
                <c:pt idx="17453">
                  <c:v>1705.799926757812</c:v>
                </c:pt>
                <c:pt idx="17454">
                  <c:v>1705.900024414062</c:v>
                </c:pt>
                <c:pt idx="17455">
                  <c:v>1706.0</c:v>
                </c:pt>
                <c:pt idx="17456">
                  <c:v>1706.099975585937</c:v>
                </c:pt>
                <c:pt idx="17457">
                  <c:v>1706.199951171875</c:v>
                </c:pt>
                <c:pt idx="17458">
                  <c:v>1706.299926757812</c:v>
                </c:pt>
                <c:pt idx="17459">
                  <c:v>1706.400024414062</c:v>
                </c:pt>
                <c:pt idx="17460">
                  <c:v>1706.5</c:v>
                </c:pt>
                <c:pt idx="17461">
                  <c:v>1706.599975585937</c:v>
                </c:pt>
                <c:pt idx="17462">
                  <c:v>1706.699951171875</c:v>
                </c:pt>
                <c:pt idx="17463">
                  <c:v>1706.799926757812</c:v>
                </c:pt>
                <c:pt idx="17464">
                  <c:v>1706.900024414062</c:v>
                </c:pt>
                <c:pt idx="17465">
                  <c:v>1707.0</c:v>
                </c:pt>
                <c:pt idx="17466">
                  <c:v>1707.099975585937</c:v>
                </c:pt>
                <c:pt idx="17467">
                  <c:v>1707.199951171875</c:v>
                </c:pt>
                <c:pt idx="17468">
                  <c:v>1707.299926757812</c:v>
                </c:pt>
                <c:pt idx="17469">
                  <c:v>1707.400024414062</c:v>
                </c:pt>
                <c:pt idx="17470">
                  <c:v>1707.5</c:v>
                </c:pt>
                <c:pt idx="17471">
                  <c:v>1707.599975585937</c:v>
                </c:pt>
                <c:pt idx="17472">
                  <c:v>1707.699951171875</c:v>
                </c:pt>
                <c:pt idx="17473">
                  <c:v>1707.799926757812</c:v>
                </c:pt>
                <c:pt idx="17474">
                  <c:v>1707.900024414062</c:v>
                </c:pt>
                <c:pt idx="17475">
                  <c:v>1708.0</c:v>
                </c:pt>
                <c:pt idx="17476">
                  <c:v>1708.099975585937</c:v>
                </c:pt>
                <c:pt idx="17477">
                  <c:v>1708.199951171875</c:v>
                </c:pt>
                <c:pt idx="17478">
                  <c:v>1708.299926757812</c:v>
                </c:pt>
                <c:pt idx="17479">
                  <c:v>1708.400024414062</c:v>
                </c:pt>
                <c:pt idx="17480">
                  <c:v>1708.5</c:v>
                </c:pt>
                <c:pt idx="17481">
                  <c:v>1708.599975585937</c:v>
                </c:pt>
                <c:pt idx="17482">
                  <c:v>1708.699951171875</c:v>
                </c:pt>
                <c:pt idx="17483">
                  <c:v>1708.799926757812</c:v>
                </c:pt>
                <c:pt idx="17484">
                  <c:v>1708.900024414062</c:v>
                </c:pt>
                <c:pt idx="17485">
                  <c:v>1709.0</c:v>
                </c:pt>
                <c:pt idx="17486">
                  <c:v>1709.099975585937</c:v>
                </c:pt>
                <c:pt idx="17487">
                  <c:v>1709.199951171875</c:v>
                </c:pt>
                <c:pt idx="17488">
                  <c:v>1709.299926757812</c:v>
                </c:pt>
                <c:pt idx="17489">
                  <c:v>1709.400024414062</c:v>
                </c:pt>
                <c:pt idx="17490">
                  <c:v>1709.5</c:v>
                </c:pt>
                <c:pt idx="17491">
                  <c:v>1709.599975585937</c:v>
                </c:pt>
                <c:pt idx="17492">
                  <c:v>1709.699951171875</c:v>
                </c:pt>
                <c:pt idx="17493">
                  <c:v>1709.799926757812</c:v>
                </c:pt>
                <c:pt idx="17494">
                  <c:v>1709.900024414062</c:v>
                </c:pt>
                <c:pt idx="17495">
                  <c:v>1710.0</c:v>
                </c:pt>
                <c:pt idx="17496">
                  <c:v>1710.099975585937</c:v>
                </c:pt>
                <c:pt idx="17497">
                  <c:v>1710.199951171875</c:v>
                </c:pt>
                <c:pt idx="17498">
                  <c:v>1710.299926757812</c:v>
                </c:pt>
                <c:pt idx="17499">
                  <c:v>1710.400024414062</c:v>
                </c:pt>
                <c:pt idx="17500">
                  <c:v>1710.5</c:v>
                </c:pt>
                <c:pt idx="17501">
                  <c:v>1710.599975585937</c:v>
                </c:pt>
                <c:pt idx="17502">
                  <c:v>1710.699951171875</c:v>
                </c:pt>
                <c:pt idx="17503">
                  <c:v>1710.799926757812</c:v>
                </c:pt>
                <c:pt idx="17504">
                  <c:v>1710.900024414062</c:v>
                </c:pt>
                <c:pt idx="17505">
                  <c:v>1711.0</c:v>
                </c:pt>
                <c:pt idx="17506">
                  <c:v>1711.099975585937</c:v>
                </c:pt>
                <c:pt idx="17507">
                  <c:v>1711.199951171875</c:v>
                </c:pt>
                <c:pt idx="17508">
                  <c:v>1711.299926757812</c:v>
                </c:pt>
                <c:pt idx="17509">
                  <c:v>1711.400024414062</c:v>
                </c:pt>
                <c:pt idx="17510">
                  <c:v>1711.5</c:v>
                </c:pt>
                <c:pt idx="17511">
                  <c:v>1711.599975585937</c:v>
                </c:pt>
                <c:pt idx="17512">
                  <c:v>1711.699951171875</c:v>
                </c:pt>
                <c:pt idx="17513">
                  <c:v>1711.799926757812</c:v>
                </c:pt>
                <c:pt idx="17514">
                  <c:v>1711.900024414062</c:v>
                </c:pt>
                <c:pt idx="17515">
                  <c:v>1712.0</c:v>
                </c:pt>
                <c:pt idx="17516">
                  <c:v>1712.099975585937</c:v>
                </c:pt>
                <c:pt idx="17517">
                  <c:v>1712.199951171875</c:v>
                </c:pt>
                <c:pt idx="17518">
                  <c:v>1712.299926757812</c:v>
                </c:pt>
                <c:pt idx="17519">
                  <c:v>1712.400024414062</c:v>
                </c:pt>
                <c:pt idx="17520">
                  <c:v>1712.5</c:v>
                </c:pt>
                <c:pt idx="17521">
                  <c:v>1712.599975585937</c:v>
                </c:pt>
                <c:pt idx="17522">
                  <c:v>1712.699951171875</c:v>
                </c:pt>
                <c:pt idx="17523">
                  <c:v>1712.799926757812</c:v>
                </c:pt>
                <c:pt idx="17524">
                  <c:v>1712.900024414062</c:v>
                </c:pt>
                <c:pt idx="17525">
                  <c:v>1713.0</c:v>
                </c:pt>
                <c:pt idx="17526">
                  <c:v>1713.099975585937</c:v>
                </c:pt>
                <c:pt idx="17527">
                  <c:v>1713.199951171875</c:v>
                </c:pt>
                <c:pt idx="17528">
                  <c:v>1713.299926757812</c:v>
                </c:pt>
                <c:pt idx="17529">
                  <c:v>1713.400024414062</c:v>
                </c:pt>
                <c:pt idx="17530">
                  <c:v>1713.5</c:v>
                </c:pt>
                <c:pt idx="17531">
                  <c:v>1713.599975585937</c:v>
                </c:pt>
                <c:pt idx="17532">
                  <c:v>1713.699951171875</c:v>
                </c:pt>
                <c:pt idx="17533">
                  <c:v>1713.799926757812</c:v>
                </c:pt>
                <c:pt idx="17534">
                  <c:v>1713.900024414062</c:v>
                </c:pt>
                <c:pt idx="17535">
                  <c:v>1714.0</c:v>
                </c:pt>
                <c:pt idx="17536">
                  <c:v>1714.099975585937</c:v>
                </c:pt>
                <c:pt idx="17537">
                  <c:v>1714.199951171875</c:v>
                </c:pt>
                <c:pt idx="17538">
                  <c:v>1714.299926757812</c:v>
                </c:pt>
                <c:pt idx="17539">
                  <c:v>1714.400024414062</c:v>
                </c:pt>
                <c:pt idx="17540">
                  <c:v>1714.5</c:v>
                </c:pt>
                <c:pt idx="17541">
                  <c:v>1714.599975585937</c:v>
                </c:pt>
                <c:pt idx="17542">
                  <c:v>1714.699951171875</c:v>
                </c:pt>
                <c:pt idx="17543">
                  <c:v>1714.799926757812</c:v>
                </c:pt>
                <c:pt idx="17544">
                  <c:v>1714.900024414062</c:v>
                </c:pt>
                <c:pt idx="17545">
                  <c:v>1715.0</c:v>
                </c:pt>
                <c:pt idx="17546">
                  <c:v>1715.099975585937</c:v>
                </c:pt>
                <c:pt idx="17547">
                  <c:v>1715.199951171875</c:v>
                </c:pt>
                <c:pt idx="17548">
                  <c:v>1715.299926757812</c:v>
                </c:pt>
                <c:pt idx="17549">
                  <c:v>1715.400024414062</c:v>
                </c:pt>
                <c:pt idx="17550">
                  <c:v>1715.5</c:v>
                </c:pt>
                <c:pt idx="17551">
                  <c:v>1715.599975585937</c:v>
                </c:pt>
                <c:pt idx="17552">
                  <c:v>1715.699951171875</c:v>
                </c:pt>
                <c:pt idx="17553">
                  <c:v>1715.799926757812</c:v>
                </c:pt>
                <c:pt idx="17554">
                  <c:v>1715.900024414062</c:v>
                </c:pt>
                <c:pt idx="17555">
                  <c:v>1716.0</c:v>
                </c:pt>
                <c:pt idx="17556">
                  <c:v>1716.099975585937</c:v>
                </c:pt>
                <c:pt idx="17557">
                  <c:v>1716.199951171875</c:v>
                </c:pt>
                <c:pt idx="17558">
                  <c:v>1716.299926757812</c:v>
                </c:pt>
                <c:pt idx="17559">
                  <c:v>1716.400024414062</c:v>
                </c:pt>
                <c:pt idx="17560">
                  <c:v>1716.5</c:v>
                </c:pt>
                <c:pt idx="17561">
                  <c:v>1716.599975585937</c:v>
                </c:pt>
                <c:pt idx="17562">
                  <c:v>1716.699951171875</c:v>
                </c:pt>
                <c:pt idx="17563">
                  <c:v>1716.799926757812</c:v>
                </c:pt>
                <c:pt idx="17564">
                  <c:v>1716.900024414062</c:v>
                </c:pt>
                <c:pt idx="17565">
                  <c:v>1717.0</c:v>
                </c:pt>
                <c:pt idx="17566">
                  <c:v>1717.099975585937</c:v>
                </c:pt>
                <c:pt idx="17567">
                  <c:v>1717.199951171875</c:v>
                </c:pt>
                <c:pt idx="17568">
                  <c:v>1717.299926757812</c:v>
                </c:pt>
                <c:pt idx="17569">
                  <c:v>1717.400024414062</c:v>
                </c:pt>
                <c:pt idx="17570">
                  <c:v>1717.5</c:v>
                </c:pt>
                <c:pt idx="17571">
                  <c:v>1717.599975585937</c:v>
                </c:pt>
                <c:pt idx="17572">
                  <c:v>1717.699951171875</c:v>
                </c:pt>
                <c:pt idx="17573">
                  <c:v>1717.799926757812</c:v>
                </c:pt>
                <c:pt idx="17574">
                  <c:v>1717.900024414062</c:v>
                </c:pt>
                <c:pt idx="17575">
                  <c:v>1718.0</c:v>
                </c:pt>
                <c:pt idx="17576">
                  <c:v>1718.099975585937</c:v>
                </c:pt>
                <c:pt idx="17577">
                  <c:v>1718.199951171875</c:v>
                </c:pt>
                <c:pt idx="17578">
                  <c:v>1718.299926757812</c:v>
                </c:pt>
                <c:pt idx="17579">
                  <c:v>1718.400024414062</c:v>
                </c:pt>
                <c:pt idx="17580">
                  <c:v>1718.5</c:v>
                </c:pt>
                <c:pt idx="17581">
                  <c:v>1718.599975585937</c:v>
                </c:pt>
                <c:pt idx="17582">
                  <c:v>1718.699951171875</c:v>
                </c:pt>
                <c:pt idx="17583">
                  <c:v>1718.799926757812</c:v>
                </c:pt>
                <c:pt idx="17584">
                  <c:v>1718.900024414062</c:v>
                </c:pt>
                <c:pt idx="17585">
                  <c:v>1719.0</c:v>
                </c:pt>
                <c:pt idx="17586">
                  <c:v>1719.099975585937</c:v>
                </c:pt>
                <c:pt idx="17587">
                  <c:v>1719.199951171875</c:v>
                </c:pt>
                <c:pt idx="17588">
                  <c:v>1719.299926757812</c:v>
                </c:pt>
                <c:pt idx="17589">
                  <c:v>1719.400024414062</c:v>
                </c:pt>
                <c:pt idx="17590">
                  <c:v>1719.5</c:v>
                </c:pt>
                <c:pt idx="17591">
                  <c:v>1719.599975585937</c:v>
                </c:pt>
                <c:pt idx="17592">
                  <c:v>1719.699951171875</c:v>
                </c:pt>
                <c:pt idx="17593">
                  <c:v>1719.799926757812</c:v>
                </c:pt>
                <c:pt idx="17594">
                  <c:v>1719.900024414062</c:v>
                </c:pt>
                <c:pt idx="17595">
                  <c:v>1720.0</c:v>
                </c:pt>
                <c:pt idx="17596">
                  <c:v>1720.099975585937</c:v>
                </c:pt>
                <c:pt idx="17597">
                  <c:v>1720.199951171875</c:v>
                </c:pt>
                <c:pt idx="17598">
                  <c:v>1720.299926757812</c:v>
                </c:pt>
                <c:pt idx="17599">
                  <c:v>1720.400024414062</c:v>
                </c:pt>
                <c:pt idx="17600">
                  <c:v>1720.5</c:v>
                </c:pt>
                <c:pt idx="17601">
                  <c:v>1720.599975585937</c:v>
                </c:pt>
                <c:pt idx="17602">
                  <c:v>1720.699951171875</c:v>
                </c:pt>
                <c:pt idx="17603">
                  <c:v>1720.799926757812</c:v>
                </c:pt>
                <c:pt idx="17604">
                  <c:v>1720.900024414062</c:v>
                </c:pt>
                <c:pt idx="17605">
                  <c:v>1721.0</c:v>
                </c:pt>
                <c:pt idx="17606">
                  <c:v>1721.099975585937</c:v>
                </c:pt>
                <c:pt idx="17607">
                  <c:v>1721.199951171875</c:v>
                </c:pt>
                <c:pt idx="17608">
                  <c:v>1721.299926757812</c:v>
                </c:pt>
                <c:pt idx="17609">
                  <c:v>1721.400024414062</c:v>
                </c:pt>
                <c:pt idx="17610">
                  <c:v>1721.5</c:v>
                </c:pt>
                <c:pt idx="17611">
                  <c:v>1721.599975585937</c:v>
                </c:pt>
                <c:pt idx="17612">
                  <c:v>1721.699951171875</c:v>
                </c:pt>
                <c:pt idx="17613">
                  <c:v>1721.799926757812</c:v>
                </c:pt>
                <c:pt idx="17614">
                  <c:v>1721.900024414062</c:v>
                </c:pt>
                <c:pt idx="17615">
                  <c:v>1722.0</c:v>
                </c:pt>
                <c:pt idx="17616">
                  <c:v>1722.099975585937</c:v>
                </c:pt>
                <c:pt idx="17617">
                  <c:v>1722.199951171875</c:v>
                </c:pt>
                <c:pt idx="17618">
                  <c:v>1722.299926757812</c:v>
                </c:pt>
                <c:pt idx="17619">
                  <c:v>1722.400024414062</c:v>
                </c:pt>
                <c:pt idx="17620">
                  <c:v>1722.5</c:v>
                </c:pt>
                <c:pt idx="17621">
                  <c:v>1722.599975585937</c:v>
                </c:pt>
                <c:pt idx="17622">
                  <c:v>1722.699951171875</c:v>
                </c:pt>
                <c:pt idx="17623">
                  <c:v>1722.799926757812</c:v>
                </c:pt>
                <c:pt idx="17624">
                  <c:v>1722.900024414062</c:v>
                </c:pt>
                <c:pt idx="17625">
                  <c:v>1723.0</c:v>
                </c:pt>
                <c:pt idx="17626">
                  <c:v>1723.099975585937</c:v>
                </c:pt>
                <c:pt idx="17627">
                  <c:v>1723.199951171875</c:v>
                </c:pt>
                <c:pt idx="17628">
                  <c:v>1723.299926757812</c:v>
                </c:pt>
                <c:pt idx="17629">
                  <c:v>1723.400024414062</c:v>
                </c:pt>
                <c:pt idx="17630">
                  <c:v>1723.5</c:v>
                </c:pt>
                <c:pt idx="17631">
                  <c:v>1723.599975585937</c:v>
                </c:pt>
                <c:pt idx="17632">
                  <c:v>1723.699951171875</c:v>
                </c:pt>
                <c:pt idx="17633">
                  <c:v>1723.799926757812</c:v>
                </c:pt>
                <c:pt idx="17634">
                  <c:v>1723.900024414062</c:v>
                </c:pt>
                <c:pt idx="17635">
                  <c:v>1724.0</c:v>
                </c:pt>
                <c:pt idx="17636">
                  <c:v>1724.099975585937</c:v>
                </c:pt>
                <c:pt idx="17637">
                  <c:v>1724.199951171875</c:v>
                </c:pt>
                <c:pt idx="17638">
                  <c:v>1724.299926757812</c:v>
                </c:pt>
                <c:pt idx="17639">
                  <c:v>1724.400024414062</c:v>
                </c:pt>
                <c:pt idx="17640">
                  <c:v>1724.5</c:v>
                </c:pt>
                <c:pt idx="17641">
                  <c:v>1724.599975585937</c:v>
                </c:pt>
                <c:pt idx="17642">
                  <c:v>1724.699951171875</c:v>
                </c:pt>
                <c:pt idx="17643">
                  <c:v>1724.799926757812</c:v>
                </c:pt>
                <c:pt idx="17644">
                  <c:v>1724.900024414062</c:v>
                </c:pt>
                <c:pt idx="17645">
                  <c:v>1725.0</c:v>
                </c:pt>
                <c:pt idx="17646">
                  <c:v>1725.099975585937</c:v>
                </c:pt>
                <c:pt idx="17647">
                  <c:v>1725.199951171875</c:v>
                </c:pt>
                <c:pt idx="17648">
                  <c:v>1725.299926757812</c:v>
                </c:pt>
                <c:pt idx="17649">
                  <c:v>1725.400024414062</c:v>
                </c:pt>
                <c:pt idx="17650">
                  <c:v>1725.5</c:v>
                </c:pt>
                <c:pt idx="17651">
                  <c:v>1725.599975585937</c:v>
                </c:pt>
                <c:pt idx="17652">
                  <c:v>1725.699951171875</c:v>
                </c:pt>
                <c:pt idx="17653">
                  <c:v>1725.799926757812</c:v>
                </c:pt>
                <c:pt idx="17654">
                  <c:v>1725.900024414062</c:v>
                </c:pt>
                <c:pt idx="17655">
                  <c:v>1726.0</c:v>
                </c:pt>
                <c:pt idx="17656">
                  <c:v>1726.099975585937</c:v>
                </c:pt>
                <c:pt idx="17657">
                  <c:v>1726.199951171875</c:v>
                </c:pt>
                <c:pt idx="17658">
                  <c:v>1726.299926757812</c:v>
                </c:pt>
                <c:pt idx="17659">
                  <c:v>1726.400024414062</c:v>
                </c:pt>
                <c:pt idx="17660">
                  <c:v>1726.5</c:v>
                </c:pt>
                <c:pt idx="17661">
                  <c:v>1726.599975585937</c:v>
                </c:pt>
                <c:pt idx="17662">
                  <c:v>1726.699951171875</c:v>
                </c:pt>
                <c:pt idx="17663">
                  <c:v>1726.799926757812</c:v>
                </c:pt>
                <c:pt idx="17664">
                  <c:v>1726.900024414062</c:v>
                </c:pt>
                <c:pt idx="17665">
                  <c:v>1727.0</c:v>
                </c:pt>
                <c:pt idx="17666">
                  <c:v>1727.099975585937</c:v>
                </c:pt>
                <c:pt idx="17667">
                  <c:v>1727.199951171875</c:v>
                </c:pt>
                <c:pt idx="17668">
                  <c:v>1727.299926757812</c:v>
                </c:pt>
                <c:pt idx="17669">
                  <c:v>1727.400024414062</c:v>
                </c:pt>
                <c:pt idx="17670">
                  <c:v>1727.5</c:v>
                </c:pt>
                <c:pt idx="17671">
                  <c:v>1727.599975585937</c:v>
                </c:pt>
                <c:pt idx="17672">
                  <c:v>1727.699951171875</c:v>
                </c:pt>
                <c:pt idx="17673">
                  <c:v>1727.799926757812</c:v>
                </c:pt>
                <c:pt idx="17674">
                  <c:v>1727.900024414062</c:v>
                </c:pt>
                <c:pt idx="17675">
                  <c:v>1728.0</c:v>
                </c:pt>
                <c:pt idx="17676">
                  <c:v>1728.099975585937</c:v>
                </c:pt>
                <c:pt idx="17677">
                  <c:v>1728.199951171875</c:v>
                </c:pt>
                <c:pt idx="17678">
                  <c:v>1728.299926757812</c:v>
                </c:pt>
                <c:pt idx="17679">
                  <c:v>1728.400024414062</c:v>
                </c:pt>
                <c:pt idx="17680">
                  <c:v>1728.5</c:v>
                </c:pt>
                <c:pt idx="17681">
                  <c:v>1728.599975585937</c:v>
                </c:pt>
                <c:pt idx="17682">
                  <c:v>1728.699951171875</c:v>
                </c:pt>
                <c:pt idx="17683">
                  <c:v>1728.799926757812</c:v>
                </c:pt>
                <c:pt idx="17684">
                  <c:v>1728.900024414062</c:v>
                </c:pt>
                <c:pt idx="17685">
                  <c:v>1729.0</c:v>
                </c:pt>
                <c:pt idx="17686">
                  <c:v>1729.099975585937</c:v>
                </c:pt>
                <c:pt idx="17687">
                  <c:v>1729.199951171875</c:v>
                </c:pt>
                <c:pt idx="17688">
                  <c:v>1729.299926757812</c:v>
                </c:pt>
                <c:pt idx="17689">
                  <c:v>1729.400024414062</c:v>
                </c:pt>
                <c:pt idx="17690">
                  <c:v>1729.5</c:v>
                </c:pt>
                <c:pt idx="17691">
                  <c:v>1729.599975585937</c:v>
                </c:pt>
                <c:pt idx="17692">
                  <c:v>1729.699951171875</c:v>
                </c:pt>
                <c:pt idx="17693">
                  <c:v>1729.799926757812</c:v>
                </c:pt>
                <c:pt idx="17694">
                  <c:v>1729.900024414062</c:v>
                </c:pt>
                <c:pt idx="17695">
                  <c:v>1730.0</c:v>
                </c:pt>
                <c:pt idx="17696">
                  <c:v>1730.099975585937</c:v>
                </c:pt>
                <c:pt idx="17697">
                  <c:v>1730.199951171875</c:v>
                </c:pt>
                <c:pt idx="17698">
                  <c:v>1730.299926757812</c:v>
                </c:pt>
                <c:pt idx="17699">
                  <c:v>1730.400024414062</c:v>
                </c:pt>
                <c:pt idx="17700">
                  <c:v>1730.5</c:v>
                </c:pt>
                <c:pt idx="17701">
                  <c:v>1730.599975585937</c:v>
                </c:pt>
                <c:pt idx="17702">
                  <c:v>1730.699951171875</c:v>
                </c:pt>
                <c:pt idx="17703">
                  <c:v>1730.799926757812</c:v>
                </c:pt>
                <c:pt idx="17704">
                  <c:v>1730.900024414062</c:v>
                </c:pt>
                <c:pt idx="17705">
                  <c:v>1731.0</c:v>
                </c:pt>
                <c:pt idx="17706">
                  <c:v>1731.099975585937</c:v>
                </c:pt>
                <c:pt idx="17707">
                  <c:v>1731.199951171875</c:v>
                </c:pt>
                <c:pt idx="17708">
                  <c:v>1731.299926757812</c:v>
                </c:pt>
                <c:pt idx="17709">
                  <c:v>1731.400024414062</c:v>
                </c:pt>
                <c:pt idx="17710">
                  <c:v>1731.5</c:v>
                </c:pt>
                <c:pt idx="17711">
                  <c:v>1731.599975585937</c:v>
                </c:pt>
                <c:pt idx="17712">
                  <c:v>1731.699951171875</c:v>
                </c:pt>
                <c:pt idx="17713">
                  <c:v>1731.799926757812</c:v>
                </c:pt>
                <c:pt idx="17714">
                  <c:v>1731.900024414062</c:v>
                </c:pt>
                <c:pt idx="17715">
                  <c:v>1732.0</c:v>
                </c:pt>
                <c:pt idx="17716">
                  <c:v>1732.099975585937</c:v>
                </c:pt>
                <c:pt idx="17717">
                  <c:v>1732.199951171875</c:v>
                </c:pt>
                <c:pt idx="17718">
                  <c:v>1732.299926757812</c:v>
                </c:pt>
                <c:pt idx="17719">
                  <c:v>1732.400024414062</c:v>
                </c:pt>
                <c:pt idx="17720">
                  <c:v>1732.5</c:v>
                </c:pt>
                <c:pt idx="17721">
                  <c:v>1732.599975585937</c:v>
                </c:pt>
                <c:pt idx="17722">
                  <c:v>1732.699951171875</c:v>
                </c:pt>
                <c:pt idx="17723">
                  <c:v>1732.799926757812</c:v>
                </c:pt>
                <c:pt idx="17724">
                  <c:v>1732.900024414062</c:v>
                </c:pt>
                <c:pt idx="17725">
                  <c:v>1733.0</c:v>
                </c:pt>
                <c:pt idx="17726">
                  <c:v>1733.099975585937</c:v>
                </c:pt>
                <c:pt idx="17727">
                  <c:v>1733.199951171875</c:v>
                </c:pt>
                <c:pt idx="17728">
                  <c:v>1733.299926757812</c:v>
                </c:pt>
                <c:pt idx="17729">
                  <c:v>1733.400024414062</c:v>
                </c:pt>
                <c:pt idx="17730">
                  <c:v>1733.5</c:v>
                </c:pt>
                <c:pt idx="17731">
                  <c:v>1733.599975585937</c:v>
                </c:pt>
                <c:pt idx="17732">
                  <c:v>1733.699951171875</c:v>
                </c:pt>
                <c:pt idx="17733">
                  <c:v>1733.799926757812</c:v>
                </c:pt>
                <c:pt idx="17734">
                  <c:v>1733.900024414062</c:v>
                </c:pt>
                <c:pt idx="17735">
                  <c:v>1734.0</c:v>
                </c:pt>
                <c:pt idx="17736">
                  <c:v>1734.099975585937</c:v>
                </c:pt>
                <c:pt idx="17737">
                  <c:v>1734.199951171875</c:v>
                </c:pt>
                <c:pt idx="17738">
                  <c:v>1734.299926757812</c:v>
                </c:pt>
                <c:pt idx="17739">
                  <c:v>1734.400024414062</c:v>
                </c:pt>
                <c:pt idx="17740">
                  <c:v>1734.5</c:v>
                </c:pt>
                <c:pt idx="17741">
                  <c:v>1734.599975585937</c:v>
                </c:pt>
                <c:pt idx="17742">
                  <c:v>1734.699951171875</c:v>
                </c:pt>
                <c:pt idx="17743">
                  <c:v>1734.799926757812</c:v>
                </c:pt>
                <c:pt idx="17744">
                  <c:v>1734.900024414062</c:v>
                </c:pt>
                <c:pt idx="17745">
                  <c:v>1735.0</c:v>
                </c:pt>
                <c:pt idx="17746">
                  <c:v>1735.099975585937</c:v>
                </c:pt>
                <c:pt idx="17747">
                  <c:v>1735.199951171875</c:v>
                </c:pt>
                <c:pt idx="17748">
                  <c:v>1735.299926757812</c:v>
                </c:pt>
                <c:pt idx="17749">
                  <c:v>1735.400024414062</c:v>
                </c:pt>
                <c:pt idx="17750">
                  <c:v>1735.5</c:v>
                </c:pt>
                <c:pt idx="17751">
                  <c:v>1735.599975585937</c:v>
                </c:pt>
                <c:pt idx="17752">
                  <c:v>1735.699951171875</c:v>
                </c:pt>
                <c:pt idx="17753">
                  <c:v>1735.799926757812</c:v>
                </c:pt>
                <c:pt idx="17754">
                  <c:v>1735.900024414062</c:v>
                </c:pt>
                <c:pt idx="17755">
                  <c:v>1736.0</c:v>
                </c:pt>
                <c:pt idx="17756">
                  <c:v>1736.099975585937</c:v>
                </c:pt>
                <c:pt idx="17757">
                  <c:v>1736.199951171875</c:v>
                </c:pt>
                <c:pt idx="17758">
                  <c:v>1736.299926757812</c:v>
                </c:pt>
                <c:pt idx="17759">
                  <c:v>1736.400024414062</c:v>
                </c:pt>
                <c:pt idx="17760">
                  <c:v>1736.5</c:v>
                </c:pt>
                <c:pt idx="17761">
                  <c:v>1736.599975585937</c:v>
                </c:pt>
                <c:pt idx="17762">
                  <c:v>1736.699951171875</c:v>
                </c:pt>
                <c:pt idx="17763">
                  <c:v>1736.799926757812</c:v>
                </c:pt>
                <c:pt idx="17764">
                  <c:v>1736.900024414062</c:v>
                </c:pt>
                <c:pt idx="17765">
                  <c:v>1737.0</c:v>
                </c:pt>
                <c:pt idx="17766">
                  <c:v>1737.099975585937</c:v>
                </c:pt>
                <c:pt idx="17767">
                  <c:v>1737.199951171875</c:v>
                </c:pt>
                <c:pt idx="17768">
                  <c:v>1737.299926757812</c:v>
                </c:pt>
                <c:pt idx="17769">
                  <c:v>1737.400024414062</c:v>
                </c:pt>
                <c:pt idx="17770">
                  <c:v>1737.5</c:v>
                </c:pt>
                <c:pt idx="17771">
                  <c:v>1737.599975585937</c:v>
                </c:pt>
                <c:pt idx="17772">
                  <c:v>1737.699951171875</c:v>
                </c:pt>
                <c:pt idx="17773">
                  <c:v>1737.799926757812</c:v>
                </c:pt>
                <c:pt idx="17774">
                  <c:v>1737.900024414062</c:v>
                </c:pt>
                <c:pt idx="17775">
                  <c:v>1738.0</c:v>
                </c:pt>
                <c:pt idx="17776">
                  <c:v>1738.099975585937</c:v>
                </c:pt>
                <c:pt idx="17777">
                  <c:v>1738.199951171875</c:v>
                </c:pt>
                <c:pt idx="17778">
                  <c:v>1738.299926757812</c:v>
                </c:pt>
                <c:pt idx="17779">
                  <c:v>1738.400024414062</c:v>
                </c:pt>
                <c:pt idx="17780">
                  <c:v>1738.5</c:v>
                </c:pt>
                <c:pt idx="17781">
                  <c:v>1738.599975585937</c:v>
                </c:pt>
                <c:pt idx="17782">
                  <c:v>1738.699951171875</c:v>
                </c:pt>
                <c:pt idx="17783">
                  <c:v>1738.799926757812</c:v>
                </c:pt>
                <c:pt idx="17784">
                  <c:v>1738.900024414062</c:v>
                </c:pt>
                <c:pt idx="17785">
                  <c:v>1739.0</c:v>
                </c:pt>
                <c:pt idx="17786">
                  <c:v>1739.099975585937</c:v>
                </c:pt>
                <c:pt idx="17787">
                  <c:v>1739.199951171875</c:v>
                </c:pt>
                <c:pt idx="17788">
                  <c:v>1739.299926757812</c:v>
                </c:pt>
                <c:pt idx="17789">
                  <c:v>1739.400024414062</c:v>
                </c:pt>
                <c:pt idx="17790">
                  <c:v>1739.5</c:v>
                </c:pt>
                <c:pt idx="17791">
                  <c:v>1739.599975585937</c:v>
                </c:pt>
                <c:pt idx="17792">
                  <c:v>1739.699951171875</c:v>
                </c:pt>
                <c:pt idx="17793">
                  <c:v>1739.799926757812</c:v>
                </c:pt>
                <c:pt idx="17794">
                  <c:v>1739.900024414062</c:v>
                </c:pt>
                <c:pt idx="17795">
                  <c:v>1740.0</c:v>
                </c:pt>
                <c:pt idx="17796">
                  <c:v>1740.099975585937</c:v>
                </c:pt>
                <c:pt idx="17797">
                  <c:v>1740.199951171875</c:v>
                </c:pt>
                <c:pt idx="17798">
                  <c:v>1740.299926757812</c:v>
                </c:pt>
                <c:pt idx="17799">
                  <c:v>1740.400024414062</c:v>
                </c:pt>
                <c:pt idx="17800">
                  <c:v>1740.5</c:v>
                </c:pt>
                <c:pt idx="17801">
                  <c:v>1740.599975585937</c:v>
                </c:pt>
                <c:pt idx="17802">
                  <c:v>1740.699951171875</c:v>
                </c:pt>
                <c:pt idx="17803">
                  <c:v>1740.799926757812</c:v>
                </c:pt>
                <c:pt idx="17804">
                  <c:v>1740.900024414062</c:v>
                </c:pt>
                <c:pt idx="17805">
                  <c:v>1741.0</c:v>
                </c:pt>
                <c:pt idx="17806">
                  <c:v>1741.099975585937</c:v>
                </c:pt>
                <c:pt idx="17807">
                  <c:v>1741.199951171875</c:v>
                </c:pt>
                <c:pt idx="17808">
                  <c:v>1741.299926757812</c:v>
                </c:pt>
                <c:pt idx="17809">
                  <c:v>1741.400024414062</c:v>
                </c:pt>
                <c:pt idx="17810">
                  <c:v>1741.5</c:v>
                </c:pt>
                <c:pt idx="17811">
                  <c:v>1741.599975585937</c:v>
                </c:pt>
                <c:pt idx="17812">
                  <c:v>1741.699951171875</c:v>
                </c:pt>
                <c:pt idx="17813">
                  <c:v>1741.799926757812</c:v>
                </c:pt>
                <c:pt idx="17814">
                  <c:v>1741.900024414062</c:v>
                </c:pt>
                <c:pt idx="17815">
                  <c:v>1742.0</c:v>
                </c:pt>
                <c:pt idx="17816">
                  <c:v>1742.099975585937</c:v>
                </c:pt>
                <c:pt idx="17817">
                  <c:v>1742.199951171875</c:v>
                </c:pt>
                <c:pt idx="17818">
                  <c:v>1742.299926757812</c:v>
                </c:pt>
                <c:pt idx="17819">
                  <c:v>1742.400024414062</c:v>
                </c:pt>
                <c:pt idx="17820">
                  <c:v>1742.5</c:v>
                </c:pt>
                <c:pt idx="17821">
                  <c:v>1742.599975585937</c:v>
                </c:pt>
                <c:pt idx="17822">
                  <c:v>1742.699951171875</c:v>
                </c:pt>
                <c:pt idx="17823">
                  <c:v>1742.799926757812</c:v>
                </c:pt>
                <c:pt idx="17824">
                  <c:v>1742.900024414062</c:v>
                </c:pt>
                <c:pt idx="17825">
                  <c:v>1743.0</c:v>
                </c:pt>
                <c:pt idx="17826">
                  <c:v>1743.099975585937</c:v>
                </c:pt>
                <c:pt idx="17827">
                  <c:v>1743.199951171875</c:v>
                </c:pt>
                <c:pt idx="17828">
                  <c:v>1743.299926757812</c:v>
                </c:pt>
                <c:pt idx="17829">
                  <c:v>1743.400024414062</c:v>
                </c:pt>
                <c:pt idx="17830">
                  <c:v>1743.5</c:v>
                </c:pt>
                <c:pt idx="17831">
                  <c:v>1743.599975585937</c:v>
                </c:pt>
                <c:pt idx="17832">
                  <c:v>1743.699951171875</c:v>
                </c:pt>
                <c:pt idx="17833">
                  <c:v>1743.799926757812</c:v>
                </c:pt>
                <c:pt idx="17834">
                  <c:v>1743.900024414062</c:v>
                </c:pt>
                <c:pt idx="17835">
                  <c:v>1744.0</c:v>
                </c:pt>
                <c:pt idx="17836">
                  <c:v>1744.099975585937</c:v>
                </c:pt>
                <c:pt idx="17837">
                  <c:v>1744.199951171875</c:v>
                </c:pt>
                <c:pt idx="17838">
                  <c:v>1744.299926757812</c:v>
                </c:pt>
                <c:pt idx="17839">
                  <c:v>1744.400024414062</c:v>
                </c:pt>
                <c:pt idx="17840">
                  <c:v>1744.5</c:v>
                </c:pt>
                <c:pt idx="17841">
                  <c:v>1744.599975585937</c:v>
                </c:pt>
                <c:pt idx="17842">
                  <c:v>1744.699951171875</c:v>
                </c:pt>
                <c:pt idx="17843">
                  <c:v>1744.799926757812</c:v>
                </c:pt>
                <c:pt idx="17844">
                  <c:v>1744.900024414062</c:v>
                </c:pt>
                <c:pt idx="17845">
                  <c:v>1745.0</c:v>
                </c:pt>
                <c:pt idx="17846">
                  <c:v>1745.099975585937</c:v>
                </c:pt>
                <c:pt idx="17847">
                  <c:v>1745.199951171875</c:v>
                </c:pt>
                <c:pt idx="17848">
                  <c:v>1745.299926757812</c:v>
                </c:pt>
                <c:pt idx="17849">
                  <c:v>1745.400024414062</c:v>
                </c:pt>
                <c:pt idx="17850">
                  <c:v>1745.5</c:v>
                </c:pt>
                <c:pt idx="17851">
                  <c:v>1745.599975585937</c:v>
                </c:pt>
                <c:pt idx="17852">
                  <c:v>1745.699951171875</c:v>
                </c:pt>
                <c:pt idx="17853">
                  <c:v>1745.799926757812</c:v>
                </c:pt>
                <c:pt idx="17854">
                  <c:v>1745.900024414062</c:v>
                </c:pt>
                <c:pt idx="17855">
                  <c:v>1746.0</c:v>
                </c:pt>
                <c:pt idx="17856">
                  <c:v>1746.099975585937</c:v>
                </c:pt>
                <c:pt idx="17857">
                  <c:v>1746.199951171875</c:v>
                </c:pt>
                <c:pt idx="17858">
                  <c:v>1746.299926757812</c:v>
                </c:pt>
                <c:pt idx="17859">
                  <c:v>1746.400024414062</c:v>
                </c:pt>
                <c:pt idx="17860">
                  <c:v>1746.5</c:v>
                </c:pt>
                <c:pt idx="17861">
                  <c:v>1746.599975585937</c:v>
                </c:pt>
                <c:pt idx="17862">
                  <c:v>1746.699951171875</c:v>
                </c:pt>
                <c:pt idx="17863">
                  <c:v>1746.799926757812</c:v>
                </c:pt>
                <c:pt idx="17864">
                  <c:v>1746.900024414062</c:v>
                </c:pt>
                <c:pt idx="17865">
                  <c:v>1747.0</c:v>
                </c:pt>
                <c:pt idx="17866">
                  <c:v>1747.099975585937</c:v>
                </c:pt>
                <c:pt idx="17867">
                  <c:v>1747.199951171875</c:v>
                </c:pt>
                <c:pt idx="17868">
                  <c:v>1747.299926757812</c:v>
                </c:pt>
                <c:pt idx="17869">
                  <c:v>1747.400024414062</c:v>
                </c:pt>
                <c:pt idx="17870">
                  <c:v>1747.5</c:v>
                </c:pt>
                <c:pt idx="17871">
                  <c:v>1747.599975585937</c:v>
                </c:pt>
                <c:pt idx="17872">
                  <c:v>1747.699951171875</c:v>
                </c:pt>
                <c:pt idx="17873">
                  <c:v>1747.799926757812</c:v>
                </c:pt>
                <c:pt idx="17874">
                  <c:v>1747.900024414062</c:v>
                </c:pt>
                <c:pt idx="17875">
                  <c:v>1748.0</c:v>
                </c:pt>
                <c:pt idx="17876">
                  <c:v>1748.099975585937</c:v>
                </c:pt>
                <c:pt idx="17877">
                  <c:v>1748.199951171875</c:v>
                </c:pt>
                <c:pt idx="17878">
                  <c:v>1748.299926757812</c:v>
                </c:pt>
                <c:pt idx="17879">
                  <c:v>1748.400024414062</c:v>
                </c:pt>
                <c:pt idx="17880">
                  <c:v>1748.5</c:v>
                </c:pt>
                <c:pt idx="17881">
                  <c:v>1748.599975585937</c:v>
                </c:pt>
                <c:pt idx="17882">
                  <c:v>1748.699951171875</c:v>
                </c:pt>
                <c:pt idx="17883">
                  <c:v>1748.799926757812</c:v>
                </c:pt>
                <c:pt idx="17884">
                  <c:v>1748.900024414062</c:v>
                </c:pt>
                <c:pt idx="17885">
                  <c:v>1749.0</c:v>
                </c:pt>
                <c:pt idx="17886">
                  <c:v>1749.099975585937</c:v>
                </c:pt>
                <c:pt idx="17887">
                  <c:v>1749.199951171875</c:v>
                </c:pt>
                <c:pt idx="17888">
                  <c:v>1749.299926757812</c:v>
                </c:pt>
                <c:pt idx="17889">
                  <c:v>1749.400024414062</c:v>
                </c:pt>
                <c:pt idx="17890">
                  <c:v>1749.5</c:v>
                </c:pt>
                <c:pt idx="17891">
                  <c:v>1749.599975585937</c:v>
                </c:pt>
                <c:pt idx="17892">
                  <c:v>1749.699951171875</c:v>
                </c:pt>
                <c:pt idx="17893">
                  <c:v>1749.799926757812</c:v>
                </c:pt>
                <c:pt idx="17894">
                  <c:v>1749.900024414062</c:v>
                </c:pt>
                <c:pt idx="17895">
                  <c:v>1750.0</c:v>
                </c:pt>
                <c:pt idx="17896">
                  <c:v>1750.099975585937</c:v>
                </c:pt>
                <c:pt idx="17897">
                  <c:v>1750.199951171875</c:v>
                </c:pt>
                <c:pt idx="17898">
                  <c:v>1750.299926757812</c:v>
                </c:pt>
                <c:pt idx="17899">
                  <c:v>1750.400024414062</c:v>
                </c:pt>
                <c:pt idx="17900">
                  <c:v>1750.5</c:v>
                </c:pt>
                <c:pt idx="17901">
                  <c:v>1750.599975585937</c:v>
                </c:pt>
                <c:pt idx="17902">
                  <c:v>1750.699951171875</c:v>
                </c:pt>
                <c:pt idx="17903">
                  <c:v>1750.799926757812</c:v>
                </c:pt>
                <c:pt idx="17904">
                  <c:v>1750.900024414062</c:v>
                </c:pt>
                <c:pt idx="17905">
                  <c:v>1751.0</c:v>
                </c:pt>
                <c:pt idx="17906">
                  <c:v>1751.099975585937</c:v>
                </c:pt>
                <c:pt idx="17907">
                  <c:v>1751.199951171875</c:v>
                </c:pt>
                <c:pt idx="17908">
                  <c:v>1751.299926757812</c:v>
                </c:pt>
                <c:pt idx="17909">
                  <c:v>1751.400024414062</c:v>
                </c:pt>
                <c:pt idx="17910">
                  <c:v>1751.5</c:v>
                </c:pt>
                <c:pt idx="17911">
                  <c:v>1751.599975585937</c:v>
                </c:pt>
                <c:pt idx="17912">
                  <c:v>1751.699951171875</c:v>
                </c:pt>
                <c:pt idx="17913">
                  <c:v>1751.799926757812</c:v>
                </c:pt>
                <c:pt idx="17914">
                  <c:v>1751.900024414062</c:v>
                </c:pt>
                <c:pt idx="17915">
                  <c:v>1752.0</c:v>
                </c:pt>
                <c:pt idx="17916">
                  <c:v>1752.099975585937</c:v>
                </c:pt>
                <c:pt idx="17917">
                  <c:v>1752.199951171875</c:v>
                </c:pt>
                <c:pt idx="17918">
                  <c:v>1752.299926757812</c:v>
                </c:pt>
                <c:pt idx="17919">
                  <c:v>1752.400024414062</c:v>
                </c:pt>
                <c:pt idx="17920">
                  <c:v>1752.5</c:v>
                </c:pt>
                <c:pt idx="17921">
                  <c:v>1752.599975585937</c:v>
                </c:pt>
                <c:pt idx="17922">
                  <c:v>1752.699951171875</c:v>
                </c:pt>
                <c:pt idx="17923">
                  <c:v>1752.799926757812</c:v>
                </c:pt>
                <c:pt idx="17924">
                  <c:v>1752.900024414062</c:v>
                </c:pt>
                <c:pt idx="17925">
                  <c:v>1753.0</c:v>
                </c:pt>
                <c:pt idx="17926">
                  <c:v>1753.099975585937</c:v>
                </c:pt>
                <c:pt idx="17927">
                  <c:v>1753.199951171875</c:v>
                </c:pt>
                <c:pt idx="17928">
                  <c:v>1753.299926757812</c:v>
                </c:pt>
                <c:pt idx="17929">
                  <c:v>1753.400024414062</c:v>
                </c:pt>
                <c:pt idx="17930">
                  <c:v>1753.5</c:v>
                </c:pt>
                <c:pt idx="17931">
                  <c:v>1753.599975585937</c:v>
                </c:pt>
                <c:pt idx="17932">
                  <c:v>1753.699951171875</c:v>
                </c:pt>
                <c:pt idx="17933">
                  <c:v>1753.799926757812</c:v>
                </c:pt>
                <c:pt idx="17934">
                  <c:v>1753.900024414062</c:v>
                </c:pt>
                <c:pt idx="17935">
                  <c:v>1754.0</c:v>
                </c:pt>
                <c:pt idx="17936">
                  <c:v>1754.099975585937</c:v>
                </c:pt>
                <c:pt idx="17937">
                  <c:v>1754.199951171875</c:v>
                </c:pt>
                <c:pt idx="17938">
                  <c:v>1754.299926757812</c:v>
                </c:pt>
                <c:pt idx="17939">
                  <c:v>1754.400024414062</c:v>
                </c:pt>
                <c:pt idx="17940">
                  <c:v>1754.5</c:v>
                </c:pt>
                <c:pt idx="17941">
                  <c:v>1754.599975585937</c:v>
                </c:pt>
                <c:pt idx="17942">
                  <c:v>1754.699951171875</c:v>
                </c:pt>
                <c:pt idx="17943">
                  <c:v>1754.799926757812</c:v>
                </c:pt>
                <c:pt idx="17944">
                  <c:v>1754.900024414062</c:v>
                </c:pt>
                <c:pt idx="17945">
                  <c:v>1755.0</c:v>
                </c:pt>
                <c:pt idx="17946">
                  <c:v>1755.099975585937</c:v>
                </c:pt>
                <c:pt idx="17947">
                  <c:v>1755.199951171875</c:v>
                </c:pt>
                <c:pt idx="17948">
                  <c:v>1755.299926757812</c:v>
                </c:pt>
                <c:pt idx="17949">
                  <c:v>1755.400024414062</c:v>
                </c:pt>
                <c:pt idx="17950">
                  <c:v>1755.5</c:v>
                </c:pt>
                <c:pt idx="17951">
                  <c:v>1755.599975585937</c:v>
                </c:pt>
                <c:pt idx="17952">
                  <c:v>1755.699951171875</c:v>
                </c:pt>
                <c:pt idx="17953">
                  <c:v>1755.799926757812</c:v>
                </c:pt>
                <c:pt idx="17954">
                  <c:v>1755.900024414062</c:v>
                </c:pt>
                <c:pt idx="17955">
                  <c:v>1756.0</c:v>
                </c:pt>
                <c:pt idx="17956">
                  <c:v>1756.099975585937</c:v>
                </c:pt>
                <c:pt idx="17957">
                  <c:v>1756.199951171875</c:v>
                </c:pt>
                <c:pt idx="17958">
                  <c:v>1756.299926757812</c:v>
                </c:pt>
                <c:pt idx="17959">
                  <c:v>1756.400024414062</c:v>
                </c:pt>
                <c:pt idx="17960">
                  <c:v>1756.5</c:v>
                </c:pt>
                <c:pt idx="17961">
                  <c:v>1756.599975585937</c:v>
                </c:pt>
                <c:pt idx="17962">
                  <c:v>1756.699951171875</c:v>
                </c:pt>
                <c:pt idx="17963">
                  <c:v>1756.799926757812</c:v>
                </c:pt>
                <c:pt idx="17964">
                  <c:v>1756.900024414062</c:v>
                </c:pt>
                <c:pt idx="17965">
                  <c:v>1757.0</c:v>
                </c:pt>
                <c:pt idx="17966">
                  <c:v>1757.099975585937</c:v>
                </c:pt>
                <c:pt idx="17967">
                  <c:v>1757.199951171875</c:v>
                </c:pt>
                <c:pt idx="17968">
                  <c:v>1757.299926757812</c:v>
                </c:pt>
                <c:pt idx="17969">
                  <c:v>1757.400024414062</c:v>
                </c:pt>
                <c:pt idx="17970">
                  <c:v>1757.5</c:v>
                </c:pt>
                <c:pt idx="17971">
                  <c:v>1757.599975585937</c:v>
                </c:pt>
                <c:pt idx="17972">
                  <c:v>1757.699951171875</c:v>
                </c:pt>
                <c:pt idx="17973">
                  <c:v>1757.799926757812</c:v>
                </c:pt>
                <c:pt idx="17974">
                  <c:v>1757.900024414062</c:v>
                </c:pt>
                <c:pt idx="17975">
                  <c:v>1758.0</c:v>
                </c:pt>
                <c:pt idx="17976">
                  <c:v>1758.099975585937</c:v>
                </c:pt>
                <c:pt idx="17977">
                  <c:v>1758.199951171875</c:v>
                </c:pt>
                <c:pt idx="17978">
                  <c:v>1758.299926757812</c:v>
                </c:pt>
                <c:pt idx="17979">
                  <c:v>1758.400024414062</c:v>
                </c:pt>
                <c:pt idx="17980">
                  <c:v>1758.5</c:v>
                </c:pt>
                <c:pt idx="17981">
                  <c:v>1758.599975585937</c:v>
                </c:pt>
                <c:pt idx="17982">
                  <c:v>1758.699951171875</c:v>
                </c:pt>
                <c:pt idx="17983">
                  <c:v>1758.799926757812</c:v>
                </c:pt>
                <c:pt idx="17984">
                  <c:v>1758.900024414062</c:v>
                </c:pt>
                <c:pt idx="17985">
                  <c:v>1759.0</c:v>
                </c:pt>
                <c:pt idx="17986">
                  <c:v>1759.099975585937</c:v>
                </c:pt>
                <c:pt idx="17987">
                  <c:v>1759.199951171875</c:v>
                </c:pt>
                <c:pt idx="17988">
                  <c:v>1759.299926757812</c:v>
                </c:pt>
                <c:pt idx="17989">
                  <c:v>1759.400024414062</c:v>
                </c:pt>
                <c:pt idx="17990">
                  <c:v>1759.5</c:v>
                </c:pt>
                <c:pt idx="17991">
                  <c:v>1759.599975585937</c:v>
                </c:pt>
                <c:pt idx="17992">
                  <c:v>1759.699951171875</c:v>
                </c:pt>
                <c:pt idx="17993">
                  <c:v>1759.799926757812</c:v>
                </c:pt>
                <c:pt idx="17994">
                  <c:v>1759.900024414062</c:v>
                </c:pt>
                <c:pt idx="17995">
                  <c:v>1760.0</c:v>
                </c:pt>
                <c:pt idx="17996">
                  <c:v>1760.099975585937</c:v>
                </c:pt>
                <c:pt idx="17997">
                  <c:v>1760.199951171875</c:v>
                </c:pt>
                <c:pt idx="17998">
                  <c:v>1760.299926757812</c:v>
                </c:pt>
                <c:pt idx="17999">
                  <c:v>1760.400024414062</c:v>
                </c:pt>
                <c:pt idx="18000">
                  <c:v>1760.5</c:v>
                </c:pt>
                <c:pt idx="18001">
                  <c:v>1760.599975585937</c:v>
                </c:pt>
                <c:pt idx="18002">
                  <c:v>1760.699951171875</c:v>
                </c:pt>
                <c:pt idx="18003">
                  <c:v>1760.799926757812</c:v>
                </c:pt>
                <c:pt idx="18004">
                  <c:v>1760.900024414062</c:v>
                </c:pt>
                <c:pt idx="18005">
                  <c:v>1761.0</c:v>
                </c:pt>
                <c:pt idx="18006">
                  <c:v>1761.099975585937</c:v>
                </c:pt>
                <c:pt idx="18007">
                  <c:v>1761.199951171875</c:v>
                </c:pt>
                <c:pt idx="18008">
                  <c:v>1761.299926757812</c:v>
                </c:pt>
                <c:pt idx="18009">
                  <c:v>1761.400024414062</c:v>
                </c:pt>
                <c:pt idx="18010">
                  <c:v>1761.5</c:v>
                </c:pt>
                <c:pt idx="18011">
                  <c:v>1761.599975585937</c:v>
                </c:pt>
                <c:pt idx="18012">
                  <c:v>1761.699951171875</c:v>
                </c:pt>
                <c:pt idx="18013">
                  <c:v>1761.799926757812</c:v>
                </c:pt>
                <c:pt idx="18014">
                  <c:v>1761.900024414062</c:v>
                </c:pt>
                <c:pt idx="18015">
                  <c:v>1762.0</c:v>
                </c:pt>
                <c:pt idx="18016">
                  <c:v>1762.099975585937</c:v>
                </c:pt>
                <c:pt idx="18017">
                  <c:v>1762.199951171875</c:v>
                </c:pt>
                <c:pt idx="18018">
                  <c:v>1762.299926757812</c:v>
                </c:pt>
                <c:pt idx="18019">
                  <c:v>1762.400024414062</c:v>
                </c:pt>
                <c:pt idx="18020">
                  <c:v>1762.5</c:v>
                </c:pt>
                <c:pt idx="18021">
                  <c:v>1762.599975585937</c:v>
                </c:pt>
                <c:pt idx="18022">
                  <c:v>1762.699951171875</c:v>
                </c:pt>
                <c:pt idx="18023">
                  <c:v>1762.799926757812</c:v>
                </c:pt>
                <c:pt idx="18024">
                  <c:v>1762.900024414062</c:v>
                </c:pt>
                <c:pt idx="18025">
                  <c:v>1763.0</c:v>
                </c:pt>
                <c:pt idx="18026">
                  <c:v>1763.099975585937</c:v>
                </c:pt>
                <c:pt idx="18027">
                  <c:v>1763.199951171875</c:v>
                </c:pt>
                <c:pt idx="18028">
                  <c:v>1763.299926757812</c:v>
                </c:pt>
                <c:pt idx="18029">
                  <c:v>1763.400024414062</c:v>
                </c:pt>
                <c:pt idx="18030">
                  <c:v>1763.5</c:v>
                </c:pt>
                <c:pt idx="18031">
                  <c:v>1763.599975585937</c:v>
                </c:pt>
                <c:pt idx="18032">
                  <c:v>1763.699951171875</c:v>
                </c:pt>
                <c:pt idx="18033">
                  <c:v>1763.799926757812</c:v>
                </c:pt>
                <c:pt idx="18034">
                  <c:v>1763.900024414062</c:v>
                </c:pt>
                <c:pt idx="18035">
                  <c:v>1764.0</c:v>
                </c:pt>
                <c:pt idx="18036">
                  <c:v>1764.099975585937</c:v>
                </c:pt>
                <c:pt idx="18037">
                  <c:v>1764.199951171875</c:v>
                </c:pt>
                <c:pt idx="18038">
                  <c:v>1764.299926757812</c:v>
                </c:pt>
                <c:pt idx="18039">
                  <c:v>1764.400024414062</c:v>
                </c:pt>
                <c:pt idx="18040">
                  <c:v>1764.5</c:v>
                </c:pt>
                <c:pt idx="18041">
                  <c:v>1764.599975585937</c:v>
                </c:pt>
                <c:pt idx="18042">
                  <c:v>1764.699951171875</c:v>
                </c:pt>
                <c:pt idx="18043">
                  <c:v>1764.799926757812</c:v>
                </c:pt>
                <c:pt idx="18044">
                  <c:v>1764.900024414062</c:v>
                </c:pt>
                <c:pt idx="18045">
                  <c:v>1765.0</c:v>
                </c:pt>
                <c:pt idx="18046">
                  <c:v>1765.099975585937</c:v>
                </c:pt>
                <c:pt idx="18047">
                  <c:v>1765.199951171875</c:v>
                </c:pt>
                <c:pt idx="18048">
                  <c:v>1765.299926757812</c:v>
                </c:pt>
                <c:pt idx="18049">
                  <c:v>1765.400024414062</c:v>
                </c:pt>
                <c:pt idx="18050">
                  <c:v>1765.5</c:v>
                </c:pt>
                <c:pt idx="18051">
                  <c:v>1765.599975585937</c:v>
                </c:pt>
                <c:pt idx="18052">
                  <c:v>1765.699951171875</c:v>
                </c:pt>
                <c:pt idx="18053">
                  <c:v>1765.799926757812</c:v>
                </c:pt>
                <c:pt idx="18054">
                  <c:v>1765.900024414062</c:v>
                </c:pt>
                <c:pt idx="18055">
                  <c:v>1766.0</c:v>
                </c:pt>
                <c:pt idx="18056">
                  <c:v>1766.099975585937</c:v>
                </c:pt>
                <c:pt idx="18057">
                  <c:v>1766.199951171875</c:v>
                </c:pt>
                <c:pt idx="18058">
                  <c:v>1766.299926757812</c:v>
                </c:pt>
                <c:pt idx="18059">
                  <c:v>1766.400024414062</c:v>
                </c:pt>
                <c:pt idx="18060">
                  <c:v>1766.5</c:v>
                </c:pt>
                <c:pt idx="18061">
                  <c:v>1766.599975585937</c:v>
                </c:pt>
                <c:pt idx="18062">
                  <c:v>1766.699951171875</c:v>
                </c:pt>
                <c:pt idx="18063">
                  <c:v>1766.799926757812</c:v>
                </c:pt>
                <c:pt idx="18064">
                  <c:v>1766.900024414062</c:v>
                </c:pt>
                <c:pt idx="18065">
                  <c:v>1767.0</c:v>
                </c:pt>
                <c:pt idx="18066">
                  <c:v>1767.099975585937</c:v>
                </c:pt>
                <c:pt idx="18067">
                  <c:v>1767.199951171875</c:v>
                </c:pt>
                <c:pt idx="18068">
                  <c:v>1767.299926757812</c:v>
                </c:pt>
                <c:pt idx="18069">
                  <c:v>1767.400024414062</c:v>
                </c:pt>
                <c:pt idx="18070">
                  <c:v>1767.5</c:v>
                </c:pt>
                <c:pt idx="18071">
                  <c:v>1767.599975585937</c:v>
                </c:pt>
                <c:pt idx="18072">
                  <c:v>1767.699951171875</c:v>
                </c:pt>
                <c:pt idx="18073">
                  <c:v>1767.799926757812</c:v>
                </c:pt>
                <c:pt idx="18074">
                  <c:v>1767.900024414062</c:v>
                </c:pt>
                <c:pt idx="18075">
                  <c:v>1768.0</c:v>
                </c:pt>
                <c:pt idx="18076">
                  <c:v>1768.099975585937</c:v>
                </c:pt>
                <c:pt idx="18077">
                  <c:v>1768.199951171875</c:v>
                </c:pt>
                <c:pt idx="18078">
                  <c:v>1768.299926757812</c:v>
                </c:pt>
                <c:pt idx="18079">
                  <c:v>1768.400024414062</c:v>
                </c:pt>
                <c:pt idx="18080">
                  <c:v>1768.5</c:v>
                </c:pt>
                <c:pt idx="18081">
                  <c:v>1768.599975585937</c:v>
                </c:pt>
                <c:pt idx="18082">
                  <c:v>1768.699951171875</c:v>
                </c:pt>
                <c:pt idx="18083">
                  <c:v>1768.799926757812</c:v>
                </c:pt>
                <c:pt idx="18084">
                  <c:v>1768.900024414062</c:v>
                </c:pt>
                <c:pt idx="18085">
                  <c:v>1769.0</c:v>
                </c:pt>
                <c:pt idx="18086">
                  <c:v>1769.099975585937</c:v>
                </c:pt>
                <c:pt idx="18087">
                  <c:v>1769.199951171875</c:v>
                </c:pt>
                <c:pt idx="18088">
                  <c:v>1769.299926757812</c:v>
                </c:pt>
                <c:pt idx="18089">
                  <c:v>1769.400024414062</c:v>
                </c:pt>
                <c:pt idx="18090">
                  <c:v>1769.5</c:v>
                </c:pt>
                <c:pt idx="18091">
                  <c:v>1769.599975585937</c:v>
                </c:pt>
                <c:pt idx="18092">
                  <c:v>1769.699951171875</c:v>
                </c:pt>
                <c:pt idx="18093">
                  <c:v>1769.799926757812</c:v>
                </c:pt>
                <c:pt idx="18094">
                  <c:v>1769.900024414062</c:v>
                </c:pt>
                <c:pt idx="18095">
                  <c:v>1770.0</c:v>
                </c:pt>
                <c:pt idx="18096">
                  <c:v>1770.099975585937</c:v>
                </c:pt>
                <c:pt idx="18097">
                  <c:v>1770.199951171875</c:v>
                </c:pt>
                <c:pt idx="18098">
                  <c:v>1770.299926757812</c:v>
                </c:pt>
                <c:pt idx="18099">
                  <c:v>1770.400024414062</c:v>
                </c:pt>
                <c:pt idx="18100">
                  <c:v>1770.5</c:v>
                </c:pt>
                <c:pt idx="18101">
                  <c:v>1770.599975585937</c:v>
                </c:pt>
                <c:pt idx="18102">
                  <c:v>1770.699951171875</c:v>
                </c:pt>
                <c:pt idx="18103">
                  <c:v>1770.799926757812</c:v>
                </c:pt>
                <c:pt idx="18104">
                  <c:v>1770.900024414062</c:v>
                </c:pt>
                <c:pt idx="18105">
                  <c:v>1771.0</c:v>
                </c:pt>
                <c:pt idx="18106">
                  <c:v>1771.099975585937</c:v>
                </c:pt>
                <c:pt idx="18107">
                  <c:v>1771.199951171875</c:v>
                </c:pt>
                <c:pt idx="18108">
                  <c:v>1771.299926757812</c:v>
                </c:pt>
                <c:pt idx="18109">
                  <c:v>1771.400024414062</c:v>
                </c:pt>
                <c:pt idx="18110">
                  <c:v>1771.5</c:v>
                </c:pt>
                <c:pt idx="18111">
                  <c:v>1771.599975585937</c:v>
                </c:pt>
                <c:pt idx="18112">
                  <c:v>1771.699951171875</c:v>
                </c:pt>
                <c:pt idx="18113">
                  <c:v>1771.799926757812</c:v>
                </c:pt>
                <c:pt idx="18114">
                  <c:v>1771.900024414062</c:v>
                </c:pt>
                <c:pt idx="18115">
                  <c:v>1772.0</c:v>
                </c:pt>
                <c:pt idx="18116">
                  <c:v>1772.099975585937</c:v>
                </c:pt>
                <c:pt idx="18117">
                  <c:v>1772.199951171875</c:v>
                </c:pt>
                <c:pt idx="18118">
                  <c:v>1772.299926757812</c:v>
                </c:pt>
                <c:pt idx="18119">
                  <c:v>1772.400024414062</c:v>
                </c:pt>
                <c:pt idx="18120">
                  <c:v>1772.5</c:v>
                </c:pt>
                <c:pt idx="18121">
                  <c:v>1772.599975585937</c:v>
                </c:pt>
                <c:pt idx="18122">
                  <c:v>1772.699951171875</c:v>
                </c:pt>
                <c:pt idx="18123">
                  <c:v>1772.799926757812</c:v>
                </c:pt>
                <c:pt idx="18124">
                  <c:v>1772.900024414062</c:v>
                </c:pt>
                <c:pt idx="18125">
                  <c:v>1773.0</c:v>
                </c:pt>
                <c:pt idx="18126">
                  <c:v>1773.099975585937</c:v>
                </c:pt>
                <c:pt idx="18127">
                  <c:v>1773.199951171875</c:v>
                </c:pt>
                <c:pt idx="18128">
                  <c:v>1773.299926757812</c:v>
                </c:pt>
                <c:pt idx="18129">
                  <c:v>1773.400024414062</c:v>
                </c:pt>
                <c:pt idx="18130">
                  <c:v>1773.5</c:v>
                </c:pt>
                <c:pt idx="18131">
                  <c:v>1773.599975585937</c:v>
                </c:pt>
                <c:pt idx="18132">
                  <c:v>1773.699951171875</c:v>
                </c:pt>
                <c:pt idx="18133">
                  <c:v>1773.799926757812</c:v>
                </c:pt>
                <c:pt idx="18134">
                  <c:v>1773.900024414062</c:v>
                </c:pt>
                <c:pt idx="18135">
                  <c:v>1774.0</c:v>
                </c:pt>
                <c:pt idx="18136">
                  <c:v>1774.099975585937</c:v>
                </c:pt>
                <c:pt idx="18137">
                  <c:v>1774.199951171875</c:v>
                </c:pt>
                <c:pt idx="18138">
                  <c:v>1774.299926757812</c:v>
                </c:pt>
                <c:pt idx="18139">
                  <c:v>1774.400024414062</c:v>
                </c:pt>
                <c:pt idx="18140">
                  <c:v>1774.5</c:v>
                </c:pt>
                <c:pt idx="18141">
                  <c:v>1774.599975585937</c:v>
                </c:pt>
                <c:pt idx="18142">
                  <c:v>1774.699951171875</c:v>
                </c:pt>
                <c:pt idx="18143">
                  <c:v>1774.799926757812</c:v>
                </c:pt>
                <c:pt idx="18144">
                  <c:v>1774.900024414062</c:v>
                </c:pt>
                <c:pt idx="18145">
                  <c:v>1775.0</c:v>
                </c:pt>
                <c:pt idx="18146">
                  <c:v>1775.099975585937</c:v>
                </c:pt>
                <c:pt idx="18147">
                  <c:v>1775.199951171875</c:v>
                </c:pt>
                <c:pt idx="18148">
                  <c:v>1775.299926757812</c:v>
                </c:pt>
                <c:pt idx="18149">
                  <c:v>1775.400024414062</c:v>
                </c:pt>
                <c:pt idx="18150">
                  <c:v>1775.5</c:v>
                </c:pt>
                <c:pt idx="18151">
                  <c:v>1775.599975585937</c:v>
                </c:pt>
                <c:pt idx="18152">
                  <c:v>1775.699951171875</c:v>
                </c:pt>
                <c:pt idx="18153">
                  <c:v>1775.799926757812</c:v>
                </c:pt>
                <c:pt idx="18154">
                  <c:v>1775.900024414062</c:v>
                </c:pt>
                <c:pt idx="18155">
                  <c:v>1776.0</c:v>
                </c:pt>
                <c:pt idx="18156">
                  <c:v>1776.099975585937</c:v>
                </c:pt>
                <c:pt idx="18157">
                  <c:v>1776.199951171875</c:v>
                </c:pt>
                <c:pt idx="18158">
                  <c:v>1776.299926757812</c:v>
                </c:pt>
                <c:pt idx="18159">
                  <c:v>1776.400024414062</c:v>
                </c:pt>
                <c:pt idx="18160">
                  <c:v>1776.5</c:v>
                </c:pt>
                <c:pt idx="18161">
                  <c:v>1776.599975585937</c:v>
                </c:pt>
                <c:pt idx="18162">
                  <c:v>1776.699951171875</c:v>
                </c:pt>
                <c:pt idx="18163">
                  <c:v>1776.799926757812</c:v>
                </c:pt>
                <c:pt idx="18164">
                  <c:v>1776.900024414062</c:v>
                </c:pt>
                <c:pt idx="18165">
                  <c:v>1777.0</c:v>
                </c:pt>
                <c:pt idx="18166">
                  <c:v>1777.099975585937</c:v>
                </c:pt>
                <c:pt idx="18167">
                  <c:v>1777.199951171875</c:v>
                </c:pt>
                <c:pt idx="18168">
                  <c:v>1777.299926757812</c:v>
                </c:pt>
                <c:pt idx="18169">
                  <c:v>1777.400024414062</c:v>
                </c:pt>
                <c:pt idx="18170">
                  <c:v>1777.5</c:v>
                </c:pt>
                <c:pt idx="18171">
                  <c:v>1777.599975585937</c:v>
                </c:pt>
                <c:pt idx="18172">
                  <c:v>1777.699951171875</c:v>
                </c:pt>
                <c:pt idx="18173">
                  <c:v>1777.799926757812</c:v>
                </c:pt>
                <c:pt idx="18174">
                  <c:v>1777.900024414062</c:v>
                </c:pt>
                <c:pt idx="18175">
                  <c:v>1778.0</c:v>
                </c:pt>
                <c:pt idx="18176">
                  <c:v>1778.099975585937</c:v>
                </c:pt>
                <c:pt idx="18177">
                  <c:v>1778.199951171875</c:v>
                </c:pt>
                <c:pt idx="18178">
                  <c:v>1778.299926757812</c:v>
                </c:pt>
                <c:pt idx="18179">
                  <c:v>1778.400024414062</c:v>
                </c:pt>
                <c:pt idx="18180">
                  <c:v>1778.5</c:v>
                </c:pt>
                <c:pt idx="18181">
                  <c:v>1778.599975585937</c:v>
                </c:pt>
                <c:pt idx="18182">
                  <c:v>1778.699951171875</c:v>
                </c:pt>
                <c:pt idx="18183">
                  <c:v>1778.799926757812</c:v>
                </c:pt>
                <c:pt idx="18184">
                  <c:v>1778.900024414062</c:v>
                </c:pt>
                <c:pt idx="18185">
                  <c:v>1779.0</c:v>
                </c:pt>
                <c:pt idx="18186">
                  <c:v>1779.099975585937</c:v>
                </c:pt>
                <c:pt idx="18187">
                  <c:v>1779.199951171875</c:v>
                </c:pt>
                <c:pt idx="18188">
                  <c:v>1779.299926757812</c:v>
                </c:pt>
                <c:pt idx="18189">
                  <c:v>1779.400024414062</c:v>
                </c:pt>
                <c:pt idx="18190">
                  <c:v>1779.5</c:v>
                </c:pt>
                <c:pt idx="18191">
                  <c:v>1779.599975585937</c:v>
                </c:pt>
                <c:pt idx="18192">
                  <c:v>1779.699951171875</c:v>
                </c:pt>
                <c:pt idx="18193">
                  <c:v>1779.799926757812</c:v>
                </c:pt>
                <c:pt idx="18194">
                  <c:v>1779.900024414062</c:v>
                </c:pt>
                <c:pt idx="18195">
                  <c:v>1780.0</c:v>
                </c:pt>
                <c:pt idx="18196">
                  <c:v>1780.099975585937</c:v>
                </c:pt>
                <c:pt idx="18197">
                  <c:v>1780.199951171875</c:v>
                </c:pt>
                <c:pt idx="18198">
                  <c:v>1780.299926757812</c:v>
                </c:pt>
                <c:pt idx="18199">
                  <c:v>1780.400024414062</c:v>
                </c:pt>
                <c:pt idx="18200">
                  <c:v>1780.5</c:v>
                </c:pt>
                <c:pt idx="18201">
                  <c:v>1780.599975585937</c:v>
                </c:pt>
                <c:pt idx="18202">
                  <c:v>1780.699951171875</c:v>
                </c:pt>
                <c:pt idx="18203">
                  <c:v>1780.799926757812</c:v>
                </c:pt>
                <c:pt idx="18204">
                  <c:v>1780.900024414062</c:v>
                </c:pt>
                <c:pt idx="18205">
                  <c:v>1781.0</c:v>
                </c:pt>
                <c:pt idx="18206">
                  <c:v>1781.099975585937</c:v>
                </c:pt>
                <c:pt idx="18207">
                  <c:v>1781.199951171875</c:v>
                </c:pt>
                <c:pt idx="18208">
                  <c:v>1781.299926757812</c:v>
                </c:pt>
                <c:pt idx="18209">
                  <c:v>1781.400024414062</c:v>
                </c:pt>
                <c:pt idx="18210">
                  <c:v>1781.5</c:v>
                </c:pt>
                <c:pt idx="18211">
                  <c:v>1781.599975585937</c:v>
                </c:pt>
                <c:pt idx="18212">
                  <c:v>1781.699951171875</c:v>
                </c:pt>
                <c:pt idx="18213">
                  <c:v>1781.799926757812</c:v>
                </c:pt>
                <c:pt idx="18214">
                  <c:v>1781.900024414062</c:v>
                </c:pt>
                <c:pt idx="18215">
                  <c:v>1782.0</c:v>
                </c:pt>
                <c:pt idx="18216">
                  <c:v>1782.099975585937</c:v>
                </c:pt>
                <c:pt idx="18217">
                  <c:v>1782.199951171875</c:v>
                </c:pt>
                <c:pt idx="18218">
                  <c:v>1782.299926757812</c:v>
                </c:pt>
                <c:pt idx="18219">
                  <c:v>1782.400024414062</c:v>
                </c:pt>
                <c:pt idx="18220">
                  <c:v>1782.5</c:v>
                </c:pt>
                <c:pt idx="18221">
                  <c:v>1782.599975585937</c:v>
                </c:pt>
                <c:pt idx="18222">
                  <c:v>1782.699951171875</c:v>
                </c:pt>
                <c:pt idx="18223">
                  <c:v>1782.799926757812</c:v>
                </c:pt>
                <c:pt idx="18224">
                  <c:v>1782.900024414062</c:v>
                </c:pt>
                <c:pt idx="18225">
                  <c:v>1783.0</c:v>
                </c:pt>
                <c:pt idx="18226">
                  <c:v>1783.099975585937</c:v>
                </c:pt>
                <c:pt idx="18227">
                  <c:v>1783.199951171875</c:v>
                </c:pt>
                <c:pt idx="18228">
                  <c:v>1783.299926757812</c:v>
                </c:pt>
                <c:pt idx="18229">
                  <c:v>1783.400024414062</c:v>
                </c:pt>
                <c:pt idx="18230">
                  <c:v>1783.5</c:v>
                </c:pt>
                <c:pt idx="18231">
                  <c:v>1783.599975585937</c:v>
                </c:pt>
                <c:pt idx="18232">
                  <c:v>1783.699951171875</c:v>
                </c:pt>
                <c:pt idx="18233">
                  <c:v>1783.799926757812</c:v>
                </c:pt>
                <c:pt idx="18234">
                  <c:v>1783.900024414062</c:v>
                </c:pt>
                <c:pt idx="18235">
                  <c:v>1784.0</c:v>
                </c:pt>
                <c:pt idx="18236">
                  <c:v>1784.099975585937</c:v>
                </c:pt>
                <c:pt idx="18237">
                  <c:v>1784.199951171875</c:v>
                </c:pt>
                <c:pt idx="18238">
                  <c:v>1784.299926757812</c:v>
                </c:pt>
                <c:pt idx="18239">
                  <c:v>1784.400024414062</c:v>
                </c:pt>
                <c:pt idx="18240">
                  <c:v>1784.5</c:v>
                </c:pt>
                <c:pt idx="18241">
                  <c:v>1784.599975585937</c:v>
                </c:pt>
                <c:pt idx="18242">
                  <c:v>1784.699951171875</c:v>
                </c:pt>
                <c:pt idx="18243">
                  <c:v>1784.799926757812</c:v>
                </c:pt>
                <c:pt idx="18244">
                  <c:v>1784.900024414062</c:v>
                </c:pt>
                <c:pt idx="18245">
                  <c:v>1785.0</c:v>
                </c:pt>
                <c:pt idx="18246">
                  <c:v>1785.099975585937</c:v>
                </c:pt>
                <c:pt idx="18247">
                  <c:v>1785.199951171875</c:v>
                </c:pt>
                <c:pt idx="18248">
                  <c:v>1785.299926757812</c:v>
                </c:pt>
                <c:pt idx="18249">
                  <c:v>1785.400024414062</c:v>
                </c:pt>
                <c:pt idx="18250">
                  <c:v>1785.5</c:v>
                </c:pt>
                <c:pt idx="18251">
                  <c:v>1785.599975585937</c:v>
                </c:pt>
                <c:pt idx="18252">
                  <c:v>1785.699951171875</c:v>
                </c:pt>
                <c:pt idx="18253">
                  <c:v>1785.799926757812</c:v>
                </c:pt>
                <c:pt idx="18254">
                  <c:v>1785.900024414062</c:v>
                </c:pt>
                <c:pt idx="18255">
                  <c:v>1786.0</c:v>
                </c:pt>
                <c:pt idx="18256">
                  <c:v>1786.099975585937</c:v>
                </c:pt>
                <c:pt idx="18257">
                  <c:v>1786.199951171875</c:v>
                </c:pt>
                <c:pt idx="18258">
                  <c:v>1786.299926757812</c:v>
                </c:pt>
                <c:pt idx="18259">
                  <c:v>1786.400024414062</c:v>
                </c:pt>
                <c:pt idx="18260">
                  <c:v>1786.5</c:v>
                </c:pt>
                <c:pt idx="18261">
                  <c:v>1786.599975585937</c:v>
                </c:pt>
                <c:pt idx="18262">
                  <c:v>1786.699951171875</c:v>
                </c:pt>
                <c:pt idx="18263">
                  <c:v>1786.799926757812</c:v>
                </c:pt>
                <c:pt idx="18264">
                  <c:v>1786.900024414062</c:v>
                </c:pt>
                <c:pt idx="18265">
                  <c:v>1787.0</c:v>
                </c:pt>
                <c:pt idx="18266">
                  <c:v>1787.099975585937</c:v>
                </c:pt>
                <c:pt idx="18267">
                  <c:v>1787.199951171875</c:v>
                </c:pt>
                <c:pt idx="18268">
                  <c:v>1787.299926757812</c:v>
                </c:pt>
                <c:pt idx="18269">
                  <c:v>1787.400024414062</c:v>
                </c:pt>
                <c:pt idx="18270">
                  <c:v>1787.5</c:v>
                </c:pt>
                <c:pt idx="18271">
                  <c:v>1787.599975585937</c:v>
                </c:pt>
                <c:pt idx="18272">
                  <c:v>1787.699951171875</c:v>
                </c:pt>
                <c:pt idx="18273">
                  <c:v>1787.799926757812</c:v>
                </c:pt>
                <c:pt idx="18274">
                  <c:v>1787.900024414062</c:v>
                </c:pt>
                <c:pt idx="18275">
                  <c:v>1788.0</c:v>
                </c:pt>
                <c:pt idx="18276">
                  <c:v>1788.099975585937</c:v>
                </c:pt>
                <c:pt idx="18277">
                  <c:v>1788.199951171875</c:v>
                </c:pt>
                <c:pt idx="18278">
                  <c:v>1788.299926757812</c:v>
                </c:pt>
                <c:pt idx="18279">
                  <c:v>1788.400024414062</c:v>
                </c:pt>
                <c:pt idx="18280">
                  <c:v>1788.5</c:v>
                </c:pt>
                <c:pt idx="18281">
                  <c:v>1788.599975585937</c:v>
                </c:pt>
                <c:pt idx="18282">
                  <c:v>1788.699951171875</c:v>
                </c:pt>
                <c:pt idx="18283">
                  <c:v>1788.799926757812</c:v>
                </c:pt>
                <c:pt idx="18284">
                  <c:v>1788.900024414062</c:v>
                </c:pt>
                <c:pt idx="18285">
                  <c:v>1789.0</c:v>
                </c:pt>
                <c:pt idx="18286">
                  <c:v>1789.099975585937</c:v>
                </c:pt>
                <c:pt idx="18287">
                  <c:v>1789.199951171875</c:v>
                </c:pt>
                <c:pt idx="18288">
                  <c:v>1789.299926757812</c:v>
                </c:pt>
                <c:pt idx="18289">
                  <c:v>1789.400024414062</c:v>
                </c:pt>
                <c:pt idx="18290">
                  <c:v>1789.5</c:v>
                </c:pt>
                <c:pt idx="18291">
                  <c:v>1789.599975585937</c:v>
                </c:pt>
                <c:pt idx="18292">
                  <c:v>1789.699951171875</c:v>
                </c:pt>
                <c:pt idx="18293">
                  <c:v>1789.799926757812</c:v>
                </c:pt>
                <c:pt idx="18294">
                  <c:v>1789.900024414062</c:v>
                </c:pt>
                <c:pt idx="18295">
                  <c:v>1790.0</c:v>
                </c:pt>
                <c:pt idx="18296">
                  <c:v>1790.099975585937</c:v>
                </c:pt>
                <c:pt idx="18297">
                  <c:v>1790.199951171875</c:v>
                </c:pt>
                <c:pt idx="18298">
                  <c:v>1790.299926757812</c:v>
                </c:pt>
                <c:pt idx="18299">
                  <c:v>1790.400024414062</c:v>
                </c:pt>
                <c:pt idx="18300">
                  <c:v>1790.5</c:v>
                </c:pt>
                <c:pt idx="18301">
                  <c:v>1790.599975585937</c:v>
                </c:pt>
                <c:pt idx="18302">
                  <c:v>1790.699951171875</c:v>
                </c:pt>
                <c:pt idx="18303">
                  <c:v>1790.799926757812</c:v>
                </c:pt>
                <c:pt idx="18304">
                  <c:v>1790.900024414062</c:v>
                </c:pt>
                <c:pt idx="18305">
                  <c:v>1791.0</c:v>
                </c:pt>
                <c:pt idx="18306">
                  <c:v>1791.099975585937</c:v>
                </c:pt>
                <c:pt idx="18307">
                  <c:v>1791.199951171875</c:v>
                </c:pt>
                <c:pt idx="18308">
                  <c:v>1791.299926757812</c:v>
                </c:pt>
                <c:pt idx="18309">
                  <c:v>1791.400024414062</c:v>
                </c:pt>
                <c:pt idx="18310">
                  <c:v>1791.5</c:v>
                </c:pt>
                <c:pt idx="18311">
                  <c:v>1791.599975585937</c:v>
                </c:pt>
                <c:pt idx="18312">
                  <c:v>1791.699951171875</c:v>
                </c:pt>
                <c:pt idx="18313">
                  <c:v>1791.799926757812</c:v>
                </c:pt>
                <c:pt idx="18314">
                  <c:v>1791.900024414062</c:v>
                </c:pt>
                <c:pt idx="18315">
                  <c:v>1792.0</c:v>
                </c:pt>
                <c:pt idx="18316">
                  <c:v>1792.099975585937</c:v>
                </c:pt>
                <c:pt idx="18317">
                  <c:v>1792.199951171875</c:v>
                </c:pt>
                <c:pt idx="18318">
                  <c:v>1792.299926757812</c:v>
                </c:pt>
                <c:pt idx="18319">
                  <c:v>1792.400024414062</c:v>
                </c:pt>
                <c:pt idx="18320">
                  <c:v>1792.5</c:v>
                </c:pt>
                <c:pt idx="18321">
                  <c:v>1792.599975585937</c:v>
                </c:pt>
                <c:pt idx="18322">
                  <c:v>1792.699951171875</c:v>
                </c:pt>
                <c:pt idx="18323">
                  <c:v>1792.799926757812</c:v>
                </c:pt>
                <c:pt idx="18324">
                  <c:v>1792.900024414062</c:v>
                </c:pt>
                <c:pt idx="18325">
                  <c:v>1793.0</c:v>
                </c:pt>
                <c:pt idx="18326">
                  <c:v>1793.099975585937</c:v>
                </c:pt>
                <c:pt idx="18327">
                  <c:v>1793.199951171875</c:v>
                </c:pt>
                <c:pt idx="18328">
                  <c:v>1793.299926757812</c:v>
                </c:pt>
                <c:pt idx="18329">
                  <c:v>1793.400024414062</c:v>
                </c:pt>
                <c:pt idx="18330">
                  <c:v>1793.5</c:v>
                </c:pt>
                <c:pt idx="18331">
                  <c:v>1793.599975585937</c:v>
                </c:pt>
                <c:pt idx="18332">
                  <c:v>1793.699951171875</c:v>
                </c:pt>
                <c:pt idx="18333">
                  <c:v>1793.799926757812</c:v>
                </c:pt>
                <c:pt idx="18334">
                  <c:v>1793.900024414062</c:v>
                </c:pt>
                <c:pt idx="18335">
                  <c:v>1794.0</c:v>
                </c:pt>
                <c:pt idx="18336">
                  <c:v>1794.099975585937</c:v>
                </c:pt>
                <c:pt idx="18337">
                  <c:v>1794.199951171875</c:v>
                </c:pt>
                <c:pt idx="18338">
                  <c:v>1794.299926757812</c:v>
                </c:pt>
                <c:pt idx="18339">
                  <c:v>1794.400024414062</c:v>
                </c:pt>
                <c:pt idx="18340">
                  <c:v>1794.5</c:v>
                </c:pt>
                <c:pt idx="18341">
                  <c:v>1794.599975585937</c:v>
                </c:pt>
                <c:pt idx="18342">
                  <c:v>1794.699951171875</c:v>
                </c:pt>
                <c:pt idx="18343">
                  <c:v>1794.799926757812</c:v>
                </c:pt>
                <c:pt idx="18344">
                  <c:v>1794.900024414062</c:v>
                </c:pt>
                <c:pt idx="18345">
                  <c:v>1795.0</c:v>
                </c:pt>
                <c:pt idx="18346">
                  <c:v>1795.099975585937</c:v>
                </c:pt>
                <c:pt idx="18347">
                  <c:v>1795.199951171875</c:v>
                </c:pt>
                <c:pt idx="18348">
                  <c:v>1795.299926757812</c:v>
                </c:pt>
                <c:pt idx="18349">
                  <c:v>1795.400024414062</c:v>
                </c:pt>
                <c:pt idx="18350">
                  <c:v>1795.5</c:v>
                </c:pt>
                <c:pt idx="18351">
                  <c:v>1795.599975585937</c:v>
                </c:pt>
                <c:pt idx="18352">
                  <c:v>1795.699951171875</c:v>
                </c:pt>
                <c:pt idx="18353">
                  <c:v>1795.799926757812</c:v>
                </c:pt>
                <c:pt idx="18354">
                  <c:v>1795.900024414062</c:v>
                </c:pt>
                <c:pt idx="18355">
                  <c:v>1796.0</c:v>
                </c:pt>
                <c:pt idx="18356">
                  <c:v>1796.099975585937</c:v>
                </c:pt>
                <c:pt idx="18357">
                  <c:v>1796.199951171875</c:v>
                </c:pt>
                <c:pt idx="18358">
                  <c:v>1796.299926757812</c:v>
                </c:pt>
                <c:pt idx="18359">
                  <c:v>1796.400024414062</c:v>
                </c:pt>
                <c:pt idx="18360">
                  <c:v>1796.5</c:v>
                </c:pt>
                <c:pt idx="18361">
                  <c:v>1796.599975585937</c:v>
                </c:pt>
                <c:pt idx="18362">
                  <c:v>1796.699951171875</c:v>
                </c:pt>
                <c:pt idx="18363">
                  <c:v>1796.799926757812</c:v>
                </c:pt>
                <c:pt idx="18364">
                  <c:v>1796.900024414062</c:v>
                </c:pt>
                <c:pt idx="18365">
                  <c:v>1797.0</c:v>
                </c:pt>
                <c:pt idx="18366">
                  <c:v>1797.099975585937</c:v>
                </c:pt>
                <c:pt idx="18367">
                  <c:v>1797.199951171875</c:v>
                </c:pt>
                <c:pt idx="18368">
                  <c:v>1797.299926757812</c:v>
                </c:pt>
                <c:pt idx="18369">
                  <c:v>1797.400024414062</c:v>
                </c:pt>
                <c:pt idx="18370">
                  <c:v>1797.5</c:v>
                </c:pt>
                <c:pt idx="18371">
                  <c:v>1797.599975585937</c:v>
                </c:pt>
                <c:pt idx="18372">
                  <c:v>1797.699951171875</c:v>
                </c:pt>
                <c:pt idx="18373">
                  <c:v>1797.799926757812</c:v>
                </c:pt>
                <c:pt idx="18374">
                  <c:v>1797.900024414062</c:v>
                </c:pt>
                <c:pt idx="18375">
                  <c:v>1798.0</c:v>
                </c:pt>
                <c:pt idx="18376">
                  <c:v>1798.099975585937</c:v>
                </c:pt>
                <c:pt idx="18377">
                  <c:v>1798.199951171875</c:v>
                </c:pt>
                <c:pt idx="18378">
                  <c:v>1798.299926757812</c:v>
                </c:pt>
                <c:pt idx="18379">
                  <c:v>1798.400024414062</c:v>
                </c:pt>
                <c:pt idx="18380">
                  <c:v>1798.5</c:v>
                </c:pt>
                <c:pt idx="18381">
                  <c:v>1798.599975585937</c:v>
                </c:pt>
                <c:pt idx="18382">
                  <c:v>1798.699951171875</c:v>
                </c:pt>
                <c:pt idx="18383">
                  <c:v>1798.799926757812</c:v>
                </c:pt>
                <c:pt idx="18384">
                  <c:v>1798.900024414062</c:v>
                </c:pt>
                <c:pt idx="18385">
                  <c:v>1799.0</c:v>
                </c:pt>
                <c:pt idx="18386">
                  <c:v>1799.099975585937</c:v>
                </c:pt>
                <c:pt idx="18387">
                  <c:v>1799.199951171875</c:v>
                </c:pt>
                <c:pt idx="18388">
                  <c:v>1799.299926757812</c:v>
                </c:pt>
                <c:pt idx="18389">
                  <c:v>1799.400024414062</c:v>
                </c:pt>
                <c:pt idx="18390">
                  <c:v>1799.5</c:v>
                </c:pt>
                <c:pt idx="18391">
                  <c:v>1799.599975585937</c:v>
                </c:pt>
                <c:pt idx="18392">
                  <c:v>1799.699951171875</c:v>
                </c:pt>
                <c:pt idx="18393">
                  <c:v>1799.799926757812</c:v>
                </c:pt>
                <c:pt idx="18394">
                  <c:v>1799.900024414062</c:v>
                </c:pt>
                <c:pt idx="18395">
                  <c:v>1800.0</c:v>
                </c:pt>
                <c:pt idx="18396">
                  <c:v>1800.099975585937</c:v>
                </c:pt>
                <c:pt idx="18397">
                  <c:v>1800.199951171875</c:v>
                </c:pt>
                <c:pt idx="18398">
                  <c:v>1800.299926757812</c:v>
                </c:pt>
                <c:pt idx="18399">
                  <c:v>1800.400024414062</c:v>
                </c:pt>
                <c:pt idx="18400">
                  <c:v>1800.5</c:v>
                </c:pt>
                <c:pt idx="18401">
                  <c:v>1800.599975585937</c:v>
                </c:pt>
                <c:pt idx="18402">
                  <c:v>1800.699951171875</c:v>
                </c:pt>
                <c:pt idx="18403">
                  <c:v>1800.799926757812</c:v>
                </c:pt>
                <c:pt idx="18404">
                  <c:v>1800.900024414062</c:v>
                </c:pt>
                <c:pt idx="18405">
                  <c:v>1801.0</c:v>
                </c:pt>
                <c:pt idx="18406">
                  <c:v>1801.099975585937</c:v>
                </c:pt>
                <c:pt idx="18407">
                  <c:v>1801.199951171875</c:v>
                </c:pt>
                <c:pt idx="18408">
                  <c:v>1801.299926757812</c:v>
                </c:pt>
                <c:pt idx="18409">
                  <c:v>1801.400024414062</c:v>
                </c:pt>
                <c:pt idx="18410">
                  <c:v>1801.5</c:v>
                </c:pt>
                <c:pt idx="18411">
                  <c:v>1801.599975585937</c:v>
                </c:pt>
                <c:pt idx="18412">
                  <c:v>1801.699951171875</c:v>
                </c:pt>
                <c:pt idx="18413">
                  <c:v>1801.799926757812</c:v>
                </c:pt>
                <c:pt idx="18414">
                  <c:v>1801.900024414062</c:v>
                </c:pt>
                <c:pt idx="18415">
                  <c:v>1802.0</c:v>
                </c:pt>
                <c:pt idx="18416">
                  <c:v>1802.099975585937</c:v>
                </c:pt>
                <c:pt idx="18417">
                  <c:v>1802.199951171875</c:v>
                </c:pt>
                <c:pt idx="18418">
                  <c:v>1802.299926757812</c:v>
                </c:pt>
                <c:pt idx="18419">
                  <c:v>1802.400024414062</c:v>
                </c:pt>
                <c:pt idx="18420">
                  <c:v>1802.5</c:v>
                </c:pt>
                <c:pt idx="18421">
                  <c:v>1802.599975585937</c:v>
                </c:pt>
                <c:pt idx="18422">
                  <c:v>1802.699951171875</c:v>
                </c:pt>
                <c:pt idx="18423">
                  <c:v>1802.799926757812</c:v>
                </c:pt>
                <c:pt idx="18424">
                  <c:v>1802.900024414062</c:v>
                </c:pt>
                <c:pt idx="18425">
                  <c:v>1803.0</c:v>
                </c:pt>
                <c:pt idx="18426">
                  <c:v>1803.099975585937</c:v>
                </c:pt>
                <c:pt idx="18427">
                  <c:v>1803.199951171875</c:v>
                </c:pt>
                <c:pt idx="18428">
                  <c:v>1803.299926757812</c:v>
                </c:pt>
                <c:pt idx="18429">
                  <c:v>1803.400024414062</c:v>
                </c:pt>
                <c:pt idx="18430">
                  <c:v>1803.5</c:v>
                </c:pt>
                <c:pt idx="18431">
                  <c:v>1803.599975585937</c:v>
                </c:pt>
                <c:pt idx="18432">
                  <c:v>1803.699951171875</c:v>
                </c:pt>
                <c:pt idx="18433">
                  <c:v>1803.799926757812</c:v>
                </c:pt>
                <c:pt idx="18434">
                  <c:v>1803.900024414062</c:v>
                </c:pt>
                <c:pt idx="18435">
                  <c:v>1804.0</c:v>
                </c:pt>
                <c:pt idx="18436">
                  <c:v>1804.099975585937</c:v>
                </c:pt>
                <c:pt idx="18437">
                  <c:v>1804.199951171875</c:v>
                </c:pt>
                <c:pt idx="18438">
                  <c:v>1804.299926757812</c:v>
                </c:pt>
                <c:pt idx="18439">
                  <c:v>1804.400024414062</c:v>
                </c:pt>
                <c:pt idx="18440">
                  <c:v>1804.5</c:v>
                </c:pt>
                <c:pt idx="18441">
                  <c:v>1804.599975585937</c:v>
                </c:pt>
                <c:pt idx="18442">
                  <c:v>1804.699951171875</c:v>
                </c:pt>
                <c:pt idx="18443">
                  <c:v>1804.799926757812</c:v>
                </c:pt>
                <c:pt idx="18444">
                  <c:v>1804.900024414062</c:v>
                </c:pt>
                <c:pt idx="18445">
                  <c:v>1805.0</c:v>
                </c:pt>
                <c:pt idx="18446">
                  <c:v>1805.099975585937</c:v>
                </c:pt>
                <c:pt idx="18447">
                  <c:v>1805.199951171875</c:v>
                </c:pt>
                <c:pt idx="18448">
                  <c:v>1805.299926757812</c:v>
                </c:pt>
                <c:pt idx="18449">
                  <c:v>1805.400024414062</c:v>
                </c:pt>
                <c:pt idx="18450">
                  <c:v>1805.5</c:v>
                </c:pt>
                <c:pt idx="18451">
                  <c:v>1805.599975585937</c:v>
                </c:pt>
                <c:pt idx="18452">
                  <c:v>1805.699951171875</c:v>
                </c:pt>
                <c:pt idx="18453">
                  <c:v>1805.799926757812</c:v>
                </c:pt>
                <c:pt idx="18454">
                  <c:v>1805.900024414062</c:v>
                </c:pt>
                <c:pt idx="18455">
                  <c:v>1806.0</c:v>
                </c:pt>
                <c:pt idx="18456">
                  <c:v>1806.099975585937</c:v>
                </c:pt>
                <c:pt idx="18457">
                  <c:v>1806.199951171875</c:v>
                </c:pt>
                <c:pt idx="18458">
                  <c:v>1806.299926757812</c:v>
                </c:pt>
                <c:pt idx="18459">
                  <c:v>1806.400024414062</c:v>
                </c:pt>
                <c:pt idx="18460">
                  <c:v>1806.5</c:v>
                </c:pt>
                <c:pt idx="18461">
                  <c:v>1806.599975585937</c:v>
                </c:pt>
                <c:pt idx="18462">
                  <c:v>1806.699951171875</c:v>
                </c:pt>
                <c:pt idx="18463">
                  <c:v>1806.799926757812</c:v>
                </c:pt>
                <c:pt idx="18464">
                  <c:v>1806.900024414062</c:v>
                </c:pt>
                <c:pt idx="18465">
                  <c:v>1807.0</c:v>
                </c:pt>
                <c:pt idx="18466">
                  <c:v>1807.099975585937</c:v>
                </c:pt>
                <c:pt idx="18467">
                  <c:v>1807.199951171875</c:v>
                </c:pt>
                <c:pt idx="18468">
                  <c:v>1807.299926757812</c:v>
                </c:pt>
                <c:pt idx="18469">
                  <c:v>1807.400024414062</c:v>
                </c:pt>
                <c:pt idx="18470">
                  <c:v>1807.5</c:v>
                </c:pt>
                <c:pt idx="18471">
                  <c:v>1807.599975585937</c:v>
                </c:pt>
                <c:pt idx="18472">
                  <c:v>1807.699951171875</c:v>
                </c:pt>
                <c:pt idx="18473">
                  <c:v>1807.799926757812</c:v>
                </c:pt>
                <c:pt idx="18474">
                  <c:v>1807.900024414062</c:v>
                </c:pt>
                <c:pt idx="18475">
                  <c:v>1808.0</c:v>
                </c:pt>
                <c:pt idx="18476">
                  <c:v>1808.099975585937</c:v>
                </c:pt>
                <c:pt idx="18477">
                  <c:v>1808.199951171875</c:v>
                </c:pt>
                <c:pt idx="18478">
                  <c:v>1808.299926757812</c:v>
                </c:pt>
                <c:pt idx="18479">
                  <c:v>1808.400024414062</c:v>
                </c:pt>
                <c:pt idx="18480">
                  <c:v>1808.5</c:v>
                </c:pt>
                <c:pt idx="18481">
                  <c:v>1808.599975585937</c:v>
                </c:pt>
                <c:pt idx="18482">
                  <c:v>1808.699951171875</c:v>
                </c:pt>
                <c:pt idx="18483">
                  <c:v>1808.799926757812</c:v>
                </c:pt>
                <c:pt idx="18484">
                  <c:v>1808.900024414062</c:v>
                </c:pt>
                <c:pt idx="18485">
                  <c:v>1809.0</c:v>
                </c:pt>
                <c:pt idx="18486">
                  <c:v>1809.099975585937</c:v>
                </c:pt>
                <c:pt idx="18487">
                  <c:v>1809.199951171875</c:v>
                </c:pt>
                <c:pt idx="18488">
                  <c:v>1809.299926757812</c:v>
                </c:pt>
                <c:pt idx="18489">
                  <c:v>1809.400024414062</c:v>
                </c:pt>
                <c:pt idx="18490">
                  <c:v>1809.5</c:v>
                </c:pt>
                <c:pt idx="18491">
                  <c:v>1809.599975585937</c:v>
                </c:pt>
                <c:pt idx="18492">
                  <c:v>1809.699951171875</c:v>
                </c:pt>
                <c:pt idx="18493">
                  <c:v>1809.799926757812</c:v>
                </c:pt>
                <c:pt idx="18494">
                  <c:v>1809.900024414062</c:v>
                </c:pt>
                <c:pt idx="18495">
                  <c:v>1810.0</c:v>
                </c:pt>
                <c:pt idx="18496">
                  <c:v>1810.099975585937</c:v>
                </c:pt>
                <c:pt idx="18497">
                  <c:v>1810.199951171875</c:v>
                </c:pt>
                <c:pt idx="18498">
                  <c:v>1810.299926757812</c:v>
                </c:pt>
                <c:pt idx="18499">
                  <c:v>1810.400024414062</c:v>
                </c:pt>
                <c:pt idx="18500">
                  <c:v>1810.5</c:v>
                </c:pt>
                <c:pt idx="18501">
                  <c:v>1810.599975585937</c:v>
                </c:pt>
                <c:pt idx="18502">
                  <c:v>1810.699951171875</c:v>
                </c:pt>
                <c:pt idx="18503">
                  <c:v>1810.799926757812</c:v>
                </c:pt>
                <c:pt idx="18504">
                  <c:v>1810.900024414062</c:v>
                </c:pt>
                <c:pt idx="18505">
                  <c:v>1811.0</c:v>
                </c:pt>
                <c:pt idx="18506">
                  <c:v>1811.099975585937</c:v>
                </c:pt>
                <c:pt idx="18507">
                  <c:v>1811.199951171875</c:v>
                </c:pt>
                <c:pt idx="18508">
                  <c:v>1811.299926757812</c:v>
                </c:pt>
                <c:pt idx="18509">
                  <c:v>1811.400024414062</c:v>
                </c:pt>
                <c:pt idx="18510">
                  <c:v>1811.5</c:v>
                </c:pt>
                <c:pt idx="18511">
                  <c:v>1811.599975585937</c:v>
                </c:pt>
                <c:pt idx="18512">
                  <c:v>1811.699951171875</c:v>
                </c:pt>
                <c:pt idx="18513">
                  <c:v>1811.799926757812</c:v>
                </c:pt>
                <c:pt idx="18514">
                  <c:v>1811.900024414062</c:v>
                </c:pt>
                <c:pt idx="18515">
                  <c:v>1812.0</c:v>
                </c:pt>
                <c:pt idx="18516">
                  <c:v>1812.099975585937</c:v>
                </c:pt>
                <c:pt idx="18517">
                  <c:v>1812.199951171875</c:v>
                </c:pt>
                <c:pt idx="18518">
                  <c:v>1812.299926757812</c:v>
                </c:pt>
                <c:pt idx="18519">
                  <c:v>1812.400024414062</c:v>
                </c:pt>
                <c:pt idx="18520">
                  <c:v>1812.5</c:v>
                </c:pt>
                <c:pt idx="18521">
                  <c:v>1812.599975585937</c:v>
                </c:pt>
                <c:pt idx="18522">
                  <c:v>1812.699951171875</c:v>
                </c:pt>
                <c:pt idx="18523">
                  <c:v>1812.799926757812</c:v>
                </c:pt>
                <c:pt idx="18524">
                  <c:v>1812.900024414062</c:v>
                </c:pt>
                <c:pt idx="18525">
                  <c:v>1813.0</c:v>
                </c:pt>
                <c:pt idx="18526">
                  <c:v>1813.099975585937</c:v>
                </c:pt>
                <c:pt idx="18527">
                  <c:v>1813.199951171875</c:v>
                </c:pt>
                <c:pt idx="18528">
                  <c:v>1813.299926757812</c:v>
                </c:pt>
                <c:pt idx="18529">
                  <c:v>1813.400024414062</c:v>
                </c:pt>
                <c:pt idx="18530">
                  <c:v>1813.5</c:v>
                </c:pt>
                <c:pt idx="18531">
                  <c:v>1813.599975585937</c:v>
                </c:pt>
                <c:pt idx="18532">
                  <c:v>1813.699951171875</c:v>
                </c:pt>
                <c:pt idx="18533">
                  <c:v>1813.799926757812</c:v>
                </c:pt>
                <c:pt idx="18534">
                  <c:v>1813.900024414062</c:v>
                </c:pt>
                <c:pt idx="18535">
                  <c:v>1814.0</c:v>
                </c:pt>
                <c:pt idx="18536">
                  <c:v>1814.099975585937</c:v>
                </c:pt>
                <c:pt idx="18537">
                  <c:v>1814.199951171875</c:v>
                </c:pt>
                <c:pt idx="18538">
                  <c:v>1814.299926757812</c:v>
                </c:pt>
                <c:pt idx="18539">
                  <c:v>1814.400024414062</c:v>
                </c:pt>
                <c:pt idx="18540">
                  <c:v>1814.5</c:v>
                </c:pt>
                <c:pt idx="18541">
                  <c:v>1814.599975585937</c:v>
                </c:pt>
                <c:pt idx="18542">
                  <c:v>1814.699951171875</c:v>
                </c:pt>
                <c:pt idx="18543">
                  <c:v>1814.799926757812</c:v>
                </c:pt>
                <c:pt idx="18544">
                  <c:v>1814.900024414062</c:v>
                </c:pt>
                <c:pt idx="18545">
                  <c:v>1815.0</c:v>
                </c:pt>
                <c:pt idx="18546">
                  <c:v>1815.099975585937</c:v>
                </c:pt>
                <c:pt idx="18547">
                  <c:v>1815.199951171875</c:v>
                </c:pt>
                <c:pt idx="18548">
                  <c:v>1815.299926757812</c:v>
                </c:pt>
                <c:pt idx="18549">
                  <c:v>1815.400024414062</c:v>
                </c:pt>
                <c:pt idx="18550">
                  <c:v>1815.5</c:v>
                </c:pt>
                <c:pt idx="18551">
                  <c:v>1815.599975585937</c:v>
                </c:pt>
                <c:pt idx="18552">
                  <c:v>1815.699951171875</c:v>
                </c:pt>
                <c:pt idx="18553">
                  <c:v>1815.799926757812</c:v>
                </c:pt>
                <c:pt idx="18554">
                  <c:v>1815.900024414062</c:v>
                </c:pt>
                <c:pt idx="18555">
                  <c:v>1816.0</c:v>
                </c:pt>
                <c:pt idx="18556">
                  <c:v>1816.099975585937</c:v>
                </c:pt>
                <c:pt idx="18557">
                  <c:v>1816.199951171875</c:v>
                </c:pt>
                <c:pt idx="18558">
                  <c:v>1816.299926757812</c:v>
                </c:pt>
                <c:pt idx="18559">
                  <c:v>1816.400024414062</c:v>
                </c:pt>
                <c:pt idx="18560">
                  <c:v>1816.5</c:v>
                </c:pt>
                <c:pt idx="18561">
                  <c:v>1816.599975585937</c:v>
                </c:pt>
                <c:pt idx="18562">
                  <c:v>1816.699951171875</c:v>
                </c:pt>
                <c:pt idx="18563">
                  <c:v>1816.799926757812</c:v>
                </c:pt>
                <c:pt idx="18564">
                  <c:v>1816.900024414062</c:v>
                </c:pt>
                <c:pt idx="18565">
                  <c:v>1817.0</c:v>
                </c:pt>
                <c:pt idx="18566">
                  <c:v>1817.099975585937</c:v>
                </c:pt>
                <c:pt idx="18567">
                  <c:v>1817.199951171875</c:v>
                </c:pt>
                <c:pt idx="18568">
                  <c:v>1817.299926757812</c:v>
                </c:pt>
                <c:pt idx="18569">
                  <c:v>1817.400024414062</c:v>
                </c:pt>
                <c:pt idx="18570">
                  <c:v>1817.5</c:v>
                </c:pt>
                <c:pt idx="18571">
                  <c:v>1817.599975585937</c:v>
                </c:pt>
                <c:pt idx="18572">
                  <c:v>1817.699951171875</c:v>
                </c:pt>
                <c:pt idx="18573">
                  <c:v>1817.799926757812</c:v>
                </c:pt>
                <c:pt idx="18574">
                  <c:v>1817.900024414062</c:v>
                </c:pt>
                <c:pt idx="18575">
                  <c:v>1818.0</c:v>
                </c:pt>
                <c:pt idx="18576">
                  <c:v>1818.099975585937</c:v>
                </c:pt>
                <c:pt idx="18577">
                  <c:v>1818.199951171875</c:v>
                </c:pt>
                <c:pt idx="18578">
                  <c:v>1818.299926757812</c:v>
                </c:pt>
                <c:pt idx="18579">
                  <c:v>1818.400024414062</c:v>
                </c:pt>
                <c:pt idx="18580">
                  <c:v>1818.5</c:v>
                </c:pt>
                <c:pt idx="18581">
                  <c:v>1818.599975585937</c:v>
                </c:pt>
                <c:pt idx="18582">
                  <c:v>1818.699951171875</c:v>
                </c:pt>
                <c:pt idx="18583">
                  <c:v>1818.799926757812</c:v>
                </c:pt>
                <c:pt idx="18584">
                  <c:v>1818.900024414062</c:v>
                </c:pt>
                <c:pt idx="18585">
                  <c:v>1819.0</c:v>
                </c:pt>
                <c:pt idx="18586">
                  <c:v>1819.099975585937</c:v>
                </c:pt>
                <c:pt idx="18587">
                  <c:v>1819.199951171875</c:v>
                </c:pt>
                <c:pt idx="18588">
                  <c:v>1819.299926757812</c:v>
                </c:pt>
                <c:pt idx="18589">
                  <c:v>1819.400024414062</c:v>
                </c:pt>
                <c:pt idx="18590">
                  <c:v>1819.5</c:v>
                </c:pt>
                <c:pt idx="18591">
                  <c:v>1819.599975585937</c:v>
                </c:pt>
                <c:pt idx="18592">
                  <c:v>1819.699951171875</c:v>
                </c:pt>
                <c:pt idx="18593">
                  <c:v>1819.799926757812</c:v>
                </c:pt>
                <c:pt idx="18594">
                  <c:v>1819.900024414062</c:v>
                </c:pt>
                <c:pt idx="18595">
                  <c:v>1820.0</c:v>
                </c:pt>
                <c:pt idx="18596">
                  <c:v>1820.099975585937</c:v>
                </c:pt>
                <c:pt idx="18597">
                  <c:v>1820.199951171875</c:v>
                </c:pt>
                <c:pt idx="18598">
                  <c:v>1820.299926757812</c:v>
                </c:pt>
                <c:pt idx="18599">
                  <c:v>1820.400024414062</c:v>
                </c:pt>
                <c:pt idx="18600">
                  <c:v>1820.5</c:v>
                </c:pt>
                <c:pt idx="18601">
                  <c:v>1820.599975585937</c:v>
                </c:pt>
                <c:pt idx="18602">
                  <c:v>1820.699951171875</c:v>
                </c:pt>
                <c:pt idx="18603">
                  <c:v>1820.799926757812</c:v>
                </c:pt>
                <c:pt idx="18604">
                  <c:v>1820.900024414062</c:v>
                </c:pt>
                <c:pt idx="18605">
                  <c:v>1821.0</c:v>
                </c:pt>
                <c:pt idx="18606">
                  <c:v>1821.099975585937</c:v>
                </c:pt>
                <c:pt idx="18607">
                  <c:v>1821.199951171875</c:v>
                </c:pt>
                <c:pt idx="18608">
                  <c:v>1821.299926757812</c:v>
                </c:pt>
                <c:pt idx="18609">
                  <c:v>1821.400024414062</c:v>
                </c:pt>
                <c:pt idx="18610">
                  <c:v>1821.5</c:v>
                </c:pt>
                <c:pt idx="18611">
                  <c:v>1821.599975585937</c:v>
                </c:pt>
                <c:pt idx="18612">
                  <c:v>1821.699951171875</c:v>
                </c:pt>
                <c:pt idx="18613">
                  <c:v>1821.799926757812</c:v>
                </c:pt>
                <c:pt idx="18614">
                  <c:v>1821.900024414062</c:v>
                </c:pt>
                <c:pt idx="18615">
                  <c:v>1822.0</c:v>
                </c:pt>
                <c:pt idx="18616">
                  <c:v>1822.099975585937</c:v>
                </c:pt>
                <c:pt idx="18617">
                  <c:v>1822.199951171875</c:v>
                </c:pt>
                <c:pt idx="18618">
                  <c:v>1822.299926757812</c:v>
                </c:pt>
                <c:pt idx="18619">
                  <c:v>1822.400024414062</c:v>
                </c:pt>
                <c:pt idx="18620">
                  <c:v>1822.5</c:v>
                </c:pt>
                <c:pt idx="18621">
                  <c:v>1822.599975585937</c:v>
                </c:pt>
                <c:pt idx="18622">
                  <c:v>1822.699951171875</c:v>
                </c:pt>
                <c:pt idx="18623">
                  <c:v>1822.799926757812</c:v>
                </c:pt>
                <c:pt idx="18624">
                  <c:v>1822.900024414062</c:v>
                </c:pt>
                <c:pt idx="18625">
                  <c:v>1823.0</c:v>
                </c:pt>
                <c:pt idx="18626">
                  <c:v>1823.099975585937</c:v>
                </c:pt>
                <c:pt idx="18627">
                  <c:v>1823.199951171875</c:v>
                </c:pt>
                <c:pt idx="18628">
                  <c:v>1823.299926757812</c:v>
                </c:pt>
                <c:pt idx="18629">
                  <c:v>1823.400024414062</c:v>
                </c:pt>
                <c:pt idx="18630">
                  <c:v>1823.5</c:v>
                </c:pt>
                <c:pt idx="18631">
                  <c:v>1823.599975585937</c:v>
                </c:pt>
                <c:pt idx="18632">
                  <c:v>1823.699951171875</c:v>
                </c:pt>
                <c:pt idx="18633">
                  <c:v>1823.799926757812</c:v>
                </c:pt>
                <c:pt idx="18634">
                  <c:v>1823.900024414062</c:v>
                </c:pt>
                <c:pt idx="18635">
                  <c:v>1824.0</c:v>
                </c:pt>
                <c:pt idx="18636">
                  <c:v>1824.099975585937</c:v>
                </c:pt>
                <c:pt idx="18637">
                  <c:v>1824.199951171875</c:v>
                </c:pt>
                <c:pt idx="18638">
                  <c:v>1824.299926757812</c:v>
                </c:pt>
                <c:pt idx="18639">
                  <c:v>1824.400024414062</c:v>
                </c:pt>
                <c:pt idx="18640">
                  <c:v>1824.5</c:v>
                </c:pt>
                <c:pt idx="18641">
                  <c:v>1824.599975585937</c:v>
                </c:pt>
                <c:pt idx="18642">
                  <c:v>1824.699951171875</c:v>
                </c:pt>
                <c:pt idx="18643">
                  <c:v>1824.799926757812</c:v>
                </c:pt>
                <c:pt idx="18644">
                  <c:v>1824.900024414062</c:v>
                </c:pt>
                <c:pt idx="18645">
                  <c:v>1825.0</c:v>
                </c:pt>
                <c:pt idx="18646">
                  <c:v>1825.099975585937</c:v>
                </c:pt>
                <c:pt idx="18647">
                  <c:v>1825.199951171875</c:v>
                </c:pt>
                <c:pt idx="18648">
                  <c:v>1825.299926757812</c:v>
                </c:pt>
                <c:pt idx="18649">
                  <c:v>1825.400024414062</c:v>
                </c:pt>
                <c:pt idx="18650">
                  <c:v>1825.5</c:v>
                </c:pt>
                <c:pt idx="18651">
                  <c:v>1825.599975585937</c:v>
                </c:pt>
                <c:pt idx="18652">
                  <c:v>1825.699951171875</c:v>
                </c:pt>
                <c:pt idx="18653">
                  <c:v>1825.799926757812</c:v>
                </c:pt>
                <c:pt idx="18654">
                  <c:v>1825.900024414062</c:v>
                </c:pt>
                <c:pt idx="18655">
                  <c:v>1826.0</c:v>
                </c:pt>
                <c:pt idx="18656">
                  <c:v>1826.099975585937</c:v>
                </c:pt>
                <c:pt idx="18657">
                  <c:v>1826.199951171875</c:v>
                </c:pt>
                <c:pt idx="18658">
                  <c:v>1826.299926757812</c:v>
                </c:pt>
                <c:pt idx="18659">
                  <c:v>1826.400024414062</c:v>
                </c:pt>
                <c:pt idx="18660">
                  <c:v>1826.5</c:v>
                </c:pt>
                <c:pt idx="18661">
                  <c:v>1826.599975585937</c:v>
                </c:pt>
                <c:pt idx="18662">
                  <c:v>1826.699951171875</c:v>
                </c:pt>
                <c:pt idx="18663">
                  <c:v>1826.799926757812</c:v>
                </c:pt>
                <c:pt idx="18664">
                  <c:v>1826.900024414062</c:v>
                </c:pt>
                <c:pt idx="18665">
                  <c:v>1827.0</c:v>
                </c:pt>
                <c:pt idx="18666">
                  <c:v>1827.099975585937</c:v>
                </c:pt>
                <c:pt idx="18667">
                  <c:v>1827.199951171875</c:v>
                </c:pt>
                <c:pt idx="18668">
                  <c:v>1827.299926757812</c:v>
                </c:pt>
                <c:pt idx="18669">
                  <c:v>1827.400024414062</c:v>
                </c:pt>
                <c:pt idx="18670">
                  <c:v>1827.5</c:v>
                </c:pt>
                <c:pt idx="18671">
                  <c:v>1827.599975585937</c:v>
                </c:pt>
                <c:pt idx="18672">
                  <c:v>1827.699951171875</c:v>
                </c:pt>
                <c:pt idx="18673">
                  <c:v>1827.799926757812</c:v>
                </c:pt>
                <c:pt idx="18674">
                  <c:v>1827.900024414062</c:v>
                </c:pt>
                <c:pt idx="18675">
                  <c:v>1828.0</c:v>
                </c:pt>
                <c:pt idx="18676">
                  <c:v>1828.099975585937</c:v>
                </c:pt>
                <c:pt idx="18677">
                  <c:v>1828.199951171875</c:v>
                </c:pt>
                <c:pt idx="18678">
                  <c:v>1828.299926757812</c:v>
                </c:pt>
                <c:pt idx="18679">
                  <c:v>1828.400024414062</c:v>
                </c:pt>
                <c:pt idx="18680">
                  <c:v>1828.5</c:v>
                </c:pt>
                <c:pt idx="18681">
                  <c:v>1828.599975585937</c:v>
                </c:pt>
                <c:pt idx="18682">
                  <c:v>1828.699951171875</c:v>
                </c:pt>
                <c:pt idx="18683">
                  <c:v>1828.799926757812</c:v>
                </c:pt>
                <c:pt idx="18684">
                  <c:v>1828.900024414062</c:v>
                </c:pt>
                <c:pt idx="18685">
                  <c:v>1829.0</c:v>
                </c:pt>
                <c:pt idx="18686">
                  <c:v>1829.099975585937</c:v>
                </c:pt>
                <c:pt idx="18687">
                  <c:v>1829.199951171875</c:v>
                </c:pt>
                <c:pt idx="18688">
                  <c:v>1829.299926757812</c:v>
                </c:pt>
                <c:pt idx="18689">
                  <c:v>1829.400024414062</c:v>
                </c:pt>
                <c:pt idx="18690">
                  <c:v>1829.5</c:v>
                </c:pt>
                <c:pt idx="18691">
                  <c:v>1829.599975585937</c:v>
                </c:pt>
                <c:pt idx="18692">
                  <c:v>1829.699951171875</c:v>
                </c:pt>
                <c:pt idx="18693">
                  <c:v>1829.799926757812</c:v>
                </c:pt>
                <c:pt idx="18694">
                  <c:v>1829.900024414062</c:v>
                </c:pt>
                <c:pt idx="18695">
                  <c:v>1830.0</c:v>
                </c:pt>
                <c:pt idx="18696">
                  <c:v>1830.099975585937</c:v>
                </c:pt>
                <c:pt idx="18697">
                  <c:v>1830.199951171875</c:v>
                </c:pt>
                <c:pt idx="18698">
                  <c:v>1830.299926757812</c:v>
                </c:pt>
                <c:pt idx="18699">
                  <c:v>1830.400024414062</c:v>
                </c:pt>
                <c:pt idx="18700">
                  <c:v>1830.5</c:v>
                </c:pt>
                <c:pt idx="18701">
                  <c:v>1830.599975585937</c:v>
                </c:pt>
                <c:pt idx="18702">
                  <c:v>1830.699951171875</c:v>
                </c:pt>
                <c:pt idx="18703">
                  <c:v>1830.799926757812</c:v>
                </c:pt>
                <c:pt idx="18704">
                  <c:v>1830.900024414062</c:v>
                </c:pt>
                <c:pt idx="18705">
                  <c:v>1831.0</c:v>
                </c:pt>
                <c:pt idx="18706">
                  <c:v>1831.099975585937</c:v>
                </c:pt>
                <c:pt idx="18707">
                  <c:v>1831.199951171875</c:v>
                </c:pt>
                <c:pt idx="18708">
                  <c:v>1831.299926757812</c:v>
                </c:pt>
                <c:pt idx="18709">
                  <c:v>1831.400024414062</c:v>
                </c:pt>
                <c:pt idx="18710">
                  <c:v>1831.5</c:v>
                </c:pt>
                <c:pt idx="18711">
                  <c:v>1831.599975585937</c:v>
                </c:pt>
                <c:pt idx="18712">
                  <c:v>1831.699951171875</c:v>
                </c:pt>
                <c:pt idx="18713">
                  <c:v>1831.799926757812</c:v>
                </c:pt>
                <c:pt idx="18714">
                  <c:v>1831.900024414062</c:v>
                </c:pt>
                <c:pt idx="18715">
                  <c:v>1832.0</c:v>
                </c:pt>
                <c:pt idx="18716">
                  <c:v>1832.099975585937</c:v>
                </c:pt>
                <c:pt idx="18717">
                  <c:v>1832.199951171875</c:v>
                </c:pt>
                <c:pt idx="18718">
                  <c:v>1832.299926757812</c:v>
                </c:pt>
                <c:pt idx="18719">
                  <c:v>1832.400024414062</c:v>
                </c:pt>
                <c:pt idx="18720">
                  <c:v>1832.5</c:v>
                </c:pt>
                <c:pt idx="18721">
                  <c:v>1832.599975585937</c:v>
                </c:pt>
                <c:pt idx="18722">
                  <c:v>1832.699951171875</c:v>
                </c:pt>
                <c:pt idx="18723">
                  <c:v>1832.799926757812</c:v>
                </c:pt>
                <c:pt idx="18724">
                  <c:v>1832.900024414062</c:v>
                </c:pt>
                <c:pt idx="18725">
                  <c:v>1833.0</c:v>
                </c:pt>
                <c:pt idx="18726">
                  <c:v>1833.099975585937</c:v>
                </c:pt>
                <c:pt idx="18727">
                  <c:v>1833.199951171875</c:v>
                </c:pt>
                <c:pt idx="18728">
                  <c:v>1833.299926757812</c:v>
                </c:pt>
                <c:pt idx="18729">
                  <c:v>1833.400024414062</c:v>
                </c:pt>
                <c:pt idx="18730">
                  <c:v>1833.5</c:v>
                </c:pt>
                <c:pt idx="18731">
                  <c:v>1833.599975585937</c:v>
                </c:pt>
                <c:pt idx="18732">
                  <c:v>1833.699951171875</c:v>
                </c:pt>
                <c:pt idx="18733">
                  <c:v>1833.799926757812</c:v>
                </c:pt>
                <c:pt idx="18734">
                  <c:v>1833.900024414062</c:v>
                </c:pt>
                <c:pt idx="18735">
                  <c:v>1834.0</c:v>
                </c:pt>
                <c:pt idx="18736">
                  <c:v>1834.099975585937</c:v>
                </c:pt>
                <c:pt idx="18737">
                  <c:v>1834.199951171875</c:v>
                </c:pt>
                <c:pt idx="18738">
                  <c:v>1834.299926757812</c:v>
                </c:pt>
                <c:pt idx="18739">
                  <c:v>1834.400024414062</c:v>
                </c:pt>
                <c:pt idx="18740">
                  <c:v>1834.5</c:v>
                </c:pt>
                <c:pt idx="18741">
                  <c:v>1834.599975585937</c:v>
                </c:pt>
                <c:pt idx="18742">
                  <c:v>1834.699951171875</c:v>
                </c:pt>
                <c:pt idx="18743">
                  <c:v>1834.799926757812</c:v>
                </c:pt>
                <c:pt idx="18744">
                  <c:v>1834.900024414062</c:v>
                </c:pt>
                <c:pt idx="18745">
                  <c:v>1835.0</c:v>
                </c:pt>
                <c:pt idx="18746">
                  <c:v>1835.099975585937</c:v>
                </c:pt>
                <c:pt idx="18747">
                  <c:v>1835.199951171875</c:v>
                </c:pt>
                <c:pt idx="18748">
                  <c:v>1835.299926757812</c:v>
                </c:pt>
                <c:pt idx="18749">
                  <c:v>1835.400024414062</c:v>
                </c:pt>
                <c:pt idx="18750">
                  <c:v>1835.5</c:v>
                </c:pt>
                <c:pt idx="18751">
                  <c:v>1835.599975585937</c:v>
                </c:pt>
                <c:pt idx="18752">
                  <c:v>1835.699951171875</c:v>
                </c:pt>
                <c:pt idx="18753">
                  <c:v>1835.799926757812</c:v>
                </c:pt>
                <c:pt idx="18754">
                  <c:v>1835.900024414062</c:v>
                </c:pt>
                <c:pt idx="18755">
                  <c:v>1836.0</c:v>
                </c:pt>
                <c:pt idx="18756">
                  <c:v>1836.099975585937</c:v>
                </c:pt>
                <c:pt idx="18757">
                  <c:v>1836.199951171875</c:v>
                </c:pt>
                <c:pt idx="18758">
                  <c:v>1836.299926757812</c:v>
                </c:pt>
                <c:pt idx="18759">
                  <c:v>1836.400024414062</c:v>
                </c:pt>
                <c:pt idx="18760">
                  <c:v>1836.5</c:v>
                </c:pt>
                <c:pt idx="18761">
                  <c:v>1836.599975585937</c:v>
                </c:pt>
                <c:pt idx="18762">
                  <c:v>1836.699951171875</c:v>
                </c:pt>
                <c:pt idx="18763">
                  <c:v>1836.799926757812</c:v>
                </c:pt>
                <c:pt idx="18764">
                  <c:v>1836.900024414062</c:v>
                </c:pt>
                <c:pt idx="18765">
                  <c:v>1837.0</c:v>
                </c:pt>
                <c:pt idx="18766">
                  <c:v>1837.099975585937</c:v>
                </c:pt>
                <c:pt idx="18767">
                  <c:v>1837.199951171875</c:v>
                </c:pt>
                <c:pt idx="18768">
                  <c:v>1837.299926757812</c:v>
                </c:pt>
                <c:pt idx="18769">
                  <c:v>1837.400024414062</c:v>
                </c:pt>
                <c:pt idx="18770">
                  <c:v>1837.5</c:v>
                </c:pt>
                <c:pt idx="18771">
                  <c:v>1837.599975585937</c:v>
                </c:pt>
                <c:pt idx="18772">
                  <c:v>1837.699951171875</c:v>
                </c:pt>
                <c:pt idx="18773">
                  <c:v>1837.799926757812</c:v>
                </c:pt>
                <c:pt idx="18774">
                  <c:v>1837.900024414062</c:v>
                </c:pt>
                <c:pt idx="18775">
                  <c:v>1838.0</c:v>
                </c:pt>
                <c:pt idx="18776">
                  <c:v>1838.099975585937</c:v>
                </c:pt>
                <c:pt idx="18777">
                  <c:v>1838.199951171875</c:v>
                </c:pt>
                <c:pt idx="18778">
                  <c:v>1838.299926757812</c:v>
                </c:pt>
                <c:pt idx="18779">
                  <c:v>1838.400024414062</c:v>
                </c:pt>
                <c:pt idx="18780">
                  <c:v>1838.5</c:v>
                </c:pt>
                <c:pt idx="18781">
                  <c:v>1838.599975585937</c:v>
                </c:pt>
                <c:pt idx="18782">
                  <c:v>1838.699951171875</c:v>
                </c:pt>
                <c:pt idx="18783">
                  <c:v>1838.799926757812</c:v>
                </c:pt>
                <c:pt idx="18784">
                  <c:v>1838.900024414062</c:v>
                </c:pt>
                <c:pt idx="18785">
                  <c:v>1839.0</c:v>
                </c:pt>
                <c:pt idx="18786">
                  <c:v>1839.099975585937</c:v>
                </c:pt>
                <c:pt idx="18787">
                  <c:v>1839.199951171875</c:v>
                </c:pt>
                <c:pt idx="18788">
                  <c:v>1839.299926757812</c:v>
                </c:pt>
                <c:pt idx="18789">
                  <c:v>1839.400024414062</c:v>
                </c:pt>
                <c:pt idx="18790">
                  <c:v>1839.5</c:v>
                </c:pt>
                <c:pt idx="18791">
                  <c:v>1839.599975585937</c:v>
                </c:pt>
                <c:pt idx="18792">
                  <c:v>1839.699951171875</c:v>
                </c:pt>
                <c:pt idx="18793">
                  <c:v>1839.799926757812</c:v>
                </c:pt>
                <c:pt idx="18794">
                  <c:v>1839.900024414062</c:v>
                </c:pt>
                <c:pt idx="18795">
                  <c:v>1840.0</c:v>
                </c:pt>
                <c:pt idx="18796">
                  <c:v>1840.099975585937</c:v>
                </c:pt>
                <c:pt idx="18797">
                  <c:v>1840.199951171875</c:v>
                </c:pt>
                <c:pt idx="18798">
                  <c:v>1840.299926757812</c:v>
                </c:pt>
                <c:pt idx="18799">
                  <c:v>1840.400024414062</c:v>
                </c:pt>
                <c:pt idx="18800">
                  <c:v>1840.5</c:v>
                </c:pt>
                <c:pt idx="18801">
                  <c:v>1840.599975585937</c:v>
                </c:pt>
                <c:pt idx="18802">
                  <c:v>1840.699951171875</c:v>
                </c:pt>
                <c:pt idx="18803">
                  <c:v>1840.799926757812</c:v>
                </c:pt>
                <c:pt idx="18804">
                  <c:v>1840.900024414062</c:v>
                </c:pt>
                <c:pt idx="18805">
                  <c:v>1841.0</c:v>
                </c:pt>
                <c:pt idx="18806">
                  <c:v>1841.099975585937</c:v>
                </c:pt>
                <c:pt idx="18807">
                  <c:v>1841.199951171875</c:v>
                </c:pt>
                <c:pt idx="18808">
                  <c:v>1841.299926757812</c:v>
                </c:pt>
                <c:pt idx="18809">
                  <c:v>1841.400024414062</c:v>
                </c:pt>
                <c:pt idx="18810">
                  <c:v>1841.5</c:v>
                </c:pt>
                <c:pt idx="18811">
                  <c:v>1841.599975585937</c:v>
                </c:pt>
                <c:pt idx="18812">
                  <c:v>1841.699951171875</c:v>
                </c:pt>
                <c:pt idx="18813">
                  <c:v>1841.799926757812</c:v>
                </c:pt>
                <c:pt idx="18814">
                  <c:v>1841.900024414062</c:v>
                </c:pt>
                <c:pt idx="18815">
                  <c:v>1842.0</c:v>
                </c:pt>
                <c:pt idx="18816">
                  <c:v>1842.099975585937</c:v>
                </c:pt>
                <c:pt idx="18817">
                  <c:v>1842.199951171875</c:v>
                </c:pt>
                <c:pt idx="18818">
                  <c:v>1842.299926757812</c:v>
                </c:pt>
                <c:pt idx="18819">
                  <c:v>1842.400024414062</c:v>
                </c:pt>
                <c:pt idx="18820">
                  <c:v>1842.5</c:v>
                </c:pt>
                <c:pt idx="18821">
                  <c:v>1842.599975585937</c:v>
                </c:pt>
                <c:pt idx="18822">
                  <c:v>1842.699951171875</c:v>
                </c:pt>
                <c:pt idx="18823">
                  <c:v>1842.799926757812</c:v>
                </c:pt>
                <c:pt idx="18824">
                  <c:v>1842.900024414062</c:v>
                </c:pt>
                <c:pt idx="18825">
                  <c:v>1843.0</c:v>
                </c:pt>
                <c:pt idx="18826">
                  <c:v>1843.099975585937</c:v>
                </c:pt>
                <c:pt idx="18827">
                  <c:v>1843.199951171875</c:v>
                </c:pt>
                <c:pt idx="18828">
                  <c:v>1843.299926757812</c:v>
                </c:pt>
                <c:pt idx="18829">
                  <c:v>1843.400024414062</c:v>
                </c:pt>
                <c:pt idx="18830">
                  <c:v>1843.5</c:v>
                </c:pt>
                <c:pt idx="18831">
                  <c:v>1843.599975585937</c:v>
                </c:pt>
                <c:pt idx="18832">
                  <c:v>1843.699951171875</c:v>
                </c:pt>
                <c:pt idx="18833">
                  <c:v>1843.799926757812</c:v>
                </c:pt>
                <c:pt idx="18834">
                  <c:v>1843.900024414062</c:v>
                </c:pt>
                <c:pt idx="18835">
                  <c:v>1844.0</c:v>
                </c:pt>
                <c:pt idx="18836">
                  <c:v>1844.099975585937</c:v>
                </c:pt>
                <c:pt idx="18837">
                  <c:v>1844.199951171875</c:v>
                </c:pt>
                <c:pt idx="18838">
                  <c:v>1844.299926757812</c:v>
                </c:pt>
                <c:pt idx="18839">
                  <c:v>1844.400024414062</c:v>
                </c:pt>
                <c:pt idx="18840">
                  <c:v>1844.5</c:v>
                </c:pt>
                <c:pt idx="18841">
                  <c:v>1844.599975585937</c:v>
                </c:pt>
                <c:pt idx="18842">
                  <c:v>1844.699951171875</c:v>
                </c:pt>
                <c:pt idx="18843">
                  <c:v>1844.799926757812</c:v>
                </c:pt>
                <c:pt idx="18844">
                  <c:v>1844.900024414062</c:v>
                </c:pt>
                <c:pt idx="18845">
                  <c:v>1845.0</c:v>
                </c:pt>
                <c:pt idx="18846">
                  <c:v>1845.099975585937</c:v>
                </c:pt>
                <c:pt idx="18847">
                  <c:v>1845.199951171875</c:v>
                </c:pt>
                <c:pt idx="18848">
                  <c:v>1845.299926757812</c:v>
                </c:pt>
                <c:pt idx="18849">
                  <c:v>1845.400024414062</c:v>
                </c:pt>
                <c:pt idx="18850">
                  <c:v>1845.5</c:v>
                </c:pt>
                <c:pt idx="18851">
                  <c:v>1845.599975585937</c:v>
                </c:pt>
                <c:pt idx="18852">
                  <c:v>1845.699951171875</c:v>
                </c:pt>
                <c:pt idx="18853">
                  <c:v>1845.799926757812</c:v>
                </c:pt>
                <c:pt idx="18854">
                  <c:v>1845.900024414062</c:v>
                </c:pt>
                <c:pt idx="18855">
                  <c:v>1846.0</c:v>
                </c:pt>
                <c:pt idx="18856">
                  <c:v>1846.099975585937</c:v>
                </c:pt>
                <c:pt idx="18857">
                  <c:v>1846.199951171875</c:v>
                </c:pt>
                <c:pt idx="18858">
                  <c:v>1846.299926757812</c:v>
                </c:pt>
                <c:pt idx="18859">
                  <c:v>1846.400024414062</c:v>
                </c:pt>
                <c:pt idx="18860">
                  <c:v>1846.5</c:v>
                </c:pt>
                <c:pt idx="18861">
                  <c:v>1846.599975585937</c:v>
                </c:pt>
                <c:pt idx="18862">
                  <c:v>1846.699951171875</c:v>
                </c:pt>
                <c:pt idx="18863">
                  <c:v>1846.799926757812</c:v>
                </c:pt>
                <c:pt idx="18864">
                  <c:v>1846.900024414062</c:v>
                </c:pt>
                <c:pt idx="18865">
                  <c:v>1847.0</c:v>
                </c:pt>
                <c:pt idx="18866">
                  <c:v>1847.099975585937</c:v>
                </c:pt>
                <c:pt idx="18867">
                  <c:v>1847.199951171875</c:v>
                </c:pt>
                <c:pt idx="18868">
                  <c:v>1847.299926757812</c:v>
                </c:pt>
                <c:pt idx="18869">
                  <c:v>1847.400024414062</c:v>
                </c:pt>
                <c:pt idx="18870">
                  <c:v>1847.5</c:v>
                </c:pt>
                <c:pt idx="18871">
                  <c:v>1847.599975585937</c:v>
                </c:pt>
                <c:pt idx="18872">
                  <c:v>1847.699951171875</c:v>
                </c:pt>
                <c:pt idx="18873">
                  <c:v>1847.799926757812</c:v>
                </c:pt>
                <c:pt idx="18874">
                  <c:v>1847.900024414062</c:v>
                </c:pt>
                <c:pt idx="18875">
                  <c:v>1848.0</c:v>
                </c:pt>
                <c:pt idx="18876">
                  <c:v>1848.099975585937</c:v>
                </c:pt>
                <c:pt idx="18877">
                  <c:v>1848.199951171875</c:v>
                </c:pt>
                <c:pt idx="18878">
                  <c:v>1848.299926757812</c:v>
                </c:pt>
                <c:pt idx="18879">
                  <c:v>1848.400024414062</c:v>
                </c:pt>
                <c:pt idx="18880">
                  <c:v>1848.5</c:v>
                </c:pt>
                <c:pt idx="18881">
                  <c:v>1848.599975585937</c:v>
                </c:pt>
                <c:pt idx="18882">
                  <c:v>1848.699951171875</c:v>
                </c:pt>
                <c:pt idx="18883">
                  <c:v>1848.799926757812</c:v>
                </c:pt>
                <c:pt idx="18884">
                  <c:v>1848.900024414062</c:v>
                </c:pt>
                <c:pt idx="18885">
                  <c:v>1849.0</c:v>
                </c:pt>
                <c:pt idx="18886">
                  <c:v>1849.099975585937</c:v>
                </c:pt>
                <c:pt idx="18887">
                  <c:v>1849.199951171875</c:v>
                </c:pt>
                <c:pt idx="18888">
                  <c:v>1849.299926757812</c:v>
                </c:pt>
                <c:pt idx="18889">
                  <c:v>1849.400024414062</c:v>
                </c:pt>
                <c:pt idx="18890">
                  <c:v>1849.5</c:v>
                </c:pt>
                <c:pt idx="18891">
                  <c:v>1849.599975585937</c:v>
                </c:pt>
                <c:pt idx="18892">
                  <c:v>1849.699951171875</c:v>
                </c:pt>
                <c:pt idx="18893">
                  <c:v>1849.799926757812</c:v>
                </c:pt>
                <c:pt idx="18894">
                  <c:v>1849.900024414062</c:v>
                </c:pt>
                <c:pt idx="18895">
                  <c:v>1850.0</c:v>
                </c:pt>
                <c:pt idx="18896">
                  <c:v>1850.099975585937</c:v>
                </c:pt>
                <c:pt idx="18897">
                  <c:v>1850.199951171875</c:v>
                </c:pt>
                <c:pt idx="18898">
                  <c:v>1850.299926757812</c:v>
                </c:pt>
                <c:pt idx="18899">
                  <c:v>1850.400024414062</c:v>
                </c:pt>
                <c:pt idx="18900">
                  <c:v>1850.5</c:v>
                </c:pt>
                <c:pt idx="18901">
                  <c:v>1850.599975585937</c:v>
                </c:pt>
                <c:pt idx="18902">
                  <c:v>1850.699951171875</c:v>
                </c:pt>
                <c:pt idx="18903">
                  <c:v>1850.799926757812</c:v>
                </c:pt>
                <c:pt idx="18904">
                  <c:v>1850.900024414062</c:v>
                </c:pt>
                <c:pt idx="18905">
                  <c:v>1851.0</c:v>
                </c:pt>
                <c:pt idx="18906">
                  <c:v>1851.099975585937</c:v>
                </c:pt>
                <c:pt idx="18907">
                  <c:v>1851.199951171875</c:v>
                </c:pt>
                <c:pt idx="18908">
                  <c:v>1851.299926757812</c:v>
                </c:pt>
                <c:pt idx="18909">
                  <c:v>1851.400024414062</c:v>
                </c:pt>
                <c:pt idx="18910">
                  <c:v>1851.5</c:v>
                </c:pt>
                <c:pt idx="18911">
                  <c:v>1851.599975585937</c:v>
                </c:pt>
                <c:pt idx="18912">
                  <c:v>1851.699951171875</c:v>
                </c:pt>
                <c:pt idx="18913">
                  <c:v>1851.799926757812</c:v>
                </c:pt>
                <c:pt idx="18914">
                  <c:v>1851.900024414062</c:v>
                </c:pt>
                <c:pt idx="18915">
                  <c:v>1852.0</c:v>
                </c:pt>
                <c:pt idx="18916">
                  <c:v>1852.099975585937</c:v>
                </c:pt>
                <c:pt idx="18917">
                  <c:v>1852.199951171875</c:v>
                </c:pt>
                <c:pt idx="18918">
                  <c:v>1852.299926757812</c:v>
                </c:pt>
                <c:pt idx="18919">
                  <c:v>1852.400024414062</c:v>
                </c:pt>
                <c:pt idx="18920">
                  <c:v>1852.5</c:v>
                </c:pt>
                <c:pt idx="18921">
                  <c:v>1852.599975585937</c:v>
                </c:pt>
                <c:pt idx="18922">
                  <c:v>1852.699951171875</c:v>
                </c:pt>
                <c:pt idx="18923">
                  <c:v>1852.799926757812</c:v>
                </c:pt>
                <c:pt idx="18924">
                  <c:v>1852.900024414062</c:v>
                </c:pt>
                <c:pt idx="18925">
                  <c:v>1853.0</c:v>
                </c:pt>
                <c:pt idx="18926">
                  <c:v>1853.099975585937</c:v>
                </c:pt>
                <c:pt idx="18927">
                  <c:v>1853.199951171875</c:v>
                </c:pt>
                <c:pt idx="18928">
                  <c:v>1853.299926757812</c:v>
                </c:pt>
                <c:pt idx="18929">
                  <c:v>1853.400024414062</c:v>
                </c:pt>
                <c:pt idx="18930">
                  <c:v>1853.5</c:v>
                </c:pt>
                <c:pt idx="18931">
                  <c:v>1853.599975585937</c:v>
                </c:pt>
                <c:pt idx="18932">
                  <c:v>1853.699951171875</c:v>
                </c:pt>
                <c:pt idx="18933">
                  <c:v>1853.799926757812</c:v>
                </c:pt>
                <c:pt idx="18934">
                  <c:v>1853.900024414062</c:v>
                </c:pt>
                <c:pt idx="18935">
                  <c:v>1854.0</c:v>
                </c:pt>
                <c:pt idx="18936">
                  <c:v>1854.099975585937</c:v>
                </c:pt>
                <c:pt idx="18937">
                  <c:v>1854.199951171875</c:v>
                </c:pt>
                <c:pt idx="18938">
                  <c:v>1854.299926757812</c:v>
                </c:pt>
                <c:pt idx="18939">
                  <c:v>1854.400024414062</c:v>
                </c:pt>
                <c:pt idx="18940">
                  <c:v>1854.5</c:v>
                </c:pt>
                <c:pt idx="18941">
                  <c:v>1854.599975585937</c:v>
                </c:pt>
                <c:pt idx="18942">
                  <c:v>1854.699951171875</c:v>
                </c:pt>
                <c:pt idx="18943">
                  <c:v>1854.799926757812</c:v>
                </c:pt>
                <c:pt idx="18944">
                  <c:v>1854.900024414062</c:v>
                </c:pt>
                <c:pt idx="18945">
                  <c:v>1855.0</c:v>
                </c:pt>
                <c:pt idx="18946">
                  <c:v>1855.099975585937</c:v>
                </c:pt>
                <c:pt idx="18947">
                  <c:v>1855.199951171875</c:v>
                </c:pt>
                <c:pt idx="18948">
                  <c:v>1855.299926757812</c:v>
                </c:pt>
                <c:pt idx="18949">
                  <c:v>1855.400024414062</c:v>
                </c:pt>
                <c:pt idx="18950">
                  <c:v>1855.5</c:v>
                </c:pt>
                <c:pt idx="18951">
                  <c:v>1855.599975585937</c:v>
                </c:pt>
                <c:pt idx="18952">
                  <c:v>1855.699951171875</c:v>
                </c:pt>
                <c:pt idx="18953">
                  <c:v>1855.799926757812</c:v>
                </c:pt>
                <c:pt idx="18954">
                  <c:v>1855.900024414062</c:v>
                </c:pt>
                <c:pt idx="18955">
                  <c:v>1856.0</c:v>
                </c:pt>
                <c:pt idx="18956">
                  <c:v>1856.099975585937</c:v>
                </c:pt>
                <c:pt idx="18957">
                  <c:v>1856.199951171875</c:v>
                </c:pt>
                <c:pt idx="18958">
                  <c:v>1856.299926757812</c:v>
                </c:pt>
                <c:pt idx="18959">
                  <c:v>1856.400024414062</c:v>
                </c:pt>
                <c:pt idx="18960">
                  <c:v>1856.5</c:v>
                </c:pt>
                <c:pt idx="18961">
                  <c:v>1856.599975585937</c:v>
                </c:pt>
                <c:pt idx="18962">
                  <c:v>1856.699951171875</c:v>
                </c:pt>
                <c:pt idx="18963">
                  <c:v>1856.799926757812</c:v>
                </c:pt>
                <c:pt idx="18964">
                  <c:v>1856.900024414062</c:v>
                </c:pt>
                <c:pt idx="18965">
                  <c:v>1857.0</c:v>
                </c:pt>
                <c:pt idx="18966">
                  <c:v>1857.099975585937</c:v>
                </c:pt>
                <c:pt idx="18967">
                  <c:v>1857.199951171875</c:v>
                </c:pt>
                <c:pt idx="18968">
                  <c:v>1857.299926757812</c:v>
                </c:pt>
                <c:pt idx="18969">
                  <c:v>1857.400024414062</c:v>
                </c:pt>
                <c:pt idx="18970">
                  <c:v>1857.5</c:v>
                </c:pt>
                <c:pt idx="18971">
                  <c:v>1857.599975585937</c:v>
                </c:pt>
                <c:pt idx="18972">
                  <c:v>1857.699951171875</c:v>
                </c:pt>
                <c:pt idx="18973">
                  <c:v>1857.799926757812</c:v>
                </c:pt>
                <c:pt idx="18974">
                  <c:v>1857.900024414062</c:v>
                </c:pt>
                <c:pt idx="18975">
                  <c:v>1858.0</c:v>
                </c:pt>
                <c:pt idx="18976">
                  <c:v>1858.099975585937</c:v>
                </c:pt>
                <c:pt idx="18977">
                  <c:v>1858.199951171875</c:v>
                </c:pt>
                <c:pt idx="18978">
                  <c:v>1858.299926757812</c:v>
                </c:pt>
                <c:pt idx="18979">
                  <c:v>1858.400024414062</c:v>
                </c:pt>
                <c:pt idx="18980">
                  <c:v>1858.5</c:v>
                </c:pt>
                <c:pt idx="18981">
                  <c:v>1858.599975585937</c:v>
                </c:pt>
                <c:pt idx="18982">
                  <c:v>1858.699951171875</c:v>
                </c:pt>
                <c:pt idx="18983">
                  <c:v>1858.799926757812</c:v>
                </c:pt>
                <c:pt idx="18984">
                  <c:v>1858.900024414062</c:v>
                </c:pt>
                <c:pt idx="18985">
                  <c:v>1859.0</c:v>
                </c:pt>
                <c:pt idx="18986">
                  <c:v>1859.099975585937</c:v>
                </c:pt>
                <c:pt idx="18987">
                  <c:v>1859.199951171875</c:v>
                </c:pt>
                <c:pt idx="18988">
                  <c:v>1859.299926757812</c:v>
                </c:pt>
                <c:pt idx="18989">
                  <c:v>1859.400024414062</c:v>
                </c:pt>
                <c:pt idx="18990">
                  <c:v>1859.5</c:v>
                </c:pt>
                <c:pt idx="18991">
                  <c:v>1859.599975585937</c:v>
                </c:pt>
                <c:pt idx="18992">
                  <c:v>1859.699951171875</c:v>
                </c:pt>
                <c:pt idx="18993">
                  <c:v>1859.799926757812</c:v>
                </c:pt>
                <c:pt idx="18994">
                  <c:v>1859.900024414062</c:v>
                </c:pt>
                <c:pt idx="18995">
                  <c:v>1860.0</c:v>
                </c:pt>
                <c:pt idx="18996">
                  <c:v>1860.099975585937</c:v>
                </c:pt>
                <c:pt idx="18997">
                  <c:v>1860.199951171875</c:v>
                </c:pt>
                <c:pt idx="18998">
                  <c:v>1860.299926757812</c:v>
                </c:pt>
                <c:pt idx="18999">
                  <c:v>1860.400024414062</c:v>
                </c:pt>
                <c:pt idx="19000">
                  <c:v>1860.5</c:v>
                </c:pt>
                <c:pt idx="19001">
                  <c:v>1860.599975585937</c:v>
                </c:pt>
                <c:pt idx="19002">
                  <c:v>1860.699951171875</c:v>
                </c:pt>
                <c:pt idx="19003">
                  <c:v>1860.799926757812</c:v>
                </c:pt>
                <c:pt idx="19004">
                  <c:v>1860.900024414062</c:v>
                </c:pt>
                <c:pt idx="19005">
                  <c:v>1861.0</c:v>
                </c:pt>
                <c:pt idx="19006">
                  <c:v>1861.099975585937</c:v>
                </c:pt>
                <c:pt idx="19007">
                  <c:v>1861.199951171875</c:v>
                </c:pt>
                <c:pt idx="19008">
                  <c:v>1861.299926757812</c:v>
                </c:pt>
                <c:pt idx="19009">
                  <c:v>1861.400024414062</c:v>
                </c:pt>
                <c:pt idx="19010">
                  <c:v>1861.5</c:v>
                </c:pt>
                <c:pt idx="19011">
                  <c:v>1861.599975585937</c:v>
                </c:pt>
                <c:pt idx="19012">
                  <c:v>1861.699951171875</c:v>
                </c:pt>
                <c:pt idx="19013">
                  <c:v>1861.799926757812</c:v>
                </c:pt>
                <c:pt idx="19014">
                  <c:v>1861.900024414062</c:v>
                </c:pt>
                <c:pt idx="19015">
                  <c:v>1862.0</c:v>
                </c:pt>
                <c:pt idx="19016">
                  <c:v>1862.099975585937</c:v>
                </c:pt>
                <c:pt idx="19017">
                  <c:v>1862.199951171875</c:v>
                </c:pt>
                <c:pt idx="19018">
                  <c:v>1862.299926757812</c:v>
                </c:pt>
                <c:pt idx="19019">
                  <c:v>1862.400024414062</c:v>
                </c:pt>
                <c:pt idx="19020">
                  <c:v>1862.5</c:v>
                </c:pt>
                <c:pt idx="19021">
                  <c:v>1862.599975585937</c:v>
                </c:pt>
                <c:pt idx="19022">
                  <c:v>1862.699951171875</c:v>
                </c:pt>
                <c:pt idx="19023">
                  <c:v>1862.799926757812</c:v>
                </c:pt>
                <c:pt idx="19024">
                  <c:v>1862.900024414062</c:v>
                </c:pt>
                <c:pt idx="19025">
                  <c:v>1863.0</c:v>
                </c:pt>
                <c:pt idx="19026">
                  <c:v>1863.099975585937</c:v>
                </c:pt>
                <c:pt idx="19027">
                  <c:v>1863.199951171875</c:v>
                </c:pt>
                <c:pt idx="19028">
                  <c:v>1863.299926757812</c:v>
                </c:pt>
                <c:pt idx="19029">
                  <c:v>1863.400024414062</c:v>
                </c:pt>
                <c:pt idx="19030">
                  <c:v>1863.5</c:v>
                </c:pt>
                <c:pt idx="19031">
                  <c:v>1863.599975585937</c:v>
                </c:pt>
                <c:pt idx="19032">
                  <c:v>1863.699951171875</c:v>
                </c:pt>
                <c:pt idx="19033">
                  <c:v>1863.799926757812</c:v>
                </c:pt>
                <c:pt idx="19034">
                  <c:v>1863.900024414062</c:v>
                </c:pt>
                <c:pt idx="19035">
                  <c:v>1864.0</c:v>
                </c:pt>
                <c:pt idx="19036">
                  <c:v>1864.099975585937</c:v>
                </c:pt>
                <c:pt idx="19037">
                  <c:v>1864.199951171875</c:v>
                </c:pt>
                <c:pt idx="19038">
                  <c:v>1864.299926757812</c:v>
                </c:pt>
                <c:pt idx="19039">
                  <c:v>1864.400024414062</c:v>
                </c:pt>
                <c:pt idx="19040">
                  <c:v>1864.5</c:v>
                </c:pt>
                <c:pt idx="19041">
                  <c:v>1864.599975585937</c:v>
                </c:pt>
                <c:pt idx="19042">
                  <c:v>1864.699951171875</c:v>
                </c:pt>
                <c:pt idx="19043">
                  <c:v>1864.799926757812</c:v>
                </c:pt>
                <c:pt idx="19044">
                  <c:v>1864.900024414062</c:v>
                </c:pt>
                <c:pt idx="19045">
                  <c:v>1865.0</c:v>
                </c:pt>
                <c:pt idx="19046">
                  <c:v>1865.099975585937</c:v>
                </c:pt>
                <c:pt idx="19047">
                  <c:v>1865.199951171875</c:v>
                </c:pt>
                <c:pt idx="19048">
                  <c:v>1865.299926757812</c:v>
                </c:pt>
                <c:pt idx="19049">
                  <c:v>1865.400024414062</c:v>
                </c:pt>
                <c:pt idx="19050">
                  <c:v>1865.5</c:v>
                </c:pt>
                <c:pt idx="19051">
                  <c:v>1865.599975585937</c:v>
                </c:pt>
                <c:pt idx="19052">
                  <c:v>1865.699951171875</c:v>
                </c:pt>
                <c:pt idx="19053">
                  <c:v>1865.799926757812</c:v>
                </c:pt>
                <c:pt idx="19054">
                  <c:v>1865.900024414062</c:v>
                </c:pt>
                <c:pt idx="19055">
                  <c:v>1866.0</c:v>
                </c:pt>
                <c:pt idx="19056">
                  <c:v>1866.099975585937</c:v>
                </c:pt>
                <c:pt idx="19057">
                  <c:v>1866.199951171875</c:v>
                </c:pt>
                <c:pt idx="19058">
                  <c:v>1866.299926757812</c:v>
                </c:pt>
                <c:pt idx="19059">
                  <c:v>1866.400024414062</c:v>
                </c:pt>
                <c:pt idx="19060">
                  <c:v>1866.5</c:v>
                </c:pt>
                <c:pt idx="19061">
                  <c:v>1866.599975585937</c:v>
                </c:pt>
                <c:pt idx="19062">
                  <c:v>1866.699951171875</c:v>
                </c:pt>
                <c:pt idx="19063">
                  <c:v>1866.799926757812</c:v>
                </c:pt>
                <c:pt idx="19064">
                  <c:v>1866.900024414062</c:v>
                </c:pt>
                <c:pt idx="19065">
                  <c:v>1867.0</c:v>
                </c:pt>
                <c:pt idx="19066">
                  <c:v>1867.099975585937</c:v>
                </c:pt>
                <c:pt idx="19067">
                  <c:v>1867.199951171875</c:v>
                </c:pt>
                <c:pt idx="19068">
                  <c:v>1867.299926757812</c:v>
                </c:pt>
                <c:pt idx="19069">
                  <c:v>1867.400024414062</c:v>
                </c:pt>
                <c:pt idx="19070">
                  <c:v>1867.5</c:v>
                </c:pt>
                <c:pt idx="19071">
                  <c:v>1867.599975585937</c:v>
                </c:pt>
                <c:pt idx="19072">
                  <c:v>1867.699951171875</c:v>
                </c:pt>
                <c:pt idx="19073">
                  <c:v>1867.799926757812</c:v>
                </c:pt>
                <c:pt idx="19074">
                  <c:v>1867.900024414062</c:v>
                </c:pt>
                <c:pt idx="19075">
                  <c:v>1868.0</c:v>
                </c:pt>
                <c:pt idx="19076">
                  <c:v>1868.099975585937</c:v>
                </c:pt>
                <c:pt idx="19077">
                  <c:v>1868.199951171875</c:v>
                </c:pt>
                <c:pt idx="19078">
                  <c:v>1868.299926757812</c:v>
                </c:pt>
                <c:pt idx="19079">
                  <c:v>1868.400024414062</c:v>
                </c:pt>
                <c:pt idx="19080">
                  <c:v>1868.5</c:v>
                </c:pt>
                <c:pt idx="19081">
                  <c:v>1868.599975585937</c:v>
                </c:pt>
                <c:pt idx="19082">
                  <c:v>1868.699951171875</c:v>
                </c:pt>
                <c:pt idx="19083">
                  <c:v>1868.799926757812</c:v>
                </c:pt>
                <c:pt idx="19084">
                  <c:v>1868.900024414062</c:v>
                </c:pt>
                <c:pt idx="19085">
                  <c:v>1869.0</c:v>
                </c:pt>
                <c:pt idx="19086">
                  <c:v>1869.099975585937</c:v>
                </c:pt>
                <c:pt idx="19087">
                  <c:v>1869.199951171875</c:v>
                </c:pt>
                <c:pt idx="19088">
                  <c:v>1869.299926757812</c:v>
                </c:pt>
                <c:pt idx="19089">
                  <c:v>1869.400024414062</c:v>
                </c:pt>
                <c:pt idx="19090">
                  <c:v>1869.5</c:v>
                </c:pt>
                <c:pt idx="19091">
                  <c:v>1869.599975585937</c:v>
                </c:pt>
                <c:pt idx="19092">
                  <c:v>1869.699951171875</c:v>
                </c:pt>
                <c:pt idx="19093">
                  <c:v>1869.799926757812</c:v>
                </c:pt>
                <c:pt idx="19094">
                  <c:v>1869.900024414062</c:v>
                </c:pt>
                <c:pt idx="19095">
                  <c:v>1870.0</c:v>
                </c:pt>
                <c:pt idx="19096">
                  <c:v>1870.099975585937</c:v>
                </c:pt>
                <c:pt idx="19097">
                  <c:v>1870.199951171875</c:v>
                </c:pt>
                <c:pt idx="19098">
                  <c:v>1870.299926757812</c:v>
                </c:pt>
                <c:pt idx="19099">
                  <c:v>1870.400024414062</c:v>
                </c:pt>
                <c:pt idx="19100">
                  <c:v>1870.5</c:v>
                </c:pt>
                <c:pt idx="19101">
                  <c:v>1870.599975585937</c:v>
                </c:pt>
                <c:pt idx="19102">
                  <c:v>1870.699951171875</c:v>
                </c:pt>
                <c:pt idx="19103">
                  <c:v>1870.799926757812</c:v>
                </c:pt>
                <c:pt idx="19104">
                  <c:v>1870.900024414062</c:v>
                </c:pt>
                <c:pt idx="19105">
                  <c:v>1871.0</c:v>
                </c:pt>
                <c:pt idx="19106">
                  <c:v>1871.099975585937</c:v>
                </c:pt>
                <c:pt idx="19107">
                  <c:v>1871.199951171875</c:v>
                </c:pt>
                <c:pt idx="19108">
                  <c:v>1871.299926757812</c:v>
                </c:pt>
                <c:pt idx="19109">
                  <c:v>1871.400024414062</c:v>
                </c:pt>
                <c:pt idx="19110">
                  <c:v>1871.5</c:v>
                </c:pt>
                <c:pt idx="19111">
                  <c:v>1871.599975585937</c:v>
                </c:pt>
                <c:pt idx="19112">
                  <c:v>1871.699951171875</c:v>
                </c:pt>
                <c:pt idx="19113">
                  <c:v>1871.799926757812</c:v>
                </c:pt>
                <c:pt idx="19114">
                  <c:v>1871.900024414062</c:v>
                </c:pt>
                <c:pt idx="19115">
                  <c:v>1872.0</c:v>
                </c:pt>
                <c:pt idx="19116">
                  <c:v>1872.099975585937</c:v>
                </c:pt>
                <c:pt idx="19117">
                  <c:v>1872.199951171875</c:v>
                </c:pt>
                <c:pt idx="19118">
                  <c:v>1872.299926757812</c:v>
                </c:pt>
                <c:pt idx="19119">
                  <c:v>1872.400024414062</c:v>
                </c:pt>
                <c:pt idx="19120">
                  <c:v>1872.5</c:v>
                </c:pt>
                <c:pt idx="19121">
                  <c:v>1872.599975585937</c:v>
                </c:pt>
                <c:pt idx="19122">
                  <c:v>1872.699951171875</c:v>
                </c:pt>
                <c:pt idx="19123">
                  <c:v>1872.799926757812</c:v>
                </c:pt>
                <c:pt idx="19124">
                  <c:v>1872.900024414062</c:v>
                </c:pt>
                <c:pt idx="19125">
                  <c:v>1873.0</c:v>
                </c:pt>
                <c:pt idx="19126">
                  <c:v>1873.099975585937</c:v>
                </c:pt>
                <c:pt idx="19127">
                  <c:v>1873.199951171875</c:v>
                </c:pt>
                <c:pt idx="19128">
                  <c:v>1873.299926757812</c:v>
                </c:pt>
                <c:pt idx="19129">
                  <c:v>1873.400024414062</c:v>
                </c:pt>
                <c:pt idx="19130">
                  <c:v>1873.5</c:v>
                </c:pt>
                <c:pt idx="19131">
                  <c:v>1873.599975585937</c:v>
                </c:pt>
                <c:pt idx="19132">
                  <c:v>1873.699951171875</c:v>
                </c:pt>
                <c:pt idx="19133">
                  <c:v>1873.799926757812</c:v>
                </c:pt>
                <c:pt idx="19134">
                  <c:v>1873.900024414062</c:v>
                </c:pt>
                <c:pt idx="19135">
                  <c:v>1874.0</c:v>
                </c:pt>
                <c:pt idx="19136">
                  <c:v>1874.099975585937</c:v>
                </c:pt>
                <c:pt idx="19137">
                  <c:v>1874.199951171875</c:v>
                </c:pt>
                <c:pt idx="19138">
                  <c:v>1874.299926757812</c:v>
                </c:pt>
                <c:pt idx="19139">
                  <c:v>1874.400024414062</c:v>
                </c:pt>
                <c:pt idx="19140">
                  <c:v>1874.5</c:v>
                </c:pt>
                <c:pt idx="19141">
                  <c:v>1874.599975585937</c:v>
                </c:pt>
                <c:pt idx="19142">
                  <c:v>1874.699951171875</c:v>
                </c:pt>
                <c:pt idx="19143">
                  <c:v>1874.799926757812</c:v>
                </c:pt>
                <c:pt idx="19144">
                  <c:v>1874.900024414062</c:v>
                </c:pt>
                <c:pt idx="19145">
                  <c:v>1875.0</c:v>
                </c:pt>
                <c:pt idx="19146">
                  <c:v>1875.099975585937</c:v>
                </c:pt>
                <c:pt idx="19147">
                  <c:v>1875.199951171875</c:v>
                </c:pt>
                <c:pt idx="19148">
                  <c:v>1875.299926757812</c:v>
                </c:pt>
                <c:pt idx="19149">
                  <c:v>1875.400024414062</c:v>
                </c:pt>
                <c:pt idx="19150">
                  <c:v>1875.5</c:v>
                </c:pt>
                <c:pt idx="19151">
                  <c:v>1875.599975585937</c:v>
                </c:pt>
                <c:pt idx="19152">
                  <c:v>1875.699951171875</c:v>
                </c:pt>
                <c:pt idx="19153">
                  <c:v>1875.799926757812</c:v>
                </c:pt>
                <c:pt idx="19154">
                  <c:v>1875.900024414062</c:v>
                </c:pt>
                <c:pt idx="19155">
                  <c:v>1876.0</c:v>
                </c:pt>
                <c:pt idx="19156">
                  <c:v>1876.099975585937</c:v>
                </c:pt>
                <c:pt idx="19157">
                  <c:v>1876.199951171875</c:v>
                </c:pt>
                <c:pt idx="19158">
                  <c:v>1876.299926757812</c:v>
                </c:pt>
                <c:pt idx="19159">
                  <c:v>1876.400024414062</c:v>
                </c:pt>
                <c:pt idx="19160">
                  <c:v>1876.5</c:v>
                </c:pt>
                <c:pt idx="19161">
                  <c:v>1876.599975585937</c:v>
                </c:pt>
                <c:pt idx="19162">
                  <c:v>1876.699951171875</c:v>
                </c:pt>
                <c:pt idx="19163">
                  <c:v>1876.799926757812</c:v>
                </c:pt>
                <c:pt idx="19164">
                  <c:v>1876.900024414062</c:v>
                </c:pt>
                <c:pt idx="19165">
                  <c:v>1877.0</c:v>
                </c:pt>
                <c:pt idx="19166">
                  <c:v>1877.099975585937</c:v>
                </c:pt>
                <c:pt idx="19167">
                  <c:v>1877.199951171875</c:v>
                </c:pt>
                <c:pt idx="19168">
                  <c:v>1877.299926757812</c:v>
                </c:pt>
                <c:pt idx="19169">
                  <c:v>1877.400024414062</c:v>
                </c:pt>
                <c:pt idx="19170">
                  <c:v>1877.5</c:v>
                </c:pt>
                <c:pt idx="19171">
                  <c:v>1877.599975585937</c:v>
                </c:pt>
                <c:pt idx="19172">
                  <c:v>1877.699951171875</c:v>
                </c:pt>
                <c:pt idx="19173">
                  <c:v>1877.799926757812</c:v>
                </c:pt>
                <c:pt idx="19174">
                  <c:v>1877.900024414062</c:v>
                </c:pt>
                <c:pt idx="19175">
                  <c:v>1878.0</c:v>
                </c:pt>
                <c:pt idx="19176">
                  <c:v>1878.099975585937</c:v>
                </c:pt>
                <c:pt idx="19177">
                  <c:v>1878.199951171875</c:v>
                </c:pt>
                <c:pt idx="19178">
                  <c:v>1878.299926757812</c:v>
                </c:pt>
                <c:pt idx="19179">
                  <c:v>1878.400024414062</c:v>
                </c:pt>
                <c:pt idx="19180">
                  <c:v>1878.5</c:v>
                </c:pt>
                <c:pt idx="19181">
                  <c:v>1878.599975585937</c:v>
                </c:pt>
                <c:pt idx="19182">
                  <c:v>1878.699951171875</c:v>
                </c:pt>
                <c:pt idx="19183">
                  <c:v>1878.799926757812</c:v>
                </c:pt>
                <c:pt idx="19184">
                  <c:v>1878.900024414062</c:v>
                </c:pt>
                <c:pt idx="19185">
                  <c:v>1879.0</c:v>
                </c:pt>
                <c:pt idx="19186">
                  <c:v>1879.099975585937</c:v>
                </c:pt>
                <c:pt idx="19187">
                  <c:v>1879.199951171875</c:v>
                </c:pt>
                <c:pt idx="19188">
                  <c:v>1879.299926757812</c:v>
                </c:pt>
                <c:pt idx="19189">
                  <c:v>1879.400024414062</c:v>
                </c:pt>
                <c:pt idx="19190">
                  <c:v>1879.5</c:v>
                </c:pt>
                <c:pt idx="19191">
                  <c:v>1879.599975585937</c:v>
                </c:pt>
                <c:pt idx="19192">
                  <c:v>1879.699951171875</c:v>
                </c:pt>
                <c:pt idx="19193">
                  <c:v>1879.799926757812</c:v>
                </c:pt>
                <c:pt idx="19194">
                  <c:v>1879.900024414062</c:v>
                </c:pt>
                <c:pt idx="19195">
                  <c:v>1880.0</c:v>
                </c:pt>
                <c:pt idx="19196">
                  <c:v>1880.099975585937</c:v>
                </c:pt>
                <c:pt idx="19197">
                  <c:v>1880.199951171875</c:v>
                </c:pt>
                <c:pt idx="19198">
                  <c:v>1880.299926757812</c:v>
                </c:pt>
                <c:pt idx="19199">
                  <c:v>1880.400024414062</c:v>
                </c:pt>
                <c:pt idx="19200">
                  <c:v>1880.5</c:v>
                </c:pt>
                <c:pt idx="19201">
                  <c:v>1880.599975585937</c:v>
                </c:pt>
                <c:pt idx="19202">
                  <c:v>1880.699951171875</c:v>
                </c:pt>
                <c:pt idx="19203">
                  <c:v>1880.799926757812</c:v>
                </c:pt>
                <c:pt idx="19204">
                  <c:v>1880.900024414062</c:v>
                </c:pt>
                <c:pt idx="19205">
                  <c:v>1881.0</c:v>
                </c:pt>
                <c:pt idx="19206">
                  <c:v>1881.099975585937</c:v>
                </c:pt>
                <c:pt idx="19207">
                  <c:v>1881.199951171875</c:v>
                </c:pt>
                <c:pt idx="19208">
                  <c:v>1881.299926757812</c:v>
                </c:pt>
                <c:pt idx="19209">
                  <c:v>1881.400024414062</c:v>
                </c:pt>
                <c:pt idx="19210">
                  <c:v>1881.5</c:v>
                </c:pt>
                <c:pt idx="19211">
                  <c:v>1881.599975585937</c:v>
                </c:pt>
                <c:pt idx="19212">
                  <c:v>1881.699951171875</c:v>
                </c:pt>
                <c:pt idx="19213">
                  <c:v>1881.799926757812</c:v>
                </c:pt>
                <c:pt idx="19214">
                  <c:v>1881.900024414062</c:v>
                </c:pt>
                <c:pt idx="19215">
                  <c:v>1882.0</c:v>
                </c:pt>
                <c:pt idx="19216">
                  <c:v>1882.099975585937</c:v>
                </c:pt>
                <c:pt idx="19217">
                  <c:v>1882.199951171875</c:v>
                </c:pt>
                <c:pt idx="19218">
                  <c:v>1882.299926757812</c:v>
                </c:pt>
                <c:pt idx="19219">
                  <c:v>1882.400024414062</c:v>
                </c:pt>
                <c:pt idx="19220">
                  <c:v>1882.5</c:v>
                </c:pt>
                <c:pt idx="19221">
                  <c:v>1882.599975585937</c:v>
                </c:pt>
                <c:pt idx="19222">
                  <c:v>1882.699951171875</c:v>
                </c:pt>
                <c:pt idx="19223">
                  <c:v>1882.799926757812</c:v>
                </c:pt>
                <c:pt idx="19224">
                  <c:v>1882.900024414062</c:v>
                </c:pt>
                <c:pt idx="19225">
                  <c:v>1883.0</c:v>
                </c:pt>
                <c:pt idx="19226">
                  <c:v>1883.099975585937</c:v>
                </c:pt>
                <c:pt idx="19227">
                  <c:v>1883.199951171875</c:v>
                </c:pt>
                <c:pt idx="19228">
                  <c:v>1883.299926757812</c:v>
                </c:pt>
                <c:pt idx="19229">
                  <c:v>1883.400024414062</c:v>
                </c:pt>
                <c:pt idx="19230">
                  <c:v>1883.5</c:v>
                </c:pt>
                <c:pt idx="19231">
                  <c:v>1883.599975585937</c:v>
                </c:pt>
                <c:pt idx="19232">
                  <c:v>1883.699951171875</c:v>
                </c:pt>
                <c:pt idx="19233">
                  <c:v>1883.799926757812</c:v>
                </c:pt>
                <c:pt idx="19234">
                  <c:v>1883.900024414062</c:v>
                </c:pt>
                <c:pt idx="19235">
                  <c:v>1884.0</c:v>
                </c:pt>
                <c:pt idx="19236">
                  <c:v>1884.099975585937</c:v>
                </c:pt>
                <c:pt idx="19237">
                  <c:v>1884.199951171875</c:v>
                </c:pt>
                <c:pt idx="19238">
                  <c:v>1884.299926757812</c:v>
                </c:pt>
                <c:pt idx="19239">
                  <c:v>1884.400024414062</c:v>
                </c:pt>
                <c:pt idx="19240">
                  <c:v>1884.5</c:v>
                </c:pt>
                <c:pt idx="19241">
                  <c:v>1884.599975585937</c:v>
                </c:pt>
                <c:pt idx="19242">
                  <c:v>1884.699951171875</c:v>
                </c:pt>
                <c:pt idx="19243">
                  <c:v>1884.799926757812</c:v>
                </c:pt>
                <c:pt idx="19244">
                  <c:v>1884.900024414062</c:v>
                </c:pt>
                <c:pt idx="19245">
                  <c:v>1885.0</c:v>
                </c:pt>
                <c:pt idx="19246">
                  <c:v>1885.099975585937</c:v>
                </c:pt>
                <c:pt idx="19247">
                  <c:v>1885.199951171875</c:v>
                </c:pt>
                <c:pt idx="19248">
                  <c:v>1885.299926757812</c:v>
                </c:pt>
                <c:pt idx="19249">
                  <c:v>1885.400024414062</c:v>
                </c:pt>
                <c:pt idx="19250">
                  <c:v>1885.5</c:v>
                </c:pt>
                <c:pt idx="19251">
                  <c:v>1885.599975585937</c:v>
                </c:pt>
                <c:pt idx="19252">
                  <c:v>1885.699951171875</c:v>
                </c:pt>
                <c:pt idx="19253">
                  <c:v>1885.799926757812</c:v>
                </c:pt>
                <c:pt idx="19254">
                  <c:v>1885.900024414062</c:v>
                </c:pt>
                <c:pt idx="19255">
                  <c:v>1886.0</c:v>
                </c:pt>
                <c:pt idx="19256">
                  <c:v>1886.099975585937</c:v>
                </c:pt>
                <c:pt idx="19257">
                  <c:v>1886.199951171875</c:v>
                </c:pt>
                <c:pt idx="19258">
                  <c:v>1886.299926757812</c:v>
                </c:pt>
                <c:pt idx="19259">
                  <c:v>1886.400024414062</c:v>
                </c:pt>
                <c:pt idx="19260">
                  <c:v>1886.5</c:v>
                </c:pt>
                <c:pt idx="19261">
                  <c:v>1886.599975585937</c:v>
                </c:pt>
                <c:pt idx="19262">
                  <c:v>1886.699951171875</c:v>
                </c:pt>
                <c:pt idx="19263">
                  <c:v>1886.799926757812</c:v>
                </c:pt>
                <c:pt idx="19264">
                  <c:v>1886.900024414062</c:v>
                </c:pt>
                <c:pt idx="19265">
                  <c:v>1887.0</c:v>
                </c:pt>
                <c:pt idx="19266">
                  <c:v>1887.099975585937</c:v>
                </c:pt>
                <c:pt idx="19267">
                  <c:v>1887.199951171875</c:v>
                </c:pt>
                <c:pt idx="19268">
                  <c:v>1887.299926757812</c:v>
                </c:pt>
                <c:pt idx="19269">
                  <c:v>1887.400024414062</c:v>
                </c:pt>
                <c:pt idx="19270">
                  <c:v>1887.5</c:v>
                </c:pt>
                <c:pt idx="19271">
                  <c:v>1887.599975585937</c:v>
                </c:pt>
                <c:pt idx="19272">
                  <c:v>1887.699951171875</c:v>
                </c:pt>
                <c:pt idx="19273">
                  <c:v>1887.799926757812</c:v>
                </c:pt>
                <c:pt idx="19274">
                  <c:v>1887.900024414062</c:v>
                </c:pt>
                <c:pt idx="19275">
                  <c:v>1888.0</c:v>
                </c:pt>
                <c:pt idx="19276">
                  <c:v>1888.099975585937</c:v>
                </c:pt>
                <c:pt idx="19277">
                  <c:v>1888.199951171875</c:v>
                </c:pt>
                <c:pt idx="19278">
                  <c:v>1888.299926757812</c:v>
                </c:pt>
                <c:pt idx="19279">
                  <c:v>1888.400024414062</c:v>
                </c:pt>
                <c:pt idx="19280">
                  <c:v>1888.5</c:v>
                </c:pt>
                <c:pt idx="19281">
                  <c:v>1888.599975585937</c:v>
                </c:pt>
                <c:pt idx="19282">
                  <c:v>1888.699951171875</c:v>
                </c:pt>
                <c:pt idx="19283">
                  <c:v>1888.799926757812</c:v>
                </c:pt>
                <c:pt idx="19284">
                  <c:v>1888.900024414062</c:v>
                </c:pt>
                <c:pt idx="19285">
                  <c:v>1889.0</c:v>
                </c:pt>
                <c:pt idx="19286">
                  <c:v>1889.099975585937</c:v>
                </c:pt>
                <c:pt idx="19287">
                  <c:v>1889.199951171875</c:v>
                </c:pt>
                <c:pt idx="19288">
                  <c:v>1889.299926757812</c:v>
                </c:pt>
                <c:pt idx="19289">
                  <c:v>1889.400024414062</c:v>
                </c:pt>
                <c:pt idx="19290">
                  <c:v>1889.5</c:v>
                </c:pt>
                <c:pt idx="19291">
                  <c:v>1889.599975585937</c:v>
                </c:pt>
                <c:pt idx="19292">
                  <c:v>1889.699951171875</c:v>
                </c:pt>
                <c:pt idx="19293">
                  <c:v>1889.799926757812</c:v>
                </c:pt>
                <c:pt idx="19294">
                  <c:v>1889.900024414062</c:v>
                </c:pt>
                <c:pt idx="19295">
                  <c:v>1890.0</c:v>
                </c:pt>
                <c:pt idx="19296">
                  <c:v>1890.099975585937</c:v>
                </c:pt>
                <c:pt idx="19297">
                  <c:v>1890.199951171875</c:v>
                </c:pt>
                <c:pt idx="19298">
                  <c:v>1890.299926757812</c:v>
                </c:pt>
                <c:pt idx="19299">
                  <c:v>1890.400024414062</c:v>
                </c:pt>
                <c:pt idx="19300">
                  <c:v>1890.5</c:v>
                </c:pt>
                <c:pt idx="19301">
                  <c:v>1890.599975585937</c:v>
                </c:pt>
                <c:pt idx="19302">
                  <c:v>1890.699951171875</c:v>
                </c:pt>
                <c:pt idx="19303">
                  <c:v>1890.799926757812</c:v>
                </c:pt>
                <c:pt idx="19304">
                  <c:v>1890.900024414062</c:v>
                </c:pt>
                <c:pt idx="19305">
                  <c:v>1891.0</c:v>
                </c:pt>
                <c:pt idx="19306">
                  <c:v>1891.099975585937</c:v>
                </c:pt>
                <c:pt idx="19307">
                  <c:v>1891.199951171875</c:v>
                </c:pt>
                <c:pt idx="19308">
                  <c:v>1891.299926757812</c:v>
                </c:pt>
                <c:pt idx="19309">
                  <c:v>1891.400024414062</c:v>
                </c:pt>
                <c:pt idx="19310">
                  <c:v>1891.5</c:v>
                </c:pt>
                <c:pt idx="19311">
                  <c:v>1891.599975585937</c:v>
                </c:pt>
                <c:pt idx="19312">
                  <c:v>1891.699951171875</c:v>
                </c:pt>
                <c:pt idx="19313">
                  <c:v>1891.799926757812</c:v>
                </c:pt>
                <c:pt idx="19314">
                  <c:v>1891.900024414062</c:v>
                </c:pt>
                <c:pt idx="19315">
                  <c:v>1892.0</c:v>
                </c:pt>
                <c:pt idx="19316">
                  <c:v>1892.099975585937</c:v>
                </c:pt>
                <c:pt idx="19317">
                  <c:v>1892.199951171875</c:v>
                </c:pt>
                <c:pt idx="19318">
                  <c:v>1892.299926757812</c:v>
                </c:pt>
                <c:pt idx="19319">
                  <c:v>1892.400024414062</c:v>
                </c:pt>
                <c:pt idx="19320">
                  <c:v>1892.5</c:v>
                </c:pt>
                <c:pt idx="19321">
                  <c:v>1892.599975585937</c:v>
                </c:pt>
                <c:pt idx="19322">
                  <c:v>1892.699951171875</c:v>
                </c:pt>
                <c:pt idx="19323">
                  <c:v>1892.799926757812</c:v>
                </c:pt>
                <c:pt idx="19324">
                  <c:v>1892.900024414062</c:v>
                </c:pt>
                <c:pt idx="19325">
                  <c:v>1893.0</c:v>
                </c:pt>
                <c:pt idx="19326">
                  <c:v>1893.099975585937</c:v>
                </c:pt>
                <c:pt idx="19327">
                  <c:v>1893.199951171875</c:v>
                </c:pt>
                <c:pt idx="19328">
                  <c:v>1893.299926757812</c:v>
                </c:pt>
                <c:pt idx="19329">
                  <c:v>1893.400024414062</c:v>
                </c:pt>
                <c:pt idx="19330">
                  <c:v>1893.5</c:v>
                </c:pt>
                <c:pt idx="19331">
                  <c:v>1893.599975585937</c:v>
                </c:pt>
                <c:pt idx="19332">
                  <c:v>1893.699951171875</c:v>
                </c:pt>
                <c:pt idx="19333">
                  <c:v>1893.799926757812</c:v>
                </c:pt>
                <c:pt idx="19334">
                  <c:v>1893.900024414062</c:v>
                </c:pt>
                <c:pt idx="19335">
                  <c:v>1894.0</c:v>
                </c:pt>
                <c:pt idx="19336">
                  <c:v>1894.099975585937</c:v>
                </c:pt>
                <c:pt idx="19337">
                  <c:v>1894.199951171875</c:v>
                </c:pt>
                <c:pt idx="19338">
                  <c:v>1894.299926757812</c:v>
                </c:pt>
                <c:pt idx="19339">
                  <c:v>1894.400024414062</c:v>
                </c:pt>
                <c:pt idx="19340">
                  <c:v>1894.5</c:v>
                </c:pt>
                <c:pt idx="19341">
                  <c:v>1894.599975585937</c:v>
                </c:pt>
                <c:pt idx="19342">
                  <c:v>1894.699951171875</c:v>
                </c:pt>
                <c:pt idx="19343">
                  <c:v>1894.799926757812</c:v>
                </c:pt>
                <c:pt idx="19344">
                  <c:v>1894.900024414062</c:v>
                </c:pt>
                <c:pt idx="19345">
                  <c:v>1895.0</c:v>
                </c:pt>
                <c:pt idx="19346">
                  <c:v>1895.099975585937</c:v>
                </c:pt>
                <c:pt idx="19347">
                  <c:v>1895.199951171875</c:v>
                </c:pt>
                <c:pt idx="19348">
                  <c:v>1895.299926757812</c:v>
                </c:pt>
                <c:pt idx="19349">
                  <c:v>1895.400024414062</c:v>
                </c:pt>
                <c:pt idx="19350">
                  <c:v>1895.5</c:v>
                </c:pt>
                <c:pt idx="19351">
                  <c:v>1895.599975585937</c:v>
                </c:pt>
                <c:pt idx="19352">
                  <c:v>1895.699951171875</c:v>
                </c:pt>
                <c:pt idx="19353">
                  <c:v>1895.799926757812</c:v>
                </c:pt>
                <c:pt idx="19354">
                  <c:v>1895.900024414062</c:v>
                </c:pt>
                <c:pt idx="19355">
                  <c:v>1896.0</c:v>
                </c:pt>
                <c:pt idx="19356">
                  <c:v>1896.099975585937</c:v>
                </c:pt>
                <c:pt idx="19357">
                  <c:v>1896.199951171875</c:v>
                </c:pt>
                <c:pt idx="19358">
                  <c:v>1896.299926757812</c:v>
                </c:pt>
                <c:pt idx="19359">
                  <c:v>1896.400024414062</c:v>
                </c:pt>
                <c:pt idx="19360">
                  <c:v>1896.5</c:v>
                </c:pt>
                <c:pt idx="19361">
                  <c:v>1896.599975585937</c:v>
                </c:pt>
                <c:pt idx="19362">
                  <c:v>1896.699951171875</c:v>
                </c:pt>
                <c:pt idx="19363">
                  <c:v>1896.799926757812</c:v>
                </c:pt>
                <c:pt idx="19364">
                  <c:v>1896.900024414062</c:v>
                </c:pt>
                <c:pt idx="19365">
                  <c:v>1897.0</c:v>
                </c:pt>
                <c:pt idx="19366">
                  <c:v>1897.099975585937</c:v>
                </c:pt>
                <c:pt idx="19367">
                  <c:v>1897.199951171875</c:v>
                </c:pt>
                <c:pt idx="19368">
                  <c:v>1897.299926757812</c:v>
                </c:pt>
                <c:pt idx="19369">
                  <c:v>1897.400024414062</c:v>
                </c:pt>
                <c:pt idx="19370">
                  <c:v>1897.5</c:v>
                </c:pt>
                <c:pt idx="19371">
                  <c:v>1897.599975585937</c:v>
                </c:pt>
                <c:pt idx="19372">
                  <c:v>1897.699951171875</c:v>
                </c:pt>
                <c:pt idx="19373">
                  <c:v>1897.799926757812</c:v>
                </c:pt>
                <c:pt idx="19374">
                  <c:v>1897.900024414062</c:v>
                </c:pt>
                <c:pt idx="19375">
                  <c:v>1898.0</c:v>
                </c:pt>
                <c:pt idx="19376">
                  <c:v>1898.099975585937</c:v>
                </c:pt>
                <c:pt idx="19377">
                  <c:v>1898.199951171875</c:v>
                </c:pt>
                <c:pt idx="19378">
                  <c:v>1898.299926757812</c:v>
                </c:pt>
                <c:pt idx="19379">
                  <c:v>1898.400024414062</c:v>
                </c:pt>
                <c:pt idx="19380">
                  <c:v>1898.5</c:v>
                </c:pt>
                <c:pt idx="19381">
                  <c:v>1898.599975585937</c:v>
                </c:pt>
                <c:pt idx="19382">
                  <c:v>1898.699951171875</c:v>
                </c:pt>
                <c:pt idx="19383">
                  <c:v>1898.799926757812</c:v>
                </c:pt>
                <c:pt idx="19384">
                  <c:v>1898.900024414062</c:v>
                </c:pt>
                <c:pt idx="19385">
                  <c:v>1899.0</c:v>
                </c:pt>
                <c:pt idx="19386">
                  <c:v>1899.099975585937</c:v>
                </c:pt>
                <c:pt idx="19387">
                  <c:v>1899.199951171875</c:v>
                </c:pt>
                <c:pt idx="19388">
                  <c:v>1899.299926757812</c:v>
                </c:pt>
                <c:pt idx="19389">
                  <c:v>1899.400024414062</c:v>
                </c:pt>
                <c:pt idx="19390">
                  <c:v>1899.5</c:v>
                </c:pt>
                <c:pt idx="19391">
                  <c:v>1899.599975585937</c:v>
                </c:pt>
                <c:pt idx="19392">
                  <c:v>1899.699951171875</c:v>
                </c:pt>
                <c:pt idx="19393">
                  <c:v>1899.799926757812</c:v>
                </c:pt>
                <c:pt idx="19394">
                  <c:v>1899.900024414062</c:v>
                </c:pt>
                <c:pt idx="19395">
                  <c:v>1900.0</c:v>
                </c:pt>
                <c:pt idx="19396">
                  <c:v>1900.099975585937</c:v>
                </c:pt>
                <c:pt idx="19397">
                  <c:v>1900.199951171875</c:v>
                </c:pt>
                <c:pt idx="19398">
                  <c:v>1900.299926757812</c:v>
                </c:pt>
                <c:pt idx="19399">
                  <c:v>1900.400024414062</c:v>
                </c:pt>
                <c:pt idx="19400">
                  <c:v>1900.5</c:v>
                </c:pt>
                <c:pt idx="19401">
                  <c:v>1900.599975585937</c:v>
                </c:pt>
                <c:pt idx="19402">
                  <c:v>1900.699951171875</c:v>
                </c:pt>
                <c:pt idx="19403">
                  <c:v>1900.799926757812</c:v>
                </c:pt>
                <c:pt idx="19404">
                  <c:v>1900.900024414062</c:v>
                </c:pt>
                <c:pt idx="19405">
                  <c:v>1901.0</c:v>
                </c:pt>
                <c:pt idx="19406">
                  <c:v>1901.099975585937</c:v>
                </c:pt>
                <c:pt idx="19407">
                  <c:v>1901.199951171875</c:v>
                </c:pt>
                <c:pt idx="19408">
                  <c:v>1901.299926757812</c:v>
                </c:pt>
                <c:pt idx="19409">
                  <c:v>1901.400024414062</c:v>
                </c:pt>
                <c:pt idx="19410">
                  <c:v>1901.5</c:v>
                </c:pt>
                <c:pt idx="19411">
                  <c:v>1901.599975585937</c:v>
                </c:pt>
                <c:pt idx="19412">
                  <c:v>1901.699951171875</c:v>
                </c:pt>
                <c:pt idx="19413">
                  <c:v>1901.799926757812</c:v>
                </c:pt>
                <c:pt idx="19414">
                  <c:v>1901.900024414062</c:v>
                </c:pt>
                <c:pt idx="19415">
                  <c:v>1902.0</c:v>
                </c:pt>
                <c:pt idx="19416">
                  <c:v>1902.099975585937</c:v>
                </c:pt>
                <c:pt idx="19417">
                  <c:v>1902.199951171875</c:v>
                </c:pt>
                <c:pt idx="19418">
                  <c:v>1902.299926757812</c:v>
                </c:pt>
                <c:pt idx="19419">
                  <c:v>1902.400024414062</c:v>
                </c:pt>
                <c:pt idx="19420">
                  <c:v>1902.5</c:v>
                </c:pt>
                <c:pt idx="19421">
                  <c:v>1902.599975585937</c:v>
                </c:pt>
                <c:pt idx="19422">
                  <c:v>1902.699951171875</c:v>
                </c:pt>
                <c:pt idx="19423">
                  <c:v>1902.799926757812</c:v>
                </c:pt>
                <c:pt idx="19424">
                  <c:v>1902.900024414062</c:v>
                </c:pt>
                <c:pt idx="19425">
                  <c:v>1903.0</c:v>
                </c:pt>
                <c:pt idx="19426">
                  <c:v>1903.099975585937</c:v>
                </c:pt>
                <c:pt idx="19427">
                  <c:v>1903.199951171875</c:v>
                </c:pt>
                <c:pt idx="19428">
                  <c:v>1903.299926757812</c:v>
                </c:pt>
                <c:pt idx="19429">
                  <c:v>1903.400024414062</c:v>
                </c:pt>
                <c:pt idx="19430">
                  <c:v>1903.5</c:v>
                </c:pt>
                <c:pt idx="19431">
                  <c:v>1903.599975585937</c:v>
                </c:pt>
                <c:pt idx="19432">
                  <c:v>1903.699951171875</c:v>
                </c:pt>
                <c:pt idx="19433">
                  <c:v>1903.799926757812</c:v>
                </c:pt>
                <c:pt idx="19434">
                  <c:v>1903.900024414062</c:v>
                </c:pt>
                <c:pt idx="19435">
                  <c:v>1904.0</c:v>
                </c:pt>
                <c:pt idx="19436">
                  <c:v>1904.099975585937</c:v>
                </c:pt>
                <c:pt idx="19437">
                  <c:v>1904.199951171875</c:v>
                </c:pt>
                <c:pt idx="19438">
                  <c:v>1904.299926757812</c:v>
                </c:pt>
                <c:pt idx="19439">
                  <c:v>1904.400024414062</c:v>
                </c:pt>
                <c:pt idx="19440">
                  <c:v>1904.5</c:v>
                </c:pt>
                <c:pt idx="19441">
                  <c:v>1904.599975585937</c:v>
                </c:pt>
                <c:pt idx="19442">
                  <c:v>1904.699951171875</c:v>
                </c:pt>
                <c:pt idx="19443">
                  <c:v>1904.799926757812</c:v>
                </c:pt>
                <c:pt idx="19444">
                  <c:v>1904.900024414062</c:v>
                </c:pt>
                <c:pt idx="19445">
                  <c:v>1905.0</c:v>
                </c:pt>
                <c:pt idx="19446">
                  <c:v>1905.099975585937</c:v>
                </c:pt>
                <c:pt idx="19447">
                  <c:v>1905.199951171875</c:v>
                </c:pt>
                <c:pt idx="19448">
                  <c:v>1905.299926757812</c:v>
                </c:pt>
                <c:pt idx="19449">
                  <c:v>1905.400024414062</c:v>
                </c:pt>
                <c:pt idx="19450">
                  <c:v>1905.5</c:v>
                </c:pt>
                <c:pt idx="19451">
                  <c:v>1905.599975585937</c:v>
                </c:pt>
                <c:pt idx="19452">
                  <c:v>1905.699951171875</c:v>
                </c:pt>
                <c:pt idx="19453">
                  <c:v>1905.799926757812</c:v>
                </c:pt>
                <c:pt idx="19454">
                  <c:v>1905.900024414062</c:v>
                </c:pt>
                <c:pt idx="19455">
                  <c:v>1906.0</c:v>
                </c:pt>
                <c:pt idx="19456">
                  <c:v>1906.099975585937</c:v>
                </c:pt>
                <c:pt idx="19457">
                  <c:v>1906.199951171875</c:v>
                </c:pt>
                <c:pt idx="19458">
                  <c:v>1906.299926757812</c:v>
                </c:pt>
                <c:pt idx="19459">
                  <c:v>1906.400024414062</c:v>
                </c:pt>
                <c:pt idx="19460">
                  <c:v>1906.5</c:v>
                </c:pt>
                <c:pt idx="19461">
                  <c:v>1906.599975585937</c:v>
                </c:pt>
                <c:pt idx="19462">
                  <c:v>1906.699951171875</c:v>
                </c:pt>
                <c:pt idx="19463">
                  <c:v>1906.799926757812</c:v>
                </c:pt>
                <c:pt idx="19464">
                  <c:v>1906.900024414062</c:v>
                </c:pt>
                <c:pt idx="19465">
                  <c:v>1907.0</c:v>
                </c:pt>
                <c:pt idx="19466">
                  <c:v>1907.099975585937</c:v>
                </c:pt>
                <c:pt idx="19467">
                  <c:v>1907.199951171875</c:v>
                </c:pt>
                <c:pt idx="19468">
                  <c:v>1907.299926757812</c:v>
                </c:pt>
                <c:pt idx="19469">
                  <c:v>1907.400024414062</c:v>
                </c:pt>
                <c:pt idx="19470">
                  <c:v>1907.5</c:v>
                </c:pt>
                <c:pt idx="19471">
                  <c:v>1907.599975585937</c:v>
                </c:pt>
                <c:pt idx="19472">
                  <c:v>1907.699951171875</c:v>
                </c:pt>
                <c:pt idx="19473">
                  <c:v>1907.799926757812</c:v>
                </c:pt>
                <c:pt idx="19474">
                  <c:v>1907.900024414062</c:v>
                </c:pt>
                <c:pt idx="19475">
                  <c:v>1908.0</c:v>
                </c:pt>
                <c:pt idx="19476">
                  <c:v>1908.099975585937</c:v>
                </c:pt>
                <c:pt idx="19477">
                  <c:v>1908.199951171875</c:v>
                </c:pt>
                <c:pt idx="19478">
                  <c:v>1908.299926757812</c:v>
                </c:pt>
                <c:pt idx="19479">
                  <c:v>1908.400024414062</c:v>
                </c:pt>
                <c:pt idx="19480">
                  <c:v>1908.5</c:v>
                </c:pt>
                <c:pt idx="19481">
                  <c:v>1908.599975585937</c:v>
                </c:pt>
                <c:pt idx="19482">
                  <c:v>1908.699951171875</c:v>
                </c:pt>
                <c:pt idx="19483">
                  <c:v>1908.799926757812</c:v>
                </c:pt>
                <c:pt idx="19484">
                  <c:v>1908.900024414062</c:v>
                </c:pt>
                <c:pt idx="19485">
                  <c:v>1909.0</c:v>
                </c:pt>
                <c:pt idx="19486">
                  <c:v>1909.099975585937</c:v>
                </c:pt>
                <c:pt idx="19487">
                  <c:v>1909.199951171875</c:v>
                </c:pt>
                <c:pt idx="19488">
                  <c:v>1909.299926757812</c:v>
                </c:pt>
                <c:pt idx="19489">
                  <c:v>1909.400024414062</c:v>
                </c:pt>
                <c:pt idx="19490">
                  <c:v>1909.5</c:v>
                </c:pt>
                <c:pt idx="19491">
                  <c:v>1909.599975585937</c:v>
                </c:pt>
                <c:pt idx="19492">
                  <c:v>1909.699951171875</c:v>
                </c:pt>
                <c:pt idx="19493">
                  <c:v>1909.799926757812</c:v>
                </c:pt>
                <c:pt idx="19494">
                  <c:v>1909.900024414062</c:v>
                </c:pt>
                <c:pt idx="19495">
                  <c:v>1910.0</c:v>
                </c:pt>
                <c:pt idx="19496">
                  <c:v>1910.099975585937</c:v>
                </c:pt>
                <c:pt idx="19497">
                  <c:v>1910.199951171875</c:v>
                </c:pt>
                <c:pt idx="19498">
                  <c:v>1910.299926757812</c:v>
                </c:pt>
                <c:pt idx="19499">
                  <c:v>1910.400024414062</c:v>
                </c:pt>
                <c:pt idx="19500">
                  <c:v>1910.5</c:v>
                </c:pt>
                <c:pt idx="19501">
                  <c:v>1910.599975585937</c:v>
                </c:pt>
                <c:pt idx="19502">
                  <c:v>1910.699951171875</c:v>
                </c:pt>
                <c:pt idx="19503">
                  <c:v>1910.799926757812</c:v>
                </c:pt>
                <c:pt idx="19504">
                  <c:v>1910.900024414062</c:v>
                </c:pt>
                <c:pt idx="19505">
                  <c:v>1911.0</c:v>
                </c:pt>
                <c:pt idx="19506">
                  <c:v>1911.099975585937</c:v>
                </c:pt>
                <c:pt idx="19507">
                  <c:v>1911.199951171875</c:v>
                </c:pt>
                <c:pt idx="19508">
                  <c:v>1911.299926757812</c:v>
                </c:pt>
                <c:pt idx="19509">
                  <c:v>1911.400024414062</c:v>
                </c:pt>
                <c:pt idx="19510">
                  <c:v>1911.5</c:v>
                </c:pt>
                <c:pt idx="19511">
                  <c:v>1911.599975585937</c:v>
                </c:pt>
                <c:pt idx="19512">
                  <c:v>1911.699951171875</c:v>
                </c:pt>
                <c:pt idx="19513">
                  <c:v>1911.799926757812</c:v>
                </c:pt>
                <c:pt idx="19514">
                  <c:v>1911.900024414062</c:v>
                </c:pt>
                <c:pt idx="19515">
                  <c:v>1912.0</c:v>
                </c:pt>
                <c:pt idx="19516">
                  <c:v>1912.099975585937</c:v>
                </c:pt>
                <c:pt idx="19517">
                  <c:v>1912.199951171875</c:v>
                </c:pt>
                <c:pt idx="19518">
                  <c:v>1912.299926757812</c:v>
                </c:pt>
                <c:pt idx="19519">
                  <c:v>1912.400024414062</c:v>
                </c:pt>
                <c:pt idx="19520">
                  <c:v>1912.5</c:v>
                </c:pt>
                <c:pt idx="19521">
                  <c:v>1912.599975585937</c:v>
                </c:pt>
                <c:pt idx="19522">
                  <c:v>1912.699951171875</c:v>
                </c:pt>
                <c:pt idx="19523">
                  <c:v>1912.799926757812</c:v>
                </c:pt>
                <c:pt idx="19524">
                  <c:v>1912.900024414062</c:v>
                </c:pt>
                <c:pt idx="19525">
                  <c:v>1913.0</c:v>
                </c:pt>
                <c:pt idx="19526">
                  <c:v>1913.099975585937</c:v>
                </c:pt>
                <c:pt idx="19527">
                  <c:v>1913.199951171875</c:v>
                </c:pt>
                <c:pt idx="19528">
                  <c:v>1913.299926757812</c:v>
                </c:pt>
                <c:pt idx="19529">
                  <c:v>1913.400024414062</c:v>
                </c:pt>
                <c:pt idx="19530">
                  <c:v>1913.5</c:v>
                </c:pt>
                <c:pt idx="19531">
                  <c:v>1913.599975585937</c:v>
                </c:pt>
                <c:pt idx="19532">
                  <c:v>1913.699951171875</c:v>
                </c:pt>
                <c:pt idx="19533">
                  <c:v>1913.799926757812</c:v>
                </c:pt>
                <c:pt idx="19534">
                  <c:v>1913.900024414062</c:v>
                </c:pt>
                <c:pt idx="19535">
                  <c:v>1914.0</c:v>
                </c:pt>
                <c:pt idx="19536">
                  <c:v>1914.099975585937</c:v>
                </c:pt>
                <c:pt idx="19537">
                  <c:v>1914.199951171875</c:v>
                </c:pt>
                <c:pt idx="19538">
                  <c:v>1914.299926757812</c:v>
                </c:pt>
                <c:pt idx="19539">
                  <c:v>1914.400024414062</c:v>
                </c:pt>
                <c:pt idx="19540">
                  <c:v>1914.5</c:v>
                </c:pt>
                <c:pt idx="19541">
                  <c:v>1914.599975585937</c:v>
                </c:pt>
                <c:pt idx="19542">
                  <c:v>1914.699951171875</c:v>
                </c:pt>
                <c:pt idx="19543">
                  <c:v>1914.799926757812</c:v>
                </c:pt>
                <c:pt idx="19544">
                  <c:v>1914.900024414062</c:v>
                </c:pt>
                <c:pt idx="19545">
                  <c:v>1915.0</c:v>
                </c:pt>
                <c:pt idx="19546">
                  <c:v>1915.099975585937</c:v>
                </c:pt>
                <c:pt idx="19547">
                  <c:v>1915.199951171875</c:v>
                </c:pt>
                <c:pt idx="19548">
                  <c:v>1915.299926757812</c:v>
                </c:pt>
                <c:pt idx="19549">
                  <c:v>1915.400024414062</c:v>
                </c:pt>
                <c:pt idx="19550">
                  <c:v>1915.5</c:v>
                </c:pt>
                <c:pt idx="19551">
                  <c:v>1915.599975585937</c:v>
                </c:pt>
                <c:pt idx="19552">
                  <c:v>1915.699951171875</c:v>
                </c:pt>
                <c:pt idx="19553">
                  <c:v>1915.799926757812</c:v>
                </c:pt>
                <c:pt idx="19554">
                  <c:v>1915.900024414062</c:v>
                </c:pt>
                <c:pt idx="19555">
                  <c:v>1916.0</c:v>
                </c:pt>
                <c:pt idx="19556">
                  <c:v>1916.099975585937</c:v>
                </c:pt>
                <c:pt idx="19557">
                  <c:v>1916.199951171875</c:v>
                </c:pt>
                <c:pt idx="19558">
                  <c:v>1916.299926757812</c:v>
                </c:pt>
                <c:pt idx="19559">
                  <c:v>1916.400024414062</c:v>
                </c:pt>
                <c:pt idx="19560">
                  <c:v>1916.5</c:v>
                </c:pt>
                <c:pt idx="19561">
                  <c:v>1916.599975585937</c:v>
                </c:pt>
                <c:pt idx="19562">
                  <c:v>1916.699951171875</c:v>
                </c:pt>
                <c:pt idx="19563">
                  <c:v>1916.799926757812</c:v>
                </c:pt>
                <c:pt idx="19564">
                  <c:v>1916.900024414062</c:v>
                </c:pt>
                <c:pt idx="19565">
                  <c:v>1917.0</c:v>
                </c:pt>
                <c:pt idx="19566">
                  <c:v>1917.099975585937</c:v>
                </c:pt>
                <c:pt idx="19567">
                  <c:v>1917.199951171875</c:v>
                </c:pt>
                <c:pt idx="19568">
                  <c:v>1917.299926757812</c:v>
                </c:pt>
                <c:pt idx="19569">
                  <c:v>1917.400024414062</c:v>
                </c:pt>
                <c:pt idx="19570">
                  <c:v>1917.5</c:v>
                </c:pt>
                <c:pt idx="19571">
                  <c:v>1917.599975585937</c:v>
                </c:pt>
                <c:pt idx="19572">
                  <c:v>1917.699951171875</c:v>
                </c:pt>
                <c:pt idx="19573">
                  <c:v>1917.799926757812</c:v>
                </c:pt>
                <c:pt idx="19574">
                  <c:v>1917.900024414062</c:v>
                </c:pt>
                <c:pt idx="19575">
                  <c:v>1918.0</c:v>
                </c:pt>
                <c:pt idx="19576">
                  <c:v>1918.099975585937</c:v>
                </c:pt>
                <c:pt idx="19577">
                  <c:v>1918.199951171875</c:v>
                </c:pt>
                <c:pt idx="19578">
                  <c:v>1918.299926757812</c:v>
                </c:pt>
                <c:pt idx="19579">
                  <c:v>1918.400024414062</c:v>
                </c:pt>
                <c:pt idx="19580">
                  <c:v>1918.5</c:v>
                </c:pt>
                <c:pt idx="19581">
                  <c:v>1918.599975585937</c:v>
                </c:pt>
                <c:pt idx="19582">
                  <c:v>1918.699951171875</c:v>
                </c:pt>
                <c:pt idx="19583">
                  <c:v>1918.799926757812</c:v>
                </c:pt>
                <c:pt idx="19584">
                  <c:v>1918.900024414062</c:v>
                </c:pt>
                <c:pt idx="19585">
                  <c:v>1919.0</c:v>
                </c:pt>
                <c:pt idx="19586">
                  <c:v>1919.099975585937</c:v>
                </c:pt>
                <c:pt idx="19587">
                  <c:v>1919.199951171875</c:v>
                </c:pt>
                <c:pt idx="19588">
                  <c:v>1919.299926757812</c:v>
                </c:pt>
                <c:pt idx="19589">
                  <c:v>1919.400024414062</c:v>
                </c:pt>
                <c:pt idx="19590">
                  <c:v>1919.5</c:v>
                </c:pt>
                <c:pt idx="19591">
                  <c:v>1919.599975585937</c:v>
                </c:pt>
                <c:pt idx="19592">
                  <c:v>1919.699951171875</c:v>
                </c:pt>
                <c:pt idx="19593">
                  <c:v>1919.799926757812</c:v>
                </c:pt>
                <c:pt idx="19594">
                  <c:v>1919.900024414062</c:v>
                </c:pt>
                <c:pt idx="19595">
                  <c:v>1920.0</c:v>
                </c:pt>
                <c:pt idx="19596">
                  <c:v>1920.099975585937</c:v>
                </c:pt>
                <c:pt idx="19597">
                  <c:v>1920.199951171875</c:v>
                </c:pt>
                <c:pt idx="19598">
                  <c:v>1920.299926757812</c:v>
                </c:pt>
                <c:pt idx="19599">
                  <c:v>1920.400024414062</c:v>
                </c:pt>
                <c:pt idx="19600">
                  <c:v>1920.5</c:v>
                </c:pt>
                <c:pt idx="19601">
                  <c:v>1920.599975585937</c:v>
                </c:pt>
                <c:pt idx="19602">
                  <c:v>1920.699951171875</c:v>
                </c:pt>
                <c:pt idx="19603">
                  <c:v>1920.799926757812</c:v>
                </c:pt>
                <c:pt idx="19604">
                  <c:v>1920.900024414062</c:v>
                </c:pt>
                <c:pt idx="19605">
                  <c:v>1921.0</c:v>
                </c:pt>
                <c:pt idx="19606">
                  <c:v>1921.099975585937</c:v>
                </c:pt>
                <c:pt idx="19607">
                  <c:v>1921.199951171875</c:v>
                </c:pt>
                <c:pt idx="19608">
                  <c:v>1921.299926757812</c:v>
                </c:pt>
                <c:pt idx="19609">
                  <c:v>1921.400024414062</c:v>
                </c:pt>
                <c:pt idx="19610">
                  <c:v>1921.5</c:v>
                </c:pt>
                <c:pt idx="19611">
                  <c:v>1921.599975585937</c:v>
                </c:pt>
                <c:pt idx="19612">
                  <c:v>1921.699951171875</c:v>
                </c:pt>
                <c:pt idx="19613">
                  <c:v>1921.799926757812</c:v>
                </c:pt>
                <c:pt idx="19614">
                  <c:v>1921.900024414062</c:v>
                </c:pt>
                <c:pt idx="19615">
                  <c:v>1922.0</c:v>
                </c:pt>
                <c:pt idx="19616">
                  <c:v>1922.099975585937</c:v>
                </c:pt>
                <c:pt idx="19617">
                  <c:v>1922.199951171875</c:v>
                </c:pt>
                <c:pt idx="19618">
                  <c:v>1922.299926757812</c:v>
                </c:pt>
                <c:pt idx="19619">
                  <c:v>1922.400024414062</c:v>
                </c:pt>
                <c:pt idx="19620">
                  <c:v>1922.5</c:v>
                </c:pt>
                <c:pt idx="19621">
                  <c:v>1922.599975585937</c:v>
                </c:pt>
                <c:pt idx="19622">
                  <c:v>1922.699951171875</c:v>
                </c:pt>
                <c:pt idx="19623">
                  <c:v>1922.799926757812</c:v>
                </c:pt>
                <c:pt idx="19624">
                  <c:v>1922.900024414062</c:v>
                </c:pt>
                <c:pt idx="19625">
                  <c:v>1923.0</c:v>
                </c:pt>
                <c:pt idx="19626">
                  <c:v>1923.099975585937</c:v>
                </c:pt>
                <c:pt idx="19627">
                  <c:v>1923.199951171875</c:v>
                </c:pt>
                <c:pt idx="19628">
                  <c:v>1923.299926757812</c:v>
                </c:pt>
                <c:pt idx="19629">
                  <c:v>1923.400024414062</c:v>
                </c:pt>
                <c:pt idx="19630">
                  <c:v>1923.5</c:v>
                </c:pt>
                <c:pt idx="19631">
                  <c:v>1923.599975585937</c:v>
                </c:pt>
                <c:pt idx="19632">
                  <c:v>1923.699951171875</c:v>
                </c:pt>
                <c:pt idx="19633">
                  <c:v>1923.799926757812</c:v>
                </c:pt>
                <c:pt idx="19634">
                  <c:v>1923.900024414062</c:v>
                </c:pt>
                <c:pt idx="19635">
                  <c:v>1924.0</c:v>
                </c:pt>
                <c:pt idx="19636">
                  <c:v>1924.099975585937</c:v>
                </c:pt>
                <c:pt idx="19637">
                  <c:v>1924.199951171875</c:v>
                </c:pt>
                <c:pt idx="19638">
                  <c:v>1924.299926757812</c:v>
                </c:pt>
                <c:pt idx="19639">
                  <c:v>1924.400024414062</c:v>
                </c:pt>
                <c:pt idx="19640">
                  <c:v>1924.5</c:v>
                </c:pt>
                <c:pt idx="19641">
                  <c:v>1924.599975585937</c:v>
                </c:pt>
                <c:pt idx="19642">
                  <c:v>1924.699951171875</c:v>
                </c:pt>
                <c:pt idx="19643">
                  <c:v>1924.799926757812</c:v>
                </c:pt>
                <c:pt idx="19644">
                  <c:v>1924.900024414062</c:v>
                </c:pt>
                <c:pt idx="19645">
                  <c:v>1925.0</c:v>
                </c:pt>
                <c:pt idx="19646">
                  <c:v>1925.099975585937</c:v>
                </c:pt>
                <c:pt idx="19647">
                  <c:v>1925.199951171875</c:v>
                </c:pt>
                <c:pt idx="19648">
                  <c:v>1925.299926757812</c:v>
                </c:pt>
                <c:pt idx="19649">
                  <c:v>1925.400024414062</c:v>
                </c:pt>
                <c:pt idx="19650">
                  <c:v>1925.5</c:v>
                </c:pt>
                <c:pt idx="19651">
                  <c:v>1925.599975585937</c:v>
                </c:pt>
                <c:pt idx="19652">
                  <c:v>1925.699951171875</c:v>
                </c:pt>
                <c:pt idx="19653">
                  <c:v>1925.799926757812</c:v>
                </c:pt>
                <c:pt idx="19654">
                  <c:v>1925.900024414062</c:v>
                </c:pt>
                <c:pt idx="19655">
                  <c:v>1926.0</c:v>
                </c:pt>
                <c:pt idx="19656">
                  <c:v>1926.099975585937</c:v>
                </c:pt>
                <c:pt idx="19657">
                  <c:v>1926.199951171875</c:v>
                </c:pt>
                <c:pt idx="19658">
                  <c:v>1926.299926757812</c:v>
                </c:pt>
                <c:pt idx="19659">
                  <c:v>1926.400024414062</c:v>
                </c:pt>
                <c:pt idx="19660">
                  <c:v>1926.5</c:v>
                </c:pt>
                <c:pt idx="19661">
                  <c:v>1926.599975585937</c:v>
                </c:pt>
                <c:pt idx="19662">
                  <c:v>1926.699951171875</c:v>
                </c:pt>
                <c:pt idx="19663">
                  <c:v>1926.799926757812</c:v>
                </c:pt>
                <c:pt idx="19664">
                  <c:v>1926.900024414062</c:v>
                </c:pt>
                <c:pt idx="19665">
                  <c:v>1927.0</c:v>
                </c:pt>
                <c:pt idx="19666">
                  <c:v>1927.099975585937</c:v>
                </c:pt>
                <c:pt idx="19667">
                  <c:v>1927.199951171875</c:v>
                </c:pt>
                <c:pt idx="19668">
                  <c:v>1927.299926757812</c:v>
                </c:pt>
                <c:pt idx="19669">
                  <c:v>1927.400024414062</c:v>
                </c:pt>
                <c:pt idx="19670">
                  <c:v>1927.5</c:v>
                </c:pt>
                <c:pt idx="19671">
                  <c:v>1927.599975585937</c:v>
                </c:pt>
                <c:pt idx="19672">
                  <c:v>1927.699951171875</c:v>
                </c:pt>
                <c:pt idx="19673">
                  <c:v>1927.799926757812</c:v>
                </c:pt>
                <c:pt idx="19674">
                  <c:v>1927.900024414062</c:v>
                </c:pt>
                <c:pt idx="19675">
                  <c:v>1928.0</c:v>
                </c:pt>
                <c:pt idx="19676">
                  <c:v>1928.099975585937</c:v>
                </c:pt>
                <c:pt idx="19677">
                  <c:v>1928.199951171875</c:v>
                </c:pt>
                <c:pt idx="19678">
                  <c:v>1928.299926757812</c:v>
                </c:pt>
                <c:pt idx="19679">
                  <c:v>1928.400024414062</c:v>
                </c:pt>
                <c:pt idx="19680">
                  <c:v>1928.5</c:v>
                </c:pt>
                <c:pt idx="19681">
                  <c:v>1928.599975585937</c:v>
                </c:pt>
                <c:pt idx="19682">
                  <c:v>1928.699951171875</c:v>
                </c:pt>
                <c:pt idx="19683">
                  <c:v>1928.799926757812</c:v>
                </c:pt>
                <c:pt idx="19684">
                  <c:v>1928.900024414062</c:v>
                </c:pt>
                <c:pt idx="19685">
                  <c:v>1929.0</c:v>
                </c:pt>
                <c:pt idx="19686">
                  <c:v>1929.099975585937</c:v>
                </c:pt>
                <c:pt idx="19687">
                  <c:v>1929.199951171875</c:v>
                </c:pt>
                <c:pt idx="19688">
                  <c:v>1929.299926757812</c:v>
                </c:pt>
                <c:pt idx="19689">
                  <c:v>1929.400024414062</c:v>
                </c:pt>
                <c:pt idx="19690">
                  <c:v>1929.5</c:v>
                </c:pt>
                <c:pt idx="19691">
                  <c:v>1929.599975585937</c:v>
                </c:pt>
                <c:pt idx="19692">
                  <c:v>1929.699951171875</c:v>
                </c:pt>
                <c:pt idx="19693">
                  <c:v>1929.799926757812</c:v>
                </c:pt>
                <c:pt idx="19694">
                  <c:v>1929.900024414062</c:v>
                </c:pt>
                <c:pt idx="19695">
                  <c:v>1930.0</c:v>
                </c:pt>
                <c:pt idx="19696">
                  <c:v>1930.099975585937</c:v>
                </c:pt>
                <c:pt idx="19697">
                  <c:v>1930.199951171875</c:v>
                </c:pt>
                <c:pt idx="19698">
                  <c:v>1930.299926757812</c:v>
                </c:pt>
                <c:pt idx="19699">
                  <c:v>1930.400024414062</c:v>
                </c:pt>
                <c:pt idx="19700">
                  <c:v>1930.5</c:v>
                </c:pt>
                <c:pt idx="19701">
                  <c:v>1930.599975585937</c:v>
                </c:pt>
                <c:pt idx="19702">
                  <c:v>1930.699951171875</c:v>
                </c:pt>
                <c:pt idx="19703">
                  <c:v>1930.799926757812</c:v>
                </c:pt>
                <c:pt idx="19704">
                  <c:v>1930.900024414062</c:v>
                </c:pt>
                <c:pt idx="19705">
                  <c:v>1931.0</c:v>
                </c:pt>
                <c:pt idx="19706">
                  <c:v>1931.099975585937</c:v>
                </c:pt>
                <c:pt idx="19707">
                  <c:v>1931.199951171875</c:v>
                </c:pt>
                <c:pt idx="19708">
                  <c:v>1931.299926757812</c:v>
                </c:pt>
                <c:pt idx="19709">
                  <c:v>1931.400024414062</c:v>
                </c:pt>
                <c:pt idx="19710">
                  <c:v>1931.5</c:v>
                </c:pt>
                <c:pt idx="19711">
                  <c:v>1931.599975585937</c:v>
                </c:pt>
                <c:pt idx="19712">
                  <c:v>1931.699951171875</c:v>
                </c:pt>
                <c:pt idx="19713">
                  <c:v>1931.799926757812</c:v>
                </c:pt>
                <c:pt idx="19714">
                  <c:v>1931.900024414062</c:v>
                </c:pt>
                <c:pt idx="19715">
                  <c:v>1932.0</c:v>
                </c:pt>
                <c:pt idx="19716">
                  <c:v>1932.099975585937</c:v>
                </c:pt>
                <c:pt idx="19717">
                  <c:v>1932.199951171875</c:v>
                </c:pt>
                <c:pt idx="19718">
                  <c:v>1932.299926757812</c:v>
                </c:pt>
                <c:pt idx="19719">
                  <c:v>1932.400024414062</c:v>
                </c:pt>
                <c:pt idx="19720">
                  <c:v>1932.5</c:v>
                </c:pt>
                <c:pt idx="19721">
                  <c:v>1932.599975585937</c:v>
                </c:pt>
                <c:pt idx="19722">
                  <c:v>1932.699951171875</c:v>
                </c:pt>
                <c:pt idx="19723">
                  <c:v>1932.799926757812</c:v>
                </c:pt>
                <c:pt idx="19724">
                  <c:v>1932.900024414062</c:v>
                </c:pt>
                <c:pt idx="19725">
                  <c:v>1933.0</c:v>
                </c:pt>
                <c:pt idx="19726">
                  <c:v>1933.099975585937</c:v>
                </c:pt>
                <c:pt idx="19727">
                  <c:v>1933.199951171875</c:v>
                </c:pt>
                <c:pt idx="19728">
                  <c:v>1933.299926757812</c:v>
                </c:pt>
                <c:pt idx="19729">
                  <c:v>1933.400024414062</c:v>
                </c:pt>
                <c:pt idx="19730">
                  <c:v>1933.5</c:v>
                </c:pt>
                <c:pt idx="19731">
                  <c:v>1933.599975585937</c:v>
                </c:pt>
                <c:pt idx="19732">
                  <c:v>1933.699951171875</c:v>
                </c:pt>
                <c:pt idx="19733">
                  <c:v>1933.799926757812</c:v>
                </c:pt>
                <c:pt idx="19734">
                  <c:v>1933.900024414062</c:v>
                </c:pt>
                <c:pt idx="19735">
                  <c:v>1934.0</c:v>
                </c:pt>
                <c:pt idx="19736">
                  <c:v>1934.099975585937</c:v>
                </c:pt>
                <c:pt idx="19737">
                  <c:v>1934.199951171875</c:v>
                </c:pt>
                <c:pt idx="19738">
                  <c:v>1934.299926757812</c:v>
                </c:pt>
                <c:pt idx="19739">
                  <c:v>1934.400024414062</c:v>
                </c:pt>
                <c:pt idx="19740">
                  <c:v>1934.5</c:v>
                </c:pt>
                <c:pt idx="19741">
                  <c:v>1934.599975585937</c:v>
                </c:pt>
                <c:pt idx="19742">
                  <c:v>1934.699951171875</c:v>
                </c:pt>
                <c:pt idx="19743">
                  <c:v>1934.799926757812</c:v>
                </c:pt>
                <c:pt idx="19744">
                  <c:v>1934.900024414062</c:v>
                </c:pt>
                <c:pt idx="19745">
                  <c:v>1935.0</c:v>
                </c:pt>
                <c:pt idx="19746">
                  <c:v>1935.099975585937</c:v>
                </c:pt>
                <c:pt idx="19747">
                  <c:v>1935.199951171875</c:v>
                </c:pt>
                <c:pt idx="19748">
                  <c:v>1935.299926757812</c:v>
                </c:pt>
                <c:pt idx="19749">
                  <c:v>1935.400024414062</c:v>
                </c:pt>
                <c:pt idx="19750">
                  <c:v>1935.5</c:v>
                </c:pt>
                <c:pt idx="19751">
                  <c:v>1935.599975585937</c:v>
                </c:pt>
                <c:pt idx="19752">
                  <c:v>1935.699951171875</c:v>
                </c:pt>
                <c:pt idx="19753">
                  <c:v>1935.799926757812</c:v>
                </c:pt>
                <c:pt idx="19754">
                  <c:v>1935.900024414062</c:v>
                </c:pt>
                <c:pt idx="19755">
                  <c:v>1936.0</c:v>
                </c:pt>
                <c:pt idx="19756">
                  <c:v>1936.099975585937</c:v>
                </c:pt>
                <c:pt idx="19757">
                  <c:v>1936.199951171875</c:v>
                </c:pt>
                <c:pt idx="19758">
                  <c:v>1936.299926757812</c:v>
                </c:pt>
                <c:pt idx="19759">
                  <c:v>1936.400024414062</c:v>
                </c:pt>
                <c:pt idx="19760">
                  <c:v>1936.5</c:v>
                </c:pt>
                <c:pt idx="19761">
                  <c:v>1936.599975585937</c:v>
                </c:pt>
                <c:pt idx="19762">
                  <c:v>1936.699951171875</c:v>
                </c:pt>
                <c:pt idx="19763">
                  <c:v>1936.799926757812</c:v>
                </c:pt>
                <c:pt idx="19764">
                  <c:v>1936.900024414062</c:v>
                </c:pt>
                <c:pt idx="19765">
                  <c:v>1937.0</c:v>
                </c:pt>
                <c:pt idx="19766">
                  <c:v>1937.099975585937</c:v>
                </c:pt>
                <c:pt idx="19767">
                  <c:v>1937.199951171875</c:v>
                </c:pt>
                <c:pt idx="19768">
                  <c:v>1937.299926757812</c:v>
                </c:pt>
                <c:pt idx="19769">
                  <c:v>1937.400024414062</c:v>
                </c:pt>
                <c:pt idx="19770">
                  <c:v>1937.5</c:v>
                </c:pt>
                <c:pt idx="19771">
                  <c:v>1937.599975585937</c:v>
                </c:pt>
                <c:pt idx="19772">
                  <c:v>1937.699951171875</c:v>
                </c:pt>
                <c:pt idx="19773">
                  <c:v>1937.799926757812</c:v>
                </c:pt>
                <c:pt idx="19774">
                  <c:v>1937.900024414062</c:v>
                </c:pt>
                <c:pt idx="19775">
                  <c:v>1938.0</c:v>
                </c:pt>
                <c:pt idx="19776">
                  <c:v>1938.099975585937</c:v>
                </c:pt>
                <c:pt idx="19777">
                  <c:v>1938.199951171875</c:v>
                </c:pt>
                <c:pt idx="19778">
                  <c:v>1938.299926757812</c:v>
                </c:pt>
                <c:pt idx="19779">
                  <c:v>1938.400024414062</c:v>
                </c:pt>
                <c:pt idx="19780">
                  <c:v>1938.5</c:v>
                </c:pt>
                <c:pt idx="19781">
                  <c:v>1938.599975585937</c:v>
                </c:pt>
                <c:pt idx="19782">
                  <c:v>1938.699951171875</c:v>
                </c:pt>
                <c:pt idx="19783">
                  <c:v>1938.799926757812</c:v>
                </c:pt>
                <c:pt idx="19784">
                  <c:v>1938.900024414062</c:v>
                </c:pt>
                <c:pt idx="19785">
                  <c:v>1939.0</c:v>
                </c:pt>
                <c:pt idx="19786">
                  <c:v>1939.099975585937</c:v>
                </c:pt>
                <c:pt idx="19787">
                  <c:v>1939.199951171875</c:v>
                </c:pt>
                <c:pt idx="19788">
                  <c:v>1939.299926757812</c:v>
                </c:pt>
                <c:pt idx="19789">
                  <c:v>1939.400024414062</c:v>
                </c:pt>
                <c:pt idx="19790">
                  <c:v>1939.5</c:v>
                </c:pt>
                <c:pt idx="19791">
                  <c:v>1939.599975585937</c:v>
                </c:pt>
                <c:pt idx="19792">
                  <c:v>1939.699951171875</c:v>
                </c:pt>
                <c:pt idx="19793">
                  <c:v>1939.799926757812</c:v>
                </c:pt>
                <c:pt idx="19794">
                  <c:v>1939.900024414062</c:v>
                </c:pt>
                <c:pt idx="19795">
                  <c:v>1940.0</c:v>
                </c:pt>
                <c:pt idx="19796">
                  <c:v>1940.099975585937</c:v>
                </c:pt>
                <c:pt idx="19797">
                  <c:v>1940.199951171875</c:v>
                </c:pt>
                <c:pt idx="19798">
                  <c:v>1940.299926757812</c:v>
                </c:pt>
                <c:pt idx="19799">
                  <c:v>1940.400024414062</c:v>
                </c:pt>
                <c:pt idx="19800">
                  <c:v>1940.5</c:v>
                </c:pt>
                <c:pt idx="19801">
                  <c:v>1940.599975585937</c:v>
                </c:pt>
                <c:pt idx="19802">
                  <c:v>1940.699951171875</c:v>
                </c:pt>
                <c:pt idx="19803">
                  <c:v>1940.799926757812</c:v>
                </c:pt>
                <c:pt idx="19804">
                  <c:v>1940.900024414062</c:v>
                </c:pt>
                <c:pt idx="19805">
                  <c:v>1941.0</c:v>
                </c:pt>
                <c:pt idx="19806">
                  <c:v>1941.099975585937</c:v>
                </c:pt>
                <c:pt idx="19807">
                  <c:v>1941.199951171875</c:v>
                </c:pt>
                <c:pt idx="19808">
                  <c:v>1941.299926757812</c:v>
                </c:pt>
                <c:pt idx="19809">
                  <c:v>1941.400024414062</c:v>
                </c:pt>
                <c:pt idx="19810">
                  <c:v>1941.5</c:v>
                </c:pt>
                <c:pt idx="19811">
                  <c:v>1941.599975585937</c:v>
                </c:pt>
                <c:pt idx="19812">
                  <c:v>1941.699951171875</c:v>
                </c:pt>
                <c:pt idx="19813">
                  <c:v>1941.799926757812</c:v>
                </c:pt>
                <c:pt idx="19814">
                  <c:v>1941.900024414062</c:v>
                </c:pt>
                <c:pt idx="19815">
                  <c:v>1942.0</c:v>
                </c:pt>
                <c:pt idx="19816">
                  <c:v>1942.099975585937</c:v>
                </c:pt>
                <c:pt idx="19817">
                  <c:v>1942.199951171875</c:v>
                </c:pt>
                <c:pt idx="19818">
                  <c:v>1942.299926757812</c:v>
                </c:pt>
                <c:pt idx="19819">
                  <c:v>1942.400024414062</c:v>
                </c:pt>
                <c:pt idx="19820">
                  <c:v>1942.5</c:v>
                </c:pt>
                <c:pt idx="19821">
                  <c:v>1942.599975585937</c:v>
                </c:pt>
                <c:pt idx="19822">
                  <c:v>1942.699951171875</c:v>
                </c:pt>
                <c:pt idx="19823">
                  <c:v>1942.799926757812</c:v>
                </c:pt>
                <c:pt idx="19824">
                  <c:v>1942.900024414062</c:v>
                </c:pt>
                <c:pt idx="19825">
                  <c:v>1943.0</c:v>
                </c:pt>
                <c:pt idx="19826">
                  <c:v>1943.099975585937</c:v>
                </c:pt>
                <c:pt idx="19827">
                  <c:v>1943.199951171875</c:v>
                </c:pt>
                <c:pt idx="19828">
                  <c:v>1943.299926757812</c:v>
                </c:pt>
                <c:pt idx="19829">
                  <c:v>1943.400024414062</c:v>
                </c:pt>
                <c:pt idx="19830">
                  <c:v>1943.5</c:v>
                </c:pt>
                <c:pt idx="19831">
                  <c:v>1943.599975585937</c:v>
                </c:pt>
                <c:pt idx="19832">
                  <c:v>1943.699951171875</c:v>
                </c:pt>
                <c:pt idx="19833">
                  <c:v>1943.799926757812</c:v>
                </c:pt>
                <c:pt idx="19834">
                  <c:v>1943.900024414062</c:v>
                </c:pt>
                <c:pt idx="19835">
                  <c:v>1944.0</c:v>
                </c:pt>
                <c:pt idx="19836">
                  <c:v>1944.099975585937</c:v>
                </c:pt>
                <c:pt idx="19837">
                  <c:v>1944.199951171875</c:v>
                </c:pt>
                <c:pt idx="19838">
                  <c:v>1944.299926757812</c:v>
                </c:pt>
                <c:pt idx="19839">
                  <c:v>1944.400024414062</c:v>
                </c:pt>
                <c:pt idx="19840">
                  <c:v>1944.5</c:v>
                </c:pt>
                <c:pt idx="19841">
                  <c:v>1944.599975585937</c:v>
                </c:pt>
                <c:pt idx="19842">
                  <c:v>1944.699951171875</c:v>
                </c:pt>
                <c:pt idx="19843">
                  <c:v>1944.799926757812</c:v>
                </c:pt>
                <c:pt idx="19844">
                  <c:v>1944.900024414062</c:v>
                </c:pt>
                <c:pt idx="19845">
                  <c:v>1945.0</c:v>
                </c:pt>
                <c:pt idx="19846">
                  <c:v>1945.099975585937</c:v>
                </c:pt>
                <c:pt idx="19847">
                  <c:v>1945.199951171875</c:v>
                </c:pt>
                <c:pt idx="19848">
                  <c:v>1945.299926757812</c:v>
                </c:pt>
                <c:pt idx="19849">
                  <c:v>1945.400024414062</c:v>
                </c:pt>
                <c:pt idx="19850">
                  <c:v>1945.5</c:v>
                </c:pt>
                <c:pt idx="19851">
                  <c:v>1945.599975585937</c:v>
                </c:pt>
                <c:pt idx="19852">
                  <c:v>1945.699951171875</c:v>
                </c:pt>
                <c:pt idx="19853">
                  <c:v>1945.799926757812</c:v>
                </c:pt>
                <c:pt idx="19854">
                  <c:v>1945.900024414062</c:v>
                </c:pt>
                <c:pt idx="19855">
                  <c:v>1946.0</c:v>
                </c:pt>
                <c:pt idx="19856">
                  <c:v>1946.099975585937</c:v>
                </c:pt>
                <c:pt idx="19857">
                  <c:v>1946.199951171875</c:v>
                </c:pt>
                <c:pt idx="19858">
                  <c:v>1946.299926757812</c:v>
                </c:pt>
                <c:pt idx="19859">
                  <c:v>1946.400024414062</c:v>
                </c:pt>
                <c:pt idx="19860">
                  <c:v>1946.5</c:v>
                </c:pt>
                <c:pt idx="19861">
                  <c:v>1946.599975585937</c:v>
                </c:pt>
                <c:pt idx="19862">
                  <c:v>1946.699951171875</c:v>
                </c:pt>
                <c:pt idx="19863">
                  <c:v>1946.799926757812</c:v>
                </c:pt>
                <c:pt idx="19864">
                  <c:v>1946.900024414062</c:v>
                </c:pt>
                <c:pt idx="19865">
                  <c:v>1947.0</c:v>
                </c:pt>
                <c:pt idx="19866">
                  <c:v>1947.099975585937</c:v>
                </c:pt>
                <c:pt idx="19867">
                  <c:v>1947.199951171875</c:v>
                </c:pt>
                <c:pt idx="19868">
                  <c:v>1947.299926757812</c:v>
                </c:pt>
                <c:pt idx="19869">
                  <c:v>1947.400024414062</c:v>
                </c:pt>
                <c:pt idx="19870">
                  <c:v>1947.5</c:v>
                </c:pt>
                <c:pt idx="19871">
                  <c:v>1947.599975585937</c:v>
                </c:pt>
                <c:pt idx="19872">
                  <c:v>1947.699951171875</c:v>
                </c:pt>
                <c:pt idx="19873">
                  <c:v>1947.799926757812</c:v>
                </c:pt>
                <c:pt idx="19874">
                  <c:v>1947.900024414062</c:v>
                </c:pt>
                <c:pt idx="19875">
                  <c:v>1948.0</c:v>
                </c:pt>
                <c:pt idx="19876">
                  <c:v>1948.099975585937</c:v>
                </c:pt>
                <c:pt idx="19877">
                  <c:v>1948.199951171875</c:v>
                </c:pt>
                <c:pt idx="19878">
                  <c:v>1948.299926757812</c:v>
                </c:pt>
                <c:pt idx="19879">
                  <c:v>1948.400024414062</c:v>
                </c:pt>
                <c:pt idx="19880">
                  <c:v>1948.5</c:v>
                </c:pt>
                <c:pt idx="19881">
                  <c:v>1948.599975585937</c:v>
                </c:pt>
                <c:pt idx="19882">
                  <c:v>1948.699951171875</c:v>
                </c:pt>
                <c:pt idx="19883">
                  <c:v>1948.799926757812</c:v>
                </c:pt>
                <c:pt idx="19884">
                  <c:v>1948.900024414062</c:v>
                </c:pt>
                <c:pt idx="19885">
                  <c:v>1949.0</c:v>
                </c:pt>
                <c:pt idx="19886">
                  <c:v>1949.099975585937</c:v>
                </c:pt>
                <c:pt idx="19887">
                  <c:v>1949.199951171875</c:v>
                </c:pt>
                <c:pt idx="19888">
                  <c:v>1949.299926757812</c:v>
                </c:pt>
                <c:pt idx="19889">
                  <c:v>1949.400024414062</c:v>
                </c:pt>
                <c:pt idx="19890">
                  <c:v>1949.5</c:v>
                </c:pt>
                <c:pt idx="19891">
                  <c:v>1949.599975585937</c:v>
                </c:pt>
                <c:pt idx="19892">
                  <c:v>1949.699951171875</c:v>
                </c:pt>
                <c:pt idx="19893">
                  <c:v>1949.799926757812</c:v>
                </c:pt>
                <c:pt idx="19894">
                  <c:v>1949.900024414062</c:v>
                </c:pt>
                <c:pt idx="19895">
                  <c:v>1950.0</c:v>
                </c:pt>
                <c:pt idx="19896">
                  <c:v>1950.099975585937</c:v>
                </c:pt>
                <c:pt idx="19897">
                  <c:v>1950.199951171875</c:v>
                </c:pt>
                <c:pt idx="19898">
                  <c:v>1950.299926757812</c:v>
                </c:pt>
                <c:pt idx="19899">
                  <c:v>1950.400024414062</c:v>
                </c:pt>
                <c:pt idx="19900">
                  <c:v>1950.5</c:v>
                </c:pt>
                <c:pt idx="19901">
                  <c:v>1950.599975585937</c:v>
                </c:pt>
                <c:pt idx="19902">
                  <c:v>1950.699951171875</c:v>
                </c:pt>
                <c:pt idx="19903">
                  <c:v>1950.799926757812</c:v>
                </c:pt>
                <c:pt idx="19904">
                  <c:v>1950.900024414062</c:v>
                </c:pt>
                <c:pt idx="19905">
                  <c:v>1951.0</c:v>
                </c:pt>
                <c:pt idx="19906">
                  <c:v>1951.099975585937</c:v>
                </c:pt>
                <c:pt idx="19907">
                  <c:v>1951.199951171875</c:v>
                </c:pt>
                <c:pt idx="19908">
                  <c:v>1951.299926757812</c:v>
                </c:pt>
                <c:pt idx="19909">
                  <c:v>1951.400024414062</c:v>
                </c:pt>
                <c:pt idx="19910">
                  <c:v>1951.5</c:v>
                </c:pt>
                <c:pt idx="19911">
                  <c:v>1951.599975585937</c:v>
                </c:pt>
                <c:pt idx="19912">
                  <c:v>1951.699951171875</c:v>
                </c:pt>
                <c:pt idx="19913">
                  <c:v>1951.799926757812</c:v>
                </c:pt>
                <c:pt idx="19914">
                  <c:v>1951.900024414062</c:v>
                </c:pt>
                <c:pt idx="19915">
                  <c:v>1952.0</c:v>
                </c:pt>
                <c:pt idx="19916">
                  <c:v>1952.099975585937</c:v>
                </c:pt>
                <c:pt idx="19917">
                  <c:v>1952.199951171875</c:v>
                </c:pt>
                <c:pt idx="19918">
                  <c:v>1952.299926757812</c:v>
                </c:pt>
                <c:pt idx="19919">
                  <c:v>1952.400024414062</c:v>
                </c:pt>
                <c:pt idx="19920">
                  <c:v>1952.5</c:v>
                </c:pt>
                <c:pt idx="19921">
                  <c:v>1952.599975585937</c:v>
                </c:pt>
                <c:pt idx="19922">
                  <c:v>1952.699951171875</c:v>
                </c:pt>
                <c:pt idx="19923">
                  <c:v>1952.799926757812</c:v>
                </c:pt>
                <c:pt idx="19924">
                  <c:v>1952.900024414062</c:v>
                </c:pt>
                <c:pt idx="19925">
                  <c:v>1953.0</c:v>
                </c:pt>
                <c:pt idx="19926">
                  <c:v>1953.099975585937</c:v>
                </c:pt>
                <c:pt idx="19927">
                  <c:v>1953.199951171875</c:v>
                </c:pt>
                <c:pt idx="19928">
                  <c:v>1953.299926757812</c:v>
                </c:pt>
                <c:pt idx="19929">
                  <c:v>1953.400024414062</c:v>
                </c:pt>
                <c:pt idx="19930">
                  <c:v>1953.5</c:v>
                </c:pt>
                <c:pt idx="19931">
                  <c:v>1953.599975585937</c:v>
                </c:pt>
                <c:pt idx="19932">
                  <c:v>1953.699951171875</c:v>
                </c:pt>
                <c:pt idx="19933">
                  <c:v>1953.799926757812</c:v>
                </c:pt>
                <c:pt idx="19934">
                  <c:v>1953.900024414062</c:v>
                </c:pt>
                <c:pt idx="19935">
                  <c:v>1954.0</c:v>
                </c:pt>
                <c:pt idx="19936">
                  <c:v>1954.099975585937</c:v>
                </c:pt>
                <c:pt idx="19937">
                  <c:v>1954.199951171875</c:v>
                </c:pt>
                <c:pt idx="19938">
                  <c:v>1954.299926757812</c:v>
                </c:pt>
                <c:pt idx="19939">
                  <c:v>1954.400024414062</c:v>
                </c:pt>
                <c:pt idx="19940">
                  <c:v>1954.5</c:v>
                </c:pt>
                <c:pt idx="19941">
                  <c:v>1954.599975585937</c:v>
                </c:pt>
                <c:pt idx="19942">
                  <c:v>1954.699951171875</c:v>
                </c:pt>
                <c:pt idx="19943">
                  <c:v>1954.799926757812</c:v>
                </c:pt>
                <c:pt idx="19944">
                  <c:v>1954.900024414062</c:v>
                </c:pt>
                <c:pt idx="19945">
                  <c:v>1955.0</c:v>
                </c:pt>
                <c:pt idx="19946">
                  <c:v>1955.099975585937</c:v>
                </c:pt>
                <c:pt idx="19947">
                  <c:v>1955.199951171875</c:v>
                </c:pt>
                <c:pt idx="19948">
                  <c:v>1955.299926757812</c:v>
                </c:pt>
                <c:pt idx="19949">
                  <c:v>1955.400024414062</c:v>
                </c:pt>
                <c:pt idx="19950">
                  <c:v>1955.5</c:v>
                </c:pt>
                <c:pt idx="19951">
                  <c:v>1955.599975585937</c:v>
                </c:pt>
                <c:pt idx="19952">
                  <c:v>1955.699951171875</c:v>
                </c:pt>
                <c:pt idx="19953">
                  <c:v>1955.799926757812</c:v>
                </c:pt>
                <c:pt idx="19954">
                  <c:v>1955.900024414062</c:v>
                </c:pt>
                <c:pt idx="19955">
                  <c:v>1956.0</c:v>
                </c:pt>
                <c:pt idx="19956">
                  <c:v>1956.099975585937</c:v>
                </c:pt>
                <c:pt idx="19957">
                  <c:v>1956.199951171875</c:v>
                </c:pt>
                <c:pt idx="19958">
                  <c:v>1956.299926757812</c:v>
                </c:pt>
                <c:pt idx="19959">
                  <c:v>1956.400024414062</c:v>
                </c:pt>
                <c:pt idx="19960">
                  <c:v>1956.5</c:v>
                </c:pt>
                <c:pt idx="19961">
                  <c:v>1956.599975585937</c:v>
                </c:pt>
                <c:pt idx="19962">
                  <c:v>1956.699951171875</c:v>
                </c:pt>
                <c:pt idx="19963">
                  <c:v>1956.799926757812</c:v>
                </c:pt>
                <c:pt idx="19964">
                  <c:v>1956.900024414062</c:v>
                </c:pt>
                <c:pt idx="19965">
                  <c:v>1957.0</c:v>
                </c:pt>
                <c:pt idx="19966">
                  <c:v>1957.099975585937</c:v>
                </c:pt>
                <c:pt idx="19967">
                  <c:v>1957.199951171875</c:v>
                </c:pt>
                <c:pt idx="19968">
                  <c:v>1957.299926757812</c:v>
                </c:pt>
                <c:pt idx="19969">
                  <c:v>1957.400024414062</c:v>
                </c:pt>
                <c:pt idx="19970">
                  <c:v>1957.5</c:v>
                </c:pt>
                <c:pt idx="19971">
                  <c:v>1957.599975585937</c:v>
                </c:pt>
                <c:pt idx="19972">
                  <c:v>1957.699951171875</c:v>
                </c:pt>
                <c:pt idx="19973">
                  <c:v>1957.799926757812</c:v>
                </c:pt>
                <c:pt idx="19974">
                  <c:v>1957.900024414062</c:v>
                </c:pt>
                <c:pt idx="19975">
                  <c:v>1958.0</c:v>
                </c:pt>
                <c:pt idx="19976">
                  <c:v>1958.099975585937</c:v>
                </c:pt>
                <c:pt idx="19977">
                  <c:v>1958.199951171875</c:v>
                </c:pt>
                <c:pt idx="19978">
                  <c:v>1958.299926757812</c:v>
                </c:pt>
                <c:pt idx="19979">
                  <c:v>1958.400024414062</c:v>
                </c:pt>
                <c:pt idx="19980">
                  <c:v>1958.5</c:v>
                </c:pt>
                <c:pt idx="19981">
                  <c:v>1958.599975585937</c:v>
                </c:pt>
                <c:pt idx="19982">
                  <c:v>1958.699951171875</c:v>
                </c:pt>
                <c:pt idx="19983">
                  <c:v>1958.799926757812</c:v>
                </c:pt>
                <c:pt idx="19984">
                  <c:v>1958.900024414062</c:v>
                </c:pt>
                <c:pt idx="19985">
                  <c:v>1959.0</c:v>
                </c:pt>
                <c:pt idx="19986">
                  <c:v>1959.099975585937</c:v>
                </c:pt>
                <c:pt idx="19987">
                  <c:v>1959.199951171875</c:v>
                </c:pt>
                <c:pt idx="19988">
                  <c:v>1959.299926757812</c:v>
                </c:pt>
                <c:pt idx="19989">
                  <c:v>1959.400024414062</c:v>
                </c:pt>
                <c:pt idx="19990">
                  <c:v>1959.5</c:v>
                </c:pt>
                <c:pt idx="19991">
                  <c:v>1959.599975585937</c:v>
                </c:pt>
                <c:pt idx="19992">
                  <c:v>1959.699951171875</c:v>
                </c:pt>
                <c:pt idx="19993">
                  <c:v>1959.799926757812</c:v>
                </c:pt>
                <c:pt idx="19994">
                  <c:v>1959.900024414062</c:v>
                </c:pt>
                <c:pt idx="19995">
                  <c:v>1960.0</c:v>
                </c:pt>
                <c:pt idx="19996">
                  <c:v>1960.099975585937</c:v>
                </c:pt>
                <c:pt idx="19997">
                  <c:v>1960.199951171875</c:v>
                </c:pt>
                <c:pt idx="19998">
                  <c:v>1960.299926757812</c:v>
                </c:pt>
                <c:pt idx="19999">
                  <c:v>1960.400024414062</c:v>
                </c:pt>
                <c:pt idx="20000">
                  <c:v>1960.5</c:v>
                </c:pt>
                <c:pt idx="20001">
                  <c:v>1960.599975585937</c:v>
                </c:pt>
                <c:pt idx="20002">
                  <c:v>1960.699951171875</c:v>
                </c:pt>
                <c:pt idx="20003">
                  <c:v>1960.799926757812</c:v>
                </c:pt>
                <c:pt idx="20004">
                  <c:v>1960.900024414062</c:v>
                </c:pt>
                <c:pt idx="20005">
                  <c:v>1961.0</c:v>
                </c:pt>
                <c:pt idx="20006">
                  <c:v>1961.099975585937</c:v>
                </c:pt>
                <c:pt idx="20007">
                  <c:v>1961.199951171875</c:v>
                </c:pt>
                <c:pt idx="20008">
                  <c:v>1961.299926757812</c:v>
                </c:pt>
                <c:pt idx="20009">
                  <c:v>1961.400024414062</c:v>
                </c:pt>
                <c:pt idx="20010">
                  <c:v>1961.5</c:v>
                </c:pt>
                <c:pt idx="20011">
                  <c:v>1961.599975585937</c:v>
                </c:pt>
                <c:pt idx="20012">
                  <c:v>1961.699951171875</c:v>
                </c:pt>
                <c:pt idx="20013">
                  <c:v>1961.799926757812</c:v>
                </c:pt>
                <c:pt idx="20014">
                  <c:v>1961.900024414062</c:v>
                </c:pt>
                <c:pt idx="20015">
                  <c:v>1962.0</c:v>
                </c:pt>
                <c:pt idx="20016">
                  <c:v>1962.099975585937</c:v>
                </c:pt>
                <c:pt idx="20017">
                  <c:v>1962.199951171875</c:v>
                </c:pt>
                <c:pt idx="20018">
                  <c:v>1962.299926757812</c:v>
                </c:pt>
                <c:pt idx="20019">
                  <c:v>1962.400024414062</c:v>
                </c:pt>
                <c:pt idx="20020">
                  <c:v>1962.5</c:v>
                </c:pt>
                <c:pt idx="20021">
                  <c:v>1962.599975585937</c:v>
                </c:pt>
                <c:pt idx="20022">
                  <c:v>1962.699951171875</c:v>
                </c:pt>
                <c:pt idx="20023">
                  <c:v>1962.799926757812</c:v>
                </c:pt>
                <c:pt idx="20024">
                  <c:v>1962.900024414062</c:v>
                </c:pt>
                <c:pt idx="20025">
                  <c:v>1963.0</c:v>
                </c:pt>
                <c:pt idx="20026">
                  <c:v>1963.099975585937</c:v>
                </c:pt>
                <c:pt idx="20027">
                  <c:v>1963.199951171875</c:v>
                </c:pt>
                <c:pt idx="20028">
                  <c:v>1963.299926757812</c:v>
                </c:pt>
                <c:pt idx="20029">
                  <c:v>1963.400024414062</c:v>
                </c:pt>
                <c:pt idx="20030">
                  <c:v>1963.5</c:v>
                </c:pt>
                <c:pt idx="20031">
                  <c:v>1963.599975585937</c:v>
                </c:pt>
                <c:pt idx="20032">
                  <c:v>1963.699951171875</c:v>
                </c:pt>
                <c:pt idx="20033">
                  <c:v>1963.799926757812</c:v>
                </c:pt>
                <c:pt idx="20034">
                  <c:v>1963.900024414062</c:v>
                </c:pt>
                <c:pt idx="20035">
                  <c:v>1964.0</c:v>
                </c:pt>
                <c:pt idx="20036">
                  <c:v>1964.099975585937</c:v>
                </c:pt>
                <c:pt idx="20037">
                  <c:v>1964.199951171875</c:v>
                </c:pt>
                <c:pt idx="20038">
                  <c:v>1964.299926757812</c:v>
                </c:pt>
                <c:pt idx="20039">
                  <c:v>1964.400024414062</c:v>
                </c:pt>
                <c:pt idx="20040">
                  <c:v>1964.5</c:v>
                </c:pt>
                <c:pt idx="20041">
                  <c:v>1964.599975585937</c:v>
                </c:pt>
                <c:pt idx="20042">
                  <c:v>1964.699951171875</c:v>
                </c:pt>
                <c:pt idx="20043">
                  <c:v>1964.799926757812</c:v>
                </c:pt>
                <c:pt idx="20044">
                  <c:v>1964.900024414062</c:v>
                </c:pt>
                <c:pt idx="20045">
                  <c:v>1965.0</c:v>
                </c:pt>
                <c:pt idx="20046">
                  <c:v>1965.099975585937</c:v>
                </c:pt>
                <c:pt idx="20047">
                  <c:v>1965.199951171875</c:v>
                </c:pt>
                <c:pt idx="20048">
                  <c:v>1965.299926757812</c:v>
                </c:pt>
                <c:pt idx="20049">
                  <c:v>1965.400024414062</c:v>
                </c:pt>
                <c:pt idx="20050">
                  <c:v>1965.5</c:v>
                </c:pt>
                <c:pt idx="20051">
                  <c:v>1965.599975585937</c:v>
                </c:pt>
                <c:pt idx="20052">
                  <c:v>1965.699951171875</c:v>
                </c:pt>
                <c:pt idx="20053">
                  <c:v>1965.799926757812</c:v>
                </c:pt>
                <c:pt idx="20054">
                  <c:v>1965.900024414062</c:v>
                </c:pt>
                <c:pt idx="20055">
                  <c:v>1966.0</c:v>
                </c:pt>
                <c:pt idx="20056">
                  <c:v>1966.099975585937</c:v>
                </c:pt>
                <c:pt idx="20057">
                  <c:v>1966.199951171875</c:v>
                </c:pt>
                <c:pt idx="20058">
                  <c:v>1966.299926757812</c:v>
                </c:pt>
                <c:pt idx="20059">
                  <c:v>1966.400024414062</c:v>
                </c:pt>
                <c:pt idx="20060">
                  <c:v>1966.5</c:v>
                </c:pt>
                <c:pt idx="20061">
                  <c:v>1966.599975585937</c:v>
                </c:pt>
                <c:pt idx="20062">
                  <c:v>1966.699951171875</c:v>
                </c:pt>
                <c:pt idx="20063">
                  <c:v>1966.799926757812</c:v>
                </c:pt>
                <c:pt idx="20064">
                  <c:v>1966.900024414062</c:v>
                </c:pt>
                <c:pt idx="20065">
                  <c:v>1967.0</c:v>
                </c:pt>
                <c:pt idx="20066">
                  <c:v>1967.099975585937</c:v>
                </c:pt>
                <c:pt idx="20067">
                  <c:v>1967.199951171875</c:v>
                </c:pt>
                <c:pt idx="20068">
                  <c:v>1967.299926757812</c:v>
                </c:pt>
                <c:pt idx="20069">
                  <c:v>1967.400024414062</c:v>
                </c:pt>
                <c:pt idx="20070">
                  <c:v>1967.5</c:v>
                </c:pt>
                <c:pt idx="20071">
                  <c:v>1967.599975585937</c:v>
                </c:pt>
                <c:pt idx="20072">
                  <c:v>1967.699951171875</c:v>
                </c:pt>
                <c:pt idx="20073">
                  <c:v>1967.799926757812</c:v>
                </c:pt>
                <c:pt idx="20074">
                  <c:v>1967.900024414062</c:v>
                </c:pt>
                <c:pt idx="20075">
                  <c:v>1968.0</c:v>
                </c:pt>
                <c:pt idx="20076">
                  <c:v>1968.099975585937</c:v>
                </c:pt>
                <c:pt idx="20077">
                  <c:v>1968.199951171875</c:v>
                </c:pt>
                <c:pt idx="20078">
                  <c:v>1968.299926757812</c:v>
                </c:pt>
                <c:pt idx="20079">
                  <c:v>1968.400024414062</c:v>
                </c:pt>
                <c:pt idx="20080">
                  <c:v>1968.5</c:v>
                </c:pt>
                <c:pt idx="20081">
                  <c:v>1968.599975585937</c:v>
                </c:pt>
                <c:pt idx="20082">
                  <c:v>1968.699951171875</c:v>
                </c:pt>
                <c:pt idx="20083">
                  <c:v>1968.799926757812</c:v>
                </c:pt>
                <c:pt idx="20084">
                  <c:v>1968.900024414062</c:v>
                </c:pt>
                <c:pt idx="20085">
                  <c:v>1969.0</c:v>
                </c:pt>
                <c:pt idx="20086">
                  <c:v>1969.099975585937</c:v>
                </c:pt>
                <c:pt idx="20087">
                  <c:v>1969.199951171875</c:v>
                </c:pt>
                <c:pt idx="20088">
                  <c:v>1969.299926757812</c:v>
                </c:pt>
                <c:pt idx="20089">
                  <c:v>1969.400024414062</c:v>
                </c:pt>
                <c:pt idx="20090">
                  <c:v>1969.5</c:v>
                </c:pt>
                <c:pt idx="20091">
                  <c:v>1969.599975585937</c:v>
                </c:pt>
                <c:pt idx="20092">
                  <c:v>1969.699951171875</c:v>
                </c:pt>
                <c:pt idx="20093">
                  <c:v>1969.799926757812</c:v>
                </c:pt>
                <c:pt idx="20094">
                  <c:v>1969.900024414062</c:v>
                </c:pt>
                <c:pt idx="20095">
                  <c:v>1970.0</c:v>
                </c:pt>
                <c:pt idx="20096">
                  <c:v>1970.099975585937</c:v>
                </c:pt>
                <c:pt idx="20097">
                  <c:v>1970.199951171875</c:v>
                </c:pt>
                <c:pt idx="20098">
                  <c:v>1970.299926757812</c:v>
                </c:pt>
                <c:pt idx="20099">
                  <c:v>1970.400024414062</c:v>
                </c:pt>
                <c:pt idx="20100">
                  <c:v>1970.5</c:v>
                </c:pt>
                <c:pt idx="20101">
                  <c:v>1970.599975585937</c:v>
                </c:pt>
                <c:pt idx="20102">
                  <c:v>1970.699951171875</c:v>
                </c:pt>
                <c:pt idx="20103">
                  <c:v>1970.799926757812</c:v>
                </c:pt>
                <c:pt idx="20104">
                  <c:v>1970.900024414062</c:v>
                </c:pt>
                <c:pt idx="20105">
                  <c:v>1971.0</c:v>
                </c:pt>
                <c:pt idx="20106">
                  <c:v>1971.099975585937</c:v>
                </c:pt>
                <c:pt idx="20107">
                  <c:v>1971.199951171875</c:v>
                </c:pt>
                <c:pt idx="20108">
                  <c:v>1971.299926757812</c:v>
                </c:pt>
                <c:pt idx="20109">
                  <c:v>1971.400024414062</c:v>
                </c:pt>
                <c:pt idx="20110">
                  <c:v>1971.5</c:v>
                </c:pt>
                <c:pt idx="20111">
                  <c:v>1971.599975585937</c:v>
                </c:pt>
                <c:pt idx="20112">
                  <c:v>1971.699951171875</c:v>
                </c:pt>
                <c:pt idx="20113">
                  <c:v>1971.799926757812</c:v>
                </c:pt>
                <c:pt idx="20114">
                  <c:v>1971.900024414062</c:v>
                </c:pt>
                <c:pt idx="20115">
                  <c:v>1972.0</c:v>
                </c:pt>
                <c:pt idx="20116">
                  <c:v>1972.099975585937</c:v>
                </c:pt>
                <c:pt idx="20117">
                  <c:v>1972.199951171875</c:v>
                </c:pt>
                <c:pt idx="20118">
                  <c:v>1972.299926757812</c:v>
                </c:pt>
                <c:pt idx="20119">
                  <c:v>1972.400024414062</c:v>
                </c:pt>
                <c:pt idx="20120">
                  <c:v>1972.5</c:v>
                </c:pt>
                <c:pt idx="20121">
                  <c:v>1972.599975585937</c:v>
                </c:pt>
                <c:pt idx="20122">
                  <c:v>1972.699951171875</c:v>
                </c:pt>
                <c:pt idx="20123">
                  <c:v>1972.799926757812</c:v>
                </c:pt>
                <c:pt idx="20124">
                  <c:v>1972.900024414062</c:v>
                </c:pt>
                <c:pt idx="20125">
                  <c:v>1973.0</c:v>
                </c:pt>
                <c:pt idx="20126">
                  <c:v>1973.099975585937</c:v>
                </c:pt>
                <c:pt idx="20127">
                  <c:v>1973.199951171875</c:v>
                </c:pt>
                <c:pt idx="20128">
                  <c:v>1973.299926757812</c:v>
                </c:pt>
                <c:pt idx="20129">
                  <c:v>1973.400024414062</c:v>
                </c:pt>
                <c:pt idx="20130">
                  <c:v>1973.5</c:v>
                </c:pt>
                <c:pt idx="20131">
                  <c:v>1973.599975585937</c:v>
                </c:pt>
                <c:pt idx="20132">
                  <c:v>1973.699951171875</c:v>
                </c:pt>
                <c:pt idx="20133">
                  <c:v>1973.799926757812</c:v>
                </c:pt>
                <c:pt idx="20134">
                  <c:v>1973.900024414062</c:v>
                </c:pt>
                <c:pt idx="20135">
                  <c:v>1974.0</c:v>
                </c:pt>
                <c:pt idx="20136">
                  <c:v>1974.099975585937</c:v>
                </c:pt>
                <c:pt idx="20137">
                  <c:v>1974.199951171875</c:v>
                </c:pt>
                <c:pt idx="20138">
                  <c:v>1974.299926757812</c:v>
                </c:pt>
                <c:pt idx="20139">
                  <c:v>1974.400024414062</c:v>
                </c:pt>
                <c:pt idx="20140">
                  <c:v>1974.5</c:v>
                </c:pt>
                <c:pt idx="20141">
                  <c:v>1974.599975585937</c:v>
                </c:pt>
                <c:pt idx="20142">
                  <c:v>1974.699951171875</c:v>
                </c:pt>
                <c:pt idx="20143">
                  <c:v>1974.799926757812</c:v>
                </c:pt>
                <c:pt idx="20144">
                  <c:v>1974.900024414062</c:v>
                </c:pt>
                <c:pt idx="20145">
                  <c:v>1975.0</c:v>
                </c:pt>
                <c:pt idx="20146">
                  <c:v>1975.099975585937</c:v>
                </c:pt>
                <c:pt idx="20147">
                  <c:v>1975.199951171875</c:v>
                </c:pt>
                <c:pt idx="20148">
                  <c:v>1975.299926757812</c:v>
                </c:pt>
                <c:pt idx="20149">
                  <c:v>1975.400024414062</c:v>
                </c:pt>
                <c:pt idx="20150">
                  <c:v>1975.5</c:v>
                </c:pt>
                <c:pt idx="20151">
                  <c:v>1975.599975585937</c:v>
                </c:pt>
                <c:pt idx="20152">
                  <c:v>1975.699951171875</c:v>
                </c:pt>
                <c:pt idx="20153">
                  <c:v>1975.799926757812</c:v>
                </c:pt>
                <c:pt idx="20154">
                  <c:v>1975.900024414062</c:v>
                </c:pt>
                <c:pt idx="20155">
                  <c:v>1976.0</c:v>
                </c:pt>
                <c:pt idx="20156">
                  <c:v>1976.099975585937</c:v>
                </c:pt>
                <c:pt idx="20157">
                  <c:v>1976.199951171875</c:v>
                </c:pt>
                <c:pt idx="20158">
                  <c:v>1976.299926757812</c:v>
                </c:pt>
                <c:pt idx="20159">
                  <c:v>1976.400024414062</c:v>
                </c:pt>
                <c:pt idx="20160">
                  <c:v>1976.5</c:v>
                </c:pt>
                <c:pt idx="20161">
                  <c:v>1976.599975585937</c:v>
                </c:pt>
                <c:pt idx="20162">
                  <c:v>1976.699951171875</c:v>
                </c:pt>
                <c:pt idx="20163">
                  <c:v>1976.799926757812</c:v>
                </c:pt>
                <c:pt idx="20164">
                  <c:v>1976.900024414062</c:v>
                </c:pt>
                <c:pt idx="20165">
                  <c:v>1977.0</c:v>
                </c:pt>
                <c:pt idx="20166">
                  <c:v>1977.099975585937</c:v>
                </c:pt>
                <c:pt idx="20167">
                  <c:v>1977.199951171875</c:v>
                </c:pt>
                <c:pt idx="20168">
                  <c:v>1977.299926757812</c:v>
                </c:pt>
                <c:pt idx="20169">
                  <c:v>1977.400024414062</c:v>
                </c:pt>
                <c:pt idx="20170">
                  <c:v>1977.5</c:v>
                </c:pt>
                <c:pt idx="20171">
                  <c:v>1977.599975585937</c:v>
                </c:pt>
                <c:pt idx="20172">
                  <c:v>1977.699951171875</c:v>
                </c:pt>
                <c:pt idx="20173">
                  <c:v>1977.799926757812</c:v>
                </c:pt>
                <c:pt idx="20174">
                  <c:v>1977.900024414062</c:v>
                </c:pt>
                <c:pt idx="20175">
                  <c:v>1978.0</c:v>
                </c:pt>
                <c:pt idx="20176">
                  <c:v>1978.099975585937</c:v>
                </c:pt>
                <c:pt idx="20177">
                  <c:v>1978.199951171875</c:v>
                </c:pt>
                <c:pt idx="20178">
                  <c:v>1978.299926757812</c:v>
                </c:pt>
                <c:pt idx="20179">
                  <c:v>1978.400024414062</c:v>
                </c:pt>
                <c:pt idx="20180">
                  <c:v>1978.5</c:v>
                </c:pt>
                <c:pt idx="20181">
                  <c:v>1978.599975585937</c:v>
                </c:pt>
                <c:pt idx="20182">
                  <c:v>1978.699951171875</c:v>
                </c:pt>
                <c:pt idx="20183">
                  <c:v>1978.799926757812</c:v>
                </c:pt>
                <c:pt idx="20184">
                  <c:v>1978.900024414062</c:v>
                </c:pt>
                <c:pt idx="20185">
                  <c:v>1979.0</c:v>
                </c:pt>
                <c:pt idx="20186">
                  <c:v>1979.099975585937</c:v>
                </c:pt>
                <c:pt idx="20187">
                  <c:v>1979.199951171875</c:v>
                </c:pt>
                <c:pt idx="20188">
                  <c:v>1979.299926757812</c:v>
                </c:pt>
                <c:pt idx="20189">
                  <c:v>1979.400024414062</c:v>
                </c:pt>
                <c:pt idx="20190">
                  <c:v>1979.5</c:v>
                </c:pt>
                <c:pt idx="20191">
                  <c:v>1979.599975585937</c:v>
                </c:pt>
                <c:pt idx="20192">
                  <c:v>1979.699951171875</c:v>
                </c:pt>
                <c:pt idx="20193">
                  <c:v>1979.799926757812</c:v>
                </c:pt>
                <c:pt idx="20194">
                  <c:v>1979.900024414062</c:v>
                </c:pt>
                <c:pt idx="20195">
                  <c:v>1980.0</c:v>
                </c:pt>
                <c:pt idx="20196">
                  <c:v>1980.099975585937</c:v>
                </c:pt>
                <c:pt idx="20197">
                  <c:v>1980.199951171875</c:v>
                </c:pt>
                <c:pt idx="20198">
                  <c:v>1980.299926757812</c:v>
                </c:pt>
                <c:pt idx="20199">
                  <c:v>1980.400024414062</c:v>
                </c:pt>
                <c:pt idx="20200">
                  <c:v>1980.5</c:v>
                </c:pt>
                <c:pt idx="20201">
                  <c:v>1980.599975585937</c:v>
                </c:pt>
                <c:pt idx="20202">
                  <c:v>1980.699951171875</c:v>
                </c:pt>
                <c:pt idx="20203">
                  <c:v>1980.799926757812</c:v>
                </c:pt>
                <c:pt idx="20204">
                  <c:v>1980.900024414062</c:v>
                </c:pt>
                <c:pt idx="20205">
                  <c:v>1981.0</c:v>
                </c:pt>
                <c:pt idx="20206">
                  <c:v>1981.099975585937</c:v>
                </c:pt>
                <c:pt idx="20207">
                  <c:v>1981.199951171875</c:v>
                </c:pt>
                <c:pt idx="20208">
                  <c:v>1981.299926757812</c:v>
                </c:pt>
                <c:pt idx="20209">
                  <c:v>1981.400024414062</c:v>
                </c:pt>
                <c:pt idx="20210">
                  <c:v>1981.5</c:v>
                </c:pt>
                <c:pt idx="20211">
                  <c:v>1981.599975585937</c:v>
                </c:pt>
                <c:pt idx="20212">
                  <c:v>1981.699951171875</c:v>
                </c:pt>
                <c:pt idx="20213">
                  <c:v>1981.799926757812</c:v>
                </c:pt>
                <c:pt idx="20214">
                  <c:v>1981.900024414062</c:v>
                </c:pt>
                <c:pt idx="20215">
                  <c:v>1982.0</c:v>
                </c:pt>
                <c:pt idx="20216">
                  <c:v>1982.099975585937</c:v>
                </c:pt>
                <c:pt idx="20217">
                  <c:v>1982.199951171875</c:v>
                </c:pt>
                <c:pt idx="20218">
                  <c:v>1982.299926757812</c:v>
                </c:pt>
                <c:pt idx="20219">
                  <c:v>1982.400024414062</c:v>
                </c:pt>
                <c:pt idx="20220">
                  <c:v>1982.5</c:v>
                </c:pt>
                <c:pt idx="20221">
                  <c:v>1982.599975585937</c:v>
                </c:pt>
                <c:pt idx="20222">
                  <c:v>1982.699951171875</c:v>
                </c:pt>
                <c:pt idx="20223">
                  <c:v>1982.799926757812</c:v>
                </c:pt>
                <c:pt idx="20224">
                  <c:v>1982.900024414062</c:v>
                </c:pt>
                <c:pt idx="20225">
                  <c:v>1983.0</c:v>
                </c:pt>
                <c:pt idx="20226">
                  <c:v>1983.099975585937</c:v>
                </c:pt>
                <c:pt idx="20227">
                  <c:v>1983.199951171875</c:v>
                </c:pt>
                <c:pt idx="20228">
                  <c:v>1983.299926757812</c:v>
                </c:pt>
                <c:pt idx="20229">
                  <c:v>1983.400024414062</c:v>
                </c:pt>
                <c:pt idx="20230">
                  <c:v>1983.5</c:v>
                </c:pt>
                <c:pt idx="20231">
                  <c:v>1983.599975585937</c:v>
                </c:pt>
                <c:pt idx="20232">
                  <c:v>1983.699951171875</c:v>
                </c:pt>
                <c:pt idx="20233">
                  <c:v>1983.799926757812</c:v>
                </c:pt>
                <c:pt idx="20234">
                  <c:v>1983.900024414062</c:v>
                </c:pt>
                <c:pt idx="20235">
                  <c:v>1984.0</c:v>
                </c:pt>
                <c:pt idx="20236">
                  <c:v>1984.099975585937</c:v>
                </c:pt>
                <c:pt idx="20237">
                  <c:v>1984.199951171875</c:v>
                </c:pt>
                <c:pt idx="20238">
                  <c:v>1984.299926757812</c:v>
                </c:pt>
                <c:pt idx="20239">
                  <c:v>1984.400024414062</c:v>
                </c:pt>
                <c:pt idx="20240">
                  <c:v>1984.5</c:v>
                </c:pt>
                <c:pt idx="20241">
                  <c:v>1984.599975585937</c:v>
                </c:pt>
                <c:pt idx="20242">
                  <c:v>1984.699951171875</c:v>
                </c:pt>
                <c:pt idx="20243">
                  <c:v>1984.799926757812</c:v>
                </c:pt>
                <c:pt idx="20244">
                  <c:v>1984.900024414062</c:v>
                </c:pt>
                <c:pt idx="20245">
                  <c:v>1985.0</c:v>
                </c:pt>
                <c:pt idx="20246">
                  <c:v>1985.099975585937</c:v>
                </c:pt>
                <c:pt idx="20247">
                  <c:v>1985.199951171875</c:v>
                </c:pt>
                <c:pt idx="20248">
                  <c:v>1985.299926757812</c:v>
                </c:pt>
                <c:pt idx="20249">
                  <c:v>1985.400024414062</c:v>
                </c:pt>
                <c:pt idx="20250">
                  <c:v>1985.5</c:v>
                </c:pt>
                <c:pt idx="20251">
                  <c:v>1985.599975585937</c:v>
                </c:pt>
                <c:pt idx="20252">
                  <c:v>1985.699951171875</c:v>
                </c:pt>
                <c:pt idx="20253">
                  <c:v>1985.799926757812</c:v>
                </c:pt>
                <c:pt idx="20254">
                  <c:v>1985.900024414062</c:v>
                </c:pt>
                <c:pt idx="20255">
                  <c:v>1986.0</c:v>
                </c:pt>
                <c:pt idx="20256">
                  <c:v>1986.099975585937</c:v>
                </c:pt>
                <c:pt idx="20257">
                  <c:v>1986.199951171875</c:v>
                </c:pt>
                <c:pt idx="20258">
                  <c:v>1986.299926757812</c:v>
                </c:pt>
                <c:pt idx="20259">
                  <c:v>1986.400024414062</c:v>
                </c:pt>
                <c:pt idx="20260">
                  <c:v>1986.5</c:v>
                </c:pt>
                <c:pt idx="20261">
                  <c:v>1986.599975585937</c:v>
                </c:pt>
                <c:pt idx="20262">
                  <c:v>1986.699951171875</c:v>
                </c:pt>
                <c:pt idx="20263">
                  <c:v>1986.799926757812</c:v>
                </c:pt>
                <c:pt idx="20264">
                  <c:v>1986.900024414062</c:v>
                </c:pt>
                <c:pt idx="20265">
                  <c:v>1987.0</c:v>
                </c:pt>
                <c:pt idx="20266">
                  <c:v>1987.099975585937</c:v>
                </c:pt>
                <c:pt idx="20267">
                  <c:v>1987.199951171875</c:v>
                </c:pt>
                <c:pt idx="20268">
                  <c:v>1987.299926757812</c:v>
                </c:pt>
                <c:pt idx="20269">
                  <c:v>1987.400024414062</c:v>
                </c:pt>
                <c:pt idx="20270">
                  <c:v>1987.5</c:v>
                </c:pt>
                <c:pt idx="20271">
                  <c:v>1987.599975585937</c:v>
                </c:pt>
                <c:pt idx="20272">
                  <c:v>1987.699951171875</c:v>
                </c:pt>
                <c:pt idx="20273">
                  <c:v>1987.799926757812</c:v>
                </c:pt>
                <c:pt idx="20274">
                  <c:v>1987.900024414062</c:v>
                </c:pt>
                <c:pt idx="20275">
                  <c:v>1988.0</c:v>
                </c:pt>
                <c:pt idx="20276">
                  <c:v>1988.099975585937</c:v>
                </c:pt>
                <c:pt idx="20277">
                  <c:v>1988.199951171875</c:v>
                </c:pt>
                <c:pt idx="20278">
                  <c:v>1988.299926757812</c:v>
                </c:pt>
                <c:pt idx="20279">
                  <c:v>1988.400024414062</c:v>
                </c:pt>
                <c:pt idx="20280">
                  <c:v>1988.5</c:v>
                </c:pt>
                <c:pt idx="20281">
                  <c:v>1988.599975585937</c:v>
                </c:pt>
                <c:pt idx="20282">
                  <c:v>1988.699951171875</c:v>
                </c:pt>
                <c:pt idx="20283">
                  <c:v>1988.799926757812</c:v>
                </c:pt>
                <c:pt idx="20284">
                  <c:v>1988.900024414062</c:v>
                </c:pt>
                <c:pt idx="20285">
                  <c:v>1989.0</c:v>
                </c:pt>
                <c:pt idx="20286">
                  <c:v>1989.099975585937</c:v>
                </c:pt>
                <c:pt idx="20287">
                  <c:v>1989.199951171875</c:v>
                </c:pt>
                <c:pt idx="20288">
                  <c:v>1989.299926757812</c:v>
                </c:pt>
                <c:pt idx="20289">
                  <c:v>1989.400024414062</c:v>
                </c:pt>
                <c:pt idx="20290">
                  <c:v>1989.5</c:v>
                </c:pt>
                <c:pt idx="20291">
                  <c:v>1989.599975585937</c:v>
                </c:pt>
                <c:pt idx="20292">
                  <c:v>1989.699951171875</c:v>
                </c:pt>
                <c:pt idx="20293">
                  <c:v>1989.799926757812</c:v>
                </c:pt>
                <c:pt idx="20294">
                  <c:v>1989.900024414062</c:v>
                </c:pt>
                <c:pt idx="20295">
                  <c:v>1990.0</c:v>
                </c:pt>
              </c:numCache>
            </c:numRef>
          </c:xVal>
          <c:yVal>
            <c:numRef>
              <c:f>Sheet1!$D$2:$D$20297</c:f>
              <c:numCache>
                <c:formatCode>General</c:formatCode>
                <c:ptCount val="20296"/>
                <c:pt idx="0">
                  <c:v>0.447299986648431</c:v>
                </c:pt>
                <c:pt idx="1">
                  <c:v>0.0560985643387539</c:v>
                </c:pt>
                <c:pt idx="2">
                  <c:v>0.00340578613395337</c:v>
                </c:pt>
                <c:pt idx="3">
                  <c:v>0.231602358246164</c:v>
                </c:pt>
                <c:pt idx="4">
                  <c:v>0.342094208528579</c:v>
                </c:pt>
                <c:pt idx="5">
                  <c:v>0.319200032616209</c:v>
                </c:pt>
                <c:pt idx="6">
                  <c:v>0.285101392935758</c:v>
                </c:pt>
                <c:pt idx="7">
                  <c:v>0.240602547455637</c:v>
                </c:pt>
                <c:pt idx="8">
                  <c:v>0.25465011329652</c:v>
                </c:pt>
                <c:pt idx="9">
                  <c:v>0.161401340294105</c:v>
                </c:pt>
                <c:pt idx="10">
                  <c:v>0.199800024416618</c:v>
                </c:pt>
                <c:pt idx="11">
                  <c:v>0.204450035860646</c:v>
                </c:pt>
                <c:pt idx="12">
                  <c:v>0.220700437737833</c:v>
                </c:pt>
                <c:pt idx="13">
                  <c:v>0.207251185605855</c:v>
                </c:pt>
                <c:pt idx="14">
                  <c:v>0.153250747491256</c:v>
                </c:pt>
                <c:pt idx="15">
                  <c:v>0.159100032808055</c:v>
                </c:pt>
                <c:pt idx="16">
                  <c:v>0.17415084037566</c:v>
                </c:pt>
                <c:pt idx="17">
                  <c:v>0.180248487471545</c:v>
                </c:pt>
                <c:pt idx="18">
                  <c:v>0.176600293922093</c:v>
                </c:pt>
                <c:pt idx="19">
                  <c:v>0.184748614119599</c:v>
                </c:pt>
                <c:pt idx="20">
                  <c:v>0.234000036623911</c:v>
                </c:pt>
                <c:pt idx="21">
                  <c:v>0.259199973679642</c:v>
                </c:pt>
                <c:pt idx="22">
                  <c:v>0.314097117996425</c:v>
                </c:pt>
                <c:pt idx="23">
                  <c:v>0.305249215125514</c:v>
                </c:pt>
                <c:pt idx="24">
                  <c:v>0.316598063564015</c:v>
                </c:pt>
                <c:pt idx="25">
                  <c:v>0.341950019552314</c:v>
                </c:pt>
                <c:pt idx="26">
                  <c:v>0.362998400309152</c:v>
                </c:pt>
                <c:pt idx="27">
                  <c:v>0.363599012471241</c:v>
                </c:pt>
                <c:pt idx="28">
                  <c:v>0.365898972890136</c:v>
                </c:pt>
                <c:pt idx="29">
                  <c:v>0.338950227163878</c:v>
                </c:pt>
                <c:pt idx="30">
                  <c:v>0.302050007820071</c:v>
                </c:pt>
                <c:pt idx="31">
                  <c:v>0.265649841974664</c:v>
                </c:pt>
                <c:pt idx="32">
                  <c:v>0.258050627420744</c:v>
                </c:pt>
                <c:pt idx="33">
                  <c:v>0.227250574396749</c:v>
                </c:pt>
                <c:pt idx="34">
                  <c:v>0.206550273705943</c:v>
                </c:pt>
                <c:pt idx="35">
                  <c:v>0.190050003529905</c:v>
                </c:pt>
                <c:pt idx="36">
                  <c:v>0.175699936007732</c:v>
                </c:pt>
                <c:pt idx="37">
                  <c:v>0.163700257777236</c:v>
                </c:pt>
                <c:pt idx="38">
                  <c:v>0.181699723339989</c:v>
                </c:pt>
                <c:pt idx="39">
                  <c:v>0.167200102998322</c:v>
                </c:pt>
                <c:pt idx="40">
                  <c:v>0.166150011733407</c:v>
                </c:pt>
                <c:pt idx="41">
                  <c:v>0.162100053217728</c:v>
                </c:pt>
                <c:pt idx="42">
                  <c:v>0.160600115206762</c:v>
                </c:pt>
                <c:pt idx="43">
                  <c:v>0.154849859332899</c:v>
                </c:pt>
                <c:pt idx="44">
                  <c:v>0.150599911310564</c:v>
                </c:pt>
                <c:pt idx="45">
                  <c:v>0.142799986457248</c:v>
                </c:pt>
                <c:pt idx="46">
                  <c:v>0.145150247095444</c:v>
                </c:pt>
                <c:pt idx="47">
                  <c:v>0.141150021550857</c:v>
                </c:pt>
                <c:pt idx="48">
                  <c:v>0.141450116730994</c:v>
                </c:pt>
                <c:pt idx="49">
                  <c:v>0.124150292875129</c:v>
                </c:pt>
                <c:pt idx="50">
                  <c:v>0.12315002975447</c:v>
                </c:pt>
                <c:pt idx="51">
                  <c:v>0.115399875830917</c:v>
                </c:pt>
                <c:pt idx="52">
                  <c:v>0.103500300218002</c:v>
                </c:pt>
                <c:pt idx="53">
                  <c:v>0.091699816610344</c:v>
                </c:pt>
                <c:pt idx="54">
                  <c:v>0.0845000611298019</c:v>
                </c:pt>
                <c:pt idx="55">
                  <c:v>0.0763499796885298</c:v>
                </c:pt>
                <c:pt idx="56">
                  <c:v>0.0768999229439942</c:v>
                </c:pt>
                <c:pt idx="57">
                  <c:v>0.0848997369757853</c:v>
                </c:pt>
                <c:pt idx="58">
                  <c:v>0.090649956226116</c:v>
                </c:pt>
                <c:pt idx="59">
                  <c:v>0.0964997220035002</c:v>
                </c:pt>
                <c:pt idx="60">
                  <c:v>0.099800022700947</c:v>
                </c:pt>
                <c:pt idx="61">
                  <c:v>0.102549937153526</c:v>
                </c:pt>
                <c:pt idx="62">
                  <c:v>0.105799782180839</c:v>
                </c:pt>
                <c:pt idx="63">
                  <c:v>0.104949954700714</c:v>
                </c:pt>
                <c:pt idx="64">
                  <c:v>0.105449932005286</c:v>
                </c:pt>
                <c:pt idx="65">
                  <c:v>0.106250002099841</c:v>
                </c:pt>
                <c:pt idx="66">
                  <c:v>0.105499911500374</c:v>
                </c:pt>
                <c:pt idx="67">
                  <c:v>0.102999984646885</c:v>
                </c:pt>
                <c:pt idx="68">
                  <c:v>0.101949967192922</c:v>
                </c:pt>
                <c:pt idx="69">
                  <c:v>0.102449849320692</c:v>
                </c:pt>
                <c:pt idx="70">
                  <c:v>0.102750029469462</c:v>
                </c:pt>
                <c:pt idx="71">
                  <c:v>0.0969999788285349</c:v>
                </c:pt>
                <c:pt idx="72">
                  <c:v>0.0942998707796505</c:v>
                </c:pt>
                <c:pt idx="73">
                  <c:v>0.0938999188438174</c:v>
                </c:pt>
                <c:pt idx="74">
                  <c:v>0.0940498854652105</c:v>
                </c:pt>
                <c:pt idx="75">
                  <c:v>0.0881000038134516</c:v>
                </c:pt>
                <c:pt idx="76">
                  <c:v>0.0919498813600512</c:v>
                </c:pt>
                <c:pt idx="77">
                  <c:v>0.0947998879455554</c:v>
                </c:pt>
                <c:pt idx="78">
                  <c:v>0.0974499639487476</c:v>
                </c:pt>
                <c:pt idx="79">
                  <c:v>0.10134985656623</c:v>
                </c:pt>
                <c:pt idx="80">
                  <c:v>0.0996499598513765</c:v>
                </c:pt>
                <c:pt idx="81">
                  <c:v>0.100399876690062</c:v>
                </c:pt>
                <c:pt idx="82">
                  <c:v>0.104749936101143</c:v>
                </c:pt>
                <c:pt idx="83">
                  <c:v>0.104550026513607</c:v>
                </c:pt>
                <c:pt idx="84">
                  <c:v>0.101399923038116</c:v>
                </c:pt>
                <c:pt idx="85">
                  <c:v>0.104249854088266</c:v>
                </c:pt>
                <c:pt idx="86">
                  <c:v>0.108249875738693</c:v>
                </c:pt>
                <c:pt idx="87">
                  <c:v>0.111649878406752</c:v>
                </c:pt>
                <c:pt idx="88">
                  <c:v>0.115099948310672</c:v>
                </c:pt>
                <c:pt idx="89">
                  <c:v>0.115849944399088</c:v>
                </c:pt>
                <c:pt idx="90">
                  <c:v>0.112900009251462</c:v>
                </c:pt>
                <c:pt idx="91">
                  <c:v>0.112999861910794</c:v>
                </c:pt>
                <c:pt idx="92">
                  <c:v>0.114249862384895</c:v>
                </c:pt>
                <c:pt idx="93">
                  <c:v>0.115699961759674</c:v>
                </c:pt>
                <c:pt idx="94">
                  <c:v>0.114649855899188</c:v>
                </c:pt>
                <c:pt idx="95">
                  <c:v>0.117949818610214</c:v>
                </c:pt>
                <c:pt idx="96">
                  <c:v>0.118049902917846</c:v>
                </c:pt>
                <c:pt idx="97">
                  <c:v>0.122299916267366</c:v>
                </c:pt>
                <c:pt idx="98">
                  <c:v>0.12389996433194</c:v>
                </c:pt>
                <c:pt idx="99">
                  <c:v>0.125599922659603</c:v>
                </c:pt>
                <c:pt idx="100">
                  <c:v>0.125449915693025</c:v>
                </c:pt>
                <c:pt idx="101">
                  <c:v>0.12724987468755</c:v>
                </c:pt>
                <c:pt idx="102">
                  <c:v>0.127999931049999</c:v>
                </c:pt>
                <c:pt idx="103">
                  <c:v>0.130949954891548</c:v>
                </c:pt>
                <c:pt idx="104">
                  <c:v>0.135099839877512</c:v>
                </c:pt>
                <c:pt idx="105">
                  <c:v>0.137399910639942</c:v>
                </c:pt>
                <c:pt idx="106">
                  <c:v>0.137899977686175</c:v>
                </c:pt>
                <c:pt idx="107">
                  <c:v>0.136149901292811</c:v>
                </c:pt>
                <c:pt idx="108">
                  <c:v>0.135999954603903</c:v>
                </c:pt>
                <c:pt idx="109">
                  <c:v>0.136199889562704</c:v>
                </c:pt>
                <c:pt idx="110">
                  <c:v>0.13554994525839</c:v>
                </c:pt>
                <c:pt idx="111">
                  <c:v>0.138899905108701</c:v>
                </c:pt>
                <c:pt idx="112">
                  <c:v>0.139849904917355</c:v>
                </c:pt>
                <c:pt idx="113">
                  <c:v>0.139549972631357</c:v>
                </c:pt>
                <c:pt idx="114">
                  <c:v>0.137799896241631</c:v>
                </c:pt>
                <c:pt idx="115">
                  <c:v>0.134599933811842</c:v>
                </c:pt>
                <c:pt idx="116">
                  <c:v>0.134899813554512</c:v>
                </c:pt>
                <c:pt idx="117">
                  <c:v>0.137699881935987</c:v>
                </c:pt>
                <c:pt idx="118">
                  <c:v>0.13890002212429</c:v>
                </c:pt>
                <c:pt idx="119">
                  <c:v>0.13924984006735</c:v>
                </c:pt>
                <c:pt idx="120">
                  <c:v>0.13639994859841</c:v>
                </c:pt>
                <c:pt idx="121">
                  <c:v>0.136349921987858</c:v>
                </c:pt>
                <c:pt idx="122">
                  <c:v>0.133499872681568</c:v>
                </c:pt>
                <c:pt idx="123">
                  <c:v>0.12979998578885</c:v>
                </c:pt>
                <c:pt idx="124">
                  <c:v>0.131799835398851</c:v>
                </c:pt>
                <c:pt idx="125">
                  <c:v>0.126449851799407</c:v>
                </c:pt>
                <c:pt idx="126">
                  <c:v>0.127049856851954</c:v>
                </c:pt>
                <c:pt idx="127">
                  <c:v>0.127549879169237</c:v>
                </c:pt>
                <c:pt idx="128">
                  <c:v>0.128949960424507</c:v>
                </c:pt>
                <c:pt idx="129">
                  <c:v>0.125849905201903</c:v>
                </c:pt>
                <c:pt idx="130">
                  <c:v>0.125949912642682</c:v>
                </c:pt>
                <c:pt idx="131">
                  <c:v>0.124499882316741</c:v>
                </c:pt>
                <c:pt idx="132">
                  <c:v>0.128599927331379</c:v>
                </c:pt>
                <c:pt idx="133">
                  <c:v>0.128549947450665</c:v>
                </c:pt>
                <c:pt idx="134">
                  <c:v>0.124499929999729</c:v>
                </c:pt>
                <c:pt idx="135">
                  <c:v>0.123449899674597</c:v>
                </c:pt>
                <c:pt idx="136">
                  <c:v>0.12459984664747</c:v>
                </c:pt>
                <c:pt idx="137">
                  <c:v>0.123099917414947</c:v>
                </c:pt>
                <c:pt idx="138">
                  <c:v>0.121049973105983</c:v>
                </c:pt>
                <c:pt idx="139">
                  <c:v>0.118699919414212</c:v>
                </c:pt>
                <c:pt idx="140">
                  <c:v>0.116199904157838</c:v>
                </c:pt>
                <c:pt idx="141">
                  <c:v>0.113949880600558</c:v>
                </c:pt>
                <c:pt idx="142">
                  <c:v>0.113449885655427</c:v>
                </c:pt>
                <c:pt idx="143">
                  <c:v>0.111249960136774</c:v>
                </c:pt>
                <c:pt idx="144">
                  <c:v>0.108999883745128</c:v>
                </c:pt>
                <c:pt idx="145">
                  <c:v>0.10929987525742</c:v>
                </c:pt>
                <c:pt idx="146">
                  <c:v>0.107099961947824</c:v>
                </c:pt>
                <c:pt idx="147">
                  <c:v>0.103849954986799</c:v>
                </c:pt>
                <c:pt idx="148">
                  <c:v>0.10089997682735</c:v>
                </c:pt>
                <c:pt idx="149">
                  <c:v>0.0942499685297662</c:v>
                </c:pt>
                <c:pt idx="150">
                  <c:v>0.0897499526035972</c:v>
                </c:pt>
                <c:pt idx="151">
                  <c:v>0.0881998565673712</c:v>
                </c:pt>
                <c:pt idx="152">
                  <c:v>0.0870499491684313</c:v>
                </c:pt>
                <c:pt idx="153">
                  <c:v>0.0853499725344591</c:v>
                </c:pt>
                <c:pt idx="154">
                  <c:v>0.082249920371396</c:v>
                </c:pt>
                <c:pt idx="155">
                  <c:v>0.0813998636258475</c:v>
                </c:pt>
                <c:pt idx="156">
                  <c:v>0.0808998815518862</c:v>
                </c:pt>
                <c:pt idx="157">
                  <c:v>0.0795999455440324</c:v>
                </c:pt>
                <c:pt idx="158">
                  <c:v>0.0731999855051981</c:v>
                </c:pt>
                <c:pt idx="159">
                  <c:v>0.0701999628035992</c:v>
                </c:pt>
                <c:pt idx="160">
                  <c:v>0.0681498864178138</c:v>
                </c:pt>
                <c:pt idx="161">
                  <c:v>0.0639499239914585</c:v>
                </c:pt>
                <c:pt idx="162">
                  <c:v>0.0605999691942998</c:v>
                </c:pt>
                <c:pt idx="163">
                  <c:v>0.0585500052438874</c:v>
                </c:pt>
                <c:pt idx="164">
                  <c:v>0.0571499266625324</c:v>
                </c:pt>
                <c:pt idx="165">
                  <c:v>0.0549498819382279</c:v>
                </c:pt>
                <c:pt idx="166">
                  <c:v>0.053099865821423</c:v>
                </c:pt>
                <c:pt idx="167">
                  <c:v>0.0558998881351726</c:v>
                </c:pt>
                <c:pt idx="168">
                  <c:v>0.0618999294274545</c:v>
                </c:pt>
                <c:pt idx="169">
                  <c:v>0.0618999663347495</c:v>
                </c:pt>
                <c:pt idx="170">
                  <c:v>0.0604499126420705</c:v>
                </c:pt>
                <c:pt idx="171">
                  <c:v>0.0572998596217076</c:v>
                </c:pt>
                <c:pt idx="172">
                  <c:v>0.0609498797421111</c:v>
                </c:pt>
                <c:pt idx="173">
                  <c:v>0.0648999330514925</c:v>
                </c:pt>
                <c:pt idx="174">
                  <c:v>0.0651000326179201</c:v>
                </c:pt>
                <c:pt idx="175">
                  <c:v>0.0659498966233514</c:v>
                </c:pt>
                <c:pt idx="176">
                  <c:v>0.0720998435972433</c:v>
                </c:pt>
                <c:pt idx="177">
                  <c:v>0.0710999831171648</c:v>
                </c:pt>
                <c:pt idx="178">
                  <c:v>0.0699499656693661</c:v>
                </c:pt>
                <c:pt idx="179">
                  <c:v>0.0760998726836988</c:v>
                </c:pt>
                <c:pt idx="180">
                  <c:v>0.079649875544419</c:v>
                </c:pt>
                <c:pt idx="181">
                  <c:v>0.0845998174190754</c:v>
                </c:pt>
                <c:pt idx="182">
                  <c:v>0.078499937626475</c:v>
                </c:pt>
                <c:pt idx="183">
                  <c:v>0.0831999721522152</c:v>
                </c:pt>
                <c:pt idx="184">
                  <c:v>0.0785499022022122</c:v>
                </c:pt>
                <c:pt idx="185">
                  <c:v>0.0762498215699452</c:v>
                </c:pt>
                <c:pt idx="186">
                  <c:v>0.0703500169729523</c:v>
                </c:pt>
                <c:pt idx="187">
                  <c:v>0.0712498994362249</c:v>
                </c:pt>
                <c:pt idx="188">
                  <c:v>0.0693499803528539</c:v>
                </c:pt>
                <c:pt idx="189">
                  <c:v>0.063850075865048</c:v>
                </c:pt>
                <c:pt idx="190">
                  <c:v>0.0686998643395782</c:v>
                </c:pt>
                <c:pt idx="191">
                  <c:v>0.0723498814077175</c:v>
                </c:pt>
                <c:pt idx="192">
                  <c:v>0.0809498871312826</c:v>
                </c:pt>
                <c:pt idx="193">
                  <c:v>0.0887999946098716</c:v>
                </c:pt>
                <c:pt idx="194">
                  <c:v>0.0875498789318953</c:v>
                </c:pt>
                <c:pt idx="195">
                  <c:v>0.0827498904218373</c:v>
                </c:pt>
                <c:pt idx="196">
                  <c:v>0.0854997831847868</c:v>
                </c:pt>
                <c:pt idx="197">
                  <c:v>0.0895998197083827</c:v>
                </c:pt>
                <c:pt idx="198">
                  <c:v>0.0956999541267578</c:v>
                </c:pt>
                <c:pt idx="199">
                  <c:v>0.105149786948459</c:v>
                </c:pt>
                <c:pt idx="200">
                  <c:v>0.114099763010017</c:v>
                </c:pt>
                <c:pt idx="201">
                  <c:v>0.123399773787241</c:v>
                </c:pt>
                <c:pt idx="202">
                  <c:v>0.126449935818528</c:v>
                </c:pt>
                <c:pt idx="203">
                  <c:v>0.128399949502636</c:v>
                </c:pt>
                <c:pt idx="204">
                  <c:v>0.127049958133284</c:v>
                </c:pt>
                <c:pt idx="205">
                  <c:v>0.11890004806628</c:v>
                </c:pt>
                <c:pt idx="206">
                  <c:v>0.112450143431488</c:v>
                </c:pt>
                <c:pt idx="207">
                  <c:v>0.107050072670972</c:v>
                </c:pt>
                <c:pt idx="208">
                  <c:v>0.100099967527058</c:v>
                </c:pt>
                <c:pt idx="209">
                  <c:v>0.0902501584059791</c:v>
                </c:pt>
                <c:pt idx="210">
                  <c:v>0.0790501818191842</c:v>
                </c:pt>
                <c:pt idx="211">
                  <c:v>0.0676500870213203</c:v>
                </c:pt>
                <c:pt idx="212">
                  <c:v>0.062100064184051</c:v>
                </c:pt>
                <c:pt idx="213">
                  <c:v>0.0577999903689488</c:v>
                </c:pt>
                <c:pt idx="214">
                  <c:v>0.0469500244144001</c:v>
                </c:pt>
                <c:pt idx="215">
                  <c:v>0.0458999338152353</c:v>
                </c:pt>
                <c:pt idx="216">
                  <c:v>0.0417999798773962</c:v>
                </c:pt>
                <c:pt idx="217">
                  <c:v>0.0365500305160822</c:v>
                </c:pt>
                <c:pt idx="218">
                  <c:v>0.0272999609442195</c:v>
                </c:pt>
                <c:pt idx="219">
                  <c:v>0.0145501850129222</c:v>
                </c:pt>
                <c:pt idx="220">
                  <c:v>0.0144501491558913</c:v>
                </c:pt>
                <c:pt idx="221">
                  <c:v>0.00855009059887379</c:v>
                </c:pt>
                <c:pt idx="222">
                  <c:v>-0.00349991259645321</c:v>
                </c:pt>
                <c:pt idx="223">
                  <c:v>-0.0173000822542235</c:v>
                </c:pt>
                <c:pt idx="224">
                  <c:v>-0.0161500343310763</c:v>
                </c:pt>
                <c:pt idx="225">
                  <c:v>-0.0210498836022452</c:v>
                </c:pt>
                <c:pt idx="226">
                  <c:v>-0.0174000107763277</c:v>
                </c:pt>
                <c:pt idx="227">
                  <c:v>-0.0194000233168481</c:v>
                </c:pt>
                <c:pt idx="228">
                  <c:v>-0.0219500377170334</c:v>
                </c:pt>
                <c:pt idx="229">
                  <c:v>-0.0266000361916667</c:v>
                </c:pt>
                <c:pt idx="230">
                  <c:v>-0.0328500343312044</c:v>
                </c:pt>
                <c:pt idx="231">
                  <c:v>-0.0353499689590535</c:v>
                </c:pt>
                <c:pt idx="232">
                  <c:v>-0.0463998966224608</c:v>
                </c:pt>
                <c:pt idx="233">
                  <c:v>-0.0591999951357138</c:v>
                </c:pt>
                <c:pt idx="234">
                  <c:v>-0.0565500796328706</c:v>
                </c:pt>
                <c:pt idx="235">
                  <c:v>-0.0526001170619565</c:v>
                </c:pt>
                <c:pt idx="236">
                  <c:v>-0.0473001197824487</c:v>
                </c:pt>
                <c:pt idx="237">
                  <c:v>-0.0402001692782505</c:v>
                </c:pt>
                <c:pt idx="238">
                  <c:v>-0.0465000233198225</c:v>
                </c:pt>
                <c:pt idx="239">
                  <c:v>-0.0422002221566799</c:v>
                </c:pt>
                <c:pt idx="240">
                  <c:v>-0.0359503765103</c:v>
                </c:pt>
                <c:pt idx="241">
                  <c:v>-0.0264002473813889</c:v>
                </c:pt>
                <c:pt idx="242">
                  <c:v>-0.0294001129623211</c:v>
                </c:pt>
                <c:pt idx="243">
                  <c:v>-0.0214500265137758</c:v>
                </c:pt>
                <c:pt idx="244">
                  <c:v>-0.0158503097045468</c:v>
                </c:pt>
                <c:pt idx="245">
                  <c:v>-0.0206501292232133</c:v>
                </c:pt>
                <c:pt idx="246">
                  <c:v>-0.0304001175391022</c:v>
                </c:pt>
                <c:pt idx="247">
                  <c:v>-0.0416999888439022</c:v>
                </c:pt>
                <c:pt idx="248">
                  <c:v>-0.0480500472549465</c:v>
                </c:pt>
                <c:pt idx="249">
                  <c:v>-0.0491501644610253</c:v>
                </c:pt>
                <c:pt idx="250">
                  <c:v>-0.0403503521447419</c:v>
                </c:pt>
                <c:pt idx="251">
                  <c:v>-0.0355002544893068</c:v>
                </c:pt>
                <c:pt idx="252">
                  <c:v>-0.0280501503948471</c:v>
                </c:pt>
                <c:pt idx="253">
                  <c:v>-0.0223501331820444</c:v>
                </c:pt>
                <c:pt idx="254">
                  <c:v>-0.022650189781416</c:v>
                </c:pt>
                <c:pt idx="255">
                  <c:v>-0.0228000477327441</c:v>
                </c:pt>
                <c:pt idx="256">
                  <c:v>-0.0225500513079169</c:v>
                </c:pt>
                <c:pt idx="257">
                  <c:v>-0.0230501055229979</c:v>
                </c:pt>
                <c:pt idx="258">
                  <c:v>-0.0208000366692431</c:v>
                </c:pt>
                <c:pt idx="259">
                  <c:v>-0.0179501909733517</c:v>
                </c:pt>
                <c:pt idx="260">
                  <c:v>-0.0111500961793354</c:v>
                </c:pt>
                <c:pt idx="261">
                  <c:v>-0.00465012092536199</c:v>
                </c:pt>
                <c:pt idx="262">
                  <c:v>-0.00025012197511387</c:v>
                </c:pt>
                <c:pt idx="263">
                  <c:v>0.00624994945610524</c:v>
                </c:pt>
                <c:pt idx="264">
                  <c:v>0.00939988288882887</c:v>
                </c:pt>
                <c:pt idx="265">
                  <c:v>0.017799832388846</c:v>
                </c:pt>
                <c:pt idx="266">
                  <c:v>0.0211996660473233</c:v>
                </c:pt>
                <c:pt idx="267">
                  <c:v>0.0199498138208582</c:v>
                </c:pt>
                <c:pt idx="268">
                  <c:v>0.024249900769064</c:v>
                </c:pt>
                <c:pt idx="269">
                  <c:v>0.0169997661105299</c:v>
                </c:pt>
                <c:pt idx="270">
                  <c:v>0.00929989478754578</c:v>
                </c:pt>
                <c:pt idx="271">
                  <c:v>-0.000299992439977359</c:v>
                </c:pt>
                <c:pt idx="272">
                  <c:v>-0.00540002021807595</c:v>
                </c:pt>
                <c:pt idx="273">
                  <c:v>-0.00815000381771824</c:v>
                </c:pt>
                <c:pt idx="274">
                  <c:v>-0.0125500739341078</c:v>
                </c:pt>
                <c:pt idx="275">
                  <c:v>-0.0107001774340461</c:v>
                </c:pt>
                <c:pt idx="276">
                  <c:v>-0.00845017356914468</c:v>
                </c:pt>
                <c:pt idx="277">
                  <c:v>-0.00615006318184896</c:v>
                </c:pt>
                <c:pt idx="278">
                  <c:v>-0.00695001611529733</c:v>
                </c:pt>
                <c:pt idx="279">
                  <c:v>-0.0028001405953546</c:v>
                </c:pt>
                <c:pt idx="280">
                  <c:v>-0.000300109459203668</c:v>
                </c:pt>
                <c:pt idx="281">
                  <c:v>-0.00130006036852137</c:v>
                </c:pt>
                <c:pt idx="282">
                  <c:v>0.00379989693101379</c:v>
                </c:pt>
                <c:pt idx="283">
                  <c:v>0.00729995887377299</c:v>
                </c:pt>
                <c:pt idx="284">
                  <c:v>0.0148497981317632</c:v>
                </c:pt>
                <c:pt idx="285">
                  <c:v>0.0162498844620131</c:v>
                </c:pt>
                <c:pt idx="286">
                  <c:v>0.0124999154322722</c:v>
                </c:pt>
                <c:pt idx="287">
                  <c:v>0.0123499382752925</c:v>
                </c:pt>
                <c:pt idx="288">
                  <c:v>0.0153499524603831</c:v>
                </c:pt>
                <c:pt idx="289">
                  <c:v>0.0150999123070505</c:v>
                </c:pt>
                <c:pt idx="290">
                  <c:v>0.0153998804416915</c:v>
                </c:pt>
                <c:pt idx="291">
                  <c:v>0.0124499330850085</c:v>
                </c:pt>
                <c:pt idx="292">
                  <c:v>0.0125499303576362</c:v>
                </c:pt>
                <c:pt idx="293">
                  <c:v>0.00864997470125672</c:v>
                </c:pt>
                <c:pt idx="294">
                  <c:v>-0.00234989557066001</c:v>
                </c:pt>
                <c:pt idx="295">
                  <c:v>-0.0038000715248927</c:v>
                </c:pt>
                <c:pt idx="296">
                  <c:v>-0.00160015724031837</c:v>
                </c:pt>
                <c:pt idx="297">
                  <c:v>-0.000700176929967711</c:v>
                </c:pt>
                <c:pt idx="298">
                  <c:v>-0.000550085365830455</c:v>
                </c:pt>
                <c:pt idx="299">
                  <c:v>0.00164980690169614</c:v>
                </c:pt>
                <c:pt idx="300">
                  <c:v>-0.00115002579696011</c:v>
                </c:pt>
                <c:pt idx="301">
                  <c:v>-0.00160001716722036</c:v>
                </c:pt>
                <c:pt idx="302">
                  <c:v>-0.00580004359289887</c:v>
                </c:pt>
                <c:pt idx="303">
                  <c:v>-0.00640001957435743</c:v>
                </c:pt>
                <c:pt idx="304">
                  <c:v>-0.012800072421669</c:v>
                </c:pt>
                <c:pt idx="305">
                  <c:v>-0.0191500499022368</c:v>
                </c:pt>
                <c:pt idx="306">
                  <c:v>-0.0194500434772635</c:v>
                </c:pt>
                <c:pt idx="307">
                  <c:v>-0.0177000077492266</c:v>
                </c:pt>
                <c:pt idx="308">
                  <c:v>-0.00919998539757216</c:v>
                </c:pt>
                <c:pt idx="309">
                  <c:v>-0.00270006262144307</c:v>
                </c:pt>
                <c:pt idx="310">
                  <c:v>0.00340000612777658</c:v>
                </c:pt>
                <c:pt idx="311">
                  <c:v>0.00809993398434017</c:v>
                </c:pt>
                <c:pt idx="312">
                  <c:v>0.00729996038717218</c:v>
                </c:pt>
                <c:pt idx="313">
                  <c:v>0.00279997493635165</c:v>
                </c:pt>
                <c:pt idx="314">
                  <c:v>0.00585009195856401</c:v>
                </c:pt>
                <c:pt idx="315">
                  <c:v>0.00510000882059103</c:v>
                </c:pt>
                <c:pt idx="316">
                  <c:v>0.00779993667674716</c:v>
                </c:pt>
                <c:pt idx="317">
                  <c:v>0.0047499171923846</c:v>
                </c:pt>
                <c:pt idx="318">
                  <c:v>0.00309998305601766</c:v>
                </c:pt>
                <c:pt idx="319">
                  <c:v>0.00734988194744801</c:v>
                </c:pt>
                <c:pt idx="320">
                  <c:v>0.0158999992563622</c:v>
                </c:pt>
                <c:pt idx="321">
                  <c:v>0.0164999667213124</c:v>
                </c:pt>
                <c:pt idx="322">
                  <c:v>0.0155499174325087</c:v>
                </c:pt>
                <c:pt idx="323">
                  <c:v>0.0177999477273261</c:v>
                </c:pt>
                <c:pt idx="324">
                  <c:v>0.0201498506758071</c:v>
                </c:pt>
                <c:pt idx="325">
                  <c:v>0.019400001525355</c:v>
                </c:pt>
                <c:pt idx="326">
                  <c:v>0.0174500096472911</c:v>
                </c:pt>
                <c:pt idx="327">
                  <c:v>0.0151999408917618</c:v>
                </c:pt>
                <c:pt idx="328">
                  <c:v>0.0167999766017601</c:v>
                </c:pt>
                <c:pt idx="329">
                  <c:v>0.0156499063195952</c:v>
                </c:pt>
                <c:pt idx="330">
                  <c:v>0.0139999992679805</c:v>
                </c:pt>
                <c:pt idx="331">
                  <c:v>0.0158999824889179</c:v>
                </c:pt>
                <c:pt idx="332">
                  <c:v>0.0193999465845991</c:v>
                </c:pt>
                <c:pt idx="333">
                  <c:v>0.0168999790912494</c:v>
                </c:pt>
                <c:pt idx="334">
                  <c:v>0.01174999077557</c:v>
                </c:pt>
                <c:pt idx="335">
                  <c:v>0.0120499998156447</c:v>
                </c:pt>
                <c:pt idx="336">
                  <c:v>0.0120999656828644</c:v>
                </c:pt>
                <c:pt idx="337">
                  <c:v>0.00974992901319638</c:v>
                </c:pt>
                <c:pt idx="338">
                  <c:v>0.00974994263015105</c:v>
                </c:pt>
                <c:pt idx="339">
                  <c:v>0.00814997700217645</c:v>
                </c:pt>
                <c:pt idx="340">
                  <c:v>0.00735000006534392</c:v>
                </c:pt>
                <c:pt idx="341">
                  <c:v>0.00654996174853295</c:v>
                </c:pt>
                <c:pt idx="342">
                  <c:v>0.00424998848029645</c:v>
                </c:pt>
                <c:pt idx="343">
                  <c:v>0.003750007635972</c:v>
                </c:pt>
                <c:pt idx="344">
                  <c:v>0.00185006494939444</c:v>
                </c:pt>
                <c:pt idx="345">
                  <c:v>1.81898940354586E-12</c:v>
                </c:pt>
                <c:pt idx="346">
                  <c:v>0.000799946632469073</c:v>
                </c:pt>
                <c:pt idx="347">
                  <c:v>0.00104992562410189</c:v>
                </c:pt>
                <c:pt idx="348">
                  <c:v>0.00194997533253627</c:v>
                </c:pt>
                <c:pt idx="349">
                  <c:v>0.00434993129601935</c:v>
                </c:pt>
                <c:pt idx="350">
                  <c:v>0.0046499996969942</c:v>
                </c:pt>
                <c:pt idx="351">
                  <c:v>0.0070000150190026</c:v>
                </c:pt>
                <c:pt idx="352">
                  <c:v>0.00594993288177647</c:v>
                </c:pt>
                <c:pt idx="353">
                  <c:v>0.00634996014559874</c:v>
                </c:pt>
                <c:pt idx="354">
                  <c:v>0.00469996801257366</c:v>
                </c:pt>
                <c:pt idx="355">
                  <c:v>0.00300000008792267</c:v>
                </c:pt>
                <c:pt idx="356">
                  <c:v>0.00199996451192419</c:v>
                </c:pt>
                <c:pt idx="357">
                  <c:v>0.00514982733147917</c:v>
                </c:pt>
                <c:pt idx="358">
                  <c:v>0.00749985625589033</c:v>
                </c:pt>
                <c:pt idx="359">
                  <c:v>0.00545001628051977</c:v>
                </c:pt>
                <c:pt idx="360">
                  <c:v>0.00470000035784324</c:v>
                </c:pt>
                <c:pt idx="361">
                  <c:v>0.00320003912929678</c:v>
                </c:pt>
                <c:pt idx="362">
                  <c:v>0.0013000194921915</c:v>
                </c:pt>
                <c:pt idx="363">
                  <c:v>0.00304986960327369</c:v>
                </c:pt>
                <c:pt idx="364">
                  <c:v>0.00284982250377652</c:v>
                </c:pt>
                <c:pt idx="365">
                  <c:v>0.00720000078217708</c:v>
                </c:pt>
                <c:pt idx="366">
                  <c:v>0.0093999252312642</c:v>
                </c:pt>
                <c:pt idx="367">
                  <c:v>0.0080498505376454</c:v>
                </c:pt>
                <c:pt idx="368">
                  <c:v>0.00779996515484527</c:v>
                </c:pt>
                <c:pt idx="369">
                  <c:v>0.0100998855559737</c:v>
                </c:pt>
                <c:pt idx="370">
                  <c:v>0.00694999884217395</c:v>
                </c:pt>
                <c:pt idx="371">
                  <c:v>0.00080000104571809</c:v>
                </c:pt>
                <c:pt idx="372">
                  <c:v>0.000649892823275877</c:v>
                </c:pt>
                <c:pt idx="373">
                  <c:v>-0.00565003027077182</c:v>
                </c:pt>
                <c:pt idx="374">
                  <c:v>-0.00754999267883249</c:v>
                </c:pt>
                <c:pt idx="375">
                  <c:v>-0.00625000182481017</c:v>
                </c:pt>
                <c:pt idx="376">
                  <c:v>-0.00719999216016731</c:v>
                </c:pt>
                <c:pt idx="377">
                  <c:v>-0.00370012053463142</c:v>
                </c:pt>
                <c:pt idx="378">
                  <c:v>-0.000750029266782803</c:v>
                </c:pt>
                <c:pt idx="379">
                  <c:v>0.0126998222040129</c:v>
                </c:pt>
                <c:pt idx="380">
                  <c:v>0.0159999990028155</c:v>
                </c:pt>
                <c:pt idx="381">
                  <c:v>0.012899942437798</c:v>
                </c:pt>
                <c:pt idx="382">
                  <c:v>0.00694979487889213</c:v>
                </c:pt>
                <c:pt idx="383">
                  <c:v>0.00694979487889213</c:v>
                </c:pt>
                <c:pt idx="384">
                  <c:v>0.00854989540675888</c:v>
                </c:pt>
                <c:pt idx="385">
                  <c:v>0.012899942437798</c:v>
                </c:pt>
                <c:pt idx="386">
                  <c:v>0.0133000290297787</c:v>
                </c:pt>
                <c:pt idx="387">
                  <c:v>0.0140498629116337</c:v>
                </c:pt>
                <c:pt idx="413">
                  <c:v>2.692950525761262</c:v>
                </c:pt>
                <c:pt idx="414">
                  <c:v>2.48196154985635</c:v>
                </c:pt>
                <c:pt idx="415">
                  <c:v>2.465449981878919</c:v>
                </c:pt>
                <c:pt idx="416">
                  <c:v>2.368450042726181</c:v>
                </c:pt>
                <c:pt idx="417">
                  <c:v>2.27615429897196</c:v>
                </c:pt>
                <c:pt idx="418">
                  <c:v>2.202600045966392</c:v>
                </c:pt>
                <c:pt idx="419">
                  <c:v>2.147403505896363</c:v>
                </c:pt>
                <c:pt idx="420">
                  <c:v>2.064950044059515</c:v>
                </c:pt>
                <c:pt idx="421">
                  <c:v>1.987999326323916</c:v>
                </c:pt>
                <c:pt idx="422">
                  <c:v>1.962150905797898</c:v>
                </c:pt>
                <c:pt idx="423">
                  <c:v>1.90529983101078</c:v>
                </c:pt>
                <c:pt idx="424">
                  <c:v>1.908349919893226</c:v>
                </c:pt>
                <c:pt idx="425">
                  <c:v>1.803850026321015</c:v>
                </c:pt>
                <c:pt idx="426">
                  <c:v>1.795649270250578</c:v>
                </c:pt>
                <c:pt idx="427">
                  <c:v>1.806849276927096</c:v>
                </c:pt>
                <c:pt idx="428">
                  <c:v>1.766199509809667</c:v>
                </c:pt>
                <c:pt idx="429">
                  <c:v>1.789498672103946</c:v>
                </c:pt>
                <c:pt idx="430">
                  <c:v>1.78634999275164</c:v>
                </c:pt>
                <c:pt idx="431">
                  <c:v>1.78744999065384</c:v>
                </c:pt>
                <c:pt idx="432">
                  <c:v>1.786599765589926</c:v>
                </c:pt>
                <c:pt idx="433">
                  <c:v>1.786549705506331</c:v>
                </c:pt>
                <c:pt idx="434">
                  <c:v>1.777100277708087</c:v>
                </c:pt>
                <c:pt idx="435">
                  <c:v>1.791700006677274</c:v>
                </c:pt>
                <c:pt idx="436">
                  <c:v>1.806099657438608</c:v>
                </c:pt>
                <c:pt idx="437">
                  <c:v>1.805950075529836</c:v>
                </c:pt>
                <c:pt idx="438">
                  <c:v>1.818499724387948</c:v>
                </c:pt>
                <c:pt idx="439">
                  <c:v>1.836399539759441</c:v>
                </c:pt>
                <c:pt idx="440">
                  <c:v>1.84654996662357</c:v>
                </c:pt>
                <c:pt idx="441">
                  <c:v>1.87069969406366</c:v>
                </c:pt>
                <c:pt idx="442">
                  <c:v>1.882199545671028</c:v>
                </c:pt>
                <c:pt idx="443">
                  <c:v>1.906199753568217</c:v>
                </c:pt>
                <c:pt idx="444">
                  <c:v>1.908849760820885</c:v>
                </c:pt>
                <c:pt idx="445">
                  <c:v>1.932850013734424</c:v>
                </c:pt>
                <c:pt idx="446">
                  <c:v>1.950349900245783</c:v>
                </c:pt>
                <c:pt idx="447">
                  <c:v>1.971099715803575</c:v>
                </c:pt>
                <c:pt idx="448">
                  <c:v>1.984749797247787</c:v>
                </c:pt>
                <c:pt idx="449">
                  <c:v>2.013449464608127</c:v>
                </c:pt>
                <c:pt idx="450">
                  <c:v>2.041750032803975</c:v>
                </c:pt>
                <c:pt idx="451">
                  <c:v>2.060099781989265</c:v>
                </c:pt>
                <c:pt idx="452">
                  <c:v>2.081999524878483</c:v>
                </c:pt>
                <c:pt idx="453">
                  <c:v>2.095699851990503</c:v>
                </c:pt>
                <c:pt idx="454">
                  <c:v>2.109749664494302</c:v>
                </c:pt>
                <c:pt idx="455">
                  <c:v>2.115950022125617</c:v>
                </c:pt>
                <c:pt idx="456">
                  <c:v>2.127049893759247</c:v>
                </c:pt>
                <c:pt idx="457">
                  <c:v>2.145099663925066</c:v>
                </c:pt>
                <c:pt idx="458">
                  <c:v>2.156949985121173</c:v>
                </c:pt>
                <c:pt idx="459">
                  <c:v>2.163750001716835</c:v>
                </c:pt>
                <c:pt idx="460">
                  <c:v>2.18255002841761</c:v>
                </c:pt>
                <c:pt idx="461">
                  <c:v>2.196299792860372</c:v>
                </c:pt>
                <c:pt idx="462">
                  <c:v>2.2137995946905</c:v>
                </c:pt>
                <c:pt idx="463">
                  <c:v>2.235949831199832</c:v>
                </c:pt>
                <c:pt idx="464">
                  <c:v>2.260399707032775</c:v>
                </c:pt>
                <c:pt idx="465">
                  <c:v>2.278799973868445</c:v>
                </c:pt>
                <c:pt idx="466">
                  <c:v>2.303899864771665</c:v>
                </c:pt>
                <c:pt idx="467">
                  <c:v>2.326899544335902</c:v>
                </c:pt>
                <c:pt idx="468">
                  <c:v>2.347949936294754</c:v>
                </c:pt>
                <c:pt idx="469">
                  <c:v>2.373949608419934</c:v>
                </c:pt>
                <c:pt idx="470">
                  <c:v>2.395199953651172</c:v>
                </c:pt>
                <c:pt idx="471">
                  <c:v>2.418649871826346</c:v>
                </c:pt>
                <c:pt idx="472">
                  <c:v>2.437849850462953</c:v>
                </c:pt>
                <c:pt idx="473">
                  <c:v>2.462349856188666</c:v>
                </c:pt>
                <c:pt idx="474">
                  <c:v>2.484199869537406</c:v>
                </c:pt>
                <c:pt idx="475">
                  <c:v>2.503749982450245</c:v>
                </c:pt>
                <c:pt idx="476">
                  <c:v>2.524649891660374</c:v>
                </c:pt>
                <c:pt idx="477">
                  <c:v>2.547699743459816</c:v>
                </c:pt>
                <c:pt idx="478">
                  <c:v>2.566699910737952</c:v>
                </c:pt>
                <c:pt idx="479">
                  <c:v>2.588449732400477</c:v>
                </c:pt>
                <c:pt idx="480">
                  <c:v>2.610300014304812</c:v>
                </c:pt>
                <c:pt idx="481">
                  <c:v>2.63305001106346</c:v>
                </c:pt>
                <c:pt idx="482">
                  <c:v>2.655099749754299</c:v>
                </c:pt>
                <c:pt idx="483">
                  <c:v>2.676649882316267</c:v>
                </c:pt>
                <c:pt idx="484">
                  <c:v>2.699399826240551</c:v>
                </c:pt>
                <c:pt idx="485">
                  <c:v>2.720350038718607</c:v>
                </c:pt>
                <c:pt idx="486">
                  <c:v>2.743249914739862</c:v>
                </c:pt>
                <c:pt idx="487">
                  <c:v>2.768949801255076</c:v>
                </c:pt>
                <c:pt idx="488">
                  <c:v>2.786350007820147</c:v>
                </c:pt>
                <c:pt idx="489">
                  <c:v>2.807249867248174</c:v>
                </c:pt>
                <c:pt idx="490">
                  <c:v>2.825699999808419</c:v>
                </c:pt>
                <c:pt idx="491">
                  <c:v>2.845700017740455</c:v>
                </c:pt>
                <c:pt idx="492">
                  <c:v>2.867099916456936</c:v>
                </c:pt>
                <c:pt idx="493">
                  <c:v>2.88769997806594</c:v>
                </c:pt>
                <c:pt idx="494">
                  <c:v>2.908099893378676</c:v>
                </c:pt>
                <c:pt idx="495">
                  <c:v>2.924700039671734</c:v>
                </c:pt>
                <c:pt idx="496">
                  <c:v>2.941349986649584</c:v>
                </c:pt>
                <c:pt idx="497">
                  <c:v>2.963699722291494</c:v>
                </c:pt>
                <c:pt idx="498">
                  <c:v>2.986649901580677</c:v>
                </c:pt>
                <c:pt idx="499">
                  <c:v>3.009949794195563</c:v>
                </c:pt>
                <c:pt idx="500">
                  <c:v>3.028450008201616</c:v>
                </c:pt>
                <c:pt idx="501">
                  <c:v>3.046849900816596</c:v>
                </c:pt>
                <c:pt idx="502">
                  <c:v>3.068199828150682</c:v>
                </c:pt>
                <c:pt idx="503">
                  <c:v>3.086900001522736</c:v>
                </c:pt>
                <c:pt idx="504">
                  <c:v>3.105199844361777</c:v>
                </c:pt>
                <c:pt idx="505">
                  <c:v>3.125700031279848</c:v>
                </c:pt>
                <c:pt idx="506">
                  <c:v>3.14929985141498</c:v>
                </c:pt>
                <c:pt idx="507">
                  <c:v>3.172299740985181</c:v>
                </c:pt>
                <c:pt idx="508">
                  <c:v>3.195049888417998</c:v>
                </c:pt>
                <c:pt idx="509">
                  <c:v>3.216099809647858</c:v>
                </c:pt>
                <c:pt idx="510">
                  <c:v>3.236500013161276</c:v>
                </c:pt>
                <c:pt idx="511">
                  <c:v>3.256749972344551</c:v>
                </c:pt>
                <c:pt idx="512">
                  <c:v>3.276249949645717</c:v>
                </c:pt>
                <c:pt idx="513">
                  <c:v>3.29999990711076</c:v>
                </c:pt>
                <c:pt idx="514">
                  <c:v>3.32174970302367</c:v>
                </c:pt>
                <c:pt idx="515">
                  <c:v>3.342749989507863</c:v>
                </c:pt>
                <c:pt idx="516">
                  <c:v>3.365899936485219</c:v>
                </c:pt>
                <c:pt idx="517">
                  <c:v>3.386899798962986</c:v>
                </c:pt>
                <c:pt idx="518">
                  <c:v>3.406749914931424</c:v>
                </c:pt>
                <c:pt idx="519">
                  <c:v>3.429149732015503</c:v>
                </c:pt>
                <c:pt idx="520">
                  <c:v>3.453799980736221</c:v>
                </c:pt>
                <c:pt idx="521">
                  <c:v>3.475399859809841</c:v>
                </c:pt>
                <c:pt idx="522">
                  <c:v>3.493949846077157</c:v>
                </c:pt>
                <c:pt idx="523">
                  <c:v>3.51594999980807</c:v>
                </c:pt>
                <c:pt idx="524">
                  <c:v>3.533299794387858</c:v>
                </c:pt>
                <c:pt idx="525">
                  <c:v>3.550249979783983</c:v>
                </c:pt>
                <c:pt idx="526">
                  <c:v>3.567899913214204</c:v>
                </c:pt>
                <c:pt idx="527">
                  <c:v>3.590099789238593</c:v>
                </c:pt>
                <c:pt idx="528">
                  <c:v>3.608849927903066</c:v>
                </c:pt>
                <c:pt idx="529">
                  <c:v>3.629049849318107</c:v>
                </c:pt>
                <c:pt idx="530">
                  <c:v>3.64880000152698</c:v>
                </c:pt>
                <c:pt idx="531">
                  <c:v>3.666299916840217</c:v>
                </c:pt>
                <c:pt idx="532">
                  <c:v>3.687999826048326</c:v>
                </c:pt>
                <c:pt idx="533">
                  <c:v>3.714349824142118</c:v>
                </c:pt>
                <c:pt idx="534">
                  <c:v>3.738549691010121</c:v>
                </c:pt>
                <c:pt idx="535">
                  <c:v>3.76059997901757</c:v>
                </c:pt>
                <c:pt idx="536">
                  <c:v>3.785949830817117</c:v>
                </c:pt>
                <c:pt idx="537">
                  <c:v>3.807099768637272</c:v>
                </c:pt>
                <c:pt idx="538">
                  <c:v>3.826349957085767</c:v>
                </c:pt>
                <c:pt idx="539">
                  <c:v>3.844699742508965</c:v>
                </c:pt>
                <c:pt idx="540">
                  <c:v>3.860199985312647</c:v>
                </c:pt>
                <c:pt idx="541">
                  <c:v>3.878299933814558</c:v>
                </c:pt>
                <c:pt idx="542">
                  <c:v>3.89559975395241</c:v>
                </c:pt>
                <c:pt idx="543">
                  <c:v>3.916699937821247</c:v>
                </c:pt>
                <c:pt idx="544">
                  <c:v>3.935299909018793</c:v>
                </c:pt>
                <c:pt idx="545">
                  <c:v>3.954500050545903</c:v>
                </c:pt>
                <c:pt idx="546">
                  <c:v>3.980099906919349</c:v>
                </c:pt>
                <c:pt idx="547">
                  <c:v>4.002249831199151</c:v>
                </c:pt>
                <c:pt idx="548">
                  <c:v>4.022399874687835</c:v>
                </c:pt>
                <c:pt idx="549">
                  <c:v>4.046599800494732</c:v>
                </c:pt>
                <c:pt idx="550">
                  <c:v>4.067300016882655</c:v>
                </c:pt>
                <c:pt idx="551">
                  <c:v>4.090799938967391</c:v>
                </c:pt>
                <c:pt idx="552">
                  <c:v>4.112149833104922</c:v>
                </c:pt>
                <c:pt idx="553">
                  <c:v>4.131599938584259</c:v>
                </c:pt>
                <c:pt idx="554">
                  <c:v>4.15609978818975</c:v>
                </c:pt>
                <c:pt idx="555">
                  <c:v>4.17914998102424</c:v>
                </c:pt>
                <c:pt idx="556">
                  <c:v>4.202999945257034</c:v>
                </c:pt>
                <c:pt idx="557">
                  <c:v>4.224649796389713</c:v>
                </c:pt>
                <c:pt idx="558">
                  <c:v>4.245249930478168</c:v>
                </c:pt>
                <c:pt idx="559">
                  <c:v>4.265149826143896</c:v>
                </c:pt>
                <c:pt idx="560">
                  <c:v>4.287000022697612</c:v>
                </c:pt>
                <c:pt idx="561">
                  <c:v>4.310099948499555</c:v>
                </c:pt>
                <c:pt idx="562">
                  <c:v>4.329399988459044</c:v>
                </c:pt>
                <c:pt idx="563">
                  <c:v>4.347600005723506</c:v>
                </c:pt>
                <c:pt idx="564">
                  <c:v>4.36939987802543</c:v>
                </c:pt>
                <c:pt idx="565">
                  <c:v>4.39534999837997</c:v>
                </c:pt>
                <c:pt idx="566">
                  <c:v>4.416299906064526</c:v>
                </c:pt>
                <c:pt idx="567">
                  <c:v>4.43854976091461</c:v>
                </c:pt>
                <c:pt idx="568">
                  <c:v>4.457949908541195</c:v>
                </c:pt>
                <c:pt idx="569">
                  <c:v>4.4765498963352</c:v>
                </c:pt>
                <c:pt idx="570">
                  <c:v>4.494549970815568</c:v>
                </c:pt>
                <c:pt idx="571">
                  <c:v>4.51609988222117</c:v>
                </c:pt>
                <c:pt idx="572">
                  <c:v>4.536749789906028</c:v>
                </c:pt>
                <c:pt idx="573">
                  <c:v>4.556749940587906</c:v>
                </c:pt>
                <c:pt idx="574">
                  <c:v>4.57274991178565</c:v>
                </c:pt>
                <c:pt idx="575">
                  <c:v>4.590299986459285</c:v>
                </c:pt>
                <c:pt idx="576">
                  <c:v>4.612149933433102</c:v>
                </c:pt>
                <c:pt idx="577">
                  <c:v>4.629399922752782</c:v>
                </c:pt>
                <c:pt idx="578">
                  <c:v>4.650349955751153</c:v>
                </c:pt>
                <c:pt idx="579">
                  <c:v>4.671299816705868</c:v>
                </c:pt>
                <c:pt idx="580">
                  <c:v>4.692799990083585</c:v>
                </c:pt>
                <c:pt idx="581">
                  <c:v>4.71279999141916</c:v>
                </c:pt>
                <c:pt idx="582">
                  <c:v>4.736999834251037</c:v>
                </c:pt>
                <c:pt idx="583">
                  <c:v>4.761099916173407</c:v>
                </c:pt>
                <c:pt idx="584">
                  <c:v>4.782049895668023</c:v>
                </c:pt>
                <c:pt idx="585">
                  <c:v>4.802199977777487</c:v>
                </c:pt>
                <c:pt idx="586">
                  <c:v>4.821649976922344</c:v>
                </c:pt>
                <c:pt idx="587">
                  <c:v>4.845349780465768</c:v>
                </c:pt>
                <c:pt idx="588">
                  <c:v>4.861049953840847</c:v>
                </c:pt>
                <c:pt idx="589">
                  <c:v>4.882099883558112</c:v>
                </c:pt>
                <c:pt idx="590">
                  <c:v>4.900499997329461</c:v>
                </c:pt>
                <c:pt idx="591">
                  <c:v>4.921999972248159</c:v>
                </c:pt>
                <c:pt idx="592">
                  <c:v>4.944549767493299</c:v>
                </c:pt>
                <c:pt idx="593">
                  <c:v>4.964649954414198</c:v>
                </c:pt>
                <c:pt idx="594">
                  <c:v>4.980149977778637</c:v>
                </c:pt>
                <c:pt idx="595">
                  <c:v>4.999300016879715</c:v>
                </c:pt>
                <c:pt idx="596">
                  <c:v>5.0202498717299</c:v>
                </c:pt>
                <c:pt idx="597">
                  <c:v>5.036899940299918</c:v>
                </c:pt>
                <c:pt idx="598">
                  <c:v>5.058749943160366</c:v>
                </c:pt>
                <c:pt idx="599">
                  <c:v>5.080749865246616</c:v>
                </c:pt>
                <c:pt idx="600">
                  <c:v>5.106450006103842</c:v>
                </c:pt>
                <c:pt idx="601">
                  <c:v>5.13029999542414</c:v>
                </c:pt>
                <c:pt idx="602">
                  <c:v>5.151449882123415</c:v>
                </c:pt>
                <c:pt idx="603">
                  <c:v>5.175699861621979</c:v>
                </c:pt>
                <c:pt idx="604">
                  <c:v>5.198299909021443</c:v>
                </c:pt>
                <c:pt idx="605">
                  <c:v>5.222300017354428</c:v>
                </c:pt>
                <c:pt idx="606">
                  <c:v>5.245149980259156</c:v>
                </c:pt>
                <c:pt idx="607">
                  <c:v>5.26179996585779</c:v>
                </c:pt>
                <c:pt idx="608">
                  <c:v>5.28160000648495</c:v>
                </c:pt>
                <c:pt idx="609">
                  <c:v>5.302799927900196</c:v>
                </c:pt>
                <c:pt idx="610">
                  <c:v>5.320699982072255</c:v>
                </c:pt>
                <c:pt idx="611">
                  <c:v>5.343899894334755</c:v>
                </c:pt>
                <c:pt idx="612">
                  <c:v>5.3651998397836</c:v>
                </c:pt>
                <c:pt idx="613">
                  <c:v>5.383549968621081</c:v>
                </c:pt>
                <c:pt idx="614">
                  <c:v>5.402899836350116</c:v>
                </c:pt>
                <c:pt idx="615">
                  <c:v>5.42089999313248</c:v>
                </c:pt>
                <c:pt idx="616">
                  <c:v>5.43504996890988</c:v>
                </c:pt>
                <c:pt idx="617">
                  <c:v>5.453649851035152</c:v>
                </c:pt>
                <c:pt idx="618">
                  <c:v>5.472749899101472</c:v>
                </c:pt>
                <c:pt idx="619">
                  <c:v>5.49524976902103</c:v>
                </c:pt>
                <c:pt idx="620">
                  <c:v>5.51660002384233</c:v>
                </c:pt>
                <c:pt idx="621">
                  <c:v>5.534949992848851</c:v>
                </c:pt>
                <c:pt idx="622">
                  <c:v>5.55494983873359</c:v>
                </c:pt>
                <c:pt idx="623">
                  <c:v>5.580899810411211</c:v>
                </c:pt>
                <c:pt idx="624">
                  <c:v>5.605199763296696</c:v>
                </c:pt>
                <c:pt idx="625">
                  <c:v>5.625699987125698</c:v>
                </c:pt>
                <c:pt idx="626">
                  <c:v>5.642999944779149</c:v>
                </c:pt>
                <c:pt idx="627">
                  <c:v>5.662899869919781</c:v>
                </c:pt>
                <c:pt idx="628">
                  <c:v>5.683099996567762</c:v>
                </c:pt>
                <c:pt idx="629">
                  <c:v>5.706649926280078</c:v>
                </c:pt>
                <c:pt idx="630">
                  <c:v>5.727500024986509</c:v>
                </c:pt>
                <c:pt idx="631">
                  <c:v>5.751250004479515</c:v>
                </c:pt>
                <c:pt idx="632">
                  <c:v>5.773899891184557</c:v>
                </c:pt>
                <c:pt idx="633">
                  <c:v>5.793849940109794</c:v>
                </c:pt>
                <c:pt idx="634">
                  <c:v>5.814049829004944</c:v>
                </c:pt>
                <c:pt idx="635">
                  <c:v>5.837799997803813</c:v>
                </c:pt>
                <c:pt idx="636">
                  <c:v>5.860299933436181</c:v>
                </c:pt>
                <c:pt idx="637">
                  <c:v>5.878449949170317</c:v>
                </c:pt>
                <c:pt idx="638">
                  <c:v>5.902649540708807</c:v>
                </c:pt>
                <c:pt idx="639">
                  <c:v>5.920450009060005</c:v>
                </c:pt>
                <c:pt idx="640">
                  <c:v>5.941100014973928</c:v>
                </c:pt>
                <c:pt idx="641">
                  <c:v>5.963199973295557</c:v>
                </c:pt>
                <c:pt idx="642">
                  <c:v>5.983649834251991</c:v>
                </c:pt>
                <c:pt idx="643">
                  <c:v>5.999399806976725</c:v>
                </c:pt>
                <c:pt idx="644">
                  <c:v>6.01604999475603</c:v>
                </c:pt>
                <c:pt idx="645">
                  <c:v>6.036850003529253</c:v>
                </c:pt>
                <c:pt idx="646">
                  <c:v>6.05929998674401</c:v>
                </c:pt>
                <c:pt idx="647">
                  <c:v>6.079499763869536</c:v>
                </c:pt>
                <c:pt idx="648">
                  <c:v>6.099849759957578</c:v>
                </c:pt>
                <c:pt idx="649">
                  <c:v>6.121849979397666</c:v>
                </c:pt>
                <c:pt idx="650">
                  <c:v>6.140999979212209</c:v>
                </c:pt>
                <c:pt idx="651">
                  <c:v>6.163850019645903</c:v>
                </c:pt>
                <c:pt idx="652">
                  <c:v>6.185999860288573</c:v>
                </c:pt>
                <c:pt idx="653">
                  <c:v>6.205349743937405</c:v>
                </c:pt>
                <c:pt idx="654">
                  <c:v>6.22450001468678</c:v>
                </c:pt>
                <c:pt idx="655">
                  <c:v>6.245200006196683</c:v>
                </c:pt>
                <c:pt idx="656">
                  <c:v>6.264300013637694</c:v>
                </c:pt>
                <c:pt idx="657">
                  <c:v>6.285099975015327</c:v>
                </c:pt>
                <c:pt idx="658">
                  <c:v>6.306599747753353</c:v>
                </c:pt>
                <c:pt idx="659">
                  <c:v>6.325300006483301</c:v>
                </c:pt>
                <c:pt idx="660">
                  <c:v>6.344750016116446</c:v>
                </c:pt>
                <c:pt idx="661">
                  <c:v>6.362349990369694</c:v>
                </c:pt>
                <c:pt idx="662">
                  <c:v>6.38204981355375</c:v>
                </c:pt>
                <c:pt idx="663">
                  <c:v>6.400949765109546</c:v>
                </c:pt>
                <c:pt idx="664">
                  <c:v>6.422100026702537</c:v>
                </c:pt>
                <c:pt idx="665">
                  <c:v>6.4410500099184</c:v>
                </c:pt>
                <c:pt idx="666">
                  <c:v>6.45894998417134</c:v>
                </c:pt>
                <c:pt idx="667">
                  <c:v>6.477349885939476</c:v>
                </c:pt>
                <c:pt idx="668">
                  <c:v>6.499449771119543</c:v>
                </c:pt>
                <c:pt idx="669">
                  <c:v>6.516349977016944</c:v>
                </c:pt>
                <c:pt idx="670">
                  <c:v>6.53764999494524</c:v>
                </c:pt>
                <c:pt idx="671">
                  <c:v>6.557849982738844</c:v>
                </c:pt>
                <c:pt idx="672">
                  <c:v>6.57844986181226</c:v>
                </c:pt>
                <c:pt idx="673">
                  <c:v>6.595999827768535</c:v>
                </c:pt>
                <c:pt idx="674">
                  <c:v>6.617399971008126</c:v>
                </c:pt>
                <c:pt idx="675">
                  <c:v>6.640149997234403</c:v>
                </c:pt>
                <c:pt idx="676">
                  <c:v>6.661000009917187</c:v>
                </c:pt>
                <c:pt idx="677">
                  <c:v>6.687899763677706</c:v>
                </c:pt>
                <c:pt idx="678">
                  <c:v>6.70934967746507</c:v>
                </c:pt>
                <c:pt idx="679">
                  <c:v>6.727900013924227</c:v>
                </c:pt>
                <c:pt idx="680">
                  <c:v>6.745650019169261</c:v>
                </c:pt>
                <c:pt idx="681">
                  <c:v>6.766199972251343</c:v>
                </c:pt>
                <c:pt idx="682">
                  <c:v>6.785299939729156</c:v>
                </c:pt>
                <c:pt idx="683">
                  <c:v>6.80754971432907</c:v>
                </c:pt>
                <c:pt idx="684">
                  <c:v>6.824600008105333</c:v>
                </c:pt>
                <c:pt idx="685">
                  <c:v>6.842350013685063</c:v>
                </c:pt>
                <c:pt idx="686">
                  <c:v>6.862599996235074</c:v>
                </c:pt>
                <c:pt idx="687">
                  <c:v>6.88139997725375</c:v>
                </c:pt>
                <c:pt idx="688">
                  <c:v>6.89754982738668</c:v>
                </c:pt>
                <c:pt idx="689">
                  <c:v>6.916250013971877</c:v>
                </c:pt>
                <c:pt idx="690">
                  <c:v>6.93275000920403</c:v>
                </c:pt>
                <c:pt idx="691">
                  <c:v>6.953450000713928</c:v>
                </c:pt>
                <c:pt idx="692">
                  <c:v>6.974049922468111</c:v>
                </c:pt>
                <c:pt idx="693">
                  <c:v>6.991599845408927</c:v>
                </c:pt>
                <c:pt idx="694">
                  <c:v>7.013999986600538</c:v>
                </c:pt>
                <c:pt idx="695">
                  <c:v>7.032450012495246</c:v>
                </c:pt>
                <c:pt idx="696">
                  <c:v>7.048949987078231</c:v>
                </c:pt>
                <c:pt idx="697">
                  <c:v>7.067199913071818</c:v>
                </c:pt>
                <c:pt idx="698">
                  <c:v>7.088349631783787</c:v>
                </c:pt>
                <c:pt idx="699">
                  <c:v>7.106300005150842</c:v>
                </c:pt>
                <c:pt idx="700">
                  <c:v>7.128900012590746</c:v>
                </c:pt>
                <c:pt idx="701">
                  <c:v>7.15345000934394</c:v>
                </c:pt>
                <c:pt idx="702">
                  <c:v>7.173549848459515</c:v>
                </c:pt>
                <c:pt idx="703">
                  <c:v>7.19529974870602</c:v>
                </c:pt>
                <c:pt idx="704">
                  <c:v>7.21600000505714</c:v>
                </c:pt>
                <c:pt idx="705">
                  <c:v>7.239250004866337</c:v>
                </c:pt>
                <c:pt idx="706">
                  <c:v>7.259550012637192</c:v>
                </c:pt>
                <c:pt idx="707">
                  <c:v>7.27695000042877</c:v>
                </c:pt>
                <c:pt idx="708">
                  <c:v>7.29949973845214</c:v>
                </c:pt>
                <c:pt idx="709">
                  <c:v>7.317200004294138</c:v>
                </c:pt>
                <c:pt idx="710">
                  <c:v>7.338200009678985</c:v>
                </c:pt>
                <c:pt idx="711">
                  <c:v>7.35944999628191</c:v>
                </c:pt>
                <c:pt idx="712">
                  <c:v>7.377449887895636</c:v>
                </c:pt>
                <c:pt idx="713">
                  <c:v>7.394849723626976</c:v>
                </c:pt>
                <c:pt idx="714">
                  <c:v>7.414600014017196</c:v>
                </c:pt>
                <c:pt idx="715">
                  <c:v>7.437150007390301</c:v>
                </c:pt>
                <c:pt idx="716">
                  <c:v>7.455849998568737</c:v>
                </c:pt>
                <c:pt idx="717">
                  <c:v>7.47324991354981</c:v>
                </c:pt>
                <c:pt idx="718">
                  <c:v>7.495299727772364</c:v>
                </c:pt>
                <c:pt idx="719">
                  <c:v>7.515550012398307</c:v>
                </c:pt>
                <c:pt idx="720">
                  <c:v>7.537000002717832</c:v>
                </c:pt>
                <c:pt idx="721">
                  <c:v>7.552249985266828</c:v>
                </c:pt>
                <c:pt idx="722">
                  <c:v>7.57124991717501</c:v>
                </c:pt>
                <c:pt idx="723">
                  <c:v>7.59419969515875</c:v>
                </c:pt>
                <c:pt idx="724">
                  <c:v>7.615549996375191</c:v>
                </c:pt>
                <c:pt idx="725">
                  <c:v>7.635699992799347</c:v>
                </c:pt>
                <c:pt idx="726">
                  <c:v>7.655650002096079</c:v>
                </c:pt>
                <c:pt idx="727">
                  <c:v>7.679099846791359</c:v>
                </c:pt>
                <c:pt idx="728">
                  <c:v>7.699099583958741</c:v>
                </c:pt>
                <c:pt idx="729">
                  <c:v>7.72059999675912</c:v>
                </c:pt>
                <c:pt idx="730">
                  <c:v>7.741700011967623</c:v>
                </c:pt>
                <c:pt idx="731">
                  <c:v>7.757499999428546</c:v>
                </c:pt>
                <c:pt idx="732">
                  <c:v>7.776599940490996</c:v>
                </c:pt>
                <c:pt idx="733">
                  <c:v>7.793949761151452</c:v>
                </c:pt>
                <c:pt idx="734">
                  <c:v>7.81265001106294</c:v>
                </c:pt>
                <c:pt idx="735">
                  <c:v>7.83534999580661</c:v>
                </c:pt>
                <c:pt idx="736">
                  <c:v>7.857200002050376</c:v>
                </c:pt>
                <c:pt idx="737">
                  <c:v>7.875849955133164</c:v>
                </c:pt>
                <c:pt idx="738">
                  <c:v>7.890699966810644</c:v>
                </c:pt>
                <c:pt idx="739">
                  <c:v>7.909899993897854</c:v>
                </c:pt>
                <c:pt idx="740">
                  <c:v>7.935050013686122</c:v>
                </c:pt>
                <c:pt idx="741">
                  <c:v>7.953900012824305</c:v>
                </c:pt>
                <c:pt idx="742">
                  <c:v>7.972599898002954</c:v>
                </c:pt>
                <c:pt idx="743">
                  <c:v>7.994649471762388</c:v>
                </c:pt>
                <c:pt idx="744">
                  <c:v>8.013300007343787</c:v>
                </c:pt>
                <c:pt idx="745">
                  <c:v>8.031399994801173</c:v>
                </c:pt>
                <c:pt idx="746">
                  <c:v>8.05040001273301</c:v>
                </c:pt>
                <c:pt idx="747">
                  <c:v>8.07419985251545</c:v>
                </c:pt>
                <c:pt idx="748">
                  <c:v>8.09984955496839</c:v>
                </c:pt>
                <c:pt idx="749">
                  <c:v>8.121150006722018</c:v>
                </c:pt>
                <c:pt idx="750">
                  <c:v>8.140149988081247</c:v>
                </c:pt>
                <c:pt idx="751">
                  <c:v>8.159999986553885</c:v>
                </c:pt>
                <c:pt idx="752">
                  <c:v>8.17799982228098</c:v>
                </c:pt>
                <c:pt idx="753">
                  <c:v>8.20089957604432</c:v>
                </c:pt>
                <c:pt idx="754">
                  <c:v>8.222300011540937</c:v>
                </c:pt>
                <c:pt idx="755">
                  <c:v>8.242100009822025</c:v>
                </c:pt>
                <c:pt idx="756">
                  <c:v>8.26204999811671</c:v>
                </c:pt>
                <c:pt idx="757">
                  <c:v>8.282300036884407</c:v>
                </c:pt>
                <c:pt idx="758">
                  <c:v>8.300399712083162</c:v>
                </c:pt>
                <c:pt idx="759">
                  <c:v>8.32365000686332</c:v>
                </c:pt>
                <c:pt idx="760">
                  <c:v>8.342149994994542</c:v>
                </c:pt>
                <c:pt idx="761">
                  <c:v>8.36399999852438</c:v>
                </c:pt>
                <c:pt idx="762">
                  <c:v>8.38269992704227</c:v>
                </c:pt>
                <c:pt idx="763">
                  <c:v>8.40244982526201</c:v>
                </c:pt>
                <c:pt idx="764">
                  <c:v>8.419300004912657</c:v>
                </c:pt>
                <c:pt idx="765">
                  <c:v>8.43790000286026</c:v>
                </c:pt>
                <c:pt idx="766">
                  <c:v>8.45360000014625</c:v>
                </c:pt>
                <c:pt idx="767">
                  <c:v>8.473349821135347</c:v>
                </c:pt>
                <c:pt idx="768">
                  <c:v>8.493749756096804</c:v>
                </c:pt>
                <c:pt idx="769">
                  <c:v>8.51245000500785</c:v>
                </c:pt>
                <c:pt idx="770">
                  <c:v>8.53500000142958</c:v>
                </c:pt>
                <c:pt idx="771">
                  <c:v>8.553049994803586</c:v>
                </c:pt>
                <c:pt idx="772">
                  <c:v>8.5696999756583</c:v>
                </c:pt>
                <c:pt idx="773">
                  <c:v>8.58959989504729</c:v>
                </c:pt>
                <c:pt idx="774">
                  <c:v>8.608450006628117</c:v>
                </c:pt>
                <c:pt idx="775">
                  <c:v>8.626799992562155</c:v>
                </c:pt>
                <c:pt idx="776">
                  <c:v>8.645500003385677</c:v>
                </c:pt>
                <c:pt idx="777">
                  <c:v>8.66479991361848</c:v>
                </c:pt>
                <c:pt idx="778">
                  <c:v>8.68559986789478</c:v>
                </c:pt>
                <c:pt idx="779">
                  <c:v>8.701750003863708</c:v>
                </c:pt>
                <c:pt idx="780">
                  <c:v>8.723900007058543</c:v>
                </c:pt>
                <c:pt idx="781">
                  <c:v>8.742850002810879</c:v>
                </c:pt>
                <c:pt idx="782">
                  <c:v>8.764299762842711</c:v>
                </c:pt>
                <c:pt idx="783">
                  <c:v>8.78694972607991</c:v>
                </c:pt>
                <c:pt idx="784">
                  <c:v>8.80314999666371</c:v>
                </c:pt>
                <c:pt idx="785">
                  <c:v>8.817950001382996</c:v>
                </c:pt>
                <c:pt idx="786">
                  <c:v>8.83599999611397</c:v>
                </c:pt>
                <c:pt idx="787">
                  <c:v>8.85444983539492</c:v>
                </c:pt>
                <c:pt idx="788">
                  <c:v>8.87249990870987</c:v>
                </c:pt>
                <c:pt idx="789">
                  <c:v>8.887249994895682</c:v>
                </c:pt>
                <c:pt idx="790">
                  <c:v>8.903149998615846</c:v>
                </c:pt>
                <c:pt idx="791">
                  <c:v>8.92264999792678</c:v>
                </c:pt>
                <c:pt idx="792">
                  <c:v>8.94214993796413</c:v>
                </c:pt>
                <c:pt idx="793">
                  <c:v>8.96374958402885</c:v>
                </c:pt>
                <c:pt idx="794">
                  <c:v>8.98244999516101</c:v>
                </c:pt>
                <c:pt idx="795">
                  <c:v>9.00229999396834</c:v>
                </c:pt>
                <c:pt idx="796">
                  <c:v>9.01800000682124</c:v>
                </c:pt>
                <c:pt idx="797">
                  <c:v>9.036500062346021</c:v>
                </c:pt>
                <c:pt idx="798">
                  <c:v>9.055849740765552</c:v>
                </c:pt>
                <c:pt idx="799">
                  <c:v>9.077399998292094</c:v>
                </c:pt>
                <c:pt idx="800">
                  <c:v>9.09839999725591</c:v>
                </c:pt>
                <c:pt idx="801">
                  <c:v>9.116049999436654</c:v>
                </c:pt>
                <c:pt idx="802">
                  <c:v>9.137899807214122</c:v>
                </c:pt>
                <c:pt idx="803">
                  <c:v>9.15704983615797</c:v>
                </c:pt>
                <c:pt idx="804">
                  <c:v>9.1740499970183</c:v>
                </c:pt>
                <c:pt idx="805">
                  <c:v>9.193100001572018</c:v>
                </c:pt>
                <c:pt idx="806">
                  <c:v>9.21534999630603</c:v>
                </c:pt>
                <c:pt idx="807">
                  <c:v>9.23554987809621</c:v>
                </c:pt>
                <c:pt idx="808">
                  <c:v>9.250199912465177</c:v>
                </c:pt>
                <c:pt idx="809">
                  <c:v>9.26504999628014</c:v>
                </c:pt>
                <c:pt idx="810">
                  <c:v>9.28325000134646</c:v>
                </c:pt>
                <c:pt idx="811">
                  <c:v>9.302850003361527</c:v>
                </c:pt>
                <c:pt idx="812">
                  <c:v>9.322749724946337</c:v>
                </c:pt>
                <c:pt idx="813">
                  <c:v>9.341699885299021</c:v>
                </c:pt>
                <c:pt idx="814">
                  <c:v>9.35819999908199</c:v>
                </c:pt>
                <c:pt idx="815">
                  <c:v>9.37699999770848</c:v>
                </c:pt>
                <c:pt idx="816">
                  <c:v>9.393799996352754</c:v>
                </c:pt>
                <c:pt idx="817">
                  <c:v>9.412049875270898</c:v>
                </c:pt>
                <c:pt idx="818">
                  <c:v>9.433249580943083</c:v>
                </c:pt>
                <c:pt idx="819">
                  <c:v>9.456850002898136</c:v>
                </c:pt>
                <c:pt idx="820">
                  <c:v>9.474400001035974</c:v>
                </c:pt>
                <c:pt idx="821">
                  <c:v>9.495149997128468</c:v>
                </c:pt>
                <c:pt idx="822">
                  <c:v>9.512050004232151</c:v>
                </c:pt>
                <c:pt idx="823">
                  <c:v>9.530149771890134</c:v>
                </c:pt>
                <c:pt idx="824">
                  <c:v>9.548900000299906</c:v>
                </c:pt>
                <c:pt idx="825">
                  <c:v>9.568899998255801</c:v>
                </c:pt>
                <c:pt idx="826">
                  <c:v>9.585399998919456</c:v>
                </c:pt>
                <c:pt idx="827">
                  <c:v>9.603799899345176</c:v>
                </c:pt>
                <c:pt idx="828">
                  <c:v>9.621899914240202</c:v>
                </c:pt>
                <c:pt idx="829">
                  <c:v>9.644200001253917</c:v>
                </c:pt>
                <c:pt idx="830">
                  <c:v>9.663749999032006</c:v>
                </c:pt>
                <c:pt idx="831">
                  <c:v>9.68050000122821</c:v>
                </c:pt>
                <c:pt idx="832">
                  <c:v>9.697900090301118</c:v>
                </c:pt>
                <c:pt idx="833">
                  <c:v>9.714199854242906</c:v>
                </c:pt>
                <c:pt idx="834">
                  <c:v>9.735299999843846</c:v>
                </c:pt>
                <c:pt idx="835">
                  <c:v>9.758650000665511</c:v>
                </c:pt>
                <c:pt idx="836">
                  <c:v>9.77959999945961</c:v>
                </c:pt>
                <c:pt idx="837">
                  <c:v>9.796599973873523</c:v>
                </c:pt>
                <c:pt idx="838">
                  <c:v>9.81544983517961</c:v>
                </c:pt>
                <c:pt idx="839">
                  <c:v>9.83545000024969</c:v>
                </c:pt>
                <c:pt idx="840">
                  <c:v>9.85595000040121</c:v>
                </c:pt>
                <c:pt idx="841">
                  <c:v>9.874749999540657</c:v>
                </c:pt>
                <c:pt idx="842">
                  <c:v>9.894199870195734</c:v>
                </c:pt>
                <c:pt idx="843">
                  <c:v>9.91629983962412</c:v>
                </c:pt>
                <c:pt idx="844">
                  <c:v>9.931650000191436</c:v>
                </c:pt>
                <c:pt idx="845">
                  <c:v>9.949299999883805</c:v>
                </c:pt>
                <c:pt idx="846">
                  <c:v>9.970350000017788</c:v>
                </c:pt>
                <c:pt idx="847">
                  <c:v>9.986650080169056</c:v>
                </c:pt>
                <c:pt idx="848">
                  <c:v>10.0024999351881</c:v>
                </c:pt>
                <c:pt idx="849">
                  <c:v>10.02060000000347</c:v>
                </c:pt>
                <c:pt idx="850">
                  <c:v>10.04305000007298</c:v>
                </c:pt>
                <c:pt idx="851">
                  <c:v>10.06160000013915</c:v>
                </c:pt>
                <c:pt idx="852">
                  <c:v>10.08159999275813</c:v>
                </c:pt>
                <c:pt idx="853">
                  <c:v>10.1051495992033</c:v>
                </c:pt>
                <c:pt idx="854">
                  <c:v>10.12225000025865</c:v>
                </c:pt>
                <c:pt idx="855">
                  <c:v>10.14199999956691</c:v>
                </c:pt>
                <c:pt idx="856">
                  <c:v>10.15795000023354</c:v>
                </c:pt>
                <c:pt idx="857">
                  <c:v>10.17780006119938</c:v>
                </c:pt>
                <c:pt idx="858">
                  <c:v>10.1930999159049</c:v>
                </c:pt>
                <c:pt idx="859">
                  <c:v>10.21134999954666</c:v>
                </c:pt>
                <c:pt idx="860">
                  <c:v>10.23159999935888</c:v>
                </c:pt>
                <c:pt idx="861">
                  <c:v>10.2496000007086</c:v>
                </c:pt>
                <c:pt idx="862">
                  <c:v>10.26794998173864</c:v>
                </c:pt>
                <c:pt idx="863">
                  <c:v>10.28400001086266</c:v>
                </c:pt>
                <c:pt idx="864">
                  <c:v>10.30365000017628</c:v>
                </c:pt>
                <c:pt idx="865">
                  <c:v>10.32329999982903</c:v>
                </c:pt>
                <c:pt idx="866">
                  <c:v>10.34270000117613</c:v>
                </c:pt>
                <c:pt idx="867">
                  <c:v>10.36239988059606</c:v>
                </c:pt>
                <c:pt idx="868">
                  <c:v>10.38394985975538</c:v>
                </c:pt>
                <c:pt idx="869">
                  <c:v>10.4056500009574</c:v>
                </c:pt>
                <c:pt idx="870">
                  <c:v>10.4274000007681</c:v>
                </c:pt>
                <c:pt idx="871">
                  <c:v>10.44860000109111</c:v>
                </c:pt>
                <c:pt idx="872">
                  <c:v>10.4688999319842</c:v>
                </c:pt>
                <c:pt idx="873">
                  <c:v>10.48624991995894</c:v>
                </c:pt>
                <c:pt idx="874">
                  <c:v>10.50585000087085</c:v>
                </c:pt>
                <c:pt idx="875">
                  <c:v>10.52320000033797</c:v>
                </c:pt>
                <c:pt idx="876">
                  <c:v>10.5438500015116</c:v>
                </c:pt>
                <c:pt idx="877">
                  <c:v>10.56629987975248</c:v>
                </c:pt>
                <c:pt idx="878">
                  <c:v>10.58514994460347</c:v>
                </c:pt>
                <c:pt idx="879">
                  <c:v>10.60279999929844</c:v>
                </c:pt>
                <c:pt idx="880">
                  <c:v>10.6177000023381</c:v>
                </c:pt>
                <c:pt idx="881">
                  <c:v>10.63600000231236</c:v>
                </c:pt>
                <c:pt idx="882">
                  <c:v>10.65104986836013</c:v>
                </c:pt>
                <c:pt idx="883">
                  <c:v>10.66849983769498</c:v>
                </c:pt>
                <c:pt idx="884">
                  <c:v>10.68510000161041</c:v>
                </c:pt>
                <c:pt idx="885">
                  <c:v>10.70430000363558</c:v>
                </c:pt>
                <c:pt idx="886">
                  <c:v>10.72239999753219</c:v>
                </c:pt>
                <c:pt idx="887">
                  <c:v>10.74269987018124</c:v>
                </c:pt>
                <c:pt idx="888">
                  <c:v>10.76379977195393</c:v>
                </c:pt>
                <c:pt idx="889">
                  <c:v>10.7861000035773</c:v>
                </c:pt>
                <c:pt idx="890">
                  <c:v>10.80290000255263</c:v>
                </c:pt>
                <c:pt idx="891">
                  <c:v>10.82269999880737</c:v>
                </c:pt>
                <c:pt idx="892">
                  <c:v>10.84394976358453</c:v>
                </c:pt>
                <c:pt idx="893">
                  <c:v>10.86269983723105</c:v>
                </c:pt>
                <c:pt idx="894">
                  <c:v>10.88469999977315</c:v>
                </c:pt>
                <c:pt idx="895">
                  <c:v>10.89769999672353</c:v>
                </c:pt>
                <c:pt idx="896">
                  <c:v>10.91015000128755</c:v>
                </c:pt>
                <c:pt idx="897">
                  <c:v>10.92829982500189</c:v>
                </c:pt>
                <c:pt idx="898">
                  <c:v>10.94924982007433</c:v>
                </c:pt>
                <c:pt idx="899">
                  <c:v>10.96724999650542</c:v>
                </c:pt>
                <c:pt idx="900">
                  <c:v>10.98560000276848</c:v>
                </c:pt>
                <c:pt idx="901">
                  <c:v>11.00465000223994</c:v>
                </c:pt>
                <c:pt idx="902">
                  <c:v>11.02335003949702</c:v>
                </c:pt>
                <c:pt idx="903">
                  <c:v>11.0427497583878</c:v>
                </c:pt>
                <c:pt idx="904">
                  <c:v>11.0601000023853</c:v>
                </c:pt>
                <c:pt idx="905">
                  <c:v>11.07995000321898</c:v>
                </c:pt>
                <c:pt idx="906">
                  <c:v>11.10004999778175</c:v>
                </c:pt>
                <c:pt idx="907">
                  <c:v>11.12094980981055</c:v>
                </c:pt>
                <c:pt idx="908">
                  <c:v>11.14614964926295</c:v>
                </c:pt>
                <c:pt idx="909">
                  <c:v>11.1649000029829</c:v>
                </c:pt>
                <c:pt idx="910">
                  <c:v>11.18569999585088</c:v>
                </c:pt>
                <c:pt idx="911">
                  <c:v>11.2065500017634</c:v>
                </c:pt>
                <c:pt idx="912">
                  <c:v>11.22649986848774</c:v>
                </c:pt>
                <c:pt idx="913">
                  <c:v>11.24319988067145</c:v>
                </c:pt>
                <c:pt idx="914">
                  <c:v>11.26199999344317</c:v>
                </c:pt>
                <c:pt idx="915">
                  <c:v>11.28479999613774</c:v>
                </c:pt>
                <c:pt idx="916">
                  <c:v>11.3052000039097</c:v>
                </c:pt>
                <c:pt idx="917">
                  <c:v>11.32734981846806</c:v>
                </c:pt>
                <c:pt idx="918">
                  <c:v>11.3452996990709</c:v>
                </c:pt>
                <c:pt idx="919">
                  <c:v>11.36740000519785</c:v>
                </c:pt>
                <c:pt idx="920">
                  <c:v>11.38530000653191</c:v>
                </c:pt>
                <c:pt idx="921">
                  <c:v>11.40395000228818</c:v>
                </c:pt>
                <c:pt idx="922">
                  <c:v>11.42519992353846</c:v>
                </c:pt>
                <c:pt idx="923">
                  <c:v>11.44564968662235</c:v>
                </c:pt>
                <c:pt idx="924">
                  <c:v>11.46614999274971</c:v>
                </c:pt>
                <c:pt idx="925">
                  <c:v>11.48735000221495</c:v>
                </c:pt>
                <c:pt idx="926">
                  <c:v>11.50705000119342</c:v>
                </c:pt>
                <c:pt idx="927">
                  <c:v>11.52459993598677</c:v>
                </c:pt>
                <c:pt idx="928">
                  <c:v>11.54039993631886</c:v>
                </c:pt>
                <c:pt idx="929">
                  <c:v>11.55545000352868</c:v>
                </c:pt>
                <c:pt idx="930">
                  <c:v>11.57100000572245</c:v>
                </c:pt>
                <c:pt idx="931">
                  <c:v>11.58925000622185</c:v>
                </c:pt>
                <c:pt idx="932">
                  <c:v>11.61094990596757</c:v>
                </c:pt>
                <c:pt idx="933">
                  <c:v>11.6310999294983</c:v>
                </c:pt>
                <c:pt idx="934">
                  <c:v>11.64835000078892</c:v>
                </c:pt>
                <c:pt idx="935">
                  <c:v>11.66755000078774</c:v>
                </c:pt>
                <c:pt idx="936">
                  <c:v>11.68809999620862</c:v>
                </c:pt>
                <c:pt idx="937">
                  <c:v>11.70704996757559</c:v>
                </c:pt>
                <c:pt idx="938">
                  <c:v>11.7222999050864</c:v>
                </c:pt>
                <c:pt idx="939">
                  <c:v>11.74000000057276</c:v>
                </c:pt>
                <c:pt idx="940">
                  <c:v>11.76294999766105</c:v>
                </c:pt>
                <c:pt idx="941">
                  <c:v>11.78450000560406</c:v>
                </c:pt>
                <c:pt idx="942">
                  <c:v>11.79870000119263</c:v>
                </c:pt>
                <c:pt idx="943">
                  <c:v>11.82269977054602</c:v>
                </c:pt>
                <c:pt idx="944">
                  <c:v>11.84305000674794</c:v>
                </c:pt>
                <c:pt idx="945">
                  <c:v>11.8605000028365</c:v>
                </c:pt>
                <c:pt idx="946">
                  <c:v>11.88014999384905</c:v>
                </c:pt>
                <c:pt idx="947">
                  <c:v>11.9021498661532</c:v>
                </c:pt>
                <c:pt idx="948">
                  <c:v>11.92064986681726</c:v>
                </c:pt>
                <c:pt idx="949">
                  <c:v>11.94070000515057</c:v>
                </c:pt>
                <c:pt idx="950">
                  <c:v>11.95769999396725</c:v>
                </c:pt>
                <c:pt idx="951">
                  <c:v>11.97784999785654</c:v>
                </c:pt>
                <c:pt idx="952">
                  <c:v>11.9959000329036</c:v>
                </c:pt>
                <c:pt idx="953">
                  <c:v>12.0123499470501</c:v>
                </c:pt>
                <c:pt idx="954">
                  <c:v>12.03185000088342</c:v>
                </c:pt>
                <c:pt idx="955">
                  <c:v>12.05350000374165</c:v>
                </c:pt>
                <c:pt idx="956">
                  <c:v>12.07670000371945</c:v>
                </c:pt>
                <c:pt idx="957">
                  <c:v>12.09704995036373</c:v>
                </c:pt>
                <c:pt idx="958">
                  <c:v>12.11489985671142</c:v>
                </c:pt>
                <c:pt idx="959">
                  <c:v>12.13520001349389</c:v>
                </c:pt>
                <c:pt idx="960">
                  <c:v>12.155399988078</c:v>
                </c:pt>
                <c:pt idx="961">
                  <c:v>12.17319999213214</c:v>
                </c:pt>
                <c:pt idx="962">
                  <c:v>12.19464995131784</c:v>
                </c:pt>
                <c:pt idx="963">
                  <c:v>12.21129984445724</c:v>
                </c:pt>
                <c:pt idx="964">
                  <c:v>12.2268499855054</c:v>
                </c:pt>
                <c:pt idx="965">
                  <c:v>12.24900000834532</c:v>
                </c:pt>
                <c:pt idx="966">
                  <c:v>12.26910000324278</c:v>
                </c:pt>
                <c:pt idx="967">
                  <c:v>12.28879996428441</c:v>
                </c:pt>
                <c:pt idx="968">
                  <c:v>12.30894975514093</c:v>
                </c:pt>
                <c:pt idx="969">
                  <c:v>12.32559998559736</c:v>
                </c:pt>
                <c:pt idx="970">
                  <c:v>12.3474000099668</c:v>
                </c:pt>
                <c:pt idx="971">
                  <c:v>12.3654000048664</c:v>
                </c:pt>
                <c:pt idx="972">
                  <c:v>12.37969995269668</c:v>
                </c:pt>
                <c:pt idx="973">
                  <c:v>12.39594989528996</c:v>
                </c:pt>
                <c:pt idx="974">
                  <c:v>12.41465001211327</c:v>
                </c:pt>
                <c:pt idx="975">
                  <c:v>12.43380000109391</c:v>
                </c:pt>
                <c:pt idx="976">
                  <c:v>12.45369999871036</c:v>
                </c:pt>
                <c:pt idx="977">
                  <c:v>12.4741499053962</c:v>
                </c:pt>
                <c:pt idx="978">
                  <c:v>12.4977996867674</c:v>
                </c:pt>
                <c:pt idx="979">
                  <c:v>12.5179500106824</c:v>
                </c:pt>
                <c:pt idx="980">
                  <c:v>12.53640000982341</c:v>
                </c:pt>
                <c:pt idx="981">
                  <c:v>12.55624999303836</c:v>
                </c:pt>
                <c:pt idx="982">
                  <c:v>12.57479988279374</c:v>
                </c:pt>
                <c:pt idx="983">
                  <c:v>12.5945496641616</c:v>
                </c:pt>
                <c:pt idx="984">
                  <c:v>12.6140000104424</c:v>
                </c:pt>
                <c:pt idx="985">
                  <c:v>12.63215000924902</c:v>
                </c:pt>
                <c:pt idx="986">
                  <c:v>12.64794999299193</c:v>
                </c:pt>
                <c:pt idx="987">
                  <c:v>12.6689998634356</c:v>
                </c:pt>
                <c:pt idx="988">
                  <c:v>12.69034984597965</c:v>
                </c:pt>
                <c:pt idx="989">
                  <c:v>12.7112999944693</c:v>
                </c:pt>
                <c:pt idx="990">
                  <c:v>12.73420001173145</c:v>
                </c:pt>
                <c:pt idx="991">
                  <c:v>12.75279999241684</c:v>
                </c:pt>
                <c:pt idx="992">
                  <c:v>12.77139993653327</c:v>
                </c:pt>
                <c:pt idx="993">
                  <c:v>12.78744979343173</c:v>
                </c:pt>
                <c:pt idx="994">
                  <c:v>12.80654999966646</c:v>
                </c:pt>
                <c:pt idx="995">
                  <c:v>12.8298999927065</c:v>
                </c:pt>
                <c:pt idx="996">
                  <c:v>12.84704998879533</c:v>
                </c:pt>
                <c:pt idx="997">
                  <c:v>12.8614998914236</c:v>
                </c:pt>
                <c:pt idx="998">
                  <c:v>12.87844985399352</c:v>
                </c:pt>
                <c:pt idx="999">
                  <c:v>12.89849998960563</c:v>
                </c:pt>
                <c:pt idx="1000">
                  <c:v>12.92244999041577</c:v>
                </c:pt>
                <c:pt idx="1001">
                  <c:v>12.93990000853591</c:v>
                </c:pt>
                <c:pt idx="1002">
                  <c:v>12.96014997448947</c:v>
                </c:pt>
                <c:pt idx="1003">
                  <c:v>12.98119980158663</c:v>
                </c:pt>
                <c:pt idx="1004">
                  <c:v>12.99600000987266</c:v>
                </c:pt>
                <c:pt idx="1005">
                  <c:v>13.01750000748507</c:v>
                </c:pt>
                <c:pt idx="1006">
                  <c:v>13.04320000882217</c:v>
                </c:pt>
                <c:pt idx="1007">
                  <c:v>13.06289988417848</c:v>
                </c:pt>
                <c:pt idx="1008">
                  <c:v>13.08399973650012</c:v>
                </c:pt>
                <c:pt idx="1009">
                  <c:v>13.10470000910573</c:v>
                </c:pt>
                <c:pt idx="1010">
                  <c:v>13.122149998424</c:v>
                </c:pt>
                <c:pt idx="1011">
                  <c:v>13.14085000891646</c:v>
                </c:pt>
                <c:pt idx="1012">
                  <c:v>13.15729986243241</c:v>
                </c:pt>
                <c:pt idx="1013">
                  <c:v>13.1732496966397</c:v>
                </c:pt>
                <c:pt idx="1014">
                  <c:v>13.19434998583893</c:v>
                </c:pt>
                <c:pt idx="1015">
                  <c:v>13.21315001020412</c:v>
                </c:pt>
                <c:pt idx="1016">
                  <c:v>13.2285999927517</c:v>
                </c:pt>
                <c:pt idx="1017">
                  <c:v>13.24814991569656</c:v>
                </c:pt>
                <c:pt idx="1018">
                  <c:v>13.26434997868637</c:v>
                </c:pt>
                <c:pt idx="1019">
                  <c:v>13.28324999966935</c:v>
                </c:pt>
                <c:pt idx="1020">
                  <c:v>13.29910000524615</c:v>
                </c:pt>
                <c:pt idx="1021">
                  <c:v>13.31829999303955</c:v>
                </c:pt>
                <c:pt idx="1022">
                  <c:v>13.33799985823498</c:v>
                </c:pt>
                <c:pt idx="1023">
                  <c:v>13.35549980945507</c:v>
                </c:pt>
                <c:pt idx="1024">
                  <c:v>13.373149990799</c:v>
                </c:pt>
                <c:pt idx="1025">
                  <c:v>13.38974999823404</c:v>
                </c:pt>
                <c:pt idx="1026">
                  <c:v>13.4056499918006</c:v>
                </c:pt>
                <c:pt idx="1027">
                  <c:v>13.42514993286022</c:v>
                </c:pt>
                <c:pt idx="1028">
                  <c:v>13.44504976181997</c:v>
                </c:pt>
                <c:pt idx="1029">
                  <c:v>13.46270001325684</c:v>
                </c:pt>
                <c:pt idx="1030">
                  <c:v>13.48205000324378</c:v>
                </c:pt>
                <c:pt idx="1031">
                  <c:v>13.49760000882088</c:v>
                </c:pt>
                <c:pt idx="1032">
                  <c:v>13.5151999725822</c:v>
                </c:pt>
                <c:pt idx="1033">
                  <c:v>13.54184968113987</c:v>
                </c:pt>
                <c:pt idx="1034">
                  <c:v>13.55660000777061</c:v>
                </c:pt>
                <c:pt idx="1035">
                  <c:v>13.57524998759982</c:v>
                </c:pt>
                <c:pt idx="1036">
                  <c:v>13.59484999909182</c:v>
                </c:pt>
                <c:pt idx="1037">
                  <c:v>13.6147498578539</c:v>
                </c:pt>
                <c:pt idx="1038">
                  <c:v>13.63279979095751</c:v>
                </c:pt>
                <c:pt idx="1039">
                  <c:v>13.64594999160545</c:v>
                </c:pt>
                <c:pt idx="1040">
                  <c:v>13.66704998989371</c:v>
                </c:pt>
                <c:pt idx="1041">
                  <c:v>13.68734998750733</c:v>
                </c:pt>
                <c:pt idx="1042">
                  <c:v>13.70665005726914</c:v>
                </c:pt>
                <c:pt idx="1043">
                  <c:v>13.7267997587187</c:v>
                </c:pt>
                <c:pt idx="1044">
                  <c:v>13.7422500027169</c:v>
                </c:pt>
                <c:pt idx="1045">
                  <c:v>13.75930000219523</c:v>
                </c:pt>
                <c:pt idx="1046">
                  <c:v>13.77605001115808</c:v>
                </c:pt>
                <c:pt idx="1047">
                  <c:v>13.7922999733928</c:v>
                </c:pt>
                <c:pt idx="1048">
                  <c:v>13.80879990430185</c:v>
                </c:pt>
                <c:pt idx="1049">
                  <c:v>13.82959999165541</c:v>
                </c:pt>
                <c:pt idx="1050">
                  <c:v>13.84825000433921</c:v>
                </c:pt>
                <c:pt idx="1051">
                  <c:v>13.86454998569388</c:v>
                </c:pt>
                <c:pt idx="1052">
                  <c:v>13.88569983277193</c:v>
                </c:pt>
                <c:pt idx="1053">
                  <c:v>13.90364974961267</c:v>
                </c:pt>
                <c:pt idx="1054">
                  <c:v>13.92364998903213</c:v>
                </c:pt>
                <c:pt idx="1055">
                  <c:v>13.942200011541</c:v>
                </c:pt>
                <c:pt idx="1056">
                  <c:v>13.95814999713912</c:v>
                </c:pt>
                <c:pt idx="1057">
                  <c:v>13.97584997105514</c:v>
                </c:pt>
                <c:pt idx="1058">
                  <c:v>13.99474982948232</c:v>
                </c:pt>
                <c:pt idx="1059">
                  <c:v>14.01380001048892</c:v>
                </c:pt>
                <c:pt idx="1060">
                  <c:v>14.02970002470101</c:v>
                </c:pt>
                <c:pt idx="1061">
                  <c:v>14.0437500225089</c:v>
                </c:pt>
                <c:pt idx="1062">
                  <c:v>14.06254987754801</c:v>
                </c:pt>
                <c:pt idx="1063">
                  <c:v>14.07885000657916</c:v>
                </c:pt>
                <c:pt idx="1064">
                  <c:v>14.09755002078964</c:v>
                </c:pt>
                <c:pt idx="1065">
                  <c:v>14.1210000040046</c:v>
                </c:pt>
                <c:pt idx="1066">
                  <c:v>14.14020000467281</c:v>
                </c:pt>
                <c:pt idx="1067">
                  <c:v>14.15239986953748</c:v>
                </c:pt>
                <c:pt idx="1068">
                  <c:v>14.16899987020588</c:v>
                </c:pt>
                <c:pt idx="1069">
                  <c:v>14.18440001888303</c:v>
                </c:pt>
                <c:pt idx="1070">
                  <c:v>14.20379999313445</c:v>
                </c:pt>
                <c:pt idx="1071">
                  <c:v>14.22109999074746</c:v>
                </c:pt>
                <c:pt idx="1072">
                  <c:v>14.24129989252106</c:v>
                </c:pt>
                <c:pt idx="1073">
                  <c:v>14.2597498848918</c:v>
                </c:pt>
                <c:pt idx="1074">
                  <c:v>14.28240002594248</c:v>
                </c:pt>
                <c:pt idx="1075">
                  <c:v>14.3009999737733</c:v>
                </c:pt>
                <c:pt idx="1076">
                  <c:v>14.32070002117325</c:v>
                </c:pt>
                <c:pt idx="1077">
                  <c:v>14.3416498249062</c:v>
                </c:pt>
                <c:pt idx="1078">
                  <c:v>14.36254976968485</c:v>
                </c:pt>
                <c:pt idx="1079">
                  <c:v>14.3847500229822</c:v>
                </c:pt>
                <c:pt idx="1080">
                  <c:v>14.40604999046263</c:v>
                </c:pt>
                <c:pt idx="1081">
                  <c:v>14.42384997148474</c:v>
                </c:pt>
                <c:pt idx="1082">
                  <c:v>14.44219980840717</c:v>
                </c:pt>
                <c:pt idx="1083">
                  <c:v>14.4591498075497</c:v>
                </c:pt>
                <c:pt idx="1084">
                  <c:v>14.47544999008096</c:v>
                </c:pt>
                <c:pt idx="1085">
                  <c:v>14.49385002021882</c:v>
                </c:pt>
                <c:pt idx="1086">
                  <c:v>14.51410001564</c:v>
                </c:pt>
                <c:pt idx="1087">
                  <c:v>14.53060001935955</c:v>
                </c:pt>
                <c:pt idx="1088">
                  <c:v>14.5472998676305</c:v>
                </c:pt>
                <c:pt idx="1089">
                  <c:v>14.56540001392568</c:v>
                </c:pt>
                <c:pt idx="1090">
                  <c:v>14.58280000410377</c:v>
                </c:pt>
                <c:pt idx="1091">
                  <c:v>14.60099999122758</c:v>
                </c:pt>
                <c:pt idx="1092">
                  <c:v>14.62139991264121</c:v>
                </c:pt>
                <c:pt idx="1093">
                  <c:v>14.64044982576161</c:v>
                </c:pt>
                <c:pt idx="1094">
                  <c:v>14.65464997510935</c:v>
                </c:pt>
                <c:pt idx="1095">
                  <c:v>14.6784999742522</c:v>
                </c:pt>
                <c:pt idx="1096">
                  <c:v>14.6956000006685</c:v>
                </c:pt>
                <c:pt idx="1097">
                  <c:v>14.71065001201714</c:v>
                </c:pt>
                <c:pt idx="1098">
                  <c:v>14.7246999773015</c:v>
                </c:pt>
                <c:pt idx="1099">
                  <c:v>14.74045000829938</c:v>
                </c:pt>
                <c:pt idx="1100">
                  <c:v>14.75760000982336</c:v>
                </c:pt>
                <c:pt idx="1101">
                  <c:v>14.77110000238463</c:v>
                </c:pt>
                <c:pt idx="1102">
                  <c:v>14.78579997901761</c:v>
                </c:pt>
                <c:pt idx="1103">
                  <c:v>14.79940005826938</c:v>
                </c:pt>
                <c:pt idx="1104">
                  <c:v>14.8177499879821</c:v>
                </c:pt>
                <c:pt idx="1105">
                  <c:v>14.8334000159266</c:v>
                </c:pt>
                <c:pt idx="1106">
                  <c:v>14.84785000457487</c:v>
                </c:pt>
                <c:pt idx="1107">
                  <c:v>14.8656499554636</c:v>
                </c:pt>
                <c:pt idx="1108">
                  <c:v>14.8862496987349</c:v>
                </c:pt>
                <c:pt idx="1109">
                  <c:v>14.90985002450907</c:v>
                </c:pt>
                <c:pt idx="1110">
                  <c:v>14.92395000791294</c:v>
                </c:pt>
                <c:pt idx="1111">
                  <c:v>14.94120001992997</c:v>
                </c:pt>
                <c:pt idx="1112">
                  <c:v>14.9564501271234</c:v>
                </c:pt>
                <c:pt idx="1113">
                  <c:v>14.97174985618767</c:v>
                </c:pt>
                <c:pt idx="1114">
                  <c:v>14.99004999942917</c:v>
                </c:pt>
                <c:pt idx="1115">
                  <c:v>15.00814999637441</c:v>
                </c:pt>
                <c:pt idx="1116">
                  <c:v>15.025400021932</c:v>
                </c:pt>
                <c:pt idx="1117">
                  <c:v>15.0416498920422</c:v>
                </c:pt>
                <c:pt idx="1118">
                  <c:v>15.05894979686491</c:v>
                </c:pt>
                <c:pt idx="1119">
                  <c:v>15.0795000049584</c:v>
                </c:pt>
                <c:pt idx="1120">
                  <c:v>15.09744999427858</c:v>
                </c:pt>
                <c:pt idx="1121">
                  <c:v>15.11639998292958</c:v>
                </c:pt>
                <c:pt idx="1122">
                  <c:v>15.1356999436357</c:v>
                </c:pt>
                <c:pt idx="1123">
                  <c:v>15.154899822046</c:v>
                </c:pt>
                <c:pt idx="1124">
                  <c:v>15.17275002031602</c:v>
                </c:pt>
                <c:pt idx="1125">
                  <c:v>15.19320001268352</c:v>
                </c:pt>
                <c:pt idx="1126">
                  <c:v>15.20960001030107</c:v>
                </c:pt>
                <c:pt idx="1127">
                  <c:v>15.22404996948171</c:v>
                </c:pt>
                <c:pt idx="1128">
                  <c:v>15.24204993324383</c:v>
                </c:pt>
                <c:pt idx="1129">
                  <c:v>15.26244999046321</c:v>
                </c:pt>
                <c:pt idx="1130">
                  <c:v>15.28285000534015</c:v>
                </c:pt>
                <c:pt idx="1131">
                  <c:v>15.29630000381439</c:v>
                </c:pt>
                <c:pt idx="1132">
                  <c:v>15.31710001430838</c:v>
                </c:pt>
                <c:pt idx="1133">
                  <c:v>15.33169989881208</c:v>
                </c:pt>
                <c:pt idx="1134">
                  <c:v>15.3498500134483</c:v>
                </c:pt>
                <c:pt idx="1135">
                  <c:v>15.36595002765898</c:v>
                </c:pt>
                <c:pt idx="1136">
                  <c:v>15.38055000801251</c:v>
                </c:pt>
                <c:pt idx="1137">
                  <c:v>15.39830002308008</c:v>
                </c:pt>
                <c:pt idx="1138">
                  <c:v>15.41294996871875</c:v>
                </c:pt>
                <c:pt idx="1139">
                  <c:v>15.42639997329752</c:v>
                </c:pt>
                <c:pt idx="1140">
                  <c:v>15.44289999666216</c:v>
                </c:pt>
                <c:pt idx="1141">
                  <c:v>15.45850000410064</c:v>
                </c:pt>
                <c:pt idx="1142">
                  <c:v>15.47705010518985</c:v>
                </c:pt>
                <c:pt idx="1143">
                  <c:v>15.49609990520185</c:v>
                </c:pt>
                <c:pt idx="1144">
                  <c:v>15.51650001897724</c:v>
                </c:pt>
                <c:pt idx="1145">
                  <c:v>15.5349499954209</c:v>
                </c:pt>
                <c:pt idx="1146">
                  <c:v>15.54970001420952</c:v>
                </c:pt>
                <c:pt idx="1147">
                  <c:v>15.5662999589913</c:v>
                </c:pt>
                <c:pt idx="1148">
                  <c:v>15.587349740028</c:v>
                </c:pt>
                <c:pt idx="1149">
                  <c:v>15.6050000236537</c:v>
                </c:pt>
                <c:pt idx="1150">
                  <c:v>15.62255001296944</c:v>
                </c:pt>
                <c:pt idx="1151">
                  <c:v>15.63920002193481</c:v>
                </c:pt>
                <c:pt idx="1152">
                  <c:v>15.6537501690873</c:v>
                </c:pt>
                <c:pt idx="1153">
                  <c:v>15.6688001072871</c:v>
                </c:pt>
                <c:pt idx="1154">
                  <c:v>15.68360001144538</c:v>
                </c:pt>
                <c:pt idx="1155">
                  <c:v>15.69890002803731</c:v>
                </c:pt>
                <c:pt idx="1156">
                  <c:v>15.71319997215323</c:v>
                </c:pt>
                <c:pt idx="1157">
                  <c:v>15.72909996976887</c:v>
                </c:pt>
                <c:pt idx="1158">
                  <c:v>15.74749978856926</c:v>
                </c:pt>
                <c:pt idx="1159">
                  <c:v>15.76495001325748</c:v>
                </c:pt>
                <c:pt idx="1160">
                  <c:v>15.78189997920708</c:v>
                </c:pt>
                <c:pt idx="1161">
                  <c:v>15.80385002880212</c:v>
                </c:pt>
                <c:pt idx="1162">
                  <c:v>15.82389983997564</c:v>
                </c:pt>
                <c:pt idx="1163">
                  <c:v>15.844199639796</c:v>
                </c:pt>
                <c:pt idx="1164">
                  <c:v>15.86410001535478</c:v>
                </c:pt>
                <c:pt idx="1165">
                  <c:v>15.8800999760606</c:v>
                </c:pt>
                <c:pt idx="1166">
                  <c:v>15.90220001363923</c:v>
                </c:pt>
                <c:pt idx="1167">
                  <c:v>15.92494989423722</c:v>
                </c:pt>
                <c:pt idx="1168">
                  <c:v>15.9464497333538</c:v>
                </c:pt>
                <c:pt idx="1169">
                  <c:v>15.96240001020487</c:v>
                </c:pt>
                <c:pt idx="1170">
                  <c:v>15.97505002899197</c:v>
                </c:pt>
                <c:pt idx="1171">
                  <c:v>15.99700000915618</c:v>
                </c:pt>
                <c:pt idx="1172">
                  <c:v>16.01539998645967</c:v>
                </c:pt>
                <c:pt idx="1173">
                  <c:v>16.03529971313401</c:v>
                </c:pt>
                <c:pt idx="1174">
                  <c:v>16.05550002231757</c:v>
                </c:pt>
                <c:pt idx="1175">
                  <c:v>16.076450014687</c:v>
                </c:pt>
                <c:pt idx="1176">
                  <c:v>16.09774997978091</c:v>
                </c:pt>
                <c:pt idx="1177">
                  <c:v>16.11379992914226</c:v>
                </c:pt>
                <c:pt idx="1178">
                  <c:v>16.13094984531563</c:v>
                </c:pt>
                <c:pt idx="1179">
                  <c:v>16.15050001344571</c:v>
                </c:pt>
                <c:pt idx="1180">
                  <c:v>16.16980001783304</c:v>
                </c:pt>
                <c:pt idx="1181">
                  <c:v>16.18724997024765</c:v>
                </c:pt>
                <c:pt idx="1182">
                  <c:v>16.20739993314782</c:v>
                </c:pt>
                <c:pt idx="1183">
                  <c:v>16.22109986438591</c:v>
                </c:pt>
                <c:pt idx="1184">
                  <c:v>16.23585001525862</c:v>
                </c:pt>
                <c:pt idx="1185">
                  <c:v>16.25695001287386</c:v>
                </c:pt>
                <c:pt idx="1186">
                  <c:v>16.27299998188028</c:v>
                </c:pt>
                <c:pt idx="1187">
                  <c:v>16.28914998407343</c:v>
                </c:pt>
                <c:pt idx="1188">
                  <c:v>16.30849985723398</c:v>
                </c:pt>
                <c:pt idx="1189">
                  <c:v>16.32424997186534</c:v>
                </c:pt>
                <c:pt idx="1190">
                  <c:v>16.34134997863657</c:v>
                </c:pt>
                <c:pt idx="1191">
                  <c:v>16.35750000047483</c:v>
                </c:pt>
                <c:pt idx="1192">
                  <c:v>16.3787997769359</c:v>
                </c:pt>
                <c:pt idx="1193">
                  <c:v>16.39754974355674</c:v>
                </c:pt>
                <c:pt idx="1194">
                  <c:v>16.41779998483617</c:v>
                </c:pt>
                <c:pt idx="1195">
                  <c:v>16.43395000057353</c:v>
                </c:pt>
                <c:pt idx="1196">
                  <c:v>16.44830002174422</c:v>
                </c:pt>
                <c:pt idx="1197">
                  <c:v>16.46874991216826</c:v>
                </c:pt>
                <c:pt idx="1198">
                  <c:v>16.48334984340543</c:v>
                </c:pt>
                <c:pt idx="1199">
                  <c:v>16.50215001001197</c:v>
                </c:pt>
                <c:pt idx="1200">
                  <c:v>16.52125001440072</c:v>
                </c:pt>
                <c:pt idx="1201">
                  <c:v>16.53795001507024</c:v>
                </c:pt>
                <c:pt idx="1202">
                  <c:v>16.55585001506915</c:v>
                </c:pt>
                <c:pt idx="1203">
                  <c:v>16.57294987993007</c:v>
                </c:pt>
                <c:pt idx="1204">
                  <c:v>16.59005002622507</c:v>
                </c:pt>
                <c:pt idx="1205">
                  <c:v>16.60645000658042</c:v>
                </c:pt>
                <c:pt idx="1206">
                  <c:v>16.62284997406093</c:v>
                </c:pt>
                <c:pt idx="1207">
                  <c:v>16.64329995355729</c:v>
                </c:pt>
                <c:pt idx="1208">
                  <c:v>16.65934987955188</c:v>
                </c:pt>
                <c:pt idx="1209">
                  <c:v>16.67404999265636</c:v>
                </c:pt>
                <c:pt idx="1210">
                  <c:v>16.69134998350273</c:v>
                </c:pt>
                <c:pt idx="1211">
                  <c:v>16.70879998264352</c:v>
                </c:pt>
                <c:pt idx="1212">
                  <c:v>16.7272999470697</c:v>
                </c:pt>
                <c:pt idx="1213">
                  <c:v>16.74609959144436</c:v>
                </c:pt>
                <c:pt idx="1214">
                  <c:v>16.76929998426565</c:v>
                </c:pt>
                <c:pt idx="1215">
                  <c:v>16.7873499999987</c:v>
                </c:pt>
                <c:pt idx="1216">
                  <c:v>16.80514999389925</c:v>
                </c:pt>
                <c:pt idx="1217">
                  <c:v>16.82269998626723</c:v>
                </c:pt>
                <c:pt idx="1218">
                  <c:v>16.84464992208814</c:v>
                </c:pt>
                <c:pt idx="1219">
                  <c:v>16.86285000200223</c:v>
                </c:pt>
                <c:pt idx="1220">
                  <c:v>16.87964997558447</c:v>
                </c:pt>
                <c:pt idx="1221">
                  <c:v>16.89930002823166</c:v>
                </c:pt>
                <c:pt idx="1222">
                  <c:v>16.91604993457802</c:v>
                </c:pt>
                <c:pt idx="1223">
                  <c:v>16.93114994134885</c:v>
                </c:pt>
                <c:pt idx="1224">
                  <c:v>16.94809997911578</c:v>
                </c:pt>
                <c:pt idx="1225">
                  <c:v>16.96449999876129</c:v>
                </c:pt>
                <c:pt idx="1226">
                  <c:v>16.98374999046426</c:v>
                </c:pt>
                <c:pt idx="1227">
                  <c:v>17.001549914934</c:v>
                </c:pt>
                <c:pt idx="1228">
                  <c:v>17.01644994506931</c:v>
                </c:pt>
                <c:pt idx="1229">
                  <c:v>17.03129998283111</c:v>
                </c:pt>
                <c:pt idx="1230">
                  <c:v>17.0492000068698</c:v>
                </c:pt>
                <c:pt idx="1231">
                  <c:v>17.06984999923588</c:v>
                </c:pt>
                <c:pt idx="1232">
                  <c:v>17.08699999465898</c:v>
                </c:pt>
                <c:pt idx="1233">
                  <c:v>17.10289986629141</c:v>
                </c:pt>
                <c:pt idx="1234">
                  <c:v>17.11970000581641</c:v>
                </c:pt>
                <c:pt idx="1235">
                  <c:v>17.13015001039821</c:v>
                </c:pt>
                <c:pt idx="1236">
                  <c:v>17.14260000886861</c:v>
                </c:pt>
                <c:pt idx="1237">
                  <c:v>17.1541001175865</c:v>
                </c:pt>
                <c:pt idx="1238">
                  <c:v>17.17434979229074</c:v>
                </c:pt>
                <c:pt idx="1239">
                  <c:v>17.19439998684174</c:v>
                </c:pt>
                <c:pt idx="1240">
                  <c:v>17.21159997091308</c:v>
                </c:pt>
                <c:pt idx="1241">
                  <c:v>17.2238500283238</c:v>
                </c:pt>
                <c:pt idx="1242">
                  <c:v>17.23945005779387</c:v>
                </c:pt>
                <c:pt idx="1243">
                  <c:v>17.25379997024356</c:v>
                </c:pt>
                <c:pt idx="1244">
                  <c:v>17.27409998445364</c:v>
                </c:pt>
                <c:pt idx="1245">
                  <c:v>17.29114999341982</c:v>
                </c:pt>
                <c:pt idx="1246">
                  <c:v>17.3077499835963</c:v>
                </c:pt>
                <c:pt idx="1247">
                  <c:v>17.32494988470352</c:v>
                </c:pt>
                <c:pt idx="1248">
                  <c:v>17.34139990654148</c:v>
                </c:pt>
                <c:pt idx="1249">
                  <c:v>17.35955001506591</c:v>
                </c:pt>
                <c:pt idx="1250">
                  <c:v>17.3815499967568</c:v>
                </c:pt>
                <c:pt idx="1251">
                  <c:v>17.40189997625203</c:v>
                </c:pt>
                <c:pt idx="1252">
                  <c:v>17.42169996710072</c:v>
                </c:pt>
                <c:pt idx="1253">
                  <c:v>17.43994994592867</c:v>
                </c:pt>
                <c:pt idx="1254">
                  <c:v>17.45509998064152</c:v>
                </c:pt>
                <c:pt idx="1255">
                  <c:v>17.47254998893548</c:v>
                </c:pt>
                <c:pt idx="1256">
                  <c:v>17.4930499963775</c:v>
                </c:pt>
                <c:pt idx="1257">
                  <c:v>17.51494987545084</c:v>
                </c:pt>
                <c:pt idx="1258">
                  <c:v>17.53254986629327</c:v>
                </c:pt>
                <c:pt idx="1259">
                  <c:v>17.55104998245224</c:v>
                </c:pt>
                <c:pt idx="1260">
                  <c:v>17.57030002088504</c:v>
                </c:pt>
                <c:pt idx="1261">
                  <c:v>17.58575000953713</c:v>
                </c:pt>
                <c:pt idx="1262">
                  <c:v>17.60429989929253</c:v>
                </c:pt>
                <c:pt idx="1263">
                  <c:v>17.62214983882948</c:v>
                </c:pt>
                <c:pt idx="1264">
                  <c:v>17.63969998054381</c:v>
                </c:pt>
                <c:pt idx="1265">
                  <c:v>17.65425002574921</c:v>
                </c:pt>
                <c:pt idx="1266">
                  <c:v>17.67175000371935</c:v>
                </c:pt>
                <c:pt idx="1267">
                  <c:v>17.69104984588557</c:v>
                </c:pt>
                <c:pt idx="1268">
                  <c:v>17.71299962082048</c:v>
                </c:pt>
                <c:pt idx="1269">
                  <c:v>17.73380002279373</c:v>
                </c:pt>
                <c:pt idx="1270">
                  <c:v>17.75504998569522</c:v>
                </c:pt>
                <c:pt idx="1271">
                  <c:v>17.7714500060065</c:v>
                </c:pt>
                <c:pt idx="1272">
                  <c:v>17.78740004749125</c:v>
                </c:pt>
                <c:pt idx="1273">
                  <c:v>17.80829985952368</c:v>
                </c:pt>
                <c:pt idx="1274">
                  <c:v>17.82505001954996</c:v>
                </c:pt>
                <c:pt idx="1275">
                  <c:v>17.83899998178458</c:v>
                </c:pt>
                <c:pt idx="1276">
                  <c:v>17.85829983682559</c:v>
                </c:pt>
                <c:pt idx="1277">
                  <c:v>17.87925007810554</c:v>
                </c:pt>
                <c:pt idx="1278">
                  <c:v>17.89859974975479</c:v>
                </c:pt>
                <c:pt idx="1279">
                  <c:v>17.91550005216775</c:v>
                </c:pt>
                <c:pt idx="1280">
                  <c:v>17.93179967555988</c:v>
                </c:pt>
                <c:pt idx="1281">
                  <c:v>17.94834984369297</c:v>
                </c:pt>
                <c:pt idx="1282">
                  <c:v>17.96445007906004</c:v>
                </c:pt>
                <c:pt idx="1283">
                  <c:v>17.9796999620412</c:v>
                </c:pt>
                <c:pt idx="1284">
                  <c:v>17.99890007820068</c:v>
                </c:pt>
                <c:pt idx="1285">
                  <c:v>18.01699975442898</c:v>
                </c:pt>
                <c:pt idx="1286">
                  <c:v>18.03344994897632</c:v>
                </c:pt>
                <c:pt idx="1287">
                  <c:v>18.05195015554272</c:v>
                </c:pt>
                <c:pt idx="1288">
                  <c:v>18.06979984378993</c:v>
                </c:pt>
                <c:pt idx="1289">
                  <c:v>18.0875001258828</c:v>
                </c:pt>
                <c:pt idx="1290">
                  <c:v>18.10589961719597</c:v>
                </c:pt>
                <c:pt idx="1291">
                  <c:v>18.12239988270083</c:v>
                </c:pt>
                <c:pt idx="1292">
                  <c:v>18.13394996347415</c:v>
                </c:pt>
                <c:pt idx="1293">
                  <c:v>18.14470005779367</c:v>
                </c:pt>
                <c:pt idx="1294">
                  <c:v>18.16044997768402</c:v>
                </c:pt>
                <c:pt idx="1295">
                  <c:v>18.17964977617519</c:v>
                </c:pt>
                <c:pt idx="1296">
                  <c:v>18.20259988842006</c:v>
                </c:pt>
                <c:pt idx="1297">
                  <c:v>18.22005007619737</c:v>
                </c:pt>
                <c:pt idx="1298">
                  <c:v>18.23964989872182</c:v>
                </c:pt>
                <c:pt idx="1299">
                  <c:v>18.2552001024269</c:v>
                </c:pt>
                <c:pt idx="1300">
                  <c:v>18.27264991903574</c:v>
                </c:pt>
                <c:pt idx="1301">
                  <c:v>18.28949999370888</c:v>
                </c:pt>
                <c:pt idx="1302">
                  <c:v>18.30645016860944</c:v>
                </c:pt>
                <c:pt idx="1303">
                  <c:v>18.32469983720512</c:v>
                </c:pt>
                <c:pt idx="1304">
                  <c:v>18.34134992847612</c:v>
                </c:pt>
                <c:pt idx="1305">
                  <c:v>18.35904994506564</c:v>
                </c:pt>
                <c:pt idx="1306">
                  <c:v>18.37919994115873</c:v>
                </c:pt>
                <c:pt idx="1307">
                  <c:v>18.39380017652729</c:v>
                </c:pt>
                <c:pt idx="1308">
                  <c:v>18.41139983987522</c:v>
                </c:pt>
                <c:pt idx="1309">
                  <c:v>18.4304501008046</c:v>
                </c:pt>
                <c:pt idx="1310">
                  <c:v>18.44509983816168</c:v>
                </c:pt>
                <c:pt idx="1311">
                  <c:v>18.4606000962267</c:v>
                </c:pt>
                <c:pt idx="1312">
                  <c:v>18.47214995889954</c:v>
                </c:pt>
                <c:pt idx="1313">
                  <c:v>18.48495004186407</c:v>
                </c:pt>
                <c:pt idx="1314">
                  <c:v>18.49735006828632</c:v>
                </c:pt>
                <c:pt idx="1315">
                  <c:v>18.51334988336746</c:v>
                </c:pt>
                <c:pt idx="1316">
                  <c:v>18.52674994058905</c:v>
                </c:pt>
                <c:pt idx="1317">
                  <c:v>18.54015006046393</c:v>
                </c:pt>
                <c:pt idx="1318">
                  <c:v>18.55704993143081</c:v>
                </c:pt>
                <c:pt idx="1319">
                  <c:v>18.57370012531464</c:v>
                </c:pt>
                <c:pt idx="1320">
                  <c:v>18.58844980001229</c:v>
                </c:pt>
                <c:pt idx="1321">
                  <c:v>18.60259991464409</c:v>
                </c:pt>
                <c:pt idx="1322">
                  <c:v>18.6169000646587</c:v>
                </c:pt>
                <c:pt idx="1323">
                  <c:v>18.629699932575</c:v>
                </c:pt>
                <c:pt idx="1324">
                  <c:v>18.64474999132288</c:v>
                </c:pt>
                <c:pt idx="1325">
                  <c:v>18.66229987735642</c:v>
                </c:pt>
                <c:pt idx="1326">
                  <c:v>18.68444981079299</c:v>
                </c:pt>
                <c:pt idx="1327">
                  <c:v>18.70230013742182</c:v>
                </c:pt>
                <c:pt idx="1328">
                  <c:v>18.71874984159511</c:v>
                </c:pt>
                <c:pt idx="1329">
                  <c:v>18.72994998416832</c:v>
                </c:pt>
                <c:pt idx="1330">
                  <c:v>18.74329988679892</c:v>
                </c:pt>
                <c:pt idx="1331">
                  <c:v>18.75585003395099</c:v>
                </c:pt>
                <c:pt idx="1332">
                  <c:v>18.77445006780545</c:v>
                </c:pt>
                <c:pt idx="1333">
                  <c:v>18.79129991826994</c:v>
                </c:pt>
                <c:pt idx="1334">
                  <c:v>18.80470015363608</c:v>
                </c:pt>
                <c:pt idx="1335">
                  <c:v>18.82104963665188</c:v>
                </c:pt>
                <c:pt idx="1336">
                  <c:v>18.83699990062451</c:v>
                </c:pt>
                <c:pt idx="1337">
                  <c:v>18.85305017814608</c:v>
                </c:pt>
                <c:pt idx="1338">
                  <c:v>18.86784986791463</c:v>
                </c:pt>
                <c:pt idx="1339">
                  <c:v>18.88320008888331</c:v>
                </c:pt>
                <c:pt idx="1340">
                  <c:v>18.90079958019121</c:v>
                </c:pt>
                <c:pt idx="1341">
                  <c:v>18.91784986753191</c:v>
                </c:pt>
                <c:pt idx="1342">
                  <c:v>18.93675007715137</c:v>
                </c:pt>
                <c:pt idx="1343">
                  <c:v>18.95114996166376</c:v>
                </c:pt>
                <c:pt idx="1344">
                  <c:v>18.96550012235457</c:v>
                </c:pt>
                <c:pt idx="1345">
                  <c:v>18.98119956083247</c:v>
                </c:pt>
                <c:pt idx="1346">
                  <c:v>18.99854987153956</c:v>
                </c:pt>
                <c:pt idx="1347">
                  <c:v>19.01610003900714</c:v>
                </c:pt>
                <c:pt idx="1348">
                  <c:v>19.02839997329647</c:v>
                </c:pt>
                <c:pt idx="1349">
                  <c:v>19.04415002155292</c:v>
                </c:pt>
                <c:pt idx="1350">
                  <c:v>19.0588998117455</c:v>
                </c:pt>
                <c:pt idx="1351">
                  <c:v>19.07560002069658</c:v>
                </c:pt>
                <c:pt idx="1352">
                  <c:v>19.09235012245335</c:v>
                </c:pt>
                <c:pt idx="1353">
                  <c:v>19.10754986200482</c:v>
                </c:pt>
                <c:pt idx="1354">
                  <c:v>19.12594984302268</c:v>
                </c:pt>
                <c:pt idx="1355">
                  <c:v>19.14295003471489</c:v>
                </c:pt>
                <c:pt idx="1356">
                  <c:v>19.15474996528792</c:v>
                </c:pt>
                <c:pt idx="1357">
                  <c:v>19.16960016898884</c:v>
                </c:pt>
                <c:pt idx="1358">
                  <c:v>19.18799981880147</c:v>
                </c:pt>
                <c:pt idx="1359">
                  <c:v>19.20380005111656</c:v>
                </c:pt>
                <c:pt idx="1360">
                  <c:v>19.22049983978284</c:v>
                </c:pt>
                <c:pt idx="1361">
                  <c:v>19.23535005703161</c:v>
                </c:pt>
                <c:pt idx="1362">
                  <c:v>19.25014998760162</c:v>
                </c:pt>
                <c:pt idx="1363">
                  <c:v>19.26814991512217</c:v>
                </c:pt>
                <c:pt idx="1364">
                  <c:v>19.27830018825625</c:v>
                </c:pt>
                <c:pt idx="1365">
                  <c:v>19.29639964637681</c:v>
                </c:pt>
                <c:pt idx="1366">
                  <c:v>19.31339980621487</c:v>
                </c:pt>
                <c:pt idx="1367">
                  <c:v>19.32910006866587</c:v>
                </c:pt>
                <c:pt idx="1368">
                  <c:v>19.34904998550335</c:v>
                </c:pt>
                <c:pt idx="1369">
                  <c:v>19.36755011825517</c:v>
                </c:pt>
                <c:pt idx="1370">
                  <c:v>19.38269980277981</c:v>
                </c:pt>
                <c:pt idx="1371">
                  <c:v>19.39879996566742</c:v>
                </c:pt>
                <c:pt idx="1372">
                  <c:v>19.41705003490642</c:v>
                </c:pt>
                <c:pt idx="1373">
                  <c:v>19.43394998207077</c:v>
                </c:pt>
                <c:pt idx="1374">
                  <c:v>19.4513000770603</c:v>
                </c:pt>
                <c:pt idx="1375">
                  <c:v>19.46939988536904</c:v>
                </c:pt>
                <c:pt idx="1376">
                  <c:v>19.4890998565679</c:v>
                </c:pt>
                <c:pt idx="1377">
                  <c:v>19.50895005416896</c:v>
                </c:pt>
                <c:pt idx="1378">
                  <c:v>19.5272499349594</c:v>
                </c:pt>
                <c:pt idx="1379">
                  <c:v>19.54200004959421</c:v>
                </c:pt>
                <c:pt idx="1380">
                  <c:v>19.55664980354048</c:v>
                </c:pt>
                <c:pt idx="1381">
                  <c:v>19.57369998759896</c:v>
                </c:pt>
                <c:pt idx="1382">
                  <c:v>19.591849924087</c:v>
                </c:pt>
                <c:pt idx="1383">
                  <c:v>19.61440012779348</c:v>
                </c:pt>
                <c:pt idx="1384">
                  <c:v>19.63569998588719</c:v>
                </c:pt>
                <c:pt idx="1385">
                  <c:v>19.6529998998667</c:v>
                </c:pt>
                <c:pt idx="1386">
                  <c:v>19.66974998130534</c:v>
                </c:pt>
                <c:pt idx="1387">
                  <c:v>19.6844999465975</c:v>
                </c:pt>
                <c:pt idx="1388">
                  <c:v>19.70035003414159</c:v>
                </c:pt>
                <c:pt idx="1389">
                  <c:v>19.71649998283465</c:v>
                </c:pt>
                <c:pt idx="1390">
                  <c:v>19.73604984245321</c:v>
                </c:pt>
                <c:pt idx="1391">
                  <c:v>19.75409999332624</c:v>
                </c:pt>
                <c:pt idx="1392">
                  <c:v>19.77330016670021</c:v>
                </c:pt>
                <c:pt idx="1393">
                  <c:v>19.78904993724789</c:v>
                </c:pt>
                <c:pt idx="1394">
                  <c:v>19.80690007152588</c:v>
                </c:pt>
                <c:pt idx="1395">
                  <c:v>19.82294985866611</c:v>
                </c:pt>
                <c:pt idx="1396">
                  <c:v>19.84110002307716</c:v>
                </c:pt>
                <c:pt idx="1397">
                  <c:v>19.85754998836637</c:v>
                </c:pt>
                <c:pt idx="1398">
                  <c:v>19.87304997177123</c:v>
                </c:pt>
                <c:pt idx="1399">
                  <c:v>19.8907001256921</c:v>
                </c:pt>
                <c:pt idx="1400">
                  <c:v>19.90924991283464</c:v>
                </c:pt>
                <c:pt idx="1401">
                  <c:v>19.92394998226153</c:v>
                </c:pt>
                <c:pt idx="1402">
                  <c:v>19.94140001697451</c:v>
                </c:pt>
                <c:pt idx="1403">
                  <c:v>19.95900002746566</c:v>
                </c:pt>
                <c:pt idx="1404">
                  <c:v>19.97560008773871</c:v>
                </c:pt>
                <c:pt idx="1405">
                  <c:v>19.99304987793219</c:v>
                </c:pt>
                <c:pt idx="1406">
                  <c:v>20.01064993820182</c:v>
                </c:pt>
                <c:pt idx="1407">
                  <c:v>20.02305020675703</c:v>
                </c:pt>
                <c:pt idx="1408">
                  <c:v>20.03909983234552</c:v>
                </c:pt>
                <c:pt idx="1409">
                  <c:v>20.05835011291492</c:v>
                </c:pt>
                <c:pt idx="1410">
                  <c:v>20.07754998760356</c:v>
                </c:pt>
                <c:pt idx="1411">
                  <c:v>20.0973499483116</c:v>
                </c:pt>
                <c:pt idx="1412">
                  <c:v>20.10899997253362</c:v>
                </c:pt>
                <c:pt idx="1413">
                  <c:v>20.12450004196216</c:v>
                </c:pt>
                <c:pt idx="1414">
                  <c:v>20.14335007362388</c:v>
                </c:pt>
                <c:pt idx="1415">
                  <c:v>20.16484991512332</c:v>
                </c:pt>
                <c:pt idx="1416">
                  <c:v>20.18329978218026</c:v>
                </c:pt>
                <c:pt idx="1417">
                  <c:v>20.20410019397605</c:v>
                </c:pt>
                <c:pt idx="1418">
                  <c:v>20.22034972000256</c:v>
                </c:pt>
                <c:pt idx="1419">
                  <c:v>20.23555007457617</c:v>
                </c:pt>
                <c:pt idx="1420">
                  <c:v>20.25014998855477</c:v>
                </c:pt>
                <c:pt idx="1421">
                  <c:v>20.26560005340432</c:v>
                </c:pt>
                <c:pt idx="1422">
                  <c:v>20.27815027370161</c:v>
                </c:pt>
                <c:pt idx="1423">
                  <c:v>20.2948998132706</c:v>
                </c:pt>
                <c:pt idx="1424">
                  <c:v>20.31195020999803</c:v>
                </c:pt>
                <c:pt idx="1425">
                  <c:v>20.33544973449898</c:v>
                </c:pt>
                <c:pt idx="1426">
                  <c:v>20.35469993210063</c:v>
                </c:pt>
                <c:pt idx="1427">
                  <c:v>20.36779991245203</c:v>
                </c:pt>
                <c:pt idx="1428">
                  <c:v>20.38220008754795</c:v>
                </c:pt>
                <c:pt idx="1429">
                  <c:v>20.39519990196277</c:v>
                </c:pt>
                <c:pt idx="1430">
                  <c:v>20.41049981288961</c:v>
                </c:pt>
                <c:pt idx="1431">
                  <c:v>20.4277999652877</c:v>
                </c:pt>
                <c:pt idx="1432">
                  <c:v>20.44415009956356</c:v>
                </c:pt>
                <c:pt idx="1433">
                  <c:v>20.46104992446998</c:v>
                </c:pt>
                <c:pt idx="1434">
                  <c:v>20.47640008888266</c:v>
                </c:pt>
                <c:pt idx="1435">
                  <c:v>20.4910500179285</c:v>
                </c:pt>
                <c:pt idx="1436">
                  <c:v>20.50764996204452</c:v>
                </c:pt>
                <c:pt idx="1437">
                  <c:v>20.52004997558468</c:v>
                </c:pt>
                <c:pt idx="1438">
                  <c:v>20.53585002536784</c:v>
                </c:pt>
                <c:pt idx="1439">
                  <c:v>20.55305011577366</c:v>
                </c:pt>
                <c:pt idx="1440">
                  <c:v>20.56949995880132</c:v>
                </c:pt>
                <c:pt idx="1441">
                  <c:v>20.58894989833787</c:v>
                </c:pt>
                <c:pt idx="1442">
                  <c:v>20.60944993286101</c:v>
                </c:pt>
                <c:pt idx="1443">
                  <c:v>20.62570000381311</c:v>
                </c:pt>
                <c:pt idx="1444">
                  <c:v>20.6391001169177</c:v>
                </c:pt>
                <c:pt idx="1445">
                  <c:v>20.65389969730313</c:v>
                </c:pt>
                <c:pt idx="1446">
                  <c:v>20.66944993114519</c:v>
                </c:pt>
                <c:pt idx="1447">
                  <c:v>20.68635000496215</c:v>
                </c:pt>
                <c:pt idx="1448">
                  <c:v>20.70409989166365</c:v>
                </c:pt>
                <c:pt idx="1449">
                  <c:v>20.72130018119788</c:v>
                </c:pt>
                <c:pt idx="1450">
                  <c:v>20.7372998310093</c:v>
                </c:pt>
                <c:pt idx="1451">
                  <c:v>20.75339994716703</c:v>
                </c:pt>
                <c:pt idx="1452">
                  <c:v>20.77034992599511</c:v>
                </c:pt>
                <c:pt idx="1453">
                  <c:v>20.78555004825466</c:v>
                </c:pt>
                <c:pt idx="1454">
                  <c:v>20.80180005721922</c:v>
                </c:pt>
                <c:pt idx="1455">
                  <c:v>20.81889961795605</c:v>
                </c:pt>
                <c:pt idx="1456">
                  <c:v>20.83545000114464</c:v>
                </c:pt>
                <c:pt idx="1457">
                  <c:v>20.85070017166072</c:v>
                </c:pt>
                <c:pt idx="1458">
                  <c:v>20.86874985313623</c:v>
                </c:pt>
                <c:pt idx="1459">
                  <c:v>20.88705000247865</c:v>
                </c:pt>
                <c:pt idx="1460">
                  <c:v>20.89765026359237</c:v>
                </c:pt>
                <c:pt idx="1461">
                  <c:v>20.91370000705865</c:v>
                </c:pt>
                <c:pt idx="1462">
                  <c:v>20.93365006885506</c:v>
                </c:pt>
                <c:pt idx="1463">
                  <c:v>20.94879998130635</c:v>
                </c:pt>
                <c:pt idx="1464">
                  <c:v>20.96269992847372</c:v>
                </c:pt>
                <c:pt idx="1465">
                  <c:v>20.9795499435422</c:v>
                </c:pt>
                <c:pt idx="1466">
                  <c:v>20.99530001144376</c:v>
                </c:pt>
                <c:pt idx="1467">
                  <c:v>21.01069993152851</c:v>
                </c:pt>
                <c:pt idx="1468">
                  <c:v>21.03105004920871</c:v>
                </c:pt>
                <c:pt idx="1469">
                  <c:v>21.04780011711045</c:v>
                </c:pt>
                <c:pt idx="1470">
                  <c:v>21.06315004615681</c:v>
                </c:pt>
                <c:pt idx="1471">
                  <c:v>21.07420003414154</c:v>
                </c:pt>
                <c:pt idx="1472">
                  <c:v>21.0875500928887</c:v>
                </c:pt>
                <c:pt idx="1473">
                  <c:v>21.10624992828525</c:v>
                </c:pt>
                <c:pt idx="1474">
                  <c:v>21.12255004749386</c:v>
                </c:pt>
                <c:pt idx="1475">
                  <c:v>21.13984978637745</c:v>
                </c:pt>
                <c:pt idx="1476">
                  <c:v>21.15709997043814</c:v>
                </c:pt>
                <c:pt idx="1477">
                  <c:v>21.17244996585941</c:v>
                </c:pt>
                <c:pt idx="1478">
                  <c:v>21.18645001258847</c:v>
                </c:pt>
                <c:pt idx="1479">
                  <c:v>21.20214994316118</c:v>
                </c:pt>
                <c:pt idx="1480">
                  <c:v>21.21609990844809</c:v>
                </c:pt>
                <c:pt idx="1481">
                  <c:v>21.2318999521267</c:v>
                </c:pt>
                <c:pt idx="1482">
                  <c:v>21.2468501497242</c:v>
                </c:pt>
                <c:pt idx="1483">
                  <c:v>21.26744991264422</c:v>
                </c:pt>
                <c:pt idx="1484">
                  <c:v>21.28545003185354</c:v>
                </c:pt>
                <c:pt idx="1485">
                  <c:v>21.304749734496</c:v>
                </c:pt>
                <c:pt idx="1486">
                  <c:v>21.31945009212723</c:v>
                </c:pt>
                <c:pt idx="1487">
                  <c:v>21.33260014038024</c:v>
                </c:pt>
                <c:pt idx="1488">
                  <c:v>21.35044988079244</c:v>
                </c:pt>
                <c:pt idx="1489">
                  <c:v>21.36845016288862</c:v>
                </c:pt>
                <c:pt idx="1490">
                  <c:v>21.38619982776434</c:v>
                </c:pt>
                <c:pt idx="1491">
                  <c:v>21.39834987297216</c:v>
                </c:pt>
                <c:pt idx="1492">
                  <c:v>21.41469986839365</c:v>
                </c:pt>
                <c:pt idx="1493">
                  <c:v>21.4312500555061</c:v>
                </c:pt>
                <c:pt idx="1494">
                  <c:v>21.4463502048493</c:v>
                </c:pt>
                <c:pt idx="1495">
                  <c:v>21.46309985313199</c:v>
                </c:pt>
                <c:pt idx="1496">
                  <c:v>21.48279996624113</c:v>
                </c:pt>
                <c:pt idx="1497">
                  <c:v>21.50139998416853</c:v>
                </c:pt>
                <c:pt idx="1498">
                  <c:v>21.51930008678755</c:v>
                </c:pt>
                <c:pt idx="1499">
                  <c:v>21.53485004902177</c:v>
                </c:pt>
                <c:pt idx="1500">
                  <c:v>21.54884980449788</c:v>
                </c:pt>
                <c:pt idx="1501">
                  <c:v>21.56744973030072</c:v>
                </c:pt>
                <c:pt idx="1502">
                  <c:v>21.58084998531192</c:v>
                </c:pt>
                <c:pt idx="1503">
                  <c:v>21.59380003967453</c:v>
                </c:pt>
                <c:pt idx="1504">
                  <c:v>21.60945016784535</c:v>
                </c:pt>
                <c:pt idx="1505">
                  <c:v>21.62454992027415</c:v>
                </c:pt>
                <c:pt idx="1506">
                  <c:v>21.63930007724775</c:v>
                </c:pt>
                <c:pt idx="1507">
                  <c:v>21.65654996700323</c:v>
                </c:pt>
                <c:pt idx="1508">
                  <c:v>21.66855001678778</c:v>
                </c:pt>
                <c:pt idx="1509">
                  <c:v>21.67989989166381</c:v>
                </c:pt>
                <c:pt idx="1510">
                  <c:v>21.69275013465813</c:v>
                </c:pt>
                <c:pt idx="1511">
                  <c:v>21.70599995060184</c:v>
                </c:pt>
                <c:pt idx="1512">
                  <c:v>21.71975003509579</c:v>
                </c:pt>
                <c:pt idx="1513">
                  <c:v>21.73419997463498</c:v>
                </c:pt>
                <c:pt idx="1514">
                  <c:v>21.74879995937224</c:v>
                </c:pt>
                <c:pt idx="1515">
                  <c:v>21.76329983711182</c:v>
                </c:pt>
                <c:pt idx="1516">
                  <c:v>21.7765501359936</c:v>
                </c:pt>
                <c:pt idx="1517">
                  <c:v>21.79655014953823</c:v>
                </c:pt>
                <c:pt idx="1518">
                  <c:v>21.81299986419617</c:v>
                </c:pt>
                <c:pt idx="1519">
                  <c:v>21.8262501705176</c:v>
                </c:pt>
                <c:pt idx="1520">
                  <c:v>21.84434975090333</c:v>
                </c:pt>
                <c:pt idx="1521">
                  <c:v>21.86479983673052</c:v>
                </c:pt>
                <c:pt idx="1522">
                  <c:v>21.87960015812132</c:v>
                </c:pt>
                <c:pt idx="1523">
                  <c:v>21.89729988040926</c:v>
                </c:pt>
                <c:pt idx="1524">
                  <c:v>21.91690016250504</c:v>
                </c:pt>
                <c:pt idx="1525">
                  <c:v>21.93494998893582</c:v>
                </c:pt>
                <c:pt idx="1526">
                  <c:v>21.95169989223358</c:v>
                </c:pt>
                <c:pt idx="1527">
                  <c:v>21.96790002193666</c:v>
                </c:pt>
                <c:pt idx="1528">
                  <c:v>21.98630003547441</c:v>
                </c:pt>
                <c:pt idx="1529">
                  <c:v>22.00000006866685</c:v>
                </c:pt>
                <c:pt idx="1530">
                  <c:v>22.01834972000142</c:v>
                </c:pt>
                <c:pt idx="1531">
                  <c:v>22.03360003986381</c:v>
                </c:pt>
                <c:pt idx="1532">
                  <c:v>22.05115004882828</c:v>
                </c:pt>
                <c:pt idx="1533">
                  <c:v>22.06840001411547</c:v>
                </c:pt>
                <c:pt idx="1534">
                  <c:v>22.08720008487944</c:v>
                </c:pt>
                <c:pt idx="1535">
                  <c:v>22.10174969997388</c:v>
                </c:pt>
                <c:pt idx="1536">
                  <c:v>22.11829985828444</c:v>
                </c:pt>
                <c:pt idx="1537">
                  <c:v>22.1273000211695</c:v>
                </c:pt>
                <c:pt idx="1538">
                  <c:v>22.14524998035267</c:v>
                </c:pt>
                <c:pt idx="1539">
                  <c:v>22.16424999084484</c:v>
                </c:pt>
                <c:pt idx="1540">
                  <c:v>22.18314960746648</c:v>
                </c:pt>
                <c:pt idx="1541">
                  <c:v>22.20104999218163</c:v>
                </c:pt>
                <c:pt idx="1542">
                  <c:v>22.22015009174356</c:v>
                </c:pt>
                <c:pt idx="1543">
                  <c:v>22.23589998149691</c:v>
                </c:pt>
                <c:pt idx="1544">
                  <c:v>22.25265008258792</c:v>
                </c:pt>
                <c:pt idx="1545">
                  <c:v>22.2688000116359</c:v>
                </c:pt>
                <c:pt idx="1546">
                  <c:v>22.28184993019022</c:v>
                </c:pt>
                <c:pt idx="1547">
                  <c:v>22.29805004634545</c:v>
                </c:pt>
                <c:pt idx="1548">
                  <c:v>22.31449995574803</c:v>
                </c:pt>
                <c:pt idx="1549">
                  <c:v>22.33365009441695</c:v>
                </c:pt>
                <c:pt idx="1550">
                  <c:v>22.34699967327106</c:v>
                </c:pt>
                <c:pt idx="1551">
                  <c:v>22.36249988594134</c:v>
                </c:pt>
                <c:pt idx="1552">
                  <c:v>22.37930002918074</c:v>
                </c:pt>
                <c:pt idx="1553">
                  <c:v>22.39154999752282</c:v>
                </c:pt>
                <c:pt idx="1554">
                  <c:v>22.40989995059863</c:v>
                </c:pt>
                <c:pt idx="1555">
                  <c:v>22.42365000190694</c:v>
                </c:pt>
                <c:pt idx="1556">
                  <c:v>22.43835003509594</c:v>
                </c:pt>
                <c:pt idx="1557">
                  <c:v>22.45079992484898</c:v>
                </c:pt>
                <c:pt idx="1558">
                  <c:v>22.46330009079247</c:v>
                </c:pt>
                <c:pt idx="1559">
                  <c:v>22.47960010128008</c:v>
                </c:pt>
                <c:pt idx="1560">
                  <c:v>22.49619966201863</c:v>
                </c:pt>
                <c:pt idx="1561">
                  <c:v>22.51334996223522</c:v>
                </c:pt>
                <c:pt idx="1562">
                  <c:v>22.5260001026145</c:v>
                </c:pt>
                <c:pt idx="1563">
                  <c:v>22.53974996528632</c:v>
                </c:pt>
                <c:pt idx="1564">
                  <c:v>22.55800006332356</c:v>
                </c:pt>
                <c:pt idx="1565">
                  <c:v>22.57529967689698</c:v>
                </c:pt>
                <c:pt idx="1566">
                  <c:v>22.58905007972862</c:v>
                </c:pt>
                <c:pt idx="1567">
                  <c:v>22.60795001468796</c:v>
                </c:pt>
                <c:pt idx="1568">
                  <c:v>22.62254992256202</c:v>
                </c:pt>
                <c:pt idx="1569">
                  <c:v>22.64070010356954</c:v>
                </c:pt>
                <c:pt idx="1570">
                  <c:v>22.65604968242769</c:v>
                </c:pt>
                <c:pt idx="1571">
                  <c:v>22.67004996452306</c:v>
                </c:pt>
                <c:pt idx="1572">
                  <c:v>22.6889999176019</c:v>
                </c:pt>
                <c:pt idx="1573">
                  <c:v>22.70345005493073</c:v>
                </c:pt>
                <c:pt idx="1574">
                  <c:v>22.71894997196068</c:v>
                </c:pt>
                <c:pt idx="1575">
                  <c:v>22.7311001123453</c:v>
                </c:pt>
                <c:pt idx="1576">
                  <c:v>22.74525011997321</c:v>
                </c:pt>
                <c:pt idx="1577">
                  <c:v>22.76015002174245</c:v>
                </c:pt>
                <c:pt idx="1578">
                  <c:v>22.77014997196236</c:v>
                </c:pt>
                <c:pt idx="1579">
                  <c:v>22.78164993877361</c:v>
                </c:pt>
                <c:pt idx="1580">
                  <c:v>22.79605000820447</c:v>
                </c:pt>
                <c:pt idx="1581">
                  <c:v>22.80750006255766</c:v>
                </c:pt>
                <c:pt idx="1582">
                  <c:v>22.82260004291311</c:v>
                </c:pt>
                <c:pt idx="1583">
                  <c:v>22.83504996891132</c:v>
                </c:pt>
                <c:pt idx="1584">
                  <c:v>22.84735013484897</c:v>
                </c:pt>
                <c:pt idx="1585">
                  <c:v>22.86249983596643</c:v>
                </c:pt>
                <c:pt idx="1586">
                  <c:v>22.876850158882</c:v>
                </c:pt>
                <c:pt idx="1587">
                  <c:v>22.8910999551772</c:v>
                </c:pt>
                <c:pt idx="1588">
                  <c:v>22.90819999580344</c:v>
                </c:pt>
                <c:pt idx="1589">
                  <c:v>22.92210002288994</c:v>
                </c:pt>
                <c:pt idx="1590">
                  <c:v>22.94104986286036</c:v>
                </c:pt>
                <c:pt idx="1591">
                  <c:v>22.9541500183077</c:v>
                </c:pt>
                <c:pt idx="1592">
                  <c:v>22.96950009670034</c:v>
                </c:pt>
                <c:pt idx="1593">
                  <c:v>22.98124995327088</c:v>
                </c:pt>
                <c:pt idx="1594">
                  <c:v>22.99759982643081</c:v>
                </c:pt>
                <c:pt idx="1595">
                  <c:v>23.01094998340704</c:v>
                </c:pt>
                <c:pt idx="1596">
                  <c:v>23.02964988517849</c:v>
                </c:pt>
                <c:pt idx="1597">
                  <c:v>23.0456500978471</c:v>
                </c:pt>
                <c:pt idx="1598">
                  <c:v>23.06309985485132</c:v>
                </c:pt>
                <c:pt idx="1599">
                  <c:v>23.07459997711338</c:v>
                </c:pt>
                <c:pt idx="1600">
                  <c:v>23.0883998020181</c:v>
                </c:pt>
                <c:pt idx="1601">
                  <c:v>23.10244995593892</c:v>
                </c:pt>
                <c:pt idx="1602">
                  <c:v>23.1182500223149</c:v>
                </c:pt>
                <c:pt idx="1603">
                  <c:v>23.13229996185328</c:v>
                </c:pt>
                <c:pt idx="1604">
                  <c:v>23.1498501293172</c:v>
                </c:pt>
                <c:pt idx="1605">
                  <c:v>23.16504990138856</c:v>
                </c:pt>
                <c:pt idx="1606">
                  <c:v>23.18035001449607</c:v>
                </c:pt>
                <c:pt idx="1607">
                  <c:v>23.19640004615576</c:v>
                </c:pt>
                <c:pt idx="1608">
                  <c:v>23.21220002040718</c:v>
                </c:pt>
                <c:pt idx="1609">
                  <c:v>23.22654994945331</c:v>
                </c:pt>
                <c:pt idx="1610">
                  <c:v>23.23755015773713</c:v>
                </c:pt>
                <c:pt idx="1611">
                  <c:v>23.25350004005304</c:v>
                </c:pt>
                <c:pt idx="1612">
                  <c:v>23.26660001297205</c:v>
                </c:pt>
                <c:pt idx="1613">
                  <c:v>23.28099998283506</c:v>
                </c:pt>
                <c:pt idx="1614">
                  <c:v>23.29694995555838</c:v>
                </c:pt>
                <c:pt idx="1615">
                  <c:v>23.30925000839125</c:v>
                </c:pt>
                <c:pt idx="1616">
                  <c:v>23.32584998874881</c:v>
                </c:pt>
                <c:pt idx="1617">
                  <c:v>23.34310013351205</c:v>
                </c:pt>
                <c:pt idx="1618">
                  <c:v>23.35539996147418</c:v>
                </c:pt>
                <c:pt idx="1619">
                  <c:v>23.37240014095369</c:v>
                </c:pt>
                <c:pt idx="1620">
                  <c:v>23.38939974098319</c:v>
                </c:pt>
                <c:pt idx="1621">
                  <c:v>23.40545000057318</c:v>
                </c:pt>
                <c:pt idx="1622">
                  <c:v>23.4180999584205</c:v>
                </c:pt>
                <c:pt idx="1623">
                  <c:v>23.43195008220573</c:v>
                </c:pt>
                <c:pt idx="1624">
                  <c:v>23.44404996299636</c:v>
                </c:pt>
                <c:pt idx="1625">
                  <c:v>23.45629980602098</c:v>
                </c:pt>
                <c:pt idx="1626">
                  <c:v>23.47200008373327</c:v>
                </c:pt>
                <c:pt idx="1627">
                  <c:v>23.49305006255963</c:v>
                </c:pt>
                <c:pt idx="1628">
                  <c:v>23.50370003395074</c:v>
                </c:pt>
                <c:pt idx="1629">
                  <c:v>23.51980011386695</c:v>
                </c:pt>
                <c:pt idx="1630">
                  <c:v>23.53524962329902</c:v>
                </c:pt>
                <c:pt idx="1631">
                  <c:v>23.55504994468718</c:v>
                </c:pt>
                <c:pt idx="1632">
                  <c:v>23.57429997634972</c:v>
                </c:pt>
                <c:pt idx="1633">
                  <c:v>23.58805004425085</c:v>
                </c:pt>
                <c:pt idx="1634">
                  <c:v>23.60670020256292</c:v>
                </c:pt>
                <c:pt idx="1635">
                  <c:v>23.6243998357786</c:v>
                </c:pt>
                <c:pt idx="1636">
                  <c:v>23.64454994125481</c:v>
                </c:pt>
                <c:pt idx="1637">
                  <c:v>23.66054997882748</c:v>
                </c:pt>
                <c:pt idx="1638">
                  <c:v>23.67305003776346</c:v>
                </c:pt>
                <c:pt idx="1639">
                  <c:v>23.6910500814447</c:v>
                </c:pt>
                <c:pt idx="1640">
                  <c:v>23.70799981880555</c:v>
                </c:pt>
                <c:pt idx="1641">
                  <c:v>23.72289990921126</c:v>
                </c:pt>
                <c:pt idx="1642">
                  <c:v>23.73780004939908</c:v>
                </c:pt>
                <c:pt idx="1643">
                  <c:v>23.75009990749095</c:v>
                </c:pt>
                <c:pt idx="1644">
                  <c:v>23.76550010967549</c:v>
                </c:pt>
                <c:pt idx="1645">
                  <c:v>23.78079982891358</c:v>
                </c:pt>
                <c:pt idx="1646">
                  <c:v>23.79609995861028</c:v>
                </c:pt>
                <c:pt idx="1647">
                  <c:v>23.81010015468564</c:v>
                </c:pt>
                <c:pt idx="1648">
                  <c:v>23.82739989356922</c:v>
                </c:pt>
                <c:pt idx="1649">
                  <c:v>23.8419500413911</c:v>
                </c:pt>
                <c:pt idx="1650">
                  <c:v>23.85314996890884</c:v>
                </c:pt>
                <c:pt idx="1651">
                  <c:v>23.86849980888292</c:v>
                </c:pt>
                <c:pt idx="1652">
                  <c:v>23.88365004272782</c:v>
                </c:pt>
                <c:pt idx="1653">
                  <c:v>23.89824995975503</c:v>
                </c:pt>
                <c:pt idx="1654">
                  <c:v>23.91570001106447</c:v>
                </c:pt>
                <c:pt idx="1655">
                  <c:v>23.92924989032688</c:v>
                </c:pt>
                <c:pt idx="1656">
                  <c:v>23.94894991741238</c:v>
                </c:pt>
                <c:pt idx="1657">
                  <c:v>23.9648498977658</c:v>
                </c:pt>
                <c:pt idx="1658">
                  <c:v>23.97345010910067</c:v>
                </c:pt>
                <c:pt idx="1659">
                  <c:v>23.98910004119898</c:v>
                </c:pt>
                <c:pt idx="1660">
                  <c:v>24.0072497619658</c:v>
                </c:pt>
                <c:pt idx="1661">
                  <c:v>24.01839988269785</c:v>
                </c:pt>
                <c:pt idx="1662">
                  <c:v>24.02925012264313</c:v>
                </c:pt>
                <c:pt idx="1663">
                  <c:v>24.04409992942965</c:v>
                </c:pt>
                <c:pt idx="1664">
                  <c:v>24.05645006675695</c:v>
                </c:pt>
                <c:pt idx="1665">
                  <c:v>24.07354971656968</c:v>
                </c:pt>
                <c:pt idx="1666">
                  <c:v>24.08585004711131</c:v>
                </c:pt>
                <c:pt idx="1667">
                  <c:v>24.09945007724673</c:v>
                </c:pt>
                <c:pt idx="1668">
                  <c:v>24.11044991874587</c:v>
                </c:pt>
                <c:pt idx="1669">
                  <c:v>24.12670009975409</c:v>
                </c:pt>
                <c:pt idx="1670">
                  <c:v>24.14149987488054</c:v>
                </c:pt>
                <c:pt idx="1671">
                  <c:v>24.15794990043651</c:v>
                </c:pt>
                <c:pt idx="1672">
                  <c:v>24.175350063324</c:v>
                </c:pt>
                <c:pt idx="1673">
                  <c:v>24.19439991073522</c:v>
                </c:pt>
                <c:pt idx="1674">
                  <c:v>24.20950004348924</c:v>
                </c:pt>
                <c:pt idx="1675">
                  <c:v>24.22564990311</c:v>
                </c:pt>
                <c:pt idx="1676">
                  <c:v>24.24199997844698</c:v>
                </c:pt>
                <c:pt idx="1677">
                  <c:v>24.25390016098027</c:v>
                </c:pt>
                <c:pt idx="1678">
                  <c:v>24.26874985465836</c:v>
                </c:pt>
                <c:pt idx="1679">
                  <c:v>24.28755004768391</c:v>
                </c:pt>
                <c:pt idx="1680">
                  <c:v>24.30250000991873</c:v>
                </c:pt>
                <c:pt idx="1681">
                  <c:v>24.31375002193454</c:v>
                </c:pt>
                <c:pt idx="1682">
                  <c:v>24.32750030250463</c:v>
                </c:pt>
                <c:pt idx="1683">
                  <c:v>24.34544974556047</c:v>
                </c:pt>
                <c:pt idx="1684">
                  <c:v>24.36390003357155</c:v>
                </c:pt>
                <c:pt idx="1685">
                  <c:v>24.37804997615602</c:v>
                </c:pt>
                <c:pt idx="1686">
                  <c:v>24.39250000781976</c:v>
                </c:pt>
                <c:pt idx="1687">
                  <c:v>24.40534981155359</c:v>
                </c:pt>
                <c:pt idx="1688">
                  <c:v>24.41870022048897</c:v>
                </c:pt>
                <c:pt idx="1689">
                  <c:v>24.43419997596718</c:v>
                </c:pt>
                <c:pt idx="1690">
                  <c:v>24.44925003776368</c:v>
                </c:pt>
                <c:pt idx="1691">
                  <c:v>24.45814997749402</c:v>
                </c:pt>
                <c:pt idx="1692">
                  <c:v>24.46905015697484</c:v>
                </c:pt>
                <c:pt idx="1693">
                  <c:v>24.48499983844886</c:v>
                </c:pt>
                <c:pt idx="1694">
                  <c:v>24.50095001335285</c:v>
                </c:pt>
                <c:pt idx="1695">
                  <c:v>24.51609997558626</c:v>
                </c:pt>
                <c:pt idx="1696">
                  <c:v>24.53150004634881</c:v>
                </c:pt>
                <c:pt idx="1697">
                  <c:v>24.54750039787177</c:v>
                </c:pt>
                <c:pt idx="1698">
                  <c:v>24.56704954356972</c:v>
                </c:pt>
                <c:pt idx="1699">
                  <c:v>24.58449994335022</c:v>
                </c:pt>
                <c:pt idx="1700">
                  <c:v>24.59764995536898</c:v>
                </c:pt>
                <c:pt idx="1701">
                  <c:v>24.61444994621343</c:v>
                </c:pt>
                <c:pt idx="1702">
                  <c:v>24.63434985408821</c:v>
                </c:pt>
                <c:pt idx="1703">
                  <c:v>24.64995019512207</c:v>
                </c:pt>
                <c:pt idx="1704">
                  <c:v>24.66834994449891</c:v>
                </c:pt>
                <c:pt idx="1705">
                  <c:v>24.68310000018755</c:v>
                </c:pt>
                <c:pt idx="1706">
                  <c:v>24.69595003795621</c:v>
                </c:pt>
                <c:pt idx="1707">
                  <c:v>24.71099997005513</c:v>
                </c:pt>
                <c:pt idx="1708">
                  <c:v>24.72844993972829</c:v>
                </c:pt>
                <c:pt idx="1709">
                  <c:v>24.74455004672927</c:v>
                </c:pt>
                <c:pt idx="1710">
                  <c:v>24.75744998035223</c:v>
                </c:pt>
                <c:pt idx="1711">
                  <c:v>24.77865005111744</c:v>
                </c:pt>
                <c:pt idx="1712">
                  <c:v>24.79800029545004</c:v>
                </c:pt>
                <c:pt idx="1713">
                  <c:v>24.81634973850305</c:v>
                </c:pt>
                <c:pt idx="1714">
                  <c:v>24.83259998588619</c:v>
                </c:pt>
                <c:pt idx="1715">
                  <c:v>24.84989999027312</c:v>
                </c:pt>
                <c:pt idx="1716">
                  <c:v>24.86310002041137</c:v>
                </c:pt>
                <c:pt idx="1717">
                  <c:v>24.87720032958896</c:v>
                </c:pt>
                <c:pt idx="1718">
                  <c:v>24.89289968815137</c:v>
                </c:pt>
                <c:pt idx="1719">
                  <c:v>24.90799997024442</c:v>
                </c:pt>
                <c:pt idx="1720">
                  <c:v>24.92569999122859</c:v>
                </c:pt>
                <c:pt idx="1721">
                  <c:v>24.93800003795695</c:v>
                </c:pt>
                <c:pt idx="1722">
                  <c:v>24.95410007114332</c:v>
                </c:pt>
                <c:pt idx="1723">
                  <c:v>24.97379992008428</c:v>
                </c:pt>
                <c:pt idx="1724">
                  <c:v>24.99225001640298</c:v>
                </c:pt>
                <c:pt idx="1725">
                  <c:v>25.01020003890881</c:v>
                </c:pt>
                <c:pt idx="1726">
                  <c:v>25.02359998302562</c:v>
                </c:pt>
                <c:pt idx="1727">
                  <c:v>25.04240026645857</c:v>
                </c:pt>
                <c:pt idx="1728">
                  <c:v>25.05689966125283</c:v>
                </c:pt>
                <c:pt idx="1729">
                  <c:v>25.07650005950927</c:v>
                </c:pt>
                <c:pt idx="1730">
                  <c:v>25.09410004730307</c:v>
                </c:pt>
                <c:pt idx="1731">
                  <c:v>25.11010003509728</c:v>
                </c:pt>
                <c:pt idx="1732">
                  <c:v>25.12555021610387</c:v>
                </c:pt>
                <c:pt idx="1733">
                  <c:v>25.14064984931972</c:v>
                </c:pt>
                <c:pt idx="1734">
                  <c:v>25.15139995040954</c:v>
                </c:pt>
                <c:pt idx="1735">
                  <c:v>25.1681500091545</c:v>
                </c:pt>
                <c:pt idx="1736">
                  <c:v>25.18370003776361</c:v>
                </c:pt>
                <c:pt idx="1737">
                  <c:v>25.20020022334938</c:v>
                </c:pt>
                <c:pt idx="1738">
                  <c:v>25.21959979763051</c:v>
                </c:pt>
                <c:pt idx="1739">
                  <c:v>25.23565004195916</c:v>
                </c:pt>
                <c:pt idx="1740">
                  <c:v>25.25179995441431</c:v>
                </c:pt>
                <c:pt idx="1741">
                  <c:v>25.26794995899036</c:v>
                </c:pt>
                <c:pt idx="1742">
                  <c:v>25.28310007667822</c:v>
                </c:pt>
                <c:pt idx="1743">
                  <c:v>25.30104992275301</c:v>
                </c:pt>
                <c:pt idx="1744">
                  <c:v>25.31779996490513</c:v>
                </c:pt>
                <c:pt idx="1745">
                  <c:v>25.33379997844531</c:v>
                </c:pt>
                <c:pt idx="1746">
                  <c:v>25.35704999485097</c:v>
                </c:pt>
                <c:pt idx="1747">
                  <c:v>25.37585037650933</c:v>
                </c:pt>
                <c:pt idx="1748">
                  <c:v>25.3962996248265</c:v>
                </c:pt>
                <c:pt idx="1749">
                  <c:v>25.41215005474078</c:v>
                </c:pt>
                <c:pt idx="1750">
                  <c:v>25.42955004558462</c:v>
                </c:pt>
                <c:pt idx="1751">
                  <c:v>25.44445005912712</c:v>
                </c:pt>
                <c:pt idx="1752">
                  <c:v>25.46460030956221</c:v>
                </c:pt>
                <c:pt idx="1753">
                  <c:v>25.48454973296973</c:v>
                </c:pt>
                <c:pt idx="1754">
                  <c:v>25.49715004081736</c:v>
                </c:pt>
                <c:pt idx="1755">
                  <c:v>25.51295003776613</c:v>
                </c:pt>
                <c:pt idx="1756">
                  <c:v>25.52564995918144</c:v>
                </c:pt>
                <c:pt idx="1757">
                  <c:v>25.53995024433243</c:v>
                </c:pt>
                <c:pt idx="1758">
                  <c:v>25.55384981422321</c:v>
                </c:pt>
                <c:pt idx="1759">
                  <c:v>25.57029995460471</c:v>
                </c:pt>
                <c:pt idx="1760">
                  <c:v>25.58660004501144</c:v>
                </c:pt>
                <c:pt idx="1761">
                  <c:v>25.60340000572251</c:v>
                </c:pt>
                <c:pt idx="1762">
                  <c:v>25.61960029697366</c:v>
                </c:pt>
                <c:pt idx="1763">
                  <c:v>25.63669976119854</c:v>
                </c:pt>
                <c:pt idx="1764">
                  <c:v>25.65380003719474</c:v>
                </c:pt>
                <c:pt idx="1765">
                  <c:v>25.66964997978355</c:v>
                </c:pt>
                <c:pt idx="1766">
                  <c:v>25.68400001755072</c:v>
                </c:pt>
                <c:pt idx="1767">
                  <c:v>25.69780016384175</c:v>
                </c:pt>
                <c:pt idx="1768">
                  <c:v>25.71269990272411</c:v>
                </c:pt>
                <c:pt idx="1769">
                  <c:v>25.72655004310582</c:v>
                </c:pt>
                <c:pt idx="1770">
                  <c:v>25.73945000076128</c:v>
                </c:pt>
                <c:pt idx="1771">
                  <c:v>25.75860001716499</c:v>
                </c:pt>
                <c:pt idx="1772">
                  <c:v>25.77219982547831</c:v>
                </c:pt>
                <c:pt idx="1773">
                  <c:v>25.78275013179882</c:v>
                </c:pt>
                <c:pt idx="1774">
                  <c:v>25.79725004272404</c:v>
                </c:pt>
                <c:pt idx="1775">
                  <c:v>25.81439996566769</c:v>
                </c:pt>
                <c:pt idx="1776">
                  <c:v>25.82905000038227</c:v>
                </c:pt>
                <c:pt idx="1777">
                  <c:v>25.84205001087321</c:v>
                </c:pt>
                <c:pt idx="1778">
                  <c:v>25.85695001087151</c:v>
                </c:pt>
                <c:pt idx="1779">
                  <c:v>25.86835002002772</c:v>
                </c:pt>
                <c:pt idx="1780">
                  <c:v>25.88634995804022</c:v>
                </c:pt>
                <c:pt idx="1781">
                  <c:v>25.89969995040883</c:v>
                </c:pt>
                <c:pt idx="1782">
                  <c:v>25.91535042705436</c:v>
                </c:pt>
                <c:pt idx="1783">
                  <c:v>25.92924961051902</c:v>
                </c:pt>
                <c:pt idx="1784">
                  <c:v>25.94369998016189</c:v>
                </c:pt>
                <c:pt idx="1785">
                  <c:v>25.95590003604957</c:v>
                </c:pt>
                <c:pt idx="1786">
                  <c:v>25.96979999980977</c:v>
                </c:pt>
                <c:pt idx="1787">
                  <c:v>25.98349994392263</c:v>
                </c:pt>
                <c:pt idx="1788">
                  <c:v>25.99664995899364</c:v>
                </c:pt>
                <c:pt idx="1789">
                  <c:v>26.01169997406032</c:v>
                </c:pt>
                <c:pt idx="1790">
                  <c:v>26.02444998302233</c:v>
                </c:pt>
                <c:pt idx="1791">
                  <c:v>26.03630005397645</c:v>
                </c:pt>
                <c:pt idx="1792">
                  <c:v>26.05140000114261</c:v>
                </c:pt>
                <c:pt idx="1793">
                  <c:v>26.06534996948174</c:v>
                </c:pt>
                <c:pt idx="1794">
                  <c:v>26.07974996032862</c:v>
                </c:pt>
                <c:pt idx="1795">
                  <c:v>26.09220000858477</c:v>
                </c:pt>
                <c:pt idx="1796">
                  <c:v>26.10390005226145</c:v>
                </c:pt>
                <c:pt idx="1797">
                  <c:v>26.11695005817455</c:v>
                </c:pt>
                <c:pt idx="1798">
                  <c:v>26.13044991626884</c:v>
                </c:pt>
                <c:pt idx="1799">
                  <c:v>26.14474995556154</c:v>
                </c:pt>
                <c:pt idx="1800">
                  <c:v>26.15860005054492</c:v>
                </c:pt>
                <c:pt idx="1801">
                  <c:v>26.17094994640502</c:v>
                </c:pt>
                <c:pt idx="1802">
                  <c:v>26.18800037631809</c:v>
                </c:pt>
                <c:pt idx="1803">
                  <c:v>26.20459964275142</c:v>
                </c:pt>
                <c:pt idx="1804">
                  <c:v>26.21775002594222</c:v>
                </c:pt>
                <c:pt idx="1805">
                  <c:v>26.22934997005721</c:v>
                </c:pt>
                <c:pt idx="1806">
                  <c:v>26.24169995193731</c:v>
                </c:pt>
                <c:pt idx="1807">
                  <c:v>26.2529000410068</c:v>
                </c:pt>
                <c:pt idx="1808">
                  <c:v>26.26769998512462</c:v>
                </c:pt>
                <c:pt idx="1809">
                  <c:v>26.27999997157895</c:v>
                </c:pt>
                <c:pt idx="1810">
                  <c:v>26.29570000171588</c:v>
                </c:pt>
                <c:pt idx="1811">
                  <c:v>26.31340004234153</c:v>
                </c:pt>
                <c:pt idx="1812">
                  <c:v>26.33180029125287</c:v>
                </c:pt>
                <c:pt idx="1813">
                  <c:v>26.34859964980932</c:v>
                </c:pt>
                <c:pt idx="1814">
                  <c:v>26.36179996070859</c:v>
                </c:pt>
                <c:pt idx="1815">
                  <c:v>26.37994998626891</c:v>
                </c:pt>
                <c:pt idx="1816">
                  <c:v>26.39525002250593</c:v>
                </c:pt>
                <c:pt idx="1817">
                  <c:v>26.4081997524263</c:v>
                </c:pt>
                <c:pt idx="1818">
                  <c:v>26.42075028667387</c:v>
                </c:pt>
                <c:pt idx="1819">
                  <c:v>26.4326499879862</c:v>
                </c:pt>
                <c:pt idx="1820">
                  <c:v>26.44395001812154</c:v>
                </c:pt>
                <c:pt idx="1821">
                  <c:v>26.45585004520399</c:v>
                </c:pt>
                <c:pt idx="1822">
                  <c:v>26.46689994106418</c:v>
                </c:pt>
                <c:pt idx="1823">
                  <c:v>26.48090005416816</c:v>
                </c:pt>
                <c:pt idx="1824">
                  <c:v>26.49380003147235</c:v>
                </c:pt>
                <c:pt idx="1825">
                  <c:v>26.51040000877401</c:v>
                </c:pt>
                <c:pt idx="1826">
                  <c:v>26.52645000419579</c:v>
                </c:pt>
                <c:pt idx="1827">
                  <c:v>26.54130028781947</c:v>
                </c:pt>
                <c:pt idx="1828">
                  <c:v>26.55699961014034</c:v>
                </c:pt>
                <c:pt idx="1829">
                  <c:v>26.56964994354346</c:v>
                </c:pt>
                <c:pt idx="1830">
                  <c:v>26.58619996910056</c:v>
                </c:pt>
                <c:pt idx="1831">
                  <c:v>26.60095005665061</c:v>
                </c:pt>
                <c:pt idx="1832">
                  <c:v>26.61630005817642</c:v>
                </c:pt>
                <c:pt idx="1833">
                  <c:v>26.63224995098426</c:v>
                </c:pt>
                <c:pt idx="1834">
                  <c:v>26.64730001278076</c:v>
                </c:pt>
                <c:pt idx="1835">
                  <c:v>26.66385003833784</c:v>
                </c:pt>
                <c:pt idx="1836">
                  <c:v>26.67780000057246</c:v>
                </c:pt>
                <c:pt idx="1837">
                  <c:v>26.69550024643102</c:v>
                </c:pt>
                <c:pt idx="1838">
                  <c:v>26.71089983596902</c:v>
                </c:pt>
                <c:pt idx="1839">
                  <c:v>26.7284000486361</c:v>
                </c:pt>
                <c:pt idx="1840">
                  <c:v>26.74474996852948</c:v>
                </c:pt>
                <c:pt idx="1841">
                  <c:v>26.76154998207128</c:v>
                </c:pt>
                <c:pt idx="1842">
                  <c:v>26.77739998664765</c:v>
                </c:pt>
                <c:pt idx="1843">
                  <c:v>26.7941000167848</c:v>
                </c:pt>
                <c:pt idx="1844">
                  <c:v>26.81324996680996</c:v>
                </c:pt>
                <c:pt idx="1845">
                  <c:v>26.83110003910042</c:v>
                </c:pt>
                <c:pt idx="1846">
                  <c:v>26.84505003013692</c:v>
                </c:pt>
                <c:pt idx="1847">
                  <c:v>26.86160002860925</c:v>
                </c:pt>
                <c:pt idx="1848">
                  <c:v>26.87454988079114</c:v>
                </c:pt>
                <c:pt idx="1849">
                  <c:v>26.88975004978056</c:v>
                </c:pt>
                <c:pt idx="1850">
                  <c:v>26.90619995918312</c:v>
                </c:pt>
                <c:pt idx="1851">
                  <c:v>26.91965003452422</c:v>
                </c:pt>
                <c:pt idx="1852">
                  <c:v>26.93210011291376</c:v>
                </c:pt>
                <c:pt idx="1853">
                  <c:v>26.94549986839047</c:v>
                </c:pt>
                <c:pt idx="1854">
                  <c:v>26.96240002517514</c:v>
                </c:pt>
                <c:pt idx="1855">
                  <c:v>26.98160004177407</c:v>
                </c:pt>
                <c:pt idx="1856">
                  <c:v>27.00230004921104</c:v>
                </c:pt>
                <c:pt idx="1857">
                  <c:v>27.0189499193184</c:v>
                </c:pt>
                <c:pt idx="1858">
                  <c:v>27.02970003395238</c:v>
                </c:pt>
                <c:pt idx="1859">
                  <c:v>27.04234996299418</c:v>
                </c:pt>
                <c:pt idx="1860">
                  <c:v>27.05374996738101</c:v>
                </c:pt>
                <c:pt idx="1861">
                  <c:v>27.06650003223695</c:v>
                </c:pt>
                <c:pt idx="1862">
                  <c:v>27.07895023288802</c:v>
                </c:pt>
                <c:pt idx="1863">
                  <c:v>27.09264971370792</c:v>
                </c:pt>
                <c:pt idx="1864">
                  <c:v>27.1050499717712</c:v>
                </c:pt>
                <c:pt idx="1865">
                  <c:v>27.11765003814799</c:v>
                </c:pt>
                <c:pt idx="1866">
                  <c:v>27.13455003204581</c:v>
                </c:pt>
                <c:pt idx="1867">
                  <c:v>27.15110023269517</c:v>
                </c:pt>
                <c:pt idx="1868">
                  <c:v>27.16759972400541</c:v>
                </c:pt>
                <c:pt idx="1869">
                  <c:v>27.18264999847452</c:v>
                </c:pt>
                <c:pt idx="1870">
                  <c:v>27.19775002860842</c:v>
                </c:pt>
                <c:pt idx="1871">
                  <c:v>27.20830004673187</c:v>
                </c:pt>
                <c:pt idx="1872">
                  <c:v>27.22259995460627</c:v>
                </c:pt>
                <c:pt idx="1873">
                  <c:v>27.23440014324296</c:v>
                </c:pt>
                <c:pt idx="1874">
                  <c:v>27.2445999742522</c:v>
                </c:pt>
                <c:pt idx="1875">
                  <c:v>27.25599998779217</c:v>
                </c:pt>
                <c:pt idx="1876">
                  <c:v>27.27080001487775</c:v>
                </c:pt>
                <c:pt idx="1877">
                  <c:v>27.28705013999934</c:v>
                </c:pt>
                <c:pt idx="1878">
                  <c:v>27.30439989089791</c:v>
                </c:pt>
                <c:pt idx="1879">
                  <c:v>27.32260004768614</c:v>
                </c:pt>
                <c:pt idx="1880">
                  <c:v>27.34050003242372</c:v>
                </c:pt>
                <c:pt idx="1881">
                  <c:v>27.35364999466037</c:v>
                </c:pt>
                <c:pt idx="1882">
                  <c:v>27.3707500247947</c:v>
                </c:pt>
                <c:pt idx="1883">
                  <c:v>27.3874499191297</c:v>
                </c:pt>
                <c:pt idx="1884">
                  <c:v>27.40155005187989</c:v>
                </c:pt>
                <c:pt idx="1885">
                  <c:v>27.41264996891184</c:v>
                </c:pt>
                <c:pt idx="1886">
                  <c:v>27.42429997348881</c:v>
                </c:pt>
                <c:pt idx="1887">
                  <c:v>27.43770017261704</c:v>
                </c:pt>
                <c:pt idx="1888">
                  <c:v>27.45649971370585</c:v>
                </c:pt>
                <c:pt idx="1889">
                  <c:v>27.47290003204398</c:v>
                </c:pt>
                <c:pt idx="1890">
                  <c:v>27.48875005760419</c:v>
                </c:pt>
                <c:pt idx="1891">
                  <c:v>27.50335003795772</c:v>
                </c:pt>
                <c:pt idx="1892">
                  <c:v>27.5190002325071</c:v>
                </c:pt>
                <c:pt idx="1893">
                  <c:v>27.53269982948405</c:v>
                </c:pt>
                <c:pt idx="1894">
                  <c:v>27.54764999084728</c:v>
                </c:pt>
                <c:pt idx="1895">
                  <c:v>27.56759997711195</c:v>
                </c:pt>
                <c:pt idx="1896">
                  <c:v>27.58285004196296</c:v>
                </c:pt>
                <c:pt idx="1897">
                  <c:v>27.59734993019082</c:v>
                </c:pt>
                <c:pt idx="1898">
                  <c:v>27.60880006141815</c:v>
                </c:pt>
                <c:pt idx="1899">
                  <c:v>27.6209500009536</c:v>
                </c:pt>
                <c:pt idx="1900">
                  <c:v>27.63449994964685</c:v>
                </c:pt>
                <c:pt idx="1901">
                  <c:v>27.64750003261724</c:v>
                </c:pt>
                <c:pt idx="1902">
                  <c:v>27.65860036449521</c:v>
                </c:pt>
                <c:pt idx="1903">
                  <c:v>27.67534965515006</c:v>
                </c:pt>
                <c:pt idx="1904">
                  <c:v>27.68674994335377</c:v>
                </c:pt>
                <c:pt idx="1905">
                  <c:v>27.69399996147331</c:v>
                </c:pt>
                <c:pt idx="1906">
                  <c:v>27.70774997654005</c:v>
                </c:pt>
                <c:pt idx="1907">
                  <c:v>27.72615028266591</c:v>
                </c:pt>
                <c:pt idx="1908">
                  <c:v>27.74564967136391</c:v>
                </c:pt>
                <c:pt idx="1909">
                  <c:v>27.76075000019409</c:v>
                </c:pt>
                <c:pt idx="1910">
                  <c:v>27.77624994430514</c:v>
                </c:pt>
                <c:pt idx="1911">
                  <c:v>27.78914996089952</c:v>
                </c:pt>
                <c:pt idx="1912">
                  <c:v>27.80365016612996</c:v>
                </c:pt>
                <c:pt idx="1913">
                  <c:v>27.82219985370466</c:v>
                </c:pt>
                <c:pt idx="1914">
                  <c:v>27.83744995479719</c:v>
                </c:pt>
                <c:pt idx="1915">
                  <c:v>27.84730000610216</c:v>
                </c:pt>
                <c:pt idx="1916">
                  <c:v>27.85924995174355</c:v>
                </c:pt>
                <c:pt idx="1917">
                  <c:v>27.87629998035482</c:v>
                </c:pt>
                <c:pt idx="1918">
                  <c:v>27.89165008144482</c:v>
                </c:pt>
                <c:pt idx="1919">
                  <c:v>27.90504996528398</c:v>
                </c:pt>
                <c:pt idx="1920">
                  <c:v>27.92500000438667</c:v>
                </c:pt>
                <c:pt idx="1921">
                  <c:v>27.94135003910196</c:v>
                </c:pt>
                <c:pt idx="1922">
                  <c:v>27.95639990177368</c:v>
                </c:pt>
                <c:pt idx="1923">
                  <c:v>27.97165006618525</c:v>
                </c:pt>
                <c:pt idx="1924">
                  <c:v>27.98520004501552</c:v>
                </c:pt>
                <c:pt idx="1925">
                  <c:v>27.99865003738521</c:v>
                </c:pt>
                <c:pt idx="1926">
                  <c:v>28.01529999046397</c:v>
                </c:pt>
                <c:pt idx="1927">
                  <c:v>28.03204992999963</c:v>
                </c:pt>
                <c:pt idx="1928">
                  <c:v>28.04475006274879</c:v>
                </c:pt>
                <c:pt idx="1929">
                  <c:v>28.05754996623727</c:v>
                </c:pt>
                <c:pt idx="1930">
                  <c:v>28.0718000175475</c:v>
                </c:pt>
                <c:pt idx="1931">
                  <c:v>28.08484994659375</c:v>
                </c:pt>
                <c:pt idx="1932">
                  <c:v>28.10514993438482</c:v>
                </c:pt>
                <c:pt idx="1933">
                  <c:v>28.11920008525703</c:v>
                </c:pt>
                <c:pt idx="1934">
                  <c:v>28.13629996738382</c:v>
                </c:pt>
                <c:pt idx="1935">
                  <c:v>28.1519000381486</c:v>
                </c:pt>
                <c:pt idx="1936">
                  <c:v>28.16820001239466</c:v>
                </c:pt>
                <c:pt idx="1937">
                  <c:v>28.18235026893672</c:v>
                </c:pt>
                <c:pt idx="1938">
                  <c:v>28.19749980411507</c:v>
                </c:pt>
                <c:pt idx="1939">
                  <c:v>28.21439995040782</c:v>
                </c:pt>
                <c:pt idx="1940">
                  <c:v>28.2289500484476</c:v>
                </c:pt>
                <c:pt idx="1941">
                  <c:v>28.24255001220445</c:v>
                </c:pt>
                <c:pt idx="1942">
                  <c:v>28.25699999714197</c:v>
                </c:pt>
                <c:pt idx="1943">
                  <c:v>28.26829994430589</c:v>
                </c:pt>
                <c:pt idx="1944">
                  <c:v>28.28325003929058</c:v>
                </c:pt>
                <c:pt idx="1945">
                  <c:v>28.29800001201875</c:v>
                </c:pt>
                <c:pt idx="1946">
                  <c:v>28.31640003299617</c:v>
                </c:pt>
                <c:pt idx="1947">
                  <c:v>28.33114978694721</c:v>
                </c:pt>
                <c:pt idx="1948">
                  <c:v>28.34595018692198</c:v>
                </c:pt>
                <c:pt idx="1949">
                  <c:v>28.35714994850423</c:v>
                </c:pt>
                <c:pt idx="1950">
                  <c:v>28.37234996204279</c:v>
                </c:pt>
                <c:pt idx="1951">
                  <c:v>28.38739994087155</c:v>
                </c:pt>
                <c:pt idx="1952">
                  <c:v>28.40335002670327</c:v>
                </c:pt>
                <c:pt idx="1953">
                  <c:v>28.41864999046447</c:v>
                </c:pt>
                <c:pt idx="1954">
                  <c:v>28.43259998893698</c:v>
                </c:pt>
                <c:pt idx="1955">
                  <c:v>28.44699995269548</c:v>
                </c:pt>
                <c:pt idx="1956">
                  <c:v>28.45594999351306</c:v>
                </c:pt>
                <c:pt idx="1957">
                  <c:v>28.46920018062518</c:v>
                </c:pt>
                <c:pt idx="1958">
                  <c:v>28.48489980640443</c:v>
                </c:pt>
                <c:pt idx="1959">
                  <c:v>28.50030003566644</c:v>
                </c:pt>
                <c:pt idx="1960">
                  <c:v>28.51709994964403</c:v>
                </c:pt>
                <c:pt idx="1961">
                  <c:v>28.53069999637592</c:v>
                </c:pt>
                <c:pt idx="1962">
                  <c:v>28.54429990425342</c:v>
                </c:pt>
                <c:pt idx="1963">
                  <c:v>28.55970003700349</c:v>
                </c:pt>
                <c:pt idx="1964">
                  <c:v>28.57579998855724</c:v>
                </c:pt>
                <c:pt idx="1965">
                  <c:v>28.59369994926237</c:v>
                </c:pt>
                <c:pt idx="1966">
                  <c:v>28.61394999446566</c:v>
                </c:pt>
                <c:pt idx="1967">
                  <c:v>28.62810005931897</c:v>
                </c:pt>
                <c:pt idx="1968">
                  <c:v>28.64374988575218</c:v>
                </c:pt>
                <c:pt idx="1969">
                  <c:v>28.65415000496068</c:v>
                </c:pt>
                <c:pt idx="1970">
                  <c:v>28.66894999885335</c:v>
                </c:pt>
                <c:pt idx="1971">
                  <c:v>28.68119997768736</c:v>
                </c:pt>
                <c:pt idx="1972">
                  <c:v>28.69765008621107</c:v>
                </c:pt>
                <c:pt idx="1973">
                  <c:v>28.71254998054426</c:v>
                </c:pt>
                <c:pt idx="1974">
                  <c:v>28.72570000915582</c:v>
                </c:pt>
                <c:pt idx="1975">
                  <c:v>28.7401000196478</c:v>
                </c:pt>
                <c:pt idx="1976">
                  <c:v>28.75374994258889</c:v>
                </c:pt>
                <c:pt idx="1977">
                  <c:v>28.76560003757548</c:v>
                </c:pt>
                <c:pt idx="1978">
                  <c:v>28.77840000133801</c:v>
                </c:pt>
                <c:pt idx="1979">
                  <c:v>28.78955001945724</c:v>
                </c:pt>
                <c:pt idx="1980">
                  <c:v>28.80629995899289</c:v>
                </c:pt>
                <c:pt idx="1981">
                  <c:v>28.8193500103007</c:v>
                </c:pt>
                <c:pt idx="1982">
                  <c:v>28.83650007648612</c:v>
                </c:pt>
                <c:pt idx="1983">
                  <c:v>28.84984989986332</c:v>
                </c:pt>
                <c:pt idx="1984">
                  <c:v>28.86590003109086</c:v>
                </c:pt>
                <c:pt idx="1985">
                  <c:v>28.88025002651193</c:v>
                </c:pt>
                <c:pt idx="1986">
                  <c:v>28.89469999484936</c:v>
                </c:pt>
                <c:pt idx="1987">
                  <c:v>28.90875027847503</c:v>
                </c:pt>
                <c:pt idx="1988">
                  <c:v>28.92139978046178</c:v>
                </c:pt>
                <c:pt idx="1989">
                  <c:v>28.93410004902034</c:v>
                </c:pt>
                <c:pt idx="1990">
                  <c:v>28.94720005646013</c:v>
                </c:pt>
                <c:pt idx="1991">
                  <c:v>28.95775000209687</c:v>
                </c:pt>
                <c:pt idx="1992">
                  <c:v>28.97085018158032</c:v>
                </c:pt>
                <c:pt idx="1993">
                  <c:v>28.98109977264538</c:v>
                </c:pt>
                <c:pt idx="1994">
                  <c:v>28.99425000648262</c:v>
                </c:pt>
                <c:pt idx="1995">
                  <c:v>29.00790000801135</c:v>
                </c:pt>
                <c:pt idx="1996">
                  <c:v>29.02145001258759</c:v>
                </c:pt>
                <c:pt idx="1997">
                  <c:v>29.03665005931543</c:v>
                </c:pt>
                <c:pt idx="1998">
                  <c:v>29.05060004119878</c:v>
                </c:pt>
                <c:pt idx="1999">
                  <c:v>29.06374998379031</c:v>
                </c:pt>
                <c:pt idx="2000">
                  <c:v>29.07415005016082</c:v>
                </c:pt>
                <c:pt idx="2001">
                  <c:v>29.08339995517597</c:v>
                </c:pt>
                <c:pt idx="2002">
                  <c:v>29.09760013770938</c:v>
                </c:pt>
                <c:pt idx="2003">
                  <c:v>29.11324988861088</c:v>
                </c:pt>
                <c:pt idx="2004">
                  <c:v>29.12754996852891</c:v>
                </c:pt>
                <c:pt idx="2005">
                  <c:v>29.14369995784728</c:v>
                </c:pt>
                <c:pt idx="2006">
                  <c:v>29.15550001678639</c:v>
                </c:pt>
                <c:pt idx="2007">
                  <c:v>29.17030020236778</c:v>
                </c:pt>
                <c:pt idx="2008">
                  <c:v>29.18694983711248</c:v>
                </c:pt>
                <c:pt idx="2009">
                  <c:v>29.20114998035568</c:v>
                </c:pt>
                <c:pt idx="2010">
                  <c:v>29.21544999999968</c:v>
                </c:pt>
                <c:pt idx="2011">
                  <c:v>29.22685003318838</c:v>
                </c:pt>
                <c:pt idx="2012">
                  <c:v>29.23870007839287</c:v>
                </c:pt>
                <c:pt idx="2013">
                  <c:v>29.25299995918249</c:v>
                </c:pt>
                <c:pt idx="2014">
                  <c:v>29.26639998931568</c:v>
                </c:pt>
                <c:pt idx="2015">
                  <c:v>29.27904997119911</c:v>
                </c:pt>
                <c:pt idx="2016">
                  <c:v>29.28964998779336</c:v>
                </c:pt>
                <c:pt idx="2017">
                  <c:v>29.30345035591017</c:v>
                </c:pt>
                <c:pt idx="2018">
                  <c:v>29.31769961337704</c:v>
                </c:pt>
                <c:pt idx="2019">
                  <c:v>29.32965003890786</c:v>
                </c:pt>
                <c:pt idx="2020">
                  <c:v>29.34315001621508</c:v>
                </c:pt>
                <c:pt idx="2021">
                  <c:v>29.35829996929169</c:v>
                </c:pt>
                <c:pt idx="2022">
                  <c:v>29.3720001880647</c:v>
                </c:pt>
                <c:pt idx="2023">
                  <c:v>29.39034983940292</c:v>
                </c:pt>
                <c:pt idx="2024">
                  <c:v>29.40470003700466</c:v>
                </c:pt>
                <c:pt idx="2025">
                  <c:v>29.41520002651305</c:v>
                </c:pt>
                <c:pt idx="2026">
                  <c:v>29.42889998722238</c:v>
                </c:pt>
                <c:pt idx="2027">
                  <c:v>29.43960010337832</c:v>
                </c:pt>
                <c:pt idx="2028">
                  <c:v>29.45189994792963</c:v>
                </c:pt>
                <c:pt idx="2029">
                  <c:v>29.46385001582894</c:v>
                </c:pt>
                <c:pt idx="2030">
                  <c:v>29.47950002784637</c:v>
                </c:pt>
                <c:pt idx="2031">
                  <c:v>29.49219995231395</c:v>
                </c:pt>
                <c:pt idx="2032">
                  <c:v>29.50869990997305</c:v>
                </c:pt>
                <c:pt idx="2033">
                  <c:v>29.52530009555992</c:v>
                </c:pt>
                <c:pt idx="2034">
                  <c:v>29.54055004425027</c:v>
                </c:pt>
                <c:pt idx="2035">
                  <c:v>29.55350000953695</c:v>
                </c:pt>
                <c:pt idx="2036">
                  <c:v>29.5665999567027</c:v>
                </c:pt>
                <c:pt idx="2037">
                  <c:v>29.58235012416844</c:v>
                </c:pt>
                <c:pt idx="2038">
                  <c:v>29.59959979820269</c:v>
                </c:pt>
                <c:pt idx="2039">
                  <c:v>29.61454995956228</c:v>
                </c:pt>
                <c:pt idx="2040">
                  <c:v>29.63150000171663</c:v>
                </c:pt>
                <c:pt idx="2041">
                  <c:v>29.64440003795607</c:v>
                </c:pt>
                <c:pt idx="2042">
                  <c:v>29.66029971046737</c:v>
                </c:pt>
                <c:pt idx="2043">
                  <c:v>29.67110031871925</c:v>
                </c:pt>
                <c:pt idx="2044">
                  <c:v>29.68435004558705</c:v>
                </c:pt>
                <c:pt idx="2045">
                  <c:v>29.69490003795727</c:v>
                </c:pt>
                <c:pt idx="2046">
                  <c:v>29.70399998817447</c:v>
                </c:pt>
                <c:pt idx="2047">
                  <c:v>29.71564978446622</c:v>
                </c:pt>
                <c:pt idx="2048">
                  <c:v>29.73055021457549</c:v>
                </c:pt>
                <c:pt idx="2049">
                  <c:v>29.74684999580495</c:v>
                </c:pt>
                <c:pt idx="2050">
                  <c:v>29.76344998359853</c:v>
                </c:pt>
                <c:pt idx="2051">
                  <c:v>29.77754999408717</c:v>
                </c:pt>
                <c:pt idx="2052">
                  <c:v>29.79505017662086</c:v>
                </c:pt>
                <c:pt idx="2053">
                  <c:v>29.80874981594023</c:v>
                </c:pt>
                <c:pt idx="2054">
                  <c:v>29.82329999389549</c:v>
                </c:pt>
                <c:pt idx="2055">
                  <c:v>29.83574999847406</c:v>
                </c:pt>
                <c:pt idx="2056">
                  <c:v>29.85119999694507</c:v>
                </c:pt>
                <c:pt idx="2057">
                  <c:v>29.86480011310778</c:v>
                </c:pt>
                <c:pt idx="2058">
                  <c:v>29.87604997272499</c:v>
                </c:pt>
                <c:pt idx="2059">
                  <c:v>29.8888000087718</c:v>
                </c:pt>
                <c:pt idx="2060">
                  <c:v>29.89915004653812</c:v>
                </c:pt>
                <c:pt idx="2061">
                  <c:v>29.91269997253401</c:v>
                </c:pt>
                <c:pt idx="2062">
                  <c:v>29.92710014896147</c:v>
                </c:pt>
                <c:pt idx="2063">
                  <c:v>29.94169981536832</c:v>
                </c:pt>
                <c:pt idx="2064">
                  <c:v>29.95294994354481</c:v>
                </c:pt>
                <c:pt idx="2065">
                  <c:v>29.96594996757629</c:v>
                </c:pt>
                <c:pt idx="2066">
                  <c:v>29.97680003242203</c:v>
                </c:pt>
                <c:pt idx="2067">
                  <c:v>29.99330010318954</c:v>
                </c:pt>
                <c:pt idx="2068">
                  <c:v>30.00454987983537</c:v>
                </c:pt>
                <c:pt idx="2069">
                  <c:v>30.01799997482522</c:v>
                </c:pt>
                <c:pt idx="2070">
                  <c:v>30.03195002307984</c:v>
                </c:pt>
                <c:pt idx="2071">
                  <c:v>30.04644998378715</c:v>
                </c:pt>
                <c:pt idx="2072">
                  <c:v>30.06079996871993</c:v>
                </c:pt>
                <c:pt idx="2073">
                  <c:v>30.07480000801297</c:v>
                </c:pt>
                <c:pt idx="2074">
                  <c:v>30.08814997024454</c:v>
                </c:pt>
                <c:pt idx="2075">
                  <c:v>30.10055005321556</c:v>
                </c:pt>
                <c:pt idx="2076">
                  <c:v>30.11439997921116</c:v>
                </c:pt>
                <c:pt idx="2077">
                  <c:v>30.12825006675848</c:v>
                </c:pt>
                <c:pt idx="2078">
                  <c:v>30.14134992790059</c:v>
                </c:pt>
                <c:pt idx="2079">
                  <c:v>30.15304999427826</c:v>
                </c:pt>
                <c:pt idx="2080">
                  <c:v>30.16759994735548</c:v>
                </c:pt>
                <c:pt idx="2081">
                  <c:v>30.18199998054479</c:v>
                </c:pt>
                <c:pt idx="2082">
                  <c:v>30.19375033664983</c:v>
                </c:pt>
                <c:pt idx="2083">
                  <c:v>30.21124965591298</c:v>
                </c:pt>
                <c:pt idx="2084">
                  <c:v>30.22674995765556</c:v>
                </c:pt>
                <c:pt idx="2085">
                  <c:v>30.24055005722039</c:v>
                </c:pt>
                <c:pt idx="2086">
                  <c:v>30.2562999635702</c:v>
                </c:pt>
                <c:pt idx="2087">
                  <c:v>30.26930024871762</c:v>
                </c:pt>
                <c:pt idx="2088">
                  <c:v>30.28554973411881</c:v>
                </c:pt>
                <c:pt idx="2089">
                  <c:v>30.29755002536695</c:v>
                </c:pt>
                <c:pt idx="2090">
                  <c:v>30.31040005703107</c:v>
                </c:pt>
                <c:pt idx="2091">
                  <c:v>30.32414999961838</c:v>
                </c:pt>
                <c:pt idx="2092">
                  <c:v>30.33700014305214</c:v>
                </c:pt>
                <c:pt idx="2093">
                  <c:v>30.34909988498475</c:v>
                </c:pt>
                <c:pt idx="2094">
                  <c:v>30.36079996185072</c:v>
                </c:pt>
                <c:pt idx="2095">
                  <c:v>30.37134997386966</c:v>
                </c:pt>
                <c:pt idx="2096">
                  <c:v>30.38679996929204</c:v>
                </c:pt>
                <c:pt idx="2097">
                  <c:v>30.40009989986356</c:v>
                </c:pt>
                <c:pt idx="2098">
                  <c:v>30.41165013980935</c:v>
                </c:pt>
                <c:pt idx="2099">
                  <c:v>30.42540004615512</c:v>
                </c:pt>
                <c:pt idx="2100">
                  <c:v>30.43780001602136</c:v>
                </c:pt>
                <c:pt idx="2101">
                  <c:v>30.44844998741246</c:v>
                </c:pt>
                <c:pt idx="2102">
                  <c:v>30.46164979572493</c:v>
                </c:pt>
                <c:pt idx="2103">
                  <c:v>30.47260022735645</c:v>
                </c:pt>
                <c:pt idx="2104">
                  <c:v>30.48470003871988</c:v>
                </c:pt>
                <c:pt idx="2105">
                  <c:v>30.49759994964552</c:v>
                </c:pt>
                <c:pt idx="2106">
                  <c:v>30.51379998588527</c:v>
                </c:pt>
                <c:pt idx="2107">
                  <c:v>30.53285013675486</c:v>
                </c:pt>
                <c:pt idx="2108">
                  <c:v>30.54674987869292</c:v>
                </c:pt>
                <c:pt idx="2109">
                  <c:v>30.56180000381573</c:v>
                </c:pt>
                <c:pt idx="2110">
                  <c:v>30.57450005054488</c:v>
                </c:pt>
                <c:pt idx="2111">
                  <c:v>30.59179998416948</c:v>
                </c:pt>
                <c:pt idx="2112">
                  <c:v>30.60444988308154</c:v>
                </c:pt>
                <c:pt idx="2113">
                  <c:v>30.61615015773714</c:v>
                </c:pt>
                <c:pt idx="2114">
                  <c:v>30.63069998111678</c:v>
                </c:pt>
                <c:pt idx="2115">
                  <c:v>30.64549999771043</c:v>
                </c:pt>
                <c:pt idx="2116">
                  <c:v>30.65659994487942</c:v>
                </c:pt>
                <c:pt idx="2117">
                  <c:v>30.6670001440034</c:v>
                </c:pt>
                <c:pt idx="2118">
                  <c:v>30.68404983463186</c:v>
                </c:pt>
                <c:pt idx="2119">
                  <c:v>30.69844997653852</c:v>
                </c:pt>
                <c:pt idx="2120">
                  <c:v>30.71454997653925</c:v>
                </c:pt>
                <c:pt idx="2121">
                  <c:v>30.72859999160572</c:v>
                </c:pt>
                <c:pt idx="2122">
                  <c:v>30.74715012588422</c:v>
                </c:pt>
                <c:pt idx="2123">
                  <c:v>30.76519989337974</c:v>
                </c:pt>
                <c:pt idx="2124">
                  <c:v>30.77655005340421</c:v>
                </c:pt>
                <c:pt idx="2125">
                  <c:v>30.79310005188017</c:v>
                </c:pt>
                <c:pt idx="2126">
                  <c:v>30.8083499538443</c:v>
                </c:pt>
                <c:pt idx="2127">
                  <c:v>30.82224984073762</c:v>
                </c:pt>
                <c:pt idx="2128">
                  <c:v>30.83550005493453</c:v>
                </c:pt>
                <c:pt idx="2129">
                  <c:v>30.85184994468364</c:v>
                </c:pt>
                <c:pt idx="2130">
                  <c:v>30.86429994621358</c:v>
                </c:pt>
                <c:pt idx="2131">
                  <c:v>30.8756000427238</c:v>
                </c:pt>
                <c:pt idx="2132">
                  <c:v>30.88940004711185</c:v>
                </c:pt>
                <c:pt idx="2133">
                  <c:v>30.89994993991786</c:v>
                </c:pt>
                <c:pt idx="2134">
                  <c:v>30.91360001526118</c:v>
                </c:pt>
                <c:pt idx="2135">
                  <c:v>30.9258499639509</c:v>
                </c:pt>
                <c:pt idx="2136">
                  <c:v>30.93704998054454</c:v>
                </c:pt>
                <c:pt idx="2137">
                  <c:v>30.9508501464843</c:v>
                </c:pt>
                <c:pt idx="2138">
                  <c:v>30.96669989738437</c:v>
                </c:pt>
                <c:pt idx="2139">
                  <c:v>30.98060001659542</c:v>
                </c:pt>
                <c:pt idx="2140">
                  <c:v>30.99410001354045</c:v>
                </c:pt>
                <c:pt idx="2141">
                  <c:v>31.00860004978312</c:v>
                </c:pt>
                <c:pt idx="2142">
                  <c:v>31.02425009803846</c:v>
                </c:pt>
                <c:pt idx="2143">
                  <c:v>31.04234983386775</c:v>
                </c:pt>
                <c:pt idx="2144">
                  <c:v>31.05384995612985</c:v>
                </c:pt>
                <c:pt idx="2145">
                  <c:v>31.06665000896464</c:v>
                </c:pt>
                <c:pt idx="2146">
                  <c:v>31.08190002708216</c:v>
                </c:pt>
                <c:pt idx="2147">
                  <c:v>31.09409990787753</c:v>
                </c:pt>
                <c:pt idx="2148">
                  <c:v>31.10705016746215</c:v>
                </c:pt>
                <c:pt idx="2149">
                  <c:v>31.11969997730557</c:v>
                </c:pt>
                <c:pt idx="2150">
                  <c:v>31.13360004062633</c:v>
                </c:pt>
                <c:pt idx="2151">
                  <c:v>31.14789999828645</c:v>
                </c:pt>
                <c:pt idx="2152">
                  <c:v>31.15980034236782</c:v>
                </c:pt>
                <c:pt idx="2153">
                  <c:v>31.17644959068275</c:v>
                </c:pt>
                <c:pt idx="2154">
                  <c:v>31.19104997539762</c:v>
                </c:pt>
                <c:pt idx="2155">
                  <c:v>31.2033499723402</c:v>
                </c:pt>
                <c:pt idx="2156">
                  <c:v>31.21809996166121</c:v>
                </c:pt>
                <c:pt idx="2157">
                  <c:v>31.23180015468824</c:v>
                </c:pt>
                <c:pt idx="2158">
                  <c:v>31.24374983921005</c:v>
                </c:pt>
                <c:pt idx="2159">
                  <c:v>31.25840000362587</c:v>
                </c:pt>
                <c:pt idx="2160">
                  <c:v>31.27094999466133</c:v>
                </c:pt>
                <c:pt idx="2161">
                  <c:v>31.28139999923587</c:v>
                </c:pt>
                <c:pt idx="2162">
                  <c:v>31.29350037784388</c:v>
                </c:pt>
                <c:pt idx="2163">
                  <c:v>31.31129967441666</c:v>
                </c:pt>
                <c:pt idx="2164">
                  <c:v>31.32334994277697</c:v>
                </c:pt>
                <c:pt idx="2165">
                  <c:v>31.33394998340736</c:v>
                </c:pt>
                <c:pt idx="2166">
                  <c:v>31.34705001354087</c:v>
                </c:pt>
                <c:pt idx="2167">
                  <c:v>31.36335010395123</c:v>
                </c:pt>
                <c:pt idx="2168">
                  <c:v>31.37234988212365</c:v>
                </c:pt>
                <c:pt idx="2169">
                  <c:v>31.38659998016372</c:v>
                </c:pt>
                <c:pt idx="2170">
                  <c:v>31.40000001335284</c:v>
                </c:pt>
                <c:pt idx="2171">
                  <c:v>31.41595003585826</c:v>
                </c:pt>
                <c:pt idx="2172">
                  <c:v>31.42340028457691</c:v>
                </c:pt>
                <c:pt idx="2173">
                  <c:v>31.43524972763043</c:v>
                </c:pt>
                <c:pt idx="2174">
                  <c:v>31.44934999752147</c:v>
                </c:pt>
                <c:pt idx="2175">
                  <c:v>31.47229994316147</c:v>
                </c:pt>
                <c:pt idx="2176">
                  <c:v>31.48270001697527</c:v>
                </c:pt>
                <c:pt idx="2177">
                  <c:v>31.50244997005573</c:v>
                </c:pt>
                <c:pt idx="2178">
                  <c:v>31.51510004100783</c:v>
                </c:pt>
                <c:pt idx="2179">
                  <c:v>31.530649965669</c:v>
                </c:pt>
                <c:pt idx="2180">
                  <c:v>31.53449997768257</c:v>
                </c:pt>
                <c:pt idx="2181">
                  <c:v>31.546950003245</c:v>
                </c:pt>
                <c:pt idx="2182">
                  <c:v>31.56230001831134</c:v>
                </c:pt>
                <c:pt idx="2183">
                  <c:v>31.57829992008192</c:v>
                </c:pt>
                <c:pt idx="2184">
                  <c:v>31.58024994125298</c:v>
                </c:pt>
                <c:pt idx="2185">
                  <c:v>31.58195004825757</c:v>
                </c:pt>
                <c:pt idx="2186">
                  <c:v>31.58195004825757</c:v>
                </c:pt>
                <c:pt idx="2187">
                  <c:v>31.58024994125298</c:v>
                </c:pt>
                <c:pt idx="2213">
                  <c:v>29.1568251583085</c:v>
                </c:pt>
                <c:pt idx="2214">
                  <c:v>29.35965000267242</c:v>
                </c:pt>
                <c:pt idx="2215">
                  <c:v>29.48289996719177</c:v>
                </c:pt>
                <c:pt idx="2216">
                  <c:v>29.69774994125328</c:v>
                </c:pt>
                <c:pt idx="2217">
                  <c:v>29.72696792526403</c:v>
                </c:pt>
                <c:pt idx="2218">
                  <c:v>29.84403216285864</c:v>
                </c:pt>
                <c:pt idx="2219">
                  <c:v>29.98844990005453</c:v>
                </c:pt>
                <c:pt idx="2220">
                  <c:v>30.13460003013824</c:v>
                </c:pt>
                <c:pt idx="2221">
                  <c:v>30.22819995116878</c:v>
                </c:pt>
                <c:pt idx="2222">
                  <c:v>30.2958616218566</c:v>
                </c:pt>
                <c:pt idx="2223">
                  <c:v>30.37918836593599</c:v>
                </c:pt>
                <c:pt idx="2224">
                  <c:v>30.44549992294558</c:v>
                </c:pt>
                <c:pt idx="2225">
                  <c:v>30.4785000278498</c:v>
                </c:pt>
                <c:pt idx="2226">
                  <c:v>30.52940004768607</c:v>
                </c:pt>
                <c:pt idx="2227">
                  <c:v>30.5512035087595</c:v>
                </c:pt>
                <c:pt idx="2228">
                  <c:v>30.58039640388597</c:v>
                </c:pt>
                <c:pt idx="2229">
                  <c:v>30.5995999320985</c:v>
                </c:pt>
                <c:pt idx="2230">
                  <c:v>30.61774988823162</c:v>
                </c:pt>
                <c:pt idx="2231">
                  <c:v>30.62585004272478</c:v>
                </c:pt>
                <c:pt idx="2232">
                  <c:v>30.63810260048194</c:v>
                </c:pt>
                <c:pt idx="2233">
                  <c:v>30.65519751510874</c:v>
                </c:pt>
                <c:pt idx="2234">
                  <c:v>30.67834998817488</c:v>
                </c:pt>
                <c:pt idx="2235">
                  <c:v>30.68914995231898</c:v>
                </c:pt>
                <c:pt idx="2236">
                  <c:v>30.68914988327013</c:v>
                </c:pt>
                <c:pt idx="2237">
                  <c:v>30.70845058937266</c:v>
                </c:pt>
                <c:pt idx="2238">
                  <c:v>30.72544939727958</c:v>
                </c:pt>
                <c:pt idx="2239">
                  <c:v>30.73360002097979</c:v>
                </c:pt>
                <c:pt idx="2240">
                  <c:v>30.73524988708594</c:v>
                </c:pt>
                <c:pt idx="2241">
                  <c:v>30.74615001106213</c:v>
                </c:pt>
                <c:pt idx="2242">
                  <c:v>30.75285005073601</c:v>
                </c:pt>
                <c:pt idx="2243">
                  <c:v>30.76069998321691</c:v>
                </c:pt>
                <c:pt idx="2244">
                  <c:v>30.78040000114559</c:v>
                </c:pt>
                <c:pt idx="2245">
                  <c:v>30.79010000724884</c:v>
                </c:pt>
                <c:pt idx="2246">
                  <c:v>30.79550008888327</c:v>
                </c:pt>
                <c:pt idx="2247">
                  <c:v>30.80769987449821</c:v>
                </c:pt>
                <c:pt idx="2248">
                  <c:v>30.80520024299767</c:v>
                </c:pt>
                <c:pt idx="2249">
                  <c:v>30.81420011024238</c:v>
                </c:pt>
                <c:pt idx="2250">
                  <c:v>30.8163999294302</c:v>
                </c:pt>
                <c:pt idx="2251">
                  <c:v>30.82359997787352</c:v>
                </c:pt>
                <c:pt idx="2252">
                  <c:v>30.8279995857265</c:v>
                </c:pt>
                <c:pt idx="2253">
                  <c:v>30.83500032234224</c:v>
                </c:pt>
                <c:pt idx="2254">
                  <c:v>30.84025010681216</c:v>
                </c:pt>
                <c:pt idx="2255">
                  <c:v>30.84490009956426</c:v>
                </c:pt>
                <c:pt idx="2256">
                  <c:v>30.85424996528673</c:v>
                </c:pt>
                <c:pt idx="2257">
                  <c:v>30.86360009956478</c:v>
                </c:pt>
                <c:pt idx="2258">
                  <c:v>30.86719983711372</c:v>
                </c:pt>
                <c:pt idx="2259">
                  <c:v>30.87095005607625</c:v>
                </c:pt>
                <c:pt idx="2260">
                  <c:v>30.87334990234374</c:v>
                </c:pt>
                <c:pt idx="2261">
                  <c:v>30.87499997062696</c:v>
                </c:pt>
                <c:pt idx="2262">
                  <c:v>30.88174932022228</c:v>
                </c:pt>
                <c:pt idx="2263">
                  <c:v>30.88405067558415</c:v>
                </c:pt>
                <c:pt idx="2264">
                  <c:v>30.89040010986355</c:v>
                </c:pt>
                <c:pt idx="2265">
                  <c:v>30.89439998931994</c:v>
                </c:pt>
                <c:pt idx="2266">
                  <c:v>30.89645000915334</c:v>
                </c:pt>
                <c:pt idx="2267">
                  <c:v>30.89639941940186</c:v>
                </c:pt>
                <c:pt idx="2268">
                  <c:v>30.89655039291392</c:v>
                </c:pt>
                <c:pt idx="2269">
                  <c:v>30.90144988594327</c:v>
                </c:pt>
                <c:pt idx="2270">
                  <c:v>30.90300007171388</c:v>
                </c:pt>
                <c:pt idx="2271">
                  <c:v>30.90539991798503</c:v>
                </c:pt>
                <c:pt idx="2272">
                  <c:v>30.90394972648573</c:v>
                </c:pt>
                <c:pt idx="2273">
                  <c:v>30.90630025024439</c:v>
                </c:pt>
                <c:pt idx="2274">
                  <c:v>30.90565009498459</c:v>
                </c:pt>
                <c:pt idx="2275">
                  <c:v>30.90599993057183</c:v>
                </c:pt>
                <c:pt idx="2276">
                  <c:v>30.90910010566949</c:v>
                </c:pt>
                <c:pt idx="2277">
                  <c:v>30.91354987487648</c:v>
                </c:pt>
                <c:pt idx="2278">
                  <c:v>30.91390012397824</c:v>
                </c:pt>
                <c:pt idx="2279">
                  <c:v>30.91530002746367</c:v>
                </c:pt>
                <c:pt idx="2280">
                  <c:v>30.91359993095466</c:v>
                </c:pt>
                <c:pt idx="2281">
                  <c:v>30.91175003509488</c:v>
                </c:pt>
                <c:pt idx="2282">
                  <c:v>30.91364982986488</c:v>
                </c:pt>
                <c:pt idx="2283">
                  <c:v>30.91235011062599</c:v>
                </c:pt>
                <c:pt idx="2284">
                  <c:v>30.91624990234412</c:v>
                </c:pt>
                <c:pt idx="2285">
                  <c:v>30.92079997024848</c:v>
                </c:pt>
                <c:pt idx="2286">
                  <c:v>30.92040004577573</c:v>
                </c:pt>
                <c:pt idx="2287">
                  <c:v>30.91405003242471</c:v>
                </c:pt>
                <c:pt idx="2288">
                  <c:v>30.91480016975401</c:v>
                </c:pt>
                <c:pt idx="2289">
                  <c:v>30.91439989814899</c:v>
                </c:pt>
                <c:pt idx="2290">
                  <c:v>30.91090004310536</c:v>
                </c:pt>
                <c:pt idx="2291">
                  <c:v>30.91054994811928</c:v>
                </c:pt>
                <c:pt idx="2292">
                  <c:v>30.90739965095418</c:v>
                </c:pt>
                <c:pt idx="2293">
                  <c:v>30.90190048713703</c:v>
                </c:pt>
                <c:pt idx="2294">
                  <c:v>30.902200082779</c:v>
                </c:pt>
                <c:pt idx="2295">
                  <c:v>30.90139995002755</c:v>
                </c:pt>
                <c:pt idx="2296">
                  <c:v>30.89989999542013</c:v>
                </c:pt>
                <c:pt idx="2297">
                  <c:v>30.89854968910002</c:v>
                </c:pt>
                <c:pt idx="2298">
                  <c:v>30.89495038642781</c:v>
                </c:pt>
                <c:pt idx="2299">
                  <c:v>30.89494998512237</c:v>
                </c:pt>
                <c:pt idx="2300">
                  <c:v>30.89404992790514</c:v>
                </c:pt>
                <c:pt idx="2301">
                  <c:v>30.89384990081817</c:v>
                </c:pt>
                <c:pt idx="2302">
                  <c:v>30.89374959602353</c:v>
                </c:pt>
                <c:pt idx="2303">
                  <c:v>30.89670031585774</c:v>
                </c:pt>
                <c:pt idx="2304">
                  <c:v>30.89644990387022</c:v>
                </c:pt>
                <c:pt idx="2305">
                  <c:v>30.90094994010722</c:v>
                </c:pt>
                <c:pt idx="2306">
                  <c:v>30.90270000800956</c:v>
                </c:pt>
                <c:pt idx="2307">
                  <c:v>30.89914994926221</c:v>
                </c:pt>
                <c:pt idx="2308">
                  <c:v>30.89860022849825</c:v>
                </c:pt>
                <c:pt idx="2309">
                  <c:v>30.89549993591208</c:v>
                </c:pt>
                <c:pt idx="2310">
                  <c:v>30.89149990883016</c:v>
                </c:pt>
                <c:pt idx="2311">
                  <c:v>30.88814994964558</c:v>
                </c:pt>
                <c:pt idx="2312">
                  <c:v>30.88629985160878</c:v>
                </c:pt>
                <c:pt idx="2313">
                  <c:v>30.88435013084381</c:v>
                </c:pt>
                <c:pt idx="2314">
                  <c:v>30.88320006294089</c:v>
                </c:pt>
                <c:pt idx="2315">
                  <c:v>30.8831000690443</c:v>
                </c:pt>
                <c:pt idx="2316">
                  <c:v>30.8777501159675</c:v>
                </c:pt>
                <c:pt idx="2317">
                  <c:v>30.87214955482341</c:v>
                </c:pt>
                <c:pt idx="2318">
                  <c:v>30.86815035171821</c:v>
                </c:pt>
                <c:pt idx="2319">
                  <c:v>30.86535009536965</c:v>
                </c:pt>
                <c:pt idx="2320">
                  <c:v>30.86369993400512</c:v>
                </c:pt>
                <c:pt idx="2321">
                  <c:v>30.86444997482248</c:v>
                </c:pt>
                <c:pt idx="2322">
                  <c:v>30.86519972877795</c:v>
                </c:pt>
                <c:pt idx="2323">
                  <c:v>30.86455042457601</c:v>
                </c:pt>
                <c:pt idx="2324">
                  <c:v>30.86449992217968</c:v>
                </c:pt>
                <c:pt idx="2325">
                  <c:v>30.8595501018499</c:v>
                </c:pt>
                <c:pt idx="2326">
                  <c:v>30.85820000076274</c:v>
                </c:pt>
                <c:pt idx="2327">
                  <c:v>30.85509974441447</c:v>
                </c:pt>
                <c:pt idx="2328">
                  <c:v>30.85380026054554</c:v>
                </c:pt>
                <c:pt idx="2329">
                  <c:v>30.85710005226065</c:v>
                </c:pt>
                <c:pt idx="2330">
                  <c:v>30.85729991645712</c:v>
                </c:pt>
                <c:pt idx="2331">
                  <c:v>30.85945001754953</c:v>
                </c:pt>
                <c:pt idx="2332">
                  <c:v>30.86294973983604</c:v>
                </c:pt>
                <c:pt idx="2333">
                  <c:v>30.86295025291474</c:v>
                </c:pt>
                <c:pt idx="2334">
                  <c:v>30.85919995269796</c:v>
                </c:pt>
                <c:pt idx="2335">
                  <c:v>30.85825002059937</c:v>
                </c:pt>
                <c:pt idx="2336">
                  <c:v>30.85924993019216</c:v>
                </c:pt>
                <c:pt idx="2337">
                  <c:v>30.85304977645865</c:v>
                </c:pt>
                <c:pt idx="2338">
                  <c:v>30.85225036201518</c:v>
                </c:pt>
                <c:pt idx="2339">
                  <c:v>30.8546499576587</c:v>
                </c:pt>
                <c:pt idx="2340">
                  <c:v>30.85439989280712</c:v>
                </c:pt>
                <c:pt idx="2341">
                  <c:v>30.85510007095218</c:v>
                </c:pt>
                <c:pt idx="2342">
                  <c:v>30.85549980545328</c:v>
                </c:pt>
                <c:pt idx="2343">
                  <c:v>30.85575018424788</c:v>
                </c:pt>
                <c:pt idx="2344">
                  <c:v>30.85494995193585</c:v>
                </c:pt>
                <c:pt idx="2345">
                  <c:v>30.85139999580133</c:v>
                </c:pt>
                <c:pt idx="2346">
                  <c:v>30.8518499008169</c:v>
                </c:pt>
                <c:pt idx="2347">
                  <c:v>30.84894987373625</c:v>
                </c:pt>
                <c:pt idx="2348">
                  <c:v>30.85200004119906</c:v>
                </c:pt>
                <c:pt idx="2349">
                  <c:v>30.85074994926254</c:v>
                </c:pt>
                <c:pt idx="2350">
                  <c:v>30.8496999809249</c:v>
                </c:pt>
                <c:pt idx="2351">
                  <c:v>30.85244991912622</c:v>
                </c:pt>
                <c:pt idx="2352">
                  <c:v>30.85389978790408</c:v>
                </c:pt>
                <c:pt idx="2353">
                  <c:v>30.85280017128025</c:v>
                </c:pt>
                <c:pt idx="2354">
                  <c:v>30.8548500007637</c:v>
                </c:pt>
                <c:pt idx="2355">
                  <c:v>30.85109997520703</c:v>
                </c:pt>
                <c:pt idx="2356">
                  <c:v>30.85270002060133</c:v>
                </c:pt>
                <c:pt idx="2357">
                  <c:v>30.84859971885453</c:v>
                </c:pt>
                <c:pt idx="2358">
                  <c:v>30.84350041313155</c:v>
                </c:pt>
                <c:pt idx="2359">
                  <c:v>30.84020003890691</c:v>
                </c:pt>
                <c:pt idx="2360">
                  <c:v>30.83545011291426</c:v>
                </c:pt>
                <c:pt idx="2361">
                  <c:v>30.83289994544975</c:v>
                </c:pt>
                <c:pt idx="2362">
                  <c:v>30.83149988517835</c:v>
                </c:pt>
                <c:pt idx="2363">
                  <c:v>30.82735030632102</c:v>
                </c:pt>
                <c:pt idx="2364">
                  <c:v>30.82530011482231</c:v>
                </c:pt>
                <c:pt idx="2365">
                  <c:v>30.82135005913005</c:v>
                </c:pt>
                <c:pt idx="2366">
                  <c:v>30.81914992637394</c:v>
                </c:pt>
                <c:pt idx="2367">
                  <c:v>30.81529983138898</c:v>
                </c:pt>
                <c:pt idx="2368">
                  <c:v>30.81240024795625</c:v>
                </c:pt>
                <c:pt idx="2369">
                  <c:v>30.80699991912843</c:v>
                </c:pt>
                <c:pt idx="2370">
                  <c:v>30.8079499267551</c:v>
                </c:pt>
                <c:pt idx="2371">
                  <c:v>30.80940003089927</c:v>
                </c:pt>
                <c:pt idx="2372">
                  <c:v>30.81184961891267</c:v>
                </c:pt>
                <c:pt idx="2373">
                  <c:v>30.81020041427473</c:v>
                </c:pt>
                <c:pt idx="2374">
                  <c:v>30.80735008697593</c:v>
                </c:pt>
                <c:pt idx="2375">
                  <c:v>30.80969995574922</c:v>
                </c:pt>
                <c:pt idx="2376">
                  <c:v>30.80984992408776</c:v>
                </c:pt>
                <c:pt idx="2377">
                  <c:v>30.8102497581458</c:v>
                </c:pt>
                <c:pt idx="2378">
                  <c:v>30.81135027427808</c:v>
                </c:pt>
                <c:pt idx="2379">
                  <c:v>30.81090004043654</c:v>
                </c:pt>
                <c:pt idx="2380">
                  <c:v>30.81344999961584</c:v>
                </c:pt>
                <c:pt idx="2381">
                  <c:v>30.81099994087344</c:v>
                </c:pt>
                <c:pt idx="2382">
                  <c:v>30.80749944000127</c:v>
                </c:pt>
                <c:pt idx="2383">
                  <c:v>30.80270034561181</c:v>
                </c:pt>
                <c:pt idx="2384">
                  <c:v>30.79845010566714</c:v>
                </c:pt>
                <c:pt idx="2385">
                  <c:v>30.79670004081709</c:v>
                </c:pt>
                <c:pt idx="2386">
                  <c:v>30.79850004081527</c:v>
                </c:pt>
                <c:pt idx="2387">
                  <c:v>30.79454971656742</c:v>
                </c:pt>
                <c:pt idx="2388">
                  <c:v>30.79310015563897</c:v>
                </c:pt>
                <c:pt idx="2389">
                  <c:v>30.79260004997193</c:v>
                </c:pt>
                <c:pt idx="2390">
                  <c:v>30.78695003052053</c:v>
                </c:pt>
                <c:pt idx="2391">
                  <c:v>30.78500000801068</c:v>
                </c:pt>
                <c:pt idx="2392">
                  <c:v>30.7776999267553</c:v>
                </c:pt>
                <c:pt idx="2393">
                  <c:v>30.7745500732417</c:v>
                </c:pt>
                <c:pt idx="2394">
                  <c:v>30.77669996910117</c:v>
                </c:pt>
                <c:pt idx="2395">
                  <c:v>30.77655000686718</c:v>
                </c:pt>
                <c:pt idx="2396">
                  <c:v>30.77790011711113</c:v>
                </c:pt>
                <c:pt idx="2397">
                  <c:v>30.77759964027427</c:v>
                </c:pt>
                <c:pt idx="2398">
                  <c:v>30.78015022430554</c:v>
                </c:pt>
                <c:pt idx="2399">
                  <c:v>30.77700002670463</c:v>
                </c:pt>
                <c:pt idx="2400">
                  <c:v>30.77125010986492</c:v>
                </c:pt>
                <c:pt idx="2401">
                  <c:v>30.76864995002686</c:v>
                </c:pt>
                <c:pt idx="2402">
                  <c:v>30.76499964675895</c:v>
                </c:pt>
                <c:pt idx="2403">
                  <c:v>30.76370033187775</c:v>
                </c:pt>
                <c:pt idx="2404">
                  <c:v>30.76005007400454</c:v>
                </c:pt>
                <c:pt idx="2405">
                  <c:v>30.75794997443882</c:v>
                </c:pt>
                <c:pt idx="2406">
                  <c:v>30.75555004692069</c:v>
                </c:pt>
                <c:pt idx="2407">
                  <c:v>30.74969995498758</c:v>
                </c:pt>
                <c:pt idx="2408">
                  <c:v>30.75340005760154</c:v>
                </c:pt>
                <c:pt idx="2409">
                  <c:v>30.75570009384318</c:v>
                </c:pt>
                <c:pt idx="2410">
                  <c:v>30.75135006523124</c:v>
                </c:pt>
                <c:pt idx="2411">
                  <c:v>30.74915000801047</c:v>
                </c:pt>
                <c:pt idx="2412">
                  <c:v>30.74829980735738</c:v>
                </c:pt>
                <c:pt idx="2413">
                  <c:v>30.74465025253448</c:v>
                </c:pt>
                <c:pt idx="2414">
                  <c:v>30.74374990844808</c:v>
                </c:pt>
                <c:pt idx="2415">
                  <c:v>30.74030000953644</c:v>
                </c:pt>
                <c:pt idx="2416">
                  <c:v>30.74120000953553</c:v>
                </c:pt>
                <c:pt idx="2417">
                  <c:v>30.74054966392576</c:v>
                </c:pt>
                <c:pt idx="2418">
                  <c:v>30.74155014381176</c:v>
                </c:pt>
                <c:pt idx="2419">
                  <c:v>30.74340003967152</c:v>
                </c:pt>
                <c:pt idx="2420">
                  <c:v>30.7434500080126</c:v>
                </c:pt>
                <c:pt idx="2421">
                  <c:v>30.74290007591117</c:v>
                </c:pt>
                <c:pt idx="2422">
                  <c:v>30.74314990844869</c:v>
                </c:pt>
                <c:pt idx="2423">
                  <c:v>30.74410007896222</c:v>
                </c:pt>
                <c:pt idx="2424">
                  <c:v>30.74299995231559</c:v>
                </c:pt>
                <c:pt idx="2425">
                  <c:v>30.74019988593862</c:v>
                </c:pt>
                <c:pt idx="2426">
                  <c:v>30.73745002937358</c:v>
                </c:pt>
                <c:pt idx="2427">
                  <c:v>30.73680009727468</c:v>
                </c:pt>
                <c:pt idx="2428">
                  <c:v>30.73815006256336</c:v>
                </c:pt>
                <c:pt idx="2429">
                  <c:v>30.74164995994578</c:v>
                </c:pt>
                <c:pt idx="2430">
                  <c:v>30.74189989204751</c:v>
                </c:pt>
                <c:pt idx="2431">
                  <c:v>30.73869996452412</c:v>
                </c:pt>
                <c:pt idx="2432">
                  <c:v>30.73409977455231</c:v>
                </c:pt>
                <c:pt idx="2433">
                  <c:v>30.73015043716441</c:v>
                </c:pt>
                <c:pt idx="2434">
                  <c:v>30.72969989242481</c:v>
                </c:pt>
                <c:pt idx="2435">
                  <c:v>30.73125005989277</c:v>
                </c:pt>
                <c:pt idx="2436">
                  <c:v>30.72680010986369</c:v>
                </c:pt>
                <c:pt idx="2437">
                  <c:v>30.72614983978199</c:v>
                </c:pt>
                <c:pt idx="2438">
                  <c:v>30.72660004043428</c:v>
                </c:pt>
                <c:pt idx="2439">
                  <c:v>30.7284499393463</c:v>
                </c:pt>
                <c:pt idx="2440">
                  <c:v>30.72935000572397</c:v>
                </c:pt>
                <c:pt idx="2441">
                  <c:v>30.72520004959006</c:v>
                </c:pt>
                <c:pt idx="2442">
                  <c:v>30.72590011596913</c:v>
                </c:pt>
                <c:pt idx="2443">
                  <c:v>30.72649995002937</c:v>
                </c:pt>
                <c:pt idx="2444">
                  <c:v>30.72779998321494</c:v>
                </c:pt>
                <c:pt idx="2445">
                  <c:v>30.72790009193341</c:v>
                </c:pt>
                <c:pt idx="2446">
                  <c:v>30.72425007247875</c:v>
                </c:pt>
                <c:pt idx="2447">
                  <c:v>30.72285031700085</c:v>
                </c:pt>
                <c:pt idx="2448">
                  <c:v>30.72529972686607</c:v>
                </c:pt>
                <c:pt idx="2449">
                  <c:v>30.72564990348835</c:v>
                </c:pt>
                <c:pt idx="2450">
                  <c:v>30.72144999122611</c:v>
                </c:pt>
                <c:pt idx="2451">
                  <c:v>30.72365008774068</c:v>
                </c:pt>
                <c:pt idx="2452">
                  <c:v>30.72144995498456</c:v>
                </c:pt>
                <c:pt idx="2453">
                  <c:v>30.72369985084513</c:v>
                </c:pt>
                <c:pt idx="2454">
                  <c:v>30.72154991874777</c:v>
                </c:pt>
                <c:pt idx="2455">
                  <c:v>30.71779992637676</c:v>
                </c:pt>
                <c:pt idx="2456">
                  <c:v>30.72075002746715</c:v>
                </c:pt>
                <c:pt idx="2457">
                  <c:v>30.71954992790052</c:v>
                </c:pt>
                <c:pt idx="2458">
                  <c:v>30.71510007133475</c:v>
                </c:pt>
                <c:pt idx="2459">
                  <c:v>30.71260000496111</c:v>
                </c:pt>
                <c:pt idx="2460">
                  <c:v>30.71205004577496</c:v>
                </c:pt>
                <c:pt idx="2461">
                  <c:v>30.71310007743887</c:v>
                </c:pt>
                <c:pt idx="2462">
                  <c:v>30.71170001106293</c:v>
                </c:pt>
                <c:pt idx="2463">
                  <c:v>30.71390000800966</c:v>
                </c:pt>
                <c:pt idx="2464">
                  <c:v>30.71510010757629</c:v>
                </c:pt>
                <c:pt idx="2465">
                  <c:v>30.71544993705902</c:v>
                </c:pt>
                <c:pt idx="2466">
                  <c:v>30.71215010910237</c:v>
                </c:pt>
                <c:pt idx="2467">
                  <c:v>30.71139992065218</c:v>
                </c:pt>
                <c:pt idx="2468">
                  <c:v>30.70990009574962</c:v>
                </c:pt>
                <c:pt idx="2469">
                  <c:v>30.70544990119742</c:v>
                </c:pt>
                <c:pt idx="2470">
                  <c:v>30.70005000992023</c:v>
                </c:pt>
                <c:pt idx="2471">
                  <c:v>30.70005001296886</c:v>
                </c:pt>
                <c:pt idx="2472">
                  <c:v>30.69874987716683</c:v>
                </c:pt>
                <c:pt idx="2473">
                  <c:v>30.69515001907348</c:v>
                </c:pt>
                <c:pt idx="2474">
                  <c:v>30.69325002212645</c:v>
                </c:pt>
                <c:pt idx="2475">
                  <c:v>30.69339992713867</c:v>
                </c:pt>
                <c:pt idx="2476">
                  <c:v>30.69679996643026</c:v>
                </c:pt>
                <c:pt idx="2477">
                  <c:v>30.69669962845001</c:v>
                </c:pt>
                <c:pt idx="2478">
                  <c:v>30.69495028190431</c:v>
                </c:pt>
                <c:pt idx="2479">
                  <c:v>30.69320003585744</c:v>
                </c:pt>
                <c:pt idx="2480">
                  <c:v>30.69365007667511</c:v>
                </c:pt>
                <c:pt idx="2481">
                  <c:v>30.69274995002704</c:v>
                </c:pt>
                <c:pt idx="2482">
                  <c:v>30.69400002708426</c:v>
                </c:pt>
                <c:pt idx="2483">
                  <c:v>30.69164995918254</c:v>
                </c:pt>
                <c:pt idx="2484">
                  <c:v>30.68735007095529</c:v>
                </c:pt>
                <c:pt idx="2485">
                  <c:v>30.68490000610473</c:v>
                </c:pt>
                <c:pt idx="2486">
                  <c:v>30.684749938202</c:v>
                </c:pt>
                <c:pt idx="2487">
                  <c:v>30.68529994277922</c:v>
                </c:pt>
                <c:pt idx="2488">
                  <c:v>30.68465014953472</c:v>
                </c:pt>
                <c:pt idx="2489">
                  <c:v>30.68259994888285</c:v>
                </c:pt>
                <c:pt idx="2490">
                  <c:v>30.67875005302267</c:v>
                </c:pt>
                <c:pt idx="2491">
                  <c:v>30.67689998207061</c:v>
                </c:pt>
                <c:pt idx="2492">
                  <c:v>30.6778499141692</c:v>
                </c:pt>
                <c:pt idx="2493">
                  <c:v>30.68215004691956</c:v>
                </c:pt>
                <c:pt idx="2494">
                  <c:v>30.68189996986257</c:v>
                </c:pt>
                <c:pt idx="2495">
                  <c:v>30.6795499382024</c:v>
                </c:pt>
                <c:pt idx="2496">
                  <c:v>30.67629997901895</c:v>
                </c:pt>
                <c:pt idx="2497">
                  <c:v>30.67859979781861</c:v>
                </c:pt>
                <c:pt idx="2498">
                  <c:v>30.67770021133401</c:v>
                </c:pt>
                <c:pt idx="2499">
                  <c:v>30.67720007552998</c:v>
                </c:pt>
                <c:pt idx="2500">
                  <c:v>30.67464990501321</c:v>
                </c:pt>
                <c:pt idx="2501">
                  <c:v>30.67289990959034</c:v>
                </c:pt>
                <c:pt idx="2502">
                  <c:v>30.67489977074001</c:v>
                </c:pt>
                <c:pt idx="2503">
                  <c:v>30.67200021438839</c:v>
                </c:pt>
                <c:pt idx="2504">
                  <c:v>30.67045004692045</c:v>
                </c:pt>
                <c:pt idx="2505">
                  <c:v>30.67234998359708</c:v>
                </c:pt>
                <c:pt idx="2506">
                  <c:v>30.67274991722297</c:v>
                </c:pt>
                <c:pt idx="2507">
                  <c:v>30.67575001067962</c:v>
                </c:pt>
                <c:pt idx="2508">
                  <c:v>30.67514983863657</c:v>
                </c:pt>
                <c:pt idx="2509">
                  <c:v>30.6691998916649</c:v>
                </c:pt>
                <c:pt idx="2510">
                  <c:v>30.66954992942556</c:v>
                </c:pt>
                <c:pt idx="2511">
                  <c:v>30.67160009689542</c:v>
                </c:pt>
                <c:pt idx="2512">
                  <c:v>30.66794987220782</c:v>
                </c:pt>
                <c:pt idx="2513">
                  <c:v>30.6686001483904</c:v>
                </c:pt>
                <c:pt idx="2514">
                  <c:v>30.66564995079168</c:v>
                </c:pt>
                <c:pt idx="2515">
                  <c:v>30.6629000579851</c:v>
                </c:pt>
                <c:pt idx="2516">
                  <c:v>30.66285009269632</c:v>
                </c:pt>
                <c:pt idx="2517">
                  <c:v>30.65740000076039</c:v>
                </c:pt>
                <c:pt idx="2518">
                  <c:v>30.65590010643064</c:v>
                </c:pt>
                <c:pt idx="2519">
                  <c:v>30.65655000228799</c:v>
                </c:pt>
                <c:pt idx="2520">
                  <c:v>30.65645009269792</c:v>
                </c:pt>
                <c:pt idx="2521">
                  <c:v>30.65585008354174</c:v>
                </c:pt>
                <c:pt idx="2522">
                  <c:v>30.65615011062618</c:v>
                </c:pt>
                <c:pt idx="2523">
                  <c:v>30.65929987068375</c:v>
                </c:pt>
                <c:pt idx="2524">
                  <c:v>30.65834995079058</c:v>
                </c:pt>
                <c:pt idx="2525">
                  <c:v>30.65499999160966</c:v>
                </c:pt>
                <c:pt idx="2526">
                  <c:v>30.65489988593981</c:v>
                </c:pt>
                <c:pt idx="2527">
                  <c:v>30.65455019836372</c:v>
                </c:pt>
                <c:pt idx="2528">
                  <c:v>30.65464974861243</c:v>
                </c:pt>
                <c:pt idx="2529">
                  <c:v>30.6570499809277</c:v>
                </c:pt>
                <c:pt idx="2530">
                  <c:v>30.6592500110637</c:v>
                </c:pt>
                <c:pt idx="2531">
                  <c:v>30.66165000801266</c:v>
                </c:pt>
                <c:pt idx="2532">
                  <c:v>30.66150000953712</c:v>
                </c:pt>
                <c:pt idx="2533">
                  <c:v>30.66544990234252</c:v>
                </c:pt>
                <c:pt idx="2534">
                  <c:v>30.66600009994363</c:v>
                </c:pt>
                <c:pt idx="2535">
                  <c:v>30.66860006370553</c:v>
                </c:pt>
                <c:pt idx="2536">
                  <c:v>30.66784999275114</c:v>
                </c:pt>
                <c:pt idx="2537">
                  <c:v>30.66309992790048</c:v>
                </c:pt>
                <c:pt idx="2538">
                  <c:v>30.65970017242216</c:v>
                </c:pt>
                <c:pt idx="2539">
                  <c:v>30.65485008048927</c:v>
                </c:pt>
                <c:pt idx="2540">
                  <c:v>30.65540011520352</c:v>
                </c:pt>
                <c:pt idx="2541">
                  <c:v>30.65249990997108</c:v>
                </c:pt>
                <c:pt idx="2542">
                  <c:v>30.65299990692074</c:v>
                </c:pt>
                <c:pt idx="2543">
                  <c:v>30.65365007743821</c:v>
                </c:pt>
                <c:pt idx="2544">
                  <c:v>30.65544997482355</c:v>
                </c:pt>
                <c:pt idx="2545">
                  <c:v>30.65620000343551</c:v>
                </c:pt>
                <c:pt idx="2546">
                  <c:v>30.65839992485053</c:v>
                </c:pt>
                <c:pt idx="2547">
                  <c:v>30.65824986000371</c:v>
                </c:pt>
                <c:pt idx="2548">
                  <c:v>30.65920002746861</c:v>
                </c:pt>
                <c:pt idx="2549">
                  <c:v>30.65799989166408</c:v>
                </c:pt>
                <c:pt idx="2550">
                  <c:v>30.65929989166398</c:v>
                </c:pt>
                <c:pt idx="2551">
                  <c:v>30.6578500713331</c:v>
                </c:pt>
                <c:pt idx="2552">
                  <c:v>30.66004986915505</c:v>
                </c:pt>
                <c:pt idx="2553">
                  <c:v>30.6596000396712</c:v>
                </c:pt>
                <c:pt idx="2554">
                  <c:v>30.65700004272367</c:v>
                </c:pt>
                <c:pt idx="2555">
                  <c:v>30.65495008354264</c:v>
                </c:pt>
                <c:pt idx="2556">
                  <c:v>30.65519994926217</c:v>
                </c:pt>
                <c:pt idx="2557">
                  <c:v>30.65864991455237</c:v>
                </c:pt>
                <c:pt idx="2558">
                  <c:v>30.65669975624405</c:v>
                </c:pt>
                <c:pt idx="2559">
                  <c:v>30.65320010032883</c:v>
                </c:pt>
                <c:pt idx="2560">
                  <c:v>30.65289996147112</c:v>
                </c:pt>
                <c:pt idx="2561">
                  <c:v>30.64960003700253</c:v>
                </c:pt>
                <c:pt idx="2562">
                  <c:v>30.65215002937475</c:v>
                </c:pt>
                <c:pt idx="2563">
                  <c:v>30.6530999252318</c:v>
                </c:pt>
                <c:pt idx="2564">
                  <c:v>30.65650009727688</c:v>
                </c:pt>
                <c:pt idx="2565">
                  <c:v>30.65609992828467</c:v>
                </c:pt>
                <c:pt idx="2566">
                  <c:v>30.65434999008357</c:v>
                </c:pt>
                <c:pt idx="2567">
                  <c:v>30.65424991760301</c:v>
                </c:pt>
                <c:pt idx="2568">
                  <c:v>30.64925050010424</c:v>
                </c:pt>
                <c:pt idx="2569">
                  <c:v>30.65015005035457</c:v>
                </c:pt>
                <c:pt idx="2570">
                  <c:v>30.65159990691973</c:v>
                </c:pt>
                <c:pt idx="2571">
                  <c:v>30.65029990081894</c:v>
                </c:pt>
                <c:pt idx="2572">
                  <c:v>30.64840048332188</c:v>
                </c:pt>
                <c:pt idx="2573">
                  <c:v>30.64715078354129</c:v>
                </c:pt>
                <c:pt idx="2574">
                  <c:v>30.64834992027318</c:v>
                </c:pt>
                <c:pt idx="2575">
                  <c:v>30.65039994888139</c:v>
                </c:pt>
                <c:pt idx="2576">
                  <c:v>30.65345001983951</c:v>
                </c:pt>
                <c:pt idx="2577">
                  <c:v>30.65465036392197</c:v>
                </c:pt>
                <c:pt idx="2578">
                  <c:v>30.65759994888504</c:v>
                </c:pt>
                <c:pt idx="2579">
                  <c:v>30.65669998207159</c:v>
                </c:pt>
                <c:pt idx="2580">
                  <c:v>30.65735008926276</c:v>
                </c:pt>
                <c:pt idx="2581">
                  <c:v>30.6574501014693</c:v>
                </c:pt>
                <c:pt idx="2582">
                  <c:v>30.65765023727363</c:v>
                </c:pt>
                <c:pt idx="2583">
                  <c:v>30.6589002025612</c:v>
                </c:pt>
                <c:pt idx="2584">
                  <c:v>30.65900009689358</c:v>
                </c:pt>
                <c:pt idx="2585">
                  <c:v>30.65864999580663</c:v>
                </c:pt>
                <c:pt idx="2586">
                  <c:v>30.66030006980873</c:v>
                </c:pt>
                <c:pt idx="2587">
                  <c:v>30.65730003967474</c:v>
                </c:pt>
                <c:pt idx="2588">
                  <c:v>30.65805051498319</c:v>
                </c:pt>
                <c:pt idx="2589">
                  <c:v>30.6598499294305</c:v>
                </c:pt>
                <c:pt idx="2590">
                  <c:v>30.65889997024351</c:v>
                </c:pt>
                <c:pt idx="2591">
                  <c:v>30.65674997482347</c:v>
                </c:pt>
                <c:pt idx="2592">
                  <c:v>30.6513500865949</c:v>
                </c:pt>
                <c:pt idx="2593">
                  <c:v>30.65074967918552</c:v>
                </c:pt>
                <c:pt idx="2594">
                  <c:v>30.64919995536547</c:v>
                </c:pt>
                <c:pt idx="2595">
                  <c:v>30.65019995842158</c:v>
                </c:pt>
                <c:pt idx="2596">
                  <c:v>30.64609990425015</c:v>
                </c:pt>
                <c:pt idx="2597">
                  <c:v>30.64345028305252</c:v>
                </c:pt>
                <c:pt idx="2598">
                  <c:v>30.64610027847448</c:v>
                </c:pt>
                <c:pt idx="2599">
                  <c:v>30.64850007019049</c:v>
                </c:pt>
                <c:pt idx="2600">
                  <c:v>30.65230003089891</c:v>
                </c:pt>
                <c:pt idx="2601">
                  <c:v>30.65175004157936</c:v>
                </c:pt>
                <c:pt idx="2602">
                  <c:v>30.65120058631874</c:v>
                </c:pt>
                <c:pt idx="2603">
                  <c:v>30.6529001365634</c:v>
                </c:pt>
                <c:pt idx="2604">
                  <c:v>30.65134989661965</c:v>
                </c:pt>
                <c:pt idx="2605">
                  <c:v>30.65065003547716</c:v>
                </c:pt>
                <c:pt idx="2606">
                  <c:v>30.6521999946599</c:v>
                </c:pt>
                <c:pt idx="2607">
                  <c:v>30.65125026779424</c:v>
                </c:pt>
                <c:pt idx="2608">
                  <c:v>30.65240022697253</c:v>
                </c:pt>
                <c:pt idx="2609">
                  <c:v>30.65149988288977</c:v>
                </c:pt>
                <c:pt idx="2610">
                  <c:v>30.64980006103724</c:v>
                </c:pt>
                <c:pt idx="2611">
                  <c:v>30.64754999313298</c:v>
                </c:pt>
                <c:pt idx="2612">
                  <c:v>30.64790019988868</c:v>
                </c:pt>
                <c:pt idx="2613">
                  <c:v>30.64454996604763</c:v>
                </c:pt>
                <c:pt idx="2614">
                  <c:v>30.64280007019261</c:v>
                </c:pt>
                <c:pt idx="2615">
                  <c:v>30.64115003547704</c:v>
                </c:pt>
                <c:pt idx="2616">
                  <c:v>30.64259996452163</c:v>
                </c:pt>
                <c:pt idx="2617">
                  <c:v>30.64284986038182</c:v>
                </c:pt>
                <c:pt idx="2618">
                  <c:v>30.6428004051195</c:v>
                </c:pt>
                <c:pt idx="2619">
                  <c:v>30.64089988899286</c:v>
                </c:pt>
                <c:pt idx="2620">
                  <c:v>30.63925002937322</c:v>
                </c:pt>
                <c:pt idx="2621">
                  <c:v>30.63774994201958</c:v>
                </c:pt>
                <c:pt idx="2622">
                  <c:v>30.63815011406041</c:v>
                </c:pt>
                <c:pt idx="2623">
                  <c:v>30.63420049285924</c:v>
                </c:pt>
                <c:pt idx="2624">
                  <c:v>30.6340500083934</c:v>
                </c:pt>
                <c:pt idx="2625">
                  <c:v>30.62974990882867</c:v>
                </c:pt>
                <c:pt idx="2626">
                  <c:v>30.63050010948064</c:v>
                </c:pt>
                <c:pt idx="2627">
                  <c:v>30.63234990272758</c:v>
                </c:pt>
                <c:pt idx="2628">
                  <c:v>30.62709961166547</c:v>
                </c:pt>
                <c:pt idx="2629">
                  <c:v>30.62995009307633</c:v>
                </c:pt>
                <c:pt idx="2630">
                  <c:v>30.62944989394962</c:v>
                </c:pt>
                <c:pt idx="2631">
                  <c:v>30.62700004043654</c:v>
                </c:pt>
                <c:pt idx="2632">
                  <c:v>30.6278000736238</c:v>
                </c:pt>
                <c:pt idx="2633">
                  <c:v>30.62584942321701</c:v>
                </c:pt>
                <c:pt idx="2634">
                  <c:v>30.62299990768588</c:v>
                </c:pt>
                <c:pt idx="2635">
                  <c:v>30.62254998473871</c:v>
                </c:pt>
                <c:pt idx="2636">
                  <c:v>30.62099994697564</c:v>
                </c:pt>
                <c:pt idx="2637">
                  <c:v>30.61569991684155</c:v>
                </c:pt>
                <c:pt idx="2638">
                  <c:v>30.61269985351464</c:v>
                </c:pt>
                <c:pt idx="2639">
                  <c:v>30.6110998897566</c:v>
                </c:pt>
                <c:pt idx="2640">
                  <c:v>30.6123000648513</c:v>
                </c:pt>
                <c:pt idx="2641">
                  <c:v>30.6105998958592</c:v>
                </c:pt>
                <c:pt idx="2642">
                  <c:v>30.60739989891226</c:v>
                </c:pt>
                <c:pt idx="2643">
                  <c:v>30.60719925308513</c:v>
                </c:pt>
                <c:pt idx="2644">
                  <c:v>30.60235001220644</c:v>
                </c:pt>
                <c:pt idx="2645">
                  <c:v>30.59869998969953</c:v>
                </c:pt>
                <c:pt idx="2646">
                  <c:v>30.59560009231791</c:v>
                </c:pt>
                <c:pt idx="2647">
                  <c:v>30.59849981460502</c:v>
                </c:pt>
                <c:pt idx="2648">
                  <c:v>30.60119995040804</c:v>
                </c:pt>
                <c:pt idx="2649">
                  <c:v>30.60239991722118</c:v>
                </c:pt>
                <c:pt idx="2650">
                  <c:v>30.5970500999465</c:v>
                </c:pt>
                <c:pt idx="2651">
                  <c:v>30.59904988555718</c:v>
                </c:pt>
                <c:pt idx="2652">
                  <c:v>30.59675016326946</c:v>
                </c:pt>
                <c:pt idx="2653">
                  <c:v>30.59760033073324</c:v>
                </c:pt>
                <c:pt idx="2654">
                  <c:v>30.5997499156947</c:v>
                </c:pt>
                <c:pt idx="2655">
                  <c:v>30.59409991721986</c:v>
                </c:pt>
                <c:pt idx="2656">
                  <c:v>30.59075005759951</c:v>
                </c:pt>
                <c:pt idx="2657">
                  <c:v>30.5911500545517</c:v>
                </c:pt>
                <c:pt idx="2658">
                  <c:v>30.59499967574811</c:v>
                </c:pt>
                <c:pt idx="2659">
                  <c:v>30.5933999534609</c:v>
                </c:pt>
                <c:pt idx="2660">
                  <c:v>30.58864999122668</c:v>
                </c:pt>
                <c:pt idx="2661">
                  <c:v>30.58985005760041</c:v>
                </c:pt>
                <c:pt idx="2662">
                  <c:v>30.5899000591271</c:v>
                </c:pt>
                <c:pt idx="2663">
                  <c:v>30.59119907531567</c:v>
                </c:pt>
                <c:pt idx="2664">
                  <c:v>30.58709990539501</c:v>
                </c:pt>
                <c:pt idx="2665">
                  <c:v>30.58299994773913</c:v>
                </c:pt>
                <c:pt idx="2666">
                  <c:v>30.58240004730031</c:v>
                </c:pt>
                <c:pt idx="2667">
                  <c:v>30.58059978179881</c:v>
                </c:pt>
                <c:pt idx="2668">
                  <c:v>30.58159941063059</c:v>
                </c:pt>
                <c:pt idx="2669">
                  <c:v>30.57829992980987</c:v>
                </c:pt>
                <c:pt idx="2670">
                  <c:v>30.57994993744069</c:v>
                </c:pt>
                <c:pt idx="2671">
                  <c:v>30.58159996910035</c:v>
                </c:pt>
                <c:pt idx="2672">
                  <c:v>30.58119973678549</c:v>
                </c:pt>
                <c:pt idx="2673">
                  <c:v>30.5787498409263</c:v>
                </c:pt>
                <c:pt idx="2674">
                  <c:v>30.57909997825482</c:v>
                </c:pt>
                <c:pt idx="2675">
                  <c:v>30.5798000747709</c:v>
                </c:pt>
                <c:pt idx="2676">
                  <c:v>30.58205010642996</c:v>
                </c:pt>
                <c:pt idx="2677">
                  <c:v>30.58100018043478</c:v>
                </c:pt>
                <c:pt idx="2678">
                  <c:v>30.58024980773914</c:v>
                </c:pt>
                <c:pt idx="2679">
                  <c:v>30.57619991188039</c:v>
                </c:pt>
                <c:pt idx="2680">
                  <c:v>30.57420011710929</c:v>
                </c:pt>
                <c:pt idx="2681">
                  <c:v>30.57405008850037</c:v>
                </c:pt>
                <c:pt idx="2682">
                  <c:v>30.57364971122661</c:v>
                </c:pt>
                <c:pt idx="2683">
                  <c:v>30.57354927062986</c:v>
                </c:pt>
                <c:pt idx="2684">
                  <c:v>30.57344999503766</c:v>
                </c:pt>
                <c:pt idx="2685">
                  <c:v>30.57205000724571</c:v>
                </c:pt>
                <c:pt idx="2686">
                  <c:v>30.57550007209647</c:v>
                </c:pt>
                <c:pt idx="2687">
                  <c:v>30.57469997253428</c:v>
                </c:pt>
                <c:pt idx="2688">
                  <c:v>30.57260079040498</c:v>
                </c:pt>
                <c:pt idx="2689">
                  <c:v>30.57639996032592</c:v>
                </c:pt>
                <c:pt idx="2690">
                  <c:v>30.57190006904784</c:v>
                </c:pt>
                <c:pt idx="2691">
                  <c:v>30.56660008125255</c:v>
                </c:pt>
                <c:pt idx="2692">
                  <c:v>30.56624949722389</c:v>
                </c:pt>
                <c:pt idx="2693">
                  <c:v>30.56395055656321</c:v>
                </c:pt>
                <c:pt idx="2694">
                  <c:v>30.56995000419556</c:v>
                </c:pt>
                <c:pt idx="2695">
                  <c:v>30.57405003433087</c:v>
                </c:pt>
                <c:pt idx="2696">
                  <c:v>30.57255007057391</c:v>
                </c:pt>
                <c:pt idx="2697">
                  <c:v>30.57170001487975</c:v>
                </c:pt>
                <c:pt idx="2698">
                  <c:v>30.57420028648266</c:v>
                </c:pt>
                <c:pt idx="2699">
                  <c:v>30.57560004501283</c:v>
                </c:pt>
                <c:pt idx="2700">
                  <c:v>30.57384998016278</c:v>
                </c:pt>
                <c:pt idx="2701">
                  <c:v>30.5733501159666</c:v>
                </c:pt>
                <c:pt idx="2702">
                  <c:v>30.57335008278096</c:v>
                </c:pt>
                <c:pt idx="2703">
                  <c:v>30.57499990615906</c:v>
                </c:pt>
                <c:pt idx="2704">
                  <c:v>30.57660011138796</c:v>
                </c:pt>
                <c:pt idx="2705">
                  <c:v>30.57844994087282</c:v>
                </c:pt>
                <c:pt idx="2706">
                  <c:v>30.58054989852824</c:v>
                </c:pt>
                <c:pt idx="2707">
                  <c:v>30.58360050048941</c:v>
                </c:pt>
                <c:pt idx="2708">
                  <c:v>30.58194985008231</c:v>
                </c:pt>
                <c:pt idx="2709">
                  <c:v>30.582749955749</c:v>
                </c:pt>
                <c:pt idx="2710">
                  <c:v>30.58035006141654</c:v>
                </c:pt>
                <c:pt idx="2711">
                  <c:v>30.5839500885013</c:v>
                </c:pt>
                <c:pt idx="2712">
                  <c:v>30.58059982147461</c:v>
                </c:pt>
                <c:pt idx="2713">
                  <c:v>30.58385005531454</c:v>
                </c:pt>
                <c:pt idx="2714">
                  <c:v>30.58439988479584</c:v>
                </c:pt>
                <c:pt idx="2715">
                  <c:v>30.58089988784922</c:v>
                </c:pt>
                <c:pt idx="2716">
                  <c:v>30.58199999046337</c:v>
                </c:pt>
                <c:pt idx="2717">
                  <c:v>30.58564997672873</c:v>
                </c:pt>
                <c:pt idx="2718">
                  <c:v>30.58594943046772</c:v>
                </c:pt>
                <c:pt idx="2719">
                  <c:v>30.58134994964348</c:v>
                </c:pt>
                <c:pt idx="2720">
                  <c:v>30.58209988174347</c:v>
                </c:pt>
                <c:pt idx="2721">
                  <c:v>30.58375011558383</c:v>
                </c:pt>
                <c:pt idx="2722">
                  <c:v>30.58129970970185</c:v>
                </c:pt>
                <c:pt idx="2723">
                  <c:v>30.58009957389729</c:v>
                </c:pt>
                <c:pt idx="2724">
                  <c:v>30.57950005683961</c:v>
                </c:pt>
                <c:pt idx="2725">
                  <c:v>30.58440001144481</c:v>
                </c:pt>
                <c:pt idx="2726">
                  <c:v>30.58744997367828</c:v>
                </c:pt>
                <c:pt idx="2727">
                  <c:v>30.58965007629376</c:v>
                </c:pt>
                <c:pt idx="2728">
                  <c:v>30.58939973068482</c:v>
                </c:pt>
                <c:pt idx="2729">
                  <c:v>30.59055000686567</c:v>
                </c:pt>
                <c:pt idx="2730">
                  <c:v>30.59089996910188</c:v>
                </c:pt>
                <c:pt idx="2731">
                  <c:v>30.59065006714081</c:v>
                </c:pt>
                <c:pt idx="2732">
                  <c:v>30.58615031166119</c:v>
                </c:pt>
                <c:pt idx="2733">
                  <c:v>30.58650051231232</c:v>
                </c:pt>
                <c:pt idx="2734">
                  <c:v>30.59030006256216</c:v>
                </c:pt>
                <c:pt idx="2735">
                  <c:v>30.59399995689455</c:v>
                </c:pt>
                <c:pt idx="2736">
                  <c:v>30.59445009727278</c:v>
                </c:pt>
                <c:pt idx="2737">
                  <c:v>30.59029969444236</c:v>
                </c:pt>
                <c:pt idx="2738">
                  <c:v>30.59344976234206</c:v>
                </c:pt>
                <c:pt idx="2739">
                  <c:v>30.59094997062492</c:v>
                </c:pt>
                <c:pt idx="2740">
                  <c:v>30.59164996452455</c:v>
                </c:pt>
                <c:pt idx="2741">
                  <c:v>30.59140000228945</c:v>
                </c:pt>
                <c:pt idx="2742">
                  <c:v>30.59310002937491</c:v>
                </c:pt>
                <c:pt idx="2743">
                  <c:v>30.59415033264304</c:v>
                </c:pt>
                <c:pt idx="2744">
                  <c:v>30.59459988441449</c:v>
                </c:pt>
                <c:pt idx="2745">
                  <c:v>30.59519988441388</c:v>
                </c:pt>
                <c:pt idx="2746">
                  <c:v>30.59274992523206</c:v>
                </c:pt>
                <c:pt idx="2747">
                  <c:v>30.58939979705974</c:v>
                </c:pt>
                <c:pt idx="2748">
                  <c:v>30.5882999027235</c:v>
                </c:pt>
                <c:pt idx="2749">
                  <c:v>30.58829993896141</c:v>
                </c:pt>
                <c:pt idx="2750">
                  <c:v>30.58774990120218</c:v>
                </c:pt>
                <c:pt idx="2751">
                  <c:v>30.59385006103548</c:v>
                </c:pt>
                <c:pt idx="2752">
                  <c:v>30.59875004882997</c:v>
                </c:pt>
                <c:pt idx="2753">
                  <c:v>30.60059950103822</c:v>
                </c:pt>
                <c:pt idx="2754">
                  <c:v>30.59789988136254</c:v>
                </c:pt>
                <c:pt idx="2755">
                  <c:v>30.59494994926354</c:v>
                </c:pt>
                <c:pt idx="2756">
                  <c:v>30.59669997177114</c:v>
                </c:pt>
                <c:pt idx="2757">
                  <c:v>30.59655054359609</c:v>
                </c:pt>
                <c:pt idx="2758">
                  <c:v>30.59820049362315</c:v>
                </c:pt>
                <c:pt idx="2759">
                  <c:v>30.59880007705578</c:v>
                </c:pt>
                <c:pt idx="2760">
                  <c:v>30.59955007553071</c:v>
                </c:pt>
                <c:pt idx="2761">
                  <c:v>30.59970000457906</c:v>
                </c:pt>
                <c:pt idx="2762">
                  <c:v>30.59789972991712</c:v>
                </c:pt>
                <c:pt idx="2763">
                  <c:v>30.5972498310075</c:v>
                </c:pt>
                <c:pt idx="2764">
                  <c:v>30.59724996986552</c:v>
                </c:pt>
                <c:pt idx="2765">
                  <c:v>30.59540011024365</c:v>
                </c:pt>
                <c:pt idx="2766">
                  <c:v>30.59114997596405</c:v>
                </c:pt>
                <c:pt idx="2767">
                  <c:v>30.58764970741322</c:v>
                </c:pt>
                <c:pt idx="2768">
                  <c:v>30.58114982528422</c:v>
                </c:pt>
                <c:pt idx="2769">
                  <c:v>30.57844993095203</c:v>
                </c:pt>
                <c:pt idx="2770">
                  <c:v>30.57419989929258</c:v>
                </c:pt>
                <c:pt idx="2771">
                  <c:v>30.57389989929288</c:v>
                </c:pt>
                <c:pt idx="2772">
                  <c:v>30.5686498405448</c:v>
                </c:pt>
                <c:pt idx="2773">
                  <c:v>30.5673000503557</c:v>
                </c:pt>
                <c:pt idx="2774">
                  <c:v>30.56529991454952</c:v>
                </c:pt>
                <c:pt idx="2775">
                  <c:v>30.56625001258726</c:v>
                </c:pt>
                <c:pt idx="2776">
                  <c:v>30.56884990386968</c:v>
                </c:pt>
                <c:pt idx="2777">
                  <c:v>30.57344970169288</c:v>
                </c:pt>
                <c:pt idx="2778">
                  <c:v>30.57110019226093</c:v>
                </c:pt>
                <c:pt idx="2779">
                  <c:v>30.56915005493283</c:v>
                </c:pt>
                <c:pt idx="2780">
                  <c:v>30.567900086593</c:v>
                </c:pt>
                <c:pt idx="2781">
                  <c:v>30.56450002326892</c:v>
                </c:pt>
                <c:pt idx="2782">
                  <c:v>30.56400016212137</c:v>
                </c:pt>
                <c:pt idx="2783">
                  <c:v>30.56454985275193</c:v>
                </c:pt>
                <c:pt idx="2784">
                  <c:v>30.56299992370623</c:v>
                </c:pt>
                <c:pt idx="2785">
                  <c:v>30.56570004730382</c:v>
                </c:pt>
                <c:pt idx="2786">
                  <c:v>30.56140005340421</c:v>
                </c:pt>
                <c:pt idx="2787">
                  <c:v>30.5597501544944</c:v>
                </c:pt>
                <c:pt idx="2788">
                  <c:v>30.55584988593908</c:v>
                </c:pt>
                <c:pt idx="2789">
                  <c:v>30.55779988746508</c:v>
                </c:pt>
                <c:pt idx="2790">
                  <c:v>30.55490002327133</c:v>
                </c:pt>
                <c:pt idx="2791">
                  <c:v>30.55440005951095</c:v>
                </c:pt>
                <c:pt idx="2792">
                  <c:v>30.55029982719498</c:v>
                </c:pt>
                <c:pt idx="2793">
                  <c:v>30.55199931716925</c:v>
                </c:pt>
                <c:pt idx="2794">
                  <c:v>30.54894994049027</c:v>
                </c:pt>
                <c:pt idx="2795">
                  <c:v>30.54550000839298</c:v>
                </c:pt>
                <c:pt idx="2796">
                  <c:v>30.54465007324325</c:v>
                </c:pt>
                <c:pt idx="2797">
                  <c:v>30.54185027847416</c:v>
                </c:pt>
                <c:pt idx="2798">
                  <c:v>30.54109993285965</c:v>
                </c:pt>
                <c:pt idx="2799">
                  <c:v>30.53495000076509</c:v>
                </c:pt>
                <c:pt idx="2800">
                  <c:v>30.53549996604852</c:v>
                </c:pt>
                <c:pt idx="2801">
                  <c:v>30.53850003242405</c:v>
                </c:pt>
                <c:pt idx="2802">
                  <c:v>30.54099996299556</c:v>
                </c:pt>
                <c:pt idx="2803">
                  <c:v>30.54059951934687</c:v>
                </c:pt>
                <c:pt idx="2804">
                  <c:v>30.5358000354754</c:v>
                </c:pt>
                <c:pt idx="2805">
                  <c:v>30.53310010795394</c:v>
                </c:pt>
                <c:pt idx="2806">
                  <c:v>30.53394989814842</c:v>
                </c:pt>
                <c:pt idx="2807">
                  <c:v>30.53494995536676</c:v>
                </c:pt>
                <c:pt idx="2808">
                  <c:v>30.53440002632124</c:v>
                </c:pt>
                <c:pt idx="2809">
                  <c:v>30.53254988899062</c:v>
                </c:pt>
                <c:pt idx="2810">
                  <c:v>30.53299999008232</c:v>
                </c:pt>
                <c:pt idx="2811">
                  <c:v>30.53295006103508</c:v>
                </c:pt>
                <c:pt idx="2812">
                  <c:v>30.53059948310693</c:v>
                </c:pt>
                <c:pt idx="2813">
                  <c:v>30.52279986953725</c:v>
                </c:pt>
                <c:pt idx="2814">
                  <c:v>30.52139993896342</c:v>
                </c:pt>
                <c:pt idx="2815">
                  <c:v>30.52279997215371</c:v>
                </c:pt>
                <c:pt idx="2816">
                  <c:v>30.51899995117128</c:v>
                </c:pt>
                <c:pt idx="2817">
                  <c:v>30.51315009765676</c:v>
                </c:pt>
                <c:pt idx="2818">
                  <c:v>30.50954925575206</c:v>
                </c:pt>
                <c:pt idx="2819">
                  <c:v>30.50545001640421</c:v>
                </c:pt>
                <c:pt idx="2820">
                  <c:v>30.50229998474242</c:v>
                </c:pt>
                <c:pt idx="2821">
                  <c:v>30.499799987796</c:v>
                </c:pt>
                <c:pt idx="2822">
                  <c:v>30.49595029106058</c:v>
                </c:pt>
                <c:pt idx="2823">
                  <c:v>30.49439998779053</c:v>
                </c:pt>
                <c:pt idx="2824">
                  <c:v>30.49459992141783</c:v>
                </c:pt>
                <c:pt idx="2825">
                  <c:v>30.49384995307992</c:v>
                </c:pt>
                <c:pt idx="2826">
                  <c:v>30.49054988365242</c:v>
                </c:pt>
                <c:pt idx="2827">
                  <c:v>30.49475015220742</c:v>
                </c:pt>
                <c:pt idx="2828">
                  <c:v>30.49730035590983</c:v>
                </c:pt>
                <c:pt idx="2829">
                  <c:v>30.50075001029836</c:v>
                </c:pt>
                <c:pt idx="2830">
                  <c:v>30.49820005111542</c:v>
                </c:pt>
                <c:pt idx="2831">
                  <c:v>30.49989997863668</c:v>
                </c:pt>
                <c:pt idx="2832">
                  <c:v>30.49865028190468</c:v>
                </c:pt>
                <c:pt idx="2833">
                  <c:v>30.50155075264047</c:v>
                </c:pt>
                <c:pt idx="2834">
                  <c:v>30.50309989089874</c:v>
                </c:pt>
                <c:pt idx="2835">
                  <c:v>30.5035999542233</c:v>
                </c:pt>
                <c:pt idx="2836">
                  <c:v>30.501449925614</c:v>
                </c:pt>
                <c:pt idx="2837">
                  <c:v>30.49529962844827</c:v>
                </c:pt>
                <c:pt idx="2838">
                  <c:v>30.48764973564173</c:v>
                </c:pt>
                <c:pt idx="2839">
                  <c:v>30.48400004501309</c:v>
                </c:pt>
                <c:pt idx="2840">
                  <c:v>30.48075004653947</c:v>
                </c:pt>
                <c:pt idx="2841">
                  <c:v>30.48030005112012</c:v>
                </c:pt>
                <c:pt idx="2842">
                  <c:v>30.48219971008075</c:v>
                </c:pt>
                <c:pt idx="2843">
                  <c:v>30.47904981727697</c:v>
                </c:pt>
                <c:pt idx="2844">
                  <c:v>30.47559999084478</c:v>
                </c:pt>
                <c:pt idx="2845">
                  <c:v>30.4758000602742</c:v>
                </c:pt>
                <c:pt idx="2846">
                  <c:v>30.47179999694708</c:v>
                </c:pt>
                <c:pt idx="2847">
                  <c:v>30.46989969215429</c:v>
                </c:pt>
                <c:pt idx="2848">
                  <c:v>30.47009986724879</c:v>
                </c:pt>
                <c:pt idx="2849">
                  <c:v>30.46829997291568</c:v>
                </c:pt>
                <c:pt idx="2850">
                  <c:v>30.46494998054548</c:v>
                </c:pt>
                <c:pt idx="2851">
                  <c:v>30.46354994735518</c:v>
                </c:pt>
                <c:pt idx="2852">
                  <c:v>30.46389981613172</c:v>
                </c:pt>
                <c:pt idx="2853">
                  <c:v>30.4626002597797</c:v>
                </c:pt>
                <c:pt idx="2854">
                  <c:v>30.46175001678421</c:v>
                </c:pt>
                <c:pt idx="2855">
                  <c:v>30.46540004539563</c:v>
                </c:pt>
                <c:pt idx="2856">
                  <c:v>30.46720008468401</c:v>
                </c:pt>
                <c:pt idx="2857">
                  <c:v>30.46320025672683</c:v>
                </c:pt>
                <c:pt idx="2858">
                  <c:v>30.4630494373341</c:v>
                </c:pt>
                <c:pt idx="2859">
                  <c:v>30.46574988708378</c:v>
                </c:pt>
                <c:pt idx="2860">
                  <c:v>30.4669000576032</c:v>
                </c:pt>
                <c:pt idx="2861">
                  <c:v>30.46745008926155</c:v>
                </c:pt>
                <c:pt idx="2862">
                  <c:v>30.46615040016329</c:v>
                </c:pt>
                <c:pt idx="2863">
                  <c:v>30.46359971656782</c:v>
                </c:pt>
                <c:pt idx="2864">
                  <c:v>30.45984992637386</c:v>
                </c:pt>
                <c:pt idx="2865">
                  <c:v>30.46194996261693</c:v>
                </c:pt>
                <c:pt idx="2866">
                  <c:v>30.46085009841772</c:v>
                </c:pt>
                <c:pt idx="2867">
                  <c:v>30.45924999580528</c:v>
                </c:pt>
                <c:pt idx="2868">
                  <c:v>30.45809979820115</c:v>
                </c:pt>
                <c:pt idx="2869">
                  <c:v>30.45784997176816</c:v>
                </c:pt>
                <c:pt idx="2870">
                  <c:v>30.46030010604954</c:v>
                </c:pt>
                <c:pt idx="2871">
                  <c:v>30.45949997634671</c:v>
                </c:pt>
                <c:pt idx="2872">
                  <c:v>30.45899991607439</c:v>
                </c:pt>
                <c:pt idx="2873">
                  <c:v>30.45375009269628</c:v>
                </c:pt>
                <c:pt idx="2874">
                  <c:v>30.45714999008487</c:v>
                </c:pt>
                <c:pt idx="2875">
                  <c:v>30.4574500987983</c:v>
                </c:pt>
                <c:pt idx="2876">
                  <c:v>30.4588999313346</c:v>
                </c:pt>
                <c:pt idx="2877">
                  <c:v>30.45960027236652</c:v>
                </c:pt>
                <c:pt idx="2878">
                  <c:v>30.463699762342</c:v>
                </c:pt>
                <c:pt idx="2879">
                  <c:v>30.46724996910052</c:v>
                </c:pt>
                <c:pt idx="2880">
                  <c:v>30.46995010490355</c:v>
                </c:pt>
                <c:pt idx="2881">
                  <c:v>30.46584998436081</c:v>
                </c:pt>
                <c:pt idx="2882">
                  <c:v>30.46590012168963</c:v>
                </c:pt>
                <c:pt idx="2883">
                  <c:v>30.46894998741118</c:v>
                </c:pt>
                <c:pt idx="2884">
                  <c:v>30.46875005683614</c:v>
                </c:pt>
                <c:pt idx="2885">
                  <c:v>30.46615005989224</c:v>
                </c:pt>
                <c:pt idx="2886">
                  <c:v>30.46689999198861</c:v>
                </c:pt>
                <c:pt idx="2887">
                  <c:v>30.46989930991912</c:v>
                </c:pt>
                <c:pt idx="2888">
                  <c:v>30.46765023803891</c:v>
                </c:pt>
                <c:pt idx="2889">
                  <c:v>30.4661000312808</c:v>
                </c:pt>
                <c:pt idx="2890">
                  <c:v>30.46989998893696</c:v>
                </c:pt>
                <c:pt idx="2891">
                  <c:v>30.47555000839202</c:v>
                </c:pt>
                <c:pt idx="2892">
                  <c:v>30.4749999706255</c:v>
                </c:pt>
                <c:pt idx="2893">
                  <c:v>30.47740048370542</c:v>
                </c:pt>
                <c:pt idx="2894">
                  <c:v>30.48005006866515</c:v>
                </c:pt>
                <c:pt idx="2895">
                  <c:v>30.48035010490639</c:v>
                </c:pt>
                <c:pt idx="2896">
                  <c:v>30.48129997062642</c:v>
                </c:pt>
                <c:pt idx="2897">
                  <c:v>30.48099996757446</c:v>
                </c:pt>
                <c:pt idx="2898">
                  <c:v>30.48485019836517</c:v>
                </c:pt>
                <c:pt idx="2899">
                  <c:v>30.48675005950645</c:v>
                </c:pt>
                <c:pt idx="2900">
                  <c:v>30.48879998550545</c:v>
                </c:pt>
                <c:pt idx="2901">
                  <c:v>30.49365001106344</c:v>
                </c:pt>
                <c:pt idx="2902">
                  <c:v>30.49290010299956</c:v>
                </c:pt>
                <c:pt idx="2903">
                  <c:v>30.49205091629119</c:v>
                </c:pt>
                <c:pt idx="2904">
                  <c:v>30.49634995040832</c:v>
                </c:pt>
                <c:pt idx="2905">
                  <c:v>30.49849994888427</c:v>
                </c:pt>
                <c:pt idx="2906">
                  <c:v>30.49555011634584</c:v>
                </c:pt>
                <c:pt idx="2907">
                  <c:v>30.49394998054412</c:v>
                </c:pt>
                <c:pt idx="2908">
                  <c:v>30.49440039253384</c:v>
                </c:pt>
                <c:pt idx="2909">
                  <c:v>30.49314991111896</c:v>
                </c:pt>
                <c:pt idx="2910">
                  <c:v>30.49594996528685</c:v>
                </c:pt>
                <c:pt idx="2911">
                  <c:v>30.49414989586148</c:v>
                </c:pt>
                <c:pt idx="2912">
                  <c:v>30.49149986419798</c:v>
                </c:pt>
                <c:pt idx="2913">
                  <c:v>30.49245026397692</c:v>
                </c:pt>
                <c:pt idx="2914">
                  <c:v>30.49425005569356</c:v>
                </c:pt>
                <c:pt idx="2915">
                  <c:v>30.49204992904561</c:v>
                </c:pt>
                <c:pt idx="2916">
                  <c:v>30.48634999847489</c:v>
                </c:pt>
                <c:pt idx="2917">
                  <c:v>30.48659985504126</c:v>
                </c:pt>
                <c:pt idx="2918">
                  <c:v>30.48629992446877</c:v>
                </c:pt>
                <c:pt idx="2919">
                  <c:v>30.48619989128201</c:v>
                </c:pt>
                <c:pt idx="2920">
                  <c:v>30.48540005111862</c:v>
                </c:pt>
                <c:pt idx="2921">
                  <c:v>30.4840499168422</c:v>
                </c:pt>
                <c:pt idx="2922">
                  <c:v>30.48044991378991</c:v>
                </c:pt>
                <c:pt idx="2923">
                  <c:v>30.47575018844509</c:v>
                </c:pt>
                <c:pt idx="2924">
                  <c:v>30.47489998168749</c:v>
                </c:pt>
                <c:pt idx="2925">
                  <c:v>30.47579998474248</c:v>
                </c:pt>
                <c:pt idx="2926">
                  <c:v>30.47579988212599</c:v>
                </c:pt>
                <c:pt idx="2927">
                  <c:v>30.47755004654027</c:v>
                </c:pt>
                <c:pt idx="2928">
                  <c:v>30.47960089607295</c:v>
                </c:pt>
                <c:pt idx="2929">
                  <c:v>30.48410009918371</c:v>
                </c:pt>
                <c:pt idx="2930">
                  <c:v>30.48315006141638</c:v>
                </c:pt>
                <c:pt idx="2931">
                  <c:v>30.47949989395056</c:v>
                </c:pt>
                <c:pt idx="2932">
                  <c:v>30.47590009612759</c:v>
                </c:pt>
                <c:pt idx="2933">
                  <c:v>30.47695087623651</c:v>
                </c:pt>
                <c:pt idx="2934">
                  <c:v>30.48349997825424</c:v>
                </c:pt>
                <c:pt idx="2935">
                  <c:v>30.48779992981144</c:v>
                </c:pt>
                <c:pt idx="2936">
                  <c:v>30.48664995842044</c:v>
                </c:pt>
                <c:pt idx="2937">
                  <c:v>30.48725019378617</c:v>
                </c:pt>
                <c:pt idx="2938">
                  <c:v>30.48780015602097</c:v>
                </c:pt>
                <c:pt idx="2939">
                  <c:v>30.48635005188044</c:v>
                </c:pt>
                <c:pt idx="2940">
                  <c:v>30.48470011672907</c:v>
                </c:pt>
                <c:pt idx="2941">
                  <c:v>30.48269991454797</c:v>
                </c:pt>
                <c:pt idx="2942">
                  <c:v>30.48740021629419</c:v>
                </c:pt>
                <c:pt idx="2943">
                  <c:v>30.48595004272647</c:v>
                </c:pt>
                <c:pt idx="2944">
                  <c:v>30.48405004272352</c:v>
                </c:pt>
                <c:pt idx="2945">
                  <c:v>30.48274990386924</c:v>
                </c:pt>
                <c:pt idx="2946">
                  <c:v>30.48249992942872</c:v>
                </c:pt>
                <c:pt idx="2947">
                  <c:v>30.48405033836388</c:v>
                </c:pt>
                <c:pt idx="2948">
                  <c:v>30.48325098419082</c:v>
                </c:pt>
                <c:pt idx="2949">
                  <c:v>30.48615005149622</c:v>
                </c:pt>
                <c:pt idx="2950">
                  <c:v>30.48549991722391</c:v>
                </c:pt>
                <c:pt idx="2951">
                  <c:v>30.48095002441551</c:v>
                </c:pt>
                <c:pt idx="2952">
                  <c:v>30.47620020103568</c:v>
                </c:pt>
                <c:pt idx="2953">
                  <c:v>30.47785040779127</c:v>
                </c:pt>
                <c:pt idx="2954">
                  <c:v>30.47904995804128</c:v>
                </c:pt>
                <c:pt idx="2955">
                  <c:v>30.47589992942812</c:v>
                </c:pt>
                <c:pt idx="2956">
                  <c:v>30.47344997024627</c:v>
                </c:pt>
                <c:pt idx="2957">
                  <c:v>30.46884997939922</c:v>
                </c:pt>
                <c:pt idx="2958">
                  <c:v>30.46839930496206</c:v>
                </c:pt>
                <c:pt idx="2959">
                  <c:v>30.46684992828522</c:v>
                </c:pt>
                <c:pt idx="2960">
                  <c:v>30.4657999599476</c:v>
                </c:pt>
                <c:pt idx="2961">
                  <c:v>30.46520002937175</c:v>
                </c:pt>
                <c:pt idx="2962">
                  <c:v>30.46069980316313</c:v>
                </c:pt>
                <c:pt idx="2963">
                  <c:v>30.46200028915335</c:v>
                </c:pt>
                <c:pt idx="2964">
                  <c:v>30.45995001296978</c:v>
                </c:pt>
                <c:pt idx="2965">
                  <c:v>30.45919991493428</c:v>
                </c:pt>
                <c:pt idx="2966">
                  <c:v>30.45650005073549</c:v>
                </c:pt>
                <c:pt idx="2967">
                  <c:v>30.45944981079082</c:v>
                </c:pt>
                <c:pt idx="2968">
                  <c:v>30.45975036010714</c:v>
                </c:pt>
                <c:pt idx="2969">
                  <c:v>30.45955004920688</c:v>
                </c:pt>
                <c:pt idx="2970">
                  <c:v>30.45890001144289</c:v>
                </c:pt>
                <c:pt idx="2971">
                  <c:v>30.45589991798624</c:v>
                </c:pt>
                <c:pt idx="2972">
                  <c:v>30.45720059700034</c:v>
                </c:pt>
                <c:pt idx="2973">
                  <c:v>30.46444959640212</c:v>
                </c:pt>
                <c:pt idx="2974">
                  <c:v>30.46199994201743</c:v>
                </c:pt>
                <c:pt idx="2975">
                  <c:v>30.46050004463175</c:v>
                </c:pt>
                <c:pt idx="2976">
                  <c:v>30.46064993438993</c:v>
                </c:pt>
                <c:pt idx="2977">
                  <c:v>30.46249986648397</c:v>
                </c:pt>
                <c:pt idx="2978">
                  <c:v>30.46079935951273</c:v>
                </c:pt>
                <c:pt idx="2979">
                  <c:v>30.46294994659181</c:v>
                </c:pt>
                <c:pt idx="2980">
                  <c:v>30.46170004768283</c:v>
                </c:pt>
                <c:pt idx="2981">
                  <c:v>30.46104991645916</c:v>
                </c:pt>
                <c:pt idx="2982">
                  <c:v>30.46379973983858</c:v>
                </c:pt>
                <c:pt idx="2983">
                  <c:v>30.46580063018698</c:v>
                </c:pt>
                <c:pt idx="2984">
                  <c:v>30.47054990730248</c:v>
                </c:pt>
                <c:pt idx="2985">
                  <c:v>30.47410004463018</c:v>
                </c:pt>
                <c:pt idx="2986">
                  <c:v>30.47440003547672</c:v>
                </c:pt>
                <c:pt idx="2987">
                  <c:v>30.47429966125492</c:v>
                </c:pt>
                <c:pt idx="2988">
                  <c:v>30.47249990577618</c:v>
                </c:pt>
                <c:pt idx="2989">
                  <c:v>30.46694997367738</c:v>
                </c:pt>
                <c:pt idx="2990">
                  <c:v>30.46020008392586</c:v>
                </c:pt>
                <c:pt idx="2991">
                  <c:v>30.45929991493174</c:v>
                </c:pt>
                <c:pt idx="2992">
                  <c:v>30.45890022582898</c:v>
                </c:pt>
                <c:pt idx="2993">
                  <c:v>30.45705005836498</c:v>
                </c:pt>
                <c:pt idx="2994">
                  <c:v>30.45354992256032</c:v>
                </c:pt>
                <c:pt idx="2995">
                  <c:v>30.44730009918567</c:v>
                </c:pt>
                <c:pt idx="2996">
                  <c:v>30.44370011139108</c:v>
                </c:pt>
                <c:pt idx="2997">
                  <c:v>30.44504991073698</c:v>
                </c:pt>
                <c:pt idx="2998">
                  <c:v>30.44450069389495</c:v>
                </c:pt>
                <c:pt idx="2999">
                  <c:v>30.44935000419719</c:v>
                </c:pt>
                <c:pt idx="3000">
                  <c:v>30.44910003585755</c:v>
                </c:pt>
                <c:pt idx="3001">
                  <c:v>30.44929992713878</c:v>
                </c:pt>
                <c:pt idx="3002">
                  <c:v>30.45050053062367</c:v>
                </c:pt>
                <c:pt idx="3003">
                  <c:v>30.45225007018962</c:v>
                </c:pt>
                <c:pt idx="3004">
                  <c:v>30.45390010490519</c:v>
                </c:pt>
                <c:pt idx="3005">
                  <c:v>30.45600010490307</c:v>
                </c:pt>
                <c:pt idx="3006">
                  <c:v>30.45584996452452</c:v>
                </c:pt>
                <c:pt idx="3007">
                  <c:v>30.45660004157978</c:v>
                </c:pt>
                <c:pt idx="3008">
                  <c:v>30.45379953155496</c:v>
                </c:pt>
                <c:pt idx="3009">
                  <c:v>30.45119991188039</c:v>
                </c:pt>
                <c:pt idx="3010">
                  <c:v>30.44709992713979</c:v>
                </c:pt>
                <c:pt idx="3011">
                  <c:v>30.4465501007071</c:v>
                </c:pt>
                <c:pt idx="3012">
                  <c:v>30.44525023956155</c:v>
                </c:pt>
                <c:pt idx="3013">
                  <c:v>30.44735010070508</c:v>
                </c:pt>
                <c:pt idx="3014">
                  <c:v>30.44515009765746</c:v>
                </c:pt>
                <c:pt idx="3015">
                  <c:v>30.44385006446828</c:v>
                </c:pt>
                <c:pt idx="3016">
                  <c:v>30.44305006751893</c:v>
                </c:pt>
                <c:pt idx="3017">
                  <c:v>30.44530009612934</c:v>
                </c:pt>
                <c:pt idx="3018">
                  <c:v>30.44579978828185</c:v>
                </c:pt>
                <c:pt idx="3019">
                  <c:v>30.44235003128051</c:v>
                </c:pt>
                <c:pt idx="3020">
                  <c:v>30.44495002517579</c:v>
                </c:pt>
                <c:pt idx="3021">
                  <c:v>30.44904991645672</c:v>
                </c:pt>
                <c:pt idx="3022">
                  <c:v>30.44909981537057</c:v>
                </c:pt>
                <c:pt idx="3023">
                  <c:v>30.45005049285828</c:v>
                </c:pt>
                <c:pt idx="3024">
                  <c:v>30.45165007629112</c:v>
                </c:pt>
                <c:pt idx="3025">
                  <c:v>30.45320011100557</c:v>
                </c:pt>
                <c:pt idx="3026">
                  <c:v>30.45459993286202</c:v>
                </c:pt>
                <c:pt idx="3027">
                  <c:v>30.45784989509775</c:v>
                </c:pt>
                <c:pt idx="3028">
                  <c:v>30.45880040359771</c:v>
                </c:pt>
                <c:pt idx="3029">
                  <c:v>30.45845002479473</c:v>
                </c:pt>
                <c:pt idx="3030">
                  <c:v>30.45914989509765</c:v>
                </c:pt>
                <c:pt idx="3031">
                  <c:v>30.46045003394828</c:v>
                </c:pt>
                <c:pt idx="3032">
                  <c:v>30.46275002784751</c:v>
                </c:pt>
                <c:pt idx="3033">
                  <c:v>30.46134890518078</c:v>
                </c:pt>
                <c:pt idx="3034">
                  <c:v>30.45845000991903</c:v>
                </c:pt>
                <c:pt idx="3035">
                  <c:v>30.46080004157918</c:v>
                </c:pt>
                <c:pt idx="3036">
                  <c:v>30.46464996757641</c:v>
                </c:pt>
                <c:pt idx="3037">
                  <c:v>30.46700074462932</c:v>
                </c:pt>
                <c:pt idx="3038">
                  <c:v>30.46725022392275</c:v>
                </c:pt>
                <c:pt idx="3039">
                  <c:v>30.46790005035291</c:v>
                </c:pt>
                <c:pt idx="3040">
                  <c:v>30.46755000648409</c:v>
                </c:pt>
                <c:pt idx="3041">
                  <c:v>30.46910010757347</c:v>
                </c:pt>
                <c:pt idx="3042">
                  <c:v>30.46489970626862</c:v>
                </c:pt>
                <c:pt idx="3043">
                  <c:v>30.46249954032826</c:v>
                </c:pt>
                <c:pt idx="3044">
                  <c:v>30.46300009269544</c:v>
                </c:pt>
                <c:pt idx="3045">
                  <c:v>30.46039999008281</c:v>
                </c:pt>
                <c:pt idx="3046">
                  <c:v>30.45589995689443</c:v>
                </c:pt>
                <c:pt idx="3047">
                  <c:v>30.4568501335125</c:v>
                </c:pt>
                <c:pt idx="3048">
                  <c:v>30.45415033874451</c:v>
                </c:pt>
                <c:pt idx="3049">
                  <c:v>30.45545009422131</c:v>
                </c:pt>
                <c:pt idx="3050">
                  <c:v>30.45984988899362</c:v>
                </c:pt>
                <c:pt idx="3051">
                  <c:v>30.4617500278473</c:v>
                </c:pt>
                <c:pt idx="3052">
                  <c:v>30.46280022545034</c:v>
                </c:pt>
                <c:pt idx="3053">
                  <c:v>30.46370015296996</c:v>
                </c:pt>
                <c:pt idx="3054">
                  <c:v>30.46435011520225</c:v>
                </c:pt>
                <c:pt idx="3055">
                  <c:v>30.46600003814818</c:v>
                </c:pt>
                <c:pt idx="3056">
                  <c:v>30.46824992790423</c:v>
                </c:pt>
                <c:pt idx="3057">
                  <c:v>30.46614985847189</c:v>
                </c:pt>
                <c:pt idx="3058">
                  <c:v>30.46624968643298</c:v>
                </c:pt>
                <c:pt idx="3059">
                  <c:v>30.4614499641393</c:v>
                </c:pt>
                <c:pt idx="3060">
                  <c:v>30.45519993247945</c:v>
                </c:pt>
                <c:pt idx="3061">
                  <c:v>30.45170001106089</c:v>
                </c:pt>
                <c:pt idx="3062">
                  <c:v>30.45149997787302</c:v>
                </c:pt>
                <c:pt idx="3063">
                  <c:v>30.45339932899515</c:v>
                </c:pt>
                <c:pt idx="3064">
                  <c:v>30.4513500881185</c:v>
                </c:pt>
                <c:pt idx="3065">
                  <c:v>30.45034997940092</c:v>
                </c:pt>
                <c:pt idx="3066">
                  <c:v>30.45315000648407</c:v>
                </c:pt>
                <c:pt idx="3067">
                  <c:v>30.45305062217813</c:v>
                </c:pt>
                <c:pt idx="3068">
                  <c:v>30.45325009994485</c:v>
                </c:pt>
                <c:pt idx="3069">
                  <c:v>30.45164999733242</c:v>
                </c:pt>
                <c:pt idx="3070">
                  <c:v>30.45460008926239</c:v>
                </c:pt>
                <c:pt idx="3071">
                  <c:v>30.45570010719166</c:v>
                </c:pt>
                <c:pt idx="3072">
                  <c:v>30.45365010566456</c:v>
                </c:pt>
                <c:pt idx="3073">
                  <c:v>30.45499962425311</c:v>
                </c:pt>
                <c:pt idx="3074">
                  <c:v>30.45399990196528</c:v>
                </c:pt>
                <c:pt idx="3075">
                  <c:v>30.45405000305254</c:v>
                </c:pt>
                <c:pt idx="3076">
                  <c:v>30.45429996528765</c:v>
                </c:pt>
                <c:pt idx="3077">
                  <c:v>30.45374975547747</c:v>
                </c:pt>
                <c:pt idx="3078">
                  <c:v>30.45035003013618</c:v>
                </c:pt>
                <c:pt idx="3079">
                  <c:v>30.45024989433294</c:v>
                </c:pt>
                <c:pt idx="3080">
                  <c:v>30.45459998626391</c:v>
                </c:pt>
                <c:pt idx="3081">
                  <c:v>30.45329991683684</c:v>
                </c:pt>
                <c:pt idx="3082">
                  <c:v>30.45385018997331</c:v>
                </c:pt>
                <c:pt idx="3083">
                  <c:v>30.45714994239825</c:v>
                </c:pt>
                <c:pt idx="3084">
                  <c:v>30.45769991073757</c:v>
                </c:pt>
                <c:pt idx="3085">
                  <c:v>30.45845005111551</c:v>
                </c:pt>
                <c:pt idx="3086">
                  <c:v>30.46030007972511</c:v>
                </c:pt>
                <c:pt idx="3087">
                  <c:v>30.45964998473935</c:v>
                </c:pt>
                <c:pt idx="3088">
                  <c:v>30.45744998779264</c:v>
                </c:pt>
                <c:pt idx="3089">
                  <c:v>30.45594992141923</c:v>
                </c:pt>
                <c:pt idx="3090">
                  <c:v>30.45464999389878</c:v>
                </c:pt>
                <c:pt idx="3091">
                  <c:v>30.45524991836646</c:v>
                </c:pt>
                <c:pt idx="3092">
                  <c:v>30.45429944305215</c:v>
                </c:pt>
                <c:pt idx="3093">
                  <c:v>30.45199996528754</c:v>
                </c:pt>
                <c:pt idx="3094">
                  <c:v>30.45289993209735</c:v>
                </c:pt>
                <c:pt idx="3095">
                  <c:v>30.45254995155117</c:v>
                </c:pt>
                <c:pt idx="3096">
                  <c:v>30.44805005722083</c:v>
                </c:pt>
                <c:pt idx="3097">
                  <c:v>30.4440997539532</c:v>
                </c:pt>
                <c:pt idx="3098">
                  <c:v>30.44464964981307</c:v>
                </c:pt>
                <c:pt idx="3099">
                  <c:v>30.44459989280949</c:v>
                </c:pt>
                <c:pt idx="3100">
                  <c:v>30.44239996528631</c:v>
                </c:pt>
                <c:pt idx="3101">
                  <c:v>30.43709996833786</c:v>
                </c:pt>
                <c:pt idx="3102">
                  <c:v>30.43465031090091</c:v>
                </c:pt>
                <c:pt idx="3103">
                  <c:v>30.43790023078691</c:v>
                </c:pt>
                <c:pt idx="3104">
                  <c:v>30.43840005569655</c:v>
                </c:pt>
                <c:pt idx="3105">
                  <c:v>30.43619994392428</c:v>
                </c:pt>
                <c:pt idx="3106">
                  <c:v>30.43734991226302</c:v>
                </c:pt>
                <c:pt idx="3107">
                  <c:v>30.4410503166182</c:v>
                </c:pt>
                <c:pt idx="3108">
                  <c:v>30.44215085677932</c:v>
                </c:pt>
                <c:pt idx="3109">
                  <c:v>30.44529989242799</c:v>
                </c:pt>
                <c:pt idx="3110">
                  <c:v>30.44639992255907</c:v>
                </c:pt>
                <c:pt idx="3111">
                  <c:v>30.44515006294023</c:v>
                </c:pt>
                <c:pt idx="3112">
                  <c:v>30.44249996185317</c:v>
                </c:pt>
                <c:pt idx="3113">
                  <c:v>30.43925027122532</c:v>
                </c:pt>
                <c:pt idx="3114">
                  <c:v>30.43959992561213</c:v>
                </c:pt>
                <c:pt idx="3115">
                  <c:v>30.44055002060122</c:v>
                </c:pt>
                <c:pt idx="3116">
                  <c:v>30.44295005684035</c:v>
                </c:pt>
                <c:pt idx="3117">
                  <c:v>30.44409999504205</c:v>
                </c:pt>
                <c:pt idx="3118">
                  <c:v>30.44870057143997</c:v>
                </c:pt>
                <c:pt idx="3119">
                  <c:v>30.44844995117453</c:v>
                </c:pt>
                <c:pt idx="3120">
                  <c:v>30.4512000400573</c:v>
                </c:pt>
                <c:pt idx="3121">
                  <c:v>30.45155000534214</c:v>
                </c:pt>
                <c:pt idx="3122">
                  <c:v>30.45414958572653</c:v>
                </c:pt>
                <c:pt idx="3123">
                  <c:v>30.45315003242649</c:v>
                </c:pt>
                <c:pt idx="3124">
                  <c:v>30.45245006561527</c:v>
                </c:pt>
                <c:pt idx="3125">
                  <c:v>30.44915003852657</c:v>
                </c:pt>
                <c:pt idx="3126">
                  <c:v>30.4480499813071</c:v>
                </c:pt>
                <c:pt idx="3127">
                  <c:v>30.44624998436118</c:v>
                </c:pt>
                <c:pt idx="3128">
                  <c:v>30.45014990882918</c:v>
                </c:pt>
                <c:pt idx="3129">
                  <c:v>30.44790011558507</c:v>
                </c:pt>
                <c:pt idx="3130">
                  <c:v>30.45090007019098</c:v>
                </c:pt>
                <c:pt idx="3131">
                  <c:v>30.44814998130821</c:v>
                </c:pt>
                <c:pt idx="3132">
                  <c:v>30.4505503585824</c:v>
                </c:pt>
                <c:pt idx="3133">
                  <c:v>30.45285045814308</c:v>
                </c:pt>
                <c:pt idx="3134">
                  <c:v>30.45549997367923</c:v>
                </c:pt>
                <c:pt idx="3135">
                  <c:v>30.45420003700201</c:v>
                </c:pt>
                <c:pt idx="3136">
                  <c:v>30.45190007934434</c:v>
                </c:pt>
                <c:pt idx="3137">
                  <c:v>30.45195011711257</c:v>
                </c:pt>
                <c:pt idx="3138">
                  <c:v>30.45345032539262</c:v>
                </c:pt>
                <c:pt idx="3139">
                  <c:v>30.45430004921218</c:v>
                </c:pt>
                <c:pt idx="3140">
                  <c:v>30.45319991035285</c:v>
                </c:pt>
                <c:pt idx="3141">
                  <c:v>30.45089991340865</c:v>
                </c:pt>
                <c:pt idx="3142">
                  <c:v>30.45234991188045</c:v>
                </c:pt>
                <c:pt idx="3143">
                  <c:v>30.44970018806271</c:v>
                </c:pt>
                <c:pt idx="3144">
                  <c:v>30.44850011863673</c:v>
                </c:pt>
                <c:pt idx="3145">
                  <c:v>30.45045004158237</c:v>
                </c:pt>
                <c:pt idx="3146">
                  <c:v>30.44684997520378</c:v>
                </c:pt>
                <c:pt idx="3147">
                  <c:v>30.44574933242618</c:v>
                </c:pt>
                <c:pt idx="3148">
                  <c:v>30.43935009307825</c:v>
                </c:pt>
                <c:pt idx="3149">
                  <c:v>30.43885002364914</c:v>
                </c:pt>
                <c:pt idx="3150">
                  <c:v>30.43380009460452</c:v>
                </c:pt>
                <c:pt idx="3151">
                  <c:v>30.4342499210361</c:v>
                </c:pt>
                <c:pt idx="3152">
                  <c:v>30.43220008850038</c:v>
                </c:pt>
                <c:pt idx="3153">
                  <c:v>30.43155080223005</c:v>
                </c:pt>
                <c:pt idx="3154">
                  <c:v>30.43190007629164</c:v>
                </c:pt>
                <c:pt idx="3155">
                  <c:v>30.43354999923758</c:v>
                </c:pt>
                <c:pt idx="3156">
                  <c:v>30.43344989662362</c:v>
                </c:pt>
                <c:pt idx="3157">
                  <c:v>30.43615015907199</c:v>
                </c:pt>
                <c:pt idx="3158">
                  <c:v>30.43870015144421</c:v>
                </c:pt>
                <c:pt idx="3159">
                  <c:v>30.43705004730145</c:v>
                </c:pt>
                <c:pt idx="3160">
                  <c:v>30.43560001869264</c:v>
                </c:pt>
                <c:pt idx="3161">
                  <c:v>30.43399988288729</c:v>
                </c:pt>
                <c:pt idx="3162">
                  <c:v>30.43900011215374</c:v>
                </c:pt>
                <c:pt idx="3163">
                  <c:v>30.43994966392711</c:v>
                </c:pt>
                <c:pt idx="3164">
                  <c:v>30.43810007896534</c:v>
                </c:pt>
                <c:pt idx="3165">
                  <c:v>30.43784997481998</c:v>
                </c:pt>
                <c:pt idx="3166">
                  <c:v>30.43914993553333</c:v>
                </c:pt>
                <c:pt idx="3167">
                  <c:v>30.4389005104058</c:v>
                </c:pt>
                <c:pt idx="3168">
                  <c:v>30.43985057525788</c:v>
                </c:pt>
                <c:pt idx="3169">
                  <c:v>30.43839988555917</c:v>
                </c:pt>
                <c:pt idx="3170">
                  <c:v>30.43710006065157</c:v>
                </c:pt>
                <c:pt idx="3171">
                  <c:v>30.43415010147146</c:v>
                </c:pt>
                <c:pt idx="3172">
                  <c:v>30.43310054359245</c:v>
                </c:pt>
                <c:pt idx="3173">
                  <c:v>30.43935066566337</c:v>
                </c:pt>
                <c:pt idx="3174">
                  <c:v>30.44480004234356</c:v>
                </c:pt>
                <c:pt idx="3175">
                  <c:v>30.44325011024557</c:v>
                </c:pt>
                <c:pt idx="3176">
                  <c:v>30.44064994125436</c:v>
                </c:pt>
                <c:pt idx="3177">
                  <c:v>30.4371506324751</c:v>
                </c:pt>
                <c:pt idx="3178">
                  <c:v>30.43630018730255</c:v>
                </c:pt>
                <c:pt idx="3179">
                  <c:v>30.43470008163422</c:v>
                </c:pt>
                <c:pt idx="3180">
                  <c:v>30.43269988555765</c:v>
                </c:pt>
                <c:pt idx="3181">
                  <c:v>30.43174992637794</c:v>
                </c:pt>
                <c:pt idx="3182">
                  <c:v>30.42990030517467</c:v>
                </c:pt>
                <c:pt idx="3183">
                  <c:v>30.42724975738382</c:v>
                </c:pt>
                <c:pt idx="3184">
                  <c:v>30.42405003204476</c:v>
                </c:pt>
                <c:pt idx="3185">
                  <c:v>30.42444992942908</c:v>
                </c:pt>
                <c:pt idx="3186">
                  <c:v>30.43030008773712</c:v>
                </c:pt>
                <c:pt idx="3187">
                  <c:v>30.42909963798591</c:v>
                </c:pt>
                <c:pt idx="3188">
                  <c:v>30.42524926223994</c:v>
                </c:pt>
                <c:pt idx="3189">
                  <c:v>30.42064995345934</c:v>
                </c:pt>
                <c:pt idx="3190">
                  <c:v>30.4222499202733</c:v>
                </c:pt>
                <c:pt idx="3191">
                  <c:v>30.41789993705606</c:v>
                </c:pt>
                <c:pt idx="3192">
                  <c:v>30.41524979362292</c:v>
                </c:pt>
                <c:pt idx="3193">
                  <c:v>30.41170000343118</c:v>
                </c:pt>
                <c:pt idx="3194">
                  <c:v>30.40965003814562</c:v>
                </c:pt>
                <c:pt idx="3195">
                  <c:v>30.40694997787432</c:v>
                </c:pt>
                <c:pt idx="3196">
                  <c:v>30.40760011215025</c:v>
                </c:pt>
                <c:pt idx="3197">
                  <c:v>30.40755003204322</c:v>
                </c:pt>
                <c:pt idx="3198">
                  <c:v>30.40820057678136</c:v>
                </c:pt>
                <c:pt idx="3199">
                  <c:v>30.40965005912949</c:v>
                </c:pt>
                <c:pt idx="3200">
                  <c:v>30.40764992332331</c:v>
                </c:pt>
                <c:pt idx="3201">
                  <c:v>30.40744995651038</c:v>
                </c:pt>
                <c:pt idx="3202">
                  <c:v>30.40839988250807</c:v>
                </c:pt>
                <c:pt idx="3203">
                  <c:v>30.40529947814866</c:v>
                </c:pt>
                <c:pt idx="3204">
                  <c:v>30.40349999733007</c:v>
                </c:pt>
                <c:pt idx="3205">
                  <c:v>30.40004993247929</c:v>
                </c:pt>
                <c:pt idx="3206">
                  <c:v>30.39690007286117</c:v>
                </c:pt>
                <c:pt idx="3207">
                  <c:v>30.39795020408565</c:v>
                </c:pt>
                <c:pt idx="3208">
                  <c:v>30.39760070953344</c:v>
                </c:pt>
                <c:pt idx="3209">
                  <c:v>30.40074995040775</c:v>
                </c:pt>
                <c:pt idx="3210">
                  <c:v>30.40339990653954</c:v>
                </c:pt>
                <c:pt idx="3211">
                  <c:v>30.4072500347138</c:v>
                </c:pt>
                <c:pt idx="3212">
                  <c:v>30.40655016746314</c:v>
                </c:pt>
                <c:pt idx="3213">
                  <c:v>30.40665033950791</c:v>
                </c:pt>
                <c:pt idx="3214">
                  <c:v>30.40624999237114</c:v>
                </c:pt>
                <c:pt idx="3215">
                  <c:v>30.406599957656</c:v>
                </c:pt>
                <c:pt idx="3216">
                  <c:v>30.40250006942732</c:v>
                </c:pt>
                <c:pt idx="3217">
                  <c:v>30.39899966506709</c:v>
                </c:pt>
                <c:pt idx="3218">
                  <c:v>30.39834963645988</c:v>
                </c:pt>
                <c:pt idx="3219">
                  <c:v>30.39755001678714</c:v>
                </c:pt>
                <c:pt idx="3220">
                  <c:v>30.40119997902002</c:v>
                </c:pt>
                <c:pt idx="3221">
                  <c:v>30.40285007400598</c:v>
                </c:pt>
                <c:pt idx="3222">
                  <c:v>30.40559990043764</c:v>
                </c:pt>
                <c:pt idx="3223">
                  <c:v>30.40274960327222</c:v>
                </c:pt>
                <c:pt idx="3224">
                  <c:v>30.40150001830989</c:v>
                </c:pt>
                <c:pt idx="3225">
                  <c:v>30.40274991111435</c:v>
                </c:pt>
                <c:pt idx="3226">
                  <c:v>30.40385008011071</c:v>
                </c:pt>
                <c:pt idx="3227">
                  <c:v>30.40089961700505</c:v>
                </c:pt>
                <c:pt idx="3228">
                  <c:v>30.39814898185796</c:v>
                </c:pt>
                <c:pt idx="3229">
                  <c:v>30.39360005188064</c:v>
                </c:pt>
                <c:pt idx="3230">
                  <c:v>30.39035005645928</c:v>
                </c:pt>
                <c:pt idx="3231">
                  <c:v>30.38915002021895</c:v>
                </c:pt>
                <c:pt idx="3232">
                  <c:v>30.38825049400111</c:v>
                </c:pt>
                <c:pt idx="3233">
                  <c:v>30.38639960823275</c:v>
                </c:pt>
                <c:pt idx="3234">
                  <c:v>30.38370009117352</c:v>
                </c:pt>
                <c:pt idx="3235">
                  <c:v>30.38339999465825</c:v>
                </c:pt>
                <c:pt idx="3236">
                  <c:v>30.38259990119693</c:v>
                </c:pt>
                <c:pt idx="3237">
                  <c:v>30.38505008087304</c:v>
                </c:pt>
                <c:pt idx="3238">
                  <c:v>30.38374976997509</c:v>
                </c:pt>
                <c:pt idx="3239">
                  <c:v>30.37964997825475</c:v>
                </c:pt>
                <c:pt idx="3240">
                  <c:v>30.37605011405685</c:v>
                </c:pt>
                <c:pt idx="3241">
                  <c:v>30.3735501110059</c:v>
                </c:pt>
                <c:pt idx="3242">
                  <c:v>30.37499993744132</c:v>
                </c:pt>
                <c:pt idx="3243">
                  <c:v>30.37479972915389</c:v>
                </c:pt>
                <c:pt idx="3244">
                  <c:v>30.37730010642917</c:v>
                </c:pt>
                <c:pt idx="3245">
                  <c:v>30.38034993286053</c:v>
                </c:pt>
                <c:pt idx="3246">
                  <c:v>30.3749500808699</c:v>
                </c:pt>
                <c:pt idx="3247">
                  <c:v>30.37375021667685</c:v>
                </c:pt>
                <c:pt idx="3248">
                  <c:v>30.37309950294728</c:v>
                </c:pt>
                <c:pt idx="3249">
                  <c:v>30.37344988479524</c:v>
                </c:pt>
                <c:pt idx="3250">
                  <c:v>30.377349945069</c:v>
                </c:pt>
                <c:pt idx="3251">
                  <c:v>30.37569991035343</c:v>
                </c:pt>
                <c:pt idx="3252">
                  <c:v>30.37594959793205</c:v>
                </c:pt>
                <c:pt idx="3253">
                  <c:v>30.37775065422102</c:v>
                </c:pt>
                <c:pt idx="3254">
                  <c:v>30.37825006561252</c:v>
                </c:pt>
                <c:pt idx="3255">
                  <c:v>30.38074992676047</c:v>
                </c:pt>
                <c:pt idx="3256">
                  <c:v>30.37959999770828</c:v>
                </c:pt>
                <c:pt idx="3257">
                  <c:v>30.37639996757571</c:v>
                </c:pt>
                <c:pt idx="3258">
                  <c:v>30.37790034485078</c:v>
                </c:pt>
                <c:pt idx="3259">
                  <c:v>30.37504993285982</c:v>
                </c:pt>
                <c:pt idx="3260">
                  <c:v>30.37554989967248</c:v>
                </c:pt>
                <c:pt idx="3261">
                  <c:v>30.37439990425264</c:v>
                </c:pt>
                <c:pt idx="3262">
                  <c:v>30.37379983482242</c:v>
                </c:pt>
                <c:pt idx="3263">
                  <c:v>30.37235014114412</c:v>
                </c:pt>
                <c:pt idx="3264">
                  <c:v>30.3692501049045</c:v>
                </c:pt>
                <c:pt idx="3265">
                  <c:v>30.36644988746773</c:v>
                </c:pt>
                <c:pt idx="3266">
                  <c:v>30.36404992676032</c:v>
                </c:pt>
                <c:pt idx="3267">
                  <c:v>30.36605019226045</c:v>
                </c:pt>
                <c:pt idx="3268">
                  <c:v>30.36530015754761</c:v>
                </c:pt>
                <c:pt idx="3269">
                  <c:v>30.36435002021972</c:v>
                </c:pt>
                <c:pt idx="3270">
                  <c:v>30.36499994926635</c:v>
                </c:pt>
                <c:pt idx="3271">
                  <c:v>30.36110006103263</c:v>
                </c:pt>
                <c:pt idx="3272">
                  <c:v>30.36180016975413</c:v>
                </c:pt>
                <c:pt idx="3273">
                  <c:v>30.35874976387277</c:v>
                </c:pt>
                <c:pt idx="3274">
                  <c:v>30.35609993743856</c:v>
                </c:pt>
                <c:pt idx="3275">
                  <c:v>30.35784989967578</c:v>
                </c:pt>
                <c:pt idx="3276">
                  <c:v>30.35619993133512</c:v>
                </c:pt>
                <c:pt idx="3277">
                  <c:v>30.35570030250528</c:v>
                </c:pt>
                <c:pt idx="3278">
                  <c:v>30.35625006255941</c:v>
                </c:pt>
                <c:pt idx="3279">
                  <c:v>30.35614989051828</c:v>
                </c:pt>
                <c:pt idx="3280">
                  <c:v>30.3571500263206</c:v>
                </c:pt>
                <c:pt idx="3281">
                  <c:v>30.35345003852854</c:v>
                </c:pt>
                <c:pt idx="3282">
                  <c:v>30.35224966125315</c:v>
                </c:pt>
                <c:pt idx="3283">
                  <c:v>30.35310074920926</c:v>
                </c:pt>
                <c:pt idx="3284">
                  <c:v>30.35599988594186</c:v>
                </c:pt>
                <c:pt idx="3285">
                  <c:v>30.3563001182556</c:v>
                </c:pt>
                <c:pt idx="3286">
                  <c:v>30.3528499568929</c:v>
                </c:pt>
                <c:pt idx="3287">
                  <c:v>30.35250043525593</c:v>
                </c:pt>
                <c:pt idx="3288">
                  <c:v>30.35460080032498</c:v>
                </c:pt>
                <c:pt idx="3289">
                  <c:v>30.35765003814595</c:v>
                </c:pt>
                <c:pt idx="3290">
                  <c:v>30.35474994163451</c:v>
                </c:pt>
                <c:pt idx="3291">
                  <c:v>30.35704994468688</c:v>
                </c:pt>
                <c:pt idx="3292">
                  <c:v>30.35789987678436</c:v>
                </c:pt>
                <c:pt idx="3293">
                  <c:v>30.35519967765867</c:v>
                </c:pt>
                <c:pt idx="3294">
                  <c:v>30.35260002174618</c:v>
                </c:pt>
                <c:pt idx="3295">
                  <c:v>30.34749989814734</c:v>
                </c:pt>
                <c:pt idx="3296">
                  <c:v>30.34284999923693</c:v>
                </c:pt>
                <c:pt idx="3297">
                  <c:v>30.34375029182411</c:v>
                </c:pt>
                <c:pt idx="3298">
                  <c:v>30.34440020561306</c:v>
                </c:pt>
                <c:pt idx="3299">
                  <c:v>30.3430500652321</c:v>
                </c:pt>
                <c:pt idx="3300">
                  <c:v>30.34829999427892</c:v>
                </c:pt>
                <c:pt idx="3301">
                  <c:v>30.3512500621764</c:v>
                </c:pt>
                <c:pt idx="3302">
                  <c:v>30.35065026740995</c:v>
                </c:pt>
                <c:pt idx="3303">
                  <c:v>30.35049975280708</c:v>
                </c:pt>
                <c:pt idx="3304">
                  <c:v>30.35024995956335</c:v>
                </c:pt>
                <c:pt idx="3305">
                  <c:v>30.34639989166315</c:v>
                </c:pt>
                <c:pt idx="3306">
                  <c:v>30.34374995651522</c:v>
                </c:pt>
                <c:pt idx="3307">
                  <c:v>30.34649970131068</c:v>
                </c:pt>
                <c:pt idx="3308">
                  <c:v>30.34244981155642</c:v>
                </c:pt>
                <c:pt idx="3309">
                  <c:v>30.34335005302273</c:v>
                </c:pt>
                <c:pt idx="3310">
                  <c:v>30.34304994430568</c:v>
                </c:pt>
                <c:pt idx="3311">
                  <c:v>30.34084995040757</c:v>
                </c:pt>
                <c:pt idx="3312">
                  <c:v>30.34110013008103</c:v>
                </c:pt>
                <c:pt idx="3313">
                  <c:v>30.33925023116899</c:v>
                </c:pt>
                <c:pt idx="3314">
                  <c:v>30.33975005912725</c:v>
                </c:pt>
                <c:pt idx="3315">
                  <c:v>30.33935006828324</c:v>
                </c:pt>
                <c:pt idx="3316">
                  <c:v>30.33635007133489</c:v>
                </c:pt>
                <c:pt idx="3317">
                  <c:v>30.33565023727351</c:v>
                </c:pt>
                <c:pt idx="3318">
                  <c:v>30.33504962463485</c:v>
                </c:pt>
                <c:pt idx="3319">
                  <c:v>30.33269990386907</c:v>
                </c:pt>
                <c:pt idx="3320">
                  <c:v>30.33250011215205</c:v>
                </c:pt>
                <c:pt idx="3321">
                  <c:v>30.32945007438684</c:v>
                </c:pt>
                <c:pt idx="3322">
                  <c:v>30.331050001907</c:v>
                </c:pt>
                <c:pt idx="3323">
                  <c:v>30.33459985847367</c:v>
                </c:pt>
                <c:pt idx="3324">
                  <c:v>30.33684999580146</c:v>
                </c:pt>
                <c:pt idx="3325">
                  <c:v>30.3417500923133</c:v>
                </c:pt>
                <c:pt idx="3326">
                  <c:v>30.34509988555874</c:v>
                </c:pt>
                <c:pt idx="3327">
                  <c:v>30.34519978599565</c:v>
                </c:pt>
                <c:pt idx="3328">
                  <c:v>30.34400022659247</c:v>
                </c:pt>
                <c:pt idx="3329">
                  <c:v>30.34565008621576</c:v>
                </c:pt>
                <c:pt idx="3330">
                  <c:v>30.346450089266</c:v>
                </c:pt>
                <c:pt idx="3331">
                  <c:v>30.34509995193364</c:v>
                </c:pt>
                <c:pt idx="3332">
                  <c:v>30.34315008926569</c:v>
                </c:pt>
                <c:pt idx="3333">
                  <c:v>30.34215025215235</c:v>
                </c:pt>
                <c:pt idx="3334">
                  <c:v>30.34569994277988</c:v>
                </c:pt>
                <c:pt idx="3335">
                  <c:v>30.34994989891128</c:v>
                </c:pt>
                <c:pt idx="3336">
                  <c:v>30.34989993057388</c:v>
                </c:pt>
                <c:pt idx="3337">
                  <c:v>30.34930000915483</c:v>
                </c:pt>
                <c:pt idx="3338">
                  <c:v>30.3478001812</c:v>
                </c:pt>
                <c:pt idx="3339">
                  <c:v>30.34759993972692</c:v>
                </c:pt>
                <c:pt idx="3340">
                  <c:v>30.34545010414149</c:v>
                </c:pt>
                <c:pt idx="3341">
                  <c:v>30.34289993057246</c:v>
                </c:pt>
                <c:pt idx="3342">
                  <c:v>30.3441001266474</c:v>
                </c:pt>
                <c:pt idx="3343">
                  <c:v>30.34540002097856</c:v>
                </c:pt>
                <c:pt idx="3344">
                  <c:v>30.34130009040746</c:v>
                </c:pt>
                <c:pt idx="3345">
                  <c:v>30.33725002860956</c:v>
                </c:pt>
                <c:pt idx="3346">
                  <c:v>30.33764995918318</c:v>
                </c:pt>
                <c:pt idx="3347">
                  <c:v>30.33969977950983</c:v>
                </c:pt>
                <c:pt idx="3348">
                  <c:v>30.3381500556934</c:v>
                </c:pt>
                <c:pt idx="3349">
                  <c:v>30.33410009041108</c:v>
                </c:pt>
                <c:pt idx="3350">
                  <c:v>30.3307500255578</c:v>
                </c:pt>
                <c:pt idx="3351">
                  <c:v>30.33404990463168</c:v>
                </c:pt>
                <c:pt idx="3352">
                  <c:v>30.33485013084282</c:v>
                </c:pt>
                <c:pt idx="3353">
                  <c:v>30.33445080681122</c:v>
                </c:pt>
                <c:pt idx="3354">
                  <c:v>30.34019994506889</c:v>
                </c:pt>
                <c:pt idx="3355">
                  <c:v>30.34395000686709</c:v>
                </c:pt>
                <c:pt idx="3356">
                  <c:v>30.3482500278442</c:v>
                </c:pt>
                <c:pt idx="3357">
                  <c:v>30.3503501605992</c:v>
                </c:pt>
                <c:pt idx="3358">
                  <c:v>30.3498992748282</c:v>
                </c:pt>
                <c:pt idx="3359">
                  <c:v>30.34700010185406</c:v>
                </c:pt>
                <c:pt idx="3360">
                  <c:v>30.34705000381655</c:v>
                </c:pt>
                <c:pt idx="3361">
                  <c:v>30.3450500671388</c:v>
                </c:pt>
                <c:pt idx="3362">
                  <c:v>30.34305000381573</c:v>
                </c:pt>
                <c:pt idx="3363">
                  <c:v>30.34440014114443</c:v>
                </c:pt>
                <c:pt idx="3364">
                  <c:v>30.34360003852633</c:v>
                </c:pt>
                <c:pt idx="3365">
                  <c:v>30.34595000076297</c:v>
                </c:pt>
                <c:pt idx="3366">
                  <c:v>30.34635009727208</c:v>
                </c:pt>
                <c:pt idx="3367">
                  <c:v>30.34684992523034</c:v>
                </c:pt>
                <c:pt idx="3368">
                  <c:v>30.34700084419092</c:v>
                </c:pt>
                <c:pt idx="3369">
                  <c:v>30.35155011520328</c:v>
                </c:pt>
                <c:pt idx="3370">
                  <c:v>30.34969993858249</c:v>
                </c:pt>
                <c:pt idx="3371">
                  <c:v>30.34729998092733</c:v>
                </c:pt>
                <c:pt idx="3372">
                  <c:v>30.34445021171632</c:v>
                </c:pt>
                <c:pt idx="3373">
                  <c:v>30.34640010147268</c:v>
                </c:pt>
                <c:pt idx="3374">
                  <c:v>30.3483500999464</c:v>
                </c:pt>
                <c:pt idx="3375">
                  <c:v>30.34684989471132</c:v>
                </c:pt>
                <c:pt idx="3376">
                  <c:v>30.34735002136222</c:v>
                </c:pt>
                <c:pt idx="3377">
                  <c:v>30.34689967269878</c:v>
                </c:pt>
                <c:pt idx="3378">
                  <c:v>30.34540086784546</c:v>
                </c:pt>
                <c:pt idx="3379">
                  <c:v>30.34920010719361</c:v>
                </c:pt>
                <c:pt idx="3380">
                  <c:v>30.3483501056653</c:v>
                </c:pt>
                <c:pt idx="3381">
                  <c:v>30.34640007095004</c:v>
                </c:pt>
                <c:pt idx="3382">
                  <c:v>30.3461001373289</c:v>
                </c:pt>
                <c:pt idx="3383">
                  <c:v>30.35080016441497</c:v>
                </c:pt>
                <c:pt idx="3384">
                  <c:v>30.34894989127861</c:v>
                </c:pt>
                <c:pt idx="3385">
                  <c:v>30.34555009956238</c:v>
                </c:pt>
                <c:pt idx="3386">
                  <c:v>30.34444999694824</c:v>
                </c:pt>
                <c:pt idx="3387">
                  <c:v>30.34570084647928</c:v>
                </c:pt>
                <c:pt idx="3388">
                  <c:v>30.34815031967082</c:v>
                </c:pt>
                <c:pt idx="3389">
                  <c:v>30.34770000724529</c:v>
                </c:pt>
                <c:pt idx="3390">
                  <c:v>30.34660004348916</c:v>
                </c:pt>
                <c:pt idx="3391">
                  <c:v>30.34409990768472</c:v>
                </c:pt>
                <c:pt idx="3392">
                  <c:v>30.34395011138986</c:v>
                </c:pt>
                <c:pt idx="3393">
                  <c:v>30.34625000266897</c:v>
                </c:pt>
                <c:pt idx="3394">
                  <c:v>30.3447499694812</c:v>
                </c:pt>
                <c:pt idx="3395">
                  <c:v>30.34215007515013</c:v>
                </c:pt>
                <c:pt idx="3396">
                  <c:v>30.34000001335153</c:v>
                </c:pt>
                <c:pt idx="3397">
                  <c:v>30.33570043296641</c:v>
                </c:pt>
                <c:pt idx="3398">
                  <c:v>30.33635045852861</c:v>
                </c:pt>
                <c:pt idx="3399">
                  <c:v>30.33730001030199</c:v>
                </c:pt>
                <c:pt idx="3400">
                  <c:v>30.3395000766759</c:v>
                </c:pt>
                <c:pt idx="3401">
                  <c:v>30.34004994239876</c:v>
                </c:pt>
                <c:pt idx="3402">
                  <c:v>30.34104959831166</c:v>
                </c:pt>
                <c:pt idx="3403">
                  <c:v>30.3399997386914</c:v>
                </c:pt>
                <c:pt idx="3404">
                  <c:v>30.33940001335213</c:v>
                </c:pt>
                <c:pt idx="3405">
                  <c:v>30.34234990921322</c:v>
                </c:pt>
                <c:pt idx="3406">
                  <c:v>30.34614994240108</c:v>
                </c:pt>
                <c:pt idx="3407">
                  <c:v>30.34805031356882</c:v>
                </c:pt>
                <c:pt idx="3408">
                  <c:v>30.3479505821233</c:v>
                </c:pt>
                <c:pt idx="3409">
                  <c:v>30.34815009613158</c:v>
                </c:pt>
                <c:pt idx="3410">
                  <c:v>30.35084999962055</c:v>
                </c:pt>
                <c:pt idx="3411">
                  <c:v>30.34724990615722</c:v>
                </c:pt>
                <c:pt idx="3412">
                  <c:v>30.34484958038228</c:v>
                </c:pt>
                <c:pt idx="3413">
                  <c:v>30.34329986267038</c:v>
                </c:pt>
                <c:pt idx="3414">
                  <c:v>30.34200010414132</c:v>
                </c:pt>
                <c:pt idx="3415">
                  <c:v>30.33984990348836</c:v>
                </c:pt>
                <c:pt idx="3416">
                  <c:v>30.33854997291926</c:v>
                </c:pt>
                <c:pt idx="3417">
                  <c:v>30.3388499366738</c:v>
                </c:pt>
                <c:pt idx="3418">
                  <c:v>30.33519946441811</c:v>
                </c:pt>
                <c:pt idx="3419">
                  <c:v>30.33385008468395</c:v>
                </c:pt>
                <c:pt idx="3420">
                  <c:v>30.33250005912851</c:v>
                </c:pt>
                <c:pt idx="3421">
                  <c:v>30.3340500907907</c:v>
                </c:pt>
                <c:pt idx="3422">
                  <c:v>30.33275050430166</c:v>
                </c:pt>
                <c:pt idx="3423">
                  <c:v>30.33230032462961</c:v>
                </c:pt>
                <c:pt idx="3424">
                  <c:v>30.33275004844836</c:v>
                </c:pt>
                <c:pt idx="3425">
                  <c:v>30.33165011787423</c:v>
                </c:pt>
                <c:pt idx="3426">
                  <c:v>30.33120004997545</c:v>
                </c:pt>
                <c:pt idx="3427">
                  <c:v>30.33115022354104</c:v>
                </c:pt>
                <c:pt idx="3428">
                  <c:v>30.3320996456132</c:v>
                </c:pt>
                <c:pt idx="3429">
                  <c:v>30.33134992180203</c:v>
                </c:pt>
                <c:pt idx="3430">
                  <c:v>30.32720002899077</c:v>
                </c:pt>
                <c:pt idx="3431">
                  <c:v>30.33139988708353</c:v>
                </c:pt>
                <c:pt idx="3432">
                  <c:v>30.33879966964741</c:v>
                </c:pt>
                <c:pt idx="3433">
                  <c:v>30.34025038642721</c:v>
                </c:pt>
                <c:pt idx="3434">
                  <c:v>30.33714997291827</c:v>
                </c:pt>
                <c:pt idx="3435">
                  <c:v>30.33514993667632</c:v>
                </c:pt>
                <c:pt idx="3436">
                  <c:v>30.33645003624042</c:v>
                </c:pt>
                <c:pt idx="3437">
                  <c:v>30.33290024604503</c:v>
                </c:pt>
                <c:pt idx="3438">
                  <c:v>30.33310024909952</c:v>
                </c:pt>
                <c:pt idx="3439">
                  <c:v>30.33439990501211</c:v>
                </c:pt>
                <c:pt idx="3440">
                  <c:v>30.32839995346148</c:v>
                </c:pt>
                <c:pt idx="3441">
                  <c:v>30.32800001678332</c:v>
                </c:pt>
                <c:pt idx="3442">
                  <c:v>30.32504991874885</c:v>
                </c:pt>
                <c:pt idx="3443">
                  <c:v>30.32389917793262</c:v>
                </c:pt>
                <c:pt idx="3444">
                  <c:v>30.31975004272681</c:v>
                </c:pt>
                <c:pt idx="3445">
                  <c:v>30.31904990692055</c:v>
                </c:pt>
                <c:pt idx="3446">
                  <c:v>30.31974993400581</c:v>
                </c:pt>
                <c:pt idx="3447">
                  <c:v>30.31979970016619</c:v>
                </c:pt>
                <c:pt idx="3448">
                  <c:v>30.31774933052291</c:v>
                </c:pt>
                <c:pt idx="3449">
                  <c:v>30.31755002174395</c:v>
                </c:pt>
                <c:pt idx="3450">
                  <c:v>30.32045006103726</c:v>
                </c:pt>
                <c:pt idx="3451">
                  <c:v>30.32174992523505</c:v>
                </c:pt>
                <c:pt idx="3452">
                  <c:v>30.32354971694804</c:v>
                </c:pt>
                <c:pt idx="3453">
                  <c:v>30.32264965362628</c:v>
                </c:pt>
                <c:pt idx="3454">
                  <c:v>30.32074989815008</c:v>
                </c:pt>
                <c:pt idx="3455">
                  <c:v>30.3204499645253</c:v>
                </c:pt>
                <c:pt idx="3456">
                  <c:v>30.32139993286182</c:v>
                </c:pt>
                <c:pt idx="3457">
                  <c:v>30.3211496990225</c:v>
                </c:pt>
                <c:pt idx="3458">
                  <c:v>30.32149964027485</c:v>
                </c:pt>
                <c:pt idx="3459">
                  <c:v>30.31924988327228</c:v>
                </c:pt>
                <c:pt idx="3460">
                  <c:v>30.32054992256233</c:v>
                </c:pt>
                <c:pt idx="3461">
                  <c:v>30.3138499015804</c:v>
                </c:pt>
                <c:pt idx="3462">
                  <c:v>30.31484935226399</c:v>
                </c:pt>
                <c:pt idx="3463">
                  <c:v>30.30985010986478</c:v>
                </c:pt>
                <c:pt idx="3464">
                  <c:v>30.30590000572192</c:v>
                </c:pt>
                <c:pt idx="3465">
                  <c:v>30.30409997558672</c:v>
                </c:pt>
                <c:pt idx="3466">
                  <c:v>30.30320004195892</c:v>
                </c:pt>
                <c:pt idx="3467">
                  <c:v>30.29874980506791</c:v>
                </c:pt>
                <c:pt idx="3468">
                  <c:v>30.29699943542437</c:v>
                </c:pt>
                <c:pt idx="3469">
                  <c:v>30.29604995307818</c:v>
                </c:pt>
                <c:pt idx="3470">
                  <c:v>30.29575006179584</c:v>
                </c:pt>
                <c:pt idx="3471">
                  <c:v>30.29535006485094</c:v>
                </c:pt>
                <c:pt idx="3472">
                  <c:v>30.30070087814238</c:v>
                </c:pt>
                <c:pt idx="3473">
                  <c:v>30.30220018692123</c:v>
                </c:pt>
                <c:pt idx="3474">
                  <c:v>30.30120004806304</c:v>
                </c:pt>
                <c:pt idx="3475">
                  <c:v>30.29974994697475</c:v>
                </c:pt>
                <c:pt idx="3476">
                  <c:v>30.30204997101098</c:v>
                </c:pt>
                <c:pt idx="3477">
                  <c:v>30.304300099182</c:v>
                </c:pt>
                <c:pt idx="3478">
                  <c:v>30.30735067100613</c:v>
                </c:pt>
                <c:pt idx="3479">
                  <c:v>30.31184991340706</c:v>
                </c:pt>
                <c:pt idx="3480">
                  <c:v>30.31339990882771</c:v>
                </c:pt>
                <c:pt idx="3481">
                  <c:v>30.31469990272672</c:v>
                </c:pt>
                <c:pt idx="3482">
                  <c:v>30.31269983329912</c:v>
                </c:pt>
                <c:pt idx="3483">
                  <c:v>30.31475006713663</c:v>
                </c:pt>
                <c:pt idx="3484">
                  <c:v>30.31624989509874</c:v>
                </c:pt>
                <c:pt idx="3485">
                  <c:v>30.31599989052118</c:v>
                </c:pt>
                <c:pt idx="3486">
                  <c:v>30.317599881364</c:v>
                </c:pt>
                <c:pt idx="3487">
                  <c:v>30.31644964141742</c:v>
                </c:pt>
                <c:pt idx="3488">
                  <c:v>30.31695015754667</c:v>
                </c:pt>
                <c:pt idx="3489">
                  <c:v>30.31569991760261</c:v>
                </c:pt>
                <c:pt idx="3490">
                  <c:v>30.315050018693</c:v>
                </c:pt>
                <c:pt idx="3491">
                  <c:v>30.31460008354406</c:v>
                </c:pt>
                <c:pt idx="3492">
                  <c:v>30.31055015144375</c:v>
                </c:pt>
                <c:pt idx="3493">
                  <c:v>30.30669960365412</c:v>
                </c:pt>
                <c:pt idx="3494">
                  <c:v>30.30684991607632</c:v>
                </c:pt>
                <c:pt idx="3495">
                  <c:v>30.30865005493251</c:v>
                </c:pt>
                <c:pt idx="3496">
                  <c:v>30.30999999008054</c:v>
                </c:pt>
                <c:pt idx="3497">
                  <c:v>30.30910019531075</c:v>
                </c:pt>
                <c:pt idx="3498">
                  <c:v>30.30980056648332</c:v>
                </c:pt>
                <c:pt idx="3499">
                  <c:v>30.3109500488281</c:v>
                </c:pt>
                <c:pt idx="3500">
                  <c:v>30.31209998092891</c:v>
                </c:pt>
                <c:pt idx="3501">
                  <c:v>30.31259994468928</c:v>
                </c:pt>
                <c:pt idx="3502">
                  <c:v>30.31465018157905</c:v>
                </c:pt>
                <c:pt idx="3503">
                  <c:v>30.31724993400712</c:v>
                </c:pt>
                <c:pt idx="3504">
                  <c:v>30.31939996871733</c:v>
                </c:pt>
                <c:pt idx="3505">
                  <c:v>30.31885003051866</c:v>
                </c:pt>
                <c:pt idx="3506">
                  <c:v>30.31739995956741</c:v>
                </c:pt>
                <c:pt idx="3507">
                  <c:v>30.31775006065436</c:v>
                </c:pt>
                <c:pt idx="3508">
                  <c:v>30.31554996109116</c:v>
                </c:pt>
                <c:pt idx="3509">
                  <c:v>30.31534999427822</c:v>
                </c:pt>
                <c:pt idx="3510">
                  <c:v>30.31645009079148</c:v>
                </c:pt>
                <c:pt idx="3511">
                  <c:v>30.31909989013728</c:v>
                </c:pt>
                <c:pt idx="3512">
                  <c:v>30.32040015258826</c:v>
                </c:pt>
                <c:pt idx="3513">
                  <c:v>30.32035052833453</c:v>
                </c:pt>
                <c:pt idx="3514">
                  <c:v>30.32200001068122</c:v>
                </c:pt>
                <c:pt idx="3515">
                  <c:v>30.32400004081865</c:v>
                </c:pt>
                <c:pt idx="3516">
                  <c:v>30.32429990501623</c:v>
                </c:pt>
                <c:pt idx="3517">
                  <c:v>30.3258004028321</c:v>
                </c:pt>
                <c:pt idx="3518">
                  <c:v>30.32570076484626</c:v>
                </c:pt>
                <c:pt idx="3519">
                  <c:v>30.32735010528631</c:v>
                </c:pt>
                <c:pt idx="3520">
                  <c:v>30.33255002975784</c:v>
                </c:pt>
                <c:pt idx="3521">
                  <c:v>30.332100091553</c:v>
                </c:pt>
                <c:pt idx="3522">
                  <c:v>30.33520007934567</c:v>
                </c:pt>
                <c:pt idx="3523">
                  <c:v>30.33245048522804</c:v>
                </c:pt>
                <c:pt idx="3524">
                  <c:v>30.33374993285906</c:v>
                </c:pt>
                <c:pt idx="3525">
                  <c:v>30.33709999771236</c:v>
                </c:pt>
                <c:pt idx="3526">
                  <c:v>30.33519993438676</c:v>
                </c:pt>
                <c:pt idx="3527">
                  <c:v>30.33380037803363</c:v>
                </c:pt>
                <c:pt idx="3528">
                  <c:v>30.33500016975086</c:v>
                </c:pt>
                <c:pt idx="3529">
                  <c:v>30.33399996147273</c:v>
                </c:pt>
                <c:pt idx="3530">
                  <c:v>30.33740005798245</c:v>
                </c:pt>
                <c:pt idx="3531">
                  <c:v>30.33950001869016</c:v>
                </c:pt>
                <c:pt idx="3532">
                  <c:v>30.33960024490079</c:v>
                </c:pt>
                <c:pt idx="3533">
                  <c:v>30.33930034141667</c:v>
                </c:pt>
                <c:pt idx="3534">
                  <c:v>30.34129996109186</c:v>
                </c:pt>
                <c:pt idx="3535">
                  <c:v>30.33989992790521</c:v>
                </c:pt>
                <c:pt idx="3536">
                  <c:v>30.34019992790127</c:v>
                </c:pt>
                <c:pt idx="3537">
                  <c:v>30.33715007133287</c:v>
                </c:pt>
                <c:pt idx="3538">
                  <c:v>30.33794986915746</c:v>
                </c:pt>
                <c:pt idx="3539">
                  <c:v>30.33414997482032</c:v>
                </c:pt>
                <c:pt idx="3540">
                  <c:v>30.3333000457751</c:v>
                </c:pt>
                <c:pt idx="3541">
                  <c:v>30.33079998855465</c:v>
                </c:pt>
                <c:pt idx="3542">
                  <c:v>30.33125012893651</c:v>
                </c:pt>
                <c:pt idx="3543">
                  <c:v>30.33305002326961</c:v>
                </c:pt>
                <c:pt idx="3544">
                  <c:v>30.33009992218285</c:v>
                </c:pt>
                <c:pt idx="3545">
                  <c:v>30.326149959943</c:v>
                </c:pt>
                <c:pt idx="3546">
                  <c:v>30.32590010032436</c:v>
                </c:pt>
                <c:pt idx="3547">
                  <c:v>30.32234981231884</c:v>
                </c:pt>
                <c:pt idx="3548">
                  <c:v>30.326450663375</c:v>
                </c:pt>
                <c:pt idx="3549">
                  <c:v>30.33029993743912</c:v>
                </c:pt>
                <c:pt idx="3550">
                  <c:v>30.33049990730433</c:v>
                </c:pt>
                <c:pt idx="3551">
                  <c:v>30.32825008697546</c:v>
                </c:pt>
                <c:pt idx="3552">
                  <c:v>30.33040008544776</c:v>
                </c:pt>
                <c:pt idx="3553">
                  <c:v>30.3311495105736</c:v>
                </c:pt>
                <c:pt idx="3554">
                  <c:v>30.32629996185278</c:v>
                </c:pt>
                <c:pt idx="3555">
                  <c:v>30.32649995269821</c:v>
                </c:pt>
                <c:pt idx="3556">
                  <c:v>30.32364991798384</c:v>
                </c:pt>
                <c:pt idx="3557">
                  <c:v>30.32484984855546</c:v>
                </c:pt>
                <c:pt idx="3558">
                  <c:v>30.3220998832694</c:v>
                </c:pt>
                <c:pt idx="3559">
                  <c:v>30.3204500205975</c:v>
                </c:pt>
                <c:pt idx="3560">
                  <c:v>30.32039995880041</c:v>
                </c:pt>
                <c:pt idx="3561">
                  <c:v>30.32074995422224</c:v>
                </c:pt>
                <c:pt idx="3562">
                  <c:v>30.32260036315711</c:v>
                </c:pt>
                <c:pt idx="3563">
                  <c:v>30.32304920578098</c:v>
                </c:pt>
                <c:pt idx="3564">
                  <c:v>30.32029989852888</c:v>
                </c:pt>
                <c:pt idx="3565">
                  <c:v>30.31774993324143</c:v>
                </c:pt>
                <c:pt idx="3566">
                  <c:v>30.31824996642899</c:v>
                </c:pt>
                <c:pt idx="3567">
                  <c:v>30.31685014762842</c:v>
                </c:pt>
                <c:pt idx="3568">
                  <c:v>30.31340039367569</c:v>
                </c:pt>
                <c:pt idx="3569">
                  <c:v>30.31509998016188</c:v>
                </c:pt>
                <c:pt idx="3570">
                  <c:v>30.31715008735773</c:v>
                </c:pt>
                <c:pt idx="3571">
                  <c:v>30.3153498912834</c:v>
                </c:pt>
                <c:pt idx="3572">
                  <c:v>30.31114938125756</c:v>
                </c:pt>
                <c:pt idx="3573">
                  <c:v>30.30729997444359</c:v>
                </c:pt>
                <c:pt idx="3574">
                  <c:v>30.30600000762934</c:v>
                </c:pt>
                <c:pt idx="3575">
                  <c:v>30.30619997749454</c:v>
                </c:pt>
                <c:pt idx="3576">
                  <c:v>30.30359994430546</c:v>
                </c:pt>
                <c:pt idx="3577">
                  <c:v>30.30454976768306</c:v>
                </c:pt>
                <c:pt idx="3578">
                  <c:v>30.3043995609296</c:v>
                </c:pt>
                <c:pt idx="3579">
                  <c:v>30.30469997749242</c:v>
                </c:pt>
                <c:pt idx="3580">
                  <c:v>30.30389991111588</c:v>
                </c:pt>
                <c:pt idx="3581">
                  <c:v>30.29960009231581</c:v>
                </c:pt>
                <c:pt idx="3582">
                  <c:v>30.29819989319002</c:v>
                </c:pt>
                <c:pt idx="3583">
                  <c:v>30.29884969253542</c:v>
                </c:pt>
                <c:pt idx="3584">
                  <c:v>30.2997500034362</c:v>
                </c:pt>
                <c:pt idx="3585">
                  <c:v>30.29945004272668</c:v>
                </c:pt>
                <c:pt idx="3586">
                  <c:v>30.30019997482302</c:v>
                </c:pt>
                <c:pt idx="3587">
                  <c:v>30.30285020255906</c:v>
                </c:pt>
                <c:pt idx="3588">
                  <c:v>30.30544948425086</c:v>
                </c:pt>
                <c:pt idx="3589">
                  <c:v>30.30550010452132</c:v>
                </c:pt>
                <c:pt idx="3590">
                  <c:v>30.30509993552912</c:v>
                </c:pt>
                <c:pt idx="3591">
                  <c:v>30.30574999732924</c:v>
                </c:pt>
                <c:pt idx="3592">
                  <c:v>30.30554961395318</c:v>
                </c:pt>
                <c:pt idx="3593">
                  <c:v>30.30295036545067</c:v>
                </c:pt>
                <c:pt idx="3594">
                  <c:v>30.30214988250734</c:v>
                </c:pt>
                <c:pt idx="3595">
                  <c:v>30.29965005455233</c:v>
                </c:pt>
                <c:pt idx="3596">
                  <c:v>30.30004995803756</c:v>
                </c:pt>
                <c:pt idx="3597">
                  <c:v>30.29950033378555</c:v>
                </c:pt>
                <c:pt idx="3598">
                  <c:v>30.29824958381868</c:v>
                </c:pt>
                <c:pt idx="3599">
                  <c:v>30.29529996566998</c:v>
                </c:pt>
                <c:pt idx="3600">
                  <c:v>30.29270010146865</c:v>
                </c:pt>
                <c:pt idx="3601">
                  <c:v>30.28760007438903</c:v>
                </c:pt>
                <c:pt idx="3602">
                  <c:v>30.28785003051962</c:v>
                </c:pt>
                <c:pt idx="3603">
                  <c:v>30.28629978752358</c:v>
                </c:pt>
                <c:pt idx="3604">
                  <c:v>30.28584989166118</c:v>
                </c:pt>
                <c:pt idx="3605">
                  <c:v>30.28629999275288</c:v>
                </c:pt>
                <c:pt idx="3606">
                  <c:v>30.29270005607759</c:v>
                </c:pt>
                <c:pt idx="3607">
                  <c:v>30.29335038642603</c:v>
                </c:pt>
                <c:pt idx="3608">
                  <c:v>30.29589990196472</c:v>
                </c:pt>
                <c:pt idx="3609">
                  <c:v>30.29260000457723</c:v>
                </c:pt>
                <c:pt idx="3610">
                  <c:v>30.28790004081748</c:v>
                </c:pt>
                <c:pt idx="3611">
                  <c:v>30.287300107193</c:v>
                </c:pt>
                <c:pt idx="3612">
                  <c:v>30.28710000457793</c:v>
                </c:pt>
                <c:pt idx="3613">
                  <c:v>30.28670081939708</c:v>
                </c:pt>
                <c:pt idx="3614">
                  <c:v>30.28914995765444</c:v>
                </c:pt>
                <c:pt idx="3615">
                  <c:v>30.29425009040642</c:v>
                </c:pt>
                <c:pt idx="3616">
                  <c:v>30.29199988975597</c:v>
                </c:pt>
                <c:pt idx="3617">
                  <c:v>30.29380029716776</c:v>
                </c:pt>
                <c:pt idx="3618">
                  <c:v>30.29310004959189</c:v>
                </c:pt>
                <c:pt idx="3619">
                  <c:v>30.29405001487976</c:v>
                </c:pt>
                <c:pt idx="3620">
                  <c:v>30.29685011749461</c:v>
                </c:pt>
                <c:pt idx="3621">
                  <c:v>30.29690007972749</c:v>
                </c:pt>
                <c:pt idx="3622">
                  <c:v>30.294250186922</c:v>
                </c:pt>
                <c:pt idx="3623">
                  <c:v>30.29214994849826</c:v>
                </c:pt>
                <c:pt idx="3624">
                  <c:v>30.28935005111634</c:v>
                </c:pt>
                <c:pt idx="3625">
                  <c:v>30.29345006599397</c:v>
                </c:pt>
                <c:pt idx="3626">
                  <c:v>30.29320008850118</c:v>
                </c:pt>
                <c:pt idx="3627">
                  <c:v>30.29280012474192</c:v>
                </c:pt>
                <c:pt idx="3628">
                  <c:v>30.29385009002726</c:v>
                </c:pt>
                <c:pt idx="3629">
                  <c:v>30.29739995269847</c:v>
                </c:pt>
                <c:pt idx="3630">
                  <c:v>30.29610002212576</c:v>
                </c:pt>
                <c:pt idx="3631">
                  <c:v>30.29675008087361</c:v>
                </c:pt>
                <c:pt idx="3632">
                  <c:v>30.29390018500999</c:v>
                </c:pt>
                <c:pt idx="3633">
                  <c:v>30.29315076294006</c:v>
                </c:pt>
                <c:pt idx="3634">
                  <c:v>30.29200010643035</c:v>
                </c:pt>
                <c:pt idx="3635">
                  <c:v>30.290400079346</c:v>
                </c:pt>
                <c:pt idx="3636">
                  <c:v>30.289849908826</c:v>
                </c:pt>
                <c:pt idx="3637">
                  <c:v>30.29209973220712</c:v>
                </c:pt>
                <c:pt idx="3638">
                  <c:v>30.28889898986745</c:v>
                </c:pt>
                <c:pt idx="3639">
                  <c:v>30.28749992256052</c:v>
                </c:pt>
                <c:pt idx="3640">
                  <c:v>30.28714988479622</c:v>
                </c:pt>
                <c:pt idx="3641">
                  <c:v>30.28890011558542</c:v>
                </c:pt>
                <c:pt idx="3642">
                  <c:v>30.28709997367696</c:v>
                </c:pt>
                <c:pt idx="3643">
                  <c:v>30.28664983635097</c:v>
                </c:pt>
                <c:pt idx="3644">
                  <c:v>30.28669997367613</c:v>
                </c:pt>
                <c:pt idx="3645">
                  <c:v>30.28854991187834</c:v>
                </c:pt>
                <c:pt idx="3646">
                  <c:v>30.29189998283255</c:v>
                </c:pt>
                <c:pt idx="3647">
                  <c:v>30.28999967803975</c:v>
                </c:pt>
                <c:pt idx="3648">
                  <c:v>30.28599938240222</c:v>
                </c:pt>
                <c:pt idx="3649">
                  <c:v>30.2794999710095</c:v>
                </c:pt>
                <c:pt idx="3650">
                  <c:v>30.27770000419696</c:v>
                </c:pt>
                <c:pt idx="3651">
                  <c:v>30.27414994850187</c:v>
                </c:pt>
                <c:pt idx="3652">
                  <c:v>30.27044958038458</c:v>
                </c:pt>
                <c:pt idx="3653">
                  <c:v>30.26485054931618</c:v>
                </c:pt>
                <c:pt idx="3654">
                  <c:v>30.26870003166185</c:v>
                </c:pt>
                <c:pt idx="3655">
                  <c:v>30.26935006332496</c:v>
                </c:pt>
                <c:pt idx="3656">
                  <c:v>30.27024992446968</c:v>
                </c:pt>
                <c:pt idx="3657">
                  <c:v>30.26655019302416</c:v>
                </c:pt>
                <c:pt idx="3658">
                  <c:v>30.2674499153145</c:v>
                </c:pt>
                <c:pt idx="3659">
                  <c:v>30.26710001945321</c:v>
                </c:pt>
                <c:pt idx="3660">
                  <c:v>30.26605000877316</c:v>
                </c:pt>
                <c:pt idx="3661">
                  <c:v>30.26539991073878</c:v>
                </c:pt>
                <c:pt idx="3662">
                  <c:v>30.26674991226171</c:v>
                </c:pt>
                <c:pt idx="3663">
                  <c:v>30.26624967384485</c:v>
                </c:pt>
                <c:pt idx="3664">
                  <c:v>30.2649999168425</c:v>
                </c:pt>
                <c:pt idx="3665">
                  <c:v>30.26414998474136</c:v>
                </c:pt>
                <c:pt idx="3666">
                  <c:v>30.26345002098242</c:v>
                </c:pt>
                <c:pt idx="3667">
                  <c:v>30.26014978866806</c:v>
                </c:pt>
                <c:pt idx="3668">
                  <c:v>30.26110054473611</c:v>
                </c:pt>
                <c:pt idx="3669">
                  <c:v>30.26129988975662</c:v>
                </c:pt>
                <c:pt idx="3670">
                  <c:v>30.2574999984754</c:v>
                </c:pt>
                <c:pt idx="3671">
                  <c:v>30.25629993820257</c:v>
                </c:pt>
                <c:pt idx="3672">
                  <c:v>30.25610003776455</c:v>
                </c:pt>
                <c:pt idx="3673">
                  <c:v>30.25949976616175</c:v>
                </c:pt>
                <c:pt idx="3674">
                  <c:v>30.25810004082086</c:v>
                </c:pt>
                <c:pt idx="3675">
                  <c:v>30.24900008926122</c:v>
                </c:pt>
                <c:pt idx="3676">
                  <c:v>30.24340005912745</c:v>
                </c:pt>
                <c:pt idx="3677">
                  <c:v>30.24224985847468</c:v>
                </c:pt>
                <c:pt idx="3678">
                  <c:v>30.24014952354628</c:v>
                </c:pt>
                <c:pt idx="3679">
                  <c:v>30.24055000648514</c:v>
                </c:pt>
                <c:pt idx="3680">
                  <c:v>30.24049992942673</c:v>
                </c:pt>
                <c:pt idx="3681">
                  <c:v>30.23840003509395</c:v>
                </c:pt>
                <c:pt idx="3682">
                  <c:v>30.23685034141454</c:v>
                </c:pt>
                <c:pt idx="3683">
                  <c:v>30.23805081520186</c:v>
                </c:pt>
                <c:pt idx="3684">
                  <c:v>30.23974995193202</c:v>
                </c:pt>
                <c:pt idx="3685">
                  <c:v>30.24034990959262</c:v>
                </c:pt>
                <c:pt idx="3686">
                  <c:v>30.23805001831352</c:v>
                </c:pt>
                <c:pt idx="3687">
                  <c:v>30.23685009079054</c:v>
                </c:pt>
                <c:pt idx="3688">
                  <c:v>30.23445090866153</c:v>
                </c:pt>
                <c:pt idx="3689">
                  <c:v>30.23369997749251</c:v>
                </c:pt>
                <c:pt idx="3690">
                  <c:v>30.23484993057355</c:v>
                </c:pt>
                <c:pt idx="3691">
                  <c:v>30.23350006790132</c:v>
                </c:pt>
                <c:pt idx="3692">
                  <c:v>30.22719994125509</c:v>
                </c:pt>
                <c:pt idx="3693">
                  <c:v>30.22620014953645</c:v>
                </c:pt>
                <c:pt idx="3694">
                  <c:v>30.22510008011158</c:v>
                </c:pt>
                <c:pt idx="3695">
                  <c:v>30.22429992027537</c:v>
                </c:pt>
                <c:pt idx="3696">
                  <c:v>30.22225001830884</c:v>
                </c:pt>
                <c:pt idx="3697">
                  <c:v>30.22354993667612</c:v>
                </c:pt>
                <c:pt idx="3698">
                  <c:v>30.22105003623801</c:v>
                </c:pt>
                <c:pt idx="3699">
                  <c:v>30.22080000152346</c:v>
                </c:pt>
                <c:pt idx="3700">
                  <c:v>30.22085006332418</c:v>
                </c:pt>
                <c:pt idx="3701">
                  <c:v>30.2177499999998</c:v>
                </c:pt>
                <c:pt idx="3702">
                  <c:v>30.21479990501393</c:v>
                </c:pt>
                <c:pt idx="3703">
                  <c:v>30.21415062179585</c:v>
                </c:pt>
                <c:pt idx="3704">
                  <c:v>30.21270003471362</c:v>
                </c:pt>
                <c:pt idx="3705">
                  <c:v>30.21010009498423</c:v>
                </c:pt>
                <c:pt idx="3706">
                  <c:v>30.20605005417019</c:v>
                </c:pt>
                <c:pt idx="3707">
                  <c:v>30.20595004501592</c:v>
                </c:pt>
                <c:pt idx="3708">
                  <c:v>30.20665085983273</c:v>
                </c:pt>
                <c:pt idx="3709">
                  <c:v>30.21024999656582</c:v>
                </c:pt>
                <c:pt idx="3710">
                  <c:v>30.21045002670508</c:v>
                </c:pt>
                <c:pt idx="3711">
                  <c:v>30.20884989089972</c:v>
                </c:pt>
                <c:pt idx="3712">
                  <c:v>30.21285021667427</c:v>
                </c:pt>
                <c:pt idx="3713">
                  <c:v>30.211950756835</c:v>
                </c:pt>
                <c:pt idx="3714">
                  <c:v>30.21504992981136</c:v>
                </c:pt>
                <c:pt idx="3715">
                  <c:v>30.21160010643143</c:v>
                </c:pt>
                <c:pt idx="3716">
                  <c:v>30.21014993286369</c:v>
                </c:pt>
                <c:pt idx="3717">
                  <c:v>30.20750064964159</c:v>
                </c:pt>
                <c:pt idx="3718">
                  <c:v>30.21100002784806</c:v>
                </c:pt>
                <c:pt idx="3719">
                  <c:v>30.21270009422368</c:v>
                </c:pt>
                <c:pt idx="3720">
                  <c:v>30.2139999885585</c:v>
                </c:pt>
                <c:pt idx="3721">
                  <c:v>30.21344989357019</c:v>
                </c:pt>
                <c:pt idx="3722">
                  <c:v>30.21680059814389</c:v>
                </c:pt>
                <c:pt idx="3723">
                  <c:v>30.22009986763078</c:v>
                </c:pt>
                <c:pt idx="3724">
                  <c:v>30.21949997330012</c:v>
                </c:pt>
                <c:pt idx="3725">
                  <c:v>30.22185003204504</c:v>
                </c:pt>
                <c:pt idx="3726">
                  <c:v>30.22234989318893</c:v>
                </c:pt>
                <c:pt idx="3727">
                  <c:v>30.22354995346175</c:v>
                </c:pt>
                <c:pt idx="3728">
                  <c:v>30.21864999275202</c:v>
                </c:pt>
                <c:pt idx="3729">
                  <c:v>30.21394995956507</c:v>
                </c:pt>
                <c:pt idx="3730">
                  <c:v>30.2112501014708</c:v>
                </c:pt>
                <c:pt idx="3731">
                  <c:v>30.21345002594171</c:v>
                </c:pt>
                <c:pt idx="3732">
                  <c:v>30.21544977531448</c:v>
                </c:pt>
                <c:pt idx="3733">
                  <c:v>30.21480076675288</c:v>
                </c:pt>
                <c:pt idx="3734">
                  <c:v>30.21299997291499</c:v>
                </c:pt>
                <c:pt idx="3735">
                  <c:v>30.21314990806422</c:v>
                </c:pt>
                <c:pt idx="3736">
                  <c:v>30.21620001525662</c:v>
                </c:pt>
                <c:pt idx="3737">
                  <c:v>30.21965021591313</c:v>
                </c:pt>
                <c:pt idx="3738">
                  <c:v>30.21960061874415</c:v>
                </c:pt>
                <c:pt idx="3739">
                  <c:v>30.22045006484768</c:v>
                </c:pt>
                <c:pt idx="3740">
                  <c:v>30.21625006485192</c:v>
                </c:pt>
                <c:pt idx="3741">
                  <c:v>30.21540000304958</c:v>
                </c:pt>
                <c:pt idx="3742">
                  <c:v>30.2144003379799</c:v>
                </c:pt>
                <c:pt idx="3743">
                  <c:v>30.21389972229008</c:v>
                </c:pt>
                <c:pt idx="3744">
                  <c:v>30.21254989585941</c:v>
                </c:pt>
                <c:pt idx="3745">
                  <c:v>30.21065001067836</c:v>
                </c:pt>
                <c:pt idx="3746">
                  <c:v>30.20944998359846</c:v>
                </c:pt>
                <c:pt idx="3747">
                  <c:v>30.20980005760066</c:v>
                </c:pt>
                <c:pt idx="3748">
                  <c:v>30.20825050582788</c:v>
                </c:pt>
                <c:pt idx="3749">
                  <c:v>30.21020002135992</c:v>
                </c:pt>
                <c:pt idx="3750">
                  <c:v>30.20919993400457</c:v>
                </c:pt>
                <c:pt idx="3751">
                  <c:v>30.20689997939917</c:v>
                </c:pt>
                <c:pt idx="3752">
                  <c:v>30.20549994010796</c:v>
                </c:pt>
                <c:pt idx="3753">
                  <c:v>30.20390025100642</c:v>
                </c:pt>
                <c:pt idx="3754">
                  <c:v>30.20144990539848</c:v>
                </c:pt>
                <c:pt idx="3755">
                  <c:v>30.19954990539554</c:v>
                </c:pt>
                <c:pt idx="3756">
                  <c:v>30.19850010299706</c:v>
                </c:pt>
                <c:pt idx="3757">
                  <c:v>30.20144999885451</c:v>
                </c:pt>
                <c:pt idx="3758">
                  <c:v>30.19929956283522</c:v>
                </c:pt>
                <c:pt idx="3759">
                  <c:v>30.197750047304</c:v>
                </c:pt>
                <c:pt idx="3760">
                  <c:v>30.1978500171681</c:v>
                </c:pt>
                <c:pt idx="3761">
                  <c:v>30.19464991760105</c:v>
                </c:pt>
                <c:pt idx="3762">
                  <c:v>30.19170016059797</c:v>
                </c:pt>
                <c:pt idx="3763">
                  <c:v>30.19370086974959</c:v>
                </c:pt>
                <c:pt idx="3764">
                  <c:v>30.19525007438642</c:v>
                </c:pt>
                <c:pt idx="3765">
                  <c:v>30.19569997329745</c:v>
                </c:pt>
                <c:pt idx="3766">
                  <c:v>30.19669997939855</c:v>
                </c:pt>
                <c:pt idx="3767">
                  <c:v>30.19680008506839</c:v>
                </c:pt>
                <c:pt idx="3768">
                  <c:v>30.19430042610475</c:v>
                </c:pt>
                <c:pt idx="3769">
                  <c:v>30.1952501136766</c:v>
                </c:pt>
                <c:pt idx="3770">
                  <c:v>30.19325001716788</c:v>
                </c:pt>
                <c:pt idx="3771">
                  <c:v>30.19644991149835</c:v>
                </c:pt>
                <c:pt idx="3772">
                  <c:v>30.19529970168878</c:v>
                </c:pt>
                <c:pt idx="3773">
                  <c:v>30.1902496067014</c:v>
                </c:pt>
                <c:pt idx="3774">
                  <c:v>30.18954991760256</c:v>
                </c:pt>
                <c:pt idx="3775">
                  <c:v>30.18850002479667</c:v>
                </c:pt>
                <c:pt idx="3776">
                  <c:v>30.18695003242465</c:v>
                </c:pt>
                <c:pt idx="3777">
                  <c:v>30.18460007629255</c:v>
                </c:pt>
                <c:pt idx="3778">
                  <c:v>30.18420007629538</c:v>
                </c:pt>
                <c:pt idx="3779">
                  <c:v>30.18655010795555</c:v>
                </c:pt>
                <c:pt idx="3780">
                  <c:v>30.18420007934401</c:v>
                </c:pt>
                <c:pt idx="3781">
                  <c:v>30.18134994201682</c:v>
                </c:pt>
                <c:pt idx="3782">
                  <c:v>30.18019953307885</c:v>
                </c:pt>
                <c:pt idx="3783">
                  <c:v>30.17764964332672</c:v>
                </c:pt>
                <c:pt idx="3784">
                  <c:v>30.17520009155123</c:v>
                </c:pt>
                <c:pt idx="3785">
                  <c:v>30.17750008849907</c:v>
                </c:pt>
                <c:pt idx="3786">
                  <c:v>30.17480002212324</c:v>
                </c:pt>
                <c:pt idx="3787">
                  <c:v>30.17154951667544</c:v>
                </c:pt>
                <c:pt idx="3788">
                  <c:v>30.16830058059712</c:v>
                </c:pt>
                <c:pt idx="3789">
                  <c:v>30.17364999351412</c:v>
                </c:pt>
                <c:pt idx="3790">
                  <c:v>30.17680005836155</c:v>
                </c:pt>
                <c:pt idx="3791">
                  <c:v>30.17664992103528</c:v>
                </c:pt>
                <c:pt idx="3792">
                  <c:v>30.17734957695211</c:v>
                </c:pt>
                <c:pt idx="3793">
                  <c:v>30.17630020027354</c:v>
                </c:pt>
                <c:pt idx="3794">
                  <c:v>30.17314992408865</c:v>
                </c:pt>
                <c:pt idx="3795">
                  <c:v>30.17075002975252</c:v>
                </c:pt>
                <c:pt idx="3796">
                  <c:v>30.17099988632253</c:v>
                </c:pt>
                <c:pt idx="3797">
                  <c:v>30.17099960861015</c:v>
                </c:pt>
                <c:pt idx="3798">
                  <c:v>30.17014947433562</c:v>
                </c:pt>
                <c:pt idx="3799">
                  <c:v>30.16950002517842</c:v>
                </c:pt>
                <c:pt idx="3800">
                  <c:v>30.16779989852876</c:v>
                </c:pt>
                <c:pt idx="3801">
                  <c:v>30.16749990463359</c:v>
                </c:pt>
                <c:pt idx="3802">
                  <c:v>30.16655001182517</c:v>
                </c:pt>
                <c:pt idx="3803">
                  <c:v>30.16759994087261</c:v>
                </c:pt>
                <c:pt idx="3804">
                  <c:v>30.16640007667592</c:v>
                </c:pt>
                <c:pt idx="3805">
                  <c:v>30.1663001007073</c:v>
                </c:pt>
                <c:pt idx="3806">
                  <c:v>30.16685009918001</c:v>
                </c:pt>
                <c:pt idx="3807">
                  <c:v>30.16840019722076</c:v>
                </c:pt>
                <c:pt idx="3808">
                  <c:v>30.16710069809051</c:v>
                </c:pt>
                <c:pt idx="3809">
                  <c:v>30.16875010795775</c:v>
                </c:pt>
                <c:pt idx="3810">
                  <c:v>30.16715004463185</c:v>
                </c:pt>
                <c:pt idx="3811">
                  <c:v>30.16790003090136</c:v>
                </c:pt>
                <c:pt idx="3812">
                  <c:v>30.16705036735584</c:v>
                </c:pt>
                <c:pt idx="3813">
                  <c:v>30.16950124397408</c:v>
                </c:pt>
                <c:pt idx="3814">
                  <c:v>30.17420010299611</c:v>
                </c:pt>
                <c:pt idx="3815">
                  <c:v>30.17955008926583</c:v>
                </c:pt>
                <c:pt idx="3816">
                  <c:v>30.18045008621266</c:v>
                </c:pt>
                <c:pt idx="3817">
                  <c:v>30.18130001526151</c:v>
                </c:pt>
                <c:pt idx="3818">
                  <c:v>30.17984957313456</c:v>
                </c:pt>
                <c:pt idx="3819">
                  <c:v>30.17690005455006</c:v>
                </c:pt>
                <c:pt idx="3820">
                  <c:v>30.17859988250709</c:v>
                </c:pt>
                <c:pt idx="3821">
                  <c:v>30.17724995041135</c:v>
                </c:pt>
                <c:pt idx="3822">
                  <c:v>30.1771007999414</c:v>
                </c:pt>
                <c:pt idx="3823">
                  <c:v>30.18370033492828</c:v>
                </c:pt>
                <c:pt idx="3824">
                  <c:v>30.17989988822956</c:v>
                </c:pt>
                <c:pt idx="3825">
                  <c:v>30.1810999607078</c:v>
                </c:pt>
                <c:pt idx="3826">
                  <c:v>30.18035000152668</c:v>
                </c:pt>
                <c:pt idx="3827">
                  <c:v>30.18114982948464</c:v>
                </c:pt>
                <c:pt idx="3828">
                  <c:v>30.18224989280861</c:v>
                </c:pt>
                <c:pt idx="3829">
                  <c:v>30.18109999694934</c:v>
                </c:pt>
                <c:pt idx="3830">
                  <c:v>30.17539997596758</c:v>
                </c:pt>
                <c:pt idx="3831">
                  <c:v>30.17559994278054</c:v>
                </c:pt>
                <c:pt idx="3832">
                  <c:v>30.17724990196075</c:v>
                </c:pt>
                <c:pt idx="3833">
                  <c:v>30.17990054626353</c:v>
                </c:pt>
                <c:pt idx="3834">
                  <c:v>30.18519992446818</c:v>
                </c:pt>
                <c:pt idx="3835">
                  <c:v>30.18399989128375</c:v>
                </c:pt>
                <c:pt idx="3836">
                  <c:v>30.1828998943347</c:v>
                </c:pt>
                <c:pt idx="3837">
                  <c:v>30.18390036201527</c:v>
                </c:pt>
                <c:pt idx="3838">
                  <c:v>30.18480043144518</c:v>
                </c:pt>
                <c:pt idx="3839">
                  <c:v>30.18680005111673</c:v>
                </c:pt>
                <c:pt idx="3840">
                  <c:v>30.18634994697641</c:v>
                </c:pt>
                <c:pt idx="3841">
                  <c:v>30.18524990463266</c:v>
                </c:pt>
                <c:pt idx="3842">
                  <c:v>30.18620010528684</c:v>
                </c:pt>
                <c:pt idx="3843">
                  <c:v>30.18684959678649</c:v>
                </c:pt>
                <c:pt idx="3844">
                  <c:v>30.18330001182767</c:v>
                </c:pt>
                <c:pt idx="3845">
                  <c:v>30.1786998851785</c:v>
                </c:pt>
                <c:pt idx="3846">
                  <c:v>30.17725011901711</c:v>
                </c:pt>
                <c:pt idx="3847">
                  <c:v>30.17780029258938</c:v>
                </c:pt>
                <c:pt idx="3848">
                  <c:v>30.1764004947654</c:v>
                </c:pt>
                <c:pt idx="3849">
                  <c:v>30.17875007972907</c:v>
                </c:pt>
                <c:pt idx="3850">
                  <c:v>30.17449994239723</c:v>
                </c:pt>
                <c:pt idx="3851">
                  <c:v>30.17149997863817</c:v>
                </c:pt>
                <c:pt idx="3852">
                  <c:v>30.17064974174355</c:v>
                </c:pt>
                <c:pt idx="3853">
                  <c:v>30.16880073318316</c:v>
                </c:pt>
                <c:pt idx="3854">
                  <c:v>30.16894994087122</c:v>
                </c:pt>
                <c:pt idx="3855">
                  <c:v>30.16954994087428</c:v>
                </c:pt>
                <c:pt idx="3856">
                  <c:v>30.1699501129151</c:v>
                </c:pt>
                <c:pt idx="3857">
                  <c:v>30.16459998473874</c:v>
                </c:pt>
                <c:pt idx="3858">
                  <c:v>30.1631500133517</c:v>
                </c:pt>
                <c:pt idx="3859">
                  <c:v>30.16164998016391</c:v>
                </c:pt>
                <c:pt idx="3860">
                  <c:v>30.16549999962081</c:v>
                </c:pt>
                <c:pt idx="3861">
                  <c:v>30.16549992103318</c:v>
                </c:pt>
                <c:pt idx="3862">
                  <c:v>30.16605021819851</c:v>
                </c:pt>
                <c:pt idx="3863">
                  <c:v>30.16885051994177</c:v>
                </c:pt>
                <c:pt idx="3864">
                  <c:v>30.17314993438777</c:v>
                </c:pt>
                <c:pt idx="3865">
                  <c:v>30.17490004158026</c:v>
                </c:pt>
                <c:pt idx="3866">
                  <c:v>30.17524993743789</c:v>
                </c:pt>
                <c:pt idx="3867">
                  <c:v>30.17600013198535</c:v>
                </c:pt>
                <c:pt idx="3868">
                  <c:v>30.17389931716752</c:v>
                </c:pt>
                <c:pt idx="3869">
                  <c:v>30.1710500068657</c:v>
                </c:pt>
                <c:pt idx="3870">
                  <c:v>30.17084991035154</c:v>
                </c:pt>
                <c:pt idx="3871">
                  <c:v>30.16889998435727</c:v>
                </c:pt>
                <c:pt idx="3872">
                  <c:v>30.16669979438666</c:v>
                </c:pt>
                <c:pt idx="3873">
                  <c:v>30.16484959068475</c:v>
                </c:pt>
                <c:pt idx="3874">
                  <c:v>30.1621999362942</c:v>
                </c:pt>
                <c:pt idx="3875">
                  <c:v>30.1582500766781</c:v>
                </c:pt>
                <c:pt idx="3876">
                  <c:v>30.15554994697593</c:v>
                </c:pt>
                <c:pt idx="3877">
                  <c:v>30.15680004501337</c:v>
                </c:pt>
                <c:pt idx="3878">
                  <c:v>30.15629980659651</c:v>
                </c:pt>
                <c:pt idx="3879">
                  <c:v>30.15444991073308</c:v>
                </c:pt>
                <c:pt idx="3880">
                  <c:v>30.15594990463433</c:v>
                </c:pt>
                <c:pt idx="3881">
                  <c:v>30.15759999351212</c:v>
                </c:pt>
                <c:pt idx="3882">
                  <c:v>30.16240032234418</c:v>
                </c:pt>
                <c:pt idx="3883">
                  <c:v>30.16354933090404</c:v>
                </c:pt>
                <c:pt idx="3884">
                  <c:v>30.1597999210353</c:v>
                </c:pt>
                <c:pt idx="3885">
                  <c:v>30.15855002823082</c:v>
                </c:pt>
                <c:pt idx="3886">
                  <c:v>30.15440006904464</c:v>
                </c:pt>
                <c:pt idx="3887">
                  <c:v>30.15414982299626</c:v>
                </c:pt>
                <c:pt idx="3888">
                  <c:v>30.15105037231478</c:v>
                </c:pt>
                <c:pt idx="3889">
                  <c:v>30.15275006141746</c:v>
                </c:pt>
                <c:pt idx="3890">
                  <c:v>30.15520001449477</c:v>
                </c:pt>
                <c:pt idx="3891">
                  <c:v>30.16040003242232</c:v>
                </c:pt>
                <c:pt idx="3892">
                  <c:v>30.16355012130953</c:v>
                </c:pt>
                <c:pt idx="3893">
                  <c:v>30.16184933967452</c:v>
                </c:pt>
                <c:pt idx="3894">
                  <c:v>30.16010009880119</c:v>
                </c:pt>
                <c:pt idx="3895">
                  <c:v>30.15514997367789</c:v>
                </c:pt>
                <c:pt idx="3896">
                  <c:v>30.15165008544864</c:v>
                </c:pt>
                <c:pt idx="3897">
                  <c:v>30.14970035553051</c:v>
                </c:pt>
                <c:pt idx="3898">
                  <c:v>30.14880045204336</c:v>
                </c:pt>
                <c:pt idx="3899">
                  <c:v>30.14684990119713</c:v>
                </c:pt>
                <c:pt idx="3900">
                  <c:v>30.14474990425151</c:v>
                </c:pt>
                <c:pt idx="3901">
                  <c:v>30.14265008545044</c:v>
                </c:pt>
                <c:pt idx="3902">
                  <c:v>30.14300005683981</c:v>
                </c:pt>
                <c:pt idx="3903">
                  <c:v>30.14429988784468</c:v>
                </c:pt>
                <c:pt idx="3904">
                  <c:v>30.14209995727288</c:v>
                </c:pt>
                <c:pt idx="3905">
                  <c:v>30.14064998893808</c:v>
                </c:pt>
                <c:pt idx="3906">
                  <c:v>30.14440004463177</c:v>
                </c:pt>
                <c:pt idx="3907">
                  <c:v>30.14435034790222</c:v>
                </c:pt>
                <c:pt idx="3908">
                  <c:v>30.14214990119945</c:v>
                </c:pt>
                <c:pt idx="3909">
                  <c:v>30.14264990425362</c:v>
                </c:pt>
                <c:pt idx="3910">
                  <c:v>30.14044994354115</c:v>
                </c:pt>
                <c:pt idx="3911">
                  <c:v>30.14169997520366</c:v>
                </c:pt>
                <c:pt idx="3912">
                  <c:v>30.14460023765423</c:v>
                </c:pt>
                <c:pt idx="3913">
                  <c:v>30.14580057258718</c:v>
                </c:pt>
                <c:pt idx="3914">
                  <c:v>30.14629995079304</c:v>
                </c:pt>
                <c:pt idx="3915">
                  <c:v>30.14365006103617</c:v>
                </c:pt>
                <c:pt idx="3916">
                  <c:v>30.14445009727206</c:v>
                </c:pt>
                <c:pt idx="3917">
                  <c:v>30.14600018615602</c:v>
                </c:pt>
                <c:pt idx="3918">
                  <c:v>30.15014963226348</c:v>
                </c:pt>
                <c:pt idx="3919">
                  <c:v>30.14930004730195</c:v>
                </c:pt>
                <c:pt idx="3920">
                  <c:v>30.15280003204316</c:v>
                </c:pt>
                <c:pt idx="3921">
                  <c:v>30.14914994010906</c:v>
                </c:pt>
                <c:pt idx="3922">
                  <c:v>30.14885044708353</c:v>
                </c:pt>
                <c:pt idx="3923">
                  <c:v>30.15074980125428</c:v>
                </c:pt>
                <c:pt idx="3924">
                  <c:v>30.14814990692319</c:v>
                </c:pt>
                <c:pt idx="3925">
                  <c:v>30.14485005187816</c:v>
                </c:pt>
                <c:pt idx="3926">
                  <c:v>30.14135008812082</c:v>
                </c:pt>
                <c:pt idx="3927">
                  <c:v>30.13955009422352</c:v>
                </c:pt>
                <c:pt idx="3928">
                  <c:v>30.13800010185514</c:v>
                </c:pt>
                <c:pt idx="3929">
                  <c:v>30.1387000656141</c:v>
                </c:pt>
                <c:pt idx="3930">
                  <c:v>30.14299995689362</c:v>
                </c:pt>
                <c:pt idx="3931">
                  <c:v>30.14290005645671</c:v>
                </c:pt>
                <c:pt idx="3932">
                  <c:v>30.1444003189099</c:v>
                </c:pt>
                <c:pt idx="3933">
                  <c:v>30.14600010452341</c:v>
                </c:pt>
                <c:pt idx="3934">
                  <c:v>30.14550006828358</c:v>
                </c:pt>
                <c:pt idx="3935">
                  <c:v>30.14465000648488</c:v>
                </c:pt>
                <c:pt idx="3936">
                  <c:v>30.14435000953745</c:v>
                </c:pt>
                <c:pt idx="3937">
                  <c:v>30.14369966392768</c:v>
                </c:pt>
                <c:pt idx="3938">
                  <c:v>30.13945032043193</c:v>
                </c:pt>
                <c:pt idx="3939">
                  <c:v>30.14070007743792</c:v>
                </c:pt>
                <c:pt idx="3940">
                  <c:v>30.14235000343251</c:v>
                </c:pt>
                <c:pt idx="3941">
                  <c:v>30.1399501121523</c:v>
                </c:pt>
                <c:pt idx="3942">
                  <c:v>30.13535002174467</c:v>
                </c:pt>
                <c:pt idx="3943">
                  <c:v>30.13140009880226</c:v>
                </c:pt>
                <c:pt idx="3944">
                  <c:v>30.13240002937164</c:v>
                </c:pt>
                <c:pt idx="3945">
                  <c:v>30.13210002631968</c:v>
                </c:pt>
                <c:pt idx="3946">
                  <c:v>30.13599988441638</c:v>
                </c:pt>
                <c:pt idx="3947">
                  <c:v>30.13804981040812</c:v>
                </c:pt>
                <c:pt idx="3948">
                  <c:v>30.1375003551475</c:v>
                </c:pt>
                <c:pt idx="3949">
                  <c:v>30.14074997635178</c:v>
                </c:pt>
                <c:pt idx="3950">
                  <c:v>30.13984990692188</c:v>
                </c:pt>
                <c:pt idx="3951">
                  <c:v>30.13679998397856</c:v>
                </c:pt>
                <c:pt idx="3952">
                  <c:v>30.12929961586269</c:v>
                </c:pt>
                <c:pt idx="3953">
                  <c:v>30.12524986495918</c:v>
                </c:pt>
                <c:pt idx="3954">
                  <c:v>30.12370010490122</c:v>
                </c:pt>
                <c:pt idx="3955">
                  <c:v>30.12225003394997</c:v>
                </c:pt>
                <c:pt idx="3956">
                  <c:v>30.12400008964687</c:v>
                </c:pt>
                <c:pt idx="3957">
                  <c:v>30.12605051956052</c:v>
                </c:pt>
                <c:pt idx="3958">
                  <c:v>30.12645006980892</c:v>
                </c:pt>
                <c:pt idx="3959">
                  <c:v>30.12565006981094</c:v>
                </c:pt>
                <c:pt idx="3960">
                  <c:v>30.12620003814664</c:v>
                </c:pt>
                <c:pt idx="3961">
                  <c:v>30.12614993095485</c:v>
                </c:pt>
                <c:pt idx="3962">
                  <c:v>30.12325009384222</c:v>
                </c:pt>
                <c:pt idx="3963">
                  <c:v>30.12299938011347</c:v>
                </c:pt>
                <c:pt idx="3964">
                  <c:v>30.12095003662034</c:v>
                </c:pt>
                <c:pt idx="3965">
                  <c:v>30.12154989776898</c:v>
                </c:pt>
                <c:pt idx="3966">
                  <c:v>30.12529999274921</c:v>
                </c:pt>
                <c:pt idx="3967">
                  <c:v>30.12600029754685</c:v>
                </c:pt>
                <c:pt idx="3968">
                  <c:v>30.1280005992885</c:v>
                </c:pt>
                <c:pt idx="3969">
                  <c:v>30.1309500122079</c:v>
                </c:pt>
                <c:pt idx="3970">
                  <c:v>30.13239997138952</c:v>
                </c:pt>
                <c:pt idx="3971">
                  <c:v>30.13519989891211</c:v>
                </c:pt>
                <c:pt idx="3972">
                  <c:v>30.13564986114216</c:v>
                </c:pt>
                <c:pt idx="3973">
                  <c:v>30.13449962119921</c:v>
                </c:pt>
                <c:pt idx="3974">
                  <c:v>30.13265010261602</c:v>
                </c:pt>
                <c:pt idx="3975">
                  <c:v>30.13290003776274</c:v>
                </c:pt>
                <c:pt idx="3976">
                  <c:v>30.1303999652846</c:v>
                </c:pt>
                <c:pt idx="3977">
                  <c:v>30.13059982337654</c:v>
                </c:pt>
                <c:pt idx="3978">
                  <c:v>30.12879952163712</c:v>
                </c:pt>
                <c:pt idx="3979">
                  <c:v>30.12595007248092</c:v>
                </c:pt>
                <c:pt idx="3980">
                  <c:v>30.12844992752071</c:v>
                </c:pt>
                <c:pt idx="3981">
                  <c:v>30.1266500030506</c:v>
                </c:pt>
                <c:pt idx="3982">
                  <c:v>30.12994992752283</c:v>
                </c:pt>
                <c:pt idx="3983">
                  <c:v>30.1317501659396</c:v>
                </c:pt>
                <c:pt idx="3984">
                  <c:v>30.13099988975591</c:v>
                </c:pt>
                <c:pt idx="3985">
                  <c:v>30.13059992294075</c:v>
                </c:pt>
                <c:pt idx="3986">
                  <c:v>30.12839991989313</c:v>
                </c:pt>
                <c:pt idx="3987">
                  <c:v>30.12864984588668</c:v>
                </c:pt>
                <c:pt idx="3988">
                  <c:v>30.12725018692072</c:v>
                </c:pt>
                <c:pt idx="3989">
                  <c:v>30.12760001335118</c:v>
                </c:pt>
                <c:pt idx="3990">
                  <c:v>30.12689991378647</c:v>
                </c:pt>
                <c:pt idx="3991">
                  <c:v>30.12574997863701</c:v>
                </c:pt>
                <c:pt idx="3992">
                  <c:v>30.12435011443813</c:v>
                </c:pt>
                <c:pt idx="3993">
                  <c:v>30.12535024719182</c:v>
                </c:pt>
                <c:pt idx="3994">
                  <c:v>30.12604993629429</c:v>
                </c:pt>
                <c:pt idx="3995">
                  <c:v>30.12845002975519</c:v>
                </c:pt>
                <c:pt idx="3996">
                  <c:v>30.12770002212346</c:v>
                </c:pt>
                <c:pt idx="3997">
                  <c:v>30.12729950599896</c:v>
                </c:pt>
                <c:pt idx="3998">
                  <c:v>30.12635042801048</c:v>
                </c:pt>
                <c:pt idx="3999">
                  <c:v>30.1297000823979</c:v>
                </c:pt>
                <c:pt idx="4000">
                  <c:v>30.12905008392408</c:v>
                </c:pt>
                <c:pt idx="4001">
                  <c:v>30.12874988174733</c:v>
                </c:pt>
                <c:pt idx="4002">
                  <c:v>30.13045001449791</c:v>
                </c:pt>
                <c:pt idx="4003">
                  <c:v>30.13395027694787</c:v>
                </c:pt>
                <c:pt idx="4004">
                  <c:v>30.13800006714155</c:v>
                </c:pt>
                <c:pt idx="4005">
                  <c:v>30.13654999923529</c:v>
                </c:pt>
                <c:pt idx="4006">
                  <c:v>30.13709993133671</c:v>
                </c:pt>
                <c:pt idx="4007">
                  <c:v>30.13400007934615</c:v>
                </c:pt>
                <c:pt idx="4008">
                  <c:v>30.1336501834885</c:v>
                </c:pt>
                <c:pt idx="4009">
                  <c:v>30.13499997672989</c:v>
                </c:pt>
                <c:pt idx="4010">
                  <c:v>30.13089990730441</c:v>
                </c:pt>
                <c:pt idx="4011">
                  <c:v>30.12740004920852</c:v>
                </c:pt>
                <c:pt idx="4012">
                  <c:v>30.12605014724977</c:v>
                </c:pt>
                <c:pt idx="4013">
                  <c:v>30.13280048370143</c:v>
                </c:pt>
                <c:pt idx="4014">
                  <c:v>30.12704993286388</c:v>
                </c:pt>
                <c:pt idx="4015">
                  <c:v>30.12660003090059</c:v>
                </c:pt>
                <c:pt idx="4016">
                  <c:v>30.12734999008171</c:v>
                </c:pt>
                <c:pt idx="4017">
                  <c:v>30.12640009727693</c:v>
                </c:pt>
                <c:pt idx="4018">
                  <c:v>30.12889972000266</c:v>
                </c:pt>
                <c:pt idx="4019">
                  <c:v>30.1316500293724</c:v>
                </c:pt>
                <c:pt idx="4020">
                  <c:v>30.13445002937442</c:v>
                </c:pt>
                <c:pt idx="4021">
                  <c:v>30.135549923707</c:v>
                </c:pt>
                <c:pt idx="4022">
                  <c:v>30.13625012588454</c:v>
                </c:pt>
                <c:pt idx="4023">
                  <c:v>30.13980070075922</c:v>
                </c:pt>
                <c:pt idx="4024">
                  <c:v>30.1408499748213</c:v>
                </c:pt>
                <c:pt idx="4025">
                  <c:v>30.14205010147271</c:v>
                </c:pt>
                <c:pt idx="4026">
                  <c:v>30.14304995651037</c:v>
                </c:pt>
                <c:pt idx="4027">
                  <c:v>30.14055016174461</c:v>
                </c:pt>
                <c:pt idx="4028">
                  <c:v>30.13854945258936</c:v>
                </c:pt>
                <c:pt idx="4029">
                  <c:v>30.1369501075751</c:v>
                </c:pt>
                <c:pt idx="4030">
                  <c:v>30.13410011520318</c:v>
                </c:pt>
                <c:pt idx="4031">
                  <c:v>30.13400004577488</c:v>
                </c:pt>
                <c:pt idx="4032">
                  <c:v>30.12849978027225</c:v>
                </c:pt>
                <c:pt idx="4033">
                  <c:v>30.12594999313296</c:v>
                </c:pt>
                <c:pt idx="4034">
                  <c:v>30.12744995994581</c:v>
                </c:pt>
                <c:pt idx="4035">
                  <c:v>30.12939988899234</c:v>
                </c:pt>
                <c:pt idx="4036">
                  <c:v>30.12680006408482</c:v>
                </c:pt>
                <c:pt idx="4037">
                  <c:v>30.13105002632074</c:v>
                </c:pt>
                <c:pt idx="4038">
                  <c:v>30.13059985580185</c:v>
                </c:pt>
                <c:pt idx="4039">
                  <c:v>30.12810002784681</c:v>
                </c:pt>
                <c:pt idx="4040">
                  <c:v>30.1255999614732</c:v>
                </c:pt>
                <c:pt idx="4041">
                  <c:v>30.12385009574791</c:v>
                </c:pt>
                <c:pt idx="4042">
                  <c:v>30.121800163648</c:v>
                </c:pt>
                <c:pt idx="4043">
                  <c:v>30.11799955406241</c:v>
                </c:pt>
                <c:pt idx="4044">
                  <c:v>30.11519990119996</c:v>
                </c:pt>
                <c:pt idx="4045">
                  <c:v>30.11015000839325</c:v>
                </c:pt>
                <c:pt idx="4046">
                  <c:v>30.10864996910095</c:v>
                </c:pt>
                <c:pt idx="4047">
                  <c:v>30.11109996757295</c:v>
                </c:pt>
                <c:pt idx="4048">
                  <c:v>30.11230034484834</c:v>
                </c:pt>
                <c:pt idx="4049">
                  <c:v>30.11339999771008</c:v>
                </c:pt>
                <c:pt idx="4050">
                  <c:v>30.1139500263198</c:v>
                </c:pt>
                <c:pt idx="4051">
                  <c:v>30.11489988289031</c:v>
                </c:pt>
                <c:pt idx="4052">
                  <c:v>30.11360026321563</c:v>
                </c:pt>
                <c:pt idx="4053">
                  <c:v>30.11464960670492</c:v>
                </c:pt>
                <c:pt idx="4054">
                  <c:v>30.1110500896466</c:v>
                </c:pt>
                <c:pt idx="4055">
                  <c:v>30.10954988746378</c:v>
                </c:pt>
                <c:pt idx="4056">
                  <c:v>30.10770002479694</c:v>
                </c:pt>
                <c:pt idx="4057">
                  <c:v>30.1108501197814</c:v>
                </c:pt>
                <c:pt idx="4058">
                  <c:v>30.11385007743956</c:v>
                </c:pt>
                <c:pt idx="4059">
                  <c:v>30.11794994163574</c:v>
                </c:pt>
                <c:pt idx="4060">
                  <c:v>30.11360010909993</c:v>
                </c:pt>
                <c:pt idx="4061">
                  <c:v>30.11240010910115</c:v>
                </c:pt>
                <c:pt idx="4062">
                  <c:v>30.11234996872008</c:v>
                </c:pt>
                <c:pt idx="4063">
                  <c:v>30.11334986305155</c:v>
                </c:pt>
                <c:pt idx="4064">
                  <c:v>30.11114996871765</c:v>
                </c:pt>
                <c:pt idx="4065">
                  <c:v>30.10594990844766</c:v>
                </c:pt>
                <c:pt idx="4066">
                  <c:v>30.10705003509793</c:v>
                </c:pt>
                <c:pt idx="4067">
                  <c:v>30.10870006980986</c:v>
                </c:pt>
                <c:pt idx="4068">
                  <c:v>30.10900070648131</c:v>
                </c:pt>
                <c:pt idx="4069">
                  <c:v>30.10914994735867</c:v>
                </c:pt>
                <c:pt idx="4070">
                  <c:v>30.10924994735979</c:v>
                </c:pt>
                <c:pt idx="4071">
                  <c:v>30.11035004997393</c:v>
                </c:pt>
                <c:pt idx="4072">
                  <c:v>30.11199967727589</c:v>
                </c:pt>
                <c:pt idx="4073">
                  <c:v>30.11610035629201</c:v>
                </c:pt>
                <c:pt idx="4074">
                  <c:v>30.11610004539398</c:v>
                </c:pt>
                <c:pt idx="4075">
                  <c:v>30.12320004539652</c:v>
                </c:pt>
                <c:pt idx="4076">
                  <c:v>30.12189997901805</c:v>
                </c:pt>
                <c:pt idx="4077">
                  <c:v>30.11990045585844</c:v>
                </c:pt>
                <c:pt idx="4078">
                  <c:v>30.12014976920909</c:v>
                </c:pt>
                <c:pt idx="4079">
                  <c:v>30.11689997596841</c:v>
                </c:pt>
                <c:pt idx="4080">
                  <c:v>30.11395007400642</c:v>
                </c:pt>
                <c:pt idx="4081">
                  <c:v>30.11455010414284</c:v>
                </c:pt>
                <c:pt idx="4082">
                  <c:v>30.1106999759686</c:v>
                </c:pt>
                <c:pt idx="4083">
                  <c:v>30.1069996379847</c:v>
                </c:pt>
                <c:pt idx="4084">
                  <c:v>30.10449988250912</c:v>
                </c:pt>
                <c:pt idx="4085">
                  <c:v>30.10655002593921</c:v>
                </c:pt>
                <c:pt idx="4086">
                  <c:v>30.10429992484933</c:v>
                </c:pt>
                <c:pt idx="4087">
                  <c:v>30.10260016631946</c:v>
                </c:pt>
                <c:pt idx="4088">
                  <c:v>30.1045496215811</c:v>
                </c:pt>
                <c:pt idx="4089">
                  <c:v>30.10219996719024</c:v>
                </c:pt>
                <c:pt idx="4090">
                  <c:v>30.09980003051533</c:v>
                </c:pt>
                <c:pt idx="4091">
                  <c:v>30.10254998970048</c:v>
                </c:pt>
                <c:pt idx="4092">
                  <c:v>30.09965029754676</c:v>
                </c:pt>
                <c:pt idx="4093">
                  <c:v>30.10100056152442</c:v>
                </c:pt>
                <c:pt idx="4094">
                  <c:v>30.10434990501381</c:v>
                </c:pt>
                <c:pt idx="4095">
                  <c:v>30.10260010871934</c:v>
                </c:pt>
                <c:pt idx="4096">
                  <c:v>30.10219994277941</c:v>
                </c:pt>
                <c:pt idx="4097">
                  <c:v>30.10289981002643</c:v>
                </c:pt>
                <c:pt idx="4098">
                  <c:v>30.10209977683917</c:v>
                </c:pt>
                <c:pt idx="4099">
                  <c:v>30.10194991722165</c:v>
                </c:pt>
                <c:pt idx="4100">
                  <c:v>30.10474991722003</c:v>
                </c:pt>
                <c:pt idx="4101">
                  <c:v>30.10729995193469</c:v>
                </c:pt>
                <c:pt idx="4102">
                  <c:v>30.10915001678586</c:v>
                </c:pt>
                <c:pt idx="4103">
                  <c:v>30.10925028839119</c:v>
                </c:pt>
                <c:pt idx="4104">
                  <c:v>30.10884990806517</c:v>
                </c:pt>
                <c:pt idx="4105">
                  <c:v>30.1083999759685</c:v>
                </c:pt>
                <c:pt idx="4106">
                  <c:v>30.11280007247842</c:v>
                </c:pt>
                <c:pt idx="4107">
                  <c:v>30.11295024604988</c:v>
                </c:pt>
                <c:pt idx="4108">
                  <c:v>30.11209990348652</c:v>
                </c:pt>
                <c:pt idx="4109">
                  <c:v>30.11040010871875</c:v>
                </c:pt>
                <c:pt idx="4110">
                  <c:v>30.10945011634976</c:v>
                </c:pt>
                <c:pt idx="4111">
                  <c:v>30.1099000152608</c:v>
                </c:pt>
                <c:pt idx="4112">
                  <c:v>30.11355028228718</c:v>
                </c:pt>
                <c:pt idx="4113">
                  <c:v>30.11879904632588</c:v>
                </c:pt>
                <c:pt idx="4114">
                  <c:v>30.11810008163593</c:v>
                </c:pt>
                <c:pt idx="4115">
                  <c:v>30.11714991722329</c:v>
                </c:pt>
                <c:pt idx="4116">
                  <c:v>30.11825008621236</c:v>
                </c:pt>
                <c:pt idx="4117">
                  <c:v>30.11904991416668</c:v>
                </c:pt>
                <c:pt idx="4118">
                  <c:v>30.11439924583465</c:v>
                </c:pt>
                <c:pt idx="4119">
                  <c:v>30.111799973296</c:v>
                </c:pt>
                <c:pt idx="4120">
                  <c:v>30.10554990844685</c:v>
                </c:pt>
                <c:pt idx="4121">
                  <c:v>30.10760004272379</c:v>
                </c:pt>
                <c:pt idx="4122">
                  <c:v>30.10555024947826</c:v>
                </c:pt>
                <c:pt idx="4123">
                  <c:v>30.10509950256162</c:v>
                </c:pt>
                <c:pt idx="4124">
                  <c:v>30.10164995078958</c:v>
                </c:pt>
                <c:pt idx="4125">
                  <c:v>30.10484994774015</c:v>
                </c:pt>
                <c:pt idx="4126">
                  <c:v>30.10499990386961</c:v>
                </c:pt>
                <c:pt idx="4127">
                  <c:v>30.10009997940142</c:v>
                </c:pt>
                <c:pt idx="4128">
                  <c:v>30.09894973945484</c:v>
                </c:pt>
                <c:pt idx="4129">
                  <c:v>30.0967500171646</c:v>
                </c:pt>
                <c:pt idx="4130">
                  <c:v>30.09950008811938</c:v>
                </c:pt>
                <c:pt idx="4131">
                  <c:v>30.09769995231545</c:v>
                </c:pt>
                <c:pt idx="4132">
                  <c:v>30.09990021781778</c:v>
                </c:pt>
                <c:pt idx="4133">
                  <c:v>30.10129933052302</c:v>
                </c:pt>
                <c:pt idx="4134">
                  <c:v>30.09800005493162</c:v>
                </c:pt>
                <c:pt idx="4135">
                  <c:v>30.0960500564579</c:v>
                </c:pt>
                <c:pt idx="4136">
                  <c:v>30.09119998855749</c:v>
                </c:pt>
                <c:pt idx="4137">
                  <c:v>30.09200035362301</c:v>
                </c:pt>
                <c:pt idx="4138">
                  <c:v>30.09519993705908</c:v>
                </c:pt>
                <c:pt idx="4139">
                  <c:v>30.09615004119769</c:v>
                </c:pt>
                <c:pt idx="4140">
                  <c:v>30.0984001121542</c:v>
                </c:pt>
                <c:pt idx="4141">
                  <c:v>30.1001499416343</c:v>
                </c:pt>
                <c:pt idx="4142">
                  <c:v>30.09945056037759</c:v>
                </c:pt>
                <c:pt idx="4143">
                  <c:v>30.10295037307878</c:v>
                </c:pt>
                <c:pt idx="4144">
                  <c:v>30.10370009689359</c:v>
                </c:pt>
                <c:pt idx="4145">
                  <c:v>30.10464995651273</c:v>
                </c:pt>
                <c:pt idx="4146">
                  <c:v>30.10119988250881</c:v>
                </c:pt>
                <c:pt idx="4147">
                  <c:v>30.10120039253161</c:v>
                </c:pt>
                <c:pt idx="4148">
                  <c:v>30.10544980850316</c:v>
                </c:pt>
                <c:pt idx="4149">
                  <c:v>30.10475001678424</c:v>
                </c:pt>
                <c:pt idx="4150">
                  <c:v>30.10704991416787</c:v>
                </c:pt>
                <c:pt idx="4151">
                  <c:v>30.10724995346027</c:v>
                </c:pt>
                <c:pt idx="4152">
                  <c:v>30.10600043487648</c:v>
                </c:pt>
                <c:pt idx="4153">
                  <c:v>30.10755015868926</c:v>
                </c:pt>
                <c:pt idx="4154">
                  <c:v>30.10865005302549</c:v>
                </c:pt>
                <c:pt idx="4155">
                  <c:v>30.10654989013708</c:v>
                </c:pt>
                <c:pt idx="4156">
                  <c:v>30.10740006370543</c:v>
                </c:pt>
                <c:pt idx="4157">
                  <c:v>30.10480002136319</c:v>
                </c:pt>
                <c:pt idx="4158">
                  <c:v>30.10135015868945</c:v>
                </c:pt>
                <c:pt idx="4159">
                  <c:v>30.09839988555903</c:v>
                </c:pt>
                <c:pt idx="4160">
                  <c:v>30.09934995040749</c:v>
                </c:pt>
                <c:pt idx="4161">
                  <c:v>30.09965001678574</c:v>
                </c:pt>
                <c:pt idx="4162">
                  <c:v>30.0990000122074</c:v>
                </c:pt>
                <c:pt idx="4163">
                  <c:v>30.09819994888312</c:v>
                </c:pt>
                <c:pt idx="4164">
                  <c:v>30.09945005302507</c:v>
                </c:pt>
                <c:pt idx="4165">
                  <c:v>30.09930006370632</c:v>
                </c:pt>
                <c:pt idx="4166">
                  <c:v>30.1008500652315</c:v>
                </c:pt>
                <c:pt idx="4167">
                  <c:v>30.09900020256098</c:v>
                </c:pt>
                <c:pt idx="4168">
                  <c:v>30.09894968490698</c:v>
                </c:pt>
                <c:pt idx="4169">
                  <c:v>30.0969500652318</c:v>
                </c:pt>
                <c:pt idx="4170">
                  <c:v>30.09664989318842</c:v>
                </c:pt>
                <c:pt idx="4171">
                  <c:v>30.09600009383939</c:v>
                </c:pt>
                <c:pt idx="4172">
                  <c:v>30.0918496578197</c:v>
                </c:pt>
                <c:pt idx="4173">
                  <c:v>30.08599987678462</c:v>
                </c:pt>
                <c:pt idx="4174">
                  <c:v>30.08175008354374</c:v>
                </c:pt>
                <c:pt idx="4175">
                  <c:v>30.08355000801021</c:v>
                </c:pt>
                <c:pt idx="4176">
                  <c:v>30.08310003967198</c:v>
                </c:pt>
                <c:pt idx="4177">
                  <c:v>30.08184935913232</c:v>
                </c:pt>
                <c:pt idx="4178">
                  <c:v>30.08350045623956</c:v>
                </c:pt>
                <c:pt idx="4179">
                  <c:v>30.08594997176986</c:v>
                </c:pt>
                <c:pt idx="4180">
                  <c:v>30.08990009994523</c:v>
                </c:pt>
                <c:pt idx="4181">
                  <c:v>30.09155006218134</c:v>
                </c:pt>
                <c:pt idx="4182">
                  <c:v>30.09265025825516</c:v>
                </c:pt>
                <c:pt idx="4183">
                  <c:v>30.09379971351518</c:v>
                </c:pt>
                <c:pt idx="4184">
                  <c:v>30.09249999122402</c:v>
                </c:pt>
                <c:pt idx="4185">
                  <c:v>30.09174992637418</c:v>
                </c:pt>
                <c:pt idx="4186">
                  <c:v>30.08969993705614</c:v>
                </c:pt>
                <c:pt idx="4187">
                  <c:v>30.09190017547371</c:v>
                </c:pt>
                <c:pt idx="4188">
                  <c:v>30.09729945716754</c:v>
                </c:pt>
                <c:pt idx="4189">
                  <c:v>30.09319990692163</c:v>
                </c:pt>
                <c:pt idx="4190">
                  <c:v>30.09449993705493</c:v>
                </c:pt>
                <c:pt idx="4191">
                  <c:v>30.08985011367622</c:v>
                </c:pt>
                <c:pt idx="4192">
                  <c:v>30.08984960365342</c:v>
                </c:pt>
                <c:pt idx="4193">
                  <c:v>30.09044964599523</c:v>
                </c:pt>
                <c:pt idx="4194">
                  <c:v>30.09020006103674</c:v>
                </c:pt>
                <c:pt idx="4195">
                  <c:v>30.09064999008113</c:v>
                </c:pt>
                <c:pt idx="4196">
                  <c:v>30.08969999771216</c:v>
                </c:pt>
                <c:pt idx="4197">
                  <c:v>30.08974969749395</c:v>
                </c:pt>
                <c:pt idx="4198">
                  <c:v>30.08944947128109</c:v>
                </c:pt>
                <c:pt idx="4199">
                  <c:v>30.0883499542251</c:v>
                </c:pt>
                <c:pt idx="4200">
                  <c:v>30.08519999198688</c:v>
                </c:pt>
                <c:pt idx="4201">
                  <c:v>30.08179988937261</c:v>
                </c:pt>
                <c:pt idx="4202">
                  <c:v>30.0813998229969</c:v>
                </c:pt>
                <c:pt idx="4203">
                  <c:v>30.07934924812069</c:v>
                </c:pt>
                <c:pt idx="4204">
                  <c:v>30.07955000877337</c:v>
                </c:pt>
                <c:pt idx="4205">
                  <c:v>30.08124991226212</c:v>
                </c:pt>
                <c:pt idx="4206">
                  <c:v>30.08025011444261</c:v>
                </c:pt>
                <c:pt idx="4207">
                  <c:v>30.08020008277888</c:v>
                </c:pt>
                <c:pt idx="4208">
                  <c:v>30.07629967536921</c:v>
                </c:pt>
                <c:pt idx="4209">
                  <c:v>30.07124998779545</c:v>
                </c:pt>
                <c:pt idx="4210">
                  <c:v>30.07255011444067</c:v>
                </c:pt>
                <c:pt idx="4211">
                  <c:v>30.07284997253735</c:v>
                </c:pt>
                <c:pt idx="4212">
                  <c:v>30.07320003738641</c:v>
                </c:pt>
                <c:pt idx="4213">
                  <c:v>30.07274986686751</c:v>
                </c:pt>
                <c:pt idx="4214">
                  <c:v>30.07149997101078</c:v>
                </c:pt>
                <c:pt idx="4215">
                  <c:v>30.06855008125058</c:v>
                </c:pt>
                <c:pt idx="4216">
                  <c:v>30.06965010833665</c:v>
                </c:pt>
                <c:pt idx="4217">
                  <c:v>30.06944983367792</c:v>
                </c:pt>
                <c:pt idx="4218">
                  <c:v>30.06855096855361</c:v>
                </c:pt>
                <c:pt idx="4219">
                  <c:v>30.07065000266812</c:v>
                </c:pt>
                <c:pt idx="4220">
                  <c:v>30.07340003433274</c:v>
                </c:pt>
                <c:pt idx="4221">
                  <c:v>30.07220003127804</c:v>
                </c:pt>
                <c:pt idx="4222">
                  <c:v>30.07009996185297</c:v>
                </c:pt>
                <c:pt idx="4223">
                  <c:v>30.07075037384129</c:v>
                </c:pt>
                <c:pt idx="4224">
                  <c:v>30.07015006294023</c:v>
                </c:pt>
                <c:pt idx="4225">
                  <c:v>30.06719989547855</c:v>
                </c:pt>
                <c:pt idx="4226">
                  <c:v>30.06905008392641</c:v>
                </c:pt>
                <c:pt idx="4227">
                  <c:v>30.07020010948327</c:v>
                </c:pt>
                <c:pt idx="4228">
                  <c:v>30.07104983329555</c:v>
                </c:pt>
                <c:pt idx="4229">
                  <c:v>30.07000000686821</c:v>
                </c:pt>
                <c:pt idx="4230">
                  <c:v>30.06899997062646</c:v>
                </c:pt>
                <c:pt idx="4231">
                  <c:v>30.06990000076257</c:v>
                </c:pt>
                <c:pt idx="4232">
                  <c:v>30.06860030555979</c:v>
                </c:pt>
                <c:pt idx="4233">
                  <c:v>30.0695508110075</c:v>
                </c:pt>
                <c:pt idx="4234">
                  <c:v>30.06850001564089</c:v>
                </c:pt>
                <c:pt idx="4235">
                  <c:v>30.06564991760386</c:v>
                </c:pt>
                <c:pt idx="4236">
                  <c:v>30.06274988136281</c:v>
                </c:pt>
                <c:pt idx="4237">
                  <c:v>30.06720007896363</c:v>
                </c:pt>
                <c:pt idx="4238">
                  <c:v>30.06944986915551</c:v>
                </c:pt>
                <c:pt idx="4239">
                  <c:v>30.06695007438611</c:v>
                </c:pt>
                <c:pt idx="4240">
                  <c:v>30.0660499748228</c:v>
                </c:pt>
                <c:pt idx="4241">
                  <c:v>30.06365005035696</c:v>
                </c:pt>
                <c:pt idx="4242">
                  <c:v>30.06434934120261</c:v>
                </c:pt>
                <c:pt idx="4243">
                  <c:v>30.06320020599378</c:v>
                </c:pt>
                <c:pt idx="4244">
                  <c:v>30.06185006561281</c:v>
                </c:pt>
                <c:pt idx="4245">
                  <c:v>30.05985006256014</c:v>
                </c:pt>
                <c:pt idx="4246">
                  <c:v>30.06249998550627</c:v>
                </c:pt>
                <c:pt idx="4247">
                  <c:v>30.06049967155558</c:v>
                </c:pt>
                <c:pt idx="4248">
                  <c:v>30.05854943466327</c:v>
                </c:pt>
                <c:pt idx="4249">
                  <c:v>30.0560999191257</c:v>
                </c:pt>
                <c:pt idx="4250">
                  <c:v>30.05504988136088</c:v>
                </c:pt>
                <c:pt idx="4251">
                  <c:v>30.05624988746422</c:v>
                </c:pt>
                <c:pt idx="4252">
                  <c:v>30.05739961433574</c:v>
                </c:pt>
                <c:pt idx="4253">
                  <c:v>30.06055032806398</c:v>
                </c:pt>
                <c:pt idx="4254">
                  <c:v>30.05975001716797</c:v>
                </c:pt>
                <c:pt idx="4255">
                  <c:v>30.05864990844928</c:v>
                </c:pt>
                <c:pt idx="4256">
                  <c:v>30.0579499446867</c:v>
                </c:pt>
                <c:pt idx="4257">
                  <c:v>30.05909949951092</c:v>
                </c:pt>
                <c:pt idx="4258">
                  <c:v>30.0590502796149</c:v>
                </c:pt>
                <c:pt idx="4259">
                  <c:v>30.05915000190726</c:v>
                </c:pt>
                <c:pt idx="4260">
                  <c:v>30.05994996567097</c:v>
                </c:pt>
                <c:pt idx="4261">
                  <c:v>30.06210006370382</c:v>
                </c:pt>
                <c:pt idx="4262">
                  <c:v>30.06580033226055</c:v>
                </c:pt>
                <c:pt idx="4263">
                  <c:v>30.06500043182312</c:v>
                </c:pt>
                <c:pt idx="4264">
                  <c:v>30.06590001831137</c:v>
                </c:pt>
                <c:pt idx="4265">
                  <c:v>30.06539991264435</c:v>
                </c:pt>
                <c:pt idx="4266">
                  <c:v>30.06665001373403</c:v>
                </c:pt>
                <c:pt idx="4267">
                  <c:v>30.06695001983826</c:v>
                </c:pt>
                <c:pt idx="4268">
                  <c:v>30.06575001678357</c:v>
                </c:pt>
                <c:pt idx="4269">
                  <c:v>30.06819994888065</c:v>
                </c:pt>
                <c:pt idx="4270">
                  <c:v>30.06820011177113</c:v>
                </c:pt>
                <c:pt idx="4271">
                  <c:v>30.06479995193511</c:v>
                </c:pt>
                <c:pt idx="4272">
                  <c:v>30.06344974822785</c:v>
                </c:pt>
                <c:pt idx="4273">
                  <c:v>30.06015016479432</c:v>
                </c:pt>
                <c:pt idx="4274">
                  <c:v>30.05859989166492</c:v>
                </c:pt>
                <c:pt idx="4275">
                  <c:v>30.05919988861206</c:v>
                </c:pt>
                <c:pt idx="4276">
                  <c:v>30.05904988708426</c:v>
                </c:pt>
                <c:pt idx="4277">
                  <c:v>30.05604958839467</c:v>
                </c:pt>
                <c:pt idx="4278">
                  <c:v>30.05355030670034</c:v>
                </c:pt>
                <c:pt idx="4279">
                  <c:v>30.05409992790374</c:v>
                </c:pt>
                <c:pt idx="4280">
                  <c:v>30.0544500682845</c:v>
                </c:pt>
                <c:pt idx="4281">
                  <c:v>30.04925000801086</c:v>
                </c:pt>
                <c:pt idx="4282">
                  <c:v>30.05004997177091</c:v>
                </c:pt>
                <c:pt idx="4283">
                  <c:v>30.04990065231323</c:v>
                </c:pt>
                <c:pt idx="4284">
                  <c:v>30.05064996261717</c:v>
                </c:pt>
                <c:pt idx="4285">
                  <c:v>30.05244989013588</c:v>
                </c:pt>
                <c:pt idx="4286">
                  <c:v>30.05430005149901</c:v>
                </c:pt>
                <c:pt idx="4287">
                  <c:v>30.05464992332418</c:v>
                </c:pt>
                <c:pt idx="4288">
                  <c:v>30.05239992790302</c:v>
                </c:pt>
                <c:pt idx="4289">
                  <c:v>30.05214992942638</c:v>
                </c:pt>
                <c:pt idx="4290">
                  <c:v>30.05514999275328</c:v>
                </c:pt>
                <c:pt idx="4291">
                  <c:v>30.05499999122549</c:v>
                </c:pt>
                <c:pt idx="4292">
                  <c:v>30.05420053749185</c:v>
                </c:pt>
                <c:pt idx="4293">
                  <c:v>30.05780042877086</c:v>
                </c:pt>
                <c:pt idx="4294">
                  <c:v>30.06039991264332</c:v>
                </c:pt>
                <c:pt idx="4295">
                  <c:v>30.05874995651173</c:v>
                </c:pt>
                <c:pt idx="4296">
                  <c:v>30.05924992942892</c:v>
                </c:pt>
                <c:pt idx="4297">
                  <c:v>30.05915033989004</c:v>
                </c:pt>
                <c:pt idx="4298">
                  <c:v>30.05790016326864</c:v>
                </c:pt>
                <c:pt idx="4299">
                  <c:v>30.05654989013417</c:v>
                </c:pt>
                <c:pt idx="4300">
                  <c:v>30.0536499294285</c:v>
                </c:pt>
                <c:pt idx="4301">
                  <c:v>30.05564998970292</c:v>
                </c:pt>
                <c:pt idx="4302">
                  <c:v>30.05410063400268</c:v>
                </c:pt>
                <c:pt idx="4303">
                  <c:v>30.05285049362283</c:v>
                </c:pt>
                <c:pt idx="4304">
                  <c:v>30.05294994125506</c:v>
                </c:pt>
                <c:pt idx="4305">
                  <c:v>30.05330008468445</c:v>
                </c:pt>
                <c:pt idx="4306">
                  <c:v>30.05339991264555</c:v>
                </c:pt>
                <c:pt idx="4307">
                  <c:v>30.05230035018758</c:v>
                </c:pt>
                <c:pt idx="4308">
                  <c:v>30.05205027923876</c:v>
                </c:pt>
                <c:pt idx="4309">
                  <c:v>30.05124990196418</c:v>
                </c:pt>
                <c:pt idx="4310">
                  <c:v>30.0506001056674</c:v>
                </c:pt>
                <c:pt idx="4311">
                  <c:v>30.05275000152687</c:v>
                </c:pt>
                <c:pt idx="4312">
                  <c:v>30.05005006179636</c:v>
                </c:pt>
                <c:pt idx="4313">
                  <c:v>30.05055026702757</c:v>
                </c:pt>
                <c:pt idx="4314">
                  <c:v>30.04984999237058</c:v>
                </c:pt>
                <c:pt idx="4315">
                  <c:v>30.04684996223295</c:v>
                </c:pt>
                <c:pt idx="4316">
                  <c:v>30.04335006790279</c:v>
                </c:pt>
                <c:pt idx="4317">
                  <c:v>30.04330071525328</c:v>
                </c:pt>
                <c:pt idx="4318">
                  <c:v>30.04120030479316</c:v>
                </c:pt>
                <c:pt idx="4319">
                  <c:v>30.04314999236883</c:v>
                </c:pt>
                <c:pt idx="4320">
                  <c:v>30.0401501041415</c:v>
                </c:pt>
                <c:pt idx="4321">
                  <c:v>30.03990006637468</c:v>
                </c:pt>
                <c:pt idx="4322">
                  <c:v>30.03970040130662</c:v>
                </c:pt>
                <c:pt idx="4323">
                  <c:v>30.0378993721024</c:v>
                </c:pt>
                <c:pt idx="4324">
                  <c:v>30.03735009498632</c:v>
                </c:pt>
                <c:pt idx="4325">
                  <c:v>30.0349499984768</c:v>
                </c:pt>
                <c:pt idx="4326">
                  <c:v>30.03304989891328</c:v>
                </c:pt>
                <c:pt idx="4327">
                  <c:v>30.03105054473781</c:v>
                </c:pt>
                <c:pt idx="4328">
                  <c:v>30.02974948845076</c:v>
                </c:pt>
                <c:pt idx="4329">
                  <c:v>30.02835004081498</c:v>
                </c:pt>
                <c:pt idx="4330">
                  <c:v>30.03134989890896</c:v>
                </c:pt>
                <c:pt idx="4331">
                  <c:v>30.03235000457789</c:v>
                </c:pt>
                <c:pt idx="4332">
                  <c:v>30.03055030936957</c:v>
                </c:pt>
                <c:pt idx="4333">
                  <c:v>30.03000061569037</c:v>
                </c:pt>
                <c:pt idx="4334">
                  <c:v>30.03260009651422</c:v>
                </c:pt>
                <c:pt idx="4335">
                  <c:v>30.03405008888512</c:v>
                </c:pt>
                <c:pt idx="4336">
                  <c:v>30.03280008430738</c:v>
                </c:pt>
                <c:pt idx="4337">
                  <c:v>30.03330011749131</c:v>
                </c:pt>
                <c:pt idx="4338">
                  <c:v>30.03450004501428</c:v>
                </c:pt>
                <c:pt idx="4339">
                  <c:v>30.03800000877527</c:v>
                </c:pt>
                <c:pt idx="4340">
                  <c:v>30.03740000877588</c:v>
                </c:pt>
                <c:pt idx="4341">
                  <c:v>30.03669993629592</c:v>
                </c:pt>
                <c:pt idx="4342">
                  <c:v>30.04084972648343</c:v>
                </c:pt>
                <c:pt idx="4343">
                  <c:v>30.04185007057458</c:v>
                </c:pt>
                <c:pt idx="4344">
                  <c:v>30.04170003586112</c:v>
                </c:pt>
                <c:pt idx="4345">
                  <c:v>30.04159993934809</c:v>
                </c:pt>
                <c:pt idx="4346">
                  <c:v>30.04095008278091</c:v>
                </c:pt>
                <c:pt idx="4347">
                  <c:v>30.03855046005265</c:v>
                </c:pt>
                <c:pt idx="4348">
                  <c:v>30.0371499740613</c:v>
                </c:pt>
                <c:pt idx="4349">
                  <c:v>30.03264994087292</c:v>
                </c:pt>
                <c:pt idx="4350">
                  <c:v>30.03070007820132</c:v>
                </c:pt>
                <c:pt idx="4351">
                  <c:v>30.02500001792941</c:v>
                </c:pt>
                <c:pt idx="4352">
                  <c:v>30.02624981422558</c:v>
                </c:pt>
                <c:pt idx="4353">
                  <c:v>30.02624978103631</c:v>
                </c:pt>
                <c:pt idx="4354">
                  <c:v>30.02420002403233</c:v>
                </c:pt>
                <c:pt idx="4355">
                  <c:v>30.02299996070724</c:v>
                </c:pt>
                <c:pt idx="4356">
                  <c:v>30.02530002403364</c:v>
                </c:pt>
                <c:pt idx="4357">
                  <c:v>30.02495018539412</c:v>
                </c:pt>
                <c:pt idx="4358">
                  <c:v>30.02439964065707</c:v>
                </c:pt>
                <c:pt idx="4359">
                  <c:v>30.02439991836582</c:v>
                </c:pt>
                <c:pt idx="4360">
                  <c:v>30.02319992446792</c:v>
                </c:pt>
                <c:pt idx="4361">
                  <c:v>30.02300009346072</c:v>
                </c:pt>
                <c:pt idx="4362">
                  <c:v>30.01654976921054</c:v>
                </c:pt>
                <c:pt idx="4363">
                  <c:v>30.01509984016591</c:v>
                </c:pt>
                <c:pt idx="4364">
                  <c:v>30.0153500469205</c:v>
                </c:pt>
                <c:pt idx="4365">
                  <c:v>30.01344991721999</c:v>
                </c:pt>
                <c:pt idx="4366">
                  <c:v>30.01335005302462</c:v>
                </c:pt>
                <c:pt idx="4367">
                  <c:v>30.01569977684267</c:v>
                </c:pt>
                <c:pt idx="4368">
                  <c:v>30.01474950981356</c:v>
                </c:pt>
                <c:pt idx="4369">
                  <c:v>30.01714989013633</c:v>
                </c:pt>
                <c:pt idx="4370">
                  <c:v>30.01724989624199</c:v>
                </c:pt>
                <c:pt idx="4371">
                  <c:v>30.01390006675501</c:v>
                </c:pt>
                <c:pt idx="4372">
                  <c:v>30.01149993095532</c:v>
                </c:pt>
                <c:pt idx="4373">
                  <c:v>30.01190027198754</c:v>
                </c:pt>
                <c:pt idx="4374">
                  <c:v>30.01130006370658</c:v>
                </c:pt>
                <c:pt idx="4375">
                  <c:v>30.0086999973282</c:v>
                </c:pt>
                <c:pt idx="4376">
                  <c:v>30.00909992484958</c:v>
                </c:pt>
                <c:pt idx="4377">
                  <c:v>30.00985005913026</c:v>
                </c:pt>
                <c:pt idx="4378">
                  <c:v>30.00864937400909</c:v>
                </c:pt>
                <c:pt idx="4379">
                  <c:v>30.00554996261417</c:v>
                </c:pt>
                <c:pt idx="4380">
                  <c:v>30.00045000495811</c:v>
                </c:pt>
                <c:pt idx="4381">
                  <c:v>30.00394995651004</c:v>
                </c:pt>
                <c:pt idx="4382">
                  <c:v>30.00459968338328</c:v>
                </c:pt>
                <c:pt idx="4383">
                  <c:v>30.00170013008028</c:v>
                </c:pt>
                <c:pt idx="4384">
                  <c:v>30.00085009536633</c:v>
                </c:pt>
                <c:pt idx="4385">
                  <c:v>30.00129995498719</c:v>
                </c:pt>
                <c:pt idx="4386">
                  <c:v>30.00079995193298</c:v>
                </c:pt>
                <c:pt idx="4387">
                  <c:v>29.99705012855338</c:v>
                </c:pt>
                <c:pt idx="4388">
                  <c:v>29.99865043029786</c:v>
                </c:pt>
                <c:pt idx="4389">
                  <c:v>30.00164998054606</c:v>
                </c:pt>
                <c:pt idx="4390">
                  <c:v>30.00234998054657</c:v>
                </c:pt>
                <c:pt idx="4391">
                  <c:v>29.99950005760184</c:v>
                </c:pt>
                <c:pt idx="4392">
                  <c:v>29.99530057372974</c:v>
                </c:pt>
                <c:pt idx="4393">
                  <c:v>29.99675097656289</c:v>
                </c:pt>
                <c:pt idx="4394">
                  <c:v>29.99850004234393</c:v>
                </c:pt>
                <c:pt idx="4395">
                  <c:v>29.99869997291533</c:v>
                </c:pt>
                <c:pt idx="4396">
                  <c:v>29.99824994735898</c:v>
                </c:pt>
                <c:pt idx="4397">
                  <c:v>29.99895032463246</c:v>
                </c:pt>
                <c:pt idx="4398">
                  <c:v>30.00145018272451</c:v>
                </c:pt>
                <c:pt idx="4399">
                  <c:v>29.99909990653758</c:v>
                </c:pt>
                <c:pt idx="4400">
                  <c:v>29.99244994430408</c:v>
                </c:pt>
                <c:pt idx="4401">
                  <c:v>29.99444993209908</c:v>
                </c:pt>
                <c:pt idx="4402">
                  <c:v>29.99454993514881</c:v>
                </c:pt>
                <c:pt idx="4403">
                  <c:v>29.9939002052306</c:v>
                </c:pt>
                <c:pt idx="4404">
                  <c:v>29.98984996223588</c:v>
                </c:pt>
                <c:pt idx="4405">
                  <c:v>29.98850010261592</c:v>
                </c:pt>
                <c:pt idx="4406">
                  <c:v>29.98699993362242</c:v>
                </c:pt>
                <c:pt idx="4407">
                  <c:v>29.98535033950973</c:v>
                </c:pt>
                <c:pt idx="4408">
                  <c:v>29.98424921684272</c:v>
                </c:pt>
                <c:pt idx="4409">
                  <c:v>29.97809997902002</c:v>
                </c:pt>
                <c:pt idx="4410">
                  <c:v>29.98639996986092</c:v>
                </c:pt>
                <c:pt idx="4411">
                  <c:v>29.99064999847176</c:v>
                </c:pt>
                <c:pt idx="4412">
                  <c:v>29.99569961967427</c:v>
                </c:pt>
                <c:pt idx="4413">
                  <c:v>29.99225034256231</c:v>
                </c:pt>
                <c:pt idx="4414">
                  <c:v>29.99319993056995</c:v>
                </c:pt>
                <c:pt idx="4415">
                  <c:v>29.99069990043788</c:v>
                </c:pt>
                <c:pt idx="4416">
                  <c:v>29.9899000362384</c:v>
                </c:pt>
                <c:pt idx="4417">
                  <c:v>29.98939955940293</c:v>
                </c:pt>
                <c:pt idx="4418">
                  <c:v>29.98680014495767</c:v>
                </c:pt>
                <c:pt idx="4419">
                  <c:v>29.98809997291753</c:v>
                </c:pt>
                <c:pt idx="4420">
                  <c:v>29.98919990348804</c:v>
                </c:pt>
                <c:pt idx="4421">
                  <c:v>29.98990010261332</c:v>
                </c:pt>
                <c:pt idx="4422">
                  <c:v>29.99130019607401</c:v>
                </c:pt>
                <c:pt idx="4423">
                  <c:v>29.99405001945706</c:v>
                </c:pt>
                <c:pt idx="4424">
                  <c:v>29.99474995002672</c:v>
                </c:pt>
                <c:pt idx="4425">
                  <c:v>29.99609998169035</c:v>
                </c:pt>
                <c:pt idx="4426">
                  <c:v>29.99570011749165</c:v>
                </c:pt>
                <c:pt idx="4427">
                  <c:v>29.99264943389788</c:v>
                </c:pt>
                <c:pt idx="4428">
                  <c:v>29.98834975089992</c:v>
                </c:pt>
                <c:pt idx="4429">
                  <c:v>29.98720009651151</c:v>
                </c:pt>
                <c:pt idx="4430">
                  <c:v>29.98025010719357</c:v>
                </c:pt>
                <c:pt idx="4431">
                  <c:v>29.97549993667415</c:v>
                </c:pt>
                <c:pt idx="4432">
                  <c:v>29.97814996528541</c:v>
                </c:pt>
                <c:pt idx="4433">
                  <c:v>29.9789495609293</c:v>
                </c:pt>
                <c:pt idx="4434">
                  <c:v>29.97910011177009</c:v>
                </c:pt>
                <c:pt idx="4435">
                  <c:v>29.9788500801078</c:v>
                </c:pt>
                <c:pt idx="4436">
                  <c:v>29.97814991416815</c:v>
                </c:pt>
                <c:pt idx="4437">
                  <c:v>29.97645029144405</c:v>
                </c:pt>
                <c:pt idx="4438">
                  <c:v>29.97365015563992</c:v>
                </c:pt>
                <c:pt idx="4439">
                  <c:v>29.97269991569556</c:v>
                </c:pt>
                <c:pt idx="4440">
                  <c:v>29.97685000457932</c:v>
                </c:pt>
                <c:pt idx="4441">
                  <c:v>29.97969992752041</c:v>
                </c:pt>
                <c:pt idx="4442">
                  <c:v>29.97680010566546</c:v>
                </c:pt>
                <c:pt idx="4443">
                  <c:v>29.97424976616092</c:v>
                </c:pt>
                <c:pt idx="4444">
                  <c:v>29.97510007553135</c:v>
                </c:pt>
                <c:pt idx="4445">
                  <c:v>29.97694997139113</c:v>
                </c:pt>
                <c:pt idx="4446">
                  <c:v>29.97515010414281</c:v>
                </c:pt>
                <c:pt idx="4447">
                  <c:v>29.9744003772721</c:v>
                </c:pt>
                <c:pt idx="4448">
                  <c:v>29.97615006484921</c:v>
                </c:pt>
                <c:pt idx="4449">
                  <c:v>29.9751999969485</c:v>
                </c:pt>
                <c:pt idx="4450">
                  <c:v>29.97065000457951</c:v>
                </c:pt>
                <c:pt idx="4451">
                  <c:v>29.97059996681128</c:v>
                </c:pt>
                <c:pt idx="4452">
                  <c:v>29.96989962272708</c:v>
                </c:pt>
                <c:pt idx="4453">
                  <c:v>29.97235020065273</c:v>
                </c:pt>
                <c:pt idx="4454">
                  <c:v>29.97609992446814</c:v>
                </c:pt>
                <c:pt idx="4455">
                  <c:v>29.97359993972712</c:v>
                </c:pt>
                <c:pt idx="4456">
                  <c:v>29.97220004844712</c:v>
                </c:pt>
                <c:pt idx="4457">
                  <c:v>29.96954957008345</c:v>
                </c:pt>
                <c:pt idx="4458">
                  <c:v>29.97019998817632</c:v>
                </c:pt>
                <c:pt idx="4459">
                  <c:v>29.96749995498612</c:v>
                </c:pt>
                <c:pt idx="4460">
                  <c:v>29.97105009231382</c:v>
                </c:pt>
                <c:pt idx="4461">
                  <c:v>29.97295005912747</c:v>
                </c:pt>
                <c:pt idx="4462">
                  <c:v>29.96904989318862</c:v>
                </c:pt>
                <c:pt idx="4463">
                  <c:v>29.96954961853042</c:v>
                </c:pt>
                <c:pt idx="4464">
                  <c:v>29.96585006828172</c:v>
                </c:pt>
                <c:pt idx="4465">
                  <c:v>29.967449971773</c:v>
                </c:pt>
                <c:pt idx="4466">
                  <c:v>29.96625007133478</c:v>
                </c:pt>
                <c:pt idx="4467">
                  <c:v>29.96389952354366</c:v>
                </c:pt>
                <c:pt idx="4468">
                  <c:v>29.96399949035549</c:v>
                </c:pt>
                <c:pt idx="4469">
                  <c:v>29.96480007591163</c:v>
                </c:pt>
                <c:pt idx="4470">
                  <c:v>29.96990006675696</c:v>
                </c:pt>
                <c:pt idx="4471">
                  <c:v>29.96604990234116</c:v>
                </c:pt>
                <c:pt idx="4472">
                  <c:v>29.9593502918251</c:v>
                </c:pt>
                <c:pt idx="4473">
                  <c:v>29.95625042457687</c:v>
                </c:pt>
                <c:pt idx="4474">
                  <c:v>29.95539990692121</c:v>
                </c:pt>
                <c:pt idx="4475">
                  <c:v>29.95230011520471</c:v>
                </c:pt>
                <c:pt idx="4476">
                  <c:v>29.95219995536898</c:v>
                </c:pt>
                <c:pt idx="4477">
                  <c:v>29.94880009422193</c:v>
                </c:pt>
                <c:pt idx="4478">
                  <c:v>29.94815036430372</c:v>
                </c:pt>
                <c:pt idx="4479">
                  <c:v>29.95330005187861</c:v>
                </c:pt>
                <c:pt idx="4480">
                  <c:v>29.95199995231451</c:v>
                </c:pt>
                <c:pt idx="4481">
                  <c:v>29.94760009422316</c:v>
                </c:pt>
                <c:pt idx="4482">
                  <c:v>29.94620030250369</c:v>
                </c:pt>
                <c:pt idx="4483">
                  <c:v>29.94440026931989</c:v>
                </c:pt>
                <c:pt idx="4484">
                  <c:v>29.9458000610357</c:v>
                </c:pt>
                <c:pt idx="4485">
                  <c:v>29.9462000217427</c:v>
                </c:pt>
                <c:pt idx="4486">
                  <c:v>29.94254988441387</c:v>
                </c:pt>
                <c:pt idx="4487">
                  <c:v>29.94205002021772</c:v>
                </c:pt>
                <c:pt idx="4488">
                  <c:v>29.94540066451734</c:v>
                </c:pt>
                <c:pt idx="4489">
                  <c:v>29.94679990692019</c:v>
                </c:pt>
                <c:pt idx="4490">
                  <c:v>29.94860003662323</c:v>
                </c:pt>
                <c:pt idx="4491">
                  <c:v>29.95375002593937</c:v>
                </c:pt>
                <c:pt idx="4492">
                  <c:v>29.95855019187729</c:v>
                </c:pt>
                <c:pt idx="4493">
                  <c:v>29.96055025825626</c:v>
                </c:pt>
                <c:pt idx="4494">
                  <c:v>29.96210005149987</c:v>
                </c:pt>
                <c:pt idx="4495">
                  <c:v>29.96144991111942</c:v>
                </c:pt>
                <c:pt idx="4496">
                  <c:v>29.95840001220859</c:v>
                </c:pt>
                <c:pt idx="4497">
                  <c:v>29.95839987030193</c:v>
                </c:pt>
                <c:pt idx="4498">
                  <c:v>29.95989962882959</c:v>
                </c:pt>
                <c:pt idx="4499">
                  <c:v>29.9614999397272</c:v>
                </c:pt>
                <c:pt idx="4500">
                  <c:v>29.96039990959252</c:v>
                </c:pt>
                <c:pt idx="4501">
                  <c:v>29.95955008316012</c:v>
                </c:pt>
                <c:pt idx="4502">
                  <c:v>29.96165004692373</c:v>
                </c:pt>
                <c:pt idx="4503">
                  <c:v>29.96245021591312</c:v>
                </c:pt>
                <c:pt idx="4504">
                  <c:v>29.96534997444176</c:v>
                </c:pt>
                <c:pt idx="4505">
                  <c:v>29.96385004081822</c:v>
                </c:pt>
                <c:pt idx="4506">
                  <c:v>29.96270007553174</c:v>
                </c:pt>
                <c:pt idx="4507">
                  <c:v>29.96259994278078</c:v>
                </c:pt>
                <c:pt idx="4508">
                  <c:v>29.96550006637333</c:v>
                </c:pt>
                <c:pt idx="4509">
                  <c:v>29.9656998943319</c:v>
                </c:pt>
                <c:pt idx="4510">
                  <c:v>29.96509996375971</c:v>
                </c:pt>
                <c:pt idx="4511">
                  <c:v>29.96490003318831</c:v>
                </c:pt>
                <c:pt idx="4512">
                  <c:v>29.96485027313247</c:v>
                </c:pt>
                <c:pt idx="4513">
                  <c:v>29.96755023384321</c:v>
                </c:pt>
                <c:pt idx="4514">
                  <c:v>29.96474995918104</c:v>
                </c:pt>
                <c:pt idx="4515">
                  <c:v>29.95970003013279</c:v>
                </c:pt>
                <c:pt idx="4516">
                  <c:v>29.96184988975438</c:v>
                </c:pt>
                <c:pt idx="4517">
                  <c:v>29.96074963913268</c:v>
                </c:pt>
                <c:pt idx="4518">
                  <c:v>29.95820042533887</c:v>
                </c:pt>
                <c:pt idx="4519">
                  <c:v>29.95744994392224</c:v>
                </c:pt>
                <c:pt idx="4520">
                  <c:v>29.95835010986411</c:v>
                </c:pt>
                <c:pt idx="4521">
                  <c:v>29.95474991073568</c:v>
                </c:pt>
                <c:pt idx="4522">
                  <c:v>29.9574495304114</c:v>
                </c:pt>
                <c:pt idx="4523">
                  <c:v>29.95599947166556</c:v>
                </c:pt>
                <c:pt idx="4524">
                  <c:v>29.95239995460361</c:v>
                </c:pt>
                <c:pt idx="4525">
                  <c:v>29.95574995307832</c:v>
                </c:pt>
                <c:pt idx="4526">
                  <c:v>29.95344988365103</c:v>
                </c:pt>
                <c:pt idx="4527">
                  <c:v>29.95470011749057</c:v>
                </c:pt>
                <c:pt idx="4528">
                  <c:v>29.95549980354188</c:v>
                </c:pt>
                <c:pt idx="4529">
                  <c:v>29.95315011291314</c:v>
                </c:pt>
                <c:pt idx="4530">
                  <c:v>29.9520000389093</c:v>
                </c:pt>
                <c:pt idx="4531">
                  <c:v>29.95149994850362</c:v>
                </c:pt>
                <c:pt idx="4532">
                  <c:v>29.95195087051252</c:v>
                </c:pt>
                <c:pt idx="4533">
                  <c:v>29.95549949264387</c:v>
                </c:pt>
                <c:pt idx="4534">
                  <c:v>29.95549997558553</c:v>
                </c:pt>
                <c:pt idx="4535">
                  <c:v>29.96019990005516</c:v>
                </c:pt>
                <c:pt idx="4536">
                  <c:v>29.95844993171702</c:v>
                </c:pt>
                <c:pt idx="4537">
                  <c:v>29.96074985008452</c:v>
                </c:pt>
                <c:pt idx="4538">
                  <c:v>29.96125012168704</c:v>
                </c:pt>
                <c:pt idx="4539">
                  <c:v>29.96009991493336</c:v>
                </c:pt>
                <c:pt idx="4540">
                  <c:v>29.95745008850281</c:v>
                </c:pt>
                <c:pt idx="4541">
                  <c:v>29.95574991645844</c:v>
                </c:pt>
                <c:pt idx="4542">
                  <c:v>29.95290018958985</c:v>
                </c:pt>
                <c:pt idx="4543">
                  <c:v>29.95014988327237</c:v>
                </c:pt>
                <c:pt idx="4544">
                  <c:v>29.95015008850169</c:v>
                </c:pt>
                <c:pt idx="4545">
                  <c:v>29.94674988937184</c:v>
                </c:pt>
                <c:pt idx="4546">
                  <c:v>29.94584995574768</c:v>
                </c:pt>
                <c:pt idx="4547">
                  <c:v>29.94769984855518</c:v>
                </c:pt>
                <c:pt idx="4548">
                  <c:v>29.94919995117014</c:v>
                </c:pt>
                <c:pt idx="4549">
                  <c:v>29.94930002059846</c:v>
                </c:pt>
                <c:pt idx="4550">
                  <c:v>29.94769999657001</c:v>
                </c:pt>
                <c:pt idx="4551">
                  <c:v>29.94665003128102</c:v>
                </c:pt>
                <c:pt idx="4552">
                  <c:v>29.9461501640326</c:v>
                </c:pt>
                <c:pt idx="4553">
                  <c:v>29.94419951362578</c:v>
                </c:pt>
                <c:pt idx="4554">
                  <c:v>29.93949993019121</c:v>
                </c:pt>
                <c:pt idx="4555">
                  <c:v>29.93749989395292</c:v>
                </c:pt>
                <c:pt idx="4556">
                  <c:v>29.93905002822794</c:v>
                </c:pt>
                <c:pt idx="4557">
                  <c:v>29.93959999656725</c:v>
                </c:pt>
                <c:pt idx="4558">
                  <c:v>29.93709979133928</c:v>
                </c:pt>
                <c:pt idx="4559">
                  <c:v>29.93435006752043</c:v>
                </c:pt>
                <c:pt idx="4560">
                  <c:v>29.93454992256373</c:v>
                </c:pt>
                <c:pt idx="4561">
                  <c:v>29.9359000869772</c:v>
                </c:pt>
                <c:pt idx="4562">
                  <c:v>29.93554974746802</c:v>
                </c:pt>
                <c:pt idx="4563">
                  <c:v>29.93420044021696</c:v>
                </c:pt>
                <c:pt idx="4564">
                  <c:v>29.93465002517769</c:v>
                </c:pt>
                <c:pt idx="4565">
                  <c:v>29.92960010528623</c:v>
                </c:pt>
                <c:pt idx="4566">
                  <c:v>29.92984996795713</c:v>
                </c:pt>
                <c:pt idx="4567">
                  <c:v>29.92645004348742</c:v>
                </c:pt>
                <c:pt idx="4568">
                  <c:v>29.92334953041061</c:v>
                </c:pt>
                <c:pt idx="4569">
                  <c:v>29.91920011749244</c:v>
                </c:pt>
                <c:pt idx="4570">
                  <c:v>29.91880008430599</c:v>
                </c:pt>
                <c:pt idx="4571">
                  <c:v>29.91734995002844</c:v>
                </c:pt>
                <c:pt idx="4572">
                  <c:v>29.91849977340826</c:v>
                </c:pt>
                <c:pt idx="4573">
                  <c:v>29.91599967384172</c:v>
                </c:pt>
                <c:pt idx="4574">
                  <c:v>29.91125008888048</c:v>
                </c:pt>
                <c:pt idx="4575">
                  <c:v>29.91359988212569</c:v>
                </c:pt>
                <c:pt idx="4576">
                  <c:v>29.91289998779392</c:v>
                </c:pt>
                <c:pt idx="4577">
                  <c:v>29.91295029105822</c:v>
                </c:pt>
                <c:pt idx="4578">
                  <c:v>29.91620022316056</c:v>
                </c:pt>
                <c:pt idx="4579">
                  <c:v>29.91925001640266</c:v>
                </c:pt>
                <c:pt idx="4580">
                  <c:v>29.92039990920966</c:v>
                </c:pt>
                <c:pt idx="4581">
                  <c:v>29.91950008735512</c:v>
                </c:pt>
                <c:pt idx="4582">
                  <c:v>29.92005011596484</c:v>
                </c:pt>
                <c:pt idx="4583">
                  <c:v>29.91705055961575</c:v>
                </c:pt>
                <c:pt idx="4584">
                  <c:v>29.91724997405981</c:v>
                </c:pt>
                <c:pt idx="4585">
                  <c:v>29.91815007362311</c:v>
                </c:pt>
                <c:pt idx="4586">
                  <c:v>29.91644989547783</c:v>
                </c:pt>
                <c:pt idx="4587">
                  <c:v>29.91884978370581</c:v>
                </c:pt>
                <c:pt idx="4588">
                  <c:v>29.92019978828466</c:v>
                </c:pt>
                <c:pt idx="4589">
                  <c:v>29.92255006446792</c:v>
                </c:pt>
                <c:pt idx="4590">
                  <c:v>29.92495009155391</c:v>
                </c:pt>
                <c:pt idx="4591">
                  <c:v>29.92615005531479</c:v>
                </c:pt>
                <c:pt idx="4592">
                  <c:v>29.92469984855778</c:v>
                </c:pt>
                <c:pt idx="4593">
                  <c:v>29.92219920273053</c:v>
                </c:pt>
                <c:pt idx="4594">
                  <c:v>29.91985006446703</c:v>
                </c:pt>
                <c:pt idx="4595">
                  <c:v>29.92034991951002</c:v>
                </c:pt>
                <c:pt idx="4596">
                  <c:v>29.91334990158066</c:v>
                </c:pt>
                <c:pt idx="4597">
                  <c:v>29.9152001052862</c:v>
                </c:pt>
                <c:pt idx="4598">
                  <c:v>29.91340020790085</c:v>
                </c:pt>
                <c:pt idx="4599">
                  <c:v>29.91474989852939</c:v>
                </c:pt>
                <c:pt idx="4600">
                  <c:v>29.91434993477012</c:v>
                </c:pt>
                <c:pt idx="4601">
                  <c:v>29.91209993019218</c:v>
                </c:pt>
                <c:pt idx="4602">
                  <c:v>29.91295040855402</c:v>
                </c:pt>
                <c:pt idx="4603">
                  <c:v>29.91420040092635</c:v>
                </c:pt>
                <c:pt idx="4604">
                  <c:v>29.91409991798355</c:v>
                </c:pt>
                <c:pt idx="4605">
                  <c:v>29.91784994964473</c:v>
                </c:pt>
                <c:pt idx="4606">
                  <c:v>29.91884994049178</c:v>
                </c:pt>
                <c:pt idx="4607">
                  <c:v>29.91814977149988</c:v>
                </c:pt>
                <c:pt idx="4608">
                  <c:v>29.91394997672976</c:v>
                </c:pt>
                <c:pt idx="4609">
                  <c:v>29.9152499073025</c:v>
                </c:pt>
                <c:pt idx="4610">
                  <c:v>29.91215004615515</c:v>
                </c:pt>
                <c:pt idx="4611">
                  <c:v>29.9118000686649</c:v>
                </c:pt>
                <c:pt idx="4612">
                  <c:v>29.91069995994621</c:v>
                </c:pt>
                <c:pt idx="4613">
                  <c:v>29.9083495540617</c:v>
                </c:pt>
                <c:pt idx="4614">
                  <c:v>29.90640000228814</c:v>
                </c:pt>
                <c:pt idx="4615">
                  <c:v>29.90785005188081</c:v>
                </c:pt>
                <c:pt idx="4616">
                  <c:v>29.90800011672764</c:v>
                </c:pt>
                <c:pt idx="4617">
                  <c:v>29.90655072173831</c:v>
                </c:pt>
                <c:pt idx="4618">
                  <c:v>29.90920016479504</c:v>
                </c:pt>
                <c:pt idx="4619">
                  <c:v>29.9111000591256</c:v>
                </c:pt>
                <c:pt idx="4620">
                  <c:v>29.91494991264335</c:v>
                </c:pt>
                <c:pt idx="4621">
                  <c:v>29.92000003776409</c:v>
                </c:pt>
                <c:pt idx="4622">
                  <c:v>29.92189983253411</c:v>
                </c:pt>
                <c:pt idx="4623">
                  <c:v>29.92240081939597</c:v>
                </c:pt>
                <c:pt idx="4624">
                  <c:v>29.92120002555748</c:v>
                </c:pt>
                <c:pt idx="4625">
                  <c:v>29.91834993057271</c:v>
                </c:pt>
                <c:pt idx="4626">
                  <c:v>29.92239991378663</c:v>
                </c:pt>
                <c:pt idx="4627">
                  <c:v>29.92519994087342</c:v>
                </c:pt>
                <c:pt idx="4628">
                  <c:v>29.92495011138817</c:v>
                </c:pt>
                <c:pt idx="4629">
                  <c:v>29.93074997253641</c:v>
                </c:pt>
                <c:pt idx="4630">
                  <c:v>29.93435000266982</c:v>
                </c:pt>
                <c:pt idx="4631">
                  <c:v>29.93660009765517</c:v>
                </c:pt>
                <c:pt idx="4632">
                  <c:v>29.93479962081983</c:v>
                </c:pt>
                <c:pt idx="4633">
                  <c:v>29.93310081901291</c:v>
                </c:pt>
                <c:pt idx="4634">
                  <c:v>29.93560002517916</c:v>
                </c:pt>
                <c:pt idx="4635">
                  <c:v>29.93825008392378</c:v>
                </c:pt>
                <c:pt idx="4636">
                  <c:v>29.93944990577802</c:v>
                </c:pt>
                <c:pt idx="4637">
                  <c:v>29.93864946212852</c:v>
                </c:pt>
                <c:pt idx="4638">
                  <c:v>29.9353502498634</c:v>
                </c:pt>
                <c:pt idx="4639">
                  <c:v>29.93404997520702</c:v>
                </c:pt>
                <c:pt idx="4640">
                  <c:v>29.93490000076417</c:v>
                </c:pt>
                <c:pt idx="4641">
                  <c:v>29.93244999923627</c:v>
                </c:pt>
                <c:pt idx="4642">
                  <c:v>29.93060037193208</c:v>
                </c:pt>
                <c:pt idx="4643">
                  <c:v>29.93185016212374</c:v>
                </c:pt>
                <c:pt idx="4644">
                  <c:v>29.9321999885542</c:v>
                </c:pt>
                <c:pt idx="4645">
                  <c:v>29.93194999008119</c:v>
                </c:pt>
                <c:pt idx="4646">
                  <c:v>29.9303500896458</c:v>
                </c:pt>
                <c:pt idx="4647">
                  <c:v>29.92859972000224</c:v>
                </c:pt>
                <c:pt idx="4648">
                  <c:v>29.9293006103544</c:v>
                </c:pt>
                <c:pt idx="4649">
                  <c:v>29.92910005798331</c:v>
                </c:pt>
                <c:pt idx="4650">
                  <c:v>29.92720002174246</c:v>
                </c:pt>
                <c:pt idx="4651">
                  <c:v>29.92799991912761</c:v>
                </c:pt>
                <c:pt idx="4652">
                  <c:v>29.92965025253216</c:v>
                </c:pt>
                <c:pt idx="4653">
                  <c:v>29.92950064620891</c:v>
                </c:pt>
                <c:pt idx="4654">
                  <c:v>29.92814998970059</c:v>
                </c:pt>
                <c:pt idx="4655">
                  <c:v>29.92470002136178</c:v>
                </c:pt>
                <c:pt idx="4656">
                  <c:v>29.92270009384082</c:v>
                </c:pt>
                <c:pt idx="4657">
                  <c:v>29.9280006942754</c:v>
                </c:pt>
                <c:pt idx="4658">
                  <c:v>29.92904989891029</c:v>
                </c:pt>
                <c:pt idx="4659">
                  <c:v>29.92864993515102</c:v>
                </c:pt>
                <c:pt idx="4660">
                  <c:v>29.93104996833788</c:v>
                </c:pt>
                <c:pt idx="4661">
                  <c:v>29.93235000457933</c:v>
                </c:pt>
                <c:pt idx="4662">
                  <c:v>29.93379976768483</c:v>
                </c:pt>
                <c:pt idx="4663">
                  <c:v>29.93135035476735</c:v>
                </c:pt>
                <c:pt idx="4664">
                  <c:v>29.93349997596668</c:v>
                </c:pt>
                <c:pt idx="4665">
                  <c:v>29.93384994735607</c:v>
                </c:pt>
                <c:pt idx="4666">
                  <c:v>29.9313000816328</c:v>
                </c:pt>
                <c:pt idx="4667">
                  <c:v>29.93265004386922</c:v>
                </c:pt>
                <c:pt idx="4668">
                  <c:v>29.93429946594188</c:v>
                </c:pt>
                <c:pt idx="4669">
                  <c:v>29.93714998359428</c:v>
                </c:pt>
                <c:pt idx="4670">
                  <c:v>29.93304994735809</c:v>
                </c:pt>
                <c:pt idx="4671">
                  <c:v>29.93504991111693</c:v>
                </c:pt>
                <c:pt idx="4672">
                  <c:v>29.93644997444424</c:v>
                </c:pt>
                <c:pt idx="4673">
                  <c:v>29.938400144958</c:v>
                </c:pt>
                <c:pt idx="4674">
                  <c:v>29.93620003929391</c:v>
                </c:pt>
                <c:pt idx="4675">
                  <c:v>29.93500000610582</c:v>
                </c:pt>
                <c:pt idx="4676">
                  <c:v>29.93384995346059</c:v>
                </c:pt>
                <c:pt idx="4677">
                  <c:v>29.93324916877827</c:v>
                </c:pt>
                <c:pt idx="4678">
                  <c:v>29.9310495460486</c:v>
                </c:pt>
                <c:pt idx="4679">
                  <c:v>29.92874995956661</c:v>
                </c:pt>
                <c:pt idx="4680">
                  <c:v>29.92685000190613</c:v>
                </c:pt>
                <c:pt idx="4681">
                  <c:v>29.92350006980996</c:v>
                </c:pt>
                <c:pt idx="4682">
                  <c:v>29.91690028114317</c:v>
                </c:pt>
                <c:pt idx="4683">
                  <c:v>29.91404987220812</c:v>
                </c:pt>
                <c:pt idx="4684">
                  <c:v>29.90900004272407</c:v>
                </c:pt>
                <c:pt idx="4685">
                  <c:v>29.90759991302182</c:v>
                </c:pt>
                <c:pt idx="4686">
                  <c:v>29.91039994010862</c:v>
                </c:pt>
                <c:pt idx="4687">
                  <c:v>29.90644991454972</c:v>
                </c:pt>
                <c:pt idx="4688">
                  <c:v>29.90615042762511</c:v>
                </c:pt>
                <c:pt idx="4689">
                  <c:v>29.90815001411465</c:v>
                </c:pt>
                <c:pt idx="4690">
                  <c:v>29.90390005188237</c:v>
                </c:pt>
                <c:pt idx="4691">
                  <c:v>29.90509991607541</c:v>
                </c:pt>
                <c:pt idx="4692">
                  <c:v>29.90245012893865</c:v>
                </c:pt>
                <c:pt idx="4693">
                  <c:v>29.90119985885758</c:v>
                </c:pt>
                <c:pt idx="4694">
                  <c:v>29.89745006561134</c:v>
                </c:pt>
                <c:pt idx="4695">
                  <c:v>29.89680007019342</c:v>
                </c:pt>
                <c:pt idx="4696">
                  <c:v>29.89760000076058</c:v>
                </c:pt>
                <c:pt idx="4697">
                  <c:v>29.89560024528691</c:v>
                </c:pt>
                <c:pt idx="4698">
                  <c:v>29.89444997520332</c:v>
                </c:pt>
                <c:pt idx="4699">
                  <c:v>29.89615007782049</c:v>
                </c:pt>
                <c:pt idx="4700">
                  <c:v>29.89620000991636</c:v>
                </c:pt>
                <c:pt idx="4701">
                  <c:v>29.89615001144193</c:v>
                </c:pt>
                <c:pt idx="4702">
                  <c:v>29.90284980316208</c:v>
                </c:pt>
                <c:pt idx="4703">
                  <c:v>29.90209916496313</c:v>
                </c:pt>
                <c:pt idx="4704">
                  <c:v>29.89784999351468</c:v>
                </c:pt>
                <c:pt idx="4705">
                  <c:v>29.89799995880094</c:v>
                </c:pt>
                <c:pt idx="4706">
                  <c:v>29.89989995575161</c:v>
                </c:pt>
                <c:pt idx="4707">
                  <c:v>29.90055012931771</c:v>
                </c:pt>
                <c:pt idx="4708">
                  <c:v>29.90204957695094</c:v>
                </c:pt>
                <c:pt idx="4709">
                  <c:v>29.89825005989041</c:v>
                </c:pt>
                <c:pt idx="4710">
                  <c:v>29.89214996948067</c:v>
                </c:pt>
                <c:pt idx="4711">
                  <c:v>29.88945000572128</c:v>
                </c:pt>
                <c:pt idx="4712">
                  <c:v>29.88795020789985</c:v>
                </c:pt>
                <c:pt idx="4713">
                  <c:v>29.88579925575321</c:v>
                </c:pt>
                <c:pt idx="4714">
                  <c:v>29.88170001640538</c:v>
                </c:pt>
                <c:pt idx="4715">
                  <c:v>29.88264994850395</c:v>
                </c:pt>
                <c:pt idx="4716">
                  <c:v>29.88634990615899</c:v>
                </c:pt>
                <c:pt idx="4717">
                  <c:v>29.88640024566848</c:v>
                </c:pt>
                <c:pt idx="4718">
                  <c:v>29.88374928741541</c:v>
                </c:pt>
                <c:pt idx="4719">
                  <c:v>29.88214990920822</c:v>
                </c:pt>
                <c:pt idx="4720">
                  <c:v>29.88005004196382</c:v>
                </c:pt>
                <c:pt idx="4721">
                  <c:v>29.87720010681005</c:v>
                </c:pt>
                <c:pt idx="4722">
                  <c:v>29.87700003127975</c:v>
                </c:pt>
                <c:pt idx="4723">
                  <c:v>29.87420077667048</c:v>
                </c:pt>
                <c:pt idx="4724">
                  <c:v>29.87735008392337</c:v>
                </c:pt>
                <c:pt idx="4725">
                  <c:v>29.8769999496435</c:v>
                </c:pt>
                <c:pt idx="4726">
                  <c:v>29.87545004768253</c:v>
                </c:pt>
                <c:pt idx="4727">
                  <c:v>29.87364967346002</c:v>
                </c:pt>
                <c:pt idx="4728">
                  <c:v>29.8719999889363</c:v>
                </c:pt>
                <c:pt idx="4729">
                  <c:v>29.86955002365357</c:v>
                </c:pt>
                <c:pt idx="4730">
                  <c:v>29.86809995269505</c:v>
                </c:pt>
                <c:pt idx="4731">
                  <c:v>29.86359988632101</c:v>
                </c:pt>
                <c:pt idx="4732">
                  <c:v>29.85739948196351</c:v>
                </c:pt>
                <c:pt idx="4733">
                  <c:v>29.85405010528484</c:v>
                </c:pt>
                <c:pt idx="4734">
                  <c:v>29.8537500690436</c:v>
                </c:pt>
                <c:pt idx="4735">
                  <c:v>29.85504990005575</c:v>
                </c:pt>
                <c:pt idx="4736">
                  <c:v>29.85580009765545</c:v>
                </c:pt>
                <c:pt idx="4737">
                  <c:v>29.85655019569458</c:v>
                </c:pt>
                <c:pt idx="4738">
                  <c:v>29.85524992103456</c:v>
                </c:pt>
                <c:pt idx="4739">
                  <c:v>29.85725005989297</c:v>
                </c:pt>
                <c:pt idx="4740">
                  <c:v>29.85600006141612</c:v>
                </c:pt>
                <c:pt idx="4741">
                  <c:v>29.85470006141622</c:v>
                </c:pt>
                <c:pt idx="4742">
                  <c:v>29.8549994911191</c:v>
                </c:pt>
                <c:pt idx="4743">
                  <c:v>29.85259970245534</c:v>
                </c:pt>
                <c:pt idx="4744">
                  <c:v>29.85000004653921</c:v>
                </c:pt>
                <c:pt idx="4745">
                  <c:v>29.85054994239908</c:v>
                </c:pt>
                <c:pt idx="4746">
                  <c:v>29.8525500328069</c:v>
                </c:pt>
                <c:pt idx="4747">
                  <c:v>29.85015044326792</c:v>
                </c:pt>
                <c:pt idx="4748">
                  <c:v>29.85080006752105</c:v>
                </c:pt>
                <c:pt idx="4749">
                  <c:v>29.8468499996161</c:v>
                </c:pt>
                <c:pt idx="4750">
                  <c:v>29.84460003738423</c:v>
                </c:pt>
                <c:pt idx="4751">
                  <c:v>29.84395003585814</c:v>
                </c:pt>
                <c:pt idx="4752">
                  <c:v>29.83740027275053</c:v>
                </c:pt>
                <c:pt idx="4753">
                  <c:v>29.83690026664772</c:v>
                </c:pt>
                <c:pt idx="4754">
                  <c:v>29.84049998893531</c:v>
                </c:pt>
                <c:pt idx="4755">
                  <c:v>29.84295011100767</c:v>
                </c:pt>
                <c:pt idx="4756">
                  <c:v>29.84140007629321</c:v>
                </c:pt>
                <c:pt idx="4757">
                  <c:v>29.8383000099202</c:v>
                </c:pt>
                <c:pt idx="4758">
                  <c:v>29.83805068740912</c:v>
                </c:pt>
                <c:pt idx="4759">
                  <c:v>29.84010009727353</c:v>
                </c:pt>
                <c:pt idx="4760">
                  <c:v>29.8352499237044</c:v>
                </c:pt>
                <c:pt idx="4761">
                  <c:v>29.83165009574805</c:v>
                </c:pt>
                <c:pt idx="4762">
                  <c:v>29.83019986190629</c:v>
                </c:pt>
                <c:pt idx="4763">
                  <c:v>29.82310044441328</c:v>
                </c:pt>
                <c:pt idx="4764">
                  <c:v>29.82239999465673</c:v>
                </c:pt>
                <c:pt idx="4765">
                  <c:v>29.82225002326959</c:v>
                </c:pt>
                <c:pt idx="4766">
                  <c:v>29.82250008812114</c:v>
                </c:pt>
                <c:pt idx="4767">
                  <c:v>29.82630031738154</c:v>
                </c:pt>
                <c:pt idx="4768">
                  <c:v>29.82639966239731</c:v>
                </c:pt>
                <c:pt idx="4769">
                  <c:v>29.82520004272372</c:v>
                </c:pt>
                <c:pt idx="4770">
                  <c:v>29.82395000495671</c:v>
                </c:pt>
                <c:pt idx="4771">
                  <c:v>29.82605000190961</c:v>
                </c:pt>
                <c:pt idx="4772">
                  <c:v>29.82745003204036</c:v>
                </c:pt>
                <c:pt idx="4773">
                  <c:v>29.82439976501337</c:v>
                </c:pt>
                <c:pt idx="4774">
                  <c:v>29.82434993858622</c:v>
                </c:pt>
                <c:pt idx="4775">
                  <c:v>29.82770007285944</c:v>
                </c:pt>
                <c:pt idx="4776">
                  <c:v>29.82774997482554</c:v>
                </c:pt>
                <c:pt idx="4777">
                  <c:v>29.82825014381524</c:v>
                </c:pt>
                <c:pt idx="4778">
                  <c:v>29.82999948730503</c:v>
                </c:pt>
                <c:pt idx="4779">
                  <c:v>29.83180007286137</c:v>
                </c:pt>
                <c:pt idx="4780">
                  <c:v>29.83325007744133</c:v>
                </c:pt>
                <c:pt idx="4781">
                  <c:v>29.83269990997358</c:v>
                </c:pt>
                <c:pt idx="4782">
                  <c:v>29.83029988288763</c:v>
                </c:pt>
                <c:pt idx="4783">
                  <c:v>29.82914964904558</c:v>
                </c:pt>
                <c:pt idx="4784">
                  <c:v>29.83314995994442</c:v>
                </c:pt>
                <c:pt idx="4785">
                  <c:v>29.83334995994301</c:v>
                </c:pt>
                <c:pt idx="4786">
                  <c:v>29.83470009727534</c:v>
                </c:pt>
                <c:pt idx="4787">
                  <c:v>29.83639996147394</c:v>
                </c:pt>
                <c:pt idx="4788">
                  <c:v>29.83735005951166</c:v>
                </c:pt>
                <c:pt idx="4789">
                  <c:v>29.8364000247966</c:v>
                </c:pt>
                <c:pt idx="4790">
                  <c:v>29.8379498874674</c:v>
                </c:pt>
                <c:pt idx="4791">
                  <c:v>29.83504996299598</c:v>
                </c:pt>
                <c:pt idx="4792">
                  <c:v>29.83795034027207</c:v>
                </c:pt>
                <c:pt idx="4793">
                  <c:v>29.84290081253128</c:v>
                </c:pt>
                <c:pt idx="4794">
                  <c:v>29.84774994774123</c:v>
                </c:pt>
                <c:pt idx="4795">
                  <c:v>29.84754991150112</c:v>
                </c:pt>
                <c:pt idx="4796">
                  <c:v>29.84764991149859</c:v>
                </c:pt>
                <c:pt idx="4797">
                  <c:v>29.8461499870318</c:v>
                </c:pt>
                <c:pt idx="4798">
                  <c:v>29.84745005035438</c:v>
                </c:pt>
                <c:pt idx="4799">
                  <c:v>29.8490501167289</c:v>
                </c:pt>
                <c:pt idx="4800">
                  <c:v>29.84530005188208</c:v>
                </c:pt>
                <c:pt idx="4801">
                  <c:v>29.84090004882819</c:v>
                </c:pt>
                <c:pt idx="4802">
                  <c:v>29.84255052108711</c:v>
                </c:pt>
                <c:pt idx="4803">
                  <c:v>29.84105092239406</c:v>
                </c:pt>
                <c:pt idx="4804">
                  <c:v>29.84545002288723</c:v>
                </c:pt>
                <c:pt idx="4805">
                  <c:v>29.84755008316279</c:v>
                </c:pt>
                <c:pt idx="4806">
                  <c:v>29.8467500801089</c:v>
                </c:pt>
                <c:pt idx="4807">
                  <c:v>29.8465495368946</c:v>
                </c:pt>
                <c:pt idx="4808">
                  <c:v>29.84655045738327</c:v>
                </c:pt>
                <c:pt idx="4809">
                  <c:v>29.84834994125049</c:v>
                </c:pt>
                <c:pt idx="4810">
                  <c:v>29.84680004539405</c:v>
                </c:pt>
                <c:pt idx="4811">
                  <c:v>29.8468500045783</c:v>
                </c:pt>
                <c:pt idx="4812">
                  <c:v>29.8464994628921</c:v>
                </c:pt>
                <c:pt idx="4813">
                  <c:v>29.84930055847144</c:v>
                </c:pt>
                <c:pt idx="4814">
                  <c:v>29.85064997138759</c:v>
                </c:pt>
                <c:pt idx="4815">
                  <c:v>29.84905004691973</c:v>
                </c:pt>
                <c:pt idx="4816">
                  <c:v>29.84940005149838</c:v>
                </c:pt>
                <c:pt idx="4817">
                  <c:v>29.85000011482043</c:v>
                </c:pt>
                <c:pt idx="4818">
                  <c:v>29.85094984779425</c:v>
                </c:pt>
                <c:pt idx="4819">
                  <c:v>29.84939991874853</c:v>
                </c:pt>
                <c:pt idx="4820">
                  <c:v>29.84840009994512</c:v>
                </c:pt>
                <c:pt idx="4821">
                  <c:v>29.85235006217772</c:v>
                </c:pt>
                <c:pt idx="4822">
                  <c:v>29.85404992027179</c:v>
                </c:pt>
                <c:pt idx="4823">
                  <c:v>29.85429957466112</c:v>
                </c:pt>
                <c:pt idx="4824">
                  <c:v>29.85344995651392</c:v>
                </c:pt>
                <c:pt idx="4825">
                  <c:v>29.85425002593911</c:v>
                </c:pt>
                <c:pt idx="4826">
                  <c:v>29.85564988708573</c:v>
                </c:pt>
                <c:pt idx="4827">
                  <c:v>29.85399979209978</c:v>
                </c:pt>
                <c:pt idx="4828">
                  <c:v>29.84794956435871</c:v>
                </c:pt>
                <c:pt idx="4829">
                  <c:v>29.84804997787794</c:v>
                </c:pt>
                <c:pt idx="4830">
                  <c:v>29.84650008201788</c:v>
                </c:pt>
                <c:pt idx="4831">
                  <c:v>29.84900008201657</c:v>
                </c:pt>
                <c:pt idx="4832">
                  <c:v>29.85129983749357</c:v>
                </c:pt>
                <c:pt idx="4833">
                  <c:v>29.84835042457416</c:v>
                </c:pt>
                <c:pt idx="4834">
                  <c:v>29.8518501106264</c:v>
                </c:pt>
                <c:pt idx="4835">
                  <c:v>29.85164997482207</c:v>
                </c:pt>
                <c:pt idx="4836">
                  <c:v>29.85155004119952</c:v>
                </c:pt>
                <c:pt idx="4837">
                  <c:v>29.85250010604796</c:v>
                </c:pt>
                <c:pt idx="4838">
                  <c:v>29.85559946022112</c:v>
                </c:pt>
                <c:pt idx="4839">
                  <c:v>29.85320011520162</c:v>
                </c:pt>
                <c:pt idx="4840">
                  <c:v>29.85000001564185</c:v>
                </c:pt>
                <c:pt idx="4841">
                  <c:v>29.84809997940101</c:v>
                </c:pt>
                <c:pt idx="4842">
                  <c:v>29.85069987373208</c:v>
                </c:pt>
                <c:pt idx="4843">
                  <c:v>29.84820004577703</c:v>
                </c:pt>
                <c:pt idx="4844">
                  <c:v>29.84700007896388</c:v>
                </c:pt>
                <c:pt idx="4845">
                  <c:v>29.84375004119647</c:v>
                </c:pt>
                <c:pt idx="4846">
                  <c:v>29.84144990539426</c:v>
                </c:pt>
                <c:pt idx="4847">
                  <c:v>29.83800014534063</c:v>
                </c:pt>
                <c:pt idx="4848">
                  <c:v>29.83824953117435</c:v>
                </c:pt>
                <c:pt idx="4849">
                  <c:v>29.83694998092687</c:v>
                </c:pt>
                <c:pt idx="4850">
                  <c:v>29.83795008353991</c:v>
                </c:pt>
                <c:pt idx="4851">
                  <c:v>29.8335999462106</c:v>
                </c:pt>
                <c:pt idx="4852">
                  <c:v>29.83479997329778</c:v>
                </c:pt>
                <c:pt idx="4853">
                  <c:v>29.83299956588962</c:v>
                </c:pt>
                <c:pt idx="4854">
                  <c:v>29.8324999794022</c:v>
                </c:pt>
                <c:pt idx="4855">
                  <c:v>29.83354994468755</c:v>
                </c:pt>
                <c:pt idx="4856">
                  <c:v>29.83084998702907</c:v>
                </c:pt>
                <c:pt idx="4857">
                  <c:v>29.83125049400405</c:v>
                </c:pt>
                <c:pt idx="4858">
                  <c:v>29.83495034904262</c:v>
                </c:pt>
                <c:pt idx="4859">
                  <c:v>29.83544990234441</c:v>
                </c:pt>
                <c:pt idx="4860">
                  <c:v>29.83525000191003</c:v>
                </c:pt>
                <c:pt idx="4861">
                  <c:v>29.83854997482192</c:v>
                </c:pt>
                <c:pt idx="4862">
                  <c:v>29.84305000801032</c:v>
                </c:pt>
                <c:pt idx="4863">
                  <c:v>29.8425496036507</c:v>
                </c:pt>
                <c:pt idx="4864">
                  <c:v>29.83955005340613</c:v>
                </c:pt>
                <c:pt idx="4865">
                  <c:v>29.83740006408698</c:v>
                </c:pt>
                <c:pt idx="4866">
                  <c:v>29.8391001003256</c:v>
                </c:pt>
                <c:pt idx="4867">
                  <c:v>29.83869970512387</c:v>
                </c:pt>
                <c:pt idx="4868">
                  <c:v>29.83614958000178</c:v>
                </c:pt>
                <c:pt idx="4869">
                  <c:v>29.83550002822813</c:v>
                </c:pt>
                <c:pt idx="4870">
                  <c:v>29.83434993324408</c:v>
                </c:pt>
                <c:pt idx="4871">
                  <c:v>29.83544997253191</c:v>
                </c:pt>
                <c:pt idx="4872">
                  <c:v>29.8374000072472</c:v>
                </c:pt>
                <c:pt idx="4873">
                  <c:v>29.837900342176</c:v>
                </c:pt>
                <c:pt idx="4874">
                  <c:v>29.83639989547737</c:v>
                </c:pt>
                <c:pt idx="4875">
                  <c:v>29.83635011138904</c:v>
                </c:pt>
                <c:pt idx="4876">
                  <c:v>29.8373001068103</c:v>
                </c:pt>
                <c:pt idx="4877">
                  <c:v>29.83819945793221</c:v>
                </c:pt>
                <c:pt idx="4878">
                  <c:v>29.83554974021899</c:v>
                </c:pt>
                <c:pt idx="4879">
                  <c:v>29.83125001793087</c:v>
                </c:pt>
                <c:pt idx="4880">
                  <c:v>29.83004998473914</c:v>
                </c:pt>
                <c:pt idx="4881">
                  <c:v>29.82864998168952</c:v>
                </c:pt>
                <c:pt idx="4882">
                  <c:v>29.82354978256262</c:v>
                </c:pt>
                <c:pt idx="4883">
                  <c:v>29.82249965438677</c:v>
                </c:pt>
                <c:pt idx="4884">
                  <c:v>29.82115003318904</c:v>
                </c:pt>
                <c:pt idx="4885">
                  <c:v>29.81995009956154</c:v>
                </c:pt>
                <c:pt idx="4886">
                  <c:v>29.81954999389563</c:v>
                </c:pt>
                <c:pt idx="4887">
                  <c:v>29.81615006637367</c:v>
                </c:pt>
                <c:pt idx="4888">
                  <c:v>29.81550006179896</c:v>
                </c:pt>
                <c:pt idx="4889">
                  <c:v>29.81479999237126</c:v>
                </c:pt>
                <c:pt idx="4890">
                  <c:v>29.81835005111861</c:v>
                </c:pt>
                <c:pt idx="4891">
                  <c:v>29.82039997711036</c:v>
                </c:pt>
                <c:pt idx="4892">
                  <c:v>29.81825038299576</c:v>
                </c:pt>
                <c:pt idx="4893">
                  <c:v>29.81370011291801</c:v>
                </c:pt>
                <c:pt idx="4894">
                  <c:v>29.81425011138708</c:v>
                </c:pt>
                <c:pt idx="4895">
                  <c:v>29.81385000877344</c:v>
                </c:pt>
                <c:pt idx="4896">
                  <c:v>29.81240011291447</c:v>
                </c:pt>
                <c:pt idx="4897">
                  <c:v>29.81094956817833</c:v>
                </c:pt>
                <c:pt idx="4898">
                  <c:v>29.80965018386632</c:v>
                </c:pt>
                <c:pt idx="4899">
                  <c:v>29.80775004501265</c:v>
                </c:pt>
                <c:pt idx="4900">
                  <c:v>29.8095000827816</c:v>
                </c:pt>
                <c:pt idx="4901">
                  <c:v>29.81264993324292</c:v>
                </c:pt>
                <c:pt idx="4902">
                  <c:v>29.8160501293205</c:v>
                </c:pt>
                <c:pt idx="4903">
                  <c:v>29.8166510437004</c:v>
                </c:pt>
                <c:pt idx="4904">
                  <c:v>29.82045010795628</c:v>
                </c:pt>
                <c:pt idx="4905">
                  <c:v>29.82189997062596</c:v>
                </c:pt>
                <c:pt idx="4906">
                  <c:v>29.82324997215255</c:v>
                </c:pt>
                <c:pt idx="4907">
                  <c:v>29.82349983482343</c:v>
                </c:pt>
                <c:pt idx="4908">
                  <c:v>29.827000006866</c:v>
                </c:pt>
                <c:pt idx="4909">
                  <c:v>29.82920000686499</c:v>
                </c:pt>
                <c:pt idx="4910">
                  <c:v>29.83009994048916</c:v>
                </c:pt>
                <c:pt idx="4911">
                  <c:v>29.82890007629612</c:v>
                </c:pt>
                <c:pt idx="4912">
                  <c:v>29.82985025291418</c:v>
                </c:pt>
                <c:pt idx="4913">
                  <c:v>29.83000075531163</c:v>
                </c:pt>
                <c:pt idx="4914">
                  <c:v>29.83294999618738</c:v>
                </c:pt>
                <c:pt idx="4915">
                  <c:v>29.83370008506608</c:v>
                </c:pt>
                <c:pt idx="4916">
                  <c:v>29.83109995231644</c:v>
                </c:pt>
                <c:pt idx="4917">
                  <c:v>29.83184998398065</c:v>
                </c:pt>
                <c:pt idx="4918">
                  <c:v>29.83024981803828</c:v>
                </c:pt>
                <c:pt idx="4919">
                  <c:v>29.82865002632388</c:v>
                </c:pt>
                <c:pt idx="4920">
                  <c:v>29.82435003547653</c:v>
                </c:pt>
                <c:pt idx="4921">
                  <c:v>29.8225499149339</c:v>
                </c:pt>
                <c:pt idx="4922">
                  <c:v>29.81879977455172</c:v>
                </c:pt>
                <c:pt idx="4923">
                  <c:v>29.81950001602308</c:v>
                </c:pt>
                <c:pt idx="4924">
                  <c:v>29.81824998130832</c:v>
                </c:pt>
                <c:pt idx="4925">
                  <c:v>29.82174990883141</c:v>
                </c:pt>
                <c:pt idx="4926">
                  <c:v>29.82195001144646</c:v>
                </c:pt>
                <c:pt idx="4927">
                  <c:v>29.82020052299777</c:v>
                </c:pt>
                <c:pt idx="4928">
                  <c:v>29.82340043830845</c:v>
                </c:pt>
                <c:pt idx="4929">
                  <c:v>29.82215002326848</c:v>
                </c:pt>
                <c:pt idx="4930">
                  <c:v>29.82279994926648</c:v>
                </c:pt>
                <c:pt idx="4931">
                  <c:v>29.81985005035312</c:v>
                </c:pt>
                <c:pt idx="4932">
                  <c:v>29.82160018157811</c:v>
                </c:pt>
                <c:pt idx="4933">
                  <c:v>29.82110021476547</c:v>
                </c:pt>
                <c:pt idx="4934">
                  <c:v>29.82030000648228</c:v>
                </c:pt>
                <c:pt idx="4935">
                  <c:v>29.81950011215304</c:v>
                </c:pt>
                <c:pt idx="4936">
                  <c:v>29.81595011367972</c:v>
                </c:pt>
                <c:pt idx="4937">
                  <c:v>29.81550041694572</c:v>
                </c:pt>
                <c:pt idx="4938">
                  <c:v>29.81319990997508</c:v>
                </c:pt>
                <c:pt idx="4939">
                  <c:v>29.81260008201934</c:v>
                </c:pt>
                <c:pt idx="4940">
                  <c:v>29.81454993858279</c:v>
                </c:pt>
                <c:pt idx="4941">
                  <c:v>29.81550011520448</c:v>
                </c:pt>
                <c:pt idx="4942">
                  <c:v>29.81725007438945</c:v>
                </c:pt>
                <c:pt idx="4943">
                  <c:v>29.81855018005444</c:v>
                </c:pt>
                <c:pt idx="4944">
                  <c:v>29.81884997482484</c:v>
                </c:pt>
                <c:pt idx="4945">
                  <c:v>29.8186000759124</c:v>
                </c:pt>
                <c:pt idx="4946">
                  <c:v>29.81690007896759</c:v>
                </c:pt>
                <c:pt idx="4947">
                  <c:v>29.81824976654389</c:v>
                </c:pt>
                <c:pt idx="4948">
                  <c:v>29.81784973640606</c:v>
                </c:pt>
                <c:pt idx="4949">
                  <c:v>29.81570008201743</c:v>
                </c:pt>
                <c:pt idx="4950">
                  <c:v>29.81300011825442</c:v>
                </c:pt>
                <c:pt idx="4951">
                  <c:v>29.80890002174419</c:v>
                </c:pt>
                <c:pt idx="4952">
                  <c:v>29.80829978332622</c:v>
                </c:pt>
                <c:pt idx="4953">
                  <c:v>29.80934984817575</c:v>
                </c:pt>
                <c:pt idx="4954">
                  <c:v>29.8108500534072</c:v>
                </c:pt>
                <c:pt idx="4955">
                  <c:v>29.80949998550568</c:v>
                </c:pt>
                <c:pt idx="4956">
                  <c:v>29.80400010338053</c:v>
                </c:pt>
                <c:pt idx="4957">
                  <c:v>29.80330064964437</c:v>
                </c:pt>
                <c:pt idx="4958">
                  <c:v>29.80734982414288</c:v>
                </c:pt>
                <c:pt idx="4959">
                  <c:v>29.80589996147319</c:v>
                </c:pt>
                <c:pt idx="4960">
                  <c:v>29.80329990119935</c:v>
                </c:pt>
                <c:pt idx="4961">
                  <c:v>29.80215003242483</c:v>
                </c:pt>
                <c:pt idx="4962">
                  <c:v>29.80004979706064</c:v>
                </c:pt>
                <c:pt idx="4963">
                  <c:v>29.79564939880218</c:v>
                </c:pt>
                <c:pt idx="4964">
                  <c:v>29.79119998588794</c:v>
                </c:pt>
                <c:pt idx="4965">
                  <c:v>29.79099988632149</c:v>
                </c:pt>
                <c:pt idx="4966">
                  <c:v>29.7912999557484</c:v>
                </c:pt>
                <c:pt idx="4967">
                  <c:v>29.79135016250802</c:v>
                </c:pt>
                <c:pt idx="4968">
                  <c:v>29.79050023345917</c:v>
                </c:pt>
                <c:pt idx="4969">
                  <c:v>29.78505002670136</c:v>
                </c:pt>
                <c:pt idx="4970">
                  <c:v>29.78449991951128</c:v>
                </c:pt>
                <c:pt idx="4971">
                  <c:v>29.78259998283463</c:v>
                </c:pt>
                <c:pt idx="4972">
                  <c:v>29.78574991187996</c:v>
                </c:pt>
                <c:pt idx="4973">
                  <c:v>29.7870996719357</c:v>
                </c:pt>
                <c:pt idx="4974">
                  <c:v>29.78914991493</c:v>
                </c:pt>
                <c:pt idx="4975">
                  <c:v>29.78674988479541</c:v>
                </c:pt>
                <c:pt idx="4976">
                  <c:v>29.78249992866402</c:v>
                </c:pt>
                <c:pt idx="4977">
                  <c:v>29.78154959831225</c:v>
                </c:pt>
                <c:pt idx="4978">
                  <c:v>29.78014974021788</c:v>
                </c:pt>
                <c:pt idx="4979">
                  <c:v>29.77880001640369</c:v>
                </c:pt>
                <c:pt idx="4980">
                  <c:v>29.77970007972542</c:v>
                </c:pt>
                <c:pt idx="4981">
                  <c:v>29.78325010833942</c:v>
                </c:pt>
                <c:pt idx="4982">
                  <c:v>29.78380070724597</c:v>
                </c:pt>
                <c:pt idx="4983">
                  <c:v>29.78949997978268</c:v>
                </c:pt>
                <c:pt idx="4984">
                  <c:v>29.79004998130765</c:v>
                </c:pt>
                <c:pt idx="4985">
                  <c:v>29.79064991493213</c:v>
                </c:pt>
                <c:pt idx="4986">
                  <c:v>29.79039998588632</c:v>
                </c:pt>
                <c:pt idx="4987">
                  <c:v>29.78975018958954</c:v>
                </c:pt>
                <c:pt idx="4988">
                  <c:v>29.79159991645793</c:v>
                </c:pt>
                <c:pt idx="4989">
                  <c:v>29.78879988327024</c:v>
                </c:pt>
                <c:pt idx="4990">
                  <c:v>29.79274995422382</c:v>
                </c:pt>
                <c:pt idx="4991">
                  <c:v>29.79455002365285</c:v>
                </c:pt>
                <c:pt idx="4992">
                  <c:v>29.79644940795697</c:v>
                </c:pt>
                <c:pt idx="4993">
                  <c:v>29.79439975662171</c:v>
                </c:pt>
                <c:pt idx="4994">
                  <c:v>29.79415009918375</c:v>
                </c:pt>
                <c:pt idx="4995">
                  <c:v>29.79330010375998</c:v>
                </c:pt>
                <c:pt idx="4996">
                  <c:v>29.79520002823119</c:v>
                </c:pt>
                <c:pt idx="4997">
                  <c:v>29.79609955444538</c:v>
                </c:pt>
                <c:pt idx="4998">
                  <c:v>29.79715037384085</c:v>
                </c:pt>
                <c:pt idx="4999">
                  <c:v>29.80004992408431</c:v>
                </c:pt>
                <c:pt idx="5000">
                  <c:v>29.80335000839113</c:v>
                </c:pt>
                <c:pt idx="5001">
                  <c:v>29.80040004615512</c:v>
                </c:pt>
                <c:pt idx="5002">
                  <c:v>29.80220003700015</c:v>
                </c:pt>
                <c:pt idx="5003">
                  <c:v>29.8037504489912</c:v>
                </c:pt>
                <c:pt idx="5004">
                  <c:v>29.80590003395264</c:v>
                </c:pt>
                <c:pt idx="5005">
                  <c:v>29.80645010185253</c:v>
                </c:pt>
                <c:pt idx="5006">
                  <c:v>29.80749990425102</c:v>
                </c:pt>
                <c:pt idx="5007">
                  <c:v>29.81144935035627</c:v>
                </c:pt>
                <c:pt idx="5008">
                  <c:v>29.81260040817142</c:v>
                </c:pt>
                <c:pt idx="5009">
                  <c:v>29.81455002937218</c:v>
                </c:pt>
                <c:pt idx="5010">
                  <c:v>29.81845009879908</c:v>
                </c:pt>
                <c:pt idx="5011">
                  <c:v>29.82269989204358</c:v>
                </c:pt>
                <c:pt idx="5012">
                  <c:v>29.8191502738955</c:v>
                </c:pt>
                <c:pt idx="5013">
                  <c:v>29.81949942131178</c:v>
                </c:pt>
                <c:pt idx="5014">
                  <c:v>29.81640010948104</c:v>
                </c:pt>
                <c:pt idx="5015">
                  <c:v>29.81349998283622</c:v>
                </c:pt>
                <c:pt idx="5016">
                  <c:v>29.81810004615545</c:v>
                </c:pt>
                <c:pt idx="5017">
                  <c:v>29.82249997062898</c:v>
                </c:pt>
                <c:pt idx="5018">
                  <c:v>29.82154955864098</c:v>
                </c:pt>
                <c:pt idx="5019">
                  <c:v>29.81780010948205</c:v>
                </c:pt>
                <c:pt idx="5020">
                  <c:v>29.82159997062627</c:v>
                </c:pt>
                <c:pt idx="5021">
                  <c:v>29.82164993591141</c:v>
                </c:pt>
                <c:pt idx="5022">
                  <c:v>29.82024993286175</c:v>
                </c:pt>
                <c:pt idx="5023">
                  <c:v>29.81940021515038</c:v>
                </c:pt>
                <c:pt idx="5024">
                  <c:v>29.81905000839106</c:v>
                </c:pt>
                <c:pt idx="5025">
                  <c:v>29.82054994201826</c:v>
                </c:pt>
                <c:pt idx="5026">
                  <c:v>29.8203500144955</c:v>
                </c:pt>
                <c:pt idx="5027">
                  <c:v>29.81995004157943</c:v>
                </c:pt>
                <c:pt idx="5028">
                  <c:v>29.8178998016374</c:v>
                </c:pt>
                <c:pt idx="5029">
                  <c:v>29.81555004157781</c:v>
                </c:pt>
                <c:pt idx="5030">
                  <c:v>29.81339994659356</c:v>
                </c:pt>
                <c:pt idx="5031">
                  <c:v>29.81159998283692</c:v>
                </c:pt>
                <c:pt idx="5032">
                  <c:v>29.81420072212495</c:v>
                </c:pt>
                <c:pt idx="5033">
                  <c:v>29.81315047607495</c:v>
                </c:pt>
                <c:pt idx="5034">
                  <c:v>29.81119999161092</c:v>
                </c:pt>
                <c:pt idx="5035">
                  <c:v>29.80734989051778</c:v>
                </c:pt>
                <c:pt idx="5036">
                  <c:v>29.81035002326826</c:v>
                </c:pt>
                <c:pt idx="5037">
                  <c:v>29.81325042762546</c:v>
                </c:pt>
                <c:pt idx="5038">
                  <c:v>29.81079987678459</c:v>
                </c:pt>
                <c:pt idx="5039">
                  <c:v>29.80899997939922</c:v>
                </c:pt>
                <c:pt idx="5040">
                  <c:v>29.81175000495932</c:v>
                </c:pt>
                <c:pt idx="5041">
                  <c:v>29.80964993858288</c:v>
                </c:pt>
                <c:pt idx="5042">
                  <c:v>29.80674967003142</c:v>
                </c:pt>
                <c:pt idx="5043">
                  <c:v>29.80609936676046</c:v>
                </c:pt>
                <c:pt idx="5044">
                  <c:v>29.80164995383893</c:v>
                </c:pt>
                <c:pt idx="5045">
                  <c:v>29.7995000125884</c:v>
                </c:pt>
                <c:pt idx="5046">
                  <c:v>29.7996500652298</c:v>
                </c:pt>
                <c:pt idx="5047">
                  <c:v>29.79940026283293</c:v>
                </c:pt>
                <c:pt idx="5048">
                  <c:v>29.79870022659088</c:v>
                </c:pt>
                <c:pt idx="5049">
                  <c:v>29.79849998512143</c:v>
                </c:pt>
                <c:pt idx="5050">
                  <c:v>29.80214988098303</c:v>
                </c:pt>
                <c:pt idx="5051">
                  <c:v>29.80045008011075</c:v>
                </c:pt>
                <c:pt idx="5052">
                  <c:v>29.79819977073564</c:v>
                </c:pt>
                <c:pt idx="5053">
                  <c:v>29.80000130081316</c:v>
                </c:pt>
                <c:pt idx="5054">
                  <c:v>29.79959998779302</c:v>
                </c:pt>
                <c:pt idx="5055">
                  <c:v>29.79864991989232</c:v>
                </c:pt>
                <c:pt idx="5056">
                  <c:v>29.80019998779244</c:v>
                </c:pt>
                <c:pt idx="5057">
                  <c:v>29.79975052948066</c:v>
                </c:pt>
                <c:pt idx="5058">
                  <c:v>29.79790093536576</c:v>
                </c:pt>
                <c:pt idx="5059">
                  <c:v>29.79700010528541</c:v>
                </c:pt>
                <c:pt idx="5060">
                  <c:v>29.79414989547877</c:v>
                </c:pt>
                <c:pt idx="5061">
                  <c:v>29.79214994087304</c:v>
                </c:pt>
                <c:pt idx="5062">
                  <c:v>29.7960500976551</c:v>
                </c:pt>
                <c:pt idx="5063">
                  <c:v>29.79875057144091</c:v>
                </c:pt>
                <c:pt idx="5064">
                  <c:v>29.79854998588778</c:v>
                </c:pt>
                <c:pt idx="5065">
                  <c:v>29.79600001754807</c:v>
                </c:pt>
                <c:pt idx="5066">
                  <c:v>29.79530004463231</c:v>
                </c:pt>
                <c:pt idx="5067">
                  <c:v>29.79314983787479</c:v>
                </c:pt>
                <c:pt idx="5068">
                  <c:v>29.79254980468611</c:v>
                </c:pt>
                <c:pt idx="5069">
                  <c:v>29.7919501125325</c:v>
                </c:pt>
                <c:pt idx="5070">
                  <c:v>29.79379997215072</c:v>
                </c:pt>
                <c:pt idx="5071">
                  <c:v>29.7907999691015</c:v>
                </c:pt>
                <c:pt idx="5072">
                  <c:v>29.79030036735276</c:v>
                </c:pt>
                <c:pt idx="5073">
                  <c:v>29.7945503959636</c:v>
                </c:pt>
                <c:pt idx="5074">
                  <c:v>29.79620001411604</c:v>
                </c:pt>
                <c:pt idx="5075">
                  <c:v>29.80194997024228</c:v>
                </c:pt>
                <c:pt idx="5076">
                  <c:v>29.80595006065414</c:v>
                </c:pt>
                <c:pt idx="5077">
                  <c:v>29.80450016479517</c:v>
                </c:pt>
                <c:pt idx="5078">
                  <c:v>29.80194978904547</c:v>
                </c:pt>
                <c:pt idx="5079">
                  <c:v>29.80150002899245</c:v>
                </c:pt>
                <c:pt idx="5080">
                  <c:v>29.80290006523137</c:v>
                </c:pt>
                <c:pt idx="5081">
                  <c:v>29.8008999263766</c:v>
                </c:pt>
                <c:pt idx="5082">
                  <c:v>29.80094968338017</c:v>
                </c:pt>
                <c:pt idx="5083">
                  <c:v>29.79945013008182</c:v>
                </c:pt>
                <c:pt idx="5084">
                  <c:v>29.7995999565137</c:v>
                </c:pt>
                <c:pt idx="5085">
                  <c:v>29.79979988708508</c:v>
                </c:pt>
                <c:pt idx="5086">
                  <c:v>29.80120001067917</c:v>
                </c:pt>
                <c:pt idx="5087">
                  <c:v>29.79985000915258</c:v>
                </c:pt>
                <c:pt idx="5088">
                  <c:v>29.79960008011038</c:v>
                </c:pt>
                <c:pt idx="5089">
                  <c:v>29.79975007858228</c:v>
                </c:pt>
                <c:pt idx="5090">
                  <c:v>29.80355009956475</c:v>
                </c:pt>
                <c:pt idx="5091">
                  <c:v>29.80705009041048</c:v>
                </c:pt>
                <c:pt idx="5092">
                  <c:v>29.80269951858645</c:v>
                </c:pt>
                <c:pt idx="5093">
                  <c:v>29.80319949150362</c:v>
                </c:pt>
                <c:pt idx="5094">
                  <c:v>29.80185000915298</c:v>
                </c:pt>
                <c:pt idx="5095">
                  <c:v>29.80370000763287</c:v>
                </c:pt>
                <c:pt idx="5096">
                  <c:v>29.80320008315903</c:v>
                </c:pt>
                <c:pt idx="5097">
                  <c:v>29.79979998970157</c:v>
                </c:pt>
                <c:pt idx="5098">
                  <c:v>29.80055005455142</c:v>
                </c:pt>
                <c:pt idx="5099">
                  <c:v>29.80129988403132</c:v>
                </c:pt>
                <c:pt idx="5100">
                  <c:v>29.80434994278038</c:v>
                </c:pt>
                <c:pt idx="5101">
                  <c:v>29.80270001678218</c:v>
                </c:pt>
                <c:pt idx="5102">
                  <c:v>29.80364967422427</c:v>
                </c:pt>
                <c:pt idx="5103">
                  <c:v>29.80059978141799</c:v>
                </c:pt>
                <c:pt idx="5104">
                  <c:v>29.79804998817415</c:v>
                </c:pt>
                <c:pt idx="5105">
                  <c:v>29.79565002746676</c:v>
                </c:pt>
                <c:pt idx="5106">
                  <c:v>29.79409990234126</c:v>
                </c:pt>
                <c:pt idx="5107">
                  <c:v>29.7932005634284</c:v>
                </c:pt>
                <c:pt idx="5108">
                  <c:v>29.79240042457604</c:v>
                </c:pt>
                <c:pt idx="5109">
                  <c:v>29.79364994011119</c:v>
                </c:pt>
                <c:pt idx="5110">
                  <c:v>29.7925000442483</c:v>
                </c:pt>
                <c:pt idx="5111">
                  <c:v>29.78870001411632</c:v>
                </c:pt>
                <c:pt idx="5112">
                  <c:v>29.78694980735962</c:v>
                </c:pt>
                <c:pt idx="5113">
                  <c:v>29.78439940147291</c:v>
                </c:pt>
                <c:pt idx="5114">
                  <c:v>29.7809500217445</c:v>
                </c:pt>
                <c:pt idx="5115">
                  <c:v>29.78135003395073</c:v>
                </c:pt>
                <c:pt idx="5116">
                  <c:v>29.77995010948507</c:v>
                </c:pt>
                <c:pt idx="5117">
                  <c:v>29.77919993896649</c:v>
                </c:pt>
                <c:pt idx="5118">
                  <c:v>29.77880038871808</c:v>
                </c:pt>
                <c:pt idx="5119">
                  <c:v>29.780749940488</c:v>
                </c:pt>
                <c:pt idx="5120">
                  <c:v>29.77919869270409</c:v>
                </c:pt>
                <c:pt idx="5121">
                  <c:v>29.7803503753639</c:v>
                </c:pt>
                <c:pt idx="5122">
                  <c:v>29.77994982605014</c:v>
                </c:pt>
                <c:pt idx="5123">
                  <c:v>29.77914969940321</c:v>
                </c:pt>
                <c:pt idx="5124">
                  <c:v>29.77555021553053</c:v>
                </c:pt>
                <c:pt idx="5125">
                  <c:v>29.77465066528384</c:v>
                </c:pt>
                <c:pt idx="5126">
                  <c:v>29.77764943389775</c:v>
                </c:pt>
                <c:pt idx="5127">
                  <c:v>29.7780505626688</c:v>
                </c:pt>
                <c:pt idx="5128">
                  <c:v>29.77554997711193</c:v>
                </c:pt>
                <c:pt idx="5129">
                  <c:v>29.77560000877563</c:v>
                </c:pt>
                <c:pt idx="5130">
                  <c:v>29.77459936904779</c:v>
                </c:pt>
                <c:pt idx="5131">
                  <c:v>29.77110009040916</c:v>
                </c:pt>
                <c:pt idx="5132">
                  <c:v>29.7727499862667</c:v>
                </c:pt>
                <c:pt idx="5133">
                  <c:v>29.77440043144452</c:v>
                </c:pt>
                <c:pt idx="5134">
                  <c:v>29.77299936904819</c:v>
                </c:pt>
                <c:pt idx="5135">
                  <c:v>29.77259948082065</c:v>
                </c:pt>
                <c:pt idx="5136">
                  <c:v>29.76979996070802</c:v>
                </c:pt>
                <c:pt idx="5137">
                  <c:v>29.76769992141635</c:v>
                </c:pt>
                <c:pt idx="5138">
                  <c:v>29.76550042533927</c:v>
                </c:pt>
                <c:pt idx="5139">
                  <c:v>29.7669996345503</c:v>
                </c:pt>
                <c:pt idx="5140">
                  <c:v>29.76960000877443</c:v>
                </c:pt>
                <c:pt idx="5141">
                  <c:v>29.76989986991612</c:v>
                </c:pt>
                <c:pt idx="5142">
                  <c:v>29.76810010833651</c:v>
                </c:pt>
                <c:pt idx="5143">
                  <c:v>29.76599956512289</c:v>
                </c:pt>
                <c:pt idx="5144">
                  <c:v>29.76600027733</c:v>
                </c:pt>
                <c:pt idx="5145">
                  <c:v>29.76555040855601</c:v>
                </c:pt>
                <c:pt idx="5146">
                  <c:v>29.76444965706103</c:v>
                </c:pt>
                <c:pt idx="5147">
                  <c:v>29.76320034370656</c:v>
                </c:pt>
                <c:pt idx="5148">
                  <c:v>29.76529989700428</c:v>
                </c:pt>
                <c:pt idx="5149">
                  <c:v>29.76390020790132</c:v>
                </c:pt>
                <c:pt idx="5150">
                  <c:v>29.76659877738712</c:v>
                </c:pt>
                <c:pt idx="5151">
                  <c:v>29.7641503906234</c:v>
                </c:pt>
                <c:pt idx="5152">
                  <c:v>29.76634966926574</c:v>
                </c:pt>
                <c:pt idx="5153">
                  <c:v>29.76984983520378</c:v>
                </c:pt>
                <c:pt idx="5154">
                  <c:v>29.76820014152688</c:v>
                </c:pt>
                <c:pt idx="5155">
                  <c:v>29.76595017623913</c:v>
                </c:pt>
                <c:pt idx="5156">
                  <c:v>29.76580017776721</c:v>
                </c:pt>
                <c:pt idx="5157">
                  <c:v>29.76879971885501</c:v>
                </c:pt>
                <c:pt idx="5158">
                  <c:v>29.76884988021991</c:v>
                </c:pt>
                <c:pt idx="5159">
                  <c:v>29.76675001296826</c:v>
                </c:pt>
                <c:pt idx="5160">
                  <c:v>29.76944939422536</c:v>
                </c:pt>
                <c:pt idx="5161">
                  <c:v>29.76585008239999</c:v>
                </c:pt>
                <c:pt idx="5162">
                  <c:v>29.76344997978229</c:v>
                </c:pt>
                <c:pt idx="5163">
                  <c:v>29.76460052452238</c:v>
                </c:pt>
                <c:pt idx="5164">
                  <c:v>29.76699929008828</c:v>
                </c:pt>
                <c:pt idx="5165">
                  <c:v>29.76695157318318</c:v>
                </c:pt>
                <c:pt idx="5166">
                  <c:v>29.77115036888426</c:v>
                </c:pt>
                <c:pt idx="5167">
                  <c:v>29.77299977874645</c:v>
                </c:pt>
                <c:pt idx="5168">
                  <c:v>29.77379984207072</c:v>
                </c:pt>
                <c:pt idx="5169">
                  <c:v>29.7747002254473</c:v>
                </c:pt>
                <c:pt idx="5170">
                  <c:v>29.77380067520062</c:v>
                </c:pt>
                <c:pt idx="5171">
                  <c:v>29.77410012283508</c:v>
                </c:pt>
                <c:pt idx="5172">
                  <c:v>29.77640002021872</c:v>
                </c:pt>
                <c:pt idx="5173">
                  <c:v>29.77590012588553</c:v>
                </c:pt>
                <c:pt idx="5174">
                  <c:v>29.77879981803924</c:v>
                </c:pt>
                <c:pt idx="5175">
                  <c:v>29.77894964447112</c:v>
                </c:pt>
                <c:pt idx="5176">
                  <c:v>29.77835029334892</c:v>
                </c:pt>
                <c:pt idx="5177">
                  <c:v>29.78014971084849</c:v>
                </c:pt>
                <c:pt idx="5178">
                  <c:v>29.77989994468953</c:v>
                </c:pt>
                <c:pt idx="5179">
                  <c:v>29.78185024795675</c:v>
                </c:pt>
                <c:pt idx="5180">
                  <c:v>29.78245037460147</c:v>
                </c:pt>
                <c:pt idx="5181">
                  <c:v>29.7838500968901</c:v>
                </c:pt>
                <c:pt idx="5182">
                  <c:v>29.78274992790464</c:v>
                </c:pt>
                <c:pt idx="5183">
                  <c:v>29.78104990387146</c:v>
                </c:pt>
                <c:pt idx="5184">
                  <c:v>29.7781000141149</c:v>
                </c:pt>
                <c:pt idx="5185">
                  <c:v>29.77455055885366</c:v>
                </c:pt>
                <c:pt idx="5186">
                  <c:v>29.77504997634967</c:v>
                </c:pt>
                <c:pt idx="5187">
                  <c:v>29.77505004577688</c:v>
                </c:pt>
                <c:pt idx="5188">
                  <c:v>29.77320001106273</c:v>
                </c:pt>
                <c:pt idx="5189">
                  <c:v>29.77294998855722</c:v>
                </c:pt>
                <c:pt idx="5190">
                  <c:v>29.76910084419432</c:v>
                </c:pt>
                <c:pt idx="5191">
                  <c:v>29.76605005493182</c:v>
                </c:pt>
                <c:pt idx="5192">
                  <c:v>29.77004991302238</c:v>
                </c:pt>
                <c:pt idx="5193">
                  <c:v>29.77104987678467</c:v>
                </c:pt>
                <c:pt idx="5194">
                  <c:v>29.76950007743653</c:v>
                </c:pt>
                <c:pt idx="5195">
                  <c:v>29.76985048637289</c:v>
                </c:pt>
                <c:pt idx="5196">
                  <c:v>29.76785007591388</c:v>
                </c:pt>
                <c:pt idx="5197">
                  <c:v>29.76664977111793</c:v>
                </c:pt>
                <c:pt idx="5198">
                  <c:v>29.76774974098223</c:v>
                </c:pt>
                <c:pt idx="5199">
                  <c:v>29.76540022544941</c:v>
                </c:pt>
                <c:pt idx="5200">
                  <c:v>29.76319947700176</c:v>
                </c:pt>
                <c:pt idx="5201">
                  <c:v>29.76009961891393</c:v>
                </c:pt>
                <c:pt idx="5202">
                  <c:v>29.75525050773649</c:v>
                </c:pt>
                <c:pt idx="5203">
                  <c:v>29.75384945755286</c:v>
                </c:pt>
                <c:pt idx="5204">
                  <c:v>29.75410048522826</c:v>
                </c:pt>
                <c:pt idx="5205">
                  <c:v>29.75210015640187</c:v>
                </c:pt>
                <c:pt idx="5206">
                  <c:v>29.75165045967151</c:v>
                </c:pt>
                <c:pt idx="5207">
                  <c:v>29.75564956321614</c:v>
                </c:pt>
                <c:pt idx="5208">
                  <c:v>29.75765027542366</c:v>
                </c:pt>
                <c:pt idx="5209">
                  <c:v>29.75744979858428</c:v>
                </c:pt>
                <c:pt idx="5210">
                  <c:v>29.75675051078722</c:v>
                </c:pt>
                <c:pt idx="5211">
                  <c:v>29.75240030097848</c:v>
                </c:pt>
                <c:pt idx="5212">
                  <c:v>29.74949968223518</c:v>
                </c:pt>
                <c:pt idx="5213">
                  <c:v>29.74734961738793</c:v>
                </c:pt>
                <c:pt idx="5214">
                  <c:v>29.74665040207037</c:v>
                </c:pt>
                <c:pt idx="5215">
                  <c:v>29.74344922218368</c:v>
                </c:pt>
                <c:pt idx="5216">
                  <c:v>29.74149983940151</c:v>
                </c:pt>
                <c:pt idx="5217">
                  <c:v>29.74095014267004</c:v>
                </c:pt>
                <c:pt idx="5218">
                  <c:v>29.74440000534014</c:v>
                </c:pt>
                <c:pt idx="5219">
                  <c:v>29.75045006408618</c:v>
                </c:pt>
                <c:pt idx="5220">
                  <c:v>29.75374981956336</c:v>
                </c:pt>
                <c:pt idx="5221">
                  <c:v>29.75115023002581</c:v>
                </c:pt>
                <c:pt idx="5222">
                  <c:v>29.75174982261888</c:v>
                </c:pt>
                <c:pt idx="5223">
                  <c:v>29.75399995994667</c:v>
                </c:pt>
                <c:pt idx="5224">
                  <c:v>29.7535000324242</c:v>
                </c:pt>
                <c:pt idx="5225">
                  <c:v>29.75575043830759</c:v>
                </c:pt>
                <c:pt idx="5226">
                  <c:v>29.76114968375985</c:v>
                </c:pt>
                <c:pt idx="5227">
                  <c:v>29.75880026473897</c:v>
                </c:pt>
                <c:pt idx="5228">
                  <c:v>29.75765054397561</c:v>
                </c:pt>
                <c:pt idx="5229">
                  <c:v>29.7625494754793</c:v>
                </c:pt>
                <c:pt idx="5230">
                  <c:v>29.76470096778938</c:v>
                </c:pt>
                <c:pt idx="5231">
                  <c:v>29.76434976806559</c:v>
                </c:pt>
                <c:pt idx="5232">
                  <c:v>29.76440038223154</c:v>
                </c:pt>
                <c:pt idx="5233">
                  <c:v>29.76330054817297</c:v>
                </c:pt>
                <c:pt idx="5234">
                  <c:v>29.7632495899197</c:v>
                </c:pt>
                <c:pt idx="5235">
                  <c:v>29.76320091323942</c:v>
                </c:pt>
                <c:pt idx="5236">
                  <c:v>29.76395049514758</c:v>
                </c:pt>
                <c:pt idx="5237">
                  <c:v>29.76794963188149</c:v>
                </c:pt>
                <c:pt idx="5238">
                  <c:v>29.76464996986395</c:v>
                </c:pt>
                <c:pt idx="5239">
                  <c:v>29.7618002098061</c:v>
                </c:pt>
                <c:pt idx="5240">
                  <c:v>29.75800061416519</c:v>
                </c:pt>
                <c:pt idx="5241">
                  <c:v>29.76005020218145</c:v>
                </c:pt>
                <c:pt idx="5242">
                  <c:v>29.7585997539536</c:v>
                </c:pt>
                <c:pt idx="5243">
                  <c:v>29.75765039215185</c:v>
                </c:pt>
                <c:pt idx="5244">
                  <c:v>29.76069976577855</c:v>
                </c:pt>
                <c:pt idx="5245">
                  <c:v>29.76225043716477</c:v>
                </c:pt>
                <c:pt idx="5246">
                  <c:v>29.76265022888401</c:v>
                </c:pt>
                <c:pt idx="5247">
                  <c:v>29.76324961013959</c:v>
                </c:pt>
                <c:pt idx="5248">
                  <c:v>29.75860009460303</c:v>
                </c:pt>
                <c:pt idx="5249">
                  <c:v>29.75624968872214</c:v>
                </c:pt>
                <c:pt idx="5250">
                  <c:v>29.75815043106195</c:v>
                </c:pt>
                <c:pt idx="5251">
                  <c:v>29.75895039482202</c:v>
                </c:pt>
                <c:pt idx="5252">
                  <c:v>29.76229956932364</c:v>
                </c:pt>
                <c:pt idx="5253">
                  <c:v>29.76079997672785</c:v>
                </c:pt>
                <c:pt idx="5254">
                  <c:v>29.75860011253462</c:v>
                </c:pt>
                <c:pt idx="5255">
                  <c:v>29.7598507961302</c:v>
                </c:pt>
                <c:pt idx="5256">
                  <c:v>29.76060004005558</c:v>
                </c:pt>
                <c:pt idx="5257">
                  <c:v>29.75954993591222</c:v>
                </c:pt>
                <c:pt idx="5258">
                  <c:v>29.75925031013685</c:v>
                </c:pt>
                <c:pt idx="5259">
                  <c:v>29.75849972610376</c:v>
                </c:pt>
                <c:pt idx="5260">
                  <c:v>29.76079989509524</c:v>
                </c:pt>
                <c:pt idx="5261">
                  <c:v>29.76334996604782</c:v>
                </c:pt>
                <c:pt idx="5262">
                  <c:v>29.76485002937261</c:v>
                </c:pt>
                <c:pt idx="5263">
                  <c:v>29.76890003090011</c:v>
                </c:pt>
                <c:pt idx="5264">
                  <c:v>29.767800130463</c:v>
                </c:pt>
                <c:pt idx="5265">
                  <c:v>29.76785185203335</c:v>
                </c:pt>
                <c:pt idx="5266">
                  <c:v>29.7708996562942</c:v>
                </c:pt>
                <c:pt idx="5267">
                  <c:v>29.77170043792648</c:v>
                </c:pt>
                <c:pt idx="5268">
                  <c:v>29.77194966087336</c:v>
                </c:pt>
                <c:pt idx="5269">
                  <c:v>29.76820051956018</c:v>
                </c:pt>
                <c:pt idx="5270">
                  <c:v>29.76690066147057</c:v>
                </c:pt>
                <c:pt idx="5271">
                  <c:v>29.77019977416783</c:v>
                </c:pt>
                <c:pt idx="5272">
                  <c:v>29.77145032501357</c:v>
                </c:pt>
                <c:pt idx="5273">
                  <c:v>29.77269974403314</c:v>
                </c:pt>
                <c:pt idx="5274">
                  <c:v>29.77305025253372</c:v>
                </c:pt>
                <c:pt idx="5275">
                  <c:v>29.77000089988724</c:v>
                </c:pt>
                <c:pt idx="5276">
                  <c:v>29.77319979820095</c:v>
                </c:pt>
                <c:pt idx="5277">
                  <c:v>29.77680020561456</c:v>
                </c:pt>
                <c:pt idx="5278">
                  <c:v>29.77735007438605</c:v>
                </c:pt>
                <c:pt idx="5279">
                  <c:v>29.77264994468713</c:v>
                </c:pt>
                <c:pt idx="5280">
                  <c:v>29.76959930343581</c:v>
                </c:pt>
                <c:pt idx="5281">
                  <c:v>29.76539999160741</c:v>
                </c:pt>
                <c:pt idx="5282">
                  <c:v>29.76515002937231</c:v>
                </c:pt>
                <c:pt idx="5283">
                  <c:v>29.76665025863622</c:v>
                </c:pt>
                <c:pt idx="5284">
                  <c:v>29.76704974555832</c:v>
                </c:pt>
                <c:pt idx="5285">
                  <c:v>29.76509987678217</c:v>
                </c:pt>
                <c:pt idx="5286">
                  <c:v>29.76339997940158</c:v>
                </c:pt>
                <c:pt idx="5287">
                  <c:v>29.761950113676</c:v>
                </c:pt>
                <c:pt idx="5288">
                  <c:v>29.76430028114553</c:v>
                </c:pt>
                <c:pt idx="5289">
                  <c:v>29.76519976196139</c:v>
                </c:pt>
                <c:pt idx="5290">
                  <c:v>29.7598993606589</c:v>
                </c:pt>
                <c:pt idx="5291">
                  <c:v>29.75394960365156</c:v>
                </c:pt>
                <c:pt idx="5292">
                  <c:v>29.75420038985976</c:v>
                </c:pt>
                <c:pt idx="5293">
                  <c:v>29.7511500202163</c:v>
                </c:pt>
                <c:pt idx="5294">
                  <c:v>29.75029998245373</c:v>
                </c:pt>
                <c:pt idx="5295">
                  <c:v>29.75109939994945</c:v>
                </c:pt>
                <c:pt idx="5296">
                  <c:v>29.74799974403504</c:v>
                </c:pt>
                <c:pt idx="5297">
                  <c:v>29.74560032653608</c:v>
                </c:pt>
                <c:pt idx="5298">
                  <c:v>29.74070023002785</c:v>
                </c:pt>
                <c:pt idx="5299">
                  <c:v>29.74354971542196</c:v>
                </c:pt>
                <c:pt idx="5300">
                  <c:v>29.74875062675346</c:v>
                </c:pt>
                <c:pt idx="5301">
                  <c:v>29.75439966850172</c:v>
                </c:pt>
                <c:pt idx="5302">
                  <c:v>29.74940029640493</c:v>
                </c:pt>
                <c:pt idx="5303">
                  <c:v>29.75209978332712</c:v>
                </c:pt>
                <c:pt idx="5304">
                  <c:v>29.75295019225814</c:v>
                </c:pt>
                <c:pt idx="5305">
                  <c:v>29.75259961433402</c:v>
                </c:pt>
                <c:pt idx="5306">
                  <c:v>29.75119955101036</c:v>
                </c:pt>
                <c:pt idx="5307">
                  <c:v>29.75615036735326</c:v>
                </c:pt>
                <c:pt idx="5308">
                  <c:v>29.75659996147442</c:v>
                </c:pt>
                <c:pt idx="5309">
                  <c:v>29.75915006256037</c:v>
                </c:pt>
                <c:pt idx="5310">
                  <c:v>29.7607004352576</c:v>
                </c:pt>
                <c:pt idx="5311">
                  <c:v>29.75900029639888</c:v>
                </c:pt>
                <c:pt idx="5312">
                  <c:v>29.76219950866652</c:v>
                </c:pt>
                <c:pt idx="5313">
                  <c:v>29.76045008964866</c:v>
                </c:pt>
                <c:pt idx="5314">
                  <c:v>29.76139984664768</c:v>
                </c:pt>
                <c:pt idx="5315">
                  <c:v>29.7608997470852</c:v>
                </c:pt>
                <c:pt idx="5316">
                  <c:v>29.75909964752282</c:v>
                </c:pt>
                <c:pt idx="5317">
                  <c:v>29.75400033874394</c:v>
                </c:pt>
                <c:pt idx="5318">
                  <c:v>29.75304986953778</c:v>
                </c:pt>
                <c:pt idx="5319">
                  <c:v>29.75570024223271</c:v>
                </c:pt>
                <c:pt idx="5320">
                  <c:v>29.75759990120059</c:v>
                </c:pt>
                <c:pt idx="5321">
                  <c:v>29.75594989967431</c:v>
                </c:pt>
                <c:pt idx="5322">
                  <c:v>29.75215000534081</c:v>
                </c:pt>
                <c:pt idx="5323">
                  <c:v>29.74985041275067</c:v>
                </c:pt>
                <c:pt idx="5324">
                  <c:v>29.74639958419719</c:v>
                </c:pt>
                <c:pt idx="5325">
                  <c:v>29.74829998550558</c:v>
                </c:pt>
                <c:pt idx="5326">
                  <c:v>29.74719995231499</c:v>
                </c:pt>
                <c:pt idx="5327">
                  <c:v>29.74550005493438</c:v>
                </c:pt>
                <c:pt idx="5328">
                  <c:v>29.74484988441327</c:v>
                </c:pt>
                <c:pt idx="5329">
                  <c:v>29.73864995384065</c:v>
                </c:pt>
                <c:pt idx="5330">
                  <c:v>29.73939974098175</c:v>
                </c:pt>
                <c:pt idx="5331">
                  <c:v>29.73865004730396</c:v>
                </c:pt>
                <c:pt idx="5332">
                  <c:v>29.73539980430722</c:v>
                </c:pt>
                <c:pt idx="5333">
                  <c:v>29.73395034294299</c:v>
                </c:pt>
                <c:pt idx="5334">
                  <c:v>29.73664954910418</c:v>
                </c:pt>
                <c:pt idx="5335">
                  <c:v>29.73200051040476</c:v>
                </c:pt>
                <c:pt idx="5336">
                  <c:v>29.73304965782154</c:v>
                </c:pt>
                <c:pt idx="5337">
                  <c:v>29.72850037765602</c:v>
                </c:pt>
                <c:pt idx="5338">
                  <c:v>29.72665020408749</c:v>
                </c:pt>
                <c:pt idx="5339">
                  <c:v>29.72589982223508</c:v>
                </c:pt>
                <c:pt idx="5340">
                  <c:v>29.7226005767843</c:v>
                </c:pt>
                <c:pt idx="5341">
                  <c:v>29.72224955215277</c:v>
                </c:pt>
                <c:pt idx="5342">
                  <c:v>29.71955061454719</c:v>
                </c:pt>
                <c:pt idx="5343">
                  <c:v>29.71795002898943</c:v>
                </c:pt>
                <c:pt idx="5344">
                  <c:v>29.71815002899166</c:v>
                </c:pt>
                <c:pt idx="5345">
                  <c:v>29.71659832839941</c:v>
                </c:pt>
                <c:pt idx="5346">
                  <c:v>29.71209997940241</c:v>
                </c:pt>
                <c:pt idx="5347">
                  <c:v>29.71064987831412</c:v>
                </c:pt>
                <c:pt idx="5348">
                  <c:v>29.70924943771388</c:v>
                </c:pt>
                <c:pt idx="5349">
                  <c:v>29.70615067215112</c:v>
                </c:pt>
                <c:pt idx="5350">
                  <c:v>29.70480046539524</c:v>
                </c:pt>
                <c:pt idx="5351">
                  <c:v>29.70300036277695</c:v>
                </c:pt>
                <c:pt idx="5352">
                  <c:v>29.70424963988988</c:v>
                </c:pt>
                <c:pt idx="5353">
                  <c:v>29.70314998703178</c:v>
                </c:pt>
                <c:pt idx="5354">
                  <c:v>29.7015500865964</c:v>
                </c:pt>
                <c:pt idx="5355">
                  <c:v>29.70250009117444</c:v>
                </c:pt>
                <c:pt idx="5356">
                  <c:v>29.70465036125097</c:v>
                </c:pt>
                <c:pt idx="5357">
                  <c:v>29.70559950561437</c:v>
                </c:pt>
                <c:pt idx="5358">
                  <c:v>29.70689987678632</c:v>
                </c:pt>
                <c:pt idx="5359">
                  <c:v>29.71065011062456</c:v>
                </c:pt>
                <c:pt idx="5360">
                  <c:v>29.70764983596744</c:v>
                </c:pt>
                <c:pt idx="5361">
                  <c:v>29.70269984054901</c:v>
                </c:pt>
                <c:pt idx="5362">
                  <c:v>29.70030025405867</c:v>
                </c:pt>
                <c:pt idx="5363">
                  <c:v>29.70109990997298</c:v>
                </c:pt>
                <c:pt idx="5364">
                  <c:v>29.69560001869104</c:v>
                </c:pt>
                <c:pt idx="5365">
                  <c:v>29.69184995079195</c:v>
                </c:pt>
                <c:pt idx="5366">
                  <c:v>29.68950039291303</c:v>
                </c:pt>
                <c:pt idx="5367">
                  <c:v>29.68924963684183</c:v>
                </c:pt>
                <c:pt idx="5368">
                  <c:v>29.68570014839132</c:v>
                </c:pt>
                <c:pt idx="5369">
                  <c:v>29.68089983749451</c:v>
                </c:pt>
                <c:pt idx="5370">
                  <c:v>29.67985034599405</c:v>
                </c:pt>
                <c:pt idx="5371">
                  <c:v>29.67950074882538</c:v>
                </c:pt>
                <c:pt idx="5372">
                  <c:v>29.6824491718289</c:v>
                </c:pt>
                <c:pt idx="5373">
                  <c:v>29.68105015563924</c:v>
                </c:pt>
                <c:pt idx="5374">
                  <c:v>29.6776996170047</c:v>
                </c:pt>
                <c:pt idx="5375">
                  <c:v>29.67519978904602</c:v>
                </c:pt>
                <c:pt idx="5376">
                  <c:v>29.67259975280831</c:v>
                </c:pt>
                <c:pt idx="5377">
                  <c:v>29.67240009079251</c:v>
                </c:pt>
                <c:pt idx="5378">
                  <c:v>29.6756499835974</c:v>
                </c:pt>
                <c:pt idx="5379">
                  <c:v>29.67619994277992</c:v>
                </c:pt>
                <c:pt idx="5380">
                  <c:v>29.67594965743774</c:v>
                </c:pt>
                <c:pt idx="5381">
                  <c:v>29.67599999999948</c:v>
                </c:pt>
                <c:pt idx="5382">
                  <c:v>29.67624996528684</c:v>
                </c:pt>
                <c:pt idx="5383">
                  <c:v>29.67774979018941</c:v>
                </c:pt>
                <c:pt idx="5384">
                  <c:v>29.67870015983499</c:v>
                </c:pt>
                <c:pt idx="5385">
                  <c:v>29.67889924240444</c:v>
                </c:pt>
                <c:pt idx="5386">
                  <c:v>29.67784989585562</c:v>
                </c:pt>
                <c:pt idx="5387">
                  <c:v>29.67760010566417</c:v>
                </c:pt>
                <c:pt idx="5388">
                  <c:v>29.67914997139087</c:v>
                </c:pt>
                <c:pt idx="5389">
                  <c:v>29.67784994430622</c:v>
                </c:pt>
                <c:pt idx="5390">
                  <c:v>29.68060038642578</c:v>
                </c:pt>
                <c:pt idx="5391">
                  <c:v>29.68400024757284</c:v>
                </c:pt>
                <c:pt idx="5392">
                  <c:v>29.68734969063007</c:v>
                </c:pt>
                <c:pt idx="5393">
                  <c:v>29.68700051307678</c:v>
                </c:pt>
                <c:pt idx="5394">
                  <c:v>29.68989962272462</c:v>
                </c:pt>
                <c:pt idx="5395">
                  <c:v>29.68780038337718</c:v>
                </c:pt>
                <c:pt idx="5396">
                  <c:v>29.69245071678233</c:v>
                </c:pt>
                <c:pt idx="5397">
                  <c:v>29.69434918365368</c:v>
                </c:pt>
                <c:pt idx="5398">
                  <c:v>29.69655023384257</c:v>
                </c:pt>
                <c:pt idx="5399">
                  <c:v>29.69914987449738</c:v>
                </c:pt>
                <c:pt idx="5400">
                  <c:v>29.6989516761787</c:v>
                </c:pt>
                <c:pt idx="5401">
                  <c:v>29.7017499588037</c:v>
                </c:pt>
                <c:pt idx="5402">
                  <c:v>29.70065026970042</c:v>
                </c:pt>
                <c:pt idx="5403">
                  <c:v>29.70194999198792</c:v>
                </c:pt>
                <c:pt idx="5404">
                  <c:v>29.70350009307731</c:v>
                </c:pt>
                <c:pt idx="5405">
                  <c:v>29.70010173187256</c:v>
                </c:pt>
                <c:pt idx="5406">
                  <c:v>29.70280076293784</c:v>
                </c:pt>
                <c:pt idx="5407">
                  <c:v>29.70829941367992</c:v>
                </c:pt>
                <c:pt idx="5408">
                  <c:v>29.71090015297159</c:v>
                </c:pt>
                <c:pt idx="5409">
                  <c:v>29.71359990539349</c:v>
                </c:pt>
                <c:pt idx="5410">
                  <c:v>29.71729969406078</c:v>
                </c:pt>
                <c:pt idx="5411">
                  <c:v>29.71550017394838</c:v>
                </c:pt>
                <c:pt idx="5412">
                  <c:v>29.71624976501334</c:v>
                </c:pt>
                <c:pt idx="5413">
                  <c:v>29.71505024185171</c:v>
                </c:pt>
                <c:pt idx="5414">
                  <c:v>29.71379979667472</c:v>
                </c:pt>
                <c:pt idx="5415">
                  <c:v>29.71550085601484</c:v>
                </c:pt>
                <c:pt idx="5416">
                  <c:v>29.7170000984188</c:v>
                </c:pt>
                <c:pt idx="5417">
                  <c:v>29.71344976196269</c:v>
                </c:pt>
                <c:pt idx="5418">
                  <c:v>29.71264993400835</c:v>
                </c:pt>
                <c:pt idx="5419">
                  <c:v>29.70965004577738</c:v>
                </c:pt>
                <c:pt idx="5420">
                  <c:v>29.7049999145529</c:v>
                </c:pt>
                <c:pt idx="5421">
                  <c:v>29.70670005340435</c:v>
                </c:pt>
                <c:pt idx="5422">
                  <c:v>29.70674984970172</c:v>
                </c:pt>
                <c:pt idx="5423">
                  <c:v>29.70439995384004</c:v>
                </c:pt>
                <c:pt idx="5424">
                  <c:v>29.70300002632212</c:v>
                </c:pt>
                <c:pt idx="5425">
                  <c:v>29.70219897308561</c:v>
                </c:pt>
                <c:pt idx="5426">
                  <c:v>29.70174956321716</c:v>
                </c:pt>
                <c:pt idx="5427">
                  <c:v>29.70240045204264</c:v>
                </c:pt>
                <c:pt idx="5428">
                  <c:v>29.70315041122376</c:v>
                </c:pt>
                <c:pt idx="5429">
                  <c:v>29.70539948311123</c:v>
                </c:pt>
                <c:pt idx="5430">
                  <c:v>29.7082504020691</c:v>
                </c:pt>
                <c:pt idx="5431">
                  <c:v>29.70709985122812</c:v>
                </c:pt>
                <c:pt idx="5432">
                  <c:v>29.7097001953116</c:v>
                </c:pt>
                <c:pt idx="5433">
                  <c:v>29.71010010185273</c:v>
                </c:pt>
                <c:pt idx="5434">
                  <c:v>29.71169996605022</c:v>
                </c:pt>
                <c:pt idx="5435">
                  <c:v>29.71105070991325</c:v>
                </c:pt>
                <c:pt idx="5436">
                  <c:v>29.71014975319122</c:v>
                </c:pt>
                <c:pt idx="5437">
                  <c:v>29.7102501575464</c:v>
                </c:pt>
                <c:pt idx="5438">
                  <c:v>29.7103501213096</c:v>
                </c:pt>
                <c:pt idx="5439">
                  <c:v>29.70989988441215</c:v>
                </c:pt>
                <c:pt idx="5440">
                  <c:v>29.71104820785331</c:v>
                </c:pt>
                <c:pt idx="5441">
                  <c:v>29.70690002937408</c:v>
                </c:pt>
                <c:pt idx="5442">
                  <c:v>29.70429999313274</c:v>
                </c:pt>
                <c:pt idx="5443">
                  <c:v>29.70524988594114</c:v>
                </c:pt>
                <c:pt idx="5444">
                  <c:v>29.70610029792806</c:v>
                </c:pt>
                <c:pt idx="5445">
                  <c:v>29.70834954796008</c:v>
                </c:pt>
                <c:pt idx="5446">
                  <c:v>29.70960006256064</c:v>
                </c:pt>
                <c:pt idx="5447">
                  <c:v>29.70744988899241</c:v>
                </c:pt>
                <c:pt idx="5448">
                  <c:v>29.70934981345998</c:v>
                </c:pt>
                <c:pt idx="5449">
                  <c:v>29.70989998703226</c:v>
                </c:pt>
                <c:pt idx="5450">
                  <c:v>29.7108499160786</c:v>
                </c:pt>
                <c:pt idx="5451">
                  <c:v>29.71110029182455</c:v>
                </c:pt>
                <c:pt idx="5452">
                  <c:v>29.711949913024</c:v>
                </c:pt>
                <c:pt idx="5453">
                  <c:v>29.70535006408682</c:v>
                </c:pt>
                <c:pt idx="5454">
                  <c:v>29.70494996147318</c:v>
                </c:pt>
                <c:pt idx="5455">
                  <c:v>29.70715012435903</c:v>
                </c:pt>
                <c:pt idx="5456">
                  <c:v>29.70755008812192</c:v>
                </c:pt>
                <c:pt idx="5457">
                  <c:v>29.70479994773994</c:v>
                </c:pt>
                <c:pt idx="5458">
                  <c:v>29.70494990997031</c:v>
                </c:pt>
                <c:pt idx="5459">
                  <c:v>29.70685007591237</c:v>
                </c:pt>
                <c:pt idx="5460">
                  <c:v>29.70449940147228</c:v>
                </c:pt>
                <c:pt idx="5461">
                  <c:v>29.70390032806245</c:v>
                </c:pt>
                <c:pt idx="5462">
                  <c:v>29.70359975471728</c:v>
                </c:pt>
                <c:pt idx="5463">
                  <c:v>29.70384985580677</c:v>
                </c:pt>
                <c:pt idx="5464">
                  <c:v>29.70560009574911</c:v>
                </c:pt>
                <c:pt idx="5465">
                  <c:v>29.7040506465928</c:v>
                </c:pt>
                <c:pt idx="5466">
                  <c:v>29.70829995994427</c:v>
                </c:pt>
                <c:pt idx="5467">
                  <c:v>29.70565014267049</c:v>
                </c:pt>
                <c:pt idx="5468">
                  <c:v>29.7053498409259</c:v>
                </c:pt>
                <c:pt idx="5469">
                  <c:v>29.70405001602194</c:v>
                </c:pt>
                <c:pt idx="5470">
                  <c:v>29.69649937782015</c:v>
                </c:pt>
                <c:pt idx="5471">
                  <c:v>29.69049955596709</c:v>
                </c:pt>
                <c:pt idx="5472">
                  <c:v>29.69045048103362</c:v>
                </c:pt>
                <c:pt idx="5473">
                  <c:v>29.68889949874574</c:v>
                </c:pt>
                <c:pt idx="5474">
                  <c:v>29.69040038909952</c:v>
                </c:pt>
                <c:pt idx="5475">
                  <c:v>29.68890062751598</c:v>
                </c:pt>
                <c:pt idx="5476">
                  <c:v>29.69054902343851</c:v>
                </c:pt>
                <c:pt idx="5477">
                  <c:v>29.6842509159069</c:v>
                </c:pt>
                <c:pt idx="5478">
                  <c:v>29.68065004081654</c:v>
                </c:pt>
                <c:pt idx="5479">
                  <c:v>29.68180000305074</c:v>
                </c:pt>
                <c:pt idx="5480">
                  <c:v>29.68239975852702</c:v>
                </c:pt>
                <c:pt idx="5481">
                  <c:v>29.68345010414123</c:v>
                </c:pt>
                <c:pt idx="5482">
                  <c:v>29.68479996376118</c:v>
                </c:pt>
                <c:pt idx="5483">
                  <c:v>29.68974982337748</c:v>
                </c:pt>
                <c:pt idx="5484">
                  <c:v>29.68895026703103</c:v>
                </c:pt>
                <c:pt idx="5485">
                  <c:v>29.69104982032512</c:v>
                </c:pt>
                <c:pt idx="5486">
                  <c:v>29.69195033340293</c:v>
                </c:pt>
                <c:pt idx="5487">
                  <c:v>29.69519967689484</c:v>
                </c:pt>
                <c:pt idx="5488">
                  <c:v>29.69584985046458</c:v>
                </c:pt>
                <c:pt idx="5489">
                  <c:v>29.69490013580435</c:v>
                </c:pt>
                <c:pt idx="5490">
                  <c:v>29.69324909019269</c:v>
                </c:pt>
                <c:pt idx="5491">
                  <c:v>29.6897498840335</c:v>
                </c:pt>
                <c:pt idx="5492">
                  <c:v>29.69165015869294</c:v>
                </c:pt>
                <c:pt idx="5493">
                  <c:v>29.68729972267101</c:v>
                </c:pt>
                <c:pt idx="5494">
                  <c:v>29.68415037307568</c:v>
                </c:pt>
                <c:pt idx="5495">
                  <c:v>29.68105037612986</c:v>
                </c:pt>
                <c:pt idx="5496">
                  <c:v>29.68709962310822</c:v>
                </c:pt>
                <c:pt idx="5497">
                  <c:v>29.68870051345582</c:v>
                </c:pt>
                <c:pt idx="5498">
                  <c:v>29.68865049095257</c:v>
                </c:pt>
                <c:pt idx="5499">
                  <c:v>29.69019963226308</c:v>
                </c:pt>
                <c:pt idx="5500">
                  <c:v>29.69074864387585</c:v>
                </c:pt>
                <c:pt idx="5501">
                  <c:v>29.68915032195946</c:v>
                </c:pt>
                <c:pt idx="5502">
                  <c:v>29.69164976959291</c:v>
                </c:pt>
                <c:pt idx="5503">
                  <c:v>29.69220011825382</c:v>
                </c:pt>
                <c:pt idx="5504">
                  <c:v>29.69379981040765</c:v>
                </c:pt>
                <c:pt idx="5505">
                  <c:v>29.69315017700137</c:v>
                </c:pt>
                <c:pt idx="5506">
                  <c:v>29.68874976958978</c:v>
                </c:pt>
                <c:pt idx="5507">
                  <c:v>29.68660041694602</c:v>
                </c:pt>
                <c:pt idx="5508">
                  <c:v>29.68799932746697</c:v>
                </c:pt>
                <c:pt idx="5509">
                  <c:v>29.68420066757244</c:v>
                </c:pt>
                <c:pt idx="5510">
                  <c:v>29.68025060272338</c:v>
                </c:pt>
                <c:pt idx="5511">
                  <c:v>29.67995001716554</c:v>
                </c:pt>
                <c:pt idx="5512">
                  <c:v>29.67839994621318</c:v>
                </c:pt>
                <c:pt idx="5513">
                  <c:v>29.67515024948443</c:v>
                </c:pt>
                <c:pt idx="5514">
                  <c:v>29.67959962615714</c:v>
                </c:pt>
                <c:pt idx="5515">
                  <c:v>29.68089982833771</c:v>
                </c:pt>
                <c:pt idx="5516">
                  <c:v>29.6772006553656</c:v>
                </c:pt>
                <c:pt idx="5517">
                  <c:v>29.67645007743704</c:v>
                </c:pt>
                <c:pt idx="5518">
                  <c:v>29.67484957351917</c:v>
                </c:pt>
                <c:pt idx="5519">
                  <c:v>29.67349963836384</c:v>
                </c:pt>
                <c:pt idx="5520">
                  <c:v>29.6755500442523</c:v>
                </c:pt>
                <c:pt idx="5521">
                  <c:v>29.67565128173737</c:v>
                </c:pt>
                <c:pt idx="5522">
                  <c:v>29.67539974708416</c:v>
                </c:pt>
                <c:pt idx="5523">
                  <c:v>29.67554967612885</c:v>
                </c:pt>
                <c:pt idx="5524">
                  <c:v>29.67415001716654</c:v>
                </c:pt>
                <c:pt idx="5525">
                  <c:v>29.67330001258961</c:v>
                </c:pt>
                <c:pt idx="5526">
                  <c:v>29.67789956283741</c:v>
                </c:pt>
                <c:pt idx="5527">
                  <c:v>29.67839897728118</c:v>
                </c:pt>
                <c:pt idx="5528">
                  <c:v>29.68129910392598</c:v>
                </c:pt>
                <c:pt idx="5529">
                  <c:v>29.68094950980958</c:v>
                </c:pt>
                <c:pt idx="5530">
                  <c:v>29.67870006065277</c:v>
                </c:pt>
                <c:pt idx="5531">
                  <c:v>29.68224988708607</c:v>
                </c:pt>
                <c:pt idx="5532">
                  <c:v>29.68489834327556</c:v>
                </c:pt>
                <c:pt idx="5533">
                  <c:v>29.6872502460501</c:v>
                </c:pt>
                <c:pt idx="5534">
                  <c:v>29.69379863586437</c:v>
                </c:pt>
                <c:pt idx="5535">
                  <c:v>29.69409989433188</c:v>
                </c:pt>
                <c:pt idx="5536">
                  <c:v>29.6962000633248</c:v>
                </c:pt>
                <c:pt idx="5537">
                  <c:v>29.69304972076497</c:v>
                </c:pt>
                <c:pt idx="5538">
                  <c:v>29.6946487579371</c:v>
                </c:pt>
                <c:pt idx="5539">
                  <c:v>29.70004847412201</c:v>
                </c:pt>
                <c:pt idx="5540">
                  <c:v>29.70009990310789</c:v>
                </c:pt>
                <c:pt idx="5541">
                  <c:v>29.70284990463188</c:v>
                </c:pt>
                <c:pt idx="5542">
                  <c:v>29.70219873809765</c:v>
                </c:pt>
                <c:pt idx="5543">
                  <c:v>29.70180047340546</c:v>
                </c:pt>
                <c:pt idx="5544">
                  <c:v>29.6971506137852</c:v>
                </c:pt>
                <c:pt idx="5545">
                  <c:v>29.69839999351461</c:v>
                </c:pt>
                <c:pt idx="5546">
                  <c:v>29.69800009307801</c:v>
                </c:pt>
                <c:pt idx="5547">
                  <c:v>29.6999984813665</c:v>
                </c:pt>
                <c:pt idx="5548">
                  <c:v>29.70014967193854</c:v>
                </c:pt>
                <c:pt idx="5549">
                  <c:v>29.70044853706348</c:v>
                </c:pt>
                <c:pt idx="5550">
                  <c:v>29.70134999465881</c:v>
                </c:pt>
                <c:pt idx="5551">
                  <c:v>29.69720118827536</c:v>
                </c:pt>
                <c:pt idx="5552">
                  <c:v>29.69914985885407</c:v>
                </c:pt>
                <c:pt idx="5553">
                  <c:v>29.69979951629648</c:v>
                </c:pt>
                <c:pt idx="5554">
                  <c:v>29.70359879188618</c:v>
                </c:pt>
                <c:pt idx="5555">
                  <c:v>29.70549990539802</c:v>
                </c:pt>
                <c:pt idx="5556">
                  <c:v>29.70665000038207</c:v>
                </c:pt>
                <c:pt idx="5557">
                  <c:v>29.70190068702868</c:v>
                </c:pt>
                <c:pt idx="5558">
                  <c:v>29.7004504108445</c:v>
                </c:pt>
                <c:pt idx="5559">
                  <c:v>29.69914893799069</c:v>
                </c:pt>
                <c:pt idx="5560">
                  <c:v>29.69455007591387</c:v>
                </c:pt>
                <c:pt idx="5561">
                  <c:v>29.69005062828</c:v>
                </c:pt>
                <c:pt idx="5562">
                  <c:v>29.69025018768298</c:v>
                </c:pt>
                <c:pt idx="5563">
                  <c:v>29.68940025863776</c:v>
                </c:pt>
                <c:pt idx="5564">
                  <c:v>29.68974864845222</c:v>
                </c:pt>
                <c:pt idx="5565">
                  <c:v>29.68799991454944</c:v>
                </c:pt>
                <c:pt idx="5566">
                  <c:v>29.68629998092363</c:v>
                </c:pt>
                <c:pt idx="5567">
                  <c:v>29.68874936370774</c:v>
                </c:pt>
                <c:pt idx="5568">
                  <c:v>29.69220004120143</c:v>
                </c:pt>
                <c:pt idx="5569">
                  <c:v>29.69090014381436</c:v>
                </c:pt>
                <c:pt idx="5570">
                  <c:v>29.6920999294307</c:v>
                </c:pt>
                <c:pt idx="5571">
                  <c:v>29.69464937248267</c:v>
                </c:pt>
                <c:pt idx="5572">
                  <c:v>29.69455032920814</c:v>
                </c:pt>
                <c:pt idx="5573">
                  <c:v>29.69290044250374</c:v>
                </c:pt>
                <c:pt idx="5574">
                  <c:v>29.69020089225887</c:v>
                </c:pt>
                <c:pt idx="5575">
                  <c:v>29.68565004577612</c:v>
                </c:pt>
                <c:pt idx="5576">
                  <c:v>29.68719994163257</c:v>
                </c:pt>
                <c:pt idx="5577">
                  <c:v>29.68460021629289</c:v>
                </c:pt>
                <c:pt idx="5578">
                  <c:v>29.6814998722075</c:v>
                </c:pt>
                <c:pt idx="5579">
                  <c:v>29.68040065994501</c:v>
                </c:pt>
                <c:pt idx="5580">
                  <c:v>29.67899995078915</c:v>
                </c:pt>
                <c:pt idx="5581">
                  <c:v>29.6743002616895</c:v>
                </c:pt>
                <c:pt idx="5582">
                  <c:v>29.6748987194078</c:v>
                </c:pt>
                <c:pt idx="5583">
                  <c:v>29.67644970169204</c:v>
                </c:pt>
                <c:pt idx="5584">
                  <c:v>29.6749998027808</c:v>
                </c:pt>
                <c:pt idx="5585">
                  <c:v>29.67609997177351</c:v>
                </c:pt>
                <c:pt idx="5586">
                  <c:v>29.67465137367253</c:v>
                </c:pt>
                <c:pt idx="5587">
                  <c:v>29.67194984054731</c:v>
                </c:pt>
                <c:pt idx="5588">
                  <c:v>29.66920063590806</c:v>
                </c:pt>
                <c:pt idx="5589">
                  <c:v>29.66140153236482</c:v>
                </c:pt>
                <c:pt idx="5590">
                  <c:v>29.65830010795617</c:v>
                </c:pt>
                <c:pt idx="5591">
                  <c:v>29.65725014571944</c:v>
                </c:pt>
                <c:pt idx="5592">
                  <c:v>29.6562501125336</c:v>
                </c:pt>
                <c:pt idx="5593">
                  <c:v>29.65710014724391</c:v>
                </c:pt>
                <c:pt idx="5594">
                  <c:v>29.65565062866517</c:v>
                </c:pt>
                <c:pt idx="5595">
                  <c:v>29.65139998435916</c:v>
                </c:pt>
                <c:pt idx="5596">
                  <c:v>29.65259946517835</c:v>
                </c:pt>
                <c:pt idx="5597">
                  <c:v>29.65249939270143</c:v>
                </c:pt>
                <c:pt idx="5598">
                  <c:v>29.65435004310712</c:v>
                </c:pt>
                <c:pt idx="5599">
                  <c:v>29.65484987106538</c:v>
                </c:pt>
                <c:pt idx="5600">
                  <c:v>29.65144990730187</c:v>
                </c:pt>
                <c:pt idx="5601">
                  <c:v>29.64700103759969</c:v>
                </c:pt>
                <c:pt idx="5602">
                  <c:v>29.64510008392244</c:v>
                </c:pt>
                <c:pt idx="5603">
                  <c:v>29.64534943351828</c:v>
                </c:pt>
                <c:pt idx="5604">
                  <c:v>29.64200035553222</c:v>
                </c:pt>
                <c:pt idx="5605">
                  <c:v>29.6391999813095</c:v>
                </c:pt>
                <c:pt idx="5606">
                  <c:v>29.63630046119942</c:v>
                </c:pt>
                <c:pt idx="5607">
                  <c:v>29.63455001907277</c:v>
                </c:pt>
                <c:pt idx="5608">
                  <c:v>29.63240008697538</c:v>
                </c:pt>
                <c:pt idx="5609">
                  <c:v>29.63059995117146</c:v>
                </c:pt>
                <c:pt idx="5610">
                  <c:v>29.62784998893767</c:v>
                </c:pt>
                <c:pt idx="5611">
                  <c:v>29.62754967803992</c:v>
                </c:pt>
                <c:pt idx="5612">
                  <c:v>29.63064926452714</c:v>
                </c:pt>
                <c:pt idx="5613">
                  <c:v>29.63364993438881</c:v>
                </c:pt>
                <c:pt idx="5614">
                  <c:v>29.6297002769461</c:v>
                </c:pt>
                <c:pt idx="5615">
                  <c:v>29.62729993591347</c:v>
                </c:pt>
                <c:pt idx="5616">
                  <c:v>29.62525058631945</c:v>
                </c:pt>
                <c:pt idx="5617">
                  <c:v>29.62055158539079</c:v>
                </c:pt>
                <c:pt idx="5618">
                  <c:v>29.62139957389809</c:v>
                </c:pt>
                <c:pt idx="5619">
                  <c:v>29.61905036011012</c:v>
                </c:pt>
                <c:pt idx="5620">
                  <c:v>29.62359991493213</c:v>
                </c:pt>
                <c:pt idx="5621">
                  <c:v>29.62469960403541</c:v>
                </c:pt>
                <c:pt idx="5622">
                  <c:v>29.62834908637888</c:v>
                </c:pt>
                <c:pt idx="5623">
                  <c:v>29.62489993591225</c:v>
                </c:pt>
                <c:pt idx="5624">
                  <c:v>29.6196008625011</c:v>
                </c:pt>
                <c:pt idx="5625">
                  <c:v>29.62050011405881</c:v>
                </c:pt>
                <c:pt idx="5626">
                  <c:v>29.61834953308062</c:v>
                </c:pt>
                <c:pt idx="5627">
                  <c:v>29.61600175895728</c:v>
                </c:pt>
                <c:pt idx="5628">
                  <c:v>29.61340006294267</c:v>
                </c:pt>
                <c:pt idx="5629">
                  <c:v>29.6116008174904</c:v>
                </c:pt>
                <c:pt idx="5630">
                  <c:v>29.61485006752264</c:v>
                </c:pt>
                <c:pt idx="5631">
                  <c:v>29.61390062141436</c:v>
                </c:pt>
                <c:pt idx="5632">
                  <c:v>29.61290031662065</c:v>
                </c:pt>
                <c:pt idx="5633">
                  <c:v>29.60965031509477</c:v>
                </c:pt>
                <c:pt idx="5634">
                  <c:v>29.6089494247426</c:v>
                </c:pt>
                <c:pt idx="5635">
                  <c:v>29.61064993476973</c:v>
                </c:pt>
                <c:pt idx="5636">
                  <c:v>29.61594904136655</c:v>
                </c:pt>
                <c:pt idx="5637">
                  <c:v>29.61375006446906</c:v>
                </c:pt>
                <c:pt idx="5638">
                  <c:v>29.6182001293164</c:v>
                </c:pt>
                <c:pt idx="5639">
                  <c:v>29.62345078277576</c:v>
                </c:pt>
                <c:pt idx="5640">
                  <c:v>29.62559992408569</c:v>
                </c:pt>
                <c:pt idx="5641">
                  <c:v>29.62294954528625</c:v>
                </c:pt>
                <c:pt idx="5642">
                  <c:v>29.62170139389127</c:v>
                </c:pt>
                <c:pt idx="5643">
                  <c:v>29.62105007362334</c:v>
                </c:pt>
                <c:pt idx="5644">
                  <c:v>29.61850096549824</c:v>
                </c:pt>
                <c:pt idx="5645">
                  <c:v>29.61794997710967</c:v>
                </c:pt>
                <c:pt idx="5646">
                  <c:v>29.61810052184956</c:v>
                </c:pt>
                <c:pt idx="5647">
                  <c:v>29.6177989131902</c:v>
                </c:pt>
                <c:pt idx="5648">
                  <c:v>29.61534962692167</c:v>
                </c:pt>
                <c:pt idx="5649">
                  <c:v>29.61329921188371</c:v>
                </c:pt>
                <c:pt idx="5650">
                  <c:v>29.61705001907466</c:v>
                </c:pt>
                <c:pt idx="5651">
                  <c:v>29.61905093345558</c:v>
                </c:pt>
                <c:pt idx="5652">
                  <c:v>29.62024943046708</c:v>
                </c:pt>
                <c:pt idx="5653">
                  <c:v>29.62045055618364</c:v>
                </c:pt>
                <c:pt idx="5654">
                  <c:v>29.6189497714986</c:v>
                </c:pt>
                <c:pt idx="5655">
                  <c:v>29.61915010643133</c:v>
                </c:pt>
                <c:pt idx="5656">
                  <c:v>29.61554932479703</c:v>
                </c:pt>
                <c:pt idx="5657">
                  <c:v>29.6132516185753</c:v>
                </c:pt>
                <c:pt idx="5658">
                  <c:v>29.61519961013619</c:v>
                </c:pt>
                <c:pt idx="5659">
                  <c:v>29.61460046425054</c:v>
                </c:pt>
                <c:pt idx="5660">
                  <c:v>29.61419996032782</c:v>
                </c:pt>
                <c:pt idx="5661">
                  <c:v>29.6131004070303</c:v>
                </c:pt>
                <c:pt idx="5662">
                  <c:v>29.61439958610572</c:v>
                </c:pt>
                <c:pt idx="5663">
                  <c:v>29.6137492797825</c:v>
                </c:pt>
                <c:pt idx="5664">
                  <c:v>29.61324982299629</c:v>
                </c:pt>
                <c:pt idx="5665">
                  <c:v>29.61345006446936</c:v>
                </c:pt>
                <c:pt idx="5666">
                  <c:v>29.61470041313078</c:v>
                </c:pt>
                <c:pt idx="5667">
                  <c:v>29.61799986687038</c:v>
                </c:pt>
                <c:pt idx="5668">
                  <c:v>29.61740010223366</c:v>
                </c:pt>
                <c:pt idx="5669">
                  <c:v>29.6175011314408</c:v>
                </c:pt>
                <c:pt idx="5670">
                  <c:v>29.61985003738664</c:v>
                </c:pt>
                <c:pt idx="5671">
                  <c:v>29.62140037689096</c:v>
                </c:pt>
                <c:pt idx="5672">
                  <c:v>29.62060037994522</c:v>
                </c:pt>
                <c:pt idx="5673">
                  <c:v>29.61964945793079</c:v>
                </c:pt>
                <c:pt idx="5674">
                  <c:v>29.61840007209685</c:v>
                </c:pt>
                <c:pt idx="5675">
                  <c:v>29.62325010071072</c:v>
                </c:pt>
                <c:pt idx="5676">
                  <c:v>29.62139972495788</c:v>
                </c:pt>
                <c:pt idx="5677">
                  <c:v>29.61940023803618</c:v>
                </c:pt>
                <c:pt idx="5678">
                  <c:v>29.61709965858608</c:v>
                </c:pt>
                <c:pt idx="5679">
                  <c:v>29.61549972495777</c:v>
                </c:pt>
                <c:pt idx="5680">
                  <c:v>29.61739992713774</c:v>
                </c:pt>
                <c:pt idx="5681">
                  <c:v>29.61564982299751</c:v>
                </c:pt>
                <c:pt idx="5682">
                  <c:v>29.61504947891081</c:v>
                </c:pt>
                <c:pt idx="5683">
                  <c:v>29.61409852371071</c:v>
                </c:pt>
                <c:pt idx="5684">
                  <c:v>29.61669913024889</c:v>
                </c:pt>
                <c:pt idx="5685">
                  <c:v>29.61840011710956</c:v>
                </c:pt>
                <c:pt idx="5686">
                  <c:v>29.61619995117144</c:v>
                </c:pt>
                <c:pt idx="5687">
                  <c:v>29.616799848558</c:v>
                </c:pt>
                <c:pt idx="5688">
                  <c:v>29.61844959945665</c:v>
                </c:pt>
                <c:pt idx="5689">
                  <c:v>29.61724949378913</c:v>
                </c:pt>
                <c:pt idx="5690">
                  <c:v>29.61619989662358</c:v>
                </c:pt>
                <c:pt idx="5691">
                  <c:v>29.6151504444133</c:v>
                </c:pt>
                <c:pt idx="5692">
                  <c:v>29.61644873314071</c:v>
                </c:pt>
                <c:pt idx="5693">
                  <c:v>29.61914968681231</c:v>
                </c:pt>
                <c:pt idx="5694">
                  <c:v>29.62359978790482</c:v>
                </c:pt>
                <c:pt idx="5695">
                  <c:v>29.62694998550069</c:v>
                </c:pt>
                <c:pt idx="5696">
                  <c:v>29.62329954338202</c:v>
                </c:pt>
                <c:pt idx="5697">
                  <c:v>29.61880077476599</c:v>
                </c:pt>
                <c:pt idx="5698">
                  <c:v>29.61944961128029</c:v>
                </c:pt>
                <c:pt idx="5699">
                  <c:v>29.61679943771378</c:v>
                </c:pt>
                <c:pt idx="5700">
                  <c:v>29.61310008354121</c:v>
                </c:pt>
                <c:pt idx="5701">
                  <c:v>29.61419933510115</c:v>
                </c:pt>
                <c:pt idx="5702">
                  <c:v>29.62039861068842</c:v>
                </c:pt>
                <c:pt idx="5703">
                  <c:v>29.62149983291602</c:v>
                </c:pt>
                <c:pt idx="5704">
                  <c:v>29.62119835701014</c:v>
                </c:pt>
                <c:pt idx="5705">
                  <c:v>29.62015006065485</c:v>
                </c:pt>
                <c:pt idx="5706">
                  <c:v>29.62079954910585</c:v>
                </c:pt>
                <c:pt idx="5707">
                  <c:v>29.61734985542353</c:v>
                </c:pt>
                <c:pt idx="5708">
                  <c:v>29.61929982070797</c:v>
                </c:pt>
                <c:pt idx="5709">
                  <c:v>29.62110040321568</c:v>
                </c:pt>
                <c:pt idx="5710">
                  <c:v>29.62039996872045</c:v>
                </c:pt>
                <c:pt idx="5711">
                  <c:v>29.62179979973007</c:v>
                </c:pt>
                <c:pt idx="5712">
                  <c:v>29.62040003814764</c:v>
                </c:pt>
                <c:pt idx="5713">
                  <c:v>29.61944983444118</c:v>
                </c:pt>
                <c:pt idx="5714">
                  <c:v>29.61690010757593</c:v>
                </c:pt>
                <c:pt idx="5715">
                  <c:v>29.61754993400609</c:v>
                </c:pt>
                <c:pt idx="5716">
                  <c:v>29.61490011062778</c:v>
                </c:pt>
                <c:pt idx="5717">
                  <c:v>29.6152000774382</c:v>
                </c:pt>
                <c:pt idx="5718">
                  <c:v>29.61449986610387</c:v>
                </c:pt>
                <c:pt idx="5719">
                  <c:v>29.60930007133356</c:v>
                </c:pt>
                <c:pt idx="5720">
                  <c:v>29.60809989623885</c:v>
                </c:pt>
                <c:pt idx="5721">
                  <c:v>29.60829968490723</c:v>
                </c:pt>
                <c:pt idx="5722">
                  <c:v>29.61009899673445</c:v>
                </c:pt>
                <c:pt idx="5723">
                  <c:v>29.61304991569705</c:v>
                </c:pt>
                <c:pt idx="5724">
                  <c:v>29.61070073814335</c:v>
                </c:pt>
                <c:pt idx="5725">
                  <c:v>29.60709989929092</c:v>
                </c:pt>
                <c:pt idx="5726">
                  <c:v>29.60824990081528</c:v>
                </c:pt>
                <c:pt idx="5727">
                  <c:v>29.6079490768425</c:v>
                </c:pt>
                <c:pt idx="5728">
                  <c:v>29.6031002040836</c:v>
                </c:pt>
                <c:pt idx="5729">
                  <c:v>29.60365020561221</c:v>
                </c:pt>
                <c:pt idx="5730">
                  <c:v>29.60404996108991</c:v>
                </c:pt>
                <c:pt idx="5731">
                  <c:v>29.60359934997541</c:v>
                </c:pt>
                <c:pt idx="5732">
                  <c:v>29.60000081978069</c:v>
                </c:pt>
                <c:pt idx="5733">
                  <c:v>29.59869948882988</c:v>
                </c:pt>
                <c:pt idx="5734">
                  <c:v>29.59915048027324</c:v>
                </c:pt>
                <c:pt idx="5735">
                  <c:v>29.59600011368093</c:v>
                </c:pt>
                <c:pt idx="5736">
                  <c:v>29.59280059661978</c:v>
                </c:pt>
                <c:pt idx="5737">
                  <c:v>29.59360104637017</c:v>
                </c:pt>
                <c:pt idx="5738">
                  <c:v>29.59529978790306</c:v>
                </c:pt>
                <c:pt idx="5739">
                  <c:v>29.60089813995364</c:v>
                </c:pt>
                <c:pt idx="5740">
                  <c:v>29.60125008506657</c:v>
                </c:pt>
                <c:pt idx="5741">
                  <c:v>29.60134984359684</c:v>
                </c:pt>
                <c:pt idx="5742">
                  <c:v>29.59795073394707</c:v>
                </c:pt>
                <c:pt idx="5743">
                  <c:v>29.59680097999444</c:v>
                </c:pt>
                <c:pt idx="5744">
                  <c:v>29.59710019836348</c:v>
                </c:pt>
                <c:pt idx="5745">
                  <c:v>29.59775010338126</c:v>
                </c:pt>
                <c:pt idx="5746">
                  <c:v>29.60104846153263</c:v>
                </c:pt>
                <c:pt idx="5747">
                  <c:v>29.59919941062981</c:v>
                </c:pt>
                <c:pt idx="5748">
                  <c:v>29.59815005493147</c:v>
                </c:pt>
                <c:pt idx="5749">
                  <c:v>29.59810036430281</c:v>
                </c:pt>
                <c:pt idx="5750">
                  <c:v>29.60059991150047</c:v>
                </c:pt>
                <c:pt idx="5751">
                  <c:v>29.59969977264334</c:v>
                </c:pt>
                <c:pt idx="5752">
                  <c:v>29.59924884452992</c:v>
                </c:pt>
                <c:pt idx="5753">
                  <c:v>29.59924979514835</c:v>
                </c:pt>
                <c:pt idx="5754">
                  <c:v>29.59330120010054</c:v>
                </c:pt>
                <c:pt idx="5755">
                  <c:v>29.59174997634907</c:v>
                </c:pt>
                <c:pt idx="5756">
                  <c:v>29.59239887924193</c:v>
                </c:pt>
                <c:pt idx="5757">
                  <c:v>29.59579948883038</c:v>
                </c:pt>
                <c:pt idx="5758">
                  <c:v>29.59370069007855</c:v>
                </c:pt>
                <c:pt idx="5759">
                  <c:v>29.59055172386434</c:v>
                </c:pt>
                <c:pt idx="5760">
                  <c:v>29.58789999313376</c:v>
                </c:pt>
                <c:pt idx="5761">
                  <c:v>29.58589886741902</c:v>
                </c:pt>
                <c:pt idx="5762">
                  <c:v>29.58579968223783</c:v>
                </c:pt>
                <c:pt idx="5763">
                  <c:v>29.57885084571899</c:v>
                </c:pt>
                <c:pt idx="5764">
                  <c:v>29.575498828126</c:v>
                </c:pt>
                <c:pt idx="5765">
                  <c:v>29.56984996757456</c:v>
                </c:pt>
                <c:pt idx="5766">
                  <c:v>29.5699500701885</c:v>
                </c:pt>
                <c:pt idx="5767">
                  <c:v>29.56990092887645</c:v>
                </c:pt>
                <c:pt idx="5768">
                  <c:v>29.56815049285797</c:v>
                </c:pt>
                <c:pt idx="5769">
                  <c:v>29.56714970817482</c:v>
                </c:pt>
                <c:pt idx="5770">
                  <c:v>29.56614997978248</c:v>
                </c:pt>
                <c:pt idx="5771">
                  <c:v>29.56714953308256</c:v>
                </c:pt>
                <c:pt idx="5772">
                  <c:v>29.5674993927023</c:v>
                </c:pt>
                <c:pt idx="5773">
                  <c:v>29.56914959335334</c:v>
                </c:pt>
                <c:pt idx="5774">
                  <c:v>29.57454787597452</c:v>
                </c:pt>
                <c:pt idx="5775">
                  <c:v>29.57834990691845</c:v>
                </c:pt>
                <c:pt idx="5776">
                  <c:v>29.57649991150172</c:v>
                </c:pt>
                <c:pt idx="5777">
                  <c:v>29.57789888229308</c:v>
                </c:pt>
                <c:pt idx="5778">
                  <c:v>29.58024955673316</c:v>
                </c:pt>
                <c:pt idx="5779">
                  <c:v>29.58179986305186</c:v>
                </c:pt>
                <c:pt idx="5780">
                  <c:v>29.58564992790341</c:v>
                </c:pt>
                <c:pt idx="5781">
                  <c:v>29.58420105514597</c:v>
                </c:pt>
                <c:pt idx="5782">
                  <c:v>29.58185020560995</c:v>
                </c:pt>
                <c:pt idx="5783">
                  <c:v>29.57990004119711</c:v>
                </c:pt>
                <c:pt idx="5784">
                  <c:v>29.57635024795673</c:v>
                </c:pt>
                <c:pt idx="5785">
                  <c:v>29.57789997177315</c:v>
                </c:pt>
                <c:pt idx="5786">
                  <c:v>29.57859903907591</c:v>
                </c:pt>
                <c:pt idx="5787">
                  <c:v>29.57874937553422</c:v>
                </c:pt>
                <c:pt idx="5788">
                  <c:v>29.57709941024586</c:v>
                </c:pt>
                <c:pt idx="5789">
                  <c:v>29.5776007774366</c:v>
                </c:pt>
                <c:pt idx="5790">
                  <c:v>29.5767000289925</c:v>
                </c:pt>
                <c:pt idx="5791">
                  <c:v>29.5733501361865</c:v>
                </c:pt>
                <c:pt idx="5792">
                  <c:v>29.57030109748666</c:v>
                </c:pt>
                <c:pt idx="5793">
                  <c:v>29.57129932594398</c:v>
                </c:pt>
                <c:pt idx="5794">
                  <c:v>29.57130038528339</c:v>
                </c:pt>
                <c:pt idx="5795">
                  <c:v>29.57154990692288</c:v>
                </c:pt>
                <c:pt idx="5796">
                  <c:v>29.5725493305217</c:v>
                </c:pt>
                <c:pt idx="5797">
                  <c:v>29.57324949646134</c:v>
                </c:pt>
                <c:pt idx="5798">
                  <c:v>29.57290018005369</c:v>
                </c:pt>
                <c:pt idx="5799">
                  <c:v>29.57294963226375</c:v>
                </c:pt>
                <c:pt idx="5800">
                  <c:v>29.57060005340827</c:v>
                </c:pt>
                <c:pt idx="5801">
                  <c:v>29.56794981956408</c:v>
                </c:pt>
                <c:pt idx="5802">
                  <c:v>29.56310129394478</c:v>
                </c:pt>
                <c:pt idx="5803">
                  <c:v>29.56389938659777</c:v>
                </c:pt>
                <c:pt idx="5804">
                  <c:v>29.56479962196318</c:v>
                </c:pt>
                <c:pt idx="5805">
                  <c:v>29.56349992980904</c:v>
                </c:pt>
                <c:pt idx="5806">
                  <c:v>29.56424852180498</c:v>
                </c:pt>
                <c:pt idx="5807">
                  <c:v>29.56314919776921</c:v>
                </c:pt>
                <c:pt idx="5808">
                  <c:v>29.55879995384021</c:v>
                </c:pt>
                <c:pt idx="5809">
                  <c:v>29.56169930191027</c:v>
                </c:pt>
                <c:pt idx="5810">
                  <c:v>29.56244997939937</c:v>
                </c:pt>
                <c:pt idx="5811">
                  <c:v>29.56050005645739</c:v>
                </c:pt>
                <c:pt idx="5812">
                  <c:v>29.55890043373074</c:v>
                </c:pt>
                <c:pt idx="5813">
                  <c:v>29.5589497562396</c:v>
                </c:pt>
                <c:pt idx="5814">
                  <c:v>29.55970033722042</c:v>
                </c:pt>
                <c:pt idx="5815">
                  <c:v>29.56279998397802</c:v>
                </c:pt>
                <c:pt idx="5816">
                  <c:v>29.56049981498654</c:v>
                </c:pt>
                <c:pt idx="5817">
                  <c:v>29.5560015293122</c:v>
                </c:pt>
                <c:pt idx="5818">
                  <c:v>29.55394924926804</c:v>
                </c:pt>
                <c:pt idx="5819">
                  <c:v>29.55594845542873</c:v>
                </c:pt>
                <c:pt idx="5820">
                  <c:v>29.55930005035407</c:v>
                </c:pt>
                <c:pt idx="5821">
                  <c:v>29.5619494300845</c:v>
                </c:pt>
                <c:pt idx="5822">
                  <c:v>29.56230079879606</c:v>
                </c:pt>
                <c:pt idx="5823">
                  <c:v>29.55774902877602</c:v>
                </c:pt>
                <c:pt idx="5824">
                  <c:v>29.55815053176773</c:v>
                </c:pt>
                <c:pt idx="5825">
                  <c:v>29.56279999008257</c:v>
                </c:pt>
                <c:pt idx="5826">
                  <c:v>29.56544937286524</c:v>
                </c:pt>
                <c:pt idx="5827">
                  <c:v>29.56659991760171</c:v>
                </c:pt>
                <c:pt idx="5828">
                  <c:v>29.56919977264624</c:v>
                </c:pt>
                <c:pt idx="5829">
                  <c:v>29.57304829521308</c:v>
                </c:pt>
                <c:pt idx="5830">
                  <c:v>29.57054996719307</c:v>
                </c:pt>
                <c:pt idx="5831">
                  <c:v>29.56890017089972</c:v>
                </c:pt>
                <c:pt idx="5832">
                  <c:v>29.57004907379087</c:v>
                </c:pt>
                <c:pt idx="5833">
                  <c:v>29.56819934387384</c:v>
                </c:pt>
                <c:pt idx="5834">
                  <c:v>29.5658501632679</c:v>
                </c:pt>
                <c:pt idx="5835">
                  <c:v>29.55959997787431</c:v>
                </c:pt>
                <c:pt idx="5836">
                  <c:v>29.55660084114061</c:v>
                </c:pt>
                <c:pt idx="5837">
                  <c:v>29.55740036735733</c:v>
                </c:pt>
                <c:pt idx="5838">
                  <c:v>29.55854964752141</c:v>
                </c:pt>
                <c:pt idx="5839">
                  <c:v>29.55605026321427</c:v>
                </c:pt>
                <c:pt idx="5840">
                  <c:v>29.55750005035588</c:v>
                </c:pt>
                <c:pt idx="5841">
                  <c:v>29.55524960823093</c:v>
                </c:pt>
                <c:pt idx="5842">
                  <c:v>29.55674929733503</c:v>
                </c:pt>
                <c:pt idx="5843">
                  <c:v>29.55670004119747</c:v>
                </c:pt>
                <c:pt idx="5844">
                  <c:v>29.55419993858231</c:v>
                </c:pt>
                <c:pt idx="5845">
                  <c:v>29.5545000713355</c:v>
                </c:pt>
                <c:pt idx="5846">
                  <c:v>29.55329944953701</c:v>
                </c:pt>
                <c:pt idx="5847">
                  <c:v>29.55820013160701</c:v>
                </c:pt>
                <c:pt idx="5848">
                  <c:v>29.55955047111638</c:v>
                </c:pt>
                <c:pt idx="5849">
                  <c:v>29.56559814262437</c:v>
                </c:pt>
                <c:pt idx="5850">
                  <c:v>29.57025003929084</c:v>
                </c:pt>
                <c:pt idx="5851">
                  <c:v>29.5725501750967</c:v>
                </c:pt>
                <c:pt idx="5852">
                  <c:v>29.57369894218573</c:v>
                </c:pt>
                <c:pt idx="5853">
                  <c:v>29.57519848327502</c:v>
                </c:pt>
                <c:pt idx="5854">
                  <c:v>29.57415025635055</c:v>
                </c:pt>
                <c:pt idx="5855">
                  <c:v>29.57524997863582</c:v>
                </c:pt>
                <c:pt idx="5856">
                  <c:v>29.57060029106287</c:v>
                </c:pt>
                <c:pt idx="5857">
                  <c:v>29.57124754905453</c:v>
                </c:pt>
                <c:pt idx="5858">
                  <c:v>29.56995026817094</c:v>
                </c:pt>
                <c:pt idx="5859">
                  <c:v>29.56834869270097</c:v>
                </c:pt>
                <c:pt idx="5860">
                  <c:v>29.5653500869739</c:v>
                </c:pt>
                <c:pt idx="5861">
                  <c:v>29.56684994506941</c:v>
                </c:pt>
                <c:pt idx="5862">
                  <c:v>29.56929870910608</c:v>
                </c:pt>
                <c:pt idx="5863">
                  <c:v>29.5741001667011</c:v>
                </c:pt>
                <c:pt idx="5864">
                  <c:v>29.57215047607315</c:v>
                </c:pt>
                <c:pt idx="5865">
                  <c:v>29.57114999618352</c:v>
                </c:pt>
                <c:pt idx="5866">
                  <c:v>29.57175016517431</c:v>
                </c:pt>
                <c:pt idx="5867">
                  <c:v>29.5698502346022</c:v>
                </c:pt>
                <c:pt idx="5868">
                  <c:v>29.56375113105969</c:v>
                </c:pt>
                <c:pt idx="5869">
                  <c:v>29.56569997367842</c:v>
                </c:pt>
                <c:pt idx="5870">
                  <c:v>29.56325008697604</c:v>
                </c:pt>
                <c:pt idx="5871">
                  <c:v>29.56085060310215</c:v>
                </c:pt>
                <c:pt idx="5872">
                  <c:v>29.56344964637899</c:v>
                </c:pt>
                <c:pt idx="5873">
                  <c:v>29.56400107841546</c:v>
                </c:pt>
                <c:pt idx="5874">
                  <c:v>29.56739954223667</c:v>
                </c:pt>
                <c:pt idx="5875">
                  <c:v>29.56699998283148</c:v>
                </c:pt>
                <c:pt idx="5876">
                  <c:v>29.56600025443912</c:v>
                </c:pt>
                <c:pt idx="5877">
                  <c:v>29.56624987869143</c:v>
                </c:pt>
                <c:pt idx="5878">
                  <c:v>29.57019908943039</c:v>
                </c:pt>
                <c:pt idx="5879">
                  <c:v>29.57485007782088</c:v>
                </c:pt>
                <c:pt idx="5880">
                  <c:v>29.57559990425216</c:v>
                </c:pt>
                <c:pt idx="5881">
                  <c:v>29.5733005500806</c:v>
                </c:pt>
                <c:pt idx="5882">
                  <c:v>29.57125058784368</c:v>
                </c:pt>
                <c:pt idx="5883">
                  <c:v>29.5743987693786</c:v>
                </c:pt>
                <c:pt idx="5884">
                  <c:v>29.57765057868892</c:v>
                </c:pt>
                <c:pt idx="5885">
                  <c:v>29.58099995536758</c:v>
                </c:pt>
                <c:pt idx="5886">
                  <c:v>29.58034994774059</c:v>
                </c:pt>
                <c:pt idx="5887">
                  <c:v>29.58274895172142</c:v>
                </c:pt>
                <c:pt idx="5888">
                  <c:v>29.58554949188326</c:v>
                </c:pt>
                <c:pt idx="5889">
                  <c:v>29.58744948883032</c:v>
                </c:pt>
                <c:pt idx="5890">
                  <c:v>29.58885003509567</c:v>
                </c:pt>
                <c:pt idx="5891">
                  <c:v>29.5916996593478</c:v>
                </c:pt>
                <c:pt idx="5892">
                  <c:v>29.59100000038234</c:v>
                </c:pt>
                <c:pt idx="5893">
                  <c:v>29.59094931678919</c:v>
                </c:pt>
                <c:pt idx="5894">
                  <c:v>29.59115051193294</c:v>
                </c:pt>
                <c:pt idx="5895">
                  <c:v>29.59359993095493</c:v>
                </c:pt>
                <c:pt idx="5896">
                  <c:v>29.59614910240271</c:v>
                </c:pt>
                <c:pt idx="5897">
                  <c:v>29.59660016021735</c:v>
                </c:pt>
                <c:pt idx="5898">
                  <c:v>29.59729984931982</c:v>
                </c:pt>
                <c:pt idx="5899">
                  <c:v>29.59315245551988</c:v>
                </c:pt>
                <c:pt idx="5900">
                  <c:v>29.59455007133511</c:v>
                </c:pt>
                <c:pt idx="5901">
                  <c:v>29.59425021018978</c:v>
                </c:pt>
                <c:pt idx="5902">
                  <c:v>29.59769873580808</c:v>
                </c:pt>
                <c:pt idx="5903">
                  <c:v>29.59919926986912</c:v>
                </c:pt>
                <c:pt idx="5904">
                  <c:v>29.60215005302598</c:v>
                </c:pt>
                <c:pt idx="5905">
                  <c:v>29.60600008468828</c:v>
                </c:pt>
                <c:pt idx="5906">
                  <c:v>29.6069504966763</c:v>
                </c:pt>
                <c:pt idx="5907">
                  <c:v>29.60660032920714</c:v>
                </c:pt>
                <c:pt idx="5908">
                  <c:v>29.60300060386362</c:v>
                </c:pt>
                <c:pt idx="5909">
                  <c:v>29.60025016174404</c:v>
                </c:pt>
                <c:pt idx="5910">
                  <c:v>29.59885002899318</c:v>
                </c:pt>
                <c:pt idx="5911">
                  <c:v>29.59530047111548</c:v>
                </c:pt>
                <c:pt idx="5912">
                  <c:v>29.59374954910161</c:v>
                </c:pt>
                <c:pt idx="5913">
                  <c:v>29.59480027198879</c:v>
                </c:pt>
                <c:pt idx="5914">
                  <c:v>29.5929001029981</c:v>
                </c:pt>
                <c:pt idx="5915">
                  <c:v>29.59544995040778</c:v>
                </c:pt>
                <c:pt idx="5916">
                  <c:v>29.59614936790604</c:v>
                </c:pt>
                <c:pt idx="5917">
                  <c:v>29.59974847144986</c:v>
                </c:pt>
                <c:pt idx="5918">
                  <c:v>29.60079983406102</c:v>
                </c:pt>
                <c:pt idx="5919">
                  <c:v>29.60140062179562</c:v>
                </c:pt>
                <c:pt idx="5920">
                  <c:v>29.60194997749204</c:v>
                </c:pt>
                <c:pt idx="5921">
                  <c:v>29.60589973755123</c:v>
                </c:pt>
                <c:pt idx="5922">
                  <c:v>29.60229977073686</c:v>
                </c:pt>
                <c:pt idx="5923">
                  <c:v>29.59899963493081</c:v>
                </c:pt>
                <c:pt idx="5924">
                  <c:v>29.59679935722306</c:v>
                </c:pt>
                <c:pt idx="5925">
                  <c:v>29.59989992446936</c:v>
                </c:pt>
                <c:pt idx="5926">
                  <c:v>29.60204931030238</c:v>
                </c:pt>
                <c:pt idx="5927">
                  <c:v>29.60364834442225</c:v>
                </c:pt>
                <c:pt idx="5928">
                  <c:v>29.60349956817663</c:v>
                </c:pt>
                <c:pt idx="5929">
                  <c:v>29.60864860381844</c:v>
                </c:pt>
                <c:pt idx="5930">
                  <c:v>29.61115002823135</c:v>
                </c:pt>
                <c:pt idx="5931">
                  <c:v>29.61344940643175</c:v>
                </c:pt>
                <c:pt idx="5932">
                  <c:v>29.61509929924068</c:v>
                </c:pt>
                <c:pt idx="5933">
                  <c:v>29.61559943504108</c:v>
                </c:pt>
                <c:pt idx="5934">
                  <c:v>29.61904970512478</c:v>
                </c:pt>
                <c:pt idx="5935">
                  <c:v>29.6147000476849</c:v>
                </c:pt>
                <c:pt idx="5936">
                  <c:v>29.61484981079411</c:v>
                </c:pt>
                <c:pt idx="5937">
                  <c:v>29.61800025596676</c:v>
                </c:pt>
                <c:pt idx="5938">
                  <c:v>29.62044984398015</c:v>
                </c:pt>
                <c:pt idx="5939">
                  <c:v>29.6171001171133</c:v>
                </c:pt>
                <c:pt idx="5940">
                  <c:v>29.61300005073645</c:v>
                </c:pt>
                <c:pt idx="5941">
                  <c:v>29.61364997977942</c:v>
                </c:pt>
                <c:pt idx="5942">
                  <c:v>29.6120504596729</c:v>
                </c:pt>
                <c:pt idx="5943">
                  <c:v>29.6159502151495</c:v>
                </c:pt>
                <c:pt idx="5944">
                  <c:v>29.61564959945463</c:v>
                </c:pt>
                <c:pt idx="5945">
                  <c:v>29.61654999771054</c:v>
                </c:pt>
                <c:pt idx="5946">
                  <c:v>29.61475010948197</c:v>
                </c:pt>
                <c:pt idx="5947">
                  <c:v>29.61310024681006</c:v>
                </c:pt>
                <c:pt idx="5948">
                  <c:v>29.61304884796118</c:v>
                </c:pt>
                <c:pt idx="5949">
                  <c:v>29.61044993743781</c:v>
                </c:pt>
                <c:pt idx="5950">
                  <c:v>29.60314994659348</c:v>
                </c:pt>
                <c:pt idx="5951">
                  <c:v>29.60159980316164</c:v>
                </c:pt>
                <c:pt idx="5952">
                  <c:v>29.59805045356552</c:v>
                </c:pt>
                <c:pt idx="5953">
                  <c:v>29.59764963874841</c:v>
                </c:pt>
                <c:pt idx="5954">
                  <c:v>29.59375111160261</c:v>
                </c:pt>
                <c:pt idx="5955">
                  <c:v>29.59054999198632</c:v>
                </c:pt>
                <c:pt idx="5956">
                  <c:v>29.58900012931554</c:v>
                </c:pt>
                <c:pt idx="5957">
                  <c:v>29.58420112533349</c:v>
                </c:pt>
                <c:pt idx="5958">
                  <c:v>29.5840496208184</c:v>
                </c:pt>
                <c:pt idx="5959">
                  <c:v>29.58244941253722</c:v>
                </c:pt>
                <c:pt idx="5960">
                  <c:v>29.58700003852935</c:v>
                </c:pt>
                <c:pt idx="5961">
                  <c:v>29.58339966735728</c:v>
                </c:pt>
                <c:pt idx="5962">
                  <c:v>29.58329897918884</c:v>
                </c:pt>
                <c:pt idx="5963">
                  <c:v>29.58040072364747</c:v>
                </c:pt>
                <c:pt idx="5964">
                  <c:v>29.57700196418955</c:v>
                </c:pt>
                <c:pt idx="5965">
                  <c:v>29.57350005989065</c:v>
                </c:pt>
                <c:pt idx="5966">
                  <c:v>29.57494943657002</c:v>
                </c:pt>
                <c:pt idx="5967">
                  <c:v>29.57704898681914</c:v>
                </c:pt>
                <c:pt idx="5968">
                  <c:v>29.5796999420163</c:v>
                </c:pt>
                <c:pt idx="5969">
                  <c:v>29.58139949531324</c:v>
                </c:pt>
                <c:pt idx="5970">
                  <c:v>29.58025011253267</c:v>
                </c:pt>
                <c:pt idx="5971">
                  <c:v>29.5764003555305</c:v>
                </c:pt>
                <c:pt idx="5972">
                  <c:v>29.57680008392344</c:v>
                </c:pt>
                <c:pt idx="5973">
                  <c:v>29.57444967193803</c:v>
                </c:pt>
                <c:pt idx="5974">
                  <c:v>29.57579867439198</c:v>
                </c:pt>
                <c:pt idx="5975">
                  <c:v>29.57974993133392</c:v>
                </c:pt>
                <c:pt idx="5976">
                  <c:v>29.57845051994082</c:v>
                </c:pt>
                <c:pt idx="5977">
                  <c:v>29.58014966583141</c:v>
                </c:pt>
                <c:pt idx="5978">
                  <c:v>29.57815021819988</c:v>
                </c:pt>
                <c:pt idx="5979">
                  <c:v>29.57275121421844</c:v>
                </c:pt>
                <c:pt idx="5980">
                  <c:v>29.57160002060118</c:v>
                </c:pt>
                <c:pt idx="5981">
                  <c:v>29.57389994506957</c:v>
                </c:pt>
                <c:pt idx="5982">
                  <c:v>29.57299891586445</c:v>
                </c:pt>
                <c:pt idx="5983">
                  <c:v>29.57420110092062</c:v>
                </c:pt>
                <c:pt idx="5984">
                  <c:v>29.57949778099282</c:v>
                </c:pt>
                <c:pt idx="5985">
                  <c:v>29.58194988899412</c:v>
                </c:pt>
                <c:pt idx="5986">
                  <c:v>29.57894995841707</c:v>
                </c:pt>
                <c:pt idx="5987">
                  <c:v>29.57539961585644</c:v>
                </c:pt>
                <c:pt idx="5988">
                  <c:v>29.57285030250569</c:v>
                </c:pt>
                <c:pt idx="5989">
                  <c:v>29.57140102539051</c:v>
                </c:pt>
                <c:pt idx="5990">
                  <c:v>29.56915011253295</c:v>
                </c:pt>
                <c:pt idx="5991">
                  <c:v>29.56790035552694</c:v>
                </c:pt>
                <c:pt idx="5992">
                  <c:v>29.5625010105141</c:v>
                </c:pt>
                <c:pt idx="5993">
                  <c:v>29.56369913330125</c:v>
                </c:pt>
                <c:pt idx="5994">
                  <c:v>29.5599009109501</c:v>
                </c:pt>
                <c:pt idx="5995">
                  <c:v>29.5550501007092</c:v>
                </c:pt>
                <c:pt idx="5996">
                  <c:v>29.55669961624153</c:v>
                </c:pt>
                <c:pt idx="5997">
                  <c:v>29.5553501972172</c:v>
                </c:pt>
                <c:pt idx="5998">
                  <c:v>29.55379988784625</c:v>
                </c:pt>
                <c:pt idx="5999">
                  <c:v>29.55059954375972</c:v>
                </c:pt>
                <c:pt idx="6000">
                  <c:v>29.55105001907214</c:v>
                </c:pt>
                <c:pt idx="6001">
                  <c:v>29.55114919510015</c:v>
                </c:pt>
                <c:pt idx="6002">
                  <c:v>29.54845049285723</c:v>
                </c:pt>
                <c:pt idx="6003">
                  <c:v>29.54759956779526</c:v>
                </c:pt>
                <c:pt idx="6004">
                  <c:v>29.5470003887167</c:v>
                </c:pt>
                <c:pt idx="6005">
                  <c:v>29.54795005531196</c:v>
                </c:pt>
                <c:pt idx="6006">
                  <c:v>29.54710071487352</c:v>
                </c:pt>
                <c:pt idx="6007">
                  <c:v>29.54774948501654</c:v>
                </c:pt>
                <c:pt idx="6008">
                  <c:v>29.54764828987391</c:v>
                </c:pt>
                <c:pt idx="6009">
                  <c:v>29.54485023345842</c:v>
                </c:pt>
                <c:pt idx="6010">
                  <c:v>29.54429988784614</c:v>
                </c:pt>
                <c:pt idx="6011">
                  <c:v>29.54639958000188</c:v>
                </c:pt>
                <c:pt idx="6012">
                  <c:v>29.54535101813963</c:v>
                </c:pt>
                <c:pt idx="6013">
                  <c:v>29.54774999504298</c:v>
                </c:pt>
                <c:pt idx="6014">
                  <c:v>29.55234851913335</c:v>
                </c:pt>
                <c:pt idx="6015">
                  <c:v>29.55469995117164</c:v>
                </c:pt>
                <c:pt idx="6016">
                  <c:v>29.55684957237098</c:v>
                </c:pt>
                <c:pt idx="6017">
                  <c:v>29.55844881477242</c:v>
                </c:pt>
                <c:pt idx="6018">
                  <c:v>29.56239890365396</c:v>
                </c:pt>
                <c:pt idx="6019">
                  <c:v>29.56175013046231</c:v>
                </c:pt>
                <c:pt idx="6020">
                  <c:v>29.56350006256253</c:v>
                </c:pt>
                <c:pt idx="6021">
                  <c:v>29.56010003852862</c:v>
                </c:pt>
                <c:pt idx="6022">
                  <c:v>29.563399283983</c:v>
                </c:pt>
                <c:pt idx="6023">
                  <c:v>29.5598505561793</c:v>
                </c:pt>
                <c:pt idx="6024">
                  <c:v>29.55845100593433</c:v>
                </c:pt>
                <c:pt idx="6025">
                  <c:v>29.56175008239734</c:v>
                </c:pt>
                <c:pt idx="6026">
                  <c:v>29.56284888420122</c:v>
                </c:pt>
                <c:pt idx="6027">
                  <c:v>29.56075052299275</c:v>
                </c:pt>
                <c:pt idx="6028">
                  <c:v>29.55689977302609</c:v>
                </c:pt>
                <c:pt idx="6029">
                  <c:v>29.55555014877245</c:v>
                </c:pt>
                <c:pt idx="6030">
                  <c:v>29.55565004920936</c:v>
                </c:pt>
                <c:pt idx="6031">
                  <c:v>29.55994802398709</c:v>
                </c:pt>
                <c:pt idx="6032">
                  <c:v>29.56324920997575</c:v>
                </c:pt>
                <c:pt idx="6033">
                  <c:v>29.56340033111701</c:v>
                </c:pt>
                <c:pt idx="6034">
                  <c:v>29.56455023002491</c:v>
                </c:pt>
                <c:pt idx="6035">
                  <c:v>29.56190003547817</c:v>
                </c:pt>
                <c:pt idx="6036">
                  <c:v>29.5575508640286</c:v>
                </c:pt>
                <c:pt idx="6037">
                  <c:v>29.5575496356978</c:v>
                </c:pt>
                <c:pt idx="6038">
                  <c:v>29.5554494003263</c:v>
                </c:pt>
                <c:pt idx="6039">
                  <c:v>29.55779874381915</c:v>
                </c:pt>
                <c:pt idx="6040">
                  <c:v>29.56205006408709</c:v>
                </c:pt>
                <c:pt idx="6041">
                  <c:v>29.55930078391975</c:v>
                </c:pt>
                <c:pt idx="6042">
                  <c:v>29.55755020599463</c:v>
                </c:pt>
                <c:pt idx="6043">
                  <c:v>29.55665027542273</c:v>
                </c:pt>
                <c:pt idx="6044">
                  <c:v>29.55724842529526</c:v>
                </c:pt>
                <c:pt idx="6045">
                  <c:v>29.5530501094836</c:v>
                </c:pt>
                <c:pt idx="6046">
                  <c:v>29.55165007934556</c:v>
                </c:pt>
                <c:pt idx="6047">
                  <c:v>29.55365035400246</c:v>
                </c:pt>
                <c:pt idx="6048">
                  <c:v>29.55695004920926</c:v>
                </c:pt>
                <c:pt idx="6049">
                  <c:v>29.55729987869199</c:v>
                </c:pt>
                <c:pt idx="6050">
                  <c:v>29.56119994201435</c:v>
                </c:pt>
                <c:pt idx="6051">
                  <c:v>29.56529877395951</c:v>
                </c:pt>
                <c:pt idx="6052">
                  <c:v>29.56224897155698</c:v>
                </c:pt>
                <c:pt idx="6053">
                  <c:v>29.56464862137</c:v>
                </c:pt>
                <c:pt idx="6054">
                  <c:v>29.56139953728052</c:v>
                </c:pt>
                <c:pt idx="6055">
                  <c:v>29.56240010452164</c:v>
                </c:pt>
                <c:pt idx="6056">
                  <c:v>29.56689865569933</c:v>
                </c:pt>
                <c:pt idx="6057">
                  <c:v>29.56470063552842</c:v>
                </c:pt>
                <c:pt idx="6058">
                  <c:v>29.56379943122736</c:v>
                </c:pt>
                <c:pt idx="6059">
                  <c:v>29.5610016918181</c:v>
                </c:pt>
                <c:pt idx="6060">
                  <c:v>29.56205009078985</c:v>
                </c:pt>
                <c:pt idx="6061">
                  <c:v>29.56364909782494</c:v>
                </c:pt>
                <c:pt idx="6062">
                  <c:v>29.56629970893846</c:v>
                </c:pt>
                <c:pt idx="6063">
                  <c:v>29.57100014953539</c:v>
                </c:pt>
                <c:pt idx="6064">
                  <c:v>29.57239984169064</c:v>
                </c:pt>
                <c:pt idx="6065">
                  <c:v>29.56855011482548</c:v>
                </c:pt>
                <c:pt idx="6066">
                  <c:v>29.56530008315895</c:v>
                </c:pt>
                <c:pt idx="6067">
                  <c:v>29.5633997058867</c:v>
                </c:pt>
                <c:pt idx="6068">
                  <c:v>29.56295059471086</c:v>
                </c:pt>
                <c:pt idx="6069">
                  <c:v>29.56060221100051</c:v>
                </c:pt>
                <c:pt idx="6070">
                  <c:v>29.56079992942978</c:v>
                </c:pt>
                <c:pt idx="6071">
                  <c:v>29.55925119552558</c:v>
                </c:pt>
                <c:pt idx="6072">
                  <c:v>29.55620069008</c:v>
                </c:pt>
                <c:pt idx="6073">
                  <c:v>29.55619984207078</c:v>
                </c:pt>
                <c:pt idx="6074">
                  <c:v>29.55469994468513</c:v>
                </c:pt>
                <c:pt idx="6075">
                  <c:v>29.54834988899163</c:v>
                </c:pt>
                <c:pt idx="6076">
                  <c:v>29.5483994800561</c:v>
                </c:pt>
                <c:pt idx="6077">
                  <c:v>29.54760026474105</c:v>
                </c:pt>
                <c:pt idx="6078">
                  <c:v>29.54415040511958</c:v>
                </c:pt>
                <c:pt idx="6079">
                  <c:v>29.54190034027124</c:v>
                </c:pt>
                <c:pt idx="6080">
                  <c:v>29.54055010337834</c:v>
                </c:pt>
                <c:pt idx="6081">
                  <c:v>29.53665034790174</c:v>
                </c:pt>
                <c:pt idx="6082">
                  <c:v>29.53919863510237</c:v>
                </c:pt>
                <c:pt idx="6083">
                  <c:v>29.53905040817335</c:v>
                </c:pt>
                <c:pt idx="6084">
                  <c:v>29.53954993133448</c:v>
                </c:pt>
                <c:pt idx="6085">
                  <c:v>29.53964992523106</c:v>
                </c:pt>
                <c:pt idx="6086">
                  <c:v>29.5375999237076</c:v>
                </c:pt>
                <c:pt idx="6087">
                  <c:v>29.53420133018517</c:v>
                </c:pt>
                <c:pt idx="6088">
                  <c:v>29.53315028152429</c:v>
                </c:pt>
                <c:pt idx="6089">
                  <c:v>29.53375011253229</c:v>
                </c:pt>
                <c:pt idx="6090">
                  <c:v>29.53390001144362</c:v>
                </c:pt>
                <c:pt idx="6091">
                  <c:v>29.5307008686068</c:v>
                </c:pt>
                <c:pt idx="6092">
                  <c:v>29.5287511146562</c:v>
                </c:pt>
                <c:pt idx="6093">
                  <c:v>29.52759941406111</c:v>
                </c:pt>
                <c:pt idx="6094">
                  <c:v>29.52520129737604</c:v>
                </c:pt>
                <c:pt idx="6095">
                  <c:v>29.52545010681206</c:v>
                </c:pt>
                <c:pt idx="6096">
                  <c:v>29.52434945792992</c:v>
                </c:pt>
                <c:pt idx="6097">
                  <c:v>29.52729931754948</c:v>
                </c:pt>
                <c:pt idx="6098">
                  <c:v>29.52839954681622</c:v>
                </c:pt>
                <c:pt idx="6099">
                  <c:v>29.52939992103347</c:v>
                </c:pt>
                <c:pt idx="6100">
                  <c:v>29.53034999199008</c:v>
                </c:pt>
                <c:pt idx="6101">
                  <c:v>29.5266508522036</c:v>
                </c:pt>
                <c:pt idx="6102">
                  <c:v>29.5282496238724</c:v>
                </c:pt>
                <c:pt idx="6103">
                  <c:v>29.52959934463432</c:v>
                </c:pt>
                <c:pt idx="6104">
                  <c:v>29.53334951210125</c:v>
                </c:pt>
                <c:pt idx="6105">
                  <c:v>29.53500009002892</c:v>
                </c:pt>
                <c:pt idx="6106">
                  <c:v>29.53794926452611</c:v>
                </c:pt>
                <c:pt idx="6107">
                  <c:v>29.53324987716767</c:v>
                </c:pt>
                <c:pt idx="6108">
                  <c:v>29.53380021667544</c:v>
                </c:pt>
                <c:pt idx="6109">
                  <c:v>29.53445004615787</c:v>
                </c:pt>
                <c:pt idx="6110">
                  <c:v>29.53414991645695</c:v>
                </c:pt>
                <c:pt idx="6111">
                  <c:v>29.53399967346195</c:v>
                </c:pt>
                <c:pt idx="6112">
                  <c:v>29.53194987716778</c:v>
                </c:pt>
                <c:pt idx="6113">
                  <c:v>29.53594921913098</c:v>
                </c:pt>
                <c:pt idx="6114">
                  <c:v>29.53540007171614</c:v>
                </c:pt>
                <c:pt idx="6115">
                  <c:v>29.53714997673158</c:v>
                </c:pt>
                <c:pt idx="6116">
                  <c:v>29.53789970359867</c:v>
                </c:pt>
                <c:pt idx="6117">
                  <c:v>29.53405189628393</c:v>
                </c:pt>
                <c:pt idx="6118">
                  <c:v>29.5342502273561</c:v>
                </c:pt>
                <c:pt idx="6119">
                  <c:v>29.5356017379745</c:v>
                </c:pt>
                <c:pt idx="6120">
                  <c:v>29.54020009308078</c:v>
                </c:pt>
                <c:pt idx="6121">
                  <c:v>29.53835116004847</c:v>
                </c:pt>
                <c:pt idx="6122">
                  <c:v>29.53520133972052</c:v>
                </c:pt>
                <c:pt idx="6123">
                  <c:v>29.53369963760269</c:v>
                </c:pt>
                <c:pt idx="6124">
                  <c:v>29.52820093841365</c:v>
                </c:pt>
                <c:pt idx="6125">
                  <c:v>29.52459989127965</c:v>
                </c:pt>
                <c:pt idx="6126">
                  <c:v>29.52460020217768</c:v>
                </c:pt>
                <c:pt idx="6127">
                  <c:v>29.52689941444623</c:v>
                </c:pt>
                <c:pt idx="6128">
                  <c:v>29.52620061569178</c:v>
                </c:pt>
                <c:pt idx="6129">
                  <c:v>29.52655017357029</c:v>
                </c:pt>
                <c:pt idx="6130">
                  <c:v>29.52630003013472</c:v>
                </c:pt>
                <c:pt idx="6131">
                  <c:v>29.52715074081425</c:v>
                </c:pt>
                <c:pt idx="6132">
                  <c:v>29.53289951095576</c:v>
                </c:pt>
                <c:pt idx="6133">
                  <c:v>29.53624991073591</c:v>
                </c:pt>
                <c:pt idx="6134">
                  <c:v>29.53724881210655</c:v>
                </c:pt>
                <c:pt idx="6135">
                  <c:v>29.53974999198908</c:v>
                </c:pt>
                <c:pt idx="6136">
                  <c:v>29.54099934158148</c:v>
                </c:pt>
                <c:pt idx="6137">
                  <c:v>29.54329882240563</c:v>
                </c:pt>
                <c:pt idx="6138">
                  <c:v>29.54634997367612</c:v>
                </c:pt>
                <c:pt idx="6139">
                  <c:v>29.54935007629319</c:v>
                </c:pt>
                <c:pt idx="6140">
                  <c:v>29.55070004158188</c:v>
                </c:pt>
                <c:pt idx="6141">
                  <c:v>29.55050035247768</c:v>
                </c:pt>
                <c:pt idx="6142">
                  <c:v>29.55479953155734</c:v>
                </c:pt>
                <c:pt idx="6143">
                  <c:v>29.55410001449491</c:v>
                </c:pt>
                <c:pt idx="6144">
                  <c:v>29.55249991188248</c:v>
                </c:pt>
                <c:pt idx="6145">
                  <c:v>29.552400083925</c:v>
                </c:pt>
                <c:pt idx="6146">
                  <c:v>29.55225008239722</c:v>
                </c:pt>
                <c:pt idx="6147">
                  <c:v>29.55144929466405</c:v>
                </c:pt>
                <c:pt idx="6148">
                  <c:v>29.55364962654128</c:v>
                </c:pt>
                <c:pt idx="6149">
                  <c:v>29.55624934883235</c:v>
                </c:pt>
                <c:pt idx="6150">
                  <c:v>29.55690002937263</c:v>
                </c:pt>
                <c:pt idx="6151">
                  <c:v>29.5540995796182</c:v>
                </c:pt>
                <c:pt idx="6152">
                  <c:v>29.55579861679144</c:v>
                </c:pt>
                <c:pt idx="6153">
                  <c:v>29.55660004119636</c:v>
                </c:pt>
                <c:pt idx="6154">
                  <c:v>29.55619897880752</c:v>
                </c:pt>
                <c:pt idx="6155">
                  <c:v>29.55825001831181</c:v>
                </c:pt>
                <c:pt idx="6156">
                  <c:v>29.55899994430728</c:v>
                </c:pt>
                <c:pt idx="6157">
                  <c:v>29.55874980697625</c:v>
                </c:pt>
                <c:pt idx="6158">
                  <c:v>29.55899928627332</c:v>
                </c:pt>
                <c:pt idx="6159">
                  <c:v>29.55845072135708</c:v>
                </c:pt>
                <c:pt idx="6160">
                  <c:v>29.55525000610214</c:v>
                </c:pt>
                <c:pt idx="6161">
                  <c:v>29.55329952163811</c:v>
                </c:pt>
                <c:pt idx="6162">
                  <c:v>29.55489876403953</c:v>
                </c:pt>
                <c:pt idx="6163">
                  <c:v>29.55559985351282</c:v>
                </c:pt>
                <c:pt idx="6164">
                  <c:v>29.55515060653488</c:v>
                </c:pt>
                <c:pt idx="6165">
                  <c:v>29.5514499969504</c:v>
                </c:pt>
                <c:pt idx="6166">
                  <c:v>29.55260002555951</c:v>
                </c:pt>
                <c:pt idx="6167">
                  <c:v>29.55035119209424</c:v>
                </c:pt>
                <c:pt idx="6168">
                  <c:v>29.5541500663785</c:v>
                </c:pt>
                <c:pt idx="6169">
                  <c:v>29.55235044364963</c:v>
                </c:pt>
                <c:pt idx="6170">
                  <c:v>29.55110003471418</c:v>
                </c:pt>
                <c:pt idx="6171">
                  <c:v>29.55345006027346</c:v>
                </c:pt>
                <c:pt idx="6172">
                  <c:v>29.5503504375447</c:v>
                </c:pt>
                <c:pt idx="6173">
                  <c:v>29.55145033187728</c:v>
                </c:pt>
                <c:pt idx="6174">
                  <c:v>29.55080019760135</c:v>
                </c:pt>
                <c:pt idx="6175">
                  <c:v>29.5510999561302</c:v>
                </c:pt>
                <c:pt idx="6176">
                  <c:v>29.54975050697249</c:v>
                </c:pt>
                <c:pt idx="6177">
                  <c:v>29.55030061416619</c:v>
                </c:pt>
                <c:pt idx="6178">
                  <c:v>29.55179999542452</c:v>
                </c:pt>
                <c:pt idx="6179">
                  <c:v>29.54785109252771</c:v>
                </c:pt>
                <c:pt idx="6180">
                  <c:v>29.5498500934591</c:v>
                </c:pt>
                <c:pt idx="6181">
                  <c:v>29.54750036659243</c:v>
                </c:pt>
                <c:pt idx="6182">
                  <c:v>29.54979964828453</c:v>
                </c:pt>
                <c:pt idx="6183">
                  <c:v>29.55339902648848</c:v>
                </c:pt>
                <c:pt idx="6184">
                  <c:v>29.55020148925905</c:v>
                </c:pt>
                <c:pt idx="6185">
                  <c:v>29.55529994697645</c:v>
                </c:pt>
                <c:pt idx="6186">
                  <c:v>29.56024904899459</c:v>
                </c:pt>
                <c:pt idx="6187">
                  <c:v>29.55814962539444</c:v>
                </c:pt>
                <c:pt idx="6188">
                  <c:v>29.5584500328041</c:v>
                </c:pt>
                <c:pt idx="6189">
                  <c:v>29.55769793968284</c:v>
                </c:pt>
                <c:pt idx="6190">
                  <c:v>29.55689991035615</c:v>
                </c:pt>
                <c:pt idx="6191">
                  <c:v>29.56039980163768</c:v>
                </c:pt>
                <c:pt idx="6192">
                  <c:v>29.56009993743646</c:v>
                </c:pt>
                <c:pt idx="6193">
                  <c:v>29.55520004310528</c:v>
                </c:pt>
                <c:pt idx="6194">
                  <c:v>29.55504925384592</c:v>
                </c:pt>
                <c:pt idx="6195">
                  <c:v>29.55410010643027</c:v>
                </c:pt>
                <c:pt idx="6196">
                  <c:v>29.55220014572112</c:v>
                </c:pt>
                <c:pt idx="6197">
                  <c:v>29.55564846611014</c:v>
                </c:pt>
                <c:pt idx="6198">
                  <c:v>29.55049935493662</c:v>
                </c:pt>
                <c:pt idx="6199">
                  <c:v>29.54555048218026</c:v>
                </c:pt>
                <c:pt idx="6200">
                  <c:v>29.54145004157908</c:v>
                </c:pt>
                <c:pt idx="6201">
                  <c:v>29.54064963111885</c:v>
                </c:pt>
                <c:pt idx="6202">
                  <c:v>29.54149870300535</c:v>
                </c:pt>
                <c:pt idx="6203">
                  <c:v>29.54299913444629</c:v>
                </c:pt>
                <c:pt idx="6204">
                  <c:v>29.54334926567024</c:v>
                </c:pt>
                <c:pt idx="6205">
                  <c:v>29.54620000343493</c:v>
                </c:pt>
                <c:pt idx="6206">
                  <c:v>29.54500003356952</c:v>
                </c:pt>
                <c:pt idx="6207">
                  <c:v>29.54619831924356</c:v>
                </c:pt>
                <c:pt idx="6208">
                  <c:v>29.54699994888142</c:v>
                </c:pt>
                <c:pt idx="6209">
                  <c:v>29.54450022353922</c:v>
                </c:pt>
                <c:pt idx="6210">
                  <c:v>29.54454994430488</c:v>
                </c:pt>
                <c:pt idx="6211">
                  <c:v>29.54629942970496</c:v>
                </c:pt>
                <c:pt idx="6212">
                  <c:v>29.54680069427559</c:v>
                </c:pt>
                <c:pt idx="6213">
                  <c:v>29.54410053138417</c:v>
                </c:pt>
                <c:pt idx="6214">
                  <c:v>29.54285111846912</c:v>
                </c:pt>
                <c:pt idx="6215">
                  <c:v>29.540450035096</c:v>
                </c:pt>
                <c:pt idx="6216">
                  <c:v>29.53885000495575</c:v>
                </c:pt>
                <c:pt idx="6217">
                  <c:v>29.53764942245471</c:v>
                </c:pt>
                <c:pt idx="6218">
                  <c:v>29.5393995838167</c:v>
                </c:pt>
                <c:pt idx="6219">
                  <c:v>29.53650136451688</c:v>
                </c:pt>
                <c:pt idx="6220">
                  <c:v>29.53635010757716</c:v>
                </c:pt>
                <c:pt idx="6221">
                  <c:v>29.53469987678545</c:v>
                </c:pt>
                <c:pt idx="6222">
                  <c:v>29.53215097389329</c:v>
                </c:pt>
                <c:pt idx="6223">
                  <c:v>29.53240057105722</c:v>
                </c:pt>
                <c:pt idx="6224">
                  <c:v>29.53210006103473</c:v>
                </c:pt>
                <c:pt idx="6225">
                  <c:v>29.53195006256283</c:v>
                </c:pt>
                <c:pt idx="6226">
                  <c:v>29.53189971694883</c:v>
                </c:pt>
                <c:pt idx="6227">
                  <c:v>29.52800166969246</c:v>
                </c:pt>
                <c:pt idx="6228">
                  <c:v>29.52934934730727</c:v>
                </c:pt>
                <c:pt idx="6229">
                  <c:v>29.52950016670366</c:v>
                </c:pt>
                <c:pt idx="6230">
                  <c:v>29.52975006256382</c:v>
                </c:pt>
                <c:pt idx="6231">
                  <c:v>29.52775023155118</c:v>
                </c:pt>
                <c:pt idx="6232">
                  <c:v>29.52864978790602</c:v>
                </c:pt>
                <c:pt idx="6233">
                  <c:v>29.52910088501085</c:v>
                </c:pt>
                <c:pt idx="6234">
                  <c:v>29.52915102844417</c:v>
                </c:pt>
                <c:pt idx="6235">
                  <c:v>29.53010008239653</c:v>
                </c:pt>
                <c:pt idx="6236">
                  <c:v>29.53189956931965</c:v>
                </c:pt>
                <c:pt idx="6237">
                  <c:v>29.53309771308705</c:v>
                </c:pt>
                <c:pt idx="6238">
                  <c:v>29.53339906501787</c:v>
                </c:pt>
                <c:pt idx="6239">
                  <c:v>29.53070012130775</c:v>
                </c:pt>
                <c:pt idx="6240">
                  <c:v>29.53274991455326</c:v>
                </c:pt>
                <c:pt idx="6241">
                  <c:v>29.52615057258663</c:v>
                </c:pt>
                <c:pt idx="6242">
                  <c:v>29.52285037040565</c:v>
                </c:pt>
                <c:pt idx="6243">
                  <c:v>29.5221494739526</c:v>
                </c:pt>
                <c:pt idx="6244">
                  <c:v>29.51895032806351</c:v>
                </c:pt>
                <c:pt idx="6245">
                  <c:v>29.51829994621221</c:v>
                </c:pt>
                <c:pt idx="6246">
                  <c:v>29.51645059661678</c:v>
                </c:pt>
                <c:pt idx="6247">
                  <c:v>29.51480115051163</c:v>
                </c:pt>
                <c:pt idx="6248">
                  <c:v>29.51804944076502</c:v>
                </c:pt>
                <c:pt idx="6249">
                  <c:v>29.51649943618759</c:v>
                </c:pt>
                <c:pt idx="6250">
                  <c:v>29.51765004425033</c:v>
                </c:pt>
                <c:pt idx="6251">
                  <c:v>29.51834946174858</c:v>
                </c:pt>
                <c:pt idx="6252">
                  <c:v>29.51795014381423</c:v>
                </c:pt>
                <c:pt idx="6253">
                  <c:v>29.52024946784877</c:v>
                </c:pt>
                <c:pt idx="6254">
                  <c:v>29.51865042457575</c:v>
                </c:pt>
                <c:pt idx="6255">
                  <c:v>29.51714998397802</c:v>
                </c:pt>
                <c:pt idx="6256">
                  <c:v>29.5191994331326</c:v>
                </c:pt>
                <c:pt idx="6257">
                  <c:v>29.51920066452294</c:v>
                </c:pt>
                <c:pt idx="6258">
                  <c:v>29.5180504306809</c:v>
                </c:pt>
                <c:pt idx="6259">
                  <c:v>29.5179000911703</c:v>
                </c:pt>
                <c:pt idx="6260">
                  <c:v>29.51679988899193</c:v>
                </c:pt>
                <c:pt idx="6261">
                  <c:v>29.51735026474125</c:v>
                </c:pt>
                <c:pt idx="6262">
                  <c:v>29.51665019836582</c:v>
                </c:pt>
                <c:pt idx="6263">
                  <c:v>29.51755063896053</c:v>
                </c:pt>
                <c:pt idx="6264">
                  <c:v>29.5136518100735</c:v>
                </c:pt>
                <c:pt idx="6265">
                  <c:v>29.51079991035658</c:v>
                </c:pt>
                <c:pt idx="6266">
                  <c:v>29.50750094261093</c:v>
                </c:pt>
                <c:pt idx="6267">
                  <c:v>29.5097997142766</c:v>
                </c:pt>
                <c:pt idx="6268">
                  <c:v>29.50710046882887</c:v>
                </c:pt>
                <c:pt idx="6269">
                  <c:v>29.5062506092072</c:v>
                </c:pt>
                <c:pt idx="6270">
                  <c:v>29.50974988479354</c:v>
                </c:pt>
                <c:pt idx="6271">
                  <c:v>29.50744981536625</c:v>
                </c:pt>
                <c:pt idx="6272">
                  <c:v>29.50704957389826</c:v>
                </c:pt>
                <c:pt idx="6273">
                  <c:v>29.50769974136347</c:v>
                </c:pt>
                <c:pt idx="6274">
                  <c:v>29.5109496704099</c:v>
                </c:pt>
                <c:pt idx="6275">
                  <c:v>29.50870001296787</c:v>
                </c:pt>
                <c:pt idx="6276">
                  <c:v>29.51049956932182</c:v>
                </c:pt>
                <c:pt idx="6277">
                  <c:v>29.50935100745846</c:v>
                </c:pt>
                <c:pt idx="6278">
                  <c:v>29.51169920120083</c:v>
                </c:pt>
                <c:pt idx="6279">
                  <c:v>29.50990132293737</c:v>
                </c:pt>
                <c:pt idx="6280">
                  <c:v>29.51054998435938</c:v>
                </c:pt>
                <c:pt idx="6281">
                  <c:v>29.5109495708457</c:v>
                </c:pt>
                <c:pt idx="6282">
                  <c:v>29.51164836654789</c:v>
                </c:pt>
                <c:pt idx="6283">
                  <c:v>29.5105501380931</c:v>
                </c:pt>
                <c:pt idx="6284">
                  <c:v>29.5097980812061</c:v>
                </c:pt>
                <c:pt idx="6285">
                  <c:v>29.50840005188002</c:v>
                </c:pt>
                <c:pt idx="6286">
                  <c:v>29.5083499145512</c:v>
                </c:pt>
                <c:pt idx="6287">
                  <c:v>29.50695142364566</c:v>
                </c:pt>
                <c:pt idx="6288">
                  <c:v>29.50494968834028</c:v>
                </c:pt>
                <c:pt idx="6289">
                  <c:v>29.5053006465896</c:v>
                </c:pt>
                <c:pt idx="6290">
                  <c:v>29.50025000228561</c:v>
                </c:pt>
                <c:pt idx="6291">
                  <c:v>29.50089986190869</c:v>
                </c:pt>
                <c:pt idx="6292">
                  <c:v>29.50039968986675</c:v>
                </c:pt>
                <c:pt idx="6293">
                  <c:v>29.49589992828624</c:v>
                </c:pt>
                <c:pt idx="6294">
                  <c:v>29.49139955101055</c:v>
                </c:pt>
                <c:pt idx="6295">
                  <c:v>29.48404992675932</c:v>
                </c:pt>
                <c:pt idx="6296">
                  <c:v>29.48174995689622</c:v>
                </c:pt>
                <c:pt idx="6297">
                  <c:v>29.47985033416626</c:v>
                </c:pt>
                <c:pt idx="6298">
                  <c:v>29.47890010643096</c:v>
                </c:pt>
                <c:pt idx="6299">
                  <c:v>29.47750099983386</c:v>
                </c:pt>
                <c:pt idx="6300">
                  <c:v>29.47815010795603</c:v>
                </c:pt>
                <c:pt idx="6301">
                  <c:v>29.47889910736192</c:v>
                </c:pt>
                <c:pt idx="6302">
                  <c:v>29.48154944381895</c:v>
                </c:pt>
                <c:pt idx="6303">
                  <c:v>29.48054992370815</c:v>
                </c:pt>
                <c:pt idx="6304">
                  <c:v>29.47780084877013</c:v>
                </c:pt>
                <c:pt idx="6305">
                  <c:v>29.47655003547698</c:v>
                </c:pt>
                <c:pt idx="6306">
                  <c:v>29.47700078849812</c:v>
                </c:pt>
                <c:pt idx="6307">
                  <c:v>29.47470004005663</c:v>
                </c:pt>
                <c:pt idx="6308">
                  <c:v>29.47420003395018</c:v>
                </c:pt>
                <c:pt idx="6309">
                  <c:v>29.4741498634321</c:v>
                </c:pt>
                <c:pt idx="6310">
                  <c:v>29.47390010032541</c:v>
                </c:pt>
                <c:pt idx="6311">
                  <c:v>29.47269979248085</c:v>
                </c:pt>
                <c:pt idx="6312">
                  <c:v>29.46914961891162</c:v>
                </c:pt>
                <c:pt idx="6313">
                  <c:v>29.46984937438899</c:v>
                </c:pt>
                <c:pt idx="6314">
                  <c:v>29.47009844322383</c:v>
                </c:pt>
                <c:pt idx="6315">
                  <c:v>29.47245003204443</c:v>
                </c:pt>
                <c:pt idx="6316">
                  <c:v>29.47174989623818</c:v>
                </c:pt>
                <c:pt idx="6317">
                  <c:v>29.46920054664588</c:v>
                </c:pt>
                <c:pt idx="6318">
                  <c:v>29.46914914474472</c:v>
                </c:pt>
                <c:pt idx="6319">
                  <c:v>29.46964924125494</c:v>
                </c:pt>
                <c:pt idx="6320">
                  <c:v>29.4711500862104</c:v>
                </c:pt>
                <c:pt idx="6321">
                  <c:v>29.47340038642869</c:v>
                </c:pt>
                <c:pt idx="6322">
                  <c:v>29.47080042267044</c:v>
                </c:pt>
                <c:pt idx="6323">
                  <c:v>29.46890073051327</c:v>
                </c:pt>
                <c:pt idx="6324">
                  <c:v>29.46545032463109</c:v>
                </c:pt>
                <c:pt idx="6325">
                  <c:v>29.46360007858309</c:v>
                </c:pt>
                <c:pt idx="6326">
                  <c:v>29.46374987487796</c:v>
                </c:pt>
                <c:pt idx="6327">
                  <c:v>29.46204915352062</c:v>
                </c:pt>
                <c:pt idx="6328">
                  <c:v>29.45885045127943</c:v>
                </c:pt>
                <c:pt idx="6329">
                  <c:v>29.45865052375666</c:v>
                </c:pt>
                <c:pt idx="6330">
                  <c:v>29.46010008163648</c:v>
                </c:pt>
                <c:pt idx="6331">
                  <c:v>29.46045062942358</c:v>
                </c:pt>
                <c:pt idx="6332">
                  <c:v>29.46030042877101</c:v>
                </c:pt>
                <c:pt idx="6333">
                  <c:v>29.45835053291376</c:v>
                </c:pt>
                <c:pt idx="6334">
                  <c:v>29.45750009078984</c:v>
                </c:pt>
                <c:pt idx="6335">
                  <c:v>29.45575001678299</c:v>
                </c:pt>
                <c:pt idx="6336">
                  <c:v>29.45689905547988</c:v>
                </c:pt>
                <c:pt idx="6337">
                  <c:v>29.45849935722433</c:v>
                </c:pt>
                <c:pt idx="6338">
                  <c:v>29.46234982642998</c:v>
                </c:pt>
                <c:pt idx="6339">
                  <c:v>29.46060095672508</c:v>
                </c:pt>
                <c:pt idx="6340">
                  <c:v>29.46094995918611</c:v>
                </c:pt>
                <c:pt idx="6341">
                  <c:v>29.46045068359308</c:v>
                </c:pt>
                <c:pt idx="6342">
                  <c:v>29.45875017356591</c:v>
                </c:pt>
                <c:pt idx="6343">
                  <c:v>29.46030017509474</c:v>
                </c:pt>
                <c:pt idx="6344">
                  <c:v>29.46135072593825</c:v>
                </c:pt>
                <c:pt idx="6345">
                  <c:v>29.4587499233239</c:v>
                </c:pt>
                <c:pt idx="6346">
                  <c:v>29.45834996261692</c:v>
                </c:pt>
                <c:pt idx="6347">
                  <c:v>29.45405064773513</c:v>
                </c:pt>
                <c:pt idx="6348">
                  <c:v>29.45555030364994</c:v>
                </c:pt>
                <c:pt idx="6349">
                  <c:v>29.45839896812322</c:v>
                </c:pt>
                <c:pt idx="6350">
                  <c:v>29.45315005607699</c:v>
                </c:pt>
                <c:pt idx="6351">
                  <c:v>29.45639981307977</c:v>
                </c:pt>
                <c:pt idx="6352">
                  <c:v>29.45465025825615</c:v>
                </c:pt>
                <c:pt idx="6353">
                  <c:v>29.45160070037673</c:v>
                </c:pt>
                <c:pt idx="6354">
                  <c:v>29.45155012244868</c:v>
                </c:pt>
                <c:pt idx="6355">
                  <c:v>29.45175008926526</c:v>
                </c:pt>
                <c:pt idx="6356">
                  <c:v>29.45739984931788</c:v>
                </c:pt>
                <c:pt idx="6357">
                  <c:v>29.45925012245061</c:v>
                </c:pt>
                <c:pt idx="6358">
                  <c:v>29.45925036392509</c:v>
                </c:pt>
                <c:pt idx="6359">
                  <c:v>29.45834964561434</c:v>
                </c:pt>
                <c:pt idx="6360">
                  <c:v>29.4552499172205</c:v>
                </c:pt>
                <c:pt idx="6361">
                  <c:v>29.45644998664648</c:v>
                </c:pt>
                <c:pt idx="6362">
                  <c:v>29.45485074119642</c:v>
                </c:pt>
                <c:pt idx="6363">
                  <c:v>29.45440016326756</c:v>
                </c:pt>
                <c:pt idx="6364">
                  <c:v>29.45689834632867</c:v>
                </c:pt>
                <c:pt idx="6365">
                  <c:v>29.45795001373335</c:v>
                </c:pt>
                <c:pt idx="6366">
                  <c:v>29.45799959869692</c:v>
                </c:pt>
                <c:pt idx="6367">
                  <c:v>29.45959801712161</c:v>
                </c:pt>
                <c:pt idx="6368">
                  <c:v>29.4591000270848</c:v>
                </c:pt>
                <c:pt idx="6369">
                  <c:v>29.46000067901696</c:v>
                </c:pt>
                <c:pt idx="6370">
                  <c:v>29.45680003624147</c:v>
                </c:pt>
                <c:pt idx="6371">
                  <c:v>29.45435017357158</c:v>
                </c:pt>
                <c:pt idx="6372">
                  <c:v>29.45755024299797</c:v>
                </c:pt>
                <c:pt idx="6373">
                  <c:v>29.45865004081861</c:v>
                </c:pt>
                <c:pt idx="6374">
                  <c:v>29.45440137939659</c:v>
                </c:pt>
                <c:pt idx="6375">
                  <c:v>29.4516499565143</c:v>
                </c:pt>
                <c:pt idx="6376">
                  <c:v>29.44840040168856</c:v>
                </c:pt>
                <c:pt idx="6377">
                  <c:v>29.44850023269828</c:v>
                </c:pt>
                <c:pt idx="6378">
                  <c:v>29.44780037154851</c:v>
                </c:pt>
                <c:pt idx="6379">
                  <c:v>29.44719965324475</c:v>
                </c:pt>
                <c:pt idx="6380">
                  <c:v>29.44610003052001</c:v>
                </c:pt>
                <c:pt idx="6381">
                  <c:v>29.44799904060346</c:v>
                </c:pt>
                <c:pt idx="6382">
                  <c:v>29.44770092086765</c:v>
                </c:pt>
                <c:pt idx="6383">
                  <c:v>29.45144948272716</c:v>
                </c:pt>
                <c:pt idx="6384">
                  <c:v>29.45564920501781</c:v>
                </c:pt>
                <c:pt idx="6385">
                  <c:v>29.45859998207013</c:v>
                </c:pt>
                <c:pt idx="6386">
                  <c:v>29.46025015869236</c:v>
                </c:pt>
                <c:pt idx="6387">
                  <c:v>29.45944937095553</c:v>
                </c:pt>
                <c:pt idx="6388">
                  <c:v>29.45855029449376</c:v>
                </c:pt>
                <c:pt idx="6389">
                  <c:v>29.4604001934058</c:v>
                </c:pt>
                <c:pt idx="6390">
                  <c:v>29.46359994888187</c:v>
                </c:pt>
                <c:pt idx="6391">
                  <c:v>29.46304991416762</c:v>
                </c:pt>
                <c:pt idx="6392">
                  <c:v>29.46305011940058</c:v>
                </c:pt>
                <c:pt idx="6393">
                  <c:v>29.4623499835943</c:v>
                </c:pt>
                <c:pt idx="6394">
                  <c:v>29.46419991569564</c:v>
                </c:pt>
                <c:pt idx="6395">
                  <c:v>29.46955007705765</c:v>
                </c:pt>
                <c:pt idx="6396">
                  <c:v>29.47165041198969</c:v>
                </c:pt>
                <c:pt idx="6397">
                  <c:v>29.47189924850318</c:v>
                </c:pt>
                <c:pt idx="6398">
                  <c:v>29.46735054779128</c:v>
                </c:pt>
                <c:pt idx="6399">
                  <c:v>29.46320065498367</c:v>
                </c:pt>
                <c:pt idx="6400">
                  <c:v>29.46315010414037</c:v>
                </c:pt>
                <c:pt idx="6401">
                  <c:v>29.46564955787469</c:v>
                </c:pt>
                <c:pt idx="6402">
                  <c:v>29.46714832038924</c:v>
                </c:pt>
                <c:pt idx="6403">
                  <c:v>29.4645496452358</c:v>
                </c:pt>
                <c:pt idx="6404">
                  <c:v>29.46385026092685</c:v>
                </c:pt>
                <c:pt idx="6405">
                  <c:v>29.46425001335228</c:v>
                </c:pt>
                <c:pt idx="6406">
                  <c:v>29.46784962692254</c:v>
                </c:pt>
                <c:pt idx="6407">
                  <c:v>29.47029921188368</c:v>
                </c:pt>
                <c:pt idx="6408">
                  <c:v>29.47080013541927</c:v>
                </c:pt>
                <c:pt idx="6409">
                  <c:v>29.47029938087508</c:v>
                </c:pt>
                <c:pt idx="6410">
                  <c:v>29.46874992866649</c:v>
                </c:pt>
                <c:pt idx="6411">
                  <c:v>29.47239897041072</c:v>
                </c:pt>
                <c:pt idx="6412">
                  <c:v>29.47554940948248</c:v>
                </c:pt>
                <c:pt idx="6413">
                  <c:v>29.47600002060062</c:v>
                </c:pt>
                <c:pt idx="6414">
                  <c:v>29.47985036315731</c:v>
                </c:pt>
                <c:pt idx="6415">
                  <c:v>29.48034991645908</c:v>
                </c:pt>
                <c:pt idx="6416">
                  <c:v>29.47999984245325</c:v>
                </c:pt>
                <c:pt idx="6417">
                  <c:v>29.47914915580623</c:v>
                </c:pt>
                <c:pt idx="6418">
                  <c:v>29.4764490501402</c:v>
                </c:pt>
                <c:pt idx="6419">
                  <c:v>29.47729883728243</c:v>
                </c:pt>
                <c:pt idx="6420">
                  <c:v>29.47930005950911</c:v>
                </c:pt>
                <c:pt idx="6421">
                  <c:v>29.47954944534283</c:v>
                </c:pt>
                <c:pt idx="6422">
                  <c:v>29.47705040206711</c:v>
                </c:pt>
                <c:pt idx="6423">
                  <c:v>29.48019961280806</c:v>
                </c:pt>
                <c:pt idx="6424">
                  <c:v>29.48519847793794</c:v>
                </c:pt>
                <c:pt idx="6425">
                  <c:v>29.4813000473041</c:v>
                </c:pt>
                <c:pt idx="6426">
                  <c:v>29.48019991149702</c:v>
                </c:pt>
                <c:pt idx="6427">
                  <c:v>29.48165015144332</c:v>
                </c:pt>
                <c:pt idx="6428">
                  <c:v>29.47900015907362</c:v>
                </c:pt>
                <c:pt idx="6429">
                  <c:v>29.47835005798332</c:v>
                </c:pt>
                <c:pt idx="6430">
                  <c:v>29.47565007896628</c:v>
                </c:pt>
                <c:pt idx="6431">
                  <c:v>29.47629881592002</c:v>
                </c:pt>
                <c:pt idx="6432">
                  <c:v>29.47375062522769</c:v>
                </c:pt>
                <c:pt idx="6433">
                  <c:v>29.47005001563957</c:v>
                </c:pt>
                <c:pt idx="6434">
                  <c:v>29.46710070228437</c:v>
                </c:pt>
                <c:pt idx="6435">
                  <c:v>29.46790004730065</c:v>
                </c:pt>
                <c:pt idx="6436">
                  <c:v>29.46250029182191</c:v>
                </c:pt>
                <c:pt idx="6437">
                  <c:v>29.46320015602032</c:v>
                </c:pt>
                <c:pt idx="6438">
                  <c:v>29.46285025406178</c:v>
                </c:pt>
                <c:pt idx="6439">
                  <c:v>29.46419957046599</c:v>
                </c:pt>
                <c:pt idx="6440">
                  <c:v>29.46365005493498</c:v>
                </c:pt>
                <c:pt idx="6441">
                  <c:v>29.4605006782549</c:v>
                </c:pt>
                <c:pt idx="6442">
                  <c:v>29.45630136947511</c:v>
                </c:pt>
                <c:pt idx="6443">
                  <c:v>29.45750085639884</c:v>
                </c:pt>
                <c:pt idx="6444">
                  <c:v>29.45530144500663</c:v>
                </c:pt>
                <c:pt idx="6445">
                  <c:v>29.45304995269544</c:v>
                </c:pt>
                <c:pt idx="6446">
                  <c:v>29.4510496749899</c:v>
                </c:pt>
                <c:pt idx="6447">
                  <c:v>29.44864891738688</c:v>
                </c:pt>
                <c:pt idx="6448">
                  <c:v>29.45034946365558</c:v>
                </c:pt>
                <c:pt idx="6449">
                  <c:v>29.45164976844899</c:v>
                </c:pt>
                <c:pt idx="6450">
                  <c:v>29.45054993438678</c:v>
                </c:pt>
                <c:pt idx="6451">
                  <c:v>29.44934935493436</c:v>
                </c:pt>
                <c:pt idx="6452">
                  <c:v>29.44480092887898</c:v>
                </c:pt>
                <c:pt idx="6453">
                  <c:v>29.44400024375864</c:v>
                </c:pt>
                <c:pt idx="6454">
                  <c:v>29.44440021057017</c:v>
                </c:pt>
                <c:pt idx="6455">
                  <c:v>29.44065004005461</c:v>
                </c:pt>
                <c:pt idx="6456">
                  <c:v>29.43450093498177</c:v>
                </c:pt>
                <c:pt idx="6457">
                  <c:v>29.42965087318223</c:v>
                </c:pt>
                <c:pt idx="6458">
                  <c:v>29.42509961929318</c:v>
                </c:pt>
                <c:pt idx="6459">
                  <c:v>29.42654920425412</c:v>
                </c:pt>
                <c:pt idx="6460">
                  <c:v>29.42575009155188</c:v>
                </c:pt>
                <c:pt idx="6461">
                  <c:v>29.42444975051692</c:v>
                </c:pt>
                <c:pt idx="6462">
                  <c:v>29.42155122337499</c:v>
                </c:pt>
                <c:pt idx="6463">
                  <c:v>29.41520004501217</c:v>
                </c:pt>
                <c:pt idx="6464">
                  <c:v>29.41445169143844</c:v>
                </c:pt>
                <c:pt idx="6465">
                  <c:v>29.41469999084438</c:v>
                </c:pt>
                <c:pt idx="6466">
                  <c:v>29.41280098686548</c:v>
                </c:pt>
                <c:pt idx="6467">
                  <c:v>29.40970226364152</c:v>
                </c:pt>
                <c:pt idx="6468">
                  <c:v>29.40639998512052</c:v>
                </c:pt>
                <c:pt idx="6469">
                  <c:v>29.40584929847682</c:v>
                </c:pt>
                <c:pt idx="6470">
                  <c:v>29.40259991874698</c:v>
                </c:pt>
                <c:pt idx="6471">
                  <c:v>29.40304939803898</c:v>
                </c:pt>
                <c:pt idx="6472">
                  <c:v>29.3991510398846</c:v>
                </c:pt>
                <c:pt idx="6473">
                  <c:v>29.39185091323816</c:v>
                </c:pt>
                <c:pt idx="6474">
                  <c:v>29.38815064468145</c:v>
                </c:pt>
                <c:pt idx="6475">
                  <c:v>29.38469996719505</c:v>
                </c:pt>
                <c:pt idx="6476">
                  <c:v>29.38290010299897</c:v>
                </c:pt>
                <c:pt idx="6477">
                  <c:v>29.38554938316518</c:v>
                </c:pt>
                <c:pt idx="6478">
                  <c:v>29.38530041084596</c:v>
                </c:pt>
                <c:pt idx="6479">
                  <c:v>29.38690013923406</c:v>
                </c:pt>
                <c:pt idx="6480">
                  <c:v>29.38705007133467</c:v>
                </c:pt>
                <c:pt idx="6481">
                  <c:v>29.38514970016329</c:v>
                </c:pt>
                <c:pt idx="6482">
                  <c:v>29.39044928664952</c:v>
                </c:pt>
                <c:pt idx="6483">
                  <c:v>29.39399948120263</c:v>
                </c:pt>
                <c:pt idx="6484">
                  <c:v>29.39499999122563</c:v>
                </c:pt>
                <c:pt idx="6485">
                  <c:v>29.39045010146947</c:v>
                </c:pt>
                <c:pt idx="6486">
                  <c:v>29.39624982376334</c:v>
                </c:pt>
                <c:pt idx="6487">
                  <c:v>29.39714995956456</c:v>
                </c:pt>
                <c:pt idx="6488">
                  <c:v>29.3939997257221</c:v>
                </c:pt>
                <c:pt idx="6489">
                  <c:v>29.3949991069785</c:v>
                </c:pt>
                <c:pt idx="6490">
                  <c:v>29.39410003052035</c:v>
                </c:pt>
                <c:pt idx="6491">
                  <c:v>29.39285034599379</c:v>
                </c:pt>
                <c:pt idx="6492">
                  <c:v>29.39310014228613</c:v>
                </c:pt>
                <c:pt idx="6493">
                  <c:v>29.39739982833635</c:v>
                </c:pt>
                <c:pt idx="6494">
                  <c:v>29.39849872970808</c:v>
                </c:pt>
                <c:pt idx="6495">
                  <c:v>29.40309995193456</c:v>
                </c:pt>
                <c:pt idx="6496">
                  <c:v>29.40370047111355</c:v>
                </c:pt>
                <c:pt idx="6497">
                  <c:v>29.40919803848374</c:v>
                </c:pt>
                <c:pt idx="6498">
                  <c:v>29.40934923210441</c:v>
                </c:pt>
                <c:pt idx="6499">
                  <c:v>29.40979981002963</c:v>
                </c:pt>
                <c:pt idx="6500">
                  <c:v>29.407300012208</c:v>
                </c:pt>
                <c:pt idx="6501">
                  <c:v>29.40724979934748</c:v>
                </c:pt>
                <c:pt idx="6502">
                  <c:v>29.41034787674288</c:v>
                </c:pt>
                <c:pt idx="6503">
                  <c:v>29.41199946861525</c:v>
                </c:pt>
                <c:pt idx="6504">
                  <c:v>29.40989929351781</c:v>
                </c:pt>
                <c:pt idx="6505">
                  <c:v>29.41019989700362</c:v>
                </c:pt>
                <c:pt idx="6506">
                  <c:v>29.4110989341716</c:v>
                </c:pt>
                <c:pt idx="6507">
                  <c:v>29.41185053825393</c:v>
                </c:pt>
                <c:pt idx="6508">
                  <c:v>29.41300026512181</c:v>
                </c:pt>
                <c:pt idx="6509">
                  <c:v>29.41069899749709</c:v>
                </c:pt>
                <c:pt idx="6510">
                  <c:v>29.41109998435786</c:v>
                </c:pt>
                <c:pt idx="6511">
                  <c:v>29.41224997368045</c:v>
                </c:pt>
                <c:pt idx="6512">
                  <c:v>29.40900162010075</c:v>
                </c:pt>
                <c:pt idx="6513">
                  <c:v>29.40919946823124</c:v>
                </c:pt>
                <c:pt idx="6514">
                  <c:v>29.40810107688958</c:v>
                </c:pt>
                <c:pt idx="6515">
                  <c:v>29.40574992561232</c:v>
                </c:pt>
                <c:pt idx="6516">
                  <c:v>29.40684965095716</c:v>
                </c:pt>
                <c:pt idx="6517">
                  <c:v>29.40664886016748</c:v>
                </c:pt>
                <c:pt idx="6518">
                  <c:v>29.4084497051226</c:v>
                </c:pt>
                <c:pt idx="6519">
                  <c:v>29.4101505260478</c:v>
                </c:pt>
                <c:pt idx="6520">
                  <c:v>29.40900005378717</c:v>
                </c:pt>
                <c:pt idx="6521">
                  <c:v>29.409100020599</c:v>
                </c:pt>
                <c:pt idx="6522">
                  <c:v>29.40909971275322</c:v>
                </c:pt>
                <c:pt idx="6523">
                  <c:v>29.41039983939845</c:v>
                </c:pt>
                <c:pt idx="6524">
                  <c:v>29.41214915275486</c:v>
                </c:pt>
                <c:pt idx="6525">
                  <c:v>29.41185000076439</c:v>
                </c:pt>
                <c:pt idx="6526">
                  <c:v>29.40750007171664</c:v>
                </c:pt>
                <c:pt idx="6527">
                  <c:v>29.4085990425119</c:v>
                </c:pt>
                <c:pt idx="6528">
                  <c:v>29.41179875564558</c:v>
                </c:pt>
                <c:pt idx="6529">
                  <c:v>29.41424974098118</c:v>
                </c:pt>
                <c:pt idx="6530">
                  <c:v>29.41634997329675</c:v>
                </c:pt>
                <c:pt idx="6531">
                  <c:v>29.41899914474197</c:v>
                </c:pt>
                <c:pt idx="6532">
                  <c:v>29.42089958534052</c:v>
                </c:pt>
                <c:pt idx="6533">
                  <c:v>29.42429906311008</c:v>
                </c:pt>
                <c:pt idx="6534">
                  <c:v>29.4296486782041</c:v>
                </c:pt>
                <c:pt idx="6535">
                  <c:v>29.43519989280685</c:v>
                </c:pt>
                <c:pt idx="6536">
                  <c:v>29.43764944152645</c:v>
                </c:pt>
                <c:pt idx="6537">
                  <c:v>29.43815012359482</c:v>
                </c:pt>
                <c:pt idx="6538">
                  <c:v>29.43905080871627</c:v>
                </c:pt>
                <c:pt idx="6539">
                  <c:v>29.43864968299748</c:v>
                </c:pt>
                <c:pt idx="6540">
                  <c:v>29.43465006942642</c:v>
                </c:pt>
                <c:pt idx="6541">
                  <c:v>29.43110014648119</c:v>
                </c:pt>
                <c:pt idx="6542">
                  <c:v>29.43389935874802</c:v>
                </c:pt>
                <c:pt idx="6543">
                  <c:v>29.4305992229456</c:v>
                </c:pt>
                <c:pt idx="6544">
                  <c:v>29.42935072746332</c:v>
                </c:pt>
                <c:pt idx="6545">
                  <c:v>29.42815004539443</c:v>
                </c:pt>
                <c:pt idx="6546">
                  <c:v>29.42739983863792</c:v>
                </c:pt>
                <c:pt idx="6547">
                  <c:v>29.42610024909663</c:v>
                </c:pt>
                <c:pt idx="6548">
                  <c:v>29.42524966812196</c:v>
                </c:pt>
                <c:pt idx="6549">
                  <c:v>29.42744915199</c:v>
                </c:pt>
                <c:pt idx="6550">
                  <c:v>29.42535007858168</c:v>
                </c:pt>
                <c:pt idx="6551">
                  <c:v>29.42619874000593</c:v>
                </c:pt>
                <c:pt idx="6552">
                  <c:v>29.42834924545241</c:v>
                </c:pt>
                <c:pt idx="6553">
                  <c:v>29.42929964828362</c:v>
                </c:pt>
                <c:pt idx="6554">
                  <c:v>29.4276498851759</c:v>
                </c:pt>
                <c:pt idx="6555">
                  <c:v>29.42434992446942</c:v>
                </c:pt>
                <c:pt idx="6556">
                  <c:v>29.42424988823041</c:v>
                </c:pt>
                <c:pt idx="6557">
                  <c:v>29.4219994068153</c:v>
                </c:pt>
                <c:pt idx="6558">
                  <c:v>29.42214964675802</c:v>
                </c:pt>
                <c:pt idx="6559">
                  <c:v>29.42264885597249</c:v>
                </c:pt>
                <c:pt idx="6560">
                  <c:v>29.42165001792819</c:v>
                </c:pt>
                <c:pt idx="6561">
                  <c:v>29.42109933738537</c:v>
                </c:pt>
                <c:pt idx="6562">
                  <c:v>29.42100118446251</c:v>
                </c:pt>
                <c:pt idx="6563">
                  <c:v>29.42085006637717</c:v>
                </c:pt>
                <c:pt idx="6564">
                  <c:v>29.42339924392579</c:v>
                </c:pt>
                <c:pt idx="6565">
                  <c:v>29.42180006485068</c:v>
                </c:pt>
                <c:pt idx="6566">
                  <c:v>29.42234928169271</c:v>
                </c:pt>
                <c:pt idx="6567">
                  <c:v>29.42150061416758</c:v>
                </c:pt>
                <c:pt idx="6568">
                  <c:v>29.41995065498486</c:v>
                </c:pt>
                <c:pt idx="6569">
                  <c:v>29.41864928779612</c:v>
                </c:pt>
                <c:pt idx="6570">
                  <c:v>29.4188501087192</c:v>
                </c:pt>
                <c:pt idx="6571">
                  <c:v>29.41744915504751</c:v>
                </c:pt>
                <c:pt idx="6572">
                  <c:v>29.41375165405407</c:v>
                </c:pt>
                <c:pt idx="6573">
                  <c:v>29.41345008468488</c:v>
                </c:pt>
                <c:pt idx="6574">
                  <c:v>29.41479981155133</c:v>
                </c:pt>
                <c:pt idx="6575">
                  <c:v>29.41469994430372</c:v>
                </c:pt>
                <c:pt idx="6576">
                  <c:v>29.4164499458311</c:v>
                </c:pt>
                <c:pt idx="6577">
                  <c:v>29.41335190162499</c:v>
                </c:pt>
                <c:pt idx="6578">
                  <c:v>29.41575040473981</c:v>
                </c:pt>
                <c:pt idx="6579">
                  <c:v>29.41470140228193</c:v>
                </c:pt>
                <c:pt idx="6580">
                  <c:v>29.41260004424839</c:v>
                </c:pt>
                <c:pt idx="6581">
                  <c:v>29.41209960060223</c:v>
                </c:pt>
                <c:pt idx="6582">
                  <c:v>29.41644750442718</c:v>
                </c:pt>
                <c:pt idx="6583">
                  <c:v>29.41530167083693</c:v>
                </c:pt>
                <c:pt idx="6584">
                  <c:v>29.41435072174136</c:v>
                </c:pt>
                <c:pt idx="6585">
                  <c:v>29.4146999084478</c:v>
                </c:pt>
                <c:pt idx="6586">
                  <c:v>29.4175493213661</c:v>
                </c:pt>
                <c:pt idx="6587">
                  <c:v>29.42284787559763</c:v>
                </c:pt>
                <c:pt idx="6588">
                  <c:v>29.41960077743715</c:v>
                </c:pt>
                <c:pt idx="6589">
                  <c:v>29.41554999427898</c:v>
                </c:pt>
                <c:pt idx="6590">
                  <c:v>29.41284991874636</c:v>
                </c:pt>
                <c:pt idx="6591">
                  <c:v>29.41254909477355</c:v>
                </c:pt>
                <c:pt idx="6592">
                  <c:v>29.41210111236796</c:v>
                </c:pt>
                <c:pt idx="6593">
                  <c:v>29.40930177650444</c:v>
                </c:pt>
                <c:pt idx="6594">
                  <c:v>29.40745199546654</c:v>
                </c:pt>
                <c:pt idx="6595">
                  <c:v>29.40769988441388</c:v>
                </c:pt>
                <c:pt idx="6596">
                  <c:v>29.40360088043233</c:v>
                </c:pt>
                <c:pt idx="6597">
                  <c:v>29.40330033721693</c:v>
                </c:pt>
                <c:pt idx="6598">
                  <c:v>29.40370020446788</c:v>
                </c:pt>
                <c:pt idx="6599">
                  <c:v>29.39909996604911</c:v>
                </c:pt>
                <c:pt idx="6600">
                  <c:v>29.3952999992398</c:v>
                </c:pt>
                <c:pt idx="6601">
                  <c:v>29.39589948005596</c:v>
                </c:pt>
                <c:pt idx="6602">
                  <c:v>29.39839872245647</c:v>
                </c:pt>
                <c:pt idx="6603">
                  <c:v>29.39454994926562</c:v>
                </c:pt>
                <c:pt idx="6604">
                  <c:v>29.39365015449584</c:v>
                </c:pt>
                <c:pt idx="6605">
                  <c:v>29.3913500579838</c:v>
                </c:pt>
                <c:pt idx="6606">
                  <c:v>29.38970005950978</c:v>
                </c:pt>
                <c:pt idx="6607">
                  <c:v>29.38810078087045</c:v>
                </c:pt>
                <c:pt idx="6608">
                  <c:v>29.38474972610492</c:v>
                </c:pt>
                <c:pt idx="6609">
                  <c:v>29.38625006713846</c:v>
                </c:pt>
                <c:pt idx="6610">
                  <c:v>29.38709989357083</c:v>
                </c:pt>
                <c:pt idx="6611">
                  <c:v>29.38919951629941</c:v>
                </c:pt>
                <c:pt idx="6612">
                  <c:v>29.39055033569457</c:v>
                </c:pt>
                <c:pt idx="6613">
                  <c:v>29.38795061645214</c:v>
                </c:pt>
                <c:pt idx="6614">
                  <c:v>29.38819976387094</c:v>
                </c:pt>
                <c:pt idx="6615">
                  <c:v>29.3880999660505</c:v>
                </c:pt>
                <c:pt idx="6616">
                  <c:v>29.39125016975231</c:v>
                </c:pt>
                <c:pt idx="6617">
                  <c:v>29.388750308608</c:v>
                </c:pt>
                <c:pt idx="6618">
                  <c:v>29.38964952392778</c:v>
                </c:pt>
                <c:pt idx="6619">
                  <c:v>29.38889965820272</c:v>
                </c:pt>
                <c:pt idx="6620">
                  <c:v>29.38759992981068</c:v>
                </c:pt>
                <c:pt idx="6621">
                  <c:v>29.38954965057563</c:v>
                </c:pt>
                <c:pt idx="6622">
                  <c:v>29.3874502662693</c:v>
                </c:pt>
                <c:pt idx="6623">
                  <c:v>29.38805005493122</c:v>
                </c:pt>
                <c:pt idx="6624">
                  <c:v>29.38529943771572</c:v>
                </c:pt>
                <c:pt idx="6625">
                  <c:v>29.38059989356769</c:v>
                </c:pt>
                <c:pt idx="6626">
                  <c:v>29.38114978942758</c:v>
                </c:pt>
                <c:pt idx="6627">
                  <c:v>29.37869989051615</c:v>
                </c:pt>
                <c:pt idx="6628">
                  <c:v>29.3777500942233</c:v>
                </c:pt>
                <c:pt idx="6629">
                  <c:v>29.37974988899441</c:v>
                </c:pt>
                <c:pt idx="6630">
                  <c:v>29.37840010185391</c:v>
                </c:pt>
                <c:pt idx="6631">
                  <c:v>29.37619931716836</c:v>
                </c:pt>
                <c:pt idx="6632">
                  <c:v>29.37520003242388</c:v>
                </c:pt>
                <c:pt idx="6633">
                  <c:v>29.37660005950966</c:v>
                </c:pt>
                <c:pt idx="6634">
                  <c:v>29.3785486877423</c:v>
                </c:pt>
                <c:pt idx="6635">
                  <c:v>29.37804997940109</c:v>
                </c:pt>
                <c:pt idx="6636">
                  <c:v>29.3732008983643</c:v>
                </c:pt>
                <c:pt idx="6637">
                  <c:v>29.36964843406895</c:v>
                </c:pt>
                <c:pt idx="6638">
                  <c:v>29.37089944343461</c:v>
                </c:pt>
                <c:pt idx="6639">
                  <c:v>29.36635036544976</c:v>
                </c:pt>
                <c:pt idx="6640">
                  <c:v>29.36529988708569</c:v>
                </c:pt>
                <c:pt idx="6641">
                  <c:v>29.36464943580359</c:v>
                </c:pt>
                <c:pt idx="6642">
                  <c:v>29.36809980850012</c:v>
                </c:pt>
                <c:pt idx="6643">
                  <c:v>29.36354961395408</c:v>
                </c:pt>
                <c:pt idx="6644">
                  <c:v>29.36644895896825</c:v>
                </c:pt>
                <c:pt idx="6645">
                  <c:v>29.36524994888168</c:v>
                </c:pt>
                <c:pt idx="6646">
                  <c:v>29.36744878387617</c:v>
                </c:pt>
                <c:pt idx="6647">
                  <c:v>29.36404949607822</c:v>
                </c:pt>
                <c:pt idx="6648">
                  <c:v>29.36094922447228</c:v>
                </c:pt>
                <c:pt idx="6649">
                  <c:v>29.3621998355884</c:v>
                </c:pt>
                <c:pt idx="6650">
                  <c:v>29.36400007400516</c:v>
                </c:pt>
                <c:pt idx="6651">
                  <c:v>29.36530024910098</c:v>
                </c:pt>
                <c:pt idx="6652">
                  <c:v>29.36580093727025</c:v>
                </c:pt>
                <c:pt idx="6653">
                  <c:v>29.36794929390089</c:v>
                </c:pt>
                <c:pt idx="6654">
                  <c:v>29.3695977802272</c:v>
                </c:pt>
                <c:pt idx="6655">
                  <c:v>29.36949988365086</c:v>
                </c:pt>
                <c:pt idx="6656">
                  <c:v>29.3663495742803</c:v>
                </c:pt>
                <c:pt idx="6657">
                  <c:v>29.36540039367901</c:v>
                </c:pt>
                <c:pt idx="6658">
                  <c:v>29.36630005264306</c:v>
                </c:pt>
                <c:pt idx="6659">
                  <c:v>29.36464988212536</c:v>
                </c:pt>
                <c:pt idx="6660">
                  <c:v>29.36574991531595</c:v>
                </c:pt>
                <c:pt idx="6661">
                  <c:v>29.36525121612431</c:v>
                </c:pt>
                <c:pt idx="6662">
                  <c:v>29.36769971466128</c:v>
                </c:pt>
                <c:pt idx="6663">
                  <c:v>29.3656996513382</c:v>
                </c:pt>
                <c:pt idx="6664">
                  <c:v>29.36595023231348</c:v>
                </c:pt>
                <c:pt idx="6665">
                  <c:v>29.36735005416995</c:v>
                </c:pt>
                <c:pt idx="6666">
                  <c:v>29.36784898872429</c:v>
                </c:pt>
                <c:pt idx="6667">
                  <c:v>29.3649003875762</c:v>
                </c:pt>
                <c:pt idx="6668">
                  <c:v>29.366099122999</c:v>
                </c:pt>
                <c:pt idx="6669">
                  <c:v>29.36654983672995</c:v>
                </c:pt>
                <c:pt idx="6670">
                  <c:v>29.36490010681155</c:v>
                </c:pt>
                <c:pt idx="6671">
                  <c:v>29.36054990615592</c:v>
                </c:pt>
                <c:pt idx="6672">
                  <c:v>29.35999952735801</c:v>
                </c:pt>
                <c:pt idx="6673">
                  <c:v>29.35790068626738</c:v>
                </c:pt>
                <c:pt idx="6674">
                  <c:v>29.36129904441987</c:v>
                </c:pt>
                <c:pt idx="6675">
                  <c:v>29.36064990005616</c:v>
                </c:pt>
                <c:pt idx="6676">
                  <c:v>29.36310013694674</c:v>
                </c:pt>
                <c:pt idx="6677">
                  <c:v>29.35855041313334</c:v>
                </c:pt>
                <c:pt idx="6678">
                  <c:v>29.35944928741446</c:v>
                </c:pt>
                <c:pt idx="6679">
                  <c:v>29.36274849357503</c:v>
                </c:pt>
                <c:pt idx="6680">
                  <c:v>29.35999993171936</c:v>
                </c:pt>
                <c:pt idx="6681">
                  <c:v>29.35825047645631</c:v>
                </c:pt>
                <c:pt idx="6682">
                  <c:v>29.35500030898766</c:v>
                </c:pt>
                <c:pt idx="6683">
                  <c:v>29.35835006904745</c:v>
                </c:pt>
                <c:pt idx="6684">
                  <c:v>29.35810010376008</c:v>
                </c:pt>
                <c:pt idx="6685">
                  <c:v>29.35810006751854</c:v>
                </c:pt>
                <c:pt idx="6686">
                  <c:v>29.35620003432996</c:v>
                </c:pt>
                <c:pt idx="6687">
                  <c:v>29.35684996642885</c:v>
                </c:pt>
                <c:pt idx="6688">
                  <c:v>29.35899887237611</c:v>
                </c:pt>
                <c:pt idx="6689">
                  <c:v>29.35884992713909</c:v>
                </c:pt>
                <c:pt idx="6690">
                  <c:v>29.35375006294271</c:v>
                </c:pt>
                <c:pt idx="6691">
                  <c:v>29.35369938240182</c:v>
                </c:pt>
                <c:pt idx="6692">
                  <c:v>29.35440037231456</c:v>
                </c:pt>
                <c:pt idx="6693">
                  <c:v>29.35794971885843</c:v>
                </c:pt>
                <c:pt idx="6694">
                  <c:v>29.35595139694124</c:v>
                </c:pt>
                <c:pt idx="6695">
                  <c:v>29.35669996490469</c:v>
                </c:pt>
                <c:pt idx="6696">
                  <c:v>29.35579986228912</c:v>
                </c:pt>
                <c:pt idx="6697">
                  <c:v>29.36104883155712</c:v>
                </c:pt>
                <c:pt idx="6698">
                  <c:v>29.3642989658365</c:v>
                </c:pt>
                <c:pt idx="6699">
                  <c:v>29.36390002212647</c:v>
                </c:pt>
                <c:pt idx="6700">
                  <c:v>29.3648999889374</c:v>
                </c:pt>
                <c:pt idx="6701">
                  <c:v>29.36425101661735</c:v>
                </c:pt>
                <c:pt idx="6702">
                  <c:v>29.36310064696952</c:v>
                </c:pt>
                <c:pt idx="6703">
                  <c:v>29.35984918174654</c:v>
                </c:pt>
                <c:pt idx="6704">
                  <c:v>29.36075037689079</c:v>
                </c:pt>
                <c:pt idx="6705">
                  <c:v>29.35739990158254</c:v>
                </c:pt>
                <c:pt idx="6706">
                  <c:v>29.35769958763192</c:v>
                </c:pt>
                <c:pt idx="6707">
                  <c:v>29.356599584582</c:v>
                </c:pt>
                <c:pt idx="6708">
                  <c:v>29.36099951210053</c:v>
                </c:pt>
                <c:pt idx="6709">
                  <c:v>29.36215070877006</c:v>
                </c:pt>
                <c:pt idx="6710">
                  <c:v>29.36349988326763</c:v>
                </c:pt>
                <c:pt idx="6711">
                  <c:v>29.36295025596701</c:v>
                </c:pt>
                <c:pt idx="6712">
                  <c:v>29.36240032691785</c:v>
                </c:pt>
                <c:pt idx="6713">
                  <c:v>29.36149895972994</c:v>
                </c:pt>
                <c:pt idx="6714">
                  <c:v>29.35604987869374</c:v>
                </c:pt>
                <c:pt idx="6715">
                  <c:v>29.35205005989337</c:v>
                </c:pt>
                <c:pt idx="6716">
                  <c:v>29.35135029830781</c:v>
                </c:pt>
                <c:pt idx="6717">
                  <c:v>29.35205043716269</c:v>
                </c:pt>
                <c:pt idx="6718">
                  <c:v>29.35524927520962</c:v>
                </c:pt>
                <c:pt idx="6719">
                  <c:v>29.3530503677357</c:v>
                </c:pt>
                <c:pt idx="6720">
                  <c:v>29.35250003433248</c:v>
                </c:pt>
                <c:pt idx="6721">
                  <c:v>29.35634951667816</c:v>
                </c:pt>
                <c:pt idx="6722">
                  <c:v>29.36219862174767</c:v>
                </c:pt>
                <c:pt idx="6723">
                  <c:v>29.36064971275118</c:v>
                </c:pt>
                <c:pt idx="6724">
                  <c:v>29.36164844207451</c:v>
                </c:pt>
                <c:pt idx="6725">
                  <c:v>29.36079994354441</c:v>
                </c:pt>
                <c:pt idx="6726">
                  <c:v>29.35640012169097</c:v>
                </c:pt>
                <c:pt idx="6727">
                  <c:v>29.35435060310556</c:v>
                </c:pt>
                <c:pt idx="6728">
                  <c:v>29.35594958305592</c:v>
                </c:pt>
                <c:pt idx="6729">
                  <c:v>29.3528507118208</c:v>
                </c:pt>
                <c:pt idx="6730">
                  <c:v>29.35309999809033</c:v>
                </c:pt>
                <c:pt idx="6731">
                  <c:v>29.35304951973012</c:v>
                </c:pt>
                <c:pt idx="6732">
                  <c:v>29.35515057907105</c:v>
                </c:pt>
                <c:pt idx="6733">
                  <c:v>29.35345017166401</c:v>
                </c:pt>
                <c:pt idx="6734">
                  <c:v>29.354499451827</c:v>
                </c:pt>
                <c:pt idx="6735">
                  <c:v>29.35324999046497</c:v>
                </c:pt>
                <c:pt idx="6736">
                  <c:v>29.3529992706317</c:v>
                </c:pt>
                <c:pt idx="6737">
                  <c:v>29.35230015793059</c:v>
                </c:pt>
                <c:pt idx="6738">
                  <c:v>29.35615004768624</c:v>
                </c:pt>
                <c:pt idx="6739">
                  <c:v>29.35934891586294</c:v>
                </c:pt>
                <c:pt idx="6740">
                  <c:v>29.35584997825572</c:v>
                </c:pt>
                <c:pt idx="6741">
                  <c:v>29.35899946060454</c:v>
                </c:pt>
                <c:pt idx="6742">
                  <c:v>29.36115072670145</c:v>
                </c:pt>
                <c:pt idx="6743">
                  <c:v>29.36415007782125</c:v>
                </c:pt>
                <c:pt idx="6744">
                  <c:v>29.36584997520549</c:v>
                </c:pt>
                <c:pt idx="6745">
                  <c:v>29.36095011710858</c:v>
                </c:pt>
                <c:pt idx="6746">
                  <c:v>29.36345093498312</c:v>
                </c:pt>
                <c:pt idx="6747">
                  <c:v>29.36804895210298</c:v>
                </c:pt>
                <c:pt idx="6748">
                  <c:v>29.36755082931631</c:v>
                </c:pt>
                <c:pt idx="6749">
                  <c:v>29.36750042343192</c:v>
                </c:pt>
                <c:pt idx="6750">
                  <c:v>29.36744997520508</c:v>
                </c:pt>
                <c:pt idx="6751">
                  <c:v>29.37264996605154</c:v>
                </c:pt>
                <c:pt idx="6752">
                  <c:v>29.37464873161298</c:v>
                </c:pt>
                <c:pt idx="6753">
                  <c:v>29.37914957656901</c:v>
                </c:pt>
                <c:pt idx="6754">
                  <c:v>29.38109895629896</c:v>
                </c:pt>
                <c:pt idx="6755">
                  <c:v>29.38294990234133</c:v>
                </c:pt>
                <c:pt idx="6756">
                  <c:v>29.38534931984032</c:v>
                </c:pt>
                <c:pt idx="6757">
                  <c:v>29.38759904060498</c:v>
                </c:pt>
                <c:pt idx="6758">
                  <c:v>29.38899951133862</c:v>
                </c:pt>
                <c:pt idx="6759">
                  <c:v>29.39009988556062</c:v>
                </c:pt>
                <c:pt idx="6760">
                  <c:v>29.39135004997297</c:v>
                </c:pt>
                <c:pt idx="6761">
                  <c:v>29.39334915656946</c:v>
                </c:pt>
                <c:pt idx="6762">
                  <c:v>29.39449843063267</c:v>
                </c:pt>
                <c:pt idx="6763">
                  <c:v>29.39724906577976</c:v>
                </c:pt>
                <c:pt idx="6764">
                  <c:v>29.3973500194552</c:v>
                </c:pt>
                <c:pt idx="6765">
                  <c:v>29.39734988365308</c:v>
                </c:pt>
                <c:pt idx="6766">
                  <c:v>29.39889899177797</c:v>
                </c:pt>
                <c:pt idx="6767">
                  <c:v>29.39830042533868</c:v>
                </c:pt>
                <c:pt idx="6768">
                  <c:v>29.39810018691787</c:v>
                </c:pt>
                <c:pt idx="6769">
                  <c:v>29.39655104561098</c:v>
                </c:pt>
                <c:pt idx="6770">
                  <c:v>29.39830002098097</c:v>
                </c:pt>
                <c:pt idx="6771">
                  <c:v>29.39749948081953</c:v>
                </c:pt>
                <c:pt idx="6772">
                  <c:v>29.39630033493086</c:v>
                </c:pt>
                <c:pt idx="6773">
                  <c:v>29.39679961357251</c:v>
                </c:pt>
                <c:pt idx="6774">
                  <c:v>29.39695050239607</c:v>
                </c:pt>
                <c:pt idx="6775">
                  <c:v>29.40010006332158</c:v>
                </c:pt>
                <c:pt idx="6776">
                  <c:v>29.40399912758221</c:v>
                </c:pt>
                <c:pt idx="6777">
                  <c:v>29.40479942932143</c:v>
                </c:pt>
                <c:pt idx="6778">
                  <c:v>29.40364949722423</c:v>
                </c:pt>
                <c:pt idx="6779">
                  <c:v>29.40209880752445</c:v>
                </c:pt>
                <c:pt idx="6780">
                  <c:v>29.4052499526988</c:v>
                </c:pt>
                <c:pt idx="6781">
                  <c:v>29.40599925995048</c:v>
                </c:pt>
                <c:pt idx="6782">
                  <c:v>29.40475042037724</c:v>
                </c:pt>
                <c:pt idx="6783">
                  <c:v>29.40314963569836</c:v>
                </c:pt>
                <c:pt idx="6784">
                  <c:v>29.40085045662272</c:v>
                </c:pt>
                <c:pt idx="6785">
                  <c:v>29.39849991798474</c:v>
                </c:pt>
                <c:pt idx="6786">
                  <c:v>29.39924920120028</c:v>
                </c:pt>
                <c:pt idx="6787">
                  <c:v>29.40240008697581</c:v>
                </c:pt>
                <c:pt idx="6788">
                  <c:v>29.40705025443822</c:v>
                </c:pt>
                <c:pt idx="6789">
                  <c:v>29.40844956932049</c:v>
                </c:pt>
                <c:pt idx="6790">
                  <c:v>29.41409996604852</c:v>
                </c:pt>
                <c:pt idx="6791">
                  <c:v>29.41359985732923</c:v>
                </c:pt>
                <c:pt idx="6792">
                  <c:v>29.41359913596898</c:v>
                </c:pt>
                <c:pt idx="6793">
                  <c:v>29.41519980582962</c:v>
                </c:pt>
                <c:pt idx="6794">
                  <c:v>29.41540049095056</c:v>
                </c:pt>
                <c:pt idx="6795">
                  <c:v>29.41550008049308</c:v>
                </c:pt>
                <c:pt idx="6796">
                  <c:v>29.4117001892082</c:v>
                </c:pt>
                <c:pt idx="6797">
                  <c:v>29.40975056800744</c:v>
                </c:pt>
                <c:pt idx="6798">
                  <c:v>29.4075008079526</c:v>
                </c:pt>
                <c:pt idx="6799">
                  <c:v>29.40664995536643</c:v>
                </c:pt>
                <c:pt idx="6800">
                  <c:v>29.39909996300048</c:v>
                </c:pt>
                <c:pt idx="6801">
                  <c:v>29.39775013961844</c:v>
                </c:pt>
                <c:pt idx="6802">
                  <c:v>29.39535048370453</c:v>
                </c:pt>
                <c:pt idx="6803">
                  <c:v>29.39319936256652</c:v>
                </c:pt>
                <c:pt idx="6804">
                  <c:v>29.39294994049122</c:v>
                </c:pt>
                <c:pt idx="6805">
                  <c:v>29.386949910353</c:v>
                </c:pt>
                <c:pt idx="6806">
                  <c:v>29.38850011711111</c:v>
                </c:pt>
                <c:pt idx="6807">
                  <c:v>29.38580063324116</c:v>
                </c:pt>
                <c:pt idx="6808">
                  <c:v>29.38539998130725</c:v>
                </c:pt>
                <c:pt idx="6809">
                  <c:v>29.38859792289804</c:v>
                </c:pt>
                <c:pt idx="6810">
                  <c:v>29.38905010337839</c:v>
                </c:pt>
                <c:pt idx="6811">
                  <c:v>29.3873005516034</c:v>
                </c:pt>
                <c:pt idx="6812">
                  <c:v>29.38545000686645</c:v>
                </c:pt>
                <c:pt idx="6813">
                  <c:v>29.38460065422259</c:v>
                </c:pt>
                <c:pt idx="6814">
                  <c:v>29.3856496295957</c:v>
                </c:pt>
                <c:pt idx="6815">
                  <c:v>29.38284994354397</c:v>
                </c:pt>
                <c:pt idx="6816">
                  <c:v>29.38254939727629</c:v>
                </c:pt>
                <c:pt idx="6817">
                  <c:v>29.37975076446673</c:v>
                </c:pt>
                <c:pt idx="6818">
                  <c:v>29.37690101356566</c:v>
                </c:pt>
                <c:pt idx="6819">
                  <c:v>29.37395215301512</c:v>
                </c:pt>
                <c:pt idx="6820">
                  <c:v>29.36915011901874</c:v>
                </c:pt>
                <c:pt idx="6821">
                  <c:v>29.36965029106068</c:v>
                </c:pt>
                <c:pt idx="6822">
                  <c:v>29.36700001792633</c:v>
                </c:pt>
                <c:pt idx="6823">
                  <c:v>29.36655056877132</c:v>
                </c:pt>
                <c:pt idx="6824">
                  <c:v>29.36645033340392</c:v>
                </c:pt>
                <c:pt idx="6825">
                  <c:v>29.36509995460437</c:v>
                </c:pt>
                <c:pt idx="6826">
                  <c:v>29.36414981117194</c:v>
                </c:pt>
                <c:pt idx="6827">
                  <c:v>29.36205032424914</c:v>
                </c:pt>
                <c:pt idx="6828">
                  <c:v>29.36264905967618</c:v>
                </c:pt>
                <c:pt idx="6829">
                  <c:v>29.36254991073654</c:v>
                </c:pt>
                <c:pt idx="6830">
                  <c:v>29.3614001144415</c:v>
                </c:pt>
                <c:pt idx="6831">
                  <c:v>29.35944994697638</c:v>
                </c:pt>
                <c:pt idx="6832">
                  <c:v>29.3596989524849</c:v>
                </c:pt>
                <c:pt idx="6833">
                  <c:v>29.35960045242246</c:v>
                </c:pt>
                <c:pt idx="6834">
                  <c:v>29.35790093536343</c:v>
                </c:pt>
                <c:pt idx="6835">
                  <c:v>29.35964994392268</c:v>
                </c:pt>
                <c:pt idx="6836">
                  <c:v>29.35845024871742</c:v>
                </c:pt>
                <c:pt idx="6837">
                  <c:v>29.35745148620481</c:v>
                </c:pt>
                <c:pt idx="6838">
                  <c:v>29.35784985046121</c:v>
                </c:pt>
                <c:pt idx="6839">
                  <c:v>29.36059957428006</c:v>
                </c:pt>
                <c:pt idx="6840">
                  <c:v>29.35959995765734</c:v>
                </c:pt>
                <c:pt idx="6841">
                  <c:v>29.35690058250475</c:v>
                </c:pt>
                <c:pt idx="6842">
                  <c:v>29.35764955787454</c:v>
                </c:pt>
                <c:pt idx="6843">
                  <c:v>29.35584948844917</c:v>
                </c:pt>
                <c:pt idx="6844">
                  <c:v>29.35824924392726</c:v>
                </c:pt>
                <c:pt idx="6845">
                  <c:v>29.36160002403267</c:v>
                </c:pt>
                <c:pt idx="6846">
                  <c:v>29.36250050392116</c:v>
                </c:pt>
                <c:pt idx="6847">
                  <c:v>29.35895006179635</c:v>
                </c:pt>
                <c:pt idx="6848">
                  <c:v>29.35540129470974</c:v>
                </c:pt>
                <c:pt idx="6849">
                  <c:v>29.35185226516842</c:v>
                </c:pt>
                <c:pt idx="6850">
                  <c:v>29.35354991722122</c:v>
                </c:pt>
                <c:pt idx="6851">
                  <c:v>29.34800108985655</c:v>
                </c:pt>
                <c:pt idx="6852">
                  <c:v>29.35040065231078</c:v>
                </c:pt>
                <c:pt idx="6853">
                  <c:v>29.34745148697039</c:v>
                </c:pt>
                <c:pt idx="6854">
                  <c:v>29.34425156555153</c:v>
                </c:pt>
                <c:pt idx="6855">
                  <c:v>29.3432500625604</c:v>
                </c:pt>
                <c:pt idx="6856">
                  <c:v>29.34335019836362</c:v>
                </c:pt>
                <c:pt idx="6857">
                  <c:v>29.34694882812619</c:v>
                </c:pt>
                <c:pt idx="6858">
                  <c:v>29.34915001716945</c:v>
                </c:pt>
                <c:pt idx="6859">
                  <c:v>29.35154919319029</c:v>
                </c:pt>
                <c:pt idx="6860">
                  <c:v>29.35289994010964</c:v>
                </c:pt>
                <c:pt idx="6861">
                  <c:v>29.35614898186031</c:v>
                </c:pt>
                <c:pt idx="6862">
                  <c:v>29.35810007285909</c:v>
                </c:pt>
                <c:pt idx="6863">
                  <c:v>29.35869983139126</c:v>
                </c:pt>
                <c:pt idx="6864">
                  <c:v>29.35804955520871</c:v>
                </c:pt>
                <c:pt idx="6865">
                  <c:v>29.35410003967263</c:v>
                </c:pt>
                <c:pt idx="6866">
                  <c:v>29.35109994011145</c:v>
                </c:pt>
                <c:pt idx="6867">
                  <c:v>29.353948498916</c:v>
                </c:pt>
                <c:pt idx="6868">
                  <c:v>29.35354961548001</c:v>
                </c:pt>
                <c:pt idx="6869">
                  <c:v>29.3550495098134</c:v>
                </c:pt>
                <c:pt idx="6870">
                  <c:v>29.3526500320404</c:v>
                </c:pt>
                <c:pt idx="6871">
                  <c:v>29.34805055122342</c:v>
                </c:pt>
                <c:pt idx="6872">
                  <c:v>29.35274904518153</c:v>
                </c:pt>
                <c:pt idx="6873">
                  <c:v>29.35329965934943</c:v>
                </c:pt>
                <c:pt idx="6874">
                  <c:v>29.35415082282998</c:v>
                </c:pt>
                <c:pt idx="6875">
                  <c:v>29.34930003967384</c:v>
                </c:pt>
                <c:pt idx="6876">
                  <c:v>29.3485002841953</c:v>
                </c:pt>
                <c:pt idx="6877">
                  <c:v>29.34630117759662</c:v>
                </c:pt>
                <c:pt idx="6878">
                  <c:v>29.34480042915311</c:v>
                </c:pt>
                <c:pt idx="6879">
                  <c:v>29.34694933510034</c:v>
                </c:pt>
                <c:pt idx="6880">
                  <c:v>29.34614994163712</c:v>
                </c:pt>
                <c:pt idx="6881">
                  <c:v>29.34834949188007</c:v>
                </c:pt>
                <c:pt idx="6882">
                  <c:v>29.34735007133713</c:v>
                </c:pt>
                <c:pt idx="6883">
                  <c:v>29.35019934844968</c:v>
                </c:pt>
                <c:pt idx="6884">
                  <c:v>29.35264851989632</c:v>
                </c:pt>
                <c:pt idx="6885">
                  <c:v>29.35375008621486</c:v>
                </c:pt>
                <c:pt idx="6886">
                  <c:v>29.35570039253071</c:v>
                </c:pt>
                <c:pt idx="6887">
                  <c:v>29.35770056762703</c:v>
                </c:pt>
                <c:pt idx="6888">
                  <c:v>29.35704971809537</c:v>
                </c:pt>
                <c:pt idx="6889">
                  <c:v>29.35575050582702</c:v>
                </c:pt>
                <c:pt idx="6890">
                  <c:v>29.35444992637712</c:v>
                </c:pt>
                <c:pt idx="6891">
                  <c:v>29.35330067634641</c:v>
                </c:pt>
                <c:pt idx="6892">
                  <c:v>29.3526493770587</c:v>
                </c:pt>
                <c:pt idx="6893">
                  <c:v>29.35324988708453</c:v>
                </c:pt>
                <c:pt idx="6894">
                  <c:v>29.35324998970098</c:v>
                </c:pt>
                <c:pt idx="6895">
                  <c:v>29.35420005454944</c:v>
                </c:pt>
                <c:pt idx="6896">
                  <c:v>29.3502007064817</c:v>
                </c:pt>
                <c:pt idx="6897">
                  <c:v>29.34979999122879</c:v>
                </c:pt>
                <c:pt idx="6898">
                  <c:v>29.34975053901871</c:v>
                </c:pt>
                <c:pt idx="6899">
                  <c:v>29.3508006462107</c:v>
                </c:pt>
                <c:pt idx="6900">
                  <c:v>29.35014993248112</c:v>
                </c:pt>
                <c:pt idx="6901">
                  <c:v>29.35174941330115</c:v>
                </c:pt>
                <c:pt idx="6902">
                  <c:v>29.35009975280627</c:v>
                </c:pt>
                <c:pt idx="6903">
                  <c:v>29.34800074577288</c:v>
                </c:pt>
                <c:pt idx="6904">
                  <c:v>29.34845081977619</c:v>
                </c:pt>
                <c:pt idx="6905">
                  <c:v>29.34420004577623</c:v>
                </c:pt>
                <c:pt idx="6906">
                  <c:v>29.34379912223812</c:v>
                </c:pt>
                <c:pt idx="6907">
                  <c:v>29.3459487041473</c:v>
                </c:pt>
                <c:pt idx="6908">
                  <c:v>29.34755009536821</c:v>
                </c:pt>
                <c:pt idx="6909">
                  <c:v>29.3495984157562</c:v>
                </c:pt>
                <c:pt idx="6910">
                  <c:v>29.346449901961</c:v>
                </c:pt>
                <c:pt idx="6911">
                  <c:v>29.34050065193151</c:v>
                </c:pt>
                <c:pt idx="6912">
                  <c:v>29.34289921531672</c:v>
                </c:pt>
                <c:pt idx="6913">
                  <c:v>29.34255030326676</c:v>
                </c:pt>
                <c:pt idx="6914">
                  <c:v>29.34529745864711</c:v>
                </c:pt>
                <c:pt idx="6915">
                  <c:v>29.34699993629329</c:v>
                </c:pt>
                <c:pt idx="6916">
                  <c:v>29.34864969330008</c:v>
                </c:pt>
                <c:pt idx="6917">
                  <c:v>29.34610017166415</c:v>
                </c:pt>
                <c:pt idx="6918">
                  <c:v>29.34324962997562</c:v>
                </c:pt>
                <c:pt idx="6919">
                  <c:v>29.34110041618624</c:v>
                </c:pt>
                <c:pt idx="6920">
                  <c:v>29.33864994697431</c:v>
                </c:pt>
                <c:pt idx="6921">
                  <c:v>29.33830042838963</c:v>
                </c:pt>
                <c:pt idx="6922">
                  <c:v>29.33645104866082</c:v>
                </c:pt>
                <c:pt idx="6923">
                  <c:v>29.33615026092593</c:v>
                </c:pt>
                <c:pt idx="6924">
                  <c:v>29.33520022926677</c:v>
                </c:pt>
                <c:pt idx="6925">
                  <c:v>29.33464999542412</c:v>
                </c:pt>
                <c:pt idx="6926">
                  <c:v>29.33520016899274</c:v>
                </c:pt>
                <c:pt idx="6927">
                  <c:v>29.34319770012007</c:v>
                </c:pt>
                <c:pt idx="6928">
                  <c:v>29.34199926643123</c:v>
                </c:pt>
                <c:pt idx="6929">
                  <c:v>29.34395022163153</c:v>
                </c:pt>
                <c:pt idx="6930">
                  <c:v>29.34200005111416</c:v>
                </c:pt>
                <c:pt idx="6931">
                  <c:v>29.34114964217952</c:v>
                </c:pt>
                <c:pt idx="6932">
                  <c:v>29.34014867935182</c:v>
                </c:pt>
                <c:pt idx="6933">
                  <c:v>29.33545079498072</c:v>
                </c:pt>
                <c:pt idx="6934">
                  <c:v>29.33360049171461</c:v>
                </c:pt>
                <c:pt idx="6935">
                  <c:v>29.3331501098619</c:v>
                </c:pt>
                <c:pt idx="6936">
                  <c:v>29.33485058975202</c:v>
                </c:pt>
                <c:pt idx="6937">
                  <c:v>29.33439870796428</c:v>
                </c:pt>
                <c:pt idx="6938">
                  <c:v>29.33609979133689</c:v>
                </c:pt>
                <c:pt idx="6939">
                  <c:v>29.3363997219094</c:v>
                </c:pt>
                <c:pt idx="6940">
                  <c:v>29.33664998893435</c:v>
                </c:pt>
                <c:pt idx="6941">
                  <c:v>29.33565036316213</c:v>
                </c:pt>
                <c:pt idx="6942">
                  <c:v>29.33490053673086</c:v>
                </c:pt>
                <c:pt idx="6943">
                  <c:v>29.33365039634737</c:v>
                </c:pt>
                <c:pt idx="6944">
                  <c:v>29.33265070724519</c:v>
                </c:pt>
                <c:pt idx="6945">
                  <c:v>29.3300500282312</c:v>
                </c:pt>
                <c:pt idx="6946">
                  <c:v>29.33004948196319</c:v>
                </c:pt>
                <c:pt idx="6947">
                  <c:v>29.32670105591023</c:v>
                </c:pt>
                <c:pt idx="6948">
                  <c:v>29.32430013542398</c:v>
                </c:pt>
                <c:pt idx="6949">
                  <c:v>29.32065099411193</c:v>
                </c:pt>
                <c:pt idx="6950">
                  <c:v>29.32020003891012</c:v>
                </c:pt>
                <c:pt idx="6951">
                  <c:v>29.3206004825588</c:v>
                </c:pt>
                <c:pt idx="6952">
                  <c:v>29.31990028038126</c:v>
                </c:pt>
                <c:pt idx="6953">
                  <c:v>29.31700018386618</c:v>
                </c:pt>
                <c:pt idx="6954">
                  <c:v>29.3142507347111</c:v>
                </c:pt>
                <c:pt idx="6955">
                  <c:v>29.31635011902108</c:v>
                </c:pt>
                <c:pt idx="6956">
                  <c:v>29.31550145149231</c:v>
                </c:pt>
                <c:pt idx="6957">
                  <c:v>29.31960060348501</c:v>
                </c:pt>
                <c:pt idx="6958">
                  <c:v>29.32095036659302</c:v>
                </c:pt>
                <c:pt idx="6959">
                  <c:v>29.32169848175181</c:v>
                </c:pt>
                <c:pt idx="6960">
                  <c:v>29.31995008582817</c:v>
                </c:pt>
                <c:pt idx="6961">
                  <c:v>29.32249960746774</c:v>
                </c:pt>
                <c:pt idx="6962">
                  <c:v>29.32055066833345</c:v>
                </c:pt>
                <c:pt idx="6963">
                  <c:v>29.32144886055175</c:v>
                </c:pt>
                <c:pt idx="6964">
                  <c:v>29.3222000179303</c:v>
                </c:pt>
                <c:pt idx="6965">
                  <c:v>29.3215500556944</c:v>
                </c:pt>
                <c:pt idx="6966">
                  <c:v>29.32260032577322</c:v>
                </c:pt>
                <c:pt idx="6967">
                  <c:v>29.31990053406116</c:v>
                </c:pt>
                <c:pt idx="6968">
                  <c:v>29.31505024299622</c:v>
                </c:pt>
                <c:pt idx="6969">
                  <c:v>29.31685048446888</c:v>
                </c:pt>
                <c:pt idx="6970">
                  <c:v>29.31535004692341</c:v>
                </c:pt>
                <c:pt idx="6971">
                  <c:v>29.31930004539754</c:v>
                </c:pt>
                <c:pt idx="6972">
                  <c:v>29.3217494976052</c:v>
                </c:pt>
                <c:pt idx="6973">
                  <c:v>29.31795038185373</c:v>
                </c:pt>
                <c:pt idx="6974">
                  <c:v>29.31719969826008</c:v>
                </c:pt>
                <c:pt idx="6975">
                  <c:v>29.31479998207215</c:v>
                </c:pt>
                <c:pt idx="6976">
                  <c:v>29.31369977683789</c:v>
                </c:pt>
                <c:pt idx="6977">
                  <c:v>29.31565100975058</c:v>
                </c:pt>
                <c:pt idx="6978">
                  <c:v>29.31830026588796</c:v>
                </c:pt>
                <c:pt idx="6979">
                  <c:v>29.32199975280673</c:v>
                </c:pt>
                <c:pt idx="6980">
                  <c:v>29.32344991722128</c:v>
                </c:pt>
                <c:pt idx="6981">
                  <c:v>29.32085070800895</c:v>
                </c:pt>
                <c:pt idx="6982">
                  <c:v>29.31969899826072</c:v>
                </c:pt>
                <c:pt idx="6983">
                  <c:v>29.32149943580953</c:v>
                </c:pt>
                <c:pt idx="6984">
                  <c:v>29.31889908866651</c:v>
                </c:pt>
                <c:pt idx="6985">
                  <c:v>29.31814994125307</c:v>
                </c:pt>
                <c:pt idx="6986">
                  <c:v>29.31894959411875</c:v>
                </c:pt>
                <c:pt idx="6987">
                  <c:v>29.32064863128835</c:v>
                </c:pt>
                <c:pt idx="6988">
                  <c:v>29.31730009956664</c:v>
                </c:pt>
                <c:pt idx="6989">
                  <c:v>29.31550047683777</c:v>
                </c:pt>
                <c:pt idx="6990">
                  <c:v>29.31089993667774</c:v>
                </c:pt>
                <c:pt idx="6991">
                  <c:v>29.30724966964772</c:v>
                </c:pt>
                <c:pt idx="6992">
                  <c:v>29.30714901466126</c:v>
                </c:pt>
                <c:pt idx="6993">
                  <c:v>29.3113495880134</c:v>
                </c:pt>
                <c:pt idx="6994">
                  <c:v>29.31114979019185</c:v>
                </c:pt>
                <c:pt idx="6995">
                  <c:v>29.31020002403602</c:v>
                </c:pt>
                <c:pt idx="6996">
                  <c:v>29.30655084953105</c:v>
                </c:pt>
                <c:pt idx="6997">
                  <c:v>29.30305106086598</c:v>
                </c:pt>
                <c:pt idx="6998">
                  <c:v>29.30250072746276</c:v>
                </c:pt>
                <c:pt idx="6999">
                  <c:v>29.30209953231678</c:v>
                </c:pt>
                <c:pt idx="7000">
                  <c:v>29.30019990959045</c:v>
                </c:pt>
                <c:pt idx="7001">
                  <c:v>29.29750066108681</c:v>
                </c:pt>
                <c:pt idx="7002">
                  <c:v>29.29875087089749</c:v>
                </c:pt>
                <c:pt idx="7003">
                  <c:v>29.29770019340503</c:v>
                </c:pt>
                <c:pt idx="7004">
                  <c:v>29.29610146408231</c:v>
                </c:pt>
                <c:pt idx="7005">
                  <c:v>29.29789990387144</c:v>
                </c:pt>
                <c:pt idx="7006">
                  <c:v>29.29769956283417</c:v>
                </c:pt>
                <c:pt idx="7007">
                  <c:v>29.29265100097473</c:v>
                </c:pt>
                <c:pt idx="7008">
                  <c:v>29.29424956436194</c:v>
                </c:pt>
                <c:pt idx="7009">
                  <c:v>29.29695052108582</c:v>
                </c:pt>
                <c:pt idx="7010">
                  <c:v>29.30119993400513</c:v>
                </c:pt>
                <c:pt idx="7011">
                  <c:v>29.30059938774138</c:v>
                </c:pt>
                <c:pt idx="7012">
                  <c:v>29.30140010299874</c:v>
                </c:pt>
                <c:pt idx="7013">
                  <c:v>29.30624992332378</c:v>
                </c:pt>
                <c:pt idx="7014">
                  <c:v>29.30505078048736</c:v>
                </c:pt>
                <c:pt idx="7015">
                  <c:v>29.30564999580382</c:v>
                </c:pt>
                <c:pt idx="7016">
                  <c:v>29.30470013313243</c:v>
                </c:pt>
                <c:pt idx="7017">
                  <c:v>29.30684903602742</c:v>
                </c:pt>
                <c:pt idx="7018">
                  <c:v>29.3043992034909</c:v>
                </c:pt>
                <c:pt idx="7019">
                  <c:v>29.30394930152761</c:v>
                </c:pt>
                <c:pt idx="7020">
                  <c:v>29.30209995804034</c:v>
                </c:pt>
                <c:pt idx="7021">
                  <c:v>29.30204923820563</c:v>
                </c:pt>
                <c:pt idx="7022">
                  <c:v>29.29664985084672</c:v>
                </c:pt>
                <c:pt idx="7023">
                  <c:v>29.29874922905218</c:v>
                </c:pt>
                <c:pt idx="7024">
                  <c:v>29.29704984169075</c:v>
                </c:pt>
                <c:pt idx="7025">
                  <c:v>29.29690000915798</c:v>
                </c:pt>
                <c:pt idx="7026">
                  <c:v>29.29919809265266</c:v>
                </c:pt>
                <c:pt idx="7027">
                  <c:v>29.29864883346452</c:v>
                </c:pt>
                <c:pt idx="7028">
                  <c:v>29.30064978409064</c:v>
                </c:pt>
                <c:pt idx="7029">
                  <c:v>29.30184919853127</c:v>
                </c:pt>
                <c:pt idx="7030">
                  <c:v>29.29965007667488</c:v>
                </c:pt>
                <c:pt idx="7031">
                  <c:v>29.30125044479428</c:v>
                </c:pt>
                <c:pt idx="7032">
                  <c:v>29.30059869880642</c:v>
                </c:pt>
                <c:pt idx="7033">
                  <c:v>29.29820016555823</c:v>
                </c:pt>
                <c:pt idx="7034">
                  <c:v>29.30054913787898</c:v>
                </c:pt>
                <c:pt idx="7035">
                  <c:v>29.29974995574958</c:v>
                </c:pt>
                <c:pt idx="7036">
                  <c:v>29.29904991340663</c:v>
                </c:pt>
                <c:pt idx="7037">
                  <c:v>29.29660035858251</c:v>
                </c:pt>
                <c:pt idx="7038">
                  <c:v>29.29564988327182</c:v>
                </c:pt>
                <c:pt idx="7039">
                  <c:v>29.29339950446954</c:v>
                </c:pt>
                <c:pt idx="7040">
                  <c:v>29.29030005988898</c:v>
                </c:pt>
                <c:pt idx="7041">
                  <c:v>29.28790012931858</c:v>
                </c:pt>
                <c:pt idx="7042">
                  <c:v>29.28569934158438</c:v>
                </c:pt>
                <c:pt idx="7043">
                  <c:v>29.2883489959713</c:v>
                </c:pt>
                <c:pt idx="7044">
                  <c:v>29.28654977760378</c:v>
                </c:pt>
                <c:pt idx="7045">
                  <c:v>29.28544992256136</c:v>
                </c:pt>
                <c:pt idx="7046">
                  <c:v>29.28605002822951</c:v>
                </c:pt>
                <c:pt idx="7047">
                  <c:v>29.2856010227224</c:v>
                </c:pt>
                <c:pt idx="7048">
                  <c:v>29.28450027732831</c:v>
                </c:pt>
                <c:pt idx="7049">
                  <c:v>29.28575062294112</c:v>
                </c:pt>
                <c:pt idx="7050">
                  <c:v>29.2869999061586</c:v>
                </c:pt>
                <c:pt idx="7051">
                  <c:v>29.29030021095241</c:v>
                </c:pt>
                <c:pt idx="7052">
                  <c:v>29.29389962844652</c:v>
                </c:pt>
                <c:pt idx="7053">
                  <c:v>29.29650017166205</c:v>
                </c:pt>
                <c:pt idx="7054">
                  <c:v>29.29510013847538</c:v>
                </c:pt>
                <c:pt idx="7055">
                  <c:v>29.29420000572281</c:v>
                </c:pt>
                <c:pt idx="7056">
                  <c:v>29.29605045394783</c:v>
                </c:pt>
                <c:pt idx="7057">
                  <c:v>29.3019987079606</c:v>
                </c:pt>
                <c:pt idx="7058">
                  <c:v>29.30384941253578</c:v>
                </c:pt>
                <c:pt idx="7059">
                  <c:v>29.30260005989112</c:v>
                </c:pt>
                <c:pt idx="7060">
                  <c:v>29.30439992409083</c:v>
                </c:pt>
                <c:pt idx="7061">
                  <c:v>29.3068981071483</c:v>
                </c:pt>
                <c:pt idx="7062">
                  <c:v>29.30705090636911</c:v>
                </c:pt>
                <c:pt idx="7063">
                  <c:v>29.30619974288857</c:v>
                </c:pt>
                <c:pt idx="7064">
                  <c:v>29.30819812812842</c:v>
                </c:pt>
                <c:pt idx="7065">
                  <c:v>29.31034999771146</c:v>
                </c:pt>
                <c:pt idx="7066">
                  <c:v>29.30684945144822</c:v>
                </c:pt>
                <c:pt idx="7067">
                  <c:v>29.30985033874822</c:v>
                </c:pt>
                <c:pt idx="7068">
                  <c:v>29.3168491706856</c:v>
                </c:pt>
                <c:pt idx="7069">
                  <c:v>29.31500040054379</c:v>
                </c:pt>
                <c:pt idx="7070">
                  <c:v>29.3145499885577</c:v>
                </c:pt>
                <c:pt idx="7071">
                  <c:v>29.31104968376167</c:v>
                </c:pt>
                <c:pt idx="7072">
                  <c:v>29.31214975013427</c:v>
                </c:pt>
                <c:pt idx="7073">
                  <c:v>29.31269919624174</c:v>
                </c:pt>
                <c:pt idx="7074">
                  <c:v>29.30910107650925</c:v>
                </c:pt>
                <c:pt idx="7075">
                  <c:v>29.31425007591315</c:v>
                </c:pt>
                <c:pt idx="7076">
                  <c:v>29.31799976654292</c:v>
                </c:pt>
                <c:pt idx="7077">
                  <c:v>29.31764966240007</c:v>
                </c:pt>
                <c:pt idx="7078">
                  <c:v>29.31435007591426</c:v>
                </c:pt>
                <c:pt idx="7079">
                  <c:v>29.31139993858596</c:v>
                </c:pt>
                <c:pt idx="7080">
                  <c:v>29.30770001411656</c:v>
                </c:pt>
                <c:pt idx="7081">
                  <c:v>29.30265107498053</c:v>
                </c:pt>
                <c:pt idx="7082">
                  <c:v>29.3030496414176</c:v>
                </c:pt>
                <c:pt idx="7083">
                  <c:v>29.30884922790574</c:v>
                </c:pt>
                <c:pt idx="7084">
                  <c:v>29.3062011096954</c:v>
                </c:pt>
                <c:pt idx="7085">
                  <c:v>29.30925008506892</c:v>
                </c:pt>
                <c:pt idx="7086">
                  <c:v>29.30904981346248</c:v>
                </c:pt>
                <c:pt idx="7087">
                  <c:v>29.30899953727567</c:v>
                </c:pt>
                <c:pt idx="7088">
                  <c:v>29.30869998703201</c:v>
                </c:pt>
                <c:pt idx="7089">
                  <c:v>29.30854995231492</c:v>
                </c:pt>
                <c:pt idx="7090">
                  <c:v>29.30829991149949</c:v>
                </c:pt>
                <c:pt idx="7091">
                  <c:v>29.31174933052169</c:v>
                </c:pt>
                <c:pt idx="7092">
                  <c:v>29.31060083503689</c:v>
                </c:pt>
                <c:pt idx="7093">
                  <c:v>29.30850026168991</c:v>
                </c:pt>
                <c:pt idx="7094">
                  <c:v>29.31149909668238</c:v>
                </c:pt>
                <c:pt idx="7095">
                  <c:v>29.31029995079007</c:v>
                </c:pt>
                <c:pt idx="7096">
                  <c:v>29.31350025253414</c:v>
                </c:pt>
                <c:pt idx="7097">
                  <c:v>29.31814932746784</c:v>
                </c:pt>
                <c:pt idx="7098">
                  <c:v>29.32484818649391</c:v>
                </c:pt>
                <c:pt idx="7099">
                  <c:v>29.32424827690192</c:v>
                </c:pt>
                <c:pt idx="7100">
                  <c:v>29.32374994277777</c:v>
                </c:pt>
                <c:pt idx="7101">
                  <c:v>29.3225000740058</c:v>
                </c:pt>
                <c:pt idx="7102">
                  <c:v>29.31800079536332</c:v>
                </c:pt>
                <c:pt idx="7103">
                  <c:v>29.32244867515328</c:v>
                </c:pt>
                <c:pt idx="7104">
                  <c:v>29.3184512043008</c:v>
                </c:pt>
                <c:pt idx="7105">
                  <c:v>29.31594991264501</c:v>
                </c:pt>
                <c:pt idx="7106">
                  <c:v>29.31894945984095</c:v>
                </c:pt>
                <c:pt idx="7107">
                  <c:v>29.3182991474132</c:v>
                </c:pt>
                <c:pt idx="7108">
                  <c:v>29.32059937362646</c:v>
                </c:pt>
                <c:pt idx="7109">
                  <c:v>29.31979902648891</c:v>
                </c:pt>
                <c:pt idx="7110">
                  <c:v>29.3185001190177</c:v>
                </c:pt>
                <c:pt idx="7111">
                  <c:v>29.31719971161146</c:v>
                </c:pt>
                <c:pt idx="7112">
                  <c:v>29.31540015525752</c:v>
                </c:pt>
                <c:pt idx="7113">
                  <c:v>29.31190012512161</c:v>
                </c:pt>
                <c:pt idx="7114">
                  <c:v>29.30949961204533</c:v>
                </c:pt>
                <c:pt idx="7115">
                  <c:v>29.30990001640384</c:v>
                </c:pt>
                <c:pt idx="7116">
                  <c:v>29.31349918937849</c:v>
                </c:pt>
                <c:pt idx="7117">
                  <c:v>29.31169945793226</c:v>
                </c:pt>
                <c:pt idx="7118">
                  <c:v>29.30800038147208</c:v>
                </c:pt>
                <c:pt idx="7119">
                  <c:v>29.30955004196221</c:v>
                </c:pt>
                <c:pt idx="7120">
                  <c:v>29.31004993629176</c:v>
                </c:pt>
                <c:pt idx="7121">
                  <c:v>29.3095503166187</c:v>
                </c:pt>
                <c:pt idx="7122">
                  <c:v>29.30875165672114</c:v>
                </c:pt>
                <c:pt idx="7123">
                  <c:v>29.3110492633823</c:v>
                </c:pt>
                <c:pt idx="7124">
                  <c:v>29.31195073318304</c:v>
                </c:pt>
                <c:pt idx="7125">
                  <c:v>29.31145008735621</c:v>
                </c:pt>
                <c:pt idx="7126">
                  <c:v>29.31215025329584</c:v>
                </c:pt>
                <c:pt idx="7127">
                  <c:v>29.31065083885187</c:v>
                </c:pt>
                <c:pt idx="7128">
                  <c:v>29.30690046615564</c:v>
                </c:pt>
                <c:pt idx="7129">
                  <c:v>29.30310009193272</c:v>
                </c:pt>
                <c:pt idx="7130">
                  <c:v>29.30480008583254</c:v>
                </c:pt>
                <c:pt idx="7131">
                  <c:v>29.30134957733024</c:v>
                </c:pt>
                <c:pt idx="7132">
                  <c:v>29.30614919700747</c:v>
                </c:pt>
                <c:pt idx="7133">
                  <c:v>29.3091503921496</c:v>
                </c:pt>
                <c:pt idx="7134">
                  <c:v>29.30785097770786</c:v>
                </c:pt>
                <c:pt idx="7135">
                  <c:v>29.3095000888825</c:v>
                </c:pt>
                <c:pt idx="7136">
                  <c:v>29.30689955177512</c:v>
                </c:pt>
                <c:pt idx="7137">
                  <c:v>29.30345016593856</c:v>
                </c:pt>
                <c:pt idx="7138">
                  <c:v>29.30145098686262</c:v>
                </c:pt>
                <c:pt idx="7139">
                  <c:v>29.30269845619114</c:v>
                </c:pt>
                <c:pt idx="7140">
                  <c:v>29.30324994850162</c:v>
                </c:pt>
                <c:pt idx="7141">
                  <c:v>29.30580017929242</c:v>
                </c:pt>
                <c:pt idx="7142">
                  <c:v>29.31229856758</c:v>
                </c:pt>
                <c:pt idx="7143">
                  <c:v>29.31340003433434</c:v>
                </c:pt>
                <c:pt idx="7144">
                  <c:v>29.31130068626226</c:v>
                </c:pt>
                <c:pt idx="7145">
                  <c:v>29.31310000114536</c:v>
                </c:pt>
                <c:pt idx="7146">
                  <c:v>29.30875016860955</c:v>
                </c:pt>
                <c:pt idx="7147">
                  <c:v>29.30804852371512</c:v>
                </c:pt>
                <c:pt idx="7148">
                  <c:v>29.30690053520084</c:v>
                </c:pt>
                <c:pt idx="7149">
                  <c:v>29.30550053825209</c:v>
                </c:pt>
                <c:pt idx="7150">
                  <c:v>29.30219996490632</c:v>
                </c:pt>
                <c:pt idx="7151">
                  <c:v>29.3025006168391</c:v>
                </c:pt>
                <c:pt idx="7152">
                  <c:v>29.30200038147086</c:v>
                </c:pt>
                <c:pt idx="7153">
                  <c:v>29.30529993781965</c:v>
                </c:pt>
                <c:pt idx="7154">
                  <c:v>29.30765038299432</c:v>
                </c:pt>
                <c:pt idx="7155">
                  <c:v>29.30244988212505</c:v>
                </c:pt>
                <c:pt idx="7156">
                  <c:v>29.30230026092612</c:v>
                </c:pt>
                <c:pt idx="7157">
                  <c:v>29.29785166893271</c:v>
                </c:pt>
                <c:pt idx="7158">
                  <c:v>29.29625028381633</c:v>
                </c:pt>
                <c:pt idx="7159">
                  <c:v>29.29235303039604</c:v>
                </c:pt>
                <c:pt idx="7160">
                  <c:v>29.29010011673017</c:v>
                </c:pt>
                <c:pt idx="7161">
                  <c:v>29.28975059814547</c:v>
                </c:pt>
                <c:pt idx="7162">
                  <c:v>29.29050032806117</c:v>
                </c:pt>
                <c:pt idx="7163">
                  <c:v>29.29659943465958</c:v>
                </c:pt>
                <c:pt idx="7164">
                  <c:v>29.29500087127962</c:v>
                </c:pt>
                <c:pt idx="7165">
                  <c:v>29.29849998092684</c:v>
                </c:pt>
                <c:pt idx="7166">
                  <c:v>29.30439918708726</c:v>
                </c:pt>
                <c:pt idx="7167">
                  <c:v>29.30390130882006</c:v>
                </c:pt>
                <c:pt idx="7168">
                  <c:v>29.30279991150018</c:v>
                </c:pt>
                <c:pt idx="7169">
                  <c:v>29.30075056190253</c:v>
                </c:pt>
                <c:pt idx="7170">
                  <c:v>29.30160005035214</c:v>
                </c:pt>
                <c:pt idx="7171">
                  <c:v>29.30234997939986</c:v>
                </c:pt>
                <c:pt idx="7172">
                  <c:v>29.30374990997368</c:v>
                </c:pt>
                <c:pt idx="7173">
                  <c:v>29.30214984054326</c:v>
                </c:pt>
                <c:pt idx="7174">
                  <c:v>29.30574949645961</c:v>
                </c:pt>
                <c:pt idx="7175">
                  <c:v>29.30344995231644</c:v>
                </c:pt>
                <c:pt idx="7176">
                  <c:v>29.3022513618489</c:v>
                </c:pt>
                <c:pt idx="7177">
                  <c:v>29.30025023917915</c:v>
                </c:pt>
                <c:pt idx="7178">
                  <c:v>29.30039999923974</c:v>
                </c:pt>
                <c:pt idx="7179">
                  <c:v>29.3016502391838</c:v>
                </c:pt>
                <c:pt idx="7180">
                  <c:v>29.29715000686701</c:v>
                </c:pt>
                <c:pt idx="7181">
                  <c:v>29.29934938507358</c:v>
                </c:pt>
                <c:pt idx="7182">
                  <c:v>29.29889879798793</c:v>
                </c:pt>
                <c:pt idx="7183">
                  <c:v>29.29770008964624</c:v>
                </c:pt>
                <c:pt idx="7184">
                  <c:v>29.29415132560461</c:v>
                </c:pt>
                <c:pt idx="7185">
                  <c:v>29.2926500309004</c:v>
                </c:pt>
                <c:pt idx="7186">
                  <c:v>29.2941003795604</c:v>
                </c:pt>
                <c:pt idx="7187">
                  <c:v>29.2933497985832</c:v>
                </c:pt>
                <c:pt idx="7188">
                  <c:v>29.29184973525844</c:v>
                </c:pt>
                <c:pt idx="7189">
                  <c:v>29.29135065879746</c:v>
                </c:pt>
                <c:pt idx="7190">
                  <c:v>29.29129991188165</c:v>
                </c:pt>
                <c:pt idx="7191">
                  <c:v>29.29034957236943</c:v>
                </c:pt>
                <c:pt idx="7192">
                  <c:v>29.28960046119755</c:v>
                </c:pt>
                <c:pt idx="7193">
                  <c:v>29.28919961013888</c:v>
                </c:pt>
                <c:pt idx="7194">
                  <c:v>29.28844823532197</c:v>
                </c:pt>
                <c:pt idx="7195">
                  <c:v>29.28830009880403</c:v>
                </c:pt>
                <c:pt idx="7196">
                  <c:v>29.287748899078</c:v>
                </c:pt>
                <c:pt idx="7197">
                  <c:v>29.28779919929366</c:v>
                </c:pt>
                <c:pt idx="7198">
                  <c:v>29.28955004577438</c:v>
                </c:pt>
                <c:pt idx="7199">
                  <c:v>29.29035014839246</c:v>
                </c:pt>
                <c:pt idx="7200">
                  <c:v>29.2860500579809</c:v>
                </c:pt>
                <c:pt idx="7201">
                  <c:v>29.28645060730194</c:v>
                </c:pt>
                <c:pt idx="7202">
                  <c:v>29.28820026779067</c:v>
                </c:pt>
                <c:pt idx="7203">
                  <c:v>29.28679986038331</c:v>
                </c:pt>
                <c:pt idx="7204">
                  <c:v>29.28409958572227</c:v>
                </c:pt>
                <c:pt idx="7205">
                  <c:v>29.27989995994722</c:v>
                </c:pt>
                <c:pt idx="7206">
                  <c:v>29.27675040817485</c:v>
                </c:pt>
                <c:pt idx="7207">
                  <c:v>29.27905061645288</c:v>
                </c:pt>
                <c:pt idx="7208">
                  <c:v>29.27880168037518</c:v>
                </c:pt>
                <c:pt idx="7209">
                  <c:v>29.27959956474297</c:v>
                </c:pt>
                <c:pt idx="7210">
                  <c:v>29.28040006255832</c:v>
                </c:pt>
                <c:pt idx="7211">
                  <c:v>29.28384987983734</c:v>
                </c:pt>
                <c:pt idx="7212">
                  <c:v>29.28444943313659</c:v>
                </c:pt>
                <c:pt idx="7213">
                  <c:v>29.2824508304584</c:v>
                </c:pt>
                <c:pt idx="7214">
                  <c:v>29.27645035667592</c:v>
                </c:pt>
                <c:pt idx="7215">
                  <c:v>29.27554991607758</c:v>
                </c:pt>
                <c:pt idx="7216">
                  <c:v>29.27770039749157</c:v>
                </c:pt>
                <c:pt idx="7217">
                  <c:v>29.28059937134092</c:v>
                </c:pt>
                <c:pt idx="7218">
                  <c:v>29.28149940147341</c:v>
                </c:pt>
                <c:pt idx="7219">
                  <c:v>29.28044956893789</c:v>
                </c:pt>
                <c:pt idx="7220">
                  <c:v>29.28190003814598</c:v>
                </c:pt>
                <c:pt idx="7221">
                  <c:v>29.28604866638123</c:v>
                </c:pt>
                <c:pt idx="7222">
                  <c:v>29.28819985695008</c:v>
                </c:pt>
                <c:pt idx="7223">
                  <c:v>29.28950002899364</c:v>
                </c:pt>
                <c:pt idx="7224">
                  <c:v>29.29119975433423</c:v>
                </c:pt>
                <c:pt idx="7225">
                  <c:v>29.29240005302562</c:v>
                </c:pt>
                <c:pt idx="7226">
                  <c:v>29.2899505043024</c:v>
                </c:pt>
                <c:pt idx="7227">
                  <c:v>29.28895057678162</c:v>
                </c:pt>
                <c:pt idx="7228">
                  <c:v>29.29149924125886</c:v>
                </c:pt>
                <c:pt idx="7229">
                  <c:v>29.29374916724919</c:v>
                </c:pt>
                <c:pt idx="7230">
                  <c:v>29.29909991112072</c:v>
                </c:pt>
                <c:pt idx="7231">
                  <c:v>29.29990001373153</c:v>
                </c:pt>
                <c:pt idx="7232">
                  <c:v>29.29615097503483</c:v>
                </c:pt>
                <c:pt idx="7233">
                  <c:v>29.29490043334954</c:v>
                </c:pt>
                <c:pt idx="7234">
                  <c:v>29.2945996818562</c:v>
                </c:pt>
                <c:pt idx="7235">
                  <c:v>29.29175005455181</c:v>
                </c:pt>
                <c:pt idx="7236">
                  <c:v>29.29294946594382</c:v>
                </c:pt>
                <c:pt idx="7237">
                  <c:v>29.29534901619262</c:v>
                </c:pt>
                <c:pt idx="7238">
                  <c:v>29.29240024910175</c:v>
                </c:pt>
                <c:pt idx="7239">
                  <c:v>29.29524918823152</c:v>
                </c:pt>
                <c:pt idx="7240">
                  <c:v>29.29585005722038</c:v>
                </c:pt>
                <c:pt idx="7241">
                  <c:v>29.2984491638199</c:v>
                </c:pt>
                <c:pt idx="7242">
                  <c:v>29.29765207328819</c:v>
                </c:pt>
                <c:pt idx="7243">
                  <c:v>29.29615017204196</c:v>
                </c:pt>
                <c:pt idx="7244">
                  <c:v>29.29820020675832</c:v>
                </c:pt>
                <c:pt idx="7245">
                  <c:v>29.30150002861046</c:v>
                </c:pt>
                <c:pt idx="7246">
                  <c:v>29.30200029716432</c:v>
                </c:pt>
                <c:pt idx="7247">
                  <c:v>29.30169957886028</c:v>
                </c:pt>
                <c:pt idx="7248">
                  <c:v>29.30389964828646</c:v>
                </c:pt>
                <c:pt idx="7249">
                  <c:v>29.30644847869553</c:v>
                </c:pt>
                <c:pt idx="7250">
                  <c:v>29.30680004349051</c:v>
                </c:pt>
                <c:pt idx="7251">
                  <c:v>29.30670065612867</c:v>
                </c:pt>
                <c:pt idx="7252">
                  <c:v>29.30589997406059</c:v>
                </c:pt>
                <c:pt idx="7253">
                  <c:v>29.30555082664432</c:v>
                </c:pt>
                <c:pt idx="7254">
                  <c:v>29.30305141525241</c:v>
                </c:pt>
                <c:pt idx="7255">
                  <c:v>29.29845009956261</c:v>
                </c:pt>
                <c:pt idx="7256">
                  <c:v>29.2976996665966</c:v>
                </c:pt>
                <c:pt idx="7257">
                  <c:v>29.29615107154677</c:v>
                </c:pt>
                <c:pt idx="7258">
                  <c:v>29.29520008926556</c:v>
                </c:pt>
                <c:pt idx="7259">
                  <c:v>29.29395002136516</c:v>
                </c:pt>
                <c:pt idx="7260">
                  <c:v>29.29470008316273</c:v>
                </c:pt>
                <c:pt idx="7261">
                  <c:v>29.29879935569988</c:v>
                </c:pt>
                <c:pt idx="7262">
                  <c:v>29.29945027770734</c:v>
                </c:pt>
                <c:pt idx="7263">
                  <c:v>29.29755034713889</c:v>
                </c:pt>
                <c:pt idx="7264">
                  <c:v>29.29625028076407</c:v>
                </c:pt>
                <c:pt idx="7265">
                  <c:v>29.29465005149905</c:v>
                </c:pt>
                <c:pt idx="7266">
                  <c:v>29.29589964561455</c:v>
                </c:pt>
                <c:pt idx="7267">
                  <c:v>29.29355108375603</c:v>
                </c:pt>
                <c:pt idx="7268">
                  <c:v>29.29644886550886</c:v>
                </c:pt>
                <c:pt idx="7269">
                  <c:v>29.2961497497563</c:v>
                </c:pt>
                <c:pt idx="7270">
                  <c:v>29.2959999565137</c:v>
                </c:pt>
                <c:pt idx="7271">
                  <c:v>29.29690088310235</c:v>
                </c:pt>
                <c:pt idx="7272">
                  <c:v>29.2952013690956</c:v>
                </c:pt>
                <c:pt idx="7273">
                  <c:v>29.29515052261559</c:v>
                </c:pt>
                <c:pt idx="7274">
                  <c:v>29.29434994316032</c:v>
                </c:pt>
                <c:pt idx="7275">
                  <c:v>29.29534993705963</c:v>
                </c:pt>
                <c:pt idx="7276">
                  <c:v>29.29439880370774</c:v>
                </c:pt>
                <c:pt idx="7277">
                  <c:v>29.2910001678465</c:v>
                </c:pt>
                <c:pt idx="7278">
                  <c:v>29.28959979667707</c:v>
                </c:pt>
                <c:pt idx="7279">
                  <c:v>29.28835061912469</c:v>
                </c:pt>
                <c:pt idx="7280">
                  <c:v>29.2906999687184</c:v>
                </c:pt>
                <c:pt idx="7281">
                  <c:v>29.2884995311724</c:v>
                </c:pt>
                <c:pt idx="7282">
                  <c:v>29.28350048790162</c:v>
                </c:pt>
                <c:pt idx="7283">
                  <c:v>29.28199983901868</c:v>
                </c:pt>
                <c:pt idx="7284">
                  <c:v>29.28099911765821</c:v>
                </c:pt>
                <c:pt idx="7285">
                  <c:v>29.28014990081647</c:v>
                </c:pt>
                <c:pt idx="7286">
                  <c:v>29.27910031280408</c:v>
                </c:pt>
                <c:pt idx="7287">
                  <c:v>29.2792001438138</c:v>
                </c:pt>
                <c:pt idx="7288">
                  <c:v>29.27534997940163</c:v>
                </c:pt>
                <c:pt idx="7289">
                  <c:v>29.27299963683981</c:v>
                </c:pt>
                <c:pt idx="7290">
                  <c:v>29.27374994621277</c:v>
                </c:pt>
                <c:pt idx="7291">
                  <c:v>29.26964933357156</c:v>
                </c:pt>
                <c:pt idx="7292">
                  <c:v>29.2658509059911</c:v>
                </c:pt>
                <c:pt idx="7293">
                  <c:v>29.27029902114737</c:v>
                </c:pt>
                <c:pt idx="7294">
                  <c:v>29.2692493576069</c:v>
                </c:pt>
                <c:pt idx="7295">
                  <c:v>29.26849993248104</c:v>
                </c:pt>
                <c:pt idx="7296">
                  <c:v>29.27034973182524</c:v>
                </c:pt>
                <c:pt idx="7297">
                  <c:v>29.26965065536206</c:v>
                </c:pt>
                <c:pt idx="7298">
                  <c:v>29.27134925804421</c:v>
                </c:pt>
                <c:pt idx="7299">
                  <c:v>29.27469870414643</c:v>
                </c:pt>
                <c:pt idx="7300">
                  <c:v>29.2714500034308</c:v>
                </c:pt>
                <c:pt idx="7301">
                  <c:v>29.26955134658782</c:v>
                </c:pt>
                <c:pt idx="7302">
                  <c:v>29.26914967460471</c:v>
                </c:pt>
                <c:pt idx="7303">
                  <c:v>29.27044911003031</c:v>
                </c:pt>
                <c:pt idx="7304">
                  <c:v>29.27489862251241</c:v>
                </c:pt>
                <c:pt idx="7305">
                  <c:v>29.2723500122047</c:v>
                </c:pt>
                <c:pt idx="7306">
                  <c:v>29.26859950370633</c:v>
                </c:pt>
                <c:pt idx="7307">
                  <c:v>29.26614929390051</c:v>
                </c:pt>
                <c:pt idx="7308">
                  <c:v>29.26709900856076</c:v>
                </c:pt>
                <c:pt idx="7309">
                  <c:v>29.26360033950912</c:v>
                </c:pt>
                <c:pt idx="7310">
                  <c:v>29.26450003471473</c:v>
                </c:pt>
                <c:pt idx="7311">
                  <c:v>29.26774801101419</c:v>
                </c:pt>
                <c:pt idx="7312">
                  <c:v>29.26799950637722</c:v>
                </c:pt>
                <c:pt idx="7313">
                  <c:v>29.27154936905208</c:v>
                </c:pt>
                <c:pt idx="7314">
                  <c:v>29.27229908981462</c:v>
                </c:pt>
                <c:pt idx="7315">
                  <c:v>29.27434996643206</c:v>
                </c:pt>
                <c:pt idx="7316">
                  <c:v>29.27549894180265</c:v>
                </c:pt>
                <c:pt idx="7317">
                  <c:v>29.27699982604827</c:v>
                </c:pt>
                <c:pt idx="7318">
                  <c:v>29.27954916953968</c:v>
                </c:pt>
                <c:pt idx="7319">
                  <c:v>29.27939923133815</c:v>
                </c:pt>
                <c:pt idx="7320">
                  <c:v>29.27764997825578</c:v>
                </c:pt>
                <c:pt idx="7321">
                  <c:v>29.27594964027228</c:v>
                </c:pt>
                <c:pt idx="7322">
                  <c:v>29.27455083846871</c:v>
                </c:pt>
                <c:pt idx="7323">
                  <c:v>29.27179981689551</c:v>
                </c:pt>
                <c:pt idx="7324">
                  <c:v>29.27129978065568</c:v>
                </c:pt>
                <c:pt idx="7325">
                  <c:v>29.27165001754838</c:v>
                </c:pt>
                <c:pt idx="7326">
                  <c:v>29.27149929466393</c:v>
                </c:pt>
                <c:pt idx="7327">
                  <c:v>29.26844956474449</c:v>
                </c:pt>
                <c:pt idx="7328">
                  <c:v>29.270499626542</c:v>
                </c:pt>
                <c:pt idx="7329">
                  <c:v>29.26775051536606</c:v>
                </c:pt>
                <c:pt idx="7330">
                  <c:v>29.26604991188287</c:v>
                </c:pt>
                <c:pt idx="7331">
                  <c:v>29.26470026054449</c:v>
                </c:pt>
                <c:pt idx="7332">
                  <c:v>29.26240002212578</c:v>
                </c:pt>
                <c:pt idx="7333">
                  <c:v>29.26455005073512</c:v>
                </c:pt>
                <c:pt idx="7334">
                  <c:v>29.26554929618576</c:v>
                </c:pt>
                <c:pt idx="7335">
                  <c:v>29.26484994506972</c:v>
                </c:pt>
                <c:pt idx="7336">
                  <c:v>29.2645502590167</c:v>
                </c:pt>
                <c:pt idx="7337">
                  <c:v>29.26445056991724</c:v>
                </c:pt>
                <c:pt idx="7338">
                  <c:v>29.26944936561631</c:v>
                </c:pt>
                <c:pt idx="7339">
                  <c:v>29.27029925842362</c:v>
                </c:pt>
                <c:pt idx="7340">
                  <c:v>29.26884992980922</c:v>
                </c:pt>
                <c:pt idx="7341">
                  <c:v>29.26144983329868</c:v>
                </c:pt>
                <c:pt idx="7342">
                  <c:v>29.26459869995233</c:v>
                </c:pt>
                <c:pt idx="7343">
                  <c:v>29.26685050621018</c:v>
                </c:pt>
                <c:pt idx="7344">
                  <c:v>29.26560081863134</c:v>
                </c:pt>
                <c:pt idx="7345">
                  <c:v>29.26640007324022</c:v>
                </c:pt>
                <c:pt idx="7346">
                  <c:v>29.26400099677992</c:v>
                </c:pt>
                <c:pt idx="7347">
                  <c:v>29.26609983787419</c:v>
                </c:pt>
                <c:pt idx="7348">
                  <c:v>29.2652503131867</c:v>
                </c:pt>
                <c:pt idx="7349">
                  <c:v>29.26515024681066</c:v>
                </c:pt>
                <c:pt idx="7350">
                  <c:v>29.2641499752026</c:v>
                </c:pt>
                <c:pt idx="7351">
                  <c:v>29.26010001297254</c:v>
                </c:pt>
                <c:pt idx="7352">
                  <c:v>29.25649991035243</c:v>
                </c:pt>
                <c:pt idx="7353">
                  <c:v>29.25854980316215</c:v>
                </c:pt>
                <c:pt idx="7354">
                  <c:v>29.25560035095259</c:v>
                </c:pt>
                <c:pt idx="7355">
                  <c:v>29.25775008087294</c:v>
                </c:pt>
                <c:pt idx="7356">
                  <c:v>29.26030029068352</c:v>
                </c:pt>
                <c:pt idx="7357">
                  <c:v>29.26199919509963</c:v>
                </c:pt>
                <c:pt idx="7358">
                  <c:v>29.26290055618301</c:v>
                </c:pt>
                <c:pt idx="7359">
                  <c:v>29.26000004615707</c:v>
                </c:pt>
                <c:pt idx="7360">
                  <c:v>29.25649995575077</c:v>
                </c:pt>
                <c:pt idx="7361">
                  <c:v>29.25915077514583</c:v>
                </c:pt>
                <c:pt idx="7362">
                  <c:v>29.25884920273163</c:v>
                </c:pt>
                <c:pt idx="7363">
                  <c:v>29.26044991493107</c:v>
                </c:pt>
                <c:pt idx="7364">
                  <c:v>29.25635135460107</c:v>
                </c:pt>
                <c:pt idx="7365">
                  <c:v>29.25064989700329</c:v>
                </c:pt>
                <c:pt idx="7366">
                  <c:v>29.25280047798151</c:v>
                </c:pt>
                <c:pt idx="7367">
                  <c:v>29.25195051574701</c:v>
                </c:pt>
                <c:pt idx="7368">
                  <c:v>29.25469949722537</c:v>
                </c:pt>
                <c:pt idx="7369">
                  <c:v>29.25380045394922</c:v>
                </c:pt>
                <c:pt idx="7370">
                  <c:v>29.25465010833796</c:v>
                </c:pt>
                <c:pt idx="7371">
                  <c:v>29.25579951820328</c:v>
                </c:pt>
                <c:pt idx="7372">
                  <c:v>29.25669941253727</c:v>
                </c:pt>
                <c:pt idx="7373">
                  <c:v>29.25610046882502</c:v>
                </c:pt>
                <c:pt idx="7374">
                  <c:v>29.25199951210016</c:v>
                </c:pt>
                <c:pt idx="7375">
                  <c:v>29.25284995422408</c:v>
                </c:pt>
                <c:pt idx="7376">
                  <c:v>29.25025046425071</c:v>
                </c:pt>
                <c:pt idx="7377">
                  <c:v>29.25514878616377</c:v>
                </c:pt>
                <c:pt idx="7378">
                  <c:v>29.25490045662082</c:v>
                </c:pt>
                <c:pt idx="7379">
                  <c:v>29.25435028915672</c:v>
                </c:pt>
                <c:pt idx="7380">
                  <c:v>29.25370005226068</c:v>
                </c:pt>
                <c:pt idx="7381">
                  <c:v>29.2522507026697</c:v>
                </c:pt>
                <c:pt idx="7382">
                  <c:v>29.25264837570283</c:v>
                </c:pt>
                <c:pt idx="7383">
                  <c:v>29.25080014877312</c:v>
                </c:pt>
                <c:pt idx="7384">
                  <c:v>29.25429853706373</c:v>
                </c:pt>
                <c:pt idx="7385">
                  <c:v>29.25354993896688</c:v>
                </c:pt>
                <c:pt idx="7386">
                  <c:v>29.25659976234601</c:v>
                </c:pt>
                <c:pt idx="7387">
                  <c:v>29.25969907417309</c:v>
                </c:pt>
                <c:pt idx="7388">
                  <c:v>29.26365013198665</c:v>
                </c:pt>
                <c:pt idx="7389">
                  <c:v>29.26365030403031</c:v>
                </c:pt>
                <c:pt idx="7390">
                  <c:v>29.26225003547732</c:v>
                </c:pt>
                <c:pt idx="7391">
                  <c:v>29.2646495162953</c:v>
                </c:pt>
                <c:pt idx="7392">
                  <c:v>29.26239937591525</c:v>
                </c:pt>
                <c:pt idx="7393">
                  <c:v>29.25930050468378</c:v>
                </c:pt>
                <c:pt idx="7394">
                  <c:v>29.25645043983241</c:v>
                </c:pt>
                <c:pt idx="7395">
                  <c:v>29.25594996604923</c:v>
                </c:pt>
                <c:pt idx="7396">
                  <c:v>29.25704992675674</c:v>
                </c:pt>
                <c:pt idx="7397">
                  <c:v>29.25984834823612</c:v>
                </c:pt>
                <c:pt idx="7398">
                  <c:v>29.2594996414191</c:v>
                </c:pt>
                <c:pt idx="7399">
                  <c:v>29.25829974098451</c:v>
                </c:pt>
                <c:pt idx="7400">
                  <c:v>29.25705011672835</c:v>
                </c:pt>
                <c:pt idx="7401">
                  <c:v>29.2576498451235</c:v>
                </c:pt>
                <c:pt idx="7402">
                  <c:v>29.26239994621572</c:v>
                </c:pt>
                <c:pt idx="7403">
                  <c:v>29.25740029029839</c:v>
                </c:pt>
                <c:pt idx="7404">
                  <c:v>29.25574916000187</c:v>
                </c:pt>
                <c:pt idx="7405">
                  <c:v>29.25910006370395</c:v>
                </c:pt>
                <c:pt idx="7406">
                  <c:v>29.2607991039258</c:v>
                </c:pt>
                <c:pt idx="7407">
                  <c:v>29.25740108680839</c:v>
                </c:pt>
                <c:pt idx="7408">
                  <c:v>29.25640058288627</c:v>
                </c:pt>
                <c:pt idx="7409">
                  <c:v>29.25674959144452</c:v>
                </c:pt>
                <c:pt idx="7410">
                  <c:v>29.26010002136534</c:v>
                </c:pt>
                <c:pt idx="7411">
                  <c:v>29.25944995041209</c:v>
                </c:pt>
                <c:pt idx="7412">
                  <c:v>29.26174909324618</c:v>
                </c:pt>
                <c:pt idx="7413">
                  <c:v>29.26705034866245</c:v>
                </c:pt>
                <c:pt idx="7414">
                  <c:v>29.26944942512635</c:v>
                </c:pt>
                <c:pt idx="7415">
                  <c:v>29.2730000270858</c:v>
                </c:pt>
                <c:pt idx="7416">
                  <c:v>29.27849874725507</c:v>
                </c:pt>
                <c:pt idx="7417">
                  <c:v>29.27705038452405</c:v>
                </c:pt>
                <c:pt idx="7418">
                  <c:v>29.2733001869201</c:v>
                </c:pt>
                <c:pt idx="7419">
                  <c:v>29.27355056571832</c:v>
                </c:pt>
                <c:pt idx="7420">
                  <c:v>29.27395001640252</c:v>
                </c:pt>
                <c:pt idx="7421">
                  <c:v>29.27684970245173</c:v>
                </c:pt>
                <c:pt idx="7422">
                  <c:v>29.27669942627108</c:v>
                </c:pt>
                <c:pt idx="7423">
                  <c:v>29.28064949112011</c:v>
                </c:pt>
                <c:pt idx="7424">
                  <c:v>29.28005013999791</c:v>
                </c:pt>
                <c:pt idx="7425">
                  <c:v>29.28315000114526</c:v>
                </c:pt>
                <c:pt idx="7426">
                  <c:v>29.28125071945033</c:v>
                </c:pt>
                <c:pt idx="7427">
                  <c:v>29.27784993476962</c:v>
                </c:pt>
                <c:pt idx="7428">
                  <c:v>29.27989962539505</c:v>
                </c:pt>
                <c:pt idx="7429">
                  <c:v>29.2815999664308</c:v>
                </c:pt>
                <c:pt idx="7430">
                  <c:v>29.27905004653803</c:v>
                </c:pt>
                <c:pt idx="7431">
                  <c:v>29.28064970550258</c:v>
                </c:pt>
                <c:pt idx="7432">
                  <c:v>29.28010049171644</c:v>
                </c:pt>
                <c:pt idx="7433">
                  <c:v>29.2779009143851</c:v>
                </c:pt>
                <c:pt idx="7434">
                  <c:v>29.27830088729752</c:v>
                </c:pt>
                <c:pt idx="7435">
                  <c:v>29.28035001068201</c:v>
                </c:pt>
                <c:pt idx="7436">
                  <c:v>29.28159945983862</c:v>
                </c:pt>
                <c:pt idx="7437">
                  <c:v>29.28479966201849</c:v>
                </c:pt>
                <c:pt idx="7438">
                  <c:v>29.28024931946127</c:v>
                </c:pt>
                <c:pt idx="7439">
                  <c:v>29.27550027465984</c:v>
                </c:pt>
                <c:pt idx="7440">
                  <c:v>29.27250004844973</c:v>
                </c:pt>
                <c:pt idx="7441">
                  <c:v>29.27100035934563</c:v>
                </c:pt>
                <c:pt idx="7442">
                  <c:v>29.27354929847568</c:v>
                </c:pt>
                <c:pt idx="7443">
                  <c:v>29.2769000183107</c:v>
                </c:pt>
                <c:pt idx="7444">
                  <c:v>29.27779981308049</c:v>
                </c:pt>
                <c:pt idx="7445">
                  <c:v>29.27574992637526</c:v>
                </c:pt>
                <c:pt idx="7446">
                  <c:v>29.27629905853246</c:v>
                </c:pt>
                <c:pt idx="7447">
                  <c:v>29.27005100669703</c:v>
                </c:pt>
                <c:pt idx="7448">
                  <c:v>29.2665002597787</c:v>
                </c:pt>
                <c:pt idx="7449">
                  <c:v>29.26689964408797</c:v>
                </c:pt>
                <c:pt idx="7450">
                  <c:v>29.26919997596995</c:v>
                </c:pt>
                <c:pt idx="7451">
                  <c:v>29.27084938888584</c:v>
                </c:pt>
                <c:pt idx="7452">
                  <c:v>29.27499907646052</c:v>
                </c:pt>
                <c:pt idx="7453">
                  <c:v>29.27559972534073</c:v>
                </c:pt>
                <c:pt idx="7454">
                  <c:v>29.27889913978652</c:v>
                </c:pt>
                <c:pt idx="7455">
                  <c:v>29.28070008735812</c:v>
                </c:pt>
                <c:pt idx="7456">
                  <c:v>29.28084943389695</c:v>
                </c:pt>
                <c:pt idx="7457">
                  <c:v>29.28220056114149</c:v>
                </c:pt>
                <c:pt idx="7458">
                  <c:v>29.28220038909785</c:v>
                </c:pt>
                <c:pt idx="7459">
                  <c:v>29.28224932822921</c:v>
                </c:pt>
                <c:pt idx="7460">
                  <c:v>29.28125004653702</c:v>
                </c:pt>
                <c:pt idx="7461">
                  <c:v>29.28214966926678</c:v>
                </c:pt>
                <c:pt idx="7462">
                  <c:v>29.28389939308181</c:v>
                </c:pt>
                <c:pt idx="7463">
                  <c:v>29.28189938697687</c:v>
                </c:pt>
                <c:pt idx="7464">
                  <c:v>29.28129931449803</c:v>
                </c:pt>
                <c:pt idx="7465">
                  <c:v>29.28004992866772</c:v>
                </c:pt>
                <c:pt idx="7466">
                  <c:v>29.27695061988561</c:v>
                </c:pt>
                <c:pt idx="7467">
                  <c:v>29.27604983520358</c:v>
                </c:pt>
                <c:pt idx="7468">
                  <c:v>29.2816489356992</c:v>
                </c:pt>
                <c:pt idx="7469">
                  <c:v>29.28389817352218</c:v>
                </c:pt>
                <c:pt idx="7470">
                  <c:v>29.28410008086938</c:v>
                </c:pt>
                <c:pt idx="7471">
                  <c:v>29.28344930076489</c:v>
                </c:pt>
                <c:pt idx="7472">
                  <c:v>29.28569919357322</c:v>
                </c:pt>
                <c:pt idx="7473">
                  <c:v>29.28635025443873</c:v>
                </c:pt>
                <c:pt idx="7474">
                  <c:v>29.28195077056807</c:v>
                </c:pt>
                <c:pt idx="7475">
                  <c:v>29.27699988784661</c:v>
                </c:pt>
                <c:pt idx="7476">
                  <c:v>29.27385143165884</c:v>
                </c:pt>
                <c:pt idx="7477">
                  <c:v>29.26830236892418</c:v>
                </c:pt>
                <c:pt idx="7478">
                  <c:v>29.26959902191447</c:v>
                </c:pt>
                <c:pt idx="7479">
                  <c:v>29.27064784927278</c:v>
                </c:pt>
                <c:pt idx="7480">
                  <c:v>29.27029994811892</c:v>
                </c:pt>
                <c:pt idx="7481">
                  <c:v>29.26935059852622</c:v>
                </c:pt>
                <c:pt idx="7482">
                  <c:v>29.26889977912651</c:v>
                </c:pt>
                <c:pt idx="7483">
                  <c:v>29.26624977760364</c:v>
                </c:pt>
                <c:pt idx="7484">
                  <c:v>29.25845111465241</c:v>
                </c:pt>
                <c:pt idx="7485">
                  <c:v>29.25504993476714</c:v>
                </c:pt>
                <c:pt idx="7486">
                  <c:v>29.25534980201699</c:v>
                </c:pt>
                <c:pt idx="7487">
                  <c:v>29.25599894332845</c:v>
                </c:pt>
                <c:pt idx="7488">
                  <c:v>29.25704952125307</c:v>
                </c:pt>
                <c:pt idx="7489">
                  <c:v>29.26134866103894</c:v>
                </c:pt>
                <c:pt idx="7490">
                  <c:v>29.2561499557487</c:v>
                </c:pt>
                <c:pt idx="7491">
                  <c:v>29.25969939575225</c:v>
                </c:pt>
                <c:pt idx="7492">
                  <c:v>29.25700038566356</c:v>
                </c:pt>
                <c:pt idx="7493">
                  <c:v>29.25804967193833</c:v>
                </c:pt>
                <c:pt idx="7494">
                  <c:v>29.25829901847828</c:v>
                </c:pt>
                <c:pt idx="7495">
                  <c:v>29.25909990272337</c:v>
                </c:pt>
                <c:pt idx="7496">
                  <c:v>29.25959938659435</c:v>
                </c:pt>
                <c:pt idx="7497">
                  <c:v>29.25770075378387</c:v>
                </c:pt>
                <c:pt idx="7498">
                  <c:v>29.25360004463437</c:v>
                </c:pt>
                <c:pt idx="7499">
                  <c:v>29.25475100593758</c:v>
                </c:pt>
                <c:pt idx="7500">
                  <c:v>29.25985001297158</c:v>
                </c:pt>
                <c:pt idx="7501">
                  <c:v>29.26034860343862</c:v>
                </c:pt>
                <c:pt idx="7502">
                  <c:v>29.26294938201681</c:v>
                </c:pt>
                <c:pt idx="7503">
                  <c:v>29.26579872245566</c:v>
                </c:pt>
                <c:pt idx="7504">
                  <c:v>29.26394902267566</c:v>
                </c:pt>
                <c:pt idx="7505">
                  <c:v>29.26520010452077</c:v>
                </c:pt>
                <c:pt idx="7506">
                  <c:v>29.26659893646136</c:v>
                </c:pt>
                <c:pt idx="7507">
                  <c:v>29.26740180969136</c:v>
                </c:pt>
                <c:pt idx="7508">
                  <c:v>29.27214938774339</c:v>
                </c:pt>
                <c:pt idx="7509">
                  <c:v>29.27410085907104</c:v>
                </c:pt>
                <c:pt idx="7510">
                  <c:v>29.27489993247946</c:v>
                </c:pt>
                <c:pt idx="7511">
                  <c:v>29.27414986152871</c:v>
                </c:pt>
                <c:pt idx="7512">
                  <c:v>29.27460013466043</c:v>
                </c:pt>
                <c:pt idx="7513">
                  <c:v>29.27130027046222</c:v>
                </c:pt>
                <c:pt idx="7514">
                  <c:v>29.27284866027912</c:v>
                </c:pt>
                <c:pt idx="7515">
                  <c:v>29.27564988861193</c:v>
                </c:pt>
                <c:pt idx="7516">
                  <c:v>29.27595053748882</c:v>
                </c:pt>
                <c:pt idx="7517">
                  <c:v>29.27764940872292</c:v>
                </c:pt>
                <c:pt idx="7518">
                  <c:v>29.27580090713673</c:v>
                </c:pt>
                <c:pt idx="7519">
                  <c:v>29.27285094794934</c:v>
                </c:pt>
                <c:pt idx="7520">
                  <c:v>29.27239996261778</c:v>
                </c:pt>
                <c:pt idx="7521">
                  <c:v>29.27319954910124</c:v>
                </c:pt>
                <c:pt idx="7522">
                  <c:v>29.27424940872513</c:v>
                </c:pt>
                <c:pt idx="7523">
                  <c:v>29.27455026283496</c:v>
                </c:pt>
                <c:pt idx="7524">
                  <c:v>29.2736502296466</c:v>
                </c:pt>
                <c:pt idx="7525">
                  <c:v>29.27619998970112</c:v>
                </c:pt>
                <c:pt idx="7526">
                  <c:v>29.27759985389639</c:v>
                </c:pt>
                <c:pt idx="7527">
                  <c:v>29.27624981918416</c:v>
                </c:pt>
                <c:pt idx="7528">
                  <c:v>29.2736002281199</c:v>
                </c:pt>
                <c:pt idx="7529">
                  <c:v>29.27219954300017</c:v>
                </c:pt>
                <c:pt idx="7530">
                  <c:v>29.27169988708556</c:v>
                </c:pt>
                <c:pt idx="7531">
                  <c:v>29.27275022048707</c:v>
                </c:pt>
                <c:pt idx="7532">
                  <c:v>29.27344943275238</c:v>
                </c:pt>
                <c:pt idx="7533">
                  <c:v>29.27320062637227</c:v>
                </c:pt>
                <c:pt idx="7534">
                  <c:v>29.27150028838878</c:v>
                </c:pt>
                <c:pt idx="7535">
                  <c:v>29.27355001830801</c:v>
                </c:pt>
                <c:pt idx="7536">
                  <c:v>29.276649303054</c:v>
                </c:pt>
                <c:pt idx="7537">
                  <c:v>29.27759902381877</c:v>
                </c:pt>
                <c:pt idx="7538">
                  <c:v>29.2776494266509</c:v>
                </c:pt>
                <c:pt idx="7539">
                  <c:v>29.28239894218493</c:v>
                </c:pt>
                <c:pt idx="7540">
                  <c:v>29.28030000763101</c:v>
                </c:pt>
                <c:pt idx="7541">
                  <c:v>29.27815035323874</c:v>
                </c:pt>
                <c:pt idx="7542">
                  <c:v>29.28074884719533</c:v>
                </c:pt>
                <c:pt idx="7543">
                  <c:v>29.27919966659829</c:v>
                </c:pt>
                <c:pt idx="7544">
                  <c:v>29.27924901313962</c:v>
                </c:pt>
                <c:pt idx="7545">
                  <c:v>29.28394996071074</c:v>
                </c:pt>
                <c:pt idx="7546">
                  <c:v>29.28724947776934</c:v>
                </c:pt>
                <c:pt idx="7547">
                  <c:v>29.28334920005725</c:v>
                </c:pt>
                <c:pt idx="7548">
                  <c:v>29.28584871711791</c:v>
                </c:pt>
                <c:pt idx="7549">
                  <c:v>29.28555001182392</c:v>
                </c:pt>
                <c:pt idx="7550">
                  <c:v>29.28410001335214</c:v>
                </c:pt>
                <c:pt idx="7551">
                  <c:v>29.28679942779854</c:v>
                </c:pt>
                <c:pt idx="7552">
                  <c:v>29.28565014457854</c:v>
                </c:pt>
                <c:pt idx="7553">
                  <c:v>29.28654997253396</c:v>
                </c:pt>
                <c:pt idx="7554">
                  <c:v>29.28580010986479</c:v>
                </c:pt>
                <c:pt idx="7555">
                  <c:v>29.28274994239835</c:v>
                </c:pt>
                <c:pt idx="7556">
                  <c:v>29.28329990463315</c:v>
                </c:pt>
                <c:pt idx="7557">
                  <c:v>29.28185055503855</c:v>
                </c:pt>
                <c:pt idx="7558">
                  <c:v>29.2855998321538</c:v>
                </c:pt>
                <c:pt idx="7559">
                  <c:v>29.29234708709918</c:v>
                </c:pt>
                <c:pt idx="7560">
                  <c:v>29.29525010795624</c:v>
                </c:pt>
                <c:pt idx="7561">
                  <c:v>29.29554952545002</c:v>
                </c:pt>
                <c:pt idx="7562">
                  <c:v>29.29675000228963</c:v>
                </c:pt>
                <c:pt idx="7563">
                  <c:v>29.29949935188415</c:v>
                </c:pt>
                <c:pt idx="7564">
                  <c:v>29.29485120048412</c:v>
                </c:pt>
                <c:pt idx="7565">
                  <c:v>29.29274988174436</c:v>
                </c:pt>
                <c:pt idx="7566">
                  <c:v>29.29454977912972</c:v>
                </c:pt>
                <c:pt idx="7567">
                  <c:v>29.29620101203909</c:v>
                </c:pt>
                <c:pt idx="7568">
                  <c:v>29.29675016250621</c:v>
                </c:pt>
                <c:pt idx="7569">
                  <c:v>29.29325115852407</c:v>
                </c:pt>
                <c:pt idx="7570">
                  <c:v>29.29179999809276</c:v>
                </c:pt>
                <c:pt idx="7571">
                  <c:v>29.29255013542206</c:v>
                </c:pt>
                <c:pt idx="7572">
                  <c:v>29.29514917564302</c:v>
                </c:pt>
                <c:pt idx="7573">
                  <c:v>29.29749838638236</c:v>
                </c:pt>
                <c:pt idx="7574">
                  <c:v>29.29500053519951</c:v>
                </c:pt>
                <c:pt idx="7575">
                  <c:v>29.29559995880118</c:v>
                </c:pt>
                <c:pt idx="7576">
                  <c:v>29.2949502258307</c:v>
                </c:pt>
                <c:pt idx="7577">
                  <c:v>29.29499967803713</c:v>
                </c:pt>
                <c:pt idx="7578">
                  <c:v>29.29140036621175</c:v>
                </c:pt>
                <c:pt idx="7579">
                  <c:v>29.29169927063048</c:v>
                </c:pt>
                <c:pt idx="7580">
                  <c:v>29.29355010795553</c:v>
                </c:pt>
                <c:pt idx="7581">
                  <c:v>29.2949496612564</c:v>
                </c:pt>
                <c:pt idx="7582">
                  <c:v>29.29489948768605</c:v>
                </c:pt>
                <c:pt idx="7583">
                  <c:v>29.29135017433146</c:v>
                </c:pt>
                <c:pt idx="7584">
                  <c:v>29.28740103301971</c:v>
                </c:pt>
                <c:pt idx="7585">
                  <c:v>29.29105003852965</c:v>
                </c:pt>
                <c:pt idx="7586">
                  <c:v>29.290599451444</c:v>
                </c:pt>
                <c:pt idx="7587">
                  <c:v>29.29134896697724</c:v>
                </c:pt>
                <c:pt idx="7588">
                  <c:v>29.29309909820222</c:v>
                </c:pt>
                <c:pt idx="7589">
                  <c:v>29.29474933204618</c:v>
                </c:pt>
                <c:pt idx="7590">
                  <c:v>29.2938499507909</c:v>
                </c:pt>
                <c:pt idx="7591">
                  <c:v>29.29000046539295</c:v>
                </c:pt>
                <c:pt idx="7592">
                  <c:v>29.28855050315904</c:v>
                </c:pt>
                <c:pt idx="7593">
                  <c:v>29.28760047454853</c:v>
                </c:pt>
                <c:pt idx="7594">
                  <c:v>29.28835006561349</c:v>
                </c:pt>
                <c:pt idx="7595">
                  <c:v>29.29244995994302</c:v>
                </c:pt>
                <c:pt idx="7596">
                  <c:v>29.29145010185312</c:v>
                </c:pt>
                <c:pt idx="7597">
                  <c:v>29.29304934730315</c:v>
                </c:pt>
                <c:pt idx="7598">
                  <c:v>29.29185126075754</c:v>
                </c:pt>
                <c:pt idx="7599">
                  <c:v>29.2909994514448</c:v>
                </c:pt>
                <c:pt idx="7600">
                  <c:v>29.28885003242249</c:v>
                </c:pt>
                <c:pt idx="7601">
                  <c:v>29.29149968681304</c:v>
                </c:pt>
                <c:pt idx="7602">
                  <c:v>29.28895081711016</c:v>
                </c:pt>
                <c:pt idx="7603">
                  <c:v>29.28354949226557</c:v>
                </c:pt>
                <c:pt idx="7604">
                  <c:v>29.28424948921382</c:v>
                </c:pt>
                <c:pt idx="7605">
                  <c:v>29.28495000228941</c:v>
                </c:pt>
                <c:pt idx="7606">
                  <c:v>29.28454976387002</c:v>
                </c:pt>
                <c:pt idx="7607">
                  <c:v>29.28319938507047</c:v>
                </c:pt>
                <c:pt idx="7608">
                  <c:v>29.28480007019243</c:v>
                </c:pt>
                <c:pt idx="7609">
                  <c:v>29.28570099678107</c:v>
                </c:pt>
                <c:pt idx="7610">
                  <c:v>29.28409991035369</c:v>
                </c:pt>
                <c:pt idx="7611">
                  <c:v>29.28119956931912</c:v>
                </c:pt>
                <c:pt idx="7612">
                  <c:v>29.2836997714985</c:v>
                </c:pt>
                <c:pt idx="7613">
                  <c:v>29.28170032386697</c:v>
                </c:pt>
                <c:pt idx="7614">
                  <c:v>29.28339922828673</c:v>
                </c:pt>
                <c:pt idx="7615">
                  <c:v>29.28385008087207</c:v>
                </c:pt>
                <c:pt idx="7616">
                  <c:v>29.28329970207051</c:v>
                </c:pt>
                <c:pt idx="7617">
                  <c:v>29.27934990577703</c:v>
                </c:pt>
                <c:pt idx="7618">
                  <c:v>29.28109952392697</c:v>
                </c:pt>
                <c:pt idx="7619">
                  <c:v>29.27550058326595</c:v>
                </c:pt>
                <c:pt idx="7620">
                  <c:v>29.27094994812068</c:v>
                </c:pt>
                <c:pt idx="7621">
                  <c:v>29.268099819943</c:v>
                </c:pt>
                <c:pt idx="7622">
                  <c:v>29.26465036773516</c:v>
                </c:pt>
                <c:pt idx="7623">
                  <c:v>29.26579934310937</c:v>
                </c:pt>
                <c:pt idx="7624">
                  <c:v>29.26295053978172</c:v>
                </c:pt>
                <c:pt idx="7625">
                  <c:v>29.26235007209834</c:v>
                </c:pt>
                <c:pt idx="7626">
                  <c:v>29.26454983062647</c:v>
                </c:pt>
                <c:pt idx="7627">
                  <c:v>29.26260055046075</c:v>
                </c:pt>
                <c:pt idx="7628">
                  <c:v>29.26069879989518</c:v>
                </c:pt>
                <c:pt idx="7629">
                  <c:v>29.25819913482701</c:v>
                </c:pt>
                <c:pt idx="7630">
                  <c:v>29.25979994354202</c:v>
                </c:pt>
                <c:pt idx="7631">
                  <c:v>29.2615992885585</c:v>
                </c:pt>
                <c:pt idx="7632">
                  <c:v>29.26104959182701</c:v>
                </c:pt>
                <c:pt idx="7633">
                  <c:v>29.25745164718683</c:v>
                </c:pt>
                <c:pt idx="7634">
                  <c:v>29.25650042343113</c:v>
                </c:pt>
                <c:pt idx="7635">
                  <c:v>29.25789997673201</c:v>
                </c:pt>
                <c:pt idx="7636">
                  <c:v>29.25849969901901</c:v>
                </c:pt>
                <c:pt idx="7637">
                  <c:v>29.25614973068512</c:v>
                </c:pt>
                <c:pt idx="7638">
                  <c:v>29.25515017433281</c:v>
                </c:pt>
                <c:pt idx="7639">
                  <c:v>29.25485034637313</c:v>
                </c:pt>
                <c:pt idx="7640">
                  <c:v>29.25509991035506</c:v>
                </c:pt>
                <c:pt idx="7641">
                  <c:v>29.25595029525721</c:v>
                </c:pt>
                <c:pt idx="7642">
                  <c:v>29.2561013259874</c:v>
                </c:pt>
                <c:pt idx="7643">
                  <c:v>29.25784993018897</c:v>
                </c:pt>
                <c:pt idx="7644">
                  <c:v>29.25884910621608</c:v>
                </c:pt>
                <c:pt idx="7645">
                  <c:v>29.26219994964412</c:v>
                </c:pt>
                <c:pt idx="7646">
                  <c:v>29.25895104675146</c:v>
                </c:pt>
                <c:pt idx="7647">
                  <c:v>29.25680228881902</c:v>
                </c:pt>
                <c:pt idx="7648">
                  <c:v>29.25675130958552</c:v>
                </c:pt>
                <c:pt idx="7649">
                  <c:v>29.25765046157903</c:v>
                </c:pt>
                <c:pt idx="7650">
                  <c:v>29.25579988670504</c:v>
                </c:pt>
                <c:pt idx="7651">
                  <c:v>29.26004967384142</c:v>
                </c:pt>
                <c:pt idx="7652">
                  <c:v>29.26314864158483</c:v>
                </c:pt>
                <c:pt idx="7653">
                  <c:v>29.26604966163721</c:v>
                </c:pt>
                <c:pt idx="7654">
                  <c:v>29.26545003585488</c:v>
                </c:pt>
                <c:pt idx="7655">
                  <c:v>29.26455000267015</c:v>
                </c:pt>
                <c:pt idx="7656">
                  <c:v>29.26105054588334</c:v>
                </c:pt>
                <c:pt idx="7657">
                  <c:v>29.26099917717147</c:v>
                </c:pt>
                <c:pt idx="7658">
                  <c:v>29.25990006141365</c:v>
                </c:pt>
                <c:pt idx="7659">
                  <c:v>29.25989913482772</c:v>
                </c:pt>
                <c:pt idx="7660">
                  <c:v>29.26119998588547</c:v>
                </c:pt>
                <c:pt idx="7661">
                  <c:v>29.2590509078982</c:v>
                </c:pt>
                <c:pt idx="7662">
                  <c:v>29.2576000915542</c:v>
                </c:pt>
                <c:pt idx="7663">
                  <c:v>29.26199956932032</c:v>
                </c:pt>
                <c:pt idx="7664">
                  <c:v>29.26459966888433</c:v>
                </c:pt>
                <c:pt idx="7665">
                  <c:v>29.26474993591544</c:v>
                </c:pt>
                <c:pt idx="7666">
                  <c:v>29.2641503433224</c:v>
                </c:pt>
                <c:pt idx="7667">
                  <c:v>29.2630501049025</c:v>
                </c:pt>
                <c:pt idx="7668">
                  <c:v>29.26400041427769</c:v>
                </c:pt>
                <c:pt idx="7669">
                  <c:v>29.26429949074009</c:v>
                </c:pt>
                <c:pt idx="7670">
                  <c:v>29.26429996452132</c:v>
                </c:pt>
                <c:pt idx="7671">
                  <c:v>29.26485031013362</c:v>
                </c:pt>
                <c:pt idx="7672">
                  <c:v>29.26444976386847</c:v>
                </c:pt>
                <c:pt idx="7673">
                  <c:v>29.25985099525496</c:v>
                </c:pt>
                <c:pt idx="7674">
                  <c:v>29.26104832725468</c:v>
                </c:pt>
                <c:pt idx="7675">
                  <c:v>29.26039999771092</c:v>
                </c:pt>
                <c:pt idx="7676">
                  <c:v>29.26024972153025</c:v>
                </c:pt>
                <c:pt idx="7677">
                  <c:v>29.26250002784946</c:v>
                </c:pt>
                <c:pt idx="7678">
                  <c:v>29.26495009574865</c:v>
                </c:pt>
                <c:pt idx="7679">
                  <c:v>29.2627001998917</c:v>
                </c:pt>
                <c:pt idx="7680">
                  <c:v>29.26469999771142</c:v>
                </c:pt>
                <c:pt idx="7681">
                  <c:v>29.26520013351182</c:v>
                </c:pt>
                <c:pt idx="7682">
                  <c:v>29.2632008548753</c:v>
                </c:pt>
                <c:pt idx="7683">
                  <c:v>29.26615034332281</c:v>
                </c:pt>
                <c:pt idx="7684">
                  <c:v>29.26370096359096</c:v>
                </c:pt>
                <c:pt idx="7685">
                  <c:v>29.26404990577792</c:v>
                </c:pt>
                <c:pt idx="7686">
                  <c:v>29.264149564744</c:v>
                </c:pt>
                <c:pt idx="7687">
                  <c:v>29.26354935645941</c:v>
                </c:pt>
                <c:pt idx="7688">
                  <c:v>29.26529962043422</c:v>
                </c:pt>
                <c:pt idx="7689">
                  <c:v>29.26370174522526</c:v>
                </c:pt>
                <c:pt idx="7690">
                  <c:v>29.2660999012005</c:v>
                </c:pt>
                <c:pt idx="7691">
                  <c:v>29.2686992099734</c:v>
                </c:pt>
                <c:pt idx="7692">
                  <c:v>29.26570071296735</c:v>
                </c:pt>
                <c:pt idx="7693">
                  <c:v>29.26085024376152</c:v>
                </c:pt>
                <c:pt idx="7694">
                  <c:v>29.25929993743921</c:v>
                </c:pt>
                <c:pt idx="7695">
                  <c:v>29.25474990882867</c:v>
                </c:pt>
                <c:pt idx="7696">
                  <c:v>29.2553505275755</c:v>
                </c:pt>
                <c:pt idx="7697">
                  <c:v>29.25240083999595</c:v>
                </c:pt>
                <c:pt idx="7698">
                  <c:v>29.25099992866672</c:v>
                </c:pt>
                <c:pt idx="7699">
                  <c:v>29.25174913940282</c:v>
                </c:pt>
                <c:pt idx="7700">
                  <c:v>29.25175007781945</c:v>
                </c:pt>
                <c:pt idx="7701">
                  <c:v>29.24999952697544</c:v>
                </c:pt>
                <c:pt idx="7702">
                  <c:v>29.24744931717212</c:v>
                </c:pt>
                <c:pt idx="7703">
                  <c:v>29.24979947852987</c:v>
                </c:pt>
                <c:pt idx="7704">
                  <c:v>29.2492001606006</c:v>
                </c:pt>
                <c:pt idx="7705">
                  <c:v>29.24875002631961</c:v>
                </c:pt>
                <c:pt idx="7706">
                  <c:v>29.2492510524753</c:v>
                </c:pt>
                <c:pt idx="7707">
                  <c:v>29.24839965362478</c:v>
                </c:pt>
                <c:pt idx="7708">
                  <c:v>29.25179978027518</c:v>
                </c:pt>
                <c:pt idx="7709">
                  <c:v>29.25199868164054</c:v>
                </c:pt>
                <c:pt idx="7710">
                  <c:v>29.25079996414206</c:v>
                </c:pt>
                <c:pt idx="7711">
                  <c:v>29.25279978904655</c:v>
                </c:pt>
                <c:pt idx="7712">
                  <c:v>29.24819982223196</c:v>
                </c:pt>
                <c:pt idx="7713">
                  <c:v>29.2432007911666</c:v>
                </c:pt>
                <c:pt idx="7714">
                  <c:v>29.23885120925842</c:v>
                </c:pt>
                <c:pt idx="7715">
                  <c:v>29.2413000820161</c:v>
                </c:pt>
                <c:pt idx="7716">
                  <c:v>29.24045104027027</c:v>
                </c:pt>
                <c:pt idx="7717">
                  <c:v>29.2387498119351</c:v>
                </c:pt>
                <c:pt idx="7718">
                  <c:v>29.23629960823382</c:v>
                </c:pt>
                <c:pt idx="7719">
                  <c:v>29.23689943313366</c:v>
                </c:pt>
                <c:pt idx="7720">
                  <c:v>29.23850004577616</c:v>
                </c:pt>
                <c:pt idx="7721">
                  <c:v>29.23969898338328</c:v>
                </c:pt>
                <c:pt idx="7722">
                  <c:v>29.24114990234373</c:v>
                </c:pt>
                <c:pt idx="7723">
                  <c:v>29.239300317382</c:v>
                </c:pt>
                <c:pt idx="7724">
                  <c:v>29.23615196685568</c:v>
                </c:pt>
                <c:pt idx="7725">
                  <c:v>29.23589996147348</c:v>
                </c:pt>
                <c:pt idx="7726">
                  <c:v>29.23455044898947</c:v>
                </c:pt>
                <c:pt idx="7727">
                  <c:v>29.23410134391452</c:v>
                </c:pt>
                <c:pt idx="7728">
                  <c:v>29.23690055923362</c:v>
                </c:pt>
                <c:pt idx="7729">
                  <c:v>29.2321510437032</c:v>
                </c:pt>
                <c:pt idx="7730">
                  <c:v>29.23335006294292</c:v>
                </c:pt>
                <c:pt idx="7731">
                  <c:v>29.23155081749064</c:v>
                </c:pt>
                <c:pt idx="7732">
                  <c:v>29.23394831848054</c:v>
                </c:pt>
                <c:pt idx="7733">
                  <c:v>29.23784943809733</c:v>
                </c:pt>
                <c:pt idx="7734">
                  <c:v>29.24130008544671</c:v>
                </c:pt>
                <c:pt idx="7735">
                  <c:v>29.23884999656728</c:v>
                </c:pt>
                <c:pt idx="7736">
                  <c:v>29.23930002823181</c:v>
                </c:pt>
                <c:pt idx="7737">
                  <c:v>29.23784989089836</c:v>
                </c:pt>
                <c:pt idx="7738">
                  <c:v>29.23785037078778</c:v>
                </c:pt>
                <c:pt idx="7739">
                  <c:v>29.23649951515108</c:v>
                </c:pt>
                <c:pt idx="7740">
                  <c:v>29.23174999961702</c:v>
                </c:pt>
                <c:pt idx="7741">
                  <c:v>29.22990068016225</c:v>
                </c:pt>
                <c:pt idx="7742">
                  <c:v>29.22994965553517</c:v>
                </c:pt>
                <c:pt idx="7743">
                  <c:v>29.23140005531604</c:v>
                </c:pt>
                <c:pt idx="7744">
                  <c:v>29.22910053520172</c:v>
                </c:pt>
                <c:pt idx="7745">
                  <c:v>29.22574996032561</c:v>
                </c:pt>
                <c:pt idx="7746">
                  <c:v>29.22494999046102</c:v>
                </c:pt>
                <c:pt idx="7747">
                  <c:v>29.22614868659728</c:v>
                </c:pt>
                <c:pt idx="7748">
                  <c:v>29.22715052757121</c:v>
                </c:pt>
                <c:pt idx="7749">
                  <c:v>29.22435104675242</c:v>
                </c:pt>
                <c:pt idx="7750">
                  <c:v>29.22365009307759</c:v>
                </c:pt>
                <c:pt idx="7751">
                  <c:v>29.22295101661802</c:v>
                </c:pt>
                <c:pt idx="7752">
                  <c:v>29.22040167617888</c:v>
                </c:pt>
                <c:pt idx="7753">
                  <c:v>29.22070031204203</c:v>
                </c:pt>
                <c:pt idx="7754">
                  <c:v>29.22399979896727</c:v>
                </c:pt>
                <c:pt idx="7755">
                  <c:v>29.22775002975322</c:v>
                </c:pt>
                <c:pt idx="7756">
                  <c:v>29.23130009460147</c:v>
                </c:pt>
                <c:pt idx="7757">
                  <c:v>29.23069855232461</c:v>
                </c:pt>
                <c:pt idx="7758">
                  <c:v>29.23155042495637</c:v>
                </c:pt>
                <c:pt idx="7759">
                  <c:v>29.23529946670532</c:v>
                </c:pt>
                <c:pt idx="7760">
                  <c:v>29.23530001602192</c:v>
                </c:pt>
                <c:pt idx="7761">
                  <c:v>29.23630104828044</c:v>
                </c:pt>
                <c:pt idx="7762">
                  <c:v>29.23475122794844</c:v>
                </c:pt>
                <c:pt idx="7763">
                  <c:v>29.23699941863742</c:v>
                </c:pt>
                <c:pt idx="7764">
                  <c:v>29.23430140457276</c:v>
                </c:pt>
                <c:pt idx="7765">
                  <c:v>29.23170004653728</c:v>
                </c:pt>
                <c:pt idx="7766">
                  <c:v>29.23124959831328</c:v>
                </c:pt>
                <c:pt idx="7767">
                  <c:v>29.23024901275494</c:v>
                </c:pt>
                <c:pt idx="7768">
                  <c:v>29.23309955749573</c:v>
                </c:pt>
                <c:pt idx="7769">
                  <c:v>29.23254948653992</c:v>
                </c:pt>
                <c:pt idx="7770">
                  <c:v>29.22960000419698</c:v>
                </c:pt>
                <c:pt idx="7771">
                  <c:v>29.23115031966881</c:v>
                </c:pt>
                <c:pt idx="7772">
                  <c:v>29.23359908676137</c:v>
                </c:pt>
                <c:pt idx="7773">
                  <c:v>29.23420083122255</c:v>
                </c:pt>
                <c:pt idx="7774">
                  <c:v>29.23834884681855</c:v>
                </c:pt>
                <c:pt idx="7775">
                  <c:v>29.24259992561201</c:v>
                </c:pt>
                <c:pt idx="7776">
                  <c:v>29.23885026817152</c:v>
                </c:pt>
                <c:pt idx="7777">
                  <c:v>29.23749999504071</c:v>
                </c:pt>
                <c:pt idx="7778">
                  <c:v>29.23910013389468</c:v>
                </c:pt>
                <c:pt idx="7779">
                  <c:v>29.24074948349152</c:v>
                </c:pt>
                <c:pt idx="7780">
                  <c:v>29.24144992408765</c:v>
                </c:pt>
                <c:pt idx="7781">
                  <c:v>29.24329992256023</c:v>
                </c:pt>
                <c:pt idx="7782">
                  <c:v>29.24235187683007</c:v>
                </c:pt>
                <c:pt idx="7783">
                  <c:v>29.23840028190532</c:v>
                </c:pt>
                <c:pt idx="7784">
                  <c:v>29.24079891166548</c:v>
                </c:pt>
                <c:pt idx="7785">
                  <c:v>29.23954999351552</c:v>
                </c:pt>
                <c:pt idx="7786">
                  <c:v>29.23994930534536</c:v>
                </c:pt>
                <c:pt idx="7787">
                  <c:v>29.23794954071127</c:v>
                </c:pt>
                <c:pt idx="7788">
                  <c:v>29.23619963874808</c:v>
                </c:pt>
                <c:pt idx="7789">
                  <c:v>29.23284929313741</c:v>
                </c:pt>
                <c:pt idx="7790">
                  <c:v>29.23435003242412</c:v>
                </c:pt>
                <c:pt idx="7791">
                  <c:v>29.23319890518178</c:v>
                </c:pt>
                <c:pt idx="7792">
                  <c:v>29.23499944534342</c:v>
                </c:pt>
                <c:pt idx="7793">
                  <c:v>29.23525098915343</c:v>
                </c:pt>
                <c:pt idx="7794">
                  <c:v>29.2328514087676</c:v>
                </c:pt>
                <c:pt idx="7795">
                  <c:v>29.23144998130736</c:v>
                </c:pt>
                <c:pt idx="7796">
                  <c:v>29.23199895362995</c:v>
                </c:pt>
                <c:pt idx="7797">
                  <c:v>29.23174980316251</c:v>
                </c:pt>
                <c:pt idx="7798">
                  <c:v>29.22820086708089</c:v>
                </c:pt>
                <c:pt idx="7799">
                  <c:v>29.22675042800984</c:v>
                </c:pt>
                <c:pt idx="7800">
                  <c:v>29.22814992103667</c:v>
                </c:pt>
                <c:pt idx="7801">
                  <c:v>29.23169944267283</c:v>
                </c:pt>
                <c:pt idx="7802">
                  <c:v>29.23355019264272</c:v>
                </c:pt>
                <c:pt idx="7803">
                  <c:v>29.22919938545238</c:v>
                </c:pt>
                <c:pt idx="7804">
                  <c:v>29.23039921035888</c:v>
                </c:pt>
                <c:pt idx="7805">
                  <c:v>29.23055008697702</c:v>
                </c:pt>
                <c:pt idx="7806">
                  <c:v>29.23629949989481</c:v>
                </c:pt>
                <c:pt idx="7807">
                  <c:v>29.23560083389382</c:v>
                </c:pt>
                <c:pt idx="7808">
                  <c:v>29.23779937019208</c:v>
                </c:pt>
                <c:pt idx="7809">
                  <c:v>29.2394494682303</c:v>
                </c:pt>
                <c:pt idx="7810">
                  <c:v>29.24010001297211</c:v>
                </c:pt>
                <c:pt idx="7811">
                  <c:v>29.24289949989543</c:v>
                </c:pt>
                <c:pt idx="7812">
                  <c:v>29.24030028457489</c:v>
                </c:pt>
                <c:pt idx="7813">
                  <c:v>29.23984963111798</c:v>
                </c:pt>
                <c:pt idx="7814">
                  <c:v>29.24245000533847</c:v>
                </c:pt>
                <c:pt idx="7815">
                  <c:v>29.2394499088259</c:v>
                </c:pt>
                <c:pt idx="7816">
                  <c:v>29.23885024986157</c:v>
                </c:pt>
                <c:pt idx="7817">
                  <c:v>29.23660062866475</c:v>
                </c:pt>
                <c:pt idx="7818">
                  <c:v>29.23605070877238</c:v>
                </c:pt>
                <c:pt idx="7819">
                  <c:v>29.23390023345928</c:v>
                </c:pt>
                <c:pt idx="7820">
                  <c:v>29.22954992713858</c:v>
                </c:pt>
                <c:pt idx="7821">
                  <c:v>29.22545092620931</c:v>
                </c:pt>
                <c:pt idx="7822">
                  <c:v>29.22315110435375</c:v>
                </c:pt>
                <c:pt idx="7823">
                  <c:v>29.22689901733247</c:v>
                </c:pt>
                <c:pt idx="7824">
                  <c:v>29.22770045089419</c:v>
                </c:pt>
                <c:pt idx="7825">
                  <c:v>29.2253000312812</c:v>
                </c:pt>
                <c:pt idx="7826">
                  <c:v>29.22659999503958</c:v>
                </c:pt>
                <c:pt idx="7827">
                  <c:v>29.22420188141041</c:v>
                </c:pt>
                <c:pt idx="7828">
                  <c:v>29.22459946098388</c:v>
                </c:pt>
                <c:pt idx="7829">
                  <c:v>29.22419956054728</c:v>
                </c:pt>
                <c:pt idx="7830">
                  <c:v>29.2238998954781</c:v>
                </c:pt>
                <c:pt idx="7831">
                  <c:v>29.22764817657298</c:v>
                </c:pt>
                <c:pt idx="7832">
                  <c:v>29.22670032386668</c:v>
                </c:pt>
                <c:pt idx="7833">
                  <c:v>29.22415026207091</c:v>
                </c:pt>
                <c:pt idx="7834">
                  <c:v>29.22320071029753</c:v>
                </c:pt>
                <c:pt idx="7835">
                  <c:v>29.22275006599738</c:v>
                </c:pt>
                <c:pt idx="7836">
                  <c:v>29.2170496948238</c:v>
                </c:pt>
                <c:pt idx="7837">
                  <c:v>29.21620037841785</c:v>
                </c:pt>
                <c:pt idx="7838">
                  <c:v>29.22069996185382</c:v>
                </c:pt>
                <c:pt idx="7839">
                  <c:v>29.22289930992336</c:v>
                </c:pt>
                <c:pt idx="7840">
                  <c:v>29.22054989395108</c:v>
                </c:pt>
                <c:pt idx="7841">
                  <c:v>29.21425127334805</c:v>
                </c:pt>
                <c:pt idx="7842">
                  <c:v>29.20990083732612</c:v>
                </c:pt>
                <c:pt idx="7843">
                  <c:v>29.21215004806436</c:v>
                </c:pt>
                <c:pt idx="7844">
                  <c:v>29.21584936294676</c:v>
                </c:pt>
                <c:pt idx="7845">
                  <c:v>29.21654997558652</c:v>
                </c:pt>
                <c:pt idx="7846">
                  <c:v>29.22029932518126</c:v>
                </c:pt>
                <c:pt idx="7847">
                  <c:v>29.2206507270821</c:v>
                </c:pt>
                <c:pt idx="7848">
                  <c:v>29.22444950180216</c:v>
                </c:pt>
                <c:pt idx="7849">
                  <c:v>29.22919908675976</c:v>
                </c:pt>
                <c:pt idx="7850">
                  <c:v>29.2316000766732</c:v>
                </c:pt>
                <c:pt idx="7851">
                  <c:v>29.2367494895916</c:v>
                </c:pt>
                <c:pt idx="7852">
                  <c:v>29.23365051574729</c:v>
                </c:pt>
                <c:pt idx="7853">
                  <c:v>29.23384942321718</c:v>
                </c:pt>
                <c:pt idx="7854">
                  <c:v>29.23319948806602</c:v>
                </c:pt>
                <c:pt idx="7855">
                  <c:v>29.23579998588318</c:v>
                </c:pt>
                <c:pt idx="7856">
                  <c:v>29.23554980926199</c:v>
                </c:pt>
                <c:pt idx="7857">
                  <c:v>29.2360994304654</c:v>
                </c:pt>
                <c:pt idx="7858">
                  <c:v>29.23460059547506</c:v>
                </c:pt>
                <c:pt idx="7859">
                  <c:v>29.23859895362693</c:v>
                </c:pt>
                <c:pt idx="7860">
                  <c:v>29.2376500747705</c:v>
                </c:pt>
                <c:pt idx="7861">
                  <c:v>29.23879949684124</c:v>
                </c:pt>
                <c:pt idx="7862">
                  <c:v>29.24179987106616</c:v>
                </c:pt>
                <c:pt idx="7863">
                  <c:v>29.24204969139098</c:v>
                </c:pt>
                <c:pt idx="7864">
                  <c:v>29.24619866065768</c:v>
                </c:pt>
                <c:pt idx="7865">
                  <c:v>29.24459996452422</c:v>
                </c:pt>
                <c:pt idx="7866">
                  <c:v>29.24449987106343</c:v>
                </c:pt>
                <c:pt idx="7867">
                  <c:v>29.24105127601433</c:v>
                </c:pt>
                <c:pt idx="7868">
                  <c:v>29.24294987259052</c:v>
                </c:pt>
                <c:pt idx="7869">
                  <c:v>29.24220021515066</c:v>
                </c:pt>
                <c:pt idx="7870">
                  <c:v>29.23980001602104</c:v>
                </c:pt>
                <c:pt idx="7871">
                  <c:v>29.23999939727582</c:v>
                </c:pt>
                <c:pt idx="7872">
                  <c:v>29.23969922218382</c:v>
                </c:pt>
                <c:pt idx="7873">
                  <c:v>29.24114952545278</c:v>
                </c:pt>
                <c:pt idx="7874">
                  <c:v>29.24115027694643</c:v>
                </c:pt>
                <c:pt idx="7875">
                  <c:v>29.24040004310518</c:v>
                </c:pt>
                <c:pt idx="7876">
                  <c:v>29.24019969597066</c:v>
                </c:pt>
                <c:pt idx="7877">
                  <c:v>29.23979945449537</c:v>
                </c:pt>
                <c:pt idx="7878">
                  <c:v>29.24109906806916</c:v>
                </c:pt>
                <c:pt idx="7879">
                  <c:v>29.23964923248058</c:v>
                </c:pt>
                <c:pt idx="7880">
                  <c:v>29.24410004272431</c:v>
                </c:pt>
                <c:pt idx="7881">
                  <c:v>29.24505025558392</c:v>
                </c:pt>
                <c:pt idx="7882">
                  <c:v>29.24704830284099</c:v>
                </c:pt>
                <c:pt idx="7883">
                  <c:v>29.24620019950817</c:v>
                </c:pt>
                <c:pt idx="7884">
                  <c:v>29.24635002898867</c:v>
                </c:pt>
                <c:pt idx="7885">
                  <c:v>29.2425498992925</c:v>
                </c:pt>
                <c:pt idx="7886">
                  <c:v>29.24414976348999</c:v>
                </c:pt>
                <c:pt idx="7887">
                  <c:v>29.24119965934732</c:v>
                </c:pt>
                <c:pt idx="7888">
                  <c:v>29.24399958381764</c:v>
                </c:pt>
              </c:numCache>
            </c:numRef>
          </c:yVal>
          <c:smooth val="0"/>
          <c:extLst xmlns:c16r2="http://schemas.microsoft.com/office/drawing/2015/06/chart">
            <c:ext xmlns:c16="http://schemas.microsoft.com/office/drawing/2014/chart" uri="{C3380CC4-5D6E-409C-BE32-E72D297353CC}">
              <c16:uniqueId val="{00000001-6238-4B5A-BBF4-2F0B877A51DF}"/>
            </c:ext>
          </c:extLst>
        </c:ser>
        <c:ser>
          <c:idx val="2"/>
          <c:order val="2"/>
          <c:tx>
            <c:strRef>
              <c:f>Sheet1!$F$1</c:f>
              <c:strCache>
                <c:ptCount val="1"/>
                <c:pt idx="0">
                  <c:v>100 nM</c:v>
                </c:pt>
              </c:strCache>
            </c:strRef>
          </c:tx>
          <c:spPr>
            <a:ln w="25400">
              <a:solidFill>
                <a:srgbClr val="FFD966"/>
              </a:solidFill>
            </a:ln>
          </c:spPr>
          <c:marker>
            <c:symbol val="none"/>
          </c:marker>
          <c:xVal>
            <c:numRef>
              <c:f>Sheet1!$E$2:$E$20297</c:f>
              <c:numCache>
                <c:formatCode>General</c:formatCode>
                <c:ptCount val="20296"/>
                <c:pt idx="0">
                  <c:v>-39.5</c:v>
                </c:pt>
                <c:pt idx="1">
                  <c:v>-39.39999771118164</c:v>
                </c:pt>
                <c:pt idx="2">
                  <c:v>-39.29999923706054</c:v>
                </c:pt>
                <c:pt idx="3">
                  <c:v>-39.20000076293945</c:v>
                </c:pt>
                <c:pt idx="4">
                  <c:v>-39.0999984741211</c:v>
                </c:pt>
                <c:pt idx="5">
                  <c:v>-39.0</c:v>
                </c:pt>
                <c:pt idx="6">
                  <c:v>-38.89999771118164</c:v>
                </c:pt>
                <c:pt idx="7">
                  <c:v>-38.79999923706054</c:v>
                </c:pt>
                <c:pt idx="8">
                  <c:v>-38.70000076293945</c:v>
                </c:pt>
                <c:pt idx="9">
                  <c:v>-38.5999984741211</c:v>
                </c:pt>
                <c:pt idx="10">
                  <c:v>-38.5</c:v>
                </c:pt>
                <c:pt idx="11">
                  <c:v>-38.39999771118164</c:v>
                </c:pt>
                <c:pt idx="12">
                  <c:v>-38.29999923706054</c:v>
                </c:pt>
                <c:pt idx="13">
                  <c:v>-38.20000076293945</c:v>
                </c:pt>
                <c:pt idx="14">
                  <c:v>-38.0999984741211</c:v>
                </c:pt>
                <c:pt idx="15">
                  <c:v>-38.0</c:v>
                </c:pt>
                <c:pt idx="16">
                  <c:v>-37.89999771118164</c:v>
                </c:pt>
                <c:pt idx="17">
                  <c:v>-37.79999923706054</c:v>
                </c:pt>
                <c:pt idx="18">
                  <c:v>-37.70000076293945</c:v>
                </c:pt>
                <c:pt idx="19">
                  <c:v>-37.5999984741211</c:v>
                </c:pt>
                <c:pt idx="20">
                  <c:v>-37.5</c:v>
                </c:pt>
                <c:pt idx="21">
                  <c:v>-37.39999771118164</c:v>
                </c:pt>
                <c:pt idx="22">
                  <c:v>-37.29999923706054</c:v>
                </c:pt>
                <c:pt idx="23">
                  <c:v>-37.20000076293945</c:v>
                </c:pt>
                <c:pt idx="24">
                  <c:v>-37.0999984741211</c:v>
                </c:pt>
                <c:pt idx="25">
                  <c:v>-37.0</c:v>
                </c:pt>
                <c:pt idx="26">
                  <c:v>-36.89999771118164</c:v>
                </c:pt>
                <c:pt idx="27">
                  <c:v>-36.79999923706054</c:v>
                </c:pt>
                <c:pt idx="28">
                  <c:v>-36.70000076293945</c:v>
                </c:pt>
                <c:pt idx="29">
                  <c:v>-36.5999984741211</c:v>
                </c:pt>
                <c:pt idx="30">
                  <c:v>-36.5</c:v>
                </c:pt>
                <c:pt idx="31">
                  <c:v>-36.39999771118164</c:v>
                </c:pt>
                <c:pt idx="32">
                  <c:v>-36.29999923706054</c:v>
                </c:pt>
                <c:pt idx="33">
                  <c:v>-36.20000076293945</c:v>
                </c:pt>
                <c:pt idx="34">
                  <c:v>-36.0999984741211</c:v>
                </c:pt>
                <c:pt idx="35">
                  <c:v>-36.0</c:v>
                </c:pt>
                <c:pt idx="36">
                  <c:v>-35.89999771118164</c:v>
                </c:pt>
                <c:pt idx="37">
                  <c:v>-35.79999923706054</c:v>
                </c:pt>
                <c:pt idx="38">
                  <c:v>-35.70000076293945</c:v>
                </c:pt>
                <c:pt idx="39">
                  <c:v>-35.5999984741211</c:v>
                </c:pt>
                <c:pt idx="40">
                  <c:v>-35.5</c:v>
                </c:pt>
                <c:pt idx="41">
                  <c:v>-35.39999771118164</c:v>
                </c:pt>
                <c:pt idx="42">
                  <c:v>-35.29999923706054</c:v>
                </c:pt>
                <c:pt idx="43">
                  <c:v>-35.20000076293945</c:v>
                </c:pt>
                <c:pt idx="44">
                  <c:v>-35.0999984741211</c:v>
                </c:pt>
                <c:pt idx="45">
                  <c:v>-35.0</c:v>
                </c:pt>
                <c:pt idx="46">
                  <c:v>-34.89999771118164</c:v>
                </c:pt>
                <c:pt idx="47">
                  <c:v>-34.79999923706054</c:v>
                </c:pt>
                <c:pt idx="48">
                  <c:v>-34.70000076293945</c:v>
                </c:pt>
                <c:pt idx="49">
                  <c:v>-34.5999984741211</c:v>
                </c:pt>
                <c:pt idx="50">
                  <c:v>-34.5</c:v>
                </c:pt>
                <c:pt idx="51">
                  <c:v>-34.39999771118164</c:v>
                </c:pt>
                <c:pt idx="52">
                  <c:v>-34.29999923706054</c:v>
                </c:pt>
                <c:pt idx="53">
                  <c:v>-34.20000076293945</c:v>
                </c:pt>
                <c:pt idx="54">
                  <c:v>-34.0999984741211</c:v>
                </c:pt>
                <c:pt idx="55">
                  <c:v>-34.0</c:v>
                </c:pt>
                <c:pt idx="56">
                  <c:v>-33.89999771118164</c:v>
                </c:pt>
                <c:pt idx="57">
                  <c:v>-33.79999923706054</c:v>
                </c:pt>
                <c:pt idx="58">
                  <c:v>-33.70000076293945</c:v>
                </c:pt>
                <c:pt idx="59">
                  <c:v>-33.5999984741211</c:v>
                </c:pt>
                <c:pt idx="60">
                  <c:v>-33.5</c:v>
                </c:pt>
                <c:pt idx="61">
                  <c:v>-33.39999771118164</c:v>
                </c:pt>
                <c:pt idx="62">
                  <c:v>-33.29999923706054</c:v>
                </c:pt>
                <c:pt idx="63">
                  <c:v>-33.20000076293945</c:v>
                </c:pt>
                <c:pt idx="64">
                  <c:v>-33.0999984741211</c:v>
                </c:pt>
                <c:pt idx="65">
                  <c:v>-33.0</c:v>
                </c:pt>
                <c:pt idx="66">
                  <c:v>-32.89999771118164</c:v>
                </c:pt>
                <c:pt idx="67">
                  <c:v>-32.79999923706054</c:v>
                </c:pt>
                <c:pt idx="68">
                  <c:v>-32.70000076293945</c:v>
                </c:pt>
                <c:pt idx="69">
                  <c:v>-32.5999984741211</c:v>
                </c:pt>
                <c:pt idx="70">
                  <c:v>-32.5</c:v>
                </c:pt>
                <c:pt idx="71">
                  <c:v>-32.39999771118164</c:v>
                </c:pt>
                <c:pt idx="72">
                  <c:v>-32.29999923706054</c:v>
                </c:pt>
                <c:pt idx="73">
                  <c:v>-32.20000076293945</c:v>
                </c:pt>
                <c:pt idx="74">
                  <c:v>-32.0999984741211</c:v>
                </c:pt>
                <c:pt idx="75">
                  <c:v>-32.0</c:v>
                </c:pt>
                <c:pt idx="76">
                  <c:v>-31.89999961853027</c:v>
                </c:pt>
                <c:pt idx="77">
                  <c:v>-31.79999923706055</c:v>
                </c:pt>
                <c:pt idx="78">
                  <c:v>-31.69999885559082</c:v>
                </c:pt>
                <c:pt idx="79">
                  <c:v>-31.59999847412109</c:v>
                </c:pt>
                <c:pt idx="80">
                  <c:v>-31.5</c:v>
                </c:pt>
                <c:pt idx="81">
                  <c:v>-31.39999961853027</c:v>
                </c:pt>
                <c:pt idx="82">
                  <c:v>-31.29999923706055</c:v>
                </c:pt>
                <c:pt idx="83">
                  <c:v>-31.19999885559082</c:v>
                </c:pt>
                <c:pt idx="84">
                  <c:v>-31.09999847412109</c:v>
                </c:pt>
                <c:pt idx="85">
                  <c:v>-31.0</c:v>
                </c:pt>
                <c:pt idx="86">
                  <c:v>-30.89999961853027</c:v>
                </c:pt>
                <c:pt idx="87">
                  <c:v>-30.79999923706055</c:v>
                </c:pt>
                <c:pt idx="88">
                  <c:v>-30.69999885559082</c:v>
                </c:pt>
                <c:pt idx="89">
                  <c:v>-30.59999847412109</c:v>
                </c:pt>
                <c:pt idx="90">
                  <c:v>-30.5</c:v>
                </c:pt>
                <c:pt idx="91">
                  <c:v>-30.39999961853027</c:v>
                </c:pt>
                <c:pt idx="92">
                  <c:v>-30.29999923706055</c:v>
                </c:pt>
                <c:pt idx="93">
                  <c:v>-30.19999885559082</c:v>
                </c:pt>
                <c:pt idx="94">
                  <c:v>-30.09999847412109</c:v>
                </c:pt>
                <c:pt idx="95">
                  <c:v>-30.0</c:v>
                </c:pt>
                <c:pt idx="96">
                  <c:v>-29.89999961853027</c:v>
                </c:pt>
                <c:pt idx="97">
                  <c:v>-29.79999923706055</c:v>
                </c:pt>
                <c:pt idx="98">
                  <c:v>-29.69999885559082</c:v>
                </c:pt>
                <c:pt idx="99">
                  <c:v>-29.59999847412109</c:v>
                </c:pt>
                <c:pt idx="100">
                  <c:v>-29.5</c:v>
                </c:pt>
                <c:pt idx="101">
                  <c:v>-29.39999961853027</c:v>
                </c:pt>
                <c:pt idx="102">
                  <c:v>-29.29999923706055</c:v>
                </c:pt>
                <c:pt idx="103">
                  <c:v>-29.19999885559082</c:v>
                </c:pt>
                <c:pt idx="104">
                  <c:v>-29.09999847412109</c:v>
                </c:pt>
                <c:pt idx="105">
                  <c:v>-29.0</c:v>
                </c:pt>
                <c:pt idx="106">
                  <c:v>-28.89999961853027</c:v>
                </c:pt>
                <c:pt idx="107">
                  <c:v>-28.79999923706055</c:v>
                </c:pt>
                <c:pt idx="108">
                  <c:v>-28.69999885559082</c:v>
                </c:pt>
                <c:pt idx="109">
                  <c:v>-28.59999847412109</c:v>
                </c:pt>
                <c:pt idx="110">
                  <c:v>-28.5</c:v>
                </c:pt>
                <c:pt idx="111">
                  <c:v>-28.39999961853027</c:v>
                </c:pt>
                <c:pt idx="112">
                  <c:v>-28.29999923706055</c:v>
                </c:pt>
                <c:pt idx="113">
                  <c:v>-28.19999885559082</c:v>
                </c:pt>
                <c:pt idx="114">
                  <c:v>-28.09999847412109</c:v>
                </c:pt>
                <c:pt idx="115">
                  <c:v>-28.0</c:v>
                </c:pt>
                <c:pt idx="116">
                  <c:v>-27.89999961853027</c:v>
                </c:pt>
                <c:pt idx="117">
                  <c:v>-27.79999923706055</c:v>
                </c:pt>
                <c:pt idx="118">
                  <c:v>-27.69999885559082</c:v>
                </c:pt>
                <c:pt idx="119">
                  <c:v>-27.59999847412109</c:v>
                </c:pt>
                <c:pt idx="120">
                  <c:v>-27.5</c:v>
                </c:pt>
                <c:pt idx="121">
                  <c:v>-27.39999961853027</c:v>
                </c:pt>
                <c:pt idx="122">
                  <c:v>-27.29999923706055</c:v>
                </c:pt>
                <c:pt idx="123">
                  <c:v>-27.19999885559082</c:v>
                </c:pt>
                <c:pt idx="124">
                  <c:v>-27.09999847412109</c:v>
                </c:pt>
                <c:pt idx="125">
                  <c:v>-27.0</c:v>
                </c:pt>
                <c:pt idx="126">
                  <c:v>-26.89999961853027</c:v>
                </c:pt>
                <c:pt idx="127">
                  <c:v>-26.79999923706055</c:v>
                </c:pt>
                <c:pt idx="128">
                  <c:v>-26.69999885559082</c:v>
                </c:pt>
                <c:pt idx="129">
                  <c:v>-26.59999847412109</c:v>
                </c:pt>
                <c:pt idx="130">
                  <c:v>-26.5</c:v>
                </c:pt>
                <c:pt idx="131">
                  <c:v>-26.39999961853027</c:v>
                </c:pt>
                <c:pt idx="132">
                  <c:v>-26.29999923706055</c:v>
                </c:pt>
                <c:pt idx="133">
                  <c:v>-26.19999885559082</c:v>
                </c:pt>
                <c:pt idx="134">
                  <c:v>-26.09999847412109</c:v>
                </c:pt>
                <c:pt idx="135">
                  <c:v>-26.0</c:v>
                </c:pt>
                <c:pt idx="136">
                  <c:v>-25.89999961853027</c:v>
                </c:pt>
                <c:pt idx="137">
                  <c:v>-25.79999923706055</c:v>
                </c:pt>
                <c:pt idx="138">
                  <c:v>-25.69999885559082</c:v>
                </c:pt>
                <c:pt idx="139">
                  <c:v>-25.59999847412109</c:v>
                </c:pt>
                <c:pt idx="140">
                  <c:v>-25.5</c:v>
                </c:pt>
                <c:pt idx="141">
                  <c:v>-25.39999961853027</c:v>
                </c:pt>
                <c:pt idx="142">
                  <c:v>-25.29999923706055</c:v>
                </c:pt>
                <c:pt idx="143">
                  <c:v>-25.19999885559082</c:v>
                </c:pt>
                <c:pt idx="144">
                  <c:v>-25.09999847412109</c:v>
                </c:pt>
                <c:pt idx="145">
                  <c:v>-25.0</c:v>
                </c:pt>
                <c:pt idx="146">
                  <c:v>-24.89999961853027</c:v>
                </c:pt>
                <c:pt idx="147">
                  <c:v>-24.79999923706055</c:v>
                </c:pt>
                <c:pt idx="148">
                  <c:v>-24.69999885559082</c:v>
                </c:pt>
                <c:pt idx="149">
                  <c:v>-24.59999847412109</c:v>
                </c:pt>
                <c:pt idx="150">
                  <c:v>-24.5</c:v>
                </c:pt>
                <c:pt idx="151">
                  <c:v>-24.39999961853027</c:v>
                </c:pt>
                <c:pt idx="152">
                  <c:v>-24.29999923706055</c:v>
                </c:pt>
                <c:pt idx="153">
                  <c:v>-24.19999885559082</c:v>
                </c:pt>
                <c:pt idx="154">
                  <c:v>-24.09999847412109</c:v>
                </c:pt>
                <c:pt idx="155">
                  <c:v>-24.0</c:v>
                </c:pt>
                <c:pt idx="156">
                  <c:v>-23.89999961853027</c:v>
                </c:pt>
                <c:pt idx="157">
                  <c:v>-23.79999923706055</c:v>
                </c:pt>
                <c:pt idx="158">
                  <c:v>-23.69999885559082</c:v>
                </c:pt>
                <c:pt idx="159">
                  <c:v>-23.59999847412109</c:v>
                </c:pt>
                <c:pt idx="160">
                  <c:v>-23.5</c:v>
                </c:pt>
                <c:pt idx="161">
                  <c:v>-23.39999961853027</c:v>
                </c:pt>
                <c:pt idx="162">
                  <c:v>-23.29999923706055</c:v>
                </c:pt>
                <c:pt idx="163">
                  <c:v>-23.19999885559082</c:v>
                </c:pt>
                <c:pt idx="164">
                  <c:v>-23.09999847412109</c:v>
                </c:pt>
                <c:pt idx="165">
                  <c:v>-23.0</c:v>
                </c:pt>
                <c:pt idx="166">
                  <c:v>-22.89999961853027</c:v>
                </c:pt>
                <c:pt idx="167">
                  <c:v>-22.79999923706055</c:v>
                </c:pt>
                <c:pt idx="168">
                  <c:v>-22.69999885559082</c:v>
                </c:pt>
                <c:pt idx="169">
                  <c:v>-22.59999847412109</c:v>
                </c:pt>
                <c:pt idx="170">
                  <c:v>-22.5</c:v>
                </c:pt>
                <c:pt idx="171">
                  <c:v>-22.39999961853027</c:v>
                </c:pt>
                <c:pt idx="172">
                  <c:v>-22.29999923706055</c:v>
                </c:pt>
                <c:pt idx="173">
                  <c:v>-22.19999885559082</c:v>
                </c:pt>
                <c:pt idx="174">
                  <c:v>-22.09999847412109</c:v>
                </c:pt>
                <c:pt idx="175">
                  <c:v>-22.0</c:v>
                </c:pt>
                <c:pt idx="176">
                  <c:v>-21.89999961853027</c:v>
                </c:pt>
                <c:pt idx="177">
                  <c:v>-21.79999923706055</c:v>
                </c:pt>
                <c:pt idx="178">
                  <c:v>-21.69999885559082</c:v>
                </c:pt>
                <c:pt idx="179">
                  <c:v>-21.59999847412109</c:v>
                </c:pt>
                <c:pt idx="180">
                  <c:v>-21.5</c:v>
                </c:pt>
                <c:pt idx="181">
                  <c:v>-21.39999961853027</c:v>
                </c:pt>
                <c:pt idx="182">
                  <c:v>-21.29999923706055</c:v>
                </c:pt>
                <c:pt idx="183">
                  <c:v>-21.19999885559082</c:v>
                </c:pt>
                <c:pt idx="184">
                  <c:v>-21.09999847412109</c:v>
                </c:pt>
                <c:pt idx="185">
                  <c:v>-21.0</c:v>
                </c:pt>
                <c:pt idx="186">
                  <c:v>-20.89999961853027</c:v>
                </c:pt>
                <c:pt idx="187">
                  <c:v>-20.79999923706055</c:v>
                </c:pt>
                <c:pt idx="188">
                  <c:v>-20.69999885559082</c:v>
                </c:pt>
                <c:pt idx="189">
                  <c:v>-20.59999847412109</c:v>
                </c:pt>
                <c:pt idx="190">
                  <c:v>-20.5</c:v>
                </c:pt>
                <c:pt idx="191">
                  <c:v>-20.39999961853027</c:v>
                </c:pt>
                <c:pt idx="192">
                  <c:v>-20.29999923706055</c:v>
                </c:pt>
                <c:pt idx="193">
                  <c:v>-20.19999885559082</c:v>
                </c:pt>
                <c:pt idx="194">
                  <c:v>-20.09999847412109</c:v>
                </c:pt>
                <c:pt idx="195">
                  <c:v>-20.0</c:v>
                </c:pt>
                <c:pt idx="196">
                  <c:v>-19.89999961853027</c:v>
                </c:pt>
                <c:pt idx="197">
                  <c:v>-19.79999923706055</c:v>
                </c:pt>
                <c:pt idx="198">
                  <c:v>-19.69999885559082</c:v>
                </c:pt>
                <c:pt idx="199">
                  <c:v>-19.59999847412109</c:v>
                </c:pt>
                <c:pt idx="200">
                  <c:v>-19.5</c:v>
                </c:pt>
                <c:pt idx="201">
                  <c:v>-19.39999961853027</c:v>
                </c:pt>
                <c:pt idx="202">
                  <c:v>-19.29999923706055</c:v>
                </c:pt>
                <c:pt idx="203">
                  <c:v>-19.19999885559082</c:v>
                </c:pt>
                <c:pt idx="204">
                  <c:v>-19.09999847412109</c:v>
                </c:pt>
                <c:pt idx="205">
                  <c:v>-19.0</c:v>
                </c:pt>
                <c:pt idx="206">
                  <c:v>-18.89999961853027</c:v>
                </c:pt>
                <c:pt idx="207">
                  <c:v>-18.79999923706055</c:v>
                </c:pt>
                <c:pt idx="208">
                  <c:v>-18.69999885559082</c:v>
                </c:pt>
                <c:pt idx="209">
                  <c:v>-18.59999847412109</c:v>
                </c:pt>
                <c:pt idx="210">
                  <c:v>-18.5</c:v>
                </c:pt>
                <c:pt idx="211">
                  <c:v>-18.39999961853027</c:v>
                </c:pt>
                <c:pt idx="212">
                  <c:v>-18.29999923706055</c:v>
                </c:pt>
                <c:pt idx="213">
                  <c:v>-18.19999885559082</c:v>
                </c:pt>
                <c:pt idx="214">
                  <c:v>-18.09999847412109</c:v>
                </c:pt>
                <c:pt idx="215">
                  <c:v>-18.0</c:v>
                </c:pt>
                <c:pt idx="216">
                  <c:v>-17.89999961853027</c:v>
                </c:pt>
                <c:pt idx="217">
                  <c:v>-17.79999923706055</c:v>
                </c:pt>
                <c:pt idx="218">
                  <c:v>-17.69999885559082</c:v>
                </c:pt>
                <c:pt idx="219">
                  <c:v>-17.59999847412109</c:v>
                </c:pt>
                <c:pt idx="220">
                  <c:v>-17.5</c:v>
                </c:pt>
                <c:pt idx="221">
                  <c:v>-17.39999961853027</c:v>
                </c:pt>
                <c:pt idx="222">
                  <c:v>-17.29999923706055</c:v>
                </c:pt>
                <c:pt idx="223">
                  <c:v>-17.19999885559082</c:v>
                </c:pt>
                <c:pt idx="224">
                  <c:v>-17.09999847412109</c:v>
                </c:pt>
                <c:pt idx="225">
                  <c:v>-17.0</c:v>
                </c:pt>
                <c:pt idx="226">
                  <c:v>-16.89999961853027</c:v>
                </c:pt>
                <c:pt idx="227">
                  <c:v>-16.79999923706055</c:v>
                </c:pt>
                <c:pt idx="228">
                  <c:v>-16.69999885559082</c:v>
                </c:pt>
                <c:pt idx="229">
                  <c:v>-16.59999847412109</c:v>
                </c:pt>
                <c:pt idx="230">
                  <c:v>-16.5</c:v>
                </c:pt>
                <c:pt idx="231">
                  <c:v>-16.39999961853027</c:v>
                </c:pt>
                <c:pt idx="232">
                  <c:v>-16.29999923706055</c:v>
                </c:pt>
                <c:pt idx="233">
                  <c:v>-16.19999885559082</c:v>
                </c:pt>
                <c:pt idx="234">
                  <c:v>-16.09999847412109</c:v>
                </c:pt>
                <c:pt idx="235">
                  <c:v>-16.0</c:v>
                </c:pt>
                <c:pt idx="236">
                  <c:v>-15.89999961853027</c:v>
                </c:pt>
                <c:pt idx="237">
                  <c:v>-15.79999923706055</c:v>
                </c:pt>
                <c:pt idx="238">
                  <c:v>-15.69999885559082</c:v>
                </c:pt>
                <c:pt idx="239">
                  <c:v>-15.5999984741211</c:v>
                </c:pt>
                <c:pt idx="240">
                  <c:v>-15.5</c:v>
                </c:pt>
                <c:pt idx="241">
                  <c:v>-15.39999961853027</c:v>
                </c:pt>
                <c:pt idx="242">
                  <c:v>-15.29999923706055</c:v>
                </c:pt>
                <c:pt idx="243">
                  <c:v>-15.19999885559082</c:v>
                </c:pt>
                <c:pt idx="244">
                  <c:v>-15.0999984741211</c:v>
                </c:pt>
                <c:pt idx="245">
                  <c:v>-15.0</c:v>
                </c:pt>
                <c:pt idx="246">
                  <c:v>-14.89999961853027</c:v>
                </c:pt>
                <c:pt idx="247">
                  <c:v>-14.79999923706055</c:v>
                </c:pt>
                <c:pt idx="248">
                  <c:v>-14.69999885559082</c:v>
                </c:pt>
                <c:pt idx="249">
                  <c:v>-14.5999984741211</c:v>
                </c:pt>
                <c:pt idx="250">
                  <c:v>-14.5</c:v>
                </c:pt>
                <c:pt idx="251">
                  <c:v>-14.39999961853027</c:v>
                </c:pt>
                <c:pt idx="252">
                  <c:v>-14.29999923706055</c:v>
                </c:pt>
                <c:pt idx="253">
                  <c:v>-14.19999885559082</c:v>
                </c:pt>
                <c:pt idx="254">
                  <c:v>-14.0999984741211</c:v>
                </c:pt>
                <c:pt idx="255">
                  <c:v>-14.0</c:v>
                </c:pt>
                <c:pt idx="256">
                  <c:v>-13.89999961853027</c:v>
                </c:pt>
                <c:pt idx="257">
                  <c:v>-13.79999923706055</c:v>
                </c:pt>
                <c:pt idx="258">
                  <c:v>-13.69999885559082</c:v>
                </c:pt>
                <c:pt idx="259">
                  <c:v>-13.5999984741211</c:v>
                </c:pt>
                <c:pt idx="260">
                  <c:v>-13.5</c:v>
                </c:pt>
                <c:pt idx="261">
                  <c:v>-13.39999961853027</c:v>
                </c:pt>
                <c:pt idx="262">
                  <c:v>-13.29999923706055</c:v>
                </c:pt>
                <c:pt idx="263">
                  <c:v>-13.19999885559082</c:v>
                </c:pt>
                <c:pt idx="264">
                  <c:v>-13.0999984741211</c:v>
                </c:pt>
                <c:pt idx="265">
                  <c:v>-13.0</c:v>
                </c:pt>
                <c:pt idx="266">
                  <c:v>-12.89999961853027</c:v>
                </c:pt>
                <c:pt idx="267">
                  <c:v>-12.79999923706055</c:v>
                </c:pt>
                <c:pt idx="268">
                  <c:v>-12.69999885559082</c:v>
                </c:pt>
                <c:pt idx="269">
                  <c:v>-12.5999984741211</c:v>
                </c:pt>
                <c:pt idx="270">
                  <c:v>-12.5</c:v>
                </c:pt>
                <c:pt idx="271">
                  <c:v>-12.39999961853027</c:v>
                </c:pt>
                <c:pt idx="272">
                  <c:v>-12.29999923706055</c:v>
                </c:pt>
                <c:pt idx="273">
                  <c:v>-12.19999885559082</c:v>
                </c:pt>
                <c:pt idx="274">
                  <c:v>-12.0999984741211</c:v>
                </c:pt>
                <c:pt idx="275">
                  <c:v>-12.0</c:v>
                </c:pt>
                <c:pt idx="276">
                  <c:v>-11.89999961853027</c:v>
                </c:pt>
                <c:pt idx="277">
                  <c:v>-11.79999923706055</c:v>
                </c:pt>
                <c:pt idx="278">
                  <c:v>-11.69999885559082</c:v>
                </c:pt>
                <c:pt idx="279">
                  <c:v>-11.5999984741211</c:v>
                </c:pt>
                <c:pt idx="280">
                  <c:v>-11.5</c:v>
                </c:pt>
                <c:pt idx="281">
                  <c:v>-11.39999961853027</c:v>
                </c:pt>
                <c:pt idx="282">
                  <c:v>-11.29999923706055</c:v>
                </c:pt>
                <c:pt idx="283">
                  <c:v>-11.19999885559082</c:v>
                </c:pt>
                <c:pt idx="284">
                  <c:v>-11.0999984741211</c:v>
                </c:pt>
                <c:pt idx="285">
                  <c:v>-11.0</c:v>
                </c:pt>
                <c:pt idx="286">
                  <c:v>-10.89999961853027</c:v>
                </c:pt>
                <c:pt idx="287">
                  <c:v>-10.79999923706055</c:v>
                </c:pt>
                <c:pt idx="288">
                  <c:v>-10.69999885559082</c:v>
                </c:pt>
                <c:pt idx="289">
                  <c:v>-10.5999984741211</c:v>
                </c:pt>
                <c:pt idx="290">
                  <c:v>-10.5</c:v>
                </c:pt>
                <c:pt idx="291">
                  <c:v>-10.39999961853027</c:v>
                </c:pt>
                <c:pt idx="292">
                  <c:v>-10.29999923706055</c:v>
                </c:pt>
                <c:pt idx="293">
                  <c:v>-10.19999885559082</c:v>
                </c:pt>
                <c:pt idx="294">
                  <c:v>-10.0999984741211</c:v>
                </c:pt>
                <c:pt idx="295">
                  <c:v>-10.0</c:v>
                </c:pt>
                <c:pt idx="296">
                  <c:v>-9.899999618530276</c:v>
                </c:pt>
                <c:pt idx="297">
                  <c:v>-9.799999237060546</c:v>
                </c:pt>
                <c:pt idx="298">
                  <c:v>-9.699998855590818</c:v>
                </c:pt>
                <c:pt idx="299">
                  <c:v>-9.599998474121093</c:v>
                </c:pt>
                <c:pt idx="300">
                  <c:v>-9.5</c:v>
                </c:pt>
                <c:pt idx="301">
                  <c:v>-9.399999618530276</c:v>
                </c:pt>
                <c:pt idx="302">
                  <c:v>-9.299999237060546</c:v>
                </c:pt>
                <c:pt idx="303">
                  <c:v>-9.199998855590818</c:v>
                </c:pt>
                <c:pt idx="304">
                  <c:v>-9.099998474121093</c:v>
                </c:pt>
                <c:pt idx="305">
                  <c:v>-9.0</c:v>
                </c:pt>
                <c:pt idx="306">
                  <c:v>-8.899999618530276</c:v>
                </c:pt>
                <c:pt idx="307">
                  <c:v>-8.799999237060546</c:v>
                </c:pt>
                <c:pt idx="308">
                  <c:v>-8.699998855590818</c:v>
                </c:pt>
                <c:pt idx="309">
                  <c:v>-8.599998474121093</c:v>
                </c:pt>
                <c:pt idx="310">
                  <c:v>-8.5</c:v>
                </c:pt>
                <c:pt idx="311">
                  <c:v>-8.399999618530276</c:v>
                </c:pt>
                <c:pt idx="312">
                  <c:v>-8.299999237060546</c:v>
                </c:pt>
                <c:pt idx="313">
                  <c:v>-8.199998855590818</c:v>
                </c:pt>
                <c:pt idx="314">
                  <c:v>-8.099998474121093</c:v>
                </c:pt>
                <c:pt idx="315">
                  <c:v>-8.0</c:v>
                </c:pt>
                <c:pt idx="316">
                  <c:v>-7.899999618530272</c:v>
                </c:pt>
                <c:pt idx="317">
                  <c:v>-7.799999237060547</c:v>
                </c:pt>
                <c:pt idx="318">
                  <c:v>-7.700000762939451</c:v>
                </c:pt>
                <c:pt idx="319">
                  <c:v>-7.599998474121094</c:v>
                </c:pt>
                <c:pt idx="320">
                  <c:v>-7.5</c:v>
                </c:pt>
                <c:pt idx="321">
                  <c:v>-7.39999771118164</c:v>
                </c:pt>
                <c:pt idx="322">
                  <c:v>-7.299999237060547</c:v>
                </c:pt>
                <c:pt idx="323">
                  <c:v>-7.200000762939451</c:v>
                </c:pt>
                <c:pt idx="324">
                  <c:v>-7.099998474121094</c:v>
                </c:pt>
                <c:pt idx="325">
                  <c:v>-7.0</c:v>
                </c:pt>
                <c:pt idx="326">
                  <c:v>-6.89999771118164</c:v>
                </c:pt>
                <c:pt idx="327">
                  <c:v>-6.799999237060547</c:v>
                </c:pt>
                <c:pt idx="328">
                  <c:v>-6.700000762939451</c:v>
                </c:pt>
                <c:pt idx="329">
                  <c:v>-6.599998474121094</c:v>
                </c:pt>
                <c:pt idx="330">
                  <c:v>-6.5</c:v>
                </c:pt>
                <c:pt idx="331">
                  <c:v>-6.39999771118164</c:v>
                </c:pt>
                <c:pt idx="332">
                  <c:v>-6.299999237060547</c:v>
                </c:pt>
                <c:pt idx="333">
                  <c:v>-6.200000762939451</c:v>
                </c:pt>
                <c:pt idx="334">
                  <c:v>-6.099998474121094</c:v>
                </c:pt>
                <c:pt idx="335">
                  <c:v>-6.0</c:v>
                </c:pt>
                <c:pt idx="336">
                  <c:v>-5.89999771118164</c:v>
                </c:pt>
                <c:pt idx="337">
                  <c:v>-5.799999237060547</c:v>
                </c:pt>
                <c:pt idx="338">
                  <c:v>-5.700000762939451</c:v>
                </c:pt>
                <c:pt idx="339">
                  <c:v>-5.599998474121094</c:v>
                </c:pt>
                <c:pt idx="340">
                  <c:v>-5.5</c:v>
                </c:pt>
                <c:pt idx="341">
                  <c:v>-5.39999771118164</c:v>
                </c:pt>
                <c:pt idx="342">
                  <c:v>-5.299999237060547</c:v>
                </c:pt>
                <c:pt idx="343">
                  <c:v>-5.200000762939451</c:v>
                </c:pt>
                <c:pt idx="344">
                  <c:v>-5.099998474121094</c:v>
                </c:pt>
                <c:pt idx="345">
                  <c:v>-5.0</c:v>
                </c:pt>
                <c:pt idx="346">
                  <c:v>-4.89999771118164</c:v>
                </c:pt>
                <c:pt idx="347">
                  <c:v>-4.799999237060547</c:v>
                </c:pt>
                <c:pt idx="348">
                  <c:v>-4.700000762939451</c:v>
                </c:pt>
                <c:pt idx="349">
                  <c:v>-4.599998474121094</c:v>
                </c:pt>
                <c:pt idx="350">
                  <c:v>-4.5</c:v>
                </c:pt>
                <c:pt idx="351">
                  <c:v>-4.39999771118164</c:v>
                </c:pt>
                <c:pt idx="352">
                  <c:v>-4.299999237060547</c:v>
                </c:pt>
                <c:pt idx="353">
                  <c:v>-4.200000762939451</c:v>
                </c:pt>
                <c:pt idx="354">
                  <c:v>-4.099998474121094</c:v>
                </c:pt>
                <c:pt idx="355">
                  <c:v>-4.0</c:v>
                </c:pt>
                <c:pt idx="356">
                  <c:v>-3.899997711181641</c:v>
                </c:pt>
                <c:pt idx="357">
                  <c:v>-3.799999237060547</c:v>
                </c:pt>
                <c:pt idx="358">
                  <c:v>-3.700000762939453</c:v>
                </c:pt>
                <c:pt idx="359">
                  <c:v>-3.599998474121094</c:v>
                </c:pt>
                <c:pt idx="360">
                  <c:v>-3.5</c:v>
                </c:pt>
                <c:pt idx="361">
                  <c:v>-3.399997711181641</c:v>
                </c:pt>
                <c:pt idx="362">
                  <c:v>-3.299999237060547</c:v>
                </c:pt>
                <c:pt idx="363">
                  <c:v>-3.200000762939454</c:v>
                </c:pt>
                <c:pt idx="364">
                  <c:v>-3.099998474121094</c:v>
                </c:pt>
                <c:pt idx="365">
                  <c:v>-3.0</c:v>
                </c:pt>
                <c:pt idx="366">
                  <c:v>-2.899997711181641</c:v>
                </c:pt>
                <c:pt idx="367">
                  <c:v>-2.799999237060547</c:v>
                </c:pt>
                <c:pt idx="368">
                  <c:v>-2.700000762939453</c:v>
                </c:pt>
                <c:pt idx="369">
                  <c:v>-2.599998474121094</c:v>
                </c:pt>
                <c:pt idx="370">
                  <c:v>-2.5</c:v>
                </c:pt>
                <c:pt idx="371">
                  <c:v>-2.399997711181641</c:v>
                </c:pt>
                <c:pt idx="372">
                  <c:v>-2.299999237060547</c:v>
                </c:pt>
                <c:pt idx="373">
                  <c:v>-2.200000762939454</c:v>
                </c:pt>
                <c:pt idx="374">
                  <c:v>-2.099998474121094</c:v>
                </c:pt>
                <c:pt idx="375">
                  <c:v>-2.0</c:v>
                </c:pt>
                <c:pt idx="376">
                  <c:v>-1.899997711181641</c:v>
                </c:pt>
                <c:pt idx="377">
                  <c:v>-1.799999237060547</c:v>
                </c:pt>
                <c:pt idx="378">
                  <c:v>-1.700000762939453</c:v>
                </c:pt>
                <c:pt idx="379">
                  <c:v>-1.599998474121094</c:v>
                </c:pt>
                <c:pt idx="380">
                  <c:v>-1.5</c:v>
                </c:pt>
                <c:pt idx="381">
                  <c:v>-1.399997711181641</c:v>
                </c:pt>
                <c:pt idx="382">
                  <c:v>-1.299999237060547</c:v>
                </c:pt>
                <c:pt idx="383">
                  <c:v>-1.200000762939453</c:v>
                </c:pt>
                <c:pt idx="384">
                  <c:v>-1.099998474121094</c:v>
                </c:pt>
                <c:pt idx="385">
                  <c:v>-1.0</c:v>
                </c:pt>
                <c:pt idx="386">
                  <c:v>-0.899997711181641</c:v>
                </c:pt>
                <c:pt idx="387">
                  <c:v>-0.799999237060547</c:v>
                </c:pt>
                <c:pt idx="388">
                  <c:v>-0.700000762939453</c:v>
                </c:pt>
                <c:pt idx="389">
                  <c:v>-0.599998474121094</c:v>
                </c:pt>
                <c:pt idx="390">
                  <c:v>-0.5</c:v>
                </c:pt>
                <c:pt idx="391">
                  <c:v>-0.399997711181641</c:v>
                </c:pt>
                <c:pt idx="392">
                  <c:v>-0.299999237060547</c:v>
                </c:pt>
                <c:pt idx="393">
                  <c:v>-0.200000762939453</c:v>
                </c:pt>
                <c:pt idx="394">
                  <c:v>-0.0999984741210937</c:v>
                </c:pt>
                <c:pt idx="395">
                  <c:v>0.0</c:v>
                </c:pt>
                <c:pt idx="396">
                  <c:v>0.100002288818359</c:v>
                </c:pt>
                <c:pt idx="397">
                  <c:v>0.200000762939453</c:v>
                </c:pt>
                <c:pt idx="398">
                  <c:v>0.299999237060547</c:v>
                </c:pt>
                <c:pt idx="399">
                  <c:v>0.400001525878906</c:v>
                </c:pt>
                <c:pt idx="400">
                  <c:v>0.5</c:v>
                </c:pt>
                <c:pt idx="401">
                  <c:v>0.600002288818359</c:v>
                </c:pt>
                <c:pt idx="402">
                  <c:v>0.700000762939453</c:v>
                </c:pt>
                <c:pt idx="403">
                  <c:v>0.799999237060547</c:v>
                </c:pt>
                <c:pt idx="404">
                  <c:v>0.900001525878906</c:v>
                </c:pt>
                <c:pt idx="405">
                  <c:v>1.0</c:v>
                </c:pt>
                <c:pt idx="406">
                  <c:v>1.10000228881836</c:v>
                </c:pt>
                <c:pt idx="407">
                  <c:v>1.200000762939453</c:v>
                </c:pt>
                <c:pt idx="408">
                  <c:v>1.299999237060547</c:v>
                </c:pt>
                <c:pt idx="409">
                  <c:v>1.400001525878906</c:v>
                </c:pt>
                <c:pt idx="410">
                  <c:v>1.5</c:v>
                </c:pt>
                <c:pt idx="411">
                  <c:v>1.60000228881836</c:v>
                </c:pt>
                <c:pt idx="412">
                  <c:v>1.700000762939453</c:v>
                </c:pt>
                <c:pt idx="413">
                  <c:v>1.799999237060547</c:v>
                </c:pt>
                <c:pt idx="414">
                  <c:v>1.900001525878906</c:v>
                </c:pt>
                <c:pt idx="415">
                  <c:v>2.0</c:v>
                </c:pt>
                <c:pt idx="416">
                  <c:v>2.10000228881836</c:v>
                </c:pt>
                <c:pt idx="417">
                  <c:v>2.200000762939454</c:v>
                </c:pt>
                <c:pt idx="418">
                  <c:v>2.299999237060547</c:v>
                </c:pt>
                <c:pt idx="419">
                  <c:v>2.400001525878906</c:v>
                </c:pt>
                <c:pt idx="420">
                  <c:v>2.5</c:v>
                </c:pt>
                <c:pt idx="421">
                  <c:v>2.60000228881836</c:v>
                </c:pt>
                <c:pt idx="422">
                  <c:v>2.700000762939453</c:v>
                </c:pt>
                <c:pt idx="423">
                  <c:v>2.799999237060547</c:v>
                </c:pt>
                <c:pt idx="424">
                  <c:v>2.900001525878906</c:v>
                </c:pt>
                <c:pt idx="425">
                  <c:v>3.0</c:v>
                </c:pt>
                <c:pt idx="426">
                  <c:v>3.10000228881836</c:v>
                </c:pt>
                <c:pt idx="427">
                  <c:v>3.200000762939454</c:v>
                </c:pt>
                <c:pt idx="428">
                  <c:v>3.299999237060547</c:v>
                </c:pt>
                <c:pt idx="429">
                  <c:v>3.400001525878906</c:v>
                </c:pt>
                <c:pt idx="430">
                  <c:v>3.5</c:v>
                </c:pt>
                <c:pt idx="431">
                  <c:v>3.60000228881836</c:v>
                </c:pt>
                <c:pt idx="432">
                  <c:v>3.700000762939453</c:v>
                </c:pt>
                <c:pt idx="433">
                  <c:v>3.799999237060547</c:v>
                </c:pt>
                <c:pt idx="434">
                  <c:v>3.900001525878906</c:v>
                </c:pt>
                <c:pt idx="435">
                  <c:v>4.0</c:v>
                </c:pt>
                <c:pt idx="436">
                  <c:v>4.100002288818358</c:v>
                </c:pt>
                <c:pt idx="437">
                  <c:v>4.200000762939451</c:v>
                </c:pt>
                <c:pt idx="438">
                  <c:v>4.299999237060547</c:v>
                </c:pt>
                <c:pt idx="439">
                  <c:v>4.400001525878906</c:v>
                </c:pt>
                <c:pt idx="440">
                  <c:v>4.5</c:v>
                </c:pt>
                <c:pt idx="441">
                  <c:v>4.600002288818358</c:v>
                </c:pt>
                <c:pt idx="442">
                  <c:v>4.700000762939451</c:v>
                </c:pt>
                <c:pt idx="443">
                  <c:v>4.799999237060547</c:v>
                </c:pt>
                <c:pt idx="444">
                  <c:v>4.900001525878906</c:v>
                </c:pt>
                <c:pt idx="445">
                  <c:v>5.0</c:v>
                </c:pt>
                <c:pt idx="446">
                  <c:v>5.100002288818358</c:v>
                </c:pt>
                <c:pt idx="447">
                  <c:v>5.200000762939451</c:v>
                </c:pt>
                <c:pt idx="448">
                  <c:v>5.299999237060547</c:v>
                </c:pt>
                <c:pt idx="449">
                  <c:v>5.400001525878906</c:v>
                </c:pt>
                <c:pt idx="450">
                  <c:v>5.5</c:v>
                </c:pt>
                <c:pt idx="451">
                  <c:v>5.600002288818358</c:v>
                </c:pt>
                <c:pt idx="452">
                  <c:v>5.700000762939451</c:v>
                </c:pt>
                <c:pt idx="453">
                  <c:v>5.799999237060547</c:v>
                </c:pt>
                <c:pt idx="454">
                  <c:v>5.900001525878906</c:v>
                </c:pt>
                <c:pt idx="455">
                  <c:v>6.0</c:v>
                </c:pt>
                <c:pt idx="456">
                  <c:v>6.100002288818358</c:v>
                </c:pt>
                <c:pt idx="457">
                  <c:v>6.200000762939451</c:v>
                </c:pt>
                <c:pt idx="458">
                  <c:v>6.299999237060547</c:v>
                </c:pt>
                <c:pt idx="459">
                  <c:v>6.400001525878906</c:v>
                </c:pt>
                <c:pt idx="460">
                  <c:v>6.5</c:v>
                </c:pt>
                <c:pt idx="461">
                  <c:v>6.600002288818358</c:v>
                </c:pt>
                <c:pt idx="462">
                  <c:v>6.700000762939451</c:v>
                </c:pt>
                <c:pt idx="463">
                  <c:v>6.799999237060547</c:v>
                </c:pt>
                <c:pt idx="464">
                  <c:v>6.900001525878906</c:v>
                </c:pt>
                <c:pt idx="465">
                  <c:v>7.0</c:v>
                </c:pt>
                <c:pt idx="466">
                  <c:v>7.100002288818358</c:v>
                </c:pt>
                <c:pt idx="467">
                  <c:v>7.200000762939451</c:v>
                </c:pt>
                <c:pt idx="468">
                  <c:v>7.299999237060547</c:v>
                </c:pt>
                <c:pt idx="469">
                  <c:v>7.400001525878906</c:v>
                </c:pt>
                <c:pt idx="470">
                  <c:v>7.5</c:v>
                </c:pt>
                <c:pt idx="471">
                  <c:v>7.600002288818358</c:v>
                </c:pt>
                <c:pt idx="472">
                  <c:v>7.700000762939451</c:v>
                </c:pt>
                <c:pt idx="473">
                  <c:v>7.799999237060547</c:v>
                </c:pt>
                <c:pt idx="474">
                  <c:v>7.900001525878906</c:v>
                </c:pt>
                <c:pt idx="475">
                  <c:v>8.0</c:v>
                </c:pt>
                <c:pt idx="476">
                  <c:v>8.10000228881836</c:v>
                </c:pt>
                <c:pt idx="477">
                  <c:v>8.20000076293945</c:v>
                </c:pt>
                <c:pt idx="478">
                  <c:v>8.299999237060546</c:v>
                </c:pt>
                <c:pt idx="479">
                  <c:v>8.400001525878906</c:v>
                </c:pt>
                <c:pt idx="480">
                  <c:v>8.5</c:v>
                </c:pt>
                <c:pt idx="481">
                  <c:v>8.60000228881836</c:v>
                </c:pt>
                <c:pt idx="482">
                  <c:v>8.70000076293945</c:v>
                </c:pt>
                <c:pt idx="483">
                  <c:v>8.799999237060546</c:v>
                </c:pt>
                <c:pt idx="484">
                  <c:v>8.900001525878906</c:v>
                </c:pt>
                <c:pt idx="485">
                  <c:v>9.0</c:v>
                </c:pt>
                <c:pt idx="486">
                  <c:v>9.10000228881836</c:v>
                </c:pt>
                <c:pt idx="487">
                  <c:v>9.20000076293945</c:v>
                </c:pt>
                <c:pt idx="488">
                  <c:v>9.299999237060546</c:v>
                </c:pt>
                <c:pt idx="489">
                  <c:v>9.400001525878906</c:v>
                </c:pt>
                <c:pt idx="490">
                  <c:v>9.5</c:v>
                </c:pt>
                <c:pt idx="491">
                  <c:v>9.60000228881836</c:v>
                </c:pt>
                <c:pt idx="492">
                  <c:v>9.70000076293945</c:v>
                </c:pt>
                <c:pt idx="493">
                  <c:v>9.799999237060546</c:v>
                </c:pt>
                <c:pt idx="494">
                  <c:v>9.900001525878906</c:v>
                </c:pt>
                <c:pt idx="495">
                  <c:v>10.0</c:v>
                </c:pt>
                <c:pt idx="496">
                  <c:v>10.10000228881836</c:v>
                </c:pt>
                <c:pt idx="497">
                  <c:v>10.20000076293945</c:v>
                </c:pt>
                <c:pt idx="498">
                  <c:v>10.29999923706055</c:v>
                </c:pt>
                <c:pt idx="499">
                  <c:v>10.40000152587891</c:v>
                </c:pt>
                <c:pt idx="500">
                  <c:v>10.5</c:v>
                </c:pt>
                <c:pt idx="501">
                  <c:v>10.60000228881836</c:v>
                </c:pt>
                <c:pt idx="502">
                  <c:v>10.70000076293945</c:v>
                </c:pt>
                <c:pt idx="503">
                  <c:v>10.79999923706055</c:v>
                </c:pt>
                <c:pt idx="504">
                  <c:v>10.90000152587891</c:v>
                </c:pt>
                <c:pt idx="505">
                  <c:v>11.0</c:v>
                </c:pt>
                <c:pt idx="506">
                  <c:v>11.10000228881836</c:v>
                </c:pt>
                <c:pt idx="507">
                  <c:v>11.20000076293945</c:v>
                </c:pt>
                <c:pt idx="508">
                  <c:v>11.29999923706055</c:v>
                </c:pt>
                <c:pt idx="509">
                  <c:v>11.40000152587891</c:v>
                </c:pt>
                <c:pt idx="510">
                  <c:v>11.5</c:v>
                </c:pt>
                <c:pt idx="511">
                  <c:v>11.60000228881836</c:v>
                </c:pt>
                <c:pt idx="512">
                  <c:v>11.70000076293945</c:v>
                </c:pt>
                <c:pt idx="513">
                  <c:v>11.79999923706055</c:v>
                </c:pt>
                <c:pt idx="514">
                  <c:v>11.90000152587891</c:v>
                </c:pt>
                <c:pt idx="515">
                  <c:v>12.0</c:v>
                </c:pt>
                <c:pt idx="516">
                  <c:v>12.10000228881836</c:v>
                </c:pt>
                <c:pt idx="517">
                  <c:v>12.20000076293945</c:v>
                </c:pt>
                <c:pt idx="518">
                  <c:v>12.29999923706055</c:v>
                </c:pt>
                <c:pt idx="519">
                  <c:v>12.40000152587891</c:v>
                </c:pt>
                <c:pt idx="520">
                  <c:v>12.5</c:v>
                </c:pt>
                <c:pt idx="521">
                  <c:v>12.60000228881836</c:v>
                </c:pt>
                <c:pt idx="522">
                  <c:v>12.70000076293945</c:v>
                </c:pt>
                <c:pt idx="523">
                  <c:v>12.79999923706055</c:v>
                </c:pt>
                <c:pt idx="524">
                  <c:v>12.90000152587891</c:v>
                </c:pt>
                <c:pt idx="525">
                  <c:v>13.0</c:v>
                </c:pt>
                <c:pt idx="526">
                  <c:v>13.10000228881836</c:v>
                </c:pt>
                <c:pt idx="527">
                  <c:v>13.20000076293945</c:v>
                </c:pt>
                <c:pt idx="528">
                  <c:v>13.29999923706055</c:v>
                </c:pt>
                <c:pt idx="529">
                  <c:v>13.40000152587891</c:v>
                </c:pt>
                <c:pt idx="530">
                  <c:v>13.5</c:v>
                </c:pt>
                <c:pt idx="531">
                  <c:v>13.60000228881836</c:v>
                </c:pt>
                <c:pt idx="532">
                  <c:v>13.70000076293945</c:v>
                </c:pt>
                <c:pt idx="533">
                  <c:v>13.79999923706055</c:v>
                </c:pt>
                <c:pt idx="534">
                  <c:v>13.90000152587891</c:v>
                </c:pt>
                <c:pt idx="535">
                  <c:v>14.0</c:v>
                </c:pt>
                <c:pt idx="536">
                  <c:v>14.10000228881836</c:v>
                </c:pt>
                <c:pt idx="537">
                  <c:v>14.20000076293945</c:v>
                </c:pt>
                <c:pt idx="538">
                  <c:v>14.29999923706055</c:v>
                </c:pt>
                <c:pt idx="539">
                  <c:v>14.40000152587891</c:v>
                </c:pt>
                <c:pt idx="540">
                  <c:v>14.5</c:v>
                </c:pt>
                <c:pt idx="541">
                  <c:v>14.60000228881836</c:v>
                </c:pt>
                <c:pt idx="542">
                  <c:v>14.70000076293945</c:v>
                </c:pt>
                <c:pt idx="543">
                  <c:v>14.79999923706055</c:v>
                </c:pt>
                <c:pt idx="544">
                  <c:v>14.90000152587891</c:v>
                </c:pt>
                <c:pt idx="545">
                  <c:v>15.0</c:v>
                </c:pt>
                <c:pt idx="546">
                  <c:v>15.10000228881836</c:v>
                </c:pt>
                <c:pt idx="547">
                  <c:v>15.20000076293945</c:v>
                </c:pt>
                <c:pt idx="548">
                  <c:v>15.29999923706055</c:v>
                </c:pt>
                <c:pt idx="549">
                  <c:v>15.40000152587891</c:v>
                </c:pt>
                <c:pt idx="550">
                  <c:v>15.5</c:v>
                </c:pt>
                <c:pt idx="551">
                  <c:v>15.60000228881836</c:v>
                </c:pt>
                <c:pt idx="552">
                  <c:v>15.70000076293945</c:v>
                </c:pt>
                <c:pt idx="553">
                  <c:v>15.79999923706055</c:v>
                </c:pt>
                <c:pt idx="554">
                  <c:v>15.90000152587891</c:v>
                </c:pt>
                <c:pt idx="555">
                  <c:v>16.0</c:v>
                </c:pt>
                <c:pt idx="556">
                  <c:v>16.10000228881836</c:v>
                </c:pt>
                <c:pt idx="557">
                  <c:v>16.20000076293945</c:v>
                </c:pt>
                <c:pt idx="558">
                  <c:v>16.29999923706055</c:v>
                </c:pt>
                <c:pt idx="559">
                  <c:v>16.40000152587891</c:v>
                </c:pt>
                <c:pt idx="560">
                  <c:v>16.5</c:v>
                </c:pt>
                <c:pt idx="561">
                  <c:v>16.60000228881836</c:v>
                </c:pt>
                <c:pt idx="562">
                  <c:v>16.70000076293945</c:v>
                </c:pt>
                <c:pt idx="563">
                  <c:v>16.79999923706055</c:v>
                </c:pt>
                <c:pt idx="564">
                  <c:v>16.90000152587891</c:v>
                </c:pt>
                <c:pt idx="565">
                  <c:v>17.0</c:v>
                </c:pt>
                <c:pt idx="566">
                  <c:v>17.10000228881836</c:v>
                </c:pt>
                <c:pt idx="567">
                  <c:v>17.20000076293945</c:v>
                </c:pt>
                <c:pt idx="568">
                  <c:v>17.29999923706055</c:v>
                </c:pt>
                <c:pt idx="569">
                  <c:v>17.40000152587891</c:v>
                </c:pt>
                <c:pt idx="570">
                  <c:v>17.5</c:v>
                </c:pt>
                <c:pt idx="571">
                  <c:v>17.60000228881836</c:v>
                </c:pt>
                <c:pt idx="572">
                  <c:v>17.70000076293945</c:v>
                </c:pt>
                <c:pt idx="573">
                  <c:v>17.79999923706055</c:v>
                </c:pt>
                <c:pt idx="574">
                  <c:v>17.90000152587891</c:v>
                </c:pt>
                <c:pt idx="575">
                  <c:v>18.0</c:v>
                </c:pt>
                <c:pt idx="576">
                  <c:v>18.10000228881836</c:v>
                </c:pt>
                <c:pt idx="577">
                  <c:v>18.20000076293945</c:v>
                </c:pt>
                <c:pt idx="578">
                  <c:v>18.29999923706055</c:v>
                </c:pt>
                <c:pt idx="579">
                  <c:v>18.40000152587891</c:v>
                </c:pt>
                <c:pt idx="580">
                  <c:v>18.5</c:v>
                </c:pt>
                <c:pt idx="581">
                  <c:v>18.60000228881836</c:v>
                </c:pt>
                <c:pt idx="582">
                  <c:v>18.70000076293945</c:v>
                </c:pt>
                <c:pt idx="583">
                  <c:v>18.79999923706055</c:v>
                </c:pt>
                <c:pt idx="584">
                  <c:v>18.90000152587891</c:v>
                </c:pt>
                <c:pt idx="585">
                  <c:v>19.0</c:v>
                </c:pt>
                <c:pt idx="586">
                  <c:v>19.10000228881836</c:v>
                </c:pt>
                <c:pt idx="587">
                  <c:v>19.20000076293945</c:v>
                </c:pt>
                <c:pt idx="588">
                  <c:v>19.29999923706055</c:v>
                </c:pt>
                <c:pt idx="589">
                  <c:v>19.40000152587891</c:v>
                </c:pt>
                <c:pt idx="590">
                  <c:v>19.5</c:v>
                </c:pt>
                <c:pt idx="591">
                  <c:v>19.60000228881836</c:v>
                </c:pt>
                <c:pt idx="592">
                  <c:v>19.70000076293945</c:v>
                </c:pt>
                <c:pt idx="593">
                  <c:v>19.79999923706055</c:v>
                </c:pt>
                <c:pt idx="594">
                  <c:v>19.90000152587891</c:v>
                </c:pt>
                <c:pt idx="595">
                  <c:v>20.0</c:v>
                </c:pt>
                <c:pt idx="596">
                  <c:v>20.10000228881836</c:v>
                </c:pt>
                <c:pt idx="597">
                  <c:v>20.20000076293945</c:v>
                </c:pt>
                <c:pt idx="598">
                  <c:v>20.29999923706055</c:v>
                </c:pt>
                <c:pt idx="599">
                  <c:v>20.40000152587891</c:v>
                </c:pt>
                <c:pt idx="600">
                  <c:v>20.5</c:v>
                </c:pt>
                <c:pt idx="601">
                  <c:v>20.60000228881836</c:v>
                </c:pt>
                <c:pt idx="602">
                  <c:v>20.70000076293945</c:v>
                </c:pt>
                <c:pt idx="603">
                  <c:v>20.79999923706055</c:v>
                </c:pt>
                <c:pt idx="604">
                  <c:v>20.90000152587891</c:v>
                </c:pt>
                <c:pt idx="605">
                  <c:v>21.0</c:v>
                </c:pt>
                <c:pt idx="606">
                  <c:v>21.10000228881836</c:v>
                </c:pt>
                <c:pt idx="607">
                  <c:v>21.20000076293945</c:v>
                </c:pt>
                <c:pt idx="608">
                  <c:v>21.29999923706055</c:v>
                </c:pt>
                <c:pt idx="609">
                  <c:v>21.40000152587891</c:v>
                </c:pt>
                <c:pt idx="610">
                  <c:v>21.5</c:v>
                </c:pt>
                <c:pt idx="611">
                  <c:v>21.60000228881836</c:v>
                </c:pt>
                <c:pt idx="612">
                  <c:v>21.70000076293945</c:v>
                </c:pt>
                <c:pt idx="613">
                  <c:v>21.79999923706055</c:v>
                </c:pt>
                <c:pt idx="614">
                  <c:v>21.90000152587891</c:v>
                </c:pt>
                <c:pt idx="615">
                  <c:v>22.0</c:v>
                </c:pt>
                <c:pt idx="616">
                  <c:v>22.10000228881836</c:v>
                </c:pt>
                <c:pt idx="617">
                  <c:v>22.20000076293945</c:v>
                </c:pt>
                <c:pt idx="618">
                  <c:v>22.29999923706055</c:v>
                </c:pt>
                <c:pt idx="619">
                  <c:v>22.40000152587891</c:v>
                </c:pt>
                <c:pt idx="620">
                  <c:v>22.5</c:v>
                </c:pt>
                <c:pt idx="621">
                  <c:v>22.60000228881836</c:v>
                </c:pt>
                <c:pt idx="622">
                  <c:v>22.70000076293945</c:v>
                </c:pt>
                <c:pt idx="623">
                  <c:v>22.79999923706055</c:v>
                </c:pt>
                <c:pt idx="624">
                  <c:v>22.90000152587891</c:v>
                </c:pt>
                <c:pt idx="625">
                  <c:v>23.0</c:v>
                </c:pt>
                <c:pt idx="626">
                  <c:v>23.10000228881836</c:v>
                </c:pt>
                <c:pt idx="627">
                  <c:v>23.20000076293945</c:v>
                </c:pt>
                <c:pt idx="628">
                  <c:v>23.29999923706055</c:v>
                </c:pt>
                <c:pt idx="629">
                  <c:v>23.40000152587891</c:v>
                </c:pt>
                <c:pt idx="630">
                  <c:v>23.5</c:v>
                </c:pt>
                <c:pt idx="631">
                  <c:v>23.60000228881836</c:v>
                </c:pt>
                <c:pt idx="632">
                  <c:v>23.70000076293945</c:v>
                </c:pt>
                <c:pt idx="633">
                  <c:v>23.79999923706055</c:v>
                </c:pt>
                <c:pt idx="634">
                  <c:v>23.90000152587891</c:v>
                </c:pt>
                <c:pt idx="635">
                  <c:v>24.0</c:v>
                </c:pt>
                <c:pt idx="636">
                  <c:v>24.10000228881836</c:v>
                </c:pt>
                <c:pt idx="637">
                  <c:v>24.20000076293945</c:v>
                </c:pt>
                <c:pt idx="638">
                  <c:v>24.29999923706055</c:v>
                </c:pt>
                <c:pt idx="639">
                  <c:v>24.39999771118164</c:v>
                </c:pt>
                <c:pt idx="640">
                  <c:v>24.50000381469727</c:v>
                </c:pt>
                <c:pt idx="641">
                  <c:v>24.60000228881836</c:v>
                </c:pt>
                <c:pt idx="642">
                  <c:v>24.70000076293945</c:v>
                </c:pt>
                <c:pt idx="643">
                  <c:v>24.79999923706055</c:v>
                </c:pt>
                <c:pt idx="644">
                  <c:v>24.89999771118164</c:v>
                </c:pt>
                <c:pt idx="645">
                  <c:v>25.00000381469727</c:v>
                </c:pt>
                <c:pt idx="646">
                  <c:v>25.10000228881836</c:v>
                </c:pt>
                <c:pt idx="647">
                  <c:v>25.20000076293945</c:v>
                </c:pt>
                <c:pt idx="648">
                  <c:v>25.29999923706055</c:v>
                </c:pt>
                <c:pt idx="649">
                  <c:v>25.39999771118164</c:v>
                </c:pt>
                <c:pt idx="650">
                  <c:v>25.50000381469727</c:v>
                </c:pt>
                <c:pt idx="651">
                  <c:v>25.60000228881836</c:v>
                </c:pt>
                <c:pt idx="652">
                  <c:v>25.70000076293945</c:v>
                </c:pt>
                <c:pt idx="653">
                  <c:v>25.79999923706055</c:v>
                </c:pt>
                <c:pt idx="654">
                  <c:v>25.89999771118164</c:v>
                </c:pt>
                <c:pt idx="655">
                  <c:v>26.00000381469727</c:v>
                </c:pt>
                <c:pt idx="656">
                  <c:v>26.10000228881836</c:v>
                </c:pt>
                <c:pt idx="657">
                  <c:v>26.20000076293945</c:v>
                </c:pt>
                <c:pt idx="658">
                  <c:v>26.29999923706055</c:v>
                </c:pt>
                <c:pt idx="659">
                  <c:v>26.39999771118164</c:v>
                </c:pt>
                <c:pt idx="660">
                  <c:v>26.50000381469727</c:v>
                </c:pt>
                <c:pt idx="661">
                  <c:v>26.60000228881836</c:v>
                </c:pt>
                <c:pt idx="662">
                  <c:v>26.70000076293945</c:v>
                </c:pt>
                <c:pt idx="663">
                  <c:v>26.79999923706055</c:v>
                </c:pt>
                <c:pt idx="664">
                  <c:v>26.89999771118164</c:v>
                </c:pt>
                <c:pt idx="665">
                  <c:v>27.00000381469727</c:v>
                </c:pt>
                <c:pt idx="666">
                  <c:v>27.10000228881836</c:v>
                </c:pt>
                <c:pt idx="667">
                  <c:v>27.20000076293945</c:v>
                </c:pt>
                <c:pt idx="668">
                  <c:v>27.29999923706055</c:v>
                </c:pt>
                <c:pt idx="669">
                  <c:v>27.39999771118164</c:v>
                </c:pt>
                <c:pt idx="670">
                  <c:v>27.50000381469727</c:v>
                </c:pt>
                <c:pt idx="671">
                  <c:v>27.60000228881836</c:v>
                </c:pt>
                <c:pt idx="672">
                  <c:v>27.70000076293945</c:v>
                </c:pt>
                <c:pt idx="673">
                  <c:v>27.79999923706055</c:v>
                </c:pt>
                <c:pt idx="674">
                  <c:v>27.89999771118164</c:v>
                </c:pt>
                <c:pt idx="675">
                  <c:v>28.00000381469727</c:v>
                </c:pt>
                <c:pt idx="676">
                  <c:v>28.10000228881836</c:v>
                </c:pt>
                <c:pt idx="677">
                  <c:v>28.20000076293945</c:v>
                </c:pt>
                <c:pt idx="678">
                  <c:v>28.29999923706055</c:v>
                </c:pt>
                <c:pt idx="679">
                  <c:v>28.39999771118164</c:v>
                </c:pt>
                <c:pt idx="680">
                  <c:v>28.50000381469727</c:v>
                </c:pt>
                <c:pt idx="681">
                  <c:v>28.60000228881836</c:v>
                </c:pt>
                <c:pt idx="682">
                  <c:v>28.70000076293945</c:v>
                </c:pt>
                <c:pt idx="683">
                  <c:v>28.79999923706055</c:v>
                </c:pt>
                <c:pt idx="684">
                  <c:v>28.89999771118164</c:v>
                </c:pt>
                <c:pt idx="685">
                  <c:v>29.00000381469727</c:v>
                </c:pt>
                <c:pt idx="686">
                  <c:v>29.10000228881836</c:v>
                </c:pt>
                <c:pt idx="687">
                  <c:v>29.20000076293945</c:v>
                </c:pt>
                <c:pt idx="688">
                  <c:v>29.29999923706055</c:v>
                </c:pt>
                <c:pt idx="689">
                  <c:v>29.39999771118164</c:v>
                </c:pt>
                <c:pt idx="690">
                  <c:v>29.50000381469727</c:v>
                </c:pt>
                <c:pt idx="691">
                  <c:v>29.60000228881836</c:v>
                </c:pt>
                <c:pt idx="692">
                  <c:v>29.70000076293945</c:v>
                </c:pt>
                <c:pt idx="693">
                  <c:v>29.79999923706055</c:v>
                </c:pt>
                <c:pt idx="694">
                  <c:v>29.89999771118164</c:v>
                </c:pt>
                <c:pt idx="695">
                  <c:v>30.00000381469727</c:v>
                </c:pt>
                <c:pt idx="696">
                  <c:v>30.10000228881836</c:v>
                </c:pt>
                <c:pt idx="697">
                  <c:v>30.20000076293945</c:v>
                </c:pt>
                <c:pt idx="698">
                  <c:v>30.29999923706055</c:v>
                </c:pt>
                <c:pt idx="699">
                  <c:v>30.39999771118164</c:v>
                </c:pt>
                <c:pt idx="700">
                  <c:v>30.50000381469727</c:v>
                </c:pt>
                <c:pt idx="701">
                  <c:v>30.60000228881836</c:v>
                </c:pt>
                <c:pt idx="702">
                  <c:v>30.70000076293945</c:v>
                </c:pt>
                <c:pt idx="703">
                  <c:v>30.79999923706055</c:v>
                </c:pt>
                <c:pt idx="704">
                  <c:v>30.89999771118164</c:v>
                </c:pt>
                <c:pt idx="705">
                  <c:v>31.00000381469727</c:v>
                </c:pt>
                <c:pt idx="706">
                  <c:v>31.10000228881836</c:v>
                </c:pt>
                <c:pt idx="707">
                  <c:v>31.20000076293945</c:v>
                </c:pt>
                <c:pt idx="708">
                  <c:v>31.29999923706055</c:v>
                </c:pt>
                <c:pt idx="709">
                  <c:v>31.39999771118164</c:v>
                </c:pt>
                <c:pt idx="710">
                  <c:v>31.50000381469727</c:v>
                </c:pt>
                <c:pt idx="711">
                  <c:v>31.60000228881836</c:v>
                </c:pt>
                <c:pt idx="712">
                  <c:v>31.70000076293945</c:v>
                </c:pt>
                <c:pt idx="713">
                  <c:v>31.79999923706055</c:v>
                </c:pt>
                <c:pt idx="714">
                  <c:v>31.89999771118164</c:v>
                </c:pt>
                <c:pt idx="715">
                  <c:v>32.00000381469727</c:v>
                </c:pt>
                <c:pt idx="716">
                  <c:v>32.10000228881836</c:v>
                </c:pt>
                <c:pt idx="717">
                  <c:v>32.20000076293945</c:v>
                </c:pt>
                <c:pt idx="718">
                  <c:v>32.29999923706054</c:v>
                </c:pt>
                <c:pt idx="719">
                  <c:v>32.39999771118164</c:v>
                </c:pt>
                <c:pt idx="720">
                  <c:v>32.50000381469727</c:v>
                </c:pt>
                <c:pt idx="721">
                  <c:v>32.60000228881836</c:v>
                </c:pt>
                <c:pt idx="722">
                  <c:v>32.70000076293945</c:v>
                </c:pt>
                <c:pt idx="723">
                  <c:v>32.79999923706054</c:v>
                </c:pt>
                <c:pt idx="724">
                  <c:v>32.89999771118164</c:v>
                </c:pt>
                <c:pt idx="725">
                  <c:v>33.00000381469727</c:v>
                </c:pt>
                <c:pt idx="726">
                  <c:v>33.10000228881836</c:v>
                </c:pt>
                <c:pt idx="727">
                  <c:v>33.20000076293945</c:v>
                </c:pt>
                <c:pt idx="728">
                  <c:v>33.29999923706054</c:v>
                </c:pt>
                <c:pt idx="729">
                  <c:v>33.39999771118164</c:v>
                </c:pt>
                <c:pt idx="730">
                  <c:v>33.50000381469727</c:v>
                </c:pt>
                <c:pt idx="731">
                  <c:v>33.60000228881836</c:v>
                </c:pt>
                <c:pt idx="732">
                  <c:v>33.70000076293945</c:v>
                </c:pt>
                <c:pt idx="733">
                  <c:v>33.79999923706054</c:v>
                </c:pt>
                <c:pt idx="734">
                  <c:v>33.89999771118164</c:v>
                </c:pt>
                <c:pt idx="735">
                  <c:v>34.00000381469727</c:v>
                </c:pt>
                <c:pt idx="736">
                  <c:v>34.10000228881836</c:v>
                </c:pt>
                <c:pt idx="737">
                  <c:v>34.20000076293945</c:v>
                </c:pt>
                <c:pt idx="738">
                  <c:v>34.29999923706054</c:v>
                </c:pt>
                <c:pt idx="739">
                  <c:v>34.39999771118164</c:v>
                </c:pt>
                <c:pt idx="740">
                  <c:v>34.50000381469727</c:v>
                </c:pt>
                <c:pt idx="741">
                  <c:v>34.60000228881836</c:v>
                </c:pt>
                <c:pt idx="742">
                  <c:v>34.70000076293945</c:v>
                </c:pt>
                <c:pt idx="743">
                  <c:v>34.79999923706054</c:v>
                </c:pt>
                <c:pt idx="744">
                  <c:v>34.89999771118164</c:v>
                </c:pt>
                <c:pt idx="745">
                  <c:v>35.00000381469727</c:v>
                </c:pt>
                <c:pt idx="746">
                  <c:v>35.10000228881836</c:v>
                </c:pt>
                <c:pt idx="747">
                  <c:v>35.20000076293945</c:v>
                </c:pt>
                <c:pt idx="748">
                  <c:v>35.29999923706054</c:v>
                </c:pt>
                <c:pt idx="749">
                  <c:v>35.39999771118164</c:v>
                </c:pt>
                <c:pt idx="750">
                  <c:v>35.50000381469727</c:v>
                </c:pt>
                <c:pt idx="751">
                  <c:v>35.60000228881836</c:v>
                </c:pt>
                <c:pt idx="752">
                  <c:v>35.70000076293945</c:v>
                </c:pt>
                <c:pt idx="753">
                  <c:v>35.79999923706054</c:v>
                </c:pt>
                <c:pt idx="754">
                  <c:v>35.89999771118164</c:v>
                </c:pt>
                <c:pt idx="755">
                  <c:v>36.00000381469727</c:v>
                </c:pt>
                <c:pt idx="756">
                  <c:v>36.10000228881836</c:v>
                </c:pt>
                <c:pt idx="757">
                  <c:v>36.20000076293945</c:v>
                </c:pt>
                <c:pt idx="758">
                  <c:v>36.29999923706054</c:v>
                </c:pt>
                <c:pt idx="759">
                  <c:v>36.39999771118164</c:v>
                </c:pt>
                <c:pt idx="760">
                  <c:v>36.50000381469727</c:v>
                </c:pt>
                <c:pt idx="761">
                  <c:v>36.60000228881836</c:v>
                </c:pt>
                <c:pt idx="762">
                  <c:v>36.70000076293945</c:v>
                </c:pt>
                <c:pt idx="763">
                  <c:v>36.79999923706054</c:v>
                </c:pt>
                <c:pt idx="764">
                  <c:v>36.89999771118164</c:v>
                </c:pt>
                <c:pt idx="765">
                  <c:v>37.00000381469727</c:v>
                </c:pt>
                <c:pt idx="766">
                  <c:v>37.10000228881836</c:v>
                </c:pt>
                <c:pt idx="767">
                  <c:v>37.20000076293945</c:v>
                </c:pt>
                <c:pt idx="768">
                  <c:v>37.29999923706054</c:v>
                </c:pt>
                <c:pt idx="769">
                  <c:v>37.39999771118164</c:v>
                </c:pt>
                <c:pt idx="770">
                  <c:v>37.50000381469727</c:v>
                </c:pt>
                <c:pt idx="771">
                  <c:v>37.60000228881836</c:v>
                </c:pt>
                <c:pt idx="772">
                  <c:v>37.70000076293945</c:v>
                </c:pt>
                <c:pt idx="773">
                  <c:v>37.79999923706054</c:v>
                </c:pt>
                <c:pt idx="774">
                  <c:v>37.89999771118164</c:v>
                </c:pt>
                <c:pt idx="775">
                  <c:v>38.00000381469727</c:v>
                </c:pt>
                <c:pt idx="776">
                  <c:v>38.10000228881836</c:v>
                </c:pt>
                <c:pt idx="777">
                  <c:v>38.20000076293945</c:v>
                </c:pt>
                <c:pt idx="778">
                  <c:v>38.29999923706054</c:v>
                </c:pt>
                <c:pt idx="779">
                  <c:v>38.39999771118164</c:v>
                </c:pt>
                <c:pt idx="780">
                  <c:v>38.50000381469727</c:v>
                </c:pt>
                <c:pt idx="781">
                  <c:v>38.60000228881836</c:v>
                </c:pt>
                <c:pt idx="782">
                  <c:v>38.70000076293945</c:v>
                </c:pt>
                <c:pt idx="783">
                  <c:v>38.79999923706054</c:v>
                </c:pt>
                <c:pt idx="784">
                  <c:v>38.89999771118164</c:v>
                </c:pt>
                <c:pt idx="785">
                  <c:v>39.00000381469727</c:v>
                </c:pt>
                <c:pt idx="786">
                  <c:v>39.10000228881836</c:v>
                </c:pt>
                <c:pt idx="787">
                  <c:v>39.20000076293945</c:v>
                </c:pt>
                <c:pt idx="788">
                  <c:v>39.29999923706054</c:v>
                </c:pt>
                <c:pt idx="789">
                  <c:v>39.39999771118164</c:v>
                </c:pt>
                <c:pt idx="790">
                  <c:v>39.50000381469727</c:v>
                </c:pt>
                <c:pt idx="791">
                  <c:v>39.60000228881836</c:v>
                </c:pt>
                <c:pt idx="792">
                  <c:v>39.70000076293945</c:v>
                </c:pt>
                <c:pt idx="793">
                  <c:v>39.79999923706054</c:v>
                </c:pt>
                <c:pt idx="794">
                  <c:v>39.89999771118164</c:v>
                </c:pt>
                <c:pt idx="795">
                  <c:v>40.00000381469727</c:v>
                </c:pt>
                <c:pt idx="796">
                  <c:v>40.10000228881836</c:v>
                </c:pt>
                <c:pt idx="797">
                  <c:v>40.20000076293945</c:v>
                </c:pt>
                <c:pt idx="798">
                  <c:v>40.29999923706054</c:v>
                </c:pt>
                <c:pt idx="799">
                  <c:v>40.39999771118164</c:v>
                </c:pt>
                <c:pt idx="800">
                  <c:v>40.50000381469727</c:v>
                </c:pt>
                <c:pt idx="801">
                  <c:v>40.60000228881836</c:v>
                </c:pt>
                <c:pt idx="802">
                  <c:v>40.70000076293945</c:v>
                </c:pt>
                <c:pt idx="803">
                  <c:v>40.79999923706054</c:v>
                </c:pt>
                <c:pt idx="804">
                  <c:v>40.89999771118164</c:v>
                </c:pt>
                <c:pt idx="805">
                  <c:v>41.00000381469727</c:v>
                </c:pt>
                <c:pt idx="806">
                  <c:v>41.10000228881836</c:v>
                </c:pt>
                <c:pt idx="807">
                  <c:v>41.20000076293945</c:v>
                </c:pt>
                <c:pt idx="808">
                  <c:v>41.29999923706054</c:v>
                </c:pt>
                <c:pt idx="809">
                  <c:v>41.39999771118164</c:v>
                </c:pt>
                <c:pt idx="810">
                  <c:v>41.50000381469727</c:v>
                </c:pt>
                <c:pt idx="811">
                  <c:v>41.60000228881836</c:v>
                </c:pt>
                <c:pt idx="812">
                  <c:v>41.70000076293945</c:v>
                </c:pt>
                <c:pt idx="813">
                  <c:v>41.79999923706054</c:v>
                </c:pt>
                <c:pt idx="814">
                  <c:v>41.89999771118164</c:v>
                </c:pt>
                <c:pt idx="815">
                  <c:v>42.00000381469727</c:v>
                </c:pt>
                <c:pt idx="816">
                  <c:v>42.10000228881836</c:v>
                </c:pt>
                <c:pt idx="817">
                  <c:v>42.20000076293945</c:v>
                </c:pt>
                <c:pt idx="818">
                  <c:v>42.29999923706054</c:v>
                </c:pt>
                <c:pt idx="819">
                  <c:v>42.39999771118164</c:v>
                </c:pt>
                <c:pt idx="820">
                  <c:v>42.50000381469727</c:v>
                </c:pt>
                <c:pt idx="821">
                  <c:v>42.60000228881836</c:v>
                </c:pt>
                <c:pt idx="822">
                  <c:v>42.70000076293945</c:v>
                </c:pt>
                <c:pt idx="823">
                  <c:v>42.79999923706054</c:v>
                </c:pt>
                <c:pt idx="824">
                  <c:v>42.89999771118164</c:v>
                </c:pt>
                <c:pt idx="825">
                  <c:v>43.00000381469727</c:v>
                </c:pt>
                <c:pt idx="826">
                  <c:v>43.10000228881836</c:v>
                </c:pt>
                <c:pt idx="827">
                  <c:v>43.20000076293945</c:v>
                </c:pt>
                <c:pt idx="828">
                  <c:v>43.29999923706054</c:v>
                </c:pt>
                <c:pt idx="829">
                  <c:v>43.39999771118164</c:v>
                </c:pt>
                <c:pt idx="830">
                  <c:v>43.50000381469727</c:v>
                </c:pt>
                <c:pt idx="831">
                  <c:v>43.60000228881836</c:v>
                </c:pt>
                <c:pt idx="832">
                  <c:v>43.70000076293945</c:v>
                </c:pt>
                <c:pt idx="833">
                  <c:v>43.79999923706054</c:v>
                </c:pt>
                <c:pt idx="834">
                  <c:v>43.89999771118164</c:v>
                </c:pt>
                <c:pt idx="835">
                  <c:v>44.00000381469727</c:v>
                </c:pt>
                <c:pt idx="836">
                  <c:v>44.10000228881836</c:v>
                </c:pt>
                <c:pt idx="837">
                  <c:v>44.20000076293945</c:v>
                </c:pt>
                <c:pt idx="838">
                  <c:v>44.29999923706054</c:v>
                </c:pt>
                <c:pt idx="839">
                  <c:v>44.39999771118164</c:v>
                </c:pt>
                <c:pt idx="840">
                  <c:v>44.50000381469727</c:v>
                </c:pt>
                <c:pt idx="841">
                  <c:v>44.60000228881836</c:v>
                </c:pt>
                <c:pt idx="842">
                  <c:v>44.70000076293945</c:v>
                </c:pt>
                <c:pt idx="843">
                  <c:v>44.79999923706054</c:v>
                </c:pt>
                <c:pt idx="844">
                  <c:v>44.89999771118164</c:v>
                </c:pt>
                <c:pt idx="845">
                  <c:v>45.00000381469727</c:v>
                </c:pt>
                <c:pt idx="846">
                  <c:v>45.10000228881836</c:v>
                </c:pt>
                <c:pt idx="847">
                  <c:v>45.20000076293945</c:v>
                </c:pt>
                <c:pt idx="848">
                  <c:v>45.29999923706054</c:v>
                </c:pt>
                <c:pt idx="849">
                  <c:v>45.39999771118164</c:v>
                </c:pt>
                <c:pt idx="850">
                  <c:v>45.50000381469727</c:v>
                </c:pt>
                <c:pt idx="851">
                  <c:v>45.60000228881836</c:v>
                </c:pt>
                <c:pt idx="852">
                  <c:v>45.70000076293945</c:v>
                </c:pt>
                <c:pt idx="853">
                  <c:v>45.79999923706054</c:v>
                </c:pt>
                <c:pt idx="854">
                  <c:v>45.89999771118164</c:v>
                </c:pt>
                <c:pt idx="855">
                  <c:v>46.00000381469727</c:v>
                </c:pt>
                <c:pt idx="856">
                  <c:v>46.10000228881836</c:v>
                </c:pt>
                <c:pt idx="857">
                  <c:v>46.20000076293945</c:v>
                </c:pt>
                <c:pt idx="858">
                  <c:v>46.29999923706054</c:v>
                </c:pt>
                <c:pt idx="859">
                  <c:v>46.39999771118164</c:v>
                </c:pt>
                <c:pt idx="860">
                  <c:v>46.50000381469727</c:v>
                </c:pt>
                <c:pt idx="861">
                  <c:v>46.60000228881836</c:v>
                </c:pt>
                <c:pt idx="862">
                  <c:v>46.70000076293945</c:v>
                </c:pt>
                <c:pt idx="863">
                  <c:v>46.79999923706054</c:v>
                </c:pt>
                <c:pt idx="864">
                  <c:v>46.89999771118164</c:v>
                </c:pt>
                <c:pt idx="865">
                  <c:v>47.00000381469727</c:v>
                </c:pt>
                <c:pt idx="866">
                  <c:v>47.10000228881836</c:v>
                </c:pt>
                <c:pt idx="867">
                  <c:v>47.20000076293945</c:v>
                </c:pt>
                <c:pt idx="868">
                  <c:v>47.29999923706054</c:v>
                </c:pt>
                <c:pt idx="869">
                  <c:v>47.39999771118164</c:v>
                </c:pt>
                <c:pt idx="870">
                  <c:v>47.50000381469727</c:v>
                </c:pt>
                <c:pt idx="871">
                  <c:v>47.60000228881836</c:v>
                </c:pt>
                <c:pt idx="872">
                  <c:v>47.70000076293945</c:v>
                </c:pt>
                <c:pt idx="873">
                  <c:v>47.79999923706054</c:v>
                </c:pt>
                <c:pt idx="874">
                  <c:v>47.89999771118164</c:v>
                </c:pt>
                <c:pt idx="875">
                  <c:v>48.00000381469727</c:v>
                </c:pt>
                <c:pt idx="876">
                  <c:v>48.10000228881836</c:v>
                </c:pt>
                <c:pt idx="877">
                  <c:v>48.20000076293945</c:v>
                </c:pt>
                <c:pt idx="878">
                  <c:v>48.29999923706054</c:v>
                </c:pt>
                <c:pt idx="879">
                  <c:v>48.39999771118164</c:v>
                </c:pt>
                <c:pt idx="880">
                  <c:v>48.50000381469727</c:v>
                </c:pt>
                <c:pt idx="881">
                  <c:v>48.60000228881836</c:v>
                </c:pt>
                <c:pt idx="882">
                  <c:v>48.70000076293945</c:v>
                </c:pt>
                <c:pt idx="883">
                  <c:v>48.79999923706054</c:v>
                </c:pt>
                <c:pt idx="884">
                  <c:v>48.89999771118164</c:v>
                </c:pt>
                <c:pt idx="885">
                  <c:v>49.00000381469727</c:v>
                </c:pt>
                <c:pt idx="886">
                  <c:v>49.10000228881836</c:v>
                </c:pt>
                <c:pt idx="887">
                  <c:v>49.20000076293945</c:v>
                </c:pt>
                <c:pt idx="888">
                  <c:v>49.29999923706054</c:v>
                </c:pt>
                <c:pt idx="889">
                  <c:v>49.39999771118164</c:v>
                </c:pt>
                <c:pt idx="890">
                  <c:v>49.50000381469727</c:v>
                </c:pt>
                <c:pt idx="891">
                  <c:v>49.60000228881836</c:v>
                </c:pt>
                <c:pt idx="892">
                  <c:v>49.70000076293945</c:v>
                </c:pt>
                <c:pt idx="893">
                  <c:v>49.79999923706054</c:v>
                </c:pt>
                <c:pt idx="894">
                  <c:v>49.89999771118164</c:v>
                </c:pt>
                <c:pt idx="895">
                  <c:v>50.00000381469727</c:v>
                </c:pt>
                <c:pt idx="896">
                  <c:v>50.10000228881836</c:v>
                </c:pt>
                <c:pt idx="897">
                  <c:v>50.20000076293945</c:v>
                </c:pt>
                <c:pt idx="898">
                  <c:v>50.29999923706054</c:v>
                </c:pt>
                <c:pt idx="899">
                  <c:v>50.39999771118164</c:v>
                </c:pt>
                <c:pt idx="900">
                  <c:v>50.50000381469727</c:v>
                </c:pt>
                <c:pt idx="901">
                  <c:v>50.60000228881836</c:v>
                </c:pt>
                <c:pt idx="902">
                  <c:v>50.70000076293945</c:v>
                </c:pt>
                <c:pt idx="903">
                  <c:v>50.79999923706054</c:v>
                </c:pt>
                <c:pt idx="904">
                  <c:v>50.89999771118164</c:v>
                </c:pt>
                <c:pt idx="905">
                  <c:v>51.00000381469727</c:v>
                </c:pt>
                <c:pt idx="906">
                  <c:v>51.10000228881836</c:v>
                </c:pt>
                <c:pt idx="907">
                  <c:v>51.20000076293945</c:v>
                </c:pt>
                <c:pt idx="908">
                  <c:v>51.29999923706054</c:v>
                </c:pt>
                <c:pt idx="909">
                  <c:v>51.39999771118164</c:v>
                </c:pt>
                <c:pt idx="910">
                  <c:v>51.50000381469727</c:v>
                </c:pt>
                <c:pt idx="911">
                  <c:v>51.60000228881836</c:v>
                </c:pt>
                <c:pt idx="912">
                  <c:v>51.70000076293945</c:v>
                </c:pt>
                <c:pt idx="913">
                  <c:v>51.79999923706054</c:v>
                </c:pt>
                <c:pt idx="914">
                  <c:v>51.89999771118164</c:v>
                </c:pt>
                <c:pt idx="915">
                  <c:v>52.00000381469727</c:v>
                </c:pt>
                <c:pt idx="916">
                  <c:v>52.10000228881836</c:v>
                </c:pt>
                <c:pt idx="917">
                  <c:v>52.20000076293945</c:v>
                </c:pt>
                <c:pt idx="918">
                  <c:v>52.29999923706054</c:v>
                </c:pt>
                <c:pt idx="919">
                  <c:v>52.39999771118164</c:v>
                </c:pt>
                <c:pt idx="920">
                  <c:v>52.50000381469727</c:v>
                </c:pt>
                <c:pt idx="921">
                  <c:v>52.60000228881836</c:v>
                </c:pt>
                <c:pt idx="922">
                  <c:v>52.70000076293945</c:v>
                </c:pt>
                <c:pt idx="923">
                  <c:v>52.79999923706054</c:v>
                </c:pt>
                <c:pt idx="924">
                  <c:v>52.89999771118164</c:v>
                </c:pt>
                <c:pt idx="925">
                  <c:v>53.00000381469727</c:v>
                </c:pt>
                <c:pt idx="926">
                  <c:v>53.10000228881836</c:v>
                </c:pt>
                <c:pt idx="927">
                  <c:v>53.20000076293945</c:v>
                </c:pt>
                <c:pt idx="928">
                  <c:v>53.29999923706054</c:v>
                </c:pt>
                <c:pt idx="929">
                  <c:v>53.39999771118164</c:v>
                </c:pt>
                <c:pt idx="930">
                  <c:v>53.50000381469727</c:v>
                </c:pt>
                <c:pt idx="931">
                  <c:v>53.60000228881836</c:v>
                </c:pt>
                <c:pt idx="932">
                  <c:v>53.70000076293945</c:v>
                </c:pt>
                <c:pt idx="933">
                  <c:v>53.79999923706054</c:v>
                </c:pt>
                <c:pt idx="934">
                  <c:v>53.89999771118164</c:v>
                </c:pt>
                <c:pt idx="935">
                  <c:v>54.00000381469727</c:v>
                </c:pt>
                <c:pt idx="936">
                  <c:v>54.10000228881836</c:v>
                </c:pt>
                <c:pt idx="937">
                  <c:v>54.20000076293945</c:v>
                </c:pt>
                <c:pt idx="938">
                  <c:v>54.29999923706054</c:v>
                </c:pt>
                <c:pt idx="939">
                  <c:v>54.39999771118164</c:v>
                </c:pt>
                <c:pt idx="940">
                  <c:v>54.50000381469727</c:v>
                </c:pt>
                <c:pt idx="941">
                  <c:v>54.60000228881836</c:v>
                </c:pt>
                <c:pt idx="942">
                  <c:v>54.70000076293945</c:v>
                </c:pt>
                <c:pt idx="943">
                  <c:v>54.79999923706054</c:v>
                </c:pt>
                <c:pt idx="944">
                  <c:v>54.89999771118164</c:v>
                </c:pt>
                <c:pt idx="945">
                  <c:v>55.00000381469727</c:v>
                </c:pt>
                <c:pt idx="946">
                  <c:v>55.10000228881836</c:v>
                </c:pt>
                <c:pt idx="947">
                  <c:v>55.20000076293945</c:v>
                </c:pt>
                <c:pt idx="948">
                  <c:v>55.29999923706054</c:v>
                </c:pt>
                <c:pt idx="949">
                  <c:v>55.39999771118164</c:v>
                </c:pt>
                <c:pt idx="950">
                  <c:v>55.50000381469727</c:v>
                </c:pt>
                <c:pt idx="951">
                  <c:v>55.60000228881836</c:v>
                </c:pt>
                <c:pt idx="952">
                  <c:v>55.70000076293945</c:v>
                </c:pt>
                <c:pt idx="953">
                  <c:v>55.79999923706054</c:v>
                </c:pt>
                <c:pt idx="954">
                  <c:v>55.89999771118164</c:v>
                </c:pt>
                <c:pt idx="955">
                  <c:v>56.00000381469727</c:v>
                </c:pt>
                <c:pt idx="956">
                  <c:v>56.10000228881836</c:v>
                </c:pt>
                <c:pt idx="957">
                  <c:v>56.20000076293945</c:v>
                </c:pt>
                <c:pt idx="958">
                  <c:v>56.29999923706054</c:v>
                </c:pt>
                <c:pt idx="959">
                  <c:v>56.39999771118164</c:v>
                </c:pt>
                <c:pt idx="960">
                  <c:v>56.50000381469727</c:v>
                </c:pt>
                <c:pt idx="961">
                  <c:v>56.60000228881836</c:v>
                </c:pt>
                <c:pt idx="962">
                  <c:v>56.70000076293945</c:v>
                </c:pt>
                <c:pt idx="963">
                  <c:v>56.79999923706054</c:v>
                </c:pt>
                <c:pt idx="964">
                  <c:v>56.89999771118164</c:v>
                </c:pt>
                <c:pt idx="965">
                  <c:v>57.00000381469727</c:v>
                </c:pt>
                <c:pt idx="966">
                  <c:v>57.10000228881836</c:v>
                </c:pt>
                <c:pt idx="967">
                  <c:v>57.20000076293945</c:v>
                </c:pt>
                <c:pt idx="968">
                  <c:v>57.29999923706054</c:v>
                </c:pt>
                <c:pt idx="969">
                  <c:v>57.39999771118164</c:v>
                </c:pt>
                <c:pt idx="970">
                  <c:v>57.50000381469727</c:v>
                </c:pt>
                <c:pt idx="971">
                  <c:v>57.60000228881836</c:v>
                </c:pt>
                <c:pt idx="972">
                  <c:v>57.70000076293945</c:v>
                </c:pt>
                <c:pt idx="973">
                  <c:v>57.79999923706054</c:v>
                </c:pt>
                <c:pt idx="974">
                  <c:v>57.89999771118164</c:v>
                </c:pt>
                <c:pt idx="975">
                  <c:v>58.00000381469727</c:v>
                </c:pt>
                <c:pt idx="976">
                  <c:v>58.10000228881836</c:v>
                </c:pt>
                <c:pt idx="977">
                  <c:v>58.20000076293945</c:v>
                </c:pt>
                <c:pt idx="978">
                  <c:v>58.29999923706054</c:v>
                </c:pt>
                <c:pt idx="979">
                  <c:v>58.39999771118164</c:v>
                </c:pt>
                <c:pt idx="980">
                  <c:v>58.50000381469727</c:v>
                </c:pt>
                <c:pt idx="981">
                  <c:v>58.60000228881836</c:v>
                </c:pt>
                <c:pt idx="982">
                  <c:v>58.70000076293945</c:v>
                </c:pt>
                <c:pt idx="983">
                  <c:v>58.79999923706054</c:v>
                </c:pt>
                <c:pt idx="984">
                  <c:v>58.89999771118164</c:v>
                </c:pt>
                <c:pt idx="985">
                  <c:v>59.00000381469727</c:v>
                </c:pt>
                <c:pt idx="986">
                  <c:v>59.10000228881836</c:v>
                </c:pt>
                <c:pt idx="987">
                  <c:v>59.20000076293945</c:v>
                </c:pt>
                <c:pt idx="988">
                  <c:v>59.29999923706054</c:v>
                </c:pt>
                <c:pt idx="989">
                  <c:v>59.39999771118164</c:v>
                </c:pt>
                <c:pt idx="990">
                  <c:v>59.50000381469727</c:v>
                </c:pt>
                <c:pt idx="991">
                  <c:v>59.60000228881836</c:v>
                </c:pt>
                <c:pt idx="992">
                  <c:v>59.70000076293945</c:v>
                </c:pt>
                <c:pt idx="993">
                  <c:v>59.79999923706054</c:v>
                </c:pt>
                <c:pt idx="994">
                  <c:v>59.89999771118164</c:v>
                </c:pt>
                <c:pt idx="995">
                  <c:v>60.00000381469727</c:v>
                </c:pt>
                <c:pt idx="996">
                  <c:v>60.10000228881836</c:v>
                </c:pt>
                <c:pt idx="997">
                  <c:v>60.20000076293945</c:v>
                </c:pt>
                <c:pt idx="998">
                  <c:v>60.29999923706054</c:v>
                </c:pt>
                <c:pt idx="999">
                  <c:v>60.39999771118164</c:v>
                </c:pt>
                <c:pt idx="1000">
                  <c:v>60.50000381469727</c:v>
                </c:pt>
                <c:pt idx="1001">
                  <c:v>60.60000228881836</c:v>
                </c:pt>
                <c:pt idx="1002">
                  <c:v>60.70000076293945</c:v>
                </c:pt>
                <c:pt idx="1003">
                  <c:v>60.79999923706054</c:v>
                </c:pt>
                <c:pt idx="1004">
                  <c:v>60.89999771118164</c:v>
                </c:pt>
                <c:pt idx="1005">
                  <c:v>61.00000381469727</c:v>
                </c:pt>
                <c:pt idx="1006">
                  <c:v>61.10000228881836</c:v>
                </c:pt>
                <c:pt idx="1007">
                  <c:v>61.20000076293945</c:v>
                </c:pt>
                <c:pt idx="1008">
                  <c:v>61.29999923706054</c:v>
                </c:pt>
                <c:pt idx="1009">
                  <c:v>61.39999771118164</c:v>
                </c:pt>
                <c:pt idx="1010">
                  <c:v>61.50000381469727</c:v>
                </c:pt>
                <c:pt idx="1011">
                  <c:v>61.60000228881836</c:v>
                </c:pt>
                <c:pt idx="1012">
                  <c:v>61.70000076293945</c:v>
                </c:pt>
                <c:pt idx="1013">
                  <c:v>61.79999923706054</c:v>
                </c:pt>
                <c:pt idx="1014">
                  <c:v>61.89999771118164</c:v>
                </c:pt>
                <c:pt idx="1015">
                  <c:v>62.00000381469727</c:v>
                </c:pt>
                <c:pt idx="1016">
                  <c:v>62.10000228881836</c:v>
                </c:pt>
                <c:pt idx="1017">
                  <c:v>62.20000076293945</c:v>
                </c:pt>
                <c:pt idx="1018">
                  <c:v>62.29999923706054</c:v>
                </c:pt>
                <c:pt idx="1019">
                  <c:v>62.39999771118164</c:v>
                </c:pt>
                <c:pt idx="1020">
                  <c:v>62.50000381469727</c:v>
                </c:pt>
                <c:pt idx="1021">
                  <c:v>62.60000228881836</c:v>
                </c:pt>
                <c:pt idx="1022">
                  <c:v>62.70000076293945</c:v>
                </c:pt>
                <c:pt idx="1023">
                  <c:v>62.79999923706054</c:v>
                </c:pt>
                <c:pt idx="1024">
                  <c:v>62.89999771118164</c:v>
                </c:pt>
                <c:pt idx="1025">
                  <c:v>63.00000381469727</c:v>
                </c:pt>
                <c:pt idx="1026">
                  <c:v>63.10000228881836</c:v>
                </c:pt>
                <c:pt idx="1027">
                  <c:v>63.20000076293945</c:v>
                </c:pt>
                <c:pt idx="1028">
                  <c:v>63.29999923706054</c:v>
                </c:pt>
                <c:pt idx="1029">
                  <c:v>63.39999771118164</c:v>
                </c:pt>
                <c:pt idx="1030">
                  <c:v>63.50000381469727</c:v>
                </c:pt>
                <c:pt idx="1031">
                  <c:v>63.60000228881836</c:v>
                </c:pt>
                <c:pt idx="1032">
                  <c:v>63.70000076293945</c:v>
                </c:pt>
                <c:pt idx="1033">
                  <c:v>63.79999923706054</c:v>
                </c:pt>
                <c:pt idx="1034">
                  <c:v>63.89999771118164</c:v>
                </c:pt>
                <c:pt idx="1035">
                  <c:v>64.0</c:v>
                </c:pt>
                <c:pt idx="1036">
                  <c:v>64.10000610351558</c:v>
                </c:pt>
                <c:pt idx="1037">
                  <c:v>64.1999969482422</c:v>
                </c:pt>
                <c:pt idx="1038">
                  <c:v>64.30000305175781</c:v>
                </c:pt>
                <c:pt idx="1039">
                  <c:v>64.39999389648433</c:v>
                </c:pt>
                <c:pt idx="1040">
                  <c:v>64.5</c:v>
                </c:pt>
                <c:pt idx="1041">
                  <c:v>64.60000610351558</c:v>
                </c:pt>
                <c:pt idx="1042">
                  <c:v>64.6999969482422</c:v>
                </c:pt>
                <c:pt idx="1043">
                  <c:v>64.80000305175781</c:v>
                </c:pt>
                <c:pt idx="1044">
                  <c:v>64.89999389648433</c:v>
                </c:pt>
                <c:pt idx="1045">
                  <c:v>65.0</c:v>
                </c:pt>
                <c:pt idx="1046">
                  <c:v>65.10000610351558</c:v>
                </c:pt>
                <c:pt idx="1047">
                  <c:v>65.1999969482422</c:v>
                </c:pt>
                <c:pt idx="1048">
                  <c:v>65.30000305175781</c:v>
                </c:pt>
                <c:pt idx="1049">
                  <c:v>65.39999389648433</c:v>
                </c:pt>
                <c:pt idx="1050">
                  <c:v>65.5</c:v>
                </c:pt>
                <c:pt idx="1051">
                  <c:v>65.60000610351558</c:v>
                </c:pt>
                <c:pt idx="1052">
                  <c:v>65.6999969482422</c:v>
                </c:pt>
                <c:pt idx="1053">
                  <c:v>65.80000305175781</c:v>
                </c:pt>
                <c:pt idx="1054">
                  <c:v>65.89999389648433</c:v>
                </c:pt>
                <c:pt idx="1055">
                  <c:v>66.0</c:v>
                </c:pt>
                <c:pt idx="1056">
                  <c:v>66.10000610351558</c:v>
                </c:pt>
                <c:pt idx="1057">
                  <c:v>66.1999969482422</c:v>
                </c:pt>
                <c:pt idx="1058">
                  <c:v>66.30000305175781</c:v>
                </c:pt>
                <c:pt idx="1059">
                  <c:v>66.39999389648433</c:v>
                </c:pt>
                <c:pt idx="1060">
                  <c:v>66.5</c:v>
                </c:pt>
                <c:pt idx="1061">
                  <c:v>66.60000610351558</c:v>
                </c:pt>
                <c:pt idx="1062">
                  <c:v>66.6999969482422</c:v>
                </c:pt>
                <c:pt idx="1063">
                  <c:v>66.80000305175781</c:v>
                </c:pt>
                <c:pt idx="1064">
                  <c:v>66.89999389648433</c:v>
                </c:pt>
                <c:pt idx="1065">
                  <c:v>67.0</c:v>
                </c:pt>
                <c:pt idx="1066">
                  <c:v>67.10000610351558</c:v>
                </c:pt>
                <c:pt idx="1067">
                  <c:v>67.1999969482422</c:v>
                </c:pt>
                <c:pt idx="1068">
                  <c:v>67.30000305175781</c:v>
                </c:pt>
                <c:pt idx="1069">
                  <c:v>67.39999389648433</c:v>
                </c:pt>
                <c:pt idx="1070">
                  <c:v>67.5</c:v>
                </c:pt>
                <c:pt idx="1071">
                  <c:v>67.60000610351558</c:v>
                </c:pt>
                <c:pt idx="1072">
                  <c:v>67.6999969482422</c:v>
                </c:pt>
                <c:pt idx="1073">
                  <c:v>67.80000305175781</c:v>
                </c:pt>
                <c:pt idx="1074">
                  <c:v>67.89999389648433</c:v>
                </c:pt>
                <c:pt idx="1075">
                  <c:v>68.0</c:v>
                </c:pt>
                <c:pt idx="1076">
                  <c:v>68.10000610351558</c:v>
                </c:pt>
                <c:pt idx="1077">
                  <c:v>68.1999969482422</c:v>
                </c:pt>
                <c:pt idx="1078">
                  <c:v>68.30000305175781</c:v>
                </c:pt>
                <c:pt idx="1079">
                  <c:v>68.39999389648433</c:v>
                </c:pt>
                <c:pt idx="1080">
                  <c:v>68.5</c:v>
                </c:pt>
                <c:pt idx="1081">
                  <c:v>68.60000610351558</c:v>
                </c:pt>
                <c:pt idx="1082">
                  <c:v>68.6999969482422</c:v>
                </c:pt>
                <c:pt idx="1083">
                  <c:v>68.80000305175781</c:v>
                </c:pt>
                <c:pt idx="1084">
                  <c:v>68.89999389648433</c:v>
                </c:pt>
                <c:pt idx="1085">
                  <c:v>69.0</c:v>
                </c:pt>
                <c:pt idx="1086">
                  <c:v>69.10000610351558</c:v>
                </c:pt>
                <c:pt idx="1087">
                  <c:v>69.1999969482422</c:v>
                </c:pt>
                <c:pt idx="1088">
                  <c:v>69.30000305175781</c:v>
                </c:pt>
                <c:pt idx="1089">
                  <c:v>69.39999389648433</c:v>
                </c:pt>
                <c:pt idx="1090">
                  <c:v>69.5</c:v>
                </c:pt>
                <c:pt idx="1091">
                  <c:v>69.60000610351558</c:v>
                </c:pt>
                <c:pt idx="1092">
                  <c:v>69.6999969482422</c:v>
                </c:pt>
                <c:pt idx="1093">
                  <c:v>69.80000305175781</c:v>
                </c:pt>
                <c:pt idx="1094">
                  <c:v>69.89999389648433</c:v>
                </c:pt>
                <c:pt idx="1095">
                  <c:v>70.0</c:v>
                </c:pt>
                <c:pt idx="1096">
                  <c:v>70.10000610351558</c:v>
                </c:pt>
                <c:pt idx="1097">
                  <c:v>70.1999969482422</c:v>
                </c:pt>
                <c:pt idx="1098">
                  <c:v>70.30000305175781</c:v>
                </c:pt>
                <c:pt idx="1099">
                  <c:v>70.39999389648433</c:v>
                </c:pt>
                <c:pt idx="1100">
                  <c:v>70.5</c:v>
                </c:pt>
                <c:pt idx="1101">
                  <c:v>70.60000610351558</c:v>
                </c:pt>
                <c:pt idx="1102">
                  <c:v>70.6999969482422</c:v>
                </c:pt>
                <c:pt idx="1103">
                  <c:v>70.80000305175781</c:v>
                </c:pt>
                <c:pt idx="1104">
                  <c:v>70.89999389648433</c:v>
                </c:pt>
                <c:pt idx="1105">
                  <c:v>71.0</c:v>
                </c:pt>
                <c:pt idx="1106">
                  <c:v>71.10000610351558</c:v>
                </c:pt>
                <c:pt idx="1107">
                  <c:v>71.1999969482422</c:v>
                </c:pt>
                <c:pt idx="1108">
                  <c:v>71.30000305175781</c:v>
                </c:pt>
                <c:pt idx="1109">
                  <c:v>71.39999389648433</c:v>
                </c:pt>
                <c:pt idx="1110">
                  <c:v>71.5</c:v>
                </c:pt>
                <c:pt idx="1111">
                  <c:v>71.60000610351558</c:v>
                </c:pt>
                <c:pt idx="1112">
                  <c:v>71.6999969482422</c:v>
                </c:pt>
                <c:pt idx="1113">
                  <c:v>71.80000305175781</c:v>
                </c:pt>
                <c:pt idx="1114">
                  <c:v>71.89999389648433</c:v>
                </c:pt>
                <c:pt idx="1115">
                  <c:v>72.0</c:v>
                </c:pt>
                <c:pt idx="1116">
                  <c:v>72.10000610351558</c:v>
                </c:pt>
                <c:pt idx="1117">
                  <c:v>72.1999969482422</c:v>
                </c:pt>
                <c:pt idx="1118">
                  <c:v>72.30000305175781</c:v>
                </c:pt>
                <c:pt idx="1119">
                  <c:v>72.39999389648433</c:v>
                </c:pt>
                <c:pt idx="1120">
                  <c:v>72.5</c:v>
                </c:pt>
                <c:pt idx="1121">
                  <c:v>72.60000610351558</c:v>
                </c:pt>
                <c:pt idx="1122">
                  <c:v>72.6999969482422</c:v>
                </c:pt>
                <c:pt idx="1123">
                  <c:v>72.80000305175781</c:v>
                </c:pt>
                <c:pt idx="1124">
                  <c:v>72.89999389648433</c:v>
                </c:pt>
                <c:pt idx="1125">
                  <c:v>73.0</c:v>
                </c:pt>
                <c:pt idx="1126">
                  <c:v>73.10000610351558</c:v>
                </c:pt>
                <c:pt idx="1127">
                  <c:v>73.1999969482422</c:v>
                </c:pt>
                <c:pt idx="1128">
                  <c:v>73.30000305175781</c:v>
                </c:pt>
                <c:pt idx="1129">
                  <c:v>73.39999389648433</c:v>
                </c:pt>
                <c:pt idx="1130">
                  <c:v>73.5</c:v>
                </c:pt>
                <c:pt idx="1131">
                  <c:v>73.60000610351558</c:v>
                </c:pt>
                <c:pt idx="1132">
                  <c:v>73.6999969482422</c:v>
                </c:pt>
                <c:pt idx="1133">
                  <c:v>73.80000305175781</c:v>
                </c:pt>
                <c:pt idx="1134">
                  <c:v>73.89999389648433</c:v>
                </c:pt>
                <c:pt idx="1135">
                  <c:v>74.0</c:v>
                </c:pt>
                <c:pt idx="1136">
                  <c:v>74.10000610351558</c:v>
                </c:pt>
                <c:pt idx="1137">
                  <c:v>74.1999969482422</c:v>
                </c:pt>
                <c:pt idx="1138">
                  <c:v>74.30000305175781</c:v>
                </c:pt>
                <c:pt idx="1139">
                  <c:v>74.39999389648433</c:v>
                </c:pt>
                <c:pt idx="1140">
                  <c:v>74.5</c:v>
                </c:pt>
                <c:pt idx="1141">
                  <c:v>74.60000610351558</c:v>
                </c:pt>
                <c:pt idx="1142">
                  <c:v>74.6999969482422</c:v>
                </c:pt>
                <c:pt idx="1143">
                  <c:v>74.80000305175781</c:v>
                </c:pt>
                <c:pt idx="1144">
                  <c:v>74.89999389648433</c:v>
                </c:pt>
                <c:pt idx="1145">
                  <c:v>75.0</c:v>
                </c:pt>
                <c:pt idx="1146">
                  <c:v>75.10000610351558</c:v>
                </c:pt>
                <c:pt idx="1147">
                  <c:v>75.1999969482422</c:v>
                </c:pt>
                <c:pt idx="1148">
                  <c:v>75.30000305175781</c:v>
                </c:pt>
                <c:pt idx="1149">
                  <c:v>75.39999389648433</c:v>
                </c:pt>
                <c:pt idx="1150">
                  <c:v>75.5</c:v>
                </c:pt>
                <c:pt idx="1151">
                  <c:v>75.60000610351558</c:v>
                </c:pt>
                <c:pt idx="1152">
                  <c:v>75.6999969482422</c:v>
                </c:pt>
                <c:pt idx="1153">
                  <c:v>75.80000305175781</c:v>
                </c:pt>
                <c:pt idx="1154">
                  <c:v>75.89999389648433</c:v>
                </c:pt>
                <c:pt idx="1155">
                  <c:v>76.0</c:v>
                </c:pt>
                <c:pt idx="1156">
                  <c:v>76.10000610351558</c:v>
                </c:pt>
                <c:pt idx="1157">
                  <c:v>76.1999969482422</c:v>
                </c:pt>
                <c:pt idx="1158">
                  <c:v>76.30000305175781</c:v>
                </c:pt>
                <c:pt idx="1159">
                  <c:v>76.39999389648433</c:v>
                </c:pt>
                <c:pt idx="1160">
                  <c:v>76.5</c:v>
                </c:pt>
                <c:pt idx="1161">
                  <c:v>76.60000610351558</c:v>
                </c:pt>
                <c:pt idx="1162">
                  <c:v>76.6999969482422</c:v>
                </c:pt>
                <c:pt idx="1163">
                  <c:v>76.80000305175781</c:v>
                </c:pt>
                <c:pt idx="1164">
                  <c:v>76.89999389648433</c:v>
                </c:pt>
                <c:pt idx="1165">
                  <c:v>77.0</c:v>
                </c:pt>
                <c:pt idx="1166">
                  <c:v>77.10000610351558</c:v>
                </c:pt>
                <c:pt idx="1167">
                  <c:v>77.1999969482422</c:v>
                </c:pt>
                <c:pt idx="1168">
                  <c:v>77.30000305175781</c:v>
                </c:pt>
                <c:pt idx="1169">
                  <c:v>77.39999389648433</c:v>
                </c:pt>
                <c:pt idx="1170">
                  <c:v>77.5</c:v>
                </c:pt>
                <c:pt idx="1171">
                  <c:v>77.60000610351558</c:v>
                </c:pt>
                <c:pt idx="1172">
                  <c:v>77.6999969482422</c:v>
                </c:pt>
                <c:pt idx="1173">
                  <c:v>77.80000305175781</c:v>
                </c:pt>
                <c:pt idx="1174">
                  <c:v>77.89999389648433</c:v>
                </c:pt>
                <c:pt idx="1175">
                  <c:v>78.0</c:v>
                </c:pt>
                <c:pt idx="1176">
                  <c:v>78.10000610351558</c:v>
                </c:pt>
                <c:pt idx="1177">
                  <c:v>78.1999969482422</c:v>
                </c:pt>
                <c:pt idx="1178">
                  <c:v>78.30000305175781</c:v>
                </c:pt>
                <c:pt idx="1179">
                  <c:v>78.39999389648433</c:v>
                </c:pt>
                <c:pt idx="1180">
                  <c:v>78.5</c:v>
                </c:pt>
                <c:pt idx="1181">
                  <c:v>78.60000610351558</c:v>
                </c:pt>
                <c:pt idx="1182">
                  <c:v>78.6999969482422</c:v>
                </c:pt>
                <c:pt idx="1183">
                  <c:v>78.80000305175781</c:v>
                </c:pt>
                <c:pt idx="1184">
                  <c:v>78.89999389648433</c:v>
                </c:pt>
                <c:pt idx="1185">
                  <c:v>79.0</c:v>
                </c:pt>
                <c:pt idx="1186">
                  <c:v>79.10000610351558</c:v>
                </c:pt>
                <c:pt idx="1187">
                  <c:v>79.1999969482422</c:v>
                </c:pt>
                <c:pt idx="1188">
                  <c:v>79.30000305175781</c:v>
                </c:pt>
                <c:pt idx="1189">
                  <c:v>79.39999389648433</c:v>
                </c:pt>
                <c:pt idx="1190">
                  <c:v>79.5</c:v>
                </c:pt>
                <c:pt idx="1191">
                  <c:v>79.60000610351558</c:v>
                </c:pt>
                <c:pt idx="1192">
                  <c:v>79.6999969482422</c:v>
                </c:pt>
                <c:pt idx="1193">
                  <c:v>79.80000305175781</c:v>
                </c:pt>
                <c:pt idx="1194">
                  <c:v>79.89999389648433</c:v>
                </c:pt>
                <c:pt idx="1195">
                  <c:v>80.0</c:v>
                </c:pt>
                <c:pt idx="1196">
                  <c:v>80.10000610351558</c:v>
                </c:pt>
                <c:pt idx="1197">
                  <c:v>80.1999969482422</c:v>
                </c:pt>
                <c:pt idx="1198">
                  <c:v>80.30000305175781</c:v>
                </c:pt>
                <c:pt idx="1199">
                  <c:v>80.39999389648433</c:v>
                </c:pt>
                <c:pt idx="1200">
                  <c:v>80.5</c:v>
                </c:pt>
                <c:pt idx="1201">
                  <c:v>80.60000610351558</c:v>
                </c:pt>
                <c:pt idx="1202">
                  <c:v>80.6999969482422</c:v>
                </c:pt>
                <c:pt idx="1203">
                  <c:v>80.80000305175781</c:v>
                </c:pt>
                <c:pt idx="1204">
                  <c:v>80.89999389648433</c:v>
                </c:pt>
                <c:pt idx="1205">
                  <c:v>81.0</c:v>
                </c:pt>
                <c:pt idx="1206">
                  <c:v>81.10000610351558</c:v>
                </c:pt>
                <c:pt idx="1207">
                  <c:v>81.1999969482422</c:v>
                </c:pt>
                <c:pt idx="1208">
                  <c:v>81.30000305175781</c:v>
                </c:pt>
                <c:pt idx="1209">
                  <c:v>81.39999389648433</c:v>
                </c:pt>
                <c:pt idx="1210">
                  <c:v>81.5</c:v>
                </c:pt>
                <c:pt idx="1211">
                  <c:v>81.60000610351558</c:v>
                </c:pt>
                <c:pt idx="1212">
                  <c:v>81.6999969482422</c:v>
                </c:pt>
                <c:pt idx="1213">
                  <c:v>81.80000305175781</c:v>
                </c:pt>
                <c:pt idx="1214">
                  <c:v>81.89999389648433</c:v>
                </c:pt>
                <c:pt idx="1215">
                  <c:v>82.0</c:v>
                </c:pt>
                <c:pt idx="1216">
                  <c:v>82.10000610351558</c:v>
                </c:pt>
                <c:pt idx="1217">
                  <c:v>82.1999969482422</c:v>
                </c:pt>
                <c:pt idx="1218">
                  <c:v>82.30000305175781</c:v>
                </c:pt>
                <c:pt idx="1219">
                  <c:v>82.39999389648433</c:v>
                </c:pt>
                <c:pt idx="1220">
                  <c:v>82.5</c:v>
                </c:pt>
                <c:pt idx="1221">
                  <c:v>82.60000610351558</c:v>
                </c:pt>
                <c:pt idx="1222">
                  <c:v>82.6999969482422</c:v>
                </c:pt>
                <c:pt idx="1223">
                  <c:v>82.80000305175781</c:v>
                </c:pt>
                <c:pt idx="1224">
                  <c:v>82.89999389648433</c:v>
                </c:pt>
                <c:pt idx="1225">
                  <c:v>83.0</c:v>
                </c:pt>
                <c:pt idx="1226">
                  <c:v>83.10000610351558</c:v>
                </c:pt>
                <c:pt idx="1227">
                  <c:v>83.1999969482422</c:v>
                </c:pt>
                <c:pt idx="1228">
                  <c:v>83.30000305175781</c:v>
                </c:pt>
                <c:pt idx="1229">
                  <c:v>83.39999389648433</c:v>
                </c:pt>
                <c:pt idx="1230">
                  <c:v>83.5</c:v>
                </c:pt>
                <c:pt idx="1231">
                  <c:v>83.60000610351558</c:v>
                </c:pt>
                <c:pt idx="1232">
                  <c:v>83.6999969482422</c:v>
                </c:pt>
                <c:pt idx="1233">
                  <c:v>83.80000305175781</c:v>
                </c:pt>
                <c:pt idx="1234">
                  <c:v>83.89999389648433</c:v>
                </c:pt>
                <c:pt idx="1235">
                  <c:v>84.0</c:v>
                </c:pt>
                <c:pt idx="1236">
                  <c:v>84.10000610351558</c:v>
                </c:pt>
                <c:pt idx="1237">
                  <c:v>84.1999969482422</c:v>
                </c:pt>
                <c:pt idx="1238">
                  <c:v>84.30000305175781</c:v>
                </c:pt>
                <c:pt idx="1239">
                  <c:v>84.39999389648433</c:v>
                </c:pt>
                <c:pt idx="1240">
                  <c:v>84.5</c:v>
                </c:pt>
                <c:pt idx="1241">
                  <c:v>84.60000610351558</c:v>
                </c:pt>
                <c:pt idx="1242">
                  <c:v>84.6999969482422</c:v>
                </c:pt>
                <c:pt idx="1243">
                  <c:v>84.80000305175781</c:v>
                </c:pt>
                <c:pt idx="1244">
                  <c:v>84.89999389648433</c:v>
                </c:pt>
                <c:pt idx="1245">
                  <c:v>85.0</c:v>
                </c:pt>
                <c:pt idx="1246">
                  <c:v>85.10000610351558</c:v>
                </c:pt>
                <c:pt idx="1247">
                  <c:v>85.1999969482422</c:v>
                </c:pt>
                <c:pt idx="1248">
                  <c:v>85.30000305175781</c:v>
                </c:pt>
                <c:pt idx="1249">
                  <c:v>85.39999389648433</c:v>
                </c:pt>
                <c:pt idx="1250">
                  <c:v>85.5</c:v>
                </c:pt>
                <c:pt idx="1251">
                  <c:v>85.60000610351558</c:v>
                </c:pt>
                <c:pt idx="1252">
                  <c:v>85.6999969482422</c:v>
                </c:pt>
                <c:pt idx="1253">
                  <c:v>85.80000305175781</c:v>
                </c:pt>
                <c:pt idx="1254">
                  <c:v>85.89999389648433</c:v>
                </c:pt>
                <c:pt idx="1255">
                  <c:v>86.0</c:v>
                </c:pt>
                <c:pt idx="1256">
                  <c:v>86.10000610351558</c:v>
                </c:pt>
                <c:pt idx="1257">
                  <c:v>86.1999969482422</c:v>
                </c:pt>
                <c:pt idx="1258">
                  <c:v>86.30000305175781</c:v>
                </c:pt>
                <c:pt idx="1259">
                  <c:v>86.39999389648433</c:v>
                </c:pt>
                <c:pt idx="1260">
                  <c:v>86.5</c:v>
                </c:pt>
                <c:pt idx="1261">
                  <c:v>86.60000610351558</c:v>
                </c:pt>
                <c:pt idx="1262">
                  <c:v>86.6999969482422</c:v>
                </c:pt>
                <c:pt idx="1263">
                  <c:v>86.80000305175781</c:v>
                </c:pt>
                <c:pt idx="1264">
                  <c:v>86.89999389648433</c:v>
                </c:pt>
                <c:pt idx="1265">
                  <c:v>87.0</c:v>
                </c:pt>
                <c:pt idx="1266">
                  <c:v>87.10000610351558</c:v>
                </c:pt>
                <c:pt idx="1267">
                  <c:v>87.1999969482422</c:v>
                </c:pt>
                <c:pt idx="1268">
                  <c:v>87.30000305175781</c:v>
                </c:pt>
                <c:pt idx="1269">
                  <c:v>87.39999389648433</c:v>
                </c:pt>
                <c:pt idx="1270">
                  <c:v>87.5</c:v>
                </c:pt>
                <c:pt idx="1271">
                  <c:v>87.60000610351558</c:v>
                </c:pt>
                <c:pt idx="1272">
                  <c:v>87.6999969482422</c:v>
                </c:pt>
                <c:pt idx="1273">
                  <c:v>87.80000305175781</c:v>
                </c:pt>
                <c:pt idx="1274">
                  <c:v>87.89999389648433</c:v>
                </c:pt>
                <c:pt idx="1275">
                  <c:v>88.0</c:v>
                </c:pt>
                <c:pt idx="1276">
                  <c:v>88.10000610351558</c:v>
                </c:pt>
                <c:pt idx="1277">
                  <c:v>88.1999969482422</c:v>
                </c:pt>
                <c:pt idx="1278">
                  <c:v>88.30000305175781</c:v>
                </c:pt>
                <c:pt idx="1279">
                  <c:v>88.39999389648433</c:v>
                </c:pt>
                <c:pt idx="1280">
                  <c:v>88.5</c:v>
                </c:pt>
                <c:pt idx="1281">
                  <c:v>88.59999084472655</c:v>
                </c:pt>
                <c:pt idx="1282">
                  <c:v>88.6999969482422</c:v>
                </c:pt>
                <c:pt idx="1283">
                  <c:v>88.80000305175781</c:v>
                </c:pt>
                <c:pt idx="1284">
                  <c:v>88.89999389648433</c:v>
                </c:pt>
                <c:pt idx="1285">
                  <c:v>89.0</c:v>
                </c:pt>
                <c:pt idx="1286">
                  <c:v>89.09999084472655</c:v>
                </c:pt>
                <c:pt idx="1287">
                  <c:v>89.1999969482422</c:v>
                </c:pt>
                <c:pt idx="1288">
                  <c:v>89.30000305175781</c:v>
                </c:pt>
                <c:pt idx="1289">
                  <c:v>89.39999389648433</c:v>
                </c:pt>
                <c:pt idx="1290">
                  <c:v>89.5</c:v>
                </c:pt>
                <c:pt idx="1291">
                  <c:v>89.59999084472655</c:v>
                </c:pt>
                <c:pt idx="1292">
                  <c:v>89.6999969482422</c:v>
                </c:pt>
                <c:pt idx="1293">
                  <c:v>89.80000305175781</c:v>
                </c:pt>
                <c:pt idx="1294">
                  <c:v>89.89999389648433</c:v>
                </c:pt>
                <c:pt idx="1295">
                  <c:v>90.0</c:v>
                </c:pt>
                <c:pt idx="1296">
                  <c:v>90.09999084472655</c:v>
                </c:pt>
                <c:pt idx="1297">
                  <c:v>90.1999969482422</c:v>
                </c:pt>
                <c:pt idx="1298">
                  <c:v>90.30000305175781</c:v>
                </c:pt>
                <c:pt idx="1299">
                  <c:v>90.39999389648433</c:v>
                </c:pt>
                <c:pt idx="1300">
                  <c:v>90.5</c:v>
                </c:pt>
                <c:pt idx="1301">
                  <c:v>90.59999084472655</c:v>
                </c:pt>
                <c:pt idx="1302">
                  <c:v>90.6999969482422</c:v>
                </c:pt>
                <c:pt idx="1303">
                  <c:v>90.80000305175781</c:v>
                </c:pt>
                <c:pt idx="1304">
                  <c:v>90.89999389648433</c:v>
                </c:pt>
                <c:pt idx="1305">
                  <c:v>91.0</c:v>
                </c:pt>
                <c:pt idx="1306">
                  <c:v>91.09999084472655</c:v>
                </c:pt>
                <c:pt idx="1307">
                  <c:v>91.1999969482422</c:v>
                </c:pt>
                <c:pt idx="1308">
                  <c:v>91.30000305175781</c:v>
                </c:pt>
                <c:pt idx="1309">
                  <c:v>91.39999389648433</c:v>
                </c:pt>
                <c:pt idx="1310">
                  <c:v>91.5</c:v>
                </c:pt>
                <c:pt idx="1311">
                  <c:v>91.59999084472655</c:v>
                </c:pt>
                <c:pt idx="1312">
                  <c:v>91.6999969482422</c:v>
                </c:pt>
                <c:pt idx="1313">
                  <c:v>91.80000305175781</c:v>
                </c:pt>
                <c:pt idx="1314">
                  <c:v>91.89999389648433</c:v>
                </c:pt>
                <c:pt idx="1315">
                  <c:v>92.0</c:v>
                </c:pt>
                <c:pt idx="1316">
                  <c:v>92.09999084472655</c:v>
                </c:pt>
                <c:pt idx="1317">
                  <c:v>92.1999969482422</c:v>
                </c:pt>
                <c:pt idx="1318">
                  <c:v>92.30000305175781</c:v>
                </c:pt>
                <c:pt idx="1319">
                  <c:v>92.39999389648433</c:v>
                </c:pt>
                <c:pt idx="1320">
                  <c:v>92.5</c:v>
                </c:pt>
                <c:pt idx="1321">
                  <c:v>92.59999084472655</c:v>
                </c:pt>
                <c:pt idx="1322">
                  <c:v>92.6999969482422</c:v>
                </c:pt>
                <c:pt idx="1323">
                  <c:v>92.80000305175781</c:v>
                </c:pt>
                <c:pt idx="1324">
                  <c:v>92.89999389648433</c:v>
                </c:pt>
                <c:pt idx="1325">
                  <c:v>93.0</c:v>
                </c:pt>
                <c:pt idx="1326">
                  <c:v>93.09999084472655</c:v>
                </c:pt>
                <c:pt idx="1327">
                  <c:v>93.1999969482422</c:v>
                </c:pt>
                <c:pt idx="1328">
                  <c:v>93.30000305175781</c:v>
                </c:pt>
                <c:pt idx="1329">
                  <c:v>93.39999389648433</c:v>
                </c:pt>
                <c:pt idx="1330">
                  <c:v>93.5</c:v>
                </c:pt>
                <c:pt idx="1331">
                  <c:v>93.59999084472655</c:v>
                </c:pt>
                <c:pt idx="1332">
                  <c:v>93.6999969482422</c:v>
                </c:pt>
                <c:pt idx="1333">
                  <c:v>93.80000305175781</c:v>
                </c:pt>
                <c:pt idx="1334">
                  <c:v>93.89999389648433</c:v>
                </c:pt>
                <c:pt idx="1335">
                  <c:v>94.0</c:v>
                </c:pt>
                <c:pt idx="1336">
                  <c:v>94.09999084472655</c:v>
                </c:pt>
                <c:pt idx="1337">
                  <c:v>94.1999969482422</c:v>
                </c:pt>
                <c:pt idx="1338">
                  <c:v>94.30000305175781</c:v>
                </c:pt>
                <c:pt idx="1339">
                  <c:v>94.39999389648433</c:v>
                </c:pt>
                <c:pt idx="1340">
                  <c:v>94.5</c:v>
                </c:pt>
                <c:pt idx="1341">
                  <c:v>94.59999084472655</c:v>
                </c:pt>
                <c:pt idx="1342">
                  <c:v>94.6999969482422</c:v>
                </c:pt>
                <c:pt idx="1343">
                  <c:v>94.80000305175781</c:v>
                </c:pt>
                <c:pt idx="1344">
                  <c:v>94.89999389648433</c:v>
                </c:pt>
                <c:pt idx="1345">
                  <c:v>95.0</c:v>
                </c:pt>
                <c:pt idx="1346">
                  <c:v>95.09999084472655</c:v>
                </c:pt>
                <c:pt idx="1347">
                  <c:v>95.1999969482422</c:v>
                </c:pt>
                <c:pt idx="1348">
                  <c:v>95.30000305175781</c:v>
                </c:pt>
                <c:pt idx="1349">
                  <c:v>95.39999389648433</c:v>
                </c:pt>
                <c:pt idx="1350">
                  <c:v>95.5</c:v>
                </c:pt>
                <c:pt idx="1351">
                  <c:v>95.59999084472655</c:v>
                </c:pt>
                <c:pt idx="1352">
                  <c:v>95.6999969482422</c:v>
                </c:pt>
                <c:pt idx="1353">
                  <c:v>95.80000305175781</c:v>
                </c:pt>
                <c:pt idx="1354">
                  <c:v>95.89999389648433</c:v>
                </c:pt>
                <c:pt idx="1355">
                  <c:v>96.0</c:v>
                </c:pt>
                <c:pt idx="1356">
                  <c:v>96.09999084472655</c:v>
                </c:pt>
                <c:pt idx="1357">
                  <c:v>96.1999969482422</c:v>
                </c:pt>
                <c:pt idx="1358">
                  <c:v>96.30000305175781</c:v>
                </c:pt>
                <c:pt idx="1359">
                  <c:v>96.39999389648433</c:v>
                </c:pt>
                <c:pt idx="1360">
                  <c:v>96.5</c:v>
                </c:pt>
                <c:pt idx="1361">
                  <c:v>96.59999084472655</c:v>
                </c:pt>
                <c:pt idx="1362">
                  <c:v>96.6999969482422</c:v>
                </c:pt>
                <c:pt idx="1363">
                  <c:v>96.80000305175781</c:v>
                </c:pt>
                <c:pt idx="1364">
                  <c:v>96.89999389648433</c:v>
                </c:pt>
                <c:pt idx="1365">
                  <c:v>97.0</c:v>
                </c:pt>
                <c:pt idx="1366">
                  <c:v>97.09999084472655</c:v>
                </c:pt>
                <c:pt idx="1367">
                  <c:v>97.1999969482422</c:v>
                </c:pt>
                <c:pt idx="1368">
                  <c:v>97.30000305175781</c:v>
                </c:pt>
                <c:pt idx="1369">
                  <c:v>97.39999389648433</c:v>
                </c:pt>
                <c:pt idx="1370">
                  <c:v>97.5</c:v>
                </c:pt>
                <c:pt idx="1371">
                  <c:v>97.59999084472655</c:v>
                </c:pt>
                <c:pt idx="1372">
                  <c:v>97.6999969482422</c:v>
                </c:pt>
                <c:pt idx="1373">
                  <c:v>97.80000305175781</c:v>
                </c:pt>
                <c:pt idx="1374">
                  <c:v>97.89999389648433</c:v>
                </c:pt>
                <c:pt idx="1375">
                  <c:v>98.0</c:v>
                </c:pt>
                <c:pt idx="1376">
                  <c:v>98.09999084472655</c:v>
                </c:pt>
                <c:pt idx="1377">
                  <c:v>98.1999969482422</c:v>
                </c:pt>
                <c:pt idx="1378">
                  <c:v>98.30000305175781</c:v>
                </c:pt>
                <c:pt idx="1379">
                  <c:v>98.39999389648433</c:v>
                </c:pt>
                <c:pt idx="1380">
                  <c:v>98.5</c:v>
                </c:pt>
                <c:pt idx="1381">
                  <c:v>98.59999084472655</c:v>
                </c:pt>
                <c:pt idx="1382">
                  <c:v>98.6999969482422</c:v>
                </c:pt>
                <c:pt idx="1383">
                  <c:v>98.80000305175781</c:v>
                </c:pt>
                <c:pt idx="1384">
                  <c:v>98.89999389648433</c:v>
                </c:pt>
                <c:pt idx="1385">
                  <c:v>99.0</c:v>
                </c:pt>
                <c:pt idx="1386">
                  <c:v>99.09999084472655</c:v>
                </c:pt>
                <c:pt idx="1387">
                  <c:v>99.1999969482422</c:v>
                </c:pt>
                <c:pt idx="1388">
                  <c:v>99.30000305175781</c:v>
                </c:pt>
                <c:pt idx="1389">
                  <c:v>99.39999389648433</c:v>
                </c:pt>
                <c:pt idx="1390">
                  <c:v>99.5</c:v>
                </c:pt>
                <c:pt idx="1391">
                  <c:v>99.59999084472655</c:v>
                </c:pt>
                <c:pt idx="1392">
                  <c:v>99.6999969482422</c:v>
                </c:pt>
                <c:pt idx="1393">
                  <c:v>99.80000305175781</c:v>
                </c:pt>
                <c:pt idx="1394">
                  <c:v>99.89999389648433</c:v>
                </c:pt>
                <c:pt idx="1395">
                  <c:v>100.0</c:v>
                </c:pt>
                <c:pt idx="1396">
                  <c:v>100.0999908447266</c:v>
                </c:pt>
                <c:pt idx="1397">
                  <c:v>100.1999969482422</c:v>
                </c:pt>
                <c:pt idx="1398">
                  <c:v>100.3000030517578</c:v>
                </c:pt>
                <c:pt idx="1399">
                  <c:v>100.3999938964844</c:v>
                </c:pt>
                <c:pt idx="1400">
                  <c:v>100.5</c:v>
                </c:pt>
                <c:pt idx="1401">
                  <c:v>100.5999908447266</c:v>
                </c:pt>
                <c:pt idx="1402">
                  <c:v>100.6999969482422</c:v>
                </c:pt>
                <c:pt idx="1403">
                  <c:v>100.8000030517578</c:v>
                </c:pt>
                <c:pt idx="1404">
                  <c:v>100.8999938964844</c:v>
                </c:pt>
                <c:pt idx="1405">
                  <c:v>101.0</c:v>
                </c:pt>
                <c:pt idx="1406">
                  <c:v>101.0999908447266</c:v>
                </c:pt>
                <c:pt idx="1407">
                  <c:v>101.1999969482422</c:v>
                </c:pt>
                <c:pt idx="1408">
                  <c:v>101.3000030517578</c:v>
                </c:pt>
                <c:pt idx="1409">
                  <c:v>101.3999938964844</c:v>
                </c:pt>
                <c:pt idx="1410">
                  <c:v>101.5</c:v>
                </c:pt>
                <c:pt idx="1411">
                  <c:v>101.5999908447266</c:v>
                </c:pt>
                <c:pt idx="1412">
                  <c:v>101.6999969482422</c:v>
                </c:pt>
                <c:pt idx="1413">
                  <c:v>101.8000030517578</c:v>
                </c:pt>
                <c:pt idx="1414">
                  <c:v>101.8999938964844</c:v>
                </c:pt>
                <c:pt idx="1415">
                  <c:v>102.0</c:v>
                </c:pt>
                <c:pt idx="1416">
                  <c:v>102.0999908447266</c:v>
                </c:pt>
                <c:pt idx="1417">
                  <c:v>102.1999969482422</c:v>
                </c:pt>
                <c:pt idx="1418">
                  <c:v>102.3000030517578</c:v>
                </c:pt>
                <c:pt idx="1419">
                  <c:v>102.3999938964844</c:v>
                </c:pt>
                <c:pt idx="1420">
                  <c:v>102.5</c:v>
                </c:pt>
                <c:pt idx="1421">
                  <c:v>102.5999908447266</c:v>
                </c:pt>
                <c:pt idx="1422">
                  <c:v>102.6999969482422</c:v>
                </c:pt>
                <c:pt idx="1423">
                  <c:v>102.8000030517578</c:v>
                </c:pt>
                <c:pt idx="1424">
                  <c:v>102.8999938964844</c:v>
                </c:pt>
                <c:pt idx="1425">
                  <c:v>103.0</c:v>
                </c:pt>
                <c:pt idx="1426">
                  <c:v>103.0999908447266</c:v>
                </c:pt>
                <c:pt idx="1427">
                  <c:v>103.1999969482422</c:v>
                </c:pt>
                <c:pt idx="1428">
                  <c:v>103.3000030517578</c:v>
                </c:pt>
                <c:pt idx="1429">
                  <c:v>103.3999938964844</c:v>
                </c:pt>
                <c:pt idx="1430">
                  <c:v>103.5</c:v>
                </c:pt>
                <c:pt idx="1431">
                  <c:v>103.5999908447266</c:v>
                </c:pt>
                <c:pt idx="1432">
                  <c:v>103.6999969482422</c:v>
                </c:pt>
                <c:pt idx="1433">
                  <c:v>103.8000030517578</c:v>
                </c:pt>
                <c:pt idx="1434">
                  <c:v>103.8999938964844</c:v>
                </c:pt>
                <c:pt idx="1435">
                  <c:v>104.0</c:v>
                </c:pt>
                <c:pt idx="1436">
                  <c:v>104.0999908447266</c:v>
                </c:pt>
                <c:pt idx="1437">
                  <c:v>104.1999969482422</c:v>
                </c:pt>
                <c:pt idx="1438">
                  <c:v>104.3000030517578</c:v>
                </c:pt>
                <c:pt idx="1439">
                  <c:v>104.3999938964844</c:v>
                </c:pt>
                <c:pt idx="1440">
                  <c:v>104.5</c:v>
                </c:pt>
                <c:pt idx="1441">
                  <c:v>104.5999908447266</c:v>
                </c:pt>
                <c:pt idx="1442">
                  <c:v>104.6999969482422</c:v>
                </c:pt>
                <c:pt idx="1443">
                  <c:v>104.8000030517578</c:v>
                </c:pt>
                <c:pt idx="1444">
                  <c:v>104.8999938964844</c:v>
                </c:pt>
                <c:pt idx="1445">
                  <c:v>105.0</c:v>
                </c:pt>
                <c:pt idx="1446">
                  <c:v>105.0999908447266</c:v>
                </c:pt>
                <c:pt idx="1447">
                  <c:v>105.1999969482422</c:v>
                </c:pt>
                <c:pt idx="1448">
                  <c:v>105.3000030517578</c:v>
                </c:pt>
                <c:pt idx="1449">
                  <c:v>105.3999938964844</c:v>
                </c:pt>
                <c:pt idx="1450">
                  <c:v>105.5</c:v>
                </c:pt>
                <c:pt idx="1451">
                  <c:v>105.5999908447266</c:v>
                </c:pt>
                <c:pt idx="1452">
                  <c:v>105.6999969482422</c:v>
                </c:pt>
                <c:pt idx="1453">
                  <c:v>105.8000030517578</c:v>
                </c:pt>
                <c:pt idx="1454">
                  <c:v>105.8999938964844</c:v>
                </c:pt>
                <c:pt idx="1455">
                  <c:v>106.0</c:v>
                </c:pt>
                <c:pt idx="1456">
                  <c:v>106.0999908447266</c:v>
                </c:pt>
                <c:pt idx="1457">
                  <c:v>106.1999969482422</c:v>
                </c:pt>
                <c:pt idx="1458">
                  <c:v>106.3000030517578</c:v>
                </c:pt>
                <c:pt idx="1459">
                  <c:v>106.3999938964844</c:v>
                </c:pt>
                <c:pt idx="1460">
                  <c:v>106.5</c:v>
                </c:pt>
                <c:pt idx="1461">
                  <c:v>106.5999908447266</c:v>
                </c:pt>
                <c:pt idx="1462">
                  <c:v>106.6999969482422</c:v>
                </c:pt>
                <c:pt idx="1463">
                  <c:v>106.8000030517578</c:v>
                </c:pt>
                <c:pt idx="1464">
                  <c:v>106.8999938964844</c:v>
                </c:pt>
                <c:pt idx="1465">
                  <c:v>107.0</c:v>
                </c:pt>
                <c:pt idx="1466">
                  <c:v>107.0999908447266</c:v>
                </c:pt>
                <c:pt idx="1467">
                  <c:v>107.1999969482422</c:v>
                </c:pt>
                <c:pt idx="1468">
                  <c:v>107.3000030517578</c:v>
                </c:pt>
                <c:pt idx="1469">
                  <c:v>107.3999938964844</c:v>
                </c:pt>
                <c:pt idx="1470">
                  <c:v>107.5</c:v>
                </c:pt>
                <c:pt idx="1471">
                  <c:v>107.5999908447266</c:v>
                </c:pt>
                <c:pt idx="1472">
                  <c:v>107.6999969482422</c:v>
                </c:pt>
                <c:pt idx="1473">
                  <c:v>107.8000030517578</c:v>
                </c:pt>
                <c:pt idx="1474">
                  <c:v>107.8999938964844</c:v>
                </c:pt>
                <c:pt idx="1475">
                  <c:v>108.0</c:v>
                </c:pt>
                <c:pt idx="1476">
                  <c:v>108.0999908447266</c:v>
                </c:pt>
                <c:pt idx="1477">
                  <c:v>108.1999969482422</c:v>
                </c:pt>
                <c:pt idx="1478">
                  <c:v>108.3000030517578</c:v>
                </c:pt>
                <c:pt idx="1479">
                  <c:v>108.3999938964844</c:v>
                </c:pt>
                <c:pt idx="1480">
                  <c:v>108.5</c:v>
                </c:pt>
                <c:pt idx="1481">
                  <c:v>108.5999908447266</c:v>
                </c:pt>
                <c:pt idx="1482">
                  <c:v>108.6999969482422</c:v>
                </c:pt>
                <c:pt idx="1483">
                  <c:v>108.8000030517578</c:v>
                </c:pt>
                <c:pt idx="1484">
                  <c:v>108.8999938964844</c:v>
                </c:pt>
                <c:pt idx="1485">
                  <c:v>109.0</c:v>
                </c:pt>
                <c:pt idx="1486">
                  <c:v>109.0999908447266</c:v>
                </c:pt>
                <c:pt idx="1487">
                  <c:v>109.1999969482422</c:v>
                </c:pt>
                <c:pt idx="1488">
                  <c:v>109.3000030517578</c:v>
                </c:pt>
                <c:pt idx="1489">
                  <c:v>109.3999938964844</c:v>
                </c:pt>
                <c:pt idx="1490">
                  <c:v>109.5</c:v>
                </c:pt>
                <c:pt idx="1491">
                  <c:v>109.5999908447266</c:v>
                </c:pt>
                <c:pt idx="1492">
                  <c:v>109.6999969482422</c:v>
                </c:pt>
                <c:pt idx="1493">
                  <c:v>109.8000030517578</c:v>
                </c:pt>
                <c:pt idx="1494">
                  <c:v>109.8999938964844</c:v>
                </c:pt>
                <c:pt idx="1495">
                  <c:v>110.0</c:v>
                </c:pt>
                <c:pt idx="1496">
                  <c:v>110.0999908447266</c:v>
                </c:pt>
                <c:pt idx="1497">
                  <c:v>110.1999969482422</c:v>
                </c:pt>
                <c:pt idx="1498">
                  <c:v>110.3000030517578</c:v>
                </c:pt>
                <c:pt idx="1499">
                  <c:v>110.3999938964844</c:v>
                </c:pt>
                <c:pt idx="1500">
                  <c:v>110.5</c:v>
                </c:pt>
                <c:pt idx="1501">
                  <c:v>110.5999908447266</c:v>
                </c:pt>
                <c:pt idx="1502">
                  <c:v>110.6999969482422</c:v>
                </c:pt>
                <c:pt idx="1503">
                  <c:v>110.8000030517578</c:v>
                </c:pt>
                <c:pt idx="1504">
                  <c:v>110.8999938964844</c:v>
                </c:pt>
                <c:pt idx="1505">
                  <c:v>111.0</c:v>
                </c:pt>
                <c:pt idx="1506">
                  <c:v>111.0999908447266</c:v>
                </c:pt>
                <c:pt idx="1507">
                  <c:v>111.1999969482422</c:v>
                </c:pt>
                <c:pt idx="1508">
                  <c:v>111.3000030517578</c:v>
                </c:pt>
                <c:pt idx="1509">
                  <c:v>111.3999938964844</c:v>
                </c:pt>
                <c:pt idx="1510">
                  <c:v>111.5</c:v>
                </c:pt>
                <c:pt idx="1511">
                  <c:v>111.5999908447266</c:v>
                </c:pt>
                <c:pt idx="1512">
                  <c:v>111.6999969482422</c:v>
                </c:pt>
                <c:pt idx="1513">
                  <c:v>111.8000030517578</c:v>
                </c:pt>
                <c:pt idx="1514">
                  <c:v>111.8999938964844</c:v>
                </c:pt>
                <c:pt idx="1515">
                  <c:v>112.0</c:v>
                </c:pt>
                <c:pt idx="1516">
                  <c:v>112.0999908447266</c:v>
                </c:pt>
                <c:pt idx="1517">
                  <c:v>112.1999969482422</c:v>
                </c:pt>
                <c:pt idx="1518">
                  <c:v>112.3000030517578</c:v>
                </c:pt>
                <c:pt idx="1519">
                  <c:v>112.3999938964844</c:v>
                </c:pt>
                <c:pt idx="1520">
                  <c:v>112.5</c:v>
                </c:pt>
                <c:pt idx="1521">
                  <c:v>112.5999908447266</c:v>
                </c:pt>
                <c:pt idx="1522">
                  <c:v>112.6999969482422</c:v>
                </c:pt>
                <c:pt idx="1523">
                  <c:v>112.8000030517578</c:v>
                </c:pt>
                <c:pt idx="1524">
                  <c:v>112.8999938964844</c:v>
                </c:pt>
                <c:pt idx="1525">
                  <c:v>113.0</c:v>
                </c:pt>
                <c:pt idx="1526">
                  <c:v>113.0999908447266</c:v>
                </c:pt>
                <c:pt idx="1527">
                  <c:v>113.1999969482422</c:v>
                </c:pt>
                <c:pt idx="1528">
                  <c:v>113.3000030517578</c:v>
                </c:pt>
                <c:pt idx="1529">
                  <c:v>113.3999938964844</c:v>
                </c:pt>
                <c:pt idx="1530">
                  <c:v>113.5</c:v>
                </c:pt>
                <c:pt idx="1531">
                  <c:v>113.5999908447266</c:v>
                </c:pt>
                <c:pt idx="1532">
                  <c:v>113.6999969482422</c:v>
                </c:pt>
                <c:pt idx="1533">
                  <c:v>113.8000030517578</c:v>
                </c:pt>
                <c:pt idx="1534">
                  <c:v>113.8999938964844</c:v>
                </c:pt>
                <c:pt idx="1535">
                  <c:v>114.0</c:v>
                </c:pt>
                <c:pt idx="1536">
                  <c:v>114.0999908447266</c:v>
                </c:pt>
                <c:pt idx="1537">
                  <c:v>114.1999969482422</c:v>
                </c:pt>
                <c:pt idx="1538">
                  <c:v>114.3000030517578</c:v>
                </c:pt>
                <c:pt idx="1539">
                  <c:v>114.3999938964844</c:v>
                </c:pt>
                <c:pt idx="1540">
                  <c:v>114.5</c:v>
                </c:pt>
                <c:pt idx="1541">
                  <c:v>114.5999908447266</c:v>
                </c:pt>
                <c:pt idx="1542">
                  <c:v>114.6999969482422</c:v>
                </c:pt>
                <c:pt idx="1543">
                  <c:v>114.8000030517578</c:v>
                </c:pt>
                <c:pt idx="1544">
                  <c:v>114.8999938964844</c:v>
                </c:pt>
                <c:pt idx="1545">
                  <c:v>115.0</c:v>
                </c:pt>
                <c:pt idx="1546">
                  <c:v>115.0999908447266</c:v>
                </c:pt>
                <c:pt idx="1547">
                  <c:v>115.1999969482422</c:v>
                </c:pt>
                <c:pt idx="1548">
                  <c:v>115.3000030517578</c:v>
                </c:pt>
                <c:pt idx="1549">
                  <c:v>115.3999938964844</c:v>
                </c:pt>
                <c:pt idx="1550">
                  <c:v>115.5</c:v>
                </c:pt>
                <c:pt idx="1551">
                  <c:v>115.5999908447266</c:v>
                </c:pt>
                <c:pt idx="1552">
                  <c:v>115.6999969482422</c:v>
                </c:pt>
                <c:pt idx="1553">
                  <c:v>115.8000030517578</c:v>
                </c:pt>
                <c:pt idx="1554">
                  <c:v>115.8999938964844</c:v>
                </c:pt>
                <c:pt idx="1555">
                  <c:v>116.0</c:v>
                </c:pt>
                <c:pt idx="1556">
                  <c:v>116.0999908447266</c:v>
                </c:pt>
                <c:pt idx="1557">
                  <c:v>116.1999969482422</c:v>
                </c:pt>
                <c:pt idx="1558">
                  <c:v>116.3000030517578</c:v>
                </c:pt>
                <c:pt idx="1559">
                  <c:v>116.3999938964844</c:v>
                </c:pt>
                <c:pt idx="1560">
                  <c:v>116.5</c:v>
                </c:pt>
                <c:pt idx="1561">
                  <c:v>116.5999908447266</c:v>
                </c:pt>
                <c:pt idx="1562">
                  <c:v>116.6999969482422</c:v>
                </c:pt>
                <c:pt idx="1563">
                  <c:v>116.8000030517578</c:v>
                </c:pt>
                <c:pt idx="1564">
                  <c:v>116.8999938964844</c:v>
                </c:pt>
                <c:pt idx="1565">
                  <c:v>117.0</c:v>
                </c:pt>
                <c:pt idx="1566">
                  <c:v>117.0999908447266</c:v>
                </c:pt>
                <c:pt idx="1567">
                  <c:v>117.1999969482422</c:v>
                </c:pt>
                <c:pt idx="1568">
                  <c:v>117.3000030517578</c:v>
                </c:pt>
                <c:pt idx="1569">
                  <c:v>117.3999938964844</c:v>
                </c:pt>
                <c:pt idx="1570">
                  <c:v>117.5</c:v>
                </c:pt>
                <c:pt idx="1571">
                  <c:v>117.5999908447266</c:v>
                </c:pt>
                <c:pt idx="1572">
                  <c:v>117.6999969482422</c:v>
                </c:pt>
                <c:pt idx="1573">
                  <c:v>117.8000030517578</c:v>
                </c:pt>
                <c:pt idx="1574">
                  <c:v>117.8999938964844</c:v>
                </c:pt>
                <c:pt idx="1575">
                  <c:v>118.0</c:v>
                </c:pt>
                <c:pt idx="1576">
                  <c:v>118.0999908447266</c:v>
                </c:pt>
                <c:pt idx="1577">
                  <c:v>118.1999969482422</c:v>
                </c:pt>
                <c:pt idx="1578">
                  <c:v>118.3000030517578</c:v>
                </c:pt>
                <c:pt idx="1579">
                  <c:v>118.3999938964844</c:v>
                </c:pt>
                <c:pt idx="1580">
                  <c:v>118.5</c:v>
                </c:pt>
                <c:pt idx="1581">
                  <c:v>118.5999908447266</c:v>
                </c:pt>
                <c:pt idx="1582">
                  <c:v>118.6999969482422</c:v>
                </c:pt>
                <c:pt idx="1583">
                  <c:v>118.8000030517578</c:v>
                </c:pt>
                <c:pt idx="1584">
                  <c:v>118.8999938964844</c:v>
                </c:pt>
                <c:pt idx="1585">
                  <c:v>119.0</c:v>
                </c:pt>
                <c:pt idx="1586">
                  <c:v>119.0999908447266</c:v>
                </c:pt>
                <c:pt idx="1587">
                  <c:v>119.1999969482422</c:v>
                </c:pt>
                <c:pt idx="1588">
                  <c:v>119.3000030517578</c:v>
                </c:pt>
                <c:pt idx="1589">
                  <c:v>119.3999938964844</c:v>
                </c:pt>
                <c:pt idx="1590">
                  <c:v>119.5</c:v>
                </c:pt>
                <c:pt idx="1591">
                  <c:v>119.5999908447266</c:v>
                </c:pt>
                <c:pt idx="1592">
                  <c:v>119.6999969482422</c:v>
                </c:pt>
                <c:pt idx="1593">
                  <c:v>119.8000030517578</c:v>
                </c:pt>
                <c:pt idx="1594">
                  <c:v>119.8999938964844</c:v>
                </c:pt>
                <c:pt idx="1595">
                  <c:v>120.0</c:v>
                </c:pt>
                <c:pt idx="1596">
                  <c:v>120.0999908447266</c:v>
                </c:pt>
                <c:pt idx="1597">
                  <c:v>120.1999969482422</c:v>
                </c:pt>
                <c:pt idx="1598">
                  <c:v>120.3000030517578</c:v>
                </c:pt>
                <c:pt idx="1599">
                  <c:v>120.3999938964844</c:v>
                </c:pt>
                <c:pt idx="1600">
                  <c:v>120.5</c:v>
                </c:pt>
                <c:pt idx="1601">
                  <c:v>120.5999908447266</c:v>
                </c:pt>
                <c:pt idx="1602">
                  <c:v>120.6999969482422</c:v>
                </c:pt>
                <c:pt idx="1603">
                  <c:v>120.8000030517578</c:v>
                </c:pt>
                <c:pt idx="1604">
                  <c:v>120.8999938964844</c:v>
                </c:pt>
                <c:pt idx="1605">
                  <c:v>121.0</c:v>
                </c:pt>
                <c:pt idx="1606">
                  <c:v>121.0999908447266</c:v>
                </c:pt>
                <c:pt idx="1607">
                  <c:v>121.1999969482422</c:v>
                </c:pt>
                <c:pt idx="1608">
                  <c:v>121.3000030517578</c:v>
                </c:pt>
                <c:pt idx="1609">
                  <c:v>121.3999938964844</c:v>
                </c:pt>
                <c:pt idx="1610">
                  <c:v>121.5</c:v>
                </c:pt>
                <c:pt idx="1611">
                  <c:v>121.5999908447266</c:v>
                </c:pt>
                <c:pt idx="1612">
                  <c:v>121.6999969482422</c:v>
                </c:pt>
                <c:pt idx="1613">
                  <c:v>121.8000030517578</c:v>
                </c:pt>
                <c:pt idx="1614">
                  <c:v>121.8999938964844</c:v>
                </c:pt>
                <c:pt idx="1615">
                  <c:v>122.0</c:v>
                </c:pt>
                <c:pt idx="1616">
                  <c:v>122.0999908447266</c:v>
                </c:pt>
                <c:pt idx="1617">
                  <c:v>122.1999969482422</c:v>
                </c:pt>
                <c:pt idx="1618">
                  <c:v>122.3000030517578</c:v>
                </c:pt>
                <c:pt idx="1619">
                  <c:v>122.3999938964844</c:v>
                </c:pt>
                <c:pt idx="1620">
                  <c:v>122.5</c:v>
                </c:pt>
                <c:pt idx="1621">
                  <c:v>122.5999908447266</c:v>
                </c:pt>
                <c:pt idx="1622">
                  <c:v>122.6999969482422</c:v>
                </c:pt>
                <c:pt idx="1623">
                  <c:v>122.8000030517578</c:v>
                </c:pt>
                <c:pt idx="1624">
                  <c:v>122.8999938964844</c:v>
                </c:pt>
                <c:pt idx="1625">
                  <c:v>123.0</c:v>
                </c:pt>
                <c:pt idx="1626">
                  <c:v>123.0999908447266</c:v>
                </c:pt>
                <c:pt idx="1627">
                  <c:v>123.1999969482422</c:v>
                </c:pt>
                <c:pt idx="1628">
                  <c:v>123.3000030517578</c:v>
                </c:pt>
                <c:pt idx="1629">
                  <c:v>123.3999938964844</c:v>
                </c:pt>
                <c:pt idx="1630">
                  <c:v>123.5</c:v>
                </c:pt>
                <c:pt idx="1631">
                  <c:v>123.5999908447266</c:v>
                </c:pt>
                <c:pt idx="1632">
                  <c:v>123.6999969482422</c:v>
                </c:pt>
                <c:pt idx="1633">
                  <c:v>123.8000030517578</c:v>
                </c:pt>
                <c:pt idx="1634">
                  <c:v>123.8999938964844</c:v>
                </c:pt>
                <c:pt idx="1635">
                  <c:v>124.0</c:v>
                </c:pt>
                <c:pt idx="1636">
                  <c:v>124.0999908447266</c:v>
                </c:pt>
                <c:pt idx="1637">
                  <c:v>124.1999969482422</c:v>
                </c:pt>
                <c:pt idx="1638">
                  <c:v>124.3000030517578</c:v>
                </c:pt>
                <c:pt idx="1639">
                  <c:v>124.3999938964844</c:v>
                </c:pt>
                <c:pt idx="1640">
                  <c:v>124.5</c:v>
                </c:pt>
                <c:pt idx="1641">
                  <c:v>124.5999908447266</c:v>
                </c:pt>
                <c:pt idx="1642">
                  <c:v>124.6999969482422</c:v>
                </c:pt>
                <c:pt idx="1643">
                  <c:v>124.8000030517578</c:v>
                </c:pt>
                <c:pt idx="1644">
                  <c:v>124.8999938964844</c:v>
                </c:pt>
                <c:pt idx="1645">
                  <c:v>125.0</c:v>
                </c:pt>
                <c:pt idx="1646">
                  <c:v>125.0999908447266</c:v>
                </c:pt>
                <c:pt idx="1647">
                  <c:v>125.1999969482422</c:v>
                </c:pt>
                <c:pt idx="1648">
                  <c:v>125.3000030517578</c:v>
                </c:pt>
                <c:pt idx="1649">
                  <c:v>125.3999938964844</c:v>
                </c:pt>
                <c:pt idx="1650">
                  <c:v>125.5</c:v>
                </c:pt>
                <c:pt idx="1651">
                  <c:v>125.5999908447266</c:v>
                </c:pt>
                <c:pt idx="1652">
                  <c:v>125.6999969482422</c:v>
                </c:pt>
                <c:pt idx="1653">
                  <c:v>125.8000030517578</c:v>
                </c:pt>
                <c:pt idx="1654">
                  <c:v>125.8999938964844</c:v>
                </c:pt>
                <c:pt idx="1655">
                  <c:v>126.0</c:v>
                </c:pt>
                <c:pt idx="1656">
                  <c:v>126.0999908447266</c:v>
                </c:pt>
                <c:pt idx="1657">
                  <c:v>126.1999969482422</c:v>
                </c:pt>
                <c:pt idx="1658">
                  <c:v>126.3000030517578</c:v>
                </c:pt>
                <c:pt idx="1659">
                  <c:v>126.3999938964844</c:v>
                </c:pt>
                <c:pt idx="1660">
                  <c:v>126.5</c:v>
                </c:pt>
                <c:pt idx="1661">
                  <c:v>126.5999908447266</c:v>
                </c:pt>
                <c:pt idx="1662">
                  <c:v>126.6999969482422</c:v>
                </c:pt>
                <c:pt idx="1663">
                  <c:v>126.8000030517578</c:v>
                </c:pt>
                <c:pt idx="1664">
                  <c:v>126.8999938964844</c:v>
                </c:pt>
                <c:pt idx="1665">
                  <c:v>127.0</c:v>
                </c:pt>
                <c:pt idx="1666">
                  <c:v>127.0999908447266</c:v>
                </c:pt>
                <c:pt idx="1667">
                  <c:v>127.1999969482422</c:v>
                </c:pt>
                <c:pt idx="1668">
                  <c:v>127.3000030517578</c:v>
                </c:pt>
                <c:pt idx="1669">
                  <c:v>127.3999938964844</c:v>
                </c:pt>
                <c:pt idx="1670">
                  <c:v>127.5</c:v>
                </c:pt>
                <c:pt idx="1671">
                  <c:v>127.5999908447266</c:v>
                </c:pt>
                <c:pt idx="1672">
                  <c:v>127.6999969482422</c:v>
                </c:pt>
                <c:pt idx="1673">
                  <c:v>127.8000030517578</c:v>
                </c:pt>
                <c:pt idx="1674">
                  <c:v>127.8999938964844</c:v>
                </c:pt>
                <c:pt idx="1675">
                  <c:v>128.0</c:v>
                </c:pt>
                <c:pt idx="1676">
                  <c:v>128.0999908447266</c:v>
                </c:pt>
                <c:pt idx="1677">
                  <c:v>128.1999969482422</c:v>
                </c:pt>
                <c:pt idx="1678">
                  <c:v>128.3000030517578</c:v>
                </c:pt>
                <c:pt idx="1679">
                  <c:v>128.3999938964844</c:v>
                </c:pt>
                <c:pt idx="1680">
                  <c:v>128.5</c:v>
                </c:pt>
                <c:pt idx="1681">
                  <c:v>128.5999908447266</c:v>
                </c:pt>
                <c:pt idx="1682">
                  <c:v>128.6999969482422</c:v>
                </c:pt>
                <c:pt idx="1683">
                  <c:v>128.8000030517578</c:v>
                </c:pt>
                <c:pt idx="1684">
                  <c:v>128.8999938964844</c:v>
                </c:pt>
                <c:pt idx="1685">
                  <c:v>129.0</c:v>
                </c:pt>
                <c:pt idx="1686">
                  <c:v>129.0999908447266</c:v>
                </c:pt>
                <c:pt idx="1687">
                  <c:v>129.1999969482422</c:v>
                </c:pt>
                <c:pt idx="1688">
                  <c:v>129.3000030517578</c:v>
                </c:pt>
                <c:pt idx="1689">
                  <c:v>129.3999938964844</c:v>
                </c:pt>
                <c:pt idx="1690">
                  <c:v>129.5</c:v>
                </c:pt>
                <c:pt idx="1691">
                  <c:v>129.5999908447266</c:v>
                </c:pt>
                <c:pt idx="1692">
                  <c:v>129.6999969482422</c:v>
                </c:pt>
                <c:pt idx="1693">
                  <c:v>129.8000030517578</c:v>
                </c:pt>
                <c:pt idx="1694">
                  <c:v>129.8999938964844</c:v>
                </c:pt>
                <c:pt idx="1695">
                  <c:v>130.0</c:v>
                </c:pt>
                <c:pt idx="1696">
                  <c:v>130.0999908447266</c:v>
                </c:pt>
                <c:pt idx="1697">
                  <c:v>130.1999969482422</c:v>
                </c:pt>
                <c:pt idx="1698">
                  <c:v>130.3000030517578</c:v>
                </c:pt>
                <c:pt idx="1699">
                  <c:v>130.3999938964844</c:v>
                </c:pt>
                <c:pt idx="1700">
                  <c:v>130.5</c:v>
                </c:pt>
                <c:pt idx="1701">
                  <c:v>130.5999908447266</c:v>
                </c:pt>
                <c:pt idx="1702">
                  <c:v>130.6999969482422</c:v>
                </c:pt>
                <c:pt idx="1703">
                  <c:v>130.8000030517578</c:v>
                </c:pt>
                <c:pt idx="1704">
                  <c:v>130.8999938964844</c:v>
                </c:pt>
                <c:pt idx="1705">
                  <c:v>131.0</c:v>
                </c:pt>
                <c:pt idx="1706">
                  <c:v>131.0999908447266</c:v>
                </c:pt>
                <c:pt idx="1707">
                  <c:v>131.1999969482422</c:v>
                </c:pt>
                <c:pt idx="1708">
                  <c:v>131.3000030517578</c:v>
                </c:pt>
                <c:pt idx="1709">
                  <c:v>131.3999938964844</c:v>
                </c:pt>
                <c:pt idx="1710">
                  <c:v>131.5</c:v>
                </c:pt>
                <c:pt idx="1711">
                  <c:v>131.5999908447266</c:v>
                </c:pt>
                <c:pt idx="1712">
                  <c:v>131.6999969482422</c:v>
                </c:pt>
                <c:pt idx="1713">
                  <c:v>131.8000030517578</c:v>
                </c:pt>
                <c:pt idx="1714">
                  <c:v>131.8999938964844</c:v>
                </c:pt>
                <c:pt idx="1715">
                  <c:v>132.0</c:v>
                </c:pt>
                <c:pt idx="1716">
                  <c:v>132.0999908447266</c:v>
                </c:pt>
                <c:pt idx="1717">
                  <c:v>132.1999969482422</c:v>
                </c:pt>
                <c:pt idx="1718">
                  <c:v>132.3000030517578</c:v>
                </c:pt>
                <c:pt idx="1719">
                  <c:v>132.3999938964844</c:v>
                </c:pt>
                <c:pt idx="1720">
                  <c:v>132.5</c:v>
                </c:pt>
                <c:pt idx="1721">
                  <c:v>132.5999908447266</c:v>
                </c:pt>
                <c:pt idx="1722">
                  <c:v>132.6999969482422</c:v>
                </c:pt>
                <c:pt idx="1723">
                  <c:v>132.8000030517578</c:v>
                </c:pt>
                <c:pt idx="1724">
                  <c:v>132.8999938964844</c:v>
                </c:pt>
                <c:pt idx="1725">
                  <c:v>133.0</c:v>
                </c:pt>
                <c:pt idx="1726">
                  <c:v>133.0999908447266</c:v>
                </c:pt>
                <c:pt idx="1727">
                  <c:v>133.1999969482422</c:v>
                </c:pt>
                <c:pt idx="1728">
                  <c:v>133.3000030517578</c:v>
                </c:pt>
                <c:pt idx="1729">
                  <c:v>133.3999938964844</c:v>
                </c:pt>
                <c:pt idx="1730">
                  <c:v>133.5</c:v>
                </c:pt>
                <c:pt idx="1731">
                  <c:v>133.5999908447266</c:v>
                </c:pt>
                <c:pt idx="1732">
                  <c:v>133.6999969482422</c:v>
                </c:pt>
                <c:pt idx="1733">
                  <c:v>133.8000030517578</c:v>
                </c:pt>
                <c:pt idx="1734">
                  <c:v>133.8999938964844</c:v>
                </c:pt>
                <c:pt idx="1735">
                  <c:v>134.0</c:v>
                </c:pt>
                <c:pt idx="1736">
                  <c:v>134.0999908447266</c:v>
                </c:pt>
                <c:pt idx="1737">
                  <c:v>134.1999969482422</c:v>
                </c:pt>
                <c:pt idx="1738">
                  <c:v>134.3000030517578</c:v>
                </c:pt>
                <c:pt idx="1739">
                  <c:v>134.3999938964844</c:v>
                </c:pt>
                <c:pt idx="1740">
                  <c:v>134.5</c:v>
                </c:pt>
                <c:pt idx="1741">
                  <c:v>134.5999908447266</c:v>
                </c:pt>
                <c:pt idx="1742">
                  <c:v>134.6999969482422</c:v>
                </c:pt>
                <c:pt idx="1743">
                  <c:v>134.8000030517578</c:v>
                </c:pt>
                <c:pt idx="1744">
                  <c:v>134.8999938964844</c:v>
                </c:pt>
                <c:pt idx="1745">
                  <c:v>135.0</c:v>
                </c:pt>
                <c:pt idx="1746">
                  <c:v>135.0999908447266</c:v>
                </c:pt>
                <c:pt idx="1747">
                  <c:v>135.1999969482422</c:v>
                </c:pt>
                <c:pt idx="1748">
                  <c:v>135.3000030517578</c:v>
                </c:pt>
                <c:pt idx="1749">
                  <c:v>135.3999938964844</c:v>
                </c:pt>
                <c:pt idx="1750">
                  <c:v>135.5</c:v>
                </c:pt>
                <c:pt idx="1751">
                  <c:v>135.5999908447266</c:v>
                </c:pt>
                <c:pt idx="1752">
                  <c:v>135.6999969482422</c:v>
                </c:pt>
                <c:pt idx="1753">
                  <c:v>135.8000030517578</c:v>
                </c:pt>
                <c:pt idx="1754">
                  <c:v>135.8999938964844</c:v>
                </c:pt>
                <c:pt idx="1755">
                  <c:v>136.0</c:v>
                </c:pt>
                <c:pt idx="1756">
                  <c:v>136.0999908447266</c:v>
                </c:pt>
                <c:pt idx="1757">
                  <c:v>136.1999969482422</c:v>
                </c:pt>
                <c:pt idx="1758">
                  <c:v>136.3000030517578</c:v>
                </c:pt>
                <c:pt idx="1759">
                  <c:v>136.3999938964844</c:v>
                </c:pt>
                <c:pt idx="1760">
                  <c:v>136.5</c:v>
                </c:pt>
                <c:pt idx="1761">
                  <c:v>136.5999908447266</c:v>
                </c:pt>
                <c:pt idx="1762">
                  <c:v>136.6999969482422</c:v>
                </c:pt>
                <c:pt idx="1763">
                  <c:v>136.8000030517578</c:v>
                </c:pt>
                <c:pt idx="1764">
                  <c:v>136.8999938964844</c:v>
                </c:pt>
                <c:pt idx="1765">
                  <c:v>137.0</c:v>
                </c:pt>
                <c:pt idx="1766">
                  <c:v>137.0999908447266</c:v>
                </c:pt>
                <c:pt idx="1767">
                  <c:v>137.1999969482422</c:v>
                </c:pt>
                <c:pt idx="1768">
                  <c:v>137.3000030517578</c:v>
                </c:pt>
                <c:pt idx="1769">
                  <c:v>137.3999938964844</c:v>
                </c:pt>
                <c:pt idx="1770">
                  <c:v>137.5</c:v>
                </c:pt>
                <c:pt idx="1771">
                  <c:v>137.5999908447266</c:v>
                </c:pt>
                <c:pt idx="1772">
                  <c:v>137.6999969482422</c:v>
                </c:pt>
                <c:pt idx="1773">
                  <c:v>137.8000030517578</c:v>
                </c:pt>
                <c:pt idx="1774">
                  <c:v>137.8999938964844</c:v>
                </c:pt>
                <c:pt idx="1775">
                  <c:v>138.0</c:v>
                </c:pt>
                <c:pt idx="1776">
                  <c:v>138.0999908447266</c:v>
                </c:pt>
                <c:pt idx="1777">
                  <c:v>138.1999969482422</c:v>
                </c:pt>
                <c:pt idx="1778">
                  <c:v>138.3000030517578</c:v>
                </c:pt>
                <c:pt idx="1779">
                  <c:v>138.3999938964844</c:v>
                </c:pt>
                <c:pt idx="1780">
                  <c:v>138.5</c:v>
                </c:pt>
                <c:pt idx="1781">
                  <c:v>138.5999908447266</c:v>
                </c:pt>
                <c:pt idx="1782">
                  <c:v>138.6999969482422</c:v>
                </c:pt>
                <c:pt idx="1783">
                  <c:v>138.8000030517578</c:v>
                </c:pt>
                <c:pt idx="1784">
                  <c:v>138.8999938964844</c:v>
                </c:pt>
                <c:pt idx="1785">
                  <c:v>139.0</c:v>
                </c:pt>
                <c:pt idx="1786">
                  <c:v>139.0999908447266</c:v>
                </c:pt>
                <c:pt idx="1787">
                  <c:v>139.1999969482422</c:v>
                </c:pt>
                <c:pt idx="1788">
                  <c:v>139.3000030517578</c:v>
                </c:pt>
                <c:pt idx="1789">
                  <c:v>139.3999938964844</c:v>
                </c:pt>
                <c:pt idx="1790">
                  <c:v>139.5</c:v>
                </c:pt>
                <c:pt idx="1791">
                  <c:v>139.5999908447266</c:v>
                </c:pt>
                <c:pt idx="1792">
                  <c:v>139.6999969482422</c:v>
                </c:pt>
                <c:pt idx="1793">
                  <c:v>139.8000030517578</c:v>
                </c:pt>
                <c:pt idx="1794">
                  <c:v>139.8999938964844</c:v>
                </c:pt>
                <c:pt idx="1795">
                  <c:v>140.0</c:v>
                </c:pt>
                <c:pt idx="1796">
                  <c:v>140.0999908447266</c:v>
                </c:pt>
                <c:pt idx="1797">
                  <c:v>140.1999969482422</c:v>
                </c:pt>
                <c:pt idx="1798">
                  <c:v>140.3000030517578</c:v>
                </c:pt>
                <c:pt idx="1799">
                  <c:v>140.3999938964844</c:v>
                </c:pt>
                <c:pt idx="1800">
                  <c:v>140.5</c:v>
                </c:pt>
                <c:pt idx="1801">
                  <c:v>140.5999908447266</c:v>
                </c:pt>
                <c:pt idx="1802">
                  <c:v>140.6999969482422</c:v>
                </c:pt>
                <c:pt idx="1803">
                  <c:v>140.8000030517578</c:v>
                </c:pt>
                <c:pt idx="1804">
                  <c:v>140.8999938964844</c:v>
                </c:pt>
                <c:pt idx="1805">
                  <c:v>141.0</c:v>
                </c:pt>
                <c:pt idx="1806">
                  <c:v>141.0999908447266</c:v>
                </c:pt>
                <c:pt idx="1807">
                  <c:v>141.1999969482422</c:v>
                </c:pt>
                <c:pt idx="1808">
                  <c:v>141.3000030517578</c:v>
                </c:pt>
                <c:pt idx="1809">
                  <c:v>141.3999938964844</c:v>
                </c:pt>
                <c:pt idx="1810">
                  <c:v>141.5</c:v>
                </c:pt>
                <c:pt idx="1811">
                  <c:v>141.5999908447266</c:v>
                </c:pt>
                <c:pt idx="1812">
                  <c:v>141.6999969482422</c:v>
                </c:pt>
                <c:pt idx="1813">
                  <c:v>141.8000030517578</c:v>
                </c:pt>
                <c:pt idx="1814">
                  <c:v>141.8999938964844</c:v>
                </c:pt>
                <c:pt idx="1815">
                  <c:v>142.0</c:v>
                </c:pt>
                <c:pt idx="1816">
                  <c:v>142.0999908447266</c:v>
                </c:pt>
                <c:pt idx="1817">
                  <c:v>142.1999969482422</c:v>
                </c:pt>
                <c:pt idx="1818">
                  <c:v>142.3000030517578</c:v>
                </c:pt>
                <c:pt idx="1819">
                  <c:v>142.3999938964844</c:v>
                </c:pt>
                <c:pt idx="1820">
                  <c:v>142.5</c:v>
                </c:pt>
                <c:pt idx="1821">
                  <c:v>142.5999908447266</c:v>
                </c:pt>
                <c:pt idx="1822">
                  <c:v>142.6999969482422</c:v>
                </c:pt>
                <c:pt idx="1823">
                  <c:v>142.8000030517578</c:v>
                </c:pt>
                <c:pt idx="1824">
                  <c:v>142.8999938964844</c:v>
                </c:pt>
                <c:pt idx="1825">
                  <c:v>143.0</c:v>
                </c:pt>
                <c:pt idx="1826">
                  <c:v>143.0999908447266</c:v>
                </c:pt>
                <c:pt idx="1827">
                  <c:v>143.1999969482422</c:v>
                </c:pt>
                <c:pt idx="1828">
                  <c:v>143.3000030517578</c:v>
                </c:pt>
                <c:pt idx="1829">
                  <c:v>143.3999938964844</c:v>
                </c:pt>
                <c:pt idx="1830">
                  <c:v>143.5</c:v>
                </c:pt>
                <c:pt idx="1831">
                  <c:v>143.5999908447266</c:v>
                </c:pt>
                <c:pt idx="1832">
                  <c:v>143.6999969482422</c:v>
                </c:pt>
                <c:pt idx="1833">
                  <c:v>143.8000030517578</c:v>
                </c:pt>
                <c:pt idx="1834">
                  <c:v>143.8999938964844</c:v>
                </c:pt>
                <c:pt idx="1835">
                  <c:v>144.0</c:v>
                </c:pt>
                <c:pt idx="1836">
                  <c:v>144.0999908447266</c:v>
                </c:pt>
                <c:pt idx="1837">
                  <c:v>144.1999969482422</c:v>
                </c:pt>
                <c:pt idx="1838">
                  <c:v>144.3000030517578</c:v>
                </c:pt>
                <c:pt idx="1839">
                  <c:v>144.3999938964844</c:v>
                </c:pt>
                <c:pt idx="1840">
                  <c:v>144.5</c:v>
                </c:pt>
                <c:pt idx="1841">
                  <c:v>144.5999908447266</c:v>
                </c:pt>
                <c:pt idx="1842">
                  <c:v>144.6999969482422</c:v>
                </c:pt>
                <c:pt idx="1843">
                  <c:v>144.8000030517578</c:v>
                </c:pt>
                <c:pt idx="1844">
                  <c:v>144.8999938964844</c:v>
                </c:pt>
                <c:pt idx="1845">
                  <c:v>145.0</c:v>
                </c:pt>
                <c:pt idx="1846">
                  <c:v>145.0999908447266</c:v>
                </c:pt>
                <c:pt idx="1847">
                  <c:v>145.1999969482422</c:v>
                </c:pt>
                <c:pt idx="1848">
                  <c:v>145.3000030517578</c:v>
                </c:pt>
                <c:pt idx="1849">
                  <c:v>145.3999938964844</c:v>
                </c:pt>
                <c:pt idx="1850">
                  <c:v>145.5</c:v>
                </c:pt>
                <c:pt idx="1851">
                  <c:v>145.5999908447266</c:v>
                </c:pt>
                <c:pt idx="1852">
                  <c:v>145.6999969482422</c:v>
                </c:pt>
                <c:pt idx="1853">
                  <c:v>145.8000030517578</c:v>
                </c:pt>
                <c:pt idx="1854">
                  <c:v>145.8999938964844</c:v>
                </c:pt>
                <c:pt idx="1855">
                  <c:v>146.0</c:v>
                </c:pt>
                <c:pt idx="1856">
                  <c:v>146.0999908447266</c:v>
                </c:pt>
                <c:pt idx="1857">
                  <c:v>146.1999969482422</c:v>
                </c:pt>
                <c:pt idx="1858">
                  <c:v>146.3000030517578</c:v>
                </c:pt>
                <c:pt idx="1859">
                  <c:v>146.3999938964844</c:v>
                </c:pt>
                <c:pt idx="1860">
                  <c:v>146.5</c:v>
                </c:pt>
                <c:pt idx="1861">
                  <c:v>146.5999908447266</c:v>
                </c:pt>
                <c:pt idx="1862">
                  <c:v>146.6999969482422</c:v>
                </c:pt>
                <c:pt idx="1863">
                  <c:v>146.8000030517578</c:v>
                </c:pt>
                <c:pt idx="1864">
                  <c:v>146.8999938964844</c:v>
                </c:pt>
                <c:pt idx="1865">
                  <c:v>147.0</c:v>
                </c:pt>
                <c:pt idx="1866">
                  <c:v>147.0999908447266</c:v>
                </c:pt>
                <c:pt idx="1867">
                  <c:v>147.1999969482422</c:v>
                </c:pt>
                <c:pt idx="1868">
                  <c:v>147.3000030517578</c:v>
                </c:pt>
                <c:pt idx="1869">
                  <c:v>147.3999938964844</c:v>
                </c:pt>
                <c:pt idx="1870">
                  <c:v>147.5</c:v>
                </c:pt>
                <c:pt idx="1871">
                  <c:v>147.5999908447266</c:v>
                </c:pt>
                <c:pt idx="1872">
                  <c:v>147.6999969482422</c:v>
                </c:pt>
                <c:pt idx="1873">
                  <c:v>147.8000030517578</c:v>
                </c:pt>
                <c:pt idx="1874">
                  <c:v>147.8999938964844</c:v>
                </c:pt>
                <c:pt idx="1875">
                  <c:v>148.0</c:v>
                </c:pt>
                <c:pt idx="1876">
                  <c:v>148.0999908447266</c:v>
                </c:pt>
                <c:pt idx="1877">
                  <c:v>148.1999969482422</c:v>
                </c:pt>
                <c:pt idx="1878">
                  <c:v>148.3000030517578</c:v>
                </c:pt>
                <c:pt idx="1879">
                  <c:v>148.3999938964844</c:v>
                </c:pt>
                <c:pt idx="1880">
                  <c:v>148.5</c:v>
                </c:pt>
                <c:pt idx="1881">
                  <c:v>148.5999908447266</c:v>
                </c:pt>
                <c:pt idx="1882">
                  <c:v>148.6999969482422</c:v>
                </c:pt>
                <c:pt idx="1883">
                  <c:v>148.8000030517578</c:v>
                </c:pt>
                <c:pt idx="1884">
                  <c:v>148.8999938964844</c:v>
                </c:pt>
                <c:pt idx="1885">
                  <c:v>149.0</c:v>
                </c:pt>
                <c:pt idx="1886">
                  <c:v>149.0999908447266</c:v>
                </c:pt>
                <c:pt idx="1887">
                  <c:v>149.1999969482422</c:v>
                </c:pt>
                <c:pt idx="1888">
                  <c:v>149.3000030517578</c:v>
                </c:pt>
                <c:pt idx="1889">
                  <c:v>149.3999938964844</c:v>
                </c:pt>
                <c:pt idx="1890">
                  <c:v>149.5</c:v>
                </c:pt>
                <c:pt idx="1891">
                  <c:v>149.5999908447266</c:v>
                </c:pt>
                <c:pt idx="1892">
                  <c:v>149.6999969482422</c:v>
                </c:pt>
                <c:pt idx="1893">
                  <c:v>149.8000030517578</c:v>
                </c:pt>
                <c:pt idx="1894">
                  <c:v>149.8999938964844</c:v>
                </c:pt>
                <c:pt idx="1895">
                  <c:v>150.0</c:v>
                </c:pt>
                <c:pt idx="1896">
                  <c:v>150.0999908447266</c:v>
                </c:pt>
                <c:pt idx="1897">
                  <c:v>150.1999969482422</c:v>
                </c:pt>
                <c:pt idx="1898">
                  <c:v>150.3000030517578</c:v>
                </c:pt>
                <c:pt idx="1899">
                  <c:v>150.3999938964844</c:v>
                </c:pt>
                <c:pt idx="1900">
                  <c:v>150.5</c:v>
                </c:pt>
                <c:pt idx="1901">
                  <c:v>150.5999908447266</c:v>
                </c:pt>
                <c:pt idx="1902">
                  <c:v>150.6999969482422</c:v>
                </c:pt>
                <c:pt idx="1903">
                  <c:v>150.8000030517578</c:v>
                </c:pt>
                <c:pt idx="1904">
                  <c:v>150.8999938964844</c:v>
                </c:pt>
                <c:pt idx="1905">
                  <c:v>151.0</c:v>
                </c:pt>
                <c:pt idx="1906">
                  <c:v>151.0999908447266</c:v>
                </c:pt>
                <c:pt idx="1907">
                  <c:v>151.1999969482422</c:v>
                </c:pt>
                <c:pt idx="1908">
                  <c:v>151.3000030517578</c:v>
                </c:pt>
                <c:pt idx="1909">
                  <c:v>151.3999938964844</c:v>
                </c:pt>
                <c:pt idx="1910">
                  <c:v>151.5</c:v>
                </c:pt>
                <c:pt idx="1911">
                  <c:v>151.5999908447266</c:v>
                </c:pt>
                <c:pt idx="1912">
                  <c:v>151.6999969482422</c:v>
                </c:pt>
                <c:pt idx="1913">
                  <c:v>151.8000030517578</c:v>
                </c:pt>
                <c:pt idx="1914">
                  <c:v>151.8999938964844</c:v>
                </c:pt>
                <c:pt idx="1915">
                  <c:v>152.0</c:v>
                </c:pt>
                <c:pt idx="1916">
                  <c:v>152.0999908447266</c:v>
                </c:pt>
                <c:pt idx="1917">
                  <c:v>152.1999969482422</c:v>
                </c:pt>
                <c:pt idx="1918">
                  <c:v>152.3000030517578</c:v>
                </c:pt>
                <c:pt idx="1919">
                  <c:v>152.3999938964844</c:v>
                </c:pt>
                <c:pt idx="1920">
                  <c:v>152.5</c:v>
                </c:pt>
                <c:pt idx="1921">
                  <c:v>152.5999908447266</c:v>
                </c:pt>
                <c:pt idx="1922">
                  <c:v>152.6999969482422</c:v>
                </c:pt>
                <c:pt idx="1923">
                  <c:v>152.8000030517578</c:v>
                </c:pt>
                <c:pt idx="1924">
                  <c:v>152.8999938964844</c:v>
                </c:pt>
                <c:pt idx="1925">
                  <c:v>153.0</c:v>
                </c:pt>
                <c:pt idx="1926">
                  <c:v>153.0999908447266</c:v>
                </c:pt>
                <c:pt idx="1927">
                  <c:v>153.1999969482422</c:v>
                </c:pt>
                <c:pt idx="1928">
                  <c:v>153.3000030517578</c:v>
                </c:pt>
                <c:pt idx="1929">
                  <c:v>153.3999938964844</c:v>
                </c:pt>
                <c:pt idx="1930">
                  <c:v>153.5</c:v>
                </c:pt>
                <c:pt idx="1931">
                  <c:v>153.5999908447266</c:v>
                </c:pt>
                <c:pt idx="1932">
                  <c:v>153.6999969482422</c:v>
                </c:pt>
                <c:pt idx="1933">
                  <c:v>153.8000030517578</c:v>
                </c:pt>
                <c:pt idx="1934">
                  <c:v>153.8999938964844</c:v>
                </c:pt>
                <c:pt idx="1935">
                  <c:v>154.0</c:v>
                </c:pt>
                <c:pt idx="1936">
                  <c:v>154.0999908447266</c:v>
                </c:pt>
                <c:pt idx="1937">
                  <c:v>154.1999969482422</c:v>
                </c:pt>
                <c:pt idx="1938">
                  <c:v>154.3000030517578</c:v>
                </c:pt>
                <c:pt idx="1939">
                  <c:v>154.3999938964844</c:v>
                </c:pt>
                <c:pt idx="1940">
                  <c:v>154.5</c:v>
                </c:pt>
                <c:pt idx="1941">
                  <c:v>154.5999908447266</c:v>
                </c:pt>
                <c:pt idx="1942">
                  <c:v>154.6999969482422</c:v>
                </c:pt>
                <c:pt idx="1943">
                  <c:v>154.8000030517578</c:v>
                </c:pt>
                <c:pt idx="1944">
                  <c:v>154.8999938964844</c:v>
                </c:pt>
                <c:pt idx="1945">
                  <c:v>155.0</c:v>
                </c:pt>
                <c:pt idx="1946">
                  <c:v>155.0999908447266</c:v>
                </c:pt>
                <c:pt idx="1947">
                  <c:v>155.1999969482422</c:v>
                </c:pt>
                <c:pt idx="1948">
                  <c:v>155.3000030517578</c:v>
                </c:pt>
                <c:pt idx="1949">
                  <c:v>155.3999938964844</c:v>
                </c:pt>
                <c:pt idx="1950">
                  <c:v>155.5</c:v>
                </c:pt>
                <c:pt idx="1951">
                  <c:v>155.5999908447266</c:v>
                </c:pt>
                <c:pt idx="1952">
                  <c:v>155.6999969482422</c:v>
                </c:pt>
                <c:pt idx="1953">
                  <c:v>155.8000030517578</c:v>
                </c:pt>
                <c:pt idx="1954">
                  <c:v>155.8999938964844</c:v>
                </c:pt>
                <c:pt idx="1955">
                  <c:v>156.0</c:v>
                </c:pt>
                <c:pt idx="1956">
                  <c:v>156.0999908447266</c:v>
                </c:pt>
                <c:pt idx="1957">
                  <c:v>156.1999969482422</c:v>
                </c:pt>
                <c:pt idx="1958">
                  <c:v>156.3000030517578</c:v>
                </c:pt>
                <c:pt idx="1959">
                  <c:v>156.3999938964844</c:v>
                </c:pt>
                <c:pt idx="1960">
                  <c:v>156.5</c:v>
                </c:pt>
                <c:pt idx="1961">
                  <c:v>156.5999908447266</c:v>
                </c:pt>
                <c:pt idx="1962">
                  <c:v>156.6999969482422</c:v>
                </c:pt>
                <c:pt idx="1963">
                  <c:v>156.8000030517578</c:v>
                </c:pt>
                <c:pt idx="1964">
                  <c:v>156.8999938964844</c:v>
                </c:pt>
                <c:pt idx="1965">
                  <c:v>157.0</c:v>
                </c:pt>
                <c:pt idx="1966">
                  <c:v>157.0999908447266</c:v>
                </c:pt>
                <c:pt idx="1967">
                  <c:v>157.1999969482422</c:v>
                </c:pt>
                <c:pt idx="1968">
                  <c:v>157.3000030517578</c:v>
                </c:pt>
                <c:pt idx="1969">
                  <c:v>157.3999938964844</c:v>
                </c:pt>
                <c:pt idx="1970">
                  <c:v>157.5</c:v>
                </c:pt>
                <c:pt idx="1971">
                  <c:v>157.5999908447266</c:v>
                </c:pt>
                <c:pt idx="1972">
                  <c:v>157.6999969482422</c:v>
                </c:pt>
                <c:pt idx="1973">
                  <c:v>157.8000030517578</c:v>
                </c:pt>
                <c:pt idx="1974">
                  <c:v>157.8999938964844</c:v>
                </c:pt>
                <c:pt idx="1975">
                  <c:v>158.0</c:v>
                </c:pt>
                <c:pt idx="1976">
                  <c:v>158.0999908447266</c:v>
                </c:pt>
                <c:pt idx="1977">
                  <c:v>158.1999969482422</c:v>
                </c:pt>
                <c:pt idx="1978">
                  <c:v>158.3000030517578</c:v>
                </c:pt>
                <c:pt idx="1979">
                  <c:v>158.3999938964844</c:v>
                </c:pt>
                <c:pt idx="1980">
                  <c:v>158.5</c:v>
                </c:pt>
                <c:pt idx="1981">
                  <c:v>158.5999908447266</c:v>
                </c:pt>
                <c:pt idx="1982">
                  <c:v>158.6999969482422</c:v>
                </c:pt>
                <c:pt idx="1983">
                  <c:v>158.8000030517578</c:v>
                </c:pt>
                <c:pt idx="1984">
                  <c:v>158.8999938964844</c:v>
                </c:pt>
                <c:pt idx="1985">
                  <c:v>159.0</c:v>
                </c:pt>
                <c:pt idx="1986">
                  <c:v>159.0999908447266</c:v>
                </c:pt>
                <c:pt idx="1987">
                  <c:v>159.1999969482422</c:v>
                </c:pt>
                <c:pt idx="1988">
                  <c:v>159.3000030517578</c:v>
                </c:pt>
                <c:pt idx="1989">
                  <c:v>159.3999938964844</c:v>
                </c:pt>
                <c:pt idx="1990">
                  <c:v>159.5</c:v>
                </c:pt>
                <c:pt idx="1991">
                  <c:v>159.5999908447266</c:v>
                </c:pt>
                <c:pt idx="1992">
                  <c:v>159.6999969482422</c:v>
                </c:pt>
                <c:pt idx="1993">
                  <c:v>159.8000030517578</c:v>
                </c:pt>
                <c:pt idx="1994">
                  <c:v>159.8999938964844</c:v>
                </c:pt>
                <c:pt idx="1995">
                  <c:v>160.0</c:v>
                </c:pt>
                <c:pt idx="1996">
                  <c:v>160.0999908447266</c:v>
                </c:pt>
                <c:pt idx="1997">
                  <c:v>160.1999969482422</c:v>
                </c:pt>
                <c:pt idx="1998">
                  <c:v>160.3000030517578</c:v>
                </c:pt>
                <c:pt idx="1999">
                  <c:v>160.3999938964844</c:v>
                </c:pt>
                <c:pt idx="2000">
                  <c:v>160.5</c:v>
                </c:pt>
                <c:pt idx="2001">
                  <c:v>160.5999908447266</c:v>
                </c:pt>
                <c:pt idx="2002">
                  <c:v>160.6999969482422</c:v>
                </c:pt>
                <c:pt idx="2003">
                  <c:v>160.8000030517578</c:v>
                </c:pt>
                <c:pt idx="2004">
                  <c:v>160.8999938964844</c:v>
                </c:pt>
                <c:pt idx="2005">
                  <c:v>161.0</c:v>
                </c:pt>
                <c:pt idx="2006">
                  <c:v>161.0999908447266</c:v>
                </c:pt>
                <c:pt idx="2007">
                  <c:v>161.1999969482422</c:v>
                </c:pt>
                <c:pt idx="2008">
                  <c:v>161.3000030517578</c:v>
                </c:pt>
                <c:pt idx="2009">
                  <c:v>161.3999938964844</c:v>
                </c:pt>
                <c:pt idx="2010">
                  <c:v>161.5</c:v>
                </c:pt>
                <c:pt idx="2011">
                  <c:v>161.5999908447266</c:v>
                </c:pt>
                <c:pt idx="2012">
                  <c:v>161.6999969482422</c:v>
                </c:pt>
                <c:pt idx="2013">
                  <c:v>161.8000030517578</c:v>
                </c:pt>
                <c:pt idx="2014">
                  <c:v>161.8999938964844</c:v>
                </c:pt>
                <c:pt idx="2015">
                  <c:v>162.0</c:v>
                </c:pt>
                <c:pt idx="2016">
                  <c:v>162.0999908447266</c:v>
                </c:pt>
                <c:pt idx="2017">
                  <c:v>162.1999969482422</c:v>
                </c:pt>
                <c:pt idx="2018">
                  <c:v>162.3000030517578</c:v>
                </c:pt>
                <c:pt idx="2019">
                  <c:v>162.3999938964844</c:v>
                </c:pt>
                <c:pt idx="2020">
                  <c:v>162.5</c:v>
                </c:pt>
                <c:pt idx="2021">
                  <c:v>162.5999908447266</c:v>
                </c:pt>
                <c:pt idx="2022">
                  <c:v>162.6999969482422</c:v>
                </c:pt>
                <c:pt idx="2023">
                  <c:v>162.8000030517578</c:v>
                </c:pt>
                <c:pt idx="2024">
                  <c:v>162.8999938964844</c:v>
                </c:pt>
                <c:pt idx="2025">
                  <c:v>163.0</c:v>
                </c:pt>
                <c:pt idx="2026">
                  <c:v>163.0999908447266</c:v>
                </c:pt>
                <c:pt idx="2027">
                  <c:v>163.1999969482422</c:v>
                </c:pt>
                <c:pt idx="2028">
                  <c:v>163.3000030517578</c:v>
                </c:pt>
                <c:pt idx="2029">
                  <c:v>163.3999938964844</c:v>
                </c:pt>
                <c:pt idx="2030">
                  <c:v>163.5</c:v>
                </c:pt>
                <c:pt idx="2031">
                  <c:v>163.5999908447266</c:v>
                </c:pt>
                <c:pt idx="2032">
                  <c:v>163.6999969482422</c:v>
                </c:pt>
                <c:pt idx="2033">
                  <c:v>163.8000030517578</c:v>
                </c:pt>
                <c:pt idx="2034">
                  <c:v>163.8999938964844</c:v>
                </c:pt>
                <c:pt idx="2035">
                  <c:v>164.0</c:v>
                </c:pt>
                <c:pt idx="2036">
                  <c:v>164.0999908447266</c:v>
                </c:pt>
                <c:pt idx="2037">
                  <c:v>164.1999969482422</c:v>
                </c:pt>
                <c:pt idx="2038">
                  <c:v>164.3000030517578</c:v>
                </c:pt>
                <c:pt idx="2039">
                  <c:v>164.3999938964844</c:v>
                </c:pt>
                <c:pt idx="2040">
                  <c:v>164.5</c:v>
                </c:pt>
                <c:pt idx="2041">
                  <c:v>164.5999908447266</c:v>
                </c:pt>
                <c:pt idx="2042">
                  <c:v>164.6999969482422</c:v>
                </c:pt>
                <c:pt idx="2043">
                  <c:v>164.8000030517578</c:v>
                </c:pt>
                <c:pt idx="2044">
                  <c:v>164.8999938964844</c:v>
                </c:pt>
                <c:pt idx="2045">
                  <c:v>165.0</c:v>
                </c:pt>
                <c:pt idx="2046">
                  <c:v>165.0999908447266</c:v>
                </c:pt>
                <c:pt idx="2047">
                  <c:v>165.1999969482422</c:v>
                </c:pt>
                <c:pt idx="2048">
                  <c:v>165.3000030517578</c:v>
                </c:pt>
                <c:pt idx="2049">
                  <c:v>165.3999938964844</c:v>
                </c:pt>
                <c:pt idx="2050">
                  <c:v>165.5</c:v>
                </c:pt>
                <c:pt idx="2051">
                  <c:v>165.5999908447266</c:v>
                </c:pt>
                <c:pt idx="2052">
                  <c:v>165.6999969482422</c:v>
                </c:pt>
                <c:pt idx="2053">
                  <c:v>165.8000030517578</c:v>
                </c:pt>
                <c:pt idx="2054">
                  <c:v>165.8999938964844</c:v>
                </c:pt>
                <c:pt idx="2055">
                  <c:v>166.0</c:v>
                </c:pt>
                <c:pt idx="2056">
                  <c:v>166.0999908447266</c:v>
                </c:pt>
                <c:pt idx="2057">
                  <c:v>166.1999969482422</c:v>
                </c:pt>
                <c:pt idx="2058">
                  <c:v>166.3000030517578</c:v>
                </c:pt>
                <c:pt idx="2059">
                  <c:v>166.3999938964844</c:v>
                </c:pt>
                <c:pt idx="2060">
                  <c:v>166.5</c:v>
                </c:pt>
                <c:pt idx="2061">
                  <c:v>166.5999908447266</c:v>
                </c:pt>
                <c:pt idx="2062">
                  <c:v>166.6999969482422</c:v>
                </c:pt>
                <c:pt idx="2063">
                  <c:v>166.8000030517578</c:v>
                </c:pt>
                <c:pt idx="2064">
                  <c:v>166.8999938964844</c:v>
                </c:pt>
                <c:pt idx="2065">
                  <c:v>167.0</c:v>
                </c:pt>
                <c:pt idx="2066">
                  <c:v>167.0999908447266</c:v>
                </c:pt>
                <c:pt idx="2067">
                  <c:v>167.1999969482422</c:v>
                </c:pt>
                <c:pt idx="2068">
                  <c:v>167.3000030517578</c:v>
                </c:pt>
                <c:pt idx="2069">
                  <c:v>167.3999938964844</c:v>
                </c:pt>
                <c:pt idx="2070">
                  <c:v>167.5</c:v>
                </c:pt>
                <c:pt idx="2071">
                  <c:v>167.5999908447266</c:v>
                </c:pt>
                <c:pt idx="2072">
                  <c:v>167.6999969482422</c:v>
                </c:pt>
                <c:pt idx="2073">
                  <c:v>167.8000030517578</c:v>
                </c:pt>
                <c:pt idx="2074">
                  <c:v>167.8999938964844</c:v>
                </c:pt>
                <c:pt idx="2075">
                  <c:v>168.0</c:v>
                </c:pt>
                <c:pt idx="2076">
                  <c:v>168.0999908447266</c:v>
                </c:pt>
                <c:pt idx="2077">
                  <c:v>168.1999969482422</c:v>
                </c:pt>
                <c:pt idx="2078">
                  <c:v>168.3000030517578</c:v>
                </c:pt>
                <c:pt idx="2079">
                  <c:v>168.3999938964844</c:v>
                </c:pt>
                <c:pt idx="2080">
                  <c:v>168.5</c:v>
                </c:pt>
                <c:pt idx="2081">
                  <c:v>168.5999908447266</c:v>
                </c:pt>
                <c:pt idx="2082">
                  <c:v>168.6999969482422</c:v>
                </c:pt>
                <c:pt idx="2083">
                  <c:v>168.8000030517578</c:v>
                </c:pt>
                <c:pt idx="2084">
                  <c:v>168.8999938964844</c:v>
                </c:pt>
                <c:pt idx="2085">
                  <c:v>169.0</c:v>
                </c:pt>
                <c:pt idx="2086">
                  <c:v>169.0999908447266</c:v>
                </c:pt>
                <c:pt idx="2087">
                  <c:v>169.1999969482422</c:v>
                </c:pt>
                <c:pt idx="2088">
                  <c:v>169.3000030517578</c:v>
                </c:pt>
                <c:pt idx="2089">
                  <c:v>169.3999938964844</c:v>
                </c:pt>
                <c:pt idx="2090">
                  <c:v>169.5</c:v>
                </c:pt>
                <c:pt idx="2091">
                  <c:v>169.5999908447266</c:v>
                </c:pt>
                <c:pt idx="2092">
                  <c:v>169.6999969482422</c:v>
                </c:pt>
                <c:pt idx="2093">
                  <c:v>169.8000030517578</c:v>
                </c:pt>
                <c:pt idx="2094">
                  <c:v>169.8999938964844</c:v>
                </c:pt>
                <c:pt idx="2095">
                  <c:v>170.0</c:v>
                </c:pt>
                <c:pt idx="2096">
                  <c:v>170.0999908447266</c:v>
                </c:pt>
                <c:pt idx="2097">
                  <c:v>170.1999969482422</c:v>
                </c:pt>
                <c:pt idx="2098">
                  <c:v>170.3000030517578</c:v>
                </c:pt>
                <c:pt idx="2099">
                  <c:v>170.3999938964844</c:v>
                </c:pt>
                <c:pt idx="2100">
                  <c:v>170.5</c:v>
                </c:pt>
                <c:pt idx="2101">
                  <c:v>170.5999908447266</c:v>
                </c:pt>
                <c:pt idx="2102">
                  <c:v>170.6999969482422</c:v>
                </c:pt>
                <c:pt idx="2103">
                  <c:v>170.8000030517578</c:v>
                </c:pt>
                <c:pt idx="2104">
                  <c:v>170.8999938964844</c:v>
                </c:pt>
                <c:pt idx="2105">
                  <c:v>171.0</c:v>
                </c:pt>
                <c:pt idx="2106">
                  <c:v>171.0999908447266</c:v>
                </c:pt>
                <c:pt idx="2107">
                  <c:v>171.1999969482422</c:v>
                </c:pt>
                <c:pt idx="2108">
                  <c:v>171.3000030517578</c:v>
                </c:pt>
                <c:pt idx="2109">
                  <c:v>171.3999938964844</c:v>
                </c:pt>
                <c:pt idx="2110">
                  <c:v>171.5</c:v>
                </c:pt>
                <c:pt idx="2111">
                  <c:v>171.5999908447266</c:v>
                </c:pt>
                <c:pt idx="2112">
                  <c:v>171.6999969482422</c:v>
                </c:pt>
                <c:pt idx="2113">
                  <c:v>171.8000030517578</c:v>
                </c:pt>
                <c:pt idx="2114">
                  <c:v>171.8999938964844</c:v>
                </c:pt>
                <c:pt idx="2115">
                  <c:v>172.0</c:v>
                </c:pt>
                <c:pt idx="2116">
                  <c:v>172.0999908447266</c:v>
                </c:pt>
                <c:pt idx="2117">
                  <c:v>172.1999969482422</c:v>
                </c:pt>
                <c:pt idx="2118">
                  <c:v>172.3000030517578</c:v>
                </c:pt>
                <c:pt idx="2119">
                  <c:v>172.3999938964844</c:v>
                </c:pt>
                <c:pt idx="2120">
                  <c:v>172.5</c:v>
                </c:pt>
                <c:pt idx="2121">
                  <c:v>172.5999908447266</c:v>
                </c:pt>
                <c:pt idx="2122">
                  <c:v>172.6999969482422</c:v>
                </c:pt>
                <c:pt idx="2123">
                  <c:v>172.8000030517578</c:v>
                </c:pt>
                <c:pt idx="2124">
                  <c:v>172.8999938964844</c:v>
                </c:pt>
                <c:pt idx="2125">
                  <c:v>173.0</c:v>
                </c:pt>
                <c:pt idx="2126">
                  <c:v>173.0999908447266</c:v>
                </c:pt>
                <c:pt idx="2127">
                  <c:v>173.1999969482422</c:v>
                </c:pt>
                <c:pt idx="2128">
                  <c:v>173.3000030517578</c:v>
                </c:pt>
                <c:pt idx="2129">
                  <c:v>173.3999938964844</c:v>
                </c:pt>
                <c:pt idx="2130">
                  <c:v>173.5</c:v>
                </c:pt>
                <c:pt idx="2131">
                  <c:v>173.5999908447266</c:v>
                </c:pt>
                <c:pt idx="2132">
                  <c:v>173.6999969482422</c:v>
                </c:pt>
                <c:pt idx="2133">
                  <c:v>173.8000030517578</c:v>
                </c:pt>
                <c:pt idx="2134">
                  <c:v>173.8999938964844</c:v>
                </c:pt>
                <c:pt idx="2135">
                  <c:v>174.0</c:v>
                </c:pt>
                <c:pt idx="2136">
                  <c:v>174.0999908447266</c:v>
                </c:pt>
                <c:pt idx="2137">
                  <c:v>174.1999969482422</c:v>
                </c:pt>
                <c:pt idx="2138">
                  <c:v>174.3000030517578</c:v>
                </c:pt>
                <c:pt idx="2139">
                  <c:v>174.3999938964844</c:v>
                </c:pt>
                <c:pt idx="2140">
                  <c:v>174.5</c:v>
                </c:pt>
                <c:pt idx="2141">
                  <c:v>174.5999908447266</c:v>
                </c:pt>
                <c:pt idx="2142">
                  <c:v>174.6999969482422</c:v>
                </c:pt>
                <c:pt idx="2143">
                  <c:v>174.8000030517578</c:v>
                </c:pt>
                <c:pt idx="2144">
                  <c:v>174.8999938964844</c:v>
                </c:pt>
                <c:pt idx="2145">
                  <c:v>175.0</c:v>
                </c:pt>
                <c:pt idx="2146">
                  <c:v>175.0999908447266</c:v>
                </c:pt>
                <c:pt idx="2147">
                  <c:v>175.1999969482422</c:v>
                </c:pt>
                <c:pt idx="2148">
                  <c:v>175.3000030517578</c:v>
                </c:pt>
                <c:pt idx="2149">
                  <c:v>175.3999938964844</c:v>
                </c:pt>
                <c:pt idx="2150">
                  <c:v>175.5</c:v>
                </c:pt>
                <c:pt idx="2151">
                  <c:v>175.5999908447266</c:v>
                </c:pt>
                <c:pt idx="2152">
                  <c:v>175.6999969482422</c:v>
                </c:pt>
                <c:pt idx="2153">
                  <c:v>175.8000030517578</c:v>
                </c:pt>
                <c:pt idx="2154">
                  <c:v>175.8999938964844</c:v>
                </c:pt>
                <c:pt idx="2155">
                  <c:v>176.0</c:v>
                </c:pt>
                <c:pt idx="2156">
                  <c:v>176.0999908447266</c:v>
                </c:pt>
                <c:pt idx="2157">
                  <c:v>176.1999969482422</c:v>
                </c:pt>
                <c:pt idx="2158">
                  <c:v>176.3000030517578</c:v>
                </c:pt>
                <c:pt idx="2159">
                  <c:v>176.3999938964844</c:v>
                </c:pt>
                <c:pt idx="2160">
                  <c:v>176.5</c:v>
                </c:pt>
                <c:pt idx="2161">
                  <c:v>176.5999908447266</c:v>
                </c:pt>
                <c:pt idx="2162">
                  <c:v>176.6999969482422</c:v>
                </c:pt>
                <c:pt idx="2163">
                  <c:v>176.8000030517578</c:v>
                </c:pt>
                <c:pt idx="2164">
                  <c:v>176.8999938964844</c:v>
                </c:pt>
                <c:pt idx="2165">
                  <c:v>177.0</c:v>
                </c:pt>
                <c:pt idx="2166">
                  <c:v>177.0999908447266</c:v>
                </c:pt>
                <c:pt idx="2167">
                  <c:v>177.1999969482422</c:v>
                </c:pt>
                <c:pt idx="2168">
                  <c:v>177.3000030517578</c:v>
                </c:pt>
                <c:pt idx="2169">
                  <c:v>177.3999938964844</c:v>
                </c:pt>
                <c:pt idx="2170">
                  <c:v>177.5</c:v>
                </c:pt>
                <c:pt idx="2171">
                  <c:v>177.5999908447266</c:v>
                </c:pt>
                <c:pt idx="2172">
                  <c:v>177.6999969482422</c:v>
                </c:pt>
                <c:pt idx="2173">
                  <c:v>177.8000030517578</c:v>
                </c:pt>
                <c:pt idx="2174">
                  <c:v>177.8999938964844</c:v>
                </c:pt>
                <c:pt idx="2175">
                  <c:v>178.0</c:v>
                </c:pt>
                <c:pt idx="2176">
                  <c:v>178.0999908447266</c:v>
                </c:pt>
                <c:pt idx="2177">
                  <c:v>178.1999969482422</c:v>
                </c:pt>
                <c:pt idx="2178">
                  <c:v>178.3000030517578</c:v>
                </c:pt>
                <c:pt idx="2179">
                  <c:v>178.3999938964844</c:v>
                </c:pt>
                <c:pt idx="2180">
                  <c:v>178.5</c:v>
                </c:pt>
                <c:pt idx="2181">
                  <c:v>178.5999908447266</c:v>
                </c:pt>
                <c:pt idx="2182">
                  <c:v>178.6999969482422</c:v>
                </c:pt>
                <c:pt idx="2183">
                  <c:v>178.8000030517578</c:v>
                </c:pt>
                <c:pt idx="2184">
                  <c:v>178.8999938964844</c:v>
                </c:pt>
                <c:pt idx="2185">
                  <c:v>179.0</c:v>
                </c:pt>
                <c:pt idx="2186">
                  <c:v>179.0999908447266</c:v>
                </c:pt>
                <c:pt idx="2187">
                  <c:v>179.1999969482422</c:v>
                </c:pt>
                <c:pt idx="2188">
                  <c:v>179.3000030517578</c:v>
                </c:pt>
                <c:pt idx="2189">
                  <c:v>179.3999938964844</c:v>
                </c:pt>
                <c:pt idx="2190">
                  <c:v>179.5</c:v>
                </c:pt>
                <c:pt idx="2191">
                  <c:v>179.5999908447266</c:v>
                </c:pt>
                <c:pt idx="2192">
                  <c:v>179.6999969482422</c:v>
                </c:pt>
                <c:pt idx="2193">
                  <c:v>179.8000030517578</c:v>
                </c:pt>
                <c:pt idx="2194">
                  <c:v>179.8999938964844</c:v>
                </c:pt>
                <c:pt idx="2195">
                  <c:v>180.0</c:v>
                </c:pt>
                <c:pt idx="2196">
                  <c:v>180.0999908447266</c:v>
                </c:pt>
                <c:pt idx="2197">
                  <c:v>180.1999969482422</c:v>
                </c:pt>
                <c:pt idx="2198">
                  <c:v>180.3000030517578</c:v>
                </c:pt>
                <c:pt idx="2199">
                  <c:v>180.3999938964844</c:v>
                </c:pt>
                <c:pt idx="2200">
                  <c:v>180.5</c:v>
                </c:pt>
                <c:pt idx="2201">
                  <c:v>180.5999908447266</c:v>
                </c:pt>
                <c:pt idx="2202">
                  <c:v>180.6999969482422</c:v>
                </c:pt>
                <c:pt idx="2203">
                  <c:v>180.8000030517578</c:v>
                </c:pt>
                <c:pt idx="2204">
                  <c:v>180.8999938964844</c:v>
                </c:pt>
                <c:pt idx="2205">
                  <c:v>181.0</c:v>
                </c:pt>
                <c:pt idx="2206">
                  <c:v>181.0999908447266</c:v>
                </c:pt>
                <c:pt idx="2207">
                  <c:v>181.1999969482422</c:v>
                </c:pt>
                <c:pt idx="2208">
                  <c:v>181.3000030517578</c:v>
                </c:pt>
                <c:pt idx="2209">
                  <c:v>181.3999938964844</c:v>
                </c:pt>
                <c:pt idx="2210">
                  <c:v>181.5</c:v>
                </c:pt>
                <c:pt idx="2211">
                  <c:v>181.5999908447266</c:v>
                </c:pt>
                <c:pt idx="2212">
                  <c:v>181.6999969482422</c:v>
                </c:pt>
                <c:pt idx="2213">
                  <c:v>181.8000030517578</c:v>
                </c:pt>
                <c:pt idx="2214">
                  <c:v>181.8999938964844</c:v>
                </c:pt>
                <c:pt idx="2215">
                  <c:v>182.0</c:v>
                </c:pt>
                <c:pt idx="2216">
                  <c:v>182.0999908447266</c:v>
                </c:pt>
                <c:pt idx="2217">
                  <c:v>182.1999969482422</c:v>
                </c:pt>
                <c:pt idx="2218">
                  <c:v>182.3000030517578</c:v>
                </c:pt>
                <c:pt idx="2219">
                  <c:v>182.3999938964844</c:v>
                </c:pt>
                <c:pt idx="2220">
                  <c:v>182.5</c:v>
                </c:pt>
                <c:pt idx="2221">
                  <c:v>182.5999908447266</c:v>
                </c:pt>
                <c:pt idx="2222">
                  <c:v>182.6999969482422</c:v>
                </c:pt>
                <c:pt idx="2223">
                  <c:v>182.8000030517578</c:v>
                </c:pt>
                <c:pt idx="2224">
                  <c:v>182.8999938964844</c:v>
                </c:pt>
                <c:pt idx="2225">
                  <c:v>183.0</c:v>
                </c:pt>
                <c:pt idx="2226">
                  <c:v>183.0999908447266</c:v>
                </c:pt>
                <c:pt idx="2227">
                  <c:v>183.1999969482422</c:v>
                </c:pt>
                <c:pt idx="2228">
                  <c:v>183.3000030517578</c:v>
                </c:pt>
                <c:pt idx="2229">
                  <c:v>183.3999938964844</c:v>
                </c:pt>
                <c:pt idx="2230">
                  <c:v>183.5</c:v>
                </c:pt>
                <c:pt idx="2231">
                  <c:v>183.5999908447266</c:v>
                </c:pt>
                <c:pt idx="2232">
                  <c:v>183.6999969482422</c:v>
                </c:pt>
                <c:pt idx="2233">
                  <c:v>183.8000030517578</c:v>
                </c:pt>
                <c:pt idx="2234">
                  <c:v>183.8999938964844</c:v>
                </c:pt>
                <c:pt idx="2235">
                  <c:v>184.0</c:v>
                </c:pt>
                <c:pt idx="2236">
                  <c:v>184.0999908447266</c:v>
                </c:pt>
                <c:pt idx="2237">
                  <c:v>184.1999969482422</c:v>
                </c:pt>
                <c:pt idx="2238">
                  <c:v>184.3000030517578</c:v>
                </c:pt>
                <c:pt idx="2239">
                  <c:v>184.3999938964844</c:v>
                </c:pt>
                <c:pt idx="2240">
                  <c:v>184.5</c:v>
                </c:pt>
                <c:pt idx="2241">
                  <c:v>184.5999908447266</c:v>
                </c:pt>
                <c:pt idx="2242">
                  <c:v>184.6999969482422</c:v>
                </c:pt>
                <c:pt idx="2243">
                  <c:v>184.8000030517578</c:v>
                </c:pt>
                <c:pt idx="2244">
                  <c:v>184.8999938964844</c:v>
                </c:pt>
                <c:pt idx="2245">
                  <c:v>185.0</c:v>
                </c:pt>
                <c:pt idx="2246">
                  <c:v>185.0999908447266</c:v>
                </c:pt>
                <c:pt idx="2247">
                  <c:v>185.1999969482422</c:v>
                </c:pt>
                <c:pt idx="2248">
                  <c:v>185.3000030517578</c:v>
                </c:pt>
                <c:pt idx="2249">
                  <c:v>185.3999938964844</c:v>
                </c:pt>
                <c:pt idx="2250">
                  <c:v>185.5</c:v>
                </c:pt>
                <c:pt idx="2251">
                  <c:v>185.5999908447266</c:v>
                </c:pt>
                <c:pt idx="2252">
                  <c:v>185.6999969482422</c:v>
                </c:pt>
                <c:pt idx="2253">
                  <c:v>185.8000030517578</c:v>
                </c:pt>
                <c:pt idx="2254">
                  <c:v>185.8999938964844</c:v>
                </c:pt>
                <c:pt idx="2255">
                  <c:v>186.0</c:v>
                </c:pt>
                <c:pt idx="2256">
                  <c:v>186.0999908447266</c:v>
                </c:pt>
                <c:pt idx="2257">
                  <c:v>186.1999969482422</c:v>
                </c:pt>
                <c:pt idx="2258">
                  <c:v>186.3000030517578</c:v>
                </c:pt>
                <c:pt idx="2259">
                  <c:v>186.3999938964844</c:v>
                </c:pt>
                <c:pt idx="2260">
                  <c:v>186.5</c:v>
                </c:pt>
                <c:pt idx="2261">
                  <c:v>186.5999908447266</c:v>
                </c:pt>
                <c:pt idx="2262">
                  <c:v>186.6999969482422</c:v>
                </c:pt>
                <c:pt idx="2263">
                  <c:v>186.8000030517578</c:v>
                </c:pt>
                <c:pt idx="2264">
                  <c:v>186.8999938964844</c:v>
                </c:pt>
                <c:pt idx="2265">
                  <c:v>187.0</c:v>
                </c:pt>
                <c:pt idx="2266">
                  <c:v>187.0999908447266</c:v>
                </c:pt>
                <c:pt idx="2267">
                  <c:v>187.1999969482422</c:v>
                </c:pt>
                <c:pt idx="2268">
                  <c:v>187.3000030517578</c:v>
                </c:pt>
                <c:pt idx="2269">
                  <c:v>187.3999938964844</c:v>
                </c:pt>
                <c:pt idx="2270">
                  <c:v>187.5</c:v>
                </c:pt>
                <c:pt idx="2271">
                  <c:v>187.5999908447266</c:v>
                </c:pt>
                <c:pt idx="2272">
                  <c:v>187.6999969482422</c:v>
                </c:pt>
                <c:pt idx="2273">
                  <c:v>187.8000030517578</c:v>
                </c:pt>
                <c:pt idx="2274">
                  <c:v>187.8999938964844</c:v>
                </c:pt>
                <c:pt idx="2275">
                  <c:v>188.0</c:v>
                </c:pt>
                <c:pt idx="2276">
                  <c:v>188.0999908447266</c:v>
                </c:pt>
                <c:pt idx="2277">
                  <c:v>188.1999969482422</c:v>
                </c:pt>
                <c:pt idx="2278">
                  <c:v>188.3000030517578</c:v>
                </c:pt>
                <c:pt idx="2279">
                  <c:v>188.3999938964844</c:v>
                </c:pt>
                <c:pt idx="2280">
                  <c:v>188.5</c:v>
                </c:pt>
                <c:pt idx="2281">
                  <c:v>188.5999908447266</c:v>
                </c:pt>
                <c:pt idx="2282">
                  <c:v>188.6999969482422</c:v>
                </c:pt>
                <c:pt idx="2283">
                  <c:v>188.8000030517578</c:v>
                </c:pt>
                <c:pt idx="2284">
                  <c:v>188.8999938964844</c:v>
                </c:pt>
                <c:pt idx="2285">
                  <c:v>189.0</c:v>
                </c:pt>
                <c:pt idx="2286">
                  <c:v>189.0999908447266</c:v>
                </c:pt>
                <c:pt idx="2287">
                  <c:v>189.1999969482422</c:v>
                </c:pt>
                <c:pt idx="2288">
                  <c:v>189.3000030517578</c:v>
                </c:pt>
                <c:pt idx="2289">
                  <c:v>189.3999938964844</c:v>
                </c:pt>
                <c:pt idx="2290">
                  <c:v>189.5</c:v>
                </c:pt>
                <c:pt idx="2291">
                  <c:v>189.5999908447266</c:v>
                </c:pt>
                <c:pt idx="2292">
                  <c:v>189.6999969482422</c:v>
                </c:pt>
                <c:pt idx="2293">
                  <c:v>189.8000030517578</c:v>
                </c:pt>
                <c:pt idx="2294">
                  <c:v>189.8999938964844</c:v>
                </c:pt>
                <c:pt idx="2295">
                  <c:v>190.0</c:v>
                </c:pt>
                <c:pt idx="2296">
                  <c:v>190.0999908447266</c:v>
                </c:pt>
                <c:pt idx="2297">
                  <c:v>190.1999969482422</c:v>
                </c:pt>
                <c:pt idx="2298">
                  <c:v>190.3000030517578</c:v>
                </c:pt>
                <c:pt idx="2299">
                  <c:v>190.3999938964844</c:v>
                </c:pt>
                <c:pt idx="2300">
                  <c:v>190.5</c:v>
                </c:pt>
                <c:pt idx="2301">
                  <c:v>190.5999908447266</c:v>
                </c:pt>
                <c:pt idx="2302">
                  <c:v>190.6999969482422</c:v>
                </c:pt>
                <c:pt idx="2303">
                  <c:v>190.8000030517578</c:v>
                </c:pt>
                <c:pt idx="2304">
                  <c:v>190.8999938964844</c:v>
                </c:pt>
                <c:pt idx="2305">
                  <c:v>191.0</c:v>
                </c:pt>
                <c:pt idx="2306">
                  <c:v>191.0999908447266</c:v>
                </c:pt>
                <c:pt idx="2307">
                  <c:v>191.1999969482422</c:v>
                </c:pt>
                <c:pt idx="2308">
                  <c:v>191.3000030517578</c:v>
                </c:pt>
                <c:pt idx="2309">
                  <c:v>191.3999938964844</c:v>
                </c:pt>
                <c:pt idx="2310">
                  <c:v>191.5</c:v>
                </c:pt>
                <c:pt idx="2311">
                  <c:v>191.5999908447266</c:v>
                </c:pt>
                <c:pt idx="2312">
                  <c:v>191.6999969482422</c:v>
                </c:pt>
                <c:pt idx="2313">
                  <c:v>191.8000030517578</c:v>
                </c:pt>
                <c:pt idx="2314">
                  <c:v>191.8999938964844</c:v>
                </c:pt>
                <c:pt idx="2315">
                  <c:v>192.0</c:v>
                </c:pt>
                <c:pt idx="2316">
                  <c:v>192.0999908447266</c:v>
                </c:pt>
                <c:pt idx="2317">
                  <c:v>192.1999969482422</c:v>
                </c:pt>
                <c:pt idx="2318">
                  <c:v>192.3000030517578</c:v>
                </c:pt>
                <c:pt idx="2319">
                  <c:v>192.3999938964844</c:v>
                </c:pt>
                <c:pt idx="2320">
                  <c:v>192.5</c:v>
                </c:pt>
                <c:pt idx="2321">
                  <c:v>192.5999908447266</c:v>
                </c:pt>
                <c:pt idx="2322">
                  <c:v>192.6999969482422</c:v>
                </c:pt>
                <c:pt idx="2323">
                  <c:v>192.8000030517578</c:v>
                </c:pt>
                <c:pt idx="2324">
                  <c:v>192.8999938964844</c:v>
                </c:pt>
                <c:pt idx="2325">
                  <c:v>193.0</c:v>
                </c:pt>
                <c:pt idx="2326">
                  <c:v>193.0999908447266</c:v>
                </c:pt>
                <c:pt idx="2327">
                  <c:v>193.1999969482422</c:v>
                </c:pt>
                <c:pt idx="2328">
                  <c:v>193.3000030517578</c:v>
                </c:pt>
                <c:pt idx="2329">
                  <c:v>193.3999938964844</c:v>
                </c:pt>
                <c:pt idx="2330">
                  <c:v>193.5</c:v>
                </c:pt>
                <c:pt idx="2331">
                  <c:v>193.5999908447266</c:v>
                </c:pt>
                <c:pt idx="2332">
                  <c:v>193.6999969482422</c:v>
                </c:pt>
                <c:pt idx="2333">
                  <c:v>193.8000030517578</c:v>
                </c:pt>
                <c:pt idx="2334">
                  <c:v>193.8999938964844</c:v>
                </c:pt>
                <c:pt idx="2335">
                  <c:v>194.0</c:v>
                </c:pt>
                <c:pt idx="2336">
                  <c:v>194.0999908447266</c:v>
                </c:pt>
                <c:pt idx="2337">
                  <c:v>194.1999969482422</c:v>
                </c:pt>
                <c:pt idx="2338">
                  <c:v>194.3000030517578</c:v>
                </c:pt>
                <c:pt idx="2339">
                  <c:v>194.3999938964844</c:v>
                </c:pt>
                <c:pt idx="2340">
                  <c:v>194.5</c:v>
                </c:pt>
                <c:pt idx="2341">
                  <c:v>194.5999908447266</c:v>
                </c:pt>
                <c:pt idx="2342">
                  <c:v>194.6999969482422</c:v>
                </c:pt>
                <c:pt idx="2343">
                  <c:v>194.8000030517578</c:v>
                </c:pt>
                <c:pt idx="2344">
                  <c:v>194.8999938964844</c:v>
                </c:pt>
                <c:pt idx="2345">
                  <c:v>195.0</c:v>
                </c:pt>
                <c:pt idx="2346">
                  <c:v>195.0999908447266</c:v>
                </c:pt>
                <c:pt idx="2347">
                  <c:v>195.1999969482422</c:v>
                </c:pt>
                <c:pt idx="2348">
                  <c:v>195.3000030517578</c:v>
                </c:pt>
                <c:pt idx="2349">
                  <c:v>195.3999938964844</c:v>
                </c:pt>
                <c:pt idx="2350">
                  <c:v>195.5</c:v>
                </c:pt>
                <c:pt idx="2351">
                  <c:v>195.5999908447266</c:v>
                </c:pt>
                <c:pt idx="2352">
                  <c:v>195.6999969482422</c:v>
                </c:pt>
                <c:pt idx="2353">
                  <c:v>195.8000030517578</c:v>
                </c:pt>
                <c:pt idx="2354">
                  <c:v>195.8999938964844</c:v>
                </c:pt>
                <c:pt idx="2355">
                  <c:v>196.0</c:v>
                </c:pt>
                <c:pt idx="2356">
                  <c:v>196.0999908447266</c:v>
                </c:pt>
                <c:pt idx="2357">
                  <c:v>196.1999969482422</c:v>
                </c:pt>
                <c:pt idx="2358">
                  <c:v>196.3000030517578</c:v>
                </c:pt>
                <c:pt idx="2359">
                  <c:v>196.3999938964844</c:v>
                </c:pt>
                <c:pt idx="2360">
                  <c:v>196.5</c:v>
                </c:pt>
                <c:pt idx="2361">
                  <c:v>196.5999908447266</c:v>
                </c:pt>
                <c:pt idx="2362">
                  <c:v>196.6999969482422</c:v>
                </c:pt>
                <c:pt idx="2363">
                  <c:v>196.8000030517578</c:v>
                </c:pt>
                <c:pt idx="2364">
                  <c:v>196.8999938964844</c:v>
                </c:pt>
                <c:pt idx="2365">
                  <c:v>197.0</c:v>
                </c:pt>
                <c:pt idx="2366">
                  <c:v>197.0999908447266</c:v>
                </c:pt>
                <c:pt idx="2367">
                  <c:v>197.1999969482422</c:v>
                </c:pt>
                <c:pt idx="2368">
                  <c:v>197.3000030517578</c:v>
                </c:pt>
                <c:pt idx="2369">
                  <c:v>197.3999938964844</c:v>
                </c:pt>
                <c:pt idx="2370">
                  <c:v>197.5</c:v>
                </c:pt>
                <c:pt idx="2371">
                  <c:v>197.5999908447266</c:v>
                </c:pt>
                <c:pt idx="2372">
                  <c:v>197.6999969482422</c:v>
                </c:pt>
                <c:pt idx="2373">
                  <c:v>197.8000030517578</c:v>
                </c:pt>
                <c:pt idx="2374">
                  <c:v>197.8999938964844</c:v>
                </c:pt>
                <c:pt idx="2375">
                  <c:v>198.0</c:v>
                </c:pt>
                <c:pt idx="2376">
                  <c:v>198.0999908447266</c:v>
                </c:pt>
                <c:pt idx="2377">
                  <c:v>198.1999969482422</c:v>
                </c:pt>
                <c:pt idx="2378">
                  <c:v>198.3000030517578</c:v>
                </c:pt>
                <c:pt idx="2379">
                  <c:v>198.3999938964844</c:v>
                </c:pt>
                <c:pt idx="2380">
                  <c:v>198.5</c:v>
                </c:pt>
                <c:pt idx="2381">
                  <c:v>198.5999908447266</c:v>
                </c:pt>
                <c:pt idx="2382">
                  <c:v>198.6999969482422</c:v>
                </c:pt>
                <c:pt idx="2383">
                  <c:v>198.8000030517578</c:v>
                </c:pt>
                <c:pt idx="2384">
                  <c:v>198.8999938964844</c:v>
                </c:pt>
                <c:pt idx="2385">
                  <c:v>199.0</c:v>
                </c:pt>
                <c:pt idx="2386">
                  <c:v>199.0999908447266</c:v>
                </c:pt>
                <c:pt idx="2387">
                  <c:v>199.1999969482422</c:v>
                </c:pt>
                <c:pt idx="2388">
                  <c:v>199.3000030517578</c:v>
                </c:pt>
                <c:pt idx="2389">
                  <c:v>199.3999938964844</c:v>
                </c:pt>
                <c:pt idx="2390">
                  <c:v>199.5</c:v>
                </c:pt>
                <c:pt idx="2391">
                  <c:v>199.5999908447266</c:v>
                </c:pt>
                <c:pt idx="2392">
                  <c:v>199.6999969482422</c:v>
                </c:pt>
                <c:pt idx="2393">
                  <c:v>199.8000030517578</c:v>
                </c:pt>
                <c:pt idx="2394">
                  <c:v>199.8999938964844</c:v>
                </c:pt>
                <c:pt idx="2395">
                  <c:v>200.0</c:v>
                </c:pt>
                <c:pt idx="2396">
                  <c:v>200.0999908447266</c:v>
                </c:pt>
                <c:pt idx="2397">
                  <c:v>200.1999969482422</c:v>
                </c:pt>
                <c:pt idx="2398">
                  <c:v>200.3000030517578</c:v>
                </c:pt>
                <c:pt idx="2399">
                  <c:v>200.3999938964844</c:v>
                </c:pt>
                <c:pt idx="2400">
                  <c:v>200.5</c:v>
                </c:pt>
                <c:pt idx="2401">
                  <c:v>200.5999908447266</c:v>
                </c:pt>
                <c:pt idx="2402">
                  <c:v>200.6999969482422</c:v>
                </c:pt>
                <c:pt idx="2403">
                  <c:v>200.8000030517578</c:v>
                </c:pt>
                <c:pt idx="2404">
                  <c:v>200.8999938964844</c:v>
                </c:pt>
                <c:pt idx="2405">
                  <c:v>201.0</c:v>
                </c:pt>
                <c:pt idx="2406">
                  <c:v>201.0999908447266</c:v>
                </c:pt>
                <c:pt idx="2407">
                  <c:v>201.1999969482422</c:v>
                </c:pt>
                <c:pt idx="2408">
                  <c:v>201.3000030517578</c:v>
                </c:pt>
                <c:pt idx="2409">
                  <c:v>201.3999938964844</c:v>
                </c:pt>
                <c:pt idx="2410">
                  <c:v>201.5</c:v>
                </c:pt>
                <c:pt idx="2411">
                  <c:v>201.5999908447266</c:v>
                </c:pt>
                <c:pt idx="2412">
                  <c:v>201.6999969482422</c:v>
                </c:pt>
                <c:pt idx="2413">
                  <c:v>201.8000030517578</c:v>
                </c:pt>
                <c:pt idx="2414">
                  <c:v>201.8999938964844</c:v>
                </c:pt>
                <c:pt idx="2415">
                  <c:v>202.0</c:v>
                </c:pt>
                <c:pt idx="2416">
                  <c:v>202.0999908447266</c:v>
                </c:pt>
                <c:pt idx="2417">
                  <c:v>202.1999969482422</c:v>
                </c:pt>
                <c:pt idx="2418">
                  <c:v>202.3000030517578</c:v>
                </c:pt>
                <c:pt idx="2419">
                  <c:v>202.3999938964844</c:v>
                </c:pt>
                <c:pt idx="2420">
                  <c:v>202.5</c:v>
                </c:pt>
                <c:pt idx="2421">
                  <c:v>202.5999908447266</c:v>
                </c:pt>
                <c:pt idx="2422">
                  <c:v>202.6999969482422</c:v>
                </c:pt>
                <c:pt idx="2423">
                  <c:v>202.8000030517578</c:v>
                </c:pt>
                <c:pt idx="2424">
                  <c:v>202.8999938964844</c:v>
                </c:pt>
                <c:pt idx="2425">
                  <c:v>203.0</c:v>
                </c:pt>
                <c:pt idx="2426">
                  <c:v>203.0999908447266</c:v>
                </c:pt>
                <c:pt idx="2427">
                  <c:v>203.1999969482422</c:v>
                </c:pt>
                <c:pt idx="2428">
                  <c:v>203.3000030517578</c:v>
                </c:pt>
                <c:pt idx="2429">
                  <c:v>203.3999938964844</c:v>
                </c:pt>
                <c:pt idx="2430">
                  <c:v>203.5</c:v>
                </c:pt>
                <c:pt idx="2431">
                  <c:v>203.5999908447266</c:v>
                </c:pt>
                <c:pt idx="2432">
                  <c:v>203.6999969482422</c:v>
                </c:pt>
                <c:pt idx="2433">
                  <c:v>203.8000030517578</c:v>
                </c:pt>
                <c:pt idx="2434">
                  <c:v>203.8999938964844</c:v>
                </c:pt>
                <c:pt idx="2435">
                  <c:v>204.0</c:v>
                </c:pt>
                <c:pt idx="2436">
                  <c:v>204.0999908447266</c:v>
                </c:pt>
                <c:pt idx="2437">
                  <c:v>204.1999969482422</c:v>
                </c:pt>
                <c:pt idx="2438">
                  <c:v>204.3000030517578</c:v>
                </c:pt>
                <c:pt idx="2439">
                  <c:v>204.3999938964844</c:v>
                </c:pt>
                <c:pt idx="2440">
                  <c:v>204.5</c:v>
                </c:pt>
                <c:pt idx="2441">
                  <c:v>204.5999908447266</c:v>
                </c:pt>
                <c:pt idx="2442">
                  <c:v>204.6999969482422</c:v>
                </c:pt>
                <c:pt idx="2443">
                  <c:v>204.8000030517578</c:v>
                </c:pt>
                <c:pt idx="2444">
                  <c:v>204.8999938964844</c:v>
                </c:pt>
                <c:pt idx="2445">
                  <c:v>205.0</c:v>
                </c:pt>
                <c:pt idx="2446">
                  <c:v>205.0999908447266</c:v>
                </c:pt>
                <c:pt idx="2447">
                  <c:v>205.1999969482422</c:v>
                </c:pt>
                <c:pt idx="2448">
                  <c:v>205.3000030517578</c:v>
                </c:pt>
                <c:pt idx="2449">
                  <c:v>205.3999938964844</c:v>
                </c:pt>
                <c:pt idx="2450">
                  <c:v>205.5</c:v>
                </c:pt>
                <c:pt idx="2451">
                  <c:v>205.5999908447266</c:v>
                </c:pt>
                <c:pt idx="2452">
                  <c:v>205.6999969482422</c:v>
                </c:pt>
                <c:pt idx="2453">
                  <c:v>205.8000030517578</c:v>
                </c:pt>
                <c:pt idx="2454">
                  <c:v>205.8999938964844</c:v>
                </c:pt>
                <c:pt idx="2455">
                  <c:v>206.0</c:v>
                </c:pt>
                <c:pt idx="2456">
                  <c:v>206.0999908447266</c:v>
                </c:pt>
                <c:pt idx="2457">
                  <c:v>206.1999969482422</c:v>
                </c:pt>
                <c:pt idx="2458">
                  <c:v>206.3000030517578</c:v>
                </c:pt>
                <c:pt idx="2459">
                  <c:v>206.3999938964844</c:v>
                </c:pt>
                <c:pt idx="2460">
                  <c:v>206.5</c:v>
                </c:pt>
                <c:pt idx="2461">
                  <c:v>206.5999908447266</c:v>
                </c:pt>
                <c:pt idx="2462">
                  <c:v>206.6999969482422</c:v>
                </c:pt>
                <c:pt idx="2463">
                  <c:v>206.8000030517578</c:v>
                </c:pt>
                <c:pt idx="2464">
                  <c:v>206.8999938964844</c:v>
                </c:pt>
                <c:pt idx="2465">
                  <c:v>207.0</c:v>
                </c:pt>
                <c:pt idx="2466">
                  <c:v>207.0999908447266</c:v>
                </c:pt>
                <c:pt idx="2467">
                  <c:v>207.1999969482422</c:v>
                </c:pt>
                <c:pt idx="2468">
                  <c:v>207.3000030517578</c:v>
                </c:pt>
                <c:pt idx="2469">
                  <c:v>207.3999938964844</c:v>
                </c:pt>
                <c:pt idx="2470">
                  <c:v>207.5</c:v>
                </c:pt>
                <c:pt idx="2471">
                  <c:v>207.5999908447266</c:v>
                </c:pt>
                <c:pt idx="2472">
                  <c:v>207.6999969482422</c:v>
                </c:pt>
                <c:pt idx="2473">
                  <c:v>207.8000030517578</c:v>
                </c:pt>
                <c:pt idx="2474">
                  <c:v>207.8999938964844</c:v>
                </c:pt>
                <c:pt idx="2475">
                  <c:v>208.0</c:v>
                </c:pt>
                <c:pt idx="2476">
                  <c:v>208.0999908447266</c:v>
                </c:pt>
                <c:pt idx="2477">
                  <c:v>208.1999969482422</c:v>
                </c:pt>
                <c:pt idx="2478">
                  <c:v>208.3000030517578</c:v>
                </c:pt>
                <c:pt idx="2479">
                  <c:v>208.3999938964844</c:v>
                </c:pt>
                <c:pt idx="2480">
                  <c:v>208.5</c:v>
                </c:pt>
                <c:pt idx="2481">
                  <c:v>208.5999908447266</c:v>
                </c:pt>
                <c:pt idx="2482">
                  <c:v>208.6999969482422</c:v>
                </c:pt>
                <c:pt idx="2483">
                  <c:v>208.8000030517578</c:v>
                </c:pt>
                <c:pt idx="2484">
                  <c:v>208.8999938964844</c:v>
                </c:pt>
                <c:pt idx="2485">
                  <c:v>209.0</c:v>
                </c:pt>
                <c:pt idx="2486">
                  <c:v>209.0999908447266</c:v>
                </c:pt>
                <c:pt idx="2487">
                  <c:v>209.1999969482422</c:v>
                </c:pt>
                <c:pt idx="2488">
                  <c:v>209.3000030517578</c:v>
                </c:pt>
                <c:pt idx="2489">
                  <c:v>209.3999938964844</c:v>
                </c:pt>
                <c:pt idx="2490">
                  <c:v>209.5</c:v>
                </c:pt>
                <c:pt idx="2491">
                  <c:v>209.5999908447266</c:v>
                </c:pt>
                <c:pt idx="2492">
                  <c:v>209.6999969482422</c:v>
                </c:pt>
                <c:pt idx="2493">
                  <c:v>209.8000030517578</c:v>
                </c:pt>
                <c:pt idx="2494">
                  <c:v>209.8999938964844</c:v>
                </c:pt>
                <c:pt idx="2495">
                  <c:v>210.0</c:v>
                </c:pt>
                <c:pt idx="2496">
                  <c:v>210.0999908447266</c:v>
                </c:pt>
                <c:pt idx="2497">
                  <c:v>210.1999969482422</c:v>
                </c:pt>
                <c:pt idx="2498">
                  <c:v>210.3000030517578</c:v>
                </c:pt>
                <c:pt idx="2499">
                  <c:v>210.3999938964844</c:v>
                </c:pt>
                <c:pt idx="2500">
                  <c:v>210.5</c:v>
                </c:pt>
                <c:pt idx="2501">
                  <c:v>210.5999908447266</c:v>
                </c:pt>
                <c:pt idx="2502">
                  <c:v>210.6999969482422</c:v>
                </c:pt>
                <c:pt idx="2503">
                  <c:v>210.8000030517578</c:v>
                </c:pt>
                <c:pt idx="2504">
                  <c:v>210.8999938964844</c:v>
                </c:pt>
                <c:pt idx="2505">
                  <c:v>211.0</c:v>
                </c:pt>
                <c:pt idx="2506">
                  <c:v>211.0999908447266</c:v>
                </c:pt>
                <c:pt idx="2507">
                  <c:v>211.1999969482422</c:v>
                </c:pt>
                <c:pt idx="2508">
                  <c:v>211.3000030517578</c:v>
                </c:pt>
                <c:pt idx="2509">
                  <c:v>211.3999938964844</c:v>
                </c:pt>
                <c:pt idx="2510">
                  <c:v>211.5</c:v>
                </c:pt>
                <c:pt idx="2511">
                  <c:v>211.5999908447266</c:v>
                </c:pt>
                <c:pt idx="2512">
                  <c:v>211.6999969482422</c:v>
                </c:pt>
                <c:pt idx="2513">
                  <c:v>211.8000030517578</c:v>
                </c:pt>
                <c:pt idx="2514">
                  <c:v>211.8999938964844</c:v>
                </c:pt>
                <c:pt idx="2515">
                  <c:v>212.0</c:v>
                </c:pt>
                <c:pt idx="2516">
                  <c:v>212.0999908447266</c:v>
                </c:pt>
                <c:pt idx="2517">
                  <c:v>212.1999969482422</c:v>
                </c:pt>
                <c:pt idx="2518">
                  <c:v>212.3000030517578</c:v>
                </c:pt>
                <c:pt idx="2519">
                  <c:v>212.3999938964844</c:v>
                </c:pt>
                <c:pt idx="2520">
                  <c:v>212.5</c:v>
                </c:pt>
                <c:pt idx="2521">
                  <c:v>212.5999908447266</c:v>
                </c:pt>
                <c:pt idx="2522">
                  <c:v>212.6999969482422</c:v>
                </c:pt>
                <c:pt idx="2523">
                  <c:v>212.8000030517578</c:v>
                </c:pt>
                <c:pt idx="2524">
                  <c:v>212.8999938964844</c:v>
                </c:pt>
                <c:pt idx="2525">
                  <c:v>213.0</c:v>
                </c:pt>
                <c:pt idx="2526">
                  <c:v>213.0999908447266</c:v>
                </c:pt>
                <c:pt idx="2527">
                  <c:v>213.1999969482422</c:v>
                </c:pt>
                <c:pt idx="2528">
                  <c:v>213.3000030517578</c:v>
                </c:pt>
                <c:pt idx="2529">
                  <c:v>213.3999938964844</c:v>
                </c:pt>
                <c:pt idx="2530">
                  <c:v>213.5</c:v>
                </c:pt>
                <c:pt idx="2531">
                  <c:v>213.5999908447266</c:v>
                </c:pt>
                <c:pt idx="2532">
                  <c:v>213.6999969482422</c:v>
                </c:pt>
                <c:pt idx="2533">
                  <c:v>213.8000030517578</c:v>
                </c:pt>
                <c:pt idx="2534">
                  <c:v>213.8999938964844</c:v>
                </c:pt>
                <c:pt idx="2535">
                  <c:v>214.0</c:v>
                </c:pt>
                <c:pt idx="2536">
                  <c:v>214.0999908447266</c:v>
                </c:pt>
                <c:pt idx="2537">
                  <c:v>214.1999969482422</c:v>
                </c:pt>
                <c:pt idx="2538">
                  <c:v>214.3000030517578</c:v>
                </c:pt>
                <c:pt idx="2539">
                  <c:v>214.3999938964844</c:v>
                </c:pt>
                <c:pt idx="2540">
                  <c:v>214.5</c:v>
                </c:pt>
                <c:pt idx="2541">
                  <c:v>214.5999908447266</c:v>
                </c:pt>
                <c:pt idx="2542">
                  <c:v>214.6999969482422</c:v>
                </c:pt>
                <c:pt idx="2543">
                  <c:v>214.8000030517578</c:v>
                </c:pt>
                <c:pt idx="2544">
                  <c:v>214.8999938964844</c:v>
                </c:pt>
                <c:pt idx="2545">
                  <c:v>215.0</c:v>
                </c:pt>
                <c:pt idx="2546">
                  <c:v>215.0999908447266</c:v>
                </c:pt>
                <c:pt idx="2547">
                  <c:v>215.1999969482422</c:v>
                </c:pt>
                <c:pt idx="2548">
                  <c:v>215.3000030517578</c:v>
                </c:pt>
                <c:pt idx="2549">
                  <c:v>215.3999938964844</c:v>
                </c:pt>
                <c:pt idx="2550">
                  <c:v>215.5</c:v>
                </c:pt>
                <c:pt idx="2551">
                  <c:v>215.5999908447266</c:v>
                </c:pt>
                <c:pt idx="2552">
                  <c:v>215.6999969482422</c:v>
                </c:pt>
                <c:pt idx="2553">
                  <c:v>215.8000030517578</c:v>
                </c:pt>
                <c:pt idx="2554">
                  <c:v>215.8999938964844</c:v>
                </c:pt>
                <c:pt idx="2555">
                  <c:v>216.0</c:v>
                </c:pt>
                <c:pt idx="2556">
                  <c:v>216.0999908447266</c:v>
                </c:pt>
                <c:pt idx="2557">
                  <c:v>216.1999969482422</c:v>
                </c:pt>
                <c:pt idx="2558">
                  <c:v>216.3000030517578</c:v>
                </c:pt>
                <c:pt idx="2559">
                  <c:v>216.4000091552734</c:v>
                </c:pt>
                <c:pt idx="2560">
                  <c:v>216.4999847412109</c:v>
                </c:pt>
                <c:pt idx="2561">
                  <c:v>216.5999908447266</c:v>
                </c:pt>
                <c:pt idx="2562">
                  <c:v>216.6999969482422</c:v>
                </c:pt>
                <c:pt idx="2563">
                  <c:v>216.8000030517578</c:v>
                </c:pt>
                <c:pt idx="2564">
                  <c:v>216.9000091552734</c:v>
                </c:pt>
                <c:pt idx="2565">
                  <c:v>216.9999847412109</c:v>
                </c:pt>
                <c:pt idx="2566">
                  <c:v>217.0999908447266</c:v>
                </c:pt>
                <c:pt idx="2567">
                  <c:v>217.1999969482422</c:v>
                </c:pt>
                <c:pt idx="2568">
                  <c:v>217.3000030517578</c:v>
                </c:pt>
                <c:pt idx="2569">
                  <c:v>217.4000091552734</c:v>
                </c:pt>
                <c:pt idx="2570">
                  <c:v>217.4999847412109</c:v>
                </c:pt>
                <c:pt idx="2571">
                  <c:v>217.5999908447266</c:v>
                </c:pt>
                <c:pt idx="2572">
                  <c:v>217.6999969482422</c:v>
                </c:pt>
                <c:pt idx="2573">
                  <c:v>217.8000030517578</c:v>
                </c:pt>
                <c:pt idx="2574">
                  <c:v>217.9000091552734</c:v>
                </c:pt>
                <c:pt idx="2575">
                  <c:v>217.9999847412109</c:v>
                </c:pt>
                <c:pt idx="2576">
                  <c:v>218.0999908447266</c:v>
                </c:pt>
                <c:pt idx="2577">
                  <c:v>218.1999969482422</c:v>
                </c:pt>
                <c:pt idx="2578">
                  <c:v>218.3000030517578</c:v>
                </c:pt>
                <c:pt idx="2579">
                  <c:v>218.4000091552734</c:v>
                </c:pt>
                <c:pt idx="2580">
                  <c:v>218.4999847412109</c:v>
                </c:pt>
                <c:pt idx="2581">
                  <c:v>218.5999908447266</c:v>
                </c:pt>
                <c:pt idx="2582">
                  <c:v>218.6999969482422</c:v>
                </c:pt>
                <c:pt idx="2583">
                  <c:v>218.8000030517578</c:v>
                </c:pt>
                <c:pt idx="2584">
                  <c:v>218.9000091552734</c:v>
                </c:pt>
                <c:pt idx="2585">
                  <c:v>218.9999847412109</c:v>
                </c:pt>
                <c:pt idx="2586">
                  <c:v>219.0999908447266</c:v>
                </c:pt>
                <c:pt idx="2587">
                  <c:v>219.1999969482422</c:v>
                </c:pt>
                <c:pt idx="2588">
                  <c:v>219.3000030517578</c:v>
                </c:pt>
                <c:pt idx="2589">
                  <c:v>219.4000091552734</c:v>
                </c:pt>
                <c:pt idx="2590">
                  <c:v>219.4999847412109</c:v>
                </c:pt>
                <c:pt idx="2591">
                  <c:v>219.5999908447266</c:v>
                </c:pt>
                <c:pt idx="2592">
                  <c:v>219.6999969482422</c:v>
                </c:pt>
                <c:pt idx="2593">
                  <c:v>219.8000030517578</c:v>
                </c:pt>
                <c:pt idx="2594">
                  <c:v>219.9000091552734</c:v>
                </c:pt>
                <c:pt idx="2595">
                  <c:v>219.9999847412109</c:v>
                </c:pt>
                <c:pt idx="2596">
                  <c:v>220.0999908447266</c:v>
                </c:pt>
                <c:pt idx="2597">
                  <c:v>220.1999969482422</c:v>
                </c:pt>
                <c:pt idx="2598">
                  <c:v>220.3000030517578</c:v>
                </c:pt>
                <c:pt idx="2599">
                  <c:v>220.4000091552734</c:v>
                </c:pt>
                <c:pt idx="2600">
                  <c:v>220.4999847412109</c:v>
                </c:pt>
                <c:pt idx="2601">
                  <c:v>220.5999908447266</c:v>
                </c:pt>
                <c:pt idx="2602">
                  <c:v>220.6999969482422</c:v>
                </c:pt>
                <c:pt idx="2603">
                  <c:v>220.8000030517578</c:v>
                </c:pt>
                <c:pt idx="2604">
                  <c:v>220.9000091552734</c:v>
                </c:pt>
                <c:pt idx="2605">
                  <c:v>220.9999847412109</c:v>
                </c:pt>
                <c:pt idx="2606">
                  <c:v>221.0999908447266</c:v>
                </c:pt>
                <c:pt idx="2607">
                  <c:v>221.1999969482422</c:v>
                </c:pt>
                <c:pt idx="2608">
                  <c:v>221.3000030517578</c:v>
                </c:pt>
                <c:pt idx="2609">
                  <c:v>221.4000091552734</c:v>
                </c:pt>
                <c:pt idx="2610">
                  <c:v>221.4999847412109</c:v>
                </c:pt>
                <c:pt idx="2611">
                  <c:v>221.5999908447266</c:v>
                </c:pt>
                <c:pt idx="2612">
                  <c:v>221.6999969482422</c:v>
                </c:pt>
                <c:pt idx="2613">
                  <c:v>221.8000030517578</c:v>
                </c:pt>
                <c:pt idx="2614">
                  <c:v>221.9000091552734</c:v>
                </c:pt>
                <c:pt idx="2615">
                  <c:v>221.9999847412109</c:v>
                </c:pt>
                <c:pt idx="2616">
                  <c:v>222.0999908447266</c:v>
                </c:pt>
                <c:pt idx="2617">
                  <c:v>222.1999969482422</c:v>
                </c:pt>
                <c:pt idx="2618">
                  <c:v>222.3000030517578</c:v>
                </c:pt>
                <c:pt idx="2619">
                  <c:v>222.4000091552734</c:v>
                </c:pt>
                <c:pt idx="2620">
                  <c:v>222.4999847412109</c:v>
                </c:pt>
                <c:pt idx="2621">
                  <c:v>222.5999908447266</c:v>
                </c:pt>
                <c:pt idx="2622">
                  <c:v>222.6999969482422</c:v>
                </c:pt>
                <c:pt idx="2623">
                  <c:v>222.8000030517578</c:v>
                </c:pt>
                <c:pt idx="2624">
                  <c:v>222.9000091552734</c:v>
                </c:pt>
                <c:pt idx="2625">
                  <c:v>222.9999847412109</c:v>
                </c:pt>
                <c:pt idx="2626">
                  <c:v>223.0999908447266</c:v>
                </c:pt>
                <c:pt idx="2627">
                  <c:v>223.1999969482422</c:v>
                </c:pt>
                <c:pt idx="2628">
                  <c:v>223.3000030517578</c:v>
                </c:pt>
                <c:pt idx="2629">
                  <c:v>223.4000091552734</c:v>
                </c:pt>
                <c:pt idx="2630">
                  <c:v>223.4999847412109</c:v>
                </c:pt>
                <c:pt idx="2631">
                  <c:v>223.5999908447266</c:v>
                </c:pt>
                <c:pt idx="2632">
                  <c:v>223.6999969482422</c:v>
                </c:pt>
                <c:pt idx="2633">
                  <c:v>223.8000030517578</c:v>
                </c:pt>
                <c:pt idx="2634">
                  <c:v>223.9000091552734</c:v>
                </c:pt>
                <c:pt idx="2635">
                  <c:v>223.9999847412109</c:v>
                </c:pt>
                <c:pt idx="2636">
                  <c:v>224.0999908447266</c:v>
                </c:pt>
                <c:pt idx="2637">
                  <c:v>224.1999969482422</c:v>
                </c:pt>
                <c:pt idx="2638">
                  <c:v>224.3000030517578</c:v>
                </c:pt>
                <c:pt idx="2639">
                  <c:v>224.4000091552734</c:v>
                </c:pt>
                <c:pt idx="2640">
                  <c:v>224.4999847412109</c:v>
                </c:pt>
                <c:pt idx="2641">
                  <c:v>224.5999908447266</c:v>
                </c:pt>
                <c:pt idx="2642">
                  <c:v>224.6999969482422</c:v>
                </c:pt>
                <c:pt idx="2643">
                  <c:v>224.8000030517578</c:v>
                </c:pt>
                <c:pt idx="2644">
                  <c:v>224.9000091552734</c:v>
                </c:pt>
                <c:pt idx="2645">
                  <c:v>224.9999847412109</c:v>
                </c:pt>
                <c:pt idx="2646">
                  <c:v>225.0999908447266</c:v>
                </c:pt>
                <c:pt idx="2647">
                  <c:v>225.1999969482422</c:v>
                </c:pt>
                <c:pt idx="2648">
                  <c:v>225.3000030517578</c:v>
                </c:pt>
                <c:pt idx="2649">
                  <c:v>225.4000091552734</c:v>
                </c:pt>
                <c:pt idx="2650">
                  <c:v>225.4999847412109</c:v>
                </c:pt>
                <c:pt idx="2651">
                  <c:v>225.5999908447266</c:v>
                </c:pt>
                <c:pt idx="2652">
                  <c:v>225.6999969482422</c:v>
                </c:pt>
                <c:pt idx="2653">
                  <c:v>225.8000030517578</c:v>
                </c:pt>
                <c:pt idx="2654">
                  <c:v>225.9000091552734</c:v>
                </c:pt>
                <c:pt idx="2655">
                  <c:v>225.9999847412109</c:v>
                </c:pt>
                <c:pt idx="2656">
                  <c:v>226.0999908447266</c:v>
                </c:pt>
                <c:pt idx="2657">
                  <c:v>226.1999969482422</c:v>
                </c:pt>
                <c:pt idx="2658">
                  <c:v>226.3000030517578</c:v>
                </c:pt>
                <c:pt idx="2659">
                  <c:v>226.4000091552734</c:v>
                </c:pt>
                <c:pt idx="2660">
                  <c:v>226.4999847412109</c:v>
                </c:pt>
                <c:pt idx="2661">
                  <c:v>226.5999908447266</c:v>
                </c:pt>
                <c:pt idx="2662">
                  <c:v>226.6999969482422</c:v>
                </c:pt>
                <c:pt idx="2663">
                  <c:v>226.8000030517578</c:v>
                </c:pt>
                <c:pt idx="2664">
                  <c:v>226.9000091552734</c:v>
                </c:pt>
                <c:pt idx="2665">
                  <c:v>226.9999847412109</c:v>
                </c:pt>
                <c:pt idx="2666">
                  <c:v>227.0999908447266</c:v>
                </c:pt>
                <c:pt idx="2667">
                  <c:v>227.1999969482422</c:v>
                </c:pt>
                <c:pt idx="2668">
                  <c:v>227.3000030517578</c:v>
                </c:pt>
                <c:pt idx="2669">
                  <c:v>227.4000091552734</c:v>
                </c:pt>
                <c:pt idx="2670">
                  <c:v>227.4999847412109</c:v>
                </c:pt>
                <c:pt idx="2671">
                  <c:v>227.5999908447266</c:v>
                </c:pt>
                <c:pt idx="2672">
                  <c:v>227.6999969482422</c:v>
                </c:pt>
                <c:pt idx="2673">
                  <c:v>227.8000030517578</c:v>
                </c:pt>
                <c:pt idx="2674">
                  <c:v>227.9000091552734</c:v>
                </c:pt>
                <c:pt idx="2675">
                  <c:v>227.9999847412109</c:v>
                </c:pt>
                <c:pt idx="2676">
                  <c:v>228.0999908447266</c:v>
                </c:pt>
                <c:pt idx="2677">
                  <c:v>228.1999969482422</c:v>
                </c:pt>
                <c:pt idx="2678">
                  <c:v>228.3000030517578</c:v>
                </c:pt>
                <c:pt idx="2679">
                  <c:v>228.4000091552734</c:v>
                </c:pt>
                <c:pt idx="2680">
                  <c:v>228.4999847412109</c:v>
                </c:pt>
                <c:pt idx="2681">
                  <c:v>228.5999908447266</c:v>
                </c:pt>
                <c:pt idx="2682">
                  <c:v>228.6999969482422</c:v>
                </c:pt>
                <c:pt idx="2683">
                  <c:v>228.8000030517578</c:v>
                </c:pt>
                <c:pt idx="2684">
                  <c:v>228.9000091552734</c:v>
                </c:pt>
                <c:pt idx="2685">
                  <c:v>228.9999847412109</c:v>
                </c:pt>
                <c:pt idx="2686">
                  <c:v>229.0999908447266</c:v>
                </c:pt>
                <c:pt idx="2687">
                  <c:v>229.1999969482422</c:v>
                </c:pt>
                <c:pt idx="2688">
                  <c:v>229.3000030517578</c:v>
                </c:pt>
                <c:pt idx="2689">
                  <c:v>229.4000091552734</c:v>
                </c:pt>
                <c:pt idx="2690">
                  <c:v>229.4999847412109</c:v>
                </c:pt>
                <c:pt idx="2691">
                  <c:v>229.5999908447266</c:v>
                </c:pt>
                <c:pt idx="2692">
                  <c:v>229.6999969482422</c:v>
                </c:pt>
                <c:pt idx="2693">
                  <c:v>229.8000030517578</c:v>
                </c:pt>
                <c:pt idx="2694">
                  <c:v>229.9000091552734</c:v>
                </c:pt>
                <c:pt idx="2695">
                  <c:v>229.9999847412109</c:v>
                </c:pt>
                <c:pt idx="2696">
                  <c:v>230.0999908447266</c:v>
                </c:pt>
                <c:pt idx="2697">
                  <c:v>230.1999969482422</c:v>
                </c:pt>
                <c:pt idx="2698">
                  <c:v>230.3000030517578</c:v>
                </c:pt>
                <c:pt idx="2699">
                  <c:v>230.4000091552734</c:v>
                </c:pt>
                <c:pt idx="2700">
                  <c:v>230.4999847412109</c:v>
                </c:pt>
                <c:pt idx="2701">
                  <c:v>230.5999908447266</c:v>
                </c:pt>
                <c:pt idx="2702">
                  <c:v>230.6999969482422</c:v>
                </c:pt>
                <c:pt idx="2703">
                  <c:v>230.8000030517578</c:v>
                </c:pt>
                <c:pt idx="2704">
                  <c:v>230.9000091552734</c:v>
                </c:pt>
                <c:pt idx="2705">
                  <c:v>230.9999847412109</c:v>
                </c:pt>
                <c:pt idx="2706">
                  <c:v>231.0999908447266</c:v>
                </c:pt>
                <c:pt idx="2707">
                  <c:v>231.1999969482422</c:v>
                </c:pt>
                <c:pt idx="2708">
                  <c:v>231.3000030517578</c:v>
                </c:pt>
                <c:pt idx="2709">
                  <c:v>231.4000091552734</c:v>
                </c:pt>
                <c:pt idx="2710">
                  <c:v>231.4999847412109</c:v>
                </c:pt>
                <c:pt idx="2711">
                  <c:v>231.5999908447266</c:v>
                </c:pt>
                <c:pt idx="2712">
                  <c:v>231.6999969482422</c:v>
                </c:pt>
                <c:pt idx="2713">
                  <c:v>231.8000030517578</c:v>
                </c:pt>
                <c:pt idx="2714">
                  <c:v>231.9000091552734</c:v>
                </c:pt>
                <c:pt idx="2715">
                  <c:v>231.9999847412109</c:v>
                </c:pt>
                <c:pt idx="2716">
                  <c:v>232.0999908447266</c:v>
                </c:pt>
                <c:pt idx="2717">
                  <c:v>232.1999969482422</c:v>
                </c:pt>
                <c:pt idx="2718">
                  <c:v>232.3000030517578</c:v>
                </c:pt>
                <c:pt idx="2719">
                  <c:v>232.4000091552734</c:v>
                </c:pt>
                <c:pt idx="2720">
                  <c:v>232.4999847412109</c:v>
                </c:pt>
                <c:pt idx="2721">
                  <c:v>232.5999908447266</c:v>
                </c:pt>
                <c:pt idx="2722">
                  <c:v>232.6999969482422</c:v>
                </c:pt>
                <c:pt idx="2723">
                  <c:v>232.8000030517578</c:v>
                </c:pt>
                <c:pt idx="2724">
                  <c:v>232.9000091552734</c:v>
                </c:pt>
                <c:pt idx="2725">
                  <c:v>232.9999847412109</c:v>
                </c:pt>
                <c:pt idx="2726">
                  <c:v>233.0999908447266</c:v>
                </c:pt>
                <c:pt idx="2727">
                  <c:v>233.1999969482422</c:v>
                </c:pt>
                <c:pt idx="2728">
                  <c:v>233.3000030517578</c:v>
                </c:pt>
                <c:pt idx="2729">
                  <c:v>233.4000091552734</c:v>
                </c:pt>
                <c:pt idx="2730">
                  <c:v>233.4999847412109</c:v>
                </c:pt>
                <c:pt idx="2731">
                  <c:v>233.5999908447266</c:v>
                </c:pt>
                <c:pt idx="2732">
                  <c:v>233.6999969482422</c:v>
                </c:pt>
                <c:pt idx="2733">
                  <c:v>233.8000030517578</c:v>
                </c:pt>
                <c:pt idx="2734">
                  <c:v>233.9000091552734</c:v>
                </c:pt>
                <c:pt idx="2735">
                  <c:v>233.9999847412109</c:v>
                </c:pt>
                <c:pt idx="2736">
                  <c:v>234.0999908447266</c:v>
                </c:pt>
                <c:pt idx="2737">
                  <c:v>234.1999969482422</c:v>
                </c:pt>
                <c:pt idx="2738">
                  <c:v>234.3000030517578</c:v>
                </c:pt>
                <c:pt idx="2739">
                  <c:v>234.4000091552734</c:v>
                </c:pt>
                <c:pt idx="2740">
                  <c:v>234.4999847412109</c:v>
                </c:pt>
                <c:pt idx="2741">
                  <c:v>234.5999908447266</c:v>
                </c:pt>
                <c:pt idx="2742">
                  <c:v>234.6999969482422</c:v>
                </c:pt>
                <c:pt idx="2743">
                  <c:v>234.8000030517578</c:v>
                </c:pt>
                <c:pt idx="2744">
                  <c:v>234.9000091552734</c:v>
                </c:pt>
                <c:pt idx="2745">
                  <c:v>234.9999847412109</c:v>
                </c:pt>
                <c:pt idx="2746">
                  <c:v>235.0999908447266</c:v>
                </c:pt>
                <c:pt idx="2747">
                  <c:v>235.1999969482422</c:v>
                </c:pt>
                <c:pt idx="2748">
                  <c:v>235.3000030517578</c:v>
                </c:pt>
                <c:pt idx="2749">
                  <c:v>235.4000091552734</c:v>
                </c:pt>
                <c:pt idx="2750">
                  <c:v>235.4999847412109</c:v>
                </c:pt>
                <c:pt idx="2751">
                  <c:v>235.5999908447266</c:v>
                </c:pt>
                <c:pt idx="2752">
                  <c:v>235.6999969482422</c:v>
                </c:pt>
                <c:pt idx="2753">
                  <c:v>235.8000030517578</c:v>
                </c:pt>
                <c:pt idx="2754">
                  <c:v>235.9000091552734</c:v>
                </c:pt>
                <c:pt idx="2755">
                  <c:v>235.9999847412109</c:v>
                </c:pt>
                <c:pt idx="2756">
                  <c:v>236.0999908447266</c:v>
                </c:pt>
                <c:pt idx="2757">
                  <c:v>236.1999969482422</c:v>
                </c:pt>
                <c:pt idx="2758">
                  <c:v>236.3000030517578</c:v>
                </c:pt>
                <c:pt idx="2759">
                  <c:v>236.4000091552734</c:v>
                </c:pt>
                <c:pt idx="2760">
                  <c:v>236.4999847412109</c:v>
                </c:pt>
                <c:pt idx="2761">
                  <c:v>236.5999908447266</c:v>
                </c:pt>
                <c:pt idx="2762">
                  <c:v>236.6999969482422</c:v>
                </c:pt>
                <c:pt idx="2763">
                  <c:v>236.8000030517578</c:v>
                </c:pt>
                <c:pt idx="2764">
                  <c:v>236.9000091552734</c:v>
                </c:pt>
                <c:pt idx="2765">
                  <c:v>236.9999847412109</c:v>
                </c:pt>
                <c:pt idx="2766">
                  <c:v>237.0999908447266</c:v>
                </c:pt>
                <c:pt idx="2767">
                  <c:v>237.1999969482422</c:v>
                </c:pt>
                <c:pt idx="2768">
                  <c:v>237.3000030517578</c:v>
                </c:pt>
                <c:pt idx="2769">
                  <c:v>237.4000091552734</c:v>
                </c:pt>
                <c:pt idx="2770">
                  <c:v>237.4999847412109</c:v>
                </c:pt>
                <c:pt idx="2771">
                  <c:v>237.5999908447266</c:v>
                </c:pt>
                <c:pt idx="2772">
                  <c:v>237.6999969482422</c:v>
                </c:pt>
                <c:pt idx="2773">
                  <c:v>237.8000030517578</c:v>
                </c:pt>
                <c:pt idx="2774">
                  <c:v>237.9000091552734</c:v>
                </c:pt>
                <c:pt idx="2775">
                  <c:v>237.9999847412109</c:v>
                </c:pt>
                <c:pt idx="2776">
                  <c:v>238.0999908447266</c:v>
                </c:pt>
                <c:pt idx="2777">
                  <c:v>238.1999969482422</c:v>
                </c:pt>
                <c:pt idx="2778">
                  <c:v>238.3000030517578</c:v>
                </c:pt>
                <c:pt idx="2779">
                  <c:v>238.4000091552734</c:v>
                </c:pt>
                <c:pt idx="2780">
                  <c:v>238.4999847412109</c:v>
                </c:pt>
                <c:pt idx="2781">
                  <c:v>238.5999908447266</c:v>
                </c:pt>
                <c:pt idx="2782">
                  <c:v>238.6999969482422</c:v>
                </c:pt>
                <c:pt idx="2783">
                  <c:v>238.8000030517578</c:v>
                </c:pt>
                <c:pt idx="2784">
                  <c:v>238.9000091552734</c:v>
                </c:pt>
                <c:pt idx="2785">
                  <c:v>238.9999847412109</c:v>
                </c:pt>
                <c:pt idx="2786">
                  <c:v>239.0999908447266</c:v>
                </c:pt>
                <c:pt idx="2787">
                  <c:v>239.1999969482422</c:v>
                </c:pt>
                <c:pt idx="2788">
                  <c:v>239.3000030517578</c:v>
                </c:pt>
                <c:pt idx="2789">
                  <c:v>239.4000091552734</c:v>
                </c:pt>
                <c:pt idx="2790">
                  <c:v>239.4999847412109</c:v>
                </c:pt>
                <c:pt idx="2791">
                  <c:v>239.5999908447266</c:v>
                </c:pt>
                <c:pt idx="2792">
                  <c:v>239.6999969482422</c:v>
                </c:pt>
                <c:pt idx="2793">
                  <c:v>239.8000030517578</c:v>
                </c:pt>
                <c:pt idx="2794">
                  <c:v>239.9000091552734</c:v>
                </c:pt>
                <c:pt idx="2795">
                  <c:v>239.9999847412109</c:v>
                </c:pt>
                <c:pt idx="2796">
                  <c:v>240.0999908447266</c:v>
                </c:pt>
                <c:pt idx="2797">
                  <c:v>240.1999969482422</c:v>
                </c:pt>
                <c:pt idx="2798">
                  <c:v>240.3000030517578</c:v>
                </c:pt>
                <c:pt idx="2799">
                  <c:v>240.4000091552734</c:v>
                </c:pt>
                <c:pt idx="2800">
                  <c:v>240.4999847412109</c:v>
                </c:pt>
                <c:pt idx="2801">
                  <c:v>240.5999908447266</c:v>
                </c:pt>
                <c:pt idx="2802">
                  <c:v>240.6999969482422</c:v>
                </c:pt>
                <c:pt idx="2803">
                  <c:v>240.8000030517578</c:v>
                </c:pt>
                <c:pt idx="2804">
                  <c:v>240.9000091552734</c:v>
                </c:pt>
                <c:pt idx="2805">
                  <c:v>240.9999847412109</c:v>
                </c:pt>
                <c:pt idx="2806">
                  <c:v>241.0999908447266</c:v>
                </c:pt>
                <c:pt idx="2807">
                  <c:v>241.1999969482422</c:v>
                </c:pt>
                <c:pt idx="2808">
                  <c:v>241.3000030517578</c:v>
                </c:pt>
                <c:pt idx="2809">
                  <c:v>241.4000091552734</c:v>
                </c:pt>
                <c:pt idx="2810">
                  <c:v>241.4999847412109</c:v>
                </c:pt>
                <c:pt idx="2811">
                  <c:v>241.5999908447266</c:v>
                </c:pt>
                <c:pt idx="2812">
                  <c:v>241.6999969482422</c:v>
                </c:pt>
                <c:pt idx="2813">
                  <c:v>241.8000030517578</c:v>
                </c:pt>
                <c:pt idx="2814">
                  <c:v>241.9000091552734</c:v>
                </c:pt>
                <c:pt idx="2815">
                  <c:v>241.9999847412109</c:v>
                </c:pt>
                <c:pt idx="2816">
                  <c:v>242.0999908447266</c:v>
                </c:pt>
                <c:pt idx="2817">
                  <c:v>242.1999969482422</c:v>
                </c:pt>
                <c:pt idx="2818">
                  <c:v>242.3000030517578</c:v>
                </c:pt>
                <c:pt idx="2819">
                  <c:v>242.4000091552734</c:v>
                </c:pt>
                <c:pt idx="2820">
                  <c:v>242.4999847412109</c:v>
                </c:pt>
                <c:pt idx="2821">
                  <c:v>242.5999908447266</c:v>
                </c:pt>
                <c:pt idx="2822">
                  <c:v>242.6999969482422</c:v>
                </c:pt>
                <c:pt idx="2823">
                  <c:v>242.8000030517578</c:v>
                </c:pt>
                <c:pt idx="2824">
                  <c:v>242.9000091552734</c:v>
                </c:pt>
                <c:pt idx="2825">
                  <c:v>242.9999847412109</c:v>
                </c:pt>
                <c:pt idx="2826">
                  <c:v>243.0999908447266</c:v>
                </c:pt>
                <c:pt idx="2827">
                  <c:v>243.1999969482422</c:v>
                </c:pt>
                <c:pt idx="2828">
                  <c:v>243.3000030517578</c:v>
                </c:pt>
                <c:pt idx="2829">
                  <c:v>243.4000091552734</c:v>
                </c:pt>
                <c:pt idx="2830">
                  <c:v>243.4999847412109</c:v>
                </c:pt>
                <c:pt idx="2831">
                  <c:v>243.5999908447266</c:v>
                </c:pt>
                <c:pt idx="2832">
                  <c:v>243.6999969482422</c:v>
                </c:pt>
                <c:pt idx="2833">
                  <c:v>243.8000030517578</c:v>
                </c:pt>
                <c:pt idx="2834">
                  <c:v>243.9000091552734</c:v>
                </c:pt>
                <c:pt idx="2835">
                  <c:v>243.9999847412109</c:v>
                </c:pt>
                <c:pt idx="2836">
                  <c:v>244.0999908447266</c:v>
                </c:pt>
                <c:pt idx="2837">
                  <c:v>244.1999969482422</c:v>
                </c:pt>
                <c:pt idx="2838">
                  <c:v>244.3000030517578</c:v>
                </c:pt>
                <c:pt idx="2839">
                  <c:v>244.4000091552734</c:v>
                </c:pt>
                <c:pt idx="2840">
                  <c:v>244.4999847412109</c:v>
                </c:pt>
                <c:pt idx="2841">
                  <c:v>244.5999908447266</c:v>
                </c:pt>
                <c:pt idx="2842">
                  <c:v>244.6999969482422</c:v>
                </c:pt>
                <c:pt idx="2843">
                  <c:v>244.8000030517578</c:v>
                </c:pt>
                <c:pt idx="2844">
                  <c:v>244.9000091552734</c:v>
                </c:pt>
                <c:pt idx="2845">
                  <c:v>244.9999847412109</c:v>
                </c:pt>
                <c:pt idx="2846">
                  <c:v>245.0999908447266</c:v>
                </c:pt>
                <c:pt idx="2847">
                  <c:v>245.1999969482422</c:v>
                </c:pt>
                <c:pt idx="2848">
                  <c:v>245.3000030517578</c:v>
                </c:pt>
                <c:pt idx="2849">
                  <c:v>245.4000091552734</c:v>
                </c:pt>
                <c:pt idx="2850">
                  <c:v>245.4999847412109</c:v>
                </c:pt>
                <c:pt idx="2851">
                  <c:v>245.5999908447266</c:v>
                </c:pt>
                <c:pt idx="2852">
                  <c:v>245.6999969482422</c:v>
                </c:pt>
                <c:pt idx="2853">
                  <c:v>245.8000030517578</c:v>
                </c:pt>
                <c:pt idx="2854">
                  <c:v>245.9000091552734</c:v>
                </c:pt>
                <c:pt idx="2855">
                  <c:v>245.9999847412109</c:v>
                </c:pt>
                <c:pt idx="2856">
                  <c:v>246.0999908447266</c:v>
                </c:pt>
                <c:pt idx="2857">
                  <c:v>246.1999969482422</c:v>
                </c:pt>
                <c:pt idx="2858">
                  <c:v>246.3000030517578</c:v>
                </c:pt>
                <c:pt idx="2859">
                  <c:v>246.4000091552734</c:v>
                </c:pt>
                <c:pt idx="2860">
                  <c:v>246.4999847412109</c:v>
                </c:pt>
                <c:pt idx="2861">
                  <c:v>246.5999908447266</c:v>
                </c:pt>
                <c:pt idx="2862">
                  <c:v>246.6999969482422</c:v>
                </c:pt>
                <c:pt idx="2863">
                  <c:v>246.8000030517578</c:v>
                </c:pt>
                <c:pt idx="2864">
                  <c:v>246.9000091552734</c:v>
                </c:pt>
                <c:pt idx="2865">
                  <c:v>246.9999847412109</c:v>
                </c:pt>
                <c:pt idx="2866">
                  <c:v>247.0999908447266</c:v>
                </c:pt>
                <c:pt idx="2867">
                  <c:v>247.1999969482422</c:v>
                </c:pt>
                <c:pt idx="2868">
                  <c:v>247.3000030517578</c:v>
                </c:pt>
                <c:pt idx="2869">
                  <c:v>247.4000091552734</c:v>
                </c:pt>
                <c:pt idx="2870">
                  <c:v>247.4999847412109</c:v>
                </c:pt>
                <c:pt idx="2871">
                  <c:v>247.5999908447266</c:v>
                </c:pt>
                <c:pt idx="2872">
                  <c:v>247.6999969482422</c:v>
                </c:pt>
                <c:pt idx="2873">
                  <c:v>247.8000030517578</c:v>
                </c:pt>
                <c:pt idx="2874">
                  <c:v>247.9000091552734</c:v>
                </c:pt>
                <c:pt idx="2875">
                  <c:v>247.9999847412109</c:v>
                </c:pt>
                <c:pt idx="2876">
                  <c:v>248.0999908447266</c:v>
                </c:pt>
                <c:pt idx="2877">
                  <c:v>248.1999969482422</c:v>
                </c:pt>
                <c:pt idx="2878">
                  <c:v>248.3000030517578</c:v>
                </c:pt>
                <c:pt idx="2879">
                  <c:v>248.4000091552734</c:v>
                </c:pt>
                <c:pt idx="2880">
                  <c:v>248.4999847412109</c:v>
                </c:pt>
                <c:pt idx="2881">
                  <c:v>248.5999908447266</c:v>
                </c:pt>
                <c:pt idx="2882">
                  <c:v>248.6999969482422</c:v>
                </c:pt>
                <c:pt idx="2883">
                  <c:v>248.8000030517578</c:v>
                </c:pt>
                <c:pt idx="2884">
                  <c:v>248.9000091552734</c:v>
                </c:pt>
                <c:pt idx="2885">
                  <c:v>248.9999847412109</c:v>
                </c:pt>
                <c:pt idx="2886">
                  <c:v>249.0999908447266</c:v>
                </c:pt>
                <c:pt idx="2887">
                  <c:v>249.1999969482422</c:v>
                </c:pt>
                <c:pt idx="2888">
                  <c:v>249.3000030517578</c:v>
                </c:pt>
                <c:pt idx="2889">
                  <c:v>249.4000091552734</c:v>
                </c:pt>
                <c:pt idx="2890">
                  <c:v>249.4999847412109</c:v>
                </c:pt>
                <c:pt idx="2891">
                  <c:v>249.5999908447266</c:v>
                </c:pt>
                <c:pt idx="2892">
                  <c:v>249.6999969482422</c:v>
                </c:pt>
                <c:pt idx="2893">
                  <c:v>249.8000030517578</c:v>
                </c:pt>
                <c:pt idx="2894">
                  <c:v>249.9000091552734</c:v>
                </c:pt>
                <c:pt idx="2895">
                  <c:v>249.9999847412109</c:v>
                </c:pt>
                <c:pt idx="2896">
                  <c:v>250.0999908447266</c:v>
                </c:pt>
                <c:pt idx="2897">
                  <c:v>250.1999969482422</c:v>
                </c:pt>
                <c:pt idx="2898">
                  <c:v>250.3000030517578</c:v>
                </c:pt>
                <c:pt idx="2899">
                  <c:v>250.4000091552734</c:v>
                </c:pt>
                <c:pt idx="2900">
                  <c:v>250.4999847412109</c:v>
                </c:pt>
                <c:pt idx="2901">
                  <c:v>250.5999908447266</c:v>
                </c:pt>
                <c:pt idx="2902">
                  <c:v>250.6999969482422</c:v>
                </c:pt>
                <c:pt idx="2903">
                  <c:v>250.8000030517578</c:v>
                </c:pt>
                <c:pt idx="2904">
                  <c:v>250.9000091552734</c:v>
                </c:pt>
                <c:pt idx="2905">
                  <c:v>250.9999847412109</c:v>
                </c:pt>
                <c:pt idx="2906">
                  <c:v>251.0999908447266</c:v>
                </c:pt>
                <c:pt idx="2907">
                  <c:v>251.1999969482422</c:v>
                </c:pt>
                <c:pt idx="2908">
                  <c:v>251.3000030517578</c:v>
                </c:pt>
                <c:pt idx="2909">
                  <c:v>251.4000091552734</c:v>
                </c:pt>
                <c:pt idx="2910">
                  <c:v>251.4999847412109</c:v>
                </c:pt>
                <c:pt idx="2911">
                  <c:v>251.5999908447266</c:v>
                </c:pt>
                <c:pt idx="2912">
                  <c:v>251.6999969482422</c:v>
                </c:pt>
                <c:pt idx="2913">
                  <c:v>251.8000030517578</c:v>
                </c:pt>
                <c:pt idx="2914">
                  <c:v>251.9000091552734</c:v>
                </c:pt>
                <c:pt idx="2915">
                  <c:v>251.9999847412109</c:v>
                </c:pt>
                <c:pt idx="2916">
                  <c:v>252.0999908447266</c:v>
                </c:pt>
                <c:pt idx="2917">
                  <c:v>252.1999969482422</c:v>
                </c:pt>
                <c:pt idx="2918">
                  <c:v>252.3000030517578</c:v>
                </c:pt>
                <c:pt idx="2919">
                  <c:v>252.4000091552734</c:v>
                </c:pt>
                <c:pt idx="2920">
                  <c:v>252.4999847412109</c:v>
                </c:pt>
                <c:pt idx="2921">
                  <c:v>252.5999908447266</c:v>
                </c:pt>
                <c:pt idx="2922">
                  <c:v>252.6999969482422</c:v>
                </c:pt>
                <c:pt idx="2923">
                  <c:v>252.8000030517578</c:v>
                </c:pt>
                <c:pt idx="2924">
                  <c:v>252.9000091552734</c:v>
                </c:pt>
                <c:pt idx="2925">
                  <c:v>252.9999847412109</c:v>
                </c:pt>
                <c:pt idx="2926">
                  <c:v>253.0999908447266</c:v>
                </c:pt>
                <c:pt idx="2927">
                  <c:v>253.1999969482422</c:v>
                </c:pt>
                <c:pt idx="2928">
                  <c:v>253.3000030517578</c:v>
                </c:pt>
                <c:pt idx="2929">
                  <c:v>253.4000091552734</c:v>
                </c:pt>
                <c:pt idx="2930">
                  <c:v>253.4999847412109</c:v>
                </c:pt>
                <c:pt idx="2931">
                  <c:v>253.5999908447266</c:v>
                </c:pt>
                <c:pt idx="2932">
                  <c:v>253.6999969482422</c:v>
                </c:pt>
                <c:pt idx="2933">
                  <c:v>253.8000030517578</c:v>
                </c:pt>
                <c:pt idx="2934">
                  <c:v>253.9000091552734</c:v>
                </c:pt>
                <c:pt idx="2935">
                  <c:v>253.9999847412109</c:v>
                </c:pt>
                <c:pt idx="2936">
                  <c:v>254.0999908447266</c:v>
                </c:pt>
                <c:pt idx="2937">
                  <c:v>254.1999969482422</c:v>
                </c:pt>
                <c:pt idx="2938">
                  <c:v>254.3000030517578</c:v>
                </c:pt>
                <c:pt idx="2939">
                  <c:v>254.4000091552734</c:v>
                </c:pt>
                <c:pt idx="2940">
                  <c:v>254.4999847412109</c:v>
                </c:pt>
                <c:pt idx="2941">
                  <c:v>254.5999908447266</c:v>
                </c:pt>
                <c:pt idx="2942">
                  <c:v>254.6999969482422</c:v>
                </c:pt>
                <c:pt idx="2943">
                  <c:v>254.8000030517578</c:v>
                </c:pt>
                <c:pt idx="2944">
                  <c:v>254.9000091552734</c:v>
                </c:pt>
                <c:pt idx="2945">
                  <c:v>254.9999847412109</c:v>
                </c:pt>
                <c:pt idx="2946">
                  <c:v>255.0999908447266</c:v>
                </c:pt>
                <c:pt idx="2947">
                  <c:v>255.1999969482422</c:v>
                </c:pt>
                <c:pt idx="2948">
                  <c:v>255.3000030517578</c:v>
                </c:pt>
                <c:pt idx="2949">
                  <c:v>255.4000091552734</c:v>
                </c:pt>
                <c:pt idx="2950">
                  <c:v>255.4999847412109</c:v>
                </c:pt>
                <c:pt idx="2951">
                  <c:v>255.5999908447266</c:v>
                </c:pt>
                <c:pt idx="2952">
                  <c:v>255.6999969482422</c:v>
                </c:pt>
                <c:pt idx="2953">
                  <c:v>255.8000030517578</c:v>
                </c:pt>
                <c:pt idx="2954">
                  <c:v>255.9000091552734</c:v>
                </c:pt>
                <c:pt idx="2955">
                  <c:v>255.9999847412109</c:v>
                </c:pt>
                <c:pt idx="2956">
                  <c:v>256.1000061035156</c:v>
                </c:pt>
                <c:pt idx="2957">
                  <c:v>256.2000122070312</c:v>
                </c:pt>
                <c:pt idx="2958">
                  <c:v>256.300018310547</c:v>
                </c:pt>
                <c:pt idx="2959">
                  <c:v>256.4000244140625</c:v>
                </c:pt>
                <c:pt idx="2960">
                  <c:v>256.5</c:v>
                </c:pt>
                <c:pt idx="2961">
                  <c:v>256.6000061035156</c:v>
                </c:pt>
                <c:pt idx="2962">
                  <c:v>256.7000122070312</c:v>
                </c:pt>
                <c:pt idx="2963">
                  <c:v>256.800018310547</c:v>
                </c:pt>
                <c:pt idx="2964">
                  <c:v>256.9000244140625</c:v>
                </c:pt>
                <c:pt idx="2965">
                  <c:v>257.0</c:v>
                </c:pt>
                <c:pt idx="2966">
                  <c:v>257.1000061035156</c:v>
                </c:pt>
                <c:pt idx="2967">
                  <c:v>257.2000122070312</c:v>
                </c:pt>
                <c:pt idx="2968">
                  <c:v>257.300018310547</c:v>
                </c:pt>
                <c:pt idx="2969">
                  <c:v>257.4000244140625</c:v>
                </c:pt>
                <c:pt idx="2970">
                  <c:v>257.5</c:v>
                </c:pt>
                <c:pt idx="2971">
                  <c:v>257.6000061035156</c:v>
                </c:pt>
                <c:pt idx="2972">
                  <c:v>257.7000122070312</c:v>
                </c:pt>
                <c:pt idx="2973">
                  <c:v>257.800018310547</c:v>
                </c:pt>
                <c:pt idx="2974">
                  <c:v>257.9000244140625</c:v>
                </c:pt>
                <c:pt idx="2975">
                  <c:v>258.0</c:v>
                </c:pt>
                <c:pt idx="2976">
                  <c:v>258.1000061035156</c:v>
                </c:pt>
                <c:pt idx="2977">
                  <c:v>258.2000122070312</c:v>
                </c:pt>
                <c:pt idx="2978">
                  <c:v>258.300018310547</c:v>
                </c:pt>
                <c:pt idx="2979">
                  <c:v>258.4000244140625</c:v>
                </c:pt>
                <c:pt idx="2980">
                  <c:v>258.5</c:v>
                </c:pt>
                <c:pt idx="2981">
                  <c:v>258.6000061035156</c:v>
                </c:pt>
                <c:pt idx="2982">
                  <c:v>258.7000122070312</c:v>
                </c:pt>
                <c:pt idx="2983">
                  <c:v>258.800018310547</c:v>
                </c:pt>
                <c:pt idx="2984">
                  <c:v>258.9000244140625</c:v>
                </c:pt>
                <c:pt idx="2985">
                  <c:v>259.0</c:v>
                </c:pt>
                <c:pt idx="2986">
                  <c:v>259.1000061035156</c:v>
                </c:pt>
                <c:pt idx="2987">
                  <c:v>259.2000122070312</c:v>
                </c:pt>
                <c:pt idx="2988">
                  <c:v>259.300018310547</c:v>
                </c:pt>
                <c:pt idx="2989">
                  <c:v>259.4000244140625</c:v>
                </c:pt>
                <c:pt idx="2990">
                  <c:v>259.5</c:v>
                </c:pt>
                <c:pt idx="2991">
                  <c:v>259.6000061035156</c:v>
                </c:pt>
                <c:pt idx="2992">
                  <c:v>259.7000122070312</c:v>
                </c:pt>
                <c:pt idx="2993">
                  <c:v>259.800018310547</c:v>
                </c:pt>
                <c:pt idx="2994">
                  <c:v>259.9000244140625</c:v>
                </c:pt>
                <c:pt idx="2995">
                  <c:v>260.0</c:v>
                </c:pt>
                <c:pt idx="2996">
                  <c:v>260.1000061035156</c:v>
                </c:pt>
                <c:pt idx="2997">
                  <c:v>260.2000122070312</c:v>
                </c:pt>
                <c:pt idx="2998">
                  <c:v>260.300018310547</c:v>
                </c:pt>
                <c:pt idx="2999">
                  <c:v>260.4000244140625</c:v>
                </c:pt>
                <c:pt idx="3000">
                  <c:v>260.5</c:v>
                </c:pt>
                <c:pt idx="3001">
                  <c:v>260.6000061035156</c:v>
                </c:pt>
                <c:pt idx="3002">
                  <c:v>260.7000122070312</c:v>
                </c:pt>
                <c:pt idx="3003">
                  <c:v>260.800018310547</c:v>
                </c:pt>
                <c:pt idx="3004">
                  <c:v>260.9000244140625</c:v>
                </c:pt>
                <c:pt idx="3005">
                  <c:v>261.0</c:v>
                </c:pt>
                <c:pt idx="3006">
                  <c:v>261.1000061035156</c:v>
                </c:pt>
                <c:pt idx="3007">
                  <c:v>261.2000122070312</c:v>
                </c:pt>
                <c:pt idx="3008">
                  <c:v>261.300018310547</c:v>
                </c:pt>
                <c:pt idx="3009">
                  <c:v>261.4000244140625</c:v>
                </c:pt>
                <c:pt idx="3010">
                  <c:v>261.5</c:v>
                </c:pt>
                <c:pt idx="3011">
                  <c:v>261.6000061035156</c:v>
                </c:pt>
                <c:pt idx="3012">
                  <c:v>261.7000122070312</c:v>
                </c:pt>
                <c:pt idx="3013">
                  <c:v>261.800018310547</c:v>
                </c:pt>
                <c:pt idx="3014">
                  <c:v>261.9000244140625</c:v>
                </c:pt>
                <c:pt idx="3015">
                  <c:v>262.0</c:v>
                </c:pt>
                <c:pt idx="3016">
                  <c:v>262.1000061035156</c:v>
                </c:pt>
                <c:pt idx="3017">
                  <c:v>262.2000122070312</c:v>
                </c:pt>
                <c:pt idx="3018">
                  <c:v>262.300018310547</c:v>
                </c:pt>
                <c:pt idx="3019">
                  <c:v>262.4000244140625</c:v>
                </c:pt>
                <c:pt idx="3020">
                  <c:v>262.5</c:v>
                </c:pt>
                <c:pt idx="3021">
                  <c:v>262.6000061035156</c:v>
                </c:pt>
                <c:pt idx="3022">
                  <c:v>262.7000122070312</c:v>
                </c:pt>
                <c:pt idx="3023">
                  <c:v>262.800018310547</c:v>
                </c:pt>
                <c:pt idx="3024">
                  <c:v>262.9000244140625</c:v>
                </c:pt>
                <c:pt idx="3025">
                  <c:v>263.0</c:v>
                </c:pt>
                <c:pt idx="3026">
                  <c:v>263.1000061035156</c:v>
                </c:pt>
                <c:pt idx="3027">
                  <c:v>263.2000122070312</c:v>
                </c:pt>
                <c:pt idx="3028">
                  <c:v>263.300018310547</c:v>
                </c:pt>
                <c:pt idx="3029">
                  <c:v>263.4000244140625</c:v>
                </c:pt>
                <c:pt idx="3030">
                  <c:v>263.5</c:v>
                </c:pt>
                <c:pt idx="3031">
                  <c:v>263.6000061035156</c:v>
                </c:pt>
                <c:pt idx="3032">
                  <c:v>263.7000122070312</c:v>
                </c:pt>
                <c:pt idx="3033">
                  <c:v>263.800018310547</c:v>
                </c:pt>
                <c:pt idx="3034">
                  <c:v>263.9000244140625</c:v>
                </c:pt>
                <c:pt idx="3035">
                  <c:v>264.0</c:v>
                </c:pt>
                <c:pt idx="3036">
                  <c:v>264.1000061035156</c:v>
                </c:pt>
                <c:pt idx="3037">
                  <c:v>264.2000122070312</c:v>
                </c:pt>
                <c:pt idx="3038">
                  <c:v>264.300018310547</c:v>
                </c:pt>
                <c:pt idx="3039">
                  <c:v>264.4000244140625</c:v>
                </c:pt>
                <c:pt idx="3040">
                  <c:v>264.5</c:v>
                </c:pt>
                <c:pt idx="3041">
                  <c:v>264.6000061035156</c:v>
                </c:pt>
                <c:pt idx="3042">
                  <c:v>264.7000122070312</c:v>
                </c:pt>
                <c:pt idx="3043">
                  <c:v>264.800018310547</c:v>
                </c:pt>
                <c:pt idx="3044">
                  <c:v>264.9000244140625</c:v>
                </c:pt>
                <c:pt idx="3045">
                  <c:v>265.0</c:v>
                </c:pt>
                <c:pt idx="3046">
                  <c:v>265.1000061035156</c:v>
                </c:pt>
                <c:pt idx="3047">
                  <c:v>265.2000122070312</c:v>
                </c:pt>
                <c:pt idx="3048">
                  <c:v>265.300018310547</c:v>
                </c:pt>
                <c:pt idx="3049">
                  <c:v>265.4000244140625</c:v>
                </c:pt>
                <c:pt idx="3050">
                  <c:v>265.5</c:v>
                </c:pt>
                <c:pt idx="3051">
                  <c:v>265.6000061035156</c:v>
                </c:pt>
                <c:pt idx="3052">
                  <c:v>265.7000122070312</c:v>
                </c:pt>
                <c:pt idx="3053">
                  <c:v>265.800018310547</c:v>
                </c:pt>
                <c:pt idx="3054">
                  <c:v>265.9000244140625</c:v>
                </c:pt>
                <c:pt idx="3055">
                  <c:v>266.0</c:v>
                </c:pt>
                <c:pt idx="3056">
                  <c:v>266.1000061035156</c:v>
                </c:pt>
                <c:pt idx="3057">
                  <c:v>266.2000122070312</c:v>
                </c:pt>
                <c:pt idx="3058">
                  <c:v>266.300018310547</c:v>
                </c:pt>
                <c:pt idx="3059">
                  <c:v>266.4000244140625</c:v>
                </c:pt>
                <c:pt idx="3060">
                  <c:v>266.5</c:v>
                </c:pt>
                <c:pt idx="3061">
                  <c:v>266.6000061035156</c:v>
                </c:pt>
                <c:pt idx="3062">
                  <c:v>266.7000122070312</c:v>
                </c:pt>
                <c:pt idx="3063">
                  <c:v>266.800018310547</c:v>
                </c:pt>
                <c:pt idx="3064">
                  <c:v>266.9000244140625</c:v>
                </c:pt>
                <c:pt idx="3065">
                  <c:v>267.0</c:v>
                </c:pt>
                <c:pt idx="3066">
                  <c:v>267.1000061035156</c:v>
                </c:pt>
                <c:pt idx="3067">
                  <c:v>267.2000122070312</c:v>
                </c:pt>
                <c:pt idx="3068">
                  <c:v>267.300018310547</c:v>
                </c:pt>
                <c:pt idx="3069">
                  <c:v>267.4000244140625</c:v>
                </c:pt>
                <c:pt idx="3070">
                  <c:v>267.5</c:v>
                </c:pt>
                <c:pt idx="3071">
                  <c:v>267.6000061035156</c:v>
                </c:pt>
                <c:pt idx="3072">
                  <c:v>267.7000122070312</c:v>
                </c:pt>
                <c:pt idx="3073">
                  <c:v>267.800018310547</c:v>
                </c:pt>
                <c:pt idx="3074">
                  <c:v>267.9000244140625</c:v>
                </c:pt>
                <c:pt idx="3075">
                  <c:v>268.0</c:v>
                </c:pt>
                <c:pt idx="3076">
                  <c:v>268.1000061035156</c:v>
                </c:pt>
                <c:pt idx="3077">
                  <c:v>268.2000122070312</c:v>
                </c:pt>
                <c:pt idx="3078">
                  <c:v>268.300018310547</c:v>
                </c:pt>
                <c:pt idx="3079">
                  <c:v>268.4000244140625</c:v>
                </c:pt>
                <c:pt idx="3080">
                  <c:v>268.5</c:v>
                </c:pt>
                <c:pt idx="3081">
                  <c:v>268.6000061035156</c:v>
                </c:pt>
                <c:pt idx="3082">
                  <c:v>268.7000122070312</c:v>
                </c:pt>
                <c:pt idx="3083">
                  <c:v>268.800018310547</c:v>
                </c:pt>
                <c:pt idx="3084">
                  <c:v>268.9000244140625</c:v>
                </c:pt>
                <c:pt idx="3085">
                  <c:v>269.0</c:v>
                </c:pt>
                <c:pt idx="3086">
                  <c:v>269.1000061035156</c:v>
                </c:pt>
                <c:pt idx="3087">
                  <c:v>269.2000122070312</c:v>
                </c:pt>
                <c:pt idx="3088">
                  <c:v>269.300018310547</c:v>
                </c:pt>
                <c:pt idx="3089">
                  <c:v>269.4000244140625</c:v>
                </c:pt>
                <c:pt idx="3090">
                  <c:v>269.5</c:v>
                </c:pt>
                <c:pt idx="3091">
                  <c:v>269.6000061035156</c:v>
                </c:pt>
                <c:pt idx="3092">
                  <c:v>269.7000122070312</c:v>
                </c:pt>
                <c:pt idx="3093">
                  <c:v>269.800018310547</c:v>
                </c:pt>
                <c:pt idx="3094">
                  <c:v>269.9000244140625</c:v>
                </c:pt>
                <c:pt idx="3095">
                  <c:v>270.0</c:v>
                </c:pt>
                <c:pt idx="3096">
                  <c:v>270.1000061035156</c:v>
                </c:pt>
                <c:pt idx="3097">
                  <c:v>270.2000122070312</c:v>
                </c:pt>
                <c:pt idx="3098">
                  <c:v>270.300018310547</c:v>
                </c:pt>
                <c:pt idx="3099">
                  <c:v>270.4000244140625</c:v>
                </c:pt>
                <c:pt idx="3100">
                  <c:v>270.5</c:v>
                </c:pt>
                <c:pt idx="3101">
                  <c:v>270.6000061035156</c:v>
                </c:pt>
                <c:pt idx="3102">
                  <c:v>270.7000122070312</c:v>
                </c:pt>
                <c:pt idx="3103">
                  <c:v>270.800018310547</c:v>
                </c:pt>
                <c:pt idx="3104">
                  <c:v>270.9000244140625</c:v>
                </c:pt>
                <c:pt idx="3105">
                  <c:v>271.0</c:v>
                </c:pt>
                <c:pt idx="3106">
                  <c:v>271.1000061035156</c:v>
                </c:pt>
                <c:pt idx="3107">
                  <c:v>271.2000122070312</c:v>
                </c:pt>
                <c:pt idx="3108">
                  <c:v>271.300018310547</c:v>
                </c:pt>
                <c:pt idx="3109">
                  <c:v>271.4000244140625</c:v>
                </c:pt>
                <c:pt idx="3110">
                  <c:v>271.5</c:v>
                </c:pt>
                <c:pt idx="3111">
                  <c:v>271.6000061035156</c:v>
                </c:pt>
                <c:pt idx="3112">
                  <c:v>271.7000122070312</c:v>
                </c:pt>
                <c:pt idx="3113">
                  <c:v>271.800018310547</c:v>
                </c:pt>
                <c:pt idx="3114">
                  <c:v>271.9000244140625</c:v>
                </c:pt>
                <c:pt idx="3115">
                  <c:v>272.0</c:v>
                </c:pt>
                <c:pt idx="3116">
                  <c:v>272.1000061035156</c:v>
                </c:pt>
                <c:pt idx="3117">
                  <c:v>272.2000122070312</c:v>
                </c:pt>
                <c:pt idx="3118">
                  <c:v>272.300018310547</c:v>
                </c:pt>
                <c:pt idx="3119">
                  <c:v>272.4000244140625</c:v>
                </c:pt>
                <c:pt idx="3120">
                  <c:v>272.5</c:v>
                </c:pt>
                <c:pt idx="3121">
                  <c:v>272.6000061035156</c:v>
                </c:pt>
                <c:pt idx="3122">
                  <c:v>272.7000122070312</c:v>
                </c:pt>
                <c:pt idx="3123">
                  <c:v>272.800018310547</c:v>
                </c:pt>
                <c:pt idx="3124">
                  <c:v>272.9000244140625</c:v>
                </c:pt>
                <c:pt idx="3125">
                  <c:v>273.0</c:v>
                </c:pt>
                <c:pt idx="3126">
                  <c:v>273.1000061035156</c:v>
                </c:pt>
                <c:pt idx="3127">
                  <c:v>273.2000122070312</c:v>
                </c:pt>
                <c:pt idx="3128">
                  <c:v>273.300018310547</c:v>
                </c:pt>
                <c:pt idx="3129">
                  <c:v>273.4000244140625</c:v>
                </c:pt>
                <c:pt idx="3130">
                  <c:v>273.5</c:v>
                </c:pt>
                <c:pt idx="3131">
                  <c:v>273.6000061035156</c:v>
                </c:pt>
                <c:pt idx="3132">
                  <c:v>273.7000122070312</c:v>
                </c:pt>
                <c:pt idx="3133">
                  <c:v>273.800018310547</c:v>
                </c:pt>
                <c:pt idx="3134">
                  <c:v>273.9000244140625</c:v>
                </c:pt>
                <c:pt idx="3135">
                  <c:v>274.0</c:v>
                </c:pt>
                <c:pt idx="3136">
                  <c:v>274.1000061035156</c:v>
                </c:pt>
                <c:pt idx="3137">
                  <c:v>274.2000122070312</c:v>
                </c:pt>
                <c:pt idx="3138">
                  <c:v>274.300018310547</c:v>
                </c:pt>
                <c:pt idx="3139">
                  <c:v>274.4000244140625</c:v>
                </c:pt>
                <c:pt idx="3140">
                  <c:v>274.5</c:v>
                </c:pt>
                <c:pt idx="3141">
                  <c:v>274.6000061035156</c:v>
                </c:pt>
                <c:pt idx="3142">
                  <c:v>274.7000122070312</c:v>
                </c:pt>
                <c:pt idx="3143">
                  <c:v>274.800018310547</c:v>
                </c:pt>
                <c:pt idx="3144">
                  <c:v>274.9000244140625</c:v>
                </c:pt>
                <c:pt idx="3145">
                  <c:v>275.0</c:v>
                </c:pt>
                <c:pt idx="3146">
                  <c:v>275.1000061035156</c:v>
                </c:pt>
                <c:pt idx="3147">
                  <c:v>275.2000122070312</c:v>
                </c:pt>
                <c:pt idx="3148">
                  <c:v>275.300018310547</c:v>
                </c:pt>
                <c:pt idx="3149">
                  <c:v>275.4000244140625</c:v>
                </c:pt>
                <c:pt idx="3150">
                  <c:v>275.5</c:v>
                </c:pt>
                <c:pt idx="3151">
                  <c:v>275.6000061035156</c:v>
                </c:pt>
                <c:pt idx="3152">
                  <c:v>275.7000122070312</c:v>
                </c:pt>
                <c:pt idx="3153">
                  <c:v>275.800018310547</c:v>
                </c:pt>
                <c:pt idx="3154">
                  <c:v>275.9000244140625</c:v>
                </c:pt>
                <c:pt idx="3155">
                  <c:v>276.0</c:v>
                </c:pt>
                <c:pt idx="3156">
                  <c:v>276.1000061035156</c:v>
                </c:pt>
                <c:pt idx="3157">
                  <c:v>276.2000122070312</c:v>
                </c:pt>
                <c:pt idx="3158">
                  <c:v>276.300018310547</c:v>
                </c:pt>
                <c:pt idx="3159">
                  <c:v>276.4000244140625</c:v>
                </c:pt>
                <c:pt idx="3160">
                  <c:v>276.5</c:v>
                </c:pt>
                <c:pt idx="3161">
                  <c:v>276.6000061035156</c:v>
                </c:pt>
                <c:pt idx="3162">
                  <c:v>276.7000122070312</c:v>
                </c:pt>
                <c:pt idx="3163">
                  <c:v>276.800018310547</c:v>
                </c:pt>
                <c:pt idx="3164">
                  <c:v>276.9000244140625</c:v>
                </c:pt>
                <c:pt idx="3165">
                  <c:v>277.0</c:v>
                </c:pt>
                <c:pt idx="3166">
                  <c:v>277.1000061035156</c:v>
                </c:pt>
                <c:pt idx="3167">
                  <c:v>277.2000122070312</c:v>
                </c:pt>
                <c:pt idx="3168">
                  <c:v>277.300018310547</c:v>
                </c:pt>
                <c:pt idx="3169">
                  <c:v>277.4000244140625</c:v>
                </c:pt>
                <c:pt idx="3170">
                  <c:v>277.5</c:v>
                </c:pt>
                <c:pt idx="3171">
                  <c:v>277.6000061035156</c:v>
                </c:pt>
                <c:pt idx="3172">
                  <c:v>277.7000122070312</c:v>
                </c:pt>
                <c:pt idx="3173">
                  <c:v>277.800018310547</c:v>
                </c:pt>
                <c:pt idx="3174">
                  <c:v>277.9000244140625</c:v>
                </c:pt>
                <c:pt idx="3175">
                  <c:v>278.0</c:v>
                </c:pt>
                <c:pt idx="3176">
                  <c:v>278.1000061035156</c:v>
                </c:pt>
                <c:pt idx="3177">
                  <c:v>278.2000122070312</c:v>
                </c:pt>
                <c:pt idx="3178">
                  <c:v>278.300018310547</c:v>
                </c:pt>
                <c:pt idx="3179">
                  <c:v>278.4000244140625</c:v>
                </c:pt>
                <c:pt idx="3180">
                  <c:v>278.5</c:v>
                </c:pt>
                <c:pt idx="3181">
                  <c:v>278.6000061035156</c:v>
                </c:pt>
                <c:pt idx="3182">
                  <c:v>278.7000122070312</c:v>
                </c:pt>
                <c:pt idx="3183">
                  <c:v>278.800018310547</c:v>
                </c:pt>
                <c:pt idx="3184">
                  <c:v>278.9000244140625</c:v>
                </c:pt>
                <c:pt idx="3185">
                  <c:v>279.0</c:v>
                </c:pt>
                <c:pt idx="3186">
                  <c:v>279.1000061035156</c:v>
                </c:pt>
                <c:pt idx="3187">
                  <c:v>279.2000122070312</c:v>
                </c:pt>
                <c:pt idx="3188">
                  <c:v>279.300018310547</c:v>
                </c:pt>
                <c:pt idx="3189">
                  <c:v>279.4000244140625</c:v>
                </c:pt>
                <c:pt idx="3190">
                  <c:v>279.5</c:v>
                </c:pt>
                <c:pt idx="3191">
                  <c:v>279.6000061035156</c:v>
                </c:pt>
                <c:pt idx="3192">
                  <c:v>279.7000122070312</c:v>
                </c:pt>
                <c:pt idx="3193">
                  <c:v>279.800018310547</c:v>
                </c:pt>
                <c:pt idx="3194">
                  <c:v>279.9000244140625</c:v>
                </c:pt>
                <c:pt idx="3195">
                  <c:v>280.0</c:v>
                </c:pt>
                <c:pt idx="3196">
                  <c:v>280.1000061035156</c:v>
                </c:pt>
                <c:pt idx="3197">
                  <c:v>280.2000122070312</c:v>
                </c:pt>
                <c:pt idx="3198">
                  <c:v>280.300018310547</c:v>
                </c:pt>
                <c:pt idx="3199">
                  <c:v>280.4000244140625</c:v>
                </c:pt>
                <c:pt idx="3200">
                  <c:v>280.5</c:v>
                </c:pt>
                <c:pt idx="3201">
                  <c:v>280.6000061035156</c:v>
                </c:pt>
                <c:pt idx="3202">
                  <c:v>280.7000122070312</c:v>
                </c:pt>
                <c:pt idx="3203">
                  <c:v>280.800018310547</c:v>
                </c:pt>
                <c:pt idx="3204">
                  <c:v>280.9000244140625</c:v>
                </c:pt>
                <c:pt idx="3205">
                  <c:v>281.0</c:v>
                </c:pt>
                <c:pt idx="3206">
                  <c:v>281.1000061035156</c:v>
                </c:pt>
                <c:pt idx="3207">
                  <c:v>281.2000122070312</c:v>
                </c:pt>
                <c:pt idx="3208">
                  <c:v>281.300018310547</c:v>
                </c:pt>
                <c:pt idx="3209">
                  <c:v>281.4000244140625</c:v>
                </c:pt>
                <c:pt idx="3210">
                  <c:v>281.5</c:v>
                </c:pt>
                <c:pt idx="3211">
                  <c:v>281.6000061035156</c:v>
                </c:pt>
                <c:pt idx="3212">
                  <c:v>281.7000122070312</c:v>
                </c:pt>
                <c:pt idx="3213">
                  <c:v>281.800018310547</c:v>
                </c:pt>
                <c:pt idx="3214">
                  <c:v>281.9000244140625</c:v>
                </c:pt>
                <c:pt idx="3215">
                  <c:v>282.0</c:v>
                </c:pt>
                <c:pt idx="3216">
                  <c:v>282.1000061035156</c:v>
                </c:pt>
                <c:pt idx="3217">
                  <c:v>282.2000122070312</c:v>
                </c:pt>
                <c:pt idx="3218">
                  <c:v>282.300018310547</c:v>
                </c:pt>
                <c:pt idx="3219">
                  <c:v>282.4000244140625</c:v>
                </c:pt>
                <c:pt idx="3220">
                  <c:v>282.5</c:v>
                </c:pt>
                <c:pt idx="3221">
                  <c:v>282.6000061035156</c:v>
                </c:pt>
                <c:pt idx="3222">
                  <c:v>282.7000122070312</c:v>
                </c:pt>
                <c:pt idx="3223">
                  <c:v>282.800018310547</c:v>
                </c:pt>
                <c:pt idx="3224">
                  <c:v>282.9000244140625</c:v>
                </c:pt>
                <c:pt idx="3225">
                  <c:v>283.0</c:v>
                </c:pt>
                <c:pt idx="3226">
                  <c:v>283.1000061035156</c:v>
                </c:pt>
                <c:pt idx="3227">
                  <c:v>283.2000122070312</c:v>
                </c:pt>
                <c:pt idx="3228">
                  <c:v>283.300018310547</c:v>
                </c:pt>
                <c:pt idx="3229">
                  <c:v>283.4000244140625</c:v>
                </c:pt>
                <c:pt idx="3230">
                  <c:v>283.5</c:v>
                </c:pt>
                <c:pt idx="3231">
                  <c:v>283.6000061035156</c:v>
                </c:pt>
                <c:pt idx="3232">
                  <c:v>283.7000122070312</c:v>
                </c:pt>
                <c:pt idx="3233">
                  <c:v>283.800018310547</c:v>
                </c:pt>
                <c:pt idx="3234">
                  <c:v>283.9000244140625</c:v>
                </c:pt>
                <c:pt idx="3235">
                  <c:v>284.0</c:v>
                </c:pt>
                <c:pt idx="3236">
                  <c:v>284.1000061035156</c:v>
                </c:pt>
                <c:pt idx="3237">
                  <c:v>284.2000122070312</c:v>
                </c:pt>
                <c:pt idx="3238">
                  <c:v>284.300018310547</c:v>
                </c:pt>
                <c:pt idx="3239">
                  <c:v>284.4000244140625</c:v>
                </c:pt>
                <c:pt idx="3240">
                  <c:v>284.5</c:v>
                </c:pt>
                <c:pt idx="3241">
                  <c:v>284.6000061035156</c:v>
                </c:pt>
                <c:pt idx="3242">
                  <c:v>284.7000122070312</c:v>
                </c:pt>
                <c:pt idx="3243">
                  <c:v>284.800018310547</c:v>
                </c:pt>
                <c:pt idx="3244">
                  <c:v>284.9000244140625</c:v>
                </c:pt>
                <c:pt idx="3245">
                  <c:v>285.0</c:v>
                </c:pt>
                <c:pt idx="3246">
                  <c:v>285.1000061035156</c:v>
                </c:pt>
                <c:pt idx="3247">
                  <c:v>285.2000122070312</c:v>
                </c:pt>
                <c:pt idx="3248">
                  <c:v>285.300018310547</c:v>
                </c:pt>
                <c:pt idx="3249">
                  <c:v>285.4000244140625</c:v>
                </c:pt>
                <c:pt idx="3250">
                  <c:v>285.5</c:v>
                </c:pt>
                <c:pt idx="3251">
                  <c:v>285.6000061035156</c:v>
                </c:pt>
                <c:pt idx="3252">
                  <c:v>285.7000122070312</c:v>
                </c:pt>
                <c:pt idx="3253">
                  <c:v>285.800018310547</c:v>
                </c:pt>
                <c:pt idx="3254">
                  <c:v>285.9000244140625</c:v>
                </c:pt>
                <c:pt idx="3255">
                  <c:v>286.0</c:v>
                </c:pt>
                <c:pt idx="3256">
                  <c:v>286.1000061035156</c:v>
                </c:pt>
                <c:pt idx="3257">
                  <c:v>286.2000122070312</c:v>
                </c:pt>
                <c:pt idx="3258">
                  <c:v>286.300018310547</c:v>
                </c:pt>
                <c:pt idx="3259">
                  <c:v>286.4000244140625</c:v>
                </c:pt>
                <c:pt idx="3260">
                  <c:v>286.5</c:v>
                </c:pt>
                <c:pt idx="3261">
                  <c:v>286.6000061035156</c:v>
                </c:pt>
                <c:pt idx="3262">
                  <c:v>286.7000122070312</c:v>
                </c:pt>
                <c:pt idx="3263">
                  <c:v>286.800018310547</c:v>
                </c:pt>
                <c:pt idx="3264">
                  <c:v>286.9000244140625</c:v>
                </c:pt>
                <c:pt idx="3265">
                  <c:v>287.0</c:v>
                </c:pt>
                <c:pt idx="3266">
                  <c:v>287.1000061035156</c:v>
                </c:pt>
                <c:pt idx="3267">
                  <c:v>287.2000122070312</c:v>
                </c:pt>
                <c:pt idx="3268">
                  <c:v>287.300018310547</c:v>
                </c:pt>
                <c:pt idx="3269">
                  <c:v>287.4000244140625</c:v>
                </c:pt>
                <c:pt idx="3270">
                  <c:v>287.5</c:v>
                </c:pt>
                <c:pt idx="3271">
                  <c:v>287.6000061035156</c:v>
                </c:pt>
                <c:pt idx="3272">
                  <c:v>287.7000122070312</c:v>
                </c:pt>
                <c:pt idx="3273">
                  <c:v>287.800018310547</c:v>
                </c:pt>
                <c:pt idx="3274">
                  <c:v>287.9000244140625</c:v>
                </c:pt>
                <c:pt idx="3275">
                  <c:v>288.0</c:v>
                </c:pt>
                <c:pt idx="3276">
                  <c:v>288.1000061035156</c:v>
                </c:pt>
                <c:pt idx="3277">
                  <c:v>288.2000122070312</c:v>
                </c:pt>
                <c:pt idx="3278">
                  <c:v>288.300018310547</c:v>
                </c:pt>
                <c:pt idx="3279">
                  <c:v>288.4000244140625</c:v>
                </c:pt>
                <c:pt idx="3280">
                  <c:v>288.5</c:v>
                </c:pt>
                <c:pt idx="3281">
                  <c:v>288.6000061035156</c:v>
                </c:pt>
                <c:pt idx="3282">
                  <c:v>288.7000122070312</c:v>
                </c:pt>
                <c:pt idx="3283">
                  <c:v>288.800018310547</c:v>
                </c:pt>
                <c:pt idx="3284">
                  <c:v>288.9000244140625</c:v>
                </c:pt>
                <c:pt idx="3285">
                  <c:v>289.0</c:v>
                </c:pt>
                <c:pt idx="3286">
                  <c:v>289.1000061035156</c:v>
                </c:pt>
                <c:pt idx="3287">
                  <c:v>289.2000122070312</c:v>
                </c:pt>
                <c:pt idx="3288">
                  <c:v>289.300018310547</c:v>
                </c:pt>
                <c:pt idx="3289">
                  <c:v>289.4000244140625</c:v>
                </c:pt>
                <c:pt idx="3290">
                  <c:v>289.5</c:v>
                </c:pt>
                <c:pt idx="3291">
                  <c:v>289.6000061035156</c:v>
                </c:pt>
                <c:pt idx="3292">
                  <c:v>289.7000122070312</c:v>
                </c:pt>
                <c:pt idx="3293">
                  <c:v>289.800018310547</c:v>
                </c:pt>
                <c:pt idx="3294">
                  <c:v>289.9000244140625</c:v>
                </c:pt>
                <c:pt idx="3295">
                  <c:v>290.0</c:v>
                </c:pt>
                <c:pt idx="3296">
                  <c:v>290.1000061035156</c:v>
                </c:pt>
                <c:pt idx="3297">
                  <c:v>290.2000122070312</c:v>
                </c:pt>
                <c:pt idx="3298">
                  <c:v>290.300018310547</c:v>
                </c:pt>
                <c:pt idx="3299">
                  <c:v>290.4000244140625</c:v>
                </c:pt>
                <c:pt idx="3300">
                  <c:v>290.5</c:v>
                </c:pt>
                <c:pt idx="3301">
                  <c:v>290.6000061035156</c:v>
                </c:pt>
                <c:pt idx="3302">
                  <c:v>290.7000122070312</c:v>
                </c:pt>
                <c:pt idx="3303">
                  <c:v>290.800018310547</c:v>
                </c:pt>
                <c:pt idx="3304">
                  <c:v>290.9000244140625</c:v>
                </c:pt>
                <c:pt idx="3305">
                  <c:v>291.0</c:v>
                </c:pt>
                <c:pt idx="3306">
                  <c:v>291.1000061035156</c:v>
                </c:pt>
                <c:pt idx="3307">
                  <c:v>291.2000122070312</c:v>
                </c:pt>
                <c:pt idx="3308">
                  <c:v>291.300018310547</c:v>
                </c:pt>
                <c:pt idx="3309">
                  <c:v>291.4000244140625</c:v>
                </c:pt>
                <c:pt idx="3310">
                  <c:v>291.5</c:v>
                </c:pt>
                <c:pt idx="3311">
                  <c:v>291.6000061035156</c:v>
                </c:pt>
                <c:pt idx="3312">
                  <c:v>291.7000122070312</c:v>
                </c:pt>
                <c:pt idx="3313">
                  <c:v>291.800018310547</c:v>
                </c:pt>
                <c:pt idx="3314">
                  <c:v>291.9000244140625</c:v>
                </c:pt>
                <c:pt idx="3315">
                  <c:v>292.0</c:v>
                </c:pt>
                <c:pt idx="3316">
                  <c:v>292.1000061035156</c:v>
                </c:pt>
                <c:pt idx="3317">
                  <c:v>292.2000122070312</c:v>
                </c:pt>
                <c:pt idx="3318">
                  <c:v>292.300018310547</c:v>
                </c:pt>
                <c:pt idx="3319">
                  <c:v>292.4000244140625</c:v>
                </c:pt>
                <c:pt idx="3320">
                  <c:v>292.5</c:v>
                </c:pt>
                <c:pt idx="3321">
                  <c:v>292.6000061035156</c:v>
                </c:pt>
                <c:pt idx="3322">
                  <c:v>292.7000122070312</c:v>
                </c:pt>
                <c:pt idx="3323">
                  <c:v>292.800018310547</c:v>
                </c:pt>
                <c:pt idx="3324">
                  <c:v>292.9000244140625</c:v>
                </c:pt>
                <c:pt idx="3325">
                  <c:v>293.0</c:v>
                </c:pt>
                <c:pt idx="3326">
                  <c:v>293.1000061035156</c:v>
                </c:pt>
                <c:pt idx="3327">
                  <c:v>293.2000122070312</c:v>
                </c:pt>
                <c:pt idx="3328">
                  <c:v>293.300018310547</c:v>
                </c:pt>
                <c:pt idx="3329">
                  <c:v>293.4000244140625</c:v>
                </c:pt>
                <c:pt idx="3330">
                  <c:v>293.5</c:v>
                </c:pt>
                <c:pt idx="3331">
                  <c:v>293.6000061035156</c:v>
                </c:pt>
                <c:pt idx="3332">
                  <c:v>293.7000122070312</c:v>
                </c:pt>
                <c:pt idx="3333">
                  <c:v>293.800018310547</c:v>
                </c:pt>
                <c:pt idx="3334">
                  <c:v>293.9000244140625</c:v>
                </c:pt>
                <c:pt idx="3335">
                  <c:v>294.0</c:v>
                </c:pt>
                <c:pt idx="3336">
                  <c:v>294.1000061035156</c:v>
                </c:pt>
                <c:pt idx="3337">
                  <c:v>294.2000122070312</c:v>
                </c:pt>
                <c:pt idx="3338">
                  <c:v>294.300018310547</c:v>
                </c:pt>
                <c:pt idx="3339">
                  <c:v>294.4000244140625</c:v>
                </c:pt>
                <c:pt idx="3340">
                  <c:v>294.5</c:v>
                </c:pt>
                <c:pt idx="3341">
                  <c:v>294.6000061035156</c:v>
                </c:pt>
                <c:pt idx="3342">
                  <c:v>294.7000122070312</c:v>
                </c:pt>
                <c:pt idx="3343">
                  <c:v>294.800018310547</c:v>
                </c:pt>
                <c:pt idx="3344">
                  <c:v>294.9000244140625</c:v>
                </c:pt>
                <c:pt idx="3345">
                  <c:v>295.0</c:v>
                </c:pt>
                <c:pt idx="3346">
                  <c:v>295.1000061035156</c:v>
                </c:pt>
                <c:pt idx="3347">
                  <c:v>295.2000122070312</c:v>
                </c:pt>
                <c:pt idx="3348">
                  <c:v>295.300018310547</c:v>
                </c:pt>
                <c:pt idx="3349">
                  <c:v>295.4000244140625</c:v>
                </c:pt>
                <c:pt idx="3350">
                  <c:v>295.5</c:v>
                </c:pt>
                <c:pt idx="3351">
                  <c:v>295.6000061035156</c:v>
                </c:pt>
                <c:pt idx="3352">
                  <c:v>295.7000122070312</c:v>
                </c:pt>
                <c:pt idx="3353">
                  <c:v>295.800018310547</c:v>
                </c:pt>
                <c:pt idx="3354">
                  <c:v>295.9000244140625</c:v>
                </c:pt>
                <c:pt idx="3355">
                  <c:v>296.0</c:v>
                </c:pt>
                <c:pt idx="3356">
                  <c:v>296.1000061035156</c:v>
                </c:pt>
                <c:pt idx="3357">
                  <c:v>296.2000122070312</c:v>
                </c:pt>
                <c:pt idx="3358">
                  <c:v>296.300018310547</c:v>
                </c:pt>
                <c:pt idx="3359">
                  <c:v>296.4000244140625</c:v>
                </c:pt>
                <c:pt idx="3360">
                  <c:v>296.5</c:v>
                </c:pt>
                <c:pt idx="3361">
                  <c:v>296.6000061035156</c:v>
                </c:pt>
                <c:pt idx="3362">
                  <c:v>296.7000122070312</c:v>
                </c:pt>
                <c:pt idx="3363">
                  <c:v>296.800018310547</c:v>
                </c:pt>
                <c:pt idx="3364">
                  <c:v>296.9000244140625</c:v>
                </c:pt>
                <c:pt idx="3365">
                  <c:v>297.0</c:v>
                </c:pt>
                <c:pt idx="3366">
                  <c:v>297.1000061035156</c:v>
                </c:pt>
                <c:pt idx="3367">
                  <c:v>297.2000122070312</c:v>
                </c:pt>
                <c:pt idx="3368">
                  <c:v>297.300018310547</c:v>
                </c:pt>
                <c:pt idx="3369">
                  <c:v>297.4000244140625</c:v>
                </c:pt>
                <c:pt idx="3370">
                  <c:v>297.5</c:v>
                </c:pt>
                <c:pt idx="3371">
                  <c:v>297.6000061035156</c:v>
                </c:pt>
                <c:pt idx="3372">
                  <c:v>297.7000122070312</c:v>
                </c:pt>
                <c:pt idx="3373">
                  <c:v>297.800018310547</c:v>
                </c:pt>
                <c:pt idx="3374">
                  <c:v>297.9000244140625</c:v>
                </c:pt>
                <c:pt idx="3375">
                  <c:v>298.0</c:v>
                </c:pt>
                <c:pt idx="3376">
                  <c:v>298.1000061035156</c:v>
                </c:pt>
                <c:pt idx="3377">
                  <c:v>298.2000122070312</c:v>
                </c:pt>
                <c:pt idx="3378">
                  <c:v>298.300018310547</c:v>
                </c:pt>
                <c:pt idx="3379">
                  <c:v>298.4000244140625</c:v>
                </c:pt>
                <c:pt idx="3380">
                  <c:v>298.5</c:v>
                </c:pt>
                <c:pt idx="3381">
                  <c:v>298.6000061035156</c:v>
                </c:pt>
                <c:pt idx="3382">
                  <c:v>298.7000122070312</c:v>
                </c:pt>
                <c:pt idx="3383">
                  <c:v>298.800018310547</c:v>
                </c:pt>
                <c:pt idx="3384">
                  <c:v>298.9000244140625</c:v>
                </c:pt>
                <c:pt idx="3385">
                  <c:v>299.0</c:v>
                </c:pt>
                <c:pt idx="3386">
                  <c:v>299.1000061035156</c:v>
                </c:pt>
                <c:pt idx="3387">
                  <c:v>299.2000122070312</c:v>
                </c:pt>
                <c:pt idx="3388">
                  <c:v>299.300018310547</c:v>
                </c:pt>
                <c:pt idx="3389">
                  <c:v>299.4000244140625</c:v>
                </c:pt>
                <c:pt idx="3390">
                  <c:v>299.5</c:v>
                </c:pt>
                <c:pt idx="3391">
                  <c:v>299.6000061035156</c:v>
                </c:pt>
                <c:pt idx="3392">
                  <c:v>299.7000122070312</c:v>
                </c:pt>
                <c:pt idx="3393">
                  <c:v>299.800018310547</c:v>
                </c:pt>
                <c:pt idx="3394">
                  <c:v>299.9000244140625</c:v>
                </c:pt>
                <c:pt idx="3395">
                  <c:v>300.0</c:v>
                </c:pt>
                <c:pt idx="3396">
                  <c:v>300.1000061035156</c:v>
                </c:pt>
                <c:pt idx="3397">
                  <c:v>300.2000122070312</c:v>
                </c:pt>
                <c:pt idx="3398">
                  <c:v>300.300018310547</c:v>
                </c:pt>
                <c:pt idx="3399">
                  <c:v>300.4000244140625</c:v>
                </c:pt>
                <c:pt idx="3400">
                  <c:v>300.5</c:v>
                </c:pt>
                <c:pt idx="3401">
                  <c:v>300.6000061035156</c:v>
                </c:pt>
                <c:pt idx="3402">
                  <c:v>300.7000122070312</c:v>
                </c:pt>
                <c:pt idx="3403">
                  <c:v>300.800018310547</c:v>
                </c:pt>
                <c:pt idx="3404">
                  <c:v>300.9000244140625</c:v>
                </c:pt>
                <c:pt idx="3405">
                  <c:v>301.0</c:v>
                </c:pt>
                <c:pt idx="3406">
                  <c:v>301.1000061035156</c:v>
                </c:pt>
                <c:pt idx="3407">
                  <c:v>301.2000122070312</c:v>
                </c:pt>
                <c:pt idx="3408">
                  <c:v>301.300018310547</c:v>
                </c:pt>
                <c:pt idx="3409">
                  <c:v>301.4000244140625</c:v>
                </c:pt>
                <c:pt idx="3410">
                  <c:v>301.5</c:v>
                </c:pt>
                <c:pt idx="3411">
                  <c:v>301.6000061035156</c:v>
                </c:pt>
                <c:pt idx="3412">
                  <c:v>301.7000122070312</c:v>
                </c:pt>
                <c:pt idx="3413">
                  <c:v>301.800018310547</c:v>
                </c:pt>
                <c:pt idx="3414">
                  <c:v>301.9000244140625</c:v>
                </c:pt>
                <c:pt idx="3415">
                  <c:v>302.0</c:v>
                </c:pt>
                <c:pt idx="3416">
                  <c:v>302.1000061035156</c:v>
                </c:pt>
                <c:pt idx="3417">
                  <c:v>302.2000122070312</c:v>
                </c:pt>
                <c:pt idx="3418">
                  <c:v>302.300018310547</c:v>
                </c:pt>
                <c:pt idx="3419">
                  <c:v>302.4000244140625</c:v>
                </c:pt>
                <c:pt idx="3420">
                  <c:v>302.5</c:v>
                </c:pt>
                <c:pt idx="3421">
                  <c:v>302.6000061035156</c:v>
                </c:pt>
                <c:pt idx="3422">
                  <c:v>302.7000122070312</c:v>
                </c:pt>
                <c:pt idx="3423">
                  <c:v>302.800018310547</c:v>
                </c:pt>
                <c:pt idx="3424">
                  <c:v>302.9000244140625</c:v>
                </c:pt>
                <c:pt idx="3425">
                  <c:v>303.0</c:v>
                </c:pt>
                <c:pt idx="3426">
                  <c:v>303.1000061035156</c:v>
                </c:pt>
                <c:pt idx="3427">
                  <c:v>303.2000122070312</c:v>
                </c:pt>
                <c:pt idx="3428">
                  <c:v>303.300018310547</c:v>
                </c:pt>
                <c:pt idx="3429">
                  <c:v>303.4000244140625</c:v>
                </c:pt>
                <c:pt idx="3430">
                  <c:v>303.5</c:v>
                </c:pt>
                <c:pt idx="3431">
                  <c:v>303.6000061035156</c:v>
                </c:pt>
                <c:pt idx="3432">
                  <c:v>303.7000122070312</c:v>
                </c:pt>
                <c:pt idx="3433">
                  <c:v>303.800018310547</c:v>
                </c:pt>
                <c:pt idx="3434">
                  <c:v>303.9000244140625</c:v>
                </c:pt>
                <c:pt idx="3435">
                  <c:v>304.0</c:v>
                </c:pt>
                <c:pt idx="3436">
                  <c:v>304.1000061035156</c:v>
                </c:pt>
                <c:pt idx="3437">
                  <c:v>304.2000122070312</c:v>
                </c:pt>
                <c:pt idx="3438">
                  <c:v>304.300018310547</c:v>
                </c:pt>
                <c:pt idx="3439">
                  <c:v>304.4000244140625</c:v>
                </c:pt>
                <c:pt idx="3440">
                  <c:v>304.5</c:v>
                </c:pt>
                <c:pt idx="3441">
                  <c:v>304.6000061035156</c:v>
                </c:pt>
                <c:pt idx="3442">
                  <c:v>304.7000122070312</c:v>
                </c:pt>
                <c:pt idx="3443">
                  <c:v>304.800018310547</c:v>
                </c:pt>
                <c:pt idx="3444">
                  <c:v>304.9000244140625</c:v>
                </c:pt>
                <c:pt idx="3445">
                  <c:v>305.0</c:v>
                </c:pt>
                <c:pt idx="3446">
                  <c:v>305.1000061035156</c:v>
                </c:pt>
                <c:pt idx="3447">
                  <c:v>305.2000122070312</c:v>
                </c:pt>
                <c:pt idx="3448">
                  <c:v>305.300018310547</c:v>
                </c:pt>
                <c:pt idx="3449">
                  <c:v>305.4000244140625</c:v>
                </c:pt>
                <c:pt idx="3450">
                  <c:v>305.5</c:v>
                </c:pt>
                <c:pt idx="3451">
                  <c:v>305.6000061035156</c:v>
                </c:pt>
                <c:pt idx="3452">
                  <c:v>305.7000122070312</c:v>
                </c:pt>
                <c:pt idx="3453">
                  <c:v>305.800018310547</c:v>
                </c:pt>
                <c:pt idx="3454">
                  <c:v>305.9000244140625</c:v>
                </c:pt>
                <c:pt idx="3455">
                  <c:v>306.0</c:v>
                </c:pt>
                <c:pt idx="3456">
                  <c:v>306.1000061035156</c:v>
                </c:pt>
                <c:pt idx="3457">
                  <c:v>306.2000122070312</c:v>
                </c:pt>
                <c:pt idx="3458">
                  <c:v>306.300018310547</c:v>
                </c:pt>
                <c:pt idx="3459">
                  <c:v>306.4000244140625</c:v>
                </c:pt>
                <c:pt idx="3460">
                  <c:v>306.5</c:v>
                </c:pt>
                <c:pt idx="3461">
                  <c:v>306.6000061035156</c:v>
                </c:pt>
                <c:pt idx="3462">
                  <c:v>306.7000122070312</c:v>
                </c:pt>
                <c:pt idx="3463">
                  <c:v>306.800018310547</c:v>
                </c:pt>
                <c:pt idx="3464">
                  <c:v>306.9000244140625</c:v>
                </c:pt>
                <c:pt idx="3465">
                  <c:v>307.0</c:v>
                </c:pt>
                <c:pt idx="3466">
                  <c:v>307.1000061035156</c:v>
                </c:pt>
                <c:pt idx="3467">
                  <c:v>307.2000122070312</c:v>
                </c:pt>
                <c:pt idx="3468">
                  <c:v>307.300018310547</c:v>
                </c:pt>
                <c:pt idx="3469">
                  <c:v>307.4000244140625</c:v>
                </c:pt>
                <c:pt idx="3470">
                  <c:v>307.5</c:v>
                </c:pt>
                <c:pt idx="3471">
                  <c:v>307.6000061035156</c:v>
                </c:pt>
                <c:pt idx="3472">
                  <c:v>307.7000122070312</c:v>
                </c:pt>
                <c:pt idx="3473">
                  <c:v>307.800018310547</c:v>
                </c:pt>
                <c:pt idx="3474">
                  <c:v>307.9000244140625</c:v>
                </c:pt>
                <c:pt idx="3475">
                  <c:v>308.0</c:v>
                </c:pt>
                <c:pt idx="3476">
                  <c:v>308.1000061035156</c:v>
                </c:pt>
                <c:pt idx="3477">
                  <c:v>308.2000122070312</c:v>
                </c:pt>
                <c:pt idx="3478">
                  <c:v>308.300018310547</c:v>
                </c:pt>
                <c:pt idx="3479">
                  <c:v>308.4000244140625</c:v>
                </c:pt>
                <c:pt idx="3480">
                  <c:v>308.5</c:v>
                </c:pt>
                <c:pt idx="3481">
                  <c:v>308.6000061035156</c:v>
                </c:pt>
                <c:pt idx="3482">
                  <c:v>308.7000122070312</c:v>
                </c:pt>
                <c:pt idx="3483">
                  <c:v>308.800018310547</c:v>
                </c:pt>
                <c:pt idx="3484">
                  <c:v>308.9000244140625</c:v>
                </c:pt>
                <c:pt idx="3485">
                  <c:v>309.0</c:v>
                </c:pt>
                <c:pt idx="3486">
                  <c:v>309.1000061035156</c:v>
                </c:pt>
                <c:pt idx="3487">
                  <c:v>309.2000122070312</c:v>
                </c:pt>
                <c:pt idx="3488">
                  <c:v>309.300018310547</c:v>
                </c:pt>
                <c:pt idx="3489">
                  <c:v>309.4000244140625</c:v>
                </c:pt>
                <c:pt idx="3490">
                  <c:v>309.5</c:v>
                </c:pt>
                <c:pt idx="3491">
                  <c:v>309.6000061035156</c:v>
                </c:pt>
                <c:pt idx="3492">
                  <c:v>309.7000122070312</c:v>
                </c:pt>
                <c:pt idx="3493">
                  <c:v>309.800018310547</c:v>
                </c:pt>
                <c:pt idx="3494">
                  <c:v>309.9000244140625</c:v>
                </c:pt>
                <c:pt idx="3495">
                  <c:v>310.0</c:v>
                </c:pt>
                <c:pt idx="3496">
                  <c:v>310.1000061035156</c:v>
                </c:pt>
                <c:pt idx="3497">
                  <c:v>310.2000122070312</c:v>
                </c:pt>
                <c:pt idx="3498">
                  <c:v>310.300018310547</c:v>
                </c:pt>
                <c:pt idx="3499">
                  <c:v>310.4000244140625</c:v>
                </c:pt>
                <c:pt idx="3500">
                  <c:v>310.5</c:v>
                </c:pt>
                <c:pt idx="3501">
                  <c:v>310.6000061035156</c:v>
                </c:pt>
                <c:pt idx="3502">
                  <c:v>310.7000122070312</c:v>
                </c:pt>
                <c:pt idx="3503">
                  <c:v>310.800018310547</c:v>
                </c:pt>
                <c:pt idx="3504">
                  <c:v>310.9000244140625</c:v>
                </c:pt>
                <c:pt idx="3505">
                  <c:v>311.0</c:v>
                </c:pt>
                <c:pt idx="3506">
                  <c:v>311.1000061035156</c:v>
                </c:pt>
                <c:pt idx="3507">
                  <c:v>311.2000122070312</c:v>
                </c:pt>
                <c:pt idx="3508">
                  <c:v>311.300018310547</c:v>
                </c:pt>
                <c:pt idx="3509">
                  <c:v>311.4000244140625</c:v>
                </c:pt>
                <c:pt idx="3510">
                  <c:v>311.5</c:v>
                </c:pt>
                <c:pt idx="3511">
                  <c:v>311.6000061035156</c:v>
                </c:pt>
                <c:pt idx="3512">
                  <c:v>311.7000122070312</c:v>
                </c:pt>
                <c:pt idx="3513">
                  <c:v>311.800018310547</c:v>
                </c:pt>
                <c:pt idx="3514">
                  <c:v>311.9000244140625</c:v>
                </c:pt>
                <c:pt idx="3515">
                  <c:v>312.0</c:v>
                </c:pt>
                <c:pt idx="3516">
                  <c:v>312.1000061035156</c:v>
                </c:pt>
                <c:pt idx="3517">
                  <c:v>312.2000122070312</c:v>
                </c:pt>
                <c:pt idx="3518">
                  <c:v>312.300018310547</c:v>
                </c:pt>
                <c:pt idx="3519">
                  <c:v>312.4000244140625</c:v>
                </c:pt>
                <c:pt idx="3520">
                  <c:v>312.5</c:v>
                </c:pt>
                <c:pt idx="3521">
                  <c:v>312.6000061035156</c:v>
                </c:pt>
                <c:pt idx="3522">
                  <c:v>312.7000122070312</c:v>
                </c:pt>
                <c:pt idx="3523">
                  <c:v>312.800018310547</c:v>
                </c:pt>
                <c:pt idx="3524">
                  <c:v>312.9000244140625</c:v>
                </c:pt>
                <c:pt idx="3525">
                  <c:v>313.0</c:v>
                </c:pt>
                <c:pt idx="3526">
                  <c:v>313.1000061035156</c:v>
                </c:pt>
                <c:pt idx="3527">
                  <c:v>313.2000122070312</c:v>
                </c:pt>
                <c:pt idx="3528">
                  <c:v>313.300018310547</c:v>
                </c:pt>
                <c:pt idx="3529">
                  <c:v>313.4000244140625</c:v>
                </c:pt>
                <c:pt idx="3530">
                  <c:v>313.5</c:v>
                </c:pt>
                <c:pt idx="3531">
                  <c:v>313.6000061035156</c:v>
                </c:pt>
                <c:pt idx="3532">
                  <c:v>313.7000122070312</c:v>
                </c:pt>
                <c:pt idx="3533">
                  <c:v>313.800018310547</c:v>
                </c:pt>
                <c:pt idx="3534">
                  <c:v>313.9000244140625</c:v>
                </c:pt>
                <c:pt idx="3535">
                  <c:v>314.0</c:v>
                </c:pt>
                <c:pt idx="3536">
                  <c:v>314.1000061035156</c:v>
                </c:pt>
                <c:pt idx="3537">
                  <c:v>314.2000122070312</c:v>
                </c:pt>
                <c:pt idx="3538">
                  <c:v>314.300018310547</c:v>
                </c:pt>
                <c:pt idx="3539">
                  <c:v>314.4000244140625</c:v>
                </c:pt>
                <c:pt idx="3540">
                  <c:v>314.5</c:v>
                </c:pt>
                <c:pt idx="3541">
                  <c:v>314.6000061035156</c:v>
                </c:pt>
                <c:pt idx="3542">
                  <c:v>314.7000122070312</c:v>
                </c:pt>
                <c:pt idx="3543">
                  <c:v>314.800018310547</c:v>
                </c:pt>
                <c:pt idx="3544">
                  <c:v>314.9000244140625</c:v>
                </c:pt>
                <c:pt idx="3545">
                  <c:v>315.0</c:v>
                </c:pt>
                <c:pt idx="3546">
                  <c:v>315.1000061035156</c:v>
                </c:pt>
                <c:pt idx="3547">
                  <c:v>315.2000122070312</c:v>
                </c:pt>
                <c:pt idx="3548">
                  <c:v>315.300018310547</c:v>
                </c:pt>
                <c:pt idx="3549">
                  <c:v>315.4000244140625</c:v>
                </c:pt>
                <c:pt idx="3550">
                  <c:v>315.5</c:v>
                </c:pt>
                <c:pt idx="3551">
                  <c:v>315.6000061035156</c:v>
                </c:pt>
                <c:pt idx="3552">
                  <c:v>315.7000122070312</c:v>
                </c:pt>
                <c:pt idx="3553">
                  <c:v>315.800018310547</c:v>
                </c:pt>
                <c:pt idx="3554">
                  <c:v>315.9000244140625</c:v>
                </c:pt>
                <c:pt idx="3555">
                  <c:v>316.0</c:v>
                </c:pt>
                <c:pt idx="3556">
                  <c:v>316.1000061035156</c:v>
                </c:pt>
                <c:pt idx="3557">
                  <c:v>316.2000122070312</c:v>
                </c:pt>
                <c:pt idx="3558">
                  <c:v>316.300018310547</c:v>
                </c:pt>
                <c:pt idx="3559">
                  <c:v>316.4000244140625</c:v>
                </c:pt>
                <c:pt idx="3560">
                  <c:v>316.5</c:v>
                </c:pt>
                <c:pt idx="3561">
                  <c:v>316.6000061035156</c:v>
                </c:pt>
                <c:pt idx="3562">
                  <c:v>316.7000122070312</c:v>
                </c:pt>
                <c:pt idx="3563">
                  <c:v>316.800018310547</c:v>
                </c:pt>
                <c:pt idx="3564">
                  <c:v>316.9000244140625</c:v>
                </c:pt>
                <c:pt idx="3565">
                  <c:v>317.0</c:v>
                </c:pt>
                <c:pt idx="3566">
                  <c:v>317.1000061035156</c:v>
                </c:pt>
                <c:pt idx="3567">
                  <c:v>317.2000122070312</c:v>
                </c:pt>
                <c:pt idx="3568">
                  <c:v>317.300018310547</c:v>
                </c:pt>
                <c:pt idx="3569">
                  <c:v>317.4000244140625</c:v>
                </c:pt>
                <c:pt idx="3570">
                  <c:v>317.5</c:v>
                </c:pt>
                <c:pt idx="3571">
                  <c:v>317.6000061035156</c:v>
                </c:pt>
                <c:pt idx="3572">
                  <c:v>317.7000122070312</c:v>
                </c:pt>
                <c:pt idx="3573">
                  <c:v>317.800018310547</c:v>
                </c:pt>
                <c:pt idx="3574">
                  <c:v>317.9000244140625</c:v>
                </c:pt>
                <c:pt idx="3575">
                  <c:v>318.0</c:v>
                </c:pt>
                <c:pt idx="3576">
                  <c:v>318.1000061035156</c:v>
                </c:pt>
                <c:pt idx="3577">
                  <c:v>318.2000122070312</c:v>
                </c:pt>
                <c:pt idx="3578">
                  <c:v>318.300018310547</c:v>
                </c:pt>
                <c:pt idx="3579">
                  <c:v>318.4000244140625</c:v>
                </c:pt>
                <c:pt idx="3580">
                  <c:v>318.5</c:v>
                </c:pt>
                <c:pt idx="3581">
                  <c:v>318.6000061035156</c:v>
                </c:pt>
                <c:pt idx="3582">
                  <c:v>318.7000122070312</c:v>
                </c:pt>
                <c:pt idx="3583">
                  <c:v>318.800018310547</c:v>
                </c:pt>
                <c:pt idx="3584">
                  <c:v>318.9000244140625</c:v>
                </c:pt>
                <c:pt idx="3585">
                  <c:v>319.0</c:v>
                </c:pt>
                <c:pt idx="3586">
                  <c:v>319.1000061035156</c:v>
                </c:pt>
                <c:pt idx="3587">
                  <c:v>319.2000122070312</c:v>
                </c:pt>
                <c:pt idx="3588">
                  <c:v>319.300018310547</c:v>
                </c:pt>
                <c:pt idx="3589">
                  <c:v>319.4000244140625</c:v>
                </c:pt>
                <c:pt idx="3590">
                  <c:v>319.5</c:v>
                </c:pt>
                <c:pt idx="3591">
                  <c:v>319.6000061035156</c:v>
                </c:pt>
                <c:pt idx="3592">
                  <c:v>319.7000122070312</c:v>
                </c:pt>
                <c:pt idx="3593">
                  <c:v>319.800018310547</c:v>
                </c:pt>
                <c:pt idx="3594">
                  <c:v>319.9000244140625</c:v>
                </c:pt>
                <c:pt idx="3595">
                  <c:v>320.0</c:v>
                </c:pt>
                <c:pt idx="3596">
                  <c:v>320.1000061035156</c:v>
                </c:pt>
                <c:pt idx="3597">
                  <c:v>320.2000122070312</c:v>
                </c:pt>
                <c:pt idx="3598">
                  <c:v>320.300018310547</c:v>
                </c:pt>
                <c:pt idx="3599">
                  <c:v>320.4000244140625</c:v>
                </c:pt>
                <c:pt idx="3600">
                  <c:v>320.5</c:v>
                </c:pt>
                <c:pt idx="3601">
                  <c:v>320.6000061035156</c:v>
                </c:pt>
                <c:pt idx="3602">
                  <c:v>320.7000122070312</c:v>
                </c:pt>
                <c:pt idx="3603">
                  <c:v>320.800018310547</c:v>
                </c:pt>
                <c:pt idx="3604">
                  <c:v>320.9000244140625</c:v>
                </c:pt>
                <c:pt idx="3605">
                  <c:v>321.0</c:v>
                </c:pt>
                <c:pt idx="3606">
                  <c:v>321.1000061035156</c:v>
                </c:pt>
                <c:pt idx="3607">
                  <c:v>321.2000122070312</c:v>
                </c:pt>
                <c:pt idx="3608">
                  <c:v>321.300018310547</c:v>
                </c:pt>
                <c:pt idx="3609">
                  <c:v>321.4000244140625</c:v>
                </c:pt>
                <c:pt idx="3610">
                  <c:v>321.5</c:v>
                </c:pt>
                <c:pt idx="3611">
                  <c:v>321.6000061035156</c:v>
                </c:pt>
                <c:pt idx="3612">
                  <c:v>321.7000122070312</c:v>
                </c:pt>
                <c:pt idx="3613">
                  <c:v>321.800018310547</c:v>
                </c:pt>
                <c:pt idx="3614">
                  <c:v>321.9000244140625</c:v>
                </c:pt>
                <c:pt idx="3615">
                  <c:v>322.0</c:v>
                </c:pt>
                <c:pt idx="3616">
                  <c:v>322.1000061035156</c:v>
                </c:pt>
                <c:pt idx="3617">
                  <c:v>322.2000122070312</c:v>
                </c:pt>
                <c:pt idx="3618">
                  <c:v>322.300018310547</c:v>
                </c:pt>
                <c:pt idx="3619">
                  <c:v>322.4000244140625</c:v>
                </c:pt>
                <c:pt idx="3620">
                  <c:v>322.5</c:v>
                </c:pt>
                <c:pt idx="3621">
                  <c:v>322.6000061035156</c:v>
                </c:pt>
                <c:pt idx="3622">
                  <c:v>322.7000122070312</c:v>
                </c:pt>
                <c:pt idx="3623">
                  <c:v>322.800018310547</c:v>
                </c:pt>
                <c:pt idx="3624">
                  <c:v>322.9000244140625</c:v>
                </c:pt>
                <c:pt idx="3625">
                  <c:v>323.0</c:v>
                </c:pt>
                <c:pt idx="3626">
                  <c:v>323.1000061035156</c:v>
                </c:pt>
                <c:pt idx="3627">
                  <c:v>323.2000122070312</c:v>
                </c:pt>
                <c:pt idx="3628">
                  <c:v>323.300018310547</c:v>
                </c:pt>
                <c:pt idx="3629">
                  <c:v>323.4000244140625</c:v>
                </c:pt>
                <c:pt idx="3630">
                  <c:v>323.5</c:v>
                </c:pt>
                <c:pt idx="3631">
                  <c:v>323.6000061035156</c:v>
                </c:pt>
                <c:pt idx="3632">
                  <c:v>323.7000122070312</c:v>
                </c:pt>
                <c:pt idx="3633">
                  <c:v>323.800018310547</c:v>
                </c:pt>
                <c:pt idx="3634">
                  <c:v>323.9000244140625</c:v>
                </c:pt>
                <c:pt idx="3635">
                  <c:v>324.0</c:v>
                </c:pt>
                <c:pt idx="3636">
                  <c:v>324.1000061035156</c:v>
                </c:pt>
                <c:pt idx="3637">
                  <c:v>324.2000122070312</c:v>
                </c:pt>
                <c:pt idx="3638">
                  <c:v>324.300018310547</c:v>
                </c:pt>
                <c:pt idx="3639">
                  <c:v>324.4000244140625</c:v>
                </c:pt>
                <c:pt idx="3640">
                  <c:v>324.5</c:v>
                </c:pt>
                <c:pt idx="3641">
                  <c:v>324.6000061035156</c:v>
                </c:pt>
                <c:pt idx="3642">
                  <c:v>324.7000122070312</c:v>
                </c:pt>
                <c:pt idx="3643">
                  <c:v>324.800018310547</c:v>
                </c:pt>
                <c:pt idx="3644">
                  <c:v>324.9000244140625</c:v>
                </c:pt>
                <c:pt idx="3645">
                  <c:v>325.0</c:v>
                </c:pt>
                <c:pt idx="3646">
                  <c:v>325.1000061035156</c:v>
                </c:pt>
                <c:pt idx="3647">
                  <c:v>325.2000122070312</c:v>
                </c:pt>
                <c:pt idx="3648">
                  <c:v>325.300018310547</c:v>
                </c:pt>
                <c:pt idx="3649">
                  <c:v>325.4000244140625</c:v>
                </c:pt>
                <c:pt idx="3650">
                  <c:v>325.5</c:v>
                </c:pt>
                <c:pt idx="3651">
                  <c:v>325.6000061035156</c:v>
                </c:pt>
                <c:pt idx="3652">
                  <c:v>325.7000122070312</c:v>
                </c:pt>
                <c:pt idx="3653">
                  <c:v>325.800018310547</c:v>
                </c:pt>
                <c:pt idx="3654">
                  <c:v>325.9000244140625</c:v>
                </c:pt>
                <c:pt idx="3655">
                  <c:v>326.0</c:v>
                </c:pt>
                <c:pt idx="3656">
                  <c:v>326.1000061035156</c:v>
                </c:pt>
                <c:pt idx="3657">
                  <c:v>326.2000122070312</c:v>
                </c:pt>
                <c:pt idx="3658">
                  <c:v>326.300018310547</c:v>
                </c:pt>
                <c:pt idx="3659">
                  <c:v>326.4000244140625</c:v>
                </c:pt>
                <c:pt idx="3660">
                  <c:v>326.5</c:v>
                </c:pt>
                <c:pt idx="3661">
                  <c:v>326.6000061035156</c:v>
                </c:pt>
                <c:pt idx="3662">
                  <c:v>326.7000122070312</c:v>
                </c:pt>
                <c:pt idx="3663">
                  <c:v>326.800018310547</c:v>
                </c:pt>
                <c:pt idx="3664">
                  <c:v>326.9000244140625</c:v>
                </c:pt>
                <c:pt idx="3665">
                  <c:v>327.0</c:v>
                </c:pt>
                <c:pt idx="3666">
                  <c:v>327.1000061035156</c:v>
                </c:pt>
                <c:pt idx="3667">
                  <c:v>327.2000122070312</c:v>
                </c:pt>
                <c:pt idx="3668">
                  <c:v>327.300018310547</c:v>
                </c:pt>
                <c:pt idx="3669">
                  <c:v>327.4000244140625</c:v>
                </c:pt>
                <c:pt idx="3670">
                  <c:v>327.5</c:v>
                </c:pt>
                <c:pt idx="3671">
                  <c:v>327.6000061035156</c:v>
                </c:pt>
                <c:pt idx="3672">
                  <c:v>327.7000122070312</c:v>
                </c:pt>
                <c:pt idx="3673">
                  <c:v>327.800018310547</c:v>
                </c:pt>
                <c:pt idx="3674">
                  <c:v>327.9000244140625</c:v>
                </c:pt>
                <c:pt idx="3675">
                  <c:v>328.0</c:v>
                </c:pt>
                <c:pt idx="3676">
                  <c:v>328.1000061035156</c:v>
                </c:pt>
                <c:pt idx="3677">
                  <c:v>328.2000122070312</c:v>
                </c:pt>
                <c:pt idx="3678">
                  <c:v>328.300018310547</c:v>
                </c:pt>
                <c:pt idx="3679">
                  <c:v>328.4000244140625</c:v>
                </c:pt>
                <c:pt idx="3680">
                  <c:v>328.5</c:v>
                </c:pt>
                <c:pt idx="3681">
                  <c:v>328.6000061035156</c:v>
                </c:pt>
                <c:pt idx="3682">
                  <c:v>328.7000122070312</c:v>
                </c:pt>
                <c:pt idx="3683">
                  <c:v>328.800018310547</c:v>
                </c:pt>
                <c:pt idx="3684">
                  <c:v>328.9000244140625</c:v>
                </c:pt>
                <c:pt idx="3685">
                  <c:v>329.0</c:v>
                </c:pt>
                <c:pt idx="3686">
                  <c:v>329.1000061035156</c:v>
                </c:pt>
                <c:pt idx="3687">
                  <c:v>329.2000122070312</c:v>
                </c:pt>
                <c:pt idx="3688">
                  <c:v>329.300018310547</c:v>
                </c:pt>
                <c:pt idx="3689">
                  <c:v>329.4000244140625</c:v>
                </c:pt>
                <c:pt idx="3690">
                  <c:v>329.5</c:v>
                </c:pt>
                <c:pt idx="3691">
                  <c:v>329.6000061035156</c:v>
                </c:pt>
                <c:pt idx="3692">
                  <c:v>329.7000122070312</c:v>
                </c:pt>
                <c:pt idx="3693">
                  <c:v>329.800018310547</c:v>
                </c:pt>
                <c:pt idx="3694">
                  <c:v>329.9000244140625</c:v>
                </c:pt>
                <c:pt idx="3695">
                  <c:v>330.0</c:v>
                </c:pt>
                <c:pt idx="3696">
                  <c:v>330.1000061035156</c:v>
                </c:pt>
                <c:pt idx="3697">
                  <c:v>330.2000122070312</c:v>
                </c:pt>
                <c:pt idx="3698">
                  <c:v>330.300018310547</c:v>
                </c:pt>
                <c:pt idx="3699">
                  <c:v>330.4000244140625</c:v>
                </c:pt>
                <c:pt idx="3700">
                  <c:v>330.5</c:v>
                </c:pt>
                <c:pt idx="3701">
                  <c:v>330.6000061035156</c:v>
                </c:pt>
                <c:pt idx="3702">
                  <c:v>330.7000122070312</c:v>
                </c:pt>
                <c:pt idx="3703">
                  <c:v>330.800018310547</c:v>
                </c:pt>
                <c:pt idx="3704">
                  <c:v>330.9000244140625</c:v>
                </c:pt>
                <c:pt idx="3705">
                  <c:v>331.0</c:v>
                </c:pt>
                <c:pt idx="3706">
                  <c:v>331.1000061035156</c:v>
                </c:pt>
                <c:pt idx="3707">
                  <c:v>331.2000122070312</c:v>
                </c:pt>
                <c:pt idx="3708">
                  <c:v>331.300018310547</c:v>
                </c:pt>
                <c:pt idx="3709">
                  <c:v>331.4000244140625</c:v>
                </c:pt>
                <c:pt idx="3710">
                  <c:v>331.5</c:v>
                </c:pt>
                <c:pt idx="3711">
                  <c:v>331.6000061035156</c:v>
                </c:pt>
                <c:pt idx="3712">
                  <c:v>331.7000122070312</c:v>
                </c:pt>
                <c:pt idx="3713">
                  <c:v>331.800018310547</c:v>
                </c:pt>
                <c:pt idx="3714">
                  <c:v>331.9000244140625</c:v>
                </c:pt>
                <c:pt idx="3715">
                  <c:v>332.0</c:v>
                </c:pt>
                <c:pt idx="3716">
                  <c:v>332.1000061035156</c:v>
                </c:pt>
                <c:pt idx="3717">
                  <c:v>332.2000122070312</c:v>
                </c:pt>
                <c:pt idx="3718">
                  <c:v>332.300018310547</c:v>
                </c:pt>
                <c:pt idx="3719">
                  <c:v>332.4000244140625</c:v>
                </c:pt>
                <c:pt idx="3720">
                  <c:v>332.5</c:v>
                </c:pt>
                <c:pt idx="3721">
                  <c:v>332.6000061035156</c:v>
                </c:pt>
                <c:pt idx="3722">
                  <c:v>332.7000122070312</c:v>
                </c:pt>
                <c:pt idx="3723">
                  <c:v>332.800018310547</c:v>
                </c:pt>
                <c:pt idx="3724">
                  <c:v>332.9000244140625</c:v>
                </c:pt>
                <c:pt idx="3725">
                  <c:v>333.0</c:v>
                </c:pt>
                <c:pt idx="3726">
                  <c:v>333.1000061035156</c:v>
                </c:pt>
                <c:pt idx="3727">
                  <c:v>333.2000122070312</c:v>
                </c:pt>
                <c:pt idx="3728">
                  <c:v>333.300018310547</c:v>
                </c:pt>
                <c:pt idx="3729">
                  <c:v>333.4000244140625</c:v>
                </c:pt>
                <c:pt idx="3730">
                  <c:v>333.5</c:v>
                </c:pt>
                <c:pt idx="3731">
                  <c:v>333.6000061035156</c:v>
                </c:pt>
                <c:pt idx="3732">
                  <c:v>333.7000122070312</c:v>
                </c:pt>
                <c:pt idx="3733">
                  <c:v>333.800018310547</c:v>
                </c:pt>
                <c:pt idx="3734">
                  <c:v>333.9000244140625</c:v>
                </c:pt>
                <c:pt idx="3735">
                  <c:v>334.0</c:v>
                </c:pt>
                <c:pt idx="3736">
                  <c:v>334.1000061035156</c:v>
                </c:pt>
                <c:pt idx="3737">
                  <c:v>334.2000122070312</c:v>
                </c:pt>
                <c:pt idx="3738">
                  <c:v>334.300018310547</c:v>
                </c:pt>
                <c:pt idx="3739">
                  <c:v>334.4000244140625</c:v>
                </c:pt>
                <c:pt idx="3740">
                  <c:v>334.5</c:v>
                </c:pt>
                <c:pt idx="3741">
                  <c:v>334.6000061035156</c:v>
                </c:pt>
                <c:pt idx="3742">
                  <c:v>334.7000122070312</c:v>
                </c:pt>
                <c:pt idx="3743">
                  <c:v>334.800018310547</c:v>
                </c:pt>
                <c:pt idx="3744">
                  <c:v>334.9000244140625</c:v>
                </c:pt>
                <c:pt idx="3745">
                  <c:v>335.0</c:v>
                </c:pt>
                <c:pt idx="3746">
                  <c:v>335.1000061035156</c:v>
                </c:pt>
                <c:pt idx="3747">
                  <c:v>335.2000122070312</c:v>
                </c:pt>
                <c:pt idx="3748">
                  <c:v>335.300018310547</c:v>
                </c:pt>
                <c:pt idx="3749">
                  <c:v>335.4000244140625</c:v>
                </c:pt>
                <c:pt idx="3750">
                  <c:v>335.5</c:v>
                </c:pt>
                <c:pt idx="3751">
                  <c:v>335.6000061035156</c:v>
                </c:pt>
                <c:pt idx="3752">
                  <c:v>335.7000122070312</c:v>
                </c:pt>
                <c:pt idx="3753">
                  <c:v>335.800018310547</c:v>
                </c:pt>
                <c:pt idx="3754">
                  <c:v>335.9000244140625</c:v>
                </c:pt>
                <c:pt idx="3755">
                  <c:v>336.0</c:v>
                </c:pt>
                <c:pt idx="3756">
                  <c:v>336.1000061035156</c:v>
                </c:pt>
                <c:pt idx="3757">
                  <c:v>336.2000122070312</c:v>
                </c:pt>
                <c:pt idx="3758">
                  <c:v>336.300018310547</c:v>
                </c:pt>
                <c:pt idx="3759">
                  <c:v>336.4000244140625</c:v>
                </c:pt>
                <c:pt idx="3760">
                  <c:v>336.5</c:v>
                </c:pt>
                <c:pt idx="3761">
                  <c:v>336.6000061035156</c:v>
                </c:pt>
                <c:pt idx="3762">
                  <c:v>336.7000122070312</c:v>
                </c:pt>
                <c:pt idx="3763">
                  <c:v>336.800018310547</c:v>
                </c:pt>
                <c:pt idx="3764">
                  <c:v>336.9000244140625</c:v>
                </c:pt>
                <c:pt idx="3765">
                  <c:v>337.0</c:v>
                </c:pt>
                <c:pt idx="3766">
                  <c:v>337.1000061035156</c:v>
                </c:pt>
                <c:pt idx="3767">
                  <c:v>337.2000122070312</c:v>
                </c:pt>
                <c:pt idx="3768">
                  <c:v>337.300018310547</c:v>
                </c:pt>
                <c:pt idx="3769">
                  <c:v>337.4000244140625</c:v>
                </c:pt>
                <c:pt idx="3770">
                  <c:v>337.5</c:v>
                </c:pt>
                <c:pt idx="3771">
                  <c:v>337.6000061035156</c:v>
                </c:pt>
                <c:pt idx="3772">
                  <c:v>337.7000122070312</c:v>
                </c:pt>
                <c:pt idx="3773">
                  <c:v>337.800018310547</c:v>
                </c:pt>
                <c:pt idx="3774">
                  <c:v>337.9000244140625</c:v>
                </c:pt>
                <c:pt idx="3775">
                  <c:v>338.0</c:v>
                </c:pt>
                <c:pt idx="3776">
                  <c:v>338.1000061035156</c:v>
                </c:pt>
                <c:pt idx="3777">
                  <c:v>338.2000122070312</c:v>
                </c:pt>
                <c:pt idx="3778">
                  <c:v>338.300018310547</c:v>
                </c:pt>
                <c:pt idx="3779">
                  <c:v>338.4000244140625</c:v>
                </c:pt>
                <c:pt idx="3780">
                  <c:v>338.5</c:v>
                </c:pt>
                <c:pt idx="3781">
                  <c:v>338.6000061035156</c:v>
                </c:pt>
                <c:pt idx="3782">
                  <c:v>338.7000122070312</c:v>
                </c:pt>
                <c:pt idx="3783">
                  <c:v>338.800018310547</c:v>
                </c:pt>
                <c:pt idx="3784">
                  <c:v>338.9000244140625</c:v>
                </c:pt>
                <c:pt idx="3785">
                  <c:v>339.0</c:v>
                </c:pt>
                <c:pt idx="3786">
                  <c:v>339.1000061035156</c:v>
                </c:pt>
                <c:pt idx="3787">
                  <c:v>339.2000122070312</c:v>
                </c:pt>
                <c:pt idx="3788">
                  <c:v>339.300018310547</c:v>
                </c:pt>
                <c:pt idx="3789">
                  <c:v>339.4000244140625</c:v>
                </c:pt>
                <c:pt idx="3790">
                  <c:v>339.5</c:v>
                </c:pt>
                <c:pt idx="3791">
                  <c:v>339.6000061035156</c:v>
                </c:pt>
                <c:pt idx="3792">
                  <c:v>339.7000122070312</c:v>
                </c:pt>
                <c:pt idx="3793">
                  <c:v>339.800018310547</c:v>
                </c:pt>
                <c:pt idx="3794">
                  <c:v>339.9000244140625</c:v>
                </c:pt>
                <c:pt idx="3795">
                  <c:v>340.0</c:v>
                </c:pt>
                <c:pt idx="3796">
                  <c:v>340.1000061035156</c:v>
                </c:pt>
                <c:pt idx="3797">
                  <c:v>340.2000122070312</c:v>
                </c:pt>
                <c:pt idx="3798">
                  <c:v>340.300018310547</c:v>
                </c:pt>
                <c:pt idx="3799">
                  <c:v>340.4000244140625</c:v>
                </c:pt>
                <c:pt idx="3800">
                  <c:v>340.5</c:v>
                </c:pt>
                <c:pt idx="3801">
                  <c:v>340.6000061035156</c:v>
                </c:pt>
                <c:pt idx="3802">
                  <c:v>340.7000122070312</c:v>
                </c:pt>
                <c:pt idx="3803">
                  <c:v>340.800018310547</c:v>
                </c:pt>
                <c:pt idx="3804">
                  <c:v>340.9000244140625</c:v>
                </c:pt>
                <c:pt idx="3805">
                  <c:v>341.0</c:v>
                </c:pt>
                <c:pt idx="3806">
                  <c:v>341.1000061035156</c:v>
                </c:pt>
                <c:pt idx="3807">
                  <c:v>341.2000122070312</c:v>
                </c:pt>
                <c:pt idx="3808">
                  <c:v>341.300018310547</c:v>
                </c:pt>
                <c:pt idx="3809">
                  <c:v>341.4000244140625</c:v>
                </c:pt>
                <c:pt idx="3810">
                  <c:v>341.5</c:v>
                </c:pt>
                <c:pt idx="3811">
                  <c:v>341.6000061035156</c:v>
                </c:pt>
                <c:pt idx="3812">
                  <c:v>341.7000122070312</c:v>
                </c:pt>
                <c:pt idx="3813">
                  <c:v>341.800018310547</c:v>
                </c:pt>
                <c:pt idx="3814">
                  <c:v>341.9000244140625</c:v>
                </c:pt>
                <c:pt idx="3815">
                  <c:v>342.0</c:v>
                </c:pt>
                <c:pt idx="3816">
                  <c:v>342.1000061035156</c:v>
                </c:pt>
                <c:pt idx="3817">
                  <c:v>342.2000122070312</c:v>
                </c:pt>
                <c:pt idx="3818">
                  <c:v>342.300018310547</c:v>
                </c:pt>
                <c:pt idx="3819">
                  <c:v>342.4000244140625</c:v>
                </c:pt>
                <c:pt idx="3820">
                  <c:v>342.5</c:v>
                </c:pt>
                <c:pt idx="3821">
                  <c:v>342.6000061035156</c:v>
                </c:pt>
                <c:pt idx="3822">
                  <c:v>342.7000122070312</c:v>
                </c:pt>
                <c:pt idx="3823">
                  <c:v>342.800018310547</c:v>
                </c:pt>
                <c:pt idx="3824">
                  <c:v>342.9000244140625</c:v>
                </c:pt>
                <c:pt idx="3825">
                  <c:v>343.0</c:v>
                </c:pt>
                <c:pt idx="3826">
                  <c:v>343.1000061035156</c:v>
                </c:pt>
                <c:pt idx="3827">
                  <c:v>343.2000122070312</c:v>
                </c:pt>
                <c:pt idx="3828">
                  <c:v>343.300018310547</c:v>
                </c:pt>
                <c:pt idx="3829">
                  <c:v>343.4000244140625</c:v>
                </c:pt>
                <c:pt idx="3830">
                  <c:v>343.5</c:v>
                </c:pt>
                <c:pt idx="3831">
                  <c:v>343.6000061035156</c:v>
                </c:pt>
                <c:pt idx="3832">
                  <c:v>343.7000122070312</c:v>
                </c:pt>
                <c:pt idx="3833">
                  <c:v>343.800018310547</c:v>
                </c:pt>
                <c:pt idx="3834">
                  <c:v>343.9000244140625</c:v>
                </c:pt>
                <c:pt idx="3835">
                  <c:v>344.0</c:v>
                </c:pt>
                <c:pt idx="3836">
                  <c:v>344.1000061035156</c:v>
                </c:pt>
                <c:pt idx="3837">
                  <c:v>344.2000122070312</c:v>
                </c:pt>
                <c:pt idx="3838">
                  <c:v>344.300018310547</c:v>
                </c:pt>
                <c:pt idx="3839">
                  <c:v>344.4000244140625</c:v>
                </c:pt>
                <c:pt idx="3840">
                  <c:v>344.5</c:v>
                </c:pt>
                <c:pt idx="3841">
                  <c:v>344.6000061035156</c:v>
                </c:pt>
                <c:pt idx="3842">
                  <c:v>344.7000122070312</c:v>
                </c:pt>
                <c:pt idx="3843">
                  <c:v>344.800018310547</c:v>
                </c:pt>
                <c:pt idx="3844">
                  <c:v>344.9000244140625</c:v>
                </c:pt>
                <c:pt idx="3845">
                  <c:v>345.0</c:v>
                </c:pt>
                <c:pt idx="3846">
                  <c:v>345.1000061035156</c:v>
                </c:pt>
                <c:pt idx="3847">
                  <c:v>345.2000122070312</c:v>
                </c:pt>
                <c:pt idx="3848">
                  <c:v>345.300018310547</c:v>
                </c:pt>
                <c:pt idx="3849">
                  <c:v>345.4000244140625</c:v>
                </c:pt>
                <c:pt idx="3850">
                  <c:v>345.5</c:v>
                </c:pt>
                <c:pt idx="3851">
                  <c:v>345.6000061035156</c:v>
                </c:pt>
                <c:pt idx="3852">
                  <c:v>345.7000122070312</c:v>
                </c:pt>
                <c:pt idx="3853">
                  <c:v>345.800018310547</c:v>
                </c:pt>
                <c:pt idx="3854">
                  <c:v>345.9000244140625</c:v>
                </c:pt>
                <c:pt idx="3855">
                  <c:v>346.0</c:v>
                </c:pt>
                <c:pt idx="3856">
                  <c:v>346.1000061035156</c:v>
                </c:pt>
                <c:pt idx="3857">
                  <c:v>346.2000122070312</c:v>
                </c:pt>
                <c:pt idx="3858">
                  <c:v>346.300018310547</c:v>
                </c:pt>
                <c:pt idx="3859">
                  <c:v>346.4000244140625</c:v>
                </c:pt>
                <c:pt idx="3860">
                  <c:v>346.5</c:v>
                </c:pt>
                <c:pt idx="3861">
                  <c:v>346.6000061035156</c:v>
                </c:pt>
                <c:pt idx="3862">
                  <c:v>346.7000122070312</c:v>
                </c:pt>
                <c:pt idx="3863">
                  <c:v>346.800018310547</c:v>
                </c:pt>
                <c:pt idx="3864">
                  <c:v>346.9000244140625</c:v>
                </c:pt>
                <c:pt idx="3865">
                  <c:v>347.0</c:v>
                </c:pt>
                <c:pt idx="3866">
                  <c:v>347.1000061035156</c:v>
                </c:pt>
                <c:pt idx="3867">
                  <c:v>347.2000122070312</c:v>
                </c:pt>
                <c:pt idx="3868">
                  <c:v>347.300018310547</c:v>
                </c:pt>
                <c:pt idx="3869">
                  <c:v>347.4000244140625</c:v>
                </c:pt>
                <c:pt idx="3870">
                  <c:v>347.5</c:v>
                </c:pt>
                <c:pt idx="3871">
                  <c:v>347.6000061035156</c:v>
                </c:pt>
                <c:pt idx="3872">
                  <c:v>347.7000122070312</c:v>
                </c:pt>
                <c:pt idx="3873">
                  <c:v>347.800018310547</c:v>
                </c:pt>
                <c:pt idx="3874">
                  <c:v>347.9000244140625</c:v>
                </c:pt>
                <c:pt idx="3875">
                  <c:v>348.0</c:v>
                </c:pt>
                <c:pt idx="3876">
                  <c:v>348.1000061035156</c:v>
                </c:pt>
                <c:pt idx="3877">
                  <c:v>348.2000122070312</c:v>
                </c:pt>
                <c:pt idx="3878">
                  <c:v>348.300018310547</c:v>
                </c:pt>
                <c:pt idx="3879">
                  <c:v>348.4000244140625</c:v>
                </c:pt>
                <c:pt idx="3880">
                  <c:v>348.5</c:v>
                </c:pt>
                <c:pt idx="3881">
                  <c:v>348.6000061035156</c:v>
                </c:pt>
                <c:pt idx="3882">
                  <c:v>348.7000122070312</c:v>
                </c:pt>
                <c:pt idx="3883">
                  <c:v>348.800018310547</c:v>
                </c:pt>
                <c:pt idx="3884">
                  <c:v>348.9000244140625</c:v>
                </c:pt>
                <c:pt idx="3885">
                  <c:v>349.0</c:v>
                </c:pt>
                <c:pt idx="3886">
                  <c:v>349.1000061035156</c:v>
                </c:pt>
                <c:pt idx="3887">
                  <c:v>349.2000122070312</c:v>
                </c:pt>
                <c:pt idx="3888">
                  <c:v>349.300018310547</c:v>
                </c:pt>
                <c:pt idx="3889">
                  <c:v>349.4000244140625</c:v>
                </c:pt>
                <c:pt idx="3890">
                  <c:v>349.5</c:v>
                </c:pt>
                <c:pt idx="3891">
                  <c:v>349.6000061035156</c:v>
                </c:pt>
                <c:pt idx="3892">
                  <c:v>349.7000122070312</c:v>
                </c:pt>
                <c:pt idx="3893">
                  <c:v>349.800018310547</c:v>
                </c:pt>
                <c:pt idx="3894">
                  <c:v>349.9000244140625</c:v>
                </c:pt>
                <c:pt idx="3895">
                  <c:v>350.0</c:v>
                </c:pt>
                <c:pt idx="3896">
                  <c:v>350.1000061035156</c:v>
                </c:pt>
                <c:pt idx="3897">
                  <c:v>350.2000122070312</c:v>
                </c:pt>
                <c:pt idx="3898">
                  <c:v>350.300018310547</c:v>
                </c:pt>
                <c:pt idx="3899">
                  <c:v>350.4000244140625</c:v>
                </c:pt>
                <c:pt idx="3900">
                  <c:v>350.5</c:v>
                </c:pt>
                <c:pt idx="3901">
                  <c:v>350.6000061035156</c:v>
                </c:pt>
                <c:pt idx="3902">
                  <c:v>350.7000122070312</c:v>
                </c:pt>
                <c:pt idx="3903">
                  <c:v>350.800018310547</c:v>
                </c:pt>
                <c:pt idx="3904">
                  <c:v>350.9000244140625</c:v>
                </c:pt>
                <c:pt idx="3905">
                  <c:v>351.0</c:v>
                </c:pt>
                <c:pt idx="3906">
                  <c:v>351.1000061035156</c:v>
                </c:pt>
                <c:pt idx="3907">
                  <c:v>351.2000122070312</c:v>
                </c:pt>
                <c:pt idx="3908">
                  <c:v>351.300018310547</c:v>
                </c:pt>
                <c:pt idx="3909">
                  <c:v>351.4000244140625</c:v>
                </c:pt>
                <c:pt idx="3910">
                  <c:v>351.5</c:v>
                </c:pt>
                <c:pt idx="3911">
                  <c:v>351.6000061035156</c:v>
                </c:pt>
                <c:pt idx="3912">
                  <c:v>351.7000122070312</c:v>
                </c:pt>
                <c:pt idx="3913">
                  <c:v>351.800018310547</c:v>
                </c:pt>
                <c:pt idx="3914">
                  <c:v>351.9000244140625</c:v>
                </c:pt>
                <c:pt idx="3915">
                  <c:v>352.0</c:v>
                </c:pt>
                <c:pt idx="3916">
                  <c:v>352.1000061035156</c:v>
                </c:pt>
                <c:pt idx="3917">
                  <c:v>352.2000122070312</c:v>
                </c:pt>
                <c:pt idx="3918">
                  <c:v>352.300018310547</c:v>
                </c:pt>
                <c:pt idx="3919">
                  <c:v>352.4000244140625</c:v>
                </c:pt>
                <c:pt idx="3920">
                  <c:v>352.5</c:v>
                </c:pt>
                <c:pt idx="3921">
                  <c:v>352.6000061035156</c:v>
                </c:pt>
                <c:pt idx="3922">
                  <c:v>352.7000122070312</c:v>
                </c:pt>
                <c:pt idx="3923">
                  <c:v>352.800018310547</c:v>
                </c:pt>
                <c:pt idx="3924">
                  <c:v>352.9000244140625</c:v>
                </c:pt>
                <c:pt idx="3925">
                  <c:v>353.0</c:v>
                </c:pt>
                <c:pt idx="3926">
                  <c:v>353.1000061035156</c:v>
                </c:pt>
                <c:pt idx="3927">
                  <c:v>353.2000122070312</c:v>
                </c:pt>
                <c:pt idx="3928">
                  <c:v>353.300018310547</c:v>
                </c:pt>
                <c:pt idx="3929">
                  <c:v>353.4000244140625</c:v>
                </c:pt>
                <c:pt idx="3930">
                  <c:v>353.5</c:v>
                </c:pt>
                <c:pt idx="3931">
                  <c:v>353.6000061035156</c:v>
                </c:pt>
                <c:pt idx="3932">
                  <c:v>353.7000122070312</c:v>
                </c:pt>
                <c:pt idx="3933">
                  <c:v>353.800018310547</c:v>
                </c:pt>
                <c:pt idx="3934">
                  <c:v>353.9000244140625</c:v>
                </c:pt>
                <c:pt idx="3935">
                  <c:v>354.0</c:v>
                </c:pt>
                <c:pt idx="3936">
                  <c:v>354.1000061035156</c:v>
                </c:pt>
                <c:pt idx="3937">
                  <c:v>354.2000122070312</c:v>
                </c:pt>
                <c:pt idx="3938">
                  <c:v>354.300018310547</c:v>
                </c:pt>
                <c:pt idx="3939">
                  <c:v>354.4000244140625</c:v>
                </c:pt>
                <c:pt idx="3940">
                  <c:v>354.5</c:v>
                </c:pt>
                <c:pt idx="3941">
                  <c:v>354.6000061035156</c:v>
                </c:pt>
                <c:pt idx="3942">
                  <c:v>354.7000122070312</c:v>
                </c:pt>
                <c:pt idx="3943">
                  <c:v>354.800018310547</c:v>
                </c:pt>
                <c:pt idx="3944">
                  <c:v>354.9000244140625</c:v>
                </c:pt>
                <c:pt idx="3945">
                  <c:v>355.0</c:v>
                </c:pt>
                <c:pt idx="3946">
                  <c:v>355.1000061035156</c:v>
                </c:pt>
                <c:pt idx="3947">
                  <c:v>355.2000122070312</c:v>
                </c:pt>
                <c:pt idx="3948">
                  <c:v>355.300018310547</c:v>
                </c:pt>
                <c:pt idx="3949">
                  <c:v>355.4000244140625</c:v>
                </c:pt>
                <c:pt idx="3950">
                  <c:v>355.5</c:v>
                </c:pt>
                <c:pt idx="3951">
                  <c:v>355.6000061035156</c:v>
                </c:pt>
                <c:pt idx="3952">
                  <c:v>355.7000122070312</c:v>
                </c:pt>
                <c:pt idx="3953">
                  <c:v>355.800018310547</c:v>
                </c:pt>
                <c:pt idx="3954">
                  <c:v>355.9000244140625</c:v>
                </c:pt>
                <c:pt idx="3955">
                  <c:v>356.0</c:v>
                </c:pt>
                <c:pt idx="3956">
                  <c:v>356.1000061035156</c:v>
                </c:pt>
                <c:pt idx="3957">
                  <c:v>356.2000122070312</c:v>
                </c:pt>
                <c:pt idx="3958">
                  <c:v>356.300018310547</c:v>
                </c:pt>
                <c:pt idx="3959">
                  <c:v>356.4000244140625</c:v>
                </c:pt>
                <c:pt idx="3960">
                  <c:v>356.5</c:v>
                </c:pt>
                <c:pt idx="3961">
                  <c:v>356.6000061035156</c:v>
                </c:pt>
                <c:pt idx="3962">
                  <c:v>356.7000122070312</c:v>
                </c:pt>
                <c:pt idx="3963">
                  <c:v>356.800018310547</c:v>
                </c:pt>
                <c:pt idx="3964">
                  <c:v>356.9000244140625</c:v>
                </c:pt>
                <c:pt idx="3965">
                  <c:v>357.0</c:v>
                </c:pt>
                <c:pt idx="3966">
                  <c:v>357.1000061035156</c:v>
                </c:pt>
                <c:pt idx="3967">
                  <c:v>357.2000122070312</c:v>
                </c:pt>
                <c:pt idx="3968">
                  <c:v>357.300018310547</c:v>
                </c:pt>
                <c:pt idx="3969">
                  <c:v>357.4000244140625</c:v>
                </c:pt>
                <c:pt idx="3970">
                  <c:v>357.5</c:v>
                </c:pt>
                <c:pt idx="3971">
                  <c:v>357.6000061035156</c:v>
                </c:pt>
                <c:pt idx="3972">
                  <c:v>357.7000122070312</c:v>
                </c:pt>
                <c:pt idx="3973">
                  <c:v>357.800018310547</c:v>
                </c:pt>
                <c:pt idx="3974">
                  <c:v>357.9000244140625</c:v>
                </c:pt>
                <c:pt idx="3975">
                  <c:v>358.0</c:v>
                </c:pt>
                <c:pt idx="3976">
                  <c:v>358.1000061035156</c:v>
                </c:pt>
                <c:pt idx="3977">
                  <c:v>358.2000122070312</c:v>
                </c:pt>
                <c:pt idx="3978">
                  <c:v>358.300018310547</c:v>
                </c:pt>
                <c:pt idx="3979">
                  <c:v>358.4000244140625</c:v>
                </c:pt>
                <c:pt idx="3980">
                  <c:v>358.5</c:v>
                </c:pt>
                <c:pt idx="3981">
                  <c:v>358.6000061035156</c:v>
                </c:pt>
                <c:pt idx="3982">
                  <c:v>358.7000122070312</c:v>
                </c:pt>
                <c:pt idx="3983">
                  <c:v>358.800018310547</c:v>
                </c:pt>
                <c:pt idx="3984">
                  <c:v>358.9000244140625</c:v>
                </c:pt>
                <c:pt idx="3985">
                  <c:v>359.0</c:v>
                </c:pt>
                <c:pt idx="3986">
                  <c:v>359.1000061035156</c:v>
                </c:pt>
                <c:pt idx="3987">
                  <c:v>359.2000122070312</c:v>
                </c:pt>
                <c:pt idx="3988">
                  <c:v>359.300018310547</c:v>
                </c:pt>
                <c:pt idx="3989">
                  <c:v>359.4000244140625</c:v>
                </c:pt>
                <c:pt idx="3990">
                  <c:v>359.5</c:v>
                </c:pt>
                <c:pt idx="3991">
                  <c:v>359.6000061035156</c:v>
                </c:pt>
                <c:pt idx="3992">
                  <c:v>359.7000122070312</c:v>
                </c:pt>
                <c:pt idx="3993">
                  <c:v>359.800018310547</c:v>
                </c:pt>
                <c:pt idx="3994">
                  <c:v>359.9000244140625</c:v>
                </c:pt>
                <c:pt idx="3995">
                  <c:v>360.0</c:v>
                </c:pt>
                <c:pt idx="3996">
                  <c:v>360.1000061035156</c:v>
                </c:pt>
                <c:pt idx="3997">
                  <c:v>360.2000122070312</c:v>
                </c:pt>
                <c:pt idx="3998">
                  <c:v>360.300018310547</c:v>
                </c:pt>
                <c:pt idx="3999">
                  <c:v>360.4000244140625</c:v>
                </c:pt>
                <c:pt idx="4000">
                  <c:v>360.5</c:v>
                </c:pt>
                <c:pt idx="4001">
                  <c:v>360.6000061035156</c:v>
                </c:pt>
                <c:pt idx="4002">
                  <c:v>360.7000122070312</c:v>
                </c:pt>
                <c:pt idx="4003">
                  <c:v>360.800018310547</c:v>
                </c:pt>
                <c:pt idx="4004">
                  <c:v>360.9000244140625</c:v>
                </c:pt>
                <c:pt idx="4005">
                  <c:v>361.0</c:v>
                </c:pt>
                <c:pt idx="4006">
                  <c:v>361.1000061035156</c:v>
                </c:pt>
                <c:pt idx="4007">
                  <c:v>361.2000122070312</c:v>
                </c:pt>
                <c:pt idx="4008">
                  <c:v>361.300018310547</c:v>
                </c:pt>
                <c:pt idx="4009">
                  <c:v>361.4000244140625</c:v>
                </c:pt>
                <c:pt idx="4010">
                  <c:v>361.5</c:v>
                </c:pt>
                <c:pt idx="4011">
                  <c:v>361.6000061035156</c:v>
                </c:pt>
                <c:pt idx="4012">
                  <c:v>361.7000122070312</c:v>
                </c:pt>
                <c:pt idx="4013">
                  <c:v>361.800018310547</c:v>
                </c:pt>
                <c:pt idx="4014">
                  <c:v>361.9000244140625</c:v>
                </c:pt>
                <c:pt idx="4015">
                  <c:v>362.0</c:v>
                </c:pt>
                <c:pt idx="4016">
                  <c:v>362.1000061035156</c:v>
                </c:pt>
                <c:pt idx="4017">
                  <c:v>362.2000122070312</c:v>
                </c:pt>
                <c:pt idx="4018">
                  <c:v>362.300018310547</c:v>
                </c:pt>
                <c:pt idx="4019">
                  <c:v>362.4000244140625</c:v>
                </c:pt>
                <c:pt idx="4020">
                  <c:v>362.5</c:v>
                </c:pt>
                <c:pt idx="4021">
                  <c:v>362.6000061035156</c:v>
                </c:pt>
                <c:pt idx="4022">
                  <c:v>362.7000122070312</c:v>
                </c:pt>
                <c:pt idx="4023">
                  <c:v>362.800018310547</c:v>
                </c:pt>
                <c:pt idx="4024">
                  <c:v>362.9000244140625</c:v>
                </c:pt>
                <c:pt idx="4025">
                  <c:v>363.0</c:v>
                </c:pt>
                <c:pt idx="4026">
                  <c:v>363.1000061035156</c:v>
                </c:pt>
                <c:pt idx="4027">
                  <c:v>363.2000122070312</c:v>
                </c:pt>
                <c:pt idx="4028">
                  <c:v>363.300018310547</c:v>
                </c:pt>
                <c:pt idx="4029">
                  <c:v>363.4000244140625</c:v>
                </c:pt>
                <c:pt idx="4030">
                  <c:v>363.5</c:v>
                </c:pt>
                <c:pt idx="4031">
                  <c:v>363.6000061035156</c:v>
                </c:pt>
                <c:pt idx="4032">
                  <c:v>363.7000122070312</c:v>
                </c:pt>
                <c:pt idx="4033">
                  <c:v>363.800018310547</c:v>
                </c:pt>
                <c:pt idx="4034">
                  <c:v>363.9000244140625</c:v>
                </c:pt>
                <c:pt idx="4035">
                  <c:v>364.0</c:v>
                </c:pt>
                <c:pt idx="4036">
                  <c:v>364.1000061035156</c:v>
                </c:pt>
                <c:pt idx="4037">
                  <c:v>364.2000122070312</c:v>
                </c:pt>
                <c:pt idx="4038">
                  <c:v>364.300018310547</c:v>
                </c:pt>
                <c:pt idx="4039">
                  <c:v>364.4000244140625</c:v>
                </c:pt>
                <c:pt idx="4040">
                  <c:v>364.5</c:v>
                </c:pt>
                <c:pt idx="4041">
                  <c:v>364.6000061035156</c:v>
                </c:pt>
                <c:pt idx="4042">
                  <c:v>364.7000122070312</c:v>
                </c:pt>
                <c:pt idx="4043">
                  <c:v>364.800018310547</c:v>
                </c:pt>
                <c:pt idx="4044">
                  <c:v>364.9000244140625</c:v>
                </c:pt>
                <c:pt idx="4045">
                  <c:v>365.0</c:v>
                </c:pt>
                <c:pt idx="4046">
                  <c:v>365.1000061035156</c:v>
                </c:pt>
                <c:pt idx="4047">
                  <c:v>365.2000122070312</c:v>
                </c:pt>
                <c:pt idx="4048">
                  <c:v>365.300018310547</c:v>
                </c:pt>
                <c:pt idx="4049">
                  <c:v>365.4000244140625</c:v>
                </c:pt>
                <c:pt idx="4050">
                  <c:v>365.5</c:v>
                </c:pt>
                <c:pt idx="4051">
                  <c:v>365.6000061035156</c:v>
                </c:pt>
                <c:pt idx="4052">
                  <c:v>365.7000122070312</c:v>
                </c:pt>
                <c:pt idx="4053">
                  <c:v>365.800018310547</c:v>
                </c:pt>
                <c:pt idx="4054">
                  <c:v>365.9000244140625</c:v>
                </c:pt>
                <c:pt idx="4055">
                  <c:v>366.0</c:v>
                </c:pt>
                <c:pt idx="4056">
                  <c:v>366.1000061035156</c:v>
                </c:pt>
                <c:pt idx="4057">
                  <c:v>366.2000122070312</c:v>
                </c:pt>
                <c:pt idx="4058">
                  <c:v>366.300018310547</c:v>
                </c:pt>
                <c:pt idx="4059">
                  <c:v>366.4000244140625</c:v>
                </c:pt>
                <c:pt idx="4060">
                  <c:v>366.5</c:v>
                </c:pt>
                <c:pt idx="4061">
                  <c:v>366.6000061035156</c:v>
                </c:pt>
                <c:pt idx="4062">
                  <c:v>366.7000122070312</c:v>
                </c:pt>
                <c:pt idx="4063">
                  <c:v>366.800018310547</c:v>
                </c:pt>
                <c:pt idx="4064">
                  <c:v>366.9000244140625</c:v>
                </c:pt>
                <c:pt idx="4065">
                  <c:v>367.0</c:v>
                </c:pt>
                <c:pt idx="4066">
                  <c:v>367.1000061035156</c:v>
                </c:pt>
                <c:pt idx="4067">
                  <c:v>367.2000122070312</c:v>
                </c:pt>
                <c:pt idx="4068">
                  <c:v>367.300018310547</c:v>
                </c:pt>
                <c:pt idx="4069">
                  <c:v>367.4000244140625</c:v>
                </c:pt>
                <c:pt idx="4070">
                  <c:v>367.5</c:v>
                </c:pt>
                <c:pt idx="4071">
                  <c:v>367.6000061035156</c:v>
                </c:pt>
                <c:pt idx="4072">
                  <c:v>367.7000122070312</c:v>
                </c:pt>
                <c:pt idx="4073">
                  <c:v>367.800018310547</c:v>
                </c:pt>
                <c:pt idx="4074">
                  <c:v>367.9000244140625</c:v>
                </c:pt>
                <c:pt idx="4075">
                  <c:v>368.0</c:v>
                </c:pt>
                <c:pt idx="4076">
                  <c:v>368.1000061035156</c:v>
                </c:pt>
                <c:pt idx="4077">
                  <c:v>368.2000122070312</c:v>
                </c:pt>
                <c:pt idx="4078">
                  <c:v>368.300018310547</c:v>
                </c:pt>
                <c:pt idx="4079">
                  <c:v>368.4000244140625</c:v>
                </c:pt>
                <c:pt idx="4080">
                  <c:v>368.5</c:v>
                </c:pt>
                <c:pt idx="4081">
                  <c:v>368.6000061035156</c:v>
                </c:pt>
                <c:pt idx="4082">
                  <c:v>368.7000122070312</c:v>
                </c:pt>
                <c:pt idx="4083">
                  <c:v>368.800018310547</c:v>
                </c:pt>
                <c:pt idx="4084">
                  <c:v>368.9000244140625</c:v>
                </c:pt>
                <c:pt idx="4085">
                  <c:v>369.0</c:v>
                </c:pt>
                <c:pt idx="4086">
                  <c:v>369.1000061035156</c:v>
                </c:pt>
                <c:pt idx="4087">
                  <c:v>369.2000122070312</c:v>
                </c:pt>
                <c:pt idx="4088">
                  <c:v>369.300018310547</c:v>
                </c:pt>
                <c:pt idx="4089">
                  <c:v>369.4000244140625</c:v>
                </c:pt>
                <c:pt idx="4090">
                  <c:v>369.5</c:v>
                </c:pt>
                <c:pt idx="4091">
                  <c:v>369.6000061035156</c:v>
                </c:pt>
                <c:pt idx="4092">
                  <c:v>369.7000122070312</c:v>
                </c:pt>
                <c:pt idx="4093">
                  <c:v>369.800018310547</c:v>
                </c:pt>
                <c:pt idx="4094">
                  <c:v>369.9000244140625</c:v>
                </c:pt>
                <c:pt idx="4095">
                  <c:v>370.0</c:v>
                </c:pt>
                <c:pt idx="4096">
                  <c:v>370.1000061035156</c:v>
                </c:pt>
                <c:pt idx="4097">
                  <c:v>370.2000122070312</c:v>
                </c:pt>
                <c:pt idx="4098">
                  <c:v>370.300018310547</c:v>
                </c:pt>
                <c:pt idx="4099">
                  <c:v>370.4000244140625</c:v>
                </c:pt>
                <c:pt idx="4100">
                  <c:v>370.5</c:v>
                </c:pt>
                <c:pt idx="4101">
                  <c:v>370.6000061035156</c:v>
                </c:pt>
                <c:pt idx="4102">
                  <c:v>370.7000122070312</c:v>
                </c:pt>
                <c:pt idx="4103">
                  <c:v>370.800018310547</c:v>
                </c:pt>
                <c:pt idx="4104">
                  <c:v>370.9000244140625</c:v>
                </c:pt>
                <c:pt idx="4105">
                  <c:v>371.0</c:v>
                </c:pt>
                <c:pt idx="4106">
                  <c:v>371.1000061035156</c:v>
                </c:pt>
                <c:pt idx="4107">
                  <c:v>371.2000122070312</c:v>
                </c:pt>
                <c:pt idx="4108">
                  <c:v>371.300018310547</c:v>
                </c:pt>
                <c:pt idx="4109">
                  <c:v>371.4000244140625</c:v>
                </c:pt>
                <c:pt idx="4110">
                  <c:v>371.5</c:v>
                </c:pt>
                <c:pt idx="4111">
                  <c:v>371.6000061035156</c:v>
                </c:pt>
                <c:pt idx="4112">
                  <c:v>371.7000122070312</c:v>
                </c:pt>
                <c:pt idx="4113">
                  <c:v>371.800018310547</c:v>
                </c:pt>
                <c:pt idx="4114">
                  <c:v>371.9000244140625</c:v>
                </c:pt>
                <c:pt idx="4115">
                  <c:v>372.0</c:v>
                </c:pt>
                <c:pt idx="4116">
                  <c:v>372.1000061035156</c:v>
                </c:pt>
                <c:pt idx="4117">
                  <c:v>372.2000122070312</c:v>
                </c:pt>
                <c:pt idx="4118">
                  <c:v>372.300018310547</c:v>
                </c:pt>
                <c:pt idx="4119">
                  <c:v>372.4000244140625</c:v>
                </c:pt>
                <c:pt idx="4120">
                  <c:v>372.5</c:v>
                </c:pt>
                <c:pt idx="4121">
                  <c:v>372.6000061035156</c:v>
                </c:pt>
                <c:pt idx="4122">
                  <c:v>372.7000122070312</c:v>
                </c:pt>
                <c:pt idx="4123">
                  <c:v>372.800018310547</c:v>
                </c:pt>
                <c:pt idx="4124">
                  <c:v>372.9000244140625</c:v>
                </c:pt>
                <c:pt idx="4125">
                  <c:v>373.0</c:v>
                </c:pt>
                <c:pt idx="4126">
                  <c:v>373.1000061035156</c:v>
                </c:pt>
                <c:pt idx="4127">
                  <c:v>373.2000122070312</c:v>
                </c:pt>
                <c:pt idx="4128">
                  <c:v>373.300018310547</c:v>
                </c:pt>
                <c:pt idx="4129">
                  <c:v>373.4000244140625</c:v>
                </c:pt>
                <c:pt idx="4130">
                  <c:v>373.5</c:v>
                </c:pt>
                <c:pt idx="4131">
                  <c:v>373.6000061035156</c:v>
                </c:pt>
                <c:pt idx="4132">
                  <c:v>373.7000122070312</c:v>
                </c:pt>
                <c:pt idx="4133">
                  <c:v>373.800018310547</c:v>
                </c:pt>
                <c:pt idx="4134">
                  <c:v>373.9000244140625</c:v>
                </c:pt>
                <c:pt idx="4135">
                  <c:v>374.0</c:v>
                </c:pt>
                <c:pt idx="4136">
                  <c:v>374.1000061035156</c:v>
                </c:pt>
                <c:pt idx="4137">
                  <c:v>374.2000122070312</c:v>
                </c:pt>
                <c:pt idx="4138">
                  <c:v>374.300018310547</c:v>
                </c:pt>
                <c:pt idx="4139">
                  <c:v>374.4000244140625</c:v>
                </c:pt>
                <c:pt idx="4140">
                  <c:v>374.5</c:v>
                </c:pt>
                <c:pt idx="4141">
                  <c:v>374.6000061035156</c:v>
                </c:pt>
                <c:pt idx="4142">
                  <c:v>374.7000122070312</c:v>
                </c:pt>
                <c:pt idx="4143">
                  <c:v>374.800018310547</c:v>
                </c:pt>
                <c:pt idx="4144">
                  <c:v>374.9000244140625</c:v>
                </c:pt>
                <c:pt idx="4145">
                  <c:v>375.0</c:v>
                </c:pt>
                <c:pt idx="4146">
                  <c:v>375.1000061035156</c:v>
                </c:pt>
                <c:pt idx="4147">
                  <c:v>375.2000122070312</c:v>
                </c:pt>
                <c:pt idx="4148">
                  <c:v>375.300018310547</c:v>
                </c:pt>
                <c:pt idx="4149">
                  <c:v>375.4000244140625</c:v>
                </c:pt>
                <c:pt idx="4150">
                  <c:v>375.5</c:v>
                </c:pt>
                <c:pt idx="4151">
                  <c:v>375.6000061035156</c:v>
                </c:pt>
                <c:pt idx="4152">
                  <c:v>375.7000122070312</c:v>
                </c:pt>
                <c:pt idx="4153">
                  <c:v>375.800018310547</c:v>
                </c:pt>
                <c:pt idx="4154">
                  <c:v>375.9000244140625</c:v>
                </c:pt>
                <c:pt idx="4155">
                  <c:v>376.0</c:v>
                </c:pt>
                <c:pt idx="4156">
                  <c:v>376.1000061035156</c:v>
                </c:pt>
                <c:pt idx="4157">
                  <c:v>376.2000122070312</c:v>
                </c:pt>
                <c:pt idx="4158">
                  <c:v>376.300018310547</c:v>
                </c:pt>
                <c:pt idx="4159">
                  <c:v>376.4000244140625</c:v>
                </c:pt>
                <c:pt idx="4160">
                  <c:v>376.5</c:v>
                </c:pt>
                <c:pt idx="4161">
                  <c:v>376.6000061035156</c:v>
                </c:pt>
                <c:pt idx="4162">
                  <c:v>376.7000122070312</c:v>
                </c:pt>
                <c:pt idx="4163">
                  <c:v>376.800018310547</c:v>
                </c:pt>
                <c:pt idx="4164">
                  <c:v>376.9000244140625</c:v>
                </c:pt>
                <c:pt idx="4165">
                  <c:v>377.0</c:v>
                </c:pt>
                <c:pt idx="4166">
                  <c:v>377.1000061035156</c:v>
                </c:pt>
                <c:pt idx="4167">
                  <c:v>377.2000122070312</c:v>
                </c:pt>
                <c:pt idx="4168">
                  <c:v>377.300018310547</c:v>
                </c:pt>
                <c:pt idx="4169">
                  <c:v>377.4000244140625</c:v>
                </c:pt>
                <c:pt idx="4170">
                  <c:v>377.5</c:v>
                </c:pt>
                <c:pt idx="4171">
                  <c:v>377.6000061035156</c:v>
                </c:pt>
                <c:pt idx="4172">
                  <c:v>377.7000122070312</c:v>
                </c:pt>
                <c:pt idx="4173">
                  <c:v>377.800018310547</c:v>
                </c:pt>
                <c:pt idx="4174">
                  <c:v>377.9000244140625</c:v>
                </c:pt>
                <c:pt idx="4175">
                  <c:v>378.0</c:v>
                </c:pt>
                <c:pt idx="4176">
                  <c:v>378.1000061035156</c:v>
                </c:pt>
                <c:pt idx="4177">
                  <c:v>378.2000122070312</c:v>
                </c:pt>
                <c:pt idx="4178">
                  <c:v>378.300018310547</c:v>
                </c:pt>
                <c:pt idx="4179">
                  <c:v>378.4000244140625</c:v>
                </c:pt>
                <c:pt idx="4180">
                  <c:v>378.5</c:v>
                </c:pt>
                <c:pt idx="4181">
                  <c:v>378.6000061035156</c:v>
                </c:pt>
                <c:pt idx="4182">
                  <c:v>378.7000122070312</c:v>
                </c:pt>
                <c:pt idx="4183">
                  <c:v>378.800018310547</c:v>
                </c:pt>
                <c:pt idx="4184">
                  <c:v>378.9000244140625</c:v>
                </c:pt>
                <c:pt idx="4185">
                  <c:v>379.0</c:v>
                </c:pt>
                <c:pt idx="4186">
                  <c:v>379.1000061035156</c:v>
                </c:pt>
                <c:pt idx="4187">
                  <c:v>379.2000122070312</c:v>
                </c:pt>
                <c:pt idx="4188">
                  <c:v>379.300018310547</c:v>
                </c:pt>
                <c:pt idx="4189">
                  <c:v>379.4000244140625</c:v>
                </c:pt>
                <c:pt idx="4190">
                  <c:v>379.5</c:v>
                </c:pt>
                <c:pt idx="4191">
                  <c:v>379.6000061035156</c:v>
                </c:pt>
                <c:pt idx="4192">
                  <c:v>379.7000122070312</c:v>
                </c:pt>
                <c:pt idx="4193">
                  <c:v>379.800018310547</c:v>
                </c:pt>
                <c:pt idx="4194">
                  <c:v>379.9000244140625</c:v>
                </c:pt>
                <c:pt idx="4195">
                  <c:v>380.0</c:v>
                </c:pt>
                <c:pt idx="4196">
                  <c:v>380.1000061035156</c:v>
                </c:pt>
                <c:pt idx="4197">
                  <c:v>380.2000122070312</c:v>
                </c:pt>
                <c:pt idx="4198">
                  <c:v>380.300018310547</c:v>
                </c:pt>
                <c:pt idx="4199">
                  <c:v>380.4000244140625</c:v>
                </c:pt>
                <c:pt idx="4200">
                  <c:v>380.5</c:v>
                </c:pt>
                <c:pt idx="4201">
                  <c:v>380.6000061035156</c:v>
                </c:pt>
                <c:pt idx="4202">
                  <c:v>380.7000122070312</c:v>
                </c:pt>
                <c:pt idx="4203">
                  <c:v>380.800018310547</c:v>
                </c:pt>
                <c:pt idx="4204">
                  <c:v>380.9000244140625</c:v>
                </c:pt>
                <c:pt idx="4205">
                  <c:v>381.0</c:v>
                </c:pt>
                <c:pt idx="4206">
                  <c:v>381.1000061035156</c:v>
                </c:pt>
                <c:pt idx="4207">
                  <c:v>381.2000122070312</c:v>
                </c:pt>
                <c:pt idx="4208">
                  <c:v>381.300018310547</c:v>
                </c:pt>
                <c:pt idx="4209">
                  <c:v>381.4000244140625</c:v>
                </c:pt>
                <c:pt idx="4210">
                  <c:v>381.5</c:v>
                </c:pt>
                <c:pt idx="4211">
                  <c:v>381.6000061035156</c:v>
                </c:pt>
                <c:pt idx="4212">
                  <c:v>381.7000122070312</c:v>
                </c:pt>
                <c:pt idx="4213">
                  <c:v>381.800018310547</c:v>
                </c:pt>
                <c:pt idx="4214">
                  <c:v>381.9000244140625</c:v>
                </c:pt>
                <c:pt idx="4215">
                  <c:v>382.0</c:v>
                </c:pt>
                <c:pt idx="4216">
                  <c:v>382.1000061035156</c:v>
                </c:pt>
                <c:pt idx="4217">
                  <c:v>382.2000122070312</c:v>
                </c:pt>
                <c:pt idx="4218">
                  <c:v>382.300018310547</c:v>
                </c:pt>
                <c:pt idx="4219">
                  <c:v>382.4000244140625</c:v>
                </c:pt>
                <c:pt idx="4220">
                  <c:v>382.5</c:v>
                </c:pt>
                <c:pt idx="4221">
                  <c:v>382.6000061035156</c:v>
                </c:pt>
                <c:pt idx="4222">
                  <c:v>382.7000122070312</c:v>
                </c:pt>
                <c:pt idx="4223">
                  <c:v>382.800018310547</c:v>
                </c:pt>
                <c:pt idx="4224">
                  <c:v>382.9000244140625</c:v>
                </c:pt>
                <c:pt idx="4225">
                  <c:v>383.0</c:v>
                </c:pt>
                <c:pt idx="4226">
                  <c:v>383.1000061035156</c:v>
                </c:pt>
                <c:pt idx="4227">
                  <c:v>383.2000122070312</c:v>
                </c:pt>
                <c:pt idx="4228">
                  <c:v>383.300018310547</c:v>
                </c:pt>
                <c:pt idx="4229">
                  <c:v>383.4000244140625</c:v>
                </c:pt>
                <c:pt idx="4230">
                  <c:v>383.5</c:v>
                </c:pt>
                <c:pt idx="4231">
                  <c:v>383.6000061035156</c:v>
                </c:pt>
                <c:pt idx="4232">
                  <c:v>383.7000122070312</c:v>
                </c:pt>
                <c:pt idx="4233">
                  <c:v>383.800018310547</c:v>
                </c:pt>
                <c:pt idx="4234">
                  <c:v>383.9000244140625</c:v>
                </c:pt>
                <c:pt idx="4235">
                  <c:v>384.0</c:v>
                </c:pt>
                <c:pt idx="4236">
                  <c:v>384.1000061035156</c:v>
                </c:pt>
                <c:pt idx="4237">
                  <c:v>384.2000122070312</c:v>
                </c:pt>
                <c:pt idx="4238">
                  <c:v>384.300018310547</c:v>
                </c:pt>
                <c:pt idx="4239">
                  <c:v>384.4000244140625</c:v>
                </c:pt>
                <c:pt idx="4240">
                  <c:v>384.5</c:v>
                </c:pt>
                <c:pt idx="4241">
                  <c:v>384.6000061035156</c:v>
                </c:pt>
                <c:pt idx="4242">
                  <c:v>384.7000122070312</c:v>
                </c:pt>
                <c:pt idx="4243">
                  <c:v>384.800018310547</c:v>
                </c:pt>
                <c:pt idx="4244">
                  <c:v>384.9000244140625</c:v>
                </c:pt>
                <c:pt idx="4245">
                  <c:v>385.0</c:v>
                </c:pt>
                <c:pt idx="4246">
                  <c:v>385.1000061035156</c:v>
                </c:pt>
                <c:pt idx="4247">
                  <c:v>385.2000122070312</c:v>
                </c:pt>
                <c:pt idx="4248">
                  <c:v>385.300018310547</c:v>
                </c:pt>
                <c:pt idx="4249">
                  <c:v>385.4000244140625</c:v>
                </c:pt>
                <c:pt idx="4250">
                  <c:v>385.5</c:v>
                </c:pt>
                <c:pt idx="4251">
                  <c:v>385.6000061035156</c:v>
                </c:pt>
                <c:pt idx="4252">
                  <c:v>385.7000122070312</c:v>
                </c:pt>
                <c:pt idx="4253">
                  <c:v>385.800018310547</c:v>
                </c:pt>
                <c:pt idx="4254">
                  <c:v>385.9000244140625</c:v>
                </c:pt>
                <c:pt idx="4255">
                  <c:v>386.0</c:v>
                </c:pt>
                <c:pt idx="4256">
                  <c:v>386.1000061035156</c:v>
                </c:pt>
                <c:pt idx="4257">
                  <c:v>386.2000122070312</c:v>
                </c:pt>
                <c:pt idx="4258">
                  <c:v>386.300018310547</c:v>
                </c:pt>
                <c:pt idx="4259">
                  <c:v>386.4000244140625</c:v>
                </c:pt>
                <c:pt idx="4260">
                  <c:v>386.5</c:v>
                </c:pt>
                <c:pt idx="4261">
                  <c:v>386.6000061035156</c:v>
                </c:pt>
                <c:pt idx="4262">
                  <c:v>386.7000122070312</c:v>
                </c:pt>
                <c:pt idx="4263">
                  <c:v>386.800018310547</c:v>
                </c:pt>
                <c:pt idx="4264">
                  <c:v>386.9000244140625</c:v>
                </c:pt>
                <c:pt idx="4265">
                  <c:v>387.0</c:v>
                </c:pt>
                <c:pt idx="4266">
                  <c:v>387.1000061035156</c:v>
                </c:pt>
                <c:pt idx="4267">
                  <c:v>387.2000122070312</c:v>
                </c:pt>
                <c:pt idx="4268">
                  <c:v>387.300018310547</c:v>
                </c:pt>
                <c:pt idx="4269">
                  <c:v>387.4000244140625</c:v>
                </c:pt>
                <c:pt idx="4270">
                  <c:v>387.5</c:v>
                </c:pt>
                <c:pt idx="4271">
                  <c:v>387.6000061035156</c:v>
                </c:pt>
                <c:pt idx="4272">
                  <c:v>387.7000122070312</c:v>
                </c:pt>
                <c:pt idx="4273">
                  <c:v>387.800018310547</c:v>
                </c:pt>
                <c:pt idx="4274">
                  <c:v>387.9000244140625</c:v>
                </c:pt>
                <c:pt idx="4275">
                  <c:v>388.0</c:v>
                </c:pt>
                <c:pt idx="4276">
                  <c:v>388.1000061035156</c:v>
                </c:pt>
                <c:pt idx="4277">
                  <c:v>388.2000122070312</c:v>
                </c:pt>
                <c:pt idx="4278">
                  <c:v>388.300018310547</c:v>
                </c:pt>
                <c:pt idx="4279">
                  <c:v>388.4000244140625</c:v>
                </c:pt>
                <c:pt idx="4280">
                  <c:v>388.5</c:v>
                </c:pt>
                <c:pt idx="4281">
                  <c:v>388.6000061035156</c:v>
                </c:pt>
                <c:pt idx="4282">
                  <c:v>388.7000122070312</c:v>
                </c:pt>
                <c:pt idx="4283">
                  <c:v>388.800018310547</c:v>
                </c:pt>
                <c:pt idx="4284">
                  <c:v>388.9000244140625</c:v>
                </c:pt>
                <c:pt idx="4285">
                  <c:v>389.0</c:v>
                </c:pt>
                <c:pt idx="4286">
                  <c:v>389.1000061035156</c:v>
                </c:pt>
                <c:pt idx="4287">
                  <c:v>389.2000122070312</c:v>
                </c:pt>
                <c:pt idx="4288">
                  <c:v>389.300018310547</c:v>
                </c:pt>
                <c:pt idx="4289">
                  <c:v>389.4000244140625</c:v>
                </c:pt>
                <c:pt idx="4290">
                  <c:v>389.5</c:v>
                </c:pt>
                <c:pt idx="4291">
                  <c:v>389.6000061035156</c:v>
                </c:pt>
                <c:pt idx="4292">
                  <c:v>389.7000122070312</c:v>
                </c:pt>
                <c:pt idx="4293">
                  <c:v>389.800018310547</c:v>
                </c:pt>
                <c:pt idx="4294">
                  <c:v>389.9000244140625</c:v>
                </c:pt>
                <c:pt idx="4295">
                  <c:v>390.0</c:v>
                </c:pt>
                <c:pt idx="4296">
                  <c:v>390.1000061035156</c:v>
                </c:pt>
                <c:pt idx="4297">
                  <c:v>390.2000122070312</c:v>
                </c:pt>
                <c:pt idx="4298">
                  <c:v>390.300018310547</c:v>
                </c:pt>
                <c:pt idx="4299">
                  <c:v>390.4000244140625</c:v>
                </c:pt>
                <c:pt idx="4300">
                  <c:v>390.5</c:v>
                </c:pt>
                <c:pt idx="4301">
                  <c:v>390.6000061035156</c:v>
                </c:pt>
                <c:pt idx="4302">
                  <c:v>390.7000122070312</c:v>
                </c:pt>
                <c:pt idx="4303">
                  <c:v>390.800018310547</c:v>
                </c:pt>
                <c:pt idx="4304">
                  <c:v>390.9000244140625</c:v>
                </c:pt>
                <c:pt idx="4305">
                  <c:v>391.0</c:v>
                </c:pt>
                <c:pt idx="4306">
                  <c:v>391.1000061035156</c:v>
                </c:pt>
                <c:pt idx="4307">
                  <c:v>391.2000122070312</c:v>
                </c:pt>
                <c:pt idx="4308">
                  <c:v>391.300018310547</c:v>
                </c:pt>
                <c:pt idx="4309">
                  <c:v>391.4000244140625</c:v>
                </c:pt>
                <c:pt idx="4310">
                  <c:v>391.5</c:v>
                </c:pt>
                <c:pt idx="4311">
                  <c:v>391.6000061035156</c:v>
                </c:pt>
                <c:pt idx="4312">
                  <c:v>391.7000122070312</c:v>
                </c:pt>
                <c:pt idx="4313">
                  <c:v>391.800018310547</c:v>
                </c:pt>
                <c:pt idx="4314">
                  <c:v>391.9000244140625</c:v>
                </c:pt>
                <c:pt idx="4315">
                  <c:v>392.0</c:v>
                </c:pt>
                <c:pt idx="4316">
                  <c:v>392.1000061035156</c:v>
                </c:pt>
                <c:pt idx="4317">
                  <c:v>392.2000122070312</c:v>
                </c:pt>
                <c:pt idx="4318">
                  <c:v>392.300018310547</c:v>
                </c:pt>
                <c:pt idx="4319">
                  <c:v>392.4000244140625</c:v>
                </c:pt>
                <c:pt idx="4320">
                  <c:v>392.5</c:v>
                </c:pt>
                <c:pt idx="4321">
                  <c:v>392.6000061035156</c:v>
                </c:pt>
                <c:pt idx="4322">
                  <c:v>392.7000122070312</c:v>
                </c:pt>
                <c:pt idx="4323">
                  <c:v>392.800018310547</c:v>
                </c:pt>
                <c:pt idx="4324">
                  <c:v>392.9000244140625</c:v>
                </c:pt>
                <c:pt idx="4325">
                  <c:v>393.0</c:v>
                </c:pt>
                <c:pt idx="4326">
                  <c:v>393.1000061035156</c:v>
                </c:pt>
                <c:pt idx="4327">
                  <c:v>393.2000122070312</c:v>
                </c:pt>
                <c:pt idx="4328">
                  <c:v>393.300018310547</c:v>
                </c:pt>
                <c:pt idx="4329">
                  <c:v>393.4000244140625</c:v>
                </c:pt>
                <c:pt idx="4330">
                  <c:v>393.5</c:v>
                </c:pt>
                <c:pt idx="4331">
                  <c:v>393.6000061035156</c:v>
                </c:pt>
                <c:pt idx="4332">
                  <c:v>393.7000122070312</c:v>
                </c:pt>
                <c:pt idx="4333">
                  <c:v>393.800018310547</c:v>
                </c:pt>
                <c:pt idx="4334">
                  <c:v>393.9000244140625</c:v>
                </c:pt>
                <c:pt idx="4335">
                  <c:v>394.0</c:v>
                </c:pt>
                <c:pt idx="4336">
                  <c:v>394.1000061035156</c:v>
                </c:pt>
                <c:pt idx="4337">
                  <c:v>394.2000122070312</c:v>
                </c:pt>
                <c:pt idx="4338">
                  <c:v>394.300018310547</c:v>
                </c:pt>
                <c:pt idx="4339">
                  <c:v>394.4000244140625</c:v>
                </c:pt>
                <c:pt idx="4340">
                  <c:v>394.5</c:v>
                </c:pt>
                <c:pt idx="4341">
                  <c:v>394.6000061035156</c:v>
                </c:pt>
                <c:pt idx="4342">
                  <c:v>394.7000122070312</c:v>
                </c:pt>
                <c:pt idx="4343">
                  <c:v>394.800018310547</c:v>
                </c:pt>
                <c:pt idx="4344">
                  <c:v>394.9000244140625</c:v>
                </c:pt>
                <c:pt idx="4345">
                  <c:v>395.0</c:v>
                </c:pt>
                <c:pt idx="4346">
                  <c:v>395.1000061035156</c:v>
                </c:pt>
                <c:pt idx="4347">
                  <c:v>395.2000122070312</c:v>
                </c:pt>
                <c:pt idx="4348">
                  <c:v>395.300018310547</c:v>
                </c:pt>
                <c:pt idx="4349">
                  <c:v>395.4000244140625</c:v>
                </c:pt>
                <c:pt idx="4350">
                  <c:v>395.5</c:v>
                </c:pt>
                <c:pt idx="4351">
                  <c:v>395.6000061035156</c:v>
                </c:pt>
                <c:pt idx="4352">
                  <c:v>395.7000122070312</c:v>
                </c:pt>
                <c:pt idx="4353">
                  <c:v>395.800018310547</c:v>
                </c:pt>
                <c:pt idx="4354">
                  <c:v>395.9000244140625</c:v>
                </c:pt>
                <c:pt idx="4355">
                  <c:v>396.0</c:v>
                </c:pt>
                <c:pt idx="4356">
                  <c:v>396.1000061035156</c:v>
                </c:pt>
                <c:pt idx="4357">
                  <c:v>396.2000122070312</c:v>
                </c:pt>
                <c:pt idx="4358">
                  <c:v>396.300018310547</c:v>
                </c:pt>
                <c:pt idx="4359">
                  <c:v>396.4000244140625</c:v>
                </c:pt>
                <c:pt idx="4360">
                  <c:v>396.5</c:v>
                </c:pt>
                <c:pt idx="4361">
                  <c:v>396.6000061035156</c:v>
                </c:pt>
                <c:pt idx="4362">
                  <c:v>396.7000122070312</c:v>
                </c:pt>
                <c:pt idx="4363">
                  <c:v>396.800018310547</c:v>
                </c:pt>
                <c:pt idx="4364">
                  <c:v>396.9000244140625</c:v>
                </c:pt>
                <c:pt idx="4365">
                  <c:v>397.0</c:v>
                </c:pt>
                <c:pt idx="4366">
                  <c:v>397.1000061035156</c:v>
                </c:pt>
                <c:pt idx="4367">
                  <c:v>397.2000122070312</c:v>
                </c:pt>
                <c:pt idx="4368">
                  <c:v>397.300018310547</c:v>
                </c:pt>
                <c:pt idx="4369">
                  <c:v>397.4000244140625</c:v>
                </c:pt>
                <c:pt idx="4370">
                  <c:v>397.5</c:v>
                </c:pt>
                <c:pt idx="4371">
                  <c:v>397.6000061035156</c:v>
                </c:pt>
                <c:pt idx="4372">
                  <c:v>397.7000122070312</c:v>
                </c:pt>
                <c:pt idx="4373">
                  <c:v>397.800018310547</c:v>
                </c:pt>
                <c:pt idx="4374">
                  <c:v>397.9000244140625</c:v>
                </c:pt>
                <c:pt idx="4375">
                  <c:v>398.0</c:v>
                </c:pt>
                <c:pt idx="4376">
                  <c:v>398.1000061035156</c:v>
                </c:pt>
                <c:pt idx="4377">
                  <c:v>398.2000122070312</c:v>
                </c:pt>
                <c:pt idx="4378">
                  <c:v>398.300018310547</c:v>
                </c:pt>
                <c:pt idx="4379">
                  <c:v>398.4000244140625</c:v>
                </c:pt>
                <c:pt idx="4380">
                  <c:v>398.5</c:v>
                </c:pt>
                <c:pt idx="4381">
                  <c:v>398.6000061035156</c:v>
                </c:pt>
                <c:pt idx="4382">
                  <c:v>398.7000122070312</c:v>
                </c:pt>
                <c:pt idx="4383">
                  <c:v>398.800018310547</c:v>
                </c:pt>
                <c:pt idx="4384">
                  <c:v>398.9000244140625</c:v>
                </c:pt>
                <c:pt idx="4385">
                  <c:v>399.0</c:v>
                </c:pt>
                <c:pt idx="4386">
                  <c:v>399.1000061035156</c:v>
                </c:pt>
                <c:pt idx="4387">
                  <c:v>399.2000122070312</c:v>
                </c:pt>
                <c:pt idx="4388">
                  <c:v>399.300018310547</c:v>
                </c:pt>
                <c:pt idx="4389">
                  <c:v>399.4000244140625</c:v>
                </c:pt>
                <c:pt idx="4390">
                  <c:v>399.5</c:v>
                </c:pt>
                <c:pt idx="4391">
                  <c:v>399.6000061035156</c:v>
                </c:pt>
                <c:pt idx="4392">
                  <c:v>399.7000122070312</c:v>
                </c:pt>
                <c:pt idx="4393">
                  <c:v>399.800018310547</c:v>
                </c:pt>
                <c:pt idx="4394">
                  <c:v>399.9000244140625</c:v>
                </c:pt>
                <c:pt idx="4395">
                  <c:v>400.0</c:v>
                </c:pt>
                <c:pt idx="4396">
                  <c:v>400.1000061035156</c:v>
                </c:pt>
                <c:pt idx="4397">
                  <c:v>400.2000122070312</c:v>
                </c:pt>
                <c:pt idx="4398">
                  <c:v>400.300018310547</c:v>
                </c:pt>
                <c:pt idx="4399">
                  <c:v>400.4000244140625</c:v>
                </c:pt>
                <c:pt idx="4400">
                  <c:v>400.5</c:v>
                </c:pt>
                <c:pt idx="4401">
                  <c:v>400.6000061035156</c:v>
                </c:pt>
                <c:pt idx="4402">
                  <c:v>400.7000122070312</c:v>
                </c:pt>
                <c:pt idx="4403">
                  <c:v>400.800018310547</c:v>
                </c:pt>
                <c:pt idx="4404">
                  <c:v>400.9000244140625</c:v>
                </c:pt>
                <c:pt idx="4405">
                  <c:v>401.0</c:v>
                </c:pt>
                <c:pt idx="4406">
                  <c:v>401.1000061035156</c:v>
                </c:pt>
                <c:pt idx="4407">
                  <c:v>401.2000122070312</c:v>
                </c:pt>
                <c:pt idx="4408">
                  <c:v>401.300018310547</c:v>
                </c:pt>
                <c:pt idx="4409">
                  <c:v>401.4000244140625</c:v>
                </c:pt>
                <c:pt idx="4410">
                  <c:v>401.5</c:v>
                </c:pt>
                <c:pt idx="4411">
                  <c:v>401.6000061035156</c:v>
                </c:pt>
                <c:pt idx="4412">
                  <c:v>401.7000122070312</c:v>
                </c:pt>
                <c:pt idx="4413">
                  <c:v>401.800018310547</c:v>
                </c:pt>
                <c:pt idx="4414">
                  <c:v>401.9000244140625</c:v>
                </c:pt>
                <c:pt idx="4415">
                  <c:v>402.0</c:v>
                </c:pt>
                <c:pt idx="4416">
                  <c:v>402.1000061035156</c:v>
                </c:pt>
                <c:pt idx="4417">
                  <c:v>402.2000122070312</c:v>
                </c:pt>
                <c:pt idx="4418">
                  <c:v>402.300018310547</c:v>
                </c:pt>
                <c:pt idx="4419">
                  <c:v>402.4000244140625</c:v>
                </c:pt>
                <c:pt idx="4420">
                  <c:v>402.5</c:v>
                </c:pt>
                <c:pt idx="4421">
                  <c:v>402.6000061035156</c:v>
                </c:pt>
                <c:pt idx="4422">
                  <c:v>402.7000122070312</c:v>
                </c:pt>
                <c:pt idx="4423">
                  <c:v>402.800018310547</c:v>
                </c:pt>
                <c:pt idx="4424">
                  <c:v>402.9000244140625</c:v>
                </c:pt>
                <c:pt idx="4425">
                  <c:v>403.0</c:v>
                </c:pt>
                <c:pt idx="4426">
                  <c:v>403.1000061035156</c:v>
                </c:pt>
                <c:pt idx="4427">
                  <c:v>403.2000122070312</c:v>
                </c:pt>
                <c:pt idx="4428">
                  <c:v>403.300018310547</c:v>
                </c:pt>
                <c:pt idx="4429">
                  <c:v>403.4000244140625</c:v>
                </c:pt>
                <c:pt idx="4430">
                  <c:v>403.5</c:v>
                </c:pt>
                <c:pt idx="4431">
                  <c:v>403.6000061035156</c:v>
                </c:pt>
                <c:pt idx="4432">
                  <c:v>403.7000122070312</c:v>
                </c:pt>
                <c:pt idx="4433">
                  <c:v>403.800018310547</c:v>
                </c:pt>
                <c:pt idx="4434">
                  <c:v>403.9000244140625</c:v>
                </c:pt>
                <c:pt idx="4435">
                  <c:v>404.0</c:v>
                </c:pt>
                <c:pt idx="4436">
                  <c:v>404.1000061035156</c:v>
                </c:pt>
                <c:pt idx="4437">
                  <c:v>404.2000122070312</c:v>
                </c:pt>
                <c:pt idx="4438">
                  <c:v>404.300018310547</c:v>
                </c:pt>
                <c:pt idx="4439">
                  <c:v>404.4000244140625</c:v>
                </c:pt>
                <c:pt idx="4440">
                  <c:v>404.5</c:v>
                </c:pt>
                <c:pt idx="4441">
                  <c:v>404.6000061035156</c:v>
                </c:pt>
                <c:pt idx="4442">
                  <c:v>404.7000122070312</c:v>
                </c:pt>
                <c:pt idx="4443">
                  <c:v>404.800018310547</c:v>
                </c:pt>
                <c:pt idx="4444">
                  <c:v>404.9000244140625</c:v>
                </c:pt>
                <c:pt idx="4445">
                  <c:v>405.0</c:v>
                </c:pt>
                <c:pt idx="4446">
                  <c:v>405.1000061035156</c:v>
                </c:pt>
                <c:pt idx="4447">
                  <c:v>405.2000122070312</c:v>
                </c:pt>
                <c:pt idx="4448">
                  <c:v>405.300018310547</c:v>
                </c:pt>
                <c:pt idx="4449">
                  <c:v>405.4000244140625</c:v>
                </c:pt>
                <c:pt idx="4450">
                  <c:v>405.5</c:v>
                </c:pt>
                <c:pt idx="4451">
                  <c:v>405.6000061035156</c:v>
                </c:pt>
                <c:pt idx="4452">
                  <c:v>405.7000122070312</c:v>
                </c:pt>
                <c:pt idx="4453">
                  <c:v>405.800018310547</c:v>
                </c:pt>
                <c:pt idx="4454">
                  <c:v>405.9000244140625</c:v>
                </c:pt>
                <c:pt idx="4455">
                  <c:v>406.0</c:v>
                </c:pt>
                <c:pt idx="4456">
                  <c:v>406.1000061035156</c:v>
                </c:pt>
                <c:pt idx="4457">
                  <c:v>406.2000122070312</c:v>
                </c:pt>
                <c:pt idx="4458">
                  <c:v>406.300018310547</c:v>
                </c:pt>
                <c:pt idx="4459">
                  <c:v>406.4000244140625</c:v>
                </c:pt>
                <c:pt idx="4460">
                  <c:v>406.5</c:v>
                </c:pt>
                <c:pt idx="4461">
                  <c:v>406.6000061035156</c:v>
                </c:pt>
                <c:pt idx="4462">
                  <c:v>406.7000122070312</c:v>
                </c:pt>
                <c:pt idx="4463">
                  <c:v>406.800018310547</c:v>
                </c:pt>
                <c:pt idx="4464">
                  <c:v>406.9000244140625</c:v>
                </c:pt>
                <c:pt idx="4465">
                  <c:v>407.0</c:v>
                </c:pt>
                <c:pt idx="4466">
                  <c:v>407.1000061035156</c:v>
                </c:pt>
                <c:pt idx="4467">
                  <c:v>407.2000122070312</c:v>
                </c:pt>
                <c:pt idx="4468">
                  <c:v>407.300018310547</c:v>
                </c:pt>
                <c:pt idx="4469">
                  <c:v>407.4000244140625</c:v>
                </c:pt>
                <c:pt idx="4470">
                  <c:v>407.5</c:v>
                </c:pt>
                <c:pt idx="4471">
                  <c:v>407.6000061035156</c:v>
                </c:pt>
                <c:pt idx="4472">
                  <c:v>407.7000122070312</c:v>
                </c:pt>
                <c:pt idx="4473">
                  <c:v>407.800018310547</c:v>
                </c:pt>
                <c:pt idx="4474">
                  <c:v>407.9000244140625</c:v>
                </c:pt>
                <c:pt idx="4475">
                  <c:v>408.0</c:v>
                </c:pt>
                <c:pt idx="4476">
                  <c:v>408.1000061035156</c:v>
                </c:pt>
                <c:pt idx="4477">
                  <c:v>408.2000122070312</c:v>
                </c:pt>
                <c:pt idx="4478">
                  <c:v>408.300018310547</c:v>
                </c:pt>
                <c:pt idx="4479">
                  <c:v>408.4000244140625</c:v>
                </c:pt>
                <c:pt idx="4480">
                  <c:v>408.5</c:v>
                </c:pt>
                <c:pt idx="4481">
                  <c:v>408.6000061035156</c:v>
                </c:pt>
                <c:pt idx="4482">
                  <c:v>408.7000122070312</c:v>
                </c:pt>
                <c:pt idx="4483">
                  <c:v>408.800018310547</c:v>
                </c:pt>
                <c:pt idx="4484">
                  <c:v>408.9000244140625</c:v>
                </c:pt>
                <c:pt idx="4485">
                  <c:v>409.0</c:v>
                </c:pt>
                <c:pt idx="4486">
                  <c:v>409.1000061035156</c:v>
                </c:pt>
                <c:pt idx="4487">
                  <c:v>409.2000122070312</c:v>
                </c:pt>
                <c:pt idx="4488">
                  <c:v>409.300018310547</c:v>
                </c:pt>
                <c:pt idx="4489">
                  <c:v>409.4000244140625</c:v>
                </c:pt>
                <c:pt idx="4490">
                  <c:v>409.5</c:v>
                </c:pt>
                <c:pt idx="4491">
                  <c:v>409.6000061035156</c:v>
                </c:pt>
                <c:pt idx="4492">
                  <c:v>409.7000122070312</c:v>
                </c:pt>
                <c:pt idx="4493">
                  <c:v>409.800018310547</c:v>
                </c:pt>
                <c:pt idx="4494">
                  <c:v>409.9000244140625</c:v>
                </c:pt>
                <c:pt idx="4495">
                  <c:v>410.0</c:v>
                </c:pt>
                <c:pt idx="4496">
                  <c:v>410.1000061035156</c:v>
                </c:pt>
                <c:pt idx="4497">
                  <c:v>410.2000122070312</c:v>
                </c:pt>
                <c:pt idx="4498">
                  <c:v>410.300018310547</c:v>
                </c:pt>
                <c:pt idx="4499">
                  <c:v>410.4000244140625</c:v>
                </c:pt>
                <c:pt idx="4500">
                  <c:v>410.5</c:v>
                </c:pt>
                <c:pt idx="4501">
                  <c:v>410.6000061035156</c:v>
                </c:pt>
                <c:pt idx="4502">
                  <c:v>410.7000122070312</c:v>
                </c:pt>
                <c:pt idx="4503">
                  <c:v>410.800018310547</c:v>
                </c:pt>
                <c:pt idx="4504">
                  <c:v>410.9000244140625</c:v>
                </c:pt>
                <c:pt idx="4505">
                  <c:v>411.0</c:v>
                </c:pt>
                <c:pt idx="4506">
                  <c:v>411.1000061035156</c:v>
                </c:pt>
                <c:pt idx="4507">
                  <c:v>411.2000122070312</c:v>
                </c:pt>
                <c:pt idx="4508">
                  <c:v>411.300018310547</c:v>
                </c:pt>
                <c:pt idx="4509">
                  <c:v>411.4000244140625</c:v>
                </c:pt>
                <c:pt idx="4510">
                  <c:v>411.5</c:v>
                </c:pt>
                <c:pt idx="4511">
                  <c:v>411.6000061035156</c:v>
                </c:pt>
                <c:pt idx="4512">
                  <c:v>411.7000122070312</c:v>
                </c:pt>
                <c:pt idx="4513">
                  <c:v>411.800018310547</c:v>
                </c:pt>
                <c:pt idx="4514">
                  <c:v>411.9000244140625</c:v>
                </c:pt>
                <c:pt idx="4515">
                  <c:v>412.0</c:v>
                </c:pt>
                <c:pt idx="4516">
                  <c:v>412.1000061035156</c:v>
                </c:pt>
                <c:pt idx="4517">
                  <c:v>412.2000122070312</c:v>
                </c:pt>
                <c:pt idx="4518">
                  <c:v>412.300018310547</c:v>
                </c:pt>
                <c:pt idx="4519">
                  <c:v>412.4000244140625</c:v>
                </c:pt>
                <c:pt idx="4520">
                  <c:v>412.5</c:v>
                </c:pt>
                <c:pt idx="4521">
                  <c:v>412.6000061035156</c:v>
                </c:pt>
                <c:pt idx="4522">
                  <c:v>412.7000122070312</c:v>
                </c:pt>
                <c:pt idx="4523">
                  <c:v>412.800018310547</c:v>
                </c:pt>
                <c:pt idx="4524">
                  <c:v>412.9000244140625</c:v>
                </c:pt>
                <c:pt idx="4525">
                  <c:v>413.0</c:v>
                </c:pt>
                <c:pt idx="4526">
                  <c:v>413.1000061035156</c:v>
                </c:pt>
                <c:pt idx="4527">
                  <c:v>413.2000122070312</c:v>
                </c:pt>
                <c:pt idx="4528">
                  <c:v>413.300018310547</c:v>
                </c:pt>
                <c:pt idx="4529">
                  <c:v>413.4000244140625</c:v>
                </c:pt>
                <c:pt idx="4530">
                  <c:v>413.5</c:v>
                </c:pt>
                <c:pt idx="4531">
                  <c:v>413.6000061035156</c:v>
                </c:pt>
                <c:pt idx="4532">
                  <c:v>413.7000122070312</c:v>
                </c:pt>
                <c:pt idx="4533">
                  <c:v>413.800018310547</c:v>
                </c:pt>
                <c:pt idx="4534">
                  <c:v>413.9000244140625</c:v>
                </c:pt>
                <c:pt idx="4535">
                  <c:v>414.0</c:v>
                </c:pt>
                <c:pt idx="4536">
                  <c:v>414.1000061035156</c:v>
                </c:pt>
                <c:pt idx="4537">
                  <c:v>414.2000122070312</c:v>
                </c:pt>
                <c:pt idx="4538">
                  <c:v>414.300018310547</c:v>
                </c:pt>
                <c:pt idx="4539">
                  <c:v>414.4000244140625</c:v>
                </c:pt>
                <c:pt idx="4540">
                  <c:v>414.5</c:v>
                </c:pt>
                <c:pt idx="4541">
                  <c:v>414.6000061035156</c:v>
                </c:pt>
                <c:pt idx="4542">
                  <c:v>414.7000122070312</c:v>
                </c:pt>
                <c:pt idx="4543">
                  <c:v>414.800018310547</c:v>
                </c:pt>
                <c:pt idx="4544">
                  <c:v>414.9000244140625</c:v>
                </c:pt>
                <c:pt idx="4545">
                  <c:v>415.0</c:v>
                </c:pt>
                <c:pt idx="4546">
                  <c:v>415.1000061035156</c:v>
                </c:pt>
                <c:pt idx="4547">
                  <c:v>415.2000122070312</c:v>
                </c:pt>
                <c:pt idx="4548">
                  <c:v>415.300018310547</c:v>
                </c:pt>
                <c:pt idx="4549">
                  <c:v>415.4000244140625</c:v>
                </c:pt>
                <c:pt idx="4550">
                  <c:v>415.5</c:v>
                </c:pt>
                <c:pt idx="4551">
                  <c:v>415.6000061035156</c:v>
                </c:pt>
                <c:pt idx="4552">
                  <c:v>415.7000122070312</c:v>
                </c:pt>
                <c:pt idx="4553">
                  <c:v>415.800018310547</c:v>
                </c:pt>
                <c:pt idx="4554">
                  <c:v>415.9000244140625</c:v>
                </c:pt>
                <c:pt idx="4555">
                  <c:v>416.0</c:v>
                </c:pt>
                <c:pt idx="4556">
                  <c:v>416.1000061035156</c:v>
                </c:pt>
                <c:pt idx="4557">
                  <c:v>416.2000122070312</c:v>
                </c:pt>
                <c:pt idx="4558">
                  <c:v>416.300018310547</c:v>
                </c:pt>
                <c:pt idx="4559">
                  <c:v>416.4000244140625</c:v>
                </c:pt>
                <c:pt idx="4560">
                  <c:v>416.5</c:v>
                </c:pt>
                <c:pt idx="4561">
                  <c:v>416.6000061035156</c:v>
                </c:pt>
                <c:pt idx="4562">
                  <c:v>416.7000122070312</c:v>
                </c:pt>
                <c:pt idx="4563">
                  <c:v>416.800018310547</c:v>
                </c:pt>
                <c:pt idx="4564">
                  <c:v>416.9000244140625</c:v>
                </c:pt>
                <c:pt idx="4565">
                  <c:v>417.0</c:v>
                </c:pt>
                <c:pt idx="4566">
                  <c:v>417.1000061035156</c:v>
                </c:pt>
                <c:pt idx="4567">
                  <c:v>417.2000122070312</c:v>
                </c:pt>
                <c:pt idx="4568">
                  <c:v>417.300018310547</c:v>
                </c:pt>
                <c:pt idx="4569">
                  <c:v>417.4000244140625</c:v>
                </c:pt>
                <c:pt idx="4570">
                  <c:v>417.5</c:v>
                </c:pt>
                <c:pt idx="4571">
                  <c:v>417.6000061035156</c:v>
                </c:pt>
                <c:pt idx="4572">
                  <c:v>417.7000122070312</c:v>
                </c:pt>
                <c:pt idx="4573">
                  <c:v>417.800018310547</c:v>
                </c:pt>
                <c:pt idx="4574">
                  <c:v>417.9000244140625</c:v>
                </c:pt>
                <c:pt idx="4575">
                  <c:v>418.0</c:v>
                </c:pt>
                <c:pt idx="4576">
                  <c:v>418.1000061035156</c:v>
                </c:pt>
                <c:pt idx="4577">
                  <c:v>418.2000122070312</c:v>
                </c:pt>
                <c:pt idx="4578">
                  <c:v>418.300018310547</c:v>
                </c:pt>
                <c:pt idx="4579">
                  <c:v>418.4000244140625</c:v>
                </c:pt>
                <c:pt idx="4580">
                  <c:v>418.5</c:v>
                </c:pt>
                <c:pt idx="4581">
                  <c:v>418.6000061035156</c:v>
                </c:pt>
                <c:pt idx="4582">
                  <c:v>418.7000122070312</c:v>
                </c:pt>
                <c:pt idx="4583">
                  <c:v>418.800018310547</c:v>
                </c:pt>
                <c:pt idx="4584">
                  <c:v>418.9000244140625</c:v>
                </c:pt>
                <c:pt idx="4585">
                  <c:v>419.0</c:v>
                </c:pt>
                <c:pt idx="4586">
                  <c:v>419.1000061035156</c:v>
                </c:pt>
                <c:pt idx="4587">
                  <c:v>419.2000122070312</c:v>
                </c:pt>
                <c:pt idx="4588">
                  <c:v>419.300018310547</c:v>
                </c:pt>
                <c:pt idx="4589">
                  <c:v>419.4000244140625</c:v>
                </c:pt>
                <c:pt idx="4590">
                  <c:v>419.5</c:v>
                </c:pt>
                <c:pt idx="4591">
                  <c:v>419.6000061035156</c:v>
                </c:pt>
                <c:pt idx="4592">
                  <c:v>419.7000122070312</c:v>
                </c:pt>
                <c:pt idx="4593">
                  <c:v>419.800018310547</c:v>
                </c:pt>
                <c:pt idx="4594">
                  <c:v>419.9000244140625</c:v>
                </c:pt>
                <c:pt idx="4595">
                  <c:v>420.0</c:v>
                </c:pt>
                <c:pt idx="4596">
                  <c:v>420.1000061035156</c:v>
                </c:pt>
                <c:pt idx="4597">
                  <c:v>420.2000122070312</c:v>
                </c:pt>
                <c:pt idx="4598">
                  <c:v>420.300018310547</c:v>
                </c:pt>
                <c:pt idx="4599">
                  <c:v>420.4000244140625</c:v>
                </c:pt>
                <c:pt idx="4600">
                  <c:v>420.5</c:v>
                </c:pt>
                <c:pt idx="4601">
                  <c:v>420.6000061035156</c:v>
                </c:pt>
                <c:pt idx="4602">
                  <c:v>420.7000122070312</c:v>
                </c:pt>
                <c:pt idx="4603">
                  <c:v>420.800018310547</c:v>
                </c:pt>
                <c:pt idx="4604">
                  <c:v>420.9000244140625</c:v>
                </c:pt>
                <c:pt idx="4605">
                  <c:v>421.0</c:v>
                </c:pt>
                <c:pt idx="4606">
                  <c:v>421.1000061035156</c:v>
                </c:pt>
                <c:pt idx="4607">
                  <c:v>421.2000122070312</c:v>
                </c:pt>
                <c:pt idx="4608">
                  <c:v>421.300018310547</c:v>
                </c:pt>
                <c:pt idx="4609">
                  <c:v>421.4000244140625</c:v>
                </c:pt>
                <c:pt idx="4610">
                  <c:v>421.5</c:v>
                </c:pt>
                <c:pt idx="4611">
                  <c:v>421.6000061035156</c:v>
                </c:pt>
                <c:pt idx="4612">
                  <c:v>421.7000122070312</c:v>
                </c:pt>
                <c:pt idx="4613">
                  <c:v>421.800018310547</c:v>
                </c:pt>
                <c:pt idx="4614">
                  <c:v>421.9000244140625</c:v>
                </c:pt>
                <c:pt idx="4615">
                  <c:v>422.0</c:v>
                </c:pt>
                <c:pt idx="4616">
                  <c:v>422.1000061035156</c:v>
                </c:pt>
                <c:pt idx="4617">
                  <c:v>422.2000122070312</c:v>
                </c:pt>
                <c:pt idx="4618">
                  <c:v>422.300018310547</c:v>
                </c:pt>
                <c:pt idx="4619">
                  <c:v>422.4000244140625</c:v>
                </c:pt>
                <c:pt idx="4620">
                  <c:v>422.5</c:v>
                </c:pt>
                <c:pt idx="4621">
                  <c:v>422.6000061035156</c:v>
                </c:pt>
                <c:pt idx="4622">
                  <c:v>422.7000122070312</c:v>
                </c:pt>
                <c:pt idx="4623">
                  <c:v>422.800018310547</c:v>
                </c:pt>
                <c:pt idx="4624">
                  <c:v>422.9000244140625</c:v>
                </c:pt>
                <c:pt idx="4625">
                  <c:v>423.0</c:v>
                </c:pt>
                <c:pt idx="4626">
                  <c:v>423.1000061035156</c:v>
                </c:pt>
                <c:pt idx="4627">
                  <c:v>423.2000122070312</c:v>
                </c:pt>
                <c:pt idx="4628">
                  <c:v>423.300018310547</c:v>
                </c:pt>
                <c:pt idx="4629">
                  <c:v>423.4000244140625</c:v>
                </c:pt>
                <c:pt idx="4630">
                  <c:v>423.5</c:v>
                </c:pt>
                <c:pt idx="4631">
                  <c:v>423.6000061035156</c:v>
                </c:pt>
                <c:pt idx="4632">
                  <c:v>423.7000122070312</c:v>
                </c:pt>
                <c:pt idx="4633">
                  <c:v>423.800018310547</c:v>
                </c:pt>
                <c:pt idx="4634">
                  <c:v>423.9000244140625</c:v>
                </c:pt>
                <c:pt idx="4635">
                  <c:v>424.0</c:v>
                </c:pt>
                <c:pt idx="4636">
                  <c:v>424.1000061035156</c:v>
                </c:pt>
                <c:pt idx="4637">
                  <c:v>424.2000122070312</c:v>
                </c:pt>
                <c:pt idx="4638">
                  <c:v>424.300018310547</c:v>
                </c:pt>
                <c:pt idx="4639">
                  <c:v>424.4000244140625</c:v>
                </c:pt>
                <c:pt idx="4640">
                  <c:v>424.5</c:v>
                </c:pt>
                <c:pt idx="4641">
                  <c:v>424.6000061035156</c:v>
                </c:pt>
                <c:pt idx="4642">
                  <c:v>424.7000122070312</c:v>
                </c:pt>
                <c:pt idx="4643">
                  <c:v>424.800018310547</c:v>
                </c:pt>
                <c:pt idx="4644">
                  <c:v>424.9000244140625</c:v>
                </c:pt>
                <c:pt idx="4645">
                  <c:v>425.0</c:v>
                </c:pt>
                <c:pt idx="4646">
                  <c:v>425.1000061035156</c:v>
                </c:pt>
                <c:pt idx="4647">
                  <c:v>425.2000122070312</c:v>
                </c:pt>
                <c:pt idx="4648">
                  <c:v>425.300018310547</c:v>
                </c:pt>
                <c:pt idx="4649">
                  <c:v>425.4000244140625</c:v>
                </c:pt>
                <c:pt idx="4650">
                  <c:v>425.5</c:v>
                </c:pt>
                <c:pt idx="4651">
                  <c:v>425.6000061035156</c:v>
                </c:pt>
                <c:pt idx="4652">
                  <c:v>425.7000122070312</c:v>
                </c:pt>
                <c:pt idx="4653">
                  <c:v>425.800018310547</c:v>
                </c:pt>
                <c:pt idx="4654">
                  <c:v>425.9000244140625</c:v>
                </c:pt>
                <c:pt idx="4655">
                  <c:v>426.0</c:v>
                </c:pt>
                <c:pt idx="4656">
                  <c:v>426.1000061035156</c:v>
                </c:pt>
                <c:pt idx="4657">
                  <c:v>426.2000122070312</c:v>
                </c:pt>
                <c:pt idx="4658">
                  <c:v>426.300018310547</c:v>
                </c:pt>
                <c:pt idx="4659">
                  <c:v>426.4000244140625</c:v>
                </c:pt>
                <c:pt idx="4660">
                  <c:v>426.5</c:v>
                </c:pt>
                <c:pt idx="4661">
                  <c:v>426.6000061035156</c:v>
                </c:pt>
                <c:pt idx="4662">
                  <c:v>426.7000122070312</c:v>
                </c:pt>
                <c:pt idx="4663">
                  <c:v>426.800018310547</c:v>
                </c:pt>
                <c:pt idx="4664">
                  <c:v>426.9000244140625</c:v>
                </c:pt>
                <c:pt idx="4665">
                  <c:v>427.0</c:v>
                </c:pt>
                <c:pt idx="4666">
                  <c:v>427.1000061035156</c:v>
                </c:pt>
                <c:pt idx="4667">
                  <c:v>427.2000122070312</c:v>
                </c:pt>
                <c:pt idx="4668">
                  <c:v>427.300018310547</c:v>
                </c:pt>
                <c:pt idx="4669">
                  <c:v>427.4000244140625</c:v>
                </c:pt>
                <c:pt idx="4670">
                  <c:v>427.5</c:v>
                </c:pt>
                <c:pt idx="4671">
                  <c:v>427.6000061035156</c:v>
                </c:pt>
                <c:pt idx="4672">
                  <c:v>427.7000122070312</c:v>
                </c:pt>
                <c:pt idx="4673">
                  <c:v>427.800018310547</c:v>
                </c:pt>
                <c:pt idx="4674">
                  <c:v>427.9000244140625</c:v>
                </c:pt>
                <c:pt idx="4675">
                  <c:v>428.0</c:v>
                </c:pt>
                <c:pt idx="4676">
                  <c:v>428.1000061035156</c:v>
                </c:pt>
                <c:pt idx="4677">
                  <c:v>428.2000122070312</c:v>
                </c:pt>
                <c:pt idx="4678">
                  <c:v>428.300018310547</c:v>
                </c:pt>
                <c:pt idx="4679">
                  <c:v>428.4000244140625</c:v>
                </c:pt>
                <c:pt idx="4680">
                  <c:v>428.5</c:v>
                </c:pt>
                <c:pt idx="4681">
                  <c:v>428.6000061035156</c:v>
                </c:pt>
                <c:pt idx="4682">
                  <c:v>428.7000122070312</c:v>
                </c:pt>
                <c:pt idx="4683">
                  <c:v>428.800018310547</c:v>
                </c:pt>
                <c:pt idx="4684">
                  <c:v>428.9000244140625</c:v>
                </c:pt>
                <c:pt idx="4685">
                  <c:v>429.0</c:v>
                </c:pt>
                <c:pt idx="4686">
                  <c:v>429.1000061035156</c:v>
                </c:pt>
                <c:pt idx="4687">
                  <c:v>429.2000122070312</c:v>
                </c:pt>
                <c:pt idx="4688">
                  <c:v>429.300018310547</c:v>
                </c:pt>
                <c:pt idx="4689">
                  <c:v>429.4000244140625</c:v>
                </c:pt>
                <c:pt idx="4690">
                  <c:v>429.5</c:v>
                </c:pt>
                <c:pt idx="4691">
                  <c:v>429.6000061035156</c:v>
                </c:pt>
                <c:pt idx="4692">
                  <c:v>429.7000122070312</c:v>
                </c:pt>
                <c:pt idx="4693">
                  <c:v>429.800018310547</c:v>
                </c:pt>
                <c:pt idx="4694">
                  <c:v>429.9000244140625</c:v>
                </c:pt>
                <c:pt idx="4695">
                  <c:v>430.0</c:v>
                </c:pt>
                <c:pt idx="4696">
                  <c:v>430.1000061035156</c:v>
                </c:pt>
                <c:pt idx="4697">
                  <c:v>430.2000122070312</c:v>
                </c:pt>
                <c:pt idx="4698">
                  <c:v>430.300018310547</c:v>
                </c:pt>
                <c:pt idx="4699">
                  <c:v>430.4000244140625</c:v>
                </c:pt>
                <c:pt idx="4700">
                  <c:v>430.5</c:v>
                </c:pt>
                <c:pt idx="4701">
                  <c:v>430.6000061035156</c:v>
                </c:pt>
                <c:pt idx="4702">
                  <c:v>430.7000122070312</c:v>
                </c:pt>
                <c:pt idx="4703">
                  <c:v>430.800018310547</c:v>
                </c:pt>
                <c:pt idx="4704">
                  <c:v>430.9000244140625</c:v>
                </c:pt>
                <c:pt idx="4705">
                  <c:v>431.0</c:v>
                </c:pt>
                <c:pt idx="4706">
                  <c:v>431.1000061035156</c:v>
                </c:pt>
                <c:pt idx="4707">
                  <c:v>431.2000122070312</c:v>
                </c:pt>
                <c:pt idx="4708">
                  <c:v>431.300018310547</c:v>
                </c:pt>
                <c:pt idx="4709">
                  <c:v>431.4000244140625</c:v>
                </c:pt>
                <c:pt idx="4710">
                  <c:v>431.5</c:v>
                </c:pt>
                <c:pt idx="4711">
                  <c:v>431.6000061035156</c:v>
                </c:pt>
                <c:pt idx="4712">
                  <c:v>431.7000122070312</c:v>
                </c:pt>
                <c:pt idx="4713">
                  <c:v>431.800018310547</c:v>
                </c:pt>
                <c:pt idx="4714">
                  <c:v>431.9000244140625</c:v>
                </c:pt>
                <c:pt idx="4715">
                  <c:v>432.0</c:v>
                </c:pt>
                <c:pt idx="4716">
                  <c:v>432.1000061035156</c:v>
                </c:pt>
                <c:pt idx="4717">
                  <c:v>432.2000122070312</c:v>
                </c:pt>
                <c:pt idx="4718">
                  <c:v>432.300018310547</c:v>
                </c:pt>
                <c:pt idx="4719">
                  <c:v>432.4000244140625</c:v>
                </c:pt>
                <c:pt idx="4720">
                  <c:v>432.5</c:v>
                </c:pt>
                <c:pt idx="4721">
                  <c:v>432.6000061035156</c:v>
                </c:pt>
                <c:pt idx="4722">
                  <c:v>432.7000122070312</c:v>
                </c:pt>
                <c:pt idx="4723">
                  <c:v>432.800018310547</c:v>
                </c:pt>
                <c:pt idx="4724">
                  <c:v>432.9000244140625</c:v>
                </c:pt>
                <c:pt idx="4725">
                  <c:v>433.0</c:v>
                </c:pt>
                <c:pt idx="4726">
                  <c:v>433.1000061035156</c:v>
                </c:pt>
                <c:pt idx="4727">
                  <c:v>433.2000122070312</c:v>
                </c:pt>
                <c:pt idx="4728">
                  <c:v>433.300018310547</c:v>
                </c:pt>
                <c:pt idx="4729">
                  <c:v>433.4000244140625</c:v>
                </c:pt>
                <c:pt idx="4730">
                  <c:v>433.5</c:v>
                </c:pt>
                <c:pt idx="4731">
                  <c:v>433.6000061035156</c:v>
                </c:pt>
                <c:pt idx="4732">
                  <c:v>433.7000122070312</c:v>
                </c:pt>
                <c:pt idx="4733">
                  <c:v>433.800018310547</c:v>
                </c:pt>
                <c:pt idx="4734">
                  <c:v>433.9000244140625</c:v>
                </c:pt>
                <c:pt idx="4735">
                  <c:v>434.0</c:v>
                </c:pt>
                <c:pt idx="4736">
                  <c:v>434.1000061035156</c:v>
                </c:pt>
                <c:pt idx="4737">
                  <c:v>434.2000122070312</c:v>
                </c:pt>
                <c:pt idx="4738">
                  <c:v>434.300018310547</c:v>
                </c:pt>
                <c:pt idx="4739">
                  <c:v>434.4000244140625</c:v>
                </c:pt>
                <c:pt idx="4740">
                  <c:v>434.5</c:v>
                </c:pt>
                <c:pt idx="4741">
                  <c:v>434.6000061035156</c:v>
                </c:pt>
                <c:pt idx="4742">
                  <c:v>434.7000122070312</c:v>
                </c:pt>
                <c:pt idx="4743">
                  <c:v>434.800018310547</c:v>
                </c:pt>
                <c:pt idx="4744">
                  <c:v>434.9000244140625</c:v>
                </c:pt>
                <c:pt idx="4745">
                  <c:v>435.0</c:v>
                </c:pt>
                <c:pt idx="4746">
                  <c:v>435.1000061035156</c:v>
                </c:pt>
                <c:pt idx="4747">
                  <c:v>435.2000122070312</c:v>
                </c:pt>
                <c:pt idx="4748">
                  <c:v>435.300018310547</c:v>
                </c:pt>
                <c:pt idx="4749">
                  <c:v>435.4000244140625</c:v>
                </c:pt>
                <c:pt idx="4750">
                  <c:v>435.5</c:v>
                </c:pt>
                <c:pt idx="4751">
                  <c:v>435.6000061035156</c:v>
                </c:pt>
                <c:pt idx="4752">
                  <c:v>435.7000122070312</c:v>
                </c:pt>
                <c:pt idx="4753">
                  <c:v>435.800018310547</c:v>
                </c:pt>
                <c:pt idx="4754">
                  <c:v>435.9000244140625</c:v>
                </c:pt>
                <c:pt idx="4755">
                  <c:v>436.0</c:v>
                </c:pt>
                <c:pt idx="4756">
                  <c:v>436.1000061035156</c:v>
                </c:pt>
                <c:pt idx="4757">
                  <c:v>436.2000122070312</c:v>
                </c:pt>
                <c:pt idx="4758">
                  <c:v>436.300018310547</c:v>
                </c:pt>
                <c:pt idx="4759">
                  <c:v>436.4000244140625</c:v>
                </c:pt>
                <c:pt idx="4760">
                  <c:v>436.5</c:v>
                </c:pt>
                <c:pt idx="4761">
                  <c:v>436.6000061035156</c:v>
                </c:pt>
                <c:pt idx="4762">
                  <c:v>436.7000122070312</c:v>
                </c:pt>
                <c:pt idx="4763">
                  <c:v>436.800018310547</c:v>
                </c:pt>
                <c:pt idx="4764">
                  <c:v>436.9000244140625</c:v>
                </c:pt>
                <c:pt idx="4765">
                  <c:v>437.0</c:v>
                </c:pt>
                <c:pt idx="4766">
                  <c:v>437.1000061035156</c:v>
                </c:pt>
                <c:pt idx="4767">
                  <c:v>437.2000122070312</c:v>
                </c:pt>
                <c:pt idx="4768">
                  <c:v>437.300018310547</c:v>
                </c:pt>
                <c:pt idx="4769">
                  <c:v>437.4000244140625</c:v>
                </c:pt>
                <c:pt idx="4770">
                  <c:v>437.5</c:v>
                </c:pt>
                <c:pt idx="4771">
                  <c:v>437.6000061035156</c:v>
                </c:pt>
                <c:pt idx="4772">
                  <c:v>437.7000122070312</c:v>
                </c:pt>
                <c:pt idx="4773">
                  <c:v>437.800018310547</c:v>
                </c:pt>
                <c:pt idx="4774">
                  <c:v>437.9000244140625</c:v>
                </c:pt>
                <c:pt idx="4775">
                  <c:v>438.0</c:v>
                </c:pt>
                <c:pt idx="4776">
                  <c:v>438.1000061035156</c:v>
                </c:pt>
                <c:pt idx="4777">
                  <c:v>438.2000122070312</c:v>
                </c:pt>
                <c:pt idx="4778">
                  <c:v>438.300018310547</c:v>
                </c:pt>
                <c:pt idx="4779">
                  <c:v>438.4000244140625</c:v>
                </c:pt>
                <c:pt idx="4780">
                  <c:v>438.5</c:v>
                </c:pt>
                <c:pt idx="4781">
                  <c:v>438.6000061035156</c:v>
                </c:pt>
                <c:pt idx="4782">
                  <c:v>438.7000122070312</c:v>
                </c:pt>
                <c:pt idx="4783">
                  <c:v>438.800018310547</c:v>
                </c:pt>
                <c:pt idx="4784">
                  <c:v>438.9000244140625</c:v>
                </c:pt>
                <c:pt idx="4785">
                  <c:v>439.0</c:v>
                </c:pt>
                <c:pt idx="4786">
                  <c:v>439.1000061035156</c:v>
                </c:pt>
                <c:pt idx="4787">
                  <c:v>439.2000122070312</c:v>
                </c:pt>
                <c:pt idx="4788">
                  <c:v>439.300018310547</c:v>
                </c:pt>
                <c:pt idx="4789">
                  <c:v>439.4000244140625</c:v>
                </c:pt>
                <c:pt idx="4790">
                  <c:v>439.5</c:v>
                </c:pt>
                <c:pt idx="4791">
                  <c:v>439.6000061035156</c:v>
                </c:pt>
                <c:pt idx="4792">
                  <c:v>439.7000122070312</c:v>
                </c:pt>
                <c:pt idx="4793">
                  <c:v>439.800018310547</c:v>
                </c:pt>
                <c:pt idx="4794">
                  <c:v>439.9000244140625</c:v>
                </c:pt>
                <c:pt idx="4795">
                  <c:v>440.0</c:v>
                </c:pt>
                <c:pt idx="4796">
                  <c:v>440.1000061035156</c:v>
                </c:pt>
                <c:pt idx="4797">
                  <c:v>440.2000122070312</c:v>
                </c:pt>
                <c:pt idx="4798">
                  <c:v>440.300018310547</c:v>
                </c:pt>
                <c:pt idx="4799">
                  <c:v>440.4000244140625</c:v>
                </c:pt>
                <c:pt idx="4800">
                  <c:v>440.5</c:v>
                </c:pt>
                <c:pt idx="4801">
                  <c:v>440.6000061035156</c:v>
                </c:pt>
                <c:pt idx="4802">
                  <c:v>440.7000122070312</c:v>
                </c:pt>
                <c:pt idx="4803">
                  <c:v>440.800018310547</c:v>
                </c:pt>
                <c:pt idx="4804">
                  <c:v>440.9000244140625</c:v>
                </c:pt>
                <c:pt idx="4805">
                  <c:v>441.0</c:v>
                </c:pt>
                <c:pt idx="4806">
                  <c:v>441.1000061035156</c:v>
                </c:pt>
                <c:pt idx="4807">
                  <c:v>441.2000122070312</c:v>
                </c:pt>
                <c:pt idx="4808">
                  <c:v>441.300018310547</c:v>
                </c:pt>
                <c:pt idx="4809">
                  <c:v>441.4000244140625</c:v>
                </c:pt>
                <c:pt idx="4810">
                  <c:v>441.5</c:v>
                </c:pt>
                <c:pt idx="4811">
                  <c:v>441.6000061035156</c:v>
                </c:pt>
                <c:pt idx="4812">
                  <c:v>441.7000122070312</c:v>
                </c:pt>
                <c:pt idx="4813">
                  <c:v>441.800018310547</c:v>
                </c:pt>
                <c:pt idx="4814">
                  <c:v>441.9000244140625</c:v>
                </c:pt>
                <c:pt idx="4815">
                  <c:v>442.0</c:v>
                </c:pt>
                <c:pt idx="4816">
                  <c:v>442.1000061035156</c:v>
                </c:pt>
                <c:pt idx="4817">
                  <c:v>442.2000122070312</c:v>
                </c:pt>
                <c:pt idx="4818">
                  <c:v>442.300018310547</c:v>
                </c:pt>
                <c:pt idx="4819">
                  <c:v>442.4000244140625</c:v>
                </c:pt>
                <c:pt idx="4820">
                  <c:v>442.5</c:v>
                </c:pt>
                <c:pt idx="4821">
                  <c:v>442.6000061035156</c:v>
                </c:pt>
                <c:pt idx="4822">
                  <c:v>442.7000122070312</c:v>
                </c:pt>
                <c:pt idx="4823">
                  <c:v>442.800018310547</c:v>
                </c:pt>
                <c:pt idx="4824">
                  <c:v>442.9000244140625</c:v>
                </c:pt>
                <c:pt idx="4825">
                  <c:v>443.0</c:v>
                </c:pt>
                <c:pt idx="4826">
                  <c:v>443.1000061035156</c:v>
                </c:pt>
                <c:pt idx="4827">
                  <c:v>443.2000122070312</c:v>
                </c:pt>
                <c:pt idx="4828">
                  <c:v>443.300018310547</c:v>
                </c:pt>
                <c:pt idx="4829">
                  <c:v>443.4000244140625</c:v>
                </c:pt>
                <c:pt idx="4830">
                  <c:v>443.5</c:v>
                </c:pt>
                <c:pt idx="4831">
                  <c:v>443.6000061035156</c:v>
                </c:pt>
                <c:pt idx="4832">
                  <c:v>443.7000122070312</c:v>
                </c:pt>
                <c:pt idx="4833">
                  <c:v>443.800018310547</c:v>
                </c:pt>
                <c:pt idx="4834">
                  <c:v>443.9000244140625</c:v>
                </c:pt>
                <c:pt idx="4835">
                  <c:v>444.0</c:v>
                </c:pt>
                <c:pt idx="4836">
                  <c:v>444.1000061035156</c:v>
                </c:pt>
                <c:pt idx="4837">
                  <c:v>444.2000122070312</c:v>
                </c:pt>
                <c:pt idx="4838">
                  <c:v>444.300018310547</c:v>
                </c:pt>
                <c:pt idx="4839">
                  <c:v>444.4000244140625</c:v>
                </c:pt>
                <c:pt idx="4840">
                  <c:v>444.5</c:v>
                </c:pt>
                <c:pt idx="4841">
                  <c:v>444.6000061035156</c:v>
                </c:pt>
                <c:pt idx="4842">
                  <c:v>444.7000122070312</c:v>
                </c:pt>
                <c:pt idx="4843">
                  <c:v>444.800018310547</c:v>
                </c:pt>
                <c:pt idx="4844">
                  <c:v>444.9000244140625</c:v>
                </c:pt>
                <c:pt idx="4845">
                  <c:v>445.0</c:v>
                </c:pt>
                <c:pt idx="4846">
                  <c:v>445.1000061035156</c:v>
                </c:pt>
                <c:pt idx="4847">
                  <c:v>445.2000122070312</c:v>
                </c:pt>
                <c:pt idx="4848">
                  <c:v>445.300018310547</c:v>
                </c:pt>
                <c:pt idx="4849">
                  <c:v>445.4000244140625</c:v>
                </c:pt>
                <c:pt idx="4850">
                  <c:v>445.5</c:v>
                </c:pt>
                <c:pt idx="4851">
                  <c:v>445.6000061035156</c:v>
                </c:pt>
                <c:pt idx="4852">
                  <c:v>445.7000122070312</c:v>
                </c:pt>
                <c:pt idx="4853">
                  <c:v>445.800018310547</c:v>
                </c:pt>
                <c:pt idx="4854">
                  <c:v>445.9000244140625</c:v>
                </c:pt>
                <c:pt idx="4855">
                  <c:v>446.0</c:v>
                </c:pt>
                <c:pt idx="4856">
                  <c:v>446.1000061035156</c:v>
                </c:pt>
                <c:pt idx="4857">
                  <c:v>446.2000122070312</c:v>
                </c:pt>
                <c:pt idx="4858">
                  <c:v>446.300018310547</c:v>
                </c:pt>
                <c:pt idx="4859">
                  <c:v>446.4000244140625</c:v>
                </c:pt>
                <c:pt idx="4860">
                  <c:v>446.5</c:v>
                </c:pt>
                <c:pt idx="4861">
                  <c:v>446.6000061035156</c:v>
                </c:pt>
                <c:pt idx="4862">
                  <c:v>446.7000122070312</c:v>
                </c:pt>
                <c:pt idx="4863">
                  <c:v>446.800018310547</c:v>
                </c:pt>
                <c:pt idx="4864">
                  <c:v>446.9000244140625</c:v>
                </c:pt>
                <c:pt idx="4865">
                  <c:v>447.0</c:v>
                </c:pt>
                <c:pt idx="4866">
                  <c:v>447.1000061035156</c:v>
                </c:pt>
                <c:pt idx="4867">
                  <c:v>447.2000122070312</c:v>
                </c:pt>
                <c:pt idx="4868">
                  <c:v>447.300018310547</c:v>
                </c:pt>
                <c:pt idx="4869">
                  <c:v>447.4000244140625</c:v>
                </c:pt>
                <c:pt idx="4870">
                  <c:v>447.5</c:v>
                </c:pt>
                <c:pt idx="4871">
                  <c:v>447.6000061035156</c:v>
                </c:pt>
                <c:pt idx="4872">
                  <c:v>447.7000122070312</c:v>
                </c:pt>
                <c:pt idx="4873">
                  <c:v>447.800018310547</c:v>
                </c:pt>
                <c:pt idx="4874">
                  <c:v>447.9000244140625</c:v>
                </c:pt>
                <c:pt idx="4875">
                  <c:v>448.0</c:v>
                </c:pt>
                <c:pt idx="4876">
                  <c:v>448.1000061035156</c:v>
                </c:pt>
                <c:pt idx="4877">
                  <c:v>448.2000122070312</c:v>
                </c:pt>
                <c:pt idx="4878">
                  <c:v>448.300018310547</c:v>
                </c:pt>
                <c:pt idx="4879">
                  <c:v>448.4000244140625</c:v>
                </c:pt>
                <c:pt idx="4880">
                  <c:v>448.5</c:v>
                </c:pt>
                <c:pt idx="4881">
                  <c:v>448.6000061035156</c:v>
                </c:pt>
                <c:pt idx="4882">
                  <c:v>448.7000122070312</c:v>
                </c:pt>
                <c:pt idx="4883">
                  <c:v>448.800018310547</c:v>
                </c:pt>
                <c:pt idx="4884">
                  <c:v>448.9000244140625</c:v>
                </c:pt>
                <c:pt idx="4885">
                  <c:v>449.0</c:v>
                </c:pt>
                <c:pt idx="4886">
                  <c:v>449.1000061035156</c:v>
                </c:pt>
                <c:pt idx="4887">
                  <c:v>449.2000122070312</c:v>
                </c:pt>
                <c:pt idx="4888">
                  <c:v>449.300018310547</c:v>
                </c:pt>
                <c:pt idx="4889">
                  <c:v>449.4000244140625</c:v>
                </c:pt>
                <c:pt idx="4890">
                  <c:v>449.5</c:v>
                </c:pt>
                <c:pt idx="4891">
                  <c:v>449.6000061035156</c:v>
                </c:pt>
                <c:pt idx="4892">
                  <c:v>449.7000122070312</c:v>
                </c:pt>
                <c:pt idx="4893">
                  <c:v>449.800018310547</c:v>
                </c:pt>
                <c:pt idx="4894">
                  <c:v>449.9000244140625</c:v>
                </c:pt>
                <c:pt idx="4895">
                  <c:v>450.0</c:v>
                </c:pt>
                <c:pt idx="4896">
                  <c:v>450.1000061035156</c:v>
                </c:pt>
                <c:pt idx="4897">
                  <c:v>450.2000122070312</c:v>
                </c:pt>
                <c:pt idx="4898">
                  <c:v>450.300018310547</c:v>
                </c:pt>
                <c:pt idx="4899">
                  <c:v>450.4000244140625</c:v>
                </c:pt>
                <c:pt idx="4900">
                  <c:v>450.5</c:v>
                </c:pt>
                <c:pt idx="4901">
                  <c:v>450.6000061035156</c:v>
                </c:pt>
                <c:pt idx="4902">
                  <c:v>450.7000122070312</c:v>
                </c:pt>
                <c:pt idx="4903">
                  <c:v>450.800018310547</c:v>
                </c:pt>
                <c:pt idx="4904">
                  <c:v>450.9000244140625</c:v>
                </c:pt>
                <c:pt idx="4905">
                  <c:v>451.0</c:v>
                </c:pt>
                <c:pt idx="4906">
                  <c:v>451.1000061035156</c:v>
                </c:pt>
                <c:pt idx="4907">
                  <c:v>451.2000122070312</c:v>
                </c:pt>
                <c:pt idx="4908">
                  <c:v>451.300018310547</c:v>
                </c:pt>
                <c:pt idx="4909">
                  <c:v>451.4000244140625</c:v>
                </c:pt>
                <c:pt idx="4910">
                  <c:v>451.5</c:v>
                </c:pt>
                <c:pt idx="4911">
                  <c:v>451.6000061035156</c:v>
                </c:pt>
                <c:pt idx="4912">
                  <c:v>451.7000122070312</c:v>
                </c:pt>
                <c:pt idx="4913">
                  <c:v>451.800018310547</c:v>
                </c:pt>
                <c:pt idx="4914">
                  <c:v>451.9000244140625</c:v>
                </c:pt>
                <c:pt idx="4915">
                  <c:v>452.0</c:v>
                </c:pt>
                <c:pt idx="4916">
                  <c:v>452.1000061035156</c:v>
                </c:pt>
                <c:pt idx="4917">
                  <c:v>452.2000122070312</c:v>
                </c:pt>
                <c:pt idx="4918">
                  <c:v>452.300018310547</c:v>
                </c:pt>
                <c:pt idx="4919">
                  <c:v>452.4000244140625</c:v>
                </c:pt>
                <c:pt idx="4920">
                  <c:v>452.5</c:v>
                </c:pt>
                <c:pt idx="4921">
                  <c:v>452.6000061035156</c:v>
                </c:pt>
                <c:pt idx="4922">
                  <c:v>452.7000122070312</c:v>
                </c:pt>
                <c:pt idx="4923">
                  <c:v>452.800018310547</c:v>
                </c:pt>
                <c:pt idx="4924">
                  <c:v>452.9000244140625</c:v>
                </c:pt>
                <c:pt idx="4925">
                  <c:v>453.0</c:v>
                </c:pt>
                <c:pt idx="4926">
                  <c:v>453.1000061035156</c:v>
                </c:pt>
                <c:pt idx="4927">
                  <c:v>453.2000122070312</c:v>
                </c:pt>
                <c:pt idx="4928">
                  <c:v>453.300018310547</c:v>
                </c:pt>
                <c:pt idx="4929">
                  <c:v>453.4000244140625</c:v>
                </c:pt>
                <c:pt idx="4930">
                  <c:v>453.5</c:v>
                </c:pt>
                <c:pt idx="4931">
                  <c:v>453.6000061035156</c:v>
                </c:pt>
                <c:pt idx="4932">
                  <c:v>453.7000122070312</c:v>
                </c:pt>
                <c:pt idx="4933">
                  <c:v>453.800018310547</c:v>
                </c:pt>
                <c:pt idx="4934">
                  <c:v>453.9000244140625</c:v>
                </c:pt>
                <c:pt idx="4935">
                  <c:v>454.0</c:v>
                </c:pt>
                <c:pt idx="4936">
                  <c:v>454.1000061035156</c:v>
                </c:pt>
                <c:pt idx="4937">
                  <c:v>454.2000122070312</c:v>
                </c:pt>
                <c:pt idx="4938">
                  <c:v>454.300018310547</c:v>
                </c:pt>
                <c:pt idx="4939">
                  <c:v>454.4000244140625</c:v>
                </c:pt>
                <c:pt idx="4940">
                  <c:v>454.5</c:v>
                </c:pt>
                <c:pt idx="4941">
                  <c:v>454.6000061035156</c:v>
                </c:pt>
                <c:pt idx="4942">
                  <c:v>454.7000122070312</c:v>
                </c:pt>
                <c:pt idx="4943">
                  <c:v>454.800018310547</c:v>
                </c:pt>
                <c:pt idx="4944">
                  <c:v>454.9000244140625</c:v>
                </c:pt>
                <c:pt idx="4945">
                  <c:v>455.0</c:v>
                </c:pt>
                <c:pt idx="4946">
                  <c:v>455.1000061035156</c:v>
                </c:pt>
                <c:pt idx="4947">
                  <c:v>455.2000122070312</c:v>
                </c:pt>
                <c:pt idx="4948">
                  <c:v>455.300018310547</c:v>
                </c:pt>
                <c:pt idx="4949">
                  <c:v>455.4000244140625</c:v>
                </c:pt>
                <c:pt idx="4950">
                  <c:v>455.5</c:v>
                </c:pt>
                <c:pt idx="4951">
                  <c:v>455.6000061035156</c:v>
                </c:pt>
                <c:pt idx="4952">
                  <c:v>455.7000122070312</c:v>
                </c:pt>
                <c:pt idx="4953">
                  <c:v>455.800018310547</c:v>
                </c:pt>
                <c:pt idx="4954">
                  <c:v>455.9000244140625</c:v>
                </c:pt>
                <c:pt idx="4955">
                  <c:v>456.0</c:v>
                </c:pt>
                <c:pt idx="4956">
                  <c:v>456.1000061035156</c:v>
                </c:pt>
                <c:pt idx="4957">
                  <c:v>456.2000122070312</c:v>
                </c:pt>
                <c:pt idx="4958">
                  <c:v>456.300018310547</c:v>
                </c:pt>
                <c:pt idx="4959">
                  <c:v>456.4000244140625</c:v>
                </c:pt>
                <c:pt idx="4960">
                  <c:v>456.5</c:v>
                </c:pt>
                <c:pt idx="4961">
                  <c:v>456.6000061035156</c:v>
                </c:pt>
                <c:pt idx="4962">
                  <c:v>456.7000122070312</c:v>
                </c:pt>
                <c:pt idx="4963">
                  <c:v>456.800018310547</c:v>
                </c:pt>
                <c:pt idx="4964">
                  <c:v>456.9000244140625</c:v>
                </c:pt>
                <c:pt idx="4965">
                  <c:v>457.0</c:v>
                </c:pt>
                <c:pt idx="4966">
                  <c:v>457.1000061035156</c:v>
                </c:pt>
                <c:pt idx="4967">
                  <c:v>457.2000122070312</c:v>
                </c:pt>
                <c:pt idx="4968">
                  <c:v>457.300018310547</c:v>
                </c:pt>
                <c:pt idx="4969">
                  <c:v>457.4000244140625</c:v>
                </c:pt>
                <c:pt idx="4970">
                  <c:v>457.5</c:v>
                </c:pt>
                <c:pt idx="4971">
                  <c:v>457.6000061035156</c:v>
                </c:pt>
                <c:pt idx="4972">
                  <c:v>457.7000122070312</c:v>
                </c:pt>
                <c:pt idx="4973">
                  <c:v>457.800018310547</c:v>
                </c:pt>
                <c:pt idx="4974">
                  <c:v>457.9000244140625</c:v>
                </c:pt>
                <c:pt idx="4975">
                  <c:v>458.0</c:v>
                </c:pt>
                <c:pt idx="4976">
                  <c:v>458.1000061035156</c:v>
                </c:pt>
                <c:pt idx="4977">
                  <c:v>458.2000122070312</c:v>
                </c:pt>
                <c:pt idx="4978">
                  <c:v>458.300018310547</c:v>
                </c:pt>
                <c:pt idx="4979">
                  <c:v>458.4000244140625</c:v>
                </c:pt>
                <c:pt idx="4980">
                  <c:v>458.5</c:v>
                </c:pt>
                <c:pt idx="4981">
                  <c:v>458.6000061035156</c:v>
                </c:pt>
                <c:pt idx="4982">
                  <c:v>458.7000122070312</c:v>
                </c:pt>
                <c:pt idx="4983">
                  <c:v>458.800018310547</c:v>
                </c:pt>
                <c:pt idx="4984">
                  <c:v>458.9000244140625</c:v>
                </c:pt>
                <c:pt idx="4985">
                  <c:v>459.0</c:v>
                </c:pt>
                <c:pt idx="4986">
                  <c:v>459.1000061035156</c:v>
                </c:pt>
                <c:pt idx="4987">
                  <c:v>459.2000122070312</c:v>
                </c:pt>
                <c:pt idx="4988">
                  <c:v>459.300018310547</c:v>
                </c:pt>
                <c:pt idx="4989">
                  <c:v>459.4000244140625</c:v>
                </c:pt>
                <c:pt idx="4990">
                  <c:v>459.5</c:v>
                </c:pt>
                <c:pt idx="4991">
                  <c:v>459.6000061035156</c:v>
                </c:pt>
                <c:pt idx="4992">
                  <c:v>459.7000122070312</c:v>
                </c:pt>
                <c:pt idx="4993">
                  <c:v>459.800018310547</c:v>
                </c:pt>
                <c:pt idx="4994">
                  <c:v>459.9000244140625</c:v>
                </c:pt>
                <c:pt idx="4995">
                  <c:v>460.0</c:v>
                </c:pt>
                <c:pt idx="4996">
                  <c:v>460.1000061035156</c:v>
                </c:pt>
                <c:pt idx="4997">
                  <c:v>460.2000122070312</c:v>
                </c:pt>
                <c:pt idx="4998">
                  <c:v>460.300018310547</c:v>
                </c:pt>
                <c:pt idx="4999">
                  <c:v>460.4000244140625</c:v>
                </c:pt>
                <c:pt idx="5000">
                  <c:v>460.5</c:v>
                </c:pt>
                <c:pt idx="5001">
                  <c:v>460.6000061035156</c:v>
                </c:pt>
                <c:pt idx="5002">
                  <c:v>460.7000122070312</c:v>
                </c:pt>
                <c:pt idx="5003">
                  <c:v>460.800018310547</c:v>
                </c:pt>
                <c:pt idx="5004">
                  <c:v>460.9000244140625</c:v>
                </c:pt>
                <c:pt idx="5005">
                  <c:v>461.0</c:v>
                </c:pt>
                <c:pt idx="5006">
                  <c:v>461.1000061035156</c:v>
                </c:pt>
                <c:pt idx="5007">
                  <c:v>461.2000122070312</c:v>
                </c:pt>
                <c:pt idx="5008">
                  <c:v>461.300018310547</c:v>
                </c:pt>
                <c:pt idx="5009">
                  <c:v>461.4000244140625</c:v>
                </c:pt>
                <c:pt idx="5010">
                  <c:v>461.5</c:v>
                </c:pt>
                <c:pt idx="5011">
                  <c:v>461.6000061035156</c:v>
                </c:pt>
                <c:pt idx="5012">
                  <c:v>461.7000122070312</c:v>
                </c:pt>
                <c:pt idx="5013">
                  <c:v>461.800018310547</c:v>
                </c:pt>
                <c:pt idx="5014">
                  <c:v>461.9000244140625</c:v>
                </c:pt>
                <c:pt idx="5015">
                  <c:v>462.0</c:v>
                </c:pt>
                <c:pt idx="5016">
                  <c:v>462.1000061035156</c:v>
                </c:pt>
                <c:pt idx="5017">
                  <c:v>462.2000122070312</c:v>
                </c:pt>
                <c:pt idx="5018">
                  <c:v>462.300018310547</c:v>
                </c:pt>
                <c:pt idx="5019">
                  <c:v>462.4000244140625</c:v>
                </c:pt>
                <c:pt idx="5020">
                  <c:v>462.5</c:v>
                </c:pt>
                <c:pt idx="5021">
                  <c:v>462.6000061035156</c:v>
                </c:pt>
                <c:pt idx="5022">
                  <c:v>462.7000122070312</c:v>
                </c:pt>
                <c:pt idx="5023">
                  <c:v>462.800018310547</c:v>
                </c:pt>
                <c:pt idx="5024">
                  <c:v>462.9000244140625</c:v>
                </c:pt>
                <c:pt idx="5025">
                  <c:v>463.0</c:v>
                </c:pt>
                <c:pt idx="5026">
                  <c:v>463.1000061035156</c:v>
                </c:pt>
                <c:pt idx="5027">
                  <c:v>463.2000122070312</c:v>
                </c:pt>
                <c:pt idx="5028">
                  <c:v>463.300018310547</c:v>
                </c:pt>
                <c:pt idx="5029">
                  <c:v>463.4000244140625</c:v>
                </c:pt>
                <c:pt idx="5030">
                  <c:v>463.5</c:v>
                </c:pt>
                <c:pt idx="5031">
                  <c:v>463.6000061035156</c:v>
                </c:pt>
                <c:pt idx="5032">
                  <c:v>463.7000122070312</c:v>
                </c:pt>
                <c:pt idx="5033">
                  <c:v>463.800018310547</c:v>
                </c:pt>
                <c:pt idx="5034">
                  <c:v>463.9000244140625</c:v>
                </c:pt>
                <c:pt idx="5035">
                  <c:v>464.0</c:v>
                </c:pt>
                <c:pt idx="5036">
                  <c:v>464.1000061035156</c:v>
                </c:pt>
                <c:pt idx="5037">
                  <c:v>464.2000122070312</c:v>
                </c:pt>
                <c:pt idx="5038">
                  <c:v>464.300018310547</c:v>
                </c:pt>
                <c:pt idx="5039">
                  <c:v>464.4000244140625</c:v>
                </c:pt>
                <c:pt idx="5040">
                  <c:v>464.5</c:v>
                </c:pt>
                <c:pt idx="5041">
                  <c:v>464.6000061035156</c:v>
                </c:pt>
                <c:pt idx="5042">
                  <c:v>464.7000122070312</c:v>
                </c:pt>
                <c:pt idx="5043">
                  <c:v>464.800018310547</c:v>
                </c:pt>
                <c:pt idx="5044">
                  <c:v>464.9000244140625</c:v>
                </c:pt>
                <c:pt idx="5045">
                  <c:v>465.0</c:v>
                </c:pt>
                <c:pt idx="5046">
                  <c:v>465.1000061035156</c:v>
                </c:pt>
                <c:pt idx="5047">
                  <c:v>465.2000122070312</c:v>
                </c:pt>
                <c:pt idx="5048">
                  <c:v>465.300018310547</c:v>
                </c:pt>
                <c:pt idx="5049">
                  <c:v>465.4000244140625</c:v>
                </c:pt>
                <c:pt idx="5050">
                  <c:v>465.5</c:v>
                </c:pt>
                <c:pt idx="5051">
                  <c:v>465.6000061035156</c:v>
                </c:pt>
                <c:pt idx="5052">
                  <c:v>465.7000122070312</c:v>
                </c:pt>
                <c:pt idx="5053">
                  <c:v>465.800018310547</c:v>
                </c:pt>
                <c:pt idx="5054">
                  <c:v>465.9000244140625</c:v>
                </c:pt>
                <c:pt idx="5055">
                  <c:v>466.0</c:v>
                </c:pt>
                <c:pt idx="5056">
                  <c:v>466.1000061035156</c:v>
                </c:pt>
                <c:pt idx="5057">
                  <c:v>466.2000122070312</c:v>
                </c:pt>
                <c:pt idx="5058">
                  <c:v>466.300018310547</c:v>
                </c:pt>
                <c:pt idx="5059">
                  <c:v>466.4000244140625</c:v>
                </c:pt>
                <c:pt idx="5060">
                  <c:v>466.5</c:v>
                </c:pt>
                <c:pt idx="5061">
                  <c:v>466.6000061035156</c:v>
                </c:pt>
                <c:pt idx="5062">
                  <c:v>466.7000122070312</c:v>
                </c:pt>
                <c:pt idx="5063">
                  <c:v>466.800018310547</c:v>
                </c:pt>
                <c:pt idx="5064">
                  <c:v>466.9000244140625</c:v>
                </c:pt>
                <c:pt idx="5065">
                  <c:v>467.0</c:v>
                </c:pt>
                <c:pt idx="5066">
                  <c:v>467.1000061035156</c:v>
                </c:pt>
                <c:pt idx="5067">
                  <c:v>467.2000122070312</c:v>
                </c:pt>
                <c:pt idx="5068">
                  <c:v>467.300018310547</c:v>
                </c:pt>
                <c:pt idx="5069">
                  <c:v>467.4000244140625</c:v>
                </c:pt>
                <c:pt idx="5070">
                  <c:v>467.5</c:v>
                </c:pt>
                <c:pt idx="5071">
                  <c:v>467.6000061035156</c:v>
                </c:pt>
                <c:pt idx="5072">
                  <c:v>467.7000122070312</c:v>
                </c:pt>
                <c:pt idx="5073">
                  <c:v>467.800018310547</c:v>
                </c:pt>
                <c:pt idx="5074">
                  <c:v>467.9000244140625</c:v>
                </c:pt>
                <c:pt idx="5075">
                  <c:v>468.0</c:v>
                </c:pt>
                <c:pt idx="5076">
                  <c:v>468.1000061035156</c:v>
                </c:pt>
                <c:pt idx="5077">
                  <c:v>468.2000122070312</c:v>
                </c:pt>
                <c:pt idx="5078">
                  <c:v>468.300018310547</c:v>
                </c:pt>
                <c:pt idx="5079">
                  <c:v>468.4000244140625</c:v>
                </c:pt>
                <c:pt idx="5080">
                  <c:v>468.5</c:v>
                </c:pt>
                <c:pt idx="5081">
                  <c:v>468.6000061035156</c:v>
                </c:pt>
                <c:pt idx="5082">
                  <c:v>468.7000122070312</c:v>
                </c:pt>
                <c:pt idx="5083">
                  <c:v>468.800018310547</c:v>
                </c:pt>
                <c:pt idx="5084">
                  <c:v>468.9000244140625</c:v>
                </c:pt>
                <c:pt idx="5085">
                  <c:v>469.0</c:v>
                </c:pt>
                <c:pt idx="5086">
                  <c:v>469.1000061035156</c:v>
                </c:pt>
                <c:pt idx="5087">
                  <c:v>469.2000122070312</c:v>
                </c:pt>
                <c:pt idx="5088">
                  <c:v>469.300018310547</c:v>
                </c:pt>
                <c:pt idx="5089">
                  <c:v>469.4000244140625</c:v>
                </c:pt>
                <c:pt idx="5090">
                  <c:v>469.5</c:v>
                </c:pt>
                <c:pt idx="5091">
                  <c:v>469.6000061035156</c:v>
                </c:pt>
                <c:pt idx="5092">
                  <c:v>469.7000122070312</c:v>
                </c:pt>
                <c:pt idx="5093">
                  <c:v>469.800018310547</c:v>
                </c:pt>
                <c:pt idx="5094">
                  <c:v>469.9000244140625</c:v>
                </c:pt>
                <c:pt idx="5095">
                  <c:v>470.0</c:v>
                </c:pt>
                <c:pt idx="5096">
                  <c:v>470.1000061035156</c:v>
                </c:pt>
                <c:pt idx="5097">
                  <c:v>470.2000122070312</c:v>
                </c:pt>
                <c:pt idx="5098">
                  <c:v>470.300018310547</c:v>
                </c:pt>
                <c:pt idx="5099">
                  <c:v>470.4000244140625</c:v>
                </c:pt>
                <c:pt idx="5100">
                  <c:v>470.5</c:v>
                </c:pt>
                <c:pt idx="5101">
                  <c:v>470.6000061035156</c:v>
                </c:pt>
                <c:pt idx="5102">
                  <c:v>470.7000122070312</c:v>
                </c:pt>
                <c:pt idx="5103">
                  <c:v>470.800018310547</c:v>
                </c:pt>
                <c:pt idx="5104">
                  <c:v>470.9000244140625</c:v>
                </c:pt>
                <c:pt idx="5105">
                  <c:v>471.0</c:v>
                </c:pt>
                <c:pt idx="5106">
                  <c:v>471.1000061035156</c:v>
                </c:pt>
                <c:pt idx="5107">
                  <c:v>471.2000122070312</c:v>
                </c:pt>
                <c:pt idx="5108">
                  <c:v>471.300018310547</c:v>
                </c:pt>
                <c:pt idx="5109">
                  <c:v>471.4000244140625</c:v>
                </c:pt>
                <c:pt idx="5110">
                  <c:v>471.5</c:v>
                </c:pt>
                <c:pt idx="5111">
                  <c:v>471.6000061035156</c:v>
                </c:pt>
                <c:pt idx="5112">
                  <c:v>471.7000122070312</c:v>
                </c:pt>
                <c:pt idx="5113">
                  <c:v>471.800018310547</c:v>
                </c:pt>
                <c:pt idx="5114">
                  <c:v>471.9000244140625</c:v>
                </c:pt>
                <c:pt idx="5115">
                  <c:v>472.0</c:v>
                </c:pt>
                <c:pt idx="5116">
                  <c:v>472.1000061035156</c:v>
                </c:pt>
                <c:pt idx="5117">
                  <c:v>472.2000122070312</c:v>
                </c:pt>
                <c:pt idx="5118">
                  <c:v>472.2999877929687</c:v>
                </c:pt>
                <c:pt idx="5119">
                  <c:v>472.4000244140625</c:v>
                </c:pt>
                <c:pt idx="5120">
                  <c:v>472.5</c:v>
                </c:pt>
                <c:pt idx="5121">
                  <c:v>472.6000366210937</c:v>
                </c:pt>
                <c:pt idx="5122">
                  <c:v>472.7000122070312</c:v>
                </c:pt>
                <c:pt idx="5123">
                  <c:v>472.7999877929687</c:v>
                </c:pt>
                <c:pt idx="5124">
                  <c:v>472.9000244140625</c:v>
                </c:pt>
                <c:pt idx="5125">
                  <c:v>473.0</c:v>
                </c:pt>
                <c:pt idx="5126">
                  <c:v>473.1000366210937</c:v>
                </c:pt>
                <c:pt idx="5127">
                  <c:v>473.2000122070312</c:v>
                </c:pt>
                <c:pt idx="5128">
                  <c:v>473.2999877929687</c:v>
                </c:pt>
                <c:pt idx="5129">
                  <c:v>473.4000244140625</c:v>
                </c:pt>
                <c:pt idx="5130">
                  <c:v>473.5</c:v>
                </c:pt>
                <c:pt idx="5131">
                  <c:v>473.6000366210937</c:v>
                </c:pt>
                <c:pt idx="5132">
                  <c:v>473.7000122070312</c:v>
                </c:pt>
                <c:pt idx="5133">
                  <c:v>473.7999877929687</c:v>
                </c:pt>
                <c:pt idx="5134">
                  <c:v>473.9000244140625</c:v>
                </c:pt>
                <c:pt idx="5135">
                  <c:v>474.0</c:v>
                </c:pt>
                <c:pt idx="5136">
                  <c:v>474.1000366210937</c:v>
                </c:pt>
                <c:pt idx="5137">
                  <c:v>474.2000122070312</c:v>
                </c:pt>
                <c:pt idx="5138">
                  <c:v>474.2999877929687</c:v>
                </c:pt>
                <c:pt idx="5139">
                  <c:v>474.4000244140625</c:v>
                </c:pt>
                <c:pt idx="5140">
                  <c:v>474.5</c:v>
                </c:pt>
                <c:pt idx="5141">
                  <c:v>474.6000366210937</c:v>
                </c:pt>
                <c:pt idx="5142">
                  <c:v>474.7000122070312</c:v>
                </c:pt>
                <c:pt idx="5143">
                  <c:v>474.7999877929687</c:v>
                </c:pt>
                <c:pt idx="5144">
                  <c:v>474.9000244140625</c:v>
                </c:pt>
                <c:pt idx="5145">
                  <c:v>475.0</c:v>
                </c:pt>
                <c:pt idx="5146">
                  <c:v>475.1000366210937</c:v>
                </c:pt>
                <c:pt idx="5147">
                  <c:v>475.2000122070312</c:v>
                </c:pt>
                <c:pt idx="5148">
                  <c:v>475.2999877929687</c:v>
                </c:pt>
                <c:pt idx="5149">
                  <c:v>475.4000244140625</c:v>
                </c:pt>
                <c:pt idx="5150">
                  <c:v>475.5</c:v>
                </c:pt>
                <c:pt idx="5151">
                  <c:v>475.6000366210937</c:v>
                </c:pt>
                <c:pt idx="5152">
                  <c:v>475.7000122070312</c:v>
                </c:pt>
                <c:pt idx="5153">
                  <c:v>475.7999877929687</c:v>
                </c:pt>
                <c:pt idx="5154">
                  <c:v>475.9000244140625</c:v>
                </c:pt>
                <c:pt idx="5155">
                  <c:v>476.0</c:v>
                </c:pt>
                <c:pt idx="5156">
                  <c:v>476.1000366210937</c:v>
                </c:pt>
                <c:pt idx="5157">
                  <c:v>476.2000122070312</c:v>
                </c:pt>
                <c:pt idx="5158">
                  <c:v>476.2999877929687</c:v>
                </c:pt>
                <c:pt idx="5159">
                  <c:v>476.4000244140625</c:v>
                </c:pt>
                <c:pt idx="5160">
                  <c:v>476.5</c:v>
                </c:pt>
                <c:pt idx="5161">
                  <c:v>476.6000366210937</c:v>
                </c:pt>
                <c:pt idx="5162">
                  <c:v>476.7000122070312</c:v>
                </c:pt>
                <c:pt idx="5163">
                  <c:v>476.7999877929687</c:v>
                </c:pt>
                <c:pt idx="5164">
                  <c:v>476.9000244140625</c:v>
                </c:pt>
                <c:pt idx="5165">
                  <c:v>477.0</c:v>
                </c:pt>
                <c:pt idx="5166">
                  <c:v>477.1000366210937</c:v>
                </c:pt>
                <c:pt idx="5167">
                  <c:v>477.2000122070312</c:v>
                </c:pt>
                <c:pt idx="5168">
                  <c:v>477.2999877929687</c:v>
                </c:pt>
                <c:pt idx="5169">
                  <c:v>477.4000244140625</c:v>
                </c:pt>
                <c:pt idx="5170">
                  <c:v>477.5</c:v>
                </c:pt>
                <c:pt idx="5171">
                  <c:v>477.6000366210937</c:v>
                </c:pt>
                <c:pt idx="5172">
                  <c:v>477.7000122070312</c:v>
                </c:pt>
                <c:pt idx="5173">
                  <c:v>477.7999877929687</c:v>
                </c:pt>
                <c:pt idx="5174">
                  <c:v>477.9000244140625</c:v>
                </c:pt>
                <c:pt idx="5175">
                  <c:v>478.0</c:v>
                </c:pt>
                <c:pt idx="5176">
                  <c:v>478.1000366210937</c:v>
                </c:pt>
                <c:pt idx="5177">
                  <c:v>478.2000122070312</c:v>
                </c:pt>
                <c:pt idx="5178">
                  <c:v>478.2999877929687</c:v>
                </c:pt>
                <c:pt idx="5179">
                  <c:v>478.4000244140625</c:v>
                </c:pt>
                <c:pt idx="5180">
                  <c:v>478.5</c:v>
                </c:pt>
                <c:pt idx="5181">
                  <c:v>478.6000366210937</c:v>
                </c:pt>
                <c:pt idx="5182">
                  <c:v>478.7000122070312</c:v>
                </c:pt>
                <c:pt idx="5183">
                  <c:v>478.7999877929687</c:v>
                </c:pt>
                <c:pt idx="5184">
                  <c:v>478.9000244140625</c:v>
                </c:pt>
                <c:pt idx="5185">
                  <c:v>479.0</c:v>
                </c:pt>
                <c:pt idx="5186">
                  <c:v>479.1000366210937</c:v>
                </c:pt>
                <c:pt idx="5187">
                  <c:v>479.2000122070312</c:v>
                </c:pt>
                <c:pt idx="5188">
                  <c:v>479.2999877929687</c:v>
                </c:pt>
                <c:pt idx="5189">
                  <c:v>479.4000244140625</c:v>
                </c:pt>
                <c:pt idx="5190">
                  <c:v>479.5</c:v>
                </c:pt>
                <c:pt idx="5191">
                  <c:v>479.6000366210937</c:v>
                </c:pt>
                <c:pt idx="5192">
                  <c:v>479.7000122070312</c:v>
                </c:pt>
                <c:pt idx="5193">
                  <c:v>479.7999877929687</c:v>
                </c:pt>
                <c:pt idx="5194">
                  <c:v>479.9000244140625</c:v>
                </c:pt>
                <c:pt idx="5195">
                  <c:v>480.0</c:v>
                </c:pt>
                <c:pt idx="5196">
                  <c:v>480.1000366210937</c:v>
                </c:pt>
                <c:pt idx="5197">
                  <c:v>480.2000122070312</c:v>
                </c:pt>
                <c:pt idx="5198">
                  <c:v>480.2999877929687</c:v>
                </c:pt>
                <c:pt idx="5199">
                  <c:v>480.4000244140625</c:v>
                </c:pt>
                <c:pt idx="5200">
                  <c:v>480.5</c:v>
                </c:pt>
                <c:pt idx="5201">
                  <c:v>480.6000366210937</c:v>
                </c:pt>
                <c:pt idx="5202">
                  <c:v>480.7000122070312</c:v>
                </c:pt>
                <c:pt idx="5203">
                  <c:v>480.7999877929687</c:v>
                </c:pt>
                <c:pt idx="5204">
                  <c:v>480.9000244140625</c:v>
                </c:pt>
                <c:pt idx="5205">
                  <c:v>481.0</c:v>
                </c:pt>
                <c:pt idx="5206">
                  <c:v>481.1000366210937</c:v>
                </c:pt>
                <c:pt idx="5207">
                  <c:v>481.2000122070312</c:v>
                </c:pt>
                <c:pt idx="5208">
                  <c:v>481.2999877929687</c:v>
                </c:pt>
                <c:pt idx="5209">
                  <c:v>481.4000244140625</c:v>
                </c:pt>
                <c:pt idx="5210">
                  <c:v>481.5</c:v>
                </c:pt>
                <c:pt idx="5211">
                  <c:v>481.6000366210937</c:v>
                </c:pt>
                <c:pt idx="5212">
                  <c:v>481.7000122070312</c:v>
                </c:pt>
                <c:pt idx="5213">
                  <c:v>481.7999877929687</c:v>
                </c:pt>
                <c:pt idx="5214">
                  <c:v>481.9000244140625</c:v>
                </c:pt>
                <c:pt idx="5215">
                  <c:v>482.0</c:v>
                </c:pt>
                <c:pt idx="5216">
                  <c:v>482.1000366210937</c:v>
                </c:pt>
                <c:pt idx="5217">
                  <c:v>482.2000122070312</c:v>
                </c:pt>
                <c:pt idx="5218">
                  <c:v>482.2999877929687</c:v>
                </c:pt>
                <c:pt idx="5219">
                  <c:v>482.4000244140625</c:v>
                </c:pt>
                <c:pt idx="5220">
                  <c:v>482.5</c:v>
                </c:pt>
                <c:pt idx="5221">
                  <c:v>482.6000366210937</c:v>
                </c:pt>
                <c:pt idx="5222">
                  <c:v>482.7000122070312</c:v>
                </c:pt>
                <c:pt idx="5223">
                  <c:v>482.7999877929687</c:v>
                </c:pt>
                <c:pt idx="5224">
                  <c:v>482.9000244140625</c:v>
                </c:pt>
                <c:pt idx="5225">
                  <c:v>483.0</c:v>
                </c:pt>
                <c:pt idx="5226">
                  <c:v>483.1000366210937</c:v>
                </c:pt>
                <c:pt idx="5227">
                  <c:v>483.2000122070312</c:v>
                </c:pt>
                <c:pt idx="5228">
                  <c:v>483.2999877929687</c:v>
                </c:pt>
                <c:pt idx="5229">
                  <c:v>483.4000244140625</c:v>
                </c:pt>
                <c:pt idx="5230">
                  <c:v>483.5</c:v>
                </c:pt>
                <c:pt idx="5231">
                  <c:v>483.6000366210937</c:v>
                </c:pt>
                <c:pt idx="5232">
                  <c:v>483.7000122070312</c:v>
                </c:pt>
                <c:pt idx="5233">
                  <c:v>483.7999877929687</c:v>
                </c:pt>
                <c:pt idx="5234">
                  <c:v>483.9000244140625</c:v>
                </c:pt>
                <c:pt idx="5235">
                  <c:v>484.0</c:v>
                </c:pt>
                <c:pt idx="5236">
                  <c:v>484.1000366210937</c:v>
                </c:pt>
                <c:pt idx="5237">
                  <c:v>484.2000122070312</c:v>
                </c:pt>
                <c:pt idx="5238">
                  <c:v>484.2999877929687</c:v>
                </c:pt>
                <c:pt idx="5239">
                  <c:v>484.4000244140625</c:v>
                </c:pt>
                <c:pt idx="5240">
                  <c:v>484.5</c:v>
                </c:pt>
                <c:pt idx="5241">
                  <c:v>484.6000366210937</c:v>
                </c:pt>
                <c:pt idx="5242">
                  <c:v>484.7000122070312</c:v>
                </c:pt>
                <c:pt idx="5243">
                  <c:v>484.7999877929687</c:v>
                </c:pt>
                <c:pt idx="5244">
                  <c:v>484.9000244140625</c:v>
                </c:pt>
                <c:pt idx="5245">
                  <c:v>485.0</c:v>
                </c:pt>
                <c:pt idx="5246">
                  <c:v>485.1000366210937</c:v>
                </c:pt>
                <c:pt idx="5247">
                  <c:v>485.2000122070312</c:v>
                </c:pt>
                <c:pt idx="5248">
                  <c:v>485.2999877929687</c:v>
                </c:pt>
                <c:pt idx="5249">
                  <c:v>485.4000244140625</c:v>
                </c:pt>
                <c:pt idx="5250">
                  <c:v>485.5</c:v>
                </c:pt>
                <c:pt idx="5251">
                  <c:v>485.6000366210937</c:v>
                </c:pt>
                <c:pt idx="5252">
                  <c:v>485.7000122070312</c:v>
                </c:pt>
                <c:pt idx="5253">
                  <c:v>485.7999877929687</c:v>
                </c:pt>
                <c:pt idx="5254">
                  <c:v>485.9000244140625</c:v>
                </c:pt>
                <c:pt idx="5255">
                  <c:v>486.0</c:v>
                </c:pt>
                <c:pt idx="5256">
                  <c:v>486.1000366210937</c:v>
                </c:pt>
                <c:pt idx="5257">
                  <c:v>486.2000122070312</c:v>
                </c:pt>
                <c:pt idx="5258">
                  <c:v>486.2999877929687</c:v>
                </c:pt>
                <c:pt idx="5259">
                  <c:v>486.4000244140625</c:v>
                </c:pt>
                <c:pt idx="5260">
                  <c:v>486.5</c:v>
                </c:pt>
                <c:pt idx="5261">
                  <c:v>486.6000366210937</c:v>
                </c:pt>
                <c:pt idx="5262">
                  <c:v>486.7000122070312</c:v>
                </c:pt>
                <c:pt idx="5263">
                  <c:v>486.7999877929687</c:v>
                </c:pt>
                <c:pt idx="5264">
                  <c:v>486.9000244140625</c:v>
                </c:pt>
                <c:pt idx="5265">
                  <c:v>487.0</c:v>
                </c:pt>
                <c:pt idx="5266">
                  <c:v>487.1000366210937</c:v>
                </c:pt>
                <c:pt idx="5267">
                  <c:v>487.2000122070312</c:v>
                </c:pt>
                <c:pt idx="5268">
                  <c:v>487.2999877929687</c:v>
                </c:pt>
                <c:pt idx="5269">
                  <c:v>487.4000244140625</c:v>
                </c:pt>
                <c:pt idx="5270">
                  <c:v>487.5</c:v>
                </c:pt>
                <c:pt idx="5271">
                  <c:v>487.6000366210937</c:v>
                </c:pt>
                <c:pt idx="5272">
                  <c:v>487.7000122070312</c:v>
                </c:pt>
                <c:pt idx="5273">
                  <c:v>487.7999877929687</c:v>
                </c:pt>
                <c:pt idx="5274">
                  <c:v>487.9000244140625</c:v>
                </c:pt>
                <c:pt idx="5275">
                  <c:v>488.0</c:v>
                </c:pt>
                <c:pt idx="5276">
                  <c:v>488.1000366210937</c:v>
                </c:pt>
                <c:pt idx="5277">
                  <c:v>488.2000122070312</c:v>
                </c:pt>
                <c:pt idx="5278">
                  <c:v>488.2999877929687</c:v>
                </c:pt>
                <c:pt idx="5279">
                  <c:v>488.4000244140625</c:v>
                </c:pt>
                <c:pt idx="5280">
                  <c:v>488.5</c:v>
                </c:pt>
                <c:pt idx="5281">
                  <c:v>488.6000366210937</c:v>
                </c:pt>
                <c:pt idx="5282">
                  <c:v>488.7000122070312</c:v>
                </c:pt>
                <c:pt idx="5283">
                  <c:v>488.7999877929687</c:v>
                </c:pt>
                <c:pt idx="5284">
                  <c:v>488.9000244140625</c:v>
                </c:pt>
                <c:pt idx="5285">
                  <c:v>489.0</c:v>
                </c:pt>
                <c:pt idx="5286">
                  <c:v>489.1000366210937</c:v>
                </c:pt>
                <c:pt idx="5287">
                  <c:v>489.2000122070312</c:v>
                </c:pt>
                <c:pt idx="5288">
                  <c:v>489.2999877929687</c:v>
                </c:pt>
                <c:pt idx="5289">
                  <c:v>489.4000244140625</c:v>
                </c:pt>
                <c:pt idx="5290">
                  <c:v>489.5</c:v>
                </c:pt>
                <c:pt idx="5291">
                  <c:v>489.6000366210937</c:v>
                </c:pt>
                <c:pt idx="5292">
                  <c:v>489.7000122070312</c:v>
                </c:pt>
                <c:pt idx="5293">
                  <c:v>489.7999877929687</c:v>
                </c:pt>
                <c:pt idx="5294">
                  <c:v>489.9000244140625</c:v>
                </c:pt>
                <c:pt idx="5295">
                  <c:v>490.0</c:v>
                </c:pt>
                <c:pt idx="5296">
                  <c:v>490.1000366210937</c:v>
                </c:pt>
                <c:pt idx="5297">
                  <c:v>490.2000122070312</c:v>
                </c:pt>
                <c:pt idx="5298">
                  <c:v>490.2999877929687</c:v>
                </c:pt>
                <c:pt idx="5299">
                  <c:v>490.4000244140625</c:v>
                </c:pt>
                <c:pt idx="5300">
                  <c:v>490.5</c:v>
                </c:pt>
                <c:pt idx="5301">
                  <c:v>490.6000366210937</c:v>
                </c:pt>
                <c:pt idx="5302">
                  <c:v>490.7000122070312</c:v>
                </c:pt>
                <c:pt idx="5303">
                  <c:v>490.7999877929687</c:v>
                </c:pt>
                <c:pt idx="5304">
                  <c:v>490.9000244140625</c:v>
                </c:pt>
                <c:pt idx="5305">
                  <c:v>491.0</c:v>
                </c:pt>
                <c:pt idx="5306">
                  <c:v>491.1000366210937</c:v>
                </c:pt>
                <c:pt idx="5307">
                  <c:v>491.2000122070312</c:v>
                </c:pt>
                <c:pt idx="5308">
                  <c:v>491.2999877929687</c:v>
                </c:pt>
                <c:pt idx="5309">
                  <c:v>491.4000244140625</c:v>
                </c:pt>
                <c:pt idx="5310">
                  <c:v>491.5</c:v>
                </c:pt>
                <c:pt idx="5311">
                  <c:v>491.6000366210937</c:v>
                </c:pt>
                <c:pt idx="5312">
                  <c:v>491.7000122070312</c:v>
                </c:pt>
                <c:pt idx="5313">
                  <c:v>491.7999877929687</c:v>
                </c:pt>
                <c:pt idx="5314">
                  <c:v>491.9000244140625</c:v>
                </c:pt>
                <c:pt idx="5315">
                  <c:v>492.0</c:v>
                </c:pt>
                <c:pt idx="5316">
                  <c:v>492.1000366210937</c:v>
                </c:pt>
                <c:pt idx="5317">
                  <c:v>492.2000122070312</c:v>
                </c:pt>
                <c:pt idx="5318">
                  <c:v>492.2999877929687</c:v>
                </c:pt>
                <c:pt idx="5319">
                  <c:v>492.4000244140625</c:v>
                </c:pt>
                <c:pt idx="5320">
                  <c:v>492.5</c:v>
                </c:pt>
                <c:pt idx="5321">
                  <c:v>492.6000366210937</c:v>
                </c:pt>
                <c:pt idx="5322">
                  <c:v>492.7000122070312</c:v>
                </c:pt>
                <c:pt idx="5323">
                  <c:v>492.7999877929687</c:v>
                </c:pt>
                <c:pt idx="5324">
                  <c:v>492.9000244140625</c:v>
                </c:pt>
                <c:pt idx="5325">
                  <c:v>493.0</c:v>
                </c:pt>
                <c:pt idx="5326">
                  <c:v>493.1000366210937</c:v>
                </c:pt>
                <c:pt idx="5327">
                  <c:v>493.2000122070312</c:v>
                </c:pt>
                <c:pt idx="5328">
                  <c:v>493.2999877929687</c:v>
                </c:pt>
                <c:pt idx="5329">
                  <c:v>493.4000244140625</c:v>
                </c:pt>
                <c:pt idx="5330">
                  <c:v>493.5</c:v>
                </c:pt>
                <c:pt idx="5331">
                  <c:v>493.6000366210937</c:v>
                </c:pt>
                <c:pt idx="5332">
                  <c:v>493.7000122070312</c:v>
                </c:pt>
                <c:pt idx="5333">
                  <c:v>493.7999877929687</c:v>
                </c:pt>
                <c:pt idx="5334">
                  <c:v>493.9000244140625</c:v>
                </c:pt>
                <c:pt idx="5335">
                  <c:v>494.0</c:v>
                </c:pt>
                <c:pt idx="5336">
                  <c:v>494.1000366210937</c:v>
                </c:pt>
                <c:pt idx="5337">
                  <c:v>494.2000122070312</c:v>
                </c:pt>
                <c:pt idx="5338">
                  <c:v>494.2999877929687</c:v>
                </c:pt>
                <c:pt idx="5339">
                  <c:v>494.4000244140625</c:v>
                </c:pt>
                <c:pt idx="5340">
                  <c:v>494.5</c:v>
                </c:pt>
                <c:pt idx="5341">
                  <c:v>494.6000366210937</c:v>
                </c:pt>
                <c:pt idx="5342">
                  <c:v>494.7000122070312</c:v>
                </c:pt>
                <c:pt idx="5343">
                  <c:v>494.7999877929687</c:v>
                </c:pt>
                <c:pt idx="5344">
                  <c:v>494.9000244140625</c:v>
                </c:pt>
                <c:pt idx="5345">
                  <c:v>495.0</c:v>
                </c:pt>
                <c:pt idx="5346">
                  <c:v>495.1000366210937</c:v>
                </c:pt>
                <c:pt idx="5347">
                  <c:v>495.2000122070312</c:v>
                </c:pt>
                <c:pt idx="5348">
                  <c:v>495.2999877929687</c:v>
                </c:pt>
                <c:pt idx="5349">
                  <c:v>495.4000244140625</c:v>
                </c:pt>
                <c:pt idx="5350">
                  <c:v>495.5</c:v>
                </c:pt>
                <c:pt idx="5351">
                  <c:v>495.6000366210937</c:v>
                </c:pt>
                <c:pt idx="5352">
                  <c:v>495.7000122070312</c:v>
                </c:pt>
                <c:pt idx="5353">
                  <c:v>495.7999877929687</c:v>
                </c:pt>
                <c:pt idx="5354">
                  <c:v>495.9000244140625</c:v>
                </c:pt>
                <c:pt idx="5355">
                  <c:v>496.0</c:v>
                </c:pt>
                <c:pt idx="5356">
                  <c:v>496.1000366210937</c:v>
                </c:pt>
                <c:pt idx="5357">
                  <c:v>496.2000122070312</c:v>
                </c:pt>
                <c:pt idx="5358">
                  <c:v>496.2999877929687</c:v>
                </c:pt>
                <c:pt idx="5359">
                  <c:v>496.4000244140625</c:v>
                </c:pt>
                <c:pt idx="5360">
                  <c:v>496.5</c:v>
                </c:pt>
                <c:pt idx="5361">
                  <c:v>496.6000366210937</c:v>
                </c:pt>
                <c:pt idx="5362">
                  <c:v>496.7000122070312</c:v>
                </c:pt>
                <c:pt idx="5363">
                  <c:v>496.7999877929687</c:v>
                </c:pt>
                <c:pt idx="5364">
                  <c:v>496.9000244140625</c:v>
                </c:pt>
                <c:pt idx="5365">
                  <c:v>497.0</c:v>
                </c:pt>
                <c:pt idx="5366">
                  <c:v>497.1000366210937</c:v>
                </c:pt>
                <c:pt idx="5367">
                  <c:v>497.2000122070312</c:v>
                </c:pt>
                <c:pt idx="5368">
                  <c:v>497.2999877929687</c:v>
                </c:pt>
                <c:pt idx="5369">
                  <c:v>497.4000244140625</c:v>
                </c:pt>
                <c:pt idx="5370">
                  <c:v>497.5</c:v>
                </c:pt>
                <c:pt idx="5371">
                  <c:v>497.6000366210937</c:v>
                </c:pt>
                <c:pt idx="5372">
                  <c:v>497.7000122070312</c:v>
                </c:pt>
                <c:pt idx="5373">
                  <c:v>497.7999877929687</c:v>
                </c:pt>
                <c:pt idx="5374">
                  <c:v>497.9000244140625</c:v>
                </c:pt>
                <c:pt idx="5375">
                  <c:v>498.0</c:v>
                </c:pt>
                <c:pt idx="5376">
                  <c:v>498.1000366210937</c:v>
                </c:pt>
                <c:pt idx="5377">
                  <c:v>498.2000122070312</c:v>
                </c:pt>
                <c:pt idx="5378">
                  <c:v>498.2999877929687</c:v>
                </c:pt>
                <c:pt idx="5379">
                  <c:v>498.4000244140625</c:v>
                </c:pt>
                <c:pt idx="5380">
                  <c:v>498.5</c:v>
                </c:pt>
                <c:pt idx="5381">
                  <c:v>498.6000366210937</c:v>
                </c:pt>
                <c:pt idx="5382">
                  <c:v>498.7000122070312</c:v>
                </c:pt>
                <c:pt idx="5383">
                  <c:v>498.7999877929687</c:v>
                </c:pt>
                <c:pt idx="5384">
                  <c:v>498.9000244140625</c:v>
                </c:pt>
                <c:pt idx="5385">
                  <c:v>499.0</c:v>
                </c:pt>
                <c:pt idx="5386">
                  <c:v>499.1000366210937</c:v>
                </c:pt>
                <c:pt idx="5387">
                  <c:v>499.2000122070312</c:v>
                </c:pt>
                <c:pt idx="5388">
                  <c:v>499.2999877929687</c:v>
                </c:pt>
                <c:pt idx="5389">
                  <c:v>499.4000244140625</c:v>
                </c:pt>
                <c:pt idx="5390">
                  <c:v>499.5</c:v>
                </c:pt>
                <c:pt idx="5391">
                  <c:v>499.6000366210937</c:v>
                </c:pt>
                <c:pt idx="5392">
                  <c:v>499.7000122070312</c:v>
                </c:pt>
                <c:pt idx="5393">
                  <c:v>499.7999877929687</c:v>
                </c:pt>
                <c:pt idx="5394">
                  <c:v>499.9000244140625</c:v>
                </c:pt>
                <c:pt idx="5395">
                  <c:v>500.0</c:v>
                </c:pt>
                <c:pt idx="5396">
                  <c:v>500.1000366210937</c:v>
                </c:pt>
                <c:pt idx="5397">
                  <c:v>500.2000122070312</c:v>
                </c:pt>
                <c:pt idx="5398">
                  <c:v>500.2999877929687</c:v>
                </c:pt>
                <c:pt idx="5399">
                  <c:v>500.4000244140625</c:v>
                </c:pt>
                <c:pt idx="5400">
                  <c:v>500.5</c:v>
                </c:pt>
                <c:pt idx="5401">
                  <c:v>500.6000366210937</c:v>
                </c:pt>
                <c:pt idx="5402">
                  <c:v>500.7000122070312</c:v>
                </c:pt>
                <c:pt idx="5403">
                  <c:v>500.7999877929687</c:v>
                </c:pt>
                <c:pt idx="5404">
                  <c:v>500.9000244140625</c:v>
                </c:pt>
                <c:pt idx="5405">
                  <c:v>501.0</c:v>
                </c:pt>
                <c:pt idx="5406">
                  <c:v>501.1000366210937</c:v>
                </c:pt>
                <c:pt idx="5407">
                  <c:v>501.2000122070312</c:v>
                </c:pt>
                <c:pt idx="5408">
                  <c:v>501.2999877929687</c:v>
                </c:pt>
                <c:pt idx="5409">
                  <c:v>501.4000244140625</c:v>
                </c:pt>
                <c:pt idx="5410">
                  <c:v>501.5</c:v>
                </c:pt>
                <c:pt idx="5411">
                  <c:v>501.6000366210937</c:v>
                </c:pt>
                <c:pt idx="5412">
                  <c:v>501.7000122070312</c:v>
                </c:pt>
                <c:pt idx="5413">
                  <c:v>501.7999877929687</c:v>
                </c:pt>
                <c:pt idx="5414">
                  <c:v>501.9000244140625</c:v>
                </c:pt>
                <c:pt idx="5415">
                  <c:v>502.0</c:v>
                </c:pt>
                <c:pt idx="5416">
                  <c:v>502.1000366210937</c:v>
                </c:pt>
                <c:pt idx="5417">
                  <c:v>502.2000122070312</c:v>
                </c:pt>
                <c:pt idx="5418">
                  <c:v>502.2999877929687</c:v>
                </c:pt>
                <c:pt idx="5419">
                  <c:v>502.4000244140625</c:v>
                </c:pt>
                <c:pt idx="5420">
                  <c:v>502.5</c:v>
                </c:pt>
                <c:pt idx="5421">
                  <c:v>502.6000366210937</c:v>
                </c:pt>
                <c:pt idx="5422">
                  <c:v>502.7000122070312</c:v>
                </c:pt>
                <c:pt idx="5423">
                  <c:v>502.7999877929687</c:v>
                </c:pt>
                <c:pt idx="5424">
                  <c:v>502.9000244140625</c:v>
                </c:pt>
                <c:pt idx="5425">
                  <c:v>503.0</c:v>
                </c:pt>
                <c:pt idx="5426">
                  <c:v>503.1000366210937</c:v>
                </c:pt>
                <c:pt idx="5427">
                  <c:v>503.2000122070312</c:v>
                </c:pt>
                <c:pt idx="5428">
                  <c:v>503.2999877929687</c:v>
                </c:pt>
                <c:pt idx="5429">
                  <c:v>503.4000244140625</c:v>
                </c:pt>
                <c:pt idx="5430">
                  <c:v>503.5</c:v>
                </c:pt>
                <c:pt idx="5431">
                  <c:v>503.6000366210937</c:v>
                </c:pt>
                <c:pt idx="5432">
                  <c:v>503.7000122070312</c:v>
                </c:pt>
                <c:pt idx="5433">
                  <c:v>503.7999877929687</c:v>
                </c:pt>
                <c:pt idx="5434">
                  <c:v>503.9000244140625</c:v>
                </c:pt>
                <c:pt idx="5435">
                  <c:v>504.0</c:v>
                </c:pt>
                <c:pt idx="5436">
                  <c:v>504.1000366210937</c:v>
                </c:pt>
                <c:pt idx="5437">
                  <c:v>504.2000122070312</c:v>
                </c:pt>
                <c:pt idx="5438">
                  <c:v>504.2999877929687</c:v>
                </c:pt>
                <c:pt idx="5439">
                  <c:v>504.4000244140625</c:v>
                </c:pt>
                <c:pt idx="5440">
                  <c:v>504.5</c:v>
                </c:pt>
                <c:pt idx="5441">
                  <c:v>504.6000366210937</c:v>
                </c:pt>
                <c:pt idx="5442">
                  <c:v>504.7000122070312</c:v>
                </c:pt>
                <c:pt idx="5443">
                  <c:v>504.7999877929687</c:v>
                </c:pt>
                <c:pt idx="5444">
                  <c:v>504.9000244140625</c:v>
                </c:pt>
                <c:pt idx="5445">
                  <c:v>505.0</c:v>
                </c:pt>
                <c:pt idx="5446">
                  <c:v>505.1000366210937</c:v>
                </c:pt>
                <c:pt idx="5447">
                  <c:v>505.2000122070312</c:v>
                </c:pt>
                <c:pt idx="5448">
                  <c:v>505.2999877929687</c:v>
                </c:pt>
                <c:pt idx="5449">
                  <c:v>505.4000244140625</c:v>
                </c:pt>
                <c:pt idx="5450">
                  <c:v>505.5</c:v>
                </c:pt>
                <c:pt idx="5451">
                  <c:v>505.6000366210937</c:v>
                </c:pt>
                <c:pt idx="5452">
                  <c:v>505.7000122070312</c:v>
                </c:pt>
                <c:pt idx="5453">
                  <c:v>505.7999877929687</c:v>
                </c:pt>
                <c:pt idx="5454">
                  <c:v>505.9000244140625</c:v>
                </c:pt>
                <c:pt idx="5455">
                  <c:v>506.0</c:v>
                </c:pt>
                <c:pt idx="5456">
                  <c:v>506.1000366210937</c:v>
                </c:pt>
                <c:pt idx="5457">
                  <c:v>506.2000122070312</c:v>
                </c:pt>
                <c:pt idx="5458">
                  <c:v>506.2999877929687</c:v>
                </c:pt>
                <c:pt idx="5459">
                  <c:v>506.4000244140625</c:v>
                </c:pt>
                <c:pt idx="5460">
                  <c:v>506.5</c:v>
                </c:pt>
                <c:pt idx="5461">
                  <c:v>506.6000366210937</c:v>
                </c:pt>
                <c:pt idx="5462">
                  <c:v>506.7000122070312</c:v>
                </c:pt>
                <c:pt idx="5463">
                  <c:v>506.7999877929687</c:v>
                </c:pt>
                <c:pt idx="5464">
                  <c:v>506.9000244140625</c:v>
                </c:pt>
                <c:pt idx="5465">
                  <c:v>507.0</c:v>
                </c:pt>
                <c:pt idx="5466">
                  <c:v>507.1000366210937</c:v>
                </c:pt>
                <c:pt idx="5467">
                  <c:v>507.2000122070312</c:v>
                </c:pt>
                <c:pt idx="5468">
                  <c:v>507.2999877929687</c:v>
                </c:pt>
                <c:pt idx="5469">
                  <c:v>507.4000244140625</c:v>
                </c:pt>
                <c:pt idx="5470">
                  <c:v>507.5</c:v>
                </c:pt>
                <c:pt idx="5471">
                  <c:v>507.6000366210937</c:v>
                </c:pt>
                <c:pt idx="5472">
                  <c:v>507.7000122070312</c:v>
                </c:pt>
                <c:pt idx="5473">
                  <c:v>507.7999877929687</c:v>
                </c:pt>
                <c:pt idx="5474">
                  <c:v>507.9000244140625</c:v>
                </c:pt>
                <c:pt idx="5475">
                  <c:v>508.0</c:v>
                </c:pt>
                <c:pt idx="5476">
                  <c:v>508.1000366210937</c:v>
                </c:pt>
                <c:pt idx="5477">
                  <c:v>508.2000122070312</c:v>
                </c:pt>
                <c:pt idx="5478">
                  <c:v>508.2999877929687</c:v>
                </c:pt>
                <c:pt idx="5479">
                  <c:v>508.4000244140625</c:v>
                </c:pt>
                <c:pt idx="5480">
                  <c:v>508.5</c:v>
                </c:pt>
                <c:pt idx="5481">
                  <c:v>508.6000366210937</c:v>
                </c:pt>
                <c:pt idx="5482">
                  <c:v>508.7000122070312</c:v>
                </c:pt>
                <c:pt idx="5483">
                  <c:v>508.7999877929687</c:v>
                </c:pt>
                <c:pt idx="5484">
                  <c:v>508.9000244140625</c:v>
                </c:pt>
                <c:pt idx="5485">
                  <c:v>509.0</c:v>
                </c:pt>
                <c:pt idx="5486">
                  <c:v>509.1000366210937</c:v>
                </c:pt>
                <c:pt idx="5487">
                  <c:v>509.2000122070312</c:v>
                </c:pt>
                <c:pt idx="5488">
                  <c:v>509.2999877929687</c:v>
                </c:pt>
                <c:pt idx="5489">
                  <c:v>509.4000244140625</c:v>
                </c:pt>
                <c:pt idx="5490">
                  <c:v>509.5</c:v>
                </c:pt>
                <c:pt idx="5491">
                  <c:v>509.6000366210937</c:v>
                </c:pt>
                <c:pt idx="5492">
                  <c:v>509.7000122070312</c:v>
                </c:pt>
                <c:pt idx="5493">
                  <c:v>509.7999877929687</c:v>
                </c:pt>
                <c:pt idx="5494">
                  <c:v>509.9000244140625</c:v>
                </c:pt>
                <c:pt idx="5495">
                  <c:v>510.0</c:v>
                </c:pt>
                <c:pt idx="5496">
                  <c:v>510.1000366210937</c:v>
                </c:pt>
                <c:pt idx="5497">
                  <c:v>510.2000122070312</c:v>
                </c:pt>
                <c:pt idx="5498">
                  <c:v>510.2999877929687</c:v>
                </c:pt>
                <c:pt idx="5499">
                  <c:v>510.4000244140625</c:v>
                </c:pt>
                <c:pt idx="5500">
                  <c:v>510.5</c:v>
                </c:pt>
                <c:pt idx="5501">
                  <c:v>510.6000366210937</c:v>
                </c:pt>
                <c:pt idx="5502">
                  <c:v>510.7000122070312</c:v>
                </c:pt>
                <c:pt idx="5503">
                  <c:v>510.7999877929687</c:v>
                </c:pt>
                <c:pt idx="5504">
                  <c:v>510.9000244140625</c:v>
                </c:pt>
                <c:pt idx="5505">
                  <c:v>511.0</c:v>
                </c:pt>
                <c:pt idx="5506">
                  <c:v>511.1000366210937</c:v>
                </c:pt>
                <c:pt idx="5507">
                  <c:v>511.2000122070312</c:v>
                </c:pt>
                <c:pt idx="5508">
                  <c:v>511.2999877929687</c:v>
                </c:pt>
                <c:pt idx="5509">
                  <c:v>511.4000244140625</c:v>
                </c:pt>
                <c:pt idx="5510">
                  <c:v>511.5</c:v>
                </c:pt>
                <c:pt idx="5511">
                  <c:v>511.6000366210937</c:v>
                </c:pt>
                <c:pt idx="5512">
                  <c:v>511.7000122070312</c:v>
                </c:pt>
                <c:pt idx="5513">
                  <c:v>511.7999877929687</c:v>
                </c:pt>
                <c:pt idx="5514">
                  <c:v>511.9000244140625</c:v>
                </c:pt>
                <c:pt idx="5515">
                  <c:v>512.0</c:v>
                </c:pt>
                <c:pt idx="5516">
                  <c:v>512.1000366210937</c:v>
                </c:pt>
                <c:pt idx="5517">
                  <c:v>512.2000122070314</c:v>
                </c:pt>
                <c:pt idx="5518">
                  <c:v>512.2999877929685</c:v>
                </c:pt>
                <c:pt idx="5519">
                  <c:v>512.4000244140624</c:v>
                </c:pt>
                <c:pt idx="5520">
                  <c:v>512.5</c:v>
                </c:pt>
                <c:pt idx="5521">
                  <c:v>512.6000366210937</c:v>
                </c:pt>
                <c:pt idx="5522">
                  <c:v>512.7000122070314</c:v>
                </c:pt>
                <c:pt idx="5523">
                  <c:v>512.7999877929685</c:v>
                </c:pt>
                <c:pt idx="5524">
                  <c:v>512.9000244140624</c:v>
                </c:pt>
                <c:pt idx="5525">
                  <c:v>513.0</c:v>
                </c:pt>
                <c:pt idx="5526">
                  <c:v>513.1000366210937</c:v>
                </c:pt>
                <c:pt idx="5527">
                  <c:v>513.2000122070314</c:v>
                </c:pt>
                <c:pt idx="5528">
                  <c:v>513.2999877929685</c:v>
                </c:pt>
                <c:pt idx="5529">
                  <c:v>513.4000244140624</c:v>
                </c:pt>
                <c:pt idx="5530">
                  <c:v>513.5</c:v>
                </c:pt>
                <c:pt idx="5531">
                  <c:v>513.6000366210937</c:v>
                </c:pt>
                <c:pt idx="5532">
                  <c:v>513.7000122070314</c:v>
                </c:pt>
                <c:pt idx="5533">
                  <c:v>513.7999877929685</c:v>
                </c:pt>
                <c:pt idx="5534">
                  <c:v>513.9000244140624</c:v>
                </c:pt>
                <c:pt idx="5535">
                  <c:v>514.0</c:v>
                </c:pt>
                <c:pt idx="5536">
                  <c:v>514.1000366210937</c:v>
                </c:pt>
                <c:pt idx="5537">
                  <c:v>514.2000122070314</c:v>
                </c:pt>
                <c:pt idx="5538">
                  <c:v>514.2999877929685</c:v>
                </c:pt>
                <c:pt idx="5539">
                  <c:v>514.4000244140624</c:v>
                </c:pt>
                <c:pt idx="5540">
                  <c:v>514.5</c:v>
                </c:pt>
                <c:pt idx="5541">
                  <c:v>514.6000366210937</c:v>
                </c:pt>
                <c:pt idx="5542">
                  <c:v>514.7000122070314</c:v>
                </c:pt>
                <c:pt idx="5543">
                  <c:v>514.7999877929685</c:v>
                </c:pt>
                <c:pt idx="5544">
                  <c:v>514.9000244140624</c:v>
                </c:pt>
                <c:pt idx="5545">
                  <c:v>515.0</c:v>
                </c:pt>
                <c:pt idx="5546">
                  <c:v>515.1000366210937</c:v>
                </c:pt>
                <c:pt idx="5547">
                  <c:v>515.2000122070314</c:v>
                </c:pt>
                <c:pt idx="5548">
                  <c:v>515.2999877929685</c:v>
                </c:pt>
                <c:pt idx="5549">
                  <c:v>515.4000244140624</c:v>
                </c:pt>
                <c:pt idx="5550">
                  <c:v>515.5</c:v>
                </c:pt>
                <c:pt idx="5551">
                  <c:v>515.6000366210937</c:v>
                </c:pt>
                <c:pt idx="5552">
                  <c:v>515.7000122070314</c:v>
                </c:pt>
                <c:pt idx="5553">
                  <c:v>515.7999877929685</c:v>
                </c:pt>
                <c:pt idx="5554">
                  <c:v>515.9000244140624</c:v>
                </c:pt>
                <c:pt idx="5555">
                  <c:v>516.0</c:v>
                </c:pt>
                <c:pt idx="5556">
                  <c:v>516.1000366210937</c:v>
                </c:pt>
                <c:pt idx="5557">
                  <c:v>516.2000122070314</c:v>
                </c:pt>
                <c:pt idx="5558">
                  <c:v>516.2999877929685</c:v>
                </c:pt>
                <c:pt idx="5559">
                  <c:v>516.4000244140624</c:v>
                </c:pt>
                <c:pt idx="5560">
                  <c:v>516.5</c:v>
                </c:pt>
                <c:pt idx="5561">
                  <c:v>516.6000366210937</c:v>
                </c:pt>
                <c:pt idx="5562">
                  <c:v>516.7000122070314</c:v>
                </c:pt>
                <c:pt idx="5563">
                  <c:v>516.7999877929685</c:v>
                </c:pt>
                <c:pt idx="5564">
                  <c:v>516.9000244140624</c:v>
                </c:pt>
                <c:pt idx="5565">
                  <c:v>517.0</c:v>
                </c:pt>
                <c:pt idx="5566">
                  <c:v>517.1000366210937</c:v>
                </c:pt>
                <c:pt idx="5567">
                  <c:v>517.2000122070314</c:v>
                </c:pt>
                <c:pt idx="5568">
                  <c:v>517.2999877929685</c:v>
                </c:pt>
                <c:pt idx="5569">
                  <c:v>517.4000244140624</c:v>
                </c:pt>
                <c:pt idx="5570">
                  <c:v>517.5</c:v>
                </c:pt>
                <c:pt idx="5571">
                  <c:v>517.6000366210937</c:v>
                </c:pt>
                <c:pt idx="5572">
                  <c:v>517.7000122070314</c:v>
                </c:pt>
                <c:pt idx="5573">
                  <c:v>517.7999877929685</c:v>
                </c:pt>
                <c:pt idx="5574">
                  <c:v>517.9000244140624</c:v>
                </c:pt>
                <c:pt idx="5575">
                  <c:v>518.0</c:v>
                </c:pt>
                <c:pt idx="5576">
                  <c:v>518.1000366210937</c:v>
                </c:pt>
                <c:pt idx="5577">
                  <c:v>518.2000122070314</c:v>
                </c:pt>
                <c:pt idx="5578">
                  <c:v>518.2999877929685</c:v>
                </c:pt>
                <c:pt idx="5579">
                  <c:v>518.4000244140624</c:v>
                </c:pt>
                <c:pt idx="5580">
                  <c:v>518.5</c:v>
                </c:pt>
                <c:pt idx="5581">
                  <c:v>518.6000366210937</c:v>
                </c:pt>
                <c:pt idx="5582">
                  <c:v>518.7000122070314</c:v>
                </c:pt>
                <c:pt idx="5583">
                  <c:v>518.7999877929685</c:v>
                </c:pt>
                <c:pt idx="5584">
                  <c:v>518.9000244140624</c:v>
                </c:pt>
                <c:pt idx="5585">
                  <c:v>519.0</c:v>
                </c:pt>
                <c:pt idx="5586">
                  <c:v>519.1000366210937</c:v>
                </c:pt>
                <c:pt idx="5587">
                  <c:v>519.2000122070314</c:v>
                </c:pt>
                <c:pt idx="5588">
                  <c:v>519.2999877929685</c:v>
                </c:pt>
                <c:pt idx="5589">
                  <c:v>519.4000244140624</c:v>
                </c:pt>
                <c:pt idx="5590">
                  <c:v>519.5</c:v>
                </c:pt>
                <c:pt idx="5591">
                  <c:v>519.6000366210937</c:v>
                </c:pt>
                <c:pt idx="5592">
                  <c:v>519.7000122070314</c:v>
                </c:pt>
                <c:pt idx="5593">
                  <c:v>519.7999877929685</c:v>
                </c:pt>
                <c:pt idx="5594">
                  <c:v>519.9000244140624</c:v>
                </c:pt>
                <c:pt idx="5595">
                  <c:v>520.0</c:v>
                </c:pt>
                <c:pt idx="5596">
                  <c:v>520.1000366210937</c:v>
                </c:pt>
                <c:pt idx="5597">
                  <c:v>520.2000122070314</c:v>
                </c:pt>
                <c:pt idx="5598">
                  <c:v>520.2999877929685</c:v>
                </c:pt>
                <c:pt idx="5599">
                  <c:v>520.4000244140624</c:v>
                </c:pt>
                <c:pt idx="5600">
                  <c:v>520.5</c:v>
                </c:pt>
                <c:pt idx="5601">
                  <c:v>520.6000366210937</c:v>
                </c:pt>
                <c:pt idx="5602">
                  <c:v>520.7000122070314</c:v>
                </c:pt>
                <c:pt idx="5603">
                  <c:v>520.7999877929685</c:v>
                </c:pt>
                <c:pt idx="5604">
                  <c:v>520.9000244140624</c:v>
                </c:pt>
                <c:pt idx="5605">
                  <c:v>521.0</c:v>
                </c:pt>
                <c:pt idx="5606">
                  <c:v>521.1000366210937</c:v>
                </c:pt>
                <c:pt idx="5607">
                  <c:v>521.2000122070314</c:v>
                </c:pt>
                <c:pt idx="5608">
                  <c:v>521.2999877929685</c:v>
                </c:pt>
                <c:pt idx="5609">
                  <c:v>521.4000244140624</c:v>
                </c:pt>
                <c:pt idx="5610">
                  <c:v>521.5</c:v>
                </c:pt>
                <c:pt idx="5611">
                  <c:v>521.6000366210937</c:v>
                </c:pt>
                <c:pt idx="5612">
                  <c:v>521.7000122070314</c:v>
                </c:pt>
                <c:pt idx="5613">
                  <c:v>521.7999877929685</c:v>
                </c:pt>
                <c:pt idx="5614">
                  <c:v>521.9000244140624</c:v>
                </c:pt>
                <c:pt idx="5615">
                  <c:v>522.0</c:v>
                </c:pt>
                <c:pt idx="5616">
                  <c:v>522.1000366210937</c:v>
                </c:pt>
                <c:pt idx="5617">
                  <c:v>522.2000122070314</c:v>
                </c:pt>
                <c:pt idx="5618">
                  <c:v>522.2999877929685</c:v>
                </c:pt>
                <c:pt idx="5619">
                  <c:v>522.4000244140624</c:v>
                </c:pt>
                <c:pt idx="5620">
                  <c:v>522.5</c:v>
                </c:pt>
                <c:pt idx="5621">
                  <c:v>522.6000366210937</c:v>
                </c:pt>
                <c:pt idx="5622">
                  <c:v>522.7000122070314</c:v>
                </c:pt>
                <c:pt idx="5623">
                  <c:v>522.7999877929685</c:v>
                </c:pt>
                <c:pt idx="5624">
                  <c:v>522.9000244140624</c:v>
                </c:pt>
                <c:pt idx="5625">
                  <c:v>523.0</c:v>
                </c:pt>
                <c:pt idx="5626">
                  <c:v>523.1000366210937</c:v>
                </c:pt>
                <c:pt idx="5627">
                  <c:v>523.2000122070314</c:v>
                </c:pt>
                <c:pt idx="5628">
                  <c:v>523.2999877929685</c:v>
                </c:pt>
                <c:pt idx="5629">
                  <c:v>523.4000244140624</c:v>
                </c:pt>
                <c:pt idx="5630">
                  <c:v>523.5</c:v>
                </c:pt>
                <c:pt idx="5631">
                  <c:v>523.6000366210937</c:v>
                </c:pt>
                <c:pt idx="5632">
                  <c:v>523.7000122070314</c:v>
                </c:pt>
                <c:pt idx="5633">
                  <c:v>523.7999877929685</c:v>
                </c:pt>
                <c:pt idx="5634">
                  <c:v>523.9000244140624</c:v>
                </c:pt>
                <c:pt idx="5635">
                  <c:v>524.0</c:v>
                </c:pt>
                <c:pt idx="5636">
                  <c:v>524.1000366210937</c:v>
                </c:pt>
                <c:pt idx="5637">
                  <c:v>524.2000122070314</c:v>
                </c:pt>
                <c:pt idx="5638">
                  <c:v>524.2999877929685</c:v>
                </c:pt>
                <c:pt idx="5639">
                  <c:v>524.4000244140624</c:v>
                </c:pt>
                <c:pt idx="5640">
                  <c:v>524.5</c:v>
                </c:pt>
                <c:pt idx="5641">
                  <c:v>524.6000366210937</c:v>
                </c:pt>
                <c:pt idx="5642">
                  <c:v>524.7000122070314</c:v>
                </c:pt>
                <c:pt idx="5643">
                  <c:v>524.7999877929685</c:v>
                </c:pt>
                <c:pt idx="5644">
                  <c:v>524.9000244140624</c:v>
                </c:pt>
                <c:pt idx="5645">
                  <c:v>525.0</c:v>
                </c:pt>
                <c:pt idx="5646">
                  <c:v>525.1000366210937</c:v>
                </c:pt>
                <c:pt idx="5647">
                  <c:v>525.2000122070314</c:v>
                </c:pt>
                <c:pt idx="5648">
                  <c:v>525.2999877929685</c:v>
                </c:pt>
                <c:pt idx="5649">
                  <c:v>525.4000244140624</c:v>
                </c:pt>
                <c:pt idx="5650">
                  <c:v>525.5</c:v>
                </c:pt>
                <c:pt idx="5651">
                  <c:v>525.6000366210937</c:v>
                </c:pt>
                <c:pt idx="5652">
                  <c:v>525.7000122070314</c:v>
                </c:pt>
                <c:pt idx="5653">
                  <c:v>525.7999877929685</c:v>
                </c:pt>
                <c:pt idx="5654">
                  <c:v>525.9000244140624</c:v>
                </c:pt>
                <c:pt idx="5655">
                  <c:v>526.0</c:v>
                </c:pt>
                <c:pt idx="5656">
                  <c:v>526.1000366210937</c:v>
                </c:pt>
                <c:pt idx="5657">
                  <c:v>526.2000122070314</c:v>
                </c:pt>
                <c:pt idx="5658">
                  <c:v>526.2999877929685</c:v>
                </c:pt>
                <c:pt idx="5659">
                  <c:v>526.4000244140624</c:v>
                </c:pt>
                <c:pt idx="5660">
                  <c:v>526.5</c:v>
                </c:pt>
                <c:pt idx="5661">
                  <c:v>526.6000366210937</c:v>
                </c:pt>
                <c:pt idx="5662">
                  <c:v>526.7000122070314</c:v>
                </c:pt>
                <c:pt idx="5663">
                  <c:v>526.7999877929685</c:v>
                </c:pt>
                <c:pt idx="5664">
                  <c:v>526.9000244140624</c:v>
                </c:pt>
                <c:pt idx="5665">
                  <c:v>527.0</c:v>
                </c:pt>
                <c:pt idx="5666">
                  <c:v>527.1000366210937</c:v>
                </c:pt>
                <c:pt idx="5667">
                  <c:v>527.2000122070314</c:v>
                </c:pt>
                <c:pt idx="5668">
                  <c:v>527.2999877929685</c:v>
                </c:pt>
                <c:pt idx="5669">
                  <c:v>527.4000244140624</c:v>
                </c:pt>
                <c:pt idx="5670">
                  <c:v>527.5</c:v>
                </c:pt>
                <c:pt idx="5671">
                  <c:v>527.6000366210937</c:v>
                </c:pt>
                <c:pt idx="5672">
                  <c:v>527.7000122070314</c:v>
                </c:pt>
                <c:pt idx="5673">
                  <c:v>527.7999877929685</c:v>
                </c:pt>
                <c:pt idx="5674">
                  <c:v>527.9000244140624</c:v>
                </c:pt>
                <c:pt idx="5675">
                  <c:v>528.0</c:v>
                </c:pt>
                <c:pt idx="5676">
                  <c:v>528.1000366210937</c:v>
                </c:pt>
                <c:pt idx="5677">
                  <c:v>528.2000122070314</c:v>
                </c:pt>
                <c:pt idx="5678">
                  <c:v>528.2999877929685</c:v>
                </c:pt>
                <c:pt idx="5679">
                  <c:v>528.4000244140624</c:v>
                </c:pt>
                <c:pt idx="5680">
                  <c:v>528.5</c:v>
                </c:pt>
                <c:pt idx="5681">
                  <c:v>528.6000366210937</c:v>
                </c:pt>
                <c:pt idx="5682">
                  <c:v>528.7000122070314</c:v>
                </c:pt>
                <c:pt idx="5683">
                  <c:v>528.7999877929685</c:v>
                </c:pt>
                <c:pt idx="5684">
                  <c:v>528.9000244140624</c:v>
                </c:pt>
                <c:pt idx="5685">
                  <c:v>529.0</c:v>
                </c:pt>
                <c:pt idx="5686">
                  <c:v>529.1000366210937</c:v>
                </c:pt>
                <c:pt idx="5687">
                  <c:v>529.2000122070314</c:v>
                </c:pt>
                <c:pt idx="5688">
                  <c:v>529.2999877929685</c:v>
                </c:pt>
                <c:pt idx="5689">
                  <c:v>529.4000244140624</c:v>
                </c:pt>
                <c:pt idx="5690">
                  <c:v>529.5</c:v>
                </c:pt>
                <c:pt idx="5691">
                  <c:v>529.6000366210937</c:v>
                </c:pt>
                <c:pt idx="5692">
                  <c:v>529.7000122070314</c:v>
                </c:pt>
                <c:pt idx="5693">
                  <c:v>529.7999877929685</c:v>
                </c:pt>
                <c:pt idx="5694">
                  <c:v>529.9000244140624</c:v>
                </c:pt>
                <c:pt idx="5695">
                  <c:v>530.0</c:v>
                </c:pt>
                <c:pt idx="5696">
                  <c:v>530.1000366210937</c:v>
                </c:pt>
                <c:pt idx="5697">
                  <c:v>530.2000122070314</c:v>
                </c:pt>
                <c:pt idx="5698">
                  <c:v>530.2999877929685</c:v>
                </c:pt>
                <c:pt idx="5699">
                  <c:v>530.4000244140624</c:v>
                </c:pt>
                <c:pt idx="5700">
                  <c:v>530.5</c:v>
                </c:pt>
                <c:pt idx="5701">
                  <c:v>530.6000366210937</c:v>
                </c:pt>
                <c:pt idx="5702">
                  <c:v>530.7000122070314</c:v>
                </c:pt>
                <c:pt idx="5703">
                  <c:v>530.7999877929685</c:v>
                </c:pt>
                <c:pt idx="5704">
                  <c:v>530.9000244140624</c:v>
                </c:pt>
                <c:pt idx="5705">
                  <c:v>531.0</c:v>
                </c:pt>
                <c:pt idx="5706">
                  <c:v>531.1000366210937</c:v>
                </c:pt>
                <c:pt idx="5707">
                  <c:v>531.2000122070314</c:v>
                </c:pt>
                <c:pt idx="5708">
                  <c:v>531.2999877929685</c:v>
                </c:pt>
                <c:pt idx="5709">
                  <c:v>531.4000244140624</c:v>
                </c:pt>
                <c:pt idx="5710">
                  <c:v>531.5</c:v>
                </c:pt>
                <c:pt idx="5711">
                  <c:v>531.6000366210937</c:v>
                </c:pt>
                <c:pt idx="5712">
                  <c:v>531.7000122070314</c:v>
                </c:pt>
                <c:pt idx="5713">
                  <c:v>531.7999877929685</c:v>
                </c:pt>
                <c:pt idx="5714">
                  <c:v>531.9000244140624</c:v>
                </c:pt>
                <c:pt idx="5715">
                  <c:v>532.0</c:v>
                </c:pt>
                <c:pt idx="5716">
                  <c:v>532.1000366210937</c:v>
                </c:pt>
                <c:pt idx="5717">
                  <c:v>532.2000122070314</c:v>
                </c:pt>
                <c:pt idx="5718">
                  <c:v>532.2999877929685</c:v>
                </c:pt>
                <c:pt idx="5719">
                  <c:v>532.4000244140624</c:v>
                </c:pt>
                <c:pt idx="5720">
                  <c:v>532.5</c:v>
                </c:pt>
                <c:pt idx="5721">
                  <c:v>532.6000366210937</c:v>
                </c:pt>
                <c:pt idx="5722">
                  <c:v>532.7000122070314</c:v>
                </c:pt>
                <c:pt idx="5723">
                  <c:v>532.7999877929685</c:v>
                </c:pt>
                <c:pt idx="5724">
                  <c:v>532.9000244140624</c:v>
                </c:pt>
                <c:pt idx="5725">
                  <c:v>533.0</c:v>
                </c:pt>
                <c:pt idx="5726">
                  <c:v>533.1000366210937</c:v>
                </c:pt>
                <c:pt idx="5727">
                  <c:v>533.2000122070314</c:v>
                </c:pt>
                <c:pt idx="5728">
                  <c:v>533.2999877929685</c:v>
                </c:pt>
                <c:pt idx="5729">
                  <c:v>533.4000244140624</c:v>
                </c:pt>
                <c:pt idx="5730">
                  <c:v>533.5</c:v>
                </c:pt>
                <c:pt idx="5731">
                  <c:v>533.6000366210937</c:v>
                </c:pt>
                <c:pt idx="5732">
                  <c:v>533.7000122070314</c:v>
                </c:pt>
                <c:pt idx="5733">
                  <c:v>533.7999877929685</c:v>
                </c:pt>
                <c:pt idx="5734">
                  <c:v>533.9000244140624</c:v>
                </c:pt>
                <c:pt idx="5735">
                  <c:v>534.0</c:v>
                </c:pt>
                <c:pt idx="5736">
                  <c:v>534.1000366210937</c:v>
                </c:pt>
                <c:pt idx="5737">
                  <c:v>534.2000122070314</c:v>
                </c:pt>
                <c:pt idx="5738">
                  <c:v>534.2999877929685</c:v>
                </c:pt>
                <c:pt idx="5739">
                  <c:v>534.4000244140624</c:v>
                </c:pt>
                <c:pt idx="5740">
                  <c:v>534.5</c:v>
                </c:pt>
                <c:pt idx="5741">
                  <c:v>534.6000366210937</c:v>
                </c:pt>
                <c:pt idx="5742">
                  <c:v>534.7000122070314</c:v>
                </c:pt>
                <c:pt idx="5743">
                  <c:v>534.7999877929685</c:v>
                </c:pt>
                <c:pt idx="5744">
                  <c:v>534.9000244140624</c:v>
                </c:pt>
                <c:pt idx="5745">
                  <c:v>535.0</c:v>
                </c:pt>
                <c:pt idx="5746">
                  <c:v>535.1000366210937</c:v>
                </c:pt>
                <c:pt idx="5747">
                  <c:v>535.2000122070314</c:v>
                </c:pt>
                <c:pt idx="5748">
                  <c:v>535.2999877929685</c:v>
                </c:pt>
                <c:pt idx="5749">
                  <c:v>535.4000244140624</c:v>
                </c:pt>
                <c:pt idx="5750">
                  <c:v>535.5</c:v>
                </c:pt>
                <c:pt idx="5751">
                  <c:v>535.6000366210937</c:v>
                </c:pt>
                <c:pt idx="5752">
                  <c:v>535.7000122070314</c:v>
                </c:pt>
                <c:pt idx="5753">
                  <c:v>535.7999877929685</c:v>
                </c:pt>
                <c:pt idx="5754">
                  <c:v>535.9000244140624</c:v>
                </c:pt>
                <c:pt idx="5755">
                  <c:v>536.0</c:v>
                </c:pt>
                <c:pt idx="5756">
                  <c:v>536.1000366210937</c:v>
                </c:pt>
                <c:pt idx="5757">
                  <c:v>536.2000122070314</c:v>
                </c:pt>
                <c:pt idx="5758">
                  <c:v>536.2999877929685</c:v>
                </c:pt>
                <c:pt idx="5759">
                  <c:v>536.4000244140624</c:v>
                </c:pt>
                <c:pt idx="5760">
                  <c:v>536.5</c:v>
                </c:pt>
                <c:pt idx="5761">
                  <c:v>536.6000366210937</c:v>
                </c:pt>
                <c:pt idx="5762">
                  <c:v>536.7000122070314</c:v>
                </c:pt>
                <c:pt idx="5763">
                  <c:v>536.7999877929685</c:v>
                </c:pt>
                <c:pt idx="5764">
                  <c:v>536.9000244140624</c:v>
                </c:pt>
                <c:pt idx="5765">
                  <c:v>537.0</c:v>
                </c:pt>
                <c:pt idx="5766">
                  <c:v>537.1000366210937</c:v>
                </c:pt>
                <c:pt idx="5767">
                  <c:v>537.2000122070314</c:v>
                </c:pt>
                <c:pt idx="5768">
                  <c:v>537.2999877929685</c:v>
                </c:pt>
                <c:pt idx="5769">
                  <c:v>537.4000244140624</c:v>
                </c:pt>
                <c:pt idx="5770">
                  <c:v>537.5</c:v>
                </c:pt>
                <c:pt idx="5771">
                  <c:v>537.6000366210937</c:v>
                </c:pt>
                <c:pt idx="5772">
                  <c:v>537.7000122070314</c:v>
                </c:pt>
                <c:pt idx="5773">
                  <c:v>537.7999877929685</c:v>
                </c:pt>
                <c:pt idx="5774">
                  <c:v>537.9000244140624</c:v>
                </c:pt>
                <c:pt idx="5775">
                  <c:v>538.0</c:v>
                </c:pt>
                <c:pt idx="5776">
                  <c:v>538.1000366210937</c:v>
                </c:pt>
                <c:pt idx="5777">
                  <c:v>538.2000122070314</c:v>
                </c:pt>
                <c:pt idx="5778">
                  <c:v>538.2999877929685</c:v>
                </c:pt>
                <c:pt idx="5779">
                  <c:v>538.4000244140624</c:v>
                </c:pt>
                <c:pt idx="5780">
                  <c:v>538.5</c:v>
                </c:pt>
                <c:pt idx="5781">
                  <c:v>538.6000366210937</c:v>
                </c:pt>
                <c:pt idx="5782">
                  <c:v>538.7000122070314</c:v>
                </c:pt>
                <c:pt idx="5783">
                  <c:v>538.7999877929685</c:v>
                </c:pt>
                <c:pt idx="5784">
                  <c:v>538.9000244140624</c:v>
                </c:pt>
                <c:pt idx="5785">
                  <c:v>539.0</c:v>
                </c:pt>
                <c:pt idx="5786">
                  <c:v>539.1000366210937</c:v>
                </c:pt>
                <c:pt idx="5787">
                  <c:v>539.2000122070314</c:v>
                </c:pt>
                <c:pt idx="5788">
                  <c:v>539.2999877929685</c:v>
                </c:pt>
                <c:pt idx="5789">
                  <c:v>539.4000244140624</c:v>
                </c:pt>
                <c:pt idx="5790">
                  <c:v>539.5</c:v>
                </c:pt>
                <c:pt idx="5791">
                  <c:v>539.6000366210937</c:v>
                </c:pt>
                <c:pt idx="5792">
                  <c:v>539.7000122070314</c:v>
                </c:pt>
                <c:pt idx="5793">
                  <c:v>539.7999877929685</c:v>
                </c:pt>
                <c:pt idx="5794">
                  <c:v>539.9000244140624</c:v>
                </c:pt>
                <c:pt idx="5795">
                  <c:v>540.0</c:v>
                </c:pt>
                <c:pt idx="5796">
                  <c:v>540.1000366210937</c:v>
                </c:pt>
                <c:pt idx="5797">
                  <c:v>540.2000122070314</c:v>
                </c:pt>
                <c:pt idx="5798">
                  <c:v>540.2999877929685</c:v>
                </c:pt>
                <c:pt idx="5799">
                  <c:v>540.4000244140624</c:v>
                </c:pt>
                <c:pt idx="5800">
                  <c:v>540.5</c:v>
                </c:pt>
                <c:pt idx="5801">
                  <c:v>540.6000366210937</c:v>
                </c:pt>
                <c:pt idx="5802">
                  <c:v>540.7000122070314</c:v>
                </c:pt>
                <c:pt idx="5803">
                  <c:v>540.7999877929685</c:v>
                </c:pt>
                <c:pt idx="5804">
                  <c:v>540.9000244140624</c:v>
                </c:pt>
                <c:pt idx="5805">
                  <c:v>541.0</c:v>
                </c:pt>
                <c:pt idx="5806">
                  <c:v>541.1000366210937</c:v>
                </c:pt>
                <c:pt idx="5807">
                  <c:v>541.2000122070314</c:v>
                </c:pt>
                <c:pt idx="5808">
                  <c:v>541.2999877929685</c:v>
                </c:pt>
                <c:pt idx="5809">
                  <c:v>541.4000244140624</c:v>
                </c:pt>
                <c:pt idx="5810">
                  <c:v>541.5</c:v>
                </c:pt>
                <c:pt idx="5811">
                  <c:v>541.6000366210937</c:v>
                </c:pt>
                <c:pt idx="5812">
                  <c:v>541.7000122070314</c:v>
                </c:pt>
                <c:pt idx="5813">
                  <c:v>541.7999877929685</c:v>
                </c:pt>
                <c:pt idx="5814">
                  <c:v>541.9000244140624</c:v>
                </c:pt>
                <c:pt idx="5815">
                  <c:v>542.0</c:v>
                </c:pt>
                <c:pt idx="5816">
                  <c:v>542.1000366210937</c:v>
                </c:pt>
                <c:pt idx="5817">
                  <c:v>542.2000122070314</c:v>
                </c:pt>
                <c:pt idx="5818">
                  <c:v>542.2999877929685</c:v>
                </c:pt>
                <c:pt idx="5819">
                  <c:v>542.4000244140624</c:v>
                </c:pt>
                <c:pt idx="5820">
                  <c:v>542.5</c:v>
                </c:pt>
                <c:pt idx="5821">
                  <c:v>542.6000366210937</c:v>
                </c:pt>
                <c:pt idx="5822">
                  <c:v>542.7000122070314</c:v>
                </c:pt>
                <c:pt idx="5823">
                  <c:v>542.7999877929685</c:v>
                </c:pt>
                <c:pt idx="5824">
                  <c:v>542.9000244140624</c:v>
                </c:pt>
                <c:pt idx="5825">
                  <c:v>543.0</c:v>
                </c:pt>
                <c:pt idx="5826">
                  <c:v>543.1000366210937</c:v>
                </c:pt>
                <c:pt idx="5827">
                  <c:v>543.2000122070314</c:v>
                </c:pt>
                <c:pt idx="5828">
                  <c:v>543.2999877929685</c:v>
                </c:pt>
                <c:pt idx="5829">
                  <c:v>543.4000244140624</c:v>
                </c:pt>
                <c:pt idx="5830">
                  <c:v>543.5</c:v>
                </c:pt>
                <c:pt idx="5831">
                  <c:v>543.6000366210937</c:v>
                </c:pt>
                <c:pt idx="5832">
                  <c:v>543.7000122070314</c:v>
                </c:pt>
                <c:pt idx="5833">
                  <c:v>543.7999877929685</c:v>
                </c:pt>
                <c:pt idx="5834">
                  <c:v>543.9000244140624</c:v>
                </c:pt>
                <c:pt idx="5835">
                  <c:v>544.0</c:v>
                </c:pt>
                <c:pt idx="5836">
                  <c:v>544.1000366210937</c:v>
                </c:pt>
                <c:pt idx="5837">
                  <c:v>544.2000122070314</c:v>
                </c:pt>
                <c:pt idx="5838">
                  <c:v>544.2999877929685</c:v>
                </c:pt>
                <c:pt idx="5839">
                  <c:v>544.4000244140624</c:v>
                </c:pt>
                <c:pt idx="5840">
                  <c:v>544.5</c:v>
                </c:pt>
                <c:pt idx="5841">
                  <c:v>544.6000366210937</c:v>
                </c:pt>
                <c:pt idx="5842">
                  <c:v>544.7000122070314</c:v>
                </c:pt>
                <c:pt idx="5843">
                  <c:v>544.7999877929685</c:v>
                </c:pt>
                <c:pt idx="5844">
                  <c:v>544.9000244140624</c:v>
                </c:pt>
                <c:pt idx="5845">
                  <c:v>545.0</c:v>
                </c:pt>
                <c:pt idx="5846">
                  <c:v>545.1000366210937</c:v>
                </c:pt>
                <c:pt idx="5847">
                  <c:v>545.2000122070314</c:v>
                </c:pt>
                <c:pt idx="5848">
                  <c:v>545.2999877929685</c:v>
                </c:pt>
                <c:pt idx="5849">
                  <c:v>545.4000244140624</c:v>
                </c:pt>
                <c:pt idx="5850">
                  <c:v>545.5</c:v>
                </c:pt>
                <c:pt idx="5851">
                  <c:v>545.6000366210937</c:v>
                </c:pt>
                <c:pt idx="5852">
                  <c:v>545.7000122070314</c:v>
                </c:pt>
                <c:pt idx="5853">
                  <c:v>545.7999877929685</c:v>
                </c:pt>
                <c:pt idx="5854">
                  <c:v>545.9000244140624</c:v>
                </c:pt>
                <c:pt idx="5855">
                  <c:v>546.0</c:v>
                </c:pt>
                <c:pt idx="5856">
                  <c:v>546.1000366210937</c:v>
                </c:pt>
                <c:pt idx="5857">
                  <c:v>546.2000122070314</c:v>
                </c:pt>
                <c:pt idx="5858">
                  <c:v>546.2999877929685</c:v>
                </c:pt>
                <c:pt idx="5859">
                  <c:v>546.4000244140624</c:v>
                </c:pt>
                <c:pt idx="5860">
                  <c:v>546.5</c:v>
                </c:pt>
                <c:pt idx="5861">
                  <c:v>546.6000366210937</c:v>
                </c:pt>
                <c:pt idx="5862">
                  <c:v>546.7000122070314</c:v>
                </c:pt>
                <c:pt idx="5863">
                  <c:v>546.7999877929685</c:v>
                </c:pt>
                <c:pt idx="5864">
                  <c:v>546.9000244140624</c:v>
                </c:pt>
                <c:pt idx="5865">
                  <c:v>547.0</c:v>
                </c:pt>
                <c:pt idx="5866">
                  <c:v>547.1000366210937</c:v>
                </c:pt>
                <c:pt idx="5867">
                  <c:v>547.2000122070314</c:v>
                </c:pt>
                <c:pt idx="5868">
                  <c:v>547.2999877929685</c:v>
                </c:pt>
                <c:pt idx="5869">
                  <c:v>547.4000244140624</c:v>
                </c:pt>
                <c:pt idx="5870">
                  <c:v>547.5</c:v>
                </c:pt>
                <c:pt idx="5871">
                  <c:v>547.6000366210937</c:v>
                </c:pt>
                <c:pt idx="5872">
                  <c:v>547.7000122070314</c:v>
                </c:pt>
                <c:pt idx="5873">
                  <c:v>547.7999877929685</c:v>
                </c:pt>
                <c:pt idx="5874">
                  <c:v>547.9000244140624</c:v>
                </c:pt>
                <c:pt idx="5875">
                  <c:v>548.0</c:v>
                </c:pt>
                <c:pt idx="5876">
                  <c:v>548.1000366210937</c:v>
                </c:pt>
                <c:pt idx="5877">
                  <c:v>548.2000122070314</c:v>
                </c:pt>
                <c:pt idx="5878">
                  <c:v>548.2999877929685</c:v>
                </c:pt>
                <c:pt idx="5879">
                  <c:v>548.4000244140624</c:v>
                </c:pt>
                <c:pt idx="5880">
                  <c:v>548.5</c:v>
                </c:pt>
                <c:pt idx="5881">
                  <c:v>548.6000366210937</c:v>
                </c:pt>
                <c:pt idx="5882">
                  <c:v>548.7000122070314</c:v>
                </c:pt>
                <c:pt idx="5883">
                  <c:v>548.7999877929685</c:v>
                </c:pt>
                <c:pt idx="5884">
                  <c:v>548.9000244140624</c:v>
                </c:pt>
                <c:pt idx="5885">
                  <c:v>549.0</c:v>
                </c:pt>
                <c:pt idx="5886">
                  <c:v>549.1000366210937</c:v>
                </c:pt>
                <c:pt idx="5887">
                  <c:v>549.2000122070314</c:v>
                </c:pt>
                <c:pt idx="5888">
                  <c:v>549.2999877929685</c:v>
                </c:pt>
                <c:pt idx="5889">
                  <c:v>549.4000244140624</c:v>
                </c:pt>
                <c:pt idx="5890">
                  <c:v>549.5</c:v>
                </c:pt>
                <c:pt idx="5891">
                  <c:v>549.6000366210937</c:v>
                </c:pt>
                <c:pt idx="5892">
                  <c:v>549.7000122070314</c:v>
                </c:pt>
                <c:pt idx="5893">
                  <c:v>549.7999877929685</c:v>
                </c:pt>
                <c:pt idx="5894">
                  <c:v>549.9000244140624</c:v>
                </c:pt>
                <c:pt idx="5895">
                  <c:v>550.0</c:v>
                </c:pt>
                <c:pt idx="5896">
                  <c:v>550.1000366210937</c:v>
                </c:pt>
                <c:pt idx="5897">
                  <c:v>550.2000122070314</c:v>
                </c:pt>
                <c:pt idx="5898">
                  <c:v>550.2999877929685</c:v>
                </c:pt>
                <c:pt idx="5899">
                  <c:v>550.4000244140624</c:v>
                </c:pt>
                <c:pt idx="5900">
                  <c:v>550.5</c:v>
                </c:pt>
                <c:pt idx="5901">
                  <c:v>550.6000366210937</c:v>
                </c:pt>
                <c:pt idx="5902">
                  <c:v>550.7000122070314</c:v>
                </c:pt>
                <c:pt idx="5903">
                  <c:v>550.7999877929685</c:v>
                </c:pt>
                <c:pt idx="5904">
                  <c:v>550.9000244140624</c:v>
                </c:pt>
                <c:pt idx="5905">
                  <c:v>551.0</c:v>
                </c:pt>
                <c:pt idx="5906">
                  <c:v>551.1000366210937</c:v>
                </c:pt>
                <c:pt idx="5907">
                  <c:v>551.2000122070314</c:v>
                </c:pt>
                <c:pt idx="5908">
                  <c:v>551.2999877929685</c:v>
                </c:pt>
                <c:pt idx="5909">
                  <c:v>551.4000244140624</c:v>
                </c:pt>
                <c:pt idx="5910">
                  <c:v>551.5</c:v>
                </c:pt>
                <c:pt idx="5911">
                  <c:v>551.6000366210937</c:v>
                </c:pt>
                <c:pt idx="5912">
                  <c:v>551.7000122070314</c:v>
                </c:pt>
                <c:pt idx="5913">
                  <c:v>551.7999877929685</c:v>
                </c:pt>
                <c:pt idx="5914">
                  <c:v>551.9000244140624</c:v>
                </c:pt>
                <c:pt idx="5915">
                  <c:v>552.0</c:v>
                </c:pt>
                <c:pt idx="5916">
                  <c:v>552.1000366210937</c:v>
                </c:pt>
                <c:pt idx="5917">
                  <c:v>552.2000122070314</c:v>
                </c:pt>
                <c:pt idx="5918">
                  <c:v>552.2999877929685</c:v>
                </c:pt>
                <c:pt idx="5919">
                  <c:v>552.4000244140624</c:v>
                </c:pt>
                <c:pt idx="5920">
                  <c:v>552.5</c:v>
                </c:pt>
                <c:pt idx="5921">
                  <c:v>552.6000366210937</c:v>
                </c:pt>
                <c:pt idx="5922">
                  <c:v>552.7000122070314</c:v>
                </c:pt>
                <c:pt idx="5923">
                  <c:v>552.7999877929685</c:v>
                </c:pt>
                <c:pt idx="5924">
                  <c:v>552.9000244140624</c:v>
                </c:pt>
                <c:pt idx="5925">
                  <c:v>553.0</c:v>
                </c:pt>
                <c:pt idx="5926">
                  <c:v>553.1000366210937</c:v>
                </c:pt>
                <c:pt idx="5927">
                  <c:v>553.2000122070314</c:v>
                </c:pt>
                <c:pt idx="5928">
                  <c:v>553.2999877929685</c:v>
                </c:pt>
                <c:pt idx="5929">
                  <c:v>553.4000244140624</c:v>
                </c:pt>
                <c:pt idx="5930">
                  <c:v>553.5</c:v>
                </c:pt>
                <c:pt idx="5931">
                  <c:v>553.6000366210937</c:v>
                </c:pt>
                <c:pt idx="5932">
                  <c:v>553.7000122070314</c:v>
                </c:pt>
                <c:pt idx="5933">
                  <c:v>553.7999877929685</c:v>
                </c:pt>
                <c:pt idx="5934">
                  <c:v>553.9000244140624</c:v>
                </c:pt>
                <c:pt idx="5935">
                  <c:v>554.0</c:v>
                </c:pt>
                <c:pt idx="5936">
                  <c:v>554.1000366210937</c:v>
                </c:pt>
                <c:pt idx="5937">
                  <c:v>554.2000122070314</c:v>
                </c:pt>
                <c:pt idx="5938">
                  <c:v>554.2999877929685</c:v>
                </c:pt>
                <c:pt idx="5939">
                  <c:v>554.4000244140624</c:v>
                </c:pt>
                <c:pt idx="5940">
                  <c:v>554.5</c:v>
                </c:pt>
                <c:pt idx="5941">
                  <c:v>554.6000366210937</c:v>
                </c:pt>
                <c:pt idx="5942">
                  <c:v>554.7000122070314</c:v>
                </c:pt>
                <c:pt idx="5943">
                  <c:v>554.7999877929685</c:v>
                </c:pt>
                <c:pt idx="5944">
                  <c:v>554.9000244140624</c:v>
                </c:pt>
                <c:pt idx="5945">
                  <c:v>555.0</c:v>
                </c:pt>
                <c:pt idx="5946">
                  <c:v>555.1000366210937</c:v>
                </c:pt>
                <c:pt idx="5947">
                  <c:v>555.2000122070314</c:v>
                </c:pt>
                <c:pt idx="5948">
                  <c:v>555.2999877929685</c:v>
                </c:pt>
                <c:pt idx="5949">
                  <c:v>555.4000244140624</c:v>
                </c:pt>
                <c:pt idx="5950">
                  <c:v>555.5</c:v>
                </c:pt>
                <c:pt idx="5951">
                  <c:v>555.6000366210937</c:v>
                </c:pt>
                <c:pt idx="5952">
                  <c:v>555.7000122070314</c:v>
                </c:pt>
                <c:pt idx="5953">
                  <c:v>555.7999877929685</c:v>
                </c:pt>
                <c:pt idx="5954">
                  <c:v>555.9000244140624</c:v>
                </c:pt>
                <c:pt idx="5955">
                  <c:v>556.0</c:v>
                </c:pt>
                <c:pt idx="5956">
                  <c:v>556.1000366210937</c:v>
                </c:pt>
                <c:pt idx="5957">
                  <c:v>556.2000122070314</c:v>
                </c:pt>
                <c:pt idx="5958">
                  <c:v>556.2999877929685</c:v>
                </c:pt>
                <c:pt idx="5959">
                  <c:v>556.4000244140624</c:v>
                </c:pt>
                <c:pt idx="5960">
                  <c:v>556.5</c:v>
                </c:pt>
                <c:pt idx="5961">
                  <c:v>556.6000366210937</c:v>
                </c:pt>
                <c:pt idx="5962">
                  <c:v>556.7000122070314</c:v>
                </c:pt>
                <c:pt idx="5963">
                  <c:v>556.7999877929685</c:v>
                </c:pt>
                <c:pt idx="5964">
                  <c:v>556.9000244140624</c:v>
                </c:pt>
                <c:pt idx="5965">
                  <c:v>557.0</c:v>
                </c:pt>
                <c:pt idx="5966">
                  <c:v>557.1000366210937</c:v>
                </c:pt>
                <c:pt idx="5967">
                  <c:v>557.2000122070314</c:v>
                </c:pt>
                <c:pt idx="5968">
                  <c:v>557.2999877929685</c:v>
                </c:pt>
                <c:pt idx="5969">
                  <c:v>557.4000244140624</c:v>
                </c:pt>
                <c:pt idx="5970">
                  <c:v>557.5</c:v>
                </c:pt>
                <c:pt idx="5971">
                  <c:v>557.6000366210937</c:v>
                </c:pt>
                <c:pt idx="5972">
                  <c:v>557.7000122070314</c:v>
                </c:pt>
                <c:pt idx="5973">
                  <c:v>557.7999877929685</c:v>
                </c:pt>
                <c:pt idx="5974">
                  <c:v>557.9000244140624</c:v>
                </c:pt>
                <c:pt idx="5975">
                  <c:v>558.0</c:v>
                </c:pt>
                <c:pt idx="5976">
                  <c:v>558.1000366210937</c:v>
                </c:pt>
                <c:pt idx="5977">
                  <c:v>558.2000122070314</c:v>
                </c:pt>
                <c:pt idx="5978">
                  <c:v>558.2999877929685</c:v>
                </c:pt>
                <c:pt idx="5979">
                  <c:v>558.4000244140624</c:v>
                </c:pt>
                <c:pt idx="5980">
                  <c:v>558.5</c:v>
                </c:pt>
                <c:pt idx="5981">
                  <c:v>558.6000366210937</c:v>
                </c:pt>
                <c:pt idx="5982">
                  <c:v>558.7000122070314</c:v>
                </c:pt>
                <c:pt idx="5983">
                  <c:v>558.7999877929685</c:v>
                </c:pt>
                <c:pt idx="5984">
                  <c:v>558.9000244140624</c:v>
                </c:pt>
                <c:pt idx="5985">
                  <c:v>559.0</c:v>
                </c:pt>
                <c:pt idx="5986">
                  <c:v>559.1000366210937</c:v>
                </c:pt>
                <c:pt idx="5987">
                  <c:v>559.2000122070314</c:v>
                </c:pt>
                <c:pt idx="5988">
                  <c:v>559.2999877929685</c:v>
                </c:pt>
                <c:pt idx="5989">
                  <c:v>559.4000244140624</c:v>
                </c:pt>
                <c:pt idx="5990">
                  <c:v>559.5</c:v>
                </c:pt>
                <c:pt idx="5991">
                  <c:v>559.6000366210937</c:v>
                </c:pt>
                <c:pt idx="5992">
                  <c:v>559.7000122070314</c:v>
                </c:pt>
                <c:pt idx="5993">
                  <c:v>559.7999877929685</c:v>
                </c:pt>
                <c:pt idx="5994">
                  <c:v>559.9000244140624</c:v>
                </c:pt>
                <c:pt idx="5995">
                  <c:v>560.0</c:v>
                </c:pt>
                <c:pt idx="5996">
                  <c:v>560.1000366210937</c:v>
                </c:pt>
                <c:pt idx="5997">
                  <c:v>560.2000122070314</c:v>
                </c:pt>
                <c:pt idx="5998">
                  <c:v>560.2999877929685</c:v>
                </c:pt>
                <c:pt idx="5999">
                  <c:v>560.4000244140624</c:v>
                </c:pt>
                <c:pt idx="6000">
                  <c:v>560.5</c:v>
                </c:pt>
                <c:pt idx="6001">
                  <c:v>560.6000366210937</c:v>
                </c:pt>
                <c:pt idx="6002">
                  <c:v>560.7000122070314</c:v>
                </c:pt>
                <c:pt idx="6003">
                  <c:v>560.7999877929685</c:v>
                </c:pt>
                <c:pt idx="6004">
                  <c:v>560.9000244140624</c:v>
                </c:pt>
                <c:pt idx="6005">
                  <c:v>561.0</c:v>
                </c:pt>
                <c:pt idx="6006">
                  <c:v>561.1000366210937</c:v>
                </c:pt>
                <c:pt idx="6007">
                  <c:v>561.2000122070314</c:v>
                </c:pt>
                <c:pt idx="6008">
                  <c:v>561.2999877929685</c:v>
                </c:pt>
                <c:pt idx="6009">
                  <c:v>561.4000244140624</c:v>
                </c:pt>
                <c:pt idx="6010">
                  <c:v>561.5</c:v>
                </c:pt>
                <c:pt idx="6011">
                  <c:v>561.6000366210937</c:v>
                </c:pt>
                <c:pt idx="6012">
                  <c:v>561.7000122070314</c:v>
                </c:pt>
                <c:pt idx="6013">
                  <c:v>561.7999877929685</c:v>
                </c:pt>
                <c:pt idx="6014">
                  <c:v>561.9000244140624</c:v>
                </c:pt>
                <c:pt idx="6015">
                  <c:v>562.0</c:v>
                </c:pt>
                <c:pt idx="6016">
                  <c:v>562.1000366210937</c:v>
                </c:pt>
                <c:pt idx="6017">
                  <c:v>562.2000122070314</c:v>
                </c:pt>
                <c:pt idx="6018">
                  <c:v>562.2999877929685</c:v>
                </c:pt>
                <c:pt idx="6019">
                  <c:v>562.4000244140624</c:v>
                </c:pt>
                <c:pt idx="6020">
                  <c:v>562.5</c:v>
                </c:pt>
                <c:pt idx="6021">
                  <c:v>562.6000366210937</c:v>
                </c:pt>
                <c:pt idx="6022">
                  <c:v>562.7000122070314</c:v>
                </c:pt>
                <c:pt idx="6023">
                  <c:v>562.7999877929685</c:v>
                </c:pt>
                <c:pt idx="6024">
                  <c:v>562.9000244140624</c:v>
                </c:pt>
                <c:pt idx="6025">
                  <c:v>563.0</c:v>
                </c:pt>
                <c:pt idx="6026">
                  <c:v>563.1000366210937</c:v>
                </c:pt>
                <c:pt idx="6027">
                  <c:v>563.2000122070314</c:v>
                </c:pt>
                <c:pt idx="6028">
                  <c:v>563.2999877929685</c:v>
                </c:pt>
                <c:pt idx="6029">
                  <c:v>563.4000244140624</c:v>
                </c:pt>
                <c:pt idx="6030">
                  <c:v>563.5</c:v>
                </c:pt>
                <c:pt idx="6031">
                  <c:v>563.6000366210937</c:v>
                </c:pt>
                <c:pt idx="6032">
                  <c:v>563.7000122070314</c:v>
                </c:pt>
                <c:pt idx="6033">
                  <c:v>563.7999877929685</c:v>
                </c:pt>
                <c:pt idx="6034">
                  <c:v>563.9000244140624</c:v>
                </c:pt>
                <c:pt idx="6035">
                  <c:v>564.0</c:v>
                </c:pt>
                <c:pt idx="6036">
                  <c:v>564.1000366210937</c:v>
                </c:pt>
                <c:pt idx="6037">
                  <c:v>564.2000122070314</c:v>
                </c:pt>
                <c:pt idx="6038">
                  <c:v>564.2999877929685</c:v>
                </c:pt>
                <c:pt idx="6039">
                  <c:v>564.4000244140624</c:v>
                </c:pt>
                <c:pt idx="6040">
                  <c:v>564.5</c:v>
                </c:pt>
                <c:pt idx="6041">
                  <c:v>564.6000366210937</c:v>
                </c:pt>
                <c:pt idx="6042">
                  <c:v>564.7000122070314</c:v>
                </c:pt>
                <c:pt idx="6043">
                  <c:v>564.7999877929685</c:v>
                </c:pt>
                <c:pt idx="6044">
                  <c:v>564.9000244140624</c:v>
                </c:pt>
                <c:pt idx="6045">
                  <c:v>565.0</c:v>
                </c:pt>
                <c:pt idx="6046">
                  <c:v>565.1000366210937</c:v>
                </c:pt>
                <c:pt idx="6047">
                  <c:v>565.2000122070314</c:v>
                </c:pt>
                <c:pt idx="6048">
                  <c:v>565.2999877929685</c:v>
                </c:pt>
                <c:pt idx="6049">
                  <c:v>565.4000244140624</c:v>
                </c:pt>
                <c:pt idx="6050">
                  <c:v>565.5</c:v>
                </c:pt>
                <c:pt idx="6051">
                  <c:v>565.6000366210937</c:v>
                </c:pt>
                <c:pt idx="6052">
                  <c:v>565.7000122070314</c:v>
                </c:pt>
                <c:pt idx="6053">
                  <c:v>565.7999877929685</c:v>
                </c:pt>
                <c:pt idx="6054">
                  <c:v>565.9000244140624</c:v>
                </c:pt>
                <c:pt idx="6055">
                  <c:v>566.0</c:v>
                </c:pt>
                <c:pt idx="6056">
                  <c:v>566.1000366210937</c:v>
                </c:pt>
                <c:pt idx="6057">
                  <c:v>566.2000122070314</c:v>
                </c:pt>
                <c:pt idx="6058">
                  <c:v>566.2999877929685</c:v>
                </c:pt>
                <c:pt idx="6059">
                  <c:v>566.4000244140624</c:v>
                </c:pt>
                <c:pt idx="6060">
                  <c:v>566.5</c:v>
                </c:pt>
                <c:pt idx="6061">
                  <c:v>566.6000366210937</c:v>
                </c:pt>
                <c:pt idx="6062">
                  <c:v>566.7000122070314</c:v>
                </c:pt>
                <c:pt idx="6063">
                  <c:v>566.7999877929685</c:v>
                </c:pt>
                <c:pt idx="6064">
                  <c:v>566.9000244140624</c:v>
                </c:pt>
                <c:pt idx="6065">
                  <c:v>567.0</c:v>
                </c:pt>
                <c:pt idx="6066">
                  <c:v>567.1000366210937</c:v>
                </c:pt>
                <c:pt idx="6067">
                  <c:v>567.2000122070314</c:v>
                </c:pt>
                <c:pt idx="6068">
                  <c:v>567.2999877929685</c:v>
                </c:pt>
                <c:pt idx="6069">
                  <c:v>567.4000244140624</c:v>
                </c:pt>
                <c:pt idx="6070">
                  <c:v>567.5</c:v>
                </c:pt>
                <c:pt idx="6071">
                  <c:v>567.6000366210937</c:v>
                </c:pt>
                <c:pt idx="6072">
                  <c:v>567.7000122070314</c:v>
                </c:pt>
                <c:pt idx="6073">
                  <c:v>567.7999877929685</c:v>
                </c:pt>
                <c:pt idx="6074">
                  <c:v>567.9000244140624</c:v>
                </c:pt>
                <c:pt idx="6075">
                  <c:v>568.0</c:v>
                </c:pt>
                <c:pt idx="6076">
                  <c:v>568.1000366210937</c:v>
                </c:pt>
                <c:pt idx="6077">
                  <c:v>568.2000122070314</c:v>
                </c:pt>
                <c:pt idx="6078">
                  <c:v>568.2999877929685</c:v>
                </c:pt>
                <c:pt idx="6079">
                  <c:v>568.4000244140624</c:v>
                </c:pt>
                <c:pt idx="6080">
                  <c:v>568.5</c:v>
                </c:pt>
                <c:pt idx="6081">
                  <c:v>568.6000366210937</c:v>
                </c:pt>
                <c:pt idx="6082">
                  <c:v>568.7000122070314</c:v>
                </c:pt>
                <c:pt idx="6083">
                  <c:v>568.7999877929685</c:v>
                </c:pt>
                <c:pt idx="6084">
                  <c:v>568.9000244140624</c:v>
                </c:pt>
                <c:pt idx="6085">
                  <c:v>569.0</c:v>
                </c:pt>
                <c:pt idx="6086">
                  <c:v>569.1000366210937</c:v>
                </c:pt>
                <c:pt idx="6087">
                  <c:v>569.2000122070314</c:v>
                </c:pt>
                <c:pt idx="6088">
                  <c:v>569.2999877929685</c:v>
                </c:pt>
                <c:pt idx="6089">
                  <c:v>569.4000244140624</c:v>
                </c:pt>
                <c:pt idx="6090">
                  <c:v>569.5</c:v>
                </c:pt>
                <c:pt idx="6091">
                  <c:v>569.6000366210937</c:v>
                </c:pt>
                <c:pt idx="6092">
                  <c:v>569.7000122070314</c:v>
                </c:pt>
                <c:pt idx="6093">
                  <c:v>569.7999877929685</c:v>
                </c:pt>
                <c:pt idx="6094">
                  <c:v>569.9000244140624</c:v>
                </c:pt>
                <c:pt idx="6095">
                  <c:v>570.0</c:v>
                </c:pt>
                <c:pt idx="6096">
                  <c:v>570.1000366210937</c:v>
                </c:pt>
                <c:pt idx="6097">
                  <c:v>570.2000122070314</c:v>
                </c:pt>
                <c:pt idx="6098">
                  <c:v>570.2999877929685</c:v>
                </c:pt>
                <c:pt idx="6099">
                  <c:v>570.4000244140624</c:v>
                </c:pt>
                <c:pt idx="6100">
                  <c:v>570.5</c:v>
                </c:pt>
                <c:pt idx="6101">
                  <c:v>570.6000366210937</c:v>
                </c:pt>
                <c:pt idx="6102">
                  <c:v>570.7000122070314</c:v>
                </c:pt>
                <c:pt idx="6103">
                  <c:v>570.7999877929685</c:v>
                </c:pt>
                <c:pt idx="6104">
                  <c:v>570.9000244140624</c:v>
                </c:pt>
                <c:pt idx="6105">
                  <c:v>571.0</c:v>
                </c:pt>
                <c:pt idx="6106">
                  <c:v>571.1000366210937</c:v>
                </c:pt>
                <c:pt idx="6107">
                  <c:v>571.2000122070314</c:v>
                </c:pt>
                <c:pt idx="6108">
                  <c:v>571.2999877929685</c:v>
                </c:pt>
                <c:pt idx="6109">
                  <c:v>571.4000244140624</c:v>
                </c:pt>
                <c:pt idx="6110">
                  <c:v>571.5</c:v>
                </c:pt>
                <c:pt idx="6111">
                  <c:v>571.6000366210937</c:v>
                </c:pt>
                <c:pt idx="6112">
                  <c:v>571.7000122070314</c:v>
                </c:pt>
                <c:pt idx="6113">
                  <c:v>571.7999877929685</c:v>
                </c:pt>
                <c:pt idx="6114">
                  <c:v>571.9000244140624</c:v>
                </c:pt>
                <c:pt idx="6115">
                  <c:v>572.0</c:v>
                </c:pt>
                <c:pt idx="6116">
                  <c:v>572.1000366210937</c:v>
                </c:pt>
                <c:pt idx="6117">
                  <c:v>572.2000122070314</c:v>
                </c:pt>
                <c:pt idx="6118">
                  <c:v>572.2999877929685</c:v>
                </c:pt>
                <c:pt idx="6119">
                  <c:v>572.4000244140624</c:v>
                </c:pt>
                <c:pt idx="6120">
                  <c:v>572.5</c:v>
                </c:pt>
                <c:pt idx="6121">
                  <c:v>572.6000366210937</c:v>
                </c:pt>
                <c:pt idx="6122">
                  <c:v>572.7000122070314</c:v>
                </c:pt>
                <c:pt idx="6123">
                  <c:v>572.7999877929685</c:v>
                </c:pt>
                <c:pt idx="6124">
                  <c:v>572.9000244140624</c:v>
                </c:pt>
                <c:pt idx="6125">
                  <c:v>573.0</c:v>
                </c:pt>
                <c:pt idx="6126">
                  <c:v>573.1000366210937</c:v>
                </c:pt>
                <c:pt idx="6127">
                  <c:v>573.2000122070314</c:v>
                </c:pt>
                <c:pt idx="6128">
                  <c:v>573.2999877929685</c:v>
                </c:pt>
                <c:pt idx="6129">
                  <c:v>573.4000244140624</c:v>
                </c:pt>
                <c:pt idx="6130">
                  <c:v>573.5</c:v>
                </c:pt>
                <c:pt idx="6131">
                  <c:v>573.6000366210937</c:v>
                </c:pt>
                <c:pt idx="6132">
                  <c:v>573.7000122070314</c:v>
                </c:pt>
                <c:pt idx="6133">
                  <c:v>573.7999877929685</c:v>
                </c:pt>
                <c:pt idx="6134">
                  <c:v>573.9000244140624</c:v>
                </c:pt>
                <c:pt idx="6135">
                  <c:v>574.0</c:v>
                </c:pt>
                <c:pt idx="6136">
                  <c:v>574.1000366210937</c:v>
                </c:pt>
                <c:pt idx="6137">
                  <c:v>574.2000122070314</c:v>
                </c:pt>
                <c:pt idx="6138">
                  <c:v>574.2999877929685</c:v>
                </c:pt>
                <c:pt idx="6139">
                  <c:v>574.4000244140624</c:v>
                </c:pt>
                <c:pt idx="6140">
                  <c:v>574.5</c:v>
                </c:pt>
                <c:pt idx="6141">
                  <c:v>574.6000366210937</c:v>
                </c:pt>
                <c:pt idx="6142">
                  <c:v>574.7000122070314</c:v>
                </c:pt>
                <c:pt idx="6143">
                  <c:v>574.7999877929685</c:v>
                </c:pt>
                <c:pt idx="6144">
                  <c:v>574.9000244140624</c:v>
                </c:pt>
                <c:pt idx="6145">
                  <c:v>575.0</c:v>
                </c:pt>
                <c:pt idx="6146">
                  <c:v>575.1000366210937</c:v>
                </c:pt>
                <c:pt idx="6147">
                  <c:v>575.2000122070314</c:v>
                </c:pt>
                <c:pt idx="6148">
                  <c:v>575.2999877929685</c:v>
                </c:pt>
                <c:pt idx="6149">
                  <c:v>575.4000244140624</c:v>
                </c:pt>
                <c:pt idx="6150">
                  <c:v>575.5</c:v>
                </c:pt>
                <c:pt idx="6151">
                  <c:v>575.6000366210937</c:v>
                </c:pt>
                <c:pt idx="6152">
                  <c:v>575.7000122070314</c:v>
                </c:pt>
                <c:pt idx="6153">
                  <c:v>575.7999877929685</c:v>
                </c:pt>
                <c:pt idx="6154">
                  <c:v>575.9000244140624</c:v>
                </c:pt>
                <c:pt idx="6155">
                  <c:v>576.0</c:v>
                </c:pt>
                <c:pt idx="6156">
                  <c:v>576.1000366210937</c:v>
                </c:pt>
                <c:pt idx="6157">
                  <c:v>576.2000122070314</c:v>
                </c:pt>
                <c:pt idx="6158">
                  <c:v>576.2999877929685</c:v>
                </c:pt>
                <c:pt idx="6159">
                  <c:v>576.4000244140624</c:v>
                </c:pt>
                <c:pt idx="6160">
                  <c:v>576.5</c:v>
                </c:pt>
                <c:pt idx="6161">
                  <c:v>576.6000366210937</c:v>
                </c:pt>
                <c:pt idx="6162">
                  <c:v>576.7000122070314</c:v>
                </c:pt>
                <c:pt idx="6163">
                  <c:v>576.7999877929685</c:v>
                </c:pt>
                <c:pt idx="6164">
                  <c:v>576.9000244140624</c:v>
                </c:pt>
                <c:pt idx="6165">
                  <c:v>577.0</c:v>
                </c:pt>
                <c:pt idx="6166">
                  <c:v>577.1000366210937</c:v>
                </c:pt>
                <c:pt idx="6167">
                  <c:v>577.2000122070314</c:v>
                </c:pt>
                <c:pt idx="6168">
                  <c:v>577.2999877929685</c:v>
                </c:pt>
                <c:pt idx="6169">
                  <c:v>577.4000244140624</c:v>
                </c:pt>
                <c:pt idx="6170">
                  <c:v>577.5</c:v>
                </c:pt>
                <c:pt idx="6171">
                  <c:v>577.6000366210937</c:v>
                </c:pt>
                <c:pt idx="6172">
                  <c:v>577.7000122070314</c:v>
                </c:pt>
                <c:pt idx="6173">
                  <c:v>577.7999877929685</c:v>
                </c:pt>
                <c:pt idx="6174">
                  <c:v>577.9000244140624</c:v>
                </c:pt>
                <c:pt idx="6175">
                  <c:v>578.0</c:v>
                </c:pt>
                <c:pt idx="6176">
                  <c:v>578.1000366210937</c:v>
                </c:pt>
                <c:pt idx="6177">
                  <c:v>578.2000122070314</c:v>
                </c:pt>
                <c:pt idx="6178">
                  <c:v>578.2999877929685</c:v>
                </c:pt>
                <c:pt idx="6179">
                  <c:v>578.4000244140624</c:v>
                </c:pt>
                <c:pt idx="6180">
                  <c:v>578.5</c:v>
                </c:pt>
                <c:pt idx="6181">
                  <c:v>578.6000366210937</c:v>
                </c:pt>
                <c:pt idx="6182">
                  <c:v>578.7000122070314</c:v>
                </c:pt>
                <c:pt idx="6183">
                  <c:v>578.7999877929685</c:v>
                </c:pt>
                <c:pt idx="6184">
                  <c:v>578.9000244140624</c:v>
                </c:pt>
                <c:pt idx="6185">
                  <c:v>579.0</c:v>
                </c:pt>
                <c:pt idx="6186">
                  <c:v>579.1000366210937</c:v>
                </c:pt>
                <c:pt idx="6187">
                  <c:v>579.2000122070314</c:v>
                </c:pt>
                <c:pt idx="6188">
                  <c:v>579.2999877929685</c:v>
                </c:pt>
                <c:pt idx="6189">
                  <c:v>579.4000244140624</c:v>
                </c:pt>
                <c:pt idx="6190">
                  <c:v>579.5</c:v>
                </c:pt>
                <c:pt idx="6191">
                  <c:v>579.6000366210937</c:v>
                </c:pt>
                <c:pt idx="6192">
                  <c:v>579.7000122070314</c:v>
                </c:pt>
                <c:pt idx="6193">
                  <c:v>579.7999877929685</c:v>
                </c:pt>
                <c:pt idx="6194">
                  <c:v>579.9000244140624</c:v>
                </c:pt>
                <c:pt idx="6195">
                  <c:v>580.0</c:v>
                </c:pt>
                <c:pt idx="6196">
                  <c:v>580.1000366210937</c:v>
                </c:pt>
                <c:pt idx="6197">
                  <c:v>580.2000122070314</c:v>
                </c:pt>
                <c:pt idx="6198">
                  <c:v>580.2999877929685</c:v>
                </c:pt>
                <c:pt idx="6199">
                  <c:v>580.4000244140624</c:v>
                </c:pt>
                <c:pt idx="6200">
                  <c:v>580.5</c:v>
                </c:pt>
                <c:pt idx="6201">
                  <c:v>580.6000366210937</c:v>
                </c:pt>
                <c:pt idx="6202">
                  <c:v>580.7000122070314</c:v>
                </c:pt>
                <c:pt idx="6203">
                  <c:v>580.7999877929685</c:v>
                </c:pt>
                <c:pt idx="6204">
                  <c:v>580.9000244140624</c:v>
                </c:pt>
                <c:pt idx="6205">
                  <c:v>581.0</c:v>
                </c:pt>
                <c:pt idx="6206">
                  <c:v>581.1000366210937</c:v>
                </c:pt>
                <c:pt idx="6207">
                  <c:v>581.2000122070314</c:v>
                </c:pt>
                <c:pt idx="6208">
                  <c:v>581.2999877929685</c:v>
                </c:pt>
                <c:pt idx="6209">
                  <c:v>581.4000244140624</c:v>
                </c:pt>
                <c:pt idx="6210">
                  <c:v>581.5</c:v>
                </c:pt>
                <c:pt idx="6211">
                  <c:v>581.6000366210937</c:v>
                </c:pt>
                <c:pt idx="6212">
                  <c:v>581.7000122070314</c:v>
                </c:pt>
                <c:pt idx="6213">
                  <c:v>581.7999877929685</c:v>
                </c:pt>
                <c:pt idx="6214">
                  <c:v>581.9000244140624</c:v>
                </c:pt>
                <c:pt idx="6215">
                  <c:v>582.0</c:v>
                </c:pt>
                <c:pt idx="6216">
                  <c:v>582.1000366210937</c:v>
                </c:pt>
                <c:pt idx="6217">
                  <c:v>582.2000122070314</c:v>
                </c:pt>
                <c:pt idx="6218">
                  <c:v>582.2999877929685</c:v>
                </c:pt>
                <c:pt idx="6219">
                  <c:v>582.4000244140624</c:v>
                </c:pt>
                <c:pt idx="6220">
                  <c:v>582.5</c:v>
                </c:pt>
                <c:pt idx="6221">
                  <c:v>582.6000366210937</c:v>
                </c:pt>
                <c:pt idx="6222">
                  <c:v>582.7000122070314</c:v>
                </c:pt>
                <c:pt idx="6223">
                  <c:v>582.7999877929685</c:v>
                </c:pt>
                <c:pt idx="6224">
                  <c:v>582.9000244140624</c:v>
                </c:pt>
                <c:pt idx="6225">
                  <c:v>583.0</c:v>
                </c:pt>
                <c:pt idx="6226">
                  <c:v>583.1000366210937</c:v>
                </c:pt>
                <c:pt idx="6227">
                  <c:v>583.2000122070314</c:v>
                </c:pt>
                <c:pt idx="6228">
                  <c:v>583.2999877929685</c:v>
                </c:pt>
                <c:pt idx="6229">
                  <c:v>583.4000244140624</c:v>
                </c:pt>
                <c:pt idx="6230">
                  <c:v>583.5</c:v>
                </c:pt>
                <c:pt idx="6231">
                  <c:v>583.6000366210937</c:v>
                </c:pt>
                <c:pt idx="6232">
                  <c:v>583.7000122070314</c:v>
                </c:pt>
                <c:pt idx="6233">
                  <c:v>583.7999877929685</c:v>
                </c:pt>
                <c:pt idx="6234">
                  <c:v>583.9000244140624</c:v>
                </c:pt>
                <c:pt idx="6235">
                  <c:v>584.0</c:v>
                </c:pt>
                <c:pt idx="6236">
                  <c:v>584.1000366210937</c:v>
                </c:pt>
                <c:pt idx="6237">
                  <c:v>584.2000122070314</c:v>
                </c:pt>
                <c:pt idx="6238">
                  <c:v>584.2999877929685</c:v>
                </c:pt>
                <c:pt idx="6239">
                  <c:v>584.4000244140624</c:v>
                </c:pt>
                <c:pt idx="6240">
                  <c:v>584.5</c:v>
                </c:pt>
                <c:pt idx="6241">
                  <c:v>584.6000366210937</c:v>
                </c:pt>
                <c:pt idx="6242">
                  <c:v>584.7000122070314</c:v>
                </c:pt>
                <c:pt idx="6243">
                  <c:v>584.7999877929685</c:v>
                </c:pt>
                <c:pt idx="6244">
                  <c:v>584.9000244140624</c:v>
                </c:pt>
                <c:pt idx="6245">
                  <c:v>585.0</c:v>
                </c:pt>
                <c:pt idx="6246">
                  <c:v>585.1000366210937</c:v>
                </c:pt>
                <c:pt idx="6247">
                  <c:v>585.2000122070314</c:v>
                </c:pt>
                <c:pt idx="6248">
                  <c:v>585.2999877929685</c:v>
                </c:pt>
                <c:pt idx="6249">
                  <c:v>585.4000244140624</c:v>
                </c:pt>
                <c:pt idx="6250">
                  <c:v>585.5</c:v>
                </c:pt>
                <c:pt idx="6251">
                  <c:v>585.6000366210937</c:v>
                </c:pt>
                <c:pt idx="6252">
                  <c:v>585.7000122070314</c:v>
                </c:pt>
                <c:pt idx="6253">
                  <c:v>585.7999877929685</c:v>
                </c:pt>
                <c:pt idx="6254">
                  <c:v>585.9000244140624</c:v>
                </c:pt>
                <c:pt idx="6255">
                  <c:v>586.0</c:v>
                </c:pt>
                <c:pt idx="6256">
                  <c:v>586.1000366210937</c:v>
                </c:pt>
                <c:pt idx="6257">
                  <c:v>586.2000122070314</c:v>
                </c:pt>
                <c:pt idx="6258">
                  <c:v>586.2999877929685</c:v>
                </c:pt>
                <c:pt idx="6259">
                  <c:v>586.4000244140624</c:v>
                </c:pt>
                <c:pt idx="6260">
                  <c:v>586.5</c:v>
                </c:pt>
                <c:pt idx="6261">
                  <c:v>586.6000366210937</c:v>
                </c:pt>
                <c:pt idx="6262">
                  <c:v>586.7000122070314</c:v>
                </c:pt>
                <c:pt idx="6263">
                  <c:v>586.7999877929685</c:v>
                </c:pt>
                <c:pt idx="6264">
                  <c:v>586.9000244140624</c:v>
                </c:pt>
                <c:pt idx="6265">
                  <c:v>587.0</c:v>
                </c:pt>
                <c:pt idx="6266">
                  <c:v>587.1000366210937</c:v>
                </c:pt>
                <c:pt idx="6267">
                  <c:v>587.2000122070314</c:v>
                </c:pt>
                <c:pt idx="6268">
                  <c:v>587.2999877929685</c:v>
                </c:pt>
                <c:pt idx="6269">
                  <c:v>587.4000244140624</c:v>
                </c:pt>
                <c:pt idx="6270">
                  <c:v>587.5</c:v>
                </c:pt>
                <c:pt idx="6271">
                  <c:v>587.6000366210937</c:v>
                </c:pt>
                <c:pt idx="6272">
                  <c:v>587.7000122070314</c:v>
                </c:pt>
                <c:pt idx="6273">
                  <c:v>587.7999877929685</c:v>
                </c:pt>
                <c:pt idx="6274">
                  <c:v>587.9000244140624</c:v>
                </c:pt>
                <c:pt idx="6275">
                  <c:v>588.0</c:v>
                </c:pt>
                <c:pt idx="6276">
                  <c:v>588.1000366210937</c:v>
                </c:pt>
                <c:pt idx="6277">
                  <c:v>588.2000122070314</c:v>
                </c:pt>
                <c:pt idx="6278">
                  <c:v>588.2999877929685</c:v>
                </c:pt>
                <c:pt idx="6279">
                  <c:v>588.4000244140624</c:v>
                </c:pt>
                <c:pt idx="6280">
                  <c:v>588.5</c:v>
                </c:pt>
                <c:pt idx="6281">
                  <c:v>588.6000366210937</c:v>
                </c:pt>
                <c:pt idx="6282">
                  <c:v>588.7000122070314</c:v>
                </c:pt>
                <c:pt idx="6283">
                  <c:v>588.7999877929685</c:v>
                </c:pt>
                <c:pt idx="6284">
                  <c:v>588.9000244140624</c:v>
                </c:pt>
                <c:pt idx="6285">
                  <c:v>589.0</c:v>
                </c:pt>
                <c:pt idx="6286">
                  <c:v>589.1000366210937</c:v>
                </c:pt>
                <c:pt idx="6287">
                  <c:v>589.2000122070314</c:v>
                </c:pt>
                <c:pt idx="6288">
                  <c:v>589.2999877929685</c:v>
                </c:pt>
                <c:pt idx="6289">
                  <c:v>589.4000244140624</c:v>
                </c:pt>
                <c:pt idx="6290">
                  <c:v>589.5</c:v>
                </c:pt>
                <c:pt idx="6291">
                  <c:v>589.6000366210937</c:v>
                </c:pt>
                <c:pt idx="6292">
                  <c:v>589.7000122070314</c:v>
                </c:pt>
                <c:pt idx="6293">
                  <c:v>589.7999877929685</c:v>
                </c:pt>
                <c:pt idx="6294">
                  <c:v>589.9000244140624</c:v>
                </c:pt>
                <c:pt idx="6295">
                  <c:v>590.0</c:v>
                </c:pt>
                <c:pt idx="6296">
                  <c:v>590.1000366210937</c:v>
                </c:pt>
                <c:pt idx="6297">
                  <c:v>590.2000122070314</c:v>
                </c:pt>
                <c:pt idx="6298">
                  <c:v>590.2999877929685</c:v>
                </c:pt>
                <c:pt idx="6299">
                  <c:v>590.4000244140624</c:v>
                </c:pt>
                <c:pt idx="6300">
                  <c:v>590.5</c:v>
                </c:pt>
                <c:pt idx="6301">
                  <c:v>590.6000366210937</c:v>
                </c:pt>
                <c:pt idx="6302">
                  <c:v>590.7000122070314</c:v>
                </c:pt>
                <c:pt idx="6303">
                  <c:v>590.7999877929685</c:v>
                </c:pt>
                <c:pt idx="6304">
                  <c:v>590.9000244140624</c:v>
                </c:pt>
                <c:pt idx="6305">
                  <c:v>591.0</c:v>
                </c:pt>
                <c:pt idx="6306">
                  <c:v>591.1000366210937</c:v>
                </c:pt>
                <c:pt idx="6307">
                  <c:v>591.2000122070314</c:v>
                </c:pt>
                <c:pt idx="6308">
                  <c:v>591.2999877929685</c:v>
                </c:pt>
                <c:pt idx="6309">
                  <c:v>591.4000244140624</c:v>
                </c:pt>
                <c:pt idx="6310">
                  <c:v>591.5</c:v>
                </c:pt>
                <c:pt idx="6311">
                  <c:v>591.6000366210937</c:v>
                </c:pt>
                <c:pt idx="6312">
                  <c:v>591.7000122070314</c:v>
                </c:pt>
                <c:pt idx="6313">
                  <c:v>591.7999877929685</c:v>
                </c:pt>
                <c:pt idx="6314">
                  <c:v>591.9000244140624</c:v>
                </c:pt>
                <c:pt idx="6315">
                  <c:v>592.0</c:v>
                </c:pt>
                <c:pt idx="6316">
                  <c:v>592.1000366210937</c:v>
                </c:pt>
                <c:pt idx="6317">
                  <c:v>592.2000122070314</c:v>
                </c:pt>
                <c:pt idx="6318">
                  <c:v>592.2999877929685</c:v>
                </c:pt>
                <c:pt idx="6319">
                  <c:v>592.4000244140624</c:v>
                </c:pt>
                <c:pt idx="6320">
                  <c:v>592.5</c:v>
                </c:pt>
                <c:pt idx="6321">
                  <c:v>592.6000366210937</c:v>
                </c:pt>
                <c:pt idx="6322">
                  <c:v>592.7000122070314</c:v>
                </c:pt>
                <c:pt idx="6323">
                  <c:v>592.7999877929685</c:v>
                </c:pt>
                <c:pt idx="6324">
                  <c:v>592.9000244140624</c:v>
                </c:pt>
                <c:pt idx="6325">
                  <c:v>593.0</c:v>
                </c:pt>
                <c:pt idx="6326">
                  <c:v>593.1000366210937</c:v>
                </c:pt>
                <c:pt idx="6327">
                  <c:v>593.2000122070314</c:v>
                </c:pt>
                <c:pt idx="6328">
                  <c:v>593.2999877929685</c:v>
                </c:pt>
                <c:pt idx="6329">
                  <c:v>593.4000244140624</c:v>
                </c:pt>
                <c:pt idx="6330">
                  <c:v>593.5</c:v>
                </c:pt>
                <c:pt idx="6331">
                  <c:v>593.6000366210937</c:v>
                </c:pt>
                <c:pt idx="6332">
                  <c:v>593.7000122070314</c:v>
                </c:pt>
                <c:pt idx="6333">
                  <c:v>593.7999877929685</c:v>
                </c:pt>
                <c:pt idx="6334">
                  <c:v>593.9000244140624</c:v>
                </c:pt>
                <c:pt idx="6335">
                  <c:v>594.0</c:v>
                </c:pt>
                <c:pt idx="6336">
                  <c:v>594.1000366210937</c:v>
                </c:pt>
                <c:pt idx="6337">
                  <c:v>594.2000122070314</c:v>
                </c:pt>
                <c:pt idx="6338">
                  <c:v>594.2999877929685</c:v>
                </c:pt>
                <c:pt idx="6339">
                  <c:v>594.4000244140624</c:v>
                </c:pt>
                <c:pt idx="6340">
                  <c:v>594.5</c:v>
                </c:pt>
                <c:pt idx="6341">
                  <c:v>594.6000366210937</c:v>
                </c:pt>
                <c:pt idx="6342">
                  <c:v>594.7000122070314</c:v>
                </c:pt>
                <c:pt idx="6343">
                  <c:v>594.7999877929685</c:v>
                </c:pt>
                <c:pt idx="6344">
                  <c:v>594.9000244140624</c:v>
                </c:pt>
                <c:pt idx="6345">
                  <c:v>595.0</c:v>
                </c:pt>
                <c:pt idx="6346">
                  <c:v>595.1000366210937</c:v>
                </c:pt>
                <c:pt idx="6347">
                  <c:v>595.2000122070314</c:v>
                </c:pt>
                <c:pt idx="6348">
                  <c:v>595.2999877929685</c:v>
                </c:pt>
                <c:pt idx="6349">
                  <c:v>595.4000244140624</c:v>
                </c:pt>
                <c:pt idx="6350">
                  <c:v>595.5</c:v>
                </c:pt>
                <c:pt idx="6351">
                  <c:v>595.6000366210937</c:v>
                </c:pt>
                <c:pt idx="6352">
                  <c:v>595.7000122070314</c:v>
                </c:pt>
                <c:pt idx="6353">
                  <c:v>595.7999877929685</c:v>
                </c:pt>
                <c:pt idx="6354">
                  <c:v>595.9000244140624</c:v>
                </c:pt>
                <c:pt idx="6355">
                  <c:v>596.0</c:v>
                </c:pt>
                <c:pt idx="6356">
                  <c:v>596.1000366210937</c:v>
                </c:pt>
                <c:pt idx="6357">
                  <c:v>596.2000122070314</c:v>
                </c:pt>
                <c:pt idx="6358">
                  <c:v>596.2999877929685</c:v>
                </c:pt>
                <c:pt idx="6359">
                  <c:v>596.4000244140624</c:v>
                </c:pt>
                <c:pt idx="6360">
                  <c:v>596.5</c:v>
                </c:pt>
                <c:pt idx="6361">
                  <c:v>596.6000366210937</c:v>
                </c:pt>
                <c:pt idx="6362">
                  <c:v>596.7000122070314</c:v>
                </c:pt>
                <c:pt idx="6363">
                  <c:v>596.7999877929685</c:v>
                </c:pt>
                <c:pt idx="6364">
                  <c:v>596.9000244140624</c:v>
                </c:pt>
                <c:pt idx="6365">
                  <c:v>597.0</c:v>
                </c:pt>
                <c:pt idx="6366">
                  <c:v>597.1000366210937</c:v>
                </c:pt>
                <c:pt idx="6367">
                  <c:v>597.2000122070314</c:v>
                </c:pt>
                <c:pt idx="6368">
                  <c:v>597.2999877929685</c:v>
                </c:pt>
                <c:pt idx="6369">
                  <c:v>597.4000244140624</c:v>
                </c:pt>
                <c:pt idx="6370">
                  <c:v>597.5</c:v>
                </c:pt>
                <c:pt idx="6371">
                  <c:v>597.6000366210937</c:v>
                </c:pt>
                <c:pt idx="6372">
                  <c:v>597.7000122070314</c:v>
                </c:pt>
                <c:pt idx="6373">
                  <c:v>597.7999877929685</c:v>
                </c:pt>
                <c:pt idx="6374">
                  <c:v>597.9000244140624</c:v>
                </c:pt>
                <c:pt idx="6375">
                  <c:v>598.0</c:v>
                </c:pt>
                <c:pt idx="6376">
                  <c:v>598.1000366210937</c:v>
                </c:pt>
                <c:pt idx="6377">
                  <c:v>598.2000122070314</c:v>
                </c:pt>
                <c:pt idx="6378">
                  <c:v>598.2999877929685</c:v>
                </c:pt>
                <c:pt idx="6379">
                  <c:v>598.4000244140624</c:v>
                </c:pt>
                <c:pt idx="6380">
                  <c:v>598.5</c:v>
                </c:pt>
                <c:pt idx="6381">
                  <c:v>598.6000366210937</c:v>
                </c:pt>
                <c:pt idx="6382">
                  <c:v>598.7000122070314</c:v>
                </c:pt>
                <c:pt idx="6383">
                  <c:v>598.7999877929685</c:v>
                </c:pt>
                <c:pt idx="6384">
                  <c:v>598.9000244140624</c:v>
                </c:pt>
                <c:pt idx="6385">
                  <c:v>599.0</c:v>
                </c:pt>
                <c:pt idx="6386">
                  <c:v>599.1000366210937</c:v>
                </c:pt>
                <c:pt idx="6387">
                  <c:v>599.2000122070314</c:v>
                </c:pt>
                <c:pt idx="6388">
                  <c:v>599.2999877929685</c:v>
                </c:pt>
                <c:pt idx="6389">
                  <c:v>599.4000244140624</c:v>
                </c:pt>
                <c:pt idx="6390">
                  <c:v>599.5</c:v>
                </c:pt>
                <c:pt idx="6391">
                  <c:v>599.6000366210937</c:v>
                </c:pt>
                <c:pt idx="6392">
                  <c:v>599.7000122070314</c:v>
                </c:pt>
                <c:pt idx="6393">
                  <c:v>599.7999877929685</c:v>
                </c:pt>
                <c:pt idx="6394">
                  <c:v>599.9000244140624</c:v>
                </c:pt>
                <c:pt idx="6395">
                  <c:v>600.0</c:v>
                </c:pt>
                <c:pt idx="6396">
                  <c:v>600.1000366210937</c:v>
                </c:pt>
                <c:pt idx="6397">
                  <c:v>600.2000122070314</c:v>
                </c:pt>
                <c:pt idx="6398">
                  <c:v>600.2999877929685</c:v>
                </c:pt>
                <c:pt idx="6399">
                  <c:v>600.4000244140624</c:v>
                </c:pt>
                <c:pt idx="6400">
                  <c:v>600.5</c:v>
                </c:pt>
                <c:pt idx="6401">
                  <c:v>600.6000366210937</c:v>
                </c:pt>
                <c:pt idx="6402">
                  <c:v>600.7000122070314</c:v>
                </c:pt>
                <c:pt idx="6403">
                  <c:v>600.7999877929685</c:v>
                </c:pt>
                <c:pt idx="6404">
                  <c:v>600.9000244140624</c:v>
                </c:pt>
                <c:pt idx="6405">
                  <c:v>601.0</c:v>
                </c:pt>
                <c:pt idx="6406">
                  <c:v>601.1000366210937</c:v>
                </c:pt>
                <c:pt idx="6407">
                  <c:v>601.2000122070314</c:v>
                </c:pt>
                <c:pt idx="6408">
                  <c:v>601.2999877929685</c:v>
                </c:pt>
                <c:pt idx="6409">
                  <c:v>601.4000244140624</c:v>
                </c:pt>
                <c:pt idx="6410">
                  <c:v>601.5</c:v>
                </c:pt>
                <c:pt idx="6411">
                  <c:v>601.6000366210937</c:v>
                </c:pt>
                <c:pt idx="6412">
                  <c:v>601.7000122070314</c:v>
                </c:pt>
                <c:pt idx="6413">
                  <c:v>601.7999877929685</c:v>
                </c:pt>
                <c:pt idx="6414">
                  <c:v>601.9000244140624</c:v>
                </c:pt>
                <c:pt idx="6415">
                  <c:v>602.0</c:v>
                </c:pt>
                <c:pt idx="6416">
                  <c:v>602.1000366210937</c:v>
                </c:pt>
                <c:pt idx="6417">
                  <c:v>602.2000122070314</c:v>
                </c:pt>
                <c:pt idx="6418">
                  <c:v>602.2999877929685</c:v>
                </c:pt>
                <c:pt idx="6419">
                  <c:v>602.4000244140624</c:v>
                </c:pt>
                <c:pt idx="6420">
                  <c:v>602.5</c:v>
                </c:pt>
                <c:pt idx="6421">
                  <c:v>602.6000366210937</c:v>
                </c:pt>
                <c:pt idx="6422">
                  <c:v>602.7000122070314</c:v>
                </c:pt>
                <c:pt idx="6423">
                  <c:v>602.7999877929685</c:v>
                </c:pt>
                <c:pt idx="6424">
                  <c:v>602.9000244140624</c:v>
                </c:pt>
                <c:pt idx="6425">
                  <c:v>603.0</c:v>
                </c:pt>
                <c:pt idx="6426">
                  <c:v>603.1000366210937</c:v>
                </c:pt>
                <c:pt idx="6427">
                  <c:v>603.2000122070314</c:v>
                </c:pt>
                <c:pt idx="6428">
                  <c:v>603.2999877929685</c:v>
                </c:pt>
                <c:pt idx="6429">
                  <c:v>603.4000244140624</c:v>
                </c:pt>
                <c:pt idx="6430">
                  <c:v>603.5</c:v>
                </c:pt>
                <c:pt idx="6431">
                  <c:v>603.6000366210937</c:v>
                </c:pt>
                <c:pt idx="6432">
                  <c:v>603.7000122070314</c:v>
                </c:pt>
                <c:pt idx="6433">
                  <c:v>603.7999877929685</c:v>
                </c:pt>
                <c:pt idx="6434">
                  <c:v>603.9000244140624</c:v>
                </c:pt>
                <c:pt idx="6435">
                  <c:v>604.0</c:v>
                </c:pt>
                <c:pt idx="6436">
                  <c:v>604.1000366210937</c:v>
                </c:pt>
                <c:pt idx="6437">
                  <c:v>604.2000122070314</c:v>
                </c:pt>
                <c:pt idx="6438">
                  <c:v>604.2999877929685</c:v>
                </c:pt>
                <c:pt idx="6439">
                  <c:v>604.4000244140624</c:v>
                </c:pt>
                <c:pt idx="6440">
                  <c:v>604.5</c:v>
                </c:pt>
                <c:pt idx="6441">
                  <c:v>604.6000366210937</c:v>
                </c:pt>
                <c:pt idx="6442">
                  <c:v>604.7000122070314</c:v>
                </c:pt>
                <c:pt idx="6443">
                  <c:v>604.7999877929685</c:v>
                </c:pt>
                <c:pt idx="6444">
                  <c:v>604.9000244140624</c:v>
                </c:pt>
                <c:pt idx="6445">
                  <c:v>605.0</c:v>
                </c:pt>
                <c:pt idx="6446">
                  <c:v>605.1000366210937</c:v>
                </c:pt>
                <c:pt idx="6447">
                  <c:v>605.2000122070314</c:v>
                </c:pt>
                <c:pt idx="6448">
                  <c:v>605.2999877929685</c:v>
                </c:pt>
                <c:pt idx="6449">
                  <c:v>605.4000244140624</c:v>
                </c:pt>
                <c:pt idx="6450">
                  <c:v>605.5</c:v>
                </c:pt>
                <c:pt idx="6451">
                  <c:v>605.6000366210937</c:v>
                </c:pt>
                <c:pt idx="6452">
                  <c:v>605.7000122070314</c:v>
                </c:pt>
                <c:pt idx="6453">
                  <c:v>605.7999877929685</c:v>
                </c:pt>
                <c:pt idx="6454">
                  <c:v>605.9000244140624</c:v>
                </c:pt>
                <c:pt idx="6455">
                  <c:v>606.0</c:v>
                </c:pt>
                <c:pt idx="6456">
                  <c:v>606.1000366210937</c:v>
                </c:pt>
                <c:pt idx="6457">
                  <c:v>606.2000122070314</c:v>
                </c:pt>
                <c:pt idx="6458">
                  <c:v>606.2999877929685</c:v>
                </c:pt>
                <c:pt idx="6459">
                  <c:v>606.4000244140624</c:v>
                </c:pt>
                <c:pt idx="6460">
                  <c:v>606.5</c:v>
                </c:pt>
                <c:pt idx="6461">
                  <c:v>606.6000366210937</c:v>
                </c:pt>
                <c:pt idx="6462">
                  <c:v>606.7000122070314</c:v>
                </c:pt>
                <c:pt idx="6463">
                  <c:v>606.7999877929685</c:v>
                </c:pt>
                <c:pt idx="6464">
                  <c:v>606.9000244140624</c:v>
                </c:pt>
                <c:pt idx="6465">
                  <c:v>607.0</c:v>
                </c:pt>
                <c:pt idx="6466">
                  <c:v>607.1000366210937</c:v>
                </c:pt>
                <c:pt idx="6467">
                  <c:v>607.2000122070314</c:v>
                </c:pt>
                <c:pt idx="6468">
                  <c:v>607.2999877929685</c:v>
                </c:pt>
                <c:pt idx="6469">
                  <c:v>607.4000244140624</c:v>
                </c:pt>
                <c:pt idx="6470">
                  <c:v>607.5</c:v>
                </c:pt>
                <c:pt idx="6471">
                  <c:v>607.6000366210937</c:v>
                </c:pt>
                <c:pt idx="6472">
                  <c:v>607.7000122070314</c:v>
                </c:pt>
                <c:pt idx="6473">
                  <c:v>607.7999877929685</c:v>
                </c:pt>
                <c:pt idx="6474">
                  <c:v>607.9000244140624</c:v>
                </c:pt>
                <c:pt idx="6475">
                  <c:v>608.0</c:v>
                </c:pt>
                <c:pt idx="6476">
                  <c:v>608.1000366210937</c:v>
                </c:pt>
                <c:pt idx="6477">
                  <c:v>608.2000122070314</c:v>
                </c:pt>
                <c:pt idx="6478">
                  <c:v>608.2999877929685</c:v>
                </c:pt>
                <c:pt idx="6479">
                  <c:v>608.4000244140624</c:v>
                </c:pt>
                <c:pt idx="6480">
                  <c:v>608.5</c:v>
                </c:pt>
                <c:pt idx="6481">
                  <c:v>608.6000366210937</c:v>
                </c:pt>
                <c:pt idx="6482">
                  <c:v>608.7000122070314</c:v>
                </c:pt>
                <c:pt idx="6483">
                  <c:v>608.7999877929685</c:v>
                </c:pt>
                <c:pt idx="6484">
                  <c:v>608.9000244140624</c:v>
                </c:pt>
                <c:pt idx="6485">
                  <c:v>609.0</c:v>
                </c:pt>
                <c:pt idx="6486">
                  <c:v>609.1000366210937</c:v>
                </c:pt>
                <c:pt idx="6487">
                  <c:v>609.2000122070314</c:v>
                </c:pt>
                <c:pt idx="6488">
                  <c:v>609.2999877929685</c:v>
                </c:pt>
                <c:pt idx="6489">
                  <c:v>609.4000244140624</c:v>
                </c:pt>
                <c:pt idx="6490">
                  <c:v>609.5</c:v>
                </c:pt>
                <c:pt idx="6491">
                  <c:v>609.6000366210937</c:v>
                </c:pt>
                <c:pt idx="6492">
                  <c:v>609.7000122070314</c:v>
                </c:pt>
                <c:pt idx="6493">
                  <c:v>609.7999877929685</c:v>
                </c:pt>
                <c:pt idx="6494">
                  <c:v>609.9000244140624</c:v>
                </c:pt>
                <c:pt idx="6495">
                  <c:v>610.0</c:v>
                </c:pt>
                <c:pt idx="6496">
                  <c:v>610.1000366210937</c:v>
                </c:pt>
                <c:pt idx="6497">
                  <c:v>610.2000122070314</c:v>
                </c:pt>
                <c:pt idx="6498">
                  <c:v>610.2999877929685</c:v>
                </c:pt>
                <c:pt idx="6499">
                  <c:v>610.4000244140624</c:v>
                </c:pt>
                <c:pt idx="6500">
                  <c:v>610.5</c:v>
                </c:pt>
                <c:pt idx="6501">
                  <c:v>610.6000366210937</c:v>
                </c:pt>
                <c:pt idx="6502">
                  <c:v>610.7000122070314</c:v>
                </c:pt>
                <c:pt idx="6503">
                  <c:v>610.7999877929685</c:v>
                </c:pt>
                <c:pt idx="6504">
                  <c:v>610.9000244140624</c:v>
                </c:pt>
                <c:pt idx="6505">
                  <c:v>611.0</c:v>
                </c:pt>
                <c:pt idx="6506">
                  <c:v>611.1000366210937</c:v>
                </c:pt>
                <c:pt idx="6507">
                  <c:v>611.2000122070314</c:v>
                </c:pt>
                <c:pt idx="6508">
                  <c:v>611.2999877929685</c:v>
                </c:pt>
                <c:pt idx="6509">
                  <c:v>611.4000244140624</c:v>
                </c:pt>
                <c:pt idx="6510">
                  <c:v>611.5</c:v>
                </c:pt>
                <c:pt idx="6511">
                  <c:v>611.6000366210937</c:v>
                </c:pt>
                <c:pt idx="6512">
                  <c:v>611.7000122070314</c:v>
                </c:pt>
                <c:pt idx="6513">
                  <c:v>611.7999877929685</c:v>
                </c:pt>
                <c:pt idx="6514">
                  <c:v>611.9000244140624</c:v>
                </c:pt>
                <c:pt idx="6515">
                  <c:v>612.0</c:v>
                </c:pt>
                <c:pt idx="6516">
                  <c:v>612.1000366210937</c:v>
                </c:pt>
                <c:pt idx="6517">
                  <c:v>612.2000122070314</c:v>
                </c:pt>
                <c:pt idx="6518">
                  <c:v>612.2999877929685</c:v>
                </c:pt>
                <c:pt idx="6519">
                  <c:v>612.4000244140624</c:v>
                </c:pt>
                <c:pt idx="6520">
                  <c:v>612.5</c:v>
                </c:pt>
                <c:pt idx="6521">
                  <c:v>612.6000366210937</c:v>
                </c:pt>
                <c:pt idx="6522">
                  <c:v>612.7000122070314</c:v>
                </c:pt>
                <c:pt idx="6523">
                  <c:v>612.7999877929685</c:v>
                </c:pt>
                <c:pt idx="6524">
                  <c:v>612.9000244140624</c:v>
                </c:pt>
                <c:pt idx="6525">
                  <c:v>613.0</c:v>
                </c:pt>
                <c:pt idx="6526">
                  <c:v>613.1000366210937</c:v>
                </c:pt>
                <c:pt idx="6527">
                  <c:v>613.2000122070314</c:v>
                </c:pt>
                <c:pt idx="6528">
                  <c:v>613.2999877929685</c:v>
                </c:pt>
                <c:pt idx="6529">
                  <c:v>613.4000244140624</c:v>
                </c:pt>
                <c:pt idx="6530">
                  <c:v>613.5</c:v>
                </c:pt>
                <c:pt idx="6531">
                  <c:v>613.6000366210937</c:v>
                </c:pt>
                <c:pt idx="6532">
                  <c:v>613.7000122070314</c:v>
                </c:pt>
                <c:pt idx="6533">
                  <c:v>613.7999877929685</c:v>
                </c:pt>
                <c:pt idx="6534">
                  <c:v>613.9000244140624</c:v>
                </c:pt>
                <c:pt idx="6535">
                  <c:v>614.0</c:v>
                </c:pt>
                <c:pt idx="6536">
                  <c:v>614.1000366210937</c:v>
                </c:pt>
                <c:pt idx="6537">
                  <c:v>614.2000122070314</c:v>
                </c:pt>
                <c:pt idx="6538">
                  <c:v>614.2999877929685</c:v>
                </c:pt>
                <c:pt idx="6539">
                  <c:v>614.4000244140624</c:v>
                </c:pt>
                <c:pt idx="6540">
                  <c:v>614.5</c:v>
                </c:pt>
                <c:pt idx="6541">
                  <c:v>614.6000366210937</c:v>
                </c:pt>
                <c:pt idx="6542">
                  <c:v>614.7000122070314</c:v>
                </c:pt>
                <c:pt idx="6543">
                  <c:v>614.7999877929685</c:v>
                </c:pt>
                <c:pt idx="6544">
                  <c:v>614.9000244140624</c:v>
                </c:pt>
                <c:pt idx="6545">
                  <c:v>615.0</c:v>
                </c:pt>
                <c:pt idx="6546">
                  <c:v>615.1000366210937</c:v>
                </c:pt>
                <c:pt idx="6547">
                  <c:v>615.2000122070314</c:v>
                </c:pt>
                <c:pt idx="6548">
                  <c:v>615.2999877929685</c:v>
                </c:pt>
                <c:pt idx="6549">
                  <c:v>615.4000244140624</c:v>
                </c:pt>
                <c:pt idx="6550">
                  <c:v>615.5</c:v>
                </c:pt>
                <c:pt idx="6551">
                  <c:v>615.6000366210937</c:v>
                </c:pt>
                <c:pt idx="6552">
                  <c:v>615.7000122070314</c:v>
                </c:pt>
                <c:pt idx="6553">
                  <c:v>615.7999877929685</c:v>
                </c:pt>
                <c:pt idx="6554">
                  <c:v>615.9000244140624</c:v>
                </c:pt>
                <c:pt idx="6555">
                  <c:v>616.0</c:v>
                </c:pt>
                <c:pt idx="6556">
                  <c:v>616.1000366210937</c:v>
                </c:pt>
                <c:pt idx="6557">
                  <c:v>616.2000122070314</c:v>
                </c:pt>
                <c:pt idx="6558">
                  <c:v>616.2999877929685</c:v>
                </c:pt>
                <c:pt idx="6559">
                  <c:v>616.4000244140624</c:v>
                </c:pt>
                <c:pt idx="6560">
                  <c:v>616.5</c:v>
                </c:pt>
                <c:pt idx="6561">
                  <c:v>616.6000366210937</c:v>
                </c:pt>
                <c:pt idx="6562">
                  <c:v>616.7000122070314</c:v>
                </c:pt>
                <c:pt idx="6563">
                  <c:v>616.7999877929685</c:v>
                </c:pt>
                <c:pt idx="6564">
                  <c:v>616.9000244140624</c:v>
                </c:pt>
                <c:pt idx="6565">
                  <c:v>617.0</c:v>
                </c:pt>
                <c:pt idx="6566">
                  <c:v>617.1000366210937</c:v>
                </c:pt>
                <c:pt idx="6567">
                  <c:v>617.2000122070314</c:v>
                </c:pt>
                <c:pt idx="6568">
                  <c:v>617.2999877929685</c:v>
                </c:pt>
                <c:pt idx="6569">
                  <c:v>617.4000244140624</c:v>
                </c:pt>
                <c:pt idx="6570">
                  <c:v>617.5</c:v>
                </c:pt>
                <c:pt idx="6571">
                  <c:v>617.6000366210937</c:v>
                </c:pt>
                <c:pt idx="6572">
                  <c:v>617.7000122070314</c:v>
                </c:pt>
                <c:pt idx="6573">
                  <c:v>617.7999877929685</c:v>
                </c:pt>
                <c:pt idx="6574">
                  <c:v>617.9000244140624</c:v>
                </c:pt>
                <c:pt idx="6575">
                  <c:v>618.0</c:v>
                </c:pt>
                <c:pt idx="6576">
                  <c:v>618.1000366210937</c:v>
                </c:pt>
                <c:pt idx="6577">
                  <c:v>618.2000122070314</c:v>
                </c:pt>
                <c:pt idx="6578">
                  <c:v>618.2999877929685</c:v>
                </c:pt>
                <c:pt idx="6579">
                  <c:v>618.4000244140624</c:v>
                </c:pt>
                <c:pt idx="6580">
                  <c:v>618.5</c:v>
                </c:pt>
                <c:pt idx="6581">
                  <c:v>618.6000366210937</c:v>
                </c:pt>
                <c:pt idx="6582">
                  <c:v>618.7000122070314</c:v>
                </c:pt>
                <c:pt idx="6583">
                  <c:v>618.7999877929685</c:v>
                </c:pt>
                <c:pt idx="6584">
                  <c:v>618.9000244140624</c:v>
                </c:pt>
                <c:pt idx="6585">
                  <c:v>619.0</c:v>
                </c:pt>
                <c:pt idx="6586">
                  <c:v>619.1000366210937</c:v>
                </c:pt>
                <c:pt idx="6587">
                  <c:v>619.2000122070314</c:v>
                </c:pt>
                <c:pt idx="6588">
                  <c:v>619.2999877929685</c:v>
                </c:pt>
                <c:pt idx="6589">
                  <c:v>619.4000244140624</c:v>
                </c:pt>
                <c:pt idx="6590">
                  <c:v>619.5</c:v>
                </c:pt>
                <c:pt idx="6591">
                  <c:v>619.6000366210937</c:v>
                </c:pt>
                <c:pt idx="6592">
                  <c:v>619.7000122070314</c:v>
                </c:pt>
                <c:pt idx="6593">
                  <c:v>619.7999877929685</c:v>
                </c:pt>
                <c:pt idx="6594">
                  <c:v>619.9000244140624</c:v>
                </c:pt>
                <c:pt idx="6595">
                  <c:v>620.0</c:v>
                </c:pt>
                <c:pt idx="6596">
                  <c:v>620.1000366210937</c:v>
                </c:pt>
                <c:pt idx="6597">
                  <c:v>620.2000122070314</c:v>
                </c:pt>
                <c:pt idx="6598">
                  <c:v>620.2999877929685</c:v>
                </c:pt>
                <c:pt idx="6599">
                  <c:v>620.4000244140624</c:v>
                </c:pt>
                <c:pt idx="6600">
                  <c:v>620.5</c:v>
                </c:pt>
                <c:pt idx="6601">
                  <c:v>620.6000366210937</c:v>
                </c:pt>
                <c:pt idx="6602">
                  <c:v>620.7000122070314</c:v>
                </c:pt>
                <c:pt idx="6603">
                  <c:v>620.7999877929685</c:v>
                </c:pt>
                <c:pt idx="6604">
                  <c:v>620.9000244140624</c:v>
                </c:pt>
                <c:pt idx="6605">
                  <c:v>621.0</c:v>
                </c:pt>
                <c:pt idx="6606">
                  <c:v>621.1000366210937</c:v>
                </c:pt>
                <c:pt idx="6607">
                  <c:v>621.2000122070314</c:v>
                </c:pt>
                <c:pt idx="6608">
                  <c:v>621.2999877929685</c:v>
                </c:pt>
                <c:pt idx="6609">
                  <c:v>621.4000244140624</c:v>
                </c:pt>
                <c:pt idx="6610">
                  <c:v>621.5</c:v>
                </c:pt>
                <c:pt idx="6611">
                  <c:v>621.6000366210937</c:v>
                </c:pt>
                <c:pt idx="6612">
                  <c:v>621.7000122070314</c:v>
                </c:pt>
                <c:pt idx="6613">
                  <c:v>621.7999877929685</c:v>
                </c:pt>
                <c:pt idx="6614">
                  <c:v>621.9000244140624</c:v>
                </c:pt>
                <c:pt idx="6615">
                  <c:v>622.0</c:v>
                </c:pt>
                <c:pt idx="6616">
                  <c:v>622.1000366210937</c:v>
                </c:pt>
                <c:pt idx="6617">
                  <c:v>622.2000122070314</c:v>
                </c:pt>
                <c:pt idx="6618">
                  <c:v>622.2999877929685</c:v>
                </c:pt>
                <c:pt idx="6619">
                  <c:v>622.4000244140624</c:v>
                </c:pt>
                <c:pt idx="6620">
                  <c:v>622.5</c:v>
                </c:pt>
                <c:pt idx="6621">
                  <c:v>622.6000366210937</c:v>
                </c:pt>
                <c:pt idx="6622">
                  <c:v>622.7000122070314</c:v>
                </c:pt>
                <c:pt idx="6623">
                  <c:v>622.7999877929685</c:v>
                </c:pt>
                <c:pt idx="6624">
                  <c:v>622.9000244140624</c:v>
                </c:pt>
                <c:pt idx="6625">
                  <c:v>623.0</c:v>
                </c:pt>
                <c:pt idx="6626">
                  <c:v>623.1000366210937</c:v>
                </c:pt>
                <c:pt idx="6627">
                  <c:v>623.2000122070314</c:v>
                </c:pt>
                <c:pt idx="6628">
                  <c:v>623.2999877929685</c:v>
                </c:pt>
                <c:pt idx="6629">
                  <c:v>623.4000244140624</c:v>
                </c:pt>
                <c:pt idx="6630">
                  <c:v>623.5</c:v>
                </c:pt>
                <c:pt idx="6631">
                  <c:v>623.6000366210937</c:v>
                </c:pt>
                <c:pt idx="6632">
                  <c:v>623.7000122070314</c:v>
                </c:pt>
                <c:pt idx="6633">
                  <c:v>623.7999877929685</c:v>
                </c:pt>
                <c:pt idx="6634">
                  <c:v>623.9000244140624</c:v>
                </c:pt>
                <c:pt idx="6635">
                  <c:v>624.0</c:v>
                </c:pt>
                <c:pt idx="6636">
                  <c:v>624.1000366210937</c:v>
                </c:pt>
                <c:pt idx="6637">
                  <c:v>624.2000122070314</c:v>
                </c:pt>
                <c:pt idx="6638">
                  <c:v>624.2999877929685</c:v>
                </c:pt>
                <c:pt idx="6639">
                  <c:v>624.4000244140624</c:v>
                </c:pt>
                <c:pt idx="6640">
                  <c:v>624.5</c:v>
                </c:pt>
                <c:pt idx="6641">
                  <c:v>624.6000366210937</c:v>
                </c:pt>
                <c:pt idx="6642">
                  <c:v>624.7000122070314</c:v>
                </c:pt>
                <c:pt idx="6643">
                  <c:v>624.7999877929685</c:v>
                </c:pt>
                <c:pt idx="6644">
                  <c:v>624.9000244140624</c:v>
                </c:pt>
                <c:pt idx="6645">
                  <c:v>625.0</c:v>
                </c:pt>
                <c:pt idx="6646">
                  <c:v>625.1000366210937</c:v>
                </c:pt>
                <c:pt idx="6647">
                  <c:v>625.2000122070314</c:v>
                </c:pt>
                <c:pt idx="6648">
                  <c:v>625.2999877929685</c:v>
                </c:pt>
                <c:pt idx="6649">
                  <c:v>625.4000244140624</c:v>
                </c:pt>
                <c:pt idx="6650">
                  <c:v>625.5</c:v>
                </c:pt>
                <c:pt idx="6651">
                  <c:v>625.6000366210937</c:v>
                </c:pt>
                <c:pt idx="6652">
                  <c:v>625.7000122070314</c:v>
                </c:pt>
                <c:pt idx="6653">
                  <c:v>625.7999877929685</c:v>
                </c:pt>
                <c:pt idx="6654">
                  <c:v>625.9000244140624</c:v>
                </c:pt>
                <c:pt idx="6655">
                  <c:v>626.0</c:v>
                </c:pt>
                <c:pt idx="6656">
                  <c:v>626.1000366210937</c:v>
                </c:pt>
                <c:pt idx="6657">
                  <c:v>626.2000122070314</c:v>
                </c:pt>
                <c:pt idx="6658">
                  <c:v>626.2999877929685</c:v>
                </c:pt>
                <c:pt idx="6659">
                  <c:v>626.4000244140624</c:v>
                </c:pt>
                <c:pt idx="6660">
                  <c:v>626.5</c:v>
                </c:pt>
                <c:pt idx="6661">
                  <c:v>626.6000366210937</c:v>
                </c:pt>
                <c:pt idx="6662">
                  <c:v>626.7000122070314</c:v>
                </c:pt>
                <c:pt idx="6663">
                  <c:v>626.7999877929685</c:v>
                </c:pt>
                <c:pt idx="6664">
                  <c:v>626.9000244140624</c:v>
                </c:pt>
                <c:pt idx="6665">
                  <c:v>627.0</c:v>
                </c:pt>
                <c:pt idx="6666">
                  <c:v>627.1000366210937</c:v>
                </c:pt>
                <c:pt idx="6667">
                  <c:v>627.2000122070314</c:v>
                </c:pt>
                <c:pt idx="6668">
                  <c:v>627.2999877929685</c:v>
                </c:pt>
                <c:pt idx="6669">
                  <c:v>627.4000244140624</c:v>
                </c:pt>
                <c:pt idx="6670">
                  <c:v>627.5</c:v>
                </c:pt>
                <c:pt idx="6671">
                  <c:v>627.6000366210937</c:v>
                </c:pt>
                <c:pt idx="6672">
                  <c:v>627.7000122070314</c:v>
                </c:pt>
                <c:pt idx="6673">
                  <c:v>627.7999877929685</c:v>
                </c:pt>
                <c:pt idx="6674">
                  <c:v>627.9000244140624</c:v>
                </c:pt>
                <c:pt idx="6675">
                  <c:v>628.0</c:v>
                </c:pt>
                <c:pt idx="6676">
                  <c:v>628.1000366210937</c:v>
                </c:pt>
                <c:pt idx="6677">
                  <c:v>628.2000122070314</c:v>
                </c:pt>
                <c:pt idx="6678">
                  <c:v>628.2999877929685</c:v>
                </c:pt>
                <c:pt idx="6679">
                  <c:v>628.4000244140624</c:v>
                </c:pt>
                <c:pt idx="6680">
                  <c:v>628.5</c:v>
                </c:pt>
                <c:pt idx="6681">
                  <c:v>628.6000366210937</c:v>
                </c:pt>
                <c:pt idx="6682">
                  <c:v>628.7000122070314</c:v>
                </c:pt>
                <c:pt idx="6683">
                  <c:v>628.7999877929685</c:v>
                </c:pt>
                <c:pt idx="6684">
                  <c:v>628.9000244140624</c:v>
                </c:pt>
                <c:pt idx="6685">
                  <c:v>629.0</c:v>
                </c:pt>
                <c:pt idx="6686">
                  <c:v>629.1000366210937</c:v>
                </c:pt>
                <c:pt idx="6687">
                  <c:v>629.2000122070314</c:v>
                </c:pt>
                <c:pt idx="6688">
                  <c:v>629.2999877929685</c:v>
                </c:pt>
                <c:pt idx="6689">
                  <c:v>629.4000244140624</c:v>
                </c:pt>
                <c:pt idx="6690">
                  <c:v>629.5</c:v>
                </c:pt>
                <c:pt idx="6691">
                  <c:v>629.6000366210937</c:v>
                </c:pt>
                <c:pt idx="6692">
                  <c:v>629.7000122070314</c:v>
                </c:pt>
                <c:pt idx="6693">
                  <c:v>629.7999877929685</c:v>
                </c:pt>
                <c:pt idx="6694">
                  <c:v>629.9000244140624</c:v>
                </c:pt>
                <c:pt idx="6695">
                  <c:v>630.0</c:v>
                </c:pt>
                <c:pt idx="6696">
                  <c:v>630.1000366210937</c:v>
                </c:pt>
                <c:pt idx="6697">
                  <c:v>630.2000122070314</c:v>
                </c:pt>
                <c:pt idx="6698">
                  <c:v>630.2999877929685</c:v>
                </c:pt>
                <c:pt idx="6699">
                  <c:v>630.4000244140624</c:v>
                </c:pt>
                <c:pt idx="6700">
                  <c:v>630.5</c:v>
                </c:pt>
                <c:pt idx="6701">
                  <c:v>630.6000366210937</c:v>
                </c:pt>
                <c:pt idx="6702">
                  <c:v>630.7000122070314</c:v>
                </c:pt>
                <c:pt idx="6703">
                  <c:v>630.7999877929685</c:v>
                </c:pt>
                <c:pt idx="6704">
                  <c:v>630.9000244140624</c:v>
                </c:pt>
                <c:pt idx="6705">
                  <c:v>631.0</c:v>
                </c:pt>
                <c:pt idx="6706">
                  <c:v>631.1000366210937</c:v>
                </c:pt>
                <c:pt idx="6707">
                  <c:v>631.2000122070314</c:v>
                </c:pt>
                <c:pt idx="6708">
                  <c:v>631.2999877929685</c:v>
                </c:pt>
                <c:pt idx="6709">
                  <c:v>631.4000244140624</c:v>
                </c:pt>
                <c:pt idx="6710">
                  <c:v>631.5</c:v>
                </c:pt>
                <c:pt idx="6711">
                  <c:v>631.6000366210937</c:v>
                </c:pt>
                <c:pt idx="6712">
                  <c:v>631.7000122070314</c:v>
                </c:pt>
                <c:pt idx="6713">
                  <c:v>631.7999877929685</c:v>
                </c:pt>
                <c:pt idx="6714">
                  <c:v>631.9000244140624</c:v>
                </c:pt>
                <c:pt idx="6715">
                  <c:v>632.0</c:v>
                </c:pt>
                <c:pt idx="6716">
                  <c:v>632.1000366210937</c:v>
                </c:pt>
                <c:pt idx="6717">
                  <c:v>632.2000122070314</c:v>
                </c:pt>
                <c:pt idx="6718">
                  <c:v>632.2999877929685</c:v>
                </c:pt>
                <c:pt idx="6719">
                  <c:v>632.4000244140624</c:v>
                </c:pt>
                <c:pt idx="6720">
                  <c:v>632.5</c:v>
                </c:pt>
                <c:pt idx="6721">
                  <c:v>632.6000366210937</c:v>
                </c:pt>
                <c:pt idx="6722">
                  <c:v>632.7000122070314</c:v>
                </c:pt>
                <c:pt idx="6723">
                  <c:v>632.7999877929685</c:v>
                </c:pt>
                <c:pt idx="6724">
                  <c:v>632.9000244140624</c:v>
                </c:pt>
                <c:pt idx="6725">
                  <c:v>633.0</c:v>
                </c:pt>
                <c:pt idx="6726">
                  <c:v>633.1000366210937</c:v>
                </c:pt>
                <c:pt idx="6727">
                  <c:v>633.2000122070314</c:v>
                </c:pt>
                <c:pt idx="6728">
                  <c:v>633.2999877929685</c:v>
                </c:pt>
                <c:pt idx="6729">
                  <c:v>633.4000244140624</c:v>
                </c:pt>
                <c:pt idx="6730">
                  <c:v>633.5</c:v>
                </c:pt>
                <c:pt idx="6731">
                  <c:v>633.6000366210937</c:v>
                </c:pt>
                <c:pt idx="6732">
                  <c:v>633.7000122070314</c:v>
                </c:pt>
                <c:pt idx="6733">
                  <c:v>633.7999877929685</c:v>
                </c:pt>
                <c:pt idx="6734">
                  <c:v>633.9000244140624</c:v>
                </c:pt>
                <c:pt idx="6735">
                  <c:v>634.0</c:v>
                </c:pt>
                <c:pt idx="6736">
                  <c:v>634.1000366210937</c:v>
                </c:pt>
                <c:pt idx="6737">
                  <c:v>634.2000122070314</c:v>
                </c:pt>
                <c:pt idx="6738">
                  <c:v>634.2999877929685</c:v>
                </c:pt>
                <c:pt idx="6739">
                  <c:v>634.4000244140624</c:v>
                </c:pt>
                <c:pt idx="6740">
                  <c:v>634.5</c:v>
                </c:pt>
                <c:pt idx="6741">
                  <c:v>634.6000366210937</c:v>
                </c:pt>
                <c:pt idx="6742">
                  <c:v>634.7000122070314</c:v>
                </c:pt>
                <c:pt idx="6743">
                  <c:v>634.7999877929685</c:v>
                </c:pt>
                <c:pt idx="6744">
                  <c:v>634.9000244140624</c:v>
                </c:pt>
                <c:pt idx="6745">
                  <c:v>635.0</c:v>
                </c:pt>
                <c:pt idx="6746">
                  <c:v>635.1000366210937</c:v>
                </c:pt>
                <c:pt idx="6747">
                  <c:v>635.2000122070314</c:v>
                </c:pt>
                <c:pt idx="6748">
                  <c:v>635.2999877929685</c:v>
                </c:pt>
                <c:pt idx="6749">
                  <c:v>635.4000244140624</c:v>
                </c:pt>
                <c:pt idx="6750">
                  <c:v>635.5</c:v>
                </c:pt>
                <c:pt idx="6751">
                  <c:v>635.6000366210937</c:v>
                </c:pt>
                <c:pt idx="6752">
                  <c:v>635.7000122070314</c:v>
                </c:pt>
                <c:pt idx="6753">
                  <c:v>635.7999877929685</c:v>
                </c:pt>
                <c:pt idx="6754">
                  <c:v>635.9000244140624</c:v>
                </c:pt>
                <c:pt idx="6755">
                  <c:v>636.0</c:v>
                </c:pt>
                <c:pt idx="6756">
                  <c:v>636.1000366210937</c:v>
                </c:pt>
                <c:pt idx="6757">
                  <c:v>636.2000122070314</c:v>
                </c:pt>
                <c:pt idx="6758">
                  <c:v>636.2999877929685</c:v>
                </c:pt>
                <c:pt idx="6759">
                  <c:v>636.4000244140624</c:v>
                </c:pt>
                <c:pt idx="6760">
                  <c:v>636.5</c:v>
                </c:pt>
                <c:pt idx="6761">
                  <c:v>636.6000366210937</c:v>
                </c:pt>
                <c:pt idx="6762">
                  <c:v>636.7000122070314</c:v>
                </c:pt>
                <c:pt idx="6763">
                  <c:v>636.7999877929685</c:v>
                </c:pt>
                <c:pt idx="6764">
                  <c:v>636.9000244140624</c:v>
                </c:pt>
                <c:pt idx="6765">
                  <c:v>637.0</c:v>
                </c:pt>
                <c:pt idx="6766">
                  <c:v>637.1000366210937</c:v>
                </c:pt>
                <c:pt idx="6767">
                  <c:v>637.2000122070314</c:v>
                </c:pt>
                <c:pt idx="6768">
                  <c:v>637.2999877929685</c:v>
                </c:pt>
                <c:pt idx="6769">
                  <c:v>637.4000244140624</c:v>
                </c:pt>
                <c:pt idx="6770">
                  <c:v>637.5</c:v>
                </c:pt>
                <c:pt idx="6771">
                  <c:v>637.6000366210937</c:v>
                </c:pt>
                <c:pt idx="6772">
                  <c:v>637.7000122070314</c:v>
                </c:pt>
                <c:pt idx="6773">
                  <c:v>637.7999877929685</c:v>
                </c:pt>
                <c:pt idx="6774">
                  <c:v>637.9000244140624</c:v>
                </c:pt>
                <c:pt idx="6775">
                  <c:v>638.0</c:v>
                </c:pt>
                <c:pt idx="6776">
                  <c:v>638.1000366210937</c:v>
                </c:pt>
                <c:pt idx="6777">
                  <c:v>638.2000122070314</c:v>
                </c:pt>
                <c:pt idx="6778">
                  <c:v>638.2999877929685</c:v>
                </c:pt>
                <c:pt idx="6779">
                  <c:v>638.4000244140624</c:v>
                </c:pt>
                <c:pt idx="6780">
                  <c:v>638.5</c:v>
                </c:pt>
                <c:pt idx="6781">
                  <c:v>638.6000366210937</c:v>
                </c:pt>
                <c:pt idx="6782">
                  <c:v>638.7000122070314</c:v>
                </c:pt>
                <c:pt idx="6783">
                  <c:v>638.7999877929685</c:v>
                </c:pt>
                <c:pt idx="6784">
                  <c:v>638.9000244140624</c:v>
                </c:pt>
                <c:pt idx="6785">
                  <c:v>639.0</c:v>
                </c:pt>
                <c:pt idx="6786">
                  <c:v>639.1000366210937</c:v>
                </c:pt>
                <c:pt idx="6787">
                  <c:v>639.2000122070314</c:v>
                </c:pt>
                <c:pt idx="6788">
                  <c:v>639.2999877929685</c:v>
                </c:pt>
                <c:pt idx="6789">
                  <c:v>639.4000244140624</c:v>
                </c:pt>
                <c:pt idx="6790">
                  <c:v>639.5</c:v>
                </c:pt>
                <c:pt idx="6791">
                  <c:v>639.6000366210937</c:v>
                </c:pt>
                <c:pt idx="6792">
                  <c:v>639.7000122070314</c:v>
                </c:pt>
                <c:pt idx="6793">
                  <c:v>639.7999877929685</c:v>
                </c:pt>
                <c:pt idx="6794">
                  <c:v>639.9000244140624</c:v>
                </c:pt>
                <c:pt idx="6795">
                  <c:v>640.0</c:v>
                </c:pt>
                <c:pt idx="6796">
                  <c:v>640.1000366210937</c:v>
                </c:pt>
                <c:pt idx="6797">
                  <c:v>640.2000122070314</c:v>
                </c:pt>
                <c:pt idx="6798">
                  <c:v>640.2999877929685</c:v>
                </c:pt>
                <c:pt idx="6799">
                  <c:v>640.4000244140624</c:v>
                </c:pt>
                <c:pt idx="6800">
                  <c:v>640.5</c:v>
                </c:pt>
                <c:pt idx="6801">
                  <c:v>640.6000366210937</c:v>
                </c:pt>
                <c:pt idx="6802">
                  <c:v>640.7000122070314</c:v>
                </c:pt>
                <c:pt idx="6803">
                  <c:v>640.7999877929685</c:v>
                </c:pt>
                <c:pt idx="6804">
                  <c:v>640.9000244140624</c:v>
                </c:pt>
                <c:pt idx="6805">
                  <c:v>641.0</c:v>
                </c:pt>
                <c:pt idx="6806">
                  <c:v>641.1000366210937</c:v>
                </c:pt>
                <c:pt idx="6807">
                  <c:v>641.2000122070314</c:v>
                </c:pt>
                <c:pt idx="6808">
                  <c:v>641.2999877929685</c:v>
                </c:pt>
                <c:pt idx="6809">
                  <c:v>641.4000244140624</c:v>
                </c:pt>
                <c:pt idx="6810">
                  <c:v>641.5</c:v>
                </c:pt>
                <c:pt idx="6811">
                  <c:v>641.6000366210937</c:v>
                </c:pt>
                <c:pt idx="6812">
                  <c:v>641.7000122070314</c:v>
                </c:pt>
                <c:pt idx="6813">
                  <c:v>641.7999877929685</c:v>
                </c:pt>
                <c:pt idx="6814">
                  <c:v>641.9000244140624</c:v>
                </c:pt>
                <c:pt idx="6815">
                  <c:v>642.0</c:v>
                </c:pt>
                <c:pt idx="6816">
                  <c:v>642.1000366210937</c:v>
                </c:pt>
                <c:pt idx="6817">
                  <c:v>642.2000122070314</c:v>
                </c:pt>
                <c:pt idx="6818">
                  <c:v>642.2999877929685</c:v>
                </c:pt>
                <c:pt idx="6819">
                  <c:v>642.4000244140624</c:v>
                </c:pt>
                <c:pt idx="6820">
                  <c:v>642.5</c:v>
                </c:pt>
                <c:pt idx="6821">
                  <c:v>642.6000366210937</c:v>
                </c:pt>
                <c:pt idx="6822">
                  <c:v>642.7000122070314</c:v>
                </c:pt>
                <c:pt idx="6823">
                  <c:v>642.7999877929685</c:v>
                </c:pt>
                <c:pt idx="6824">
                  <c:v>642.9000244140624</c:v>
                </c:pt>
                <c:pt idx="6825">
                  <c:v>643.0</c:v>
                </c:pt>
                <c:pt idx="6826">
                  <c:v>643.1000366210937</c:v>
                </c:pt>
                <c:pt idx="6827">
                  <c:v>643.2000122070314</c:v>
                </c:pt>
                <c:pt idx="6828">
                  <c:v>643.2999877929685</c:v>
                </c:pt>
                <c:pt idx="6829">
                  <c:v>643.4000244140624</c:v>
                </c:pt>
                <c:pt idx="6830">
                  <c:v>643.5</c:v>
                </c:pt>
                <c:pt idx="6831">
                  <c:v>643.6000366210937</c:v>
                </c:pt>
                <c:pt idx="6832">
                  <c:v>643.7000122070314</c:v>
                </c:pt>
                <c:pt idx="6833">
                  <c:v>643.7999877929685</c:v>
                </c:pt>
                <c:pt idx="6834">
                  <c:v>643.9000244140624</c:v>
                </c:pt>
                <c:pt idx="6835">
                  <c:v>644.0</c:v>
                </c:pt>
                <c:pt idx="6836">
                  <c:v>644.1000366210937</c:v>
                </c:pt>
                <c:pt idx="6837">
                  <c:v>644.2000122070314</c:v>
                </c:pt>
                <c:pt idx="6838">
                  <c:v>644.2999877929685</c:v>
                </c:pt>
                <c:pt idx="6839">
                  <c:v>644.4000244140624</c:v>
                </c:pt>
                <c:pt idx="6840">
                  <c:v>644.5</c:v>
                </c:pt>
                <c:pt idx="6841">
                  <c:v>644.6000366210937</c:v>
                </c:pt>
                <c:pt idx="6842">
                  <c:v>644.7000122070314</c:v>
                </c:pt>
                <c:pt idx="6843">
                  <c:v>644.7999877929685</c:v>
                </c:pt>
                <c:pt idx="6844">
                  <c:v>644.9000244140624</c:v>
                </c:pt>
                <c:pt idx="6845">
                  <c:v>645.0</c:v>
                </c:pt>
                <c:pt idx="6846">
                  <c:v>645.1000366210937</c:v>
                </c:pt>
                <c:pt idx="6847">
                  <c:v>645.2000122070314</c:v>
                </c:pt>
                <c:pt idx="6848">
                  <c:v>645.2999877929685</c:v>
                </c:pt>
                <c:pt idx="6849">
                  <c:v>645.4000244140624</c:v>
                </c:pt>
                <c:pt idx="6850">
                  <c:v>645.5</c:v>
                </c:pt>
                <c:pt idx="6851">
                  <c:v>645.6000366210937</c:v>
                </c:pt>
                <c:pt idx="6852">
                  <c:v>645.7000122070314</c:v>
                </c:pt>
                <c:pt idx="6853">
                  <c:v>645.7999877929685</c:v>
                </c:pt>
                <c:pt idx="6854">
                  <c:v>645.9000244140624</c:v>
                </c:pt>
                <c:pt idx="6855">
                  <c:v>646.0</c:v>
                </c:pt>
                <c:pt idx="6856">
                  <c:v>646.1000366210937</c:v>
                </c:pt>
                <c:pt idx="6857">
                  <c:v>646.2000122070314</c:v>
                </c:pt>
                <c:pt idx="6858">
                  <c:v>646.2999877929685</c:v>
                </c:pt>
                <c:pt idx="6859">
                  <c:v>646.4000244140624</c:v>
                </c:pt>
                <c:pt idx="6860">
                  <c:v>646.5</c:v>
                </c:pt>
                <c:pt idx="6861">
                  <c:v>646.6000366210937</c:v>
                </c:pt>
                <c:pt idx="6862">
                  <c:v>646.7000122070314</c:v>
                </c:pt>
                <c:pt idx="6863">
                  <c:v>646.7999877929685</c:v>
                </c:pt>
                <c:pt idx="6864">
                  <c:v>646.9000244140624</c:v>
                </c:pt>
                <c:pt idx="6865">
                  <c:v>647.0</c:v>
                </c:pt>
                <c:pt idx="6866">
                  <c:v>647.1000366210937</c:v>
                </c:pt>
                <c:pt idx="6867">
                  <c:v>647.2000122070314</c:v>
                </c:pt>
                <c:pt idx="6868">
                  <c:v>647.2999877929685</c:v>
                </c:pt>
                <c:pt idx="6869">
                  <c:v>647.4000244140624</c:v>
                </c:pt>
                <c:pt idx="6870">
                  <c:v>647.5</c:v>
                </c:pt>
                <c:pt idx="6871">
                  <c:v>647.6000366210937</c:v>
                </c:pt>
                <c:pt idx="6872">
                  <c:v>647.7000122070314</c:v>
                </c:pt>
                <c:pt idx="6873">
                  <c:v>647.7999877929685</c:v>
                </c:pt>
                <c:pt idx="6874">
                  <c:v>647.9000244140624</c:v>
                </c:pt>
                <c:pt idx="6875">
                  <c:v>648.0</c:v>
                </c:pt>
                <c:pt idx="6876">
                  <c:v>648.1000366210937</c:v>
                </c:pt>
                <c:pt idx="6877">
                  <c:v>648.2000122070314</c:v>
                </c:pt>
                <c:pt idx="6878">
                  <c:v>648.2999877929685</c:v>
                </c:pt>
                <c:pt idx="6879">
                  <c:v>648.4000244140624</c:v>
                </c:pt>
                <c:pt idx="6880">
                  <c:v>648.5</c:v>
                </c:pt>
                <c:pt idx="6881">
                  <c:v>648.6000366210937</c:v>
                </c:pt>
                <c:pt idx="6882">
                  <c:v>648.7000122070314</c:v>
                </c:pt>
                <c:pt idx="6883">
                  <c:v>648.7999877929685</c:v>
                </c:pt>
                <c:pt idx="6884">
                  <c:v>648.9000244140624</c:v>
                </c:pt>
                <c:pt idx="6885">
                  <c:v>649.0</c:v>
                </c:pt>
                <c:pt idx="6886">
                  <c:v>649.1000366210937</c:v>
                </c:pt>
                <c:pt idx="6887">
                  <c:v>649.2000122070314</c:v>
                </c:pt>
                <c:pt idx="6888">
                  <c:v>649.2999877929685</c:v>
                </c:pt>
                <c:pt idx="6889">
                  <c:v>649.4000244140624</c:v>
                </c:pt>
                <c:pt idx="6890">
                  <c:v>649.5</c:v>
                </c:pt>
                <c:pt idx="6891">
                  <c:v>649.6000366210937</c:v>
                </c:pt>
                <c:pt idx="6892">
                  <c:v>649.7000122070314</c:v>
                </c:pt>
                <c:pt idx="6893">
                  <c:v>649.7999877929685</c:v>
                </c:pt>
                <c:pt idx="6894">
                  <c:v>649.9000244140624</c:v>
                </c:pt>
                <c:pt idx="6895">
                  <c:v>650.0</c:v>
                </c:pt>
                <c:pt idx="6896">
                  <c:v>650.1000366210937</c:v>
                </c:pt>
                <c:pt idx="6897">
                  <c:v>650.2000122070314</c:v>
                </c:pt>
                <c:pt idx="6898">
                  <c:v>650.2999877929685</c:v>
                </c:pt>
                <c:pt idx="6899">
                  <c:v>650.4000244140624</c:v>
                </c:pt>
                <c:pt idx="6900">
                  <c:v>650.5</c:v>
                </c:pt>
                <c:pt idx="6901">
                  <c:v>650.6000366210937</c:v>
                </c:pt>
                <c:pt idx="6902">
                  <c:v>650.7000122070314</c:v>
                </c:pt>
                <c:pt idx="6903">
                  <c:v>650.7999877929685</c:v>
                </c:pt>
                <c:pt idx="6904">
                  <c:v>650.9000244140624</c:v>
                </c:pt>
                <c:pt idx="6905">
                  <c:v>651.0</c:v>
                </c:pt>
                <c:pt idx="6906">
                  <c:v>651.1000366210937</c:v>
                </c:pt>
                <c:pt idx="6907">
                  <c:v>651.2000122070314</c:v>
                </c:pt>
                <c:pt idx="6908">
                  <c:v>651.2999877929685</c:v>
                </c:pt>
                <c:pt idx="6909">
                  <c:v>651.4000244140624</c:v>
                </c:pt>
                <c:pt idx="6910">
                  <c:v>651.5</c:v>
                </c:pt>
                <c:pt idx="6911">
                  <c:v>651.6000366210937</c:v>
                </c:pt>
                <c:pt idx="6912">
                  <c:v>651.7000122070314</c:v>
                </c:pt>
                <c:pt idx="6913">
                  <c:v>651.7999877929685</c:v>
                </c:pt>
                <c:pt idx="6914">
                  <c:v>651.9000244140624</c:v>
                </c:pt>
                <c:pt idx="6915">
                  <c:v>652.0</c:v>
                </c:pt>
                <c:pt idx="6916">
                  <c:v>652.1000366210937</c:v>
                </c:pt>
                <c:pt idx="6917">
                  <c:v>652.2000122070314</c:v>
                </c:pt>
                <c:pt idx="6918">
                  <c:v>652.2999877929685</c:v>
                </c:pt>
                <c:pt idx="6919">
                  <c:v>652.4000244140624</c:v>
                </c:pt>
                <c:pt idx="6920">
                  <c:v>652.5</c:v>
                </c:pt>
                <c:pt idx="6921">
                  <c:v>652.6000366210937</c:v>
                </c:pt>
                <c:pt idx="6922">
                  <c:v>652.7000122070314</c:v>
                </c:pt>
                <c:pt idx="6923">
                  <c:v>652.7999877929685</c:v>
                </c:pt>
                <c:pt idx="6924">
                  <c:v>652.9000244140624</c:v>
                </c:pt>
                <c:pt idx="6925">
                  <c:v>653.0</c:v>
                </c:pt>
                <c:pt idx="6926">
                  <c:v>653.1000366210937</c:v>
                </c:pt>
                <c:pt idx="6927">
                  <c:v>653.2000122070314</c:v>
                </c:pt>
                <c:pt idx="6928">
                  <c:v>653.2999877929685</c:v>
                </c:pt>
                <c:pt idx="6929">
                  <c:v>653.4000244140624</c:v>
                </c:pt>
                <c:pt idx="6930">
                  <c:v>653.5</c:v>
                </c:pt>
                <c:pt idx="6931">
                  <c:v>653.6000366210937</c:v>
                </c:pt>
                <c:pt idx="6932">
                  <c:v>653.7000122070314</c:v>
                </c:pt>
                <c:pt idx="6933">
                  <c:v>653.7999877929685</c:v>
                </c:pt>
                <c:pt idx="6934">
                  <c:v>653.9000244140624</c:v>
                </c:pt>
                <c:pt idx="6935">
                  <c:v>654.0</c:v>
                </c:pt>
                <c:pt idx="6936">
                  <c:v>654.1000366210937</c:v>
                </c:pt>
                <c:pt idx="6937">
                  <c:v>654.2000122070314</c:v>
                </c:pt>
                <c:pt idx="6938">
                  <c:v>654.2999877929685</c:v>
                </c:pt>
                <c:pt idx="6939">
                  <c:v>654.4000244140624</c:v>
                </c:pt>
                <c:pt idx="6940">
                  <c:v>654.5</c:v>
                </c:pt>
                <c:pt idx="6941">
                  <c:v>654.6000366210937</c:v>
                </c:pt>
                <c:pt idx="6942">
                  <c:v>654.7000122070314</c:v>
                </c:pt>
                <c:pt idx="6943">
                  <c:v>654.7999877929685</c:v>
                </c:pt>
                <c:pt idx="6944">
                  <c:v>654.9000244140624</c:v>
                </c:pt>
                <c:pt idx="6945">
                  <c:v>655.0</c:v>
                </c:pt>
                <c:pt idx="6946">
                  <c:v>655.1000366210937</c:v>
                </c:pt>
                <c:pt idx="6947">
                  <c:v>655.2000122070314</c:v>
                </c:pt>
                <c:pt idx="6948">
                  <c:v>655.2999877929685</c:v>
                </c:pt>
                <c:pt idx="6949">
                  <c:v>655.4000244140624</c:v>
                </c:pt>
                <c:pt idx="6950">
                  <c:v>655.5</c:v>
                </c:pt>
                <c:pt idx="6951">
                  <c:v>655.6000366210937</c:v>
                </c:pt>
                <c:pt idx="6952">
                  <c:v>655.7000122070314</c:v>
                </c:pt>
                <c:pt idx="6953">
                  <c:v>655.7999877929685</c:v>
                </c:pt>
                <c:pt idx="6954">
                  <c:v>655.9000244140624</c:v>
                </c:pt>
                <c:pt idx="6955">
                  <c:v>656.0</c:v>
                </c:pt>
                <c:pt idx="6956">
                  <c:v>656.1000366210937</c:v>
                </c:pt>
                <c:pt idx="6957">
                  <c:v>656.2000122070314</c:v>
                </c:pt>
                <c:pt idx="6958">
                  <c:v>656.2999877929685</c:v>
                </c:pt>
                <c:pt idx="6959">
                  <c:v>656.4000244140624</c:v>
                </c:pt>
                <c:pt idx="6960">
                  <c:v>656.5</c:v>
                </c:pt>
                <c:pt idx="6961">
                  <c:v>656.6000366210937</c:v>
                </c:pt>
                <c:pt idx="6962">
                  <c:v>656.7000122070314</c:v>
                </c:pt>
                <c:pt idx="6963">
                  <c:v>656.7999877929685</c:v>
                </c:pt>
                <c:pt idx="6964">
                  <c:v>656.9000244140624</c:v>
                </c:pt>
                <c:pt idx="6965">
                  <c:v>657.0</c:v>
                </c:pt>
                <c:pt idx="6966">
                  <c:v>657.1000366210937</c:v>
                </c:pt>
                <c:pt idx="6967">
                  <c:v>657.2000122070314</c:v>
                </c:pt>
                <c:pt idx="6968">
                  <c:v>657.2999877929685</c:v>
                </c:pt>
                <c:pt idx="6969">
                  <c:v>657.4000244140624</c:v>
                </c:pt>
                <c:pt idx="6970">
                  <c:v>657.5</c:v>
                </c:pt>
                <c:pt idx="6971">
                  <c:v>657.6000366210937</c:v>
                </c:pt>
                <c:pt idx="6972">
                  <c:v>657.7000122070314</c:v>
                </c:pt>
                <c:pt idx="6973">
                  <c:v>657.7999877929685</c:v>
                </c:pt>
                <c:pt idx="6974">
                  <c:v>657.9000244140624</c:v>
                </c:pt>
                <c:pt idx="6975">
                  <c:v>658.0</c:v>
                </c:pt>
                <c:pt idx="6976">
                  <c:v>658.1000366210937</c:v>
                </c:pt>
                <c:pt idx="6977">
                  <c:v>658.2000122070314</c:v>
                </c:pt>
                <c:pt idx="6978">
                  <c:v>658.2999877929685</c:v>
                </c:pt>
                <c:pt idx="6979">
                  <c:v>658.4000244140624</c:v>
                </c:pt>
                <c:pt idx="6980">
                  <c:v>658.5</c:v>
                </c:pt>
                <c:pt idx="6981">
                  <c:v>658.6000366210937</c:v>
                </c:pt>
                <c:pt idx="6982">
                  <c:v>658.7000122070314</c:v>
                </c:pt>
                <c:pt idx="6983">
                  <c:v>658.7999877929685</c:v>
                </c:pt>
                <c:pt idx="6984">
                  <c:v>658.9000244140624</c:v>
                </c:pt>
                <c:pt idx="6985">
                  <c:v>659.0</c:v>
                </c:pt>
                <c:pt idx="6986">
                  <c:v>659.1000366210937</c:v>
                </c:pt>
                <c:pt idx="6987">
                  <c:v>659.2000122070314</c:v>
                </c:pt>
                <c:pt idx="6988">
                  <c:v>659.2999877929685</c:v>
                </c:pt>
                <c:pt idx="6989">
                  <c:v>659.4000244140624</c:v>
                </c:pt>
                <c:pt idx="6990">
                  <c:v>659.5</c:v>
                </c:pt>
                <c:pt idx="6991">
                  <c:v>659.6000366210937</c:v>
                </c:pt>
                <c:pt idx="6992">
                  <c:v>659.7000122070314</c:v>
                </c:pt>
                <c:pt idx="6993">
                  <c:v>659.7999877929685</c:v>
                </c:pt>
                <c:pt idx="6994">
                  <c:v>659.9000244140624</c:v>
                </c:pt>
                <c:pt idx="6995">
                  <c:v>660.0</c:v>
                </c:pt>
                <c:pt idx="6996">
                  <c:v>660.1000366210937</c:v>
                </c:pt>
                <c:pt idx="6997">
                  <c:v>660.2000122070314</c:v>
                </c:pt>
                <c:pt idx="6998">
                  <c:v>660.2999877929685</c:v>
                </c:pt>
                <c:pt idx="6999">
                  <c:v>660.4000244140624</c:v>
                </c:pt>
                <c:pt idx="7000">
                  <c:v>660.5</c:v>
                </c:pt>
                <c:pt idx="7001">
                  <c:v>660.6000366210937</c:v>
                </c:pt>
                <c:pt idx="7002">
                  <c:v>660.7000122070314</c:v>
                </c:pt>
                <c:pt idx="7003">
                  <c:v>660.7999877929685</c:v>
                </c:pt>
                <c:pt idx="7004">
                  <c:v>660.9000244140624</c:v>
                </c:pt>
                <c:pt idx="7005">
                  <c:v>661.0</c:v>
                </c:pt>
                <c:pt idx="7006">
                  <c:v>661.1000366210937</c:v>
                </c:pt>
                <c:pt idx="7007">
                  <c:v>661.2000122070314</c:v>
                </c:pt>
                <c:pt idx="7008">
                  <c:v>661.2999877929685</c:v>
                </c:pt>
                <c:pt idx="7009">
                  <c:v>661.4000244140624</c:v>
                </c:pt>
                <c:pt idx="7010">
                  <c:v>661.5</c:v>
                </c:pt>
                <c:pt idx="7011">
                  <c:v>661.6000366210937</c:v>
                </c:pt>
                <c:pt idx="7012">
                  <c:v>661.7000122070314</c:v>
                </c:pt>
                <c:pt idx="7013">
                  <c:v>661.7999877929685</c:v>
                </c:pt>
                <c:pt idx="7014">
                  <c:v>661.9000244140624</c:v>
                </c:pt>
                <c:pt idx="7015">
                  <c:v>662.0</c:v>
                </c:pt>
                <c:pt idx="7016">
                  <c:v>662.1000366210937</c:v>
                </c:pt>
                <c:pt idx="7017">
                  <c:v>662.2000122070314</c:v>
                </c:pt>
                <c:pt idx="7018">
                  <c:v>662.2999877929685</c:v>
                </c:pt>
                <c:pt idx="7019">
                  <c:v>662.4000244140624</c:v>
                </c:pt>
                <c:pt idx="7020">
                  <c:v>662.5</c:v>
                </c:pt>
                <c:pt idx="7021">
                  <c:v>662.6000366210937</c:v>
                </c:pt>
                <c:pt idx="7022">
                  <c:v>662.7000122070314</c:v>
                </c:pt>
                <c:pt idx="7023">
                  <c:v>662.7999877929685</c:v>
                </c:pt>
                <c:pt idx="7024">
                  <c:v>662.9000244140624</c:v>
                </c:pt>
                <c:pt idx="7025">
                  <c:v>663.0</c:v>
                </c:pt>
                <c:pt idx="7026">
                  <c:v>663.1000366210937</c:v>
                </c:pt>
                <c:pt idx="7027">
                  <c:v>663.2000122070314</c:v>
                </c:pt>
                <c:pt idx="7028">
                  <c:v>663.2999877929685</c:v>
                </c:pt>
                <c:pt idx="7029">
                  <c:v>663.4000244140624</c:v>
                </c:pt>
                <c:pt idx="7030">
                  <c:v>663.5</c:v>
                </c:pt>
                <c:pt idx="7031">
                  <c:v>663.6000366210937</c:v>
                </c:pt>
                <c:pt idx="7032">
                  <c:v>663.7000122070314</c:v>
                </c:pt>
                <c:pt idx="7033">
                  <c:v>663.7999877929685</c:v>
                </c:pt>
                <c:pt idx="7034">
                  <c:v>663.9000244140624</c:v>
                </c:pt>
                <c:pt idx="7035">
                  <c:v>664.0</c:v>
                </c:pt>
                <c:pt idx="7036">
                  <c:v>664.1000366210937</c:v>
                </c:pt>
                <c:pt idx="7037">
                  <c:v>664.2000122070314</c:v>
                </c:pt>
                <c:pt idx="7038">
                  <c:v>664.2999877929685</c:v>
                </c:pt>
                <c:pt idx="7039">
                  <c:v>664.4000244140624</c:v>
                </c:pt>
                <c:pt idx="7040">
                  <c:v>664.5</c:v>
                </c:pt>
                <c:pt idx="7041">
                  <c:v>664.6000366210937</c:v>
                </c:pt>
                <c:pt idx="7042">
                  <c:v>664.7000122070314</c:v>
                </c:pt>
                <c:pt idx="7043">
                  <c:v>664.7999877929685</c:v>
                </c:pt>
                <c:pt idx="7044">
                  <c:v>664.9000244140624</c:v>
                </c:pt>
                <c:pt idx="7045">
                  <c:v>665.0</c:v>
                </c:pt>
                <c:pt idx="7046">
                  <c:v>665.1000366210937</c:v>
                </c:pt>
                <c:pt idx="7047">
                  <c:v>665.2000122070314</c:v>
                </c:pt>
                <c:pt idx="7048">
                  <c:v>665.2999877929685</c:v>
                </c:pt>
                <c:pt idx="7049">
                  <c:v>665.4000244140624</c:v>
                </c:pt>
                <c:pt idx="7050">
                  <c:v>665.5</c:v>
                </c:pt>
                <c:pt idx="7051">
                  <c:v>665.6000366210937</c:v>
                </c:pt>
                <c:pt idx="7052">
                  <c:v>665.7000122070314</c:v>
                </c:pt>
                <c:pt idx="7053">
                  <c:v>665.7999877929685</c:v>
                </c:pt>
                <c:pt idx="7054">
                  <c:v>665.9000244140624</c:v>
                </c:pt>
                <c:pt idx="7055">
                  <c:v>666.0</c:v>
                </c:pt>
                <c:pt idx="7056">
                  <c:v>666.1000366210937</c:v>
                </c:pt>
                <c:pt idx="7057">
                  <c:v>666.2000122070314</c:v>
                </c:pt>
                <c:pt idx="7058">
                  <c:v>666.2999877929685</c:v>
                </c:pt>
                <c:pt idx="7059">
                  <c:v>666.4000244140624</c:v>
                </c:pt>
                <c:pt idx="7060">
                  <c:v>666.5</c:v>
                </c:pt>
                <c:pt idx="7061">
                  <c:v>666.6000366210937</c:v>
                </c:pt>
                <c:pt idx="7062">
                  <c:v>666.7000122070314</c:v>
                </c:pt>
                <c:pt idx="7063">
                  <c:v>666.7999877929685</c:v>
                </c:pt>
                <c:pt idx="7064">
                  <c:v>666.9000244140624</c:v>
                </c:pt>
                <c:pt idx="7065">
                  <c:v>667.0</c:v>
                </c:pt>
                <c:pt idx="7066">
                  <c:v>667.1000366210937</c:v>
                </c:pt>
                <c:pt idx="7067">
                  <c:v>667.2000122070314</c:v>
                </c:pt>
                <c:pt idx="7068">
                  <c:v>667.2999877929685</c:v>
                </c:pt>
                <c:pt idx="7069">
                  <c:v>667.4000244140624</c:v>
                </c:pt>
                <c:pt idx="7070">
                  <c:v>667.5</c:v>
                </c:pt>
                <c:pt idx="7071">
                  <c:v>667.6000366210937</c:v>
                </c:pt>
                <c:pt idx="7072">
                  <c:v>667.7000122070314</c:v>
                </c:pt>
                <c:pt idx="7073">
                  <c:v>667.7999877929685</c:v>
                </c:pt>
                <c:pt idx="7074">
                  <c:v>667.9000244140624</c:v>
                </c:pt>
                <c:pt idx="7075">
                  <c:v>668.0</c:v>
                </c:pt>
                <c:pt idx="7076">
                  <c:v>668.1000366210937</c:v>
                </c:pt>
                <c:pt idx="7077">
                  <c:v>668.2000122070314</c:v>
                </c:pt>
                <c:pt idx="7078">
                  <c:v>668.2999877929685</c:v>
                </c:pt>
                <c:pt idx="7079">
                  <c:v>668.4000244140624</c:v>
                </c:pt>
                <c:pt idx="7080">
                  <c:v>668.5</c:v>
                </c:pt>
                <c:pt idx="7081">
                  <c:v>668.6000366210937</c:v>
                </c:pt>
                <c:pt idx="7082">
                  <c:v>668.7000122070314</c:v>
                </c:pt>
                <c:pt idx="7083">
                  <c:v>668.7999877929685</c:v>
                </c:pt>
                <c:pt idx="7084">
                  <c:v>668.9000244140624</c:v>
                </c:pt>
                <c:pt idx="7085">
                  <c:v>669.0</c:v>
                </c:pt>
                <c:pt idx="7086">
                  <c:v>669.1000366210937</c:v>
                </c:pt>
                <c:pt idx="7087">
                  <c:v>669.2000122070314</c:v>
                </c:pt>
                <c:pt idx="7088">
                  <c:v>669.2999877929685</c:v>
                </c:pt>
                <c:pt idx="7089">
                  <c:v>669.4000244140624</c:v>
                </c:pt>
                <c:pt idx="7090">
                  <c:v>669.5</c:v>
                </c:pt>
                <c:pt idx="7091">
                  <c:v>669.6000366210937</c:v>
                </c:pt>
                <c:pt idx="7092">
                  <c:v>669.7000122070314</c:v>
                </c:pt>
                <c:pt idx="7093">
                  <c:v>669.7999877929685</c:v>
                </c:pt>
                <c:pt idx="7094">
                  <c:v>669.9000244140624</c:v>
                </c:pt>
                <c:pt idx="7095">
                  <c:v>670.0</c:v>
                </c:pt>
                <c:pt idx="7096">
                  <c:v>670.1000366210937</c:v>
                </c:pt>
                <c:pt idx="7097">
                  <c:v>670.2000122070314</c:v>
                </c:pt>
                <c:pt idx="7098">
                  <c:v>670.2999877929685</c:v>
                </c:pt>
                <c:pt idx="7099">
                  <c:v>670.4000244140624</c:v>
                </c:pt>
                <c:pt idx="7100">
                  <c:v>670.5</c:v>
                </c:pt>
                <c:pt idx="7101">
                  <c:v>670.6000366210937</c:v>
                </c:pt>
                <c:pt idx="7102">
                  <c:v>670.7000122070314</c:v>
                </c:pt>
                <c:pt idx="7103">
                  <c:v>670.7999877929685</c:v>
                </c:pt>
                <c:pt idx="7104">
                  <c:v>670.9000244140624</c:v>
                </c:pt>
                <c:pt idx="7105">
                  <c:v>671.0</c:v>
                </c:pt>
                <c:pt idx="7106">
                  <c:v>671.1000366210937</c:v>
                </c:pt>
                <c:pt idx="7107">
                  <c:v>671.2000122070314</c:v>
                </c:pt>
                <c:pt idx="7108">
                  <c:v>671.2999877929685</c:v>
                </c:pt>
                <c:pt idx="7109">
                  <c:v>671.4000244140624</c:v>
                </c:pt>
                <c:pt idx="7110">
                  <c:v>671.5</c:v>
                </c:pt>
                <c:pt idx="7111">
                  <c:v>671.6000366210937</c:v>
                </c:pt>
                <c:pt idx="7112">
                  <c:v>671.7000122070314</c:v>
                </c:pt>
                <c:pt idx="7113">
                  <c:v>671.7999877929685</c:v>
                </c:pt>
                <c:pt idx="7114">
                  <c:v>671.9000244140624</c:v>
                </c:pt>
                <c:pt idx="7115">
                  <c:v>672.0</c:v>
                </c:pt>
                <c:pt idx="7116">
                  <c:v>672.1000366210937</c:v>
                </c:pt>
                <c:pt idx="7117">
                  <c:v>672.2000122070314</c:v>
                </c:pt>
                <c:pt idx="7118">
                  <c:v>672.2999877929685</c:v>
                </c:pt>
                <c:pt idx="7119">
                  <c:v>672.4000244140624</c:v>
                </c:pt>
                <c:pt idx="7120">
                  <c:v>672.5</c:v>
                </c:pt>
                <c:pt idx="7121">
                  <c:v>672.6000366210937</c:v>
                </c:pt>
                <c:pt idx="7122">
                  <c:v>672.7000122070314</c:v>
                </c:pt>
                <c:pt idx="7123">
                  <c:v>672.7999877929685</c:v>
                </c:pt>
                <c:pt idx="7124">
                  <c:v>672.9000244140624</c:v>
                </c:pt>
                <c:pt idx="7125">
                  <c:v>673.0</c:v>
                </c:pt>
                <c:pt idx="7126">
                  <c:v>673.1000366210937</c:v>
                </c:pt>
                <c:pt idx="7127">
                  <c:v>673.2000122070314</c:v>
                </c:pt>
                <c:pt idx="7128">
                  <c:v>673.2999877929685</c:v>
                </c:pt>
                <c:pt idx="7129">
                  <c:v>673.4000244140624</c:v>
                </c:pt>
                <c:pt idx="7130">
                  <c:v>673.5</c:v>
                </c:pt>
                <c:pt idx="7131">
                  <c:v>673.6000366210937</c:v>
                </c:pt>
                <c:pt idx="7132">
                  <c:v>673.7000122070314</c:v>
                </c:pt>
                <c:pt idx="7133">
                  <c:v>673.7999877929685</c:v>
                </c:pt>
                <c:pt idx="7134">
                  <c:v>673.9000244140624</c:v>
                </c:pt>
                <c:pt idx="7135">
                  <c:v>674.0</c:v>
                </c:pt>
                <c:pt idx="7136">
                  <c:v>674.1000366210937</c:v>
                </c:pt>
                <c:pt idx="7137">
                  <c:v>674.2000122070314</c:v>
                </c:pt>
                <c:pt idx="7138">
                  <c:v>674.2999877929685</c:v>
                </c:pt>
                <c:pt idx="7139">
                  <c:v>674.4000244140624</c:v>
                </c:pt>
                <c:pt idx="7140">
                  <c:v>674.5</c:v>
                </c:pt>
                <c:pt idx="7141">
                  <c:v>674.6000366210937</c:v>
                </c:pt>
                <c:pt idx="7142">
                  <c:v>674.7000122070314</c:v>
                </c:pt>
                <c:pt idx="7143">
                  <c:v>674.7999877929685</c:v>
                </c:pt>
                <c:pt idx="7144">
                  <c:v>674.9000244140624</c:v>
                </c:pt>
                <c:pt idx="7145">
                  <c:v>675.0</c:v>
                </c:pt>
                <c:pt idx="7146">
                  <c:v>675.1000366210937</c:v>
                </c:pt>
                <c:pt idx="7147">
                  <c:v>675.2000122070314</c:v>
                </c:pt>
                <c:pt idx="7148">
                  <c:v>675.2999877929685</c:v>
                </c:pt>
                <c:pt idx="7149">
                  <c:v>675.4000244140624</c:v>
                </c:pt>
                <c:pt idx="7150">
                  <c:v>675.5</c:v>
                </c:pt>
                <c:pt idx="7151">
                  <c:v>675.6000366210937</c:v>
                </c:pt>
                <c:pt idx="7152">
                  <c:v>675.7000122070314</c:v>
                </c:pt>
                <c:pt idx="7153">
                  <c:v>675.7999877929685</c:v>
                </c:pt>
                <c:pt idx="7154">
                  <c:v>675.9000244140624</c:v>
                </c:pt>
                <c:pt idx="7155">
                  <c:v>676.0</c:v>
                </c:pt>
                <c:pt idx="7156">
                  <c:v>676.1000366210937</c:v>
                </c:pt>
                <c:pt idx="7157">
                  <c:v>676.2000122070314</c:v>
                </c:pt>
                <c:pt idx="7158">
                  <c:v>676.2999877929685</c:v>
                </c:pt>
                <c:pt idx="7159">
                  <c:v>676.4000244140624</c:v>
                </c:pt>
                <c:pt idx="7160">
                  <c:v>676.5</c:v>
                </c:pt>
                <c:pt idx="7161">
                  <c:v>676.6000366210937</c:v>
                </c:pt>
                <c:pt idx="7162">
                  <c:v>676.7000122070314</c:v>
                </c:pt>
                <c:pt idx="7163">
                  <c:v>676.7999877929685</c:v>
                </c:pt>
                <c:pt idx="7164">
                  <c:v>676.9000244140624</c:v>
                </c:pt>
                <c:pt idx="7165">
                  <c:v>677.0</c:v>
                </c:pt>
                <c:pt idx="7166">
                  <c:v>677.1000366210937</c:v>
                </c:pt>
                <c:pt idx="7167">
                  <c:v>677.2000122070314</c:v>
                </c:pt>
                <c:pt idx="7168">
                  <c:v>677.2999877929685</c:v>
                </c:pt>
                <c:pt idx="7169">
                  <c:v>677.4000244140624</c:v>
                </c:pt>
                <c:pt idx="7170">
                  <c:v>677.5</c:v>
                </c:pt>
                <c:pt idx="7171">
                  <c:v>677.6000366210937</c:v>
                </c:pt>
                <c:pt idx="7172">
                  <c:v>677.7000122070314</c:v>
                </c:pt>
                <c:pt idx="7173">
                  <c:v>677.7999877929685</c:v>
                </c:pt>
                <c:pt idx="7174">
                  <c:v>677.9000244140624</c:v>
                </c:pt>
                <c:pt idx="7175">
                  <c:v>678.0</c:v>
                </c:pt>
                <c:pt idx="7176">
                  <c:v>678.1000366210937</c:v>
                </c:pt>
                <c:pt idx="7177">
                  <c:v>678.2000122070314</c:v>
                </c:pt>
                <c:pt idx="7178">
                  <c:v>678.2999877929685</c:v>
                </c:pt>
                <c:pt idx="7179">
                  <c:v>678.4000244140624</c:v>
                </c:pt>
                <c:pt idx="7180">
                  <c:v>678.5</c:v>
                </c:pt>
                <c:pt idx="7181">
                  <c:v>678.6000366210937</c:v>
                </c:pt>
                <c:pt idx="7182">
                  <c:v>678.7000122070314</c:v>
                </c:pt>
                <c:pt idx="7183">
                  <c:v>678.7999877929685</c:v>
                </c:pt>
                <c:pt idx="7184">
                  <c:v>678.9000244140624</c:v>
                </c:pt>
                <c:pt idx="7185">
                  <c:v>679.0</c:v>
                </c:pt>
                <c:pt idx="7186">
                  <c:v>679.1000366210937</c:v>
                </c:pt>
                <c:pt idx="7187">
                  <c:v>679.2000122070314</c:v>
                </c:pt>
                <c:pt idx="7188">
                  <c:v>679.2999877929685</c:v>
                </c:pt>
                <c:pt idx="7189">
                  <c:v>679.4000244140624</c:v>
                </c:pt>
                <c:pt idx="7190">
                  <c:v>679.5</c:v>
                </c:pt>
                <c:pt idx="7191">
                  <c:v>679.6000366210937</c:v>
                </c:pt>
                <c:pt idx="7192">
                  <c:v>679.7000122070314</c:v>
                </c:pt>
                <c:pt idx="7193">
                  <c:v>679.7999877929685</c:v>
                </c:pt>
                <c:pt idx="7194">
                  <c:v>679.9000244140624</c:v>
                </c:pt>
                <c:pt idx="7195">
                  <c:v>680.0</c:v>
                </c:pt>
                <c:pt idx="7196">
                  <c:v>680.1000366210937</c:v>
                </c:pt>
                <c:pt idx="7197">
                  <c:v>680.2000122070314</c:v>
                </c:pt>
                <c:pt idx="7198">
                  <c:v>680.2999877929685</c:v>
                </c:pt>
                <c:pt idx="7199">
                  <c:v>680.4000244140624</c:v>
                </c:pt>
                <c:pt idx="7200">
                  <c:v>680.5</c:v>
                </c:pt>
                <c:pt idx="7201">
                  <c:v>680.6000366210937</c:v>
                </c:pt>
                <c:pt idx="7202">
                  <c:v>680.7000122070314</c:v>
                </c:pt>
                <c:pt idx="7203">
                  <c:v>680.7999877929685</c:v>
                </c:pt>
                <c:pt idx="7204">
                  <c:v>680.9000244140624</c:v>
                </c:pt>
                <c:pt idx="7205">
                  <c:v>681.0</c:v>
                </c:pt>
                <c:pt idx="7206">
                  <c:v>681.1000366210937</c:v>
                </c:pt>
                <c:pt idx="7207">
                  <c:v>681.2000122070314</c:v>
                </c:pt>
                <c:pt idx="7208">
                  <c:v>681.2999877929685</c:v>
                </c:pt>
                <c:pt idx="7209">
                  <c:v>681.4000244140624</c:v>
                </c:pt>
                <c:pt idx="7210">
                  <c:v>681.5</c:v>
                </c:pt>
                <c:pt idx="7211">
                  <c:v>681.6000366210937</c:v>
                </c:pt>
                <c:pt idx="7212">
                  <c:v>681.7000122070314</c:v>
                </c:pt>
                <c:pt idx="7213">
                  <c:v>681.7999877929685</c:v>
                </c:pt>
                <c:pt idx="7214">
                  <c:v>681.9000244140624</c:v>
                </c:pt>
                <c:pt idx="7215">
                  <c:v>682.0</c:v>
                </c:pt>
                <c:pt idx="7216">
                  <c:v>682.1000366210937</c:v>
                </c:pt>
                <c:pt idx="7217">
                  <c:v>682.2000122070314</c:v>
                </c:pt>
                <c:pt idx="7218">
                  <c:v>682.2999877929685</c:v>
                </c:pt>
                <c:pt idx="7219">
                  <c:v>682.4000244140624</c:v>
                </c:pt>
                <c:pt idx="7220">
                  <c:v>682.5</c:v>
                </c:pt>
                <c:pt idx="7221">
                  <c:v>682.6000366210937</c:v>
                </c:pt>
                <c:pt idx="7222">
                  <c:v>682.7000122070314</c:v>
                </c:pt>
                <c:pt idx="7223">
                  <c:v>682.7999877929685</c:v>
                </c:pt>
                <c:pt idx="7224">
                  <c:v>682.9000244140624</c:v>
                </c:pt>
                <c:pt idx="7225">
                  <c:v>683.0</c:v>
                </c:pt>
                <c:pt idx="7226">
                  <c:v>683.1000366210937</c:v>
                </c:pt>
                <c:pt idx="7227">
                  <c:v>683.2000122070314</c:v>
                </c:pt>
                <c:pt idx="7228">
                  <c:v>683.2999877929685</c:v>
                </c:pt>
                <c:pt idx="7229">
                  <c:v>683.4000244140624</c:v>
                </c:pt>
                <c:pt idx="7230">
                  <c:v>683.5</c:v>
                </c:pt>
                <c:pt idx="7231">
                  <c:v>683.6000366210937</c:v>
                </c:pt>
                <c:pt idx="7232">
                  <c:v>683.7000122070314</c:v>
                </c:pt>
                <c:pt idx="7233">
                  <c:v>683.7999877929685</c:v>
                </c:pt>
                <c:pt idx="7234">
                  <c:v>683.9000244140624</c:v>
                </c:pt>
                <c:pt idx="7235">
                  <c:v>684.0</c:v>
                </c:pt>
                <c:pt idx="7236">
                  <c:v>684.1000366210937</c:v>
                </c:pt>
                <c:pt idx="7237">
                  <c:v>684.2000122070314</c:v>
                </c:pt>
                <c:pt idx="7238">
                  <c:v>684.2999877929685</c:v>
                </c:pt>
                <c:pt idx="7239">
                  <c:v>684.4000244140624</c:v>
                </c:pt>
                <c:pt idx="7240">
                  <c:v>684.5</c:v>
                </c:pt>
                <c:pt idx="7241">
                  <c:v>684.6000366210937</c:v>
                </c:pt>
                <c:pt idx="7242">
                  <c:v>684.7000122070314</c:v>
                </c:pt>
                <c:pt idx="7243">
                  <c:v>684.7999877929685</c:v>
                </c:pt>
                <c:pt idx="7244">
                  <c:v>684.9000244140624</c:v>
                </c:pt>
                <c:pt idx="7245">
                  <c:v>685.0</c:v>
                </c:pt>
                <c:pt idx="7246">
                  <c:v>685.1000366210937</c:v>
                </c:pt>
                <c:pt idx="7247">
                  <c:v>685.2000122070314</c:v>
                </c:pt>
                <c:pt idx="7248">
                  <c:v>685.2999877929685</c:v>
                </c:pt>
                <c:pt idx="7249">
                  <c:v>685.4000244140624</c:v>
                </c:pt>
                <c:pt idx="7250">
                  <c:v>685.5</c:v>
                </c:pt>
                <c:pt idx="7251">
                  <c:v>685.6000366210937</c:v>
                </c:pt>
                <c:pt idx="7252">
                  <c:v>685.7000122070314</c:v>
                </c:pt>
                <c:pt idx="7253">
                  <c:v>685.7999877929685</c:v>
                </c:pt>
                <c:pt idx="7254">
                  <c:v>685.9000244140624</c:v>
                </c:pt>
                <c:pt idx="7255">
                  <c:v>686.0</c:v>
                </c:pt>
                <c:pt idx="7256">
                  <c:v>686.1000366210937</c:v>
                </c:pt>
                <c:pt idx="7257">
                  <c:v>686.2000122070314</c:v>
                </c:pt>
                <c:pt idx="7258">
                  <c:v>686.2999877929685</c:v>
                </c:pt>
                <c:pt idx="7259">
                  <c:v>686.4000244140624</c:v>
                </c:pt>
                <c:pt idx="7260">
                  <c:v>686.5</c:v>
                </c:pt>
                <c:pt idx="7261">
                  <c:v>686.6000366210937</c:v>
                </c:pt>
                <c:pt idx="7262">
                  <c:v>686.7000122070314</c:v>
                </c:pt>
                <c:pt idx="7263">
                  <c:v>686.7999877929685</c:v>
                </c:pt>
                <c:pt idx="7264">
                  <c:v>686.9000244140624</c:v>
                </c:pt>
                <c:pt idx="7265">
                  <c:v>687.0</c:v>
                </c:pt>
                <c:pt idx="7266">
                  <c:v>687.1000366210937</c:v>
                </c:pt>
                <c:pt idx="7267">
                  <c:v>687.2000122070314</c:v>
                </c:pt>
                <c:pt idx="7268">
                  <c:v>687.2999877929685</c:v>
                </c:pt>
                <c:pt idx="7269">
                  <c:v>687.4000244140624</c:v>
                </c:pt>
                <c:pt idx="7270">
                  <c:v>687.5</c:v>
                </c:pt>
                <c:pt idx="7271">
                  <c:v>687.6000366210937</c:v>
                </c:pt>
                <c:pt idx="7272">
                  <c:v>687.7000122070314</c:v>
                </c:pt>
                <c:pt idx="7273">
                  <c:v>687.7999877929685</c:v>
                </c:pt>
                <c:pt idx="7274">
                  <c:v>687.9000244140624</c:v>
                </c:pt>
                <c:pt idx="7275">
                  <c:v>688.0</c:v>
                </c:pt>
                <c:pt idx="7276">
                  <c:v>688.1000366210937</c:v>
                </c:pt>
                <c:pt idx="7277">
                  <c:v>688.2000122070314</c:v>
                </c:pt>
                <c:pt idx="7278">
                  <c:v>688.2999877929685</c:v>
                </c:pt>
                <c:pt idx="7279">
                  <c:v>688.4000244140624</c:v>
                </c:pt>
                <c:pt idx="7280">
                  <c:v>688.5</c:v>
                </c:pt>
                <c:pt idx="7281">
                  <c:v>688.6000366210937</c:v>
                </c:pt>
                <c:pt idx="7282">
                  <c:v>688.7000122070314</c:v>
                </c:pt>
                <c:pt idx="7283">
                  <c:v>688.7999877929685</c:v>
                </c:pt>
                <c:pt idx="7284">
                  <c:v>688.9000244140624</c:v>
                </c:pt>
                <c:pt idx="7285">
                  <c:v>689.0</c:v>
                </c:pt>
                <c:pt idx="7286">
                  <c:v>689.1000366210937</c:v>
                </c:pt>
                <c:pt idx="7287">
                  <c:v>689.2000122070314</c:v>
                </c:pt>
                <c:pt idx="7288">
                  <c:v>689.2999877929685</c:v>
                </c:pt>
                <c:pt idx="7289">
                  <c:v>689.4000244140624</c:v>
                </c:pt>
                <c:pt idx="7290">
                  <c:v>689.5</c:v>
                </c:pt>
                <c:pt idx="7291">
                  <c:v>689.6000366210937</c:v>
                </c:pt>
                <c:pt idx="7292">
                  <c:v>689.7000122070314</c:v>
                </c:pt>
                <c:pt idx="7293">
                  <c:v>689.7999877929685</c:v>
                </c:pt>
                <c:pt idx="7294">
                  <c:v>689.9000244140624</c:v>
                </c:pt>
                <c:pt idx="7295">
                  <c:v>690.0</c:v>
                </c:pt>
                <c:pt idx="7296">
                  <c:v>690.1000366210937</c:v>
                </c:pt>
                <c:pt idx="7297">
                  <c:v>690.2000122070314</c:v>
                </c:pt>
                <c:pt idx="7298">
                  <c:v>690.2999877929685</c:v>
                </c:pt>
                <c:pt idx="7299">
                  <c:v>690.4000244140624</c:v>
                </c:pt>
                <c:pt idx="7300">
                  <c:v>690.5</c:v>
                </c:pt>
                <c:pt idx="7301">
                  <c:v>690.6000366210937</c:v>
                </c:pt>
                <c:pt idx="7302">
                  <c:v>690.7000122070314</c:v>
                </c:pt>
                <c:pt idx="7303">
                  <c:v>690.7999877929685</c:v>
                </c:pt>
                <c:pt idx="7304">
                  <c:v>690.9000244140624</c:v>
                </c:pt>
                <c:pt idx="7305">
                  <c:v>691.0</c:v>
                </c:pt>
                <c:pt idx="7306">
                  <c:v>691.1000366210937</c:v>
                </c:pt>
                <c:pt idx="7307">
                  <c:v>691.2000122070314</c:v>
                </c:pt>
                <c:pt idx="7308">
                  <c:v>691.2999877929685</c:v>
                </c:pt>
                <c:pt idx="7309">
                  <c:v>691.4000244140624</c:v>
                </c:pt>
                <c:pt idx="7310">
                  <c:v>691.5</c:v>
                </c:pt>
                <c:pt idx="7311">
                  <c:v>691.6000366210937</c:v>
                </c:pt>
                <c:pt idx="7312">
                  <c:v>691.7000122070314</c:v>
                </c:pt>
                <c:pt idx="7313">
                  <c:v>691.7999877929685</c:v>
                </c:pt>
                <c:pt idx="7314">
                  <c:v>691.9000244140624</c:v>
                </c:pt>
                <c:pt idx="7315">
                  <c:v>692.0</c:v>
                </c:pt>
                <c:pt idx="7316">
                  <c:v>692.1000366210937</c:v>
                </c:pt>
                <c:pt idx="7317">
                  <c:v>692.2000122070314</c:v>
                </c:pt>
                <c:pt idx="7318">
                  <c:v>692.2999877929685</c:v>
                </c:pt>
                <c:pt idx="7319">
                  <c:v>692.4000244140624</c:v>
                </c:pt>
                <c:pt idx="7320">
                  <c:v>692.5</c:v>
                </c:pt>
                <c:pt idx="7321">
                  <c:v>692.6000366210937</c:v>
                </c:pt>
                <c:pt idx="7322">
                  <c:v>692.7000122070314</c:v>
                </c:pt>
                <c:pt idx="7323">
                  <c:v>692.7999877929685</c:v>
                </c:pt>
                <c:pt idx="7324">
                  <c:v>692.9000244140624</c:v>
                </c:pt>
                <c:pt idx="7325">
                  <c:v>693.0</c:v>
                </c:pt>
                <c:pt idx="7326">
                  <c:v>693.1000366210937</c:v>
                </c:pt>
                <c:pt idx="7327">
                  <c:v>693.2000122070314</c:v>
                </c:pt>
                <c:pt idx="7328">
                  <c:v>693.2999877929685</c:v>
                </c:pt>
                <c:pt idx="7329">
                  <c:v>693.4000244140624</c:v>
                </c:pt>
                <c:pt idx="7330">
                  <c:v>693.5</c:v>
                </c:pt>
                <c:pt idx="7331">
                  <c:v>693.6000366210937</c:v>
                </c:pt>
                <c:pt idx="7332">
                  <c:v>693.7000122070314</c:v>
                </c:pt>
                <c:pt idx="7333">
                  <c:v>693.7999877929685</c:v>
                </c:pt>
                <c:pt idx="7334">
                  <c:v>693.9000244140624</c:v>
                </c:pt>
                <c:pt idx="7335">
                  <c:v>694.0</c:v>
                </c:pt>
                <c:pt idx="7336">
                  <c:v>694.1000366210937</c:v>
                </c:pt>
                <c:pt idx="7337">
                  <c:v>694.2000122070314</c:v>
                </c:pt>
                <c:pt idx="7338">
                  <c:v>694.2999877929685</c:v>
                </c:pt>
                <c:pt idx="7339">
                  <c:v>694.4000244140624</c:v>
                </c:pt>
                <c:pt idx="7340">
                  <c:v>694.5</c:v>
                </c:pt>
                <c:pt idx="7341">
                  <c:v>694.6000366210937</c:v>
                </c:pt>
                <c:pt idx="7342">
                  <c:v>694.7000122070314</c:v>
                </c:pt>
                <c:pt idx="7343">
                  <c:v>694.7999877929685</c:v>
                </c:pt>
                <c:pt idx="7344">
                  <c:v>694.9000244140624</c:v>
                </c:pt>
                <c:pt idx="7345">
                  <c:v>695.0</c:v>
                </c:pt>
                <c:pt idx="7346">
                  <c:v>695.1000366210937</c:v>
                </c:pt>
                <c:pt idx="7347">
                  <c:v>695.2000122070314</c:v>
                </c:pt>
                <c:pt idx="7348">
                  <c:v>695.2999877929685</c:v>
                </c:pt>
                <c:pt idx="7349">
                  <c:v>695.4000244140624</c:v>
                </c:pt>
                <c:pt idx="7350">
                  <c:v>695.5</c:v>
                </c:pt>
                <c:pt idx="7351">
                  <c:v>695.6000366210937</c:v>
                </c:pt>
                <c:pt idx="7352">
                  <c:v>695.7000122070314</c:v>
                </c:pt>
                <c:pt idx="7353">
                  <c:v>695.7999877929685</c:v>
                </c:pt>
                <c:pt idx="7354">
                  <c:v>695.9000244140624</c:v>
                </c:pt>
                <c:pt idx="7355">
                  <c:v>696.0</c:v>
                </c:pt>
                <c:pt idx="7356">
                  <c:v>696.1000366210937</c:v>
                </c:pt>
                <c:pt idx="7357">
                  <c:v>696.2000122070314</c:v>
                </c:pt>
                <c:pt idx="7358">
                  <c:v>696.2999877929685</c:v>
                </c:pt>
                <c:pt idx="7359">
                  <c:v>696.4000244140624</c:v>
                </c:pt>
                <c:pt idx="7360">
                  <c:v>696.5</c:v>
                </c:pt>
                <c:pt idx="7361">
                  <c:v>696.6000366210937</c:v>
                </c:pt>
                <c:pt idx="7362">
                  <c:v>696.7000122070314</c:v>
                </c:pt>
                <c:pt idx="7363">
                  <c:v>696.7999877929685</c:v>
                </c:pt>
                <c:pt idx="7364">
                  <c:v>696.9000244140624</c:v>
                </c:pt>
                <c:pt idx="7365">
                  <c:v>697.0</c:v>
                </c:pt>
                <c:pt idx="7366">
                  <c:v>697.1000366210937</c:v>
                </c:pt>
                <c:pt idx="7367">
                  <c:v>697.2000122070314</c:v>
                </c:pt>
                <c:pt idx="7368">
                  <c:v>697.2999877929685</c:v>
                </c:pt>
                <c:pt idx="7369">
                  <c:v>697.4000244140624</c:v>
                </c:pt>
                <c:pt idx="7370">
                  <c:v>697.5</c:v>
                </c:pt>
                <c:pt idx="7371">
                  <c:v>697.6000366210937</c:v>
                </c:pt>
                <c:pt idx="7372">
                  <c:v>697.7000122070314</c:v>
                </c:pt>
                <c:pt idx="7373">
                  <c:v>697.7999877929685</c:v>
                </c:pt>
                <c:pt idx="7374">
                  <c:v>697.9000244140624</c:v>
                </c:pt>
                <c:pt idx="7375">
                  <c:v>698.0</c:v>
                </c:pt>
                <c:pt idx="7376">
                  <c:v>698.1000366210937</c:v>
                </c:pt>
                <c:pt idx="7377">
                  <c:v>698.2000122070314</c:v>
                </c:pt>
                <c:pt idx="7378">
                  <c:v>698.2999877929685</c:v>
                </c:pt>
                <c:pt idx="7379">
                  <c:v>698.4000244140624</c:v>
                </c:pt>
                <c:pt idx="7380">
                  <c:v>698.5</c:v>
                </c:pt>
                <c:pt idx="7381">
                  <c:v>698.6000366210937</c:v>
                </c:pt>
                <c:pt idx="7382">
                  <c:v>698.7000122070314</c:v>
                </c:pt>
                <c:pt idx="7383">
                  <c:v>698.7999877929685</c:v>
                </c:pt>
                <c:pt idx="7384">
                  <c:v>698.9000244140624</c:v>
                </c:pt>
                <c:pt idx="7385">
                  <c:v>699.0</c:v>
                </c:pt>
                <c:pt idx="7386">
                  <c:v>699.1000366210937</c:v>
                </c:pt>
                <c:pt idx="7387">
                  <c:v>699.2000122070314</c:v>
                </c:pt>
                <c:pt idx="7388">
                  <c:v>699.2999877929685</c:v>
                </c:pt>
                <c:pt idx="7389">
                  <c:v>699.4000244140624</c:v>
                </c:pt>
                <c:pt idx="7390">
                  <c:v>699.5</c:v>
                </c:pt>
                <c:pt idx="7391">
                  <c:v>699.6000366210937</c:v>
                </c:pt>
                <c:pt idx="7392">
                  <c:v>699.7000122070314</c:v>
                </c:pt>
                <c:pt idx="7393">
                  <c:v>699.7999877929685</c:v>
                </c:pt>
                <c:pt idx="7394">
                  <c:v>699.9000244140624</c:v>
                </c:pt>
                <c:pt idx="7395">
                  <c:v>700.0</c:v>
                </c:pt>
                <c:pt idx="7396">
                  <c:v>700.1000366210937</c:v>
                </c:pt>
                <c:pt idx="7397">
                  <c:v>700.2000122070314</c:v>
                </c:pt>
                <c:pt idx="7398">
                  <c:v>700.2999877929685</c:v>
                </c:pt>
                <c:pt idx="7399">
                  <c:v>700.4000244140624</c:v>
                </c:pt>
                <c:pt idx="7400">
                  <c:v>700.5</c:v>
                </c:pt>
                <c:pt idx="7401">
                  <c:v>700.6000366210937</c:v>
                </c:pt>
                <c:pt idx="7402">
                  <c:v>700.7000122070314</c:v>
                </c:pt>
                <c:pt idx="7403">
                  <c:v>700.7999877929685</c:v>
                </c:pt>
                <c:pt idx="7404">
                  <c:v>700.9000244140624</c:v>
                </c:pt>
                <c:pt idx="7405">
                  <c:v>701.0</c:v>
                </c:pt>
                <c:pt idx="7406">
                  <c:v>701.1000366210937</c:v>
                </c:pt>
                <c:pt idx="7407">
                  <c:v>701.2000122070314</c:v>
                </c:pt>
                <c:pt idx="7408">
                  <c:v>701.2999877929685</c:v>
                </c:pt>
                <c:pt idx="7409">
                  <c:v>701.4000244140624</c:v>
                </c:pt>
                <c:pt idx="7410">
                  <c:v>701.5</c:v>
                </c:pt>
                <c:pt idx="7411">
                  <c:v>701.6000366210937</c:v>
                </c:pt>
                <c:pt idx="7412">
                  <c:v>701.7000122070314</c:v>
                </c:pt>
                <c:pt idx="7413">
                  <c:v>701.7999877929685</c:v>
                </c:pt>
                <c:pt idx="7414">
                  <c:v>701.9000244140624</c:v>
                </c:pt>
                <c:pt idx="7415">
                  <c:v>702.0</c:v>
                </c:pt>
                <c:pt idx="7416">
                  <c:v>702.1000366210937</c:v>
                </c:pt>
                <c:pt idx="7417">
                  <c:v>702.2000122070314</c:v>
                </c:pt>
                <c:pt idx="7418">
                  <c:v>702.2999877929685</c:v>
                </c:pt>
                <c:pt idx="7419">
                  <c:v>702.4000244140624</c:v>
                </c:pt>
                <c:pt idx="7420">
                  <c:v>702.5</c:v>
                </c:pt>
                <c:pt idx="7421">
                  <c:v>702.6000366210937</c:v>
                </c:pt>
                <c:pt idx="7422">
                  <c:v>702.7000122070314</c:v>
                </c:pt>
                <c:pt idx="7423">
                  <c:v>702.7999877929685</c:v>
                </c:pt>
                <c:pt idx="7424">
                  <c:v>702.9000244140624</c:v>
                </c:pt>
                <c:pt idx="7425">
                  <c:v>703.0</c:v>
                </c:pt>
                <c:pt idx="7426">
                  <c:v>703.1000366210937</c:v>
                </c:pt>
                <c:pt idx="7427">
                  <c:v>703.2000122070314</c:v>
                </c:pt>
                <c:pt idx="7428">
                  <c:v>703.2999877929685</c:v>
                </c:pt>
                <c:pt idx="7429">
                  <c:v>703.4000244140624</c:v>
                </c:pt>
                <c:pt idx="7430">
                  <c:v>703.5</c:v>
                </c:pt>
                <c:pt idx="7431">
                  <c:v>703.6000366210937</c:v>
                </c:pt>
                <c:pt idx="7432">
                  <c:v>703.7000122070314</c:v>
                </c:pt>
                <c:pt idx="7433">
                  <c:v>703.7999877929685</c:v>
                </c:pt>
                <c:pt idx="7434">
                  <c:v>703.9000244140624</c:v>
                </c:pt>
                <c:pt idx="7435">
                  <c:v>704.0</c:v>
                </c:pt>
                <c:pt idx="7436">
                  <c:v>704.1000366210937</c:v>
                </c:pt>
                <c:pt idx="7437">
                  <c:v>704.2000122070314</c:v>
                </c:pt>
                <c:pt idx="7438">
                  <c:v>704.2999877929685</c:v>
                </c:pt>
                <c:pt idx="7439">
                  <c:v>704.4000244140624</c:v>
                </c:pt>
                <c:pt idx="7440">
                  <c:v>704.5</c:v>
                </c:pt>
                <c:pt idx="7441">
                  <c:v>704.6000366210937</c:v>
                </c:pt>
                <c:pt idx="7442">
                  <c:v>704.7000122070314</c:v>
                </c:pt>
                <c:pt idx="7443">
                  <c:v>704.7999877929685</c:v>
                </c:pt>
                <c:pt idx="7444">
                  <c:v>704.9000244140624</c:v>
                </c:pt>
                <c:pt idx="7445">
                  <c:v>705.0</c:v>
                </c:pt>
                <c:pt idx="7446">
                  <c:v>705.1000366210937</c:v>
                </c:pt>
                <c:pt idx="7447">
                  <c:v>705.2000122070314</c:v>
                </c:pt>
                <c:pt idx="7448">
                  <c:v>705.2999877929685</c:v>
                </c:pt>
                <c:pt idx="7449">
                  <c:v>705.4000244140624</c:v>
                </c:pt>
                <c:pt idx="7450">
                  <c:v>705.5</c:v>
                </c:pt>
                <c:pt idx="7451">
                  <c:v>705.6000366210937</c:v>
                </c:pt>
                <c:pt idx="7452">
                  <c:v>705.7000122070314</c:v>
                </c:pt>
                <c:pt idx="7453">
                  <c:v>705.7999877929685</c:v>
                </c:pt>
                <c:pt idx="7454">
                  <c:v>705.9000244140624</c:v>
                </c:pt>
                <c:pt idx="7455">
                  <c:v>706.0</c:v>
                </c:pt>
                <c:pt idx="7456">
                  <c:v>706.1000366210937</c:v>
                </c:pt>
                <c:pt idx="7457">
                  <c:v>706.2000122070314</c:v>
                </c:pt>
                <c:pt idx="7458">
                  <c:v>706.2999877929685</c:v>
                </c:pt>
                <c:pt idx="7459">
                  <c:v>706.4000244140624</c:v>
                </c:pt>
                <c:pt idx="7460">
                  <c:v>706.5</c:v>
                </c:pt>
                <c:pt idx="7461">
                  <c:v>706.6000366210937</c:v>
                </c:pt>
                <c:pt idx="7462">
                  <c:v>706.7000122070314</c:v>
                </c:pt>
                <c:pt idx="7463">
                  <c:v>706.7999877929685</c:v>
                </c:pt>
                <c:pt idx="7464">
                  <c:v>706.9000244140624</c:v>
                </c:pt>
                <c:pt idx="7465">
                  <c:v>707.0</c:v>
                </c:pt>
                <c:pt idx="7466">
                  <c:v>707.1000366210937</c:v>
                </c:pt>
                <c:pt idx="7467">
                  <c:v>707.2000122070314</c:v>
                </c:pt>
                <c:pt idx="7468">
                  <c:v>707.2999877929685</c:v>
                </c:pt>
                <c:pt idx="7469">
                  <c:v>707.4000244140624</c:v>
                </c:pt>
                <c:pt idx="7470">
                  <c:v>707.5</c:v>
                </c:pt>
                <c:pt idx="7471">
                  <c:v>707.6000366210937</c:v>
                </c:pt>
                <c:pt idx="7472">
                  <c:v>707.7000122070314</c:v>
                </c:pt>
                <c:pt idx="7473">
                  <c:v>707.7999877929685</c:v>
                </c:pt>
                <c:pt idx="7474">
                  <c:v>707.9000244140624</c:v>
                </c:pt>
                <c:pt idx="7475">
                  <c:v>708.0</c:v>
                </c:pt>
                <c:pt idx="7476">
                  <c:v>708.1000366210937</c:v>
                </c:pt>
                <c:pt idx="7477">
                  <c:v>708.2000122070314</c:v>
                </c:pt>
                <c:pt idx="7478">
                  <c:v>708.2999877929685</c:v>
                </c:pt>
                <c:pt idx="7479">
                  <c:v>708.4000244140624</c:v>
                </c:pt>
                <c:pt idx="7480">
                  <c:v>708.5</c:v>
                </c:pt>
                <c:pt idx="7481">
                  <c:v>708.6000366210937</c:v>
                </c:pt>
                <c:pt idx="7482">
                  <c:v>708.7000122070314</c:v>
                </c:pt>
                <c:pt idx="7483">
                  <c:v>708.7999877929685</c:v>
                </c:pt>
                <c:pt idx="7484">
                  <c:v>708.9000244140624</c:v>
                </c:pt>
                <c:pt idx="7485">
                  <c:v>709.0</c:v>
                </c:pt>
                <c:pt idx="7486">
                  <c:v>709.1000366210937</c:v>
                </c:pt>
                <c:pt idx="7487">
                  <c:v>709.2000122070314</c:v>
                </c:pt>
                <c:pt idx="7488">
                  <c:v>709.2999877929685</c:v>
                </c:pt>
                <c:pt idx="7489">
                  <c:v>709.4000244140624</c:v>
                </c:pt>
                <c:pt idx="7490">
                  <c:v>709.5</c:v>
                </c:pt>
                <c:pt idx="7491">
                  <c:v>709.6000366210937</c:v>
                </c:pt>
                <c:pt idx="7492">
                  <c:v>709.7000122070314</c:v>
                </c:pt>
                <c:pt idx="7493">
                  <c:v>709.7999877929685</c:v>
                </c:pt>
                <c:pt idx="7494">
                  <c:v>709.9000244140624</c:v>
                </c:pt>
                <c:pt idx="7495">
                  <c:v>710.0</c:v>
                </c:pt>
                <c:pt idx="7496">
                  <c:v>710.1000366210937</c:v>
                </c:pt>
                <c:pt idx="7497">
                  <c:v>710.2000122070314</c:v>
                </c:pt>
                <c:pt idx="7498">
                  <c:v>710.2999877929685</c:v>
                </c:pt>
                <c:pt idx="7499">
                  <c:v>710.4000244140624</c:v>
                </c:pt>
                <c:pt idx="7500">
                  <c:v>710.5</c:v>
                </c:pt>
                <c:pt idx="7501">
                  <c:v>710.6000366210937</c:v>
                </c:pt>
                <c:pt idx="7502">
                  <c:v>710.7000122070314</c:v>
                </c:pt>
                <c:pt idx="7503">
                  <c:v>710.7999877929685</c:v>
                </c:pt>
                <c:pt idx="7504">
                  <c:v>710.9000244140624</c:v>
                </c:pt>
                <c:pt idx="7505">
                  <c:v>711.0</c:v>
                </c:pt>
                <c:pt idx="7506">
                  <c:v>711.1000366210937</c:v>
                </c:pt>
                <c:pt idx="7507">
                  <c:v>711.2000122070314</c:v>
                </c:pt>
                <c:pt idx="7508">
                  <c:v>711.2999877929685</c:v>
                </c:pt>
                <c:pt idx="7509">
                  <c:v>711.4000244140624</c:v>
                </c:pt>
                <c:pt idx="7510">
                  <c:v>711.5</c:v>
                </c:pt>
                <c:pt idx="7511">
                  <c:v>711.6000366210937</c:v>
                </c:pt>
                <c:pt idx="7512">
                  <c:v>711.7000122070314</c:v>
                </c:pt>
                <c:pt idx="7513">
                  <c:v>711.7999877929685</c:v>
                </c:pt>
                <c:pt idx="7514">
                  <c:v>711.9000244140624</c:v>
                </c:pt>
                <c:pt idx="7515">
                  <c:v>712.0</c:v>
                </c:pt>
                <c:pt idx="7516">
                  <c:v>712.1000366210937</c:v>
                </c:pt>
                <c:pt idx="7517">
                  <c:v>712.2000122070314</c:v>
                </c:pt>
                <c:pt idx="7518">
                  <c:v>712.2999877929685</c:v>
                </c:pt>
                <c:pt idx="7519">
                  <c:v>712.4000244140624</c:v>
                </c:pt>
                <c:pt idx="7520">
                  <c:v>712.5</c:v>
                </c:pt>
                <c:pt idx="7521">
                  <c:v>712.6000366210937</c:v>
                </c:pt>
                <c:pt idx="7522">
                  <c:v>712.7000122070314</c:v>
                </c:pt>
                <c:pt idx="7523">
                  <c:v>712.7999877929685</c:v>
                </c:pt>
                <c:pt idx="7524">
                  <c:v>712.9000244140624</c:v>
                </c:pt>
                <c:pt idx="7525">
                  <c:v>713.0</c:v>
                </c:pt>
                <c:pt idx="7526">
                  <c:v>713.1000366210937</c:v>
                </c:pt>
                <c:pt idx="7527">
                  <c:v>713.2000122070314</c:v>
                </c:pt>
                <c:pt idx="7528">
                  <c:v>713.2999877929685</c:v>
                </c:pt>
                <c:pt idx="7529">
                  <c:v>713.4000244140624</c:v>
                </c:pt>
                <c:pt idx="7530">
                  <c:v>713.5</c:v>
                </c:pt>
                <c:pt idx="7531">
                  <c:v>713.6000366210937</c:v>
                </c:pt>
                <c:pt idx="7532">
                  <c:v>713.7000122070314</c:v>
                </c:pt>
                <c:pt idx="7533">
                  <c:v>713.7999877929685</c:v>
                </c:pt>
                <c:pt idx="7534">
                  <c:v>713.9000244140624</c:v>
                </c:pt>
                <c:pt idx="7535">
                  <c:v>714.0</c:v>
                </c:pt>
                <c:pt idx="7536">
                  <c:v>714.1000366210937</c:v>
                </c:pt>
                <c:pt idx="7537">
                  <c:v>714.2000122070314</c:v>
                </c:pt>
                <c:pt idx="7538">
                  <c:v>714.2999877929685</c:v>
                </c:pt>
                <c:pt idx="7539">
                  <c:v>714.4000244140624</c:v>
                </c:pt>
                <c:pt idx="7540">
                  <c:v>714.5</c:v>
                </c:pt>
                <c:pt idx="7541">
                  <c:v>714.6000366210937</c:v>
                </c:pt>
                <c:pt idx="7542">
                  <c:v>714.7000122070314</c:v>
                </c:pt>
                <c:pt idx="7543">
                  <c:v>714.7999877929685</c:v>
                </c:pt>
                <c:pt idx="7544">
                  <c:v>714.9000244140624</c:v>
                </c:pt>
                <c:pt idx="7545">
                  <c:v>715.0</c:v>
                </c:pt>
                <c:pt idx="7546">
                  <c:v>715.1000366210937</c:v>
                </c:pt>
                <c:pt idx="7547">
                  <c:v>715.2000122070314</c:v>
                </c:pt>
                <c:pt idx="7548">
                  <c:v>715.2999877929685</c:v>
                </c:pt>
                <c:pt idx="7549">
                  <c:v>715.4000244140624</c:v>
                </c:pt>
                <c:pt idx="7550">
                  <c:v>715.5</c:v>
                </c:pt>
                <c:pt idx="7551">
                  <c:v>715.6000366210937</c:v>
                </c:pt>
                <c:pt idx="7552">
                  <c:v>715.7000122070314</c:v>
                </c:pt>
                <c:pt idx="7553">
                  <c:v>715.7999877929685</c:v>
                </c:pt>
                <c:pt idx="7554">
                  <c:v>715.9000244140624</c:v>
                </c:pt>
                <c:pt idx="7555">
                  <c:v>716.0</c:v>
                </c:pt>
                <c:pt idx="7556">
                  <c:v>716.1000366210937</c:v>
                </c:pt>
                <c:pt idx="7557">
                  <c:v>716.2000122070314</c:v>
                </c:pt>
                <c:pt idx="7558">
                  <c:v>716.2999877929685</c:v>
                </c:pt>
                <c:pt idx="7559">
                  <c:v>716.4000244140624</c:v>
                </c:pt>
                <c:pt idx="7560">
                  <c:v>716.5</c:v>
                </c:pt>
                <c:pt idx="7561">
                  <c:v>716.6000366210937</c:v>
                </c:pt>
                <c:pt idx="7562">
                  <c:v>716.7000122070314</c:v>
                </c:pt>
                <c:pt idx="7563">
                  <c:v>716.7999877929685</c:v>
                </c:pt>
                <c:pt idx="7564">
                  <c:v>716.9000244140624</c:v>
                </c:pt>
                <c:pt idx="7565">
                  <c:v>717.0</c:v>
                </c:pt>
                <c:pt idx="7566">
                  <c:v>717.1000366210937</c:v>
                </c:pt>
                <c:pt idx="7567">
                  <c:v>717.2000122070314</c:v>
                </c:pt>
                <c:pt idx="7568">
                  <c:v>717.2999877929685</c:v>
                </c:pt>
                <c:pt idx="7569">
                  <c:v>717.4000244140624</c:v>
                </c:pt>
                <c:pt idx="7570">
                  <c:v>717.5</c:v>
                </c:pt>
                <c:pt idx="7571">
                  <c:v>717.6000366210937</c:v>
                </c:pt>
                <c:pt idx="7572">
                  <c:v>717.7000122070314</c:v>
                </c:pt>
                <c:pt idx="7573">
                  <c:v>717.7999877929685</c:v>
                </c:pt>
                <c:pt idx="7574">
                  <c:v>717.9000244140624</c:v>
                </c:pt>
                <c:pt idx="7575">
                  <c:v>718.0</c:v>
                </c:pt>
                <c:pt idx="7576">
                  <c:v>718.1000366210937</c:v>
                </c:pt>
                <c:pt idx="7577">
                  <c:v>718.2000122070314</c:v>
                </c:pt>
                <c:pt idx="7578">
                  <c:v>718.2999877929685</c:v>
                </c:pt>
                <c:pt idx="7579">
                  <c:v>718.4000244140624</c:v>
                </c:pt>
                <c:pt idx="7580">
                  <c:v>718.5</c:v>
                </c:pt>
                <c:pt idx="7581">
                  <c:v>718.6000366210937</c:v>
                </c:pt>
                <c:pt idx="7582">
                  <c:v>718.7000122070314</c:v>
                </c:pt>
                <c:pt idx="7583">
                  <c:v>718.7999877929685</c:v>
                </c:pt>
                <c:pt idx="7584">
                  <c:v>718.9000244140624</c:v>
                </c:pt>
                <c:pt idx="7585">
                  <c:v>719.0</c:v>
                </c:pt>
                <c:pt idx="7586">
                  <c:v>719.1000366210937</c:v>
                </c:pt>
                <c:pt idx="7587">
                  <c:v>719.2000122070314</c:v>
                </c:pt>
                <c:pt idx="7588">
                  <c:v>719.2999877929685</c:v>
                </c:pt>
                <c:pt idx="7589">
                  <c:v>719.4000244140624</c:v>
                </c:pt>
                <c:pt idx="7590">
                  <c:v>719.5</c:v>
                </c:pt>
                <c:pt idx="7591">
                  <c:v>719.6000366210937</c:v>
                </c:pt>
                <c:pt idx="7592">
                  <c:v>719.7000122070314</c:v>
                </c:pt>
                <c:pt idx="7593">
                  <c:v>719.7999877929685</c:v>
                </c:pt>
                <c:pt idx="7594">
                  <c:v>719.9000244140624</c:v>
                </c:pt>
                <c:pt idx="7595">
                  <c:v>720.0</c:v>
                </c:pt>
                <c:pt idx="7596">
                  <c:v>720.1000366210937</c:v>
                </c:pt>
                <c:pt idx="7597">
                  <c:v>720.2000122070314</c:v>
                </c:pt>
                <c:pt idx="7598">
                  <c:v>720.2999877929685</c:v>
                </c:pt>
                <c:pt idx="7599">
                  <c:v>720.4000244140624</c:v>
                </c:pt>
                <c:pt idx="7600">
                  <c:v>720.5</c:v>
                </c:pt>
                <c:pt idx="7601">
                  <c:v>720.6000366210937</c:v>
                </c:pt>
                <c:pt idx="7602">
                  <c:v>720.7000122070314</c:v>
                </c:pt>
                <c:pt idx="7603">
                  <c:v>720.7999877929685</c:v>
                </c:pt>
                <c:pt idx="7604">
                  <c:v>720.9000244140624</c:v>
                </c:pt>
                <c:pt idx="7605">
                  <c:v>721.0</c:v>
                </c:pt>
                <c:pt idx="7606">
                  <c:v>721.1000366210937</c:v>
                </c:pt>
                <c:pt idx="7607">
                  <c:v>721.2000122070314</c:v>
                </c:pt>
                <c:pt idx="7608">
                  <c:v>721.2999877929685</c:v>
                </c:pt>
                <c:pt idx="7609">
                  <c:v>721.4000244140624</c:v>
                </c:pt>
                <c:pt idx="7610">
                  <c:v>721.5</c:v>
                </c:pt>
                <c:pt idx="7611">
                  <c:v>721.6000366210937</c:v>
                </c:pt>
                <c:pt idx="7612">
                  <c:v>721.7000122070314</c:v>
                </c:pt>
                <c:pt idx="7613">
                  <c:v>721.7999877929685</c:v>
                </c:pt>
                <c:pt idx="7614">
                  <c:v>721.9000244140624</c:v>
                </c:pt>
                <c:pt idx="7615">
                  <c:v>722.0</c:v>
                </c:pt>
                <c:pt idx="7616">
                  <c:v>722.1000366210937</c:v>
                </c:pt>
                <c:pt idx="7617">
                  <c:v>722.2000122070314</c:v>
                </c:pt>
                <c:pt idx="7618">
                  <c:v>722.2999877929685</c:v>
                </c:pt>
                <c:pt idx="7619">
                  <c:v>722.4000244140624</c:v>
                </c:pt>
                <c:pt idx="7620">
                  <c:v>722.5</c:v>
                </c:pt>
                <c:pt idx="7621">
                  <c:v>722.6000366210937</c:v>
                </c:pt>
                <c:pt idx="7622">
                  <c:v>722.7000122070314</c:v>
                </c:pt>
                <c:pt idx="7623">
                  <c:v>722.7999877929685</c:v>
                </c:pt>
                <c:pt idx="7624">
                  <c:v>722.9000244140624</c:v>
                </c:pt>
                <c:pt idx="7625">
                  <c:v>723.0</c:v>
                </c:pt>
                <c:pt idx="7626">
                  <c:v>723.1000366210937</c:v>
                </c:pt>
                <c:pt idx="7627">
                  <c:v>723.2000122070314</c:v>
                </c:pt>
                <c:pt idx="7628">
                  <c:v>723.2999877929685</c:v>
                </c:pt>
                <c:pt idx="7629">
                  <c:v>723.4000244140624</c:v>
                </c:pt>
                <c:pt idx="7630">
                  <c:v>723.5</c:v>
                </c:pt>
                <c:pt idx="7631">
                  <c:v>723.6000366210937</c:v>
                </c:pt>
                <c:pt idx="7632">
                  <c:v>723.7000122070314</c:v>
                </c:pt>
                <c:pt idx="7633">
                  <c:v>723.7999877929685</c:v>
                </c:pt>
                <c:pt idx="7634">
                  <c:v>723.9000244140624</c:v>
                </c:pt>
                <c:pt idx="7635">
                  <c:v>724.0</c:v>
                </c:pt>
                <c:pt idx="7636">
                  <c:v>724.1000366210937</c:v>
                </c:pt>
                <c:pt idx="7637">
                  <c:v>724.2000122070314</c:v>
                </c:pt>
                <c:pt idx="7638">
                  <c:v>724.2999877929685</c:v>
                </c:pt>
                <c:pt idx="7639">
                  <c:v>724.4000244140624</c:v>
                </c:pt>
                <c:pt idx="7640">
                  <c:v>724.5</c:v>
                </c:pt>
                <c:pt idx="7641">
                  <c:v>724.6000366210937</c:v>
                </c:pt>
                <c:pt idx="7642">
                  <c:v>724.7000122070314</c:v>
                </c:pt>
                <c:pt idx="7643">
                  <c:v>724.7999877929685</c:v>
                </c:pt>
                <c:pt idx="7644">
                  <c:v>724.9000244140624</c:v>
                </c:pt>
                <c:pt idx="7645">
                  <c:v>725.0</c:v>
                </c:pt>
                <c:pt idx="7646">
                  <c:v>725.1000366210937</c:v>
                </c:pt>
                <c:pt idx="7647">
                  <c:v>725.2000122070314</c:v>
                </c:pt>
                <c:pt idx="7648">
                  <c:v>725.2999877929685</c:v>
                </c:pt>
                <c:pt idx="7649">
                  <c:v>725.4000244140624</c:v>
                </c:pt>
                <c:pt idx="7650">
                  <c:v>725.5</c:v>
                </c:pt>
                <c:pt idx="7651">
                  <c:v>725.6000366210937</c:v>
                </c:pt>
                <c:pt idx="7652">
                  <c:v>725.7000122070314</c:v>
                </c:pt>
                <c:pt idx="7653">
                  <c:v>725.7999877929685</c:v>
                </c:pt>
                <c:pt idx="7654">
                  <c:v>725.9000244140624</c:v>
                </c:pt>
                <c:pt idx="7655">
                  <c:v>726.0</c:v>
                </c:pt>
                <c:pt idx="7656">
                  <c:v>726.1000366210937</c:v>
                </c:pt>
                <c:pt idx="7657">
                  <c:v>726.2000122070314</c:v>
                </c:pt>
                <c:pt idx="7658">
                  <c:v>726.2999877929685</c:v>
                </c:pt>
                <c:pt idx="7659">
                  <c:v>726.4000244140624</c:v>
                </c:pt>
                <c:pt idx="7660">
                  <c:v>726.5</c:v>
                </c:pt>
                <c:pt idx="7661">
                  <c:v>726.6000366210937</c:v>
                </c:pt>
                <c:pt idx="7662">
                  <c:v>726.7000122070314</c:v>
                </c:pt>
                <c:pt idx="7663">
                  <c:v>726.7999877929685</c:v>
                </c:pt>
                <c:pt idx="7664">
                  <c:v>726.9000244140624</c:v>
                </c:pt>
                <c:pt idx="7665">
                  <c:v>727.0</c:v>
                </c:pt>
                <c:pt idx="7666">
                  <c:v>727.1000366210937</c:v>
                </c:pt>
                <c:pt idx="7667">
                  <c:v>727.2000122070314</c:v>
                </c:pt>
                <c:pt idx="7668">
                  <c:v>727.2999877929685</c:v>
                </c:pt>
                <c:pt idx="7669">
                  <c:v>727.4000244140624</c:v>
                </c:pt>
                <c:pt idx="7670">
                  <c:v>727.5</c:v>
                </c:pt>
                <c:pt idx="7671">
                  <c:v>727.6000366210937</c:v>
                </c:pt>
                <c:pt idx="7672">
                  <c:v>727.7000122070314</c:v>
                </c:pt>
                <c:pt idx="7673">
                  <c:v>727.7999877929685</c:v>
                </c:pt>
                <c:pt idx="7674">
                  <c:v>727.9000244140624</c:v>
                </c:pt>
                <c:pt idx="7675">
                  <c:v>728.0</c:v>
                </c:pt>
                <c:pt idx="7676">
                  <c:v>728.1000366210937</c:v>
                </c:pt>
                <c:pt idx="7677">
                  <c:v>728.2000122070314</c:v>
                </c:pt>
                <c:pt idx="7678">
                  <c:v>728.2999877929685</c:v>
                </c:pt>
                <c:pt idx="7679">
                  <c:v>728.4000244140624</c:v>
                </c:pt>
                <c:pt idx="7680">
                  <c:v>728.5</c:v>
                </c:pt>
                <c:pt idx="7681">
                  <c:v>728.6000366210937</c:v>
                </c:pt>
                <c:pt idx="7682">
                  <c:v>728.7000122070314</c:v>
                </c:pt>
                <c:pt idx="7683">
                  <c:v>728.7999877929685</c:v>
                </c:pt>
                <c:pt idx="7684">
                  <c:v>728.9000244140624</c:v>
                </c:pt>
                <c:pt idx="7685">
                  <c:v>729.0</c:v>
                </c:pt>
                <c:pt idx="7686">
                  <c:v>729.1000366210937</c:v>
                </c:pt>
                <c:pt idx="7687">
                  <c:v>729.2000122070314</c:v>
                </c:pt>
                <c:pt idx="7688">
                  <c:v>729.2999877929685</c:v>
                </c:pt>
                <c:pt idx="7689">
                  <c:v>729.4000244140624</c:v>
                </c:pt>
                <c:pt idx="7690">
                  <c:v>729.5</c:v>
                </c:pt>
                <c:pt idx="7691">
                  <c:v>729.6000366210937</c:v>
                </c:pt>
                <c:pt idx="7692">
                  <c:v>729.7000122070314</c:v>
                </c:pt>
                <c:pt idx="7693">
                  <c:v>729.7999877929685</c:v>
                </c:pt>
                <c:pt idx="7694">
                  <c:v>729.9000244140624</c:v>
                </c:pt>
                <c:pt idx="7695">
                  <c:v>730.0</c:v>
                </c:pt>
                <c:pt idx="7696">
                  <c:v>730.1000366210937</c:v>
                </c:pt>
                <c:pt idx="7697">
                  <c:v>730.2000122070314</c:v>
                </c:pt>
                <c:pt idx="7698">
                  <c:v>730.2999877929685</c:v>
                </c:pt>
                <c:pt idx="7699">
                  <c:v>730.4000244140624</c:v>
                </c:pt>
                <c:pt idx="7700">
                  <c:v>730.5</c:v>
                </c:pt>
                <c:pt idx="7701">
                  <c:v>730.6000366210937</c:v>
                </c:pt>
                <c:pt idx="7702">
                  <c:v>730.7000122070314</c:v>
                </c:pt>
                <c:pt idx="7703">
                  <c:v>730.7999877929685</c:v>
                </c:pt>
                <c:pt idx="7704">
                  <c:v>730.9000244140624</c:v>
                </c:pt>
                <c:pt idx="7705">
                  <c:v>731.0</c:v>
                </c:pt>
                <c:pt idx="7706">
                  <c:v>731.1000366210937</c:v>
                </c:pt>
                <c:pt idx="7707">
                  <c:v>731.2000122070314</c:v>
                </c:pt>
                <c:pt idx="7708">
                  <c:v>731.2999877929685</c:v>
                </c:pt>
                <c:pt idx="7709">
                  <c:v>731.4000244140624</c:v>
                </c:pt>
                <c:pt idx="7710">
                  <c:v>731.5</c:v>
                </c:pt>
                <c:pt idx="7711">
                  <c:v>731.6000366210937</c:v>
                </c:pt>
                <c:pt idx="7712">
                  <c:v>731.7000122070314</c:v>
                </c:pt>
                <c:pt idx="7713">
                  <c:v>731.7999877929685</c:v>
                </c:pt>
                <c:pt idx="7714">
                  <c:v>731.9000244140624</c:v>
                </c:pt>
                <c:pt idx="7715">
                  <c:v>732.0</c:v>
                </c:pt>
                <c:pt idx="7716">
                  <c:v>732.1000366210937</c:v>
                </c:pt>
                <c:pt idx="7717">
                  <c:v>732.2000122070314</c:v>
                </c:pt>
                <c:pt idx="7718">
                  <c:v>732.2999877929685</c:v>
                </c:pt>
                <c:pt idx="7719">
                  <c:v>732.4000244140624</c:v>
                </c:pt>
                <c:pt idx="7720">
                  <c:v>732.5</c:v>
                </c:pt>
                <c:pt idx="7721">
                  <c:v>732.6000366210937</c:v>
                </c:pt>
                <c:pt idx="7722">
                  <c:v>732.7000122070314</c:v>
                </c:pt>
                <c:pt idx="7723">
                  <c:v>732.7999877929685</c:v>
                </c:pt>
                <c:pt idx="7724">
                  <c:v>732.9000244140624</c:v>
                </c:pt>
                <c:pt idx="7725">
                  <c:v>733.0</c:v>
                </c:pt>
                <c:pt idx="7726">
                  <c:v>733.1000366210937</c:v>
                </c:pt>
                <c:pt idx="7727">
                  <c:v>733.2000122070314</c:v>
                </c:pt>
                <c:pt idx="7728">
                  <c:v>733.2999877929685</c:v>
                </c:pt>
                <c:pt idx="7729">
                  <c:v>733.4000244140624</c:v>
                </c:pt>
                <c:pt idx="7730">
                  <c:v>733.5</c:v>
                </c:pt>
                <c:pt idx="7731">
                  <c:v>733.6000366210937</c:v>
                </c:pt>
                <c:pt idx="7732">
                  <c:v>733.7000122070314</c:v>
                </c:pt>
                <c:pt idx="7733">
                  <c:v>733.7999877929685</c:v>
                </c:pt>
                <c:pt idx="7734">
                  <c:v>733.9000244140624</c:v>
                </c:pt>
                <c:pt idx="7735">
                  <c:v>734.0</c:v>
                </c:pt>
                <c:pt idx="7736">
                  <c:v>734.1000366210937</c:v>
                </c:pt>
                <c:pt idx="7737">
                  <c:v>734.2000122070314</c:v>
                </c:pt>
                <c:pt idx="7738">
                  <c:v>734.2999877929685</c:v>
                </c:pt>
                <c:pt idx="7739">
                  <c:v>734.4000244140624</c:v>
                </c:pt>
                <c:pt idx="7740">
                  <c:v>734.5</c:v>
                </c:pt>
                <c:pt idx="7741">
                  <c:v>734.6000366210937</c:v>
                </c:pt>
                <c:pt idx="7742">
                  <c:v>734.7000122070314</c:v>
                </c:pt>
                <c:pt idx="7743">
                  <c:v>734.7999877929685</c:v>
                </c:pt>
                <c:pt idx="7744">
                  <c:v>734.9000244140624</c:v>
                </c:pt>
                <c:pt idx="7745">
                  <c:v>735.0</c:v>
                </c:pt>
                <c:pt idx="7746">
                  <c:v>735.1000366210937</c:v>
                </c:pt>
                <c:pt idx="7747">
                  <c:v>735.2000122070314</c:v>
                </c:pt>
                <c:pt idx="7748">
                  <c:v>735.2999877929685</c:v>
                </c:pt>
                <c:pt idx="7749">
                  <c:v>735.4000244140624</c:v>
                </c:pt>
                <c:pt idx="7750">
                  <c:v>735.5</c:v>
                </c:pt>
                <c:pt idx="7751">
                  <c:v>735.6000366210937</c:v>
                </c:pt>
                <c:pt idx="7752">
                  <c:v>735.7000122070314</c:v>
                </c:pt>
                <c:pt idx="7753">
                  <c:v>735.7999877929685</c:v>
                </c:pt>
                <c:pt idx="7754">
                  <c:v>735.9000244140624</c:v>
                </c:pt>
                <c:pt idx="7755">
                  <c:v>736.0</c:v>
                </c:pt>
                <c:pt idx="7756">
                  <c:v>736.1000366210937</c:v>
                </c:pt>
                <c:pt idx="7757">
                  <c:v>736.2000122070314</c:v>
                </c:pt>
                <c:pt idx="7758">
                  <c:v>736.2999877929685</c:v>
                </c:pt>
                <c:pt idx="7759">
                  <c:v>736.4000244140624</c:v>
                </c:pt>
                <c:pt idx="7760">
                  <c:v>736.5</c:v>
                </c:pt>
                <c:pt idx="7761">
                  <c:v>736.6000366210937</c:v>
                </c:pt>
                <c:pt idx="7762">
                  <c:v>736.7000122070314</c:v>
                </c:pt>
                <c:pt idx="7763">
                  <c:v>736.7999877929685</c:v>
                </c:pt>
                <c:pt idx="7764">
                  <c:v>736.9000244140624</c:v>
                </c:pt>
                <c:pt idx="7765">
                  <c:v>737.0</c:v>
                </c:pt>
                <c:pt idx="7766">
                  <c:v>737.1000366210937</c:v>
                </c:pt>
                <c:pt idx="7767">
                  <c:v>737.2000122070314</c:v>
                </c:pt>
                <c:pt idx="7768">
                  <c:v>737.2999877929685</c:v>
                </c:pt>
                <c:pt idx="7769">
                  <c:v>737.4000244140624</c:v>
                </c:pt>
                <c:pt idx="7770">
                  <c:v>737.5</c:v>
                </c:pt>
                <c:pt idx="7771">
                  <c:v>737.6000366210937</c:v>
                </c:pt>
                <c:pt idx="7772">
                  <c:v>737.7000122070314</c:v>
                </c:pt>
                <c:pt idx="7773">
                  <c:v>737.7999877929685</c:v>
                </c:pt>
                <c:pt idx="7774">
                  <c:v>737.9000244140624</c:v>
                </c:pt>
                <c:pt idx="7775">
                  <c:v>738.0</c:v>
                </c:pt>
                <c:pt idx="7776">
                  <c:v>738.1000366210937</c:v>
                </c:pt>
                <c:pt idx="7777">
                  <c:v>738.2000122070314</c:v>
                </c:pt>
                <c:pt idx="7778">
                  <c:v>738.2999877929685</c:v>
                </c:pt>
                <c:pt idx="7779">
                  <c:v>738.4000244140624</c:v>
                </c:pt>
                <c:pt idx="7780">
                  <c:v>738.5</c:v>
                </c:pt>
                <c:pt idx="7781">
                  <c:v>738.6000366210937</c:v>
                </c:pt>
                <c:pt idx="7782">
                  <c:v>738.7000122070314</c:v>
                </c:pt>
                <c:pt idx="7783">
                  <c:v>738.7999877929685</c:v>
                </c:pt>
                <c:pt idx="7784">
                  <c:v>738.9000244140624</c:v>
                </c:pt>
                <c:pt idx="7785">
                  <c:v>739.0</c:v>
                </c:pt>
                <c:pt idx="7786">
                  <c:v>739.1000366210937</c:v>
                </c:pt>
                <c:pt idx="7787">
                  <c:v>739.2000122070314</c:v>
                </c:pt>
                <c:pt idx="7788">
                  <c:v>739.2999877929685</c:v>
                </c:pt>
                <c:pt idx="7789">
                  <c:v>739.4000244140624</c:v>
                </c:pt>
                <c:pt idx="7790">
                  <c:v>739.5</c:v>
                </c:pt>
                <c:pt idx="7791">
                  <c:v>739.6000366210937</c:v>
                </c:pt>
                <c:pt idx="7792">
                  <c:v>739.7000122070314</c:v>
                </c:pt>
                <c:pt idx="7793">
                  <c:v>739.7999877929685</c:v>
                </c:pt>
                <c:pt idx="7794">
                  <c:v>739.9000244140624</c:v>
                </c:pt>
                <c:pt idx="7795">
                  <c:v>740.0</c:v>
                </c:pt>
                <c:pt idx="7796">
                  <c:v>740.1000366210937</c:v>
                </c:pt>
                <c:pt idx="7797">
                  <c:v>740.2000122070314</c:v>
                </c:pt>
                <c:pt idx="7798">
                  <c:v>740.2999877929685</c:v>
                </c:pt>
                <c:pt idx="7799">
                  <c:v>740.4000244140624</c:v>
                </c:pt>
                <c:pt idx="7800">
                  <c:v>740.5</c:v>
                </c:pt>
                <c:pt idx="7801">
                  <c:v>740.6000366210937</c:v>
                </c:pt>
                <c:pt idx="7802">
                  <c:v>740.7000122070314</c:v>
                </c:pt>
                <c:pt idx="7803">
                  <c:v>740.7999877929685</c:v>
                </c:pt>
                <c:pt idx="7804">
                  <c:v>740.9000244140624</c:v>
                </c:pt>
                <c:pt idx="7805">
                  <c:v>741.0</c:v>
                </c:pt>
                <c:pt idx="7806">
                  <c:v>741.1000366210937</c:v>
                </c:pt>
                <c:pt idx="7807">
                  <c:v>741.2000122070314</c:v>
                </c:pt>
                <c:pt idx="7808">
                  <c:v>741.2999877929685</c:v>
                </c:pt>
                <c:pt idx="7809">
                  <c:v>741.4000244140624</c:v>
                </c:pt>
                <c:pt idx="7810">
                  <c:v>741.5</c:v>
                </c:pt>
                <c:pt idx="7811">
                  <c:v>741.6000366210937</c:v>
                </c:pt>
                <c:pt idx="7812">
                  <c:v>741.7000122070314</c:v>
                </c:pt>
                <c:pt idx="7813">
                  <c:v>741.7999877929685</c:v>
                </c:pt>
                <c:pt idx="7814">
                  <c:v>741.9000244140624</c:v>
                </c:pt>
                <c:pt idx="7815">
                  <c:v>742.0</c:v>
                </c:pt>
                <c:pt idx="7816">
                  <c:v>742.1000366210937</c:v>
                </c:pt>
                <c:pt idx="7817">
                  <c:v>742.2000122070314</c:v>
                </c:pt>
                <c:pt idx="7818">
                  <c:v>742.2999877929685</c:v>
                </c:pt>
                <c:pt idx="7819">
                  <c:v>742.4000244140624</c:v>
                </c:pt>
                <c:pt idx="7820">
                  <c:v>742.5</c:v>
                </c:pt>
                <c:pt idx="7821">
                  <c:v>742.6000366210937</c:v>
                </c:pt>
                <c:pt idx="7822">
                  <c:v>742.7000122070314</c:v>
                </c:pt>
                <c:pt idx="7823">
                  <c:v>742.7999877929685</c:v>
                </c:pt>
                <c:pt idx="7824">
                  <c:v>742.9000244140624</c:v>
                </c:pt>
                <c:pt idx="7825">
                  <c:v>743.0</c:v>
                </c:pt>
                <c:pt idx="7826">
                  <c:v>743.1000366210937</c:v>
                </c:pt>
                <c:pt idx="7827">
                  <c:v>743.2000122070314</c:v>
                </c:pt>
                <c:pt idx="7828">
                  <c:v>743.2999877929685</c:v>
                </c:pt>
                <c:pt idx="7829">
                  <c:v>743.4000244140624</c:v>
                </c:pt>
                <c:pt idx="7830">
                  <c:v>743.5</c:v>
                </c:pt>
                <c:pt idx="7831">
                  <c:v>743.6000366210937</c:v>
                </c:pt>
                <c:pt idx="7832">
                  <c:v>743.7000122070314</c:v>
                </c:pt>
                <c:pt idx="7833">
                  <c:v>743.7999877929685</c:v>
                </c:pt>
                <c:pt idx="7834">
                  <c:v>743.9000244140624</c:v>
                </c:pt>
                <c:pt idx="7835">
                  <c:v>744.0</c:v>
                </c:pt>
                <c:pt idx="7836">
                  <c:v>744.1000366210937</c:v>
                </c:pt>
                <c:pt idx="7837">
                  <c:v>744.2000122070314</c:v>
                </c:pt>
                <c:pt idx="7838">
                  <c:v>744.2999877929685</c:v>
                </c:pt>
                <c:pt idx="7839">
                  <c:v>744.4000244140624</c:v>
                </c:pt>
                <c:pt idx="7840">
                  <c:v>744.5</c:v>
                </c:pt>
                <c:pt idx="7841">
                  <c:v>744.6000366210937</c:v>
                </c:pt>
                <c:pt idx="7842">
                  <c:v>744.7000122070314</c:v>
                </c:pt>
                <c:pt idx="7843">
                  <c:v>744.7999877929685</c:v>
                </c:pt>
                <c:pt idx="7844">
                  <c:v>744.9000244140624</c:v>
                </c:pt>
                <c:pt idx="7845">
                  <c:v>745.0</c:v>
                </c:pt>
                <c:pt idx="7846">
                  <c:v>745.1000366210937</c:v>
                </c:pt>
                <c:pt idx="7847">
                  <c:v>745.2000122070314</c:v>
                </c:pt>
                <c:pt idx="7848">
                  <c:v>745.2999877929685</c:v>
                </c:pt>
                <c:pt idx="7849">
                  <c:v>745.4000244140624</c:v>
                </c:pt>
                <c:pt idx="7850">
                  <c:v>745.5</c:v>
                </c:pt>
                <c:pt idx="7851">
                  <c:v>745.6000366210937</c:v>
                </c:pt>
                <c:pt idx="7852">
                  <c:v>745.7000122070314</c:v>
                </c:pt>
                <c:pt idx="7853">
                  <c:v>745.7999877929685</c:v>
                </c:pt>
                <c:pt idx="7854">
                  <c:v>745.9000244140624</c:v>
                </c:pt>
                <c:pt idx="7855">
                  <c:v>746.0</c:v>
                </c:pt>
                <c:pt idx="7856">
                  <c:v>746.1000366210937</c:v>
                </c:pt>
                <c:pt idx="7857">
                  <c:v>746.2000122070314</c:v>
                </c:pt>
                <c:pt idx="7858">
                  <c:v>746.2999877929685</c:v>
                </c:pt>
                <c:pt idx="7859">
                  <c:v>746.4000244140624</c:v>
                </c:pt>
                <c:pt idx="7860">
                  <c:v>746.5</c:v>
                </c:pt>
                <c:pt idx="7861">
                  <c:v>746.6000366210937</c:v>
                </c:pt>
                <c:pt idx="7862">
                  <c:v>746.7000122070314</c:v>
                </c:pt>
                <c:pt idx="7863">
                  <c:v>746.7999877929685</c:v>
                </c:pt>
                <c:pt idx="7864">
                  <c:v>746.9000244140624</c:v>
                </c:pt>
                <c:pt idx="7865">
                  <c:v>747.0</c:v>
                </c:pt>
                <c:pt idx="7866">
                  <c:v>747.1000366210937</c:v>
                </c:pt>
                <c:pt idx="7867">
                  <c:v>747.2000122070314</c:v>
                </c:pt>
                <c:pt idx="7868">
                  <c:v>747.2999877929685</c:v>
                </c:pt>
                <c:pt idx="7869">
                  <c:v>747.4000244140624</c:v>
                </c:pt>
                <c:pt idx="7870">
                  <c:v>747.5</c:v>
                </c:pt>
                <c:pt idx="7871">
                  <c:v>747.6000366210937</c:v>
                </c:pt>
                <c:pt idx="7872">
                  <c:v>747.7000122070314</c:v>
                </c:pt>
                <c:pt idx="7873">
                  <c:v>747.7999877929685</c:v>
                </c:pt>
                <c:pt idx="7874">
                  <c:v>747.9000244140624</c:v>
                </c:pt>
                <c:pt idx="7875">
                  <c:v>748.0</c:v>
                </c:pt>
                <c:pt idx="7876">
                  <c:v>748.1000366210937</c:v>
                </c:pt>
                <c:pt idx="7877">
                  <c:v>748.2000122070314</c:v>
                </c:pt>
                <c:pt idx="7878">
                  <c:v>748.2999877929685</c:v>
                </c:pt>
                <c:pt idx="7879">
                  <c:v>748.4000244140624</c:v>
                </c:pt>
                <c:pt idx="7880">
                  <c:v>748.5</c:v>
                </c:pt>
                <c:pt idx="7881">
                  <c:v>748.6000366210937</c:v>
                </c:pt>
                <c:pt idx="7882">
                  <c:v>748.7000122070314</c:v>
                </c:pt>
                <c:pt idx="7883">
                  <c:v>748.7999877929685</c:v>
                </c:pt>
                <c:pt idx="7884">
                  <c:v>748.9000244140624</c:v>
                </c:pt>
                <c:pt idx="7885">
                  <c:v>749.0</c:v>
                </c:pt>
                <c:pt idx="7886">
                  <c:v>749.1000366210937</c:v>
                </c:pt>
                <c:pt idx="7887">
                  <c:v>749.2000122070314</c:v>
                </c:pt>
                <c:pt idx="7888">
                  <c:v>749.2999877929685</c:v>
                </c:pt>
                <c:pt idx="7889">
                  <c:v>749.4000244140624</c:v>
                </c:pt>
                <c:pt idx="7890">
                  <c:v>749.5</c:v>
                </c:pt>
                <c:pt idx="7891">
                  <c:v>749.6000366210937</c:v>
                </c:pt>
                <c:pt idx="7892">
                  <c:v>749.7000122070314</c:v>
                </c:pt>
                <c:pt idx="7893">
                  <c:v>749.7999877929685</c:v>
                </c:pt>
                <c:pt idx="7894">
                  <c:v>749.9000244140624</c:v>
                </c:pt>
                <c:pt idx="7895">
                  <c:v>750.0</c:v>
                </c:pt>
                <c:pt idx="7896">
                  <c:v>750.1000366210937</c:v>
                </c:pt>
                <c:pt idx="7897">
                  <c:v>750.2000122070314</c:v>
                </c:pt>
                <c:pt idx="7898">
                  <c:v>750.2999877929685</c:v>
                </c:pt>
                <c:pt idx="7899">
                  <c:v>750.4000244140624</c:v>
                </c:pt>
                <c:pt idx="7900">
                  <c:v>750.5</c:v>
                </c:pt>
                <c:pt idx="7901">
                  <c:v>750.6000366210937</c:v>
                </c:pt>
                <c:pt idx="7902">
                  <c:v>750.7000122070314</c:v>
                </c:pt>
                <c:pt idx="7903">
                  <c:v>750.7999877929685</c:v>
                </c:pt>
                <c:pt idx="7904">
                  <c:v>750.9000244140624</c:v>
                </c:pt>
                <c:pt idx="7905">
                  <c:v>751.0</c:v>
                </c:pt>
                <c:pt idx="7906">
                  <c:v>751.1000366210937</c:v>
                </c:pt>
                <c:pt idx="7907">
                  <c:v>751.2000122070314</c:v>
                </c:pt>
                <c:pt idx="7908">
                  <c:v>751.2999877929685</c:v>
                </c:pt>
                <c:pt idx="7909">
                  <c:v>751.4000244140624</c:v>
                </c:pt>
                <c:pt idx="7910">
                  <c:v>751.5</c:v>
                </c:pt>
                <c:pt idx="7911">
                  <c:v>751.6000366210937</c:v>
                </c:pt>
                <c:pt idx="7912">
                  <c:v>751.7000122070314</c:v>
                </c:pt>
                <c:pt idx="7913">
                  <c:v>751.7999877929685</c:v>
                </c:pt>
                <c:pt idx="7914">
                  <c:v>751.9000244140624</c:v>
                </c:pt>
                <c:pt idx="7915">
                  <c:v>752.0</c:v>
                </c:pt>
                <c:pt idx="7916">
                  <c:v>752.1000366210937</c:v>
                </c:pt>
                <c:pt idx="7917">
                  <c:v>752.2000122070314</c:v>
                </c:pt>
                <c:pt idx="7918">
                  <c:v>752.2999877929685</c:v>
                </c:pt>
                <c:pt idx="7919">
                  <c:v>752.4000244140624</c:v>
                </c:pt>
                <c:pt idx="7920">
                  <c:v>752.5</c:v>
                </c:pt>
                <c:pt idx="7921">
                  <c:v>752.6000366210937</c:v>
                </c:pt>
                <c:pt idx="7922">
                  <c:v>752.7000122070314</c:v>
                </c:pt>
                <c:pt idx="7923">
                  <c:v>752.7999877929685</c:v>
                </c:pt>
                <c:pt idx="7924">
                  <c:v>752.9000244140624</c:v>
                </c:pt>
                <c:pt idx="7925">
                  <c:v>753.0</c:v>
                </c:pt>
                <c:pt idx="7926">
                  <c:v>753.1000366210937</c:v>
                </c:pt>
                <c:pt idx="7927">
                  <c:v>753.2000122070314</c:v>
                </c:pt>
                <c:pt idx="7928">
                  <c:v>753.2999877929685</c:v>
                </c:pt>
                <c:pt idx="7929">
                  <c:v>753.4000244140624</c:v>
                </c:pt>
                <c:pt idx="7930">
                  <c:v>753.5</c:v>
                </c:pt>
                <c:pt idx="7931">
                  <c:v>753.6000366210937</c:v>
                </c:pt>
                <c:pt idx="7932">
                  <c:v>753.7000122070314</c:v>
                </c:pt>
                <c:pt idx="7933">
                  <c:v>753.7999877929685</c:v>
                </c:pt>
                <c:pt idx="7934">
                  <c:v>753.9000244140624</c:v>
                </c:pt>
                <c:pt idx="7935">
                  <c:v>754.0</c:v>
                </c:pt>
                <c:pt idx="7936">
                  <c:v>754.1000366210937</c:v>
                </c:pt>
                <c:pt idx="7937">
                  <c:v>754.2000122070314</c:v>
                </c:pt>
                <c:pt idx="7938">
                  <c:v>754.2999877929685</c:v>
                </c:pt>
                <c:pt idx="7939">
                  <c:v>754.4000244140624</c:v>
                </c:pt>
                <c:pt idx="7940">
                  <c:v>754.5</c:v>
                </c:pt>
                <c:pt idx="7941">
                  <c:v>754.6000366210937</c:v>
                </c:pt>
                <c:pt idx="7942">
                  <c:v>754.7000122070314</c:v>
                </c:pt>
                <c:pt idx="7943">
                  <c:v>754.7999877929685</c:v>
                </c:pt>
                <c:pt idx="7944">
                  <c:v>754.9000244140624</c:v>
                </c:pt>
                <c:pt idx="7945">
                  <c:v>755.0</c:v>
                </c:pt>
                <c:pt idx="7946">
                  <c:v>755.1000366210937</c:v>
                </c:pt>
                <c:pt idx="7947">
                  <c:v>755.2000122070314</c:v>
                </c:pt>
                <c:pt idx="7948">
                  <c:v>755.2999877929685</c:v>
                </c:pt>
                <c:pt idx="7949">
                  <c:v>755.4000244140624</c:v>
                </c:pt>
                <c:pt idx="7950">
                  <c:v>755.5</c:v>
                </c:pt>
                <c:pt idx="7951">
                  <c:v>755.6000366210937</c:v>
                </c:pt>
                <c:pt idx="7952">
                  <c:v>755.7000122070314</c:v>
                </c:pt>
                <c:pt idx="7953">
                  <c:v>755.7999877929685</c:v>
                </c:pt>
                <c:pt idx="7954">
                  <c:v>755.9000244140624</c:v>
                </c:pt>
                <c:pt idx="7955">
                  <c:v>756.0</c:v>
                </c:pt>
                <c:pt idx="7956">
                  <c:v>756.1000366210937</c:v>
                </c:pt>
                <c:pt idx="7957">
                  <c:v>756.2000122070314</c:v>
                </c:pt>
                <c:pt idx="7958">
                  <c:v>756.2999877929685</c:v>
                </c:pt>
                <c:pt idx="7959">
                  <c:v>756.4000244140624</c:v>
                </c:pt>
                <c:pt idx="7960">
                  <c:v>756.5</c:v>
                </c:pt>
                <c:pt idx="7961">
                  <c:v>756.6000366210937</c:v>
                </c:pt>
                <c:pt idx="7962">
                  <c:v>756.7000122070314</c:v>
                </c:pt>
                <c:pt idx="7963">
                  <c:v>756.7999877929685</c:v>
                </c:pt>
                <c:pt idx="7964">
                  <c:v>756.9000244140624</c:v>
                </c:pt>
                <c:pt idx="7965">
                  <c:v>757.0</c:v>
                </c:pt>
                <c:pt idx="7966">
                  <c:v>757.1000366210937</c:v>
                </c:pt>
                <c:pt idx="7967">
                  <c:v>757.2000122070314</c:v>
                </c:pt>
                <c:pt idx="7968">
                  <c:v>757.2999877929685</c:v>
                </c:pt>
                <c:pt idx="7969">
                  <c:v>757.4000244140624</c:v>
                </c:pt>
                <c:pt idx="7970">
                  <c:v>757.5</c:v>
                </c:pt>
                <c:pt idx="7971">
                  <c:v>757.6000366210937</c:v>
                </c:pt>
                <c:pt idx="7972">
                  <c:v>757.7000122070314</c:v>
                </c:pt>
                <c:pt idx="7973">
                  <c:v>757.7999877929685</c:v>
                </c:pt>
                <c:pt idx="7974">
                  <c:v>757.9000244140624</c:v>
                </c:pt>
                <c:pt idx="7975">
                  <c:v>758.0</c:v>
                </c:pt>
                <c:pt idx="7976">
                  <c:v>758.1000366210937</c:v>
                </c:pt>
                <c:pt idx="7977">
                  <c:v>758.2000122070314</c:v>
                </c:pt>
                <c:pt idx="7978">
                  <c:v>758.2999877929685</c:v>
                </c:pt>
                <c:pt idx="7979">
                  <c:v>758.4000244140624</c:v>
                </c:pt>
                <c:pt idx="7980">
                  <c:v>758.5</c:v>
                </c:pt>
                <c:pt idx="7981">
                  <c:v>758.6000366210937</c:v>
                </c:pt>
                <c:pt idx="7982">
                  <c:v>758.7000122070314</c:v>
                </c:pt>
                <c:pt idx="7983">
                  <c:v>758.7999877929685</c:v>
                </c:pt>
                <c:pt idx="7984">
                  <c:v>758.9000244140624</c:v>
                </c:pt>
                <c:pt idx="7985">
                  <c:v>759.0</c:v>
                </c:pt>
                <c:pt idx="7986">
                  <c:v>759.1000366210937</c:v>
                </c:pt>
                <c:pt idx="7987">
                  <c:v>759.2000122070314</c:v>
                </c:pt>
                <c:pt idx="7988">
                  <c:v>759.2999877929685</c:v>
                </c:pt>
                <c:pt idx="7989">
                  <c:v>759.4000244140624</c:v>
                </c:pt>
                <c:pt idx="7990">
                  <c:v>759.5</c:v>
                </c:pt>
                <c:pt idx="7991">
                  <c:v>759.6000366210937</c:v>
                </c:pt>
                <c:pt idx="7992">
                  <c:v>759.7000122070314</c:v>
                </c:pt>
                <c:pt idx="7993">
                  <c:v>759.7999877929685</c:v>
                </c:pt>
                <c:pt idx="7994">
                  <c:v>759.9000244140624</c:v>
                </c:pt>
                <c:pt idx="7995">
                  <c:v>760.0</c:v>
                </c:pt>
                <c:pt idx="7996">
                  <c:v>760.1000366210937</c:v>
                </c:pt>
                <c:pt idx="7997">
                  <c:v>760.2000122070314</c:v>
                </c:pt>
                <c:pt idx="7998">
                  <c:v>760.2999877929685</c:v>
                </c:pt>
                <c:pt idx="7999">
                  <c:v>760.4000244140624</c:v>
                </c:pt>
                <c:pt idx="8000">
                  <c:v>760.5</c:v>
                </c:pt>
                <c:pt idx="8001">
                  <c:v>760.6000366210937</c:v>
                </c:pt>
                <c:pt idx="8002">
                  <c:v>760.7000122070314</c:v>
                </c:pt>
                <c:pt idx="8003">
                  <c:v>760.7999877929685</c:v>
                </c:pt>
                <c:pt idx="8004">
                  <c:v>760.9000244140624</c:v>
                </c:pt>
                <c:pt idx="8005">
                  <c:v>761.0</c:v>
                </c:pt>
                <c:pt idx="8006">
                  <c:v>761.1000366210937</c:v>
                </c:pt>
                <c:pt idx="8007">
                  <c:v>761.2000122070314</c:v>
                </c:pt>
                <c:pt idx="8008">
                  <c:v>761.2999877929685</c:v>
                </c:pt>
                <c:pt idx="8009">
                  <c:v>761.4000244140624</c:v>
                </c:pt>
                <c:pt idx="8010">
                  <c:v>761.5</c:v>
                </c:pt>
                <c:pt idx="8011">
                  <c:v>761.6000366210937</c:v>
                </c:pt>
                <c:pt idx="8012">
                  <c:v>761.7000122070314</c:v>
                </c:pt>
                <c:pt idx="8013">
                  <c:v>761.7999877929685</c:v>
                </c:pt>
                <c:pt idx="8014">
                  <c:v>761.9000244140624</c:v>
                </c:pt>
                <c:pt idx="8015">
                  <c:v>762.0</c:v>
                </c:pt>
                <c:pt idx="8016">
                  <c:v>762.1000366210937</c:v>
                </c:pt>
                <c:pt idx="8017">
                  <c:v>762.2000122070314</c:v>
                </c:pt>
                <c:pt idx="8018">
                  <c:v>762.2999877929685</c:v>
                </c:pt>
                <c:pt idx="8019">
                  <c:v>762.4000244140624</c:v>
                </c:pt>
                <c:pt idx="8020">
                  <c:v>762.5</c:v>
                </c:pt>
                <c:pt idx="8021">
                  <c:v>762.6000366210937</c:v>
                </c:pt>
                <c:pt idx="8022">
                  <c:v>762.7000122070314</c:v>
                </c:pt>
                <c:pt idx="8023">
                  <c:v>762.7999877929685</c:v>
                </c:pt>
                <c:pt idx="8024">
                  <c:v>762.9000244140624</c:v>
                </c:pt>
                <c:pt idx="8025">
                  <c:v>763.0</c:v>
                </c:pt>
                <c:pt idx="8026">
                  <c:v>763.1000366210937</c:v>
                </c:pt>
                <c:pt idx="8027">
                  <c:v>763.2000122070314</c:v>
                </c:pt>
                <c:pt idx="8028">
                  <c:v>763.2999877929685</c:v>
                </c:pt>
                <c:pt idx="8029">
                  <c:v>763.4000244140624</c:v>
                </c:pt>
                <c:pt idx="8030">
                  <c:v>763.5</c:v>
                </c:pt>
                <c:pt idx="8031">
                  <c:v>763.6000366210937</c:v>
                </c:pt>
                <c:pt idx="8032">
                  <c:v>763.7000122070314</c:v>
                </c:pt>
                <c:pt idx="8033">
                  <c:v>763.7999877929685</c:v>
                </c:pt>
                <c:pt idx="8034">
                  <c:v>763.9000244140624</c:v>
                </c:pt>
                <c:pt idx="8035">
                  <c:v>764.0</c:v>
                </c:pt>
                <c:pt idx="8036">
                  <c:v>764.1000366210937</c:v>
                </c:pt>
                <c:pt idx="8037">
                  <c:v>764.2000122070314</c:v>
                </c:pt>
                <c:pt idx="8038">
                  <c:v>764.2999877929685</c:v>
                </c:pt>
                <c:pt idx="8039">
                  <c:v>764.4000244140624</c:v>
                </c:pt>
                <c:pt idx="8040">
                  <c:v>764.5</c:v>
                </c:pt>
                <c:pt idx="8041">
                  <c:v>764.6000366210937</c:v>
                </c:pt>
                <c:pt idx="8042">
                  <c:v>764.7000122070314</c:v>
                </c:pt>
                <c:pt idx="8043">
                  <c:v>764.7999877929685</c:v>
                </c:pt>
                <c:pt idx="8044">
                  <c:v>764.9000244140624</c:v>
                </c:pt>
                <c:pt idx="8045">
                  <c:v>765.0</c:v>
                </c:pt>
                <c:pt idx="8046">
                  <c:v>765.1000366210937</c:v>
                </c:pt>
                <c:pt idx="8047">
                  <c:v>765.2000122070314</c:v>
                </c:pt>
                <c:pt idx="8048">
                  <c:v>765.2999877929685</c:v>
                </c:pt>
                <c:pt idx="8049">
                  <c:v>765.4000244140624</c:v>
                </c:pt>
                <c:pt idx="8050">
                  <c:v>765.5</c:v>
                </c:pt>
                <c:pt idx="8051">
                  <c:v>765.6000366210937</c:v>
                </c:pt>
                <c:pt idx="8052">
                  <c:v>765.7000122070314</c:v>
                </c:pt>
                <c:pt idx="8053">
                  <c:v>765.7999877929685</c:v>
                </c:pt>
                <c:pt idx="8054">
                  <c:v>765.9000244140624</c:v>
                </c:pt>
                <c:pt idx="8055">
                  <c:v>766.0</c:v>
                </c:pt>
                <c:pt idx="8056">
                  <c:v>766.1000366210937</c:v>
                </c:pt>
                <c:pt idx="8057">
                  <c:v>766.2000122070314</c:v>
                </c:pt>
                <c:pt idx="8058">
                  <c:v>766.2999877929685</c:v>
                </c:pt>
                <c:pt idx="8059">
                  <c:v>766.4000244140624</c:v>
                </c:pt>
                <c:pt idx="8060">
                  <c:v>766.5</c:v>
                </c:pt>
                <c:pt idx="8061">
                  <c:v>766.6000366210937</c:v>
                </c:pt>
                <c:pt idx="8062">
                  <c:v>766.7000122070314</c:v>
                </c:pt>
                <c:pt idx="8063">
                  <c:v>766.7999877929685</c:v>
                </c:pt>
                <c:pt idx="8064">
                  <c:v>766.9000244140624</c:v>
                </c:pt>
                <c:pt idx="8065">
                  <c:v>767.0</c:v>
                </c:pt>
                <c:pt idx="8066">
                  <c:v>767.1000366210937</c:v>
                </c:pt>
                <c:pt idx="8067">
                  <c:v>767.2000122070314</c:v>
                </c:pt>
                <c:pt idx="8068">
                  <c:v>767.2999877929685</c:v>
                </c:pt>
                <c:pt idx="8069">
                  <c:v>767.4000244140624</c:v>
                </c:pt>
                <c:pt idx="8070">
                  <c:v>767.5</c:v>
                </c:pt>
                <c:pt idx="8071">
                  <c:v>767.6000366210937</c:v>
                </c:pt>
                <c:pt idx="8072">
                  <c:v>767.7000122070314</c:v>
                </c:pt>
                <c:pt idx="8073">
                  <c:v>767.7999877929685</c:v>
                </c:pt>
                <c:pt idx="8074">
                  <c:v>767.9000244140624</c:v>
                </c:pt>
                <c:pt idx="8075">
                  <c:v>768.0</c:v>
                </c:pt>
                <c:pt idx="8076">
                  <c:v>768.1000366210937</c:v>
                </c:pt>
                <c:pt idx="8077">
                  <c:v>768.2000122070314</c:v>
                </c:pt>
                <c:pt idx="8078">
                  <c:v>768.2999877929685</c:v>
                </c:pt>
                <c:pt idx="8079">
                  <c:v>768.4000244140624</c:v>
                </c:pt>
                <c:pt idx="8080">
                  <c:v>768.5</c:v>
                </c:pt>
                <c:pt idx="8081">
                  <c:v>768.6000366210937</c:v>
                </c:pt>
                <c:pt idx="8082">
                  <c:v>768.7000122070314</c:v>
                </c:pt>
                <c:pt idx="8083">
                  <c:v>768.7999877929685</c:v>
                </c:pt>
                <c:pt idx="8084">
                  <c:v>768.9000244140624</c:v>
                </c:pt>
                <c:pt idx="8085">
                  <c:v>769.0</c:v>
                </c:pt>
                <c:pt idx="8086">
                  <c:v>769.1000366210937</c:v>
                </c:pt>
                <c:pt idx="8087">
                  <c:v>769.2000122070314</c:v>
                </c:pt>
                <c:pt idx="8088">
                  <c:v>769.2999877929685</c:v>
                </c:pt>
                <c:pt idx="8089">
                  <c:v>769.4000244140624</c:v>
                </c:pt>
                <c:pt idx="8090">
                  <c:v>769.5</c:v>
                </c:pt>
                <c:pt idx="8091">
                  <c:v>769.6000366210937</c:v>
                </c:pt>
                <c:pt idx="8092">
                  <c:v>769.7000122070314</c:v>
                </c:pt>
                <c:pt idx="8093">
                  <c:v>769.7999877929685</c:v>
                </c:pt>
                <c:pt idx="8094">
                  <c:v>769.9000244140624</c:v>
                </c:pt>
                <c:pt idx="8095">
                  <c:v>770.0</c:v>
                </c:pt>
                <c:pt idx="8096">
                  <c:v>770.1000366210937</c:v>
                </c:pt>
                <c:pt idx="8097">
                  <c:v>770.2000122070314</c:v>
                </c:pt>
                <c:pt idx="8098">
                  <c:v>770.2999877929685</c:v>
                </c:pt>
                <c:pt idx="8099">
                  <c:v>770.4000244140624</c:v>
                </c:pt>
                <c:pt idx="8100">
                  <c:v>770.5</c:v>
                </c:pt>
                <c:pt idx="8101">
                  <c:v>770.6000366210937</c:v>
                </c:pt>
                <c:pt idx="8102">
                  <c:v>770.7000122070314</c:v>
                </c:pt>
                <c:pt idx="8103">
                  <c:v>770.7999877929685</c:v>
                </c:pt>
                <c:pt idx="8104">
                  <c:v>770.9000244140624</c:v>
                </c:pt>
                <c:pt idx="8105">
                  <c:v>771.0</c:v>
                </c:pt>
                <c:pt idx="8106">
                  <c:v>771.1000366210937</c:v>
                </c:pt>
                <c:pt idx="8107">
                  <c:v>771.2000122070314</c:v>
                </c:pt>
                <c:pt idx="8108">
                  <c:v>771.2999877929685</c:v>
                </c:pt>
                <c:pt idx="8109">
                  <c:v>771.4000244140624</c:v>
                </c:pt>
                <c:pt idx="8110">
                  <c:v>771.5</c:v>
                </c:pt>
                <c:pt idx="8111">
                  <c:v>771.6000366210937</c:v>
                </c:pt>
                <c:pt idx="8112">
                  <c:v>771.7000122070314</c:v>
                </c:pt>
                <c:pt idx="8113">
                  <c:v>771.7999877929685</c:v>
                </c:pt>
                <c:pt idx="8114">
                  <c:v>771.9000244140624</c:v>
                </c:pt>
                <c:pt idx="8115">
                  <c:v>772.0</c:v>
                </c:pt>
                <c:pt idx="8116">
                  <c:v>772.1000366210937</c:v>
                </c:pt>
                <c:pt idx="8117">
                  <c:v>772.2000122070314</c:v>
                </c:pt>
                <c:pt idx="8118">
                  <c:v>772.2999877929685</c:v>
                </c:pt>
                <c:pt idx="8119">
                  <c:v>772.4000244140624</c:v>
                </c:pt>
                <c:pt idx="8120">
                  <c:v>772.5</c:v>
                </c:pt>
                <c:pt idx="8121">
                  <c:v>772.6000366210937</c:v>
                </c:pt>
                <c:pt idx="8122">
                  <c:v>772.7000122070314</c:v>
                </c:pt>
                <c:pt idx="8123">
                  <c:v>772.7999877929685</c:v>
                </c:pt>
                <c:pt idx="8124">
                  <c:v>772.9000244140624</c:v>
                </c:pt>
                <c:pt idx="8125">
                  <c:v>773.0</c:v>
                </c:pt>
                <c:pt idx="8126">
                  <c:v>773.1000366210937</c:v>
                </c:pt>
                <c:pt idx="8127">
                  <c:v>773.2000122070314</c:v>
                </c:pt>
                <c:pt idx="8128">
                  <c:v>773.2999877929685</c:v>
                </c:pt>
                <c:pt idx="8129">
                  <c:v>773.4000244140624</c:v>
                </c:pt>
                <c:pt idx="8130">
                  <c:v>773.5</c:v>
                </c:pt>
                <c:pt idx="8131">
                  <c:v>773.6000366210937</c:v>
                </c:pt>
                <c:pt idx="8132">
                  <c:v>773.7000122070314</c:v>
                </c:pt>
                <c:pt idx="8133">
                  <c:v>773.7999877929685</c:v>
                </c:pt>
                <c:pt idx="8134">
                  <c:v>773.9000244140624</c:v>
                </c:pt>
                <c:pt idx="8135">
                  <c:v>774.0</c:v>
                </c:pt>
                <c:pt idx="8136">
                  <c:v>774.1000366210937</c:v>
                </c:pt>
                <c:pt idx="8137">
                  <c:v>774.2000122070314</c:v>
                </c:pt>
                <c:pt idx="8138">
                  <c:v>774.2999877929685</c:v>
                </c:pt>
                <c:pt idx="8139">
                  <c:v>774.4000244140624</c:v>
                </c:pt>
                <c:pt idx="8140">
                  <c:v>774.5</c:v>
                </c:pt>
                <c:pt idx="8141">
                  <c:v>774.6000366210937</c:v>
                </c:pt>
                <c:pt idx="8142">
                  <c:v>774.7000122070314</c:v>
                </c:pt>
                <c:pt idx="8143">
                  <c:v>774.7999877929685</c:v>
                </c:pt>
                <c:pt idx="8144">
                  <c:v>774.9000244140624</c:v>
                </c:pt>
                <c:pt idx="8145">
                  <c:v>775.0</c:v>
                </c:pt>
                <c:pt idx="8146">
                  <c:v>775.1000366210937</c:v>
                </c:pt>
                <c:pt idx="8147">
                  <c:v>775.2000122070314</c:v>
                </c:pt>
                <c:pt idx="8148">
                  <c:v>775.2999877929685</c:v>
                </c:pt>
                <c:pt idx="8149">
                  <c:v>775.4000244140624</c:v>
                </c:pt>
                <c:pt idx="8150">
                  <c:v>775.5</c:v>
                </c:pt>
                <c:pt idx="8151">
                  <c:v>775.6000366210937</c:v>
                </c:pt>
                <c:pt idx="8152">
                  <c:v>775.7000122070314</c:v>
                </c:pt>
                <c:pt idx="8153">
                  <c:v>775.7999877929685</c:v>
                </c:pt>
                <c:pt idx="8154">
                  <c:v>775.9000244140624</c:v>
                </c:pt>
                <c:pt idx="8155">
                  <c:v>776.0</c:v>
                </c:pt>
                <c:pt idx="8156">
                  <c:v>776.1000366210937</c:v>
                </c:pt>
                <c:pt idx="8157">
                  <c:v>776.2000122070314</c:v>
                </c:pt>
                <c:pt idx="8158">
                  <c:v>776.2999877929685</c:v>
                </c:pt>
                <c:pt idx="8159">
                  <c:v>776.4000244140624</c:v>
                </c:pt>
                <c:pt idx="8160">
                  <c:v>776.5</c:v>
                </c:pt>
                <c:pt idx="8161">
                  <c:v>776.6000366210937</c:v>
                </c:pt>
                <c:pt idx="8162">
                  <c:v>776.7000122070314</c:v>
                </c:pt>
                <c:pt idx="8163">
                  <c:v>776.7999877929685</c:v>
                </c:pt>
                <c:pt idx="8164">
                  <c:v>776.9000244140624</c:v>
                </c:pt>
                <c:pt idx="8165">
                  <c:v>777.0</c:v>
                </c:pt>
                <c:pt idx="8166">
                  <c:v>777.1000366210937</c:v>
                </c:pt>
                <c:pt idx="8167">
                  <c:v>777.2000122070314</c:v>
                </c:pt>
                <c:pt idx="8168">
                  <c:v>777.2999877929685</c:v>
                </c:pt>
                <c:pt idx="8169">
                  <c:v>777.4000244140624</c:v>
                </c:pt>
                <c:pt idx="8170">
                  <c:v>777.5</c:v>
                </c:pt>
                <c:pt idx="8171">
                  <c:v>777.6000366210937</c:v>
                </c:pt>
                <c:pt idx="8172">
                  <c:v>777.7000122070314</c:v>
                </c:pt>
                <c:pt idx="8173">
                  <c:v>777.7999877929685</c:v>
                </c:pt>
                <c:pt idx="8174">
                  <c:v>777.9000244140624</c:v>
                </c:pt>
                <c:pt idx="8175">
                  <c:v>778.0</c:v>
                </c:pt>
                <c:pt idx="8176">
                  <c:v>778.1000366210937</c:v>
                </c:pt>
                <c:pt idx="8177">
                  <c:v>778.2000122070314</c:v>
                </c:pt>
                <c:pt idx="8178">
                  <c:v>778.2999877929685</c:v>
                </c:pt>
                <c:pt idx="8179">
                  <c:v>778.4000244140624</c:v>
                </c:pt>
                <c:pt idx="8180">
                  <c:v>778.5</c:v>
                </c:pt>
                <c:pt idx="8181">
                  <c:v>778.6000366210937</c:v>
                </c:pt>
                <c:pt idx="8182">
                  <c:v>778.7000122070314</c:v>
                </c:pt>
                <c:pt idx="8183">
                  <c:v>778.7999877929685</c:v>
                </c:pt>
                <c:pt idx="8184">
                  <c:v>778.9000244140624</c:v>
                </c:pt>
                <c:pt idx="8185">
                  <c:v>779.0</c:v>
                </c:pt>
                <c:pt idx="8186">
                  <c:v>779.1000366210937</c:v>
                </c:pt>
                <c:pt idx="8187">
                  <c:v>779.2000122070314</c:v>
                </c:pt>
                <c:pt idx="8188">
                  <c:v>779.2999877929685</c:v>
                </c:pt>
                <c:pt idx="8189">
                  <c:v>779.4000244140624</c:v>
                </c:pt>
                <c:pt idx="8190">
                  <c:v>779.5</c:v>
                </c:pt>
                <c:pt idx="8191">
                  <c:v>779.6000366210937</c:v>
                </c:pt>
                <c:pt idx="8192">
                  <c:v>779.7000122070314</c:v>
                </c:pt>
                <c:pt idx="8193">
                  <c:v>779.7999877929685</c:v>
                </c:pt>
                <c:pt idx="8194">
                  <c:v>779.9000244140624</c:v>
                </c:pt>
                <c:pt idx="8195">
                  <c:v>780.0</c:v>
                </c:pt>
                <c:pt idx="8196">
                  <c:v>780.1000366210937</c:v>
                </c:pt>
                <c:pt idx="8197">
                  <c:v>780.2000122070314</c:v>
                </c:pt>
                <c:pt idx="8198">
                  <c:v>780.2999877929685</c:v>
                </c:pt>
                <c:pt idx="8199">
                  <c:v>780.4000244140624</c:v>
                </c:pt>
                <c:pt idx="8200">
                  <c:v>780.5</c:v>
                </c:pt>
                <c:pt idx="8201">
                  <c:v>780.6000366210937</c:v>
                </c:pt>
                <c:pt idx="8202">
                  <c:v>780.7000122070314</c:v>
                </c:pt>
                <c:pt idx="8203">
                  <c:v>780.7999877929685</c:v>
                </c:pt>
                <c:pt idx="8204">
                  <c:v>780.9000244140624</c:v>
                </c:pt>
                <c:pt idx="8205">
                  <c:v>781.0</c:v>
                </c:pt>
                <c:pt idx="8206">
                  <c:v>781.1000366210937</c:v>
                </c:pt>
                <c:pt idx="8207">
                  <c:v>781.2000122070314</c:v>
                </c:pt>
                <c:pt idx="8208">
                  <c:v>781.2999877929685</c:v>
                </c:pt>
                <c:pt idx="8209">
                  <c:v>781.4000244140624</c:v>
                </c:pt>
                <c:pt idx="8210">
                  <c:v>781.5</c:v>
                </c:pt>
                <c:pt idx="8211">
                  <c:v>781.6000366210937</c:v>
                </c:pt>
                <c:pt idx="8212">
                  <c:v>781.7000122070314</c:v>
                </c:pt>
                <c:pt idx="8213">
                  <c:v>781.7999877929685</c:v>
                </c:pt>
                <c:pt idx="8214">
                  <c:v>781.9000244140624</c:v>
                </c:pt>
                <c:pt idx="8215">
                  <c:v>782.0</c:v>
                </c:pt>
                <c:pt idx="8216">
                  <c:v>782.1000366210937</c:v>
                </c:pt>
                <c:pt idx="8217">
                  <c:v>782.2000122070314</c:v>
                </c:pt>
                <c:pt idx="8218">
                  <c:v>782.2999877929685</c:v>
                </c:pt>
                <c:pt idx="8219">
                  <c:v>782.4000244140624</c:v>
                </c:pt>
                <c:pt idx="8220">
                  <c:v>782.5</c:v>
                </c:pt>
                <c:pt idx="8221">
                  <c:v>782.6000366210937</c:v>
                </c:pt>
                <c:pt idx="8222">
                  <c:v>782.7000122070314</c:v>
                </c:pt>
                <c:pt idx="8223">
                  <c:v>782.7999877929685</c:v>
                </c:pt>
                <c:pt idx="8224">
                  <c:v>782.9000244140624</c:v>
                </c:pt>
                <c:pt idx="8225">
                  <c:v>783.0</c:v>
                </c:pt>
                <c:pt idx="8226">
                  <c:v>783.1000366210937</c:v>
                </c:pt>
                <c:pt idx="8227">
                  <c:v>783.2000122070314</c:v>
                </c:pt>
                <c:pt idx="8228">
                  <c:v>783.2999877929685</c:v>
                </c:pt>
                <c:pt idx="8229">
                  <c:v>783.4000244140624</c:v>
                </c:pt>
                <c:pt idx="8230">
                  <c:v>783.5</c:v>
                </c:pt>
                <c:pt idx="8231">
                  <c:v>783.6000366210937</c:v>
                </c:pt>
                <c:pt idx="8232">
                  <c:v>783.7000122070314</c:v>
                </c:pt>
                <c:pt idx="8233">
                  <c:v>783.7999877929685</c:v>
                </c:pt>
                <c:pt idx="8234">
                  <c:v>783.9000244140624</c:v>
                </c:pt>
                <c:pt idx="8235">
                  <c:v>784.0</c:v>
                </c:pt>
                <c:pt idx="8236">
                  <c:v>784.1000366210937</c:v>
                </c:pt>
                <c:pt idx="8237">
                  <c:v>784.2000122070314</c:v>
                </c:pt>
                <c:pt idx="8238">
                  <c:v>784.2999877929685</c:v>
                </c:pt>
                <c:pt idx="8239">
                  <c:v>784.4000244140624</c:v>
                </c:pt>
                <c:pt idx="8240">
                  <c:v>784.5</c:v>
                </c:pt>
                <c:pt idx="8241">
                  <c:v>784.6000366210937</c:v>
                </c:pt>
                <c:pt idx="8242">
                  <c:v>784.7000122070314</c:v>
                </c:pt>
                <c:pt idx="8243">
                  <c:v>784.7999877929685</c:v>
                </c:pt>
                <c:pt idx="8244">
                  <c:v>784.9000244140624</c:v>
                </c:pt>
                <c:pt idx="8245">
                  <c:v>785.0</c:v>
                </c:pt>
                <c:pt idx="8246">
                  <c:v>785.1000366210937</c:v>
                </c:pt>
                <c:pt idx="8247">
                  <c:v>785.2000122070314</c:v>
                </c:pt>
                <c:pt idx="8248">
                  <c:v>785.2999877929685</c:v>
                </c:pt>
                <c:pt idx="8249">
                  <c:v>785.4000244140624</c:v>
                </c:pt>
                <c:pt idx="8250">
                  <c:v>785.5</c:v>
                </c:pt>
                <c:pt idx="8251">
                  <c:v>785.6000366210937</c:v>
                </c:pt>
                <c:pt idx="8252">
                  <c:v>785.7000122070314</c:v>
                </c:pt>
                <c:pt idx="8253">
                  <c:v>785.7999877929685</c:v>
                </c:pt>
                <c:pt idx="8254">
                  <c:v>785.9000244140624</c:v>
                </c:pt>
                <c:pt idx="8255">
                  <c:v>786.0</c:v>
                </c:pt>
                <c:pt idx="8256">
                  <c:v>786.1000366210937</c:v>
                </c:pt>
                <c:pt idx="8257">
                  <c:v>786.2000122070314</c:v>
                </c:pt>
                <c:pt idx="8258">
                  <c:v>786.2999877929685</c:v>
                </c:pt>
                <c:pt idx="8259">
                  <c:v>786.4000244140624</c:v>
                </c:pt>
                <c:pt idx="8260">
                  <c:v>786.5</c:v>
                </c:pt>
                <c:pt idx="8261">
                  <c:v>786.6000366210937</c:v>
                </c:pt>
                <c:pt idx="8262">
                  <c:v>786.7000122070314</c:v>
                </c:pt>
                <c:pt idx="8263">
                  <c:v>786.7999877929685</c:v>
                </c:pt>
                <c:pt idx="8264">
                  <c:v>786.9000244140624</c:v>
                </c:pt>
                <c:pt idx="8265">
                  <c:v>787.0</c:v>
                </c:pt>
                <c:pt idx="8266">
                  <c:v>787.1000366210937</c:v>
                </c:pt>
                <c:pt idx="8267">
                  <c:v>787.2000122070314</c:v>
                </c:pt>
                <c:pt idx="8268">
                  <c:v>787.2999877929685</c:v>
                </c:pt>
                <c:pt idx="8269">
                  <c:v>787.4000244140624</c:v>
                </c:pt>
                <c:pt idx="8270">
                  <c:v>787.5</c:v>
                </c:pt>
                <c:pt idx="8271">
                  <c:v>787.6000366210937</c:v>
                </c:pt>
                <c:pt idx="8272">
                  <c:v>787.7000122070314</c:v>
                </c:pt>
                <c:pt idx="8273">
                  <c:v>787.7999877929685</c:v>
                </c:pt>
                <c:pt idx="8274">
                  <c:v>787.9000244140624</c:v>
                </c:pt>
                <c:pt idx="8275">
                  <c:v>788.0</c:v>
                </c:pt>
                <c:pt idx="8276">
                  <c:v>788.1000366210937</c:v>
                </c:pt>
                <c:pt idx="8277">
                  <c:v>788.2000122070314</c:v>
                </c:pt>
                <c:pt idx="8278">
                  <c:v>788.2999877929685</c:v>
                </c:pt>
                <c:pt idx="8279">
                  <c:v>788.4000244140624</c:v>
                </c:pt>
                <c:pt idx="8280">
                  <c:v>788.5</c:v>
                </c:pt>
                <c:pt idx="8281">
                  <c:v>788.6000366210937</c:v>
                </c:pt>
                <c:pt idx="8282">
                  <c:v>788.7000122070314</c:v>
                </c:pt>
                <c:pt idx="8283">
                  <c:v>788.7999877929685</c:v>
                </c:pt>
                <c:pt idx="8284">
                  <c:v>788.9000244140624</c:v>
                </c:pt>
                <c:pt idx="8285">
                  <c:v>789.0</c:v>
                </c:pt>
                <c:pt idx="8286">
                  <c:v>789.1000366210937</c:v>
                </c:pt>
                <c:pt idx="8287">
                  <c:v>789.2000122070314</c:v>
                </c:pt>
                <c:pt idx="8288">
                  <c:v>789.2999877929685</c:v>
                </c:pt>
                <c:pt idx="8289">
                  <c:v>789.4000244140624</c:v>
                </c:pt>
                <c:pt idx="8290">
                  <c:v>789.5</c:v>
                </c:pt>
                <c:pt idx="8291">
                  <c:v>789.6000366210937</c:v>
                </c:pt>
                <c:pt idx="8292">
                  <c:v>789.7000122070314</c:v>
                </c:pt>
                <c:pt idx="8293">
                  <c:v>789.7999877929685</c:v>
                </c:pt>
                <c:pt idx="8294">
                  <c:v>789.9000244140624</c:v>
                </c:pt>
                <c:pt idx="8295">
                  <c:v>790.0</c:v>
                </c:pt>
                <c:pt idx="8296">
                  <c:v>790.1000366210937</c:v>
                </c:pt>
                <c:pt idx="8297">
                  <c:v>790.2000122070314</c:v>
                </c:pt>
                <c:pt idx="8298">
                  <c:v>790.2999877929685</c:v>
                </c:pt>
                <c:pt idx="8299">
                  <c:v>790.4000244140624</c:v>
                </c:pt>
                <c:pt idx="8300">
                  <c:v>790.5</c:v>
                </c:pt>
                <c:pt idx="8301">
                  <c:v>790.6000366210937</c:v>
                </c:pt>
                <c:pt idx="8302">
                  <c:v>790.7000122070314</c:v>
                </c:pt>
                <c:pt idx="8303">
                  <c:v>790.7999877929685</c:v>
                </c:pt>
                <c:pt idx="8304">
                  <c:v>790.9000244140624</c:v>
                </c:pt>
                <c:pt idx="8305">
                  <c:v>791.0</c:v>
                </c:pt>
                <c:pt idx="8306">
                  <c:v>791.1000366210937</c:v>
                </c:pt>
                <c:pt idx="8307">
                  <c:v>791.2000122070314</c:v>
                </c:pt>
                <c:pt idx="8308">
                  <c:v>791.2999877929685</c:v>
                </c:pt>
                <c:pt idx="8309">
                  <c:v>791.4000244140624</c:v>
                </c:pt>
                <c:pt idx="8310">
                  <c:v>791.5</c:v>
                </c:pt>
                <c:pt idx="8311">
                  <c:v>791.6000366210937</c:v>
                </c:pt>
                <c:pt idx="8312">
                  <c:v>791.7000122070314</c:v>
                </c:pt>
                <c:pt idx="8313">
                  <c:v>791.7999877929685</c:v>
                </c:pt>
                <c:pt idx="8314">
                  <c:v>791.9000244140624</c:v>
                </c:pt>
                <c:pt idx="8315">
                  <c:v>792.0</c:v>
                </c:pt>
                <c:pt idx="8316">
                  <c:v>792.1000366210937</c:v>
                </c:pt>
                <c:pt idx="8317">
                  <c:v>792.2000122070314</c:v>
                </c:pt>
                <c:pt idx="8318">
                  <c:v>792.2999877929685</c:v>
                </c:pt>
                <c:pt idx="8319">
                  <c:v>792.4000244140624</c:v>
                </c:pt>
                <c:pt idx="8320">
                  <c:v>792.5</c:v>
                </c:pt>
                <c:pt idx="8321">
                  <c:v>792.6000366210937</c:v>
                </c:pt>
                <c:pt idx="8322">
                  <c:v>792.7000122070314</c:v>
                </c:pt>
                <c:pt idx="8323">
                  <c:v>792.7999877929685</c:v>
                </c:pt>
                <c:pt idx="8324">
                  <c:v>792.9000244140624</c:v>
                </c:pt>
                <c:pt idx="8325">
                  <c:v>793.0</c:v>
                </c:pt>
                <c:pt idx="8326">
                  <c:v>793.1000366210937</c:v>
                </c:pt>
                <c:pt idx="8327">
                  <c:v>793.2000122070314</c:v>
                </c:pt>
                <c:pt idx="8328">
                  <c:v>793.2999877929685</c:v>
                </c:pt>
                <c:pt idx="8329">
                  <c:v>793.4000244140624</c:v>
                </c:pt>
                <c:pt idx="8330">
                  <c:v>793.5</c:v>
                </c:pt>
                <c:pt idx="8331">
                  <c:v>793.6000366210937</c:v>
                </c:pt>
                <c:pt idx="8332">
                  <c:v>793.7000122070314</c:v>
                </c:pt>
                <c:pt idx="8333">
                  <c:v>793.7999877929685</c:v>
                </c:pt>
                <c:pt idx="8334">
                  <c:v>793.9000244140624</c:v>
                </c:pt>
                <c:pt idx="8335">
                  <c:v>794.0</c:v>
                </c:pt>
                <c:pt idx="8336">
                  <c:v>794.1000366210937</c:v>
                </c:pt>
                <c:pt idx="8337">
                  <c:v>794.2000122070314</c:v>
                </c:pt>
                <c:pt idx="8338">
                  <c:v>794.2999877929685</c:v>
                </c:pt>
                <c:pt idx="8339">
                  <c:v>794.4000244140624</c:v>
                </c:pt>
                <c:pt idx="8340">
                  <c:v>794.5</c:v>
                </c:pt>
                <c:pt idx="8341">
                  <c:v>794.6000366210937</c:v>
                </c:pt>
                <c:pt idx="8342">
                  <c:v>794.7000122070314</c:v>
                </c:pt>
                <c:pt idx="8343">
                  <c:v>794.7999877929685</c:v>
                </c:pt>
                <c:pt idx="8344">
                  <c:v>794.9000244140624</c:v>
                </c:pt>
                <c:pt idx="8345">
                  <c:v>795.0</c:v>
                </c:pt>
                <c:pt idx="8346">
                  <c:v>795.1000366210937</c:v>
                </c:pt>
                <c:pt idx="8347">
                  <c:v>795.2000122070314</c:v>
                </c:pt>
                <c:pt idx="8348">
                  <c:v>795.2999877929685</c:v>
                </c:pt>
                <c:pt idx="8349">
                  <c:v>795.4000244140624</c:v>
                </c:pt>
                <c:pt idx="8350">
                  <c:v>795.5</c:v>
                </c:pt>
                <c:pt idx="8351">
                  <c:v>795.6000366210937</c:v>
                </c:pt>
                <c:pt idx="8352">
                  <c:v>795.7000122070314</c:v>
                </c:pt>
                <c:pt idx="8353">
                  <c:v>795.7999877929685</c:v>
                </c:pt>
                <c:pt idx="8354">
                  <c:v>795.9000244140624</c:v>
                </c:pt>
                <c:pt idx="8355">
                  <c:v>796.0</c:v>
                </c:pt>
                <c:pt idx="8356">
                  <c:v>796.1000366210937</c:v>
                </c:pt>
                <c:pt idx="8357">
                  <c:v>796.2000122070314</c:v>
                </c:pt>
                <c:pt idx="8358">
                  <c:v>796.2999877929685</c:v>
                </c:pt>
                <c:pt idx="8359">
                  <c:v>796.4000244140624</c:v>
                </c:pt>
                <c:pt idx="8360">
                  <c:v>796.5</c:v>
                </c:pt>
                <c:pt idx="8361">
                  <c:v>796.6000366210937</c:v>
                </c:pt>
                <c:pt idx="8362">
                  <c:v>796.7000122070314</c:v>
                </c:pt>
                <c:pt idx="8363">
                  <c:v>796.7999877929685</c:v>
                </c:pt>
                <c:pt idx="8364">
                  <c:v>796.9000244140624</c:v>
                </c:pt>
                <c:pt idx="8365">
                  <c:v>797.0</c:v>
                </c:pt>
                <c:pt idx="8366">
                  <c:v>797.1000366210937</c:v>
                </c:pt>
                <c:pt idx="8367">
                  <c:v>797.2000122070314</c:v>
                </c:pt>
                <c:pt idx="8368">
                  <c:v>797.2999877929685</c:v>
                </c:pt>
                <c:pt idx="8369">
                  <c:v>797.4000244140624</c:v>
                </c:pt>
                <c:pt idx="8370">
                  <c:v>797.5</c:v>
                </c:pt>
                <c:pt idx="8371">
                  <c:v>797.6000366210937</c:v>
                </c:pt>
                <c:pt idx="8372">
                  <c:v>797.7000122070314</c:v>
                </c:pt>
                <c:pt idx="8373">
                  <c:v>797.7999877929685</c:v>
                </c:pt>
                <c:pt idx="8374">
                  <c:v>797.9000244140624</c:v>
                </c:pt>
                <c:pt idx="8375">
                  <c:v>798.0</c:v>
                </c:pt>
                <c:pt idx="8376">
                  <c:v>798.1000366210937</c:v>
                </c:pt>
                <c:pt idx="8377">
                  <c:v>798.2000122070314</c:v>
                </c:pt>
                <c:pt idx="8378">
                  <c:v>798.2999877929685</c:v>
                </c:pt>
                <c:pt idx="8379">
                  <c:v>798.4000244140624</c:v>
                </c:pt>
                <c:pt idx="8380">
                  <c:v>798.5</c:v>
                </c:pt>
                <c:pt idx="8381">
                  <c:v>798.6000366210937</c:v>
                </c:pt>
                <c:pt idx="8382">
                  <c:v>798.7000122070314</c:v>
                </c:pt>
                <c:pt idx="8383">
                  <c:v>798.7999877929685</c:v>
                </c:pt>
                <c:pt idx="8384">
                  <c:v>798.9000244140624</c:v>
                </c:pt>
                <c:pt idx="8385">
                  <c:v>799.0</c:v>
                </c:pt>
                <c:pt idx="8386">
                  <c:v>799.1000366210937</c:v>
                </c:pt>
                <c:pt idx="8387">
                  <c:v>799.2000122070314</c:v>
                </c:pt>
                <c:pt idx="8388">
                  <c:v>799.2999877929685</c:v>
                </c:pt>
                <c:pt idx="8389">
                  <c:v>799.4000244140624</c:v>
                </c:pt>
                <c:pt idx="8390">
                  <c:v>799.5</c:v>
                </c:pt>
                <c:pt idx="8391">
                  <c:v>799.6000366210937</c:v>
                </c:pt>
                <c:pt idx="8392">
                  <c:v>799.7000122070314</c:v>
                </c:pt>
                <c:pt idx="8393">
                  <c:v>799.7999877929685</c:v>
                </c:pt>
                <c:pt idx="8394">
                  <c:v>799.9000244140624</c:v>
                </c:pt>
                <c:pt idx="8395">
                  <c:v>800.0</c:v>
                </c:pt>
                <c:pt idx="8396">
                  <c:v>800.1000366210937</c:v>
                </c:pt>
                <c:pt idx="8397">
                  <c:v>800.2000122070314</c:v>
                </c:pt>
                <c:pt idx="8398">
                  <c:v>800.2999877929685</c:v>
                </c:pt>
                <c:pt idx="8399">
                  <c:v>800.4000244140624</c:v>
                </c:pt>
                <c:pt idx="8400">
                  <c:v>800.5</c:v>
                </c:pt>
                <c:pt idx="8401">
                  <c:v>800.6000366210937</c:v>
                </c:pt>
                <c:pt idx="8402">
                  <c:v>800.7000122070314</c:v>
                </c:pt>
                <c:pt idx="8403">
                  <c:v>800.7999877929685</c:v>
                </c:pt>
                <c:pt idx="8404">
                  <c:v>800.9000244140624</c:v>
                </c:pt>
                <c:pt idx="8405">
                  <c:v>801.0</c:v>
                </c:pt>
                <c:pt idx="8406">
                  <c:v>801.1000366210937</c:v>
                </c:pt>
                <c:pt idx="8407">
                  <c:v>801.2000122070314</c:v>
                </c:pt>
                <c:pt idx="8408">
                  <c:v>801.2999877929685</c:v>
                </c:pt>
                <c:pt idx="8409">
                  <c:v>801.4000244140624</c:v>
                </c:pt>
                <c:pt idx="8410">
                  <c:v>801.5</c:v>
                </c:pt>
                <c:pt idx="8411">
                  <c:v>801.6000366210937</c:v>
                </c:pt>
                <c:pt idx="8412">
                  <c:v>801.7000122070314</c:v>
                </c:pt>
                <c:pt idx="8413">
                  <c:v>801.7999877929685</c:v>
                </c:pt>
                <c:pt idx="8414">
                  <c:v>801.9000244140624</c:v>
                </c:pt>
                <c:pt idx="8415">
                  <c:v>802.0</c:v>
                </c:pt>
                <c:pt idx="8416">
                  <c:v>802.1000366210937</c:v>
                </c:pt>
                <c:pt idx="8417">
                  <c:v>802.2000122070314</c:v>
                </c:pt>
                <c:pt idx="8418">
                  <c:v>802.2999877929685</c:v>
                </c:pt>
                <c:pt idx="8419">
                  <c:v>802.4000244140624</c:v>
                </c:pt>
                <c:pt idx="8420">
                  <c:v>802.5</c:v>
                </c:pt>
                <c:pt idx="8421">
                  <c:v>802.6000366210937</c:v>
                </c:pt>
                <c:pt idx="8422">
                  <c:v>802.7000122070314</c:v>
                </c:pt>
                <c:pt idx="8423">
                  <c:v>802.7999877929685</c:v>
                </c:pt>
                <c:pt idx="8424">
                  <c:v>802.9000244140624</c:v>
                </c:pt>
                <c:pt idx="8425">
                  <c:v>803.0</c:v>
                </c:pt>
                <c:pt idx="8426">
                  <c:v>803.1000366210937</c:v>
                </c:pt>
                <c:pt idx="8427">
                  <c:v>803.2000122070314</c:v>
                </c:pt>
                <c:pt idx="8428">
                  <c:v>803.2999877929685</c:v>
                </c:pt>
                <c:pt idx="8429">
                  <c:v>803.4000244140624</c:v>
                </c:pt>
                <c:pt idx="8430">
                  <c:v>803.5</c:v>
                </c:pt>
                <c:pt idx="8431">
                  <c:v>803.6000366210937</c:v>
                </c:pt>
                <c:pt idx="8432">
                  <c:v>803.7000122070314</c:v>
                </c:pt>
                <c:pt idx="8433">
                  <c:v>803.7999877929685</c:v>
                </c:pt>
                <c:pt idx="8434">
                  <c:v>803.9000244140624</c:v>
                </c:pt>
                <c:pt idx="8435">
                  <c:v>804.0</c:v>
                </c:pt>
                <c:pt idx="8436">
                  <c:v>804.1000366210937</c:v>
                </c:pt>
                <c:pt idx="8437">
                  <c:v>804.2000122070314</c:v>
                </c:pt>
                <c:pt idx="8438">
                  <c:v>804.2999877929685</c:v>
                </c:pt>
                <c:pt idx="8439">
                  <c:v>804.4000244140624</c:v>
                </c:pt>
                <c:pt idx="8440">
                  <c:v>804.5</c:v>
                </c:pt>
                <c:pt idx="8441">
                  <c:v>804.6000366210937</c:v>
                </c:pt>
                <c:pt idx="8442">
                  <c:v>804.7000122070314</c:v>
                </c:pt>
                <c:pt idx="8443">
                  <c:v>804.7999877929685</c:v>
                </c:pt>
                <c:pt idx="8444">
                  <c:v>804.9000244140624</c:v>
                </c:pt>
                <c:pt idx="8445">
                  <c:v>805.0</c:v>
                </c:pt>
                <c:pt idx="8446">
                  <c:v>805.1000366210937</c:v>
                </c:pt>
                <c:pt idx="8447">
                  <c:v>805.2000122070314</c:v>
                </c:pt>
                <c:pt idx="8448">
                  <c:v>805.2999877929685</c:v>
                </c:pt>
                <c:pt idx="8449">
                  <c:v>805.4000244140624</c:v>
                </c:pt>
                <c:pt idx="8450">
                  <c:v>805.5</c:v>
                </c:pt>
                <c:pt idx="8451">
                  <c:v>805.6000366210937</c:v>
                </c:pt>
                <c:pt idx="8452">
                  <c:v>805.7000122070314</c:v>
                </c:pt>
                <c:pt idx="8453">
                  <c:v>805.7999877929685</c:v>
                </c:pt>
                <c:pt idx="8454">
                  <c:v>805.9000244140624</c:v>
                </c:pt>
                <c:pt idx="8455">
                  <c:v>806.0</c:v>
                </c:pt>
                <c:pt idx="8456">
                  <c:v>806.1000366210937</c:v>
                </c:pt>
                <c:pt idx="8457">
                  <c:v>806.2000122070314</c:v>
                </c:pt>
                <c:pt idx="8458">
                  <c:v>806.2999877929685</c:v>
                </c:pt>
                <c:pt idx="8459">
                  <c:v>806.4000244140624</c:v>
                </c:pt>
                <c:pt idx="8460">
                  <c:v>806.5</c:v>
                </c:pt>
                <c:pt idx="8461">
                  <c:v>806.6000366210937</c:v>
                </c:pt>
                <c:pt idx="8462">
                  <c:v>806.7000122070314</c:v>
                </c:pt>
                <c:pt idx="8463">
                  <c:v>806.7999877929685</c:v>
                </c:pt>
                <c:pt idx="8464">
                  <c:v>806.9000244140624</c:v>
                </c:pt>
                <c:pt idx="8465">
                  <c:v>807.0</c:v>
                </c:pt>
                <c:pt idx="8466">
                  <c:v>807.1000366210937</c:v>
                </c:pt>
                <c:pt idx="8467">
                  <c:v>807.2000122070314</c:v>
                </c:pt>
                <c:pt idx="8468">
                  <c:v>807.2999877929685</c:v>
                </c:pt>
                <c:pt idx="8469">
                  <c:v>807.4000244140624</c:v>
                </c:pt>
                <c:pt idx="8470">
                  <c:v>807.5</c:v>
                </c:pt>
                <c:pt idx="8471">
                  <c:v>807.6000366210937</c:v>
                </c:pt>
                <c:pt idx="8472">
                  <c:v>807.7000122070314</c:v>
                </c:pt>
                <c:pt idx="8473">
                  <c:v>807.7999877929685</c:v>
                </c:pt>
                <c:pt idx="8474">
                  <c:v>807.9000244140624</c:v>
                </c:pt>
                <c:pt idx="8475">
                  <c:v>808.0</c:v>
                </c:pt>
                <c:pt idx="8476">
                  <c:v>808.1000366210937</c:v>
                </c:pt>
                <c:pt idx="8477">
                  <c:v>808.2000122070314</c:v>
                </c:pt>
                <c:pt idx="8478">
                  <c:v>808.2999877929685</c:v>
                </c:pt>
                <c:pt idx="8479">
                  <c:v>808.4000244140624</c:v>
                </c:pt>
                <c:pt idx="8480">
                  <c:v>808.5</c:v>
                </c:pt>
                <c:pt idx="8481">
                  <c:v>808.6000366210937</c:v>
                </c:pt>
                <c:pt idx="8482">
                  <c:v>808.7000122070314</c:v>
                </c:pt>
                <c:pt idx="8483">
                  <c:v>808.7999877929685</c:v>
                </c:pt>
                <c:pt idx="8484">
                  <c:v>808.9000244140624</c:v>
                </c:pt>
                <c:pt idx="8485">
                  <c:v>809.0</c:v>
                </c:pt>
                <c:pt idx="8486">
                  <c:v>809.1000366210937</c:v>
                </c:pt>
                <c:pt idx="8487">
                  <c:v>809.2000122070314</c:v>
                </c:pt>
                <c:pt idx="8488">
                  <c:v>809.2999877929685</c:v>
                </c:pt>
                <c:pt idx="8489">
                  <c:v>809.4000244140624</c:v>
                </c:pt>
                <c:pt idx="8490">
                  <c:v>809.5</c:v>
                </c:pt>
                <c:pt idx="8491">
                  <c:v>809.6000366210937</c:v>
                </c:pt>
                <c:pt idx="8492">
                  <c:v>809.7000122070314</c:v>
                </c:pt>
                <c:pt idx="8493">
                  <c:v>809.7999877929685</c:v>
                </c:pt>
                <c:pt idx="8494">
                  <c:v>809.9000244140624</c:v>
                </c:pt>
                <c:pt idx="8495">
                  <c:v>810.0</c:v>
                </c:pt>
                <c:pt idx="8496">
                  <c:v>810.1000366210937</c:v>
                </c:pt>
                <c:pt idx="8497">
                  <c:v>810.2000122070314</c:v>
                </c:pt>
                <c:pt idx="8498">
                  <c:v>810.2999877929685</c:v>
                </c:pt>
                <c:pt idx="8499">
                  <c:v>810.4000244140624</c:v>
                </c:pt>
                <c:pt idx="8500">
                  <c:v>810.5</c:v>
                </c:pt>
                <c:pt idx="8501">
                  <c:v>810.6000366210937</c:v>
                </c:pt>
                <c:pt idx="8502">
                  <c:v>810.7000122070314</c:v>
                </c:pt>
                <c:pt idx="8503">
                  <c:v>810.7999877929685</c:v>
                </c:pt>
                <c:pt idx="8504">
                  <c:v>810.9000244140624</c:v>
                </c:pt>
                <c:pt idx="8505">
                  <c:v>811.0</c:v>
                </c:pt>
                <c:pt idx="8506">
                  <c:v>811.1000366210937</c:v>
                </c:pt>
                <c:pt idx="8507">
                  <c:v>811.2000122070314</c:v>
                </c:pt>
                <c:pt idx="8508">
                  <c:v>811.2999877929685</c:v>
                </c:pt>
                <c:pt idx="8509">
                  <c:v>811.4000244140624</c:v>
                </c:pt>
                <c:pt idx="8510">
                  <c:v>811.5</c:v>
                </c:pt>
                <c:pt idx="8511">
                  <c:v>811.6000366210937</c:v>
                </c:pt>
                <c:pt idx="8512">
                  <c:v>811.7000122070314</c:v>
                </c:pt>
                <c:pt idx="8513">
                  <c:v>811.7999877929685</c:v>
                </c:pt>
                <c:pt idx="8514">
                  <c:v>811.9000244140624</c:v>
                </c:pt>
                <c:pt idx="8515">
                  <c:v>812.0</c:v>
                </c:pt>
                <c:pt idx="8516">
                  <c:v>812.1000366210937</c:v>
                </c:pt>
                <c:pt idx="8517">
                  <c:v>812.2000122070314</c:v>
                </c:pt>
                <c:pt idx="8518">
                  <c:v>812.2999877929685</c:v>
                </c:pt>
                <c:pt idx="8519">
                  <c:v>812.4000244140624</c:v>
                </c:pt>
                <c:pt idx="8520">
                  <c:v>812.5</c:v>
                </c:pt>
                <c:pt idx="8521">
                  <c:v>812.6000366210937</c:v>
                </c:pt>
                <c:pt idx="8522">
                  <c:v>812.7000122070314</c:v>
                </c:pt>
                <c:pt idx="8523">
                  <c:v>812.7999877929685</c:v>
                </c:pt>
                <c:pt idx="8524">
                  <c:v>812.9000244140624</c:v>
                </c:pt>
                <c:pt idx="8525">
                  <c:v>813.0</c:v>
                </c:pt>
                <c:pt idx="8526">
                  <c:v>813.1000366210937</c:v>
                </c:pt>
                <c:pt idx="8527">
                  <c:v>813.2000122070314</c:v>
                </c:pt>
                <c:pt idx="8528">
                  <c:v>813.2999877929685</c:v>
                </c:pt>
                <c:pt idx="8529">
                  <c:v>813.4000244140624</c:v>
                </c:pt>
                <c:pt idx="8530">
                  <c:v>813.5</c:v>
                </c:pt>
                <c:pt idx="8531">
                  <c:v>813.6000366210937</c:v>
                </c:pt>
                <c:pt idx="8532">
                  <c:v>813.7000122070314</c:v>
                </c:pt>
                <c:pt idx="8533">
                  <c:v>813.7999877929685</c:v>
                </c:pt>
                <c:pt idx="8534">
                  <c:v>813.9000244140624</c:v>
                </c:pt>
                <c:pt idx="8535">
                  <c:v>814.0</c:v>
                </c:pt>
                <c:pt idx="8536">
                  <c:v>814.1000366210937</c:v>
                </c:pt>
                <c:pt idx="8537">
                  <c:v>814.2000122070314</c:v>
                </c:pt>
                <c:pt idx="8538">
                  <c:v>814.2999877929685</c:v>
                </c:pt>
                <c:pt idx="8539">
                  <c:v>814.4000244140624</c:v>
                </c:pt>
                <c:pt idx="8540">
                  <c:v>814.5</c:v>
                </c:pt>
                <c:pt idx="8541">
                  <c:v>814.6000366210937</c:v>
                </c:pt>
                <c:pt idx="8542">
                  <c:v>814.7000122070314</c:v>
                </c:pt>
                <c:pt idx="8543">
                  <c:v>814.7999877929685</c:v>
                </c:pt>
                <c:pt idx="8544">
                  <c:v>814.9000244140624</c:v>
                </c:pt>
                <c:pt idx="8545">
                  <c:v>815.0</c:v>
                </c:pt>
                <c:pt idx="8546">
                  <c:v>815.1000366210937</c:v>
                </c:pt>
                <c:pt idx="8547">
                  <c:v>815.2000122070314</c:v>
                </c:pt>
                <c:pt idx="8548">
                  <c:v>815.2999877929685</c:v>
                </c:pt>
                <c:pt idx="8549">
                  <c:v>815.4000244140624</c:v>
                </c:pt>
                <c:pt idx="8550">
                  <c:v>815.5</c:v>
                </c:pt>
                <c:pt idx="8551">
                  <c:v>815.6000366210937</c:v>
                </c:pt>
                <c:pt idx="8552">
                  <c:v>815.7000122070314</c:v>
                </c:pt>
                <c:pt idx="8553">
                  <c:v>815.7999877929685</c:v>
                </c:pt>
                <c:pt idx="8554">
                  <c:v>815.9000244140624</c:v>
                </c:pt>
                <c:pt idx="8555">
                  <c:v>816.0</c:v>
                </c:pt>
                <c:pt idx="8556">
                  <c:v>816.1000366210937</c:v>
                </c:pt>
                <c:pt idx="8557">
                  <c:v>816.2000122070314</c:v>
                </c:pt>
                <c:pt idx="8558">
                  <c:v>816.2999877929685</c:v>
                </c:pt>
                <c:pt idx="8559">
                  <c:v>816.4000244140624</c:v>
                </c:pt>
                <c:pt idx="8560">
                  <c:v>816.5</c:v>
                </c:pt>
                <c:pt idx="8561">
                  <c:v>816.6000366210937</c:v>
                </c:pt>
                <c:pt idx="8562">
                  <c:v>816.7000122070314</c:v>
                </c:pt>
                <c:pt idx="8563">
                  <c:v>816.7999877929685</c:v>
                </c:pt>
                <c:pt idx="8564">
                  <c:v>816.9000244140624</c:v>
                </c:pt>
                <c:pt idx="8565">
                  <c:v>817.0</c:v>
                </c:pt>
                <c:pt idx="8566">
                  <c:v>817.1000366210937</c:v>
                </c:pt>
                <c:pt idx="8567">
                  <c:v>817.2000122070314</c:v>
                </c:pt>
                <c:pt idx="8568">
                  <c:v>817.2999877929685</c:v>
                </c:pt>
                <c:pt idx="8569">
                  <c:v>817.4000244140624</c:v>
                </c:pt>
                <c:pt idx="8570">
                  <c:v>817.5</c:v>
                </c:pt>
                <c:pt idx="8571">
                  <c:v>817.6000366210937</c:v>
                </c:pt>
                <c:pt idx="8572">
                  <c:v>817.7000122070314</c:v>
                </c:pt>
                <c:pt idx="8573">
                  <c:v>817.7999877929685</c:v>
                </c:pt>
                <c:pt idx="8574">
                  <c:v>817.9000244140624</c:v>
                </c:pt>
                <c:pt idx="8575">
                  <c:v>818.0</c:v>
                </c:pt>
                <c:pt idx="8576">
                  <c:v>818.1000366210937</c:v>
                </c:pt>
                <c:pt idx="8577">
                  <c:v>818.2000122070314</c:v>
                </c:pt>
                <c:pt idx="8578">
                  <c:v>818.2999877929685</c:v>
                </c:pt>
                <c:pt idx="8579">
                  <c:v>818.4000244140624</c:v>
                </c:pt>
                <c:pt idx="8580">
                  <c:v>818.5</c:v>
                </c:pt>
                <c:pt idx="8581">
                  <c:v>818.6000366210937</c:v>
                </c:pt>
                <c:pt idx="8582">
                  <c:v>818.7000122070314</c:v>
                </c:pt>
                <c:pt idx="8583">
                  <c:v>818.7999877929685</c:v>
                </c:pt>
                <c:pt idx="8584">
                  <c:v>818.9000244140624</c:v>
                </c:pt>
                <c:pt idx="8585">
                  <c:v>819.0</c:v>
                </c:pt>
                <c:pt idx="8586">
                  <c:v>819.1000366210937</c:v>
                </c:pt>
                <c:pt idx="8587">
                  <c:v>819.2000122070314</c:v>
                </c:pt>
                <c:pt idx="8588">
                  <c:v>819.2999877929685</c:v>
                </c:pt>
                <c:pt idx="8589">
                  <c:v>819.4000244140624</c:v>
                </c:pt>
                <c:pt idx="8590">
                  <c:v>819.5</c:v>
                </c:pt>
                <c:pt idx="8591">
                  <c:v>819.6000366210937</c:v>
                </c:pt>
                <c:pt idx="8592">
                  <c:v>819.7000122070314</c:v>
                </c:pt>
                <c:pt idx="8593">
                  <c:v>819.7999877929685</c:v>
                </c:pt>
                <c:pt idx="8594">
                  <c:v>819.9000244140624</c:v>
                </c:pt>
                <c:pt idx="8595">
                  <c:v>820.0</c:v>
                </c:pt>
                <c:pt idx="8596">
                  <c:v>820.1000366210937</c:v>
                </c:pt>
                <c:pt idx="8597">
                  <c:v>820.2000122070314</c:v>
                </c:pt>
                <c:pt idx="8598">
                  <c:v>820.2999877929685</c:v>
                </c:pt>
                <c:pt idx="8599">
                  <c:v>820.4000244140624</c:v>
                </c:pt>
                <c:pt idx="8600">
                  <c:v>820.5</c:v>
                </c:pt>
                <c:pt idx="8601">
                  <c:v>820.6000366210937</c:v>
                </c:pt>
                <c:pt idx="8602">
                  <c:v>820.7000122070314</c:v>
                </c:pt>
                <c:pt idx="8603">
                  <c:v>820.7999877929685</c:v>
                </c:pt>
                <c:pt idx="8604">
                  <c:v>820.9000244140624</c:v>
                </c:pt>
                <c:pt idx="8605">
                  <c:v>821.0</c:v>
                </c:pt>
                <c:pt idx="8606">
                  <c:v>821.1000366210937</c:v>
                </c:pt>
                <c:pt idx="8607">
                  <c:v>821.2000122070314</c:v>
                </c:pt>
                <c:pt idx="8608">
                  <c:v>821.2999877929685</c:v>
                </c:pt>
                <c:pt idx="8609">
                  <c:v>821.4000244140624</c:v>
                </c:pt>
                <c:pt idx="8610">
                  <c:v>821.5</c:v>
                </c:pt>
                <c:pt idx="8611">
                  <c:v>821.6000366210937</c:v>
                </c:pt>
                <c:pt idx="8612">
                  <c:v>821.7000122070314</c:v>
                </c:pt>
                <c:pt idx="8613">
                  <c:v>821.7999877929685</c:v>
                </c:pt>
                <c:pt idx="8614">
                  <c:v>821.9000244140624</c:v>
                </c:pt>
                <c:pt idx="8615">
                  <c:v>822.0</c:v>
                </c:pt>
                <c:pt idx="8616">
                  <c:v>822.1000366210937</c:v>
                </c:pt>
                <c:pt idx="8617">
                  <c:v>822.2000122070314</c:v>
                </c:pt>
                <c:pt idx="8618">
                  <c:v>822.2999877929685</c:v>
                </c:pt>
                <c:pt idx="8619">
                  <c:v>822.4000244140624</c:v>
                </c:pt>
                <c:pt idx="8620">
                  <c:v>822.5</c:v>
                </c:pt>
                <c:pt idx="8621">
                  <c:v>822.6000366210937</c:v>
                </c:pt>
                <c:pt idx="8622">
                  <c:v>822.7000122070314</c:v>
                </c:pt>
                <c:pt idx="8623">
                  <c:v>822.7999877929685</c:v>
                </c:pt>
                <c:pt idx="8624">
                  <c:v>822.9000244140624</c:v>
                </c:pt>
                <c:pt idx="8625">
                  <c:v>823.0</c:v>
                </c:pt>
                <c:pt idx="8626">
                  <c:v>823.1000366210937</c:v>
                </c:pt>
                <c:pt idx="8627">
                  <c:v>823.2000122070314</c:v>
                </c:pt>
                <c:pt idx="8628">
                  <c:v>823.2999877929685</c:v>
                </c:pt>
                <c:pt idx="8629">
                  <c:v>823.4000244140624</c:v>
                </c:pt>
                <c:pt idx="8630">
                  <c:v>823.5</c:v>
                </c:pt>
                <c:pt idx="8631">
                  <c:v>823.6000366210937</c:v>
                </c:pt>
                <c:pt idx="8632">
                  <c:v>823.7000122070314</c:v>
                </c:pt>
                <c:pt idx="8633">
                  <c:v>823.7999877929685</c:v>
                </c:pt>
                <c:pt idx="8634">
                  <c:v>823.9000244140624</c:v>
                </c:pt>
                <c:pt idx="8635">
                  <c:v>824.0</c:v>
                </c:pt>
                <c:pt idx="8636">
                  <c:v>824.1000366210937</c:v>
                </c:pt>
                <c:pt idx="8637">
                  <c:v>824.2000122070314</c:v>
                </c:pt>
                <c:pt idx="8638">
                  <c:v>824.2999877929685</c:v>
                </c:pt>
                <c:pt idx="8639">
                  <c:v>824.4000244140624</c:v>
                </c:pt>
                <c:pt idx="8640">
                  <c:v>824.5</c:v>
                </c:pt>
                <c:pt idx="8641">
                  <c:v>824.6000366210937</c:v>
                </c:pt>
                <c:pt idx="8642">
                  <c:v>824.7000122070314</c:v>
                </c:pt>
                <c:pt idx="8643">
                  <c:v>824.7999877929685</c:v>
                </c:pt>
                <c:pt idx="8644">
                  <c:v>824.9000244140624</c:v>
                </c:pt>
                <c:pt idx="8645">
                  <c:v>825.0</c:v>
                </c:pt>
                <c:pt idx="8646">
                  <c:v>825.1000366210937</c:v>
                </c:pt>
                <c:pt idx="8647">
                  <c:v>825.2000122070314</c:v>
                </c:pt>
                <c:pt idx="8648">
                  <c:v>825.2999877929685</c:v>
                </c:pt>
                <c:pt idx="8649">
                  <c:v>825.4000244140624</c:v>
                </c:pt>
                <c:pt idx="8650">
                  <c:v>825.5</c:v>
                </c:pt>
                <c:pt idx="8651">
                  <c:v>825.6000366210937</c:v>
                </c:pt>
                <c:pt idx="8652">
                  <c:v>825.7000122070314</c:v>
                </c:pt>
                <c:pt idx="8653">
                  <c:v>825.7999877929685</c:v>
                </c:pt>
                <c:pt idx="8654">
                  <c:v>825.9000244140624</c:v>
                </c:pt>
                <c:pt idx="8655">
                  <c:v>826.0</c:v>
                </c:pt>
                <c:pt idx="8656">
                  <c:v>826.1000366210937</c:v>
                </c:pt>
                <c:pt idx="8657">
                  <c:v>826.2000122070314</c:v>
                </c:pt>
                <c:pt idx="8658">
                  <c:v>826.2999877929685</c:v>
                </c:pt>
                <c:pt idx="8659">
                  <c:v>826.4000244140624</c:v>
                </c:pt>
                <c:pt idx="8660">
                  <c:v>826.5</c:v>
                </c:pt>
                <c:pt idx="8661">
                  <c:v>826.6000366210937</c:v>
                </c:pt>
                <c:pt idx="8662">
                  <c:v>826.7000122070314</c:v>
                </c:pt>
                <c:pt idx="8663">
                  <c:v>826.7999877929685</c:v>
                </c:pt>
                <c:pt idx="8664">
                  <c:v>826.9000244140624</c:v>
                </c:pt>
                <c:pt idx="8665">
                  <c:v>827.0</c:v>
                </c:pt>
                <c:pt idx="8666">
                  <c:v>827.1000366210937</c:v>
                </c:pt>
                <c:pt idx="8667">
                  <c:v>827.2000122070314</c:v>
                </c:pt>
                <c:pt idx="8668">
                  <c:v>827.2999877929685</c:v>
                </c:pt>
                <c:pt idx="8669">
                  <c:v>827.4000244140624</c:v>
                </c:pt>
                <c:pt idx="8670">
                  <c:v>827.5</c:v>
                </c:pt>
                <c:pt idx="8671">
                  <c:v>827.6000366210937</c:v>
                </c:pt>
                <c:pt idx="8672">
                  <c:v>827.7000122070314</c:v>
                </c:pt>
                <c:pt idx="8673">
                  <c:v>827.7999877929685</c:v>
                </c:pt>
                <c:pt idx="8674">
                  <c:v>827.9000244140624</c:v>
                </c:pt>
                <c:pt idx="8675">
                  <c:v>828.0</c:v>
                </c:pt>
                <c:pt idx="8676">
                  <c:v>828.1000366210937</c:v>
                </c:pt>
                <c:pt idx="8677">
                  <c:v>828.2000122070314</c:v>
                </c:pt>
                <c:pt idx="8678">
                  <c:v>828.2999877929685</c:v>
                </c:pt>
                <c:pt idx="8679">
                  <c:v>828.4000244140624</c:v>
                </c:pt>
                <c:pt idx="8680">
                  <c:v>828.5</c:v>
                </c:pt>
                <c:pt idx="8681">
                  <c:v>828.6000366210937</c:v>
                </c:pt>
                <c:pt idx="8682">
                  <c:v>828.7000122070314</c:v>
                </c:pt>
                <c:pt idx="8683">
                  <c:v>828.7999877929685</c:v>
                </c:pt>
                <c:pt idx="8684">
                  <c:v>828.9000244140624</c:v>
                </c:pt>
                <c:pt idx="8685">
                  <c:v>829.0</c:v>
                </c:pt>
                <c:pt idx="8686">
                  <c:v>829.1000366210937</c:v>
                </c:pt>
                <c:pt idx="8687">
                  <c:v>829.2000122070314</c:v>
                </c:pt>
                <c:pt idx="8688">
                  <c:v>829.2999877929685</c:v>
                </c:pt>
                <c:pt idx="8689">
                  <c:v>829.4000244140624</c:v>
                </c:pt>
                <c:pt idx="8690">
                  <c:v>829.5</c:v>
                </c:pt>
                <c:pt idx="8691">
                  <c:v>829.6000366210937</c:v>
                </c:pt>
                <c:pt idx="8692">
                  <c:v>829.7000122070314</c:v>
                </c:pt>
                <c:pt idx="8693">
                  <c:v>829.7999877929685</c:v>
                </c:pt>
                <c:pt idx="8694">
                  <c:v>829.9000244140624</c:v>
                </c:pt>
                <c:pt idx="8695">
                  <c:v>830.0</c:v>
                </c:pt>
                <c:pt idx="8696">
                  <c:v>830.1000366210937</c:v>
                </c:pt>
                <c:pt idx="8697">
                  <c:v>830.2000122070314</c:v>
                </c:pt>
                <c:pt idx="8698">
                  <c:v>830.2999877929685</c:v>
                </c:pt>
                <c:pt idx="8699">
                  <c:v>830.4000244140624</c:v>
                </c:pt>
                <c:pt idx="8700">
                  <c:v>830.5</c:v>
                </c:pt>
                <c:pt idx="8701">
                  <c:v>830.6000366210937</c:v>
                </c:pt>
                <c:pt idx="8702">
                  <c:v>830.7000122070314</c:v>
                </c:pt>
                <c:pt idx="8703">
                  <c:v>830.7999877929685</c:v>
                </c:pt>
                <c:pt idx="8704">
                  <c:v>830.9000244140624</c:v>
                </c:pt>
                <c:pt idx="8705">
                  <c:v>831.0</c:v>
                </c:pt>
                <c:pt idx="8706">
                  <c:v>831.1000366210937</c:v>
                </c:pt>
                <c:pt idx="8707">
                  <c:v>831.2000122070314</c:v>
                </c:pt>
                <c:pt idx="8708">
                  <c:v>831.2999877929685</c:v>
                </c:pt>
                <c:pt idx="8709">
                  <c:v>831.4000244140624</c:v>
                </c:pt>
                <c:pt idx="8710">
                  <c:v>831.5</c:v>
                </c:pt>
                <c:pt idx="8711">
                  <c:v>831.6000366210937</c:v>
                </c:pt>
                <c:pt idx="8712">
                  <c:v>831.7000122070314</c:v>
                </c:pt>
                <c:pt idx="8713">
                  <c:v>831.7999877929685</c:v>
                </c:pt>
                <c:pt idx="8714">
                  <c:v>831.9000244140624</c:v>
                </c:pt>
                <c:pt idx="8715">
                  <c:v>832.0</c:v>
                </c:pt>
                <c:pt idx="8716">
                  <c:v>832.1000366210937</c:v>
                </c:pt>
                <c:pt idx="8717">
                  <c:v>832.2000122070314</c:v>
                </c:pt>
                <c:pt idx="8718">
                  <c:v>832.2999877929685</c:v>
                </c:pt>
                <c:pt idx="8719">
                  <c:v>832.4000244140624</c:v>
                </c:pt>
                <c:pt idx="8720">
                  <c:v>832.5</c:v>
                </c:pt>
                <c:pt idx="8721">
                  <c:v>832.6000366210937</c:v>
                </c:pt>
                <c:pt idx="8722">
                  <c:v>832.7000122070314</c:v>
                </c:pt>
                <c:pt idx="8723">
                  <c:v>832.7999877929685</c:v>
                </c:pt>
                <c:pt idx="8724">
                  <c:v>832.9000244140624</c:v>
                </c:pt>
                <c:pt idx="8725">
                  <c:v>833.0</c:v>
                </c:pt>
                <c:pt idx="8726">
                  <c:v>833.1000366210937</c:v>
                </c:pt>
                <c:pt idx="8727">
                  <c:v>833.2000122070314</c:v>
                </c:pt>
                <c:pt idx="8728">
                  <c:v>833.2999877929685</c:v>
                </c:pt>
                <c:pt idx="8729">
                  <c:v>833.4000244140624</c:v>
                </c:pt>
                <c:pt idx="8730">
                  <c:v>833.5</c:v>
                </c:pt>
                <c:pt idx="8731">
                  <c:v>833.6000366210937</c:v>
                </c:pt>
                <c:pt idx="8732">
                  <c:v>833.7000122070314</c:v>
                </c:pt>
                <c:pt idx="8733">
                  <c:v>833.7999877929685</c:v>
                </c:pt>
                <c:pt idx="8734">
                  <c:v>833.9000244140624</c:v>
                </c:pt>
                <c:pt idx="8735">
                  <c:v>834.0</c:v>
                </c:pt>
                <c:pt idx="8736">
                  <c:v>834.1000366210937</c:v>
                </c:pt>
                <c:pt idx="8737">
                  <c:v>834.2000122070314</c:v>
                </c:pt>
                <c:pt idx="8738">
                  <c:v>834.2999877929685</c:v>
                </c:pt>
                <c:pt idx="8739">
                  <c:v>834.4000244140624</c:v>
                </c:pt>
                <c:pt idx="8740">
                  <c:v>834.5</c:v>
                </c:pt>
                <c:pt idx="8741">
                  <c:v>834.6000366210937</c:v>
                </c:pt>
                <c:pt idx="8742">
                  <c:v>834.7000122070314</c:v>
                </c:pt>
                <c:pt idx="8743">
                  <c:v>834.7999877929685</c:v>
                </c:pt>
                <c:pt idx="8744">
                  <c:v>834.9000244140624</c:v>
                </c:pt>
                <c:pt idx="8745">
                  <c:v>835.0</c:v>
                </c:pt>
                <c:pt idx="8746">
                  <c:v>835.1000366210937</c:v>
                </c:pt>
                <c:pt idx="8747">
                  <c:v>835.2000122070314</c:v>
                </c:pt>
                <c:pt idx="8748">
                  <c:v>835.2999877929685</c:v>
                </c:pt>
                <c:pt idx="8749">
                  <c:v>835.4000244140624</c:v>
                </c:pt>
                <c:pt idx="8750">
                  <c:v>835.5</c:v>
                </c:pt>
                <c:pt idx="8751">
                  <c:v>835.6000366210937</c:v>
                </c:pt>
                <c:pt idx="8752">
                  <c:v>835.7000122070314</c:v>
                </c:pt>
                <c:pt idx="8753">
                  <c:v>835.7999877929685</c:v>
                </c:pt>
                <c:pt idx="8754">
                  <c:v>835.9000244140624</c:v>
                </c:pt>
                <c:pt idx="8755">
                  <c:v>836.0</c:v>
                </c:pt>
                <c:pt idx="8756">
                  <c:v>836.1000366210937</c:v>
                </c:pt>
                <c:pt idx="8757">
                  <c:v>836.2000122070314</c:v>
                </c:pt>
                <c:pt idx="8758">
                  <c:v>836.2999877929685</c:v>
                </c:pt>
                <c:pt idx="8759">
                  <c:v>836.4000244140624</c:v>
                </c:pt>
                <c:pt idx="8760">
                  <c:v>836.5</c:v>
                </c:pt>
                <c:pt idx="8761">
                  <c:v>836.6000366210937</c:v>
                </c:pt>
                <c:pt idx="8762">
                  <c:v>836.7000122070314</c:v>
                </c:pt>
                <c:pt idx="8763">
                  <c:v>836.7999877929685</c:v>
                </c:pt>
                <c:pt idx="8764">
                  <c:v>836.9000244140624</c:v>
                </c:pt>
                <c:pt idx="8765">
                  <c:v>837.0</c:v>
                </c:pt>
                <c:pt idx="8766">
                  <c:v>837.1000366210937</c:v>
                </c:pt>
                <c:pt idx="8767">
                  <c:v>837.2000122070314</c:v>
                </c:pt>
                <c:pt idx="8768">
                  <c:v>837.2999877929685</c:v>
                </c:pt>
                <c:pt idx="8769">
                  <c:v>837.4000244140624</c:v>
                </c:pt>
                <c:pt idx="8770">
                  <c:v>837.5</c:v>
                </c:pt>
                <c:pt idx="8771">
                  <c:v>837.6000366210937</c:v>
                </c:pt>
                <c:pt idx="8772">
                  <c:v>837.7000122070314</c:v>
                </c:pt>
                <c:pt idx="8773">
                  <c:v>837.7999877929685</c:v>
                </c:pt>
                <c:pt idx="8774">
                  <c:v>837.9000244140624</c:v>
                </c:pt>
                <c:pt idx="8775">
                  <c:v>838.0</c:v>
                </c:pt>
                <c:pt idx="8776">
                  <c:v>838.1000366210937</c:v>
                </c:pt>
                <c:pt idx="8777">
                  <c:v>838.2000122070314</c:v>
                </c:pt>
                <c:pt idx="8778">
                  <c:v>838.2999877929685</c:v>
                </c:pt>
                <c:pt idx="8779">
                  <c:v>838.4000244140624</c:v>
                </c:pt>
                <c:pt idx="8780">
                  <c:v>838.5</c:v>
                </c:pt>
                <c:pt idx="8781">
                  <c:v>838.6000366210937</c:v>
                </c:pt>
                <c:pt idx="8782">
                  <c:v>838.7000122070314</c:v>
                </c:pt>
                <c:pt idx="8783">
                  <c:v>838.7999877929685</c:v>
                </c:pt>
                <c:pt idx="8784">
                  <c:v>838.9000244140624</c:v>
                </c:pt>
                <c:pt idx="8785">
                  <c:v>839.0</c:v>
                </c:pt>
                <c:pt idx="8786">
                  <c:v>839.1000366210937</c:v>
                </c:pt>
                <c:pt idx="8787">
                  <c:v>839.2000122070314</c:v>
                </c:pt>
                <c:pt idx="8788">
                  <c:v>839.2999877929685</c:v>
                </c:pt>
                <c:pt idx="8789">
                  <c:v>839.4000244140624</c:v>
                </c:pt>
                <c:pt idx="8790">
                  <c:v>839.5</c:v>
                </c:pt>
                <c:pt idx="8791">
                  <c:v>839.6000366210937</c:v>
                </c:pt>
                <c:pt idx="8792">
                  <c:v>839.7000122070314</c:v>
                </c:pt>
                <c:pt idx="8793">
                  <c:v>839.7999877929685</c:v>
                </c:pt>
                <c:pt idx="8794">
                  <c:v>839.9000244140624</c:v>
                </c:pt>
                <c:pt idx="8795">
                  <c:v>840.0</c:v>
                </c:pt>
                <c:pt idx="8796">
                  <c:v>840.1000366210937</c:v>
                </c:pt>
                <c:pt idx="8797">
                  <c:v>840.2000122070314</c:v>
                </c:pt>
                <c:pt idx="8798">
                  <c:v>840.2999877929685</c:v>
                </c:pt>
                <c:pt idx="8799">
                  <c:v>840.4000244140624</c:v>
                </c:pt>
                <c:pt idx="8800">
                  <c:v>840.5</c:v>
                </c:pt>
                <c:pt idx="8801">
                  <c:v>840.6000366210937</c:v>
                </c:pt>
                <c:pt idx="8802">
                  <c:v>840.7000122070314</c:v>
                </c:pt>
                <c:pt idx="8803">
                  <c:v>840.7999877929685</c:v>
                </c:pt>
                <c:pt idx="8804">
                  <c:v>840.9000244140624</c:v>
                </c:pt>
                <c:pt idx="8805">
                  <c:v>841.0</c:v>
                </c:pt>
                <c:pt idx="8806">
                  <c:v>841.1000366210937</c:v>
                </c:pt>
                <c:pt idx="8807">
                  <c:v>841.2000122070314</c:v>
                </c:pt>
                <c:pt idx="8808">
                  <c:v>841.2999877929685</c:v>
                </c:pt>
                <c:pt idx="8809">
                  <c:v>841.4000244140624</c:v>
                </c:pt>
                <c:pt idx="8810">
                  <c:v>841.5</c:v>
                </c:pt>
                <c:pt idx="8811">
                  <c:v>841.6000366210937</c:v>
                </c:pt>
                <c:pt idx="8812">
                  <c:v>841.7000122070314</c:v>
                </c:pt>
                <c:pt idx="8813">
                  <c:v>841.7999877929685</c:v>
                </c:pt>
                <c:pt idx="8814">
                  <c:v>841.9000244140624</c:v>
                </c:pt>
                <c:pt idx="8815">
                  <c:v>842.0</c:v>
                </c:pt>
                <c:pt idx="8816">
                  <c:v>842.1000366210937</c:v>
                </c:pt>
                <c:pt idx="8817">
                  <c:v>842.2000122070314</c:v>
                </c:pt>
                <c:pt idx="8818">
                  <c:v>842.2999877929685</c:v>
                </c:pt>
                <c:pt idx="8819">
                  <c:v>842.4000244140624</c:v>
                </c:pt>
                <c:pt idx="8820">
                  <c:v>842.5</c:v>
                </c:pt>
                <c:pt idx="8821">
                  <c:v>842.6000366210937</c:v>
                </c:pt>
                <c:pt idx="8822">
                  <c:v>842.7000122070314</c:v>
                </c:pt>
                <c:pt idx="8823">
                  <c:v>842.7999877929685</c:v>
                </c:pt>
                <c:pt idx="8824">
                  <c:v>842.9000244140624</c:v>
                </c:pt>
                <c:pt idx="8825">
                  <c:v>843.0</c:v>
                </c:pt>
                <c:pt idx="8826">
                  <c:v>843.1000366210937</c:v>
                </c:pt>
                <c:pt idx="8827">
                  <c:v>843.2000122070314</c:v>
                </c:pt>
                <c:pt idx="8828">
                  <c:v>843.2999877929685</c:v>
                </c:pt>
                <c:pt idx="8829">
                  <c:v>843.4000244140624</c:v>
                </c:pt>
                <c:pt idx="8830">
                  <c:v>843.5</c:v>
                </c:pt>
                <c:pt idx="8831">
                  <c:v>843.6000366210937</c:v>
                </c:pt>
                <c:pt idx="8832">
                  <c:v>843.7000122070314</c:v>
                </c:pt>
                <c:pt idx="8833">
                  <c:v>843.7999877929685</c:v>
                </c:pt>
                <c:pt idx="8834">
                  <c:v>843.9000244140624</c:v>
                </c:pt>
                <c:pt idx="8835">
                  <c:v>844.0</c:v>
                </c:pt>
                <c:pt idx="8836">
                  <c:v>844.1000366210937</c:v>
                </c:pt>
                <c:pt idx="8837">
                  <c:v>844.2000122070314</c:v>
                </c:pt>
                <c:pt idx="8838">
                  <c:v>844.2999877929685</c:v>
                </c:pt>
                <c:pt idx="8839">
                  <c:v>844.4000244140624</c:v>
                </c:pt>
                <c:pt idx="8840">
                  <c:v>844.5</c:v>
                </c:pt>
                <c:pt idx="8841">
                  <c:v>844.6000366210937</c:v>
                </c:pt>
                <c:pt idx="8842">
                  <c:v>844.7000122070314</c:v>
                </c:pt>
                <c:pt idx="8843">
                  <c:v>844.7999877929685</c:v>
                </c:pt>
                <c:pt idx="8844">
                  <c:v>844.9000244140624</c:v>
                </c:pt>
                <c:pt idx="8845">
                  <c:v>845.0</c:v>
                </c:pt>
                <c:pt idx="8846">
                  <c:v>845.1000366210937</c:v>
                </c:pt>
                <c:pt idx="8847">
                  <c:v>845.2000122070314</c:v>
                </c:pt>
                <c:pt idx="8848">
                  <c:v>845.2999877929685</c:v>
                </c:pt>
                <c:pt idx="8849">
                  <c:v>845.4000244140624</c:v>
                </c:pt>
                <c:pt idx="8850">
                  <c:v>845.5</c:v>
                </c:pt>
                <c:pt idx="8851">
                  <c:v>845.6000366210937</c:v>
                </c:pt>
                <c:pt idx="8852">
                  <c:v>845.7000122070314</c:v>
                </c:pt>
                <c:pt idx="8853">
                  <c:v>845.7999877929685</c:v>
                </c:pt>
                <c:pt idx="8854">
                  <c:v>845.9000244140624</c:v>
                </c:pt>
                <c:pt idx="8855">
                  <c:v>846.0</c:v>
                </c:pt>
                <c:pt idx="8856">
                  <c:v>846.1000366210937</c:v>
                </c:pt>
                <c:pt idx="8857">
                  <c:v>846.2000122070314</c:v>
                </c:pt>
                <c:pt idx="8858">
                  <c:v>846.2999877929685</c:v>
                </c:pt>
                <c:pt idx="8859">
                  <c:v>846.4000244140624</c:v>
                </c:pt>
                <c:pt idx="8860">
                  <c:v>846.5</c:v>
                </c:pt>
                <c:pt idx="8861">
                  <c:v>846.6000366210937</c:v>
                </c:pt>
                <c:pt idx="8862">
                  <c:v>846.7000122070314</c:v>
                </c:pt>
                <c:pt idx="8863">
                  <c:v>846.7999877929685</c:v>
                </c:pt>
                <c:pt idx="8864">
                  <c:v>846.9000244140624</c:v>
                </c:pt>
                <c:pt idx="8865">
                  <c:v>847.0</c:v>
                </c:pt>
                <c:pt idx="8866">
                  <c:v>847.1000366210937</c:v>
                </c:pt>
                <c:pt idx="8867">
                  <c:v>847.2000122070314</c:v>
                </c:pt>
                <c:pt idx="8868">
                  <c:v>847.2999877929685</c:v>
                </c:pt>
                <c:pt idx="8869">
                  <c:v>847.4000244140624</c:v>
                </c:pt>
                <c:pt idx="8870">
                  <c:v>847.5</c:v>
                </c:pt>
                <c:pt idx="8871">
                  <c:v>847.6000366210937</c:v>
                </c:pt>
                <c:pt idx="8872">
                  <c:v>847.7000122070314</c:v>
                </c:pt>
                <c:pt idx="8873">
                  <c:v>847.7999877929685</c:v>
                </c:pt>
                <c:pt idx="8874">
                  <c:v>847.9000244140624</c:v>
                </c:pt>
                <c:pt idx="8875">
                  <c:v>848.0</c:v>
                </c:pt>
                <c:pt idx="8876">
                  <c:v>848.1000366210937</c:v>
                </c:pt>
                <c:pt idx="8877">
                  <c:v>848.2000122070314</c:v>
                </c:pt>
                <c:pt idx="8878">
                  <c:v>848.2999877929685</c:v>
                </c:pt>
                <c:pt idx="8879">
                  <c:v>848.4000244140624</c:v>
                </c:pt>
                <c:pt idx="8880">
                  <c:v>848.5</c:v>
                </c:pt>
                <c:pt idx="8881">
                  <c:v>848.6000366210937</c:v>
                </c:pt>
                <c:pt idx="8882">
                  <c:v>848.7000122070314</c:v>
                </c:pt>
                <c:pt idx="8883">
                  <c:v>848.7999877929685</c:v>
                </c:pt>
                <c:pt idx="8884">
                  <c:v>848.9000244140624</c:v>
                </c:pt>
                <c:pt idx="8885">
                  <c:v>849.0</c:v>
                </c:pt>
                <c:pt idx="8886">
                  <c:v>849.1000366210937</c:v>
                </c:pt>
                <c:pt idx="8887">
                  <c:v>849.2000122070314</c:v>
                </c:pt>
                <c:pt idx="8888">
                  <c:v>849.2999877929685</c:v>
                </c:pt>
                <c:pt idx="8889">
                  <c:v>849.4000244140624</c:v>
                </c:pt>
                <c:pt idx="8890">
                  <c:v>849.5</c:v>
                </c:pt>
                <c:pt idx="8891">
                  <c:v>849.6000366210937</c:v>
                </c:pt>
                <c:pt idx="8892">
                  <c:v>849.7000122070314</c:v>
                </c:pt>
                <c:pt idx="8893">
                  <c:v>849.7999877929685</c:v>
                </c:pt>
                <c:pt idx="8894">
                  <c:v>849.9000244140624</c:v>
                </c:pt>
                <c:pt idx="8895">
                  <c:v>850.0</c:v>
                </c:pt>
                <c:pt idx="8896">
                  <c:v>850.1000366210937</c:v>
                </c:pt>
                <c:pt idx="8897">
                  <c:v>850.2000122070314</c:v>
                </c:pt>
                <c:pt idx="8898">
                  <c:v>850.2999877929685</c:v>
                </c:pt>
                <c:pt idx="8899">
                  <c:v>850.4000244140624</c:v>
                </c:pt>
                <c:pt idx="8900">
                  <c:v>850.5</c:v>
                </c:pt>
                <c:pt idx="8901">
                  <c:v>850.6000366210937</c:v>
                </c:pt>
                <c:pt idx="8902">
                  <c:v>850.7000122070314</c:v>
                </c:pt>
                <c:pt idx="8903">
                  <c:v>850.7999877929685</c:v>
                </c:pt>
                <c:pt idx="8904">
                  <c:v>850.9000244140624</c:v>
                </c:pt>
                <c:pt idx="8905">
                  <c:v>851.0</c:v>
                </c:pt>
                <c:pt idx="8906">
                  <c:v>851.1000366210937</c:v>
                </c:pt>
                <c:pt idx="8907">
                  <c:v>851.2000122070314</c:v>
                </c:pt>
                <c:pt idx="8908">
                  <c:v>851.2999877929685</c:v>
                </c:pt>
                <c:pt idx="8909">
                  <c:v>851.4000244140624</c:v>
                </c:pt>
                <c:pt idx="8910">
                  <c:v>851.5</c:v>
                </c:pt>
                <c:pt idx="8911">
                  <c:v>851.6000366210937</c:v>
                </c:pt>
                <c:pt idx="8912">
                  <c:v>851.7000122070314</c:v>
                </c:pt>
                <c:pt idx="8913">
                  <c:v>851.7999877929685</c:v>
                </c:pt>
                <c:pt idx="8914">
                  <c:v>851.9000244140624</c:v>
                </c:pt>
                <c:pt idx="8915">
                  <c:v>852.0</c:v>
                </c:pt>
                <c:pt idx="8916">
                  <c:v>852.1000366210937</c:v>
                </c:pt>
                <c:pt idx="8917">
                  <c:v>852.2000122070314</c:v>
                </c:pt>
                <c:pt idx="8918">
                  <c:v>852.2999877929685</c:v>
                </c:pt>
                <c:pt idx="8919">
                  <c:v>852.4000244140624</c:v>
                </c:pt>
                <c:pt idx="8920">
                  <c:v>852.5</c:v>
                </c:pt>
                <c:pt idx="8921">
                  <c:v>852.6000366210937</c:v>
                </c:pt>
                <c:pt idx="8922">
                  <c:v>852.7000122070314</c:v>
                </c:pt>
                <c:pt idx="8923">
                  <c:v>852.7999877929685</c:v>
                </c:pt>
                <c:pt idx="8924">
                  <c:v>852.9000244140624</c:v>
                </c:pt>
                <c:pt idx="8925">
                  <c:v>853.0</c:v>
                </c:pt>
                <c:pt idx="8926">
                  <c:v>853.1000366210937</c:v>
                </c:pt>
                <c:pt idx="8927">
                  <c:v>853.2000122070314</c:v>
                </c:pt>
                <c:pt idx="8928">
                  <c:v>853.2999877929685</c:v>
                </c:pt>
                <c:pt idx="8929">
                  <c:v>853.4000244140624</c:v>
                </c:pt>
                <c:pt idx="8930">
                  <c:v>853.5</c:v>
                </c:pt>
                <c:pt idx="8931">
                  <c:v>853.6000366210937</c:v>
                </c:pt>
                <c:pt idx="8932">
                  <c:v>853.7000122070314</c:v>
                </c:pt>
                <c:pt idx="8933">
                  <c:v>853.7999877929685</c:v>
                </c:pt>
                <c:pt idx="8934">
                  <c:v>853.9000244140624</c:v>
                </c:pt>
                <c:pt idx="8935">
                  <c:v>854.0</c:v>
                </c:pt>
                <c:pt idx="8936">
                  <c:v>854.1000366210937</c:v>
                </c:pt>
                <c:pt idx="8937">
                  <c:v>854.2000122070314</c:v>
                </c:pt>
                <c:pt idx="8938">
                  <c:v>854.2999877929685</c:v>
                </c:pt>
                <c:pt idx="8939">
                  <c:v>854.4000244140624</c:v>
                </c:pt>
                <c:pt idx="8940">
                  <c:v>854.5</c:v>
                </c:pt>
                <c:pt idx="8941">
                  <c:v>854.6000366210937</c:v>
                </c:pt>
                <c:pt idx="8942">
                  <c:v>854.7000122070314</c:v>
                </c:pt>
                <c:pt idx="8943">
                  <c:v>854.7999877929685</c:v>
                </c:pt>
                <c:pt idx="8944">
                  <c:v>854.9000244140624</c:v>
                </c:pt>
                <c:pt idx="8945">
                  <c:v>855.0</c:v>
                </c:pt>
                <c:pt idx="8946">
                  <c:v>855.1000366210937</c:v>
                </c:pt>
                <c:pt idx="8947">
                  <c:v>855.2000122070314</c:v>
                </c:pt>
                <c:pt idx="8948">
                  <c:v>855.2999877929685</c:v>
                </c:pt>
                <c:pt idx="8949">
                  <c:v>855.4000244140624</c:v>
                </c:pt>
                <c:pt idx="8950">
                  <c:v>855.5</c:v>
                </c:pt>
                <c:pt idx="8951">
                  <c:v>855.6000366210937</c:v>
                </c:pt>
                <c:pt idx="8952">
                  <c:v>855.7000122070314</c:v>
                </c:pt>
                <c:pt idx="8953">
                  <c:v>855.7999877929685</c:v>
                </c:pt>
                <c:pt idx="8954">
                  <c:v>855.9000244140624</c:v>
                </c:pt>
                <c:pt idx="8955">
                  <c:v>856.0</c:v>
                </c:pt>
                <c:pt idx="8956">
                  <c:v>856.1000366210937</c:v>
                </c:pt>
                <c:pt idx="8957">
                  <c:v>856.2000122070314</c:v>
                </c:pt>
                <c:pt idx="8958">
                  <c:v>856.2999877929685</c:v>
                </c:pt>
                <c:pt idx="8959">
                  <c:v>856.4000244140624</c:v>
                </c:pt>
                <c:pt idx="8960">
                  <c:v>856.5</c:v>
                </c:pt>
                <c:pt idx="8961">
                  <c:v>856.6000366210937</c:v>
                </c:pt>
                <c:pt idx="8962">
                  <c:v>856.7000122070314</c:v>
                </c:pt>
                <c:pt idx="8963">
                  <c:v>856.7999877929685</c:v>
                </c:pt>
                <c:pt idx="8964">
                  <c:v>856.9000244140624</c:v>
                </c:pt>
                <c:pt idx="8965">
                  <c:v>857.0</c:v>
                </c:pt>
                <c:pt idx="8966">
                  <c:v>857.1000366210937</c:v>
                </c:pt>
                <c:pt idx="8967">
                  <c:v>857.2000122070314</c:v>
                </c:pt>
                <c:pt idx="8968">
                  <c:v>857.2999877929685</c:v>
                </c:pt>
                <c:pt idx="8969">
                  <c:v>857.4000244140624</c:v>
                </c:pt>
                <c:pt idx="8970">
                  <c:v>857.5</c:v>
                </c:pt>
                <c:pt idx="8971">
                  <c:v>857.6000366210937</c:v>
                </c:pt>
                <c:pt idx="8972">
                  <c:v>857.7000122070314</c:v>
                </c:pt>
                <c:pt idx="8973">
                  <c:v>857.7999877929685</c:v>
                </c:pt>
                <c:pt idx="8974">
                  <c:v>857.9000244140624</c:v>
                </c:pt>
                <c:pt idx="8975">
                  <c:v>858.0</c:v>
                </c:pt>
                <c:pt idx="8976">
                  <c:v>858.1000366210937</c:v>
                </c:pt>
                <c:pt idx="8977">
                  <c:v>858.2000122070314</c:v>
                </c:pt>
                <c:pt idx="8978">
                  <c:v>858.2999877929685</c:v>
                </c:pt>
                <c:pt idx="8979">
                  <c:v>858.4000244140624</c:v>
                </c:pt>
                <c:pt idx="8980">
                  <c:v>858.5</c:v>
                </c:pt>
                <c:pt idx="8981">
                  <c:v>858.6000366210937</c:v>
                </c:pt>
                <c:pt idx="8982">
                  <c:v>858.7000122070314</c:v>
                </c:pt>
                <c:pt idx="8983">
                  <c:v>858.7999877929685</c:v>
                </c:pt>
                <c:pt idx="8984">
                  <c:v>858.9000244140624</c:v>
                </c:pt>
                <c:pt idx="8985">
                  <c:v>859.0</c:v>
                </c:pt>
                <c:pt idx="8986">
                  <c:v>859.1000366210937</c:v>
                </c:pt>
                <c:pt idx="8987">
                  <c:v>859.2000122070314</c:v>
                </c:pt>
                <c:pt idx="8988">
                  <c:v>859.2999877929685</c:v>
                </c:pt>
                <c:pt idx="8989">
                  <c:v>859.4000244140624</c:v>
                </c:pt>
                <c:pt idx="8990">
                  <c:v>859.5</c:v>
                </c:pt>
                <c:pt idx="8991">
                  <c:v>859.6000366210937</c:v>
                </c:pt>
                <c:pt idx="8992">
                  <c:v>859.7000122070314</c:v>
                </c:pt>
                <c:pt idx="8993">
                  <c:v>859.7999877929685</c:v>
                </c:pt>
                <c:pt idx="8994">
                  <c:v>859.9000244140624</c:v>
                </c:pt>
                <c:pt idx="8995">
                  <c:v>860.0</c:v>
                </c:pt>
                <c:pt idx="8996">
                  <c:v>860.1000366210937</c:v>
                </c:pt>
                <c:pt idx="8997">
                  <c:v>860.2000122070314</c:v>
                </c:pt>
                <c:pt idx="8998">
                  <c:v>860.2999877929685</c:v>
                </c:pt>
                <c:pt idx="8999">
                  <c:v>860.4000244140624</c:v>
                </c:pt>
                <c:pt idx="9000">
                  <c:v>860.5</c:v>
                </c:pt>
                <c:pt idx="9001">
                  <c:v>860.6000366210937</c:v>
                </c:pt>
                <c:pt idx="9002">
                  <c:v>860.7000122070314</c:v>
                </c:pt>
                <c:pt idx="9003">
                  <c:v>860.7999877929685</c:v>
                </c:pt>
                <c:pt idx="9004">
                  <c:v>860.9000244140624</c:v>
                </c:pt>
                <c:pt idx="9005">
                  <c:v>861.0</c:v>
                </c:pt>
                <c:pt idx="9006">
                  <c:v>861.1000366210937</c:v>
                </c:pt>
                <c:pt idx="9007">
                  <c:v>861.2000122070314</c:v>
                </c:pt>
                <c:pt idx="9008">
                  <c:v>861.2999877929685</c:v>
                </c:pt>
                <c:pt idx="9009">
                  <c:v>861.4000244140624</c:v>
                </c:pt>
                <c:pt idx="9010">
                  <c:v>861.5</c:v>
                </c:pt>
                <c:pt idx="9011">
                  <c:v>861.6000366210937</c:v>
                </c:pt>
                <c:pt idx="9012">
                  <c:v>861.7000122070314</c:v>
                </c:pt>
                <c:pt idx="9013">
                  <c:v>861.7999877929685</c:v>
                </c:pt>
                <c:pt idx="9014">
                  <c:v>861.9000244140624</c:v>
                </c:pt>
                <c:pt idx="9015">
                  <c:v>862.0</c:v>
                </c:pt>
                <c:pt idx="9016">
                  <c:v>862.1000366210937</c:v>
                </c:pt>
                <c:pt idx="9017">
                  <c:v>862.2000122070314</c:v>
                </c:pt>
                <c:pt idx="9018">
                  <c:v>862.2999877929685</c:v>
                </c:pt>
                <c:pt idx="9019">
                  <c:v>862.4000244140624</c:v>
                </c:pt>
                <c:pt idx="9020">
                  <c:v>862.5</c:v>
                </c:pt>
                <c:pt idx="9021">
                  <c:v>862.6000366210937</c:v>
                </c:pt>
                <c:pt idx="9022">
                  <c:v>862.7000122070314</c:v>
                </c:pt>
                <c:pt idx="9023">
                  <c:v>862.7999877929685</c:v>
                </c:pt>
                <c:pt idx="9024">
                  <c:v>862.9000244140624</c:v>
                </c:pt>
                <c:pt idx="9025">
                  <c:v>863.0</c:v>
                </c:pt>
                <c:pt idx="9026">
                  <c:v>863.1000366210937</c:v>
                </c:pt>
                <c:pt idx="9027">
                  <c:v>863.2000122070314</c:v>
                </c:pt>
                <c:pt idx="9028">
                  <c:v>863.2999877929685</c:v>
                </c:pt>
                <c:pt idx="9029">
                  <c:v>863.4000244140624</c:v>
                </c:pt>
                <c:pt idx="9030">
                  <c:v>863.5</c:v>
                </c:pt>
                <c:pt idx="9031">
                  <c:v>863.6000366210937</c:v>
                </c:pt>
                <c:pt idx="9032">
                  <c:v>863.7000122070314</c:v>
                </c:pt>
                <c:pt idx="9033">
                  <c:v>863.7999877929685</c:v>
                </c:pt>
                <c:pt idx="9034">
                  <c:v>863.9000244140624</c:v>
                </c:pt>
                <c:pt idx="9035">
                  <c:v>864.0</c:v>
                </c:pt>
                <c:pt idx="9036">
                  <c:v>864.1000366210937</c:v>
                </c:pt>
                <c:pt idx="9037">
                  <c:v>864.2000122070314</c:v>
                </c:pt>
                <c:pt idx="9038">
                  <c:v>864.2999877929685</c:v>
                </c:pt>
                <c:pt idx="9039">
                  <c:v>864.4000244140624</c:v>
                </c:pt>
                <c:pt idx="9040">
                  <c:v>864.5</c:v>
                </c:pt>
                <c:pt idx="9041">
                  <c:v>864.6000366210937</c:v>
                </c:pt>
                <c:pt idx="9042">
                  <c:v>864.7000122070314</c:v>
                </c:pt>
                <c:pt idx="9043">
                  <c:v>864.7999877929685</c:v>
                </c:pt>
                <c:pt idx="9044">
                  <c:v>864.9000244140624</c:v>
                </c:pt>
                <c:pt idx="9045">
                  <c:v>865.0</c:v>
                </c:pt>
                <c:pt idx="9046">
                  <c:v>865.1000366210937</c:v>
                </c:pt>
                <c:pt idx="9047">
                  <c:v>865.2000122070314</c:v>
                </c:pt>
                <c:pt idx="9048">
                  <c:v>865.2999877929685</c:v>
                </c:pt>
                <c:pt idx="9049">
                  <c:v>865.4000244140624</c:v>
                </c:pt>
                <c:pt idx="9050">
                  <c:v>865.5</c:v>
                </c:pt>
                <c:pt idx="9051">
                  <c:v>865.6000366210937</c:v>
                </c:pt>
                <c:pt idx="9052">
                  <c:v>865.7000122070314</c:v>
                </c:pt>
                <c:pt idx="9053">
                  <c:v>865.7999877929685</c:v>
                </c:pt>
                <c:pt idx="9054">
                  <c:v>865.9000244140624</c:v>
                </c:pt>
                <c:pt idx="9055">
                  <c:v>866.0</c:v>
                </c:pt>
                <c:pt idx="9056">
                  <c:v>866.1000366210937</c:v>
                </c:pt>
                <c:pt idx="9057">
                  <c:v>866.2000122070314</c:v>
                </c:pt>
                <c:pt idx="9058">
                  <c:v>866.2999877929685</c:v>
                </c:pt>
                <c:pt idx="9059">
                  <c:v>866.4000244140624</c:v>
                </c:pt>
                <c:pt idx="9060">
                  <c:v>866.5</c:v>
                </c:pt>
                <c:pt idx="9061">
                  <c:v>866.6000366210937</c:v>
                </c:pt>
                <c:pt idx="9062">
                  <c:v>866.7000122070314</c:v>
                </c:pt>
                <c:pt idx="9063">
                  <c:v>866.7999877929685</c:v>
                </c:pt>
                <c:pt idx="9064">
                  <c:v>866.9000244140624</c:v>
                </c:pt>
                <c:pt idx="9065">
                  <c:v>867.0</c:v>
                </c:pt>
                <c:pt idx="9066">
                  <c:v>867.1000366210937</c:v>
                </c:pt>
                <c:pt idx="9067">
                  <c:v>867.2000122070314</c:v>
                </c:pt>
                <c:pt idx="9068">
                  <c:v>867.2999877929685</c:v>
                </c:pt>
                <c:pt idx="9069">
                  <c:v>867.4000244140624</c:v>
                </c:pt>
                <c:pt idx="9070">
                  <c:v>867.5</c:v>
                </c:pt>
                <c:pt idx="9071">
                  <c:v>867.6000366210937</c:v>
                </c:pt>
                <c:pt idx="9072">
                  <c:v>867.7000122070314</c:v>
                </c:pt>
                <c:pt idx="9073">
                  <c:v>867.7999877929685</c:v>
                </c:pt>
                <c:pt idx="9074">
                  <c:v>867.9000244140624</c:v>
                </c:pt>
                <c:pt idx="9075">
                  <c:v>868.0</c:v>
                </c:pt>
                <c:pt idx="9076">
                  <c:v>868.1000366210937</c:v>
                </c:pt>
                <c:pt idx="9077">
                  <c:v>868.2000122070314</c:v>
                </c:pt>
                <c:pt idx="9078">
                  <c:v>868.2999877929685</c:v>
                </c:pt>
                <c:pt idx="9079">
                  <c:v>868.4000244140624</c:v>
                </c:pt>
                <c:pt idx="9080">
                  <c:v>868.5</c:v>
                </c:pt>
                <c:pt idx="9081">
                  <c:v>868.6000366210937</c:v>
                </c:pt>
                <c:pt idx="9082">
                  <c:v>868.7000122070314</c:v>
                </c:pt>
                <c:pt idx="9083">
                  <c:v>868.7999877929685</c:v>
                </c:pt>
                <c:pt idx="9084">
                  <c:v>868.9000244140624</c:v>
                </c:pt>
                <c:pt idx="9085">
                  <c:v>869.0</c:v>
                </c:pt>
                <c:pt idx="9086">
                  <c:v>869.1000366210937</c:v>
                </c:pt>
                <c:pt idx="9087">
                  <c:v>869.2000122070314</c:v>
                </c:pt>
                <c:pt idx="9088">
                  <c:v>869.2999877929685</c:v>
                </c:pt>
                <c:pt idx="9089">
                  <c:v>869.4000244140624</c:v>
                </c:pt>
                <c:pt idx="9090">
                  <c:v>869.5</c:v>
                </c:pt>
                <c:pt idx="9091">
                  <c:v>869.6000366210937</c:v>
                </c:pt>
                <c:pt idx="9092">
                  <c:v>869.7000122070314</c:v>
                </c:pt>
                <c:pt idx="9093">
                  <c:v>869.7999877929685</c:v>
                </c:pt>
                <c:pt idx="9094">
                  <c:v>869.9000244140624</c:v>
                </c:pt>
                <c:pt idx="9095">
                  <c:v>870.0</c:v>
                </c:pt>
                <c:pt idx="9096">
                  <c:v>870.1000366210937</c:v>
                </c:pt>
                <c:pt idx="9097">
                  <c:v>870.2000122070314</c:v>
                </c:pt>
                <c:pt idx="9098">
                  <c:v>870.2999877929685</c:v>
                </c:pt>
                <c:pt idx="9099">
                  <c:v>870.4000244140624</c:v>
                </c:pt>
                <c:pt idx="9100">
                  <c:v>870.5</c:v>
                </c:pt>
                <c:pt idx="9101">
                  <c:v>870.6000366210937</c:v>
                </c:pt>
                <c:pt idx="9102">
                  <c:v>870.7000122070314</c:v>
                </c:pt>
                <c:pt idx="9103">
                  <c:v>870.7999877929685</c:v>
                </c:pt>
                <c:pt idx="9104">
                  <c:v>870.9000244140624</c:v>
                </c:pt>
                <c:pt idx="9105">
                  <c:v>871.0</c:v>
                </c:pt>
                <c:pt idx="9106">
                  <c:v>871.1000366210937</c:v>
                </c:pt>
                <c:pt idx="9107">
                  <c:v>871.2000122070314</c:v>
                </c:pt>
                <c:pt idx="9108">
                  <c:v>871.2999877929685</c:v>
                </c:pt>
                <c:pt idx="9109">
                  <c:v>871.4000244140624</c:v>
                </c:pt>
                <c:pt idx="9110">
                  <c:v>871.5</c:v>
                </c:pt>
                <c:pt idx="9111">
                  <c:v>871.6000366210937</c:v>
                </c:pt>
                <c:pt idx="9112">
                  <c:v>871.7000122070314</c:v>
                </c:pt>
                <c:pt idx="9113">
                  <c:v>871.7999877929685</c:v>
                </c:pt>
                <c:pt idx="9114">
                  <c:v>871.9000244140624</c:v>
                </c:pt>
                <c:pt idx="9115">
                  <c:v>872.0</c:v>
                </c:pt>
                <c:pt idx="9116">
                  <c:v>872.1000366210937</c:v>
                </c:pt>
                <c:pt idx="9117">
                  <c:v>872.2000122070314</c:v>
                </c:pt>
                <c:pt idx="9118">
                  <c:v>872.2999877929685</c:v>
                </c:pt>
                <c:pt idx="9119">
                  <c:v>872.4000244140624</c:v>
                </c:pt>
                <c:pt idx="9120">
                  <c:v>872.5</c:v>
                </c:pt>
                <c:pt idx="9121">
                  <c:v>872.6000366210937</c:v>
                </c:pt>
                <c:pt idx="9122">
                  <c:v>872.7000122070314</c:v>
                </c:pt>
                <c:pt idx="9123">
                  <c:v>872.7999877929685</c:v>
                </c:pt>
                <c:pt idx="9124">
                  <c:v>872.9000244140624</c:v>
                </c:pt>
                <c:pt idx="9125">
                  <c:v>873.0</c:v>
                </c:pt>
                <c:pt idx="9126">
                  <c:v>873.1000366210937</c:v>
                </c:pt>
                <c:pt idx="9127">
                  <c:v>873.2000122070314</c:v>
                </c:pt>
                <c:pt idx="9128">
                  <c:v>873.2999877929685</c:v>
                </c:pt>
                <c:pt idx="9129">
                  <c:v>873.4000244140624</c:v>
                </c:pt>
                <c:pt idx="9130">
                  <c:v>873.5</c:v>
                </c:pt>
                <c:pt idx="9131">
                  <c:v>873.6000366210937</c:v>
                </c:pt>
                <c:pt idx="9132">
                  <c:v>873.7000122070314</c:v>
                </c:pt>
                <c:pt idx="9133">
                  <c:v>873.7999877929685</c:v>
                </c:pt>
                <c:pt idx="9134">
                  <c:v>873.9000244140624</c:v>
                </c:pt>
                <c:pt idx="9135">
                  <c:v>874.0</c:v>
                </c:pt>
                <c:pt idx="9136">
                  <c:v>874.1000366210937</c:v>
                </c:pt>
                <c:pt idx="9137">
                  <c:v>874.2000122070314</c:v>
                </c:pt>
                <c:pt idx="9138">
                  <c:v>874.2999877929685</c:v>
                </c:pt>
                <c:pt idx="9139">
                  <c:v>874.4000244140624</c:v>
                </c:pt>
                <c:pt idx="9140">
                  <c:v>874.5</c:v>
                </c:pt>
                <c:pt idx="9141">
                  <c:v>874.6000366210937</c:v>
                </c:pt>
                <c:pt idx="9142">
                  <c:v>874.7000122070314</c:v>
                </c:pt>
                <c:pt idx="9143">
                  <c:v>874.7999877929685</c:v>
                </c:pt>
                <c:pt idx="9144">
                  <c:v>874.9000244140624</c:v>
                </c:pt>
                <c:pt idx="9145">
                  <c:v>875.0</c:v>
                </c:pt>
                <c:pt idx="9146">
                  <c:v>875.1000366210937</c:v>
                </c:pt>
                <c:pt idx="9147">
                  <c:v>875.2000122070314</c:v>
                </c:pt>
                <c:pt idx="9148">
                  <c:v>875.2999877929685</c:v>
                </c:pt>
                <c:pt idx="9149">
                  <c:v>875.4000244140624</c:v>
                </c:pt>
                <c:pt idx="9150">
                  <c:v>875.5</c:v>
                </c:pt>
                <c:pt idx="9151">
                  <c:v>875.6000366210937</c:v>
                </c:pt>
                <c:pt idx="9152">
                  <c:v>875.7000122070314</c:v>
                </c:pt>
                <c:pt idx="9153">
                  <c:v>875.7999877929685</c:v>
                </c:pt>
                <c:pt idx="9154">
                  <c:v>875.9000244140624</c:v>
                </c:pt>
                <c:pt idx="9155">
                  <c:v>876.0</c:v>
                </c:pt>
                <c:pt idx="9156">
                  <c:v>876.1000366210937</c:v>
                </c:pt>
                <c:pt idx="9157">
                  <c:v>876.2000122070314</c:v>
                </c:pt>
                <c:pt idx="9158">
                  <c:v>876.2999877929685</c:v>
                </c:pt>
                <c:pt idx="9159">
                  <c:v>876.4000244140624</c:v>
                </c:pt>
                <c:pt idx="9160">
                  <c:v>876.5</c:v>
                </c:pt>
                <c:pt idx="9161">
                  <c:v>876.6000366210937</c:v>
                </c:pt>
                <c:pt idx="9162">
                  <c:v>876.7000122070314</c:v>
                </c:pt>
                <c:pt idx="9163">
                  <c:v>876.7999877929685</c:v>
                </c:pt>
                <c:pt idx="9164">
                  <c:v>876.9000244140624</c:v>
                </c:pt>
                <c:pt idx="9165">
                  <c:v>877.0</c:v>
                </c:pt>
                <c:pt idx="9166">
                  <c:v>877.1000366210937</c:v>
                </c:pt>
                <c:pt idx="9167">
                  <c:v>877.2000122070314</c:v>
                </c:pt>
                <c:pt idx="9168">
                  <c:v>877.2999877929685</c:v>
                </c:pt>
                <c:pt idx="9169">
                  <c:v>877.4000244140624</c:v>
                </c:pt>
                <c:pt idx="9170">
                  <c:v>877.5</c:v>
                </c:pt>
                <c:pt idx="9171">
                  <c:v>877.6000366210937</c:v>
                </c:pt>
                <c:pt idx="9172">
                  <c:v>877.7000122070314</c:v>
                </c:pt>
                <c:pt idx="9173">
                  <c:v>877.7999877929685</c:v>
                </c:pt>
                <c:pt idx="9174">
                  <c:v>877.9000244140624</c:v>
                </c:pt>
                <c:pt idx="9175">
                  <c:v>878.0</c:v>
                </c:pt>
                <c:pt idx="9176">
                  <c:v>878.1000366210937</c:v>
                </c:pt>
                <c:pt idx="9177">
                  <c:v>878.2000122070314</c:v>
                </c:pt>
                <c:pt idx="9178">
                  <c:v>878.2999877929685</c:v>
                </c:pt>
                <c:pt idx="9179">
                  <c:v>878.4000244140624</c:v>
                </c:pt>
                <c:pt idx="9180">
                  <c:v>878.5</c:v>
                </c:pt>
                <c:pt idx="9181">
                  <c:v>878.6000366210937</c:v>
                </c:pt>
                <c:pt idx="9182">
                  <c:v>878.7000122070314</c:v>
                </c:pt>
                <c:pt idx="9183">
                  <c:v>878.7999877929685</c:v>
                </c:pt>
                <c:pt idx="9184">
                  <c:v>878.9000244140624</c:v>
                </c:pt>
                <c:pt idx="9185">
                  <c:v>879.0</c:v>
                </c:pt>
                <c:pt idx="9186">
                  <c:v>879.1000366210937</c:v>
                </c:pt>
                <c:pt idx="9187">
                  <c:v>879.2000122070314</c:v>
                </c:pt>
                <c:pt idx="9188">
                  <c:v>879.2999877929685</c:v>
                </c:pt>
                <c:pt idx="9189">
                  <c:v>879.4000244140624</c:v>
                </c:pt>
                <c:pt idx="9190">
                  <c:v>879.5</c:v>
                </c:pt>
                <c:pt idx="9191">
                  <c:v>879.6000366210937</c:v>
                </c:pt>
                <c:pt idx="9192">
                  <c:v>879.7000122070314</c:v>
                </c:pt>
                <c:pt idx="9193">
                  <c:v>879.7999877929685</c:v>
                </c:pt>
                <c:pt idx="9194">
                  <c:v>879.9000244140624</c:v>
                </c:pt>
                <c:pt idx="9195">
                  <c:v>880.0</c:v>
                </c:pt>
                <c:pt idx="9196">
                  <c:v>880.1000366210937</c:v>
                </c:pt>
                <c:pt idx="9197">
                  <c:v>880.2000122070314</c:v>
                </c:pt>
                <c:pt idx="9198">
                  <c:v>880.2999877929685</c:v>
                </c:pt>
                <c:pt idx="9199">
                  <c:v>880.4000244140624</c:v>
                </c:pt>
                <c:pt idx="9200">
                  <c:v>880.5</c:v>
                </c:pt>
                <c:pt idx="9201">
                  <c:v>880.6000366210937</c:v>
                </c:pt>
                <c:pt idx="9202">
                  <c:v>880.7000122070314</c:v>
                </c:pt>
                <c:pt idx="9203">
                  <c:v>880.7999877929685</c:v>
                </c:pt>
                <c:pt idx="9204">
                  <c:v>880.9000244140624</c:v>
                </c:pt>
                <c:pt idx="9205">
                  <c:v>881.0</c:v>
                </c:pt>
                <c:pt idx="9206">
                  <c:v>881.1000366210937</c:v>
                </c:pt>
                <c:pt idx="9207">
                  <c:v>881.2000122070314</c:v>
                </c:pt>
                <c:pt idx="9208">
                  <c:v>881.2999877929685</c:v>
                </c:pt>
                <c:pt idx="9209">
                  <c:v>881.4000244140624</c:v>
                </c:pt>
                <c:pt idx="9210">
                  <c:v>881.5</c:v>
                </c:pt>
                <c:pt idx="9211">
                  <c:v>881.6000366210937</c:v>
                </c:pt>
                <c:pt idx="9212">
                  <c:v>881.7000122070314</c:v>
                </c:pt>
                <c:pt idx="9213">
                  <c:v>881.7999877929685</c:v>
                </c:pt>
                <c:pt idx="9214">
                  <c:v>881.9000244140624</c:v>
                </c:pt>
                <c:pt idx="9215">
                  <c:v>882.0</c:v>
                </c:pt>
                <c:pt idx="9216">
                  <c:v>882.1000366210937</c:v>
                </c:pt>
                <c:pt idx="9217">
                  <c:v>882.2000122070314</c:v>
                </c:pt>
                <c:pt idx="9218">
                  <c:v>882.2999877929685</c:v>
                </c:pt>
                <c:pt idx="9219">
                  <c:v>882.4000244140624</c:v>
                </c:pt>
                <c:pt idx="9220">
                  <c:v>882.5</c:v>
                </c:pt>
                <c:pt idx="9221">
                  <c:v>882.6000366210937</c:v>
                </c:pt>
                <c:pt idx="9222">
                  <c:v>882.7000122070314</c:v>
                </c:pt>
                <c:pt idx="9223">
                  <c:v>882.7999877929685</c:v>
                </c:pt>
                <c:pt idx="9224">
                  <c:v>882.9000244140624</c:v>
                </c:pt>
                <c:pt idx="9225">
                  <c:v>883.0</c:v>
                </c:pt>
                <c:pt idx="9226">
                  <c:v>883.1000366210937</c:v>
                </c:pt>
                <c:pt idx="9227">
                  <c:v>883.2000122070314</c:v>
                </c:pt>
                <c:pt idx="9228">
                  <c:v>883.2999877929685</c:v>
                </c:pt>
                <c:pt idx="9229">
                  <c:v>883.4000244140624</c:v>
                </c:pt>
                <c:pt idx="9230">
                  <c:v>883.5</c:v>
                </c:pt>
                <c:pt idx="9231">
                  <c:v>883.6000366210937</c:v>
                </c:pt>
                <c:pt idx="9232">
                  <c:v>883.7000122070314</c:v>
                </c:pt>
                <c:pt idx="9233">
                  <c:v>883.7999877929685</c:v>
                </c:pt>
                <c:pt idx="9234">
                  <c:v>883.9000244140624</c:v>
                </c:pt>
                <c:pt idx="9235">
                  <c:v>884.0</c:v>
                </c:pt>
                <c:pt idx="9236">
                  <c:v>884.1000366210937</c:v>
                </c:pt>
                <c:pt idx="9237">
                  <c:v>884.2000122070314</c:v>
                </c:pt>
                <c:pt idx="9238">
                  <c:v>884.2999877929685</c:v>
                </c:pt>
                <c:pt idx="9239">
                  <c:v>884.4000244140624</c:v>
                </c:pt>
                <c:pt idx="9240">
                  <c:v>884.5</c:v>
                </c:pt>
                <c:pt idx="9241">
                  <c:v>884.6000366210937</c:v>
                </c:pt>
                <c:pt idx="9242">
                  <c:v>884.7000122070314</c:v>
                </c:pt>
                <c:pt idx="9243">
                  <c:v>884.7999877929685</c:v>
                </c:pt>
                <c:pt idx="9244">
                  <c:v>884.9000244140624</c:v>
                </c:pt>
                <c:pt idx="9245">
                  <c:v>885.0</c:v>
                </c:pt>
                <c:pt idx="9246">
                  <c:v>885.1000366210937</c:v>
                </c:pt>
                <c:pt idx="9247">
                  <c:v>885.2000122070314</c:v>
                </c:pt>
                <c:pt idx="9248">
                  <c:v>885.2999877929685</c:v>
                </c:pt>
                <c:pt idx="9249">
                  <c:v>885.4000244140624</c:v>
                </c:pt>
                <c:pt idx="9250">
                  <c:v>885.5</c:v>
                </c:pt>
                <c:pt idx="9251">
                  <c:v>885.6000366210937</c:v>
                </c:pt>
                <c:pt idx="9252">
                  <c:v>885.7000122070314</c:v>
                </c:pt>
                <c:pt idx="9253">
                  <c:v>885.7999877929685</c:v>
                </c:pt>
                <c:pt idx="9254">
                  <c:v>885.9000244140624</c:v>
                </c:pt>
                <c:pt idx="9255">
                  <c:v>886.0</c:v>
                </c:pt>
                <c:pt idx="9256">
                  <c:v>886.1000366210937</c:v>
                </c:pt>
                <c:pt idx="9257">
                  <c:v>886.2000122070314</c:v>
                </c:pt>
                <c:pt idx="9258">
                  <c:v>886.2999877929685</c:v>
                </c:pt>
                <c:pt idx="9259">
                  <c:v>886.4000244140624</c:v>
                </c:pt>
                <c:pt idx="9260">
                  <c:v>886.5</c:v>
                </c:pt>
                <c:pt idx="9261">
                  <c:v>886.6000366210937</c:v>
                </c:pt>
                <c:pt idx="9262">
                  <c:v>886.7000122070314</c:v>
                </c:pt>
                <c:pt idx="9263">
                  <c:v>886.7999877929685</c:v>
                </c:pt>
                <c:pt idx="9264">
                  <c:v>886.9000244140624</c:v>
                </c:pt>
                <c:pt idx="9265">
                  <c:v>887.0</c:v>
                </c:pt>
                <c:pt idx="9266">
                  <c:v>887.1000366210937</c:v>
                </c:pt>
                <c:pt idx="9267">
                  <c:v>887.2000122070314</c:v>
                </c:pt>
                <c:pt idx="9268">
                  <c:v>887.2999877929685</c:v>
                </c:pt>
                <c:pt idx="9269">
                  <c:v>887.4000244140624</c:v>
                </c:pt>
                <c:pt idx="9270">
                  <c:v>887.5</c:v>
                </c:pt>
                <c:pt idx="9271">
                  <c:v>887.6000366210937</c:v>
                </c:pt>
                <c:pt idx="9272">
                  <c:v>887.7000122070314</c:v>
                </c:pt>
                <c:pt idx="9273">
                  <c:v>887.7999877929685</c:v>
                </c:pt>
                <c:pt idx="9274">
                  <c:v>887.9000244140624</c:v>
                </c:pt>
                <c:pt idx="9275">
                  <c:v>888.0</c:v>
                </c:pt>
                <c:pt idx="9276">
                  <c:v>888.1000366210937</c:v>
                </c:pt>
                <c:pt idx="9277">
                  <c:v>888.2000122070314</c:v>
                </c:pt>
                <c:pt idx="9278">
                  <c:v>888.2999877929685</c:v>
                </c:pt>
                <c:pt idx="9279">
                  <c:v>888.4000244140624</c:v>
                </c:pt>
                <c:pt idx="9280">
                  <c:v>888.5</c:v>
                </c:pt>
                <c:pt idx="9281">
                  <c:v>888.6000366210937</c:v>
                </c:pt>
                <c:pt idx="9282">
                  <c:v>888.7000122070314</c:v>
                </c:pt>
                <c:pt idx="9283">
                  <c:v>888.7999877929685</c:v>
                </c:pt>
                <c:pt idx="9284">
                  <c:v>888.9000244140624</c:v>
                </c:pt>
                <c:pt idx="9285">
                  <c:v>889.0</c:v>
                </c:pt>
                <c:pt idx="9286">
                  <c:v>889.1000366210937</c:v>
                </c:pt>
                <c:pt idx="9287">
                  <c:v>889.2000122070314</c:v>
                </c:pt>
                <c:pt idx="9288">
                  <c:v>889.2999877929685</c:v>
                </c:pt>
                <c:pt idx="9289">
                  <c:v>889.4000244140624</c:v>
                </c:pt>
                <c:pt idx="9290">
                  <c:v>889.5</c:v>
                </c:pt>
                <c:pt idx="9291">
                  <c:v>889.6000366210937</c:v>
                </c:pt>
                <c:pt idx="9292">
                  <c:v>889.7000122070314</c:v>
                </c:pt>
                <c:pt idx="9293">
                  <c:v>889.7999877929685</c:v>
                </c:pt>
                <c:pt idx="9294">
                  <c:v>889.9000244140624</c:v>
                </c:pt>
                <c:pt idx="9295">
                  <c:v>890.0</c:v>
                </c:pt>
                <c:pt idx="9296">
                  <c:v>890.1000366210937</c:v>
                </c:pt>
                <c:pt idx="9297">
                  <c:v>890.2000122070314</c:v>
                </c:pt>
                <c:pt idx="9298">
                  <c:v>890.2999877929685</c:v>
                </c:pt>
                <c:pt idx="9299">
                  <c:v>890.4000244140624</c:v>
                </c:pt>
                <c:pt idx="9300">
                  <c:v>890.5</c:v>
                </c:pt>
                <c:pt idx="9301">
                  <c:v>890.6000366210937</c:v>
                </c:pt>
                <c:pt idx="9302">
                  <c:v>890.7000122070314</c:v>
                </c:pt>
                <c:pt idx="9303">
                  <c:v>890.7999877929685</c:v>
                </c:pt>
                <c:pt idx="9304">
                  <c:v>890.9000244140624</c:v>
                </c:pt>
                <c:pt idx="9305">
                  <c:v>891.0</c:v>
                </c:pt>
                <c:pt idx="9306">
                  <c:v>891.1000366210937</c:v>
                </c:pt>
                <c:pt idx="9307">
                  <c:v>891.2000122070314</c:v>
                </c:pt>
                <c:pt idx="9308">
                  <c:v>891.2999877929685</c:v>
                </c:pt>
                <c:pt idx="9309">
                  <c:v>891.4000244140624</c:v>
                </c:pt>
                <c:pt idx="9310">
                  <c:v>891.5</c:v>
                </c:pt>
                <c:pt idx="9311">
                  <c:v>891.6000366210937</c:v>
                </c:pt>
                <c:pt idx="9312">
                  <c:v>891.7000122070314</c:v>
                </c:pt>
                <c:pt idx="9313">
                  <c:v>891.7999877929685</c:v>
                </c:pt>
                <c:pt idx="9314">
                  <c:v>891.9000244140624</c:v>
                </c:pt>
                <c:pt idx="9315">
                  <c:v>892.0</c:v>
                </c:pt>
                <c:pt idx="9316">
                  <c:v>892.1000366210937</c:v>
                </c:pt>
                <c:pt idx="9317">
                  <c:v>892.2000122070314</c:v>
                </c:pt>
                <c:pt idx="9318">
                  <c:v>892.2999877929685</c:v>
                </c:pt>
                <c:pt idx="9319">
                  <c:v>892.4000244140624</c:v>
                </c:pt>
                <c:pt idx="9320">
                  <c:v>892.5</c:v>
                </c:pt>
                <c:pt idx="9321">
                  <c:v>892.6000366210937</c:v>
                </c:pt>
                <c:pt idx="9322">
                  <c:v>892.7000122070314</c:v>
                </c:pt>
                <c:pt idx="9323">
                  <c:v>892.7999877929685</c:v>
                </c:pt>
                <c:pt idx="9324">
                  <c:v>892.9000244140624</c:v>
                </c:pt>
                <c:pt idx="9325">
                  <c:v>893.0</c:v>
                </c:pt>
                <c:pt idx="9326">
                  <c:v>893.1000366210937</c:v>
                </c:pt>
                <c:pt idx="9327">
                  <c:v>893.2000122070314</c:v>
                </c:pt>
                <c:pt idx="9328">
                  <c:v>893.2999877929685</c:v>
                </c:pt>
                <c:pt idx="9329">
                  <c:v>893.4000244140624</c:v>
                </c:pt>
                <c:pt idx="9330">
                  <c:v>893.5</c:v>
                </c:pt>
                <c:pt idx="9331">
                  <c:v>893.6000366210937</c:v>
                </c:pt>
                <c:pt idx="9332">
                  <c:v>893.7000122070314</c:v>
                </c:pt>
                <c:pt idx="9333">
                  <c:v>893.7999877929685</c:v>
                </c:pt>
                <c:pt idx="9334">
                  <c:v>893.9000244140624</c:v>
                </c:pt>
                <c:pt idx="9335">
                  <c:v>894.0</c:v>
                </c:pt>
                <c:pt idx="9336">
                  <c:v>894.1000366210937</c:v>
                </c:pt>
                <c:pt idx="9337">
                  <c:v>894.2000122070314</c:v>
                </c:pt>
                <c:pt idx="9338">
                  <c:v>894.2999877929685</c:v>
                </c:pt>
                <c:pt idx="9339">
                  <c:v>894.4000244140624</c:v>
                </c:pt>
                <c:pt idx="9340">
                  <c:v>894.5</c:v>
                </c:pt>
                <c:pt idx="9341">
                  <c:v>894.6000366210937</c:v>
                </c:pt>
                <c:pt idx="9342">
                  <c:v>894.7000122070314</c:v>
                </c:pt>
                <c:pt idx="9343">
                  <c:v>894.7999877929685</c:v>
                </c:pt>
                <c:pt idx="9344">
                  <c:v>894.9000244140624</c:v>
                </c:pt>
                <c:pt idx="9345">
                  <c:v>895.0</c:v>
                </c:pt>
                <c:pt idx="9346">
                  <c:v>895.1000366210937</c:v>
                </c:pt>
                <c:pt idx="9347">
                  <c:v>895.2000122070314</c:v>
                </c:pt>
                <c:pt idx="9348">
                  <c:v>895.2999877929685</c:v>
                </c:pt>
                <c:pt idx="9349">
                  <c:v>895.4000244140624</c:v>
                </c:pt>
                <c:pt idx="9350">
                  <c:v>895.5</c:v>
                </c:pt>
                <c:pt idx="9351">
                  <c:v>895.6000366210937</c:v>
                </c:pt>
                <c:pt idx="9352">
                  <c:v>895.7000122070314</c:v>
                </c:pt>
                <c:pt idx="9353">
                  <c:v>895.7999877929685</c:v>
                </c:pt>
                <c:pt idx="9354">
                  <c:v>895.9000244140624</c:v>
                </c:pt>
                <c:pt idx="9355">
                  <c:v>896.0</c:v>
                </c:pt>
                <c:pt idx="9356">
                  <c:v>896.1000366210937</c:v>
                </c:pt>
                <c:pt idx="9357">
                  <c:v>896.2000122070314</c:v>
                </c:pt>
                <c:pt idx="9358">
                  <c:v>896.2999877929685</c:v>
                </c:pt>
                <c:pt idx="9359">
                  <c:v>896.4000244140624</c:v>
                </c:pt>
                <c:pt idx="9360">
                  <c:v>896.5</c:v>
                </c:pt>
                <c:pt idx="9361">
                  <c:v>896.6000366210937</c:v>
                </c:pt>
                <c:pt idx="9362">
                  <c:v>896.7000122070314</c:v>
                </c:pt>
                <c:pt idx="9363">
                  <c:v>896.7999877929685</c:v>
                </c:pt>
                <c:pt idx="9364">
                  <c:v>896.9000244140624</c:v>
                </c:pt>
                <c:pt idx="9365">
                  <c:v>897.0</c:v>
                </c:pt>
                <c:pt idx="9366">
                  <c:v>897.1000366210937</c:v>
                </c:pt>
                <c:pt idx="9367">
                  <c:v>897.2000122070314</c:v>
                </c:pt>
                <c:pt idx="9368">
                  <c:v>897.2999877929685</c:v>
                </c:pt>
                <c:pt idx="9369">
                  <c:v>897.4000244140624</c:v>
                </c:pt>
                <c:pt idx="9370">
                  <c:v>897.5</c:v>
                </c:pt>
                <c:pt idx="9371">
                  <c:v>897.6000366210937</c:v>
                </c:pt>
                <c:pt idx="9372">
                  <c:v>897.7000122070314</c:v>
                </c:pt>
                <c:pt idx="9373">
                  <c:v>897.7999877929685</c:v>
                </c:pt>
                <c:pt idx="9374">
                  <c:v>897.9000244140624</c:v>
                </c:pt>
                <c:pt idx="9375">
                  <c:v>898.0</c:v>
                </c:pt>
                <c:pt idx="9376">
                  <c:v>898.1000366210937</c:v>
                </c:pt>
                <c:pt idx="9377">
                  <c:v>898.2000122070314</c:v>
                </c:pt>
                <c:pt idx="9378">
                  <c:v>898.2999877929685</c:v>
                </c:pt>
                <c:pt idx="9379">
                  <c:v>898.4000244140624</c:v>
                </c:pt>
                <c:pt idx="9380">
                  <c:v>898.5</c:v>
                </c:pt>
                <c:pt idx="9381">
                  <c:v>898.6000366210937</c:v>
                </c:pt>
                <c:pt idx="9382">
                  <c:v>898.7000122070314</c:v>
                </c:pt>
                <c:pt idx="9383">
                  <c:v>898.7999877929685</c:v>
                </c:pt>
                <c:pt idx="9384">
                  <c:v>898.9000244140624</c:v>
                </c:pt>
                <c:pt idx="9385">
                  <c:v>899.0</c:v>
                </c:pt>
                <c:pt idx="9386">
                  <c:v>899.1000366210937</c:v>
                </c:pt>
                <c:pt idx="9387">
                  <c:v>899.2000122070314</c:v>
                </c:pt>
                <c:pt idx="9388">
                  <c:v>899.2999877929685</c:v>
                </c:pt>
                <c:pt idx="9389">
                  <c:v>899.4000244140624</c:v>
                </c:pt>
                <c:pt idx="9390">
                  <c:v>899.5</c:v>
                </c:pt>
                <c:pt idx="9391">
                  <c:v>899.6000366210937</c:v>
                </c:pt>
                <c:pt idx="9392">
                  <c:v>899.7000122070314</c:v>
                </c:pt>
                <c:pt idx="9393">
                  <c:v>899.7999877929685</c:v>
                </c:pt>
                <c:pt idx="9394">
                  <c:v>899.9000244140624</c:v>
                </c:pt>
                <c:pt idx="9395">
                  <c:v>900.0</c:v>
                </c:pt>
                <c:pt idx="9396">
                  <c:v>900.1000366210937</c:v>
                </c:pt>
                <c:pt idx="9397">
                  <c:v>900.2000122070314</c:v>
                </c:pt>
                <c:pt idx="9398">
                  <c:v>900.2999877929685</c:v>
                </c:pt>
                <c:pt idx="9399">
                  <c:v>900.4000244140624</c:v>
                </c:pt>
                <c:pt idx="9400">
                  <c:v>900.5</c:v>
                </c:pt>
                <c:pt idx="9401">
                  <c:v>900.6000366210937</c:v>
                </c:pt>
                <c:pt idx="9402">
                  <c:v>900.7000122070314</c:v>
                </c:pt>
                <c:pt idx="9403">
                  <c:v>900.7999877929685</c:v>
                </c:pt>
                <c:pt idx="9404">
                  <c:v>900.9000244140624</c:v>
                </c:pt>
                <c:pt idx="9405">
                  <c:v>901.0</c:v>
                </c:pt>
                <c:pt idx="9406">
                  <c:v>901.1000366210937</c:v>
                </c:pt>
                <c:pt idx="9407">
                  <c:v>901.2000122070314</c:v>
                </c:pt>
                <c:pt idx="9408">
                  <c:v>901.2999877929685</c:v>
                </c:pt>
                <c:pt idx="9409">
                  <c:v>901.4000244140624</c:v>
                </c:pt>
                <c:pt idx="9410">
                  <c:v>901.5</c:v>
                </c:pt>
                <c:pt idx="9411">
                  <c:v>901.6000366210937</c:v>
                </c:pt>
                <c:pt idx="9412">
                  <c:v>901.7000122070314</c:v>
                </c:pt>
                <c:pt idx="9413">
                  <c:v>901.7999877929685</c:v>
                </c:pt>
                <c:pt idx="9414">
                  <c:v>901.9000244140624</c:v>
                </c:pt>
                <c:pt idx="9415">
                  <c:v>902.0</c:v>
                </c:pt>
                <c:pt idx="9416">
                  <c:v>902.1000366210937</c:v>
                </c:pt>
                <c:pt idx="9417">
                  <c:v>902.2000122070314</c:v>
                </c:pt>
                <c:pt idx="9418">
                  <c:v>902.2999877929685</c:v>
                </c:pt>
                <c:pt idx="9419">
                  <c:v>902.4000244140624</c:v>
                </c:pt>
                <c:pt idx="9420">
                  <c:v>902.5</c:v>
                </c:pt>
                <c:pt idx="9421">
                  <c:v>902.6000366210937</c:v>
                </c:pt>
                <c:pt idx="9422">
                  <c:v>902.7000122070314</c:v>
                </c:pt>
                <c:pt idx="9423">
                  <c:v>902.7999877929685</c:v>
                </c:pt>
                <c:pt idx="9424">
                  <c:v>902.9000244140624</c:v>
                </c:pt>
                <c:pt idx="9425">
                  <c:v>903.0</c:v>
                </c:pt>
                <c:pt idx="9426">
                  <c:v>903.1000366210937</c:v>
                </c:pt>
                <c:pt idx="9427">
                  <c:v>903.2000122070314</c:v>
                </c:pt>
                <c:pt idx="9428">
                  <c:v>903.2999877929685</c:v>
                </c:pt>
                <c:pt idx="9429">
                  <c:v>903.4000244140624</c:v>
                </c:pt>
                <c:pt idx="9430">
                  <c:v>903.5</c:v>
                </c:pt>
                <c:pt idx="9431">
                  <c:v>903.6000366210937</c:v>
                </c:pt>
                <c:pt idx="9432">
                  <c:v>903.7000122070314</c:v>
                </c:pt>
                <c:pt idx="9433">
                  <c:v>903.7999877929685</c:v>
                </c:pt>
                <c:pt idx="9434">
                  <c:v>903.9000244140624</c:v>
                </c:pt>
                <c:pt idx="9435">
                  <c:v>904.0</c:v>
                </c:pt>
                <c:pt idx="9436">
                  <c:v>904.1000366210937</c:v>
                </c:pt>
                <c:pt idx="9437">
                  <c:v>904.2000122070314</c:v>
                </c:pt>
                <c:pt idx="9438">
                  <c:v>904.2999877929685</c:v>
                </c:pt>
                <c:pt idx="9439">
                  <c:v>904.4000244140624</c:v>
                </c:pt>
                <c:pt idx="9440">
                  <c:v>904.5</c:v>
                </c:pt>
                <c:pt idx="9441">
                  <c:v>904.6000366210937</c:v>
                </c:pt>
                <c:pt idx="9442">
                  <c:v>904.7000122070314</c:v>
                </c:pt>
                <c:pt idx="9443">
                  <c:v>904.7999877929685</c:v>
                </c:pt>
                <c:pt idx="9444">
                  <c:v>904.9000244140624</c:v>
                </c:pt>
                <c:pt idx="9445">
                  <c:v>905.0</c:v>
                </c:pt>
                <c:pt idx="9446">
                  <c:v>905.1000366210937</c:v>
                </c:pt>
                <c:pt idx="9447">
                  <c:v>905.2000122070314</c:v>
                </c:pt>
                <c:pt idx="9448">
                  <c:v>905.2999877929685</c:v>
                </c:pt>
                <c:pt idx="9449">
                  <c:v>905.4000244140624</c:v>
                </c:pt>
                <c:pt idx="9450">
                  <c:v>905.5</c:v>
                </c:pt>
                <c:pt idx="9451">
                  <c:v>905.6000366210937</c:v>
                </c:pt>
                <c:pt idx="9452">
                  <c:v>905.7000122070314</c:v>
                </c:pt>
                <c:pt idx="9453">
                  <c:v>905.7999877929685</c:v>
                </c:pt>
                <c:pt idx="9454">
                  <c:v>905.9000244140624</c:v>
                </c:pt>
                <c:pt idx="9455">
                  <c:v>906.0</c:v>
                </c:pt>
                <c:pt idx="9456">
                  <c:v>906.1000366210937</c:v>
                </c:pt>
                <c:pt idx="9457">
                  <c:v>906.2000122070314</c:v>
                </c:pt>
                <c:pt idx="9458">
                  <c:v>906.2999877929685</c:v>
                </c:pt>
                <c:pt idx="9459">
                  <c:v>906.4000244140624</c:v>
                </c:pt>
                <c:pt idx="9460">
                  <c:v>906.5</c:v>
                </c:pt>
                <c:pt idx="9461">
                  <c:v>906.6000366210937</c:v>
                </c:pt>
                <c:pt idx="9462">
                  <c:v>906.7000122070314</c:v>
                </c:pt>
                <c:pt idx="9463">
                  <c:v>906.7999877929685</c:v>
                </c:pt>
                <c:pt idx="9464">
                  <c:v>906.9000244140624</c:v>
                </c:pt>
                <c:pt idx="9465">
                  <c:v>907.0</c:v>
                </c:pt>
                <c:pt idx="9466">
                  <c:v>907.1000366210937</c:v>
                </c:pt>
                <c:pt idx="9467">
                  <c:v>907.2000122070314</c:v>
                </c:pt>
                <c:pt idx="9468">
                  <c:v>907.2999877929685</c:v>
                </c:pt>
                <c:pt idx="9469">
                  <c:v>907.4000244140624</c:v>
                </c:pt>
                <c:pt idx="9470">
                  <c:v>907.5</c:v>
                </c:pt>
                <c:pt idx="9471">
                  <c:v>907.6000366210937</c:v>
                </c:pt>
                <c:pt idx="9472">
                  <c:v>907.7000122070314</c:v>
                </c:pt>
                <c:pt idx="9473">
                  <c:v>907.7999877929685</c:v>
                </c:pt>
                <c:pt idx="9474">
                  <c:v>907.9000244140624</c:v>
                </c:pt>
                <c:pt idx="9475">
                  <c:v>908.0</c:v>
                </c:pt>
                <c:pt idx="9476">
                  <c:v>908.1000366210937</c:v>
                </c:pt>
                <c:pt idx="9477">
                  <c:v>908.2000122070314</c:v>
                </c:pt>
                <c:pt idx="9478">
                  <c:v>908.2999877929685</c:v>
                </c:pt>
                <c:pt idx="9479">
                  <c:v>908.4000244140624</c:v>
                </c:pt>
                <c:pt idx="9480">
                  <c:v>908.5</c:v>
                </c:pt>
                <c:pt idx="9481">
                  <c:v>908.6000366210937</c:v>
                </c:pt>
                <c:pt idx="9482">
                  <c:v>908.7000122070314</c:v>
                </c:pt>
                <c:pt idx="9483">
                  <c:v>908.7999877929685</c:v>
                </c:pt>
                <c:pt idx="9484">
                  <c:v>908.9000244140624</c:v>
                </c:pt>
                <c:pt idx="9485">
                  <c:v>909.0</c:v>
                </c:pt>
                <c:pt idx="9486">
                  <c:v>909.1000366210937</c:v>
                </c:pt>
                <c:pt idx="9487">
                  <c:v>909.2000122070314</c:v>
                </c:pt>
                <c:pt idx="9488">
                  <c:v>909.2999877929685</c:v>
                </c:pt>
                <c:pt idx="9489">
                  <c:v>909.4000244140624</c:v>
                </c:pt>
                <c:pt idx="9490">
                  <c:v>909.5</c:v>
                </c:pt>
                <c:pt idx="9491">
                  <c:v>909.6000366210937</c:v>
                </c:pt>
                <c:pt idx="9492">
                  <c:v>909.7000122070314</c:v>
                </c:pt>
                <c:pt idx="9493">
                  <c:v>909.7999877929685</c:v>
                </c:pt>
                <c:pt idx="9494">
                  <c:v>909.9000244140624</c:v>
                </c:pt>
                <c:pt idx="9495">
                  <c:v>910.0</c:v>
                </c:pt>
                <c:pt idx="9496">
                  <c:v>910.1000366210937</c:v>
                </c:pt>
                <c:pt idx="9497">
                  <c:v>910.2000122070314</c:v>
                </c:pt>
                <c:pt idx="9498">
                  <c:v>910.2999877929685</c:v>
                </c:pt>
                <c:pt idx="9499">
                  <c:v>910.4000244140624</c:v>
                </c:pt>
                <c:pt idx="9500">
                  <c:v>910.5</c:v>
                </c:pt>
                <c:pt idx="9501">
                  <c:v>910.6000366210937</c:v>
                </c:pt>
                <c:pt idx="9502">
                  <c:v>910.7000122070314</c:v>
                </c:pt>
                <c:pt idx="9503">
                  <c:v>910.7999877929685</c:v>
                </c:pt>
                <c:pt idx="9504">
                  <c:v>910.9000244140624</c:v>
                </c:pt>
                <c:pt idx="9505">
                  <c:v>911.0</c:v>
                </c:pt>
                <c:pt idx="9506">
                  <c:v>911.1000366210937</c:v>
                </c:pt>
                <c:pt idx="9507">
                  <c:v>911.2000122070314</c:v>
                </c:pt>
                <c:pt idx="9508">
                  <c:v>911.2999877929685</c:v>
                </c:pt>
                <c:pt idx="9509">
                  <c:v>911.4000244140624</c:v>
                </c:pt>
                <c:pt idx="9510">
                  <c:v>911.5</c:v>
                </c:pt>
                <c:pt idx="9511">
                  <c:v>911.6000366210937</c:v>
                </c:pt>
                <c:pt idx="9512">
                  <c:v>911.7000122070314</c:v>
                </c:pt>
                <c:pt idx="9513">
                  <c:v>911.7999877929685</c:v>
                </c:pt>
                <c:pt idx="9514">
                  <c:v>911.9000244140624</c:v>
                </c:pt>
                <c:pt idx="9515">
                  <c:v>912.0</c:v>
                </c:pt>
                <c:pt idx="9516">
                  <c:v>912.1000366210937</c:v>
                </c:pt>
                <c:pt idx="9517">
                  <c:v>912.2000122070314</c:v>
                </c:pt>
                <c:pt idx="9518">
                  <c:v>912.2999877929685</c:v>
                </c:pt>
                <c:pt idx="9519">
                  <c:v>912.4000244140624</c:v>
                </c:pt>
                <c:pt idx="9520">
                  <c:v>912.5</c:v>
                </c:pt>
                <c:pt idx="9521">
                  <c:v>912.6000366210937</c:v>
                </c:pt>
                <c:pt idx="9522">
                  <c:v>912.7000122070314</c:v>
                </c:pt>
                <c:pt idx="9523">
                  <c:v>912.7999877929685</c:v>
                </c:pt>
                <c:pt idx="9524">
                  <c:v>912.9000244140624</c:v>
                </c:pt>
                <c:pt idx="9525">
                  <c:v>913.0</c:v>
                </c:pt>
                <c:pt idx="9526">
                  <c:v>913.1000366210937</c:v>
                </c:pt>
                <c:pt idx="9527">
                  <c:v>913.2000122070314</c:v>
                </c:pt>
                <c:pt idx="9528">
                  <c:v>913.2999877929685</c:v>
                </c:pt>
                <c:pt idx="9529">
                  <c:v>913.4000244140624</c:v>
                </c:pt>
                <c:pt idx="9530">
                  <c:v>913.5</c:v>
                </c:pt>
                <c:pt idx="9531">
                  <c:v>913.6000366210937</c:v>
                </c:pt>
                <c:pt idx="9532">
                  <c:v>913.7000122070314</c:v>
                </c:pt>
                <c:pt idx="9533">
                  <c:v>913.7999877929685</c:v>
                </c:pt>
                <c:pt idx="9534">
                  <c:v>913.9000244140624</c:v>
                </c:pt>
                <c:pt idx="9535">
                  <c:v>914.0</c:v>
                </c:pt>
                <c:pt idx="9536">
                  <c:v>914.1000366210937</c:v>
                </c:pt>
                <c:pt idx="9537">
                  <c:v>914.2000122070314</c:v>
                </c:pt>
                <c:pt idx="9538">
                  <c:v>914.2999877929685</c:v>
                </c:pt>
                <c:pt idx="9539">
                  <c:v>914.4000244140624</c:v>
                </c:pt>
                <c:pt idx="9540">
                  <c:v>914.5</c:v>
                </c:pt>
                <c:pt idx="9541">
                  <c:v>914.6000366210937</c:v>
                </c:pt>
                <c:pt idx="9542">
                  <c:v>914.7000122070314</c:v>
                </c:pt>
                <c:pt idx="9543">
                  <c:v>914.7999877929685</c:v>
                </c:pt>
                <c:pt idx="9544">
                  <c:v>914.9000244140624</c:v>
                </c:pt>
                <c:pt idx="9545">
                  <c:v>915.0</c:v>
                </c:pt>
                <c:pt idx="9546">
                  <c:v>915.1000366210937</c:v>
                </c:pt>
                <c:pt idx="9547">
                  <c:v>915.2000122070314</c:v>
                </c:pt>
                <c:pt idx="9548">
                  <c:v>915.2999877929685</c:v>
                </c:pt>
                <c:pt idx="9549">
                  <c:v>915.4000244140624</c:v>
                </c:pt>
                <c:pt idx="9550">
                  <c:v>915.5</c:v>
                </c:pt>
                <c:pt idx="9551">
                  <c:v>915.6000366210937</c:v>
                </c:pt>
                <c:pt idx="9552">
                  <c:v>915.7000122070314</c:v>
                </c:pt>
                <c:pt idx="9553">
                  <c:v>915.7999877929685</c:v>
                </c:pt>
                <c:pt idx="9554">
                  <c:v>915.9000244140624</c:v>
                </c:pt>
                <c:pt idx="9555">
                  <c:v>916.0</c:v>
                </c:pt>
                <c:pt idx="9556">
                  <c:v>916.1000366210937</c:v>
                </c:pt>
                <c:pt idx="9557">
                  <c:v>916.2000122070314</c:v>
                </c:pt>
                <c:pt idx="9558">
                  <c:v>916.2999877929685</c:v>
                </c:pt>
                <c:pt idx="9559">
                  <c:v>916.4000244140624</c:v>
                </c:pt>
                <c:pt idx="9560">
                  <c:v>916.5</c:v>
                </c:pt>
                <c:pt idx="9561">
                  <c:v>916.6000366210937</c:v>
                </c:pt>
                <c:pt idx="9562">
                  <c:v>916.7000122070314</c:v>
                </c:pt>
                <c:pt idx="9563">
                  <c:v>916.7999877929685</c:v>
                </c:pt>
                <c:pt idx="9564">
                  <c:v>916.9000244140624</c:v>
                </c:pt>
                <c:pt idx="9565">
                  <c:v>917.0</c:v>
                </c:pt>
                <c:pt idx="9566">
                  <c:v>917.1000366210937</c:v>
                </c:pt>
                <c:pt idx="9567">
                  <c:v>917.2000122070314</c:v>
                </c:pt>
                <c:pt idx="9568">
                  <c:v>917.2999877929685</c:v>
                </c:pt>
                <c:pt idx="9569">
                  <c:v>917.4000244140624</c:v>
                </c:pt>
                <c:pt idx="9570">
                  <c:v>917.5</c:v>
                </c:pt>
                <c:pt idx="9571">
                  <c:v>917.6000366210937</c:v>
                </c:pt>
                <c:pt idx="9572">
                  <c:v>917.7000122070314</c:v>
                </c:pt>
                <c:pt idx="9573">
                  <c:v>917.7999877929685</c:v>
                </c:pt>
                <c:pt idx="9574">
                  <c:v>917.9000244140624</c:v>
                </c:pt>
                <c:pt idx="9575">
                  <c:v>918.0</c:v>
                </c:pt>
                <c:pt idx="9576">
                  <c:v>918.1000366210937</c:v>
                </c:pt>
                <c:pt idx="9577">
                  <c:v>918.2000122070314</c:v>
                </c:pt>
                <c:pt idx="9578">
                  <c:v>918.2999877929685</c:v>
                </c:pt>
                <c:pt idx="9579">
                  <c:v>918.4000244140624</c:v>
                </c:pt>
                <c:pt idx="9580">
                  <c:v>918.5</c:v>
                </c:pt>
                <c:pt idx="9581">
                  <c:v>918.6000366210937</c:v>
                </c:pt>
                <c:pt idx="9582">
                  <c:v>918.7000122070314</c:v>
                </c:pt>
                <c:pt idx="9583">
                  <c:v>918.7999877929685</c:v>
                </c:pt>
                <c:pt idx="9584">
                  <c:v>918.9000244140624</c:v>
                </c:pt>
                <c:pt idx="9585">
                  <c:v>919.0</c:v>
                </c:pt>
                <c:pt idx="9586">
                  <c:v>919.1000366210937</c:v>
                </c:pt>
                <c:pt idx="9587">
                  <c:v>919.2000122070314</c:v>
                </c:pt>
                <c:pt idx="9588">
                  <c:v>919.2999877929685</c:v>
                </c:pt>
                <c:pt idx="9589">
                  <c:v>919.4000244140624</c:v>
                </c:pt>
                <c:pt idx="9590">
                  <c:v>919.5</c:v>
                </c:pt>
                <c:pt idx="9591">
                  <c:v>919.6000366210937</c:v>
                </c:pt>
                <c:pt idx="9592">
                  <c:v>919.7000122070314</c:v>
                </c:pt>
                <c:pt idx="9593">
                  <c:v>919.7999877929685</c:v>
                </c:pt>
                <c:pt idx="9594">
                  <c:v>919.9000244140624</c:v>
                </c:pt>
                <c:pt idx="9595">
                  <c:v>920.0</c:v>
                </c:pt>
                <c:pt idx="9596">
                  <c:v>920.1000366210937</c:v>
                </c:pt>
                <c:pt idx="9597">
                  <c:v>920.2000122070314</c:v>
                </c:pt>
                <c:pt idx="9598">
                  <c:v>920.2999877929685</c:v>
                </c:pt>
                <c:pt idx="9599">
                  <c:v>920.4000244140624</c:v>
                </c:pt>
                <c:pt idx="9600">
                  <c:v>920.5</c:v>
                </c:pt>
                <c:pt idx="9601">
                  <c:v>920.6000366210937</c:v>
                </c:pt>
                <c:pt idx="9602">
                  <c:v>920.7000122070314</c:v>
                </c:pt>
                <c:pt idx="9603">
                  <c:v>920.7999877929685</c:v>
                </c:pt>
                <c:pt idx="9604">
                  <c:v>920.9000244140624</c:v>
                </c:pt>
                <c:pt idx="9605">
                  <c:v>921.0</c:v>
                </c:pt>
                <c:pt idx="9606">
                  <c:v>921.1000366210937</c:v>
                </c:pt>
                <c:pt idx="9607">
                  <c:v>921.2000122070314</c:v>
                </c:pt>
                <c:pt idx="9608">
                  <c:v>921.2999877929685</c:v>
                </c:pt>
                <c:pt idx="9609">
                  <c:v>921.4000244140624</c:v>
                </c:pt>
                <c:pt idx="9610">
                  <c:v>921.5</c:v>
                </c:pt>
                <c:pt idx="9611">
                  <c:v>921.6000366210937</c:v>
                </c:pt>
                <c:pt idx="9612">
                  <c:v>921.7000122070314</c:v>
                </c:pt>
                <c:pt idx="9613">
                  <c:v>921.7999877929685</c:v>
                </c:pt>
                <c:pt idx="9614">
                  <c:v>921.9000244140624</c:v>
                </c:pt>
                <c:pt idx="9615">
                  <c:v>922.0</c:v>
                </c:pt>
                <c:pt idx="9616">
                  <c:v>922.1000366210937</c:v>
                </c:pt>
                <c:pt idx="9617">
                  <c:v>922.2000122070314</c:v>
                </c:pt>
                <c:pt idx="9618">
                  <c:v>922.2999877929685</c:v>
                </c:pt>
                <c:pt idx="9619">
                  <c:v>922.4000244140624</c:v>
                </c:pt>
                <c:pt idx="9620">
                  <c:v>922.5</c:v>
                </c:pt>
                <c:pt idx="9621">
                  <c:v>922.6000366210937</c:v>
                </c:pt>
                <c:pt idx="9622">
                  <c:v>922.7000122070314</c:v>
                </c:pt>
                <c:pt idx="9623">
                  <c:v>922.7999877929685</c:v>
                </c:pt>
                <c:pt idx="9624">
                  <c:v>922.9000244140624</c:v>
                </c:pt>
                <c:pt idx="9625">
                  <c:v>923.0</c:v>
                </c:pt>
                <c:pt idx="9626">
                  <c:v>923.1000366210937</c:v>
                </c:pt>
                <c:pt idx="9627">
                  <c:v>923.2000122070314</c:v>
                </c:pt>
                <c:pt idx="9628">
                  <c:v>923.2999877929685</c:v>
                </c:pt>
                <c:pt idx="9629">
                  <c:v>923.4000244140624</c:v>
                </c:pt>
                <c:pt idx="9630">
                  <c:v>923.5</c:v>
                </c:pt>
                <c:pt idx="9631">
                  <c:v>923.6000366210937</c:v>
                </c:pt>
                <c:pt idx="9632">
                  <c:v>923.7000122070314</c:v>
                </c:pt>
                <c:pt idx="9633">
                  <c:v>923.7999877929685</c:v>
                </c:pt>
                <c:pt idx="9634">
                  <c:v>923.9000244140624</c:v>
                </c:pt>
                <c:pt idx="9635">
                  <c:v>924.0</c:v>
                </c:pt>
                <c:pt idx="9636">
                  <c:v>924.1000366210937</c:v>
                </c:pt>
                <c:pt idx="9637">
                  <c:v>924.2000122070314</c:v>
                </c:pt>
                <c:pt idx="9638">
                  <c:v>924.2999877929685</c:v>
                </c:pt>
                <c:pt idx="9639">
                  <c:v>924.4000244140624</c:v>
                </c:pt>
                <c:pt idx="9640">
                  <c:v>924.5</c:v>
                </c:pt>
                <c:pt idx="9641">
                  <c:v>924.6000366210937</c:v>
                </c:pt>
                <c:pt idx="9642">
                  <c:v>924.7000122070314</c:v>
                </c:pt>
                <c:pt idx="9643">
                  <c:v>924.7999877929685</c:v>
                </c:pt>
                <c:pt idx="9644">
                  <c:v>924.9000244140624</c:v>
                </c:pt>
                <c:pt idx="9645">
                  <c:v>925.0</c:v>
                </c:pt>
                <c:pt idx="9646">
                  <c:v>925.1000366210937</c:v>
                </c:pt>
                <c:pt idx="9647">
                  <c:v>925.2000122070314</c:v>
                </c:pt>
                <c:pt idx="9648">
                  <c:v>925.2999877929685</c:v>
                </c:pt>
                <c:pt idx="9649">
                  <c:v>925.4000244140624</c:v>
                </c:pt>
                <c:pt idx="9650">
                  <c:v>925.5</c:v>
                </c:pt>
                <c:pt idx="9651">
                  <c:v>925.6000366210937</c:v>
                </c:pt>
                <c:pt idx="9652">
                  <c:v>925.7000122070314</c:v>
                </c:pt>
                <c:pt idx="9653">
                  <c:v>925.7999877929685</c:v>
                </c:pt>
                <c:pt idx="9654">
                  <c:v>925.9000244140624</c:v>
                </c:pt>
                <c:pt idx="9655">
                  <c:v>926.0</c:v>
                </c:pt>
                <c:pt idx="9656">
                  <c:v>926.1000366210937</c:v>
                </c:pt>
                <c:pt idx="9657">
                  <c:v>926.2000122070314</c:v>
                </c:pt>
                <c:pt idx="9658">
                  <c:v>926.2999877929685</c:v>
                </c:pt>
                <c:pt idx="9659">
                  <c:v>926.4000244140624</c:v>
                </c:pt>
                <c:pt idx="9660">
                  <c:v>926.5</c:v>
                </c:pt>
                <c:pt idx="9661">
                  <c:v>926.6000366210937</c:v>
                </c:pt>
                <c:pt idx="9662">
                  <c:v>926.7000122070314</c:v>
                </c:pt>
                <c:pt idx="9663">
                  <c:v>926.7999877929685</c:v>
                </c:pt>
                <c:pt idx="9664">
                  <c:v>926.9000244140624</c:v>
                </c:pt>
                <c:pt idx="9665">
                  <c:v>927.0</c:v>
                </c:pt>
                <c:pt idx="9666">
                  <c:v>927.1000366210937</c:v>
                </c:pt>
                <c:pt idx="9667">
                  <c:v>927.2000122070314</c:v>
                </c:pt>
                <c:pt idx="9668">
                  <c:v>927.2999877929685</c:v>
                </c:pt>
                <c:pt idx="9669">
                  <c:v>927.4000244140624</c:v>
                </c:pt>
                <c:pt idx="9670">
                  <c:v>927.5</c:v>
                </c:pt>
                <c:pt idx="9671">
                  <c:v>927.6000366210937</c:v>
                </c:pt>
                <c:pt idx="9672">
                  <c:v>927.7000122070314</c:v>
                </c:pt>
                <c:pt idx="9673">
                  <c:v>927.7999877929685</c:v>
                </c:pt>
                <c:pt idx="9674">
                  <c:v>927.9000244140624</c:v>
                </c:pt>
                <c:pt idx="9675">
                  <c:v>928.0</c:v>
                </c:pt>
                <c:pt idx="9676">
                  <c:v>928.1000366210937</c:v>
                </c:pt>
                <c:pt idx="9677">
                  <c:v>928.2000122070314</c:v>
                </c:pt>
                <c:pt idx="9678">
                  <c:v>928.2999877929685</c:v>
                </c:pt>
                <c:pt idx="9679">
                  <c:v>928.4000244140624</c:v>
                </c:pt>
                <c:pt idx="9680">
                  <c:v>928.5</c:v>
                </c:pt>
                <c:pt idx="9681">
                  <c:v>928.6000366210937</c:v>
                </c:pt>
                <c:pt idx="9682">
                  <c:v>928.7000122070314</c:v>
                </c:pt>
                <c:pt idx="9683">
                  <c:v>928.7999877929685</c:v>
                </c:pt>
                <c:pt idx="9684">
                  <c:v>928.9000244140624</c:v>
                </c:pt>
                <c:pt idx="9685">
                  <c:v>929.0</c:v>
                </c:pt>
                <c:pt idx="9686">
                  <c:v>929.1000366210937</c:v>
                </c:pt>
                <c:pt idx="9687">
                  <c:v>929.2000122070314</c:v>
                </c:pt>
                <c:pt idx="9688">
                  <c:v>929.2999877929685</c:v>
                </c:pt>
                <c:pt idx="9689">
                  <c:v>929.4000244140624</c:v>
                </c:pt>
                <c:pt idx="9690">
                  <c:v>929.5</c:v>
                </c:pt>
                <c:pt idx="9691">
                  <c:v>929.6000366210937</c:v>
                </c:pt>
                <c:pt idx="9692">
                  <c:v>929.7000122070314</c:v>
                </c:pt>
                <c:pt idx="9693">
                  <c:v>929.7999877929685</c:v>
                </c:pt>
                <c:pt idx="9694">
                  <c:v>929.9000244140624</c:v>
                </c:pt>
                <c:pt idx="9695">
                  <c:v>930.0</c:v>
                </c:pt>
                <c:pt idx="9696">
                  <c:v>930.1000366210937</c:v>
                </c:pt>
                <c:pt idx="9697">
                  <c:v>930.2000122070314</c:v>
                </c:pt>
                <c:pt idx="9698">
                  <c:v>930.2999877929685</c:v>
                </c:pt>
                <c:pt idx="9699">
                  <c:v>930.4000244140624</c:v>
                </c:pt>
                <c:pt idx="9700">
                  <c:v>930.5</c:v>
                </c:pt>
                <c:pt idx="9701">
                  <c:v>930.6000366210937</c:v>
                </c:pt>
                <c:pt idx="9702">
                  <c:v>930.7000122070314</c:v>
                </c:pt>
                <c:pt idx="9703">
                  <c:v>930.7999877929685</c:v>
                </c:pt>
                <c:pt idx="9704">
                  <c:v>930.9000244140624</c:v>
                </c:pt>
                <c:pt idx="9705">
                  <c:v>931.0</c:v>
                </c:pt>
                <c:pt idx="9706">
                  <c:v>931.1000366210937</c:v>
                </c:pt>
                <c:pt idx="9707">
                  <c:v>931.2000122070314</c:v>
                </c:pt>
                <c:pt idx="9708">
                  <c:v>931.2999877929685</c:v>
                </c:pt>
                <c:pt idx="9709">
                  <c:v>931.4000244140624</c:v>
                </c:pt>
                <c:pt idx="9710">
                  <c:v>931.5</c:v>
                </c:pt>
                <c:pt idx="9711">
                  <c:v>931.6000366210937</c:v>
                </c:pt>
                <c:pt idx="9712">
                  <c:v>931.7000122070314</c:v>
                </c:pt>
                <c:pt idx="9713">
                  <c:v>931.7999877929685</c:v>
                </c:pt>
                <c:pt idx="9714">
                  <c:v>931.9000244140624</c:v>
                </c:pt>
                <c:pt idx="9715">
                  <c:v>932.0</c:v>
                </c:pt>
                <c:pt idx="9716">
                  <c:v>932.1000366210937</c:v>
                </c:pt>
                <c:pt idx="9717">
                  <c:v>932.2000122070314</c:v>
                </c:pt>
                <c:pt idx="9718">
                  <c:v>932.2999877929685</c:v>
                </c:pt>
                <c:pt idx="9719">
                  <c:v>932.4000244140624</c:v>
                </c:pt>
                <c:pt idx="9720">
                  <c:v>932.5</c:v>
                </c:pt>
                <c:pt idx="9721">
                  <c:v>932.6000366210937</c:v>
                </c:pt>
                <c:pt idx="9722">
                  <c:v>932.7000122070314</c:v>
                </c:pt>
                <c:pt idx="9723">
                  <c:v>932.7999877929685</c:v>
                </c:pt>
                <c:pt idx="9724">
                  <c:v>932.9000244140624</c:v>
                </c:pt>
                <c:pt idx="9725">
                  <c:v>933.0</c:v>
                </c:pt>
                <c:pt idx="9726">
                  <c:v>933.1000366210937</c:v>
                </c:pt>
                <c:pt idx="9727">
                  <c:v>933.2000122070314</c:v>
                </c:pt>
                <c:pt idx="9728">
                  <c:v>933.2999877929685</c:v>
                </c:pt>
                <c:pt idx="9729">
                  <c:v>933.4000244140624</c:v>
                </c:pt>
                <c:pt idx="9730">
                  <c:v>933.5</c:v>
                </c:pt>
                <c:pt idx="9731">
                  <c:v>933.6000366210937</c:v>
                </c:pt>
                <c:pt idx="9732">
                  <c:v>933.7000122070314</c:v>
                </c:pt>
                <c:pt idx="9733">
                  <c:v>933.7999877929685</c:v>
                </c:pt>
                <c:pt idx="9734">
                  <c:v>933.9000244140624</c:v>
                </c:pt>
                <c:pt idx="9735">
                  <c:v>934.0</c:v>
                </c:pt>
                <c:pt idx="9736">
                  <c:v>934.1000366210937</c:v>
                </c:pt>
                <c:pt idx="9737">
                  <c:v>934.2000122070314</c:v>
                </c:pt>
                <c:pt idx="9738">
                  <c:v>934.2999877929685</c:v>
                </c:pt>
                <c:pt idx="9739">
                  <c:v>934.4000244140624</c:v>
                </c:pt>
                <c:pt idx="9740">
                  <c:v>934.5</c:v>
                </c:pt>
                <c:pt idx="9741">
                  <c:v>934.6000366210937</c:v>
                </c:pt>
                <c:pt idx="9742">
                  <c:v>934.7000122070314</c:v>
                </c:pt>
                <c:pt idx="9743">
                  <c:v>934.7999877929685</c:v>
                </c:pt>
                <c:pt idx="9744">
                  <c:v>934.9000244140624</c:v>
                </c:pt>
                <c:pt idx="9745">
                  <c:v>935.0</c:v>
                </c:pt>
                <c:pt idx="9746">
                  <c:v>935.1000366210937</c:v>
                </c:pt>
                <c:pt idx="9747">
                  <c:v>935.2000122070314</c:v>
                </c:pt>
                <c:pt idx="9748">
                  <c:v>935.2999877929685</c:v>
                </c:pt>
                <c:pt idx="9749">
                  <c:v>935.4000244140624</c:v>
                </c:pt>
                <c:pt idx="9750">
                  <c:v>935.5</c:v>
                </c:pt>
                <c:pt idx="9751">
                  <c:v>935.6000366210937</c:v>
                </c:pt>
                <c:pt idx="9752">
                  <c:v>935.7000122070314</c:v>
                </c:pt>
                <c:pt idx="9753">
                  <c:v>935.7999877929685</c:v>
                </c:pt>
                <c:pt idx="9754">
                  <c:v>935.9000244140624</c:v>
                </c:pt>
                <c:pt idx="9755">
                  <c:v>936.0</c:v>
                </c:pt>
                <c:pt idx="9756">
                  <c:v>936.1000366210937</c:v>
                </c:pt>
                <c:pt idx="9757">
                  <c:v>936.2000122070314</c:v>
                </c:pt>
                <c:pt idx="9758">
                  <c:v>936.2999877929685</c:v>
                </c:pt>
                <c:pt idx="9759">
                  <c:v>936.4000244140624</c:v>
                </c:pt>
                <c:pt idx="9760">
                  <c:v>936.5</c:v>
                </c:pt>
                <c:pt idx="9761">
                  <c:v>936.6000366210937</c:v>
                </c:pt>
                <c:pt idx="9762">
                  <c:v>936.7000122070314</c:v>
                </c:pt>
                <c:pt idx="9763">
                  <c:v>936.7999877929685</c:v>
                </c:pt>
                <c:pt idx="9764">
                  <c:v>936.9000244140624</c:v>
                </c:pt>
                <c:pt idx="9765">
                  <c:v>937.0</c:v>
                </c:pt>
                <c:pt idx="9766">
                  <c:v>937.1000366210937</c:v>
                </c:pt>
                <c:pt idx="9767">
                  <c:v>937.2000122070314</c:v>
                </c:pt>
                <c:pt idx="9768">
                  <c:v>937.2999877929685</c:v>
                </c:pt>
                <c:pt idx="9769">
                  <c:v>937.4000244140624</c:v>
                </c:pt>
                <c:pt idx="9770">
                  <c:v>937.5</c:v>
                </c:pt>
                <c:pt idx="9771">
                  <c:v>937.6000366210937</c:v>
                </c:pt>
                <c:pt idx="9772">
                  <c:v>937.7000122070314</c:v>
                </c:pt>
                <c:pt idx="9773">
                  <c:v>937.7999877929685</c:v>
                </c:pt>
                <c:pt idx="9774">
                  <c:v>937.9000244140624</c:v>
                </c:pt>
                <c:pt idx="9775">
                  <c:v>938.0</c:v>
                </c:pt>
                <c:pt idx="9776">
                  <c:v>938.1000366210937</c:v>
                </c:pt>
                <c:pt idx="9777">
                  <c:v>938.2000122070314</c:v>
                </c:pt>
                <c:pt idx="9778">
                  <c:v>938.2999877929685</c:v>
                </c:pt>
                <c:pt idx="9779">
                  <c:v>938.4000244140624</c:v>
                </c:pt>
                <c:pt idx="9780">
                  <c:v>938.5</c:v>
                </c:pt>
                <c:pt idx="9781">
                  <c:v>938.6000366210937</c:v>
                </c:pt>
                <c:pt idx="9782">
                  <c:v>938.7000122070314</c:v>
                </c:pt>
                <c:pt idx="9783">
                  <c:v>938.7999877929685</c:v>
                </c:pt>
                <c:pt idx="9784">
                  <c:v>938.9000244140624</c:v>
                </c:pt>
                <c:pt idx="9785">
                  <c:v>939.0</c:v>
                </c:pt>
                <c:pt idx="9786">
                  <c:v>939.1000366210937</c:v>
                </c:pt>
                <c:pt idx="9787">
                  <c:v>939.2000122070314</c:v>
                </c:pt>
                <c:pt idx="9788">
                  <c:v>939.2999877929685</c:v>
                </c:pt>
                <c:pt idx="9789">
                  <c:v>939.4000244140624</c:v>
                </c:pt>
                <c:pt idx="9790">
                  <c:v>939.5</c:v>
                </c:pt>
                <c:pt idx="9791">
                  <c:v>939.6000366210937</c:v>
                </c:pt>
                <c:pt idx="9792">
                  <c:v>939.7000122070314</c:v>
                </c:pt>
                <c:pt idx="9793">
                  <c:v>939.7999877929685</c:v>
                </c:pt>
                <c:pt idx="9794">
                  <c:v>939.9000244140624</c:v>
                </c:pt>
                <c:pt idx="9795">
                  <c:v>940.0</c:v>
                </c:pt>
                <c:pt idx="9796">
                  <c:v>940.1000366210937</c:v>
                </c:pt>
                <c:pt idx="9797">
                  <c:v>940.2000122070314</c:v>
                </c:pt>
                <c:pt idx="9798">
                  <c:v>940.2999877929685</c:v>
                </c:pt>
                <c:pt idx="9799">
                  <c:v>940.4000244140624</c:v>
                </c:pt>
                <c:pt idx="9800">
                  <c:v>940.5</c:v>
                </c:pt>
                <c:pt idx="9801">
                  <c:v>940.6000366210937</c:v>
                </c:pt>
                <c:pt idx="9802">
                  <c:v>940.7000122070314</c:v>
                </c:pt>
                <c:pt idx="9803">
                  <c:v>940.7999877929685</c:v>
                </c:pt>
                <c:pt idx="9804">
                  <c:v>940.9000244140624</c:v>
                </c:pt>
                <c:pt idx="9805">
                  <c:v>941.0</c:v>
                </c:pt>
                <c:pt idx="9806">
                  <c:v>941.1000366210937</c:v>
                </c:pt>
                <c:pt idx="9807">
                  <c:v>941.2000122070314</c:v>
                </c:pt>
                <c:pt idx="9808">
                  <c:v>941.2999877929685</c:v>
                </c:pt>
                <c:pt idx="9809">
                  <c:v>941.4000244140624</c:v>
                </c:pt>
                <c:pt idx="9810">
                  <c:v>941.5</c:v>
                </c:pt>
                <c:pt idx="9811">
                  <c:v>941.6000366210937</c:v>
                </c:pt>
                <c:pt idx="9812">
                  <c:v>941.7000122070314</c:v>
                </c:pt>
                <c:pt idx="9813">
                  <c:v>941.7999877929685</c:v>
                </c:pt>
                <c:pt idx="9814">
                  <c:v>941.9000244140624</c:v>
                </c:pt>
                <c:pt idx="9815">
                  <c:v>942.0</c:v>
                </c:pt>
                <c:pt idx="9816">
                  <c:v>942.1000366210937</c:v>
                </c:pt>
                <c:pt idx="9817">
                  <c:v>942.2000122070314</c:v>
                </c:pt>
                <c:pt idx="9818">
                  <c:v>942.2999877929685</c:v>
                </c:pt>
                <c:pt idx="9819">
                  <c:v>942.4000244140624</c:v>
                </c:pt>
                <c:pt idx="9820">
                  <c:v>942.5</c:v>
                </c:pt>
                <c:pt idx="9821">
                  <c:v>942.6000366210937</c:v>
                </c:pt>
                <c:pt idx="9822">
                  <c:v>942.7000122070314</c:v>
                </c:pt>
                <c:pt idx="9823">
                  <c:v>942.7999877929685</c:v>
                </c:pt>
                <c:pt idx="9824">
                  <c:v>942.9000244140624</c:v>
                </c:pt>
                <c:pt idx="9825">
                  <c:v>943.0</c:v>
                </c:pt>
                <c:pt idx="9826">
                  <c:v>943.1000366210937</c:v>
                </c:pt>
                <c:pt idx="9827">
                  <c:v>943.2000122070314</c:v>
                </c:pt>
                <c:pt idx="9828">
                  <c:v>943.2999877929685</c:v>
                </c:pt>
                <c:pt idx="9829">
                  <c:v>943.4000244140624</c:v>
                </c:pt>
                <c:pt idx="9830">
                  <c:v>943.5</c:v>
                </c:pt>
                <c:pt idx="9831">
                  <c:v>943.6000366210937</c:v>
                </c:pt>
                <c:pt idx="9832">
                  <c:v>943.7000122070314</c:v>
                </c:pt>
                <c:pt idx="9833">
                  <c:v>943.7999877929685</c:v>
                </c:pt>
                <c:pt idx="9834">
                  <c:v>943.9000244140624</c:v>
                </c:pt>
                <c:pt idx="9835">
                  <c:v>944.0</c:v>
                </c:pt>
                <c:pt idx="9836">
                  <c:v>944.1000366210937</c:v>
                </c:pt>
                <c:pt idx="9837">
                  <c:v>944.2000122070314</c:v>
                </c:pt>
                <c:pt idx="9838">
                  <c:v>944.2999877929685</c:v>
                </c:pt>
                <c:pt idx="9839">
                  <c:v>944.4000244140624</c:v>
                </c:pt>
                <c:pt idx="9840">
                  <c:v>944.5</c:v>
                </c:pt>
                <c:pt idx="9841">
                  <c:v>944.6000366210937</c:v>
                </c:pt>
                <c:pt idx="9842">
                  <c:v>944.7000122070314</c:v>
                </c:pt>
                <c:pt idx="9843">
                  <c:v>944.7999877929685</c:v>
                </c:pt>
                <c:pt idx="9844">
                  <c:v>944.9000244140624</c:v>
                </c:pt>
                <c:pt idx="9845">
                  <c:v>945.0</c:v>
                </c:pt>
                <c:pt idx="9846">
                  <c:v>945.1000366210937</c:v>
                </c:pt>
                <c:pt idx="9847">
                  <c:v>945.2000122070314</c:v>
                </c:pt>
                <c:pt idx="9848">
                  <c:v>945.2999877929685</c:v>
                </c:pt>
                <c:pt idx="9849">
                  <c:v>945.4000244140624</c:v>
                </c:pt>
                <c:pt idx="9850">
                  <c:v>945.5</c:v>
                </c:pt>
                <c:pt idx="9851">
                  <c:v>945.6000366210937</c:v>
                </c:pt>
                <c:pt idx="9852">
                  <c:v>945.7000122070314</c:v>
                </c:pt>
                <c:pt idx="9853">
                  <c:v>945.7999877929685</c:v>
                </c:pt>
                <c:pt idx="9854">
                  <c:v>945.9000244140624</c:v>
                </c:pt>
                <c:pt idx="9855">
                  <c:v>946.0</c:v>
                </c:pt>
                <c:pt idx="9856">
                  <c:v>946.1000366210937</c:v>
                </c:pt>
                <c:pt idx="9857">
                  <c:v>946.2000122070314</c:v>
                </c:pt>
                <c:pt idx="9858">
                  <c:v>946.2999877929685</c:v>
                </c:pt>
                <c:pt idx="9859">
                  <c:v>946.4000244140624</c:v>
                </c:pt>
                <c:pt idx="9860">
                  <c:v>946.5</c:v>
                </c:pt>
                <c:pt idx="9861">
                  <c:v>946.6000366210937</c:v>
                </c:pt>
                <c:pt idx="9862">
                  <c:v>946.7000122070314</c:v>
                </c:pt>
                <c:pt idx="9863">
                  <c:v>946.7999877929685</c:v>
                </c:pt>
                <c:pt idx="9864">
                  <c:v>946.9000244140624</c:v>
                </c:pt>
                <c:pt idx="9865">
                  <c:v>947.0</c:v>
                </c:pt>
                <c:pt idx="9866">
                  <c:v>947.1000366210937</c:v>
                </c:pt>
                <c:pt idx="9867">
                  <c:v>947.2000122070314</c:v>
                </c:pt>
                <c:pt idx="9868">
                  <c:v>947.2999877929685</c:v>
                </c:pt>
                <c:pt idx="9869">
                  <c:v>947.4000244140624</c:v>
                </c:pt>
                <c:pt idx="9870">
                  <c:v>947.5</c:v>
                </c:pt>
                <c:pt idx="9871">
                  <c:v>947.6000366210937</c:v>
                </c:pt>
                <c:pt idx="9872">
                  <c:v>947.7000122070314</c:v>
                </c:pt>
                <c:pt idx="9873">
                  <c:v>947.7999877929685</c:v>
                </c:pt>
                <c:pt idx="9874">
                  <c:v>947.9000244140624</c:v>
                </c:pt>
                <c:pt idx="9875">
                  <c:v>948.0</c:v>
                </c:pt>
                <c:pt idx="9876">
                  <c:v>948.1000366210937</c:v>
                </c:pt>
                <c:pt idx="9877">
                  <c:v>948.2000122070314</c:v>
                </c:pt>
                <c:pt idx="9878">
                  <c:v>948.2999877929685</c:v>
                </c:pt>
                <c:pt idx="9879">
                  <c:v>948.4000244140624</c:v>
                </c:pt>
                <c:pt idx="9880">
                  <c:v>948.5</c:v>
                </c:pt>
                <c:pt idx="9881">
                  <c:v>948.6000366210937</c:v>
                </c:pt>
                <c:pt idx="9882">
                  <c:v>948.7000122070314</c:v>
                </c:pt>
                <c:pt idx="9883">
                  <c:v>948.7999877929685</c:v>
                </c:pt>
                <c:pt idx="9884">
                  <c:v>948.9000244140624</c:v>
                </c:pt>
                <c:pt idx="9885">
                  <c:v>949.0</c:v>
                </c:pt>
                <c:pt idx="9886">
                  <c:v>949.1000366210937</c:v>
                </c:pt>
                <c:pt idx="9887">
                  <c:v>949.2000122070314</c:v>
                </c:pt>
                <c:pt idx="9888">
                  <c:v>949.2999877929685</c:v>
                </c:pt>
                <c:pt idx="9889">
                  <c:v>949.4000244140624</c:v>
                </c:pt>
                <c:pt idx="9890">
                  <c:v>949.5</c:v>
                </c:pt>
                <c:pt idx="9891">
                  <c:v>949.6000366210937</c:v>
                </c:pt>
                <c:pt idx="9892">
                  <c:v>949.7000122070314</c:v>
                </c:pt>
                <c:pt idx="9893">
                  <c:v>949.7999877929685</c:v>
                </c:pt>
                <c:pt idx="9894">
                  <c:v>949.9000244140624</c:v>
                </c:pt>
                <c:pt idx="9895">
                  <c:v>950.0</c:v>
                </c:pt>
                <c:pt idx="9896">
                  <c:v>950.1000366210937</c:v>
                </c:pt>
                <c:pt idx="9897">
                  <c:v>950.2000122070314</c:v>
                </c:pt>
                <c:pt idx="9898">
                  <c:v>950.2999877929685</c:v>
                </c:pt>
                <c:pt idx="9899">
                  <c:v>950.4000244140624</c:v>
                </c:pt>
                <c:pt idx="9900">
                  <c:v>950.5</c:v>
                </c:pt>
                <c:pt idx="9901">
                  <c:v>950.6000366210937</c:v>
                </c:pt>
                <c:pt idx="9902">
                  <c:v>950.7000122070314</c:v>
                </c:pt>
                <c:pt idx="9903">
                  <c:v>950.7999877929685</c:v>
                </c:pt>
                <c:pt idx="9904">
                  <c:v>950.9000244140624</c:v>
                </c:pt>
                <c:pt idx="9905">
                  <c:v>951.0</c:v>
                </c:pt>
                <c:pt idx="9906">
                  <c:v>951.1000366210937</c:v>
                </c:pt>
                <c:pt idx="9907">
                  <c:v>951.2000122070314</c:v>
                </c:pt>
                <c:pt idx="9908">
                  <c:v>951.2999877929685</c:v>
                </c:pt>
                <c:pt idx="9909">
                  <c:v>951.4000244140624</c:v>
                </c:pt>
                <c:pt idx="9910">
                  <c:v>951.5</c:v>
                </c:pt>
                <c:pt idx="9911">
                  <c:v>951.6000366210937</c:v>
                </c:pt>
                <c:pt idx="9912">
                  <c:v>951.7000122070314</c:v>
                </c:pt>
                <c:pt idx="9913">
                  <c:v>951.7999877929685</c:v>
                </c:pt>
                <c:pt idx="9914">
                  <c:v>951.9000244140624</c:v>
                </c:pt>
                <c:pt idx="9915">
                  <c:v>952.0</c:v>
                </c:pt>
                <c:pt idx="9916">
                  <c:v>952.1000366210937</c:v>
                </c:pt>
                <c:pt idx="9917">
                  <c:v>952.2000122070314</c:v>
                </c:pt>
                <c:pt idx="9918">
                  <c:v>952.2999877929685</c:v>
                </c:pt>
                <c:pt idx="9919">
                  <c:v>952.4000244140624</c:v>
                </c:pt>
                <c:pt idx="9920">
                  <c:v>952.5</c:v>
                </c:pt>
                <c:pt idx="9921">
                  <c:v>952.6000366210937</c:v>
                </c:pt>
                <c:pt idx="9922">
                  <c:v>952.7000122070314</c:v>
                </c:pt>
                <c:pt idx="9923">
                  <c:v>952.7999877929685</c:v>
                </c:pt>
                <c:pt idx="9924">
                  <c:v>952.9000244140624</c:v>
                </c:pt>
                <c:pt idx="9925">
                  <c:v>953.0</c:v>
                </c:pt>
                <c:pt idx="9926">
                  <c:v>953.1000366210937</c:v>
                </c:pt>
                <c:pt idx="9927">
                  <c:v>953.2000122070314</c:v>
                </c:pt>
                <c:pt idx="9928">
                  <c:v>953.2999877929685</c:v>
                </c:pt>
                <c:pt idx="9929">
                  <c:v>953.4000244140624</c:v>
                </c:pt>
                <c:pt idx="9930">
                  <c:v>953.5</c:v>
                </c:pt>
                <c:pt idx="9931">
                  <c:v>953.6000366210937</c:v>
                </c:pt>
                <c:pt idx="9932">
                  <c:v>953.7000122070314</c:v>
                </c:pt>
                <c:pt idx="9933">
                  <c:v>953.7999877929685</c:v>
                </c:pt>
                <c:pt idx="9934">
                  <c:v>953.9000244140624</c:v>
                </c:pt>
                <c:pt idx="9935">
                  <c:v>954.0</c:v>
                </c:pt>
                <c:pt idx="9936">
                  <c:v>954.1000366210937</c:v>
                </c:pt>
                <c:pt idx="9937">
                  <c:v>954.2000122070314</c:v>
                </c:pt>
                <c:pt idx="9938">
                  <c:v>954.2999877929685</c:v>
                </c:pt>
                <c:pt idx="9939">
                  <c:v>954.4000244140624</c:v>
                </c:pt>
                <c:pt idx="9940">
                  <c:v>954.5</c:v>
                </c:pt>
                <c:pt idx="9941">
                  <c:v>954.6000366210937</c:v>
                </c:pt>
                <c:pt idx="9942">
                  <c:v>954.7000122070314</c:v>
                </c:pt>
                <c:pt idx="9943">
                  <c:v>954.7999877929685</c:v>
                </c:pt>
                <c:pt idx="9944">
                  <c:v>954.9000244140624</c:v>
                </c:pt>
                <c:pt idx="9945">
                  <c:v>955.0</c:v>
                </c:pt>
                <c:pt idx="9946">
                  <c:v>955.1000366210937</c:v>
                </c:pt>
                <c:pt idx="9947">
                  <c:v>955.2000122070314</c:v>
                </c:pt>
                <c:pt idx="9948">
                  <c:v>955.2999877929685</c:v>
                </c:pt>
                <c:pt idx="9949">
                  <c:v>955.4000244140624</c:v>
                </c:pt>
                <c:pt idx="9950">
                  <c:v>955.5</c:v>
                </c:pt>
                <c:pt idx="9951">
                  <c:v>955.6000366210937</c:v>
                </c:pt>
                <c:pt idx="9952">
                  <c:v>955.7000122070314</c:v>
                </c:pt>
                <c:pt idx="9953">
                  <c:v>955.7999877929685</c:v>
                </c:pt>
                <c:pt idx="9954">
                  <c:v>955.9000244140624</c:v>
                </c:pt>
                <c:pt idx="9955">
                  <c:v>956.0</c:v>
                </c:pt>
                <c:pt idx="9956">
                  <c:v>956.1000366210937</c:v>
                </c:pt>
                <c:pt idx="9957">
                  <c:v>956.2000122070314</c:v>
                </c:pt>
                <c:pt idx="9958">
                  <c:v>956.2999877929685</c:v>
                </c:pt>
                <c:pt idx="9959">
                  <c:v>956.4000244140624</c:v>
                </c:pt>
                <c:pt idx="9960">
                  <c:v>956.5</c:v>
                </c:pt>
                <c:pt idx="9961">
                  <c:v>956.6000366210937</c:v>
                </c:pt>
                <c:pt idx="9962">
                  <c:v>956.7000122070314</c:v>
                </c:pt>
                <c:pt idx="9963">
                  <c:v>956.7999877929685</c:v>
                </c:pt>
                <c:pt idx="9964">
                  <c:v>956.9000244140624</c:v>
                </c:pt>
                <c:pt idx="9965">
                  <c:v>957.0</c:v>
                </c:pt>
                <c:pt idx="9966">
                  <c:v>957.1000366210937</c:v>
                </c:pt>
                <c:pt idx="9967">
                  <c:v>957.2000122070314</c:v>
                </c:pt>
                <c:pt idx="9968">
                  <c:v>957.2999877929685</c:v>
                </c:pt>
                <c:pt idx="9969">
                  <c:v>957.4000244140624</c:v>
                </c:pt>
                <c:pt idx="9970">
                  <c:v>957.5</c:v>
                </c:pt>
                <c:pt idx="9971">
                  <c:v>957.6000366210937</c:v>
                </c:pt>
                <c:pt idx="9972">
                  <c:v>957.7000122070314</c:v>
                </c:pt>
                <c:pt idx="9973">
                  <c:v>957.7999877929685</c:v>
                </c:pt>
                <c:pt idx="9974">
                  <c:v>957.9000244140624</c:v>
                </c:pt>
                <c:pt idx="9975">
                  <c:v>958.0</c:v>
                </c:pt>
                <c:pt idx="9976">
                  <c:v>958.1000366210937</c:v>
                </c:pt>
                <c:pt idx="9977">
                  <c:v>958.2000122070314</c:v>
                </c:pt>
                <c:pt idx="9978">
                  <c:v>958.2999877929685</c:v>
                </c:pt>
                <c:pt idx="9979">
                  <c:v>958.4000244140624</c:v>
                </c:pt>
                <c:pt idx="9980">
                  <c:v>958.5</c:v>
                </c:pt>
                <c:pt idx="9981">
                  <c:v>958.6000366210937</c:v>
                </c:pt>
                <c:pt idx="9982">
                  <c:v>958.7000122070314</c:v>
                </c:pt>
                <c:pt idx="9983">
                  <c:v>958.7999877929685</c:v>
                </c:pt>
                <c:pt idx="9984">
                  <c:v>958.9000244140624</c:v>
                </c:pt>
                <c:pt idx="9985">
                  <c:v>959.0</c:v>
                </c:pt>
                <c:pt idx="9986">
                  <c:v>959.1000366210937</c:v>
                </c:pt>
                <c:pt idx="9987">
                  <c:v>959.2000122070314</c:v>
                </c:pt>
                <c:pt idx="9988">
                  <c:v>959.2999877929685</c:v>
                </c:pt>
                <c:pt idx="9989">
                  <c:v>959.4000244140624</c:v>
                </c:pt>
                <c:pt idx="9990">
                  <c:v>959.5</c:v>
                </c:pt>
                <c:pt idx="9991">
                  <c:v>959.6000366210937</c:v>
                </c:pt>
                <c:pt idx="9992">
                  <c:v>959.7000122070314</c:v>
                </c:pt>
                <c:pt idx="9993">
                  <c:v>959.7999877929685</c:v>
                </c:pt>
                <c:pt idx="9994">
                  <c:v>959.9000244140624</c:v>
                </c:pt>
                <c:pt idx="9995">
                  <c:v>960.0</c:v>
                </c:pt>
                <c:pt idx="9996">
                  <c:v>960.1000366210937</c:v>
                </c:pt>
                <c:pt idx="9997">
                  <c:v>960.2000122070314</c:v>
                </c:pt>
                <c:pt idx="9998">
                  <c:v>960.2999877929685</c:v>
                </c:pt>
                <c:pt idx="9999">
                  <c:v>960.4000244140624</c:v>
                </c:pt>
                <c:pt idx="10000">
                  <c:v>960.5</c:v>
                </c:pt>
                <c:pt idx="10001">
                  <c:v>960.6000366210937</c:v>
                </c:pt>
                <c:pt idx="10002">
                  <c:v>960.7000122070314</c:v>
                </c:pt>
                <c:pt idx="10003">
                  <c:v>960.7999877929685</c:v>
                </c:pt>
                <c:pt idx="10004">
                  <c:v>960.9000244140624</c:v>
                </c:pt>
                <c:pt idx="10005">
                  <c:v>961.0</c:v>
                </c:pt>
                <c:pt idx="10006">
                  <c:v>961.1000366210937</c:v>
                </c:pt>
                <c:pt idx="10007">
                  <c:v>961.2000122070314</c:v>
                </c:pt>
                <c:pt idx="10008">
                  <c:v>961.2999877929685</c:v>
                </c:pt>
                <c:pt idx="10009">
                  <c:v>961.4000244140624</c:v>
                </c:pt>
                <c:pt idx="10010">
                  <c:v>961.5</c:v>
                </c:pt>
                <c:pt idx="10011">
                  <c:v>961.6000366210937</c:v>
                </c:pt>
                <c:pt idx="10012">
                  <c:v>961.7000122070314</c:v>
                </c:pt>
                <c:pt idx="10013">
                  <c:v>961.7999877929685</c:v>
                </c:pt>
                <c:pt idx="10014">
                  <c:v>961.9000244140624</c:v>
                </c:pt>
                <c:pt idx="10015">
                  <c:v>962.0</c:v>
                </c:pt>
                <c:pt idx="10016">
                  <c:v>962.1000366210937</c:v>
                </c:pt>
                <c:pt idx="10017">
                  <c:v>962.2000122070314</c:v>
                </c:pt>
                <c:pt idx="10018">
                  <c:v>962.2999877929685</c:v>
                </c:pt>
                <c:pt idx="10019">
                  <c:v>962.4000244140624</c:v>
                </c:pt>
                <c:pt idx="10020">
                  <c:v>962.5</c:v>
                </c:pt>
                <c:pt idx="10021">
                  <c:v>962.6000366210937</c:v>
                </c:pt>
                <c:pt idx="10022">
                  <c:v>962.7000122070314</c:v>
                </c:pt>
                <c:pt idx="10023">
                  <c:v>962.7999877929685</c:v>
                </c:pt>
                <c:pt idx="10024">
                  <c:v>962.9000244140624</c:v>
                </c:pt>
                <c:pt idx="10025">
                  <c:v>963.0</c:v>
                </c:pt>
                <c:pt idx="10026">
                  <c:v>963.1000366210937</c:v>
                </c:pt>
                <c:pt idx="10027">
                  <c:v>963.2000122070314</c:v>
                </c:pt>
                <c:pt idx="10028">
                  <c:v>963.2999877929685</c:v>
                </c:pt>
                <c:pt idx="10029">
                  <c:v>963.4000244140624</c:v>
                </c:pt>
                <c:pt idx="10030">
                  <c:v>963.5</c:v>
                </c:pt>
                <c:pt idx="10031">
                  <c:v>963.6000366210937</c:v>
                </c:pt>
                <c:pt idx="10032">
                  <c:v>963.7000122070314</c:v>
                </c:pt>
                <c:pt idx="10033">
                  <c:v>963.7999877929685</c:v>
                </c:pt>
                <c:pt idx="10034">
                  <c:v>963.9000244140624</c:v>
                </c:pt>
                <c:pt idx="10035">
                  <c:v>964.0</c:v>
                </c:pt>
                <c:pt idx="10036">
                  <c:v>964.1000366210937</c:v>
                </c:pt>
                <c:pt idx="10037">
                  <c:v>964.2000122070314</c:v>
                </c:pt>
                <c:pt idx="10038">
                  <c:v>964.2999877929685</c:v>
                </c:pt>
                <c:pt idx="10039">
                  <c:v>964.4000244140624</c:v>
                </c:pt>
                <c:pt idx="10040">
                  <c:v>964.5</c:v>
                </c:pt>
                <c:pt idx="10041">
                  <c:v>964.6000366210937</c:v>
                </c:pt>
                <c:pt idx="10042">
                  <c:v>964.7000122070314</c:v>
                </c:pt>
                <c:pt idx="10043">
                  <c:v>964.7999877929685</c:v>
                </c:pt>
                <c:pt idx="10044">
                  <c:v>964.9000244140624</c:v>
                </c:pt>
                <c:pt idx="10045">
                  <c:v>965.0</c:v>
                </c:pt>
                <c:pt idx="10046">
                  <c:v>965.1000366210937</c:v>
                </c:pt>
                <c:pt idx="10047">
                  <c:v>965.2000122070314</c:v>
                </c:pt>
                <c:pt idx="10048">
                  <c:v>965.2999877929685</c:v>
                </c:pt>
                <c:pt idx="10049">
                  <c:v>965.4000244140624</c:v>
                </c:pt>
                <c:pt idx="10050">
                  <c:v>965.5</c:v>
                </c:pt>
                <c:pt idx="10051">
                  <c:v>965.6000366210937</c:v>
                </c:pt>
                <c:pt idx="10052">
                  <c:v>965.7000122070314</c:v>
                </c:pt>
                <c:pt idx="10053">
                  <c:v>965.7999877929685</c:v>
                </c:pt>
                <c:pt idx="10054">
                  <c:v>965.9000244140624</c:v>
                </c:pt>
                <c:pt idx="10055">
                  <c:v>966.0</c:v>
                </c:pt>
                <c:pt idx="10056">
                  <c:v>966.1000366210937</c:v>
                </c:pt>
                <c:pt idx="10057">
                  <c:v>966.2000122070314</c:v>
                </c:pt>
                <c:pt idx="10058">
                  <c:v>966.2999877929685</c:v>
                </c:pt>
                <c:pt idx="10059">
                  <c:v>966.4000244140624</c:v>
                </c:pt>
                <c:pt idx="10060">
                  <c:v>966.5</c:v>
                </c:pt>
                <c:pt idx="10061">
                  <c:v>966.6000366210937</c:v>
                </c:pt>
                <c:pt idx="10062">
                  <c:v>966.7000122070314</c:v>
                </c:pt>
                <c:pt idx="10063">
                  <c:v>966.7999877929685</c:v>
                </c:pt>
                <c:pt idx="10064">
                  <c:v>966.9000244140624</c:v>
                </c:pt>
                <c:pt idx="10065">
                  <c:v>967.0</c:v>
                </c:pt>
                <c:pt idx="10066">
                  <c:v>967.1000366210937</c:v>
                </c:pt>
                <c:pt idx="10067">
                  <c:v>967.2000122070314</c:v>
                </c:pt>
                <c:pt idx="10068">
                  <c:v>967.2999877929685</c:v>
                </c:pt>
                <c:pt idx="10069">
                  <c:v>967.4000244140624</c:v>
                </c:pt>
                <c:pt idx="10070">
                  <c:v>967.5</c:v>
                </c:pt>
                <c:pt idx="10071">
                  <c:v>967.6000366210937</c:v>
                </c:pt>
                <c:pt idx="10072">
                  <c:v>967.7000122070314</c:v>
                </c:pt>
                <c:pt idx="10073">
                  <c:v>967.7999877929685</c:v>
                </c:pt>
                <c:pt idx="10074">
                  <c:v>967.9000244140624</c:v>
                </c:pt>
                <c:pt idx="10075">
                  <c:v>968.0</c:v>
                </c:pt>
                <c:pt idx="10076">
                  <c:v>968.1000366210937</c:v>
                </c:pt>
                <c:pt idx="10077">
                  <c:v>968.2000122070314</c:v>
                </c:pt>
                <c:pt idx="10078">
                  <c:v>968.2999877929685</c:v>
                </c:pt>
                <c:pt idx="10079">
                  <c:v>968.4000244140624</c:v>
                </c:pt>
                <c:pt idx="10080">
                  <c:v>968.5</c:v>
                </c:pt>
                <c:pt idx="10081">
                  <c:v>968.6000366210937</c:v>
                </c:pt>
                <c:pt idx="10082">
                  <c:v>968.7000122070314</c:v>
                </c:pt>
                <c:pt idx="10083">
                  <c:v>968.7999877929685</c:v>
                </c:pt>
                <c:pt idx="10084">
                  <c:v>968.9000244140624</c:v>
                </c:pt>
                <c:pt idx="10085">
                  <c:v>969.0</c:v>
                </c:pt>
                <c:pt idx="10086">
                  <c:v>969.1000366210937</c:v>
                </c:pt>
                <c:pt idx="10087">
                  <c:v>969.2000122070314</c:v>
                </c:pt>
                <c:pt idx="10088">
                  <c:v>969.2999877929685</c:v>
                </c:pt>
                <c:pt idx="10089">
                  <c:v>969.4000244140624</c:v>
                </c:pt>
                <c:pt idx="10090">
                  <c:v>969.5</c:v>
                </c:pt>
                <c:pt idx="10091">
                  <c:v>969.6000366210937</c:v>
                </c:pt>
                <c:pt idx="10092">
                  <c:v>969.7000122070314</c:v>
                </c:pt>
                <c:pt idx="10093">
                  <c:v>969.7999877929685</c:v>
                </c:pt>
                <c:pt idx="10094">
                  <c:v>969.9000244140624</c:v>
                </c:pt>
                <c:pt idx="10095">
                  <c:v>970.0</c:v>
                </c:pt>
                <c:pt idx="10096">
                  <c:v>970.1000366210937</c:v>
                </c:pt>
                <c:pt idx="10097">
                  <c:v>970.2000122070314</c:v>
                </c:pt>
                <c:pt idx="10098">
                  <c:v>970.2999877929685</c:v>
                </c:pt>
                <c:pt idx="10099">
                  <c:v>970.4000244140624</c:v>
                </c:pt>
                <c:pt idx="10100">
                  <c:v>970.5</c:v>
                </c:pt>
                <c:pt idx="10101">
                  <c:v>970.6000366210937</c:v>
                </c:pt>
                <c:pt idx="10102">
                  <c:v>970.7000122070314</c:v>
                </c:pt>
                <c:pt idx="10103">
                  <c:v>970.7999877929685</c:v>
                </c:pt>
                <c:pt idx="10104">
                  <c:v>970.9000244140624</c:v>
                </c:pt>
                <c:pt idx="10105">
                  <c:v>971.0</c:v>
                </c:pt>
                <c:pt idx="10106">
                  <c:v>971.1000366210937</c:v>
                </c:pt>
                <c:pt idx="10107">
                  <c:v>971.2000122070314</c:v>
                </c:pt>
                <c:pt idx="10108">
                  <c:v>971.2999877929685</c:v>
                </c:pt>
                <c:pt idx="10109">
                  <c:v>971.4000244140624</c:v>
                </c:pt>
                <c:pt idx="10110">
                  <c:v>971.5</c:v>
                </c:pt>
                <c:pt idx="10111">
                  <c:v>971.6000366210937</c:v>
                </c:pt>
                <c:pt idx="10112">
                  <c:v>971.7000122070314</c:v>
                </c:pt>
                <c:pt idx="10113">
                  <c:v>971.7999877929685</c:v>
                </c:pt>
                <c:pt idx="10114">
                  <c:v>971.9000244140624</c:v>
                </c:pt>
                <c:pt idx="10115">
                  <c:v>972.0</c:v>
                </c:pt>
                <c:pt idx="10116">
                  <c:v>972.1000366210937</c:v>
                </c:pt>
                <c:pt idx="10117">
                  <c:v>972.2000122070314</c:v>
                </c:pt>
                <c:pt idx="10118">
                  <c:v>972.2999877929685</c:v>
                </c:pt>
                <c:pt idx="10119">
                  <c:v>972.4000244140624</c:v>
                </c:pt>
                <c:pt idx="10120">
                  <c:v>972.5</c:v>
                </c:pt>
                <c:pt idx="10121">
                  <c:v>972.6000366210937</c:v>
                </c:pt>
                <c:pt idx="10122">
                  <c:v>972.7000122070314</c:v>
                </c:pt>
                <c:pt idx="10123">
                  <c:v>972.7999877929685</c:v>
                </c:pt>
                <c:pt idx="10124">
                  <c:v>972.9000244140624</c:v>
                </c:pt>
                <c:pt idx="10125">
                  <c:v>973.0</c:v>
                </c:pt>
                <c:pt idx="10126">
                  <c:v>973.1000366210937</c:v>
                </c:pt>
                <c:pt idx="10127">
                  <c:v>973.2000122070314</c:v>
                </c:pt>
                <c:pt idx="10128">
                  <c:v>973.2999877929685</c:v>
                </c:pt>
                <c:pt idx="10129">
                  <c:v>973.4000244140624</c:v>
                </c:pt>
                <c:pt idx="10130">
                  <c:v>973.5</c:v>
                </c:pt>
                <c:pt idx="10131">
                  <c:v>973.6000366210937</c:v>
                </c:pt>
                <c:pt idx="10132">
                  <c:v>973.7000122070314</c:v>
                </c:pt>
                <c:pt idx="10133">
                  <c:v>973.7999877929685</c:v>
                </c:pt>
                <c:pt idx="10134">
                  <c:v>973.9000244140624</c:v>
                </c:pt>
                <c:pt idx="10135">
                  <c:v>974.0</c:v>
                </c:pt>
                <c:pt idx="10136">
                  <c:v>974.1000366210937</c:v>
                </c:pt>
                <c:pt idx="10137">
                  <c:v>974.2000122070314</c:v>
                </c:pt>
                <c:pt idx="10138">
                  <c:v>974.2999877929685</c:v>
                </c:pt>
                <c:pt idx="10139">
                  <c:v>974.4000244140624</c:v>
                </c:pt>
                <c:pt idx="10140">
                  <c:v>974.5</c:v>
                </c:pt>
                <c:pt idx="10141">
                  <c:v>974.6000366210937</c:v>
                </c:pt>
                <c:pt idx="10142">
                  <c:v>974.7000122070314</c:v>
                </c:pt>
                <c:pt idx="10143">
                  <c:v>974.7999877929685</c:v>
                </c:pt>
                <c:pt idx="10144">
                  <c:v>974.9000244140624</c:v>
                </c:pt>
                <c:pt idx="10145">
                  <c:v>975.0</c:v>
                </c:pt>
                <c:pt idx="10146">
                  <c:v>975.1000366210937</c:v>
                </c:pt>
                <c:pt idx="10147">
                  <c:v>975.2000122070314</c:v>
                </c:pt>
                <c:pt idx="10148">
                  <c:v>975.2999877929685</c:v>
                </c:pt>
                <c:pt idx="10149">
                  <c:v>975.4000244140624</c:v>
                </c:pt>
                <c:pt idx="10150">
                  <c:v>975.5</c:v>
                </c:pt>
                <c:pt idx="10151">
                  <c:v>975.6000366210937</c:v>
                </c:pt>
                <c:pt idx="10152">
                  <c:v>975.7000122070314</c:v>
                </c:pt>
                <c:pt idx="10153">
                  <c:v>975.7999877929685</c:v>
                </c:pt>
                <c:pt idx="10154">
                  <c:v>975.9000244140624</c:v>
                </c:pt>
                <c:pt idx="10155">
                  <c:v>976.0</c:v>
                </c:pt>
                <c:pt idx="10156">
                  <c:v>976.1000366210937</c:v>
                </c:pt>
                <c:pt idx="10157">
                  <c:v>976.2000122070314</c:v>
                </c:pt>
                <c:pt idx="10158">
                  <c:v>976.2999877929685</c:v>
                </c:pt>
                <c:pt idx="10159">
                  <c:v>976.4000244140624</c:v>
                </c:pt>
                <c:pt idx="10160">
                  <c:v>976.5</c:v>
                </c:pt>
                <c:pt idx="10161">
                  <c:v>976.6000366210937</c:v>
                </c:pt>
                <c:pt idx="10162">
                  <c:v>976.7000122070314</c:v>
                </c:pt>
                <c:pt idx="10163">
                  <c:v>976.7999877929685</c:v>
                </c:pt>
                <c:pt idx="10164">
                  <c:v>976.9000244140624</c:v>
                </c:pt>
                <c:pt idx="10165">
                  <c:v>977.0</c:v>
                </c:pt>
                <c:pt idx="10166">
                  <c:v>977.1000366210937</c:v>
                </c:pt>
                <c:pt idx="10167">
                  <c:v>977.2000122070314</c:v>
                </c:pt>
                <c:pt idx="10168">
                  <c:v>977.2999877929685</c:v>
                </c:pt>
                <c:pt idx="10169">
                  <c:v>977.4000244140624</c:v>
                </c:pt>
                <c:pt idx="10170">
                  <c:v>977.5</c:v>
                </c:pt>
                <c:pt idx="10171">
                  <c:v>977.6000366210937</c:v>
                </c:pt>
                <c:pt idx="10172">
                  <c:v>977.7000122070314</c:v>
                </c:pt>
                <c:pt idx="10173">
                  <c:v>977.7999877929685</c:v>
                </c:pt>
                <c:pt idx="10174">
                  <c:v>977.9000244140624</c:v>
                </c:pt>
                <c:pt idx="10175">
                  <c:v>978.0</c:v>
                </c:pt>
                <c:pt idx="10176">
                  <c:v>978.1000366210937</c:v>
                </c:pt>
                <c:pt idx="10177">
                  <c:v>978.2000122070314</c:v>
                </c:pt>
                <c:pt idx="10178">
                  <c:v>978.2999877929685</c:v>
                </c:pt>
                <c:pt idx="10179">
                  <c:v>978.4000244140624</c:v>
                </c:pt>
                <c:pt idx="10180">
                  <c:v>978.5</c:v>
                </c:pt>
                <c:pt idx="10181">
                  <c:v>978.6000366210937</c:v>
                </c:pt>
                <c:pt idx="10182">
                  <c:v>978.7000122070314</c:v>
                </c:pt>
                <c:pt idx="10183">
                  <c:v>978.7999877929685</c:v>
                </c:pt>
                <c:pt idx="10184">
                  <c:v>978.9000244140624</c:v>
                </c:pt>
                <c:pt idx="10185">
                  <c:v>979.0</c:v>
                </c:pt>
                <c:pt idx="10186">
                  <c:v>979.1000366210937</c:v>
                </c:pt>
                <c:pt idx="10187">
                  <c:v>979.2000122070314</c:v>
                </c:pt>
                <c:pt idx="10188">
                  <c:v>979.2999877929685</c:v>
                </c:pt>
                <c:pt idx="10189">
                  <c:v>979.4000244140624</c:v>
                </c:pt>
                <c:pt idx="10190">
                  <c:v>979.5</c:v>
                </c:pt>
                <c:pt idx="10191">
                  <c:v>979.6000366210937</c:v>
                </c:pt>
                <c:pt idx="10192">
                  <c:v>979.7000122070314</c:v>
                </c:pt>
                <c:pt idx="10193">
                  <c:v>979.7999877929685</c:v>
                </c:pt>
                <c:pt idx="10194">
                  <c:v>979.9000244140624</c:v>
                </c:pt>
                <c:pt idx="10195">
                  <c:v>980.0</c:v>
                </c:pt>
                <c:pt idx="10196">
                  <c:v>980.1000366210937</c:v>
                </c:pt>
                <c:pt idx="10197">
                  <c:v>980.2000122070314</c:v>
                </c:pt>
                <c:pt idx="10198">
                  <c:v>980.2999877929685</c:v>
                </c:pt>
                <c:pt idx="10199">
                  <c:v>980.4000244140624</c:v>
                </c:pt>
                <c:pt idx="10200">
                  <c:v>980.5</c:v>
                </c:pt>
                <c:pt idx="10201">
                  <c:v>980.6000366210937</c:v>
                </c:pt>
                <c:pt idx="10202">
                  <c:v>980.7000122070314</c:v>
                </c:pt>
                <c:pt idx="10203">
                  <c:v>980.7999877929685</c:v>
                </c:pt>
                <c:pt idx="10204">
                  <c:v>980.9000244140624</c:v>
                </c:pt>
                <c:pt idx="10205">
                  <c:v>981.0</c:v>
                </c:pt>
                <c:pt idx="10206">
                  <c:v>981.1000366210937</c:v>
                </c:pt>
                <c:pt idx="10207">
                  <c:v>981.2000122070314</c:v>
                </c:pt>
                <c:pt idx="10208">
                  <c:v>981.2999877929685</c:v>
                </c:pt>
                <c:pt idx="10209">
                  <c:v>981.4000244140624</c:v>
                </c:pt>
                <c:pt idx="10210">
                  <c:v>981.5</c:v>
                </c:pt>
                <c:pt idx="10211">
                  <c:v>981.6000366210937</c:v>
                </c:pt>
                <c:pt idx="10212">
                  <c:v>981.7000122070314</c:v>
                </c:pt>
                <c:pt idx="10213">
                  <c:v>981.7999877929685</c:v>
                </c:pt>
                <c:pt idx="10214">
                  <c:v>981.9000244140624</c:v>
                </c:pt>
                <c:pt idx="10215">
                  <c:v>982.0</c:v>
                </c:pt>
                <c:pt idx="10216">
                  <c:v>982.1000366210937</c:v>
                </c:pt>
                <c:pt idx="10217">
                  <c:v>982.2000122070314</c:v>
                </c:pt>
                <c:pt idx="10218">
                  <c:v>982.2999877929685</c:v>
                </c:pt>
                <c:pt idx="10219">
                  <c:v>982.4000244140624</c:v>
                </c:pt>
                <c:pt idx="10220">
                  <c:v>982.5</c:v>
                </c:pt>
                <c:pt idx="10221">
                  <c:v>982.6000366210937</c:v>
                </c:pt>
                <c:pt idx="10222">
                  <c:v>982.7000122070314</c:v>
                </c:pt>
                <c:pt idx="10223">
                  <c:v>982.7999877929685</c:v>
                </c:pt>
                <c:pt idx="10224">
                  <c:v>982.9000244140624</c:v>
                </c:pt>
                <c:pt idx="10225">
                  <c:v>983.0</c:v>
                </c:pt>
                <c:pt idx="10226">
                  <c:v>983.1000366210937</c:v>
                </c:pt>
                <c:pt idx="10227">
                  <c:v>983.2000122070314</c:v>
                </c:pt>
                <c:pt idx="10228">
                  <c:v>983.2999877929685</c:v>
                </c:pt>
                <c:pt idx="10229">
                  <c:v>983.4000244140624</c:v>
                </c:pt>
                <c:pt idx="10230">
                  <c:v>983.5</c:v>
                </c:pt>
                <c:pt idx="10231">
                  <c:v>983.6000366210937</c:v>
                </c:pt>
                <c:pt idx="10232">
                  <c:v>983.7000122070314</c:v>
                </c:pt>
                <c:pt idx="10233">
                  <c:v>983.7999877929685</c:v>
                </c:pt>
                <c:pt idx="10234">
                  <c:v>983.9000244140624</c:v>
                </c:pt>
                <c:pt idx="10235">
                  <c:v>984.0</c:v>
                </c:pt>
                <c:pt idx="10236">
                  <c:v>984.1000366210937</c:v>
                </c:pt>
                <c:pt idx="10237">
                  <c:v>984.2000122070314</c:v>
                </c:pt>
                <c:pt idx="10238">
                  <c:v>984.2999877929685</c:v>
                </c:pt>
                <c:pt idx="10239">
                  <c:v>984.3999633789062</c:v>
                </c:pt>
                <c:pt idx="10240">
                  <c:v>984.5000610351562</c:v>
                </c:pt>
                <c:pt idx="10241">
                  <c:v>984.6000366210937</c:v>
                </c:pt>
                <c:pt idx="10242">
                  <c:v>984.7000122070314</c:v>
                </c:pt>
                <c:pt idx="10243">
                  <c:v>984.7999877929685</c:v>
                </c:pt>
                <c:pt idx="10244">
                  <c:v>984.8999633789062</c:v>
                </c:pt>
                <c:pt idx="10245">
                  <c:v>985.0000610351562</c:v>
                </c:pt>
                <c:pt idx="10246">
                  <c:v>985.1000366210937</c:v>
                </c:pt>
                <c:pt idx="10247">
                  <c:v>985.2000122070314</c:v>
                </c:pt>
                <c:pt idx="10248">
                  <c:v>985.2999877929685</c:v>
                </c:pt>
                <c:pt idx="10249">
                  <c:v>985.3999633789062</c:v>
                </c:pt>
                <c:pt idx="10250">
                  <c:v>985.5000610351562</c:v>
                </c:pt>
                <c:pt idx="10251">
                  <c:v>985.6000366210937</c:v>
                </c:pt>
                <c:pt idx="10252">
                  <c:v>985.7000122070314</c:v>
                </c:pt>
                <c:pt idx="10253">
                  <c:v>985.7999877929685</c:v>
                </c:pt>
                <c:pt idx="10254">
                  <c:v>985.8999633789062</c:v>
                </c:pt>
                <c:pt idx="10255">
                  <c:v>986.0000610351562</c:v>
                </c:pt>
                <c:pt idx="10256">
                  <c:v>986.1000366210937</c:v>
                </c:pt>
                <c:pt idx="10257">
                  <c:v>986.2000122070314</c:v>
                </c:pt>
                <c:pt idx="10258">
                  <c:v>986.2999877929685</c:v>
                </c:pt>
                <c:pt idx="10259">
                  <c:v>986.3999633789062</c:v>
                </c:pt>
                <c:pt idx="10260">
                  <c:v>986.5000610351562</c:v>
                </c:pt>
                <c:pt idx="10261">
                  <c:v>986.6000366210937</c:v>
                </c:pt>
                <c:pt idx="10262">
                  <c:v>986.7000122070314</c:v>
                </c:pt>
                <c:pt idx="10263">
                  <c:v>986.7999877929685</c:v>
                </c:pt>
                <c:pt idx="10264">
                  <c:v>986.8999633789062</c:v>
                </c:pt>
                <c:pt idx="10265">
                  <c:v>987.0000610351562</c:v>
                </c:pt>
                <c:pt idx="10266">
                  <c:v>987.1000366210937</c:v>
                </c:pt>
                <c:pt idx="10267">
                  <c:v>987.2000122070314</c:v>
                </c:pt>
                <c:pt idx="10268">
                  <c:v>987.2999877929685</c:v>
                </c:pt>
                <c:pt idx="10269">
                  <c:v>987.3999633789062</c:v>
                </c:pt>
                <c:pt idx="10270">
                  <c:v>987.5000610351562</c:v>
                </c:pt>
                <c:pt idx="10271">
                  <c:v>987.6000366210937</c:v>
                </c:pt>
                <c:pt idx="10272">
                  <c:v>987.7000122070314</c:v>
                </c:pt>
                <c:pt idx="10273">
                  <c:v>987.7999877929685</c:v>
                </c:pt>
                <c:pt idx="10274">
                  <c:v>987.8999633789062</c:v>
                </c:pt>
                <c:pt idx="10275">
                  <c:v>988.0000610351562</c:v>
                </c:pt>
                <c:pt idx="10276">
                  <c:v>988.1000366210937</c:v>
                </c:pt>
                <c:pt idx="10277">
                  <c:v>988.2000122070314</c:v>
                </c:pt>
                <c:pt idx="10278">
                  <c:v>988.2999877929685</c:v>
                </c:pt>
                <c:pt idx="10279">
                  <c:v>988.3999633789062</c:v>
                </c:pt>
                <c:pt idx="10280">
                  <c:v>988.5000610351562</c:v>
                </c:pt>
                <c:pt idx="10281">
                  <c:v>988.6000366210937</c:v>
                </c:pt>
                <c:pt idx="10282">
                  <c:v>988.7000122070314</c:v>
                </c:pt>
                <c:pt idx="10283">
                  <c:v>988.7999877929685</c:v>
                </c:pt>
                <c:pt idx="10284">
                  <c:v>988.8999633789062</c:v>
                </c:pt>
                <c:pt idx="10285">
                  <c:v>989.0000610351562</c:v>
                </c:pt>
                <c:pt idx="10286">
                  <c:v>989.1000366210937</c:v>
                </c:pt>
                <c:pt idx="10287">
                  <c:v>989.2000122070314</c:v>
                </c:pt>
                <c:pt idx="10288">
                  <c:v>989.2999877929685</c:v>
                </c:pt>
                <c:pt idx="10289">
                  <c:v>989.3999633789062</c:v>
                </c:pt>
                <c:pt idx="10290">
                  <c:v>989.5000610351562</c:v>
                </c:pt>
                <c:pt idx="10291">
                  <c:v>989.6000366210937</c:v>
                </c:pt>
                <c:pt idx="10292">
                  <c:v>989.7000122070314</c:v>
                </c:pt>
                <c:pt idx="10293">
                  <c:v>989.7999877929685</c:v>
                </c:pt>
                <c:pt idx="10294">
                  <c:v>989.8999633789062</c:v>
                </c:pt>
                <c:pt idx="10295">
                  <c:v>990.0000610351562</c:v>
                </c:pt>
                <c:pt idx="10296">
                  <c:v>990.1000366210937</c:v>
                </c:pt>
                <c:pt idx="10297">
                  <c:v>990.2000122070314</c:v>
                </c:pt>
                <c:pt idx="10298">
                  <c:v>990.2999877929685</c:v>
                </c:pt>
                <c:pt idx="10299">
                  <c:v>990.3999633789062</c:v>
                </c:pt>
                <c:pt idx="10300">
                  <c:v>990.5000610351562</c:v>
                </c:pt>
                <c:pt idx="10301">
                  <c:v>990.6000366210937</c:v>
                </c:pt>
                <c:pt idx="10302">
                  <c:v>990.7000122070314</c:v>
                </c:pt>
                <c:pt idx="10303">
                  <c:v>990.7999877929685</c:v>
                </c:pt>
                <c:pt idx="10304">
                  <c:v>990.8999633789062</c:v>
                </c:pt>
                <c:pt idx="10305">
                  <c:v>991.0000610351562</c:v>
                </c:pt>
                <c:pt idx="10306">
                  <c:v>991.1000366210937</c:v>
                </c:pt>
                <c:pt idx="10307">
                  <c:v>991.2000122070314</c:v>
                </c:pt>
                <c:pt idx="10308">
                  <c:v>991.2999877929685</c:v>
                </c:pt>
                <c:pt idx="10309">
                  <c:v>991.3999633789062</c:v>
                </c:pt>
                <c:pt idx="10310">
                  <c:v>991.5000610351562</c:v>
                </c:pt>
                <c:pt idx="10311">
                  <c:v>991.6000366210937</c:v>
                </c:pt>
                <c:pt idx="10312">
                  <c:v>991.7000122070314</c:v>
                </c:pt>
                <c:pt idx="10313">
                  <c:v>991.7999877929685</c:v>
                </c:pt>
                <c:pt idx="10314">
                  <c:v>991.8999633789062</c:v>
                </c:pt>
                <c:pt idx="10315">
                  <c:v>992.0000610351562</c:v>
                </c:pt>
                <c:pt idx="10316">
                  <c:v>992.1000366210937</c:v>
                </c:pt>
                <c:pt idx="10317">
                  <c:v>992.2000122070314</c:v>
                </c:pt>
                <c:pt idx="10318">
                  <c:v>992.2999877929685</c:v>
                </c:pt>
                <c:pt idx="10319">
                  <c:v>992.3999633789062</c:v>
                </c:pt>
                <c:pt idx="10320">
                  <c:v>992.5000610351562</c:v>
                </c:pt>
                <c:pt idx="10321">
                  <c:v>992.6000366210937</c:v>
                </c:pt>
                <c:pt idx="10322">
                  <c:v>992.7000122070314</c:v>
                </c:pt>
                <c:pt idx="10323">
                  <c:v>992.7999877929685</c:v>
                </c:pt>
                <c:pt idx="10324">
                  <c:v>992.8999633789062</c:v>
                </c:pt>
                <c:pt idx="10325">
                  <c:v>993.0000610351562</c:v>
                </c:pt>
                <c:pt idx="10326">
                  <c:v>993.1000366210937</c:v>
                </c:pt>
                <c:pt idx="10327">
                  <c:v>993.2000122070314</c:v>
                </c:pt>
                <c:pt idx="10328">
                  <c:v>993.2999877929685</c:v>
                </c:pt>
                <c:pt idx="10329">
                  <c:v>993.3999633789062</c:v>
                </c:pt>
                <c:pt idx="10330">
                  <c:v>993.5000610351562</c:v>
                </c:pt>
                <c:pt idx="10331">
                  <c:v>993.6000366210937</c:v>
                </c:pt>
                <c:pt idx="10332">
                  <c:v>993.7000122070314</c:v>
                </c:pt>
                <c:pt idx="10333">
                  <c:v>993.7999877929685</c:v>
                </c:pt>
                <c:pt idx="10334">
                  <c:v>993.8999633789062</c:v>
                </c:pt>
                <c:pt idx="10335">
                  <c:v>994.0000610351562</c:v>
                </c:pt>
                <c:pt idx="10336">
                  <c:v>994.1000366210937</c:v>
                </c:pt>
                <c:pt idx="10337">
                  <c:v>994.2000122070314</c:v>
                </c:pt>
                <c:pt idx="10338">
                  <c:v>994.2999877929685</c:v>
                </c:pt>
                <c:pt idx="10339">
                  <c:v>994.3999633789062</c:v>
                </c:pt>
                <c:pt idx="10340">
                  <c:v>994.5000610351562</c:v>
                </c:pt>
                <c:pt idx="10341">
                  <c:v>994.6000366210937</c:v>
                </c:pt>
                <c:pt idx="10342">
                  <c:v>994.7000122070314</c:v>
                </c:pt>
                <c:pt idx="10343">
                  <c:v>994.7999877929685</c:v>
                </c:pt>
                <c:pt idx="10344">
                  <c:v>994.8999633789062</c:v>
                </c:pt>
                <c:pt idx="10345">
                  <c:v>995.0000610351562</c:v>
                </c:pt>
                <c:pt idx="10346">
                  <c:v>995.1000366210937</c:v>
                </c:pt>
                <c:pt idx="10347">
                  <c:v>995.2000122070314</c:v>
                </c:pt>
                <c:pt idx="10348">
                  <c:v>995.2999877929685</c:v>
                </c:pt>
                <c:pt idx="10349">
                  <c:v>995.3999633789062</c:v>
                </c:pt>
                <c:pt idx="10350">
                  <c:v>995.5000610351562</c:v>
                </c:pt>
                <c:pt idx="10351">
                  <c:v>995.6000366210937</c:v>
                </c:pt>
                <c:pt idx="10352">
                  <c:v>995.7000122070314</c:v>
                </c:pt>
                <c:pt idx="10353">
                  <c:v>995.7999877929685</c:v>
                </c:pt>
                <c:pt idx="10354">
                  <c:v>995.8999633789062</c:v>
                </c:pt>
                <c:pt idx="10355">
                  <c:v>996.0000610351562</c:v>
                </c:pt>
                <c:pt idx="10356">
                  <c:v>996.1000366210937</c:v>
                </c:pt>
                <c:pt idx="10357">
                  <c:v>996.2000122070314</c:v>
                </c:pt>
                <c:pt idx="10358">
                  <c:v>996.2999877929685</c:v>
                </c:pt>
                <c:pt idx="10359">
                  <c:v>996.3999633789062</c:v>
                </c:pt>
                <c:pt idx="10360">
                  <c:v>996.5000610351562</c:v>
                </c:pt>
                <c:pt idx="10361">
                  <c:v>996.6000366210937</c:v>
                </c:pt>
                <c:pt idx="10362">
                  <c:v>996.7000122070314</c:v>
                </c:pt>
                <c:pt idx="10363">
                  <c:v>996.7999877929685</c:v>
                </c:pt>
                <c:pt idx="10364">
                  <c:v>996.8999633789062</c:v>
                </c:pt>
                <c:pt idx="10365">
                  <c:v>997.0000610351562</c:v>
                </c:pt>
                <c:pt idx="10366">
                  <c:v>997.1000366210937</c:v>
                </c:pt>
                <c:pt idx="10367">
                  <c:v>997.2000122070314</c:v>
                </c:pt>
                <c:pt idx="10368">
                  <c:v>997.2999877929685</c:v>
                </c:pt>
                <c:pt idx="10369">
                  <c:v>997.3999633789062</c:v>
                </c:pt>
                <c:pt idx="10370">
                  <c:v>997.5000610351562</c:v>
                </c:pt>
                <c:pt idx="10371">
                  <c:v>997.6000366210937</c:v>
                </c:pt>
                <c:pt idx="10372">
                  <c:v>997.7000122070314</c:v>
                </c:pt>
                <c:pt idx="10373">
                  <c:v>997.7999877929685</c:v>
                </c:pt>
                <c:pt idx="10374">
                  <c:v>997.8999633789062</c:v>
                </c:pt>
                <c:pt idx="10375">
                  <c:v>998.0000610351562</c:v>
                </c:pt>
                <c:pt idx="10376">
                  <c:v>998.1000366210937</c:v>
                </c:pt>
                <c:pt idx="10377">
                  <c:v>998.2000122070314</c:v>
                </c:pt>
                <c:pt idx="10378">
                  <c:v>998.2999877929685</c:v>
                </c:pt>
                <c:pt idx="10379">
                  <c:v>998.3999633789062</c:v>
                </c:pt>
                <c:pt idx="10380">
                  <c:v>998.5000610351562</c:v>
                </c:pt>
                <c:pt idx="10381">
                  <c:v>998.6000366210937</c:v>
                </c:pt>
                <c:pt idx="10382">
                  <c:v>998.7000122070314</c:v>
                </c:pt>
                <c:pt idx="10383">
                  <c:v>998.7999877929685</c:v>
                </c:pt>
                <c:pt idx="10384">
                  <c:v>998.8999633789062</c:v>
                </c:pt>
                <c:pt idx="10385">
                  <c:v>999.0000610351562</c:v>
                </c:pt>
                <c:pt idx="10386">
                  <c:v>999.1000366210937</c:v>
                </c:pt>
                <c:pt idx="10387">
                  <c:v>999.2000122070314</c:v>
                </c:pt>
                <c:pt idx="10388">
                  <c:v>999.2999877929685</c:v>
                </c:pt>
                <c:pt idx="10389">
                  <c:v>999.3999633789062</c:v>
                </c:pt>
                <c:pt idx="10390">
                  <c:v>999.5000610351562</c:v>
                </c:pt>
                <c:pt idx="10391">
                  <c:v>999.6000366210937</c:v>
                </c:pt>
                <c:pt idx="10392">
                  <c:v>999.7000122070314</c:v>
                </c:pt>
                <c:pt idx="10393">
                  <c:v>999.7999877929685</c:v>
                </c:pt>
                <c:pt idx="10394">
                  <c:v>999.8999633789062</c:v>
                </c:pt>
                <c:pt idx="10395">
                  <c:v>1000.000061035156</c:v>
                </c:pt>
                <c:pt idx="10396">
                  <c:v>1000.100036621094</c:v>
                </c:pt>
                <c:pt idx="10397">
                  <c:v>1000.200012207031</c:v>
                </c:pt>
                <c:pt idx="10398">
                  <c:v>1000.299987792969</c:v>
                </c:pt>
                <c:pt idx="10399">
                  <c:v>1000.399963378906</c:v>
                </c:pt>
                <c:pt idx="10400">
                  <c:v>1000.500061035156</c:v>
                </c:pt>
                <c:pt idx="10401">
                  <c:v>1000.600036621094</c:v>
                </c:pt>
                <c:pt idx="10402">
                  <c:v>1000.700012207031</c:v>
                </c:pt>
                <c:pt idx="10403">
                  <c:v>1000.799987792969</c:v>
                </c:pt>
                <c:pt idx="10404">
                  <c:v>1000.899963378906</c:v>
                </c:pt>
                <c:pt idx="10405">
                  <c:v>1001.000061035156</c:v>
                </c:pt>
                <c:pt idx="10406">
                  <c:v>1001.100036621094</c:v>
                </c:pt>
                <c:pt idx="10407">
                  <c:v>1001.200012207031</c:v>
                </c:pt>
                <c:pt idx="10408">
                  <c:v>1001.299987792969</c:v>
                </c:pt>
                <c:pt idx="10409">
                  <c:v>1001.399963378906</c:v>
                </c:pt>
                <c:pt idx="10410">
                  <c:v>1001.500061035156</c:v>
                </c:pt>
                <c:pt idx="10411">
                  <c:v>1001.600036621094</c:v>
                </c:pt>
                <c:pt idx="10412">
                  <c:v>1001.700012207031</c:v>
                </c:pt>
                <c:pt idx="10413">
                  <c:v>1001.799987792969</c:v>
                </c:pt>
                <c:pt idx="10414">
                  <c:v>1001.899963378906</c:v>
                </c:pt>
                <c:pt idx="10415">
                  <c:v>1002.000061035156</c:v>
                </c:pt>
                <c:pt idx="10416">
                  <c:v>1002.100036621094</c:v>
                </c:pt>
                <c:pt idx="10417">
                  <c:v>1002.200012207031</c:v>
                </c:pt>
                <c:pt idx="10418">
                  <c:v>1002.299987792969</c:v>
                </c:pt>
                <c:pt idx="10419">
                  <c:v>1002.399963378906</c:v>
                </c:pt>
                <c:pt idx="10420">
                  <c:v>1002.500061035156</c:v>
                </c:pt>
                <c:pt idx="10421">
                  <c:v>1002.600036621094</c:v>
                </c:pt>
                <c:pt idx="10422">
                  <c:v>1002.700012207031</c:v>
                </c:pt>
                <c:pt idx="10423">
                  <c:v>1002.799987792969</c:v>
                </c:pt>
                <c:pt idx="10424">
                  <c:v>1002.899963378906</c:v>
                </c:pt>
                <c:pt idx="10425">
                  <c:v>1003.000061035156</c:v>
                </c:pt>
                <c:pt idx="10426">
                  <c:v>1003.100036621094</c:v>
                </c:pt>
                <c:pt idx="10427">
                  <c:v>1003.200012207031</c:v>
                </c:pt>
                <c:pt idx="10428">
                  <c:v>1003.299987792969</c:v>
                </c:pt>
                <c:pt idx="10429">
                  <c:v>1003.399963378906</c:v>
                </c:pt>
                <c:pt idx="10430">
                  <c:v>1003.500061035156</c:v>
                </c:pt>
                <c:pt idx="10431">
                  <c:v>1003.600036621094</c:v>
                </c:pt>
                <c:pt idx="10432">
                  <c:v>1003.700012207031</c:v>
                </c:pt>
                <c:pt idx="10433">
                  <c:v>1003.799987792969</c:v>
                </c:pt>
                <c:pt idx="10434">
                  <c:v>1003.899963378906</c:v>
                </c:pt>
                <c:pt idx="10435">
                  <c:v>1004.000061035156</c:v>
                </c:pt>
                <c:pt idx="10436">
                  <c:v>1004.100036621094</c:v>
                </c:pt>
                <c:pt idx="10437">
                  <c:v>1004.200012207031</c:v>
                </c:pt>
                <c:pt idx="10438">
                  <c:v>1004.299987792969</c:v>
                </c:pt>
                <c:pt idx="10439">
                  <c:v>1004.399963378906</c:v>
                </c:pt>
                <c:pt idx="10440">
                  <c:v>1004.500061035156</c:v>
                </c:pt>
                <c:pt idx="10441">
                  <c:v>1004.600036621094</c:v>
                </c:pt>
                <c:pt idx="10442">
                  <c:v>1004.700012207031</c:v>
                </c:pt>
                <c:pt idx="10443">
                  <c:v>1004.799987792969</c:v>
                </c:pt>
                <c:pt idx="10444">
                  <c:v>1004.899963378906</c:v>
                </c:pt>
                <c:pt idx="10445">
                  <c:v>1005.000061035156</c:v>
                </c:pt>
                <c:pt idx="10446">
                  <c:v>1005.100036621094</c:v>
                </c:pt>
                <c:pt idx="10447">
                  <c:v>1005.200012207031</c:v>
                </c:pt>
                <c:pt idx="10448">
                  <c:v>1005.299987792969</c:v>
                </c:pt>
                <c:pt idx="10449">
                  <c:v>1005.399963378906</c:v>
                </c:pt>
                <c:pt idx="10450">
                  <c:v>1005.500061035156</c:v>
                </c:pt>
                <c:pt idx="10451">
                  <c:v>1005.600036621094</c:v>
                </c:pt>
                <c:pt idx="10452">
                  <c:v>1005.700012207031</c:v>
                </c:pt>
                <c:pt idx="10453">
                  <c:v>1005.799987792969</c:v>
                </c:pt>
                <c:pt idx="10454">
                  <c:v>1005.899963378906</c:v>
                </c:pt>
                <c:pt idx="10455">
                  <c:v>1006.000061035156</c:v>
                </c:pt>
                <c:pt idx="10456">
                  <c:v>1006.100036621094</c:v>
                </c:pt>
                <c:pt idx="10457">
                  <c:v>1006.200012207031</c:v>
                </c:pt>
                <c:pt idx="10458">
                  <c:v>1006.299987792969</c:v>
                </c:pt>
                <c:pt idx="10459">
                  <c:v>1006.399963378906</c:v>
                </c:pt>
                <c:pt idx="10460">
                  <c:v>1006.500061035156</c:v>
                </c:pt>
                <c:pt idx="10461">
                  <c:v>1006.600036621094</c:v>
                </c:pt>
                <c:pt idx="10462">
                  <c:v>1006.700012207031</c:v>
                </c:pt>
                <c:pt idx="10463">
                  <c:v>1006.799987792969</c:v>
                </c:pt>
                <c:pt idx="10464">
                  <c:v>1006.899963378906</c:v>
                </c:pt>
                <c:pt idx="10465">
                  <c:v>1007.000061035156</c:v>
                </c:pt>
                <c:pt idx="10466">
                  <c:v>1007.100036621094</c:v>
                </c:pt>
                <c:pt idx="10467">
                  <c:v>1007.200012207031</c:v>
                </c:pt>
                <c:pt idx="10468">
                  <c:v>1007.299987792969</c:v>
                </c:pt>
                <c:pt idx="10469">
                  <c:v>1007.399963378906</c:v>
                </c:pt>
                <c:pt idx="10470">
                  <c:v>1007.500061035156</c:v>
                </c:pt>
                <c:pt idx="10471">
                  <c:v>1007.600036621094</c:v>
                </c:pt>
                <c:pt idx="10472">
                  <c:v>1007.700012207031</c:v>
                </c:pt>
                <c:pt idx="10473">
                  <c:v>1007.799987792969</c:v>
                </c:pt>
                <c:pt idx="10474">
                  <c:v>1007.899963378906</c:v>
                </c:pt>
                <c:pt idx="10475">
                  <c:v>1008.000061035156</c:v>
                </c:pt>
                <c:pt idx="10476">
                  <c:v>1008.100036621094</c:v>
                </c:pt>
                <c:pt idx="10477">
                  <c:v>1008.200012207031</c:v>
                </c:pt>
                <c:pt idx="10478">
                  <c:v>1008.299987792969</c:v>
                </c:pt>
                <c:pt idx="10479">
                  <c:v>1008.399963378906</c:v>
                </c:pt>
                <c:pt idx="10480">
                  <c:v>1008.500061035156</c:v>
                </c:pt>
                <c:pt idx="10481">
                  <c:v>1008.600036621094</c:v>
                </c:pt>
                <c:pt idx="10482">
                  <c:v>1008.700012207031</c:v>
                </c:pt>
                <c:pt idx="10483">
                  <c:v>1008.799987792969</c:v>
                </c:pt>
                <c:pt idx="10484">
                  <c:v>1008.899963378906</c:v>
                </c:pt>
                <c:pt idx="10485">
                  <c:v>1009.000061035156</c:v>
                </c:pt>
                <c:pt idx="10486">
                  <c:v>1009.100036621094</c:v>
                </c:pt>
                <c:pt idx="10487">
                  <c:v>1009.200012207031</c:v>
                </c:pt>
                <c:pt idx="10488">
                  <c:v>1009.299987792969</c:v>
                </c:pt>
                <c:pt idx="10489">
                  <c:v>1009.399963378906</c:v>
                </c:pt>
                <c:pt idx="10490">
                  <c:v>1009.500061035156</c:v>
                </c:pt>
                <c:pt idx="10491">
                  <c:v>1009.600036621094</c:v>
                </c:pt>
                <c:pt idx="10492">
                  <c:v>1009.700012207031</c:v>
                </c:pt>
                <c:pt idx="10493">
                  <c:v>1009.799987792969</c:v>
                </c:pt>
                <c:pt idx="10494">
                  <c:v>1009.899963378906</c:v>
                </c:pt>
                <c:pt idx="10495">
                  <c:v>1010.000061035156</c:v>
                </c:pt>
                <c:pt idx="10496">
                  <c:v>1010.100036621094</c:v>
                </c:pt>
                <c:pt idx="10497">
                  <c:v>1010.200012207031</c:v>
                </c:pt>
                <c:pt idx="10498">
                  <c:v>1010.299987792969</c:v>
                </c:pt>
                <c:pt idx="10499">
                  <c:v>1010.399963378906</c:v>
                </c:pt>
                <c:pt idx="10500">
                  <c:v>1010.500061035156</c:v>
                </c:pt>
                <c:pt idx="10501">
                  <c:v>1010.600036621094</c:v>
                </c:pt>
                <c:pt idx="10502">
                  <c:v>1010.700012207031</c:v>
                </c:pt>
                <c:pt idx="10503">
                  <c:v>1010.799987792969</c:v>
                </c:pt>
                <c:pt idx="10504">
                  <c:v>1010.899963378906</c:v>
                </c:pt>
                <c:pt idx="10505">
                  <c:v>1011.000061035156</c:v>
                </c:pt>
                <c:pt idx="10506">
                  <c:v>1011.100036621094</c:v>
                </c:pt>
                <c:pt idx="10507">
                  <c:v>1011.200012207031</c:v>
                </c:pt>
                <c:pt idx="10508">
                  <c:v>1011.299987792969</c:v>
                </c:pt>
                <c:pt idx="10509">
                  <c:v>1011.399963378906</c:v>
                </c:pt>
                <c:pt idx="10510">
                  <c:v>1011.500061035156</c:v>
                </c:pt>
                <c:pt idx="10511">
                  <c:v>1011.600036621094</c:v>
                </c:pt>
                <c:pt idx="10512">
                  <c:v>1011.700012207031</c:v>
                </c:pt>
                <c:pt idx="10513">
                  <c:v>1011.799987792969</c:v>
                </c:pt>
                <c:pt idx="10514">
                  <c:v>1011.899963378906</c:v>
                </c:pt>
                <c:pt idx="10515">
                  <c:v>1012.000061035156</c:v>
                </c:pt>
                <c:pt idx="10516">
                  <c:v>1012.100036621094</c:v>
                </c:pt>
                <c:pt idx="10517">
                  <c:v>1012.200012207031</c:v>
                </c:pt>
                <c:pt idx="10518">
                  <c:v>1012.299987792969</c:v>
                </c:pt>
                <c:pt idx="10519">
                  <c:v>1012.399963378906</c:v>
                </c:pt>
                <c:pt idx="10520">
                  <c:v>1012.500061035156</c:v>
                </c:pt>
                <c:pt idx="10521">
                  <c:v>1012.600036621094</c:v>
                </c:pt>
                <c:pt idx="10522">
                  <c:v>1012.700012207031</c:v>
                </c:pt>
                <c:pt idx="10523">
                  <c:v>1012.799987792969</c:v>
                </c:pt>
                <c:pt idx="10524">
                  <c:v>1012.899963378906</c:v>
                </c:pt>
                <c:pt idx="10525">
                  <c:v>1013.000061035156</c:v>
                </c:pt>
                <c:pt idx="10526">
                  <c:v>1013.100036621094</c:v>
                </c:pt>
                <c:pt idx="10527">
                  <c:v>1013.200012207031</c:v>
                </c:pt>
                <c:pt idx="10528">
                  <c:v>1013.299987792969</c:v>
                </c:pt>
                <c:pt idx="10529">
                  <c:v>1013.399963378906</c:v>
                </c:pt>
                <c:pt idx="10530">
                  <c:v>1013.500061035156</c:v>
                </c:pt>
                <c:pt idx="10531">
                  <c:v>1013.600036621094</c:v>
                </c:pt>
                <c:pt idx="10532">
                  <c:v>1013.700012207031</c:v>
                </c:pt>
                <c:pt idx="10533">
                  <c:v>1013.799987792969</c:v>
                </c:pt>
                <c:pt idx="10534">
                  <c:v>1013.899963378906</c:v>
                </c:pt>
                <c:pt idx="10535">
                  <c:v>1014.000061035156</c:v>
                </c:pt>
                <c:pt idx="10536">
                  <c:v>1014.100036621094</c:v>
                </c:pt>
                <c:pt idx="10537">
                  <c:v>1014.200012207031</c:v>
                </c:pt>
                <c:pt idx="10538">
                  <c:v>1014.299987792969</c:v>
                </c:pt>
                <c:pt idx="10539">
                  <c:v>1014.399963378906</c:v>
                </c:pt>
                <c:pt idx="10540">
                  <c:v>1014.500061035156</c:v>
                </c:pt>
                <c:pt idx="10541">
                  <c:v>1014.600036621094</c:v>
                </c:pt>
                <c:pt idx="10542">
                  <c:v>1014.700012207031</c:v>
                </c:pt>
                <c:pt idx="10543">
                  <c:v>1014.799987792969</c:v>
                </c:pt>
                <c:pt idx="10544">
                  <c:v>1014.899963378906</c:v>
                </c:pt>
                <c:pt idx="10545">
                  <c:v>1015.000061035156</c:v>
                </c:pt>
                <c:pt idx="10546">
                  <c:v>1015.100036621094</c:v>
                </c:pt>
                <c:pt idx="10547">
                  <c:v>1015.200012207031</c:v>
                </c:pt>
                <c:pt idx="10548">
                  <c:v>1015.299987792969</c:v>
                </c:pt>
                <c:pt idx="10549">
                  <c:v>1015.399963378906</c:v>
                </c:pt>
                <c:pt idx="10550">
                  <c:v>1015.500061035156</c:v>
                </c:pt>
                <c:pt idx="10551">
                  <c:v>1015.600036621094</c:v>
                </c:pt>
                <c:pt idx="10552">
                  <c:v>1015.700012207031</c:v>
                </c:pt>
                <c:pt idx="10553">
                  <c:v>1015.799987792969</c:v>
                </c:pt>
                <c:pt idx="10554">
                  <c:v>1015.899963378906</c:v>
                </c:pt>
                <c:pt idx="10555">
                  <c:v>1016.000061035156</c:v>
                </c:pt>
                <c:pt idx="10556">
                  <c:v>1016.100036621094</c:v>
                </c:pt>
                <c:pt idx="10557">
                  <c:v>1016.200012207031</c:v>
                </c:pt>
                <c:pt idx="10558">
                  <c:v>1016.299987792969</c:v>
                </c:pt>
                <c:pt idx="10559">
                  <c:v>1016.399963378906</c:v>
                </c:pt>
                <c:pt idx="10560">
                  <c:v>1016.500061035156</c:v>
                </c:pt>
                <c:pt idx="10561">
                  <c:v>1016.600036621094</c:v>
                </c:pt>
                <c:pt idx="10562">
                  <c:v>1016.700012207031</c:v>
                </c:pt>
                <c:pt idx="10563">
                  <c:v>1016.799987792969</c:v>
                </c:pt>
                <c:pt idx="10564">
                  <c:v>1016.899963378906</c:v>
                </c:pt>
                <c:pt idx="10565">
                  <c:v>1017.000061035156</c:v>
                </c:pt>
                <c:pt idx="10566">
                  <c:v>1017.100036621094</c:v>
                </c:pt>
                <c:pt idx="10567">
                  <c:v>1017.200012207031</c:v>
                </c:pt>
                <c:pt idx="10568">
                  <c:v>1017.299987792969</c:v>
                </c:pt>
                <c:pt idx="10569">
                  <c:v>1017.399963378906</c:v>
                </c:pt>
                <c:pt idx="10570">
                  <c:v>1017.500061035156</c:v>
                </c:pt>
                <c:pt idx="10571">
                  <c:v>1017.600036621094</c:v>
                </c:pt>
                <c:pt idx="10572">
                  <c:v>1017.700012207031</c:v>
                </c:pt>
                <c:pt idx="10573">
                  <c:v>1017.799987792969</c:v>
                </c:pt>
                <c:pt idx="10574">
                  <c:v>1017.899963378906</c:v>
                </c:pt>
                <c:pt idx="10575">
                  <c:v>1018.000061035156</c:v>
                </c:pt>
                <c:pt idx="10576">
                  <c:v>1018.100036621094</c:v>
                </c:pt>
                <c:pt idx="10577">
                  <c:v>1018.200012207031</c:v>
                </c:pt>
                <c:pt idx="10578">
                  <c:v>1018.299987792969</c:v>
                </c:pt>
                <c:pt idx="10579">
                  <c:v>1018.399963378906</c:v>
                </c:pt>
                <c:pt idx="10580">
                  <c:v>1018.500061035156</c:v>
                </c:pt>
                <c:pt idx="10581">
                  <c:v>1018.600036621094</c:v>
                </c:pt>
                <c:pt idx="10582">
                  <c:v>1018.700012207031</c:v>
                </c:pt>
                <c:pt idx="10583">
                  <c:v>1018.799987792969</c:v>
                </c:pt>
                <c:pt idx="10584">
                  <c:v>1018.899963378906</c:v>
                </c:pt>
                <c:pt idx="10585">
                  <c:v>1019.000061035156</c:v>
                </c:pt>
                <c:pt idx="10586">
                  <c:v>1019.100036621094</c:v>
                </c:pt>
                <c:pt idx="10587">
                  <c:v>1019.200012207031</c:v>
                </c:pt>
                <c:pt idx="10588">
                  <c:v>1019.299987792969</c:v>
                </c:pt>
                <c:pt idx="10589">
                  <c:v>1019.399963378906</c:v>
                </c:pt>
                <c:pt idx="10590">
                  <c:v>1019.500061035156</c:v>
                </c:pt>
                <c:pt idx="10591">
                  <c:v>1019.600036621094</c:v>
                </c:pt>
                <c:pt idx="10592">
                  <c:v>1019.700012207031</c:v>
                </c:pt>
                <c:pt idx="10593">
                  <c:v>1019.799987792969</c:v>
                </c:pt>
                <c:pt idx="10594">
                  <c:v>1019.899963378906</c:v>
                </c:pt>
                <c:pt idx="10595">
                  <c:v>1020.000061035156</c:v>
                </c:pt>
                <c:pt idx="10596">
                  <c:v>1020.100036621094</c:v>
                </c:pt>
                <c:pt idx="10597">
                  <c:v>1020.200012207031</c:v>
                </c:pt>
                <c:pt idx="10598">
                  <c:v>1020.299987792969</c:v>
                </c:pt>
                <c:pt idx="10599">
                  <c:v>1020.399963378906</c:v>
                </c:pt>
                <c:pt idx="10600">
                  <c:v>1020.500061035156</c:v>
                </c:pt>
                <c:pt idx="10601">
                  <c:v>1020.600036621094</c:v>
                </c:pt>
                <c:pt idx="10602">
                  <c:v>1020.700012207031</c:v>
                </c:pt>
                <c:pt idx="10603">
                  <c:v>1020.799987792969</c:v>
                </c:pt>
                <c:pt idx="10604">
                  <c:v>1020.899963378906</c:v>
                </c:pt>
                <c:pt idx="10605">
                  <c:v>1021.000061035156</c:v>
                </c:pt>
                <c:pt idx="10606">
                  <c:v>1021.100036621094</c:v>
                </c:pt>
                <c:pt idx="10607">
                  <c:v>1021.200012207031</c:v>
                </c:pt>
                <c:pt idx="10608">
                  <c:v>1021.299987792969</c:v>
                </c:pt>
                <c:pt idx="10609">
                  <c:v>1021.399963378906</c:v>
                </c:pt>
                <c:pt idx="10610">
                  <c:v>1021.500061035156</c:v>
                </c:pt>
                <c:pt idx="10611">
                  <c:v>1021.600036621094</c:v>
                </c:pt>
                <c:pt idx="10612">
                  <c:v>1021.700012207031</c:v>
                </c:pt>
                <c:pt idx="10613">
                  <c:v>1021.799987792969</c:v>
                </c:pt>
                <c:pt idx="10614">
                  <c:v>1021.899963378906</c:v>
                </c:pt>
                <c:pt idx="10615">
                  <c:v>1022.000061035156</c:v>
                </c:pt>
                <c:pt idx="10616">
                  <c:v>1022.100036621094</c:v>
                </c:pt>
                <c:pt idx="10617">
                  <c:v>1022.200012207031</c:v>
                </c:pt>
                <c:pt idx="10618">
                  <c:v>1022.299987792969</c:v>
                </c:pt>
                <c:pt idx="10619">
                  <c:v>1022.399963378906</c:v>
                </c:pt>
                <c:pt idx="10620">
                  <c:v>1022.500061035156</c:v>
                </c:pt>
                <c:pt idx="10621">
                  <c:v>1022.600036621094</c:v>
                </c:pt>
                <c:pt idx="10622">
                  <c:v>1022.700012207031</c:v>
                </c:pt>
                <c:pt idx="10623">
                  <c:v>1022.799987792969</c:v>
                </c:pt>
                <c:pt idx="10624">
                  <c:v>1022.899963378906</c:v>
                </c:pt>
                <c:pt idx="10625">
                  <c:v>1023.000061035156</c:v>
                </c:pt>
                <c:pt idx="10626">
                  <c:v>1023.100036621094</c:v>
                </c:pt>
                <c:pt idx="10627">
                  <c:v>1023.200012207031</c:v>
                </c:pt>
                <c:pt idx="10628">
                  <c:v>1023.299987792969</c:v>
                </c:pt>
                <c:pt idx="10629">
                  <c:v>1023.399963378906</c:v>
                </c:pt>
                <c:pt idx="10630">
                  <c:v>1023.500061035156</c:v>
                </c:pt>
                <c:pt idx="10631">
                  <c:v>1023.600036621094</c:v>
                </c:pt>
                <c:pt idx="10632">
                  <c:v>1023.700012207031</c:v>
                </c:pt>
                <c:pt idx="10633">
                  <c:v>1023.799987792969</c:v>
                </c:pt>
                <c:pt idx="10634">
                  <c:v>1023.899963378906</c:v>
                </c:pt>
                <c:pt idx="10635">
                  <c:v>1024.0</c:v>
                </c:pt>
                <c:pt idx="10636">
                  <c:v>1024.099975585937</c:v>
                </c:pt>
                <c:pt idx="10637">
                  <c:v>1024.199951171875</c:v>
                </c:pt>
                <c:pt idx="10638">
                  <c:v>1024.299926757812</c:v>
                </c:pt>
                <c:pt idx="10639">
                  <c:v>1024.39990234375</c:v>
                </c:pt>
                <c:pt idx="10640">
                  <c:v>1024.5</c:v>
                </c:pt>
                <c:pt idx="10641">
                  <c:v>1024.599975585937</c:v>
                </c:pt>
                <c:pt idx="10642">
                  <c:v>1024.699951171875</c:v>
                </c:pt>
                <c:pt idx="10643">
                  <c:v>1024.799926757812</c:v>
                </c:pt>
                <c:pt idx="10644">
                  <c:v>1024.89990234375</c:v>
                </c:pt>
                <c:pt idx="10645">
                  <c:v>1025.0</c:v>
                </c:pt>
                <c:pt idx="10646">
                  <c:v>1025.099975585937</c:v>
                </c:pt>
                <c:pt idx="10647">
                  <c:v>1025.199951171875</c:v>
                </c:pt>
                <c:pt idx="10648">
                  <c:v>1025.299926757812</c:v>
                </c:pt>
                <c:pt idx="10649">
                  <c:v>1025.39990234375</c:v>
                </c:pt>
                <c:pt idx="10650">
                  <c:v>1025.5</c:v>
                </c:pt>
                <c:pt idx="10651">
                  <c:v>1025.599975585937</c:v>
                </c:pt>
                <c:pt idx="10652">
                  <c:v>1025.699951171875</c:v>
                </c:pt>
                <c:pt idx="10653">
                  <c:v>1025.799926757812</c:v>
                </c:pt>
                <c:pt idx="10654">
                  <c:v>1025.89990234375</c:v>
                </c:pt>
                <c:pt idx="10655">
                  <c:v>1026.0</c:v>
                </c:pt>
                <c:pt idx="10656">
                  <c:v>1026.099975585937</c:v>
                </c:pt>
                <c:pt idx="10657">
                  <c:v>1026.199951171875</c:v>
                </c:pt>
                <c:pt idx="10658">
                  <c:v>1026.299926757812</c:v>
                </c:pt>
                <c:pt idx="10659">
                  <c:v>1026.39990234375</c:v>
                </c:pt>
                <c:pt idx="10660">
                  <c:v>1026.5</c:v>
                </c:pt>
                <c:pt idx="10661">
                  <c:v>1026.599975585937</c:v>
                </c:pt>
                <c:pt idx="10662">
                  <c:v>1026.699951171875</c:v>
                </c:pt>
                <c:pt idx="10663">
                  <c:v>1026.799926757812</c:v>
                </c:pt>
                <c:pt idx="10664">
                  <c:v>1026.89990234375</c:v>
                </c:pt>
                <c:pt idx="10665">
                  <c:v>1027.0</c:v>
                </c:pt>
                <c:pt idx="10666">
                  <c:v>1027.099975585937</c:v>
                </c:pt>
                <c:pt idx="10667">
                  <c:v>1027.199951171875</c:v>
                </c:pt>
                <c:pt idx="10668">
                  <c:v>1027.299926757812</c:v>
                </c:pt>
                <c:pt idx="10669">
                  <c:v>1027.39990234375</c:v>
                </c:pt>
                <c:pt idx="10670">
                  <c:v>1027.5</c:v>
                </c:pt>
                <c:pt idx="10671">
                  <c:v>1027.599975585937</c:v>
                </c:pt>
                <c:pt idx="10672">
                  <c:v>1027.699951171875</c:v>
                </c:pt>
                <c:pt idx="10673">
                  <c:v>1027.799926757812</c:v>
                </c:pt>
                <c:pt idx="10674">
                  <c:v>1027.89990234375</c:v>
                </c:pt>
                <c:pt idx="10675">
                  <c:v>1028.0</c:v>
                </c:pt>
                <c:pt idx="10676">
                  <c:v>1028.099975585937</c:v>
                </c:pt>
                <c:pt idx="10677">
                  <c:v>1028.199951171875</c:v>
                </c:pt>
                <c:pt idx="10678">
                  <c:v>1028.299926757812</c:v>
                </c:pt>
                <c:pt idx="10679">
                  <c:v>1028.39990234375</c:v>
                </c:pt>
                <c:pt idx="10680">
                  <c:v>1028.5</c:v>
                </c:pt>
                <c:pt idx="10681">
                  <c:v>1028.599975585937</c:v>
                </c:pt>
                <c:pt idx="10682">
                  <c:v>1028.699951171875</c:v>
                </c:pt>
                <c:pt idx="10683">
                  <c:v>1028.799926757812</c:v>
                </c:pt>
                <c:pt idx="10684">
                  <c:v>1028.89990234375</c:v>
                </c:pt>
                <c:pt idx="10685">
                  <c:v>1029.0</c:v>
                </c:pt>
                <c:pt idx="10686">
                  <c:v>1029.099975585937</c:v>
                </c:pt>
                <c:pt idx="10687">
                  <c:v>1029.199951171875</c:v>
                </c:pt>
                <c:pt idx="10688">
                  <c:v>1029.299926757812</c:v>
                </c:pt>
                <c:pt idx="10689">
                  <c:v>1029.39990234375</c:v>
                </c:pt>
                <c:pt idx="10690">
                  <c:v>1029.5</c:v>
                </c:pt>
                <c:pt idx="10691">
                  <c:v>1029.599975585937</c:v>
                </c:pt>
                <c:pt idx="10692">
                  <c:v>1029.699951171875</c:v>
                </c:pt>
                <c:pt idx="10693">
                  <c:v>1029.799926757812</c:v>
                </c:pt>
                <c:pt idx="10694">
                  <c:v>1029.89990234375</c:v>
                </c:pt>
                <c:pt idx="10695">
                  <c:v>1030.0</c:v>
                </c:pt>
                <c:pt idx="10696">
                  <c:v>1030.099975585937</c:v>
                </c:pt>
                <c:pt idx="10697">
                  <c:v>1030.199951171875</c:v>
                </c:pt>
                <c:pt idx="10698">
                  <c:v>1030.299926757812</c:v>
                </c:pt>
                <c:pt idx="10699">
                  <c:v>1030.39990234375</c:v>
                </c:pt>
                <c:pt idx="10700">
                  <c:v>1030.5</c:v>
                </c:pt>
                <c:pt idx="10701">
                  <c:v>1030.599975585937</c:v>
                </c:pt>
                <c:pt idx="10702">
                  <c:v>1030.699951171875</c:v>
                </c:pt>
                <c:pt idx="10703">
                  <c:v>1030.799926757812</c:v>
                </c:pt>
                <c:pt idx="10704">
                  <c:v>1030.89990234375</c:v>
                </c:pt>
                <c:pt idx="10705">
                  <c:v>1031.0</c:v>
                </c:pt>
                <c:pt idx="10706">
                  <c:v>1031.099975585937</c:v>
                </c:pt>
                <c:pt idx="10707">
                  <c:v>1031.199951171875</c:v>
                </c:pt>
                <c:pt idx="10708">
                  <c:v>1031.299926757812</c:v>
                </c:pt>
                <c:pt idx="10709">
                  <c:v>1031.39990234375</c:v>
                </c:pt>
                <c:pt idx="10710">
                  <c:v>1031.5</c:v>
                </c:pt>
                <c:pt idx="10711">
                  <c:v>1031.599975585937</c:v>
                </c:pt>
                <c:pt idx="10712">
                  <c:v>1031.699951171875</c:v>
                </c:pt>
                <c:pt idx="10713">
                  <c:v>1031.799926757812</c:v>
                </c:pt>
                <c:pt idx="10714">
                  <c:v>1031.89990234375</c:v>
                </c:pt>
                <c:pt idx="10715">
                  <c:v>1032.0</c:v>
                </c:pt>
                <c:pt idx="10716">
                  <c:v>1032.099975585937</c:v>
                </c:pt>
                <c:pt idx="10717">
                  <c:v>1032.199951171875</c:v>
                </c:pt>
                <c:pt idx="10718">
                  <c:v>1032.299926757812</c:v>
                </c:pt>
                <c:pt idx="10719">
                  <c:v>1032.39990234375</c:v>
                </c:pt>
                <c:pt idx="10720">
                  <c:v>1032.5</c:v>
                </c:pt>
                <c:pt idx="10721">
                  <c:v>1032.599975585937</c:v>
                </c:pt>
                <c:pt idx="10722">
                  <c:v>1032.699951171875</c:v>
                </c:pt>
                <c:pt idx="10723">
                  <c:v>1032.799926757812</c:v>
                </c:pt>
                <c:pt idx="10724">
                  <c:v>1032.89990234375</c:v>
                </c:pt>
                <c:pt idx="10725">
                  <c:v>1033.0</c:v>
                </c:pt>
                <c:pt idx="10726">
                  <c:v>1033.099975585937</c:v>
                </c:pt>
                <c:pt idx="10727">
                  <c:v>1033.199951171875</c:v>
                </c:pt>
                <c:pt idx="10728">
                  <c:v>1033.299926757812</c:v>
                </c:pt>
                <c:pt idx="10729">
                  <c:v>1033.39990234375</c:v>
                </c:pt>
                <c:pt idx="10730">
                  <c:v>1033.5</c:v>
                </c:pt>
                <c:pt idx="10731">
                  <c:v>1033.599975585937</c:v>
                </c:pt>
                <c:pt idx="10732">
                  <c:v>1033.699951171875</c:v>
                </c:pt>
                <c:pt idx="10733">
                  <c:v>1033.799926757812</c:v>
                </c:pt>
                <c:pt idx="10734">
                  <c:v>1033.89990234375</c:v>
                </c:pt>
                <c:pt idx="10735">
                  <c:v>1034.0</c:v>
                </c:pt>
                <c:pt idx="10736">
                  <c:v>1034.099975585937</c:v>
                </c:pt>
                <c:pt idx="10737">
                  <c:v>1034.199951171875</c:v>
                </c:pt>
                <c:pt idx="10738">
                  <c:v>1034.299926757812</c:v>
                </c:pt>
                <c:pt idx="10739">
                  <c:v>1034.39990234375</c:v>
                </c:pt>
                <c:pt idx="10740">
                  <c:v>1034.5</c:v>
                </c:pt>
                <c:pt idx="10741">
                  <c:v>1034.599975585937</c:v>
                </c:pt>
                <c:pt idx="10742">
                  <c:v>1034.699951171875</c:v>
                </c:pt>
                <c:pt idx="10743">
                  <c:v>1034.799926757812</c:v>
                </c:pt>
                <c:pt idx="10744">
                  <c:v>1034.89990234375</c:v>
                </c:pt>
                <c:pt idx="10745">
                  <c:v>1035.0</c:v>
                </c:pt>
                <c:pt idx="10746">
                  <c:v>1035.099975585937</c:v>
                </c:pt>
                <c:pt idx="10747">
                  <c:v>1035.199951171875</c:v>
                </c:pt>
                <c:pt idx="10748">
                  <c:v>1035.299926757812</c:v>
                </c:pt>
                <c:pt idx="10749">
                  <c:v>1035.39990234375</c:v>
                </c:pt>
                <c:pt idx="10750">
                  <c:v>1035.5</c:v>
                </c:pt>
                <c:pt idx="10751">
                  <c:v>1035.599975585937</c:v>
                </c:pt>
                <c:pt idx="10752">
                  <c:v>1035.699951171875</c:v>
                </c:pt>
                <c:pt idx="10753">
                  <c:v>1035.799926757812</c:v>
                </c:pt>
                <c:pt idx="10754">
                  <c:v>1035.89990234375</c:v>
                </c:pt>
                <c:pt idx="10755">
                  <c:v>1036.0</c:v>
                </c:pt>
                <c:pt idx="10756">
                  <c:v>1036.099975585937</c:v>
                </c:pt>
                <c:pt idx="10757">
                  <c:v>1036.199951171875</c:v>
                </c:pt>
                <c:pt idx="10758">
                  <c:v>1036.299926757812</c:v>
                </c:pt>
                <c:pt idx="10759">
                  <c:v>1036.39990234375</c:v>
                </c:pt>
                <c:pt idx="10760">
                  <c:v>1036.5</c:v>
                </c:pt>
                <c:pt idx="10761">
                  <c:v>1036.599975585937</c:v>
                </c:pt>
                <c:pt idx="10762">
                  <c:v>1036.699951171875</c:v>
                </c:pt>
                <c:pt idx="10763">
                  <c:v>1036.799926757812</c:v>
                </c:pt>
                <c:pt idx="10764">
                  <c:v>1036.89990234375</c:v>
                </c:pt>
                <c:pt idx="10765">
                  <c:v>1037.0</c:v>
                </c:pt>
                <c:pt idx="10766">
                  <c:v>1037.099975585937</c:v>
                </c:pt>
                <c:pt idx="10767">
                  <c:v>1037.199951171875</c:v>
                </c:pt>
                <c:pt idx="10768">
                  <c:v>1037.299926757812</c:v>
                </c:pt>
                <c:pt idx="10769">
                  <c:v>1037.39990234375</c:v>
                </c:pt>
                <c:pt idx="10770">
                  <c:v>1037.5</c:v>
                </c:pt>
                <c:pt idx="10771">
                  <c:v>1037.599975585937</c:v>
                </c:pt>
                <c:pt idx="10772">
                  <c:v>1037.699951171875</c:v>
                </c:pt>
                <c:pt idx="10773">
                  <c:v>1037.799926757812</c:v>
                </c:pt>
                <c:pt idx="10774">
                  <c:v>1037.89990234375</c:v>
                </c:pt>
                <c:pt idx="10775">
                  <c:v>1038.0</c:v>
                </c:pt>
                <c:pt idx="10776">
                  <c:v>1038.099975585937</c:v>
                </c:pt>
                <c:pt idx="10777">
                  <c:v>1038.199951171875</c:v>
                </c:pt>
                <c:pt idx="10778">
                  <c:v>1038.299926757812</c:v>
                </c:pt>
                <c:pt idx="10779">
                  <c:v>1038.39990234375</c:v>
                </c:pt>
                <c:pt idx="10780">
                  <c:v>1038.5</c:v>
                </c:pt>
                <c:pt idx="10781">
                  <c:v>1038.599975585937</c:v>
                </c:pt>
                <c:pt idx="10782">
                  <c:v>1038.699951171875</c:v>
                </c:pt>
                <c:pt idx="10783">
                  <c:v>1038.799926757812</c:v>
                </c:pt>
                <c:pt idx="10784">
                  <c:v>1038.89990234375</c:v>
                </c:pt>
                <c:pt idx="10785">
                  <c:v>1039.0</c:v>
                </c:pt>
                <c:pt idx="10786">
                  <c:v>1039.099975585937</c:v>
                </c:pt>
                <c:pt idx="10787">
                  <c:v>1039.199951171875</c:v>
                </c:pt>
                <c:pt idx="10788">
                  <c:v>1039.299926757812</c:v>
                </c:pt>
                <c:pt idx="10789">
                  <c:v>1039.39990234375</c:v>
                </c:pt>
                <c:pt idx="10790">
                  <c:v>1039.5</c:v>
                </c:pt>
                <c:pt idx="10791">
                  <c:v>1039.599975585937</c:v>
                </c:pt>
                <c:pt idx="10792">
                  <c:v>1039.699951171875</c:v>
                </c:pt>
                <c:pt idx="10793">
                  <c:v>1039.799926757812</c:v>
                </c:pt>
                <c:pt idx="10794">
                  <c:v>1039.89990234375</c:v>
                </c:pt>
                <c:pt idx="10795">
                  <c:v>1040.0</c:v>
                </c:pt>
                <c:pt idx="10796">
                  <c:v>1040.099975585937</c:v>
                </c:pt>
                <c:pt idx="10797">
                  <c:v>1040.199951171875</c:v>
                </c:pt>
                <c:pt idx="10798">
                  <c:v>1040.299926757812</c:v>
                </c:pt>
                <c:pt idx="10799">
                  <c:v>1040.39990234375</c:v>
                </c:pt>
                <c:pt idx="10800">
                  <c:v>1040.5</c:v>
                </c:pt>
                <c:pt idx="10801">
                  <c:v>1040.599975585937</c:v>
                </c:pt>
                <c:pt idx="10802">
                  <c:v>1040.699951171875</c:v>
                </c:pt>
                <c:pt idx="10803">
                  <c:v>1040.799926757812</c:v>
                </c:pt>
                <c:pt idx="10804">
                  <c:v>1040.89990234375</c:v>
                </c:pt>
                <c:pt idx="10805">
                  <c:v>1041.0</c:v>
                </c:pt>
                <c:pt idx="10806">
                  <c:v>1041.099975585937</c:v>
                </c:pt>
                <c:pt idx="10807">
                  <c:v>1041.199951171875</c:v>
                </c:pt>
                <c:pt idx="10808">
                  <c:v>1041.299926757812</c:v>
                </c:pt>
                <c:pt idx="10809">
                  <c:v>1041.39990234375</c:v>
                </c:pt>
                <c:pt idx="10810">
                  <c:v>1041.5</c:v>
                </c:pt>
                <c:pt idx="10811">
                  <c:v>1041.599975585937</c:v>
                </c:pt>
                <c:pt idx="10812">
                  <c:v>1041.699951171875</c:v>
                </c:pt>
                <c:pt idx="10813">
                  <c:v>1041.799926757812</c:v>
                </c:pt>
                <c:pt idx="10814">
                  <c:v>1041.89990234375</c:v>
                </c:pt>
                <c:pt idx="10815">
                  <c:v>1042.0</c:v>
                </c:pt>
                <c:pt idx="10816">
                  <c:v>1042.099975585937</c:v>
                </c:pt>
                <c:pt idx="10817">
                  <c:v>1042.199951171875</c:v>
                </c:pt>
                <c:pt idx="10818">
                  <c:v>1042.299926757812</c:v>
                </c:pt>
                <c:pt idx="10819">
                  <c:v>1042.39990234375</c:v>
                </c:pt>
                <c:pt idx="10820">
                  <c:v>1042.5</c:v>
                </c:pt>
                <c:pt idx="10821">
                  <c:v>1042.599975585937</c:v>
                </c:pt>
                <c:pt idx="10822">
                  <c:v>1042.699951171875</c:v>
                </c:pt>
                <c:pt idx="10823">
                  <c:v>1042.799926757812</c:v>
                </c:pt>
                <c:pt idx="10824">
                  <c:v>1042.89990234375</c:v>
                </c:pt>
                <c:pt idx="10825">
                  <c:v>1043.0</c:v>
                </c:pt>
                <c:pt idx="10826">
                  <c:v>1043.099975585937</c:v>
                </c:pt>
                <c:pt idx="10827">
                  <c:v>1043.199951171875</c:v>
                </c:pt>
                <c:pt idx="10828">
                  <c:v>1043.299926757812</c:v>
                </c:pt>
                <c:pt idx="10829">
                  <c:v>1043.39990234375</c:v>
                </c:pt>
                <c:pt idx="10830">
                  <c:v>1043.5</c:v>
                </c:pt>
                <c:pt idx="10831">
                  <c:v>1043.599975585937</c:v>
                </c:pt>
                <c:pt idx="10832">
                  <c:v>1043.699951171875</c:v>
                </c:pt>
                <c:pt idx="10833">
                  <c:v>1043.799926757812</c:v>
                </c:pt>
                <c:pt idx="10834">
                  <c:v>1043.89990234375</c:v>
                </c:pt>
                <c:pt idx="10835">
                  <c:v>1044.0</c:v>
                </c:pt>
                <c:pt idx="10836">
                  <c:v>1044.099975585937</c:v>
                </c:pt>
                <c:pt idx="10837">
                  <c:v>1044.199951171875</c:v>
                </c:pt>
                <c:pt idx="10838">
                  <c:v>1044.299926757812</c:v>
                </c:pt>
                <c:pt idx="10839">
                  <c:v>1044.39990234375</c:v>
                </c:pt>
                <c:pt idx="10840">
                  <c:v>1044.5</c:v>
                </c:pt>
                <c:pt idx="10841">
                  <c:v>1044.599975585937</c:v>
                </c:pt>
                <c:pt idx="10842">
                  <c:v>1044.699951171875</c:v>
                </c:pt>
                <c:pt idx="10843">
                  <c:v>1044.799926757812</c:v>
                </c:pt>
                <c:pt idx="10844">
                  <c:v>1044.89990234375</c:v>
                </c:pt>
                <c:pt idx="10845">
                  <c:v>1045.0</c:v>
                </c:pt>
                <c:pt idx="10846">
                  <c:v>1045.099975585937</c:v>
                </c:pt>
                <c:pt idx="10847">
                  <c:v>1045.199951171875</c:v>
                </c:pt>
                <c:pt idx="10848">
                  <c:v>1045.299926757812</c:v>
                </c:pt>
                <c:pt idx="10849">
                  <c:v>1045.39990234375</c:v>
                </c:pt>
                <c:pt idx="10850">
                  <c:v>1045.5</c:v>
                </c:pt>
                <c:pt idx="10851">
                  <c:v>1045.599975585937</c:v>
                </c:pt>
                <c:pt idx="10852">
                  <c:v>1045.699951171875</c:v>
                </c:pt>
                <c:pt idx="10853">
                  <c:v>1045.799926757812</c:v>
                </c:pt>
                <c:pt idx="10854">
                  <c:v>1045.89990234375</c:v>
                </c:pt>
                <c:pt idx="10855">
                  <c:v>1046.0</c:v>
                </c:pt>
                <c:pt idx="10856">
                  <c:v>1046.099975585937</c:v>
                </c:pt>
                <c:pt idx="10857">
                  <c:v>1046.199951171875</c:v>
                </c:pt>
                <c:pt idx="10858">
                  <c:v>1046.299926757812</c:v>
                </c:pt>
                <c:pt idx="10859">
                  <c:v>1046.39990234375</c:v>
                </c:pt>
                <c:pt idx="10860">
                  <c:v>1046.5</c:v>
                </c:pt>
                <c:pt idx="10861">
                  <c:v>1046.599975585937</c:v>
                </c:pt>
                <c:pt idx="10862">
                  <c:v>1046.699951171875</c:v>
                </c:pt>
                <c:pt idx="10863">
                  <c:v>1046.799926757812</c:v>
                </c:pt>
                <c:pt idx="10864">
                  <c:v>1046.89990234375</c:v>
                </c:pt>
                <c:pt idx="10865">
                  <c:v>1047.0</c:v>
                </c:pt>
                <c:pt idx="10866">
                  <c:v>1047.099975585937</c:v>
                </c:pt>
                <c:pt idx="10867">
                  <c:v>1047.199951171875</c:v>
                </c:pt>
                <c:pt idx="10868">
                  <c:v>1047.299926757812</c:v>
                </c:pt>
                <c:pt idx="10869">
                  <c:v>1047.39990234375</c:v>
                </c:pt>
                <c:pt idx="10870">
                  <c:v>1047.5</c:v>
                </c:pt>
                <c:pt idx="10871">
                  <c:v>1047.599975585937</c:v>
                </c:pt>
                <c:pt idx="10872">
                  <c:v>1047.699951171875</c:v>
                </c:pt>
                <c:pt idx="10873">
                  <c:v>1047.799926757812</c:v>
                </c:pt>
                <c:pt idx="10874">
                  <c:v>1047.89990234375</c:v>
                </c:pt>
                <c:pt idx="10875">
                  <c:v>1048.0</c:v>
                </c:pt>
                <c:pt idx="10876">
                  <c:v>1048.099975585937</c:v>
                </c:pt>
                <c:pt idx="10877">
                  <c:v>1048.199951171875</c:v>
                </c:pt>
                <c:pt idx="10878">
                  <c:v>1048.299926757812</c:v>
                </c:pt>
                <c:pt idx="10879">
                  <c:v>1048.39990234375</c:v>
                </c:pt>
                <c:pt idx="10880">
                  <c:v>1048.5</c:v>
                </c:pt>
                <c:pt idx="10881">
                  <c:v>1048.599975585937</c:v>
                </c:pt>
                <c:pt idx="10882">
                  <c:v>1048.699951171875</c:v>
                </c:pt>
                <c:pt idx="10883">
                  <c:v>1048.799926757812</c:v>
                </c:pt>
                <c:pt idx="10884">
                  <c:v>1048.89990234375</c:v>
                </c:pt>
                <c:pt idx="10885">
                  <c:v>1049.0</c:v>
                </c:pt>
                <c:pt idx="10886">
                  <c:v>1049.099975585937</c:v>
                </c:pt>
                <c:pt idx="10887">
                  <c:v>1049.199951171875</c:v>
                </c:pt>
                <c:pt idx="10888">
                  <c:v>1049.299926757812</c:v>
                </c:pt>
                <c:pt idx="10889">
                  <c:v>1049.39990234375</c:v>
                </c:pt>
                <c:pt idx="10890">
                  <c:v>1049.5</c:v>
                </c:pt>
                <c:pt idx="10891">
                  <c:v>1049.599975585937</c:v>
                </c:pt>
                <c:pt idx="10892">
                  <c:v>1049.699951171875</c:v>
                </c:pt>
                <c:pt idx="10893">
                  <c:v>1049.799926757812</c:v>
                </c:pt>
                <c:pt idx="10894">
                  <c:v>1049.89990234375</c:v>
                </c:pt>
                <c:pt idx="10895">
                  <c:v>1050.0</c:v>
                </c:pt>
                <c:pt idx="10896">
                  <c:v>1050.099975585937</c:v>
                </c:pt>
                <c:pt idx="10897">
                  <c:v>1050.199951171875</c:v>
                </c:pt>
                <c:pt idx="10898">
                  <c:v>1050.299926757812</c:v>
                </c:pt>
                <c:pt idx="10899">
                  <c:v>1050.39990234375</c:v>
                </c:pt>
                <c:pt idx="10900">
                  <c:v>1050.5</c:v>
                </c:pt>
                <c:pt idx="10901">
                  <c:v>1050.599975585937</c:v>
                </c:pt>
                <c:pt idx="10902">
                  <c:v>1050.699951171875</c:v>
                </c:pt>
                <c:pt idx="10903">
                  <c:v>1050.799926757812</c:v>
                </c:pt>
                <c:pt idx="10904">
                  <c:v>1050.89990234375</c:v>
                </c:pt>
                <c:pt idx="10905">
                  <c:v>1051.0</c:v>
                </c:pt>
                <c:pt idx="10906">
                  <c:v>1051.099975585937</c:v>
                </c:pt>
                <c:pt idx="10907">
                  <c:v>1051.199951171875</c:v>
                </c:pt>
                <c:pt idx="10908">
                  <c:v>1051.299926757812</c:v>
                </c:pt>
                <c:pt idx="10909">
                  <c:v>1051.39990234375</c:v>
                </c:pt>
                <c:pt idx="10910">
                  <c:v>1051.5</c:v>
                </c:pt>
                <c:pt idx="10911">
                  <c:v>1051.599975585937</c:v>
                </c:pt>
                <c:pt idx="10912">
                  <c:v>1051.699951171875</c:v>
                </c:pt>
                <c:pt idx="10913">
                  <c:v>1051.799926757812</c:v>
                </c:pt>
                <c:pt idx="10914">
                  <c:v>1051.89990234375</c:v>
                </c:pt>
                <c:pt idx="10915">
                  <c:v>1052.0</c:v>
                </c:pt>
                <c:pt idx="10916">
                  <c:v>1052.099975585937</c:v>
                </c:pt>
                <c:pt idx="10917">
                  <c:v>1052.199951171875</c:v>
                </c:pt>
                <c:pt idx="10918">
                  <c:v>1052.299926757812</c:v>
                </c:pt>
                <c:pt idx="10919">
                  <c:v>1052.39990234375</c:v>
                </c:pt>
                <c:pt idx="10920">
                  <c:v>1052.5</c:v>
                </c:pt>
                <c:pt idx="10921">
                  <c:v>1052.599975585937</c:v>
                </c:pt>
                <c:pt idx="10922">
                  <c:v>1052.699951171875</c:v>
                </c:pt>
                <c:pt idx="10923">
                  <c:v>1052.799926757812</c:v>
                </c:pt>
                <c:pt idx="10924">
                  <c:v>1052.89990234375</c:v>
                </c:pt>
                <c:pt idx="10925">
                  <c:v>1053.0</c:v>
                </c:pt>
                <c:pt idx="10926">
                  <c:v>1053.099975585937</c:v>
                </c:pt>
                <c:pt idx="10927">
                  <c:v>1053.199951171875</c:v>
                </c:pt>
                <c:pt idx="10928">
                  <c:v>1053.299926757812</c:v>
                </c:pt>
                <c:pt idx="10929">
                  <c:v>1053.39990234375</c:v>
                </c:pt>
                <c:pt idx="10930">
                  <c:v>1053.5</c:v>
                </c:pt>
                <c:pt idx="10931">
                  <c:v>1053.599975585937</c:v>
                </c:pt>
                <c:pt idx="10932">
                  <c:v>1053.699951171875</c:v>
                </c:pt>
                <c:pt idx="10933">
                  <c:v>1053.799926757812</c:v>
                </c:pt>
                <c:pt idx="10934">
                  <c:v>1053.89990234375</c:v>
                </c:pt>
                <c:pt idx="10935">
                  <c:v>1054.0</c:v>
                </c:pt>
                <c:pt idx="10936">
                  <c:v>1054.099975585937</c:v>
                </c:pt>
                <c:pt idx="10937">
                  <c:v>1054.199951171875</c:v>
                </c:pt>
                <c:pt idx="10938">
                  <c:v>1054.299926757812</c:v>
                </c:pt>
                <c:pt idx="10939">
                  <c:v>1054.39990234375</c:v>
                </c:pt>
                <c:pt idx="10940">
                  <c:v>1054.5</c:v>
                </c:pt>
                <c:pt idx="10941">
                  <c:v>1054.599975585937</c:v>
                </c:pt>
                <c:pt idx="10942">
                  <c:v>1054.699951171875</c:v>
                </c:pt>
                <c:pt idx="10943">
                  <c:v>1054.799926757812</c:v>
                </c:pt>
                <c:pt idx="10944">
                  <c:v>1054.89990234375</c:v>
                </c:pt>
                <c:pt idx="10945">
                  <c:v>1055.0</c:v>
                </c:pt>
                <c:pt idx="10946">
                  <c:v>1055.099975585937</c:v>
                </c:pt>
                <c:pt idx="10947">
                  <c:v>1055.199951171875</c:v>
                </c:pt>
                <c:pt idx="10948">
                  <c:v>1055.299926757812</c:v>
                </c:pt>
                <c:pt idx="10949">
                  <c:v>1055.39990234375</c:v>
                </c:pt>
                <c:pt idx="10950">
                  <c:v>1055.5</c:v>
                </c:pt>
                <c:pt idx="10951">
                  <c:v>1055.599975585937</c:v>
                </c:pt>
                <c:pt idx="10952">
                  <c:v>1055.699951171875</c:v>
                </c:pt>
                <c:pt idx="10953">
                  <c:v>1055.799926757812</c:v>
                </c:pt>
                <c:pt idx="10954">
                  <c:v>1055.89990234375</c:v>
                </c:pt>
                <c:pt idx="10955">
                  <c:v>1056.0</c:v>
                </c:pt>
                <c:pt idx="10956">
                  <c:v>1056.099975585937</c:v>
                </c:pt>
                <c:pt idx="10957">
                  <c:v>1056.199951171875</c:v>
                </c:pt>
                <c:pt idx="10958">
                  <c:v>1056.299926757812</c:v>
                </c:pt>
                <c:pt idx="10959">
                  <c:v>1056.39990234375</c:v>
                </c:pt>
                <c:pt idx="10960">
                  <c:v>1056.5</c:v>
                </c:pt>
                <c:pt idx="10961">
                  <c:v>1056.599975585937</c:v>
                </c:pt>
                <c:pt idx="10962">
                  <c:v>1056.699951171875</c:v>
                </c:pt>
                <c:pt idx="10963">
                  <c:v>1056.799926757812</c:v>
                </c:pt>
                <c:pt idx="10964">
                  <c:v>1056.89990234375</c:v>
                </c:pt>
                <c:pt idx="10965">
                  <c:v>1057.0</c:v>
                </c:pt>
                <c:pt idx="10966">
                  <c:v>1057.099975585937</c:v>
                </c:pt>
                <c:pt idx="10967">
                  <c:v>1057.199951171875</c:v>
                </c:pt>
                <c:pt idx="10968">
                  <c:v>1057.299926757812</c:v>
                </c:pt>
                <c:pt idx="10969">
                  <c:v>1057.39990234375</c:v>
                </c:pt>
                <c:pt idx="10970">
                  <c:v>1057.5</c:v>
                </c:pt>
                <c:pt idx="10971">
                  <c:v>1057.599975585937</c:v>
                </c:pt>
                <c:pt idx="10972">
                  <c:v>1057.699951171875</c:v>
                </c:pt>
                <c:pt idx="10973">
                  <c:v>1057.799926757812</c:v>
                </c:pt>
                <c:pt idx="10974">
                  <c:v>1057.89990234375</c:v>
                </c:pt>
                <c:pt idx="10975">
                  <c:v>1058.0</c:v>
                </c:pt>
                <c:pt idx="10976">
                  <c:v>1058.099975585937</c:v>
                </c:pt>
                <c:pt idx="10977">
                  <c:v>1058.199951171875</c:v>
                </c:pt>
                <c:pt idx="10978">
                  <c:v>1058.299926757812</c:v>
                </c:pt>
                <c:pt idx="10979">
                  <c:v>1058.39990234375</c:v>
                </c:pt>
                <c:pt idx="10980">
                  <c:v>1058.5</c:v>
                </c:pt>
                <c:pt idx="10981">
                  <c:v>1058.599975585937</c:v>
                </c:pt>
                <c:pt idx="10982">
                  <c:v>1058.699951171875</c:v>
                </c:pt>
                <c:pt idx="10983">
                  <c:v>1058.799926757812</c:v>
                </c:pt>
                <c:pt idx="10984">
                  <c:v>1058.89990234375</c:v>
                </c:pt>
                <c:pt idx="10985">
                  <c:v>1059.0</c:v>
                </c:pt>
                <c:pt idx="10986">
                  <c:v>1059.099975585937</c:v>
                </c:pt>
                <c:pt idx="10987">
                  <c:v>1059.199951171875</c:v>
                </c:pt>
                <c:pt idx="10988">
                  <c:v>1059.299926757812</c:v>
                </c:pt>
                <c:pt idx="10989">
                  <c:v>1059.39990234375</c:v>
                </c:pt>
                <c:pt idx="10990">
                  <c:v>1059.5</c:v>
                </c:pt>
                <c:pt idx="10991">
                  <c:v>1059.599975585937</c:v>
                </c:pt>
                <c:pt idx="10992">
                  <c:v>1059.699951171875</c:v>
                </c:pt>
                <c:pt idx="10993">
                  <c:v>1059.799926757812</c:v>
                </c:pt>
                <c:pt idx="10994">
                  <c:v>1059.89990234375</c:v>
                </c:pt>
                <c:pt idx="10995">
                  <c:v>1060.0</c:v>
                </c:pt>
                <c:pt idx="10996">
                  <c:v>1060.099975585937</c:v>
                </c:pt>
                <c:pt idx="10997">
                  <c:v>1060.199951171875</c:v>
                </c:pt>
                <c:pt idx="10998">
                  <c:v>1060.299926757812</c:v>
                </c:pt>
                <c:pt idx="10999">
                  <c:v>1060.39990234375</c:v>
                </c:pt>
                <c:pt idx="11000">
                  <c:v>1060.5</c:v>
                </c:pt>
                <c:pt idx="11001">
                  <c:v>1060.599975585937</c:v>
                </c:pt>
                <c:pt idx="11002">
                  <c:v>1060.699951171875</c:v>
                </c:pt>
                <c:pt idx="11003">
                  <c:v>1060.799926757812</c:v>
                </c:pt>
                <c:pt idx="11004">
                  <c:v>1060.89990234375</c:v>
                </c:pt>
                <c:pt idx="11005">
                  <c:v>1061.0</c:v>
                </c:pt>
                <c:pt idx="11006">
                  <c:v>1061.099975585937</c:v>
                </c:pt>
                <c:pt idx="11007">
                  <c:v>1061.199951171875</c:v>
                </c:pt>
                <c:pt idx="11008">
                  <c:v>1061.299926757812</c:v>
                </c:pt>
                <c:pt idx="11009">
                  <c:v>1061.39990234375</c:v>
                </c:pt>
                <c:pt idx="11010">
                  <c:v>1061.5</c:v>
                </c:pt>
                <c:pt idx="11011">
                  <c:v>1061.599975585937</c:v>
                </c:pt>
                <c:pt idx="11012">
                  <c:v>1061.699951171875</c:v>
                </c:pt>
                <c:pt idx="11013">
                  <c:v>1061.799926757812</c:v>
                </c:pt>
                <c:pt idx="11014">
                  <c:v>1061.89990234375</c:v>
                </c:pt>
                <c:pt idx="11015">
                  <c:v>1062.0</c:v>
                </c:pt>
                <c:pt idx="11016">
                  <c:v>1062.099975585937</c:v>
                </c:pt>
                <c:pt idx="11017">
                  <c:v>1062.199951171875</c:v>
                </c:pt>
                <c:pt idx="11018">
                  <c:v>1062.299926757812</c:v>
                </c:pt>
                <c:pt idx="11019">
                  <c:v>1062.39990234375</c:v>
                </c:pt>
                <c:pt idx="11020">
                  <c:v>1062.5</c:v>
                </c:pt>
                <c:pt idx="11021">
                  <c:v>1062.599975585937</c:v>
                </c:pt>
                <c:pt idx="11022">
                  <c:v>1062.699951171875</c:v>
                </c:pt>
                <c:pt idx="11023">
                  <c:v>1062.799926757812</c:v>
                </c:pt>
                <c:pt idx="11024">
                  <c:v>1062.89990234375</c:v>
                </c:pt>
                <c:pt idx="11025">
                  <c:v>1063.0</c:v>
                </c:pt>
                <c:pt idx="11026">
                  <c:v>1063.099975585937</c:v>
                </c:pt>
                <c:pt idx="11027">
                  <c:v>1063.199951171875</c:v>
                </c:pt>
                <c:pt idx="11028">
                  <c:v>1063.299926757812</c:v>
                </c:pt>
                <c:pt idx="11029">
                  <c:v>1063.39990234375</c:v>
                </c:pt>
                <c:pt idx="11030">
                  <c:v>1063.5</c:v>
                </c:pt>
                <c:pt idx="11031">
                  <c:v>1063.599975585937</c:v>
                </c:pt>
                <c:pt idx="11032">
                  <c:v>1063.699951171875</c:v>
                </c:pt>
                <c:pt idx="11033">
                  <c:v>1063.799926757812</c:v>
                </c:pt>
                <c:pt idx="11034">
                  <c:v>1063.89990234375</c:v>
                </c:pt>
                <c:pt idx="11035">
                  <c:v>1064.0</c:v>
                </c:pt>
                <c:pt idx="11036">
                  <c:v>1064.099975585937</c:v>
                </c:pt>
                <c:pt idx="11037">
                  <c:v>1064.199951171875</c:v>
                </c:pt>
                <c:pt idx="11038">
                  <c:v>1064.299926757812</c:v>
                </c:pt>
                <c:pt idx="11039">
                  <c:v>1064.39990234375</c:v>
                </c:pt>
                <c:pt idx="11040">
                  <c:v>1064.5</c:v>
                </c:pt>
                <c:pt idx="11041">
                  <c:v>1064.599975585937</c:v>
                </c:pt>
                <c:pt idx="11042">
                  <c:v>1064.699951171875</c:v>
                </c:pt>
                <c:pt idx="11043">
                  <c:v>1064.799926757812</c:v>
                </c:pt>
                <c:pt idx="11044">
                  <c:v>1064.89990234375</c:v>
                </c:pt>
                <c:pt idx="11045">
                  <c:v>1065.0</c:v>
                </c:pt>
                <c:pt idx="11046">
                  <c:v>1065.099975585937</c:v>
                </c:pt>
                <c:pt idx="11047">
                  <c:v>1065.199951171875</c:v>
                </c:pt>
                <c:pt idx="11048">
                  <c:v>1065.299926757812</c:v>
                </c:pt>
                <c:pt idx="11049">
                  <c:v>1065.39990234375</c:v>
                </c:pt>
                <c:pt idx="11050">
                  <c:v>1065.5</c:v>
                </c:pt>
                <c:pt idx="11051">
                  <c:v>1065.599975585937</c:v>
                </c:pt>
                <c:pt idx="11052">
                  <c:v>1065.699951171875</c:v>
                </c:pt>
                <c:pt idx="11053">
                  <c:v>1065.799926757812</c:v>
                </c:pt>
                <c:pt idx="11054">
                  <c:v>1065.89990234375</c:v>
                </c:pt>
                <c:pt idx="11055">
                  <c:v>1066.0</c:v>
                </c:pt>
                <c:pt idx="11056">
                  <c:v>1066.099975585937</c:v>
                </c:pt>
                <c:pt idx="11057">
                  <c:v>1066.199951171875</c:v>
                </c:pt>
                <c:pt idx="11058">
                  <c:v>1066.299926757812</c:v>
                </c:pt>
                <c:pt idx="11059">
                  <c:v>1066.39990234375</c:v>
                </c:pt>
                <c:pt idx="11060">
                  <c:v>1066.5</c:v>
                </c:pt>
                <c:pt idx="11061">
                  <c:v>1066.599975585937</c:v>
                </c:pt>
                <c:pt idx="11062">
                  <c:v>1066.699951171875</c:v>
                </c:pt>
                <c:pt idx="11063">
                  <c:v>1066.799926757812</c:v>
                </c:pt>
                <c:pt idx="11064">
                  <c:v>1066.89990234375</c:v>
                </c:pt>
                <c:pt idx="11065">
                  <c:v>1067.0</c:v>
                </c:pt>
                <c:pt idx="11066">
                  <c:v>1067.099975585937</c:v>
                </c:pt>
                <c:pt idx="11067">
                  <c:v>1067.199951171875</c:v>
                </c:pt>
                <c:pt idx="11068">
                  <c:v>1067.299926757812</c:v>
                </c:pt>
                <c:pt idx="11069">
                  <c:v>1067.39990234375</c:v>
                </c:pt>
                <c:pt idx="11070">
                  <c:v>1067.5</c:v>
                </c:pt>
                <c:pt idx="11071">
                  <c:v>1067.599975585937</c:v>
                </c:pt>
                <c:pt idx="11072">
                  <c:v>1067.699951171875</c:v>
                </c:pt>
                <c:pt idx="11073">
                  <c:v>1067.799926757812</c:v>
                </c:pt>
                <c:pt idx="11074">
                  <c:v>1067.89990234375</c:v>
                </c:pt>
                <c:pt idx="11075">
                  <c:v>1068.0</c:v>
                </c:pt>
                <c:pt idx="11076">
                  <c:v>1068.099975585937</c:v>
                </c:pt>
                <c:pt idx="11077">
                  <c:v>1068.199951171875</c:v>
                </c:pt>
                <c:pt idx="11078">
                  <c:v>1068.299926757812</c:v>
                </c:pt>
                <c:pt idx="11079">
                  <c:v>1068.39990234375</c:v>
                </c:pt>
                <c:pt idx="11080">
                  <c:v>1068.5</c:v>
                </c:pt>
                <c:pt idx="11081">
                  <c:v>1068.599975585937</c:v>
                </c:pt>
                <c:pt idx="11082">
                  <c:v>1068.699951171875</c:v>
                </c:pt>
                <c:pt idx="11083">
                  <c:v>1068.799926757812</c:v>
                </c:pt>
                <c:pt idx="11084">
                  <c:v>1068.89990234375</c:v>
                </c:pt>
                <c:pt idx="11085">
                  <c:v>1069.0</c:v>
                </c:pt>
                <c:pt idx="11086">
                  <c:v>1069.099975585937</c:v>
                </c:pt>
                <c:pt idx="11087">
                  <c:v>1069.199951171875</c:v>
                </c:pt>
                <c:pt idx="11088">
                  <c:v>1069.299926757812</c:v>
                </c:pt>
                <c:pt idx="11089">
                  <c:v>1069.39990234375</c:v>
                </c:pt>
                <c:pt idx="11090">
                  <c:v>1069.5</c:v>
                </c:pt>
                <c:pt idx="11091">
                  <c:v>1069.599975585937</c:v>
                </c:pt>
                <c:pt idx="11092">
                  <c:v>1069.699951171875</c:v>
                </c:pt>
                <c:pt idx="11093">
                  <c:v>1069.799926757812</c:v>
                </c:pt>
                <c:pt idx="11094">
                  <c:v>1069.89990234375</c:v>
                </c:pt>
                <c:pt idx="11095">
                  <c:v>1070.0</c:v>
                </c:pt>
                <c:pt idx="11096">
                  <c:v>1070.099975585937</c:v>
                </c:pt>
                <c:pt idx="11097">
                  <c:v>1070.199951171875</c:v>
                </c:pt>
                <c:pt idx="11098">
                  <c:v>1070.299926757812</c:v>
                </c:pt>
                <c:pt idx="11099">
                  <c:v>1070.39990234375</c:v>
                </c:pt>
                <c:pt idx="11100">
                  <c:v>1070.5</c:v>
                </c:pt>
                <c:pt idx="11101">
                  <c:v>1070.599975585937</c:v>
                </c:pt>
                <c:pt idx="11102">
                  <c:v>1070.699951171875</c:v>
                </c:pt>
                <c:pt idx="11103">
                  <c:v>1070.799926757812</c:v>
                </c:pt>
                <c:pt idx="11104">
                  <c:v>1070.89990234375</c:v>
                </c:pt>
                <c:pt idx="11105">
                  <c:v>1071.0</c:v>
                </c:pt>
                <c:pt idx="11106">
                  <c:v>1071.099975585937</c:v>
                </c:pt>
                <c:pt idx="11107">
                  <c:v>1071.199951171875</c:v>
                </c:pt>
                <c:pt idx="11108">
                  <c:v>1071.299926757812</c:v>
                </c:pt>
                <c:pt idx="11109">
                  <c:v>1071.39990234375</c:v>
                </c:pt>
                <c:pt idx="11110">
                  <c:v>1071.5</c:v>
                </c:pt>
                <c:pt idx="11111">
                  <c:v>1071.599975585937</c:v>
                </c:pt>
                <c:pt idx="11112">
                  <c:v>1071.699951171875</c:v>
                </c:pt>
                <c:pt idx="11113">
                  <c:v>1071.799926757812</c:v>
                </c:pt>
                <c:pt idx="11114">
                  <c:v>1071.89990234375</c:v>
                </c:pt>
                <c:pt idx="11115">
                  <c:v>1072.0</c:v>
                </c:pt>
                <c:pt idx="11116">
                  <c:v>1072.099975585937</c:v>
                </c:pt>
                <c:pt idx="11117">
                  <c:v>1072.199951171875</c:v>
                </c:pt>
                <c:pt idx="11118">
                  <c:v>1072.299926757812</c:v>
                </c:pt>
                <c:pt idx="11119">
                  <c:v>1072.39990234375</c:v>
                </c:pt>
                <c:pt idx="11120">
                  <c:v>1072.5</c:v>
                </c:pt>
                <c:pt idx="11121">
                  <c:v>1072.599975585937</c:v>
                </c:pt>
                <c:pt idx="11122">
                  <c:v>1072.699951171875</c:v>
                </c:pt>
                <c:pt idx="11123">
                  <c:v>1072.799926757812</c:v>
                </c:pt>
                <c:pt idx="11124">
                  <c:v>1072.89990234375</c:v>
                </c:pt>
                <c:pt idx="11125">
                  <c:v>1073.0</c:v>
                </c:pt>
                <c:pt idx="11126">
                  <c:v>1073.099975585937</c:v>
                </c:pt>
                <c:pt idx="11127">
                  <c:v>1073.199951171875</c:v>
                </c:pt>
                <c:pt idx="11128">
                  <c:v>1073.299926757812</c:v>
                </c:pt>
                <c:pt idx="11129">
                  <c:v>1073.39990234375</c:v>
                </c:pt>
                <c:pt idx="11130">
                  <c:v>1073.5</c:v>
                </c:pt>
                <c:pt idx="11131">
                  <c:v>1073.599975585937</c:v>
                </c:pt>
                <c:pt idx="11132">
                  <c:v>1073.699951171875</c:v>
                </c:pt>
                <c:pt idx="11133">
                  <c:v>1073.799926757812</c:v>
                </c:pt>
                <c:pt idx="11134">
                  <c:v>1073.89990234375</c:v>
                </c:pt>
                <c:pt idx="11135">
                  <c:v>1074.0</c:v>
                </c:pt>
                <c:pt idx="11136">
                  <c:v>1074.099975585937</c:v>
                </c:pt>
                <c:pt idx="11137">
                  <c:v>1074.199951171875</c:v>
                </c:pt>
                <c:pt idx="11138">
                  <c:v>1074.299926757812</c:v>
                </c:pt>
                <c:pt idx="11139">
                  <c:v>1074.39990234375</c:v>
                </c:pt>
                <c:pt idx="11140">
                  <c:v>1074.5</c:v>
                </c:pt>
                <c:pt idx="11141">
                  <c:v>1074.599975585937</c:v>
                </c:pt>
                <c:pt idx="11142">
                  <c:v>1074.699951171875</c:v>
                </c:pt>
                <c:pt idx="11143">
                  <c:v>1074.799926757812</c:v>
                </c:pt>
                <c:pt idx="11144">
                  <c:v>1074.89990234375</c:v>
                </c:pt>
                <c:pt idx="11145">
                  <c:v>1075.0</c:v>
                </c:pt>
                <c:pt idx="11146">
                  <c:v>1075.099975585937</c:v>
                </c:pt>
                <c:pt idx="11147">
                  <c:v>1075.199951171875</c:v>
                </c:pt>
                <c:pt idx="11148">
                  <c:v>1075.299926757812</c:v>
                </c:pt>
                <c:pt idx="11149">
                  <c:v>1075.39990234375</c:v>
                </c:pt>
                <c:pt idx="11150">
                  <c:v>1075.5</c:v>
                </c:pt>
                <c:pt idx="11151">
                  <c:v>1075.599975585937</c:v>
                </c:pt>
                <c:pt idx="11152">
                  <c:v>1075.699951171875</c:v>
                </c:pt>
                <c:pt idx="11153">
                  <c:v>1075.799926757812</c:v>
                </c:pt>
                <c:pt idx="11154">
                  <c:v>1075.89990234375</c:v>
                </c:pt>
                <c:pt idx="11155">
                  <c:v>1076.0</c:v>
                </c:pt>
                <c:pt idx="11156">
                  <c:v>1076.099975585937</c:v>
                </c:pt>
                <c:pt idx="11157">
                  <c:v>1076.199951171875</c:v>
                </c:pt>
                <c:pt idx="11158">
                  <c:v>1076.299926757812</c:v>
                </c:pt>
                <c:pt idx="11159">
                  <c:v>1076.39990234375</c:v>
                </c:pt>
                <c:pt idx="11160">
                  <c:v>1076.5</c:v>
                </c:pt>
                <c:pt idx="11161">
                  <c:v>1076.599975585937</c:v>
                </c:pt>
                <c:pt idx="11162">
                  <c:v>1076.699951171875</c:v>
                </c:pt>
                <c:pt idx="11163">
                  <c:v>1076.799926757812</c:v>
                </c:pt>
                <c:pt idx="11164">
                  <c:v>1076.89990234375</c:v>
                </c:pt>
                <c:pt idx="11165">
                  <c:v>1077.0</c:v>
                </c:pt>
                <c:pt idx="11166">
                  <c:v>1077.099975585937</c:v>
                </c:pt>
                <c:pt idx="11167">
                  <c:v>1077.199951171875</c:v>
                </c:pt>
                <c:pt idx="11168">
                  <c:v>1077.299926757812</c:v>
                </c:pt>
                <c:pt idx="11169">
                  <c:v>1077.39990234375</c:v>
                </c:pt>
                <c:pt idx="11170">
                  <c:v>1077.5</c:v>
                </c:pt>
                <c:pt idx="11171">
                  <c:v>1077.599975585937</c:v>
                </c:pt>
                <c:pt idx="11172">
                  <c:v>1077.699951171875</c:v>
                </c:pt>
                <c:pt idx="11173">
                  <c:v>1077.799926757812</c:v>
                </c:pt>
                <c:pt idx="11174">
                  <c:v>1077.89990234375</c:v>
                </c:pt>
                <c:pt idx="11175">
                  <c:v>1078.0</c:v>
                </c:pt>
                <c:pt idx="11176">
                  <c:v>1078.099975585937</c:v>
                </c:pt>
                <c:pt idx="11177">
                  <c:v>1078.199951171875</c:v>
                </c:pt>
                <c:pt idx="11178">
                  <c:v>1078.299926757812</c:v>
                </c:pt>
                <c:pt idx="11179">
                  <c:v>1078.39990234375</c:v>
                </c:pt>
                <c:pt idx="11180">
                  <c:v>1078.5</c:v>
                </c:pt>
                <c:pt idx="11181">
                  <c:v>1078.599975585937</c:v>
                </c:pt>
                <c:pt idx="11182">
                  <c:v>1078.699951171875</c:v>
                </c:pt>
                <c:pt idx="11183">
                  <c:v>1078.799926757812</c:v>
                </c:pt>
                <c:pt idx="11184">
                  <c:v>1078.89990234375</c:v>
                </c:pt>
                <c:pt idx="11185">
                  <c:v>1079.0</c:v>
                </c:pt>
                <c:pt idx="11186">
                  <c:v>1079.099975585937</c:v>
                </c:pt>
                <c:pt idx="11187">
                  <c:v>1079.199951171875</c:v>
                </c:pt>
                <c:pt idx="11188">
                  <c:v>1079.299926757812</c:v>
                </c:pt>
                <c:pt idx="11189">
                  <c:v>1079.39990234375</c:v>
                </c:pt>
                <c:pt idx="11190">
                  <c:v>1079.5</c:v>
                </c:pt>
                <c:pt idx="11191">
                  <c:v>1079.599975585937</c:v>
                </c:pt>
                <c:pt idx="11192">
                  <c:v>1079.699951171875</c:v>
                </c:pt>
                <c:pt idx="11193">
                  <c:v>1079.799926757812</c:v>
                </c:pt>
                <c:pt idx="11194">
                  <c:v>1079.89990234375</c:v>
                </c:pt>
                <c:pt idx="11195">
                  <c:v>1080.0</c:v>
                </c:pt>
                <c:pt idx="11196">
                  <c:v>1080.099975585937</c:v>
                </c:pt>
                <c:pt idx="11197">
                  <c:v>1080.199951171875</c:v>
                </c:pt>
                <c:pt idx="11198">
                  <c:v>1080.299926757812</c:v>
                </c:pt>
                <c:pt idx="11199">
                  <c:v>1080.39990234375</c:v>
                </c:pt>
                <c:pt idx="11200">
                  <c:v>1080.5</c:v>
                </c:pt>
                <c:pt idx="11201">
                  <c:v>1080.599975585937</c:v>
                </c:pt>
                <c:pt idx="11202">
                  <c:v>1080.699951171875</c:v>
                </c:pt>
                <c:pt idx="11203">
                  <c:v>1080.799926757812</c:v>
                </c:pt>
                <c:pt idx="11204">
                  <c:v>1080.89990234375</c:v>
                </c:pt>
                <c:pt idx="11205">
                  <c:v>1081.0</c:v>
                </c:pt>
                <c:pt idx="11206">
                  <c:v>1081.099975585937</c:v>
                </c:pt>
                <c:pt idx="11207">
                  <c:v>1081.199951171875</c:v>
                </c:pt>
                <c:pt idx="11208">
                  <c:v>1081.299926757812</c:v>
                </c:pt>
                <c:pt idx="11209">
                  <c:v>1081.39990234375</c:v>
                </c:pt>
                <c:pt idx="11210">
                  <c:v>1081.5</c:v>
                </c:pt>
                <c:pt idx="11211">
                  <c:v>1081.599975585937</c:v>
                </c:pt>
                <c:pt idx="11212">
                  <c:v>1081.699951171875</c:v>
                </c:pt>
                <c:pt idx="11213">
                  <c:v>1081.799926757812</c:v>
                </c:pt>
                <c:pt idx="11214">
                  <c:v>1081.89990234375</c:v>
                </c:pt>
                <c:pt idx="11215">
                  <c:v>1082.0</c:v>
                </c:pt>
                <c:pt idx="11216">
                  <c:v>1082.099975585937</c:v>
                </c:pt>
                <c:pt idx="11217">
                  <c:v>1082.199951171875</c:v>
                </c:pt>
                <c:pt idx="11218">
                  <c:v>1082.299926757812</c:v>
                </c:pt>
                <c:pt idx="11219">
                  <c:v>1082.39990234375</c:v>
                </c:pt>
                <c:pt idx="11220">
                  <c:v>1082.5</c:v>
                </c:pt>
                <c:pt idx="11221">
                  <c:v>1082.599975585937</c:v>
                </c:pt>
                <c:pt idx="11222">
                  <c:v>1082.699951171875</c:v>
                </c:pt>
                <c:pt idx="11223">
                  <c:v>1082.799926757812</c:v>
                </c:pt>
                <c:pt idx="11224">
                  <c:v>1082.89990234375</c:v>
                </c:pt>
                <c:pt idx="11225">
                  <c:v>1083.0</c:v>
                </c:pt>
                <c:pt idx="11226">
                  <c:v>1083.099975585937</c:v>
                </c:pt>
                <c:pt idx="11227">
                  <c:v>1083.199951171875</c:v>
                </c:pt>
                <c:pt idx="11228">
                  <c:v>1083.299926757812</c:v>
                </c:pt>
                <c:pt idx="11229">
                  <c:v>1083.39990234375</c:v>
                </c:pt>
                <c:pt idx="11230">
                  <c:v>1083.5</c:v>
                </c:pt>
                <c:pt idx="11231">
                  <c:v>1083.599975585937</c:v>
                </c:pt>
                <c:pt idx="11232">
                  <c:v>1083.699951171875</c:v>
                </c:pt>
                <c:pt idx="11233">
                  <c:v>1083.799926757812</c:v>
                </c:pt>
                <c:pt idx="11234">
                  <c:v>1083.89990234375</c:v>
                </c:pt>
                <c:pt idx="11235">
                  <c:v>1084.0</c:v>
                </c:pt>
                <c:pt idx="11236">
                  <c:v>1084.099975585937</c:v>
                </c:pt>
                <c:pt idx="11237">
                  <c:v>1084.199951171875</c:v>
                </c:pt>
                <c:pt idx="11238">
                  <c:v>1084.299926757812</c:v>
                </c:pt>
                <c:pt idx="11239">
                  <c:v>1084.39990234375</c:v>
                </c:pt>
                <c:pt idx="11240">
                  <c:v>1084.5</c:v>
                </c:pt>
                <c:pt idx="11241">
                  <c:v>1084.599975585937</c:v>
                </c:pt>
                <c:pt idx="11242">
                  <c:v>1084.699951171875</c:v>
                </c:pt>
                <c:pt idx="11243">
                  <c:v>1084.799926757812</c:v>
                </c:pt>
                <c:pt idx="11244">
                  <c:v>1084.89990234375</c:v>
                </c:pt>
                <c:pt idx="11245">
                  <c:v>1085.0</c:v>
                </c:pt>
                <c:pt idx="11246">
                  <c:v>1085.099975585937</c:v>
                </c:pt>
                <c:pt idx="11247">
                  <c:v>1085.199951171875</c:v>
                </c:pt>
                <c:pt idx="11248">
                  <c:v>1085.299926757812</c:v>
                </c:pt>
                <c:pt idx="11249">
                  <c:v>1085.39990234375</c:v>
                </c:pt>
                <c:pt idx="11250">
                  <c:v>1085.5</c:v>
                </c:pt>
                <c:pt idx="11251">
                  <c:v>1085.599975585937</c:v>
                </c:pt>
                <c:pt idx="11252">
                  <c:v>1085.699951171875</c:v>
                </c:pt>
                <c:pt idx="11253">
                  <c:v>1085.799926757812</c:v>
                </c:pt>
                <c:pt idx="11254">
                  <c:v>1085.89990234375</c:v>
                </c:pt>
                <c:pt idx="11255">
                  <c:v>1086.0</c:v>
                </c:pt>
                <c:pt idx="11256">
                  <c:v>1086.099975585937</c:v>
                </c:pt>
                <c:pt idx="11257">
                  <c:v>1086.199951171875</c:v>
                </c:pt>
                <c:pt idx="11258">
                  <c:v>1086.299926757812</c:v>
                </c:pt>
                <c:pt idx="11259">
                  <c:v>1086.39990234375</c:v>
                </c:pt>
                <c:pt idx="11260">
                  <c:v>1086.5</c:v>
                </c:pt>
                <c:pt idx="11261">
                  <c:v>1086.599975585937</c:v>
                </c:pt>
                <c:pt idx="11262">
                  <c:v>1086.699951171875</c:v>
                </c:pt>
                <c:pt idx="11263">
                  <c:v>1086.799926757812</c:v>
                </c:pt>
                <c:pt idx="11264">
                  <c:v>1086.89990234375</c:v>
                </c:pt>
                <c:pt idx="11265">
                  <c:v>1087.0</c:v>
                </c:pt>
                <c:pt idx="11266">
                  <c:v>1087.099975585937</c:v>
                </c:pt>
                <c:pt idx="11267">
                  <c:v>1087.199951171875</c:v>
                </c:pt>
                <c:pt idx="11268">
                  <c:v>1087.299926757812</c:v>
                </c:pt>
                <c:pt idx="11269">
                  <c:v>1087.39990234375</c:v>
                </c:pt>
                <c:pt idx="11270">
                  <c:v>1087.5</c:v>
                </c:pt>
                <c:pt idx="11271">
                  <c:v>1087.599975585937</c:v>
                </c:pt>
                <c:pt idx="11272">
                  <c:v>1087.699951171875</c:v>
                </c:pt>
                <c:pt idx="11273">
                  <c:v>1087.799926757812</c:v>
                </c:pt>
                <c:pt idx="11274">
                  <c:v>1087.89990234375</c:v>
                </c:pt>
                <c:pt idx="11275">
                  <c:v>1088.0</c:v>
                </c:pt>
                <c:pt idx="11276">
                  <c:v>1088.099975585937</c:v>
                </c:pt>
                <c:pt idx="11277">
                  <c:v>1088.199951171875</c:v>
                </c:pt>
                <c:pt idx="11278">
                  <c:v>1088.299926757812</c:v>
                </c:pt>
                <c:pt idx="11279">
                  <c:v>1088.39990234375</c:v>
                </c:pt>
                <c:pt idx="11280">
                  <c:v>1088.5</c:v>
                </c:pt>
                <c:pt idx="11281">
                  <c:v>1088.599975585937</c:v>
                </c:pt>
                <c:pt idx="11282">
                  <c:v>1088.699951171875</c:v>
                </c:pt>
                <c:pt idx="11283">
                  <c:v>1088.799926757812</c:v>
                </c:pt>
                <c:pt idx="11284">
                  <c:v>1088.89990234375</c:v>
                </c:pt>
                <c:pt idx="11285">
                  <c:v>1089.0</c:v>
                </c:pt>
                <c:pt idx="11286">
                  <c:v>1089.099975585937</c:v>
                </c:pt>
                <c:pt idx="11287">
                  <c:v>1089.199951171875</c:v>
                </c:pt>
                <c:pt idx="11288">
                  <c:v>1089.299926757812</c:v>
                </c:pt>
                <c:pt idx="11289">
                  <c:v>1089.39990234375</c:v>
                </c:pt>
                <c:pt idx="11290">
                  <c:v>1089.5</c:v>
                </c:pt>
                <c:pt idx="11291">
                  <c:v>1089.599975585937</c:v>
                </c:pt>
                <c:pt idx="11292">
                  <c:v>1089.699951171875</c:v>
                </c:pt>
                <c:pt idx="11293">
                  <c:v>1089.799926757812</c:v>
                </c:pt>
                <c:pt idx="11294">
                  <c:v>1089.89990234375</c:v>
                </c:pt>
                <c:pt idx="11295">
                  <c:v>1090.0</c:v>
                </c:pt>
                <c:pt idx="11296">
                  <c:v>1090.099975585937</c:v>
                </c:pt>
                <c:pt idx="11297">
                  <c:v>1090.199951171875</c:v>
                </c:pt>
                <c:pt idx="11298">
                  <c:v>1090.299926757812</c:v>
                </c:pt>
                <c:pt idx="11299">
                  <c:v>1090.39990234375</c:v>
                </c:pt>
                <c:pt idx="11300">
                  <c:v>1090.5</c:v>
                </c:pt>
                <c:pt idx="11301">
                  <c:v>1090.599975585937</c:v>
                </c:pt>
                <c:pt idx="11302">
                  <c:v>1090.699951171875</c:v>
                </c:pt>
                <c:pt idx="11303">
                  <c:v>1090.799926757812</c:v>
                </c:pt>
                <c:pt idx="11304">
                  <c:v>1090.89990234375</c:v>
                </c:pt>
                <c:pt idx="11305">
                  <c:v>1091.0</c:v>
                </c:pt>
                <c:pt idx="11306">
                  <c:v>1091.099975585937</c:v>
                </c:pt>
                <c:pt idx="11307">
                  <c:v>1091.199951171875</c:v>
                </c:pt>
                <c:pt idx="11308">
                  <c:v>1091.299926757812</c:v>
                </c:pt>
                <c:pt idx="11309">
                  <c:v>1091.39990234375</c:v>
                </c:pt>
                <c:pt idx="11310">
                  <c:v>1091.5</c:v>
                </c:pt>
                <c:pt idx="11311">
                  <c:v>1091.599975585937</c:v>
                </c:pt>
                <c:pt idx="11312">
                  <c:v>1091.699951171875</c:v>
                </c:pt>
                <c:pt idx="11313">
                  <c:v>1091.799926757812</c:v>
                </c:pt>
                <c:pt idx="11314">
                  <c:v>1091.89990234375</c:v>
                </c:pt>
                <c:pt idx="11315">
                  <c:v>1092.0</c:v>
                </c:pt>
                <c:pt idx="11316">
                  <c:v>1092.099975585937</c:v>
                </c:pt>
                <c:pt idx="11317">
                  <c:v>1092.199951171875</c:v>
                </c:pt>
                <c:pt idx="11318">
                  <c:v>1092.299926757812</c:v>
                </c:pt>
                <c:pt idx="11319">
                  <c:v>1092.39990234375</c:v>
                </c:pt>
                <c:pt idx="11320">
                  <c:v>1092.5</c:v>
                </c:pt>
                <c:pt idx="11321">
                  <c:v>1092.599975585937</c:v>
                </c:pt>
                <c:pt idx="11322">
                  <c:v>1092.699951171875</c:v>
                </c:pt>
                <c:pt idx="11323">
                  <c:v>1092.799926757812</c:v>
                </c:pt>
                <c:pt idx="11324">
                  <c:v>1092.89990234375</c:v>
                </c:pt>
                <c:pt idx="11325">
                  <c:v>1093.0</c:v>
                </c:pt>
                <c:pt idx="11326">
                  <c:v>1093.099975585937</c:v>
                </c:pt>
                <c:pt idx="11327">
                  <c:v>1093.199951171875</c:v>
                </c:pt>
                <c:pt idx="11328">
                  <c:v>1093.299926757812</c:v>
                </c:pt>
                <c:pt idx="11329">
                  <c:v>1093.39990234375</c:v>
                </c:pt>
                <c:pt idx="11330">
                  <c:v>1093.5</c:v>
                </c:pt>
                <c:pt idx="11331">
                  <c:v>1093.599975585937</c:v>
                </c:pt>
                <c:pt idx="11332">
                  <c:v>1093.699951171875</c:v>
                </c:pt>
                <c:pt idx="11333">
                  <c:v>1093.799926757812</c:v>
                </c:pt>
                <c:pt idx="11334">
                  <c:v>1093.89990234375</c:v>
                </c:pt>
                <c:pt idx="11335">
                  <c:v>1094.0</c:v>
                </c:pt>
                <c:pt idx="11336">
                  <c:v>1094.099975585937</c:v>
                </c:pt>
                <c:pt idx="11337">
                  <c:v>1094.199951171875</c:v>
                </c:pt>
                <c:pt idx="11338">
                  <c:v>1094.299926757812</c:v>
                </c:pt>
                <c:pt idx="11339">
                  <c:v>1094.39990234375</c:v>
                </c:pt>
                <c:pt idx="11340">
                  <c:v>1094.5</c:v>
                </c:pt>
                <c:pt idx="11341">
                  <c:v>1094.599975585937</c:v>
                </c:pt>
                <c:pt idx="11342">
                  <c:v>1094.699951171875</c:v>
                </c:pt>
                <c:pt idx="11343">
                  <c:v>1094.799926757812</c:v>
                </c:pt>
                <c:pt idx="11344">
                  <c:v>1094.89990234375</c:v>
                </c:pt>
                <c:pt idx="11345">
                  <c:v>1095.0</c:v>
                </c:pt>
                <c:pt idx="11346">
                  <c:v>1095.099975585937</c:v>
                </c:pt>
                <c:pt idx="11347">
                  <c:v>1095.199951171875</c:v>
                </c:pt>
                <c:pt idx="11348">
                  <c:v>1095.299926757812</c:v>
                </c:pt>
                <c:pt idx="11349">
                  <c:v>1095.39990234375</c:v>
                </c:pt>
                <c:pt idx="11350">
                  <c:v>1095.5</c:v>
                </c:pt>
                <c:pt idx="11351">
                  <c:v>1095.599975585937</c:v>
                </c:pt>
                <c:pt idx="11352">
                  <c:v>1095.699951171875</c:v>
                </c:pt>
                <c:pt idx="11353">
                  <c:v>1095.799926757812</c:v>
                </c:pt>
                <c:pt idx="11354">
                  <c:v>1095.89990234375</c:v>
                </c:pt>
                <c:pt idx="11355">
                  <c:v>1096.0</c:v>
                </c:pt>
                <c:pt idx="11356">
                  <c:v>1096.099975585937</c:v>
                </c:pt>
                <c:pt idx="11357">
                  <c:v>1096.199951171875</c:v>
                </c:pt>
                <c:pt idx="11358">
                  <c:v>1096.299926757812</c:v>
                </c:pt>
                <c:pt idx="11359">
                  <c:v>1096.39990234375</c:v>
                </c:pt>
                <c:pt idx="11360">
                  <c:v>1096.5</c:v>
                </c:pt>
                <c:pt idx="11361">
                  <c:v>1096.599975585937</c:v>
                </c:pt>
                <c:pt idx="11362">
                  <c:v>1096.699951171875</c:v>
                </c:pt>
                <c:pt idx="11363">
                  <c:v>1096.799926757812</c:v>
                </c:pt>
                <c:pt idx="11364">
                  <c:v>1096.89990234375</c:v>
                </c:pt>
                <c:pt idx="11365">
                  <c:v>1097.0</c:v>
                </c:pt>
                <c:pt idx="11366">
                  <c:v>1097.099975585937</c:v>
                </c:pt>
                <c:pt idx="11367">
                  <c:v>1097.199951171875</c:v>
                </c:pt>
                <c:pt idx="11368">
                  <c:v>1097.299926757812</c:v>
                </c:pt>
                <c:pt idx="11369">
                  <c:v>1097.39990234375</c:v>
                </c:pt>
                <c:pt idx="11370">
                  <c:v>1097.5</c:v>
                </c:pt>
                <c:pt idx="11371">
                  <c:v>1097.599975585937</c:v>
                </c:pt>
                <c:pt idx="11372">
                  <c:v>1097.699951171875</c:v>
                </c:pt>
                <c:pt idx="11373">
                  <c:v>1097.799926757812</c:v>
                </c:pt>
                <c:pt idx="11374">
                  <c:v>1097.89990234375</c:v>
                </c:pt>
                <c:pt idx="11375">
                  <c:v>1098.0</c:v>
                </c:pt>
                <c:pt idx="11376">
                  <c:v>1098.099975585937</c:v>
                </c:pt>
                <c:pt idx="11377">
                  <c:v>1098.199951171875</c:v>
                </c:pt>
                <c:pt idx="11378">
                  <c:v>1098.299926757812</c:v>
                </c:pt>
                <c:pt idx="11379">
                  <c:v>1098.39990234375</c:v>
                </c:pt>
                <c:pt idx="11380">
                  <c:v>1098.5</c:v>
                </c:pt>
                <c:pt idx="11381">
                  <c:v>1098.599975585937</c:v>
                </c:pt>
                <c:pt idx="11382">
                  <c:v>1098.699951171875</c:v>
                </c:pt>
                <c:pt idx="11383">
                  <c:v>1098.799926757812</c:v>
                </c:pt>
                <c:pt idx="11384">
                  <c:v>1098.89990234375</c:v>
                </c:pt>
                <c:pt idx="11385">
                  <c:v>1099.0</c:v>
                </c:pt>
                <c:pt idx="11386">
                  <c:v>1099.099975585937</c:v>
                </c:pt>
                <c:pt idx="11387">
                  <c:v>1099.199951171875</c:v>
                </c:pt>
                <c:pt idx="11388">
                  <c:v>1099.299926757812</c:v>
                </c:pt>
                <c:pt idx="11389">
                  <c:v>1099.39990234375</c:v>
                </c:pt>
                <c:pt idx="11390">
                  <c:v>1099.5</c:v>
                </c:pt>
                <c:pt idx="11391">
                  <c:v>1099.599975585937</c:v>
                </c:pt>
                <c:pt idx="11392">
                  <c:v>1099.699951171875</c:v>
                </c:pt>
                <c:pt idx="11393">
                  <c:v>1099.799926757812</c:v>
                </c:pt>
                <c:pt idx="11394">
                  <c:v>1099.89990234375</c:v>
                </c:pt>
                <c:pt idx="11395">
                  <c:v>1100.0</c:v>
                </c:pt>
                <c:pt idx="11396">
                  <c:v>1100.099975585937</c:v>
                </c:pt>
                <c:pt idx="11397">
                  <c:v>1100.199951171875</c:v>
                </c:pt>
                <c:pt idx="11398">
                  <c:v>1100.299926757812</c:v>
                </c:pt>
                <c:pt idx="11399">
                  <c:v>1100.39990234375</c:v>
                </c:pt>
                <c:pt idx="11400">
                  <c:v>1100.5</c:v>
                </c:pt>
                <c:pt idx="11401">
                  <c:v>1100.599975585937</c:v>
                </c:pt>
                <c:pt idx="11402">
                  <c:v>1100.699951171875</c:v>
                </c:pt>
                <c:pt idx="11403">
                  <c:v>1100.799926757812</c:v>
                </c:pt>
                <c:pt idx="11404">
                  <c:v>1100.89990234375</c:v>
                </c:pt>
                <c:pt idx="11405">
                  <c:v>1101.0</c:v>
                </c:pt>
                <c:pt idx="11406">
                  <c:v>1101.099975585937</c:v>
                </c:pt>
                <c:pt idx="11407">
                  <c:v>1101.199951171875</c:v>
                </c:pt>
                <c:pt idx="11408">
                  <c:v>1101.299926757812</c:v>
                </c:pt>
                <c:pt idx="11409">
                  <c:v>1101.39990234375</c:v>
                </c:pt>
                <c:pt idx="11410">
                  <c:v>1101.5</c:v>
                </c:pt>
                <c:pt idx="11411">
                  <c:v>1101.599975585937</c:v>
                </c:pt>
                <c:pt idx="11412">
                  <c:v>1101.699951171875</c:v>
                </c:pt>
                <c:pt idx="11413">
                  <c:v>1101.799926757812</c:v>
                </c:pt>
                <c:pt idx="11414">
                  <c:v>1101.89990234375</c:v>
                </c:pt>
                <c:pt idx="11415">
                  <c:v>1102.0</c:v>
                </c:pt>
                <c:pt idx="11416">
                  <c:v>1102.099975585937</c:v>
                </c:pt>
                <c:pt idx="11417">
                  <c:v>1102.199951171875</c:v>
                </c:pt>
                <c:pt idx="11418">
                  <c:v>1102.299926757812</c:v>
                </c:pt>
                <c:pt idx="11419">
                  <c:v>1102.39990234375</c:v>
                </c:pt>
                <c:pt idx="11420">
                  <c:v>1102.5</c:v>
                </c:pt>
                <c:pt idx="11421">
                  <c:v>1102.599975585937</c:v>
                </c:pt>
                <c:pt idx="11422">
                  <c:v>1102.699951171875</c:v>
                </c:pt>
                <c:pt idx="11423">
                  <c:v>1102.799926757812</c:v>
                </c:pt>
                <c:pt idx="11424">
                  <c:v>1102.89990234375</c:v>
                </c:pt>
                <c:pt idx="11425">
                  <c:v>1103.0</c:v>
                </c:pt>
                <c:pt idx="11426">
                  <c:v>1103.099975585937</c:v>
                </c:pt>
                <c:pt idx="11427">
                  <c:v>1103.199951171875</c:v>
                </c:pt>
                <c:pt idx="11428">
                  <c:v>1103.299926757812</c:v>
                </c:pt>
                <c:pt idx="11429">
                  <c:v>1103.39990234375</c:v>
                </c:pt>
                <c:pt idx="11430">
                  <c:v>1103.5</c:v>
                </c:pt>
                <c:pt idx="11431">
                  <c:v>1103.599975585937</c:v>
                </c:pt>
                <c:pt idx="11432">
                  <c:v>1103.699951171875</c:v>
                </c:pt>
                <c:pt idx="11433">
                  <c:v>1103.799926757812</c:v>
                </c:pt>
                <c:pt idx="11434">
                  <c:v>1103.89990234375</c:v>
                </c:pt>
                <c:pt idx="11435">
                  <c:v>1104.0</c:v>
                </c:pt>
                <c:pt idx="11436">
                  <c:v>1104.099975585937</c:v>
                </c:pt>
                <c:pt idx="11437">
                  <c:v>1104.199951171875</c:v>
                </c:pt>
                <c:pt idx="11438">
                  <c:v>1104.299926757812</c:v>
                </c:pt>
                <c:pt idx="11439">
                  <c:v>1104.39990234375</c:v>
                </c:pt>
                <c:pt idx="11440">
                  <c:v>1104.5</c:v>
                </c:pt>
                <c:pt idx="11441">
                  <c:v>1104.599975585937</c:v>
                </c:pt>
                <c:pt idx="11442">
                  <c:v>1104.699951171875</c:v>
                </c:pt>
                <c:pt idx="11443">
                  <c:v>1104.799926757812</c:v>
                </c:pt>
                <c:pt idx="11444">
                  <c:v>1104.89990234375</c:v>
                </c:pt>
                <c:pt idx="11445">
                  <c:v>1105.0</c:v>
                </c:pt>
                <c:pt idx="11446">
                  <c:v>1105.099975585937</c:v>
                </c:pt>
                <c:pt idx="11447">
                  <c:v>1105.199951171875</c:v>
                </c:pt>
                <c:pt idx="11448">
                  <c:v>1105.299926757812</c:v>
                </c:pt>
                <c:pt idx="11449">
                  <c:v>1105.39990234375</c:v>
                </c:pt>
                <c:pt idx="11450">
                  <c:v>1105.5</c:v>
                </c:pt>
                <c:pt idx="11451">
                  <c:v>1105.599975585937</c:v>
                </c:pt>
                <c:pt idx="11452">
                  <c:v>1105.699951171875</c:v>
                </c:pt>
                <c:pt idx="11453">
                  <c:v>1105.799926757812</c:v>
                </c:pt>
                <c:pt idx="11454">
                  <c:v>1105.89990234375</c:v>
                </c:pt>
                <c:pt idx="11455">
                  <c:v>1106.0</c:v>
                </c:pt>
                <c:pt idx="11456">
                  <c:v>1106.099975585937</c:v>
                </c:pt>
                <c:pt idx="11457">
                  <c:v>1106.199951171875</c:v>
                </c:pt>
                <c:pt idx="11458">
                  <c:v>1106.299926757812</c:v>
                </c:pt>
                <c:pt idx="11459">
                  <c:v>1106.39990234375</c:v>
                </c:pt>
                <c:pt idx="11460">
                  <c:v>1106.5</c:v>
                </c:pt>
                <c:pt idx="11461">
                  <c:v>1106.599975585937</c:v>
                </c:pt>
                <c:pt idx="11462">
                  <c:v>1106.699951171875</c:v>
                </c:pt>
                <c:pt idx="11463">
                  <c:v>1106.799926757812</c:v>
                </c:pt>
                <c:pt idx="11464">
                  <c:v>1106.89990234375</c:v>
                </c:pt>
                <c:pt idx="11465">
                  <c:v>1107.0</c:v>
                </c:pt>
                <c:pt idx="11466">
                  <c:v>1107.099975585937</c:v>
                </c:pt>
                <c:pt idx="11467">
                  <c:v>1107.199951171875</c:v>
                </c:pt>
                <c:pt idx="11468">
                  <c:v>1107.299926757812</c:v>
                </c:pt>
                <c:pt idx="11469">
                  <c:v>1107.39990234375</c:v>
                </c:pt>
                <c:pt idx="11470">
                  <c:v>1107.5</c:v>
                </c:pt>
                <c:pt idx="11471">
                  <c:v>1107.599975585937</c:v>
                </c:pt>
                <c:pt idx="11472">
                  <c:v>1107.699951171875</c:v>
                </c:pt>
                <c:pt idx="11473">
                  <c:v>1107.799926757812</c:v>
                </c:pt>
                <c:pt idx="11474">
                  <c:v>1107.89990234375</c:v>
                </c:pt>
                <c:pt idx="11475">
                  <c:v>1108.0</c:v>
                </c:pt>
                <c:pt idx="11476">
                  <c:v>1108.099975585937</c:v>
                </c:pt>
                <c:pt idx="11477">
                  <c:v>1108.199951171875</c:v>
                </c:pt>
                <c:pt idx="11478">
                  <c:v>1108.299926757812</c:v>
                </c:pt>
                <c:pt idx="11479">
                  <c:v>1108.39990234375</c:v>
                </c:pt>
                <c:pt idx="11480">
                  <c:v>1108.5</c:v>
                </c:pt>
                <c:pt idx="11481">
                  <c:v>1108.599975585937</c:v>
                </c:pt>
                <c:pt idx="11482">
                  <c:v>1108.699951171875</c:v>
                </c:pt>
                <c:pt idx="11483">
                  <c:v>1108.799926757812</c:v>
                </c:pt>
                <c:pt idx="11484">
                  <c:v>1108.89990234375</c:v>
                </c:pt>
                <c:pt idx="11485">
                  <c:v>1109.0</c:v>
                </c:pt>
                <c:pt idx="11486">
                  <c:v>1109.099975585937</c:v>
                </c:pt>
                <c:pt idx="11487">
                  <c:v>1109.199951171875</c:v>
                </c:pt>
                <c:pt idx="11488">
                  <c:v>1109.299926757812</c:v>
                </c:pt>
                <c:pt idx="11489">
                  <c:v>1109.39990234375</c:v>
                </c:pt>
                <c:pt idx="11490">
                  <c:v>1109.5</c:v>
                </c:pt>
                <c:pt idx="11491">
                  <c:v>1109.599975585937</c:v>
                </c:pt>
                <c:pt idx="11492">
                  <c:v>1109.699951171875</c:v>
                </c:pt>
                <c:pt idx="11493">
                  <c:v>1109.799926757812</c:v>
                </c:pt>
                <c:pt idx="11494">
                  <c:v>1109.89990234375</c:v>
                </c:pt>
                <c:pt idx="11495">
                  <c:v>1110.0</c:v>
                </c:pt>
                <c:pt idx="11496">
                  <c:v>1110.099975585937</c:v>
                </c:pt>
                <c:pt idx="11497">
                  <c:v>1110.199951171875</c:v>
                </c:pt>
                <c:pt idx="11498">
                  <c:v>1110.299926757812</c:v>
                </c:pt>
                <c:pt idx="11499">
                  <c:v>1110.39990234375</c:v>
                </c:pt>
                <c:pt idx="11500">
                  <c:v>1110.5</c:v>
                </c:pt>
                <c:pt idx="11501">
                  <c:v>1110.599975585937</c:v>
                </c:pt>
                <c:pt idx="11502">
                  <c:v>1110.699951171875</c:v>
                </c:pt>
                <c:pt idx="11503">
                  <c:v>1110.799926757812</c:v>
                </c:pt>
                <c:pt idx="11504">
                  <c:v>1110.89990234375</c:v>
                </c:pt>
                <c:pt idx="11505">
                  <c:v>1111.0</c:v>
                </c:pt>
                <c:pt idx="11506">
                  <c:v>1111.099975585937</c:v>
                </c:pt>
                <c:pt idx="11507">
                  <c:v>1111.199951171875</c:v>
                </c:pt>
                <c:pt idx="11508">
                  <c:v>1111.299926757812</c:v>
                </c:pt>
                <c:pt idx="11509">
                  <c:v>1111.39990234375</c:v>
                </c:pt>
                <c:pt idx="11510">
                  <c:v>1111.5</c:v>
                </c:pt>
                <c:pt idx="11511">
                  <c:v>1111.599975585937</c:v>
                </c:pt>
                <c:pt idx="11512">
                  <c:v>1111.699951171875</c:v>
                </c:pt>
                <c:pt idx="11513">
                  <c:v>1111.799926757812</c:v>
                </c:pt>
                <c:pt idx="11514">
                  <c:v>1111.89990234375</c:v>
                </c:pt>
                <c:pt idx="11515">
                  <c:v>1112.0</c:v>
                </c:pt>
                <c:pt idx="11516">
                  <c:v>1112.099975585937</c:v>
                </c:pt>
                <c:pt idx="11517">
                  <c:v>1112.199951171875</c:v>
                </c:pt>
                <c:pt idx="11518">
                  <c:v>1112.299926757812</c:v>
                </c:pt>
                <c:pt idx="11519">
                  <c:v>1112.39990234375</c:v>
                </c:pt>
                <c:pt idx="11520">
                  <c:v>1112.5</c:v>
                </c:pt>
                <c:pt idx="11521">
                  <c:v>1112.599975585937</c:v>
                </c:pt>
                <c:pt idx="11522">
                  <c:v>1112.699951171875</c:v>
                </c:pt>
                <c:pt idx="11523">
                  <c:v>1112.799926757812</c:v>
                </c:pt>
                <c:pt idx="11524">
                  <c:v>1112.89990234375</c:v>
                </c:pt>
                <c:pt idx="11525">
                  <c:v>1113.0</c:v>
                </c:pt>
                <c:pt idx="11526">
                  <c:v>1113.099975585937</c:v>
                </c:pt>
                <c:pt idx="11527">
                  <c:v>1113.199951171875</c:v>
                </c:pt>
                <c:pt idx="11528">
                  <c:v>1113.299926757812</c:v>
                </c:pt>
                <c:pt idx="11529">
                  <c:v>1113.39990234375</c:v>
                </c:pt>
                <c:pt idx="11530">
                  <c:v>1113.5</c:v>
                </c:pt>
                <c:pt idx="11531">
                  <c:v>1113.599975585937</c:v>
                </c:pt>
                <c:pt idx="11532">
                  <c:v>1113.699951171875</c:v>
                </c:pt>
                <c:pt idx="11533">
                  <c:v>1113.799926757812</c:v>
                </c:pt>
                <c:pt idx="11534">
                  <c:v>1113.89990234375</c:v>
                </c:pt>
                <c:pt idx="11535">
                  <c:v>1114.0</c:v>
                </c:pt>
                <c:pt idx="11536">
                  <c:v>1114.099975585937</c:v>
                </c:pt>
                <c:pt idx="11537">
                  <c:v>1114.199951171875</c:v>
                </c:pt>
                <c:pt idx="11538">
                  <c:v>1114.299926757812</c:v>
                </c:pt>
                <c:pt idx="11539">
                  <c:v>1114.39990234375</c:v>
                </c:pt>
                <c:pt idx="11540">
                  <c:v>1114.5</c:v>
                </c:pt>
                <c:pt idx="11541">
                  <c:v>1114.599975585937</c:v>
                </c:pt>
                <c:pt idx="11542">
                  <c:v>1114.699951171875</c:v>
                </c:pt>
                <c:pt idx="11543">
                  <c:v>1114.799926757812</c:v>
                </c:pt>
                <c:pt idx="11544">
                  <c:v>1114.89990234375</c:v>
                </c:pt>
                <c:pt idx="11545">
                  <c:v>1115.0</c:v>
                </c:pt>
                <c:pt idx="11546">
                  <c:v>1115.099975585937</c:v>
                </c:pt>
                <c:pt idx="11547">
                  <c:v>1115.199951171875</c:v>
                </c:pt>
                <c:pt idx="11548">
                  <c:v>1115.299926757812</c:v>
                </c:pt>
                <c:pt idx="11549">
                  <c:v>1115.39990234375</c:v>
                </c:pt>
                <c:pt idx="11550">
                  <c:v>1115.5</c:v>
                </c:pt>
                <c:pt idx="11551">
                  <c:v>1115.599975585937</c:v>
                </c:pt>
                <c:pt idx="11552">
                  <c:v>1115.699951171875</c:v>
                </c:pt>
                <c:pt idx="11553">
                  <c:v>1115.799926757812</c:v>
                </c:pt>
                <c:pt idx="11554">
                  <c:v>1115.89990234375</c:v>
                </c:pt>
                <c:pt idx="11555">
                  <c:v>1116.0</c:v>
                </c:pt>
                <c:pt idx="11556">
                  <c:v>1116.099975585937</c:v>
                </c:pt>
                <c:pt idx="11557">
                  <c:v>1116.199951171875</c:v>
                </c:pt>
                <c:pt idx="11558">
                  <c:v>1116.299926757812</c:v>
                </c:pt>
                <c:pt idx="11559">
                  <c:v>1116.39990234375</c:v>
                </c:pt>
                <c:pt idx="11560">
                  <c:v>1116.5</c:v>
                </c:pt>
                <c:pt idx="11561">
                  <c:v>1116.599975585937</c:v>
                </c:pt>
                <c:pt idx="11562">
                  <c:v>1116.699951171875</c:v>
                </c:pt>
                <c:pt idx="11563">
                  <c:v>1116.799926757812</c:v>
                </c:pt>
                <c:pt idx="11564">
                  <c:v>1116.89990234375</c:v>
                </c:pt>
                <c:pt idx="11565">
                  <c:v>1117.0</c:v>
                </c:pt>
                <c:pt idx="11566">
                  <c:v>1117.099975585937</c:v>
                </c:pt>
                <c:pt idx="11567">
                  <c:v>1117.199951171875</c:v>
                </c:pt>
                <c:pt idx="11568">
                  <c:v>1117.299926757812</c:v>
                </c:pt>
                <c:pt idx="11569">
                  <c:v>1117.39990234375</c:v>
                </c:pt>
                <c:pt idx="11570">
                  <c:v>1117.5</c:v>
                </c:pt>
                <c:pt idx="11571">
                  <c:v>1117.599975585937</c:v>
                </c:pt>
                <c:pt idx="11572">
                  <c:v>1117.699951171875</c:v>
                </c:pt>
                <c:pt idx="11573">
                  <c:v>1117.799926757812</c:v>
                </c:pt>
                <c:pt idx="11574">
                  <c:v>1117.89990234375</c:v>
                </c:pt>
                <c:pt idx="11575">
                  <c:v>1118.0</c:v>
                </c:pt>
                <c:pt idx="11576">
                  <c:v>1118.099975585937</c:v>
                </c:pt>
                <c:pt idx="11577">
                  <c:v>1118.199951171875</c:v>
                </c:pt>
                <c:pt idx="11578">
                  <c:v>1118.299926757812</c:v>
                </c:pt>
                <c:pt idx="11579">
                  <c:v>1118.39990234375</c:v>
                </c:pt>
                <c:pt idx="11580">
                  <c:v>1118.5</c:v>
                </c:pt>
                <c:pt idx="11581">
                  <c:v>1118.599975585937</c:v>
                </c:pt>
                <c:pt idx="11582">
                  <c:v>1118.699951171875</c:v>
                </c:pt>
                <c:pt idx="11583">
                  <c:v>1118.799926757812</c:v>
                </c:pt>
                <c:pt idx="11584">
                  <c:v>1118.89990234375</c:v>
                </c:pt>
                <c:pt idx="11585">
                  <c:v>1119.0</c:v>
                </c:pt>
                <c:pt idx="11586">
                  <c:v>1119.099975585937</c:v>
                </c:pt>
                <c:pt idx="11587">
                  <c:v>1119.199951171875</c:v>
                </c:pt>
                <c:pt idx="11588">
                  <c:v>1119.299926757812</c:v>
                </c:pt>
                <c:pt idx="11589">
                  <c:v>1119.39990234375</c:v>
                </c:pt>
                <c:pt idx="11590">
                  <c:v>1119.5</c:v>
                </c:pt>
                <c:pt idx="11591">
                  <c:v>1119.599975585937</c:v>
                </c:pt>
                <c:pt idx="11592">
                  <c:v>1119.699951171875</c:v>
                </c:pt>
                <c:pt idx="11593">
                  <c:v>1119.799926757812</c:v>
                </c:pt>
                <c:pt idx="11594">
                  <c:v>1119.89990234375</c:v>
                </c:pt>
                <c:pt idx="11595">
                  <c:v>1120.0</c:v>
                </c:pt>
                <c:pt idx="11596">
                  <c:v>1120.099975585937</c:v>
                </c:pt>
                <c:pt idx="11597">
                  <c:v>1120.199951171875</c:v>
                </c:pt>
                <c:pt idx="11598">
                  <c:v>1120.299926757812</c:v>
                </c:pt>
                <c:pt idx="11599">
                  <c:v>1120.39990234375</c:v>
                </c:pt>
                <c:pt idx="11600">
                  <c:v>1120.5</c:v>
                </c:pt>
                <c:pt idx="11601">
                  <c:v>1120.599975585937</c:v>
                </c:pt>
                <c:pt idx="11602">
                  <c:v>1120.699951171875</c:v>
                </c:pt>
                <c:pt idx="11603">
                  <c:v>1120.799926757812</c:v>
                </c:pt>
                <c:pt idx="11604">
                  <c:v>1120.89990234375</c:v>
                </c:pt>
                <c:pt idx="11605">
                  <c:v>1121.0</c:v>
                </c:pt>
                <c:pt idx="11606">
                  <c:v>1121.099975585937</c:v>
                </c:pt>
                <c:pt idx="11607">
                  <c:v>1121.199951171875</c:v>
                </c:pt>
                <c:pt idx="11608">
                  <c:v>1121.299926757812</c:v>
                </c:pt>
                <c:pt idx="11609">
                  <c:v>1121.39990234375</c:v>
                </c:pt>
                <c:pt idx="11610">
                  <c:v>1121.5</c:v>
                </c:pt>
                <c:pt idx="11611">
                  <c:v>1121.599975585937</c:v>
                </c:pt>
                <c:pt idx="11612">
                  <c:v>1121.699951171875</c:v>
                </c:pt>
                <c:pt idx="11613">
                  <c:v>1121.799926757812</c:v>
                </c:pt>
                <c:pt idx="11614">
                  <c:v>1121.89990234375</c:v>
                </c:pt>
                <c:pt idx="11615">
                  <c:v>1122.0</c:v>
                </c:pt>
                <c:pt idx="11616">
                  <c:v>1122.099975585937</c:v>
                </c:pt>
                <c:pt idx="11617">
                  <c:v>1122.199951171875</c:v>
                </c:pt>
                <c:pt idx="11618">
                  <c:v>1122.299926757812</c:v>
                </c:pt>
                <c:pt idx="11619">
                  <c:v>1122.39990234375</c:v>
                </c:pt>
                <c:pt idx="11620">
                  <c:v>1122.5</c:v>
                </c:pt>
                <c:pt idx="11621">
                  <c:v>1122.599975585937</c:v>
                </c:pt>
                <c:pt idx="11622">
                  <c:v>1122.699951171875</c:v>
                </c:pt>
                <c:pt idx="11623">
                  <c:v>1122.799926757812</c:v>
                </c:pt>
                <c:pt idx="11624">
                  <c:v>1122.89990234375</c:v>
                </c:pt>
                <c:pt idx="11625">
                  <c:v>1123.0</c:v>
                </c:pt>
                <c:pt idx="11626">
                  <c:v>1123.099975585937</c:v>
                </c:pt>
                <c:pt idx="11627">
                  <c:v>1123.199951171875</c:v>
                </c:pt>
                <c:pt idx="11628">
                  <c:v>1123.299926757812</c:v>
                </c:pt>
                <c:pt idx="11629">
                  <c:v>1123.39990234375</c:v>
                </c:pt>
                <c:pt idx="11630">
                  <c:v>1123.5</c:v>
                </c:pt>
                <c:pt idx="11631">
                  <c:v>1123.599975585937</c:v>
                </c:pt>
                <c:pt idx="11632">
                  <c:v>1123.699951171875</c:v>
                </c:pt>
                <c:pt idx="11633">
                  <c:v>1123.799926757812</c:v>
                </c:pt>
                <c:pt idx="11634">
                  <c:v>1123.89990234375</c:v>
                </c:pt>
                <c:pt idx="11635">
                  <c:v>1124.0</c:v>
                </c:pt>
                <c:pt idx="11636">
                  <c:v>1124.099975585937</c:v>
                </c:pt>
                <c:pt idx="11637">
                  <c:v>1124.199951171875</c:v>
                </c:pt>
                <c:pt idx="11638">
                  <c:v>1124.299926757812</c:v>
                </c:pt>
                <c:pt idx="11639">
                  <c:v>1124.39990234375</c:v>
                </c:pt>
                <c:pt idx="11640">
                  <c:v>1124.5</c:v>
                </c:pt>
                <c:pt idx="11641">
                  <c:v>1124.599975585937</c:v>
                </c:pt>
                <c:pt idx="11642">
                  <c:v>1124.699951171875</c:v>
                </c:pt>
                <c:pt idx="11643">
                  <c:v>1124.799926757812</c:v>
                </c:pt>
                <c:pt idx="11644">
                  <c:v>1124.89990234375</c:v>
                </c:pt>
                <c:pt idx="11645">
                  <c:v>1125.0</c:v>
                </c:pt>
                <c:pt idx="11646">
                  <c:v>1125.099975585937</c:v>
                </c:pt>
                <c:pt idx="11647">
                  <c:v>1125.199951171875</c:v>
                </c:pt>
                <c:pt idx="11648">
                  <c:v>1125.299926757812</c:v>
                </c:pt>
                <c:pt idx="11649">
                  <c:v>1125.39990234375</c:v>
                </c:pt>
                <c:pt idx="11650">
                  <c:v>1125.5</c:v>
                </c:pt>
                <c:pt idx="11651">
                  <c:v>1125.599975585937</c:v>
                </c:pt>
                <c:pt idx="11652">
                  <c:v>1125.699951171875</c:v>
                </c:pt>
                <c:pt idx="11653">
                  <c:v>1125.799926757812</c:v>
                </c:pt>
                <c:pt idx="11654">
                  <c:v>1125.89990234375</c:v>
                </c:pt>
                <c:pt idx="11655">
                  <c:v>1126.0</c:v>
                </c:pt>
                <c:pt idx="11656">
                  <c:v>1126.099975585937</c:v>
                </c:pt>
                <c:pt idx="11657">
                  <c:v>1126.199951171875</c:v>
                </c:pt>
                <c:pt idx="11658">
                  <c:v>1126.299926757812</c:v>
                </c:pt>
                <c:pt idx="11659">
                  <c:v>1126.39990234375</c:v>
                </c:pt>
                <c:pt idx="11660">
                  <c:v>1126.5</c:v>
                </c:pt>
                <c:pt idx="11661">
                  <c:v>1126.599975585937</c:v>
                </c:pt>
                <c:pt idx="11662">
                  <c:v>1126.699951171875</c:v>
                </c:pt>
                <c:pt idx="11663">
                  <c:v>1126.799926757812</c:v>
                </c:pt>
                <c:pt idx="11664">
                  <c:v>1126.89990234375</c:v>
                </c:pt>
                <c:pt idx="11665">
                  <c:v>1127.0</c:v>
                </c:pt>
                <c:pt idx="11666">
                  <c:v>1127.099975585937</c:v>
                </c:pt>
                <c:pt idx="11667">
                  <c:v>1127.199951171875</c:v>
                </c:pt>
                <c:pt idx="11668">
                  <c:v>1127.299926757812</c:v>
                </c:pt>
                <c:pt idx="11669">
                  <c:v>1127.39990234375</c:v>
                </c:pt>
                <c:pt idx="11670">
                  <c:v>1127.5</c:v>
                </c:pt>
                <c:pt idx="11671">
                  <c:v>1127.599975585937</c:v>
                </c:pt>
                <c:pt idx="11672">
                  <c:v>1127.699951171875</c:v>
                </c:pt>
                <c:pt idx="11673">
                  <c:v>1127.799926757812</c:v>
                </c:pt>
                <c:pt idx="11674">
                  <c:v>1127.89990234375</c:v>
                </c:pt>
                <c:pt idx="11675">
                  <c:v>1128.0</c:v>
                </c:pt>
                <c:pt idx="11676">
                  <c:v>1128.099975585937</c:v>
                </c:pt>
                <c:pt idx="11677">
                  <c:v>1128.199951171875</c:v>
                </c:pt>
                <c:pt idx="11678">
                  <c:v>1128.299926757812</c:v>
                </c:pt>
                <c:pt idx="11679">
                  <c:v>1128.39990234375</c:v>
                </c:pt>
                <c:pt idx="11680">
                  <c:v>1128.5</c:v>
                </c:pt>
                <c:pt idx="11681">
                  <c:v>1128.599975585937</c:v>
                </c:pt>
                <c:pt idx="11682">
                  <c:v>1128.699951171875</c:v>
                </c:pt>
                <c:pt idx="11683">
                  <c:v>1128.799926757812</c:v>
                </c:pt>
                <c:pt idx="11684">
                  <c:v>1128.89990234375</c:v>
                </c:pt>
                <c:pt idx="11685">
                  <c:v>1129.0</c:v>
                </c:pt>
                <c:pt idx="11686">
                  <c:v>1129.099975585937</c:v>
                </c:pt>
                <c:pt idx="11687">
                  <c:v>1129.199951171875</c:v>
                </c:pt>
                <c:pt idx="11688">
                  <c:v>1129.299926757812</c:v>
                </c:pt>
                <c:pt idx="11689">
                  <c:v>1129.39990234375</c:v>
                </c:pt>
                <c:pt idx="11690">
                  <c:v>1129.5</c:v>
                </c:pt>
                <c:pt idx="11691">
                  <c:v>1129.599975585937</c:v>
                </c:pt>
                <c:pt idx="11692">
                  <c:v>1129.699951171875</c:v>
                </c:pt>
                <c:pt idx="11693">
                  <c:v>1129.799926757812</c:v>
                </c:pt>
                <c:pt idx="11694">
                  <c:v>1129.89990234375</c:v>
                </c:pt>
                <c:pt idx="11695">
                  <c:v>1130.0</c:v>
                </c:pt>
                <c:pt idx="11696">
                  <c:v>1130.099975585937</c:v>
                </c:pt>
                <c:pt idx="11697">
                  <c:v>1130.199951171875</c:v>
                </c:pt>
                <c:pt idx="11698">
                  <c:v>1130.299926757812</c:v>
                </c:pt>
                <c:pt idx="11699">
                  <c:v>1130.39990234375</c:v>
                </c:pt>
                <c:pt idx="11700">
                  <c:v>1130.5</c:v>
                </c:pt>
                <c:pt idx="11701">
                  <c:v>1130.599975585937</c:v>
                </c:pt>
                <c:pt idx="11702">
                  <c:v>1130.699951171875</c:v>
                </c:pt>
                <c:pt idx="11703">
                  <c:v>1130.799926757812</c:v>
                </c:pt>
                <c:pt idx="11704">
                  <c:v>1130.89990234375</c:v>
                </c:pt>
                <c:pt idx="11705">
                  <c:v>1131.0</c:v>
                </c:pt>
                <c:pt idx="11706">
                  <c:v>1131.099975585937</c:v>
                </c:pt>
                <c:pt idx="11707">
                  <c:v>1131.199951171875</c:v>
                </c:pt>
                <c:pt idx="11708">
                  <c:v>1131.299926757812</c:v>
                </c:pt>
                <c:pt idx="11709">
                  <c:v>1131.39990234375</c:v>
                </c:pt>
                <c:pt idx="11710">
                  <c:v>1131.5</c:v>
                </c:pt>
                <c:pt idx="11711">
                  <c:v>1131.599975585937</c:v>
                </c:pt>
                <c:pt idx="11712">
                  <c:v>1131.699951171875</c:v>
                </c:pt>
                <c:pt idx="11713">
                  <c:v>1131.799926757812</c:v>
                </c:pt>
                <c:pt idx="11714">
                  <c:v>1131.89990234375</c:v>
                </c:pt>
                <c:pt idx="11715">
                  <c:v>1132.0</c:v>
                </c:pt>
                <c:pt idx="11716">
                  <c:v>1132.099975585937</c:v>
                </c:pt>
                <c:pt idx="11717">
                  <c:v>1132.199951171875</c:v>
                </c:pt>
                <c:pt idx="11718">
                  <c:v>1132.299926757812</c:v>
                </c:pt>
                <c:pt idx="11719">
                  <c:v>1132.39990234375</c:v>
                </c:pt>
                <c:pt idx="11720">
                  <c:v>1132.5</c:v>
                </c:pt>
                <c:pt idx="11721">
                  <c:v>1132.599975585937</c:v>
                </c:pt>
                <c:pt idx="11722">
                  <c:v>1132.699951171875</c:v>
                </c:pt>
                <c:pt idx="11723">
                  <c:v>1132.799926757812</c:v>
                </c:pt>
                <c:pt idx="11724">
                  <c:v>1132.89990234375</c:v>
                </c:pt>
                <c:pt idx="11725">
                  <c:v>1133.0</c:v>
                </c:pt>
                <c:pt idx="11726">
                  <c:v>1133.099975585937</c:v>
                </c:pt>
                <c:pt idx="11727">
                  <c:v>1133.199951171875</c:v>
                </c:pt>
                <c:pt idx="11728">
                  <c:v>1133.299926757812</c:v>
                </c:pt>
                <c:pt idx="11729">
                  <c:v>1133.39990234375</c:v>
                </c:pt>
                <c:pt idx="11730">
                  <c:v>1133.5</c:v>
                </c:pt>
                <c:pt idx="11731">
                  <c:v>1133.599975585937</c:v>
                </c:pt>
                <c:pt idx="11732">
                  <c:v>1133.699951171875</c:v>
                </c:pt>
                <c:pt idx="11733">
                  <c:v>1133.799926757812</c:v>
                </c:pt>
                <c:pt idx="11734">
                  <c:v>1133.89990234375</c:v>
                </c:pt>
                <c:pt idx="11735">
                  <c:v>1134.0</c:v>
                </c:pt>
                <c:pt idx="11736">
                  <c:v>1134.099975585937</c:v>
                </c:pt>
                <c:pt idx="11737">
                  <c:v>1134.199951171875</c:v>
                </c:pt>
                <c:pt idx="11738">
                  <c:v>1134.299926757812</c:v>
                </c:pt>
                <c:pt idx="11739">
                  <c:v>1134.39990234375</c:v>
                </c:pt>
                <c:pt idx="11740">
                  <c:v>1134.5</c:v>
                </c:pt>
                <c:pt idx="11741">
                  <c:v>1134.599975585937</c:v>
                </c:pt>
                <c:pt idx="11742">
                  <c:v>1134.699951171875</c:v>
                </c:pt>
                <c:pt idx="11743">
                  <c:v>1134.799926757812</c:v>
                </c:pt>
                <c:pt idx="11744">
                  <c:v>1134.89990234375</c:v>
                </c:pt>
                <c:pt idx="11745">
                  <c:v>1135.0</c:v>
                </c:pt>
                <c:pt idx="11746">
                  <c:v>1135.099975585937</c:v>
                </c:pt>
                <c:pt idx="11747">
                  <c:v>1135.199951171875</c:v>
                </c:pt>
                <c:pt idx="11748">
                  <c:v>1135.299926757812</c:v>
                </c:pt>
                <c:pt idx="11749">
                  <c:v>1135.39990234375</c:v>
                </c:pt>
                <c:pt idx="11750">
                  <c:v>1135.5</c:v>
                </c:pt>
                <c:pt idx="11751">
                  <c:v>1135.599975585937</c:v>
                </c:pt>
                <c:pt idx="11752">
                  <c:v>1135.699951171875</c:v>
                </c:pt>
                <c:pt idx="11753">
                  <c:v>1135.799926757812</c:v>
                </c:pt>
                <c:pt idx="11754">
                  <c:v>1135.89990234375</c:v>
                </c:pt>
                <c:pt idx="11755">
                  <c:v>1136.0</c:v>
                </c:pt>
                <c:pt idx="11756">
                  <c:v>1136.099975585937</c:v>
                </c:pt>
                <c:pt idx="11757">
                  <c:v>1136.199951171875</c:v>
                </c:pt>
                <c:pt idx="11758">
                  <c:v>1136.299926757812</c:v>
                </c:pt>
                <c:pt idx="11759">
                  <c:v>1136.39990234375</c:v>
                </c:pt>
                <c:pt idx="11760">
                  <c:v>1136.5</c:v>
                </c:pt>
                <c:pt idx="11761">
                  <c:v>1136.599975585937</c:v>
                </c:pt>
                <c:pt idx="11762">
                  <c:v>1136.699951171875</c:v>
                </c:pt>
                <c:pt idx="11763">
                  <c:v>1136.799926757812</c:v>
                </c:pt>
                <c:pt idx="11764">
                  <c:v>1136.89990234375</c:v>
                </c:pt>
                <c:pt idx="11765">
                  <c:v>1137.0</c:v>
                </c:pt>
                <c:pt idx="11766">
                  <c:v>1137.099975585937</c:v>
                </c:pt>
                <c:pt idx="11767">
                  <c:v>1137.199951171875</c:v>
                </c:pt>
                <c:pt idx="11768">
                  <c:v>1137.299926757812</c:v>
                </c:pt>
                <c:pt idx="11769">
                  <c:v>1137.39990234375</c:v>
                </c:pt>
                <c:pt idx="11770">
                  <c:v>1137.5</c:v>
                </c:pt>
                <c:pt idx="11771">
                  <c:v>1137.599975585937</c:v>
                </c:pt>
                <c:pt idx="11772">
                  <c:v>1137.699951171875</c:v>
                </c:pt>
                <c:pt idx="11773">
                  <c:v>1137.799926757812</c:v>
                </c:pt>
                <c:pt idx="11774">
                  <c:v>1137.89990234375</c:v>
                </c:pt>
                <c:pt idx="11775">
                  <c:v>1138.0</c:v>
                </c:pt>
                <c:pt idx="11776">
                  <c:v>1138.099975585937</c:v>
                </c:pt>
                <c:pt idx="11777">
                  <c:v>1138.199951171875</c:v>
                </c:pt>
                <c:pt idx="11778">
                  <c:v>1138.299926757812</c:v>
                </c:pt>
                <c:pt idx="11779">
                  <c:v>1138.39990234375</c:v>
                </c:pt>
                <c:pt idx="11780">
                  <c:v>1138.5</c:v>
                </c:pt>
                <c:pt idx="11781">
                  <c:v>1138.599975585937</c:v>
                </c:pt>
                <c:pt idx="11782">
                  <c:v>1138.699951171875</c:v>
                </c:pt>
                <c:pt idx="11783">
                  <c:v>1138.799926757812</c:v>
                </c:pt>
                <c:pt idx="11784">
                  <c:v>1138.89990234375</c:v>
                </c:pt>
                <c:pt idx="11785">
                  <c:v>1139.0</c:v>
                </c:pt>
                <c:pt idx="11786">
                  <c:v>1139.099975585937</c:v>
                </c:pt>
                <c:pt idx="11787">
                  <c:v>1139.199951171875</c:v>
                </c:pt>
                <c:pt idx="11788">
                  <c:v>1139.299926757812</c:v>
                </c:pt>
                <c:pt idx="11789">
                  <c:v>1139.39990234375</c:v>
                </c:pt>
                <c:pt idx="11790">
                  <c:v>1139.5</c:v>
                </c:pt>
                <c:pt idx="11791">
                  <c:v>1139.599975585937</c:v>
                </c:pt>
                <c:pt idx="11792">
                  <c:v>1139.699951171875</c:v>
                </c:pt>
                <c:pt idx="11793">
                  <c:v>1139.799926757812</c:v>
                </c:pt>
                <c:pt idx="11794">
                  <c:v>1139.89990234375</c:v>
                </c:pt>
                <c:pt idx="11795">
                  <c:v>1140.0</c:v>
                </c:pt>
                <c:pt idx="11796">
                  <c:v>1140.099975585937</c:v>
                </c:pt>
                <c:pt idx="11797">
                  <c:v>1140.199951171875</c:v>
                </c:pt>
                <c:pt idx="11798">
                  <c:v>1140.299926757812</c:v>
                </c:pt>
                <c:pt idx="11799">
                  <c:v>1140.39990234375</c:v>
                </c:pt>
                <c:pt idx="11800">
                  <c:v>1140.5</c:v>
                </c:pt>
                <c:pt idx="11801">
                  <c:v>1140.599975585937</c:v>
                </c:pt>
                <c:pt idx="11802">
                  <c:v>1140.699951171875</c:v>
                </c:pt>
                <c:pt idx="11803">
                  <c:v>1140.799926757812</c:v>
                </c:pt>
                <c:pt idx="11804">
                  <c:v>1140.89990234375</c:v>
                </c:pt>
                <c:pt idx="11805">
                  <c:v>1141.0</c:v>
                </c:pt>
                <c:pt idx="11806">
                  <c:v>1141.099975585937</c:v>
                </c:pt>
                <c:pt idx="11807">
                  <c:v>1141.199951171875</c:v>
                </c:pt>
                <c:pt idx="11808">
                  <c:v>1141.299926757812</c:v>
                </c:pt>
                <c:pt idx="11809">
                  <c:v>1141.39990234375</c:v>
                </c:pt>
                <c:pt idx="11810">
                  <c:v>1141.5</c:v>
                </c:pt>
                <c:pt idx="11811">
                  <c:v>1141.599975585937</c:v>
                </c:pt>
                <c:pt idx="11812">
                  <c:v>1141.699951171875</c:v>
                </c:pt>
                <c:pt idx="11813">
                  <c:v>1141.799926757812</c:v>
                </c:pt>
                <c:pt idx="11814">
                  <c:v>1141.89990234375</c:v>
                </c:pt>
                <c:pt idx="11815">
                  <c:v>1142.0</c:v>
                </c:pt>
                <c:pt idx="11816">
                  <c:v>1142.099975585937</c:v>
                </c:pt>
                <c:pt idx="11817">
                  <c:v>1142.199951171875</c:v>
                </c:pt>
                <c:pt idx="11818">
                  <c:v>1142.299926757812</c:v>
                </c:pt>
                <c:pt idx="11819">
                  <c:v>1142.39990234375</c:v>
                </c:pt>
                <c:pt idx="11820">
                  <c:v>1142.5</c:v>
                </c:pt>
                <c:pt idx="11821">
                  <c:v>1142.599975585937</c:v>
                </c:pt>
                <c:pt idx="11822">
                  <c:v>1142.699951171875</c:v>
                </c:pt>
                <c:pt idx="11823">
                  <c:v>1142.799926757812</c:v>
                </c:pt>
                <c:pt idx="11824">
                  <c:v>1142.89990234375</c:v>
                </c:pt>
                <c:pt idx="11825">
                  <c:v>1143.0</c:v>
                </c:pt>
                <c:pt idx="11826">
                  <c:v>1143.099975585937</c:v>
                </c:pt>
                <c:pt idx="11827">
                  <c:v>1143.199951171875</c:v>
                </c:pt>
                <c:pt idx="11828">
                  <c:v>1143.299926757812</c:v>
                </c:pt>
                <c:pt idx="11829">
                  <c:v>1143.39990234375</c:v>
                </c:pt>
                <c:pt idx="11830">
                  <c:v>1143.5</c:v>
                </c:pt>
                <c:pt idx="11831">
                  <c:v>1143.599975585937</c:v>
                </c:pt>
                <c:pt idx="11832">
                  <c:v>1143.699951171875</c:v>
                </c:pt>
                <c:pt idx="11833">
                  <c:v>1143.799926757812</c:v>
                </c:pt>
                <c:pt idx="11834">
                  <c:v>1143.89990234375</c:v>
                </c:pt>
                <c:pt idx="11835">
                  <c:v>1144.0</c:v>
                </c:pt>
                <c:pt idx="11836">
                  <c:v>1144.099975585937</c:v>
                </c:pt>
                <c:pt idx="11837">
                  <c:v>1144.199951171875</c:v>
                </c:pt>
                <c:pt idx="11838">
                  <c:v>1144.299926757812</c:v>
                </c:pt>
                <c:pt idx="11839">
                  <c:v>1144.39990234375</c:v>
                </c:pt>
                <c:pt idx="11840">
                  <c:v>1144.5</c:v>
                </c:pt>
                <c:pt idx="11841">
                  <c:v>1144.599975585937</c:v>
                </c:pt>
                <c:pt idx="11842">
                  <c:v>1144.699951171875</c:v>
                </c:pt>
                <c:pt idx="11843">
                  <c:v>1144.799926757812</c:v>
                </c:pt>
                <c:pt idx="11844">
                  <c:v>1144.89990234375</c:v>
                </c:pt>
                <c:pt idx="11845">
                  <c:v>1145.0</c:v>
                </c:pt>
                <c:pt idx="11846">
                  <c:v>1145.099975585937</c:v>
                </c:pt>
                <c:pt idx="11847">
                  <c:v>1145.199951171875</c:v>
                </c:pt>
                <c:pt idx="11848">
                  <c:v>1145.299926757812</c:v>
                </c:pt>
                <c:pt idx="11849">
                  <c:v>1145.39990234375</c:v>
                </c:pt>
                <c:pt idx="11850">
                  <c:v>1145.5</c:v>
                </c:pt>
                <c:pt idx="11851">
                  <c:v>1145.599975585937</c:v>
                </c:pt>
                <c:pt idx="11852">
                  <c:v>1145.699951171875</c:v>
                </c:pt>
                <c:pt idx="11853">
                  <c:v>1145.799926757812</c:v>
                </c:pt>
                <c:pt idx="11854">
                  <c:v>1145.89990234375</c:v>
                </c:pt>
                <c:pt idx="11855">
                  <c:v>1146.0</c:v>
                </c:pt>
                <c:pt idx="11856">
                  <c:v>1146.099975585937</c:v>
                </c:pt>
                <c:pt idx="11857">
                  <c:v>1146.199951171875</c:v>
                </c:pt>
                <c:pt idx="11858">
                  <c:v>1146.299926757812</c:v>
                </c:pt>
                <c:pt idx="11859">
                  <c:v>1146.39990234375</c:v>
                </c:pt>
                <c:pt idx="11860">
                  <c:v>1146.5</c:v>
                </c:pt>
                <c:pt idx="11861">
                  <c:v>1146.599975585937</c:v>
                </c:pt>
                <c:pt idx="11862">
                  <c:v>1146.699951171875</c:v>
                </c:pt>
                <c:pt idx="11863">
                  <c:v>1146.799926757812</c:v>
                </c:pt>
                <c:pt idx="11864">
                  <c:v>1146.89990234375</c:v>
                </c:pt>
                <c:pt idx="11865">
                  <c:v>1147.0</c:v>
                </c:pt>
                <c:pt idx="11866">
                  <c:v>1147.099975585937</c:v>
                </c:pt>
                <c:pt idx="11867">
                  <c:v>1147.199951171875</c:v>
                </c:pt>
                <c:pt idx="11868">
                  <c:v>1147.299926757812</c:v>
                </c:pt>
                <c:pt idx="11869">
                  <c:v>1147.39990234375</c:v>
                </c:pt>
                <c:pt idx="11870">
                  <c:v>1147.5</c:v>
                </c:pt>
                <c:pt idx="11871">
                  <c:v>1147.599975585937</c:v>
                </c:pt>
                <c:pt idx="11872">
                  <c:v>1147.699951171875</c:v>
                </c:pt>
                <c:pt idx="11873">
                  <c:v>1147.799926757812</c:v>
                </c:pt>
                <c:pt idx="11874">
                  <c:v>1147.89990234375</c:v>
                </c:pt>
                <c:pt idx="11875">
                  <c:v>1148.0</c:v>
                </c:pt>
                <c:pt idx="11876">
                  <c:v>1148.099975585937</c:v>
                </c:pt>
                <c:pt idx="11877">
                  <c:v>1148.199951171875</c:v>
                </c:pt>
                <c:pt idx="11878">
                  <c:v>1148.299926757812</c:v>
                </c:pt>
                <c:pt idx="11879">
                  <c:v>1148.39990234375</c:v>
                </c:pt>
                <c:pt idx="11880">
                  <c:v>1148.5</c:v>
                </c:pt>
                <c:pt idx="11881">
                  <c:v>1148.599975585937</c:v>
                </c:pt>
                <c:pt idx="11882">
                  <c:v>1148.699951171875</c:v>
                </c:pt>
                <c:pt idx="11883">
                  <c:v>1148.799926757812</c:v>
                </c:pt>
                <c:pt idx="11884">
                  <c:v>1148.89990234375</c:v>
                </c:pt>
                <c:pt idx="11885">
                  <c:v>1149.0</c:v>
                </c:pt>
                <c:pt idx="11886">
                  <c:v>1149.099975585937</c:v>
                </c:pt>
                <c:pt idx="11887">
                  <c:v>1149.199951171875</c:v>
                </c:pt>
                <c:pt idx="11888">
                  <c:v>1149.299926757812</c:v>
                </c:pt>
                <c:pt idx="11889">
                  <c:v>1149.39990234375</c:v>
                </c:pt>
                <c:pt idx="11890">
                  <c:v>1149.5</c:v>
                </c:pt>
                <c:pt idx="11891">
                  <c:v>1149.599975585937</c:v>
                </c:pt>
                <c:pt idx="11892">
                  <c:v>1149.699951171875</c:v>
                </c:pt>
                <c:pt idx="11893">
                  <c:v>1149.799926757812</c:v>
                </c:pt>
                <c:pt idx="11894">
                  <c:v>1149.89990234375</c:v>
                </c:pt>
                <c:pt idx="11895">
                  <c:v>1150.0</c:v>
                </c:pt>
                <c:pt idx="11896">
                  <c:v>1150.099975585937</c:v>
                </c:pt>
                <c:pt idx="11897">
                  <c:v>1150.199951171875</c:v>
                </c:pt>
                <c:pt idx="11898">
                  <c:v>1150.299926757812</c:v>
                </c:pt>
                <c:pt idx="11899">
                  <c:v>1150.39990234375</c:v>
                </c:pt>
                <c:pt idx="11900">
                  <c:v>1150.5</c:v>
                </c:pt>
                <c:pt idx="11901">
                  <c:v>1150.599975585937</c:v>
                </c:pt>
                <c:pt idx="11902">
                  <c:v>1150.699951171875</c:v>
                </c:pt>
                <c:pt idx="11903">
                  <c:v>1150.799926757812</c:v>
                </c:pt>
                <c:pt idx="11904">
                  <c:v>1150.89990234375</c:v>
                </c:pt>
                <c:pt idx="11905">
                  <c:v>1151.0</c:v>
                </c:pt>
                <c:pt idx="11906">
                  <c:v>1151.099975585937</c:v>
                </c:pt>
                <c:pt idx="11907">
                  <c:v>1151.199951171875</c:v>
                </c:pt>
                <c:pt idx="11908">
                  <c:v>1151.299926757812</c:v>
                </c:pt>
                <c:pt idx="11909">
                  <c:v>1151.39990234375</c:v>
                </c:pt>
                <c:pt idx="11910">
                  <c:v>1151.5</c:v>
                </c:pt>
                <c:pt idx="11911">
                  <c:v>1151.599975585937</c:v>
                </c:pt>
                <c:pt idx="11912">
                  <c:v>1151.699951171875</c:v>
                </c:pt>
                <c:pt idx="11913">
                  <c:v>1151.799926757812</c:v>
                </c:pt>
                <c:pt idx="11914">
                  <c:v>1151.89990234375</c:v>
                </c:pt>
                <c:pt idx="11915">
                  <c:v>1152.0</c:v>
                </c:pt>
                <c:pt idx="11916">
                  <c:v>1152.099975585937</c:v>
                </c:pt>
                <c:pt idx="11917">
                  <c:v>1152.199951171875</c:v>
                </c:pt>
                <c:pt idx="11918">
                  <c:v>1152.299926757812</c:v>
                </c:pt>
                <c:pt idx="11919">
                  <c:v>1152.39990234375</c:v>
                </c:pt>
                <c:pt idx="11920">
                  <c:v>1152.5</c:v>
                </c:pt>
                <c:pt idx="11921">
                  <c:v>1152.599975585937</c:v>
                </c:pt>
                <c:pt idx="11922">
                  <c:v>1152.699951171875</c:v>
                </c:pt>
                <c:pt idx="11923">
                  <c:v>1152.799926757812</c:v>
                </c:pt>
                <c:pt idx="11924">
                  <c:v>1152.89990234375</c:v>
                </c:pt>
                <c:pt idx="11925">
                  <c:v>1153.0</c:v>
                </c:pt>
                <c:pt idx="11926">
                  <c:v>1153.099975585937</c:v>
                </c:pt>
                <c:pt idx="11927">
                  <c:v>1153.199951171875</c:v>
                </c:pt>
                <c:pt idx="11928">
                  <c:v>1153.299926757812</c:v>
                </c:pt>
                <c:pt idx="11929">
                  <c:v>1153.39990234375</c:v>
                </c:pt>
                <c:pt idx="11930">
                  <c:v>1153.5</c:v>
                </c:pt>
                <c:pt idx="11931">
                  <c:v>1153.599975585937</c:v>
                </c:pt>
                <c:pt idx="11932">
                  <c:v>1153.699951171875</c:v>
                </c:pt>
                <c:pt idx="11933">
                  <c:v>1153.799926757812</c:v>
                </c:pt>
                <c:pt idx="11934">
                  <c:v>1153.89990234375</c:v>
                </c:pt>
                <c:pt idx="11935">
                  <c:v>1154.0</c:v>
                </c:pt>
                <c:pt idx="11936">
                  <c:v>1154.099975585937</c:v>
                </c:pt>
                <c:pt idx="11937">
                  <c:v>1154.199951171875</c:v>
                </c:pt>
                <c:pt idx="11938">
                  <c:v>1154.299926757812</c:v>
                </c:pt>
                <c:pt idx="11939">
                  <c:v>1154.39990234375</c:v>
                </c:pt>
                <c:pt idx="11940">
                  <c:v>1154.5</c:v>
                </c:pt>
                <c:pt idx="11941">
                  <c:v>1154.599975585937</c:v>
                </c:pt>
                <c:pt idx="11942">
                  <c:v>1154.699951171875</c:v>
                </c:pt>
                <c:pt idx="11943">
                  <c:v>1154.799926757812</c:v>
                </c:pt>
                <c:pt idx="11944">
                  <c:v>1154.89990234375</c:v>
                </c:pt>
                <c:pt idx="11945">
                  <c:v>1155.0</c:v>
                </c:pt>
                <c:pt idx="11946">
                  <c:v>1155.099975585937</c:v>
                </c:pt>
                <c:pt idx="11947">
                  <c:v>1155.199951171875</c:v>
                </c:pt>
                <c:pt idx="11948">
                  <c:v>1155.299926757812</c:v>
                </c:pt>
                <c:pt idx="11949">
                  <c:v>1155.39990234375</c:v>
                </c:pt>
                <c:pt idx="11950">
                  <c:v>1155.5</c:v>
                </c:pt>
                <c:pt idx="11951">
                  <c:v>1155.599975585937</c:v>
                </c:pt>
                <c:pt idx="11952">
                  <c:v>1155.699951171875</c:v>
                </c:pt>
                <c:pt idx="11953">
                  <c:v>1155.799926757812</c:v>
                </c:pt>
                <c:pt idx="11954">
                  <c:v>1155.89990234375</c:v>
                </c:pt>
                <c:pt idx="11955">
                  <c:v>1156.0</c:v>
                </c:pt>
                <c:pt idx="11956">
                  <c:v>1156.099975585937</c:v>
                </c:pt>
                <c:pt idx="11957">
                  <c:v>1156.199951171875</c:v>
                </c:pt>
                <c:pt idx="11958">
                  <c:v>1156.299926757812</c:v>
                </c:pt>
                <c:pt idx="11959">
                  <c:v>1156.39990234375</c:v>
                </c:pt>
                <c:pt idx="11960">
                  <c:v>1156.5</c:v>
                </c:pt>
                <c:pt idx="11961">
                  <c:v>1156.599975585937</c:v>
                </c:pt>
                <c:pt idx="11962">
                  <c:v>1156.699951171875</c:v>
                </c:pt>
                <c:pt idx="11963">
                  <c:v>1156.799926757812</c:v>
                </c:pt>
                <c:pt idx="11964">
                  <c:v>1156.89990234375</c:v>
                </c:pt>
                <c:pt idx="11965">
                  <c:v>1157.0</c:v>
                </c:pt>
                <c:pt idx="11966">
                  <c:v>1157.099975585937</c:v>
                </c:pt>
                <c:pt idx="11967">
                  <c:v>1157.199951171875</c:v>
                </c:pt>
                <c:pt idx="11968">
                  <c:v>1157.299926757812</c:v>
                </c:pt>
                <c:pt idx="11969">
                  <c:v>1157.39990234375</c:v>
                </c:pt>
                <c:pt idx="11970">
                  <c:v>1157.5</c:v>
                </c:pt>
                <c:pt idx="11971">
                  <c:v>1157.599975585937</c:v>
                </c:pt>
                <c:pt idx="11972">
                  <c:v>1157.699951171875</c:v>
                </c:pt>
                <c:pt idx="11973">
                  <c:v>1157.799926757812</c:v>
                </c:pt>
                <c:pt idx="11974">
                  <c:v>1157.89990234375</c:v>
                </c:pt>
                <c:pt idx="11975">
                  <c:v>1158.0</c:v>
                </c:pt>
                <c:pt idx="11976">
                  <c:v>1158.099975585937</c:v>
                </c:pt>
                <c:pt idx="11977">
                  <c:v>1158.199951171875</c:v>
                </c:pt>
                <c:pt idx="11978">
                  <c:v>1158.299926757812</c:v>
                </c:pt>
                <c:pt idx="11979">
                  <c:v>1158.39990234375</c:v>
                </c:pt>
                <c:pt idx="11980">
                  <c:v>1158.5</c:v>
                </c:pt>
                <c:pt idx="11981">
                  <c:v>1158.599975585937</c:v>
                </c:pt>
                <c:pt idx="11982">
                  <c:v>1158.699951171875</c:v>
                </c:pt>
                <c:pt idx="11983">
                  <c:v>1158.799926757812</c:v>
                </c:pt>
                <c:pt idx="11984">
                  <c:v>1158.89990234375</c:v>
                </c:pt>
                <c:pt idx="11985">
                  <c:v>1159.0</c:v>
                </c:pt>
                <c:pt idx="11986">
                  <c:v>1159.099975585937</c:v>
                </c:pt>
                <c:pt idx="11987">
                  <c:v>1159.199951171875</c:v>
                </c:pt>
                <c:pt idx="11988">
                  <c:v>1159.299926757812</c:v>
                </c:pt>
                <c:pt idx="11989">
                  <c:v>1159.39990234375</c:v>
                </c:pt>
                <c:pt idx="11990">
                  <c:v>1159.5</c:v>
                </c:pt>
                <c:pt idx="11991">
                  <c:v>1159.599975585937</c:v>
                </c:pt>
                <c:pt idx="11992">
                  <c:v>1159.699951171875</c:v>
                </c:pt>
                <c:pt idx="11993">
                  <c:v>1159.799926757812</c:v>
                </c:pt>
                <c:pt idx="11994">
                  <c:v>1159.89990234375</c:v>
                </c:pt>
                <c:pt idx="11995">
                  <c:v>1160.0</c:v>
                </c:pt>
                <c:pt idx="11996">
                  <c:v>1160.099975585937</c:v>
                </c:pt>
                <c:pt idx="11997">
                  <c:v>1160.199951171875</c:v>
                </c:pt>
                <c:pt idx="11998">
                  <c:v>1160.299926757812</c:v>
                </c:pt>
                <c:pt idx="11999">
                  <c:v>1160.39990234375</c:v>
                </c:pt>
                <c:pt idx="12000">
                  <c:v>1160.5</c:v>
                </c:pt>
                <c:pt idx="12001">
                  <c:v>1160.599975585937</c:v>
                </c:pt>
                <c:pt idx="12002">
                  <c:v>1160.699951171875</c:v>
                </c:pt>
                <c:pt idx="12003">
                  <c:v>1160.799926757812</c:v>
                </c:pt>
                <c:pt idx="12004">
                  <c:v>1160.89990234375</c:v>
                </c:pt>
                <c:pt idx="12005">
                  <c:v>1161.0</c:v>
                </c:pt>
                <c:pt idx="12006">
                  <c:v>1161.099975585937</c:v>
                </c:pt>
                <c:pt idx="12007">
                  <c:v>1161.199951171875</c:v>
                </c:pt>
                <c:pt idx="12008">
                  <c:v>1161.299926757812</c:v>
                </c:pt>
                <c:pt idx="12009">
                  <c:v>1161.39990234375</c:v>
                </c:pt>
                <c:pt idx="12010">
                  <c:v>1161.5</c:v>
                </c:pt>
                <c:pt idx="12011">
                  <c:v>1161.599975585937</c:v>
                </c:pt>
                <c:pt idx="12012">
                  <c:v>1161.699951171875</c:v>
                </c:pt>
                <c:pt idx="12013">
                  <c:v>1161.799926757812</c:v>
                </c:pt>
                <c:pt idx="12014">
                  <c:v>1161.89990234375</c:v>
                </c:pt>
                <c:pt idx="12015">
                  <c:v>1162.0</c:v>
                </c:pt>
                <c:pt idx="12016">
                  <c:v>1162.099975585937</c:v>
                </c:pt>
                <c:pt idx="12017">
                  <c:v>1162.199951171875</c:v>
                </c:pt>
                <c:pt idx="12018">
                  <c:v>1162.299926757812</c:v>
                </c:pt>
                <c:pt idx="12019">
                  <c:v>1162.39990234375</c:v>
                </c:pt>
                <c:pt idx="12020">
                  <c:v>1162.5</c:v>
                </c:pt>
                <c:pt idx="12021">
                  <c:v>1162.599975585937</c:v>
                </c:pt>
                <c:pt idx="12022">
                  <c:v>1162.699951171875</c:v>
                </c:pt>
                <c:pt idx="12023">
                  <c:v>1162.799926757812</c:v>
                </c:pt>
                <c:pt idx="12024">
                  <c:v>1162.89990234375</c:v>
                </c:pt>
                <c:pt idx="12025">
                  <c:v>1163.0</c:v>
                </c:pt>
                <c:pt idx="12026">
                  <c:v>1163.099975585937</c:v>
                </c:pt>
                <c:pt idx="12027">
                  <c:v>1163.199951171875</c:v>
                </c:pt>
                <c:pt idx="12028">
                  <c:v>1163.299926757812</c:v>
                </c:pt>
                <c:pt idx="12029">
                  <c:v>1163.39990234375</c:v>
                </c:pt>
                <c:pt idx="12030">
                  <c:v>1163.5</c:v>
                </c:pt>
                <c:pt idx="12031">
                  <c:v>1163.599975585937</c:v>
                </c:pt>
                <c:pt idx="12032">
                  <c:v>1163.699951171875</c:v>
                </c:pt>
                <c:pt idx="12033">
                  <c:v>1163.799926757812</c:v>
                </c:pt>
                <c:pt idx="12034">
                  <c:v>1163.89990234375</c:v>
                </c:pt>
                <c:pt idx="12035">
                  <c:v>1164.0</c:v>
                </c:pt>
                <c:pt idx="12036">
                  <c:v>1164.099975585937</c:v>
                </c:pt>
                <c:pt idx="12037">
                  <c:v>1164.199951171875</c:v>
                </c:pt>
                <c:pt idx="12038">
                  <c:v>1164.299926757812</c:v>
                </c:pt>
                <c:pt idx="12039">
                  <c:v>1164.39990234375</c:v>
                </c:pt>
                <c:pt idx="12040">
                  <c:v>1164.5</c:v>
                </c:pt>
                <c:pt idx="12041">
                  <c:v>1164.599975585937</c:v>
                </c:pt>
                <c:pt idx="12042">
                  <c:v>1164.699951171875</c:v>
                </c:pt>
                <c:pt idx="12043">
                  <c:v>1164.799926757812</c:v>
                </c:pt>
                <c:pt idx="12044">
                  <c:v>1164.89990234375</c:v>
                </c:pt>
                <c:pt idx="12045">
                  <c:v>1165.0</c:v>
                </c:pt>
                <c:pt idx="12046">
                  <c:v>1165.099975585937</c:v>
                </c:pt>
                <c:pt idx="12047">
                  <c:v>1165.199951171875</c:v>
                </c:pt>
                <c:pt idx="12048">
                  <c:v>1165.299926757812</c:v>
                </c:pt>
                <c:pt idx="12049">
                  <c:v>1165.39990234375</c:v>
                </c:pt>
                <c:pt idx="12050">
                  <c:v>1165.5</c:v>
                </c:pt>
                <c:pt idx="12051">
                  <c:v>1165.599975585937</c:v>
                </c:pt>
                <c:pt idx="12052">
                  <c:v>1165.699951171875</c:v>
                </c:pt>
                <c:pt idx="12053">
                  <c:v>1165.799926757812</c:v>
                </c:pt>
                <c:pt idx="12054">
                  <c:v>1165.89990234375</c:v>
                </c:pt>
                <c:pt idx="12055">
                  <c:v>1166.0</c:v>
                </c:pt>
                <c:pt idx="12056">
                  <c:v>1166.099975585937</c:v>
                </c:pt>
                <c:pt idx="12057">
                  <c:v>1166.199951171875</c:v>
                </c:pt>
                <c:pt idx="12058">
                  <c:v>1166.299926757812</c:v>
                </c:pt>
                <c:pt idx="12059">
                  <c:v>1166.39990234375</c:v>
                </c:pt>
                <c:pt idx="12060">
                  <c:v>1166.5</c:v>
                </c:pt>
                <c:pt idx="12061">
                  <c:v>1166.599975585937</c:v>
                </c:pt>
                <c:pt idx="12062">
                  <c:v>1166.699951171875</c:v>
                </c:pt>
                <c:pt idx="12063">
                  <c:v>1166.799926757812</c:v>
                </c:pt>
                <c:pt idx="12064">
                  <c:v>1166.89990234375</c:v>
                </c:pt>
                <c:pt idx="12065">
                  <c:v>1167.0</c:v>
                </c:pt>
                <c:pt idx="12066">
                  <c:v>1167.099975585937</c:v>
                </c:pt>
                <c:pt idx="12067">
                  <c:v>1167.199951171875</c:v>
                </c:pt>
                <c:pt idx="12068">
                  <c:v>1167.299926757812</c:v>
                </c:pt>
                <c:pt idx="12069">
                  <c:v>1167.39990234375</c:v>
                </c:pt>
                <c:pt idx="12070">
                  <c:v>1167.5</c:v>
                </c:pt>
                <c:pt idx="12071">
                  <c:v>1167.599975585937</c:v>
                </c:pt>
                <c:pt idx="12072">
                  <c:v>1167.699951171875</c:v>
                </c:pt>
                <c:pt idx="12073">
                  <c:v>1167.799926757812</c:v>
                </c:pt>
                <c:pt idx="12074">
                  <c:v>1167.89990234375</c:v>
                </c:pt>
                <c:pt idx="12075">
                  <c:v>1168.0</c:v>
                </c:pt>
                <c:pt idx="12076">
                  <c:v>1168.099975585937</c:v>
                </c:pt>
                <c:pt idx="12077">
                  <c:v>1168.199951171875</c:v>
                </c:pt>
                <c:pt idx="12078">
                  <c:v>1168.299926757812</c:v>
                </c:pt>
                <c:pt idx="12079">
                  <c:v>1168.39990234375</c:v>
                </c:pt>
                <c:pt idx="12080">
                  <c:v>1168.5</c:v>
                </c:pt>
                <c:pt idx="12081">
                  <c:v>1168.599975585937</c:v>
                </c:pt>
                <c:pt idx="12082">
                  <c:v>1168.699951171875</c:v>
                </c:pt>
                <c:pt idx="12083">
                  <c:v>1168.799926757812</c:v>
                </c:pt>
                <c:pt idx="12084">
                  <c:v>1168.89990234375</c:v>
                </c:pt>
                <c:pt idx="12085">
                  <c:v>1169.0</c:v>
                </c:pt>
                <c:pt idx="12086">
                  <c:v>1169.099975585937</c:v>
                </c:pt>
                <c:pt idx="12087">
                  <c:v>1169.199951171875</c:v>
                </c:pt>
                <c:pt idx="12088">
                  <c:v>1169.299926757812</c:v>
                </c:pt>
                <c:pt idx="12089">
                  <c:v>1169.39990234375</c:v>
                </c:pt>
                <c:pt idx="12090">
                  <c:v>1169.5</c:v>
                </c:pt>
                <c:pt idx="12091">
                  <c:v>1169.599975585937</c:v>
                </c:pt>
                <c:pt idx="12092">
                  <c:v>1169.699951171875</c:v>
                </c:pt>
                <c:pt idx="12093">
                  <c:v>1169.799926757812</c:v>
                </c:pt>
                <c:pt idx="12094">
                  <c:v>1169.89990234375</c:v>
                </c:pt>
                <c:pt idx="12095">
                  <c:v>1170.0</c:v>
                </c:pt>
                <c:pt idx="12096">
                  <c:v>1170.099975585937</c:v>
                </c:pt>
                <c:pt idx="12097">
                  <c:v>1170.199951171875</c:v>
                </c:pt>
                <c:pt idx="12098">
                  <c:v>1170.299926757812</c:v>
                </c:pt>
                <c:pt idx="12099">
                  <c:v>1170.39990234375</c:v>
                </c:pt>
                <c:pt idx="12100">
                  <c:v>1170.5</c:v>
                </c:pt>
                <c:pt idx="12101">
                  <c:v>1170.599975585937</c:v>
                </c:pt>
                <c:pt idx="12102">
                  <c:v>1170.699951171875</c:v>
                </c:pt>
                <c:pt idx="12103">
                  <c:v>1170.799926757812</c:v>
                </c:pt>
                <c:pt idx="12104">
                  <c:v>1170.89990234375</c:v>
                </c:pt>
                <c:pt idx="12105">
                  <c:v>1171.0</c:v>
                </c:pt>
                <c:pt idx="12106">
                  <c:v>1171.099975585937</c:v>
                </c:pt>
                <c:pt idx="12107">
                  <c:v>1171.199951171875</c:v>
                </c:pt>
                <c:pt idx="12108">
                  <c:v>1171.299926757812</c:v>
                </c:pt>
                <c:pt idx="12109">
                  <c:v>1171.39990234375</c:v>
                </c:pt>
                <c:pt idx="12110">
                  <c:v>1171.5</c:v>
                </c:pt>
                <c:pt idx="12111">
                  <c:v>1171.599975585937</c:v>
                </c:pt>
                <c:pt idx="12112">
                  <c:v>1171.699951171875</c:v>
                </c:pt>
                <c:pt idx="12113">
                  <c:v>1171.799926757812</c:v>
                </c:pt>
                <c:pt idx="12114">
                  <c:v>1171.89990234375</c:v>
                </c:pt>
                <c:pt idx="12115">
                  <c:v>1172.0</c:v>
                </c:pt>
                <c:pt idx="12116">
                  <c:v>1172.099975585937</c:v>
                </c:pt>
                <c:pt idx="12117">
                  <c:v>1172.199951171875</c:v>
                </c:pt>
                <c:pt idx="12118">
                  <c:v>1172.299926757812</c:v>
                </c:pt>
                <c:pt idx="12119">
                  <c:v>1172.39990234375</c:v>
                </c:pt>
                <c:pt idx="12120">
                  <c:v>1172.5</c:v>
                </c:pt>
                <c:pt idx="12121">
                  <c:v>1172.599975585937</c:v>
                </c:pt>
                <c:pt idx="12122">
                  <c:v>1172.699951171875</c:v>
                </c:pt>
                <c:pt idx="12123">
                  <c:v>1172.799926757812</c:v>
                </c:pt>
                <c:pt idx="12124">
                  <c:v>1172.89990234375</c:v>
                </c:pt>
                <c:pt idx="12125">
                  <c:v>1173.0</c:v>
                </c:pt>
                <c:pt idx="12126">
                  <c:v>1173.099975585937</c:v>
                </c:pt>
                <c:pt idx="12127">
                  <c:v>1173.199951171875</c:v>
                </c:pt>
                <c:pt idx="12128">
                  <c:v>1173.299926757812</c:v>
                </c:pt>
                <c:pt idx="12129">
                  <c:v>1173.39990234375</c:v>
                </c:pt>
                <c:pt idx="12130">
                  <c:v>1173.5</c:v>
                </c:pt>
                <c:pt idx="12131">
                  <c:v>1173.599975585937</c:v>
                </c:pt>
                <c:pt idx="12132">
                  <c:v>1173.699951171875</c:v>
                </c:pt>
                <c:pt idx="12133">
                  <c:v>1173.799926757812</c:v>
                </c:pt>
                <c:pt idx="12134">
                  <c:v>1173.89990234375</c:v>
                </c:pt>
                <c:pt idx="12135">
                  <c:v>1174.0</c:v>
                </c:pt>
                <c:pt idx="12136">
                  <c:v>1174.099975585937</c:v>
                </c:pt>
                <c:pt idx="12137">
                  <c:v>1174.199951171875</c:v>
                </c:pt>
                <c:pt idx="12138">
                  <c:v>1174.299926757812</c:v>
                </c:pt>
                <c:pt idx="12139">
                  <c:v>1174.39990234375</c:v>
                </c:pt>
                <c:pt idx="12140">
                  <c:v>1174.5</c:v>
                </c:pt>
                <c:pt idx="12141">
                  <c:v>1174.599975585937</c:v>
                </c:pt>
                <c:pt idx="12142">
                  <c:v>1174.699951171875</c:v>
                </c:pt>
                <c:pt idx="12143">
                  <c:v>1174.799926757812</c:v>
                </c:pt>
                <c:pt idx="12144">
                  <c:v>1174.89990234375</c:v>
                </c:pt>
                <c:pt idx="12145">
                  <c:v>1175.0</c:v>
                </c:pt>
                <c:pt idx="12146">
                  <c:v>1175.099975585937</c:v>
                </c:pt>
                <c:pt idx="12147">
                  <c:v>1175.199951171875</c:v>
                </c:pt>
                <c:pt idx="12148">
                  <c:v>1175.299926757812</c:v>
                </c:pt>
                <c:pt idx="12149">
                  <c:v>1175.39990234375</c:v>
                </c:pt>
                <c:pt idx="12150">
                  <c:v>1175.5</c:v>
                </c:pt>
                <c:pt idx="12151">
                  <c:v>1175.599975585937</c:v>
                </c:pt>
                <c:pt idx="12152">
                  <c:v>1175.699951171875</c:v>
                </c:pt>
                <c:pt idx="12153">
                  <c:v>1175.799926757812</c:v>
                </c:pt>
                <c:pt idx="12154">
                  <c:v>1175.89990234375</c:v>
                </c:pt>
                <c:pt idx="12155">
                  <c:v>1176.0</c:v>
                </c:pt>
                <c:pt idx="12156">
                  <c:v>1176.099975585937</c:v>
                </c:pt>
                <c:pt idx="12157">
                  <c:v>1176.199951171875</c:v>
                </c:pt>
                <c:pt idx="12158">
                  <c:v>1176.299926757812</c:v>
                </c:pt>
                <c:pt idx="12159">
                  <c:v>1176.39990234375</c:v>
                </c:pt>
                <c:pt idx="12160">
                  <c:v>1176.5</c:v>
                </c:pt>
                <c:pt idx="12161">
                  <c:v>1176.599975585937</c:v>
                </c:pt>
                <c:pt idx="12162">
                  <c:v>1176.699951171875</c:v>
                </c:pt>
                <c:pt idx="12163">
                  <c:v>1176.799926757812</c:v>
                </c:pt>
                <c:pt idx="12164">
                  <c:v>1176.89990234375</c:v>
                </c:pt>
                <c:pt idx="12165">
                  <c:v>1177.0</c:v>
                </c:pt>
                <c:pt idx="12166">
                  <c:v>1177.099975585937</c:v>
                </c:pt>
                <c:pt idx="12167">
                  <c:v>1177.199951171875</c:v>
                </c:pt>
                <c:pt idx="12168">
                  <c:v>1177.299926757812</c:v>
                </c:pt>
                <c:pt idx="12169">
                  <c:v>1177.39990234375</c:v>
                </c:pt>
                <c:pt idx="12170">
                  <c:v>1177.5</c:v>
                </c:pt>
                <c:pt idx="12171">
                  <c:v>1177.599975585937</c:v>
                </c:pt>
                <c:pt idx="12172">
                  <c:v>1177.699951171875</c:v>
                </c:pt>
                <c:pt idx="12173">
                  <c:v>1177.799926757812</c:v>
                </c:pt>
                <c:pt idx="12174">
                  <c:v>1177.89990234375</c:v>
                </c:pt>
                <c:pt idx="12175">
                  <c:v>1178.0</c:v>
                </c:pt>
                <c:pt idx="12176">
                  <c:v>1178.099975585937</c:v>
                </c:pt>
                <c:pt idx="12177">
                  <c:v>1178.199951171875</c:v>
                </c:pt>
                <c:pt idx="12178">
                  <c:v>1178.299926757812</c:v>
                </c:pt>
                <c:pt idx="12179">
                  <c:v>1178.39990234375</c:v>
                </c:pt>
                <c:pt idx="12180">
                  <c:v>1178.5</c:v>
                </c:pt>
                <c:pt idx="12181">
                  <c:v>1178.599975585937</c:v>
                </c:pt>
                <c:pt idx="12182">
                  <c:v>1178.699951171875</c:v>
                </c:pt>
                <c:pt idx="12183">
                  <c:v>1178.799926757812</c:v>
                </c:pt>
                <c:pt idx="12184">
                  <c:v>1178.89990234375</c:v>
                </c:pt>
                <c:pt idx="12185">
                  <c:v>1179.0</c:v>
                </c:pt>
                <c:pt idx="12186">
                  <c:v>1179.099975585937</c:v>
                </c:pt>
                <c:pt idx="12187">
                  <c:v>1179.199951171875</c:v>
                </c:pt>
                <c:pt idx="12188">
                  <c:v>1179.299926757812</c:v>
                </c:pt>
                <c:pt idx="12189">
                  <c:v>1179.39990234375</c:v>
                </c:pt>
                <c:pt idx="12190">
                  <c:v>1179.5</c:v>
                </c:pt>
                <c:pt idx="12191">
                  <c:v>1179.599975585937</c:v>
                </c:pt>
                <c:pt idx="12192">
                  <c:v>1179.699951171875</c:v>
                </c:pt>
                <c:pt idx="12193">
                  <c:v>1179.799926757812</c:v>
                </c:pt>
                <c:pt idx="12194">
                  <c:v>1179.89990234375</c:v>
                </c:pt>
                <c:pt idx="12195">
                  <c:v>1180.0</c:v>
                </c:pt>
                <c:pt idx="12196">
                  <c:v>1180.099975585937</c:v>
                </c:pt>
                <c:pt idx="12197">
                  <c:v>1180.199951171875</c:v>
                </c:pt>
                <c:pt idx="12198">
                  <c:v>1180.299926757812</c:v>
                </c:pt>
                <c:pt idx="12199">
                  <c:v>1180.39990234375</c:v>
                </c:pt>
                <c:pt idx="12200">
                  <c:v>1180.5</c:v>
                </c:pt>
                <c:pt idx="12201">
                  <c:v>1180.599975585937</c:v>
                </c:pt>
                <c:pt idx="12202">
                  <c:v>1180.699951171875</c:v>
                </c:pt>
                <c:pt idx="12203">
                  <c:v>1180.799926757812</c:v>
                </c:pt>
                <c:pt idx="12204">
                  <c:v>1180.89990234375</c:v>
                </c:pt>
                <c:pt idx="12205">
                  <c:v>1181.0</c:v>
                </c:pt>
                <c:pt idx="12206">
                  <c:v>1181.099975585937</c:v>
                </c:pt>
                <c:pt idx="12207">
                  <c:v>1181.199951171875</c:v>
                </c:pt>
                <c:pt idx="12208">
                  <c:v>1181.299926757812</c:v>
                </c:pt>
                <c:pt idx="12209">
                  <c:v>1181.39990234375</c:v>
                </c:pt>
                <c:pt idx="12210">
                  <c:v>1181.5</c:v>
                </c:pt>
                <c:pt idx="12211">
                  <c:v>1181.599975585937</c:v>
                </c:pt>
                <c:pt idx="12212">
                  <c:v>1181.699951171875</c:v>
                </c:pt>
                <c:pt idx="12213">
                  <c:v>1181.799926757812</c:v>
                </c:pt>
                <c:pt idx="12214">
                  <c:v>1181.89990234375</c:v>
                </c:pt>
                <c:pt idx="12215">
                  <c:v>1182.0</c:v>
                </c:pt>
                <c:pt idx="12216">
                  <c:v>1182.099975585937</c:v>
                </c:pt>
                <c:pt idx="12217">
                  <c:v>1182.199951171875</c:v>
                </c:pt>
                <c:pt idx="12218">
                  <c:v>1182.299926757812</c:v>
                </c:pt>
                <c:pt idx="12219">
                  <c:v>1182.39990234375</c:v>
                </c:pt>
                <c:pt idx="12220">
                  <c:v>1182.5</c:v>
                </c:pt>
                <c:pt idx="12221">
                  <c:v>1182.599975585937</c:v>
                </c:pt>
                <c:pt idx="12222">
                  <c:v>1182.699951171875</c:v>
                </c:pt>
                <c:pt idx="12223">
                  <c:v>1182.799926757812</c:v>
                </c:pt>
                <c:pt idx="12224">
                  <c:v>1182.89990234375</c:v>
                </c:pt>
                <c:pt idx="12225">
                  <c:v>1183.0</c:v>
                </c:pt>
                <c:pt idx="12226">
                  <c:v>1183.099975585937</c:v>
                </c:pt>
                <c:pt idx="12227">
                  <c:v>1183.199951171875</c:v>
                </c:pt>
                <c:pt idx="12228">
                  <c:v>1183.299926757812</c:v>
                </c:pt>
                <c:pt idx="12229">
                  <c:v>1183.39990234375</c:v>
                </c:pt>
                <c:pt idx="12230">
                  <c:v>1183.5</c:v>
                </c:pt>
                <c:pt idx="12231">
                  <c:v>1183.599975585937</c:v>
                </c:pt>
                <c:pt idx="12232">
                  <c:v>1183.699951171875</c:v>
                </c:pt>
                <c:pt idx="12233">
                  <c:v>1183.799926757812</c:v>
                </c:pt>
                <c:pt idx="12234">
                  <c:v>1183.89990234375</c:v>
                </c:pt>
                <c:pt idx="12235">
                  <c:v>1184.0</c:v>
                </c:pt>
                <c:pt idx="12236">
                  <c:v>1184.099975585937</c:v>
                </c:pt>
                <c:pt idx="12237">
                  <c:v>1184.199951171875</c:v>
                </c:pt>
                <c:pt idx="12238">
                  <c:v>1184.299926757812</c:v>
                </c:pt>
                <c:pt idx="12239">
                  <c:v>1184.39990234375</c:v>
                </c:pt>
                <c:pt idx="12240">
                  <c:v>1184.5</c:v>
                </c:pt>
                <c:pt idx="12241">
                  <c:v>1184.599975585937</c:v>
                </c:pt>
                <c:pt idx="12242">
                  <c:v>1184.699951171875</c:v>
                </c:pt>
                <c:pt idx="12243">
                  <c:v>1184.799926757812</c:v>
                </c:pt>
                <c:pt idx="12244">
                  <c:v>1184.89990234375</c:v>
                </c:pt>
                <c:pt idx="12245">
                  <c:v>1185.0</c:v>
                </c:pt>
                <c:pt idx="12246">
                  <c:v>1185.099975585937</c:v>
                </c:pt>
                <c:pt idx="12247">
                  <c:v>1185.199951171875</c:v>
                </c:pt>
                <c:pt idx="12248">
                  <c:v>1185.299926757812</c:v>
                </c:pt>
                <c:pt idx="12249">
                  <c:v>1185.39990234375</c:v>
                </c:pt>
                <c:pt idx="12250">
                  <c:v>1185.5</c:v>
                </c:pt>
                <c:pt idx="12251">
                  <c:v>1185.599975585937</c:v>
                </c:pt>
                <c:pt idx="12252">
                  <c:v>1185.699951171875</c:v>
                </c:pt>
                <c:pt idx="12253">
                  <c:v>1185.799926757812</c:v>
                </c:pt>
                <c:pt idx="12254">
                  <c:v>1185.89990234375</c:v>
                </c:pt>
                <c:pt idx="12255">
                  <c:v>1186.0</c:v>
                </c:pt>
                <c:pt idx="12256">
                  <c:v>1186.099975585937</c:v>
                </c:pt>
                <c:pt idx="12257">
                  <c:v>1186.199951171875</c:v>
                </c:pt>
                <c:pt idx="12258">
                  <c:v>1186.299926757812</c:v>
                </c:pt>
                <c:pt idx="12259">
                  <c:v>1186.39990234375</c:v>
                </c:pt>
                <c:pt idx="12260">
                  <c:v>1186.5</c:v>
                </c:pt>
                <c:pt idx="12261">
                  <c:v>1186.599975585937</c:v>
                </c:pt>
                <c:pt idx="12262">
                  <c:v>1186.699951171875</c:v>
                </c:pt>
                <c:pt idx="12263">
                  <c:v>1186.799926757812</c:v>
                </c:pt>
                <c:pt idx="12264">
                  <c:v>1186.89990234375</c:v>
                </c:pt>
                <c:pt idx="12265">
                  <c:v>1187.0</c:v>
                </c:pt>
                <c:pt idx="12266">
                  <c:v>1187.099975585937</c:v>
                </c:pt>
                <c:pt idx="12267">
                  <c:v>1187.199951171875</c:v>
                </c:pt>
                <c:pt idx="12268">
                  <c:v>1187.299926757812</c:v>
                </c:pt>
                <c:pt idx="12269">
                  <c:v>1187.39990234375</c:v>
                </c:pt>
                <c:pt idx="12270">
                  <c:v>1187.5</c:v>
                </c:pt>
                <c:pt idx="12271">
                  <c:v>1187.599975585937</c:v>
                </c:pt>
                <c:pt idx="12272">
                  <c:v>1187.699951171875</c:v>
                </c:pt>
                <c:pt idx="12273">
                  <c:v>1187.799926757812</c:v>
                </c:pt>
                <c:pt idx="12274">
                  <c:v>1187.89990234375</c:v>
                </c:pt>
                <c:pt idx="12275">
                  <c:v>1188.0</c:v>
                </c:pt>
                <c:pt idx="12276">
                  <c:v>1188.099975585937</c:v>
                </c:pt>
                <c:pt idx="12277">
                  <c:v>1188.199951171875</c:v>
                </c:pt>
                <c:pt idx="12278">
                  <c:v>1188.299926757812</c:v>
                </c:pt>
                <c:pt idx="12279">
                  <c:v>1188.39990234375</c:v>
                </c:pt>
                <c:pt idx="12280">
                  <c:v>1188.5</c:v>
                </c:pt>
                <c:pt idx="12281">
                  <c:v>1188.599975585937</c:v>
                </c:pt>
                <c:pt idx="12282">
                  <c:v>1188.699951171875</c:v>
                </c:pt>
                <c:pt idx="12283">
                  <c:v>1188.799926757812</c:v>
                </c:pt>
                <c:pt idx="12284">
                  <c:v>1188.89990234375</c:v>
                </c:pt>
                <c:pt idx="12285">
                  <c:v>1189.0</c:v>
                </c:pt>
                <c:pt idx="12286">
                  <c:v>1189.099975585937</c:v>
                </c:pt>
                <c:pt idx="12287">
                  <c:v>1189.199951171875</c:v>
                </c:pt>
                <c:pt idx="12288">
                  <c:v>1189.299926757812</c:v>
                </c:pt>
                <c:pt idx="12289">
                  <c:v>1189.39990234375</c:v>
                </c:pt>
                <c:pt idx="12290">
                  <c:v>1189.5</c:v>
                </c:pt>
                <c:pt idx="12291">
                  <c:v>1189.599975585937</c:v>
                </c:pt>
                <c:pt idx="12292">
                  <c:v>1189.699951171875</c:v>
                </c:pt>
                <c:pt idx="12293">
                  <c:v>1189.799926757812</c:v>
                </c:pt>
                <c:pt idx="12294">
                  <c:v>1189.89990234375</c:v>
                </c:pt>
                <c:pt idx="12295">
                  <c:v>1190.0</c:v>
                </c:pt>
                <c:pt idx="12296">
                  <c:v>1190.099975585937</c:v>
                </c:pt>
                <c:pt idx="12297">
                  <c:v>1190.199951171875</c:v>
                </c:pt>
                <c:pt idx="12298">
                  <c:v>1190.299926757812</c:v>
                </c:pt>
                <c:pt idx="12299">
                  <c:v>1190.39990234375</c:v>
                </c:pt>
                <c:pt idx="12300">
                  <c:v>1190.5</c:v>
                </c:pt>
                <c:pt idx="12301">
                  <c:v>1190.599975585937</c:v>
                </c:pt>
                <c:pt idx="12302">
                  <c:v>1190.699951171875</c:v>
                </c:pt>
                <c:pt idx="12303">
                  <c:v>1190.799926757812</c:v>
                </c:pt>
                <c:pt idx="12304">
                  <c:v>1190.89990234375</c:v>
                </c:pt>
                <c:pt idx="12305">
                  <c:v>1191.0</c:v>
                </c:pt>
                <c:pt idx="12306">
                  <c:v>1191.099975585937</c:v>
                </c:pt>
                <c:pt idx="12307">
                  <c:v>1191.199951171875</c:v>
                </c:pt>
                <c:pt idx="12308">
                  <c:v>1191.299926757812</c:v>
                </c:pt>
                <c:pt idx="12309">
                  <c:v>1191.39990234375</c:v>
                </c:pt>
                <c:pt idx="12310">
                  <c:v>1191.5</c:v>
                </c:pt>
                <c:pt idx="12311">
                  <c:v>1191.599975585937</c:v>
                </c:pt>
                <c:pt idx="12312">
                  <c:v>1191.699951171875</c:v>
                </c:pt>
                <c:pt idx="12313">
                  <c:v>1191.799926757812</c:v>
                </c:pt>
                <c:pt idx="12314">
                  <c:v>1191.89990234375</c:v>
                </c:pt>
                <c:pt idx="12315">
                  <c:v>1192.0</c:v>
                </c:pt>
                <c:pt idx="12316">
                  <c:v>1192.099975585937</c:v>
                </c:pt>
                <c:pt idx="12317">
                  <c:v>1192.199951171875</c:v>
                </c:pt>
                <c:pt idx="12318">
                  <c:v>1192.299926757812</c:v>
                </c:pt>
                <c:pt idx="12319">
                  <c:v>1192.39990234375</c:v>
                </c:pt>
                <c:pt idx="12320">
                  <c:v>1192.5</c:v>
                </c:pt>
                <c:pt idx="12321">
                  <c:v>1192.599975585937</c:v>
                </c:pt>
                <c:pt idx="12322">
                  <c:v>1192.699951171875</c:v>
                </c:pt>
                <c:pt idx="12323">
                  <c:v>1192.799926757812</c:v>
                </c:pt>
                <c:pt idx="12324">
                  <c:v>1192.89990234375</c:v>
                </c:pt>
                <c:pt idx="12325">
                  <c:v>1193.0</c:v>
                </c:pt>
                <c:pt idx="12326">
                  <c:v>1193.099975585937</c:v>
                </c:pt>
                <c:pt idx="12327">
                  <c:v>1193.199951171875</c:v>
                </c:pt>
                <c:pt idx="12328">
                  <c:v>1193.299926757812</c:v>
                </c:pt>
                <c:pt idx="12329">
                  <c:v>1193.39990234375</c:v>
                </c:pt>
                <c:pt idx="12330">
                  <c:v>1193.5</c:v>
                </c:pt>
                <c:pt idx="12331">
                  <c:v>1193.599975585937</c:v>
                </c:pt>
                <c:pt idx="12332">
                  <c:v>1193.699951171875</c:v>
                </c:pt>
                <c:pt idx="12333">
                  <c:v>1193.799926757812</c:v>
                </c:pt>
                <c:pt idx="12334">
                  <c:v>1193.89990234375</c:v>
                </c:pt>
                <c:pt idx="12335">
                  <c:v>1194.0</c:v>
                </c:pt>
                <c:pt idx="12336">
                  <c:v>1194.099975585937</c:v>
                </c:pt>
                <c:pt idx="12337">
                  <c:v>1194.199951171875</c:v>
                </c:pt>
                <c:pt idx="12338">
                  <c:v>1194.299926757812</c:v>
                </c:pt>
                <c:pt idx="12339">
                  <c:v>1194.39990234375</c:v>
                </c:pt>
                <c:pt idx="12340">
                  <c:v>1194.5</c:v>
                </c:pt>
                <c:pt idx="12341">
                  <c:v>1194.599975585937</c:v>
                </c:pt>
                <c:pt idx="12342">
                  <c:v>1194.699951171875</c:v>
                </c:pt>
                <c:pt idx="12343">
                  <c:v>1194.799926757812</c:v>
                </c:pt>
                <c:pt idx="12344">
                  <c:v>1194.89990234375</c:v>
                </c:pt>
                <c:pt idx="12345">
                  <c:v>1195.0</c:v>
                </c:pt>
                <c:pt idx="12346">
                  <c:v>1195.099975585937</c:v>
                </c:pt>
                <c:pt idx="12347">
                  <c:v>1195.199951171875</c:v>
                </c:pt>
                <c:pt idx="12348">
                  <c:v>1195.299926757812</c:v>
                </c:pt>
                <c:pt idx="12349">
                  <c:v>1195.39990234375</c:v>
                </c:pt>
                <c:pt idx="12350">
                  <c:v>1195.5</c:v>
                </c:pt>
                <c:pt idx="12351">
                  <c:v>1195.599975585937</c:v>
                </c:pt>
                <c:pt idx="12352">
                  <c:v>1195.699951171875</c:v>
                </c:pt>
                <c:pt idx="12353">
                  <c:v>1195.799926757812</c:v>
                </c:pt>
                <c:pt idx="12354">
                  <c:v>1195.89990234375</c:v>
                </c:pt>
                <c:pt idx="12355">
                  <c:v>1196.0</c:v>
                </c:pt>
                <c:pt idx="12356">
                  <c:v>1196.099975585937</c:v>
                </c:pt>
                <c:pt idx="12357">
                  <c:v>1196.199951171875</c:v>
                </c:pt>
                <c:pt idx="12358">
                  <c:v>1196.299926757812</c:v>
                </c:pt>
                <c:pt idx="12359">
                  <c:v>1196.39990234375</c:v>
                </c:pt>
                <c:pt idx="12360">
                  <c:v>1196.5</c:v>
                </c:pt>
                <c:pt idx="12361">
                  <c:v>1196.599975585937</c:v>
                </c:pt>
                <c:pt idx="12362">
                  <c:v>1196.699951171875</c:v>
                </c:pt>
                <c:pt idx="12363">
                  <c:v>1196.799926757812</c:v>
                </c:pt>
                <c:pt idx="12364">
                  <c:v>1196.89990234375</c:v>
                </c:pt>
                <c:pt idx="12365">
                  <c:v>1197.0</c:v>
                </c:pt>
                <c:pt idx="12366">
                  <c:v>1197.099975585937</c:v>
                </c:pt>
                <c:pt idx="12367">
                  <c:v>1197.199951171875</c:v>
                </c:pt>
                <c:pt idx="12368">
                  <c:v>1197.299926757812</c:v>
                </c:pt>
                <c:pt idx="12369">
                  <c:v>1197.39990234375</c:v>
                </c:pt>
                <c:pt idx="12370">
                  <c:v>1197.5</c:v>
                </c:pt>
                <c:pt idx="12371">
                  <c:v>1197.599975585937</c:v>
                </c:pt>
                <c:pt idx="12372">
                  <c:v>1197.699951171875</c:v>
                </c:pt>
                <c:pt idx="12373">
                  <c:v>1197.799926757812</c:v>
                </c:pt>
                <c:pt idx="12374">
                  <c:v>1197.89990234375</c:v>
                </c:pt>
                <c:pt idx="12375">
                  <c:v>1198.0</c:v>
                </c:pt>
                <c:pt idx="12376">
                  <c:v>1198.099975585937</c:v>
                </c:pt>
                <c:pt idx="12377">
                  <c:v>1198.199951171875</c:v>
                </c:pt>
                <c:pt idx="12378">
                  <c:v>1198.299926757812</c:v>
                </c:pt>
                <c:pt idx="12379">
                  <c:v>1198.39990234375</c:v>
                </c:pt>
                <c:pt idx="12380">
                  <c:v>1198.5</c:v>
                </c:pt>
                <c:pt idx="12381">
                  <c:v>1198.599975585937</c:v>
                </c:pt>
                <c:pt idx="12382">
                  <c:v>1198.699951171875</c:v>
                </c:pt>
                <c:pt idx="12383">
                  <c:v>1198.799926757812</c:v>
                </c:pt>
                <c:pt idx="12384">
                  <c:v>1198.89990234375</c:v>
                </c:pt>
                <c:pt idx="12385">
                  <c:v>1199.0</c:v>
                </c:pt>
                <c:pt idx="12386">
                  <c:v>1199.099975585937</c:v>
                </c:pt>
                <c:pt idx="12387">
                  <c:v>1199.199951171875</c:v>
                </c:pt>
                <c:pt idx="12388">
                  <c:v>1199.299926757812</c:v>
                </c:pt>
                <c:pt idx="12389">
                  <c:v>1199.39990234375</c:v>
                </c:pt>
                <c:pt idx="12390">
                  <c:v>1199.5</c:v>
                </c:pt>
                <c:pt idx="12391">
                  <c:v>1199.599975585937</c:v>
                </c:pt>
                <c:pt idx="12392">
                  <c:v>1199.699951171875</c:v>
                </c:pt>
                <c:pt idx="12393">
                  <c:v>1199.799926757812</c:v>
                </c:pt>
                <c:pt idx="12394">
                  <c:v>1199.89990234375</c:v>
                </c:pt>
                <c:pt idx="12395">
                  <c:v>1200.0</c:v>
                </c:pt>
                <c:pt idx="12396">
                  <c:v>1200.099975585937</c:v>
                </c:pt>
                <c:pt idx="12397">
                  <c:v>1200.199951171875</c:v>
                </c:pt>
                <c:pt idx="12398">
                  <c:v>1200.299926757812</c:v>
                </c:pt>
                <c:pt idx="12399">
                  <c:v>1200.39990234375</c:v>
                </c:pt>
                <c:pt idx="12400">
                  <c:v>1200.5</c:v>
                </c:pt>
                <c:pt idx="12401">
                  <c:v>1200.599975585937</c:v>
                </c:pt>
                <c:pt idx="12402">
                  <c:v>1200.699951171875</c:v>
                </c:pt>
                <c:pt idx="12403">
                  <c:v>1200.799926757812</c:v>
                </c:pt>
                <c:pt idx="12404">
                  <c:v>1200.89990234375</c:v>
                </c:pt>
                <c:pt idx="12405">
                  <c:v>1201.0</c:v>
                </c:pt>
                <c:pt idx="12406">
                  <c:v>1201.099975585937</c:v>
                </c:pt>
                <c:pt idx="12407">
                  <c:v>1201.199951171875</c:v>
                </c:pt>
                <c:pt idx="12408">
                  <c:v>1201.299926757812</c:v>
                </c:pt>
                <c:pt idx="12409">
                  <c:v>1201.39990234375</c:v>
                </c:pt>
                <c:pt idx="12410">
                  <c:v>1201.5</c:v>
                </c:pt>
                <c:pt idx="12411">
                  <c:v>1201.599975585937</c:v>
                </c:pt>
                <c:pt idx="12412">
                  <c:v>1201.699951171875</c:v>
                </c:pt>
                <c:pt idx="12413">
                  <c:v>1201.799926757812</c:v>
                </c:pt>
                <c:pt idx="12414">
                  <c:v>1201.89990234375</c:v>
                </c:pt>
                <c:pt idx="12415">
                  <c:v>1202.0</c:v>
                </c:pt>
                <c:pt idx="12416">
                  <c:v>1202.099975585937</c:v>
                </c:pt>
                <c:pt idx="12417">
                  <c:v>1202.199951171875</c:v>
                </c:pt>
                <c:pt idx="12418">
                  <c:v>1202.299926757812</c:v>
                </c:pt>
                <c:pt idx="12419">
                  <c:v>1202.39990234375</c:v>
                </c:pt>
                <c:pt idx="12420">
                  <c:v>1202.5</c:v>
                </c:pt>
                <c:pt idx="12421">
                  <c:v>1202.599975585937</c:v>
                </c:pt>
                <c:pt idx="12422">
                  <c:v>1202.699951171875</c:v>
                </c:pt>
                <c:pt idx="12423">
                  <c:v>1202.799926757812</c:v>
                </c:pt>
                <c:pt idx="12424">
                  <c:v>1202.89990234375</c:v>
                </c:pt>
                <c:pt idx="12425">
                  <c:v>1203.0</c:v>
                </c:pt>
                <c:pt idx="12426">
                  <c:v>1203.099975585937</c:v>
                </c:pt>
                <c:pt idx="12427">
                  <c:v>1203.199951171875</c:v>
                </c:pt>
                <c:pt idx="12428">
                  <c:v>1203.299926757812</c:v>
                </c:pt>
                <c:pt idx="12429">
                  <c:v>1203.39990234375</c:v>
                </c:pt>
                <c:pt idx="12430">
                  <c:v>1203.5</c:v>
                </c:pt>
                <c:pt idx="12431">
                  <c:v>1203.599975585937</c:v>
                </c:pt>
                <c:pt idx="12432">
                  <c:v>1203.699951171875</c:v>
                </c:pt>
                <c:pt idx="12433">
                  <c:v>1203.799926757812</c:v>
                </c:pt>
                <c:pt idx="12434">
                  <c:v>1203.89990234375</c:v>
                </c:pt>
                <c:pt idx="12435">
                  <c:v>1204.0</c:v>
                </c:pt>
                <c:pt idx="12436">
                  <c:v>1204.099975585937</c:v>
                </c:pt>
                <c:pt idx="12437">
                  <c:v>1204.199951171875</c:v>
                </c:pt>
                <c:pt idx="12438">
                  <c:v>1204.299926757812</c:v>
                </c:pt>
                <c:pt idx="12439">
                  <c:v>1204.39990234375</c:v>
                </c:pt>
                <c:pt idx="12440">
                  <c:v>1204.5</c:v>
                </c:pt>
                <c:pt idx="12441">
                  <c:v>1204.599975585937</c:v>
                </c:pt>
                <c:pt idx="12442">
                  <c:v>1204.699951171875</c:v>
                </c:pt>
                <c:pt idx="12443">
                  <c:v>1204.799926757812</c:v>
                </c:pt>
                <c:pt idx="12444">
                  <c:v>1204.89990234375</c:v>
                </c:pt>
                <c:pt idx="12445">
                  <c:v>1205.0</c:v>
                </c:pt>
                <c:pt idx="12446">
                  <c:v>1205.099975585937</c:v>
                </c:pt>
                <c:pt idx="12447">
                  <c:v>1205.199951171875</c:v>
                </c:pt>
                <c:pt idx="12448">
                  <c:v>1205.299926757812</c:v>
                </c:pt>
                <c:pt idx="12449">
                  <c:v>1205.39990234375</c:v>
                </c:pt>
                <c:pt idx="12450">
                  <c:v>1205.5</c:v>
                </c:pt>
                <c:pt idx="12451">
                  <c:v>1205.599975585937</c:v>
                </c:pt>
                <c:pt idx="12452">
                  <c:v>1205.699951171875</c:v>
                </c:pt>
                <c:pt idx="12453">
                  <c:v>1205.799926757812</c:v>
                </c:pt>
                <c:pt idx="12454">
                  <c:v>1205.89990234375</c:v>
                </c:pt>
                <c:pt idx="12455">
                  <c:v>1206.0</c:v>
                </c:pt>
                <c:pt idx="12456">
                  <c:v>1206.099975585937</c:v>
                </c:pt>
                <c:pt idx="12457">
                  <c:v>1206.199951171875</c:v>
                </c:pt>
                <c:pt idx="12458">
                  <c:v>1206.299926757812</c:v>
                </c:pt>
                <c:pt idx="12459">
                  <c:v>1206.39990234375</c:v>
                </c:pt>
                <c:pt idx="12460">
                  <c:v>1206.5</c:v>
                </c:pt>
                <c:pt idx="12461">
                  <c:v>1206.599975585937</c:v>
                </c:pt>
                <c:pt idx="12462">
                  <c:v>1206.699951171875</c:v>
                </c:pt>
                <c:pt idx="12463">
                  <c:v>1206.799926757812</c:v>
                </c:pt>
                <c:pt idx="12464">
                  <c:v>1206.89990234375</c:v>
                </c:pt>
                <c:pt idx="12465">
                  <c:v>1207.0</c:v>
                </c:pt>
                <c:pt idx="12466">
                  <c:v>1207.099975585937</c:v>
                </c:pt>
                <c:pt idx="12467">
                  <c:v>1207.199951171875</c:v>
                </c:pt>
                <c:pt idx="12468">
                  <c:v>1207.299926757812</c:v>
                </c:pt>
                <c:pt idx="12469">
                  <c:v>1207.39990234375</c:v>
                </c:pt>
                <c:pt idx="12470">
                  <c:v>1207.5</c:v>
                </c:pt>
                <c:pt idx="12471">
                  <c:v>1207.599975585937</c:v>
                </c:pt>
                <c:pt idx="12472">
                  <c:v>1207.699951171875</c:v>
                </c:pt>
                <c:pt idx="12473">
                  <c:v>1207.799926757812</c:v>
                </c:pt>
                <c:pt idx="12474">
                  <c:v>1207.89990234375</c:v>
                </c:pt>
                <c:pt idx="12475">
                  <c:v>1208.0</c:v>
                </c:pt>
                <c:pt idx="12476">
                  <c:v>1208.099975585937</c:v>
                </c:pt>
                <c:pt idx="12477">
                  <c:v>1208.199951171875</c:v>
                </c:pt>
                <c:pt idx="12478">
                  <c:v>1208.299926757812</c:v>
                </c:pt>
                <c:pt idx="12479">
                  <c:v>1208.39990234375</c:v>
                </c:pt>
                <c:pt idx="12480">
                  <c:v>1208.5</c:v>
                </c:pt>
                <c:pt idx="12481">
                  <c:v>1208.599975585937</c:v>
                </c:pt>
                <c:pt idx="12482">
                  <c:v>1208.699951171875</c:v>
                </c:pt>
                <c:pt idx="12483">
                  <c:v>1208.799926757812</c:v>
                </c:pt>
                <c:pt idx="12484">
                  <c:v>1208.89990234375</c:v>
                </c:pt>
                <c:pt idx="12485">
                  <c:v>1209.0</c:v>
                </c:pt>
                <c:pt idx="12486">
                  <c:v>1209.099975585937</c:v>
                </c:pt>
                <c:pt idx="12487">
                  <c:v>1209.199951171875</c:v>
                </c:pt>
                <c:pt idx="12488">
                  <c:v>1209.299926757812</c:v>
                </c:pt>
                <c:pt idx="12489">
                  <c:v>1209.39990234375</c:v>
                </c:pt>
                <c:pt idx="12490">
                  <c:v>1209.5</c:v>
                </c:pt>
                <c:pt idx="12491">
                  <c:v>1209.599975585937</c:v>
                </c:pt>
                <c:pt idx="12492">
                  <c:v>1209.699951171875</c:v>
                </c:pt>
                <c:pt idx="12493">
                  <c:v>1209.799926757812</c:v>
                </c:pt>
                <c:pt idx="12494">
                  <c:v>1209.89990234375</c:v>
                </c:pt>
                <c:pt idx="12495">
                  <c:v>1210.0</c:v>
                </c:pt>
                <c:pt idx="12496">
                  <c:v>1210.099975585937</c:v>
                </c:pt>
                <c:pt idx="12497">
                  <c:v>1210.199951171875</c:v>
                </c:pt>
                <c:pt idx="12498">
                  <c:v>1210.299926757812</c:v>
                </c:pt>
                <c:pt idx="12499">
                  <c:v>1210.39990234375</c:v>
                </c:pt>
                <c:pt idx="12500">
                  <c:v>1210.5</c:v>
                </c:pt>
                <c:pt idx="12501">
                  <c:v>1210.599975585937</c:v>
                </c:pt>
                <c:pt idx="12502">
                  <c:v>1210.699951171875</c:v>
                </c:pt>
                <c:pt idx="12503">
                  <c:v>1210.799926757812</c:v>
                </c:pt>
                <c:pt idx="12504">
                  <c:v>1210.89990234375</c:v>
                </c:pt>
                <c:pt idx="12505">
                  <c:v>1211.0</c:v>
                </c:pt>
                <c:pt idx="12506">
                  <c:v>1211.099975585937</c:v>
                </c:pt>
                <c:pt idx="12507">
                  <c:v>1211.199951171875</c:v>
                </c:pt>
                <c:pt idx="12508">
                  <c:v>1211.299926757812</c:v>
                </c:pt>
                <c:pt idx="12509">
                  <c:v>1211.39990234375</c:v>
                </c:pt>
                <c:pt idx="12510">
                  <c:v>1211.5</c:v>
                </c:pt>
                <c:pt idx="12511">
                  <c:v>1211.599975585937</c:v>
                </c:pt>
                <c:pt idx="12512">
                  <c:v>1211.699951171875</c:v>
                </c:pt>
                <c:pt idx="12513">
                  <c:v>1211.799926757812</c:v>
                </c:pt>
                <c:pt idx="12514">
                  <c:v>1211.89990234375</c:v>
                </c:pt>
                <c:pt idx="12515">
                  <c:v>1212.0</c:v>
                </c:pt>
                <c:pt idx="12516">
                  <c:v>1212.099975585937</c:v>
                </c:pt>
                <c:pt idx="12517">
                  <c:v>1212.199951171875</c:v>
                </c:pt>
                <c:pt idx="12518">
                  <c:v>1212.299926757812</c:v>
                </c:pt>
                <c:pt idx="12519">
                  <c:v>1212.39990234375</c:v>
                </c:pt>
                <c:pt idx="12520">
                  <c:v>1212.5</c:v>
                </c:pt>
                <c:pt idx="12521">
                  <c:v>1212.599975585937</c:v>
                </c:pt>
                <c:pt idx="12522">
                  <c:v>1212.699951171875</c:v>
                </c:pt>
                <c:pt idx="12523">
                  <c:v>1212.799926757812</c:v>
                </c:pt>
                <c:pt idx="12524">
                  <c:v>1212.89990234375</c:v>
                </c:pt>
                <c:pt idx="12525">
                  <c:v>1213.0</c:v>
                </c:pt>
                <c:pt idx="12526">
                  <c:v>1213.099975585937</c:v>
                </c:pt>
                <c:pt idx="12527">
                  <c:v>1213.199951171875</c:v>
                </c:pt>
                <c:pt idx="12528">
                  <c:v>1213.299926757812</c:v>
                </c:pt>
                <c:pt idx="12529">
                  <c:v>1213.39990234375</c:v>
                </c:pt>
                <c:pt idx="12530">
                  <c:v>1213.5</c:v>
                </c:pt>
                <c:pt idx="12531">
                  <c:v>1213.599975585937</c:v>
                </c:pt>
                <c:pt idx="12532">
                  <c:v>1213.699951171875</c:v>
                </c:pt>
                <c:pt idx="12533">
                  <c:v>1213.799926757812</c:v>
                </c:pt>
                <c:pt idx="12534">
                  <c:v>1213.89990234375</c:v>
                </c:pt>
                <c:pt idx="12535">
                  <c:v>1214.0</c:v>
                </c:pt>
                <c:pt idx="12536">
                  <c:v>1214.099975585937</c:v>
                </c:pt>
                <c:pt idx="12537">
                  <c:v>1214.199951171875</c:v>
                </c:pt>
                <c:pt idx="12538">
                  <c:v>1214.299926757812</c:v>
                </c:pt>
                <c:pt idx="12539">
                  <c:v>1214.39990234375</c:v>
                </c:pt>
                <c:pt idx="12540">
                  <c:v>1214.5</c:v>
                </c:pt>
                <c:pt idx="12541">
                  <c:v>1214.599975585937</c:v>
                </c:pt>
                <c:pt idx="12542">
                  <c:v>1214.699951171875</c:v>
                </c:pt>
                <c:pt idx="12543">
                  <c:v>1214.799926757812</c:v>
                </c:pt>
                <c:pt idx="12544">
                  <c:v>1214.89990234375</c:v>
                </c:pt>
                <c:pt idx="12545">
                  <c:v>1215.0</c:v>
                </c:pt>
                <c:pt idx="12546">
                  <c:v>1215.099975585937</c:v>
                </c:pt>
                <c:pt idx="12547">
                  <c:v>1215.199951171875</c:v>
                </c:pt>
                <c:pt idx="12548">
                  <c:v>1215.299926757812</c:v>
                </c:pt>
                <c:pt idx="12549">
                  <c:v>1215.39990234375</c:v>
                </c:pt>
                <c:pt idx="12550">
                  <c:v>1215.5</c:v>
                </c:pt>
                <c:pt idx="12551">
                  <c:v>1215.599975585937</c:v>
                </c:pt>
                <c:pt idx="12552">
                  <c:v>1215.699951171875</c:v>
                </c:pt>
                <c:pt idx="12553">
                  <c:v>1215.799926757812</c:v>
                </c:pt>
                <c:pt idx="12554">
                  <c:v>1215.89990234375</c:v>
                </c:pt>
                <c:pt idx="12555">
                  <c:v>1216.0</c:v>
                </c:pt>
                <c:pt idx="12556">
                  <c:v>1216.099975585937</c:v>
                </c:pt>
                <c:pt idx="12557">
                  <c:v>1216.199951171875</c:v>
                </c:pt>
                <c:pt idx="12558">
                  <c:v>1216.299926757812</c:v>
                </c:pt>
                <c:pt idx="12559">
                  <c:v>1216.39990234375</c:v>
                </c:pt>
                <c:pt idx="12560">
                  <c:v>1216.5</c:v>
                </c:pt>
                <c:pt idx="12561">
                  <c:v>1216.599975585937</c:v>
                </c:pt>
                <c:pt idx="12562">
                  <c:v>1216.699951171875</c:v>
                </c:pt>
                <c:pt idx="12563">
                  <c:v>1216.799926757812</c:v>
                </c:pt>
                <c:pt idx="12564">
                  <c:v>1216.89990234375</c:v>
                </c:pt>
                <c:pt idx="12565">
                  <c:v>1217.0</c:v>
                </c:pt>
                <c:pt idx="12566">
                  <c:v>1217.099975585937</c:v>
                </c:pt>
                <c:pt idx="12567">
                  <c:v>1217.199951171875</c:v>
                </c:pt>
                <c:pt idx="12568">
                  <c:v>1217.299926757812</c:v>
                </c:pt>
                <c:pt idx="12569">
                  <c:v>1217.39990234375</c:v>
                </c:pt>
                <c:pt idx="12570">
                  <c:v>1217.5</c:v>
                </c:pt>
                <c:pt idx="12571">
                  <c:v>1217.599975585937</c:v>
                </c:pt>
                <c:pt idx="12572">
                  <c:v>1217.699951171875</c:v>
                </c:pt>
                <c:pt idx="12573">
                  <c:v>1217.799926757812</c:v>
                </c:pt>
                <c:pt idx="12574">
                  <c:v>1217.89990234375</c:v>
                </c:pt>
                <c:pt idx="12575">
                  <c:v>1218.0</c:v>
                </c:pt>
                <c:pt idx="12576">
                  <c:v>1218.099975585937</c:v>
                </c:pt>
                <c:pt idx="12577">
                  <c:v>1218.199951171875</c:v>
                </c:pt>
                <c:pt idx="12578">
                  <c:v>1218.299926757812</c:v>
                </c:pt>
                <c:pt idx="12579">
                  <c:v>1218.39990234375</c:v>
                </c:pt>
                <c:pt idx="12580">
                  <c:v>1218.5</c:v>
                </c:pt>
                <c:pt idx="12581">
                  <c:v>1218.599975585937</c:v>
                </c:pt>
                <c:pt idx="12582">
                  <c:v>1218.699951171875</c:v>
                </c:pt>
                <c:pt idx="12583">
                  <c:v>1218.799926757812</c:v>
                </c:pt>
                <c:pt idx="12584">
                  <c:v>1218.89990234375</c:v>
                </c:pt>
                <c:pt idx="12585">
                  <c:v>1219.0</c:v>
                </c:pt>
                <c:pt idx="12586">
                  <c:v>1219.099975585937</c:v>
                </c:pt>
                <c:pt idx="12587">
                  <c:v>1219.199951171875</c:v>
                </c:pt>
                <c:pt idx="12588">
                  <c:v>1219.299926757812</c:v>
                </c:pt>
                <c:pt idx="12589">
                  <c:v>1219.39990234375</c:v>
                </c:pt>
                <c:pt idx="12590">
                  <c:v>1219.5</c:v>
                </c:pt>
                <c:pt idx="12591">
                  <c:v>1219.599975585937</c:v>
                </c:pt>
                <c:pt idx="12592">
                  <c:v>1219.699951171875</c:v>
                </c:pt>
                <c:pt idx="12593">
                  <c:v>1219.799926757812</c:v>
                </c:pt>
                <c:pt idx="12594">
                  <c:v>1219.89990234375</c:v>
                </c:pt>
                <c:pt idx="12595">
                  <c:v>1220.0</c:v>
                </c:pt>
                <c:pt idx="12596">
                  <c:v>1220.099975585937</c:v>
                </c:pt>
                <c:pt idx="12597">
                  <c:v>1220.199951171875</c:v>
                </c:pt>
                <c:pt idx="12598">
                  <c:v>1220.299926757812</c:v>
                </c:pt>
                <c:pt idx="12599">
                  <c:v>1220.39990234375</c:v>
                </c:pt>
                <c:pt idx="12600">
                  <c:v>1220.5</c:v>
                </c:pt>
                <c:pt idx="12601">
                  <c:v>1220.599975585937</c:v>
                </c:pt>
                <c:pt idx="12602">
                  <c:v>1220.699951171875</c:v>
                </c:pt>
                <c:pt idx="12603">
                  <c:v>1220.799926757812</c:v>
                </c:pt>
                <c:pt idx="12604">
                  <c:v>1220.89990234375</c:v>
                </c:pt>
                <c:pt idx="12605">
                  <c:v>1221.0</c:v>
                </c:pt>
                <c:pt idx="12606">
                  <c:v>1221.099975585937</c:v>
                </c:pt>
                <c:pt idx="12607">
                  <c:v>1221.199951171875</c:v>
                </c:pt>
                <c:pt idx="12608">
                  <c:v>1221.299926757812</c:v>
                </c:pt>
                <c:pt idx="12609">
                  <c:v>1221.39990234375</c:v>
                </c:pt>
                <c:pt idx="12610">
                  <c:v>1221.5</c:v>
                </c:pt>
                <c:pt idx="12611">
                  <c:v>1221.599975585937</c:v>
                </c:pt>
                <c:pt idx="12612">
                  <c:v>1221.699951171875</c:v>
                </c:pt>
                <c:pt idx="12613">
                  <c:v>1221.799926757812</c:v>
                </c:pt>
                <c:pt idx="12614">
                  <c:v>1221.89990234375</c:v>
                </c:pt>
                <c:pt idx="12615">
                  <c:v>1222.0</c:v>
                </c:pt>
                <c:pt idx="12616">
                  <c:v>1222.099975585937</c:v>
                </c:pt>
                <c:pt idx="12617">
                  <c:v>1222.199951171875</c:v>
                </c:pt>
                <c:pt idx="12618">
                  <c:v>1222.299926757812</c:v>
                </c:pt>
                <c:pt idx="12619">
                  <c:v>1222.39990234375</c:v>
                </c:pt>
                <c:pt idx="12620">
                  <c:v>1222.5</c:v>
                </c:pt>
                <c:pt idx="12621">
                  <c:v>1222.599975585937</c:v>
                </c:pt>
                <c:pt idx="12622">
                  <c:v>1222.699951171875</c:v>
                </c:pt>
                <c:pt idx="12623">
                  <c:v>1222.799926757812</c:v>
                </c:pt>
                <c:pt idx="12624">
                  <c:v>1222.89990234375</c:v>
                </c:pt>
                <c:pt idx="12625">
                  <c:v>1223.0</c:v>
                </c:pt>
                <c:pt idx="12626">
                  <c:v>1223.099975585937</c:v>
                </c:pt>
                <c:pt idx="12627">
                  <c:v>1223.199951171875</c:v>
                </c:pt>
                <c:pt idx="12628">
                  <c:v>1223.299926757812</c:v>
                </c:pt>
                <c:pt idx="12629">
                  <c:v>1223.39990234375</c:v>
                </c:pt>
                <c:pt idx="12630">
                  <c:v>1223.5</c:v>
                </c:pt>
                <c:pt idx="12631">
                  <c:v>1223.599975585937</c:v>
                </c:pt>
                <c:pt idx="12632">
                  <c:v>1223.699951171875</c:v>
                </c:pt>
                <c:pt idx="12633">
                  <c:v>1223.799926757812</c:v>
                </c:pt>
                <c:pt idx="12634">
                  <c:v>1223.89990234375</c:v>
                </c:pt>
                <c:pt idx="12635">
                  <c:v>1224.0</c:v>
                </c:pt>
                <c:pt idx="12636">
                  <c:v>1224.099975585937</c:v>
                </c:pt>
                <c:pt idx="12637">
                  <c:v>1224.199951171875</c:v>
                </c:pt>
                <c:pt idx="12638">
                  <c:v>1224.299926757812</c:v>
                </c:pt>
                <c:pt idx="12639">
                  <c:v>1224.39990234375</c:v>
                </c:pt>
                <c:pt idx="12640">
                  <c:v>1224.5</c:v>
                </c:pt>
                <c:pt idx="12641">
                  <c:v>1224.599975585937</c:v>
                </c:pt>
                <c:pt idx="12642">
                  <c:v>1224.699951171875</c:v>
                </c:pt>
                <c:pt idx="12643">
                  <c:v>1224.799926757812</c:v>
                </c:pt>
                <c:pt idx="12644">
                  <c:v>1224.89990234375</c:v>
                </c:pt>
                <c:pt idx="12645">
                  <c:v>1225.0</c:v>
                </c:pt>
                <c:pt idx="12646">
                  <c:v>1225.099975585937</c:v>
                </c:pt>
                <c:pt idx="12647">
                  <c:v>1225.199951171875</c:v>
                </c:pt>
                <c:pt idx="12648">
                  <c:v>1225.299926757812</c:v>
                </c:pt>
                <c:pt idx="12649">
                  <c:v>1225.39990234375</c:v>
                </c:pt>
                <c:pt idx="12650">
                  <c:v>1225.5</c:v>
                </c:pt>
                <c:pt idx="12651">
                  <c:v>1225.599975585937</c:v>
                </c:pt>
                <c:pt idx="12652">
                  <c:v>1225.699951171875</c:v>
                </c:pt>
                <c:pt idx="12653">
                  <c:v>1225.799926757812</c:v>
                </c:pt>
                <c:pt idx="12654">
                  <c:v>1225.89990234375</c:v>
                </c:pt>
                <c:pt idx="12655">
                  <c:v>1226.0</c:v>
                </c:pt>
                <c:pt idx="12656">
                  <c:v>1226.099975585937</c:v>
                </c:pt>
                <c:pt idx="12657">
                  <c:v>1226.199951171875</c:v>
                </c:pt>
                <c:pt idx="12658">
                  <c:v>1226.299926757812</c:v>
                </c:pt>
                <c:pt idx="12659">
                  <c:v>1226.39990234375</c:v>
                </c:pt>
                <c:pt idx="12660">
                  <c:v>1226.5</c:v>
                </c:pt>
                <c:pt idx="12661">
                  <c:v>1226.599975585937</c:v>
                </c:pt>
                <c:pt idx="12662">
                  <c:v>1226.699951171875</c:v>
                </c:pt>
                <c:pt idx="12663">
                  <c:v>1226.799926757812</c:v>
                </c:pt>
                <c:pt idx="12664">
                  <c:v>1226.89990234375</c:v>
                </c:pt>
                <c:pt idx="12665">
                  <c:v>1227.0</c:v>
                </c:pt>
                <c:pt idx="12666">
                  <c:v>1227.099975585937</c:v>
                </c:pt>
                <c:pt idx="12667">
                  <c:v>1227.199951171875</c:v>
                </c:pt>
                <c:pt idx="12668">
                  <c:v>1227.299926757812</c:v>
                </c:pt>
                <c:pt idx="12669">
                  <c:v>1227.39990234375</c:v>
                </c:pt>
                <c:pt idx="12670">
                  <c:v>1227.5</c:v>
                </c:pt>
                <c:pt idx="12671">
                  <c:v>1227.599975585937</c:v>
                </c:pt>
                <c:pt idx="12672">
                  <c:v>1227.699951171875</c:v>
                </c:pt>
                <c:pt idx="12673">
                  <c:v>1227.799926757812</c:v>
                </c:pt>
                <c:pt idx="12674">
                  <c:v>1227.89990234375</c:v>
                </c:pt>
                <c:pt idx="12675">
                  <c:v>1228.0</c:v>
                </c:pt>
                <c:pt idx="12676">
                  <c:v>1228.099975585937</c:v>
                </c:pt>
                <c:pt idx="12677">
                  <c:v>1228.199951171875</c:v>
                </c:pt>
                <c:pt idx="12678">
                  <c:v>1228.299926757812</c:v>
                </c:pt>
                <c:pt idx="12679">
                  <c:v>1228.39990234375</c:v>
                </c:pt>
                <c:pt idx="12680">
                  <c:v>1228.5</c:v>
                </c:pt>
                <c:pt idx="12681">
                  <c:v>1228.599975585937</c:v>
                </c:pt>
                <c:pt idx="12682">
                  <c:v>1228.699951171875</c:v>
                </c:pt>
                <c:pt idx="12683">
                  <c:v>1228.799926757812</c:v>
                </c:pt>
                <c:pt idx="12684">
                  <c:v>1228.89990234375</c:v>
                </c:pt>
                <c:pt idx="12685">
                  <c:v>1229.0</c:v>
                </c:pt>
                <c:pt idx="12686">
                  <c:v>1229.099975585937</c:v>
                </c:pt>
                <c:pt idx="12687">
                  <c:v>1229.199951171875</c:v>
                </c:pt>
                <c:pt idx="12688">
                  <c:v>1229.299926757812</c:v>
                </c:pt>
                <c:pt idx="12689">
                  <c:v>1229.39990234375</c:v>
                </c:pt>
                <c:pt idx="12690">
                  <c:v>1229.5</c:v>
                </c:pt>
                <c:pt idx="12691">
                  <c:v>1229.599975585937</c:v>
                </c:pt>
                <c:pt idx="12692">
                  <c:v>1229.699951171875</c:v>
                </c:pt>
                <c:pt idx="12693">
                  <c:v>1229.799926757812</c:v>
                </c:pt>
                <c:pt idx="12694">
                  <c:v>1229.89990234375</c:v>
                </c:pt>
                <c:pt idx="12695">
                  <c:v>1230.0</c:v>
                </c:pt>
                <c:pt idx="12696">
                  <c:v>1230.099975585937</c:v>
                </c:pt>
                <c:pt idx="12697">
                  <c:v>1230.199951171875</c:v>
                </c:pt>
                <c:pt idx="12698">
                  <c:v>1230.299926757812</c:v>
                </c:pt>
                <c:pt idx="12699">
                  <c:v>1230.39990234375</c:v>
                </c:pt>
                <c:pt idx="12700">
                  <c:v>1230.5</c:v>
                </c:pt>
                <c:pt idx="12701">
                  <c:v>1230.599975585937</c:v>
                </c:pt>
                <c:pt idx="12702">
                  <c:v>1230.699951171875</c:v>
                </c:pt>
                <c:pt idx="12703">
                  <c:v>1230.799926757812</c:v>
                </c:pt>
                <c:pt idx="12704">
                  <c:v>1230.89990234375</c:v>
                </c:pt>
                <c:pt idx="12705">
                  <c:v>1231.0</c:v>
                </c:pt>
                <c:pt idx="12706">
                  <c:v>1231.099975585937</c:v>
                </c:pt>
                <c:pt idx="12707">
                  <c:v>1231.199951171875</c:v>
                </c:pt>
                <c:pt idx="12708">
                  <c:v>1231.299926757812</c:v>
                </c:pt>
                <c:pt idx="12709">
                  <c:v>1231.39990234375</c:v>
                </c:pt>
                <c:pt idx="12710">
                  <c:v>1231.5</c:v>
                </c:pt>
                <c:pt idx="12711">
                  <c:v>1231.599975585937</c:v>
                </c:pt>
                <c:pt idx="12712">
                  <c:v>1231.699951171875</c:v>
                </c:pt>
                <c:pt idx="12713">
                  <c:v>1231.799926757812</c:v>
                </c:pt>
                <c:pt idx="12714">
                  <c:v>1231.89990234375</c:v>
                </c:pt>
                <c:pt idx="12715">
                  <c:v>1232.0</c:v>
                </c:pt>
                <c:pt idx="12716">
                  <c:v>1232.099975585937</c:v>
                </c:pt>
                <c:pt idx="12717">
                  <c:v>1232.199951171875</c:v>
                </c:pt>
                <c:pt idx="12718">
                  <c:v>1232.299926757812</c:v>
                </c:pt>
                <c:pt idx="12719">
                  <c:v>1232.39990234375</c:v>
                </c:pt>
                <c:pt idx="12720">
                  <c:v>1232.5</c:v>
                </c:pt>
                <c:pt idx="12721">
                  <c:v>1232.599975585937</c:v>
                </c:pt>
                <c:pt idx="12722">
                  <c:v>1232.699951171875</c:v>
                </c:pt>
                <c:pt idx="12723">
                  <c:v>1232.799926757812</c:v>
                </c:pt>
                <c:pt idx="12724">
                  <c:v>1232.89990234375</c:v>
                </c:pt>
                <c:pt idx="12725">
                  <c:v>1233.0</c:v>
                </c:pt>
                <c:pt idx="12726">
                  <c:v>1233.099975585937</c:v>
                </c:pt>
                <c:pt idx="12727">
                  <c:v>1233.199951171875</c:v>
                </c:pt>
                <c:pt idx="12728">
                  <c:v>1233.299926757812</c:v>
                </c:pt>
                <c:pt idx="12729">
                  <c:v>1233.39990234375</c:v>
                </c:pt>
                <c:pt idx="12730">
                  <c:v>1233.5</c:v>
                </c:pt>
                <c:pt idx="12731">
                  <c:v>1233.599975585937</c:v>
                </c:pt>
                <c:pt idx="12732">
                  <c:v>1233.699951171875</c:v>
                </c:pt>
                <c:pt idx="12733">
                  <c:v>1233.799926757812</c:v>
                </c:pt>
                <c:pt idx="12734">
                  <c:v>1233.89990234375</c:v>
                </c:pt>
                <c:pt idx="12735">
                  <c:v>1234.0</c:v>
                </c:pt>
                <c:pt idx="12736">
                  <c:v>1234.099975585937</c:v>
                </c:pt>
                <c:pt idx="12737">
                  <c:v>1234.199951171875</c:v>
                </c:pt>
                <c:pt idx="12738">
                  <c:v>1234.299926757812</c:v>
                </c:pt>
                <c:pt idx="12739">
                  <c:v>1234.39990234375</c:v>
                </c:pt>
                <c:pt idx="12740">
                  <c:v>1234.5</c:v>
                </c:pt>
                <c:pt idx="12741">
                  <c:v>1234.599975585937</c:v>
                </c:pt>
                <c:pt idx="12742">
                  <c:v>1234.699951171875</c:v>
                </c:pt>
                <c:pt idx="12743">
                  <c:v>1234.799926757812</c:v>
                </c:pt>
                <c:pt idx="12744">
                  <c:v>1234.89990234375</c:v>
                </c:pt>
                <c:pt idx="12745">
                  <c:v>1235.0</c:v>
                </c:pt>
                <c:pt idx="12746">
                  <c:v>1235.099975585937</c:v>
                </c:pt>
                <c:pt idx="12747">
                  <c:v>1235.199951171875</c:v>
                </c:pt>
                <c:pt idx="12748">
                  <c:v>1235.299926757812</c:v>
                </c:pt>
                <c:pt idx="12749">
                  <c:v>1235.39990234375</c:v>
                </c:pt>
                <c:pt idx="12750">
                  <c:v>1235.5</c:v>
                </c:pt>
                <c:pt idx="12751">
                  <c:v>1235.599975585937</c:v>
                </c:pt>
                <c:pt idx="12752">
                  <c:v>1235.699951171875</c:v>
                </c:pt>
                <c:pt idx="12753">
                  <c:v>1235.799926757812</c:v>
                </c:pt>
                <c:pt idx="12754">
                  <c:v>1235.89990234375</c:v>
                </c:pt>
                <c:pt idx="12755">
                  <c:v>1236.0</c:v>
                </c:pt>
                <c:pt idx="12756">
                  <c:v>1236.099975585937</c:v>
                </c:pt>
                <c:pt idx="12757">
                  <c:v>1236.199951171875</c:v>
                </c:pt>
                <c:pt idx="12758">
                  <c:v>1236.299926757812</c:v>
                </c:pt>
                <c:pt idx="12759">
                  <c:v>1236.39990234375</c:v>
                </c:pt>
                <c:pt idx="12760">
                  <c:v>1236.5</c:v>
                </c:pt>
                <c:pt idx="12761">
                  <c:v>1236.599975585937</c:v>
                </c:pt>
                <c:pt idx="12762">
                  <c:v>1236.699951171875</c:v>
                </c:pt>
                <c:pt idx="12763">
                  <c:v>1236.799926757812</c:v>
                </c:pt>
                <c:pt idx="12764">
                  <c:v>1236.89990234375</c:v>
                </c:pt>
                <c:pt idx="12765">
                  <c:v>1237.0</c:v>
                </c:pt>
                <c:pt idx="12766">
                  <c:v>1237.099975585937</c:v>
                </c:pt>
                <c:pt idx="12767">
                  <c:v>1237.199951171875</c:v>
                </c:pt>
                <c:pt idx="12768">
                  <c:v>1237.299926757812</c:v>
                </c:pt>
                <c:pt idx="12769">
                  <c:v>1237.39990234375</c:v>
                </c:pt>
                <c:pt idx="12770">
                  <c:v>1237.5</c:v>
                </c:pt>
                <c:pt idx="12771">
                  <c:v>1237.599975585937</c:v>
                </c:pt>
                <c:pt idx="12772">
                  <c:v>1237.699951171875</c:v>
                </c:pt>
                <c:pt idx="12773">
                  <c:v>1237.799926757812</c:v>
                </c:pt>
                <c:pt idx="12774">
                  <c:v>1237.89990234375</c:v>
                </c:pt>
                <c:pt idx="12775">
                  <c:v>1238.0</c:v>
                </c:pt>
                <c:pt idx="12776">
                  <c:v>1238.099975585937</c:v>
                </c:pt>
                <c:pt idx="12777">
                  <c:v>1238.199951171875</c:v>
                </c:pt>
                <c:pt idx="12778">
                  <c:v>1238.299926757812</c:v>
                </c:pt>
                <c:pt idx="12779">
                  <c:v>1238.39990234375</c:v>
                </c:pt>
                <c:pt idx="12780">
                  <c:v>1238.5</c:v>
                </c:pt>
                <c:pt idx="12781">
                  <c:v>1238.599975585937</c:v>
                </c:pt>
                <c:pt idx="12782">
                  <c:v>1238.699951171875</c:v>
                </c:pt>
                <c:pt idx="12783">
                  <c:v>1238.799926757812</c:v>
                </c:pt>
                <c:pt idx="12784">
                  <c:v>1238.89990234375</c:v>
                </c:pt>
                <c:pt idx="12785">
                  <c:v>1239.0</c:v>
                </c:pt>
                <c:pt idx="12786">
                  <c:v>1239.099975585937</c:v>
                </c:pt>
                <c:pt idx="12787">
                  <c:v>1239.199951171875</c:v>
                </c:pt>
                <c:pt idx="12788">
                  <c:v>1239.299926757812</c:v>
                </c:pt>
                <c:pt idx="12789">
                  <c:v>1239.39990234375</c:v>
                </c:pt>
                <c:pt idx="12790">
                  <c:v>1239.5</c:v>
                </c:pt>
                <c:pt idx="12791">
                  <c:v>1239.599975585937</c:v>
                </c:pt>
                <c:pt idx="12792">
                  <c:v>1239.699951171875</c:v>
                </c:pt>
                <c:pt idx="12793">
                  <c:v>1239.799926757812</c:v>
                </c:pt>
                <c:pt idx="12794">
                  <c:v>1239.89990234375</c:v>
                </c:pt>
                <c:pt idx="12795">
                  <c:v>1240.0</c:v>
                </c:pt>
                <c:pt idx="12796">
                  <c:v>1240.099975585937</c:v>
                </c:pt>
                <c:pt idx="12797">
                  <c:v>1240.199951171875</c:v>
                </c:pt>
                <c:pt idx="12798">
                  <c:v>1240.299926757812</c:v>
                </c:pt>
                <c:pt idx="12799">
                  <c:v>1240.39990234375</c:v>
                </c:pt>
                <c:pt idx="12800">
                  <c:v>1240.5</c:v>
                </c:pt>
                <c:pt idx="12801">
                  <c:v>1240.599975585937</c:v>
                </c:pt>
                <c:pt idx="12802">
                  <c:v>1240.699951171875</c:v>
                </c:pt>
                <c:pt idx="12803">
                  <c:v>1240.799926757812</c:v>
                </c:pt>
                <c:pt idx="12804">
                  <c:v>1240.89990234375</c:v>
                </c:pt>
                <c:pt idx="12805">
                  <c:v>1241.0</c:v>
                </c:pt>
                <c:pt idx="12806">
                  <c:v>1241.099975585937</c:v>
                </c:pt>
                <c:pt idx="12807">
                  <c:v>1241.199951171875</c:v>
                </c:pt>
                <c:pt idx="12808">
                  <c:v>1241.299926757812</c:v>
                </c:pt>
                <c:pt idx="12809">
                  <c:v>1241.39990234375</c:v>
                </c:pt>
                <c:pt idx="12810">
                  <c:v>1241.5</c:v>
                </c:pt>
                <c:pt idx="12811">
                  <c:v>1241.599975585937</c:v>
                </c:pt>
                <c:pt idx="12812">
                  <c:v>1241.699951171875</c:v>
                </c:pt>
                <c:pt idx="12813">
                  <c:v>1241.799926757812</c:v>
                </c:pt>
                <c:pt idx="12814">
                  <c:v>1241.89990234375</c:v>
                </c:pt>
                <c:pt idx="12815">
                  <c:v>1242.0</c:v>
                </c:pt>
                <c:pt idx="12816">
                  <c:v>1242.099975585937</c:v>
                </c:pt>
                <c:pt idx="12817">
                  <c:v>1242.199951171875</c:v>
                </c:pt>
                <c:pt idx="12818">
                  <c:v>1242.299926757812</c:v>
                </c:pt>
                <c:pt idx="12819">
                  <c:v>1242.39990234375</c:v>
                </c:pt>
                <c:pt idx="12820">
                  <c:v>1242.5</c:v>
                </c:pt>
                <c:pt idx="12821">
                  <c:v>1242.599975585937</c:v>
                </c:pt>
                <c:pt idx="12822">
                  <c:v>1242.699951171875</c:v>
                </c:pt>
                <c:pt idx="12823">
                  <c:v>1242.799926757812</c:v>
                </c:pt>
                <c:pt idx="12824">
                  <c:v>1242.89990234375</c:v>
                </c:pt>
                <c:pt idx="12825">
                  <c:v>1243.0</c:v>
                </c:pt>
                <c:pt idx="12826">
                  <c:v>1243.099975585937</c:v>
                </c:pt>
                <c:pt idx="12827">
                  <c:v>1243.199951171875</c:v>
                </c:pt>
                <c:pt idx="12828">
                  <c:v>1243.299926757812</c:v>
                </c:pt>
                <c:pt idx="12829">
                  <c:v>1243.39990234375</c:v>
                </c:pt>
                <c:pt idx="12830">
                  <c:v>1243.5</c:v>
                </c:pt>
                <c:pt idx="12831">
                  <c:v>1243.599975585937</c:v>
                </c:pt>
                <c:pt idx="12832">
                  <c:v>1243.699951171875</c:v>
                </c:pt>
                <c:pt idx="12833">
                  <c:v>1243.799926757812</c:v>
                </c:pt>
                <c:pt idx="12834">
                  <c:v>1243.89990234375</c:v>
                </c:pt>
                <c:pt idx="12835">
                  <c:v>1244.0</c:v>
                </c:pt>
                <c:pt idx="12836">
                  <c:v>1244.099975585937</c:v>
                </c:pt>
                <c:pt idx="12837">
                  <c:v>1244.199951171875</c:v>
                </c:pt>
                <c:pt idx="12838">
                  <c:v>1244.299926757812</c:v>
                </c:pt>
                <c:pt idx="12839">
                  <c:v>1244.39990234375</c:v>
                </c:pt>
                <c:pt idx="12840">
                  <c:v>1244.5</c:v>
                </c:pt>
                <c:pt idx="12841">
                  <c:v>1244.599975585937</c:v>
                </c:pt>
                <c:pt idx="12842">
                  <c:v>1244.699951171875</c:v>
                </c:pt>
                <c:pt idx="12843">
                  <c:v>1244.799926757812</c:v>
                </c:pt>
                <c:pt idx="12844">
                  <c:v>1244.89990234375</c:v>
                </c:pt>
                <c:pt idx="12845">
                  <c:v>1245.0</c:v>
                </c:pt>
                <c:pt idx="12846">
                  <c:v>1245.099975585937</c:v>
                </c:pt>
                <c:pt idx="12847">
                  <c:v>1245.199951171875</c:v>
                </c:pt>
                <c:pt idx="12848">
                  <c:v>1245.299926757812</c:v>
                </c:pt>
                <c:pt idx="12849">
                  <c:v>1245.39990234375</c:v>
                </c:pt>
                <c:pt idx="12850">
                  <c:v>1245.5</c:v>
                </c:pt>
                <c:pt idx="12851">
                  <c:v>1245.599975585937</c:v>
                </c:pt>
                <c:pt idx="12852">
                  <c:v>1245.699951171875</c:v>
                </c:pt>
                <c:pt idx="12853">
                  <c:v>1245.799926757812</c:v>
                </c:pt>
                <c:pt idx="12854">
                  <c:v>1245.89990234375</c:v>
                </c:pt>
                <c:pt idx="12855">
                  <c:v>1246.0</c:v>
                </c:pt>
                <c:pt idx="12856">
                  <c:v>1246.099975585937</c:v>
                </c:pt>
                <c:pt idx="12857">
                  <c:v>1246.199951171875</c:v>
                </c:pt>
                <c:pt idx="12858">
                  <c:v>1246.299926757812</c:v>
                </c:pt>
                <c:pt idx="12859">
                  <c:v>1246.39990234375</c:v>
                </c:pt>
                <c:pt idx="12860">
                  <c:v>1246.5</c:v>
                </c:pt>
                <c:pt idx="12861">
                  <c:v>1246.599975585937</c:v>
                </c:pt>
                <c:pt idx="12862">
                  <c:v>1246.699951171875</c:v>
                </c:pt>
                <c:pt idx="12863">
                  <c:v>1246.799926757812</c:v>
                </c:pt>
                <c:pt idx="12864">
                  <c:v>1246.89990234375</c:v>
                </c:pt>
                <c:pt idx="12865">
                  <c:v>1247.0</c:v>
                </c:pt>
                <c:pt idx="12866">
                  <c:v>1247.099975585937</c:v>
                </c:pt>
                <c:pt idx="12867">
                  <c:v>1247.199951171875</c:v>
                </c:pt>
                <c:pt idx="12868">
                  <c:v>1247.299926757812</c:v>
                </c:pt>
                <c:pt idx="12869">
                  <c:v>1247.39990234375</c:v>
                </c:pt>
                <c:pt idx="12870">
                  <c:v>1247.5</c:v>
                </c:pt>
                <c:pt idx="12871">
                  <c:v>1247.599975585937</c:v>
                </c:pt>
                <c:pt idx="12872">
                  <c:v>1247.699951171875</c:v>
                </c:pt>
                <c:pt idx="12873">
                  <c:v>1247.799926757812</c:v>
                </c:pt>
                <c:pt idx="12874">
                  <c:v>1247.89990234375</c:v>
                </c:pt>
                <c:pt idx="12875">
                  <c:v>1248.0</c:v>
                </c:pt>
                <c:pt idx="12876">
                  <c:v>1248.099975585937</c:v>
                </c:pt>
                <c:pt idx="12877">
                  <c:v>1248.199951171875</c:v>
                </c:pt>
                <c:pt idx="12878">
                  <c:v>1248.299926757812</c:v>
                </c:pt>
                <c:pt idx="12879">
                  <c:v>1248.39990234375</c:v>
                </c:pt>
                <c:pt idx="12880">
                  <c:v>1248.5</c:v>
                </c:pt>
                <c:pt idx="12881">
                  <c:v>1248.599975585937</c:v>
                </c:pt>
                <c:pt idx="12882">
                  <c:v>1248.699951171875</c:v>
                </c:pt>
                <c:pt idx="12883">
                  <c:v>1248.799926757812</c:v>
                </c:pt>
                <c:pt idx="12884">
                  <c:v>1248.89990234375</c:v>
                </c:pt>
                <c:pt idx="12885">
                  <c:v>1249.0</c:v>
                </c:pt>
                <c:pt idx="12886">
                  <c:v>1249.099975585937</c:v>
                </c:pt>
                <c:pt idx="12887">
                  <c:v>1249.199951171875</c:v>
                </c:pt>
                <c:pt idx="12888">
                  <c:v>1249.299926757812</c:v>
                </c:pt>
                <c:pt idx="12889">
                  <c:v>1249.39990234375</c:v>
                </c:pt>
                <c:pt idx="12890">
                  <c:v>1249.5</c:v>
                </c:pt>
                <c:pt idx="12891">
                  <c:v>1249.599975585937</c:v>
                </c:pt>
                <c:pt idx="12892">
                  <c:v>1249.699951171875</c:v>
                </c:pt>
                <c:pt idx="12893">
                  <c:v>1249.799926757812</c:v>
                </c:pt>
                <c:pt idx="12894">
                  <c:v>1249.89990234375</c:v>
                </c:pt>
                <c:pt idx="12895">
                  <c:v>1250.0</c:v>
                </c:pt>
                <c:pt idx="12896">
                  <c:v>1250.099975585937</c:v>
                </c:pt>
                <c:pt idx="12897">
                  <c:v>1250.199951171875</c:v>
                </c:pt>
                <c:pt idx="12898">
                  <c:v>1250.299926757812</c:v>
                </c:pt>
                <c:pt idx="12899">
                  <c:v>1250.39990234375</c:v>
                </c:pt>
                <c:pt idx="12900">
                  <c:v>1250.5</c:v>
                </c:pt>
                <c:pt idx="12901">
                  <c:v>1250.599975585937</c:v>
                </c:pt>
                <c:pt idx="12902">
                  <c:v>1250.699951171875</c:v>
                </c:pt>
                <c:pt idx="12903">
                  <c:v>1250.799926757812</c:v>
                </c:pt>
                <c:pt idx="12904">
                  <c:v>1250.89990234375</c:v>
                </c:pt>
                <c:pt idx="12905">
                  <c:v>1251.0</c:v>
                </c:pt>
                <c:pt idx="12906">
                  <c:v>1251.099975585937</c:v>
                </c:pt>
                <c:pt idx="12907">
                  <c:v>1251.199951171875</c:v>
                </c:pt>
                <c:pt idx="12908">
                  <c:v>1251.299926757812</c:v>
                </c:pt>
                <c:pt idx="12909">
                  <c:v>1251.39990234375</c:v>
                </c:pt>
                <c:pt idx="12910">
                  <c:v>1251.5</c:v>
                </c:pt>
                <c:pt idx="12911">
                  <c:v>1251.599975585937</c:v>
                </c:pt>
                <c:pt idx="12912">
                  <c:v>1251.699951171875</c:v>
                </c:pt>
                <c:pt idx="12913">
                  <c:v>1251.799926757812</c:v>
                </c:pt>
                <c:pt idx="12914">
                  <c:v>1251.89990234375</c:v>
                </c:pt>
                <c:pt idx="12915">
                  <c:v>1252.0</c:v>
                </c:pt>
                <c:pt idx="12916">
                  <c:v>1252.099975585937</c:v>
                </c:pt>
                <c:pt idx="12917">
                  <c:v>1252.199951171875</c:v>
                </c:pt>
                <c:pt idx="12918">
                  <c:v>1252.299926757812</c:v>
                </c:pt>
                <c:pt idx="12919">
                  <c:v>1252.39990234375</c:v>
                </c:pt>
                <c:pt idx="12920">
                  <c:v>1252.5</c:v>
                </c:pt>
                <c:pt idx="12921">
                  <c:v>1252.599975585937</c:v>
                </c:pt>
                <c:pt idx="12922">
                  <c:v>1252.699951171875</c:v>
                </c:pt>
                <c:pt idx="12923">
                  <c:v>1252.799926757812</c:v>
                </c:pt>
                <c:pt idx="12924">
                  <c:v>1252.89990234375</c:v>
                </c:pt>
                <c:pt idx="12925">
                  <c:v>1253.0</c:v>
                </c:pt>
                <c:pt idx="12926">
                  <c:v>1253.099975585937</c:v>
                </c:pt>
                <c:pt idx="12927">
                  <c:v>1253.199951171875</c:v>
                </c:pt>
                <c:pt idx="12928">
                  <c:v>1253.299926757812</c:v>
                </c:pt>
                <c:pt idx="12929">
                  <c:v>1253.39990234375</c:v>
                </c:pt>
                <c:pt idx="12930">
                  <c:v>1253.5</c:v>
                </c:pt>
                <c:pt idx="12931">
                  <c:v>1253.599975585937</c:v>
                </c:pt>
                <c:pt idx="12932">
                  <c:v>1253.699951171875</c:v>
                </c:pt>
                <c:pt idx="12933">
                  <c:v>1253.799926757812</c:v>
                </c:pt>
                <c:pt idx="12934">
                  <c:v>1253.89990234375</c:v>
                </c:pt>
                <c:pt idx="12935">
                  <c:v>1254.0</c:v>
                </c:pt>
                <c:pt idx="12936">
                  <c:v>1254.099975585937</c:v>
                </c:pt>
                <c:pt idx="12937">
                  <c:v>1254.199951171875</c:v>
                </c:pt>
                <c:pt idx="12938">
                  <c:v>1254.299926757812</c:v>
                </c:pt>
                <c:pt idx="12939">
                  <c:v>1254.39990234375</c:v>
                </c:pt>
                <c:pt idx="12940">
                  <c:v>1254.5</c:v>
                </c:pt>
                <c:pt idx="12941">
                  <c:v>1254.599975585937</c:v>
                </c:pt>
                <c:pt idx="12942">
                  <c:v>1254.699951171875</c:v>
                </c:pt>
                <c:pt idx="12943">
                  <c:v>1254.799926757812</c:v>
                </c:pt>
                <c:pt idx="12944">
                  <c:v>1254.89990234375</c:v>
                </c:pt>
                <c:pt idx="12945">
                  <c:v>1255.0</c:v>
                </c:pt>
                <c:pt idx="12946">
                  <c:v>1255.099975585937</c:v>
                </c:pt>
                <c:pt idx="12947">
                  <c:v>1255.199951171875</c:v>
                </c:pt>
                <c:pt idx="12948">
                  <c:v>1255.299926757812</c:v>
                </c:pt>
                <c:pt idx="12949">
                  <c:v>1255.39990234375</c:v>
                </c:pt>
                <c:pt idx="12950">
                  <c:v>1255.5</c:v>
                </c:pt>
                <c:pt idx="12951">
                  <c:v>1255.599975585937</c:v>
                </c:pt>
                <c:pt idx="12952">
                  <c:v>1255.699951171875</c:v>
                </c:pt>
                <c:pt idx="12953">
                  <c:v>1255.799926757812</c:v>
                </c:pt>
                <c:pt idx="12954">
                  <c:v>1255.89990234375</c:v>
                </c:pt>
                <c:pt idx="12955">
                  <c:v>1256.0</c:v>
                </c:pt>
                <c:pt idx="12956">
                  <c:v>1256.099975585937</c:v>
                </c:pt>
                <c:pt idx="12957">
                  <c:v>1256.199951171875</c:v>
                </c:pt>
                <c:pt idx="12958">
                  <c:v>1256.299926757812</c:v>
                </c:pt>
                <c:pt idx="12959">
                  <c:v>1256.39990234375</c:v>
                </c:pt>
                <c:pt idx="12960">
                  <c:v>1256.5</c:v>
                </c:pt>
                <c:pt idx="12961">
                  <c:v>1256.599975585937</c:v>
                </c:pt>
                <c:pt idx="12962">
                  <c:v>1256.699951171875</c:v>
                </c:pt>
                <c:pt idx="12963">
                  <c:v>1256.799926757812</c:v>
                </c:pt>
                <c:pt idx="12964">
                  <c:v>1256.89990234375</c:v>
                </c:pt>
                <c:pt idx="12965">
                  <c:v>1257.0</c:v>
                </c:pt>
                <c:pt idx="12966">
                  <c:v>1257.099975585937</c:v>
                </c:pt>
                <c:pt idx="12967">
                  <c:v>1257.199951171875</c:v>
                </c:pt>
                <c:pt idx="12968">
                  <c:v>1257.299926757812</c:v>
                </c:pt>
                <c:pt idx="12969">
                  <c:v>1257.39990234375</c:v>
                </c:pt>
                <c:pt idx="12970">
                  <c:v>1257.5</c:v>
                </c:pt>
                <c:pt idx="12971">
                  <c:v>1257.599975585937</c:v>
                </c:pt>
                <c:pt idx="12972">
                  <c:v>1257.699951171875</c:v>
                </c:pt>
                <c:pt idx="12973">
                  <c:v>1257.799926757812</c:v>
                </c:pt>
                <c:pt idx="12974">
                  <c:v>1257.89990234375</c:v>
                </c:pt>
                <c:pt idx="12975">
                  <c:v>1258.0</c:v>
                </c:pt>
                <c:pt idx="12976">
                  <c:v>1258.099975585937</c:v>
                </c:pt>
                <c:pt idx="12977">
                  <c:v>1258.199951171875</c:v>
                </c:pt>
                <c:pt idx="12978">
                  <c:v>1258.299926757812</c:v>
                </c:pt>
                <c:pt idx="12979">
                  <c:v>1258.39990234375</c:v>
                </c:pt>
                <c:pt idx="12980">
                  <c:v>1258.5</c:v>
                </c:pt>
                <c:pt idx="12981">
                  <c:v>1258.599975585937</c:v>
                </c:pt>
                <c:pt idx="12982">
                  <c:v>1258.699951171875</c:v>
                </c:pt>
                <c:pt idx="12983">
                  <c:v>1258.799926757812</c:v>
                </c:pt>
                <c:pt idx="12984">
                  <c:v>1258.89990234375</c:v>
                </c:pt>
                <c:pt idx="12985">
                  <c:v>1259.0</c:v>
                </c:pt>
                <c:pt idx="12986">
                  <c:v>1259.099975585937</c:v>
                </c:pt>
                <c:pt idx="12987">
                  <c:v>1259.199951171875</c:v>
                </c:pt>
                <c:pt idx="12988">
                  <c:v>1259.299926757812</c:v>
                </c:pt>
                <c:pt idx="12989">
                  <c:v>1259.39990234375</c:v>
                </c:pt>
                <c:pt idx="12990">
                  <c:v>1259.5</c:v>
                </c:pt>
                <c:pt idx="12991">
                  <c:v>1259.599975585937</c:v>
                </c:pt>
                <c:pt idx="12992">
                  <c:v>1259.699951171875</c:v>
                </c:pt>
                <c:pt idx="12993">
                  <c:v>1259.799926757812</c:v>
                </c:pt>
                <c:pt idx="12994">
                  <c:v>1259.89990234375</c:v>
                </c:pt>
                <c:pt idx="12995">
                  <c:v>1260.0</c:v>
                </c:pt>
                <c:pt idx="12996">
                  <c:v>1260.099975585937</c:v>
                </c:pt>
                <c:pt idx="12997">
                  <c:v>1260.199951171875</c:v>
                </c:pt>
                <c:pt idx="12998">
                  <c:v>1260.299926757812</c:v>
                </c:pt>
                <c:pt idx="12999">
                  <c:v>1260.39990234375</c:v>
                </c:pt>
                <c:pt idx="13000">
                  <c:v>1260.5</c:v>
                </c:pt>
                <c:pt idx="13001">
                  <c:v>1260.599975585937</c:v>
                </c:pt>
                <c:pt idx="13002">
                  <c:v>1260.699951171875</c:v>
                </c:pt>
                <c:pt idx="13003">
                  <c:v>1260.799926757812</c:v>
                </c:pt>
                <c:pt idx="13004">
                  <c:v>1260.89990234375</c:v>
                </c:pt>
                <c:pt idx="13005">
                  <c:v>1261.0</c:v>
                </c:pt>
                <c:pt idx="13006">
                  <c:v>1261.099975585937</c:v>
                </c:pt>
                <c:pt idx="13007">
                  <c:v>1261.199951171875</c:v>
                </c:pt>
                <c:pt idx="13008">
                  <c:v>1261.299926757812</c:v>
                </c:pt>
                <c:pt idx="13009">
                  <c:v>1261.39990234375</c:v>
                </c:pt>
                <c:pt idx="13010">
                  <c:v>1261.5</c:v>
                </c:pt>
                <c:pt idx="13011">
                  <c:v>1261.599975585937</c:v>
                </c:pt>
                <c:pt idx="13012">
                  <c:v>1261.699951171875</c:v>
                </c:pt>
                <c:pt idx="13013">
                  <c:v>1261.799926757812</c:v>
                </c:pt>
                <c:pt idx="13014">
                  <c:v>1261.89990234375</c:v>
                </c:pt>
                <c:pt idx="13015">
                  <c:v>1262.0</c:v>
                </c:pt>
                <c:pt idx="13016">
                  <c:v>1262.099975585937</c:v>
                </c:pt>
                <c:pt idx="13017">
                  <c:v>1262.199951171875</c:v>
                </c:pt>
                <c:pt idx="13018">
                  <c:v>1262.299926757812</c:v>
                </c:pt>
                <c:pt idx="13019">
                  <c:v>1262.39990234375</c:v>
                </c:pt>
                <c:pt idx="13020">
                  <c:v>1262.5</c:v>
                </c:pt>
                <c:pt idx="13021">
                  <c:v>1262.599975585937</c:v>
                </c:pt>
                <c:pt idx="13022">
                  <c:v>1262.699951171875</c:v>
                </c:pt>
                <c:pt idx="13023">
                  <c:v>1262.799926757812</c:v>
                </c:pt>
                <c:pt idx="13024">
                  <c:v>1262.89990234375</c:v>
                </c:pt>
                <c:pt idx="13025">
                  <c:v>1263.0</c:v>
                </c:pt>
                <c:pt idx="13026">
                  <c:v>1263.099975585937</c:v>
                </c:pt>
                <c:pt idx="13027">
                  <c:v>1263.199951171875</c:v>
                </c:pt>
                <c:pt idx="13028">
                  <c:v>1263.299926757812</c:v>
                </c:pt>
                <c:pt idx="13029">
                  <c:v>1263.39990234375</c:v>
                </c:pt>
                <c:pt idx="13030">
                  <c:v>1263.5</c:v>
                </c:pt>
                <c:pt idx="13031">
                  <c:v>1263.599975585937</c:v>
                </c:pt>
                <c:pt idx="13032">
                  <c:v>1263.699951171875</c:v>
                </c:pt>
                <c:pt idx="13033">
                  <c:v>1263.799926757812</c:v>
                </c:pt>
                <c:pt idx="13034">
                  <c:v>1263.89990234375</c:v>
                </c:pt>
                <c:pt idx="13035">
                  <c:v>1264.0</c:v>
                </c:pt>
                <c:pt idx="13036">
                  <c:v>1264.099975585937</c:v>
                </c:pt>
                <c:pt idx="13037">
                  <c:v>1264.199951171875</c:v>
                </c:pt>
                <c:pt idx="13038">
                  <c:v>1264.299926757812</c:v>
                </c:pt>
                <c:pt idx="13039">
                  <c:v>1264.39990234375</c:v>
                </c:pt>
                <c:pt idx="13040">
                  <c:v>1264.5</c:v>
                </c:pt>
                <c:pt idx="13041">
                  <c:v>1264.599975585937</c:v>
                </c:pt>
                <c:pt idx="13042">
                  <c:v>1264.699951171875</c:v>
                </c:pt>
                <c:pt idx="13043">
                  <c:v>1264.799926757812</c:v>
                </c:pt>
                <c:pt idx="13044">
                  <c:v>1264.89990234375</c:v>
                </c:pt>
                <c:pt idx="13045">
                  <c:v>1265.0</c:v>
                </c:pt>
                <c:pt idx="13046">
                  <c:v>1265.099975585937</c:v>
                </c:pt>
                <c:pt idx="13047">
                  <c:v>1265.199951171875</c:v>
                </c:pt>
                <c:pt idx="13048">
                  <c:v>1265.299926757812</c:v>
                </c:pt>
                <c:pt idx="13049">
                  <c:v>1265.39990234375</c:v>
                </c:pt>
                <c:pt idx="13050">
                  <c:v>1265.5</c:v>
                </c:pt>
                <c:pt idx="13051">
                  <c:v>1265.599975585937</c:v>
                </c:pt>
                <c:pt idx="13052">
                  <c:v>1265.699951171875</c:v>
                </c:pt>
                <c:pt idx="13053">
                  <c:v>1265.799926757812</c:v>
                </c:pt>
                <c:pt idx="13054">
                  <c:v>1265.89990234375</c:v>
                </c:pt>
                <c:pt idx="13055">
                  <c:v>1266.0</c:v>
                </c:pt>
                <c:pt idx="13056">
                  <c:v>1266.099975585937</c:v>
                </c:pt>
                <c:pt idx="13057">
                  <c:v>1266.199951171875</c:v>
                </c:pt>
                <c:pt idx="13058">
                  <c:v>1266.299926757812</c:v>
                </c:pt>
                <c:pt idx="13059">
                  <c:v>1266.39990234375</c:v>
                </c:pt>
                <c:pt idx="13060">
                  <c:v>1266.5</c:v>
                </c:pt>
                <c:pt idx="13061">
                  <c:v>1266.599975585937</c:v>
                </c:pt>
                <c:pt idx="13062">
                  <c:v>1266.699951171875</c:v>
                </c:pt>
                <c:pt idx="13063">
                  <c:v>1266.799926757812</c:v>
                </c:pt>
                <c:pt idx="13064">
                  <c:v>1266.89990234375</c:v>
                </c:pt>
                <c:pt idx="13065">
                  <c:v>1267.0</c:v>
                </c:pt>
                <c:pt idx="13066">
                  <c:v>1267.099975585937</c:v>
                </c:pt>
                <c:pt idx="13067">
                  <c:v>1267.199951171875</c:v>
                </c:pt>
                <c:pt idx="13068">
                  <c:v>1267.299926757812</c:v>
                </c:pt>
                <c:pt idx="13069">
                  <c:v>1267.39990234375</c:v>
                </c:pt>
                <c:pt idx="13070">
                  <c:v>1267.5</c:v>
                </c:pt>
                <c:pt idx="13071">
                  <c:v>1267.599975585937</c:v>
                </c:pt>
                <c:pt idx="13072">
                  <c:v>1267.699951171875</c:v>
                </c:pt>
                <c:pt idx="13073">
                  <c:v>1267.799926757812</c:v>
                </c:pt>
                <c:pt idx="13074">
                  <c:v>1267.89990234375</c:v>
                </c:pt>
                <c:pt idx="13075">
                  <c:v>1268.0</c:v>
                </c:pt>
                <c:pt idx="13076">
                  <c:v>1268.099975585937</c:v>
                </c:pt>
                <c:pt idx="13077">
                  <c:v>1268.199951171875</c:v>
                </c:pt>
                <c:pt idx="13078">
                  <c:v>1268.299926757812</c:v>
                </c:pt>
                <c:pt idx="13079">
                  <c:v>1268.39990234375</c:v>
                </c:pt>
                <c:pt idx="13080">
                  <c:v>1268.5</c:v>
                </c:pt>
                <c:pt idx="13081">
                  <c:v>1268.599975585937</c:v>
                </c:pt>
                <c:pt idx="13082">
                  <c:v>1268.699951171875</c:v>
                </c:pt>
                <c:pt idx="13083">
                  <c:v>1268.799926757812</c:v>
                </c:pt>
                <c:pt idx="13084">
                  <c:v>1268.89990234375</c:v>
                </c:pt>
                <c:pt idx="13085">
                  <c:v>1269.0</c:v>
                </c:pt>
                <c:pt idx="13086">
                  <c:v>1269.099975585937</c:v>
                </c:pt>
                <c:pt idx="13087">
                  <c:v>1269.199951171875</c:v>
                </c:pt>
                <c:pt idx="13088">
                  <c:v>1269.299926757812</c:v>
                </c:pt>
                <c:pt idx="13089">
                  <c:v>1269.39990234375</c:v>
                </c:pt>
                <c:pt idx="13090">
                  <c:v>1269.5</c:v>
                </c:pt>
                <c:pt idx="13091">
                  <c:v>1269.599975585937</c:v>
                </c:pt>
                <c:pt idx="13092">
                  <c:v>1269.699951171875</c:v>
                </c:pt>
                <c:pt idx="13093">
                  <c:v>1269.799926757812</c:v>
                </c:pt>
                <c:pt idx="13094">
                  <c:v>1269.89990234375</c:v>
                </c:pt>
                <c:pt idx="13095">
                  <c:v>1270.0</c:v>
                </c:pt>
                <c:pt idx="13096">
                  <c:v>1270.099975585937</c:v>
                </c:pt>
                <c:pt idx="13097">
                  <c:v>1270.199951171875</c:v>
                </c:pt>
                <c:pt idx="13098">
                  <c:v>1270.299926757812</c:v>
                </c:pt>
                <c:pt idx="13099">
                  <c:v>1270.39990234375</c:v>
                </c:pt>
                <c:pt idx="13100">
                  <c:v>1270.5</c:v>
                </c:pt>
                <c:pt idx="13101">
                  <c:v>1270.599975585937</c:v>
                </c:pt>
                <c:pt idx="13102">
                  <c:v>1270.699951171875</c:v>
                </c:pt>
                <c:pt idx="13103">
                  <c:v>1270.799926757812</c:v>
                </c:pt>
                <c:pt idx="13104">
                  <c:v>1270.89990234375</c:v>
                </c:pt>
                <c:pt idx="13105">
                  <c:v>1271.0</c:v>
                </c:pt>
                <c:pt idx="13106">
                  <c:v>1271.099975585937</c:v>
                </c:pt>
                <c:pt idx="13107">
                  <c:v>1271.199951171875</c:v>
                </c:pt>
                <c:pt idx="13108">
                  <c:v>1271.299926757812</c:v>
                </c:pt>
                <c:pt idx="13109">
                  <c:v>1271.39990234375</c:v>
                </c:pt>
                <c:pt idx="13110">
                  <c:v>1271.5</c:v>
                </c:pt>
                <c:pt idx="13111">
                  <c:v>1271.599975585937</c:v>
                </c:pt>
                <c:pt idx="13112">
                  <c:v>1271.699951171875</c:v>
                </c:pt>
                <c:pt idx="13113">
                  <c:v>1271.799926757812</c:v>
                </c:pt>
                <c:pt idx="13114">
                  <c:v>1271.89990234375</c:v>
                </c:pt>
                <c:pt idx="13115">
                  <c:v>1272.0</c:v>
                </c:pt>
                <c:pt idx="13116">
                  <c:v>1272.099975585937</c:v>
                </c:pt>
                <c:pt idx="13117">
                  <c:v>1272.199951171875</c:v>
                </c:pt>
                <c:pt idx="13118">
                  <c:v>1272.299926757812</c:v>
                </c:pt>
                <c:pt idx="13119">
                  <c:v>1272.39990234375</c:v>
                </c:pt>
                <c:pt idx="13120">
                  <c:v>1272.5</c:v>
                </c:pt>
                <c:pt idx="13121">
                  <c:v>1272.599975585937</c:v>
                </c:pt>
                <c:pt idx="13122">
                  <c:v>1272.699951171875</c:v>
                </c:pt>
                <c:pt idx="13123">
                  <c:v>1272.799926757812</c:v>
                </c:pt>
                <c:pt idx="13124">
                  <c:v>1272.89990234375</c:v>
                </c:pt>
                <c:pt idx="13125">
                  <c:v>1273.0</c:v>
                </c:pt>
                <c:pt idx="13126">
                  <c:v>1273.099975585937</c:v>
                </c:pt>
                <c:pt idx="13127">
                  <c:v>1273.199951171875</c:v>
                </c:pt>
                <c:pt idx="13128">
                  <c:v>1273.299926757812</c:v>
                </c:pt>
                <c:pt idx="13129">
                  <c:v>1273.39990234375</c:v>
                </c:pt>
                <c:pt idx="13130">
                  <c:v>1273.5</c:v>
                </c:pt>
                <c:pt idx="13131">
                  <c:v>1273.599975585937</c:v>
                </c:pt>
                <c:pt idx="13132">
                  <c:v>1273.699951171875</c:v>
                </c:pt>
                <c:pt idx="13133">
                  <c:v>1273.799926757812</c:v>
                </c:pt>
                <c:pt idx="13134">
                  <c:v>1273.89990234375</c:v>
                </c:pt>
                <c:pt idx="13135">
                  <c:v>1274.0</c:v>
                </c:pt>
                <c:pt idx="13136">
                  <c:v>1274.099975585937</c:v>
                </c:pt>
                <c:pt idx="13137">
                  <c:v>1274.199951171875</c:v>
                </c:pt>
                <c:pt idx="13138">
                  <c:v>1274.299926757812</c:v>
                </c:pt>
                <c:pt idx="13139">
                  <c:v>1274.39990234375</c:v>
                </c:pt>
                <c:pt idx="13140">
                  <c:v>1274.5</c:v>
                </c:pt>
                <c:pt idx="13141">
                  <c:v>1274.599975585937</c:v>
                </c:pt>
                <c:pt idx="13142">
                  <c:v>1274.699951171875</c:v>
                </c:pt>
                <c:pt idx="13143">
                  <c:v>1274.799926757812</c:v>
                </c:pt>
                <c:pt idx="13144">
                  <c:v>1274.89990234375</c:v>
                </c:pt>
                <c:pt idx="13145">
                  <c:v>1275.0</c:v>
                </c:pt>
                <c:pt idx="13146">
                  <c:v>1275.099975585937</c:v>
                </c:pt>
                <c:pt idx="13147">
                  <c:v>1275.199951171875</c:v>
                </c:pt>
                <c:pt idx="13148">
                  <c:v>1275.299926757812</c:v>
                </c:pt>
                <c:pt idx="13149">
                  <c:v>1275.39990234375</c:v>
                </c:pt>
                <c:pt idx="13150">
                  <c:v>1275.5</c:v>
                </c:pt>
                <c:pt idx="13151">
                  <c:v>1275.599975585937</c:v>
                </c:pt>
                <c:pt idx="13152">
                  <c:v>1275.699951171875</c:v>
                </c:pt>
                <c:pt idx="13153">
                  <c:v>1275.799926757812</c:v>
                </c:pt>
                <c:pt idx="13154">
                  <c:v>1275.89990234375</c:v>
                </c:pt>
                <c:pt idx="13155">
                  <c:v>1276.0</c:v>
                </c:pt>
                <c:pt idx="13156">
                  <c:v>1276.099975585937</c:v>
                </c:pt>
                <c:pt idx="13157">
                  <c:v>1276.199951171875</c:v>
                </c:pt>
                <c:pt idx="13158">
                  <c:v>1276.299926757812</c:v>
                </c:pt>
                <c:pt idx="13159">
                  <c:v>1276.39990234375</c:v>
                </c:pt>
                <c:pt idx="13160">
                  <c:v>1276.5</c:v>
                </c:pt>
                <c:pt idx="13161">
                  <c:v>1276.599975585937</c:v>
                </c:pt>
                <c:pt idx="13162">
                  <c:v>1276.699951171875</c:v>
                </c:pt>
                <c:pt idx="13163">
                  <c:v>1276.799926757812</c:v>
                </c:pt>
                <c:pt idx="13164">
                  <c:v>1276.89990234375</c:v>
                </c:pt>
                <c:pt idx="13165">
                  <c:v>1277.0</c:v>
                </c:pt>
                <c:pt idx="13166">
                  <c:v>1277.099975585937</c:v>
                </c:pt>
                <c:pt idx="13167">
                  <c:v>1277.199951171875</c:v>
                </c:pt>
                <c:pt idx="13168">
                  <c:v>1277.299926757812</c:v>
                </c:pt>
                <c:pt idx="13169">
                  <c:v>1277.39990234375</c:v>
                </c:pt>
                <c:pt idx="13170">
                  <c:v>1277.5</c:v>
                </c:pt>
                <c:pt idx="13171">
                  <c:v>1277.599975585937</c:v>
                </c:pt>
                <c:pt idx="13172">
                  <c:v>1277.699951171875</c:v>
                </c:pt>
                <c:pt idx="13173">
                  <c:v>1277.799926757812</c:v>
                </c:pt>
                <c:pt idx="13174">
                  <c:v>1277.89990234375</c:v>
                </c:pt>
                <c:pt idx="13175">
                  <c:v>1278.0</c:v>
                </c:pt>
                <c:pt idx="13176">
                  <c:v>1278.099975585937</c:v>
                </c:pt>
                <c:pt idx="13177">
                  <c:v>1278.199951171875</c:v>
                </c:pt>
                <c:pt idx="13178">
                  <c:v>1278.299926757812</c:v>
                </c:pt>
                <c:pt idx="13179">
                  <c:v>1278.39990234375</c:v>
                </c:pt>
                <c:pt idx="13180">
                  <c:v>1278.5</c:v>
                </c:pt>
                <c:pt idx="13181">
                  <c:v>1278.599975585937</c:v>
                </c:pt>
                <c:pt idx="13182">
                  <c:v>1278.699951171875</c:v>
                </c:pt>
                <c:pt idx="13183">
                  <c:v>1278.799926757812</c:v>
                </c:pt>
                <c:pt idx="13184">
                  <c:v>1278.89990234375</c:v>
                </c:pt>
                <c:pt idx="13185">
                  <c:v>1279.0</c:v>
                </c:pt>
                <c:pt idx="13186">
                  <c:v>1279.099975585937</c:v>
                </c:pt>
                <c:pt idx="13187">
                  <c:v>1279.199951171875</c:v>
                </c:pt>
                <c:pt idx="13188">
                  <c:v>1279.299926757812</c:v>
                </c:pt>
                <c:pt idx="13189">
                  <c:v>1279.39990234375</c:v>
                </c:pt>
                <c:pt idx="13190">
                  <c:v>1279.5</c:v>
                </c:pt>
                <c:pt idx="13191">
                  <c:v>1279.599975585937</c:v>
                </c:pt>
                <c:pt idx="13192">
                  <c:v>1279.699951171875</c:v>
                </c:pt>
                <c:pt idx="13193">
                  <c:v>1279.799926757812</c:v>
                </c:pt>
                <c:pt idx="13194">
                  <c:v>1279.89990234375</c:v>
                </c:pt>
                <c:pt idx="13195">
                  <c:v>1280.0</c:v>
                </c:pt>
                <c:pt idx="13196">
                  <c:v>1280.099975585937</c:v>
                </c:pt>
                <c:pt idx="13197">
                  <c:v>1280.199951171875</c:v>
                </c:pt>
                <c:pt idx="13198">
                  <c:v>1280.299926757812</c:v>
                </c:pt>
                <c:pt idx="13199">
                  <c:v>1280.39990234375</c:v>
                </c:pt>
                <c:pt idx="13200">
                  <c:v>1280.5</c:v>
                </c:pt>
                <c:pt idx="13201">
                  <c:v>1280.599975585937</c:v>
                </c:pt>
                <c:pt idx="13202">
                  <c:v>1280.699951171875</c:v>
                </c:pt>
                <c:pt idx="13203">
                  <c:v>1280.799926757812</c:v>
                </c:pt>
                <c:pt idx="13204">
                  <c:v>1280.89990234375</c:v>
                </c:pt>
                <c:pt idx="13205">
                  <c:v>1281.0</c:v>
                </c:pt>
                <c:pt idx="13206">
                  <c:v>1281.099975585937</c:v>
                </c:pt>
                <c:pt idx="13207">
                  <c:v>1281.199951171875</c:v>
                </c:pt>
                <c:pt idx="13208">
                  <c:v>1281.299926757812</c:v>
                </c:pt>
                <c:pt idx="13209">
                  <c:v>1281.39990234375</c:v>
                </c:pt>
                <c:pt idx="13210">
                  <c:v>1281.5</c:v>
                </c:pt>
                <c:pt idx="13211">
                  <c:v>1281.599975585937</c:v>
                </c:pt>
                <c:pt idx="13212">
                  <c:v>1281.699951171875</c:v>
                </c:pt>
                <c:pt idx="13213">
                  <c:v>1281.799926757812</c:v>
                </c:pt>
                <c:pt idx="13214">
                  <c:v>1281.89990234375</c:v>
                </c:pt>
                <c:pt idx="13215">
                  <c:v>1282.0</c:v>
                </c:pt>
                <c:pt idx="13216">
                  <c:v>1282.099975585937</c:v>
                </c:pt>
                <c:pt idx="13217">
                  <c:v>1282.199951171875</c:v>
                </c:pt>
                <c:pt idx="13218">
                  <c:v>1282.299926757812</c:v>
                </c:pt>
                <c:pt idx="13219">
                  <c:v>1282.39990234375</c:v>
                </c:pt>
                <c:pt idx="13220">
                  <c:v>1282.5</c:v>
                </c:pt>
                <c:pt idx="13221">
                  <c:v>1282.599975585937</c:v>
                </c:pt>
                <c:pt idx="13222">
                  <c:v>1282.699951171875</c:v>
                </c:pt>
                <c:pt idx="13223">
                  <c:v>1282.799926757812</c:v>
                </c:pt>
                <c:pt idx="13224">
                  <c:v>1282.89990234375</c:v>
                </c:pt>
                <c:pt idx="13225">
                  <c:v>1283.0</c:v>
                </c:pt>
                <c:pt idx="13226">
                  <c:v>1283.099975585937</c:v>
                </c:pt>
                <c:pt idx="13227">
                  <c:v>1283.199951171875</c:v>
                </c:pt>
                <c:pt idx="13228">
                  <c:v>1283.299926757812</c:v>
                </c:pt>
                <c:pt idx="13229">
                  <c:v>1283.39990234375</c:v>
                </c:pt>
                <c:pt idx="13230">
                  <c:v>1283.5</c:v>
                </c:pt>
                <c:pt idx="13231">
                  <c:v>1283.599975585937</c:v>
                </c:pt>
                <c:pt idx="13232">
                  <c:v>1283.699951171875</c:v>
                </c:pt>
                <c:pt idx="13233">
                  <c:v>1283.799926757812</c:v>
                </c:pt>
                <c:pt idx="13234">
                  <c:v>1283.89990234375</c:v>
                </c:pt>
                <c:pt idx="13235">
                  <c:v>1284.0</c:v>
                </c:pt>
                <c:pt idx="13236">
                  <c:v>1284.099975585937</c:v>
                </c:pt>
                <c:pt idx="13237">
                  <c:v>1284.199951171875</c:v>
                </c:pt>
                <c:pt idx="13238">
                  <c:v>1284.299926757812</c:v>
                </c:pt>
                <c:pt idx="13239">
                  <c:v>1284.39990234375</c:v>
                </c:pt>
                <c:pt idx="13240">
                  <c:v>1284.5</c:v>
                </c:pt>
                <c:pt idx="13241">
                  <c:v>1284.599975585937</c:v>
                </c:pt>
                <c:pt idx="13242">
                  <c:v>1284.699951171875</c:v>
                </c:pt>
                <c:pt idx="13243">
                  <c:v>1284.799926757812</c:v>
                </c:pt>
                <c:pt idx="13244">
                  <c:v>1284.89990234375</c:v>
                </c:pt>
                <c:pt idx="13245">
                  <c:v>1285.0</c:v>
                </c:pt>
                <c:pt idx="13246">
                  <c:v>1285.099975585937</c:v>
                </c:pt>
                <c:pt idx="13247">
                  <c:v>1285.199951171875</c:v>
                </c:pt>
                <c:pt idx="13248">
                  <c:v>1285.299926757812</c:v>
                </c:pt>
                <c:pt idx="13249">
                  <c:v>1285.39990234375</c:v>
                </c:pt>
                <c:pt idx="13250">
                  <c:v>1285.5</c:v>
                </c:pt>
                <c:pt idx="13251">
                  <c:v>1285.599975585937</c:v>
                </c:pt>
                <c:pt idx="13252">
                  <c:v>1285.699951171875</c:v>
                </c:pt>
                <c:pt idx="13253">
                  <c:v>1285.799926757812</c:v>
                </c:pt>
                <c:pt idx="13254">
                  <c:v>1285.89990234375</c:v>
                </c:pt>
                <c:pt idx="13255">
                  <c:v>1286.0</c:v>
                </c:pt>
                <c:pt idx="13256">
                  <c:v>1286.099975585937</c:v>
                </c:pt>
                <c:pt idx="13257">
                  <c:v>1286.199951171875</c:v>
                </c:pt>
                <c:pt idx="13258">
                  <c:v>1286.299926757812</c:v>
                </c:pt>
                <c:pt idx="13259">
                  <c:v>1286.39990234375</c:v>
                </c:pt>
                <c:pt idx="13260">
                  <c:v>1286.5</c:v>
                </c:pt>
                <c:pt idx="13261">
                  <c:v>1286.599975585937</c:v>
                </c:pt>
                <c:pt idx="13262">
                  <c:v>1286.699951171875</c:v>
                </c:pt>
                <c:pt idx="13263">
                  <c:v>1286.799926757812</c:v>
                </c:pt>
                <c:pt idx="13264">
                  <c:v>1286.89990234375</c:v>
                </c:pt>
                <c:pt idx="13265">
                  <c:v>1287.0</c:v>
                </c:pt>
                <c:pt idx="13266">
                  <c:v>1287.099975585937</c:v>
                </c:pt>
                <c:pt idx="13267">
                  <c:v>1287.199951171875</c:v>
                </c:pt>
                <c:pt idx="13268">
                  <c:v>1287.299926757812</c:v>
                </c:pt>
                <c:pt idx="13269">
                  <c:v>1287.39990234375</c:v>
                </c:pt>
                <c:pt idx="13270">
                  <c:v>1287.5</c:v>
                </c:pt>
                <c:pt idx="13271">
                  <c:v>1287.599975585937</c:v>
                </c:pt>
                <c:pt idx="13272">
                  <c:v>1287.699951171875</c:v>
                </c:pt>
                <c:pt idx="13273">
                  <c:v>1287.799926757812</c:v>
                </c:pt>
                <c:pt idx="13274">
                  <c:v>1287.89990234375</c:v>
                </c:pt>
                <c:pt idx="13275">
                  <c:v>1288.0</c:v>
                </c:pt>
                <c:pt idx="13276">
                  <c:v>1288.099975585937</c:v>
                </c:pt>
                <c:pt idx="13277">
                  <c:v>1288.199951171875</c:v>
                </c:pt>
                <c:pt idx="13278">
                  <c:v>1288.299926757812</c:v>
                </c:pt>
                <c:pt idx="13279">
                  <c:v>1288.39990234375</c:v>
                </c:pt>
                <c:pt idx="13280">
                  <c:v>1288.5</c:v>
                </c:pt>
                <c:pt idx="13281">
                  <c:v>1288.599975585937</c:v>
                </c:pt>
                <c:pt idx="13282">
                  <c:v>1288.699951171875</c:v>
                </c:pt>
                <c:pt idx="13283">
                  <c:v>1288.799926757812</c:v>
                </c:pt>
                <c:pt idx="13284">
                  <c:v>1288.89990234375</c:v>
                </c:pt>
                <c:pt idx="13285">
                  <c:v>1289.0</c:v>
                </c:pt>
                <c:pt idx="13286">
                  <c:v>1289.099975585937</c:v>
                </c:pt>
                <c:pt idx="13287">
                  <c:v>1289.199951171875</c:v>
                </c:pt>
                <c:pt idx="13288">
                  <c:v>1289.299926757812</c:v>
                </c:pt>
                <c:pt idx="13289">
                  <c:v>1289.39990234375</c:v>
                </c:pt>
                <c:pt idx="13290">
                  <c:v>1289.5</c:v>
                </c:pt>
                <c:pt idx="13291">
                  <c:v>1289.599975585937</c:v>
                </c:pt>
                <c:pt idx="13292">
                  <c:v>1289.699951171875</c:v>
                </c:pt>
                <c:pt idx="13293">
                  <c:v>1289.799926757812</c:v>
                </c:pt>
                <c:pt idx="13294">
                  <c:v>1289.89990234375</c:v>
                </c:pt>
                <c:pt idx="13295">
                  <c:v>1290.0</c:v>
                </c:pt>
                <c:pt idx="13296">
                  <c:v>1290.099975585937</c:v>
                </c:pt>
                <c:pt idx="13297">
                  <c:v>1290.199951171875</c:v>
                </c:pt>
                <c:pt idx="13298">
                  <c:v>1290.299926757812</c:v>
                </c:pt>
                <c:pt idx="13299">
                  <c:v>1290.39990234375</c:v>
                </c:pt>
                <c:pt idx="13300">
                  <c:v>1290.5</c:v>
                </c:pt>
                <c:pt idx="13301">
                  <c:v>1290.599975585937</c:v>
                </c:pt>
                <c:pt idx="13302">
                  <c:v>1290.699951171875</c:v>
                </c:pt>
                <c:pt idx="13303">
                  <c:v>1290.799926757812</c:v>
                </c:pt>
                <c:pt idx="13304">
                  <c:v>1290.89990234375</c:v>
                </c:pt>
                <c:pt idx="13305">
                  <c:v>1291.0</c:v>
                </c:pt>
                <c:pt idx="13306">
                  <c:v>1291.099975585937</c:v>
                </c:pt>
                <c:pt idx="13307">
                  <c:v>1291.199951171875</c:v>
                </c:pt>
                <c:pt idx="13308">
                  <c:v>1291.299926757812</c:v>
                </c:pt>
                <c:pt idx="13309">
                  <c:v>1291.39990234375</c:v>
                </c:pt>
                <c:pt idx="13310">
                  <c:v>1291.5</c:v>
                </c:pt>
                <c:pt idx="13311">
                  <c:v>1291.599975585937</c:v>
                </c:pt>
                <c:pt idx="13312">
                  <c:v>1291.699951171875</c:v>
                </c:pt>
                <c:pt idx="13313">
                  <c:v>1291.799926757812</c:v>
                </c:pt>
                <c:pt idx="13314">
                  <c:v>1291.89990234375</c:v>
                </c:pt>
                <c:pt idx="13315">
                  <c:v>1292.0</c:v>
                </c:pt>
                <c:pt idx="13316">
                  <c:v>1292.099975585937</c:v>
                </c:pt>
                <c:pt idx="13317">
                  <c:v>1292.199951171875</c:v>
                </c:pt>
                <c:pt idx="13318">
                  <c:v>1292.299926757812</c:v>
                </c:pt>
                <c:pt idx="13319">
                  <c:v>1292.39990234375</c:v>
                </c:pt>
                <c:pt idx="13320">
                  <c:v>1292.5</c:v>
                </c:pt>
                <c:pt idx="13321">
                  <c:v>1292.599975585937</c:v>
                </c:pt>
                <c:pt idx="13322">
                  <c:v>1292.699951171875</c:v>
                </c:pt>
                <c:pt idx="13323">
                  <c:v>1292.799926757812</c:v>
                </c:pt>
                <c:pt idx="13324">
                  <c:v>1292.89990234375</c:v>
                </c:pt>
                <c:pt idx="13325">
                  <c:v>1293.0</c:v>
                </c:pt>
                <c:pt idx="13326">
                  <c:v>1293.099975585937</c:v>
                </c:pt>
                <c:pt idx="13327">
                  <c:v>1293.199951171875</c:v>
                </c:pt>
                <c:pt idx="13328">
                  <c:v>1293.299926757812</c:v>
                </c:pt>
                <c:pt idx="13329">
                  <c:v>1293.39990234375</c:v>
                </c:pt>
                <c:pt idx="13330">
                  <c:v>1293.5</c:v>
                </c:pt>
                <c:pt idx="13331">
                  <c:v>1293.599975585937</c:v>
                </c:pt>
                <c:pt idx="13332">
                  <c:v>1293.699951171875</c:v>
                </c:pt>
                <c:pt idx="13333">
                  <c:v>1293.799926757812</c:v>
                </c:pt>
                <c:pt idx="13334">
                  <c:v>1293.89990234375</c:v>
                </c:pt>
                <c:pt idx="13335">
                  <c:v>1294.0</c:v>
                </c:pt>
                <c:pt idx="13336">
                  <c:v>1294.099975585937</c:v>
                </c:pt>
                <c:pt idx="13337">
                  <c:v>1294.199951171875</c:v>
                </c:pt>
                <c:pt idx="13338">
                  <c:v>1294.299926757812</c:v>
                </c:pt>
                <c:pt idx="13339">
                  <c:v>1294.39990234375</c:v>
                </c:pt>
                <c:pt idx="13340">
                  <c:v>1294.5</c:v>
                </c:pt>
                <c:pt idx="13341">
                  <c:v>1294.599975585937</c:v>
                </c:pt>
                <c:pt idx="13342">
                  <c:v>1294.699951171875</c:v>
                </c:pt>
                <c:pt idx="13343">
                  <c:v>1294.799926757812</c:v>
                </c:pt>
                <c:pt idx="13344">
                  <c:v>1294.89990234375</c:v>
                </c:pt>
                <c:pt idx="13345">
                  <c:v>1295.0</c:v>
                </c:pt>
                <c:pt idx="13346">
                  <c:v>1295.099975585937</c:v>
                </c:pt>
                <c:pt idx="13347">
                  <c:v>1295.199951171875</c:v>
                </c:pt>
                <c:pt idx="13348">
                  <c:v>1295.299926757812</c:v>
                </c:pt>
                <c:pt idx="13349">
                  <c:v>1295.39990234375</c:v>
                </c:pt>
                <c:pt idx="13350">
                  <c:v>1295.5</c:v>
                </c:pt>
                <c:pt idx="13351">
                  <c:v>1295.599975585937</c:v>
                </c:pt>
                <c:pt idx="13352">
                  <c:v>1295.699951171875</c:v>
                </c:pt>
                <c:pt idx="13353">
                  <c:v>1295.799926757812</c:v>
                </c:pt>
                <c:pt idx="13354">
                  <c:v>1295.89990234375</c:v>
                </c:pt>
                <c:pt idx="13355">
                  <c:v>1296.0</c:v>
                </c:pt>
                <c:pt idx="13356">
                  <c:v>1296.099975585937</c:v>
                </c:pt>
                <c:pt idx="13357">
                  <c:v>1296.199951171875</c:v>
                </c:pt>
                <c:pt idx="13358">
                  <c:v>1296.299926757812</c:v>
                </c:pt>
                <c:pt idx="13359">
                  <c:v>1296.39990234375</c:v>
                </c:pt>
                <c:pt idx="13360">
                  <c:v>1296.5</c:v>
                </c:pt>
                <c:pt idx="13361">
                  <c:v>1296.599975585937</c:v>
                </c:pt>
                <c:pt idx="13362">
                  <c:v>1296.699951171875</c:v>
                </c:pt>
                <c:pt idx="13363">
                  <c:v>1296.799926757812</c:v>
                </c:pt>
                <c:pt idx="13364">
                  <c:v>1296.89990234375</c:v>
                </c:pt>
                <c:pt idx="13365">
                  <c:v>1297.0</c:v>
                </c:pt>
                <c:pt idx="13366">
                  <c:v>1297.099975585937</c:v>
                </c:pt>
                <c:pt idx="13367">
                  <c:v>1297.199951171875</c:v>
                </c:pt>
                <c:pt idx="13368">
                  <c:v>1297.299926757812</c:v>
                </c:pt>
                <c:pt idx="13369">
                  <c:v>1297.39990234375</c:v>
                </c:pt>
                <c:pt idx="13370">
                  <c:v>1297.5</c:v>
                </c:pt>
                <c:pt idx="13371">
                  <c:v>1297.599975585937</c:v>
                </c:pt>
                <c:pt idx="13372">
                  <c:v>1297.699951171875</c:v>
                </c:pt>
                <c:pt idx="13373">
                  <c:v>1297.799926757812</c:v>
                </c:pt>
                <c:pt idx="13374">
                  <c:v>1297.89990234375</c:v>
                </c:pt>
                <c:pt idx="13375">
                  <c:v>1298.0</c:v>
                </c:pt>
                <c:pt idx="13376">
                  <c:v>1298.099975585937</c:v>
                </c:pt>
                <c:pt idx="13377">
                  <c:v>1298.199951171875</c:v>
                </c:pt>
                <c:pt idx="13378">
                  <c:v>1298.299926757812</c:v>
                </c:pt>
                <c:pt idx="13379">
                  <c:v>1298.39990234375</c:v>
                </c:pt>
                <c:pt idx="13380">
                  <c:v>1298.5</c:v>
                </c:pt>
                <c:pt idx="13381">
                  <c:v>1298.599975585937</c:v>
                </c:pt>
                <c:pt idx="13382">
                  <c:v>1298.699951171875</c:v>
                </c:pt>
                <c:pt idx="13383">
                  <c:v>1298.799926757812</c:v>
                </c:pt>
                <c:pt idx="13384">
                  <c:v>1298.89990234375</c:v>
                </c:pt>
                <c:pt idx="13385">
                  <c:v>1299.0</c:v>
                </c:pt>
                <c:pt idx="13386">
                  <c:v>1299.099975585937</c:v>
                </c:pt>
                <c:pt idx="13387">
                  <c:v>1299.199951171875</c:v>
                </c:pt>
                <c:pt idx="13388">
                  <c:v>1299.299926757812</c:v>
                </c:pt>
                <c:pt idx="13389">
                  <c:v>1299.39990234375</c:v>
                </c:pt>
                <c:pt idx="13390">
                  <c:v>1299.5</c:v>
                </c:pt>
                <c:pt idx="13391">
                  <c:v>1299.599975585937</c:v>
                </c:pt>
                <c:pt idx="13392">
                  <c:v>1299.699951171875</c:v>
                </c:pt>
                <c:pt idx="13393">
                  <c:v>1299.799926757812</c:v>
                </c:pt>
                <c:pt idx="13394">
                  <c:v>1299.89990234375</c:v>
                </c:pt>
                <c:pt idx="13395">
                  <c:v>1300.0</c:v>
                </c:pt>
                <c:pt idx="13396">
                  <c:v>1300.099975585937</c:v>
                </c:pt>
                <c:pt idx="13397">
                  <c:v>1300.199951171875</c:v>
                </c:pt>
                <c:pt idx="13398">
                  <c:v>1300.299926757812</c:v>
                </c:pt>
                <c:pt idx="13399">
                  <c:v>1300.39990234375</c:v>
                </c:pt>
                <c:pt idx="13400">
                  <c:v>1300.5</c:v>
                </c:pt>
                <c:pt idx="13401">
                  <c:v>1300.599975585937</c:v>
                </c:pt>
                <c:pt idx="13402">
                  <c:v>1300.699951171875</c:v>
                </c:pt>
                <c:pt idx="13403">
                  <c:v>1300.799926757812</c:v>
                </c:pt>
                <c:pt idx="13404">
                  <c:v>1300.89990234375</c:v>
                </c:pt>
                <c:pt idx="13405">
                  <c:v>1301.0</c:v>
                </c:pt>
                <c:pt idx="13406">
                  <c:v>1301.099975585937</c:v>
                </c:pt>
                <c:pt idx="13407">
                  <c:v>1301.199951171875</c:v>
                </c:pt>
                <c:pt idx="13408">
                  <c:v>1301.299926757812</c:v>
                </c:pt>
                <c:pt idx="13409">
                  <c:v>1301.39990234375</c:v>
                </c:pt>
                <c:pt idx="13410">
                  <c:v>1301.5</c:v>
                </c:pt>
                <c:pt idx="13411">
                  <c:v>1301.599975585937</c:v>
                </c:pt>
                <c:pt idx="13412">
                  <c:v>1301.699951171875</c:v>
                </c:pt>
                <c:pt idx="13413">
                  <c:v>1301.799926757812</c:v>
                </c:pt>
                <c:pt idx="13414">
                  <c:v>1301.89990234375</c:v>
                </c:pt>
                <c:pt idx="13415">
                  <c:v>1302.0</c:v>
                </c:pt>
                <c:pt idx="13416">
                  <c:v>1302.099975585937</c:v>
                </c:pt>
                <c:pt idx="13417">
                  <c:v>1302.199951171875</c:v>
                </c:pt>
                <c:pt idx="13418">
                  <c:v>1302.299926757812</c:v>
                </c:pt>
                <c:pt idx="13419">
                  <c:v>1302.39990234375</c:v>
                </c:pt>
                <c:pt idx="13420">
                  <c:v>1302.5</c:v>
                </c:pt>
                <c:pt idx="13421">
                  <c:v>1302.599975585937</c:v>
                </c:pt>
                <c:pt idx="13422">
                  <c:v>1302.699951171875</c:v>
                </c:pt>
                <c:pt idx="13423">
                  <c:v>1302.799926757812</c:v>
                </c:pt>
                <c:pt idx="13424">
                  <c:v>1302.89990234375</c:v>
                </c:pt>
                <c:pt idx="13425">
                  <c:v>1303.0</c:v>
                </c:pt>
                <c:pt idx="13426">
                  <c:v>1303.099975585937</c:v>
                </c:pt>
                <c:pt idx="13427">
                  <c:v>1303.199951171875</c:v>
                </c:pt>
                <c:pt idx="13428">
                  <c:v>1303.299926757812</c:v>
                </c:pt>
                <c:pt idx="13429">
                  <c:v>1303.39990234375</c:v>
                </c:pt>
                <c:pt idx="13430">
                  <c:v>1303.5</c:v>
                </c:pt>
                <c:pt idx="13431">
                  <c:v>1303.599975585937</c:v>
                </c:pt>
                <c:pt idx="13432">
                  <c:v>1303.699951171875</c:v>
                </c:pt>
                <c:pt idx="13433">
                  <c:v>1303.799926757812</c:v>
                </c:pt>
                <c:pt idx="13434">
                  <c:v>1303.89990234375</c:v>
                </c:pt>
                <c:pt idx="13435">
                  <c:v>1304.0</c:v>
                </c:pt>
                <c:pt idx="13436">
                  <c:v>1304.099975585937</c:v>
                </c:pt>
                <c:pt idx="13437">
                  <c:v>1304.199951171875</c:v>
                </c:pt>
                <c:pt idx="13438">
                  <c:v>1304.299926757812</c:v>
                </c:pt>
                <c:pt idx="13439">
                  <c:v>1304.39990234375</c:v>
                </c:pt>
                <c:pt idx="13440">
                  <c:v>1304.5</c:v>
                </c:pt>
                <c:pt idx="13441">
                  <c:v>1304.599975585937</c:v>
                </c:pt>
                <c:pt idx="13442">
                  <c:v>1304.699951171875</c:v>
                </c:pt>
                <c:pt idx="13443">
                  <c:v>1304.799926757812</c:v>
                </c:pt>
                <c:pt idx="13444">
                  <c:v>1304.89990234375</c:v>
                </c:pt>
                <c:pt idx="13445">
                  <c:v>1305.0</c:v>
                </c:pt>
                <c:pt idx="13446">
                  <c:v>1305.099975585937</c:v>
                </c:pt>
                <c:pt idx="13447">
                  <c:v>1305.199951171875</c:v>
                </c:pt>
                <c:pt idx="13448">
                  <c:v>1305.299926757812</c:v>
                </c:pt>
                <c:pt idx="13449">
                  <c:v>1305.39990234375</c:v>
                </c:pt>
                <c:pt idx="13450">
                  <c:v>1305.5</c:v>
                </c:pt>
                <c:pt idx="13451">
                  <c:v>1305.599975585937</c:v>
                </c:pt>
                <c:pt idx="13452">
                  <c:v>1305.699951171875</c:v>
                </c:pt>
                <c:pt idx="13453">
                  <c:v>1305.799926757812</c:v>
                </c:pt>
                <c:pt idx="13454">
                  <c:v>1305.89990234375</c:v>
                </c:pt>
                <c:pt idx="13455">
                  <c:v>1306.0</c:v>
                </c:pt>
                <c:pt idx="13456">
                  <c:v>1306.099975585937</c:v>
                </c:pt>
                <c:pt idx="13457">
                  <c:v>1306.199951171875</c:v>
                </c:pt>
                <c:pt idx="13458">
                  <c:v>1306.299926757812</c:v>
                </c:pt>
                <c:pt idx="13459">
                  <c:v>1306.39990234375</c:v>
                </c:pt>
                <c:pt idx="13460">
                  <c:v>1306.5</c:v>
                </c:pt>
                <c:pt idx="13461">
                  <c:v>1306.599975585937</c:v>
                </c:pt>
                <c:pt idx="13462">
                  <c:v>1306.699951171875</c:v>
                </c:pt>
                <c:pt idx="13463">
                  <c:v>1306.799926757812</c:v>
                </c:pt>
                <c:pt idx="13464">
                  <c:v>1306.89990234375</c:v>
                </c:pt>
                <c:pt idx="13465">
                  <c:v>1307.0</c:v>
                </c:pt>
                <c:pt idx="13466">
                  <c:v>1307.099975585937</c:v>
                </c:pt>
                <c:pt idx="13467">
                  <c:v>1307.199951171875</c:v>
                </c:pt>
                <c:pt idx="13468">
                  <c:v>1307.299926757812</c:v>
                </c:pt>
                <c:pt idx="13469">
                  <c:v>1307.39990234375</c:v>
                </c:pt>
                <c:pt idx="13470">
                  <c:v>1307.5</c:v>
                </c:pt>
                <c:pt idx="13471">
                  <c:v>1307.599975585937</c:v>
                </c:pt>
                <c:pt idx="13472">
                  <c:v>1307.699951171875</c:v>
                </c:pt>
                <c:pt idx="13473">
                  <c:v>1307.799926757812</c:v>
                </c:pt>
                <c:pt idx="13474">
                  <c:v>1307.89990234375</c:v>
                </c:pt>
                <c:pt idx="13475">
                  <c:v>1308.0</c:v>
                </c:pt>
                <c:pt idx="13476">
                  <c:v>1308.099975585937</c:v>
                </c:pt>
                <c:pt idx="13477">
                  <c:v>1308.199951171875</c:v>
                </c:pt>
                <c:pt idx="13478">
                  <c:v>1308.299926757812</c:v>
                </c:pt>
                <c:pt idx="13479">
                  <c:v>1308.39990234375</c:v>
                </c:pt>
                <c:pt idx="13480">
                  <c:v>1308.5</c:v>
                </c:pt>
                <c:pt idx="13481">
                  <c:v>1308.599975585937</c:v>
                </c:pt>
                <c:pt idx="13482">
                  <c:v>1308.699951171875</c:v>
                </c:pt>
                <c:pt idx="13483">
                  <c:v>1308.799926757812</c:v>
                </c:pt>
                <c:pt idx="13484">
                  <c:v>1308.89990234375</c:v>
                </c:pt>
                <c:pt idx="13485">
                  <c:v>1309.0</c:v>
                </c:pt>
                <c:pt idx="13486">
                  <c:v>1309.099975585937</c:v>
                </c:pt>
                <c:pt idx="13487">
                  <c:v>1309.199951171875</c:v>
                </c:pt>
                <c:pt idx="13488">
                  <c:v>1309.299926757812</c:v>
                </c:pt>
                <c:pt idx="13489">
                  <c:v>1309.39990234375</c:v>
                </c:pt>
                <c:pt idx="13490">
                  <c:v>1309.5</c:v>
                </c:pt>
                <c:pt idx="13491">
                  <c:v>1309.599975585937</c:v>
                </c:pt>
                <c:pt idx="13492">
                  <c:v>1309.699951171875</c:v>
                </c:pt>
                <c:pt idx="13493">
                  <c:v>1309.799926757812</c:v>
                </c:pt>
                <c:pt idx="13494">
                  <c:v>1309.89990234375</c:v>
                </c:pt>
                <c:pt idx="13495">
                  <c:v>1310.0</c:v>
                </c:pt>
                <c:pt idx="13496">
                  <c:v>1310.099975585937</c:v>
                </c:pt>
                <c:pt idx="13497">
                  <c:v>1310.199951171875</c:v>
                </c:pt>
                <c:pt idx="13498">
                  <c:v>1310.299926757812</c:v>
                </c:pt>
                <c:pt idx="13499">
                  <c:v>1310.39990234375</c:v>
                </c:pt>
                <c:pt idx="13500">
                  <c:v>1310.5</c:v>
                </c:pt>
                <c:pt idx="13501">
                  <c:v>1310.599975585937</c:v>
                </c:pt>
                <c:pt idx="13502">
                  <c:v>1310.699951171875</c:v>
                </c:pt>
                <c:pt idx="13503">
                  <c:v>1310.799926757812</c:v>
                </c:pt>
                <c:pt idx="13504">
                  <c:v>1310.89990234375</c:v>
                </c:pt>
                <c:pt idx="13505">
                  <c:v>1311.0</c:v>
                </c:pt>
                <c:pt idx="13506">
                  <c:v>1311.099975585937</c:v>
                </c:pt>
                <c:pt idx="13507">
                  <c:v>1311.199951171875</c:v>
                </c:pt>
                <c:pt idx="13508">
                  <c:v>1311.299926757812</c:v>
                </c:pt>
                <c:pt idx="13509">
                  <c:v>1311.39990234375</c:v>
                </c:pt>
                <c:pt idx="13510">
                  <c:v>1311.5</c:v>
                </c:pt>
                <c:pt idx="13511">
                  <c:v>1311.599975585937</c:v>
                </c:pt>
                <c:pt idx="13512">
                  <c:v>1311.699951171875</c:v>
                </c:pt>
                <c:pt idx="13513">
                  <c:v>1311.799926757812</c:v>
                </c:pt>
                <c:pt idx="13514">
                  <c:v>1311.89990234375</c:v>
                </c:pt>
                <c:pt idx="13515">
                  <c:v>1312.0</c:v>
                </c:pt>
                <c:pt idx="13516">
                  <c:v>1312.099975585937</c:v>
                </c:pt>
                <c:pt idx="13517">
                  <c:v>1312.199951171875</c:v>
                </c:pt>
                <c:pt idx="13518">
                  <c:v>1312.299926757812</c:v>
                </c:pt>
                <c:pt idx="13519">
                  <c:v>1312.39990234375</c:v>
                </c:pt>
                <c:pt idx="13520">
                  <c:v>1312.5</c:v>
                </c:pt>
                <c:pt idx="13521">
                  <c:v>1312.599975585937</c:v>
                </c:pt>
                <c:pt idx="13522">
                  <c:v>1312.699951171875</c:v>
                </c:pt>
                <c:pt idx="13523">
                  <c:v>1312.799926757812</c:v>
                </c:pt>
                <c:pt idx="13524">
                  <c:v>1312.89990234375</c:v>
                </c:pt>
                <c:pt idx="13525">
                  <c:v>1313.0</c:v>
                </c:pt>
                <c:pt idx="13526">
                  <c:v>1313.099975585937</c:v>
                </c:pt>
                <c:pt idx="13527">
                  <c:v>1313.199951171875</c:v>
                </c:pt>
                <c:pt idx="13528">
                  <c:v>1313.299926757812</c:v>
                </c:pt>
                <c:pt idx="13529">
                  <c:v>1313.39990234375</c:v>
                </c:pt>
                <c:pt idx="13530">
                  <c:v>1313.5</c:v>
                </c:pt>
                <c:pt idx="13531">
                  <c:v>1313.599975585937</c:v>
                </c:pt>
                <c:pt idx="13532">
                  <c:v>1313.699951171875</c:v>
                </c:pt>
                <c:pt idx="13533">
                  <c:v>1313.799926757812</c:v>
                </c:pt>
                <c:pt idx="13534">
                  <c:v>1313.89990234375</c:v>
                </c:pt>
                <c:pt idx="13535">
                  <c:v>1314.0</c:v>
                </c:pt>
                <c:pt idx="13536">
                  <c:v>1314.099975585937</c:v>
                </c:pt>
                <c:pt idx="13537">
                  <c:v>1314.199951171875</c:v>
                </c:pt>
                <c:pt idx="13538">
                  <c:v>1314.299926757812</c:v>
                </c:pt>
                <c:pt idx="13539">
                  <c:v>1314.39990234375</c:v>
                </c:pt>
                <c:pt idx="13540">
                  <c:v>1314.5</c:v>
                </c:pt>
                <c:pt idx="13541">
                  <c:v>1314.599975585937</c:v>
                </c:pt>
                <c:pt idx="13542">
                  <c:v>1314.699951171875</c:v>
                </c:pt>
                <c:pt idx="13543">
                  <c:v>1314.799926757812</c:v>
                </c:pt>
                <c:pt idx="13544">
                  <c:v>1314.89990234375</c:v>
                </c:pt>
                <c:pt idx="13545">
                  <c:v>1315.0</c:v>
                </c:pt>
                <c:pt idx="13546">
                  <c:v>1315.099975585937</c:v>
                </c:pt>
                <c:pt idx="13547">
                  <c:v>1315.199951171875</c:v>
                </c:pt>
                <c:pt idx="13548">
                  <c:v>1315.299926757812</c:v>
                </c:pt>
                <c:pt idx="13549">
                  <c:v>1315.39990234375</c:v>
                </c:pt>
                <c:pt idx="13550">
                  <c:v>1315.5</c:v>
                </c:pt>
                <c:pt idx="13551">
                  <c:v>1315.599975585937</c:v>
                </c:pt>
                <c:pt idx="13552">
                  <c:v>1315.699951171875</c:v>
                </c:pt>
                <c:pt idx="13553">
                  <c:v>1315.799926757812</c:v>
                </c:pt>
                <c:pt idx="13554">
                  <c:v>1315.89990234375</c:v>
                </c:pt>
                <c:pt idx="13555">
                  <c:v>1316.0</c:v>
                </c:pt>
                <c:pt idx="13556">
                  <c:v>1316.099975585937</c:v>
                </c:pt>
                <c:pt idx="13557">
                  <c:v>1316.199951171875</c:v>
                </c:pt>
                <c:pt idx="13558">
                  <c:v>1316.299926757812</c:v>
                </c:pt>
                <c:pt idx="13559">
                  <c:v>1316.39990234375</c:v>
                </c:pt>
                <c:pt idx="13560">
                  <c:v>1316.5</c:v>
                </c:pt>
                <c:pt idx="13561">
                  <c:v>1316.599975585937</c:v>
                </c:pt>
                <c:pt idx="13562">
                  <c:v>1316.699951171875</c:v>
                </c:pt>
                <c:pt idx="13563">
                  <c:v>1316.799926757812</c:v>
                </c:pt>
                <c:pt idx="13564">
                  <c:v>1316.89990234375</c:v>
                </c:pt>
                <c:pt idx="13565">
                  <c:v>1317.0</c:v>
                </c:pt>
                <c:pt idx="13566">
                  <c:v>1317.099975585937</c:v>
                </c:pt>
                <c:pt idx="13567">
                  <c:v>1317.199951171875</c:v>
                </c:pt>
                <c:pt idx="13568">
                  <c:v>1317.299926757812</c:v>
                </c:pt>
                <c:pt idx="13569">
                  <c:v>1317.39990234375</c:v>
                </c:pt>
                <c:pt idx="13570">
                  <c:v>1317.5</c:v>
                </c:pt>
                <c:pt idx="13571">
                  <c:v>1317.599975585937</c:v>
                </c:pt>
                <c:pt idx="13572">
                  <c:v>1317.699951171875</c:v>
                </c:pt>
                <c:pt idx="13573">
                  <c:v>1317.799926757812</c:v>
                </c:pt>
                <c:pt idx="13574">
                  <c:v>1317.89990234375</c:v>
                </c:pt>
                <c:pt idx="13575">
                  <c:v>1318.0</c:v>
                </c:pt>
                <c:pt idx="13576">
                  <c:v>1318.099975585937</c:v>
                </c:pt>
                <c:pt idx="13577">
                  <c:v>1318.199951171875</c:v>
                </c:pt>
                <c:pt idx="13578">
                  <c:v>1318.299926757812</c:v>
                </c:pt>
                <c:pt idx="13579">
                  <c:v>1318.39990234375</c:v>
                </c:pt>
                <c:pt idx="13580">
                  <c:v>1318.5</c:v>
                </c:pt>
                <c:pt idx="13581">
                  <c:v>1318.599975585937</c:v>
                </c:pt>
                <c:pt idx="13582">
                  <c:v>1318.699951171875</c:v>
                </c:pt>
                <c:pt idx="13583">
                  <c:v>1318.799926757812</c:v>
                </c:pt>
                <c:pt idx="13584">
                  <c:v>1318.89990234375</c:v>
                </c:pt>
                <c:pt idx="13585">
                  <c:v>1319.0</c:v>
                </c:pt>
                <c:pt idx="13586">
                  <c:v>1319.099975585937</c:v>
                </c:pt>
                <c:pt idx="13587">
                  <c:v>1319.199951171875</c:v>
                </c:pt>
                <c:pt idx="13588">
                  <c:v>1319.299926757812</c:v>
                </c:pt>
                <c:pt idx="13589">
                  <c:v>1319.39990234375</c:v>
                </c:pt>
                <c:pt idx="13590">
                  <c:v>1319.5</c:v>
                </c:pt>
                <c:pt idx="13591">
                  <c:v>1319.599975585937</c:v>
                </c:pt>
                <c:pt idx="13592">
                  <c:v>1319.699951171875</c:v>
                </c:pt>
                <c:pt idx="13593">
                  <c:v>1319.799926757812</c:v>
                </c:pt>
                <c:pt idx="13594">
                  <c:v>1319.89990234375</c:v>
                </c:pt>
                <c:pt idx="13595">
                  <c:v>1320.0</c:v>
                </c:pt>
                <c:pt idx="13596">
                  <c:v>1320.099975585937</c:v>
                </c:pt>
                <c:pt idx="13597">
                  <c:v>1320.199951171875</c:v>
                </c:pt>
                <c:pt idx="13598">
                  <c:v>1320.299926757812</c:v>
                </c:pt>
                <c:pt idx="13599">
                  <c:v>1320.39990234375</c:v>
                </c:pt>
                <c:pt idx="13600">
                  <c:v>1320.5</c:v>
                </c:pt>
                <c:pt idx="13601">
                  <c:v>1320.599975585937</c:v>
                </c:pt>
                <c:pt idx="13602">
                  <c:v>1320.699951171875</c:v>
                </c:pt>
                <c:pt idx="13603">
                  <c:v>1320.799926757812</c:v>
                </c:pt>
                <c:pt idx="13604">
                  <c:v>1320.89990234375</c:v>
                </c:pt>
                <c:pt idx="13605">
                  <c:v>1321.0</c:v>
                </c:pt>
                <c:pt idx="13606">
                  <c:v>1321.099975585937</c:v>
                </c:pt>
                <c:pt idx="13607">
                  <c:v>1321.199951171875</c:v>
                </c:pt>
                <c:pt idx="13608">
                  <c:v>1321.299926757812</c:v>
                </c:pt>
                <c:pt idx="13609">
                  <c:v>1321.39990234375</c:v>
                </c:pt>
                <c:pt idx="13610">
                  <c:v>1321.5</c:v>
                </c:pt>
                <c:pt idx="13611">
                  <c:v>1321.599975585937</c:v>
                </c:pt>
                <c:pt idx="13612">
                  <c:v>1321.699951171875</c:v>
                </c:pt>
                <c:pt idx="13613">
                  <c:v>1321.799926757812</c:v>
                </c:pt>
                <c:pt idx="13614">
                  <c:v>1321.89990234375</c:v>
                </c:pt>
                <c:pt idx="13615">
                  <c:v>1322.0</c:v>
                </c:pt>
                <c:pt idx="13616">
                  <c:v>1322.099975585937</c:v>
                </c:pt>
                <c:pt idx="13617">
                  <c:v>1322.199951171875</c:v>
                </c:pt>
                <c:pt idx="13618">
                  <c:v>1322.299926757812</c:v>
                </c:pt>
                <c:pt idx="13619">
                  <c:v>1322.39990234375</c:v>
                </c:pt>
                <c:pt idx="13620">
                  <c:v>1322.5</c:v>
                </c:pt>
                <c:pt idx="13621">
                  <c:v>1322.599975585937</c:v>
                </c:pt>
                <c:pt idx="13622">
                  <c:v>1322.699951171875</c:v>
                </c:pt>
                <c:pt idx="13623">
                  <c:v>1322.799926757812</c:v>
                </c:pt>
                <c:pt idx="13624">
                  <c:v>1322.89990234375</c:v>
                </c:pt>
                <c:pt idx="13625">
                  <c:v>1323.0</c:v>
                </c:pt>
                <c:pt idx="13626">
                  <c:v>1323.099975585937</c:v>
                </c:pt>
                <c:pt idx="13627">
                  <c:v>1323.199951171875</c:v>
                </c:pt>
                <c:pt idx="13628">
                  <c:v>1323.299926757812</c:v>
                </c:pt>
                <c:pt idx="13629">
                  <c:v>1323.39990234375</c:v>
                </c:pt>
                <c:pt idx="13630">
                  <c:v>1323.5</c:v>
                </c:pt>
                <c:pt idx="13631">
                  <c:v>1323.599975585937</c:v>
                </c:pt>
                <c:pt idx="13632">
                  <c:v>1323.699951171875</c:v>
                </c:pt>
                <c:pt idx="13633">
                  <c:v>1323.799926757812</c:v>
                </c:pt>
                <c:pt idx="13634">
                  <c:v>1323.89990234375</c:v>
                </c:pt>
                <c:pt idx="13635">
                  <c:v>1324.0</c:v>
                </c:pt>
                <c:pt idx="13636">
                  <c:v>1324.099975585937</c:v>
                </c:pt>
                <c:pt idx="13637">
                  <c:v>1324.199951171875</c:v>
                </c:pt>
                <c:pt idx="13638">
                  <c:v>1324.299926757812</c:v>
                </c:pt>
                <c:pt idx="13639">
                  <c:v>1324.39990234375</c:v>
                </c:pt>
                <c:pt idx="13640">
                  <c:v>1324.5</c:v>
                </c:pt>
                <c:pt idx="13641">
                  <c:v>1324.599975585937</c:v>
                </c:pt>
                <c:pt idx="13642">
                  <c:v>1324.699951171875</c:v>
                </c:pt>
                <c:pt idx="13643">
                  <c:v>1324.799926757812</c:v>
                </c:pt>
                <c:pt idx="13644">
                  <c:v>1324.89990234375</c:v>
                </c:pt>
                <c:pt idx="13645">
                  <c:v>1325.0</c:v>
                </c:pt>
                <c:pt idx="13646">
                  <c:v>1325.099975585937</c:v>
                </c:pt>
                <c:pt idx="13647">
                  <c:v>1325.199951171875</c:v>
                </c:pt>
                <c:pt idx="13648">
                  <c:v>1325.299926757812</c:v>
                </c:pt>
                <c:pt idx="13649">
                  <c:v>1325.39990234375</c:v>
                </c:pt>
                <c:pt idx="13650">
                  <c:v>1325.5</c:v>
                </c:pt>
                <c:pt idx="13651">
                  <c:v>1325.599975585937</c:v>
                </c:pt>
                <c:pt idx="13652">
                  <c:v>1325.699951171875</c:v>
                </c:pt>
                <c:pt idx="13653">
                  <c:v>1325.799926757812</c:v>
                </c:pt>
                <c:pt idx="13654">
                  <c:v>1325.89990234375</c:v>
                </c:pt>
                <c:pt idx="13655">
                  <c:v>1326.0</c:v>
                </c:pt>
                <c:pt idx="13656">
                  <c:v>1326.099975585937</c:v>
                </c:pt>
                <c:pt idx="13657">
                  <c:v>1326.199951171875</c:v>
                </c:pt>
                <c:pt idx="13658">
                  <c:v>1326.299926757812</c:v>
                </c:pt>
                <c:pt idx="13659">
                  <c:v>1326.39990234375</c:v>
                </c:pt>
                <c:pt idx="13660">
                  <c:v>1326.5</c:v>
                </c:pt>
                <c:pt idx="13661">
                  <c:v>1326.599975585937</c:v>
                </c:pt>
                <c:pt idx="13662">
                  <c:v>1326.699951171875</c:v>
                </c:pt>
                <c:pt idx="13663">
                  <c:v>1326.799926757812</c:v>
                </c:pt>
                <c:pt idx="13664">
                  <c:v>1326.89990234375</c:v>
                </c:pt>
                <c:pt idx="13665">
                  <c:v>1327.0</c:v>
                </c:pt>
                <c:pt idx="13666">
                  <c:v>1327.099975585937</c:v>
                </c:pt>
                <c:pt idx="13667">
                  <c:v>1327.199951171875</c:v>
                </c:pt>
                <c:pt idx="13668">
                  <c:v>1327.299926757812</c:v>
                </c:pt>
                <c:pt idx="13669">
                  <c:v>1327.39990234375</c:v>
                </c:pt>
                <c:pt idx="13670">
                  <c:v>1327.5</c:v>
                </c:pt>
                <c:pt idx="13671">
                  <c:v>1327.599975585937</c:v>
                </c:pt>
                <c:pt idx="13672">
                  <c:v>1327.699951171875</c:v>
                </c:pt>
                <c:pt idx="13673">
                  <c:v>1327.799926757812</c:v>
                </c:pt>
                <c:pt idx="13674">
                  <c:v>1327.89990234375</c:v>
                </c:pt>
                <c:pt idx="13675">
                  <c:v>1328.0</c:v>
                </c:pt>
                <c:pt idx="13676">
                  <c:v>1328.099975585937</c:v>
                </c:pt>
                <c:pt idx="13677">
                  <c:v>1328.199951171875</c:v>
                </c:pt>
                <c:pt idx="13678">
                  <c:v>1328.299926757812</c:v>
                </c:pt>
                <c:pt idx="13679">
                  <c:v>1328.39990234375</c:v>
                </c:pt>
                <c:pt idx="13680">
                  <c:v>1328.5</c:v>
                </c:pt>
                <c:pt idx="13681">
                  <c:v>1328.599975585937</c:v>
                </c:pt>
                <c:pt idx="13682">
                  <c:v>1328.699951171875</c:v>
                </c:pt>
                <c:pt idx="13683">
                  <c:v>1328.799926757812</c:v>
                </c:pt>
                <c:pt idx="13684">
                  <c:v>1328.89990234375</c:v>
                </c:pt>
                <c:pt idx="13685">
                  <c:v>1329.0</c:v>
                </c:pt>
                <c:pt idx="13686">
                  <c:v>1329.099975585937</c:v>
                </c:pt>
                <c:pt idx="13687">
                  <c:v>1329.199951171875</c:v>
                </c:pt>
                <c:pt idx="13688">
                  <c:v>1329.299926757812</c:v>
                </c:pt>
                <c:pt idx="13689">
                  <c:v>1329.39990234375</c:v>
                </c:pt>
                <c:pt idx="13690">
                  <c:v>1329.5</c:v>
                </c:pt>
                <c:pt idx="13691">
                  <c:v>1329.599975585937</c:v>
                </c:pt>
                <c:pt idx="13692">
                  <c:v>1329.699951171875</c:v>
                </c:pt>
                <c:pt idx="13693">
                  <c:v>1329.799926757812</c:v>
                </c:pt>
                <c:pt idx="13694">
                  <c:v>1329.89990234375</c:v>
                </c:pt>
                <c:pt idx="13695">
                  <c:v>1330.0</c:v>
                </c:pt>
                <c:pt idx="13696">
                  <c:v>1330.099975585937</c:v>
                </c:pt>
                <c:pt idx="13697">
                  <c:v>1330.199951171875</c:v>
                </c:pt>
                <c:pt idx="13698">
                  <c:v>1330.299926757812</c:v>
                </c:pt>
                <c:pt idx="13699">
                  <c:v>1330.39990234375</c:v>
                </c:pt>
                <c:pt idx="13700">
                  <c:v>1330.5</c:v>
                </c:pt>
                <c:pt idx="13701">
                  <c:v>1330.599975585937</c:v>
                </c:pt>
                <c:pt idx="13702">
                  <c:v>1330.699951171875</c:v>
                </c:pt>
                <c:pt idx="13703">
                  <c:v>1330.799926757812</c:v>
                </c:pt>
                <c:pt idx="13704">
                  <c:v>1330.89990234375</c:v>
                </c:pt>
                <c:pt idx="13705">
                  <c:v>1331.0</c:v>
                </c:pt>
                <c:pt idx="13706">
                  <c:v>1331.099975585937</c:v>
                </c:pt>
                <c:pt idx="13707">
                  <c:v>1331.199951171875</c:v>
                </c:pt>
                <c:pt idx="13708">
                  <c:v>1331.299926757812</c:v>
                </c:pt>
                <c:pt idx="13709">
                  <c:v>1331.39990234375</c:v>
                </c:pt>
                <c:pt idx="13710">
                  <c:v>1331.5</c:v>
                </c:pt>
                <c:pt idx="13711">
                  <c:v>1331.599975585937</c:v>
                </c:pt>
                <c:pt idx="13712">
                  <c:v>1331.699951171875</c:v>
                </c:pt>
                <c:pt idx="13713">
                  <c:v>1331.799926757812</c:v>
                </c:pt>
                <c:pt idx="13714">
                  <c:v>1331.89990234375</c:v>
                </c:pt>
                <c:pt idx="13715">
                  <c:v>1332.0</c:v>
                </c:pt>
                <c:pt idx="13716">
                  <c:v>1332.099975585937</c:v>
                </c:pt>
                <c:pt idx="13717">
                  <c:v>1332.199951171875</c:v>
                </c:pt>
                <c:pt idx="13718">
                  <c:v>1332.299926757812</c:v>
                </c:pt>
                <c:pt idx="13719">
                  <c:v>1332.39990234375</c:v>
                </c:pt>
                <c:pt idx="13720">
                  <c:v>1332.5</c:v>
                </c:pt>
                <c:pt idx="13721">
                  <c:v>1332.599975585937</c:v>
                </c:pt>
                <c:pt idx="13722">
                  <c:v>1332.699951171875</c:v>
                </c:pt>
                <c:pt idx="13723">
                  <c:v>1332.799926757812</c:v>
                </c:pt>
                <c:pt idx="13724">
                  <c:v>1332.89990234375</c:v>
                </c:pt>
                <c:pt idx="13725">
                  <c:v>1333.0</c:v>
                </c:pt>
                <c:pt idx="13726">
                  <c:v>1333.099975585937</c:v>
                </c:pt>
                <c:pt idx="13727">
                  <c:v>1333.199951171875</c:v>
                </c:pt>
                <c:pt idx="13728">
                  <c:v>1333.299926757812</c:v>
                </c:pt>
                <c:pt idx="13729">
                  <c:v>1333.39990234375</c:v>
                </c:pt>
                <c:pt idx="13730">
                  <c:v>1333.5</c:v>
                </c:pt>
                <c:pt idx="13731">
                  <c:v>1333.599975585937</c:v>
                </c:pt>
                <c:pt idx="13732">
                  <c:v>1333.699951171875</c:v>
                </c:pt>
                <c:pt idx="13733">
                  <c:v>1333.799926757812</c:v>
                </c:pt>
                <c:pt idx="13734">
                  <c:v>1333.89990234375</c:v>
                </c:pt>
                <c:pt idx="13735">
                  <c:v>1334.0</c:v>
                </c:pt>
                <c:pt idx="13736">
                  <c:v>1334.099975585937</c:v>
                </c:pt>
                <c:pt idx="13737">
                  <c:v>1334.199951171875</c:v>
                </c:pt>
                <c:pt idx="13738">
                  <c:v>1334.299926757812</c:v>
                </c:pt>
                <c:pt idx="13739">
                  <c:v>1334.39990234375</c:v>
                </c:pt>
                <c:pt idx="13740">
                  <c:v>1334.5</c:v>
                </c:pt>
                <c:pt idx="13741">
                  <c:v>1334.599975585937</c:v>
                </c:pt>
                <c:pt idx="13742">
                  <c:v>1334.699951171875</c:v>
                </c:pt>
                <c:pt idx="13743">
                  <c:v>1334.799926757812</c:v>
                </c:pt>
                <c:pt idx="13744">
                  <c:v>1334.89990234375</c:v>
                </c:pt>
                <c:pt idx="13745">
                  <c:v>1335.0</c:v>
                </c:pt>
                <c:pt idx="13746">
                  <c:v>1335.099975585937</c:v>
                </c:pt>
                <c:pt idx="13747">
                  <c:v>1335.199951171875</c:v>
                </c:pt>
                <c:pt idx="13748">
                  <c:v>1335.299926757812</c:v>
                </c:pt>
                <c:pt idx="13749">
                  <c:v>1335.39990234375</c:v>
                </c:pt>
                <c:pt idx="13750">
                  <c:v>1335.5</c:v>
                </c:pt>
                <c:pt idx="13751">
                  <c:v>1335.599975585937</c:v>
                </c:pt>
                <c:pt idx="13752">
                  <c:v>1335.699951171875</c:v>
                </c:pt>
                <c:pt idx="13753">
                  <c:v>1335.799926757812</c:v>
                </c:pt>
                <c:pt idx="13754">
                  <c:v>1335.89990234375</c:v>
                </c:pt>
                <c:pt idx="13755">
                  <c:v>1336.0</c:v>
                </c:pt>
                <c:pt idx="13756">
                  <c:v>1336.099975585937</c:v>
                </c:pt>
                <c:pt idx="13757">
                  <c:v>1336.199951171875</c:v>
                </c:pt>
                <c:pt idx="13758">
                  <c:v>1336.299926757812</c:v>
                </c:pt>
                <c:pt idx="13759">
                  <c:v>1336.39990234375</c:v>
                </c:pt>
                <c:pt idx="13760">
                  <c:v>1336.5</c:v>
                </c:pt>
                <c:pt idx="13761">
                  <c:v>1336.599975585937</c:v>
                </c:pt>
                <c:pt idx="13762">
                  <c:v>1336.699951171875</c:v>
                </c:pt>
                <c:pt idx="13763">
                  <c:v>1336.799926757812</c:v>
                </c:pt>
                <c:pt idx="13764">
                  <c:v>1336.89990234375</c:v>
                </c:pt>
                <c:pt idx="13765">
                  <c:v>1337.0</c:v>
                </c:pt>
                <c:pt idx="13766">
                  <c:v>1337.099975585937</c:v>
                </c:pt>
                <c:pt idx="13767">
                  <c:v>1337.199951171875</c:v>
                </c:pt>
                <c:pt idx="13768">
                  <c:v>1337.299926757812</c:v>
                </c:pt>
                <c:pt idx="13769">
                  <c:v>1337.39990234375</c:v>
                </c:pt>
                <c:pt idx="13770">
                  <c:v>1337.5</c:v>
                </c:pt>
                <c:pt idx="13771">
                  <c:v>1337.599975585937</c:v>
                </c:pt>
                <c:pt idx="13772">
                  <c:v>1337.699951171875</c:v>
                </c:pt>
                <c:pt idx="13773">
                  <c:v>1337.799926757812</c:v>
                </c:pt>
                <c:pt idx="13774">
                  <c:v>1337.89990234375</c:v>
                </c:pt>
                <c:pt idx="13775">
                  <c:v>1338.0</c:v>
                </c:pt>
                <c:pt idx="13776">
                  <c:v>1338.099975585937</c:v>
                </c:pt>
                <c:pt idx="13777">
                  <c:v>1338.199951171875</c:v>
                </c:pt>
                <c:pt idx="13778">
                  <c:v>1338.299926757812</c:v>
                </c:pt>
                <c:pt idx="13779">
                  <c:v>1338.39990234375</c:v>
                </c:pt>
                <c:pt idx="13780">
                  <c:v>1338.5</c:v>
                </c:pt>
                <c:pt idx="13781">
                  <c:v>1338.599975585937</c:v>
                </c:pt>
                <c:pt idx="13782">
                  <c:v>1338.699951171875</c:v>
                </c:pt>
                <c:pt idx="13783">
                  <c:v>1338.799926757812</c:v>
                </c:pt>
                <c:pt idx="13784">
                  <c:v>1338.89990234375</c:v>
                </c:pt>
                <c:pt idx="13785">
                  <c:v>1339.0</c:v>
                </c:pt>
                <c:pt idx="13786">
                  <c:v>1339.099975585937</c:v>
                </c:pt>
                <c:pt idx="13787">
                  <c:v>1339.199951171875</c:v>
                </c:pt>
                <c:pt idx="13788">
                  <c:v>1339.299926757812</c:v>
                </c:pt>
                <c:pt idx="13789">
                  <c:v>1339.39990234375</c:v>
                </c:pt>
                <c:pt idx="13790">
                  <c:v>1339.5</c:v>
                </c:pt>
                <c:pt idx="13791">
                  <c:v>1339.599975585937</c:v>
                </c:pt>
                <c:pt idx="13792">
                  <c:v>1339.699951171875</c:v>
                </c:pt>
                <c:pt idx="13793">
                  <c:v>1339.799926757812</c:v>
                </c:pt>
                <c:pt idx="13794">
                  <c:v>1339.89990234375</c:v>
                </c:pt>
                <c:pt idx="13795">
                  <c:v>1340.0</c:v>
                </c:pt>
                <c:pt idx="13796">
                  <c:v>1340.099975585937</c:v>
                </c:pt>
                <c:pt idx="13797">
                  <c:v>1340.199951171875</c:v>
                </c:pt>
                <c:pt idx="13798">
                  <c:v>1340.299926757812</c:v>
                </c:pt>
                <c:pt idx="13799">
                  <c:v>1340.39990234375</c:v>
                </c:pt>
                <c:pt idx="13800">
                  <c:v>1340.5</c:v>
                </c:pt>
                <c:pt idx="13801">
                  <c:v>1340.599975585937</c:v>
                </c:pt>
                <c:pt idx="13802">
                  <c:v>1340.699951171875</c:v>
                </c:pt>
                <c:pt idx="13803">
                  <c:v>1340.799926757812</c:v>
                </c:pt>
                <c:pt idx="13804">
                  <c:v>1340.89990234375</c:v>
                </c:pt>
                <c:pt idx="13805">
                  <c:v>1341.0</c:v>
                </c:pt>
                <c:pt idx="13806">
                  <c:v>1341.099975585937</c:v>
                </c:pt>
                <c:pt idx="13807">
                  <c:v>1341.199951171875</c:v>
                </c:pt>
                <c:pt idx="13808">
                  <c:v>1341.299926757812</c:v>
                </c:pt>
                <c:pt idx="13809">
                  <c:v>1341.39990234375</c:v>
                </c:pt>
                <c:pt idx="13810">
                  <c:v>1341.5</c:v>
                </c:pt>
                <c:pt idx="13811">
                  <c:v>1341.599975585937</c:v>
                </c:pt>
                <c:pt idx="13812">
                  <c:v>1341.699951171875</c:v>
                </c:pt>
                <c:pt idx="13813">
                  <c:v>1341.799926757812</c:v>
                </c:pt>
                <c:pt idx="13814">
                  <c:v>1341.89990234375</c:v>
                </c:pt>
                <c:pt idx="13815">
                  <c:v>1342.0</c:v>
                </c:pt>
                <c:pt idx="13816">
                  <c:v>1342.099975585937</c:v>
                </c:pt>
                <c:pt idx="13817">
                  <c:v>1342.199951171875</c:v>
                </c:pt>
                <c:pt idx="13818">
                  <c:v>1342.299926757812</c:v>
                </c:pt>
                <c:pt idx="13819">
                  <c:v>1342.39990234375</c:v>
                </c:pt>
                <c:pt idx="13820">
                  <c:v>1342.5</c:v>
                </c:pt>
                <c:pt idx="13821">
                  <c:v>1342.599975585937</c:v>
                </c:pt>
                <c:pt idx="13822">
                  <c:v>1342.699951171875</c:v>
                </c:pt>
                <c:pt idx="13823">
                  <c:v>1342.799926757812</c:v>
                </c:pt>
                <c:pt idx="13824">
                  <c:v>1342.89990234375</c:v>
                </c:pt>
                <c:pt idx="13825">
                  <c:v>1343.0</c:v>
                </c:pt>
                <c:pt idx="13826">
                  <c:v>1343.099975585937</c:v>
                </c:pt>
                <c:pt idx="13827">
                  <c:v>1343.199951171875</c:v>
                </c:pt>
                <c:pt idx="13828">
                  <c:v>1343.299926757812</c:v>
                </c:pt>
                <c:pt idx="13829">
                  <c:v>1343.39990234375</c:v>
                </c:pt>
                <c:pt idx="13830">
                  <c:v>1343.5</c:v>
                </c:pt>
                <c:pt idx="13831">
                  <c:v>1343.599975585937</c:v>
                </c:pt>
                <c:pt idx="13832">
                  <c:v>1343.699951171875</c:v>
                </c:pt>
                <c:pt idx="13833">
                  <c:v>1343.799926757812</c:v>
                </c:pt>
                <c:pt idx="13834">
                  <c:v>1343.89990234375</c:v>
                </c:pt>
                <c:pt idx="13835">
                  <c:v>1344.0</c:v>
                </c:pt>
                <c:pt idx="13836">
                  <c:v>1344.099975585937</c:v>
                </c:pt>
                <c:pt idx="13837">
                  <c:v>1344.199951171875</c:v>
                </c:pt>
                <c:pt idx="13838">
                  <c:v>1344.299926757812</c:v>
                </c:pt>
                <c:pt idx="13839">
                  <c:v>1344.39990234375</c:v>
                </c:pt>
                <c:pt idx="13840">
                  <c:v>1344.5</c:v>
                </c:pt>
                <c:pt idx="13841">
                  <c:v>1344.599975585937</c:v>
                </c:pt>
                <c:pt idx="13842">
                  <c:v>1344.699951171875</c:v>
                </c:pt>
                <c:pt idx="13843">
                  <c:v>1344.799926757812</c:v>
                </c:pt>
                <c:pt idx="13844">
                  <c:v>1344.89990234375</c:v>
                </c:pt>
                <c:pt idx="13845">
                  <c:v>1345.0</c:v>
                </c:pt>
                <c:pt idx="13846">
                  <c:v>1345.099975585937</c:v>
                </c:pt>
                <c:pt idx="13847">
                  <c:v>1345.199951171875</c:v>
                </c:pt>
                <c:pt idx="13848">
                  <c:v>1345.299926757812</c:v>
                </c:pt>
                <c:pt idx="13849">
                  <c:v>1345.39990234375</c:v>
                </c:pt>
                <c:pt idx="13850">
                  <c:v>1345.5</c:v>
                </c:pt>
                <c:pt idx="13851">
                  <c:v>1345.599975585937</c:v>
                </c:pt>
                <c:pt idx="13852">
                  <c:v>1345.699951171875</c:v>
                </c:pt>
                <c:pt idx="13853">
                  <c:v>1345.799926757812</c:v>
                </c:pt>
                <c:pt idx="13854">
                  <c:v>1345.89990234375</c:v>
                </c:pt>
                <c:pt idx="13855">
                  <c:v>1346.0</c:v>
                </c:pt>
                <c:pt idx="13856">
                  <c:v>1346.099975585937</c:v>
                </c:pt>
                <c:pt idx="13857">
                  <c:v>1346.199951171875</c:v>
                </c:pt>
                <c:pt idx="13858">
                  <c:v>1346.299926757812</c:v>
                </c:pt>
                <c:pt idx="13859">
                  <c:v>1346.39990234375</c:v>
                </c:pt>
                <c:pt idx="13860">
                  <c:v>1346.5</c:v>
                </c:pt>
                <c:pt idx="13861">
                  <c:v>1346.599975585937</c:v>
                </c:pt>
                <c:pt idx="13862">
                  <c:v>1346.699951171875</c:v>
                </c:pt>
                <c:pt idx="13863">
                  <c:v>1346.799926757812</c:v>
                </c:pt>
                <c:pt idx="13864">
                  <c:v>1346.89990234375</c:v>
                </c:pt>
                <c:pt idx="13865">
                  <c:v>1347.0</c:v>
                </c:pt>
                <c:pt idx="13866">
                  <c:v>1347.099975585937</c:v>
                </c:pt>
                <c:pt idx="13867">
                  <c:v>1347.199951171875</c:v>
                </c:pt>
                <c:pt idx="13868">
                  <c:v>1347.299926757812</c:v>
                </c:pt>
                <c:pt idx="13869">
                  <c:v>1347.39990234375</c:v>
                </c:pt>
                <c:pt idx="13870">
                  <c:v>1347.5</c:v>
                </c:pt>
                <c:pt idx="13871">
                  <c:v>1347.599975585937</c:v>
                </c:pt>
                <c:pt idx="13872">
                  <c:v>1347.699951171875</c:v>
                </c:pt>
                <c:pt idx="13873">
                  <c:v>1347.799926757812</c:v>
                </c:pt>
                <c:pt idx="13874">
                  <c:v>1347.89990234375</c:v>
                </c:pt>
                <c:pt idx="13875">
                  <c:v>1348.0</c:v>
                </c:pt>
                <c:pt idx="13876">
                  <c:v>1348.099975585937</c:v>
                </c:pt>
                <c:pt idx="13877">
                  <c:v>1348.199951171875</c:v>
                </c:pt>
                <c:pt idx="13878">
                  <c:v>1348.299926757812</c:v>
                </c:pt>
                <c:pt idx="13879">
                  <c:v>1348.39990234375</c:v>
                </c:pt>
                <c:pt idx="13880">
                  <c:v>1348.5</c:v>
                </c:pt>
                <c:pt idx="13881">
                  <c:v>1348.599975585937</c:v>
                </c:pt>
                <c:pt idx="13882">
                  <c:v>1348.699951171875</c:v>
                </c:pt>
                <c:pt idx="13883">
                  <c:v>1348.799926757812</c:v>
                </c:pt>
                <c:pt idx="13884">
                  <c:v>1348.89990234375</c:v>
                </c:pt>
                <c:pt idx="13885">
                  <c:v>1349.0</c:v>
                </c:pt>
                <c:pt idx="13886">
                  <c:v>1349.099975585937</c:v>
                </c:pt>
                <c:pt idx="13887">
                  <c:v>1349.199951171875</c:v>
                </c:pt>
                <c:pt idx="13888">
                  <c:v>1349.299926757812</c:v>
                </c:pt>
                <c:pt idx="13889">
                  <c:v>1349.39990234375</c:v>
                </c:pt>
                <c:pt idx="13890">
                  <c:v>1349.5</c:v>
                </c:pt>
                <c:pt idx="13891">
                  <c:v>1349.599975585937</c:v>
                </c:pt>
                <c:pt idx="13892">
                  <c:v>1349.699951171875</c:v>
                </c:pt>
                <c:pt idx="13893">
                  <c:v>1349.799926757812</c:v>
                </c:pt>
                <c:pt idx="13894">
                  <c:v>1349.89990234375</c:v>
                </c:pt>
                <c:pt idx="13895">
                  <c:v>1350.0</c:v>
                </c:pt>
                <c:pt idx="13896">
                  <c:v>1350.099975585937</c:v>
                </c:pt>
                <c:pt idx="13897">
                  <c:v>1350.199951171875</c:v>
                </c:pt>
                <c:pt idx="13898">
                  <c:v>1350.299926757812</c:v>
                </c:pt>
                <c:pt idx="13899">
                  <c:v>1350.39990234375</c:v>
                </c:pt>
                <c:pt idx="13900">
                  <c:v>1350.5</c:v>
                </c:pt>
                <c:pt idx="13901">
                  <c:v>1350.599975585937</c:v>
                </c:pt>
                <c:pt idx="13902">
                  <c:v>1350.699951171875</c:v>
                </c:pt>
                <c:pt idx="13903">
                  <c:v>1350.799926757812</c:v>
                </c:pt>
                <c:pt idx="13904">
                  <c:v>1350.89990234375</c:v>
                </c:pt>
                <c:pt idx="13905">
                  <c:v>1351.0</c:v>
                </c:pt>
                <c:pt idx="13906">
                  <c:v>1351.099975585937</c:v>
                </c:pt>
                <c:pt idx="13907">
                  <c:v>1351.199951171875</c:v>
                </c:pt>
                <c:pt idx="13908">
                  <c:v>1351.299926757812</c:v>
                </c:pt>
                <c:pt idx="13909">
                  <c:v>1351.39990234375</c:v>
                </c:pt>
                <c:pt idx="13910">
                  <c:v>1351.5</c:v>
                </c:pt>
                <c:pt idx="13911">
                  <c:v>1351.599975585937</c:v>
                </c:pt>
                <c:pt idx="13912">
                  <c:v>1351.699951171875</c:v>
                </c:pt>
                <c:pt idx="13913">
                  <c:v>1351.799926757812</c:v>
                </c:pt>
                <c:pt idx="13914">
                  <c:v>1351.89990234375</c:v>
                </c:pt>
                <c:pt idx="13915">
                  <c:v>1352.0</c:v>
                </c:pt>
                <c:pt idx="13916">
                  <c:v>1352.099975585937</c:v>
                </c:pt>
                <c:pt idx="13917">
                  <c:v>1352.199951171875</c:v>
                </c:pt>
                <c:pt idx="13918">
                  <c:v>1352.299926757812</c:v>
                </c:pt>
                <c:pt idx="13919">
                  <c:v>1352.39990234375</c:v>
                </c:pt>
                <c:pt idx="13920">
                  <c:v>1352.5</c:v>
                </c:pt>
                <c:pt idx="13921">
                  <c:v>1352.599975585937</c:v>
                </c:pt>
                <c:pt idx="13922">
                  <c:v>1352.699951171875</c:v>
                </c:pt>
                <c:pt idx="13923">
                  <c:v>1352.799926757812</c:v>
                </c:pt>
                <c:pt idx="13924">
                  <c:v>1352.89990234375</c:v>
                </c:pt>
                <c:pt idx="13925">
                  <c:v>1353.0</c:v>
                </c:pt>
                <c:pt idx="13926">
                  <c:v>1353.099975585937</c:v>
                </c:pt>
                <c:pt idx="13927">
                  <c:v>1353.199951171875</c:v>
                </c:pt>
                <c:pt idx="13928">
                  <c:v>1353.299926757812</c:v>
                </c:pt>
                <c:pt idx="13929">
                  <c:v>1353.39990234375</c:v>
                </c:pt>
                <c:pt idx="13930">
                  <c:v>1353.5</c:v>
                </c:pt>
                <c:pt idx="13931">
                  <c:v>1353.599975585937</c:v>
                </c:pt>
                <c:pt idx="13932">
                  <c:v>1353.699951171875</c:v>
                </c:pt>
                <c:pt idx="13933">
                  <c:v>1353.799926757812</c:v>
                </c:pt>
                <c:pt idx="13934">
                  <c:v>1353.89990234375</c:v>
                </c:pt>
                <c:pt idx="13935">
                  <c:v>1354.0</c:v>
                </c:pt>
                <c:pt idx="13936">
                  <c:v>1354.099975585937</c:v>
                </c:pt>
                <c:pt idx="13937">
                  <c:v>1354.199951171875</c:v>
                </c:pt>
                <c:pt idx="13938">
                  <c:v>1354.299926757812</c:v>
                </c:pt>
                <c:pt idx="13939">
                  <c:v>1354.39990234375</c:v>
                </c:pt>
                <c:pt idx="13940">
                  <c:v>1354.5</c:v>
                </c:pt>
                <c:pt idx="13941">
                  <c:v>1354.599975585937</c:v>
                </c:pt>
                <c:pt idx="13942">
                  <c:v>1354.699951171875</c:v>
                </c:pt>
                <c:pt idx="13943">
                  <c:v>1354.799926757812</c:v>
                </c:pt>
                <c:pt idx="13944">
                  <c:v>1354.89990234375</c:v>
                </c:pt>
                <c:pt idx="13945">
                  <c:v>1355.0</c:v>
                </c:pt>
                <c:pt idx="13946">
                  <c:v>1355.099975585937</c:v>
                </c:pt>
                <c:pt idx="13947">
                  <c:v>1355.199951171875</c:v>
                </c:pt>
                <c:pt idx="13948">
                  <c:v>1355.299926757812</c:v>
                </c:pt>
                <c:pt idx="13949">
                  <c:v>1355.39990234375</c:v>
                </c:pt>
                <c:pt idx="13950">
                  <c:v>1355.5</c:v>
                </c:pt>
                <c:pt idx="13951">
                  <c:v>1355.599975585937</c:v>
                </c:pt>
                <c:pt idx="13952">
                  <c:v>1355.699951171875</c:v>
                </c:pt>
                <c:pt idx="13953">
                  <c:v>1355.799926757812</c:v>
                </c:pt>
                <c:pt idx="13954">
                  <c:v>1355.89990234375</c:v>
                </c:pt>
                <c:pt idx="13955">
                  <c:v>1356.0</c:v>
                </c:pt>
                <c:pt idx="13956">
                  <c:v>1356.099975585937</c:v>
                </c:pt>
                <c:pt idx="13957">
                  <c:v>1356.199951171875</c:v>
                </c:pt>
                <c:pt idx="13958">
                  <c:v>1356.299926757812</c:v>
                </c:pt>
                <c:pt idx="13959">
                  <c:v>1356.39990234375</c:v>
                </c:pt>
                <c:pt idx="13960">
                  <c:v>1356.5</c:v>
                </c:pt>
                <c:pt idx="13961">
                  <c:v>1356.599975585937</c:v>
                </c:pt>
                <c:pt idx="13962">
                  <c:v>1356.699951171875</c:v>
                </c:pt>
                <c:pt idx="13963">
                  <c:v>1356.799926757812</c:v>
                </c:pt>
                <c:pt idx="13964">
                  <c:v>1356.89990234375</c:v>
                </c:pt>
                <c:pt idx="13965">
                  <c:v>1357.0</c:v>
                </c:pt>
                <c:pt idx="13966">
                  <c:v>1357.099975585937</c:v>
                </c:pt>
                <c:pt idx="13967">
                  <c:v>1357.199951171875</c:v>
                </c:pt>
                <c:pt idx="13968">
                  <c:v>1357.299926757812</c:v>
                </c:pt>
                <c:pt idx="13969">
                  <c:v>1357.39990234375</c:v>
                </c:pt>
                <c:pt idx="13970">
                  <c:v>1357.5</c:v>
                </c:pt>
                <c:pt idx="13971">
                  <c:v>1357.599975585937</c:v>
                </c:pt>
                <c:pt idx="13972">
                  <c:v>1357.699951171875</c:v>
                </c:pt>
                <c:pt idx="13973">
                  <c:v>1357.799926757812</c:v>
                </c:pt>
                <c:pt idx="13974">
                  <c:v>1357.89990234375</c:v>
                </c:pt>
                <c:pt idx="13975">
                  <c:v>1358.0</c:v>
                </c:pt>
                <c:pt idx="13976">
                  <c:v>1358.099975585937</c:v>
                </c:pt>
                <c:pt idx="13977">
                  <c:v>1358.199951171875</c:v>
                </c:pt>
                <c:pt idx="13978">
                  <c:v>1358.299926757812</c:v>
                </c:pt>
                <c:pt idx="13979">
                  <c:v>1358.39990234375</c:v>
                </c:pt>
                <c:pt idx="13980">
                  <c:v>1358.5</c:v>
                </c:pt>
                <c:pt idx="13981">
                  <c:v>1358.599975585937</c:v>
                </c:pt>
                <c:pt idx="13982">
                  <c:v>1358.699951171875</c:v>
                </c:pt>
                <c:pt idx="13983">
                  <c:v>1358.799926757812</c:v>
                </c:pt>
                <c:pt idx="13984">
                  <c:v>1358.89990234375</c:v>
                </c:pt>
                <c:pt idx="13985">
                  <c:v>1359.0</c:v>
                </c:pt>
                <c:pt idx="13986">
                  <c:v>1359.099975585937</c:v>
                </c:pt>
                <c:pt idx="13987">
                  <c:v>1359.199951171875</c:v>
                </c:pt>
                <c:pt idx="13988">
                  <c:v>1359.299926757812</c:v>
                </c:pt>
                <c:pt idx="13989">
                  <c:v>1359.39990234375</c:v>
                </c:pt>
                <c:pt idx="13990">
                  <c:v>1359.5</c:v>
                </c:pt>
                <c:pt idx="13991">
                  <c:v>1359.599975585937</c:v>
                </c:pt>
                <c:pt idx="13992">
                  <c:v>1359.699951171875</c:v>
                </c:pt>
                <c:pt idx="13993">
                  <c:v>1359.799926757812</c:v>
                </c:pt>
                <c:pt idx="13994">
                  <c:v>1359.89990234375</c:v>
                </c:pt>
                <c:pt idx="13995">
                  <c:v>1360.0</c:v>
                </c:pt>
                <c:pt idx="13996">
                  <c:v>1360.099975585937</c:v>
                </c:pt>
                <c:pt idx="13997">
                  <c:v>1360.199951171875</c:v>
                </c:pt>
                <c:pt idx="13998">
                  <c:v>1360.299926757812</c:v>
                </c:pt>
                <c:pt idx="13999">
                  <c:v>1360.39990234375</c:v>
                </c:pt>
                <c:pt idx="14000">
                  <c:v>1360.5</c:v>
                </c:pt>
                <c:pt idx="14001">
                  <c:v>1360.599975585937</c:v>
                </c:pt>
                <c:pt idx="14002">
                  <c:v>1360.699951171875</c:v>
                </c:pt>
                <c:pt idx="14003">
                  <c:v>1360.799926757812</c:v>
                </c:pt>
                <c:pt idx="14004">
                  <c:v>1360.89990234375</c:v>
                </c:pt>
                <c:pt idx="14005">
                  <c:v>1361.0</c:v>
                </c:pt>
                <c:pt idx="14006">
                  <c:v>1361.099975585937</c:v>
                </c:pt>
                <c:pt idx="14007">
                  <c:v>1361.199951171875</c:v>
                </c:pt>
                <c:pt idx="14008">
                  <c:v>1361.299926757812</c:v>
                </c:pt>
                <c:pt idx="14009">
                  <c:v>1361.39990234375</c:v>
                </c:pt>
                <c:pt idx="14010">
                  <c:v>1361.5</c:v>
                </c:pt>
                <c:pt idx="14011">
                  <c:v>1361.599975585937</c:v>
                </c:pt>
                <c:pt idx="14012">
                  <c:v>1361.699951171875</c:v>
                </c:pt>
                <c:pt idx="14013">
                  <c:v>1361.799926757812</c:v>
                </c:pt>
                <c:pt idx="14014">
                  <c:v>1361.89990234375</c:v>
                </c:pt>
                <c:pt idx="14015">
                  <c:v>1362.0</c:v>
                </c:pt>
                <c:pt idx="14016">
                  <c:v>1362.099975585937</c:v>
                </c:pt>
                <c:pt idx="14017">
                  <c:v>1362.199951171875</c:v>
                </c:pt>
                <c:pt idx="14018">
                  <c:v>1362.299926757812</c:v>
                </c:pt>
                <c:pt idx="14019">
                  <c:v>1362.39990234375</c:v>
                </c:pt>
                <c:pt idx="14020">
                  <c:v>1362.5</c:v>
                </c:pt>
                <c:pt idx="14021">
                  <c:v>1362.599975585937</c:v>
                </c:pt>
                <c:pt idx="14022">
                  <c:v>1362.699951171875</c:v>
                </c:pt>
                <c:pt idx="14023">
                  <c:v>1362.799926757812</c:v>
                </c:pt>
                <c:pt idx="14024">
                  <c:v>1362.89990234375</c:v>
                </c:pt>
                <c:pt idx="14025">
                  <c:v>1363.0</c:v>
                </c:pt>
                <c:pt idx="14026">
                  <c:v>1363.099975585937</c:v>
                </c:pt>
                <c:pt idx="14027">
                  <c:v>1363.199951171875</c:v>
                </c:pt>
                <c:pt idx="14028">
                  <c:v>1363.299926757812</c:v>
                </c:pt>
                <c:pt idx="14029">
                  <c:v>1363.39990234375</c:v>
                </c:pt>
                <c:pt idx="14030">
                  <c:v>1363.5</c:v>
                </c:pt>
                <c:pt idx="14031">
                  <c:v>1363.599975585937</c:v>
                </c:pt>
                <c:pt idx="14032">
                  <c:v>1363.699951171875</c:v>
                </c:pt>
                <c:pt idx="14033">
                  <c:v>1363.799926757812</c:v>
                </c:pt>
                <c:pt idx="14034">
                  <c:v>1363.89990234375</c:v>
                </c:pt>
                <c:pt idx="14035">
                  <c:v>1364.0</c:v>
                </c:pt>
                <c:pt idx="14036">
                  <c:v>1364.099975585937</c:v>
                </c:pt>
                <c:pt idx="14037">
                  <c:v>1364.199951171875</c:v>
                </c:pt>
                <c:pt idx="14038">
                  <c:v>1364.299926757812</c:v>
                </c:pt>
                <c:pt idx="14039">
                  <c:v>1364.39990234375</c:v>
                </c:pt>
                <c:pt idx="14040">
                  <c:v>1364.5</c:v>
                </c:pt>
                <c:pt idx="14041">
                  <c:v>1364.599975585937</c:v>
                </c:pt>
                <c:pt idx="14042">
                  <c:v>1364.699951171875</c:v>
                </c:pt>
                <c:pt idx="14043">
                  <c:v>1364.799926757812</c:v>
                </c:pt>
                <c:pt idx="14044">
                  <c:v>1364.89990234375</c:v>
                </c:pt>
                <c:pt idx="14045">
                  <c:v>1365.0</c:v>
                </c:pt>
                <c:pt idx="14046">
                  <c:v>1365.099975585937</c:v>
                </c:pt>
                <c:pt idx="14047">
                  <c:v>1365.199951171875</c:v>
                </c:pt>
                <c:pt idx="14048">
                  <c:v>1365.299926757812</c:v>
                </c:pt>
                <c:pt idx="14049">
                  <c:v>1365.39990234375</c:v>
                </c:pt>
                <c:pt idx="14050">
                  <c:v>1365.5</c:v>
                </c:pt>
                <c:pt idx="14051">
                  <c:v>1365.599975585937</c:v>
                </c:pt>
                <c:pt idx="14052">
                  <c:v>1365.699951171875</c:v>
                </c:pt>
                <c:pt idx="14053">
                  <c:v>1365.799926757812</c:v>
                </c:pt>
                <c:pt idx="14054">
                  <c:v>1365.89990234375</c:v>
                </c:pt>
                <c:pt idx="14055">
                  <c:v>1366.0</c:v>
                </c:pt>
                <c:pt idx="14056">
                  <c:v>1366.099975585937</c:v>
                </c:pt>
                <c:pt idx="14057">
                  <c:v>1366.199951171875</c:v>
                </c:pt>
                <c:pt idx="14058">
                  <c:v>1366.299926757812</c:v>
                </c:pt>
                <c:pt idx="14059">
                  <c:v>1366.39990234375</c:v>
                </c:pt>
                <c:pt idx="14060">
                  <c:v>1366.5</c:v>
                </c:pt>
                <c:pt idx="14061">
                  <c:v>1366.599975585937</c:v>
                </c:pt>
                <c:pt idx="14062">
                  <c:v>1366.699951171875</c:v>
                </c:pt>
                <c:pt idx="14063">
                  <c:v>1366.799926757812</c:v>
                </c:pt>
                <c:pt idx="14064">
                  <c:v>1366.89990234375</c:v>
                </c:pt>
                <c:pt idx="14065">
                  <c:v>1367.0</c:v>
                </c:pt>
                <c:pt idx="14066">
                  <c:v>1367.099975585937</c:v>
                </c:pt>
                <c:pt idx="14067">
                  <c:v>1367.199951171875</c:v>
                </c:pt>
                <c:pt idx="14068">
                  <c:v>1367.299926757812</c:v>
                </c:pt>
                <c:pt idx="14069">
                  <c:v>1367.39990234375</c:v>
                </c:pt>
                <c:pt idx="14070">
                  <c:v>1367.5</c:v>
                </c:pt>
                <c:pt idx="14071">
                  <c:v>1367.599975585937</c:v>
                </c:pt>
                <c:pt idx="14072">
                  <c:v>1367.699951171875</c:v>
                </c:pt>
                <c:pt idx="14073">
                  <c:v>1367.799926757812</c:v>
                </c:pt>
                <c:pt idx="14074">
                  <c:v>1367.89990234375</c:v>
                </c:pt>
                <c:pt idx="14075">
                  <c:v>1368.0</c:v>
                </c:pt>
                <c:pt idx="14076">
                  <c:v>1368.099975585937</c:v>
                </c:pt>
                <c:pt idx="14077">
                  <c:v>1368.199951171875</c:v>
                </c:pt>
                <c:pt idx="14078">
                  <c:v>1368.299926757812</c:v>
                </c:pt>
                <c:pt idx="14079">
                  <c:v>1368.39990234375</c:v>
                </c:pt>
                <c:pt idx="14080">
                  <c:v>1368.5</c:v>
                </c:pt>
                <c:pt idx="14081">
                  <c:v>1368.599975585937</c:v>
                </c:pt>
                <c:pt idx="14082">
                  <c:v>1368.699951171875</c:v>
                </c:pt>
                <c:pt idx="14083">
                  <c:v>1368.799926757812</c:v>
                </c:pt>
                <c:pt idx="14084">
                  <c:v>1368.89990234375</c:v>
                </c:pt>
                <c:pt idx="14085">
                  <c:v>1369.0</c:v>
                </c:pt>
                <c:pt idx="14086">
                  <c:v>1369.099975585937</c:v>
                </c:pt>
                <c:pt idx="14087">
                  <c:v>1369.199951171875</c:v>
                </c:pt>
                <c:pt idx="14088">
                  <c:v>1369.299926757812</c:v>
                </c:pt>
                <c:pt idx="14089">
                  <c:v>1369.39990234375</c:v>
                </c:pt>
                <c:pt idx="14090">
                  <c:v>1369.5</c:v>
                </c:pt>
                <c:pt idx="14091">
                  <c:v>1369.599975585937</c:v>
                </c:pt>
                <c:pt idx="14092">
                  <c:v>1369.699951171875</c:v>
                </c:pt>
                <c:pt idx="14093">
                  <c:v>1369.799926757812</c:v>
                </c:pt>
                <c:pt idx="14094">
                  <c:v>1369.89990234375</c:v>
                </c:pt>
                <c:pt idx="14095">
                  <c:v>1370.0</c:v>
                </c:pt>
                <c:pt idx="14096">
                  <c:v>1370.099975585937</c:v>
                </c:pt>
                <c:pt idx="14097">
                  <c:v>1370.199951171875</c:v>
                </c:pt>
                <c:pt idx="14098">
                  <c:v>1370.299926757812</c:v>
                </c:pt>
                <c:pt idx="14099">
                  <c:v>1370.39990234375</c:v>
                </c:pt>
                <c:pt idx="14100">
                  <c:v>1370.5</c:v>
                </c:pt>
                <c:pt idx="14101">
                  <c:v>1370.599975585937</c:v>
                </c:pt>
                <c:pt idx="14102">
                  <c:v>1370.699951171875</c:v>
                </c:pt>
                <c:pt idx="14103">
                  <c:v>1370.799926757812</c:v>
                </c:pt>
                <c:pt idx="14104">
                  <c:v>1370.89990234375</c:v>
                </c:pt>
                <c:pt idx="14105">
                  <c:v>1371.0</c:v>
                </c:pt>
                <c:pt idx="14106">
                  <c:v>1371.099975585937</c:v>
                </c:pt>
                <c:pt idx="14107">
                  <c:v>1371.199951171875</c:v>
                </c:pt>
                <c:pt idx="14108">
                  <c:v>1371.299926757812</c:v>
                </c:pt>
                <c:pt idx="14109">
                  <c:v>1371.39990234375</c:v>
                </c:pt>
                <c:pt idx="14110">
                  <c:v>1371.5</c:v>
                </c:pt>
                <c:pt idx="14111">
                  <c:v>1371.599975585937</c:v>
                </c:pt>
                <c:pt idx="14112">
                  <c:v>1371.699951171875</c:v>
                </c:pt>
                <c:pt idx="14113">
                  <c:v>1371.799926757812</c:v>
                </c:pt>
                <c:pt idx="14114">
                  <c:v>1371.89990234375</c:v>
                </c:pt>
                <c:pt idx="14115">
                  <c:v>1372.0</c:v>
                </c:pt>
                <c:pt idx="14116">
                  <c:v>1372.099975585937</c:v>
                </c:pt>
                <c:pt idx="14117">
                  <c:v>1372.199951171875</c:v>
                </c:pt>
                <c:pt idx="14118">
                  <c:v>1372.299926757812</c:v>
                </c:pt>
                <c:pt idx="14119">
                  <c:v>1372.39990234375</c:v>
                </c:pt>
                <c:pt idx="14120">
                  <c:v>1372.5</c:v>
                </c:pt>
                <c:pt idx="14121">
                  <c:v>1372.599975585937</c:v>
                </c:pt>
                <c:pt idx="14122">
                  <c:v>1372.699951171875</c:v>
                </c:pt>
                <c:pt idx="14123">
                  <c:v>1372.799926757812</c:v>
                </c:pt>
                <c:pt idx="14124">
                  <c:v>1372.89990234375</c:v>
                </c:pt>
                <c:pt idx="14125">
                  <c:v>1373.0</c:v>
                </c:pt>
                <c:pt idx="14126">
                  <c:v>1373.099975585937</c:v>
                </c:pt>
                <c:pt idx="14127">
                  <c:v>1373.199951171875</c:v>
                </c:pt>
                <c:pt idx="14128">
                  <c:v>1373.299926757812</c:v>
                </c:pt>
                <c:pt idx="14129">
                  <c:v>1373.39990234375</c:v>
                </c:pt>
                <c:pt idx="14130">
                  <c:v>1373.5</c:v>
                </c:pt>
                <c:pt idx="14131">
                  <c:v>1373.599975585937</c:v>
                </c:pt>
                <c:pt idx="14132">
                  <c:v>1373.699951171875</c:v>
                </c:pt>
                <c:pt idx="14133">
                  <c:v>1373.799926757812</c:v>
                </c:pt>
                <c:pt idx="14134">
                  <c:v>1373.89990234375</c:v>
                </c:pt>
                <c:pt idx="14135">
                  <c:v>1374.0</c:v>
                </c:pt>
                <c:pt idx="14136">
                  <c:v>1374.099975585937</c:v>
                </c:pt>
                <c:pt idx="14137">
                  <c:v>1374.199951171875</c:v>
                </c:pt>
                <c:pt idx="14138">
                  <c:v>1374.299926757812</c:v>
                </c:pt>
                <c:pt idx="14139">
                  <c:v>1374.39990234375</c:v>
                </c:pt>
                <c:pt idx="14140">
                  <c:v>1374.5</c:v>
                </c:pt>
                <c:pt idx="14141">
                  <c:v>1374.599975585937</c:v>
                </c:pt>
                <c:pt idx="14142">
                  <c:v>1374.699951171875</c:v>
                </c:pt>
                <c:pt idx="14143">
                  <c:v>1374.799926757812</c:v>
                </c:pt>
                <c:pt idx="14144">
                  <c:v>1374.89990234375</c:v>
                </c:pt>
                <c:pt idx="14145">
                  <c:v>1375.0</c:v>
                </c:pt>
                <c:pt idx="14146">
                  <c:v>1375.099975585937</c:v>
                </c:pt>
                <c:pt idx="14147">
                  <c:v>1375.199951171875</c:v>
                </c:pt>
                <c:pt idx="14148">
                  <c:v>1375.299926757812</c:v>
                </c:pt>
                <c:pt idx="14149">
                  <c:v>1375.39990234375</c:v>
                </c:pt>
                <c:pt idx="14150">
                  <c:v>1375.5</c:v>
                </c:pt>
                <c:pt idx="14151">
                  <c:v>1375.599975585937</c:v>
                </c:pt>
                <c:pt idx="14152">
                  <c:v>1375.699951171875</c:v>
                </c:pt>
                <c:pt idx="14153">
                  <c:v>1375.799926757812</c:v>
                </c:pt>
                <c:pt idx="14154">
                  <c:v>1375.89990234375</c:v>
                </c:pt>
                <c:pt idx="14155">
                  <c:v>1376.0</c:v>
                </c:pt>
                <c:pt idx="14156">
                  <c:v>1376.099975585937</c:v>
                </c:pt>
                <c:pt idx="14157">
                  <c:v>1376.199951171875</c:v>
                </c:pt>
                <c:pt idx="14158">
                  <c:v>1376.299926757812</c:v>
                </c:pt>
                <c:pt idx="14159">
                  <c:v>1376.39990234375</c:v>
                </c:pt>
                <c:pt idx="14160">
                  <c:v>1376.5</c:v>
                </c:pt>
                <c:pt idx="14161">
                  <c:v>1376.599975585937</c:v>
                </c:pt>
                <c:pt idx="14162">
                  <c:v>1376.699951171875</c:v>
                </c:pt>
                <c:pt idx="14163">
                  <c:v>1376.799926757812</c:v>
                </c:pt>
                <c:pt idx="14164">
                  <c:v>1376.89990234375</c:v>
                </c:pt>
                <c:pt idx="14165">
                  <c:v>1377.0</c:v>
                </c:pt>
                <c:pt idx="14166">
                  <c:v>1377.099975585937</c:v>
                </c:pt>
                <c:pt idx="14167">
                  <c:v>1377.199951171875</c:v>
                </c:pt>
                <c:pt idx="14168">
                  <c:v>1377.299926757812</c:v>
                </c:pt>
                <c:pt idx="14169">
                  <c:v>1377.39990234375</c:v>
                </c:pt>
                <c:pt idx="14170">
                  <c:v>1377.5</c:v>
                </c:pt>
                <c:pt idx="14171">
                  <c:v>1377.599975585937</c:v>
                </c:pt>
                <c:pt idx="14172">
                  <c:v>1377.699951171875</c:v>
                </c:pt>
                <c:pt idx="14173">
                  <c:v>1377.799926757812</c:v>
                </c:pt>
                <c:pt idx="14174">
                  <c:v>1377.89990234375</c:v>
                </c:pt>
                <c:pt idx="14175">
                  <c:v>1378.0</c:v>
                </c:pt>
                <c:pt idx="14176">
                  <c:v>1378.099975585937</c:v>
                </c:pt>
                <c:pt idx="14177">
                  <c:v>1378.199951171875</c:v>
                </c:pt>
                <c:pt idx="14178">
                  <c:v>1378.299926757812</c:v>
                </c:pt>
                <c:pt idx="14179">
                  <c:v>1378.39990234375</c:v>
                </c:pt>
                <c:pt idx="14180">
                  <c:v>1378.5</c:v>
                </c:pt>
                <c:pt idx="14181">
                  <c:v>1378.599975585937</c:v>
                </c:pt>
                <c:pt idx="14182">
                  <c:v>1378.699951171875</c:v>
                </c:pt>
                <c:pt idx="14183">
                  <c:v>1378.799926757812</c:v>
                </c:pt>
                <c:pt idx="14184">
                  <c:v>1378.89990234375</c:v>
                </c:pt>
                <c:pt idx="14185">
                  <c:v>1379.0</c:v>
                </c:pt>
                <c:pt idx="14186">
                  <c:v>1379.099975585937</c:v>
                </c:pt>
                <c:pt idx="14187">
                  <c:v>1379.199951171875</c:v>
                </c:pt>
                <c:pt idx="14188">
                  <c:v>1379.299926757812</c:v>
                </c:pt>
                <c:pt idx="14189">
                  <c:v>1379.39990234375</c:v>
                </c:pt>
                <c:pt idx="14190">
                  <c:v>1379.5</c:v>
                </c:pt>
                <c:pt idx="14191">
                  <c:v>1379.599975585937</c:v>
                </c:pt>
                <c:pt idx="14192">
                  <c:v>1379.699951171875</c:v>
                </c:pt>
                <c:pt idx="14193">
                  <c:v>1379.799926757812</c:v>
                </c:pt>
                <c:pt idx="14194">
                  <c:v>1379.89990234375</c:v>
                </c:pt>
                <c:pt idx="14195">
                  <c:v>1380.0</c:v>
                </c:pt>
                <c:pt idx="14196">
                  <c:v>1380.099975585937</c:v>
                </c:pt>
                <c:pt idx="14197">
                  <c:v>1380.199951171875</c:v>
                </c:pt>
                <c:pt idx="14198">
                  <c:v>1380.299926757812</c:v>
                </c:pt>
                <c:pt idx="14199">
                  <c:v>1380.39990234375</c:v>
                </c:pt>
                <c:pt idx="14200">
                  <c:v>1380.5</c:v>
                </c:pt>
                <c:pt idx="14201">
                  <c:v>1380.599975585937</c:v>
                </c:pt>
                <c:pt idx="14202">
                  <c:v>1380.699951171875</c:v>
                </c:pt>
                <c:pt idx="14203">
                  <c:v>1380.799926757812</c:v>
                </c:pt>
                <c:pt idx="14204">
                  <c:v>1380.89990234375</c:v>
                </c:pt>
                <c:pt idx="14205">
                  <c:v>1381.0</c:v>
                </c:pt>
                <c:pt idx="14206">
                  <c:v>1381.099975585937</c:v>
                </c:pt>
                <c:pt idx="14207">
                  <c:v>1381.199951171875</c:v>
                </c:pt>
                <c:pt idx="14208">
                  <c:v>1381.299926757812</c:v>
                </c:pt>
                <c:pt idx="14209">
                  <c:v>1381.39990234375</c:v>
                </c:pt>
                <c:pt idx="14210">
                  <c:v>1381.5</c:v>
                </c:pt>
                <c:pt idx="14211">
                  <c:v>1381.599975585937</c:v>
                </c:pt>
                <c:pt idx="14212">
                  <c:v>1381.699951171875</c:v>
                </c:pt>
                <c:pt idx="14213">
                  <c:v>1381.799926757812</c:v>
                </c:pt>
                <c:pt idx="14214">
                  <c:v>1381.89990234375</c:v>
                </c:pt>
                <c:pt idx="14215">
                  <c:v>1382.0</c:v>
                </c:pt>
                <c:pt idx="14216">
                  <c:v>1382.099975585937</c:v>
                </c:pt>
                <c:pt idx="14217">
                  <c:v>1382.199951171875</c:v>
                </c:pt>
                <c:pt idx="14218">
                  <c:v>1382.299926757812</c:v>
                </c:pt>
                <c:pt idx="14219">
                  <c:v>1382.39990234375</c:v>
                </c:pt>
                <c:pt idx="14220">
                  <c:v>1382.5</c:v>
                </c:pt>
                <c:pt idx="14221">
                  <c:v>1382.599975585937</c:v>
                </c:pt>
                <c:pt idx="14222">
                  <c:v>1382.699951171875</c:v>
                </c:pt>
                <c:pt idx="14223">
                  <c:v>1382.799926757812</c:v>
                </c:pt>
                <c:pt idx="14224">
                  <c:v>1382.89990234375</c:v>
                </c:pt>
                <c:pt idx="14225">
                  <c:v>1383.0</c:v>
                </c:pt>
                <c:pt idx="14226">
                  <c:v>1383.099975585937</c:v>
                </c:pt>
                <c:pt idx="14227">
                  <c:v>1383.199951171875</c:v>
                </c:pt>
                <c:pt idx="14228">
                  <c:v>1383.299926757812</c:v>
                </c:pt>
                <c:pt idx="14229">
                  <c:v>1383.39990234375</c:v>
                </c:pt>
                <c:pt idx="14230">
                  <c:v>1383.5</c:v>
                </c:pt>
                <c:pt idx="14231">
                  <c:v>1383.599975585937</c:v>
                </c:pt>
                <c:pt idx="14232">
                  <c:v>1383.699951171875</c:v>
                </c:pt>
                <c:pt idx="14233">
                  <c:v>1383.799926757812</c:v>
                </c:pt>
                <c:pt idx="14234">
                  <c:v>1383.89990234375</c:v>
                </c:pt>
                <c:pt idx="14235">
                  <c:v>1384.0</c:v>
                </c:pt>
                <c:pt idx="14236">
                  <c:v>1384.099975585937</c:v>
                </c:pt>
                <c:pt idx="14237">
                  <c:v>1384.199951171875</c:v>
                </c:pt>
                <c:pt idx="14238">
                  <c:v>1384.299926757812</c:v>
                </c:pt>
                <c:pt idx="14239">
                  <c:v>1384.39990234375</c:v>
                </c:pt>
                <c:pt idx="14240">
                  <c:v>1384.5</c:v>
                </c:pt>
                <c:pt idx="14241">
                  <c:v>1384.599975585937</c:v>
                </c:pt>
                <c:pt idx="14242">
                  <c:v>1384.699951171875</c:v>
                </c:pt>
                <c:pt idx="14243">
                  <c:v>1384.799926757812</c:v>
                </c:pt>
                <c:pt idx="14244">
                  <c:v>1384.89990234375</c:v>
                </c:pt>
                <c:pt idx="14245">
                  <c:v>1385.0</c:v>
                </c:pt>
                <c:pt idx="14246">
                  <c:v>1385.099975585937</c:v>
                </c:pt>
                <c:pt idx="14247">
                  <c:v>1385.199951171875</c:v>
                </c:pt>
                <c:pt idx="14248">
                  <c:v>1385.299926757812</c:v>
                </c:pt>
                <c:pt idx="14249">
                  <c:v>1385.39990234375</c:v>
                </c:pt>
                <c:pt idx="14250">
                  <c:v>1385.5</c:v>
                </c:pt>
                <c:pt idx="14251">
                  <c:v>1385.599975585937</c:v>
                </c:pt>
                <c:pt idx="14252">
                  <c:v>1385.699951171875</c:v>
                </c:pt>
                <c:pt idx="14253">
                  <c:v>1385.799926757812</c:v>
                </c:pt>
                <c:pt idx="14254">
                  <c:v>1385.89990234375</c:v>
                </c:pt>
                <c:pt idx="14255">
                  <c:v>1386.0</c:v>
                </c:pt>
                <c:pt idx="14256">
                  <c:v>1386.099975585937</c:v>
                </c:pt>
                <c:pt idx="14257">
                  <c:v>1386.199951171875</c:v>
                </c:pt>
                <c:pt idx="14258">
                  <c:v>1386.299926757812</c:v>
                </c:pt>
                <c:pt idx="14259">
                  <c:v>1386.39990234375</c:v>
                </c:pt>
                <c:pt idx="14260">
                  <c:v>1386.5</c:v>
                </c:pt>
                <c:pt idx="14261">
                  <c:v>1386.599975585937</c:v>
                </c:pt>
                <c:pt idx="14262">
                  <c:v>1386.699951171875</c:v>
                </c:pt>
                <c:pt idx="14263">
                  <c:v>1386.799926757812</c:v>
                </c:pt>
                <c:pt idx="14264">
                  <c:v>1386.89990234375</c:v>
                </c:pt>
                <c:pt idx="14265">
                  <c:v>1387.0</c:v>
                </c:pt>
                <c:pt idx="14266">
                  <c:v>1387.099975585937</c:v>
                </c:pt>
                <c:pt idx="14267">
                  <c:v>1387.199951171875</c:v>
                </c:pt>
                <c:pt idx="14268">
                  <c:v>1387.299926757812</c:v>
                </c:pt>
                <c:pt idx="14269">
                  <c:v>1387.39990234375</c:v>
                </c:pt>
                <c:pt idx="14270">
                  <c:v>1387.5</c:v>
                </c:pt>
                <c:pt idx="14271">
                  <c:v>1387.599975585937</c:v>
                </c:pt>
                <c:pt idx="14272">
                  <c:v>1387.699951171875</c:v>
                </c:pt>
                <c:pt idx="14273">
                  <c:v>1387.799926757812</c:v>
                </c:pt>
                <c:pt idx="14274">
                  <c:v>1387.89990234375</c:v>
                </c:pt>
                <c:pt idx="14275">
                  <c:v>1388.0</c:v>
                </c:pt>
                <c:pt idx="14276">
                  <c:v>1388.099975585937</c:v>
                </c:pt>
                <c:pt idx="14277">
                  <c:v>1388.199951171875</c:v>
                </c:pt>
                <c:pt idx="14278">
                  <c:v>1388.299926757812</c:v>
                </c:pt>
                <c:pt idx="14279">
                  <c:v>1388.39990234375</c:v>
                </c:pt>
                <c:pt idx="14280">
                  <c:v>1388.5</c:v>
                </c:pt>
                <c:pt idx="14281">
                  <c:v>1388.599975585937</c:v>
                </c:pt>
                <c:pt idx="14282">
                  <c:v>1388.699951171875</c:v>
                </c:pt>
                <c:pt idx="14283">
                  <c:v>1388.799926757812</c:v>
                </c:pt>
                <c:pt idx="14284">
                  <c:v>1388.89990234375</c:v>
                </c:pt>
                <c:pt idx="14285">
                  <c:v>1389.0</c:v>
                </c:pt>
                <c:pt idx="14286">
                  <c:v>1389.099975585937</c:v>
                </c:pt>
                <c:pt idx="14287">
                  <c:v>1389.199951171875</c:v>
                </c:pt>
                <c:pt idx="14288">
                  <c:v>1389.299926757812</c:v>
                </c:pt>
                <c:pt idx="14289">
                  <c:v>1389.39990234375</c:v>
                </c:pt>
                <c:pt idx="14290">
                  <c:v>1389.5</c:v>
                </c:pt>
                <c:pt idx="14291">
                  <c:v>1389.599975585937</c:v>
                </c:pt>
                <c:pt idx="14292">
                  <c:v>1389.699951171875</c:v>
                </c:pt>
                <c:pt idx="14293">
                  <c:v>1389.799926757812</c:v>
                </c:pt>
                <c:pt idx="14294">
                  <c:v>1389.89990234375</c:v>
                </c:pt>
                <c:pt idx="14295">
                  <c:v>1390.0</c:v>
                </c:pt>
                <c:pt idx="14296">
                  <c:v>1390.099975585937</c:v>
                </c:pt>
                <c:pt idx="14297">
                  <c:v>1390.199951171875</c:v>
                </c:pt>
                <c:pt idx="14298">
                  <c:v>1390.299926757812</c:v>
                </c:pt>
                <c:pt idx="14299">
                  <c:v>1390.39990234375</c:v>
                </c:pt>
                <c:pt idx="14300">
                  <c:v>1390.5</c:v>
                </c:pt>
                <c:pt idx="14301">
                  <c:v>1390.599975585937</c:v>
                </c:pt>
                <c:pt idx="14302">
                  <c:v>1390.699951171875</c:v>
                </c:pt>
                <c:pt idx="14303">
                  <c:v>1390.799926757812</c:v>
                </c:pt>
                <c:pt idx="14304">
                  <c:v>1390.89990234375</c:v>
                </c:pt>
                <c:pt idx="14305">
                  <c:v>1391.0</c:v>
                </c:pt>
                <c:pt idx="14306">
                  <c:v>1391.099975585937</c:v>
                </c:pt>
                <c:pt idx="14307">
                  <c:v>1391.199951171875</c:v>
                </c:pt>
                <c:pt idx="14308">
                  <c:v>1391.299926757812</c:v>
                </c:pt>
                <c:pt idx="14309">
                  <c:v>1391.39990234375</c:v>
                </c:pt>
                <c:pt idx="14310">
                  <c:v>1391.5</c:v>
                </c:pt>
                <c:pt idx="14311">
                  <c:v>1391.599975585937</c:v>
                </c:pt>
                <c:pt idx="14312">
                  <c:v>1391.699951171875</c:v>
                </c:pt>
                <c:pt idx="14313">
                  <c:v>1391.799926757812</c:v>
                </c:pt>
                <c:pt idx="14314">
                  <c:v>1391.89990234375</c:v>
                </c:pt>
                <c:pt idx="14315">
                  <c:v>1392.0</c:v>
                </c:pt>
                <c:pt idx="14316">
                  <c:v>1392.099975585937</c:v>
                </c:pt>
                <c:pt idx="14317">
                  <c:v>1392.199951171875</c:v>
                </c:pt>
                <c:pt idx="14318">
                  <c:v>1392.299926757812</c:v>
                </c:pt>
                <c:pt idx="14319">
                  <c:v>1392.39990234375</c:v>
                </c:pt>
                <c:pt idx="14320">
                  <c:v>1392.5</c:v>
                </c:pt>
                <c:pt idx="14321">
                  <c:v>1392.599975585937</c:v>
                </c:pt>
                <c:pt idx="14322">
                  <c:v>1392.699951171875</c:v>
                </c:pt>
                <c:pt idx="14323">
                  <c:v>1392.799926757812</c:v>
                </c:pt>
                <c:pt idx="14324">
                  <c:v>1392.89990234375</c:v>
                </c:pt>
                <c:pt idx="14325">
                  <c:v>1393.0</c:v>
                </c:pt>
                <c:pt idx="14326">
                  <c:v>1393.099975585937</c:v>
                </c:pt>
                <c:pt idx="14327">
                  <c:v>1393.199951171875</c:v>
                </c:pt>
                <c:pt idx="14328">
                  <c:v>1393.299926757812</c:v>
                </c:pt>
                <c:pt idx="14329">
                  <c:v>1393.39990234375</c:v>
                </c:pt>
                <c:pt idx="14330">
                  <c:v>1393.5</c:v>
                </c:pt>
                <c:pt idx="14331">
                  <c:v>1393.599975585937</c:v>
                </c:pt>
                <c:pt idx="14332">
                  <c:v>1393.699951171875</c:v>
                </c:pt>
                <c:pt idx="14333">
                  <c:v>1393.799926757812</c:v>
                </c:pt>
                <c:pt idx="14334">
                  <c:v>1393.89990234375</c:v>
                </c:pt>
                <c:pt idx="14335">
                  <c:v>1394.0</c:v>
                </c:pt>
                <c:pt idx="14336">
                  <c:v>1394.099975585937</c:v>
                </c:pt>
                <c:pt idx="14337">
                  <c:v>1394.199951171875</c:v>
                </c:pt>
                <c:pt idx="14338">
                  <c:v>1394.299926757812</c:v>
                </c:pt>
                <c:pt idx="14339">
                  <c:v>1394.39990234375</c:v>
                </c:pt>
                <c:pt idx="14340">
                  <c:v>1394.5</c:v>
                </c:pt>
                <c:pt idx="14341">
                  <c:v>1394.599975585937</c:v>
                </c:pt>
                <c:pt idx="14342">
                  <c:v>1394.699951171875</c:v>
                </c:pt>
                <c:pt idx="14343">
                  <c:v>1394.799926757812</c:v>
                </c:pt>
                <c:pt idx="14344">
                  <c:v>1394.89990234375</c:v>
                </c:pt>
                <c:pt idx="14345">
                  <c:v>1395.0</c:v>
                </c:pt>
                <c:pt idx="14346">
                  <c:v>1395.099975585937</c:v>
                </c:pt>
                <c:pt idx="14347">
                  <c:v>1395.199951171875</c:v>
                </c:pt>
                <c:pt idx="14348">
                  <c:v>1395.299926757812</c:v>
                </c:pt>
                <c:pt idx="14349">
                  <c:v>1395.39990234375</c:v>
                </c:pt>
                <c:pt idx="14350">
                  <c:v>1395.5</c:v>
                </c:pt>
                <c:pt idx="14351">
                  <c:v>1395.599975585937</c:v>
                </c:pt>
                <c:pt idx="14352">
                  <c:v>1395.699951171875</c:v>
                </c:pt>
                <c:pt idx="14353">
                  <c:v>1395.799926757812</c:v>
                </c:pt>
                <c:pt idx="14354">
                  <c:v>1395.89990234375</c:v>
                </c:pt>
                <c:pt idx="14355">
                  <c:v>1396.0</c:v>
                </c:pt>
                <c:pt idx="14356">
                  <c:v>1396.099975585937</c:v>
                </c:pt>
                <c:pt idx="14357">
                  <c:v>1396.199951171875</c:v>
                </c:pt>
                <c:pt idx="14358">
                  <c:v>1396.299926757812</c:v>
                </c:pt>
                <c:pt idx="14359">
                  <c:v>1396.39990234375</c:v>
                </c:pt>
                <c:pt idx="14360">
                  <c:v>1396.5</c:v>
                </c:pt>
                <c:pt idx="14361">
                  <c:v>1396.599975585937</c:v>
                </c:pt>
                <c:pt idx="14362">
                  <c:v>1396.699951171875</c:v>
                </c:pt>
                <c:pt idx="14363">
                  <c:v>1396.799926757812</c:v>
                </c:pt>
                <c:pt idx="14364">
                  <c:v>1396.89990234375</c:v>
                </c:pt>
                <c:pt idx="14365">
                  <c:v>1397.0</c:v>
                </c:pt>
                <c:pt idx="14366">
                  <c:v>1397.099975585937</c:v>
                </c:pt>
                <c:pt idx="14367">
                  <c:v>1397.199951171875</c:v>
                </c:pt>
                <c:pt idx="14368">
                  <c:v>1397.299926757812</c:v>
                </c:pt>
                <c:pt idx="14369">
                  <c:v>1397.39990234375</c:v>
                </c:pt>
                <c:pt idx="14370">
                  <c:v>1397.5</c:v>
                </c:pt>
                <c:pt idx="14371">
                  <c:v>1397.599975585937</c:v>
                </c:pt>
                <c:pt idx="14372">
                  <c:v>1397.699951171875</c:v>
                </c:pt>
                <c:pt idx="14373">
                  <c:v>1397.799926757812</c:v>
                </c:pt>
                <c:pt idx="14374">
                  <c:v>1397.89990234375</c:v>
                </c:pt>
                <c:pt idx="14375">
                  <c:v>1398.0</c:v>
                </c:pt>
                <c:pt idx="14376">
                  <c:v>1398.099975585937</c:v>
                </c:pt>
                <c:pt idx="14377">
                  <c:v>1398.199951171875</c:v>
                </c:pt>
                <c:pt idx="14378">
                  <c:v>1398.299926757812</c:v>
                </c:pt>
                <c:pt idx="14379">
                  <c:v>1398.39990234375</c:v>
                </c:pt>
                <c:pt idx="14380">
                  <c:v>1398.5</c:v>
                </c:pt>
                <c:pt idx="14381">
                  <c:v>1398.599975585937</c:v>
                </c:pt>
                <c:pt idx="14382">
                  <c:v>1398.699951171875</c:v>
                </c:pt>
                <c:pt idx="14383">
                  <c:v>1398.799926757812</c:v>
                </c:pt>
                <c:pt idx="14384">
                  <c:v>1398.89990234375</c:v>
                </c:pt>
                <c:pt idx="14385">
                  <c:v>1399.0</c:v>
                </c:pt>
                <c:pt idx="14386">
                  <c:v>1399.099975585937</c:v>
                </c:pt>
                <c:pt idx="14387">
                  <c:v>1399.199951171875</c:v>
                </c:pt>
                <c:pt idx="14388">
                  <c:v>1399.299926757812</c:v>
                </c:pt>
                <c:pt idx="14389">
                  <c:v>1399.39990234375</c:v>
                </c:pt>
                <c:pt idx="14390">
                  <c:v>1399.5</c:v>
                </c:pt>
                <c:pt idx="14391">
                  <c:v>1399.599975585937</c:v>
                </c:pt>
                <c:pt idx="14392">
                  <c:v>1399.699951171875</c:v>
                </c:pt>
                <c:pt idx="14393">
                  <c:v>1399.799926757812</c:v>
                </c:pt>
                <c:pt idx="14394">
                  <c:v>1399.89990234375</c:v>
                </c:pt>
                <c:pt idx="14395">
                  <c:v>1400.0</c:v>
                </c:pt>
                <c:pt idx="14396">
                  <c:v>1400.099975585937</c:v>
                </c:pt>
                <c:pt idx="14397">
                  <c:v>1400.199951171875</c:v>
                </c:pt>
                <c:pt idx="14398">
                  <c:v>1400.299926757812</c:v>
                </c:pt>
                <c:pt idx="14399">
                  <c:v>1400.39990234375</c:v>
                </c:pt>
                <c:pt idx="14400">
                  <c:v>1400.5</c:v>
                </c:pt>
                <c:pt idx="14401">
                  <c:v>1400.599975585937</c:v>
                </c:pt>
                <c:pt idx="14402">
                  <c:v>1400.699951171875</c:v>
                </c:pt>
                <c:pt idx="14403">
                  <c:v>1400.799926757812</c:v>
                </c:pt>
                <c:pt idx="14404">
                  <c:v>1400.89990234375</c:v>
                </c:pt>
                <c:pt idx="14405">
                  <c:v>1401.0</c:v>
                </c:pt>
                <c:pt idx="14406">
                  <c:v>1401.099975585937</c:v>
                </c:pt>
                <c:pt idx="14407">
                  <c:v>1401.199951171875</c:v>
                </c:pt>
                <c:pt idx="14408">
                  <c:v>1401.299926757812</c:v>
                </c:pt>
                <c:pt idx="14409">
                  <c:v>1401.39990234375</c:v>
                </c:pt>
                <c:pt idx="14410">
                  <c:v>1401.5</c:v>
                </c:pt>
                <c:pt idx="14411">
                  <c:v>1401.599975585937</c:v>
                </c:pt>
                <c:pt idx="14412">
                  <c:v>1401.699951171875</c:v>
                </c:pt>
                <c:pt idx="14413">
                  <c:v>1401.799926757812</c:v>
                </c:pt>
                <c:pt idx="14414">
                  <c:v>1401.89990234375</c:v>
                </c:pt>
                <c:pt idx="14415">
                  <c:v>1402.0</c:v>
                </c:pt>
                <c:pt idx="14416">
                  <c:v>1402.099975585937</c:v>
                </c:pt>
                <c:pt idx="14417">
                  <c:v>1402.199951171875</c:v>
                </c:pt>
                <c:pt idx="14418">
                  <c:v>1402.299926757812</c:v>
                </c:pt>
                <c:pt idx="14419">
                  <c:v>1402.39990234375</c:v>
                </c:pt>
                <c:pt idx="14420">
                  <c:v>1402.5</c:v>
                </c:pt>
                <c:pt idx="14421">
                  <c:v>1402.599975585937</c:v>
                </c:pt>
                <c:pt idx="14422">
                  <c:v>1402.699951171875</c:v>
                </c:pt>
                <c:pt idx="14423">
                  <c:v>1402.799926757812</c:v>
                </c:pt>
                <c:pt idx="14424">
                  <c:v>1402.89990234375</c:v>
                </c:pt>
                <c:pt idx="14425">
                  <c:v>1403.0</c:v>
                </c:pt>
                <c:pt idx="14426">
                  <c:v>1403.099975585937</c:v>
                </c:pt>
                <c:pt idx="14427">
                  <c:v>1403.199951171875</c:v>
                </c:pt>
                <c:pt idx="14428">
                  <c:v>1403.299926757812</c:v>
                </c:pt>
                <c:pt idx="14429">
                  <c:v>1403.39990234375</c:v>
                </c:pt>
                <c:pt idx="14430">
                  <c:v>1403.5</c:v>
                </c:pt>
                <c:pt idx="14431">
                  <c:v>1403.599975585937</c:v>
                </c:pt>
                <c:pt idx="14432">
                  <c:v>1403.699951171875</c:v>
                </c:pt>
                <c:pt idx="14433">
                  <c:v>1403.799926757812</c:v>
                </c:pt>
                <c:pt idx="14434">
                  <c:v>1403.89990234375</c:v>
                </c:pt>
                <c:pt idx="14435">
                  <c:v>1404.0</c:v>
                </c:pt>
                <c:pt idx="14436">
                  <c:v>1404.099975585937</c:v>
                </c:pt>
                <c:pt idx="14437">
                  <c:v>1404.199951171875</c:v>
                </c:pt>
                <c:pt idx="14438">
                  <c:v>1404.299926757812</c:v>
                </c:pt>
                <c:pt idx="14439">
                  <c:v>1404.39990234375</c:v>
                </c:pt>
                <c:pt idx="14440">
                  <c:v>1404.5</c:v>
                </c:pt>
                <c:pt idx="14441">
                  <c:v>1404.599975585937</c:v>
                </c:pt>
                <c:pt idx="14442">
                  <c:v>1404.699951171875</c:v>
                </c:pt>
                <c:pt idx="14443">
                  <c:v>1404.799926757812</c:v>
                </c:pt>
                <c:pt idx="14444">
                  <c:v>1404.89990234375</c:v>
                </c:pt>
                <c:pt idx="14445">
                  <c:v>1405.0</c:v>
                </c:pt>
                <c:pt idx="14446">
                  <c:v>1405.099975585937</c:v>
                </c:pt>
                <c:pt idx="14447">
                  <c:v>1405.199951171875</c:v>
                </c:pt>
                <c:pt idx="14448">
                  <c:v>1405.299926757812</c:v>
                </c:pt>
                <c:pt idx="14449">
                  <c:v>1405.39990234375</c:v>
                </c:pt>
                <c:pt idx="14450">
                  <c:v>1405.5</c:v>
                </c:pt>
                <c:pt idx="14451">
                  <c:v>1405.599975585937</c:v>
                </c:pt>
                <c:pt idx="14452">
                  <c:v>1405.699951171875</c:v>
                </c:pt>
                <c:pt idx="14453">
                  <c:v>1405.799926757812</c:v>
                </c:pt>
                <c:pt idx="14454">
                  <c:v>1405.89990234375</c:v>
                </c:pt>
                <c:pt idx="14455">
                  <c:v>1406.0</c:v>
                </c:pt>
                <c:pt idx="14456">
                  <c:v>1406.099975585937</c:v>
                </c:pt>
                <c:pt idx="14457">
                  <c:v>1406.199951171875</c:v>
                </c:pt>
                <c:pt idx="14458">
                  <c:v>1406.299926757812</c:v>
                </c:pt>
                <c:pt idx="14459">
                  <c:v>1406.39990234375</c:v>
                </c:pt>
                <c:pt idx="14460">
                  <c:v>1406.5</c:v>
                </c:pt>
                <c:pt idx="14461">
                  <c:v>1406.599975585937</c:v>
                </c:pt>
                <c:pt idx="14462">
                  <c:v>1406.699951171875</c:v>
                </c:pt>
                <c:pt idx="14463">
                  <c:v>1406.799926757812</c:v>
                </c:pt>
                <c:pt idx="14464">
                  <c:v>1406.89990234375</c:v>
                </c:pt>
                <c:pt idx="14465">
                  <c:v>1407.0</c:v>
                </c:pt>
                <c:pt idx="14466">
                  <c:v>1407.099975585937</c:v>
                </c:pt>
                <c:pt idx="14467">
                  <c:v>1407.199951171875</c:v>
                </c:pt>
                <c:pt idx="14468">
                  <c:v>1407.299926757812</c:v>
                </c:pt>
                <c:pt idx="14469">
                  <c:v>1407.39990234375</c:v>
                </c:pt>
                <c:pt idx="14470">
                  <c:v>1407.5</c:v>
                </c:pt>
                <c:pt idx="14471">
                  <c:v>1407.599975585937</c:v>
                </c:pt>
                <c:pt idx="14472">
                  <c:v>1407.699951171875</c:v>
                </c:pt>
                <c:pt idx="14473">
                  <c:v>1407.799926757812</c:v>
                </c:pt>
                <c:pt idx="14474">
                  <c:v>1407.89990234375</c:v>
                </c:pt>
                <c:pt idx="14475">
                  <c:v>1408.0</c:v>
                </c:pt>
                <c:pt idx="14476">
                  <c:v>1408.099975585937</c:v>
                </c:pt>
                <c:pt idx="14477">
                  <c:v>1408.199951171875</c:v>
                </c:pt>
                <c:pt idx="14478">
                  <c:v>1408.299926757812</c:v>
                </c:pt>
                <c:pt idx="14479">
                  <c:v>1408.39990234375</c:v>
                </c:pt>
                <c:pt idx="14480">
                  <c:v>1408.5</c:v>
                </c:pt>
                <c:pt idx="14481">
                  <c:v>1408.599975585937</c:v>
                </c:pt>
                <c:pt idx="14482">
                  <c:v>1408.699951171875</c:v>
                </c:pt>
                <c:pt idx="14483">
                  <c:v>1408.799926757812</c:v>
                </c:pt>
                <c:pt idx="14484">
                  <c:v>1408.89990234375</c:v>
                </c:pt>
                <c:pt idx="14485">
                  <c:v>1409.0</c:v>
                </c:pt>
                <c:pt idx="14486">
                  <c:v>1409.099975585937</c:v>
                </c:pt>
                <c:pt idx="14487">
                  <c:v>1409.199951171875</c:v>
                </c:pt>
                <c:pt idx="14488">
                  <c:v>1409.299926757812</c:v>
                </c:pt>
                <c:pt idx="14489">
                  <c:v>1409.39990234375</c:v>
                </c:pt>
                <c:pt idx="14490">
                  <c:v>1409.5</c:v>
                </c:pt>
                <c:pt idx="14491">
                  <c:v>1409.599975585937</c:v>
                </c:pt>
                <c:pt idx="14492">
                  <c:v>1409.699951171875</c:v>
                </c:pt>
                <c:pt idx="14493">
                  <c:v>1409.799926757812</c:v>
                </c:pt>
                <c:pt idx="14494">
                  <c:v>1409.89990234375</c:v>
                </c:pt>
                <c:pt idx="14495">
                  <c:v>1410.0</c:v>
                </c:pt>
                <c:pt idx="14496">
                  <c:v>1410.099975585937</c:v>
                </c:pt>
                <c:pt idx="14497">
                  <c:v>1410.199951171875</c:v>
                </c:pt>
                <c:pt idx="14498">
                  <c:v>1410.299926757812</c:v>
                </c:pt>
                <c:pt idx="14499">
                  <c:v>1410.39990234375</c:v>
                </c:pt>
                <c:pt idx="14500">
                  <c:v>1410.5</c:v>
                </c:pt>
                <c:pt idx="14501">
                  <c:v>1410.599975585937</c:v>
                </c:pt>
                <c:pt idx="14502">
                  <c:v>1410.699951171875</c:v>
                </c:pt>
                <c:pt idx="14503">
                  <c:v>1410.799926757812</c:v>
                </c:pt>
                <c:pt idx="14504">
                  <c:v>1410.89990234375</c:v>
                </c:pt>
                <c:pt idx="14505">
                  <c:v>1411.0</c:v>
                </c:pt>
                <c:pt idx="14506">
                  <c:v>1411.099975585937</c:v>
                </c:pt>
                <c:pt idx="14507">
                  <c:v>1411.199951171875</c:v>
                </c:pt>
                <c:pt idx="14508">
                  <c:v>1411.299926757812</c:v>
                </c:pt>
                <c:pt idx="14509">
                  <c:v>1411.39990234375</c:v>
                </c:pt>
                <c:pt idx="14510">
                  <c:v>1411.5</c:v>
                </c:pt>
                <c:pt idx="14511">
                  <c:v>1411.599975585937</c:v>
                </c:pt>
                <c:pt idx="14512">
                  <c:v>1411.699951171875</c:v>
                </c:pt>
                <c:pt idx="14513">
                  <c:v>1411.799926757812</c:v>
                </c:pt>
                <c:pt idx="14514">
                  <c:v>1411.89990234375</c:v>
                </c:pt>
                <c:pt idx="14515">
                  <c:v>1412.0</c:v>
                </c:pt>
                <c:pt idx="14516">
                  <c:v>1412.099975585937</c:v>
                </c:pt>
                <c:pt idx="14517">
                  <c:v>1412.199951171875</c:v>
                </c:pt>
                <c:pt idx="14518">
                  <c:v>1412.299926757812</c:v>
                </c:pt>
                <c:pt idx="14519">
                  <c:v>1412.39990234375</c:v>
                </c:pt>
                <c:pt idx="14520">
                  <c:v>1412.5</c:v>
                </c:pt>
                <c:pt idx="14521">
                  <c:v>1412.599975585937</c:v>
                </c:pt>
                <c:pt idx="14522">
                  <c:v>1412.699951171875</c:v>
                </c:pt>
                <c:pt idx="14523">
                  <c:v>1412.799926757812</c:v>
                </c:pt>
                <c:pt idx="14524">
                  <c:v>1412.89990234375</c:v>
                </c:pt>
                <c:pt idx="14525">
                  <c:v>1413.0</c:v>
                </c:pt>
                <c:pt idx="14526">
                  <c:v>1413.099975585937</c:v>
                </c:pt>
                <c:pt idx="14527">
                  <c:v>1413.199951171875</c:v>
                </c:pt>
                <c:pt idx="14528">
                  <c:v>1413.299926757812</c:v>
                </c:pt>
                <c:pt idx="14529">
                  <c:v>1413.39990234375</c:v>
                </c:pt>
                <c:pt idx="14530">
                  <c:v>1413.5</c:v>
                </c:pt>
                <c:pt idx="14531">
                  <c:v>1413.599975585937</c:v>
                </c:pt>
                <c:pt idx="14532">
                  <c:v>1413.699951171875</c:v>
                </c:pt>
                <c:pt idx="14533">
                  <c:v>1413.799926757812</c:v>
                </c:pt>
                <c:pt idx="14534">
                  <c:v>1413.89990234375</c:v>
                </c:pt>
                <c:pt idx="14535">
                  <c:v>1414.0</c:v>
                </c:pt>
                <c:pt idx="14536">
                  <c:v>1414.099975585937</c:v>
                </c:pt>
                <c:pt idx="14537">
                  <c:v>1414.199951171875</c:v>
                </c:pt>
                <c:pt idx="14538">
                  <c:v>1414.299926757812</c:v>
                </c:pt>
                <c:pt idx="14539">
                  <c:v>1414.39990234375</c:v>
                </c:pt>
                <c:pt idx="14540">
                  <c:v>1414.5</c:v>
                </c:pt>
                <c:pt idx="14541">
                  <c:v>1414.599975585937</c:v>
                </c:pt>
                <c:pt idx="14542">
                  <c:v>1414.699951171875</c:v>
                </c:pt>
                <c:pt idx="14543">
                  <c:v>1414.799926757812</c:v>
                </c:pt>
                <c:pt idx="14544">
                  <c:v>1414.89990234375</c:v>
                </c:pt>
                <c:pt idx="14545">
                  <c:v>1415.0</c:v>
                </c:pt>
                <c:pt idx="14546">
                  <c:v>1415.099975585937</c:v>
                </c:pt>
                <c:pt idx="14547">
                  <c:v>1415.199951171875</c:v>
                </c:pt>
                <c:pt idx="14548">
                  <c:v>1415.299926757812</c:v>
                </c:pt>
                <c:pt idx="14549">
                  <c:v>1415.39990234375</c:v>
                </c:pt>
                <c:pt idx="14550">
                  <c:v>1415.5</c:v>
                </c:pt>
                <c:pt idx="14551">
                  <c:v>1415.599975585937</c:v>
                </c:pt>
                <c:pt idx="14552">
                  <c:v>1415.699951171875</c:v>
                </c:pt>
                <c:pt idx="14553">
                  <c:v>1415.799926757812</c:v>
                </c:pt>
                <c:pt idx="14554">
                  <c:v>1415.89990234375</c:v>
                </c:pt>
                <c:pt idx="14555">
                  <c:v>1416.0</c:v>
                </c:pt>
                <c:pt idx="14556">
                  <c:v>1416.099975585937</c:v>
                </c:pt>
                <c:pt idx="14557">
                  <c:v>1416.199951171875</c:v>
                </c:pt>
                <c:pt idx="14558">
                  <c:v>1416.299926757812</c:v>
                </c:pt>
                <c:pt idx="14559">
                  <c:v>1416.39990234375</c:v>
                </c:pt>
                <c:pt idx="14560">
                  <c:v>1416.5</c:v>
                </c:pt>
                <c:pt idx="14561">
                  <c:v>1416.599975585937</c:v>
                </c:pt>
                <c:pt idx="14562">
                  <c:v>1416.699951171875</c:v>
                </c:pt>
                <c:pt idx="14563">
                  <c:v>1416.799926757812</c:v>
                </c:pt>
                <c:pt idx="14564">
                  <c:v>1416.89990234375</c:v>
                </c:pt>
                <c:pt idx="14565">
                  <c:v>1417.0</c:v>
                </c:pt>
                <c:pt idx="14566">
                  <c:v>1417.099975585937</c:v>
                </c:pt>
                <c:pt idx="14567">
                  <c:v>1417.199951171875</c:v>
                </c:pt>
                <c:pt idx="14568">
                  <c:v>1417.299926757812</c:v>
                </c:pt>
                <c:pt idx="14569">
                  <c:v>1417.39990234375</c:v>
                </c:pt>
                <c:pt idx="14570">
                  <c:v>1417.5</c:v>
                </c:pt>
                <c:pt idx="14571">
                  <c:v>1417.599975585937</c:v>
                </c:pt>
                <c:pt idx="14572">
                  <c:v>1417.699951171875</c:v>
                </c:pt>
                <c:pt idx="14573">
                  <c:v>1417.799926757812</c:v>
                </c:pt>
                <c:pt idx="14574">
                  <c:v>1417.89990234375</c:v>
                </c:pt>
                <c:pt idx="14575">
                  <c:v>1418.0</c:v>
                </c:pt>
                <c:pt idx="14576">
                  <c:v>1418.099975585937</c:v>
                </c:pt>
                <c:pt idx="14577">
                  <c:v>1418.199951171875</c:v>
                </c:pt>
                <c:pt idx="14578">
                  <c:v>1418.299926757812</c:v>
                </c:pt>
                <c:pt idx="14579">
                  <c:v>1418.39990234375</c:v>
                </c:pt>
                <c:pt idx="14580">
                  <c:v>1418.5</c:v>
                </c:pt>
                <c:pt idx="14581">
                  <c:v>1418.599975585937</c:v>
                </c:pt>
                <c:pt idx="14582">
                  <c:v>1418.699951171875</c:v>
                </c:pt>
                <c:pt idx="14583">
                  <c:v>1418.799926757812</c:v>
                </c:pt>
                <c:pt idx="14584">
                  <c:v>1418.89990234375</c:v>
                </c:pt>
                <c:pt idx="14585">
                  <c:v>1419.0</c:v>
                </c:pt>
                <c:pt idx="14586">
                  <c:v>1419.099975585937</c:v>
                </c:pt>
                <c:pt idx="14587">
                  <c:v>1419.199951171875</c:v>
                </c:pt>
                <c:pt idx="14588">
                  <c:v>1419.299926757812</c:v>
                </c:pt>
                <c:pt idx="14589">
                  <c:v>1419.39990234375</c:v>
                </c:pt>
                <c:pt idx="14590">
                  <c:v>1419.5</c:v>
                </c:pt>
                <c:pt idx="14591">
                  <c:v>1419.599975585937</c:v>
                </c:pt>
                <c:pt idx="14592">
                  <c:v>1419.699951171875</c:v>
                </c:pt>
                <c:pt idx="14593">
                  <c:v>1419.799926757812</c:v>
                </c:pt>
                <c:pt idx="14594">
                  <c:v>1419.89990234375</c:v>
                </c:pt>
                <c:pt idx="14595">
                  <c:v>1420.0</c:v>
                </c:pt>
                <c:pt idx="14596">
                  <c:v>1420.099975585937</c:v>
                </c:pt>
                <c:pt idx="14597">
                  <c:v>1420.199951171875</c:v>
                </c:pt>
                <c:pt idx="14598">
                  <c:v>1420.299926757812</c:v>
                </c:pt>
                <c:pt idx="14599">
                  <c:v>1420.39990234375</c:v>
                </c:pt>
                <c:pt idx="14600">
                  <c:v>1420.5</c:v>
                </c:pt>
                <c:pt idx="14601">
                  <c:v>1420.599975585937</c:v>
                </c:pt>
                <c:pt idx="14602">
                  <c:v>1420.699951171875</c:v>
                </c:pt>
                <c:pt idx="14603">
                  <c:v>1420.799926757812</c:v>
                </c:pt>
                <c:pt idx="14604">
                  <c:v>1420.89990234375</c:v>
                </c:pt>
                <c:pt idx="14605">
                  <c:v>1421.0</c:v>
                </c:pt>
                <c:pt idx="14606">
                  <c:v>1421.099975585937</c:v>
                </c:pt>
                <c:pt idx="14607">
                  <c:v>1421.199951171875</c:v>
                </c:pt>
                <c:pt idx="14608">
                  <c:v>1421.299926757812</c:v>
                </c:pt>
                <c:pt idx="14609">
                  <c:v>1421.39990234375</c:v>
                </c:pt>
                <c:pt idx="14610">
                  <c:v>1421.5</c:v>
                </c:pt>
                <c:pt idx="14611">
                  <c:v>1421.599975585937</c:v>
                </c:pt>
                <c:pt idx="14612">
                  <c:v>1421.699951171875</c:v>
                </c:pt>
                <c:pt idx="14613">
                  <c:v>1421.799926757812</c:v>
                </c:pt>
                <c:pt idx="14614">
                  <c:v>1421.89990234375</c:v>
                </c:pt>
                <c:pt idx="14615">
                  <c:v>1422.0</c:v>
                </c:pt>
                <c:pt idx="14616">
                  <c:v>1422.099975585937</c:v>
                </c:pt>
                <c:pt idx="14617">
                  <c:v>1422.199951171875</c:v>
                </c:pt>
                <c:pt idx="14618">
                  <c:v>1422.299926757812</c:v>
                </c:pt>
                <c:pt idx="14619">
                  <c:v>1422.39990234375</c:v>
                </c:pt>
                <c:pt idx="14620">
                  <c:v>1422.5</c:v>
                </c:pt>
                <c:pt idx="14621">
                  <c:v>1422.599975585937</c:v>
                </c:pt>
                <c:pt idx="14622">
                  <c:v>1422.699951171875</c:v>
                </c:pt>
                <c:pt idx="14623">
                  <c:v>1422.799926757812</c:v>
                </c:pt>
                <c:pt idx="14624">
                  <c:v>1422.89990234375</c:v>
                </c:pt>
                <c:pt idx="14625">
                  <c:v>1423.0</c:v>
                </c:pt>
                <c:pt idx="14626">
                  <c:v>1423.099975585937</c:v>
                </c:pt>
                <c:pt idx="14627">
                  <c:v>1423.199951171875</c:v>
                </c:pt>
                <c:pt idx="14628">
                  <c:v>1423.299926757812</c:v>
                </c:pt>
                <c:pt idx="14629">
                  <c:v>1423.39990234375</c:v>
                </c:pt>
                <c:pt idx="14630">
                  <c:v>1423.5</c:v>
                </c:pt>
                <c:pt idx="14631">
                  <c:v>1423.599975585937</c:v>
                </c:pt>
                <c:pt idx="14632">
                  <c:v>1423.699951171875</c:v>
                </c:pt>
                <c:pt idx="14633">
                  <c:v>1423.799926757812</c:v>
                </c:pt>
                <c:pt idx="14634">
                  <c:v>1423.89990234375</c:v>
                </c:pt>
                <c:pt idx="14635">
                  <c:v>1424.0</c:v>
                </c:pt>
                <c:pt idx="14636">
                  <c:v>1424.099975585937</c:v>
                </c:pt>
                <c:pt idx="14637">
                  <c:v>1424.199951171875</c:v>
                </c:pt>
                <c:pt idx="14638">
                  <c:v>1424.299926757812</c:v>
                </c:pt>
                <c:pt idx="14639">
                  <c:v>1424.39990234375</c:v>
                </c:pt>
                <c:pt idx="14640">
                  <c:v>1424.5</c:v>
                </c:pt>
                <c:pt idx="14641">
                  <c:v>1424.599975585937</c:v>
                </c:pt>
                <c:pt idx="14642">
                  <c:v>1424.699951171875</c:v>
                </c:pt>
                <c:pt idx="14643">
                  <c:v>1424.799926757812</c:v>
                </c:pt>
                <c:pt idx="14644">
                  <c:v>1424.89990234375</c:v>
                </c:pt>
                <c:pt idx="14645">
                  <c:v>1425.0</c:v>
                </c:pt>
                <c:pt idx="14646">
                  <c:v>1425.099975585937</c:v>
                </c:pt>
                <c:pt idx="14647">
                  <c:v>1425.199951171875</c:v>
                </c:pt>
                <c:pt idx="14648">
                  <c:v>1425.299926757812</c:v>
                </c:pt>
                <c:pt idx="14649">
                  <c:v>1425.39990234375</c:v>
                </c:pt>
                <c:pt idx="14650">
                  <c:v>1425.5</c:v>
                </c:pt>
                <c:pt idx="14651">
                  <c:v>1425.599975585937</c:v>
                </c:pt>
                <c:pt idx="14652">
                  <c:v>1425.699951171875</c:v>
                </c:pt>
                <c:pt idx="14653">
                  <c:v>1425.799926757812</c:v>
                </c:pt>
                <c:pt idx="14654">
                  <c:v>1425.89990234375</c:v>
                </c:pt>
                <c:pt idx="14655">
                  <c:v>1426.0</c:v>
                </c:pt>
                <c:pt idx="14656">
                  <c:v>1426.099975585937</c:v>
                </c:pt>
                <c:pt idx="14657">
                  <c:v>1426.199951171875</c:v>
                </c:pt>
                <c:pt idx="14658">
                  <c:v>1426.299926757812</c:v>
                </c:pt>
                <c:pt idx="14659">
                  <c:v>1426.39990234375</c:v>
                </c:pt>
                <c:pt idx="14660">
                  <c:v>1426.5</c:v>
                </c:pt>
                <c:pt idx="14661">
                  <c:v>1426.599975585937</c:v>
                </c:pt>
                <c:pt idx="14662">
                  <c:v>1426.699951171875</c:v>
                </c:pt>
                <c:pt idx="14663">
                  <c:v>1426.799926757812</c:v>
                </c:pt>
                <c:pt idx="14664">
                  <c:v>1426.89990234375</c:v>
                </c:pt>
                <c:pt idx="14665">
                  <c:v>1427.0</c:v>
                </c:pt>
                <c:pt idx="14666">
                  <c:v>1427.099975585937</c:v>
                </c:pt>
                <c:pt idx="14667">
                  <c:v>1427.199951171875</c:v>
                </c:pt>
                <c:pt idx="14668">
                  <c:v>1427.299926757812</c:v>
                </c:pt>
                <c:pt idx="14669">
                  <c:v>1427.39990234375</c:v>
                </c:pt>
                <c:pt idx="14670">
                  <c:v>1427.5</c:v>
                </c:pt>
                <c:pt idx="14671">
                  <c:v>1427.599975585937</c:v>
                </c:pt>
                <c:pt idx="14672">
                  <c:v>1427.699951171875</c:v>
                </c:pt>
                <c:pt idx="14673">
                  <c:v>1427.799926757812</c:v>
                </c:pt>
                <c:pt idx="14674">
                  <c:v>1427.89990234375</c:v>
                </c:pt>
                <c:pt idx="14675">
                  <c:v>1428.0</c:v>
                </c:pt>
                <c:pt idx="14676">
                  <c:v>1428.099975585937</c:v>
                </c:pt>
                <c:pt idx="14677">
                  <c:v>1428.199951171875</c:v>
                </c:pt>
                <c:pt idx="14678">
                  <c:v>1428.299926757812</c:v>
                </c:pt>
                <c:pt idx="14679">
                  <c:v>1428.39990234375</c:v>
                </c:pt>
                <c:pt idx="14680">
                  <c:v>1428.5</c:v>
                </c:pt>
                <c:pt idx="14681">
                  <c:v>1428.599975585937</c:v>
                </c:pt>
                <c:pt idx="14682">
                  <c:v>1428.699951171875</c:v>
                </c:pt>
                <c:pt idx="14683">
                  <c:v>1428.799926757812</c:v>
                </c:pt>
                <c:pt idx="14684">
                  <c:v>1428.89990234375</c:v>
                </c:pt>
                <c:pt idx="14685">
                  <c:v>1429.0</c:v>
                </c:pt>
                <c:pt idx="14686">
                  <c:v>1429.099975585937</c:v>
                </c:pt>
                <c:pt idx="14687">
                  <c:v>1429.199951171875</c:v>
                </c:pt>
                <c:pt idx="14688">
                  <c:v>1429.299926757812</c:v>
                </c:pt>
                <c:pt idx="14689">
                  <c:v>1429.39990234375</c:v>
                </c:pt>
                <c:pt idx="14690">
                  <c:v>1429.5</c:v>
                </c:pt>
                <c:pt idx="14691">
                  <c:v>1429.599975585937</c:v>
                </c:pt>
                <c:pt idx="14692">
                  <c:v>1429.699951171875</c:v>
                </c:pt>
                <c:pt idx="14693">
                  <c:v>1429.799926757812</c:v>
                </c:pt>
                <c:pt idx="14694">
                  <c:v>1429.89990234375</c:v>
                </c:pt>
                <c:pt idx="14695">
                  <c:v>1430.0</c:v>
                </c:pt>
                <c:pt idx="14696">
                  <c:v>1430.099975585937</c:v>
                </c:pt>
                <c:pt idx="14697">
                  <c:v>1430.199951171875</c:v>
                </c:pt>
                <c:pt idx="14698">
                  <c:v>1430.299926757812</c:v>
                </c:pt>
                <c:pt idx="14699">
                  <c:v>1430.39990234375</c:v>
                </c:pt>
                <c:pt idx="14700">
                  <c:v>1430.5</c:v>
                </c:pt>
                <c:pt idx="14701">
                  <c:v>1430.599975585937</c:v>
                </c:pt>
                <c:pt idx="14702">
                  <c:v>1430.699951171875</c:v>
                </c:pt>
                <c:pt idx="14703">
                  <c:v>1430.799926757812</c:v>
                </c:pt>
                <c:pt idx="14704">
                  <c:v>1430.89990234375</c:v>
                </c:pt>
                <c:pt idx="14705">
                  <c:v>1431.0</c:v>
                </c:pt>
                <c:pt idx="14706">
                  <c:v>1431.099975585937</c:v>
                </c:pt>
                <c:pt idx="14707">
                  <c:v>1431.199951171875</c:v>
                </c:pt>
                <c:pt idx="14708">
                  <c:v>1431.299926757812</c:v>
                </c:pt>
                <c:pt idx="14709">
                  <c:v>1431.39990234375</c:v>
                </c:pt>
                <c:pt idx="14710">
                  <c:v>1431.5</c:v>
                </c:pt>
                <c:pt idx="14711">
                  <c:v>1431.599975585937</c:v>
                </c:pt>
                <c:pt idx="14712">
                  <c:v>1431.699951171875</c:v>
                </c:pt>
                <c:pt idx="14713">
                  <c:v>1431.799926757812</c:v>
                </c:pt>
                <c:pt idx="14714">
                  <c:v>1431.89990234375</c:v>
                </c:pt>
                <c:pt idx="14715">
                  <c:v>1432.0</c:v>
                </c:pt>
                <c:pt idx="14716">
                  <c:v>1432.099975585937</c:v>
                </c:pt>
                <c:pt idx="14717">
                  <c:v>1432.199951171875</c:v>
                </c:pt>
                <c:pt idx="14718">
                  <c:v>1432.299926757812</c:v>
                </c:pt>
                <c:pt idx="14719">
                  <c:v>1432.39990234375</c:v>
                </c:pt>
                <c:pt idx="14720">
                  <c:v>1432.5</c:v>
                </c:pt>
                <c:pt idx="14721">
                  <c:v>1432.599975585937</c:v>
                </c:pt>
                <c:pt idx="14722">
                  <c:v>1432.699951171875</c:v>
                </c:pt>
                <c:pt idx="14723">
                  <c:v>1432.799926757812</c:v>
                </c:pt>
                <c:pt idx="14724">
                  <c:v>1432.89990234375</c:v>
                </c:pt>
                <c:pt idx="14725">
                  <c:v>1433.0</c:v>
                </c:pt>
                <c:pt idx="14726">
                  <c:v>1433.099975585937</c:v>
                </c:pt>
                <c:pt idx="14727">
                  <c:v>1433.199951171875</c:v>
                </c:pt>
                <c:pt idx="14728">
                  <c:v>1433.299926757812</c:v>
                </c:pt>
                <c:pt idx="14729">
                  <c:v>1433.39990234375</c:v>
                </c:pt>
                <c:pt idx="14730">
                  <c:v>1433.5</c:v>
                </c:pt>
                <c:pt idx="14731">
                  <c:v>1433.599975585937</c:v>
                </c:pt>
                <c:pt idx="14732">
                  <c:v>1433.699951171875</c:v>
                </c:pt>
                <c:pt idx="14733">
                  <c:v>1433.799926757812</c:v>
                </c:pt>
                <c:pt idx="14734">
                  <c:v>1433.89990234375</c:v>
                </c:pt>
                <c:pt idx="14735">
                  <c:v>1434.0</c:v>
                </c:pt>
                <c:pt idx="14736">
                  <c:v>1434.099975585937</c:v>
                </c:pt>
                <c:pt idx="14737">
                  <c:v>1434.199951171875</c:v>
                </c:pt>
                <c:pt idx="14738">
                  <c:v>1434.299926757812</c:v>
                </c:pt>
                <c:pt idx="14739">
                  <c:v>1434.39990234375</c:v>
                </c:pt>
                <c:pt idx="14740">
                  <c:v>1434.5</c:v>
                </c:pt>
                <c:pt idx="14741">
                  <c:v>1434.599975585937</c:v>
                </c:pt>
                <c:pt idx="14742">
                  <c:v>1434.699951171875</c:v>
                </c:pt>
                <c:pt idx="14743">
                  <c:v>1434.799926757812</c:v>
                </c:pt>
                <c:pt idx="14744">
                  <c:v>1434.89990234375</c:v>
                </c:pt>
                <c:pt idx="14745">
                  <c:v>1435.0</c:v>
                </c:pt>
                <c:pt idx="14746">
                  <c:v>1435.099975585937</c:v>
                </c:pt>
                <c:pt idx="14747">
                  <c:v>1435.199951171875</c:v>
                </c:pt>
                <c:pt idx="14748">
                  <c:v>1435.299926757812</c:v>
                </c:pt>
                <c:pt idx="14749">
                  <c:v>1435.39990234375</c:v>
                </c:pt>
                <c:pt idx="14750">
                  <c:v>1435.5</c:v>
                </c:pt>
                <c:pt idx="14751">
                  <c:v>1435.599975585937</c:v>
                </c:pt>
                <c:pt idx="14752">
                  <c:v>1435.699951171875</c:v>
                </c:pt>
                <c:pt idx="14753">
                  <c:v>1435.799926757812</c:v>
                </c:pt>
                <c:pt idx="14754">
                  <c:v>1435.89990234375</c:v>
                </c:pt>
                <c:pt idx="14755">
                  <c:v>1436.0</c:v>
                </c:pt>
                <c:pt idx="14756">
                  <c:v>1436.099975585937</c:v>
                </c:pt>
                <c:pt idx="14757">
                  <c:v>1436.199951171875</c:v>
                </c:pt>
                <c:pt idx="14758">
                  <c:v>1436.299926757812</c:v>
                </c:pt>
                <c:pt idx="14759">
                  <c:v>1436.39990234375</c:v>
                </c:pt>
                <c:pt idx="14760">
                  <c:v>1436.5</c:v>
                </c:pt>
                <c:pt idx="14761">
                  <c:v>1436.599975585937</c:v>
                </c:pt>
                <c:pt idx="14762">
                  <c:v>1436.699951171875</c:v>
                </c:pt>
                <c:pt idx="14763">
                  <c:v>1436.799926757812</c:v>
                </c:pt>
                <c:pt idx="14764">
                  <c:v>1436.89990234375</c:v>
                </c:pt>
                <c:pt idx="14765">
                  <c:v>1437.0</c:v>
                </c:pt>
                <c:pt idx="14766">
                  <c:v>1437.099975585937</c:v>
                </c:pt>
                <c:pt idx="14767">
                  <c:v>1437.199951171875</c:v>
                </c:pt>
                <c:pt idx="14768">
                  <c:v>1437.299926757812</c:v>
                </c:pt>
                <c:pt idx="14769">
                  <c:v>1437.39990234375</c:v>
                </c:pt>
                <c:pt idx="14770">
                  <c:v>1437.5</c:v>
                </c:pt>
                <c:pt idx="14771">
                  <c:v>1437.599975585937</c:v>
                </c:pt>
                <c:pt idx="14772">
                  <c:v>1437.699951171875</c:v>
                </c:pt>
                <c:pt idx="14773">
                  <c:v>1437.799926757812</c:v>
                </c:pt>
                <c:pt idx="14774">
                  <c:v>1437.89990234375</c:v>
                </c:pt>
                <c:pt idx="14775">
                  <c:v>1438.0</c:v>
                </c:pt>
                <c:pt idx="14776">
                  <c:v>1438.099975585937</c:v>
                </c:pt>
                <c:pt idx="14777">
                  <c:v>1438.199951171875</c:v>
                </c:pt>
                <c:pt idx="14778">
                  <c:v>1438.299926757812</c:v>
                </c:pt>
                <c:pt idx="14779">
                  <c:v>1438.39990234375</c:v>
                </c:pt>
                <c:pt idx="14780">
                  <c:v>1438.5</c:v>
                </c:pt>
                <c:pt idx="14781">
                  <c:v>1438.599975585937</c:v>
                </c:pt>
                <c:pt idx="14782">
                  <c:v>1438.699951171875</c:v>
                </c:pt>
                <c:pt idx="14783">
                  <c:v>1438.799926757812</c:v>
                </c:pt>
                <c:pt idx="14784">
                  <c:v>1438.89990234375</c:v>
                </c:pt>
                <c:pt idx="14785">
                  <c:v>1439.0</c:v>
                </c:pt>
                <c:pt idx="14786">
                  <c:v>1439.099975585937</c:v>
                </c:pt>
                <c:pt idx="14787">
                  <c:v>1439.199951171875</c:v>
                </c:pt>
                <c:pt idx="14788">
                  <c:v>1439.299926757812</c:v>
                </c:pt>
                <c:pt idx="14789">
                  <c:v>1439.39990234375</c:v>
                </c:pt>
                <c:pt idx="14790">
                  <c:v>1439.5</c:v>
                </c:pt>
                <c:pt idx="14791">
                  <c:v>1439.599975585937</c:v>
                </c:pt>
                <c:pt idx="14792">
                  <c:v>1439.699951171875</c:v>
                </c:pt>
                <c:pt idx="14793">
                  <c:v>1439.799926757812</c:v>
                </c:pt>
                <c:pt idx="14794">
                  <c:v>1439.89990234375</c:v>
                </c:pt>
                <c:pt idx="14795">
                  <c:v>1440.0</c:v>
                </c:pt>
                <c:pt idx="14796">
                  <c:v>1440.099975585937</c:v>
                </c:pt>
                <c:pt idx="14797">
                  <c:v>1440.199951171875</c:v>
                </c:pt>
                <c:pt idx="14798">
                  <c:v>1440.299926757812</c:v>
                </c:pt>
                <c:pt idx="14799">
                  <c:v>1440.39990234375</c:v>
                </c:pt>
                <c:pt idx="14800">
                  <c:v>1440.5</c:v>
                </c:pt>
                <c:pt idx="14801">
                  <c:v>1440.599975585937</c:v>
                </c:pt>
                <c:pt idx="14802">
                  <c:v>1440.699951171875</c:v>
                </c:pt>
                <c:pt idx="14803">
                  <c:v>1440.799926757812</c:v>
                </c:pt>
                <c:pt idx="14804">
                  <c:v>1440.89990234375</c:v>
                </c:pt>
                <c:pt idx="14805">
                  <c:v>1441.0</c:v>
                </c:pt>
                <c:pt idx="14806">
                  <c:v>1441.099975585937</c:v>
                </c:pt>
                <c:pt idx="14807">
                  <c:v>1441.199951171875</c:v>
                </c:pt>
                <c:pt idx="14808">
                  <c:v>1441.299926757812</c:v>
                </c:pt>
                <c:pt idx="14809">
                  <c:v>1441.39990234375</c:v>
                </c:pt>
                <c:pt idx="14810">
                  <c:v>1441.5</c:v>
                </c:pt>
                <c:pt idx="14811">
                  <c:v>1441.599975585937</c:v>
                </c:pt>
                <c:pt idx="14812">
                  <c:v>1441.699951171875</c:v>
                </c:pt>
                <c:pt idx="14813">
                  <c:v>1441.799926757812</c:v>
                </c:pt>
                <c:pt idx="14814">
                  <c:v>1441.89990234375</c:v>
                </c:pt>
                <c:pt idx="14815">
                  <c:v>1442.0</c:v>
                </c:pt>
                <c:pt idx="14816">
                  <c:v>1442.099975585937</c:v>
                </c:pt>
                <c:pt idx="14817">
                  <c:v>1442.199951171875</c:v>
                </c:pt>
                <c:pt idx="14818">
                  <c:v>1442.299926757812</c:v>
                </c:pt>
                <c:pt idx="14819">
                  <c:v>1442.39990234375</c:v>
                </c:pt>
                <c:pt idx="14820">
                  <c:v>1442.5</c:v>
                </c:pt>
                <c:pt idx="14821">
                  <c:v>1442.599975585937</c:v>
                </c:pt>
                <c:pt idx="14822">
                  <c:v>1442.699951171875</c:v>
                </c:pt>
                <c:pt idx="14823">
                  <c:v>1442.799926757812</c:v>
                </c:pt>
                <c:pt idx="14824">
                  <c:v>1442.89990234375</c:v>
                </c:pt>
                <c:pt idx="14825">
                  <c:v>1443.0</c:v>
                </c:pt>
                <c:pt idx="14826">
                  <c:v>1443.099975585937</c:v>
                </c:pt>
                <c:pt idx="14827">
                  <c:v>1443.199951171875</c:v>
                </c:pt>
                <c:pt idx="14828">
                  <c:v>1443.299926757812</c:v>
                </c:pt>
                <c:pt idx="14829">
                  <c:v>1443.39990234375</c:v>
                </c:pt>
                <c:pt idx="14830">
                  <c:v>1443.5</c:v>
                </c:pt>
                <c:pt idx="14831">
                  <c:v>1443.599975585937</c:v>
                </c:pt>
                <c:pt idx="14832">
                  <c:v>1443.699951171875</c:v>
                </c:pt>
                <c:pt idx="14833">
                  <c:v>1443.799926757812</c:v>
                </c:pt>
                <c:pt idx="14834">
                  <c:v>1443.89990234375</c:v>
                </c:pt>
                <c:pt idx="14835">
                  <c:v>1444.0</c:v>
                </c:pt>
                <c:pt idx="14836">
                  <c:v>1444.099975585937</c:v>
                </c:pt>
                <c:pt idx="14837">
                  <c:v>1444.199951171875</c:v>
                </c:pt>
                <c:pt idx="14838">
                  <c:v>1444.299926757812</c:v>
                </c:pt>
                <c:pt idx="14839">
                  <c:v>1444.39990234375</c:v>
                </c:pt>
                <c:pt idx="14840">
                  <c:v>1444.5</c:v>
                </c:pt>
                <c:pt idx="14841">
                  <c:v>1444.599975585937</c:v>
                </c:pt>
                <c:pt idx="14842">
                  <c:v>1444.699951171875</c:v>
                </c:pt>
                <c:pt idx="14843">
                  <c:v>1444.799926757812</c:v>
                </c:pt>
                <c:pt idx="14844">
                  <c:v>1444.89990234375</c:v>
                </c:pt>
                <c:pt idx="14845">
                  <c:v>1445.0</c:v>
                </c:pt>
                <c:pt idx="14846">
                  <c:v>1445.099975585937</c:v>
                </c:pt>
                <c:pt idx="14847">
                  <c:v>1445.199951171875</c:v>
                </c:pt>
                <c:pt idx="14848">
                  <c:v>1445.299926757812</c:v>
                </c:pt>
                <c:pt idx="14849">
                  <c:v>1445.39990234375</c:v>
                </c:pt>
                <c:pt idx="14850">
                  <c:v>1445.5</c:v>
                </c:pt>
                <c:pt idx="14851">
                  <c:v>1445.599975585937</c:v>
                </c:pt>
                <c:pt idx="14852">
                  <c:v>1445.699951171875</c:v>
                </c:pt>
                <c:pt idx="14853">
                  <c:v>1445.799926757812</c:v>
                </c:pt>
                <c:pt idx="14854">
                  <c:v>1445.89990234375</c:v>
                </c:pt>
                <c:pt idx="14855">
                  <c:v>1446.0</c:v>
                </c:pt>
                <c:pt idx="14856">
                  <c:v>1446.099975585937</c:v>
                </c:pt>
                <c:pt idx="14857">
                  <c:v>1446.199951171875</c:v>
                </c:pt>
                <c:pt idx="14858">
                  <c:v>1446.299926757812</c:v>
                </c:pt>
                <c:pt idx="14859">
                  <c:v>1446.39990234375</c:v>
                </c:pt>
                <c:pt idx="14860">
                  <c:v>1446.5</c:v>
                </c:pt>
                <c:pt idx="14861">
                  <c:v>1446.599975585937</c:v>
                </c:pt>
                <c:pt idx="14862">
                  <c:v>1446.699951171875</c:v>
                </c:pt>
                <c:pt idx="14863">
                  <c:v>1446.799926757812</c:v>
                </c:pt>
                <c:pt idx="14864">
                  <c:v>1446.89990234375</c:v>
                </c:pt>
                <c:pt idx="14865">
                  <c:v>1447.0</c:v>
                </c:pt>
                <c:pt idx="14866">
                  <c:v>1447.099975585937</c:v>
                </c:pt>
                <c:pt idx="14867">
                  <c:v>1447.199951171875</c:v>
                </c:pt>
                <c:pt idx="14868">
                  <c:v>1447.299926757812</c:v>
                </c:pt>
                <c:pt idx="14869">
                  <c:v>1447.39990234375</c:v>
                </c:pt>
                <c:pt idx="14870">
                  <c:v>1447.5</c:v>
                </c:pt>
                <c:pt idx="14871">
                  <c:v>1447.599975585937</c:v>
                </c:pt>
                <c:pt idx="14872">
                  <c:v>1447.699951171875</c:v>
                </c:pt>
                <c:pt idx="14873">
                  <c:v>1447.799926757812</c:v>
                </c:pt>
                <c:pt idx="14874">
                  <c:v>1447.89990234375</c:v>
                </c:pt>
                <c:pt idx="14875">
                  <c:v>1448.0</c:v>
                </c:pt>
                <c:pt idx="14876">
                  <c:v>1448.099975585937</c:v>
                </c:pt>
                <c:pt idx="14877">
                  <c:v>1448.199951171875</c:v>
                </c:pt>
                <c:pt idx="14878">
                  <c:v>1448.299926757812</c:v>
                </c:pt>
                <c:pt idx="14879">
                  <c:v>1448.39990234375</c:v>
                </c:pt>
                <c:pt idx="14880">
                  <c:v>1448.5</c:v>
                </c:pt>
                <c:pt idx="14881">
                  <c:v>1448.599975585937</c:v>
                </c:pt>
                <c:pt idx="14882">
                  <c:v>1448.699951171875</c:v>
                </c:pt>
                <c:pt idx="14883">
                  <c:v>1448.799926757812</c:v>
                </c:pt>
                <c:pt idx="14884">
                  <c:v>1448.89990234375</c:v>
                </c:pt>
                <c:pt idx="14885">
                  <c:v>1449.0</c:v>
                </c:pt>
                <c:pt idx="14886">
                  <c:v>1449.099975585937</c:v>
                </c:pt>
                <c:pt idx="14887">
                  <c:v>1449.199951171875</c:v>
                </c:pt>
                <c:pt idx="14888">
                  <c:v>1449.299926757812</c:v>
                </c:pt>
                <c:pt idx="14889">
                  <c:v>1449.39990234375</c:v>
                </c:pt>
                <c:pt idx="14890">
                  <c:v>1449.5</c:v>
                </c:pt>
                <c:pt idx="14891">
                  <c:v>1449.599975585937</c:v>
                </c:pt>
                <c:pt idx="14892">
                  <c:v>1449.699951171875</c:v>
                </c:pt>
                <c:pt idx="14893">
                  <c:v>1449.799926757812</c:v>
                </c:pt>
                <c:pt idx="14894">
                  <c:v>1449.89990234375</c:v>
                </c:pt>
                <c:pt idx="14895">
                  <c:v>1450.0</c:v>
                </c:pt>
                <c:pt idx="14896">
                  <c:v>1450.099975585937</c:v>
                </c:pt>
                <c:pt idx="14897">
                  <c:v>1450.199951171875</c:v>
                </c:pt>
                <c:pt idx="14898">
                  <c:v>1450.299926757812</c:v>
                </c:pt>
                <c:pt idx="14899">
                  <c:v>1450.39990234375</c:v>
                </c:pt>
                <c:pt idx="14900">
                  <c:v>1450.5</c:v>
                </c:pt>
                <c:pt idx="14901">
                  <c:v>1450.599975585937</c:v>
                </c:pt>
                <c:pt idx="14902">
                  <c:v>1450.699951171875</c:v>
                </c:pt>
                <c:pt idx="14903">
                  <c:v>1450.799926757812</c:v>
                </c:pt>
                <c:pt idx="14904">
                  <c:v>1450.89990234375</c:v>
                </c:pt>
                <c:pt idx="14905">
                  <c:v>1451.0</c:v>
                </c:pt>
                <c:pt idx="14906">
                  <c:v>1451.099975585937</c:v>
                </c:pt>
                <c:pt idx="14907">
                  <c:v>1451.199951171875</c:v>
                </c:pt>
                <c:pt idx="14908">
                  <c:v>1451.299926757812</c:v>
                </c:pt>
                <c:pt idx="14909">
                  <c:v>1451.39990234375</c:v>
                </c:pt>
                <c:pt idx="14910">
                  <c:v>1451.5</c:v>
                </c:pt>
                <c:pt idx="14911">
                  <c:v>1451.599975585937</c:v>
                </c:pt>
                <c:pt idx="14912">
                  <c:v>1451.699951171875</c:v>
                </c:pt>
                <c:pt idx="14913">
                  <c:v>1451.799926757812</c:v>
                </c:pt>
                <c:pt idx="14914">
                  <c:v>1451.89990234375</c:v>
                </c:pt>
                <c:pt idx="14915">
                  <c:v>1452.0</c:v>
                </c:pt>
                <c:pt idx="14916">
                  <c:v>1452.099975585937</c:v>
                </c:pt>
                <c:pt idx="14917">
                  <c:v>1452.199951171875</c:v>
                </c:pt>
                <c:pt idx="14918">
                  <c:v>1452.299926757812</c:v>
                </c:pt>
                <c:pt idx="14919">
                  <c:v>1452.39990234375</c:v>
                </c:pt>
                <c:pt idx="14920">
                  <c:v>1452.5</c:v>
                </c:pt>
                <c:pt idx="14921">
                  <c:v>1452.599975585937</c:v>
                </c:pt>
                <c:pt idx="14922">
                  <c:v>1452.699951171875</c:v>
                </c:pt>
                <c:pt idx="14923">
                  <c:v>1452.799926757812</c:v>
                </c:pt>
                <c:pt idx="14924">
                  <c:v>1452.89990234375</c:v>
                </c:pt>
                <c:pt idx="14925">
                  <c:v>1453.0</c:v>
                </c:pt>
                <c:pt idx="14926">
                  <c:v>1453.099975585937</c:v>
                </c:pt>
                <c:pt idx="14927">
                  <c:v>1453.199951171875</c:v>
                </c:pt>
                <c:pt idx="14928">
                  <c:v>1453.299926757812</c:v>
                </c:pt>
                <c:pt idx="14929">
                  <c:v>1453.39990234375</c:v>
                </c:pt>
                <c:pt idx="14930">
                  <c:v>1453.5</c:v>
                </c:pt>
                <c:pt idx="14931">
                  <c:v>1453.599975585937</c:v>
                </c:pt>
                <c:pt idx="14932">
                  <c:v>1453.699951171875</c:v>
                </c:pt>
                <c:pt idx="14933">
                  <c:v>1453.799926757812</c:v>
                </c:pt>
                <c:pt idx="14934">
                  <c:v>1453.89990234375</c:v>
                </c:pt>
                <c:pt idx="14935">
                  <c:v>1454.0</c:v>
                </c:pt>
                <c:pt idx="14936">
                  <c:v>1454.099975585937</c:v>
                </c:pt>
                <c:pt idx="14937">
                  <c:v>1454.199951171875</c:v>
                </c:pt>
                <c:pt idx="14938">
                  <c:v>1454.299926757812</c:v>
                </c:pt>
                <c:pt idx="14939">
                  <c:v>1454.39990234375</c:v>
                </c:pt>
                <c:pt idx="14940">
                  <c:v>1454.5</c:v>
                </c:pt>
                <c:pt idx="14941">
                  <c:v>1454.599975585937</c:v>
                </c:pt>
                <c:pt idx="14942">
                  <c:v>1454.699951171875</c:v>
                </c:pt>
                <c:pt idx="14943">
                  <c:v>1454.799926757812</c:v>
                </c:pt>
                <c:pt idx="14944">
                  <c:v>1454.89990234375</c:v>
                </c:pt>
                <c:pt idx="14945">
                  <c:v>1455.0</c:v>
                </c:pt>
                <c:pt idx="14946">
                  <c:v>1455.099975585937</c:v>
                </c:pt>
                <c:pt idx="14947">
                  <c:v>1455.199951171875</c:v>
                </c:pt>
                <c:pt idx="14948">
                  <c:v>1455.299926757812</c:v>
                </c:pt>
                <c:pt idx="14949">
                  <c:v>1455.39990234375</c:v>
                </c:pt>
                <c:pt idx="14950">
                  <c:v>1455.5</c:v>
                </c:pt>
                <c:pt idx="14951">
                  <c:v>1455.599975585937</c:v>
                </c:pt>
                <c:pt idx="14952">
                  <c:v>1455.699951171875</c:v>
                </c:pt>
                <c:pt idx="14953">
                  <c:v>1455.799926757812</c:v>
                </c:pt>
                <c:pt idx="14954">
                  <c:v>1455.89990234375</c:v>
                </c:pt>
                <c:pt idx="14955">
                  <c:v>1456.0</c:v>
                </c:pt>
                <c:pt idx="14956">
                  <c:v>1456.099975585937</c:v>
                </c:pt>
                <c:pt idx="14957">
                  <c:v>1456.199951171875</c:v>
                </c:pt>
                <c:pt idx="14958">
                  <c:v>1456.299926757812</c:v>
                </c:pt>
                <c:pt idx="14959">
                  <c:v>1456.39990234375</c:v>
                </c:pt>
                <c:pt idx="14960">
                  <c:v>1456.5</c:v>
                </c:pt>
                <c:pt idx="14961">
                  <c:v>1456.599975585937</c:v>
                </c:pt>
                <c:pt idx="14962">
                  <c:v>1456.699951171875</c:v>
                </c:pt>
                <c:pt idx="14963">
                  <c:v>1456.799926757812</c:v>
                </c:pt>
                <c:pt idx="14964">
                  <c:v>1456.89990234375</c:v>
                </c:pt>
                <c:pt idx="14965">
                  <c:v>1457.0</c:v>
                </c:pt>
                <c:pt idx="14966">
                  <c:v>1457.099975585937</c:v>
                </c:pt>
                <c:pt idx="14967">
                  <c:v>1457.199951171875</c:v>
                </c:pt>
                <c:pt idx="14968">
                  <c:v>1457.299926757812</c:v>
                </c:pt>
                <c:pt idx="14969">
                  <c:v>1457.39990234375</c:v>
                </c:pt>
                <c:pt idx="14970">
                  <c:v>1457.5</c:v>
                </c:pt>
                <c:pt idx="14971">
                  <c:v>1457.599975585937</c:v>
                </c:pt>
                <c:pt idx="14972">
                  <c:v>1457.699951171875</c:v>
                </c:pt>
                <c:pt idx="14973">
                  <c:v>1457.799926757812</c:v>
                </c:pt>
                <c:pt idx="14974">
                  <c:v>1457.89990234375</c:v>
                </c:pt>
                <c:pt idx="14975">
                  <c:v>1458.0</c:v>
                </c:pt>
                <c:pt idx="14976">
                  <c:v>1458.099975585937</c:v>
                </c:pt>
                <c:pt idx="14977">
                  <c:v>1458.199951171875</c:v>
                </c:pt>
                <c:pt idx="14978">
                  <c:v>1458.299926757812</c:v>
                </c:pt>
                <c:pt idx="14979">
                  <c:v>1458.39990234375</c:v>
                </c:pt>
                <c:pt idx="14980">
                  <c:v>1458.5</c:v>
                </c:pt>
                <c:pt idx="14981">
                  <c:v>1458.599975585937</c:v>
                </c:pt>
                <c:pt idx="14982">
                  <c:v>1458.699951171875</c:v>
                </c:pt>
                <c:pt idx="14983">
                  <c:v>1458.799926757812</c:v>
                </c:pt>
                <c:pt idx="14984">
                  <c:v>1458.89990234375</c:v>
                </c:pt>
                <c:pt idx="14985">
                  <c:v>1459.0</c:v>
                </c:pt>
                <c:pt idx="14986">
                  <c:v>1459.099975585937</c:v>
                </c:pt>
                <c:pt idx="14987">
                  <c:v>1459.199951171875</c:v>
                </c:pt>
                <c:pt idx="14988">
                  <c:v>1459.299926757812</c:v>
                </c:pt>
                <c:pt idx="14989">
                  <c:v>1459.39990234375</c:v>
                </c:pt>
                <c:pt idx="14990">
                  <c:v>1459.5</c:v>
                </c:pt>
                <c:pt idx="14991">
                  <c:v>1459.599975585937</c:v>
                </c:pt>
                <c:pt idx="14992">
                  <c:v>1459.699951171875</c:v>
                </c:pt>
                <c:pt idx="14993">
                  <c:v>1459.799926757812</c:v>
                </c:pt>
                <c:pt idx="14994">
                  <c:v>1459.89990234375</c:v>
                </c:pt>
                <c:pt idx="14995">
                  <c:v>1460.0</c:v>
                </c:pt>
                <c:pt idx="14996">
                  <c:v>1460.099975585937</c:v>
                </c:pt>
                <c:pt idx="14997">
                  <c:v>1460.199951171875</c:v>
                </c:pt>
                <c:pt idx="14998">
                  <c:v>1460.299926757812</c:v>
                </c:pt>
                <c:pt idx="14999">
                  <c:v>1460.39990234375</c:v>
                </c:pt>
                <c:pt idx="15000">
                  <c:v>1460.5</c:v>
                </c:pt>
                <c:pt idx="15001">
                  <c:v>1460.599975585937</c:v>
                </c:pt>
                <c:pt idx="15002">
                  <c:v>1460.699951171875</c:v>
                </c:pt>
                <c:pt idx="15003">
                  <c:v>1460.799926757812</c:v>
                </c:pt>
                <c:pt idx="15004">
                  <c:v>1460.89990234375</c:v>
                </c:pt>
                <c:pt idx="15005">
                  <c:v>1461.0</c:v>
                </c:pt>
                <c:pt idx="15006">
                  <c:v>1461.099975585937</c:v>
                </c:pt>
                <c:pt idx="15007">
                  <c:v>1461.199951171875</c:v>
                </c:pt>
                <c:pt idx="15008">
                  <c:v>1461.299926757812</c:v>
                </c:pt>
                <c:pt idx="15009">
                  <c:v>1461.39990234375</c:v>
                </c:pt>
                <c:pt idx="15010">
                  <c:v>1461.5</c:v>
                </c:pt>
                <c:pt idx="15011">
                  <c:v>1461.599975585937</c:v>
                </c:pt>
                <c:pt idx="15012">
                  <c:v>1461.699951171875</c:v>
                </c:pt>
                <c:pt idx="15013">
                  <c:v>1461.799926757812</c:v>
                </c:pt>
                <c:pt idx="15014">
                  <c:v>1461.89990234375</c:v>
                </c:pt>
                <c:pt idx="15015">
                  <c:v>1462.0</c:v>
                </c:pt>
                <c:pt idx="15016">
                  <c:v>1462.099975585937</c:v>
                </c:pt>
                <c:pt idx="15017">
                  <c:v>1462.199951171875</c:v>
                </c:pt>
                <c:pt idx="15018">
                  <c:v>1462.299926757812</c:v>
                </c:pt>
                <c:pt idx="15019">
                  <c:v>1462.39990234375</c:v>
                </c:pt>
                <c:pt idx="15020">
                  <c:v>1462.5</c:v>
                </c:pt>
                <c:pt idx="15021">
                  <c:v>1462.599975585937</c:v>
                </c:pt>
                <c:pt idx="15022">
                  <c:v>1462.699951171875</c:v>
                </c:pt>
                <c:pt idx="15023">
                  <c:v>1462.799926757812</c:v>
                </c:pt>
                <c:pt idx="15024">
                  <c:v>1462.89990234375</c:v>
                </c:pt>
                <c:pt idx="15025">
                  <c:v>1463.0</c:v>
                </c:pt>
                <c:pt idx="15026">
                  <c:v>1463.099975585937</c:v>
                </c:pt>
                <c:pt idx="15027">
                  <c:v>1463.199951171875</c:v>
                </c:pt>
                <c:pt idx="15028">
                  <c:v>1463.299926757812</c:v>
                </c:pt>
                <c:pt idx="15029">
                  <c:v>1463.39990234375</c:v>
                </c:pt>
                <c:pt idx="15030">
                  <c:v>1463.5</c:v>
                </c:pt>
                <c:pt idx="15031">
                  <c:v>1463.599975585937</c:v>
                </c:pt>
                <c:pt idx="15032">
                  <c:v>1463.699951171875</c:v>
                </c:pt>
                <c:pt idx="15033">
                  <c:v>1463.799926757812</c:v>
                </c:pt>
                <c:pt idx="15034">
                  <c:v>1463.89990234375</c:v>
                </c:pt>
                <c:pt idx="15035">
                  <c:v>1464.0</c:v>
                </c:pt>
                <c:pt idx="15036">
                  <c:v>1464.099975585937</c:v>
                </c:pt>
                <c:pt idx="15037">
                  <c:v>1464.199951171875</c:v>
                </c:pt>
                <c:pt idx="15038">
                  <c:v>1464.299926757812</c:v>
                </c:pt>
                <c:pt idx="15039">
                  <c:v>1464.39990234375</c:v>
                </c:pt>
                <c:pt idx="15040">
                  <c:v>1464.5</c:v>
                </c:pt>
                <c:pt idx="15041">
                  <c:v>1464.599975585937</c:v>
                </c:pt>
                <c:pt idx="15042">
                  <c:v>1464.699951171875</c:v>
                </c:pt>
                <c:pt idx="15043">
                  <c:v>1464.799926757812</c:v>
                </c:pt>
                <c:pt idx="15044">
                  <c:v>1464.89990234375</c:v>
                </c:pt>
                <c:pt idx="15045">
                  <c:v>1465.0</c:v>
                </c:pt>
                <c:pt idx="15046">
                  <c:v>1465.099975585937</c:v>
                </c:pt>
                <c:pt idx="15047">
                  <c:v>1465.199951171875</c:v>
                </c:pt>
                <c:pt idx="15048">
                  <c:v>1465.299926757812</c:v>
                </c:pt>
                <c:pt idx="15049">
                  <c:v>1465.39990234375</c:v>
                </c:pt>
                <c:pt idx="15050">
                  <c:v>1465.5</c:v>
                </c:pt>
                <c:pt idx="15051">
                  <c:v>1465.599975585937</c:v>
                </c:pt>
                <c:pt idx="15052">
                  <c:v>1465.699951171875</c:v>
                </c:pt>
                <c:pt idx="15053">
                  <c:v>1465.799926757812</c:v>
                </c:pt>
                <c:pt idx="15054">
                  <c:v>1465.89990234375</c:v>
                </c:pt>
                <c:pt idx="15055">
                  <c:v>1466.0</c:v>
                </c:pt>
                <c:pt idx="15056">
                  <c:v>1466.099975585937</c:v>
                </c:pt>
                <c:pt idx="15057">
                  <c:v>1466.199951171875</c:v>
                </c:pt>
                <c:pt idx="15058">
                  <c:v>1466.299926757812</c:v>
                </c:pt>
                <c:pt idx="15059">
                  <c:v>1466.39990234375</c:v>
                </c:pt>
                <c:pt idx="15060">
                  <c:v>1466.5</c:v>
                </c:pt>
                <c:pt idx="15061">
                  <c:v>1466.599975585937</c:v>
                </c:pt>
                <c:pt idx="15062">
                  <c:v>1466.699951171875</c:v>
                </c:pt>
                <c:pt idx="15063">
                  <c:v>1466.799926757812</c:v>
                </c:pt>
                <c:pt idx="15064">
                  <c:v>1466.89990234375</c:v>
                </c:pt>
                <c:pt idx="15065">
                  <c:v>1467.0</c:v>
                </c:pt>
                <c:pt idx="15066">
                  <c:v>1467.099975585937</c:v>
                </c:pt>
                <c:pt idx="15067">
                  <c:v>1467.199951171875</c:v>
                </c:pt>
                <c:pt idx="15068">
                  <c:v>1467.299926757812</c:v>
                </c:pt>
                <c:pt idx="15069">
                  <c:v>1467.39990234375</c:v>
                </c:pt>
                <c:pt idx="15070">
                  <c:v>1467.5</c:v>
                </c:pt>
                <c:pt idx="15071">
                  <c:v>1467.599975585937</c:v>
                </c:pt>
                <c:pt idx="15072">
                  <c:v>1467.699951171875</c:v>
                </c:pt>
                <c:pt idx="15073">
                  <c:v>1467.799926757812</c:v>
                </c:pt>
                <c:pt idx="15074">
                  <c:v>1467.89990234375</c:v>
                </c:pt>
                <c:pt idx="15075">
                  <c:v>1468.0</c:v>
                </c:pt>
                <c:pt idx="15076">
                  <c:v>1468.099975585937</c:v>
                </c:pt>
                <c:pt idx="15077">
                  <c:v>1468.199951171875</c:v>
                </c:pt>
                <c:pt idx="15078">
                  <c:v>1468.299926757812</c:v>
                </c:pt>
                <c:pt idx="15079">
                  <c:v>1468.39990234375</c:v>
                </c:pt>
                <c:pt idx="15080">
                  <c:v>1468.5</c:v>
                </c:pt>
                <c:pt idx="15081">
                  <c:v>1468.599975585937</c:v>
                </c:pt>
                <c:pt idx="15082">
                  <c:v>1468.699951171875</c:v>
                </c:pt>
                <c:pt idx="15083">
                  <c:v>1468.799926757812</c:v>
                </c:pt>
                <c:pt idx="15084">
                  <c:v>1468.89990234375</c:v>
                </c:pt>
                <c:pt idx="15085">
                  <c:v>1469.0</c:v>
                </c:pt>
                <c:pt idx="15086">
                  <c:v>1469.099975585937</c:v>
                </c:pt>
                <c:pt idx="15087">
                  <c:v>1469.199951171875</c:v>
                </c:pt>
                <c:pt idx="15088">
                  <c:v>1469.299926757812</c:v>
                </c:pt>
                <c:pt idx="15089">
                  <c:v>1469.39990234375</c:v>
                </c:pt>
                <c:pt idx="15090">
                  <c:v>1469.5</c:v>
                </c:pt>
                <c:pt idx="15091">
                  <c:v>1469.599975585937</c:v>
                </c:pt>
                <c:pt idx="15092">
                  <c:v>1469.699951171875</c:v>
                </c:pt>
                <c:pt idx="15093">
                  <c:v>1469.799926757812</c:v>
                </c:pt>
                <c:pt idx="15094">
                  <c:v>1469.89990234375</c:v>
                </c:pt>
                <c:pt idx="15095">
                  <c:v>1470.0</c:v>
                </c:pt>
                <c:pt idx="15096">
                  <c:v>1470.099975585937</c:v>
                </c:pt>
                <c:pt idx="15097">
                  <c:v>1470.199951171875</c:v>
                </c:pt>
                <c:pt idx="15098">
                  <c:v>1470.299926757812</c:v>
                </c:pt>
                <c:pt idx="15099">
                  <c:v>1470.39990234375</c:v>
                </c:pt>
                <c:pt idx="15100">
                  <c:v>1470.5</c:v>
                </c:pt>
                <c:pt idx="15101">
                  <c:v>1470.599975585937</c:v>
                </c:pt>
                <c:pt idx="15102">
                  <c:v>1470.699951171875</c:v>
                </c:pt>
                <c:pt idx="15103">
                  <c:v>1470.799926757812</c:v>
                </c:pt>
                <c:pt idx="15104">
                  <c:v>1470.89990234375</c:v>
                </c:pt>
                <c:pt idx="15105">
                  <c:v>1471.0</c:v>
                </c:pt>
                <c:pt idx="15106">
                  <c:v>1471.099975585937</c:v>
                </c:pt>
                <c:pt idx="15107">
                  <c:v>1471.199951171875</c:v>
                </c:pt>
                <c:pt idx="15108">
                  <c:v>1471.299926757812</c:v>
                </c:pt>
                <c:pt idx="15109">
                  <c:v>1471.39990234375</c:v>
                </c:pt>
                <c:pt idx="15110">
                  <c:v>1471.5</c:v>
                </c:pt>
                <c:pt idx="15111">
                  <c:v>1471.599975585937</c:v>
                </c:pt>
                <c:pt idx="15112">
                  <c:v>1471.699951171875</c:v>
                </c:pt>
                <c:pt idx="15113">
                  <c:v>1471.799926757812</c:v>
                </c:pt>
                <c:pt idx="15114">
                  <c:v>1471.89990234375</c:v>
                </c:pt>
                <c:pt idx="15115">
                  <c:v>1472.0</c:v>
                </c:pt>
                <c:pt idx="15116">
                  <c:v>1472.099975585937</c:v>
                </c:pt>
                <c:pt idx="15117">
                  <c:v>1472.199951171875</c:v>
                </c:pt>
                <c:pt idx="15118">
                  <c:v>1472.299926757812</c:v>
                </c:pt>
                <c:pt idx="15119">
                  <c:v>1472.39990234375</c:v>
                </c:pt>
                <c:pt idx="15120">
                  <c:v>1472.5</c:v>
                </c:pt>
                <c:pt idx="15121">
                  <c:v>1472.599975585937</c:v>
                </c:pt>
                <c:pt idx="15122">
                  <c:v>1472.699951171875</c:v>
                </c:pt>
                <c:pt idx="15123">
                  <c:v>1472.799926757812</c:v>
                </c:pt>
                <c:pt idx="15124">
                  <c:v>1472.89990234375</c:v>
                </c:pt>
                <c:pt idx="15125">
                  <c:v>1473.0</c:v>
                </c:pt>
                <c:pt idx="15126">
                  <c:v>1473.099975585937</c:v>
                </c:pt>
                <c:pt idx="15127">
                  <c:v>1473.199951171875</c:v>
                </c:pt>
                <c:pt idx="15128">
                  <c:v>1473.299926757812</c:v>
                </c:pt>
                <c:pt idx="15129">
                  <c:v>1473.39990234375</c:v>
                </c:pt>
                <c:pt idx="15130">
                  <c:v>1473.5</c:v>
                </c:pt>
                <c:pt idx="15131">
                  <c:v>1473.599975585937</c:v>
                </c:pt>
                <c:pt idx="15132">
                  <c:v>1473.699951171875</c:v>
                </c:pt>
                <c:pt idx="15133">
                  <c:v>1473.799926757812</c:v>
                </c:pt>
                <c:pt idx="15134">
                  <c:v>1473.89990234375</c:v>
                </c:pt>
                <c:pt idx="15135">
                  <c:v>1474.0</c:v>
                </c:pt>
                <c:pt idx="15136">
                  <c:v>1474.099975585937</c:v>
                </c:pt>
                <c:pt idx="15137">
                  <c:v>1474.199951171875</c:v>
                </c:pt>
                <c:pt idx="15138">
                  <c:v>1474.299926757812</c:v>
                </c:pt>
                <c:pt idx="15139">
                  <c:v>1474.39990234375</c:v>
                </c:pt>
                <c:pt idx="15140">
                  <c:v>1474.5</c:v>
                </c:pt>
                <c:pt idx="15141">
                  <c:v>1474.599975585937</c:v>
                </c:pt>
                <c:pt idx="15142">
                  <c:v>1474.699951171875</c:v>
                </c:pt>
                <c:pt idx="15143">
                  <c:v>1474.799926757812</c:v>
                </c:pt>
                <c:pt idx="15144">
                  <c:v>1474.89990234375</c:v>
                </c:pt>
                <c:pt idx="15145">
                  <c:v>1475.0</c:v>
                </c:pt>
                <c:pt idx="15146">
                  <c:v>1475.099975585937</c:v>
                </c:pt>
                <c:pt idx="15147">
                  <c:v>1475.199951171875</c:v>
                </c:pt>
                <c:pt idx="15148">
                  <c:v>1475.299926757812</c:v>
                </c:pt>
                <c:pt idx="15149">
                  <c:v>1475.39990234375</c:v>
                </c:pt>
                <c:pt idx="15150">
                  <c:v>1475.5</c:v>
                </c:pt>
                <c:pt idx="15151">
                  <c:v>1475.599975585937</c:v>
                </c:pt>
                <c:pt idx="15152">
                  <c:v>1475.699951171875</c:v>
                </c:pt>
                <c:pt idx="15153">
                  <c:v>1475.799926757812</c:v>
                </c:pt>
                <c:pt idx="15154">
                  <c:v>1475.89990234375</c:v>
                </c:pt>
                <c:pt idx="15155">
                  <c:v>1476.0</c:v>
                </c:pt>
                <c:pt idx="15156">
                  <c:v>1476.099975585937</c:v>
                </c:pt>
                <c:pt idx="15157">
                  <c:v>1476.199951171875</c:v>
                </c:pt>
                <c:pt idx="15158">
                  <c:v>1476.299926757812</c:v>
                </c:pt>
                <c:pt idx="15159">
                  <c:v>1476.39990234375</c:v>
                </c:pt>
                <c:pt idx="15160">
                  <c:v>1476.5</c:v>
                </c:pt>
                <c:pt idx="15161">
                  <c:v>1476.599975585937</c:v>
                </c:pt>
                <c:pt idx="15162">
                  <c:v>1476.699951171875</c:v>
                </c:pt>
                <c:pt idx="15163">
                  <c:v>1476.799926757812</c:v>
                </c:pt>
                <c:pt idx="15164">
                  <c:v>1476.89990234375</c:v>
                </c:pt>
                <c:pt idx="15165">
                  <c:v>1477.0</c:v>
                </c:pt>
                <c:pt idx="15166">
                  <c:v>1477.099975585937</c:v>
                </c:pt>
                <c:pt idx="15167">
                  <c:v>1477.199951171875</c:v>
                </c:pt>
                <c:pt idx="15168">
                  <c:v>1477.299926757812</c:v>
                </c:pt>
                <c:pt idx="15169">
                  <c:v>1477.39990234375</c:v>
                </c:pt>
                <c:pt idx="15170">
                  <c:v>1477.5</c:v>
                </c:pt>
                <c:pt idx="15171">
                  <c:v>1477.599975585937</c:v>
                </c:pt>
                <c:pt idx="15172">
                  <c:v>1477.699951171875</c:v>
                </c:pt>
                <c:pt idx="15173">
                  <c:v>1477.799926757812</c:v>
                </c:pt>
                <c:pt idx="15174">
                  <c:v>1477.89990234375</c:v>
                </c:pt>
                <c:pt idx="15175">
                  <c:v>1478.0</c:v>
                </c:pt>
                <c:pt idx="15176">
                  <c:v>1478.099975585937</c:v>
                </c:pt>
                <c:pt idx="15177">
                  <c:v>1478.199951171875</c:v>
                </c:pt>
                <c:pt idx="15178">
                  <c:v>1478.299926757812</c:v>
                </c:pt>
                <c:pt idx="15179">
                  <c:v>1478.39990234375</c:v>
                </c:pt>
                <c:pt idx="15180">
                  <c:v>1478.5</c:v>
                </c:pt>
                <c:pt idx="15181">
                  <c:v>1478.599975585937</c:v>
                </c:pt>
                <c:pt idx="15182">
                  <c:v>1478.699951171875</c:v>
                </c:pt>
                <c:pt idx="15183">
                  <c:v>1478.799926757812</c:v>
                </c:pt>
                <c:pt idx="15184">
                  <c:v>1478.89990234375</c:v>
                </c:pt>
                <c:pt idx="15185">
                  <c:v>1479.0</c:v>
                </c:pt>
                <c:pt idx="15186">
                  <c:v>1479.099975585937</c:v>
                </c:pt>
                <c:pt idx="15187">
                  <c:v>1479.199951171875</c:v>
                </c:pt>
                <c:pt idx="15188">
                  <c:v>1479.299926757812</c:v>
                </c:pt>
                <c:pt idx="15189">
                  <c:v>1479.39990234375</c:v>
                </c:pt>
                <c:pt idx="15190">
                  <c:v>1479.5</c:v>
                </c:pt>
                <c:pt idx="15191">
                  <c:v>1479.599975585937</c:v>
                </c:pt>
                <c:pt idx="15192">
                  <c:v>1479.699951171875</c:v>
                </c:pt>
                <c:pt idx="15193">
                  <c:v>1479.799926757812</c:v>
                </c:pt>
                <c:pt idx="15194">
                  <c:v>1479.89990234375</c:v>
                </c:pt>
                <c:pt idx="15195">
                  <c:v>1480.0</c:v>
                </c:pt>
                <c:pt idx="15196">
                  <c:v>1480.099975585937</c:v>
                </c:pt>
                <c:pt idx="15197">
                  <c:v>1480.199951171875</c:v>
                </c:pt>
                <c:pt idx="15198">
                  <c:v>1480.299926757812</c:v>
                </c:pt>
                <c:pt idx="15199">
                  <c:v>1480.39990234375</c:v>
                </c:pt>
                <c:pt idx="15200">
                  <c:v>1480.5</c:v>
                </c:pt>
                <c:pt idx="15201">
                  <c:v>1480.599975585937</c:v>
                </c:pt>
                <c:pt idx="15202">
                  <c:v>1480.699951171875</c:v>
                </c:pt>
                <c:pt idx="15203">
                  <c:v>1480.799926757812</c:v>
                </c:pt>
                <c:pt idx="15204">
                  <c:v>1480.89990234375</c:v>
                </c:pt>
                <c:pt idx="15205">
                  <c:v>1481.0</c:v>
                </c:pt>
                <c:pt idx="15206">
                  <c:v>1481.099975585937</c:v>
                </c:pt>
                <c:pt idx="15207">
                  <c:v>1481.199951171875</c:v>
                </c:pt>
                <c:pt idx="15208">
                  <c:v>1481.299926757812</c:v>
                </c:pt>
                <c:pt idx="15209">
                  <c:v>1481.39990234375</c:v>
                </c:pt>
                <c:pt idx="15210">
                  <c:v>1481.5</c:v>
                </c:pt>
                <c:pt idx="15211">
                  <c:v>1481.599975585937</c:v>
                </c:pt>
                <c:pt idx="15212">
                  <c:v>1481.699951171875</c:v>
                </c:pt>
                <c:pt idx="15213">
                  <c:v>1481.799926757812</c:v>
                </c:pt>
                <c:pt idx="15214">
                  <c:v>1481.89990234375</c:v>
                </c:pt>
                <c:pt idx="15215">
                  <c:v>1482.0</c:v>
                </c:pt>
                <c:pt idx="15216">
                  <c:v>1482.099975585937</c:v>
                </c:pt>
                <c:pt idx="15217">
                  <c:v>1482.199951171875</c:v>
                </c:pt>
                <c:pt idx="15218">
                  <c:v>1482.299926757812</c:v>
                </c:pt>
                <c:pt idx="15219">
                  <c:v>1482.39990234375</c:v>
                </c:pt>
                <c:pt idx="15220">
                  <c:v>1482.5</c:v>
                </c:pt>
                <c:pt idx="15221">
                  <c:v>1482.599975585937</c:v>
                </c:pt>
                <c:pt idx="15222">
                  <c:v>1482.699951171875</c:v>
                </c:pt>
                <c:pt idx="15223">
                  <c:v>1482.799926757812</c:v>
                </c:pt>
                <c:pt idx="15224">
                  <c:v>1482.89990234375</c:v>
                </c:pt>
                <c:pt idx="15225">
                  <c:v>1483.0</c:v>
                </c:pt>
                <c:pt idx="15226">
                  <c:v>1483.099975585937</c:v>
                </c:pt>
                <c:pt idx="15227">
                  <c:v>1483.199951171875</c:v>
                </c:pt>
                <c:pt idx="15228">
                  <c:v>1483.299926757812</c:v>
                </c:pt>
                <c:pt idx="15229">
                  <c:v>1483.39990234375</c:v>
                </c:pt>
                <c:pt idx="15230">
                  <c:v>1483.5</c:v>
                </c:pt>
                <c:pt idx="15231">
                  <c:v>1483.599975585937</c:v>
                </c:pt>
                <c:pt idx="15232">
                  <c:v>1483.699951171875</c:v>
                </c:pt>
                <c:pt idx="15233">
                  <c:v>1483.799926757812</c:v>
                </c:pt>
                <c:pt idx="15234">
                  <c:v>1483.89990234375</c:v>
                </c:pt>
                <c:pt idx="15235">
                  <c:v>1484.0</c:v>
                </c:pt>
                <c:pt idx="15236">
                  <c:v>1484.099975585937</c:v>
                </c:pt>
                <c:pt idx="15237">
                  <c:v>1484.199951171875</c:v>
                </c:pt>
                <c:pt idx="15238">
                  <c:v>1484.299926757812</c:v>
                </c:pt>
                <c:pt idx="15239">
                  <c:v>1484.39990234375</c:v>
                </c:pt>
                <c:pt idx="15240">
                  <c:v>1484.5</c:v>
                </c:pt>
                <c:pt idx="15241">
                  <c:v>1484.599975585937</c:v>
                </c:pt>
                <c:pt idx="15242">
                  <c:v>1484.699951171875</c:v>
                </c:pt>
                <c:pt idx="15243">
                  <c:v>1484.799926757812</c:v>
                </c:pt>
                <c:pt idx="15244">
                  <c:v>1484.89990234375</c:v>
                </c:pt>
                <c:pt idx="15245">
                  <c:v>1485.0</c:v>
                </c:pt>
                <c:pt idx="15246">
                  <c:v>1485.099975585937</c:v>
                </c:pt>
                <c:pt idx="15247">
                  <c:v>1485.199951171875</c:v>
                </c:pt>
                <c:pt idx="15248">
                  <c:v>1485.299926757812</c:v>
                </c:pt>
                <c:pt idx="15249">
                  <c:v>1485.39990234375</c:v>
                </c:pt>
                <c:pt idx="15250">
                  <c:v>1485.5</c:v>
                </c:pt>
                <c:pt idx="15251">
                  <c:v>1485.599975585937</c:v>
                </c:pt>
                <c:pt idx="15252">
                  <c:v>1485.699951171875</c:v>
                </c:pt>
                <c:pt idx="15253">
                  <c:v>1485.799926757812</c:v>
                </c:pt>
                <c:pt idx="15254">
                  <c:v>1485.89990234375</c:v>
                </c:pt>
                <c:pt idx="15255">
                  <c:v>1486.0</c:v>
                </c:pt>
                <c:pt idx="15256">
                  <c:v>1486.099975585937</c:v>
                </c:pt>
                <c:pt idx="15257">
                  <c:v>1486.199951171875</c:v>
                </c:pt>
                <c:pt idx="15258">
                  <c:v>1486.299926757812</c:v>
                </c:pt>
                <c:pt idx="15259">
                  <c:v>1486.39990234375</c:v>
                </c:pt>
                <c:pt idx="15260">
                  <c:v>1486.5</c:v>
                </c:pt>
                <c:pt idx="15261">
                  <c:v>1486.599975585937</c:v>
                </c:pt>
                <c:pt idx="15262">
                  <c:v>1486.699951171875</c:v>
                </c:pt>
                <c:pt idx="15263">
                  <c:v>1486.799926757812</c:v>
                </c:pt>
                <c:pt idx="15264">
                  <c:v>1486.89990234375</c:v>
                </c:pt>
                <c:pt idx="15265">
                  <c:v>1487.0</c:v>
                </c:pt>
                <c:pt idx="15266">
                  <c:v>1487.099975585937</c:v>
                </c:pt>
                <c:pt idx="15267">
                  <c:v>1487.199951171875</c:v>
                </c:pt>
                <c:pt idx="15268">
                  <c:v>1487.299926757812</c:v>
                </c:pt>
                <c:pt idx="15269">
                  <c:v>1487.39990234375</c:v>
                </c:pt>
                <c:pt idx="15270">
                  <c:v>1487.5</c:v>
                </c:pt>
                <c:pt idx="15271">
                  <c:v>1487.599975585937</c:v>
                </c:pt>
                <c:pt idx="15272">
                  <c:v>1487.699951171875</c:v>
                </c:pt>
                <c:pt idx="15273">
                  <c:v>1487.799926757812</c:v>
                </c:pt>
                <c:pt idx="15274">
                  <c:v>1487.89990234375</c:v>
                </c:pt>
                <c:pt idx="15275">
                  <c:v>1488.0</c:v>
                </c:pt>
                <c:pt idx="15276">
                  <c:v>1488.099975585937</c:v>
                </c:pt>
                <c:pt idx="15277">
                  <c:v>1488.199951171875</c:v>
                </c:pt>
                <c:pt idx="15278">
                  <c:v>1488.299926757812</c:v>
                </c:pt>
                <c:pt idx="15279">
                  <c:v>1488.39990234375</c:v>
                </c:pt>
                <c:pt idx="15280">
                  <c:v>1488.5</c:v>
                </c:pt>
                <c:pt idx="15281">
                  <c:v>1488.599975585937</c:v>
                </c:pt>
                <c:pt idx="15282">
                  <c:v>1488.699951171875</c:v>
                </c:pt>
                <c:pt idx="15283">
                  <c:v>1488.799926757812</c:v>
                </c:pt>
                <c:pt idx="15284">
                  <c:v>1488.89990234375</c:v>
                </c:pt>
                <c:pt idx="15285">
                  <c:v>1489.0</c:v>
                </c:pt>
                <c:pt idx="15286">
                  <c:v>1489.099975585937</c:v>
                </c:pt>
                <c:pt idx="15287">
                  <c:v>1489.199951171875</c:v>
                </c:pt>
                <c:pt idx="15288">
                  <c:v>1489.299926757812</c:v>
                </c:pt>
                <c:pt idx="15289">
                  <c:v>1489.39990234375</c:v>
                </c:pt>
                <c:pt idx="15290">
                  <c:v>1489.5</c:v>
                </c:pt>
                <c:pt idx="15291">
                  <c:v>1489.599975585937</c:v>
                </c:pt>
                <c:pt idx="15292">
                  <c:v>1489.699951171875</c:v>
                </c:pt>
                <c:pt idx="15293">
                  <c:v>1489.799926757812</c:v>
                </c:pt>
                <c:pt idx="15294">
                  <c:v>1489.89990234375</c:v>
                </c:pt>
                <c:pt idx="15295">
                  <c:v>1490.0</c:v>
                </c:pt>
                <c:pt idx="15296">
                  <c:v>1490.099975585937</c:v>
                </c:pt>
                <c:pt idx="15297">
                  <c:v>1490.199951171875</c:v>
                </c:pt>
                <c:pt idx="15298">
                  <c:v>1490.299926757812</c:v>
                </c:pt>
                <c:pt idx="15299">
                  <c:v>1490.39990234375</c:v>
                </c:pt>
                <c:pt idx="15300">
                  <c:v>1490.5</c:v>
                </c:pt>
                <c:pt idx="15301">
                  <c:v>1490.599975585937</c:v>
                </c:pt>
                <c:pt idx="15302">
                  <c:v>1490.699951171875</c:v>
                </c:pt>
                <c:pt idx="15303">
                  <c:v>1490.799926757812</c:v>
                </c:pt>
                <c:pt idx="15304">
                  <c:v>1490.89990234375</c:v>
                </c:pt>
                <c:pt idx="15305">
                  <c:v>1491.0</c:v>
                </c:pt>
                <c:pt idx="15306">
                  <c:v>1491.099975585937</c:v>
                </c:pt>
                <c:pt idx="15307">
                  <c:v>1491.199951171875</c:v>
                </c:pt>
                <c:pt idx="15308">
                  <c:v>1491.299926757812</c:v>
                </c:pt>
                <c:pt idx="15309">
                  <c:v>1491.39990234375</c:v>
                </c:pt>
                <c:pt idx="15310">
                  <c:v>1491.5</c:v>
                </c:pt>
                <c:pt idx="15311">
                  <c:v>1491.599975585937</c:v>
                </c:pt>
                <c:pt idx="15312">
                  <c:v>1491.699951171875</c:v>
                </c:pt>
                <c:pt idx="15313">
                  <c:v>1491.799926757812</c:v>
                </c:pt>
                <c:pt idx="15314">
                  <c:v>1491.89990234375</c:v>
                </c:pt>
                <c:pt idx="15315">
                  <c:v>1492.0</c:v>
                </c:pt>
                <c:pt idx="15316">
                  <c:v>1492.099975585937</c:v>
                </c:pt>
                <c:pt idx="15317">
                  <c:v>1492.199951171875</c:v>
                </c:pt>
                <c:pt idx="15318">
                  <c:v>1492.299926757812</c:v>
                </c:pt>
                <c:pt idx="15319">
                  <c:v>1492.39990234375</c:v>
                </c:pt>
                <c:pt idx="15320">
                  <c:v>1492.5</c:v>
                </c:pt>
                <c:pt idx="15321">
                  <c:v>1492.599975585937</c:v>
                </c:pt>
                <c:pt idx="15322">
                  <c:v>1492.699951171875</c:v>
                </c:pt>
                <c:pt idx="15323">
                  <c:v>1492.799926757812</c:v>
                </c:pt>
                <c:pt idx="15324">
                  <c:v>1492.89990234375</c:v>
                </c:pt>
                <c:pt idx="15325">
                  <c:v>1493.0</c:v>
                </c:pt>
                <c:pt idx="15326">
                  <c:v>1493.099975585937</c:v>
                </c:pt>
                <c:pt idx="15327">
                  <c:v>1493.199951171875</c:v>
                </c:pt>
                <c:pt idx="15328">
                  <c:v>1493.299926757812</c:v>
                </c:pt>
                <c:pt idx="15329">
                  <c:v>1493.39990234375</c:v>
                </c:pt>
                <c:pt idx="15330">
                  <c:v>1493.5</c:v>
                </c:pt>
                <c:pt idx="15331">
                  <c:v>1493.599975585937</c:v>
                </c:pt>
                <c:pt idx="15332">
                  <c:v>1493.699951171875</c:v>
                </c:pt>
                <c:pt idx="15333">
                  <c:v>1493.799926757812</c:v>
                </c:pt>
                <c:pt idx="15334">
                  <c:v>1493.89990234375</c:v>
                </c:pt>
                <c:pt idx="15335">
                  <c:v>1494.0</c:v>
                </c:pt>
                <c:pt idx="15336">
                  <c:v>1494.099975585937</c:v>
                </c:pt>
                <c:pt idx="15337">
                  <c:v>1494.199951171875</c:v>
                </c:pt>
                <c:pt idx="15338">
                  <c:v>1494.299926757812</c:v>
                </c:pt>
                <c:pt idx="15339">
                  <c:v>1494.39990234375</c:v>
                </c:pt>
                <c:pt idx="15340">
                  <c:v>1494.5</c:v>
                </c:pt>
                <c:pt idx="15341">
                  <c:v>1494.599975585937</c:v>
                </c:pt>
                <c:pt idx="15342">
                  <c:v>1494.699951171875</c:v>
                </c:pt>
                <c:pt idx="15343">
                  <c:v>1494.799926757812</c:v>
                </c:pt>
                <c:pt idx="15344">
                  <c:v>1494.89990234375</c:v>
                </c:pt>
                <c:pt idx="15345">
                  <c:v>1495.0</c:v>
                </c:pt>
                <c:pt idx="15346">
                  <c:v>1495.099975585937</c:v>
                </c:pt>
                <c:pt idx="15347">
                  <c:v>1495.199951171875</c:v>
                </c:pt>
                <c:pt idx="15348">
                  <c:v>1495.299926757812</c:v>
                </c:pt>
                <c:pt idx="15349">
                  <c:v>1495.39990234375</c:v>
                </c:pt>
                <c:pt idx="15350">
                  <c:v>1495.5</c:v>
                </c:pt>
                <c:pt idx="15351">
                  <c:v>1495.599975585937</c:v>
                </c:pt>
                <c:pt idx="15352">
                  <c:v>1495.699951171875</c:v>
                </c:pt>
                <c:pt idx="15353">
                  <c:v>1495.799926757812</c:v>
                </c:pt>
                <c:pt idx="15354">
                  <c:v>1495.89990234375</c:v>
                </c:pt>
                <c:pt idx="15355">
                  <c:v>1496.0</c:v>
                </c:pt>
                <c:pt idx="15356">
                  <c:v>1496.099975585937</c:v>
                </c:pt>
                <c:pt idx="15357">
                  <c:v>1496.199951171875</c:v>
                </c:pt>
                <c:pt idx="15358">
                  <c:v>1496.299926757812</c:v>
                </c:pt>
                <c:pt idx="15359">
                  <c:v>1496.39990234375</c:v>
                </c:pt>
                <c:pt idx="15360">
                  <c:v>1496.5</c:v>
                </c:pt>
                <c:pt idx="15361">
                  <c:v>1496.599975585937</c:v>
                </c:pt>
                <c:pt idx="15362">
                  <c:v>1496.699951171875</c:v>
                </c:pt>
                <c:pt idx="15363">
                  <c:v>1496.799926757812</c:v>
                </c:pt>
                <c:pt idx="15364">
                  <c:v>1496.89990234375</c:v>
                </c:pt>
                <c:pt idx="15365">
                  <c:v>1497.0</c:v>
                </c:pt>
                <c:pt idx="15366">
                  <c:v>1497.099975585937</c:v>
                </c:pt>
                <c:pt idx="15367">
                  <c:v>1497.199951171875</c:v>
                </c:pt>
                <c:pt idx="15368">
                  <c:v>1497.299926757812</c:v>
                </c:pt>
                <c:pt idx="15369">
                  <c:v>1497.39990234375</c:v>
                </c:pt>
                <c:pt idx="15370">
                  <c:v>1497.5</c:v>
                </c:pt>
                <c:pt idx="15371">
                  <c:v>1497.599975585937</c:v>
                </c:pt>
                <c:pt idx="15372">
                  <c:v>1497.699951171875</c:v>
                </c:pt>
                <c:pt idx="15373">
                  <c:v>1497.799926757812</c:v>
                </c:pt>
                <c:pt idx="15374">
                  <c:v>1497.89990234375</c:v>
                </c:pt>
                <c:pt idx="15375">
                  <c:v>1498.0</c:v>
                </c:pt>
                <c:pt idx="15376">
                  <c:v>1498.099975585937</c:v>
                </c:pt>
                <c:pt idx="15377">
                  <c:v>1498.199951171875</c:v>
                </c:pt>
                <c:pt idx="15378">
                  <c:v>1498.299926757812</c:v>
                </c:pt>
                <c:pt idx="15379">
                  <c:v>1498.39990234375</c:v>
                </c:pt>
                <c:pt idx="15380">
                  <c:v>1498.5</c:v>
                </c:pt>
                <c:pt idx="15381">
                  <c:v>1498.599975585937</c:v>
                </c:pt>
                <c:pt idx="15382">
                  <c:v>1498.699951171875</c:v>
                </c:pt>
                <c:pt idx="15383">
                  <c:v>1498.799926757812</c:v>
                </c:pt>
                <c:pt idx="15384">
                  <c:v>1498.89990234375</c:v>
                </c:pt>
                <c:pt idx="15385">
                  <c:v>1499.0</c:v>
                </c:pt>
                <c:pt idx="15386">
                  <c:v>1499.099975585937</c:v>
                </c:pt>
                <c:pt idx="15387">
                  <c:v>1499.199951171875</c:v>
                </c:pt>
                <c:pt idx="15388">
                  <c:v>1499.299926757812</c:v>
                </c:pt>
                <c:pt idx="15389">
                  <c:v>1499.39990234375</c:v>
                </c:pt>
                <c:pt idx="15390">
                  <c:v>1499.5</c:v>
                </c:pt>
                <c:pt idx="15391">
                  <c:v>1499.599975585937</c:v>
                </c:pt>
                <c:pt idx="15392">
                  <c:v>1499.699951171875</c:v>
                </c:pt>
                <c:pt idx="15393">
                  <c:v>1499.799926757812</c:v>
                </c:pt>
                <c:pt idx="15394">
                  <c:v>1499.89990234375</c:v>
                </c:pt>
                <c:pt idx="15395">
                  <c:v>1500.0</c:v>
                </c:pt>
                <c:pt idx="15396">
                  <c:v>1500.099975585937</c:v>
                </c:pt>
                <c:pt idx="15397">
                  <c:v>1500.199951171875</c:v>
                </c:pt>
                <c:pt idx="15398">
                  <c:v>1500.299926757812</c:v>
                </c:pt>
                <c:pt idx="15399">
                  <c:v>1500.39990234375</c:v>
                </c:pt>
                <c:pt idx="15400">
                  <c:v>1500.5</c:v>
                </c:pt>
                <c:pt idx="15401">
                  <c:v>1500.599975585937</c:v>
                </c:pt>
                <c:pt idx="15402">
                  <c:v>1500.699951171875</c:v>
                </c:pt>
                <c:pt idx="15403">
                  <c:v>1500.799926757812</c:v>
                </c:pt>
                <c:pt idx="15404">
                  <c:v>1500.89990234375</c:v>
                </c:pt>
                <c:pt idx="15405">
                  <c:v>1501.0</c:v>
                </c:pt>
                <c:pt idx="15406">
                  <c:v>1501.099975585937</c:v>
                </c:pt>
                <c:pt idx="15407">
                  <c:v>1501.199951171875</c:v>
                </c:pt>
                <c:pt idx="15408">
                  <c:v>1501.299926757812</c:v>
                </c:pt>
                <c:pt idx="15409">
                  <c:v>1501.39990234375</c:v>
                </c:pt>
                <c:pt idx="15410">
                  <c:v>1501.5</c:v>
                </c:pt>
                <c:pt idx="15411">
                  <c:v>1501.599975585937</c:v>
                </c:pt>
                <c:pt idx="15412">
                  <c:v>1501.699951171875</c:v>
                </c:pt>
                <c:pt idx="15413">
                  <c:v>1501.799926757812</c:v>
                </c:pt>
                <c:pt idx="15414">
                  <c:v>1501.89990234375</c:v>
                </c:pt>
                <c:pt idx="15415">
                  <c:v>1502.0</c:v>
                </c:pt>
                <c:pt idx="15416">
                  <c:v>1502.099975585937</c:v>
                </c:pt>
                <c:pt idx="15417">
                  <c:v>1502.199951171875</c:v>
                </c:pt>
                <c:pt idx="15418">
                  <c:v>1502.299926757812</c:v>
                </c:pt>
                <c:pt idx="15419">
                  <c:v>1502.39990234375</c:v>
                </c:pt>
                <c:pt idx="15420">
                  <c:v>1502.5</c:v>
                </c:pt>
                <c:pt idx="15421">
                  <c:v>1502.599975585937</c:v>
                </c:pt>
                <c:pt idx="15422">
                  <c:v>1502.699951171875</c:v>
                </c:pt>
                <c:pt idx="15423">
                  <c:v>1502.799926757812</c:v>
                </c:pt>
                <c:pt idx="15424">
                  <c:v>1502.89990234375</c:v>
                </c:pt>
                <c:pt idx="15425">
                  <c:v>1503.0</c:v>
                </c:pt>
                <c:pt idx="15426">
                  <c:v>1503.099975585937</c:v>
                </c:pt>
                <c:pt idx="15427">
                  <c:v>1503.199951171875</c:v>
                </c:pt>
                <c:pt idx="15428">
                  <c:v>1503.299926757812</c:v>
                </c:pt>
                <c:pt idx="15429">
                  <c:v>1503.39990234375</c:v>
                </c:pt>
                <c:pt idx="15430">
                  <c:v>1503.5</c:v>
                </c:pt>
                <c:pt idx="15431">
                  <c:v>1503.599975585937</c:v>
                </c:pt>
                <c:pt idx="15432">
                  <c:v>1503.699951171875</c:v>
                </c:pt>
                <c:pt idx="15433">
                  <c:v>1503.799926757812</c:v>
                </c:pt>
                <c:pt idx="15434">
                  <c:v>1503.89990234375</c:v>
                </c:pt>
                <c:pt idx="15435">
                  <c:v>1504.0</c:v>
                </c:pt>
                <c:pt idx="15436">
                  <c:v>1504.099975585937</c:v>
                </c:pt>
                <c:pt idx="15437">
                  <c:v>1504.199951171875</c:v>
                </c:pt>
                <c:pt idx="15438">
                  <c:v>1504.299926757812</c:v>
                </c:pt>
                <c:pt idx="15439">
                  <c:v>1504.39990234375</c:v>
                </c:pt>
                <c:pt idx="15440">
                  <c:v>1504.5</c:v>
                </c:pt>
                <c:pt idx="15441">
                  <c:v>1504.599975585937</c:v>
                </c:pt>
                <c:pt idx="15442">
                  <c:v>1504.699951171875</c:v>
                </c:pt>
                <c:pt idx="15443">
                  <c:v>1504.799926757812</c:v>
                </c:pt>
                <c:pt idx="15444">
                  <c:v>1504.89990234375</c:v>
                </c:pt>
                <c:pt idx="15445">
                  <c:v>1505.0</c:v>
                </c:pt>
                <c:pt idx="15446">
                  <c:v>1505.099975585937</c:v>
                </c:pt>
                <c:pt idx="15447">
                  <c:v>1505.199951171875</c:v>
                </c:pt>
                <c:pt idx="15448">
                  <c:v>1505.299926757812</c:v>
                </c:pt>
                <c:pt idx="15449">
                  <c:v>1505.39990234375</c:v>
                </c:pt>
                <c:pt idx="15450">
                  <c:v>1505.5</c:v>
                </c:pt>
                <c:pt idx="15451">
                  <c:v>1505.599975585937</c:v>
                </c:pt>
                <c:pt idx="15452">
                  <c:v>1505.699951171875</c:v>
                </c:pt>
                <c:pt idx="15453">
                  <c:v>1505.799926757812</c:v>
                </c:pt>
                <c:pt idx="15454">
                  <c:v>1505.89990234375</c:v>
                </c:pt>
                <c:pt idx="15455">
                  <c:v>1506.0</c:v>
                </c:pt>
                <c:pt idx="15456">
                  <c:v>1506.099975585937</c:v>
                </c:pt>
                <c:pt idx="15457">
                  <c:v>1506.199951171875</c:v>
                </c:pt>
                <c:pt idx="15458">
                  <c:v>1506.299926757812</c:v>
                </c:pt>
                <c:pt idx="15459">
                  <c:v>1506.39990234375</c:v>
                </c:pt>
                <c:pt idx="15460">
                  <c:v>1506.5</c:v>
                </c:pt>
                <c:pt idx="15461">
                  <c:v>1506.599975585937</c:v>
                </c:pt>
                <c:pt idx="15462">
                  <c:v>1506.699951171875</c:v>
                </c:pt>
                <c:pt idx="15463">
                  <c:v>1506.799926757812</c:v>
                </c:pt>
                <c:pt idx="15464">
                  <c:v>1506.89990234375</c:v>
                </c:pt>
                <c:pt idx="15465">
                  <c:v>1507.0</c:v>
                </c:pt>
                <c:pt idx="15466">
                  <c:v>1507.099975585937</c:v>
                </c:pt>
                <c:pt idx="15467">
                  <c:v>1507.199951171875</c:v>
                </c:pt>
                <c:pt idx="15468">
                  <c:v>1507.299926757812</c:v>
                </c:pt>
                <c:pt idx="15469">
                  <c:v>1507.39990234375</c:v>
                </c:pt>
                <c:pt idx="15470">
                  <c:v>1507.5</c:v>
                </c:pt>
                <c:pt idx="15471">
                  <c:v>1507.599975585937</c:v>
                </c:pt>
                <c:pt idx="15472">
                  <c:v>1507.699951171875</c:v>
                </c:pt>
                <c:pt idx="15473">
                  <c:v>1507.799926757812</c:v>
                </c:pt>
                <c:pt idx="15474">
                  <c:v>1507.89990234375</c:v>
                </c:pt>
                <c:pt idx="15475">
                  <c:v>1508.0</c:v>
                </c:pt>
                <c:pt idx="15476">
                  <c:v>1508.099975585937</c:v>
                </c:pt>
                <c:pt idx="15477">
                  <c:v>1508.199951171875</c:v>
                </c:pt>
                <c:pt idx="15478">
                  <c:v>1508.299926757812</c:v>
                </c:pt>
                <c:pt idx="15479">
                  <c:v>1508.39990234375</c:v>
                </c:pt>
                <c:pt idx="15480">
                  <c:v>1508.5</c:v>
                </c:pt>
                <c:pt idx="15481">
                  <c:v>1508.599975585937</c:v>
                </c:pt>
                <c:pt idx="15482">
                  <c:v>1508.699951171875</c:v>
                </c:pt>
                <c:pt idx="15483">
                  <c:v>1508.799926757812</c:v>
                </c:pt>
                <c:pt idx="15484">
                  <c:v>1508.89990234375</c:v>
                </c:pt>
                <c:pt idx="15485">
                  <c:v>1509.0</c:v>
                </c:pt>
                <c:pt idx="15486">
                  <c:v>1509.099975585937</c:v>
                </c:pt>
                <c:pt idx="15487">
                  <c:v>1509.199951171875</c:v>
                </c:pt>
                <c:pt idx="15488">
                  <c:v>1509.299926757812</c:v>
                </c:pt>
                <c:pt idx="15489">
                  <c:v>1509.39990234375</c:v>
                </c:pt>
                <c:pt idx="15490">
                  <c:v>1509.5</c:v>
                </c:pt>
                <c:pt idx="15491">
                  <c:v>1509.599975585937</c:v>
                </c:pt>
                <c:pt idx="15492">
                  <c:v>1509.699951171875</c:v>
                </c:pt>
                <c:pt idx="15493">
                  <c:v>1509.799926757812</c:v>
                </c:pt>
                <c:pt idx="15494">
                  <c:v>1509.89990234375</c:v>
                </c:pt>
                <c:pt idx="15495">
                  <c:v>1510.0</c:v>
                </c:pt>
                <c:pt idx="15496">
                  <c:v>1510.099975585937</c:v>
                </c:pt>
                <c:pt idx="15497">
                  <c:v>1510.199951171875</c:v>
                </c:pt>
                <c:pt idx="15498">
                  <c:v>1510.299926757812</c:v>
                </c:pt>
                <c:pt idx="15499">
                  <c:v>1510.39990234375</c:v>
                </c:pt>
                <c:pt idx="15500">
                  <c:v>1510.5</c:v>
                </c:pt>
                <c:pt idx="15501">
                  <c:v>1510.599975585937</c:v>
                </c:pt>
                <c:pt idx="15502">
                  <c:v>1510.699951171875</c:v>
                </c:pt>
                <c:pt idx="15503">
                  <c:v>1510.799926757812</c:v>
                </c:pt>
                <c:pt idx="15504">
                  <c:v>1510.89990234375</c:v>
                </c:pt>
                <c:pt idx="15505">
                  <c:v>1511.0</c:v>
                </c:pt>
                <c:pt idx="15506">
                  <c:v>1511.099975585937</c:v>
                </c:pt>
                <c:pt idx="15507">
                  <c:v>1511.199951171875</c:v>
                </c:pt>
                <c:pt idx="15508">
                  <c:v>1511.299926757812</c:v>
                </c:pt>
                <c:pt idx="15509">
                  <c:v>1511.39990234375</c:v>
                </c:pt>
                <c:pt idx="15510">
                  <c:v>1511.5</c:v>
                </c:pt>
                <c:pt idx="15511">
                  <c:v>1511.599975585937</c:v>
                </c:pt>
                <c:pt idx="15512">
                  <c:v>1511.699951171875</c:v>
                </c:pt>
                <c:pt idx="15513">
                  <c:v>1511.799926757812</c:v>
                </c:pt>
                <c:pt idx="15514">
                  <c:v>1511.89990234375</c:v>
                </c:pt>
                <c:pt idx="15515">
                  <c:v>1512.0</c:v>
                </c:pt>
                <c:pt idx="15516">
                  <c:v>1512.099975585937</c:v>
                </c:pt>
                <c:pt idx="15517">
                  <c:v>1512.199951171875</c:v>
                </c:pt>
                <c:pt idx="15518">
                  <c:v>1512.299926757812</c:v>
                </c:pt>
                <c:pt idx="15519">
                  <c:v>1512.39990234375</c:v>
                </c:pt>
                <c:pt idx="15520">
                  <c:v>1512.5</c:v>
                </c:pt>
                <c:pt idx="15521">
                  <c:v>1512.599975585937</c:v>
                </c:pt>
                <c:pt idx="15522">
                  <c:v>1512.699951171875</c:v>
                </c:pt>
                <c:pt idx="15523">
                  <c:v>1512.799926757812</c:v>
                </c:pt>
                <c:pt idx="15524">
                  <c:v>1512.89990234375</c:v>
                </c:pt>
                <c:pt idx="15525">
                  <c:v>1513.0</c:v>
                </c:pt>
                <c:pt idx="15526">
                  <c:v>1513.099975585937</c:v>
                </c:pt>
                <c:pt idx="15527">
                  <c:v>1513.199951171875</c:v>
                </c:pt>
                <c:pt idx="15528">
                  <c:v>1513.299926757812</c:v>
                </c:pt>
                <c:pt idx="15529">
                  <c:v>1513.39990234375</c:v>
                </c:pt>
                <c:pt idx="15530">
                  <c:v>1513.5</c:v>
                </c:pt>
                <c:pt idx="15531">
                  <c:v>1513.599975585937</c:v>
                </c:pt>
                <c:pt idx="15532">
                  <c:v>1513.699951171875</c:v>
                </c:pt>
                <c:pt idx="15533">
                  <c:v>1513.799926757812</c:v>
                </c:pt>
                <c:pt idx="15534">
                  <c:v>1513.89990234375</c:v>
                </c:pt>
                <c:pt idx="15535">
                  <c:v>1514.0</c:v>
                </c:pt>
                <c:pt idx="15536">
                  <c:v>1514.099975585937</c:v>
                </c:pt>
                <c:pt idx="15537">
                  <c:v>1514.199951171875</c:v>
                </c:pt>
                <c:pt idx="15538">
                  <c:v>1514.299926757812</c:v>
                </c:pt>
                <c:pt idx="15539">
                  <c:v>1514.39990234375</c:v>
                </c:pt>
                <c:pt idx="15540">
                  <c:v>1514.5</c:v>
                </c:pt>
                <c:pt idx="15541">
                  <c:v>1514.599975585937</c:v>
                </c:pt>
                <c:pt idx="15542">
                  <c:v>1514.699951171875</c:v>
                </c:pt>
                <c:pt idx="15543">
                  <c:v>1514.799926757812</c:v>
                </c:pt>
                <c:pt idx="15544">
                  <c:v>1514.89990234375</c:v>
                </c:pt>
                <c:pt idx="15545">
                  <c:v>1515.0</c:v>
                </c:pt>
                <c:pt idx="15546">
                  <c:v>1515.099975585937</c:v>
                </c:pt>
                <c:pt idx="15547">
                  <c:v>1515.199951171875</c:v>
                </c:pt>
                <c:pt idx="15548">
                  <c:v>1515.299926757812</c:v>
                </c:pt>
                <c:pt idx="15549">
                  <c:v>1515.39990234375</c:v>
                </c:pt>
                <c:pt idx="15550">
                  <c:v>1515.5</c:v>
                </c:pt>
                <c:pt idx="15551">
                  <c:v>1515.599975585937</c:v>
                </c:pt>
                <c:pt idx="15552">
                  <c:v>1515.699951171875</c:v>
                </c:pt>
                <c:pt idx="15553">
                  <c:v>1515.799926757812</c:v>
                </c:pt>
                <c:pt idx="15554">
                  <c:v>1515.89990234375</c:v>
                </c:pt>
                <c:pt idx="15555">
                  <c:v>1516.0</c:v>
                </c:pt>
                <c:pt idx="15556">
                  <c:v>1516.099975585937</c:v>
                </c:pt>
                <c:pt idx="15557">
                  <c:v>1516.199951171875</c:v>
                </c:pt>
                <c:pt idx="15558">
                  <c:v>1516.299926757812</c:v>
                </c:pt>
                <c:pt idx="15559">
                  <c:v>1516.39990234375</c:v>
                </c:pt>
                <c:pt idx="15560">
                  <c:v>1516.5</c:v>
                </c:pt>
                <c:pt idx="15561">
                  <c:v>1516.599975585937</c:v>
                </c:pt>
                <c:pt idx="15562">
                  <c:v>1516.699951171875</c:v>
                </c:pt>
                <c:pt idx="15563">
                  <c:v>1516.799926757812</c:v>
                </c:pt>
                <c:pt idx="15564">
                  <c:v>1516.89990234375</c:v>
                </c:pt>
                <c:pt idx="15565">
                  <c:v>1517.0</c:v>
                </c:pt>
                <c:pt idx="15566">
                  <c:v>1517.099975585937</c:v>
                </c:pt>
                <c:pt idx="15567">
                  <c:v>1517.199951171875</c:v>
                </c:pt>
                <c:pt idx="15568">
                  <c:v>1517.299926757812</c:v>
                </c:pt>
                <c:pt idx="15569">
                  <c:v>1517.39990234375</c:v>
                </c:pt>
                <c:pt idx="15570">
                  <c:v>1517.5</c:v>
                </c:pt>
                <c:pt idx="15571">
                  <c:v>1517.599975585937</c:v>
                </c:pt>
                <c:pt idx="15572">
                  <c:v>1517.699951171875</c:v>
                </c:pt>
                <c:pt idx="15573">
                  <c:v>1517.799926757812</c:v>
                </c:pt>
                <c:pt idx="15574">
                  <c:v>1517.89990234375</c:v>
                </c:pt>
                <c:pt idx="15575">
                  <c:v>1518.0</c:v>
                </c:pt>
                <c:pt idx="15576">
                  <c:v>1518.099975585937</c:v>
                </c:pt>
                <c:pt idx="15577">
                  <c:v>1518.199951171875</c:v>
                </c:pt>
                <c:pt idx="15578">
                  <c:v>1518.299926757812</c:v>
                </c:pt>
                <c:pt idx="15579">
                  <c:v>1518.39990234375</c:v>
                </c:pt>
                <c:pt idx="15580">
                  <c:v>1518.5</c:v>
                </c:pt>
                <c:pt idx="15581">
                  <c:v>1518.599975585937</c:v>
                </c:pt>
                <c:pt idx="15582">
                  <c:v>1518.699951171875</c:v>
                </c:pt>
                <c:pt idx="15583">
                  <c:v>1518.799926757812</c:v>
                </c:pt>
                <c:pt idx="15584">
                  <c:v>1518.89990234375</c:v>
                </c:pt>
                <c:pt idx="15585">
                  <c:v>1519.0</c:v>
                </c:pt>
                <c:pt idx="15586">
                  <c:v>1519.099975585937</c:v>
                </c:pt>
                <c:pt idx="15587">
                  <c:v>1519.199951171875</c:v>
                </c:pt>
                <c:pt idx="15588">
                  <c:v>1519.299926757812</c:v>
                </c:pt>
                <c:pt idx="15589">
                  <c:v>1519.39990234375</c:v>
                </c:pt>
                <c:pt idx="15590">
                  <c:v>1519.5</c:v>
                </c:pt>
                <c:pt idx="15591">
                  <c:v>1519.599975585937</c:v>
                </c:pt>
                <c:pt idx="15592">
                  <c:v>1519.699951171875</c:v>
                </c:pt>
                <c:pt idx="15593">
                  <c:v>1519.799926757812</c:v>
                </c:pt>
                <c:pt idx="15594">
                  <c:v>1519.89990234375</c:v>
                </c:pt>
                <c:pt idx="15595">
                  <c:v>1520.0</c:v>
                </c:pt>
                <c:pt idx="15596">
                  <c:v>1520.099975585937</c:v>
                </c:pt>
                <c:pt idx="15597">
                  <c:v>1520.199951171875</c:v>
                </c:pt>
                <c:pt idx="15598">
                  <c:v>1520.299926757812</c:v>
                </c:pt>
                <c:pt idx="15599">
                  <c:v>1520.39990234375</c:v>
                </c:pt>
                <c:pt idx="15600">
                  <c:v>1520.5</c:v>
                </c:pt>
                <c:pt idx="15601">
                  <c:v>1520.599975585937</c:v>
                </c:pt>
                <c:pt idx="15602">
                  <c:v>1520.699951171875</c:v>
                </c:pt>
                <c:pt idx="15603">
                  <c:v>1520.799926757812</c:v>
                </c:pt>
                <c:pt idx="15604">
                  <c:v>1520.89990234375</c:v>
                </c:pt>
                <c:pt idx="15605">
                  <c:v>1521.0</c:v>
                </c:pt>
                <c:pt idx="15606">
                  <c:v>1521.099975585937</c:v>
                </c:pt>
                <c:pt idx="15607">
                  <c:v>1521.199951171875</c:v>
                </c:pt>
                <c:pt idx="15608">
                  <c:v>1521.299926757812</c:v>
                </c:pt>
                <c:pt idx="15609">
                  <c:v>1521.39990234375</c:v>
                </c:pt>
                <c:pt idx="15610">
                  <c:v>1521.5</c:v>
                </c:pt>
                <c:pt idx="15611">
                  <c:v>1521.599975585937</c:v>
                </c:pt>
                <c:pt idx="15612">
                  <c:v>1521.699951171875</c:v>
                </c:pt>
                <c:pt idx="15613">
                  <c:v>1521.799926757812</c:v>
                </c:pt>
                <c:pt idx="15614">
                  <c:v>1521.89990234375</c:v>
                </c:pt>
                <c:pt idx="15615">
                  <c:v>1522.0</c:v>
                </c:pt>
                <c:pt idx="15616">
                  <c:v>1522.099975585937</c:v>
                </c:pt>
                <c:pt idx="15617">
                  <c:v>1522.199951171875</c:v>
                </c:pt>
                <c:pt idx="15618">
                  <c:v>1522.299926757812</c:v>
                </c:pt>
                <c:pt idx="15619">
                  <c:v>1522.39990234375</c:v>
                </c:pt>
                <c:pt idx="15620">
                  <c:v>1522.5</c:v>
                </c:pt>
                <c:pt idx="15621">
                  <c:v>1522.599975585937</c:v>
                </c:pt>
                <c:pt idx="15622">
                  <c:v>1522.699951171875</c:v>
                </c:pt>
                <c:pt idx="15623">
                  <c:v>1522.799926757812</c:v>
                </c:pt>
                <c:pt idx="15624">
                  <c:v>1522.89990234375</c:v>
                </c:pt>
                <c:pt idx="15625">
                  <c:v>1523.0</c:v>
                </c:pt>
                <c:pt idx="15626">
                  <c:v>1523.099975585937</c:v>
                </c:pt>
                <c:pt idx="15627">
                  <c:v>1523.199951171875</c:v>
                </c:pt>
                <c:pt idx="15628">
                  <c:v>1523.299926757812</c:v>
                </c:pt>
                <c:pt idx="15629">
                  <c:v>1523.39990234375</c:v>
                </c:pt>
                <c:pt idx="15630">
                  <c:v>1523.5</c:v>
                </c:pt>
                <c:pt idx="15631">
                  <c:v>1523.599975585937</c:v>
                </c:pt>
                <c:pt idx="15632">
                  <c:v>1523.699951171875</c:v>
                </c:pt>
                <c:pt idx="15633">
                  <c:v>1523.799926757812</c:v>
                </c:pt>
                <c:pt idx="15634">
                  <c:v>1523.89990234375</c:v>
                </c:pt>
                <c:pt idx="15635">
                  <c:v>1524.0</c:v>
                </c:pt>
                <c:pt idx="15636">
                  <c:v>1524.099975585937</c:v>
                </c:pt>
                <c:pt idx="15637">
                  <c:v>1524.199951171875</c:v>
                </c:pt>
                <c:pt idx="15638">
                  <c:v>1524.299926757812</c:v>
                </c:pt>
                <c:pt idx="15639">
                  <c:v>1524.39990234375</c:v>
                </c:pt>
                <c:pt idx="15640">
                  <c:v>1524.5</c:v>
                </c:pt>
                <c:pt idx="15641">
                  <c:v>1524.599975585937</c:v>
                </c:pt>
                <c:pt idx="15642">
                  <c:v>1524.699951171875</c:v>
                </c:pt>
                <c:pt idx="15643">
                  <c:v>1524.799926757812</c:v>
                </c:pt>
                <c:pt idx="15644">
                  <c:v>1524.89990234375</c:v>
                </c:pt>
                <c:pt idx="15645">
                  <c:v>1525.0</c:v>
                </c:pt>
                <c:pt idx="15646">
                  <c:v>1525.099975585937</c:v>
                </c:pt>
                <c:pt idx="15647">
                  <c:v>1525.199951171875</c:v>
                </c:pt>
                <c:pt idx="15648">
                  <c:v>1525.299926757812</c:v>
                </c:pt>
                <c:pt idx="15649">
                  <c:v>1525.39990234375</c:v>
                </c:pt>
                <c:pt idx="15650">
                  <c:v>1525.5</c:v>
                </c:pt>
                <c:pt idx="15651">
                  <c:v>1525.599975585937</c:v>
                </c:pt>
                <c:pt idx="15652">
                  <c:v>1525.699951171875</c:v>
                </c:pt>
                <c:pt idx="15653">
                  <c:v>1525.799926757812</c:v>
                </c:pt>
                <c:pt idx="15654">
                  <c:v>1525.89990234375</c:v>
                </c:pt>
                <c:pt idx="15655">
                  <c:v>1526.0</c:v>
                </c:pt>
                <c:pt idx="15656">
                  <c:v>1526.099975585937</c:v>
                </c:pt>
                <c:pt idx="15657">
                  <c:v>1526.199951171875</c:v>
                </c:pt>
                <c:pt idx="15658">
                  <c:v>1526.299926757812</c:v>
                </c:pt>
                <c:pt idx="15659">
                  <c:v>1526.39990234375</c:v>
                </c:pt>
                <c:pt idx="15660">
                  <c:v>1526.5</c:v>
                </c:pt>
                <c:pt idx="15661">
                  <c:v>1526.599975585937</c:v>
                </c:pt>
                <c:pt idx="15662">
                  <c:v>1526.699951171875</c:v>
                </c:pt>
                <c:pt idx="15663">
                  <c:v>1526.799926757812</c:v>
                </c:pt>
                <c:pt idx="15664">
                  <c:v>1526.89990234375</c:v>
                </c:pt>
                <c:pt idx="15665">
                  <c:v>1527.0</c:v>
                </c:pt>
                <c:pt idx="15666">
                  <c:v>1527.099975585937</c:v>
                </c:pt>
                <c:pt idx="15667">
                  <c:v>1527.199951171875</c:v>
                </c:pt>
                <c:pt idx="15668">
                  <c:v>1527.299926757812</c:v>
                </c:pt>
                <c:pt idx="15669">
                  <c:v>1527.39990234375</c:v>
                </c:pt>
                <c:pt idx="15670">
                  <c:v>1527.5</c:v>
                </c:pt>
                <c:pt idx="15671">
                  <c:v>1527.599975585937</c:v>
                </c:pt>
                <c:pt idx="15672">
                  <c:v>1527.699951171875</c:v>
                </c:pt>
                <c:pt idx="15673">
                  <c:v>1527.799926757812</c:v>
                </c:pt>
                <c:pt idx="15674">
                  <c:v>1527.89990234375</c:v>
                </c:pt>
                <c:pt idx="15675">
                  <c:v>1528.0</c:v>
                </c:pt>
                <c:pt idx="15676">
                  <c:v>1528.099975585937</c:v>
                </c:pt>
                <c:pt idx="15677">
                  <c:v>1528.199951171875</c:v>
                </c:pt>
                <c:pt idx="15678">
                  <c:v>1528.299926757812</c:v>
                </c:pt>
                <c:pt idx="15679">
                  <c:v>1528.39990234375</c:v>
                </c:pt>
                <c:pt idx="15680">
                  <c:v>1528.5</c:v>
                </c:pt>
                <c:pt idx="15681">
                  <c:v>1528.599975585937</c:v>
                </c:pt>
                <c:pt idx="15682">
                  <c:v>1528.699951171875</c:v>
                </c:pt>
                <c:pt idx="15683">
                  <c:v>1528.799926757812</c:v>
                </c:pt>
                <c:pt idx="15684">
                  <c:v>1528.89990234375</c:v>
                </c:pt>
                <c:pt idx="15685">
                  <c:v>1529.0</c:v>
                </c:pt>
                <c:pt idx="15686">
                  <c:v>1529.099975585937</c:v>
                </c:pt>
                <c:pt idx="15687">
                  <c:v>1529.199951171875</c:v>
                </c:pt>
                <c:pt idx="15688">
                  <c:v>1529.299926757812</c:v>
                </c:pt>
                <c:pt idx="15689">
                  <c:v>1529.39990234375</c:v>
                </c:pt>
                <c:pt idx="15690">
                  <c:v>1529.5</c:v>
                </c:pt>
                <c:pt idx="15691">
                  <c:v>1529.599975585937</c:v>
                </c:pt>
                <c:pt idx="15692">
                  <c:v>1529.699951171875</c:v>
                </c:pt>
                <c:pt idx="15693">
                  <c:v>1529.799926757812</c:v>
                </c:pt>
                <c:pt idx="15694">
                  <c:v>1529.89990234375</c:v>
                </c:pt>
                <c:pt idx="15695">
                  <c:v>1530.0</c:v>
                </c:pt>
                <c:pt idx="15696">
                  <c:v>1530.099975585937</c:v>
                </c:pt>
                <c:pt idx="15697">
                  <c:v>1530.199951171875</c:v>
                </c:pt>
                <c:pt idx="15698">
                  <c:v>1530.299926757812</c:v>
                </c:pt>
                <c:pt idx="15699">
                  <c:v>1530.39990234375</c:v>
                </c:pt>
                <c:pt idx="15700">
                  <c:v>1530.5</c:v>
                </c:pt>
                <c:pt idx="15701">
                  <c:v>1530.599975585937</c:v>
                </c:pt>
                <c:pt idx="15702">
                  <c:v>1530.699951171875</c:v>
                </c:pt>
                <c:pt idx="15703">
                  <c:v>1530.799926757812</c:v>
                </c:pt>
                <c:pt idx="15704">
                  <c:v>1530.89990234375</c:v>
                </c:pt>
                <c:pt idx="15705">
                  <c:v>1531.0</c:v>
                </c:pt>
                <c:pt idx="15706">
                  <c:v>1531.099975585937</c:v>
                </c:pt>
                <c:pt idx="15707">
                  <c:v>1531.199951171875</c:v>
                </c:pt>
                <c:pt idx="15708">
                  <c:v>1531.299926757812</c:v>
                </c:pt>
                <c:pt idx="15709">
                  <c:v>1531.39990234375</c:v>
                </c:pt>
                <c:pt idx="15710">
                  <c:v>1531.5</c:v>
                </c:pt>
                <c:pt idx="15711">
                  <c:v>1531.599975585937</c:v>
                </c:pt>
                <c:pt idx="15712">
                  <c:v>1531.699951171875</c:v>
                </c:pt>
                <c:pt idx="15713">
                  <c:v>1531.799926757812</c:v>
                </c:pt>
                <c:pt idx="15714">
                  <c:v>1531.89990234375</c:v>
                </c:pt>
                <c:pt idx="15715">
                  <c:v>1532.0</c:v>
                </c:pt>
                <c:pt idx="15716">
                  <c:v>1532.099975585937</c:v>
                </c:pt>
                <c:pt idx="15717">
                  <c:v>1532.199951171875</c:v>
                </c:pt>
                <c:pt idx="15718">
                  <c:v>1532.299926757812</c:v>
                </c:pt>
                <c:pt idx="15719">
                  <c:v>1532.39990234375</c:v>
                </c:pt>
                <c:pt idx="15720">
                  <c:v>1532.5</c:v>
                </c:pt>
                <c:pt idx="15721">
                  <c:v>1532.599975585937</c:v>
                </c:pt>
                <c:pt idx="15722">
                  <c:v>1532.699951171875</c:v>
                </c:pt>
                <c:pt idx="15723">
                  <c:v>1532.799926757812</c:v>
                </c:pt>
                <c:pt idx="15724">
                  <c:v>1532.89990234375</c:v>
                </c:pt>
                <c:pt idx="15725">
                  <c:v>1533.0</c:v>
                </c:pt>
                <c:pt idx="15726">
                  <c:v>1533.099975585937</c:v>
                </c:pt>
                <c:pt idx="15727">
                  <c:v>1533.199951171875</c:v>
                </c:pt>
                <c:pt idx="15728">
                  <c:v>1533.299926757812</c:v>
                </c:pt>
                <c:pt idx="15729">
                  <c:v>1533.39990234375</c:v>
                </c:pt>
                <c:pt idx="15730">
                  <c:v>1533.5</c:v>
                </c:pt>
                <c:pt idx="15731">
                  <c:v>1533.599975585937</c:v>
                </c:pt>
                <c:pt idx="15732">
                  <c:v>1533.699951171875</c:v>
                </c:pt>
                <c:pt idx="15733">
                  <c:v>1533.799926757812</c:v>
                </c:pt>
                <c:pt idx="15734">
                  <c:v>1533.89990234375</c:v>
                </c:pt>
                <c:pt idx="15735">
                  <c:v>1534.0</c:v>
                </c:pt>
                <c:pt idx="15736">
                  <c:v>1534.099975585937</c:v>
                </c:pt>
                <c:pt idx="15737">
                  <c:v>1534.199951171875</c:v>
                </c:pt>
                <c:pt idx="15738">
                  <c:v>1534.299926757812</c:v>
                </c:pt>
                <c:pt idx="15739">
                  <c:v>1534.39990234375</c:v>
                </c:pt>
                <c:pt idx="15740">
                  <c:v>1534.5</c:v>
                </c:pt>
                <c:pt idx="15741">
                  <c:v>1534.599975585937</c:v>
                </c:pt>
                <c:pt idx="15742">
                  <c:v>1534.699951171875</c:v>
                </c:pt>
                <c:pt idx="15743">
                  <c:v>1534.799926757812</c:v>
                </c:pt>
                <c:pt idx="15744">
                  <c:v>1534.89990234375</c:v>
                </c:pt>
                <c:pt idx="15745">
                  <c:v>1535.0</c:v>
                </c:pt>
                <c:pt idx="15746">
                  <c:v>1535.099975585937</c:v>
                </c:pt>
                <c:pt idx="15747">
                  <c:v>1535.199951171875</c:v>
                </c:pt>
                <c:pt idx="15748">
                  <c:v>1535.299926757812</c:v>
                </c:pt>
                <c:pt idx="15749">
                  <c:v>1535.39990234375</c:v>
                </c:pt>
                <c:pt idx="15750">
                  <c:v>1535.5</c:v>
                </c:pt>
                <c:pt idx="15751">
                  <c:v>1535.599975585937</c:v>
                </c:pt>
                <c:pt idx="15752">
                  <c:v>1535.699951171875</c:v>
                </c:pt>
                <c:pt idx="15753">
                  <c:v>1535.799926757812</c:v>
                </c:pt>
                <c:pt idx="15754">
                  <c:v>1535.89990234375</c:v>
                </c:pt>
                <c:pt idx="15755">
                  <c:v>1536.0</c:v>
                </c:pt>
                <c:pt idx="15756">
                  <c:v>1536.099975585937</c:v>
                </c:pt>
                <c:pt idx="15757">
                  <c:v>1536.199951171875</c:v>
                </c:pt>
                <c:pt idx="15758">
                  <c:v>1536.299926757812</c:v>
                </c:pt>
                <c:pt idx="15759">
                  <c:v>1536.39990234375</c:v>
                </c:pt>
                <c:pt idx="15760">
                  <c:v>1536.5</c:v>
                </c:pt>
                <c:pt idx="15761">
                  <c:v>1536.599975585937</c:v>
                </c:pt>
                <c:pt idx="15762">
                  <c:v>1536.699951171875</c:v>
                </c:pt>
                <c:pt idx="15763">
                  <c:v>1536.799926757812</c:v>
                </c:pt>
                <c:pt idx="15764">
                  <c:v>1536.89990234375</c:v>
                </c:pt>
                <c:pt idx="15765">
                  <c:v>1537.0</c:v>
                </c:pt>
                <c:pt idx="15766">
                  <c:v>1537.099975585937</c:v>
                </c:pt>
                <c:pt idx="15767">
                  <c:v>1537.199951171875</c:v>
                </c:pt>
                <c:pt idx="15768">
                  <c:v>1537.299926757812</c:v>
                </c:pt>
                <c:pt idx="15769">
                  <c:v>1537.39990234375</c:v>
                </c:pt>
                <c:pt idx="15770">
                  <c:v>1537.5</c:v>
                </c:pt>
                <c:pt idx="15771">
                  <c:v>1537.599975585937</c:v>
                </c:pt>
                <c:pt idx="15772">
                  <c:v>1537.699951171875</c:v>
                </c:pt>
                <c:pt idx="15773">
                  <c:v>1537.799926757812</c:v>
                </c:pt>
                <c:pt idx="15774">
                  <c:v>1537.89990234375</c:v>
                </c:pt>
                <c:pt idx="15775">
                  <c:v>1538.0</c:v>
                </c:pt>
                <c:pt idx="15776">
                  <c:v>1538.099975585937</c:v>
                </c:pt>
                <c:pt idx="15777">
                  <c:v>1538.199951171875</c:v>
                </c:pt>
                <c:pt idx="15778">
                  <c:v>1538.299926757812</c:v>
                </c:pt>
                <c:pt idx="15779">
                  <c:v>1538.39990234375</c:v>
                </c:pt>
                <c:pt idx="15780">
                  <c:v>1538.5</c:v>
                </c:pt>
                <c:pt idx="15781">
                  <c:v>1538.599975585937</c:v>
                </c:pt>
                <c:pt idx="15782">
                  <c:v>1538.699951171875</c:v>
                </c:pt>
                <c:pt idx="15783">
                  <c:v>1538.799926757812</c:v>
                </c:pt>
                <c:pt idx="15784">
                  <c:v>1538.89990234375</c:v>
                </c:pt>
                <c:pt idx="15785">
                  <c:v>1539.0</c:v>
                </c:pt>
                <c:pt idx="15786">
                  <c:v>1539.099975585937</c:v>
                </c:pt>
                <c:pt idx="15787">
                  <c:v>1539.199951171875</c:v>
                </c:pt>
                <c:pt idx="15788">
                  <c:v>1539.299926757812</c:v>
                </c:pt>
                <c:pt idx="15789">
                  <c:v>1539.39990234375</c:v>
                </c:pt>
                <c:pt idx="15790">
                  <c:v>1539.5</c:v>
                </c:pt>
                <c:pt idx="15791">
                  <c:v>1539.599975585937</c:v>
                </c:pt>
                <c:pt idx="15792">
                  <c:v>1539.699951171875</c:v>
                </c:pt>
                <c:pt idx="15793">
                  <c:v>1539.799926757812</c:v>
                </c:pt>
                <c:pt idx="15794">
                  <c:v>1539.89990234375</c:v>
                </c:pt>
                <c:pt idx="15795">
                  <c:v>1540.0</c:v>
                </c:pt>
                <c:pt idx="15796">
                  <c:v>1540.099975585937</c:v>
                </c:pt>
                <c:pt idx="15797">
                  <c:v>1540.199951171875</c:v>
                </c:pt>
                <c:pt idx="15798">
                  <c:v>1540.299926757812</c:v>
                </c:pt>
                <c:pt idx="15799">
                  <c:v>1540.39990234375</c:v>
                </c:pt>
                <c:pt idx="15800">
                  <c:v>1540.5</c:v>
                </c:pt>
                <c:pt idx="15801">
                  <c:v>1540.599975585937</c:v>
                </c:pt>
                <c:pt idx="15802">
                  <c:v>1540.699951171875</c:v>
                </c:pt>
                <c:pt idx="15803">
                  <c:v>1540.799926757812</c:v>
                </c:pt>
                <c:pt idx="15804">
                  <c:v>1540.89990234375</c:v>
                </c:pt>
                <c:pt idx="15805">
                  <c:v>1541.0</c:v>
                </c:pt>
                <c:pt idx="15806">
                  <c:v>1541.099975585937</c:v>
                </c:pt>
                <c:pt idx="15807">
                  <c:v>1541.199951171875</c:v>
                </c:pt>
                <c:pt idx="15808">
                  <c:v>1541.299926757812</c:v>
                </c:pt>
                <c:pt idx="15809">
                  <c:v>1541.39990234375</c:v>
                </c:pt>
                <c:pt idx="15810">
                  <c:v>1541.5</c:v>
                </c:pt>
                <c:pt idx="15811">
                  <c:v>1541.599975585937</c:v>
                </c:pt>
                <c:pt idx="15812">
                  <c:v>1541.699951171875</c:v>
                </c:pt>
                <c:pt idx="15813">
                  <c:v>1541.799926757812</c:v>
                </c:pt>
                <c:pt idx="15814">
                  <c:v>1541.89990234375</c:v>
                </c:pt>
                <c:pt idx="15815">
                  <c:v>1542.0</c:v>
                </c:pt>
                <c:pt idx="15816">
                  <c:v>1542.099975585937</c:v>
                </c:pt>
                <c:pt idx="15817">
                  <c:v>1542.199951171875</c:v>
                </c:pt>
                <c:pt idx="15818">
                  <c:v>1542.299926757812</c:v>
                </c:pt>
                <c:pt idx="15819">
                  <c:v>1542.39990234375</c:v>
                </c:pt>
                <c:pt idx="15820">
                  <c:v>1542.5</c:v>
                </c:pt>
                <c:pt idx="15821">
                  <c:v>1542.599975585937</c:v>
                </c:pt>
                <c:pt idx="15822">
                  <c:v>1542.699951171875</c:v>
                </c:pt>
                <c:pt idx="15823">
                  <c:v>1542.799926757812</c:v>
                </c:pt>
                <c:pt idx="15824">
                  <c:v>1542.89990234375</c:v>
                </c:pt>
                <c:pt idx="15825">
                  <c:v>1543.0</c:v>
                </c:pt>
                <c:pt idx="15826">
                  <c:v>1543.099975585937</c:v>
                </c:pt>
                <c:pt idx="15827">
                  <c:v>1543.199951171875</c:v>
                </c:pt>
                <c:pt idx="15828">
                  <c:v>1543.299926757812</c:v>
                </c:pt>
                <c:pt idx="15829">
                  <c:v>1543.39990234375</c:v>
                </c:pt>
                <c:pt idx="15830">
                  <c:v>1543.5</c:v>
                </c:pt>
                <c:pt idx="15831">
                  <c:v>1543.599975585937</c:v>
                </c:pt>
                <c:pt idx="15832">
                  <c:v>1543.699951171875</c:v>
                </c:pt>
                <c:pt idx="15833">
                  <c:v>1543.799926757812</c:v>
                </c:pt>
                <c:pt idx="15834">
                  <c:v>1543.89990234375</c:v>
                </c:pt>
                <c:pt idx="15835">
                  <c:v>1544.0</c:v>
                </c:pt>
                <c:pt idx="15836">
                  <c:v>1544.099975585937</c:v>
                </c:pt>
                <c:pt idx="15837">
                  <c:v>1544.199951171875</c:v>
                </c:pt>
                <c:pt idx="15838">
                  <c:v>1544.299926757812</c:v>
                </c:pt>
                <c:pt idx="15839">
                  <c:v>1544.39990234375</c:v>
                </c:pt>
                <c:pt idx="15840">
                  <c:v>1544.5</c:v>
                </c:pt>
                <c:pt idx="15841">
                  <c:v>1544.599975585937</c:v>
                </c:pt>
                <c:pt idx="15842">
                  <c:v>1544.699951171875</c:v>
                </c:pt>
                <c:pt idx="15843">
                  <c:v>1544.799926757812</c:v>
                </c:pt>
                <c:pt idx="15844">
                  <c:v>1544.89990234375</c:v>
                </c:pt>
                <c:pt idx="15845">
                  <c:v>1545.0</c:v>
                </c:pt>
                <c:pt idx="15846">
                  <c:v>1545.099975585937</c:v>
                </c:pt>
                <c:pt idx="15847">
                  <c:v>1545.199951171875</c:v>
                </c:pt>
                <c:pt idx="15848">
                  <c:v>1545.299926757812</c:v>
                </c:pt>
                <c:pt idx="15849">
                  <c:v>1545.39990234375</c:v>
                </c:pt>
                <c:pt idx="15850">
                  <c:v>1545.5</c:v>
                </c:pt>
                <c:pt idx="15851">
                  <c:v>1545.599975585937</c:v>
                </c:pt>
                <c:pt idx="15852">
                  <c:v>1545.699951171875</c:v>
                </c:pt>
                <c:pt idx="15853">
                  <c:v>1545.799926757812</c:v>
                </c:pt>
                <c:pt idx="15854">
                  <c:v>1545.89990234375</c:v>
                </c:pt>
                <c:pt idx="15855">
                  <c:v>1546.0</c:v>
                </c:pt>
                <c:pt idx="15856">
                  <c:v>1546.099975585937</c:v>
                </c:pt>
                <c:pt idx="15857">
                  <c:v>1546.199951171875</c:v>
                </c:pt>
                <c:pt idx="15858">
                  <c:v>1546.299926757812</c:v>
                </c:pt>
                <c:pt idx="15859">
                  <c:v>1546.39990234375</c:v>
                </c:pt>
                <c:pt idx="15860">
                  <c:v>1546.5</c:v>
                </c:pt>
                <c:pt idx="15861">
                  <c:v>1546.599975585937</c:v>
                </c:pt>
                <c:pt idx="15862">
                  <c:v>1546.699951171875</c:v>
                </c:pt>
                <c:pt idx="15863">
                  <c:v>1546.799926757812</c:v>
                </c:pt>
                <c:pt idx="15864">
                  <c:v>1546.89990234375</c:v>
                </c:pt>
                <c:pt idx="15865">
                  <c:v>1547.0</c:v>
                </c:pt>
                <c:pt idx="15866">
                  <c:v>1547.099975585937</c:v>
                </c:pt>
                <c:pt idx="15867">
                  <c:v>1547.199951171875</c:v>
                </c:pt>
                <c:pt idx="15868">
                  <c:v>1547.299926757812</c:v>
                </c:pt>
                <c:pt idx="15869">
                  <c:v>1547.39990234375</c:v>
                </c:pt>
                <c:pt idx="15870">
                  <c:v>1547.5</c:v>
                </c:pt>
                <c:pt idx="15871">
                  <c:v>1547.599975585937</c:v>
                </c:pt>
                <c:pt idx="15872">
                  <c:v>1547.699951171875</c:v>
                </c:pt>
                <c:pt idx="15873">
                  <c:v>1547.799926757812</c:v>
                </c:pt>
                <c:pt idx="15874">
                  <c:v>1547.89990234375</c:v>
                </c:pt>
                <c:pt idx="15875">
                  <c:v>1548.0</c:v>
                </c:pt>
                <c:pt idx="15876">
                  <c:v>1548.099975585937</c:v>
                </c:pt>
                <c:pt idx="15877">
                  <c:v>1548.199951171875</c:v>
                </c:pt>
                <c:pt idx="15878">
                  <c:v>1548.299926757812</c:v>
                </c:pt>
                <c:pt idx="15879">
                  <c:v>1548.39990234375</c:v>
                </c:pt>
                <c:pt idx="15880">
                  <c:v>1548.5</c:v>
                </c:pt>
                <c:pt idx="15881">
                  <c:v>1548.599975585937</c:v>
                </c:pt>
                <c:pt idx="15882">
                  <c:v>1548.699951171875</c:v>
                </c:pt>
                <c:pt idx="15883">
                  <c:v>1548.799926757812</c:v>
                </c:pt>
                <c:pt idx="15884">
                  <c:v>1548.89990234375</c:v>
                </c:pt>
                <c:pt idx="15885">
                  <c:v>1549.0</c:v>
                </c:pt>
                <c:pt idx="15886">
                  <c:v>1549.099975585937</c:v>
                </c:pt>
                <c:pt idx="15887">
                  <c:v>1549.199951171875</c:v>
                </c:pt>
                <c:pt idx="15888">
                  <c:v>1549.299926757812</c:v>
                </c:pt>
                <c:pt idx="15889">
                  <c:v>1549.39990234375</c:v>
                </c:pt>
                <c:pt idx="15890">
                  <c:v>1549.5</c:v>
                </c:pt>
                <c:pt idx="15891">
                  <c:v>1549.599975585937</c:v>
                </c:pt>
                <c:pt idx="15892">
                  <c:v>1549.699951171875</c:v>
                </c:pt>
                <c:pt idx="15893">
                  <c:v>1549.799926757812</c:v>
                </c:pt>
                <c:pt idx="15894">
                  <c:v>1549.89990234375</c:v>
                </c:pt>
                <c:pt idx="15895">
                  <c:v>1550.0</c:v>
                </c:pt>
                <c:pt idx="15896">
                  <c:v>1550.099975585937</c:v>
                </c:pt>
                <c:pt idx="15897">
                  <c:v>1550.199951171875</c:v>
                </c:pt>
                <c:pt idx="15898">
                  <c:v>1550.299926757812</c:v>
                </c:pt>
                <c:pt idx="15899">
                  <c:v>1550.39990234375</c:v>
                </c:pt>
                <c:pt idx="15900">
                  <c:v>1550.5</c:v>
                </c:pt>
                <c:pt idx="15901">
                  <c:v>1550.599975585937</c:v>
                </c:pt>
                <c:pt idx="15902">
                  <c:v>1550.699951171875</c:v>
                </c:pt>
                <c:pt idx="15903">
                  <c:v>1550.799926757812</c:v>
                </c:pt>
                <c:pt idx="15904">
                  <c:v>1550.89990234375</c:v>
                </c:pt>
                <c:pt idx="15905">
                  <c:v>1551.0</c:v>
                </c:pt>
                <c:pt idx="15906">
                  <c:v>1551.099975585937</c:v>
                </c:pt>
                <c:pt idx="15907">
                  <c:v>1551.199951171875</c:v>
                </c:pt>
                <c:pt idx="15908">
                  <c:v>1551.299926757812</c:v>
                </c:pt>
                <c:pt idx="15909">
                  <c:v>1551.39990234375</c:v>
                </c:pt>
                <c:pt idx="15910">
                  <c:v>1551.5</c:v>
                </c:pt>
                <c:pt idx="15911">
                  <c:v>1551.599975585937</c:v>
                </c:pt>
                <c:pt idx="15912">
                  <c:v>1551.699951171875</c:v>
                </c:pt>
                <c:pt idx="15913">
                  <c:v>1551.799926757812</c:v>
                </c:pt>
                <c:pt idx="15914">
                  <c:v>1551.89990234375</c:v>
                </c:pt>
                <c:pt idx="15915">
                  <c:v>1552.0</c:v>
                </c:pt>
                <c:pt idx="15916">
                  <c:v>1552.099975585937</c:v>
                </c:pt>
                <c:pt idx="15917">
                  <c:v>1552.199951171875</c:v>
                </c:pt>
                <c:pt idx="15918">
                  <c:v>1552.299926757812</c:v>
                </c:pt>
                <c:pt idx="15919">
                  <c:v>1552.39990234375</c:v>
                </c:pt>
                <c:pt idx="15920">
                  <c:v>1552.5</c:v>
                </c:pt>
                <c:pt idx="15921">
                  <c:v>1552.599975585937</c:v>
                </c:pt>
                <c:pt idx="15922">
                  <c:v>1552.699951171875</c:v>
                </c:pt>
                <c:pt idx="15923">
                  <c:v>1552.799926757812</c:v>
                </c:pt>
                <c:pt idx="15924">
                  <c:v>1552.89990234375</c:v>
                </c:pt>
                <c:pt idx="15925">
                  <c:v>1553.0</c:v>
                </c:pt>
                <c:pt idx="15926">
                  <c:v>1553.099975585937</c:v>
                </c:pt>
                <c:pt idx="15927">
                  <c:v>1553.199951171875</c:v>
                </c:pt>
                <c:pt idx="15928">
                  <c:v>1553.299926757812</c:v>
                </c:pt>
                <c:pt idx="15929">
                  <c:v>1553.39990234375</c:v>
                </c:pt>
                <c:pt idx="15930">
                  <c:v>1553.5</c:v>
                </c:pt>
                <c:pt idx="15931">
                  <c:v>1553.599975585937</c:v>
                </c:pt>
                <c:pt idx="15932">
                  <c:v>1553.699951171875</c:v>
                </c:pt>
                <c:pt idx="15933">
                  <c:v>1553.799926757812</c:v>
                </c:pt>
                <c:pt idx="15934">
                  <c:v>1553.89990234375</c:v>
                </c:pt>
                <c:pt idx="15935">
                  <c:v>1554.0</c:v>
                </c:pt>
                <c:pt idx="15936">
                  <c:v>1554.099975585937</c:v>
                </c:pt>
                <c:pt idx="15937">
                  <c:v>1554.199951171875</c:v>
                </c:pt>
                <c:pt idx="15938">
                  <c:v>1554.299926757812</c:v>
                </c:pt>
                <c:pt idx="15939">
                  <c:v>1554.39990234375</c:v>
                </c:pt>
                <c:pt idx="15940">
                  <c:v>1554.5</c:v>
                </c:pt>
                <c:pt idx="15941">
                  <c:v>1554.599975585937</c:v>
                </c:pt>
                <c:pt idx="15942">
                  <c:v>1554.699951171875</c:v>
                </c:pt>
                <c:pt idx="15943">
                  <c:v>1554.799926757812</c:v>
                </c:pt>
                <c:pt idx="15944">
                  <c:v>1554.89990234375</c:v>
                </c:pt>
                <c:pt idx="15945">
                  <c:v>1555.0</c:v>
                </c:pt>
                <c:pt idx="15946">
                  <c:v>1555.099975585937</c:v>
                </c:pt>
                <c:pt idx="15947">
                  <c:v>1555.199951171875</c:v>
                </c:pt>
                <c:pt idx="15948">
                  <c:v>1555.299926757812</c:v>
                </c:pt>
                <c:pt idx="15949">
                  <c:v>1555.39990234375</c:v>
                </c:pt>
                <c:pt idx="15950">
                  <c:v>1555.5</c:v>
                </c:pt>
                <c:pt idx="15951">
                  <c:v>1555.599975585937</c:v>
                </c:pt>
                <c:pt idx="15952">
                  <c:v>1555.699951171875</c:v>
                </c:pt>
                <c:pt idx="15953">
                  <c:v>1555.799926757812</c:v>
                </c:pt>
                <c:pt idx="15954">
                  <c:v>1555.89990234375</c:v>
                </c:pt>
                <c:pt idx="15955">
                  <c:v>1556.0</c:v>
                </c:pt>
                <c:pt idx="15956">
                  <c:v>1556.099975585937</c:v>
                </c:pt>
                <c:pt idx="15957">
                  <c:v>1556.199951171875</c:v>
                </c:pt>
                <c:pt idx="15958">
                  <c:v>1556.299926757812</c:v>
                </c:pt>
                <c:pt idx="15959">
                  <c:v>1556.39990234375</c:v>
                </c:pt>
                <c:pt idx="15960">
                  <c:v>1556.5</c:v>
                </c:pt>
                <c:pt idx="15961">
                  <c:v>1556.599975585937</c:v>
                </c:pt>
                <c:pt idx="15962">
                  <c:v>1556.699951171875</c:v>
                </c:pt>
                <c:pt idx="15963">
                  <c:v>1556.799926757812</c:v>
                </c:pt>
                <c:pt idx="15964">
                  <c:v>1556.89990234375</c:v>
                </c:pt>
                <c:pt idx="15965">
                  <c:v>1557.0</c:v>
                </c:pt>
                <c:pt idx="15966">
                  <c:v>1557.099975585937</c:v>
                </c:pt>
                <c:pt idx="15967">
                  <c:v>1557.199951171875</c:v>
                </c:pt>
                <c:pt idx="15968">
                  <c:v>1557.299926757812</c:v>
                </c:pt>
                <c:pt idx="15969">
                  <c:v>1557.39990234375</c:v>
                </c:pt>
                <c:pt idx="15970">
                  <c:v>1557.5</c:v>
                </c:pt>
                <c:pt idx="15971">
                  <c:v>1557.599975585937</c:v>
                </c:pt>
                <c:pt idx="15972">
                  <c:v>1557.699951171875</c:v>
                </c:pt>
                <c:pt idx="15973">
                  <c:v>1557.799926757812</c:v>
                </c:pt>
                <c:pt idx="15974">
                  <c:v>1557.89990234375</c:v>
                </c:pt>
                <c:pt idx="15975">
                  <c:v>1558.0</c:v>
                </c:pt>
                <c:pt idx="15976">
                  <c:v>1558.099975585937</c:v>
                </c:pt>
                <c:pt idx="15977">
                  <c:v>1558.199951171875</c:v>
                </c:pt>
                <c:pt idx="15978">
                  <c:v>1558.299926757812</c:v>
                </c:pt>
                <c:pt idx="15979">
                  <c:v>1558.39990234375</c:v>
                </c:pt>
                <c:pt idx="15980">
                  <c:v>1558.5</c:v>
                </c:pt>
                <c:pt idx="15981">
                  <c:v>1558.599975585937</c:v>
                </c:pt>
                <c:pt idx="15982">
                  <c:v>1558.699951171875</c:v>
                </c:pt>
                <c:pt idx="15983">
                  <c:v>1558.799926757812</c:v>
                </c:pt>
                <c:pt idx="15984">
                  <c:v>1558.89990234375</c:v>
                </c:pt>
                <c:pt idx="15985">
                  <c:v>1559.0</c:v>
                </c:pt>
                <c:pt idx="15986">
                  <c:v>1559.099975585937</c:v>
                </c:pt>
                <c:pt idx="15987">
                  <c:v>1559.199951171875</c:v>
                </c:pt>
                <c:pt idx="15988">
                  <c:v>1559.299926757812</c:v>
                </c:pt>
                <c:pt idx="15989">
                  <c:v>1559.39990234375</c:v>
                </c:pt>
                <c:pt idx="15990">
                  <c:v>1559.5</c:v>
                </c:pt>
                <c:pt idx="15991">
                  <c:v>1559.599975585937</c:v>
                </c:pt>
                <c:pt idx="15992">
                  <c:v>1559.699951171875</c:v>
                </c:pt>
                <c:pt idx="15993">
                  <c:v>1559.799926757812</c:v>
                </c:pt>
                <c:pt idx="15994">
                  <c:v>1559.89990234375</c:v>
                </c:pt>
                <c:pt idx="15995">
                  <c:v>1560.0</c:v>
                </c:pt>
                <c:pt idx="15996">
                  <c:v>1560.099975585937</c:v>
                </c:pt>
                <c:pt idx="15997">
                  <c:v>1560.199951171875</c:v>
                </c:pt>
                <c:pt idx="15998">
                  <c:v>1560.299926757812</c:v>
                </c:pt>
                <c:pt idx="15999">
                  <c:v>1560.39990234375</c:v>
                </c:pt>
                <c:pt idx="16000">
                  <c:v>1560.5</c:v>
                </c:pt>
                <c:pt idx="16001">
                  <c:v>1560.599975585937</c:v>
                </c:pt>
                <c:pt idx="16002">
                  <c:v>1560.699951171875</c:v>
                </c:pt>
                <c:pt idx="16003">
                  <c:v>1560.799926757812</c:v>
                </c:pt>
                <c:pt idx="16004">
                  <c:v>1560.89990234375</c:v>
                </c:pt>
                <c:pt idx="16005">
                  <c:v>1561.0</c:v>
                </c:pt>
                <c:pt idx="16006">
                  <c:v>1561.099975585937</c:v>
                </c:pt>
                <c:pt idx="16007">
                  <c:v>1561.199951171875</c:v>
                </c:pt>
                <c:pt idx="16008">
                  <c:v>1561.299926757812</c:v>
                </c:pt>
                <c:pt idx="16009">
                  <c:v>1561.39990234375</c:v>
                </c:pt>
                <c:pt idx="16010">
                  <c:v>1561.5</c:v>
                </c:pt>
                <c:pt idx="16011">
                  <c:v>1561.599975585937</c:v>
                </c:pt>
                <c:pt idx="16012">
                  <c:v>1561.699951171875</c:v>
                </c:pt>
                <c:pt idx="16013">
                  <c:v>1561.799926757812</c:v>
                </c:pt>
                <c:pt idx="16014">
                  <c:v>1561.89990234375</c:v>
                </c:pt>
                <c:pt idx="16015">
                  <c:v>1562.0</c:v>
                </c:pt>
                <c:pt idx="16016">
                  <c:v>1562.099975585937</c:v>
                </c:pt>
                <c:pt idx="16017">
                  <c:v>1562.199951171875</c:v>
                </c:pt>
                <c:pt idx="16018">
                  <c:v>1562.299926757812</c:v>
                </c:pt>
                <c:pt idx="16019">
                  <c:v>1562.39990234375</c:v>
                </c:pt>
                <c:pt idx="16020">
                  <c:v>1562.5</c:v>
                </c:pt>
                <c:pt idx="16021">
                  <c:v>1562.599975585937</c:v>
                </c:pt>
                <c:pt idx="16022">
                  <c:v>1562.699951171875</c:v>
                </c:pt>
                <c:pt idx="16023">
                  <c:v>1562.799926757812</c:v>
                </c:pt>
                <c:pt idx="16024">
                  <c:v>1562.89990234375</c:v>
                </c:pt>
                <c:pt idx="16025">
                  <c:v>1563.0</c:v>
                </c:pt>
                <c:pt idx="16026">
                  <c:v>1563.099975585937</c:v>
                </c:pt>
                <c:pt idx="16027">
                  <c:v>1563.199951171875</c:v>
                </c:pt>
                <c:pt idx="16028">
                  <c:v>1563.299926757812</c:v>
                </c:pt>
                <c:pt idx="16029">
                  <c:v>1563.39990234375</c:v>
                </c:pt>
                <c:pt idx="16030">
                  <c:v>1563.5</c:v>
                </c:pt>
                <c:pt idx="16031">
                  <c:v>1563.599975585937</c:v>
                </c:pt>
                <c:pt idx="16032">
                  <c:v>1563.699951171875</c:v>
                </c:pt>
                <c:pt idx="16033">
                  <c:v>1563.799926757812</c:v>
                </c:pt>
                <c:pt idx="16034">
                  <c:v>1563.89990234375</c:v>
                </c:pt>
                <c:pt idx="16035">
                  <c:v>1564.0</c:v>
                </c:pt>
                <c:pt idx="16036">
                  <c:v>1564.099975585937</c:v>
                </c:pt>
                <c:pt idx="16037">
                  <c:v>1564.199951171875</c:v>
                </c:pt>
                <c:pt idx="16038">
                  <c:v>1564.299926757812</c:v>
                </c:pt>
                <c:pt idx="16039">
                  <c:v>1564.39990234375</c:v>
                </c:pt>
                <c:pt idx="16040">
                  <c:v>1564.5</c:v>
                </c:pt>
                <c:pt idx="16041">
                  <c:v>1564.599975585937</c:v>
                </c:pt>
                <c:pt idx="16042">
                  <c:v>1564.699951171875</c:v>
                </c:pt>
                <c:pt idx="16043">
                  <c:v>1564.799926757812</c:v>
                </c:pt>
                <c:pt idx="16044">
                  <c:v>1564.89990234375</c:v>
                </c:pt>
                <c:pt idx="16045">
                  <c:v>1565.0</c:v>
                </c:pt>
                <c:pt idx="16046">
                  <c:v>1565.099975585937</c:v>
                </c:pt>
                <c:pt idx="16047">
                  <c:v>1565.199951171875</c:v>
                </c:pt>
                <c:pt idx="16048">
                  <c:v>1565.299926757812</c:v>
                </c:pt>
                <c:pt idx="16049">
                  <c:v>1565.39990234375</c:v>
                </c:pt>
                <c:pt idx="16050">
                  <c:v>1565.5</c:v>
                </c:pt>
                <c:pt idx="16051">
                  <c:v>1565.599975585937</c:v>
                </c:pt>
                <c:pt idx="16052">
                  <c:v>1565.699951171875</c:v>
                </c:pt>
                <c:pt idx="16053">
                  <c:v>1565.799926757812</c:v>
                </c:pt>
                <c:pt idx="16054">
                  <c:v>1565.89990234375</c:v>
                </c:pt>
                <c:pt idx="16055">
                  <c:v>1566.0</c:v>
                </c:pt>
                <c:pt idx="16056">
                  <c:v>1566.099975585937</c:v>
                </c:pt>
                <c:pt idx="16057">
                  <c:v>1566.199951171875</c:v>
                </c:pt>
                <c:pt idx="16058">
                  <c:v>1566.299926757812</c:v>
                </c:pt>
                <c:pt idx="16059">
                  <c:v>1566.39990234375</c:v>
                </c:pt>
                <c:pt idx="16060">
                  <c:v>1566.5</c:v>
                </c:pt>
                <c:pt idx="16061">
                  <c:v>1566.599975585937</c:v>
                </c:pt>
                <c:pt idx="16062">
                  <c:v>1566.699951171875</c:v>
                </c:pt>
                <c:pt idx="16063">
                  <c:v>1566.799926757812</c:v>
                </c:pt>
                <c:pt idx="16064">
                  <c:v>1566.89990234375</c:v>
                </c:pt>
                <c:pt idx="16065">
                  <c:v>1567.0</c:v>
                </c:pt>
                <c:pt idx="16066">
                  <c:v>1567.099975585937</c:v>
                </c:pt>
                <c:pt idx="16067">
                  <c:v>1567.199951171875</c:v>
                </c:pt>
                <c:pt idx="16068">
                  <c:v>1567.299926757812</c:v>
                </c:pt>
                <c:pt idx="16069">
                  <c:v>1567.39990234375</c:v>
                </c:pt>
                <c:pt idx="16070">
                  <c:v>1567.5</c:v>
                </c:pt>
                <c:pt idx="16071">
                  <c:v>1567.599975585937</c:v>
                </c:pt>
                <c:pt idx="16072">
                  <c:v>1567.699951171875</c:v>
                </c:pt>
                <c:pt idx="16073">
                  <c:v>1567.799926757812</c:v>
                </c:pt>
                <c:pt idx="16074">
                  <c:v>1567.89990234375</c:v>
                </c:pt>
                <c:pt idx="16075">
                  <c:v>1568.0</c:v>
                </c:pt>
                <c:pt idx="16076">
                  <c:v>1568.099975585937</c:v>
                </c:pt>
                <c:pt idx="16077">
                  <c:v>1568.199951171875</c:v>
                </c:pt>
                <c:pt idx="16078">
                  <c:v>1568.299926757812</c:v>
                </c:pt>
                <c:pt idx="16079">
                  <c:v>1568.39990234375</c:v>
                </c:pt>
                <c:pt idx="16080">
                  <c:v>1568.5</c:v>
                </c:pt>
                <c:pt idx="16081">
                  <c:v>1568.599975585937</c:v>
                </c:pt>
                <c:pt idx="16082">
                  <c:v>1568.699951171875</c:v>
                </c:pt>
                <c:pt idx="16083">
                  <c:v>1568.799926757812</c:v>
                </c:pt>
                <c:pt idx="16084">
                  <c:v>1568.89990234375</c:v>
                </c:pt>
                <c:pt idx="16085">
                  <c:v>1569.0</c:v>
                </c:pt>
                <c:pt idx="16086">
                  <c:v>1569.099975585937</c:v>
                </c:pt>
                <c:pt idx="16087">
                  <c:v>1569.199951171875</c:v>
                </c:pt>
                <c:pt idx="16088">
                  <c:v>1569.299926757812</c:v>
                </c:pt>
                <c:pt idx="16089">
                  <c:v>1569.39990234375</c:v>
                </c:pt>
                <c:pt idx="16090">
                  <c:v>1569.5</c:v>
                </c:pt>
                <c:pt idx="16091">
                  <c:v>1569.599975585937</c:v>
                </c:pt>
                <c:pt idx="16092">
                  <c:v>1569.699951171875</c:v>
                </c:pt>
                <c:pt idx="16093">
                  <c:v>1569.799926757812</c:v>
                </c:pt>
                <c:pt idx="16094">
                  <c:v>1569.89990234375</c:v>
                </c:pt>
                <c:pt idx="16095">
                  <c:v>1570.0</c:v>
                </c:pt>
                <c:pt idx="16096">
                  <c:v>1570.099975585937</c:v>
                </c:pt>
                <c:pt idx="16097">
                  <c:v>1570.199951171875</c:v>
                </c:pt>
                <c:pt idx="16098">
                  <c:v>1570.299926757812</c:v>
                </c:pt>
                <c:pt idx="16099">
                  <c:v>1570.39990234375</c:v>
                </c:pt>
                <c:pt idx="16100">
                  <c:v>1570.5</c:v>
                </c:pt>
                <c:pt idx="16101">
                  <c:v>1570.599975585937</c:v>
                </c:pt>
                <c:pt idx="16102">
                  <c:v>1570.699951171875</c:v>
                </c:pt>
                <c:pt idx="16103">
                  <c:v>1570.799926757812</c:v>
                </c:pt>
                <c:pt idx="16104">
                  <c:v>1570.89990234375</c:v>
                </c:pt>
                <c:pt idx="16105">
                  <c:v>1571.0</c:v>
                </c:pt>
                <c:pt idx="16106">
                  <c:v>1571.099975585937</c:v>
                </c:pt>
                <c:pt idx="16107">
                  <c:v>1571.199951171875</c:v>
                </c:pt>
                <c:pt idx="16108">
                  <c:v>1571.299926757812</c:v>
                </c:pt>
                <c:pt idx="16109">
                  <c:v>1571.39990234375</c:v>
                </c:pt>
                <c:pt idx="16110">
                  <c:v>1571.5</c:v>
                </c:pt>
                <c:pt idx="16111">
                  <c:v>1571.599975585937</c:v>
                </c:pt>
                <c:pt idx="16112">
                  <c:v>1571.699951171875</c:v>
                </c:pt>
                <c:pt idx="16113">
                  <c:v>1571.799926757812</c:v>
                </c:pt>
                <c:pt idx="16114">
                  <c:v>1571.89990234375</c:v>
                </c:pt>
                <c:pt idx="16115">
                  <c:v>1572.0</c:v>
                </c:pt>
                <c:pt idx="16116">
                  <c:v>1572.099975585937</c:v>
                </c:pt>
                <c:pt idx="16117">
                  <c:v>1572.199951171875</c:v>
                </c:pt>
                <c:pt idx="16118">
                  <c:v>1572.299926757812</c:v>
                </c:pt>
                <c:pt idx="16119">
                  <c:v>1572.39990234375</c:v>
                </c:pt>
                <c:pt idx="16120">
                  <c:v>1572.5</c:v>
                </c:pt>
                <c:pt idx="16121">
                  <c:v>1572.599975585937</c:v>
                </c:pt>
                <c:pt idx="16122">
                  <c:v>1572.699951171875</c:v>
                </c:pt>
                <c:pt idx="16123">
                  <c:v>1572.799926757812</c:v>
                </c:pt>
                <c:pt idx="16124">
                  <c:v>1572.89990234375</c:v>
                </c:pt>
                <c:pt idx="16125">
                  <c:v>1573.0</c:v>
                </c:pt>
                <c:pt idx="16126">
                  <c:v>1573.099975585937</c:v>
                </c:pt>
                <c:pt idx="16127">
                  <c:v>1573.199951171875</c:v>
                </c:pt>
                <c:pt idx="16128">
                  <c:v>1573.299926757812</c:v>
                </c:pt>
                <c:pt idx="16129">
                  <c:v>1573.39990234375</c:v>
                </c:pt>
                <c:pt idx="16130">
                  <c:v>1573.5</c:v>
                </c:pt>
                <c:pt idx="16131">
                  <c:v>1573.599975585937</c:v>
                </c:pt>
                <c:pt idx="16132">
                  <c:v>1573.699951171875</c:v>
                </c:pt>
                <c:pt idx="16133">
                  <c:v>1573.799926757812</c:v>
                </c:pt>
                <c:pt idx="16134">
                  <c:v>1573.89990234375</c:v>
                </c:pt>
                <c:pt idx="16135">
                  <c:v>1574.0</c:v>
                </c:pt>
                <c:pt idx="16136">
                  <c:v>1574.099975585937</c:v>
                </c:pt>
                <c:pt idx="16137">
                  <c:v>1574.199951171875</c:v>
                </c:pt>
                <c:pt idx="16138">
                  <c:v>1574.299926757812</c:v>
                </c:pt>
                <c:pt idx="16139">
                  <c:v>1574.39990234375</c:v>
                </c:pt>
                <c:pt idx="16140">
                  <c:v>1574.5</c:v>
                </c:pt>
                <c:pt idx="16141">
                  <c:v>1574.599975585937</c:v>
                </c:pt>
                <c:pt idx="16142">
                  <c:v>1574.699951171875</c:v>
                </c:pt>
                <c:pt idx="16143">
                  <c:v>1574.799926757812</c:v>
                </c:pt>
                <c:pt idx="16144">
                  <c:v>1574.89990234375</c:v>
                </c:pt>
                <c:pt idx="16145">
                  <c:v>1575.0</c:v>
                </c:pt>
                <c:pt idx="16146">
                  <c:v>1575.099975585937</c:v>
                </c:pt>
                <c:pt idx="16147">
                  <c:v>1575.199951171875</c:v>
                </c:pt>
                <c:pt idx="16148">
                  <c:v>1575.299926757812</c:v>
                </c:pt>
                <c:pt idx="16149">
                  <c:v>1575.39990234375</c:v>
                </c:pt>
                <c:pt idx="16150">
                  <c:v>1575.5</c:v>
                </c:pt>
                <c:pt idx="16151">
                  <c:v>1575.599975585937</c:v>
                </c:pt>
                <c:pt idx="16152">
                  <c:v>1575.699951171875</c:v>
                </c:pt>
                <c:pt idx="16153">
                  <c:v>1575.799926757812</c:v>
                </c:pt>
                <c:pt idx="16154">
                  <c:v>1575.89990234375</c:v>
                </c:pt>
                <c:pt idx="16155">
                  <c:v>1576.0</c:v>
                </c:pt>
                <c:pt idx="16156">
                  <c:v>1576.099975585937</c:v>
                </c:pt>
                <c:pt idx="16157">
                  <c:v>1576.199951171875</c:v>
                </c:pt>
                <c:pt idx="16158">
                  <c:v>1576.299926757812</c:v>
                </c:pt>
                <c:pt idx="16159">
                  <c:v>1576.39990234375</c:v>
                </c:pt>
                <c:pt idx="16160">
                  <c:v>1576.5</c:v>
                </c:pt>
                <c:pt idx="16161">
                  <c:v>1576.599975585937</c:v>
                </c:pt>
                <c:pt idx="16162">
                  <c:v>1576.699951171875</c:v>
                </c:pt>
                <c:pt idx="16163">
                  <c:v>1576.799926757812</c:v>
                </c:pt>
                <c:pt idx="16164">
                  <c:v>1576.89990234375</c:v>
                </c:pt>
                <c:pt idx="16165">
                  <c:v>1577.0</c:v>
                </c:pt>
                <c:pt idx="16166">
                  <c:v>1577.099975585937</c:v>
                </c:pt>
                <c:pt idx="16167">
                  <c:v>1577.199951171875</c:v>
                </c:pt>
                <c:pt idx="16168">
                  <c:v>1577.299926757812</c:v>
                </c:pt>
                <c:pt idx="16169">
                  <c:v>1577.39990234375</c:v>
                </c:pt>
                <c:pt idx="16170">
                  <c:v>1577.5</c:v>
                </c:pt>
                <c:pt idx="16171">
                  <c:v>1577.599975585937</c:v>
                </c:pt>
                <c:pt idx="16172">
                  <c:v>1577.699951171875</c:v>
                </c:pt>
                <c:pt idx="16173">
                  <c:v>1577.799926757812</c:v>
                </c:pt>
                <c:pt idx="16174">
                  <c:v>1577.89990234375</c:v>
                </c:pt>
                <c:pt idx="16175">
                  <c:v>1578.0</c:v>
                </c:pt>
                <c:pt idx="16176">
                  <c:v>1578.099975585937</c:v>
                </c:pt>
                <c:pt idx="16177">
                  <c:v>1578.199951171875</c:v>
                </c:pt>
                <c:pt idx="16178">
                  <c:v>1578.299926757812</c:v>
                </c:pt>
                <c:pt idx="16179">
                  <c:v>1578.39990234375</c:v>
                </c:pt>
                <c:pt idx="16180">
                  <c:v>1578.5</c:v>
                </c:pt>
                <c:pt idx="16181">
                  <c:v>1578.599975585937</c:v>
                </c:pt>
                <c:pt idx="16182">
                  <c:v>1578.699951171875</c:v>
                </c:pt>
                <c:pt idx="16183">
                  <c:v>1578.799926757812</c:v>
                </c:pt>
                <c:pt idx="16184">
                  <c:v>1578.89990234375</c:v>
                </c:pt>
                <c:pt idx="16185">
                  <c:v>1579.0</c:v>
                </c:pt>
                <c:pt idx="16186">
                  <c:v>1579.099975585937</c:v>
                </c:pt>
                <c:pt idx="16187">
                  <c:v>1579.199951171875</c:v>
                </c:pt>
                <c:pt idx="16188">
                  <c:v>1579.299926757812</c:v>
                </c:pt>
                <c:pt idx="16189">
                  <c:v>1579.39990234375</c:v>
                </c:pt>
                <c:pt idx="16190">
                  <c:v>1579.5</c:v>
                </c:pt>
                <c:pt idx="16191">
                  <c:v>1579.599975585937</c:v>
                </c:pt>
                <c:pt idx="16192">
                  <c:v>1579.699951171875</c:v>
                </c:pt>
                <c:pt idx="16193">
                  <c:v>1579.799926757812</c:v>
                </c:pt>
                <c:pt idx="16194">
                  <c:v>1579.89990234375</c:v>
                </c:pt>
                <c:pt idx="16195">
                  <c:v>1580.0</c:v>
                </c:pt>
                <c:pt idx="16196">
                  <c:v>1580.099975585937</c:v>
                </c:pt>
                <c:pt idx="16197">
                  <c:v>1580.199951171875</c:v>
                </c:pt>
                <c:pt idx="16198">
                  <c:v>1580.299926757812</c:v>
                </c:pt>
                <c:pt idx="16199">
                  <c:v>1580.39990234375</c:v>
                </c:pt>
                <c:pt idx="16200">
                  <c:v>1580.5</c:v>
                </c:pt>
                <c:pt idx="16201">
                  <c:v>1580.599975585937</c:v>
                </c:pt>
                <c:pt idx="16202">
                  <c:v>1580.699951171875</c:v>
                </c:pt>
                <c:pt idx="16203">
                  <c:v>1580.799926757812</c:v>
                </c:pt>
                <c:pt idx="16204">
                  <c:v>1580.89990234375</c:v>
                </c:pt>
                <c:pt idx="16205">
                  <c:v>1581.0</c:v>
                </c:pt>
                <c:pt idx="16206">
                  <c:v>1581.099975585937</c:v>
                </c:pt>
                <c:pt idx="16207">
                  <c:v>1581.199951171875</c:v>
                </c:pt>
                <c:pt idx="16208">
                  <c:v>1581.299926757812</c:v>
                </c:pt>
                <c:pt idx="16209">
                  <c:v>1581.39990234375</c:v>
                </c:pt>
                <c:pt idx="16210">
                  <c:v>1581.5</c:v>
                </c:pt>
                <c:pt idx="16211">
                  <c:v>1581.599975585937</c:v>
                </c:pt>
                <c:pt idx="16212">
                  <c:v>1581.699951171875</c:v>
                </c:pt>
                <c:pt idx="16213">
                  <c:v>1581.799926757812</c:v>
                </c:pt>
                <c:pt idx="16214">
                  <c:v>1581.89990234375</c:v>
                </c:pt>
                <c:pt idx="16215">
                  <c:v>1582.0</c:v>
                </c:pt>
                <c:pt idx="16216">
                  <c:v>1582.099975585937</c:v>
                </c:pt>
                <c:pt idx="16217">
                  <c:v>1582.199951171875</c:v>
                </c:pt>
                <c:pt idx="16218">
                  <c:v>1582.299926757812</c:v>
                </c:pt>
                <c:pt idx="16219">
                  <c:v>1582.39990234375</c:v>
                </c:pt>
                <c:pt idx="16220">
                  <c:v>1582.5</c:v>
                </c:pt>
                <c:pt idx="16221">
                  <c:v>1582.599975585937</c:v>
                </c:pt>
                <c:pt idx="16222">
                  <c:v>1582.699951171875</c:v>
                </c:pt>
                <c:pt idx="16223">
                  <c:v>1582.799926757812</c:v>
                </c:pt>
                <c:pt idx="16224">
                  <c:v>1582.89990234375</c:v>
                </c:pt>
                <c:pt idx="16225">
                  <c:v>1583.0</c:v>
                </c:pt>
                <c:pt idx="16226">
                  <c:v>1583.099975585937</c:v>
                </c:pt>
                <c:pt idx="16227">
                  <c:v>1583.199951171875</c:v>
                </c:pt>
                <c:pt idx="16228">
                  <c:v>1583.299926757812</c:v>
                </c:pt>
                <c:pt idx="16229">
                  <c:v>1583.39990234375</c:v>
                </c:pt>
                <c:pt idx="16230">
                  <c:v>1583.5</c:v>
                </c:pt>
                <c:pt idx="16231">
                  <c:v>1583.599975585937</c:v>
                </c:pt>
                <c:pt idx="16232">
                  <c:v>1583.699951171875</c:v>
                </c:pt>
                <c:pt idx="16233">
                  <c:v>1583.799926757812</c:v>
                </c:pt>
                <c:pt idx="16234">
                  <c:v>1583.89990234375</c:v>
                </c:pt>
                <c:pt idx="16235">
                  <c:v>1584.0</c:v>
                </c:pt>
                <c:pt idx="16236">
                  <c:v>1584.099975585937</c:v>
                </c:pt>
                <c:pt idx="16237">
                  <c:v>1584.199951171875</c:v>
                </c:pt>
                <c:pt idx="16238">
                  <c:v>1584.299926757812</c:v>
                </c:pt>
                <c:pt idx="16239">
                  <c:v>1584.39990234375</c:v>
                </c:pt>
                <c:pt idx="16240">
                  <c:v>1584.5</c:v>
                </c:pt>
                <c:pt idx="16241">
                  <c:v>1584.599975585937</c:v>
                </c:pt>
                <c:pt idx="16242">
                  <c:v>1584.699951171875</c:v>
                </c:pt>
                <c:pt idx="16243">
                  <c:v>1584.799926757812</c:v>
                </c:pt>
                <c:pt idx="16244">
                  <c:v>1584.89990234375</c:v>
                </c:pt>
                <c:pt idx="16245">
                  <c:v>1585.0</c:v>
                </c:pt>
                <c:pt idx="16246">
                  <c:v>1585.099975585937</c:v>
                </c:pt>
                <c:pt idx="16247">
                  <c:v>1585.199951171875</c:v>
                </c:pt>
                <c:pt idx="16248">
                  <c:v>1585.299926757812</c:v>
                </c:pt>
                <c:pt idx="16249">
                  <c:v>1585.39990234375</c:v>
                </c:pt>
                <c:pt idx="16250">
                  <c:v>1585.5</c:v>
                </c:pt>
                <c:pt idx="16251">
                  <c:v>1585.599975585937</c:v>
                </c:pt>
                <c:pt idx="16252">
                  <c:v>1585.699951171875</c:v>
                </c:pt>
                <c:pt idx="16253">
                  <c:v>1585.799926757812</c:v>
                </c:pt>
                <c:pt idx="16254">
                  <c:v>1585.89990234375</c:v>
                </c:pt>
                <c:pt idx="16255">
                  <c:v>1586.0</c:v>
                </c:pt>
                <c:pt idx="16256">
                  <c:v>1586.099975585937</c:v>
                </c:pt>
                <c:pt idx="16257">
                  <c:v>1586.199951171875</c:v>
                </c:pt>
                <c:pt idx="16258">
                  <c:v>1586.299926757812</c:v>
                </c:pt>
                <c:pt idx="16259">
                  <c:v>1586.39990234375</c:v>
                </c:pt>
                <c:pt idx="16260">
                  <c:v>1586.5</c:v>
                </c:pt>
                <c:pt idx="16261">
                  <c:v>1586.599975585937</c:v>
                </c:pt>
                <c:pt idx="16262">
                  <c:v>1586.699951171875</c:v>
                </c:pt>
                <c:pt idx="16263">
                  <c:v>1586.799926757812</c:v>
                </c:pt>
                <c:pt idx="16264">
                  <c:v>1586.89990234375</c:v>
                </c:pt>
                <c:pt idx="16265">
                  <c:v>1587.0</c:v>
                </c:pt>
                <c:pt idx="16266">
                  <c:v>1587.099975585937</c:v>
                </c:pt>
                <c:pt idx="16267">
                  <c:v>1587.199951171875</c:v>
                </c:pt>
                <c:pt idx="16268">
                  <c:v>1587.299926757812</c:v>
                </c:pt>
                <c:pt idx="16269">
                  <c:v>1587.39990234375</c:v>
                </c:pt>
                <c:pt idx="16270">
                  <c:v>1587.5</c:v>
                </c:pt>
                <c:pt idx="16271">
                  <c:v>1587.599975585937</c:v>
                </c:pt>
                <c:pt idx="16272">
                  <c:v>1587.699951171875</c:v>
                </c:pt>
                <c:pt idx="16273">
                  <c:v>1587.799926757812</c:v>
                </c:pt>
                <c:pt idx="16274">
                  <c:v>1587.89990234375</c:v>
                </c:pt>
                <c:pt idx="16275">
                  <c:v>1588.0</c:v>
                </c:pt>
                <c:pt idx="16276">
                  <c:v>1588.099975585937</c:v>
                </c:pt>
                <c:pt idx="16277">
                  <c:v>1588.199951171875</c:v>
                </c:pt>
                <c:pt idx="16278">
                  <c:v>1588.299926757812</c:v>
                </c:pt>
                <c:pt idx="16279">
                  <c:v>1588.39990234375</c:v>
                </c:pt>
                <c:pt idx="16280">
                  <c:v>1588.5</c:v>
                </c:pt>
                <c:pt idx="16281">
                  <c:v>1588.599975585937</c:v>
                </c:pt>
                <c:pt idx="16282">
                  <c:v>1588.699951171875</c:v>
                </c:pt>
                <c:pt idx="16283">
                  <c:v>1588.799926757812</c:v>
                </c:pt>
                <c:pt idx="16284">
                  <c:v>1588.89990234375</c:v>
                </c:pt>
                <c:pt idx="16285">
                  <c:v>1589.0</c:v>
                </c:pt>
                <c:pt idx="16286">
                  <c:v>1589.099975585937</c:v>
                </c:pt>
                <c:pt idx="16287">
                  <c:v>1589.199951171875</c:v>
                </c:pt>
                <c:pt idx="16288">
                  <c:v>1589.299926757812</c:v>
                </c:pt>
                <c:pt idx="16289">
                  <c:v>1589.39990234375</c:v>
                </c:pt>
                <c:pt idx="16290">
                  <c:v>1589.5</c:v>
                </c:pt>
                <c:pt idx="16291">
                  <c:v>1589.599975585937</c:v>
                </c:pt>
                <c:pt idx="16292">
                  <c:v>1589.699951171875</c:v>
                </c:pt>
                <c:pt idx="16293">
                  <c:v>1589.799926757812</c:v>
                </c:pt>
                <c:pt idx="16294">
                  <c:v>1589.89990234375</c:v>
                </c:pt>
                <c:pt idx="16295">
                  <c:v>1590.0</c:v>
                </c:pt>
                <c:pt idx="16296">
                  <c:v>1590.099975585937</c:v>
                </c:pt>
                <c:pt idx="16297">
                  <c:v>1590.199951171875</c:v>
                </c:pt>
                <c:pt idx="16298">
                  <c:v>1590.299926757812</c:v>
                </c:pt>
                <c:pt idx="16299">
                  <c:v>1590.39990234375</c:v>
                </c:pt>
                <c:pt idx="16300">
                  <c:v>1590.5</c:v>
                </c:pt>
                <c:pt idx="16301">
                  <c:v>1590.599975585937</c:v>
                </c:pt>
                <c:pt idx="16302">
                  <c:v>1590.699951171875</c:v>
                </c:pt>
                <c:pt idx="16303">
                  <c:v>1590.799926757812</c:v>
                </c:pt>
                <c:pt idx="16304">
                  <c:v>1590.89990234375</c:v>
                </c:pt>
                <c:pt idx="16305">
                  <c:v>1591.0</c:v>
                </c:pt>
                <c:pt idx="16306">
                  <c:v>1591.099975585937</c:v>
                </c:pt>
                <c:pt idx="16307">
                  <c:v>1591.199951171875</c:v>
                </c:pt>
                <c:pt idx="16308">
                  <c:v>1591.299926757812</c:v>
                </c:pt>
                <c:pt idx="16309">
                  <c:v>1591.39990234375</c:v>
                </c:pt>
                <c:pt idx="16310">
                  <c:v>1591.5</c:v>
                </c:pt>
                <c:pt idx="16311">
                  <c:v>1591.599975585937</c:v>
                </c:pt>
                <c:pt idx="16312">
                  <c:v>1591.699951171875</c:v>
                </c:pt>
                <c:pt idx="16313">
                  <c:v>1591.799926757812</c:v>
                </c:pt>
                <c:pt idx="16314">
                  <c:v>1591.89990234375</c:v>
                </c:pt>
                <c:pt idx="16315">
                  <c:v>1592.0</c:v>
                </c:pt>
                <c:pt idx="16316">
                  <c:v>1592.099975585937</c:v>
                </c:pt>
                <c:pt idx="16317">
                  <c:v>1592.199951171875</c:v>
                </c:pt>
                <c:pt idx="16318">
                  <c:v>1592.299926757812</c:v>
                </c:pt>
                <c:pt idx="16319">
                  <c:v>1592.39990234375</c:v>
                </c:pt>
                <c:pt idx="16320">
                  <c:v>1592.5</c:v>
                </c:pt>
                <c:pt idx="16321">
                  <c:v>1592.599975585937</c:v>
                </c:pt>
                <c:pt idx="16322">
                  <c:v>1592.699951171875</c:v>
                </c:pt>
                <c:pt idx="16323">
                  <c:v>1592.799926757812</c:v>
                </c:pt>
                <c:pt idx="16324">
                  <c:v>1592.89990234375</c:v>
                </c:pt>
                <c:pt idx="16325">
                  <c:v>1593.0</c:v>
                </c:pt>
                <c:pt idx="16326">
                  <c:v>1593.099975585937</c:v>
                </c:pt>
                <c:pt idx="16327">
                  <c:v>1593.199951171875</c:v>
                </c:pt>
                <c:pt idx="16328">
                  <c:v>1593.299926757812</c:v>
                </c:pt>
                <c:pt idx="16329">
                  <c:v>1593.39990234375</c:v>
                </c:pt>
                <c:pt idx="16330">
                  <c:v>1593.5</c:v>
                </c:pt>
                <c:pt idx="16331">
                  <c:v>1593.599975585937</c:v>
                </c:pt>
                <c:pt idx="16332">
                  <c:v>1593.699951171875</c:v>
                </c:pt>
                <c:pt idx="16333">
                  <c:v>1593.799926757812</c:v>
                </c:pt>
                <c:pt idx="16334">
                  <c:v>1593.89990234375</c:v>
                </c:pt>
                <c:pt idx="16335">
                  <c:v>1594.0</c:v>
                </c:pt>
                <c:pt idx="16336">
                  <c:v>1594.099975585937</c:v>
                </c:pt>
                <c:pt idx="16337">
                  <c:v>1594.199951171875</c:v>
                </c:pt>
                <c:pt idx="16338">
                  <c:v>1594.299926757812</c:v>
                </c:pt>
                <c:pt idx="16339">
                  <c:v>1594.39990234375</c:v>
                </c:pt>
                <c:pt idx="16340">
                  <c:v>1594.5</c:v>
                </c:pt>
                <c:pt idx="16341">
                  <c:v>1594.599975585937</c:v>
                </c:pt>
                <c:pt idx="16342">
                  <c:v>1594.699951171875</c:v>
                </c:pt>
                <c:pt idx="16343">
                  <c:v>1594.799926757812</c:v>
                </c:pt>
                <c:pt idx="16344">
                  <c:v>1594.89990234375</c:v>
                </c:pt>
                <c:pt idx="16345">
                  <c:v>1595.0</c:v>
                </c:pt>
                <c:pt idx="16346">
                  <c:v>1595.099975585937</c:v>
                </c:pt>
                <c:pt idx="16347">
                  <c:v>1595.199951171875</c:v>
                </c:pt>
                <c:pt idx="16348">
                  <c:v>1595.299926757812</c:v>
                </c:pt>
                <c:pt idx="16349">
                  <c:v>1595.39990234375</c:v>
                </c:pt>
                <c:pt idx="16350">
                  <c:v>1595.5</c:v>
                </c:pt>
                <c:pt idx="16351">
                  <c:v>1595.599975585937</c:v>
                </c:pt>
                <c:pt idx="16352">
                  <c:v>1595.699951171875</c:v>
                </c:pt>
                <c:pt idx="16353">
                  <c:v>1595.799926757812</c:v>
                </c:pt>
                <c:pt idx="16354">
                  <c:v>1595.89990234375</c:v>
                </c:pt>
                <c:pt idx="16355">
                  <c:v>1596.0</c:v>
                </c:pt>
                <c:pt idx="16356">
                  <c:v>1596.099975585937</c:v>
                </c:pt>
                <c:pt idx="16357">
                  <c:v>1596.199951171875</c:v>
                </c:pt>
                <c:pt idx="16358">
                  <c:v>1596.299926757812</c:v>
                </c:pt>
                <c:pt idx="16359">
                  <c:v>1596.39990234375</c:v>
                </c:pt>
                <c:pt idx="16360">
                  <c:v>1596.5</c:v>
                </c:pt>
                <c:pt idx="16361">
                  <c:v>1596.599975585937</c:v>
                </c:pt>
                <c:pt idx="16362">
                  <c:v>1596.699951171875</c:v>
                </c:pt>
                <c:pt idx="16363">
                  <c:v>1596.799926757812</c:v>
                </c:pt>
                <c:pt idx="16364">
                  <c:v>1596.89990234375</c:v>
                </c:pt>
                <c:pt idx="16365">
                  <c:v>1597.0</c:v>
                </c:pt>
                <c:pt idx="16366">
                  <c:v>1597.099975585937</c:v>
                </c:pt>
                <c:pt idx="16367">
                  <c:v>1597.199951171875</c:v>
                </c:pt>
                <c:pt idx="16368">
                  <c:v>1597.299926757812</c:v>
                </c:pt>
                <c:pt idx="16369">
                  <c:v>1597.39990234375</c:v>
                </c:pt>
                <c:pt idx="16370">
                  <c:v>1597.5</c:v>
                </c:pt>
                <c:pt idx="16371">
                  <c:v>1597.599975585937</c:v>
                </c:pt>
                <c:pt idx="16372">
                  <c:v>1597.699951171875</c:v>
                </c:pt>
                <c:pt idx="16373">
                  <c:v>1597.799926757812</c:v>
                </c:pt>
                <c:pt idx="16374">
                  <c:v>1597.89990234375</c:v>
                </c:pt>
                <c:pt idx="16375">
                  <c:v>1598.0</c:v>
                </c:pt>
                <c:pt idx="16376">
                  <c:v>1598.099975585937</c:v>
                </c:pt>
                <c:pt idx="16377">
                  <c:v>1598.199951171875</c:v>
                </c:pt>
                <c:pt idx="16378">
                  <c:v>1598.299926757812</c:v>
                </c:pt>
                <c:pt idx="16379">
                  <c:v>1598.39990234375</c:v>
                </c:pt>
                <c:pt idx="16380">
                  <c:v>1598.5</c:v>
                </c:pt>
                <c:pt idx="16381">
                  <c:v>1598.599975585937</c:v>
                </c:pt>
                <c:pt idx="16382">
                  <c:v>1598.699951171875</c:v>
                </c:pt>
                <c:pt idx="16383">
                  <c:v>1598.799926757812</c:v>
                </c:pt>
                <c:pt idx="16384">
                  <c:v>1598.89990234375</c:v>
                </c:pt>
                <c:pt idx="16385">
                  <c:v>1599.0</c:v>
                </c:pt>
                <c:pt idx="16386">
                  <c:v>1599.099975585937</c:v>
                </c:pt>
                <c:pt idx="16387">
                  <c:v>1599.199951171875</c:v>
                </c:pt>
                <c:pt idx="16388">
                  <c:v>1599.299926757812</c:v>
                </c:pt>
                <c:pt idx="16389">
                  <c:v>1599.39990234375</c:v>
                </c:pt>
                <c:pt idx="16390">
                  <c:v>1599.5</c:v>
                </c:pt>
                <c:pt idx="16391">
                  <c:v>1599.599975585937</c:v>
                </c:pt>
                <c:pt idx="16392">
                  <c:v>1599.699951171875</c:v>
                </c:pt>
                <c:pt idx="16393">
                  <c:v>1599.799926757812</c:v>
                </c:pt>
                <c:pt idx="16394">
                  <c:v>1599.89990234375</c:v>
                </c:pt>
                <c:pt idx="16395">
                  <c:v>1600.0</c:v>
                </c:pt>
                <c:pt idx="16396">
                  <c:v>1600.099975585937</c:v>
                </c:pt>
                <c:pt idx="16397">
                  <c:v>1600.199951171875</c:v>
                </c:pt>
                <c:pt idx="16398">
                  <c:v>1600.299926757812</c:v>
                </c:pt>
                <c:pt idx="16399">
                  <c:v>1600.39990234375</c:v>
                </c:pt>
                <c:pt idx="16400">
                  <c:v>1600.5</c:v>
                </c:pt>
                <c:pt idx="16401">
                  <c:v>1600.599975585937</c:v>
                </c:pt>
                <c:pt idx="16402">
                  <c:v>1600.699951171875</c:v>
                </c:pt>
                <c:pt idx="16403">
                  <c:v>1600.799926757812</c:v>
                </c:pt>
                <c:pt idx="16404">
                  <c:v>1600.89990234375</c:v>
                </c:pt>
                <c:pt idx="16405">
                  <c:v>1601.0</c:v>
                </c:pt>
                <c:pt idx="16406">
                  <c:v>1601.099975585937</c:v>
                </c:pt>
                <c:pt idx="16407">
                  <c:v>1601.199951171875</c:v>
                </c:pt>
                <c:pt idx="16408">
                  <c:v>1601.299926757812</c:v>
                </c:pt>
                <c:pt idx="16409">
                  <c:v>1601.39990234375</c:v>
                </c:pt>
                <c:pt idx="16410">
                  <c:v>1601.5</c:v>
                </c:pt>
                <c:pt idx="16411">
                  <c:v>1601.599975585937</c:v>
                </c:pt>
                <c:pt idx="16412">
                  <c:v>1601.699951171875</c:v>
                </c:pt>
                <c:pt idx="16413">
                  <c:v>1601.799926757812</c:v>
                </c:pt>
                <c:pt idx="16414">
                  <c:v>1601.89990234375</c:v>
                </c:pt>
                <c:pt idx="16415">
                  <c:v>1602.0</c:v>
                </c:pt>
                <c:pt idx="16416">
                  <c:v>1602.099975585937</c:v>
                </c:pt>
                <c:pt idx="16417">
                  <c:v>1602.199951171875</c:v>
                </c:pt>
                <c:pt idx="16418">
                  <c:v>1602.299926757812</c:v>
                </c:pt>
                <c:pt idx="16419">
                  <c:v>1602.39990234375</c:v>
                </c:pt>
                <c:pt idx="16420">
                  <c:v>1602.5</c:v>
                </c:pt>
                <c:pt idx="16421">
                  <c:v>1602.599975585937</c:v>
                </c:pt>
                <c:pt idx="16422">
                  <c:v>1602.699951171875</c:v>
                </c:pt>
                <c:pt idx="16423">
                  <c:v>1602.799926757812</c:v>
                </c:pt>
                <c:pt idx="16424">
                  <c:v>1602.89990234375</c:v>
                </c:pt>
                <c:pt idx="16425">
                  <c:v>1603.0</c:v>
                </c:pt>
                <c:pt idx="16426">
                  <c:v>1603.099975585937</c:v>
                </c:pt>
                <c:pt idx="16427">
                  <c:v>1603.199951171875</c:v>
                </c:pt>
                <c:pt idx="16428">
                  <c:v>1603.299926757812</c:v>
                </c:pt>
                <c:pt idx="16429">
                  <c:v>1603.39990234375</c:v>
                </c:pt>
                <c:pt idx="16430">
                  <c:v>1603.5</c:v>
                </c:pt>
                <c:pt idx="16431">
                  <c:v>1603.599975585937</c:v>
                </c:pt>
                <c:pt idx="16432">
                  <c:v>1603.699951171875</c:v>
                </c:pt>
                <c:pt idx="16433">
                  <c:v>1603.799926757812</c:v>
                </c:pt>
                <c:pt idx="16434">
                  <c:v>1603.89990234375</c:v>
                </c:pt>
                <c:pt idx="16435">
                  <c:v>1604.0</c:v>
                </c:pt>
                <c:pt idx="16436">
                  <c:v>1604.099975585937</c:v>
                </c:pt>
                <c:pt idx="16437">
                  <c:v>1604.199951171875</c:v>
                </c:pt>
                <c:pt idx="16438">
                  <c:v>1604.299926757812</c:v>
                </c:pt>
                <c:pt idx="16439">
                  <c:v>1604.39990234375</c:v>
                </c:pt>
                <c:pt idx="16440">
                  <c:v>1604.5</c:v>
                </c:pt>
                <c:pt idx="16441">
                  <c:v>1604.599975585937</c:v>
                </c:pt>
                <c:pt idx="16442">
                  <c:v>1604.699951171875</c:v>
                </c:pt>
                <c:pt idx="16443">
                  <c:v>1604.799926757812</c:v>
                </c:pt>
                <c:pt idx="16444">
                  <c:v>1604.89990234375</c:v>
                </c:pt>
                <c:pt idx="16445">
                  <c:v>1605.0</c:v>
                </c:pt>
                <c:pt idx="16446">
                  <c:v>1605.099975585937</c:v>
                </c:pt>
                <c:pt idx="16447">
                  <c:v>1605.199951171875</c:v>
                </c:pt>
                <c:pt idx="16448">
                  <c:v>1605.299926757812</c:v>
                </c:pt>
                <c:pt idx="16449">
                  <c:v>1605.39990234375</c:v>
                </c:pt>
                <c:pt idx="16450">
                  <c:v>1605.5</c:v>
                </c:pt>
                <c:pt idx="16451">
                  <c:v>1605.599975585937</c:v>
                </c:pt>
                <c:pt idx="16452">
                  <c:v>1605.699951171875</c:v>
                </c:pt>
                <c:pt idx="16453">
                  <c:v>1605.799926757812</c:v>
                </c:pt>
                <c:pt idx="16454">
                  <c:v>1605.89990234375</c:v>
                </c:pt>
                <c:pt idx="16455">
                  <c:v>1606.0</c:v>
                </c:pt>
                <c:pt idx="16456">
                  <c:v>1606.099975585937</c:v>
                </c:pt>
                <c:pt idx="16457">
                  <c:v>1606.199951171875</c:v>
                </c:pt>
                <c:pt idx="16458">
                  <c:v>1606.299926757812</c:v>
                </c:pt>
                <c:pt idx="16459">
                  <c:v>1606.39990234375</c:v>
                </c:pt>
                <c:pt idx="16460">
                  <c:v>1606.5</c:v>
                </c:pt>
                <c:pt idx="16461">
                  <c:v>1606.599975585937</c:v>
                </c:pt>
                <c:pt idx="16462">
                  <c:v>1606.699951171875</c:v>
                </c:pt>
                <c:pt idx="16463">
                  <c:v>1606.799926757812</c:v>
                </c:pt>
                <c:pt idx="16464">
                  <c:v>1606.89990234375</c:v>
                </c:pt>
                <c:pt idx="16465">
                  <c:v>1607.0</c:v>
                </c:pt>
                <c:pt idx="16466">
                  <c:v>1607.099975585937</c:v>
                </c:pt>
                <c:pt idx="16467">
                  <c:v>1607.199951171875</c:v>
                </c:pt>
                <c:pt idx="16468">
                  <c:v>1607.299926757812</c:v>
                </c:pt>
                <c:pt idx="16469">
                  <c:v>1607.39990234375</c:v>
                </c:pt>
                <c:pt idx="16470">
                  <c:v>1607.5</c:v>
                </c:pt>
                <c:pt idx="16471">
                  <c:v>1607.599975585937</c:v>
                </c:pt>
                <c:pt idx="16472">
                  <c:v>1607.699951171875</c:v>
                </c:pt>
                <c:pt idx="16473">
                  <c:v>1607.799926757812</c:v>
                </c:pt>
                <c:pt idx="16474">
                  <c:v>1607.89990234375</c:v>
                </c:pt>
                <c:pt idx="16475">
                  <c:v>1608.0</c:v>
                </c:pt>
                <c:pt idx="16476">
                  <c:v>1608.099975585937</c:v>
                </c:pt>
                <c:pt idx="16477">
                  <c:v>1608.199951171875</c:v>
                </c:pt>
                <c:pt idx="16478">
                  <c:v>1608.299926757812</c:v>
                </c:pt>
                <c:pt idx="16479">
                  <c:v>1608.39990234375</c:v>
                </c:pt>
                <c:pt idx="16480">
                  <c:v>1608.5</c:v>
                </c:pt>
                <c:pt idx="16481">
                  <c:v>1608.599975585937</c:v>
                </c:pt>
                <c:pt idx="16482">
                  <c:v>1608.699951171875</c:v>
                </c:pt>
                <c:pt idx="16483">
                  <c:v>1608.799926757812</c:v>
                </c:pt>
                <c:pt idx="16484">
                  <c:v>1608.89990234375</c:v>
                </c:pt>
                <c:pt idx="16485">
                  <c:v>1609.0</c:v>
                </c:pt>
                <c:pt idx="16486">
                  <c:v>1609.099975585937</c:v>
                </c:pt>
                <c:pt idx="16487">
                  <c:v>1609.199951171875</c:v>
                </c:pt>
                <c:pt idx="16488">
                  <c:v>1609.299926757812</c:v>
                </c:pt>
                <c:pt idx="16489">
                  <c:v>1609.39990234375</c:v>
                </c:pt>
                <c:pt idx="16490">
                  <c:v>1609.5</c:v>
                </c:pt>
                <c:pt idx="16491">
                  <c:v>1609.599975585937</c:v>
                </c:pt>
                <c:pt idx="16492">
                  <c:v>1609.699951171875</c:v>
                </c:pt>
                <c:pt idx="16493">
                  <c:v>1609.799926757812</c:v>
                </c:pt>
                <c:pt idx="16494">
                  <c:v>1609.89990234375</c:v>
                </c:pt>
                <c:pt idx="16495">
                  <c:v>1610.0</c:v>
                </c:pt>
                <c:pt idx="16496">
                  <c:v>1610.099975585937</c:v>
                </c:pt>
                <c:pt idx="16497">
                  <c:v>1610.199951171875</c:v>
                </c:pt>
                <c:pt idx="16498">
                  <c:v>1610.299926757812</c:v>
                </c:pt>
                <c:pt idx="16499">
                  <c:v>1610.39990234375</c:v>
                </c:pt>
                <c:pt idx="16500">
                  <c:v>1610.5</c:v>
                </c:pt>
                <c:pt idx="16501">
                  <c:v>1610.599975585937</c:v>
                </c:pt>
                <c:pt idx="16502">
                  <c:v>1610.699951171875</c:v>
                </c:pt>
                <c:pt idx="16503">
                  <c:v>1610.799926757812</c:v>
                </c:pt>
                <c:pt idx="16504">
                  <c:v>1610.89990234375</c:v>
                </c:pt>
                <c:pt idx="16505">
                  <c:v>1611.0</c:v>
                </c:pt>
                <c:pt idx="16506">
                  <c:v>1611.099975585937</c:v>
                </c:pt>
                <c:pt idx="16507">
                  <c:v>1611.199951171875</c:v>
                </c:pt>
                <c:pt idx="16508">
                  <c:v>1611.299926757812</c:v>
                </c:pt>
                <c:pt idx="16509">
                  <c:v>1611.39990234375</c:v>
                </c:pt>
                <c:pt idx="16510">
                  <c:v>1611.5</c:v>
                </c:pt>
                <c:pt idx="16511">
                  <c:v>1611.599975585937</c:v>
                </c:pt>
                <c:pt idx="16512">
                  <c:v>1611.699951171875</c:v>
                </c:pt>
                <c:pt idx="16513">
                  <c:v>1611.799926757812</c:v>
                </c:pt>
                <c:pt idx="16514">
                  <c:v>1611.89990234375</c:v>
                </c:pt>
                <c:pt idx="16515">
                  <c:v>1612.0</c:v>
                </c:pt>
                <c:pt idx="16516">
                  <c:v>1612.099975585937</c:v>
                </c:pt>
                <c:pt idx="16517">
                  <c:v>1612.199951171875</c:v>
                </c:pt>
                <c:pt idx="16518">
                  <c:v>1612.299926757812</c:v>
                </c:pt>
                <c:pt idx="16519">
                  <c:v>1612.39990234375</c:v>
                </c:pt>
                <c:pt idx="16520">
                  <c:v>1612.5</c:v>
                </c:pt>
                <c:pt idx="16521">
                  <c:v>1612.599975585937</c:v>
                </c:pt>
                <c:pt idx="16522">
                  <c:v>1612.699951171875</c:v>
                </c:pt>
                <c:pt idx="16523">
                  <c:v>1612.799926757812</c:v>
                </c:pt>
                <c:pt idx="16524">
                  <c:v>1612.89990234375</c:v>
                </c:pt>
                <c:pt idx="16525">
                  <c:v>1613.0</c:v>
                </c:pt>
                <c:pt idx="16526">
                  <c:v>1613.099975585937</c:v>
                </c:pt>
                <c:pt idx="16527">
                  <c:v>1613.199951171875</c:v>
                </c:pt>
                <c:pt idx="16528">
                  <c:v>1613.299926757812</c:v>
                </c:pt>
                <c:pt idx="16529">
                  <c:v>1613.39990234375</c:v>
                </c:pt>
                <c:pt idx="16530">
                  <c:v>1613.5</c:v>
                </c:pt>
                <c:pt idx="16531">
                  <c:v>1613.599975585937</c:v>
                </c:pt>
                <c:pt idx="16532">
                  <c:v>1613.699951171875</c:v>
                </c:pt>
                <c:pt idx="16533">
                  <c:v>1613.799926757812</c:v>
                </c:pt>
                <c:pt idx="16534">
                  <c:v>1613.89990234375</c:v>
                </c:pt>
                <c:pt idx="16535">
                  <c:v>1614.0</c:v>
                </c:pt>
                <c:pt idx="16536">
                  <c:v>1614.099975585937</c:v>
                </c:pt>
                <c:pt idx="16537">
                  <c:v>1614.199951171875</c:v>
                </c:pt>
                <c:pt idx="16538">
                  <c:v>1614.299926757812</c:v>
                </c:pt>
                <c:pt idx="16539">
                  <c:v>1614.39990234375</c:v>
                </c:pt>
                <c:pt idx="16540">
                  <c:v>1614.5</c:v>
                </c:pt>
                <c:pt idx="16541">
                  <c:v>1614.599975585937</c:v>
                </c:pt>
                <c:pt idx="16542">
                  <c:v>1614.699951171875</c:v>
                </c:pt>
                <c:pt idx="16543">
                  <c:v>1614.799926757812</c:v>
                </c:pt>
                <c:pt idx="16544">
                  <c:v>1614.89990234375</c:v>
                </c:pt>
                <c:pt idx="16545">
                  <c:v>1615.0</c:v>
                </c:pt>
                <c:pt idx="16546">
                  <c:v>1615.099975585937</c:v>
                </c:pt>
                <c:pt idx="16547">
                  <c:v>1615.199951171875</c:v>
                </c:pt>
                <c:pt idx="16548">
                  <c:v>1615.299926757812</c:v>
                </c:pt>
                <c:pt idx="16549">
                  <c:v>1615.39990234375</c:v>
                </c:pt>
                <c:pt idx="16550">
                  <c:v>1615.5</c:v>
                </c:pt>
                <c:pt idx="16551">
                  <c:v>1615.599975585937</c:v>
                </c:pt>
                <c:pt idx="16552">
                  <c:v>1615.699951171875</c:v>
                </c:pt>
                <c:pt idx="16553">
                  <c:v>1615.799926757812</c:v>
                </c:pt>
                <c:pt idx="16554">
                  <c:v>1615.89990234375</c:v>
                </c:pt>
                <c:pt idx="16555">
                  <c:v>1616.0</c:v>
                </c:pt>
                <c:pt idx="16556">
                  <c:v>1616.099975585937</c:v>
                </c:pt>
                <c:pt idx="16557">
                  <c:v>1616.199951171875</c:v>
                </c:pt>
                <c:pt idx="16558">
                  <c:v>1616.299926757812</c:v>
                </c:pt>
                <c:pt idx="16559">
                  <c:v>1616.39990234375</c:v>
                </c:pt>
                <c:pt idx="16560">
                  <c:v>1616.5</c:v>
                </c:pt>
                <c:pt idx="16561">
                  <c:v>1616.599975585937</c:v>
                </c:pt>
                <c:pt idx="16562">
                  <c:v>1616.699951171875</c:v>
                </c:pt>
                <c:pt idx="16563">
                  <c:v>1616.799926757812</c:v>
                </c:pt>
                <c:pt idx="16564">
                  <c:v>1616.89990234375</c:v>
                </c:pt>
                <c:pt idx="16565">
                  <c:v>1617.0</c:v>
                </c:pt>
                <c:pt idx="16566">
                  <c:v>1617.099975585937</c:v>
                </c:pt>
                <c:pt idx="16567">
                  <c:v>1617.199951171875</c:v>
                </c:pt>
                <c:pt idx="16568">
                  <c:v>1617.299926757812</c:v>
                </c:pt>
                <c:pt idx="16569">
                  <c:v>1617.39990234375</c:v>
                </c:pt>
                <c:pt idx="16570">
                  <c:v>1617.5</c:v>
                </c:pt>
                <c:pt idx="16571">
                  <c:v>1617.599975585937</c:v>
                </c:pt>
                <c:pt idx="16572">
                  <c:v>1617.699951171875</c:v>
                </c:pt>
                <c:pt idx="16573">
                  <c:v>1617.799926757812</c:v>
                </c:pt>
                <c:pt idx="16574">
                  <c:v>1617.89990234375</c:v>
                </c:pt>
                <c:pt idx="16575">
                  <c:v>1618.0</c:v>
                </c:pt>
                <c:pt idx="16576">
                  <c:v>1618.099975585937</c:v>
                </c:pt>
                <c:pt idx="16577">
                  <c:v>1618.199951171875</c:v>
                </c:pt>
                <c:pt idx="16578">
                  <c:v>1618.299926757812</c:v>
                </c:pt>
                <c:pt idx="16579">
                  <c:v>1618.39990234375</c:v>
                </c:pt>
                <c:pt idx="16580">
                  <c:v>1618.5</c:v>
                </c:pt>
                <c:pt idx="16581">
                  <c:v>1618.599975585937</c:v>
                </c:pt>
                <c:pt idx="16582">
                  <c:v>1618.699951171875</c:v>
                </c:pt>
                <c:pt idx="16583">
                  <c:v>1618.799926757812</c:v>
                </c:pt>
                <c:pt idx="16584">
                  <c:v>1618.89990234375</c:v>
                </c:pt>
                <c:pt idx="16585">
                  <c:v>1619.0</c:v>
                </c:pt>
                <c:pt idx="16586">
                  <c:v>1619.099975585937</c:v>
                </c:pt>
                <c:pt idx="16587">
                  <c:v>1619.199951171875</c:v>
                </c:pt>
                <c:pt idx="16588">
                  <c:v>1619.299926757812</c:v>
                </c:pt>
                <c:pt idx="16589">
                  <c:v>1619.39990234375</c:v>
                </c:pt>
                <c:pt idx="16590">
                  <c:v>1619.5</c:v>
                </c:pt>
                <c:pt idx="16591">
                  <c:v>1619.599975585937</c:v>
                </c:pt>
                <c:pt idx="16592">
                  <c:v>1619.699951171875</c:v>
                </c:pt>
                <c:pt idx="16593">
                  <c:v>1619.799926757812</c:v>
                </c:pt>
                <c:pt idx="16594">
                  <c:v>1619.89990234375</c:v>
                </c:pt>
                <c:pt idx="16595">
                  <c:v>1620.0</c:v>
                </c:pt>
                <c:pt idx="16596">
                  <c:v>1620.099975585937</c:v>
                </c:pt>
                <c:pt idx="16597">
                  <c:v>1620.199951171875</c:v>
                </c:pt>
                <c:pt idx="16598">
                  <c:v>1620.299926757812</c:v>
                </c:pt>
                <c:pt idx="16599">
                  <c:v>1620.39990234375</c:v>
                </c:pt>
                <c:pt idx="16600">
                  <c:v>1620.5</c:v>
                </c:pt>
                <c:pt idx="16601">
                  <c:v>1620.599975585937</c:v>
                </c:pt>
                <c:pt idx="16602">
                  <c:v>1620.699951171875</c:v>
                </c:pt>
                <c:pt idx="16603">
                  <c:v>1620.799926757812</c:v>
                </c:pt>
                <c:pt idx="16604">
                  <c:v>1620.89990234375</c:v>
                </c:pt>
                <c:pt idx="16605">
                  <c:v>1621.0</c:v>
                </c:pt>
                <c:pt idx="16606">
                  <c:v>1621.099975585937</c:v>
                </c:pt>
                <c:pt idx="16607">
                  <c:v>1621.199951171875</c:v>
                </c:pt>
                <c:pt idx="16608">
                  <c:v>1621.299926757812</c:v>
                </c:pt>
                <c:pt idx="16609">
                  <c:v>1621.39990234375</c:v>
                </c:pt>
                <c:pt idx="16610">
                  <c:v>1621.5</c:v>
                </c:pt>
                <c:pt idx="16611">
                  <c:v>1621.599975585937</c:v>
                </c:pt>
                <c:pt idx="16612">
                  <c:v>1621.699951171875</c:v>
                </c:pt>
                <c:pt idx="16613">
                  <c:v>1621.799926757812</c:v>
                </c:pt>
                <c:pt idx="16614">
                  <c:v>1621.89990234375</c:v>
                </c:pt>
                <c:pt idx="16615">
                  <c:v>1622.0</c:v>
                </c:pt>
                <c:pt idx="16616">
                  <c:v>1622.099975585937</c:v>
                </c:pt>
                <c:pt idx="16617">
                  <c:v>1622.199951171875</c:v>
                </c:pt>
                <c:pt idx="16618">
                  <c:v>1622.299926757812</c:v>
                </c:pt>
                <c:pt idx="16619">
                  <c:v>1622.39990234375</c:v>
                </c:pt>
                <c:pt idx="16620">
                  <c:v>1622.5</c:v>
                </c:pt>
                <c:pt idx="16621">
                  <c:v>1622.599975585937</c:v>
                </c:pt>
                <c:pt idx="16622">
                  <c:v>1622.699951171875</c:v>
                </c:pt>
                <c:pt idx="16623">
                  <c:v>1622.799926757812</c:v>
                </c:pt>
                <c:pt idx="16624">
                  <c:v>1622.89990234375</c:v>
                </c:pt>
                <c:pt idx="16625">
                  <c:v>1623.0</c:v>
                </c:pt>
                <c:pt idx="16626">
                  <c:v>1623.099975585937</c:v>
                </c:pt>
                <c:pt idx="16627">
                  <c:v>1623.199951171875</c:v>
                </c:pt>
                <c:pt idx="16628">
                  <c:v>1623.299926757812</c:v>
                </c:pt>
                <c:pt idx="16629">
                  <c:v>1623.39990234375</c:v>
                </c:pt>
                <c:pt idx="16630">
                  <c:v>1623.5</c:v>
                </c:pt>
                <c:pt idx="16631">
                  <c:v>1623.599975585937</c:v>
                </c:pt>
                <c:pt idx="16632">
                  <c:v>1623.699951171875</c:v>
                </c:pt>
                <c:pt idx="16633">
                  <c:v>1623.799926757812</c:v>
                </c:pt>
                <c:pt idx="16634">
                  <c:v>1623.89990234375</c:v>
                </c:pt>
                <c:pt idx="16635">
                  <c:v>1624.0</c:v>
                </c:pt>
                <c:pt idx="16636">
                  <c:v>1624.099975585937</c:v>
                </c:pt>
                <c:pt idx="16637">
                  <c:v>1624.199951171875</c:v>
                </c:pt>
                <c:pt idx="16638">
                  <c:v>1624.299926757812</c:v>
                </c:pt>
                <c:pt idx="16639">
                  <c:v>1624.39990234375</c:v>
                </c:pt>
                <c:pt idx="16640">
                  <c:v>1624.5</c:v>
                </c:pt>
                <c:pt idx="16641">
                  <c:v>1624.599975585937</c:v>
                </c:pt>
                <c:pt idx="16642">
                  <c:v>1624.699951171875</c:v>
                </c:pt>
                <c:pt idx="16643">
                  <c:v>1624.799926757812</c:v>
                </c:pt>
                <c:pt idx="16644">
                  <c:v>1624.89990234375</c:v>
                </c:pt>
                <c:pt idx="16645">
                  <c:v>1625.0</c:v>
                </c:pt>
                <c:pt idx="16646">
                  <c:v>1625.099975585937</c:v>
                </c:pt>
                <c:pt idx="16647">
                  <c:v>1625.199951171875</c:v>
                </c:pt>
                <c:pt idx="16648">
                  <c:v>1625.299926757812</c:v>
                </c:pt>
                <c:pt idx="16649">
                  <c:v>1625.39990234375</c:v>
                </c:pt>
                <c:pt idx="16650">
                  <c:v>1625.5</c:v>
                </c:pt>
                <c:pt idx="16651">
                  <c:v>1625.599975585937</c:v>
                </c:pt>
                <c:pt idx="16652">
                  <c:v>1625.699951171875</c:v>
                </c:pt>
                <c:pt idx="16653">
                  <c:v>1625.799926757812</c:v>
                </c:pt>
                <c:pt idx="16654">
                  <c:v>1625.89990234375</c:v>
                </c:pt>
                <c:pt idx="16655">
                  <c:v>1626.0</c:v>
                </c:pt>
                <c:pt idx="16656">
                  <c:v>1626.099975585937</c:v>
                </c:pt>
                <c:pt idx="16657">
                  <c:v>1626.199951171875</c:v>
                </c:pt>
                <c:pt idx="16658">
                  <c:v>1626.299926757812</c:v>
                </c:pt>
                <c:pt idx="16659">
                  <c:v>1626.39990234375</c:v>
                </c:pt>
                <c:pt idx="16660">
                  <c:v>1626.5</c:v>
                </c:pt>
                <c:pt idx="16661">
                  <c:v>1626.599975585937</c:v>
                </c:pt>
                <c:pt idx="16662">
                  <c:v>1626.699951171875</c:v>
                </c:pt>
                <c:pt idx="16663">
                  <c:v>1626.799926757812</c:v>
                </c:pt>
                <c:pt idx="16664">
                  <c:v>1626.89990234375</c:v>
                </c:pt>
                <c:pt idx="16665">
                  <c:v>1627.0</c:v>
                </c:pt>
                <c:pt idx="16666">
                  <c:v>1627.099975585937</c:v>
                </c:pt>
                <c:pt idx="16667">
                  <c:v>1627.199951171875</c:v>
                </c:pt>
                <c:pt idx="16668">
                  <c:v>1627.299926757812</c:v>
                </c:pt>
                <c:pt idx="16669">
                  <c:v>1627.39990234375</c:v>
                </c:pt>
                <c:pt idx="16670">
                  <c:v>1627.5</c:v>
                </c:pt>
                <c:pt idx="16671">
                  <c:v>1627.599975585937</c:v>
                </c:pt>
                <c:pt idx="16672">
                  <c:v>1627.699951171875</c:v>
                </c:pt>
                <c:pt idx="16673">
                  <c:v>1627.799926757812</c:v>
                </c:pt>
                <c:pt idx="16674">
                  <c:v>1627.89990234375</c:v>
                </c:pt>
                <c:pt idx="16675">
                  <c:v>1628.0</c:v>
                </c:pt>
                <c:pt idx="16676">
                  <c:v>1628.099975585937</c:v>
                </c:pt>
                <c:pt idx="16677">
                  <c:v>1628.199951171875</c:v>
                </c:pt>
                <c:pt idx="16678">
                  <c:v>1628.299926757812</c:v>
                </c:pt>
                <c:pt idx="16679">
                  <c:v>1628.39990234375</c:v>
                </c:pt>
                <c:pt idx="16680">
                  <c:v>1628.5</c:v>
                </c:pt>
                <c:pt idx="16681">
                  <c:v>1628.599975585937</c:v>
                </c:pt>
                <c:pt idx="16682">
                  <c:v>1628.699951171875</c:v>
                </c:pt>
                <c:pt idx="16683">
                  <c:v>1628.799926757812</c:v>
                </c:pt>
                <c:pt idx="16684">
                  <c:v>1628.89990234375</c:v>
                </c:pt>
                <c:pt idx="16685">
                  <c:v>1629.0</c:v>
                </c:pt>
                <c:pt idx="16686">
                  <c:v>1629.099975585937</c:v>
                </c:pt>
                <c:pt idx="16687">
                  <c:v>1629.199951171875</c:v>
                </c:pt>
                <c:pt idx="16688">
                  <c:v>1629.299926757812</c:v>
                </c:pt>
                <c:pt idx="16689">
                  <c:v>1629.39990234375</c:v>
                </c:pt>
                <c:pt idx="16690">
                  <c:v>1629.5</c:v>
                </c:pt>
                <c:pt idx="16691">
                  <c:v>1629.599975585937</c:v>
                </c:pt>
                <c:pt idx="16692">
                  <c:v>1629.699951171875</c:v>
                </c:pt>
                <c:pt idx="16693">
                  <c:v>1629.799926757812</c:v>
                </c:pt>
                <c:pt idx="16694">
                  <c:v>1629.89990234375</c:v>
                </c:pt>
                <c:pt idx="16695">
                  <c:v>1630.0</c:v>
                </c:pt>
                <c:pt idx="16696">
                  <c:v>1630.099975585937</c:v>
                </c:pt>
                <c:pt idx="16697">
                  <c:v>1630.199951171875</c:v>
                </c:pt>
                <c:pt idx="16698">
                  <c:v>1630.299926757812</c:v>
                </c:pt>
                <c:pt idx="16699">
                  <c:v>1630.39990234375</c:v>
                </c:pt>
                <c:pt idx="16700">
                  <c:v>1630.5</c:v>
                </c:pt>
                <c:pt idx="16701">
                  <c:v>1630.599975585937</c:v>
                </c:pt>
                <c:pt idx="16702">
                  <c:v>1630.699951171875</c:v>
                </c:pt>
                <c:pt idx="16703">
                  <c:v>1630.799926757812</c:v>
                </c:pt>
                <c:pt idx="16704">
                  <c:v>1630.89990234375</c:v>
                </c:pt>
                <c:pt idx="16705">
                  <c:v>1631.0</c:v>
                </c:pt>
                <c:pt idx="16706">
                  <c:v>1631.099975585937</c:v>
                </c:pt>
                <c:pt idx="16707">
                  <c:v>1631.199951171875</c:v>
                </c:pt>
                <c:pt idx="16708">
                  <c:v>1631.299926757812</c:v>
                </c:pt>
                <c:pt idx="16709">
                  <c:v>1631.39990234375</c:v>
                </c:pt>
                <c:pt idx="16710">
                  <c:v>1631.5</c:v>
                </c:pt>
                <c:pt idx="16711">
                  <c:v>1631.599975585937</c:v>
                </c:pt>
                <c:pt idx="16712">
                  <c:v>1631.699951171875</c:v>
                </c:pt>
                <c:pt idx="16713">
                  <c:v>1631.799926757812</c:v>
                </c:pt>
                <c:pt idx="16714">
                  <c:v>1631.89990234375</c:v>
                </c:pt>
                <c:pt idx="16715">
                  <c:v>1632.0</c:v>
                </c:pt>
                <c:pt idx="16716">
                  <c:v>1632.099975585937</c:v>
                </c:pt>
                <c:pt idx="16717">
                  <c:v>1632.199951171875</c:v>
                </c:pt>
                <c:pt idx="16718">
                  <c:v>1632.299926757812</c:v>
                </c:pt>
                <c:pt idx="16719">
                  <c:v>1632.39990234375</c:v>
                </c:pt>
                <c:pt idx="16720">
                  <c:v>1632.5</c:v>
                </c:pt>
                <c:pt idx="16721">
                  <c:v>1632.599975585937</c:v>
                </c:pt>
                <c:pt idx="16722">
                  <c:v>1632.699951171875</c:v>
                </c:pt>
                <c:pt idx="16723">
                  <c:v>1632.799926757812</c:v>
                </c:pt>
                <c:pt idx="16724">
                  <c:v>1632.89990234375</c:v>
                </c:pt>
                <c:pt idx="16725">
                  <c:v>1633.0</c:v>
                </c:pt>
                <c:pt idx="16726">
                  <c:v>1633.099975585937</c:v>
                </c:pt>
                <c:pt idx="16727">
                  <c:v>1633.199951171875</c:v>
                </c:pt>
                <c:pt idx="16728">
                  <c:v>1633.299926757812</c:v>
                </c:pt>
                <c:pt idx="16729">
                  <c:v>1633.39990234375</c:v>
                </c:pt>
                <c:pt idx="16730">
                  <c:v>1633.5</c:v>
                </c:pt>
                <c:pt idx="16731">
                  <c:v>1633.599975585937</c:v>
                </c:pt>
                <c:pt idx="16732">
                  <c:v>1633.699951171875</c:v>
                </c:pt>
                <c:pt idx="16733">
                  <c:v>1633.799926757812</c:v>
                </c:pt>
                <c:pt idx="16734">
                  <c:v>1633.89990234375</c:v>
                </c:pt>
                <c:pt idx="16735">
                  <c:v>1634.0</c:v>
                </c:pt>
                <c:pt idx="16736">
                  <c:v>1634.099975585937</c:v>
                </c:pt>
                <c:pt idx="16737">
                  <c:v>1634.199951171875</c:v>
                </c:pt>
                <c:pt idx="16738">
                  <c:v>1634.299926757812</c:v>
                </c:pt>
                <c:pt idx="16739">
                  <c:v>1634.39990234375</c:v>
                </c:pt>
                <c:pt idx="16740">
                  <c:v>1634.5</c:v>
                </c:pt>
                <c:pt idx="16741">
                  <c:v>1634.599975585937</c:v>
                </c:pt>
                <c:pt idx="16742">
                  <c:v>1634.699951171875</c:v>
                </c:pt>
                <c:pt idx="16743">
                  <c:v>1634.799926757812</c:v>
                </c:pt>
                <c:pt idx="16744">
                  <c:v>1634.89990234375</c:v>
                </c:pt>
                <c:pt idx="16745">
                  <c:v>1635.0</c:v>
                </c:pt>
                <c:pt idx="16746">
                  <c:v>1635.099975585937</c:v>
                </c:pt>
                <c:pt idx="16747">
                  <c:v>1635.199951171875</c:v>
                </c:pt>
                <c:pt idx="16748">
                  <c:v>1635.299926757812</c:v>
                </c:pt>
                <c:pt idx="16749">
                  <c:v>1635.39990234375</c:v>
                </c:pt>
                <c:pt idx="16750">
                  <c:v>1635.5</c:v>
                </c:pt>
                <c:pt idx="16751">
                  <c:v>1635.599975585937</c:v>
                </c:pt>
                <c:pt idx="16752">
                  <c:v>1635.699951171875</c:v>
                </c:pt>
                <c:pt idx="16753">
                  <c:v>1635.799926757812</c:v>
                </c:pt>
                <c:pt idx="16754">
                  <c:v>1635.89990234375</c:v>
                </c:pt>
                <c:pt idx="16755">
                  <c:v>1636.0</c:v>
                </c:pt>
                <c:pt idx="16756">
                  <c:v>1636.099975585937</c:v>
                </c:pt>
                <c:pt idx="16757">
                  <c:v>1636.199951171875</c:v>
                </c:pt>
                <c:pt idx="16758">
                  <c:v>1636.299926757812</c:v>
                </c:pt>
                <c:pt idx="16759">
                  <c:v>1636.39990234375</c:v>
                </c:pt>
                <c:pt idx="16760">
                  <c:v>1636.5</c:v>
                </c:pt>
                <c:pt idx="16761">
                  <c:v>1636.599975585937</c:v>
                </c:pt>
                <c:pt idx="16762">
                  <c:v>1636.699951171875</c:v>
                </c:pt>
                <c:pt idx="16763">
                  <c:v>1636.799926757812</c:v>
                </c:pt>
                <c:pt idx="16764">
                  <c:v>1636.89990234375</c:v>
                </c:pt>
                <c:pt idx="16765">
                  <c:v>1637.0</c:v>
                </c:pt>
                <c:pt idx="16766">
                  <c:v>1637.099975585937</c:v>
                </c:pt>
                <c:pt idx="16767">
                  <c:v>1637.199951171875</c:v>
                </c:pt>
                <c:pt idx="16768">
                  <c:v>1637.299926757812</c:v>
                </c:pt>
                <c:pt idx="16769">
                  <c:v>1637.39990234375</c:v>
                </c:pt>
                <c:pt idx="16770">
                  <c:v>1637.5</c:v>
                </c:pt>
                <c:pt idx="16771">
                  <c:v>1637.599975585937</c:v>
                </c:pt>
                <c:pt idx="16772">
                  <c:v>1637.699951171875</c:v>
                </c:pt>
                <c:pt idx="16773">
                  <c:v>1637.799926757812</c:v>
                </c:pt>
                <c:pt idx="16774">
                  <c:v>1637.89990234375</c:v>
                </c:pt>
                <c:pt idx="16775">
                  <c:v>1638.0</c:v>
                </c:pt>
                <c:pt idx="16776">
                  <c:v>1638.099975585937</c:v>
                </c:pt>
                <c:pt idx="16777">
                  <c:v>1638.199951171875</c:v>
                </c:pt>
                <c:pt idx="16778">
                  <c:v>1638.299926757812</c:v>
                </c:pt>
                <c:pt idx="16779">
                  <c:v>1638.39990234375</c:v>
                </c:pt>
                <c:pt idx="16780">
                  <c:v>1638.5</c:v>
                </c:pt>
                <c:pt idx="16781">
                  <c:v>1638.599975585937</c:v>
                </c:pt>
                <c:pt idx="16782">
                  <c:v>1638.699951171875</c:v>
                </c:pt>
                <c:pt idx="16783">
                  <c:v>1638.799926757812</c:v>
                </c:pt>
                <c:pt idx="16784">
                  <c:v>1638.89990234375</c:v>
                </c:pt>
                <c:pt idx="16785">
                  <c:v>1639.0</c:v>
                </c:pt>
                <c:pt idx="16786">
                  <c:v>1639.099975585937</c:v>
                </c:pt>
                <c:pt idx="16787">
                  <c:v>1639.199951171875</c:v>
                </c:pt>
                <c:pt idx="16788">
                  <c:v>1639.299926757812</c:v>
                </c:pt>
                <c:pt idx="16789">
                  <c:v>1639.39990234375</c:v>
                </c:pt>
                <c:pt idx="16790">
                  <c:v>1639.5</c:v>
                </c:pt>
                <c:pt idx="16791">
                  <c:v>1639.599975585937</c:v>
                </c:pt>
                <c:pt idx="16792">
                  <c:v>1639.699951171875</c:v>
                </c:pt>
                <c:pt idx="16793">
                  <c:v>1639.799926757812</c:v>
                </c:pt>
                <c:pt idx="16794">
                  <c:v>1639.89990234375</c:v>
                </c:pt>
                <c:pt idx="16795">
                  <c:v>1640.0</c:v>
                </c:pt>
                <c:pt idx="16796">
                  <c:v>1640.099975585937</c:v>
                </c:pt>
                <c:pt idx="16797">
                  <c:v>1640.199951171875</c:v>
                </c:pt>
                <c:pt idx="16798">
                  <c:v>1640.299926757812</c:v>
                </c:pt>
                <c:pt idx="16799">
                  <c:v>1640.39990234375</c:v>
                </c:pt>
                <c:pt idx="16800">
                  <c:v>1640.5</c:v>
                </c:pt>
                <c:pt idx="16801">
                  <c:v>1640.599975585937</c:v>
                </c:pt>
                <c:pt idx="16802">
                  <c:v>1640.699951171875</c:v>
                </c:pt>
                <c:pt idx="16803">
                  <c:v>1640.799926757812</c:v>
                </c:pt>
                <c:pt idx="16804">
                  <c:v>1640.89990234375</c:v>
                </c:pt>
                <c:pt idx="16805">
                  <c:v>1641.0</c:v>
                </c:pt>
                <c:pt idx="16806">
                  <c:v>1641.099975585937</c:v>
                </c:pt>
                <c:pt idx="16807">
                  <c:v>1641.199951171875</c:v>
                </c:pt>
                <c:pt idx="16808">
                  <c:v>1641.299926757812</c:v>
                </c:pt>
                <c:pt idx="16809">
                  <c:v>1641.39990234375</c:v>
                </c:pt>
                <c:pt idx="16810">
                  <c:v>1641.5</c:v>
                </c:pt>
                <c:pt idx="16811">
                  <c:v>1641.599975585937</c:v>
                </c:pt>
                <c:pt idx="16812">
                  <c:v>1641.699951171875</c:v>
                </c:pt>
                <c:pt idx="16813">
                  <c:v>1641.799926757812</c:v>
                </c:pt>
                <c:pt idx="16814">
                  <c:v>1641.89990234375</c:v>
                </c:pt>
                <c:pt idx="16815">
                  <c:v>1642.0</c:v>
                </c:pt>
                <c:pt idx="16816">
                  <c:v>1642.099975585937</c:v>
                </c:pt>
                <c:pt idx="16817">
                  <c:v>1642.199951171875</c:v>
                </c:pt>
                <c:pt idx="16818">
                  <c:v>1642.299926757812</c:v>
                </c:pt>
                <c:pt idx="16819">
                  <c:v>1642.39990234375</c:v>
                </c:pt>
                <c:pt idx="16820">
                  <c:v>1642.5</c:v>
                </c:pt>
                <c:pt idx="16821">
                  <c:v>1642.599975585937</c:v>
                </c:pt>
                <c:pt idx="16822">
                  <c:v>1642.699951171875</c:v>
                </c:pt>
                <c:pt idx="16823">
                  <c:v>1642.799926757812</c:v>
                </c:pt>
                <c:pt idx="16824">
                  <c:v>1642.89990234375</c:v>
                </c:pt>
                <c:pt idx="16825">
                  <c:v>1643.0</c:v>
                </c:pt>
                <c:pt idx="16826">
                  <c:v>1643.099975585937</c:v>
                </c:pt>
                <c:pt idx="16827">
                  <c:v>1643.199951171875</c:v>
                </c:pt>
                <c:pt idx="16828">
                  <c:v>1643.299926757812</c:v>
                </c:pt>
                <c:pt idx="16829">
                  <c:v>1643.39990234375</c:v>
                </c:pt>
                <c:pt idx="16830">
                  <c:v>1643.5</c:v>
                </c:pt>
                <c:pt idx="16831">
                  <c:v>1643.599975585937</c:v>
                </c:pt>
                <c:pt idx="16832">
                  <c:v>1643.699951171875</c:v>
                </c:pt>
                <c:pt idx="16833">
                  <c:v>1643.799926757812</c:v>
                </c:pt>
                <c:pt idx="16834">
                  <c:v>1643.89990234375</c:v>
                </c:pt>
                <c:pt idx="16835">
                  <c:v>1644.0</c:v>
                </c:pt>
                <c:pt idx="16836">
                  <c:v>1644.099975585937</c:v>
                </c:pt>
                <c:pt idx="16837">
                  <c:v>1644.199951171875</c:v>
                </c:pt>
                <c:pt idx="16838">
                  <c:v>1644.299926757812</c:v>
                </c:pt>
                <c:pt idx="16839">
                  <c:v>1644.39990234375</c:v>
                </c:pt>
                <c:pt idx="16840">
                  <c:v>1644.5</c:v>
                </c:pt>
                <c:pt idx="16841">
                  <c:v>1644.599975585937</c:v>
                </c:pt>
                <c:pt idx="16842">
                  <c:v>1644.699951171875</c:v>
                </c:pt>
                <c:pt idx="16843">
                  <c:v>1644.799926757812</c:v>
                </c:pt>
                <c:pt idx="16844">
                  <c:v>1644.89990234375</c:v>
                </c:pt>
                <c:pt idx="16845">
                  <c:v>1645.0</c:v>
                </c:pt>
                <c:pt idx="16846">
                  <c:v>1645.099975585937</c:v>
                </c:pt>
                <c:pt idx="16847">
                  <c:v>1645.199951171875</c:v>
                </c:pt>
                <c:pt idx="16848">
                  <c:v>1645.299926757812</c:v>
                </c:pt>
                <c:pt idx="16849">
                  <c:v>1645.39990234375</c:v>
                </c:pt>
                <c:pt idx="16850">
                  <c:v>1645.5</c:v>
                </c:pt>
                <c:pt idx="16851">
                  <c:v>1645.599975585937</c:v>
                </c:pt>
                <c:pt idx="16852">
                  <c:v>1645.699951171875</c:v>
                </c:pt>
                <c:pt idx="16853">
                  <c:v>1645.799926757812</c:v>
                </c:pt>
                <c:pt idx="16854">
                  <c:v>1645.89990234375</c:v>
                </c:pt>
                <c:pt idx="16855">
                  <c:v>1646.0</c:v>
                </c:pt>
                <c:pt idx="16856">
                  <c:v>1646.099975585937</c:v>
                </c:pt>
                <c:pt idx="16857">
                  <c:v>1646.199951171875</c:v>
                </c:pt>
                <c:pt idx="16858">
                  <c:v>1646.299926757812</c:v>
                </c:pt>
                <c:pt idx="16859">
                  <c:v>1646.39990234375</c:v>
                </c:pt>
                <c:pt idx="16860">
                  <c:v>1646.5</c:v>
                </c:pt>
                <c:pt idx="16861">
                  <c:v>1646.599975585937</c:v>
                </c:pt>
                <c:pt idx="16862">
                  <c:v>1646.699951171875</c:v>
                </c:pt>
                <c:pt idx="16863">
                  <c:v>1646.799926757812</c:v>
                </c:pt>
                <c:pt idx="16864">
                  <c:v>1646.89990234375</c:v>
                </c:pt>
                <c:pt idx="16865">
                  <c:v>1647.0</c:v>
                </c:pt>
                <c:pt idx="16866">
                  <c:v>1647.099975585937</c:v>
                </c:pt>
                <c:pt idx="16867">
                  <c:v>1647.199951171875</c:v>
                </c:pt>
                <c:pt idx="16868">
                  <c:v>1647.299926757812</c:v>
                </c:pt>
                <c:pt idx="16869">
                  <c:v>1647.39990234375</c:v>
                </c:pt>
                <c:pt idx="16870">
                  <c:v>1647.5</c:v>
                </c:pt>
                <c:pt idx="16871">
                  <c:v>1647.599975585937</c:v>
                </c:pt>
                <c:pt idx="16872">
                  <c:v>1647.699951171875</c:v>
                </c:pt>
                <c:pt idx="16873">
                  <c:v>1647.799926757812</c:v>
                </c:pt>
                <c:pt idx="16874">
                  <c:v>1647.89990234375</c:v>
                </c:pt>
                <c:pt idx="16875">
                  <c:v>1648.0</c:v>
                </c:pt>
                <c:pt idx="16876">
                  <c:v>1648.099975585937</c:v>
                </c:pt>
                <c:pt idx="16877">
                  <c:v>1648.199951171875</c:v>
                </c:pt>
                <c:pt idx="16878">
                  <c:v>1648.299926757812</c:v>
                </c:pt>
                <c:pt idx="16879">
                  <c:v>1648.39990234375</c:v>
                </c:pt>
                <c:pt idx="16880">
                  <c:v>1648.5</c:v>
                </c:pt>
                <c:pt idx="16881">
                  <c:v>1648.599975585937</c:v>
                </c:pt>
                <c:pt idx="16882">
                  <c:v>1648.699951171875</c:v>
                </c:pt>
                <c:pt idx="16883">
                  <c:v>1648.799926757812</c:v>
                </c:pt>
                <c:pt idx="16884">
                  <c:v>1648.89990234375</c:v>
                </c:pt>
                <c:pt idx="16885">
                  <c:v>1649.0</c:v>
                </c:pt>
                <c:pt idx="16886">
                  <c:v>1649.099975585937</c:v>
                </c:pt>
                <c:pt idx="16887">
                  <c:v>1649.199951171875</c:v>
                </c:pt>
                <c:pt idx="16888">
                  <c:v>1649.299926757812</c:v>
                </c:pt>
                <c:pt idx="16889">
                  <c:v>1649.39990234375</c:v>
                </c:pt>
                <c:pt idx="16890">
                  <c:v>1649.5</c:v>
                </c:pt>
                <c:pt idx="16891">
                  <c:v>1649.599975585937</c:v>
                </c:pt>
                <c:pt idx="16892">
                  <c:v>1649.699951171875</c:v>
                </c:pt>
                <c:pt idx="16893">
                  <c:v>1649.799926757812</c:v>
                </c:pt>
                <c:pt idx="16894">
                  <c:v>1649.89990234375</c:v>
                </c:pt>
                <c:pt idx="16895">
                  <c:v>1650.0</c:v>
                </c:pt>
                <c:pt idx="16896">
                  <c:v>1650.099975585937</c:v>
                </c:pt>
                <c:pt idx="16897">
                  <c:v>1650.199951171875</c:v>
                </c:pt>
                <c:pt idx="16898">
                  <c:v>1650.299926757812</c:v>
                </c:pt>
                <c:pt idx="16899">
                  <c:v>1650.39990234375</c:v>
                </c:pt>
                <c:pt idx="16900">
                  <c:v>1650.5</c:v>
                </c:pt>
                <c:pt idx="16901">
                  <c:v>1650.599975585937</c:v>
                </c:pt>
                <c:pt idx="16902">
                  <c:v>1650.699951171875</c:v>
                </c:pt>
                <c:pt idx="16903">
                  <c:v>1650.799926757812</c:v>
                </c:pt>
                <c:pt idx="16904">
                  <c:v>1650.89990234375</c:v>
                </c:pt>
                <c:pt idx="16905">
                  <c:v>1651.0</c:v>
                </c:pt>
                <c:pt idx="16906">
                  <c:v>1651.099975585937</c:v>
                </c:pt>
                <c:pt idx="16907">
                  <c:v>1651.199951171875</c:v>
                </c:pt>
                <c:pt idx="16908">
                  <c:v>1651.299926757812</c:v>
                </c:pt>
                <c:pt idx="16909">
                  <c:v>1651.39990234375</c:v>
                </c:pt>
                <c:pt idx="16910">
                  <c:v>1651.5</c:v>
                </c:pt>
                <c:pt idx="16911">
                  <c:v>1651.599975585937</c:v>
                </c:pt>
                <c:pt idx="16912">
                  <c:v>1651.699951171875</c:v>
                </c:pt>
                <c:pt idx="16913">
                  <c:v>1651.799926757812</c:v>
                </c:pt>
                <c:pt idx="16914">
                  <c:v>1651.89990234375</c:v>
                </c:pt>
                <c:pt idx="16915">
                  <c:v>1652.0</c:v>
                </c:pt>
                <c:pt idx="16916">
                  <c:v>1652.099975585937</c:v>
                </c:pt>
                <c:pt idx="16917">
                  <c:v>1652.199951171875</c:v>
                </c:pt>
                <c:pt idx="16918">
                  <c:v>1652.299926757812</c:v>
                </c:pt>
                <c:pt idx="16919">
                  <c:v>1652.39990234375</c:v>
                </c:pt>
                <c:pt idx="16920">
                  <c:v>1652.5</c:v>
                </c:pt>
                <c:pt idx="16921">
                  <c:v>1652.599975585937</c:v>
                </c:pt>
                <c:pt idx="16922">
                  <c:v>1652.699951171875</c:v>
                </c:pt>
                <c:pt idx="16923">
                  <c:v>1652.799926757812</c:v>
                </c:pt>
                <c:pt idx="16924">
                  <c:v>1652.89990234375</c:v>
                </c:pt>
                <c:pt idx="16925">
                  <c:v>1653.0</c:v>
                </c:pt>
                <c:pt idx="16926">
                  <c:v>1653.099975585937</c:v>
                </c:pt>
                <c:pt idx="16927">
                  <c:v>1653.199951171875</c:v>
                </c:pt>
                <c:pt idx="16928">
                  <c:v>1653.299926757812</c:v>
                </c:pt>
                <c:pt idx="16929">
                  <c:v>1653.39990234375</c:v>
                </c:pt>
                <c:pt idx="16930">
                  <c:v>1653.5</c:v>
                </c:pt>
                <c:pt idx="16931">
                  <c:v>1653.599975585937</c:v>
                </c:pt>
                <c:pt idx="16932">
                  <c:v>1653.699951171875</c:v>
                </c:pt>
                <c:pt idx="16933">
                  <c:v>1653.799926757812</c:v>
                </c:pt>
                <c:pt idx="16934">
                  <c:v>1653.89990234375</c:v>
                </c:pt>
                <c:pt idx="16935">
                  <c:v>1654.0</c:v>
                </c:pt>
                <c:pt idx="16936">
                  <c:v>1654.099975585937</c:v>
                </c:pt>
                <c:pt idx="16937">
                  <c:v>1654.199951171875</c:v>
                </c:pt>
                <c:pt idx="16938">
                  <c:v>1654.299926757812</c:v>
                </c:pt>
                <c:pt idx="16939">
                  <c:v>1654.39990234375</c:v>
                </c:pt>
                <c:pt idx="16940">
                  <c:v>1654.5</c:v>
                </c:pt>
                <c:pt idx="16941">
                  <c:v>1654.599975585937</c:v>
                </c:pt>
                <c:pt idx="16942">
                  <c:v>1654.699951171875</c:v>
                </c:pt>
                <c:pt idx="16943">
                  <c:v>1654.799926757812</c:v>
                </c:pt>
                <c:pt idx="16944">
                  <c:v>1654.89990234375</c:v>
                </c:pt>
                <c:pt idx="16945">
                  <c:v>1655.0</c:v>
                </c:pt>
                <c:pt idx="16946">
                  <c:v>1655.099975585937</c:v>
                </c:pt>
                <c:pt idx="16947">
                  <c:v>1655.199951171875</c:v>
                </c:pt>
                <c:pt idx="16948">
                  <c:v>1655.299926757812</c:v>
                </c:pt>
                <c:pt idx="16949">
                  <c:v>1655.39990234375</c:v>
                </c:pt>
                <c:pt idx="16950">
                  <c:v>1655.5</c:v>
                </c:pt>
                <c:pt idx="16951">
                  <c:v>1655.599975585937</c:v>
                </c:pt>
                <c:pt idx="16952">
                  <c:v>1655.699951171875</c:v>
                </c:pt>
                <c:pt idx="16953">
                  <c:v>1655.799926757812</c:v>
                </c:pt>
                <c:pt idx="16954">
                  <c:v>1655.89990234375</c:v>
                </c:pt>
                <c:pt idx="16955">
                  <c:v>1656.0</c:v>
                </c:pt>
                <c:pt idx="16956">
                  <c:v>1656.099975585937</c:v>
                </c:pt>
                <c:pt idx="16957">
                  <c:v>1656.199951171875</c:v>
                </c:pt>
                <c:pt idx="16958">
                  <c:v>1656.299926757812</c:v>
                </c:pt>
                <c:pt idx="16959">
                  <c:v>1656.39990234375</c:v>
                </c:pt>
                <c:pt idx="16960">
                  <c:v>1656.5</c:v>
                </c:pt>
                <c:pt idx="16961">
                  <c:v>1656.599975585937</c:v>
                </c:pt>
                <c:pt idx="16962">
                  <c:v>1656.699951171875</c:v>
                </c:pt>
                <c:pt idx="16963">
                  <c:v>1656.799926757812</c:v>
                </c:pt>
                <c:pt idx="16964">
                  <c:v>1656.89990234375</c:v>
                </c:pt>
                <c:pt idx="16965">
                  <c:v>1657.0</c:v>
                </c:pt>
                <c:pt idx="16966">
                  <c:v>1657.099975585937</c:v>
                </c:pt>
                <c:pt idx="16967">
                  <c:v>1657.199951171875</c:v>
                </c:pt>
                <c:pt idx="16968">
                  <c:v>1657.299926757812</c:v>
                </c:pt>
                <c:pt idx="16969">
                  <c:v>1657.39990234375</c:v>
                </c:pt>
                <c:pt idx="16970">
                  <c:v>1657.5</c:v>
                </c:pt>
                <c:pt idx="16971">
                  <c:v>1657.599975585937</c:v>
                </c:pt>
                <c:pt idx="16972">
                  <c:v>1657.699951171875</c:v>
                </c:pt>
                <c:pt idx="16973">
                  <c:v>1657.799926757812</c:v>
                </c:pt>
                <c:pt idx="16974">
                  <c:v>1657.89990234375</c:v>
                </c:pt>
                <c:pt idx="16975">
                  <c:v>1658.0</c:v>
                </c:pt>
                <c:pt idx="16976">
                  <c:v>1658.099975585937</c:v>
                </c:pt>
                <c:pt idx="16977">
                  <c:v>1658.199951171875</c:v>
                </c:pt>
                <c:pt idx="16978">
                  <c:v>1658.299926757812</c:v>
                </c:pt>
                <c:pt idx="16979">
                  <c:v>1658.39990234375</c:v>
                </c:pt>
                <c:pt idx="16980">
                  <c:v>1658.5</c:v>
                </c:pt>
                <c:pt idx="16981">
                  <c:v>1658.599975585937</c:v>
                </c:pt>
                <c:pt idx="16982">
                  <c:v>1658.699951171875</c:v>
                </c:pt>
                <c:pt idx="16983">
                  <c:v>1658.799926757812</c:v>
                </c:pt>
                <c:pt idx="16984">
                  <c:v>1658.89990234375</c:v>
                </c:pt>
                <c:pt idx="16985">
                  <c:v>1659.0</c:v>
                </c:pt>
                <c:pt idx="16986">
                  <c:v>1659.099975585937</c:v>
                </c:pt>
                <c:pt idx="16987">
                  <c:v>1659.199951171875</c:v>
                </c:pt>
                <c:pt idx="16988">
                  <c:v>1659.299926757812</c:v>
                </c:pt>
                <c:pt idx="16989">
                  <c:v>1659.39990234375</c:v>
                </c:pt>
                <c:pt idx="16990">
                  <c:v>1659.5</c:v>
                </c:pt>
                <c:pt idx="16991">
                  <c:v>1659.599975585937</c:v>
                </c:pt>
                <c:pt idx="16992">
                  <c:v>1659.699951171875</c:v>
                </c:pt>
                <c:pt idx="16993">
                  <c:v>1659.799926757812</c:v>
                </c:pt>
                <c:pt idx="16994">
                  <c:v>1659.89990234375</c:v>
                </c:pt>
                <c:pt idx="16995">
                  <c:v>1660.0</c:v>
                </c:pt>
                <c:pt idx="16996">
                  <c:v>1660.099975585937</c:v>
                </c:pt>
                <c:pt idx="16997">
                  <c:v>1660.199951171875</c:v>
                </c:pt>
                <c:pt idx="16998">
                  <c:v>1660.299926757812</c:v>
                </c:pt>
                <c:pt idx="16999">
                  <c:v>1660.39990234375</c:v>
                </c:pt>
                <c:pt idx="17000">
                  <c:v>1660.5</c:v>
                </c:pt>
                <c:pt idx="17001">
                  <c:v>1660.599975585937</c:v>
                </c:pt>
                <c:pt idx="17002">
                  <c:v>1660.699951171875</c:v>
                </c:pt>
                <c:pt idx="17003">
                  <c:v>1660.799926757812</c:v>
                </c:pt>
                <c:pt idx="17004">
                  <c:v>1660.89990234375</c:v>
                </c:pt>
                <c:pt idx="17005">
                  <c:v>1661.0</c:v>
                </c:pt>
                <c:pt idx="17006">
                  <c:v>1661.099975585937</c:v>
                </c:pt>
                <c:pt idx="17007">
                  <c:v>1661.199951171875</c:v>
                </c:pt>
                <c:pt idx="17008">
                  <c:v>1661.299926757812</c:v>
                </c:pt>
                <c:pt idx="17009">
                  <c:v>1661.39990234375</c:v>
                </c:pt>
                <c:pt idx="17010">
                  <c:v>1661.5</c:v>
                </c:pt>
                <c:pt idx="17011">
                  <c:v>1661.599975585937</c:v>
                </c:pt>
                <c:pt idx="17012">
                  <c:v>1661.699951171875</c:v>
                </c:pt>
                <c:pt idx="17013">
                  <c:v>1661.799926757812</c:v>
                </c:pt>
                <c:pt idx="17014">
                  <c:v>1661.89990234375</c:v>
                </c:pt>
                <c:pt idx="17015">
                  <c:v>1662.0</c:v>
                </c:pt>
                <c:pt idx="17016">
                  <c:v>1662.099975585937</c:v>
                </c:pt>
                <c:pt idx="17017">
                  <c:v>1662.199951171875</c:v>
                </c:pt>
                <c:pt idx="17018">
                  <c:v>1662.299926757812</c:v>
                </c:pt>
                <c:pt idx="17019">
                  <c:v>1662.39990234375</c:v>
                </c:pt>
                <c:pt idx="17020">
                  <c:v>1662.5</c:v>
                </c:pt>
                <c:pt idx="17021">
                  <c:v>1662.599975585937</c:v>
                </c:pt>
                <c:pt idx="17022">
                  <c:v>1662.699951171875</c:v>
                </c:pt>
                <c:pt idx="17023">
                  <c:v>1662.799926757812</c:v>
                </c:pt>
                <c:pt idx="17024">
                  <c:v>1662.89990234375</c:v>
                </c:pt>
                <c:pt idx="17025">
                  <c:v>1663.0</c:v>
                </c:pt>
                <c:pt idx="17026">
                  <c:v>1663.099975585937</c:v>
                </c:pt>
                <c:pt idx="17027">
                  <c:v>1663.199951171875</c:v>
                </c:pt>
                <c:pt idx="17028">
                  <c:v>1663.299926757812</c:v>
                </c:pt>
                <c:pt idx="17029">
                  <c:v>1663.39990234375</c:v>
                </c:pt>
                <c:pt idx="17030">
                  <c:v>1663.5</c:v>
                </c:pt>
                <c:pt idx="17031">
                  <c:v>1663.599975585937</c:v>
                </c:pt>
                <c:pt idx="17032">
                  <c:v>1663.699951171875</c:v>
                </c:pt>
                <c:pt idx="17033">
                  <c:v>1663.799926757812</c:v>
                </c:pt>
                <c:pt idx="17034">
                  <c:v>1663.89990234375</c:v>
                </c:pt>
                <c:pt idx="17035">
                  <c:v>1664.0</c:v>
                </c:pt>
                <c:pt idx="17036">
                  <c:v>1664.099975585937</c:v>
                </c:pt>
                <c:pt idx="17037">
                  <c:v>1664.199951171875</c:v>
                </c:pt>
                <c:pt idx="17038">
                  <c:v>1664.299926757812</c:v>
                </c:pt>
                <c:pt idx="17039">
                  <c:v>1664.39990234375</c:v>
                </c:pt>
                <c:pt idx="17040">
                  <c:v>1664.5</c:v>
                </c:pt>
                <c:pt idx="17041">
                  <c:v>1664.599975585937</c:v>
                </c:pt>
                <c:pt idx="17042">
                  <c:v>1664.699951171875</c:v>
                </c:pt>
                <c:pt idx="17043">
                  <c:v>1664.799926757812</c:v>
                </c:pt>
                <c:pt idx="17044">
                  <c:v>1664.89990234375</c:v>
                </c:pt>
                <c:pt idx="17045">
                  <c:v>1665.0</c:v>
                </c:pt>
                <c:pt idx="17046">
                  <c:v>1665.099975585937</c:v>
                </c:pt>
                <c:pt idx="17047">
                  <c:v>1665.199951171875</c:v>
                </c:pt>
                <c:pt idx="17048">
                  <c:v>1665.299926757812</c:v>
                </c:pt>
                <c:pt idx="17049">
                  <c:v>1665.39990234375</c:v>
                </c:pt>
                <c:pt idx="17050">
                  <c:v>1665.5</c:v>
                </c:pt>
                <c:pt idx="17051">
                  <c:v>1665.599975585937</c:v>
                </c:pt>
                <c:pt idx="17052">
                  <c:v>1665.699951171875</c:v>
                </c:pt>
                <c:pt idx="17053">
                  <c:v>1665.799926757812</c:v>
                </c:pt>
                <c:pt idx="17054">
                  <c:v>1665.89990234375</c:v>
                </c:pt>
                <c:pt idx="17055">
                  <c:v>1666.0</c:v>
                </c:pt>
                <c:pt idx="17056">
                  <c:v>1666.099975585937</c:v>
                </c:pt>
                <c:pt idx="17057">
                  <c:v>1666.199951171875</c:v>
                </c:pt>
                <c:pt idx="17058">
                  <c:v>1666.299926757812</c:v>
                </c:pt>
                <c:pt idx="17059">
                  <c:v>1666.39990234375</c:v>
                </c:pt>
                <c:pt idx="17060">
                  <c:v>1666.5</c:v>
                </c:pt>
                <c:pt idx="17061">
                  <c:v>1666.599975585937</c:v>
                </c:pt>
                <c:pt idx="17062">
                  <c:v>1666.699951171875</c:v>
                </c:pt>
                <c:pt idx="17063">
                  <c:v>1666.799926757812</c:v>
                </c:pt>
                <c:pt idx="17064">
                  <c:v>1666.89990234375</c:v>
                </c:pt>
                <c:pt idx="17065">
                  <c:v>1667.0</c:v>
                </c:pt>
                <c:pt idx="17066">
                  <c:v>1667.099975585937</c:v>
                </c:pt>
                <c:pt idx="17067">
                  <c:v>1667.199951171875</c:v>
                </c:pt>
                <c:pt idx="17068">
                  <c:v>1667.299926757812</c:v>
                </c:pt>
                <c:pt idx="17069">
                  <c:v>1667.39990234375</c:v>
                </c:pt>
                <c:pt idx="17070">
                  <c:v>1667.5</c:v>
                </c:pt>
                <c:pt idx="17071">
                  <c:v>1667.599975585937</c:v>
                </c:pt>
                <c:pt idx="17072">
                  <c:v>1667.699951171875</c:v>
                </c:pt>
                <c:pt idx="17073">
                  <c:v>1667.799926757812</c:v>
                </c:pt>
                <c:pt idx="17074">
                  <c:v>1667.89990234375</c:v>
                </c:pt>
                <c:pt idx="17075">
                  <c:v>1668.0</c:v>
                </c:pt>
                <c:pt idx="17076">
                  <c:v>1668.099975585937</c:v>
                </c:pt>
                <c:pt idx="17077">
                  <c:v>1668.199951171875</c:v>
                </c:pt>
                <c:pt idx="17078">
                  <c:v>1668.299926757812</c:v>
                </c:pt>
                <c:pt idx="17079">
                  <c:v>1668.39990234375</c:v>
                </c:pt>
                <c:pt idx="17080">
                  <c:v>1668.5</c:v>
                </c:pt>
                <c:pt idx="17081">
                  <c:v>1668.599975585937</c:v>
                </c:pt>
                <c:pt idx="17082">
                  <c:v>1668.699951171875</c:v>
                </c:pt>
                <c:pt idx="17083">
                  <c:v>1668.799926757812</c:v>
                </c:pt>
                <c:pt idx="17084">
                  <c:v>1668.89990234375</c:v>
                </c:pt>
                <c:pt idx="17085">
                  <c:v>1669.0</c:v>
                </c:pt>
                <c:pt idx="17086">
                  <c:v>1669.099975585937</c:v>
                </c:pt>
                <c:pt idx="17087">
                  <c:v>1669.199951171875</c:v>
                </c:pt>
                <c:pt idx="17088">
                  <c:v>1669.299926757812</c:v>
                </c:pt>
                <c:pt idx="17089">
                  <c:v>1669.39990234375</c:v>
                </c:pt>
                <c:pt idx="17090">
                  <c:v>1669.5</c:v>
                </c:pt>
                <c:pt idx="17091">
                  <c:v>1669.599975585937</c:v>
                </c:pt>
                <c:pt idx="17092">
                  <c:v>1669.699951171875</c:v>
                </c:pt>
                <c:pt idx="17093">
                  <c:v>1669.799926757812</c:v>
                </c:pt>
                <c:pt idx="17094">
                  <c:v>1669.89990234375</c:v>
                </c:pt>
                <c:pt idx="17095">
                  <c:v>1670.0</c:v>
                </c:pt>
                <c:pt idx="17096">
                  <c:v>1670.099975585937</c:v>
                </c:pt>
                <c:pt idx="17097">
                  <c:v>1670.199951171875</c:v>
                </c:pt>
                <c:pt idx="17098">
                  <c:v>1670.299926757812</c:v>
                </c:pt>
                <c:pt idx="17099">
                  <c:v>1670.39990234375</c:v>
                </c:pt>
                <c:pt idx="17100">
                  <c:v>1670.5</c:v>
                </c:pt>
                <c:pt idx="17101">
                  <c:v>1670.599975585937</c:v>
                </c:pt>
                <c:pt idx="17102">
                  <c:v>1670.699951171875</c:v>
                </c:pt>
                <c:pt idx="17103">
                  <c:v>1670.799926757812</c:v>
                </c:pt>
                <c:pt idx="17104">
                  <c:v>1670.89990234375</c:v>
                </c:pt>
                <c:pt idx="17105">
                  <c:v>1671.0</c:v>
                </c:pt>
                <c:pt idx="17106">
                  <c:v>1671.099975585937</c:v>
                </c:pt>
                <c:pt idx="17107">
                  <c:v>1671.199951171875</c:v>
                </c:pt>
                <c:pt idx="17108">
                  <c:v>1671.299926757812</c:v>
                </c:pt>
                <c:pt idx="17109">
                  <c:v>1671.39990234375</c:v>
                </c:pt>
                <c:pt idx="17110">
                  <c:v>1671.5</c:v>
                </c:pt>
                <c:pt idx="17111">
                  <c:v>1671.599975585937</c:v>
                </c:pt>
                <c:pt idx="17112">
                  <c:v>1671.699951171875</c:v>
                </c:pt>
                <c:pt idx="17113">
                  <c:v>1671.799926757812</c:v>
                </c:pt>
                <c:pt idx="17114">
                  <c:v>1671.89990234375</c:v>
                </c:pt>
                <c:pt idx="17115">
                  <c:v>1672.0</c:v>
                </c:pt>
                <c:pt idx="17116">
                  <c:v>1672.099975585937</c:v>
                </c:pt>
                <c:pt idx="17117">
                  <c:v>1672.199951171875</c:v>
                </c:pt>
                <c:pt idx="17118">
                  <c:v>1672.299926757812</c:v>
                </c:pt>
                <c:pt idx="17119">
                  <c:v>1672.39990234375</c:v>
                </c:pt>
                <c:pt idx="17120">
                  <c:v>1672.5</c:v>
                </c:pt>
                <c:pt idx="17121">
                  <c:v>1672.599975585937</c:v>
                </c:pt>
                <c:pt idx="17122">
                  <c:v>1672.699951171875</c:v>
                </c:pt>
                <c:pt idx="17123">
                  <c:v>1672.799926757812</c:v>
                </c:pt>
                <c:pt idx="17124">
                  <c:v>1672.89990234375</c:v>
                </c:pt>
                <c:pt idx="17125">
                  <c:v>1673.0</c:v>
                </c:pt>
                <c:pt idx="17126">
                  <c:v>1673.099975585937</c:v>
                </c:pt>
                <c:pt idx="17127">
                  <c:v>1673.199951171875</c:v>
                </c:pt>
                <c:pt idx="17128">
                  <c:v>1673.299926757812</c:v>
                </c:pt>
                <c:pt idx="17129">
                  <c:v>1673.39990234375</c:v>
                </c:pt>
                <c:pt idx="17130">
                  <c:v>1673.5</c:v>
                </c:pt>
                <c:pt idx="17131">
                  <c:v>1673.599975585937</c:v>
                </c:pt>
                <c:pt idx="17132">
                  <c:v>1673.699951171875</c:v>
                </c:pt>
                <c:pt idx="17133">
                  <c:v>1673.799926757812</c:v>
                </c:pt>
                <c:pt idx="17134">
                  <c:v>1673.89990234375</c:v>
                </c:pt>
                <c:pt idx="17135">
                  <c:v>1674.0</c:v>
                </c:pt>
                <c:pt idx="17136">
                  <c:v>1674.099975585937</c:v>
                </c:pt>
                <c:pt idx="17137">
                  <c:v>1674.199951171875</c:v>
                </c:pt>
                <c:pt idx="17138">
                  <c:v>1674.299926757812</c:v>
                </c:pt>
                <c:pt idx="17139">
                  <c:v>1674.39990234375</c:v>
                </c:pt>
                <c:pt idx="17140">
                  <c:v>1674.5</c:v>
                </c:pt>
                <c:pt idx="17141">
                  <c:v>1674.599975585937</c:v>
                </c:pt>
                <c:pt idx="17142">
                  <c:v>1674.699951171875</c:v>
                </c:pt>
                <c:pt idx="17143">
                  <c:v>1674.799926757812</c:v>
                </c:pt>
                <c:pt idx="17144">
                  <c:v>1674.89990234375</c:v>
                </c:pt>
                <c:pt idx="17145">
                  <c:v>1675.0</c:v>
                </c:pt>
                <c:pt idx="17146">
                  <c:v>1675.099975585937</c:v>
                </c:pt>
                <c:pt idx="17147">
                  <c:v>1675.199951171875</c:v>
                </c:pt>
                <c:pt idx="17148">
                  <c:v>1675.299926757812</c:v>
                </c:pt>
                <c:pt idx="17149">
                  <c:v>1675.39990234375</c:v>
                </c:pt>
                <c:pt idx="17150">
                  <c:v>1675.5</c:v>
                </c:pt>
                <c:pt idx="17151">
                  <c:v>1675.599975585937</c:v>
                </c:pt>
                <c:pt idx="17152">
                  <c:v>1675.699951171875</c:v>
                </c:pt>
                <c:pt idx="17153">
                  <c:v>1675.799926757812</c:v>
                </c:pt>
                <c:pt idx="17154">
                  <c:v>1675.89990234375</c:v>
                </c:pt>
                <c:pt idx="17155">
                  <c:v>1676.0</c:v>
                </c:pt>
                <c:pt idx="17156">
                  <c:v>1676.099975585937</c:v>
                </c:pt>
                <c:pt idx="17157">
                  <c:v>1676.199951171875</c:v>
                </c:pt>
                <c:pt idx="17158">
                  <c:v>1676.299926757812</c:v>
                </c:pt>
                <c:pt idx="17159">
                  <c:v>1676.39990234375</c:v>
                </c:pt>
                <c:pt idx="17160">
                  <c:v>1676.5</c:v>
                </c:pt>
                <c:pt idx="17161">
                  <c:v>1676.599975585937</c:v>
                </c:pt>
                <c:pt idx="17162">
                  <c:v>1676.699951171875</c:v>
                </c:pt>
                <c:pt idx="17163">
                  <c:v>1676.799926757812</c:v>
                </c:pt>
                <c:pt idx="17164">
                  <c:v>1676.89990234375</c:v>
                </c:pt>
                <c:pt idx="17165">
                  <c:v>1677.0</c:v>
                </c:pt>
                <c:pt idx="17166">
                  <c:v>1677.099975585937</c:v>
                </c:pt>
                <c:pt idx="17167">
                  <c:v>1677.199951171875</c:v>
                </c:pt>
                <c:pt idx="17168">
                  <c:v>1677.299926757812</c:v>
                </c:pt>
                <c:pt idx="17169">
                  <c:v>1677.39990234375</c:v>
                </c:pt>
                <c:pt idx="17170">
                  <c:v>1677.5</c:v>
                </c:pt>
                <c:pt idx="17171">
                  <c:v>1677.599975585937</c:v>
                </c:pt>
                <c:pt idx="17172">
                  <c:v>1677.699951171875</c:v>
                </c:pt>
                <c:pt idx="17173">
                  <c:v>1677.799926757812</c:v>
                </c:pt>
                <c:pt idx="17174">
                  <c:v>1677.89990234375</c:v>
                </c:pt>
                <c:pt idx="17175">
                  <c:v>1678.0</c:v>
                </c:pt>
                <c:pt idx="17176">
                  <c:v>1678.099975585937</c:v>
                </c:pt>
                <c:pt idx="17177">
                  <c:v>1678.199951171875</c:v>
                </c:pt>
                <c:pt idx="17178">
                  <c:v>1678.299926757812</c:v>
                </c:pt>
                <c:pt idx="17179">
                  <c:v>1678.39990234375</c:v>
                </c:pt>
                <c:pt idx="17180">
                  <c:v>1678.5</c:v>
                </c:pt>
                <c:pt idx="17181">
                  <c:v>1678.599975585937</c:v>
                </c:pt>
                <c:pt idx="17182">
                  <c:v>1678.699951171875</c:v>
                </c:pt>
                <c:pt idx="17183">
                  <c:v>1678.799926757812</c:v>
                </c:pt>
                <c:pt idx="17184">
                  <c:v>1678.89990234375</c:v>
                </c:pt>
                <c:pt idx="17185">
                  <c:v>1679.0</c:v>
                </c:pt>
                <c:pt idx="17186">
                  <c:v>1679.099975585937</c:v>
                </c:pt>
                <c:pt idx="17187">
                  <c:v>1679.199951171875</c:v>
                </c:pt>
                <c:pt idx="17188">
                  <c:v>1679.299926757812</c:v>
                </c:pt>
                <c:pt idx="17189">
                  <c:v>1679.39990234375</c:v>
                </c:pt>
                <c:pt idx="17190">
                  <c:v>1679.5</c:v>
                </c:pt>
                <c:pt idx="17191">
                  <c:v>1679.599975585937</c:v>
                </c:pt>
                <c:pt idx="17192">
                  <c:v>1679.699951171875</c:v>
                </c:pt>
                <c:pt idx="17193">
                  <c:v>1679.799926757812</c:v>
                </c:pt>
                <c:pt idx="17194">
                  <c:v>1679.89990234375</c:v>
                </c:pt>
                <c:pt idx="17195">
                  <c:v>1680.0</c:v>
                </c:pt>
                <c:pt idx="17196">
                  <c:v>1680.099975585937</c:v>
                </c:pt>
                <c:pt idx="17197">
                  <c:v>1680.199951171875</c:v>
                </c:pt>
                <c:pt idx="17198">
                  <c:v>1680.299926757812</c:v>
                </c:pt>
                <c:pt idx="17199">
                  <c:v>1680.39990234375</c:v>
                </c:pt>
                <c:pt idx="17200">
                  <c:v>1680.5</c:v>
                </c:pt>
                <c:pt idx="17201">
                  <c:v>1680.599975585937</c:v>
                </c:pt>
                <c:pt idx="17202">
                  <c:v>1680.699951171875</c:v>
                </c:pt>
                <c:pt idx="17203">
                  <c:v>1680.799926757812</c:v>
                </c:pt>
                <c:pt idx="17204">
                  <c:v>1680.89990234375</c:v>
                </c:pt>
                <c:pt idx="17205">
                  <c:v>1681.0</c:v>
                </c:pt>
                <c:pt idx="17206">
                  <c:v>1681.099975585937</c:v>
                </c:pt>
                <c:pt idx="17207">
                  <c:v>1681.199951171875</c:v>
                </c:pt>
                <c:pt idx="17208">
                  <c:v>1681.299926757812</c:v>
                </c:pt>
                <c:pt idx="17209">
                  <c:v>1681.39990234375</c:v>
                </c:pt>
                <c:pt idx="17210">
                  <c:v>1681.5</c:v>
                </c:pt>
                <c:pt idx="17211">
                  <c:v>1681.599975585937</c:v>
                </c:pt>
                <c:pt idx="17212">
                  <c:v>1681.699951171875</c:v>
                </c:pt>
                <c:pt idx="17213">
                  <c:v>1681.799926757812</c:v>
                </c:pt>
                <c:pt idx="17214">
                  <c:v>1681.89990234375</c:v>
                </c:pt>
                <c:pt idx="17215">
                  <c:v>1682.0</c:v>
                </c:pt>
                <c:pt idx="17216">
                  <c:v>1682.099975585937</c:v>
                </c:pt>
                <c:pt idx="17217">
                  <c:v>1682.199951171875</c:v>
                </c:pt>
                <c:pt idx="17218">
                  <c:v>1682.299926757812</c:v>
                </c:pt>
                <c:pt idx="17219">
                  <c:v>1682.39990234375</c:v>
                </c:pt>
                <c:pt idx="17220">
                  <c:v>1682.5</c:v>
                </c:pt>
                <c:pt idx="17221">
                  <c:v>1682.599975585937</c:v>
                </c:pt>
                <c:pt idx="17222">
                  <c:v>1682.699951171875</c:v>
                </c:pt>
                <c:pt idx="17223">
                  <c:v>1682.799926757812</c:v>
                </c:pt>
                <c:pt idx="17224">
                  <c:v>1682.89990234375</c:v>
                </c:pt>
                <c:pt idx="17225">
                  <c:v>1683.0</c:v>
                </c:pt>
                <c:pt idx="17226">
                  <c:v>1683.099975585937</c:v>
                </c:pt>
                <c:pt idx="17227">
                  <c:v>1683.199951171875</c:v>
                </c:pt>
                <c:pt idx="17228">
                  <c:v>1683.299926757812</c:v>
                </c:pt>
                <c:pt idx="17229">
                  <c:v>1683.39990234375</c:v>
                </c:pt>
                <c:pt idx="17230">
                  <c:v>1683.5</c:v>
                </c:pt>
                <c:pt idx="17231">
                  <c:v>1683.599975585937</c:v>
                </c:pt>
                <c:pt idx="17232">
                  <c:v>1683.699951171875</c:v>
                </c:pt>
                <c:pt idx="17233">
                  <c:v>1683.799926757812</c:v>
                </c:pt>
                <c:pt idx="17234">
                  <c:v>1683.89990234375</c:v>
                </c:pt>
                <c:pt idx="17235">
                  <c:v>1684.0</c:v>
                </c:pt>
                <c:pt idx="17236">
                  <c:v>1684.099975585937</c:v>
                </c:pt>
                <c:pt idx="17237">
                  <c:v>1684.199951171875</c:v>
                </c:pt>
                <c:pt idx="17238">
                  <c:v>1684.299926757812</c:v>
                </c:pt>
                <c:pt idx="17239">
                  <c:v>1684.39990234375</c:v>
                </c:pt>
                <c:pt idx="17240">
                  <c:v>1684.5</c:v>
                </c:pt>
                <c:pt idx="17241">
                  <c:v>1684.599975585937</c:v>
                </c:pt>
                <c:pt idx="17242">
                  <c:v>1684.699951171875</c:v>
                </c:pt>
                <c:pt idx="17243">
                  <c:v>1684.799926757812</c:v>
                </c:pt>
                <c:pt idx="17244">
                  <c:v>1684.89990234375</c:v>
                </c:pt>
                <c:pt idx="17245">
                  <c:v>1685.0</c:v>
                </c:pt>
                <c:pt idx="17246">
                  <c:v>1685.099975585937</c:v>
                </c:pt>
                <c:pt idx="17247">
                  <c:v>1685.199951171875</c:v>
                </c:pt>
                <c:pt idx="17248">
                  <c:v>1685.299926757812</c:v>
                </c:pt>
                <c:pt idx="17249">
                  <c:v>1685.39990234375</c:v>
                </c:pt>
                <c:pt idx="17250">
                  <c:v>1685.5</c:v>
                </c:pt>
                <c:pt idx="17251">
                  <c:v>1685.599975585937</c:v>
                </c:pt>
                <c:pt idx="17252">
                  <c:v>1685.699951171875</c:v>
                </c:pt>
                <c:pt idx="17253">
                  <c:v>1685.799926757812</c:v>
                </c:pt>
                <c:pt idx="17254">
                  <c:v>1685.89990234375</c:v>
                </c:pt>
                <c:pt idx="17255">
                  <c:v>1686.0</c:v>
                </c:pt>
                <c:pt idx="17256">
                  <c:v>1686.099975585937</c:v>
                </c:pt>
                <c:pt idx="17257">
                  <c:v>1686.199951171875</c:v>
                </c:pt>
                <c:pt idx="17258">
                  <c:v>1686.299926757812</c:v>
                </c:pt>
                <c:pt idx="17259">
                  <c:v>1686.39990234375</c:v>
                </c:pt>
                <c:pt idx="17260">
                  <c:v>1686.5</c:v>
                </c:pt>
                <c:pt idx="17261">
                  <c:v>1686.599975585937</c:v>
                </c:pt>
                <c:pt idx="17262">
                  <c:v>1686.699951171875</c:v>
                </c:pt>
                <c:pt idx="17263">
                  <c:v>1686.799926757812</c:v>
                </c:pt>
                <c:pt idx="17264">
                  <c:v>1686.89990234375</c:v>
                </c:pt>
                <c:pt idx="17265">
                  <c:v>1687.0</c:v>
                </c:pt>
                <c:pt idx="17266">
                  <c:v>1687.099975585937</c:v>
                </c:pt>
                <c:pt idx="17267">
                  <c:v>1687.199951171875</c:v>
                </c:pt>
                <c:pt idx="17268">
                  <c:v>1687.299926757812</c:v>
                </c:pt>
                <c:pt idx="17269">
                  <c:v>1687.39990234375</c:v>
                </c:pt>
                <c:pt idx="17270">
                  <c:v>1687.5</c:v>
                </c:pt>
                <c:pt idx="17271">
                  <c:v>1687.599975585937</c:v>
                </c:pt>
                <c:pt idx="17272">
                  <c:v>1687.699951171875</c:v>
                </c:pt>
                <c:pt idx="17273">
                  <c:v>1687.799926757812</c:v>
                </c:pt>
                <c:pt idx="17274">
                  <c:v>1687.89990234375</c:v>
                </c:pt>
                <c:pt idx="17275">
                  <c:v>1688.0</c:v>
                </c:pt>
                <c:pt idx="17276">
                  <c:v>1688.099975585937</c:v>
                </c:pt>
                <c:pt idx="17277">
                  <c:v>1688.199951171875</c:v>
                </c:pt>
                <c:pt idx="17278">
                  <c:v>1688.299926757812</c:v>
                </c:pt>
                <c:pt idx="17279">
                  <c:v>1688.39990234375</c:v>
                </c:pt>
                <c:pt idx="17280">
                  <c:v>1688.5</c:v>
                </c:pt>
                <c:pt idx="17281">
                  <c:v>1688.599975585937</c:v>
                </c:pt>
                <c:pt idx="17282">
                  <c:v>1688.699951171875</c:v>
                </c:pt>
                <c:pt idx="17283">
                  <c:v>1688.799926757812</c:v>
                </c:pt>
                <c:pt idx="17284">
                  <c:v>1688.89990234375</c:v>
                </c:pt>
                <c:pt idx="17285">
                  <c:v>1689.0</c:v>
                </c:pt>
                <c:pt idx="17286">
                  <c:v>1689.099975585937</c:v>
                </c:pt>
                <c:pt idx="17287">
                  <c:v>1689.199951171875</c:v>
                </c:pt>
                <c:pt idx="17288">
                  <c:v>1689.299926757812</c:v>
                </c:pt>
                <c:pt idx="17289">
                  <c:v>1689.39990234375</c:v>
                </c:pt>
                <c:pt idx="17290">
                  <c:v>1689.5</c:v>
                </c:pt>
                <c:pt idx="17291">
                  <c:v>1689.599975585937</c:v>
                </c:pt>
                <c:pt idx="17292">
                  <c:v>1689.699951171875</c:v>
                </c:pt>
                <c:pt idx="17293">
                  <c:v>1689.799926757812</c:v>
                </c:pt>
                <c:pt idx="17294">
                  <c:v>1689.89990234375</c:v>
                </c:pt>
                <c:pt idx="17295">
                  <c:v>1690.0</c:v>
                </c:pt>
                <c:pt idx="17296">
                  <c:v>1690.099975585937</c:v>
                </c:pt>
                <c:pt idx="17297">
                  <c:v>1690.199951171875</c:v>
                </c:pt>
                <c:pt idx="17298">
                  <c:v>1690.299926757812</c:v>
                </c:pt>
                <c:pt idx="17299">
                  <c:v>1690.39990234375</c:v>
                </c:pt>
                <c:pt idx="17300">
                  <c:v>1690.5</c:v>
                </c:pt>
                <c:pt idx="17301">
                  <c:v>1690.599975585937</c:v>
                </c:pt>
                <c:pt idx="17302">
                  <c:v>1690.699951171875</c:v>
                </c:pt>
                <c:pt idx="17303">
                  <c:v>1690.799926757812</c:v>
                </c:pt>
                <c:pt idx="17304">
                  <c:v>1690.89990234375</c:v>
                </c:pt>
                <c:pt idx="17305">
                  <c:v>1691.0</c:v>
                </c:pt>
                <c:pt idx="17306">
                  <c:v>1691.099975585937</c:v>
                </c:pt>
                <c:pt idx="17307">
                  <c:v>1691.199951171875</c:v>
                </c:pt>
                <c:pt idx="17308">
                  <c:v>1691.299926757812</c:v>
                </c:pt>
                <c:pt idx="17309">
                  <c:v>1691.39990234375</c:v>
                </c:pt>
                <c:pt idx="17310">
                  <c:v>1691.5</c:v>
                </c:pt>
                <c:pt idx="17311">
                  <c:v>1691.599975585937</c:v>
                </c:pt>
                <c:pt idx="17312">
                  <c:v>1691.699951171875</c:v>
                </c:pt>
                <c:pt idx="17313">
                  <c:v>1691.799926757812</c:v>
                </c:pt>
                <c:pt idx="17314">
                  <c:v>1691.89990234375</c:v>
                </c:pt>
                <c:pt idx="17315">
                  <c:v>1692.0</c:v>
                </c:pt>
                <c:pt idx="17316">
                  <c:v>1692.099975585937</c:v>
                </c:pt>
                <c:pt idx="17317">
                  <c:v>1692.199951171875</c:v>
                </c:pt>
                <c:pt idx="17318">
                  <c:v>1692.299926757812</c:v>
                </c:pt>
                <c:pt idx="17319">
                  <c:v>1692.39990234375</c:v>
                </c:pt>
                <c:pt idx="17320">
                  <c:v>1692.5</c:v>
                </c:pt>
                <c:pt idx="17321">
                  <c:v>1692.599975585937</c:v>
                </c:pt>
                <c:pt idx="17322">
                  <c:v>1692.699951171875</c:v>
                </c:pt>
                <c:pt idx="17323">
                  <c:v>1692.799926757812</c:v>
                </c:pt>
                <c:pt idx="17324">
                  <c:v>1692.89990234375</c:v>
                </c:pt>
                <c:pt idx="17325">
                  <c:v>1693.0</c:v>
                </c:pt>
                <c:pt idx="17326">
                  <c:v>1693.099975585937</c:v>
                </c:pt>
                <c:pt idx="17327">
                  <c:v>1693.199951171875</c:v>
                </c:pt>
                <c:pt idx="17328">
                  <c:v>1693.299926757812</c:v>
                </c:pt>
                <c:pt idx="17329">
                  <c:v>1693.39990234375</c:v>
                </c:pt>
                <c:pt idx="17330">
                  <c:v>1693.5</c:v>
                </c:pt>
                <c:pt idx="17331">
                  <c:v>1693.599975585937</c:v>
                </c:pt>
                <c:pt idx="17332">
                  <c:v>1693.699951171875</c:v>
                </c:pt>
                <c:pt idx="17333">
                  <c:v>1693.799926757812</c:v>
                </c:pt>
                <c:pt idx="17334">
                  <c:v>1693.89990234375</c:v>
                </c:pt>
                <c:pt idx="17335">
                  <c:v>1694.0</c:v>
                </c:pt>
                <c:pt idx="17336">
                  <c:v>1694.099975585937</c:v>
                </c:pt>
                <c:pt idx="17337">
                  <c:v>1694.199951171875</c:v>
                </c:pt>
                <c:pt idx="17338">
                  <c:v>1694.299926757812</c:v>
                </c:pt>
                <c:pt idx="17339">
                  <c:v>1694.39990234375</c:v>
                </c:pt>
                <c:pt idx="17340">
                  <c:v>1694.5</c:v>
                </c:pt>
                <c:pt idx="17341">
                  <c:v>1694.599975585937</c:v>
                </c:pt>
                <c:pt idx="17342">
                  <c:v>1694.699951171875</c:v>
                </c:pt>
                <c:pt idx="17343">
                  <c:v>1694.799926757812</c:v>
                </c:pt>
                <c:pt idx="17344">
                  <c:v>1694.89990234375</c:v>
                </c:pt>
                <c:pt idx="17345">
                  <c:v>1695.0</c:v>
                </c:pt>
                <c:pt idx="17346">
                  <c:v>1695.099975585937</c:v>
                </c:pt>
                <c:pt idx="17347">
                  <c:v>1695.199951171875</c:v>
                </c:pt>
                <c:pt idx="17348">
                  <c:v>1695.299926757812</c:v>
                </c:pt>
                <c:pt idx="17349">
                  <c:v>1695.39990234375</c:v>
                </c:pt>
                <c:pt idx="17350">
                  <c:v>1695.5</c:v>
                </c:pt>
                <c:pt idx="17351">
                  <c:v>1695.599975585937</c:v>
                </c:pt>
                <c:pt idx="17352">
                  <c:v>1695.699951171875</c:v>
                </c:pt>
                <c:pt idx="17353">
                  <c:v>1695.799926757812</c:v>
                </c:pt>
                <c:pt idx="17354">
                  <c:v>1695.89990234375</c:v>
                </c:pt>
                <c:pt idx="17355">
                  <c:v>1696.0</c:v>
                </c:pt>
                <c:pt idx="17356">
                  <c:v>1696.099975585937</c:v>
                </c:pt>
                <c:pt idx="17357">
                  <c:v>1696.199951171875</c:v>
                </c:pt>
                <c:pt idx="17358">
                  <c:v>1696.299926757812</c:v>
                </c:pt>
                <c:pt idx="17359">
                  <c:v>1696.39990234375</c:v>
                </c:pt>
                <c:pt idx="17360">
                  <c:v>1696.5</c:v>
                </c:pt>
                <c:pt idx="17361">
                  <c:v>1696.599975585937</c:v>
                </c:pt>
                <c:pt idx="17362">
                  <c:v>1696.699951171875</c:v>
                </c:pt>
                <c:pt idx="17363">
                  <c:v>1696.799926757812</c:v>
                </c:pt>
                <c:pt idx="17364">
                  <c:v>1696.89990234375</c:v>
                </c:pt>
                <c:pt idx="17365">
                  <c:v>1697.0</c:v>
                </c:pt>
                <c:pt idx="17366">
                  <c:v>1697.099975585937</c:v>
                </c:pt>
                <c:pt idx="17367">
                  <c:v>1697.199951171875</c:v>
                </c:pt>
                <c:pt idx="17368">
                  <c:v>1697.299926757812</c:v>
                </c:pt>
                <c:pt idx="17369">
                  <c:v>1697.39990234375</c:v>
                </c:pt>
                <c:pt idx="17370">
                  <c:v>1697.5</c:v>
                </c:pt>
                <c:pt idx="17371">
                  <c:v>1697.599975585937</c:v>
                </c:pt>
                <c:pt idx="17372">
                  <c:v>1697.699951171875</c:v>
                </c:pt>
                <c:pt idx="17373">
                  <c:v>1697.799926757812</c:v>
                </c:pt>
                <c:pt idx="17374">
                  <c:v>1697.89990234375</c:v>
                </c:pt>
                <c:pt idx="17375">
                  <c:v>1698.0</c:v>
                </c:pt>
                <c:pt idx="17376">
                  <c:v>1698.099975585937</c:v>
                </c:pt>
                <c:pt idx="17377">
                  <c:v>1698.199951171875</c:v>
                </c:pt>
                <c:pt idx="17378">
                  <c:v>1698.299926757812</c:v>
                </c:pt>
                <c:pt idx="17379">
                  <c:v>1698.39990234375</c:v>
                </c:pt>
                <c:pt idx="17380">
                  <c:v>1698.5</c:v>
                </c:pt>
                <c:pt idx="17381">
                  <c:v>1698.599975585937</c:v>
                </c:pt>
                <c:pt idx="17382">
                  <c:v>1698.699951171875</c:v>
                </c:pt>
                <c:pt idx="17383">
                  <c:v>1698.799926757812</c:v>
                </c:pt>
                <c:pt idx="17384">
                  <c:v>1698.89990234375</c:v>
                </c:pt>
                <c:pt idx="17385">
                  <c:v>1699.0</c:v>
                </c:pt>
                <c:pt idx="17386">
                  <c:v>1699.099975585937</c:v>
                </c:pt>
                <c:pt idx="17387">
                  <c:v>1699.199951171875</c:v>
                </c:pt>
                <c:pt idx="17388">
                  <c:v>1699.299926757812</c:v>
                </c:pt>
                <c:pt idx="17389">
                  <c:v>1699.39990234375</c:v>
                </c:pt>
                <c:pt idx="17390">
                  <c:v>1699.5</c:v>
                </c:pt>
                <c:pt idx="17391">
                  <c:v>1699.599975585937</c:v>
                </c:pt>
                <c:pt idx="17392">
                  <c:v>1699.699951171875</c:v>
                </c:pt>
                <c:pt idx="17393">
                  <c:v>1699.799926757812</c:v>
                </c:pt>
                <c:pt idx="17394">
                  <c:v>1699.89990234375</c:v>
                </c:pt>
                <c:pt idx="17395">
                  <c:v>1700.0</c:v>
                </c:pt>
                <c:pt idx="17396">
                  <c:v>1700.099975585937</c:v>
                </c:pt>
                <c:pt idx="17397">
                  <c:v>1700.199951171875</c:v>
                </c:pt>
                <c:pt idx="17398">
                  <c:v>1700.299926757812</c:v>
                </c:pt>
                <c:pt idx="17399">
                  <c:v>1700.39990234375</c:v>
                </c:pt>
                <c:pt idx="17400">
                  <c:v>1700.5</c:v>
                </c:pt>
                <c:pt idx="17401">
                  <c:v>1700.599975585937</c:v>
                </c:pt>
                <c:pt idx="17402">
                  <c:v>1700.699951171875</c:v>
                </c:pt>
                <c:pt idx="17403">
                  <c:v>1700.799926757812</c:v>
                </c:pt>
                <c:pt idx="17404">
                  <c:v>1700.89990234375</c:v>
                </c:pt>
                <c:pt idx="17405">
                  <c:v>1701.0</c:v>
                </c:pt>
                <c:pt idx="17406">
                  <c:v>1701.099975585937</c:v>
                </c:pt>
                <c:pt idx="17407">
                  <c:v>1701.199951171875</c:v>
                </c:pt>
                <c:pt idx="17408">
                  <c:v>1701.299926757812</c:v>
                </c:pt>
                <c:pt idx="17409">
                  <c:v>1701.39990234375</c:v>
                </c:pt>
                <c:pt idx="17410">
                  <c:v>1701.5</c:v>
                </c:pt>
                <c:pt idx="17411">
                  <c:v>1701.599975585937</c:v>
                </c:pt>
                <c:pt idx="17412">
                  <c:v>1701.699951171875</c:v>
                </c:pt>
                <c:pt idx="17413">
                  <c:v>1701.799926757812</c:v>
                </c:pt>
                <c:pt idx="17414">
                  <c:v>1701.89990234375</c:v>
                </c:pt>
                <c:pt idx="17415">
                  <c:v>1702.0</c:v>
                </c:pt>
                <c:pt idx="17416">
                  <c:v>1702.099975585937</c:v>
                </c:pt>
                <c:pt idx="17417">
                  <c:v>1702.199951171875</c:v>
                </c:pt>
                <c:pt idx="17418">
                  <c:v>1702.299926757812</c:v>
                </c:pt>
                <c:pt idx="17419">
                  <c:v>1702.39990234375</c:v>
                </c:pt>
                <c:pt idx="17420">
                  <c:v>1702.5</c:v>
                </c:pt>
                <c:pt idx="17421">
                  <c:v>1702.599975585937</c:v>
                </c:pt>
                <c:pt idx="17422">
                  <c:v>1702.699951171875</c:v>
                </c:pt>
                <c:pt idx="17423">
                  <c:v>1702.799926757812</c:v>
                </c:pt>
                <c:pt idx="17424">
                  <c:v>1702.89990234375</c:v>
                </c:pt>
                <c:pt idx="17425">
                  <c:v>1703.0</c:v>
                </c:pt>
                <c:pt idx="17426">
                  <c:v>1703.099975585937</c:v>
                </c:pt>
                <c:pt idx="17427">
                  <c:v>1703.199951171875</c:v>
                </c:pt>
                <c:pt idx="17428">
                  <c:v>1703.299926757812</c:v>
                </c:pt>
                <c:pt idx="17429">
                  <c:v>1703.39990234375</c:v>
                </c:pt>
                <c:pt idx="17430">
                  <c:v>1703.5</c:v>
                </c:pt>
                <c:pt idx="17431">
                  <c:v>1703.599975585937</c:v>
                </c:pt>
                <c:pt idx="17432">
                  <c:v>1703.699951171875</c:v>
                </c:pt>
                <c:pt idx="17433">
                  <c:v>1703.799926757812</c:v>
                </c:pt>
                <c:pt idx="17434">
                  <c:v>1703.89990234375</c:v>
                </c:pt>
                <c:pt idx="17435">
                  <c:v>1704.0</c:v>
                </c:pt>
                <c:pt idx="17436">
                  <c:v>1704.099975585937</c:v>
                </c:pt>
                <c:pt idx="17437">
                  <c:v>1704.199951171875</c:v>
                </c:pt>
                <c:pt idx="17438">
                  <c:v>1704.299926757812</c:v>
                </c:pt>
                <c:pt idx="17439">
                  <c:v>1704.39990234375</c:v>
                </c:pt>
                <c:pt idx="17440">
                  <c:v>1704.5</c:v>
                </c:pt>
                <c:pt idx="17441">
                  <c:v>1704.599975585937</c:v>
                </c:pt>
                <c:pt idx="17442">
                  <c:v>1704.699951171875</c:v>
                </c:pt>
                <c:pt idx="17443">
                  <c:v>1704.799926757812</c:v>
                </c:pt>
                <c:pt idx="17444">
                  <c:v>1704.89990234375</c:v>
                </c:pt>
                <c:pt idx="17445">
                  <c:v>1705.0</c:v>
                </c:pt>
                <c:pt idx="17446">
                  <c:v>1705.099975585937</c:v>
                </c:pt>
                <c:pt idx="17447">
                  <c:v>1705.199951171875</c:v>
                </c:pt>
                <c:pt idx="17448">
                  <c:v>1705.299926757812</c:v>
                </c:pt>
                <c:pt idx="17449">
                  <c:v>1705.39990234375</c:v>
                </c:pt>
                <c:pt idx="17450">
                  <c:v>1705.5</c:v>
                </c:pt>
                <c:pt idx="17451">
                  <c:v>1705.599975585937</c:v>
                </c:pt>
                <c:pt idx="17452">
                  <c:v>1705.699951171875</c:v>
                </c:pt>
                <c:pt idx="17453">
                  <c:v>1705.799926757812</c:v>
                </c:pt>
                <c:pt idx="17454">
                  <c:v>1705.89990234375</c:v>
                </c:pt>
                <c:pt idx="17455">
                  <c:v>1706.0</c:v>
                </c:pt>
                <c:pt idx="17456">
                  <c:v>1706.099975585937</c:v>
                </c:pt>
                <c:pt idx="17457">
                  <c:v>1706.199951171875</c:v>
                </c:pt>
                <c:pt idx="17458">
                  <c:v>1706.299926757812</c:v>
                </c:pt>
                <c:pt idx="17459">
                  <c:v>1706.39990234375</c:v>
                </c:pt>
                <c:pt idx="17460">
                  <c:v>1706.5</c:v>
                </c:pt>
                <c:pt idx="17461">
                  <c:v>1706.599975585937</c:v>
                </c:pt>
                <c:pt idx="17462">
                  <c:v>1706.699951171875</c:v>
                </c:pt>
                <c:pt idx="17463">
                  <c:v>1706.799926757812</c:v>
                </c:pt>
                <c:pt idx="17464">
                  <c:v>1706.89990234375</c:v>
                </c:pt>
                <c:pt idx="17465">
                  <c:v>1707.0</c:v>
                </c:pt>
                <c:pt idx="17466">
                  <c:v>1707.099975585937</c:v>
                </c:pt>
                <c:pt idx="17467">
                  <c:v>1707.199951171875</c:v>
                </c:pt>
                <c:pt idx="17468">
                  <c:v>1707.299926757812</c:v>
                </c:pt>
                <c:pt idx="17469">
                  <c:v>1707.39990234375</c:v>
                </c:pt>
                <c:pt idx="17470">
                  <c:v>1707.5</c:v>
                </c:pt>
                <c:pt idx="17471">
                  <c:v>1707.599975585937</c:v>
                </c:pt>
                <c:pt idx="17472">
                  <c:v>1707.699951171875</c:v>
                </c:pt>
                <c:pt idx="17473">
                  <c:v>1707.799926757812</c:v>
                </c:pt>
                <c:pt idx="17474">
                  <c:v>1707.89990234375</c:v>
                </c:pt>
                <c:pt idx="17475">
                  <c:v>1708.0</c:v>
                </c:pt>
                <c:pt idx="17476">
                  <c:v>1708.099975585937</c:v>
                </c:pt>
                <c:pt idx="17477">
                  <c:v>1708.199951171875</c:v>
                </c:pt>
                <c:pt idx="17478">
                  <c:v>1708.299926757812</c:v>
                </c:pt>
                <c:pt idx="17479">
                  <c:v>1708.39990234375</c:v>
                </c:pt>
                <c:pt idx="17480">
                  <c:v>1708.5</c:v>
                </c:pt>
                <c:pt idx="17481">
                  <c:v>1708.599975585937</c:v>
                </c:pt>
                <c:pt idx="17482">
                  <c:v>1708.699951171875</c:v>
                </c:pt>
                <c:pt idx="17483">
                  <c:v>1708.799926757812</c:v>
                </c:pt>
                <c:pt idx="17484">
                  <c:v>1708.89990234375</c:v>
                </c:pt>
                <c:pt idx="17485">
                  <c:v>1709.0</c:v>
                </c:pt>
                <c:pt idx="17486">
                  <c:v>1709.099975585937</c:v>
                </c:pt>
                <c:pt idx="17487">
                  <c:v>1709.199951171875</c:v>
                </c:pt>
                <c:pt idx="17488">
                  <c:v>1709.299926757812</c:v>
                </c:pt>
                <c:pt idx="17489">
                  <c:v>1709.39990234375</c:v>
                </c:pt>
                <c:pt idx="17490">
                  <c:v>1709.5</c:v>
                </c:pt>
                <c:pt idx="17491">
                  <c:v>1709.599975585937</c:v>
                </c:pt>
                <c:pt idx="17492">
                  <c:v>1709.699951171875</c:v>
                </c:pt>
                <c:pt idx="17493">
                  <c:v>1709.799926757812</c:v>
                </c:pt>
                <c:pt idx="17494">
                  <c:v>1709.89990234375</c:v>
                </c:pt>
                <c:pt idx="17495">
                  <c:v>1710.0</c:v>
                </c:pt>
                <c:pt idx="17496">
                  <c:v>1710.099975585937</c:v>
                </c:pt>
                <c:pt idx="17497">
                  <c:v>1710.199951171875</c:v>
                </c:pt>
                <c:pt idx="17498">
                  <c:v>1710.299926757812</c:v>
                </c:pt>
                <c:pt idx="17499">
                  <c:v>1710.39990234375</c:v>
                </c:pt>
                <c:pt idx="17500">
                  <c:v>1710.5</c:v>
                </c:pt>
                <c:pt idx="17501">
                  <c:v>1710.599975585937</c:v>
                </c:pt>
                <c:pt idx="17502">
                  <c:v>1710.699951171875</c:v>
                </c:pt>
                <c:pt idx="17503">
                  <c:v>1710.799926757812</c:v>
                </c:pt>
                <c:pt idx="17504">
                  <c:v>1710.89990234375</c:v>
                </c:pt>
                <c:pt idx="17505">
                  <c:v>1711.0</c:v>
                </c:pt>
                <c:pt idx="17506">
                  <c:v>1711.099975585937</c:v>
                </c:pt>
                <c:pt idx="17507">
                  <c:v>1711.199951171875</c:v>
                </c:pt>
                <c:pt idx="17508">
                  <c:v>1711.299926757812</c:v>
                </c:pt>
                <c:pt idx="17509">
                  <c:v>1711.39990234375</c:v>
                </c:pt>
                <c:pt idx="17510">
                  <c:v>1711.5</c:v>
                </c:pt>
                <c:pt idx="17511">
                  <c:v>1711.599975585937</c:v>
                </c:pt>
                <c:pt idx="17512">
                  <c:v>1711.699951171875</c:v>
                </c:pt>
                <c:pt idx="17513">
                  <c:v>1711.799926757812</c:v>
                </c:pt>
                <c:pt idx="17514">
                  <c:v>1711.89990234375</c:v>
                </c:pt>
                <c:pt idx="17515">
                  <c:v>1712.0</c:v>
                </c:pt>
                <c:pt idx="17516">
                  <c:v>1712.099975585937</c:v>
                </c:pt>
                <c:pt idx="17517">
                  <c:v>1712.199951171875</c:v>
                </c:pt>
                <c:pt idx="17518">
                  <c:v>1712.299926757812</c:v>
                </c:pt>
                <c:pt idx="17519">
                  <c:v>1712.39990234375</c:v>
                </c:pt>
                <c:pt idx="17520">
                  <c:v>1712.5</c:v>
                </c:pt>
                <c:pt idx="17521">
                  <c:v>1712.599975585937</c:v>
                </c:pt>
                <c:pt idx="17522">
                  <c:v>1712.699951171875</c:v>
                </c:pt>
                <c:pt idx="17523">
                  <c:v>1712.799926757812</c:v>
                </c:pt>
                <c:pt idx="17524">
                  <c:v>1712.89990234375</c:v>
                </c:pt>
                <c:pt idx="17525">
                  <c:v>1713.0</c:v>
                </c:pt>
                <c:pt idx="17526">
                  <c:v>1713.099975585937</c:v>
                </c:pt>
                <c:pt idx="17527">
                  <c:v>1713.199951171875</c:v>
                </c:pt>
                <c:pt idx="17528">
                  <c:v>1713.299926757812</c:v>
                </c:pt>
                <c:pt idx="17529">
                  <c:v>1713.39990234375</c:v>
                </c:pt>
                <c:pt idx="17530">
                  <c:v>1713.5</c:v>
                </c:pt>
                <c:pt idx="17531">
                  <c:v>1713.599975585937</c:v>
                </c:pt>
                <c:pt idx="17532">
                  <c:v>1713.699951171875</c:v>
                </c:pt>
                <c:pt idx="17533">
                  <c:v>1713.799926757812</c:v>
                </c:pt>
                <c:pt idx="17534">
                  <c:v>1713.89990234375</c:v>
                </c:pt>
                <c:pt idx="17535">
                  <c:v>1714.0</c:v>
                </c:pt>
                <c:pt idx="17536">
                  <c:v>1714.099975585937</c:v>
                </c:pt>
                <c:pt idx="17537">
                  <c:v>1714.199951171875</c:v>
                </c:pt>
                <c:pt idx="17538">
                  <c:v>1714.299926757812</c:v>
                </c:pt>
                <c:pt idx="17539">
                  <c:v>1714.39990234375</c:v>
                </c:pt>
                <c:pt idx="17540">
                  <c:v>1714.5</c:v>
                </c:pt>
                <c:pt idx="17541">
                  <c:v>1714.599975585937</c:v>
                </c:pt>
                <c:pt idx="17542">
                  <c:v>1714.699951171875</c:v>
                </c:pt>
                <c:pt idx="17543">
                  <c:v>1714.799926757812</c:v>
                </c:pt>
                <c:pt idx="17544">
                  <c:v>1714.89990234375</c:v>
                </c:pt>
                <c:pt idx="17545">
                  <c:v>1715.0</c:v>
                </c:pt>
                <c:pt idx="17546">
                  <c:v>1715.099975585937</c:v>
                </c:pt>
                <c:pt idx="17547">
                  <c:v>1715.199951171875</c:v>
                </c:pt>
                <c:pt idx="17548">
                  <c:v>1715.299926757812</c:v>
                </c:pt>
                <c:pt idx="17549">
                  <c:v>1715.39990234375</c:v>
                </c:pt>
                <c:pt idx="17550">
                  <c:v>1715.5</c:v>
                </c:pt>
                <c:pt idx="17551">
                  <c:v>1715.599975585937</c:v>
                </c:pt>
                <c:pt idx="17552">
                  <c:v>1715.699951171875</c:v>
                </c:pt>
                <c:pt idx="17553">
                  <c:v>1715.799926757812</c:v>
                </c:pt>
                <c:pt idx="17554">
                  <c:v>1715.89990234375</c:v>
                </c:pt>
                <c:pt idx="17555">
                  <c:v>1716.0</c:v>
                </c:pt>
                <c:pt idx="17556">
                  <c:v>1716.099975585937</c:v>
                </c:pt>
                <c:pt idx="17557">
                  <c:v>1716.199951171875</c:v>
                </c:pt>
                <c:pt idx="17558">
                  <c:v>1716.299926757812</c:v>
                </c:pt>
                <c:pt idx="17559">
                  <c:v>1716.39990234375</c:v>
                </c:pt>
                <c:pt idx="17560">
                  <c:v>1716.5</c:v>
                </c:pt>
                <c:pt idx="17561">
                  <c:v>1716.599975585937</c:v>
                </c:pt>
                <c:pt idx="17562">
                  <c:v>1716.699951171875</c:v>
                </c:pt>
                <c:pt idx="17563">
                  <c:v>1716.799926757812</c:v>
                </c:pt>
                <c:pt idx="17564">
                  <c:v>1716.89990234375</c:v>
                </c:pt>
                <c:pt idx="17565">
                  <c:v>1717.0</c:v>
                </c:pt>
                <c:pt idx="17566">
                  <c:v>1717.099975585937</c:v>
                </c:pt>
                <c:pt idx="17567">
                  <c:v>1717.199951171875</c:v>
                </c:pt>
                <c:pt idx="17568">
                  <c:v>1717.299926757812</c:v>
                </c:pt>
                <c:pt idx="17569">
                  <c:v>1717.39990234375</c:v>
                </c:pt>
                <c:pt idx="17570">
                  <c:v>1717.5</c:v>
                </c:pt>
                <c:pt idx="17571">
                  <c:v>1717.599975585937</c:v>
                </c:pt>
                <c:pt idx="17572">
                  <c:v>1717.699951171875</c:v>
                </c:pt>
                <c:pt idx="17573">
                  <c:v>1717.799926757812</c:v>
                </c:pt>
                <c:pt idx="17574">
                  <c:v>1717.89990234375</c:v>
                </c:pt>
                <c:pt idx="17575">
                  <c:v>1718.0</c:v>
                </c:pt>
                <c:pt idx="17576">
                  <c:v>1718.099975585937</c:v>
                </c:pt>
                <c:pt idx="17577">
                  <c:v>1718.199951171875</c:v>
                </c:pt>
                <c:pt idx="17578">
                  <c:v>1718.299926757812</c:v>
                </c:pt>
                <c:pt idx="17579">
                  <c:v>1718.39990234375</c:v>
                </c:pt>
                <c:pt idx="17580">
                  <c:v>1718.5</c:v>
                </c:pt>
                <c:pt idx="17581">
                  <c:v>1718.599975585937</c:v>
                </c:pt>
                <c:pt idx="17582">
                  <c:v>1718.699951171875</c:v>
                </c:pt>
                <c:pt idx="17583">
                  <c:v>1718.799926757812</c:v>
                </c:pt>
                <c:pt idx="17584">
                  <c:v>1718.89990234375</c:v>
                </c:pt>
                <c:pt idx="17585">
                  <c:v>1719.0</c:v>
                </c:pt>
                <c:pt idx="17586">
                  <c:v>1719.099975585937</c:v>
                </c:pt>
                <c:pt idx="17587">
                  <c:v>1719.199951171875</c:v>
                </c:pt>
                <c:pt idx="17588">
                  <c:v>1719.299926757812</c:v>
                </c:pt>
                <c:pt idx="17589">
                  <c:v>1719.39990234375</c:v>
                </c:pt>
                <c:pt idx="17590">
                  <c:v>1719.5</c:v>
                </c:pt>
                <c:pt idx="17591">
                  <c:v>1719.599975585937</c:v>
                </c:pt>
                <c:pt idx="17592">
                  <c:v>1719.699951171875</c:v>
                </c:pt>
                <c:pt idx="17593">
                  <c:v>1719.799926757812</c:v>
                </c:pt>
                <c:pt idx="17594">
                  <c:v>1719.89990234375</c:v>
                </c:pt>
                <c:pt idx="17595">
                  <c:v>1720.0</c:v>
                </c:pt>
                <c:pt idx="17596">
                  <c:v>1720.099975585937</c:v>
                </c:pt>
                <c:pt idx="17597">
                  <c:v>1720.199951171875</c:v>
                </c:pt>
                <c:pt idx="17598">
                  <c:v>1720.299926757812</c:v>
                </c:pt>
                <c:pt idx="17599">
                  <c:v>1720.39990234375</c:v>
                </c:pt>
                <c:pt idx="17600">
                  <c:v>1720.5</c:v>
                </c:pt>
                <c:pt idx="17601">
                  <c:v>1720.599975585937</c:v>
                </c:pt>
                <c:pt idx="17602">
                  <c:v>1720.699951171875</c:v>
                </c:pt>
                <c:pt idx="17603">
                  <c:v>1720.799926757812</c:v>
                </c:pt>
                <c:pt idx="17604">
                  <c:v>1720.89990234375</c:v>
                </c:pt>
                <c:pt idx="17605">
                  <c:v>1721.0</c:v>
                </c:pt>
                <c:pt idx="17606">
                  <c:v>1721.099975585937</c:v>
                </c:pt>
                <c:pt idx="17607">
                  <c:v>1721.199951171875</c:v>
                </c:pt>
                <c:pt idx="17608">
                  <c:v>1721.299926757812</c:v>
                </c:pt>
                <c:pt idx="17609">
                  <c:v>1721.39990234375</c:v>
                </c:pt>
                <c:pt idx="17610">
                  <c:v>1721.5</c:v>
                </c:pt>
                <c:pt idx="17611">
                  <c:v>1721.599975585937</c:v>
                </c:pt>
                <c:pt idx="17612">
                  <c:v>1721.699951171875</c:v>
                </c:pt>
                <c:pt idx="17613">
                  <c:v>1721.799926757812</c:v>
                </c:pt>
                <c:pt idx="17614">
                  <c:v>1721.89990234375</c:v>
                </c:pt>
                <c:pt idx="17615">
                  <c:v>1722.0</c:v>
                </c:pt>
                <c:pt idx="17616">
                  <c:v>1722.099975585937</c:v>
                </c:pt>
                <c:pt idx="17617">
                  <c:v>1722.199951171875</c:v>
                </c:pt>
                <c:pt idx="17618">
                  <c:v>1722.299926757812</c:v>
                </c:pt>
                <c:pt idx="17619">
                  <c:v>1722.39990234375</c:v>
                </c:pt>
                <c:pt idx="17620">
                  <c:v>1722.5</c:v>
                </c:pt>
                <c:pt idx="17621">
                  <c:v>1722.599975585937</c:v>
                </c:pt>
                <c:pt idx="17622">
                  <c:v>1722.699951171875</c:v>
                </c:pt>
                <c:pt idx="17623">
                  <c:v>1722.799926757812</c:v>
                </c:pt>
                <c:pt idx="17624">
                  <c:v>1722.89990234375</c:v>
                </c:pt>
                <c:pt idx="17625">
                  <c:v>1723.0</c:v>
                </c:pt>
                <c:pt idx="17626">
                  <c:v>1723.099975585937</c:v>
                </c:pt>
                <c:pt idx="17627">
                  <c:v>1723.199951171875</c:v>
                </c:pt>
                <c:pt idx="17628">
                  <c:v>1723.299926757812</c:v>
                </c:pt>
                <c:pt idx="17629">
                  <c:v>1723.39990234375</c:v>
                </c:pt>
                <c:pt idx="17630">
                  <c:v>1723.5</c:v>
                </c:pt>
                <c:pt idx="17631">
                  <c:v>1723.599975585937</c:v>
                </c:pt>
                <c:pt idx="17632">
                  <c:v>1723.699951171875</c:v>
                </c:pt>
                <c:pt idx="17633">
                  <c:v>1723.799926757812</c:v>
                </c:pt>
                <c:pt idx="17634">
                  <c:v>1723.89990234375</c:v>
                </c:pt>
                <c:pt idx="17635">
                  <c:v>1724.0</c:v>
                </c:pt>
                <c:pt idx="17636">
                  <c:v>1724.099975585937</c:v>
                </c:pt>
                <c:pt idx="17637">
                  <c:v>1724.199951171875</c:v>
                </c:pt>
                <c:pt idx="17638">
                  <c:v>1724.299926757812</c:v>
                </c:pt>
                <c:pt idx="17639">
                  <c:v>1724.39990234375</c:v>
                </c:pt>
                <c:pt idx="17640">
                  <c:v>1724.5</c:v>
                </c:pt>
                <c:pt idx="17641">
                  <c:v>1724.599975585937</c:v>
                </c:pt>
                <c:pt idx="17642">
                  <c:v>1724.699951171875</c:v>
                </c:pt>
                <c:pt idx="17643">
                  <c:v>1724.799926757812</c:v>
                </c:pt>
                <c:pt idx="17644">
                  <c:v>1724.89990234375</c:v>
                </c:pt>
                <c:pt idx="17645">
                  <c:v>1725.0</c:v>
                </c:pt>
                <c:pt idx="17646">
                  <c:v>1725.099975585937</c:v>
                </c:pt>
                <c:pt idx="17647">
                  <c:v>1725.199951171875</c:v>
                </c:pt>
                <c:pt idx="17648">
                  <c:v>1725.299926757812</c:v>
                </c:pt>
                <c:pt idx="17649">
                  <c:v>1725.39990234375</c:v>
                </c:pt>
                <c:pt idx="17650">
                  <c:v>1725.5</c:v>
                </c:pt>
                <c:pt idx="17651">
                  <c:v>1725.599975585937</c:v>
                </c:pt>
                <c:pt idx="17652">
                  <c:v>1725.699951171875</c:v>
                </c:pt>
                <c:pt idx="17653">
                  <c:v>1725.799926757812</c:v>
                </c:pt>
                <c:pt idx="17654">
                  <c:v>1725.89990234375</c:v>
                </c:pt>
                <c:pt idx="17655">
                  <c:v>1726.0</c:v>
                </c:pt>
                <c:pt idx="17656">
                  <c:v>1726.099975585937</c:v>
                </c:pt>
                <c:pt idx="17657">
                  <c:v>1726.199951171875</c:v>
                </c:pt>
                <c:pt idx="17658">
                  <c:v>1726.299926757812</c:v>
                </c:pt>
                <c:pt idx="17659">
                  <c:v>1726.39990234375</c:v>
                </c:pt>
                <c:pt idx="17660">
                  <c:v>1726.5</c:v>
                </c:pt>
                <c:pt idx="17661">
                  <c:v>1726.599975585937</c:v>
                </c:pt>
                <c:pt idx="17662">
                  <c:v>1726.699951171875</c:v>
                </c:pt>
                <c:pt idx="17663">
                  <c:v>1726.799926757812</c:v>
                </c:pt>
                <c:pt idx="17664">
                  <c:v>1726.89990234375</c:v>
                </c:pt>
                <c:pt idx="17665">
                  <c:v>1727.0</c:v>
                </c:pt>
                <c:pt idx="17666">
                  <c:v>1727.099975585937</c:v>
                </c:pt>
                <c:pt idx="17667">
                  <c:v>1727.199951171875</c:v>
                </c:pt>
                <c:pt idx="17668">
                  <c:v>1727.299926757812</c:v>
                </c:pt>
                <c:pt idx="17669">
                  <c:v>1727.39990234375</c:v>
                </c:pt>
                <c:pt idx="17670">
                  <c:v>1727.5</c:v>
                </c:pt>
                <c:pt idx="17671">
                  <c:v>1727.599975585937</c:v>
                </c:pt>
                <c:pt idx="17672">
                  <c:v>1727.699951171875</c:v>
                </c:pt>
                <c:pt idx="17673">
                  <c:v>1727.799926757812</c:v>
                </c:pt>
                <c:pt idx="17674">
                  <c:v>1727.89990234375</c:v>
                </c:pt>
                <c:pt idx="17675">
                  <c:v>1728.0</c:v>
                </c:pt>
                <c:pt idx="17676">
                  <c:v>1728.099975585937</c:v>
                </c:pt>
                <c:pt idx="17677">
                  <c:v>1728.199951171875</c:v>
                </c:pt>
                <c:pt idx="17678">
                  <c:v>1728.299926757812</c:v>
                </c:pt>
                <c:pt idx="17679">
                  <c:v>1728.39990234375</c:v>
                </c:pt>
                <c:pt idx="17680">
                  <c:v>1728.5</c:v>
                </c:pt>
                <c:pt idx="17681">
                  <c:v>1728.599975585937</c:v>
                </c:pt>
                <c:pt idx="17682">
                  <c:v>1728.699951171875</c:v>
                </c:pt>
                <c:pt idx="17683">
                  <c:v>1728.799926757812</c:v>
                </c:pt>
                <c:pt idx="17684">
                  <c:v>1728.89990234375</c:v>
                </c:pt>
                <c:pt idx="17685">
                  <c:v>1729.0</c:v>
                </c:pt>
                <c:pt idx="17686">
                  <c:v>1729.099975585937</c:v>
                </c:pt>
                <c:pt idx="17687">
                  <c:v>1729.199951171875</c:v>
                </c:pt>
                <c:pt idx="17688">
                  <c:v>1729.299926757812</c:v>
                </c:pt>
                <c:pt idx="17689">
                  <c:v>1729.39990234375</c:v>
                </c:pt>
                <c:pt idx="17690">
                  <c:v>1729.5</c:v>
                </c:pt>
                <c:pt idx="17691">
                  <c:v>1729.599975585937</c:v>
                </c:pt>
                <c:pt idx="17692">
                  <c:v>1729.699951171875</c:v>
                </c:pt>
                <c:pt idx="17693">
                  <c:v>1729.799926757812</c:v>
                </c:pt>
                <c:pt idx="17694">
                  <c:v>1729.89990234375</c:v>
                </c:pt>
                <c:pt idx="17695">
                  <c:v>1730.0</c:v>
                </c:pt>
                <c:pt idx="17696">
                  <c:v>1730.099975585937</c:v>
                </c:pt>
                <c:pt idx="17697">
                  <c:v>1730.199951171875</c:v>
                </c:pt>
                <c:pt idx="17698">
                  <c:v>1730.299926757812</c:v>
                </c:pt>
                <c:pt idx="17699">
                  <c:v>1730.39990234375</c:v>
                </c:pt>
                <c:pt idx="17700">
                  <c:v>1730.5</c:v>
                </c:pt>
                <c:pt idx="17701">
                  <c:v>1730.599975585937</c:v>
                </c:pt>
                <c:pt idx="17702">
                  <c:v>1730.699951171875</c:v>
                </c:pt>
                <c:pt idx="17703">
                  <c:v>1730.799926757812</c:v>
                </c:pt>
                <c:pt idx="17704">
                  <c:v>1730.89990234375</c:v>
                </c:pt>
                <c:pt idx="17705">
                  <c:v>1731.0</c:v>
                </c:pt>
                <c:pt idx="17706">
                  <c:v>1731.099975585937</c:v>
                </c:pt>
                <c:pt idx="17707">
                  <c:v>1731.199951171875</c:v>
                </c:pt>
                <c:pt idx="17708">
                  <c:v>1731.299926757812</c:v>
                </c:pt>
                <c:pt idx="17709">
                  <c:v>1731.39990234375</c:v>
                </c:pt>
                <c:pt idx="17710">
                  <c:v>1731.5</c:v>
                </c:pt>
                <c:pt idx="17711">
                  <c:v>1731.599975585937</c:v>
                </c:pt>
                <c:pt idx="17712">
                  <c:v>1731.699951171875</c:v>
                </c:pt>
                <c:pt idx="17713">
                  <c:v>1731.799926757812</c:v>
                </c:pt>
                <c:pt idx="17714">
                  <c:v>1731.89990234375</c:v>
                </c:pt>
                <c:pt idx="17715">
                  <c:v>1732.0</c:v>
                </c:pt>
                <c:pt idx="17716">
                  <c:v>1732.099975585937</c:v>
                </c:pt>
                <c:pt idx="17717">
                  <c:v>1732.199951171875</c:v>
                </c:pt>
                <c:pt idx="17718">
                  <c:v>1732.299926757812</c:v>
                </c:pt>
                <c:pt idx="17719">
                  <c:v>1732.39990234375</c:v>
                </c:pt>
                <c:pt idx="17720">
                  <c:v>1732.5</c:v>
                </c:pt>
                <c:pt idx="17721">
                  <c:v>1732.599975585937</c:v>
                </c:pt>
                <c:pt idx="17722">
                  <c:v>1732.699951171875</c:v>
                </c:pt>
                <c:pt idx="17723">
                  <c:v>1732.799926757812</c:v>
                </c:pt>
                <c:pt idx="17724">
                  <c:v>1732.89990234375</c:v>
                </c:pt>
                <c:pt idx="17725">
                  <c:v>1733.0</c:v>
                </c:pt>
                <c:pt idx="17726">
                  <c:v>1733.099975585937</c:v>
                </c:pt>
                <c:pt idx="17727">
                  <c:v>1733.199951171875</c:v>
                </c:pt>
                <c:pt idx="17728">
                  <c:v>1733.299926757812</c:v>
                </c:pt>
                <c:pt idx="17729">
                  <c:v>1733.39990234375</c:v>
                </c:pt>
                <c:pt idx="17730">
                  <c:v>1733.5</c:v>
                </c:pt>
                <c:pt idx="17731">
                  <c:v>1733.599975585937</c:v>
                </c:pt>
                <c:pt idx="17732">
                  <c:v>1733.699951171875</c:v>
                </c:pt>
                <c:pt idx="17733">
                  <c:v>1733.799926757812</c:v>
                </c:pt>
                <c:pt idx="17734">
                  <c:v>1733.89990234375</c:v>
                </c:pt>
                <c:pt idx="17735">
                  <c:v>1734.0</c:v>
                </c:pt>
                <c:pt idx="17736">
                  <c:v>1734.099975585937</c:v>
                </c:pt>
                <c:pt idx="17737">
                  <c:v>1734.199951171875</c:v>
                </c:pt>
                <c:pt idx="17738">
                  <c:v>1734.299926757812</c:v>
                </c:pt>
                <c:pt idx="17739">
                  <c:v>1734.39990234375</c:v>
                </c:pt>
                <c:pt idx="17740">
                  <c:v>1734.5</c:v>
                </c:pt>
                <c:pt idx="17741">
                  <c:v>1734.599975585937</c:v>
                </c:pt>
                <c:pt idx="17742">
                  <c:v>1734.699951171875</c:v>
                </c:pt>
                <c:pt idx="17743">
                  <c:v>1734.799926757812</c:v>
                </c:pt>
                <c:pt idx="17744">
                  <c:v>1734.89990234375</c:v>
                </c:pt>
                <c:pt idx="17745">
                  <c:v>1735.0</c:v>
                </c:pt>
                <c:pt idx="17746">
                  <c:v>1735.099975585937</c:v>
                </c:pt>
                <c:pt idx="17747">
                  <c:v>1735.199951171875</c:v>
                </c:pt>
                <c:pt idx="17748">
                  <c:v>1735.299926757812</c:v>
                </c:pt>
                <c:pt idx="17749">
                  <c:v>1735.39990234375</c:v>
                </c:pt>
                <c:pt idx="17750">
                  <c:v>1735.5</c:v>
                </c:pt>
                <c:pt idx="17751">
                  <c:v>1735.599975585937</c:v>
                </c:pt>
                <c:pt idx="17752">
                  <c:v>1735.699951171875</c:v>
                </c:pt>
                <c:pt idx="17753">
                  <c:v>1735.799926757812</c:v>
                </c:pt>
                <c:pt idx="17754">
                  <c:v>1735.89990234375</c:v>
                </c:pt>
                <c:pt idx="17755">
                  <c:v>1736.0</c:v>
                </c:pt>
                <c:pt idx="17756">
                  <c:v>1736.099975585937</c:v>
                </c:pt>
                <c:pt idx="17757">
                  <c:v>1736.199951171875</c:v>
                </c:pt>
                <c:pt idx="17758">
                  <c:v>1736.299926757812</c:v>
                </c:pt>
                <c:pt idx="17759">
                  <c:v>1736.39990234375</c:v>
                </c:pt>
                <c:pt idx="17760">
                  <c:v>1736.5</c:v>
                </c:pt>
                <c:pt idx="17761">
                  <c:v>1736.599975585937</c:v>
                </c:pt>
                <c:pt idx="17762">
                  <c:v>1736.699951171875</c:v>
                </c:pt>
                <c:pt idx="17763">
                  <c:v>1736.799926757812</c:v>
                </c:pt>
                <c:pt idx="17764">
                  <c:v>1736.89990234375</c:v>
                </c:pt>
                <c:pt idx="17765">
                  <c:v>1737.0</c:v>
                </c:pt>
                <c:pt idx="17766">
                  <c:v>1737.099975585937</c:v>
                </c:pt>
                <c:pt idx="17767">
                  <c:v>1737.199951171875</c:v>
                </c:pt>
                <c:pt idx="17768">
                  <c:v>1737.299926757812</c:v>
                </c:pt>
                <c:pt idx="17769">
                  <c:v>1737.39990234375</c:v>
                </c:pt>
                <c:pt idx="17770">
                  <c:v>1737.5</c:v>
                </c:pt>
                <c:pt idx="17771">
                  <c:v>1737.599975585937</c:v>
                </c:pt>
                <c:pt idx="17772">
                  <c:v>1737.699951171875</c:v>
                </c:pt>
                <c:pt idx="17773">
                  <c:v>1737.799926757812</c:v>
                </c:pt>
                <c:pt idx="17774">
                  <c:v>1737.89990234375</c:v>
                </c:pt>
                <c:pt idx="17775">
                  <c:v>1738.0</c:v>
                </c:pt>
                <c:pt idx="17776">
                  <c:v>1738.099975585937</c:v>
                </c:pt>
                <c:pt idx="17777">
                  <c:v>1738.199951171875</c:v>
                </c:pt>
                <c:pt idx="17778">
                  <c:v>1738.299926757812</c:v>
                </c:pt>
                <c:pt idx="17779">
                  <c:v>1738.39990234375</c:v>
                </c:pt>
                <c:pt idx="17780">
                  <c:v>1738.5</c:v>
                </c:pt>
                <c:pt idx="17781">
                  <c:v>1738.599975585937</c:v>
                </c:pt>
                <c:pt idx="17782">
                  <c:v>1738.699951171875</c:v>
                </c:pt>
                <c:pt idx="17783">
                  <c:v>1738.799926757812</c:v>
                </c:pt>
                <c:pt idx="17784">
                  <c:v>1738.89990234375</c:v>
                </c:pt>
                <c:pt idx="17785">
                  <c:v>1739.0</c:v>
                </c:pt>
                <c:pt idx="17786">
                  <c:v>1739.099975585937</c:v>
                </c:pt>
                <c:pt idx="17787">
                  <c:v>1739.199951171875</c:v>
                </c:pt>
                <c:pt idx="17788">
                  <c:v>1739.299926757812</c:v>
                </c:pt>
                <c:pt idx="17789">
                  <c:v>1739.39990234375</c:v>
                </c:pt>
                <c:pt idx="17790">
                  <c:v>1739.5</c:v>
                </c:pt>
                <c:pt idx="17791">
                  <c:v>1739.599975585937</c:v>
                </c:pt>
                <c:pt idx="17792">
                  <c:v>1739.699951171875</c:v>
                </c:pt>
                <c:pt idx="17793">
                  <c:v>1739.799926757812</c:v>
                </c:pt>
                <c:pt idx="17794">
                  <c:v>1739.89990234375</c:v>
                </c:pt>
                <c:pt idx="17795">
                  <c:v>1740.0</c:v>
                </c:pt>
                <c:pt idx="17796">
                  <c:v>1740.099975585937</c:v>
                </c:pt>
                <c:pt idx="17797">
                  <c:v>1740.199951171875</c:v>
                </c:pt>
                <c:pt idx="17798">
                  <c:v>1740.299926757812</c:v>
                </c:pt>
                <c:pt idx="17799">
                  <c:v>1740.39990234375</c:v>
                </c:pt>
                <c:pt idx="17800">
                  <c:v>1740.5</c:v>
                </c:pt>
                <c:pt idx="17801">
                  <c:v>1740.599975585937</c:v>
                </c:pt>
                <c:pt idx="17802">
                  <c:v>1740.699951171875</c:v>
                </c:pt>
                <c:pt idx="17803">
                  <c:v>1740.799926757812</c:v>
                </c:pt>
                <c:pt idx="17804">
                  <c:v>1740.89990234375</c:v>
                </c:pt>
                <c:pt idx="17805">
                  <c:v>1741.0</c:v>
                </c:pt>
                <c:pt idx="17806">
                  <c:v>1741.099975585937</c:v>
                </c:pt>
                <c:pt idx="17807">
                  <c:v>1741.199951171875</c:v>
                </c:pt>
                <c:pt idx="17808">
                  <c:v>1741.299926757812</c:v>
                </c:pt>
                <c:pt idx="17809">
                  <c:v>1741.39990234375</c:v>
                </c:pt>
                <c:pt idx="17810">
                  <c:v>1741.5</c:v>
                </c:pt>
                <c:pt idx="17811">
                  <c:v>1741.599975585937</c:v>
                </c:pt>
                <c:pt idx="17812">
                  <c:v>1741.699951171875</c:v>
                </c:pt>
                <c:pt idx="17813">
                  <c:v>1741.799926757812</c:v>
                </c:pt>
                <c:pt idx="17814">
                  <c:v>1741.89990234375</c:v>
                </c:pt>
                <c:pt idx="17815">
                  <c:v>1742.0</c:v>
                </c:pt>
                <c:pt idx="17816">
                  <c:v>1742.099975585937</c:v>
                </c:pt>
                <c:pt idx="17817">
                  <c:v>1742.199951171875</c:v>
                </c:pt>
                <c:pt idx="17818">
                  <c:v>1742.299926757812</c:v>
                </c:pt>
                <c:pt idx="17819">
                  <c:v>1742.39990234375</c:v>
                </c:pt>
                <c:pt idx="17820">
                  <c:v>1742.5</c:v>
                </c:pt>
                <c:pt idx="17821">
                  <c:v>1742.599975585937</c:v>
                </c:pt>
                <c:pt idx="17822">
                  <c:v>1742.699951171875</c:v>
                </c:pt>
                <c:pt idx="17823">
                  <c:v>1742.799926757812</c:v>
                </c:pt>
                <c:pt idx="17824">
                  <c:v>1742.89990234375</c:v>
                </c:pt>
                <c:pt idx="17825">
                  <c:v>1743.0</c:v>
                </c:pt>
                <c:pt idx="17826">
                  <c:v>1743.099975585937</c:v>
                </c:pt>
                <c:pt idx="17827">
                  <c:v>1743.199951171875</c:v>
                </c:pt>
                <c:pt idx="17828">
                  <c:v>1743.299926757812</c:v>
                </c:pt>
                <c:pt idx="17829">
                  <c:v>1743.39990234375</c:v>
                </c:pt>
                <c:pt idx="17830">
                  <c:v>1743.5</c:v>
                </c:pt>
                <c:pt idx="17831">
                  <c:v>1743.599975585937</c:v>
                </c:pt>
                <c:pt idx="17832">
                  <c:v>1743.699951171875</c:v>
                </c:pt>
                <c:pt idx="17833">
                  <c:v>1743.799926757812</c:v>
                </c:pt>
                <c:pt idx="17834">
                  <c:v>1743.89990234375</c:v>
                </c:pt>
                <c:pt idx="17835">
                  <c:v>1744.0</c:v>
                </c:pt>
                <c:pt idx="17836">
                  <c:v>1744.099975585937</c:v>
                </c:pt>
                <c:pt idx="17837">
                  <c:v>1744.199951171875</c:v>
                </c:pt>
                <c:pt idx="17838">
                  <c:v>1744.299926757812</c:v>
                </c:pt>
                <c:pt idx="17839">
                  <c:v>1744.39990234375</c:v>
                </c:pt>
                <c:pt idx="17840">
                  <c:v>1744.5</c:v>
                </c:pt>
                <c:pt idx="17841">
                  <c:v>1744.599975585937</c:v>
                </c:pt>
                <c:pt idx="17842">
                  <c:v>1744.699951171875</c:v>
                </c:pt>
                <c:pt idx="17843">
                  <c:v>1744.799926757812</c:v>
                </c:pt>
                <c:pt idx="17844">
                  <c:v>1744.89990234375</c:v>
                </c:pt>
                <c:pt idx="17845">
                  <c:v>1745.0</c:v>
                </c:pt>
                <c:pt idx="17846">
                  <c:v>1745.099975585937</c:v>
                </c:pt>
                <c:pt idx="17847">
                  <c:v>1745.199951171875</c:v>
                </c:pt>
                <c:pt idx="17848">
                  <c:v>1745.299926757812</c:v>
                </c:pt>
                <c:pt idx="17849">
                  <c:v>1745.39990234375</c:v>
                </c:pt>
                <c:pt idx="17850">
                  <c:v>1745.5</c:v>
                </c:pt>
                <c:pt idx="17851">
                  <c:v>1745.599975585937</c:v>
                </c:pt>
                <c:pt idx="17852">
                  <c:v>1745.699951171875</c:v>
                </c:pt>
                <c:pt idx="17853">
                  <c:v>1745.799926757812</c:v>
                </c:pt>
                <c:pt idx="17854">
                  <c:v>1745.89990234375</c:v>
                </c:pt>
                <c:pt idx="17855">
                  <c:v>1746.0</c:v>
                </c:pt>
                <c:pt idx="17856">
                  <c:v>1746.099975585937</c:v>
                </c:pt>
                <c:pt idx="17857">
                  <c:v>1746.199951171875</c:v>
                </c:pt>
                <c:pt idx="17858">
                  <c:v>1746.299926757812</c:v>
                </c:pt>
                <c:pt idx="17859">
                  <c:v>1746.39990234375</c:v>
                </c:pt>
                <c:pt idx="17860">
                  <c:v>1746.5</c:v>
                </c:pt>
                <c:pt idx="17861">
                  <c:v>1746.599975585937</c:v>
                </c:pt>
                <c:pt idx="17862">
                  <c:v>1746.699951171875</c:v>
                </c:pt>
                <c:pt idx="17863">
                  <c:v>1746.799926757812</c:v>
                </c:pt>
                <c:pt idx="17864">
                  <c:v>1746.89990234375</c:v>
                </c:pt>
                <c:pt idx="17865">
                  <c:v>1747.0</c:v>
                </c:pt>
                <c:pt idx="17866">
                  <c:v>1747.099975585937</c:v>
                </c:pt>
                <c:pt idx="17867">
                  <c:v>1747.199951171875</c:v>
                </c:pt>
                <c:pt idx="17868">
                  <c:v>1747.299926757812</c:v>
                </c:pt>
                <c:pt idx="17869">
                  <c:v>1747.39990234375</c:v>
                </c:pt>
                <c:pt idx="17870">
                  <c:v>1747.5</c:v>
                </c:pt>
                <c:pt idx="17871">
                  <c:v>1747.599975585937</c:v>
                </c:pt>
                <c:pt idx="17872">
                  <c:v>1747.699951171875</c:v>
                </c:pt>
                <c:pt idx="17873">
                  <c:v>1747.799926757812</c:v>
                </c:pt>
                <c:pt idx="17874">
                  <c:v>1747.89990234375</c:v>
                </c:pt>
                <c:pt idx="17875">
                  <c:v>1748.0</c:v>
                </c:pt>
                <c:pt idx="17876">
                  <c:v>1748.099975585937</c:v>
                </c:pt>
                <c:pt idx="17877">
                  <c:v>1748.199951171875</c:v>
                </c:pt>
                <c:pt idx="17878">
                  <c:v>1748.299926757812</c:v>
                </c:pt>
                <c:pt idx="17879">
                  <c:v>1748.39990234375</c:v>
                </c:pt>
                <c:pt idx="17880">
                  <c:v>1748.5</c:v>
                </c:pt>
                <c:pt idx="17881">
                  <c:v>1748.599975585937</c:v>
                </c:pt>
                <c:pt idx="17882">
                  <c:v>1748.699951171875</c:v>
                </c:pt>
                <c:pt idx="17883">
                  <c:v>1748.799926757812</c:v>
                </c:pt>
                <c:pt idx="17884">
                  <c:v>1748.89990234375</c:v>
                </c:pt>
                <c:pt idx="17885">
                  <c:v>1749.0</c:v>
                </c:pt>
                <c:pt idx="17886">
                  <c:v>1749.099975585937</c:v>
                </c:pt>
                <c:pt idx="17887">
                  <c:v>1749.199951171875</c:v>
                </c:pt>
                <c:pt idx="17888">
                  <c:v>1749.299926757812</c:v>
                </c:pt>
                <c:pt idx="17889">
                  <c:v>1749.39990234375</c:v>
                </c:pt>
                <c:pt idx="17890">
                  <c:v>1749.5</c:v>
                </c:pt>
                <c:pt idx="17891">
                  <c:v>1749.599975585937</c:v>
                </c:pt>
                <c:pt idx="17892">
                  <c:v>1749.699951171875</c:v>
                </c:pt>
                <c:pt idx="17893">
                  <c:v>1749.799926757812</c:v>
                </c:pt>
                <c:pt idx="17894">
                  <c:v>1749.89990234375</c:v>
                </c:pt>
                <c:pt idx="17895">
                  <c:v>1750.0</c:v>
                </c:pt>
                <c:pt idx="17896">
                  <c:v>1750.099975585937</c:v>
                </c:pt>
                <c:pt idx="17897">
                  <c:v>1750.199951171875</c:v>
                </c:pt>
                <c:pt idx="17898">
                  <c:v>1750.299926757812</c:v>
                </c:pt>
                <c:pt idx="17899">
                  <c:v>1750.39990234375</c:v>
                </c:pt>
                <c:pt idx="17900">
                  <c:v>1750.5</c:v>
                </c:pt>
                <c:pt idx="17901">
                  <c:v>1750.599975585937</c:v>
                </c:pt>
                <c:pt idx="17902">
                  <c:v>1750.699951171875</c:v>
                </c:pt>
                <c:pt idx="17903">
                  <c:v>1750.799926757812</c:v>
                </c:pt>
                <c:pt idx="17904">
                  <c:v>1750.89990234375</c:v>
                </c:pt>
                <c:pt idx="17905">
                  <c:v>1751.0</c:v>
                </c:pt>
                <c:pt idx="17906">
                  <c:v>1751.099975585937</c:v>
                </c:pt>
                <c:pt idx="17907">
                  <c:v>1751.199951171875</c:v>
                </c:pt>
                <c:pt idx="17908">
                  <c:v>1751.299926757812</c:v>
                </c:pt>
                <c:pt idx="17909">
                  <c:v>1751.39990234375</c:v>
                </c:pt>
                <c:pt idx="17910">
                  <c:v>1751.5</c:v>
                </c:pt>
                <c:pt idx="17911">
                  <c:v>1751.599975585937</c:v>
                </c:pt>
                <c:pt idx="17912">
                  <c:v>1751.699951171875</c:v>
                </c:pt>
                <c:pt idx="17913">
                  <c:v>1751.799926757812</c:v>
                </c:pt>
                <c:pt idx="17914">
                  <c:v>1751.89990234375</c:v>
                </c:pt>
                <c:pt idx="17915">
                  <c:v>1752.0</c:v>
                </c:pt>
                <c:pt idx="17916">
                  <c:v>1752.099975585937</c:v>
                </c:pt>
                <c:pt idx="17917">
                  <c:v>1752.199951171875</c:v>
                </c:pt>
                <c:pt idx="17918">
                  <c:v>1752.299926757812</c:v>
                </c:pt>
                <c:pt idx="17919">
                  <c:v>1752.39990234375</c:v>
                </c:pt>
                <c:pt idx="17920">
                  <c:v>1752.5</c:v>
                </c:pt>
                <c:pt idx="17921">
                  <c:v>1752.599975585937</c:v>
                </c:pt>
                <c:pt idx="17922">
                  <c:v>1752.699951171875</c:v>
                </c:pt>
                <c:pt idx="17923">
                  <c:v>1752.799926757812</c:v>
                </c:pt>
                <c:pt idx="17924">
                  <c:v>1752.89990234375</c:v>
                </c:pt>
                <c:pt idx="17925">
                  <c:v>1753.0</c:v>
                </c:pt>
                <c:pt idx="17926">
                  <c:v>1753.099975585937</c:v>
                </c:pt>
                <c:pt idx="17927">
                  <c:v>1753.199951171875</c:v>
                </c:pt>
                <c:pt idx="17928">
                  <c:v>1753.299926757812</c:v>
                </c:pt>
                <c:pt idx="17929">
                  <c:v>1753.39990234375</c:v>
                </c:pt>
                <c:pt idx="17930">
                  <c:v>1753.5</c:v>
                </c:pt>
                <c:pt idx="17931">
                  <c:v>1753.599975585937</c:v>
                </c:pt>
                <c:pt idx="17932">
                  <c:v>1753.699951171875</c:v>
                </c:pt>
                <c:pt idx="17933">
                  <c:v>1753.799926757812</c:v>
                </c:pt>
                <c:pt idx="17934">
                  <c:v>1753.89990234375</c:v>
                </c:pt>
                <c:pt idx="17935">
                  <c:v>1754.0</c:v>
                </c:pt>
                <c:pt idx="17936">
                  <c:v>1754.099975585937</c:v>
                </c:pt>
                <c:pt idx="17937">
                  <c:v>1754.199951171875</c:v>
                </c:pt>
                <c:pt idx="17938">
                  <c:v>1754.299926757812</c:v>
                </c:pt>
                <c:pt idx="17939">
                  <c:v>1754.39990234375</c:v>
                </c:pt>
                <c:pt idx="17940">
                  <c:v>1754.5</c:v>
                </c:pt>
                <c:pt idx="17941">
                  <c:v>1754.599975585937</c:v>
                </c:pt>
                <c:pt idx="17942">
                  <c:v>1754.699951171875</c:v>
                </c:pt>
                <c:pt idx="17943">
                  <c:v>1754.799926757812</c:v>
                </c:pt>
                <c:pt idx="17944">
                  <c:v>1754.89990234375</c:v>
                </c:pt>
                <c:pt idx="17945">
                  <c:v>1755.0</c:v>
                </c:pt>
                <c:pt idx="17946">
                  <c:v>1755.099975585937</c:v>
                </c:pt>
                <c:pt idx="17947">
                  <c:v>1755.199951171875</c:v>
                </c:pt>
                <c:pt idx="17948">
                  <c:v>1755.299926757812</c:v>
                </c:pt>
                <c:pt idx="17949">
                  <c:v>1755.39990234375</c:v>
                </c:pt>
                <c:pt idx="17950">
                  <c:v>1755.5</c:v>
                </c:pt>
                <c:pt idx="17951">
                  <c:v>1755.599975585937</c:v>
                </c:pt>
                <c:pt idx="17952">
                  <c:v>1755.699951171875</c:v>
                </c:pt>
                <c:pt idx="17953">
                  <c:v>1755.799926757812</c:v>
                </c:pt>
                <c:pt idx="17954">
                  <c:v>1755.89990234375</c:v>
                </c:pt>
                <c:pt idx="17955">
                  <c:v>1756.0</c:v>
                </c:pt>
                <c:pt idx="17956">
                  <c:v>1756.099975585937</c:v>
                </c:pt>
                <c:pt idx="17957">
                  <c:v>1756.199951171875</c:v>
                </c:pt>
                <c:pt idx="17958">
                  <c:v>1756.299926757812</c:v>
                </c:pt>
                <c:pt idx="17959">
                  <c:v>1756.39990234375</c:v>
                </c:pt>
                <c:pt idx="17960">
                  <c:v>1756.5</c:v>
                </c:pt>
                <c:pt idx="17961">
                  <c:v>1756.599975585937</c:v>
                </c:pt>
                <c:pt idx="17962">
                  <c:v>1756.699951171875</c:v>
                </c:pt>
                <c:pt idx="17963">
                  <c:v>1756.799926757812</c:v>
                </c:pt>
                <c:pt idx="17964">
                  <c:v>1756.89990234375</c:v>
                </c:pt>
                <c:pt idx="17965">
                  <c:v>1757.0</c:v>
                </c:pt>
                <c:pt idx="17966">
                  <c:v>1757.099975585937</c:v>
                </c:pt>
                <c:pt idx="17967">
                  <c:v>1757.199951171875</c:v>
                </c:pt>
                <c:pt idx="17968">
                  <c:v>1757.299926757812</c:v>
                </c:pt>
                <c:pt idx="17969">
                  <c:v>1757.39990234375</c:v>
                </c:pt>
                <c:pt idx="17970">
                  <c:v>1757.5</c:v>
                </c:pt>
                <c:pt idx="17971">
                  <c:v>1757.599975585937</c:v>
                </c:pt>
                <c:pt idx="17972">
                  <c:v>1757.699951171875</c:v>
                </c:pt>
                <c:pt idx="17973">
                  <c:v>1757.799926757812</c:v>
                </c:pt>
                <c:pt idx="17974">
                  <c:v>1757.89990234375</c:v>
                </c:pt>
                <c:pt idx="17975">
                  <c:v>1758.0</c:v>
                </c:pt>
                <c:pt idx="17976">
                  <c:v>1758.099975585937</c:v>
                </c:pt>
                <c:pt idx="17977">
                  <c:v>1758.199951171875</c:v>
                </c:pt>
                <c:pt idx="17978">
                  <c:v>1758.299926757812</c:v>
                </c:pt>
                <c:pt idx="17979">
                  <c:v>1758.39990234375</c:v>
                </c:pt>
                <c:pt idx="17980">
                  <c:v>1758.5</c:v>
                </c:pt>
                <c:pt idx="17981">
                  <c:v>1758.599975585937</c:v>
                </c:pt>
                <c:pt idx="17982">
                  <c:v>1758.699951171875</c:v>
                </c:pt>
                <c:pt idx="17983">
                  <c:v>1758.799926757812</c:v>
                </c:pt>
                <c:pt idx="17984">
                  <c:v>1758.89990234375</c:v>
                </c:pt>
                <c:pt idx="17985">
                  <c:v>1759.0</c:v>
                </c:pt>
                <c:pt idx="17986">
                  <c:v>1759.099975585937</c:v>
                </c:pt>
                <c:pt idx="17987">
                  <c:v>1759.199951171875</c:v>
                </c:pt>
                <c:pt idx="17988">
                  <c:v>1759.299926757812</c:v>
                </c:pt>
                <c:pt idx="17989">
                  <c:v>1759.39990234375</c:v>
                </c:pt>
                <c:pt idx="17990">
                  <c:v>1759.5</c:v>
                </c:pt>
                <c:pt idx="17991">
                  <c:v>1759.599975585937</c:v>
                </c:pt>
                <c:pt idx="17992">
                  <c:v>1759.699951171875</c:v>
                </c:pt>
                <c:pt idx="17993">
                  <c:v>1759.799926757812</c:v>
                </c:pt>
                <c:pt idx="17994">
                  <c:v>1759.89990234375</c:v>
                </c:pt>
                <c:pt idx="17995">
                  <c:v>1760.0</c:v>
                </c:pt>
                <c:pt idx="17996">
                  <c:v>1760.099975585937</c:v>
                </c:pt>
                <c:pt idx="17997">
                  <c:v>1760.199951171875</c:v>
                </c:pt>
                <c:pt idx="17998">
                  <c:v>1760.299926757812</c:v>
                </c:pt>
                <c:pt idx="17999">
                  <c:v>1760.39990234375</c:v>
                </c:pt>
                <c:pt idx="18000">
                  <c:v>1760.5</c:v>
                </c:pt>
                <c:pt idx="18001">
                  <c:v>1760.599975585937</c:v>
                </c:pt>
                <c:pt idx="18002">
                  <c:v>1760.699951171875</c:v>
                </c:pt>
                <c:pt idx="18003">
                  <c:v>1760.799926757812</c:v>
                </c:pt>
                <c:pt idx="18004">
                  <c:v>1760.89990234375</c:v>
                </c:pt>
                <c:pt idx="18005">
                  <c:v>1761.0</c:v>
                </c:pt>
                <c:pt idx="18006">
                  <c:v>1761.099975585937</c:v>
                </c:pt>
                <c:pt idx="18007">
                  <c:v>1761.199951171875</c:v>
                </c:pt>
                <c:pt idx="18008">
                  <c:v>1761.299926757812</c:v>
                </c:pt>
                <c:pt idx="18009">
                  <c:v>1761.39990234375</c:v>
                </c:pt>
                <c:pt idx="18010">
                  <c:v>1761.5</c:v>
                </c:pt>
                <c:pt idx="18011">
                  <c:v>1761.599975585937</c:v>
                </c:pt>
                <c:pt idx="18012">
                  <c:v>1761.699951171875</c:v>
                </c:pt>
                <c:pt idx="18013">
                  <c:v>1761.799926757812</c:v>
                </c:pt>
                <c:pt idx="18014">
                  <c:v>1761.89990234375</c:v>
                </c:pt>
                <c:pt idx="18015">
                  <c:v>1762.0</c:v>
                </c:pt>
                <c:pt idx="18016">
                  <c:v>1762.099975585937</c:v>
                </c:pt>
                <c:pt idx="18017">
                  <c:v>1762.199951171875</c:v>
                </c:pt>
                <c:pt idx="18018">
                  <c:v>1762.299926757812</c:v>
                </c:pt>
                <c:pt idx="18019">
                  <c:v>1762.39990234375</c:v>
                </c:pt>
                <c:pt idx="18020">
                  <c:v>1762.5</c:v>
                </c:pt>
                <c:pt idx="18021">
                  <c:v>1762.599975585937</c:v>
                </c:pt>
                <c:pt idx="18022">
                  <c:v>1762.699951171875</c:v>
                </c:pt>
                <c:pt idx="18023">
                  <c:v>1762.799926757812</c:v>
                </c:pt>
                <c:pt idx="18024">
                  <c:v>1762.89990234375</c:v>
                </c:pt>
                <c:pt idx="18025">
                  <c:v>1763.0</c:v>
                </c:pt>
                <c:pt idx="18026">
                  <c:v>1763.099975585937</c:v>
                </c:pt>
                <c:pt idx="18027">
                  <c:v>1763.199951171875</c:v>
                </c:pt>
                <c:pt idx="18028">
                  <c:v>1763.299926757812</c:v>
                </c:pt>
                <c:pt idx="18029">
                  <c:v>1763.39990234375</c:v>
                </c:pt>
                <c:pt idx="18030">
                  <c:v>1763.5</c:v>
                </c:pt>
                <c:pt idx="18031">
                  <c:v>1763.599975585937</c:v>
                </c:pt>
                <c:pt idx="18032">
                  <c:v>1763.699951171875</c:v>
                </c:pt>
                <c:pt idx="18033">
                  <c:v>1763.799926757812</c:v>
                </c:pt>
                <c:pt idx="18034">
                  <c:v>1763.89990234375</c:v>
                </c:pt>
                <c:pt idx="18035">
                  <c:v>1764.0</c:v>
                </c:pt>
                <c:pt idx="18036">
                  <c:v>1764.099975585937</c:v>
                </c:pt>
                <c:pt idx="18037">
                  <c:v>1764.199951171875</c:v>
                </c:pt>
                <c:pt idx="18038">
                  <c:v>1764.299926757812</c:v>
                </c:pt>
                <c:pt idx="18039">
                  <c:v>1764.39990234375</c:v>
                </c:pt>
                <c:pt idx="18040">
                  <c:v>1764.5</c:v>
                </c:pt>
                <c:pt idx="18041">
                  <c:v>1764.599975585937</c:v>
                </c:pt>
                <c:pt idx="18042">
                  <c:v>1764.699951171875</c:v>
                </c:pt>
                <c:pt idx="18043">
                  <c:v>1764.799926757812</c:v>
                </c:pt>
                <c:pt idx="18044">
                  <c:v>1764.89990234375</c:v>
                </c:pt>
                <c:pt idx="18045">
                  <c:v>1765.0</c:v>
                </c:pt>
                <c:pt idx="18046">
                  <c:v>1765.099975585937</c:v>
                </c:pt>
                <c:pt idx="18047">
                  <c:v>1765.199951171875</c:v>
                </c:pt>
                <c:pt idx="18048">
                  <c:v>1765.299926757812</c:v>
                </c:pt>
                <c:pt idx="18049">
                  <c:v>1765.39990234375</c:v>
                </c:pt>
                <c:pt idx="18050">
                  <c:v>1765.5</c:v>
                </c:pt>
                <c:pt idx="18051">
                  <c:v>1765.599975585937</c:v>
                </c:pt>
                <c:pt idx="18052">
                  <c:v>1765.699951171875</c:v>
                </c:pt>
                <c:pt idx="18053">
                  <c:v>1765.799926757812</c:v>
                </c:pt>
                <c:pt idx="18054">
                  <c:v>1765.89990234375</c:v>
                </c:pt>
                <c:pt idx="18055">
                  <c:v>1766.0</c:v>
                </c:pt>
                <c:pt idx="18056">
                  <c:v>1766.099975585937</c:v>
                </c:pt>
                <c:pt idx="18057">
                  <c:v>1766.199951171875</c:v>
                </c:pt>
                <c:pt idx="18058">
                  <c:v>1766.299926757812</c:v>
                </c:pt>
                <c:pt idx="18059">
                  <c:v>1766.39990234375</c:v>
                </c:pt>
                <c:pt idx="18060">
                  <c:v>1766.5</c:v>
                </c:pt>
                <c:pt idx="18061">
                  <c:v>1766.599975585937</c:v>
                </c:pt>
                <c:pt idx="18062">
                  <c:v>1766.699951171875</c:v>
                </c:pt>
                <c:pt idx="18063">
                  <c:v>1766.799926757812</c:v>
                </c:pt>
                <c:pt idx="18064">
                  <c:v>1766.89990234375</c:v>
                </c:pt>
                <c:pt idx="18065">
                  <c:v>1767.0</c:v>
                </c:pt>
                <c:pt idx="18066">
                  <c:v>1767.099975585937</c:v>
                </c:pt>
                <c:pt idx="18067">
                  <c:v>1767.199951171875</c:v>
                </c:pt>
                <c:pt idx="18068">
                  <c:v>1767.299926757812</c:v>
                </c:pt>
                <c:pt idx="18069">
                  <c:v>1767.39990234375</c:v>
                </c:pt>
                <c:pt idx="18070">
                  <c:v>1767.5</c:v>
                </c:pt>
                <c:pt idx="18071">
                  <c:v>1767.599975585937</c:v>
                </c:pt>
                <c:pt idx="18072">
                  <c:v>1767.699951171875</c:v>
                </c:pt>
                <c:pt idx="18073">
                  <c:v>1767.799926757812</c:v>
                </c:pt>
                <c:pt idx="18074">
                  <c:v>1767.89990234375</c:v>
                </c:pt>
                <c:pt idx="18075">
                  <c:v>1768.0</c:v>
                </c:pt>
                <c:pt idx="18076">
                  <c:v>1768.099975585937</c:v>
                </c:pt>
                <c:pt idx="18077">
                  <c:v>1768.199951171875</c:v>
                </c:pt>
                <c:pt idx="18078">
                  <c:v>1768.299926757812</c:v>
                </c:pt>
                <c:pt idx="18079">
                  <c:v>1768.39990234375</c:v>
                </c:pt>
                <c:pt idx="18080">
                  <c:v>1768.5</c:v>
                </c:pt>
                <c:pt idx="18081">
                  <c:v>1768.599975585937</c:v>
                </c:pt>
                <c:pt idx="18082">
                  <c:v>1768.699951171875</c:v>
                </c:pt>
                <c:pt idx="18083">
                  <c:v>1768.799926757812</c:v>
                </c:pt>
                <c:pt idx="18084">
                  <c:v>1768.89990234375</c:v>
                </c:pt>
                <c:pt idx="18085">
                  <c:v>1769.0</c:v>
                </c:pt>
                <c:pt idx="18086">
                  <c:v>1769.099975585937</c:v>
                </c:pt>
                <c:pt idx="18087">
                  <c:v>1769.199951171875</c:v>
                </c:pt>
                <c:pt idx="18088">
                  <c:v>1769.299926757812</c:v>
                </c:pt>
                <c:pt idx="18089">
                  <c:v>1769.39990234375</c:v>
                </c:pt>
                <c:pt idx="18090">
                  <c:v>1769.5</c:v>
                </c:pt>
                <c:pt idx="18091">
                  <c:v>1769.599975585937</c:v>
                </c:pt>
                <c:pt idx="18092">
                  <c:v>1769.699951171875</c:v>
                </c:pt>
                <c:pt idx="18093">
                  <c:v>1769.799926757812</c:v>
                </c:pt>
                <c:pt idx="18094">
                  <c:v>1769.89990234375</c:v>
                </c:pt>
                <c:pt idx="18095">
                  <c:v>1770.0</c:v>
                </c:pt>
                <c:pt idx="18096">
                  <c:v>1770.099975585937</c:v>
                </c:pt>
                <c:pt idx="18097">
                  <c:v>1770.199951171875</c:v>
                </c:pt>
                <c:pt idx="18098">
                  <c:v>1770.299926757812</c:v>
                </c:pt>
                <c:pt idx="18099">
                  <c:v>1770.39990234375</c:v>
                </c:pt>
                <c:pt idx="18100">
                  <c:v>1770.5</c:v>
                </c:pt>
                <c:pt idx="18101">
                  <c:v>1770.599975585937</c:v>
                </c:pt>
                <c:pt idx="18102">
                  <c:v>1770.699951171875</c:v>
                </c:pt>
                <c:pt idx="18103">
                  <c:v>1770.799926757812</c:v>
                </c:pt>
                <c:pt idx="18104">
                  <c:v>1770.89990234375</c:v>
                </c:pt>
                <c:pt idx="18105">
                  <c:v>1771.0</c:v>
                </c:pt>
                <c:pt idx="18106">
                  <c:v>1771.099975585937</c:v>
                </c:pt>
                <c:pt idx="18107">
                  <c:v>1771.199951171875</c:v>
                </c:pt>
                <c:pt idx="18108">
                  <c:v>1771.299926757812</c:v>
                </c:pt>
                <c:pt idx="18109">
                  <c:v>1771.39990234375</c:v>
                </c:pt>
                <c:pt idx="18110">
                  <c:v>1771.5</c:v>
                </c:pt>
                <c:pt idx="18111">
                  <c:v>1771.599975585937</c:v>
                </c:pt>
                <c:pt idx="18112">
                  <c:v>1771.699951171875</c:v>
                </c:pt>
                <c:pt idx="18113">
                  <c:v>1771.799926757812</c:v>
                </c:pt>
                <c:pt idx="18114">
                  <c:v>1771.89990234375</c:v>
                </c:pt>
                <c:pt idx="18115">
                  <c:v>1772.0</c:v>
                </c:pt>
                <c:pt idx="18116">
                  <c:v>1772.099975585937</c:v>
                </c:pt>
                <c:pt idx="18117">
                  <c:v>1772.199951171875</c:v>
                </c:pt>
                <c:pt idx="18118">
                  <c:v>1772.299926757812</c:v>
                </c:pt>
                <c:pt idx="18119">
                  <c:v>1772.39990234375</c:v>
                </c:pt>
                <c:pt idx="18120">
                  <c:v>1772.5</c:v>
                </c:pt>
                <c:pt idx="18121">
                  <c:v>1772.599975585937</c:v>
                </c:pt>
                <c:pt idx="18122">
                  <c:v>1772.699951171875</c:v>
                </c:pt>
                <c:pt idx="18123">
                  <c:v>1772.799926757812</c:v>
                </c:pt>
                <c:pt idx="18124">
                  <c:v>1772.89990234375</c:v>
                </c:pt>
                <c:pt idx="18125">
                  <c:v>1773.0</c:v>
                </c:pt>
                <c:pt idx="18126">
                  <c:v>1773.099975585937</c:v>
                </c:pt>
                <c:pt idx="18127">
                  <c:v>1773.199951171875</c:v>
                </c:pt>
                <c:pt idx="18128">
                  <c:v>1773.299926757812</c:v>
                </c:pt>
                <c:pt idx="18129">
                  <c:v>1773.39990234375</c:v>
                </c:pt>
                <c:pt idx="18130">
                  <c:v>1773.5</c:v>
                </c:pt>
                <c:pt idx="18131">
                  <c:v>1773.599975585937</c:v>
                </c:pt>
                <c:pt idx="18132">
                  <c:v>1773.699951171875</c:v>
                </c:pt>
                <c:pt idx="18133">
                  <c:v>1773.799926757812</c:v>
                </c:pt>
                <c:pt idx="18134">
                  <c:v>1773.89990234375</c:v>
                </c:pt>
                <c:pt idx="18135">
                  <c:v>1774.0</c:v>
                </c:pt>
                <c:pt idx="18136">
                  <c:v>1774.099975585937</c:v>
                </c:pt>
                <c:pt idx="18137">
                  <c:v>1774.199951171875</c:v>
                </c:pt>
                <c:pt idx="18138">
                  <c:v>1774.299926757812</c:v>
                </c:pt>
                <c:pt idx="18139">
                  <c:v>1774.39990234375</c:v>
                </c:pt>
                <c:pt idx="18140">
                  <c:v>1774.5</c:v>
                </c:pt>
                <c:pt idx="18141">
                  <c:v>1774.599975585937</c:v>
                </c:pt>
                <c:pt idx="18142">
                  <c:v>1774.699951171875</c:v>
                </c:pt>
                <c:pt idx="18143">
                  <c:v>1774.799926757812</c:v>
                </c:pt>
                <c:pt idx="18144">
                  <c:v>1774.89990234375</c:v>
                </c:pt>
                <c:pt idx="18145">
                  <c:v>1775.0</c:v>
                </c:pt>
                <c:pt idx="18146">
                  <c:v>1775.099975585937</c:v>
                </c:pt>
                <c:pt idx="18147">
                  <c:v>1775.199951171875</c:v>
                </c:pt>
                <c:pt idx="18148">
                  <c:v>1775.299926757812</c:v>
                </c:pt>
                <c:pt idx="18149">
                  <c:v>1775.39990234375</c:v>
                </c:pt>
                <c:pt idx="18150">
                  <c:v>1775.5</c:v>
                </c:pt>
                <c:pt idx="18151">
                  <c:v>1775.599975585937</c:v>
                </c:pt>
                <c:pt idx="18152">
                  <c:v>1775.699951171875</c:v>
                </c:pt>
                <c:pt idx="18153">
                  <c:v>1775.799926757812</c:v>
                </c:pt>
                <c:pt idx="18154">
                  <c:v>1775.89990234375</c:v>
                </c:pt>
                <c:pt idx="18155">
                  <c:v>1776.0</c:v>
                </c:pt>
                <c:pt idx="18156">
                  <c:v>1776.099975585937</c:v>
                </c:pt>
                <c:pt idx="18157">
                  <c:v>1776.199951171875</c:v>
                </c:pt>
                <c:pt idx="18158">
                  <c:v>1776.299926757812</c:v>
                </c:pt>
                <c:pt idx="18159">
                  <c:v>1776.39990234375</c:v>
                </c:pt>
                <c:pt idx="18160">
                  <c:v>1776.5</c:v>
                </c:pt>
                <c:pt idx="18161">
                  <c:v>1776.599975585937</c:v>
                </c:pt>
                <c:pt idx="18162">
                  <c:v>1776.699951171875</c:v>
                </c:pt>
                <c:pt idx="18163">
                  <c:v>1776.799926757812</c:v>
                </c:pt>
                <c:pt idx="18164">
                  <c:v>1776.89990234375</c:v>
                </c:pt>
                <c:pt idx="18165">
                  <c:v>1777.0</c:v>
                </c:pt>
                <c:pt idx="18166">
                  <c:v>1777.099975585937</c:v>
                </c:pt>
                <c:pt idx="18167">
                  <c:v>1777.199951171875</c:v>
                </c:pt>
                <c:pt idx="18168">
                  <c:v>1777.299926757812</c:v>
                </c:pt>
                <c:pt idx="18169">
                  <c:v>1777.39990234375</c:v>
                </c:pt>
                <c:pt idx="18170">
                  <c:v>1777.5</c:v>
                </c:pt>
                <c:pt idx="18171">
                  <c:v>1777.599975585937</c:v>
                </c:pt>
                <c:pt idx="18172">
                  <c:v>1777.699951171875</c:v>
                </c:pt>
                <c:pt idx="18173">
                  <c:v>1777.799926757812</c:v>
                </c:pt>
                <c:pt idx="18174">
                  <c:v>1777.89990234375</c:v>
                </c:pt>
                <c:pt idx="18175">
                  <c:v>1778.0</c:v>
                </c:pt>
                <c:pt idx="18176">
                  <c:v>1778.099975585937</c:v>
                </c:pt>
                <c:pt idx="18177">
                  <c:v>1778.199951171875</c:v>
                </c:pt>
                <c:pt idx="18178">
                  <c:v>1778.299926757812</c:v>
                </c:pt>
                <c:pt idx="18179">
                  <c:v>1778.39990234375</c:v>
                </c:pt>
                <c:pt idx="18180">
                  <c:v>1778.5</c:v>
                </c:pt>
                <c:pt idx="18181">
                  <c:v>1778.599975585937</c:v>
                </c:pt>
                <c:pt idx="18182">
                  <c:v>1778.699951171875</c:v>
                </c:pt>
                <c:pt idx="18183">
                  <c:v>1778.799926757812</c:v>
                </c:pt>
                <c:pt idx="18184">
                  <c:v>1778.89990234375</c:v>
                </c:pt>
                <c:pt idx="18185">
                  <c:v>1779.0</c:v>
                </c:pt>
                <c:pt idx="18186">
                  <c:v>1779.099975585937</c:v>
                </c:pt>
                <c:pt idx="18187">
                  <c:v>1779.199951171875</c:v>
                </c:pt>
                <c:pt idx="18188">
                  <c:v>1779.299926757812</c:v>
                </c:pt>
                <c:pt idx="18189">
                  <c:v>1779.39990234375</c:v>
                </c:pt>
                <c:pt idx="18190">
                  <c:v>1779.5</c:v>
                </c:pt>
                <c:pt idx="18191">
                  <c:v>1779.599975585937</c:v>
                </c:pt>
                <c:pt idx="18192">
                  <c:v>1779.699951171875</c:v>
                </c:pt>
                <c:pt idx="18193">
                  <c:v>1779.799926757812</c:v>
                </c:pt>
                <c:pt idx="18194">
                  <c:v>1779.89990234375</c:v>
                </c:pt>
                <c:pt idx="18195">
                  <c:v>1780.0</c:v>
                </c:pt>
                <c:pt idx="18196">
                  <c:v>1780.099975585937</c:v>
                </c:pt>
                <c:pt idx="18197">
                  <c:v>1780.199951171875</c:v>
                </c:pt>
                <c:pt idx="18198">
                  <c:v>1780.299926757812</c:v>
                </c:pt>
                <c:pt idx="18199">
                  <c:v>1780.39990234375</c:v>
                </c:pt>
                <c:pt idx="18200">
                  <c:v>1780.5</c:v>
                </c:pt>
                <c:pt idx="18201">
                  <c:v>1780.599975585937</c:v>
                </c:pt>
                <c:pt idx="18202">
                  <c:v>1780.699951171875</c:v>
                </c:pt>
                <c:pt idx="18203">
                  <c:v>1780.799926757812</c:v>
                </c:pt>
                <c:pt idx="18204">
                  <c:v>1780.89990234375</c:v>
                </c:pt>
                <c:pt idx="18205">
                  <c:v>1781.0</c:v>
                </c:pt>
                <c:pt idx="18206">
                  <c:v>1781.099975585937</c:v>
                </c:pt>
                <c:pt idx="18207">
                  <c:v>1781.199951171875</c:v>
                </c:pt>
                <c:pt idx="18208">
                  <c:v>1781.299926757812</c:v>
                </c:pt>
                <c:pt idx="18209">
                  <c:v>1781.39990234375</c:v>
                </c:pt>
                <c:pt idx="18210">
                  <c:v>1781.5</c:v>
                </c:pt>
                <c:pt idx="18211">
                  <c:v>1781.599975585937</c:v>
                </c:pt>
                <c:pt idx="18212">
                  <c:v>1781.699951171875</c:v>
                </c:pt>
                <c:pt idx="18213">
                  <c:v>1781.799926757812</c:v>
                </c:pt>
                <c:pt idx="18214">
                  <c:v>1781.89990234375</c:v>
                </c:pt>
                <c:pt idx="18215">
                  <c:v>1782.0</c:v>
                </c:pt>
                <c:pt idx="18216">
                  <c:v>1782.099975585937</c:v>
                </c:pt>
                <c:pt idx="18217">
                  <c:v>1782.199951171875</c:v>
                </c:pt>
                <c:pt idx="18218">
                  <c:v>1782.299926757812</c:v>
                </c:pt>
                <c:pt idx="18219">
                  <c:v>1782.39990234375</c:v>
                </c:pt>
                <c:pt idx="18220">
                  <c:v>1782.5</c:v>
                </c:pt>
                <c:pt idx="18221">
                  <c:v>1782.599975585937</c:v>
                </c:pt>
                <c:pt idx="18222">
                  <c:v>1782.699951171875</c:v>
                </c:pt>
                <c:pt idx="18223">
                  <c:v>1782.799926757812</c:v>
                </c:pt>
                <c:pt idx="18224">
                  <c:v>1782.89990234375</c:v>
                </c:pt>
                <c:pt idx="18225">
                  <c:v>1783.0</c:v>
                </c:pt>
                <c:pt idx="18226">
                  <c:v>1783.099975585937</c:v>
                </c:pt>
                <c:pt idx="18227">
                  <c:v>1783.199951171875</c:v>
                </c:pt>
                <c:pt idx="18228">
                  <c:v>1783.299926757812</c:v>
                </c:pt>
                <c:pt idx="18229">
                  <c:v>1783.39990234375</c:v>
                </c:pt>
                <c:pt idx="18230">
                  <c:v>1783.5</c:v>
                </c:pt>
                <c:pt idx="18231">
                  <c:v>1783.599975585937</c:v>
                </c:pt>
                <c:pt idx="18232">
                  <c:v>1783.699951171875</c:v>
                </c:pt>
                <c:pt idx="18233">
                  <c:v>1783.799926757812</c:v>
                </c:pt>
                <c:pt idx="18234">
                  <c:v>1783.89990234375</c:v>
                </c:pt>
                <c:pt idx="18235">
                  <c:v>1784.0</c:v>
                </c:pt>
                <c:pt idx="18236">
                  <c:v>1784.099975585937</c:v>
                </c:pt>
                <c:pt idx="18237">
                  <c:v>1784.199951171875</c:v>
                </c:pt>
                <c:pt idx="18238">
                  <c:v>1784.299926757812</c:v>
                </c:pt>
                <c:pt idx="18239">
                  <c:v>1784.39990234375</c:v>
                </c:pt>
                <c:pt idx="18240">
                  <c:v>1784.5</c:v>
                </c:pt>
                <c:pt idx="18241">
                  <c:v>1784.599975585937</c:v>
                </c:pt>
                <c:pt idx="18242">
                  <c:v>1784.699951171875</c:v>
                </c:pt>
                <c:pt idx="18243">
                  <c:v>1784.799926757812</c:v>
                </c:pt>
                <c:pt idx="18244">
                  <c:v>1784.89990234375</c:v>
                </c:pt>
                <c:pt idx="18245">
                  <c:v>1785.0</c:v>
                </c:pt>
                <c:pt idx="18246">
                  <c:v>1785.099975585937</c:v>
                </c:pt>
                <c:pt idx="18247">
                  <c:v>1785.199951171875</c:v>
                </c:pt>
                <c:pt idx="18248">
                  <c:v>1785.299926757812</c:v>
                </c:pt>
                <c:pt idx="18249">
                  <c:v>1785.39990234375</c:v>
                </c:pt>
                <c:pt idx="18250">
                  <c:v>1785.5</c:v>
                </c:pt>
                <c:pt idx="18251">
                  <c:v>1785.599975585937</c:v>
                </c:pt>
                <c:pt idx="18252">
                  <c:v>1785.699951171875</c:v>
                </c:pt>
                <c:pt idx="18253">
                  <c:v>1785.799926757812</c:v>
                </c:pt>
                <c:pt idx="18254">
                  <c:v>1785.89990234375</c:v>
                </c:pt>
                <c:pt idx="18255">
                  <c:v>1786.0</c:v>
                </c:pt>
                <c:pt idx="18256">
                  <c:v>1786.099975585937</c:v>
                </c:pt>
                <c:pt idx="18257">
                  <c:v>1786.199951171875</c:v>
                </c:pt>
                <c:pt idx="18258">
                  <c:v>1786.299926757812</c:v>
                </c:pt>
                <c:pt idx="18259">
                  <c:v>1786.39990234375</c:v>
                </c:pt>
                <c:pt idx="18260">
                  <c:v>1786.5</c:v>
                </c:pt>
                <c:pt idx="18261">
                  <c:v>1786.599975585937</c:v>
                </c:pt>
                <c:pt idx="18262">
                  <c:v>1786.699951171875</c:v>
                </c:pt>
                <c:pt idx="18263">
                  <c:v>1786.799926757812</c:v>
                </c:pt>
                <c:pt idx="18264">
                  <c:v>1786.89990234375</c:v>
                </c:pt>
                <c:pt idx="18265">
                  <c:v>1787.0</c:v>
                </c:pt>
                <c:pt idx="18266">
                  <c:v>1787.099975585937</c:v>
                </c:pt>
                <c:pt idx="18267">
                  <c:v>1787.199951171875</c:v>
                </c:pt>
                <c:pt idx="18268">
                  <c:v>1787.299926757812</c:v>
                </c:pt>
                <c:pt idx="18269">
                  <c:v>1787.39990234375</c:v>
                </c:pt>
                <c:pt idx="18270">
                  <c:v>1787.5</c:v>
                </c:pt>
                <c:pt idx="18271">
                  <c:v>1787.599975585937</c:v>
                </c:pt>
                <c:pt idx="18272">
                  <c:v>1787.699951171875</c:v>
                </c:pt>
                <c:pt idx="18273">
                  <c:v>1787.799926757812</c:v>
                </c:pt>
                <c:pt idx="18274">
                  <c:v>1787.89990234375</c:v>
                </c:pt>
                <c:pt idx="18275">
                  <c:v>1788.0</c:v>
                </c:pt>
                <c:pt idx="18276">
                  <c:v>1788.099975585937</c:v>
                </c:pt>
                <c:pt idx="18277">
                  <c:v>1788.199951171875</c:v>
                </c:pt>
                <c:pt idx="18278">
                  <c:v>1788.299926757812</c:v>
                </c:pt>
                <c:pt idx="18279">
                  <c:v>1788.39990234375</c:v>
                </c:pt>
                <c:pt idx="18280">
                  <c:v>1788.5</c:v>
                </c:pt>
                <c:pt idx="18281">
                  <c:v>1788.599975585937</c:v>
                </c:pt>
                <c:pt idx="18282">
                  <c:v>1788.699951171875</c:v>
                </c:pt>
                <c:pt idx="18283">
                  <c:v>1788.799926757812</c:v>
                </c:pt>
                <c:pt idx="18284">
                  <c:v>1788.89990234375</c:v>
                </c:pt>
                <c:pt idx="18285">
                  <c:v>1789.0</c:v>
                </c:pt>
                <c:pt idx="18286">
                  <c:v>1789.099975585937</c:v>
                </c:pt>
                <c:pt idx="18287">
                  <c:v>1789.199951171875</c:v>
                </c:pt>
                <c:pt idx="18288">
                  <c:v>1789.299926757812</c:v>
                </c:pt>
                <c:pt idx="18289">
                  <c:v>1789.39990234375</c:v>
                </c:pt>
                <c:pt idx="18290">
                  <c:v>1789.5</c:v>
                </c:pt>
                <c:pt idx="18291">
                  <c:v>1789.599975585937</c:v>
                </c:pt>
                <c:pt idx="18292">
                  <c:v>1789.699951171875</c:v>
                </c:pt>
                <c:pt idx="18293">
                  <c:v>1789.799926757812</c:v>
                </c:pt>
                <c:pt idx="18294">
                  <c:v>1789.89990234375</c:v>
                </c:pt>
                <c:pt idx="18295">
                  <c:v>1790.0</c:v>
                </c:pt>
                <c:pt idx="18296">
                  <c:v>1790.099975585937</c:v>
                </c:pt>
                <c:pt idx="18297">
                  <c:v>1790.199951171875</c:v>
                </c:pt>
                <c:pt idx="18298">
                  <c:v>1790.299926757812</c:v>
                </c:pt>
                <c:pt idx="18299">
                  <c:v>1790.39990234375</c:v>
                </c:pt>
                <c:pt idx="18300">
                  <c:v>1790.5</c:v>
                </c:pt>
                <c:pt idx="18301">
                  <c:v>1790.599975585937</c:v>
                </c:pt>
                <c:pt idx="18302">
                  <c:v>1790.699951171875</c:v>
                </c:pt>
                <c:pt idx="18303">
                  <c:v>1790.799926757812</c:v>
                </c:pt>
                <c:pt idx="18304">
                  <c:v>1790.89990234375</c:v>
                </c:pt>
                <c:pt idx="18305">
                  <c:v>1791.0</c:v>
                </c:pt>
                <c:pt idx="18306">
                  <c:v>1791.099975585937</c:v>
                </c:pt>
                <c:pt idx="18307">
                  <c:v>1791.199951171875</c:v>
                </c:pt>
                <c:pt idx="18308">
                  <c:v>1791.299926757812</c:v>
                </c:pt>
                <c:pt idx="18309">
                  <c:v>1791.39990234375</c:v>
                </c:pt>
                <c:pt idx="18310">
                  <c:v>1791.5</c:v>
                </c:pt>
                <c:pt idx="18311">
                  <c:v>1791.599975585937</c:v>
                </c:pt>
                <c:pt idx="18312">
                  <c:v>1791.699951171875</c:v>
                </c:pt>
                <c:pt idx="18313">
                  <c:v>1791.799926757812</c:v>
                </c:pt>
                <c:pt idx="18314">
                  <c:v>1791.89990234375</c:v>
                </c:pt>
                <c:pt idx="18315">
                  <c:v>1792.0</c:v>
                </c:pt>
                <c:pt idx="18316">
                  <c:v>1792.099975585937</c:v>
                </c:pt>
                <c:pt idx="18317">
                  <c:v>1792.199951171875</c:v>
                </c:pt>
                <c:pt idx="18318">
                  <c:v>1792.299926757812</c:v>
                </c:pt>
                <c:pt idx="18319">
                  <c:v>1792.39990234375</c:v>
                </c:pt>
                <c:pt idx="18320">
                  <c:v>1792.5</c:v>
                </c:pt>
                <c:pt idx="18321">
                  <c:v>1792.599975585937</c:v>
                </c:pt>
                <c:pt idx="18322">
                  <c:v>1792.699951171875</c:v>
                </c:pt>
                <c:pt idx="18323">
                  <c:v>1792.799926757812</c:v>
                </c:pt>
                <c:pt idx="18324">
                  <c:v>1792.89990234375</c:v>
                </c:pt>
                <c:pt idx="18325">
                  <c:v>1793.0</c:v>
                </c:pt>
                <c:pt idx="18326">
                  <c:v>1793.099975585937</c:v>
                </c:pt>
                <c:pt idx="18327">
                  <c:v>1793.199951171875</c:v>
                </c:pt>
                <c:pt idx="18328">
                  <c:v>1793.299926757812</c:v>
                </c:pt>
                <c:pt idx="18329">
                  <c:v>1793.39990234375</c:v>
                </c:pt>
                <c:pt idx="18330">
                  <c:v>1793.5</c:v>
                </c:pt>
                <c:pt idx="18331">
                  <c:v>1793.599975585937</c:v>
                </c:pt>
                <c:pt idx="18332">
                  <c:v>1793.699951171875</c:v>
                </c:pt>
                <c:pt idx="18333">
                  <c:v>1793.799926757812</c:v>
                </c:pt>
                <c:pt idx="18334">
                  <c:v>1793.89990234375</c:v>
                </c:pt>
                <c:pt idx="18335">
                  <c:v>1794.0</c:v>
                </c:pt>
                <c:pt idx="18336">
                  <c:v>1794.099975585937</c:v>
                </c:pt>
                <c:pt idx="18337">
                  <c:v>1794.199951171875</c:v>
                </c:pt>
                <c:pt idx="18338">
                  <c:v>1794.299926757812</c:v>
                </c:pt>
                <c:pt idx="18339">
                  <c:v>1794.39990234375</c:v>
                </c:pt>
                <c:pt idx="18340">
                  <c:v>1794.5</c:v>
                </c:pt>
                <c:pt idx="18341">
                  <c:v>1794.599975585937</c:v>
                </c:pt>
                <c:pt idx="18342">
                  <c:v>1794.699951171875</c:v>
                </c:pt>
                <c:pt idx="18343">
                  <c:v>1794.799926757812</c:v>
                </c:pt>
                <c:pt idx="18344">
                  <c:v>1794.89990234375</c:v>
                </c:pt>
                <c:pt idx="18345">
                  <c:v>1795.0</c:v>
                </c:pt>
                <c:pt idx="18346">
                  <c:v>1795.099975585937</c:v>
                </c:pt>
                <c:pt idx="18347">
                  <c:v>1795.199951171875</c:v>
                </c:pt>
                <c:pt idx="18348">
                  <c:v>1795.299926757812</c:v>
                </c:pt>
                <c:pt idx="18349">
                  <c:v>1795.39990234375</c:v>
                </c:pt>
                <c:pt idx="18350">
                  <c:v>1795.5</c:v>
                </c:pt>
                <c:pt idx="18351">
                  <c:v>1795.599975585937</c:v>
                </c:pt>
                <c:pt idx="18352">
                  <c:v>1795.699951171875</c:v>
                </c:pt>
                <c:pt idx="18353">
                  <c:v>1795.799926757812</c:v>
                </c:pt>
                <c:pt idx="18354">
                  <c:v>1795.89990234375</c:v>
                </c:pt>
                <c:pt idx="18355">
                  <c:v>1796.0</c:v>
                </c:pt>
                <c:pt idx="18356">
                  <c:v>1796.099975585937</c:v>
                </c:pt>
                <c:pt idx="18357">
                  <c:v>1796.199951171875</c:v>
                </c:pt>
                <c:pt idx="18358">
                  <c:v>1796.299926757812</c:v>
                </c:pt>
                <c:pt idx="18359">
                  <c:v>1796.39990234375</c:v>
                </c:pt>
                <c:pt idx="18360">
                  <c:v>1796.5</c:v>
                </c:pt>
                <c:pt idx="18361">
                  <c:v>1796.599975585937</c:v>
                </c:pt>
                <c:pt idx="18362">
                  <c:v>1796.699951171875</c:v>
                </c:pt>
                <c:pt idx="18363">
                  <c:v>1796.799926757812</c:v>
                </c:pt>
                <c:pt idx="18364">
                  <c:v>1796.89990234375</c:v>
                </c:pt>
                <c:pt idx="18365">
                  <c:v>1797.0</c:v>
                </c:pt>
                <c:pt idx="18366">
                  <c:v>1797.099975585937</c:v>
                </c:pt>
                <c:pt idx="18367">
                  <c:v>1797.199951171875</c:v>
                </c:pt>
                <c:pt idx="18368">
                  <c:v>1797.299926757812</c:v>
                </c:pt>
                <c:pt idx="18369">
                  <c:v>1797.39990234375</c:v>
                </c:pt>
                <c:pt idx="18370">
                  <c:v>1797.5</c:v>
                </c:pt>
                <c:pt idx="18371">
                  <c:v>1797.599975585937</c:v>
                </c:pt>
                <c:pt idx="18372">
                  <c:v>1797.699951171875</c:v>
                </c:pt>
                <c:pt idx="18373">
                  <c:v>1797.799926757812</c:v>
                </c:pt>
                <c:pt idx="18374">
                  <c:v>1797.89990234375</c:v>
                </c:pt>
                <c:pt idx="18375">
                  <c:v>1798.0</c:v>
                </c:pt>
                <c:pt idx="18376">
                  <c:v>1798.099975585937</c:v>
                </c:pt>
                <c:pt idx="18377">
                  <c:v>1798.199951171875</c:v>
                </c:pt>
                <c:pt idx="18378">
                  <c:v>1798.299926757812</c:v>
                </c:pt>
                <c:pt idx="18379">
                  <c:v>1798.39990234375</c:v>
                </c:pt>
                <c:pt idx="18380">
                  <c:v>1798.5</c:v>
                </c:pt>
                <c:pt idx="18381">
                  <c:v>1798.599975585937</c:v>
                </c:pt>
                <c:pt idx="18382">
                  <c:v>1798.699951171875</c:v>
                </c:pt>
                <c:pt idx="18383">
                  <c:v>1798.799926757812</c:v>
                </c:pt>
                <c:pt idx="18384">
                  <c:v>1798.89990234375</c:v>
                </c:pt>
                <c:pt idx="18385">
                  <c:v>1799.0</c:v>
                </c:pt>
                <c:pt idx="18386">
                  <c:v>1799.099975585937</c:v>
                </c:pt>
                <c:pt idx="18387">
                  <c:v>1799.199951171875</c:v>
                </c:pt>
                <c:pt idx="18388">
                  <c:v>1799.299926757812</c:v>
                </c:pt>
                <c:pt idx="18389">
                  <c:v>1799.39990234375</c:v>
                </c:pt>
                <c:pt idx="18390">
                  <c:v>1799.5</c:v>
                </c:pt>
                <c:pt idx="18391">
                  <c:v>1799.599975585937</c:v>
                </c:pt>
                <c:pt idx="18392">
                  <c:v>1799.699951171875</c:v>
                </c:pt>
                <c:pt idx="18393">
                  <c:v>1799.799926757812</c:v>
                </c:pt>
                <c:pt idx="18394">
                  <c:v>1799.89990234375</c:v>
                </c:pt>
                <c:pt idx="18395">
                  <c:v>1800.0</c:v>
                </c:pt>
                <c:pt idx="18396">
                  <c:v>1800.099975585937</c:v>
                </c:pt>
                <c:pt idx="18397">
                  <c:v>1800.199951171875</c:v>
                </c:pt>
                <c:pt idx="18398">
                  <c:v>1800.299926757812</c:v>
                </c:pt>
                <c:pt idx="18399">
                  <c:v>1800.39990234375</c:v>
                </c:pt>
                <c:pt idx="18400">
                  <c:v>1800.5</c:v>
                </c:pt>
                <c:pt idx="18401">
                  <c:v>1800.599975585937</c:v>
                </c:pt>
                <c:pt idx="18402">
                  <c:v>1800.699951171875</c:v>
                </c:pt>
                <c:pt idx="18403">
                  <c:v>1800.799926757812</c:v>
                </c:pt>
                <c:pt idx="18404">
                  <c:v>1800.89990234375</c:v>
                </c:pt>
                <c:pt idx="18405">
                  <c:v>1801.0</c:v>
                </c:pt>
                <c:pt idx="18406">
                  <c:v>1801.099975585937</c:v>
                </c:pt>
                <c:pt idx="18407">
                  <c:v>1801.199951171875</c:v>
                </c:pt>
                <c:pt idx="18408">
                  <c:v>1801.299926757812</c:v>
                </c:pt>
                <c:pt idx="18409">
                  <c:v>1801.39990234375</c:v>
                </c:pt>
                <c:pt idx="18410">
                  <c:v>1801.5</c:v>
                </c:pt>
                <c:pt idx="18411">
                  <c:v>1801.599975585937</c:v>
                </c:pt>
                <c:pt idx="18412">
                  <c:v>1801.699951171875</c:v>
                </c:pt>
                <c:pt idx="18413">
                  <c:v>1801.799926757812</c:v>
                </c:pt>
                <c:pt idx="18414">
                  <c:v>1801.89990234375</c:v>
                </c:pt>
                <c:pt idx="18415">
                  <c:v>1802.0</c:v>
                </c:pt>
                <c:pt idx="18416">
                  <c:v>1802.099975585937</c:v>
                </c:pt>
                <c:pt idx="18417">
                  <c:v>1802.199951171875</c:v>
                </c:pt>
                <c:pt idx="18418">
                  <c:v>1802.299926757812</c:v>
                </c:pt>
                <c:pt idx="18419">
                  <c:v>1802.39990234375</c:v>
                </c:pt>
                <c:pt idx="18420">
                  <c:v>1802.5</c:v>
                </c:pt>
                <c:pt idx="18421">
                  <c:v>1802.599975585937</c:v>
                </c:pt>
                <c:pt idx="18422">
                  <c:v>1802.699951171875</c:v>
                </c:pt>
                <c:pt idx="18423">
                  <c:v>1802.799926757812</c:v>
                </c:pt>
                <c:pt idx="18424">
                  <c:v>1802.89990234375</c:v>
                </c:pt>
                <c:pt idx="18425">
                  <c:v>1803.0</c:v>
                </c:pt>
                <c:pt idx="18426">
                  <c:v>1803.099975585937</c:v>
                </c:pt>
                <c:pt idx="18427">
                  <c:v>1803.199951171875</c:v>
                </c:pt>
                <c:pt idx="18428">
                  <c:v>1803.299926757812</c:v>
                </c:pt>
                <c:pt idx="18429">
                  <c:v>1803.39990234375</c:v>
                </c:pt>
                <c:pt idx="18430">
                  <c:v>1803.5</c:v>
                </c:pt>
                <c:pt idx="18431">
                  <c:v>1803.599975585937</c:v>
                </c:pt>
                <c:pt idx="18432">
                  <c:v>1803.699951171875</c:v>
                </c:pt>
                <c:pt idx="18433">
                  <c:v>1803.799926757812</c:v>
                </c:pt>
                <c:pt idx="18434">
                  <c:v>1803.89990234375</c:v>
                </c:pt>
                <c:pt idx="18435">
                  <c:v>1804.0</c:v>
                </c:pt>
                <c:pt idx="18436">
                  <c:v>1804.099975585937</c:v>
                </c:pt>
                <c:pt idx="18437">
                  <c:v>1804.199951171875</c:v>
                </c:pt>
                <c:pt idx="18438">
                  <c:v>1804.299926757812</c:v>
                </c:pt>
                <c:pt idx="18439">
                  <c:v>1804.39990234375</c:v>
                </c:pt>
                <c:pt idx="18440">
                  <c:v>1804.5</c:v>
                </c:pt>
                <c:pt idx="18441">
                  <c:v>1804.599975585937</c:v>
                </c:pt>
                <c:pt idx="18442">
                  <c:v>1804.699951171875</c:v>
                </c:pt>
                <c:pt idx="18443">
                  <c:v>1804.799926757812</c:v>
                </c:pt>
                <c:pt idx="18444">
                  <c:v>1804.89990234375</c:v>
                </c:pt>
                <c:pt idx="18445">
                  <c:v>1805.0</c:v>
                </c:pt>
                <c:pt idx="18446">
                  <c:v>1805.099975585937</c:v>
                </c:pt>
                <c:pt idx="18447">
                  <c:v>1805.199951171875</c:v>
                </c:pt>
                <c:pt idx="18448">
                  <c:v>1805.299926757812</c:v>
                </c:pt>
                <c:pt idx="18449">
                  <c:v>1805.39990234375</c:v>
                </c:pt>
                <c:pt idx="18450">
                  <c:v>1805.5</c:v>
                </c:pt>
                <c:pt idx="18451">
                  <c:v>1805.599975585937</c:v>
                </c:pt>
                <c:pt idx="18452">
                  <c:v>1805.699951171875</c:v>
                </c:pt>
                <c:pt idx="18453">
                  <c:v>1805.799926757812</c:v>
                </c:pt>
                <c:pt idx="18454">
                  <c:v>1805.89990234375</c:v>
                </c:pt>
                <c:pt idx="18455">
                  <c:v>1806.0</c:v>
                </c:pt>
                <c:pt idx="18456">
                  <c:v>1806.099975585937</c:v>
                </c:pt>
                <c:pt idx="18457">
                  <c:v>1806.199951171875</c:v>
                </c:pt>
                <c:pt idx="18458">
                  <c:v>1806.299926757812</c:v>
                </c:pt>
                <c:pt idx="18459">
                  <c:v>1806.39990234375</c:v>
                </c:pt>
                <c:pt idx="18460">
                  <c:v>1806.5</c:v>
                </c:pt>
                <c:pt idx="18461">
                  <c:v>1806.599975585937</c:v>
                </c:pt>
                <c:pt idx="18462">
                  <c:v>1806.699951171875</c:v>
                </c:pt>
                <c:pt idx="18463">
                  <c:v>1806.799926757812</c:v>
                </c:pt>
                <c:pt idx="18464">
                  <c:v>1806.89990234375</c:v>
                </c:pt>
                <c:pt idx="18465">
                  <c:v>1807.0</c:v>
                </c:pt>
                <c:pt idx="18466">
                  <c:v>1807.099975585937</c:v>
                </c:pt>
                <c:pt idx="18467">
                  <c:v>1807.199951171875</c:v>
                </c:pt>
                <c:pt idx="18468">
                  <c:v>1807.299926757812</c:v>
                </c:pt>
                <c:pt idx="18469">
                  <c:v>1807.39990234375</c:v>
                </c:pt>
                <c:pt idx="18470">
                  <c:v>1807.5</c:v>
                </c:pt>
                <c:pt idx="18471">
                  <c:v>1807.599975585937</c:v>
                </c:pt>
                <c:pt idx="18472">
                  <c:v>1807.699951171875</c:v>
                </c:pt>
                <c:pt idx="18473">
                  <c:v>1807.799926757812</c:v>
                </c:pt>
                <c:pt idx="18474">
                  <c:v>1807.89990234375</c:v>
                </c:pt>
                <c:pt idx="18475">
                  <c:v>1808.0</c:v>
                </c:pt>
                <c:pt idx="18476">
                  <c:v>1808.099975585937</c:v>
                </c:pt>
                <c:pt idx="18477">
                  <c:v>1808.199951171875</c:v>
                </c:pt>
                <c:pt idx="18478">
                  <c:v>1808.299926757812</c:v>
                </c:pt>
                <c:pt idx="18479">
                  <c:v>1808.39990234375</c:v>
                </c:pt>
                <c:pt idx="18480">
                  <c:v>1808.5</c:v>
                </c:pt>
                <c:pt idx="18481">
                  <c:v>1808.599975585937</c:v>
                </c:pt>
                <c:pt idx="18482">
                  <c:v>1808.699951171875</c:v>
                </c:pt>
                <c:pt idx="18483">
                  <c:v>1808.799926757812</c:v>
                </c:pt>
                <c:pt idx="18484">
                  <c:v>1808.89990234375</c:v>
                </c:pt>
                <c:pt idx="18485">
                  <c:v>1809.0</c:v>
                </c:pt>
                <c:pt idx="18486">
                  <c:v>1809.099975585937</c:v>
                </c:pt>
                <c:pt idx="18487">
                  <c:v>1809.199951171875</c:v>
                </c:pt>
                <c:pt idx="18488">
                  <c:v>1809.299926757812</c:v>
                </c:pt>
                <c:pt idx="18489">
                  <c:v>1809.39990234375</c:v>
                </c:pt>
                <c:pt idx="18490">
                  <c:v>1809.5</c:v>
                </c:pt>
                <c:pt idx="18491">
                  <c:v>1809.599975585937</c:v>
                </c:pt>
                <c:pt idx="18492">
                  <c:v>1809.699951171875</c:v>
                </c:pt>
                <c:pt idx="18493">
                  <c:v>1809.799926757812</c:v>
                </c:pt>
                <c:pt idx="18494">
                  <c:v>1809.89990234375</c:v>
                </c:pt>
                <c:pt idx="18495">
                  <c:v>1810.0</c:v>
                </c:pt>
                <c:pt idx="18496">
                  <c:v>1810.099975585937</c:v>
                </c:pt>
                <c:pt idx="18497">
                  <c:v>1810.199951171875</c:v>
                </c:pt>
                <c:pt idx="18498">
                  <c:v>1810.299926757812</c:v>
                </c:pt>
                <c:pt idx="18499">
                  <c:v>1810.39990234375</c:v>
                </c:pt>
                <c:pt idx="18500">
                  <c:v>1810.5</c:v>
                </c:pt>
                <c:pt idx="18501">
                  <c:v>1810.599975585937</c:v>
                </c:pt>
                <c:pt idx="18502">
                  <c:v>1810.699951171875</c:v>
                </c:pt>
                <c:pt idx="18503">
                  <c:v>1810.799926757812</c:v>
                </c:pt>
                <c:pt idx="18504">
                  <c:v>1810.89990234375</c:v>
                </c:pt>
                <c:pt idx="18505">
                  <c:v>1811.0</c:v>
                </c:pt>
                <c:pt idx="18506">
                  <c:v>1811.099975585937</c:v>
                </c:pt>
                <c:pt idx="18507">
                  <c:v>1811.199951171875</c:v>
                </c:pt>
                <c:pt idx="18508">
                  <c:v>1811.299926757812</c:v>
                </c:pt>
                <c:pt idx="18509">
                  <c:v>1811.39990234375</c:v>
                </c:pt>
                <c:pt idx="18510">
                  <c:v>1811.5</c:v>
                </c:pt>
                <c:pt idx="18511">
                  <c:v>1811.599975585937</c:v>
                </c:pt>
                <c:pt idx="18512">
                  <c:v>1811.699951171875</c:v>
                </c:pt>
                <c:pt idx="18513">
                  <c:v>1811.799926757812</c:v>
                </c:pt>
                <c:pt idx="18514">
                  <c:v>1811.89990234375</c:v>
                </c:pt>
                <c:pt idx="18515">
                  <c:v>1812.0</c:v>
                </c:pt>
                <c:pt idx="18516">
                  <c:v>1812.099975585937</c:v>
                </c:pt>
                <c:pt idx="18517">
                  <c:v>1812.199951171875</c:v>
                </c:pt>
                <c:pt idx="18518">
                  <c:v>1812.299926757812</c:v>
                </c:pt>
                <c:pt idx="18519">
                  <c:v>1812.39990234375</c:v>
                </c:pt>
                <c:pt idx="18520">
                  <c:v>1812.5</c:v>
                </c:pt>
                <c:pt idx="18521">
                  <c:v>1812.599975585937</c:v>
                </c:pt>
                <c:pt idx="18522">
                  <c:v>1812.699951171875</c:v>
                </c:pt>
                <c:pt idx="18523">
                  <c:v>1812.799926757812</c:v>
                </c:pt>
                <c:pt idx="18524">
                  <c:v>1812.89990234375</c:v>
                </c:pt>
                <c:pt idx="18525">
                  <c:v>1813.0</c:v>
                </c:pt>
                <c:pt idx="18526">
                  <c:v>1813.099975585937</c:v>
                </c:pt>
                <c:pt idx="18527">
                  <c:v>1813.199951171875</c:v>
                </c:pt>
                <c:pt idx="18528">
                  <c:v>1813.299926757812</c:v>
                </c:pt>
                <c:pt idx="18529">
                  <c:v>1813.39990234375</c:v>
                </c:pt>
                <c:pt idx="18530">
                  <c:v>1813.5</c:v>
                </c:pt>
                <c:pt idx="18531">
                  <c:v>1813.599975585937</c:v>
                </c:pt>
                <c:pt idx="18532">
                  <c:v>1813.699951171875</c:v>
                </c:pt>
                <c:pt idx="18533">
                  <c:v>1813.799926757812</c:v>
                </c:pt>
                <c:pt idx="18534">
                  <c:v>1813.89990234375</c:v>
                </c:pt>
                <c:pt idx="18535">
                  <c:v>1814.0</c:v>
                </c:pt>
                <c:pt idx="18536">
                  <c:v>1814.099975585937</c:v>
                </c:pt>
                <c:pt idx="18537">
                  <c:v>1814.199951171875</c:v>
                </c:pt>
                <c:pt idx="18538">
                  <c:v>1814.299926757812</c:v>
                </c:pt>
                <c:pt idx="18539">
                  <c:v>1814.39990234375</c:v>
                </c:pt>
                <c:pt idx="18540">
                  <c:v>1814.5</c:v>
                </c:pt>
                <c:pt idx="18541">
                  <c:v>1814.599975585937</c:v>
                </c:pt>
                <c:pt idx="18542">
                  <c:v>1814.699951171875</c:v>
                </c:pt>
                <c:pt idx="18543">
                  <c:v>1814.799926757812</c:v>
                </c:pt>
                <c:pt idx="18544">
                  <c:v>1814.89990234375</c:v>
                </c:pt>
                <c:pt idx="18545">
                  <c:v>1815.0</c:v>
                </c:pt>
                <c:pt idx="18546">
                  <c:v>1815.099975585937</c:v>
                </c:pt>
                <c:pt idx="18547">
                  <c:v>1815.199951171875</c:v>
                </c:pt>
                <c:pt idx="18548">
                  <c:v>1815.299926757812</c:v>
                </c:pt>
                <c:pt idx="18549">
                  <c:v>1815.39990234375</c:v>
                </c:pt>
                <c:pt idx="18550">
                  <c:v>1815.5</c:v>
                </c:pt>
                <c:pt idx="18551">
                  <c:v>1815.599975585937</c:v>
                </c:pt>
                <c:pt idx="18552">
                  <c:v>1815.699951171875</c:v>
                </c:pt>
                <c:pt idx="18553">
                  <c:v>1815.799926757812</c:v>
                </c:pt>
                <c:pt idx="18554">
                  <c:v>1815.89990234375</c:v>
                </c:pt>
                <c:pt idx="18555">
                  <c:v>1816.0</c:v>
                </c:pt>
                <c:pt idx="18556">
                  <c:v>1816.099975585937</c:v>
                </c:pt>
                <c:pt idx="18557">
                  <c:v>1816.199951171875</c:v>
                </c:pt>
                <c:pt idx="18558">
                  <c:v>1816.299926757812</c:v>
                </c:pt>
                <c:pt idx="18559">
                  <c:v>1816.39990234375</c:v>
                </c:pt>
                <c:pt idx="18560">
                  <c:v>1816.5</c:v>
                </c:pt>
                <c:pt idx="18561">
                  <c:v>1816.599975585937</c:v>
                </c:pt>
                <c:pt idx="18562">
                  <c:v>1816.699951171875</c:v>
                </c:pt>
                <c:pt idx="18563">
                  <c:v>1816.799926757812</c:v>
                </c:pt>
                <c:pt idx="18564">
                  <c:v>1816.89990234375</c:v>
                </c:pt>
                <c:pt idx="18565">
                  <c:v>1817.0</c:v>
                </c:pt>
                <c:pt idx="18566">
                  <c:v>1817.099975585937</c:v>
                </c:pt>
                <c:pt idx="18567">
                  <c:v>1817.199951171875</c:v>
                </c:pt>
                <c:pt idx="18568">
                  <c:v>1817.299926757812</c:v>
                </c:pt>
                <c:pt idx="18569">
                  <c:v>1817.39990234375</c:v>
                </c:pt>
                <c:pt idx="18570">
                  <c:v>1817.5</c:v>
                </c:pt>
                <c:pt idx="18571">
                  <c:v>1817.599975585937</c:v>
                </c:pt>
                <c:pt idx="18572">
                  <c:v>1817.699951171875</c:v>
                </c:pt>
                <c:pt idx="18573">
                  <c:v>1817.799926757812</c:v>
                </c:pt>
                <c:pt idx="18574">
                  <c:v>1817.89990234375</c:v>
                </c:pt>
                <c:pt idx="18575">
                  <c:v>1818.0</c:v>
                </c:pt>
                <c:pt idx="18576">
                  <c:v>1818.099975585937</c:v>
                </c:pt>
                <c:pt idx="18577">
                  <c:v>1818.199951171875</c:v>
                </c:pt>
                <c:pt idx="18578">
                  <c:v>1818.299926757812</c:v>
                </c:pt>
                <c:pt idx="18579">
                  <c:v>1818.39990234375</c:v>
                </c:pt>
                <c:pt idx="18580">
                  <c:v>1818.5</c:v>
                </c:pt>
                <c:pt idx="18581">
                  <c:v>1818.599975585937</c:v>
                </c:pt>
                <c:pt idx="18582">
                  <c:v>1818.699951171875</c:v>
                </c:pt>
                <c:pt idx="18583">
                  <c:v>1818.799926757812</c:v>
                </c:pt>
                <c:pt idx="18584">
                  <c:v>1818.89990234375</c:v>
                </c:pt>
                <c:pt idx="18585">
                  <c:v>1819.0</c:v>
                </c:pt>
                <c:pt idx="18586">
                  <c:v>1819.099975585937</c:v>
                </c:pt>
                <c:pt idx="18587">
                  <c:v>1819.199951171875</c:v>
                </c:pt>
                <c:pt idx="18588">
                  <c:v>1819.299926757812</c:v>
                </c:pt>
                <c:pt idx="18589">
                  <c:v>1819.39990234375</c:v>
                </c:pt>
                <c:pt idx="18590">
                  <c:v>1819.5</c:v>
                </c:pt>
                <c:pt idx="18591">
                  <c:v>1819.599975585937</c:v>
                </c:pt>
                <c:pt idx="18592">
                  <c:v>1819.699951171875</c:v>
                </c:pt>
                <c:pt idx="18593">
                  <c:v>1819.799926757812</c:v>
                </c:pt>
                <c:pt idx="18594">
                  <c:v>1819.89990234375</c:v>
                </c:pt>
                <c:pt idx="18595">
                  <c:v>1820.0</c:v>
                </c:pt>
                <c:pt idx="18596">
                  <c:v>1820.099975585937</c:v>
                </c:pt>
                <c:pt idx="18597">
                  <c:v>1820.199951171875</c:v>
                </c:pt>
                <c:pt idx="18598">
                  <c:v>1820.299926757812</c:v>
                </c:pt>
                <c:pt idx="18599">
                  <c:v>1820.39990234375</c:v>
                </c:pt>
                <c:pt idx="18600">
                  <c:v>1820.5</c:v>
                </c:pt>
                <c:pt idx="18601">
                  <c:v>1820.599975585937</c:v>
                </c:pt>
                <c:pt idx="18602">
                  <c:v>1820.699951171875</c:v>
                </c:pt>
                <c:pt idx="18603">
                  <c:v>1820.799926757812</c:v>
                </c:pt>
                <c:pt idx="18604">
                  <c:v>1820.89990234375</c:v>
                </c:pt>
                <c:pt idx="18605">
                  <c:v>1821.0</c:v>
                </c:pt>
                <c:pt idx="18606">
                  <c:v>1821.099975585937</c:v>
                </c:pt>
                <c:pt idx="18607">
                  <c:v>1821.199951171875</c:v>
                </c:pt>
                <c:pt idx="18608">
                  <c:v>1821.299926757812</c:v>
                </c:pt>
                <c:pt idx="18609">
                  <c:v>1821.39990234375</c:v>
                </c:pt>
                <c:pt idx="18610">
                  <c:v>1821.5</c:v>
                </c:pt>
                <c:pt idx="18611">
                  <c:v>1821.599975585937</c:v>
                </c:pt>
                <c:pt idx="18612">
                  <c:v>1821.699951171875</c:v>
                </c:pt>
                <c:pt idx="18613">
                  <c:v>1821.799926757812</c:v>
                </c:pt>
                <c:pt idx="18614">
                  <c:v>1821.89990234375</c:v>
                </c:pt>
                <c:pt idx="18615">
                  <c:v>1822.0</c:v>
                </c:pt>
                <c:pt idx="18616">
                  <c:v>1822.099975585937</c:v>
                </c:pt>
                <c:pt idx="18617">
                  <c:v>1822.199951171875</c:v>
                </c:pt>
                <c:pt idx="18618">
                  <c:v>1822.299926757812</c:v>
                </c:pt>
                <c:pt idx="18619">
                  <c:v>1822.39990234375</c:v>
                </c:pt>
                <c:pt idx="18620">
                  <c:v>1822.5</c:v>
                </c:pt>
                <c:pt idx="18621">
                  <c:v>1822.599975585937</c:v>
                </c:pt>
                <c:pt idx="18622">
                  <c:v>1822.699951171875</c:v>
                </c:pt>
                <c:pt idx="18623">
                  <c:v>1822.799926757812</c:v>
                </c:pt>
                <c:pt idx="18624">
                  <c:v>1822.89990234375</c:v>
                </c:pt>
                <c:pt idx="18625">
                  <c:v>1823.0</c:v>
                </c:pt>
                <c:pt idx="18626">
                  <c:v>1823.099975585937</c:v>
                </c:pt>
                <c:pt idx="18627">
                  <c:v>1823.199951171875</c:v>
                </c:pt>
                <c:pt idx="18628">
                  <c:v>1823.299926757812</c:v>
                </c:pt>
                <c:pt idx="18629">
                  <c:v>1823.39990234375</c:v>
                </c:pt>
                <c:pt idx="18630">
                  <c:v>1823.5</c:v>
                </c:pt>
                <c:pt idx="18631">
                  <c:v>1823.599975585937</c:v>
                </c:pt>
                <c:pt idx="18632">
                  <c:v>1823.699951171875</c:v>
                </c:pt>
                <c:pt idx="18633">
                  <c:v>1823.799926757812</c:v>
                </c:pt>
                <c:pt idx="18634">
                  <c:v>1823.89990234375</c:v>
                </c:pt>
                <c:pt idx="18635">
                  <c:v>1824.0</c:v>
                </c:pt>
                <c:pt idx="18636">
                  <c:v>1824.099975585937</c:v>
                </c:pt>
                <c:pt idx="18637">
                  <c:v>1824.199951171875</c:v>
                </c:pt>
                <c:pt idx="18638">
                  <c:v>1824.299926757812</c:v>
                </c:pt>
                <c:pt idx="18639">
                  <c:v>1824.39990234375</c:v>
                </c:pt>
                <c:pt idx="18640">
                  <c:v>1824.5</c:v>
                </c:pt>
                <c:pt idx="18641">
                  <c:v>1824.599975585937</c:v>
                </c:pt>
                <c:pt idx="18642">
                  <c:v>1824.699951171875</c:v>
                </c:pt>
                <c:pt idx="18643">
                  <c:v>1824.799926757812</c:v>
                </c:pt>
                <c:pt idx="18644">
                  <c:v>1824.89990234375</c:v>
                </c:pt>
                <c:pt idx="18645">
                  <c:v>1825.0</c:v>
                </c:pt>
                <c:pt idx="18646">
                  <c:v>1825.099975585937</c:v>
                </c:pt>
                <c:pt idx="18647">
                  <c:v>1825.199951171875</c:v>
                </c:pt>
                <c:pt idx="18648">
                  <c:v>1825.299926757812</c:v>
                </c:pt>
                <c:pt idx="18649">
                  <c:v>1825.39990234375</c:v>
                </c:pt>
                <c:pt idx="18650">
                  <c:v>1825.5</c:v>
                </c:pt>
                <c:pt idx="18651">
                  <c:v>1825.599975585937</c:v>
                </c:pt>
                <c:pt idx="18652">
                  <c:v>1825.699951171875</c:v>
                </c:pt>
                <c:pt idx="18653">
                  <c:v>1825.799926757812</c:v>
                </c:pt>
                <c:pt idx="18654">
                  <c:v>1825.89990234375</c:v>
                </c:pt>
                <c:pt idx="18655">
                  <c:v>1826.0</c:v>
                </c:pt>
                <c:pt idx="18656">
                  <c:v>1826.099975585937</c:v>
                </c:pt>
                <c:pt idx="18657">
                  <c:v>1826.199951171875</c:v>
                </c:pt>
                <c:pt idx="18658">
                  <c:v>1826.299926757812</c:v>
                </c:pt>
                <c:pt idx="18659">
                  <c:v>1826.39990234375</c:v>
                </c:pt>
                <c:pt idx="18660">
                  <c:v>1826.5</c:v>
                </c:pt>
                <c:pt idx="18661">
                  <c:v>1826.599975585937</c:v>
                </c:pt>
                <c:pt idx="18662">
                  <c:v>1826.699951171875</c:v>
                </c:pt>
                <c:pt idx="18663">
                  <c:v>1826.799926757812</c:v>
                </c:pt>
                <c:pt idx="18664">
                  <c:v>1826.89990234375</c:v>
                </c:pt>
                <c:pt idx="18665">
                  <c:v>1827.0</c:v>
                </c:pt>
                <c:pt idx="18666">
                  <c:v>1827.099975585937</c:v>
                </c:pt>
                <c:pt idx="18667">
                  <c:v>1827.199951171875</c:v>
                </c:pt>
                <c:pt idx="18668">
                  <c:v>1827.299926757812</c:v>
                </c:pt>
                <c:pt idx="18669">
                  <c:v>1827.39990234375</c:v>
                </c:pt>
                <c:pt idx="18670">
                  <c:v>1827.5</c:v>
                </c:pt>
                <c:pt idx="18671">
                  <c:v>1827.599975585937</c:v>
                </c:pt>
                <c:pt idx="18672">
                  <c:v>1827.699951171875</c:v>
                </c:pt>
                <c:pt idx="18673">
                  <c:v>1827.799926757812</c:v>
                </c:pt>
                <c:pt idx="18674">
                  <c:v>1827.89990234375</c:v>
                </c:pt>
                <c:pt idx="18675">
                  <c:v>1828.0</c:v>
                </c:pt>
                <c:pt idx="18676">
                  <c:v>1828.099975585937</c:v>
                </c:pt>
                <c:pt idx="18677">
                  <c:v>1828.199951171875</c:v>
                </c:pt>
                <c:pt idx="18678">
                  <c:v>1828.299926757812</c:v>
                </c:pt>
                <c:pt idx="18679">
                  <c:v>1828.39990234375</c:v>
                </c:pt>
                <c:pt idx="18680">
                  <c:v>1828.5</c:v>
                </c:pt>
                <c:pt idx="18681">
                  <c:v>1828.599975585937</c:v>
                </c:pt>
                <c:pt idx="18682">
                  <c:v>1828.699951171875</c:v>
                </c:pt>
                <c:pt idx="18683">
                  <c:v>1828.799926757812</c:v>
                </c:pt>
                <c:pt idx="18684">
                  <c:v>1828.89990234375</c:v>
                </c:pt>
                <c:pt idx="18685">
                  <c:v>1829.0</c:v>
                </c:pt>
                <c:pt idx="18686">
                  <c:v>1829.099975585937</c:v>
                </c:pt>
                <c:pt idx="18687">
                  <c:v>1829.199951171875</c:v>
                </c:pt>
                <c:pt idx="18688">
                  <c:v>1829.299926757812</c:v>
                </c:pt>
                <c:pt idx="18689">
                  <c:v>1829.39990234375</c:v>
                </c:pt>
                <c:pt idx="18690">
                  <c:v>1829.5</c:v>
                </c:pt>
                <c:pt idx="18691">
                  <c:v>1829.599975585937</c:v>
                </c:pt>
                <c:pt idx="18692">
                  <c:v>1829.699951171875</c:v>
                </c:pt>
                <c:pt idx="18693">
                  <c:v>1829.799926757812</c:v>
                </c:pt>
                <c:pt idx="18694">
                  <c:v>1829.89990234375</c:v>
                </c:pt>
                <c:pt idx="18695">
                  <c:v>1830.0</c:v>
                </c:pt>
                <c:pt idx="18696">
                  <c:v>1830.099975585937</c:v>
                </c:pt>
                <c:pt idx="18697">
                  <c:v>1830.199951171875</c:v>
                </c:pt>
                <c:pt idx="18698">
                  <c:v>1830.299926757812</c:v>
                </c:pt>
                <c:pt idx="18699">
                  <c:v>1830.39990234375</c:v>
                </c:pt>
                <c:pt idx="18700">
                  <c:v>1830.5</c:v>
                </c:pt>
                <c:pt idx="18701">
                  <c:v>1830.599975585937</c:v>
                </c:pt>
                <c:pt idx="18702">
                  <c:v>1830.699951171875</c:v>
                </c:pt>
                <c:pt idx="18703">
                  <c:v>1830.799926757812</c:v>
                </c:pt>
                <c:pt idx="18704">
                  <c:v>1830.89990234375</c:v>
                </c:pt>
                <c:pt idx="18705">
                  <c:v>1831.0</c:v>
                </c:pt>
                <c:pt idx="18706">
                  <c:v>1831.099975585937</c:v>
                </c:pt>
                <c:pt idx="18707">
                  <c:v>1831.199951171875</c:v>
                </c:pt>
                <c:pt idx="18708">
                  <c:v>1831.299926757812</c:v>
                </c:pt>
                <c:pt idx="18709">
                  <c:v>1831.39990234375</c:v>
                </c:pt>
                <c:pt idx="18710">
                  <c:v>1831.5</c:v>
                </c:pt>
                <c:pt idx="18711">
                  <c:v>1831.599975585937</c:v>
                </c:pt>
                <c:pt idx="18712">
                  <c:v>1831.699951171875</c:v>
                </c:pt>
                <c:pt idx="18713">
                  <c:v>1831.799926757812</c:v>
                </c:pt>
                <c:pt idx="18714">
                  <c:v>1831.89990234375</c:v>
                </c:pt>
                <c:pt idx="18715">
                  <c:v>1832.0</c:v>
                </c:pt>
                <c:pt idx="18716">
                  <c:v>1832.099975585937</c:v>
                </c:pt>
                <c:pt idx="18717">
                  <c:v>1832.199951171875</c:v>
                </c:pt>
                <c:pt idx="18718">
                  <c:v>1832.299926757812</c:v>
                </c:pt>
                <c:pt idx="18719">
                  <c:v>1832.39990234375</c:v>
                </c:pt>
                <c:pt idx="18720">
                  <c:v>1832.5</c:v>
                </c:pt>
                <c:pt idx="18721">
                  <c:v>1832.599975585937</c:v>
                </c:pt>
                <c:pt idx="18722">
                  <c:v>1832.699951171875</c:v>
                </c:pt>
                <c:pt idx="18723">
                  <c:v>1832.799926757812</c:v>
                </c:pt>
                <c:pt idx="18724">
                  <c:v>1832.89990234375</c:v>
                </c:pt>
                <c:pt idx="18725">
                  <c:v>1833.0</c:v>
                </c:pt>
                <c:pt idx="18726">
                  <c:v>1833.099975585937</c:v>
                </c:pt>
                <c:pt idx="18727">
                  <c:v>1833.199951171875</c:v>
                </c:pt>
                <c:pt idx="18728">
                  <c:v>1833.299926757812</c:v>
                </c:pt>
                <c:pt idx="18729">
                  <c:v>1833.39990234375</c:v>
                </c:pt>
                <c:pt idx="18730">
                  <c:v>1833.5</c:v>
                </c:pt>
                <c:pt idx="18731">
                  <c:v>1833.599975585937</c:v>
                </c:pt>
                <c:pt idx="18732">
                  <c:v>1833.699951171875</c:v>
                </c:pt>
                <c:pt idx="18733">
                  <c:v>1833.799926757812</c:v>
                </c:pt>
                <c:pt idx="18734">
                  <c:v>1833.89990234375</c:v>
                </c:pt>
                <c:pt idx="18735">
                  <c:v>1834.0</c:v>
                </c:pt>
                <c:pt idx="18736">
                  <c:v>1834.099975585937</c:v>
                </c:pt>
                <c:pt idx="18737">
                  <c:v>1834.199951171875</c:v>
                </c:pt>
                <c:pt idx="18738">
                  <c:v>1834.299926757812</c:v>
                </c:pt>
                <c:pt idx="18739">
                  <c:v>1834.39990234375</c:v>
                </c:pt>
                <c:pt idx="18740">
                  <c:v>1834.5</c:v>
                </c:pt>
                <c:pt idx="18741">
                  <c:v>1834.599975585937</c:v>
                </c:pt>
                <c:pt idx="18742">
                  <c:v>1834.699951171875</c:v>
                </c:pt>
                <c:pt idx="18743">
                  <c:v>1834.799926757812</c:v>
                </c:pt>
                <c:pt idx="18744">
                  <c:v>1834.89990234375</c:v>
                </c:pt>
                <c:pt idx="18745">
                  <c:v>1835.0</c:v>
                </c:pt>
                <c:pt idx="18746">
                  <c:v>1835.099975585937</c:v>
                </c:pt>
                <c:pt idx="18747">
                  <c:v>1835.199951171875</c:v>
                </c:pt>
                <c:pt idx="18748">
                  <c:v>1835.299926757812</c:v>
                </c:pt>
                <c:pt idx="18749">
                  <c:v>1835.39990234375</c:v>
                </c:pt>
                <c:pt idx="18750">
                  <c:v>1835.5</c:v>
                </c:pt>
                <c:pt idx="18751">
                  <c:v>1835.599975585937</c:v>
                </c:pt>
                <c:pt idx="18752">
                  <c:v>1835.699951171875</c:v>
                </c:pt>
                <c:pt idx="18753">
                  <c:v>1835.799926757812</c:v>
                </c:pt>
                <c:pt idx="18754">
                  <c:v>1835.89990234375</c:v>
                </c:pt>
                <c:pt idx="18755">
                  <c:v>1836.0</c:v>
                </c:pt>
                <c:pt idx="18756">
                  <c:v>1836.099975585937</c:v>
                </c:pt>
                <c:pt idx="18757">
                  <c:v>1836.199951171875</c:v>
                </c:pt>
                <c:pt idx="18758">
                  <c:v>1836.299926757812</c:v>
                </c:pt>
                <c:pt idx="18759">
                  <c:v>1836.39990234375</c:v>
                </c:pt>
                <c:pt idx="18760">
                  <c:v>1836.5</c:v>
                </c:pt>
                <c:pt idx="18761">
                  <c:v>1836.599975585937</c:v>
                </c:pt>
                <c:pt idx="18762">
                  <c:v>1836.699951171875</c:v>
                </c:pt>
                <c:pt idx="18763">
                  <c:v>1836.799926757812</c:v>
                </c:pt>
                <c:pt idx="18764">
                  <c:v>1836.89990234375</c:v>
                </c:pt>
                <c:pt idx="18765">
                  <c:v>1837.0</c:v>
                </c:pt>
                <c:pt idx="18766">
                  <c:v>1837.099975585937</c:v>
                </c:pt>
                <c:pt idx="18767">
                  <c:v>1837.199951171875</c:v>
                </c:pt>
                <c:pt idx="18768">
                  <c:v>1837.299926757812</c:v>
                </c:pt>
                <c:pt idx="18769">
                  <c:v>1837.39990234375</c:v>
                </c:pt>
                <c:pt idx="18770">
                  <c:v>1837.5</c:v>
                </c:pt>
                <c:pt idx="18771">
                  <c:v>1837.599975585937</c:v>
                </c:pt>
                <c:pt idx="18772">
                  <c:v>1837.699951171875</c:v>
                </c:pt>
                <c:pt idx="18773">
                  <c:v>1837.799926757812</c:v>
                </c:pt>
                <c:pt idx="18774">
                  <c:v>1837.89990234375</c:v>
                </c:pt>
                <c:pt idx="18775">
                  <c:v>1838.0</c:v>
                </c:pt>
                <c:pt idx="18776">
                  <c:v>1838.099975585937</c:v>
                </c:pt>
                <c:pt idx="18777">
                  <c:v>1838.199951171875</c:v>
                </c:pt>
                <c:pt idx="18778">
                  <c:v>1838.299926757812</c:v>
                </c:pt>
                <c:pt idx="18779">
                  <c:v>1838.39990234375</c:v>
                </c:pt>
                <c:pt idx="18780">
                  <c:v>1838.5</c:v>
                </c:pt>
                <c:pt idx="18781">
                  <c:v>1838.599975585937</c:v>
                </c:pt>
                <c:pt idx="18782">
                  <c:v>1838.699951171875</c:v>
                </c:pt>
                <c:pt idx="18783">
                  <c:v>1838.799926757812</c:v>
                </c:pt>
                <c:pt idx="18784">
                  <c:v>1838.89990234375</c:v>
                </c:pt>
                <c:pt idx="18785">
                  <c:v>1839.0</c:v>
                </c:pt>
                <c:pt idx="18786">
                  <c:v>1839.099975585937</c:v>
                </c:pt>
                <c:pt idx="18787">
                  <c:v>1839.199951171875</c:v>
                </c:pt>
                <c:pt idx="18788">
                  <c:v>1839.299926757812</c:v>
                </c:pt>
                <c:pt idx="18789">
                  <c:v>1839.39990234375</c:v>
                </c:pt>
                <c:pt idx="18790">
                  <c:v>1839.5</c:v>
                </c:pt>
                <c:pt idx="18791">
                  <c:v>1839.599975585937</c:v>
                </c:pt>
                <c:pt idx="18792">
                  <c:v>1839.699951171875</c:v>
                </c:pt>
                <c:pt idx="18793">
                  <c:v>1839.799926757812</c:v>
                </c:pt>
                <c:pt idx="18794">
                  <c:v>1839.89990234375</c:v>
                </c:pt>
                <c:pt idx="18795">
                  <c:v>1840.0</c:v>
                </c:pt>
                <c:pt idx="18796">
                  <c:v>1840.099975585937</c:v>
                </c:pt>
                <c:pt idx="18797">
                  <c:v>1840.199951171875</c:v>
                </c:pt>
                <c:pt idx="18798">
                  <c:v>1840.299926757812</c:v>
                </c:pt>
                <c:pt idx="18799">
                  <c:v>1840.39990234375</c:v>
                </c:pt>
                <c:pt idx="18800">
                  <c:v>1840.5</c:v>
                </c:pt>
                <c:pt idx="18801">
                  <c:v>1840.599975585937</c:v>
                </c:pt>
                <c:pt idx="18802">
                  <c:v>1840.699951171875</c:v>
                </c:pt>
                <c:pt idx="18803">
                  <c:v>1840.799926757812</c:v>
                </c:pt>
                <c:pt idx="18804">
                  <c:v>1840.89990234375</c:v>
                </c:pt>
                <c:pt idx="18805">
                  <c:v>1841.0</c:v>
                </c:pt>
                <c:pt idx="18806">
                  <c:v>1841.099975585937</c:v>
                </c:pt>
                <c:pt idx="18807">
                  <c:v>1841.199951171875</c:v>
                </c:pt>
                <c:pt idx="18808">
                  <c:v>1841.299926757812</c:v>
                </c:pt>
                <c:pt idx="18809">
                  <c:v>1841.39990234375</c:v>
                </c:pt>
                <c:pt idx="18810">
                  <c:v>1841.5</c:v>
                </c:pt>
                <c:pt idx="18811">
                  <c:v>1841.599975585937</c:v>
                </c:pt>
                <c:pt idx="18812">
                  <c:v>1841.699951171875</c:v>
                </c:pt>
                <c:pt idx="18813">
                  <c:v>1841.799926757812</c:v>
                </c:pt>
                <c:pt idx="18814">
                  <c:v>1841.89990234375</c:v>
                </c:pt>
                <c:pt idx="18815">
                  <c:v>1842.0</c:v>
                </c:pt>
                <c:pt idx="18816">
                  <c:v>1842.099975585937</c:v>
                </c:pt>
                <c:pt idx="18817">
                  <c:v>1842.199951171875</c:v>
                </c:pt>
                <c:pt idx="18818">
                  <c:v>1842.299926757812</c:v>
                </c:pt>
                <c:pt idx="18819">
                  <c:v>1842.39990234375</c:v>
                </c:pt>
                <c:pt idx="18820">
                  <c:v>1842.5</c:v>
                </c:pt>
                <c:pt idx="18821">
                  <c:v>1842.599975585937</c:v>
                </c:pt>
                <c:pt idx="18822">
                  <c:v>1842.699951171875</c:v>
                </c:pt>
                <c:pt idx="18823">
                  <c:v>1842.799926757812</c:v>
                </c:pt>
                <c:pt idx="18824">
                  <c:v>1842.89990234375</c:v>
                </c:pt>
                <c:pt idx="18825">
                  <c:v>1843.0</c:v>
                </c:pt>
                <c:pt idx="18826">
                  <c:v>1843.099975585937</c:v>
                </c:pt>
                <c:pt idx="18827">
                  <c:v>1843.199951171875</c:v>
                </c:pt>
                <c:pt idx="18828">
                  <c:v>1843.299926757812</c:v>
                </c:pt>
                <c:pt idx="18829">
                  <c:v>1843.39990234375</c:v>
                </c:pt>
                <c:pt idx="18830">
                  <c:v>1843.5</c:v>
                </c:pt>
                <c:pt idx="18831">
                  <c:v>1843.599975585937</c:v>
                </c:pt>
                <c:pt idx="18832">
                  <c:v>1843.699951171875</c:v>
                </c:pt>
                <c:pt idx="18833">
                  <c:v>1843.799926757812</c:v>
                </c:pt>
                <c:pt idx="18834">
                  <c:v>1843.89990234375</c:v>
                </c:pt>
                <c:pt idx="18835">
                  <c:v>1844.0</c:v>
                </c:pt>
                <c:pt idx="18836">
                  <c:v>1844.099975585937</c:v>
                </c:pt>
                <c:pt idx="18837">
                  <c:v>1844.199951171875</c:v>
                </c:pt>
                <c:pt idx="18838">
                  <c:v>1844.299926757812</c:v>
                </c:pt>
                <c:pt idx="18839">
                  <c:v>1844.39990234375</c:v>
                </c:pt>
                <c:pt idx="18840">
                  <c:v>1844.5</c:v>
                </c:pt>
                <c:pt idx="18841">
                  <c:v>1844.599975585937</c:v>
                </c:pt>
                <c:pt idx="18842">
                  <c:v>1844.699951171875</c:v>
                </c:pt>
                <c:pt idx="18843">
                  <c:v>1844.799926757812</c:v>
                </c:pt>
                <c:pt idx="18844">
                  <c:v>1844.89990234375</c:v>
                </c:pt>
                <c:pt idx="18845">
                  <c:v>1845.0</c:v>
                </c:pt>
                <c:pt idx="18846">
                  <c:v>1845.099975585937</c:v>
                </c:pt>
                <c:pt idx="18847">
                  <c:v>1845.199951171875</c:v>
                </c:pt>
                <c:pt idx="18848">
                  <c:v>1845.299926757812</c:v>
                </c:pt>
                <c:pt idx="18849">
                  <c:v>1845.39990234375</c:v>
                </c:pt>
                <c:pt idx="18850">
                  <c:v>1845.5</c:v>
                </c:pt>
                <c:pt idx="18851">
                  <c:v>1845.599975585937</c:v>
                </c:pt>
                <c:pt idx="18852">
                  <c:v>1845.699951171875</c:v>
                </c:pt>
                <c:pt idx="18853">
                  <c:v>1845.799926757812</c:v>
                </c:pt>
                <c:pt idx="18854">
                  <c:v>1845.89990234375</c:v>
                </c:pt>
                <c:pt idx="18855">
                  <c:v>1846.0</c:v>
                </c:pt>
                <c:pt idx="18856">
                  <c:v>1846.099975585937</c:v>
                </c:pt>
                <c:pt idx="18857">
                  <c:v>1846.199951171875</c:v>
                </c:pt>
                <c:pt idx="18858">
                  <c:v>1846.299926757812</c:v>
                </c:pt>
                <c:pt idx="18859">
                  <c:v>1846.39990234375</c:v>
                </c:pt>
                <c:pt idx="18860">
                  <c:v>1846.5</c:v>
                </c:pt>
                <c:pt idx="18861">
                  <c:v>1846.599975585937</c:v>
                </c:pt>
                <c:pt idx="18862">
                  <c:v>1846.699951171875</c:v>
                </c:pt>
                <c:pt idx="18863">
                  <c:v>1846.799926757812</c:v>
                </c:pt>
                <c:pt idx="18864">
                  <c:v>1846.89990234375</c:v>
                </c:pt>
                <c:pt idx="18865">
                  <c:v>1847.0</c:v>
                </c:pt>
                <c:pt idx="18866">
                  <c:v>1847.099975585937</c:v>
                </c:pt>
                <c:pt idx="18867">
                  <c:v>1847.199951171875</c:v>
                </c:pt>
                <c:pt idx="18868">
                  <c:v>1847.299926757812</c:v>
                </c:pt>
                <c:pt idx="18869">
                  <c:v>1847.39990234375</c:v>
                </c:pt>
                <c:pt idx="18870">
                  <c:v>1847.5</c:v>
                </c:pt>
                <c:pt idx="18871">
                  <c:v>1847.599975585937</c:v>
                </c:pt>
                <c:pt idx="18872">
                  <c:v>1847.699951171875</c:v>
                </c:pt>
                <c:pt idx="18873">
                  <c:v>1847.799926757812</c:v>
                </c:pt>
                <c:pt idx="18874">
                  <c:v>1847.89990234375</c:v>
                </c:pt>
                <c:pt idx="18875">
                  <c:v>1848.0</c:v>
                </c:pt>
                <c:pt idx="18876">
                  <c:v>1848.099975585937</c:v>
                </c:pt>
                <c:pt idx="18877">
                  <c:v>1848.199951171875</c:v>
                </c:pt>
                <c:pt idx="18878">
                  <c:v>1848.299926757812</c:v>
                </c:pt>
                <c:pt idx="18879">
                  <c:v>1848.39990234375</c:v>
                </c:pt>
                <c:pt idx="18880">
                  <c:v>1848.5</c:v>
                </c:pt>
                <c:pt idx="18881">
                  <c:v>1848.599975585937</c:v>
                </c:pt>
                <c:pt idx="18882">
                  <c:v>1848.699951171875</c:v>
                </c:pt>
                <c:pt idx="18883">
                  <c:v>1848.799926757812</c:v>
                </c:pt>
                <c:pt idx="18884">
                  <c:v>1848.89990234375</c:v>
                </c:pt>
                <c:pt idx="18885">
                  <c:v>1849.0</c:v>
                </c:pt>
                <c:pt idx="18886">
                  <c:v>1849.099975585937</c:v>
                </c:pt>
                <c:pt idx="18887">
                  <c:v>1849.199951171875</c:v>
                </c:pt>
                <c:pt idx="18888">
                  <c:v>1849.299926757812</c:v>
                </c:pt>
                <c:pt idx="18889">
                  <c:v>1849.39990234375</c:v>
                </c:pt>
                <c:pt idx="18890">
                  <c:v>1849.5</c:v>
                </c:pt>
                <c:pt idx="18891">
                  <c:v>1849.599975585937</c:v>
                </c:pt>
                <c:pt idx="18892">
                  <c:v>1849.699951171875</c:v>
                </c:pt>
                <c:pt idx="18893">
                  <c:v>1849.799926757812</c:v>
                </c:pt>
                <c:pt idx="18894">
                  <c:v>1849.89990234375</c:v>
                </c:pt>
                <c:pt idx="18895">
                  <c:v>1850.0</c:v>
                </c:pt>
                <c:pt idx="18896">
                  <c:v>1850.099975585937</c:v>
                </c:pt>
                <c:pt idx="18897">
                  <c:v>1850.199951171875</c:v>
                </c:pt>
                <c:pt idx="18898">
                  <c:v>1850.299926757812</c:v>
                </c:pt>
                <c:pt idx="18899">
                  <c:v>1850.39990234375</c:v>
                </c:pt>
                <c:pt idx="18900">
                  <c:v>1850.5</c:v>
                </c:pt>
                <c:pt idx="18901">
                  <c:v>1850.599975585937</c:v>
                </c:pt>
                <c:pt idx="18902">
                  <c:v>1850.699951171875</c:v>
                </c:pt>
                <c:pt idx="18903">
                  <c:v>1850.799926757812</c:v>
                </c:pt>
                <c:pt idx="18904">
                  <c:v>1850.89990234375</c:v>
                </c:pt>
                <c:pt idx="18905">
                  <c:v>1851.0</c:v>
                </c:pt>
                <c:pt idx="18906">
                  <c:v>1851.099975585937</c:v>
                </c:pt>
                <c:pt idx="18907">
                  <c:v>1851.199951171875</c:v>
                </c:pt>
                <c:pt idx="18908">
                  <c:v>1851.299926757812</c:v>
                </c:pt>
                <c:pt idx="18909">
                  <c:v>1851.39990234375</c:v>
                </c:pt>
                <c:pt idx="18910">
                  <c:v>1851.5</c:v>
                </c:pt>
                <c:pt idx="18911">
                  <c:v>1851.599975585937</c:v>
                </c:pt>
                <c:pt idx="18912">
                  <c:v>1851.699951171875</c:v>
                </c:pt>
                <c:pt idx="18913">
                  <c:v>1851.799926757812</c:v>
                </c:pt>
                <c:pt idx="18914">
                  <c:v>1851.89990234375</c:v>
                </c:pt>
                <c:pt idx="18915">
                  <c:v>1852.0</c:v>
                </c:pt>
                <c:pt idx="18916">
                  <c:v>1852.099975585937</c:v>
                </c:pt>
                <c:pt idx="18917">
                  <c:v>1852.199951171875</c:v>
                </c:pt>
                <c:pt idx="18918">
                  <c:v>1852.299926757812</c:v>
                </c:pt>
                <c:pt idx="18919">
                  <c:v>1852.39990234375</c:v>
                </c:pt>
                <c:pt idx="18920">
                  <c:v>1852.5</c:v>
                </c:pt>
                <c:pt idx="18921">
                  <c:v>1852.599975585937</c:v>
                </c:pt>
                <c:pt idx="18922">
                  <c:v>1852.699951171875</c:v>
                </c:pt>
                <c:pt idx="18923">
                  <c:v>1852.799926757812</c:v>
                </c:pt>
                <c:pt idx="18924">
                  <c:v>1852.89990234375</c:v>
                </c:pt>
                <c:pt idx="18925">
                  <c:v>1853.0</c:v>
                </c:pt>
                <c:pt idx="18926">
                  <c:v>1853.099975585937</c:v>
                </c:pt>
                <c:pt idx="18927">
                  <c:v>1853.199951171875</c:v>
                </c:pt>
                <c:pt idx="18928">
                  <c:v>1853.299926757812</c:v>
                </c:pt>
                <c:pt idx="18929">
                  <c:v>1853.39990234375</c:v>
                </c:pt>
                <c:pt idx="18930">
                  <c:v>1853.5</c:v>
                </c:pt>
                <c:pt idx="18931">
                  <c:v>1853.599975585937</c:v>
                </c:pt>
                <c:pt idx="18932">
                  <c:v>1853.699951171875</c:v>
                </c:pt>
                <c:pt idx="18933">
                  <c:v>1853.799926757812</c:v>
                </c:pt>
                <c:pt idx="18934">
                  <c:v>1853.89990234375</c:v>
                </c:pt>
                <c:pt idx="18935">
                  <c:v>1854.0</c:v>
                </c:pt>
                <c:pt idx="18936">
                  <c:v>1854.099975585937</c:v>
                </c:pt>
                <c:pt idx="18937">
                  <c:v>1854.199951171875</c:v>
                </c:pt>
                <c:pt idx="18938">
                  <c:v>1854.299926757812</c:v>
                </c:pt>
                <c:pt idx="18939">
                  <c:v>1854.39990234375</c:v>
                </c:pt>
                <c:pt idx="18940">
                  <c:v>1854.5</c:v>
                </c:pt>
                <c:pt idx="18941">
                  <c:v>1854.599975585937</c:v>
                </c:pt>
                <c:pt idx="18942">
                  <c:v>1854.699951171875</c:v>
                </c:pt>
                <c:pt idx="18943">
                  <c:v>1854.799926757812</c:v>
                </c:pt>
                <c:pt idx="18944">
                  <c:v>1854.89990234375</c:v>
                </c:pt>
                <c:pt idx="18945">
                  <c:v>1855.0</c:v>
                </c:pt>
                <c:pt idx="18946">
                  <c:v>1855.099975585937</c:v>
                </c:pt>
                <c:pt idx="18947">
                  <c:v>1855.199951171875</c:v>
                </c:pt>
                <c:pt idx="18948">
                  <c:v>1855.299926757812</c:v>
                </c:pt>
                <c:pt idx="18949">
                  <c:v>1855.39990234375</c:v>
                </c:pt>
                <c:pt idx="18950">
                  <c:v>1855.5</c:v>
                </c:pt>
                <c:pt idx="18951">
                  <c:v>1855.599975585937</c:v>
                </c:pt>
                <c:pt idx="18952">
                  <c:v>1855.699951171875</c:v>
                </c:pt>
                <c:pt idx="18953">
                  <c:v>1855.799926757812</c:v>
                </c:pt>
                <c:pt idx="18954">
                  <c:v>1855.89990234375</c:v>
                </c:pt>
                <c:pt idx="18955">
                  <c:v>1856.0</c:v>
                </c:pt>
                <c:pt idx="18956">
                  <c:v>1856.099975585937</c:v>
                </c:pt>
                <c:pt idx="18957">
                  <c:v>1856.199951171875</c:v>
                </c:pt>
                <c:pt idx="18958">
                  <c:v>1856.299926757812</c:v>
                </c:pt>
                <c:pt idx="18959">
                  <c:v>1856.39990234375</c:v>
                </c:pt>
                <c:pt idx="18960">
                  <c:v>1856.5</c:v>
                </c:pt>
                <c:pt idx="18961">
                  <c:v>1856.599975585937</c:v>
                </c:pt>
                <c:pt idx="18962">
                  <c:v>1856.699951171875</c:v>
                </c:pt>
                <c:pt idx="18963">
                  <c:v>1856.799926757812</c:v>
                </c:pt>
                <c:pt idx="18964">
                  <c:v>1856.89990234375</c:v>
                </c:pt>
                <c:pt idx="18965">
                  <c:v>1857.0</c:v>
                </c:pt>
                <c:pt idx="18966">
                  <c:v>1857.099975585937</c:v>
                </c:pt>
                <c:pt idx="18967">
                  <c:v>1857.199951171875</c:v>
                </c:pt>
                <c:pt idx="18968">
                  <c:v>1857.299926757812</c:v>
                </c:pt>
                <c:pt idx="18969">
                  <c:v>1857.39990234375</c:v>
                </c:pt>
                <c:pt idx="18970">
                  <c:v>1857.5</c:v>
                </c:pt>
                <c:pt idx="18971">
                  <c:v>1857.599975585937</c:v>
                </c:pt>
                <c:pt idx="18972">
                  <c:v>1857.699951171875</c:v>
                </c:pt>
                <c:pt idx="18973">
                  <c:v>1857.799926757812</c:v>
                </c:pt>
                <c:pt idx="18974">
                  <c:v>1857.89990234375</c:v>
                </c:pt>
                <c:pt idx="18975">
                  <c:v>1858.0</c:v>
                </c:pt>
                <c:pt idx="18976">
                  <c:v>1858.099975585937</c:v>
                </c:pt>
                <c:pt idx="18977">
                  <c:v>1858.199951171875</c:v>
                </c:pt>
                <c:pt idx="18978">
                  <c:v>1858.299926757812</c:v>
                </c:pt>
                <c:pt idx="18979">
                  <c:v>1858.39990234375</c:v>
                </c:pt>
                <c:pt idx="18980">
                  <c:v>1858.5</c:v>
                </c:pt>
                <c:pt idx="18981">
                  <c:v>1858.599975585937</c:v>
                </c:pt>
                <c:pt idx="18982">
                  <c:v>1858.699951171875</c:v>
                </c:pt>
                <c:pt idx="18983">
                  <c:v>1858.799926757812</c:v>
                </c:pt>
                <c:pt idx="18984">
                  <c:v>1858.89990234375</c:v>
                </c:pt>
                <c:pt idx="18985">
                  <c:v>1859.0</c:v>
                </c:pt>
                <c:pt idx="18986">
                  <c:v>1859.099975585937</c:v>
                </c:pt>
                <c:pt idx="18987">
                  <c:v>1859.199951171875</c:v>
                </c:pt>
                <c:pt idx="18988">
                  <c:v>1859.299926757812</c:v>
                </c:pt>
                <c:pt idx="18989">
                  <c:v>1859.39990234375</c:v>
                </c:pt>
                <c:pt idx="18990">
                  <c:v>1859.5</c:v>
                </c:pt>
                <c:pt idx="18991">
                  <c:v>1859.599975585937</c:v>
                </c:pt>
                <c:pt idx="18992">
                  <c:v>1859.699951171875</c:v>
                </c:pt>
                <c:pt idx="18993">
                  <c:v>1859.799926757812</c:v>
                </c:pt>
                <c:pt idx="18994">
                  <c:v>1859.89990234375</c:v>
                </c:pt>
                <c:pt idx="18995">
                  <c:v>1860.0</c:v>
                </c:pt>
                <c:pt idx="18996">
                  <c:v>1860.099975585937</c:v>
                </c:pt>
                <c:pt idx="18997">
                  <c:v>1860.199951171875</c:v>
                </c:pt>
                <c:pt idx="18998">
                  <c:v>1860.299926757812</c:v>
                </c:pt>
                <c:pt idx="18999">
                  <c:v>1860.39990234375</c:v>
                </c:pt>
                <c:pt idx="19000">
                  <c:v>1860.5</c:v>
                </c:pt>
                <c:pt idx="19001">
                  <c:v>1860.599975585937</c:v>
                </c:pt>
                <c:pt idx="19002">
                  <c:v>1860.699951171875</c:v>
                </c:pt>
                <c:pt idx="19003">
                  <c:v>1860.799926757812</c:v>
                </c:pt>
                <c:pt idx="19004">
                  <c:v>1860.89990234375</c:v>
                </c:pt>
                <c:pt idx="19005">
                  <c:v>1861.0</c:v>
                </c:pt>
                <c:pt idx="19006">
                  <c:v>1861.099975585937</c:v>
                </c:pt>
                <c:pt idx="19007">
                  <c:v>1861.199951171875</c:v>
                </c:pt>
                <c:pt idx="19008">
                  <c:v>1861.299926757812</c:v>
                </c:pt>
                <c:pt idx="19009">
                  <c:v>1861.39990234375</c:v>
                </c:pt>
                <c:pt idx="19010">
                  <c:v>1861.5</c:v>
                </c:pt>
                <c:pt idx="19011">
                  <c:v>1861.599975585937</c:v>
                </c:pt>
                <c:pt idx="19012">
                  <c:v>1861.699951171875</c:v>
                </c:pt>
                <c:pt idx="19013">
                  <c:v>1861.799926757812</c:v>
                </c:pt>
                <c:pt idx="19014">
                  <c:v>1861.89990234375</c:v>
                </c:pt>
                <c:pt idx="19015">
                  <c:v>1862.0</c:v>
                </c:pt>
                <c:pt idx="19016">
                  <c:v>1862.099975585937</c:v>
                </c:pt>
                <c:pt idx="19017">
                  <c:v>1862.199951171875</c:v>
                </c:pt>
                <c:pt idx="19018">
                  <c:v>1862.299926757812</c:v>
                </c:pt>
                <c:pt idx="19019">
                  <c:v>1862.39990234375</c:v>
                </c:pt>
                <c:pt idx="19020">
                  <c:v>1862.5</c:v>
                </c:pt>
                <c:pt idx="19021">
                  <c:v>1862.599975585937</c:v>
                </c:pt>
                <c:pt idx="19022">
                  <c:v>1862.699951171875</c:v>
                </c:pt>
                <c:pt idx="19023">
                  <c:v>1862.799926757812</c:v>
                </c:pt>
                <c:pt idx="19024">
                  <c:v>1862.89990234375</c:v>
                </c:pt>
                <c:pt idx="19025">
                  <c:v>1863.0</c:v>
                </c:pt>
                <c:pt idx="19026">
                  <c:v>1863.099975585937</c:v>
                </c:pt>
                <c:pt idx="19027">
                  <c:v>1863.199951171875</c:v>
                </c:pt>
                <c:pt idx="19028">
                  <c:v>1863.299926757812</c:v>
                </c:pt>
                <c:pt idx="19029">
                  <c:v>1863.39990234375</c:v>
                </c:pt>
                <c:pt idx="19030">
                  <c:v>1863.5</c:v>
                </c:pt>
                <c:pt idx="19031">
                  <c:v>1863.599975585937</c:v>
                </c:pt>
                <c:pt idx="19032">
                  <c:v>1863.699951171875</c:v>
                </c:pt>
                <c:pt idx="19033">
                  <c:v>1863.799926757812</c:v>
                </c:pt>
                <c:pt idx="19034">
                  <c:v>1863.89990234375</c:v>
                </c:pt>
                <c:pt idx="19035">
                  <c:v>1864.0</c:v>
                </c:pt>
                <c:pt idx="19036">
                  <c:v>1864.099975585937</c:v>
                </c:pt>
                <c:pt idx="19037">
                  <c:v>1864.199951171875</c:v>
                </c:pt>
                <c:pt idx="19038">
                  <c:v>1864.299926757812</c:v>
                </c:pt>
                <c:pt idx="19039">
                  <c:v>1864.39990234375</c:v>
                </c:pt>
                <c:pt idx="19040">
                  <c:v>1864.5</c:v>
                </c:pt>
                <c:pt idx="19041">
                  <c:v>1864.599975585937</c:v>
                </c:pt>
                <c:pt idx="19042">
                  <c:v>1864.699951171875</c:v>
                </c:pt>
                <c:pt idx="19043">
                  <c:v>1864.799926757812</c:v>
                </c:pt>
                <c:pt idx="19044">
                  <c:v>1864.89990234375</c:v>
                </c:pt>
                <c:pt idx="19045">
                  <c:v>1865.0</c:v>
                </c:pt>
                <c:pt idx="19046">
                  <c:v>1865.099975585937</c:v>
                </c:pt>
                <c:pt idx="19047">
                  <c:v>1865.199951171875</c:v>
                </c:pt>
                <c:pt idx="19048">
                  <c:v>1865.299926757812</c:v>
                </c:pt>
                <c:pt idx="19049">
                  <c:v>1865.39990234375</c:v>
                </c:pt>
                <c:pt idx="19050">
                  <c:v>1865.5</c:v>
                </c:pt>
                <c:pt idx="19051">
                  <c:v>1865.599975585937</c:v>
                </c:pt>
                <c:pt idx="19052">
                  <c:v>1865.699951171875</c:v>
                </c:pt>
                <c:pt idx="19053">
                  <c:v>1865.799926757812</c:v>
                </c:pt>
                <c:pt idx="19054">
                  <c:v>1865.89990234375</c:v>
                </c:pt>
                <c:pt idx="19055">
                  <c:v>1866.0</c:v>
                </c:pt>
                <c:pt idx="19056">
                  <c:v>1866.099975585937</c:v>
                </c:pt>
                <c:pt idx="19057">
                  <c:v>1866.199951171875</c:v>
                </c:pt>
                <c:pt idx="19058">
                  <c:v>1866.299926757812</c:v>
                </c:pt>
                <c:pt idx="19059">
                  <c:v>1866.39990234375</c:v>
                </c:pt>
                <c:pt idx="19060">
                  <c:v>1866.5</c:v>
                </c:pt>
                <c:pt idx="19061">
                  <c:v>1866.599975585937</c:v>
                </c:pt>
                <c:pt idx="19062">
                  <c:v>1866.699951171875</c:v>
                </c:pt>
                <c:pt idx="19063">
                  <c:v>1866.799926757812</c:v>
                </c:pt>
                <c:pt idx="19064">
                  <c:v>1866.89990234375</c:v>
                </c:pt>
                <c:pt idx="19065">
                  <c:v>1867.0</c:v>
                </c:pt>
                <c:pt idx="19066">
                  <c:v>1867.099975585937</c:v>
                </c:pt>
                <c:pt idx="19067">
                  <c:v>1867.199951171875</c:v>
                </c:pt>
                <c:pt idx="19068">
                  <c:v>1867.299926757812</c:v>
                </c:pt>
                <c:pt idx="19069">
                  <c:v>1867.39990234375</c:v>
                </c:pt>
                <c:pt idx="19070">
                  <c:v>1867.5</c:v>
                </c:pt>
                <c:pt idx="19071">
                  <c:v>1867.599975585937</c:v>
                </c:pt>
                <c:pt idx="19072">
                  <c:v>1867.699951171875</c:v>
                </c:pt>
                <c:pt idx="19073">
                  <c:v>1867.799926757812</c:v>
                </c:pt>
                <c:pt idx="19074">
                  <c:v>1867.89990234375</c:v>
                </c:pt>
                <c:pt idx="19075">
                  <c:v>1868.0</c:v>
                </c:pt>
                <c:pt idx="19076">
                  <c:v>1868.099975585937</c:v>
                </c:pt>
                <c:pt idx="19077">
                  <c:v>1868.199951171875</c:v>
                </c:pt>
                <c:pt idx="19078">
                  <c:v>1868.299926757812</c:v>
                </c:pt>
                <c:pt idx="19079">
                  <c:v>1868.39990234375</c:v>
                </c:pt>
                <c:pt idx="19080">
                  <c:v>1868.5</c:v>
                </c:pt>
                <c:pt idx="19081">
                  <c:v>1868.599975585937</c:v>
                </c:pt>
                <c:pt idx="19082">
                  <c:v>1868.699951171875</c:v>
                </c:pt>
                <c:pt idx="19083">
                  <c:v>1868.799926757812</c:v>
                </c:pt>
                <c:pt idx="19084">
                  <c:v>1868.89990234375</c:v>
                </c:pt>
                <c:pt idx="19085">
                  <c:v>1869.0</c:v>
                </c:pt>
                <c:pt idx="19086">
                  <c:v>1869.099975585937</c:v>
                </c:pt>
                <c:pt idx="19087">
                  <c:v>1869.199951171875</c:v>
                </c:pt>
                <c:pt idx="19088">
                  <c:v>1869.299926757812</c:v>
                </c:pt>
                <c:pt idx="19089">
                  <c:v>1869.39990234375</c:v>
                </c:pt>
                <c:pt idx="19090">
                  <c:v>1869.5</c:v>
                </c:pt>
                <c:pt idx="19091">
                  <c:v>1869.599975585937</c:v>
                </c:pt>
                <c:pt idx="19092">
                  <c:v>1869.699951171875</c:v>
                </c:pt>
                <c:pt idx="19093">
                  <c:v>1869.799926757812</c:v>
                </c:pt>
                <c:pt idx="19094">
                  <c:v>1869.89990234375</c:v>
                </c:pt>
                <c:pt idx="19095">
                  <c:v>1870.0</c:v>
                </c:pt>
                <c:pt idx="19096">
                  <c:v>1870.099975585937</c:v>
                </c:pt>
                <c:pt idx="19097">
                  <c:v>1870.199951171875</c:v>
                </c:pt>
                <c:pt idx="19098">
                  <c:v>1870.299926757812</c:v>
                </c:pt>
                <c:pt idx="19099">
                  <c:v>1870.39990234375</c:v>
                </c:pt>
                <c:pt idx="19100">
                  <c:v>1870.5</c:v>
                </c:pt>
                <c:pt idx="19101">
                  <c:v>1870.599975585937</c:v>
                </c:pt>
                <c:pt idx="19102">
                  <c:v>1870.699951171875</c:v>
                </c:pt>
                <c:pt idx="19103">
                  <c:v>1870.799926757812</c:v>
                </c:pt>
                <c:pt idx="19104">
                  <c:v>1870.89990234375</c:v>
                </c:pt>
                <c:pt idx="19105">
                  <c:v>1871.0</c:v>
                </c:pt>
                <c:pt idx="19106">
                  <c:v>1871.099975585937</c:v>
                </c:pt>
                <c:pt idx="19107">
                  <c:v>1871.199951171875</c:v>
                </c:pt>
                <c:pt idx="19108">
                  <c:v>1871.299926757812</c:v>
                </c:pt>
                <c:pt idx="19109">
                  <c:v>1871.39990234375</c:v>
                </c:pt>
                <c:pt idx="19110">
                  <c:v>1871.5</c:v>
                </c:pt>
                <c:pt idx="19111">
                  <c:v>1871.599975585937</c:v>
                </c:pt>
                <c:pt idx="19112">
                  <c:v>1871.699951171875</c:v>
                </c:pt>
                <c:pt idx="19113">
                  <c:v>1871.799926757812</c:v>
                </c:pt>
                <c:pt idx="19114">
                  <c:v>1871.89990234375</c:v>
                </c:pt>
                <c:pt idx="19115">
                  <c:v>1872.0</c:v>
                </c:pt>
                <c:pt idx="19116">
                  <c:v>1872.099975585937</c:v>
                </c:pt>
                <c:pt idx="19117">
                  <c:v>1872.199951171875</c:v>
                </c:pt>
                <c:pt idx="19118">
                  <c:v>1872.299926757812</c:v>
                </c:pt>
                <c:pt idx="19119">
                  <c:v>1872.39990234375</c:v>
                </c:pt>
                <c:pt idx="19120">
                  <c:v>1872.5</c:v>
                </c:pt>
                <c:pt idx="19121">
                  <c:v>1872.599975585937</c:v>
                </c:pt>
                <c:pt idx="19122">
                  <c:v>1872.699951171875</c:v>
                </c:pt>
                <c:pt idx="19123">
                  <c:v>1872.799926757812</c:v>
                </c:pt>
                <c:pt idx="19124">
                  <c:v>1872.89990234375</c:v>
                </c:pt>
                <c:pt idx="19125">
                  <c:v>1873.0</c:v>
                </c:pt>
                <c:pt idx="19126">
                  <c:v>1873.099975585937</c:v>
                </c:pt>
                <c:pt idx="19127">
                  <c:v>1873.199951171875</c:v>
                </c:pt>
                <c:pt idx="19128">
                  <c:v>1873.299926757812</c:v>
                </c:pt>
                <c:pt idx="19129">
                  <c:v>1873.39990234375</c:v>
                </c:pt>
                <c:pt idx="19130">
                  <c:v>1873.5</c:v>
                </c:pt>
                <c:pt idx="19131">
                  <c:v>1873.599975585937</c:v>
                </c:pt>
                <c:pt idx="19132">
                  <c:v>1873.699951171875</c:v>
                </c:pt>
                <c:pt idx="19133">
                  <c:v>1873.799926757812</c:v>
                </c:pt>
                <c:pt idx="19134">
                  <c:v>1873.89990234375</c:v>
                </c:pt>
                <c:pt idx="19135">
                  <c:v>1874.0</c:v>
                </c:pt>
                <c:pt idx="19136">
                  <c:v>1874.099975585937</c:v>
                </c:pt>
                <c:pt idx="19137">
                  <c:v>1874.199951171875</c:v>
                </c:pt>
                <c:pt idx="19138">
                  <c:v>1874.299926757812</c:v>
                </c:pt>
                <c:pt idx="19139">
                  <c:v>1874.39990234375</c:v>
                </c:pt>
                <c:pt idx="19140">
                  <c:v>1874.5</c:v>
                </c:pt>
                <c:pt idx="19141">
                  <c:v>1874.599975585937</c:v>
                </c:pt>
                <c:pt idx="19142">
                  <c:v>1874.699951171875</c:v>
                </c:pt>
                <c:pt idx="19143">
                  <c:v>1874.799926757812</c:v>
                </c:pt>
                <c:pt idx="19144">
                  <c:v>1874.89990234375</c:v>
                </c:pt>
                <c:pt idx="19145">
                  <c:v>1875.0</c:v>
                </c:pt>
                <c:pt idx="19146">
                  <c:v>1875.099975585937</c:v>
                </c:pt>
                <c:pt idx="19147">
                  <c:v>1875.199951171875</c:v>
                </c:pt>
                <c:pt idx="19148">
                  <c:v>1875.299926757812</c:v>
                </c:pt>
                <c:pt idx="19149">
                  <c:v>1875.39990234375</c:v>
                </c:pt>
                <c:pt idx="19150">
                  <c:v>1875.5</c:v>
                </c:pt>
                <c:pt idx="19151">
                  <c:v>1875.599975585937</c:v>
                </c:pt>
                <c:pt idx="19152">
                  <c:v>1875.699951171875</c:v>
                </c:pt>
                <c:pt idx="19153">
                  <c:v>1875.799926757812</c:v>
                </c:pt>
                <c:pt idx="19154">
                  <c:v>1875.89990234375</c:v>
                </c:pt>
                <c:pt idx="19155">
                  <c:v>1876.0</c:v>
                </c:pt>
                <c:pt idx="19156">
                  <c:v>1876.099975585937</c:v>
                </c:pt>
                <c:pt idx="19157">
                  <c:v>1876.199951171875</c:v>
                </c:pt>
                <c:pt idx="19158">
                  <c:v>1876.299926757812</c:v>
                </c:pt>
                <c:pt idx="19159">
                  <c:v>1876.39990234375</c:v>
                </c:pt>
                <c:pt idx="19160">
                  <c:v>1876.5</c:v>
                </c:pt>
                <c:pt idx="19161">
                  <c:v>1876.599975585937</c:v>
                </c:pt>
                <c:pt idx="19162">
                  <c:v>1876.699951171875</c:v>
                </c:pt>
                <c:pt idx="19163">
                  <c:v>1876.799926757812</c:v>
                </c:pt>
                <c:pt idx="19164">
                  <c:v>1876.89990234375</c:v>
                </c:pt>
                <c:pt idx="19165">
                  <c:v>1877.0</c:v>
                </c:pt>
                <c:pt idx="19166">
                  <c:v>1877.099975585937</c:v>
                </c:pt>
                <c:pt idx="19167">
                  <c:v>1877.199951171875</c:v>
                </c:pt>
                <c:pt idx="19168">
                  <c:v>1877.299926757812</c:v>
                </c:pt>
                <c:pt idx="19169">
                  <c:v>1877.39990234375</c:v>
                </c:pt>
                <c:pt idx="19170">
                  <c:v>1877.5</c:v>
                </c:pt>
                <c:pt idx="19171">
                  <c:v>1877.599975585937</c:v>
                </c:pt>
                <c:pt idx="19172">
                  <c:v>1877.699951171875</c:v>
                </c:pt>
                <c:pt idx="19173">
                  <c:v>1877.799926757812</c:v>
                </c:pt>
                <c:pt idx="19174">
                  <c:v>1877.89990234375</c:v>
                </c:pt>
                <c:pt idx="19175">
                  <c:v>1878.0</c:v>
                </c:pt>
                <c:pt idx="19176">
                  <c:v>1878.099975585937</c:v>
                </c:pt>
                <c:pt idx="19177">
                  <c:v>1878.199951171875</c:v>
                </c:pt>
                <c:pt idx="19178">
                  <c:v>1878.299926757812</c:v>
                </c:pt>
                <c:pt idx="19179">
                  <c:v>1878.39990234375</c:v>
                </c:pt>
                <c:pt idx="19180">
                  <c:v>1878.5</c:v>
                </c:pt>
                <c:pt idx="19181">
                  <c:v>1878.599975585937</c:v>
                </c:pt>
                <c:pt idx="19182">
                  <c:v>1878.699951171875</c:v>
                </c:pt>
                <c:pt idx="19183">
                  <c:v>1878.799926757812</c:v>
                </c:pt>
                <c:pt idx="19184">
                  <c:v>1878.89990234375</c:v>
                </c:pt>
                <c:pt idx="19185">
                  <c:v>1879.0</c:v>
                </c:pt>
                <c:pt idx="19186">
                  <c:v>1879.099975585937</c:v>
                </c:pt>
                <c:pt idx="19187">
                  <c:v>1879.199951171875</c:v>
                </c:pt>
                <c:pt idx="19188">
                  <c:v>1879.299926757812</c:v>
                </c:pt>
                <c:pt idx="19189">
                  <c:v>1879.39990234375</c:v>
                </c:pt>
                <c:pt idx="19190">
                  <c:v>1879.5</c:v>
                </c:pt>
                <c:pt idx="19191">
                  <c:v>1879.599975585937</c:v>
                </c:pt>
                <c:pt idx="19192">
                  <c:v>1879.699951171875</c:v>
                </c:pt>
                <c:pt idx="19193">
                  <c:v>1879.799926757812</c:v>
                </c:pt>
                <c:pt idx="19194">
                  <c:v>1879.89990234375</c:v>
                </c:pt>
                <c:pt idx="19195">
                  <c:v>1880.0</c:v>
                </c:pt>
                <c:pt idx="19196">
                  <c:v>1880.099975585937</c:v>
                </c:pt>
                <c:pt idx="19197">
                  <c:v>1880.199951171875</c:v>
                </c:pt>
                <c:pt idx="19198">
                  <c:v>1880.299926757812</c:v>
                </c:pt>
                <c:pt idx="19199">
                  <c:v>1880.39990234375</c:v>
                </c:pt>
                <c:pt idx="19200">
                  <c:v>1880.5</c:v>
                </c:pt>
                <c:pt idx="19201">
                  <c:v>1880.599975585937</c:v>
                </c:pt>
                <c:pt idx="19202">
                  <c:v>1880.699951171875</c:v>
                </c:pt>
                <c:pt idx="19203">
                  <c:v>1880.799926757812</c:v>
                </c:pt>
                <c:pt idx="19204">
                  <c:v>1880.89990234375</c:v>
                </c:pt>
                <c:pt idx="19205">
                  <c:v>1881.0</c:v>
                </c:pt>
                <c:pt idx="19206">
                  <c:v>1881.099975585937</c:v>
                </c:pt>
                <c:pt idx="19207">
                  <c:v>1881.199951171875</c:v>
                </c:pt>
                <c:pt idx="19208">
                  <c:v>1881.299926757812</c:v>
                </c:pt>
                <c:pt idx="19209">
                  <c:v>1881.39990234375</c:v>
                </c:pt>
                <c:pt idx="19210">
                  <c:v>1881.5</c:v>
                </c:pt>
                <c:pt idx="19211">
                  <c:v>1881.599975585937</c:v>
                </c:pt>
                <c:pt idx="19212">
                  <c:v>1881.699951171875</c:v>
                </c:pt>
                <c:pt idx="19213">
                  <c:v>1881.799926757812</c:v>
                </c:pt>
                <c:pt idx="19214">
                  <c:v>1881.89990234375</c:v>
                </c:pt>
                <c:pt idx="19215">
                  <c:v>1882.0</c:v>
                </c:pt>
                <c:pt idx="19216">
                  <c:v>1882.099975585937</c:v>
                </c:pt>
                <c:pt idx="19217">
                  <c:v>1882.199951171875</c:v>
                </c:pt>
                <c:pt idx="19218">
                  <c:v>1882.299926757812</c:v>
                </c:pt>
                <c:pt idx="19219">
                  <c:v>1882.39990234375</c:v>
                </c:pt>
                <c:pt idx="19220">
                  <c:v>1882.5</c:v>
                </c:pt>
                <c:pt idx="19221">
                  <c:v>1882.599975585937</c:v>
                </c:pt>
                <c:pt idx="19222">
                  <c:v>1882.699951171875</c:v>
                </c:pt>
                <c:pt idx="19223">
                  <c:v>1882.799926757812</c:v>
                </c:pt>
                <c:pt idx="19224">
                  <c:v>1882.89990234375</c:v>
                </c:pt>
                <c:pt idx="19225">
                  <c:v>1883.0</c:v>
                </c:pt>
                <c:pt idx="19226">
                  <c:v>1883.099975585937</c:v>
                </c:pt>
                <c:pt idx="19227">
                  <c:v>1883.199951171875</c:v>
                </c:pt>
                <c:pt idx="19228">
                  <c:v>1883.299926757812</c:v>
                </c:pt>
                <c:pt idx="19229">
                  <c:v>1883.39990234375</c:v>
                </c:pt>
                <c:pt idx="19230">
                  <c:v>1883.5</c:v>
                </c:pt>
                <c:pt idx="19231">
                  <c:v>1883.599975585937</c:v>
                </c:pt>
                <c:pt idx="19232">
                  <c:v>1883.699951171875</c:v>
                </c:pt>
                <c:pt idx="19233">
                  <c:v>1883.799926757812</c:v>
                </c:pt>
                <c:pt idx="19234">
                  <c:v>1883.89990234375</c:v>
                </c:pt>
                <c:pt idx="19235">
                  <c:v>1884.0</c:v>
                </c:pt>
                <c:pt idx="19236">
                  <c:v>1884.099975585937</c:v>
                </c:pt>
                <c:pt idx="19237">
                  <c:v>1884.199951171875</c:v>
                </c:pt>
                <c:pt idx="19238">
                  <c:v>1884.299926757812</c:v>
                </c:pt>
                <c:pt idx="19239">
                  <c:v>1884.39990234375</c:v>
                </c:pt>
                <c:pt idx="19240">
                  <c:v>1884.5</c:v>
                </c:pt>
                <c:pt idx="19241">
                  <c:v>1884.599975585937</c:v>
                </c:pt>
                <c:pt idx="19242">
                  <c:v>1884.699951171875</c:v>
                </c:pt>
                <c:pt idx="19243">
                  <c:v>1884.799926757812</c:v>
                </c:pt>
                <c:pt idx="19244">
                  <c:v>1884.89990234375</c:v>
                </c:pt>
                <c:pt idx="19245">
                  <c:v>1885.0</c:v>
                </c:pt>
                <c:pt idx="19246">
                  <c:v>1885.099975585937</c:v>
                </c:pt>
                <c:pt idx="19247">
                  <c:v>1885.199951171875</c:v>
                </c:pt>
                <c:pt idx="19248">
                  <c:v>1885.299926757812</c:v>
                </c:pt>
                <c:pt idx="19249">
                  <c:v>1885.39990234375</c:v>
                </c:pt>
                <c:pt idx="19250">
                  <c:v>1885.5</c:v>
                </c:pt>
                <c:pt idx="19251">
                  <c:v>1885.599975585937</c:v>
                </c:pt>
                <c:pt idx="19252">
                  <c:v>1885.699951171875</c:v>
                </c:pt>
                <c:pt idx="19253">
                  <c:v>1885.799926757812</c:v>
                </c:pt>
                <c:pt idx="19254">
                  <c:v>1885.89990234375</c:v>
                </c:pt>
                <c:pt idx="19255">
                  <c:v>1886.0</c:v>
                </c:pt>
                <c:pt idx="19256">
                  <c:v>1886.099975585937</c:v>
                </c:pt>
                <c:pt idx="19257">
                  <c:v>1886.199951171875</c:v>
                </c:pt>
                <c:pt idx="19258">
                  <c:v>1886.299926757812</c:v>
                </c:pt>
                <c:pt idx="19259">
                  <c:v>1886.39990234375</c:v>
                </c:pt>
                <c:pt idx="19260">
                  <c:v>1886.5</c:v>
                </c:pt>
                <c:pt idx="19261">
                  <c:v>1886.599975585937</c:v>
                </c:pt>
                <c:pt idx="19262">
                  <c:v>1886.699951171875</c:v>
                </c:pt>
                <c:pt idx="19263">
                  <c:v>1886.799926757812</c:v>
                </c:pt>
                <c:pt idx="19264">
                  <c:v>1886.89990234375</c:v>
                </c:pt>
                <c:pt idx="19265">
                  <c:v>1887.0</c:v>
                </c:pt>
                <c:pt idx="19266">
                  <c:v>1887.099975585937</c:v>
                </c:pt>
                <c:pt idx="19267">
                  <c:v>1887.199951171875</c:v>
                </c:pt>
                <c:pt idx="19268">
                  <c:v>1887.299926757812</c:v>
                </c:pt>
                <c:pt idx="19269">
                  <c:v>1887.39990234375</c:v>
                </c:pt>
                <c:pt idx="19270">
                  <c:v>1887.5</c:v>
                </c:pt>
                <c:pt idx="19271">
                  <c:v>1887.599975585937</c:v>
                </c:pt>
                <c:pt idx="19272">
                  <c:v>1887.699951171875</c:v>
                </c:pt>
                <c:pt idx="19273">
                  <c:v>1887.799926757812</c:v>
                </c:pt>
                <c:pt idx="19274">
                  <c:v>1887.89990234375</c:v>
                </c:pt>
                <c:pt idx="19275">
                  <c:v>1888.0</c:v>
                </c:pt>
                <c:pt idx="19276">
                  <c:v>1888.099975585937</c:v>
                </c:pt>
                <c:pt idx="19277">
                  <c:v>1888.199951171875</c:v>
                </c:pt>
                <c:pt idx="19278">
                  <c:v>1888.299926757812</c:v>
                </c:pt>
                <c:pt idx="19279">
                  <c:v>1888.39990234375</c:v>
                </c:pt>
                <c:pt idx="19280">
                  <c:v>1888.5</c:v>
                </c:pt>
                <c:pt idx="19281">
                  <c:v>1888.599975585937</c:v>
                </c:pt>
                <c:pt idx="19282">
                  <c:v>1888.699951171875</c:v>
                </c:pt>
                <c:pt idx="19283">
                  <c:v>1888.799926757812</c:v>
                </c:pt>
                <c:pt idx="19284">
                  <c:v>1888.89990234375</c:v>
                </c:pt>
                <c:pt idx="19285">
                  <c:v>1889.0</c:v>
                </c:pt>
                <c:pt idx="19286">
                  <c:v>1889.099975585937</c:v>
                </c:pt>
                <c:pt idx="19287">
                  <c:v>1889.199951171875</c:v>
                </c:pt>
                <c:pt idx="19288">
                  <c:v>1889.299926757812</c:v>
                </c:pt>
                <c:pt idx="19289">
                  <c:v>1889.39990234375</c:v>
                </c:pt>
                <c:pt idx="19290">
                  <c:v>1889.5</c:v>
                </c:pt>
                <c:pt idx="19291">
                  <c:v>1889.599975585937</c:v>
                </c:pt>
                <c:pt idx="19292">
                  <c:v>1889.699951171875</c:v>
                </c:pt>
                <c:pt idx="19293">
                  <c:v>1889.799926757812</c:v>
                </c:pt>
                <c:pt idx="19294">
                  <c:v>1889.89990234375</c:v>
                </c:pt>
                <c:pt idx="19295">
                  <c:v>1890.0</c:v>
                </c:pt>
                <c:pt idx="19296">
                  <c:v>1890.099975585937</c:v>
                </c:pt>
                <c:pt idx="19297">
                  <c:v>1890.199951171875</c:v>
                </c:pt>
                <c:pt idx="19298">
                  <c:v>1890.299926757812</c:v>
                </c:pt>
                <c:pt idx="19299">
                  <c:v>1890.39990234375</c:v>
                </c:pt>
                <c:pt idx="19300">
                  <c:v>1890.5</c:v>
                </c:pt>
                <c:pt idx="19301">
                  <c:v>1890.599975585937</c:v>
                </c:pt>
                <c:pt idx="19302">
                  <c:v>1890.699951171875</c:v>
                </c:pt>
                <c:pt idx="19303">
                  <c:v>1890.799926757812</c:v>
                </c:pt>
                <c:pt idx="19304">
                  <c:v>1890.89990234375</c:v>
                </c:pt>
                <c:pt idx="19305">
                  <c:v>1891.0</c:v>
                </c:pt>
                <c:pt idx="19306">
                  <c:v>1891.099975585937</c:v>
                </c:pt>
                <c:pt idx="19307">
                  <c:v>1891.199951171875</c:v>
                </c:pt>
                <c:pt idx="19308">
                  <c:v>1891.299926757812</c:v>
                </c:pt>
                <c:pt idx="19309">
                  <c:v>1891.39990234375</c:v>
                </c:pt>
                <c:pt idx="19310">
                  <c:v>1891.5</c:v>
                </c:pt>
                <c:pt idx="19311">
                  <c:v>1891.599975585937</c:v>
                </c:pt>
                <c:pt idx="19312">
                  <c:v>1891.699951171875</c:v>
                </c:pt>
                <c:pt idx="19313">
                  <c:v>1891.799926757812</c:v>
                </c:pt>
                <c:pt idx="19314">
                  <c:v>1891.89990234375</c:v>
                </c:pt>
                <c:pt idx="19315">
                  <c:v>1892.0</c:v>
                </c:pt>
                <c:pt idx="19316">
                  <c:v>1892.099975585937</c:v>
                </c:pt>
                <c:pt idx="19317">
                  <c:v>1892.199951171875</c:v>
                </c:pt>
                <c:pt idx="19318">
                  <c:v>1892.299926757812</c:v>
                </c:pt>
                <c:pt idx="19319">
                  <c:v>1892.39990234375</c:v>
                </c:pt>
                <c:pt idx="19320">
                  <c:v>1892.5</c:v>
                </c:pt>
                <c:pt idx="19321">
                  <c:v>1892.599975585937</c:v>
                </c:pt>
                <c:pt idx="19322">
                  <c:v>1892.699951171875</c:v>
                </c:pt>
                <c:pt idx="19323">
                  <c:v>1892.799926757812</c:v>
                </c:pt>
                <c:pt idx="19324">
                  <c:v>1892.89990234375</c:v>
                </c:pt>
                <c:pt idx="19325">
                  <c:v>1893.0</c:v>
                </c:pt>
                <c:pt idx="19326">
                  <c:v>1893.099975585937</c:v>
                </c:pt>
                <c:pt idx="19327">
                  <c:v>1893.199951171875</c:v>
                </c:pt>
                <c:pt idx="19328">
                  <c:v>1893.299926757812</c:v>
                </c:pt>
                <c:pt idx="19329">
                  <c:v>1893.39990234375</c:v>
                </c:pt>
                <c:pt idx="19330">
                  <c:v>1893.5</c:v>
                </c:pt>
                <c:pt idx="19331">
                  <c:v>1893.599975585937</c:v>
                </c:pt>
                <c:pt idx="19332">
                  <c:v>1893.699951171875</c:v>
                </c:pt>
                <c:pt idx="19333">
                  <c:v>1893.799926757812</c:v>
                </c:pt>
                <c:pt idx="19334">
                  <c:v>1893.89990234375</c:v>
                </c:pt>
                <c:pt idx="19335">
                  <c:v>1894.0</c:v>
                </c:pt>
                <c:pt idx="19336">
                  <c:v>1894.099975585937</c:v>
                </c:pt>
                <c:pt idx="19337">
                  <c:v>1894.199951171875</c:v>
                </c:pt>
                <c:pt idx="19338">
                  <c:v>1894.299926757812</c:v>
                </c:pt>
                <c:pt idx="19339">
                  <c:v>1894.39990234375</c:v>
                </c:pt>
                <c:pt idx="19340">
                  <c:v>1894.5</c:v>
                </c:pt>
                <c:pt idx="19341">
                  <c:v>1894.599975585937</c:v>
                </c:pt>
                <c:pt idx="19342">
                  <c:v>1894.699951171875</c:v>
                </c:pt>
                <c:pt idx="19343">
                  <c:v>1894.799926757812</c:v>
                </c:pt>
                <c:pt idx="19344">
                  <c:v>1894.89990234375</c:v>
                </c:pt>
                <c:pt idx="19345">
                  <c:v>1895.0</c:v>
                </c:pt>
                <c:pt idx="19346">
                  <c:v>1895.099975585937</c:v>
                </c:pt>
                <c:pt idx="19347">
                  <c:v>1895.199951171875</c:v>
                </c:pt>
                <c:pt idx="19348">
                  <c:v>1895.299926757812</c:v>
                </c:pt>
                <c:pt idx="19349">
                  <c:v>1895.39990234375</c:v>
                </c:pt>
                <c:pt idx="19350">
                  <c:v>1895.5</c:v>
                </c:pt>
                <c:pt idx="19351">
                  <c:v>1895.599975585937</c:v>
                </c:pt>
                <c:pt idx="19352">
                  <c:v>1895.699951171875</c:v>
                </c:pt>
                <c:pt idx="19353">
                  <c:v>1895.799926757812</c:v>
                </c:pt>
                <c:pt idx="19354">
                  <c:v>1895.89990234375</c:v>
                </c:pt>
                <c:pt idx="19355">
                  <c:v>1896.0</c:v>
                </c:pt>
                <c:pt idx="19356">
                  <c:v>1896.099975585937</c:v>
                </c:pt>
                <c:pt idx="19357">
                  <c:v>1896.199951171875</c:v>
                </c:pt>
                <c:pt idx="19358">
                  <c:v>1896.299926757812</c:v>
                </c:pt>
                <c:pt idx="19359">
                  <c:v>1896.39990234375</c:v>
                </c:pt>
                <c:pt idx="19360">
                  <c:v>1896.5</c:v>
                </c:pt>
                <c:pt idx="19361">
                  <c:v>1896.599975585937</c:v>
                </c:pt>
                <c:pt idx="19362">
                  <c:v>1896.699951171875</c:v>
                </c:pt>
                <c:pt idx="19363">
                  <c:v>1896.799926757812</c:v>
                </c:pt>
                <c:pt idx="19364">
                  <c:v>1896.89990234375</c:v>
                </c:pt>
                <c:pt idx="19365">
                  <c:v>1897.0</c:v>
                </c:pt>
                <c:pt idx="19366">
                  <c:v>1897.099975585937</c:v>
                </c:pt>
                <c:pt idx="19367">
                  <c:v>1897.199951171875</c:v>
                </c:pt>
                <c:pt idx="19368">
                  <c:v>1897.299926757812</c:v>
                </c:pt>
                <c:pt idx="19369">
                  <c:v>1897.39990234375</c:v>
                </c:pt>
                <c:pt idx="19370">
                  <c:v>1897.5</c:v>
                </c:pt>
                <c:pt idx="19371">
                  <c:v>1897.599975585937</c:v>
                </c:pt>
                <c:pt idx="19372">
                  <c:v>1897.699951171875</c:v>
                </c:pt>
                <c:pt idx="19373">
                  <c:v>1897.799926757812</c:v>
                </c:pt>
                <c:pt idx="19374">
                  <c:v>1897.89990234375</c:v>
                </c:pt>
                <c:pt idx="19375">
                  <c:v>1898.0</c:v>
                </c:pt>
                <c:pt idx="19376">
                  <c:v>1898.099975585937</c:v>
                </c:pt>
                <c:pt idx="19377">
                  <c:v>1898.199951171875</c:v>
                </c:pt>
                <c:pt idx="19378">
                  <c:v>1898.299926757812</c:v>
                </c:pt>
                <c:pt idx="19379">
                  <c:v>1898.39990234375</c:v>
                </c:pt>
                <c:pt idx="19380">
                  <c:v>1898.5</c:v>
                </c:pt>
                <c:pt idx="19381">
                  <c:v>1898.599975585937</c:v>
                </c:pt>
                <c:pt idx="19382">
                  <c:v>1898.699951171875</c:v>
                </c:pt>
                <c:pt idx="19383">
                  <c:v>1898.799926757812</c:v>
                </c:pt>
                <c:pt idx="19384">
                  <c:v>1898.89990234375</c:v>
                </c:pt>
                <c:pt idx="19385">
                  <c:v>1899.0</c:v>
                </c:pt>
                <c:pt idx="19386">
                  <c:v>1899.099975585937</c:v>
                </c:pt>
                <c:pt idx="19387">
                  <c:v>1899.199951171875</c:v>
                </c:pt>
                <c:pt idx="19388">
                  <c:v>1899.299926757812</c:v>
                </c:pt>
                <c:pt idx="19389">
                  <c:v>1899.39990234375</c:v>
                </c:pt>
                <c:pt idx="19390">
                  <c:v>1899.5</c:v>
                </c:pt>
                <c:pt idx="19391">
                  <c:v>1899.599975585937</c:v>
                </c:pt>
                <c:pt idx="19392">
                  <c:v>1899.699951171875</c:v>
                </c:pt>
                <c:pt idx="19393">
                  <c:v>1899.799926757812</c:v>
                </c:pt>
                <c:pt idx="19394">
                  <c:v>1899.89990234375</c:v>
                </c:pt>
                <c:pt idx="19395">
                  <c:v>1900.0</c:v>
                </c:pt>
                <c:pt idx="19396">
                  <c:v>1900.099975585937</c:v>
                </c:pt>
                <c:pt idx="19397">
                  <c:v>1900.199951171875</c:v>
                </c:pt>
                <c:pt idx="19398">
                  <c:v>1900.299926757812</c:v>
                </c:pt>
                <c:pt idx="19399">
                  <c:v>1900.39990234375</c:v>
                </c:pt>
                <c:pt idx="19400">
                  <c:v>1900.5</c:v>
                </c:pt>
                <c:pt idx="19401">
                  <c:v>1900.599975585937</c:v>
                </c:pt>
                <c:pt idx="19402">
                  <c:v>1900.699951171875</c:v>
                </c:pt>
                <c:pt idx="19403">
                  <c:v>1900.799926757812</c:v>
                </c:pt>
                <c:pt idx="19404">
                  <c:v>1900.89990234375</c:v>
                </c:pt>
                <c:pt idx="19405">
                  <c:v>1901.0</c:v>
                </c:pt>
                <c:pt idx="19406">
                  <c:v>1901.099975585937</c:v>
                </c:pt>
                <c:pt idx="19407">
                  <c:v>1901.199951171875</c:v>
                </c:pt>
                <c:pt idx="19408">
                  <c:v>1901.299926757812</c:v>
                </c:pt>
                <c:pt idx="19409">
                  <c:v>1901.39990234375</c:v>
                </c:pt>
                <c:pt idx="19410">
                  <c:v>1901.5</c:v>
                </c:pt>
                <c:pt idx="19411">
                  <c:v>1901.599975585937</c:v>
                </c:pt>
                <c:pt idx="19412">
                  <c:v>1901.699951171875</c:v>
                </c:pt>
                <c:pt idx="19413">
                  <c:v>1901.799926757812</c:v>
                </c:pt>
                <c:pt idx="19414">
                  <c:v>1901.89990234375</c:v>
                </c:pt>
                <c:pt idx="19415">
                  <c:v>1902.0</c:v>
                </c:pt>
                <c:pt idx="19416">
                  <c:v>1902.099975585937</c:v>
                </c:pt>
                <c:pt idx="19417">
                  <c:v>1902.199951171875</c:v>
                </c:pt>
                <c:pt idx="19418">
                  <c:v>1902.299926757812</c:v>
                </c:pt>
                <c:pt idx="19419">
                  <c:v>1902.39990234375</c:v>
                </c:pt>
                <c:pt idx="19420">
                  <c:v>1902.5</c:v>
                </c:pt>
                <c:pt idx="19421">
                  <c:v>1902.599975585937</c:v>
                </c:pt>
                <c:pt idx="19422">
                  <c:v>1902.699951171875</c:v>
                </c:pt>
                <c:pt idx="19423">
                  <c:v>1902.799926757812</c:v>
                </c:pt>
                <c:pt idx="19424">
                  <c:v>1902.89990234375</c:v>
                </c:pt>
                <c:pt idx="19425">
                  <c:v>1903.0</c:v>
                </c:pt>
                <c:pt idx="19426">
                  <c:v>1903.099975585937</c:v>
                </c:pt>
                <c:pt idx="19427">
                  <c:v>1903.199951171875</c:v>
                </c:pt>
                <c:pt idx="19428">
                  <c:v>1903.299926757812</c:v>
                </c:pt>
                <c:pt idx="19429">
                  <c:v>1903.39990234375</c:v>
                </c:pt>
                <c:pt idx="19430">
                  <c:v>1903.5</c:v>
                </c:pt>
                <c:pt idx="19431">
                  <c:v>1903.599975585937</c:v>
                </c:pt>
                <c:pt idx="19432">
                  <c:v>1903.699951171875</c:v>
                </c:pt>
                <c:pt idx="19433">
                  <c:v>1903.799926757812</c:v>
                </c:pt>
                <c:pt idx="19434">
                  <c:v>1903.89990234375</c:v>
                </c:pt>
                <c:pt idx="19435">
                  <c:v>1904.0</c:v>
                </c:pt>
                <c:pt idx="19436">
                  <c:v>1904.099975585937</c:v>
                </c:pt>
                <c:pt idx="19437">
                  <c:v>1904.199951171875</c:v>
                </c:pt>
                <c:pt idx="19438">
                  <c:v>1904.299926757812</c:v>
                </c:pt>
                <c:pt idx="19439">
                  <c:v>1904.39990234375</c:v>
                </c:pt>
                <c:pt idx="19440">
                  <c:v>1904.5</c:v>
                </c:pt>
                <c:pt idx="19441">
                  <c:v>1904.599975585937</c:v>
                </c:pt>
                <c:pt idx="19442">
                  <c:v>1904.699951171875</c:v>
                </c:pt>
                <c:pt idx="19443">
                  <c:v>1904.799926757812</c:v>
                </c:pt>
                <c:pt idx="19444">
                  <c:v>1904.89990234375</c:v>
                </c:pt>
                <c:pt idx="19445">
                  <c:v>1905.0</c:v>
                </c:pt>
                <c:pt idx="19446">
                  <c:v>1905.099975585937</c:v>
                </c:pt>
                <c:pt idx="19447">
                  <c:v>1905.199951171875</c:v>
                </c:pt>
                <c:pt idx="19448">
                  <c:v>1905.299926757812</c:v>
                </c:pt>
                <c:pt idx="19449">
                  <c:v>1905.39990234375</c:v>
                </c:pt>
                <c:pt idx="19450">
                  <c:v>1905.5</c:v>
                </c:pt>
                <c:pt idx="19451">
                  <c:v>1905.599975585937</c:v>
                </c:pt>
                <c:pt idx="19452">
                  <c:v>1905.699951171875</c:v>
                </c:pt>
                <c:pt idx="19453">
                  <c:v>1905.799926757812</c:v>
                </c:pt>
                <c:pt idx="19454">
                  <c:v>1905.89990234375</c:v>
                </c:pt>
                <c:pt idx="19455">
                  <c:v>1906.0</c:v>
                </c:pt>
                <c:pt idx="19456">
                  <c:v>1906.099975585937</c:v>
                </c:pt>
                <c:pt idx="19457">
                  <c:v>1906.199951171875</c:v>
                </c:pt>
                <c:pt idx="19458">
                  <c:v>1906.299926757812</c:v>
                </c:pt>
                <c:pt idx="19459">
                  <c:v>1906.39990234375</c:v>
                </c:pt>
                <c:pt idx="19460">
                  <c:v>1906.5</c:v>
                </c:pt>
                <c:pt idx="19461">
                  <c:v>1906.599975585937</c:v>
                </c:pt>
                <c:pt idx="19462">
                  <c:v>1906.699951171875</c:v>
                </c:pt>
                <c:pt idx="19463">
                  <c:v>1906.799926757812</c:v>
                </c:pt>
                <c:pt idx="19464">
                  <c:v>1906.89990234375</c:v>
                </c:pt>
                <c:pt idx="19465">
                  <c:v>1907.0</c:v>
                </c:pt>
                <c:pt idx="19466">
                  <c:v>1907.099975585937</c:v>
                </c:pt>
                <c:pt idx="19467">
                  <c:v>1907.199951171875</c:v>
                </c:pt>
                <c:pt idx="19468">
                  <c:v>1907.299926757812</c:v>
                </c:pt>
                <c:pt idx="19469">
                  <c:v>1907.39990234375</c:v>
                </c:pt>
                <c:pt idx="19470">
                  <c:v>1907.5</c:v>
                </c:pt>
                <c:pt idx="19471">
                  <c:v>1907.599975585937</c:v>
                </c:pt>
                <c:pt idx="19472">
                  <c:v>1907.699951171875</c:v>
                </c:pt>
                <c:pt idx="19473">
                  <c:v>1907.799926757812</c:v>
                </c:pt>
                <c:pt idx="19474">
                  <c:v>1907.89990234375</c:v>
                </c:pt>
                <c:pt idx="19475">
                  <c:v>1908.0</c:v>
                </c:pt>
                <c:pt idx="19476">
                  <c:v>1908.099975585937</c:v>
                </c:pt>
                <c:pt idx="19477">
                  <c:v>1908.199951171875</c:v>
                </c:pt>
                <c:pt idx="19478">
                  <c:v>1908.299926757812</c:v>
                </c:pt>
                <c:pt idx="19479">
                  <c:v>1908.39990234375</c:v>
                </c:pt>
                <c:pt idx="19480">
                  <c:v>1908.5</c:v>
                </c:pt>
                <c:pt idx="19481">
                  <c:v>1908.599975585937</c:v>
                </c:pt>
                <c:pt idx="19482">
                  <c:v>1908.699951171875</c:v>
                </c:pt>
                <c:pt idx="19483">
                  <c:v>1908.799926757812</c:v>
                </c:pt>
                <c:pt idx="19484">
                  <c:v>1908.89990234375</c:v>
                </c:pt>
                <c:pt idx="19485">
                  <c:v>1909.0</c:v>
                </c:pt>
                <c:pt idx="19486">
                  <c:v>1909.099975585937</c:v>
                </c:pt>
                <c:pt idx="19487">
                  <c:v>1909.199951171875</c:v>
                </c:pt>
                <c:pt idx="19488">
                  <c:v>1909.299926757812</c:v>
                </c:pt>
                <c:pt idx="19489">
                  <c:v>1909.39990234375</c:v>
                </c:pt>
                <c:pt idx="19490">
                  <c:v>1909.5</c:v>
                </c:pt>
                <c:pt idx="19491">
                  <c:v>1909.599975585937</c:v>
                </c:pt>
                <c:pt idx="19492">
                  <c:v>1909.699951171875</c:v>
                </c:pt>
                <c:pt idx="19493">
                  <c:v>1909.799926757812</c:v>
                </c:pt>
                <c:pt idx="19494">
                  <c:v>1909.89990234375</c:v>
                </c:pt>
                <c:pt idx="19495">
                  <c:v>1910.0</c:v>
                </c:pt>
                <c:pt idx="19496">
                  <c:v>1910.099975585937</c:v>
                </c:pt>
                <c:pt idx="19497">
                  <c:v>1910.199951171875</c:v>
                </c:pt>
                <c:pt idx="19498">
                  <c:v>1910.299926757812</c:v>
                </c:pt>
                <c:pt idx="19499">
                  <c:v>1910.39990234375</c:v>
                </c:pt>
                <c:pt idx="19500">
                  <c:v>1910.5</c:v>
                </c:pt>
                <c:pt idx="19501">
                  <c:v>1910.599975585937</c:v>
                </c:pt>
                <c:pt idx="19502">
                  <c:v>1910.699951171875</c:v>
                </c:pt>
                <c:pt idx="19503">
                  <c:v>1910.799926757812</c:v>
                </c:pt>
                <c:pt idx="19504">
                  <c:v>1910.89990234375</c:v>
                </c:pt>
                <c:pt idx="19505">
                  <c:v>1911.0</c:v>
                </c:pt>
                <c:pt idx="19506">
                  <c:v>1911.099975585937</c:v>
                </c:pt>
                <c:pt idx="19507">
                  <c:v>1911.199951171875</c:v>
                </c:pt>
                <c:pt idx="19508">
                  <c:v>1911.299926757812</c:v>
                </c:pt>
                <c:pt idx="19509">
                  <c:v>1911.39990234375</c:v>
                </c:pt>
                <c:pt idx="19510">
                  <c:v>1911.5</c:v>
                </c:pt>
                <c:pt idx="19511">
                  <c:v>1911.599975585937</c:v>
                </c:pt>
                <c:pt idx="19512">
                  <c:v>1911.699951171875</c:v>
                </c:pt>
                <c:pt idx="19513">
                  <c:v>1911.799926757812</c:v>
                </c:pt>
                <c:pt idx="19514">
                  <c:v>1911.89990234375</c:v>
                </c:pt>
                <c:pt idx="19515">
                  <c:v>1912.0</c:v>
                </c:pt>
                <c:pt idx="19516">
                  <c:v>1912.099975585937</c:v>
                </c:pt>
                <c:pt idx="19517">
                  <c:v>1912.199951171875</c:v>
                </c:pt>
                <c:pt idx="19518">
                  <c:v>1912.299926757812</c:v>
                </c:pt>
                <c:pt idx="19519">
                  <c:v>1912.39990234375</c:v>
                </c:pt>
                <c:pt idx="19520">
                  <c:v>1912.5</c:v>
                </c:pt>
                <c:pt idx="19521">
                  <c:v>1912.599975585937</c:v>
                </c:pt>
                <c:pt idx="19522">
                  <c:v>1912.699951171875</c:v>
                </c:pt>
                <c:pt idx="19523">
                  <c:v>1912.799926757812</c:v>
                </c:pt>
                <c:pt idx="19524">
                  <c:v>1912.89990234375</c:v>
                </c:pt>
                <c:pt idx="19525">
                  <c:v>1913.0</c:v>
                </c:pt>
                <c:pt idx="19526">
                  <c:v>1913.099975585937</c:v>
                </c:pt>
                <c:pt idx="19527">
                  <c:v>1913.199951171875</c:v>
                </c:pt>
                <c:pt idx="19528">
                  <c:v>1913.299926757812</c:v>
                </c:pt>
                <c:pt idx="19529">
                  <c:v>1913.39990234375</c:v>
                </c:pt>
                <c:pt idx="19530">
                  <c:v>1913.5</c:v>
                </c:pt>
                <c:pt idx="19531">
                  <c:v>1913.599975585937</c:v>
                </c:pt>
                <c:pt idx="19532">
                  <c:v>1913.699951171875</c:v>
                </c:pt>
                <c:pt idx="19533">
                  <c:v>1913.799926757812</c:v>
                </c:pt>
                <c:pt idx="19534">
                  <c:v>1913.89990234375</c:v>
                </c:pt>
                <c:pt idx="19535">
                  <c:v>1914.0</c:v>
                </c:pt>
                <c:pt idx="19536">
                  <c:v>1914.099975585937</c:v>
                </c:pt>
                <c:pt idx="19537">
                  <c:v>1914.199951171875</c:v>
                </c:pt>
                <c:pt idx="19538">
                  <c:v>1914.299926757812</c:v>
                </c:pt>
                <c:pt idx="19539">
                  <c:v>1914.39990234375</c:v>
                </c:pt>
                <c:pt idx="19540">
                  <c:v>1914.5</c:v>
                </c:pt>
                <c:pt idx="19541">
                  <c:v>1914.599975585937</c:v>
                </c:pt>
                <c:pt idx="19542">
                  <c:v>1914.699951171875</c:v>
                </c:pt>
                <c:pt idx="19543">
                  <c:v>1914.799926757812</c:v>
                </c:pt>
                <c:pt idx="19544">
                  <c:v>1914.89990234375</c:v>
                </c:pt>
                <c:pt idx="19545">
                  <c:v>1915.0</c:v>
                </c:pt>
                <c:pt idx="19546">
                  <c:v>1915.099975585937</c:v>
                </c:pt>
                <c:pt idx="19547">
                  <c:v>1915.199951171875</c:v>
                </c:pt>
                <c:pt idx="19548">
                  <c:v>1915.299926757812</c:v>
                </c:pt>
                <c:pt idx="19549">
                  <c:v>1915.39990234375</c:v>
                </c:pt>
                <c:pt idx="19550">
                  <c:v>1915.5</c:v>
                </c:pt>
                <c:pt idx="19551">
                  <c:v>1915.599975585937</c:v>
                </c:pt>
                <c:pt idx="19552">
                  <c:v>1915.699951171875</c:v>
                </c:pt>
                <c:pt idx="19553">
                  <c:v>1915.799926757812</c:v>
                </c:pt>
                <c:pt idx="19554">
                  <c:v>1915.89990234375</c:v>
                </c:pt>
                <c:pt idx="19555">
                  <c:v>1916.0</c:v>
                </c:pt>
                <c:pt idx="19556">
                  <c:v>1916.099975585937</c:v>
                </c:pt>
                <c:pt idx="19557">
                  <c:v>1916.199951171875</c:v>
                </c:pt>
                <c:pt idx="19558">
                  <c:v>1916.299926757812</c:v>
                </c:pt>
                <c:pt idx="19559">
                  <c:v>1916.39990234375</c:v>
                </c:pt>
                <c:pt idx="19560">
                  <c:v>1916.5</c:v>
                </c:pt>
                <c:pt idx="19561">
                  <c:v>1916.599975585937</c:v>
                </c:pt>
                <c:pt idx="19562">
                  <c:v>1916.699951171875</c:v>
                </c:pt>
                <c:pt idx="19563">
                  <c:v>1916.799926757812</c:v>
                </c:pt>
                <c:pt idx="19564">
                  <c:v>1916.89990234375</c:v>
                </c:pt>
                <c:pt idx="19565">
                  <c:v>1917.0</c:v>
                </c:pt>
                <c:pt idx="19566">
                  <c:v>1917.099975585937</c:v>
                </c:pt>
                <c:pt idx="19567">
                  <c:v>1917.199951171875</c:v>
                </c:pt>
                <c:pt idx="19568">
                  <c:v>1917.299926757812</c:v>
                </c:pt>
                <c:pt idx="19569">
                  <c:v>1917.39990234375</c:v>
                </c:pt>
                <c:pt idx="19570">
                  <c:v>1917.5</c:v>
                </c:pt>
                <c:pt idx="19571">
                  <c:v>1917.599975585937</c:v>
                </c:pt>
                <c:pt idx="19572">
                  <c:v>1917.699951171875</c:v>
                </c:pt>
                <c:pt idx="19573">
                  <c:v>1917.799926757812</c:v>
                </c:pt>
                <c:pt idx="19574">
                  <c:v>1917.89990234375</c:v>
                </c:pt>
                <c:pt idx="19575">
                  <c:v>1918.0</c:v>
                </c:pt>
                <c:pt idx="19576">
                  <c:v>1918.099975585937</c:v>
                </c:pt>
                <c:pt idx="19577">
                  <c:v>1918.199951171875</c:v>
                </c:pt>
                <c:pt idx="19578">
                  <c:v>1918.299926757812</c:v>
                </c:pt>
                <c:pt idx="19579">
                  <c:v>1918.39990234375</c:v>
                </c:pt>
                <c:pt idx="19580">
                  <c:v>1918.5</c:v>
                </c:pt>
                <c:pt idx="19581">
                  <c:v>1918.599975585937</c:v>
                </c:pt>
                <c:pt idx="19582">
                  <c:v>1918.699951171875</c:v>
                </c:pt>
                <c:pt idx="19583">
                  <c:v>1918.799926757812</c:v>
                </c:pt>
                <c:pt idx="19584">
                  <c:v>1918.89990234375</c:v>
                </c:pt>
                <c:pt idx="19585">
                  <c:v>1919.0</c:v>
                </c:pt>
                <c:pt idx="19586">
                  <c:v>1919.099975585937</c:v>
                </c:pt>
                <c:pt idx="19587">
                  <c:v>1919.199951171875</c:v>
                </c:pt>
                <c:pt idx="19588">
                  <c:v>1919.299926757812</c:v>
                </c:pt>
                <c:pt idx="19589">
                  <c:v>1919.39990234375</c:v>
                </c:pt>
                <c:pt idx="19590">
                  <c:v>1919.5</c:v>
                </c:pt>
                <c:pt idx="19591">
                  <c:v>1919.599975585937</c:v>
                </c:pt>
                <c:pt idx="19592">
                  <c:v>1919.699951171875</c:v>
                </c:pt>
                <c:pt idx="19593">
                  <c:v>1919.799926757812</c:v>
                </c:pt>
                <c:pt idx="19594">
                  <c:v>1919.89990234375</c:v>
                </c:pt>
                <c:pt idx="19595">
                  <c:v>1920.0</c:v>
                </c:pt>
                <c:pt idx="19596">
                  <c:v>1920.099975585937</c:v>
                </c:pt>
                <c:pt idx="19597">
                  <c:v>1920.199951171875</c:v>
                </c:pt>
                <c:pt idx="19598">
                  <c:v>1920.299926757812</c:v>
                </c:pt>
                <c:pt idx="19599">
                  <c:v>1920.39990234375</c:v>
                </c:pt>
                <c:pt idx="19600">
                  <c:v>1920.5</c:v>
                </c:pt>
                <c:pt idx="19601">
                  <c:v>1920.599975585937</c:v>
                </c:pt>
                <c:pt idx="19602">
                  <c:v>1920.699951171875</c:v>
                </c:pt>
                <c:pt idx="19603">
                  <c:v>1920.799926757812</c:v>
                </c:pt>
                <c:pt idx="19604">
                  <c:v>1920.89990234375</c:v>
                </c:pt>
                <c:pt idx="19605">
                  <c:v>1921.0</c:v>
                </c:pt>
                <c:pt idx="19606">
                  <c:v>1921.099975585937</c:v>
                </c:pt>
                <c:pt idx="19607">
                  <c:v>1921.199951171875</c:v>
                </c:pt>
                <c:pt idx="19608">
                  <c:v>1921.299926757812</c:v>
                </c:pt>
                <c:pt idx="19609">
                  <c:v>1921.39990234375</c:v>
                </c:pt>
                <c:pt idx="19610">
                  <c:v>1921.5</c:v>
                </c:pt>
                <c:pt idx="19611">
                  <c:v>1921.599975585937</c:v>
                </c:pt>
                <c:pt idx="19612">
                  <c:v>1921.699951171875</c:v>
                </c:pt>
                <c:pt idx="19613">
                  <c:v>1921.799926757812</c:v>
                </c:pt>
                <c:pt idx="19614">
                  <c:v>1921.89990234375</c:v>
                </c:pt>
                <c:pt idx="19615">
                  <c:v>1922.0</c:v>
                </c:pt>
                <c:pt idx="19616">
                  <c:v>1922.099975585937</c:v>
                </c:pt>
                <c:pt idx="19617">
                  <c:v>1922.199951171875</c:v>
                </c:pt>
                <c:pt idx="19618">
                  <c:v>1922.299926757812</c:v>
                </c:pt>
                <c:pt idx="19619">
                  <c:v>1922.39990234375</c:v>
                </c:pt>
                <c:pt idx="19620">
                  <c:v>1922.5</c:v>
                </c:pt>
                <c:pt idx="19621">
                  <c:v>1922.599975585937</c:v>
                </c:pt>
                <c:pt idx="19622">
                  <c:v>1922.699951171875</c:v>
                </c:pt>
                <c:pt idx="19623">
                  <c:v>1922.799926757812</c:v>
                </c:pt>
                <c:pt idx="19624">
                  <c:v>1922.89990234375</c:v>
                </c:pt>
                <c:pt idx="19625">
                  <c:v>1923.0</c:v>
                </c:pt>
                <c:pt idx="19626">
                  <c:v>1923.099975585937</c:v>
                </c:pt>
                <c:pt idx="19627">
                  <c:v>1923.199951171875</c:v>
                </c:pt>
                <c:pt idx="19628">
                  <c:v>1923.299926757812</c:v>
                </c:pt>
                <c:pt idx="19629">
                  <c:v>1923.39990234375</c:v>
                </c:pt>
                <c:pt idx="19630">
                  <c:v>1923.5</c:v>
                </c:pt>
                <c:pt idx="19631">
                  <c:v>1923.599975585937</c:v>
                </c:pt>
                <c:pt idx="19632">
                  <c:v>1923.699951171875</c:v>
                </c:pt>
                <c:pt idx="19633">
                  <c:v>1923.799926757812</c:v>
                </c:pt>
                <c:pt idx="19634">
                  <c:v>1923.89990234375</c:v>
                </c:pt>
                <c:pt idx="19635">
                  <c:v>1924.0</c:v>
                </c:pt>
                <c:pt idx="19636">
                  <c:v>1924.099975585937</c:v>
                </c:pt>
                <c:pt idx="19637">
                  <c:v>1924.199951171875</c:v>
                </c:pt>
                <c:pt idx="19638">
                  <c:v>1924.299926757812</c:v>
                </c:pt>
                <c:pt idx="19639">
                  <c:v>1924.39990234375</c:v>
                </c:pt>
                <c:pt idx="19640">
                  <c:v>1924.5</c:v>
                </c:pt>
                <c:pt idx="19641">
                  <c:v>1924.599975585937</c:v>
                </c:pt>
                <c:pt idx="19642">
                  <c:v>1924.699951171875</c:v>
                </c:pt>
                <c:pt idx="19643">
                  <c:v>1924.799926757812</c:v>
                </c:pt>
                <c:pt idx="19644">
                  <c:v>1924.89990234375</c:v>
                </c:pt>
                <c:pt idx="19645">
                  <c:v>1925.0</c:v>
                </c:pt>
                <c:pt idx="19646">
                  <c:v>1925.099975585937</c:v>
                </c:pt>
                <c:pt idx="19647">
                  <c:v>1925.199951171875</c:v>
                </c:pt>
                <c:pt idx="19648">
                  <c:v>1925.299926757812</c:v>
                </c:pt>
                <c:pt idx="19649">
                  <c:v>1925.39990234375</c:v>
                </c:pt>
                <c:pt idx="19650">
                  <c:v>1925.5</c:v>
                </c:pt>
                <c:pt idx="19651">
                  <c:v>1925.599975585937</c:v>
                </c:pt>
                <c:pt idx="19652">
                  <c:v>1925.699951171875</c:v>
                </c:pt>
                <c:pt idx="19653">
                  <c:v>1925.799926757812</c:v>
                </c:pt>
                <c:pt idx="19654">
                  <c:v>1925.89990234375</c:v>
                </c:pt>
                <c:pt idx="19655">
                  <c:v>1926.0</c:v>
                </c:pt>
                <c:pt idx="19656">
                  <c:v>1926.099975585937</c:v>
                </c:pt>
                <c:pt idx="19657">
                  <c:v>1926.199951171875</c:v>
                </c:pt>
                <c:pt idx="19658">
                  <c:v>1926.299926757812</c:v>
                </c:pt>
                <c:pt idx="19659">
                  <c:v>1926.39990234375</c:v>
                </c:pt>
                <c:pt idx="19660">
                  <c:v>1926.5</c:v>
                </c:pt>
                <c:pt idx="19661">
                  <c:v>1926.599975585937</c:v>
                </c:pt>
                <c:pt idx="19662">
                  <c:v>1926.699951171875</c:v>
                </c:pt>
                <c:pt idx="19663">
                  <c:v>1926.799926757812</c:v>
                </c:pt>
                <c:pt idx="19664">
                  <c:v>1926.89990234375</c:v>
                </c:pt>
                <c:pt idx="19665">
                  <c:v>1927.0</c:v>
                </c:pt>
                <c:pt idx="19666">
                  <c:v>1927.099975585937</c:v>
                </c:pt>
                <c:pt idx="19667">
                  <c:v>1927.199951171875</c:v>
                </c:pt>
                <c:pt idx="19668">
                  <c:v>1927.299926757812</c:v>
                </c:pt>
                <c:pt idx="19669">
                  <c:v>1927.39990234375</c:v>
                </c:pt>
                <c:pt idx="19670">
                  <c:v>1927.5</c:v>
                </c:pt>
                <c:pt idx="19671">
                  <c:v>1927.599975585937</c:v>
                </c:pt>
                <c:pt idx="19672">
                  <c:v>1927.699951171875</c:v>
                </c:pt>
                <c:pt idx="19673">
                  <c:v>1927.799926757812</c:v>
                </c:pt>
                <c:pt idx="19674">
                  <c:v>1927.89990234375</c:v>
                </c:pt>
                <c:pt idx="19675">
                  <c:v>1928.0</c:v>
                </c:pt>
                <c:pt idx="19676">
                  <c:v>1928.099975585937</c:v>
                </c:pt>
                <c:pt idx="19677">
                  <c:v>1928.199951171875</c:v>
                </c:pt>
                <c:pt idx="19678">
                  <c:v>1928.299926757812</c:v>
                </c:pt>
                <c:pt idx="19679">
                  <c:v>1928.39990234375</c:v>
                </c:pt>
                <c:pt idx="19680">
                  <c:v>1928.5</c:v>
                </c:pt>
                <c:pt idx="19681">
                  <c:v>1928.599975585937</c:v>
                </c:pt>
                <c:pt idx="19682">
                  <c:v>1928.699951171875</c:v>
                </c:pt>
                <c:pt idx="19683">
                  <c:v>1928.799926757812</c:v>
                </c:pt>
                <c:pt idx="19684">
                  <c:v>1928.89990234375</c:v>
                </c:pt>
                <c:pt idx="19685">
                  <c:v>1929.0</c:v>
                </c:pt>
                <c:pt idx="19686">
                  <c:v>1929.099975585937</c:v>
                </c:pt>
                <c:pt idx="19687">
                  <c:v>1929.199951171875</c:v>
                </c:pt>
                <c:pt idx="19688">
                  <c:v>1929.299926757812</c:v>
                </c:pt>
                <c:pt idx="19689">
                  <c:v>1929.39990234375</c:v>
                </c:pt>
                <c:pt idx="19690">
                  <c:v>1929.5</c:v>
                </c:pt>
                <c:pt idx="19691">
                  <c:v>1929.599975585937</c:v>
                </c:pt>
                <c:pt idx="19692">
                  <c:v>1929.699951171875</c:v>
                </c:pt>
                <c:pt idx="19693">
                  <c:v>1929.799926757812</c:v>
                </c:pt>
                <c:pt idx="19694">
                  <c:v>1929.89990234375</c:v>
                </c:pt>
                <c:pt idx="19695">
                  <c:v>1930.0</c:v>
                </c:pt>
                <c:pt idx="19696">
                  <c:v>1930.099975585937</c:v>
                </c:pt>
                <c:pt idx="19697">
                  <c:v>1930.199951171875</c:v>
                </c:pt>
                <c:pt idx="19698">
                  <c:v>1930.299926757812</c:v>
                </c:pt>
                <c:pt idx="19699">
                  <c:v>1930.39990234375</c:v>
                </c:pt>
                <c:pt idx="19700">
                  <c:v>1930.5</c:v>
                </c:pt>
                <c:pt idx="19701">
                  <c:v>1930.599975585937</c:v>
                </c:pt>
                <c:pt idx="19702">
                  <c:v>1930.699951171875</c:v>
                </c:pt>
                <c:pt idx="19703">
                  <c:v>1930.799926757812</c:v>
                </c:pt>
                <c:pt idx="19704">
                  <c:v>1930.89990234375</c:v>
                </c:pt>
                <c:pt idx="19705">
                  <c:v>1931.0</c:v>
                </c:pt>
                <c:pt idx="19706">
                  <c:v>1931.099975585937</c:v>
                </c:pt>
                <c:pt idx="19707">
                  <c:v>1931.199951171875</c:v>
                </c:pt>
                <c:pt idx="19708">
                  <c:v>1931.299926757812</c:v>
                </c:pt>
                <c:pt idx="19709">
                  <c:v>1931.39990234375</c:v>
                </c:pt>
                <c:pt idx="19710">
                  <c:v>1931.5</c:v>
                </c:pt>
                <c:pt idx="19711">
                  <c:v>1931.599975585937</c:v>
                </c:pt>
                <c:pt idx="19712">
                  <c:v>1931.699951171875</c:v>
                </c:pt>
                <c:pt idx="19713">
                  <c:v>1931.799926757812</c:v>
                </c:pt>
                <c:pt idx="19714">
                  <c:v>1931.89990234375</c:v>
                </c:pt>
                <c:pt idx="19715">
                  <c:v>1932.0</c:v>
                </c:pt>
                <c:pt idx="19716">
                  <c:v>1932.099975585937</c:v>
                </c:pt>
                <c:pt idx="19717">
                  <c:v>1932.199951171875</c:v>
                </c:pt>
                <c:pt idx="19718">
                  <c:v>1932.299926757812</c:v>
                </c:pt>
                <c:pt idx="19719">
                  <c:v>1932.39990234375</c:v>
                </c:pt>
                <c:pt idx="19720">
                  <c:v>1932.5</c:v>
                </c:pt>
                <c:pt idx="19721">
                  <c:v>1932.599975585937</c:v>
                </c:pt>
                <c:pt idx="19722">
                  <c:v>1932.699951171875</c:v>
                </c:pt>
                <c:pt idx="19723">
                  <c:v>1932.799926757812</c:v>
                </c:pt>
                <c:pt idx="19724">
                  <c:v>1932.89990234375</c:v>
                </c:pt>
                <c:pt idx="19725">
                  <c:v>1933.0</c:v>
                </c:pt>
                <c:pt idx="19726">
                  <c:v>1933.099975585937</c:v>
                </c:pt>
                <c:pt idx="19727">
                  <c:v>1933.199951171875</c:v>
                </c:pt>
                <c:pt idx="19728">
                  <c:v>1933.299926757812</c:v>
                </c:pt>
                <c:pt idx="19729">
                  <c:v>1933.39990234375</c:v>
                </c:pt>
                <c:pt idx="19730">
                  <c:v>1933.5</c:v>
                </c:pt>
                <c:pt idx="19731">
                  <c:v>1933.599975585937</c:v>
                </c:pt>
                <c:pt idx="19732">
                  <c:v>1933.699951171875</c:v>
                </c:pt>
                <c:pt idx="19733">
                  <c:v>1933.799926757812</c:v>
                </c:pt>
                <c:pt idx="19734">
                  <c:v>1933.89990234375</c:v>
                </c:pt>
                <c:pt idx="19735">
                  <c:v>1934.0</c:v>
                </c:pt>
                <c:pt idx="19736">
                  <c:v>1934.099975585937</c:v>
                </c:pt>
                <c:pt idx="19737">
                  <c:v>1934.199951171875</c:v>
                </c:pt>
                <c:pt idx="19738">
                  <c:v>1934.299926757812</c:v>
                </c:pt>
                <c:pt idx="19739">
                  <c:v>1934.39990234375</c:v>
                </c:pt>
                <c:pt idx="19740">
                  <c:v>1934.5</c:v>
                </c:pt>
                <c:pt idx="19741">
                  <c:v>1934.599975585937</c:v>
                </c:pt>
                <c:pt idx="19742">
                  <c:v>1934.699951171875</c:v>
                </c:pt>
                <c:pt idx="19743">
                  <c:v>1934.799926757812</c:v>
                </c:pt>
                <c:pt idx="19744">
                  <c:v>1934.89990234375</c:v>
                </c:pt>
                <c:pt idx="19745">
                  <c:v>1935.0</c:v>
                </c:pt>
                <c:pt idx="19746">
                  <c:v>1935.099975585937</c:v>
                </c:pt>
                <c:pt idx="19747">
                  <c:v>1935.199951171875</c:v>
                </c:pt>
                <c:pt idx="19748">
                  <c:v>1935.299926757812</c:v>
                </c:pt>
                <c:pt idx="19749">
                  <c:v>1935.39990234375</c:v>
                </c:pt>
                <c:pt idx="19750">
                  <c:v>1935.5</c:v>
                </c:pt>
                <c:pt idx="19751">
                  <c:v>1935.599975585937</c:v>
                </c:pt>
                <c:pt idx="19752">
                  <c:v>1935.699951171875</c:v>
                </c:pt>
                <c:pt idx="19753">
                  <c:v>1935.799926757812</c:v>
                </c:pt>
                <c:pt idx="19754">
                  <c:v>1935.89990234375</c:v>
                </c:pt>
                <c:pt idx="19755">
                  <c:v>1936.0</c:v>
                </c:pt>
                <c:pt idx="19756">
                  <c:v>1936.099975585937</c:v>
                </c:pt>
                <c:pt idx="19757">
                  <c:v>1936.199951171875</c:v>
                </c:pt>
                <c:pt idx="19758">
                  <c:v>1936.299926757812</c:v>
                </c:pt>
                <c:pt idx="19759">
                  <c:v>1936.39990234375</c:v>
                </c:pt>
                <c:pt idx="19760">
                  <c:v>1936.5</c:v>
                </c:pt>
                <c:pt idx="19761">
                  <c:v>1936.599975585937</c:v>
                </c:pt>
                <c:pt idx="19762">
                  <c:v>1936.699951171875</c:v>
                </c:pt>
                <c:pt idx="19763">
                  <c:v>1936.799926757812</c:v>
                </c:pt>
                <c:pt idx="19764">
                  <c:v>1936.89990234375</c:v>
                </c:pt>
                <c:pt idx="19765">
                  <c:v>1937.0</c:v>
                </c:pt>
                <c:pt idx="19766">
                  <c:v>1937.099975585937</c:v>
                </c:pt>
                <c:pt idx="19767">
                  <c:v>1937.199951171875</c:v>
                </c:pt>
                <c:pt idx="19768">
                  <c:v>1937.299926757812</c:v>
                </c:pt>
                <c:pt idx="19769">
                  <c:v>1937.39990234375</c:v>
                </c:pt>
                <c:pt idx="19770">
                  <c:v>1937.5</c:v>
                </c:pt>
                <c:pt idx="19771">
                  <c:v>1937.599975585937</c:v>
                </c:pt>
                <c:pt idx="19772">
                  <c:v>1937.699951171875</c:v>
                </c:pt>
                <c:pt idx="19773">
                  <c:v>1937.799926757812</c:v>
                </c:pt>
                <c:pt idx="19774">
                  <c:v>1937.89990234375</c:v>
                </c:pt>
                <c:pt idx="19775">
                  <c:v>1938.0</c:v>
                </c:pt>
                <c:pt idx="19776">
                  <c:v>1938.099975585937</c:v>
                </c:pt>
                <c:pt idx="19777">
                  <c:v>1938.199951171875</c:v>
                </c:pt>
                <c:pt idx="19778">
                  <c:v>1938.299926757812</c:v>
                </c:pt>
                <c:pt idx="19779">
                  <c:v>1938.39990234375</c:v>
                </c:pt>
                <c:pt idx="19780">
                  <c:v>1938.5</c:v>
                </c:pt>
                <c:pt idx="19781">
                  <c:v>1938.599975585937</c:v>
                </c:pt>
                <c:pt idx="19782">
                  <c:v>1938.699951171875</c:v>
                </c:pt>
                <c:pt idx="19783">
                  <c:v>1938.799926757812</c:v>
                </c:pt>
                <c:pt idx="19784">
                  <c:v>1938.89990234375</c:v>
                </c:pt>
                <c:pt idx="19785">
                  <c:v>1939.0</c:v>
                </c:pt>
                <c:pt idx="19786">
                  <c:v>1939.099975585937</c:v>
                </c:pt>
                <c:pt idx="19787">
                  <c:v>1939.199951171875</c:v>
                </c:pt>
                <c:pt idx="19788">
                  <c:v>1939.299926757812</c:v>
                </c:pt>
                <c:pt idx="19789">
                  <c:v>1939.39990234375</c:v>
                </c:pt>
                <c:pt idx="19790">
                  <c:v>1939.5</c:v>
                </c:pt>
                <c:pt idx="19791">
                  <c:v>1939.599975585937</c:v>
                </c:pt>
                <c:pt idx="19792">
                  <c:v>1939.699951171875</c:v>
                </c:pt>
                <c:pt idx="19793">
                  <c:v>1939.799926757812</c:v>
                </c:pt>
                <c:pt idx="19794">
                  <c:v>1939.89990234375</c:v>
                </c:pt>
                <c:pt idx="19795">
                  <c:v>1940.0</c:v>
                </c:pt>
                <c:pt idx="19796">
                  <c:v>1940.099975585937</c:v>
                </c:pt>
                <c:pt idx="19797">
                  <c:v>1940.199951171875</c:v>
                </c:pt>
                <c:pt idx="19798">
                  <c:v>1940.299926757812</c:v>
                </c:pt>
                <c:pt idx="19799">
                  <c:v>1940.39990234375</c:v>
                </c:pt>
                <c:pt idx="19800">
                  <c:v>1940.5</c:v>
                </c:pt>
                <c:pt idx="19801">
                  <c:v>1940.599975585937</c:v>
                </c:pt>
                <c:pt idx="19802">
                  <c:v>1940.699951171875</c:v>
                </c:pt>
                <c:pt idx="19803">
                  <c:v>1940.799926757812</c:v>
                </c:pt>
                <c:pt idx="19804">
                  <c:v>1940.89990234375</c:v>
                </c:pt>
                <c:pt idx="19805">
                  <c:v>1941.0</c:v>
                </c:pt>
                <c:pt idx="19806">
                  <c:v>1941.099975585937</c:v>
                </c:pt>
                <c:pt idx="19807">
                  <c:v>1941.199951171875</c:v>
                </c:pt>
                <c:pt idx="19808">
                  <c:v>1941.299926757812</c:v>
                </c:pt>
                <c:pt idx="19809">
                  <c:v>1941.39990234375</c:v>
                </c:pt>
                <c:pt idx="19810">
                  <c:v>1941.5</c:v>
                </c:pt>
                <c:pt idx="19811">
                  <c:v>1941.599975585937</c:v>
                </c:pt>
                <c:pt idx="19812">
                  <c:v>1941.699951171875</c:v>
                </c:pt>
                <c:pt idx="19813">
                  <c:v>1941.799926757812</c:v>
                </c:pt>
                <c:pt idx="19814">
                  <c:v>1941.89990234375</c:v>
                </c:pt>
                <c:pt idx="19815">
                  <c:v>1942.0</c:v>
                </c:pt>
                <c:pt idx="19816">
                  <c:v>1942.099975585937</c:v>
                </c:pt>
                <c:pt idx="19817">
                  <c:v>1942.199951171875</c:v>
                </c:pt>
                <c:pt idx="19818">
                  <c:v>1942.299926757812</c:v>
                </c:pt>
                <c:pt idx="19819">
                  <c:v>1942.39990234375</c:v>
                </c:pt>
                <c:pt idx="19820">
                  <c:v>1942.5</c:v>
                </c:pt>
                <c:pt idx="19821">
                  <c:v>1942.599975585937</c:v>
                </c:pt>
                <c:pt idx="19822">
                  <c:v>1942.699951171875</c:v>
                </c:pt>
                <c:pt idx="19823">
                  <c:v>1942.799926757812</c:v>
                </c:pt>
                <c:pt idx="19824">
                  <c:v>1942.89990234375</c:v>
                </c:pt>
                <c:pt idx="19825">
                  <c:v>1943.0</c:v>
                </c:pt>
                <c:pt idx="19826">
                  <c:v>1943.099975585937</c:v>
                </c:pt>
                <c:pt idx="19827">
                  <c:v>1943.199951171875</c:v>
                </c:pt>
                <c:pt idx="19828">
                  <c:v>1943.299926757812</c:v>
                </c:pt>
                <c:pt idx="19829">
                  <c:v>1943.39990234375</c:v>
                </c:pt>
                <c:pt idx="19830">
                  <c:v>1943.5</c:v>
                </c:pt>
                <c:pt idx="19831">
                  <c:v>1943.599975585937</c:v>
                </c:pt>
                <c:pt idx="19832">
                  <c:v>1943.699951171875</c:v>
                </c:pt>
                <c:pt idx="19833">
                  <c:v>1943.799926757812</c:v>
                </c:pt>
                <c:pt idx="19834">
                  <c:v>1943.89990234375</c:v>
                </c:pt>
                <c:pt idx="19835">
                  <c:v>1944.0</c:v>
                </c:pt>
                <c:pt idx="19836">
                  <c:v>1944.099975585937</c:v>
                </c:pt>
                <c:pt idx="19837">
                  <c:v>1944.199951171875</c:v>
                </c:pt>
                <c:pt idx="19838">
                  <c:v>1944.299926757812</c:v>
                </c:pt>
                <c:pt idx="19839">
                  <c:v>1944.39990234375</c:v>
                </c:pt>
                <c:pt idx="19840">
                  <c:v>1944.5</c:v>
                </c:pt>
                <c:pt idx="19841">
                  <c:v>1944.599975585937</c:v>
                </c:pt>
                <c:pt idx="19842">
                  <c:v>1944.699951171875</c:v>
                </c:pt>
                <c:pt idx="19843">
                  <c:v>1944.799926757812</c:v>
                </c:pt>
                <c:pt idx="19844">
                  <c:v>1944.89990234375</c:v>
                </c:pt>
                <c:pt idx="19845">
                  <c:v>1945.0</c:v>
                </c:pt>
                <c:pt idx="19846">
                  <c:v>1945.099975585937</c:v>
                </c:pt>
                <c:pt idx="19847">
                  <c:v>1945.199951171875</c:v>
                </c:pt>
                <c:pt idx="19848">
                  <c:v>1945.299926757812</c:v>
                </c:pt>
                <c:pt idx="19849">
                  <c:v>1945.39990234375</c:v>
                </c:pt>
                <c:pt idx="19850">
                  <c:v>1945.5</c:v>
                </c:pt>
                <c:pt idx="19851">
                  <c:v>1945.599975585937</c:v>
                </c:pt>
                <c:pt idx="19852">
                  <c:v>1945.699951171875</c:v>
                </c:pt>
                <c:pt idx="19853">
                  <c:v>1945.799926757812</c:v>
                </c:pt>
                <c:pt idx="19854">
                  <c:v>1945.89990234375</c:v>
                </c:pt>
                <c:pt idx="19855">
                  <c:v>1946.0</c:v>
                </c:pt>
                <c:pt idx="19856">
                  <c:v>1946.099975585937</c:v>
                </c:pt>
                <c:pt idx="19857">
                  <c:v>1946.199951171875</c:v>
                </c:pt>
                <c:pt idx="19858">
                  <c:v>1946.299926757812</c:v>
                </c:pt>
                <c:pt idx="19859">
                  <c:v>1946.39990234375</c:v>
                </c:pt>
                <c:pt idx="19860">
                  <c:v>1946.5</c:v>
                </c:pt>
                <c:pt idx="19861">
                  <c:v>1946.599975585937</c:v>
                </c:pt>
                <c:pt idx="19862">
                  <c:v>1946.699951171875</c:v>
                </c:pt>
                <c:pt idx="19863">
                  <c:v>1946.799926757812</c:v>
                </c:pt>
                <c:pt idx="19864">
                  <c:v>1946.89990234375</c:v>
                </c:pt>
                <c:pt idx="19865">
                  <c:v>1947.0</c:v>
                </c:pt>
                <c:pt idx="19866">
                  <c:v>1947.099975585937</c:v>
                </c:pt>
                <c:pt idx="19867">
                  <c:v>1947.199951171875</c:v>
                </c:pt>
                <c:pt idx="19868">
                  <c:v>1947.299926757812</c:v>
                </c:pt>
                <c:pt idx="19869">
                  <c:v>1947.39990234375</c:v>
                </c:pt>
                <c:pt idx="19870">
                  <c:v>1947.5</c:v>
                </c:pt>
                <c:pt idx="19871">
                  <c:v>1947.599975585937</c:v>
                </c:pt>
                <c:pt idx="19872">
                  <c:v>1947.699951171875</c:v>
                </c:pt>
                <c:pt idx="19873">
                  <c:v>1947.799926757812</c:v>
                </c:pt>
                <c:pt idx="19874">
                  <c:v>1947.89990234375</c:v>
                </c:pt>
                <c:pt idx="19875">
                  <c:v>1948.0</c:v>
                </c:pt>
                <c:pt idx="19876">
                  <c:v>1948.099975585937</c:v>
                </c:pt>
                <c:pt idx="19877">
                  <c:v>1948.199951171875</c:v>
                </c:pt>
                <c:pt idx="19878">
                  <c:v>1948.299926757812</c:v>
                </c:pt>
                <c:pt idx="19879">
                  <c:v>1948.39990234375</c:v>
                </c:pt>
                <c:pt idx="19880">
                  <c:v>1948.5</c:v>
                </c:pt>
                <c:pt idx="19881">
                  <c:v>1948.599975585937</c:v>
                </c:pt>
                <c:pt idx="19882">
                  <c:v>1948.699951171875</c:v>
                </c:pt>
                <c:pt idx="19883">
                  <c:v>1948.799926757812</c:v>
                </c:pt>
                <c:pt idx="19884">
                  <c:v>1948.89990234375</c:v>
                </c:pt>
                <c:pt idx="19885">
                  <c:v>1949.0</c:v>
                </c:pt>
                <c:pt idx="19886">
                  <c:v>1949.099975585937</c:v>
                </c:pt>
                <c:pt idx="19887">
                  <c:v>1949.199951171875</c:v>
                </c:pt>
                <c:pt idx="19888">
                  <c:v>1949.299926757812</c:v>
                </c:pt>
                <c:pt idx="19889">
                  <c:v>1949.39990234375</c:v>
                </c:pt>
                <c:pt idx="19890">
                  <c:v>1949.5</c:v>
                </c:pt>
                <c:pt idx="19891">
                  <c:v>1949.599975585937</c:v>
                </c:pt>
                <c:pt idx="19892">
                  <c:v>1949.699951171875</c:v>
                </c:pt>
                <c:pt idx="19893">
                  <c:v>1949.799926757812</c:v>
                </c:pt>
                <c:pt idx="19894">
                  <c:v>1949.89990234375</c:v>
                </c:pt>
                <c:pt idx="19895">
                  <c:v>1950.0</c:v>
                </c:pt>
                <c:pt idx="19896">
                  <c:v>1950.099975585937</c:v>
                </c:pt>
                <c:pt idx="19897">
                  <c:v>1950.199951171875</c:v>
                </c:pt>
                <c:pt idx="19898">
                  <c:v>1950.299926757812</c:v>
                </c:pt>
                <c:pt idx="19899">
                  <c:v>1950.39990234375</c:v>
                </c:pt>
                <c:pt idx="19900">
                  <c:v>1950.5</c:v>
                </c:pt>
                <c:pt idx="19901">
                  <c:v>1950.599975585937</c:v>
                </c:pt>
                <c:pt idx="19902">
                  <c:v>1950.699951171875</c:v>
                </c:pt>
                <c:pt idx="19903">
                  <c:v>1950.799926757812</c:v>
                </c:pt>
                <c:pt idx="19904">
                  <c:v>1950.89990234375</c:v>
                </c:pt>
                <c:pt idx="19905">
                  <c:v>1951.0</c:v>
                </c:pt>
                <c:pt idx="19906">
                  <c:v>1951.099975585937</c:v>
                </c:pt>
                <c:pt idx="19907">
                  <c:v>1951.199951171875</c:v>
                </c:pt>
                <c:pt idx="19908">
                  <c:v>1951.299926757812</c:v>
                </c:pt>
                <c:pt idx="19909">
                  <c:v>1951.39990234375</c:v>
                </c:pt>
                <c:pt idx="19910">
                  <c:v>1951.5</c:v>
                </c:pt>
                <c:pt idx="19911">
                  <c:v>1951.599975585937</c:v>
                </c:pt>
                <c:pt idx="19912">
                  <c:v>1951.699951171875</c:v>
                </c:pt>
                <c:pt idx="19913">
                  <c:v>1951.799926757812</c:v>
                </c:pt>
                <c:pt idx="19914">
                  <c:v>1951.89990234375</c:v>
                </c:pt>
                <c:pt idx="19915">
                  <c:v>1952.0</c:v>
                </c:pt>
                <c:pt idx="19916">
                  <c:v>1952.099975585937</c:v>
                </c:pt>
                <c:pt idx="19917">
                  <c:v>1952.199951171875</c:v>
                </c:pt>
                <c:pt idx="19918">
                  <c:v>1952.299926757812</c:v>
                </c:pt>
                <c:pt idx="19919">
                  <c:v>1952.39990234375</c:v>
                </c:pt>
                <c:pt idx="19920">
                  <c:v>1952.5</c:v>
                </c:pt>
                <c:pt idx="19921">
                  <c:v>1952.599975585937</c:v>
                </c:pt>
                <c:pt idx="19922">
                  <c:v>1952.699951171875</c:v>
                </c:pt>
                <c:pt idx="19923">
                  <c:v>1952.799926757812</c:v>
                </c:pt>
                <c:pt idx="19924">
                  <c:v>1952.89990234375</c:v>
                </c:pt>
                <c:pt idx="19925">
                  <c:v>1953.0</c:v>
                </c:pt>
                <c:pt idx="19926">
                  <c:v>1953.099975585937</c:v>
                </c:pt>
                <c:pt idx="19927">
                  <c:v>1953.199951171875</c:v>
                </c:pt>
                <c:pt idx="19928">
                  <c:v>1953.299926757812</c:v>
                </c:pt>
                <c:pt idx="19929">
                  <c:v>1953.39990234375</c:v>
                </c:pt>
                <c:pt idx="19930">
                  <c:v>1953.5</c:v>
                </c:pt>
                <c:pt idx="19931">
                  <c:v>1953.599975585937</c:v>
                </c:pt>
                <c:pt idx="19932">
                  <c:v>1953.699951171875</c:v>
                </c:pt>
                <c:pt idx="19933">
                  <c:v>1953.799926757812</c:v>
                </c:pt>
                <c:pt idx="19934">
                  <c:v>1953.89990234375</c:v>
                </c:pt>
                <c:pt idx="19935">
                  <c:v>1954.0</c:v>
                </c:pt>
                <c:pt idx="19936">
                  <c:v>1954.099975585937</c:v>
                </c:pt>
                <c:pt idx="19937">
                  <c:v>1954.199951171875</c:v>
                </c:pt>
                <c:pt idx="19938">
                  <c:v>1954.299926757812</c:v>
                </c:pt>
                <c:pt idx="19939">
                  <c:v>1954.39990234375</c:v>
                </c:pt>
                <c:pt idx="19940">
                  <c:v>1954.5</c:v>
                </c:pt>
                <c:pt idx="19941">
                  <c:v>1954.599975585937</c:v>
                </c:pt>
                <c:pt idx="19942">
                  <c:v>1954.699951171875</c:v>
                </c:pt>
                <c:pt idx="19943">
                  <c:v>1954.799926757812</c:v>
                </c:pt>
                <c:pt idx="19944">
                  <c:v>1954.89990234375</c:v>
                </c:pt>
                <c:pt idx="19945">
                  <c:v>1955.0</c:v>
                </c:pt>
                <c:pt idx="19946">
                  <c:v>1955.099975585937</c:v>
                </c:pt>
                <c:pt idx="19947">
                  <c:v>1955.199951171875</c:v>
                </c:pt>
                <c:pt idx="19948">
                  <c:v>1955.299926757812</c:v>
                </c:pt>
                <c:pt idx="19949">
                  <c:v>1955.39990234375</c:v>
                </c:pt>
                <c:pt idx="19950">
                  <c:v>1955.5</c:v>
                </c:pt>
                <c:pt idx="19951">
                  <c:v>1955.599975585937</c:v>
                </c:pt>
                <c:pt idx="19952">
                  <c:v>1955.699951171875</c:v>
                </c:pt>
                <c:pt idx="19953">
                  <c:v>1955.799926757812</c:v>
                </c:pt>
                <c:pt idx="19954">
                  <c:v>1955.89990234375</c:v>
                </c:pt>
                <c:pt idx="19955">
                  <c:v>1956.0</c:v>
                </c:pt>
                <c:pt idx="19956">
                  <c:v>1956.099975585937</c:v>
                </c:pt>
                <c:pt idx="19957">
                  <c:v>1956.199951171875</c:v>
                </c:pt>
                <c:pt idx="19958">
                  <c:v>1956.299926757812</c:v>
                </c:pt>
                <c:pt idx="19959">
                  <c:v>1956.39990234375</c:v>
                </c:pt>
                <c:pt idx="19960">
                  <c:v>1956.5</c:v>
                </c:pt>
                <c:pt idx="19961">
                  <c:v>1956.599975585937</c:v>
                </c:pt>
                <c:pt idx="19962">
                  <c:v>1956.699951171875</c:v>
                </c:pt>
                <c:pt idx="19963">
                  <c:v>1956.799926757812</c:v>
                </c:pt>
                <c:pt idx="19964">
                  <c:v>1956.89990234375</c:v>
                </c:pt>
                <c:pt idx="19965">
                  <c:v>1957.0</c:v>
                </c:pt>
                <c:pt idx="19966">
                  <c:v>1957.099975585937</c:v>
                </c:pt>
                <c:pt idx="19967">
                  <c:v>1957.199951171875</c:v>
                </c:pt>
                <c:pt idx="19968">
                  <c:v>1957.299926757812</c:v>
                </c:pt>
                <c:pt idx="19969">
                  <c:v>1957.39990234375</c:v>
                </c:pt>
                <c:pt idx="19970">
                  <c:v>1957.5</c:v>
                </c:pt>
                <c:pt idx="19971">
                  <c:v>1957.599975585937</c:v>
                </c:pt>
                <c:pt idx="19972">
                  <c:v>1957.699951171875</c:v>
                </c:pt>
                <c:pt idx="19973">
                  <c:v>1957.799926757812</c:v>
                </c:pt>
                <c:pt idx="19974">
                  <c:v>1957.89990234375</c:v>
                </c:pt>
                <c:pt idx="19975">
                  <c:v>1958.0</c:v>
                </c:pt>
                <c:pt idx="19976">
                  <c:v>1958.099975585937</c:v>
                </c:pt>
                <c:pt idx="19977">
                  <c:v>1958.199951171875</c:v>
                </c:pt>
                <c:pt idx="19978">
                  <c:v>1958.299926757812</c:v>
                </c:pt>
                <c:pt idx="19979">
                  <c:v>1958.39990234375</c:v>
                </c:pt>
                <c:pt idx="19980">
                  <c:v>1958.5</c:v>
                </c:pt>
                <c:pt idx="19981">
                  <c:v>1958.599975585937</c:v>
                </c:pt>
                <c:pt idx="19982">
                  <c:v>1958.699951171875</c:v>
                </c:pt>
                <c:pt idx="19983">
                  <c:v>1958.799926757812</c:v>
                </c:pt>
                <c:pt idx="19984">
                  <c:v>1958.89990234375</c:v>
                </c:pt>
                <c:pt idx="19985">
                  <c:v>1959.0</c:v>
                </c:pt>
                <c:pt idx="19986">
                  <c:v>1959.099975585937</c:v>
                </c:pt>
                <c:pt idx="19987">
                  <c:v>1959.199951171875</c:v>
                </c:pt>
                <c:pt idx="19988">
                  <c:v>1959.299926757812</c:v>
                </c:pt>
                <c:pt idx="19989">
                  <c:v>1959.39990234375</c:v>
                </c:pt>
                <c:pt idx="19990">
                  <c:v>1959.5</c:v>
                </c:pt>
                <c:pt idx="19991">
                  <c:v>1959.599975585937</c:v>
                </c:pt>
                <c:pt idx="19992">
                  <c:v>1959.699951171875</c:v>
                </c:pt>
                <c:pt idx="19993">
                  <c:v>1959.799926757812</c:v>
                </c:pt>
                <c:pt idx="19994">
                  <c:v>1959.89990234375</c:v>
                </c:pt>
                <c:pt idx="19995">
                  <c:v>1960.0</c:v>
                </c:pt>
                <c:pt idx="19996">
                  <c:v>1960.099975585937</c:v>
                </c:pt>
                <c:pt idx="19997">
                  <c:v>1960.199951171875</c:v>
                </c:pt>
                <c:pt idx="19998">
                  <c:v>1960.299926757812</c:v>
                </c:pt>
                <c:pt idx="19999">
                  <c:v>1960.39990234375</c:v>
                </c:pt>
                <c:pt idx="20000">
                  <c:v>1960.5</c:v>
                </c:pt>
                <c:pt idx="20001">
                  <c:v>1960.599975585937</c:v>
                </c:pt>
                <c:pt idx="20002">
                  <c:v>1960.699951171875</c:v>
                </c:pt>
                <c:pt idx="20003">
                  <c:v>1960.799926757812</c:v>
                </c:pt>
                <c:pt idx="20004">
                  <c:v>1960.89990234375</c:v>
                </c:pt>
                <c:pt idx="20005">
                  <c:v>1961.0</c:v>
                </c:pt>
                <c:pt idx="20006">
                  <c:v>1961.099975585937</c:v>
                </c:pt>
                <c:pt idx="20007">
                  <c:v>1961.199951171875</c:v>
                </c:pt>
                <c:pt idx="20008">
                  <c:v>1961.299926757812</c:v>
                </c:pt>
                <c:pt idx="20009">
                  <c:v>1961.39990234375</c:v>
                </c:pt>
                <c:pt idx="20010">
                  <c:v>1961.5</c:v>
                </c:pt>
                <c:pt idx="20011">
                  <c:v>1961.599975585937</c:v>
                </c:pt>
                <c:pt idx="20012">
                  <c:v>1961.699951171875</c:v>
                </c:pt>
                <c:pt idx="20013">
                  <c:v>1961.799926757812</c:v>
                </c:pt>
                <c:pt idx="20014">
                  <c:v>1961.89990234375</c:v>
                </c:pt>
                <c:pt idx="20015">
                  <c:v>1962.0</c:v>
                </c:pt>
                <c:pt idx="20016">
                  <c:v>1962.099975585937</c:v>
                </c:pt>
                <c:pt idx="20017">
                  <c:v>1962.199951171875</c:v>
                </c:pt>
                <c:pt idx="20018">
                  <c:v>1962.299926757812</c:v>
                </c:pt>
                <c:pt idx="20019">
                  <c:v>1962.39990234375</c:v>
                </c:pt>
                <c:pt idx="20020">
                  <c:v>1962.5</c:v>
                </c:pt>
                <c:pt idx="20021">
                  <c:v>1962.599975585937</c:v>
                </c:pt>
                <c:pt idx="20022">
                  <c:v>1962.699951171875</c:v>
                </c:pt>
                <c:pt idx="20023">
                  <c:v>1962.799926757812</c:v>
                </c:pt>
                <c:pt idx="20024">
                  <c:v>1962.89990234375</c:v>
                </c:pt>
                <c:pt idx="20025">
                  <c:v>1963.0</c:v>
                </c:pt>
                <c:pt idx="20026">
                  <c:v>1963.099975585937</c:v>
                </c:pt>
                <c:pt idx="20027">
                  <c:v>1963.199951171875</c:v>
                </c:pt>
                <c:pt idx="20028">
                  <c:v>1963.299926757812</c:v>
                </c:pt>
                <c:pt idx="20029">
                  <c:v>1963.39990234375</c:v>
                </c:pt>
                <c:pt idx="20030">
                  <c:v>1963.5</c:v>
                </c:pt>
                <c:pt idx="20031">
                  <c:v>1963.599975585937</c:v>
                </c:pt>
                <c:pt idx="20032">
                  <c:v>1963.699951171875</c:v>
                </c:pt>
                <c:pt idx="20033">
                  <c:v>1963.799926757812</c:v>
                </c:pt>
                <c:pt idx="20034">
                  <c:v>1963.89990234375</c:v>
                </c:pt>
                <c:pt idx="20035">
                  <c:v>1964.0</c:v>
                </c:pt>
                <c:pt idx="20036">
                  <c:v>1964.099975585937</c:v>
                </c:pt>
                <c:pt idx="20037">
                  <c:v>1964.199951171875</c:v>
                </c:pt>
                <c:pt idx="20038">
                  <c:v>1964.299926757812</c:v>
                </c:pt>
                <c:pt idx="20039">
                  <c:v>1964.39990234375</c:v>
                </c:pt>
                <c:pt idx="20040">
                  <c:v>1964.5</c:v>
                </c:pt>
                <c:pt idx="20041">
                  <c:v>1964.599975585937</c:v>
                </c:pt>
                <c:pt idx="20042">
                  <c:v>1964.699951171875</c:v>
                </c:pt>
                <c:pt idx="20043">
                  <c:v>1964.799926757812</c:v>
                </c:pt>
                <c:pt idx="20044">
                  <c:v>1964.89990234375</c:v>
                </c:pt>
                <c:pt idx="20045">
                  <c:v>1965.0</c:v>
                </c:pt>
                <c:pt idx="20046">
                  <c:v>1965.099975585937</c:v>
                </c:pt>
                <c:pt idx="20047">
                  <c:v>1965.199951171875</c:v>
                </c:pt>
                <c:pt idx="20048">
                  <c:v>1965.299926757812</c:v>
                </c:pt>
                <c:pt idx="20049">
                  <c:v>1965.39990234375</c:v>
                </c:pt>
                <c:pt idx="20050">
                  <c:v>1965.5</c:v>
                </c:pt>
                <c:pt idx="20051">
                  <c:v>1965.599975585937</c:v>
                </c:pt>
                <c:pt idx="20052">
                  <c:v>1965.699951171875</c:v>
                </c:pt>
                <c:pt idx="20053">
                  <c:v>1965.799926757812</c:v>
                </c:pt>
                <c:pt idx="20054">
                  <c:v>1965.89990234375</c:v>
                </c:pt>
                <c:pt idx="20055">
                  <c:v>1966.0</c:v>
                </c:pt>
                <c:pt idx="20056">
                  <c:v>1966.099975585937</c:v>
                </c:pt>
                <c:pt idx="20057">
                  <c:v>1966.199951171875</c:v>
                </c:pt>
                <c:pt idx="20058">
                  <c:v>1966.299926757812</c:v>
                </c:pt>
                <c:pt idx="20059">
                  <c:v>1966.39990234375</c:v>
                </c:pt>
                <c:pt idx="20060">
                  <c:v>1966.5</c:v>
                </c:pt>
                <c:pt idx="20061">
                  <c:v>1966.599975585937</c:v>
                </c:pt>
                <c:pt idx="20062">
                  <c:v>1966.699951171875</c:v>
                </c:pt>
                <c:pt idx="20063">
                  <c:v>1966.799926757812</c:v>
                </c:pt>
                <c:pt idx="20064">
                  <c:v>1966.89990234375</c:v>
                </c:pt>
                <c:pt idx="20065">
                  <c:v>1967.0</c:v>
                </c:pt>
                <c:pt idx="20066">
                  <c:v>1967.099975585937</c:v>
                </c:pt>
                <c:pt idx="20067">
                  <c:v>1967.199951171875</c:v>
                </c:pt>
                <c:pt idx="20068">
                  <c:v>1967.299926757812</c:v>
                </c:pt>
                <c:pt idx="20069">
                  <c:v>1967.39990234375</c:v>
                </c:pt>
                <c:pt idx="20070">
                  <c:v>1967.5</c:v>
                </c:pt>
                <c:pt idx="20071">
                  <c:v>1967.599975585937</c:v>
                </c:pt>
                <c:pt idx="20072">
                  <c:v>1967.699951171875</c:v>
                </c:pt>
                <c:pt idx="20073">
                  <c:v>1967.799926757812</c:v>
                </c:pt>
                <c:pt idx="20074">
                  <c:v>1967.89990234375</c:v>
                </c:pt>
                <c:pt idx="20075">
                  <c:v>1968.0</c:v>
                </c:pt>
                <c:pt idx="20076">
                  <c:v>1968.099975585937</c:v>
                </c:pt>
                <c:pt idx="20077">
                  <c:v>1968.199951171875</c:v>
                </c:pt>
                <c:pt idx="20078">
                  <c:v>1968.299926757812</c:v>
                </c:pt>
                <c:pt idx="20079">
                  <c:v>1968.39990234375</c:v>
                </c:pt>
                <c:pt idx="20080">
                  <c:v>1968.5</c:v>
                </c:pt>
                <c:pt idx="20081">
                  <c:v>1968.599975585937</c:v>
                </c:pt>
                <c:pt idx="20082">
                  <c:v>1968.699951171875</c:v>
                </c:pt>
                <c:pt idx="20083">
                  <c:v>1968.799926757812</c:v>
                </c:pt>
                <c:pt idx="20084">
                  <c:v>1968.89990234375</c:v>
                </c:pt>
                <c:pt idx="20085">
                  <c:v>1969.0</c:v>
                </c:pt>
                <c:pt idx="20086">
                  <c:v>1969.099975585937</c:v>
                </c:pt>
                <c:pt idx="20087">
                  <c:v>1969.199951171875</c:v>
                </c:pt>
                <c:pt idx="20088">
                  <c:v>1969.299926757812</c:v>
                </c:pt>
                <c:pt idx="20089">
                  <c:v>1969.39990234375</c:v>
                </c:pt>
                <c:pt idx="20090">
                  <c:v>1969.5</c:v>
                </c:pt>
                <c:pt idx="20091">
                  <c:v>1969.599975585937</c:v>
                </c:pt>
                <c:pt idx="20092">
                  <c:v>1969.699951171875</c:v>
                </c:pt>
                <c:pt idx="20093">
                  <c:v>1969.799926757812</c:v>
                </c:pt>
                <c:pt idx="20094">
                  <c:v>1969.89990234375</c:v>
                </c:pt>
                <c:pt idx="20095">
                  <c:v>1970.0</c:v>
                </c:pt>
                <c:pt idx="20096">
                  <c:v>1970.099975585937</c:v>
                </c:pt>
                <c:pt idx="20097">
                  <c:v>1970.199951171875</c:v>
                </c:pt>
                <c:pt idx="20098">
                  <c:v>1970.299926757812</c:v>
                </c:pt>
                <c:pt idx="20099">
                  <c:v>1970.39990234375</c:v>
                </c:pt>
                <c:pt idx="20100">
                  <c:v>1970.5</c:v>
                </c:pt>
                <c:pt idx="20101">
                  <c:v>1970.599975585937</c:v>
                </c:pt>
                <c:pt idx="20102">
                  <c:v>1970.699951171875</c:v>
                </c:pt>
                <c:pt idx="20103">
                  <c:v>1970.799926757812</c:v>
                </c:pt>
                <c:pt idx="20104">
                  <c:v>1970.89990234375</c:v>
                </c:pt>
                <c:pt idx="20105">
                  <c:v>1971.0</c:v>
                </c:pt>
                <c:pt idx="20106">
                  <c:v>1971.099975585937</c:v>
                </c:pt>
                <c:pt idx="20107">
                  <c:v>1971.199951171875</c:v>
                </c:pt>
                <c:pt idx="20108">
                  <c:v>1971.299926757812</c:v>
                </c:pt>
                <c:pt idx="20109">
                  <c:v>1971.39990234375</c:v>
                </c:pt>
                <c:pt idx="20110">
                  <c:v>1971.5</c:v>
                </c:pt>
                <c:pt idx="20111">
                  <c:v>1971.599975585937</c:v>
                </c:pt>
                <c:pt idx="20112">
                  <c:v>1971.699951171875</c:v>
                </c:pt>
                <c:pt idx="20113">
                  <c:v>1971.799926757812</c:v>
                </c:pt>
                <c:pt idx="20114">
                  <c:v>1971.89990234375</c:v>
                </c:pt>
                <c:pt idx="20115">
                  <c:v>1972.0</c:v>
                </c:pt>
                <c:pt idx="20116">
                  <c:v>1972.099975585937</c:v>
                </c:pt>
                <c:pt idx="20117">
                  <c:v>1972.199951171875</c:v>
                </c:pt>
                <c:pt idx="20118">
                  <c:v>1972.299926757812</c:v>
                </c:pt>
                <c:pt idx="20119">
                  <c:v>1972.39990234375</c:v>
                </c:pt>
                <c:pt idx="20120">
                  <c:v>1972.5</c:v>
                </c:pt>
                <c:pt idx="20121">
                  <c:v>1972.599975585937</c:v>
                </c:pt>
                <c:pt idx="20122">
                  <c:v>1972.699951171875</c:v>
                </c:pt>
                <c:pt idx="20123">
                  <c:v>1972.799926757812</c:v>
                </c:pt>
                <c:pt idx="20124">
                  <c:v>1972.89990234375</c:v>
                </c:pt>
                <c:pt idx="20125">
                  <c:v>1973.0</c:v>
                </c:pt>
                <c:pt idx="20126">
                  <c:v>1973.099975585937</c:v>
                </c:pt>
                <c:pt idx="20127">
                  <c:v>1973.199951171875</c:v>
                </c:pt>
                <c:pt idx="20128">
                  <c:v>1973.299926757812</c:v>
                </c:pt>
                <c:pt idx="20129">
                  <c:v>1973.39990234375</c:v>
                </c:pt>
                <c:pt idx="20130">
                  <c:v>1973.5</c:v>
                </c:pt>
                <c:pt idx="20131">
                  <c:v>1973.599975585937</c:v>
                </c:pt>
                <c:pt idx="20132">
                  <c:v>1973.699951171875</c:v>
                </c:pt>
                <c:pt idx="20133">
                  <c:v>1973.799926757812</c:v>
                </c:pt>
                <c:pt idx="20134">
                  <c:v>1973.89990234375</c:v>
                </c:pt>
                <c:pt idx="20135">
                  <c:v>1974.0</c:v>
                </c:pt>
                <c:pt idx="20136">
                  <c:v>1974.099975585937</c:v>
                </c:pt>
                <c:pt idx="20137">
                  <c:v>1974.199951171875</c:v>
                </c:pt>
                <c:pt idx="20138">
                  <c:v>1974.299926757812</c:v>
                </c:pt>
                <c:pt idx="20139">
                  <c:v>1974.39990234375</c:v>
                </c:pt>
                <c:pt idx="20140">
                  <c:v>1974.5</c:v>
                </c:pt>
                <c:pt idx="20141">
                  <c:v>1974.599975585937</c:v>
                </c:pt>
                <c:pt idx="20142">
                  <c:v>1974.699951171875</c:v>
                </c:pt>
                <c:pt idx="20143">
                  <c:v>1974.799926757812</c:v>
                </c:pt>
                <c:pt idx="20144">
                  <c:v>1974.89990234375</c:v>
                </c:pt>
                <c:pt idx="20145">
                  <c:v>1975.0</c:v>
                </c:pt>
                <c:pt idx="20146">
                  <c:v>1975.099975585937</c:v>
                </c:pt>
                <c:pt idx="20147">
                  <c:v>1975.199951171875</c:v>
                </c:pt>
                <c:pt idx="20148">
                  <c:v>1975.299926757812</c:v>
                </c:pt>
                <c:pt idx="20149">
                  <c:v>1975.39990234375</c:v>
                </c:pt>
                <c:pt idx="20150">
                  <c:v>1975.5</c:v>
                </c:pt>
                <c:pt idx="20151">
                  <c:v>1975.599975585937</c:v>
                </c:pt>
                <c:pt idx="20152">
                  <c:v>1975.699951171875</c:v>
                </c:pt>
                <c:pt idx="20153">
                  <c:v>1975.799926757812</c:v>
                </c:pt>
                <c:pt idx="20154">
                  <c:v>1975.89990234375</c:v>
                </c:pt>
                <c:pt idx="20155">
                  <c:v>1976.0</c:v>
                </c:pt>
                <c:pt idx="20156">
                  <c:v>1976.099975585937</c:v>
                </c:pt>
                <c:pt idx="20157">
                  <c:v>1976.199951171875</c:v>
                </c:pt>
                <c:pt idx="20158">
                  <c:v>1976.299926757812</c:v>
                </c:pt>
                <c:pt idx="20159">
                  <c:v>1976.39990234375</c:v>
                </c:pt>
                <c:pt idx="20160">
                  <c:v>1976.5</c:v>
                </c:pt>
                <c:pt idx="20161">
                  <c:v>1976.599975585937</c:v>
                </c:pt>
                <c:pt idx="20162">
                  <c:v>1976.699951171875</c:v>
                </c:pt>
                <c:pt idx="20163">
                  <c:v>1976.799926757812</c:v>
                </c:pt>
                <c:pt idx="20164">
                  <c:v>1976.89990234375</c:v>
                </c:pt>
                <c:pt idx="20165">
                  <c:v>1977.0</c:v>
                </c:pt>
                <c:pt idx="20166">
                  <c:v>1977.099975585937</c:v>
                </c:pt>
                <c:pt idx="20167">
                  <c:v>1977.199951171875</c:v>
                </c:pt>
                <c:pt idx="20168">
                  <c:v>1977.299926757812</c:v>
                </c:pt>
                <c:pt idx="20169">
                  <c:v>1977.39990234375</c:v>
                </c:pt>
                <c:pt idx="20170">
                  <c:v>1977.5</c:v>
                </c:pt>
                <c:pt idx="20171">
                  <c:v>1977.599975585937</c:v>
                </c:pt>
                <c:pt idx="20172">
                  <c:v>1977.699951171875</c:v>
                </c:pt>
                <c:pt idx="20173">
                  <c:v>1977.799926757812</c:v>
                </c:pt>
                <c:pt idx="20174">
                  <c:v>1977.89990234375</c:v>
                </c:pt>
                <c:pt idx="20175">
                  <c:v>1978.0</c:v>
                </c:pt>
                <c:pt idx="20176">
                  <c:v>1978.099975585937</c:v>
                </c:pt>
                <c:pt idx="20177">
                  <c:v>1978.199951171875</c:v>
                </c:pt>
                <c:pt idx="20178">
                  <c:v>1978.299926757812</c:v>
                </c:pt>
                <c:pt idx="20179">
                  <c:v>1978.39990234375</c:v>
                </c:pt>
                <c:pt idx="20180">
                  <c:v>1978.5</c:v>
                </c:pt>
                <c:pt idx="20181">
                  <c:v>1978.599975585937</c:v>
                </c:pt>
                <c:pt idx="20182">
                  <c:v>1978.699951171875</c:v>
                </c:pt>
                <c:pt idx="20183">
                  <c:v>1978.799926757812</c:v>
                </c:pt>
                <c:pt idx="20184">
                  <c:v>1978.89990234375</c:v>
                </c:pt>
                <c:pt idx="20185">
                  <c:v>1979.0</c:v>
                </c:pt>
                <c:pt idx="20186">
                  <c:v>1979.099975585937</c:v>
                </c:pt>
                <c:pt idx="20187">
                  <c:v>1979.199951171875</c:v>
                </c:pt>
                <c:pt idx="20188">
                  <c:v>1979.299926757812</c:v>
                </c:pt>
                <c:pt idx="20189">
                  <c:v>1979.39990234375</c:v>
                </c:pt>
                <c:pt idx="20190">
                  <c:v>1979.5</c:v>
                </c:pt>
                <c:pt idx="20191">
                  <c:v>1979.599975585937</c:v>
                </c:pt>
                <c:pt idx="20192">
                  <c:v>1979.699951171875</c:v>
                </c:pt>
                <c:pt idx="20193">
                  <c:v>1979.799926757812</c:v>
                </c:pt>
                <c:pt idx="20194">
                  <c:v>1979.89990234375</c:v>
                </c:pt>
                <c:pt idx="20195">
                  <c:v>1980.0</c:v>
                </c:pt>
                <c:pt idx="20196">
                  <c:v>1980.099975585937</c:v>
                </c:pt>
                <c:pt idx="20197">
                  <c:v>1980.199951171875</c:v>
                </c:pt>
                <c:pt idx="20198">
                  <c:v>1980.299926757812</c:v>
                </c:pt>
                <c:pt idx="20199">
                  <c:v>1980.39990234375</c:v>
                </c:pt>
                <c:pt idx="20200">
                  <c:v>1980.5</c:v>
                </c:pt>
                <c:pt idx="20201">
                  <c:v>1980.599975585937</c:v>
                </c:pt>
                <c:pt idx="20202">
                  <c:v>1980.699951171875</c:v>
                </c:pt>
                <c:pt idx="20203">
                  <c:v>1980.799926757812</c:v>
                </c:pt>
                <c:pt idx="20204">
                  <c:v>1980.89990234375</c:v>
                </c:pt>
                <c:pt idx="20205">
                  <c:v>1981.0</c:v>
                </c:pt>
                <c:pt idx="20206">
                  <c:v>1981.099975585937</c:v>
                </c:pt>
                <c:pt idx="20207">
                  <c:v>1981.199951171875</c:v>
                </c:pt>
                <c:pt idx="20208">
                  <c:v>1981.299926757812</c:v>
                </c:pt>
                <c:pt idx="20209">
                  <c:v>1981.39990234375</c:v>
                </c:pt>
                <c:pt idx="20210">
                  <c:v>1981.5</c:v>
                </c:pt>
                <c:pt idx="20211">
                  <c:v>1981.599975585937</c:v>
                </c:pt>
                <c:pt idx="20212">
                  <c:v>1981.699951171875</c:v>
                </c:pt>
                <c:pt idx="20213">
                  <c:v>1981.799926757812</c:v>
                </c:pt>
                <c:pt idx="20214">
                  <c:v>1981.89990234375</c:v>
                </c:pt>
                <c:pt idx="20215">
                  <c:v>1982.0</c:v>
                </c:pt>
                <c:pt idx="20216">
                  <c:v>1982.099975585937</c:v>
                </c:pt>
                <c:pt idx="20217">
                  <c:v>1982.199951171875</c:v>
                </c:pt>
                <c:pt idx="20218">
                  <c:v>1982.299926757812</c:v>
                </c:pt>
                <c:pt idx="20219">
                  <c:v>1982.39990234375</c:v>
                </c:pt>
                <c:pt idx="20220">
                  <c:v>1982.5</c:v>
                </c:pt>
                <c:pt idx="20221">
                  <c:v>1982.599975585937</c:v>
                </c:pt>
                <c:pt idx="20222">
                  <c:v>1982.699951171875</c:v>
                </c:pt>
                <c:pt idx="20223">
                  <c:v>1982.799926757812</c:v>
                </c:pt>
                <c:pt idx="20224">
                  <c:v>1982.89990234375</c:v>
                </c:pt>
                <c:pt idx="20225">
                  <c:v>1983.0</c:v>
                </c:pt>
                <c:pt idx="20226">
                  <c:v>1983.099975585937</c:v>
                </c:pt>
                <c:pt idx="20227">
                  <c:v>1983.199951171875</c:v>
                </c:pt>
                <c:pt idx="20228">
                  <c:v>1983.299926757812</c:v>
                </c:pt>
                <c:pt idx="20229">
                  <c:v>1983.39990234375</c:v>
                </c:pt>
                <c:pt idx="20230">
                  <c:v>1983.5</c:v>
                </c:pt>
                <c:pt idx="20231">
                  <c:v>1983.599975585937</c:v>
                </c:pt>
                <c:pt idx="20232">
                  <c:v>1983.699951171875</c:v>
                </c:pt>
                <c:pt idx="20233">
                  <c:v>1983.799926757812</c:v>
                </c:pt>
                <c:pt idx="20234">
                  <c:v>1983.89990234375</c:v>
                </c:pt>
                <c:pt idx="20235">
                  <c:v>1984.0</c:v>
                </c:pt>
                <c:pt idx="20236">
                  <c:v>1984.099975585937</c:v>
                </c:pt>
                <c:pt idx="20237">
                  <c:v>1984.199951171875</c:v>
                </c:pt>
                <c:pt idx="20238">
                  <c:v>1984.299926757812</c:v>
                </c:pt>
                <c:pt idx="20239">
                  <c:v>1984.39990234375</c:v>
                </c:pt>
                <c:pt idx="20240">
                  <c:v>1984.5</c:v>
                </c:pt>
                <c:pt idx="20241">
                  <c:v>1984.599975585937</c:v>
                </c:pt>
                <c:pt idx="20242">
                  <c:v>1984.699951171875</c:v>
                </c:pt>
                <c:pt idx="20243">
                  <c:v>1984.799926757812</c:v>
                </c:pt>
                <c:pt idx="20244">
                  <c:v>1984.89990234375</c:v>
                </c:pt>
                <c:pt idx="20245">
                  <c:v>1985.0</c:v>
                </c:pt>
                <c:pt idx="20246">
                  <c:v>1985.099975585937</c:v>
                </c:pt>
                <c:pt idx="20247">
                  <c:v>1985.199951171875</c:v>
                </c:pt>
                <c:pt idx="20248">
                  <c:v>1985.299926757812</c:v>
                </c:pt>
                <c:pt idx="20249">
                  <c:v>1985.39990234375</c:v>
                </c:pt>
                <c:pt idx="20250">
                  <c:v>1985.5</c:v>
                </c:pt>
                <c:pt idx="20251">
                  <c:v>1985.599975585937</c:v>
                </c:pt>
                <c:pt idx="20252">
                  <c:v>1985.699951171875</c:v>
                </c:pt>
                <c:pt idx="20253">
                  <c:v>1985.799926757812</c:v>
                </c:pt>
                <c:pt idx="20254">
                  <c:v>1985.89990234375</c:v>
                </c:pt>
                <c:pt idx="20255">
                  <c:v>1986.0</c:v>
                </c:pt>
                <c:pt idx="20256">
                  <c:v>1986.099975585937</c:v>
                </c:pt>
                <c:pt idx="20257">
                  <c:v>1986.199951171875</c:v>
                </c:pt>
                <c:pt idx="20258">
                  <c:v>1986.299926757812</c:v>
                </c:pt>
                <c:pt idx="20259">
                  <c:v>1986.39990234375</c:v>
                </c:pt>
                <c:pt idx="20260">
                  <c:v>1986.5</c:v>
                </c:pt>
                <c:pt idx="20261">
                  <c:v>1986.599975585937</c:v>
                </c:pt>
                <c:pt idx="20262">
                  <c:v>1986.699951171875</c:v>
                </c:pt>
                <c:pt idx="20263">
                  <c:v>1986.799926757812</c:v>
                </c:pt>
                <c:pt idx="20264">
                  <c:v>1986.89990234375</c:v>
                </c:pt>
                <c:pt idx="20265">
                  <c:v>1987.0</c:v>
                </c:pt>
                <c:pt idx="20266">
                  <c:v>1987.099975585937</c:v>
                </c:pt>
                <c:pt idx="20267">
                  <c:v>1987.199951171875</c:v>
                </c:pt>
                <c:pt idx="20268">
                  <c:v>1987.299926757812</c:v>
                </c:pt>
                <c:pt idx="20269">
                  <c:v>1987.39990234375</c:v>
                </c:pt>
                <c:pt idx="20270">
                  <c:v>1987.5</c:v>
                </c:pt>
                <c:pt idx="20271">
                  <c:v>1987.599975585937</c:v>
                </c:pt>
                <c:pt idx="20272">
                  <c:v>1987.699951171875</c:v>
                </c:pt>
                <c:pt idx="20273">
                  <c:v>1987.799926757812</c:v>
                </c:pt>
                <c:pt idx="20274">
                  <c:v>1987.89990234375</c:v>
                </c:pt>
                <c:pt idx="20275">
                  <c:v>1988.0</c:v>
                </c:pt>
                <c:pt idx="20276">
                  <c:v>1988.099975585937</c:v>
                </c:pt>
                <c:pt idx="20277">
                  <c:v>1988.199951171875</c:v>
                </c:pt>
                <c:pt idx="20278">
                  <c:v>1988.299926757812</c:v>
                </c:pt>
                <c:pt idx="20279">
                  <c:v>1988.39990234375</c:v>
                </c:pt>
                <c:pt idx="20280">
                  <c:v>1988.5</c:v>
                </c:pt>
                <c:pt idx="20281">
                  <c:v>1988.599975585937</c:v>
                </c:pt>
                <c:pt idx="20282">
                  <c:v>1988.699951171875</c:v>
                </c:pt>
                <c:pt idx="20283">
                  <c:v>1988.799926757812</c:v>
                </c:pt>
                <c:pt idx="20284">
                  <c:v>1988.89990234375</c:v>
                </c:pt>
                <c:pt idx="20285">
                  <c:v>1989.0</c:v>
                </c:pt>
                <c:pt idx="20286">
                  <c:v>1989.099975585937</c:v>
                </c:pt>
                <c:pt idx="20287">
                  <c:v>1989.199951171875</c:v>
                </c:pt>
                <c:pt idx="20288">
                  <c:v>1989.299926757812</c:v>
                </c:pt>
                <c:pt idx="20289">
                  <c:v>1989.39990234375</c:v>
                </c:pt>
                <c:pt idx="20290">
                  <c:v>1989.5</c:v>
                </c:pt>
                <c:pt idx="20291">
                  <c:v>1989.599975585937</c:v>
                </c:pt>
                <c:pt idx="20292">
                  <c:v>1989.699951171875</c:v>
                </c:pt>
                <c:pt idx="20293">
                  <c:v>1989.799926757812</c:v>
                </c:pt>
                <c:pt idx="20294">
                  <c:v>1989.89990234375</c:v>
                </c:pt>
                <c:pt idx="20295">
                  <c:v>1990.0</c:v>
                </c:pt>
              </c:numCache>
            </c:numRef>
          </c:xVal>
          <c:yVal>
            <c:numRef>
              <c:f>Sheet1!$F$2:$F$20297</c:f>
              <c:numCache>
                <c:formatCode>General</c:formatCode>
                <c:ptCount val="20296"/>
                <c:pt idx="0">
                  <c:v>0.603099986652523</c:v>
                </c:pt>
                <c:pt idx="1">
                  <c:v>-0.0812048927291471</c:v>
                </c:pt>
                <c:pt idx="2">
                  <c:v>-0.15110005511815</c:v>
                </c:pt>
                <c:pt idx="3">
                  <c:v>-0.170597641754284</c:v>
                </c:pt>
                <c:pt idx="4">
                  <c:v>0.115200049782288</c:v>
                </c:pt>
                <c:pt idx="5">
                  <c:v>0.28160003262019</c:v>
                </c:pt>
                <c:pt idx="6">
                  <c:v>0.277599843215285</c:v>
                </c:pt>
                <c:pt idx="7">
                  <c:v>0.173400044062873</c:v>
                </c:pt>
                <c:pt idx="8">
                  <c:v>0.211750113299786</c:v>
                </c:pt>
                <c:pt idx="9">
                  <c:v>0.182200028993975</c:v>
                </c:pt>
                <c:pt idx="10">
                  <c:v>0.0906000244176539</c:v>
                </c:pt>
                <c:pt idx="11">
                  <c:v>0.169549797439686</c:v>
                </c:pt>
                <c:pt idx="12">
                  <c:v>0.193099960903055</c:v>
                </c:pt>
                <c:pt idx="13">
                  <c:v>0.172351185610751</c:v>
                </c:pt>
                <c:pt idx="14">
                  <c:v>0.192250032236188</c:v>
                </c:pt>
                <c:pt idx="15">
                  <c:v>0.222400032809674</c:v>
                </c:pt>
                <c:pt idx="16">
                  <c:v>0.2397510787996</c:v>
                </c:pt>
                <c:pt idx="17">
                  <c:v>0.278250037197722</c:v>
                </c:pt>
                <c:pt idx="18">
                  <c:v>0.272300293923763</c:v>
                </c:pt>
                <c:pt idx="19">
                  <c:v>0.268850044634746</c:v>
                </c:pt>
                <c:pt idx="20">
                  <c:v>0.292800036622793</c:v>
                </c:pt>
                <c:pt idx="21">
                  <c:v>0.302402238656214</c:v>
                </c:pt>
                <c:pt idx="22">
                  <c:v>0.262599979017978</c:v>
                </c:pt>
                <c:pt idx="23">
                  <c:v>0.258649215127662</c:v>
                </c:pt>
                <c:pt idx="24">
                  <c:v>0.238399970916362</c:v>
                </c:pt>
                <c:pt idx="25">
                  <c:v>0.23565001955285</c:v>
                </c:pt>
                <c:pt idx="26">
                  <c:v>0.264400069238036</c:v>
                </c:pt>
                <c:pt idx="27">
                  <c:v>0.311900025750219</c:v>
                </c:pt>
                <c:pt idx="28">
                  <c:v>0.31379897289662</c:v>
                </c:pt>
                <c:pt idx="29">
                  <c:v>0.322549988748506</c:v>
                </c:pt>
                <c:pt idx="30">
                  <c:v>0.283550007821759</c:v>
                </c:pt>
                <c:pt idx="31">
                  <c:v>0.230949186327052</c:v>
                </c:pt>
                <c:pt idx="32">
                  <c:v>0.232049971775268</c:v>
                </c:pt>
                <c:pt idx="33">
                  <c:v>0.180950574398594</c:v>
                </c:pt>
                <c:pt idx="34">
                  <c:v>0.171349975684279</c:v>
                </c:pt>
                <c:pt idx="35">
                  <c:v>0.151150003530347</c:v>
                </c:pt>
                <c:pt idx="36">
                  <c:v>0.154699757196795</c:v>
                </c:pt>
                <c:pt idx="37">
                  <c:v>0.135300019363058</c:v>
                </c:pt>
                <c:pt idx="38">
                  <c:v>0.146399723344075</c:v>
                </c:pt>
                <c:pt idx="39">
                  <c:v>0.140499983790505</c:v>
                </c:pt>
                <c:pt idx="40">
                  <c:v>0.132750011733151</c:v>
                </c:pt>
                <c:pt idx="41">
                  <c:v>0.140799993612745</c:v>
                </c:pt>
                <c:pt idx="42">
                  <c:v>0.131999995999649</c:v>
                </c:pt>
                <c:pt idx="43">
                  <c:v>0.120649859334662</c:v>
                </c:pt>
                <c:pt idx="44">
                  <c:v>0.12839997091578</c:v>
                </c:pt>
                <c:pt idx="45">
                  <c:v>0.140799986460479</c:v>
                </c:pt>
                <c:pt idx="46">
                  <c:v>0.122150008679455</c:v>
                </c:pt>
                <c:pt idx="47">
                  <c:v>0.117450021552941</c:v>
                </c:pt>
                <c:pt idx="48">
                  <c:v>0.116850116730347</c:v>
                </c:pt>
                <c:pt idx="49">
                  <c:v>0.104649994853389</c:v>
                </c:pt>
                <c:pt idx="50">
                  <c:v>0.0940500297583639</c:v>
                </c:pt>
                <c:pt idx="51">
                  <c:v>0.0872997566220874</c:v>
                </c:pt>
                <c:pt idx="52">
                  <c:v>0.0747000021983695</c:v>
                </c:pt>
                <c:pt idx="53">
                  <c:v>0.0728998166123347</c:v>
                </c:pt>
                <c:pt idx="54">
                  <c:v>0.0618000015274447</c:v>
                </c:pt>
                <c:pt idx="55">
                  <c:v>0.0562499796906195</c:v>
                </c:pt>
                <c:pt idx="56">
                  <c:v>0.0561002209651633</c:v>
                </c:pt>
                <c:pt idx="57">
                  <c:v>0.0604999753959419</c:v>
                </c:pt>
                <c:pt idx="58">
                  <c:v>0.0665499562273908</c:v>
                </c:pt>
                <c:pt idx="59">
                  <c:v>0.0733000200307288</c:v>
                </c:pt>
                <c:pt idx="60">
                  <c:v>0.0793000226985896</c:v>
                </c:pt>
                <c:pt idx="61">
                  <c:v>0.0823501159684383</c:v>
                </c:pt>
                <c:pt idx="62">
                  <c:v>0.0871000206025201</c:v>
                </c:pt>
                <c:pt idx="63">
                  <c:v>0.0863499547012907</c:v>
                </c:pt>
                <c:pt idx="64">
                  <c:v>0.0843499916081782</c:v>
                </c:pt>
                <c:pt idx="65">
                  <c:v>0.0859500020997075</c:v>
                </c:pt>
                <c:pt idx="66">
                  <c:v>0.0823000307100301</c:v>
                </c:pt>
                <c:pt idx="67">
                  <c:v>0.0786999846495746</c:v>
                </c:pt>
                <c:pt idx="68">
                  <c:v>0.0747499671961123</c:v>
                </c:pt>
                <c:pt idx="69">
                  <c:v>0.0716500281341723</c:v>
                </c:pt>
                <c:pt idx="70">
                  <c:v>0.0726500294695143</c:v>
                </c:pt>
                <c:pt idx="71">
                  <c:v>0.0728000384333427</c:v>
                </c:pt>
                <c:pt idx="72">
                  <c:v>0.0734999899905233</c:v>
                </c:pt>
                <c:pt idx="73">
                  <c:v>0.0730999188454007</c:v>
                </c:pt>
                <c:pt idx="74">
                  <c:v>0.0724500046744652</c:v>
                </c:pt>
                <c:pt idx="75">
                  <c:v>0.0713000038158498</c:v>
                </c:pt>
                <c:pt idx="76">
                  <c:v>0.0729499409681011</c:v>
                </c:pt>
                <c:pt idx="77">
                  <c:v>0.0767000071537041</c:v>
                </c:pt>
                <c:pt idx="78">
                  <c:v>0.075950083162752</c:v>
                </c:pt>
                <c:pt idx="79">
                  <c:v>0.0777500353833602</c:v>
                </c:pt>
                <c:pt idx="80">
                  <c:v>0.076850019457197</c:v>
                </c:pt>
                <c:pt idx="81">
                  <c:v>0.0748999362949689</c:v>
                </c:pt>
                <c:pt idx="82">
                  <c:v>0.0764499957113003</c:v>
                </c:pt>
                <c:pt idx="83">
                  <c:v>0.0774500265142706</c:v>
                </c:pt>
                <c:pt idx="84">
                  <c:v>0.0743000422480691</c:v>
                </c:pt>
                <c:pt idx="85">
                  <c:v>0.0757499136925617</c:v>
                </c:pt>
                <c:pt idx="86">
                  <c:v>0.0748499353430816</c:v>
                </c:pt>
                <c:pt idx="87">
                  <c:v>0.0804499976147781</c:v>
                </c:pt>
                <c:pt idx="88">
                  <c:v>0.0812000675214222</c:v>
                </c:pt>
                <c:pt idx="89">
                  <c:v>0.0786500040085229</c:v>
                </c:pt>
                <c:pt idx="90">
                  <c:v>0.0769000092550414</c:v>
                </c:pt>
                <c:pt idx="91">
                  <c:v>0.0799999811206362</c:v>
                </c:pt>
                <c:pt idx="92">
                  <c:v>0.0829499815954477</c:v>
                </c:pt>
                <c:pt idx="93">
                  <c:v>0.0845000213630555</c:v>
                </c:pt>
                <c:pt idx="94">
                  <c:v>0.0829500347172143</c:v>
                </c:pt>
                <c:pt idx="95">
                  <c:v>0.0828499378258129</c:v>
                </c:pt>
                <c:pt idx="96">
                  <c:v>0.083749962519505</c:v>
                </c:pt>
                <c:pt idx="97">
                  <c:v>0.0861999758744787</c:v>
                </c:pt>
                <c:pt idx="98">
                  <c:v>0.0895000239397632</c:v>
                </c:pt>
                <c:pt idx="99">
                  <c:v>0.0900000418696436</c:v>
                </c:pt>
                <c:pt idx="100">
                  <c:v>0.0902499753028678</c:v>
                </c:pt>
                <c:pt idx="101">
                  <c:v>0.094949934293254</c:v>
                </c:pt>
                <c:pt idx="102">
                  <c:v>0.0936999906552955</c:v>
                </c:pt>
                <c:pt idx="103">
                  <c:v>0.0953500741015887</c:v>
                </c:pt>
                <c:pt idx="104">
                  <c:v>0.0977000186940131</c:v>
                </c:pt>
                <c:pt idx="105">
                  <c:v>0.0978999702456349</c:v>
                </c:pt>
                <c:pt idx="106">
                  <c:v>0.0965999776854005</c:v>
                </c:pt>
                <c:pt idx="107">
                  <c:v>0.0964500205082004</c:v>
                </c:pt>
                <c:pt idx="108">
                  <c:v>0.0975000142097997</c:v>
                </c:pt>
                <c:pt idx="109">
                  <c:v>0.0945000087776861</c:v>
                </c:pt>
                <c:pt idx="110">
                  <c:v>0.0927500048674119</c:v>
                </c:pt>
                <c:pt idx="111">
                  <c:v>0.0922999647191318</c:v>
                </c:pt>
                <c:pt idx="112">
                  <c:v>0.0902500241318193</c:v>
                </c:pt>
                <c:pt idx="113">
                  <c:v>0.0898500322364271</c:v>
                </c:pt>
                <c:pt idx="114">
                  <c:v>0.0913000154505425</c:v>
                </c:pt>
                <c:pt idx="115">
                  <c:v>0.0895999934218707</c:v>
                </c:pt>
                <c:pt idx="116">
                  <c:v>0.0929999327709083</c:v>
                </c:pt>
                <c:pt idx="117">
                  <c:v>0.0944000011440948</c:v>
                </c:pt>
                <c:pt idx="118">
                  <c:v>0.0919000221292663</c:v>
                </c:pt>
                <c:pt idx="119">
                  <c:v>0.0920500784886826</c:v>
                </c:pt>
                <c:pt idx="120">
                  <c:v>0.0929000082032871</c:v>
                </c:pt>
                <c:pt idx="121">
                  <c:v>0.0918499815961695</c:v>
                </c:pt>
                <c:pt idx="122">
                  <c:v>0.0909999918985704</c:v>
                </c:pt>
                <c:pt idx="123">
                  <c:v>0.0859000453965564</c:v>
                </c:pt>
                <c:pt idx="124">
                  <c:v>0.090300014209788</c:v>
                </c:pt>
                <c:pt idx="125">
                  <c:v>0.090149971012579</c:v>
                </c:pt>
                <c:pt idx="126">
                  <c:v>0.0880499760642124</c:v>
                </c:pt>
                <c:pt idx="127">
                  <c:v>0.0919499983792775</c:v>
                </c:pt>
                <c:pt idx="128">
                  <c:v>0.0910500200297974</c:v>
                </c:pt>
                <c:pt idx="129">
                  <c:v>0.0908500244149763</c:v>
                </c:pt>
                <c:pt idx="130">
                  <c:v>0.094449972250004</c:v>
                </c:pt>
                <c:pt idx="131">
                  <c:v>0.0967999419226544</c:v>
                </c:pt>
                <c:pt idx="132">
                  <c:v>0.0987999869357736</c:v>
                </c:pt>
                <c:pt idx="133">
                  <c:v>0.09675000705829</c:v>
                </c:pt>
                <c:pt idx="134">
                  <c:v>0.0960999896051362</c:v>
                </c:pt>
                <c:pt idx="135">
                  <c:v>0.0963499592835433</c:v>
                </c:pt>
                <c:pt idx="136">
                  <c:v>0.0952999658584303</c:v>
                </c:pt>
                <c:pt idx="137">
                  <c:v>0.0933999770168157</c:v>
                </c:pt>
                <c:pt idx="138">
                  <c:v>0.0894500327158312</c:v>
                </c:pt>
                <c:pt idx="139">
                  <c:v>0.0882000386263826</c:v>
                </c:pt>
                <c:pt idx="140">
                  <c:v>0.0875999637610221</c:v>
                </c:pt>
                <c:pt idx="141">
                  <c:v>0.089049940208497</c:v>
                </c:pt>
                <c:pt idx="142">
                  <c:v>0.0869500048684131</c:v>
                </c:pt>
                <c:pt idx="143">
                  <c:v>0.0867500197455229</c:v>
                </c:pt>
                <c:pt idx="144">
                  <c:v>0.088800002959033</c:v>
                </c:pt>
                <c:pt idx="145">
                  <c:v>0.0919999348661804</c:v>
                </c:pt>
                <c:pt idx="146">
                  <c:v>0.0916999619512353</c:v>
                </c:pt>
                <c:pt idx="147">
                  <c:v>0.0908500145960715</c:v>
                </c:pt>
                <c:pt idx="148">
                  <c:v>0.0851999768274254</c:v>
                </c:pt>
                <c:pt idx="149">
                  <c:v>0.0804500281337823</c:v>
                </c:pt>
                <c:pt idx="150">
                  <c:v>0.0788500122071127</c:v>
                </c:pt>
                <c:pt idx="151">
                  <c:v>0.0792999757759389</c:v>
                </c:pt>
                <c:pt idx="152">
                  <c:v>0.0804500087760971</c:v>
                </c:pt>
                <c:pt idx="153">
                  <c:v>0.076050032141211</c:v>
                </c:pt>
                <c:pt idx="154">
                  <c:v>0.0716499799782468</c:v>
                </c:pt>
                <c:pt idx="155">
                  <c:v>0.0719999232314876</c:v>
                </c:pt>
                <c:pt idx="156">
                  <c:v>0.0752999411597557</c:v>
                </c:pt>
                <c:pt idx="157">
                  <c:v>0.0737000051522045</c:v>
                </c:pt>
                <c:pt idx="158">
                  <c:v>0.0701999855045869</c:v>
                </c:pt>
                <c:pt idx="159">
                  <c:v>0.0666000224155141</c:v>
                </c:pt>
                <c:pt idx="160">
                  <c:v>0.0683499460246821</c:v>
                </c:pt>
                <c:pt idx="161">
                  <c:v>0.0688499835960101</c:v>
                </c:pt>
                <c:pt idx="162">
                  <c:v>0.0643000288037001</c:v>
                </c:pt>
                <c:pt idx="163">
                  <c:v>0.0692500052464311</c:v>
                </c:pt>
                <c:pt idx="164">
                  <c:v>0.0711500458746741</c:v>
                </c:pt>
                <c:pt idx="165">
                  <c:v>0.077249941543414</c:v>
                </c:pt>
                <c:pt idx="166">
                  <c:v>0.0804999254251015</c:v>
                </c:pt>
                <c:pt idx="167">
                  <c:v>0.0813000073467265</c:v>
                </c:pt>
                <c:pt idx="168">
                  <c:v>0.0818999890325358</c:v>
                </c:pt>
                <c:pt idx="169">
                  <c:v>0.0819000259434688</c:v>
                </c:pt>
                <c:pt idx="170">
                  <c:v>0.0826499722497829</c:v>
                </c:pt>
                <c:pt idx="171">
                  <c:v>0.0837999192262941</c:v>
                </c:pt>
                <c:pt idx="172">
                  <c:v>0.0905499989530653</c:v>
                </c:pt>
                <c:pt idx="173">
                  <c:v>0.0941000522652757</c:v>
                </c:pt>
                <c:pt idx="174">
                  <c:v>0.0941000326165522</c:v>
                </c:pt>
                <c:pt idx="175">
                  <c:v>0.0979499562272394</c:v>
                </c:pt>
                <c:pt idx="176">
                  <c:v>0.0975999628062709</c:v>
                </c:pt>
                <c:pt idx="177">
                  <c:v>0.0976999831218563</c:v>
                </c:pt>
                <c:pt idx="178">
                  <c:v>0.0969499656712287</c:v>
                </c:pt>
                <c:pt idx="179">
                  <c:v>0.0948999918946356</c:v>
                </c:pt>
                <c:pt idx="180">
                  <c:v>0.0954499351500999</c:v>
                </c:pt>
                <c:pt idx="181">
                  <c:v>0.100699966435059</c:v>
                </c:pt>
                <c:pt idx="182">
                  <c:v>0.102199997236312</c:v>
                </c:pt>
                <c:pt idx="183">
                  <c:v>0.105300031758816</c:v>
                </c:pt>
                <c:pt idx="184">
                  <c:v>0.107650051213568</c:v>
                </c:pt>
                <c:pt idx="185">
                  <c:v>0.108149940781004</c:v>
                </c:pt>
                <c:pt idx="186">
                  <c:v>0.0995500169774459</c:v>
                </c:pt>
                <c:pt idx="187">
                  <c:v>0.0962499888446473</c:v>
                </c:pt>
                <c:pt idx="188">
                  <c:v>0.0956500101565325</c:v>
                </c:pt>
                <c:pt idx="189">
                  <c:v>0.0901500758664042</c:v>
                </c:pt>
                <c:pt idx="190">
                  <c:v>0.0908999537496129</c:v>
                </c:pt>
                <c:pt idx="191">
                  <c:v>0.0913500006208778</c:v>
                </c:pt>
                <c:pt idx="192">
                  <c:v>0.0890500063469517</c:v>
                </c:pt>
                <c:pt idx="193">
                  <c:v>0.0955000542198831</c:v>
                </c:pt>
                <c:pt idx="194">
                  <c:v>0.0931500279439206</c:v>
                </c:pt>
                <c:pt idx="195">
                  <c:v>0.0928499500296311</c:v>
                </c:pt>
                <c:pt idx="196">
                  <c:v>0.0989999619996524</c:v>
                </c:pt>
                <c:pt idx="197">
                  <c:v>0.111299998523464</c:v>
                </c:pt>
                <c:pt idx="198">
                  <c:v>0.114900132943148</c:v>
                </c:pt>
                <c:pt idx="199">
                  <c:v>0.117050174379983</c:v>
                </c:pt>
                <c:pt idx="200">
                  <c:v>0.125699971631548</c:v>
                </c:pt>
                <c:pt idx="201">
                  <c:v>0.133699982405233</c:v>
                </c:pt>
                <c:pt idx="202">
                  <c:v>0.13554999542248</c:v>
                </c:pt>
                <c:pt idx="203">
                  <c:v>0.142400009110133</c:v>
                </c:pt>
                <c:pt idx="204">
                  <c:v>0.139649928332801</c:v>
                </c:pt>
                <c:pt idx="205">
                  <c:v>0.126999988460739</c:v>
                </c:pt>
                <c:pt idx="206">
                  <c:v>0.119850024224434</c:v>
                </c:pt>
                <c:pt idx="207">
                  <c:v>0.112550013069267</c:v>
                </c:pt>
                <c:pt idx="208">
                  <c:v>0.106699878120708</c:v>
                </c:pt>
                <c:pt idx="209">
                  <c:v>0.0939498603838728</c:v>
                </c:pt>
                <c:pt idx="210">
                  <c:v>0.0795500328094931</c:v>
                </c:pt>
                <c:pt idx="211">
                  <c:v>0.0700499678132473</c:v>
                </c:pt>
                <c:pt idx="212">
                  <c:v>0.0639000045812281</c:v>
                </c:pt>
                <c:pt idx="213">
                  <c:v>0.0585999307659222</c:v>
                </c:pt>
                <c:pt idx="214">
                  <c:v>0.0498499648092547</c:v>
                </c:pt>
                <c:pt idx="215">
                  <c:v>0.0466999338168534</c:v>
                </c:pt>
                <c:pt idx="216">
                  <c:v>0.0407999500748701</c:v>
                </c:pt>
                <c:pt idx="217">
                  <c:v>0.033350000718201</c:v>
                </c:pt>
                <c:pt idx="218">
                  <c:v>0.0199999013457273</c:v>
                </c:pt>
                <c:pt idx="219">
                  <c:v>0.00264985718968091</c:v>
                </c:pt>
                <c:pt idx="220">
                  <c:v>-0.0128499998536427</c:v>
                </c:pt>
                <c:pt idx="221">
                  <c:v>-0.0218499988077383</c:v>
                </c:pt>
                <c:pt idx="222">
                  <c:v>-0.0228000020033505</c:v>
                </c:pt>
                <c:pt idx="223">
                  <c:v>-0.0232000524483737</c:v>
                </c:pt>
                <c:pt idx="224">
                  <c:v>-0.0257500641309889</c:v>
                </c:pt>
                <c:pt idx="225">
                  <c:v>-0.0325499730097363</c:v>
                </c:pt>
                <c:pt idx="226">
                  <c:v>-0.0341000107728178</c:v>
                </c:pt>
                <c:pt idx="227">
                  <c:v>-0.0335999935123254</c:v>
                </c:pt>
                <c:pt idx="228">
                  <c:v>-0.0334500675162417</c:v>
                </c:pt>
                <c:pt idx="229">
                  <c:v>-0.0421000063870451</c:v>
                </c:pt>
                <c:pt idx="230">
                  <c:v>-0.0441500343331427</c:v>
                </c:pt>
                <c:pt idx="231">
                  <c:v>-0.0509500285625108</c:v>
                </c:pt>
                <c:pt idx="232">
                  <c:v>-0.0636999860253127</c:v>
                </c:pt>
                <c:pt idx="233">
                  <c:v>-0.075900084542809</c:v>
                </c:pt>
                <c:pt idx="234">
                  <c:v>-0.078650049825228</c:v>
                </c:pt>
                <c:pt idx="235">
                  <c:v>-0.075100087258761</c:v>
                </c:pt>
                <c:pt idx="236">
                  <c:v>-0.0762000899776467</c:v>
                </c:pt>
                <c:pt idx="237">
                  <c:v>-0.0683999904613301</c:v>
                </c:pt>
                <c:pt idx="238">
                  <c:v>-0.0711998743063305</c:v>
                </c:pt>
                <c:pt idx="239">
                  <c:v>-0.0648997453172342</c:v>
                </c:pt>
                <c:pt idx="240">
                  <c:v>-0.0449500486829493</c:v>
                </c:pt>
                <c:pt idx="241">
                  <c:v>-0.0373999791627284</c:v>
                </c:pt>
                <c:pt idx="242">
                  <c:v>-0.0342999937529385</c:v>
                </c:pt>
                <c:pt idx="243">
                  <c:v>-0.0256497880909592</c:v>
                </c:pt>
                <c:pt idx="244">
                  <c:v>-0.0168499520768819</c:v>
                </c:pt>
                <c:pt idx="245">
                  <c:v>-0.0192500398152333</c:v>
                </c:pt>
                <c:pt idx="246">
                  <c:v>-0.0262001175397017</c:v>
                </c:pt>
                <c:pt idx="247">
                  <c:v>-0.0322999888376216</c:v>
                </c:pt>
                <c:pt idx="248">
                  <c:v>-0.0416499578459479</c:v>
                </c:pt>
                <c:pt idx="249">
                  <c:v>-0.0426498962369806</c:v>
                </c:pt>
                <c:pt idx="250">
                  <c:v>-0.0374501435289858</c:v>
                </c:pt>
                <c:pt idx="251">
                  <c:v>-0.0343000756729452</c:v>
                </c:pt>
                <c:pt idx="252">
                  <c:v>-0.028150001380709</c:v>
                </c:pt>
                <c:pt idx="253">
                  <c:v>-0.0179498947618413</c:v>
                </c:pt>
                <c:pt idx="254">
                  <c:v>-0.0154499215568649</c:v>
                </c:pt>
                <c:pt idx="255">
                  <c:v>-0.015499988123338</c:v>
                </c:pt>
                <c:pt idx="256">
                  <c:v>-0.0124499917001231</c:v>
                </c:pt>
                <c:pt idx="257">
                  <c:v>-0.00734998631378403</c:v>
                </c:pt>
                <c:pt idx="258">
                  <c:v>0.00100011234462727</c:v>
                </c:pt>
                <c:pt idx="259">
                  <c:v>0.00325010705273598</c:v>
                </c:pt>
                <c:pt idx="260">
                  <c:v>0.00804999323008815</c:v>
                </c:pt>
                <c:pt idx="261">
                  <c:v>0.00654996848243172</c:v>
                </c:pt>
                <c:pt idx="262">
                  <c:v>0.0134499972373305</c:v>
                </c:pt>
                <c:pt idx="263">
                  <c:v>0.0201500388648128</c:v>
                </c:pt>
                <c:pt idx="264">
                  <c:v>0.0247000915078388</c:v>
                </c:pt>
                <c:pt idx="265">
                  <c:v>0.0262999516016862</c:v>
                </c:pt>
                <c:pt idx="266">
                  <c:v>0.0282998746661178</c:v>
                </c:pt>
                <c:pt idx="267">
                  <c:v>0.0266499926365213</c:v>
                </c:pt>
                <c:pt idx="268">
                  <c:v>0.0337500497844303</c:v>
                </c:pt>
                <c:pt idx="269">
                  <c:v>0.0309000194356486</c:v>
                </c:pt>
                <c:pt idx="270">
                  <c:v>0.0299999543931335</c:v>
                </c:pt>
                <c:pt idx="271">
                  <c:v>0.0209000075592485</c:v>
                </c:pt>
                <c:pt idx="272">
                  <c:v>0.0158999946870608</c:v>
                </c:pt>
                <c:pt idx="273">
                  <c:v>0.0204500408908643</c:v>
                </c:pt>
                <c:pt idx="274">
                  <c:v>0.0236500750834239</c:v>
                </c:pt>
                <c:pt idx="275">
                  <c:v>0.0272999566841463</c:v>
                </c:pt>
                <c:pt idx="276">
                  <c:v>0.0287499456426303</c:v>
                </c:pt>
                <c:pt idx="277">
                  <c:v>0.0291499964259856</c:v>
                </c:pt>
                <c:pt idx="278">
                  <c:v>0.0269499987880408</c:v>
                </c:pt>
                <c:pt idx="279">
                  <c:v>0.0260000382186263</c:v>
                </c:pt>
                <c:pt idx="280">
                  <c:v>0.0305999650518061</c:v>
                </c:pt>
                <c:pt idx="281">
                  <c:v>0.0278999992369791</c:v>
                </c:pt>
                <c:pt idx="282">
                  <c:v>0.02940000124363</c:v>
                </c:pt>
                <c:pt idx="283">
                  <c:v>0.0322001227868895</c:v>
                </c:pt>
                <c:pt idx="284">
                  <c:v>0.0364500812538608</c:v>
                </c:pt>
                <c:pt idx="285">
                  <c:v>0.0351499887729005</c:v>
                </c:pt>
                <c:pt idx="286">
                  <c:v>0.0292999750381568</c:v>
                </c:pt>
                <c:pt idx="287">
                  <c:v>0.0270499978832959</c:v>
                </c:pt>
                <c:pt idx="288">
                  <c:v>0.0252500418682757</c:v>
                </c:pt>
                <c:pt idx="289">
                  <c:v>0.0218000911263516</c:v>
                </c:pt>
                <c:pt idx="290">
                  <c:v>0.0266999847553961</c:v>
                </c:pt>
                <c:pt idx="291">
                  <c:v>0.0285500001446053</c:v>
                </c:pt>
                <c:pt idx="292">
                  <c:v>0.0266499974131875</c:v>
                </c:pt>
                <c:pt idx="293">
                  <c:v>0.0253499896098219</c:v>
                </c:pt>
                <c:pt idx="294">
                  <c:v>0.0187500522770279</c:v>
                </c:pt>
                <c:pt idx="295">
                  <c:v>0.0139999880811956</c:v>
                </c:pt>
                <c:pt idx="296">
                  <c:v>0.0134999470756156</c:v>
                </c:pt>
                <c:pt idx="297">
                  <c:v>0.018500001886423</c:v>
                </c:pt>
                <c:pt idx="298">
                  <c:v>0.0197500561989727</c:v>
                </c:pt>
                <c:pt idx="299">
                  <c:v>0.0166499782717437</c:v>
                </c:pt>
                <c:pt idx="300">
                  <c:v>0.00694997420578147</c:v>
                </c:pt>
                <c:pt idx="301">
                  <c:v>-0.000399994813051307</c:v>
                </c:pt>
                <c:pt idx="302">
                  <c:v>-0.00929999888830934</c:v>
                </c:pt>
                <c:pt idx="303">
                  <c:v>-0.00749997486855136</c:v>
                </c:pt>
                <c:pt idx="304">
                  <c:v>-0.0115000277146464</c:v>
                </c:pt>
                <c:pt idx="305">
                  <c:v>-0.0116500349977287</c:v>
                </c:pt>
                <c:pt idx="306">
                  <c:v>-0.00765000622050138</c:v>
                </c:pt>
                <c:pt idx="307">
                  <c:v>0.00049999970360659</c:v>
                </c:pt>
                <c:pt idx="308">
                  <c:v>-0.00120000029710354</c:v>
                </c:pt>
                <c:pt idx="309">
                  <c:v>-0.000699995565810241</c:v>
                </c:pt>
                <c:pt idx="310">
                  <c:v>0.000500006131915143</c:v>
                </c:pt>
                <c:pt idx="311">
                  <c:v>-0.000700028762366855</c:v>
                </c:pt>
                <c:pt idx="312">
                  <c:v>-0.00340000235883053</c:v>
                </c:pt>
                <c:pt idx="313">
                  <c:v>-0.00280000271231984</c:v>
                </c:pt>
                <c:pt idx="314">
                  <c:v>-0.011550027247722</c:v>
                </c:pt>
                <c:pt idx="315">
                  <c:v>-0.0128000060758495</c:v>
                </c:pt>
                <c:pt idx="316">
                  <c:v>-0.0115000111654808</c:v>
                </c:pt>
                <c:pt idx="317">
                  <c:v>-0.0115500008505478</c:v>
                </c:pt>
                <c:pt idx="318">
                  <c:v>-0.015100016946235</c:v>
                </c:pt>
                <c:pt idx="319">
                  <c:v>-0.0110499988404626</c:v>
                </c:pt>
                <c:pt idx="320">
                  <c:v>-0.00860000074317213</c:v>
                </c:pt>
                <c:pt idx="321">
                  <c:v>-0.010299973670044</c:v>
                </c:pt>
                <c:pt idx="322">
                  <c:v>-0.0100500006046786</c:v>
                </c:pt>
                <c:pt idx="323">
                  <c:v>-0.0109000522716087</c:v>
                </c:pt>
                <c:pt idx="324">
                  <c:v>-0.0113500003099034</c:v>
                </c:pt>
                <c:pt idx="325">
                  <c:v>-0.00729999847317231</c:v>
                </c:pt>
                <c:pt idx="326">
                  <c:v>-0.0069499177079706</c:v>
                </c:pt>
                <c:pt idx="327">
                  <c:v>-0.00639999950362835</c:v>
                </c:pt>
                <c:pt idx="328">
                  <c:v>-0.00240002339342027</c:v>
                </c:pt>
                <c:pt idx="329">
                  <c:v>-0.00015000054918346</c:v>
                </c:pt>
                <c:pt idx="330">
                  <c:v>-0.00110000072891125</c:v>
                </c:pt>
                <c:pt idx="331">
                  <c:v>9.99806288746186E-5</c:v>
                </c:pt>
                <c:pt idx="332">
                  <c:v>0.0018000006020884</c:v>
                </c:pt>
                <c:pt idx="333">
                  <c:v>0.000399979093344882</c:v>
                </c:pt>
                <c:pt idx="334">
                  <c:v>-0.000549999909708276</c:v>
                </c:pt>
                <c:pt idx="335">
                  <c:v>0.00334999982078443</c:v>
                </c:pt>
                <c:pt idx="336">
                  <c:v>0.00490002715378068</c:v>
                </c:pt>
                <c:pt idx="337">
                  <c:v>0.001849999793194</c:v>
                </c:pt>
                <c:pt idx="338">
                  <c:v>0.00274994263236294</c:v>
                </c:pt>
                <c:pt idx="339">
                  <c:v>0.00424999981987639</c:v>
                </c:pt>
                <c:pt idx="340">
                  <c:v>0.00305000006483169</c:v>
                </c:pt>
                <c:pt idx="341">
                  <c:v>0.000650011341349454</c:v>
                </c:pt>
                <c:pt idx="342">
                  <c:v>-0.00365000010788208</c:v>
                </c:pt>
                <c:pt idx="343">
                  <c:v>-0.000349992362316698</c:v>
                </c:pt>
                <c:pt idx="344">
                  <c:v>-0.00185000000783475</c:v>
                </c:pt>
                <c:pt idx="345">
                  <c:v>1.81898940354586E-12</c:v>
                </c:pt>
                <c:pt idx="346">
                  <c:v>0.00129998470220016</c:v>
                </c:pt>
                <c:pt idx="347">
                  <c:v>0.00234999989697826</c:v>
                </c:pt>
                <c:pt idx="348">
                  <c:v>0.00664997533385758</c:v>
                </c:pt>
                <c:pt idx="349">
                  <c:v>0.00685000021621818</c:v>
                </c:pt>
                <c:pt idx="350">
                  <c:v>0.00724999970043427</c:v>
                </c:pt>
                <c:pt idx="351">
                  <c:v>0.00840002060795086</c:v>
                </c:pt>
                <c:pt idx="352">
                  <c:v>0.0108499999369087</c:v>
                </c:pt>
                <c:pt idx="353">
                  <c:v>0.0108499601446965</c:v>
                </c:pt>
                <c:pt idx="354">
                  <c:v>0.0110999996795726</c:v>
                </c:pt>
                <c:pt idx="355">
                  <c:v>0.0118000000875327</c:v>
                </c:pt>
                <c:pt idx="356">
                  <c:v>0.0136000855891325</c:v>
                </c:pt>
                <c:pt idx="357">
                  <c:v>0.0152500005569891</c:v>
                </c:pt>
                <c:pt idx="358">
                  <c:v>0.0200998562577297</c:v>
                </c:pt>
                <c:pt idx="359">
                  <c:v>0.0177499995152175</c:v>
                </c:pt>
                <c:pt idx="360">
                  <c:v>0.0162000003620051</c:v>
                </c:pt>
                <c:pt idx="361">
                  <c:v>0.014000061484694</c:v>
                </c:pt>
                <c:pt idx="362">
                  <c:v>0.0134000008656585</c:v>
                </c:pt>
                <c:pt idx="363">
                  <c:v>0.0192498696051189</c:v>
                </c:pt>
                <c:pt idx="364">
                  <c:v>0.0242500013191602</c:v>
                </c:pt>
                <c:pt idx="365">
                  <c:v>0.0322000007836323</c:v>
                </c:pt>
                <c:pt idx="366">
                  <c:v>0.0362000891473144</c:v>
                </c:pt>
                <c:pt idx="367">
                  <c:v>0.0403499995481979</c:v>
                </c:pt>
                <c:pt idx="368">
                  <c:v>0.0446999651539954</c:v>
                </c:pt>
                <c:pt idx="369">
                  <c:v>0.0480000010393269</c:v>
                </c:pt>
                <c:pt idx="370">
                  <c:v>0.0435499988452648</c:v>
                </c:pt>
                <c:pt idx="371">
                  <c:v>0.0467000047719921</c:v>
                </c:pt>
                <c:pt idx="372">
                  <c:v>0.0505500008621311</c:v>
                </c:pt>
                <c:pt idx="373">
                  <c:v>0.0476499697288091</c:v>
                </c:pt>
                <c:pt idx="374">
                  <c:v>0.0400499998686428</c:v>
                </c:pt>
                <c:pt idx="375">
                  <c:v>0.0362499981783912</c:v>
                </c:pt>
                <c:pt idx="376">
                  <c:v>0.0364000227418728</c:v>
                </c:pt>
                <c:pt idx="377">
                  <c:v>0.0358999986783601</c:v>
                </c:pt>
                <c:pt idx="378">
                  <c:v>0.0328499707356968</c:v>
                </c:pt>
                <c:pt idx="379">
                  <c:v>0.047100001022045</c:v>
                </c:pt>
                <c:pt idx="380">
                  <c:v>0.0424999990063952</c:v>
                </c:pt>
                <c:pt idx="381">
                  <c:v>0.0449999983211455</c:v>
                </c:pt>
                <c:pt idx="382">
                  <c:v>0.0496000016828475</c:v>
                </c:pt>
                <c:pt idx="383">
                  <c:v>0.0525998607772635</c:v>
                </c:pt>
                <c:pt idx="384">
                  <c:v>0.0498999992269091</c:v>
                </c:pt>
                <c:pt idx="385">
                  <c:v>0.0496000016828475</c:v>
                </c:pt>
                <c:pt idx="386">
                  <c:v>0.0485000021835731</c:v>
                </c:pt>
                <c:pt idx="387">
                  <c:v>0.0461499969751458</c:v>
                </c:pt>
                <c:pt idx="413">
                  <c:v>1.561354715253401</c:v>
                </c:pt>
                <c:pt idx="414">
                  <c:v>1.517849986554211</c:v>
                </c:pt>
                <c:pt idx="415">
                  <c:v>1.446149981882627</c:v>
                </c:pt>
                <c:pt idx="416">
                  <c:v>1.41604598961203</c:v>
                </c:pt>
                <c:pt idx="417">
                  <c:v>1.37745000743962</c:v>
                </c:pt>
                <c:pt idx="418">
                  <c:v>1.318700045969308</c:v>
                </c:pt>
                <c:pt idx="419">
                  <c:v>1.246700048828643</c:v>
                </c:pt>
                <c:pt idx="420">
                  <c:v>1.157950044060271</c:v>
                </c:pt>
                <c:pt idx="421">
                  <c:v>1.065098849489004</c:v>
                </c:pt>
                <c:pt idx="422">
                  <c:v>1.086149952127016</c:v>
                </c:pt>
                <c:pt idx="423">
                  <c:v>0.988699831010308</c:v>
                </c:pt>
                <c:pt idx="424">
                  <c:v>0.985850039105571</c:v>
                </c:pt>
                <c:pt idx="425">
                  <c:v>0.931350026323344</c:v>
                </c:pt>
                <c:pt idx="426">
                  <c:v>0.876250104716746</c:v>
                </c:pt>
                <c:pt idx="427">
                  <c:v>0.901349992182077</c:v>
                </c:pt>
                <c:pt idx="428">
                  <c:v>0.89259950981068</c:v>
                </c:pt>
                <c:pt idx="429">
                  <c:v>0.909299983406527</c:v>
                </c:pt>
                <c:pt idx="430">
                  <c:v>0.925249992753379</c:v>
                </c:pt>
                <c:pt idx="431">
                  <c:v>0.941749633027939</c:v>
                </c:pt>
                <c:pt idx="432">
                  <c:v>0.930800004007324</c:v>
                </c:pt>
                <c:pt idx="433">
                  <c:v>0.933949705507985</c:v>
                </c:pt>
                <c:pt idx="434">
                  <c:v>0.921500039294187</c:v>
                </c:pt>
                <c:pt idx="435">
                  <c:v>0.92280000667597</c:v>
                </c:pt>
                <c:pt idx="436">
                  <c:v>0.936899657441245</c:v>
                </c:pt>
                <c:pt idx="437">
                  <c:v>0.933949956324795</c:v>
                </c:pt>
                <c:pt idx="438">
                  <c:v>0.947499724388763</c:v>
                </c:pt>
                <c:pt idx="439">
                  <c:v>0.94670001659324</c:v>
                </c:pt>
                <c:pt idx="440">
                  <c:v>0.948149966621713</c:v>
                </c:pt>
                <c:pt idx="441">
                  <c:v>0.96180005169299</c:v>
                </c:pt>
                <c:pt idx="442">
                  <c:v>0.965900022507412</c:v>
                </c:pt>
                <c:pt idx="443">
                  <c:v>0.969699753572058</c:v>
                </c:pt>
                <c:pt idx="444">
                  <c:v>0.980849999235943</c:v>
                </c:pt>
                <c:pt idx="445">
                  <c:v>0.997850013736752</c:v>
                </c:pt>
                <c:pt idx="446">
                  <c:v>1.00145013866495</c:v>
                </c:pt>
                <c:pt idx="447">
                  <c:v>1.009299954224844</c:v>
                </c:pt>
                <c:pt idx="448">
                  <c:v>1.016649797249556</c:v>
                </c:pt>
                <c:pt idx="449">
                  <c:v>1.033549941446836</c:v>
                </c:pt>
                <c:pt idx="450">
                  <c:v>1.050350032808637</c:v>
                </c:pt>
                <c:pt idx="451">
                  <c:v>1.059700139619963</c:v>
                </c:pt>
                <c:pt idx="452">
                  <c:v>1.076200001720281</c:v>
                </c:pt>
                <c:pt idx="453">
                  <c:v>1.08719985199059</c:v>
                </c:pt>
                <c:pt idx="454">
                  <c:v>1.099150022124377</c:v>
                </c:pt>
                <c:pt idx="455">
                  <c:v>1.101250022129534</c:v>
                </c:pt>
                <c:pt idx="456">
                  <c:v>1.105050132180622</c:v>
                </c:pt>
                <c:pt idx="457">
                  <c:v>1.116100021557941</c:v>
                </c:pt>
                <c:pt idx="458">
                  <c:v>1.12044998512647</c:v>
                </c:pt>
                <c:pt idx="459">
                  <c:v>1.12455000171758</c:v>
                </c:pt>
                <c:pt idx="460">
                  <c:v>1.134250028422684</c:v>
                </c:pt>
                <c:pt idx="461">
                  <c:v>1.142000269701384</c:v>
                </c:pt>
                <c:pt idx="462">
                  <c:v>1.154799952317262</c:v>
                </c:pt>
                <c:pt idx="463">
                  <c:v>1.166349831200932</c:v>
                </c:pt>
                <c:pt idx="464">
                  <c:v>1.181299945452338</c:v>
                </c:pt>
                <c:pt idx="465">
                  <c:v>1.188699973870825</c:v>
                </c:pt>
                <c:pt idx="466">
                  <c:v>1.201300222397549</c:v>
                </c:pt>
                <c:pt idx="467">
                  <c:v>1.21570002117369</c:v>
                </c:pt>
                <c:pt idx="468">
                  <c:v>1.22784993629466</c:v>
                </c:pt>
                <c:pt idx="469">
                  <c:v>1.24094996605345</c:v>
                </c:pt>
                <c:pt idx="470">
                  <c:v>1.251399953653163</c:v>
                </c:pt>
                <c:pt idx="471">
                  <c:v>1.26195011024538</c:v>
                </c:pt>
                <c:pt idx="472">
                  <c:v>1.271649969676218</c:v>
                </c:pt>
                <c:pt idx="473">
                  <c:v>1.282549856186961</c:v>
                </c:pt>
                <c:pt idx="474">
                  <c:v>1.290399988745776</c:v>
                </c:pt>
                <c:pt idx="475">
                  <c:v>1.299149982456583</c:v>
                </c:pt>
                <c:pt idx="476">
                  <c:v>1.30945013008386</c:v>
                </c:pt>
                <c:pt idx="477">
                  <c:v>1.321599981885811</c:v>
                </c:pt>
                <c:pt idx="478">
                  <c:v>1.335199910736264</c:v>
                </c:pt>
                <c:pt idx="479">
                  <c:v>1.345749970820179</c:v>
                </c:pt>
                <c:pt idx="480">
                  <c:v>1.357000014304504</c:v>
                </c:pt>
                <c:pt idx="481">
                  <c:v>1.368650130272726</c:v>
                </c:pt>
                <c:pt idx="482">
                  <c:v>1.381699988178298</c:v>
                </c:pt>
                <c:pt idx="483">
                  <c:v>1.389949882319343</c:v>
                </c:pt>
                <c:pt idx="484">
                  <c:v>1.40409994545189</c:v>
                </c:pt>
                <c:pt idx="485">
                  <c:v>1.417650038722058</c:v>
                </c:pt>
                <c:pt idx="486">
                  <c:v>1.429750153161876</c:v>
                </c:pt>
                <c:pt idx="487">
                  <c:v>1.445150039671716</c:v>
                </c:pt>
                <c:pt idx="488">
                  <c:v>1.456850007820321</c:v>
                </c:pt>
                <c:pt idx="489">
                  <c:v>1.469549986457423</c:v>
                </c:pt>
                <c:pt idx="490">
                  <c:v>1.482499999812717</c:v>
                </c:pt>
                <c:pt idx="491">
                  <c:v>1.492900136952812</c:v>
                </c:pt>
                <c:pt idx="492">
                  <c:v>1.505900035670493</c:v>
                </c:pt>
                <c:pt idx="493">
                  <c:v>1.518099978067767</c:v>
                </c:pt>
                <c:pt idx="494">
                  <c:v>1.527700012589776</c:v>
                </c:pt>
                <c:pt idx="495">
                  <c:v>1.535200039677875</c:v>
                </c:pt>
                <c:pt idx="496">
                  <c:v>1.544950105857424</c:v>
                </c:pt>
                <c:pt idx="497">
                  <c:v>1.557799960708508</c:v>
                </c:pt>
                <c:pt idx="498">
                  <c:v>1.574849901582638</c:v>
                </c:pt>
                <c:pt idx="499">
                  <c:v>1.582250032617594</c:v>
                </c:pt>
                <c:pt idx="500">
                  <c:v>1.593050008203136</c:v>
                </c:pt>
                <c:pt idx="501">
                  <c:v>1.605050020029012</c:v>
                </c:pt>
                <c:pt idx="502">
                  <c:v>1.615799947358027</c:v>
                </c:pt>
                <c:pt idx="503">
                  <c:v>1.62410000152886</c:v>
                </c:pt>
                <c:pt idx="504">
                  <c:v>1.634799963572732</c:v>
                </c:pt>
                <c:pt idx="505">
                  <c:v>1.648100031281501</c:v>
                </c:pt>
                <c:pt idx="506">
                  <c:v>1.659800089837517</c:v>
                </c:pt>
                <c:pt idx="507">
                  <c:v>1.671199979402445</c:v>
                </c:pt>
                <c:pt idx="508">
                  <c:v>1.688149888421321</c:v>
                </c:pt>
                <c:pt idx="509">
                  <c:v>1.699100048066612</c:v>
                </c:pt>
                <c:pt idx="510">
                  <c:v>1.711300013161235</c:v>
                </c:pt>
                <c:pt idx="511">
                  <c:v>1.720450091554085</c:v>
                </c:pt>
                <c:pt idx="512">
                  <c:v>1.727649949647457</c:v>
                </c:pt>
                <c:pt idx="513">
                  <c:v>1.742799907115113</c:v>
                </c:pt>
                <c:pt idx="514">
                  <c:v>1.758049941447098</c:v>
                </c:pt>
                <c:pt idx="515">
                  <c:v>1.76874998951098</c:v>
                </c:pt>
                <c:pt idx="516">
                  <c:v>1.781000055696495</c:v>
                </c:pt>
                <c:pt idx="517">
                  <c:v>1.791500037386868</c:v>
                </c:pt>
                <c:pt idx="518">
                  <c:v>1.80004991493479</c:v>
                </c:pt>
                <c:pt idx="519">
                  <c:v>1.816449970436224</c:v>
                </c:pt>
                <c:pt idx="520">
                  <c:v>1.826499980736116</c:v>
                </c:pt>
                <c:pt idx="521">
                  <c:v>1.837000098232238</c:v>
                </c:pt>
                <c:pt idx="522">
                  <c:v>1.843749965286406</c:v>
                </c:pt>
                <c:pt idx="523">
                  <c:v>1.854249999811145</c:v>
                </c:pt>
                <c:pt idx="524">
                  <c:v>1.865600032808288</c:v>
                </c:pt>
                <c:pt idx="525">
                  <c:v>1.873549979784002</c:v>
                </c:pt>
                <c:pt idx="526">
                  <c:v>1.883300151635922</c:v>
                </c:pt>
                <c:pt idx="527">
                  <c:v>1.89410002765726</c:v>
                </c:pt>
                <c:pt idx="528">
                  <c:v>1.903449927904148</c:v>
                </c:pt>
                <c:pt idx="529">
                  <c:v>1.912849968528462</c:v>
                </c:pt>
                <c:pt idx="530">
                  <c:v>1.92240000153106</c:v>
                </c:pt>
                <c:pt idx="531">
                  <c:v>1.93450003605176</c:v>
                </c:pt>
                <c:pt idx="532">
                  <c:v>1.945499945260963</c:v>
                </c:pt>
                <c:pt idx="533">
                  <c:v>1.958349824144534</c:v>
                </c:pt>
                <c:pt idx="534">
                  <c:v>1.972250048638671</c:v>
                </c:pt>
                <c:pt idx="535">
                  <c:v>1.984899979019246</c:v>
                </c:pt>
                <c:pt idx="536">
                  <c:v>1.999050188449473</c:v>
                </c:pt>
                <c:pt idx="537">
                  <c:v>2.010000007059716</c:v>
                </c:pt>
                <c:pt idx="538">
                  <c:v>2.018049957088806</c:v>
                </c:pt>
                <c:pt idx="539">
                  <c:v>2.03209998093007</c:v>
                </c:pt>
                <c:pt idx="540">
                  <c:v>2.042199985316984</c:v>
                </c:pt>
                <c:pt idx="541">
                  <c:v>2.053400172237161</c:v>
                </c:pt>
                <c:pt idx="542">
                  <c:v>2.064699992373789</c:v>
                </c:pt>
                <c:pt idx="543">
                  <c:v>2.076099937821708</c:v>
                </c:pt>
                <c:pt idx="544">
                  <c:v>2.086100028231158</c:v>
                </c:pt>
                <c:pt idx="545">
                  <c:v>2.09660005054684</c:v>
                </c:pt>
                <c:pt idx="546">
                  <c:v>2.108000145341066</c:v>
                </c:pt>
                <c:pt idx="547">
                  <c:v>2.121649950408027</c:v>
                </c:pt>
                <c:pt idx="548">
                  <c:v>2.134899874687108</c:v>
                </c:pt>
                <c:pt idx="549">
                  <c:v>2.145099979305087</c:v>
                </c:pt>
                <c:pt idx="550">
                  <c:v>2.155200016881281</c:v>
                </c:pt>
                <c:pt idx="551">
                  <c:v>2.16470011778074</c:v>
                </c:pt>
                <c:pt idx="552">
                  <c:v>2.175150011920778</c:v>
                </c:pt>
                <c:pt idx="553">
                  <c:v>2.185299938584649</c:v>
                </c:pt>
                <c:pt idx="554">
                  <c:v>2.198100026609609</c:v>
                </c:pt>
                <c:pt idx="555">
                  <c:v>2.21114998102712</c:v>
                </c:pt>
                <c:pt idx="556">
                  <c:v>2.222900064469286</c:v>
                </c:pt>
                <c:pt idx="557">
                  <c:v>2.233049975206086</c:v>
                </c:pt>
                <c:pt idx="558">
                  <c:v>2.242849930480586</c:v>
                </c:pt>
                <c:pt idx="559">
                  <c:v>2.252450004962157</c:v>
                </c:pt>
                <c:pt idx="560">
                  <c:v>2.26770002270132</c:v>
                </c:pt>
                <c:pt idx="561">
                  <c:v>2.281000008108094</c:v>
                </c:pt>
                <c:pt idx="562">
                  <c:v>2.285499988462106</c:v>
                </c:pt>
                <c:pt idx="563">
                  <c:v>2.292700005724328</c:v>
                </c:pt>
                <c:pt idx="564">
                  <c:v>2.30349999723694</c:v>
                </c:pt>
                <c:pt idx="565">
                  <c:v>2.319149998380453</c:v>
                </c:pt>
                <c:pt idx="566">
                  <c:v>2.331600144483672</c:v>
                </c:pt>
                <c:pt idx="567">
                  <c:v>2.344749999334454</c:v>
                </c:pt>
                <c:pt idx="568">
                  <c:v>2.356349908543052</c:v>
                </c:pt>
                <c:pt idx="569">
                  <c:v>2.365050015545421</c:v>
                </c:pt>
                <c:pt idx="570">
                  <c:v>2.376049970818711</c:v>
                </c:pt>
                <c:pt idx="571">
                  <c:v>2.388600120641058</c:v>
                </c:pt>
                <c:pt idx="572">
                  <c:v>2.398050028328726</c:v>
                </c:pt>
                <c:pt idx="573">
                  <c:v>2.408949940589082</c:v>
                </c:pt>
                <c:pt idx="574">
                  <c:v>2.416749971391253</c:v>
                </c:pt>
                <c:pt idx="575">
                  <c:v>2.423399986459117</c:v>
                </c:pt>
                <c:pt idx="576">
                  <c:v>2.433650052644225</c:v>
                </c:pt>
                <c:pt idx="577">
                  <c:v>2.445899982358242</c:v>
                </c:pt>
                <c:pt idx="578">
                  <c:v>2.456549955753869</c:v>
                </c:pt>
                <c:pt idx="579">
                  <c:v>2.468899995517859</c:v>
                </c:pt>
                <c:pt idx="580">
                  <c:v>2.477099990082934</c:v>
                </c:pt>
                <c:pt idx="581">
                  <c:v>2.490900170236273</c:v>
                </c:pt>
                <c:pt idx="582">
                  <c:v>2.505100013066112</c:v>
                </c:pt>
                <c:pt idx="583">
                  <c:v>2.52129991617403</c:v>
                </c:pt>
                <c:pt idx="584">
                  <c:v>2.530050014880544</c:v>
                </c:pt>
                <c:pt idx="585">
                  <c:v>2.541599977779697</c:v>
                </c:pt>
                <c:pt idx="586">
                  <c:v>2.553550155735138</c:v>
                </c:pt>
                <c:pt idx="587">
                  <c:v>2.571750018883904</c:v>
                </c:pt>
                <c:pt idx="588">
                  <c:v>2.581449953842819</c:v>
                </c:pt>
                <c:pt idx="589">
                  <c:v>2.592300002765114</c:v>
                </c:pt>
                <c:pt idx="590">
                  <c:v>2.601799997333728</c:v>
                </c:pt>
                <c:pt idx="591">
                  <c:v>2.614500151063112</c:v>
                </c:pt>
                <c:pt idx="592">
                  <c:v>2.623850005915301</c:v>
                </c:pt>
                <c:pt idx="593">
                  <c:v>2.637849954415285</c:v>
                </c:pt>
                <c:pt idx="594">
                  <c:v>2.645349977781734</c:v>
                </c:pt>
                <c:pt idx="595">
                  <c:v>2.655400016879866</c:v>
                </c:pt>
                <c:pt idx="596">
                  <c:v>2.669650110150542</c:v>
                </c:pt>
                <c:pt idx="597">
                  <c:v>2.678599999908329</c:v>
                </c:pt>
                <c:pt idx="598">
                  <c:v>2.691449943162297</c:v>
                </c:pt>
                <c:pt idx="599">
                  <c:v>2.704149984456308</c:v>
                </c:pt>
                <c:pt idx="600">
                  <c:v>2.713850006104622</c:v>
                </c:pt>
                <c:pt idx="601">
                  <c:v>2.722400055030448</c:v>
                </c:pt>
                <c:pt idx="602">
                  <c:v>2.729750001333741</c:v>
                </c:pt>
                <c:pt idx="603">
                  <c:v>2.73749986162511</c:v>
                </c:pt>
                <c:pt idx="604">
                  <c:v>2.74730002823344</c:v>
                </c:pt>
                <c:pt idx="605">
                  <c:v>2.76280001736086</c:v>
                </c:pt>
                <c:pt idx="606">
                  <c:v>2.775550039863447</c:v>
                </c:pt>
                <c:pt idx="607">
                  <c:v>2.7843000254652</c:v>
                </c:pt>
                <c:pt idx="608">
                  <c:v>2.792800006485777</c:v>
                </c:pt>
                <c:pt idx="609">
                  <c:v>2.799899987508979</c:v>
                </c:pt>
                <c:pt idx="610">
                  <c:v>2.810999982073554</c:v>
                </c:pt>
                <c:pt idx="611">
                  <c:v>2.822900132756331</c:v>
                </c:pt>
                <c:pt idx="612">
                  <c:v>2.837500018598803</c:v>
                </c:pt>
                <c:pt idx="613">
                  <c:v>2.851249968625778</c:v>
                </c:pt>
                <c:pt idx="614">
                  <c:v>2.860700015167822</c:v>
                </c:pt>
                <c:pt idx="615">
                  <c:v>2.867899993136234</c:v>
                </c:pt>
                <c:pt idx="616">
                  <c:v>2.874950088124024</c:v>
                </c:pt>
                <c:pt idx="617">
                  <c:v>2.885949970244837</c:v>
                </c:pt>
                <c:pt idx="618">
                  <c:v>2.898749899104585</c:v>
                </c:pt>
                <c:pt idx="619">
                  <c:v>2.914550007440994</c:v>
                </c:pt>
                <c:pt idx="620">
                  <c:v>2.926500023841072</c:v>
                </c:pt>
                <c:pt idx="621">
                  <c:v>2.93615005245374</c:v>
                </c:pt>
                <c:pt idx="622">
                  <c:v>2.944950017550582</c:v>
                </c:pt>
                <c:pt idx="623">
                  <c:v>2.963999810410314</c:v>
                </c:pt>
                <c:pt idx="624">
                  <c:v>2.981100001718005</c:v>
                </c:pt>
                <c:pt idx="625">
                  <c:v>2.995099987128924</c:v>
                </c:pt>
                <c:pt idx="626">
                  <c:v>3.003400063993467</c:v>
                </c:pt>
                <c:pt idx="627">
                  <c:v>3.011099989129434</c:v>
                </c:pt>
                <c:pt idx="628">
                  <c:v>3.020399996570632</c:v>
                </c:pt>
                <c:pt idx="629">
                  <c:v>3.029949985888379</c:v>
                </c:pt>
                <c:pt idx="630">
                  <c:v>3.042200024989143</c:v>
                </c:pt>
                <c:pt idx="631">
                  <c:v>3.053550064087176</c:v>
                </c:pt>
                <c:pt idx="632">
                  <c:v>3.063000010399264</c:v>
                </c:pt>
                <c:pt idx="633">
                  <c:v>3.07474994011136</c:v>
                </c:pt>
                <c:pt idx="634">
                  <c:v>3.084850007820932</c:v>
                </c:pt>
                <c:pt idx="635">
                  <c:v>3.095699997807969</c:v>
                </c:pt>
                <c:pt idx="636">
                  <c:v>3.107400052645971</c:v>
                </c:pt>
                <c:pt idx="637">
                  <c:v>3.119450127986056</c:v>
                </c:pt>
                <c:pt idx="638">
                  <c:v>3.132449779128363</c:v>
                </c:pt>
                <c:pt idx="639">
                  <c:v>3.143349830250372</c:v>
                </c:pt>
                <c:pt idx="640">
                  <c:v>3.155600134185077</c:v>
                </c:pt>
                <c:pt idx="641">
                  <c:v>3.168900152111746</c:v>
                </c:pt>
                <c:pt idx="642">
                  <c:v>3.181049953462207</c:v>
                </c:pt>
                <c:pt idx="643">
                  <c:v>3.189099926188646</c:v>
                </c:pt>
                <c:pt idx="644">
                  <c:v>3.19744993515269</c:v>
                </c:pt>
                <c:pt idx="645">
                  <c:v>3.208350122742558</c:v>
                </c:pt>
                <c:pt idx="646">
                  <c:v>3.218000225162541</c:v>
                </c:pt>
                <c:pt idx="647">
                  <c:v>3.228800002289063</c:v>
                </c:pt>
                <c:pt idx="648">
                  <c:v>3.235249879169713</c:v>
                </c:pt>
                <c:pt idx="649">
                  <c:v>3.242949919796956</c:v>
                </c:pt>
                <c:pt idx="650">
                  <c:v>3.252500217629859</c:v>
                </c:pt>
                <c:pt idx="651">
                  <c:v>3.264050138859602</c:v>
                </c:pt>
                <c:pt idx="652">
                  <c:v>3.271099979498103</c:v>
                </c:pt>
                <c:pt idx="653">
                  <c:v>3.281349863147625</c:v>
                </c:pt>
                <c:pt idx="654">
                  <c:v>3.286699895481433</c:v>
                </c:pt>
                <c:pt idx="655">
                  <c:v>3.29910006580758</c:v>
                </c:pt>
                <c:pt idx="656">
                  <c:v>3.304700132848666</c:v>
                </c:pt>
                <c:pt idx="657">
                  <c:v>3.312800094226984</c:v>
                </c:pt>
                <c:pt idx="658">
                  <c:v>3.323099866964185</c:v>
                </c:pt>
                <c:pt idx="659">
                  <c:v>3.332099946881499</c:v>
                </c:pt>
                <c:pt idx="660">
                  <c:v>3.344150075725338</c:v>
                </c:pt>
                <c:pt idx="661">
                  <c:v>3.355050228790787</c:v>
                </c:pt>
                <c:pt idx="662">
                  <c:v>3.367750051977054</c:v>
                </c:pt>
                <c:pt idx="663">
                  <c:v>3.378049884322536</c:v>
                </c:pt>
                <c:pt idx="664">
                  <c:v>3.391499847890372</c:v>
                </c:pt>
                <c:pt idx="665">
                  <c:v>3.402950069525104</c:v>
                </c:pt>
                <c:pt idx="666">
                  <c:v>3.411650103378631</c:v>
                </c:pt>
                <c:pt idx="667">
                  <c:v>3.420450005149178</c:v>
                </c:pt>
                <c:pt idx="668">
                  <c:v>3.430649890331551</c:v>
                </c:pt>
                <c:pt idx="669">
                  <c:v>3.441949917414604</c:v>
                </c:pt>
                <c:pt idx="670">
                  <c:v>3.455650114159651</c:v>
                </c:pt>
                <c:pt idx="671">
                  <c:v>3.465850161555863</c:v>
                </c:pt>
                <c:pt idx="672">
                  <c:v>3.4761499810229</c:v>
                </c:pt>
                <c:pt idx="673">
                  <c:v>3.482599946979462</c:v>
                </c:pt>
                <c:pt idx="674">
                  <c:v>3.492899911405402</c:v>
                </c:pt>
                <c:pt idx="675">
                  <c:v>3.504750116444484</c:v>
                </c:pt>
                <c:pt idx="676">
                  <c:v>3.515100188735232</c:v>
                </c:pt>
                <c:pt idx="677">
                  <c:v>3.529299942492798</c:v>
                </c:pt>
                <c:pt idx="678">
                  <c:v>3.538649856280244</c:v>
                </c:pt>
                <c:pt idx="679">
                  <c:v>3.545099954320904</c:v>
                </c:pt>
                <c:pt idx="680">
                  <c:v>3.55315013838117</c:v>
                </c:pt>
                <c:pt idx="681">
                  <c:v>3.56530003185253</c:v>
                </c:pt>
                <c:pt idx="682">
                  <c:v>3.57510011854538</c:v>
                </c:pt>
                <c:pt idx="683">
                  <c:v>3.586849863339012</c:v>
                </c:pt>
                <c:pt idx="684">
                  <c:v>3.59399991869941</c:v>
                </c:pt>
                <c:pt idx="685">
                  <c:v>3.600350073291338</c:v>
                </c:pt>
                <c:pt idx="686">
                  <c:v>3.60820008564042</c:v>
                </c:pt>
                <c:pt idx="687">
                  <c:v>3.617000036862009</c:v>
                </c:pt>
                <c:pt idx="688">
                  <c:v>3.628649916794528</c:v>
                </c:pt>
                <c:pt idx="689">
                  <c:v>3.639249894764362</c:v>
                </c:pt>
                <c:pt idx="690">
                  <c:v>3.6533501582162</c:v>
                </c:pt>
                <c:pt idx="691">
                  <c:v>3.663850119926792</c:v>
                </c:pt>
                <c:pt idx="692">
                  <c:v>3.674249982072069</c:v>
                </c:pt>
                <c:pt idx="693">
                  <c:v>3.682099934820143</c:v>
                </c:pt>
                <c:pt idx="694">
                  <c:v>3.694599777983967</c:v>
                </c:pt>
                <c:pt idx="695">
                  <c:v>3.704050101903704</c:v>
                </c:pt>
                <c:pt idx="696">
                  <c:v>3.710350046683743</c:v>
                </c:pt>
                <c:pt idx="697">
                  <c:v>3.718700032284687</c:v>
                </c:pt>
                <c:pt idx="698">
                  <c:v>3.730149810602597</c:v>
                </c:pt>
                <c:pt idx="699">
                  <c:v>3.737499915747321</c:v>
                </c:pt>
                <c:pt idx="700">
                  <c:v>3.748700191405078</c:v>
                </c:pt>
                <c:pt idx="701">
                  <c:v>3.760350128559366</c:v>
                </c:pt>
                <c:pt idx="702">
                  <c:v>3.772150027278258</c:v>
                </c:pt>
                <c:pt idx="703">
                  <c:v>3.783299867918686</c:v>
                </c:pt>
                <c:pt idx="704">
                  <c:v>3.79619985604586</c:v>
                </c:pt>
                <c:pt idx="705">
                  <c:v>3.806350124075832</c:v>
                </c:pt>
                <c:pt idx="706">
                  <c:v>3.818650102046377</c:v>
                </c:pt>
                <c:pt idx="707">
                  <c:v>3.825250089837937</c:v>
                </c:pt>
                <c:pt idx="708">
                  <c:v>3.834499857664923</c:v>
                </c:pt>
                <c:pt idx="709">
                  <c:v>3.843999914886808</c:v>
                </c:pt>
                <c:pt idx="710">
                  <c:v>3.859800158690632</c:v>
                </c:pt>
                <c:pt idx="711">
                  <c:v>3.873750085691427</c:v>
                </c:pt>
                <c:pt idx="712">
                  <c:v>3.885950007104839</c:v>
                </c:pt>
                <c:pt idx="713">
                  <c:v>3.8991498726391</c:v>
                </c:pt>
                <c:pt idx="714">
                  <c:v>3.911099924611335</c:v>
                </c:pt>
                <c:pt idx="715">
                  <c:v>3.926050126603513</c:v>
                </c:pt>
                <c:pt idx="716">
                  <c:v>3.934050117783043</c:v>
                </c:pt>
                <c:pt idx="717">
                  <c:v>3.948550032760977</c:v>
                </c:pt>
                <c:pt idx="718">
                  <c:v>3.960899876787152</c:v>
                </c:pt>
                <c:pt idx="719">
                  <c:v>3.975949833584307</c:v>
                </c:pt>
                <c:pt idx="720">
                  <c:v>3.988300092125428</c:v>
                </c:pt>
                <c:pt idx="721">
                  <c:v>3.996350134279053</c:v>
                </c:pt>
                <c:pt idx="722">
                  <c:v>4.007149976780054</c:v>
                </c:pt>
                <c:pt idx="723">
                  <c:v>4.018999844174686</c:v>
                </c:pt>
                <c:pt idx="724">
                  <c:v>4.034649847366381</c:v>
                </c:pt>
                <c:pt idx="725">
                  <c:v>4.048500112014153</c:v>
                </c:pt>
                <c:pt idx="726">
                  <c:v>4.059750210719358</c:v>
                </c:pt>
                <c:pt idx="727">
                  <c:v>4.073300055410072</c:v>
                </c:pt>
                <c:pt idx="728">
                  <c:v>4.086899792575422</c:v>
                </c:pt>
                <c:pt idx="729">
                  <c:v>4.10169978814156</c:v>
                </c:pt>
                <c:pt idx="730">
                  <c:v>4.113700071575293</c:v>
                </c:pt>
                <c:pt idx="731">
                  <c:v>4.12170005903681</c:v>
                </c:pt>
                <c:pt idx="732">
                  <c:v>4.130500000097527</c:v>
                </c:pt>
                <c:pt idx="733">
                  <c:v>4.143249880366056</c:v>
                </c:pt>
                <c:pt idx="734">
                  <c:v>4.156649832249968</c:v>
                </c:pt>
                <c:pt idx="735">
                  <c:v>4.167350144820375</c:v>
                </c:pt>
                <c:pt idx="736">
                  <c:v>4.180600121260795</c:v>
                </c:pt>
                <c:pt idx="737">
                  <c:v>4.193250044540036</c:v>
                </c:pt>
                <c:pt idx="738">
                  <c:v>4.201799996615591</c:v>
                </c:pt>
                <c:pt idx="739">
                  <c:v>4.21499993429461</c:v>
                </c:pt>
                <c:pt idx="740">
                  <c:v>4.23095007329175</c:v>
                </c:pt>
                <c:pt idx="741">
                  <c:v>4.241700102236791</c:v>
                </c:pt>
                <c:pt idx="742">
                  <c:v>4.247700106621778</c:v>
                </c:pt>
                <c:pt idx="743">
                  <c:v>4.262149739985034</c:v>
                </c:pt>
                <c:pt idx="744">
                  <c:v>4.27169991793562</c:v>
                </c:pt>
                <c:pt idx="745">
                  <c:v>4.28280014381744</c:v>
                </c:pt>
                <c:pt idx="746">
                  <c:v>4.299000221348249</c:v>
                </c:pt>
                <c:pt idx="747">
                  <c:v>4.31440006113189</c:v>
                </c:pt>
                <c:pt idx="748">
                  <c:v>4.32784979338976</c:v>
                </c:pt>
                <c:pt idx="749">
                  <c:v>4.339149857711163</c:v>
                </c:pt>
                <c:pt idx="750">
                  <c:v>4.350850017883204</c:v>
                </c:pt>
                <c:pt idx="751">
                  <c:v>4.35860013556885</c:v>
                </c:pt>
                <c:pt idx="752">
                  <c:v>4.368300030899261</c:v>
                </c:pt>
                <c:pt idx="753">
                  <c:v>4.382899784661278</c:v>
                </c:pt>
                <c:pt idx="754">
                  <c:v>4.399199832729208</c:v>
                </c:pt>
                <c:pt idx="755">
                  <c:v>4.410700158834515</c:v>
                </c:pt>
                <c:pt idx="756">
                  <c:v>4.426050072623184</c:v>
                </c:pt>
                <c:pt idx="757">
                  <c:v>4.440500096490723</c:v>
                </c:pt>
                <c:pt idx="758">
                  <c:v>4.452699861099973</c:v>
                </c:pt>
                <c:pt idx="759">
                  <c:v>4.4651498280582</c:v>
                </c:pt>
                <c:pt idx="760">
                  <c:v>4.47685018871198</c:v>
                </c:pt>
                <c:pt idx="761">
                  <c:v>4.488500147537707</c:v>
                </c:pt>
                <c:pt idx="762">
                  <c:v>4.502300016451045</c:v>
                </c:pt>
                <c:pt idx="763">
                  <c:v>4.5095499146737</c:v>
                </c:pt>
                <c:pt idx="764">
                  <c:v>4.519799915506157</c:v>
                </c:pt>
                <c:pt idx="765">
                  <c:v>4.533200062465766</c:v>
                </c:pt>
                <c:pt idx="766">
                  <c:v>4.543200149157201</c:v>
                </c:pt>
                <c:pt idx="767">
                  <c:v>4.55634995525179</c:v>
                </c:pt>
                <c:pt idx="768">
                  <c:v>4.57174987531107</c:v>
                </c:pt>
                <c:pt idx="769">
                  <c:v>4.58324994540453</c:v>
                </c:pt>
                <c:pt idx="770">
                  <c:v>4.595700165347807</c:v>
                </c:pt>
                <c:pt idx="771">
                  <c:v>4.607450069310285</c:v>
                </c:pt>
                <c:pt idx="772">
                  <c:v>4.61660003526413</c:v>
                </c:pt>
                <c:pt idx="773">
                  <c:v>4.628199939754268</c:v>
                </c:pt>
                <c:pt idx="774">
                  <c:v>4.636749932124077</c:v>
                </c:pt>
                <c:pt idx="775">
                  <c:v>4.645700096873043</c:v>
                </c:pt>
                <c:pt idx="776">
                  <c:v>4.65360013749887</c:v>
                </c:pt>
                <c:pt idx="777">
                  <c:v>4.666300062632215</c:v>
                </c:pt>
                <c:pt idx="778">
                  <c:v>4.676499942401278</c:v>
                </c:pt>
                <c:pt idx="779">
                  <c:v>4.68394997405994</c:v>
                </c:pt>
                <c:pt idx="780">
                  <c:v>4.691900081565109</c:v>
                </c:pt>
                <c:pt idx="781">
                  <c:v>4.70115018163051</c:v>
                </c:pt>
                <c:pt idx="782">
                  <c:v>4.716799941659701</c:v>
                </c:pt>
                <c:pt idx="783">
                  <c:v>4.727249860192387</c:v>
                </c:pt>
                <c:pt idx="784">
                  <c:v>4.73684992215931</c:v>
                </c:pt>
                <c:pt idx="785">
                  <c:v>4.747850135492628</c:v>
                </c:pt>
                <c:pt idx="786">
                  <c:v>4.759400160030054</c:v>
                </c:pt>
                <c:pt idx="787">
                  <c:v>4.77114993970463</c:v>
                </c:pt>
                <c:pt idx="788">
                  <c:v>4.777699953414412</c:v>
                </c:pt>
                <c:pt idx="789">
                  <c:v>4.78604999489835</c:v>
                </c:pt>
                <c:pt idx="790">
                  <c:v>4.79315010292703</c:v>
                </c:pt>
                <c:pt idx="791">
                  <c:v>4.802250132037441</c:v>
                </c:pt>
                <c:pt idx="792">
                  <c:v>4.81425005717392</c:v>
                </c:pt>
                <c:pt idx="793">
                  <c:v>4.83064979264964</c:v>
                </c:pt>
                <c:pt idx="794">
                  <c:v>4.837949950459006</c:v>
                </c:pt>
                <c:pt idx="795">
                  <c:v>4.846200128082273</c:v>
                </c:pt>
                <c:pt idx="796">
                  <c:v>4.857800096226128</c:v>
                </c:pt>
                <c:pt idx="797">
                  <c:v>4.86570009215211</c:v>
                </c:pt>
                <c:pt idx="798">
                  <c:v>4.87874987487885</c:v>
                </c:pt>
                <c:pt idx="799">
                  <c:v>4.894399819484533</c:v>
                </c:pt>
                <c:pt idx="800">
                  <c:v>4.907300138824212</c:v>
                </c:pt>
                <c:pt idx="801">
                  <c:v>4.919850237860373</c:v>
                </c:pt>
                <c:pt idx="802">
                  <c:v>4.931199911527073</c:v>
                </c:pt>
                <c:pt idx="803">
                  <c:v>4.943249918116636</c:v>
                </c:pt>
                <c:pt idx="804">
                  <c:v>4.951649974671456</c:v>
                </c:pt>
                <c:pt idx="805">
                  <c:v>4.966000135686044</c:v>
                </c:pt>
                <c:pt idx="806">
                  <c:v>4.97675010061721</c:v>
                </c:pt>
                <c:pt idx="807">
                  <c:v>4.982449967508728</c:v>
                </c:pt>
                <c:pt idx="808">
                  <c:v>4.991199957170465</c:v>
                </c:pt>
                <c:pt idx="809">
                  <c:v>5.000149981380675</c:v>
                </c:pt>
                <c:pt idx="810">
                  <c:v>5.009750120560056</c:v>
                </c:pt>
                <c:pt idx="811">
                  <c:v>5.022450226879297</c:v>
                </c:pt>
                <c:pt idx="812">
                  <c:v>5.040049918665318</c:v>
                </c:pt>
                <c:pt idx="813">
                  <c:v>5.051899937454436</c:v>
                </c:pt>
                <c:pt idx="814">
                  <c:v>5.060399961832445</c:v>
                </c:pt>
                <c:pt idx="815">
                  <c:v>5.071000027513946</c:v>
                </c:pt>
                <c:pt idx="816">
                  <c:v>5.080000063408079</c:v>
                </c:pt>
                <c:pt idx="817">
                  <c:v>5.089850031738024</c:v>
                </c:pt>
                <c:pt idx="818">
                  <c:v>5.103049789559008</c:v>
                </c:pt>
                <c:pt idx="819">
                  <c:v>5.115049853884557</c:v>
                </c:pt>
                <c:pt idx="820">
                  <c:v>5.121500105346056</c:v>
                </c:pt>
                <c:pt idx="821">
                  <c:v>5.13415004928174</c:v>
                </c:pt>
                <c:pt idx="822">
                  <c:v>5.145250045214197</c:v>
                </c:pt>
                <c:pt idx="823">
                  <c:v>5.155949887379391</c:v>
                </c:pt>
                <c:pt idx="824">
                  <c:v>5.169899836386319</c:v>
                </c:pt>
                <c:pt idx="825">
                  <c:v>5.179500069036291</c:v>
                </c:pt>
                <c:pt idx="826">
                  <c:v>5.187300062254508</c:v>
                </c:pt>
                <c:pt idx="827">
                  <c:v>5.19819997012746</c:v>
                </c:pt>
                <c:pt idx="828">
                  <c:v>5.204299958946649</c:v>
                </c:pt>
                <c:pt idx="829">
                  <c:v>5.215699822438182</c:v>
                </c:pt>
                <c:pt idx="830">
                  <c:v>5.228150054914295</c:v>
                </c:pt>
                <c:pt idx="831">
                  <c:v>5.238099963975401</c:v>
                </c:pt>
                <c:pt idx="832">
                  <c:v>5.246900053050922</c:v>
                </c:pt>
                <c:pt idx="833">
                  <c:v>5.256999928751611</c:v>
                </c:pt>
                <c:pt idx="834">
                  <c:v>5.263699839659239</c:v>
                </c:pt>
                <c:pt idx="835">
                  <c:v>5.276850173893762</c:v>
                </c:pt>
                <c:pt idx="836">
                  <c:v>5.29060011494221</c:v>
                </c:pt>
                <c:pt idx="837">
                  <c:v>5.303500018577324</c:v>
                </c:pt>
                <c:pt idx="838">
                  <c:v>5.315749917135689</c:v>
                </c:pt>
                <c:pt idx="839">
                  <c:v>5.325849816781554</c:v>
                </c:pt>
                <c:pt idx="840">
                  <c:v>5.34175010285253</c:v>
                </c:pt>
                <c:pt idx="841">
                  <c:v>5.355550112231867</c:v>
                </c:pt>
                <c:pt idx="842">
                  <c:v>5.36740000756981</c:v>
                </c:pt>
                <c:pt idx="843">
                  <c:v>5.376499919719208</c:v>
                </c:pt>
                <c:pt idx="844">
                  <c:v>5.387049997865688</c:v>
                </c:pt>
                <c:pt idx="845">
                  <c:v>5.397200036211871</c:v>
                </c:pt>
                <c:pt idx="846">
                  <c:v>5.406049954268382</c:v>
                </c:pt>
                <c:pt idx="847">
                  <c:v>5.41355008390019</c:v>
                </c:pt>
                <c:pt idx="848">
                  <c:v>5.424199967554157</c:v>
                </c:pt>
                <c:pt idx="849">
                  <c:v>5.438199938962498</c:v>
                </c:pt>
                <c:pt idx="850">
                  <c:v>5.44985012394318</c:v>
                </c:pt>
                <c:pt idx="851">
                  <c:v>5.463900103051855</c:v>
                </c:pt>
                <c:pt idx="852">
                  <c:v>5.48000008962117</c:v>
                </c:pt>
                <c:pt idx="853">
                  <c:v>5.49534979944292</c:v>
                </c:pt>
                <c:pt idx="854">
                  <c:v>5.50164994996885</c:v>
                </c:pt>
                <c:pt idx="855">
                  <c:v>5.515100047996381</c:v>
                </c:pt>
                <c:pt idx="856">
                  <c:v>5.528349990923743</c:v>
                </c:pt>
                <c:pt idx="857">
                  <c:v>5.537500038844883</c:v>
                </c:pt>
                <c:pt idx="858">
                  <c:v>5.548399958748632</c:v>
                </c:pt>
                <c:pt idx="859">
                  <c:v>5.55654993249118</c:v>
                </c:pt>
                <c:pt idx="860">
                  <c:v>5.566000053378955</c:v>
                </c:pt>
                <c:pt idx="861">
                  <c:v>5.573200028647989</c:v>
                </c:pt>
                <c:pt idx="862">
                  <c:v>5.581849979877006</c:v>
                </c:pt>
                <c:pt idx="863">
                  <c:v>5.593700005276332</c:v>
                </c:pt>
                <c:pt idx="864">
                  <c:v>5.606349864203368</c:v>
                </c:pt>
                <c:pt idx="865">
                  <c:v>5.615600051984074</c:v>
                </c:pt>
                <c:pt idx="866">
                  <c:v>5.624600112932967</c:v>
                </c:pt>
                <c:pt idx="867">
                  <c:v>5.635500010979738</c:v>
                </c:pt>
                <c:pt idx="868">
                  <c:v>5.646849930537428</c:v>
                </c:pt>
                <c:pt idx="869">
                  <c:v>5.659849866853618</c:v>
                </c:pt>
                <c:pt idx="870">
                  <c:v>5.676500119981938</c:v>
                </c:pt>
                <c:pt idx="871">
                  <c:v>5.690400131476051</c:v>
                </c:pt>
                <c:pt idx="872">
                  <c:v>5.70170000276994</c:v>
                </c:pt>
                <c:pt idx="873">
                  <c:v>5.707649960939306</c:v>
                </c:pt>
                <c:pt idx="874">
                  <c:v>5.723049810883821</c:v>
                </c:pt>
                <c:pt idx="875">
                  <c:v>5.73510007857476</c:v>
                </c:pt>
                <c:pt idx="876">
                  <c:v>5.747350076020666</c:v>
                </c:pt>
                <c:pt idx="877">
                  <c:v>5.760999961712514</c:v>
                </c:pt>
                <c:pt idx="878">
                  <c:v>5.769049974405789</c:v>
                </c:pt>
                <c:pt idx="879">
                  <c:v>5.777399991846325</c:v>
                </c:pt>
                <c:pt idx="880">
                  <c:v>5.785500166250131</c:v>
                </c:pt>
                <c:pt idx="881">
                  <c:v>5.79820009917239</c:v>
                </c:pt>
                <c:pt idx="882">
                  <c:v>5.807249950317781</c:v>
                </c:pt>
                <c:pt idx="883">
                  <c:v>5.817099919655446</c:v>
                </c:pt>
                <c:pt idx="884">
                  <c:v>5.822900001610831</c:v>
                </c:pt>
                <c:pt idx="885">
                  <c:v>5.83040005579096</c:v>
                </c:pt>
                <c:pt idx="886">
                  <c:v>5.840000101841725</c:v>
                </c:pt>
                <c:pt idx="887">
                  <c:v>5.851000034097524</c:v>
                </c:pt>
                <c:pt idx="888">
                  <c:v>5.859499883714308</c:v>
                </c:pt>
                <c:pt idx="889">
                  <c:v>5.874399847118184</c:v>
                </c:pt>
                <c:pt idx="890">
                  <c:v>5.884000129211927</c:v>
                </c:pt>
                <c:pt idx="891">
                  <c:v>5.89380015527422</c:v>
                </c:pt>
                <c:pt idx="892">
                  <c:v>5.905649890246422</c:v>
                </c:pt>
                <c:pt idx="893">
                  <c:v>5.915299919190148</c:v>
                </c:pt>
                <c:pt idx="894">
                  <c:v>5.928699888016128</c:v>
                </c:pt>
                <c:pt idx="895">
                  <c:v>5.940600041427387</c:v>
                </c:pt>
                <c:pt idx="896">
                  <c:v>5.94825009069973</c:v>
                </c:pt>
                <c:pt idx="897">
                  <c:v>5.960099936761251</c:v>
                </c:pt>
                <c:pt idx="898">
                  <c:v>5.970549909485271</c:v>
                </c:pt>
                <c:pt idx="899">
                  <c:v>5.981849907100697</c:v>
                </c:pt>
                <c:pt idx="900">
                  <c:v>5.991700114525883</c:v>
                </c:pt>
                <c:pt idx="901">
                  <c:v>6.002650002243171</c:v>
                </c:pt>
                <c:pt idx="902">
                  <c:v>6.010850114002096</c:v>
                </c:pt>
                <c:pt idx="903">
                  <c:v>6.023549877594633</c:v>
                </c:pt>
                <c:pt idx="904">
                  <c:v>6.03319993533296</c:v>
                </c:pt>
                <c:pt idx="905">
                  <c:v>6.042750122429424</c:v>
                </c:pt>
                <c:pt idx="906">
                  <c:v>6.054550087192181</c:v>
                </c:pt>
                <c:pt idx="907">
                  <c:v>6.066349973727482</c:v>
                </c:pt>
                <c:pt idx="908">
                  <c:v>6.082449828078095</c:v>
                </c:pt>
                <c:pt idx="909">
                  <c:v>6.095499898674461</c:v>
                </c:pt>
                <c:pt idx="910">
                  <c:v>6.105600100163428</c:v>
                </c:pt>
                <c:pt idx="911">
                  <c:v>6.116450091172737</c:v>
                </c:pt>
                <c:pt idx="912">
                  <c:v>6.126699987700704</c:v>
                </c:pt>
                <c:pt idx="913">
                  <c:v>6.133299940280267</c:v>
                </c:pt>
                <c:pt idx="914">
                  <c:v>6.142499978544945</c:v>
                </c:pt>
                <c:pt idx="915">
                  <c:v>6.155500115346511</c:v>
                </c:pt>
                <c:pt idx="916">
                  <c:v>6.165300167824171</c:v>
                </c:pt>
                <c:pt idx="917">
                  <c:v>6.176749967482464</c:v>
                </c:pt>
                <c:pt idx="918">
                  <c:v>6.186499848081437</c:v>
                </c:pt>
                <c:pt idx="919">
                  <c:v>6.201399841287638</c:v>
                </c:pt>
                <c:pt idx="920">
                  <c:v>6.216000081043605</c:v>
                </c:pt>
                <c:pt idx="921">
                  <c:v>6.22585007679663</c:v>
                </c:pt>
                <c:pt idx="922">
                  <c:v>6.23670002785002</c:v>
                </c:pt>
                <c:pt idx="923">
                  <c:v>6.248049850539246</c:v>
                </c:pt>
                <c:pt idx="924">
                  <c:v>6.257549843743618</c:v>
                </c:pt>
                <c:pt idx="925">
                  <c:v>6.267650061821769</c:v>
                </c:pt>
                <c:pt idx="926">
                  <c:v>6.2781501055033</c:v>
                </c:pt>
                <c:pt idx="927">
                  <c:v>6.290300025393664</c:v>
                </c:pt>
                <c:pt idx="928">
                  <c:v>6.300399966123223</c:v>
                </c:pt>
                <c:pt idx="929">
                  <c:v>6.312849899222781</c:v>
                </c:pt>
                <c:pt idx="930">
                  <c:v>6.322200050428364</c:v>
                </c:pt>
                <c:pt idx="931">
                  <c:v>6.326550080728339</c:v>
                </c:pt>
                <c:pt idx="932">
                  <c:v>6.33505001027879</c:v>
                </c:pt>
                <c:pt idx="933">
                  <c:v>6.343699959303195</c:v>
                </c:pt>
                <c:pt idx="934">
                  <c:v>6.354549985888298</c:v>
                </c:pt>
                <c:pt idx="935">
                  <c:v>6.362350045492349</c:v>
                </c:pt>
                <c:pt idx="936">
                  <c:v>6.371700115418207</c:v>
                </c:pt>
                <c:pt idx="937">
                  <c:v>6.381550071888339</c:v>
                </c:pt>
                <c:pt idx="938">
                  <c:v>6.389099949788942</c:v>
                </c:pt>
                <c:pt idx="939">
                  <c:v>6.40129988136687</c:v>
                </c:pt>
                <c:pt idx="940">
                  <c:v>6.417050131778524</c:v>
                </c:pt>
                <c:pt idx="941">
                  <c:v>6.43120005030869</c:v>
                </c:pt>
                <c:pt idx="942">
                  <c:v>6.44090004589816</c:v>
                </c:pt>
                <c:pt idx="943">
                  <c:v>6.455499874857196</c:v>
                </c:pt>
                <c:pt idx="944">
                  <c:v>6.467649887541484</c:v>
                </c:pt>
                <c:pt idx="945">
                  <c:v>6.480000092247792</c:v>
                </c:pt>
                <c:pt idx="946">
                  <c:v>6.495450142861955</c:v>
                </c:pt>
                <c:pt idx="947">
                  <c:v>6.507249940659677</c:v>
                </c:pt>
                <c:pt idx="948">
                  <c:v>6.515849926425288</c:v>
                </c:pt>
                <c:pt idx="949">
                  <c:v>6.5310999008434</c:v>
                </c:pt>
                <c:pt idx="950">
                  <c:v>6.543700053574868</c:v>
                </c:pt>
                <c:pt idx="951">
                  <c:v>6.556050027658785</c:v>
                </c:pt>
                <c:pt idx="952">
                  <c:v>6.566800077605874</c:v>
                </c:pt>
                <c:pt idx="953">
                  <c:v>6.5756499768504</c:v>
                </c:pt>
                <c:pt idx="954">
                  <c:v>6.588549911477457</c:v>
                </c:pt>
                <c:pt idx="955">
                  <c:v>6.599100167655704</c:v>
                </c:pt>
                <c:pt idx="956">
                  <c:v>6.613500122930416</c:v>
                </c:pt>
                <c:pt idx="957">
                  <c:v>6.627950009969933</c:v>
                </c:pt>
                <c:pt idx="958">
                  <c:v>6.638499916320143</c:v>
                </c:pt>
                <c:pt idx="959">
                  <c:v>6.650199894287652</c:v>
                </c:pt>
                <c:pt idx="960">
                  <c:v>6.660000077488799</c:v>
                </c:pt>
                <c:pt idx="961">
                  <c:v>6.673900051737289</c:v>
                </c:pt>
                <c:pt idx="962">
                  <c:v>6.680950010922968</c:v>
                </c:pt>
                <c:pt idx="963">
                  <c:v>6.69029993386357</c:v>
                </c:pt>
                <c:pt idx="964">
                  <c:v>6.698749955703533</c:v>
                </c:pt>
                <c:pt idx="965">
                  <c:v>6.709300157355756</c:v>
                </c:pt>
                <c:pt idx="966">
                  <c:v>6.725000092650589</c:v>
                </c:pt>
                <c:pt idx="967">
                  <c:v>6.737400113299372</c:v>
                </c:pt>
                <c:pt idx="968">
                  <c:v>6.746349874352746</c:v>
                </c:pt>
                <c:pt idx="969">
                  <c:v>6.75339995579634</c:v>
                </c:pt>
                <c:pt idx="970">
                  <c:v>6.760800158979689</c:v>
                </c:pt>
                <c:pt idx="971">
                  <c:v>6.774000094272197</c:v>
                </c:pt>
                <c:pt idx="972">
                  <c:v>6.787700042106735</c:v>
                </c:pt>
                <c:pt idx="973">
                  <c:v>6.79764995489313</c:v>
                </c:pt>
                <c:pt idx="974">
                  <c:v>6.808949892903911</c:v>
                </c:pt>
                <c:pt idx="975">
                  <c:v>6.818100090506048</c:v>
                </c:pt>
                <c:pt idx="976">
                  <c:v>6.830400117924</c:v>
                </c:pt>
                <c:pt idx="977">
                  <c:v>6.84305002460678</c:v>
                </c:pt>
                <c:pt idx="978">
                  <c:v>6.852199835779174</c:v>
                </c:pt>
                <c:pt idx="979">
                  <c:v>6.863849891473366</c:v>
                </c:pt>
                <c:pt idx="980">
                  <c:v>6.870400158837581</c:v>
                </c:pt>
                <c:pt idx="981">
                  <c:v>6.881050082447473</c:v>
                </c:pt>
                <c:pt idx="982">
                  <c:v>6.890900031805357</c:v>
                </c:pt>
                <c:pt idx="983">
                  <c:v>6.905949842981498</c:v>
                </c:pt>
                <c:pt idx="984">
                  <c:v>6.91549998064147</c:v>
                </c:pt>
                <c:pt idx="985">
                  <c:v>6.926850039053534</c:v>
                </c:pt>
                <c:pt idx="986">
                  <c:v>6.937250142003906</c:v>
                </c:pt>
                <c:pt idx="987">
                  <c:v>6.94999995284161</c:v>
                </c:pt>
                <c:pt idx="988">
                  <c:v>6.961249935393428</c:v>
                </c:pt>
                <c:pt idx="989">
                  <c:v>6.97269987526306</c:v>
                </c:pt>
                <c:pt idx="990">
                  <c:v>6.981600071336288</c:v>
                </c:pt>
                <c:pt idx="991">
                  <c:v>6.989000052024494</c:v>
                </c:pt>
                <c:pt idx="992">
                  <c:v>7.00210005574263</c:v>
                </c:pt>
                <c:pt idx="993">
                  <c:v>7.012149912647146</c:v>
                </c:pt>
                <c:pt idx="994">
                  <c:v>7.02004991026115</c:v>
                </c:pt>
                <c:pt idx="995">
                  <c:v>7.028500111915489</c:v>
                </c:pt>
                <c:pt idx="996">
                  <c:v>7.036350018599478</c:v>
                </c:pt>
                <c:pt idx="997">
                  <c:v>7.044799951032473</c:v>
                </c:pt>
                <c:pt idx="998">
                  <c:v>7.053449943399755</c:v>
                </c:pt>
                <c:pt idx="999">
                  <c:v>7.065799840594989</c:v>
                </c:pt>
                <c:pt idx="1000">
                  <c:v>7.07964999041724</c:v>
                </c:pt>
                <c:pt idx="1001">
                  <c:v>7.087400068143324</c:v>
                </c:pt>
                <c:pt idx="1002">
                  <c:v>7.0989500639007</c:v>
                </c:pt>
                <c:pt idx="1003">
                  <c:v>7.112299890999565</c:v>
                </c:pt>
                <c:pt idx="1004">
                  <c:v>7.118400039675178</c:v>
                </c:pt>
                <c:pt idx="1005">
                  <c:v>7.125900126698976</c:v>
                </c:pt>
                <c:pt idx="1006">
                  <c:v>7.137100128031307</c:v>
                </c:pt>
                <c:pt idx="1007">
                  <c:v>7.145400003388204</c:v>
                </c:pt>
                <c:pt idx="1008">
                  <c:v>7.159199855708721</c:v>
                </c:pt>
                <c:pt idx="1009">
                  <c:v>7.172799889900489</c:v>
                </c:pt>
                <c:pt idx="1010">
                  <c:v>7.180950058034794</c:v>
                </c:pt>
                <c:pt idx="1011">
                  <c:v>7.185450098324509</c:v>
                </c:pt>
                <c:pt idx="1012">
                  <c:v>7.195100011449538</c:v>
                </c:pt>
                <c:pt idx="1013">
                  <c:v>7.208749845649435</c:v>
                </c:pt>
                <c:pt idx="1014">
                  <c:v>7.221049896430486</c:v>
                </c:pt>
                <c:pt idx="1015">
                  <c:v>7.232250069810106</c:v>
                </c:pt>
                <c:pt idx="1016">
                  <c:v>7.242200082160707</c:v>
                </c:pt>
                <c:pt idx="1017">
                  <c:v>7.250249945496761</c:v>
                </c:pt>
                <c:pt idx="1018">
                  <c:v>7.257249978687469</c:v>
                </c:pt>
                <c:pt idx="1019">
                  <c:v>7.270749880459336</c:v>
                </c:pt>
                <c:pt idx="1020">
                  <c:v>7.283200094654606</c:v>
                </c:pt>
                <c:pt idx="1021">
                  <c:v>7.293600112247077</c:v>
                </c:pt>
                <c:pt idx="1022">
                  <c:v>7.30169994764583</c:v>
                </c:pt>
                <c:pt idx="1023">
                  <c:v>7.313499898864393</c:v>
                </c:pt>
                <c:pt idx="1024">
                  <c:v>7.325849901393667</c:v>
                </c:pt>
                <c:pt idx="1025">
                  <c:v>7.337850028041428</c:v>
                </c:pt>
                <c:pt idx="1026">
                  <c:v>7.350050081207883</c:v>
                </c:pt>
                <c:pt idx="1027">
                  <c:v>7.357450022271221</c:v>
                </c:pt>
                <c:pt idx="1028">
                  <c:v>7.366349881031055</c:v>
                </c:pt>
                <c:pt idx="1029">
                  <c:v>7.378199864248017</c:v>
                </c:pt>
                <c:pt idx="1030">
                  <c:v>7.392950062851011</c:v>
                </c:pt>
                <c:pt idx="1031">
                  <c:v>7.407600008824376</c:v>
                </c:pt>
                <c:pt idx="1032">
                  <c:v>7.41770009179163</c:v>
                </c:pt>
                <c:pt idx="1033">
                  <c:v>7.429649830151902</c:v>
                </c:pt>
                <c:pt idx="1034">
                  <c:v>7.43979994816982</c:v>
                </c:pt>
                <c:pt idx="1035">
                  <c:v>7.452649987604674</c:v>
                </c:pt>
                <c:pt idx="1036">
                  <c:v>7.466050237515444</c:v>
                </c:pt>
                <c:pt idx="1037">
                  <c:v>7.476949857857107</c:v>
                </c:pt>
                <c:pt idx="1038">
                  <c:v>7.489299999571814</c:v>
                </c:pt>
                <c:pt idx="1039">
                  <c:v>7.500149932006024</c:v>
                </c:pt>
                <c:pt idx="1040">
                  <c:v>7.512749989891744</c:v>
                </c:pt>
                <c:pt idx="1041">
                  <c:v>7.526550047110502</c:v>
                </c:pt>
                <c:pt idx="1042">
                  <c:v>7.535950057270384</c:v>
                </c:pt>
                <c:pt idx="1043">
                  <c:v>7.546599997138401</c:v>
                </c:pt>
                <c:pt idx="1044">
                  <c:v>7.555949883513678</c:v>
                </c:pt>
                <c:pt idx="1045">
                  <c:v>7.566100002197345</c:v>
                </c:pt>
                <c:pt idx="1046">
                  <c:v>7.575450070766236</c:v>
                </c:pt>
                <c:pt idx="1047">
                  <c:v>7.583899973396909</c:v>
                </c:pt>
                <c:pt idx="1048">
                  <c:v>7.593599993710085</c:v>
                </c:pt>
                <c:pt idx="1049">
                  <c:v>7.602099753235961</c:v>
                </c:pt>
                <c:pt idx="1050">
                  <c:v>7.61445000434105</c:v>
                </c:pt>
                <c:pt idx="1051">
                  <c:v>7.625450224117228</c:v>
                </c:pt>
                <c:pt idx="1052">
                  <c:v>7.638399832776486</c:v>
                </c:pt>
                <c:pt idx="1053">
                  <c:v>7.648949988033565</c:v>
                </c:pt>
                <c:pt idx="1054">
                  <c:v>7.662049780421512</c:v>
                </c:pt>
                <c:pt idx="1055">
                  <c:v>7.677700011543491</c:v>
                </c:pt>
                <c:pt idx="1056">
                  <c:v>7.688650086547568</c:v>
                </c:pt>
                <c:pt idx="1057">
                  <c:v>7.698449971056107</c:v>
                </c:pt>
                <c:pt idx="1058">
                  <c:v>7.712050008300139</c:v>
                </c:pt>
                <c:pt idx="1059">
                  <c:v>7.722199891282798</c:v>
                </c:pt>
                <c:pt idx="1060">
                  <c:v>7.734400024703063</c:v>
                </c:pt>
                <c:pt idx="1061">
                  <c:v>7.742750141718716</c:v>
                </c:pt>
                <c:pt idx="1062">
                  <c:v>7.754849877550438</c:v>
                </c:pt>
                <c:pt idx="1063">
                  <c:v>7.764550006584614</c:v>
                </c:pt>
                <c:pt idx="1064">
                  <c:v>7.77564978237206</c:v>
                </c:pt>
                <c:pt idx="1065">
                  <c:v>7.789900004008814</c:v>
                </c:pt>
                <c:pt idx="1066">
                  <c:v>7.803900123883067</c:v>
                </c:pt>
                <c:pt idx="1067">
                  <c:v>7.815399869537939</c:v>
                </c:pt>
                <c:pt idx="1068">
                  <c:v>7.82549998941613</c:v>
                </c:pt>
                <c:pt idx="1069">
                  <c:v>7.834600078491348</c:v>
                </c:pt>
                <c:pt idx="1070">
                  <c:v>7.84589999313539</c:v>
                </c:pt>
                <c:pt idx="1071">
                  <c:v>7.859200229169801</c:v>
                </c:pt>
                <c:pt idx="1072">
                  <c:v>7.876899892522487</c:v>
                </c:pt>
                <c:pt idx="1073">
                  <c:v>7.888450004102196</c:v>
                </c:pt>
                <c:pt idx="1074">
                  <c:v>7.896399906730949</c:v>
                </c:pt>
                <c:pt idx="1075">
                  <c:v>7.905999973776487</c:v>
                </c:pt>
                <c:pt idx="1076">
                  <c:v>7.918500140382092</c:v>
                </c:pt>
                <c:pt idx="1077">
                  <c:v>7.93274982490766</c:v>
                </c:pt>
                <c:pt idx="1078">
                  <c:v>7.948250008106697</c:v>
                </c:pt>
                <c:pt idx="1079">
                  <c:v>7.961749665355455</c:v>
                </c:pt>
                <c:pt idx="1080">
                  <c:v>7.97044999046557</c:v>
                </c:pt>
                <c:pt idx="1081">
                  <c:v>7.979150150302302</c:v>
                </c:pt>
                <c:pt idx="1082">
                  <c:v>7.991299808410985</c:v>
                </c:pt>
                <c:pt idx="1083">
                  <c:v>8.0036499863636</c:v>
                </c:pt>
                <c:pt idx="1084">
                  <c:v>8.012949930482136</c:v>
                </c:pt>
                <c:pt idx="1085">
                  <c:v>8.025450020220887</c:v>
                </c:pt>
                <c:pt idx="1086">
                  <c:v>8.03700007524822</c:v>
                </c:pt>
                <c:pt idx="1087">
                  <c:v>8.04600001936342</c:v>
                </c:pt>
                <c:pt idx="1088">
                  <c:v>8.056299986841622</c:v>
                </c:pt>
                <c:pt idx="1089">
                  <c:v>8.069199894714987</c:v>
                </c:pt>
                <c:pt idx="1090">
                  <c:v>8.07670000410144</c:v>
                </c:pt>
                <c:pt idx="1091">
                  <c:v>8.082900170044014</c:v>
                </c:pt>
                <c:pt idx="1092">
                  <c:v>8.09339991264642</c:v>
                </c:pt>
                <c:pt idx="1093">
                  <c:v>8.104250004580532</c:v>
                </c:pt>
                <c:pt idx="1094">
                  <c:v>8.11374991550838</c:v>
                </c:pt>
                <c:pt idx="1095">
                  <c:v>8.126599974253622</c:v>
                </c:pt>
                <c:pt idx="1096">
                  <c:v>8.13649994106527</c:v>
                </c:pt>
                <c:pt idx="1097">
                  <c:v>8.14445001201966</c:v>
                </c:pt>
                <c:pt idx="1098">
                  <c:v>8.15059997730714</c:v>
                </c:pt>
                <c:pt idx="1099">
                  <c:v>8.155350067903782</c:v>
                </c:pt>
                <c:pt idx="1100">
                  <c:v>8.165000009827057</c:v>
                </c:pt>
                <c:pt idx="1101">
                  <c:v>8.175999942781348</c:v>
                </c:pt>
                <c:pt idx="1102">
                  <c:v>8.184299979020578</c:v>
                </c:pt>
                <c:pt idx="1103">
                  <c:v>8.1945999986674</c:v>
                </c:pt>
                <c:pt idx="1104">
                  <c:v>8.207949809169804</c:v>
                </c:pt>
                <c:pt idx="1105">
                  <c:v>8.214500015928937</c:v>
                </c:pt>
                <c:pt idx="1106">
                  <c:v>8.222850123787793</c:v>
                </c:pt>
                <c:pt idx="1107">
                  <c:v>8.23154995546429</c:v>
                </c:pt>
                <c:pt idx="1108">
                  <c:v>8.244649996759108</c:v>
                </c:pt>
                <c:pt idx="1109">
                  <c:v>8.253549726490746</c:v>
                </c:pt>
                <c:pt idx="1110">
                  <c:v>8.26105000791722</c:v>
                </c:pt>
                <c:pt idx="1111">
                  <c:v>8.26869990072737</c:v>
                </c:pt>
                <c:pt idx="1112">
                  <c:v>8.278850127127953</c:v>
                </c:pt>
                <c:pt idx="1113">
                  <c:v>8.290149975397071</c:v>
                </c:pt>
                <c:pt idx="1114">
                  <c:v>8.303249820615746</c:v>
                </c:pt>
                <c:pt idx="1115">
                  <c:v>8.31214999637814</c:v>
                </c:pt>
                <c:pt idx="1116">
                  <c:v>8.31940020075126</c:v>
                </c:pt>
                <c:pt idx="1117">
                  <c:v>8.33084989204872</c:v>
                </c:pt>
                <c:pt idx="1118">
                  <c:v>8.34274997567991</c:v>
                </c:pt>
                <c:pt idx="1119">
                  <c:v>8.35179976654399</c:v>
                </c:pt>
                <c:pt idx="1120">
                  <c:v>8.36224999428305</c:v>
                </c:pt>
                <c:pt idx="1121">
                  <c:v>8.371500102141</c:v>
                </c:pt>
                <c:pt idx="1122">
                  <c:v>8.383099943639535</c:v>
                </c:pt>
                <c:pt idx="1123">
                  <c:v>8.393600000861624</c:v>
                </c:pt>
                <c:pt idx="1124">
                  <c:v>8.403349722291748</c:v>
                </c:pt>
                <c:pt idx="1125">
                  <c:v>8.416600012686107</c:v>
                </c:pt>
                <c:pt idx="1126">
                  <c:v>8.4258001295093</c:v>
                </c:pt>
                <c:pt idx="1127">
                  <c:v>8.43544996948185</c:v>
                </c:pt>
                <c:pt idx="1128">
                  <c:v>8.44644999285083</c:v>
                </c:pt>
                <c:pt idx="1129">
                  <c:v>8.46144981165344</c:v>
                </c:pt>
                <c:pt idx="1130">
                  <c:v>8.473450005341874</c:v>
                </c:pt>
                <c:pt idx="1131">
                  <c:v>8.47960012302792</c:v>
                </c:pt>
                <c:pt idx="1132">
                  <c:v>8.491300014306034</c:v>
                </c:pt>
                <c:pt idx="1133">
                  <c:v>8.49770001802972</c:v>
                </c:pt>
                <c:pt idx="1134">
                  <c:v>8.507349894240178</c:v>
                </c:pt>
                <c:pt idx="1135">
                  <c:v>8.517750027658621</c:v>
                </c:pt>
                <c:pt idx="1136">
                  <c:v>8.528850008013251</c:v>
                </c:pt>
                <c:pt idx="1137">
                  <c:v>8.5357000230797</c:v>
                </c:pt>
                <c:pt idx="1138">
                  <c:v>8.543350028328858</c:v>
                </c:pt>
                <c:pt idx="1139">
                  <c:v>8.548200092507613</c:v>
                </c:pt>
                <c:pt idx="1140">
                  <c:v>8.55859999666427</c:v>
                </c:pt>
                <c:pt idx="1141">
                  <c:v>8.568500004104862</c:v>
                </c:pt>
                <c:pt idx="1142">
                  <c:v>8.58005010519264</c:v>
                </c:pt>
                <c:pt idx="1143">
                  <c:v>8.58950002441634</c:v>
                </c:pt>
                <c:pt idx="1144">
                  <c:v>8.602899780562438</c:v>
                </c:pt>
                <c:pt idx="1145">
                  <c:v>8.61634999542366</c:v>
                </c:pt>
                <c:pt idx="1146">
                  <c:v>8.622800193024885</c:v>
                </c:pt>
                <c:pt idx="1147">
                  <c:v>8.631999958994125</c:v>
                </c:pt>
                <c:pt idx="1148">
                  <c:v>8.644049978447583</c:v>
                </c:pt>
                <c:pt idx="1149">
                  <c:v>8.655799904441668</c:v>
                </c:pt>
                <c:pt idx="1150">
                  <c:v>8.667150012974161</c:v>
                </c:pt>
                <c:pt idx="1151">
                  <c:v>8.683699962333772</c:v>
                </c:pt>
                <c:pt idx="1152">
                  <c:v>8.69285016908907</c:v>
                </c:pt>
                <c:pt idx="1153">
                  <c:v>8.698999988082502</c:v>
                </c:pt>
                <c:pt idx="1154">
                  <c:v>8.710599951842595</c:v>
                </c:pt>
                <c:pt idx="1155">
                  <c:v>8.719800028040481</c:v>
                </c:pt>
                <c:pt idx="1156">
                  <c:v>8.727600210571833</c:v>
                </c:pt>
                <c:pt idx="1157">
                  <c:v>8.73639996976999</c:v>
                </c:pt>
                <c:pt idx="1158">
                  <c:v>8.749200026992179</c:v>
                </c:pt>
                <c:pt idx="1159">
                  <c:v>8.761349774838891</c:v>
                </c:pt>
                <c:pt idx="1160">
                  <c:v>8.771499979211512</c:v>
                </c:pt>
                <c:pt idx="1161">
                  <c:v>8.78375032682743</c:v>
                </c:pt>
                <c:pt idx="1162">
                  <c:v>8.79359983997347</c:v>
                </c:pt>
                <c:pt idx="1163">
                  <c:v>8.80939999742623</c:v>
                </c:pt>
                <c:pt idx="1164">
                  <c:v>8.820999717332597</c:v>
                </c:pt>
                <c:pt idx="1165">
                  <c:v>8.827499976065158</c:v>
                </c:pt>
                <c:pt idx="1166">
                  <c:v>8.840500311664072</c:v>
                </c:pt>
                <c:pt idx="1167">
                  <c:v>8.85684989424044</c:v>
                </c:pt>
                <c:pt idx="1168">
                  <c:v>8.87084997177226</c:v>
                </c:pt>
                <c:pt idx="1169">
                  <c:v>8.880399950601716</c:v>
                </c:pt>
                <c:pt idx="1170">
                  <c:v>8.893650028992851</c:v>
                </c:pt>
                <c:pt idx="1171">
                  <c:v>8.909500128367657</c:v>
                </c:pt>
                <c:pt idx="1172">
                  <c:v>8.9225999864575</c:v>
                </c:pt>
                <c:pt idx="1173">
                  <c:v>8.934300011158481</c:v>
                </c:pt>
                <c:pt idx="1174">
                  <c:v>8.948399724293264</c:v>
                </c:pt>
                <c:pt idx="1175">
                  <c:v>8.95855001468954</c:v>
                </c:pt>
                <c:pt idx="1176">
                  <c:v>8.97265015859739</c:v>
                </c:pt>
                <c:pt idx="1177">
                  <c:v>8.98499992914367</c:v>
                </c:pt>
                <c:pt idx="1178">
                  <c:v>8.99465002413126</c:v>
                </c:pt>
                <c:pt idx="1179">
                  <c:v>9.00769983463397</c:v>
                </c:pt>
                <c:pt idx="1180">
                  <c:v>9.021100017835121</c:v>
                </c:pt>
                <c:pt idx="1181">
                  <c:v>9.031850208666583</c:v>
                </c:pt>
                <c:pt idx="1182">
                  <c:v>9.046199933149182</c:v>
                </c:pt>
                <c:pt idx="1183">
                  <c:v>9.055499983598568</c:v>
                </c:pt>
                <c:pt idx="1184">
                  <c:v>9.06604995565795</c:v>
                </c:pt>
                <c:pt idx="1185">
                  <c:v>9.078250012877103</c:v>
                </c:pt>
                <c:pt idx="1186">
                  <c:v>9.087100101089163</c:v>
                </c:pt>
                <c:pt idx="1187">
                  <c:v>9.096349984076368</c:v>
                </c:pt>
                <c:pt idx="1188">
                  <c:v>9.10749997644598</c:v>
                </c:pt>
                <c:pt idx="1189">
                  <c:v>9.114249912265222</c:v>
                </c:pt>
                <c:pt idx="1190">
                  <c:v>9.120649978642177</c:v>
                </c:pt>
                <c:pt idx="1191">
                  <c:v>9.12960035810829</c:v>
                </c:pt>
                <c:pt idx="1192">
                  <c:v>9.141999776937151</c:v>
                </c:pt>
                <c:pt idx="1193">
                  <c:v>9.153049981978256</c:v>
                </c:pt>
                <c:pt idx="1194">
                  <c:v>9.16799974641981</c:v>
                </c:pt>
                <c:pt idx="1195">
                  <c:v>9.179450000574433</c:v>
                </c:pt>
                <c:pt idx="1196">
                  <c:v>9.18850026016662</c:v>
                </c:pt>
                <c:pt idx="1197">
                  <c:v>9.201549912169866</c:v>
                </c:pt>
                <c:pt idx="1198">
                  <c:v>9.213850022220868</c:v>
                </c:pt>
                <c:pt idx="1199">
                  <c:v>9.224349771597186</c:v>
                </c:pt>
                <c:pt idx="1200">
                  <c:v>9.236750014402787</c:v>
                </c:pt>
                <c:pt idx="1201">
                  <c:v>9.244150015070767</c:v>
                </c:pt>
                <c:pt idx="1202">
                  <c:v>9.252350015070987</c:v>
                </c:pt>
                <c:pt idx="1203">
                  <c:v>9.25954999914393</c:v>
                </c:pt>
                <c:pt idx="1204">
                  <c:v>9.269849907021125</c:v>
                </c:pt>
                <c:pt idx="1205">
                  <c:v>9.27645000658231</c:v>
                </c:pt>
                <c:pt idx="1206">
                  <c:v>9.28415021247929</c:v>
                </c:pt>
                <c:pt idx="1207">
                  <c:v>9.296099953557131</c:v>
                </c:pt>
                <c:pt idx="1208">
                  <c:v>9.30534999876181</c:v>
                </c:pt>
                <c:pt idx="1209">
                  <c:v>9.31324987344851</c:v>
                </c:pt>
                <c:pt idx="1210">
                  <c:v>9.323649983503855</c:v>
                </c:pt>
                <c:pt idx="1211">
                  <c:v>9.33170016145959</c:v>
                </c:pt>
                <c:pt idx="1212">
                  <c:v>9.340299947070886</c:v>
                </c:pt>
                <c:pt idx="1213">
                  <c:v>9.352300008682504</c:v>
                </c:pt>
                <c:pt idx="1214">
                  <c:v>9.366399567032207</c:v>
                </c:pt>
                <c:pt idx="1215">
                  <c:v>9.374050000002171</c:v>
                </c:pt>
                <c:pt idx="1216">
                  <c:v>9.38365011310816</c:v>
                </c:pt>
                <c:pt idx="1217">
                  <c:v>9.393199986272521</c:v>
                </c:pt>
                <c:pt idx="1218">
                  <c:v>9.405049981691266</c:v>
                </c:pt>
                <c:pt idx="1219">
                  <c:v>9.413149882795551</c:v>
                </c:pt>
                <c:pt idx="1220">
                  <c:v>9.423149975587875</c:v>
                </c:pt>
                <c:pt idx="1221">
                  <c:v>9.438200147440508</c:v>
                </c:pt>
                <c:pt idx="1222">
                  <c:v>9.448049934580922</c:v>
                </c:pt>
                <c:pt idx="1223">
                  <c:v>9.460250000953237</c:v>
                </c:pt>
                <c:pt idx="1224">
                  <c:v>9.46490003872168</c:v>
                </c:pt>
                <c:pt idx="1225">
                  <c:v>9.47369999876173</c:v>
                </c:pt>
                <c:pt idx="1226">
                  <c:v>9.484250109675482</c:v>
                </c:pt>
                <c:pt idx="1227">
                  <c:v>9.49674991493157</c:v>
                </c:pt>
                <c:pt idx="1228">
                  <c:v>9.504450004675163</c:v>
                </c:pt>
                <c:pt idx="1229">
                  <c:v>9.51300004244331</c:v>
                </c:pt>
                <c:pt idx="1230">
                  <c:v>9.526000006866525</c:v>
                </c:pt>
                <c:pt idx="1231">
                  <c:v>9.53685005884472</c:v>
                </c:pt>
                <c:pt idx="1232">
                  <c:v>9.548699994662455</c:v>
                </c:pt>
                <c:pt idx="1233">
                  <c:v>9.560199985506187</c:v>
                </c:pt>
                <c:pt idx="1234">
                  <c:v>9.57209988660907</c:v>
                </c:pt>
                <c:pt idx="1235">
                  <c:v>9.576650010396406</c:v>
                </c:pt>
                <c:pt idx="1236">
                  <c:v>9.58719988966186</c:v>
                </c:pt>
                <c:pt idx="1237">
                  <c:v>9.593700117591652</c:v>
                </c:pt>
                <c:pt idx="1238">
                  <c:v>9.60514997110295</c:v>
                </c:pt>
                <c:pt idx="1239">
                  <c:v>9.61929980802597</c:v>
                </c:pt>
                <c:pt idx="1240">
                  <c:v>9.627299970914461</c:v>
                </c:pt>
                <c:pt idx="1241">
                  <c:v>9.637749909117701</c:v>
                </c:pt>
                <c:pt idx="1242">
                  <c:v>9.64655005779423</c:v>
                </c:pt>
                <c:pt idx="1243">
                  <c:v>9.65229997025017</c:v>
                </c:pt>
                <c:pt idx="1244">
                  <c:v>9.66649980564398</c:v>
                </c:pt>
                <c:pt idx="1245">
                  <c:v>9.676349993424082</c:v>
                </c:pt>
                <c:pt idx="1246">
                  <c:v>9.684550102807407</c:v>
                </c:pt>
                <c:pt idx="1247">
                  <c:v>9.69204988470301</c:v>
                </c:pt>
                <c:pt idx="1248">
                  <c:v>9.706100025752672</c:v>
                </c:pt>
                <c:pt idx="1249">
                  <c:v>9.7186498362571</c:v>
                </c:pt>
                <c:pt idx="1250">
                  <c:v>9.736649996757478</c:v>
                </c:pt>
                <c:pt idx="1251">
                  <c:v>9.750800155070465</c:v>
                </c:pt>
                <c:pt idx="1252">
                  <c:v>9.762399967097735</c:v>
                </c:pt>
                <c:pt idx="1253">
                  <c:v>9.774650005532748</c:v>
                </c:pt>
                <c:pt idx="1254">
                  <c:v>9.780700040246301</c:v>
                </c:pt>
                <c:pt idx="1255">
                  <c:v>9.786649988938734</c:v>
                </c:pt>
                <c:pt idx="1256">
                  <c:v>9.798250354004267</c:v>
                </c:pt>
                <c:pt idx="1257">
                  <c:v>9.811849875452025</c:v>
                </c:pt>
                <c:pt idx="1258">
                  <c:v>9.82394998550444</c:v>
                </c:pt>
                <c:pt idx="1259">
                  <c:v>9.835349922850581</c:v>
                </c:pt>
                <c:pt idx="1260">
                  <c:v>9.844500020888517</c:v>
                </c:pt>
                <c:pt idx="1261">
                  <c:v>9.85285012874738</c:v>
                </c:pt>
                <c:pt idx="1262">
                  <c:v>9.867599899294876</c:v>
                </c:pt>
                <c:pt idx="1263">
                  <c:v>9.87975001764426</c:v>
                </c:pt>
                <c:pt idx="1264">
                  <c:v>9.893899801736551</c:v>
                </c:pt>
                <c:pt idx="1265">
                  <c:v>9.903350025750115</c:v>
                </c:pt>
                <c:pt idx="1266">
                  <c:v>9.91925024213924</c:v>
                </c:pt>
                <c:pt idx="1267">
                  <c:v>9.932849845889</c:v>
                </c:pt>
                <c:pt idx="1268">
                  <c:v>9.94559997844772</c:v>
                </c:pt>
                <c:pt idx="1269">
                  <c:v>9.959099724772386</c:v>
                </c:pt>
                <c:pt idx="1270">
                  <c:v>9.972149985696887</c:v>
                </c:pt>
                <c:pt idx="1271">
                  <c:v>9.981950006011171</c:v>
                </c:pt>
                <c:pt idx="1272">
                  <c:v>9.99320004749461</c:v>
                </c:pt>
                <c:pt idx="1273">
                  <c:v>10.002999978733</c:v>
                </c:pt>
                <c:pt idx="1274">
                  <c:v>10.01275013876148</c:v>
                </c:pt>
                <c:pt idx="1275">
                  <c:v>10.02199998178548</c:v>
                </c:pt>
                <c:pt idx="1276">
                  <c:v>10.03470007524447</c:v>
                </c:pt>
                <c:pt idx="1277">
                  <c:v>10.04644989929511</c:v>
                </c:pt>
                <c:pt idx="1278">
                  <c:v>10.06019998817646</c:v>
                </c:pt>
                <c:pt idx="1279">
                  <c:v>10.0696998733547</c:v>
                </c:pt>
                <c:pt idx="1280">
                  <c:v>10.08349991398063</c:v>
                </c:pt>
                <c:pt idx="1281">
                  <c:v>10.09934966488072</c:v>
                </c:pt>
                <c:pt idx="1282">
                  <c:v>10.11154995985271</c:v>
                </c:pt>
                <c:pt idx="1283">
                  <c:v>10.12600002164982</c:v>
                </c:pt>
                <c:pt idx="1284">
                  <c:v>10.13360001859837</c:v>
                </c:pt>
                <c:pt idx="1285">
                  <c:v>10.14659993324312</c:v>
                </c:pt>
                <c:pt idx="1286">
                  <c:v>10.15544977016543</c:v>
                </c:pt>
                <c:pt idx="1287">
                  <c:v>10.17024991712606</c:v>
                </c:pt>
                <c:pt idx="1288">
                  <c:v>10.18270008220861</c:v>
                </c:pt>
                <c:pt idx="1289">
                  <c:v>10.19749994707308</c:v>
                </c:pt>
                <c:pt idx="1290">
                  <c:v>10.20859985561401</c:v>
                </c:pt>
                <c:pt idx="1291">
                  <c:v>10.21959976349171</c:v>
                </c:pt>
                <c:pt idx="1292">
                  <c:v>10.22805002308087</c:v>
                </c:pt>
                <c:pt idx="1293">
                  <c:v>10.23480011739957</c:v>
                </c:pt>
                <c:pt idx="1294">
                  <c:v>10.24694991808065</c:v>
                </c:pt>
                <c:pt idx="1295">
                  <c:v>10.25834983577806</c:v>
                </c:pt>
                <c:pt idx="1296">
                  <c:v>10.2743995903984</c:v>
                </c:pt>
                <c:pt idx="1297">
                  <c:v>10.28744989738698</c:v>
                </c:pt>
                <c:pt idx="1298">
                  <c:v>10.30255001793194</c:v>
                </c:pt>
                <c:pt idx="1299">
                  <c:v>10.31099998321588</c:v>
                </c:pt>
                <c:pt idx="1300">
                  <c:v>10.3188500382421</c:v>
                </c:pt>
                <c:pt idx="1301">
                  <c:v>10.33059999370744</c:v>
                </c:pt>
                <c:pt idx="1302">
                  <c:v>10.3399498705876</c:v>
                </c:pt>
                <c:pt idx="1303">
                  <c:v>10.35210001602536</c:v>
                </c:pt>
                <c:pt idx="1304">
                  <c:v>10.3638499880799</c:v>
                </c:pt>
                <c:pt idx="1305">
                  <c:v>10.3718499450697</c:v>
                </c:pt>
                <c:pt idx="1306">
                  <c:v>10.38109976234773</c:v>
                </c:pt>
                <c:pt idx="1307">
                  <c:v>10.39319999771396</c:v>
                </c:pt>
                <c:pt idx="1308">
                  <c:v>10.40640007830007</c:v>
                </c:pt>
                <c:pt idx="1309">
                  <c:v>10.41514992199154</c:v>
                </c:pt>
                <c:pt idx="1310">
                  <c:v>10.42489995737196</c:v>
                </c:pt>
                <c:pt idx="1311">
                  <c:v>10.43230009622857</c:v>
                </c:pt>
                <c:pt idx="1312">
                  <c:v>10.43904989929433</c:v>
                </c:pt>
                <c:pt idx="1313">
                  <c:v>10.44964992265886</c:v>
                </c:pt>
                <c:pt idx="1314">
                  <c:v>10.45905006828616</c:v>
                </c:pt>
                <c:pt idx="1315">
                  <c:v>10.47114994297226</c:v>
                </c:pt>
                <c:pt idx="1316">
                  <c:v>10.48274976177345</c:v>
                </c:pt>
                <c:pt idx="1317">
                  <c:v>10.49104994125446</c:v>
                </c:pt>
                <c:pt idx="1318">
                  <c:v>10.50015005064051</c:v>
                </c:pt>
                <c:pt idx="1319">
                  <c:v>10.50980000610434</c:v>
                </c:pt>
                <c:pt idx="1320">
                  <c:v>10.52044997883058</c:v>
                </c:pt>
                <c:pt idx="1321">
                  <c:v>10.53229985504368</c:v>
                </c:pt>
                <c:pt idx="1322">
                  <c:v>10.54789994545354</c:v>
                </c:pt>
                <c:pt idx="1323">
                  <c:v>10.55900005178773</c:v>
                </c:pt>
                <c:pt idx="1324">
                  <c:v>10.57374993172198</c:v>
                </c:pt>
                <c:pt idx="1325">
                  <c:v>10.58529993696357</c:v>
                </c:pt>
                <c:pt idx="1326">
                  <c:v>10.60174957237541</c:v>
                </c:pt>
                <c:pt idx="1327">
                  <c:v>10.60990001821847</c:v>
                </c:pt>
                <c:pt idx="1328">
                  <c:v>10.62005008001506</c:v>
                </c:pt>
                <c:pt idx="1329">
                  <c:v>10.63224992456526</c:v>
                </c:pt>
                <c:pt idx="1330">
                  <c:v>10.64429994640523</c:v>
                </c:pt>
                <c:pt idx="1331">
                  <c:v>10.65545009355992</c:v>
                </c:pt>
                <c:pt idx="1332">
                  <c:v>10.66894988899367</c:v>
                </c:pt>
                <c:pt idx="1333">
                  <c:v>10.68050003748067</c:v>
                </c:pt>
                <c:pt idx="1334">
                  <c:v>10.69149997482236</c:v>
                </c:pt>
                <c:pt idx="1335">
                  <c:v>10.70334987506794</c:v>
                </c:pt>
                <c:pt idx="1336">
                  <c:v>10.7145997814223</c:v>
                </c:pt>
                <c:pt idx="1337">
                  <c:v>10.72424988012426</c:v>
                </c:pt>
                <c:pt idx="1338">
                  <c:v>10.73615010633512</c:v>
                </c:pt>
                <c:pt idx="1339">
                  <c:v>10.74719991007078</c:v>
                </c:pt>
                <c:pt idx="1340">
                  <c:v>10.75969981861635</c:v>
                </c:pt>
                <c:pt idx="1341">
                  <c:v>10.76994962912067</c:v>
                </c:pt>
                <c:pt idx="1342">
                  <c:v>10.77844989834193</c:v>
                </c:pt>
                <c:pt idx="1343">
                  <c:v>10.78434990206006</c:v>
                </c:pt>
                <c:pt idx="1344">
                  <c:v>10.79240006275359</c:v>
                </c:pt>
                <c:pt idx="1345">
                  <c:v>10.80579985885924</c:v>
                </c:pt>
                <c:pt idx="1346">
                  <c:v>10.81824963312465</c:v>
                </c:pt>
                <c:pt idx="1347">
                  <c:v>10.82930003900765</c:v>
                </c:pt>
                <c:pt idx="1348">
                  <c:v>10.8386000925093</c:v>
                </c:pt>
                <c:pt idx="1349">
                  <c:v>10.84494990234452</c:v>
                </c:pt>
                <c:pt idx="1350">
                  <c:v>10.85299993095396</c:v>
                </c:pt>
                <c:pt idx="1351">
                  <c:v>10.86589996109251</c:v>
                </c:pt>
                <c:pt idx="1352">
                  <c:v>10.87704994363958</c:v>
                </c:pt>
                <c:pt idx="1353">
                  <c:v>10.88865010042355</c:v>
                </c:pt>
                <c:pt idx="1354">
                  <c:v>10.89954984302676</c:v>
                </c:pt>
                <c:pt idx="1355">
                  <c:v>10.90774997511107</c:v>
                </c:pt>
                <c:pt idx="1356">
                  <c:v>10.91644996528703</c:v>
                </c:pt>
                <c:pt idx="1357">
                  <c:v>10.92729993057219</c:v>
                </c:pt>
                <c:pt idx="1358">
                  <c:v>10.93620005722187</c:v>
                </c:pt>
                <c:pt idx="1359">
                  <c:v>10.94379993191251</c:v>
                </c:pt>
                <c:pt idx="1360">
                  <c:v>10.95789995899395</c:v>
                </c:pt>
                <c:pt idx="1361">
                  <c:v>10.96854993782472</c:v>
                </c:pt>
                <c:pt idx="1362">
                  <c:v>10.9757499876032</c:v>
                </c:pt>
                <c:pt idx="1363">
                  <c:v>10.98545003433537</c:v>
                </c:pt>
                <c:pt idx="1364">
                  <c:v>10.99649994984065</c:v>
                </c:pt>
                <c:pt idx="1365">
                  <c:v>11.00779988479917</c:v>
                </c:pt>
                <c:pt idx="1366">
                  <c:v>11.01679968700773</c:v>
                </c:pt>
                <c:pt idx="1367">
                  <c:v>11.0302999494561</c:v>
                </c:pt>
                <c:pt idx="1368">
                  <c:v>11.04174998550661</c:v>
                </c:pt>
                <c:pt idx="1369">
                  <c:v>11.05125011825658</c:v>
                </c:pt>
                <c:pt idx="1370">
                  <c:v>11.06279992199052</c:v>
                </c:pt>
                <c:pt idx="1371">
                  <c:v>11.07169984646316</c:v>
                </c:pt>
                <c:pt idx="1372">
                  <c:v>11.0831499156957</c:v>
                </c:pt>
                <c:pt idx="1373">
                  <c:v>11.09414998207285</c:v>
                </c:pt>
                <c:pt idx="1374">
                  <c:v>11.10459995784913</c:v>
                </c:pt>
                <c:pt idx="1375">
                  <c:v>11.11370000458191</c:v>
                </c:pt>
                <c:pt idx="1376">
                  <c:v>11.127099618152</c:v>
                </c:pt>
                <c:pt idx="1377">
                  <c:v>11.13845005416806</c:v>
                </c:pt>
                <c:pt idx="1378">
                  <c:v>11.14835005416899</c:v>
                </c:pt>
                <c:pt idx="1379">
                  <c:v>11.15659993038571</c:v>
                </c:pt>
                <c:pt idx="1380">
                  <c:v>11.16874992275189</c:v>
                </c:pt>
                <c:pt idx="1381">
                  <c:v>11.1767999876065</c:v>
                </c:pt>
                <c:pt idx="1382">
                  <c:v>11.18754992408867</c:v>
                </c:pt>
                <c:pt idx="1383">
                  <c:v>11.19510012779574</c:v>
                </c:pt>
                <c:pt idx="1384">
                  <c:v>11.20549986667902</c:v>
                </c:pt>
                <c:pt idx="1385">
                  <c:v>11.2124998998661</c:v>
                </c:pt>
                <c:pt idx="1386">
                  <c:v>11.21984986210373</c:v>
                </c:pt>
                <c:pt idx="1387">
                  <c:v>11.22690006580524</c:v>
                </c:pt>
                <c:pt idx="1388">
                  <c:v>11.23505003414175</c:v>
                </c:pt>
                <c:pt idx="1389">
                  <c:v>11.2426998636256</c:v>
                </c:pt>
                <c:pt idx="1390">
                  <c:v>11.25124996166414</c:v>
                </c:pt>
                <c:pt idx="1391">
                  <c:v>11.2621998741197</c:v>
                </c:pt>
                <c:pt idx="1392">
                  <c:v>11.27219992828395</c:v>
                </c:pt>
                <c:pt idx="1393">
                  <c:v>11.28234993724982</c:v>
                </c:pt>
                <c:pt idx="1394">
                  <c:v>11.29220007152617</c:v>
                </c:pt>
                <c:pt idx="1395">
                  <c:v>11.30344997787688</c:v>
                </c:pt>
                <c:pt idx="1396">
                  <c:v>11.31609990387005</c:v>
                </c:pt>
                <c:pt idx="1397">
                  <c:v>11.32784998836723</c:v>
                </c:pt>
                <c:pt idx="1398">
                  <c:v>11.33715009098523</c:v>
                </c:pt>
                <c:pt idx="1399">
                  <c:v>11.34959988727496</c:v>
                </c:pt>
                <c:pt idx="1400">
                  <c:v>11.359550032048</c:v>
                </c:pt>
                <c:pt idx="1401">
                  <c:v>11.3682499822644</c:v>
                </c:pt>
                <c:pt idx="1402">
                  <c:v>11.37710001697633</c:v>
                </c:pt>
                <c:pt idx="1403">
                  <c:v>11.38900002746595</c:v>
                </c:pt>
                <c:pt idx="1404">
                  <c:v>11.40309996853102</c:v>
                </c:pt>
                <c:pt idx="1405">
                  <c:v>11.41224999714177</c:v>
                </c:pt>
                <c:pt idx="1406">
                  <c:v>11.42254981899168</c:v>
                </c:pt>
                <c:pt idx="1407">
                  <c:v>11.43244996833891</c:v>
                </c:pt>
                <c:pt idx="1408">
                  <c:v>11.44410007076294</c:v>
                </c:pt>
                <c:pt idx="1409">
                  <c:v>11.4568499937086</c:v>
                </c:pt>
                <c:pt idx="1410">
                  <c:v>11.46805010681419</c:v>
                </c:pt>
                <c:pt idx="1411">
                  <c:v>11.47714994831404</c:v>
                </c:pt>
                <c:pt idx="1412">
                  <c:v>11.48270009174666</c:v>
                </c:pt>
                <c:pt idx="1413">
                  <c:v>11.49179992275458</c:v>
                </c:pt>
                <c:pt idx="1414">
                  <c:v>11.50415007362608</c:v>
                </c:pt>
                <c:pt idx="1415">
                  <c:v>11.51685003433522</c:v>
                </c:pt>
                <c:pt idx="1416">
                  <c:v>11.52709954376405</c:v>
                </c:pt>
                <c:pt idx="1417">
                  <c:v>11.53739995555952</c:v>
                </c:pt>
                <c:pt idx="1418">
                  <c:v>11.5458499584238</c:v>
                </c:pt>
                <c:pt idx="1419">
                  <c:v>11.55595007458032</c:v>
                </c:pt>
                <c:pt idx="1420">
                  <c:v>11.56804998856023</c:v>
                </c:pt>
                <c:pt idx="1421">
                  <c:v>11.57669993420132</c:v>
                </c:pt>
                <c:pt idx="1422">
                  <c:v>11.58555003528818</c:v>
                </c:pt>
                <c:pt idx="1423">
                  <c:v>11.6017000516913</c:v>
                </c:pt>
                <c:pt idx="1424">
                  <c:v>11.61494997158297</c:v>
                </c:pt>
                <c:pt idx="1425">
                  <c:v>11.62664997291722</c:v>
                </c:pt>
                <c:pt idx="1426">
                  <c:v>11.63889981289321</c:v>
                </c:pt>
                <c:pt idx="1427">
                  <c:v>11.65139991245451</c:v>
                </c:pt>
                <c:pt idx="1428">
                  <c:v>11.65849996834004</c:v>
                </c:pt>
                <c:pt idx="1429">
                  <c:v>11.66740002117513</c:v>
                </c:pt>
                <c:pt idx="1430">
                  <c:v>11.67799993210065</c:v>
                </c:pt>
                <c:pt idx="1431">
                  <c:v>11.6867999652859</c:v>
                </c:pt>
                <c:pt idx="1432">
                  <c:v>11.6963500995662</c:v>
                </c:pt>
                <c:pt idx="1433">
                  <c:v>11.70685004367988</c:v>
                </c:pt>
                <c:pt idx="1434">
                  <c:v>11.71649996967608</c:v>
                </c:pt>
                <c:pt idx="1435">
                  <c:v>11.7252500179311</c:v>
                </c:pt>
                <c:pt idx="1436">
                  <c:v>11.73704984283904</c:v>
                </c:pt>
                <c:pt idx="1437">
                  <c:v>11.7493499755874</c:v>
                </c:pt>
                <c:pt idx="1438">
                  <c:v>11.75755002536971</c:v>
                </c:pt>
                <c:pt idx="1439">
                  <c:v>11.76934999656805</c:v>
                </c:pt>
                <c:pt idx="1440">
                  <c:v>11.7817999588042</c:v>
                </c:pt>
                <c:pt idx="1441">
                  <c:v>11.79134977913054</c:v>
                </c:pt>
                <c:pt idx="1442">
                  <c:v>11.8042498136565</c:v>
                </c:pt>
                <c:pt idx="1443">
                  <c:v>11.81390000381725</c:v>
                </c:pt>
                <c:pt idx="1444">
                  <c:v>11.82359999771143</c:v>
                </c:pt>
                <c:pt idx="1445">
                  <c:v>11.8335999357223</c:v>
                </c:pt>
                <c:pt idx="1446">
                  <c:v>11.8402498119358</c:v>
                </c:pt>
                <c:pt idx="1447">
                  <c:v>11.8527500049604</c:v>
                </c:pt>
                <c:pt idx="1448">
                  <c:v>11.864600130084</c:v>
                </c:pt>
                <c:pt idx="1449">
                  <c:v>11.8809999427831</c:v>
                </c:pt>
                <c:pt idx="1450">
                  <c:v>11.89609995021965</c:v>
                </c:pt>
                <c:pt idx="1451">
                  <c:v>11.90849982795771</c:v>
                </c:pt>
                <c:pt idx="1452">
                  <c:v>11.91664992599544</c:v>
                </c:pt>
                <c:pt idx="1453">
                  <c:v>11.924650048255</c:v>
                </c:pt>
                <c:pt idx="1454">
                  <c:v>11.93649993801228</c:v>
                </c:pt>
                <c:pt idx="1455">
                  <c:v>11.94969985637726</c:v>
                </c:pt>
                <c:pt idx="1456">
                  <c:v>11.9598498819396</c:v>
                </c:pt>
                <c:pt idx="1457">
                  <c:v>11.96630005245606</c:v>
                </c:pt>
                <c:pt idx="1458">
                  <c:v>11.97565009155733</c:v>
                </c:pt>
                <c:pt idx="1459">
                  <c:v>11.98375000248052</c:v>
                </c:pt>
                <c:pt idx="1460">
                  <c:v>11.98715014438858</c:v>
                </c:pt>
                <c:pt idx="1461">
                  <c:v>11.9940000070601</c:v>
                </c:pt>
                <c:pt idx="1462">
                  <c:v>12.00644994965114</c:v>
                </c:pt>
                <c:pt idx="1463">
                  <c:v>12.01699998131153</c:v>
                </c:pt>
                <c:pt idx="1464">
                  <c:v>12.02700004768485</c:v>
                </c:pt>
                <c:pt idx="1465">
                  <c:v>12.03464994354363</c:v>
                </c:pt>
                <c:pt idx="1466">
                  <c:v>12.04530001144667</c:v>
                </c:pt>
                <c:pt idx="1467">
                  <c:v>12.05370005073564</c:v>
                </c:pt>
                <c:pt idx="1468">
                  <c:v>12.0616499300013</c:v>
                </c:pt>
                <c:pt idx="1469">
                  <c:v>12.07339999790202</c:v>
                </c:pt>
                <c:pt idx="1470">
                  <c:v>12.07995004616168</c:v>
                </c:pt>
                <c:pt idx="1471">
                  <c:v>12.08920015335389</c:v>
                </c:pt>
                <c:pt idx="1472">
                  <c:v>12.10114997368146</c:v>
                </c:pt>
                <c:pt idx="1473">
                  <c:v>12.11415004749506</c:v>
                </c:pt>
                <c:pt idx="1474">
                  <c:v>12.1257500474967</c:v>
                </c:pt>
                <c:pt idx="1475">
                  <c:v>12.13394990559027</c:v>
                </c:pt>
                <c:pt idx="1476">
                  <c:v>12.14149997043933</c:v>
                </c:pt>
                <c:pt idx="1477">
                  <c:v>12.15044984665292</c:v>
                </c:pt>
                <c:pt idx="1478">
                  <c:v>12.16035001258933</c:v>
                </c:pt>
                <c:pt idx="1479">
                  <c:v>12.16875006237024</c:v>
                </c:pt>
                <c:pt idx="1480">
                  <c:v>12.17629990844944</c:v>
                </c:pt>
                <c:pt idx="1481">
                  <c:v>12.18639983291723</c:v>
                </c:pt>
                <c:pt idx="1482">
                  <c:v>12.19614991131311</c:v>
                </c:pt>
                <c:pt idx="1483">
                  <c:v>12.21065003185504</c:v>
                </c:pt>
                <c:pt idx="1484">
                  <c:v>12.21784991264576</c:v>
                </c:pt>
                <c:pt idx="1485">
                  <c:v>12.2270498537073</c:v>
                </c:pt>
                <c:pt idx="1486">
                  <c:v>12.23645009212851</c:v>
                </c:pt>
                <c:pt idx="1487">
                  <c:v>12.24579990196435</c:v>
                </c:pt>
                <c:pt idx="1488">
                  <c:v>12.2564501192137</c:v>
                </c:pt>
                <c:pt idx="1489">
                  <c:v>12.26634992446998</c:v>
                </c:pt>
                <c:pt idx="1490">
                  <c:v>12.278099946976</c:v>
                </c:pt>
                <c:pt idx="1491">
                  <c:v>12.28824987297048</c:v>
                </c:pt>
                <c:pt idx="1492">
                  <c:v>12.30109998760236</c:v>
                </c:pt>
                <c:pt idx="1493">
                  <c:v>12.31205005550873</c:v>
                </c:pt>
                <c:pt idx="1494">
                  <c:v>12.32224996643345</c:v>
                </c:pt>
                <c:pt idx="1495">
                  <c:v>12.33499997234685</c:v>
                </c:pt>
                <c:pt idx="1496">
                  <c:v>12.34629984703497</c:v>
                </c:pt>
                <c:pt idx="1497">
                  <c:v>12.35719986496406</c:v>
                </c:pt>
                <c:pt idx="1498">
                  <c:v>12.36099996757548</c:v>
                </c:pt>
                <c:pt idx="1499">
                  <c:v>12.37384992981242</c:v>
                </c:pt>
                <c:pt idx="1500">
                  <c:v>12.38484992371013</c:v>
                </c:pt>
                <c:pt idx="1501">
                  <c:v>12.39924937267278</c:v>
                </c:pt>
                <c:pt idx="1502">
                  <c:v>12.40754998531702</c:v>
                </c:pt>
                <c:pt idx="1503">
                  <c:v>12.41660003967263</c:v>
                </c:pt>
                <c:pt idx="1504">
                  <c:v>12.42894992943184</c:v>
                </c:pt>
                <c:pt idx="1505">
                  <c:v>12.44045003948486</c:v>
                </c:pt>
                <c:pt idx="1506">
                  <c:v>12.44780007724694</c:v>
                </c:pt>
                <c:pt idx="1507">
                  <c:v>12.46094996700413</c:v>
                </c:pt>
                <c:pt idx="1508">
                  <c:v>12.47314989757797</c:v>
                </c:pt>
                <c:pt idx="1509">
                  <c:v>12.4811001300841</c:v>
                </c:pt>
                <c:pt idx="1510">
                  <c:v>12.48465001544901</c:v>
                </c:pt>
                <c:pt idx="1511">
                  <c:v>12.48930006981027</c:v>
                </c:pt>
                <c:pt idx="1512">
                  <c:v>12.49615003509825</c:v>
                </c:pt>
                <c:pt idx="1513">
                  <c:v>12.50720009384167</c:v>
                </c:pt>
                <c:pt idx="1514">
                  <c:v>12.52219995937412</c:v>
                </c:pt>
                <c:pt idx="1515">
                  <c:v>12.53139995632228</c:v>
                </c:pt>
                <c:pt idx="1516">
                  <c:v>12.53805025520705</c:v>
                </c:pt>
                <c:pt idx="1517">
                  <c:v>12.54835003033077</c:v>
                </c:pt>
                <c:pt idx="1518">
                  <c:v>12.56279998340688</c:v>
                </c:pt>
                <c:pt idx="1519">
                  <c:v>12.57335005131245</c:v>
                </c:pt>
                <c:pt idx="1520">
                  <c:v>12.58574987011161</c:v>
                </c:pt>
                <c:pt idx="1521">
                  <c:v>12.60029959831445</c:v>
                </c:pt>
                <c:pt idx="1522">
                  <c:v>12.61289991970261</c:v>
                </c:pt>
                <c:pt idx="1523">
                  <c:v>12.62600011882751</c:v>
                </c:pt>
                <c:pt idx="1524">
                  <c:v>12.63789992409147</c:v>
                </c:pt>
                <c:pt idx="1525">
                  <c:v>12.64645010815002</c:v>
                </c:pt>
                <c:pt idx="1526">
                  <c:v>12.6601996538193</c:v>
                </c:pt>
                <c:pt idx="1527">
                  <c:v>12.67069990272648</c:v>
                </c:pt>
                <c:pt idx="1528">
                  <c:v>12.68050003547978</c:v>
                </c:pt>
                <c:pt idx="1529">
                  <c:v>12.68979994945767</c:v>
                </c:pt>
                <c:pt idx="1530">
                  <c:v>12.69914995842191</c:v>
                </c:pt>
                <c:pt idx="1531">
                  <c:v>12.70969992065875</c:v>
                </c:pt>
                <c:pt idx="1532">
                  <c:v>12.72054992962148</c:v>
                </c:pt>
                <c:pt idx="1533">
                  <c:v>12.73240013332543</c:v>
                </c:pt>
                <c:pt idx="1534">
                  <c:v>12.7441999656694</c:v>
                </c:pt>
                <c:pt idx="1535">
                  <c:v>12.75314993839493</c:v>
                </c:pt>
                <c:pt idx="1536">
                  <c:v>12.76749961986934</c:v>
                </c:pt>
                <c:pt idx="1537">
                  <c:v>12.781500021174</c:v>
                </c:pt>
                <c:pt idx="1538">
                  <c:v>12.79164998035776</c:v>
                </c:pt>
                <c:pt idx="1539">
                  <c:v>12.80204999084526</c:v>
                </c:pt>
                <c:pt idx="1540">
                  <c:v>12.81254984588668</c:v>
                </c:pt>
                <c:pt idx="1541">
                  <c:v>12.8217497537662</c:v>
                </c:pt>
                <c:pt idx="1542">
                  <c:v>12.8320499725378</c:v>
                </c:pt>
                <c:pt idx="1543">
                  <c:v>12.84370010071143</c:v>
                </c:pt>
                <c:pt idx="1544">
                  <c:v>12.8514499633784</c:v>
                </c:pt>
                <c:pt idx="1545">
                  <c:v>12.86420001163788</c:v>
                </c:pt>
                <c:pt idx="1546">
                  <c:v>12.8734499301936</c:v>
                </c:pt>
                <c:pt idx="1547">
                  <c:v>12.88484992714075</c:v>
                </c:pt>
                <c:pt idx="1548">
                  <c:v>12.89660019416988</c:v>
                </c:pt>
                <c:pt idx="1549">
                  <c:v>12.90904985599627</c:v>
                </c:pt>
                <c:pt idx="1550">
                  <c:v>12.92169991169067</c:v>
                </c:pt>
                <c:pt idx="1551">
                  <c:v>12.93209976673097</c:v>
                </c:pt>
                <c:pt idx="1552">
                  <c:v>12.94459990997711</c:v>
                </c:pt>
                <c:pt idx="1553">
                  <c:v>12.95225011673392</c:v>
                </c:pt>
                <c:pt idx="1554">
                  <c:v>12.96239995060023</c:v>
                </c:pt>
                <c:pt idx="1555">
                  <c:v>12.97195000190914</c:v>
                </c:pt>
                <c:pt idx="1556">
                  <c:v>12.9788500350951</c:v>
                </c:pt>
                <c:pt idx="1557">
                  <c:v>12.98989992485076</c:v>
                </c:pt>
                <c:pt idx="1558">
                  <c:v>13.00209997158163</c:v>
                </c:pt>
                <c:pt idx="1559">
                  <c:v>13.01649998207358</c:v>
                </c:pt>
                <c:pt idx="1560">
                  <c:v>13.02859990043726</c:v>
                </c:pt>
                <c:pt idx="1561">
                  <c:v>13.03974984302477</c:v>
                </c:pt>
                <c:pt idx="1562">
                  <c:v>13.04529998340877</c:v>
                </c:pt>
                <c:pt idx="1563">
                  <c:v>13.05434996528857</c:v>
                </c:pt>
                <c:pt idx="1564">
                  <c:v>13.0647000633253</c:v>
                </c:pt>
                <c:pt idx="1565">
                  <c:v>13.07519979610515</c:v>
                </c:pt>
                <c:pt idx="1566">
                  <c:v>13.08594996051761</c:v>
                </c:pt>
                <c:pt idx="1567">
                  <c:v>13.09754989547946</c:v>
                </c:pt>
                <c:pt idx="1568">
                  <c:v>13.10745004177443</c:v>
                </c:pt>
                <c:pt idx="1569">
                  <c:v>13.11379998436314</c:v>
                </c:pt>
                <c:pt idx="1570">
                  <c:v>13.12584992084521</c:v>
                </c:pt>
                <c:pt idx="1571">
                  <c:v>13.13684984531574</c:v>
                </c:pt>
                <c:pt idx="1572">
                  <c:v>13.15099991760508</c:v>
                </c:pt>
                <c:pt idx="1573">
                  <c:v>13.16254993572511</c:v>
                </c:pt>
                <c:pt idx="1574">
                  <c:v>13.17145009117303</c:v>
                </c:pt>
                <c:pt idx="1575">
                  <c:v>13.18069999313593</c:v>
                </c:pt>
                <c:pt idx="1576">
                  <c:v>13.18815023918432</c:v>
                </c:pt>
                <c:pt idx="1577">
                  <c:v>13.20174990253508</c:v>
                </c:pt>
                <c:pt idx="1578">
                  <c:v>13.21144997196097</c:v>
                </c:pt>
                <c:pt idx="1579">
                  <c:v>13.21755005798695</c:v>
                </c:pt>
                <c:pt idx="1580">
                  <c:v>13.22685000820275</c:v>
                </c:pt>
                <c:pt idx="1581">
                  <c:v>13.23600006256311</c:v>
                </c:pt>
                <c:pt idx="1582">
                  <c:v>13.24529992371026</c:v>
                </c:pt>
                <c:pt idx="1583">
                  <c:v>13.25645008812353</c:v>
                </c:pt>
                <c:pt idx="1584">
                  <c:v>13.26294989643065</c:v>
                </c:pt>
                <c:pt idx="1585">
                  <c:v>13.27189995517983</c:v>
                </c:pt>
                <c:pt idx="1586">
                  <c:v>13.28045015888711</c:v>
                </c:pt>
                <c:pt idx="1587">
                  <c:v>13.28939995517794</c:v>
                </c:pt>
                <c:pt idx="1588">
                  <c:v>13.3021001150155</c:v>
                </c:pt>
                <c:pt idx="1589">
                  <c:v>13.31239990367976</c:v>
                </c:pt>
                <c:pt idx="1590">
                  <c:v>13.32294998207362</c:v>
                </c:pt>
                <c:pt idx="1591">
                  <c:v>13.33345013752114</c:v>
                </c:pt>
                <c:pt idx="1592">
                  <c:v>13.3452998582834</c:v>
                </c:pt>
                <c:pt idx="1593">
                  <c:v>13.35495007248028</c:v>
                </c:pt>
                <c:pt idx="1594">
                  <c:v>13.36459994564575</c:v>
                </c:pt>
                <c:pt idx="1595">
                  <c:v>13.37294998340803</c:v>
                </c:pt>
                <c:pt idx="1596">
                  <c:v>13.3833496467596</c:v>
                </c:pt>
                <c:pt idx="1597">
                  <c:v>13.38904997864302</c:v>
                </c:pt>
                <c:pt idx="1598">
                  <c:v>13.39479985485377</c:v>
                </c:pt>
                <c:pt idx="1599">
                  <c:v>13.4043000963211</c:v>
                </c:pt>
                <c:pt idx="1600">
                  <c:v>13.41689992123065</c:v>
                </c:pt>
                <c:pt idx="1601">
                  <c:v>13.4283499559424</c:v>
                </c:pt>
                <c:pt idx="1602">
                  <c:v>13.43804990310673</c:v>
                </c:pt>
                <c:pt idx="1603">
                  <c:v>13.4468999618548</c:v>
                </c:pt>
                <c:pt idx="1604">
                  <c:v>13.45385001011164</c:v>
                </c:pt>
                <c:pt idx="1605">
                  <c:v>13.46675002060147</c:v>
                </c:pt>
                <c:pt idx="1606">
                  <c:v>13.4752498952912</c:v>
                </c:pt>
                <c:pt idx="1607">
                  <c:v>13.48649992694845</c:v>
                </c:pt>
                <c:pt idx="1608">
                  <c:v>13.49719990120138</c:v>
                </c:pt>
                <c:pt idx="1609">
                  <c:v>13.50505006866661</c:v>
                </c:pt>
                <c:pt idx="1610">
                  <c:v>13.51145003853162</c:v>
                </c:pt>
                <c:pt idx="1611">
                  <c:v>13.52020004005681</c:v>
                </c:pt>
                <c:pt idx="1612">
                  <c:v>13.53030013218086</c:v>
                </c:pt>
                <c:pt idx="1613">
                  <c:v>13.53960010204537</c:v>
                </c:pt>
                <c:pt idx="1614">
                  <c:v>13.55094995556283</c:v>
                </c:pt>
                <c:pt idx="1615">
                  <c:v>13.5641500083948</c:v>
                </c:pt>
                <c:pt idx="1616">
                  <c:v>13.5734499887476</c:v>
                </c:pt>
                <c:pt idx="1617">
                  <c:v>13.5861998950968</c:v>
                </c:pt>
                <c:pt idx="1618">
                  <c:v>13.59500008068062</c:v>
                </c:pt>
                <c:pt idx="1619">
                  <c:v>13.6045999025373</c:v>
                </c:pt>
                <c:pt idx="1620">
                  <c:v>13.61329997940265</c:v>
                </c:pt>
                <c:pt idx="1621">
                  <c:v>13.6209501197809</c:v>
                </c:pt>
                <c:pt idx="1622">
                  <c:v>13.62830007763114</c:v>
                </c:pt>
                <c:pt idx="1623">
                  <c:v>13.63795008220768</c:v>
                </c:pt>
                <c:pt idx="1624">
                  <c:v>13.64754996299962</c:v>
                </c:pt>
                <c:pt idx="1625">
                  <c:v>13.65759992523454</c:v>
                </c:pt>
                <c:pt idx="1626">
                  <c:v>13.66520008373482</c:v>
                </c:pt>
                <c:pt idx="1627">
                  <c:v>13.67585006256195</c:v>
                </c:pt>
                <c:pt idx="1628">
                  <c:v>13.68440003395517</c:v>
                </c:pt>
                <c:pt idx="1629">
                  <c:v>13.6949999946628</c:v>
                </c:pt>
                <c:pt idx="1630">
                  <c:v>13.7101498617194</c:v>
                </c:pt>
                <c:pt idx="1631">
                  <c:v>13.7193499446912</c:v>
                </c:pt>
                <c:pt idx="1632">
                  <c:v>13.72919997635108</c:v>
                </c:pt>
                <c:pt idx="1633">
                  <c:v>13.73855004425059</c:v>
                </c:pt>
                <c:pt idx="1634">
                  <c:v>13.7491999641461</c:v>
                </c:pt>
                <c:pt idx="1635">
                  <c:v>13.76049995498761</c:v>
                </c:pt>
                <c:pt idx="1636">
                  <c:v>13.76754970283946</c:v>
                </c:pt>
                <c:pt idx="1637">
                  <c:v>13.77904985961868</c:v>
                </c:pt>
                <c:pt idx="1638">
                  <c:v>13.78354991856031</c:v>
                </c:pt>
                <c:pt idx="1639">
                  <c:v>13.79285008144507</c:v>
                </c:pt>
                <c:pt idx="1640">
                  <c:v>13.80369993801651</c:v>
                </c:pt>
                <c:pt idx="1641">
                  <c:v>13.81469967079465</c:v>
                </c:pt>
                <c:pt idx="1642">
                  <c:v>13.8264000494055</c:v>
                </c:pt>
                <c:pt idx="1643">
                  <c:v>13.83840002670695</c:v>
                </c:pt>
                <c:pt idx="1644">
                  <c:v>13.8472999904625</c:v>
                </c:pt>
                <c:pt idx="1645">
                  <c:v>13.8566999481227</c:v>
                </c:pt>
                <c:pt idx="1646">
                  <c:v>13.86879983940162</c:v>
                </c:pt>
                <c:pt idx="1647">
                  <c:v>13.8803000354783</c:v>
                </c:pt>
                <c:pt idx="1648">
                  <c:v>13.88930001277913</c:v>
                </c:pt>
                <c:pt idx="1649">
                  <c:v>13.8986500413921</c:v>
                </c:pt>
                <c:pt idx="1650">
                  <c:v>13.91034996891176</c:v>
                </c:pt>
                <c:pt idx="1651">
                  <c:v>13.92129968967492</c:v>
                </c:pt>
                <c:pt idx="1652">
                  <c:v>13.93045004272426</c:v>
                </c:pt>
                <c:pt idx="1653">
                  <c:v>13.93754995975905</c:v>
                </c:pt>
                <c:pt idx="1654">
                  <c:v>13.94730001106291</c:v>
                </c:pt>
                <c:pt idx="1655">
                  <c:v>13.95584989032795</c:v>
                </c:pt>
                <c:pt idx="1656">
                  <c:v>13.96494979820636</c:v>
                </c:pt>
                <c:pt idx="1657">
                  <c:v>13.97695001697866</c:v>
                </c:pt>
                <c:pt idx="1658">
                  <c:v>13.98745010910352</c:v>
                </c:pt>
                <c:pt idx="1659">
                  <c:v>13.99859980278052</c:v>
                </c:pt>
                <c:pt idx="1660">
                  <c:v>14.01034988117317</c:v>
                </c:pt>
                <c:pt idx="1661">
                  <c:v>14.01560000190875</c:v>
                </c:pt>
                <c:pt idx="1662">
                  <c:v>14.02335000343373</c:v>
                </c:pt>
                <c:pt idx="1663">
                  <c:v>14.03729992943045</c:v>
                </c:pt>
                <c:pt idx="1664">
                  <c:v>14.04855006676007</c:v>
                </c:pt>
                <c:pt idx="1665">
                  <c:v>14.06334983577835</c:v>
                </c:pt>
                <c:pt idx="1666">
                  <c:v>14.06925016632522</c:v>
                </c:pt>
                <c:pt idx="1667">
                  <c:v>14.07844995804044</c:v>
                </c:pt>
                <c:pt idx="1668">
                  <c:v>14.08514991874836</c:v>
                </c:pt>
                <c:pt idx="1669">
                  <c:v>14.09590009975727</c:v>
                </c:pt>
                <c:pt idx="1670">
                  <c:v>14.1075999940913</c:v>
                </c:pt>
                <c:pt idx="1671">
                  <c:v>14.12024978123009</c:v>
                </c:pt>
                <c:pt idx="1672">
                  <c:v>14.13034994411646</c:v>
                </c:pt>
                <c:pt idx="1673">
                  <c:v>14.14070002994413</c:v>
                </c:pt>
                <c:pt idx="1674">
                  <c:v>14.14979992427834</c:v>
                </c:pt>
                <c:pt idx="1675">
                  <c:v>14.1591500223185</c:v>
                </c:pt>
                <c:pt idx="1676">
                  <c:v>14.16559962082101</c:v>
                </c:pt>
                <c:pt idx="1677">
                  <c:v>14.17630004177408</c:v>
                </c:pt>
                <c:pt idx="1678">
                  <c:v>14.18475021229096</c:v>
                </c:pt>
                <c:pt idx="1679">
                  <c:v>14.19635004768497</c:v>
                </c:pt>
                <c:pt idx="1680">
                  <c:v>14.20700000992292</c:v>
                </c:pt>
                <c:pt idx="1681">
                  <c:v>14.21574978351782</c:v>
                </c:pt>
                <c:pt idx="1682">
                  <c:v>14.22459982567307</c:v>
                </c:pt>
                <c:pt idx="1683">
                  <c:v>14.23645022239725</c:v>
                </c:pt>
                <c:pt idx="1684">
                  <c:v>14.24910003357218</c:v>
                </c:pt>
                <c:pt idx="1685">
                  <c:v>14.25794997615958</c:v>
                </c:pt>
                <c:pt idx="1686">
                  <c:v>14.26759988861158</c:v>
                </c:pt>
                <c:pt idx="1687">
                  <c:v>14.27744993076703</c:v>
                </c:pt>
                <c:pt idx="1688">
                  <c:v>14.28480033970118</c:v>
                </c:pt>
                <c:pt idx="1689">
                  <c:v>14.29709997596728</c:v>
                </c:pt>
                <c:pt idx="1690">
                  <c:v>14.30865003776853</c:v>
                </c:pt>
                <c:pt idx="1691">
                  <c:v>14.3140502159149</c:v>
                </c:pt>
                <c:pt idx="1692">
                  <c:v>14.32494991855856</c:v>
                </c:pt>
                <c:pt idx="1693">
                  <c:v>14.33740031528578</c:v>
                </c:pt>
                <c:pt idx="1694">
                  <c:v>14.34855001335382</c:v>
                </c:pt>
                <c:pt idx="1695">
                  <c:v>14.35729997558883</c:v>
                </c:pt>
                <c:pt idx="1696">
                  <c:v>14.367199450302</c:v>
                </c:pt>
                <c:pt idx="1697">
                  <c:v>14.37979992103647</c:v>
                </c:pt>
                <c:pt idx="1698">
                  <c:v>14.39105025882964</c:v>
                </c:pt>
                <c:pt idx="1699">
                  <c:v>14.40419994335389</c:v>
                </c:pt>
                <c:pt idx="1700">
                  <c:v>14.4147499553692</c:v>
                </c:pt>
                <c:pt idx="1701">
                  <c:v>14.42684970779374</c:v>
                </c:pt>
                <c:pt idx="1702">
                  <c:v>14.43604985409183</c:v>
                </c:pt>
                <c:pt idx="1703">
                  <c:v>14.44385031433194</c:v>
                </c:pt>
                <c:pt idx="1704">
                  <c:v>14.45304994449907</c:v>
                </c:pt>
                <c:pt idx="1705">
                  <c:v>14.46510000019407</c:v>
                </c:pt>
                <c:pt idx="1706">
                  <c:v>14.47395015716756</c:v>
                </c:pt>
                <c:pt idx="1707">
                  <c:v>14.48020008926323</c:v>
                </c:pt>
                <c:pt idx="1708">
                  <c:v>14.49155029735994</c:v>
                </c:pt>
                <c:pt idx="1709">
                  <c:v>14.50215004673373</c:v>
                </c:pt>
                <c:pt idx="1710">
                  <c:v>14.51214998035721</c:v>
                </c:pt>
                <c:pt idx="1711">
                  <c:v>14.5260494550712</c:v>
                </c:pt>
                <c:pt idx="1712">
                  <c:v>14.53989981861378</c:v>
                </c:pt>
                <c:pt idx="1713">
                  <c:v>14.55215021533877</c:v>
                </c:pt>
                <c:pt idx="1714">
                  <c:v>14.56389998588566</c:v>
                </c:pt>
                <c:pt idx="1715">
                  <c:v>14.57369999027651</c:v>
                </c:pt>
                <c:pt idx="1716">
                  <c:v>14.58249990120385</c:v>
                </c:pt>
                <c:pt idx="1717">
                  <c:v>14.5951998527562</c:v>
                </c:pt>
                <c:pt idx="1718">
                  <c:v>14.60490016498807</c:v>
                </c:pt>
                <c:pt idx="1719">
                  <c:v>14.6151999702488</c:v>
                </c:pt>
                <c:pt idx="1720">
                  <c:v>14.62709999122671</c:v>
                </c:pt>
                <c:pt idx="1721">
                  <c:v>14.63739979953971</c:v>
                </c:pt>
                <c:pt idx="1722">
                  <c:v>14.65079983272881</c:v>
                </c:pt>
                <c:pt idx="1723">
                  <c:v>14.66120039692032</c:v>
                </c:pt>
                <c:pt idx="1724">
                  <c:v>14.67295001640741</c:v>
                </c:pt>
                <c:pt idx="1725">
                  <c:v>14.6825000389108</c:v>
                </c:pt>
                <c:pt idx="1726">
                  <c:v>14.68969986381853</c:v>
                </c:pt>
                <c:pt idx="1727">
                  <c:v>14.70299978962066</c:v>
                </c:pt>
                <c:pt idx="1728">
                  <c:v>14.71340013809458</c:v>
                </c:pt>
                <c:pt idx="1729">
                  <c:v>14.72510005951335</c:v>
                </c:pt>
                <c:pt idx="1730">
                  <c:v>14.73510004730633</c:v>
                </c:pt>
                <c:pt idx="1731">
                  <c:v>14.74329955826033</c:v>
                </c:pt>
                <c:pt idx="1732">
                  <c:v>14.7524498584753</c:v>
                </c:pt>
                <c:pt idx="1733">
                  <c:v>14.76454996853136</c:v>
                </c:pt>
                <c:pt idx="1734">
                  <c:v>14.77409995041307</c:v>
                </c:pt>
                <c:pt idx="1735">
                  <c:v>14.784450009156</c:v>
                </c:pt>
                <c:pt idx="1736">
                  <c:v>14.7935997993518</c:v>
                </c:pt>
                <c:pt idx="1737">
                  <c:v>14.8041999849338</c:v>
                </c:pt>
                <c:pt idx="1738">
                  <c:v>14.81710027446752</c:v>
                </c:pt>
                <c:pt idx="1739">
                  <c:v>14.82935004196406</c:v>
                </c:pt>
                <c:pt idx="1740">
                  <c:v>14.8404999544182</c:v>
                </c:pt>
                <c:pt idx="1741">
                  <c:v>14.84705019741523</c:v>
                </c:pt>
                <c:pt idx="1742">
                  <c:v>14.8590998382606</c:v>
                </c:pt>
                <c:pt idx="1743">
                  <c:v>14.86875016117483</c:v>
                </c:pt>
                <c:pt idx="1744">
                  <c:v>14.87769996490533</c:v>
                </c:pt>
                <c:pt idx="1745">
                  <c:v>14.88909997844894</c:v>
                </c:pt>
                <c:pt idx="1746">
                  <c:v>14.90334939880631</c:v>
                </c:pt>
                <c:pt idx="1747">
                  <c:v>14.91544989967588</c:v>
                </c:pt>
                <c:pt idx="1748">
                  <c:v>14.93079998245594</c:v>
                </c:pt>
                <c:pt idx="1749">
                  <c:v>14.94555005474467</c:v>
                </c:pt>
                <c:pt idx="1750">
                  <c:v>14.95695004559093</c:v>
                </c:pt>
                <c:pt idx="1751">
                  <c:v>14.9633498207113</c:v>
                </c:pt>
                <c:pt idx="1752">
                  <c:v>14.97390007114518</c:v>
                </c:pt>
                <c:pt idx="1753">
                  <c:v>14.98594997139298</c:v>
                </c:pt>
                <c:pt idx="1754">
                  <c:v>14.99485004081725</c:v>
                </c:pt>
                <c:pt idx="1755">
                  <c:v>15.00675003776632</c:v>
                </c:pt>
                <c:pt idx="1756">
                  <c:v>15.02084960155844</c:v>
                </c:pt>
                <c:pt idx="1757">
                  <c:v>15.03185000591475</c:v>
                </c:pt>
                <c:pt idx="1758">
                  <c:v>15.0412499334343</c:v>
                </c:pt>
                <c:pt idx="1759">
                  <c:v>15.0481999546064</c:v>
                </c:pt>
                <c:pt idx="1760">
                  <c:v>15.05870004501412</c:v>
                </c:pt>
                <c:pt idx="1761">
                  <c:v>15.06559976730568</c:v>
                </c:pt>
                <c:pt idx="1762">
                  <c:v>15.07130017776581</c:v>
                </c:pt>
                <c:pt idx="1763">
                  <c:v>15.07940023803894</c:v>
                </c:pt>
                <c:pt idx="1764">
                  <c:v>15.09190003719777</c:v>
                </c:pt>
                <c:pt idx="1765">
                  <c:v>15.1027499797856</c:v>
                </c:pt>
                <c:pt idx="1766">
                  <c:v>15.11450013675858</c:v>
                </c:pt>
                <c:pt idx="1767">
                  <c:v>15.12659980621538</c:v>
                </c:pt>
                <c:pt idx="1768">
                  <c:v>15.13999978351785</c:v>
                </c:pt>
                <c:pt idx="1769">
                  <c:v>15.15175004310731</c:v>
                </c:pt>
                <c:pt idx="1770">
                  <c:v>15.16555000076551</c:v>
                </c:pt>
                <c:pt idx="1771">
                  <c:v>15.17859942112045</c:v>
                </c:pt>
                <c:pt idx="1772">
                  <c:v>15.18620006389756</c:v>
                </c:pt>
                <c:pt idx="1773">
                  <c:v>15.1938501318</c:v>
                </c:pt>
                <c:pt idx="1774">
                  <c:v>15.20385004272612</c:v>
                </c:pt>
                <c:pt idx="1775">
                  <c:v>15.21369996567228</c:v>
                </c:pt>
                <c:pt idx="1776">
                  <c:v>15.22315000038361</c:v>
                </c:pt>
                <c:pt idx="1777">
                  <c:v>15.23274977245455</c:v>
                </c:pt>
                <c:pt idx="1778">
                  <c:v>15.24264977245548</c:v>
                </c:pt>
                <c:pt idx="1779">
                  <c:v>15.25175002002652</c:v>
                </c:pt>
                <c:pt idx="1780">
                  <c:v>15.26334995804064</c:v>
                </c:pt>
                <c:pt idx="1781">
                  <c:v>15.27619971199238</c:v>
                </c:pt>
                <c:pt idx="1782">
                  <c:v>15.28954971180065</c:v>
                </c:pt>
                <c:pt idx="1783">
                  <c:v>15.30014984894296</c:v>
                </c:pt>
                <c:pt idx="1784">
                  <c:v>15.31249998016574</c:v>
                </c:pt>
                <c:pt idx="1785">
                  <c:v>15.3233000360524</c:v>
                </c:pt>
                <c:pt idx="1786">
                  <c:v>15.33369988060076</c:v>
                </c:pt>
                <c:pt idx="1787">
                  <c:v>15.3467998247179</c:v>
                </c:pt>
                <c:pt idx="1788">
                  <c:v>15.35624995899343</c:v>
                </c:pt>
                <c:pt idx="1789">
                  <c:v>15.36659997406241</c:v>
                </c:pt>
                <c:pt idx="1790">
                  <c:v>15.37724998302656</c:v>
                </c:pt>
                <c:pt idx="1791">
                  <c:v>15.38610005398004</c:v>
                </c:pt>
                <c:pt idx="1792">
                  <c:v>15.3960000011466</c:v>
                </c:pt>
                <c:pt idx="1793">
                  <c:v>15.40845020790221</c:v>
                </c:pt>
                <c:pt idx="1794">
                  <c:v>15.42204996033252</c:v>
                </c:pt>
                <c:pt idx="1795">
                  <c:v>15.43150000858441</c:v>
                </c:pt>
                <c:pt idx="1796">
                  <c:v>15.44069969463817</c:v>
                </c:pt>
                <c:pt idx="1797">
                  <c:v>15.45124993896752</c:v>
                </c:pt>
                <c:pt idx="1798">
                  <c:v>15.4634499162712</c:v>
                </c:pt>
                <c:pt idx="1799">
                  <c:v>15.46974995555865</c:v>
                </c:pt>
                <c:pt idx="1800">
                  <c:v>15.47810005054635</c:v>
                </c:pt>
                <c:pt idx="1801">
                  <c:v>15.48584994640623</c:v>
                </c:pt>
                <c:pt idx="1802">
                  <c:v>15.50040001869274</c:v>
                </c:pt>
                <c:pt idx="1803">
                  <c:v>15.51330023880291</c:v>
                </c:pt>
                <c:pt idx="1804">
                  <c:v>15.5251500259401</c:v>
                </c:pt>
                <c:pt idx="1805">
                  <c:v>15.53474997005833</c:v>
                </c:pt>
                <c:pt idx="1806">
                  <c:v>15.5428999519354</c:v>
                </c:pt>
                <c:pt idx="1807">
                  <c:v>15.55149992180304</c:v>
                </c:pt>
                <c:pt idx="1808">
                  <c:v>15.5620999851235</c:v>
                </c:pt>
                <c:pt idx="1809">
                  <c:v>15.57089997158255</c:v>
                </c:pt>
                <c:pt idx="1810">
                  <c:v>15.58000000171887</c:v>
                </c:pt>
                <c:pt idx="1811">
                  <c:v>15.58859968471734</c:v>
                </c:pt>
                <c:pt idx="1812">
                  <c:v>15.60119981441676</c:v>
                </c:pt>
                <c:pt idx="1813">
                  <c:v>15.60899988823076</c:v>
                </c:pt>
                <c:pt idx="1814">
                  <c:v>15.6165999607074</c:v>
                </c:pt>
                <c:pt idx="1815">
                  <c:v>15.62804998626962</c:v>
                </c:pt>
                <c:pt idx="1816">
                  <c:v>15.63545002250976</c:v>
                </c:pt>
                <c:pt idx="1817">
                  <c:v>15.64169999084697</c:v>
                </c:pt>
                <c:pt idx="1818">
                  <c:v>15.65044992904586</c:v>
                </c:pt>
                <c:pt idx="1819">
                  <c:v>15.65804998798558</c:v>
                </c:pt>
                <c:pt idx="1820">
                  <c:v>15.67145001812241</c:v>
                </c:pt>
                <c:pt idx="1821">
                  <c:v>15.68164980678921</c:v>
                </c:pt>
                <c:pt idx="1822">
                  <c:v>15.69559994106385</c:v>
                </c:pt>
                <c:pt idx="1823">
                  <c:v>15.70740005416883</c:v>
                </c:pt>
                <c:pt idx="1824">
                  <c:v>15.7198000314711</c:v>
                </c:pt>
                <c:pt idx="1825">
                  <c:v>15.7312000087768</c:v>
                </c:pt>
                <c:pt idx="1826">
                  <c:v>15.74224988498827</c:v>
                </c:pt>
                <c:pt idx="1827">
                  <c:v>15.75019993019305</c:v>
                </c:pt>
                <c:pt idx="1828">
                  <c:v>15.76220008697783</c:v>
                </c:pt>
                <c:pt idx="1829">
                  <c:v>15.76874994354512</c:v>
                </c:pt>
                <c:pt idx="1830">
                  <c:v>15.7745999691033</c:v>
                </c:pt>
                <c:pt idx="1831">
                  <c:v>15.78105005665202</c:v>
                </c:pt>
                <c:pt idx="1832">
                  <c:v>15.78620017738285</c:v>
                </c:pt>
                <c:pt idx="1833">
                  <c:v>15.79695007019473</c:v>
                </c:pt>
                <c:pt idx="1834">
                  <c:v>15.80480001278192</c:v>
                </c:pt>
                <c:pt idx="1835">
                  <c:v>15.81335003834101</c:v>
                </c:pt>
                <c:pt idx="1836">
                  <c:v>15.82529988136594</c:v>
                </c:pt>
                <c:pt idx="1837">
                  <c:v>15.83959988880088</c:v>
                </c:pt>
                <c:pt idx="1838">
                  <c:v>15.84800007439117</c:v>
                </c:pt>
                <c:pt idx="1839">
                  <c:v>15.86010004864147</c:v>
                </c:pt>
                <c:pt idx="1840">
                  <c:v>15.8702499685278</c:v>
                </c:pt>
                <c:pt idx="1841">
                  <c:v>15.88384986286474</c:v>
                </c:pt>
                <c:pt idx="1842">
                  <c:v>15.88969998664834</c:v>
                </c:pt>
                <c:pt idx="1843">
                  <c:v>15.89810025520273</c:v>
                </c:pt>
                <c:pt idx="1844">
                  <c:v>15.91324996681578</c:v>
                </c:pt>
                <c:pt idx="1845">
                  <c:v>15.9246000391031</c:v>
                </c:pt>
                <c:pt idx="1846">
                  <c:v>15.92835026855755</c:v>
                </c:pt>
                <c:pt idx="1847">
                  <c:v>15.9368000286122</c:v>
                </c:pt>
                <c:pt idx="1848">
                  <c:v>15.94145023842066</c:v>
                </c:pt>
                <c:pt idx="1849">
                  <c:v>15.95275004978248</c:v>
                </c:pt>
                <c:pt idx="1850">
                  <c:v>15.96329995918495</c:v>
                </c:pt>
                <c:pt idx="1851">
                  <c:v>15.97504967689747</c:v>
                </c:pt>
                <c:pt idx="1852">
                  <c:v>15.9824998744989</c:v>
                </c:pt>
                <c:pt idx="1853">
                  <c:v>15.99600010681388</c:v>
                </c:pt>
                <c:pt idx="1854">
                  <c:v>16.00360002517846</c:v>
                </c:pt>
                <c:pt idx="1855">
                  <c:v>16.00910004177422</c:v>
                </c:pt>
                <c:pt idx="1856">
                  <c:v>16.02019969158572</c:v>
                </c:pt>
                <c:pt idx="1857">
                  <c:v>16.03074991932224</c:v>
                </c:pt>
                <c:pt idx="1858">
                  <c:v>16.04270015316431</c:v>
                </c:pt>
                <c:pt idx="1859">
                  <c:v>16.05244996300098</c:v>
                </c:pt>
                <c:pt idx="1860">
                  <c:v>16.06604996738679</c:v>
                </c:pt>
                <c:pt idx="1861">
                  <c:v>16.07659991302717</c:v>
                </c:pt>
                <c:pt idx="1862">
                  <c:v>16.08625023288914</c:v>
                </c:pt>
                <c:pt idx="1863">
                  <c:v>16.09624983291722</c:v>
                </c:pt>
                <c:pt idx="1864">
                  <c:v>16.10434997177072</c:v>
                </c:pt>
                <c:pt idx="1865">
                  <c:v>16.1139500381505</c:v>
                </c:pt>
                <c:pt idx="1866">
                  <c:v>16.12274979362699</c:v>
                </c:pt>
                <c:pt idx="1867">
                  <c:v>16.1313999942795</c:v>
                </c:pt>
                <c:pt idx="1868">
                  <c:v>16.14130032005414</c:v>
                </c:pt>
                <c:pt idx="1869">
                  <c:v>16.1524499984771</c:v>
                </c:pt>
                <c:pt idx="1870">
                  <c:v>16.1619500286106</c:v>
                </c:pt>
                <c:pt idx="1871">
                  <c:v>16.16900004673153</c:v>
                </c:pt>
                <c:pt idx="1872">
                  <c:v>16.1800999546067</c:v>
                </c:pt>
                <c:pt idx="1873">
                  <c:v>16.18840014324087</c:v>
                </c:pt>
                <c:pt idx="1874">
                  <c:v>16.20129997425465</c:v>
                </c:pt>
                <c:pt idx="1875">
                  <c:v>16.21339998779512</c:v>
                </c:pt>
                <c:pt idx="1876">
                  <c:v>16.22049977646018</c:v>
                </c:pt>
                <c:pt idx="1877">
                  <c:v>16.2287496631652</c:v>
                </c:pt>
                <c:pt idx="1878">
                  <c:v>16.23990012931972</c:v>
                </c:pt>
                <c:pt idx="1879">
                  <c:v>16.2501000476841</c:v>
                </c:pt>
                <c:pt idx="1880">
                  <c:v>16.26340003242876</c:v>
                </c:pt>
                <c:pt idx="1881">
                  <c:v>16.2712498754554</c:v>
                </c:pt>
                <c:pt idx="1882">
                  <c:v>16.28005002479767</c:v>
                </c:pt>
                <c:pt idx="1883">
                  <c:v>16.28695015754784</c:v>
                </c:pt>
                <c:pt idx="1884">
                  <c:v>16.29685005188367</c:v>
                </c:pt>
                <c:pt idx="1885">
                  <c:v>16.3066499689121</c:v>
                </c:pt>
                <c:pt idx="1886">
                  <c:v>16.31360021190631</c:v>
                </c:pt>
                <c:pt idx="1887">
                  <c:v>16.32269981498757</c:v>
                </c:pt>
                <c:pt idx="1888">
                  <c:v>16.33030007133857</c:v>
                </c:pt>
                <c:pt idx="1889">
                  <c:v>16.34040003204791</c:v>
                </c:pt>
                <c:pt idx="1890">
                  <c:v>16.35175005760175</c:v>
                </c:pt>
                <c:pt idx="1891">
                  <c:v>16.36174991874941</c:v>
                </c:pt>
                <c:pt idx="1892">
                  <c:v>16.37249975567101</c:v>
                </c:pt>
                <c:pt idx="1893">
                  <c:v>16.3847001871145</c:v>
                </c:pt>
                <c:pt idx="1894">
                  <c:v>16.39254999084731</c:v>
                </c:pt>
                <c:pt idx="1895">
                  <c:v>16.40509997711342</c:v>
                </c:pt>
                <c:pt idx="1896">
                  <c:v>16.41704992275481</c:v>
                </c:pt>
                <c:pt idx="1897">
                  <c:v>16.42744969177509</c:v>
                </c:pt>
                <c:pt idx="1898">
                  <c:v>16.43420041904756</c:v>
                </c:pt>
                <c:pt idx="1899">
                  <c:v>16.44985000095767</c:v>
                </c:pt>
                <c:pt idx="1900">
                  <c:v>16.45569994964898</c:v>
                </c:pt>
                <c:pt idx="1901">
                  <c:v>16.46469991340928</c:v>
                </c:pt>
                <c:pt idx="1902">
                  <c:v>16.47270012607987</c:v>
                </c:pt>
                <c:pt idx="1903">
                  <c:v>16.48195001278145</c:v>
                </c:pt>
                <c:pt idx="1904">
                  <c:v>16.48994994335224</c:v>
                </c:pt>
                <c:pt idx="1905">
                  <c:v>16.49419996147481</c:v>
                </c:pt>
                <c:pt idx="1906">
                  <c:v>16.50434997654154</c:v>
                </c:pt>
                <c:pt idx="1907">
                  <c:v>16.51834968662661</c:v>
                </c:pt>
                <c:pt idx="1908">
                  <c:v>16.5303501482049</c:v>
                </c:pt>
                <c:pt idx="1909">
                  <c:v>16.54205000019283</c:v>
                </c:pt>
                <c:pt idx="1910">
                  <c:v>16.55144994430884</c:v>
                </c:pt>
                <c:pt idx="1911">
                  <c:v>16.56094996090178</c:v>
                </c:pt>
                <c:pt idx="1912">
                  <c:v>16.5697500469214</c:v>
                </c:pt>
                <c:pt idx="1913">
                  <c:v>16.58010009212374</c:v>
                </c:pt>
                <c:pt idx="1914">
                  <c:v>16.58724995479861</c:v>
                </c:pt>
                <c:pt idx="1915">
                  <c:v>16.5944000061063</c:v>
                </c:pt>
                <c:pt idx="1916">
                  <c:v>16.60304983253808</c:v>
                </c:pt>
                <c:pt idx="1917">
                  <c:v>16.61100009956499</c:v>
                </c:pt>
                <c:pt idx="1918">
                  <c:v>16.62084996223712</c:v>
                </c:pt>
                <c:pt idx="1919">
                  <c:v>16.62724996528777</c:v>
                </c:pt>
                <c:pt idx="1920">
                  <c:v>16.63610000438712</c:v>
                </c:pt>
                <c:pt idx="1921">
                  <c:v>16.64525003910239</c:v>
                </c:pt>
                <c:pt idx="1922">
                  <c:v>16.65550002098098</c:v>
                </c:pt>
                <c:pt idx="1923">
                  <c:v>16.66525018539687</c:v>
                </c:pt>
                <c:pt idx="1924">
                  <c:v>16.6732000450138</c:v>
                </c:pt>
                <c:pt idx="1925">
                  <c:v>16.68225003738553</c:v>
                </c:pt>
                <c:pt idx="1926">
                  <c:v>16.69279951362842</c:v>
                </c:pt>
                <c:pt idx="1927">
                  <c:v>16.70674969158424</c:v>
                </c:pt>
                <c:pt idx="1928">
                  <c:v>16.71745006275523</c:v>
                </c:pt>
                <c:pt idx="1929">
                  <c:v>16.72794996624361</c:v>
                </c:pt>
                <c:pt idx="1930">
                  <c:v>16.7364000175512</c:v>
                </c:pt>
                <c:pt idx="1931">
                  <c:v>16.74604994659602</c:v>
                </c:pt>
                <c:pt idx="1932">
                  <c:v>16.75774981518042</c:v>
                </c:pt>
                <c:pt idx="1933">
                  <c:v>16.76730020446848</c:v>
                </c:pt>
                <c:pt idx="1934">
                  <c:v>16.78139996738537</c:v>
                </c:pt>
                <c:pt idx="1935">
                  <c:v>16.79090003814781</c:v>
                </c:pt>
                <c:pt idx="1936">
                  <c:v>16.79889965477194</c:v>
                </c:pt>
                <c:pt idx="1937">
                  <c:v>16.81315014972642</c:v>
                </c:pt>
                <c:pt idx="1938">
                  <c:v>16.82629992332659</c:v>
                </c:pt>
                <c:pt idx="1939">
                  <c:v>16.83879995041207</c:v>
                </c:pt>
                <c:pt idx="1940">
                  <c:v>16.8505500484498</c:v>
                </c:pt>
                <c:pt idx="1941">
                  <c:v>16.8575498930004</c:v>
                </c:pt>
                <c:pt idx="1942">
                  <c:v>16.86579999714012</c:v>
                </c:pt>
                <c:pt idx="1943">
                  <c:v>16.8758000635171</c:v>
                </c:pt>
                <c:pt idx="1944">
                  <c:v>16.88785003929297</c:v>
                </c:pt>
                <c:pt idx="1945">
                  <c:v>16.89920001201608</c:v>
                </c:pt>
                <c:pt idx="1946">
                  <c:v>16.91209955616068</c:v>
                </c:pt>
                <c:pt idx="1947">
                  <c:v>16.92414990616087</c:v>
                </c:pt>
                <c:pt idx="1948">
                  <c:v>16.93024994850202</c:v>
                </c:pt>
                <c:pt idx="1949">
                  <c:v>16.94104994850202</c:v>
                </c:pt>
                <c:pt idx="1950">
                  <c:v>16.95134996204433</c:v>
                </c:pt>
                <c:pt idx="1951">
                  <c:v>16.9618998216647</c:v>
                </c:pt>
                <c:pt idx="1952">
                  <c:v>16.97654978828722</c:v>
                </c:pt>
                <c:pt idx="1953">
                  <c:v>16.98665010967306</c:v>
                </c:pt>
                <c:pt idx="1954">
                  <c:v>16.99589998893862</c:v>
                </c:pt>
                <c:pt idx="1955">
                  <c:v>17.00499995270002</c:v>
                </c:pt>
                <c:pt idx="1956">
                  <c:v>17.01295023193597</c:v>
                </c:pt>
                <c:pt idx="1957">
                  <c:v>17.01889982300054</c:v>
                </c:pt>
                <c:pt idx="1958">
                  <c:v>17.02740004482621</c:v>
                </c:pt>
                <c:pt idx="1959">
                  <c:v>17.04120003567004</c:v>
                </c:pt>
                <c:pt idx="1960">
                  <c:v>17.04959994964884</c:v>
                </c:pt>
                <c:pt idx="1961">
                  <c:v>17.05949987716667</c:v>
                </c:pt>
                <c:pt idx="1962">
                  <c:v>17.07019966583175</c:v>
                </c:pt>
                <c:pt idx="1963">
                  <c:v>17.08130027542211</c:v>
                </c:pt>
                <c:pt idx="1964">
                  <c:v>17.09619998855487</c:v>
                </c:pt>
                <c:pt idx="1965">
                  <c:v>17.10929994926482</c:v>
                </c:pt>
                <c:pt idx="1966">
                  <c:v>17.11944975605002</c:v>
                </c:pt>
                <c:pt idx="1967">
                  <c:v>17.12589994011068</c:v>
                </c:pt>
                <c:pt idx="1968">
                  <c:v>17.13554988575195</c:v>
                </c:pt>
                <c:pt idx="1969">
                  <c:v>17.14395000496006</c:v>
                </c:pt>
                <c:pt idx="1970">
                  <c:v>17.15534999885858</c:v>
                </c:pt>
                <c:pt idx="1971">
                  <c:v>17.16739985847744</c:v>
                </c:pt>
                <c:pt idx="1972">
                  <c:v>17.17914984779418</c:v>
                </c:pt>
                <c:pt idx="1973">
                  <c:v>17.1878500997591</c:v>
                </c:pt>
                <c:pt idx="1974">
                  <c:v>17.20000000915752</c:v>
                </c:pt>
                <c:pt idx="1975">
                  <c:v>17.21270001964876</c:v>
                </c:pt>
                <c:pt idx="1976">
                  <c:v>17.22754970417008</c:v>
                </c:pt>
                <c:pt idx="1977">
                  <c:v>17.2385996799494</c:v>
                </c:pt>
                <c:pt idx="1978">
                  <c:v>17.24959988212866</c:v>
                </c:pt>
                <c:pt idx="1979">
                  <c:v>17.2572500194583</c:v>
                </c:pt>
                <c:pt idx="1980">
                  <c:v>17.26919995899516</c:v>
                </c:pt>
                <c:pt idx="1981">
                  <c:v>17.28015001030144</c:v>
                </c:pt>
                <c:pt idx="1982">
                  <c:v>17.29139971885888</c:v>
                </c:pt>
                <c:pt idx="1983">
                  <c:v>17.29835001907486</c:v>
                </c:pt>
                <c:pt idx="1984">
                  <c:v>17.3092000310935</c:v>
                </c:pt>
                <c:pt idx="1985">
                  <c:v>17.31795002651415</c:v>
                </c:pt>
                <c:pt idx="1986">
                  <c:v>17.32800011405925</c:v>
                </c:pt>
                <c:pt idx="1987">
                  <c:v>17.34035004005636</c:v>
                </c:pt>
                <c:pt idx="1988">
                  <c:v>17.3518998996733</c:v>
                </c:pt>
                <c:pt idx="1989">
                  <c:v>17.36280004902073</c:v>
                </c:pt>
                <c:pt idx="1990">
                  <c:v>17.37500005645779</c:v>
                </c:pt>
                <c:pt idx="1991">
                  <c:v>17.38424988289262</c:v>
                </c:pt>
                <c:pt idx="1992">
                  <c:v>17.39264994316543</c:v>
                </c:pt>
                <c:pt idx="1993">
                  <c:v>17.39930013027332</c:v>
                </c:pt>
                <c:pt idx="1994">
                  <c:v>17.40985000648652</c:v>
                </c:pt>
                <c:pt idx="1995">
                  <c:v>17.41550000801362</c:v>
                </c:pt>
                <c:pt idx="1996">
                  <c:v>17.42455013180006</c:v>
                </c:pt>
                <c:pt idx="1997">
                  <c:v>17.43414994011255</c:v>
                </c:pt>
                <c:pt idx="1998">
                  <c:v>17.43990004120133</c:v>
                </c:pt>
                <c:pt idx="1999">
                  <c:v>17.44994998378752</c:v>
                </c:pt>
                <c:pt idx="2000">
                  <c:v>17.45625005016336</c:v>
                </c:pt>
                <c:pt idx="2001">
                  <c:v>17.46400019359498</c:v>
                </c:pt>
                <c:pt idx="2002">
                  <c:v>17.47680001850313</c:v>
                </c:pt>
                <c:pt idx="2003">
                  <c:v>17.48795000782411</c:v>
                </c:pt>
                <c:pt idx="2004">
                  <c:v>17.49594996852828</c:v>
                </c:pt>
                <c:pt idx="2005">
                  <c:v>17.50269995785128</c:v>
                </c:pt>
                <c:pt idx="2006">
                  <c:v>17.51260025520241</c:v>
                </c:pt>
                <c:pt idx="2007">
                  <c:v>17.52049984474432</c:v>
                </c:pt>
                <c:pt idx="2008">
                  <c:v>17.52955007553101</c:v>
                </c:pt>
                <c:pt idx="2009">
                  <c:v>17.54264998035794</c:v>
                </c:pt>
                <c:pt idx="2010">
                  <c:v>17.55255000000034</c:v>
                </c:pt>
                <c:pt idx="2011">
                  <c:v>17.55934991397952</c:v>
                </c:pt>
                <c:pt idx="2012">
                  <c:v>17.5686999591853</c:v>
                </c:pt>
                <c:pt idx="2013">
                  <c:v>17.57390007839422</c:v>
                </c:pt>
                <c:pt idx="2014">
                  <c:v>17.58309998931873</c:v>
                </c:pt>
                <c:pt idx="2015">
                  <c:v>17.59074997120113</c:v>
                </c:pt>
                <c:pt idx="2016">
                  <c:v>17.60094998779459</c:v>
                </c:pt>
                <c:pt idx="2017">
                  <c:v>17.61284975986564</c:v>
                </c:pt>
                <c:pt idx="2018">
                  <c:v>17.62340009022228</c:v>
                </c:pt>
                <c:pt idx="2019">
                  <c:v>17.63075003891208</c:v>
                </c:pt>
                <c:pt idx="2020">
                  <c:v>17.63895001621495</c:v>
                </c:pt>
                <c:pt idx="2021">
                  <c:v>17.64949949245783</c:v>
                </c:pt>
                <c:pt idx="2022">
                  <c:v>17.6595000688576</c:v>
                </c:pt>
                <c:pt idx="2023">
                  <c:v>17.66865007782324</c:v>
                </c:pt>
                <c:pt idx="2024">
                  <c:v>17.67650003700328</c:v>
                </c:pt>
                <c:pt idx="2025">
                  <c:v>17.68420002651328</c:v>
                </c:pt>
                <c:pt idx="2026">
                  <c:v>17.69119986801525</c:v>
                </c:pt>
                <c:pt idx="2027">
                  <c:v>17.70399986495977</c:v>
                </c:pt>
                <c:pt idx="2028">
                  <c:v>17.71689982871976</c:v>
                </c:pt>
                <c:pt idx="2029">
                  <c:v>17.72385001583098</c:v>
                </c:pt>
                <c:pt idx="2030">
                  <c:v>17.73460002785214</c:v>
                </c:pt>
                <c:pt idx="2031">
                  <c:v>17.74809971389914</c:v>
                </c:pt>
                <c:pt idx="2032">
                  <c:v>17.75619990997438</c:v>
                </c:pt>
                <c:pt idx="2033">
                  <c:v>17.76350009555972</c:v>
                </c:pt>
                <c:pt idx="2034">
                  <c:v>17.77455004425428</c:v>
                </c:pt>
                <c:pt idx="2035">
                  <c:v>17.7833000095379</c:v>
                </c:pt>
                <c:pt idx="2036">
                  <c:v>17.79219995670428</c:v>
                </c:pt>
                <c:pt idx="2037">
                  <c:v>17.80175012417021</c:v>
                </c:pt>
                <c:pt idx="2038">
                  <c:v>17.81370015583161</c:v>
                </c:pt>
                <c:pt idx="2039">
                  <c:v>17.82504995956695</c:v>
                </c:pt>
                <c:pt idx="2040">
                  <c:v>17.83750000171858</c:v>
                </c:pt>
                <c:pt idx="2041">
                  <c:v>17.84590003795893</c:v>
                </c:pt>
                <c:pt idx="2042">
                  <c:v>17.85419994888434</c:v>
                </c:pt>
                <c:pt idx="2043">
                  <c:v>17.85689996109067</c:v>
                </c:pt>
                <c:pt idx="2044">
                  <c:v>17.87035004558493</c:v>
                </c:pt>
                <c:pt idx="2045">
                  <c:v>17.88170003795676</c:v>
                </c:pt>
                <c:pt idx="2046">
                  <c:v>17.89479998817478</c:v>
                </c:pt>
                <c:pt idx="2047">
                  <c:v>17.90254990367974</c:v>
                </c:pt>
                <c:pt idx="2048">
                  <c:v>17.91144985695064</c:v>
                </c:pt>
                <c:pt idx="2049">
                  <c:v>17.91864999580502</c:v>
                </c:pt>
                <c:pt idx="2050">
                  <c:v>17.92904998359882</c:v>
                </c:pt>
                <c:pt idx="2051">
                  <c:v>17.93794975567289</c:v>
                </c:pt>
                <c:pt idx="2052">
                  <c:v>17.94685005741485</c:v>
                </c:pt>
                <c:pt idx="2053">
                  <c:v>17.95565017357148</c:v>
                </c:pt>
                <c:pt idx="2054">
                  <c:v>17.97029999389633</c:v>
                </c:pt>
                <c:pt idx="2055">
                  <c:v>17.97954999847568</c:v>
                </c:pt>
                <c:pt idx="2056">
                  <c:v>17.99079999695093</c:v>
                </c:pt>
                <c:pt idx="2057">
                  <c:v>17.99980011310981</c:v>
                </c:pt>
                <c:pt idx="2058">
                  <c:v>18.00715033035522</c:v>
                </c:pt>
                <c:pt idx="2059">
                  <c:v>18.01840000877564</c:v>
                </c:pt>
                <c:pt idx="2060">
                  <c:v>18.0283500465448</c:v>
                </c:pt>
                <c:pt idx="2061">
                  <c:v>18.04179985332667</c:v>
                </c:pt>
                <c:pt idx="2062">
                  <c:v>18.05079979133732</c:v>
                </c:pt>
                <c:pt idx="2063">
                  <c:v>18.06089993458227</c:v>
                </c:pt>
                <c:pt idx="2064">
                  <c:v>18.0701499435454</c:v>
                </c:pt>
                <c:pt idx="2065">
                  <c:v>18.08494996757508</c:v>
                </c:pt>
                <c:pt idx="2066">
                  <c:v>18.1006999132187</c:v>
                </c:pt>
                <c:pt idx="2067">
                  <c:v>18.11319998397812</c:v>
                </c:pt>
                <c:pt idx="2068">
                  <c:v>18.12155023746527</c:v>
                </c:pt>
                <c:pt idx="2069">
                  <c:v>18.1353999748244</c:v>
                </c:pt>
                <c:pt idx="2070">
                  <c:v>18.14645002307952</c:v>
                </c:pt>
                <c:pt idx="2071">
                  <c:v>18.15624986457988</c:v>
                </c:pt>
                <c:pt idx="2072">
                  <c:v>18.16629996872143</c:v>
                </c:pt>
                <c:pt idx="2073">
                  <c:v>18.17150000801121</c:v>
                </c:pt>
                <c:pt idx="2074">
                  <c:v>18.18194997024693</c:v>
                </c:pt>
                <c:pt idx="2075">
                  <c:v>18.1934500532152</c:v>
                </c:pt>
                <c:pt idx="2076">
                  <c:v>18.20689974079505</c:v>
                </c:pt>
                <c:pt idx="2077">
                  <c:v>18.21475006675973</c:v>
                </c:pt>
                <c:pt idx="2078">
                  <c:v>18.22185004711355</c:v>
                </c:pt>
                <c:pt idx="2079">
                  <c:v>18.2313499942793</c:v>
                </c:pt>
                <c:pt idx="2080">
                  <c:v>18.24449994735915</c:v>
                </c:pt>
                <c:pt idx="2081">
                  <c:v>18.25239998054529</c:v>
                </c:pt>
                <c:pt idx="2082">
                  <c:v>18.26274997902144</c:v>
                </c:pt>
                <c:pt idx="2083">
                  <c:v>18.2774500135456</c:v>
                </c:pt>
                <c:pt idx="2084">
                  <c:v>18.29064995766019</c:v>
                </c:pt>
                <c:pt idx="2085">
                  <c:v>18.30255005722574</c:v>
                </c:pt>
                <c:pt idx="2086">
                  <c:v>18.31279972515404</c:v>
                </c:pt>
                <c:pt idx="2087">
                  <c:v>18.32670001030419</c:v>
                </c:pt>
                <c:pt idx="2088">
                  <c:v>18.33325009174587</c:v>
                </c:pt>
                <c:pt idx="2089">
                  <c:v>18.33965002537298</c:v>
                </c:pt>
                <c:pt idx="2090">
                  <c:v>18.35100005703134</c:v>
                </c:pt>
                <c:pt idx="2091">
                  <c:v>18.36244976119997</c:v>
                </c:pt>
                <c:pt idx="2092">
                  <c:v>18.36870014305532</c:v>
                </c:pt>
                <c:pt idx="2093">
                  <c:v>18.37850024261934</c:v>
                </c:pt>
                <c:pt idx="2094">
                  <c:v>18.3905999618546</c:v>
                </c:pt>
                <c:pt idx="2095">
                  <c:v>18.4009499738713</c:v>
                </c:pt>
                <c:pt idx="2096">
                  <c:v>18.41269985008692</c:v>
                </c:pt>
                <c:pt idx="2097">
                  <c:v>18.41989989986541</c:v>
                </c:pt>
                <c:pt idx="2098">
                  <c:v>18.42795002060302</c:v>
                </c:pt>
                <c:pt idx="2099">
                  <c:v>18.43880004615858</c:v>
                </c:pt>
                <c:pt idx="2100">
                  <c:v>18.44650001602349</c:v>
                </c:pt>
                <c:pt idx="2101">
                  <c:v>18.45325022583347</c:v>
                </c:pt>
                <c:pt idx="2102">
                  <c:v>18.46315003414566</c:v>
                </c:pt>
                <c:pt idx="2103">
                  <c:v>18.47220010814998</c:v>
                </c:pt>
                <c:pt idx="2104">
                  <c:v>18.48490003872212</c:v>
                </c:pt>
                <c:pt idx="2105">
                  <c:v>18.49029994964803</c:v>
                </c:pt>
                <c:pt idx="2106">
                  <c:v>18.49550010509483</c:v>
                </c:pt>
                <c:pt idx="2107">
                  <c:v>18.50274989833995</c:v>
                </c:pt>
                <c:pt idx="2108">
                  <c:v>18.51145011711196</c:v>
                </c:pt>
                <c:pt idx="2109">
                  <c:v>18.51910000381395</c:v>
                </c:pt>
                <c:pt idx="2110">
                  <c:v>18.52780005054592</c:v>
                </c:pt>
                <c:pt idx="2111">
                  <c:v>18.53720010337929</c:v>
                </c:pt>
                <c:pt idx="2112">
                  <c:v>18.54575012150235</c:v>
                </c:pt>
                <c:pt idx="2113">
                  <c:v>18.55635027694732</c:v>
                </c:pt>
                <c:pt idx="2114">
                  <c:v>18.56849998111647</c:v>
                </c:pt>
                <c:pt idx="2115">
                  <c:v>18.57659999771204</c:v>
                </c:pt>
                <c:pt idx="2116">
                  <c:v>18.58339994487687</c:v>
                </c:pt>
                <c:pt idx="2117">
                  <c:v>18.58950002479469</c:v>
                </c:pt>
                <c:pt idx="2118">
                  <c:v>18.59885007305638</c:v>
                </c:pt>
                <c:pt idx="2119">
                  <c:v>18.60734997654072</c:v>
                </c:pt>
                <c:pt idx="2120">
                  <c:v>18.61644997654002</c:v>
                </c:pt>
                <c:pt idx="2121">
                  <c:v>18.62239987240171</c:v>
                </c:pt>
                <c:pt idx="2122">
                  <c:v>18.62774988746968</c:v>
                </c:pt>
                <c:pt idx="2123">
                  <c:v>18.63920001259248</c:v>
                </c:pt>
                <c:pt idx="2124">
                  <c:v>18.64675005340905</c:v>
                </c:pt>
                <c:pt idx="2125">
                  <c:v>18.65780005188207</c:v>
                </c:pt>
                <c:pt idx="2126">
                  <c:v>18.66485019226093</c:v>
                </c:pt>
                <c:pt idx="2127">
                  <c:v>18.67175031757506</c:v>
                </c:pt>
                <c:pt idx="2128">
                  <c:v>18.68010029335346</c:v>
                </c:pt>
                <c:pt idx="2129">
                  <c:v>18.68964994468843</c:v>
                </c:pt>
                <c:pt idx="2130">
                  <c:v>18.6927999462132</c:v>
                </c:pt>
                <c:pt idx="2131">
                  <c:v>18.69919980430495</c:v>
                </c:pt>
                <c:pt idx="2132">
                  <c:v>18.71059980869177</c:v>
                </c:pt>
                <c:pt idx="2133">
                  <c:v>18.71905029754998</c:v>
                </c:pt>
                <c:pt idx="2134">
                  <c:v>18.73270001525816</c:v>
                </c:pt>
                <c:pt idx="2135">
                  <c:v>18.74484996395404</c:v>
                </c:pt>
                <c:pt idx="2136">
                  <c:v>18.74904998054624</c:v>
                </c:pt>
                <c:pt idx="2137">
                  <c:v>18.75595002727641</c:v>
                </c:pt>
                <c:pt idx="2138">
                  <c:v>18.76700013580557</c:v>
                </c:pt>
                <c:pt idx="2139">
                  <c:v>18.77880001659651</c:v>
                </c:pt>
                <c:pt idx="2140">
                  <c:v>18.79030001354477</c:v>
                </c:pt>
                <c:pt idx="2141">
                  <c:v>18.79690004978693</c:v>
                </c:pt>
                <c:pt idx="2142">
                  <c:v>18.80734974041115</c:v>
                </c:pt>
                <c:pt idx="2143">
                  <c:v>18.81554983387468</c:v>
                </c:pt>
                <c:pt idx="2144">
                  <c:v>18.8221499561332</c:v>
                </c:pt>
                <c:pt idx="2145">
                  <c:v>18.8303500089678</c:v>
                </c:pt>
                <c:pt idx="2146">
                  <c:v>18.83590002708661</c:v>
                </c:pt>
                <c:pt idx="2147">
                  <c:v>18.84679990787845</c:v>
                </c:pt>
                <c:pt idx="2148">
                  <c:v>18.85305016746861</c:v>
                </c:pt>
                <c:pt idx="2149">
                  <c:v>18.86389997730657</c:v>
                </c:pt>
                <c:pt idx="2150">
                  <c:v>18.87280004062995</c:v>
                </c:pt>
                <c:pt idx="2151">
                  <c:v>18.88509975986744</c:v>
                </c:pt>
                <c:pt idx="2152">
                  <c:v>18.89339998474316</c:v>
                </c:pt>
                <c:pt idx="2153">
                  <c:v>18.90465018673058</c:v>
                </c:pt>
                <c:pt idx="2154">
                  <c:v>18.91294997539444</c:v>
                </c:pt>
                <c:pt idx="2155">
                  <c:v>18.9226499723445</c:v>
                </c:pt>
                <c:pt idx="2156">
                  <c:v>18.9338996040351</c:v>
                </c:pt>
                <c:pt idx="2157">
                  <c:v>18.94519991627021</c:v>
                </c:pt>
                <c:pt idx="2158">
                  <c:v>18.95575019684111</c:v>
                </c:pt>
                <c:pt idx="2159">
                  <c:v>18.96680000362538</c:v>
                </c:pt>
                <c:pt idx="2160">
                  <c:v>18.97524999466258</c:v>
                </c:pt>
                <c:pt idx="2161">
                  <c:v>18.98220011844751</c:v>
                </c:pt>
                <c:pt idx="2162">
                  <c:v>18.99629954338159</c:v>
                </c:pt>
                <c:pt idx="2163">
                  <c:v>19.01070027046444</c:v>
                </c:pt>
                <c:pt idx="2164">
                  <c:v>19.02344994277881</c:v>
                </c:pt>
                <c:pt idx="2165">
                  <c:v>19.03554998340768</c:v>
                </c:pt>
                <c:pt idx="2166">
                  <c:v>19.04884989433774</c:v>
                </c:pt>
                <c:pt idx="2167">
                  <c:v>19.06044974632458</c:v>
                </c:pt>
                <c:pt idx="2168">
                  <c:v>19.0719502397551</c:v>
                </c:pt>
                <c:pt idx="2169">
                  <c:v>19.08039998016827</c:v>
                </c:pt>
                <c:pt idx="2170">
                  <c:v>19.08760001335031</c:v>
                </c:pt>
                <c:pt idx="2171">
                  <c:v>19.09914955902422</c:v>
                </c:pt>
                <c:pt idx="2172">
                  <c:v>19.11849933090343</c:v>
                </c:pt>
                <c:pt idx="2173">
                  <c:v>19.13325008526226</c:v>
                </c:pt>
                <c:pt idx="2174">
                  <c:v>19.14904999752252</c:v>
                </c:pt>
                <c:pt idx="2175">
                  <c:v>19.15739994316391</c:v>
                </c:pt>
                <c:pt idx="2176">
                  <c:v>19.16959965935166</c:v>
                </c:pt>
                <c:pt idx="2177">
                  <c:v>19.17844973163665</c:v>
                </c:pt>
                <c:pt idx="2178">
                  <c:v>19.19460004100983</c:v>
                </c:pt>
                <c:pt idx="2179">
                  <c:v>19.20524996567108</c:v>
                </c:pt>
                <c:pt idx="2180">
                  <c:v>19.21949997768752</c:v>
                </c:pt>
                <c:pt idx="2181">
                  <c:v>19.2335496456144</c:v>
                </c:pt>
                <c:pt idx="2182">
                  <c:v>19.25030001831328</c:v>
                </c:pt>
                <c:pt idx="2183">
                  <c:v>19.25890003929453</c:v>
                </c:pt>
                <c:pt idx="2184">
                  <c:v>19.27975004825566</c:v>
                </c:pt>
                <c:pt idx="2185">
                  <c:v>19.29174994125422</c:v>
                </c:pt>
                <c:pt idx="2186">
                  <c:v>19.30079978694992</c:v>
                </c:pt>
                <c:pt idx="2187">
                  <c:v>19.29755017929347</c:v>
                </c:pt>
                <c:pt idx="2213">
                  <c:v>17.67505000267192</c:v>
                </c:pt>
                <c:pt idx="2214">
                  <c:v>17.67505000267192</c:v>
                </c:pt>
                <c:pt idx="2215">
                  <c:v>17.81149996719614</c:v>
                </c:pt>
                <c:pt idx="2216">
                  <c:v>18.01751084060743</c:v>
                </c:pt>
                <c:pt idx="2217">
                  <c:v>18.06784956703268</c:v>
                </c:pt>
                <c:pt idx="2218">
                  <c:v>18.16245004425218</c:v>
                </c:pt>
                <c:pt idx="2219">
                  <c:v>18.26094990005731</c:v>
                </c:pt>
                <c:pt idx="2220">
                  <c:v>18.34830003013849</c:v>
                </c:pt>
                <c:pt idx="2221">
                  <c:v>18.39168898391654</c:v>
                </c:pt>
                <c:pt idx="2222">
                  <c:v>18.44415208511418</c:v>
                </c:pt>
                <c:pt idx="2223">
                  <c:v>18.51489837951885</c:v>
                </c:pt>
                <c:pt idx="2224">
                  <c:v>18.53879992294605</c:v>
                </c:pt>
                <c:pt idx="2225">
                  <c:v>18.56760002785086</c:v>
                </c:pt>
                <c:pt idx="2226">
                  <c:v>18.62459599456997</c:v>
                </c:pt>
                <c:pt idx="2227">
                  <c:v>18.65820183982942</c:v>
                </c:pt>
                <c:pt idx="2228">
                  <c:v>18.67319807281456</c:v>
                </c:pt>
                <c:pt idx="2229">
                  <c:v>18.68919993209784</c:v>
                </c:pt>
                <c:pt idx="2230">
                  <c:v>18.72114988823158</c:v>
                </c:pt>
                <c:pt idx="2231">
                  <c:v>18.71515195007305</c:v>
                </c:pt>
                <c:pt idx="2232">
                  <c:v>18.73840140839093</c:v>
                </c:pt>
                <c:pt idx="2233">
                  <c:v>18.76889918403685</c:v>
                </c:pt>
                <c:pt idx="2234">
                  <c:v>18.77804998817371</c:v>
                </c:pt>
                <c:pt idx="2235">
                  <c:v>18.77664995232042</c:v>
                </c:pt>
                <c:pt idx="2236">
                  <c:v>18.79385107536655</c:v>
                </c:pt>
                <c:pt idx="2237">
                  <c:v>18.8027508277919</c:v>
                </c:pt>
                <c:pt idx="2238">
                  <c:v>18.82064892044218</c:v>
                </c:pt>
                <c:pt idx="2239">
                  <c:v>18.80610002098547</c:v>
                </c:pt>
                <c:pt idx="2240">
                  <c:v>18.80754988708577</c:v>
                </c:pt>
                <c:pt idx="2241">
                  <c:v>18.82005072632091</c:v>
                </c:pt>
                <c:pt idx="2242">
                  <c:v>18.8204505275753</c:v>
                </c:pt>
                <c:pt idx="2243">
                  <c:v>18.81839950638096</c:v>
                </c:pt>
                <c:pt idx="2244">
                  <c:v>18.82760000114649</c:v>
                </c:pt>
                <c:pt idx="2245">
                  <c:v>18.83110000724992</c:v>
                </c:pt>
                <c:pt idx="2246">
                  <c:v>18.83620056572181</c:v>
                </c:pt>
                <c:pt idx="2247">
                  <c:v>18.84740035133655</c:v>
                </c:pt>
                <c:pt idx="2248">
                  <c:v>18.83829952774249</c:v>
                </c:pt>
                <c:pt idx="2249">
                  <c:v>18.84930011024699</c:v>
                </c:pt>
                <c:pt idx="2250">
                  <c:v>18.84829992942832</c:v>
                </c:pt>
                <c:pt idx="2251">
                  <c:v>18.8490004547166</c:v>
                </c:pt>
                <c:pt idx="2252">
                  <c:v>18.84800030097902</c:v>
                </c:pt>
                <c:pt idx="2253">
                  <c:v>18.85269960709047</c:v>
                </c:pt>
                <c:pt idx="2254">
                  <c:v>18.84705010681137</c:v>
                </c:pt>
                <c:pt idx="2255">
                  <c:v>18.83970009956465</c:v>
                </c:pt>
                <c:pt idx="2256">
                  <c:v>18.84414996528722</c:v>
                </c:pt>
                <c:pt idx="2257">
                  <c:v>18.85110057640122</c:v>
                </c:pt>
                <c:pt idx="2258">
                  <c:v>18.85349959869563</c:v>
                </c:pt>
                <c:pt idx="2259">
                  <c:v>18.85585005607936</c:v>
                </c:pt>
                <c:pt idx="2260">
                  <c:v>18.85834990234796</c:v>
                </c:pt>
                <c:pt idx="2261">
                  <c:v>18.85470116271972</c:v>
                </c:pt>
                <c:pt idx="2262">
                  <c:v>18.8587502738992</c:v>
                </c:pt>
                <c:pt idx="2263">
                  <c:v>18.85354972190908</c:v>
                </c:pt>
                <c:pt idx="2264">
                  <c:v>18.85720010986552</c:v>
                </c:pt>
                <c:pt idx="2265">
                  <c:v>18.85819998932127</c:v>
                </c:pt>
                <c:pt idx="2266">
                  <c:v>18.86215072441337</c:v>
                </c:pt>
                <c:pt idx="2267">
                  <c:v>18.85810013466107</c:v>
                </c:pt>
                <c:pt idx="2268">
                  <c:v>18.85665015449558</c:v>
                </c:pt>
                <c:pt idx="2269">
                  <c:v>18.85924988594342</c:v>
                </c:pt>
                <c:pt idx="2270">
                  <c:v>18.85840007171646</c:v>
                </c:pt>
                <c:pt idx="2271">
                  <c:v>18.85580063324232</c:v>
                </c:pt>
                <c:pt idx="2272">
                  <c:v>18.85475020332522</c:v>
                </c:pt>
                <c:pt idx="2273">
                  <c:v>18.85189977340997</c:v>
                </c:pt>
                <c:pt idx="2274">
                  <c:v>18.84715009498541</c:v>
                </c:pt>
                <c:pt idx="2275">
                  <c:v>18.8512999305749</c:v>
                </c:pt>
                <c:pt idx="2276">
                  <c:v>18.8546001056675</c:v>
                </c:pt>
                <c:pt idx="2277">
                  <c:v>18.85274987488081</c:v>
                </c:pt>
                <c:pt idx="2278">
                  <c:v>18.85139988556328</c:v>
                </c:pt>
                <c:pt idx="2279">
                  <c:v>18.84960002746811</c:v>
                </c:pt>
                <c:pt idx="2280">
                  <c:v>18.84749993095465</c:v>
                </c:pt>
                <c:pt idx="2281">
                  <c:v>18.8484500350969</c:v>
                </c:pt>
                <c:pt idx="2282">
                  <c:v>18.8503498298669</c:v>
                </c:pt>
                <c:pt idx="2283">
                  <c:v>18.84685011062538</c:v>
                </c:pt>
                <c:pt idx="2284">
                  <c:v>18.84374990234571</c:v>
                </c:pt>
                <c:pt idx="2285">
                  <c:v>18.84749997024846</c:v>
                </c:pt>
                <c:pt idx="2286">
                  <c:v>18.84720028419542</c:v>
                </c:pt>
                <c:pt idx="2287">
                  <c:v>18.84175003242854</c:v>
                </c:pt>
                <c:pt idx="2288">
                  <c:v>18.8383001697548</c:v>
                </c:pt>
                <c:pt idx="2289">
                  <c:v>18.83789989814977</c:v>
                </c:pt>
                <c:pt idx="2290">
                  <c:v>18.83370004310927</c:v>
                </c:pt>
                <c:pt idx="2291">
                  <c:v>18.834350186542</c:v>
                </c:pt>
                <c:pt idx="2292">
                  <c:v>18.83200012779344</c:v>
                </c:pt>
                <c:pt idx="2293">
                  <c:v>18.82690001029914</c:v>
                </c:pt>
                <c:pt idx="2294">
                  <c:v>18.82740008278415</c:v>
                </c:pt>
                <c:pt idx="2295">
                  <c:v>18.82789995002895</c:v>
                </c:pt>
                <c:pt idx="2296">
                  <c:v>18.82310047226201</c:v>
                </c:pt>
                <c:pt idx="2297">
                  <c:v>18.8225499275213</c:v>
                </c:pt>
                <c:pt idx="2298">
                  <c:v>18.81695014801516</c:v>
                </c:pt>
                <c:pt idx="2299">
                  <c:v>18.81834998512566</c:v>
                </c:pt>
                <c:pt idx="2300">
                  <c:v>18.8147499279039</c:v>
                </c:pt>
                <c:pt idx="2301">
                  <c:v>18.81485013923884</c:v>
                </c:pt>
                <c:pt idx="2302">
                  <c:v>18.81705007286291</c:v>
                </c:pt>
                <c:pt idx="2303">
                  <c:v>18.82310007743945</c:v>
                </c:pt>
                <c:pt idx="2304">
                  <c:v>18.82304990387274</c:v>
                </c:pt>
                <c:pt idx="2305">
                  <c:v>18.82174994011438</c:v>
                </c:pt>
                <c:pt idx="2306">
                  <c:v>18.8228000080162</c:v>
                </c:pt>
                <c:pt idx="2307">
                  <c:v>18.82045018768622</c:v>
                </c:pt>
                <c:pt idx="2308">
                  <c:v>18.81719975166561</c:v>
                </c:pt>
                <c:pt idx="2309">
                  <c:v>18.81479993591347</c:v>
                </c:pt>
                <c:pt idx="2310">
                  <c:v>18.81269990883084</c:v>
                </c:pt>
                <c:pt idx="2311">
                  <c:v>18.81405018806617</c:v>
                </c:pt>
                <c:pt idx="2312">
                  <c:v>18.81149985161028</c:v>
                </c:pt>
                <c:pt idx="2313">
                  <c:v>18.80875036926227</c:v>
                </c:pt>
                <c:pt idx="2314">
                  <c:v>18.81040006294643</c:v>
                </c:pt>
                <c:pt idx="2315">
                  <c:v>18.81440006904813</c:v>
                </c:pt>
                <c:pt idx="2316">
                  <c:v>18.81655035438962</c:v>
                </c:pt>
                <c:pt idx="2317">
                  <c:v>18.8117502700843</c:v>
                </c:pt>
                <c:pt idx="2318">
                  <c:v>18.80964987488185</c:v>
                </c:pt>
                <c:pt idx="2319">
                  <c:v>18.80715009537016</c:v>
                </c:pt>
                <c:pt idx="2320">
                  <c:v>18.80539993400816</c:v>
                </c:pt>
                <c:pt idx="2321">
                  <c:v>18.8025502132441</c:v>
                </c:pt>
                <c:pt idx="2322">
                  <c:v>18.80389972877674</c:v>
                </c:pt>
                <c:pt idx="2323">
                  <c:v>18.80034994773812</c:v>
                </c:pt>
                <c:pt idx="2324">
                  <c:v>18.79849992218442</c:v>
                </c:pt>
                <c:pt idx="2325">
                  <c:v>18.79375010185322</c:v>
                </c:pt>
                <c:pt idx="2326">
                  <c:v>18.7907000007617</c:v>
                </c:pt>
                <c:pt idx="2327">
                  <c:v>18.78400022125788</c:v>
                </c:pt>
                <c:pt idx="2328">
                  <c:v>18.78420026054664</c:v>
                </c:pt>
                <c:pt idx="2329">
                  <c:v>18.78350005226457</c:v>
                </c:pt>
                <c:pt idx="2330">
                  <c:v>18.78249991646224</c:v>
                </c:pt>
                <c:pt idx="2331">
                  <c:v>18.78345001755224</c:v>
                </c:pt>
                <c:pt idx="2332">
                  <c:v>18.78724973983844</c:v>
                </c:pt>
                <c:pt idx="2333">
                  <c:v>18.78715025291604</c:v>
                </c:pt>
                <c:pt idx="2334">
                  <c:v>18.78529995270218</c:v>
                </c:pt>
                <c:pt idx="2335">
                  <c:v>18.78615002060178</c:v>
                </c:pt>
                <c:pt idx="2336">
                  <c:v>18.78005040703283</c:v>
                </c:pt>
                <c:pt idx="2337">
                  <c:v>18.7765502532966</c:v>
                </c:pt>
                <c:pt idx="2338">
                  <c:v>18.7761501235982</c:v>
                </c:pt>
                <c:pt idx="2339">
                  <c:v>18.77584995765937</c:v>
                </c:pt>
                <c:pt idx="2340">
                  <c:v>18.77599989280861</c:v>
                </c:pt>
                <c:pt idx="2341">
                  <c:v>18.77430030937467</c:v>
                </c:pt>
                <c:pt idx="2342">
                  <c:v>18.7713002822893</c:v>
                </c:pt>
                <c:pt idx="2343">
                  <c:v>18.77114994583462</c:v>
                </c:pt>
                <c:pt idx="2344">
                  <c:v>18.77384995193643</c:v>
                </c:pt>
                <c:pt idx="2345">
                  <c:v>18.77709999580838</c:v>
                </c:pt>
                <c:pt idx="2346">
                  <c:v>18.77705013923696</c:v>
                </c:pt>
                <c:pt idx="2347">
                  <c:v>18.77334987373613</c:v>
                </c:pt>
                <c:pt idx="2348">
                  <c:v>18.77340004119833</c:v>
                </c:pt>
                <c:pt idx="2349">
                  <c:v>18.77264994926734</c:v>
                </c:pt>
                <c:pt idx="2350">
                  <c:v>18.77309998092822</c:v>
                </c:pt>
                <c:pt idx="2351">
                  <c:v>18.77545015755095</c:v>
                </c:pt>
                <c:pt idx="2352">
                  <c:v>18.77260002632102</c:v>
                </c:pt>
                <c:pt idx="2353">
                  <c:v>18.76880017128132</c:v>
                </c:pt>
                <c:pt idx="2354">
                  <c:v>18.77275000076768</c:v>
                </c:pt>
                <c:pt idx="2355">
                  <c:v>18.7701999752062</c:v>
                </c:pt>
                <c:pt idx="2356">
                  <c:v>18.76700049743886</c:v>
                </c:pt>
                <c:pt idx="2357">
                  <c:v>18.76850019569611</c:v>
                </c:pt>
                <c:pt idx="2358">
                  <c:v>18.76690017471265</c:v>
                </c:pt>
                <c:pt idx="2359">
                  <c:v>18.77100003891246</c:v>
                </c:pt>
                <c:pt idx="2360">
                  <c:v>18.77045011291557</c:v>
                </c:pt>
                <c:pt idx="2361">
                  <c:v>18.77090018387025</c:v>
                </c:pt>
                <c:pt idx="2362">
                  <c:v>18.76770012360066</c:v>
                </c:pt>
                <c:pt idx="2363">
                  <c:v>18.76674982948678</c:v>
                </c:pt>
                <c:pt idx="2364">
                  <c:v>18.76210011482181</c:v>
                </c:pt>
                <c:pt idx="2365">
                  <c:v>18.75815005912955</c:v>
                </c:pt>
                <c:pt idx="2366">
                  <c:v>18.75575016479706</c:v>
                </c:pt>
                <c:pt idx="2367">
                  <c:v>18.75320006981201</c:v>
                </c:pt>
                <c:pt idx="2368">
                  <c:v>18.75140000953616</c:v>
                </c:pt>
                <c:pt idx="2369">
                  <c:v>18.74979991912913</c:v>
                </c:pt>
                <c:pt idx="2370">
                  <c:v>18.74634992676145</c:v>
                </c:pt>
                <c:pt idx="2371">
                  <c:v>18.75040003090178</c:v>
                </c:pt>
                <c:pt idx="2372">
                  <c:v>18.74974985733204</c:v>
                </c:pt>
                <c:pt idx="2373">
                  <c:v>18.74719993743928</c:v>
                </c:pt>
                <c:pt idx="2374">
                  <c:v>18.74175008697421</c:v>
                </c:pt>
                <c:pt idx="2375">
                  <c:v>18.74219995575184</c:v>
                </c:pt>
                <c:pt idx="2376">
                  <c:v>18.74145016250986</c:v>
                </c:pt>
                <c:pt idx="2377">
                  <c:v>18.7380497581471</c:v>
                </c:pt>
                <c:pt idx="2378">
                  <c:v>18.73454979744201</c:v>
                </c:pt>
                <c:pt idx="2379">
                  <c:v>18.73190004043863</c:v>
                </c:pt>
                <c:pt idx="2380">
                  <c:v>18.73334999962026</c:v>
                </c:pt>
                <c:pt idx="2381">
                  <c:v>18.72980041771007</c:v>
                </c:pt>
                <c:pt idx="2382">
                  <c:v>18.72989991684153</c:v>
                </c:pt>
                <c:pt idx="2383">
                  <c:v>18.7264001071926</c:v>
                </c:pt>
                <c:pt idx="2384">
                  <c:v>18.72895010566936</c:v>
                </c:pt>
                <c:pt idx="2385">
                  <c:v>18.73070004082182</c:v>
                </c:pt>
                <c:pt idx="2386">
                  <c:v>18.73390004081739</c:v>
                </c:pt>
                <c:pt idx="2387">
                  <c:v>18.73214995499075</c:v>
                </c:pt>
                <c:pt idx="2388">
                  <c:v>18.73240015564079</c:v>
                </c:pt>
                <c:pt idx="2389">
                  <c:v>18.73210004997236</c:v>
                </c:pt>
                <c:pt idx="2390">
                  <c:v>18.72855003051882</c:v>
                </c:pt>
                <c:pt idx="2391">
                  <c:v>18.72560048484956</c:v>
                </c:pt>
                <c:pt idx="2392">
                  <c:v>18.72160016517955</c:v>
                </c:pt>
                <c:pt idx="2393">
                  <c:v>18.71915007324424</c:v>
                </c:pt>
                <c:pt idx="2394">
                  <c:v>18.72199996910422</c:v>
                </c:pt>
                <c:pt idx="2395">
                  <c:v>18.72155000686689</c:v>
                </c:pt>
                <c:pt idx="2396">
                  <c:v>18.72170035553063</c:v>
                </c:pt>
                <c:pt idx="2397">
                  <c:v>18.7202998786961</c:v>
                </c:pt>
                <c:pt idx="2398">
                  <c:v>18.71664998588676</c:v>
                </c:pt>
                <c:pt idx="2399">
                  <c:v>18.71560002670594</c:v>
                </c:pt>
                <c:pt idx="2400">
                  <c:v>18.71205010986523</c:v>
                </c:pt>
                <c:pt idx="2401">
                  <c:v>18.70985042686516</c:v>
                </c:pt>
                <c:pt idx="2402">
                  <c:v>18.71099988518108</c:v>
                </c:pt>
                <c:pt idx="2403">
                  <c:v>18.71150009346093</c:v>
                </c:pt>
                <c:pt idx="2404">
                  <c:v>18.70555007400981</c:v>
                </c:pt>
                <c:pt idx="2405">
                  <c:v>18.70024997444123</c:v>
                </c:pt>
                <c:pt idx="2406">
                  <c:v>18.69685004692292</c:v>
                </c:pt>
                <c:pt idx="2407">
                  <c:v>18.69370019340568</c:v>
                </c:pt>
                <c:pt idx="2408">
                  <c:v>18.69409981918579</c:v>
                </c:pt>
                <c:pt idx="2409">
                  <c:v>18.69420009384339</c:v>
                </c:pt>
                <c:pt idx="2410">
                  <c:v>18.69425006523306</c:v>
                </c:pt>
                <c:pt idx="2411">
                  <c:v>18.69015048485016</c:v>
                </c:pt>
                <c:pt idx="2412">
                  <c:v>18.68759980736284</c:v>
                </c:pt>
                <c:pt idx="2413">
                  <c:v>18.68595025253671</c:v>
                </c:pt>
                <c:pt idx="2414">
                  <c:v>18.68774990844759</c:v>
                </c:pt>
                <c:pt idx="2415">
                  <c:v>18.68740000954131</c:v>
                </c:pt>
                <c:pt idx="2416">
                  <c:v>18.6880000095407</c:v>
                </c:pt>
                <c:pt idx="2417">
                  <c:v>18.69064990234618</c:v>
                </c:pt>
                <c:pt idx="2418">
                  <c:v>18.69265014381745</c:v>
                </c:pt>
                <c:pt idx="2419">
                  <c:v>18.6933000396748</c:v>
                </c:pt>
                <c:pt idx="2420">
                  <c:v>18.69145000801291</c:v>
                </c:pt>
                <c:pt idx="2421">
                  <c:v>18.69000007591239</c:v>
                </c:pt>
                <c:pt idx="2422">
                  <c:v>18.6866501468685</c:v>
                </c:pt>
                <c:pt idx="2423">
                  <c:v>18.68599984054524</c:v>
                </c:pt>
                <c:pt idx="2424">
                  <c:v>18.68199995231771</c:v>
                </c:pt>
                <c:pt idx="2425">
                  <c:v>18.68049988594428</c:v>
                </c:pt>
                <c:pt idx="2426">
                  <c:v>18.68165026779388</c:v>
                </c:pt>
                <c:pt idx="2427">
                  <c:v>18.68509985885976</c:v>
                </c:pt>
                <c:pt idx="2428">
                  <c:v>18.68525006256459</c:v>
                </c:pt>
                <c:pt idx="2429">
                  <c:v>18.6860499599461</c:v>
                </c:pt>
                <c:pt idx="2430">
                  <c:v>18.69079989204693</c:v>
                </c:pt>
                <c:pt idx="2431">
                  <c:v>18.68900020294312</c:v>
                </c:pt>
                <c:pt idx="2432">
                  <c:v>18.68160001297292</c:v>
                </c:pt>
                <c:pt idx="2433">
                  <c:v>18.67944996032747</c:v>
                </c:pt>
                <c:pt idx="2434">
                  <c:v>18.6809998924291</c:v>
                </c:pt>
                <c:pt idx="2435">
                  <c:v>18.6854500598929</c:v>
                </c:pt>
                <c:pt idx="2436">
                  <c:v>18.68180058670259</c:v>
                </c:pt>
                <c:pt idx="2437">
                  <c:v>18.68075007820516</c:v>
                </c:pt>
                <c:pt idx="2438">
                  <c:v>18.68139980201886</c:v>
                </c:pt>
                <c:pt idx="2439">
                  <c:v>18.68204993934703</c:v>
                </c:pt>
                <c:pt idx="2440">
                  <c:v>18.684850005724</c:v>
                </c:pt>
                <c:pt idx="2441">
                  <c:v>18.68190028801109</c:v>
                </c:pt>
                <c:pt idx="2442">
                  <c:v>18.68269987755048</c:v>
                </c:pt>
                <c:pt idx="2443">
                  <c:v>18.68079995003063</c:v>
                </c:pt>
                <c:pt idx="2444">
                  <c:v>18.68159998321789</c:v>
                </c:pt>
                <c:pt idx="2445">
                  <c:v>18.67910009193656</c:v>
                </c:pt>
                <c:pt idx="2446">
                  <c:v>18.67575054931876</c:v>
                </c:pt>
                <c:pt idx="2447">
                  <c:v>18.67454984016511</c:v>
                </c:pt>
                <c:pt idx="2448">
                  <c:v>18.67759972687054</c:v>
                </c:pt>
                <c:pt idx="2449">
                  <c:v>18.67514990349082</c:v>
                </c:pt>
                <c:pt idx="2450">
                  <c:v>18.66974999122612</c:v>
                </c:pt>
                <c:pt idx="2451">
                  <c:v>18.6693498493223</c:v>
                </c:pt>
                <c:pt idx="2452">
                  <c:v>18.67134995498782</c:v>
                </c:pt>
                <c:pt idx="2453">
                  <c:v>18.67430008926749</c:v>
                </c:pt>
                <c:pt idx="2454">
                  <c:v>18.67364991875002</c:v>
                </c:pt>
                <c:pt idx="2455">
                  <c:v>18.67029992637981</c:v>
                </c:pt>
                <c:pt idx="2456">
                  <c:v>18.67145002746474</c:v>
                </c:pt>
                <c:pt idx="2457">
                  <c:v>18.66704992790255</c:v>
                </c:pt>
                <c:pt idx="2458">
                  <c:v>18.6679000713375</c:v>
                </c:pt>
                <c:pt idx="2459">
                  <c:v>18.67030000496015</c:v>
                </c:pt>
                <c:pt idx="2460">
                  <c:v>18.66875004577741</c:v>
                </c:pt>
                <c:pt idx="2461">
                  <c:v>18.66959983902052</c:v>
                </c:pt>
                <c:pt idx="2462">
                  <c:v>18.67330001106529</c:v>
                </c:pt>
                <c:pt idx="2463">
                  <c:v>18.67300000801333</c:v>
                </c:pt>
                <c:pt idx="2464">
                  <c:v>18.67780010757633</c:v>
                </c:pt>
                <c:pt idx="2465">
                  <c:v>18.68304993706261</c:v>
                </c:pt>
                <c:pt idx="2466">
                  <c:v>18.68355010910091</c:v>
                </c:pt>
                <c:pt idx="2467">
                  <c:v>18.68050015907647</c:v>
                </c:pt>
                <c:pt idx="2468">
                  <c:v>18.6782998573326</c:v>
                </c:pt>
                <c:pt idx="2469">
                  <c:v>18.68024990120102</c:v>
                </c:pt>
                <c:pt idx="2470">
                  <c:v>18.67825000991797</c:v>
                </c:pt>
                <c:pt idx="2471">
                  <c:v>18.67635001297094</c:v>
                </c:pt>
                <c:pt idx="2472">
                  <c:v>18.67785011558953</c:v>
                </c:pt>
                <c:pt idx="2473">
                  <c:v>18.6796497806572</c:v>
                </c:pt>
                <c:pt idx="2474">
                  <c:v>18.68275002212977</c:v>
                </c:pt>
                <c:pt idx="2475">
                  <c:v>18.68159992714209</c:v>
                </c:pt>
                <c:pt idx="2476">
                  <c:v>18.68010020485235</c:v>
                </c:pt>
                <c:pt idx="2477">
                  <c:v>18.68080010528502</c:v>
                </c:pt>
                <c:pt idx="2478">
                  <c:v>18.67815028191035</c:v>
                </c:pt>
                <c:pt idx="2479">
                  <c:v>18.67650003586095</c:v>
                </c:pt>
                <c:pt idx="2480">
                  <c:v>18.67745007668054</c:v>
                </c:pt>
                <c:pt idx="2481">
                  <c:v>18.67615042686884</c:v>
                </c:pt>
                <c:pt idx="2482">
                  <c:v>18.67590002708675</c:v>
                </c:pt>
                <c:pt idx="2483">
                  <c:v>18.67844972076637</c:v>
                </c:pt>
                <c:pt idx="2484">
                  <c:v>18.67615007095446</c:v>
                </c:pt>
                <c:pt idx="2485">
                  <c:v>18.67560000610683</c:v>
                </c:pt>
                <c:pt idx="2486">
                  <c:v>18.67504993820328</c:v>
                </c:pt>
                <c:pt idx="2487">
                  <c:v>18.67170018119941</c:v>
                </c:pt>
                <c:pt idx="2488">
                  <c:v>18.67054991112307</c:v>
                </c:pt>
                <c:pt idx="2489">
                  <c:v>18.67109994888597</c:v>
                </c:pt>
                <c:pt idx="2490">
                  <c:v>18.67105005302437</c:v>
                </c:pt>
                <c:pt idx="2491">
                  <c:v>18.66879998207148</c:v>
                </c:pt>
                <c:pt idx="2492">
                  <c:v>18.67085015259</c:v>
                </c:pt>
                <c:pt idx="2493">
                  <c:v>18.67255028534055</c:v>
                </c:pt>
                <c:pt idx="2494">
                  <c:v>18.6717999698667</c:v>
                </c:pt>
                <c:pt idx="2495">
                  <c:v>18.67194993820522</c:v>
                </c:pt>
                <c:pt idx="2496">
                  <c:v>18.66780021743762</c:v>
                </c:pt>
                <c:pt idx="2497">
                  <c:v>18.67150003624192</c:v>
                </c:pt>
                <c:pt idx="2498">
                  <c:v>18.67019997291572</c:v>
                </c:pt>
                <c:pt idx="2499">
                  <c:v>18.66990007553613</c:v>
                </c:pt>
                <c:pt idx="2500">
                  <c:v>18.67054990501856</c:v>
                </c:pt>
                <c:pt idx="2501">
                  <c:v>18.66930014801255</c:v>
                </c:pt>
                <c:pt idx="2502">
                  <c:v>18.67110000916</c:v>
                </c:pt>
                <c:pt idx="2503">
                  <c:v>18.67149997597152</c:v>
                </c:pt>
                <c:pt idx="2504">
                  <c:v>18.67025004692186</c:v>
                </c:pt>
                <c:pt idx="2505">
                  <c:v>18.66814998359768</c:v>
                </c:pt>
                <c:pt idx="2506">
                  <c:v>18.66855015563851</c:v>
                </c:pt>
                <c:pt idx="2507">
                  <c:v>18.66954977226487</c:v>
                </c:pt>
                <c:pt idx="2508">
                  <c:v>18.67124983864051</c:v>
                </c:pt>
                <c:pt idx="2509">
                  <c:v>18.66709989166702</c:v>
                </c:pt>
                <c:pt idx="2510">
                  <c:v>18.66834992943041</c:v>
                </c:pt>
                <c:pt idx="2511">
                  <c:v>18.67549985847654</c:v>
                </c:pt>
                <c:pt idx="2512">
                  <c:v>18.67775034904844</c:v>
                </c:pt>
                <c:pt idx="2513">
                  <c:v>18.67519990997607</c:v>
                </c:pt>
                <c:pt idx="2514">
                  <c:v>18.67154995079545</c:v>
                </c:pt>
                <c:pt idx="2515">
                  <c:v>18.67140005798501</c:v>
                </c:pt>
                <c:pt idx="2516">
                  <c:v>18.67325009269916</c:v>
                </c:pt>
                <c:pt idx="2517">
                  <c:v>18.67120023918324</c:v>
                </c:pt>
                <c:pt idx="2518">
                  <c:v>18.6748001064334</c:v>
                </c:pt>
                <c:pt idx="2519">
                  <c:v>18.67485000229135</c:v>
                </c:pt>
                <c:pt idx="2520">
                  <c:v>18.67875009269846</c:v>
                </c:pt>
                <c:pt idx="2521">
                  <c:v>18.68154960670654</c:v>
                </c:pt>
                <c:pt idx="2522">
                  <c:v>18.68514987220986</c:v>
                </c:pt>
                <c:pt idx="2523">
                  <c:v>18.68289963226562</c:v>
                </c:pt>
                <c:pt idx="2524">
                  <c:v>18.68094995079446</c:v>
                </c:pt>
                <c:pt idx="2525">
                  <c:v>18.67579999161171</c:v>
                </c:pt>
                <c:pt idx="2526">
                  <c:v>18.67249988594267</c:v>
                </c:pt>
                <c:pt idx="2527">
                  <c:v>18.67315019836678</c:v>
                </c:pt>
                <c:pt idx="2528">
                  <c:v>18.6741502254481</c:v>
                </c:pt>
                <c:pt idx="2529">
                  <c:v>18.67894998093107</c:v>
                </c:pt>
                <c:pt idx="2530">
                  <c:v>18.67605001106494</c:v>
                </c:pt>
                <c:pt idx="2531">
                  <c:v>18.67845000801026</c:v>
                </c:pt>
                <c:pt idx="2532">
                  <c:v>18.67800024795724</c:v>
                </c:pt>
                <c:pt idx="2533">
                  <c:v>18.67835037918121</c:v>
                </c:pt>
                <c:pt idx="2534">
                  <c:v>18.67570009994961</c:v>
                </c:pt>
                <c:pt idx="2535">
                  <c:v>18.67650006370968</c:v>
                </c:pt>
                <c:pt idx="2536">
                  <c:v>18.67774999275571</c:v>
                </c:pt>
                <c:pt idx="2537">
                  <c:v>18.67850016632292</c:v>
                </c:pt>
                <c:pt idx="2538">
                  <c:v>18.67649993400846</c:v>
                </c:pt>
                <c:pt idx="2539">
                  <c:v>18.67235008049465</c:v>
                </c:pt>
                <c:pt idx="2540">
                  <c:v>18.67030011520546</c:v>
                </c:pt>
                <c:pt idx="2541">
                  <c:v>18.66619990997424</c:v>
                </c:pt>
                <c:pt idx="2542">
                  <c:v>18.66559990692258</c:v>
                </c:pt>
                <c:pt idx="2543">
                  <c:v>18.66325007744308</c:v>
                </c:pt>
                <c:pt idx="2544">
                  <c:v>18.66104997482762</c:v>
                </c:pt>
                <c:pt idx="2545">
                  <c:v>18.66490000343401</c:v>
                </c:pt>
                <c:pt idx="2546">
                  <c:v>18.66569968643305</c:v>
                </c:pt>
                <c:pt idx="2547">
                  <c:v>18.6654500984223</c:v>
                </c:pt>
                <c:pt idx="2548">
                  <c:v>18.66650002746974</c:v>
                </c:pt>
                <c:pt idx="2549">
                  <c:v>18.66599989166571</c:v>
                </c:pt>
                <c:pt idx="2550">
                  <c:v>18.66559989166488</c:v>
                </c:pt>
                <c:pt idx="2551">
                  <c:v>18.66255030975663</c:v>
                </c:pt>
                <c:pt idx="2552">
                  <c:v>18.66205034599261</c:v>
                </c:pt>
                <c:pt idx="2553">
                  <c:v>18.65959980125626</c:v>
                </c:pt>
                <c:pt idx="2554">
                  <c:v>18.65870004272801</c:v>
                </c:pt>
                <c:pt idx="2555">
                  <c:v>18.66045008354195</c:v>
                </c:pt>
                <c:pt idx="2556">
                  <c:v>18.66010018768429</c:v>
                </c:pt>
                <c:pt idx="2557">
                  <c:v>18.65874991455348</c:v>
                </c:pt>
                <c:pt idx="2558">
                  <c:v>18.65439999466253</c:v>
                </c:pt>
                <c:pt idx="2559">
                  <c:v>18.65170010033034</c:v>
                </c:pt>
                <c:pt idx="2560">
                  <c:v>18.65349996147052</c:v>
                </c:pt>
                <c:pt idx="2561">
                  <c:v>18.65170027542263</c:v>
                </c:pt>
                <c:pt idx="2562">
                  <c:v>18.65374979095577</c:v>
                </c:pt>
                <c:pt idx="2563">
                  <c:v>18.65439992523534</c:v>
                </c:pt>
                <c:pt idx="2564">
                  <c:v>18.65279985885718</c:v>
                </c:pt>
                <c:pt idx="2565">
                  <c:v>18.65249992828467</c:v>
                </c:pt>
                <c:pt idx="2566">
                  <c:v>18.65484975166692</c:v>
                </c:pt>
                <c:pt idx="2567">
                  <c:v>18.65664991760423</c:v>
                </c:pt>
                <c:pt idx="2568">
                  <c:v>18.65655026169042</c:v>
                </c:pt>
                <c:pt idx="2569">
                  <c:v>18.65705028877346</c:v>
                </c:pt>
                <c:pt idx="2570">
                  <c:v>18.6594996685053</c:v>
                </c:pt>
                <c:pt idx="2571">
                  <c:v>18.66039990081845</c:v>
                </c:pt>
                <c:pt idx="2572">
                  <c:v>18.65490048332504</c:v>
                </c:pt>
                <c:pt idx="2573">
                  <c:v>18.65495030670354</c:v>
                </c:pt>
                <c:pt idx="2574">
                  <c:v>18.66025015869672</c:v>
                </c:pt>
                <c:pt idx="2575">
                  <c:v>18.65869971046777</c:v>
                </c:pt>
                <c:pt idx="2576">
                  <c:v>18.6542500198375</c:v>
                </c:pt>
                <c:pt idx="2577">
                  <c:v>18.651850125505</c:v>
                </c:pt>
                <c:pt idx="2578">
                  <c:v>18.65159994888381</c:v>
                </c:pt>
                <c:pt idx="2579">
                  <c:v>18.64999974365492</c:v>
                </c:pt>
                <c:pt idx="2580">
                  <c:v>18.64975008926558</c:v>
                </c:pt>
                <c:pt idx="2581">
                  <c:v>18.6447503398922</c:v>
                </c:pt>
                <c:pt idx="2582">
                  <c:v>18.64355023727694</c:v>
                </c:pt>
                <c:pt idx="2583">
                  <c:v>18.64310020256016</c:v>
                </c:pt>
                <c:pt idx="2584">
                  <c:v>18.64439985847639</c:v>
                </c:pt>
                <c:pt idx="2585">
                  <c:v>18.6432499958064</c:v>
                </c:pt>
                <c:pt idx="2586">
                  <c:v>18.64000030823081</c:v>
                </c:pt>
                <c:pt idx="2587">
                  <c:v>18.64160003967481</c:v>
                </c:pt>
                <c:pt idx="2588">
                  <c:v>18.64105027656478</c:v>
                </c:pt>
                <c:pt idx="2589">
                  <c:v>18.64154969101219</c:v>
                </c:pt>
                <c:pt idx="2590">
                  <c:v>18.63650020866407</c:v>
                </c:pt>
                <c:pt idx="2591">
                  <c:v>18.63855021324707</c:v>
                </c:pt>
                <c:pt idx="2592">
                  <c:v>18.63595032501325</c:v>
                </c:pt>
                <c:pt idx="2593">
                  <c:v>18.6344499176048</c:v>
                </c:pt>
                <c:pt idx="2594">
                  <c:v>18.63339995537171</c:v>
                </c:pt>
                <c:pt idx="2595">
                  <c:v>18.63520019684074</c:v>
                </c:pt>
                <c:pt idx="2596">
                  <c:v>18.63130038109011</c:v>
                </c:pt>
                <c:pt idx="2597">
                  <c:v>18.6287502830528</c:v>
                </c:pt>
                <c:pt idx="2598">
                  <c:v>18.62810004005587</c:v>
                </c:pt>
                <c:pt idx="2599">
                  <c:v>18.63000007019218</c:v>
                </c:pt>
                <c:pt idx="2600">
                  <c:v>18.63289979248293</c:v>
                </c:pt>
                <c:pt idx="2601">
                  <c:v>18.63145028000145</c:v>
                </c:pt>
                <c:pt idx="2602">
                  <c:v>18.63370034790205</c:v>
                </c:pt>
                <c:pt idx="2603">
                  <c:v>18.63480013656954</c:v>
                </c:pt>
                <c:pt idx="2604">
                  <c:v>18.63524989662255</c:v>
                </c:pt>
                <c:pt idx="2605">
                  <c:v>18.63235003547743</c:v>
                </c:pt>
                <c:pt idx="2606">
                  <c:v>18.6309997562421</c:v>
                </c:pt>
                <c:pt idx="2607">
                  <c:v>18.6302502677936</c:v>
                </c:pt>
                <c:pt idx="2608">
                  <c:v>18.63100022697836</c:v>
                </c:pt>
                <c:pt idx="2609">
                  <c:v>18.63029964447196</c:v>
                </c:pt>
                <c:pt idx="2610">
                  <c:v>18.63070029945447</c:v>
                </c:pt>
                <c:pt idx="2611">
                  <c:v>18.630149993136</c:v>
                </c:pt>
                <c:pt idx="2612">
                  <c:v>18.63080019989138</c:v>
                </c:pt>
                <c:pt idx="2613">
                  <c:v>18.62834996605307</c:v>
                </c:pt>
                <c:pt idx="2614">
                  <c:v>18.62910007019309</c:v>
                </c:pt>
                <c:pt idx="2615">
                  <c:v>18.63025003547591</c:v>
                </c:pt>
                <c:pt idx="2616">
                  <c:v>18.62989996452234</c:v>
                </c:pt>
                <c:pt idx="2617">
                  <c:v>18.6282498603832</c:v>
                </c:pt>
                <c:pt idx="2618">
                  <c:v>18.63110016670544</c:v>
                </c:pt>
                <c:pt idx="2619">
                  <c:v>18.63089988899446</c:v>
                </c:pt>
                <c:pt idx="2620">
                  <c:v>18.63015002937391</c:v>
                </c:pt>
                <c:pt idx="2621">
                  <c:v>18.62375041885752</c:v>
                </c:pt>
                <c:pt idx="2622">
                  <c:v>18.62205035248189</c:v>
                </c:pt>
                <c:pt idx="2623">
                  <c:v>18.62110025444053</c:v>
                </c:pt>
                <c:pt idx="2624">
                  <c:v>18.62105000839438</c:v>
                </c:pt>
                <c:pt idx="2625">
                  <c:v>18.62325014725138</c:v>
                </c:pt>
                <c:pt idx="2626">
                  <c:v>18.62379987106758</c:v>
                </c:pt>
                <c:pt idx="2627">
                  <c:v>18.62354966430576</c:v>
                </c:pt>
                <c:pt idx="2628">
                  <c:v>18.61949985008323</c:v>
                </c:pt>
                <c:pt idx="2629">
                  <c:v>18.61594985466218</c:v>
                </c:pt>
                <c:pt idx="2630">
                  <c:v>18.61285013237284</c:v>
                </c:pt>
                <c:pt idx="2631">
                  <c:v>18.60670027885863</c:v>
                </c:pt>
                <c:pt idx="2632">
                  <c:v>18.60530007362468</c:v>
                </c:pt>
                <c:pt idx="2633">
                  <c:v>18.6053496616405</c:v>
                </c:pt>
                <c:pt idx="2634">
                  <c:v>18.60159966926949</c:v>
                </c:pt>
                <c:pt idx="2635">
                  <c:v>18.5986502231608</c:v>
                </c:pt>
                <c:pt idx="2636">
                  <c:v>18.59949994698036</c:v>
                </c:pt>
                <c:pt idx="2637">
                  <c:v>18.5987001552603</c:v>
                </c:pt>
                <c:pt idx="2638">
                  <c:v>18.59669985351502</c:v>
                </c:pt>
                <c:pt idx="2639">
                  <c:v>18.59779988975788</c:v>
                </c:pt>
                <c:pt idx="2640">
                  <c:v>18.5971000648533</c:v>
                </c:pt>
                <c:pt idx="2641">
                  <c:v>18.59680013428078</c:v>
                </c:pt>
                <c:pt idx="2642">
                  <c:v>18.59650013732971</c:v>
                </c:pt>
                <c:pt idx="2643">
                  <c:v>18.59789972992075</c:v>
                </c:pt>
                <c:pt idx="2644">
                  <c:v>18.59334953537107</c:v>
                </c:pt>
                <c:pt idx="2645">
                  <c:v>18.58930046654132</c:v>
                </c:pt>
                <c:pt idx="2646">
                  <c:v>18.58980009231891</c:v>
                </c:pt>
                <c:pt idx="2647">
                  <c:v>18.59249957618884</c:v>
                </c:pt>
                <c:pt idx="2648">
                  <c:v>18.59099995041106</c:v>
                </c:pt>
                <c:pt idx="2649">
                  <c:v>18.58759967880542</c:v>
                </c:pt>
                <c:pt idx="2650">
                  <c:v>18.58475033836658</c:v>
                </c:pt>
                <c:pt idx="2651">
                  <c:v>18.5863496471429</c:v>
                </c:pt>
                <c:pt idx="2652">
                  <c:v>18.58365040169156</c:v>
                </c:pt>
                <c:pt idx="2653">
                  <c:v>18.58540033073585</c:v>
                </c:pt>
                <c:pt idx="2654">
                  <c:v>18.58724991569761</c:v>
                </c:pt>
                <c:pt idx="2655">
                  <c:v>18.58400015564257</c:v>
                </c:pt>
                <c:pt idx="2656">
                  <c:v>18.58125005760667</c:v>
                </c:pt>
                <c:pt idx="2657">
                  <c:v>18.58065029296993</c:v>
                </c:pt>
                <c:pt idx="2658">
                  <c:v>18.58249991417322</c:v>
                </c:pt>
                <c:pt idx="2659">
                  <c:v>18.5797999534625</c:v>
                </c:pt>
                <c:pt idx="2660">
                  <c:v>18.57705022964728</c:v>
                </c:pt>
                <c:pt idx="2661">
                  <c:v>18.57455005760494</c:v>
                </c:pt>
                <c:pt idx="2662">
                  <c:v>18.57430005912829</c:v>
                </c:pt>
                <c:pt idx="2663">
                  <c:v>18.57349955215614</c:v>
                </c:pt>
                <c:pt idx="2664">
                  <c:v>18.57149966697762</c:v>
                </c:pt>
                <c:pt idx="2665">
                  <c:v>18.57030018615842</c:v>
                </c:pt>
                <c:pt idx="2666">
                  <c:v>18.57229980888587</c:v>
                </c:pt>
                <c:pt idx="2667">
                  <c:v>18.57200025863858</c:v>
                </c:pt>
                <c:pt idx="2668">
                  <c:v>18.57269964905208</c:v>
                </c:pt>
                <c:pt idx="2669">
                  <c:v>18.57129969139351</c:v>
                </c:pt>
                <c:pt idx="2670">
                  <c:v>18.57025017586056</c:v>
                </c:pt>
                <c:pt idx="2671">
                  <c:v>18.57109996910367</c:v>
                </c:pt>
                <c:pt idx="2672">
                  <c:v>18.56839997520727</c:v>
                </c:pt>
                <c:pt idx="2673">
                  <c:v>18.56495007934791</c:v>
                </c:pt>
                <c:pt idx="2674">
                  <c:v>18.56450021667843</c:v>
                </c:pt>
                <c:pt idx="2675">
                  <c:v>18.56579983635309</c:v>
                </c:pt>
                <c:pt idx="2676">
                  <c:v>18.56474986801186</c:v>
                </c:pt>
                <c:pt idx="2677">
                  <c:v>18.56050041885828</c:v>
                </c:pt>
                <c:pt idx="2678">
                  <c:v>18.55975004616266</c:v>
                </c:pt>
                <c:pt idx="2679">
                  <c:v>18.558199911884</c:v>
                </c:pt>
                <c:pt idx="2680">
                  <c:v>18.5601001171126</c:v>
                </c:pt>
                <c:pt idx="2681">
                  <c:v>18.55755008850247</c:v>
                </c:pt>
                <c:pt idx="2682">
                  <c:v>18.5593497112277</c:v>
                </c:pt>
                <c:pt idx="2683">
                  <c:v>18.5601497474672</c:v>
                </c:pt>
                <c:pt idx="2684">
                  <c:v>18.55624951820572</c:v>
                </c:pt>
                <c:pt idx="2685">
                  <c:v>18.55635048408658</c:v>
                </c:pt>
                <c:pt idx="2686">
                  <c:v>18.55319983368098</c:v>
                </c:pt>
                <c:pt idx="2687">
                  <c:v>18.55059997253557</c:v>
                </c:pt>
                <c:pt idx="2688">
                  <c:v>18.55110055198747</c:v>
                </c:pt>
                <c:pt idx="2689">
                  <c:v>18.55439972191016</c:v>
                </c:pt>
                <c:pt idx="2690">
                  <c:v>18.55500030746771</c:v>
                </c:pt>
                <c:pt idx="2691">
                  <c:v>18.5564003196705</c:v>
                </c:pt>
                <c:pt idx="2692">
                  <c:v>18.56224949722672</c:v>
                </c:pt>
                <c:pt idx="2693">
                  <c:v>18.56545031814676</c:v>
                </c:pt>
                <c:pt idx="2694">
                  <c:v>18.56775024261879</c:v>
                </c:pt>
                <c:pt idx="2695">
                  <c:v>18.56814979591582</c:v>
                </c:pt>
                <c:pt idx="2696">
                  <c:v>18.56795007057372</c:v>
                </c:pt>
                <c:pt idx="2697">
                  <c:v>18.56450025329832</c:v>
                </c:pt>
                <c:pt idx="2698">
                  <c:v>18.56750004806963</c:v>
                </c:pt>
                <c:pt idx="2699">
                  <c:v>18.56759980659626</c:v>
                </c:pt>
                <c:pt idx="2700">
                  <c:v>18.56405021858518</c:v>
                </c:pt>
                <c:pt idx="2701">
                  <c:v>18.56284987755132</c:v>
                </c:pt>
                <c:pt idx="2702">
                  <c:v>18.55895008278094</c:v>
                </c:pt>
                <c:pt idx="2703">
                  <c:v>18.55989990616217</c:v>
                </c:pt>
                <c:pt idx="2704">
                  <c:v>18.55860011139157</c:v>
                </c:pt>
                <c:pt idx="2705">
                  <c:v>18.56224994087459</c:v>
                </c:pt>
                <c:pt idx="2706">
                  <c:v>18.56444966011259</c:v>
                </c:pt>
                <c:pt idx="2707">
                  <c:v>18.56619978523304</c:v>
                </c:pt>
                <c:pt idx="2708">
                  <c:v>18.56564985008297</c:v>
                </c:pt>
                <c:pt idx="2709">
                  <c:v>18.56494995575122</c:v>
                </c:pt>
                <c:pt idx="2710">
                  <c:v>18.56915006141935</c:v>
                </c:pt>
                <c:pt idx="2711">
                  <c:v>18.5708498500826</c:v>
                </c:pt>
                <c:pt idx="2712">
                  <c:v>18.57080005989337</c:v>
                </c:pt>
                <c:pt idx="2713">
                  <c:v>18.57095005531301</c:v>
                </c:pt>
                <c:pt idx="2714">
                  <c:v>18.57109988480079</c:v>
                </c:pt>
                <c:pt idx="2715">
                  <c:v>18.5708001262683</c:v>
                </c:pt>
                <c:pt idx="2716">
                  <c:v>18.57339999046598</c:v>
                </c:pt>
                <c:pt idx="2717">
                  <c:v>18.57474973831268</c:v>
                </c:pt>
                <c:pt idx="2718">
                  <c:v>18.5748496688866</c:v>
                </c:pt>
                <c:pt idx="2719">
                  <c:v>18.5708499496468</c:v>
                </c:pt>
                <c:pt idx="2720">
                  <c:v>18.5737001201669</c:v>
                </c:pt>
                <c:pt idx="2721">
                  <c:v>18.57654987716885</c:v>
                </c:pt>
                <c:pt idx="2722">
                  <c:v>18.57859994812314</c:v>
                </c:pt>
                <c:pt idx="2723">
                  <c:v>18.57879981231962</c:v>
                </c:pt>
                <c:pt idx="2724">
                  <c:v>18.57520029525767</c:v>
                </c:pt>
                <c:pt idx="2725">
                  <c:v>18.57909953460694</c:v>
                </c:pt>
                <c:pt idx="2726">
                  <c:v>18.57994997367859</c:v>
                </c:pt>
                <c:pt idx="2727">
                  <c:v>18.57865007629516</c:v>
                </c:pt>
                <c:pt idx="2728">
                  <c:v>18.57819996910257</c:v>
                </c:pt>
                <c:pt idx="2729">
                  <c:v>18.57935024528706</c:v>
                </c:pt>
                <c:pt idx="2730">
                  <c:v>18.57849996910227</c:v>
                </c:pt>
                <c:pt idx="2731">
                  <c:v>18.5821498287223</c:v>
                </c:pt>
                <c:pt idx="2732">
                  <c:v>18.57815031166319</c:v>
                </c:pt>
                <c:pt idx="2733">
                  <c:v>18.58050027389618</c:v>
                </c:pt>
                <c:pt idx="2734">
                  <c:v>18.58600006256528</c:v>
                </c:pt>
                <c:pt idx="2735">
                  <c:v>18.58689995689565</c:v>
                </c:pt>
                <c:pt idx="2736">
                  <c:v>18.58545009727459</c:v>
                </c:pt>
                <c:pt idx="2737">
                  <c:v>18.58559993286324</c:v>
                </c:pt>
                <c:pt idx="2738">
                  <c:v>18.58684976234508</c:v>
                </c:pt>
                <c:pt idx="2739">
                  <c:v>18.58595020904977</c:v>
                </c:pt>
                <c:pt idx="2740">
                  <c:v>18.58494972610424</c:v>
                </c:pt>
                <c:pt idx="2741">
                  <c:v>18.5818002407068</c:v>
                </c:pt>
                <c:pt idx="2742">
                  <c:v>18.58280002937681</c:v>
                </c:pt>
                <c:pt idx="2743">
                  <c:v>18.58565009422819</c:v>
                </c:pt>
                <c:pt idx="2744">
                  <c:v>18.58809988441863</c:v>
                </c:pt>
                <c:pt idx="2745">
                  <c:v>18.58869988441802</c:v>
                </c:pt>
                <c:pt idx="2746">
                  <c:v>18.58715016365386</c:v>
                </c:pt>
                <c:pt idx="2747">
                  <c:v>18.58490003547922</c:v>
                </c:pt>
                <c:pt idx="2748">
                  <c:v>18.58669990272754</c:v>
                </c:pt>
                <c:pt idx="2749">
                  <c:v>18.58540017738412</c:v>
                </c:pt>
                <c:pt idx="2750">
                  <c:v>18.58384990120248</c:v>
                </c:pt>
                <c:pt idx="2751">
                  <c:v>18.58484958420012</c:v>
                </c:pt>
                <c:pt idx="2752">
                  <c:v>18.58444981041248</c:v>
                </c:pt>
                <c:pt idx="2753">
                  <c:v>18.58029973945668</c:v>
                </c:pt>
                <c:pt idx="2754">
                  <c:v>18.57470011978512</c:v>
                </c:pt>
                <c:pt idx="2755">
                  <c:v>18.57654994926632</c:v>
                </c:pt>
                <c:pt idx="2756">
                  <c:v>18.57909949493478</c:v>
                </c:pt>
                <c:pt idx="2757">
                  <c:v>18.57895006675972</c:v>
                </c:pt>
                <c:pt idx="2758">
                  <c:v>18.58320025520516</c:v>
                </c:pt>
                <c:pt idx="2759">
                  <c:v>18.58590007705789</c:v>
                </c:pt>
                <c:pt idx="2760">
                  <c:v>18.58584983711624</c:v>
                </c:pt>
                <c:pt idx="2761">
                  <c:v>18.58700000457975</c:v>
                </c:pt>
                <c:pt idx="2762">
                  <c:v>18.58929972992335</c:v>
                </c:pt>
                <c:pt idx="2763">
                  <c:v>18.59154983100962</c:v>
                </c:pt>
                <c:pt idx="2764">
                  <c:v>18.59134996986904</c:v>
                </c:pt>
                <c:pt idx="2765">
                  <c:v>18.58780011024646</c:v>
                </c:pt>
                <c:pt idx="2766">
                  <c:v>18.58554997596728</c:v>
                </c:pt>
                <c:pt idx="2767">
                  <c:v>18.58404994583178</c:v>
                </c:pt>
                <c:pt idx="2768">
                  <c:v>18.58254982528888</c:v>
                </c:pt>
                <c:pt idx="2769">
                  <c:v>18.58334993095557</c:v>
                </c:pt>
                <c:pt idx="2770">
                  <c:v>18.5829001377133</c:v>
                </c:pt>
                <c:pt idx="2771">
                  <c:v>18.58199989929562</c:v>
                </c:pt>
                <c:pt idx="2772">
                  <c:v>18.58135007896635</c:v>
                </c:pt>
                <c:pt idx="2773">
                  <c:v>18.58040005035582</c:v>
                </c:pt>
                <c:pt idx="2774">
                  <c:v>18.58260015297126</c:v>
                </c:pt>
                <c:pt idx="2775">
                  <c:v>18.58194977417222</c:v>
                </c:pt>
                <c:pt idx="2776">
                  <c:v>18.58494966545186</c:v>
                </c:pt>
                <c:pt idx="2777">
                  <c:v>18.58154994011056</c:v>
                </c:pt>
                <c:pt idx="2778">
                  <c:v>18.57959995384226</c:v>
                </c:pt>
                <c:pt idx="2779">
                  <c:v>18.57955005493568</c:v>
                </c:pt>
                <c:pt idx="2780">
                  <c:v>18.58189984817727</c:v>
                </c:pt>
                <c:pt idx="2781">
                  <c:v>18.58070026168932</c:v>
                </c:pt>
                <c:pt idx="2782">
                  <c:v>18.57950016212635</c:v>
                </c:pt>
                <c:pt idx="2783">
                  <c:v>18.5812498527557</c:v>
                </c:pt>
                <c:pt idx="2784">
                  <c:v>18.57940040054746</c:v>
                </c:pt>
                <c:pt idx="2785">
                  <c:v>18.58279957046759</c:v>
                </c:pt>
                <c:pt idx="2786">
                  <c:v>18.57980029182727</c:v>
                </c:pt>
                <c:pt idx="2787">
                  <c:v>18.58124991608202</c:v>
                </c:pt>
                <c:pt idx="2788">
                  <c:v>18.58344988594033</c:v>
                </c:pt>
                <c:pt idx="2789">
                  <c:v>18.58250012588906</c:v>
                </c:pt>
                <c:pt idx="2790">
                  <c:v>18.5797000232742</c:v>
                </c:pt>
                <c:pt idx="2791">
                  <c:v>18.58390005950787</c:v>
                </c:pt>
                <c:pt idx="2792">
                  <c:v>18.5791000656136</c:v>
                </c:pt>
                <c:pt idx="2793">
                  <c:v>18.57789955558837</c:v>
                </c:pt>
                <c:pt idx="2794">
                  <c:v>18.57684994049487</c:v>
                </c:pt>
                <c:pt idx="2795">
                  <c:v>18.57210000839768</c:v>
                </c:pt>
                <c:pt idx="2796">
                  <c:v>18.57534983482763</c:v>
                </c:pt>
                <c:pt idx="2797">
                  <c:v>18.57724980163766</c:v>
                </c:pt>
                <c:pt idx="2798">
                  <c:v>18.57929993286232</c:v>
                </c:pt>
                <c:pt idx="2799">
                  <c:v>18.58125000076689</c:v>
                </c:pt>
                <c:pt idx="2800">
                  <c:v>18.58419996605153</c:v>
                </c:pt>
                <c:pt idx="2801">
                  <c:v>18.58500003242807</c:v>
                </c:pt>
                <c:pt idx="2802">
                  <c:v>18.5871997245813</c:v>
                </c:pt>
                <c:pt idx="2803">
                  <c:v>18.59069975776582</c:v>
                </c:pt>
                <c:pt idx="2804">
                  <c:v>18.58829979706206</c:v>
                </c:pt>
                <c:pt idx="2805">
                  <c:v>18.58570010795665</c:v>
                </c:pt>
                <c:pt idx="2806">
                  <c:v>18.58984989815144</c:v>
                </c:pt>
                <c:pt idx="2807">
                  <c:v>18.59004971695322</c:v>
                </c:pt>
                <c:pt idx="2808">
                  <c:v>18.59180002632274</c:v>
                </c:pt>
                <c:pt idx="2809">
                  <c:v>18.59245012741303</c:v>
                </c:pt>
                <c:pt idx="2810">
                  <c:v>18.59139999008403</c:v>
                </c:pt>
                <c:pt idx="2811">
                  <c:v>18.59245006103811</c:v>
                </c:pt>
                <c:pt idx="2812">
                  <c:v>18.59430019836873</c:v>
                </c:pt>
                <c:pt idx="2813">
                  <c:v>18.58999986953859</c:v>
                </c:pt>
                <c:pt idx="2814">
                  <c:v>18.59029993896909</c:v>
                </c:pt>
                <c:pt idx="2815">
                  <c:v>18.58969997215534</c:v>
                </c:pt>
                <c:pt idx="2816">
                  <c:v>18.58470042801127</c:v>
                </c:pt>
                <c:pt idx="2817">
                  <c:v>18.58195033607626</c:v>
                </c:pt>
                <c:pt idx="2818">
                  <c:v>18.58214949417377</c:v>
                </c:pt>
                <c:pt idx="2819">
                  <c:v>18.58045001640494</c:v>
                </c:pt>
                <c:pt idx="2820">
                  <c:v>18.57759998474285</c:v>
                </c:pt>
                <c:pt idx="2821">
                  <c:v>18.57969998779298</c:v>
                </c:pt>
                <c:pt idx="2822">
                  <c:v>18.57885005264325</c:v>
                </c:pt>
                <c:pt idx="2823">
                  <c:v>18.57679998779712</c:v>
                </c:pt>
                <c:pt idx="2824">
                  <c:v>18.57460015983452</c:v>
                </c:pt>
                <c:pt idx="2825">
                  <c:v>18.57414995308136</c:v>
                </c:pt>
                <c:pt idx="2826">
                  <c:v>18.57564988365266</c:v>
                </c:pt>
                <c:pt idx="2827">
                  <c:v>18.57665015220846</c:v>
                </c:pt>
                <c:pt idx="2828">
                  <c:v>18.57550011749481</c:v>
                </c:pt>
                <c:pt idx="2829">
                  <c:v>18.57384977188485</c:v>
                </c:pt>
                <c:pt idx="2830">
                  <c:v>18.57330028953582</c:v>
                </c:pt>
                <c:pt idx="2831">
                  <c:v>18.57379974022113</c:v>
                </c:pt>
                <c:pt idx="2832">
                  <c:v>18.57075004349099</c:v>
                </c:pt>
                <c:pt idx="2833">
                  <c:v>18.57345027580232</c:v>
                </c:pt>
                <c:pt idx="2834">
                  <c:v>18.57650012932208</c:v>
                </c:pt>
                <c:pt idx="2835">
                  <c:v>18.5745997158083</c:v>
                </c:pt>
                <c:pt idx="2836">
                  <c:v>18.570950164034</c:v>
                </c:pt>
                <c:pt idx="2837">
                  <c:v>18.56500010528543</c:v>
                </c:pt>
                <c:pt idx="2838">
                  <c:v>18.56214997406276</c:v>
                </c:pt>
                <c:pt idx="2839">
                  <c:v>18.55880004501523</c:v>
                </c:pt>
                <c:pt idx="2840">
                  <c:v>18.55905004654051</c:v>
                </c:pt>
                <c:pt idx="2841">
                  <c:v>18.55970005111885</c:v>
                </c:pt>
                <c:pt idx="2842">
                  <c:v>18.55749971008481</c:v>
                </c:pt>
                <c:pt idx="2843">
                  <c:v>18.55574981727841</c:v>
                </c:pt>
                <c:pt idx="2844">
                  <c:v>18.55559999084653</c:v>
                </c:pt>
                <c:pt idx="2845">
                  <c:v>18.55690006027362</c:v>
                </c:pt>
                <c:pt idx="2846">
                  <c:v>18.55590023536932</c:v>
                </c:pt>
                <c:pt idx="2847">
                  <c:v>18.55489993057563</c:v>
                </c:pt>
                <c:pt idx="2848">
                  <c:v>18.55189986724872</c:v>
                </c:pt>
                <c:pt idx="2849">
                  <c:v>18.54829973449887</c:v>
                </c:pt>
                <c:pt idx="2850">
                  <c:v>18.54735021896704</c:v>
                </c:pt>
                <c:pt idx="2851">
                  <c:v>18.54484994736049</c:v>
                </c:pt>
                <c:pt idx="2852">
                  <c:v>18.54130005455227</c:v>
                </c:pt>
                <c:pt idx="2853">
                  <c:v>18.54280025978369</c:v>
                </c:pt>
                <c:pt idx="2854">
                  <c:v>18.54465025520403</c:v>
                </c:pt>
                <c:pt idx="2855">
                  <c:v>18.54139980697801</c:v>
                </c:pt>
                <c:pt idx="2856">
                  <c:v>18.54510008468787</c:v>
                </c:pt>
                <c:pt idx="2857">
                  <c:v>18.54430025672989</c:v>
                </c:pt>
                <c:pt idx="2858">
                  <c:v>18.54384967575243</c:v>
                </c:pt>
                <c:pt idx="2859">
                  <c:v>18.53914988708857</c:v>
                </c:pt>
                <c:pt idx="2860">
                  <c:v>18.53490005760614</c:v>
                </c:pt>
                <c:pt idx="2861">
                  <c:v>18.53304985084833</c:v>
                </c:pt>
                <c:pt idx="2862">
                  <c:v>18.53225040016332</c:v>
                </c:pt>
                <c:pt idx="2863">
                  <c:v>18.52859971657017</c:v>
                </c:pt>
                <c:pt idx="2864">
                  <c:v>18.52504992637841</c:v>
                </c:pt>
                <c:pt idx="2865">
                  <c:v>18.52174996261965</c:v>
                </c:pt>
                <c:pt idx="2866">
                  <c:v>18.52155009841954</c:v>
                </c:pt>
                <c:pt idx="2867">
                  <c:v>18.5179499958067</c:v>
                </c:pt>
                <c:pt idx="2868">
                  <c:v>18.5141997982064</c:v>
                </c:pt>
                <c:pt idx="2869">
                  <c:v>18.5105499717756</c:v>
                </c:pt>
                <c:pt idx="2870">
                  <c:v>18.50779986763519</c:v>
                </c:pt>
                <c:pt idx="2871">
                  <c:v>18.50430021476859</c:v>
                </c:pt>
                <c:pt idx="2872">
                  <c:v>18.50070015449455</c:v>
                </c:pt>
                <c:pt idx="2873">
                  <c:v>18.49495009269594</c:v>
                </c:pt>
                <c:pt idx="2874">
                  <c:v>18.496449751663</c:v>
                </c:pt>
                <c:pt idx="2875">
                  <c:v>18.49475033722047</c:v>
                </c:pt>
                <c:pt idx="2876">
                  <c:v>18.49510016975546</c:v>
                </c:pt>
                <c:pt idx="2877">
                  <c:v>18.49490027236968</c:v>
                </c:pt>
                <c:pt idx="2878">
                  <c:v>18.4976000007664</c:v>
                </c:pt>
                <c:pt idx="2879">
                  <c:v>18.49234996910307</c:v>
                </c:pt>
                <c:pt idx="2880">
                  <c:v>18.49104986649036</c:v>
                </c:pt>
                <c:pt idx="2881">
                  <c:v>18.48785046119883</c:v>
                </c:pt>
                <c:pt idx="2882">
                  <c:v>18.48419988327441</c:v>
                </c:pt>
                <c:pt idx="2883">
                  <c:v>18.4839499874106</c:v>
                </c:pt>
                <c:pt idx="2884">
                  <c:v>18.48094981842221</c:v>
                </c:pt>
                <c:pt idx="2885">
                  <c:v>18.48035005989368</c:v>
                </c:pt>
                <c:pt idx="2886">
                  <c:v>18.47749999199004</c:v>
                </c:pt>
                <c:pt idx="2887">
                  <c:v>18.47669954834053</c:v>
                </c:pt>
                <c:pt idx="2888">
                  <c:v>18.47604999962277</c:v>
                </c:pt>
                <c:pt idx="2889">
                  <c:v>18.4766002696997</c:v>
                </c:pt>
                <c:pt idx="2890">
                  <c:v>18.47759975052031</c:v>
                </c:pt>
                <c:pt idx="2891">
                  <c:v>18.47984953155535</c:v>
                </c:pt>
                <c:pt idx="2892">
                  <c:v>18.48229997063025</c:v>
                </c:pt>
                <c:pt idx="2893">
                  <c:v>18.48160024528622</c:v>
                </c:pt>
                <c:pt idx="2894">
                  <c:v>18.47944983025079</c:v>
                </c:pt>
                <c:pt idx="2895">
                  <c:v>18.47645010490669</c:v>
                </c:pt>
                <c:pt idx="2896">
                  <c:v>18.47719997062812</c:v>
                </c:pt>
                <c:pt idx="2897">
                  <c:v>18.47739996757446</c:v>
                </c:pt>
                <c:pt idx="2898">
                  <c:v>18.48105019836657</c:v>
                </c:pt>
                <c:pt idx="2899">
                  <c:v>18.48615029792925</c:v>
                </c:pt>
                <c:pt idx="2900">
                  <c:v>18.48669974708901</c:v>
                </c:pt>
                <c:pt idx="2901">
                  <c:v>18.48654977264958</c:v>
                </c:pt>
                <c:pt idx="2902">
                  <c:v>18.48529986458377</c:v>
                </c:pt>
                <c:pt idx="2903">
                  <c:v>18.48675043945332</c:v>
                </c:pt>
                <c:pt idx="2904">
                  <c:v>18.48724995040902</c:v>
                </c:pt>
                <c:pt idx="2905">
                  <c:v>18.48289994888546</c:v>
                </c:pt>
                <c:pt idx="2906">
                  <c:v>18.48264987792932</c:v>
                </c:pt>
                <c:pt idx="2907">
                  <c:v>18.48304998054662</c:v>
                </c:pt>
                <c:pt idx="2908">
                  <c:v>18.48110015411658</c:v>
                </c:pt>
                <c:pt idx="2909">
                  <c:v>18.48125038795479</c:v>
                </c:pt>
                <c:pt idx="2910">
                  <c:v>18.48334948845148</c:v>
                </c:pt>
                <c:pt idx="2911">
                  <c:v>18.48234989586124</c:v>
                </c:pt>
                <c:pt idx="2912">
                  <c:v>18.48349986419996</c:v>
                </c:pt>
                <c:pt idx="2913">
                  <c:v>18.48395002555844</c:v>
                </c:pt>
                <c:pt idx="2914">
                  <c:v>18.47994957885749</c:v>
                </c:pt>
                <c:pt idx="2915">
                  <c:v>18.47805040588719</c:v>
                </c:pt>
                <c:pt idx="2916">
                  <c:v>18.48064999847336</c:v>
                </c:pt>
                <c:pt idx="2917">
                  <c:v>18.47919985504632</c:v>
                </c:pt>
                <c:pt idx="2918">
                  <c:v>18.47829992447078</c:v>
                </c:pt>
                <c:pt idx="2919">
                  <c:v>18.47790036812148</c:v>
                </c:pt>
                <c:pt idx="2920">
                  <c:v>18.48029957427932</c:v>
                </c:pt>
                <c:pt idx="2921">
                  <c:v>18.47885015526117</c:v>
                </c:pt>
                <c:pt idx="2922">
                  <c:v>18.47704991378851</c:v>
                </c:pt>
                <c:pt idx="2923">
                  <c:v>18.47685018845004</c:v>
                </c:pt>
                <c:pt idx="2924">
                  <c:v>18.47849998169112</c:v>
                </c:pt>
                <c:pt idx="2925">
                  <c:v>18.47660022316268</c:v>
                </c:pt>
                <c:pt idx="2926">
                  <c:v>18.4774998821267</c:v>
                </c:pt>
                <c:pt idx="2927">
                  <c:v>18.47744980812056</c:v>
                </c:pt>
                <c:pt idx="2928">
                  <c:v>18.47840041924064</c:v>
                </c:pt>
                <c:pt idx="2929">
                  <c:v>18.48280009918744</c:v>
                </c:pt>
                <c:pt idx="2930">
                  <c:v>18.48544982300153</c:v>
                </c:pt>
                <c:pt idx="2931">
                  <c:v>18.48600013237228</c:v>
                </c:pt>
                <c:pt idx="2932">
                  <c:v>18.48739985771315</c:v>
                </c:pt>
                <c:pt idx="2933">
                  <c:v>18.48855039940099</c:v>
                </c:pt>
                <c:pt idx="2934">
                  <c:v>18.49630045509548</c:v>
                </c:pt>
                <c:pt idx="2935">
                  <c:v>18.49829945297461</c:v>
                </c:pt>
                <c:pt idx="2936">
                  <c:v>18.49824972000351</c:v>
                </c:pt>
                <c:pt idx="2937">
                  <c:v>18.50064995537103</c:v>
                </c:pt>
                <c:pt idx="2938">
                  <c:v>18.50090015602473</c:v>
                </c:pt>
                <c:pt idx="2939">
                  <c:v>18.49835005188288</c:v>
                </c:pt>
                <c:pt idx="2940">
                  <c:v>18.49929987831272</c:v>
                </c:pt>
                <c:pt idx="2941">
                  <c:v>18.49750015297104</c:v>
                </c:pt>
                <c:pt idx="2942">
                  <c:v>18.49839997787419</c:v>
                </c:pt>
                <c:pt idx="2943">
                  <c:v>18.50095004272589</c:v>
                </c:pt>
                <c:pt idx="2944">
                  <c:v>18.5026500427266</c:v>
                </c:pt>
                <c:pt idx="2945">
                  <c:v>18.50274990386968</c:v>
                </c:pt>
                <c:pt idx="2946">
                  <c:v>18.5056996910098</c:v>
                </c:pt>
                <c:pt idx="2947">
                  <c:v>18.50765009994575</c:v>
                </c:pt>
                <c:pt idx="2948">
                  <c:v>18.51025050735916</c:v>
                </c:pt>
                <c:pt idx="2949">
                  <c:v>18.5111498130791</c:v>
                </c:pt>
                <c:pt idx="2950">
                  <c:v>18.51170015564276</c:v>
                </c:pt>
                <c:pt idx="2951">
                  <c:v>18.51165026283343</c:v>
                </c:pt>
                <c:pt idx="2952">
                  <c:v>18.50920020103512</c:v>
                </c:pt>
                <c:pt idx="2953">
                  <c:v>18.50725016937213</c:v>
                </c:pt>
                <c:pt idx="2954">
                  <c:v>18.50924971962377</c:v>
                </c:pt>
                <c:pt idx="2955">
                  <c:v>18.50890016784615</c:v>
                </c:pt>
                <c:pt idx="2956">
                  <c:v>18.50594997024746</c:v>
                </c:pt>
                <c:pt idx="2957">
                  <c:v>18.50504997940152</c:v>
                </c:pt>
                <c:pt idx="2958">
                  <c:v>18.50479930496292</c:v>
                </c:pt>
                <c:pt idx="2959">
                  <c:v>18.50055016670376</c:v>
                </c:pt>
                <c:pt idx="2960">
                  <c:v>18.4977999599505</c:v>
                </c:pt>
                <c:pt idx="2961">
                  <c:v>18.49910002937759</c:v>
                </c:pt>
                <c:pt idx="2962">
                  <c:v>18.49529980316582</c:v>
                </c:pt>
                <c:pt idx="2963">
                  <c:v>18.49220028915443</c:v>
                </c:pt>
                <c:pt idx="2964">
                  <c:v>18.49114977455247</c:v>
                </c:pt>
                <c:pt idx="2965">
                  <c:v>18.49019991493331</c:v>
                </c:pt>
                <c:pt idx="2966">
                  <c:v>18.49210005073837</c:v>
                </c:pt>
                <c:pt idx="2967">
                  <c:v>18.49094981079542</c:v>
                </c:pt>
                <c:pt idx="2968">
                  <c:v>18.48795036010779</c:v>
                </c:pt>
                <c:pt idx="2969">
                  <c:v>18.48835028763278</c:v>
                </c:pt>
                <c:pt idx="2970">
                  <c:v>18.48970001144698</c:v>
                </c:pt>
                <c:pt idx="2971">
                  <c:v>18.48849991798486</c:v>
                </c:pt>
                <c:pt idx="2972">
                  <c:v>18.48780059700221</c:v>
                </c:pt>
                <c:pt idx="2973">
                  <c:v>18.49214959640812</c:v>
                </c:pt>
                <c:pt idx="2974">
                  <c:v>18.48979994202089</c:v>
                </c:pt>
                <c:pt idx="2975">
                  <c:v>18.49260004463574</c:v>
                </c:pt>
                <c:pt idx="2976">
                  <c:v>18.49334993438968</c:v>
                </c:pt>
                <c:pt idx="2977">
                  <c:v>18.4917998664896</c:v>
                </c:pt>
                <c:pt idx="2978">
                  <c:v>18.49029935951694</c:v>
                </c:pt>
                <c:pt idx="2979">
                  <c:v>18.48895018501571</c:v>
                </c:pt>
                <c:pt idx="2980">
                  <c:v>18.48500004768357</c:v>
                </c:pt>
                <c:pt idx="2981">
                  <c:v>18.48094991645848</c:v>
                </c:pt>
                <c:pt idx="2982">
                  <c:v>18.4839997398376</c:v>
                </c:pt>
                <c:pt idx="2983">
                  <c:v>18.48480063018722</c:v>
                </c:pt>
                <c:pt idx="2984">
                  <c:v>18.48494990730615</c:v>
                </c:pt>
                <c:pt idx="2985">
                  <c:v>18.48680004463677</c:v>
                </c:pt>
                <c:pt idx="2986">
                  <c:v>18.49140003547654</c:v>
                </c:pt>
                <c:pt idx="2987">
                  <c:v>18.49019966125707</c:v>
                </c:pt>
                <c:pt idx="2988">
                  <c:v>18.48829990577722</c:v>
                </c:pt>
                <c:pt idx="2989">
                  <c:v>18.48534949684106</c:v>
                </c:pt>
                <c:pt idx="2990">
                  <c:v>18.48450008392317</c:v>
                </c:pt>
                <c:pt idx="2991">
                  <c:v>18.48569991493421</c:v>
                </c:pt>
                <c:pt idx="2992">
                  <c:v>18.48410022583266</c:v>
                </c:pt>
                <c:pt idx="2993">
                  <c:v>18.48415005836432</c:v>
                </c:pt>
                <c:pt idx="2994">
                  <c:v>18.48174944572382</c:v>
                </c:pt>
                <c:pt idx="2995">
                  <c:v>18.47540009918519</c:v>
                </c:pt>
                <c:pt idx="2996">
                  <c:v>18.4729001113883</c:v>
                </c:pt>
                <c:pt idx="2997">
                  <c:v>18.47444991073644</c:v>
                </c:pt>
                <c:pt idx="2998">
                  <c:v>18.47230069389843</c:v>
                </c:pt>
                <c:pt idx="2999">
                  <c:v>18.47405024261752</c:v>
                </c:pt>
                <c:pt idx="3000">
                  <c:v>18.47490003586063</c:v>
                </c:pt>
                <c:pt idx="3001">
                  <c:v>18.47779992714277</c:v>
                </c:pt>
                <c:pt idx="3002">
                  <c:v>18.48070053062472</c:v>
                </c:pt>
                <c:pt idx="3003">
                  <c:v>18.48565007019349</c:v>
                </c:pt>
                <c:pt idx="3004">
                  <c:v>18.48390010490766</c:v>
                </c:pt>
                <c:pt idx="3005">
                  <c:v>18.48530010490502</c:v>
                </c:pt>
                <c:pt idx="3006">
                  <c:v>18.48904996452618</c:v>
                </c:pt>
                <c:pt idx="3007">
                  <c:v>18.48500004158268</c:v>
                </c:pt>
                <c:pt idx="3008">
                  <c:v>18.48399953155602</c:v>
                </c:pt>
                <c:pt idx="3009">
                  <c:v>18.48109895820744</c:v>
                </c:pt>
                <c:pt idx="3010">
                  <c:v>18.47749992713943</c:v>
                </c:pt>
                <c:pt idx="3011">
                  <c:v>18.47545010070826</c:v>
                </c:pt>
                <c:pt idx="3012">
                  <c:v>18.47345023956584</c:v>
                </c:pt>
                <c:pt idx="3013">
                  <c:v>18.47355010070896</c:v>
                </c:pt>
                <c:pt idx="3014">
                  <c:v>18.47244985924042</c:v>
                </c:pt>
                <c:pt idx="3015">
                  <c:v>18.47185006447035</c:v>
                </c:pt>
                <c:pt idx="3016">
                  <c:v>18.47005006752079</c:v>
                </c:pt>
                <c:pt idx="3017">
                  <c:v>18.47230009613486</c:v>
                </c:pt>
                <c:pt idx="3018">
                  <c:v>18.46939978828959</c:v>
                </c:pt>
                <c:pt idx="3019">
                  <c:v>18.465850508117</c:v>
                </c:pt>
                <c:pt idx="3020">
                  <c:v>18.46575002517782</c:v>
                </c:pt>
                <c:pt idx="3021">
                  <c:v>18.46944991646158</c:v>
                </c:pt>
                <c:pt idx="3022">
                  <c:v>18.46809981537079</c:v>
                </c:pt>
                <c:pt idx="3023">
                  <c:v>18.47185049286054</c:v>
                </c:pt>
                <c:pt idx="3024">
                  <c:v>18.47574983787852</c:v>
                </c:pt>
                <c:pt idx="3025">
                  <c:v>18.47770011100874</c:v>
                </c:pt>
                <c:pt idx="3026">
                  <c:v>18.48029993286398</c:v>
                </c:pt>
                <c:pt idx="3027">
                  <c:v>18.48144989509818</c:v>
                </c:pt>
                <c:pt idx="3028">
                  <c:v>18.48310040359866</c:v>
                </c:pt>
                <c:pt idx="3029">
                  <c:v>18.48394954796093</c:v>
                </c:pt>
                <c:pt idx="3030">
                  <c:v>18.48094989509627</c:v>
                </c:pt>
                <c:pt idx="3031">
                  <c:v>18.47835003395085</c:v>
                </c:pt>
                <c:pt idx="3032">
                  <c:v>18.47915002784794</c:v>
                </c:pt>
                <c:pt idx="3033">
                  <c:v>18.48004890518494</c:v>
                </c:pt>
                <c:pt idx="3034">
                  <c:v>18.47185024833743</c:v>
                </c:pt>
                <c:pt idx="3035">
                  <c:v>18.47320004158246</c:v>
                </c:pt>
                <c:pt idx="3036">
                  <c:v>18.47564996757499</c:v>
                </c:pt>
                <c:pt idx="3037">
                  <c:v>18.47530074463066</c:v>
                </c:pt>
                <c:pt idx="3038">
                  <c:v>18.47745022392337</c:v>
                </c:pt>
                <c:pt idx="3039">
                  <c:v>18.47600076561139</c:v>
                </c:pt>
                <c:pt idx="3040">
                  <c:v>18.47695000648673</c:v>
                </c:pt>
                <c:pt idx="3041">
                  <c:v>18.4786001075772</c:v>
                </c:pt>
                <c:pt idx="3042">
                  <c:v>18.47889970627148</c:v>
                </c:pt>
                <c:pt idx="3043">
                  <c:v>18.47479954033042</c:v>
                </c:pt>
                <c:pt idx="3044">
                  <c:v>18.47340009269828</c:v>
                </c:pt>
                <c:pt idx="3045">
                  <c:v>18.47449999008312</c:v>
                </c:pt>
                <c:pt idx="3046">
                  <c:v>18.47259995689456</c:v>
                </c:pt>
                <c:pt idx="3047">
                  <c:v>18.46995013351625</c:v>
                </c:pt>
                <c:pt idx="3048">
                  <c:v>18.46985033874807</c:v>
                </c:pt>
                <c:pt idx="3049">
                  <c:v>18.47095009422264</c:v>
                </c:pt>
                <c:pt idx="3050">
                  <c:v>18.47374988899535</c:v>
                </c:pt>
                <c:pt idx="3051">
                  <c:v>18.47005002784863</c:v>
                </c:pt>
                <c:pt idx="3052">
                  <c:v>18.46800022545358</c:v>
                </c:pt>
                <c:pt idx="3053">
                  <c:v>18.46770015297079</c:v>
                </c:pt>
                <c:pt idx="3054">
                  <c:v>18.46595059204265</c:v>
                </c:pt>
                <c:pt idx="3055">
                  <c:v>18.4680000381486</c:v>
                </c:pt>
                <c:pt idx="3056">
                  <c:v>18.47014992790718</c:v>
                </c:pt>
                <c:pt idx="3057">
                  <c:v>18.46934985847472</c:v>
                </c:pt>
                <c:pt idx="3058">
                  <c:v>18.46914968643248</c:v>
                </c:pt>
                <c:pt idx="3059">
                  <c:v>18.46594972572348</c:v>
                </c:pt>
                <c:pt idx="3060">
                  <c:v>18.46299993248249</c:v>
                </c:pt>
                <c:pt idx="3061">
                  <c:v>18.45990001106475</c:v>
                </c:pt>
                <c:pt idx="3062">
                  <c:v>18.45809997787726</c:v>
                </c:pt>
                <c:pt idx="3063">
                  <c:v>18.4560993289997</c:v>
                </c:pt>
                <c:pt idx="3064">
                  <c:v>18.45115056495706</c:v>
                </c:pt>
                <c:pt idx="3065">
                  <c:v>18.45354997940374</c:v>
                </c:pt>
                <c:pt idx="3066">
                  <c:v>18.4507500064865</c:v>
                </c:pt>
                <c:pt idx="3067">
                  <c:v>18.44745062217771</c:v>
                </c:pt>
                <c:pt idx="3068">
                  <c:v>18.45025009994788</c:v>
                </c:pt>
                <c:pt idx="3069">
                  <c:v>18.45285071258695</c:v>
                </c:pt>
                <c:pt idx="3070">
                  <c:v>18.45480008926825</c:v>
                </c:pt>
                <c:pt idx="3071">
                  <c:v>18.456000107195</c:v>
                </c:pt>
                <c:pt idx="3072">
                  <c:v>18.45635010566912</c:v>
                </c:pt>
                <c:pt idx="3073">
                  <c:v>18.4571996242521</c:v>
                </c:pt>
                <c:pt idx="3074">
                  <c:v>18.45520014038266</c:v>
                </c:pt>
                <c:pt idx="3075">
                  <c:v>18.45185000305355</c:v>
                </c:pt>
                <c:pt idx="3076">
                  <c:v>18.45369996528825</c:v>
                </c:pt>
                <c:pt idx="3077">
                  <c:v>18.45584975548263</c:v>
                </c:pt>
                <c:pt idx="3078">
                  <c:v>18.45375003013758</c:v>
                </c:pt>
                <c:pt idx="3079">
                  <c:v>18.45275060959102</c:v>
                </c:pt>
                <c:pt idx="3080">
                  <c:v>18.45609998626968</c:v>
                </c:pt>
                <c:pt idx="3081">
                  <c:v>18.45689991684048</c:v>
                </c:pt>
                <c:pt idx="3082">
                  <c:v>18.45315018997644</c:v>
                </c:pt>
                <c:pt idx="3083">
                  <c:v>18.45794994239986</c:v>
                </c:pt>
                <c:pt idx="3084">
                  <c:v>18.45279967231907</c:v>
                </c:pt>
                <c:pt idx="3085">
                  <c:v>18.44855005111822</c:v>
                </c:pt>
                <c:pt idx="3086">
                  <c:v>18.44820007972883</c:v>
                </c:pt>
                <c:pt idx="3087">
                  <c:v>18.44794998474388</c:v>
                </c:pt>
                <c:pt idx="3088">
                  <c:v>18.44664998779624</c:v>
                </c:pt>
                <c:pt idx="3089">
                  <c:v>18.44414968300043</c:v>
                </c:pt>
                <c:pt idx="3090">
                  <c:v>18.44454999389562</c:v>
                </c:pt>
                <c:pt idx="3091">
                  <c:v>18.44624991836825</c:v>
                </c:pt>
                <c:pt idx="3092">
                  <c:v>18.4456994430584</c:v>
                </c:pt>
                <c:pt idx="3093">
                  <c:v>18.44399996528955</c:v>
                </c:pt>
                <c:pt idx="3094">
                  <c:v>18.44200112419639</c:v>
                </c:pt>
                <c:pt idx="3095">
                  <c:v>18.44744995155632</c:v>
                </c:pt>
                <c:pt idx="3096">
                  <c:v>18.44595005722294</c:v>
                </c:pt>
                <c:pt idx="3097">
                  <c:v>18.44149975395338</c:v>
                </c:pt>
                <c:pt idx="3098">
                  <c:v>18.44314964981459</c:v>
                </c:pt>
                <c:pt idx="3099">
                  <c:v>18.4428996543902</c:v>
                </c:pt>
                <c:pt idx="3100">
                  <c:v>18.44269996528963</c:v>
                </c:pt>
                <c:pt idx="3101">
                  <c:v>18.44079996833898</c:v>
                </c:pt>
                <c:pt idx="3102">
                  <c:v>18.44245031090031</c:v>
                </c:pt>
                <c:pt idx="3103">
                  <c:v>18.44490023079197</c:v>
                </c:pt>
                <c:pt idx="3104">
                  <c:v>18.44590077095198</c:v>
                </c:pt>
                <c:pt idx="3105">
                  <c:v>18.44569994392439</c:v>
                </c:pt>
                <c:pt idx="3106">
                  <c:v>18.44334991226422</c:v>
                </c:pt>
                <c:pt idx="3107">
                  <c:v>18.44215031662316</c:v>
                </c:pt>
                <c:pt idx="3108">
                  <c:v>18.44305085678207</c:v>
                </c:pt>
                <c:pt idx="3109">
                  <c:v>18.44420036926749</c:v>
                </c:pt>
                <c:pt idx="3110">
                  <c:v>18.44609992256299</c:v>
                </c:pt>
                <c:pt idx="3111">
                  <c:v>18.44475006294306</c:v>
                </c:pt>
                <c:pt idx="3112">
                  <c:v>18.44649996185763</c:v>
                </c:pt>
                <c:pt idx="3113">
                  <c:v>18.44555027122622</c:v>
                </c:pt>
                <c:pt idx="3114">
                  <c:v>18.44760040245092</c:v>
                </c:pt>
                <c:pt idx="3115">
                  <c:v>18.45185002059952</c:v>
                </c:pt>
                <c:pt idx="3116">
                  <c:v>18.45415005684117</c:v>
                </c:pt>
                <c:pt idx="3117">
                  <c:v>18.45479999504096</c:v>
                </c:pt>
                <c:pt idx="3118">
                  <c:v>18.45680057144273</c:v>
                </c:pt>
                <c:pt idx="3119">
                  <c:v>18.45835090484979</c:v>
                </c:pt>
                <c:pt idx="3120">
                  <c:v>18.46190004005621</c:v>
                </c:pt>
                <c:pt idx="3121">
                  <c:v>18.463350005346</c:v>
                </c:pt>
                <c:pt idx="3122">
                  <c:v>18.46504958572766</c:v>
                </c:pt>
                <c:pt idx="3123">
                  <c:v>18.46245003242437</c:v>
                </c:pt>
                <c:pt idx="3124">
                  <c:v>18.46654958877841</c:v>
                </c:pt>
                <c:pt idx="3125">
                  <c:v>18.46705003852912</c:v>
                </c:pt>
                <c:pt idx="3126">
                  <c:v>18.46264998130935</c:v>
                </c:pt>
                <c:pt idx="3127">
                  <c:v>18.4612499843606</c:v>
                </c:pt>
                <c:pt idx="3128">
                  <c:v>18.4639499088298</c:v>
                </c:pt>
                <c:pt idx="3129">
                  <c:v>18.46240083084192</c:v>
                </c:pt>
                <c:pt idx="3130">
                  <c:v>18.46010007019138</c:v>
                </c:pt>
                <c:pt idx="3131">
                  <c:v>18.45494998131107</c:v>
                </c:pt>
                <c:pt idx="3132">
                  <c:v>18.45445035858211</c:v>
                </c:pt>
                <c:pt idx="3133">
                  <c:v>18.45365045814469</c:v>
                </c:pt>
                <c:pt idx="3134">
                  <c:v>18.45730045051823</c:v>
                </c:pt>
                <c:pt idx="3135">
                  <c:v>18.45980003700606</c:v>
                </c:pt>
                <c:pt idx="3136">
                  <c:v>18.46120007934585</c:v>
                </c:pt>
                <c:pt idx="3137">
                  <c:v>18.45805011711127</c:v>
                </c:pt>
                <c:pt idx="3138">
                  <c:v>18.45505032539586</c:v>
                </c:pt>
                <c:pt idx="3139">
                  <c:v>18.45640028763228</c:v>
                </c:pt>
                <c:pt idx="3140">
                  <c:v>18.45659991035791</c:v>
                </c:pt>
                <c:pt idx="3141">
                  <c:v>18.45869991340805</c:v>
                </c:pt>
                <c:pt idx="3142">
                  <c:v>18.45734991188147</c:v>
                </c:pt>
                <c:pt idx="3143">
                  <c:v>18.45790018806656</c:v>
                </c:pt>
                <c:pt idx="3144">
                  <c:v>18.45370059547349</c:v>
                </c:pt>
                <c:pt idx="3145">
                  <c:v>18.45655004158107</c:v>
                </c:pt>
                <c:pt idx="3146">
                  <c:v>18.45714997520554</c:v>
                </c:pt>
                <c:pt idx="3147">
                  <c:v>18.45374933242781</c:v>
                </c:pt>
                <c:pt idx="3148">
                  <c:v>18.4475500930821</c:v>
                </c:pt>
                <c:pt idx="3149">
                  <c:v>18.44654978523248</c:v>
                </c:pt>
                <c:pt idx="3150">
                  <c:v>18.44540009460616</c:v>
                </c:pt>
                <c:pt idx="3151">
                  <c:v>18.44364992103508</c:v>
                </c:pt>
                <c:pt idx="3152">
                  <c:v>18.44410008850537</c:v>
                </c:pt>
                <c:pt idx="3153">
                  <c:v>18.44375080223108</c:v>
                </c:pt>
                <c:pt idx="3154">
                  <c:v>18.44700055313297</c:v>
                </c:pt>
                <c:pt idx="3155">
                  <c:v>18.44914999924002</c:v>
                </c:pt>
                <c:pt idx="3156">
                  <c:v>18.44974989662294</c:v>
                </c:pt>
                <c:pt idx="3157">
                  <c:v>18.45165015907332</c:v>
                </c:pt>
                <c:pt idx="3158">
                  <c:v>18.45410015144807</c:v>
                </c:pt>
                <c:pt idx="3159">
                  <c:v>18.45284957046531</c:v>
                </c:pt>
                <c:pt idx="3160">
                  <c:v>18.44800001869226</c:v>
                </c:pt>
                <c:pt idx="3161">
                  <c:v>18.44799988289014</c:v>
                </c:pt>
                <c:pt idx="3162">
                  <c:v>18.44650011215344</c:v>
                </c:pt>
                <c:pt idx="3163">
                  <c:v>18.44434966392508</c:v>
                </c:pt>
                <c:pt idx="3164">
                  <c:v>18.44410007896658</c:v>
                </c:pt>
                <c:pt idx="3165">
                  <c:v>18.44854997482614</c:v>
                </c:pt>
                <c:pt idx="3166">
                  <c:v>18.44964993553365</c:v>
                </c:pt>
                <c:pt idx="3167">
                  <c:v>18.45060051040855</c:v>
                </c:pt>
                <c:pt idx="3168">
                  <c:v>18.45045057525931</c:v>
                </c:pt>
                <c:pt idx="3169">
                  <c:v>18.45119964714468</c:v>
                </c:pt>
                <c:pt idx="3170">
                  <c:v>18.45210006065827</c:v>
                </c:pt>
                <c:pt idx="3171">
                  <c:v>18.45145010147098</c:v>
                </c:pt>
                <c:pt idx="3172">
                  <c:v>18.45190054359409</c:v>
                </c:pt>
                <c:pt idx="3173">
                  <c:v>18.45215066566379</c:v>
                </c:pt>
                <c:pt idx="3174">
                  <c:v>18.45240004234438</c:v>
                </c:pt>
                <c:pt idx="3175">
                  <c:v>18.4495501102465</c:v>
                </c:pt>
                <c:pt idx="3176">
                  <c:v>18.44654994125449</c:v>
                </c:pt>
                <c:pt idx="3177">
                  <c:v>18.44145063247925</c:v>
                </c:pt>
                <c:pt idx="3178">
                  <c:v>18.43810018730073</c:v>
                </c:pt>
                <c:pt idx="3179">
                  <c:v>18.43369936638192</c:v>
                </c:pt>
                <c:pt idx="3180">
                  <c:v>18.43179988556219</c:v>
                </c:pt>
                <c:pt idx="3181">
                  <c:v>18.42914992637816</c:v>
                </c:pt>
                <c:pt idx="3182">
                  <c:v>18.42900030517922</c:v>
                </c:pt>
                <c:pt idx="3183">
                  <c:v>18.42944975738646</c:v>
                </c:pt>
                <c:pt idx="3184">
                  <c:v>18.43265003204579</c:v>
                </c:pt>
                <c:pt idx="3185">
                  <c:v>18.42904992942929</c:v>
                </c:pt>
                <c:pt idx="3186">
                  <c:v>18.42700008774045</c:v>
                </c:pt>
                <c:pt idx="3187">
                  <c:v>18.42829963798429</c:v>
                </c:pt>
                <c:pt idx="3188">
                  <c:v>18.43214926224027</c:v>
                </c:pt>
                <c:pt idx="3189">
                  <c:v>18.43044995346279</c:v>
                </c:pt>
                <c:pt idx="3190">
                  <c:v>18.43164992027596</c:v>
                </c:pt>
                <c:pt idx="3191">
                  <c:v>18.42999993705962</c:v>
                </c:pt>
                <c:pt idx="3192">
                  <c:v>18.43284979362578</c:v>
                </c:pt>
                <c:pt idx="3193">
                  <c:v>18.43360000343455</c:v>
                </c:pt>
                <c:pt idx="3194">
                  <c:v>18.43244956131457</c:v>
                </c:pt>
                <c:pt idx="3195">
                  <c:v>18.42774997787635</c:v>
                </c:pt>
                <c:pt idx="3196">
                  <c:v>18.42490011215705</c:v>
                </c:pt>
                <c:pt idx="3197">
                  <c:v>18.4269500320479</c:v>
                </c:pt>
                <c:pt idx="3198">
                  <c:v>18.42670057678695</c:v>
                </c:pt>
                <c:pt idx="3199">
                  <c:v>18.42725005912871</c:v>
                </c:pt>
                <c:pt idx="3200">
                  <c:v>18.42584992332558</c:v>
                </c:pt>
                <c:pt idx="3201">
                  <c:v>18.42694995651618</c:v>
                </c:pt>
                <c:pt idx="3202">
                  <c:v>18.42549988250901</c:v>
                </c:pt>
                <c:pt idx="3203">
                  <c:v>18.42619947814818</c:v>
                </c:pt>
                <c:pt idx="3204">
                  <c:v>18.42439975891466</c:v>
                </c:pt>
                <c:pt idx="3205">
                  <c:v>18.42524993248296</c:v>
                </c:pt>
                <c:pt idx="3206">
                  <c:v>18.42510007286544</c:v>
                </c:pt>
                <c:pt idx="3207">
                  <c:v>18.42505020408862</c:v>
                </c:pt>
                <c:pt idx="3208">
                  <c:v>18.42710070953763</c:v>
                </c:pt>
                <c:pt idx="3209">
                  <c:v>18.4292506656675</c:v>
                </c:pt>
                <c:pt idx="3210">
                  <c:v>18.42859990653958</c:v>
                </c:pt>
                <c:pt idx="3211">
                  <c:v>18.42855003471414</c:v>
                </c:pt>
                <c:pt idx="3212">
                  <c:v>18.42855016746762</c:v>
                </c:pt>
                <c:pt idx="3213">
                  <c:v>18.42825033951158</c:v>
                </c:pt>
                <c:pt idx="3214">
                  <c:v>18.43254999237249</c:v>
                </c:pt>
                <c:pt idx="3215">
                  <c:v>18.43089995766059</c:v>
                </c:pt>
                <c:pt idx="3216">
                  <c:v>18.42990006943</c:v>
                </c:pt>
                <c:pt idx="3217">
                  <c:v>18.42909966507068</c:v>
                </c:pt>
                <c:pt idx="3218">
                  <c:v>18.42744963646326</c:v>
                </c:pt>
                <c:pt idx="3219">
                  <c:v>18.42665025520546</c:v>
                </c:pt>
                <c:pt idx="3220">
                  <c:v>18.42729997902278</c:v>
                </c:pt>
                <c:pt idx="3221">
                  <c:v>18.43115007400775</c:v>
                </c:pt>
                <c:pt idx="3222">
                  <c:v>18.43059990043548</c:v>
                </c:pt>
                <c:pt idx="3223">
                  <c:v>18.42894960327249</c:v>
                </c:pt>
                <c:pt idx="3224">
                  <c:v>18.42760025673122</c:v>
                </c:pt>
                <c:pt idx="3225">
                  <c:v>18.42624991112096</c:v>
                </c:pt>
                <c:pt idx="3226">
                  <c:v>18.42155008010741</c:v>
                </c:pt>
                <c:pt idx="3227">
                  <c:v>18.41879961700761</c:v>
                </c:pt>
                <c:pt idx="3228">
                  <c:v>18.41544898185748</c:v>
                </c:pt>
                <c:pt idx="3229">
                  <c:v>18.41019957504614</c:v>
                </c:pt>
                <c:pt idx="3230">
                  <c:v>18.40935005645952</c:v>
                </c:pt>
                <c:pt idx="3231">
                  <c:v>18.41065002022151</c:v>
                </c:pt>
                <c:pt idx="3232">
                  <c:v>18.40745049400721</c:v>
                </c:pt>
                <c:pt idx="3233">
                  <c:v>18.40529960823551</c:v>
                </c:pt>
                <c:pt idx="3234">
                  <c:v>18.40539961433385</c:v>
                </c:pt>
                <c:pt idx="3235">
                  <c:v>18.40639999466292</c:v>
                </c:pt>
                <c:pt idx="3236">
                  <c:v>18.40549990120417</c:v>
                </c:pt>
                <c:pt idx="3237">
                  <c:v>18.40335008087277</c:v>
                </c:pt>
                <c:pt idx="3238">
                  <c:v>18.40324976997362</c:v>
                </c:pt>
                <c:pt idx="3239">
                  <c:v>18.40484997825843</c:v>
                </c:pt>
                <c:pt idx="3240">
                  <c:v>18.40855011406165</c:v>
                </c:pt>
                <c:pt idx="3241">
                  <c:v>18.40745011100807</c:v>
                </c:pt>
                <c:pt idx="3242">
                  <c:v>18.40669993744086</c:v>
                </c:pt>
                <c:pt idx="3243">
                  <c:v>18.40419972915697</c:v>
                </c:pt>
                <c:pt idx="3244">
                  <c:v>18.40310034484719</c:v>
                </c:pt>
                <c:pt idx="3245">
                  <c:v>18.40094993286402</c:v>
                </c:pt>
                <c:pt idx="3246">
                  <c:v>18.40045008087327</c:v>
                </c:pt>
                <c:pt idx="3247">
                  <c:v>18.40195021667387</c:v>
                </c:pt>
                <c:pt idx="3248">
                  <c:v>18.40179950294621</c:v>
                </c:pt>
                <c:pt idx="3249">
                  <c:v>18.39805060005528</c:v>
                </c:pt>
                <c:pt idx="3250">
                  <c:v>18.39894994506902</c:v>
                </c:pt>
                <c:pt idx="3251">
                  <c:v>18.39719991035963</c:v>
                </c:pt>
                <c:pt idx="3252">
                  <c:v>18.39984959793582</c:v>
                </c:pt>
                <c:pt idx="3253">
                  <c:v>18.39955065422328</c:v>
                </c:pt>
                <c:pt idx="3254">
                  <c:v>18.39955006561286</c:v>
                </c:pt>
                <c:pt idx="3255">
                  <c:v>18.4018499267586</c:v>
                </c:pt>
                <c:pt idx="3256">
                  <c:v>18.40179999771133</c:v>
                </c:pt>
                <c:pt idx="3257">
                  <c:v>18.40269996757704</c:v>
                </c:pt>
                <c:pt idx="3258">
                  <c:v>18.40090034485183</c:v>
                </c:pt>
                <c:pt idx="3259">
                  <c:v>18.39994993286382</c:v>
                </c:pt>
                <c:pt idx="3260">
                  <c:v>18.39784989967666</c:v>
                </c:pt>
                <c:pt idx="3261">
                  <c:v>18.39929990425298</c:v>
                </c:pt>
                <c:pt idx="3262">
                  <c:v>18.40119983482507</c:v>
                </c:pt>
                <c:pt idx="3263">
                  <c:v>18.40255014114882</c:v>
                </c:pt>
                <c:pt idx="3264">
                  <c:v>18.40295082016382</c:v>
                </c:pt>
                <c:pt idx="3265">
                  <c:v>18.40494988747012</c:v>
                </c:pt>
                <c:pt idx="3266">
                  <c:v>18.4045499267595</c:v>
                </c:pt>
                <c:pt idx="3267">
                  <c:v>18.40345019226515</c:v>
                </c:pt>
                <c:pt idx="3268">
                  <c:v>18.40310015754949</c:v>
                </c:pt>
                <c:pt idx="3269">
                  <c:v>18.40285025864068</c:v>
                </c:pt>
                <c:pt idx="3270">
                  <c:v>18.4041999492656</c:v>
                </c:pt>
                <c:pt idx="3271">
                  <c:v>18.40400006103664</c:v>
                </c:pt>
                <c:pt idx="3272">
                  <c:v>18.40340016975824</c:v>
                </c:pt>
                <c:pt idx="3273">
                  <c:v>18.40284976387192</c:v>
                </c:pt>
                <c:pt idx="3274">
                  <c:v>18.40060017586075</c:v>
                </c:pt>
                <c:pt idx="3275">
                  <c:v>18.40004989967563</c:v>
                </c:pt>
                <c:pt idx="3276">
                  <c:v>18.40049993133652</c:v>
                </c:pt>
                <c:pt idx="3277">
                  <c:v>18.39950030250475</c:v>
                </c:pt>
                <c:pt idx="3278">
                  <c:v>18.39855006256039</c:v>
                </c:pt>
                <c:pt idx="3279">
                  <c:v>18.39615012893773</c:v>
                </c:pt>
                <c:pt idx="3280">
                  <c:v>18.39215002632045</c:v>
                </c:pt>
                <c:pt idx="3281">
                  <c:v>18.38875003853171</c:v>
                </c:pt>
                <c:pt idx="3282">
                  <c:v>18.38544966125482</c:v>
                </c:pt>
                <c:pt idx="3283">
                  <c:v>18.38490074920992</c:v>
                </c:pt>
                <c:pt idx="3284">
                  <c:v>18.38680036277947</c:v>
                </c:pt>
                <c:pt idx="3285">
                  <c:v>18.3871001182597</c:v>
                </c:pt>
                <c:pt idx="3286">
                  <c:v>18.3866499568976</c:v>
                </c:pt>
                <c:pt idx="3287">
                  <c:v>18.3879004352566</c:v>
                </c:pt>
                <c:pt idx="3288">
                  <c:v>18.38960080032848</c:v>
                </c:pt>
                <c:pt idx="3289">
                  <c:v>18.39224956131147</c:v>
                </c:pt>
                <c:pt idx="3290">
                  <c:v>18.39274994163861</c:v>
                </c:pt>
                <c:pt idx="3291">
                  <c:v>18.39324994468916</c:v>
                </c:pt>
                <c:pt idx="3292">
                  <c:v>18.39259987678452</c:v>
                </c:pt>
                <c:pt idx="3293">
                  <c:v>18.39369967765742</c:v>
                </c:pt>
                <c:pt idx="3294">
                  <c:v>18.39429906807345</c:v>
                </c:pt>
                <c:pt idx="3295">
                  <c:v>18.38949989814864</c:v>
                </c:pt>
                <c:pt idx="3296">
                  <c:v>18.38974999923812</c:v>
                </c:pt>
                <c:pt idx="3297">
                  <c:v>18.39175029182661</c:v>
                </c:pt>
                <c:pt idx="3298">
                  <c:v>18.39610020561304</c:v>
                </c:pt>
                <c:pt idx="3299">
                  <c:v>18.3990503036548</c:v>
                </c:pt>
                <c:pt idx="3300">
                  <c:v>18.39849999428043</c:v>
                </c:pt>
                <c:pt idx="3301">
                  <c:v>18.39635006217941</c:v>
                </c:pt>
                <c:pt idx="3302">
                  <c:v>18.39465026741163</c:v>
                </c:pt>
                <c:pt idx="3303">
                  <c:v>18.39369975281079</c:v>
                </c:pt>
                <c:pt idx="3304">
                  <c:v>18.39404995956647</c:v>
                </c:pt>
                <c:pt idx="3305">
                  <c:v>18.39329989166436</c:v>
                </c:pt>
                <c:pt idx="3306">
                  <c:v>18.3939499565131</c:v>
                </c:pt>
                <c:pt idx="3307">
                  <c:v>18.39329970131075</c:v>
                </c:pt>
                <c:pt idx="3308">
                  <c:v>18.39034981155782</c:v>
                </c:pt>
                <c:pt idx="3309">
                  <c:v>18.38665052986471</c:v>
                </c:pt>
                <c:pt idx="3310">
                  <c:v>18.38644994430795</c:v>
                </c:pt>
                <c:pt idx="3311">
                  <c:v>18.38334995041077</c:v>
                </c:pt>
                <c:pt idx="3312">
                  <c:v>18.38160013008383</c:v>
                </c:pt>
                <c:pt idx="3313">
                  <c:v>18.37965023117067</c:v>
                </c:pt>
                <c:pt idx="3314">
                  <c:v>18.38104934387592</c:v>
                </c:pt>
                <c:pt idx="3315">
                  <c:v>18.37885006828583</c:v>
                </c:pt>
                <c:pt idx="3316">
                  <c:v>18.37655007133798</c:v>
                </c:pt>
                <c:pt idx="3317">
                  <c:v>18.3740502372748</c:v>
                </c:pt>
                <c:pt idx="3318">
                  <c:v>18.37134962463824</c:v>
                </c:pt>
                <c:pt idx="3319">
                  <c:v>18.36799966545368</c:v>
                </c:pt>
                <c:pt idx="3320">
                  <c:v>18.36930011215372</c:v>
                </c:pt>
                <c:pt idx="3321">
                  <c:v>18.37205007438752</c:v>
                </c:pt>
                <c:pt idx="3322">
                  <c:v>18.37305000190827</c:v>
                </c:pt>
                <c:pt idx="3323">
                  <c:v>18.37029985847767</c:v>
                </c:pt>
                <c:pt idx="3324">
                  <c:v>18.36965047264312</c:v>
                </c:pt>
                <c:pt idx="3325">
                  <c:v>18.3706500923181</c:v>
                </c:pt>
                <c:pt idx="3326">
                  <c:v>18.3733998855605</c:v>
                </c:pt>
                <c:pt idx="3327">
                  <c:v>18.37169978599559</c:v>
                </c:pt>
                <c:pt idx="3328">
                  <c:v>18.37550022659343</c:v>
                </c:pt>
                <c:pt idx="3329">
                  <c:v>18.37474984779692</c:v>
                </c:pt>
                <c:pt idx="3330">
                  <c:v>18.37405008926362</c:v>
                </c:pt>
                <c:pt idx="3331">
                  <c:v>18.37449995193674</c:v>
                </c:pt>
                <c:pt idx="3332">
                  <c:v>18.37495008926635</c:v>
                </c:pt>
                <c:pt idx="3333">
                  <c:v>18.37715025215221</c:v>
                </c:pt>
                <c:pt idx="3334">
                  <c:v>18.37790065803711</c:v>
                </c:pt>
                <c:pt idx="3335">
                  <c:v>18.37974989891152</c:v>
                </c:pt>
                <c:pt idx="3336">
                  <c:v>18.38049993057573</c:v>
                </c:pt>
                <c:pt idx="3337">
                  <c:v>18.37810000915852</c:v>
                </c:pt>
                <c:pt idx="3338">
                  <c:v>18.37690018119974</c:v>
                </c:pt>
                <c:pt idx="3339">
                  <c:v>18.37560041656616</c:v>
                </c:pt>
                <c:pt idx="3340">
                  <c:v>18.37615010414447</c:v>
                </c:pt>
                <c:pt idx="3341">
                  <c:v>18.38019993057603</c:v>
                </c:pt>
                <c:pt idx="3342">
                  <c:v>18.38110012664765</c:v>
                </c:pt>
                <c:pt idx="3343">
                  <c:v>18.3840000209857</c:v>
                </c:pt>
                <c:pt idx="3344">
                  <c:v>18.38489961357482</c:v>
                </c:pt>
                <c:pt idx="3345">
                  <c:v>18.38425002861186</c:v>
                </c:pt>
                <c:pt idx="3346">
                  <c:v>18.38464995918182</c:v>
                </c:pt>
                <c:pt idx="3347">
                  <c:v>18.38439977951566</c:v>
                </c:pt>
                <c:pt idx="3348">
                  <c:v>18.38365005569722</c:v>
                </c:pt>
                <c:pt idx="3349">
                  <c:v>18.38259985198963</c:v>
                </c:pt>
                <c:pt idx="3350">
                  <c:v>18.3836500255602</c:v>
                </c:pt>
                <c:pt idx="3351">
                  <c:v>18.3884499046362</c:v>
                </c:pt>
                <c:pt idx="3352">
                  <c:v>18.38795013084746</c:v>
                </c:pt>
                <c:pt idx="3353">
                  <c:v>18.3893508068104</c:v>
                </c:pt>
                <c:pt idx="3354">
                  <c:v>18.39040042190754</c:v>
                </c:pt>
                <c:pt idx="3355">
                  <c:v>18.38915000686757</c:v>
                </c:pt>
                <c:pt idx="3356">
                  <c:v>18.39225002784951</c:v>
                </c:pt>
                <c:pt idx="3357">
                  <c:v>18.39245016060158</c:v>
                </c:pt>
                <c:pt idx="3358">
                  <c:v>18.39609927482523</c:v>
                </c:pt>
                <c:pt idx="3359">
                  <c:v>18.39399962501557</c:v>
                </c:pt>
                <c:pt idx="3360">
                  <c:v>18.3929500038139</c:v>
                </c:pt>
                <c:pt idx="3361">
                  <c:v>18.3936500671407</c:v>
                </c:pt>
                <c:pt idx="3362">
                  <c:v>18.39335000381834</c:v>
                </c:pt>
                <c:pt idx="3363">
                  <c:v>18.39460014114593</c:v>
                </c:pt>
                <c:pt idx="3364">
                  <c:v>18.39550027694711</c:v>
                </c:pt>
                <c:pt idx="3365">
                  <c:v>18.39605000076699</c:v>
                </c:pt>
                <c:pt idx="3366">
                  <c:v>18.39685009727691</c:v>
                </c:pt>
                <c:pt idx="3367">
                  <c:v>18.39724992523406</c:v>
                </c:pt>
                <c:pt idx="3368">
                  <c:v>18.40000084419444</c:v>
                </c:pt>
                <c:pt idx="3369">
                  <c:v>18.40595035362639</c:v>
                </c:pt>
                <c:pt idx="3370">
                  <c:v>18.41009993858825</c:v>
                </c:pt>
                <c:pt idx="3371">
                  <c:v>18.40879998092712</c:v>
                </c:pt>
                <c:pt idx="3372">
                  <c:v>18.41125021172047</c:v>
                </c:pt>
                <c:pt idx="3373">
                  <c:v>18.41340010147542</c:v>
                </c:pt>
                <c:pt idx="3374">
                  <c:v>18.41675009995015</c:v>
                </c:pt>
                <c:pt idx="3375">
                  <c:v>18.41624989471892</c:v>
                </c:pt>
                <c:pt idx="3376">
                  <c:v>18.41875002136658</c:v>
                </c:pt>
                <c:pt idx="3377">
                  <c:v>18.42059967270323</c:v>
                </c:pt>
                <c:pt idx="3378">
                  <c:v>18.42320086784821</c:v>
                </c:pt>
                <c:pt idx="3379">
                  <c:v>18.42660010719555</c:v>
                </c:pt>
                <c:pt idx="3380">
                  <c:v>18.43085010566938</c:v>
                </c:pt>
                <c:pt idx="3381">
                  <c:v>18.43030007095876</c:v>
                </c:pt>
                <c:pt idx="3382">
                  <c:v>18.42950013733207</c:v>
                </c:pt>
                <c:pt idx="3383">
                  <c:v>18.42790016441722</c:v>
                </c:pt>
                <c:pt idx="3384">
                  <c:v>18.428349652866</c:v>
                </c:pt>
                <c:pt idx="3385">
                  <c:v>18.42485009956727</c:v>
                </c:pt>
                <c:pt idx="3386">
                  <c:v>18.42494999694827</c:v>
                </c:pt>
                <c:pt idx="3387">
                  <c:v>18.42470084648448</c:v>
                </c:pt>
                <c:pt idx="3388">
                  <c:v>18.43005031967186</c:v>
                </c:pt>
                <c:pt idx="3389">
                  <c:v>18.43269976883312</c:v>
                </c:pt>
                <c:pt idx="3390">
                  <c:v>18.43480004348748</c:v>
                </c:pt>
                <c:pt idx="3391">
                  <c:v>18.43429990768709</c:v>
                </c:pt>
                <c:pt idx="3392">
                  <c:v>18.43395011139</c:v>
                </c:pt>
                <c:pt idx="3393">
                  <c:v>18.43575000267083</c:v>
                </c:pt>
                <c:pt idx="3394">
                  <c:v>18.43414973106701</c:v>
                </c:pt>
                <c:pt idx="3395">
                  <c:v>18.43305007515301</c:v>
                </c:pt>
                <c:pt idx="3396">
                  <c:v>18.43290001335117</c:v>
                </c:pt>
                <c:pt idx="3397">
                  <c:v>18.4306004329701</c:v>
                </c:pt>
                <c:pt idx="3398">
                  <c:v>18.43355045852877</c:v>
                </c:pt>
                <c:pt idx="3399">
                  <c:v>18.43540001030122</c:v>
                </c:pt>
                <c:pt idx="3400">
                  <c:v>18.43510007667646</c:v>
                </c:pt>
                <c:pt idx="3401">
                  <c:v>18.43754994239862</c:v>
                </c:pt>
                <c:pt idx="3402">
                  <c:v>18.43724959831523</c:v>
                </c:pt>
                <c:pt idx="3403">
                  <c:v>18.43639973869358</c:v>
                </c:pt>
                <c:pt idx="3404">
                  <c:v>18.43630025177481</c:v>
                </c:pt>
                <c:pt idx="3405">
                  <c:v>18.43664990921388</c:v>
                </c:pt>
                <c:pt idx="3406">
                  <c:v>18.43934994240044</c:v>
                </c:pt>
                <c:pt idx="3407">
                  <c:v>18.438650313572</c:v>
                </c:pt>
                <c:pt idx="3408">
                  <c:v>18.43995058212386</c:v>
                </c:pt>
                <c:pt idx="3409">
                  <c:v>18.44274961929477</c:v>
                </c:pt>
                <c:pt idx="3410">
                  <c:v>18.44244999962027</c:v>
                </c:pt>
                <c:pt idx="3411">
                  <c:v>18.43704990615879</c:v>
                </c:pt>
                <c:pt idx="3412">
                  <c:v>18.43464958038383</c:v>
                </c:pt>
                <c:pt idx="3413">
                  <c:v>18.43469986267155</c:v>
                </c:pt>
                <c:pt idx="3414">
                  <c:v>18.43139962730493</c:v>
                </c:pt>
                <c:pt idx="3415">
                  <c:v>18.43024990349295</c:v>
                </c:pt>
                <c:pt idx="3416">
                  <c:v>18.42774997291779</c:v>
                </c:pt>
                <c:pt idx="3417">
                  <c:v>18.42594993667808</c:v>
                </c:pt>
                <c:pt idx="3418">
                  <c:v>18.42359946441866</c:v>
                </c:pt>
                <c:pt idx="3419">
                  <c:v>18.41944936943037</c:v>
                </c:pt>
                <c:pt idx="3420">
                  <c:v>18.41620005913137</c:v>
                </c:pt>
                <c:pt idx="3421">
                  <c:v>18.41665009079225</c:v>
                </c:pt>
                <c:pt idx="3422">
                  <c:v>18.4156505043029</c:v>
                </c:pt>
                <c:pt idx="3423">
                  <c:v>18.42090032463238</c:v>
                </c:pt>
                <c:pt idx="3424">
                  <c:v>18.41994981003154</c:v>
                </c:pt>
                <c:pt idx="3425">
                  <c:v>18.42225011787741</c:v>
                </c:pt>
                <c:pt idx="3426">
                  <c:v>18.42210004997468</c:v>
                </c:pt>
                <c:pt idx="3427">
                  <c:v>18.41915022354442</c:v>
                </c:pt>
                <c:pt idx="3428">
                  <c:v>18.41619964561687</c:v>
                </c:pt>
                <c:pt idx="3429">
                  <c:v>18.41414968338358</c:v>
                </c:pt>
                <c:pt idx="3430">
                  <c:v>18.41070002899505</c:v>
                </c:pt>
                <c:pt idx="3431">
                  <c:v>18.40849988708942</c:v>
                </c:pt>
                <c:pt idx="3432">
                  <c:v>18.41119966965198</c:v>
                </c:pt>
                <c:pt idx="3433">
                  <c:v>18.40895038643066</c:v>
                </c:pt>
                <c:pt idx="3434">
                  <c:v>18.40695021133433</c:v>
                </c:pt>
                <c:pt idx="3435">
                  <c:v>18.4025499366762</c:v>
                </c:pt>
                <c:pt idx="3436">
                  <c:v>18.39845003624214</c:v>
                </c:pt>
                <c:pt idx="3437">
                  <c:v>18.39250024604917</c:v>
                </c:pt>
                <c:pt idx="3438">
                  <c:v>18.39120024910153</c:v>
                </c:pt>
                <c:pt idx="3439">
                  <c:v>18.3888989513398</c:v>
                </c:pt>
                <c:pt idx="3440">
                  <c:v>18.3848999534639</c:v>
                </c:pt>
                <c:pt idx="3441">
                  <c:v>18.38400001678747</c:v>
                </c:pt>
                <c:pt idx="3442">
                  <c:v>18.38264991874892</c:v>
                </c:pt>
                <c:pt idx="3443">
                  <c:v>18.38309917793593</c:v>
                </c:pt>
                <c:pt idx="3444">
                  <c:v>18.37945004272842</c:v>
                </c:pt>
                <c:pt idx="3445">
                  <c:v>18.37824990692386</c:v>
                </c:pt>
                <c:pt idx="3446">
                  <c:v>18.38044993400761</c:v>
                </c:pt>
                <c:pt idx="3447">
                  <c:v>18.37769970016961</c:v>
                </c:pt>
                <c:pt idx="3448">
                  <c:v>18.37444933052027</c:v>
                </c:pt>
                <c:pt idx="3449">
                  <c:v>18.36824954490658</c:v>
                </c:pt>
                <c:pt idx="3450">
                  <c:v>18.36395006103703</c:v>
                </c:pt>
                <c:pt idx="3451">
                  <c:v>18.35834992523451</c:v>
                </c:pt>
                <c:pt idx="3452">
                  <c:v>18.35804971694961</c:v>
                </c:pt>
                <c:pt idx="3453">
                  <c:v>18.35574965362682</c:v>
                </c:pt>
                <c:pt idx="3454">
                  <c:v>18.35115013656832</c:v>
                </c:pt>
                <c:pt idx="3455">
                  <c:v>18.35094996452608</c:v>
                </c:pt>
                <c:pt idx="3456">
                  <c:v>18.35039993286409</c:v>
                </c:pt>
                <c:pt idx="3457">
                  <c:v>18.34804969902323</c:v>
                </c:pt>
                <c:pt idx="3458">
                  <c:v>18.343199640276</c:v>
                </c:pt>
                <c:pt idx="3459">
                  <c:v>18.34084964485373</c:v>
                </c:pt>
                <c:pt idx="3460">
                  <c:v>18.3409499225636</c:v>
                </c:pt>
                <c:pt idx="3461">
                  <c:v>18.33844990158468</c:v>
                </c:pt>
                <c:pt idx="3462">
                  <c:v>18.33824935226583</c:v>
                </c:pt>
                <c:pt idx="3463">
                  <c:v>18.33685010986664</c:v>
                </c:pt>
                <c:pt idx="3464">
                  <c:v>18.3373997673043</c:v>
                </c:pt>
                <c:pt idx="3465">
                  <c:v>18.33459997558748</c:v>
                </c:pt>
                <c:pt idx="3466">
                  <c:v>18.3336000419622</c:v>
                </c:pt>
                <c:pt idx="3467">
                  <c:v>18.33004980507392</c:v>
                </c:pt>
                <c:pt idx="3468">
                  <c:v>18.33049943542574</c:v>
                </c:pt>
                <c:pt idx="3469">
                  <c:v>18.3305494762426</c:v>
                </c:pt>
                <c:pt idx="3470">
                  <c:v>18.32765006180125</c:v>
                </c:pt>
                <c:pt idx="3471">
                  <c:v>18.32545006485088</c:v>
                </c:pt>
                <c:pt idx="3472">
                  <c:v>18.32660087814656</c:v>
                </c:pt>
                <c:pt idx="3473">
                  <c:v>18.32860018692372</c:v>
                </c:pt>
                <c:pt idx="3474">
                  <c:v>18.32439980965137</c:v>
                </c:pt>
                <c:pt idx="3475">
                  <c:v>18.31964994697772</c:v>
                </c:pt>
                <c:pt idx="3476">
                  <c:v>18.3197499710077</c:v>
                </c:pt>
                <c:pt idx="3477">
                  <c:v>18.31800009918516</c:v>
                </c:pt>
                <c:pt idx="3478">
                  <c:v>18.32095067100818</c:v>
                </c:pt>
                <c:pt idx="3479">
                  <c:v>18.32255039024676</c:v>
                </c:pt>
                <c:pt idx="3480">
                  <c:v>18.32459990882853</c:v>
                </c:pt>
                <c:pt idx="3481">
                  <c:v>18.32589990272754</c:v>
                </c:pt>
                <c:pt idx="3482">
                  <c:v>18.32409983329853</c:v>
                </c:pt>
                <c:pt idx="3483">
                  <c:v>18.32325006714018</c:v>
                </c:pt>
                <c:pt idx="3484">
                  <c:v>18.31995037193701</c:v>
                </c:pt>
                <c:pt idx="3485">
                  <c:v>18.32209989051988</c:v>
                </c:pt>
                <c:pt idx="3486">
                  <c:v>18.32279988136723</c:v>
                </c:pt>
                <c:pt idx="3487">
                  <c:v>18.32284964141945</c:v>
                </c:pt>
                <c:pt idx="3488">
                  <c:v>18.32325015755123</c:v>
                </c:pt>
                <c:pt idx="3489">
                  <c:v>18.32410015602363</c:v>
                </c:pt>
                <c:pt idx="3490">
                  <c:v>18.32525001869362</c:v>
                </c:pt>
                <c:pt idx="3491">
                  <c:v>18.32610008354459</c:v>
                </c:pt>
                <c:pt idx="3492">
                  <c:v>18.32765015144832</c:v>
                </c:pt>
                <c:pt idx="3493">
                  <c:v>18.32689960365678</c:v>
                </c:pt>
                <c:pt idx="3494">
                  <c:v>18.32704991607898</c:v>
                </c:pt>
                <c:pt idx="3495">
                  <c:v>18.33035005493366</c:v>
                </c:pt>
                <c:pt idx="3496">
                  <c:v>18.33089999008735</c:v>
                </c:pt>
                <c:pt idx="3497">
                  <c:v>18.33190019531321</c:v>
                </c:pt>
                <c:pt idx="3498">
                  <c:v>18.33760056648316</c:v>
                </c:pt>
                <c:pt idx="3499">
                  <c:v>18.33815004883218</c:v>
                </c:pt>
                <c:pt idx="3500">
                  <c:v>18.33699998092925</c:v>
                </c:pt>
                <c:pt idx="3501">
                  <c:v>18.33579994468892</c:v>
                </c:pt>
                <c:pt idx="3502">
                  <c:v>18.333150181581</c:v>
                </c:pt>
                <c:pt idx="3503">
                  <c:v>18.33594993400766</c:v>
                </c:pt>
                <c:pt idx="3504">
                  <c:v>18.33570044556108</c:v>
                </c:pt>
                <c:pt idx="3505">
                  <c:v>18.33795003052001</c:v>
                </c:pt>
                <c:pt idx="3506">
                  <c:v>18.33989995956654</c:v>
                </c:pt>
                <c:pt idx="3507">
                  <c:v>18.33905006065834</c:v>
                </c:pt>
                <c:pt idx="3508">
                  <c:v>18.33994996109323</c:v>
                </c:pt>
                <c:pt idx="3509">
                  <c:v>18.34225047111613</c:v>
                </c:pt>
                <c:pt idx="3510">
                  <c:v>18.3443500907888</c:v>
                </c:pt>
                <c:pt idx="3511">
                  <c:v>18.34499989013782</c:v>
                </c:pt>
                <c:pt idx="3512">
                  <c:v>18.35140015259094</c:v>
                </c:pt>
                <c:pt idx="3513">
                  <c:v>18.3532505283365</c:v>
                </c:pt>
                <c:pt idx="3514">
                  <c:v>18.35240024909945</c:v>
                </c:pt>
                <c:pt idx="3515">
                  <c:v>18.3548000408191</c:v>
                </c:pt>
                <c:pt idx="3516">
                  <c:v>18.3563999050166</c:v>
                </c:pt>
                <c:pt idx="3517">
                  <c:v>18.35920040283236</c:v>
                </c:pt>
                <c:pt idx="3518">
                  <c:v>18.36150076485137</c:v>
                </c:pt>
                <c:pt idx="3519">
                  <c:v>18.36505058212422</c:v>
                </c:pt>
                <c:pt idx="3520">
                  <c:v>18.36585002975698</c:v>
                </c:pt>
                <c:pt idx="3521">
                  <c:v>18.36440009155558</c:v>
                </c:pt>
                <c:pt idx="3522">
                  <c:v>18.36800007935017</c:v>
                </c:pt>
                <c:pt idx="3523">
                  <c:v>18.36795048522981</c:v>
                </c:pt>
                <c:pt idx="3524">
                  <c:v>18.36845017128144</c:v>
                </c:pt>
                <c:pt idx="3525">
                  <c:v>18.36919999771271</c:v>
                </c:pt>
                <c:pt idx="3526">
                  <c:v>18.36909993438892</c:v>
                </c:pt>
                <c:pt idx="3527">
                  <c:v>18.36900037803935</c:v>
                </c:pt>
                <c:pt idx="3528">
                  <c:v>18.36980016975576</c:v>
                </c:pt>
                <c:pt idx="3529">
                  <c:v>18.36990043830883</c:v>
                </c:pt>
                <c:pt idx="3530">
                  <c:v>18.36580005798533</c:v>
                </c:pt>
                <c:pt idx="3531">
                  <c:v>18.36620001869233</c:v>
                </c:pt>
                <c:pt idx="3532">
                  <c:v>18.36820024490587</c:v>
                </c:pt>
                <c:pt idx="3533">
                  <c:v>18.37200034141642</c:v>
                </c:pt>
                <c:pt idx="3534">
                  <c:v>18.37089996109353</c:v>
                </c:pt>
                <c:pt idx="3535">
                  <c:v>18.37209992790667</c:v>
                </c:pt>
                <c:pt idx="3536">
                  <c:v>18.37649992790466</c:v>
                </c:pt>
                <c:pt idx="3537">
                  <c:v>18.37735007133597</c:v>
                </c:pt>
                <c:pt idx="3538">
                  <c:v>18.38284986915824</c:v>
                </c:pt>
                <c:pt idx="3539">
                  <c:v>18.38324973640556</c:v>
                </c:pt>
                <c:pt idx="3540">
                  <c:v>18.38140004577872</c:v>
                </c:pt>
                <c:pt idx="3541">
                  <c:v>18.37569998855906</c:v>
                </c:pt>
                <c:pt idx="3542">
                  <c:v>18.37415012894052</c:v>
                </c:pt>
                <c:pt idx="3543">
                  <c:v>18.3732500232727</c:v>
                </c:pt>
                <c:pt idx="3544">
                  <c:v>18.37299968376465</c:v>
                </c:pt>
                <c:pt idx="3545">
                  <c:v>18.37184995994539</c:v>
                </c:pt>
                <c:pt idx="3546">
                  <c:v>18.37040010032797</c:v>
                </c:pt>
                <c:pt idx="3547">
                  <c:v>18.36594981231972</c:v>
                </c:pt>
                <c:pt idx="3548">
                  <c:v>18.367950663378</c:v>
                </c:pt>
                <c:pt idx="3549">
                  <c:v>18.36989969902061</c:v>
                </c:pt>
                <c:pt idx="3550">
                  <c:v>18.3678999073054</c:v>
                </c:pt>
                <c:pt idx="3551">
                  <c:v>18.36495008697602</c:v>
                </c:pt>
                <c:pt idx="3552">
                  <c:v>18.36400008545024</c:v>
                </c:pt>
                <c:pt idx="3553">
                  <c:v>18.36304951057535</c:v>
                </c:pt>
                <c:pt idx="3554">
                  <c:v>18.3612006771109</c:v>
                </c:pt>
                <c:pt idx="3555">
                  <c:v>18.35959995269877</c:v>
                </c:pt>
                <c:pt idx="3556">
                  <c:v>18.35394991798603</c:v>
                </c:pt>
                <c:pt idx="3557">
                  <c:v>18.35344984855692</c:v>
                </c:pt>
                <c:pt idx="3558">
                  <c:v>18.35689988327067</c:v>
                </c:pt>
                <c:pt idx="3559">
                  <c:v>18.3560495437632</c:v>
                </c:pt>
                <c:pt idx="3560">
                  <c:v>18.35579995880471</c:v>
                </c:pt>
                <c:pt idx="3561">
                  <c:v>18.35764995422869</c:v>
                </c:pt>
                <c:pt idx="3562">
                  <c:v>18.35850036315969</c:v>
                </c:pt>
                <c:pt idx="3563">
                  <c:v>18.36244920578245</c:v>
                </c:pt>
                <c:pt idx="3564">
                  <c:v>18.3598998985326</c:v>
                </c:pt>
                <c:pt idx="3565">
                  <c:v>18.35824993324422</c:v>
                </c:pt>
                <c:pt idx="3566">
                  <c:v>18.3556499664337</c:v>
                </c:pt>
                <c:pt idx="3567">
                  <c:v>18.35185014763192</c:v>
                </c:pt>
                <c:pt idx="3568">
                  <c:v>18.35020039368101</c:v>
                </c:pt>
                <c:pt idx="3569">
                  <c:v>18.34879974174692</c:v>
                </c:pt>
                <c:pt idx="3570">
                  <c:v>18.34495008736121</c:v>
                </c:pt>
                <c:pt idx="3571">
                  <c:v>18.34234989128161</c:v>
                </c:pt>
                <c:pt idx="3572">
                  <c:v>18.3398493812565</c:v>
                </c:pt>
                <c:pt idx="3573">
                  <c:v>18.33709997444384</c:v>
                </c:pt>
                <c:pt idx="3574">
                  <c:v>18.3347997692108</c:v>
                </c:pt>
                <c:pt idx="3575">
                  <c:v>18.33419997749661</c:v>
                </c:pt>
                <c:pt idx="3576">
                  <c:v>18.33149994431005</c:v>
                </c:pt>
                <c:pt idx="3577">
                  <c:v>18.33144976768745</c:v>
                </c:pt>
                <c:pt idx="3578">
                  <c:v>18.33069956093095</c:v>
                </c:pt>
                <c:pt idx="3579">
                  <c:v>18.32869997749729</c:v>
                </c:pt>
                <c:pt idx="3580">
                  <c:v>18.32719991112026</c:v>
                </c:pt>
                <c:pt idx="3581">
                  <c:v>18.32490009231697</c:v>
                </c:pt>
                <c:pt idx="3582">
                  <c:v>18.32519989319188</c:v>
                </c:pt>
                <c:pt idx="3583">
                  <c:v>18.32064969253768</c:v>
                </c:pt>
                <c:pt idx="3584">
                  <c:v>18.32034952659522</c:v>
                </c:pt>
                <c:pt idx="3585">
                  <c:v>18.31725004272812</c:v>
                </c:pt>
                <c:pt idx="3586">
                  <c:v>18.31509997482499</c:v>
                </c:pt>
                <c:pt idx="3587">
                  <c:v>18.31755020256242</c:v>
                </c:pt>
                <c:pt idx="3588">
                  <c:v>18.31594948425482</c:v>
                </c:pt>
                <c:pt idx="3589">
                  <c:v>18.31479986610793</c:v>
                </c:pt>
                <c:pt idx="3590">
                  <c:v>18.31409993553461</c:v>
                </c:pt>
                <c:pt idx="3591">
                  <c:v>18.31864999733078</c:v>
                </c:pt>
                <c:pt idx="3592">
                  <c:v>18.32114961395564</c:v>
                </c:pt>
                <c:pt idx="3593">
                  <c:v>18.32075036544847</c:v>
                </c:pt>
                <c:pt idx="3594">
                  <c:v>18.31974988251022</c:v>
                </c:pt>
                <c:pt idx="3595">
                  <c:v>18.32025005455216</c:v>
                </c:pt>
                <c:pt idx="3596">
                  <c:v>18.32064995804102</c:v>
                </c:pt>
                <c:pt idx="3597">
                  <c:v>18.32260033378768</c:v>
                </c:pt>
                <c:pt idx="3598">
                  <c:v>18.32404958382174</c:v>
                </c:pt>
                <c:pt idx="3599">
                  <c:v>18.32259996567154</c:v>
                </c:pt>
                <c:pt idx="3600">
                  <c:v>18.32030010147355</c:v>
                </c:pt>
                <c:pt idx="3601">
                  <c:v>18.31850007439061</c:v>
                </c:pt>
                <c:pt idx="3602">
                  <c:v>18.32115003051877</c:v>
                </c:pt>
                <c:pt idx="3603">
                  <c:v>18.32109978752487</c:v>
                </c:pt>
                <c:pt idx="3604">
                  <c:v>18.31845013008206</c:v>
                </c:pt>
                <c:pt idx="3605">
                  <c:v>18.31729999275194</c:v>
                </c:pt>
                <c:pt idx="3606">
                  <c:v>18.31570005607864</c:v>
                </c:pt>
                <c:pt idx="3607">
                  <c:v>18.31845038643223</c:v>
                </c:pt>
                <c:pt idx="3608">
                  <c:v>18.32319990196265</c:v>
                </c:pt>
                <c:pt idx="3609">
                  <c:v>18.32079976616296</c:v>
                </c:pt>
                <c:pt idx="3610">
                  <c:v>18.31980004081925</c:v>
                </c:pt>
                <c:pt idx="3611">
                  <c:v>18.31980010719781</c:v>
                </c:pt>
                <c:pt idx="3612">
                  <c:v>18.31810000458063</c:v>
                </c:pt>
                <c:pt idx="3613">
                  <c:v>18.31660081939845</c:v>
                </c:pt>
                <c:pt idx="3614">
                  <c:v>18.3165501960757</c:v>
                </c:pt>
                <c:pt idx="3615">
                  <c:v>18.3180500904091</c:v>
                </c:pt>
                <c:pt idx="3616">
                  <c:v>18.31889988975672</c:v>
                </c:pt>
                <c:pt idx="3617">
                  <c:v>18.3206002971674</c:v>
                </c:pt>
                <c:pt idx="3618">
                  <c:v>18.32220004959163</c:v>
                </c:pt>
                <c:pt idx="3619">
                  <c:v>18.3192500148798</c:v>
                </c:pt>
                <c:pt idx="3620">
                  <c:v>18.31815011749495</c:v>
                </c:pt>
                <c:pt idx="3621">
                  <c:v>18.31710007973015</c:v>
                </c:pt>
                <c:pt idx="3622">
                  <c:v>18.31495018692294</c:v>
                </c:pt>
                <c:pt idx="3623">
                  <c:v>18.31474994850578</c:v>
                </c:pt>
                <c:pt idx="3624">
                  <c:v>18.31325124321302</c:v>
                </c:pt>
                <c:pt idx="3625">
                  <c:v>18.3147500659943</c:v>
                </c:pt>
                <c:pt idx="3626">
                  <c:v>18.31530008850314</c:v>
                </c:pt>
                <c:pt idx="3627">
                  <c:v>18.31920012474438</c:v>
                </c:pt>
                <c:pt idx="3628">
                  <c:v>18.32175009002822</c:v>
                </c:pt>
                <c:pt idx="3629">
                  <c:v>18.3211999526975</c:v>
                </c:pt>
                <c:pt idx="3630">
                  <c:v>18.3207000221264</c:v>
                </c:pt>
                <c:pt idx="3631">
                  <c:v>18.32285008087274</c:v>
                </c:pt>
                <c:pt idx="3632">
                  <c:v>18.3220001850168</c:v>
                </c:pt>
                <c:pt idx="3633">
                  <c:v>18.3219507629401</c:v>
                </c:pt>
                <c:pt idx="3634">
                  <c:v>18.32339962959668</c:v>
                </c:pt>
                <c:pt idx="3635">
                  <c:v>18.32550007934697</c:v>
                </c:pt>
                <c:pt idx="3636">
                  <c:v>18.32404990883151</c:v>
                </c:pt>
                <c:pt idx="3637">
                  <c:v>18.32539973221355</c:v>
                </c:pt>
                <c:pt idx="3638">
                  <c:v>18.32379898986983</c:v>
                </c:pt>
                <c:pt idx="3639">
                  <c:v>18.32260016098371</c:v>
                </c:pt>
                <c:pt idx="3640">
                  <c:v>18.32514988479668</c:v>
                </c:pt>
                <c:pt idx="3641">
                  <c:v>18.3267001155873</c:v>
                </c:pt>
                <c:pt idx="3642">
                  <c:v>18.32839997368135</c:v>
                </c:pt>
                <c:pt idx="3643">
                  <c:v>18.32954983635134</c:v>
                </c:pt>
                <c:pt idx="3644">
                  <c:v>18.33199949684422</c:v>
                </c:pt>
                <c:pt idx="3645">
                  <c:v>18.330049911885</c:v>
                </c:pt>
                <c:pt idx="3646">
                  <c:v>18.33049998283605</c:v>
                </c:pt>
                <c:pt idx="3647">
                  <c:v>18.33229967804073</c:v>
                </c:pt>
                <c:pt idx="3648">
                  <c:v>18.32879938240512</c:v>
                </c:pt>
                <c:pt idx="3649">
                  <c:v>18.32739997101089</c:v>
                </c:pt>
                <c:pt idx="3650">
                  <c:v>18.32460000419815</c:v>
                </c:pt>
                <c:pt idx="3651">
                  <c:v>18.31964994850568</c:v>
                </c:pt>
                <c:pt idx="3652">
                  <c:v>18.31604958038588</c:v>
                </c:pt>
                <c:pt idx="3653">
                  <c:v>18.31005054931666</c:v>
                </c:pt>
                <c:pt idx="3654">
                  <c:v>18.31210027008274</c:v>
                </c:pt>
                <c:pt idx="3655">
                  <c:v>18.31085006332796</c:v>
                </c:pt>
                <c:pt idx="3656">
                  <c:v>18.30854992446982</c:v>
                </c:pt>
                <c:pt idx="3657">
                  <c:v>18.30775019302746</c:v>
                </c:pt>
                <c:pt idx="3658">
                  <c:v>18.30774991531507</c:v>
                </c:pt>
                <c:pt idx="3659">
                  <c:v>18.30310073471264</c:v>
                </c:pt>
                <c:pt idx="3660">
                  <c:v>18.30515000877494</c:v>
                </c:pt>
                <c:pt idx="3661">
                  <c:v>18.30439991073945</c:v>
                </c:pt>
                <c:pt idx="3662">
                  <c:v>18.30224991226712</c:v>
                </c:pt>
                <c:pt idx="3663">
                  <c:v>18.30294967384543</c:v>
                </c:pt>
                <c:pt idx="3664">
                  <c:v>18.30339991684377</c:v>
                </c:pt>
                <c:pt idx="3665">
                  <c:v>18.30704998474175</c:v>
                </c:pt>
                <c:pt idx="3666">
                  <c:v>18.30505002098289</c:v>
                </c:pt>
                <c:pt idx="3667">
                  <c:v>18.30394978866752</c:v>
                </c:pt>
                <c:pt idx="3668">
                  <c:v>18.30130054473921</c:v>
                </c:pt>
                <c:pt idx="3669">
                  <c:v>18.29979965134044</c:v>
                </c:pt>
                <c:pt idx="3670">
                  <c:v>18.29839999847534</c:v>
                </c:pt>
                <c:pt idx="3671">
                  <c:v>18.29559993820292</c:v>
                </c:pt>
                <c:pt idx="3672">
                  <c:v>18.29760003776753</c:v>
                </c:pt>
                <c:pt idx="3673">
                  <c:v>18.29629976616343</c:v>
                </c:pt>
                <c:pt idx="3674">
                  <c:v>18.29779908714409</c:v>
                </c:pt>
                <c:pt idx="3675">
                  <c:v>18.29580008926496</c:v>
                </c:pt>
                <c:pt idx="3676">
                  <c:v>18.29520005912855</c:v>
                </c:pt>
                <c:pt idx="3677">
                  <c:v>18.29624985847477</c:v>
                </c:pt>
                <c:pt idx="3678">
                  <c:v>18.29624952354787</c:v>
                </c:pt>
                <c:pt idx="3679">
                  <c:v>18.29285072174389</c:v>
                </c:pt>
                <c:pt idx="3680">
                  <c:v>18.29329992942803</c:v>
                </c:pt>
                <c:pt idx="3681">
                  <c:v>18.29100003509666</c:v>
                </c:pt>
                <c:pt idx="3682">
                  <c:v>18.28985034141806</c:v>
                </c:pt>
                <c:pt idx="3683">
                  <c:v>18.29305081520215</c:v>
                </c:pt>
                <c:pt idx="3684">
                  <c:v>18.29505066719503</c:v>
                </c:pt>
                <c:pt idx="3685">
                  <c:v>18.29794990959635</c:v>
                </c:pt>
                <c:pt idx="3686">
                  <c:v>18.29725001831321</c:v>
                </c:pt>
                <c:pt idx="3687">
                  <c:v>18.29615009079134</c:v>
                </c:pt>
                <c:pt idx="3688">
                  <c:v>18.29355090866375</c:v>
                </c:pt>
                <c:pt idx="3689">
                  <c:v>18.2946009311672</c:v>
                </c:pt>
                <c:pt idx="3690">
                  <c:v>18.29934993057393</c:v>
                </c:pt>
                <c:pt idx="3691">
                  <c:v>18.29740006790598</c:v>
                </c:pt>
                <c:pt idx="3692">
                  <c:v>18.2942999412553</c:v>
                </c:pt>
                <c:pt idx="3693">
                  <c:v>18.29610014953869</c:v>
                </c:pt>
                <c:pt idx="3694">
                  <c:v>18.29609936485576</c:v>
                </c:pt>
                <c:pt idx="3695">
                  <c:v>18.29129992027447</c:v>
                </c:pt>
                <c:pt idx="3696">
                  <c:v>18.28985001831097</c:v>
                </c:pt>
                <c:pt idx="3697">
                  <c:v>18.29184993667877</c:v>
                </c:pt>
                <c:pt idx="3698">
                  <c:v>18.29245003624237</c:v>
                </c:pt>
                <c:pt idx="3699">
                  <c:v>18.28990047836487</c:v>
                </c:pt>
                <c:pt idx="3700">
                  <c:v>18.28845006332631</c:v>
                </c:pt>
                <c:pt idx="3701">
                  <c:v>18.28285000000324</c:v>
                </c:pt>
                <c:pt idx="3702">
                  <c:v>18.28169990501556</c:v>
                </c:pt>
                <c:pt idx="3703">
                  <c:v>18.28075062179778</c:v>
                </c:pt>
                <c:pt idx="3704">
                  <c:v>18.27920051155525</c:v>
                </c:pt>
                <c:pt idx="3705">
                  <c:v>18.27990009498899</c:v>
                </c:pt>
                <c:pt idx="3706">
                  <c:v>18.28025005416928</c:v>
                </c:pt>
                <c:pt idx="3707">
                  <c:v>18.28065004501332</c:v>
                </c:pt>
                <c:pt idx="3708">
                  <c:v>18.28055085983578</c:v>
                </c:pt>
                <c:pt idx="3709">
                  <c:v>18.28325023498837</c:v>
                </c:pt>
                <c:pt idx="3710">
                  <c:v>18.28525002670358</c:v>
                </c:pt>
                <c:pt idx="3711">
                  <c:v>18.28704989090327</c:v>
                </c:pt>
                <c:pt idx="3712">
                  <c:v>18.29065021667702</c:v>
                </c:pt>
                <c:pt idx="3713">
                  <c:v>18.29085075683906</c:v>
                </c:pt>
                <c:pt idx="3714">
                  <c:v>18.29454945297402</c:v>
                </c:pt>
                <c:pt idx="3715">
                  <c:v>18.29270010643086</c:v>
                </c:pt>
                <c:pt idx="3716">
                  <c:v>18.293349932861</c:v>
                </c:pt>
                <c:pt idx="3717">
                  <c:v>18.29410064964395</c:v>
                </c:pt>
                <c:pt idx="3718">
                  <c:v>18.29620002784941</c:v>
                </c:pt>
                <c:pt idx="3719">
                  <c:v>18.29390033264281</c:v>
                </c:pt>
                <c:pt idx="3720">
                  <c:v>18.29289998855893</c:v>
                </c:pt>
                <c:pt idx="3721">
                  <c:v>18.28884989357173</c:v>
                </c:pt>
                <c:pt idx="3722">
                  <c:v>18.29180059814826</c:v>
                </c:pt>
                <c:pt idx="3723">
                  <c:v>18.29719986763303</c:v>
                </c:pt>
                <c:pt idx="3724">
                  <c:v>18.29390068855355</c:v>
                </c:pt>
                <c:pt idx="3725">
                  <c:v>18.29395003204627</c:v>
                </c:pt>
                <c:pt idx="3726">
                  <c:v>18.29474989318985</c:v>
                </c:pt>
                <c:pt idx="3727">
                  <c:v>18.29634995346348</c:v>
                </c:pt>
                <c:pt idx="3728">
                  <c:v>18.2949499927563</c:v>
                </c:pt>
                <c:pt idx="3729">
                  <c:v>18.29224972114752</c:v>
                </c:pt>
                <c:pt idx="3730">
                  <c:v>18.29125010147254</c:v>
                </c:pt>
                <c:pt idx="3731">
                  <c:v>18.29115002593971</c:v>
                </c:pt>
                <c:pt idx="3732">
                  <c:v>18.29494977531795</c:v>
                </c:pt>
                <c:pt idx="3733">
                  <c:v>18.29440076675746</c:v>
                </c:pt>
                <c:pt idx="3734">
                  <c:v>18.29939973450018</c:v>
                </c:pt>
                <c:pt idx="3735">
                  <c:v>18.30214990806778</c:v>
                </c:pt>
                <c:pt idx="3736">
                  <c:v>18.2994000152612</c:v>
                </c:pt>
                <c:pt idx="3737">
                  <c:v>18.29845021591609</c:v>
                </c:pt>
                <c:pt idx="3738">
                  <c:v>18.29750061874438</c:v>
                </c:pt>
                <c:pt idx="3739">
                  <c:v>18.29945006485286</c:v>
                </c:pt>
                <c:pt idx="3740">
                  <c:v>18.29935006485175</c:v>
                </c:pt>
                <c:pt idx="3741">
                  <c:v>18.3005000030571</c:v>
                </c:pt>
                <c:pt idx="3742">
                  <c:v>18.30440033798368</c:v>
                </c:pt>
                <c:pt idx="3743">
                  <c:v>18.30699972229558</c:v>
                </c:pt>
                <c:pt idx="3744">
                  <c:v>18.30354918060766</c:v>
                </c:pt>
                <c:pt idx="3745">
                  <c:v>18.30285001068478</c:v>
                </c:pt>
                <c:pt idx="3746">
                  <c:v>18.30184998359982</c:v>
                </c:pt>
                <c:pt idx="3747">
                  <c:v>18.30040005760384</c:v>
                </c:pt>
                <c:pt idx="3748">
                  <c:v>18.29855050583135</c:v>
                </c:pt>
                <c:pt idx="3749">
                  <c:v>18.2998990676897</c:v>
                </c:pt>
                <c:pt idx="3750">
                  <c:v>18.29539993400612</c:v>
                </c:pt>
                <c:pt idx="3751">
                  <c:v>18.28809997940332</c:v>
                </c:pt>
                <c:pt idx="3752">
                  <c:v>18.29199994010924</c:v>
                </c:pt>
                <c:pt idx="3753">
                  <c:v>18.29150025100898</c:v>
                </c:pt>
                <c:pt idx="3754">
                  <c:v>18.29004990539761</c:v>
                </c:pt>
                <c:pt idx="3755">
                  <c:v>18.28954990539567</c:v>
                </c:pt>
                <c:pt idx="3756">
                  <c:v>18.2904001029965</c:v>
                </c:pt>
                <c:pt idx="3757">
                  <c:v>18.2888499988585</c:v>
                </c:pt>
                <c:pt idx="3758">
                  <c:v>18.28949956283758</c:v>
                </c:pt>
                <c:pt idx="3759">
                  <c:v>18.28864980888464</c:v>
                </c:pt>
                <c:pt idx="3760">
                  <c:v>18.29015001716834</c:v>
                </c:pt>
                <c:pt idx="3761">
                  <c:v>18.29274991760392</c:v>
                </c:pt>
                <c:pt idx="3762">
                  <c:v>18.29550016059875</c:v>
                </c:pt>
                <c:pt idx="3763">
                  <c:v>18.29560086975471</c:v>
                </c:pt>
                <c:pt idx="3764">
                  <c:v>18.29434983597091</c:v>
                </c:pt>
                <c:pt idx="3765">
                  <c:v>18.29579997329709</c:v>
                </c:pt>
                <c:pt idx="3766">
                  <c:v>18.29829997940032</c:v>
                </c:pt>
                <c:pt idx="3767">
                  <c:v>18.29680008507057</c:v>
                </c:pt>
                <c:pt idx="3768">
                  <c:v>18.29930042610067</c:v>
                </c:pt>
                <c:pt idx="3769">
                  <c:v>18.29824963684221</c:v>
                </c:pt>
                <c:pt idx="3770">
                  <c:v>18.29675001716532</c:v>
                </c:pt>
                <c:pt idx="3771">
                  <c:v>18.29644991150052</c:v>
                </c:pt>
                <c:pt idx="3772">
                  <c:v>18.2955997016943</c:v>
                </c:pt>
                <c:pt idx="3773">
                  <c:v>18.29414960670692</c:v>
                </c:pt>
                <c:pt idx="3774">
                  <c:v>18.29344967918585</c:v>
                </c:pt>
                <c:pt idx="3775">
                  <c:v>18.29170002479805</c:v>
                </c:pt>
                <c:pt idx="3776">
                  <c:v>18.28665003242712</c:v>
                </c:pt>
                <c:pt idx="3777">
                  <c:v>18.28670007629626</c:v>
                </c:pt>
                <c:pt idx="3778">
                  <c:v>18.28480007629696</c:v>
                </c:pt>
                <c:pt idx="3779">
                  <c:v>18.28464963112126</c:v>
                </c:pt>
                <c:pt idx="3780">
                  <c:v>18.28420007934618</c:v>
                </c:pt>
                <c:pt idx="3781">
                  <c:v>18.28744994201768</c:v>
                </c:pt>
                <c:pt idx="3782">
                  <c:v>18.28829953308375</c:v>
                </c:pt>
                <c:pt idx="3783">
                  <c:v>18.28744964332871</c:v>
                </c:pt>
                <c:pt idx="3784">
                  <c:v>18.28600032997201</c:v>
                </c:pt>
                <c:pt idx="3785">
                  <c:v>18.2876000885044</c:v>
                </c:pt>
                <c:pt idx="3786">
                  <c:v>18.29020002212928</c:v>
                </c:pt>
                <c:pt idx="3787">
                  <c:v>18.28684951668038</c:v>
                </c:pt>
                <c:pt idx="3788">
                  <c:v>18.28650058060157</c:v>
                </c:pt>
                <c:pt idx="3789">
                  <c:v>18.2907502319358</c:v>
                </c:pt>
                <c:pt idx="3790">
                  <c:v>18.29130005836487</c:v>
                </c:pt>
                <c:pt idx="3791">
                  <c:v>18.2902499210395</c:v>
                </c:pt>
                <c:pt idx="3792">
                  <c:v>18.28944957695419</c:v>
                </c:pt>
                <c:pt idx="3793">
                  <c:v>18.28600020027443</c:v>
                </c:pt>
                <c:pt idx="3794">
                  <c:v>18.28774968567084</c:v>
                </c:pt>
                <c:pt idx="3795">
                  <c:v>18.28595002975635</c:v>
                </c:pt>
                <c:pt idx="3796">
                  <c:v>18.28389988632623</c:v>
                </c:pt>
                <c:pt idx="3797">
                  <c:v>18.28719960861417</c:v>
                </c:pt>
                <c:pt idx="3798">
                  <c:v>18.28694947433903</c:v>
                </c:pt>
                <c:pt idx="3799">
                  <c:v>18.28499930992621</c:v>
                </c:pt>
                <c:pt idx="3800">
                  <c:v>18.28069989853248</c:v>
                </c:pt>
                <c:pt idx="3801">
                  <c:v>18.27979990463427</c:v>
                </c:pt>
                <c:pt idx="3802">
                  <c:v>18.27535001182696</c:v>
                </c:pt>
                <c:pt idx="3803">
                  <c:v>18.27169994087672</c:v>
                </c:pt>
                <c:pt idx="3804">
                  <c:v>18.26940079193446</c:v>
                </c:pt>
                <c:pt idx="3805">
                  <c:v>18.27400010071142</c:v>
                </c:pt>
                <c:pt idx="3806">
                  <c:v>18.27055009918695</c:v>
                </c:pt>
                <c:pt idx="3807">
                  <c:v>18.26670019722224</c:v>
                </c:pt>
                <c:pt idx="3808">
                  <c:v>18.26900069809199</c:v>
                </c:pt>
                <c:pt idx="3809">
                  <c:v>18.27154963111752</c:v>
                </c:pt>
                <c:pt idx="3810">
                  <c:v>18.27185004463536</c:v>
                </c:pt>
                <c:pt idx="3811">
                  <c:v>18.27460003090162</c:v>
                </c:pt>
                <c:pt idx="3812">
                  <c:v>18.27645036735703</c:v>
                </c:pt>
                <c:pt idx="3813">
                  <c:v>18.27890124397527</c:v>
                </c:pt>
                <c:pt idx="3814">
                  <c:v>18.28270105667252</c:v>
                </c:pt>
                <c:pt idx="3815">
                  <c:v>18.28825008926651</c:v>
                </c:pt>
                <c:pt idx="3816">
                  <c:v>18.28835008621536</c:v>
                </c:pt>
                <c:pt idx="3817">
                  <c:v>18.29080001526017</c:v>
                </c:pt>
                <c:pt idx="3818">
                  <c:v>18.29154957313947</c:v>
                </c:pt>
                <c:pt idx="3819">
                  <c:v>18.28630005455123</c:v>
                </c:pt>
                <c:pt idx="3820">
                  <c:v>18.28549988250959</c:v>
                </c:pt>
                <c:pt idx="3821">
                  <c:v>18.28374995041302</c:v>
                </c:pt>
                <c:pt idx="3822">
                  <c:v>18.28030079994278</c:v>
                </c:pt>
                <c:pt idx="3823">
                  <c:v>18.2849003349329</c:v>
                </c:pt>
                <c:pt idx="3824">
                  <c:v>18.28529964981133</c:v>
                </c:pt>
                <c:pt idx="3825">
                  <c:v>18.28729996071343</c:v>
                </c:pt>
                <c:pt idx="3826">
                  <c:v>18.28315000152723</c:v>
                </c:pt>
                <c:pt idx="3827">
                  <c:v>18.28044982948632</c:v>
                </c:pt>
                <c:pt idx="3828">
                  <c:v>18.28634989280906</c:v>
                </c:pt>
                <c:pt idx="3829">
                  <c:v>18.28599904327712</c:v>
                </c:pt>
                <c:pt idx="3830">
                  <c:v>18.28579997596896</c:v>
                </c:pt>
                <c:pt idx="3831">
                  <c:v>18.28429994278486</c:v>
                </c:pt>
                <c:pt idx="3832">
                  <c:v>18.28204990196171</c:v>
                </c:pt>
                <c:pt idx="3833">
                  <c:v>18.28520054626642</c:v>
                </c:pt>
                <c:pt idx="3834">
                  <c:v>18.28569992447228</c:v>
                </c:pt>
                <c:pt idx="3835">
                  <c:v>18.28449989128421</c:v>
                </c:pt>
                <c:pt idx="3836">
                  <c:v>18.28269989433464</c:v>
                </c:pt>
                <c:pt idx="3837">
                  <c:v>18.28670036201584</c:v>
                </c:pt>
                <c:pt idx="3838">
                  <c:v>18.28530043144201</c:v>
                </c:pt>
                <c:pt idx="3839">
                  <c:v>18.28460005111629</c:v>
                </c:pt>
                <c:pt idx="3840">
                  <c:v>18.28354994697654</c:v>
                </c:pt>
                <c:pt idx="3841">
                  <c:v>18.28414990463352</c:v>
                </c:pt>
                <c:pt idx="3842">
                  <c:v>18.2840001052864</c:v>
                </c:pt>
                <c:pt idx="3843">
                  <c:v>18.28274959678672</c:v>
                </c:pt>
                <c:pt idx="3844">
                  <c:v>18.27859929657278</c:v>
                </c:pt>
                <c:pt idx="3845">
                  <c:v>18.27609988517723</c:v>
                </c:pt>
                <c:pt idx="3846">
                  <c:v>18.27585011901828</c:v>
                </c:pt>
                <c:pt idx="3847">
                  <c:v>18.27210029259004</c:v>
                </c:pt>
                <c:pt idx="3848">
                  <c:v>18.27160049476879</c:v>
                </c:pt>
                <c:pt idx="3849">
                  <c:v>18.27215007973064</c:v>
                </c:pt>
                <c:pt idx="3850">
                  <c:v>18.27089994239941</c:v>
                </c:pt>
                <c:pt idx="3851">
                  <c:v>18.27309997863993</c:v>
                </c:pt>
                <c:pt idx="3852">
                  <c:v>18.27454974174542</c:v>
                </c:pt>
                <c:pt idx="3853">
                  <c:v>18.27620073318758</c:v>
                </c:pt>
                <c:pt idx="3854">
                  <c:v>18.27724994087475</c:v>
                </c:pt>
                <c:pt idx="3855">
                  <c:v>18.27524994087433</c:v>
                </c:pt>
                <c:pt idx="3856">
                  <c:v>18.2758501129174</c:v>
                </c:pt>
                <c:pt idx="3857">
                  <c:v>18.27279998474478</c:v>
                </c:pt>
                <c:pt idx="3858">
                  <c:v>18.27375001335167</c:v>
                </c:pt>
                <c:pt idx="3859">
                  <c:v>18.27085093383721</c:v>
                </c:pt>
                <c:pt idx="3860">
                  <c:v>18.27479999962088</c:v>
                </c:pt>
                <c:pt idx="3861">
                  <c:v>18.2789999210363</c:v>
                </c:pt>
                <c:pt idx="3862">
                  <c:v>18.28295021820304</c:v>
                </c:pt>
                <c:pt idx="3863">
                  <c:v>18.28625051994823</c:v>
                </c:pt>
                <c:pt idx="3864">
                  <c:v>18.28844969597046</c:v>
                </c:pt>
                <c:pt idx="3865">
                  <c:v>18.28740004158317</c:v>
                </c:pt>
                <c:pt idx="3866">
                  <c:v>18.2874499374411</c:v>
                </c:pt>
                <c:pt idx="3867">
                  <c:v>18.2940001319912</c:v>
                </c:pt>
                <c:pt idx="3868">
                  <c:v>18.29289931717358</c:v>
                </c:pt>
                <c:pt idx="3869">
                  <c:v>18.29174953003165</c:v>
                </c:pt>
                <c:pt idx="3870">
                  <c:v>18.29224991035881</c:v>
                </c:pt>
                <c:pt idx="3871">
                  <c:v>18.28769998436108</c:v>
                </c:pt>
                <c:pt idx="3872">
                  <c:v>18.28159979439079</c:v>
                </c:pt>
                <c:pt idx="3873">
                  <c:v>18.28144959068229</c:v>
                </c:pt>
                <c:pt idx="3874">
                  <c:v>18.27949969788096</c:v>
                </c:pt>
                <c:pt idx="3875">
                  <c:v>18.27775007667879</c:v>
                </c:pt>
                <c:pt idx="3876">
                  <c:v>18.27334994697592</c:v>
                </c:pt>
                <c:pt idx="3877">
                  <c:v>18.2742000450162</c:v>
                </c:pt>
                <c:pt idx="3878">
                  <c:v>18.27129980659811</c:v>
                </c:pt>
                <c:pt idx="3879">
                  <c:v>18.26785038757589</c:v>
                </c:pt>
                <c:pt idx="3880">
                  <c:v>18.27144990463421</c:v>
                </c:pt>
                <c:pt idx="3881">
                  <c:v>18.27319999352038</c:v>
                </c:pt>
                <c:pt idx="3882">
                  <c:v>18.27540032234172</c:v>
                </c:pt>
                <c:pt idx="3883">
                  <c:v>18.27754933090544</c:v>
                </c:pt>
                <c:pt idx="3884">
                  <c:v>18.27379968261812</c:v>
                </c:pt>
                <c:pt idx="3885">
                  <c:v>18.27185002822807</c:v>
                </c:pt>
                <c:pt idx="3886">
                  <c:v>18.26780006904664</c:v>
                </c:pt>
                <c:pt idx="3887">
                  <c:v>18.26814982299764</c:v>
                </c:pt>
                <c:pt idx="3888">
                  <c:v>18.26655037231831</c:v>
                </c:pt>
                <c:pt idx="3889">
                  <c:v>18.26345101509287</c:v>
                </c:pt>
                <c:pt idx="3890">
                  <c:v>18.26350001449828</c:v>
                </c:pt>
                <c:pt idx="3891">
                  <c:v>18.26450003242644</c:v>
                </c:pt>
                <c:pt idx="3892">
                  <c:v>18.2663501213101</c:v>
                </c:pt>
                <c:pt idx="3893">
                  <c:v>18.26834933967619</c:v>
                </c:pt>
                <c:pt idx="3894">
                  <c:v>18.26659914512857</c:v>
                </c:pt>
                <c:pt idx="3895">
                  <c:v>18.2644499736816</c:v>
                </c:pt>
                <c:pt idx="3896">
                  <c:v>18.26315008545134</c:v>
                </c:pt>
                <c:pt idx="3897">
                  <c:v>18.26240035552835</c:v>
                </c:pt>
                <c:pt idx="3898">
                  <c:v>18.26160045204597</c:v>
                </c:pt>
                <c:pt idx="3899">
                  <c:v>18.25994990120307</c:v>
                </c:pt>
                <c:pt idx="3900">
                  <c:v>18.26234990425289</c:v>
                </c:pt>
                <c:pt idx="3901">
                  <c:v>18.26075008545013</c:v>
                </c:pt>
                <c:pt idx="3902">
                  <c:v>18.25840005684222</c:v>
                </c:pt>
                <c:pt idx="3903">
                  <c:v>18.25819988785224</c:v>
                </c:pt>
                <c:pt idx="3904">
                  <c:v>18.25760019569498</c:v>
                </c:pt>
                <c:pt idx="3905">
                  <c:v>18.26084998893928</c:v>
                </c:pt>
                <c:pt idx="3906">
                  <c:v>18.26350004463528</c:v>
                </c:pt>
                <c:pt idx="3907">
                  <c:v>18.26295034790382</c:v>
                </c:pt>
                <c:pt idx="3908">
                  <c:v>18.26354990120306</c:v>
                </c:pt>
                <c:pt idx="3909">
                  <c:v>18.26184966583241</c:v>
                </c:pt>
                <c:pt idx="3910">
                  <c:v>18.26074994354347</c:v>
                </c:pt>
                <c:pt idx="3911">
                  <c:v>18.26059997520495</c:v>
                </c:pt>
                <c:pt idx="3912">
                  <c:v>18.25930023765613</c:v>
                </c:pt>
                <c:pt idx="3913">
                  <c:v>18.25520057258834</c:v>
                </c:pt>
                <c:pt idx="3914">
                  <c:v>18.25559947395593</c:v>
                </c:pt>
                <c:pt idx="3915">
                  <c:v>18.25535006103746</c:v>
                </c:pt>
                <c:pt idx="3916">
                  <c:v>18.25345009727607</c:v>
                </c:pt>
                <c:pt idx="3917">
                  <c:v>18.25340018616043</c:v>
                </c:pt>
                <c:pt idx="3918">
                  <c:v>18.25294963226768</c:v>
                </c:pt>
                <c:pt idx="3919">
                  <c:v>18.24880100098017</c:v>
                </c:pt>
                <c:pt idx="3920">
                  <c:v>18.25700003204474</c:v>
                </c:pt>
                <c:pt idx="3921">
                  <c:v>18.25294994010981</c:v>
                </c:pt>
                <c:pt idx="3922">
                  <c:v>18.25405044708532</c:v>
                </c:pt>
                <c:pt idx="3923">
                  <c:v>18.25014980125707</c:v>
                </c:pt>
                <c:pt idx="3924">
                  <c:v>18.24664943008611</c:v>
                </c:pt>
                <c:pt idx="3925">
                  <c:v>18.24495005188146</c:v>
                </c:pt>
                <c:pt idx="3926">
                  <c:v>18.24205008812351</c:v>
                </c:pt>
                <c:pt idx="3927">
                  <c:v>18.23665009422257</c:v>
                </c:pt>
                <c:pt idx="3928">
                  <c:v>18.22950010185741</c:v>
                </c:pt>
                <c:pt idx="3929">
                  <c:v>18.22870054245502</c:v>
                </c:pt>
                <c:pt idx="3930">
                  <c:v>18.22429995689527</c:v>
                </c:pt>
                <c:pt idx="3931">
                  <c:v>18.22060005646198</c:v>
                </c:pt>
                <c:pt idx="3932">
                  <c:v>18.22250031890871</c:v>
                </c:pt>
                <c:pt idx="3933">
                  <c:v>18.22580010452657</c:v>
                </c:pt>
                <c:pt idx="3934">
                  <c:v>18.22539959144704</c:v>
                </c:pt>
                <c:pt idx="3935">
                  <c:v>18.22225000648905</c:v>
                </c:pt>
                <c:pt idx="3936">
                  <c:v>18.22225000953767</c:v>
                </c:pt>
                <c:pt idx="3937">
                  <c:v>18.22259966392448</c:v>
                </c:pt>
                <c:pt idx="3938">
                  <c:v>18.22165032043631</c:v>
                </c:pt>
                <c:pt idx="3939">
                  <c:v>18.22600031585898</c:v>
                </c:pt>
                <c:pt idx="3940">
                  <c:v>18.22925000343821</c:v>
                </c:pt>
                <c:pt idx="3941">
                  <c:v>18.22765011215233</c:v>
                </c:pt>
                <c:pt idx="3942">
                  <c:v>18.22425002174714</c:v>
                </c:pt>
                <c:pt idx="3943">
                  <c:v>18.2223000988015</c:v>
                </c:pt>
                <c:pt idx="3944">
                  <c:v>18.22280026779117</c:v>
                </c:pt>
                <c:pt idx="3945">
                  <c:v>18.22490002632185</c:v>
                </c:pt>
                <c:pt idx="3946">
                  <c:v>18.22719988441531</c:v>
                </c:pt>
                <c:pt idx="3947">
                  <c:v>18.22954981041038</c:v>
                </c:pt>
                <c:pt idx="3948">
                  <c:v>18.22970035515027</c:v>
                </c:pt>
                <c:pt idx="3949">
                  <c:v>18.23024997635002</c:v>
                </c:pt>
                <c:pt idx="3950">
                  <c:v>18.23024990692647</c:v>
                </c:pt>
                <c:pt idx="3951">
                  <c:v>18.23029998398122</c:v>
                </c:pt>
                <c:pt idx="3952">
                  <c:v>18.22999961586174</c:v>
                </c:pt>
                <c:pt idx="3953">
                  <c:v>18.22844986496055</c:v>
                </c:pt>
                <c:pt idx="3954">
                  <c:v>18.22760010490674</c:v>
                </c:pt>
                <c:pt idx="3955">
                  <c:v>18.22605003395438</c:v>
                </c:pt>
                <c:pt idx="3956">
                  <c:v>18.23050008964856</c:v>
                </c:pt>
                <c:pt idx="3957">
                  <c:v>18.23465051956373</c:v>
                </c:pt>
                <c:pt idx="3958">
                  <c:v>18.23555006981405</c:v>
                </c:pt>
                <c:pt idx="3959">
                  <c:v>18.23464983139272</c:v>
                </c:pt>
                <c:pt idx="3960">
                  <c:v>18.23820003815126</c:v>
                </c:pt>
                <c:pt idx="3961">
                  <c:v>18.24404993095593</c:v>
                </c:pt>
                <c:pt idx="3962">
                  <c:v>18.24935009384353</c:v>
                </c:pt>
                <c:pt idx="3963">
                  <c:v>18.25089938011297</c:v>
                </c:pt>
                <c:pt idx="3964">
                  <c:v>18.24825027503902</c:v>
                </c:pt>
                <c:pt idx="3965">
                  <c:v>18.24814989776858</c:v>
                </c:pt>
                <c:pt idx="3966">
                  <c:v>18.24539999275292</c:v>
                </c:pt>
                <c:pt idx="3967">
                  <c:v>18.24450029754733</c:v>
                </c:pt>
                <c:pt idx="3968">
                  <c:v>18.24860059929051</c:v>
                </c:pt>
                <c:pt idx="3969">
                  <c:v>18.25225048904758</c:v>
                </c:pt>
                <c:pt idx="3970">
                  <c:v>18.25439997139256</c:v>
                </c:pt>
                <c:pt idx="3971">
                  <c:v>18.25489989891503</c:v>
                </c:pt>
                <c:pt idx="3972">
                  <c:v>18.2560498611492</c:v>
                </c:pt>
                <c:pt idx="3973">
                  <c:v>18.25779962120214</c:v>
                </c:pt>
                <c:pt idx="3974">
                  <c:v>18.25914986419957</c:v>
                </c:pt>
                <c:pt idx="3975">
                  <c:v>18.25840003776828</c:v>
                </c:pt>
                <c:pt idx="3976">
                  <c:v>18.25659996528702</c:v>
                </c:pt>
                <c:pt idx="3977">
                  <c:v>18.25939982338241</c:v>
                </c:pt>
                <c:pt idx="3978">
                  <c:v>18.25979952164198</c:v>
                </c:pt>
                <c:pt idx="3979">
                  <c:v>18.25935054931688</c:v>
                </c:pt>
                <c:pt idx="3980">
                  <c:v>18.26364992752495</c:v>
                </c:pt>
                <c:pt idx="3981">
                  <c:v>18.25875000305678</c:v>
                </c:pt>
                <c:pt idx="3982">
                  <c:v>18.25934992752082</c:v>
                </c:pt>
                <c:pt idx="3983">
                  <c:v>18.25705016594293</c:v>
                </c:pt>
                <c:pt idx="3984">
                  <c:v>18.25630012817419</c:v>
                </c:pt>
                <c:pt idx="3985">
                  <c:v>18.25949992294773</c:v>
                </c:pt>
                <c:pt idx="3986">
                  <c:v>18.25879991989495</c:v>
                </c:pt>
                <c:pt idx="3987">
                  <c:v>18.26284984588708</c:v>
                </c:pt>
                <c:pt idx="3988">
                  <c:v>18.26595018692024</c:v>
                </c:pt>
                <c:pt idx="3989">
                  <c:v>18.26639977493685</c:v>
                </c:pt>
                <c:pt idx="3990">
                  <c:v>18.26849991378911</c:v>
                </c:pt>
                <c:pt idx="3991">
                  <c:v>18.27434997864109</c:v>
                </c:pt>
                <c:pt idx="3992">
                  <c:v>18.27325011444191</c:v>
                </c:pt>
                <c:pt idx="3993">
                  <c:v>18.2733502471965</c:v>
                </c:pt>
                <c:pt idx="3994">
                  <c:v>18.27475065155159</c:v>
                </c:pt>
                <c:pt idx="3995">
                  <c:v>18.27665002975482</c:v>
                </c:pt>
                <c:pt idx="3996">
                  <c:v>18.27780002212967</c:v>
                </c:pt>
                <c:pt idx="3997">
                  <c:v>18.27629950600021</c:v>
                </c:pt>
                <c:pt idx="3998">
                  <c:v>18.27265042801082</c:v>
                </c:pt>
                <c:pt idx="3999">
                  <c:v>18.26979984397983</c:v>
                </c:pt>
                <c:pt idx="4000">
                  <c:v>18.2648500839241</c:v>
                </c:pt>
                <c:pt idx="4001">
                  <c:v>18.26194988174757</c:v>
                </c:pt>
                <c:pt idx="4002">
                  <c:v>18.26105001449832</c:v>
                </c:pt>
                <c:pt idx="4003">
                  <c:v>18.26425027694859</c:v>
                </c:pt>
                <c:pt idx="4004">
                  <c:v>18.26670006713902</c:v>
                </c:pt>
                <c:pt idx="4005">
                  <c:v>18.26494999924034</c:v>
                </c:pt>
                <c:pt idx="4006">
                  <c:v>18.263199931338</c:v>
                </c:pt>
                <c:pt idx="4007">
                  <c:v>18.25840007934676</c:v>
                </c:pt>
                <c:pt idx="4008">
                  <c:v>18.25595018348758</c:v>
                </c:pt>
                <c:pt idx="4009">
                  <c:v>18.25739997673008</c:v>
                </c:pt>
                <c:pt idx="4010">
                  <c:v>18.25639990730269</c:v>
                </c:pt>
                <c:pt idx="4011">
                  <c:v>18.25550004921024</c:v>
                </c:pt>
                <c:pt idx="4012">
                  <c:v>18.2560501472508</c:v>
                </c:pt>
                <c:pt idx="4013">
                  <c:v>18.25680048370486</c:v>
                </c:pt>
                <c:pt idx="4014">
                  <c:v>18.25745017128065</c:v>
                </c:pt>
                <c:pt idx="4015">
                  <c:v>18.25790003090151</c:v>
                </c:pt>
                <c:pt idx="4016">
                  <c:v>18.25944999008425</c:v>
                </c:pt>
                <c:pt idx="4017">
                  <c:v>18.25590009727603</c:v>
                </c:pt>
                <c:pt idx="4018">
                  <c:v>18.25519972000257</c:v>
                </c:pt>
                <c:pt idx="4019">
                  <c:v>18.25815002937452</c:v>
                </c:pt>
                <c:pt idx="4020">
                  <c:v>18.26095002937291</c:v>
                </c:pt>
                <c:pt idx="4021">
                  <c:v>18.2598499237065</c:v>
                </c:pt>
                <c:pt idx="4022">
                  <c:v>18.25675012588545</c:v>
                </c:pt>
                <c:pt idx="4023">
                  <c:v>18.25390070076173</c:v>
                </c:pt>
                <c:pt idx="4024">
                  <c:v>18.2545506900824</c:v>
                </c:pt>
                <c:pt idx="4025">
                  <c:v>18.25435010147339</c:v>
                </c:pt>
                <c:pt idx="4026">
                  <c:v>18.25454995651307</c:v>
                </c:pt>
                <c:pt idx="4027">
                  <c:v>18.25665016174389</c:v>
                </c:pt>
                <c:pt idx="4028">
                  <c:v>18.25404945259288</c:v>
                </c:pt>
                <c:pt idx="4029">
                  <c:v>18.24854939231953</c:v>
                </c:pt>
                <c:pt idx="4030">
                  <c:v>18.24220011520447</c:v>
                </c:pt>
                <c:pt idx="4031">
                  <c:v>18.2443000457788</c:v>
                </c:pt>
                <c:pt idx="4032">
                  <c:v>18.24489978027486</c:v>
                </c:pt>
                <c:pt idx="4033">
                  <c:v>18.24114999313313</c:v>
                </c:pt>
                <c:pt idx="4034">
                  <c:v>18.23975019836507</c:v>
                </c:pt>
                <c:pt idx="4035">
                  <c:v>18.23999988899595</c:v>
                </c:pt>
                <c:pt idx="4036">
                  <c:v>18.23810006408894</c:v>
                </c:pt>
                <c:pt idx="4037">
                  <c:v>18.23995002632364</c:v>
                </c:pt>
                <c:pt idx="4038">
                  <c:v>18.23779985580768</c:v>
                </c:pt>
                <c:pt idx="4039">
                  <c:v>18.23569978943122</c:v>
                </c:pt>
                <c:pt idx="4040">
                  <c:v>18.235799961476</c:v>
                </c:pt>
                <c:pt idx="4041">
                  <c:v>18.23625009575335</c:v>
                </c:pt>
                <c:pt idx="4042">
                  <c:v>18.23460016365425</c:v>
                </c:pt>
                <c:pt idx="4043">
                  <c:v>18.23369955406451</c:v>
                </c:pt>
                <c:pt idx="4044">
                  <c:v>18.23279966278278</c:v>
                </c:pt>
                <c:pt idx="4045">
                  <c:v>18.23345000839254</c:v>
                </c:pt>
                <c:pt idx="4046">
                  <c:v>18.23244996910216</c:v>
                </c:pt>
                <c:pt idx="4047">
                  <c:v>18.23379996758013</c:v>
                </c:pt>
                <c:pt idx="4048">
                  <c:v>18.23330034485116</c:v>
                </c:pt>
                <c:pt idx="4049">
                  <c:v>18.23270047454933</c:v>
                </c:pt>
                <c:pt idx="4050">
                  <c:v>18.23555002632565</c:v>
                </c:pt>
                <c:pt idx="4051">
                  <c:v>18.23549988288869</c:v>
                </c:pt>
                <c:pt idx="4052">
                  <c:v>18.2345002632137</c:v>
                </c:pt>
                <c:pt idx="4053">
                  <c:v>18.23914960670663</c:v>
                </c:pt>
                <c:pt idx="4054">
                  <c:v>18.2386498512278</c:v>
                </c:pt>
                <c:pt idx="4055">
                  <c:v>18.23754988746805</c:v>
                </c:pt>
                <c:pt idx="4056">
                  <c:v>18.23790002480018</c:v>
                </c:pt>
                <c:pt idx="4057">
                  <c:v>18.23765011978321</c:v>
                </c:pt>
                <c:pt idx="4058">
                  <c:v>18.24165007744159</c:v>
                </c:pt>
                <c:pt idx="4059">
                  <c:v>18.24215018005634</c:v>
                </c:pt>
                <c:pt idx="4060">
                  <c:v>18.24510010910308</c:v>
                </c:pt>
                <c:pt idx="4061">
                  <c:v>18.24820010910116</c:v>
                </c:pt>
                <c:pt idx="4062">
                  <c:v>18.25044996872018</c:v>
                </c:pt>
                <c:pt idx="4063">
                  <c:v>18.25434986305481</c:v>
                </c:pt>
                <c:pt idx="4064">
                  <c:v>18.25294949188537</c:v>
                </c:pt>
                <c:pt idx="4065">
                  <c:v>18.24614990844928</c:v>
                </c:pt>
                <c:pt idx="4066">
                  <c:v>18.24755003509563</c:v>
                </c:pt>
                <c:pt idx="4067">
                  <c:v>18.2470000698122</c:v>
                </c:pt>
                <c:pt idx="4068">
                  <c:v>18.24900070648073</c:v>
                </c:pt>
                <c:pt idx="4069">
                  <c:v>18.2508499473588</c:v>
                </c:pt>
                <c:pt idx="4070">
                  <c:v>18.24924994735918</c:v>
                </c:pt>
                <c:pt idx="4071">
                  <c:v>18.24885004997486</c:v>
                </c:pt>
                <c:pt idx="4072">
                  <c:v>18.2465996772771</c:v>
                </c:pt>
                <c:pt idx="4073">
                  <c:v>18.24310035629242</c:v>
                </c:pt>
                <c:pt idx="4074">
                  <c:v>18.24270004539719</c:v>
                </c:pt>
                <c:pt idx="4075">
                  <c:v>18.24330004539661</c:v>
                </c:pt>
                <c:pt idx="4076">
                  <c:v>18.24349997902025</c:v>
                </c:pt>
                <c:pt idx="4077">
                  <c:v>18.24240045585975</c:v>
                </c:pt>
                <c:pt idx="4078">
                  <c:v>18.24284976921263</c:v>
                </c:pt>
                <c:pt idx="4079">
                  <c:v>18.23960021438688</c:v>
                </c:pt>
                <c:pt idx="4080">
                  <c:v>18.2358500740047</c:v>
                </c:pt>
                <c:pt idx="4081">
                  <c:v>18.23325010414192</c:v>
                </c:pt>
                <c:pt idx="4082">
                  <c:v>18.22979997597211</c:v>
                </c:pt>
                <c:pt idx="4083">
                  <c:v>18.22759963798671</c:v>
                </c:pt>
                <c:pt idx="4084">
                  <c:v>18.22519940567145</c:v>
                </c:pt>
                <c:pt idx="4085">
                  <c:v>18.22595002594244</c:v>
                </c:pt>
                <c:pt idx="4086">
                  <c:v>18.22669992485316</c:v>
                </c:pt>
                <c:pt idx="4087">
                  <c:v>18.22700016632371</c:v>
                </c:pt>
                <c:pt idx="4088">
                  <c:v>18.22594962158108</c:v>
                </c:pt>
                <c:pt idx="4089">
                  <c:v>18.22780044403407</c:v>
                </c:pt>
                <c:pt idx="4090">
                  <c:v>18.22920003052058</c:v>
                </c:pt>
                <c:pt idx="4091">
                  <c:v>18.23304998969979</c:v>
                </c:pt>
                <c:pt idx="4092">
                  <c:v>18.22825029754677</c:v>
                </c:pt>
                <c:pt idx="4093">
                  <c:v>18.22690056152351</c:v>
                </c:pt>
                <c:pt idx="4094">
                  <c:v>18.22835014343218</c:v>
                </c:pt>
                <c:pt idx="4095">
                  <c:v>18.23060010872359</c:v>
                </c:pt>
                <c:pt idx="4096">
                  <c:v>18.22919994278345</c:v>
                </c:pt>
                <c:pt idx="4097">
                  <c:v>18.23149981003007</c:v>
                </c:pt>
                <c:pt idx="4098">
                  <c:v>18.23129977684584</c:v>
                </c:pt>
                <c:pt idx="4099">
                  <c:v>18.23034991722307</c:v>
                </c:pt>
                <c:pt idx="4100">
                  <c:v>18.22954991722143</c:v>
                </c:pt>
                <c:pt idx="4101">
                  <c:v>18.22949995193628</c:v>
                </c:pt>
                <c:pt idx="4102">
                  <c:v>18.22535001678625</c:v>
                </c:pt>
                <c:pt idx="4103">
                  <c:v>18.22535028839411</c:v>
                </c:pt>
                <c:pt idx="4104">
                  <c:v>18.22544990806998</c:v>
                </c:pt>
                <c:pt idx="4105">
                  <c:v>18.22619997596848</c:v>
                </c:pt>
                <c:pt idx="4106">
                  <c:v>18.22980007248043</c:v>
                </c:pt>
                <c:pt idx="4107">
                  <c:v>18.22975024604966</c:v>
                </c:pt>
                <c:pt idx="4108">
                  <c:v>18.22789990348974</c:v>
                </c:pt>
                <c:pt idx="4109">
                  <c:v>18.2249993934638</c:v>
                </c:pt>
                <c:pt idx="4110">
                  <c:v>18.22205011635015</c:v>
                </c:pt>
                <c:pt idx="4111">
                  <c:v>18.22140001525986</c:v>
                </c:pt>
                <c:pt idx="4112">
                  <c:v>18.22065028228826</c:v>
                </c:pt>
                <c:pt idx="4113">
                  <c:v>18.21859904632947</c:v>
                </c:pt>
                <c:pt idx="4114">
                  <c:v>18.21629960479913</c:v>
                </c:pt>
                <c:pt idx="4115">
                  <c:v>18.21584991722557</c:v>
                </c:pt>
                <c:pt idx="4116">
                  <c:v>18.2150500862117</c:v>
                </c:pt>
                <c:pt idx="4117">
                  <c:v>18.21494991417057</c:v>
                </c:pt>
                <c:pt idx="4118">
                  <c:v>18.21639924583722</c:v>
                </c:pt>
                <c:pt idx="4119">
                  <c:v>18.21189973488072</c:v>
                </c:pt>
                <c:pt idx="4120">
                  <c:v>18.21394990844783</c:v>
                </c:pt>
                <c:pt idx="4121">
                  <c:v>18.21450004272992</c:v>
                </c:pt>
                <c:pt idx="4122">
                  <c:v>18.21165024948277</c:v>
                </c:pt>
                <c:pt idx="4123">
                  <c:v>18.21089950256282</c:v>
                </c:pt>
                <c:pt idx="4124">
                  <c:v>18.2075501892141</c:v>
                </c:pt>
                <c:pt idx="4125">
                  <c:v>18.20654994773938</c:v>
                </c:pt>
                <c:pt idx="4126">
                  <c:v>18.21209990387069</c:v>
                </c:pt>
                <c:pt idx="4127">
                  <c:v>18.21119997940332</c:v>
                </c:pt>
                <c:pt idx="4128">
                  <c:v>18.21174973945745</c:v>
                </c:pt>
                <c:pt idx="4129">
                  <c:v>18.21184977874873</c:v>
                </c:pt>
                <c:pt idx="4130">
                  <c:v>18.21080008811987</c:v>
                </c:pt>
                <c:pt idx="4131">
                  <c:v>18.21189995231907</c:v>
                </c:pt>
                <c:pt idx="4132">
                  <c:v>18.21260021781927</c:v>
                </c:pt>
                <c:pt idx="4133">
                  <c:v>18.21329933052402</c:v>
                </c:pt>
                <c:pt idx="4134">
                  <c:v>18.21289981651353</c:v>
                </c:pt>
                <c:pt idx="4135">
                  <c:v>18.21475005646062</c:v>
                </c:pt>
                <c:pt idx="4136">
                  <c:v>18.21609998855638</c:v>
                </c:pt>
                <c:pt idx="4137">
                  <c:v>18.21880035362483</c:v>
                </c:pt>
                <c:pt idx="4138">
                  <c:v>18.22149993705898</c:v>
                </c:pt>
                <c:pt idx="4139">
                  <c:v>18.22174980278212</c:v>
                </c:pt>
                <c:pt idx="4140">
                  <c:v>18.22550011215571</c:v>
                </c:pt>
                <c:pt idx="4141">
                  <c:v>18.22984994163926</c:v>
                </c:pt>
                <c:pt idx="4142">
                  <c:v>18.23335056038195</c:v>
                </c:pt>
                <c:pt idx="4143">
                  <c:v>18.2377503730786</c:v>
                </c:pt>
                <c:pt idx="4144">
                  <c:v>18.23650033531158</c:v>
                </c:pt>
                <c:pt idx="4145">
                  <c:v>18.23774995651182</c:v>
                </c:pt>
                <c:pt idx="4146">
                  <c:v>18.23909988251035</c:v>
                </c:pt>
                <c:pt idx="4147">
                  <c:v>18.23860039253486</c:v>
                </c:pt>
                <c:pt idx="4148">
                  <c:v>18.23944980850499</c:v>
                </c:pt>
                <c:pt idx="4149">
                  <c:v>18.23875001678971</c:v>
                </c:pt>
                <c:pt idx="4150">
                  <c:v>18.23704991416889</c:v>
                </c:pt>
                <c:pt idx="4151">
                  <c:v>18.23714995346381</c:v>
                </c:pt>
                <c:pt idx="4152">
                  <c:v>18.2357004348778</c:v>
                </c:pt>
                <c:pt idx="4153">
                  <c:v>18.23945015869322</c:v>
                </c:pt>
                <c:pt idx="4154">
                  <c:v>18.24214957619186</c:v>
                </c:pt>
                <c:pt idx="4155">
                  <c:v>18.24344989013842</c:v>
                </c:pt>
                <c:pt idx="4156">
                  <c:v>18.24400006370706</c:v>
                </c:pt>
                <c:pt idx="4157">
                  <c:v>18.2485000213637</c:v>
                </c:pt>
                <c:pt idx="4158">
                  <c:v>18.24535015869333</c:v>
                </c:pt>
                <c:pt idx="4159">
                  <c:v>18.24610012397898</c:v>
                </c:pt>
                <c:pt idx="4160">
                  <c:v>18.24764995041187</c:v>
                </c:pt>
                <c:pt idx="4161">
                  <c:v>18.24825001678983</c:v>
                </c:pt>
                <c:pt idx="4162">
                  <c:v>18.24820001221087</c:v>
                </c:pt>
                <c:pt idx="4163">
                  <c:v>18.25049994888468</c:v>
                </c:pt>
                <c:pt idx="4164">
                  <c:v>18.25124933776895</c:v>
                </c:pt>
                <c:pt idx="4165">
                  <c:v>18.24950006371</c:v>
                </c:pt>
                <c:pt idx="4166">
                  <c:v>18.24765006523376</c:v>
                </c:pt>
                <c:pt idx="4167">
                  <c:v>18.24530020256496</c:v>
                </c:pt>
                <c:pt idx="4168">
                  <c:v>18.24434968490822</c:v>
                </c:pt>
                <c:pt idx="4169">
                  <c:v>18.24425006523597</c:v>
                </c:pt>
                <c:pt idx="4170">
                  <c:v>18.24794989319344</c:v>
                </c:pt>
                <c:pt idx="4171">
                  <c:v>18.25070009384217</c:v>
                </c:pt>
                <c:pt idx="4172">
                  <c:v>18.25014965782611</c:v>
                </c:pt>
                <c:pt idx="4173">
                  <c:v>18.24819987678709</c:v>
                </c:pt>
                <c:pt idx="4174">
                  <c:v>18.24795056038056</c:v>
                </c:pt>
                <c:pt idx="4175">
                  <c:v>18.2464500080132</c:v>
                </c:pt>
                <c:pt idx="4176">
                  <c:v>18.2449000396773</c:v>
                </c:pt>
                <c:pt idx="4177">
                  <c:v>18.24614935913268</c:v>
                </c:pt>
                <c:pt idx="4178">
                  <c:v>18.24590045624063</c:v>
                </c:pt>
                <c:pt idx="4179">
                  <c:v>18.2473504486079</c:v>
                </c:pt>
                <c:pt idx="4180">
                  <c:v>18.24740009994639</c:v>
                </c:pt>
                <c:pt idx="4181">
                  <c:v>18.2496500621819</c:v>
                </c:pt>
                <c:pt idx="4182">
                  <c:v>18.25265025825865</c:v>
                </c:pt>
                <c:pt idx="4183">
                  <c:v>18.25349971351898</c:v>
                </c:pt>
                <c:pt idx="4184">
                  <c:v>18.25179975280844</c:v>
                </c:pt>
                <c:pt idx="4185">
                  <c:v>18.25194992637626</c:v>
                </c:pt>
                <c:pt idx="4186">
                  <c:v>18.25109993705701</c:v>
                </c:pt>
                <c:pt idx="4187">
                  <c:v>18.24910017547882</c:v>
                </c:pt>
                <c:pt idx="4188">
                  <c:v>18.25419945716931</c:v>
                </c:pt>
                <c:pt idx="4189">
                  <c:v>18.25200038375988</c:v>
                </c:pt>
                <c:pt idx="4190">
                  <c:v>18.25109993706064</c:v>
                </c:pt>
                <c:pt idx="4191">
                  <c:v>18.25105011368214</c:v>
                </c:pt>
                <c:pt idx="4192">
                  <c:v>18.25024960365408</c:v>
                </c:pt>
                <c:pt idx="4193">
                  <c:v>18.24974964599822</c:v>
                </c:pt>
                <c:pt idx="4194">
                  <c:v>18.24860029945921</c:v>
                </c:pt>
                <c:pt idx="4195">
                  <c:v>18.25204999008563</c:v>
                </c:pt>
                <c:pt idx="4196">
                  <c:v>18.24979999771312</c:v>
                </c:pt>
                <c:pt idx="4197">
                  <c:v>18.24704969749655</c:v>
                </c:pt>
                <c:pt idx="4198">
                  <c:v>18.24114947128328</c:v>
                </c:pt>
                <c:pt idx="4199">
                  <c:v>18.23734971580416</c:v>
                </c:pt>
                <c:pt idx="4200">
                  <c:v>18.23679999199157</c:v>
                </c:pt>
                <c:pt idx="4201">
                  <c:v>18.23589988937601</c:v>
                </c:pt>
                <c:pt idx="4202">
                  <c:v>18.23159982300058</c:v>
                </c:pt>
                <c:pt idx="4203">
                  <c:v>18.22654924812739</c:v>
                </c:pt>
                <c:pt idx="4204">
                  <c:v>18.22434953193804</c:v>
                </c:pt>
                <c:pt idx="4205">
                  <c:v>18.22464991226298</c:v>
                </c:pt>
                <c:pt idx="4206">
                  <c:v>18.22235011444354</c:v>
                </c:pt>
                <c:pt idx="4207">
                  <c:v>18.21900008277953</c:v>
                </c:pt>
                <c:pt idx="4208">
                  <c:v>18.22109967537472</c:v>
                </c:pt>
                <c:pt idx="4209">
                  <c:v>18.21865070304921</c:v>
                </c:pt>
                <c:pt idx="4210">
                  <c:v>18.22105011444364</c:v>
                </c:pt>
                <c:pt idx="4211">
                  <c:v>18.2228499725388</c:v>
                </c:pt>
                <c:pt idx="4212">
                  <c:v>18.22370003738613</c:v>
                </c:pt>
                <c:pt idx="4213">
                  <c:v>18.22464986686828</c:v>
                </c:pt>
                <c:pt idx="4214">
                  <c:v>18.22229949417304</c:v>
                </c:pt>
                <c:pt idx="4215">
                  <c:v>18.21865008125678</c:v>
                </c:pt>
                <c:pt idx="4216">
                  <c:v>18.21615010833921</c:v>
                </c:pt>
                <c:pt idx="4217">
                  <c:v>18.21004983368402</c:v>
                </c:pt>
                <c:pt idx="4218">
                  <c:v>18.2034509685509</c:v>
                </c:pt>
                <c:pt idx="4219">
                  <c:v>18.20675024109369</c:v>
                </c:pt>
                <c:pt idx="4220">
                  <c:v>18.20460003433254</c:v>
                </c:pt>
                <c:pt idx="4221">
                  <c:v>18.20430003128422</c:v>
                </c:pt>
                <c:pt idx="4222">
                  <c:v>18.2046999618542</c:v>
                </c:pt>
                <c:pt idx="4223">
                  <c:v>18.20345037384322</c:v>
                </c:pt>
                <c:pt idx="4224">
                  <c:v>18.20614982452751</c:v>
                </c:pt>
                <c:pt idx="4225">
                  <c:v>18.20319989548079</c:v>
                </c:pt>
                <c:pt idx="4226">
                  <c:v>18.20635008392492</c:v>
                </c:pt>
                <c:pt idx="4227">
                  <c:v>18.20770010948399</c:v>
                </c:pt>
                <c:pt idx="4228">
                  <c:v>18.20854983329989</c:v>
                </c:pt>
                <c:pt idx="4229">
                  <c:v>18.21140024528722</c:v>
                </c:pt>
                <c:pt idx="4230">
                  <c:v>18.21179997062789</c:v>
                </c:pt>
                <c:pt idx="4231">
                  <c:v>18.21060000076614</c:v>
                </c:pt>
                <c:pt idx="4232">
                  <c:v>18.21060030555964</c:v>
                </c:pt>
                <c:pt idx="4233">
                  <c:v>18.21085081100682</c:v>
                </c:pt>
                <c:pt idx="4234">
                  <c:v>18.21279977722222</c:v>
                </c:pt>
                <c:pt idx="4235">
                  <c:v>18.21274991760582</c:v>
                </c:pt>
                <c:pt idx="4236">
                  <c:v>18.21334988136366</c:v>
                </c:pt>
                <c:pt idx="4237">
                  <c:v>18.214900078965</c:v>
                </c:pt>
                <c:pt idx="4238">
                  <c:v>18.21494986915786</c:v>
                </c:pt>
                <c:pt idx="4239">
                  <c:v>18.21174983596937</c:v>
                </c:pt>
                <c:pt idx="4240">
                  <c:v>18.20854997482454</c:v>
                </c:pt>
                <c:pt idx="4241">
                  <c:v>18.20715005035527</c:v>
                </c:pt>
                <c:pt idx="4242">
                  <c:v>18.20304934120577</c:v>
                </c:pt>
                <c:pt idx="4243">
                  <c:v>18.19780020599865</c:v>
                </c:pt>
                <c:pt idx="4244">
                  <c:v>18.19885030403384</c:v>
                </c:pt>
                <c:pt idx="4245">
                  <c:v>18.19745006256198</c:v>
                </c:pt>
                <c:pt idx="4246">
                  <c:v>18.20139998550438</c:v>
                </c:pt>
                <c:pt idx="4247">
                  <c:v>18.20269967155762</c:v>
                </c:pt>
                <c:pt idx="4248">
                  <c:v>18.20364943466482</c:v>
                </c:pt>
                <c:pt idx="4249">
                  <c:v>18.19900015754683</c:v>
                </c:pt>
                <c:pt idx="4250">
                  <c:v>18.19904988136475</c:v>
                </c:pt>
                <c:pt idx="4251">
                  <c:v>18.19794988746798</c:v>
                </c:pt>
                <c:pt idx="4252">
                  <c:v>18.19819961433677</c:v>
                </c:pt>
                <c:pt idx="4253">
                  <c:v>18.19875032806522</c:v>
                </c:pt>
                <c:pt idx="4254">
                  <c:v>18.19795049400636</c:v>
                </c:pt>
                <c:pt idx="4255">
                  <c:v>18.1985499084476</c:v>
                </c:pt>
                <c:pt idx="4256">
                  <c:v>18.19674994468732</c:v>
                </c:pt>
                <c:pt idx="4257">
                  <c:v>18.19519949951427</c:v>
                </c:pt>
                <c:pt idx="4258">
                  <c:v>18.19455027961885</c:v>
                </c:pt>
                <c:pt idx="4259">
                  <c:v>18.19715024032848</c:v>
                </c:pt>
                <c:pt idx="4260">
                  <c:v>18.1991499656724</c:v>
                </c:pt>
                <c:pt idx="4261">
                  <c:v>18.1996000637082</c:v>
                </c:pt>
                <c:pt idx="4262">
                  <c:v>18.19820033226279</c:v>
                </c:pt>
                <c:pt idx="4263">
                  <c:v>18.20050043182708</c:v>
                </c:pt>
                <c:pt idx="4264">
                  <c:v>18.20060025672865</c:v>
                </c:pt>
                <c:pt idx="4265">
                  <c:v>18.20019991264417</c:v>
                </c:pt>
                <c:pt idx="4266">
                  <c:v>18.20115001373415</c:v>
                </c:pt>
                <c:pt idx="4267">
                  <c:v>18.20265001983717</c:v>
                </c:pt>
                <c:pt idx="4268">
                  <c:v>18.20245001678632</c:v>
                </c:pt>
                <c:pt idx="4269">
                  <c:v>18.19830042571994</c:v>
                </c:pt>
                <c:pt idx="4270">
                  <c:v>18.2027001117749</c:v>
                </c:pt>
                <c:pt idx="4271">
                  <c:v>18.19799995193534</c:v>
                </c:pt>
                <c:pt idx="4272">
                  <c:v>18.19694974823142</c:v>
                </c:pt>
                <c:pt idx="4273">
                  <c:v>18.19365016479787</c:v>
                </c:pt>
                <c:pt idx="4274">
                  <c:v>18.19200013008231</c:v>
                </c:pt>
                <c:pt idx="4275">
                  <c:v>18.19279988861308</c:v>
                </c:pt>
                <c:pt idx="4276">
                  <c:v>18.19224988708811</c:v>
                </c:pt>
                <c:pt idx="4277">
                  <c:v>18.18964958839568</c:v>
                </c:pt>
                <c:pt idx="4278">
                  <c:v>18.1928503067029</c:v>
                </c:pt>
                <c:pt idx="4279">
                  <c:v>18.19389968948599</c:v>
                </c:pt>
                <c:pt idx="4280">
                  <c:v>18.19055006828421</c:v>
                </c:pt>
                <c:pt idx="4281">
                  <c:v>18.19095000801098</c:v>
                </c:pt>
                <c:pt idx="4282">
                  <c:v>18.19044997177114</c:v>
                </c:pt>
                <c:pt idx="4283">
                  <c:v>18.18990065231628</c:v>
                </c:pt>
                <c:pt idx="4284">
                  <c:v>18.1941502010377</c:v>
                </c:pt>
                <c:pt idx="4285">
                  <c:v>18.19134989013762</c:v>
                </c:pt>
                <c:pt idx="4286">
                  <c:v>18.19310005150328</c:v>
                </c:pt>
                <c:pt idx="4287">
                  <c:v>18.19084992332864</c:v>
                </c:pt>
                <c:pt idx="4288">
                  <c:v>18.18989992790375</c:v>
                </c:pt>
                <c:pt idx="4289">
                  <c:v>18.18785040626608</c:v>
                </c:pt>
                <c:pt idx="4290">
                  <c:v>18.18404999275299</c:v>
                </c:pt>
                <c:pt idx="4291">
                  <c:v>18.18219999122812</c:v>
                </c:pt>
                <c:pt idx="4292">
                  <c:v>18.17960053749266</c:v>
                </c:pt>
                <c:pt idx="4293">
                  <c:v>18.17860042877146</c:v>
                </c:pt>
                <c:pt idx="4294">
                  <c:v>18.17909919739031</c:v>
                </c:pt>
                <c:pt idx="4295">
                  <c:v>18.18164995651387</c:v>
                </c:pt>
                <c:pt idx="4296">
                  <c:v>18.17904992942931</c:v>
                </c:pt>
                <c:pt idx="4297">
                  <c:v>18.18115033988943</c:v>
                </c:pt>
                <c:pt idx="4298">
                  <c:v>18.18360016326915</c:v>
                </c:pt>
                <c:pt idx="4299">
                  <c:v>18.18254965171946</c:v>
                </c:pt>
                <c:pt idx="4300">
                  <c:v>18.18394992942922</c:v>
                </c:pt>
                <c:pt idx="4301">
                  <c:v>18.18574998970141</c:v>
                </c:pt>
                <c:pt idx="4302">
                  <c:v>18.18850063400532</c:v>
                </c:pt>
                <c:pt idx="4303">
                  <c:v>18.18985049362527</c:v>
                </c:pt>
                <c:pt idx="4304">
                  <c:v>18.18994946442035</c:v>
                </c:pt>
                <c:pt idx="4305">
                  <c:v>18.18820008468538</c:v>
                </c:pt>
                <c:pt idx="4306">
                  <c:v>18.19019991264577</c:v>
                </c:pt>
                <c:pt idx="4307">
                  <c:v>18.19060035018992</c:v>
                </c:pt>
                <c:pt idx="4308">
                  <c:v>18.19045027923858</c:v>
                </c:pt>
                <c:pt idx="4309">
                  <c:v>18.1932501403826</c:v>
                </c:pt>
                <c:pt idx="4310">
                  <c:v>18.19280010566945</c:v>
                </c:pt>
                <c:pt idx="4311">
                  <c:v>18.19335000152569</c:v>
                </c:pt>
                <c:pt idx="4312">
                  <c:v>18.19505006180043</c:v>
                </c:pt>
                <c:pt idx="4313">
                  <c:v>18.19375026703347</c:v>
                </c:pt>
                <c:pt idx="4314">
                  <c:v>18.19414975395557</c:v>
                </c:pt>
                <c:pt idx="4315">
                  <c:v>18.19574996223673</c:v>
                </c:pt>
                <c:pt idx="4316">
                  <c:v>18.19545006790213</c:v>
                </c:pt>
                <c:pt idx="4317">
                  <c:v>18.19290071525756</c:v>
                </c:pt>
                <c:pt idx="4318">
                  <c:v>18.19340030479725</c:v>
                </c:pt>
                <c:pt idx="4319">
                  <c:v>18.19234927711658</c:v>
                </c:pt>
                <c:pt idx="4320">
                  <c:v>18.18925010414387</c:v>
                </c:pt>
                <c:pt idx="4321">
                  <c:v>18.18910006637816</c:v>
                </c:pt>
                <c:pt idx="4322">
                  <c:v>18.19310040130586</c:v>
                </c:pt>
                <c:pt idx="4323">
                  <c:v>18.19639937210377</c:v>
                </c:pt>
                <c:pt idx="4324">
                  <c:v>18.19434961815205</c:v>
                </c:pt>
                <c:pt idx="4325">
                  <c:v>18.19394999847646</c:v>
                </c:pt>
                <c:pt idx="4326">
                  <c:v>18.19204989891296</c:v>
                </c:pt>
                <c:pt idx="4327">
                  <c:v>18.18925054474312</c:v>
                </c:pt>
                <c:pt idx="4328">
                  <c:v>18.18784948845132</c:v>
                </c:pt>
                <c:pt idx="4329">
                  <c:v>18.18555027923867</c:v>
                </c:pt>
                <c:pt idx="4330">
                  <c:v>18.18824989891072</c:v>
                </c:pt>
                <c:pt idx="4331">
                  <c:v>18.18385000458147</c:v>
                </c:pt>
                <c:pt idx="4332">
                  <c:v>18.1859503093765</c:v>
                </c:pt>
                <c:pt idx="4333">
                  <c:v>18.18770061569376</c:v>
                </c:pt>
                <c:pt idx="4334">
                  <c:v>18.19020057335365</c:v>
                </c:pt>
                <c:pt idx="4335">
                  <c:v>18.19115008888184</c:v>
                </c:pt>
                <c:pt idx="4336">
                  <c:v>18.19420008430825</c:v>
                </c:pt>
                <c:pt idx="4337">
                  <c:v>18.19640011749288</c:v>
                </c:pt>
                <c:pt idx="4338">
                  <c:v>18.19810004501778</c:v>
                </c:pt>
                <c:pt idx="4339">
                  <c:v>18.19710000877603</c:v>
                </c:pt>
                <c:pt idx="4340">
                  <c:v>18.19540000877532</c:v>
                </c:pt>
                <c:pt idx="4341">
                  <c:v>18.19549993629698</c:v>
                </c:pt>
                <c:pt idx="4342">
                  <c:v>18.19274972648782</c:v>
                </c:pt>
                <c:pt idx="4343">
                  <c:v>18.19105007057442</c:v>
                </c:pt>
                <c:pt idx="4344">
                  <c:v>18.19129955902463</c:v>
                </c:pt>
                <c:pt idx="4345">
                  <c:v>18.18639993934628</c:v>
                </c:pt>
                <c:pt idx="4346">
                  <c:v>18.18385008278347</c:v>
                </c:pt>
                <c:pt idx="4347">
                  <c:v>18.18505046005157</c:v>
                </c:pt>
                <c:pt idx="4348">
                  <c:v>18.18704997406167</c:v>
                </c:pt>
                <c:pt idx="4349">
                  <c:v>18.18594994087471</c:v>
                </c:pt>
                <c:pt idx="4350">
                  <c:v>18.18390007820199</c:v>
                </c:pt>
                <c:pt idx="4351">
                  <c:v>18.18210001792977</c:v>
                </c:pt>
                <c:pt idx="4352">
                  <c:v>18.18334981422593</c:v>
                </c:pt>
                <c:pt idx="4353">
                  <c:v>18.18664978104061</c:v>
                </c:pt>
                <c:pt idx="4354">
                  <c:v>18.18779954719867</c:v>
                </c:pt>
                <c:pt idx="4355">
                  <c:v>18.18659996071074</c:v>
                </c:pt>
                <c:pt idx="4356">
                  <c:v>18.18410002403471</c:v>
                </c:pt>
                <c:pt idx="4357">
                  <c:v>18.18665018539468</c:v>
                </c:pt>
                <c:pt idx="4358">
                  <c:v>18.18499964065632</c:v>
                </c:pt>
                <c:pt idx="4359">
                  <c:v>18.18459967994932</c:v>
                </c:pt>
                <c:pt idx="4360">
                  <c:v>18.18459992447242</c:v>
                </c:pt>
                <c:pt idx="4361">
                  <c:v>18.1838000934622</c:v>
                </c:pt>
                <c:pt idx="4362">
                  <c:v>18.18164976921253</c:v>
                </c:pt>
                <c:pt idx="4363">
                  <c:v>18.17869984016577</c:v>
                </c:pt>
                <c:pt idx="4364">
                  <c:v>18.17454957008886</c:v>
                </c:pt>
                <c:pt idx="4365">
                  <c:v>18.17184991722024</c:v>
                </c:pt>
                <c:pt idx="4366">
                  <c:v>18.16685005302497</c:v>
                </c:pt>
                <c:pt idx="4367">
                  <c:v>18.167799776842</c:v>
                </c:pt>
                <c:pt idx="4368">
                  <c:v>18.16704950981511</c:v>
                </c:pt>
                <c:pt idx="4369">
                  <c:v>18.16444965172193</c:v>
                </c:pt>
                <c:pt idx="4370">
                  <c:v>18.15894989624212</c:v>
                </c:pt>
                <c:pt idx="4371">
                  <c:v>18.15620006676181</c:v>
                </c:pt>
                <c:pt idx="4372">
                  <c:v>18.15389993095596</c:v>
                </c:pt>
                <c:pt idx="4373">
                  <c:v>18.15370027198878</c:v>
                </c:pt>
                <c:pt idx="4374">
                  <c:v>18.15349982529005</c:v>
                </c:pt>
                <c:pt idx="4375">
                  <c:v>18.15189999733047</c:v>
                </c:pt>
                <c:pt idx="4376">
                  <c:v>18.15109992485304</c:v>
                </c:pt>
                <c:pt idx="4377">
                  <c:v>18.14895005913058</c:v>
                </c:pt>
                <c:pt idx="4378">
                  <c:v>18.14994937401207</c:v>
                </c:pt>
                <c:pt idx="4379">
                  <c:v>18.14664948578136</c:v>
                </c:pt>
                <c:pt idx="4380">
                  <c:v>18.14585000496299</c:v>
                </c:pt>
                <c:pt idx="4381">
                  <c:v>18.15044995651624</c:v>
                </c:pt>
                <c:pt idx="4382">
                  <c:v>18.15089968338361</c:v>
                </c:pt>
                <c:pt idx="4383">
                  <c:v>18.14840013008143</c:v>
                </c:pt>
                <c:pt idx="4384">
                  <c:v>18.1466503337906</c:v>
                </c:pt>
                <c:pt idx="4385">
                  <c:v>18.14719995499036</c:v>
                </c:pt>
                <c:pt idx="4386">
                  <c:v>18.14659995193506</c:v>
                </c:pt>
                <c:pt idx="4387">
                  <c:v>18.14435012855392</c:v>
                </c:pt>
                <c:pt idx="4388">
                  <c:v>18.14455043030102</c:v>
                </c:pt>
                <c:pt idx="4389">
                  <c:v>18.14554998054516</c:v>
                </c:pt>
                <c:pt idx="4390">
                  <c:v>18.14564998054628</c:v>
                </c:pt>
                <c:pt idx="4391">
                  <c:v>18.14230005760328</c:v>
                </c:pt>
                <c:pt idx="4392">
                  <c:v>18.14260057373392</c:v>
                </c:pt>
                <c:pt idx="4393">
                  <c:v>18.14295097656577</c:v>
                </c:pt>
                <c:pt idx="4394">
                  <c:v>18.14420004234489</c:v>
                </c:pt>
                <c:pt idx="4395">
                  <c:v>18.14399997291548</c:v>
                </c:pt>
                <c:pt idx="4396">
                  <c:v>18.14214994736174</c:v>
                </c:pt>
                <c:pt idx="4397">
                  <c:v>18.13675032463288</c:v>
                </c:pt>
                <c:pt idx="4398">
                  <c:v>18.13535018272523</c:v>
                </c:pt>
                <c:pt idx="4399">
                  <c:v>18.1370996681253</c:v>
                </c:pt>
                <c:pt idx="4400">
                  <c:v>18.13514994430807</c:v>
                </c:pt>
                <c:pt idx="4401">
                  <c:v>18.13744993209912</c:v>
                </c:pt>
                <c:pt idx="4402">
                  <c:v>18.13474993515047</c:v>
                </c:pt>
                <c:pt idx="4403">
                  <c:v>18.13560020523437</c:v>
                </c:pt>
                <c:pt idx="4404">
                  <c:v>18.13504972381634</c:v>
                </c:pt>
                <c:pt idx="4405">
                  <c:v>18.1330001026181</c:v>
                </c:pt>
                <c:pt idx="4406">
                  <c:v>18.1338999336258</c:v>
                </c:pt>
                <c:pt idx="4407">
                  <c:v>18.1349503395104</c:v>
                </c:pt>
                <c:pt idx="4408">
                  <c:v>18.132449216846</c:v>
                </c:pt>
                <c:pt idx="4409">
                  <c:v>18.12930069427603</c:v>
                </c:pt>
                <c:pt idx="4410">
                  <c:v>18.12909996986491</c:v>
                </c:pt>
                <c:pt idx="4411">
                  <c:v>18.13034999847514</c:v>
                </c:pt>
                <c:pt idx="4412">
                  <c:v>18.12959961967863</c:v>
                </c:pt>
                <c:pt idx="4413">
                  <c:v>18.12625034256052</c:v>
                </c:pt>
                <c:pt idx="4414">
                  <c:v>18.12319969215605</c:v>
                </c:pt>
                <c:pt idx="4415">
                  <c:v>18.1198999004373</c:v>
                </c:pt>
                <c:pt idx="4416">
                  <c:v>18.11880003624174</c:v>
                </c:pt>
                <c:pt idx="4417">
                  <c:v>18.11959955940256</c:v>
                </c:pt>
                <c:pt idx="4418">
                  <c:v>18.11620014495929</c:v>
                </c:pt>
                <c:pt idx="4419">
                  <c:v>18.11469997291715</c:v>
                </c:pt>
                <c:pt idx="4420">
                  <c:v>18.11079990349026</c:v>
                </c:pt>
                <c:pt idx="4421">
                  <c:v>18.10770010261695</c:v>
                </c:pt>
                <c:pt idx="4422">
                  <c:v>18.1085001960746</c:v>
                </c:pt>
                <c:pt idx="4423">
                  <c:v>18.10585001945946</c:v>
                </c:pt>
                <c:pt idx="4424">
                  <c:v>18.10735018844935</c:v>
                </c:pt>
                <c:pt idx="4425">
                  <c:v>18.11059998169367</c:v>
                </c:pt>
                <c:pt idx="4426">
                  <c:v>18.11260011749255</c:v>
                </c:pt>
                <c:pt idx="4427">
                  <c:v>18.11814943390345</c:v>
                </c:pt>
                <c:pt idx="4428">
                  <c:v>18.11354975090217</c:v>
                </c:pt>
                <c:pt idx="4429">
                  <c:v>18.10679914283901</c:v>
                </c:pt>
                <c:pt idx="4430">
                  <c:v>18.10195010719326</c:v>
                </c:pt>
                <c:pt idx="4431">
                  <c:v>18.10119993667831</c:v>
                </c:pt>
                <c:pt idx="4432">
                  <c:v>18.10164996529056</c:v>
                </c:pt>
                <c:pt idx="4433">
                  <c:v>18.10304956093022</c:v>
                </c:pt>
                <c:pt idx="4434">
                  <c:v>18.10139987335424</c:v>
                </c:pt>
                <c:pt idx="4435">
                  <c:v>18.10205008010962</c:v>
                </c:pt>
                <c:pt idx="4436">
                  <c:v>18.09904991416986</c:v>
                </c:pt>
                <c:pt idx="4437">
                  <c:v>18.09715029144354</c:v>
                </c:pt>
                <c:pt idx="4438">
                  <c:v>18.09515015564102</c:v>
                </c:pt>
                <c:pt idx="4439">
                  <c:v>18.09280086936997</c:v>
                </c:pt>
                <c:pt idx="4440">
                  <c:v>18.09725000457911</c:v>
                </c:pt>
                <c:pt idx="4441">
                  <c:v>18.10009992752384</c:v>
                </c:pt>
                <c:pt idx="4442">
                  <c:v>18.09840010567132</c:v>
                </c:pt>
                <c:pt idx="4443">
                  <c:v>18.09874976616263</c:v>
                </c:pt>
                <c:pt idx="4444">
                  <c:v>18.09690007553218</c:v>
                </c:pt>
                <c:pt idx="4445">
                  <c:v>18.09624997139324</c:v>
                </c:pt>
                <c:pt idx="4446">
                  <c:v>18.09595010414341</c:v>
                </c:pt>
                <c:pt idx="4447">
                  <c:v>18.09510037727522</c:v>
                </c:pt>
                <c:pt idx="4448">
                  <c:v>18.09415006485142</c:v>
                </c:pt>
                <c:pt idx="4449">
                  <c:v>18.09509952011285</c:v>
                </c:pt>
                <c:pt idx="4450">
                  <c:v>18.09435000457961</c:v>
                </c:pt>
                <c:pt idx="4451">
                  <c:v>18.09509996681663</c:v>
                </c:pt>
                <c:pt idx="4452">
                  <c:v>18.09559962272758</c:v>
                </c:pt>
                <c:pt idx="4453">
                  <c:v>18.09495020065515</c:v>
                </c:pt>
                <c:pt idx="4454">
                  <c:v>18.09679897079695</c:v>
                </c:pt>
                <c:pt idx="4455">
                  <c:v>18.09199993973016</c:v>
                </c:pt>
                <c:pt idx="4456">
                  <c:v>18.08750004844842</c:v>
                </c:pt>
                <c:pt idx="4457">
                  <c:v>18.08774957008425</c:v>
                </c:pt>
                <c:pt idx="4458">
                  <c:v>18.08829998817598</c:v>
                </c:pt>
                <c:pt idx="4459">
                  <c:v>18.08579995498802</c:v>
                </c:pt>
                <c:pt idx="4460">
                  <c:v>18.08405009231501</c:v>
                </c:pt>
                <c:pt idx="4461">
                  <c:v>18.08265005912833</c:v>
                </c:pt>
                <c:pt idx="4462">
                  <c:v>18.08154989319153</c:v>
                </c:pt>
                <c:pt idx="4463">
                  <c:v>18.08384961853152</c:v>
                </c:pt>
                <c:pt idx="4464">
                  <c:v>18.08454959144726</c:v>
                </c:pt>
                <c:pt idx="4465">
                  <c:v>18.08454997177248</c:v>
                </c:pt>
                <c:pt idx="4466">
                  <c:v>18.0838500713362</c:v>
                </c:pt>
                <c:pt idx="4467">
                  <c:v>18.08389952354628</c:v>
                </c:pt>
                <c:pt idx="4468">
                  <c:v>18.083899490357</c:v>
                </c:pt>
                <c:pt idx="4469">
                  <c:v>18.08290055275211</c:v>
                </c:pt>
                <c:pt idx="4470">
                  <c:v>18.08450006676138</c:v>
                </c:pt>
                <c:pt idx="4471">
                  <c:v>18.08224990234519</c:v>
                </c:pt>
                <c:pt idx="4472">
                  <c:v>18.0801502918257</c:v>
                </c:pt>
                <c:pt idx="4473">
                  <c:v>18.08275042457899</c:v>
                </c:pt>
                <c:pt idx="4474">
                  <c:v>18.08409966850741</c:v>
                </c:pt>
                <c:pt idx="4475">
                  <c:v>18.08080011520724</c:v>
                </c:pt>
                <c:pt idx="4476">
                  <c:v>18.07749995536869</c:v>
                </c:pt>
                <c:pt idx="4477">
                  <c:v>18.0752000942266</c:v>
                </c:pt>
                <c:pt idx="4478">
                  <c:v>18.07375036430676</c:v>
                </c:pt>
                <c:pt idx="4479">
                  <c:v>18.07489981346225</c:v>
                </c:pt>
                <c:pt idx="4480">
                  <c:v>18.07339995231814</c:v>
                </c:pt>
                <c:pt idx="4481">
                  <c:v>18.07210009422488</c:v>
                </c:pt>
                <c:pt idx="4482">
                  <c:v>18.07460030250877</c:v>
                </c:pt>
                <c:pt idx="4483">
                  <c:v>18.07120026931807</c:v>
                </c:pt>
                <c:pt idx="4484">
                  <c:v>18.07120029945509</c:v>
                </c:pt>
                <c:pt idx="4485">
                  <c:v>18.07060002174694</c:v>
                </c:pt>
                <c:pt idx="4486">
                  <c:v>18.06694988441814</c:v>
                </c:pt>
                <c:pt idx="4487">
                  <c:v>18.06775002021823</c:v>
                </c:pt>
                <c:pt idx="4488">
                  <c:v>18.06550066452108</c:v>
                </c:pt>
                <c:pt idx="4489">
                  <c:v>18.06690038376108</c:v>
                </c:pt>
                <c:pt idx="4490">
                  <c:v>18.07060003662264</c:v>
                </c:pt>
                <c:pt idx="4491">
                  <c:v>18.0760500259421</c:v>
                </c:pt>
                <c:pt idx="4492">
                  <c:v>18.07555019188294</c:v>
                </c:pt>
                <c:pt idx="4493">
                  <c:v>18.07545025825675</c:v>
                </c:pt>
                <c:pt idx="4494">
                  <c:v>18.07340028991894</c:v>
                </c:pt>
                <c:pt idx="4495">
                  <c:v>18.07314991112071</c:v>
                </c:pt>
                <c:pt idx="4496">
                  <c:v>18.07360001220877</c:v>
                </c:pt>
                <c:pt idx="4497">
                  <c:v>18.07599987030333</c:v>
                </c:pt>
                <c:pt idx="4498">
                  <c:v>18.07719962883129</c:v>
                </c:pt>
                <c:pt idx="4499">
                  <c:v>18.07969970130944</c:v>
                </c:pt>
                <c:pt idx="4500">
                  <c:v>18.07929990959382</c:v>
                </c:pt>
                <c:pt idx="4501">
                  <c:v>18.07515008316112</c:v>
                </c:pt>
                <c:pt idx="4502">
                  <c:v>18.07275004692201</c:v>
                </c:pt>
                <c:pt idx="4503">
                  <c:v>18.068550215914</c:v>
                </c:pt>
                <c:pt idx="4504">
                  <c:v>18.06545021286365</c:v>
                </c:pt>
                <c:pt idx="4505">
                  <c:v>18.06405004081898</c:v>
                </c:pt>
                <c:pt idx="4506">
                  <c:v>18.0635000755319</c:v>
                </c:pt>
                <c:pt idx="4507">
                  <c:v>18.05969994278348</c:v>
                </c:pt>
                <c:pt idx="4508">
                  <c:v>18.06200006637664</c:v>
                </c:pt>
                <c:pt idx="4509">
                  <c:v>18.0640998943345</c:v>
                </c:pt>
                <c:pt idx="4510">
                  <c:v>18.06329996376007</c:v>
                </c:pt>
                <c:pt idx="4511">
                  <c:v>18.06120003318938</c:v>
                </c:pt>
                <c:pt idx="4512">
                  <c:v>18.06015027313331</c:v>
                </c:pt>
                <c:pt idx="4513">
                  <c:v>18.06155023384417</c:v>
                </c:pt>
                <c:pt idx="4514">
                  <c:v>18.06204972076373</c:v>
                </c:pt>
                <c:pt idx="4515">
                  <c:v>18.05810003013902</c:v>
                </c:pt>
                <c:pt idx="4516">
                  <c:v>18.05664988975693</c:v>
                </c:pt>
                <c:pt idx="4517">
                  <c:v>18.06124963913315</c:v>
                </c:pt>
                <c:pt idx="4518">
                  <c:v>18.05810042533994</c:v>
                </c:pt>
                <c:pt idx="4519">
                  <c:v>18.05765042076382</c:v>
                </c:pt>
                <c:pt idx="4520">
                  <c:v>18.05915010986791</c:v>
                </c:pt>
                <c:pt idx="4521">
                  <c:v>18.05674991073828</c:v>
                </c:pt>
                <c:pt idx="4522">
                  <c:v>18.05644953041335</c:v>
                </c:pt>
                <c:pt idx="4523">
                  <c:v>18.05439947166815</c:v>
                </c:pt>
                <c:pt idx="4524">
                  <c:v>18.05350019302568</c:v>
                </c:pt>
                <c:pt idx="4525">
                  <c:v>18.05194995307829</c:v>
                </c:pt>
                <c:pt idx="4526">
                  <c:v>18.05224988365444</c:v>
                </c:pt>
                <c:pt idx="4527">
                  <c:v>18.05300011749205</c:v>
                </c:pt>
                <c:pt idx="4528">
                  <c:v>18.05609980354347</c:v>
                </c:pt>
                <c:pt idx="4529">
                  <c:v>18.05595035133592</c:v>
                </c:pt>
                <c:pt idx="4530">
                  <c:v>18.05740003890969</c:v>
                </c:pt>
                <c:pt idx="4531">
                  <c:v>18.05429994850419</c:v>
                </c:pt>
                <c:pt idx="4532">
                  <c:v>18.05545087051722</c:v>
                </c:pt>
                <c:pt idx="4533">
                  <c:v>18.05879949264636</c:v>
                </c:pt>
                <c:pt idx="4534">
                  <c:v>18.0571004524245</c:v>
                </c:pt>
                <c:pt idx="4535">
                  <c:v>18.05949990005684</c:v>
                </c:pt>
                <c:pt idx="4536">
                  <c:v>18.06054993172072</c:v>
                </c:pt>
                <c:pt idx="4537">
                  <c:v>18.06304985008317</c:v>
                </c:pt>
                <c:pt idx="4538">
                  <c:v>18.06355012168933</c:v>
                </c:pt>
                <c:pt idx="4539">
                  <c:v>18.0630996765176</c:v>
                </c:pt>
                <c:pt idx="4540">
                  <c:v>18.0619500885041</c:v>
                </c:pt>
                <c:pt idx="4541">
                  <c:v>18.06254991645982</c:v>
                </c:pt>
                <c:pt idx="4542">
                  <c:v>18.06270018959183</c:v>
                </c:pt>
                <c:pt idx="4543">
                  <c:v>18.06164988327144</c:v>
                </c:pt>
                <c:pt idx="4544">
                  <c:v>18.06404961166481</c:v>
                </c:pt>
                <c:pt idx="4545">
                  <c:v>18.06444988937799</c:v>
                </c:pt>
                <c:pt idx="4546">
                  <c:v>18.06614995575001</c:v>
                </c:pt>
                <c:pt idx="4547">
                  <c:v>18.06899984856134</c:v>
                </c:pt>
                <c:pt idx="4548">
                  <c:v>18.06519995117194</c:v>
                </c:pt>
                <c:pt idx="4549">
                  <c:v>18.06389930534351</c:v>
                </c:pt>
                <c:pt idx="4550">
                  <c:v>18.06149999656918</c:v>
                </c:pt>
                <c:pt idx="4551">
                  <c:v>18.05805003128262</c:v>
                </c:pt>
                <c:pt idx="4552">
                  <c:v>18.05715016403337</c:v>
                </c:pt>
                <c:pt idx="4553">
                  <c:v>18.05739951362557</c:v>
                </c:pt>
                <c:pt idx="4554">
                  <c:v>18.05630016861323</c:v>
                </c:pt>
                <c:pt idx="4555">
                  <c:v>18.05659989395281</c:v>
                </c:pt>
                <c:pt idx="4556">
                  <c:v>18.05785002823177</c:v>
                </c:pt>
                <c:pt idx="4557">
                  <c:v>18.05619999656847</c:v>
                </c:pt>
                <c:pt idx="4558">
                  <c:v>18.05669979133745</c:v>
                </c:pt>
                <c:pt idx="4559">
                  <c:v>18.05515054435818</c:v>
                </c:pt>
                <c:pt idx="4560">
                  <c:v>18.05504992256465</c:v>
                </c:pt>
                <c:pt idx="4561">
                  <c:v>18.0580000869777</c:v>
                </c:pt>
                <c:pt idx="4562">
                  <c:v>18.05854974746762</c:v>
                </c:pt>
                <c:pt idx="4563">
                  <c:v>18.05490044022008</c:v>
                </c:pt>
                <c:pt idx="4564">
                  <c:v>18.05904907150396</c:v>
                </c:pt>
                <c:pt idx="4565">
                  <c:v>18.05510010528451</c:v>
                </c:pt>
                <c:pt idx="4566">
                  <c:v>18.05284996796036</c:v>
                </c:pt>
                <c:pt idx="4567">
                  <c:v>18.04885004349126</c:v>
                </c:pt>
                <c:pt idx="4568">
                  <c:v>18.04804953041092</c:v>
                </c:pt>
                <c:pt idx="4569">
                  <c:v>18.04759987907526</c:v>
                </c:pt>
                <c:pt idx="4570">
                  <c:v>18.04510008430588</c:v>
                </c:pt>
                <c:pt idx="4571">
                  <c:v>18.04304995002892</c:v>
                </c:pt>
                <c:pt idx="4572">
                  <c:v>18.04269977341028</c:v>
                </c:pt>
                <c:pt idx="4573">
                  <c:v>18.03899967384496</c:v>
                </c:pt>
                <c:pt idx="4574">
                  <c:v>18.03635008888523</c:v>
                </c:pt>
                <c:pt idx="4575">
                  <c:v>18.03779988212771</c:v>
                </c:pt>
                <c:pt idx="4576">
                  <c:v>18.03609998779575</c:v>
                </c:pt>
                <c:pt idx="4577">
                  <c:v>18.03705029106277</c:v>
                </c:pt>
                <c:pt idx="4578">
                  <c:v>18.03650022316288</c:v>
                </c:pt>
                <c:pt idx="4579">
                  <c:v>18.03845025482588</c:v>
                </c:pt>
                <c:pt idx="4580">
                  <c:v>18.04009990921259</c:v>
                </c:pt>
                <c:pt idx="4581">
                  <c:v>18.03810008735672</c:v>
                </c:pt>
                <c:pt idx="4582">
                  <c:v>18.0390501159709</c:v>
                </c:pt>
                <c:pt idx="4583">
                  <c:v>18.03825055961715</c:v>
                </c:pt>
                <c:pt idx="4584">
                  <c:v>18.0423502124795</c:v>
                </c:pt>
                <c:pt idx="4585">
                  <c:v>18.04215007362291</c:v>
                </c:pt>
                <c:pt idx="4586">
                  <c:v>18.04254989547915</c:v>
                </c:pt>
                <c:pt idx="4587">
                  <c:v>18.04484978370965</c:v>
                </c:pt>
                <c:pt idx="4588">
                  <c:v>18.04339978828648</c:v>
                </c:pt>
                <c:pt idx="4589">
                  <c:v>18.04105054130923</c:v>
                </c:pt>
                <c:pt idx="4590">
                  <c:v>18.04225009155562</c:v>
                </c:pt>
                <c:pt idx="4591">
                  <c:v>18.04195005531801</c:v>
                </c:pt>
                <c:pt idx="4592">
                  <c:v>18.04159984855869</c:v>
                </c:pt>
                <c:pt idx="4593">
                  <c:v>18.04179920272871</c:v>
                </c:pt>
                <c:pt idx="4594">
                  <c:v>18.03875054130912</c:v>
                </c:pt>
                <c:pt idx="4595">
                  <c:v>18.04094991951206</c:v>
                </c:pt>
                <c:pt idx="4596">
                  <c:v>18.03634990158023</c:v>
                </c:pt>
                <c:pt idx="4597">
                  <c:v>18.03920010528964</c:v>
                </c:pt>
                <c:pt idx="4598">
                  <c:v>18.04180020790227</c:v>
                </c:pt>
                <c:pt idx="4599">
                  <c:v>18.04204989852949</c:v>
                </c:pt>
                <c:pt idx="4600">
                  <c:v>18.03914993477154</c:v>
                </c:pt>
                <c:pt idx="4601">
                  <c:v>18.03749993019301</c:v>
                </c:pt>
                <c:pt idx="4602">
                  <c:v>18.03755040855685</c:v>
                </c:pt>
                <c:pt idx="4603">
                  <c:v>18.04000040092797</c:v>
                </c:pt>
                <c:pt idx="4604">
                  <c:v>18.04270015640577</c:v>
                </c:pt>
                <c:pt idx="4605">
                  <c:v>18.04454994964908</c:v>
                </c:pt>
                <c:pt idx="4606">
                  <c:v>18.04484994049562</c:v>
                </c:pt>
                <c:pt idx="4607">
                  <c:v>18.0415497715039</c:v>
                </c:pt>
                <c:pt idx="4608">
                  <c:v>18.03794997672958</c:v>
                </c:pt>
                <c:pt idx="4609">
                  <c:v>18.03524990730148</c:v>
                </c:pt>
                <c:pt idx="4610">
                  <c:v>18.03335004616019</c:v>
                </c:pt>
                <c:pt idx="4611">
                  <c:v>18.03630006866661</c:v>
                </c:pt>
                <c:pt idx="4612">
                  <c:v>18.03729995994581</c:v>
                </c:pt>
                <c:pt idx="4613">
                  <c:v>18.03924955406181</c:v>
                </c:pt>
                <c:pt idx="4614">
                  <c:v>18.04100119438226</c:v>
                </c:pt>
                <c:pt idx="4615">
                  <c:v>18.04465005188467</c:v>
                </c:pt>
                <c:pt idx="4616">
                  <c:v>18.04390011672876</c:v>
                </c:pt>
                <c:pt idx="4617">
                  <c:v>18.04555072174117</c:v>
                </c:pt>
                <c:pt idx="4618">
                  <c:v>18.04880016479729</c:v>
                </c:pt>
                <c:pt idx="4619">
                  <c:v>18.04750077438803</c:v>
                </c:pt>
                <c:pt idx="4620">
                  <c:v>18.04944991264711</c:v>
                </c:pt>
                <c:pt idx="4621">
                  <c:v>18.05070003776562</c:v>
                </c:pt>
                <c:pt idx="4622">
                  <c:v>18.04639983253581</c:v>
                </c:pt>
                <c:pt idx="4623">
                  <c:v>18.0443008193979</c:v>
                </c:pt>
                <c:pt idx="4624">
                  <c:v>18.04879954872374</c:v>
                </c:pt>
                <c:pt idx="4625">
                  <c:v>18.04674993057413</c:v>
                </c:pt>
                <c:pt idx="4626">
                  <c:v>18.04999991379009</c:v>
                </c:pt>
                <c:pt idx="4627">
                  <c:v>18.05419994087424</c:v>
                </c:pt>
                <c:pt idx="4628">
                  <c:v>18.0534501113907</c:v>
                </c:pt>
                <c:pt idx="4629">
                  <c:v>18.05475021095481</c:v>
                </c:pt>
                <c:pt idx="4630">
                  <c:v>18.05345000267334</c:v>
                </c:pt>
                <c:pt idx="4631">
                  <c:v>18.05800009765881</c:v>
                </c:pt>
                <c:pt idx="4632">
                  <c:v>18.05589962082377</c:v>
                </c:pt>
                <c:pt idx="4633">
                  <c:v>18.05550081901674</c:v>
                </c:pt>
                <c:pt idx="4634">
                  <c:v>18.05910074043277</c:v>
                </c:pt>
                <c:pt idx="4635">
                  <c:v>18.06205008392498</c:v>
                </c:pt>
                <c:pt idx="4636">
                  <c:v>18.06074990578052</c:v>
                </c:pt>
                <c:pt idx="4637">
                  <c:v>18.06354946213103</c:v>
                </c:pt>
                <c:pt idx="4638">
                  <c:v>18.06135024986725</c:v>
                </c:pt>
                <c:pt idx="4639">
                  <c:v>18.06185069046478</c:v>
                </c:pt>
                <c:pt idx="4640">
                  <c:v>18.06510000076376</c:v>
                </c:pt>
                <c:pt idx="4641">
                  <c:v>18.06344999924112</c:v>
                </c:pt>
                <c:pt idx="4642">
                  <c:v>18.06400037193816</c:v>
                </c:pt>
                <c:pt idx="4643">
                  <c:v>18.06495016212648</c:v>
                </c:pt>
                <c:pt idx="4644">
                  <c:v>18.06769998855816</c:v>
                </c:pt>
                <c:pt idx="4645">
                  <c:v>18.06604999008414</c:v>
                </c:pt>
                <c:pt idx="4646">
                  <c:v>18.06655008965026</c:v>
                </c:pt>
                <c:pt idx="4647">
                  <c:v>18.06409972000256</c:v>
                </c:pt>
                <c:pt idx="4648">
                  <c:v>18.06090061035138</c:v>
                </c:pt>
                <c:pt idx="4649">
                  <c:v>18.06320005798625</c:v>
                </c:pt>
                <c:pt idx="4650">
                  <c:v>18.06020002174773</c:v>
                </c:pt>
                <c:pt idx="4651">
                  <c:v>18.05689991913096</c:v>
                </c:pt>
                <c:pt idx="4652">
                  <c:v>18.05805025253721</c:v>
                </c:pt>
                <c:pt idx="4653">
                  <c:v>18.06100064621205</c:v>
                </c:pt>
                <c:pt idx="4654">
                  <c:v>18.0619502281188</c:v>
                </c:pt>
                <c:pt idx="4655">
                  <c:v>18.06340002136492</c:v>
                </c:pt>
                <c:pt idx="4656">
                  <c:v>18.06520009384258</c:v>
                </c:pt>
                <c:pt idx="4657">
                  <c:v>18.06640069427522</c:v>
                </c:pt>
                <c:pt idx="4658">
                  <c:v>18.06664989891576</c:v>
                </c:pt>
                <c:pt idx="4659">
                  <c:v>18.06275017356892</c:v>
                </c:pt>
                <c:pt idx="4660">
                  <c:v>18.06444996834032</c:v>
                </c:pt>
                <c:pt idx="4661">
                  <c:v>18.06535000457732</c:v>
                </c:pt>
                <c:pt idx="4662">
                  <c:v>18.06789976768778</c:v>
                </c:pt>
                <c:pt idx="4663">
                  <c:v>18.06545035477028</c:v>
                </c:pt>
                <c:pt idx="4664">
                  <c:v>18.06259973755002</c:v>
                </c:pt>
                <c:pt idx="4665">
                  <c:v>18.05844994735888</c:v>
                </c:pt>
                <c:pt idx="4666">
                  <c:v>18.05710008163805</c:v>
                </c:pt>
                <c:pt idx="4667">
                  <c:v>18.05755004387174</c:v>
                </c:pt>
                <c:pt idx="4668">
                  <c:v>18.05699946594177</c:v>
                </c:pt>
                <c:pt idx="4669">
                  <c:v>18.059250222017</c:v>
                </c:pt>
                <c:pt idx="4670">
                  <c:v>18.06084994736009</c:v>
                </c:pt>
                <c:pt idx="4671">
                  <c:v>18.06204991112097</c:v>
                </c:pt>
                <c:pt idx="4672">
                  <c:v>18.06244997444444</c:v>
                </c:pt>
                <c:pt idx="4673">
                  <c:v>18.0628001449586</c:v>
                </c:pt>
                <c:pt idx="4674">
                  <c:v>18.05800003929471</c:v>
                </c:pt>
                <c:pt idx="4675">
                  <c:v>18.05380000610603</c:v>
                </c:pt>
                <c:pt idx="4676">
                  <c:v>18.04774995346088</c:v>
                </c:pt>
                <c:pt idx="4677">
                  <c:v>18.05034916878138</c:v>
                </c:pt>
                <c:pt idx="4678">
                  <c:v>18.04924954605302</c:v>
                </c:pt>
                <c:pt idx="4679">
                  <c:v>18.04714948272886</c:v>
                </c:pt>
                <c:pt idx="4680">
                  <c:v>18.04435000191006</c:v>
                </c:pt>
                <c:pt idx="4681">
                  <c:v>18.04250006981238</c:v>
                </c:pt>
                <c:pt idx="4682">
                  <c:v>18.04290028114701</c:v>
                </c:pt>
                <c:pt idx="4683">
                  <c:v>18.04424987221135</c:v>
                </c:pt>
                <c:pt idx="4684">
                  <c:v>18.04439956588976</c:v>
                </c:pt>
                <c:pt idx="4685">
                  <c:v>18.0411999130265</c:v>
                </c:pt>
                <c:pt idx="4686">
                  <c:v>18.04149994011095</c:v>
                </c:pt>
                <c:pt idx="4687">
                  <c:v>18.04044991455519</c:v>
                </c:pt>
                <c:pt idx="4688">
                  <c:v>18.04115042762714</c:v>
                </c:pt>
                <c:pt idx="4689">
                  <c:v>18.04534977569708</c:v>
                </c:pt>
                <c:pt idx="4690">
                  <c:v>18.0469000518824</c:v>
                </c:pt>
                <c:pt idx="4691">
                  <c:v>18.04749991607969</c:v>
                </c:pt>
                <c:pt idx="4692">
                  <c:v>18.04475012893818</c:v>
                </c:pt>
                <c:pt idx="4693">
                  <c:v>18.04679985885741</c:v>
                </c:pt>
                <c:pt idx="4694">
                  <c:v>18.04574958877854</c:v>
                </c:pt>
                <c:pt idx="4695">
                  <c:v>18.0463000701893</c:v>
                </c:pt>
                <c:pt idx="4696">
                  <c:v>18.04330000076514</c:v>
                </c:pt>
                <c:pt idx="4697">
                  <c:v>18.04250024528665</c:v>
                </c:pt>
                <c:pt idx="4698">
                  <c:v>18.038849975208</c:v>
                </c:pt>
                <c:pt idx="4699">
                  <c:v>18.03765007782204</c:v>
                </c:pt>
                <c:pt idx="4700">
                  <c:v>18.03570000992111</c:v>
                </c:pt>
                <c:pt idx="4701">
                  <c:v>18.03195001144558</c:v>
                </c:pt>
                <c:pt idx="4702">
                  <c:v>18.03394980316443</c:v>
                </c:pt>
                <c:pt idx="4703">
                  <c:v>18.03379916496488</c:v>
                </c:pt>
                <c:pt idx="4704">
                  <c:v>18.03104999351854</c:v>
                </c:pt>
                <c:pt idx="4705">
                  <c:v>18.0308999588051</c:v>
                </c:pt>
                <c:pt idx="4706">
                  <c:v>18.02949995575182</c:v>
                </c:pt>
                <c:pt idx="4707">
                  <c:v>18.02625012931821</c:v>
                </c:pt>
                <c:pt idx="4708">
                  <c:v>18.02884957694912</c:v>
                </c:pt>
                <c:pt idx="4709">
                  <c:v>18.02824910621712</c:v>
                </c:pt>
                <c:pt idx="4710">
                  <c:v>18.02364996948381</c:v>
                </c:pt>
                <c:pt idx="4711">
                  <c:v>18.02595000572182</c:v>
                </c:pt>
                <c:pt idx="4712">
                  <c:v>18.02865020790341</c:v>
                </c:pt>
                <c:pt idx="4713">
                  <c:v>18.02859925575467</c:v>
                </c:pt>
                <c:pt idx="4714">
                  <c:v>18.02550001640338</c:v>
                </c:pt>
                <c:pt idx="4715">
                  <c:v>18.02534994850428</c:v>
                </c:pt>
                <c:pt idx="4716">
                  <c:v>18.02574990616265</c:v>
                </c:pt>
                <c:pt idx="4717">
                  <c:v>18.0238002456681</c:v>
                </c:pt>
                <c:pt idx="4718">
                  <c:v>18.02544928741916</c:v>
                </c:pt>
                <c:pt idx="4719">
                  <c:v>18.02355014763089</c:v>
                </c:pt>
                <c:pt idx="4720">
                  <c:v>18.02555004196618</c:v>
                </c:pt>
                <c:pt idx="4721">
                  <c:v>18.02680010681433</c:v>
                </c:pt>
                <c:pt idx="4722">
                  <c:v>18.02760003128424</c:v>
                </c:pt>
                <c:pt idx="4723">
                  <c:v>18.02750077667588</c:v>
                </c:pt>
                <c:pt idx="4724">
                  <c:v>18.03014984550462</c:v>
                </c:pt>
                <c:pt idx="4725">
                  <c:v>18.03389994964891</c:v>
                </c:pt>
                <c:pt idx="4726">
                  <c:v>18.03565004768461</c:v>
                </c:pt>
                <c:pt idx="4727">
                  <c:v>18.03054967346177</c:v>
                </c:pt>
                <c:pt idx="4728">
                  <c:v>18.02759998893816</c:v>
                </c:pt>
                <c:pt idx="4729">
                  <c:v>18.02615026207422</c:v>
                </c:pt>
                <c:pt idx="4730">
                  <c:v>18.02499995270045</c:v>
                </c:pt>
                <c:pt idx="4731">
                  <c:v>18.02529988632521</c:v>
                </c:pt>
                <c:pt idx="4732">
                  <c:v>18.02329948196709</c:v>
                </c:pt>
                <c:pt idx="4733">
                  <c:v>18.02195010528885</c:v>
                </c:pt>
                <c:pt idx="4734">
                  <c:v>18.02274983063033</c:v>
                </c:pt>
                <c:pt idx="4735">
                  <c:v>18.02764990005744</c:v>
                </c:pt>
                <c:pt idx="4736">
                  <c:v>18.03260009765654</c:v>
                </c:pt>
                <c:pt idx="4737">
                  <c:v>18.03295019569486</c:v>
                </c:pt>
                <c:pt idx="4738">
                  <c:v>18.02874992103898</c:v>
                </c:pt>
                <c:pt idx="4739">
                  <c:v>18.02624982147609</c:v>
                </c:pt>
                <c:pt idx="4740">
                  <c:v>18.02410006141872</c:v>
                </c:pt>
                <c:pt idx="4741">
                  <c:v>18.02550006141973</c:v>
                </c:pt>
                <c:pt idx="4742">
                  <c:v>18.02229949112007</c:v>
                </c:pt>
                <c:pt idx="4743">
                  <c:v>18.0174997024551</c:v>
                </c:pt>
                <c:pt idx="4744">
                  <c:v>18.0174000465413</c:v>
                </c:pt>
                <c:pt idx="4745">
                  <c:v>18.01864994240168</c:v>
                </c:pt>
                <c:pt idx="4746">
                  <c:v>18.01955003280818</c:v>
                </c:pt>
                <c:pt idx="4747">
                  <c:v>18.01575044326819</c:v>
                </c:pt>
                <c:pt idx="4748">
                  <c:v>18.01670006752101</c:v>
                </c:pt>
                <c:pt idx="4749">
                  <c:v>18.01184976120203</c:v>
                </c:pt>
                <c:pt idx="4750">
                  <c:v>18.0093000373854</c:v>
                </c:pt>
                <c:pt idx="4751">
                  <c:v>18.00595003586204</c:v>
                </c:pt>
                <c:pt idx="4752">
                  <c:v>18.00700027275161</c:v>
                </c:pt>
                <c:pt idx="4753">
                  <c:v>18.00800026665092</c:v>
                </c:pt>
                <c:pt idx="4754">
                  <c:v>18.00850094261477</c:v>
                </c:pt>
                <c:pt idx="4755">
                  <c:v>18.01235011101016</c:v>
                </c:pt>
                <c:pt idx="4756">
                  <c:v>18.00960007629692</c:v>
                </c:pt>
                <c:pt idx="4757">
                  <c:v>18.00980000992058</c:v>
                </c:pt>
                <c:pt idx="4758">
                  <c:v>18.01035068741112</c:v>
                </c:pt>
                <c:pt idx="4759">
                  <c:v>18.01300033569714</c:v>
                </c:pt>
                <c:pt idx="4760">
                  <c:v>18.01444992371034</c:v>
                </c:pt>
                <c:pt idx="4761">
                  <c:v>18.01745009575097</c:v>
                </c:pt>
                <c:pt idx="4762">
                  <c:v>18.01769986190993</c:v>
                </c:pt>
                <c:pt idx="4763">
                  <c:v>18.01370044441501</c:v>
                </c:pt>
                <c:pt idx="4764">
                  <c:v>18.01020047149723</c:v>
                </c:pt>
                <c:pt idx="4765">
                  <c:v>18.00945002326989</c:v>
                </c:pt>
                <c:pt idx="4766">
                  <c:v>18.00980008812257</c:v>
                </c:pt>
                <c:pt idx="4767">
                  <c:v>18.01220031738558</c:v>
                </c:pt>
                <c:pt idx="4768">
                  <c:v>18.01779966240065</c:v>
                </c:pt>
                <c:pt idx="4769">
                  <c:v>18.01740028114727</c:v>
                </c:pt>
                <c:pt idx="4770">
                  <c:v>18.01775000496127</c:v>
                </c:pt>
                <c:pt idx="4771">
                  <c:v>18.0180500019087</c:v>
                </c:pt>
                <c:pt idx="4772">
                  <c:v>18.01895003204481</c:v>
                </c:pt>
                <c:pt idx="4773">
                  <c:v>18.01779976501348</c:v>
                </c:pt>
                <c:pt idx="4774">
                  <c:v>18.01735017700412</c:v>
                </c:pt>
                <c:pt idx="4775">
                  <c:v>18.01940007286248</c:v>
                </c:pt>
                <c:pt idx="4776">
                  <c:v>18.01664997482658</c:v>
                </c:pt>
                <c:pt idx="4777">
                  <c:v>18.01545014381554</c:v>
                </c:pt>
                <c:pt idx="4778">
                  <c:v>18.01669948730705</c:v>
                </c:pt>
                <c:pt idx="4779">
                  <c:v>18.01569959602421</c:v>
                </c:pt>
                <c:pt idx="4780">
                  <c:v>18.0149500774387</c:v>
                </c:pt>
                <c:pt idx="4781">
                  <c:v>18.01299990997359</c:v>
                </c:pt>
                <c:pt idx="4782">
                  <c:v>18.00979988289328</c:v>
                </c:pt>
                <c:pt idx="4783">
                  <c:v>18.00894964905092</c:v>
                </c:pt>
                <c:pt idx="4784">
                  <c:v>18.00874995994672</c:v>
                </c:pt>
                <c:pt idx="4785">
                  <c:v>18.00664995994885</c:v>
                </c:pt>
                <c:pt idx="4786">
                  <c:v>18.00500009727693</c:v>
                </c:pt>
                <c:pt idx="4787">
                  <c:v>18.0047999614726</c:v>
                </c:pt>
                <c:pt idx="4788">
                  <c:v>18.01055005950911</c:v>
                </c:pt>
                <c:pt idx="4789">
                  <c:v>18.01080002479648</c:v>
                </c:pt>
                <c:pt idx="4790">
                  <c:v>18.01034988747051</c:v>
                </c:pt>
                <c:pt idx="4791">
                  <c:v>18.00864996300152</c:v>
                </c:pt>
                <c:pt idx="4792">
                  <c:v>18.01115034027316</c:v>
                </c:pt>
                <c:pt idx="4793">
                  <c:v>18.01540081253188</c:v>
                </c:pt>
                <c:pt idx="4794">
                  <c:v>18.02055018616011</c:v>
                </c:pt>
                <c:pt idx="4795">
                  <c:v>18.02064991150108</c:v>
                </c:pt>
                <c:pt idx="4796">
                  <c:v>18.0190499115015</c:v>
                </c:pt>
                <c:pt idx="4797">
                  <c:v>18.01724998703503</c:v>
                </c:pt>
                <c:pt idx="4798">
                  <c:v>18.02045005035325</c:v>
                </c:pt>
                <c:pt idx="4799">
                  <c:v>18.02624987831585</c:v>
                </c:pt>
                <c:pt idx="4800">
                  <c:v>18.02750005188136</c:v>
                </c:pt>
                <c:pt idx="4801">
                  <c:v>18.02830004882708</c:v>
                </c:pt>
                <c:pt idx="4802">
                  <c:v>18.02925052108912</c:v>
                </c:pt>
                <c:pt idx="4803">
                  <c:v>18.0321509223977</c:v>
                </c:pt>
                <c:pt idx="4804">
                  <c:v>18.03525049972814</c:v>
                </c:pt>
                <c:pt idx="4805">
                  <c:v>18.0389500831625</c:v>
                </c:pt>
                <c:pt idx="4806">
                  <c:v>18.03945008010851</c:v>
                </c:pt>
                <c:pt idx="4807">
                  <c:v>18.04164953689904</c:v>
                </c:pt>
                <c:pt idx="4808">
                  <c:v>18.04455045738723</c:v>
                </c:pt>
                <c:pt idx="4809">
                  <c:v>18.04794994125405</c:v>
                </c:pt>
                <c:pt idx="4810">
                  <c:v>18.05010004539872</c:v>
                </c:pt>
                <c:pt idx="4811">
                  <c:v>18.05195000457752</c:v>
                </c:pt>
                <c:pt idx="4812">
                  <c:v>18.05579946289436</c:v>
                </c:pt>
                <c:pt idx="4813">
                  <c:v>18.05290055847217</c:v>
                </c:pt>
                <c:pt idx="4814">
                  <c:v>18.05244949455664</c:v>
                </c:pt>
                <c:pt idx="4815">
                  <c:v>18.04915004692157</c:v>
                </c:pt>
                <c:pt idx="4816">
                  <c:v>18.04530005150082</c:v>
                </c:pt>
                <c:pt idx="4817">
                  <c:v>18.04730011482752</c:v>
                </c:pt>
                <c:pt idx="4818">
                  <c:v>18.04634984779841</c:v>
                </c:pt>
                <c:pt idx="4819">
                  <c:v>18.04429920349503</c:v>
                </c:pt>
                <c:pt idx="4820">
                  <c:v>18.04320009994626</c:v>
                </c:pt>
                <c:pt idx="4821">
                  <c:v>18.04565006218036</c:v>
                </c:pt>
                <c:pt idx="4822">
                  <c:v>18.04704992027473</c:v>
                </c:pt>
                <c:pt idx="4823">
                  <c:v>18.04869957466506</c:v>
                </c:pt>
                <c:pt idx="4824">
                  <c:v>18.04694995651516</c:v>
                </c:pt>
                <c:pt idx="4825">
                  <c:v>18.04845002594084</c:v>
                </c:pt>
                <c:pt idx="4826">
                  <c:v>18.05014988708717</c:v>
                </c:pt>
                <c:pt idx="4827">
                  <c:v>18.04629979209858</c:v>
                </c:pt>
                <c:pt idx="4828">
                  <c:v>18.04554956436548</c:v>
                </c:pt>
                <c:pt idx="4829">
                  <c:v>18.04314997787513</c:v>
                </c:pt>
                <c:pt idx="4830">
                  <c:v>18.04270008202002</c:v>
                </c:pt>
                <c:pt idx="4831">
                  <c:v>18.04520008201871</c:v>
                </c:pt>
                <c:pt idx="4832">
                  <c:v>18.04979983749579</c:v>
                </c:pt>
                <c:pt idx="4833">
                  <c:v>18.0461504245759</c:v>
                </c:pt>
                <c:pt idx="4834">
                  <c:v>18.04544987221014</c:v>
                </c:pt>
                <c:pt idx="4835">
                  <c:v>18.04554997482408</c:v>
                </c:pt>
                <c:pt idx="4836">
                  <c:v>18.04475004120104</c:v>
                </c:pt>
                <c:pt idx="4837">
                  <c:v>18.0452001060512</c:v>
                </c:pt>
                <c:pt idx="4838">
                  <c:v>18.04449946022214</c:v>
                </c:pt>
                <c:pt idx="4839">
                  <c:v>18.04229987678625</c:v>
                </c:pt>
                <c:pt idx="4840">
                  <c:v>18.03950001564226</c:v>
                </c:pt>
                <c:pt idx="4841">
                  <c:v>18.04039997940345</c:v>
                </c:pt>
                <c:pt idx="4842">
                  <c:v>18.04059987373692</c:v>
                </c:pt>
                <c:pt idx="4843">
                  <c:v>18.03980004577897</c:v>
                </c:pt>
                <c:pt idx="4844">
                  <c:v>18.03840031738218</c:v>
                </c:pt>
                <c:pt idx="4845">
                  <c:v>18.03465004120153</c:v>
                </c:pt>
                <c:pt idx="4846">
                  <c:v>18.0354499053974</c:v>
                </c:pt>
                <c:pt idx="4847">
                  <c:v>18.03340014534115</c:v>
                </c:pt>
                <c:pt idx="4848">
                  <c:v>18.03524953117448</c:v>
                </c:pt>
                <c:pt idx="4849">
                  <c:v>18.03364998093091</c:v>
                </c:pt>
                <c:pt idx="4850">
                  <c:v>18.03315008354548</c:v>
                </c:pt>
                <c:pt idx="4851">
                  <c:v>18.03429994621547</c:v>
                </c:pt>
                <c:pt idx="4852">
                  <c:v>18.03549997330265</c:v>
                </c:pt>
                <c:pt idx="4853">
                  <c:v>18.03279956588813</c:v>
                </c:pt>
                <c:pt idx="4854">
                  <c:v>18.02799997940383</c:v>
                </c:pt>
                <c:pt idx="4855">
                  <c:v>18.02274994469188</c:v>
                </c:pt>
                <c:pt idx="4856">
                  <c:v>18.01934998702927</c:v>
                </c:pt>
                <c:pt idx="4857">
                  <c:v>18.01395049400526</c:v>
                </c:pt>
                <c:pt idx="4858">
                  <c:v>18.01395034904635</c:v>
                </c:pt>
                <c:pt idx="4859">
                  <c:v>18.01545014076328</c:v>
                </c:pt>
                <c:pt idx="4860">
                  <c:v>18.01565000190749</c:v>
                </c:pt>
                <c:pt idx="4861">
                  <c:v>18.01214997482382</c:v>
                </c:pt>
                <c:pt idx="4862">
                  <c:v>18.01145000801261</c:v>
                </c:pt>
                <c:pt idx="4863">
                  <c:v>18.00974960365782</c:v>
                </c:pt>
                <c:pt idx="4864">
                  <c:v>18.00724933815218</c:v>
                </c:pt>
                <c:pt idx="4865">
                  <c:v>18.00380006408886</c:v>
                </c:pt>
                <c:pt idx="4866">
                  <c:v>17.99860010033078</c:v>
                </c:pt>
                <c:pt idx="4867">
                  <c:v>17.99489970512514</c:v>
                </c:pt>
                <c:pt idx="4868">
                  <c:v>17.98914958000385</c:v>
                </c:pt>
                <c:pt idx="4869">
                  <c:v>17.98879955139271</c:v>
                </c:pt>
                <c:pt idx="4870">
                  <c:v>17.98254993324734</c:v>
                </c:pt>
                <c:pt idx="4871">
                  <c:v>17.9802499725374</c:v>
                </c:pt>
                <c:pt idx="4872">
                  <c:v>17.97900000724985</c:v>
                </c:pt>
                <c:pt idx="4873">
                  <c:v>17.97680034218138</c:v>
                </c:pt>
                <c:pt idx="4874">
                  <c:v>17.97709918022156</c:v>
                </c:pt>
                <c:pt idx="4875">
                  <c:v>17.97635011138846</c:v>
                </c:pt>
                <c:pt idx="4876">
                  <c:v>17.97820010681244</c:v>
                </c:pt>
                <c:pt idx="4877">
                  <c:v>17.97659945793202</c:v>
                </c:pt>
                <c:pt idx="4878">
                  <c:v>17.97364974022273</c:v>
                </c:pt>
                <c:pt idx="4879">
                  <c:v>17.970750017932</c:v>
                </c:pt>
                <c:pt idx="4880">
                  <c:v>17.97234998474594</c:v>
                </c:pt>
                <c:pt idx="4881">
                  <c:v>17.97284998169198</c:v>
                </c:pt>
                <c:pt idx="4882">
                  <c:v>17.96604978256435</c:v>
                </c:pt>
                <c:pt idx="4883">
                  <c:v>17.95849965438902</c:v>
                </c:pt>
                <c:pt idx="4884">
                  <c:v>17.95285003319077</c:v>
                </c:pt>
                <c:pt idx="4885">
                  <c:v>17.95685009956651</c:v>
                </c:pt>
                <c:pt idx="4886">
                  <c:v>17.95904999390041</c:v>
                </c:pt>
                <c:pt idx="4887">
                  <c:v>17.96115006637774</c:v>
                </c:pt>
                <c:pt idx="4888">
                  <c:v>17.96210006179898</c:v>
                </c:pt>
                <c:pt idx="4889">
                  <c:v>17.96000070762966</c:v>
                </c:pt>
                <c:pt idx="4890">
                  <c:v>17.96215005112024</c:v>
                </c:pt>
                <c:pt idx="4891">
                  <c:v>17.9620999771141</c:v>
                </c:pt>
                <c:pt idx="4892">
                  <c:v>17.95995038299588</c:v>
                </c:pt>
                <c:pt idx="4893">
                  <c:v>17.95680011291552</c:v>
                </c:pt>
                <c:pt idx="4894">
                  <c:v>17.95875011138924</c:v>
                </c:pt>
                <c:pt idx="4895">
                  <c:v>17.95785000877731</c:v>
                </c:pt>
                <c:pt idx="4896">
                  <c:v>17.95390011291602</c:v>
                </c:pt>
                <c:pt idx="4897">
                  <c:v>17.95284956817702</c:v>
                </c:pt>
                <c:pt idx="4898">
                  <c:v>17.95395018386989</c:v>
                </c:pt>
                <c:pt idx="4899">
                  <c:v>17.95494980659712</c:v>
                </c:pt>
                <c:pt idx="4900">
                  <c:v>17.95110008278425</c:v>
                </c:pt>
                <c:pt idx="4901">
                  <c:v>17.95544993324802</c:v>
                </c:pt>
                <c:pt idx="4902">
                  <c:v>17.95565012931911</c:v>
                </c:pt>
                <c:pt idx="4903">
                  <c:v>17.95855104370276</c:v>
                </c:pt>
                <c:pt idx="4904">
                  <c:v>17.96135010795842</c:v>
                </c:pt>
                <c:pt idx="4905">
                  <c:v>17.9637999706283</c:v>
                </c:pt>
                <c:pt idx="4906">
                  <c:v>17.96874997215489</c:v>
                </c:pt>
                <c:pt idx="4907">
                  <c:v>17.96979983482741</c:v>
                </c:pt>
                <c:pt idx="4908">
                  <c:v>17.96950000686773</c:v>
                </c:pt>
                <c:pt idx="4909">
                  <c:v>17.96589976844916</c:v>
                </c:pt>
                <c:pt idx="4910">
                  <c:v>17.96419994049211</c:v>
                </c:pt>
                <c:pt idx="4911">
                  <c:v>17.96520007629442</c:v>
                </c:pt>
                <c:pt idx="4912">
                  <c:v>17.96705025291885</c:v>
                </c:pt>
                <c:pt idx="4913">
                  <c:v>17.96830075531398</c:v>
                </c:pt>
                <c:pt idx="4914">
                  <c:v>17.97035094986131</c:v>
                </c:pt>
                <c:pt idx="4915">
                  <c:v>17.97380008507025</c:v>
                </c:pt>
                <c:pt idx="4916">
                  <c:v>17.97329995231485</c:v>
                </c:pt>
                <c:pt idx="4917">
                  <c:v>17.97604998398308</c:v>
                </c:pt>
                <c:pt idx="4918">
                  <c:v>17.97924981804315</c:v>
                </c:pt>
                <c:pt idx="4919">
                  <c:v>17.9808493110686</c:v>
                </c:pt>
                <c:pt idx="4920">
                  <c:v>17.97715003548001</c:v>
                </c:pt>
                <c:pt idx="4921">
                  <c:v>17.96794991493514</c:v>
                </c:pt>
                <c:pt idx="4922">
                  <c:v>17.96819977455378</c:v>
                </c:pt>
                <c:pt idx="4923">
                  <c:v>17.96660001602502</c:v>
                </c:pt>
                <c:pt idx="4924">
                  <c:v>17.96755021972783</c:v>
                </c:pt>
                <c:pt idx="4925">
                  <c:v>17.97114990882982</c:v>
                </c:pt>
                <c:pt idx="4926">
                  <c:v>17.97175001144569</c:v>
                </c:pt>
                <c:pt idx="4927">
                  <c:v>17.97370052299448</c:v>
                </c:pt>
                <c:pt idx="4928">
                  <c:v>17.97800043831012</c:v>
                </c:pt>
                <c:pt idx="4929">
                  <c:v>17.9793505001071</c:v>
                </c:pt>
                <c:pt idx="4930">
                  <c:v>17.97529994926662</c:v>
                </c:pt>
                <c:pt idx="4931">
                  <c:v>17.97765005035399</c:v>
                </c:pt>
                <c:pt idx="4932">
                  <c:v>17.98220018158097</c:v>
                </c:pt>
                <c:pt idx="4933">
                  <c:v>17.98050021476954</c:v>
                </c:pt>
                <c:pt idx="4934">
                  <c:v>17.9809997680677</c:v>
                </c:pt>
                <c:pt idx="4935">
                  <c:v>17.97720011215642</c:v>
                </c:pt>
                <c:pt idx="4936">
                  <c:v>17.97485011367826</c:v>
                </c:pt>
                <c:pt idx="4937">
                  <c:v>17.97590041695003</c:v>
                </c:pt>
                <c:pt idx="4938">
                  <c:v>17.97779990997513</c:v>
                </c:pt>
                <c:pt idx="4939">
                  <c:v>17.97720055885657</c:v>
                </c:pt>
                <c:pt idx="4940">
                  <c:v>17.97964993858841</c:v>
                </c:pt>
                <c:pt idx="4941">
                  <c:v>17.97880011520465</c:v>
                </c:pt>
                <c:pt idx="4942">
                  <c:v>17.97935007438718</c:v>
                </c:pt>
                <c:pt idx="4943">
                  <c:v>17.98285018005481</c:v>
                </c:pt>
                <c:pt idx="4944">
                  <c:v>17.98264997482691</c:v>
                </c:pt>
                <c:pt idx="4945">
                  <c:v>17.98230007591699</c:v>
                </c:pt>
                <c:pt idx="4946">
                  <c:v>17.97760007896429</c:v>
                </c:pt>
                <c:pt idx="4947">
                  <c:v>17.97944976654253</c:v>
                </c:pt>
                <c:pt idx="4948">
                  <c:v>17.97554973640579</c:v>
                </c:pt>
                <c:pt idx="4949">
                  <c:v>17.97349984359969</c:v>
                </c:pt>
                <c:pt idx="4950">
                  <c:v>17.9722001182563</c:v>
                </c:pt>
                <c:pt idx="4951">
                  <c:v>17.96980002174678</c:v>
                </c:pt>
                <c:pt idx="4952">
                  <c:v>17.97059978332618</c:v>
                </c:pt>
                <c:pt idx="4953">
                  <c:v>17.97154984817824</c:v>
                </c:pt>
                <c:pt idx="4954">
                  <c:v>17.96855005340694</c:v>
                </c:pt>
                <c:pt idx="4955">
                  <c:v>17.96519998550864</c:v>
                </c:pt>
                <c:pt idx="4956">
                  <c:v>17.96240010338078</c:v>
                </c:pt>
                <c:pt idx="4957">
                  <c:v>17.96370064964502</c:v>
                </c:pt>
                <c:pt idx="4958">
                  <c:v>17.96514982414372</c:v>
                </c:pt>
                <c:pt idx="4959">
                  <c:v>17.96519948463536</c:v>
                </c:pt>
                <c:pt idx="4960">
                  <c:v>17.96439990120052</c:v>
                </c:pt>
                <c:pt idx="4961">
                  <c:v>17.96725003242682</c:v>
                </c:pt>
                <c:pt idx="4962">
                  <c:v>17.96684979705969</c:v>
                </c:pt>
                <c:pt idx="4963">
                  <c:v>17.96444939880528</c:v>
                </c:pt>
                <c:pt idx="4964">
                  <c:v>17.96049974746709</c:v>
                </c:pt>
                <c:pt idx="4965">
                  <c:v>17.95999988632682</c:v>
                </c:pt>
                <c:pt idx="4966">
                  <c:v>17.95739995575423</c:v>
                </c:pt>
                <c:pt idx="4967">
                  <c:v>17.95295016250748</c:v>
                </c:pt>
                <c:pt idx="4968">
                  <c:v>17.95190023346004</c:v>
                </c:pt>
                <c:pt idx="4969">
                  <c:v>17.95365026512445</c:v>
                </c:pt>
                <c:pt idx="4970">
                  <c:v>17.95669991951218</c:v>
                </c:pt>
                <c:pt idx="4971">
                  <c:v>17.95499998283776</c:v>
                </c:pt>
                <c:pt idx="4972">
                  <c:v>17.95584991188298</c:v>
                </c:pt>
                <c:pt idx="4973">
                  <c:v>17.95319967193789</c:v>
                </c:pt>
                <c:pt idx="4974">
                  <c:v>17.95384967651626</c:v>
                </c:pt>
                <c:pt idx="4975">
                  <c:v>17.95244988479679</c:v>
                </c:pt>
                <c:pt idx="4976">
                  <c:v>17.95109992866855</c:v>
                </c:pt>
                <c:pt idx="4977">
                  <c:v>17.94984959831345</c:v>
                </c:pt>
                <c:pt idx="4978">
                  <c:v>17.94744974022251</c:v>
                </c:pt>
                <c:pt idx="4979">
                  <c:v>17.94680025482376</c:v>
                </c:pt>
                <c:pt idx="4980">
                  <c:v>17.94550007972792</c:v>
                </c:pt>
                <c:pt idx="4981">
                  <c:v>17.94675010833816</c:v>
                </c:pt>
                <c:pt idx="4982">
                  <c:v>17.95190070724857</c:v>
                </c:pt>
                <c:pt idx="4983">
                  <c:v>17.95449997978358</c:v>
                </c:pt>
                <c:pt idx="4984">
                  <c:v>17.95574998130903</c:v>
                </c:pt>
                <c:pt idx="4985">
                  <c:v>17.9524499149338</c:v>
                </c:pt>
                <c:pt idx="4986">
                  <c:v>17.9489999858888</c:v>
                </c:pt>
                <c:pt idx="4987">
                  <c:v>17.95055018959101</c:v>
                </c:pt>
                <c:pt idx="4988">
                  <c:v>17.95179991646</c:v>
                </c:pt>
                <c:pt idx="4989">
                  <c:v>17.95139988326989</c:v>
                </c:pt>
                <c:pt idx="4990">
                  <c:v>17.9526499542262</c:v>
                </c:pt>
                <c:pt idx="4991">
                  <c:v>17.9551500236521</c:v>
                </c:pt>
                <c:pt idx="4992">
                  <c:v>17.95684940796125</c:v>
                </c:pt>
                <c:pt idx="4993">
                  <c:v>17.95169975662429</c:v>
                </c:pt>
                <c:pt idx="4994">
                  <c:v>17.95074962234867</c:v>
                </c:pt>
                <c:pt idx="4995">
                  <c:v>17.95220010376215</c:v>
                </c:pt>
                <c:pt idx="4996">
                  <c:v>17.95610002823014</c:v>
                </c:pt>
                <c:pt idx="4997">
                  <c:v>17.95609955444525</c:v>
                </c:pt>
                <c:pt idx="4998">
                  <c:v>17.9574503738404</c:v>
                </c:pt>
                <c:pt idx="4999">
                  <c:v>17.9596513546021</c:v>
                </c:pt>
                <c:pt idx="5000">
                  <c:v>17.96345000839574</c:v>
                </c:pt>
                <c:pt idx="5001">
                  <c:v>17.96070004616193</c:v>
                </c:pt>
                <c:pt idx="5002">
                  <c:v>17.96160003700425</c:v>
                </c:pt>
                <c:pt idx="5003">
                  <c:v>17.96195044898923</c:v>
                </c:pt>
                <c:pt idx="5004">
                  <c:v>17.96350003395126</c:v>
                </c:pt>
                <c:pt idx="5005">
                  <c:v>17.96585010185299</c:v>
                </c:pt>
                <c:pt idx="5006">
                  <c:v>17.9676999042531</c:v>
                </c:pt>
                <c:pt idx="5007">
                  <c:v>17.97014935035984</c:v>
                </c:pt>
                <c:pt idx="5008">
                  <c:v>17.96940040817208</c:v>
                </c:pt>
                <c:pt idx="5009">
                  <c:v>17.97114979095568</c:v>
                </c:pt>
                <c:pt idx="5010">
                  <c:v>17.96935009880326</c:v>
                </c:pt>
                <c:pt idx="5011">
                  <c:v>17.97009989204523</c:v>
                </c:pt>
                <c:pt idx="5012">
                  <c:v>17.96785027389706</c:v>
                </c:pt>
                <c:pt idx="5013">
                  <c:v>17.96769942131141</c:v>
                </c:pt>
                <c:pt idx="5014">
                  <c:v>17.96399939422554</c:v>
                </c:pt>
                <c:pt idx="5015">
                  <c:v>17.96589998283523</c:v>
                </c:pt>
                <c:pt idx="5016">
                  <c:v>17.96940004616042</c:v>
                </c:pt>
                <c:pt idx="5017">
                  <c:v>17.96989997063065</c:v>
                </c:pt>
                <c:pt idx="5018">
                  <c:v>17.97114955864162</c:v>
                </c:pt>
                <c:pt idx="5019">
                  <c:v>17.97170010948321</c:v>
                </c:pt>
                <c:pt idx="5020">
                  <c:v>17.97199997063217</c:v>
                </c:pt>
                <c:pt idx="5021">
                  <c:v>17.96964993591608</c:v>
                </c:pt>
                <c:pt idx="5022">
                  <c:v>17.97194993286392</c:v>
                </c:pt>
                <c:pt idx="5023">
                  <c:v>17.96820021515303</c:v>
                </c:pt>
                <c:pt idx="5024">
                  <c:v>17.96784976997515</c:v>
                </c:pt>
                <c:pt idx="5025">
                  <c:v>17.9678499420188</c:v>
                </c:pt>
                <c:pt idx="5026">
                  <c:v>17.96485001449764</c:v>
                </c:pt>
                <c:pt idx="5027">
                  <c:v>17.96805004158158</c:v>
                </c:pt>
                <c:pt idx="5028">
                  <c:v>17.97039980163752</c:v>
                </c:pt>
                <c:pt idx="5029">
                  <c:v>17.97074956474533</c:v>
                </c:pt>
                <c:pt idx="5030">
                  <c:v>17.96559994659763</c:v>
                </c:pt>
                <c:pt idx="5031">
                  <c:v>17.96269998283604</c:v>
                </c:pt>
                <c:pt idx="5032">
                  <c:v>17.96670072212508</c:v>
                </c:pt>
                <c:pt idx="5033">
                  <c:v>17.96635047607922</c:v>
                </c:pt>
                <c:pt idx="5034">
                  <c:v>17.96689999160662</c:v>
                </c:pt>
                <c:pt idx="5035">
                  <c:v>17.96544989051834</c:v>
                </c:pt>
                <c:pt idx="5036">
                  <c:v>17.96545002327182</c:v>
                </c:pt>
                <c:pt idx="5037">
                  <c:v>17.96545042762955</c:v>
                </c:pt>
                <c:pt idx="5038">
                  <c:v>17.96889987678512</c:v>
                </c:pt>
                <c:pt idx="5039">
                  <c:v>17.96900069465846</c:v>
                </c:pt>
                <c:pt idx="5040">
                  <c:v>17.96975000495877</c:v>
                </c:pt>
                <c:pt idx="5041">
                  <c:v>17.96834993858645</c:v>
                </c:pt>
                <c:pt idx="5042">
                  <c:v>17.96534967003024</c:v>
                </c:pt>
                <c:pt idx="5043">
                  <c:v>17.96669936676333</c:v>
                </c:pt>
                <c:pt idx="5044">
                  <c:v>17.96565066910262</c:v>
                </c:pt>
                <c:pt idx="5045">
                  <c:v>17.96820001259038</c:v>
                </c:pt>
                <c:pt idx="5046">
                  <c:v>17.97385006523473</c:v>
                </c:pt>
                <c:pt idx="5047">
                  <c:v>17.97750026283392</c:v>
                </c:pt>
                <c:pt idx="5048">
                  <c:v>17.97640022659471</c:v>
                </c:pt>
                <c:pt idx="5049">
                  <c:v>17.97480022354284</c:v>
                </c:pt>
                <c:pt idx="5050">
                  <c:v>17.97504988098442</c:v>
                </c:pt>
                <c:pt idx="5051">
                  <c:v>17.97485008011063</c:v>
                </c:pt>
                <c:pt idx="5052">
                  <c:v>17.97779977073878</c:v>
                </c:pt>
                <c:pt idx="5053">
                  <c:v>17.97560130081547</c:v>
                </c:pt>
                <c:pt idx="5054">
                  <c:v>17.97899998779392</c:v>
                </c:pt>
                <c:pt idx="5055">
                  <c:v>17.98244991989484</c:v>
                </c:pt>
                <c:pt idx="5056">
                  <c:v>17.97999998779414</c:v>
                </c:pt>
                <c:pt idx="5057">
                  <c:v>17.98195052947995</c:v>
                </c:pt>
                <c:pt idx="5058">
                  <c:v>17.98200093536432</c:v>
                </c:pt>
                <c:pt idx="5059">
                  <c:v>17.9822003437075</c:v>
                </c:pt>
                <c:pt idx="5060">
                  <c:v>17.98124989548158</c:v>
                </c:pt>
                <c:pt idx="5061">
                  <c:v>17.98064994087324</c:v>
                </c:pt>
                <c:pt idx="5062">
                  <c:v>17.98655009765935</c:v>
                </c:pt>
                <c:pt idx="5063">
                  <c:v>17.98605057144232</c:v>
                </c:pt>
                <c:pt idx="5064">
                  <c:v>17.98485022430759</c:v>
                </c:pt>
                <c:pt idx="5065">
                  <c:v>17.98650001755232</c:v>
                </c:pt>
                <c:pt idx="5066">
                  <c:v>17.98820004463412</c:v>
                </c:pt>
                <c:pt idx="5067">
                  <c:v>17.99094983787652</c:v>
                </c:pt>
                <c:pt idx="5068">
                  <c:v>17.99134980468807</c:v>
                </c:pt>
                <c:pt idx="5069">
                  <c:v>17.99035035095221</c:v>
                </c:pt>
                <c:pt idx="5070">
                  <c:v>17.98979997215427</c:v>
                </c:pt>
                <c:pt idx="5071">
                  <c:v>17.99249996910292</c:v>
                </c:pt>
                <c:pt idx="5072">
                  <c:v>17.99540036735925</c:v>
                </c:pt>
                <c:pt idx="5073">
                  <c:v>17.99505039596625</c:v>
                </c:pt>
                <c:pt idx="5074">
                  <c:v>17.99700072937048</c:v>
                </c:pt>
                <c:pt idx="5075">
                  <c:v>18.00004997024733</c:v>
                </c:pt>
                <c:pt idx="5076">
                  <c:v>18.00175006065547</c:v>
                </c:pt>
                <c:pt idx="5077">
                  <c:v>17.99920016479518</c:v>
                </c:pt>
                <c:pt idx="5078">
                  <c:v>17.99904978904669</c:v>
                </c:pt>
                <c:pt idx="5079">
                  <c:v>17.99939979057308</c:v>
                </c:pt>
                <c:pt idx="5080">
                  <c:v>17.99840006523664</c:v>
                </c:pt>
                <c:pt idx="5081">
                  <c:v>17.99809992637892</c:v>
                </c:pt>
                <c:pt idx="5082">
                  <c:v>17.99784968338281</c:v>
                </c:pt>
                <c:pt idx="5083">
                  <c:v>17.99375013008103</c:v>
                </c:pt>
                <c:pt idx="5084">
                  <c:v>17.9953001949325</c:v>
                </c:pt>
                <c:pt idx="5085">
                  <c:v>17.99189988708531</c:v>
                </c:pt>
                <c:pt idx="5086">
                  <c:v>17.99290001068584</c:v>
                </c:pt>
                <c:pt idx="5087">
                  <c:v>17.99345000915855</c:v>
                </c:pt>
                <c:pt idx="5088">
                  <c:v>17.99000008010988</c:v>
                </c:pt>
                <c:pt idx="5089">
                  <c:v>17.98765103225742</c:v>
                </c:pt>
                <c:pt idx="5090">
                  <c:v>17.98635009956704</c:v>
                </c:pt>
                <c:pt idx="5091">
                  <c:v>17.98915009041229</c:v>
                </c:pt>
                <c:pt idx="5092">
                  <c:v>17.98709951858837</c:v>
                </c:pt>
                <c:pt idx="5093">
                  <c:v>17.98569949150258</c:v>
                </c:pt>
                <c:pt idx="5094">
                  <c:v>17.98925000915551</c:v>
                </c:pt>
                <c:pt idx="5095">
                  <c:v>17.99220000762944</c:v>
                </c:pt>
                <c:pt idx="5096">
                  <c:v>17.99080008316012</c:v>
                </c:pt>
                <c:pt idx="5097">
                  <c:v>17.98599998970165</c:v>
                </c:pt>
                <c:pt idx="5098">
                  <c:v>17.98405005455061</c:v>
                </c:pt>
                <c:pt idx="5099">
                  <c:v>17.98210059929261</c:v>
                </c:pt>
                <c:pt idx="5100">
                  <c:v>17.98134994278005</c:v>
                </c:pt>
                <c:pt idx="5101">
                  <c:v>17.97920001678722</c:v>
                </c:pt>
                <c:pt idx="5102">
                  <c:v>17.97824967422637</c:v>
                </c:pt>
                <c:pt idx="5103">
                  <c:v>17.97639978141888</c:v>
                </c:pt>
                <c:pt idx="5104">
                  <c:v>17.97394974975759</c:v>
                </c:pt>
                <c:pt idx="5105">
                  <c:v>17.97335002746695</c:v>
                </c:pt>
                <c:pt idx="5106">
                  <c:v>17.96939990234385</c:v>
                </c:pt>
                <c:pt idx="5107">
                  <c:v>17.9642005634305</c:v>
                </c:pt>
                <c:pt idx="5108">
                  <c:v>17.96430042457722</c:v>
                </c:pt>
                <c:pt idx="5109">
                  <c:v>17.96594994011319</c:v>
                </c:pt>
                <c:pt idx="5110">
                  <c:v>17.96490004425505</c:v>
                </c:pt>
                <c:pt idx="5111">
                  <c:v>17.96380001411671</c:v>
                </c:pt>
                <c:pt idx="5112">
                  <c:v>17.96394980735929</c:v>
                </c:pt>
                <c:pt idx="5113">
                  <c:v>17.95969940147552</c:v>
                </c:pt>
                <c:pt idx="5114">
                  <c:v>17.95864906807401</c:v>
                </c:pt>
                <c:pt idx="5115">
                  <c:v>17.95745003395496</c:v>
                </c:pt>
                <c:pt idx="5116">
                  <c:v>17.95815010948354</c:v>
                </c:pt>
                <c:pt idx="5117">
                  <c:v>17.9573994621278</c:v>
                </c:pt>
                <c:pt idx="5118">
                  <c:v>17.95419991188464</c:v>
                </c:pt>
                <c:pt idx="5119">
                  <c:v>17.95494970207437</c:v>
                </c:pt>
                <c:pt idx="5120">
                  <c:v>17.94989964637714</c:v>
                </c:pt>
                <c:pt idx="5121">
                  <c:v>17.94925061378672</c:v>
                </c:pt>
                <c:pt idx="5122">
                  <c:v>17.94734982605222</c:v>
                </c:pt>
                <c:pt idx="5123">
                  <c:v>17.94435017623982</c:v>
                </c:pt>
                <c:pt idx="5124">
                  <c:v>17.94464973869617</c:v>
                </c:pt>
                <c:pt idx="5125">
                  <c:v>17.94405042686412</c:v>
                </c:pt>
                <c:pt idx="5126">
                  <c:v>17.94304919548449</c:v>
                </c:pt>
                <c:pt idx="5127">
                  <c:v>17.94065103950923</c:v>
                </c:pt>
                <c:pt idx="5128">
                  <c:v>17.94054902344212</c:v>
                </c:pt>
                <c:pt idx="5129">
                  <c:v>17.94469977035988</c:v>
                </c:pt>
                <c:pt idx="5130">
                  <c:v>17.942799845885</c:v>
                </c:pt>
                <c:pt idx="5131">
                  <c:v>17.94430009041025</c:v>
                </c:pt>
                <c:pt idx="5132">
                  <c:v>17.94544974785092</c:v>
                </c:pt>
                <c:pt idx="5133">
                  <c:v>17.93970019302651</c:v>
                </c:pt>
                <c:pt idx="5134">
                  <c:v>17.94269936905038</c:v>
                </c:pt>
                <c:pt idx="5135">
                  <c:v>17.93899971924111</c:v>
                </c:pt>
                <c:pt idx="5136">
                  <c:v>17.93830043754497</c:v>
                </c:pt>
                <c:pt idx="5137">
                  <c:v>17.9380003982551</c:v>
                </c:pt>
                <c:pt idx="5138">
                  <c:v>17.937899710083</c:v>
                </c:pt>
                <c:pt idx="5139">
                  <c:v>17.93779987297237</c:v>
                </c:pt>
                <c:pt idx="5140">
                  <c:v>17.93519977035612</c:v>
                </c:pt>
                <c:pt idx="5141">
                  <c:v>17.93199986992112</c:v>
                </c:pt>
                <c:pt idx="5142">
                  <c:v>17.92939986991768</c:v>
                </c:pt>
                <c:pt idx="5143">
                  <c:v>17.93130028038286</c:v>
                </c:pt>
                <c:pt idx="5144">
                  <c:v>17.93310027732878</c:v>
                </c:pt>
                <c:pt idx="5145">
                  <c:v>17.93445017013801</c:v>
                </c:pt>
                <c:pt idx="5146">
                  <c:v>17.93784941864214</c:v>
                </c:pt>
                <c:pt idx="5147">
                  <c:v>17.93960010528826</c:v>
                </c:pt>
                <c:pt idx="5148">
                  <c:v>17.94079989700548</c:v>
                </c:pt>
                <c:pt idx="5149">
                  <c:v>17.94120020790432</c:v>
                </c:pt>
                <c:pt idx="5150">
                  <c:v>17.9415994926494</c:v>
                </c:pt>
                <c:pt idx="5151">
                  <c:v>17.94035062904732</c:v>
                </c:pt>
                <c:pt idx="5152">
                  <c:v>17.94195014610523</c:v>
                </c:pt>
                <c:pt idx="5153">
                  <c:v>17.94404983520872</c:v>
                </c:pt>
                <c:pt idx="5154">
                  <c:v>17.94250014152929</c:v>
                </c:pt>
                <c:pt idx="5155">
                  <c:v>17.9357501762388</c:v>
                </c:pt>
                <c:pt idx="5156">
                  <c:v>17.93280136985777</c:v>
                </c:pt>
                <c:pt idx="5157">
                  <c:v>17.93430043411354</c:v>
                </c:pt>
                <c:pt idx="5158">
                  <c:v>17.9347496418013</c:v>
                </c:pt>
                <c:pt idx="5159">
                  <c:v>17.93665048980984</c:v>
                </c:pt>
                <c:pt idx="5160">
                  <c:v>17.93654987106491</c:v>
                </c:pt>
                <c:pt idx="5161">
                  <c:v>17.93795008239977</c:v>
                </c:pt>
                <c:pt idx="5162">
                  <c:v>17.93964997978399</c:v>
                </c:pt>
                <c:pt idx="5163">
                  <c:v>17.94170004768603</c:v>
                </c:pt>
                <c:pt idx="5164">
                  <c:v>17.94340024376286</c:v>
                </c:pt>
                <c:pt idx="5165">
                  <c:v>17.94165085792702</c:v>
                </c:pt>
                <c:pt idx="5166">
                  <c:v>17.94005108413694</c:v>
                </c:pt>
                <c:pt idx="5167">
                  <c:v>17.94450025558762</c:v>
                </c:pt>
                <c:pt idx="5168">
                  <c:v>17.94709960365435</c:v>
                </c:pt>
                <c:pt idx="5169">
                  <c:v>17.94189951019507</c:v>
                </c:pt>
                <c:pt idx="5170">
                  <c:v>17.93950019836484</c:v>
                </c:pt>
                <c:pt idx="5171">
                  <c:v>17.93800012283464</c:v>
                </c:pt>
                <c:pt idx="5172">
                  <c:v>17.93650025863826</c:v>
                </c:pt>
                <c:pt idx="5173">
                  <c:v>17.93539988746852</c:v>
                </c:pt>
                <c:pt idx="5174">
                  <c:v>17.93650029487981</c:v>
                </c:pt>
                <c:pt idx="5175">
                  <c:v>17.93654964447342</c:v>
                </c:pt>
                <c:pt idx="5176">
                  <c:v>17.93465053177351</c:v>
                </c:pt>
                <c:pt idx="5177">
                  <c:v>17.92755018768366</c:v>
                </c:pt>
                <c:pt idx="5178">
                  <c:v>17.92739970627008</c:v>
                </c:pt>
                <c:pt idx="5179">
                  <c:v>17.92905000954124</c:v>
                </c:pt>
                <c:pt idx="5180">
                  <c:v>17.93175013618384</c:v>
                </c:pt>
                <c:pt idx="5181">
                  <c:v>17.9352498584776</c:v>
                </c:pt>
                <c:pt idx="5182">
                  <c:v>17.93244968948782</c:v>
                </c:pt>
                <c:pt idx="5183">
                  <c:v>17.92955038070793</c:v>
                </c:pt>
                <c:pt idx="5184">
                  <c:v>17.92649977569818</c:v>
                </c:pt>
                <c:pt idx="5185">
                  <c:v>17.92585032043644</c:v>
                </c:pt>
                <c:pt idx="5186">
                  <c:v>17.92784997634952</c:v>
                </c:pt>
                <c:pt idx="5187">
                  <c:v>17.92845028419832</c:v>
                </c:pt>
                <c:pt idx="5188">
                  <c:v>17.92839977264519</c:v>
                </c:pt>
                <c:pt idx="5189">
                  <c:v>17.92624998855898</c:v>
                </c:pt>
                <c:pt idx="5190">
                  <c:v>17.9215003673562</c:v>
                </c:pt>
                <c:pt idx="5191">
                  <c:v>17.92085053176923</c:v>
                </c:pt>
                <c:pt idx="5192">
                  <c:v>17.91794991302595</c:v>
                </c:pt>
                <c:pt idx="5193">
                  <c:v>17.91505011520712</c:v>
                </c:pt>
                <c:pt idx="5194">
                  <c:v>17.92030031586182</c:v>
                </c:pt>
                <c:pt idx="5195">
                  <c:v>17.9201502479591</c:v>
                </c:pt>
                <c:pt idx="5196">
                  <c:v>17.91895007591302</c:v>
                </c:pt>
                <c:pt idx="5197">
                  <c:v>17.91525000953698</c:v>
                </c:pt>
                <c:pt idx="5198">
                  <c:v>17.91485021782137</c:v>
                </c:pt>
                <c:pt idx="5199">
                  <c:v>17.91569998703197</c:v>
                </c:pt>
                <c:pt idx="5200">
                  <c:v>17.91739995384705</c:v>
                </c:pt>
                <c:pt idx="5201">
                  <c:v>17.91639938049411</c:v>
                </c:pt>
                <c:pt idx="5202">
                  <c:v>17.91684979248021</c:v>
                </c:pt>
                <c:pt idx="5203">
                  <c:v>17.91865017280725</c:v>
                </c:pt>
                <c:pt idx="5204">
                  <c:v>17.91709929313947</c:v>
                </c:pt>
                <c:pt idx="5205">
                  <c:v>17.91439991798325</c:v>
                </c:pt>
                <c:pt idx="5206">
                  <c:v>17.9142511749269</c:v>
                </c:pt>
                <c:pt idx="5207">
                  <c:v>17.9179500400569</c:v>
                </c:pt>
                <c:pt idx="5208">
                  <c:v>17.91795003700463</c:v>
                </c:pt>
                <c:pt idx="5209">
                  <c:v>17.91825003700433</c:v>
                </c:pt>
                <c:pt idx="5210">
                  <c:v>17.91935003395338</c:v>
                </c:pt>
                <c:pt idx="5211">
                  <c:v>17.92280053939976</c:v>
                </c:pt>
                <c:pt idx="5212">
                  <c:v>17.92709944381932</c:v>
                </c:pt>
                <c:pt idx="5213">
                  <c:v>17.92635057106234</c:v>
                </c:pt>
                <c:pt idx="5214">
                  <c:v>17.92314992523461</c:v>
                </c:pt>
                <c:pt idx="5215">
                  <c:v>17.92054969902163</c:v>
                </c:pt>
                <c:pt idx="5216">
                  <c:v>17.92130007782178</c:v>
                </c:pt>
                <c:pt idx="5217">
                  <c:v>17.92144990425368</c:v>
                </c:pt>
                <c:pt idx="5218">
                  <c:v>17.92180000534427</c:v>
                </c:pt>
                <c:pt idx="5219">
                  <c:v>17.92655030250899</c:v>
                </c:pt>
                <c:pt idx="5220">
                  <c:v>17.92784981956718</c:v>
                </c:pt>
                <c:pt idx="5221">
                  <c:v>17.92684999161065</c:v>
                </c:pt>
                <c:pt idx="5222">
                  <c:v>17.92414982261835</c:v>
                </c:pt>
                <c:pt idx="5223">
                  <c:v>17.92110019836764</c:v>
                </c:pt>
                <c:pt idx="5224">
                  <c:v>17.91950074768465</c:v>
                </c:pt>
                <c:pt idx="5225">
                  <c:v>17.91914996147532</c:v>
                </c:pt>
                <c:pt idx="5226">
                  <c:v>17.91934968376516</c:v>
                </c:pt>
                <c:pt idx="5227">
                  <c:v>17.92099978790429</c:v>
                </c:pt>
                <c:pt idx="5228">
                  <c:v>17.91725030555972</c:v>
                </c:pt>
                <c:pt idx="5229">
                  <c:v>17.91915019073713</c:v>
                </c:pt>
                <c:pt idx="5230">
                  <c:v>17.92440049095239</c:v>
                </c:pt>
                <c:pt idx="5231">
                  <c:v>17.92764952965081</c:v>
                </c:pt>
                <c:pt idx="5232">
                  <c:v>17.92880014381808</c:v>
                </c:pt>
                <c:pt idx="5233">
                  <c:v>17.92839983291922</c:v>
                </c:pt>
                <c:pt idx="5234">
                  <c:v>17.92845054359712</c:v>
                </c:pt>
                <c:pt idx="5235">
                  <c:v>17.92930019798223</c:v>
                </c:pt>
                <c:pt idx="5236">
                  <c:v>17.93035121040521</c:v>
                </c:pt>
                <c:pt idx="5237">
                  <c:v>17.93225010872266</c:v>
                </c:pt>
                <c:pt idx="5238">
                  <c:v>17.93744996986788</c:v>
                </c:pt>
                <c:pt idx="5239">
                  <c:v>17.93719997139122</c:v>
                </c:pt>
                <c:pt idx="5240">
                  <c:v>17.93950037574903</c:v>
                </c:pt>
                <c:pt idx="5241">
                  <c:v>17.9398504405981</c:v>
                </c:pt>
                <c:pt idx="5242">
                  <c:v>17.93940023079267</c:v>
                </c:pt>
                <c:pt idx="5243">
                  <c:v>17.94164991531578</c:v>
                </c:pt>
                <c:pt idx="5244">
                  <c:v>17.94690071945661</c:v>
                </c:pt>
                <c:pt idx="5245">
                  <c:v>17.94875019874598</c:v>
                </c:pt>
                <c:pt idx="5246">
                  <c:v>17.94895070571874</c:v>
                </c:pt>
                <c:pt idx="5247">
                  <c:v>17.94734961014181</c:v>
                </c:pt>
                <c:pt idx="5248">
                  <c:v>17.94350033302542</c:v>
                </c:pt>
                <c:pt idx="5249">
                  <c:v>17.9430504039774</c:v>
                </c:pt>
                <c:pt idx="5250">
                  <c:v>17.94215019264448</c:v>
                </c:pt>
                <c:pt idx="5251">
                  <c:v>17.94075111007623</c:v>
                </c:pt>
                <c:pt idx="5252">
                  <c:v>17.94110028457724</c:v>
                </c:pt>
                <c:pt idx="5253">
                  <c:v>17.94149973831372</c:v>
                </c:pt>
                <c:pt idx="5254">
                  <c:v>17.94609987411602</c:v>
                </c:pt>
                <c:pt idx="5255">
                  <c:v>17.94685031929475</c:v>
                </c:pt>
                <c:pt idx="5256">
                  <c:v>17.94640027847707</c:v>
                </c:pt>
                <c:pt idx="5257">
                  <c:v>17.94974993591311</c:v>
                </c:pt>
                <c:pt idx="5258">
                  <c:v>17.95215007172008</c:v>
                </c:pt>
                <c:pt idx="5259">
                  <c:v>17.95320020294092</c:v>
                </c:pt>
                <c:pt idx="5260">
                  <c:v>17.95099989509981</c:v>
                </c:pt>
                <c:pt idx="5261">
                  <c:v>17.94955020447014</c:v>
                </c:pt>
                <c:pt idx="5262">
                  <c:v>17.95295002937564</c:v>
                </c:pt>
                <c:pt idx="5263">
                  <c:v>17.95330003090202</c:v>
                </c:pt>
                <c:pt idx="5264">
                  <c:v>17.95210036888238</c:v>
                </c:pt>
                <c:pt idx="5265">
                  <c:v>17.95335065994732</c:v>
                </c:pt>
                <c:pt idx="5266">
                  <c:v>17.95549989471692</c:v>
                </c:pt>
                <c:pt idx="5267">
                  <c:v>17.95609996109488</c:v>
                </c:pt>
                <c:pt idx="5268">
                  <c:v>17.95345013771293</c:v>
                </c:pt>
                <c:pt idx="5269">
                  <c:v>17.95040028114454</c:v>
                </c:pt>
                <c:pt idx="5270">
                  <c:v>17.9466004230526</c:v>
                </c:pt>
                <c:pt idx="5271">
                  <c:v>17.94709929733288</c:v>
                </c:pt>
                <c:pt idx="5272">
                  <c:v>17.94305032501506</c:v>
                </c:pt>
                <c:pt idx="5273">
                  <c:v>17.94109974403545</c:v>
                </c:pt>
                <c:pt idx="5274">
                  <c:v>17.94214977569934</c:v>
                </c:pt>
                <c:pt idx="5275">
                  <c:v>17.9449001846333</c:v>
                </c:pt>
                <c:pt idx="5276">
                  <c:v>17.94660003662282</c:v>
                </c:pt>
                <c:pt idx="5277">
                  <c:v>17.94739949036011</c:v>
                </c:pt>
                <c:pt idx="5278">
                  <c:v>17.94865055122498</c:v>
                </c:pt>
                <c:pt idx="5279">
                  <c:v>17.94634970626792</c:v>
                </c:pt>
                <c:pt idx="5280">
                  <c:v>17.94399978027286</c:v>
                </c:pt>
                <c:pt idx="5281">
                  <c:v>17.94139975319192</c:v>
                </c:pt>
                <c:pt idx="5282">
                  <c:v>17.94175050621197</c:v>
                </c:pt>
                <c:pt idx="5283">
                  <c:v>17.94454954338287</c:v>
                </c:pt>
                <c:pt idx="5284">
                  <c:v>17.9466502223986</c:v>
                </c:pt>
                <c:pt idx="5285">
                  <c:v>17.94919987678802</c:v>
                </c:pt>
                <c:pt idx="5286">
                  <c:v>17.9529999794031</c:v>
                </c:pt>
                <c:pt idx="5287">
                  <c:v>17.95304963684248</c:v>
                </c:pt>
                <c:pt idx="5288">
                  <c:v>17.95250028114604</c:v>
                </c:pt>
                <c:pt idx="5289">
                  <c:v>17.95239952354677</c:v>
                </c:pt>
                <c:pt idx="5290">
                  <c:v>17.95029983749555</c:v>
                </c:pt>
                <c:pt idx="5291">
                  <c:v>17.94634960365509</c:v>
                </c:pt>
                <c:pt idx="5292">
                  <c:v>17.9448996746105</c:v>
                </c:pt>
                <c:pt idx="5293">
                  <c:v>17.94615025863823</c:v>
                </c:pt>
                <c:pt idx="5294">
                  <c:v>17.94880045929312</c:v>
                </c:pt>
                <c:pt idx="5295">
                  <c:v>17.94889963836975</c:v>
                </c:pt>
                <c:pt idx="5296">
                  <c:v>17.94779950561497</c:v>
                </c:pt>
                <c:pt idx="5297">
                  <c:v>17.94870008812357</c:v>
                </c:pt>
                <c:pt idx="5298">
                  <c:v>17.94779999160892</c:v>
                </c:pt>
                <c:pt idx="5299">
                  <c:v>17.94564995384278</c:v>
                </c:pt>
                <c:pt idx="5300">
                  <c:v>17.94755014991824</c:v>
                </c:pt>
                <c:pt idx="5301">
                  <c:v>17.94479871483054</c:v>
                </c:pt>
                <c:pt idx="5302">
                  <c:v>17.93970005798474</c:v>
                </c:pt>
                <c:pt idx="5303">
                  <c:v>17.93929978332742</c:v>
                </c:pt>
                <c:pt idx="5304">
                  <c:v>17.94045019226178</c:v>
                </c:pt>
                <c:pt idx="5305">
                  <c:v>17.93729985275422</c:v>
                </c:pt>
                <c:pt idx="5306">
                  <c:v>17.93679978942964</c:v>
                </c:pt>
                <c:pt idx="5307">
                  <c:v>17.93304989052192</c:v>
                </c:pt>
                <c:pt idx="5308">
                  <c:v>17.93410019989096</c:v>
                </c:pt>
                <c:pt idx="5309">
                  <c:v>17.93705030098135</c:v>
                </c:pt>
                <c:pt idx="5310">
                  <c:v>17.93840043525779</c:v>
                </c:pt>
                <c:pt idx="5311">
                  <c:v>17.94000077324381</c:v>
                </c:pt>
                <c:pt idx="5312">
                  <c:v>17.94390046234548</c:v>
                </c:pt>
                <c:pt idx="5313">
                  <c:v>17.94544961281279</c:v>
                </c:pt>
                <c:pt idx="5314">
                  <c:v>17.94539984665244</c:v>
                </c:pt>
                <c:pt idx="5315">
                  <c:v>17.94319974708922</c:v>
                </c:pt>
                <c:pt idx="5316">
                  <c:v>17.94029893226616</c:v>
                </c:pt>
                <c:pt idx="5317">
                  <c:v>17.93859986191092</c:v>
                </c:pt>
                <c:pt idx="5318">
                  <c:v>17.93505010795707</c:v>
                </c:pt>
                <c:pt idx="5319">
                  <c:v>17.93520024223471</c:v>
                </c:pt>
                <c:pt idx="5320">
                  <c:v>17.93329990120037</c:v>
                </c:pt>
                <c:pt idx="5321">
                  <c:v>17.93554966125885</c:v>
                </c:pt>
                <c:pt idx="5322">
                  <c:v>17.93474952850372</c:v>
                </c:pt>
                <c:pt idx="5323">
                  <c:v>17.9307504127537</c:v>
                </c:pt>
                <c:pt idx="5324">
                  <c:v>17.93270029945779</c:v>
                </c:pt>
                <c:pt idx="5325">
                  <c:v>17.93369998550768</c:v>
                </c:pt>
                <c:pt idx="5326">
                  <c:v>17.93669971390045</c:v>
                </c:pt>
                <c:pt idx="5327">
                  <c:v>17.93470029335367</c:v>
                </c:pt>
                <c:pt idx="5328">
                  <c:v>17.93334964599853</c:v>
                </c:pt>
                <c:pt idx="5329">
                  <c:v>17.93205043068156</c:v>
                </c:pt>
                <c:pt idx="5330">
                  <c:v>17.9346997409848</c:v>
                </c:pt>
                <c:pt idx="5331">
                  <c:v>17.93715052414336</c:v>
                </c:pt>
                <c:pt idx="5332">
                  <c:v>17.93960028114452</c:v>
                </c:pt>
                <c:pt idx="5333">
                  <c:v>17.93914962768758</c:v>
                </c:pt>
                <c:pt idx="5334">
                  <c:v>17.94084978752288</c:v>
                </c:pt>
                <c:pt idx="5335">
                  <c:v>17.93800027198812</c:v>
                </c:pt>
                <c:pt idx="5336">
                  <c:v>17.93554941940602</c:v>
                </c:pt>
                <c:pt idx="5337">
                  <c:v>17.9351996623991</c:v>
                </c:pt>
                <c:pt idx="5338">
                  <c:v>17.93375020408712</c:v>
                </c:pt>
                <c:pt idx="5339">
                  <c:v>17.93130006065621</c:v>
                </c:pt>
                <c:pt idx="5340">
                  <c:v>17.92890033836736</c:v>
                </c:pt>
                <c:pt idx="5341">
                  <c:v>17.92954907531746</c:v>
                </c:pt>
                <c:pt idx="5342">
                  <c:v>17.92915037613056</c:v>
                </c:pt>
                <c:pt idx="5343">
                  <c:v>17.93034955215624</c:v>
                </c:pt>
                <c:pt idx="5344">
                  <c:v>17.92765026741108</c:v>
                </c:pt>
                <c:pt idx="5345">
                  <c:v>17.92469952049578</c:v>
                </c:pt>
                <c:pt idx="5346">
                  <c:v>17.91999997940366</c:v>
                </c:pt>
                <c:pt idx="5347">
                  <c:v>17.91674963989498</c:v>
                </c:pt>
                <c:pt idx="5348">
                  <c:v>17.91785039139358</c:v>
                </c:pt>
                <c:pt idx="5349">
                  <c:v>17.91514995689431</c:v>
                </c:pt>
                <c:pt idx="5350">
                  <c:v>17.91710046539447</c:v>
                </c:pt>
                <c:pt idx="5351">
                  <c:v>17.91690083961657</c:v>
                </c:pt>
                <c:pt idx="5352">
                  <c:v>17.92014963989641</c:v>
                </c:pt>
                <c:pt idx="5353">
                  <c:v>17.91495046386626</c:v>
                </c:pt>
                <c:pt idx="5354">
                  <c:v>17.91304960975685</c:v>
                </c:pt>
                <c:pt idx="5355">
                  <c:v>17.91009985275377</c:v>
                </c:pt>
                <c:pt idx="5356">
                  <c:v>17.91075059967261</c:v>
                </c:pt>
                <c:pt idx="5357">
                  <c:v>17.91149998245601</c:v>
                </c:pt>
                <c:pt idx="5358">
                  <c:v>17.91199987678556</c:v>
                </c:pt>
                <c:pt idx="5359">
                  <c:v>17.91015034904558</c:v>
                </c:pt>
                <c:pt idx="5360">
                  <c:v>17.91265007439142</c:v>
                </c:pt>
                <c:pt idx="5361">
                  <c:v>17.91279936371211</c:v>
                </c:pt>
                <c:pt idx="5362">
                  <c:v>17.91410025406003</c:v>
                </c:pt>
                <c:pt idx="5363">
                  <c:v>17.91559967155988</c:v>
                </c:pt>
                <c:pt idx="5364">
                  <c:v>17.91390001869513</c:v>
                </c:pt>
                <c:pt idx="5365">
                  <c:v>17.91294995079079</c:v>
                </c:pt>
                <c:pt idx="5366">
                  <c:v>17.9169008697536</c:v>
                </c:pt>
                <c:pt idx="5367">
                  <c:v>17.91824987525978</c:v>
                </c:pt>
                <c:pt idx="5368">
                  <c:v>17.92450014839415</c:v>
                </c:pt>
                <c:pt idx="5369">
                  <c:v>17.92310007591368</c:v>
                </c:pt>
                <c:pt idx="5370">
                  <c:v>17.92245010757688</c:v>
                </c:pt>
                <c:pt idx="5371">
                  <c:v>17.92010146408211</c:v>
                </c:pt>
                <c:pt idx="5372">
                  <c:v>17.91815012550433</c:v>
                </c:pt>
                <c:pt idx="5373">
                  <c:v>17.91764991722084</c:v>
                </c:pt>
                <c:pt idx="5374">
                  <c:v>17.91619937858922</c:v>
                </c:pt>
                <c:pt idx="5375">
                  <c:v>17.91929978904955</c:v>
                </c:pt>
                <c:pt idx="5376">
                  <c:v>17.92089999122982</c:v>
                </c:pt>
                <c:pt idx="5377">
                  <c:v>17.92290032920937</c:v>
                </c:pt>
                <c:pt idx="5378">
                  <c:v>17.9263497451793</c:v>
                </c:pt>
                <c:pt idx="5379">
                  <c:v>17.92760065804032</c:v>
                </c:pt>
                <c:pt idx="5380">
                  <c:v>17.93014989585934</c:v>
                </c:pt>
                <c:pt idx="5381">
                  <c:v>17.92959999999948</c:v>
                </c:pt>
                <c:pt idx="5382">
                  <c:v>17.92915044212712</c:v>
                </c:pt>
                <c:pt idx="5383">
                  <c:v>17.93314955177264</c:v>
                </c:pt>
                <c:pt idx="5384">
                  <c:v>17.93710015983743</c:v>
                </c:pt>
                <c:pt idx="5385">
                  <c:v>17.93649971924242</c:v>
                </c:pt>
                <c:pt idx="5386">
                  <c:v>17.93394965744301</c:v>
                </c:pt>
                <c:pt idx="5387">
                  <c:v>17.93009986724792</c:v>
                </c:pt>
                <c:pt idx="5388">
                  <c:v>17.93215020981006</c:v>
                </c:pt>
                <c:pt idx="5389">
                  <c:v>17.93124970588906</c:v>
                </c:pt>
                <c:pt idx="5390">
                  <c:v>17.93080014801308</c:v>
                </c:pt>
                <c:pt idx="5391">
                  <c:v>17.92620120124775</c:v>
                </c:pt>
                <c:pt idx="5392">
                  <c:v>17.92644969062892</c:v>
                </c:pt>
                <c:pt idx="5393">
                  <c:v>17.9228002746604</c:v>
                </c:pt>
                <c:pt idx="5394">
                  <c:v>17.92719938431037</c:v>
                </c:pt>
                <c:pt idx="5395">
                  <c:v>17.92529990654291</c:v>
                </c:pt>
                <c:pt idx="5396">
                  <c:v>17.92785071678372</c:v>
                </c:pt>
                <c:pt idx="5397">
                  <c:v>17.92844989891453</c:v>
                </c:pt>
                <c:pt idx="5398">
                  <c:v>17.93014999542356</c:v>
                </c:pt>
                <c:pt idx="5399">
                  <c:v>17.93395011291796</c:v>
                </c:pt>
                <c:pt idx="5400">
                  <c:v>17.93635072250618</c:v>
                </c:pt>
                <c:pt idx="5401">
                  <c:v>17.94114948196509</c:v>
                </c:pt>
                <c:pt idx="5402">
                  <c:v>17.94044979286625</c:v>
                </c:pt>
                <c:pt idx="5403">
                  <c:v>17.93754999199155</c:v>
                </c:pt>
                <c:pt idx="5404">
                  <c:v>17.93669961624255</c:v>
                </c:pt>
                <c:pt idx="5405">
                  <c:v>17.93840053978056</c:v>
                </c:pt>
                <c:pt idx="5406">
                  <c:v>17.94270219345344</c:v>
                </c:pt>
                <c:pt idx="5407">
                  <c:v>17.94680036735735</c:v>
                </c:pt>
                <c:pt idx="5408">
                  <c:v>17.95019967613552</c:v>
                </c:pt>
                <c:pt idx="5409">
                  <c:v>17.95370014381479</c:v>
                </c:pt>
                <c:pt idx="5410">
                  <c:v>17.95669993248157</c:v>
                </c:pt>
                <c:pt idx="5411">
                  <c:v>17.95350017394958</c:v>
                </c:pt>
                <c:pt idx="5412">
                  <c:v>17.94994976501766</c:v>
                </c:pt>
                <c:pt idx="5413">
                  <c:v>17.94885024185351</c:v>
                </c:pt>
                <c:pt idx="5414">
                  <c:v>17.95299955825976</c:v>
                </c:pt>
                <c:pt idx="5415">
                  <c:v>17.95410014076332</c:v>
                </c:pt>
                <c:pt idx="5416">
                  <c:v>17.95609986000272</c:v>
                </c:pt>
                <c:pt idx="5417">
                  <c:v>17.95355000038398</c:v>
                </c:pt>
                <c:pt idx="5418">
                  <c:v>17.95054993400845</c:v>
                </c:pt>
                <c:pt idx="5419">
                  <c:v>17.94564956894099</c:v>
                </c:pt>
                <c:pt idx="5420">
                  <c:v>17.94620015297187</c:v>
                </c:pt>
                <c:pt idx="5421">
                  <c:v>17.94350005340675</c:v>
                </c:pt>
                <c:pt idx="5422">
                  <c:v>17.94004984970159</c:v>
                </c:pt>
                <c:pt idx="5423">
                  <c:v>17.93870019226232</c:v>
                </c:pt>
                <c:pt idx="5424">
                  <c:v>17.93620002632451</c:v>
                </c:pt>
                <c:pt idx="5425">
                  <c:v>17.93679968834111</c:v>
                </c:pt>
                <c:pt idx="5426">
                  <c:v>17.93164932480067</c:v>
                </c:pt>
                <c:pt idx="5427">
                  <c:v>17.93050045204654</c:v>
                </c:pt>
                <c:pt idx="5428">
                  <c:v>17.93334969597343</c:v>
                </c:pt>
                <c:pt idx="5429">
                  <c:v>17.9321997215302</c:v>
                </c:pt>
                <c:pt idx="5430">
                  <c:v>17.932950163653</c:v>
                </c:pt>
                <c:pt idx="5431">
                  <c:v>17.93259961281001</c:v>
                </c:pt>
                <c:pt idx="5432">
                  <c:v>17.93239971847652</c:v>
                </c:pt>
                <c:pt idx="5433">
                  <c:v>17.93020034026993</c:v>
                </c:pt>
                <c:pt idx="5434">
                  <c:v>17.92920020447125</c:v>
                </c:pt>
                <c:pt idx="5435">
                  <c:v>17.92965047149846</c:v>
                </c:pt>
                <c:pt idx="5436">
                  <c:v>17.92934999160932</c:v>
                </c:pt>
                <c:pt idx="5437">
                  <c:v>17.92785015754998</c:v>
                </c:pt>
                <c:pt idx="5438">
                  <c:v>17.92454988289317</c:v>
                </c:pt>
                <c:pt idx="5439">
                  <c:v>17.9209001228337</c:v>
                </c:pt>
                <c:pt idx="5440">
                  <c:v>17.92354916152906</c:v>
                </c:pt>
                <c:pt idx="5441">
                  <c:v>17.92140026779452</c:v>
                </c:pt>
                <c:pt idx="5442">
                  <c:v>17.91949999313508</c:v>
                </c:pt>
                <c:pt idx="5443">
                  <c:v>17.91894988594138</c:v>
                </c:pt>
                <c:pt idx="5444">
                  <c:v>17.91349982109386</c:v>
                </c:pt>
                <c:pt idx="5445">
                  <c:v>17.91504978637748</c:v>
                </c:pt>
                <c:pt idx="5446">
                  <c:v>17.91410030097904</c:v>
                </c:pt>
                <c:pt idx="5447">
                  <c:v>17.91625036583355</c:v>
                </c:pt>
                <c:pt idx="5448">
                  <c:v>17.91894957504701</c:v>
                </c:pt>
                <c:pt idx="5449">
                  <c:v>17.91789998703098</c:v>
                </c:pt>
                <c:pt idx="5450">
                  <c:v>17.9173501544974</c:v>
                </c:pt>
                <c:pt idx="5451">
                  <c:v>17.91740053024478</c:v>
                </c:pt>
                <c:pt idx="5452">
                  <c:v>17.92204919776848</c:v>
                </c:pt>
                <c:pt idx="5453">
                  <c:v>17.9219507793423</c:v>
                </c:pt>
                <c:pt idx="5454">
                  <c:v>17.92165019989261</c:v>
                </c:pt>
                <c:pt idx="5455">
                  <c:v>17.92015012436241</c:v>
                </c:pt>
                <c:pt idx="5456">
                  <c:v>17.91815032654267</c:v>
                </c:pt>
                <c:pt idx="5457">
                  <c:v>17.91710042457635</c:v>
                </c:pt>
                <c:pt idx="5458">
                  <c:v>17.91744967155682</c:v>
                </c:pt>
                <c:pt idx="5459">
                  <c:v>17.91834959907646</c:v>
                </c:pt>
                <c:pt idx="5460">
                  <c:v>17.91829987831442</c:v>
                </c:pt>
                <c:pt idx="5461">
                  <c:v>17.91719985122836</c:v>
                </c:pt>
                <c:pt idx="5462">
                  <c:v>17.91599975471399</c:v>
                </c:pt>
                <c:pt idx="5463">
                  <c:v>17.91525009422548</c:v>
                </c:pt>
                <c:pt idx="5464">
                  <c:v>17.91779985733228</c:v>
                </c:pt>
                <c:pt idx="5465">
                  <c:v>17.91785040817558</c:v>
                </c:pt>
                <c:pt idx="5466">
                  <c:v>17.91779900627444</c:v>
                </c:pt>
                <c:pt idx="5467">
                  <c:v>17.91554966583133</c:v>
                </c:pt>
                <c:pt idx="5468">
                  <c:v>17.91165031776836</c:v>
                </c:pt>
                <c:pt idx="5469">
                  <c:v>17.90894953918539</c:v>
                </c:pt>
                <c:pt idx="5470">
                  <c:v>17.90599985466178</c:v>
                </c:pt>
                <c:pt idx="5471">
                  <c:v>17.90379931755522</c:v>
                </c:pt>
                <c:pt idx="5472">
                  <c:v>17.90404976577702</c:v>
                </c:pt>
                <c:pt idx="5473">
                  <c:v>17.90760021400638</c:v>
                </c:pt>
                <c:pt idx="5474">
                  <c:v>17.9063003891024</c:v>
                </c:pt>
                <c:pt idx="5475">
                  <c:v>17.9047003891028</c:v>
                </c:pt>
                <c:pt idx="5476">
                  <c:v>17.90564783134685</c:v>
                </c:pt>
                <c:pt idx="5477">
                  <c:v>17.9001497238205</c:v>
                </c:pt>
                <c:pt idx="5478">
                  <c:v>17.9004502792377</c:v>
                </c:pt>
                <c:pt idx="5479">
                  <c:v>17.90340024147008</c:v>
                </c:pt>
                <c:pt idx="5480">
                  <c:v>17.90879999694878</c:v>
                </c:pt>
                <c:pt idx="5481">
                  <c:v>17.90765034256401</c:v>
                </c:pt>
                <c:pt idx="5482">
                  <c:v>17.90870020218061</c:v>
                </c:pt>
                <c:pt idx="5483">
                  <c:v>17.91164982338158</c:v>
                </c:pt>
                <c:pt idx="5484">
                  <c:v>17.90935002861442</c:v>
                </c:pt>
                <c:pt idx="5485">
                  <c:v>17.9102500587469</c:v>
                </c:pt>
                <c:pt idx="5486">
                  <c:v>17.90995104865942</c:v>
                </c:pt>
                <c:pt idx="5487">
                  <c:v>17.91289943847732</c:v>
                </c:pt>
                <c:pt idx="5488">
                  <c:v>17.90915056571976</c:v>
                </c:pt>
                <c:pt idx="5489">
                  <c:v>17.90169989738568</c:v>
                </c:pt>
                <c:pt idx="5490">
                  <c:v>17.89574980545148</c:v>
                </c:pt>
                <c:pt idx="5491">
                  <c:v>17.89344964561678</c:v>
                </c:pt>
                <c:pt idx="5492">
                  <c:v>17.89314968185863</c:v>
                </c:pt>
                <c:pt idx="5493">
                  <c:v>17.89260043792818</c:v>
                </c:pt>
                <c:pt idx="5494">
                  <c:v>17.89585037307916</c:v>
                </c:pt>
                <c:pt idx="5495">
                  <c:v>17.89925013771426</c:v>
                </c:pt>
                <c:pt idx="5496">
                  <c:v>17.90139914627434</c:v>
                </c:pt>
                <c:pt idx="5497">
                  <c:v>17.90119955978662</c:v>
                </c:pt>
                <c:pt idx="5498">
                  <c:v>17.89805049095594</c:v>
                </c:pt>
                <c:pt idx="5499">
                  <c:v>17.89959987068503</c:v>
                </c:pt>
                <c:pt idx="5500">
                  <c:v>17.90034935913352</c:v>
                </c:pt>
                <c:pt idx="5501">
                  <c:v>17.89815079879918</c:v>
                </c:pt>
                <c:pt idx="5502">
                  <c:v>17.89864976959507</c:v>
                </c:pt>
                <c:pt idx="5503">
                  <c:v>17.9025003566785</c:v>
                </c:pt>
                <c:pt idx="5504">
                  <c:v>17.9048000488292</c:v>
                </c:pt>
                <c:pt idx="5505">
                  <c:v>17.91145041542404</c:v>
                </c:pt>
                <c:pt idx="5506">
                  <c:v>17.90934953117537</c:v>
                </c:pt>
                <c:pt idx="5507">
                  <c:v>17.90859994011407</c:v>
                </c:pt>
                <c:pt idx="5508">
                  <c:v>17.90810004272862</c:v>
                </c:pt>
                <c:pt idx="5509">
                  <c:v>17.90419995231787</c:v>
                </c:pt>
                <c:pt idx="5510">
                  <c:v>17.90225036430638</c:v>
                </c:pt>
                <c:pt idx="5511">
                  <c:v>17.90505025558377</c:v>
                </c:pt>
                <c:pt idx="5512">
                  <c:v>17.90590018463263</c:v>
                </c:pt>
                <c:pt idx="5513">
                  <c:v>17.90694977264866</c:v>
                </c:pt>
                <c:pt idx="5514">
                  <c:v>17.90820010300013</c:v>
                </c:pt>
                <c:pt idx="5515">
                  <c:v>17.90859982834079</c:v>
                </c:pt>
                <c:pt idx="5516">
                  <c:v>17.90759970169165</c:v>
                </c:pt>
                <c:pt idx="5517">
                  <c:v>17.90945007743721</c:v>
                </c:pt>
                <c:pt idx="5518">
                  <c:v>17.91034957352165</c:v>
                </c:pt>
                <c:pt idx="5519">
                  <c:v>17.91310011520545</c:v>
                </c:pt>
                <c:pt idx="5520">
                  <c:v>17.9157500442525</c:v>
                </c:pt>
                <c:pt idx="5521">
                  <c:v>17.91235056648657</c:v>
                </c:pt>
                <c:pt idx="5522">
                  <c:v>17.91309998550422</c:v>
                </c:pt>
                <c:pt idx="5523">
                  <c:v>17.91674967613287</c:v>
                </c:pt>
                <c:pt idx="5524">
                  <c:v>17.91525001716582</c:v>
                </c:pt>
                <c:pt idx="5525">
                  <c:v>17.91670001259263</c:v>
                </c:pt>
                <c:pt idx="5526">
                  <c:v>17.9170005165106</c:v>
                </c:pt>
                <c:pt idx="5527">
                  <c:v>17.92009993095778</c:v>
                </c:pt>
                <c:pt idx="5528">
                  <c:v>17.92159910393092</c:v>
                </c:pt>
                <c:pt idx="5529">
                  <c:v>17.92314998665097</c:v>
                </c:pt>
                <c:pt idx="5530">
                  <c:v>17.92200006065468</c:v>
                </c:pt>
                <c:pt idx="5531">
                  <c:v>17.92225084076197</c:v>
                </c:pt>
                <c:pt idx="5532">
                  <c:v>17.92230001221105</c:v>
                </c:pt>
                <c:pt idx="5533">
                  <c:v>17.92165024605129</c:v>
                </c:pt>
                <c:pt idx="5534">
                  <c:v>17.92220006637945</c:v>
                </c:pt>
                <c:pt idx="5535">
                  <c:v>17.92249989433183</c:v>
                </c:pt>
                <c:pt idx="5536">
                  <c:v>17.92490054016162</c:v>
                </c:pt>
                <c:pt idx="5537">
                  <c:v>17.92414995918443</c:v>
                </c:pt>
                <c:pt idx="5538">
                  <c:v>17.92764875793728</c:v>
                </c:pt>
                <c:pt idx="5539">
                  <c:v>17.92884990463426</c:v>
                </c:pt>
                <c:pt idx="5540">
                  <c:v>17.92819990310818</c:v>
                </c:pt>
                <c:pt idx="5541">
                  <c:v>17.9254508583108</c:v>
                </c:pt>
                <c:pt idx="5542">
                  <c:v>17.92729993019382</c:v>
                </c:pt>
                <c:pt idx="5543">
                  <c:v>17.92930047340633</c:v>
                </c:pt>
                <c:pt idx="5544">
                  <c:v>17.93004989853214</c:v>
                </c:pt>
                <c:pt idx="5545">
                  <c:v>17.93299999351802</c:v>
                </c:pt>
                <c:pt idx="5546">
                  <c:v>17.93470104675725</c:v>
                </c:pt>
                <c:pt idx="5547">
                  <c:v>17.9349999118822</c:v>
                </c:pt>
                <c:pt idx="5548">
                  <c:v>17.9352496719366</c:v>
                </c:pt>
                <c:pt idx="5549">
                  <c:v>17.93584996758</c:v>
                </c:pt>
                <c:pt idx="5550">
                  <c:v>17.94034999466019</c:v>
                </c:pt>
                <c:pt idx="5551">
                  <c:v>17.94429951934944</c:v>
                </c:pt>
                <c:pt idx="5552">
                  <c:v>17.94535009727406</c:v>
                </c:pt>
                <c:pt idx="5553">
                  <c:v>17.94409951629859</c:v>
                </c:pt>
                <c:pt idx="5554">
                  <c:v>17.94599998398187</c:v>
                </c:pt>
                <c:pt idx="5555">
                  <c:v>17.94759990539751</c:v>
                </c:pt>
                <c:pt idx="5556">
                  <c:v>17.94335047722052</c:v>
                </c:pt>
                <c:pt idx="5557">
                  <c:v>17.9409999717718</c:v>
                </c:pt>
                <c:pt idx="5558">
                  <c:v>17.93905041084508</c:v>
                </c:pt>
                <c:pt idx="5559">
                  <c:v>17.94254989166436</c:v>
                </c:pt>
                <c:pt idx="5560">
                  <c:v>17.94215007591265</c:v>
                </c:pt>
                <c:pt idx="5561">
                  <c:v>17.94114991302558</c:v>
                </c:pt>
                <c:pt idx="5562">
                  <c:v>17.93864994926478</c:v>
                </c:pt>
                <c:pt idx="5563">
                  <c:v>17.93770025863705</c:v>
                </c:pt>
                <c:pt idx="5564">
                  <c:v>17.93775007896692</c:v>
                </c:pt>
                <c:pt idx="5565">
                  <c:v>17.9339999145559</c:v>
                </c:pt>
                <c:pt idx="5566">
                  <c:v>17.93360093460432</c:v>
                </c:pt>
                <c:pt idx="5567">
                  <c:v>17.93355007896388</c:v>
                </c:pt>
                <c:pt idx="5568">
                  <c:v>17.9342000411998</c:v>
                </c:pt>
                <c:pt idx="5569">
                  <c:v>17.93379990539688</c:v>
                </c:pt>
                <c:pt idx="5570">
                  <c:v>17.93829992943211</c:v>
                </c:pt>
                <c:pt idx="5571">
                  <c:v>17.94094937248517</c:v>
                </c:pt>
                <c:pt idx="5572">
                  <c:v>17.93795009079258</c:v>
                </c:pt>
                <c:pt idx="5573">
                  <c:v>17.93790044250636</c:v>
                </c:pt>
                <c:pt idx="5574">
                  <c:v>17.93379993858616</c:v>
                </c:pt>
                <c:pt idx="5575">
                  <c:v>17.93395004577906</c:v>
                </c:pt>
                <c:pt idx="5576">
                  <c:v>17.9328999416357</c:v>
                </c:pt>
                <c:pt idx="5577">
                  <c:v>17.93299997787835</c:v>
                </c:pt>
                <c:pt idx="5578">
                  <c:v>17.9326998722099</c:v>
                </c:pt>
                <c:pt idx="5579">
                  <c:v>17.93099994468866</c:v>
                </c:pt>
                <c:pt idx="5580">
                  <c:v>17.92579995078993</c:v>
                </c:pt>
                <c:pt idx="5581">
                  <c:v>17.92000097694472</c:v>
                </c:pt>
                <c:pt idx="5582">
                  <c:v>17.9225999115042</c:v>
                </c:pt>
                <c:pt idx="5583">
                  <c:v>17.92194970169294</c:v>
                </c:pt>
                <c:pt idx="5584">
                  <c:v>17.91720004120361</c:v>
                </c:pt>
                <c:pt idx="5585">
                  <c:v>17.92049997177672</c:v>
                </c:pt>
                <c:pt idx="5586">
                  <c:v>17.91725042000326</c:v>
                </c:pt>
                <c:pt idx="5587">
                  <c:v>17.91545007896638</c:v>
                </c:pt>
                <c:pt idx="5588">
                  <c:v>17.91140063591229</c:v>
                </c:pt>
                <c:pt idx="5589">
                  <c:v>17.90870010185245</c:v>
                </c:pt>
                <c:pt idx="5590">
                  <c:v>17.90750010795819</c:v>
                </c:pt>
                <c:pt idx="5591">
                  <c:v>17.9080499073061</c:v>
                </c:pt>
                <c:pt idx="5592">
                  <c:v>17.90825011253401</c:v>
                </c:pt>
                <c:pt idx="5593">
                  <c:v>17.91010014724816</c:v>
                </c:pt>
                <c:pt idx="5594">
                  <c:v>17.90944991340803</c:v>
                </c:pt>
                <c:pt idx="5595">
                  <c:v>17.91269998436108</c:v>
                </c:pt>
                <c:pt idx="5596">
                  <c:v>17.9128008956941</c:v>
                </c:pt>
                <c:pt idx="5597">
                  <c:v>17.91160010795647</c:v>
                </c:pt>
                <c:pt idx="5598">
                  <c:v>17.91005004310864</c:v>
                </c:pt>
                <c:pt idx="5599">
                  <c:v>17.91355010948246</c:v>
                </c:pt>
                <c:pt idx="5600">
                  <c:v>17.91554990730581</c:v>
                </c:pt>
                <c:pt idx="5601">
                  <c:v>17.9138003223452</c:v>
                </c:pt>
                <c:pt idx="5602">
                  <c:v>17.9133000839247</c:v>
                </c:pt>
                <c:pt idx="5603">
                  <c:v>17.91234943352172</c:v>
                </c:pt>
                <c:pt idx="5604">
                  <c:v>17.90910011711458</c:v>
                </c:pt>
                <c:pt idx="5605">
                  <c:v>17.90769998130779</c:v>
                </c:pt>
                <c:pt idx="5606">
                  <c:v>17.90749950752432</c:v>
                </c:pt>
                <c:pt idx="5607">
                  <c:v>17.90745001907635</c:v>
                </c:pt>
                <c:pt idx="5608">
                  <c:v>17.90730008697572</c:v>
                </c:pt>
                <c:pt idx="5609">
                  <c:v>17.90839995117492</c:v>
                </c:pt>
                <c:pt idx="5610">
                  <c:v>17.90894998894144</c:v>
                </c:pt>
                <c:pt idx="5611">
                  <c:v>17.90784967804211</c:v>
                </c:pt>
                <c:pt idx="5612">
                  <c:v>17.90534997978464</c:v>
                </c:pt>
                <c:pt idx="5613">
                  <c:v>17.90864993439025</c:v>
                </c:pt>
                <c:pt idx="5614">
                  <c:v>17.90810003853037</c:v>
                </c:pt>
                <c:pt idx="5615">
                  <c:v>17.90689993591512</c:v>
                </c:pt>
                <c:pt idx="5616">
                  <c:v>17.90404891738945</c:v>
                </c:pt>
                <c:pt idx="5617">
                  <c:v>17.90414991645957</c:v>
                </c:pt>
                <c:pt idx="5618">
                  <c:v>17.90229957390327</c:v>
                </c:pt>
                <c:pt idx="5619">
                  <c:v>17.90134988327189</c:v>
                </c:pt>
                <c:pt idx="5620">
                  <c:v>17.90109991493591</c:v>
                </c:pt>
                <c:pt idx="5621">
                  <c:v>17.9008000808717</c:v>
                </c:pt>
                <c:pt idx="5622">
                  <c:v>17.89635004005686</c:v>
                </c:pt>
                <c:pt idx="5623">
                  <c:v>17.89579993591542</c:v>
                </c:pt>
                <c:pt idx="5624">
                  <c:v>17.89049990882993</c:v>
                </c:pt>
                <c:pt idx="5625">
                  <c:v>17.88860011405995</c:v>
                </c:pt>
                <c:pt idx="5626">
                  <c:v>17.89174905624532</c:v>
                </c:pt>
                <c:pt idx="5627">
                  <c:v>17.88640009002847</c:v>
                </c:pt>
                <c:pt idx="5628">
                  <c:v>17.883300062942</c:v>
                </c:pt>
                <c:pt idx="5629">
                  <c:v>17.88310010223722</c:v>
                </c:pt>
                <c:pt idx="5630">
                  <c:v>17.88225006752327</c:v>
                </c:pt>
                <c:pt idx="5631">
                  <c:v>17.87629966773966</c:v>
                </c:pt>
                <c:pt idx="5632">
                  <c:v>17.87100007820482</c:v>
                </c:pt>
                <c:pt idx="5633">
                  <c:v>17.8699503150965</c:v>
                </c:pt>
                <c:pt idx="5634">
                  <c:v>17.86624990158088</c:v>
                </c:pt>
                <c:pt idx="5635">
                  <c:v>17.86644993476873</c:v>
                </c:pt>
                <c:pt idx="5636">
                  <c:v>17.86374951820833</c:v>
                </c:pt>
                <c:pt idx="5637">
                  <c:v>17.86145006446895</c:v>
                </c:pt>
                <c:pt idx="5638">
                  <c:v>17.86210012932132</c:v>
                </c:pt>
                <c:pt idx="5639">
                  <c:v>17.85935006752334</c:v>
                </c:pt>
                <c:pt idx="5640">
                  <c:v>17.85829992408981</c:v>
                </c:pt>
                <c:pt idx="5641">
                  <c:v>17.86054906845311</c:v>
                </c:pt>
                <c:pt idx="5642">
                  <c:v>17.85949996337877</c:v>
                </c:pt>
                <c:pt idx="5643">
                  <c:v>17.85645007362473</c:v>
                </c:pt>
                <c:pt idx="5644">
                  <c:v>17.85730001183038</c:v>
                </c:pt>
                <c:pt idx="5645">
                  <c:v>17.85824997711461</c:v>
                </c:pt>
                <c:pt idx="5646">
                  <c:v>17.85539956817956</c:v>
                </c:pt>
                <c:pt idx="5647">
                  <c:v>17.85770010529086</c:v>
                </c:pt>
                <c:pt idx="5648">
                  <c:v>17.85884962692216</c:v>
                </c:pt>
                <c:pt idx="5649">
                  <c:v>17.85929992714227</c:v>
                </c:pt>
                <c:pt idx="5650">
                  <c:v>17.86205001907729</c:v>
                </c:pt>
                <c:pt idx="5651">
                  <c:v>17.86405045662104</c:v>
                </c:pt>
                <c:pt idx="5652">
                  <c:v>17.86444990730522</c:v>
                </c:pt>
                <c:pt idx="5653">
                  <c:v>17.86055055618635</c:v>
                </c:pt>
                <c:pt idx="5654">
                  <c:v>17.85815000992079</c:v>
                </c:pt>
                <c:pt idx="5655">
                  <c:v>17.86025010643425</c:v>
                </c:pt>
                <c:pt idx="5656">
                  <c:v>17.85634837112591</c:v>
                </c:pt>
                <c:pt idx="5657">
                  <c:v>17.85304994964827</c:v>
                </c:pt>
                <c:pt idx="5658">
                  <c:v>17.8513996101392</c:v>
                </c:pt>
                <c:pt idx="5659">
                  <c:v>17.85219998741377</c:v>
                </c:pt>
                <c:pt idx="5660">
                  <c:v>17.84779996033102</c:v>
                </c:pt>
                <c:pt idx="5661">
                  <c:v>17.84349945335634</c:v>
                </c:pt>
                <c:pt idx="5662">
                  <c:v>17.84250006294678</c:v>
                </c:pt>
                <c:pt idx="5663">
                  <c:v>17.8416492797878</c:v>
                </c:pt>
                <c:pt idx="5664">
                  <c:v>17.84205006141929</c:v>
                </c:pt>
                <c:pt idx="5665">
                  <c:v>17.84255006446983</c:v>
                </c:pt>
                <c:pt idx="5666">
                  <c:v>17.84029969787662</c:v>
                </c:pt>
                <c:pt idx="5667">
                  <c:v>17.83830010528982</c:v>
                </c:pt>
                <c:pt idx="5668">
                  <c:v>17.83730010223735</c:v>
                </c:pt>
                <c:pt idx="5669">
                  <c:v>17.83659993934998</c:v>
                </c:pt>
                <c:pt idx="5670">
                  <c:v>17.8374500373866</c:v>
                </c:pt>
                <c:pt idx="5671">
                  <c:v>17.83569990005708</c:v>
                </c:pt>
                <c:pt idx="5672">
                  <c:v>17.83379990311005</c:v>
                </c:pt>
                <c:pt idx="5673">
                  <c:v>17.83784945793377</c:v>
                </c:pt>
                <c:pt idx="5674">
                  <c:v>17.83690007209952</c:v>
                </c:pt>
                <c:pt idx="5675">
                  <c:v>17.83825010071087</c:v>
                </c:pt>
                <c:pt idx="5676">
                  <c:v>17.83919996337863</c:v>
                </c:pt>
                <c:pt idx="5677">
                  <c:v>17.83939999961876</c:v>
                </c:pt>
                <c:pt idx="5678">
                  <c:v>17.83939965858735</c:v>
                </c:pt>
                <c:pt idx="5679">
                  <c:v>17.83779996338126</c:v>
                </c:pt>
                <c:pt idx="5680">
                  <c:v>17.83929992714184</c:v>
                </c:pt>
                <c:pt idx="5681">
                  <c:v>17.83764982299908</c:v>
                </c:pt>
                <c:pt idx="5682">
                  <c:v>17.83664995575236</c:v>
                </c:pt>
                <c:pt idx="5683">
                  <c:v>17.8420985237135</c:v>
                </c:pt>
                <c:pt idx="5684">
                  <c:v>17.84530008392537</c:v>
                </c:pt>
                <c:pt idx="5685">
                  <c:v>17.84670011711205</c:v>
                </c:pt>
                <c:pt idx="5686">
                  <c:v>17.84590018959352</c:v>
                </c:pt>
                <c:pt idx="5687">
                  <c:v>17.84420008697634</c:v>
                </c:pt>
                <c:pt idx="5688">
                  <c:v>17.84584959946005</c:v>
                </c:pt>
                <c:pt idx="5689">
                  <c:v>17.84804997063109</c:v>
                </c:pt>
                <c:pt idx="5690">
                  <c:v>17.84889989662406</c:v>
                </c:pt>
                <c:pt idx="5691">
                  <c:v>17.84865044441176</c:v>
                </c:pt>
                <c:pt idx="5692">
                  <c:v>17.85034992523288</c:v>
                </c:pt>
                <c:pt idx="5693">
                  <c:v>17.85574968681613</c:v>
                </c:pt>
                <c:pt idx="5694">
                  <c:v>17.85560002632337</c:v>
                </c:pt>
                <c:pt idx="5695">
                  <c:v>17.85804998550518</c:v>
                </c:pt>
                <c:pt idx="5696">
                  <c:v>17.8593997818025</c:v>
                </c:pt>
                <c:pt idx="5697">
                  <c:v>17.86120005950943</c:v>
                </c:pt>
                <c:pt idx="5698">
                  <c:v>17.86484961128735</c:v>
                </c:pt>
                <c:pt idx="5699">
                  <c:v>17.86429991455225</c:v>
                </c:pt>
                <c:pt idx="5700">
                  <c:v>17.86520008354272</c:v>
                </c:pt>
                <c:pt idx="5701">
                  <c:v>17.86700052719607</c:v>
                </c:pt>
                <c:pt idx="5702">
                  <c:v>17.87280004120112</c:v>
                </c:pt>
                <c:pt idx="5703">
                  <c:v>17.87349983291642</c:v>
                </c:pt>
                <c:pt idx="5704">
                  <c:v>17.87550002594435</c:v>
                </c:pt>
                <c:pt idx="5705">
                  <c:v>17.87195006065667</c:v>
                </c:pt>
                <c:pt idx="5706">
                  <c:v>17.87159931068891</c:v>
                </c:pt>
                <c:pt idx="5707">
                  <c:v>17.87445009384464</c:v>
                </c:pt>
                <c:pt idx="5708">
                  <c:v>17.87699982071354</c:v>
                </c:pt>
                <c:pt idx="5709">
                  <c:v>17.87759992637802</c:v>
                </c:pt>
                <c:pt idx="5710">
                  <c:v>17.87799996872127</c:v>
                </c:pt>
                <c:pt idx="5711">
                  <c:v>17.87699956131109</c:v>
                </c:pt>
                <c:pt idx="5712">
                  <c:v>17.87540003814865</c:v>
                </c:pt>
                <c:pt idx="5713">
                  <c:v>17.87334983444453</c:v>
                </c:pt>
                <c:pt idx="5714">
                  <c:v>17.87620010757746</c:v>
                </c:pt>
                <c:pt idx="5715">
                  <c:v>17.88034993400652</c:v>
                </c:pt>
                <c:pt idx="5716">
                  <c:v>17.87679987221054</c:v>
                </c:pt>
                <c:pt idx="5717">
                  <c:v>17.87470007744196</c:v>
                </c:pt>
                <c:pt idx="5718">
                  <c:v>17.87789986610369</c:v>
                </c:pt>
                <c:pt idx="5719">
                  <c:v>17.87950007133986</c:v>
                </c:pt>
                <c:pt idx="5720">
                  <c:v>17.87989989624111</c:v>
                </c:pt>
                <c:pt idx="5721">
                  <c:v>17.88070040016098</c:v>
                </c:pt>
                <c:pt idx="5722">
                  <c:v>17.88189995041103</c:v>
                </c:pt>
                <c:pt idx="5723">
                  <c:v>17.88404991569769</c:v>
                </c:pt>
                <c:pt idx="5724">
                  <c:v>17.88460002289139</c:v>
                </c:pt>
                <c:pt idx="5725">
                  <c:v>17.8816998992952</c:v>
                </c:pt>
                <c:pt idx="5726">
                  <c:v>17.87955037766005</c:v>
                </c:pt>
                <c:pt idx="5727">
                  <c:v>17.87825003052058</c:v>
                </c:pt>
                <c:pt idx="5728">
                  <c:v>17.877800204089</c:v>
                </c:pt>
                <c:pt idx="5729">
                  <c:v>17.87704996719549</c:v>
                </c:pt>
                <c:pt idx="5730">
                  <c:v>17.87784996109258</c:v>
                </c:pt>
                <c:pt idx="5731">
                  <c:v>17.87499934997686</c:v>
                </c:pt>
                <c:pt idx="5732">
                  <c:v>17.87390010452509</c:v>
                </c:pt>
                <c:pt idx="5733">
                  <c:v>17.87609948883255</c:v>
                </c:pt>
                <c:pt idx="5734">
                  <c:v>17.87275000343652</c:v>
                </c:pt>
                <c:pt idx="5735">
                  <c:v>17.86920011368056</c:v>
                </c:pt>
                <c:pt idx="5736">
                  <c:v>17.86949964294397</c:v>
                </c:pt>
                <c:pt idx="5737">
                  <c:v>17.86520009269952</c:v>
                </c:pt>
                <c:pt idx="5738">
                  <c:v>17.86449978790552</c:v>
                </c:pt>
                <c:pt idx="5739">
                  <c:v>17.86420004730462</c:v>
                </c:pt>
                <c:pt idx="5740">
                  <c:v>17.86595008506993</c:v>
                </c:pt>
                <c:pt idx="5741">
                  <c:v>17.86554984359825</c:v>
                </c:pt>
                <c:pt idx="5742">
                  <c:v>17.8661500186936</c:v>
                </c:pt>
                <c:pt idx="5743">
                  <c:v>17.86490097999922</c:v>
                </c:pt>
                <c:pt idx="5744">
                  <c:v>17.86349995994897</c:v>
                </c:pt>
                <c:pt idx="5745">
                  <c:v>17.86115010337744</c:v>
                </c:pt>
                <c:pt idx="5746">
                  <c:v>17.86465060730188</c:v>
                </c:pt>
                <c:pt idx="5747">
                  <c:v>17.86359988746698</c:v>
                </c:pt>
                <c:pt idx="5748">
                  <c:v>17.8645500549319</c:v>
                </c:pt>
                <c:pt idx="5749">
                  <c:v>17.86569988746851</c:v>
                </c:pt>
                <c:pt idx="5750">
                  <c:v>17.86899991150131</c:v>
                </c:pt>
                <c:pt idx="5751">
                  <c:v>17.87060048790227</c:v>
                </c:pt>
                <c:pt idx="5752">
                  <c:v>17.87185003662307</c:v>
                </c:pt>
                <c:pt idx="5753">
                  <c:v>17.87504979515506</c:v>
                </c:pt>
                <c:pt idx="5754">
                  <c:v>17.87030000801315</c:v>
                </c:pt>
                <c:pt idx="5755">
                  <c:v>17.87174997635157</c:v>
                </c:pt>
                <c:pt idx="5756">
                  <c:v>17.87340054817103</c:v>
                </c:pt>
                <c:pt idx="5757">
                  <c:v>17.87509996566951</c:v>
                </c:pt>
                <c:pt idx="5758">
                  <c:v>17.87140069008092</c:v>
                </c:pt>
                <c:pt idx="5759">
                  <c:v>17.86775005493109</c:v>
                </c:pt>
                <c:pt idx="5760">
                  <c:v>17.865499993135</c:v>
                </c:pt>
                <c:pt idx="5761">
                  <c:v>17.8650007747674</c:v>
                </c:pt>
                <c:pt idx="5762">
                  <c:v>17.86389992065597</c:v>
                </c:pt>
                <c:pt idx="5763">
                  <c:v>17.86045084572104</c:v>
                </c:pt>
                <c:pt idx="5764">
                  <c:v>17.86280002021886</c:v>
                </c:pt>
                <c:pt idx="5765">
                  <c:v>17.85814996757472</c:v>
                </c:pt>
                <c:pt idx="5766">
                  <c:v>17.85714935493525</c:v>
                </c:pt>
                <c:pt idx="5767">
                  <c:v>17.85569997520722</c:v>
                </c:pt>
                <c:pt idx="5768">
                  <c:v>17.85205049286014</c:v>
                </c:pt>
                <c:pt idx="5769">
                  <c:v>17.8514499465964</c:v>
                </c:pt>
                <c:pt idx="5770">
                  <c:v>17.85204997978508</c:v>
                </c:pt>
                <c:pt idx="5771">
                  <c:v>17.852051202015</c:v>
                </c:pt>
                <c:pt idx="5772">
                  <c:v>17.85530010795992</c:v>
                </c:pt>
                <c:pt idx="5773">
                  <c:v>17.85614959335362</c:v>
                </c:pt>
                <c:pt idx="5774">
                  <c:v>17.85985002174493</c:v>
                </c:pt>
                <c:pt idx="5775">
                  <c:v>17.86014990692272</c:v>
                </c:pt>
                <c:pt idx="5776">
                  <c:v>17.8586006267542</c:v>
                </c:pt>
                <c:pt idx="5777">
                  <c:v>17.86100007439018</c:v>
                </c:pt>
                <c:pt idx="5778">
                  <c:v>17.86314955673513</c:v>
                </c:pt>
                <c:pt idx="5779">
                  <c:v>17.86200010147149</c:v>
                </c:pt>
                <c:pt idx="5780">
                  <c:v>17.86174992790257</c:v>
                </c:pt>
                <c:pt idx="5781">
                  <c:v>17.85899938621515</c:v>
                </c:pt>
                <c:pt idx="5782">
                  <c:v>17.85904996719546</c:v>
                </c:pt>
                <c:pt idx="5783">
                  <c:v>17.86090004120342</c:v>
                </c:pt>
                <c:pt idx="5784">
                  <c:v>17.86025000954032</c:v>
                </c:pt>
                <c:pt idx="5785">
                  <c:v>17.85969997177017</c:v>
                </c:pt>
                <c:pt idx="5786">
                  <c:v>17.86469951591788</c:v>
                </c:pt>
                <c:pt idx="5787">
                  <c:v>17.86545009079055</c:v>
                </c:pt>
                <c:pt idx="5788">
                  <c:v>17.86749941024755</c:v>
                </c:pt>
                <c:pt idx="5789">
                  <c:v>17.86650006218042</c:v>
                </c:pt>
                <c:pt idx="5790">
                  <c:v>17.86580002899427</c:v>
                </c:pt>
                <c:pt idx="5791">
                  <c:v>17.86325013618625</c:v>
                </c:pt>
                <c:pt idx="5792">
                  <c:v>17.8607999054002</c:v>
                </c:pt>
                <c:pt idx="5793">
                  <c:v>17.86009932594607</c:v>
                </c:pt>
                <c:pt idx="5794">
                  <c:v>17.85879990844842</c:v>
                </c:pt>
                <c:pt idx="5795">
                  <c:v>17.85664990692383</c:v>
                </c:pt>
                <c:pt idx="5796">
                  <c:v>17.85574980736053</c:v>
                </c:pt>
                <c:pt idx="5797">
                  <c:v>17.85574997329968</c:v>
                </c:pt>
                <c:pt idx="5798">
                  <c:v>17.85780018005607</c:v>
                </c:pt>
                <c:pt idx="5799">
                  <c:v>17.858950109101</c:v>
                </c:pt>
                <c:pt idx="5800">
                  <c:v>17.85740005340631</c:v>
                </c:pt>
                <c:pt idx="5801">
                  <c:v>17.85464862747176</c:v>
                </c:pt>
                <c:pt idx="5802">
                  <c:v>17.84980010185245</c:v>
                </c:pt>
                <c:pt idx="5803">
                  <c:v>17.84739938659914</c:v>
                </c:pt>
                <c:pt idx="5804">
                  <c:v>17.8470000988018</c:v>
                </c:pt>
                <c:pt idx="5805">
                  <c:v>17.84589992980909</c:v>
                </c:pt>
                <c:pt idx="5806">
                  <c:v>17.84735066757275</c:v>
                </c:pt>
                <c:pt idx="5807">
                  <c:v>17.84944991302472</c:v>
                </c:pt>
                <c:pt idx="5808">
                  <c:v>17.85079995384513</c:v>
                </c:pt>
                <c:pt idx="5809">
                  <c:v>17.85050001716809</c:v>
                </c:pt>
                <c:pt idx="5810">
                  <c:v>17.8508499794043</c:v>
                </c:pt>
                <c:pt idx="5811">
                  <c:v>17.84579886436768</c:v>
                </c:pt>
                <c:pt idx="5812">
                  <c:v>17.84319995689657</c:v>
                </c:pt>
                <c:pt idx="5813">
                  <c:v>17.84034975623945</c:v>
                </c:pt>
                <c:pt idx="5814">
                  <c:v>17.83810009880472</c:v>
                </c:pt>
                <c:pt idx="5815">
                  <c:v>17.8413999839795</c:v>
                </c:pt>
                <c:pt idx="5816">
                  <c:v>17.83859933815256</c:v>
                </c:pt>
                <c:pt idx="5817">
                  <c:v>17.83480009880077</c:v>
                </c:pt>
                <c:pt idx="5818">
                  <c:v>17.8331492492689</c:v>
                </c:pt>
                <c:pt idx="5819">
                  <c:v>17.83864988593994</c:v>
                </c:pt>
                <c:pt idx="5820">
                  <c:v>17.8406000503528</c:v>
                </c:pt>
                <c:pt idx="5821">
                  <c:v>17.84374990692229</c:v>
                </c:pt>
                <c:pt idx="5822">
                  <c:v>17.84420008354209</c:v>
                </c:pt>
                <c:pt idx="5823">
                  <c:v>17.84544902877678</c:v>
                </c:pt>
                <c:pt idx="5824">
                  <c:v>17.84225005493499</c:v>
                </c:pt>
                <c:pt idx="5825">
                  <c:v>17.8414999900815</c:v>
                </c:pt>
                <c:pt idx="5826">
                  <c:v>17.84305008812225</c:v>
                </c:pt>
                <c:pt idx="5827">
                  <c:v>17.84459991760377</c:v>
                </c:pt>
                <c:pt idx="5828">
                  <c:v>17.84519977264788</c:v>
                </c:pt>
                <c:pt idx="5829">
                  <c:v>17.85024996414359</c:v>
                </c:pt>
                <c:pt idx="5830">
                  <c:v>17.84894996719595</c:v>
                </c:pt>
                <c:pt idx="5831">
                  <c:v>17.8473008861547</c:v>
                </c:pt>
                <c:pt idx="5832">
                  <c:v>17.84565002746967</c:v>
                </c:pt>
                <c:pt idx="5833">
                  <c:v>17.84359934387612</c:v>
                </c:pt>
                <c:pt idx="5834">
                  <c:v>17.84214992485431</c:v>
                </c:pt>
                <c:pt idx="5835">
                  <c:v>17.83649997787506</c:v>
                </c:pt>
                <c:pt idx="5836">
                  <c:v>17.83500012588775</c:v>
                </c:pt>
                <c:pt idx="5837">
                  <c:v>17.83479989051921</c:v>
                </c:pt>
                <c:pt idx="5838">
                  <c:v>17.83584964752298</c:v>
                </c:pt>
                <c:pt idx="5839">
                  <c:v>17.83445002479857</c:v>
                </c:pt>
                <c:pt idx="5840">
                  <c:v>17.83760005035583</c:v>
                </c:pt>
                <c:pt idx="5841">
                  <c:v>17.83654960823332</c:v>
                </c:pt>
                <c:pt idx="5842">
                  <c:v>17.8379500125884</c:v>
                </c:pt>
                <c:pt idx="5843">
                  <c:v>17.83820004119843</c:v>
                </c:pt>
                <c:pt idx="5844">
                  <c:v>17.83339993858681</c:v>
                </c:pt>
                <c:pt idx="5845">
                  <c:v>17.83470007133656</c:v>
                </c:pt>
                <c:pt idx="5846">
                  <c:v>17.83579968796037</c:v>
                </c:pt>
                <c:pt idx="5847">
                  <c:v>17.8348998931906</c:v>
                </c:pt>
                <c:pt idx="5848">
                  <c:v>17.83515047111723</c:v>
                </c:pt>
                <c:pt idx="5849">
                  <c:v>17.83640004997505</c:v>
                </c:pt>
                <c:pt idx="5850">
                  <c:v>17.84035003929603</c:v>
                </c:pt>
                <c:pt idx="5851">
                  <c:v>17.84455089034964</c:v>
                </c:pt>
                <c:pt idx="5852">
                  <c:v>17.84509989586148</c:v>
                </c:pt>
                <c:pt idx="5853">
                  <c:v>17.84649848327899</c:v>
                </c:pt>
                <c:pt idx="5854">
                  <c:v>17.84455001792958</c:v>
                </c:pt>
                <c:pt idx="5855">
                  <c:v>17.84574997864181</c:v>
                </c:pt>
                <c:pt idx="5856">
                  <c:v>17.84730172157651</c:v>
                </c:pt>
                <c:pt idx="5857">
                  <c:v>17.84914993324492</c:v>
                </c:pt>
                <c:pt idx="5858">
                  <c:v>17.85055026817281</c:v>
                </c:pt>
                <c:pt idx="5859">
                  <c:v>17.85164988480028</c:v>
                </c:pt>
                <c:pt idx="5860">
                  <c:v>17.85065008697711</c:v>
                </c:pt>
                <c:pt idx="5861">
                  <c:v>17.85425137558195</c:v>
                </c:pt>
                <c:pt idx="5862">
                  <c:v>17.85729990119944</c:v>
                </c:pt>
                <c:pt idx="5863">
                  <c:v>17.8601001667048</c:v>
                </c:pt>
                <c:pt idx="5864">
                  <c:v>17.85994999923787</c:v>
                </c:pt>
                <c:pt idx="5865">
                  <c:v>17.86154999618518</c:v>
                </c:pt>
                <c:pt idx="5866">
                  <c:v>17.86425064201467</c:v>
                </c:pt>
                <c:pt idx="5867">
                  <c:v>17.86634999618762</c:v>
                </c:pt>
                <c:pt idx="5868">
                  <c:v>17.86475113105917</c:v>
                </c:pt>
                <c:pt idx="5869">
                  <c:v>17.8634999736787</c:v>
                </c:pt>
                <c:pt idx="5870">
                  <c:v>17.86045008697693</c:v>
                </c:pt>
                <c:pt idx="5871">
                  <c:v>17.85775084152192</c:v>
                </c:pt>
                <c:pt idx="5872">
                  <c:v>17.85874988479552</c:v>
                </c:pt>
                <c:pt idx="5873">
                  <c:v>17.85610107841785</c:v>
                </c:pt>
                <c:pt idx="5874">
                  <c:v>17.85860001907713</c:v>
                </c:pt>
                <c:pt idx="5875">
                  <c:v>17.85779998283397</c:v>
                </c:pt>
                <c:pt idx="5876">
                  <c:v>17.85650001602335</c:v>
                </c:pt>
                <c:pt idx="5877">
                  <c:v>17.85845011711353</c:v>
                </c:pt>
                <c:pt idx="5878">
                  <c:v>17.85819908943449</c:v>
                </c:pt>
                <c:pt idx="5879">
                  <c:v>17.85615007782326</c:v>
                </c:pt>
                <c:pt idx="5880">
                  <c:v>17.8543999042522</c:v>
                </c:pt>
                <c:pt idx="5881">
                  <c:v>17.85339983482845</c:v>
                </c:pt>
                <c:pt idx="5882">
                  <c:v>17.85275011100748</c:v>
                </c:pt>
                <c:pt idx="5883">
                  <c:v>17.85189876937875</c:v>
                </c:pt>
                <c:pt idx="5884">
                  <c:v>17.84765010185583</c:v>
                </c:pt>
                <c:pt idx="5885">
                  <c:v>17.84819995536962</c:v>
                </c:pt>
                <c:pt idx="5886">
                  <c:v>17.85025090141426</c:v>
                </c:pt>
                <c:pt idx="5887">
                  <c:v>17.85284990539731</c:v>
                </c:pt>
                <c:pt idx="5888">
                  <c:v>17.85134949188432</c:v>
                </c:pt>
                <c:pt idx="5889">
                  <c:v>17.85234996566942</c:v>
                </c:pt>
                <c:pt idx="5890">
                  <c:v>17.8480500350961</c:v>
                </c:pt>
                <c:pt idx="5891">
                  <c:v>17.84519989776889</c:v>
                </c:pt>
                <c:pt idx="5892">
                  <c:v>17.84460000038234</c:v>
                </c:pt>
                <c:pt idx="5893">
                  <c:v>17.84704931679153</c:v>
                </c:pt>
                <c:pt idx="5894">
                  <c:v>17.8473500350956</c:v>
                </c:pt>
                <c:pt idx="5895">
                  <c:v>17.84699993095637</c:v>
                </c:pt>
                <c:pt idx="5896">
                  <c:v>17.85215005607824</c:v>
                </c:pt>
                <c:pt idx="5897">
                  <c:v>17.85029992180353</c:v>
                </c:pt>
                <c:pt idx="5898">
                  <c:v>17.84759984932314</c:v>
                </c:pt>
                <c:pt idx="5899">
                  <c:v>17.84085007133399</c:v>
                </c:pt>
                <c:pt idx="5900">
                  <c:v>17.83955007133773</c:v>
                </c:pt>
                <c:pt idx="5901">
                  <c:v>17.83545092544591</c:v>
                </c:pt>
                <c:pt idx="5902">
                  <c:v>17.83779992790369</c:v>
                </c:pt>
                <c:pt idx="5903">
                  <c:v>17.83799926986831</c:v>
                </c:pt>
                <c:pt idx="5904">
                  <c:v>17.8386500530287</c:v>
                </c:pt>
                <c:pt idx="5905">
                  <c:v>17.84130008468856</c:v>
                </c:pt>
                <c:pt idx="5906">
                  <c:v>17.83704930458407</c:v>
                </c:pt>
                <c:pt idx="5907">
                  <c:v>17.83660009079176</c:v>
                </c:pt>
                <c:pt idx="5908">
                  <c:v>17.83740060386845</c:v>
                </c:pt>
                <c:pt idx="5909">
                  <c:v>17.83874992332492</c:v>
                </c:pt>
                <c:pt idx="5910">
                  <c:v>17.83725002899518</c:v>
                </c:pt>
                <c:pt idx="5911">
                  <c:v>17.83499999428022</c:v>
                </c:pt>
                <c:pt idx="5912">
                  <c:v>17.8319500259422</c:v>
                </c:pt>
                <c:pt idx="5913">
                  <c:v>17.83220027199059</c:v>
                </c:pt>
                <c:pt idx="5914">
                  <c:v>17.8329001029997</c:v>
                </c:pt>
                <c:pt idx="5915">
                  <c:v>17.83894995041192</c:v>
                </c:pt>
                <c:pt idx="5916">
                  <c:v>17.83875079841891</c:v>
                </c:pt>
                <c:pt idx="5917">
                  <c:v>17.84034990196594</c:v>
                </c:pt>
                <c:pt idx="5918">
                  <c:v>17.84019983406322</c:v>
                </c:pt>
                <c:pt idx="5919">
                  <c:v>17.83779990654148</c:v>
                </c:pt>
                <c:pt idx="5920">
                  <c:v>17.83824997749616</c:v>
                </c:pt>
                <c:pt idx="5921">
                  <c:v>17.83789949913262</c:v>
                </c:pt>
                <c:pt idx="5922">
                  <c:v>17.83330000915885</c:v>
                </c:pt>
                <c:pt idx="5923">
                  <c:v>17.83379963493644</c:v>
                </c:pt>
                <c:pt idx="5924">
                  <c:v>17.8355000724805</c:v>
                </c:pt>
                <c:pt idx="5925">
                  <c:v>17.83909992446934</c:v>
                </c:pt>
                <c:pt idx="5926">
                  <c:v>17.84115097923495</c:v>
                </c:pt>
                <c:pt idx="5927">
                  <c:v>17.84215001335542</c:v>
                </c:pt>
                <c:pt idx="5928">
                  <c:v>17.84069956817982</c:v>
                </c:pt>
                <c:pt idx="5929">
                  <c:v>17.84195003433342</c:v>
                </c:pt>
                <c:pt idx="5930">
                  <c:v>17.8426500282294</c:v>
                </c:pt>
                <c:pt idx="5931">
                  <c:v>17.84245107536481</c:v>
                </c:pt>
                <c:pt idx="5932">
                  <c:v>17.84480001449628</c:v>
                </c:pt>
                <c:pt idx="5933">
                  <c:v>17.84239943504508</c:v>
                </c:pt>
                <c:pt idx="5934">
                  <c:v>17.84454994354746</c:v>
                </c:pt>
                <c:pt idx="5935">
                  <c:v>17.84330004768708</c:v>
                </c:pt>
                <c:pt idx="5936">
                  <c:v>17.84214933395922</c:v>
                </c:pt>
                <c:pt idx="5937">
                  <c:v>17.84010001755087</c:v>
                </c:pt>
                <c:pt idx="5938">
                  <c:v>17.84274984398142</c:v>
                </c:pt>
                <c:pt idx="5939">
                  <c:v>17.84440011711558</c:v>
                </c:pt>
                <c:pt idx="5940">
                  <c:v>17.84550005073832</c:v>
                </c:pt>
                <c:pt idx="5941">
                  <c:v>17.84224950294447</c:v>
                </c:pt>
                <c:pt idx="5942">
                  <c:v>17.84174998283559</c:v>
                </c:pt>
                <c:pt idx="5943">
                  <c:v>17.84155021515107</c:v>
                </c:pt>
                <c:pt idx="5944">
                  <c:v>17.84365007629458</c:v>
                </c:pt>
                <c:pt idx="5945">
                  <c:v>17.84924999771101</c:v>
                </c:pt>
                <c:pt idx="5946">
                  <c:v>17.84845010948266</c:v>
                </c:pt>
                <c:pt idx="5947">
                  <c:v>17.8477000083949</c:v>
                </c:pt>
                <c:pt idx="5948">
                  <c:v>17.84854884796366</c:v>
                </c:pt>
                <c:pt idx="5949">
                  <c:v>17.85064993744162</c:v>
                </c:pt>
                <c:pt idx="5950">
                  <c:v>17.84734994659448</c:v>
                </c:pt>
                <c:pt idx="5951">
                  <c:v>17.84769956474338</c:v>
                </c:pt>
                <c:pt idx="5952">
                  <c:v>17.8459499767341</c:v>
                </c:pt>
                <c:pt idx="5953">
                  <c:v>17.84484963875002</c:v>
                </c:pt>
                <c:pt idx="5954">
                  <c:v>17.84184991951042</c:v>
                </c:pt>
                <c:pt idx="5955">
                  <c:v>17.84064999199107</c:v>
                </c:pt>
                <c:pt idx="5956">
                  <c:v>17.84079965248382</c:v>
                </c:pt>
                <c:pt idx="5957">
                  <c:v>17.83729993324232</c:v>
                </c:pt>
                <c:pt idx="5958">
                  <c:v>17.83724962082124</c:v>
                </c:pt>
                <c:pt idx="5959">
                  <c:v>17.8377498893751</c:v>
                </c:pt>
                <c:pt idx="5960">
                  <c:v>17.84230003853008</c:v>
                </c:pt>
                <c:pt idx="5961">
                  <c:v>17.84240038261851</c:v>
                </c:pt>
                <c:pt idx="5962">
                  <c:v>17.84449993286398</c:v>
                </c:pt>
                <c:pt idx="5963">
                  <c:v>17.8390007236485</c:v>
                </c:pt>
                <c:pt idx="5964">
                  <c:v>17.83630005684245</c:v>
                </c:pt>
                <c:pt idx="5965">
                  <c:v>17.8339000598935</c:v>
                </c:pt>
                <c:pt idx="5966">
                  <c:v>17.83385086708222</c:v>
                </c:pt>
                <c:pt idx="5967">
                  <c:v>17.83814994049317</c:v>
                </c:pt>
                <c:pt idx="5968">
                  <c:v>17.83729994202076</c:v>
                </c:pt>
                <c:pt idx="5969">
                  <c:v>17.83439997215464</c:v>
                </c:pt>
                <c:pt idx="5970">
                  <c:v>17.82995011253661</c:v>
                </c:pt>
                <c:pt idx="5971">
                  <c:v>17.82869940185628</c:v>
                </c:pt>
                <c:pt idx="5972">
                  <c:v>17.83160008392588</c:v>
                </c:pt>
                <c:pt idx="5973">
                  <c:v>17.83484967193726</c:v>
                </c:pt>
                <c:pt idx="5974">
                  <c:v>17.83720010490651</c:v>
                </c:pt>
                <c:pt idx="5975">
                  <c:v>17.83874993133939</c:v>
                </c:pt>
                <c:pt idx="5976">
                  <c:v>17.83675099678294</c:v>
                </c:pt>
                <c:pt idx="5977">
                  <c:v>17.83864990425354</c:v>
                </c:pt>
                <c:pt idx="5978">
                  <c:v>17.83665021820343</c:v>
                </c:pt>
                <c:pt idx="5979">
                  <c:v>17.83385002212526</c:v>
                </c:pt>
                <c:pt idx="5980">
                  <c:v>17.83420002060302</c:v>
                </c:pt>
                <c:pt idx="5981">
                  <c:v>17.83470018348817</c:v>
                </c:pt>
                <c:pt idx="5982">
                  <c:v>17.83750010795847</c:v>
                </c:pt>
                <c:pt idx="5983">
                  <c:v>17.83780110092266</c:v>
                </c:pt>
                <c:pt idx="5984">
                  <c:v>17.83979992676177</c:v>
                </c:pt>
                <c:pt idx="5985">
                  <c:v>17.83884988899445</c:v>
                </c:pt>
                <c:pt idx="5986">
                  <c:v>17.8395504352593</c:v>
                </c:pt>
                <c:pt idx="5987">
                  <c:v>17.8378000927005</c:v>
                </c:pt>
                <c:pt idx="5988">
                  <c:v>17.8349503025056</c:v>
                </c:pt>
                <c:pt idx="5989">
                  <c:v>17.83180007171904</c:v>
                </c:pt>
                <c:pt idx="5990">
                  <c:v>17.82675011253377</c:v>
                </c:pt>
                <c:pt idx="5991">
                  <c:v>17.82789987869546</c:v>
                </c:pt>
                <c:pt idx="5992">
                  <c:v>17.8256000568399</c:v>
                </c:pt>
                <c:pt idx="5993">
                  <c:v>17.82369913330329</c:v>
                </c:pt>
                <c:pt idx="5994">
                  <c:v>17.82229995727903</c:v>
                </c:pt>
                <c:pt idx="5995">
                  <c:v>17.81905010071205</c:v>
                </c:pt>
                <c:pt idx="5996">
                  <c:v>17.81909937782621</c:v>
                </c:pt>
                <c:pt idx="5997">
                  <c:v>17.81964995880116</c:v>
                </c:pt>
                <c:pt idx="5998">
                  <c:v>17.82109988784941</c:v>
                </c:pt>
                <c:pt idx="5999">
                  <c:v>17.82070002060209</c:v>
                </c:pt>
                <c:pt idx="6000">
                  <c:v>17.82015001907712</c:v>
                </c:pt>
                <c:pt idx="6001">
                  <c:v>17.82114943351917</c:v>
                </c:pt>
                <c:pt idx="6002">
                  <c:v>17.82265001602354</c:v>
                </c:pt>
                <c:pt idx="6003">
                  <c:v>17.82199956779368</c:v>
                </c:pt>
                <c:pt idx="6004">
                  <c:v>17.82089991187968</c:v>
                </c:pt>
                <c:pt idx="6005">
                  <c:v>17.81555005531482</c:v>
                </c:pt>
                <c:pt idx="6006">
                  <c:v>17.80780023803891</c:v>
                </c:pt>
                <c:pt idx="6007">
                  <c:v>17.81014996185695</c:v>
                </c:pt>
                <c:pt idx="6008">
                  <c:v>17.80834828987281</c:v>
                </c:pt>
                <c:pt idx="6009">
                  <c:v>17.80554999504238</c:v>
                </c:pt>
                <c:pt idx="6010">
                  <c:v>17.80889988785202</c:v>
                </c:pt>
                <c:pt idx="6011">
                  <c:v>17.81049958000585</c:v>
                </c:pt>
                <c:pt idx="6012">
                  <c:v>17.8105500644706</c:v>
                </c:pt>
                <c:pt idx="6013">
                  <c:v>17.81394999504118</c:v>
                </c:pt>
                <c:pt idx="6014">
                  <c:v>17.81734994964791</c:v>
                </c:pt>
                <c:pt idx="6015">
                  <c:v>17.81679995117156</c:v>
                </c:pt>
                <c:pt idx="6016">
                  <c:v>17.81685004921018</c:v>
                </c:pt>
                <c:pt idx="6017">
                  <c:v>17.81805000687018</c:v>
                </c:pt>
                <c:pt idx="6018">
                  <c:v>17.82249890366074</c:v>
                </c:pt>
                <c:pt idx="6019">
                  <c:v>17.82374989204618</c:v>
                </c:pt>
                <c:pt idx="6020">
                  <c:v>17.82570006256356</c:v>
                </c:pt>
                <c:pt idx="6021">
                  <c:v>17.82440027694975</c:v>
                </c:pt>
                <c:pt idx="6022">
                  <c:v>17.82549999923867</c:v>
                </c:pt>
                <c:pt idx="6023">
                  <c:v>17.8236505561872</c:v>
                </c:pt>
                <c:pt idx="6024">
                  <c:v>17.82365005226529</c:v>
                </c:pt>
                <c:pt idx="6025">
                  <c:v>17.82675008240039</c:v>
                </c:pt>
                <c:pt idx="6026">
                  <c:v>17.82714936104094</c:v>
                </c:pt>
                <c:pt idx="6027">
                  <c:v>17.82845004615956</c:v>
                </c:pt>
                <c:pt idx="6028">
                  <c:v>17.82549977302551</c:v>
                </c:pt>
                <c:pt idx="6029">
                  <c:v>17.82334991035896</c:v>
                </c:pt>
                <c:pt idx="6030">
                  <c:v>17.8237500492105</c:v>
                </c:pt>
                <c:pt idx="6031">
                  <c:v>17.82985040817584</c:v>
                </c:pt>
                <c:pt idx="6032">
                  <c:v>17.83124992523517</c:v>
                </c:pt>
                <c:pt idx="6033">
                  <c:v>17.82550033112057</c:v>
                </c:pt>
                <c:pt idx="6034">
                  <c:v>17.82114999160694</c:v>
                </c:pt>
                <c:pt idx="6035">
                  <c:v>17.81750003548223</c:v>
                </c:pt>
                <c:pt idx="6036">
                  <c:v>17.81695038719408</c:v>
                </c:pt>
                <c:pt idx="6037">
                  <c:v>17.81845011253608</c:v>
                </c:pt>
                <c:pt idx="6038">
                  <c:v>17.8170494003316</c:v>
                </c:pt>
                <c:pt idx="6039">
                  <c:v>17.818299935916</c:v>
                </c:pt>
                <c:pt idx="6040">
                  <c:v>17.82315006409044</c:v>
                </c:pt>
                <c:pt idx="6041">
                  <c:v>17.82360006866656</c:v>
                </c:pt>
                <c:pt idx="6042">
                  <c:v>17.82504996757416</c:v>
                </c:pt>
                <c:pt idx="6043">
                  <c:v>17.82295027542204</c:v>
                </c:pt>
                <c:pt idx="6044">
                  <c:v>17.82565009422251</c:v>
                </c:pt>
                <c:pt idx="6045">
                  <c:v>17.82075010948392</c:v>
                </c:pt>
                <c:pt idx="6046">
                  <c:v>17.82024960251147</c:v>
                </c:pt>
                <c:pt idx="6047">
                  <c:v>17.81485011558834</c:v>
                </c:pt>
                <c:pt idx="6048">
                  <c:v>17.8156500492114</c:v>
                </c:pt>
                <c:pt idx="6049">
                  <c:v>17.81740011711008</c:v>
                </c:pt>
                <c:pt idx="6050">
                  <c:v>17.82099994201781</c:v>
                </c:pt>
                <c:pt idx="6051">
                  <c:v>17.82360044288725</c:v>
                </c:pt>
                <c:pt idx="6052">
                  <c:v>17.82214992523586</c:v>
                </c:pt>
                <c:pt idx="6053">
                  <c:v>17.82424862137123</c:v>
                </c:pt>
                <c:pt idx="6054">
                  <c:v>17.82620001411487</c:v>
                </c:pt>
                <c:pt idx="6055">
                  <c:v>17.83030010452421</c:v>
                </c:pt>
                <c:pt idx="6056">
                  <c:v>17.8334996093763</c:v>
                </c:pt>
                <c:pt idx="6057">
                  <c:v>17.83229992027555</c:v>
                </c:pt>
                <c:pt idx="6058">
                  <c:v>17.83449943123196</c:v>
                </c:pt>
                <c:pt idx="6059">
                  <c:v>17.8328000228903</c:v>
                </c:pt>
                <c:pt idx="6060">
                  <c:v>17.83125009079231</c:v>
                </c:pt>
                <c:pt idx="6061">
                  <c:v>17.8318505283387</c:v>
                </c:pt>
                <c:pt idx="6062">
                  <c:v>17.82979994735797</c:v>
                </c:pt>
                <c:pt idx="6063">
                  <c:v>17.82940014953783</c:v>
                </c:pt>
                <c:pt idx="6064">
                  <c:v>17.82870008011012</c:v>
                </c:pt>
                <c:pt idx="6065">
                  <c:v>17.82785011482338</c:v>
                </c:pt>
                <c:pt idx="6066">
                  <c:v>17.83170008316301</c:v>
                </c:pt>
                <c:pt idx="6067">
                  <c:v>17.83319994430713</c:v>
                </c:pt>
                <c:pt idx="6068">
                  <c:v>17.82705059471118</c:v>
                </c:pt>
                <c:pt idx="6069">
                  <c:v>17.8241000652306</c:v>
                </c:pt>
                <c:pt idx="6070">
                  <c:v>17.8241999294296</c:v>
                </c:pt>
                <c:pt idx="6071">
                  <c:v>17.81864976501674</c:v>
                </c:pt>
                <c:pt idx="6072">
                  <c:v>17.81499997482388</c:v>
                </c:pt>
                <c:pt idx="6073">
                  <c:v>17.81629984207392</c:v>
                </c:pt>
                <c:pt idx="6074">
                  <c:v>17.81479994468827</c:v>
                </c:pt>
                <c:pt idx="6075">
                  <c:v>17.80984988899581</c:v>
                </c:pt>
                <c:pt idx="6076">
                  <c:v>17.80749971847763</c:v>
                </c:pt>
                <c:pt idx="6077">
                  <c:v>17.80320002632288</c:v>
                </c:pt>
                <c:pt idx="6078">
                  <c:v>17.80445040512495</c:v>
                </c:pt>
                <c:pt idx="6079">
                  <c:v>17.79980010185318</c:v>
                </c:pt>
                <c:pt idx="6080">
                  <c:v>17.80085010338007</c:v>
                </c:pt>
                <c:pt idx="6081">
                  <c:v>17.79935153999759</c:v>
                </c:pt>
                <c:pt idx="6082">
                  <c:v>17.80340006561528</c:v>
                </c:pt>
                <c:pt idx="6083">
                  <c:v>17.8017504081763</c:v>
                </c:pt>
                <c:pt idx="6084">
                  <c:v>17.80034993133811</c:v>
                </c:pt>
                <c:pt idx="6085">
                  <c:v>17.8035499252328</c:v>
                </c:pt>
                <c:pt idx="6086">
                  <c:v>17.80469944687138</c:v>
                </c:pt>
                <c:pt idx="6087">
                  <c:v>17.80489989967828</c:v>
                </c:pt>
                <c:pt idx="6088">
                  <c:v>17.80185028152482</c:v>
                </c:pt>
                <c:pt idx="6089">
                  <c:v>17.80395011253495</c:v>
                </c:pt>
                <c:pt idx="6090">
                  <c:v>17.80790001144851</c:v>
                </c:pt>
                <c:pt idx="6091">
                  <c:v>17.80849919967659</c:v>
                </c:pt>
                <c:pt idx="6092">
                  <c:v>17.80604992256485</c:v>
                </c:pt>
                <c:pt idx="6093">
                  <c:v>17.80529941406712</c:v>
                </c:pt>
                <c:pt idx="6094">
                  <c:v>17.80540010528784</c:v>
                </c:pt>
                <c:pt idx="6095">
                  <c:v>17.80575010681423</c:v>
                </c:pt>
                <c:pt idx="6096">
                  <c:v>17.80575017318915</c:v>
                </c:pt>
                <c:pt idx="6097">
                  <c:v>17.80370003281132</c:v>
                </c:pt>
                <c:pt idx="6098">
                  <c:v>17.80389954681596</c:v>
                </c:pt>
                <c:pt idx="6099">
                  <c:v>17.80239992103816</c:v>
                </c:pt>
                <c:pt idx="6100">
                  <c:v>17.80034999199052</c:v>
                </c:pt>
                <c:pt idx="6101">
                  <c:v>17.79774989853102</c:v>
                </c:pt>
                <c:pt idx="6102">
                  <c:v>17.79625010071322</c:v>
                </c:pt>
                <c:pt idx="6103">
                  <c:v>17.79539934463899</c:v>
                </c:pt>
                <c:pt idx="6104">
                  <c:v>17.79514998894226</c:v>
                </c:pt>
                <c:pt idx="6105">
                  <c:v>17.79580009002893</c:v>
                </c:pt>
                <c:pt idx="6106">
                  <c:v>17.79964997978458</c:v>
                </c:pt>
                <c:pt idx="6107">
                  <c:v>17.79745011558771</c:v>
                </c:pt>
                <c:pt idx="6108">
                  <c:v>17.7991002166782</c:v>
                </c:pt>
                <c:pt idx="6109">
                  <c:v>17.79575004615981</c:v>
                </c:pt>
                <c:pt idx="6110">
                  <c:v>17.79334991646099</c:v>
                </c:pt>
                <c:pt idx="6111">
                  <c:v>17.79039991188256</c:v>
                </c:pt>
                <c:pt idx="6112">
                  <c:v>17.78955011558719</c:v>
                </c:pt>
                <c:pt idx="6113">
                  <c:v>17.79154921913503</c:v>
                </c:pt>
                <c:pt idx="6114">
                  <c:v>17.79270007171724</c:v>
                </c:pt>
                <c:pt idx="6115">
                  <c:v>17.78944997673168</c:v>
                </c:pt>
                <c:pt idx="6116">
                  <c:v>17.78999874992587</c:v>
                </c:pt>
                <c:pt idx="6117">
                  <c:v>17.78864998893912</c:v>
                </c:pt>
                <c:pt idx="6118">
                  <c:v>17.7904502273559</c:v>
                </c:pt>
                <c:pt idx="6119">
                  <c:v>17.78610006904637</c:v>
                </c:pt>
                <c:pt idx="6120">
                  <c:v>17.78730009308128</c:v>
                </c:pt>
                <c:pt idx="6121">
                  <c:v>17.78384996796012</c:v>
                </c:pt>
                <c:pt idx="6122">
                  <c:v>17.78459990921328</c:v>
                </c:pt>
                <c:pt idx="6123">
                  <c:v>17.78559963760561</c:v>
                </c:pt>
                <c:pt idx="6124">
                  <c:v>17.78359998474114</c:v>
                </c:pt>
                <c:pt idx="6125">
                  <c:v>17.78299989128208</c:v>
                </c:pt>
                <c:pt idx="6126">
                  <c:v>17.78100044059829</c:v>
                </c:pt>
                <c:pt idx="6127">
                  <c:v>17.77909989128602</c:v>
                </c:pt>
                <c:pt idx="6128">
                  <c:v>17.77820061569582</c:v>
                </c:pt>
                <c:pt idx="6129">
                  <c:v>17.77864993515321</c:v>
                </c:pt>
                <c:pt idx="6130">
                  <c:v>17.78190003013879</c:v>
                </c:pt>
                <c:pt idx="6131">
                  <c:v>17.78255002556032</c:v>
                </c:pt>
                <c:pt idx="6132">
                  <c:v>17.78489998779696</c:v>
                </c:pt>
                <c:pt idx="6133">
                  <c:v>17.78934991073764</c:v>
                </c:pt>
                <c:pt idx="6134">
                  <c:v>17.79005000419784</c:v>
                </c:pt>
                <c:pt idx="6135">
                  <c:v>17.79344999199018</c:v>
                </c:pt>
                <c:pt idx="6136">
                  <c:v>17.79570172577223</c:v>
                </c:pt>
                <c:pt idx="6137">
                  <c:v>17.80300001450087</c:v>
                </c:pt>
                <c:pt idx="6138">
                  <c:v>17.8067499736826</c:v>
                </c:pt>
                <c:pt idx="6139">
                  <c:v>17.80325007629654</c:v>
                </c:pt>
                <c:pt idx="6140">
                  <c:v>17.80480004158017</c:v>
                </c:pt>
                <c:pt idx="6141">
                  <c:v>17.80150082931505</c:v>
                </c:pt>
                <c:pt idx="6142">
                  <c:v>17.79860000839471</c:v>
                </c:pt>
                <c:pt idx="6143">
                  <c:v>17.79390001449792</c:v>
                </c:pt>
                <c:pt idx="6144">
                  <c:v>17.79399991188257</c:v>
                </c:pt>
                <c:pt idx="6145">
                  <c:v>17.79200008392579</c:v>
                </c:pt>
                <c:pt idx="6146">
                  <c:v>17.79105008240003</c:v>
                </c:pt>
                <c:pt idx="6147">
                  <c:v>17.78805000991997</c:v>
                </c:pt>
                <c:pt idx="6148">
                  <c:v>17.78764962654168</c:v>
                </c:pt>
                <c:pt idx="6149">
                  <c:v>17.78885006409109</c:v>
                </c:pt>
                <c:pt idx="6150">
                  <c:v>17.78640002937755</c:v>
                </c:pt>
                <c:pt idx="6151">
                  <c:v>17.78420029487825</c:v>
                </c:pt>
                <c:pt idx="6152">
                  <c:v>17.78130004730338</c:v>
                </c:pt>
                <c:pt idx="6153">
                  <c:v>17.77940004120319</c:v>
                </c:pt>
                <c:pt idx="6154">
                  <c:v>17.78029993248126</c:v>
                </c:pt>
                <c:pt idx="6155">
                  <c:v>17.78285001831318</c:v>
                </c:pt>
                <c:pt idx="6156">
                  <c:v>17.78490042114572</c:v>
                </c:pt>
                <c:pt idx="6157">
                  <c:v>17.78535004539663</c:v>
                </c:pt>
                <c:pt idx="6158">
                  <c:v>17.78839928626983</c:v>
                </c:pt>
                <c:pt idx="6159">
                  <c:v>17.79035000610384</c:v>
                </c:pt>
                <c:pt idx="6160">
                  <c:v>17.79095000610687</c:v>
                </c:pt>
                <c:pt idx="6161">
                  <c:v>17.79069976005485</c:v>
                </c:pt>
                <c:pt idx="6162">
                  <c:v>17.79339995613189</c:v>
                </c:pt>
                <c:pt idx="6163">
                  <c:v>17.79579985352027</c:v>
                </c:pt>
                <c:pt idx="6164">
                  <c:v>17.79364989128588</c:v>
                </c:pt>
                <c:pt idx="6165">
                  <c:v>17.79334999695127</c:v>
                </c:pt>
                <c:pt idx="6166">
                  <c:v>17.79229978714282</c:v>
                </c:pt>
                <c:pt idx="6167">
                  <c:v>17.78825000000506</c:v>
                </c:pt>
                <c:pt idx="6168">
                  <c:v>17.78665006637675</c:v>
                </c:pt>
                <c:pt idx="6169">
                  <c:v>17.78854996681182</c:v>
                </c:pt>
                <c:pt idx="6170">
                  <c:v>17.79010003471558</c:v>
                </c:pt>
                <c:pt idx="6171">
                  <c:v>17.79135006027354</c:v>
                </c:pt>
                <c:pt idx="6172">
                  <c:v>17.79294996070892</c:v>
                </c:pt>
                <c:pt idx="6173">
                  <c:v>17.7958503318805</c:v>
                </c:pt>
                <c:pt idx="6174">
                  <c:v>17.79479995918518</c:v>
                </c:pt>
                <c:pt idx="6175">
                  <c:v>17.79439995613211</c:v>
                </c:pt>
                <c:pt idx="6176">
                  <c:v>17.79525003013985</c:v>
                </c:pt>
                <c:pt idx="6177">
                  <c:v>17.79039989891314</c:v>
                </c:pt>
                <c:pt idx="6178">
                  <c:v>17.7919999954247</c:v>
                </c:pt>
                <c:pt idx="6179">
                  <c:v>17.78994990043791</c:v>
                </c:pt>
                <c:pt idx="6180">
                  <c:v>17.79375009346404</c:v>
                </c:pt>
                <c:pt idx="6181">
                  <c:v>17.79370012817526</c:v>
                </c:pt>
                <c:pt idx="6182">
                  <c:v>17.79399988670411</c:v>
                </c:pt>
                <c:pt idx="6183">
                  <c:v>17.7922990264924</c:v>
                </c:pt>
                <c:pt idx="6184">
                  <c:v>17.79050005874888</c:v>
                </c:pt>
                <c:pt idx="6185">
                  <c:v>17.79139994697832</c:v>
                </c:pt>
                <c:pt idx="6186">
                  <c:v>17.79435047951119</c:v>
                </c:pt>
                <c:pt idx="6187">
                  <c:v>17.79595010223784</c:v>
                </c:pt>
                <c:pt idx="6188">
                  <c:v>17.79555003280984</c:v>
                </c:pt>
                <c:pt idx="6189">
                  <c:v>17.79980008544953</c:v>
                </c:pt>
                <c:pt idx="6190">
                  <c:v>17.80199991035624</c:v>
                </c:pt>
                <c:pt idx="6191">
                  <c:v>17.8014998016406</c:v>
                </c:pt>
                <c:pt idx="6192">
                  <c:v>17.80219993743958</c:v>
                </c:pt>
                <c:pt idx="6193">
                  <c:v>17.79910004311023</c:v>
                </c:pt>
                <c:pt idx="6194">
                  <c:v>17.8007499691048</c:v>
                </c:pt>
                <c:pt idx="6195">
                  <c:v>17.80080010642996</c:v>
                </c:pt>
                <c:pt idx="6196">
                  <c:v>17.79790014572427</c:v>
                </c:pt>
                <c:pt idx="6197">
                  <c:v>17.79904989662462</c:v>
                </c:pt>
                <c:pt idx="6198">
                  <c:v>17.79589935493641</c:v>
                </c:pt>
                <c:pt idx="6199">
                  <c:v>17.7955500053431</c:v>
                </c:pt>
                <c:pt idx="6200">
                  <c:v>17.79585004158434</c:v>
                </c:pt>
                <c:pt idx="6201">
                  <c:v>17.79765010795745</c:v>
                </c:pt>
                <c:pt idx="6202">
                  <c:v>17.80069989509866</c:v>
                </c:pt>
                <c:pt idx="6203">
                  <c:v>17.80579913445035</c:v>
                </c:pt>
                <c:pt idx="6204">
                  <c:v>17.80724998093135</c:v>
                </c:pt>
                <c:pt idx="6205">
                  <c:v>17.80890000343425</c:v>
                </c:pt>
                <c:pt idx="6206">
                  <c:v>17.81190122566477</c:v>
                </c:pt>
                <c:pt idx="6207">
                  <c:v>17.81409998817617</c:v>
                </c:pt>
                <c:pt idx="6208">
                  <c:v>17.817699948886</c:v>
                </c:pt>
                <c:pt idx="6209">
                  <c:v>17.8159999851232</c:v>
                </c:pt>
                <c:pt idx="6210">
                  <c:v>17.81664994431048</c:v>
                </c:pt>
                <c:pt idx="6211">
                  <c:v>17.81919966812347</c:v>
                </c:pt>
                <c:pt idx="6212">
                  <c:v>17.8197999790209</c:v>
                </c:pt>
                <c:pt idx="6213">
                  <c:v>17.82080053138998</c:v>
                </c:pt>
                <c:pt idx="6214">
                  <c:v>17.82084992637829</c:v>
                </c:pt>
                <c:pt idx="6215">
                  <c:v>17.81905003509746</c:v>
                </c:pt>
                <c:pt idx="6216">
                  <c:v>17.82045048179862</c:v>
                </c:pt>
                <c:pt idx="6217">
                  <c:v>17.82134989929182</c:v>
                </c:pt>
                <c:pt idx="6218">
                  <c:v>17.82469958381989</c:v>
                </c:pt>
                <c:pt idx="6219">
                  <c:v>17.82189993400971</c:v>
                </c:pt>
                <c:pt idx="6220">
                  <c:v>17.81815010757782</c:v>
                </c:pt>
                <c:pt idx="6221">
                  <c:v>17.81649963837117</c:v>
                </c:pt>
                <c:pt idx="6222">
                  <c:v>17.81835002022126</c:v>
                </c:pt>
                <c:pt idx="6223">
                  <c:v>17.81520057106172</c:v>
                </c:pt>
                <c:pt idx="6224">
                  <c:v>17.81520006103892</c:v>
                </c:pt>
                <c:pt idx="6225">
                  <c:v>17.81475006256369</c:v>
                </c:pt>
                <c:pt idx="6226">
                  <c:v>17.81649924011435</c:v>
                </c:pt>
                <c:pt idx="6227">
                  <c:v>17.8166000007659</c:v>
                </c:pt>
                <c:pt idx="6228">
                  <c:v>17.81944934730564</c:v>
                </c:pt>
                <c:pt idx="6229">
                  <c:v>17.82479992828303</c:v>
                </c:pt>
                <c:pt idx="6230">
                  <c:v>17.82605006256563</c:v>
                </c:pt>
                <c:pt idx="6231">
                  <c:v>17.82624927787763</c:v>
                </c:pt>
                <c:pt idx="6232">
                  <c:v>17.82475002632418</c:v>
                </c:pt>
                <c:pt idx="6233">
                  <c:v>17.81970088501112</c:v>
                </c:pt>
                <c:pt idx="6234">
                  <c:v>17.81655007477093</c:v>
                </c:pt>
                <c:pt idx="6235">
                  <c:v>17.81660008239851</c:v>
                </c:pt>
                <c:pt idx="6236">
                  <c:v>17.8153012382536</c:v>
                </c:pt>
                <c:pt idx="6237">
                  <c:v>17.81550009727653</c:v>
                </c:pt>
                <c:pt idx="6238">
                  <c:v>17.81839906502137</c:v>
                </c:pt>
                <c:pt idx="6239">
                  <c:v>17.81719988289115</c:v>
                </c:pt>
                <c:pt idx="6240">
                  <c:v>17.81754991455091</c:v>
                </c:pt>
                <c:pt idx="6241">
                  <c:v>17.8128493804943</c:v>
                </c:pt>
                <c:pt idx="6242">
                  <c:v>17.81154989357308</c:v>
                </c:pt>
                <c:pt idx="6243">
                  <c:v>17.81354947395448</c:v>
                </c:pt>
                <c:pt idx="6244">
                  <c:v>17.81275008964803</c:v>
                </c:pt>
                <c:pt idx="6245">
                  <c:v>17.81669994621552</c:v>
                </c:pt>
                <c:pt idx="6246">
                  <c:v>17.81854916610973</c:v>
                </c:pt>
                <c:pt idx="6247">
                  <c:v>17.81819995841943</c:v>
                </c:pt>
                <c:pt idx="6248">
                  <c:v>17.82024944077057</c:v>
                </c:pt>
                <c:pt idx="6249">
                  <c:v>17.82419991302595</c:v>
                </c:pt>
                <c:pt idx="6250">
                  <c:v>17.82495004425072</c:v>
                </c:pt>
                <c:pt idx="6251">
                  <c:v>17.82674946174666</c:v>
                </c:pt>
                <c:pt idx="6252">
                  <c:v>17.8243499054006</c:v>
                </c:pt>
                <c:pt idx="6253">
                  <c:v>17.82054946785138</c:v>
                </c:pt>
                <c:pt idx="6254">
                  <c:v>17.8211499477402</c:v>
                </c:pt>
                <c:pt idx="6255">
                  <c:v>17.81794998398254</c:v>
                </c:pt>
                <c:pt idx="6256">
                  <c:v>17.81899990997408</c:v>
                </c:pt>
                <c:pt idx="6257">
                  <c:v>17.81729994926718</c:v>
                </c:pt>
                <c:pt idx="6258">
                  <c:v>17.81765043067935</c:v>
                </c:pt>
                <c:pt idx="6259">
                  <c:v>17.81670009117079</c:v>
                </c:pt>
                <c:pt idx="6260">
                  <c:v>17.81539988899749</c:v>
                </c:pt>
                <c:pt idx="6261">
                  <c:v>17.81174978790659</c:v>
                </c:pt>
                <c:pt idx="6262">
                  <c:v>17.80734995994862</c:v>
                </c:pt>
                <c:pt idx="6263">
                  <c:v>17.80655063896484</c:v>
                </c:pt>
                <c:pt idx="6264">
                  <c:v>17.80304990272996</c:v>
                </c:pt>
                <c:pt idx="6265">
                  <c:v>17.80209991035736</c:v>
                </c:pt>
                <c:pt idx="6266">
                  <c:v>17.80099998894002</c:v>
                </c:pt>
                <c:pt idx="6267">
                  <c:v>17.8021999527009</c:v>
                </c:pt>
                <c:pt idx="6268">
                  <c:v>17.80060046882863</c:v>
                </c:pt>
                <c:pt idx="6269">
                  <c:v>17.79914989395547</c:v>
                </c:pt>
                <c:pt idx="6270">
                  <c:v>17.80254988479646</c:v>
                </c:pt>
                <c:pt idx="6271">
                  <c:v>17.80155005378765</c:v>
                </c:pt>
                <c:pt idx="6272">
                  <c:v>17.80285005073893</c:v>
                </c:pt>
                <c:pt idx="6273">
                  <c:v>17.80199974136485</c:v>
                </c:pt>
                <c:pt idx="6274">
                  <c:v>17.80384990882885</c:v>
                </c:pt>
                <c:pt idx="6275">
                  <c:v>17.80490001297221</c:v>
                </c:pt>
                <c:pt idx="6276">
                  <c:v>17.80839980773817</c:v>
                </c:pt>
                <c:pt idx="6277">
                  <c:v>17.80625005378897</c:v>
                </c:pt>
                <c:pt idx="6278">
                  <c:v>17.80479920120342</c:v>
                </c:pt>
                <c:pt idx="6279">
                  <c:v>17.80089989242697</c:v>
                </c:pt>
                <c:pt idx="6280">
                  <c:v>17.80164998436519</c:v>
                </c:pt>
                <c:pt idx="6281">
                  <c:v>17.80405147819692</c:v>
                </c:pt>
                <c:pt idx="6282">
                  <c:v>17.80615003547791</c:v>
                </c:pt>
                <c:pt idx="6283">
                  <c:v>17.8026501380955</c:v>
                </c:pt>
                <c:pt idx="6284">
                  <c:v>17.80539998855966</c:v>
                </c:pt>
                <c:pt idx="6285">
                  <c:v>17.80310005187857</c:v>
                </c:pt>
                <c:pt idx="6286">
                  <c:v>17.80394848404103</c:v>
                </c:pt>
                <c:pt idx="6287">
                  <c:v>17.80134999313668</c:v>
                </c:pt>
                <c:pt idx="6288">
                  <c:v>17.79994968834217</c:v>
                </c:pt>
                <c:pt idx="6289">
                  <c:v>17.79889993133838</c:v>
                </c:pt>
                <c:pt idx="6290">
                  <c:v>17.79975000229024</c:v>
                </c:pt>
                <c:pt idx="6291">
                  <c:v>17.798099623491</c:v>
                </c:pt>
                <c:pt idx="6292">
                  <c:v>17.79799992828339</c:v>
                </c:pt>
                <c:pt idx="6293">
                  <c:v>17.80119992828622</c:v>
                </c:pt>
                <c:pt idx="6294">
                  <c:v>17.80360002785164</c:v>
                </c:pt>
                <c:pt idx="6295">
                  <c:v>17.80584992676086</c:v>
                </c:pt>
                <c:pt idx="6296">
                  <c:v>17.80684971847586</c:v>
                </c:pt>
                <c:pt idx="6297">
                  <c:v>17.80965009575084</c:v>
                </c:pt>
                <c:pt idx="6298">
                  <c:v>17.80770010643391</c:v>
                </c:pt>
                <c:pt idx="6299">
                  <c:v>17.80760004616241</c:v>
                </c:pt>
                <c:pt idx="6300">
                  <c:v>17.81075010795757</c:v>
                </c:pt>
                <c:pt idx="6301">
                  <c:v>17.81349982261963</c:v>
                </c:pt>
                <c:pt idx="6302">
                  <c:v>17.81724992065938</c:v>
                </c:pt>
                <c:pt idx="6303">
                  <c:v>17.81794992370487</c:v>
                </c:pt>
                <c:pt idx="6304">
                  <c:v>17.81729989509768</c:v>
                </c:pt>
                <c:pt idx="6305">
                  <c:v>17.81465003547783</c:v>
                </c:pt>
                <c:pt idx="6306">
                  <c:v>17.81070007324161</c:v>
                </c:pt>
                <c:pt idx="6307">
                  <c:v>17.80920004005748</c:v>
                </c:pt>
                <c:pt idx="6308">
                  <c:v>17.80820003395274</c:v>
                </c:pt>
                <c:pt idx="6309">
                  <c:v>17.80935010185203</c:v>
                </c:pt>
                <c:pt idx="6310">
                  <c:v>17.80780010032686</c:v>
                </c:pt>
                <c:pt idx="6311">
                  <c:v>17.80520050773702</c:v>
                </c:pt>
                <c:pt idx="6312">
                  <c:v>17.80315009575133</c:v>
                </c:pt>
                <c:pt idx="6313">
                  <c:v>17.80734937439047</c:v>
                </c:pt>
                <c:pt idx="6314">
                  <c:v>17.81190011215585</c:v>
                </c:pt>
                <c:pt idx="6315">
                  <c:v>17.81305003204761</c:v>
                </c:pt>
                <c:pt idx="6316">
                  <c:v>17.8144496578243</c:v>
                </c:pt>
                <c:pt idx="6317">
                  <c:v>17.8105000698124</c:v>
                </c:pt>
                <c:pt idx="6318">
                  <c:v>17.81054914474953</c:v>
                </c:pt>
                <c:pt idx="6319">
                  <c:v>17.81184995651347</c:v>
                </c:pt>
                <c:pt idx="6320">
                  <c:v>17.8145500862156</c:v>
                </c:pt>
                <c:pt idx="6321">
                  <c:v>17.81909967117463</c:v>
                </c:pt>
                <c:pt idx="6322">
                  <c:v>17.82469994583516</c:v>
                </c:pt>
                <c:pt idx="6323">
                  <c:v>17.82980073051658</c:v>
                </c:pt>
                <c:pt idx="6324">
                  <c:v>17.82995008621583</c:v>
                </c:pt>
                <c:pt idx="6325">
                  <c:v>17.83070007858259</c:v>
                </c:pt>
                <c:pt idx="6326">
                  <c:v>17.83115011329937</c:v>
                </c:pt>
                <c:pt idx="6327">
                  <c:v>17.83115010719484</c:v>
                </c:pt>
                <c:pt idx="6328">
                  <c:v>17.82835045128013</c:v>
                </c:pt>
                <c:pt idx="6329">
                  <c:v>17.82795004692161</c:v>
                </c:pt>
                <c:pt idx="6330">
                  <c:v>17.82560008163637</c:v>
                </c:pt>
                <c:pt idx="6331">
                  <c:v>17.82514967575478</c:v>
                </c:pt>
                <c:pt idx="6332">
                  <c:v>17.82709995193727</c:v>
                </c:pt>
                <c:pt idx="6333">
                  <c:v>17.82355053291392</c:v>
                </c:pt>
                <c:pt idx="6334">
                  <c:v>17.82120009079154</c:v>
                </c:pt>
                <c:pt idx="6335">
                  <c:v>17.82035001678742</c:v>
                </c:pt>
                <c:pt idx="6336">
                  <c:v>17.81890048599598</c:v>
                </c:pt>
                <c:pt idx="6337">
                  <c:v>17.81730007248188</c:v>
                </c:pt>
                <c:pt idx="6338">
                  <c:v>17.8192498264325</c:v>
                </c:pt>
                <c:pt idx="6339">
                  <c:v>17.81910000305288</c:v>
                </c:pt>
                <c:pt idx="6340">
                  <c:v>17.81974995918426</c:v>
                </c:pt>
                <c:pt idx="6341">
                  <c:v>17.8199504451768</c:v>
                </c:pt>
                <c:pt idx="6342">
                  <c:v>17.81664993515368</c:v>
                </c:pt>
                <c:pt idx="6343">
                  <c:v>17.81560017509764</c:v>
                </c:pt>
                <c:pt idx="6344">
                  <c:v>17.81385001068338</c:v>
                </c:pt>
                <c:pt idx="6345">
                  <c:v>17.80904992332578</c:v>
                </c:pt>
                <c:pt idx="6346">
                  <c:v>17.80854972419911</c:v>
                </c:pt>
                <c:pt idx="6347">
                  <c:v>17.80804993248238</c:v>
                </c:pt>
                <c:pt idx="6348">
                  <c:v>17.81075030365173</c:v>
                </c:pt>
                <c:pt idx="6349">
                  <c:v>17.81219992180195</c:v>
                </c:pt>
                <c:pt idx="6350">
                  <c:v>17.81185005608131</c:v>
                </c:pt>
                <c:pt idx="6351">
                  <c:v>17.81060005149993</c:v>
                </c:pt>
                <c:pt idx="6352">
                  <c:v>17.81035001984128</c:v>
                </c:pt>
                <c:pt idx="6353">
                  <c:v>17.81090070038044</c:v>
                </c:pt>
                <c:pt idx="6354">
                  <c:v>17.80914988403672</c:v>
                </c:pt>
                <c:pt idx="6355">
                  <c:v>17.80885008926634</c:v>
                </c:pt>
                <c:pt idx="6356">
                  <c:v>17.80610008773874</c:v>
                </c:pt>
                <c:pt idx="6357">
                  <c:v>17.80314988403552</c:v>
                </c:pt>
                <c:pt idx="6358">
                  <c:v>17.8031503639213</c:v>
                </c:pt>
                <c:pt idx="6359">
                  <c:v>17.80654988403692</c:v>
                </c:pt>
                <c:pt idx="6360">
                  <c:v>17.80684991722228</c:v>
                </c:pt>
                <c:pt idx="6361">
                  <c:v>17.80664927139512</c:v>
                </c:pt>
                <c:pt idx="6362">
                  <c:v>17.80515002594257</c:v>
                </c:pt>
                <c:pt idx="6363">
                  <c:v>17.80450016327086</c:v>
                </c:pt>
                <c:pt idx="6364">
                  <c:v>17.80780001526364</c:v>
                </c:pt>
                <c:pt idx="6365">
                  <c:v>17.81035001373311</c:v>
                </c:pt>
                <c:pt idx="6366">
                  <c:v>17.81410126762421</c:v>
                </c:pt>
                <c:pt idx="6367">
                  <c:v>17.817799924469</c:v>
                </c:pt>
                <c:pt idx="6368">
                  <c:v>17.8178000270891</c:v>
                </c:pt>
                <c:pt idx="6369">
                  <c:v>17.81689996376372</c:v>
                </c:pt>
                <c:pt idx="6370">
                  <c:v>17.81450003624195</c:v>
                </c:pt>
                <c:pt idx="6371">
                  <c:v>17.81374993515418</c:v>
                </c:pt>
                <c:pt idx="6372">
                  <c:v>17.81705000457805</c:v>
                </c:pt>
                <c:pt idx="6373">
                  <c:v>17.81945004082081</c:v>
                </c:pt>
                <c:pt idx="6374">
                  <c:v>17.81879994888368</c:v>
                </c:pt>
                <c:pt idx="6375">
                  <c:v>17.8168499565145</c:v>
                </c:pt>
                <c:pt idx="6376">
                  <c:v>17.81679920959505</c:v>
                </c:pt>
                <c:pt idx="6377">
                  <c:v>17.8182999942801</c:v>
                </c:pt>
                <c:pt idx="6378">
                  <c:v>17.81970037155406</c:v>
                </c:pt>
                <c:pt idx="6379">
                  <c:v>17.82429989166485</c:v>
                </c:pt>
                <c:pt idx="6380">
                  <c:v>17.82140003051973</c:v>
                </c:pt>
                <c:pt idx="6381">
                  <c:v>17.81809808693288</c:v>
                </c:pt>
                <c:pt idx="6382">
                  <c:v>17.81399996719483</c:v>
                </c:pt>
                <c:pt idx="6383">
                  <c:v>17.81224948272936</c:v>
                </c:pt>
                <c:pt idx="6384">
                  <c:v>17.80874992027382</c:v>
                </c:pt>
                <c:pt idx="6385">
                  <c:v>17.81059998207638</c:v>
                </c:pt>
                <c:pt idx="6386">
                  <c:v>17.81215111236816</c:v>
                </c:pt>
                <c:pt idx="6387">
                  <c:v>17.81375008621762</c:v>
                </c:pt>
                <c:pt idx="6388">
                  <c:v>17.81275029449898</c:v>
                </c:pt>
                <c:pt idx="6389">
                  <c:v>17.81429995498547</c:v>
                </c:pt>
                <c:pt idx="6390">
                  <c:v>17.81529994888479</c:v>
                </c:pt>
                <c:pt idx="6391">
                  <c:v>17.81874943733418</c:v>
                </c:pt>
                <c:pt idx="6392">
                  <c:v>17.81834988098488</c:v>
                </c:pt>
                <c:pt idx="6393">
                  <c:v>17.81954998360015</c:v>
                </c:pt>
                <c:pt idx="6394">
                  <c:v>17.82369991569794</c:v>
                </c:pt>
                <c:pt idx="6395">
                  <c:v>17.82655007705762</c:v>
                </c:pt>
                <c:pt idx="6396">
                  <c:v>17.8273511272455</c:v>
                </c:pt>
                <c:pt idx="6397">
                  <c:v>17.83039996376101</c:v>
                </c:pt>
                <c:pt idx="6398">
                  <c:v>17.82975054779308</c:v>
                </c:pt>
                <c:pt idx="6399">
                  <c:v>17.82659993972991</c:v>
                </c:pt>
                <c:pt idx="6400">
                  <c:v>17.82815010414197</c:v>
                </c:pt>
                <c:pt idx="6401">
                  <c:v>17.8283512268099</c:v>
                </c:pt>
                <c:pt idx="6402">
                  <c:v>17.83174998932371</c:v>
                </c:pt>
                <c:pt idx="6403">
                  <c:v>17.83344964523349</c:v>
                </c:pt>
                <c:pt idx="6404">
                  <c:v>17.83545002251048</c:v>
                </c:pt>
                <c:pt idx="6405">
                  <c:v>17.83975001335421</c:v>
                </c:pt>
                <c:pt idx="6406">
                  <c:v>17.84445058059646</c:v>
                </c:pt>
                <c:pt idx="6407">
                  <c:v>17.84609992714104</c:v>
                </c:pt>
                <c:pt idx="6408">
                  <c:v>17.84660013542452</c:v>
                </c:pt>
                <c:pt idx="6409">
                  <c:v>17.84640009613213</c:v>
                </c:pt>
                <c:pt idx="6410">
                  <c:v>17.84614992866409</c:v>
                </c:pt>
                <c:pt idx="6411">
                  <c:v>17.84930040092877</c:v>
                </c:pt>
                <c:pt idx="6412">
                  <c:v>17.84714988632184</c:v>
                </c:pt>
                <c:pt idx="6413">
                  <c:v>17.84750002060173</c:v>
                </c:pt>
                <c:pt idx="6414">
                  <c:v>17.84704988632436</c:v>
                </c:pt>
                <c:pt idx="6415">
                  <c:v>17.8489499164607</c:v>
                </c:pt>
                <c:pt idx="6416">
                  <c:v>17.84860031929202</c:v>
                </c:pt>
                <c:pt idx="6417">
                  <c:v>17.85055010948417</c:v>
                </c:pt>
                <c:pt idx="6418">
                  <c:v>17.85144905014386</c:v>
                </c:pt>
                <c:pt idx="6419">
                  <c:v>17.85020002937381</c:v>
                </c:pt>
                <c:pt idx="6420">
                  <c:v>17.84810005951294</c:v>
                </c:pt>
                <c:pt idx="6421">
                  <c:v>17.84674944534708</c:v>
                </c:pt>
                <c:pt idx="6422">
                  <c:v>17.84294992523428</c:v>
                </c:pt>
                <c:pt idx="6423">
                  <c:v>17.84389961280976</c:v>
                </c:pt>
                <c:pt idx="6424">
                  <c:v>17.84579990844941</c:v>
                </c:pt>
                <c:pt idx="6425">
                  <c:v>17.8440000473056</c:v>
                </c:pt>
                <c:pt idx="6426">
                  <c:v>17.84210038834133</c:v>
                </c:pt>
                <c:pt idx="6427">
                  <c:v>17.84124991302815</c:v>
                </c:pt>
                <c:pt idx="6428">
                  <c:v>17.8377001590743</c:v>
                </c:pt>
                <c:pt idx="6429">
                  <c:v>17.83835005798392</c:v>
                </c:pt>
                <c:pt idx="6430">
                  <c:v>17.84035007896819</c:v>
                </c:pt>
                <c:pt idx="6431">
                  <c:v>17.83839929275928</c:v>
                </c:pt>
                <c:pt idx="6432">
                  <c:v>17.83764990997588</c:v>
                </c:pt>
                <c:pt idx="6433">
                  <c:v>17.83505001564117</c:v>
                </c:pt>
                <c:pt idx="6434">
                  <c:v>17.83359998703236</c:v>
                </c:pt>
                <c:pt idx="6435">
                  <c:v>17.83360004730275</c:v>
                </c:pt>
                <c:pt idx="6436">
                  <c:v>17.83090076866574</c:v>
                </c:pt>
                <c:pt idx="6437">
                  <c:v>17.83229991760527</c:v>
                </c:pt>
                <c:pt idx="6438">
                  <c:v>17.83185025406055</c:v>
                </c:pt>
                <c:pt idx="6439">
                  <c:v>17.83470004730407</c:v>
                </c:pt>
                <c:pt idx="6440">
                  <c:v>17.83145005493134</c:v>
                </c:pt>
                <c:pt idx="6441">
                  <c:v>17.83069972458179</c:v>
                </c:pt>
                <c:pt idx="6442">
                  <c:v>17.83009993896849</c:v>
                </c:pt>
                <c:pt idx="6443">
                  <c:v>17.83060085640318</c:v>
                </c:pt>
                <c:pt idx="6444">
                  <c:v>17.8288000145003</c:v>
                </c:pt>
                <c:pt idx="6445">
                  <c:v>17.83044995270028</c:v>
                </c:pt>
                <c:pt idx="6446">
                  <c:v>17.82845015182465</c:v>
                </c:pt>
                <c:pt idx="6447">
                  <c:v>17.82555010948636</c:v>
                </c:pt>
                <c:pt idx="6448">
                  <c:v>17.82564946365528</c:v>
                </c:pt>
                <c:pt idx="6449">
                  <c:v>17.82595000686706</c:v>
                </c:pt>
                <c:pt idx="6450">
                  <c:v>17.82514993438961</c:v>
                </c:pt>
                <c:pt idx="6451">
                  <c:v>17.82544959335426</c:v>
                </c:pt>
                <c:pt idx="6452">
                  <c:v>17.82169997520759</c:v>
                </c:pt>
                <c:pt idx="6453">
                  <c:v>17.81960024376167</c:v>
                </c:pt>
                <c:pt idx="6454">
                  <c:v>17.81699997215401</c:v>
                </c:pt>
                <c:pt idx="6455">
                  <c:v>17.81545004005602</c:v>
                </c:pt>
                <c:pt idx="6456">
                  <c:v>17.81289950447172</c:v>
                </c:pt>
                <c:pt idx="6457">
                  <c:v>17.81284991951543</c:v>
                </c:pt>
                <c:pt idx="6458">
                  <c:v>17.81239961929532</c:v>
                </c:pt>
                <c:pt idx="6459">
                  <c:v>17.81254991951209</c:v>
                </c:pt>
                <c:pt idx="6460">
                  <c:v>17.81235009155353</c:v>
                </c:pt>
                <c:pt idx="6461">
                  <c:v>17.81194975052131</c:v>
                </c:pt>
                <c:pt idx="6462">
                  <c:v>17.80965003128222</c:v>
                </c:pt>
                <c:pt idx="6463">
                  <c:v>17.80650004501513</c:v>
                </c:pt>
                <c:pt idx="6464">
                  <c:v>17.80395002250952</c:v>
                </c:pt>
                <c:pt idx="6465">
                  <c:v>17.80189999084541</c:v>
                </c:pt>
                <c:pt idx="6466">
                  <c:v>17.79849860267859</c:v>
                </c:pt>
                <c:pt idx="6467">
                  <c:v>17.79330011787533</c:v>
                </c:pt>
                <c:pt idx="6468">
                  <c:v>17.79189998512447</c:v>
                </c:pt>
                <c:pt idx="6469">
                  <c:v>17.78945001373359</c:v>
                </c:pt>
                <c:pt idx="6470">
                  <c:v>17.788399918747</c:v>
                </c:pt>
                <c:pt idx="6471">
                  <c:v>17.78805011329678</c:v>
                </c:pt>
                <c:pt idx="6472">
                  <c:v>17.78205008621444</c:v>
                </c:pt>
                <c:pt idx="6473">
                  <c:v>17.78005091323939</c:v>
                </c:pt>
                <c:pt idx="6474">
                  <c:v>17.78064992942743</c:v>
                </c:pt>
                <c:pt idx="6475">
                  <c:v>17.77799996719477</c:v>
                </c:pt>
                <c:pt idx="6476">
                  <c:v>17.77639986457871</c:v>
                </c:pt>
                <c:pt idx="6477">
                  <c:v>17.7765500984242</c:v>
                </c:pt>
                <c:pt idx="6478">
                  <c:v>17.77450041084376</c:v>
                </c:pt>
                <c:pt idx="6479">
                  <c:v>17.77609990082055</c:v>
                </c:pt>
                <c:pt idx="6480">
                  <c:v>17.7758500713353</c:v>
                </c:pt>
                <c:pt idx="6481">
                  <c:v>17.77495089225704</c:v>
                </c:pt>
                <c:pt idx="6482">
                  <c:v>17.77595000190922</c:v>
                </c:pt>
                <c:pt idx="6483">
                  <c:v>17.77859948120022</c:v>
                </c:pt>
                <c:pt idx="6484">
                  <c:v>17.77719999122928</c:v>
                </c:pt>
                <c:pt idx="6485">
                  <c:v>17.77475010147464</c:v>
                </c:pt>
                <c:pt idx="6486">
                  <c:v>17.77335030059839</c:v>
                </c:pt>
                <c:pt idx="6487">
                  <c:v>17.76964995956585</c:v>
                </c:pt>
                <c:pt idx="6488">
                  <c:v>17.7673997257225</c:v>
                </c:pt>
                <c:pt idx="6489">
                  <c:v>17.76710006065696</c:v>
                </c:pt>
                <c:pt idx="6490">
                  <c:v>17.76450003052012</c:v>
                </c:pt>
                <c:pt idx="6491">
                  <c:v>17.76324963073783</c:v>
                </c:pt>
                <c:pt idx="6492">
                  <c:v>17.76409990387401</c:v>
                </c:pt>
                <c:pt idx="6493">
                  <c:v>17.76729982833783</c:v>
                </c:pt>
                <c:pt idx="6494">
                  <c:v>17.77049992180036</c:v>
                </c:pt>
                <c:pt idx="6495">
                  <c:v>17.76939995193968</c:v>
                </c:pt>
                <c:pt idx="6496">
                  <c:v>17.7683014247923</c:v>
                </c:pt>
                <c:pt idx="6497">
                  <c:v>17.77269994583548</c:v>
                </c:pt>
                <c:pt idx="6498">
                  <c:v>17.77094923210461</c:v>
                </c:pt>
                <c:pt idx="6499">
                  <c:v>17.76940004844801</c:v>
                </c:pt>
                <c:pt idx="6500">
                  <c:v>17.76660001221171</c:v>
                </c:pt>
                <c:pt idx="6501">
                  <c:v>17.76845099144338</c:v>
                </c:pt>
                <c:pt idx="6502">
                  <c:v>17.77045002250816</c:v>
                </c:pt>
                <c:pt idx="6503">
                  <c:v>17.77199946861583</c:v>
                </c:pt>
                <c:pt idx="6504">
                  <c:v>17.77460000877545</c:v>
                </c:pt>
                <c:pt idx="6505">
                  <c:v>17.77899989700745</c:v>
                </c:pt>
                <c:pt idx="6506">
                  <c:v>17.77929964943178</c:v>
                </c:pt>
                <c:pt idx="6507">
                  <c:v>17.77905006141737</c:v>
                </c:pt>
                <c:pt idx="6508">
                  <c:v>17.7802002651224</c:v>
                </c:pt>
                <c:pt idx="6509">
                  <c:v>17.77999995117352</c:v>
                </c:pt>
                <c:pt idx="6510">
                  <c:v>17.78359998436279</c:v>
                </c:pt>
                <c:pt idx="6511">
                  <c:v>17.78564949684367</c:v>
                </c:pt>
                <c:pt idx="6512">
                  <c:v>17.78399995117432</c:v>
                </c:pt>
                <c:pt idx="6513">
                  <c:v>17.78589946823195</c:v>
                </c:pt>
                <c:pt idx="6514">
                  <c:v>17.78819988479516</c:v>
                </c:pt>
                <c:pt idx="6515">
                  <c:v>17.78654992561496</c:v>
                </c:pt>
                <c:pt idx="6516">
                  <c:v>17.78554988937683</c:v>
                </c:pt>
                <c:pt idx="6517">
                  <c:v>17.78745005226301</c:v>
                </c:pt>
                <c:pt idx="6518">
                  <c:v>17.78964970512605</c:v>
                </c:pt>
                <c:pt idx="6519">
                  <c:v>17.78765004921297</c:v>
                </c:pt>
                <c:pt idx="6520">
                  <c:v>17.7883000537913</c:v>
                </c:pt>
                <c:pt idx="6521">
                  <c:v>17.7896004974391</c:v>
                </c:pt>
                <c:pt idx="6522">
                  <c:v>17.79219995117455</c:v>
                </c:pt>
                <c:pt idx="6523">
                  <c:v>17.79639983940432</c:v>
                </c:pt>
                <c:pt idx="6524">
                  <c:v>17.7966501064293</c:v>
                </c:pt>
                <c:pt idx="6525">
                  <c:v>17.79675000076529</c:v>
                </c:pt>
                <c:pt idx="6526">
                  <c:v>17.79449983330051</c:v>
                </c:pt>
                <c:pt idx="6527">
                  <c:v>17.79529999618898</c:v>
                </c:pt>
                <c:pt idx="6528">
                  <c:v>17.79889875564913</c:v>
                </c:pt>
                <c:pt idx="6529">
                  <c:v>17.79614997940007</c:v>
                </c:pt>
                <c:pt idx="6530">
                  <c:v>17.79644997329888</c:v>
                </c:pt>
                <c:pt idx="6531">
                  <c:v>17.79509986000266</c:v>
                </c:pt>
                <c:pt idx="6532">
                  <c:v>17.79610006218354</c:v>
                </c:pt>
                <c:pt idx="6533">
                  <c:v>17.80379906311282</c:v>
                </c:pt>
                <c:pt idx="6534">
                  <c:v>17.80785010872205</c:v>
                </c:pt>
                <c:pt idx="6535">
                  <c:v>17.81009989280938</c:v>
                </c:pt>
                <c:pt idx="6536">
                  <c:v>17.81335015678633</c:v>
                </c:pt>
                <c:pt idx="6537">
                  <c:v>17.81294988518128</c:v>
                </c:pt>
                <c:pt idx="6538">
                  <c:v>17.8138508087177</c:v>
                </c:pt>
                <c:pt idx="6539">
                  <c:v>17.81334992142001</c:v>
                </c:pt>
                <c:pt idx="6540">
                  <c:v>17.81055006942915</c:v>
                </c:pt>
                <c:pt idx="6541">
                  <c:v>17.81070062332583</c:v>
                </c:pt>
                <c:pt idx="6542">
                  <c:v>17.81190007400801</c:v>
                </c:pt>
                <c:pt idx="6543">
                  <c:v>17.81089922294996</c:v>
                </c:pt>
                <c:pt idx="6544">
                  <c:v>17.81055001220739</c:v>
                </c:pt>
                <c:pt idx="6545">
                  <c:v>17.8114500453994</c:v>
                </c:pt>
                <c:pt idx="6546">
                  <c:v>17.81250031547825</c:v>
                </c:pt>
                <c:pt idx="6547">
                  <c:v>17.81480001068485</c:v>
                </c:pt>
                <c:pt idx="6548">
                  <c:v>17.8194496681208</c:v>
                </c:pt>
                <c:pt idx="6549">
                  <c:v>17.81945010567142</c:v>
                </c:pt>
                <c:pt idx="6550">
                  <c:v>17.82035007858212</c:v>
                </c:pt>
                <c:pt idx="6551">
                  <c:v>17.82100064735641</c:v>
                </c:pt>
                <c:pt idx="6552">
                  <c:v>17.8228499607103</c:v>
                </c:pt>
                <c:pt idx="6553">
                  <c:v>17.82569964828872</c:v>
                </c:pt>
                <c:pt idx="6554">
                  <c:v>17.82534988518089</c:v>
                </c:pt>
                <c:pt idx="6555">
                  <c:v>17.82184992447219</c:v>
                </c:pt>
                <c:pt idx="6556">
                  <c:v>17.82365084190678</c:v>
                </c:pt>
                <c:pt idx="6557">
                  <c:v>17.82489988365342</c:v>
                </c:pt>
                <c:pt idx="6558">
                  <c:v>17.82504964676262</c:v>
                </c:pt>
                <c:pt idx="6559">
                  <c:v>17.82695004806737</c:v>
                </c:pt>
                <c:pt idx="6560">
                  <c:v>17.82845001792884</c:v>
                </c:pt>
                <c:pt idx="6561">
                  <c:v>17.83179933738938</c:v>
                </c:pt>
                <c:pt idx="6562">
                  <c:v>17.82889999237159</c:v>
                </c:pt>
                <c:pt idx="6563">
                  <c:v>17.82665006637762</c:v>
                </c:pt>
                <c:pt idx="6564">
                  <c:v>17.82829995918291</c:v>
                </c:pt>
                <c:pt idx="6565">
                  <c:v>17.82540006485215</c:v>
                </c:pt>
                <c:pt idx="6566">
                  <c:v>17.82224999694881</c:v>
                </c:pt>
                <c:pt idx="6567">
                  <c:v>17.82129989891109</c:v>
                </c:pt>
                <c:pt idx="6568">
                  <c:v>17.81935065498692</c:v>
                </c:pt>
                <c:pt idx="6569">
                  <c:v>17.82255000305304</c:v>
                </c:pt>
                <c:pt idx="6570">
                  <c:v>17.82585010872208</c:v>
                </c:pt>
                <c:pt idx="6571">
                  <c:v>17.82254820137312</c:v>
                </c:pt>
                <c:pt idx="6572">
                  <c:v>17.82164998512597</c:v>
                </c:pt>
                <c:pt idx="6573">
                  <c:v>17.82425008468999</c:v>
                </c:pt>
                <c:pt idx="6574">
                  <c:v>17.82670004997635</c:v>
                </c:pt>
                <c:pt idx="6575">
                  <c:v>17.82599994430711</c:v>
                </c:pt>
                <c:pt idx="6576">
                  <c:v>17.82674875373777</c:v>
                </c:pt>
                <c:pt idx="6577">
                  <c:v>17.82194999428248</c:v>
                </c:pt>
                <c:pt idx="6578">
                  <c:v>17.82105040474198</c:v>
                </c:pt>
                <c:pt idx="6579">
                  <c:v>17.81499997177161</c:v>
                </c:pt>
                <c:pt idx="6580">
                  <c:v>17.81250004425237</c:v>
                </c:pt>
                <c:pt idx="6581">
                  <c:v>17.811001507951</c:v>
                </c:pt>
                <c:pt idx="6582">
                  <c:v>17.81394988861211</c:v>
                </c:pt>
                <c:pt idx="6583">
                  <c:v>17.80780167084231</c:v>
                </c:pt>
                <c:pt idx="6584">
                  <c:v>17.80625000648797</c:v>
                </c:pt>
                <c:pt idx="6585">
                  <c:v>17.80319990844873</c:v>
                </c:pt>
                <c:pt idx="6586">
                  <c:v>17.80665218239301</c:v>
                </c:pt>
                <c:pt idx="6587">
                  <c:v>17.81285002136428</c:v>
                </c:pt>
                <c:pt idx="6588">
                  <c:v>17.8150007774384</c:v>
                </c:pt>
                <c:pt idx="6589">
                  <c:v>17.81344999428256</c:v>
                </c:pt>
                <c:pt idx="6590">
                  <c:v>17.82004991874782</c:v>
                </c:pt>
                <c:pt idx="6591">
                  <c:v>17.82344933319107</c:v>
                </c:pt>
                <c:pt idx="6592">
                  <c:v>17.82449992027614</c:v>
                </c:pt>
                <c:pt idx="6593">
                  <c:v>17.82270177650571</c:v>
                </c:pt>
                <c:pt idx="6594">
                  <c:v>17.81585008811817</c:v>
                </c:pt>
                <c:pt idx="6595">
                  <c:v>17.81439988441707</c:v>
                </c:pt>
                <c:pt idx="6596">
                  <c:v>17.80960064201645</c:v>
                </c:pt>
                <c:pt idx="6597">
                  <c:v>17.80500009880416</c:v>
                </c:pt>
                <c:pt idx="6598">
                  <c:v>17.80340020446965</c:v>
                </c:pt>
                <c:pt idx="6599">
                  <c:v>17.80379996605188</c:v>
                </c:pt>
                <c:pt idx="6600">
                  <c:v>17.80559999923933</c:v>
                </c:pt>
                <c:pt idx="6601">
                  <c:v>17.80590138740808</c:v>
                </c:pt>
                <c:pt idx="6602">
                  <c:v>17.80479991455286</c:v>
                </c:pt>
                <c:pt idx="6603">
                  <c:v>17.80634994926729</c:v>
                </c:pt>
                <c:pt idx="6604">
                  <c:v>17.80774991607905</c:v>
                </c:pt>
                <c:pt idx="6605">
                  <c:v>17.80495005798366</c:v>
                </c:pt>
                <c:pt idx="6606">
                  <c:v>17.8080000595146</c:v>
                </c:pt>
                <c:pt idx="6607">
                  <c:v>17.8081000656166</c:v>
                </c:pt>
                <c:pt idx="6608">
                  <c:v>17.8048497261043</c:v>
                </c:pt>
                <c:pt idx="6609">
                  <c:v>17.80445006714217</c:v>
                </c:pt>
                <c:pt idx="6610">
                  <c:v>17.80649989357333</c:v>
                </c:pt>
                <c:pt idx="6611">
                  <c:v>17.8069002315533</c:v>
                </c:pt>
                <c:pt idx="6612">
                  <c:v>17.80775009727586</c:v>
                </c:pt>
                <c:pt idx="6613">
                  <c:v>17.80675061645525</c:v>
                </c:pt>
                <c:pt idx="6614">
                  <c:v>17.80910000229051</c:v>
                </c:pt>
                <c:pt idx="6615">
                  <c:v>17.81109996605301</c:v>
                </c:pt>
                <c:pt idx="6616">
                  <c:v>17.81134993133674</c:v>
                </c:pt>
                <c:pt idx="6617">
                  <c:v>17.81115007019252</c:v>
                </c:pt>
                <c:pt idx="6618">
                  <c:v>17.81144952392788</c:v>
                </c:pt>
                <c:pt idx="6619">
                  <c:v>17.81109989662582</c:v>
                </c:pt>
                <c:pt idx="6620">
                  <c:v>17.81049992981207</c:v>
                </c:pt>
                <c:pt idx="6621">
                  <c:v>17.81085060424811</c:v>
                </c:pt>
                <c:pt idx="6622">
                  <c:v>17.80645002784877</c:v>
                </c:pt>
                <c:pt idx="6623">
                  <c:v>17.80745005493372</c:v>
                </c:pt>
                <c:pt idx="6624">
                  <c:v>17.80869991455256</c:v>
                </c:pt>
                <c:pt idx="6625">
                  <c:v>17.80449989357292</c:v>
                </c:pt>
                <c:pt idx="6626">
                  <c:v>17.80415050468582</c:v>
                </c:pt>
                <c:pt idx="6627">
                  <c:v>17.80449989051704</c:v>
                </c:pt>
                <c:pt idx="6628">
                  <c:v>17.8019500942246</c:v>
                </c:pt>
                <c:pt idx="6629">
                  <c:v>17.80154988899449</c:v>
                </c:pt>
                <c:pt idx="6630">
                  <c:v>17.79630010185429</c:v>
                </c:pt>
                <c:pt idx="6631">
                  <c:v>17.79470027084608</c:v>
                </c:pt>
                <c:pt idx="6632">
                  <c:v>17.7960000324274</c:v>
                </c:pt>
                <c:pt idx="6633">
                  <c:v>17.79720005951094</c:v>
                </c:pt>
                <c:pt idx="6634">
                  <c:v>17.79455011825848</c:v>
                </c:pt>
                <c:pt idx="6635">
                  <c:v>17.78914997940226</c:v>
                </c:pt>
                <c:pt idx="6636">
                  <c:v>17.78820137520232</c:v>
                </c:pt>
                <c:pt idx="6637">
                  <c:v>17.78955010299978</c:v>
                </c:pt>
                <c:pt idx="6638">
                  <c:v>17.79299944343802</c:v>
                </c:pt>
                <c:pt idx="6639">
                  <c:v>17.79464988861218</c:v>
                </c:pt>
                <c:pt idx="6640">
                  <c:v>17.79449988708438</c:v>
                </c:pt>
                <c:pt idx="6641">
                  <c:v>17.79705015106447</c:v>
                </c:pt>
                <c:pt idx="6642">
                  <c:v>17.80090004692465</c:v>
                </c:pt>
                <c:pt idx="6643">
                  <c:v>17.7991496139548</c:v>
                </c:pt>
                <c:pt idx="6644">
                  <c:v>17.79924991264852</c:v>
                </c:pt>
                <c:pt idx="6645">
                  <c:v>17.79864994888337</c:v>
                </c:pt>
                <c:pt idx="6646">
                  <c:v>17.79995069122742</c:v>
                </c:pt>
                <c:pt idx="6647">
                  <c:v>17.80154997291902</c:v>
                </c:pt>
                <c:pt idx="6648">
                  <c:v>17.80044922447269</c:v>
                </c:pt>
                <c:pt idx="6649">
                  <c:v>17.79850007400819</c:v>
                </c:pt>
                <c:pt idx="6650">
                  <c:v>17.79810007400738</c:v>
                </c:pt>
                <c:pt idx="6651">
                  <c:v>17.79390001068168</c:v>
                </c:pt>
                <c:pt idx="6652">
                  <c:v>17.79219998359984</c:v>
                </c:pt>
                <c:pt idx="6653">
                  <c:v>17.79174929390136</c:v>
                </c:pt>
                <c:pt idx="6654">
                  <c:v>17.79149992599559</c:v>
                </c:pt>
                <c:pt idx="6655">
                  <c:v>17.79649988365054</c:v>
                </c:pt>
                <c:pt idx="6656">
                  <c:v>17.79905005111868</c:v>
                </c:pt>
                <c:pt idx="6657">
                  <c:v>17.79909991684326</c:v>
                </c:pt>
                <c:pt idx="6658">
                  <c:v>17.80000005264446</c:v>
                </c:pt>
                <c:pt idx="6659">
                  <c:v>17.79774988212737</c:v>
                </c:pt>
                <c:pt idx="6660">
                  <c:v>17.79784991531778</c:v>
                </c:pt>
                <c:pt idx="6661">
                  <c:v>17.79605026245554</c:v>
                </c:pt>
                <c:pt idx="6662">
                  <c:v>17.79679995308106</c:v>
                </c:pt>
                <c:pt idx="6663">
                  <c:v>17.79839965133942</c:v>
                </c:pt>
                <c:pt idx="6664">
                  <c:v>17.79944999389772</c:v>
                </c:pt>
                <c:pt idx="6665">
                  <c:v>17.79865005417014</c:v>
                </c:pt>
                <c:pt idx="6666">
                  <c:v>17.80204994239828</c:v>
                </c:pt>
                <c:pt idx="6667">
                  <c:v>17.79939991073843</c:v>
                </c:pt>
                <c:pt idx="6668">
                  <c:v>17.79679912300344</c:v>
                </c:pt>
                <c:pt idx="6669">
                  <c:v>17.8005500751533</c:v>
                </c:pt>
                <c:pt idx="6670">
                  <c:v>17.79790010681245</c:v>
                </c:pt>
                <c:pt idx="6671">
                  <c:v>17.79715062141622</c:v>
                </c:pt>
                <c:pt idx="6672">
                  <c:v>17.79630000419638</c:v>
                </c:pt>
                <c:pt idx="6673">
                  <c:v>17.79380068626779</c:v>
                </c:pt>
                <c:pt idx="6674">
                  <c:v>17.79399999809539</c:v>
                </c:pt>
                <c:pt idx="6675">
                  <c:v>17.78934990005655</c:v>
                </c:pt>
                <c:pt idx="6676">
                  <c:v>17.7888987064398</c:v>
                </c:pt>
                <c:pt idx="6677">
                  <c:v>17.78954993629668</c:v>
                </c:pt>
                <c:pt idx="6678">
                  <c:v>17.78784928741516</c:v>
                </c:pt>
                <c:pt idx="6679">
                  <c:v>17.78844992408629</c:v>
                </c:pt>
                <c:pt idx="6680">
                  <c:v>17.78579993171659</c:v>
                </c:pt>
                <c:pt idx="6681">
                  <c:v>17.78464999961943</c:v>
                </c:pt>
                <c:pt idx="6682">
                  <c:v>17.78280007057401</c:v>
                </c:pt>
                <c:pt idx="6683">
                  <c:v>17.78325006904561</c:v>
                </c:pt>
                <c:pt idx="6684">
                  <c:v>17.78530010376196</c:v>
                </c:pt>
                <c:pt idx="6685">
                  <c:v>17.78610006752206</c:v>
                </c:pt>
                <c:pt idx="6686">
                  <c:v>17.78629979591642</c:v>
                </c:pt>
                <c:pt idx="6687">
                  <c:v>17.78544996643175</c:v>
                </c:pt>
                <c:pt idx="6688">
                  <c:v>17.78569887237607</c:v>
                </c:pt>
                <c:pt idx="6689">
                  <c:v>17.78704992714118</c:v>
                </c:pt>
                <c:pt idx="6690">
                  <c:v>17.78805006294351</c:v>
                </c:pt>
                <c:pt idx="6691">
                  <c:v>17.78940009765938</c:v>
                </c:pt>
                <c:pt idx="6692">
                  <c:v>17.7879998954777</c:v>
                </c:pt>
                <c:pt idx="6693">
                  <c:v>17.78984971885802</c:v>
                </c:pt>
                <c:pt idx="6694">
                  <c:v>17.78964996643115</c:v>
                </c:pt>
                <c:pt idx="6695">
                  <c:v>17.78899996490508</c:v>
                </c:pt>
                <c:pt idx="6696">
                  <c:v>17.78979962387528</c:v>
                </c:pt>
                <c:pt idx="6697">
                  <c:v>17.79155002365587</c:v>
                </c:pt>
                <c:pt idx="6698">
                  <c:v>17.79189896583557</c:v>
                </c:pt>
                <c:pt idx="6699">
                  <c:v>17.79020002212565</c:v>
                </c:pt>
                <c:pt idx="6700">
                  <c:v>17.78649998893887</c:v>
                </c:pt>
                <c:pt idx="6701">
                  <c:v>17.78614934768848</c:v>
                </c:pt>
                <c:pt idx="6702">
                  <c:v>17.78529993172195</c:v>
                </c:pt>
                <c:pt idx="6703">
                  <c:v>17.78254918174933</c:v>
                </c:pt>
                <c:pt idx="6704">
                  <c:v>17.78084990005664</c:v>
                </c:pt>
                <c:pt idx="6705">
                  <c:v>17.78399990158503</c:v>
                </c:pt>
                <c:pt idx="6706">
                  <c:v>17.78480077972563</c:v>
                </c:pt>
                <c:pt idx="6707">
                  <c:v>17.78600006142005</c:v>
                </c:pt>
                <c:pt idx="6708">
                  <c:v>17.78329951210252</c:v>
                </c:pt>
                <c:pt idx="6709">
                  <c:v>17.77904999351813</c:v>
                </c:pt>
                <c:pt idx="6710">
                  <c:v>17.78079988327225</c:v>
                </c:pt>
                <c:pt idx="6711">
                  <c:v>17.78094977913131</c:v>
                </c:pt>
                <c:pt idx="6712">
                  <c:v>17.78080008850156</c:v>
                </c:pt>
                <c:pt idx="6713">
                  <c:v>17.78339895973477</c:v>
                </c:pt>
                <c:pt idx="6714">
                  <c:v>17.78495011711129</c:v>
                </c:pt>
                <c:pt idx="6715">
                  <c:v>17.78475005989458</c:v>
                </c:pt>
                <c:pt idx="6716">
                  <c:v>17.78255005989558</c:v>
                </c:pt>
                <c:pt idx="6717">
                  <c:v>17.77924996032742</c:v>
                </c:pt>
                <c:pt idx="6718">
                  <c:v>17.77944927521092</c:v>
                </c:pt>
                <c:pt idx="6719">
                  <c:v>17.77834989090477</c:v>
                </c:pt>
                <c:pt idx="6720">
                  <c:v>17.77960003433691</c:v>
                </c:pt>
                <c:pt idx="6721">
                  <c:v>17.78055023193517</c:v>
                </c:pt>
                <c:pt idx="6722">
                  <c:v>17.78120005226083</c:v>
                </c:pt>
                <c:pt idx="6723">
                  <c:v>17.778949712756</c:v>
                </c:pt>
                <c:pt idx="6724">
                  <c:v>17.77985011100827</c:v>
                </c:pt>
                <c:pt idx="6725">
                  <c:v>17.77849994354256</c:v>
                </c:pt>
                <c:pt idx="6726">
                  <c:v>17.77749964485338</c:v>
                </c:pt>
                <c:pt idx="6727">
                  <c:v>17.77574988784907</c:v>
                </c:pt>
                <c:pt idx="6728">
                  <c:v>17.77294958305718</c:v>
                </c:pt>
                <c:pt idx="6729">
                  <c:v>17.77354999656743</c:v>
                </c:pt>
                <c:pt idx="6730">
                  <c:v>17.77179999809232</c:v>
                </c:pt>
                <c:pt idx="6731">
                  <c:v>17.77174951973209</c:v>
                </c:pt>
                <c:pt idx="6732">
                  <c:v>17.7723501022374</c:v>
                </c:pt>
                <c:pt idx="6733">
                  <c:v>17.77315017166256</c:v>
                </c:pt>
                <c:pt idx="6734">
                  <c:v>17.77909992866626</c:v>
                </c:pt>
                <c:pt idx="6735">
                  <c:v>17.77854999046392</c:v>
                </c:pt>
                <c:pt idx="6736">
                  <c:v>17.77829903221209</c:v>
                </c:pt>
                <c:pt idx="6737">
                  <c:v>17.7771999195138</c:v>
                </c:pt>
                <c:pt idx="6738">
                  <c:v>17.78035004768753</c:v>
                </c:pt>
                <c:pt idx="6739">
                  <c:v>17.78215010795975</c:v>
                </c:pt>
                <c:pt idx="6740">
                  <c:v>17.78104997826083</c:v>
                </c:pt>
                <c:pt idx="6741">
                  <c:v>17.78089969902067</c:v>
                </c:pt>
                <c:pt idx="6742">
                  <c:v>17.7794500114469</c:v>
                </c:pt>
                <c:pt idx="6743">
                  <c:v>17.77935007782071</c:v>
                </c:pt>
                <c:pt idx="6744">
                  <c:v>17.77944997520533</c:v>
                </c:pt>
                <c:pt idx="6745">
                  <c:v>17.7756501171134</c:v>
                </c:pt>
                <c:pt idx="6746">
                  <c:v>17.7757506965645</c:v>
                </c:pt>
                <c:pt idx="6747">
                  <c:v>17.77834990578048</c:v>
                </c:pt>
                <c:pt idx="6748">
                  <c:v>17.77835082931779</c:v>
                </c:pt>
                <c:pt idx="6749">
                  <c:v>17.77989994659583</c:v>
                </c:pt>
                <c:pt idx="6750">
                  <c:v>17.78074997520523</c:v>
                </c:pt>
                <c:pt idx="6751">
                  <c:v>17.78405068130814</c:v>
                </c:pt>
                <c:pt idx="6752">
                  <c:v>17.78604992370672</c:v>
                </c:pt>
                <c:pt idx="6753">
                  <c:v>17.78544957657139</c:v>
                </c:pt>
                <c:pt idx="6754">
                  <c:v>17.78339990997481</c:v>
                </c:pt>
                <c:pt idx="6755">
                  <c:v>17.77934990234644</c:v>
                </c:pt>
                <c:pt idx="6756">
                  <c:v>17.78425003509619</c:v>
                </c:pt>
                <c:pt idx="6757">
                  <c:v>17.78889999427702</c:v>
                </c:pt>
                <c:pt idx="6758">
                  <c:v>17.79129951134018</c:v>
                </c:pt>
                <c:pt idx="6759">
                  <c:v>17.78909988556186</c:v>
                </c:pt>
                <c:pt idx="6760">
                  <c:v>17.79495004997443</c:v>
                </c:pt>
                <c:pt idx="6761">
                  <c:v>17.79724987182633</c:v>
                </c:pt>
                <c:pt idx="6762">
                  <c:v>17.79940009956408</c:v>
                </c:pt>
                <c:pt idx="6763">
                  <c:v>17.80034906578294</c:v>
                </c:pt>
                <c:pt idx="6764">
                  <c:v>17.80145001945857</c:v>
                </c:pt>
                <c:pt idx="6765">
                  <c:v>17.80254988365412</c:v>
                </c:pt>
                <c:pt idx="6766">
                  <c:v>17.80350018387253</c:v>
                </c:pt>
                <c:pt idx="6767">
                  <c:v>17.80169994850439</c:v>
                </c:pt>
                <c:pt idx="6768">
                  <c:v>17.79990018692479</c:v>
                </c:pt>
                <c:pt idx="6769">
                  <c:v>17.7993500919365</c:v>
                </c:pt>
                <c:pt idx="6770">
                  <c:v>17.80100002098334</c:v>
                </c:pt>
                <c:pt idx="6771">
                  <c:v>17.80099948082352</c:v>
                </c:pt>
                <c:pt idx="6772">
                  <c:v>17.80070009651536</c:v>
                </c:pt>
                <c:pt idx="6773">
                  <c:v>17.80139961357418</c:v>
                </c:pt>
                <c:pt idx="6774">
                  <c:v>17.79835002555774</c:v>
                </c:pt>
                <c:pt idx="6775">
                  <c:v>17.79510006332566</c:v>
                </c:pt>
                <c:pt idx="6776">
                  <c:v>17.79820031967392</c:v>
                </c:pt>
                <c:pt idx="6777">
                  <c:v>17.79729990616395</c:v>
                </c:pt>
                <c:pt idx="6778">
                  <c:v>17.79694949722398</c:v>
                </c:pt>
                <c:pt idx="6779">
                  <c:v>17.80159999962052</c:v>
                </c:pt>
                <c:pt idx="6780">
                  <c:v>17.80614995269934</c:v>
                </c:pt>
                <c:pt idx="6781">
                  <c:v>17.80579973678687</c:v>
                </c:pt>
                <c:pt idx="6782">
                  <c:v>17.80414994354214</c:v>
                </c:pt>
                <c:pt idx="6783">
                  <c:v>17.80384963569668</c:v>
                </c:pt>
                <c:pt idx="6784">
                  <c:v>17.80274997978629</c:v>
                </c:pt>
                <c:pt idx="6785">
                  <c:v>17.8007999179863</c:v>
                </c:pt>
                <c:pt idx="6786">
                  <c:v>17.79804967804373</c:v>
                </c:pt>
                <c:pt idx="6787">
                  <c:v>17.79720008697768</c:v>
                </c:pt>
                <c:pt idx="6788">
                  <c:v>17.79385025444572</c:v>
                </c:pt>
                <c:pt idx="6789">
                  <c:v>17.795350046159</c:v>
                </c:pt>
                <c:pt idx="6790">
                  <c:v>17.79799996604925</c:v>
                </c:pt>
                <c:pt idx="6791">
                  <c:v>17.80050057258993</c:v>
                </c:pt>
                <c:pt idx="6792">
                  <c:v>17.80170008964706</c:v>
                </c:pt>
                <c:pt idx="6793">
                  <c:v>17.80489980583297</c:v>
                </c:pt>
                <c:pt idx="6794">
                  <c:v>17.80400001411908</c:v>
                </c:pt>
                <c:pt idx="6795">
                  <c:v>17.80200008048996</c:v>
                </c:pt>
                <c:pt idx="6796">
                  <c:v>17.80200018921096</c:v>
                </c:pt>
                <c:pt idx="6797">
                  <c:v>17.80205009117344</c:v>
                </c:pt>
                <c:pt idx="6798">
                  <c:v>17.80110080795566</c:v>
                </c:pt>
                <c:pt idx="6799">
                  <c:v>17.8001499553684</c:v>
                </c:pt>
                <c:pt idx="6800">
                  <c:v>17.79709996299789</c:v>
                </c:pt>
                <c:pt idx="6801">
                  <c:v>17.79394990120272</c:v>
                </c:pt>
                <c:pt idx="6802">
                  <c:v>17.79405000686529</c:v>
                </c:pt>
                <c:pt idx="6803">
                  <c:v>17.7965993625694</c:v>
                </c:pt>
                <c:pt idx="6804">
                  <c:v>17.79534994049389</c:v>
                </c:pt>
                <c:pt idx="6805">
                  <c:v>17.79484991035861</c:v>
                </c:pt>
                <c:pt idx="6806">
                  <c:v>17.79609964027622</c:v>
                </c:pt>
                <c:pt idx="6807">
                  <c:v>17.79369991798374</c:v>
                </c:pt>
                <c:pt idx="6808">
                  <c:v>17.79439998131056</c:v>
                </c:pt>
                <c:pt idx="6809">
                  <c:v>17.79540006866591</c:v>
                </c:pt>
                <c:pt idx="6810">
                  <c:v>17.79245010338127</c:v>
                </c:pt>
                <c:pt idx="6811">
                  <c:v>17.79149983635216</c:v>
                </c:pt>
                <c:pt idx="6812">
                  <c:v>17.79005000686811</c:v>
                </c:pt>
                <c:pt idx="6813">
                  <c:v>17.79070065422275</c:v>
                </c:pt>
                <c:pt idx="6814">
                  <c:v>17.79025010643454</c:v>
                </c:pt>
                <c:pt idx="6815">
                  <c:v>17.79074994354594</c:v>
                </c:pt>
                <c:pt idx="6816">
                  <c:v>17.79184987411645</c:v>
                </c:pt>
                <c:pt idx="6817">
                  <c:v>17.78625004920832</c:v>
                </c:pt>
                <c:pt idx="6818">
                  <c:v>17.78110101356651</c:v>
                </c:pt>
                <c:pt idx="6819">
                  <c:v>17.77675000725139</c:v>
                </c:pt>
                <c:pt idx="6820">
                  <c:v>17.77655011902243</c:v>
                </c:pt>
                <c:pt idx="6821">
                  <c:v>17.77115005264568</c:v>
                </c:pt>
                <c:pt idx="6822">
                  <c:v>17.77250001793072</c:v>
                </c:pt>
                <c:pt idx="6823">
                  <c:v>17.77005056877532</c:v>
                </c:pt>
                <c:pt idx="6824">
                  <c:v>17.77275009498771</c:v>
                </c:pt>
                <c:pt idx="6825">
                  <c:v>17.77319995460493</c:v>
                </c:pt>
                <c:pt idx="6826">
                  <c:v>17.76985052643067</c:v>
                </c:pt>
                <c:pt idx="6827">
                  <c:v>17.76675008583332</c:v>
                </c:pt>
                <c:pt idx="6828">
                  <c:v>17.76704905967927</c:v>
                </c:pt>
                <c:pt idx="6829">
                  <c:v>17.768349910737</c:v>
                </c:pt>
                <c:pt idx="6830">
                  <c:v>17.76890011444266</c:v>
                </c:pt>
                <c:pt idx="6831">
                  <c:v>17.76955090065167</c:v>
                </c:pt>
                <c:pt idx="6832">
                  <c:v>17.77149990616088</c:v>
                </c:pt>
                <c:pt idx="6833">
                  <c:v>17.76950045242484</c:v>
                </c:pt>
                <c:pt idx="6834">
                  <c:v>17.76789998169261</c:v>
                </c:pt>
                <c:pt idx="6835">
                  <c:v>17.76944994392759</c:v>
                </c:pt>
                <c:pt idx="6836">
                  <c:v>17.77214834136974</c:v>
                </c:pt>
                <c:pt idx="6837">
                  <c:v>17.7698500556944</c:v>
                </c:pt>
                <c:pt idx="6838">
                  <c:v>17.77164985046691</c:v>
                </c:pt>
                <c:pt idx="6839">
                  <c:v>17.77190005112061</c:v>
                </c:pt>
                <c:pt idx="6840">
                  <c:v>17.7652999576603</c:v>
                </c:pt>
                <c:pt idx="6841">
                  <c:v>17.76180034408753</c:v>
                </c:pt>
                <c:pt idx="6842">
                  <c:v>17.76415003471629</c:v>
                </c:pt>
                <c:pt idx="6843">
                  <c:v>17.7655494884493</c:v>
                </c:pt>
                <c:pt idx="6844">
                  <c:v>17.76584995918527</c:v>
                </c:pt>
                <c:pt idx="6845">
                  <c:v>17.77090002403202</c:v>
                </c:pt>
                <c:pt idx="6846">
                  <c:v>17.77100026550761</c:v>
                </c:pt>
                <c:pt idx="6847">
                  <c:v>17.77005006180116</c:v>
                </c:pt>
                <c:pt idx="6848">
                  <c:v>17.77060129471283</c:v>
                </c:pt>
                <c:pt idx="6849">
                  <c:v>17.76784988098368</c:v>
                </c:pt>
                <c:pt idx="6850">
                  <c:v>17.76394991722189</c:v>
                </c:pt>
                <c:pt idx="6851">
                  <c:v>17.76009918251292</c:v>
                </c:pt>
                <c:pt idx="6852">
                  <c:v>17.75739993706156</c:v>
                </c:pt>
                <c:pt idx="6853">
                  <c:v>17.75855148697156</c:v>
                </c:pt>
                <c:pt idx="6854">
                  <c:v>17.75554989662485</c:v>
                </c:pt>
                <c:pt idx="6855">
                  <c:v>17.75635006256198</c:v>
                </c:pt>
                <c:pt idx="6856">
                  <c:v>17.7548506752064</c:v>
                </c:pt>
                <c:pt idx="6857">
                  <c:v>17.75465002022247</c:v>
                </c:pt>
                <c:pt idx="6858">
                  <c:v>17.75475001716768</c:v>
                </c:pt>
                <c:pt idx="6859">
                  <c:v>17.75604990845022</c:v>
                </c:pt>
                <c:pt idx="6860">
                  <c:v>17.75229994011168</c:v>
                </c:pt>
                <c:pt idx="6861">
                  <c:v>17.75535017395305</c:v>
                </c:pt>
                <c:pt idx="6862">
                  <c:v>17.75770007286335</c:v>
                </c:pt>
                <c:pt idx="6863">
                  <c:v>17.75779983139</c:v>
                </c:pt>
                <c:pt idx="6864">
                  <c:v>17.75775003204762</c:v>
                </c:pt>
                <c:pt idx="6865">
                  <c:v>17.756800039675</c:v>
                </c:pt>
                <c:pt idx="6866">
                  <c:v>17.75320137062226</c:v>
                </c:pt>
                <c:pt idx="6867">
                  <c:v>17.75664992942982</c:v>
                </c:pt>
                <c:pt idx="6868">
                  <c:v>17.76034961548066</c:v>
                </c:pt>
                <c:pt idx="6869">
                  <c:v>17.76034998664907</c:v>
                </c:pt>
                <c:pt idx="6870">
                  <c:v>17.75995003204298</c:v>
                </c:pt>
                <c:pt idx="6871">
                  <c:v>17.75845031280915</c:v>
                </c:pt>
                <c:pt idx="6872">
                  <c:v>17.76084999886007</c:v>
                </c:pt>
                <c:pt idx="6873">
                  <c:v>17.76059965934837</c:v>
                </c:pt>
                <c:pt idx="6874">
                  <c:v>17.76055010757772</c:v>
                </c:pt>
                <c:pt idx="6875">
                  <c:v>17.76190003967713</c:v>
                </c:pt>
                <c:pt idx="6876">
                  <c:v>17.75959956894076</c:v>
                </c:pt>
                <c:pt idx="6877">
                  <c:v>17.75799998550428</c:v>
                </c:pt>
                <c:pt idx="6878">
                  <c:v>17.7603004291559</c:v>
                </c:pt>
                <c:pt idx="6879">
                  <c:v>17.76125005035647</c:v>
                </c:pt>
                <c:pt idx="6880">
                  <c:v>17.76474994163798</c:v>
                </c:pt>
                <c:pt idx="6881">
                  <c:v>17.76904973030103</c:v>
                </c:pt>
                <c:pt idx="6882">
                  <c:v>17.77095007133903</c:v>
                </c:pt>
                <c:pt idx="6883">
                  <c:v>17.771399348454</c:v>
                </c:pt>
                <c:pt idx="6884">
                  <c:v>17.7743499504104</c:v>
                </c:pt>
                <c:pt idx="6885">
                  <c:v>17.77175008621271</c:v>
                </c:pt>
                <c:pt idx="6886">
                  <c:v>17.77119967727776</c:v>
                </c:pt>
                <c:pt idx="6887">
                  <c:v>17.77180009079166</c:v>
                </c:pt>
                <c:pt idx="6888">
                  <c:v>17.77434971809635</c:v>
                </c:pt>
                <c:pt idx="6889">
                  <c:v>17.77625002899367</c:v>
                </c:pt>
                <c:pt idx="6890">
                  <c:v>17.7771499263763</c:v>
                </c:pt>
                <c:pt idx="6891">
                  <c:v>17.77760043793022</c:v>
                </c:pt>
                <c:pt idx="6892">
                  <c:v>17.77955009231664</c:v>
                </c:pt>
                <c:pt idx="6893">
                  <c:v>17.77814988708631</c:v>
                </c:pt>
                <c:pt idx="6894">
                  <c:v>17.78234998970218</c:v>
                </c:pt>
                <c:pt idx="6895">
                  <c:v>17.78510005455246</c:v>
                </c:pt>
                <c:pt idx="6896">
                  <c:v>17.78369951439161</c:v>
                </c:pt>
                <c:pt idx="6897">
                  <c:v>17.78289999122715</c:v>
                </c:pt>
                <c:pt idx="6898">
                  <c:v>17.78105053901891</c:v>
                </c:pt>
                <c:pt idx="6899">
                  <c:v>17.77999993095727</c:v>
                </c:pt>
                <c:pt idx="6900">
                  <c:v>17.78054993248222</c:v>
                </c:pt>
                <c:pt idx="6901">
                  <c:v>17.78475108223211</c:v>
                </c:pt>
                <c:pt idx="6902">
                  <c:v>17.78629999122858</c:v>
                </c:pt>
                <c:pt idx="6903">
                  <c:v>17.78490074577712</c:v>
                </c:pt>
                <c:pt idx="6904">
                  <c:v>17.78295010452712</c:v>
                </c:pt>
                <c:pt idx="6905">
                  <c:v>17.78260004577894</c:v>
                </c:pt>
                <c:pt idx="6906">
                  <c:v>17.78250079117061</c:v>
                </c:pt>
                <c:pt idx="6907">
                  <c:v>17.78484989624121</c:v>
                </c:pt>
                <c:pt idx="6908">
                  <c:v>17.78775009536912</c:v>
                </c:pt>
                <c:pt idx="6909">
                  <c:v>17.78980008468716</c:v>
                </c:pt>
                <c:pt idx="6910">
                  <c:v>17.79314990196506</c:v>
                </c:pt>
                <c:pt idx="6911">
                  <c:v>17.79590041351548</c:v>
                </c:pt>
                <c:pt idx="6912">
                  <c:v>17.79779993057672</c:v>
                </c:pt>
                <c:pt idx="6913">
                  <c:v>17.79925030326922</c:v>
                </c:pt>
                <c:pt idx="6914">
                  <c:v>17.80120008125232</c:v>
                </c:pt>
                <c:pt idx="6915">
                  <c:v>17.80299993629524</c:v>
                </c:pt>
                <c:pt idx="6916">
                  <c:v>17.80384969330044</c:v>
                </c:pt>
                <c:pt idx="6917">
                  <c:v>17.80189993324529</c:v>
                </c:pt>
                <c:pt idx="6918">
                  <c:v>17.80234962997563</c:v>
                </c:pt>
                <c:pt idx="6919">
                  <c:v>17.80389993935023</c:v>
                </c:pt>
                <c:pt idx="6920">
                  <c:v>17.80154994697659</c:v>
                </c:pt>
                <c:pt idx="6921">
                  <c:v>17.80430018997504</c:v>
                </c:pt>
                <c:pt idx="6922">
                  <c:v>17.80165009498523</c:v>
                </c:pt>
                <c:pt idx="6923">
                  <c:v>17.79865026092737</c:v>
                </c:pt>
                <c:pt idx="6924">
                  <c:v>17.79999999084612</c:v>
                </c:pt>
                <c:pt idx="6925">
                  <c:v>17.79744999542525</c:v>
                </c:pt>
                <c:pt idx="6926">
                  <c:v>17.79740159950234</c:v>
                </c:pt>
                <c:pt idx="6927">
                  <c:v>17.8039000843055</c:v>
                </c:pt>
                <c:pt idx="6928">
                  <c:v>17.80099926643379</c:v>
                </c:pt>
                <c:pt idx="6929">
                  <c:v>17.79914998321692</c:v>
                </c:pt>
                <c:pt idx="6930">
                  <c:v>17.79870005112023</c:v>
                </c:pt>
                <c:pt idx="6931">
                  <c:v>17.79925011902014</c:v>
                </c:pt>
                <c:pt idx="6932">
                  <c:v>17.80205010986538</c:v>
                </c:pt>
                <c:pt idx="6933">
                  <c:v>17.8020507949841</c:v>
                </c:pt>
                <c:pt idx="6934">
                  <c:v>17.80270001487952</c:v>
                </c:pt>
                <c:pt idx="6935">
                  <c:v>17.80385010986356</c:v>
                </c:pt>
                <c:pt idx="6936">
                  <c:v>17.80425106659095</c:v>
                </c:pt>
                <c:pt idx="6937">
                  <c:v>17.80479990005915</c:v>
                </c:pt>
                <c:pt idx="6938">
                  <c:v>17.80659979133998</c:v>
                </c:pt>
                <c:pt idx="6939">
                  <c:v>17.80519996032672</c:v>
                </c:pt>
                <c:pt idx="6940">
                  <c:v>17.80874998894068</c:v>
                </c:pt>
                <c:pt idx="6941">
                  <c:v>17.80745060158006</c:v>
                </c:pt>
                <c:pt idx="6942">
                  <c:v>17.80360005989496</c:v>
                </c:pt>
                <c:pt idx="6943">
                  <c:v>17.80415039634681</c:v>
                </c:pt>
                <c:pt idx="6944">
                  <c:v>17.80594999199092</c:v>
                </c:pt>
                <c:pt idx="6945">
                  <c:v>17.80425002823176</c:v>
                </c:pt>
                <c:pt idx="6946">
                  <c:v>17.80404924354661</c:v>
                </c:pt>
                <c:pt idx="6947">
                  <c:v>17.80250010223608</c:v>
                </c:pt>
                <c:pt idx="6948">
                  <c:v>17.80250013542172</c:v>
                </c:pt>
                <c:pt idx="6949">
                  <c:v>17.80095004043687</c:v>
                </c:pt>
                <c:pt idx="6950">
                  <c:v>17.80000003891109</c:v>
                </c:pt>
                <c:pt idx="6951">
                  <c:v>17.79929929046557</c:v>
                </c:pt>
                <c:pt idx="6952">
                  <c:v>17.79800004196293</c:v>
                </c:pt>
                <c:pt idx="6953">
                  <c:v>17.79430018387211</c:v>
                </c:pt>
                <c:pt idx="6954">
                  <c:v>17.79535001945624</c:v>
                </c:pt>
                <c:pt idx="6955">
                  <c:v>17.79745011902196</c:v>
                </c:pt>
                <c:pt idx="6956">
                  <c:v>17.79630002098565</c:v>
                </c:pt>
                <c:pt idx="6957">
                  <c:v>17.79609988822993</c:v>
                </c:pt>
                <c:pt idx="6958">
                  <c:v>17.79405036659227</c:v>
                </c:pt>
                <c:pt idx="6959">
                  <c:v>17.79419991226314</c:v>
                </c:pt>
                <c:pt idx="6960">
                  <c:v>17.79105008583429</c:v>
                </c:pt>
                <c:pt idx="6961">
                  <c:v>17.79139936904903</c:v>
                </c:pt>
                <c:pt idx="6962">
                  <c:v>17.79164995308382</c:v>
                </c:pt>
                <c:pt idx="6963">
                  <c:v>17.79114886054958</c:v>
                </c:pt>
                <c:pt idx="6964">
                  <c:v>17.78930001792832</c:v>
                </c:pt>
                <c:pt idx="6965">
                  <c:v>17.78725005569868</c:v>
                </c:pt>
                <c:pt idx="6966">
                  <c:v>17.78909937210481</c:v>
                </c:pt>
                <c:pt idx="6967">
                  <c:v>17.78710005722314</c:v>
                </c:pt>
                <c:pt idx="6968">
                  <c:v>17.78135024299991</c:v>
                </c:pt>
                <c:pt idx="6969">
                  <c:v>17.78035000762975</c:v>
                </c:pt>
                <c:pt idx="6970">
                  <c:v>17.77925004692224</c:v>
                </c:pt>
                <c:pt idx="6971">
                  <c:v>17.77759980698102</c:v>
                </c:pt>
                <c:pt idx="6972">
                  <c:v>17.77894997444308</c:v>
                </c:pt>
                <c:pt idx="6973">
                  <c:v>17.77795038185286</c:v>
                </c:pt>
                <c:pt idx="6974">
                  <c:v>17.77679993667698</c:v>
                </c:pt>
                <c:pt idx="6975">
                  <c:v>17.7730999820742</c:v>
                </c:pt>
                <c:pt idx="6976">
                  <c:v>17.77379930000461</c:v>
                </c:pt>
                <c:pt idx="6977">
                  <c:v>17.77255005607731</c:v>
                </c:pt>
                <c:pt idx="6978">
                  <c:v>17.77200026588616</c:v>
                </c:pt>
                <c:pt idx="6979">
                  <c:v>17.77169999122998</c:v>
                </c:pt>
                <c:pt idx="6980">
                  <c:v>17.7713499172205</c:v>
                </c:pt>
                <c:pt idx="6981">
                  <c:v>17.76895118484754</c:v>
                </c:pt>
                <c:pt idx="6982">
                  <c:v>17.76579995193604</c:v>
                </c:pt>
                <c:pt idx="6983">
                  <c:v>17.76759943581055</c:v>
                </c:pt>
                <c:pt idx="6984">
                  <c:v>17.7718000423447</c:v>
                </c:pt>
                <c:pt idx="6985">
                  <c:v>17.76774994125662</c:v>
                </c:pt>
                <c:pt idx="6986">
                  <c:v>17.76895054779379</c:v>
                </c:pt>
                <c:pt idx="6987">
                  <c:v>17.77085006180277</c:v>
                </c:pt>
                <c:pt idx="6988">
                  <c:v>17.77040009956545</c:v>
                </c:pt>
                <c:pt idx="6989">
                  <c:v>17.76690000000235</c:v>
                </c:pt>
                <c:pt idx="6990">
                  <c:v>17.76499993667676</c:v>
                </c:pt>
                <c:pt idx="6991">
                  <c:v>17.76255086174206</c:v>
                </c:pt>
                <c:pt idx="6992">
                  <c:v>17.76274996834034</c:v>
                </c:pt>
                <c:pt idx="6993">
                  <c:v>17.76214958801573</c:v>
                </c:pt>
                <c:pt idx="6994">
                  <c:v>17.76005002861348</c:v>
                </c:pt>
                <c:pt idx="6995">
                  <c:v>17.75950002403624</c:v>
                </c:pt>
                <c:pt idx="6996">
                  <c:v>17.75624941902424</c:v>
                </c:pt>
                <c:pt idx="6997">
                  <c:v>17.75175010719613</c:v>
                </c:pt>
                <c:pt idx="6998">
                  <c:v>17.74960072746399</c:v>
                </c:pt>
                <c:pt idx="6999">
                  <c:v>17.74920000915881</c:v>
                </c:pt>
                <c:pt idx="7000">
                  <c:v>17.74789990959471</c:v>
                </c:pt>
                <c:pt idx="7001">
                  <c:v>17.74449899216052</c:v>
                </c:pt>
                <c:pt idx="7002">
                  <c:v>17.74164991722135</c:v>
                </c:pt>
                <c:pt idx="7003">
                  <c:v>17.73830019340676</c:v>
                </c:pt>
                <c:pt idx="7004">
                  <c:v>17.73440003357246</c:v>
                </c:pt>
                <c:pt idx="7005">
                  <c:v>17.73009990387072</c:v>
                </c:pt>
                <c:pt idx="7006">
                  <c:v>17.73020003967395</c:v>
                </c:pt>
                <c:pt idx="7007">
                  <c:v>17.72925004730496</c:v>
                </c:pt>
                <c:pt idx="7008">
                  <c:v>17.72874956436497</c:v>
                </c:pt>
                <c:pt idx="7009">
                  <c:v>17.72625004425208</c:v>
                </c:pt>
                <c:pt idx="7010">
                  <c:v>17.72399993400904</c:v>
                </c:pt>
                <c:pt idx="7011">
                  <c:v>17.72239962616366</c:v>
                </c:pt>
                <c:pt idx="7012">
                  <c:v>17.7221001029975</c:v>
                </c:pt>
                <c:pt idx="7013">
                  <c:v>17.72324992332504</c:v>
                </c:pt>
                <c:pt idx="7014">
                  <c:v>17.72305006523675</c:v>
                </c:pt>
                <c:pt idx="7015">
                  <c:v>17.71974999580561</c:v>
                </c:pt>
                <c:pt idx="7016">
                  <c:v>17.7113001331345</c:v>
                </c:pt>
                <c:pt idx="7017">
                  <c:v>17.70964998970155</c:v>
                </c:pt>
                <c:pt idx="7018">
                  <c:v>17.70939920349338</c:v>
                </c:pt>
                <c:pt idx="7019">
                  <c:v>17.70865001678612</c:v>
                </c:pt>
                <c:pt idx="7020">
                  <c:v>17.70829995804161</c:v>
                </c:pt>
                <c:pt idx="7021">
                  <c:v>17.71045019188023</c:v>
                </c:pt>
                <c:pt idx="7022">
                  <c:v>17.70985008926436</c:v>
                </c:pt>
                <c:pt idx="7023">
                  <c:v>17.70634922905083</c:v>
                </c:pt>
                <c:pt idx="7024">
                  <c:v>17.70735008011252</c:v>
                </c:pt>
                <c:pt idx="7025">
                  <c:v>17.70990000915845</c:v>
                </c:pt>
                <c:pt idx="7026">
                  <c:v>17.71320023842054</c:v>
                </c:pt>
                <c:pt idx="7027">
                  <c:v>17.71525002556154</c:v>
                </c:pt>
                <c:pt idx="7028">
                  <c:v>17.71534978409181</c:v>
                </c:pt>
                <c:pt idx="7029">
                  <c:v>17.71834991379001</c:v>
                </c:pt>
                <c:pt idx="7030">
                  <c:v>17.72005007667758</c:v>
                </c:pt>
                <c:pt idx="7031">
                  <c:v>17.71985020637658</c:v>
                </c:pt>
                <c:pt idx="7032">
                  <c:v>17.72769989090011</c:v>
                </c:pt>
                <c:pt idx="7033">
                  <c:v>17.72760016555912</c:v>
                </c:pt>
                <c:pt idx="7034">
                  <c:v>17.7270500915547</c:v>
                </c:pt>
                <c:pt idx="7035">
                  <c:v>17.72624995575097</c:v>
                </c:pt>
                <c:pt idx="7036">
                  <c:v>17.72724991340874</c:v>
                </c:pt>
                <c:pt idx="7037">
                  <c:v>17.72559988174542</c:v>
                </c:pt>
                <c:pt idx="7038">
                  <c:v>17.7259498832718</c:v>
                </c:pt>
                <c:pt idx="7039">
                  <c:v>17.72999998131127</c:v>
                </c:pt>
                <c:pt idx="7040">
                  <c:v>17.7280000598912</c:v>
                </c:pt>
                <c:pt idx="7041">
                  <c:v>17.72740060615615</c:v>
                </c:pt>
                <c:pt idx="7042">
                  <c:v>17.72900005683914</c:v>
                </c:pt>
                <c:pt idx="7043">
                  <c:v>17.73324899597355</c:v>
                </c:pt>
                <c:pt idx="7044">
                  <c:v>17.73345001602502</c:v>
                </c:pt>
                <c:pt idx="7045">
                  <c:v>17.72944992256452</c:v>
                </c:pt>
                <c:pt idx="7046">
                  <c:v>17.73144955139287</c:v>
                </c:pt>
                <c:pt idx="7047">
                  <c:v>17.72940006904901</c:v>
                </c:pt>
                <c:pt idx="7048">
                  <c:v>17.72560027732832</c:v>
                </c:pt>
                <c:pt idx="7049">
                  <c:v>17.72424990768559</c:v>
                </c:pt>
                <c:pt idx="7050">
                  <c:v>17.7252999061602</c:v>
                </c:pt>
                <c:pt idx="7051">
                  <c:v>17.72610044937392</c:v>
                </c:pt>
                <c:pt idx="7052">
                  <c:v>17.72760010528873</c:v>
                </c:pt>
                <c:pt idx="7053">
                  <c:v>17.72720017166648</c:v>
                </c:pt>
                <c:pt idx="7054">
                  <c:v>17.72679990005781</c:v>
                </c:pt>
                <c:pt idx="7055">
                  <c:v>17.72510000572218</c:v>
                </c:pt>
                <c:pt idx="7056">
                  <c:v>17.72335021553226</c:v>
                </c:pt>
                <c:pt idx="7057">
                  <c:v>17.7243999000566</c:v>
                </c:pt>
                <c:pt idx="7058">
                  <c:v>17.7281494125418</c:v>
                </c:pt>
                <c:pt idx="7059">
                  <c:v>17.73030005989494</c:v>
                </c:pt>
                <c:pt idx="7060">
                  <c:v>17.73149992409162</c:v>
                </c:pt>
                <c:pt idx="7061">
                  <c:v>17.73609906082493</c:v>
                </c:pt>
                <c:pt idx="7062">
                  <c:v>17.73374995269842</c:v>
                </c:pt>
                <c:pt idx="7063">
                  <c:v>17.73689974288936</c:v>
                </c:pt>
                <c:pt idx="7064">
                  <c:v>17.74260003547895</c:v>
                </c:pt>
                <c:pt idx="7065">
                  <c:v>17.74514999771418</c:v>
                </c:pt>
                <c:pt idx="7066">
                  <c:v>17.7445499282876</c:v>
                </c:pt>
                <c:pt idx="7067">
                  <c:v>17.74535010032922</c:v>
                </c:pt>
                <c:pt idx="7068">
                  <c:v>17.74584917068568</c:v>
                </c:pt>
                <c:pt idx="7069">
                  <c:v>17.74719992370592</c:v>
                </c:pt>
                <c:pt idx="7070">
                  <c:v>17.75374998855841</c:v>
                </c:pt>
                <c:pt idx="7071">
                  <c:v>17.75535063743882</c:v>
                </c:pt>
                <c:pt idx="7072">
                  <c:v>17.75694998855761</c:v>
                </c:pt>
                <c:pt idx="7073">
                  <c:v>17.75679919624235</c:v>
                </c:pt>
                <c:pt idx="7074">
                  <c:v>17.75379988441637</c:v>
                </c:pt>
                <c:pt idx="7075">
                  <c:v>17.75455007591518</c:v>
                </c:pt>
                <c:pt idx="7076">
                  <c:v>17.75459952812523</c:v>
                </c:pt>
                <c:pt idx="7077">
                  <c:v>17.75814990081926</c:v>
                </c:pt>
                <c:pt idx="7078">
                  <c:v>17.75845007591488</c:v>
                </c:pt>
                <c:pt idx="7079">
                  <c:v>17.75789993858416</c:v>
                </c:pt>
                <c:pt idx="7080">
                  <c:v>17.75880001411861</c:v>
                </c:pt>
                <c:pt idx="7081">
                  <c:v>17.76005035972776</c:v>
                </c:pt>
                <c:pt idx="7082">
                  <c:v>17.76075011825742</c:v>
                </c:pt>
                <c:pt idx="7083">
                  <c:v>17.76254922790756</c:v>
                </c:pt>
                <c:pt idx="7084">
                  <c:v>17.76499991760284</c:v>
                </c:pt>
                <c:pt idx="7085">
                  <c:v>17.76565008507168</c:v>
                </c:pt>
                <c:pt idx="7086">
                  <c:v>17.76785029029998</c:v>
                </c:pt>
                <c:pt idx="7087">
                  <c:v>17.77020001411802</c:v>
                </c:pt>
                <c:pt idx="7088">
                  <c:v>17.76829998703031</c:v>
                </c:pt>
                <c:pt idx="7089">
                  <c:v>17.76904995231962</c:v>
                </c:pt>
                <c:pt idx="7090">
                  <c:v>17.76749991150064</c:v>
                </c:pt>
                <c:pt idx="7091">
                  <c:v>17.76694909210346</c:v>
                </c:pt>
                <c:pt idx="7092">
                  <c:v>17.76519988136349</c:v>
                </c:pt>
                <c:pt idx="7093">
                  <c:v>17.76120026168792</c:v>
                </c:pt>
                <c:pt idx="7094">
                  <c:v>17.76330005035923</c:v>
                </c:pt>
                <c:pt idx="7095">
                  <c:v>17.76669995079282</c:v>
                </c:pt>
                <c:pt idx="7096">
                  <c:v>17.76880049095053</c:v>
                </c:pt>
                <c:pt idx="7097">
                  <c:v>17.77085004272521</c:v>
                </c:pt>
                <c:pt idx="7098">
                  <c:v>17.77194818649514</c:v>
                </c:pt>
                <c:pt idx="7099">
                  <c:v>17.77264994583309</c:v>
                </c:pt>
                <c:pt idx="7100">
                  <c:v>17.76964994278021</c:v>
                </c:pt>
                <c:pt idx="7101">
                  <c:v>17.77119959717309</c:v>
                </c:pt>
                <c:pt idx="7102">
                  <c:v>17.77120008011116</c:v>
                </c:pt>
                <c:pt idx="7103">
                  <c:v>17.77144867515744</c:v>
                </c:pt>
                <c:pt idx="7104">
                  <c:v>17.76765001220701</c:v>
                </c:pt>
                <c:pt idx="7105">
                  <c:v>17.76474991264693</c:v>
                </c:pt>
                <c:pt idx="7106">
                  <c:v>17.76515017509882</c:v>
                </c:pt>
                <c:pt idx="7107">
                  <c:v>17.76510010108905</c:v>
                </c:pt>
                <c:pt idx="7108">
                  <c:v>17.76849937362929</c:v>
                </c:pt>
                <c:pt idx="7109">
                  <c:v>17.77159998016575</c:v>
                </c:pt>
                <c:pt idx="7110">
                  <c:v>17.76970011902085</c:v>
                </c:pt>
                <c:pt idx="7111">
                  <c:v>17.77119995002795</c:v>
                </c:pt>
                <c:pt idx="7112">
                  <c:v>17.77029991683958</c:v>
                </c:pt>
                <c:pt idx="7113">
                  <c:v>17.76910012512598</c:v>
                </c:pt>
                <c:pt idx="7114">
                  <c:v>17.76930008888302</c:v>
                </c:pt>
                <c:pt idx="7115">
                  <c:v>17.77150001640257</c:v>
                </c:pt>
                <c:pt idx="7116">
                  <c:v>17.77509990463659</c:v>
                </c:pt>
                <c:pt idx="7117">
                  <c:v>17.7740999347734</c:v>
                </c:pt>
                <c:pt idx="7118">
                  <c:v>17.77370038147274</c:v>
                </c:pt>
                <c:pt idx="7119">
                  <c:v>17.77475004196094</c:v>
                </c:pt>
                <c:pt idx="7120">
                  <c:v>17.77394993629423</c:v>
                </c:pt>
                <c:pt idx="7121">
                  <c:v>17.77484936294786</c:v>
                </c:pt>
                <c:pt idx="7122">
                  <c:v>17.77244998779495</c:v>
                </c:pt>
                <c:pt idx="7123">
                  <c:v>17.77634926338578</c:v>
                </c:pt>
                <c:pt idx="7124">
                  <c:v>17.77405001793159</c:v>
                </c:pt>
                <c:pt idx="7125">
                  <c:v>17.77475008735564</c:v>
                </c:pt>
                <c:pt idx="7126">
                  <c:v>17.77704977645772</c:v>
                </c:pt>
                <c:pt idx="7127">
                  <c:v>17.77884988518052</c:v>
                </c:pt>
                <c:pt idx="7128">
                  <c:v>17.78040046615934</c:v>
                </c:pt>
                <c:pt idx="7129">
                  <c:v>17.78050009193612</c:v>
                </c:pt>
                <c:pt idx="7130">
                  <c:v>17.77790008583179</c:v>
                </c:pt>
                <c:pt idx="7131">
                  <c:v>17.77475100784432</c:v>
                </c:pt>
                <c:pt idx="7132">
                  <c:v>17.77604991226324</c:v>
                </c:pt>
                <c:pt idx="7133">
                  <c:v>17.77595039215521</c:v>
                </c:pt>
                <c:pt idx="7134">
                  <c:v>17.77885002403491</c:v>
                </c:pt>
                <c:pt idx="7135">
                  <c:v>17.78040008888274</c:v>
                </c:pt>
                <c:pt idx="7136">
                  <c:v>17.77889979019164</c:v>
                </c:pt>
                <c:pt idx="7137">
                  <c:v>17.77824992752355</c:v>
                </c:pt>
                <c:pt idx="7138">
                  <c:v>17.78005098686481</c:v>
                </c:pt>
                <c:pt idx="7139">
                  <c:v>17.7801998867071</c:v>
                </c:pt>
                <c:pt idx="7140">
                  <c:v>17.78084994850358</c:v>
                </c:pt>
                <c:pt idx="7141">
                  <c:v>17.78270089454961</c:v>
                </c:pt>
                <c:pt idx="7142">
                  <c:v>17.78409999809446</c:v>
                </c:pt>
                <c:pt idx="7143">
                  <c:v>17.78400003433488</c:v>
                </c:pt>
                <c:pt idx="7144">
                  <c:v>17.78229997101151</c:v>
                </c:pt>
                <c:pt idx="7145">
                  <c:v>17.78190000114409</c:v>
                </c:pt>
                <c:pt idx="7146">
                  <c:v>17.78105016861082</c:v>
                </c:pt>
                <c:pt idx="7147">
                  <c:v>17.78014995422562</c:v>
                </c:pt>
                <c:pt idx="7148">
                  <c:v>17.77730053520645</c:v>
                </c:pt>
                <c:pt idx="7149">
                  <c:v>17.77440006141842</c:v>
                </c:pt>
                <c:pt idx="7150">
                  <c:v>17.7709999649087</c:v>
                </c:pt>
                <c:pt idx="7151">
                  <c:v>17.77289966316312</c:v>
                </c:pt>
                <c:pt idx="7152">
                  <c:v>17.77369990463558</c:v>
                </c:pt>
                <c:pt idx="7153">
                  <c:v>17.77629993782466</c:v>
                </c:pt>
                <c:pt idx="7154">
                  <c:v>17.77564990616154</c:v>
                </c:pt>
                <c:pt idx="7155">
                  <c:v>17.76974988212894</c:v>
                </c:pt>
                <c:pt idx="7156">
                  <c:v>17.76639954567143</c:v>
                </c:pt>
                <c:pt idx="7157">
                  <c:v>17.7631500000025</c:v>
                </c:pt>
                <c:pt idx="7158">
                  <c:v>17.75905028381385</c:v>
                </c:pt>
                <c:pt idx="7159">
                  <c:v>17.75354993095969</c:v>
                </c:pt>
                <c:pt idx="7160">
                  <c:v>17.74950011672991</c:v>
                </c:pt>
                <c:pt idx="7161">
                  <c:v>17.75094964447271</c:v>
                </c:pt>
                <c:pt idx="7162">
                  <c:v>17.74750008964838</c:v>
                </c:pt>
                <c:pt idx="7163">
                  <c:v>17.74749943466668</c:v>
                </c:pt>
                <c:pt idx="7164">
                  <c:v>17.74739991760362</c:v>
                </c:pt>
                <c:pt idx="7165">
                  <c:v>17.75019998092828</c:v>
                </c:pt>
                <c:pt idx="7166">
                  <c:v>17.75399918709081</c:v>
                </c:pt>
                <c:pt idx="7167">
                  <c:v>17.75570011673333</c:v>
                </c:pt>
                <c:pt idx="7168">
                  <c:v>17.75759991149971</c:v>
                </c:pt>
                <c:pt idx="7169">
                  <c:v>17.75605008507046</c:v>
                </c:pt>
                <c:pt idx="7170">
                  <c:v>17.75720005035691</c:v>
                </c:pt>
                <c:pt idx="7171">
                  <c:v>17.75654974098142</c:v>
                </c:pt>
                <c:pt idx="7172">
                  <c:v>17.75584990997593</c:v>
                </c:pt>
                <c:pt idx="7173">
                  <c:v>17.75584984054876</c:v>
                </c:pt>
                <c:pt idx="7174">
                  <c:v>17.75574997330112</c:v>
                </c:pt>
                <c:pt idx="7175">
                  <c:v>17.75444995232099</c:v>
                </c:pt>
                <c:pt idx="7176">
                  <c:v>17.75094993133823</c:v>
                </c:pt>
                <c:pt idx="7177">
                  <c:v>17.74935000076582</c:v>
                </c:pt>
                <c:pt idx="7178">
                  <c:v>17.74949999923772</c:v>
                </c:pt>
                <c:pt idx="7179">
                  <c:v>17.74815000076342</c:v>
                </c:pt>
                <c:pt idx="7180">
                  <c:v>17.74375000686996</c:v>
                </c:pt>
                <c:pt idx="7181">
                  <c:v>17.74415081558618</c:v>
                </c:pt>
                <c:pt idx="7182">
                  <c:v>17.74289999008397</c:v>
                </c:pt>
                <c:pt idx="7183">
                  <c:v>17.74280008964706</c:v>
                </c:pt>
                <c:pt idx="7184">
                  <c:v>17.73914989509649</c:v>
                </c:pt>
                <c:pt idx="7185">
                  <c:v>17.73715003090183</c:v>
                </c:pt>
                <c:pt idx="7186">
                  <c:v>17.73189990272658</c:v>
                </c:pt>
                <c:pt idx="7187">
                  <c:v>17.72895003700251</c:v>
                </c:pt>
                <c:pt idx="7188">
                  <c:v>17.72624973526033</c:v>
                </c:pt>
                <c:pt idx="7189">
                  <c:v>17.72254994354442</c:v>
                </c:pt>
                <c:pt idx="7190">
                  <c:v>17.72329991188235</c:v>
                </c:pt>
                <c:pt idx="7191">
                  <c:v>17.72664957237428</c:v>
                </c:pt>
                <c:pt idx="7192">
                  <c:v>17.7248999843614</c:v>
                </c:pt>
                <c:pt idx="7193">
                  <c:v>17.7228996101403</c:v>
                </c:pt>
                <c:pt idx="7194">
                  <c:v>17.72254990425062</c:v>
                </c:pt>
                <c:pt idx="7195">
                  <c:v>17.72050009880331</c:v>
                </c:pt>
                <c:pt idx="7196">
                  <c:v>17.72195104484854</c:v>
                </c:pt>
                <c:pt idx="7197">
                  <c:v>17.72219991455129</c:v>
                </c:pt>
                <c:pt idx="7198">
                  <c:v>17.7243500457771</c:v>
                </c:pt>
                <c:pt idx="7199">
                  <c:v>17.72254990997315</c:v>
                </c:pt>
                <c:pt idx="7200">
                  <c:v>17.72005005798201</c:v>
                </c:pt>
                <c:pt idx="7201">
                  <c:v>17.71824941520754</c:v>
                </c:pt>
                <c:pt idx="7202">
                  <c:v>17.71630002937309</c:v>
                </c:pt>
                <c:pt idx="7203">
                  <c:v>17.71509986038291</c:v>
                </c:pt>
                <c:pt idx="7204">
                  <c:v>17.71110006256276</c:v>
                </c:pt>
                <c:pt idx="7205">
                  <c:v>17.70829995994789</c:v>
                </c:pt>
                <c:pt idx="7206">
                  <c:v>17.70424969291707</c:v>
                </c:pt>
                <c:pt idx="7207">
                  <c:v>17.70064990120227</c:v>
                </c:pt>
                <c:pt idx="7208">
                  <c:v>17.69820168037768</c:v>
                </c:pt>
                <c:pt idx="7209">
                  <c:v>17.69770004157908</c:v>
                </c:pt>
                <c:pt idx="7210">
                  <c:v>17.69890006256173</c:v>
                </c:pt>
                <c:pt idx="7211">
                  <c:v>17.70084987984228</c:v>
                </c:pt>
                <c:pt idx="7212">
                  <c:v>17.69874990997412</c:v>
                </c:pt>
                <c:pt idx="7213">
                  <c:v>17.69645083046271</c:v>
                </c:pt>
                <c:pt idx="7214">
                  <c:v>17.69375011825832</c:v>
                </c:pt>
                <c:pt idx="7215">
                  <c:v>17.69274991608108</c:v>
                </c:pt>
                <c:pt idx="7216">
                  <c:v>17.69480039749396</c:v>
                </c:pt>
                <c:pt idx="7217">
                  <c:v>17.69620008659695</c:v>
                </c:pt>
                <c:pt idx="7218">
                  <c:v>17.6965994014754</c:v>
                </c:pt>
                <c:pt idx="7219">
                  <c:v>17.69855004577767</c:v>
                </c:pt>
                <c:pt idx="7220">
                  <c:v>17.70090003814767</c:v>
                </c:pt>
                <c:pt idx="7221">
                  <c:v>17.70294962005937</c:v>
                </c:pt>
                <c:pt idx="7222">
                  <c:v>17.70070009537083</c:v>
                </c:pt>
                <c:pt idx="7223">
                  <c:v>17.7005000289937</c:v>
                </c:pt>
                <c:pt idx="7224">
                  <c:v>17.69979999275165</c:v>
                </c:pt>
                <c:pt idx="7225">
                  <c:v>17.70020005302649</c:v>
                </c:pt>
                <c:pt idx="7226">
                  <c:v>17.69265026588619</c:v>
                </c:pt>
                <c:pt idx="7227">
                  <c:v>17.68925009994564</c:v>
                </c:pt>
                <c:pt idx="7228">
                  <c:v>17.68629924125707</c:v>
                </c:pt>
                <c:pt idx="7229">
                  <c:v>17.6860498825117</c:v>
                </c:pt>
                <c:pt idx="7230">
                  <c:v>17.68439991111882</c:v>
                </c:pt>
                <c:pt idx="7231">
                  <c:v>17.68349929847682</c:v>
                </c:pt>
                <c:pt idx="7232">
                  <c:v>17.68165002136448</c:v>
                </c:pt>
                <c:pt idx="7233">
                  <c:v>17.68390043335239</c:v>
                </c:pt>
                <c:pt idx="7234">
                  <c:v>17.68479992027278</c:v>
                </c:pt>
                <c:pt idx="7235">
                  <c:v>17.68775005455245</c:v>
                </c:pt>
                <c:pt idx="7236">
                  <c:v>17.6889501812002</c:v>
                </c:pt>
                <c:pt idx="7237">
                  <c:v>17.69024996986627</c:v>
                </c:pt>
                <c:pt idx="7238">
                  <c:v>17.68710024909888</c:v>
                </c:pt>
                <c:pt idx="7239">
                  <c:v>17.68904990348892</c:v>
                </c:pt>
                <c:pt idx="7240">
                  <c:v>17.69125005722162</c:v>
                </c:pt>
                <c:pt idx="7241">
                  <c:v>17.69164868698499</c:v>
                </c:pt>
                <c:pt idx="7242">
                  <c:v>17.68914992752252</c:v>
                </c:pt>
                <c:pt idx="7243">
                  <c:v>17.68895017204341</c:v>
                </c:pt>
                <c:pt idx="7244">
                  <c:v>17.68689996833928</c:v>
                </c:pt>
                <c:pt idx="7245">
                  <c:v>17.68830002861432</c:v>
                </c:pt>
                <c:pt idx="7246">
                  <c:v>17.69170005874912</c:v>
                </c:pt>
                <c:pt idx="7247">
                  <c:v>17.69120005569494</c:v>
                </c:pt>
                <c:pt idx="7248">
                  <c:v>17.69209964828769</c:v>
                </c:pt>
                <c:pt idx="7249">
                  <c:v>17.69254990921036</c:v>
                </c:pt>
                <c:pt idx="7250">
                  <c:v>17.69240004348831</c:v>
                </c:pt>
                <c:pt idx="7251">
                  <c:v>17.69000065613</c:v>
                </c:pt>
                <c:pt idx="7252">
                  <c:v>17.69009997406101</c:v>
                </c:pt>
                <c:pt idx="7253">
                  <c:v>17.69035082664777</c:v>
                </c:pt>
                <c:pt idx="7254">
                  <c:v>17.68954998474144</c:v>
                </c:pt>
                <c:pt idx="7255">
                  <c:v>17.69105009956547</c:v>
                </c:pt>
                <c:pt idx="7256">
                  <c:v>17.69149966659825</c:v>
                </c:pt>
                <c:pt idx="7257">
                  <c:v>17.69135011787875</c:v>
                </c:pt>
                <c:pt idx="7258">
                  <c:v>17.69040008926822</c:v>
                </c:pt>
                <c:pt idx="7259">
                  <c:v>17.68735002136236</c:v>
                </c:pt>
                <c:pt idx="7260">
                  <c:v>17.68710008316338</c:v>
                </c:pt>
                <c:pt idx="7261">
                  <c:v>17.69239959411788</c:v>
                </c:pt>
                <c:pt idx="7262">
                  <c:v>17.69465003929145</c:v>
                </c:pt>
                <c:pt idx="7263">
                  <c:v>17.69375034713812</c:v>
                </c:pt>
                <c:pt idx="7264">
                  <c:v>17.692950042343</c:v>
                </c:pt>
                <c:pt idx="7265">
                  <c:v>17.69285005149868</c:v>
                </c:pt>
                <c:pt idx="7266">
                  <c:v>17.69409940719925</c:v>
                </c:pt>
                <c:pt idx="7267">
                  <c:v>17.69484989166449</c:v>
                </c:pt>
                <c:pt idx="7268">
                  <c:v>17.69954886551204</c:v>
                </c:pt>
                <c:pt idx="7269">
                  <c:v>17.69964998817886</c:v>
                </c:pt>
                <c:pt idx="7270">
                  <c:v>17.69899995651576</c:v>
                </c:pt>
                <c:pt idx="7271">
                  <c:v>17.69899945259385</c:v>
                </c:pt>
                <c:pt idx="7272">
                  <c:v>17.69939993858497</c:v>
                </c:pt>
                <c:pt idx="7273">
                  <c:v>17.70155052261543</c:v>
                </c:pt>
                <c:pt idx="7274">
                  <c:v>17.6990499431631</c:v>
                </c:pt>
                <c:pt idx="7275">
                  <c:v>17.70014993705988</c:v>
                </c:pt>
                <c:pt idx="7276">
                  <c:v>17.70419928054978</c:v>
                </c:pt>
                <c:pt idx="7277">
                  <c:v>17.70399992943203</c:v>
                </c:pt>
                <c:pt idx="7278">
                  <c:v>17.70219979667672</c:v>
                </c:pt>
                <c:pt idx="7279">
                  <c:v>17.7033499038698</c:v>
                </c:pt>
                <c:pt idx="7280">
                  <c:v>17.70199996872179</c:v>
                </c:pt>
                <c:pt idx="7281">
                  <c:v>17.702600008015</c:v>
                </c:pt>
                <c:pt idx="7282">
                  <c:v>17.70290001106332</c:v>
                </c:pt>
                <c:pt idx="7283">
                  <c:v>17.70479983902258</c:v>
                </c:pt>
                <c:pt idx="7284">
                  <c:v>17.70620007133402</c:v>
                </c:pt>
                <c:pt idx="7285">
                  <c:v>17.70654990082037</c:v>
                </c:pt>
                <c:pt idx="7286">
                  <c:v>17.70499959755034</c:v>
                </c:pt>
                <c:pt idx="7287">
                  <c:v>17.70989990539601</c:v>
                </c:pt>
                <c:pt idx="7288">
                  <c:v>17.71104997939982</c:v>
                </c:pt>
                <c:pt idx="7289">
                  <c:v>17.71180011368051</c:v>
                </c:pt>
                <c:pt idx="7290">
                  <c:v>17.71314994621571</c:v>
                </c:pt>
                <c:pt idx="7291">
                  <c:v>17.71494957199318</c:v>
                </c:pt>
                <c:pt idx="7292">
                  <c:v>17.71454995231761</c:v>
                </c:pt>
                <c:pt idx="7293">
                  <c:v>17.71789902115051</c:v>
                </c:pt>
                <c:pt idx="7294">
                  <c:v>17.71435007286345</c:v>
                </c:pt>
                <c:pt idx="7295">
                  <c:v>17.71389993248522</c:v>
                </c:pt>
                <c:pt idx="7296">
                  <c:v>17.71104925499094</c:v>
                </c:pt>
                <c:pt idx="7297">
                  <c:v>17.71224994011208</c:v>
                </c:pt>
                <c:pt idx="7298">
                  <c:v>17.71514925804149</c:v>
                </c:pt>
                <c:pt idx="7299">
                  <c:v>17.71869989624247</c:v>
                </c:pt>
                <c:pt idx="7300">
                  <c:v>17.71835000343344</c:v>
                </c:pt>
                <c:pt idx="7301">
                  <c:v>17.71754991607668</c:v>
                </c:pt>
                <c:pt idx="7302">
                  <c:v>17.72174991302743</c:v>
                </c:pt>
                <c:pt idx="7303">
                  <c:v>17.72434911003074</c:v>
                </c:pt>
                <c:pt idx="7304">
                  <c:v>17.72600005302592</c:v>
                </c:pt>
                <c:pt idx="7305">
                  <c:v>17.72875001220746</c:v>
                </c:pt>
                <c:pt idx="7306">
                  <c:v>17.72900021896567</c:v>
                </c:pt>
                <c:pt idx="7307">
                  <c:v>17.72825000915691</c:v>
                </c:pt>
                <c:pt idx="7308">
                  <c:v>17.73259900856281</c:v>
                </c:pt>
                <c:pt idx="7309">
                  <c:v>17.72990010109424</c:v>
                </c:pt>
                <c:pt idx="7310">
                  <c:v>17.72960003471598</c:v>
                </c:pt>
                <c:pt idx="7311">
                  <c:v>17.73184967994894</c:v>
                </c:pt>
                <c:pt idx="7312">
                  <c:v>17.73359998321757</c:v>
                </c:pt>
                <c:pt idx="7313">
                  <c:v>17.73164936905232</c:v>
                </c:pt>
                <c:pt idx="7314">
                  <c:v>17.73210004348948</c:v>
                </c:pt>
                <c:pt idx="7315">
                  <c:v>17.73444996643229</c:v>
                </c:pt>
                <c:pt idx="7316">
                  <c:v>17.73280084915314</c:v>
                </c:pt>
                <c:pt idx="7317">
                  <c:v>17.73180006447001</c:v>
                </c:pt>
                <c:pt idx="7318">
                  <c:v>17.73324916954152</c:v>
                </c:pt>
                <c:pt idx="7319">
                  <c:v>17.73659994659465</c:v>
                </c:pt>
                <c:pt idx="7320">
                  <c:v>17.73894997825846</c:v>
                </c:pt>
                <c:pt idx="7321">
                  <c:v>17.73984964027477</c:v>
                </c:pt>
                <c:pt idx="7322">
                  <c:v>17.73534988479878</c:v>
                </c:pt>
                <c:pt idx="7323">
                  <c:v>17.73529981689353</c:v>
                </c:pt>
                <c:pt idx="7324">
                  <c:v>17.73740001907572</c:v>
                </c:pt>
                <c:pt idx="7325">
                  <c:v>17.73685001755075</c:v>
                </c:pt>
                <c:pt idx="7326">
                  <c:v>17.73840048675993</c:v>
                </c:pt>
                <c:pt idx="7327">
                  <c:v>17.74105004158264</c:v>
                </c:pt>
                <c:pt idx="7328">
                  <c:v>17.74379962654348</c:v>
                </c:pt>
                <c:pt idx="7329">
                  <c:v>17.74265003852995</c:v>
                </c:pt>
                <c:pt idx="7330">
                  <c:v>17.74064991188423</c:v>
                </c:pt>
                <c:pt idx="7331">
                  <c:v>17.74049978370748</c:v>
                </c:pt>
                <c:pt idx="7332">
                  <c:v>17.74100002212798</c:v>
                </c:pt>
                <c:pt idx="7333">
                  <c:v>17.73965005073842</c:v>
                </c:pt>
                <c:pt idx="7334">
                  <c:v>17.73865001144804</c:v>
                </c:pt>
                <c:pt idx="7335">
                  <c:v>17.73994994506938</c:v>
                </c:pt>
                <c:pt idx="7336">
                  <c:v>17.73825002060039</c:v>
                </c:pt>
                <c:pt idx="7337">
                  <c:v>17.73355009308216</c:v>
                </c:pt>
                <c:pt idx="7338">
                  <c:v>17.73384936561706</c:v>
                </c:pt>
                <c:pt idx="7339">
                  <c:v>17.73469997368011</c:v>
                </c:pt>
                <c:pt idx="7340">
                  <c:v>17.73434992981493</c:v>
                </c:pt>
                <c:pt idx="7341">
                  <c:v>17.73185102539355</c:v>
                </c:pt>
                <c:pt idx="7342">
                  <c:v>17.73349989204871</c:v>
                </c:pt>
                <c:pt idx="7343">
                  <c:v>17.73205050621254</c:v>
                </c:pt>
                <c:pt idx="7344">
                  <c:v>17.72880010337758</c:v>
                </c:pt>
                <c:pt idx="7345">
                  <c:v>17.7285000732445</c:v>
                </c:pt>
                <c:pt idx="7346">
                  <c:v>17.72720004310759</c:v>
                </c:pt>
                <c:pt idx="7347">
                  <c:v>17.72690007629353</c:v>
                </c:pt>
                <c:pt idx="7348">
                  <c:v>17.72505031319088</c:v>
                </c:pt>
                <c:pt idx="7349">
                  <c:v>17.72235000839282</c:v>
                </c:pt>
                <c:pt idx="7350">
                  <c:v>17.72404997520425</c:v>
                </c:pt>
                <c:pt idx="7351">
                  <c:v>17.72079977455358</c:v>
                </c:pt>
                <c:pt idx="7352">
                  <c:v>17.72289991035722</c:v>
                </c:pt>
                <c:pt idx="7353">
                  <c:v>17.72174980316411</c:v>
                </c:pt>
                <c:pt idx="7354">
                  <c:v>17.72120011253355</c:v>
                </c:pt>
                <c:pt idx="7355">
                  <c:v>17.72135008087207</c:v>
                </c:pt>
                <c:pt idx="7356">
                  <c:v>17.72030100593838</c:v>
                </c:pt>
                <c:pt idx="7357">
                  <c:v>17.72009991035518</c:v>
                </c:pt>
                <c:pt idx="7358">
                  <c:v>17.71820055618446</c:v>
                </c:pt>
                <c:pt idx="7359">
                  <c:v>17.71400004616225</c:v>
                </c:pt>
                <c:pt idx="7360">
                  <c:v>17.70999995575039</c:v>
                </c:pt>
                <c:pt idx="7361">
                  <c:v>17.70915005989082</c:v>
                </c:pt>
                <c:pt idx="7362">
                  <c:v>17.70654991798801</c:v>
                </c:pt>
                <c:pt idx="7363">
                  <c:v>17.70394991493231</c:v>
                </c:pt>
                <c:pt idx="7364">
                  <c:v>17.70464992408961</c:v>
                </c:pt>
                <c:pt idx="7365">
                  <c:v>17.70284989700302</c:v>
                </c:pt>
                <c:pt idx="7366">
                  <c:v>17.70320023956447</c:v>
                </c:pt>
                <c:pt idx="7367">
                  <c:v>17.7030500389119</c:v>
                </c:pt>
                <c:pt idx="7368">
                  <c:v>17.7020994972263</c:v>
                </c:pt>
                <c:pt idx="7369">
                  <c:v>17.70239997711542</c:v>
                </c:pt>
                <c:pt idx="7370">
                  <c:v>17.7064501083405</c:v>
                </c:pt>
                <c:pt idx="7371">
                  <c:v>17.7099009487174</c:v>
                </c:pt>
                <c:pt idx="7372">
                  <c:v>17.71139988937648</c:v>
                </c:pt>
                <c:pt idx="7373">
                  <c:v>17.71240046882667</c:v>
                </c:pt>
                <c:pt idx="7374">
                  <c:v>17.71299998894028</c:v>
                </c:pt>
                <c:pt idx="7375">
                  <c:v>17.71224995422745</c:v>
                </c:pt>
                <c:pt idx="7376">
                  <c:v>17.70955141792365</c:v>
                </c:pt>
                <c:pt idx="7377">
                  <c:v>17.70854997825882</c:v>
                </c:pt>
                <c:pt idx="7378">
                  <c:v>17.70900045662347</c:v>
                </c:pt>
                <c:pt idx="7379">
                  <c:v>17.70615005073705</c:v>
                </c:pt>
                <c:pt idx="7380">
                  <c:v>17.70320005226312</c:v>
                </c:pt>
                <c:pt idx="7381">
                  <c:v>17.70145141792455</c:v>
                </c:pt>
                <c:pt idx="7382">
                  <c:v>17.70215004463535</c:v>
                </c:pt>
                <c:pt idx="7383">
                  <c:v>17.70050014877415</c:v>
                </c:pt>
                <c:pt idx="7384">
                  <c:v>17.70169996757613</c:v>
                </c:pt>
                <c:pt idx="7385">
                  <c:v>17.6980499389683</c:v>
                </c:pt>
                <c:pt idx="7386">
                  <c:v>17.69830071601973</c:v>
                </c:pt>
                <c:pt idx="7387">
                  <c:v>17.70140002785047</c:v>
                </c:pt>
                <c:pt idx="7388">
                  <c:v>17.6985501319905</c:v>
                </c:pt>
                <c:pt idx="7389">
                  <c:v>17.69765006561283</c:v>
                </c:pt>
                <c:pt idx="7390">
                  <c:v>17.69635003547955</c:v>
                </c:pt>
                <c:pt idx="7391">
                  <c:v>17.69725070839195</c:v>
                </c:pt>
                <c:pt idx="7392">
                  <c:v>17.69520009117332</c:v>
                </c:pt>
                <c:pt idx="7393">
                  <c:v>17.69320050468741</c:v>
                </c:pt>
                <c:pt idx="7394">
                  <c:v>17.69154996300131</c:v>
                </c:pt>
                <c:pt idx="7395">
                  <c:v>17.69144996604882</c:v>
                </c:pt>
                <c:pt idx="7396">
                  <c:v>17.69165040359803</c:v>
                </c:pt>
                <c:pt idx="7397">
                  <c:v>17.69125001716748</c:v>
                </c:pt>
                <c:pt idx="7398">
                  <c:v>17.68979964142272</c:v>
                </c:pt>
                <c:pt idx="7399">
                  <c:v>17.6880999794048</c:v>
                </c:pt>
                <c:pt idx="7400">
                  <c:v>17.68875011673299</c:v>
                </c:pt>
                <c:pt idx="7401">
                  <c:v>17.69035032196189</c:v>
                </c:pt>
                <c:pt idx="7402">
                  <c:v>17.69439994621644</c:v>
                </c:pt>
                <c:pt idx="7403">
                  <c:v>17.69330029030243</c:v>
                </c:pt>
                <c:pt idx="7404">
                  <c:v>17.69505011368165</c:v>
                </c:pt>
                <c:pt idx="7405">
                  <c:v>17.6996000637082</c:v>
                </c:pt>
                <c:pt idx="7406">
                  <c:v>17.70169910393088</c:v>
                </c:pt>
                <c:pt idx="7407">
                  <c:v>17.701399894715</c:v>
                </c:pt>
                <c:pt idx="7408">
                  <c:v>17.70100058288881</c:v>
                </c:pt>
                <c:pt idx="7409">
                  <c:v>17.70405006828514</c:v>
                </c:pt>
                <c:pt idx="7410">
                  <c:v>17.70820002136313</c:v>
                </c:pt>
                <c:pt idx="7411">
                  <c:v>17.70715090408703</c:v>
                </c:pt>
                <c:pt idx="7412">
                  <c:v>17.70865004692312</c:v>
                </c:pt>
                <c:pt idx="7413">
                  <c:v>17.70845034866579</c:v>
                </c:pt>
                <c:pt idx="7414">
                  <c:v>17.71064990196462</c:v>
                </c:pt>
                <c:pt idx="7415">
                  <c:v>17.71410002708944</c:v>
                </c:pt>
                <c:pt idx="7416">
                  <c:v>17.71580017776796</c:v>
                </c:pt>
                <c:pt idx="7417">
                  <c:v>17.71254990768648</c:v>
                </c:pt>
                <c:pt idx="7418">
                  <c:v>17.71090018692121</c:v>
                </c:pt>
                <c:pt idx="7419">
                  <c:v>17.7068500888854</c:v>
                </c:pt>
                <c:pt idx="7420">
                  <c:v>17.70905001640494</c:v>
                </c:pt>
                <c:pt idx="7421">
                  <c:v>17.70914994087432</c:v>
                </c:pt>
                <c:pt idx="7422">
                  <c:v>17.70909990310975</c:v>
                </c:pt>
                <c:pt idx="7423">
                  <c:v>17.71194949112396</c:v>
                </c:pt>
                <c:pt idx="7424">
                  <c:v>17.71564990158002</c:v>
                </c:pt>
                <c:pt idx="7425">
                  <c:v>17.71625000114727</c:v>
                </c:pt>
                <c:pt idx="7426">
                  <c:v>17.71275000419701</c:v>
                </c:pt>
                <c:pt idx="7427">
                  <c:v>17.70834993477181</c:v>
                </c:pt>
                <c:pt idx="7428">
                  <c:v>17.70529962539877</c:v>
                </c:pt>
                <c:pt idx="7429">
                  <c:v>17.70329996643341</c:v>
                </c:pt>
                <c:pt idx="7430">
                  <c:v>17.69825004654194</c:v>
                </c:pt>
                <c:pt idx="7431">
                  <c:v>17.69654994392474</c:v>
                </c:pt>
                <c:pt idx="7432">
                  <c:v>17.69660001487864</c:v>
                </c:pt>
                <c:pt idx="7433">
                  <c:v>17.69340091438426</c:v>
                </c:pt>
                <c:pt idx="7434">
                  <c:v>17.68869993362748</c:v>
                </c:pt>
                <c:pt idx="7435">
                  <c:v>17.6857500106853</c:v>
                </c:pt>
                <c:pt idx="7436">
                  <c:v>17.68700017509764</c:v>
                </c:pt>
                <c:pt idx="7437">
                  <c:v>17.69059990043752</c:v>
                </c:pt>
                <c:pt idx="7438">
                  <c:v>17.69444931946055</c:v>
                </c:pt>
                <c:pt idx="7439">
                  <c:v>17.69240003624145</c:v>
                </c:pt>
                <c:pt idx="7440">
                  <c:v>17.6906000484487</c:v>
                </c:pt>
                <c:pt idx="7441">
                  <c:v>17.68870035934742</c:v>
                </c:pt>
                <c:pt idx="7442">
                  <c:v>17.68985001373585</c:v>
                </c:pt>
                <c:pt idx="7443">
                  <c:v>17.68810001831298</c:v>
                </c:pt>
                <c:pt idx="7444">
                  <c:v>17.68910005150246</c:v>
                </c:pt>
                <c:pt idx="7445">
                  <c:v>17.68214992637511</c:v>
                </c:pt>
                <c:pt idx="7446">
                  <c:v>17.68679953537501</c:v>
                </c:pt>
                <c:pt idx="7447">
                  <c:v>17.68435005302672</c:v>
                </c:pt>
                <c:pt idx="7448">
                  <c:v>17.6798002597825</c:v>
                </c:pt>
                <c:pt idx="7449">
                  <c:v>17.67919988251015</c:v>
                </c:pt>
                <c:pt idx="7450">
                  <c:v>17.68009997597255</c:v>
                </c:pt>
                <c:pt idx="7451">
                  <c:v>17.68234986572495</c:v>
                </c:pt>
                <c:pt idx="7452">
                  <c:v>17.68330003013762</c:v>
                </c:pt>
                <c:pt idx="7453">
                  <c:v>17.68569972534532</c:v>
                </c:pt>
                <c:pt idx="7454">
                  <c:v>17.68490009346351</c:v>
                </c:pt>
                <c:pt idx="7455">
                  <c:v>17.6870000873605</c:v>
                </c:pt>
                <c:pt idx="7456">
                  <c:v>17.68734943390155</c:v>
                </c:pt>
                <c:pt idx="7457">
                  <c:v>17.68830008430814</c:v>
                </c:pt>
                <c:pt idx="7458">
                  <c:v>17.69150038910084</c:v>
                </c:pt>
                <c:pt idx="7459">
                  <c:v>17.693550043492</c:v>
                </c:pt>
                <c:pt idx="7460">
                  <c:v>17.69535004654244</c:v>
                </c:pt>
                <c:pt idx="7461">
                  <c:v>17.69375038452563</c:v>
                </c:pt>
                <c:pt idx="7462">
                  <c:v>17.69200010833811</c:v>
                </c:pt>
                <c:pt idx="7463">
                  <c:v>17.69079938697903</c:v>
                </c:pt>
                <c:pt idx="7464">
                  <c:v>17.6919000297603</c:v>
                </c:pt>
                <c:pt idx="7465">
                  <c:v>17.69064992866697</c:v>
                </c:pt>
                <c:pt idx="7466">
                  <c:v>17.68544990463488</c:v>
                </c:pt>
                <c:pt idx="7467">
                  <c:v>17.68245007362566</c:v>
                </c:pt>
                <c:pt idx="7468">
                  <c:v>17.68214893570257</c:v>
                </c:pt>
                <c:pt idx="7469">
                  <c:v>17.68340008087398</c:v>
                </c:pt>
                <c:pt idx="7470">
                  <c:v>17.6810000808764</c:v>
                </c:pt>
                <c:pt idx="7471">
                  <c:v>17.68075001602119</c:v>
                </c:pt>
                <c:pt idx="7472">
                  <c:v>17.68149990883103</c:v>
                </c:pt>
                <c:pt idx="7473">
                  <c:v>17.6793502544424</c:v>
                </c:pt>
                <c:pt idx="7474">
                  <c:v>17.67605005531732</c:v>
                </c:pt>
                <c:pt idx="7475">
                  <c:v>17.67519988784989</c:v>
                </c:pt>
                <c:pt idx="7476">
                  <c:v>17.66824880905551</c:v>
                </c:pt>
                <c:pt idx="7477">
                  <c:v>17.66529998474288</c:v>
                </c:pt>
                <c:pt idx="7478">
                  <c:v>17.66919902191512</c:v>
                </c:pt>
                <c:pt idx="7479">
                  <c:v>17.6745499950448</c:v>
                </c:pt>
                <c:pt idx="7480">
                  <c:v>17.68169994812342</c:v>
                </c:pt>
                <c:pt idx="7481">
                  <c:v>17.68165012168902</c:v>
                </c:pt>
                <c:pt idx="7482">
                  <c:v>17.68470001755122</c:v>
                </c:pt>
                <c:pt idx="7483">
                  <c:v>17.68664977760636</c:v>
                </c:pt>
                <c:pt idx="7484">
                  <c:v>17.68364992256463</c:v>
                </c:pt>
                <c:pt idx="7485">
                  <c:v>17.68094993477278</c:v>
                </c:pt>
                <c:pt idx="7486">
                  <c:v>17.67765051727474</c:v>
                </c:pt>
                <c:pt idx="7487">
                  <c:v>17.68299989700608</c:v>
                </c:pt>
                <c:pt idx="7488">
                  <c:v>17.68584952125821</c:v>
                </c:pt>
                <c:pt idx="7489">
                  <c:v>17.68865009155706</c:v>
                </c:pt>
                <c:pt idx="7490">
                  <c:v>17.68874995575242</c:v>
                </c:pt>
                <c:pt idx="7491">
                  <c:v>17.69569915733518</c:v>
                </c:pt>
                <c:pt idx="7492">
                  <c:v>17.69649990883045</c:v>
                </c:pt>
                <c:pt idx="7493">
                  <c:v>17.69274967193631</c:v>
                </c:pt>
                <c:pt idx="7494">
                  <c:v>17.69389997215694</c:v>
                </c:pt>
                <c:pt idx="7495">
                  <c:v>17.69329990272672</c:v>
                </c:pt>
                <c:pt idx="7496">
                  <c:v>17.69249938659777</c:v>
                </c:pt>
                <c:pt idx="7497">
                  <c:v>17.69090003852762</c:v>
                </c:pt>
                <c:pt idx="7498">
                  <c:v>17.68640004463305</c:v>
                </c:pt>
                <c:pt idx="7499">
                  <c:v>17.68185005226041</c:v>
                </c:pt>
                <c:pt idx="7500">
                  <c:v>17.68085001297004</c:v>
                </c:pt>
                <c:pt idx="7501">
                  <c:v>17.68285003395431</c:v>
                </c:pt>
                <c:pt idx="7502">
                  <c:v>17.68385009727717</c:v>
                </c:pt>
                <c:pt idx="7503">
                  <c:v>17.68549872246149</c:v>
                </c:pt>
                <c:pt idx="7504">
                  <c:v>17.68674997635024</c:v>
                </c:pt>
                <c:pt idx="7505">
                  <c:v>17.68960010452792</c:v>
                </c:pt>
                <c:pt idx="7506">
                  <c:v>17.69119965172285</c:v>
                </c:pt>
                <c:pt idx="7507">
                  <c:v>17.68729990234351</c:v>
                </c:pt>
                <c:pt idx="7508">
                  <c:v>17.69164938774338</c:v>
                </c:pt>
                <c:pt idx="7509">
                  <c:v>17.6929999053973</c:v>
                </c:pt>
                <c:pt idx="7510">
                  <c:v>17.69309993248316</c:v>
                </c:pt>
                <c:pt idx="7511">
                  <c:v>17.69295033836534</c:v>
                </c:pt>
                <c:pt idx="7512">
                  <c:v>17.68989989624242</c:v>
                </c:pt>
                <c:pt idx="7513">
                  <c:v>17.69020027046645</c:v>
                </c:pt>
                <c:pt idx="7514">
                  <c:v>17.69145009079148</c:v>
                </c:pt>
                <c:pt idx="7515">
                  <c:v>17.69054988861171</c:v>
                </c:pt>
                <c:pt idx="7516">
                  <c:v>17.68955029907738</c:v>
                </c:pt>
                <c:pt idx="7517">
                  <c:v>17.69084988556278</c:v>
                </c:pt>
                <c:pt idx="7518">
                  <c:v>17.68900090713578</c:v>
                </c:pt>
                <c:pt idx="7519">
                  <c:v>17.68534999428082</c:v>
                </c:pt>
                <c:pt idx="7520">
                  <c:v>17.68299996262067</c:v>
                </c:pt>
                <c:pt idx="7521">
                  <c:v>17.68120026436009</c:v>
                </c:pt>
                <c:pt idx="7522">
                  <c:v>17.68204988556315</c:v>
                </c:pt>
                <c:pt idx="7523">
                  <c:v>17.68325026283492</c:v>
                </c:pt>
                <c:pt idx="7524">
                  <c:v>17.68424999122724</c:v>
                </c:pt>
                <c:pt idx="7525">
                  <c:v>17.6830999897029</c:v>
                </c:pt>
                <c:pt idx="7526">
                  <c:v>17.68500080757076</c:v>
                </c:pt>
                <c:pt idx="7527">
                  <c:v>17.6876500576036</c:v>
                </c:pt>
                <c:pt idx="7528">
                  <c:v>17.68670022812148</c:v>
                </c:pt>
                <c:pt idx="7529">
                  <c:v>17.68740001984042</c:v>
                </c:pt>
                <c:pt idx="7530">
                  <c:v>17.68689988708866</c:v>
                </c:pt>
                <c:pt idx="7531">
                  <c:v>17.68875069732892</c:v>
                </c:pt>
                <c:pt idx="7532">
                  <c:v>17.68564990959202</c:v>
                </c:pt>
                <c:pt idx="7533">
                  <c:v>17.68580062637557</c:v>
                </c:pt>
                <c:pt idx="7534">
                  <c:v>17.68620004997501</c:v>
                </c:pt>
                <c:pt idx="7535">
                  <c:v>17.68565001831303</c:v>
                </c:pt>
                <c:pt idx="7536">
                  <c:v>17.68444882622132</c:v>
                </c:pt>
                <c:pt idx="7537">
                  <c:v>17.68969997749446</c:v>
                </c:pt>
                <c:pt idx="7538">
                  <c:v>17.69264942665177</c:v>
                </c:pt>
                <c:pt idx="7539">
                  <c:v>17.69429989586206</c:v>
                </c:pt>
                <c:pt idx="7540">
                  <c:v>17.68790000762965</c:v>
                </c:pt>
                <c:pt idx="7541">
                  <c:v>17.6814508300813</c:v>
                </c:pt>
                <c:pt idx="7542">
                  <c:v>17.68215003929436</c:v>
                </c:pt>
                <c:pt idx="7543">
                  <c:v>17.6781996665959</c:v>
                </c:pt>
                <c:pt idx="7544">
                  <c:v>17.6768499668142</c:v>
                </c:pt>
                <c:pt idx="7545">
                  <c:v>17.67384996070905</c:v>
                </c:pt>
                <c:pt idx="7546">
                  <c:v>17.66945019302511</c:v>
                </c:pt>
                <c:pt idx="7547">
                  <c:v>17.67174991531283</c:v>
                </c:pt>
                <c:pt idx="7548">
                  <c:v>17.66984871711975</c:v>
                </c:pt>
                <c:pt idx="7549">
                  <c:v>17.66895001183002</c:v>
                </c:pt>
                <c:pt idx="7550">
                  <c:v>17.66500001335226</c:v>
                </c:pt>
                <c:pt idx="7551">
                  <c:v>17.66609990463257</c:v>
                </c:pt>
                <c:pt idx="7552">
                  <c:v>17.66134990616047</c:v>
                </c:pt>
                <c:pt idx="7553">
                  <c:v>17.65734997253821</c:v>
                </c:pt>
                <c:pt idx="7554">
                  <c:v>17.6579001098653</c:v>
                </c:pt>
                <c:pt idx="7555">
                  <c:v>17.65664994240069</c:v>
                </c:pt>
                <c:pt idx="7556">
                  <c:v>17.65849990463538</c:v>
                </c:pt>
                <c:pt idx="7557">
                  <c:v>17.65915007820513</c:v>
                </c:pt>
                <c:pt idx="7558">
                  <c:v>17.66029983215412</c:v>
                </c:pt>
                <c:pt idx="7559">
                  <c:v>17.6652499481206</c:v>
                </c:pt>
                <c:pt idx="7560">
                  <c:v>17.66615010795795</c:v>
                </c:pt>
                <c:pt idx="7561">
                  <c:v>17.66845024070788</c:v>
                </c:pt>
                <c:pt idx="7562">
                  <c:v>17.66835000229185</c:v>
                </c:pt>
                <c:pt idx="7563">
                  <c:v>17.66759935188747</c:v>
                </c:pt>
                <c:pt idx="7564">
                  <c:v>17.66735000839617</c:v>
                </c:pt>
                <c:pt idx="7565">
                  <c:v>17.66644988174448</c:v>
                </c:pt>
                <c:pt idx="7566">
                  <c:v>17.66605001754942</c:v>
                </c:pt>
                <c:pt idx="7567">
                  <c:v>17.66740005836982</c:v>
                </c:pt>
                <c:pt idx="7568">
                  <c:v>17.66385016250933</c:v>
                </c:pt>
                <c:pt idx="7569">
                  <c:v>17.65644996643096</c:v>
                </c:pt>
                <c:pt idx="7570">
                  <c:v>17.65789999809567</c:v>
                </c:pt>
                <c:pt idx="7571">
                  <c:v>17.66044942017106</c:v>
                </c:pt>
                <c:pt idx="7572">
                  <c:v>17.66124989090165</c:v>
                </c:pt>
                <c:pt idx="7573">
                  <c:v>17.66219838638426</c:v>
                </c:pt>
                <c:pt idx="7574">
                  <c:v>17.66220005836658</c:v>
                </c:pt>
                <c:pt idx="7575">
                  <c:v>17.65799995880661</c:v>
                </c:pt>
                <c:pt idx="7576">
                  <c:v>17.65965046425117</c:v>
                </c:pt>
                <c:pt idx="7577">
                  <c:v>17.66129991646085</c:v>
                </c:pt>
                <c:pt idx="7578">
                  <c:v>17.65860036621598</c:v>
                </c:pt>
                <c:pt idx="7579">
                  <c:v>17.66259998588792</c:v>
                </c:pt>
                <c:pt idx="7580">
                  <c:v>17.66935010795714</c:v>
                </c:pt>
                <c:pt idx="7581">
                  <c:v>17.67425013809406</c:v>
                </c:pt>
                <c:pt idx="7582">
                  <c:v>17.67589996452443</c:v>
                </c:pt>
                <c:pt idx="7583">
                  <c:v>17.67665017433319</c:v>
                </c:pt>
                <c:pt idx="7584">
                  <c:v>17.67290007934571</c:v>
                </c:pt>
                <c:pt idx="7585">
                  <c:v>17.67345003853188</c:v>
                </c:pt>
                <c:pt idx="7586">
                  <c:v>17.67390040512328</c:v>
                </c:pt>
                <c:pt idx="7587">
                  <c:v>17.67304992065328</c:v>
                </c:pt>
                <c:pt idx="7588">
                  <c:v>17.67459909820536</c:v>
                </c:pt>
                <c:pt idx="7589">
                  <c:v>17.67655004730477</c:v>
                </c:pt>
                <c:pt idx="7590">
                  <c:v>17.67584995079233</c:v>
                </c:pt>
                <c:pt idx="7591">
                  <c:v>17.67669951172136</c:v>
                </c:pt>
                <c:pt idx="7592">
                  <c:v>17.67695002632172</c:v>
                </c:pt>
                <c:pt idx="7593">
                  <c:v>17.67770047454906</c:v>
                </c:pt>
                <c:pt idx="7594">
                  <c:v>17.67755006561492</c:v>
                </c:pt>
                <c:pt idx="7595">
                  <c:v>17.67864995994751</c:v>
                </c:pt>
                <c:pt idx="7596">
                  <c:v>17.67525105553068</c:v>
                </c:pt>
                <c:pt idx="7597">
                  <c:v>17.67515006256144</c:v>
                </c:pt>
                <c:pt idx="7598">
                  <c:v>17.67125126075916</c:v>
                </c:pt>
                <c:pt idx="7599">
                  <c:v>17.6730999282845</c:v>
                </c:pt>
                <c:pt idx="7600">
                  <c:v>17.67125003242836</c:v>
                </c:pt>
                <c:pt idx="7601">
                  <c:v>17.67419920997781</c:v>
                </c:pt>
                <c:pt idx="7602">
                  <c:v>17.67495010185302</c:v>
                </c:pt>
                <c:pt idx="7603">
                  <c:v>17.67114949226379</c:v>
                </c:pt>
                <c:pt idx="7604">
                  <c:v>17.67474996605233</c:v>
                </c:pt>
                <c:pt idx="7605">
                  <c:v>17.67435000228943</c:v>
                </c:pt>
                <c:pt idx="7606">
                  <c:v>17.67855047912598</c:v>
                </c:pt>
                <c:pt idx="7607">
                  <c:v>17.68060010032787</c:v>
                </c:pt>
                <c:pt idx="7608">
                  <c:v>17.67860007019408</c:v>
                </c:pt>
                <c:pt idx="7609">
                  <c:v>17.67970004311064</c:v>
                </c:pt>
                <c:pt idx="7610">
                  <c:v>17.68059991035625</c:v>
                </c:pt>
                <c:pt idx="7611">
                  <c:v>17.68369980774148</c:v>
                </c:pt>
                <c:pt idx="7612">
                  <c:v>17.68470000992238</c:v>
                </c:pt>
                <c:pt idx="7613">
                  <c:v>17.68590032387146</c:v>
                </c:pt>
                <c:pt idx="7614">
                  <c:v>17.6882999435438</c:v>
                </c:pt>
                <c:pt idx="7615">
                  <c:v>17.68915008087424</c:v>
                </c:pt>
                <c:pt idx="7616">
                  <c:v>17.69040017891166</c:v>
                </c:pt>
                <c:pt idx="7617">
                  <c:v>17.69234990577752</c:v>
                </c:pt>
                <c:pt idx="7618">
                  <c:v>17.69429952392966</c:v>
                </c:pt>
                <c:pt idx="7619">
                  <c:v>17.69480010643383</c:v>
                </c:pt>
                <c:pt idx="7620">
                  <c:v>17.69184994812167</c:v>
                </c:pt>
                <c:pt idx="7621">
                  <c:v>17.69129981995138</c:v>
                </c:pt>
                <c:pt idx="7622">
                  <c:v>17.6876498909005</c:v>
                </c:pt>
                <c:pt idx="7623">
                  <c:v>17.68909934311159</c:v>
                </c:pt>
                <c:pt idx="7624">
                  <c:v>17.69015006294648</c:v>
                </c:pt>
                <c:pt idx="7625">
                  <c:v>17.68615007209883</c:v>
                </c:pt>
                <c:pt idx="7626">
                  <c:v>17.68524959221029</c:v>
                </c:pt>
                <c:pt idx="7627">
                  <c:v>17.68520007362893</c:v>
                </c:pt>
                <c:pt idx="7628">
                  <c:v>17.6876987998985</c:v>
                </c:pt>
                <c:pt idx="7629">
                  <c:v>17.69400008850425</c:v>
                </c:pt>
                <c:pt idx="7630">
                  <c:v>17.69779994354758</c:v>
                </c:pt>
                <c:pt idx="7631">
                  <c:v>17.69780048065513</c:v>
                </c:pt>
                <c:pt idx="7632">
                  <c:v>17.69805006866591</c:v>
                </c:pt>
                <c:pt idx="7633">
                  <c:v>17.69575164718844</c:v>
                </c:pt>
                <c:pt idx="7634">
                  <c:v>17.6980999465959</c:v>
                </c:pt>
                <c:pt idx="7635">
                  <c:v>17.69609997673251</c:v>
                </c:pt>
                <c:pt idx="7636">
                  <c:v>17.70089993744114</c:v>
                </c:pt>
                <c:pt idx="7637">
                  <c:v>17.70374996910321</c:v>
                </c:pt>
                <c:pt idx="7638">
                  <c:v>17.70185017433323</c:v>
                </c:pt>
                <c:pt idx="7639">
                  <c:v>17.70045010796093</c:v>
                </c:pt>
                <c:pt idx="7640">
                  <c:v>17.69409991035718</c:v>
                </c:pt>
                <c:pt idx="7641">
                  <c:v>17.68864934158408</c:v>
                </c:pt>
                <c:pt idx="7642">
                  <c:v>17.68429989547803</c:v>
                </c:pt>
                <c:pt idx="7643">
                  <c:v>17.68274993019438</c:v>
                </c:pt>
                <c:pt idx="7644">
                  <c:v>17.68425005989047</c:v>
                </c:pt>
                <c:pt idx="7645">
                  <c:v>17.68689994964734</c:v>
                </c:pt>
                <c:pt idx="7646">
                  <c:v>17.68254866257119</c:v>
                </c:pt>
                <c:pt idx="7647">
                  <c:v>17.6782999046336</c:v>
                </c:pt>
                <c:pt idx="7648">
                  <c:v>17.67545130959115</c:v>
                </c:pt>
                <c:pt idx="7649">
                  <c:v>17.67374998474406</c:v>
                </c:pt>
                <c:pt idx="7650">
                  <c:v>17.67179988670614</c:v>
                </c:pt>
                <c:pt idx="7651">
                  <c:v>17.67355110435528</c:v>
                </c:pt>
                <c:pt idx="7652">
                  <c:v>17.67375007209921</c:v>
                </c:pt>
                <c:pt idx="7653">
                  <c:v>17.6720496616399</c:v>
                </c:pt>
                <c:pt idx="7654">
                  <c:v>17.67235003586029</c:v>
                </c:pt>
                <c:pt idx="7655">
                  <c:v>17.67365000267091</c:v>
                </c:pt>
                <c:pt idx="7656">
                  <c:v>17.67505078430258</c:v>
                </c:pt>
                <c:pt idx="7657">
                  <c:v>17.67829989242819</c:v>
                </c:pt>
                <c:pt idx="7658">
                  <c:v>17.67960006141948</c:v>
                </c:pt>
                <c:pt idx="7659">
                  <c:v>17.68240008850262</c:v>
                </c:pt>
                <c:pt idx="7660">
                  <c:v>17.68229998588868</c:v>
                </c:pt>
                <c:pt idx="7661">
                  <c:v>17.68274995422687</c:v>
                </c:pt>
                <c:pt idx="7662">
                  <c:v>17.68240009155488</c:v>
                </c:pt>
                <c:pt idx="7663">
                  <c:v>17.68429956932594</c:v>
                </c:pt>
                <c:pt idx="7664">
                  <c:v>17.68839990730702</c:v>
                </c:pt>
                <c:pt idx="7665">
                  <c:v>17.68924993591645</c:v>
                </c:pt>
                <c:pt idx="7666">
                  <c:v>17.68905010490562</c:v>
                </c:pt>
                <c:pt idx="7667">
                  <c:v>17.68745010490602</c:v>
                </c:pt>
                <c:pt idx="7668">
                  <c:v>17.68690041427908</c:v>
                </c:pt>
                <c:pt idx="7669">
                  <c:v>17.69139996757804</c:v>
                </c:pt>
                <c:pt idx="7670">
                  <c:v>17.68839996452514</c:v>
                </c:pt>
                <c:pt idx="7671">
                  <c:v>17.68485078697631</c:v>
                </c:pt>
                <c:pt idx="7672">
                  <c:v>17.68535000229167</c:v>
                </c:pt>
                <c:pt idx="7673">
                  <c:v>17.68305099525605</c:v>
                </c:pt>
                <c:pt idx="7674">
                  <c:v>17.68314999618815</c:v>
                </c:pt>
                <c:pt idx="7675">
                  <c:v>17.68109999771332</c:v>
                </c:pt>
                <c:pt idx="7676">
                  <c:v>17.6795499599466</c:v>
                </c:pt>
                <c:pt idx="7677">
                  <c:v>17.68070002784953</c:v>
                </c:pt>
                <c:pt idx="7678">
                  <c:v>17.67865009574962</c:v>
                </c:pt>
                <c:pt idx="7679">
                  <c:v>17.67719996147207</c:v>
                </c:pt>
                <c:pt idx="7680">
                  <c:v>17.67619999771341</c:v>
                </c:pt>
                <c:pt idx="7681">
                  <c:v>17.67399989509795</c:v>
                </c:pt>
                <c:pt idx="7682">
                  <c:v>17.67249990120035</c:v>
                </c:pt>
                <c:pt idx="7683">
                  <c:v>17.67765034332479</c:v>
                </c:pt>
                <c:pt idx="7684">
                  <c:v>17.67570000992055</c:v>
                </c:pt>
                <c:pt idx="7685">
                  <c:v>17.67454990577971</c:v>
                </c:pt>
                <c:pt idx="7686">
                  <c:v>17.67655004158223</c:v>
                </c:pt>
                <c:pt idx="7687">
                  <c:v>17.67865007171713</c:v>
                </c:pt>
                <c:pt idx="7688">
                  <c:v>17.68039962043986</c:v>
                </c:pt>
                <c:pt idx="7689">
                  <c:v>17.68030007629932</c:v>
                </c:pt>
                <c:pt idx="7690">
                  <c:v>17.68009990120117</c:v>
                </c:pt>
                <c:pt idx="7691">
                  <c:v>17.68339992523397</c:v>
                </c:pt>
                <c:pt idx="7692">
                  <c:v>17.68179999771382</c:v>
                </c:pt>
                <c:pt idx="7693">
                  <c:v>17.67985024376321</c:v>
                </c:pt>
                <c:pt idx="7694">
                  <c:v>17.67889993744029</c:v>
                </c:pt>
                <c:pt idx="7695">
                  <c:v>17.67514990883135</c:v>
                </c:pt>
                <c:pt idx="7696">
                  <c:v>17.67344933548156</c:v>
                </c:pt>
                <c:pt idx="7697">
                  <c:v>17.66769988632584</c:v>
                </c:pt>
                <c:pt idx="7698">
                  <c:v>17.66589992866648</c:v>
                </c:pt>
                <c:pt idx="7699">
                  <c:v>17.66725009307993</c:v>
                </c:pt>
                <c:pt idx="7700">
                  <c:v>17.67235007782074</c:v>
                </c:pt>
                <c:pt idx="7701">
                  <c:v>17.67730095748993</c:v>
                </c:pt>
                <c:pt idx="7702">
                  <c:v>17.68005003242797</c:v>
                </c:pt>
                <c:pt idx="7703">
                  <c:v>17.68289947853189</c:v>
                </c:pt>
                <c:pt idx="7704">
                  <c:v>17.6845999221805</c:v>
                </c:pt>
                <c:pt idx="7705">
                  <c:v>17.68235002632355</c:v>
                </c:pt>
                <c:pt idx="7706">
                  <c:v>17.68265057563983</c:v>
                </c:pt>
                <c:pt idx="7707">
                  <c:v>17.68539989204508</c:v>
                </c:pt>
                <c:pt idx="7708">
                  <c:v>17.68829978027861</c:v>
                </c:pt>
                <c:pt idx="7709">
                  <c:v>17.69180011215576</c:v>
                </c:pt>
                <c:pt idx="7710">
                  <c:v>17.6947999641452</c:v>
                </c:pt>
                <c:pt idx="7711">
                  <c:v>17.69609978904919</c:v>
                </c:pt>
                <c:pt idx="7712">
                  <c:v>17.69670006065644</c:v>
                </c:pt>
                <c:pt idx="7713">
                  <c:v>17.69180079116995</c:v>
                </c:pt>
                <c:pt idx="7714">
                  <c:v>17.68825001716687</c:v>
                </c:pt>
                <c:pt idx="7715">
                  <c:v>17.68660008201914</c:v>
                </c:pt>
                <c:pt idx="7716">
                  <c:v>17.68425008659324</c:v>
                </c:pt>
                <c:pt idx="7717">
                  <c:v>17.68275005035684</c:v>
                </c:pt>
                <c:pt idx="7718">
                  <c:v>17.6819996082304</c:v>
                </c:pt>
                <c:pt idx="7719">
                  <c:v>17.68319990997406</c:v>
                </c:pt>
                <c:pt idx="7720">
                  <c:v>17.68120004577941</c:v>
                </c:pt>
                <c:pt idx="7721">
                  <c:v>17.68039993706043</c:v>
                </c:pt>
                <c:pt idx="7722">
                  <c:v>17.67944990234535</c:v>
                </c:pt>
                <c:pt idx="7723">
                  <c:v>17.67660031738342</c:v>
                </c:pt>
                <c:pt idx="7724">
                  <c:v>17.67165005951392</c:v>
                </c:pt>
                <c:pt idx="7725">
                  <c:v>17.67049996147398</c:v>
                </c:pt>
                <c:pt idx="7726">
                  <c:v>17.66764901848001</c:v>
                </c:pt>
                <c:pt idx="7727">
                  <c:v>17.6655999134091</c:v>
                </c:pt>
                <c:pt idx="7728">
                  <c:v>17.66690055923755</c:v>
                </c:pt>
                <c:pt idx="7729">
                  <c:v>17.66775009002595</c:v>
                </c:pt>
                <c:pt idx="7730">
                  <c:v>17.66175006294725</c:v>
                </c:pt>
                <c:pt idx="7731">
                  <c:v>17.65975105591133</c:v>
                </c:pt>
                <c:pt idx="7732">
                  <c:v>17.66504998741582</c:v>
                </c:pt>
                <c:pt idx="7733">
                  <c:v>17.66554943809751</c:v>
                </c:pt>
                <c:pt idx="7734">
                  <c:v>17.66860008545336</c:v>
                </c:pt>
                <c:pt idx="7735">
                  <c:v>17.66384999657021</c:v>
                </c:pt>
                <c:pt idx="7736">
                  <c:v>17.66710002823311</c:v>
                </c:pt>
                <c:pt idx="7737">
                  <c:v>17.66824989090308</c:v>
                </c:pt>
                <c:pt idx="7738">
                  <c:v>17.6674503707909</c:v>
                </c:pt>
                <c:pt idx="7739">
                  <c:v>17.66939999198803</c:v>
                </c:pt>
                <c:pt idx="7740">
                  <c:v>17.66864999961762</c:v>
                </c:pt>
                <c:pt idx="7741">
                  <c:v>17.66950091858234</c:v>
                </c:pt>
                <c:pt idx="7742">
                  <c:v>17.67094989395628</c:v>
                </c:pt>
                <c:pt idx="7743">
                  <c:v>17.67040005531453</c:v>
                </c:pt>
                <c:pt idx="7744">
                  <c:v>17.6679000583681</c:v>
                </c:pt>
                <c:pt idx="7745">
                  <c:v>17.66534996033078</c:v>
                </c:pt>
                <c:pt idx="7746">
                  <c:v>17.6662511825598</c:v>
                </c:pt>
                <c:pt idx="7747">
                  <c:v>17.66505011711342</c:v>
                </c:pt>
                <c:pt idx="7748">
                  <c:v>17.66295052757414</c:v>
                </c:pt>
                <c:pt idx="7749">
                  <c:v>17.65755009308123</c:v>
                </c:pt>
                <c:pt idx="7750">
                  <c:v>17.65365009307789</c:v>
                </c:pt>
                <c:pt idx="7751">
                  <c:v>17.65024934768735</c:v>
                </c:pt>
                <c:pt idx="7752">
                  <c:v>17.64520000724951</c:v>
                </c:pt>
                <c:pt idx="7753">
                  <c:v>17.64600031204463</c:v>
                </c:pt>
                <c:pt idx="7754">
                  <c:v>17.64410003738521</c:v>
                </c:pt>
                <c:pt idx="7755">
                  <c:v>17.64485002975925</c:v>
                </c:pt>
                <c:pt idx="7756">
                  <c:v>17.64360080986444</c:v>
                </c:pt>
                <c:pt idx="7757">
                  <c:v>17.64729998283656</c:v>
                </c:pt>
                <c:pt idx="7758">
                  <c:v>17.64965042495896</c:v>
                </c:pt>
                <c:pt idx="7759">
                  <c:v>17.6496999435476</c:v>
                </c:pt>
                <c:pt idx="7760">
                  <c:v>17.64830001602604</c:v>
                </c:pt>
                <c:pt idx="7761">
                  <c:v>17.64509961777003</c:v>
                </c:pt>
                <c:pt idx="7762">
                  <c:v>17.63925003585973</c:v>
                </c:pt>
                <c:pt idx="7763">
                  <c:v>17.64019941864171</c:v>
                </c:pt>
                <c:pt idx="7764">
                  <c:v>17.63739997406083</c:v>
                </c:pt>
                <c:pt idx="7765">
                  <c:v>17.636900046542</c:v>
                </c:pt>
                <c:pt idx="7766">
                  <c:v>17.63935031357323</c:v>
                </c:pt>
                <c:pt idx="7767">
                  <c:v>17.63684996643133</c:v>
                </c:pt>
                <c:pt idx="7768">
                  <c:v>17.6347995574979</c:v>
                </c:pt>
                <c:pt idx="7769">
                  <c:v>17.63484996337866</c:v>
                </c:pt>
                <c:pt idx="7770">
                  <c:v>17.63170000419996</c:v>
                </c:pt>
                <c:pt idx="7771">
                  <c:v>17.6279505580933</c:v>
                </c:pt>
                <c:pt idx="7772">
                  <c:v>17.62930004044028</c:v>
                </c:pt>
                <c:pt idx="7773">
                  <c:v>17.62570083122408</c:v>
                </c:pt>
                <c:pt idx="7774">
                  <c:v>17.62735003891066</c:v>
                </c:pt>
                <c:pt idx="7775">
                  <c:v>17.63019992561385</c:v>
                </c:pt>
                <c:pt idx="7776">
                  <c:v>17.6298493145041</c:v>
                </c:pt>
                <c:pt idx="7777">
                  <c:v>17.63039999504326</c:v>
                </c:pt>
                <c:pt idx="7778">
                  <c:v>17.62860013389945</c:v>
                </c:pt>
                <c:pt idx="7779">
                  <c:v>17.62844996032798</c:v>
                </c:pt>
                <c:pt idx="7780">
                  <c:v>17.6259499240914</c:v>
                </c:pt>
                <c:pt idx="7781">
                  <c:v>17.62649873047121</c:v>
                </c:pt>
                <c:pt idx="7782">
                  <c:v>17.62394996948206</c:v>
                </c:pt>
                <c:pt idx="7783">
                  <c:v>17.62670028191132</c:v>
                </c:pt>
                <c:pt idx="7784">
                  <c:v>17.63050010376173</c:v>
                </c:pt>
                <c:pt idx="7785">
                  <c:v>17.63294999351638</c:v>
                </c:pt>
                <c:pt idx="7786">
                  <c:v>17.63135049743868</c:v>
                </c:pt>
                <c:pt idx="7787">
                  <c:v>17.62995001754825</c:v>
                </c:pt>
                <c:pt idx="7788">
                  <c:v>17.6286996387498</c:v>
                </c:pt>
                <c:pt idx="7789">
                  <c:v>17.6296500083954</c:v>
                </c:pt>
                <c:pt idx="7790">
                  <c:v>17.62915003242597</c:v>
                </c:pt>
                <c:pt idx="7791">
                  <c:v>17.62889985885704</c:v>
                </c:pt>
                <c:pt idx="7792">
                  <c:v>17.62919992218303</c:v>
                </c:pt>
                <c:pt idx="7793">
                  <c:v>17.62285098915163</c:v>
                </c:pt>
                <c:pt idx="7794">
                  <c:v>17.61984997825857</c:v>
                </c:pt>
                <c:pt idx="7795">
                  <c:v>17.61274998131192</c:v>
                </c:pt>
                <c:pt idx="7796">
                  <c:v>17.61599943046895</c:v>
                </c:pt>
                <c:pt idx="7797">
                  <c:v>17.6170500415792</c:v>
                </c:pt>
                <c:pt idx="7798">
                  <c:v>17.6165008670796</c:v>
                </c:pt>
                <c:pt idx="7799">
                  <c:v>17.615849951173</c:v>
                </c:pt>
                <c:pt idx="7800">
                  <c:v>17.6139499210367</c:v>
                </c:pt>
                <c:pt idx="7801">
                  <c:v>17.61369872742216</c:v>
                </c:pt>
                <c:pt idx="7802">
                  <c:v>17.61264995422607</c:v>
                </c:pt>
                <c:pt idx="7803">
                  <c:v>17.60769938545491</c:v>
                </c:pt>
                <c:pt idx="7804">
                  <c:v>17.60919992561685</c:v>
                </c:pt>
                <c:pt idx="7805">
                  <c:v>17.60955008697783</c:v>
                </c:pt>
                <c:pt idx="7806">
                  <c:v>17.61159878463877</c:v>
                </c:pt>
                <c:pt idx="7807">
                  <c:v>17.6099001186376</c:v>
                </c:pt>
                <c:pt idx="7808">
                  <c:v>17.6129993701943</c:v>
                </c:pt>
                <c:pt idx="7809">
                  <c:v>17.61514994506797</c:v>
                </c:pt>
                <c:pt idx="7810">
                  <c:v>17.61640001297201</c:v>
                </c:pt>
                <c:pt idx="7811">
                  <c:v>17.61509973831562</c:v>
                </c:pt>
                <c:pt idx="7812">
                  <c:v>17.6149000461628</c:v>
                </c:pt>
                <c:pt idx="7813">
                  <c:v>17.61594963111929</c:v>
                </c:pt>
                <c:pt idx="7814">
                  <c:v>17.61435000534402</c:v>
                </c:pt>
                <c:pt idx="7815">
                  <c:v>17.61334990882824</c:v>
                </c:pt>
                <c:pt idx="7816">
                  <c:v>17.61224929619128</c:v>
                </c:pt>
                <c:pt idx="7817">
                  <c:v>17.61279991341144</c:v>
                </c:pt>
                <c:pt idx="7818">
                  <c:v>17.60925070877056</c:v>
                </c:pt>
                <c:pt idx="7819">
                  <c:v>17.60939999504262</c:v>
                </c:pt>
                <c:pt idx="7820">
                  <c:v>17.6082499271397</c:v>
                </c:pt>
                <c:pt idx="7821">
                  <c:v>17.60804878044291</c:v>
                </c:pt>
                <c:pt idx="7822">
                  <c:v>17.60584991226278</c:v>
                </c:pt>
                <c:pt idx="7823">
                  <c:v>17.60719901733319</c:v>
                </c:pt>
                <c:pt idx="7824">
                  <c:v>17.60599997406098</c:v>
                </c:pt>
                <c:pt idx="7825">
                  <c:v>17.61000003128356</c:v>
                </c:pt>
                <c:pt idx="7826">
                  <c:v>17.60879880295032</c:v>
                </c:pt>
                <c:pt idx="7827">
                  <c:v>17.60289997406289</c:v>
                </c:pt>
                <c:pt idx="7828">
                  <c:v>17.6041994609841</c:v>
                </c:pt>
                <c:pt idx="7829">
                  <c:v>17.60520003738566</c:v>
                </c:pt>
                <c:pt idx="7830">
                  <c:v>17.60749989547912</c:v>
                </c:pt>
                <c:pt idx="7831">
                  <c:v>17.61324984550811</c:v>
                </c:pt>
                <c:pt idx="7832">
                  <c:v>17.61170008545014</c:v>
                </c:pt>
                <c:pt idx="7833">
                  <c:v>17.60925026207406</c:v>
                </c:pt>
                <c:pt idx="7834">
                  <c:v>17.60779999504302</c:v>
                </c:pt>
                <c:pt idx="7835">
                  <c:v>17.60875006599599</c:v>
                </c:pt>
                <c:pt idx="7836">
                  <c:v>17.60854969482898</c:v>
                </c:pt>
                <c:pt idx="7837">
                  <c:v>17.60699990158173</c:v>
                </c:pt>
                <c:pt idx="7838">
                  <c:v>17.60699996185576</c:v>
                </c:pt>
                <c:pt idx="7839">
                  <c:v>17.60890002518136</c:v>
                </c:pt>
                <c:pt idx="7840">
                  <c:v>17.60884989395345</c:v>
                </c:pt>
                <c:pt idx="7841">
                  <c:v>17.60804984283822</c:v>
                </c:pt>
                <c:pt idx="7842">
                  <c:v>17.60649988365549</c:v>
                </c:pt>
                <c:pt idx="7843">
                  <c:v>17.60855004806581</c:v>
                </c:pt>
                <c:pt idx="7844">
                  <c:v>17.60465007820312</c:v>
                </c:pt>
                <c:pt idx="7845">
                  <c:v>17.59994997558897</c:v>
                </c:pt>
                <c:pt idx="7846">
                  <c:v>17.60029956360086</c:v>
                </c:pt>
                <c:pt idx="7847">
                  <c:v>17.5994500118286</c:v>
                </c:pt>
                <c:pt idx="7848">
                  <c:v>17.59974950180548</c:v>
                </c:pt>
                <c:pt idx="7849">
                  <c:v>17.60230004043842</c:v>
                </c:pt>
                <c:pt idx="7850">
                  <c:v>17.60260007667603</c:v>
                </c:pt>
                <c:pt idx="7851">
                  <c:v>17.6031497280128</c:v>
                </c:pt>
                <c:pt idx="7852">
                  <c:v>17.60055003891102</c:v>
                </c:pt>
                <c:pt idx="7853">
                  <c:v>17.6037494232187</c:v>
                </c:pt>
                <c:pt idx="7854">
                  <c:v>17.60499996490398</c:v>
                </c:pt>
                <c:pt idx="7855">
                  <c:v>17.60689998589078</c:v>
                </c:pt>
                <c:pt idx="7856">
                  <c:v>17.60965052452229</c:v>
                </c:pt>
                <c:pt idx="7857">
                  <c:v>17.6097999073063</c:v>
                </c:pt>
                <c:pt idx="7858">
                  <c:v>17.60400059547464</c:v>
                </c:pt>
                <c:pt idx="7859">
                  <c:v>17.60359990730285</c:v>
                </c:pt>
                <c:pt idx="7860">
                  <c:v>17.60345007477008</c:v>
                </c:pt>
                <c:pt idx="7861">
                  <c:v>17.60559997367818</c:v>
                </c:pt>
                <c:pt idx="7862">
                  <c:v>17.60580010948251</c:v>
                </c:pt>
                <c:pt idx="7863">
                  <c:v>17.60974969139352</c:v>
                </c:pt>
                <c:pt idx="7864">
                  <c:v>17.61510009117046</c:v>
                </c:pt>
                <c:pt idx="7865">
                  <c:v>17.61519996452625</c:v>
                </c:pt>
                <c:pt idx="7866">
                  <c:v>17.61549939422548</c:v>
                </c:pt>
                <c:pt idx="7867">
                  <c:v>17.61265008392728</c:v>
                </c:pt>
                <c:pt idx="7868">
                  <c:v>17.61534987259072</c:v>
                </c:pt>
                <c:pt idx="7869">
                  <c:v>17.6124999767344</c:v>
                </c:pt>
                <c:pt idx="7870">
                  <c:v>17.61080001602386</c:v>
                </c:pt>
                <c:pt idx="7871">
                  <c:v>17.61110058937265</c:v>
                </c:pt>
                <c:pt idx="7872">
                  <c:v>17.61369993744302</c:v>
                </c:pt>
                <c:pt idx="7873">
                  <c:v>17.61704952545188</c:v>
                </c:pt>
                <c:pt idx="7874">
                  <c:v>17.61535003852987</c:v>
                </c:pt>
                <c:pt idx="7875">
                  <c:v>17.61420004311003</c:v>
                </c:pt>
                <c:pt idx="7876">
                  <c:v>17.61600017280944</c:v>
                </c:pt>
                <c:pt idx="7877">
                  <c:v>17.61779993133678</c:v>
                </c:pt>
                <c:pt idx="7878">
                  <c:v>17.61939906806947</c:v>
                </c:pt>
                <c:pt idx="7879">
                  <c:v>17.62254994774048</c:v>
                </c:pt>
                <c:pt idx="7880">
                  <c:v>17.62350004272592</c:v>
                </c:pt>
                <c:pt idx="7881">
                  <c:v>17.62025025558614</c:v>
                </c:pt>
                <c:pt idx="7882">
                  <c:v>17.62114997177558</c:v>
                </c:pt>
                <c:pt idx="7883">
                  <c:v>17.6212001995118</c:v>
                </c:pt>
                <c:pt idx="7884">
                  <c:v>17.62265002899585</c:v>
                </c:pt>
                <c:pt idx="7885">
                  <c:v>17.62064989929422</c:v>
                </c:pt>
                <c:pt idx="7886">
                  <c:v>17.61784952507514</c:v>
                </c:pt>
                <c:pt idx="7887">
                  <c:v>17.61729989776722</c:v>
                </c:pt>
                <c:pt idx="7888">
                  <c:v>17.61569958382097</c:v>
                </c:pt>
              </c:numCache>
            </c:numRef>
          </c:yVal>
          <c:smooth val="0"/>
          <c:extLst xmlns:c16r2="http://schemas.microsoft.com/office/drawing/2015/06/chart">
            <c:ext xmlns:c16="http://schemas.microsoft.com/office/drawing/2014/chart" uri="{C3380CC4-5D6E-409C-BE32-E72D297353CC}">
              <c16:uniqueId val="{00000002-6238-4B5A-BBF4-2F0B877A51DF}"/>
            </c:ext>
          </c:extLst>
        </c:ser>
        <c:ser>
          <c:idx val="3"/>
          <c:order val="3"/>
          <c:tx>
            <c:strRef>
              <c:f>Sheet1!$H$1</c:f>
              <c:strCache>
                <c:ptCount val="1"/>
                <c:pt idx="0">
                  <c:v>50 nM</c:v>
                </c:pt>
              </c:strCache>
            </c:strRef>
          </c:tx>
          <c:spPr>
            <a:ln w="25400">
              <a:solidFill>
                <a:srgbClr val="F17CB0"/>
              </a:solidFill>
            </a:ln>
          </c:spPr>
          <c:marker>
            <c:symbol val="none"/>
          </c:marker>
          <c:xVal>
            <c:numRef>
              <c:f>Sheet1!$G$2:$G$20297</c:f>
              <c:numCache>
                <c:formatCode>General</c:formatCode>
                <c:ptCount val="20296"/>
                <c:pt idx="0">
                  <c:v>-39.5</c:v>
                </c:pt>
                <c:pt idx="1">
                  <c:v>-39.40000152587891</c:v>
                </c:pt>
                <c:pt idx="2">
                  <c:v>-39.29999923706054</c:v>
                </c:pt>
                <c:pt idx="3">
                  <c:v>-39.20000076293945</c:v>
                </c:pt>
                <c:pt idx="4">
                  <c:v>-39.10000228881836</c:v>
                </c:pt>
                <c:pt idx="5">
                  <c:v>-39.0</c:v>
                </c:pt>
                <c:pt idx="6">
                  <c:v>-38.90000152587891</c:v>
                </c:pt>
                <c:pt idx="7">
                  <c:v>-38.79999923706054</c:v>
                </c:pt>
                <c:pt idx="8">
                  <c:v>-38.70000076293945</c:v>
                </c:pt>
                <c:pt idx="9">
                  <c:v>-38.60000228881836</c:v>
                </c:pt>
                <c:pt idx="10">
                  <c:v>-38.5</c:v>
                </c:pt>
                <c:pt idx="11">
                  <c:v>-38.40000152587891</c:v>
                </c:pt>
                <c:pt idx="12">
                  <c:v>-38.29999923706054</c:v>
                </c:pt>
                <c:pt idx="13">
                  <c:v>-38.20000076293945</c:v>
                </c:pt>
                <c:pt idx="14">
                  <c:v>-38.10000228881836</c:v>
                </c:pt>
                <c:pt idx="15">
                  <c:v>-38.0</c:v>
                </c:pt>
                <c:pt idx="16">
                  <c:v>-37.90000152587891</c:v>
                </c:pt>
                <c:pt idx="17">
                  <c:v>-37.79999923706054</c:v>
                </c:pt>
                <c:pt idx="18">
                  <c:v>-37.70000076293945</c:v>
                </c:pt>
                <c:pt idx="19">
                  <c:v>-37.60000228881836</c:v>
                </c:pt>
                <c:pt idx="20">
                  <c:v>-37.5</c:v>
                </c:pt>
                <c:pt idx="21">
                  <c:v>-37.40000152587891</c:v>
                </c:pt>
                <c:pt idx="22">
                  <c:v>-37.29999923706054</c:v>
                </c:pt>
                <c:pt idx="23">
                  <c:v>-37.20000076293945</c:v>
                </c:pt>
                <c:pt idx="24">
                  <c:v>-37.10000228881836</c:v>
                </c:pt>
                <c:pt idx="25">
                  <c:v>-37.0</c:v>
                </c:pt>
                <c:pt idx="26">
                  <c:v>-36.90000152587891</c:v>
                </c:pt>
                <c:pt idx="27">
                  <c:v>-36.79999923706054</c:v>
                </c:pt>
                <c:pt idx="28">
                  <c:v>-36.70000076293945</c:v>
                </c:pt>
                <c:pt idx="29">
                  <c:v>-36.60000228881836</c:v>
                </c:pt>
                <c:pt idx="30">
                  <c:v>-36.5</c:v>
                </c:pt>
                <c:pt idx="31">
                  <c:v>-36.40000152587891</c:v>
                </c:pt>
                <c:pt idx="32">
                  <c:v>-36.29999923706054</c:v>
                </c:pt>
                <c:pt idx="33">
                  <c:v>-36.20000076293945</c:v>
                </c:pt>
                <c:pt idx="34">
                  <c:v>-36.10000228881836</c:v>
                </c:pt>
                <c:pt idx="35">
                  <c:v>-36.0</c:v>
                </c:pt>
                <c:pt idx="36">
                  <c:v>-35.90000152587891</c:v>
                </c:pt>
                <c:pt idx="37">
                  <c:v>-35.79999923706054</c:v>
                </c:pt>
                <c:pt idx="38">
                  <c:v>-35.70000076293945</c:v>
                </c:pt>
                <c:pt idx="39">
                  <c:v>-35.60000228881836</c:v>
                </c:pt>
                <c:pt idx="40">
                  <c:v>-35.5</c:v>
                </c:pt>
                <c:pt idx="41">
                  <c:v>-35.40000152587891</c:v>
                </c:pt>
                <c:pt idx="42">
                  <c:v>-35.29999923706054</c:v>
                </c:pt>
                <c:pt idx="43">
                  <c:v>-35.20000076293945</c:v>
                </c:pt>
                <c:pt idx="44">
                  <c:v>-35.10000228881836</c:v>
                </c:pt>
                <c:pt idx="45">
                  <c:v>-35.0</c:v>
                </c:pt>
                <c:pt idx="46">
                  <c:v>-34.90000152587891</c:v>
                </c:pt>
                <c:pt idx="47">
                  <c:v>-34.79999923706054</c:v>
                </c:pt>
                <c:pt idx="48">
                  <c:v>-34.70000076293945</c:v>
                </c:pt>
                <c:pt idx="49">
                  <c:v>-34.60000228881836</c:v>
                </c:pt>
                <c:pt idx="50">
                  <c:v>-34.5</c:v>
                </c:pt>
                <c:pt idx="51">
                  <c:v>-34.40000152587891</c:v>
                </c:pt>
                <c:pt idx="52">
                  <c:v>-34.29999923706054</c:v>
                </c:pt>
                <c:pt idx="53">
                  <c:v>-34.20000076293945</c:v>
                </c:pt>
                <c:pt idx="54">
                  <c:v>-34.10000228881836</c:v>
                </c:pt>
                <c:pt idx="55">
                  <c:v>-34.0</c:v>
                </c:pt>
                <c:pt idx="56">
                  <c:v>-33.90000152587891</c:v>
                </c:pt>
                <c:pt idx="57">
                  <c:v>-33.79999923706054</c:v>
                </c:pt>
                <c:pt idx="58">
                  <c:v>-33.70000076293945</c:v>
                </c:pt>
                <c:pt idx="59">
                  <c:v>-33.60000228881836</c:v>
                </c:pt>
                <c:pt idx="60">
                  <c:v>-33.5</c:v>
                </c:pt>
                <c:pt idx="61">
                  <c:v>-33.40000152587891</c:v>
                </c:pt>
                <c:pt idx="62">
                  <c:v>-33.29999923706054</c:v>
                </c:pt>
                <c:pt idx="63">
                  <c:v>-33.20000076293945</c:v>
                </c:pt>
                <c:pt idx="64">
                  <c:v>-33.10000228881836</c:v>
                </c:pt>
                <c:pt idx="65">
                  <c:v>-33.0</c:v>
                </c:pt>
                <c:pt idx="66">
                  <c:v>-32.90000152587891</c:v>
                </c:pt>
                <c:pt idx="67">
                  <c:v>-32.79999923706054</c:v>
                </c:pt>
                <c:pt idx="68">
                  <c:v>-32.70000076293945</c:v>
                </c:pt>
                <c:pt idx="69">
                  <c:v>-32.60000228881836</c:v>
                </c:pt>
                <c:pt idx="70">
                  <c:v>-32.5</c:v>
                </c:pt>
                <c:pt idx="71">
                  <c:v>-32.40000152587891</c:v>
                </c:pt>
                <c:pt idx="72">
                  <c:v>-32.29999923706054</c:v>
                </c:pt>
                <c:pt idx="73">
                  <c:v>-32.20000076293945</c:v>
                </c:pt>
                <c:pt idx="74">
                  <c:v>-32.10000228881836</c:v>
                </c:pt>
                <c:pt idx="75">
                  <c:v>-32.0</c:v>
                </c:pt>
                <c:pt idx="76">
                  <c:v>-31.90000152587891</c:v>
                </c:pt>
                <c:pt idx="77">
                  <c:v>-31.80000114440918</c:v>
                </c:pt>
                <c:pt idx="78">
                  <c:v>-31.70000076293945</c:v>
                </c:pt>
                <c:pt idx="79">
                  <c:v>-31.60000038146973</c:v>
                </c:pt>
                <c:pt idx="80">
                  <c:v>-31.5</c:v>
                </c:pt>
                <c:pt idx="81">
                  <c:v>-31.40000152587891</c:v>
                </c:pt>
                <c:pt idx="82">
                  <c:v>-31.30000114440918</c:v>
                </c:pt>
                <c:pt idx="83">
                  <c:v>-31.20000076293945</c:v>
                </c:pt>
                <c:pt idx="84">
                  <c:v>-31.10000038146973</c:v>
                </c:pt>
                <c:pt idx="85">
                  <c:v>-31.0</c:v>
                </c:pt>
                <c:pt idx="86">
                  <c:v>-30.90000152587891</c:v>
                </c:pt>
                <c:pt idx="87">
                  <c:v>-30.80000114440918</c:v>
                </c:pt>
                <c:pt idx="88">
                  <c:v>-30.70000076293945</c:v>
                </c:pt>
                <c:pt idx="89">
                  <c:v>-30.60000038146973</c:v>
                </c:pt>
                <c:pt idx="90">
                  <c:v>-30.5</c:v>
                </c:pt>
                <c:pt idx="91">
                  <c:v>-30.40000152587891</c:v>
                </c:pt>
                <c:pt idx="92">
                  <c:v>-30.30000114440918</c:v>
                </c:pt>
                <c:pt idx="93">
                  <c:v>-30.20000076293945</c:v>
                </c:pt>
                <c:pt idx="94">
                  <c:v>-30.10000038146973</c:v>
                </c:pt>
                <c:pt idx="95">
                  <c:v>-30.0</c:v>
                </c:pt>
                <c:pt idx="96">
                  <c:v>-29.90000152587891</c:v>
                </c:pt>
                <c:pt idx="97">
                  <c:v>-29.80000114440918</c:v>
                </c:pt>
                <c:pt idx="98">
                  <c:v>-29.70000076293945</c:v>
                </c:pt>
                <c:pt idx="99">
                  <c:v>-29.60000038146973</c:v>
                </c:pt>
                <c:pt idx="100">
                  <c:v>-29.5</c:v>
                </c:pt>
                <c:pt idx="101">
                  <c:v>-29.40000152587891</c:v>
                </c:pt>
                <c:pt idx="102">
                  <c:v>-29.30000114440918</c:v>
                </c:pt>
                <c:pt idx="103">
                  <c:v>-29.20000076293945</c:v>
                </c:pt>
                <c:pt idx="104">
                  <c:v>-29.10000038146973</c:v>
                </c:pt>
                <c:pt idx="105">
                  <c:v>-29.0</c:v>
                </c:pt>
                <c:pt idx="106">
                  <c:v>-28.90000152587891</c:v>
                </c:pt>
                <c:pt idx="107">
                  <c:v>-28.80000114440918</c:v>
                </c:pt>
                <c:pt idx="108">
                  <c:v>-28.70000076293945</c:v>
                </c:pt>
                <c:pt idx="109">
                  <c:v>-28.60000038146973</c:v>
                </c:pt>
                <c:pt idx="110">
                  <c:v>-28.5</c:v>
                </c:pt>
                <c:pt idx="111">
                  <c:v>-28.40000152587891</c:v>
                </c:pt>
                <c:pt idx="112">
                  <c:v>-28.30000114440918</c:v>
                </c:pt>
                <c:pt idx="113">
                  <c:v>-28.20000076293945</c:v>
                </c:pt>
                <c:pt idx="114">
                  <c:v>-28.10000038146973</c:v>
                </c:pt>
                <c:pt idx="115">
                  <c:v>-28.0</c:v>
                </c:pt>
                <c:pt idx="116">
                  <c:v>-27.90000152587891</c:v>
                </c:pt>
                <c:pt idx="117">
                  <c:v>-27.80000114440918</c:v>
                </c:pt>
                <c:pt idx="118">
                  <c:v>-27.70000076293945</c:v>
                </c:pt>
                <c:pt idx="119">
                  <c:v>-27.60000038146973</c:v>
                </c:pt>
                <c:pt idx="120">
                  <c:v>-27.5</c:v>
                </c:pt>
                <c:pt idx="121">
                  <c:v>-27.40000152587891</c:v>
                </c:pt>
                <c:pt idx="122">
                  <c:v>-27.30000114440918</c:v>
                </c:pt>
                <c:pt idx="123">
                  <c:v>-27.20000076293945</c:v>
                </c:pt>
                <c:pt idx="124">
                  <c:v>-27.10000038146973</c:v>
                </c:pt>
                <c:pt idx="125">
                  <c:v>-27.0</c:v>
                </c:pt>
                <c:pt idx="126">
                  <c:v>-26.90000152587891</c:v>
                </c:pt>
                <c:pt idx="127">
                  <c:v>-26.80000114440918</c:v>
                </c:pt>
                <c:pt idx="128">
                  <c:v>-26.70000076293945</c:v>
                </c:pt>
                <c:pt idx="129">
                  <c:v>-26.60000038146973</c:v>
                </c:pt>
                <c:pt idx="130">
                  <c:v>-26.5</c:v>
                </c:pt>
                <c:pt idx="131">
                  <c:v>-26.40000152587891</c:v>
                </c:pt>
                <c:pt idx="132">
                  <c:v>-26.30000114440918</c:v>
                </c:pt>
                <c:pt idx="133">
                  <c:v>-26.20000076293945</c:v>
                </c:pt>
                <c:pt idx="134">
                  <c:v>-26.10000038146973</c:v>
                </c:pt>
                <c:pt idx="135">
                  <c:v>-26.0</c:v>
                </c:pt>
                <c:pt idx="136">
                  <c:v>-25.90000152587891</c:v>
                </c:pt>
                <c:pt idx="137">
                  <c:v>-25.80000114440918</c:v>
                </c:pt>
                <c:pt idx="138">
                  <c:v>-25.70000076293945</c:v>
                </c:pt>
                <c:pt idx="139">
                  <c:v>-25.60000038146973</c:v>
                </c:pt>
                <c:pt idx="140">
                  <c:v>-25.5</c:v>
                </c:pt>
                <c:pt idx="141">
                  <c:v>-25.40000152587891</c:v>
                </c:pt>
                <c:pt idx="142">
                  <c:v>-25.30000114440918</c:v>
                </c:pt>
                <c:pt idx="143">
                  <c:v>-25.20000076293945</c:v>
                </c:pt>
                <c:pt idx="144">
                  <c:v>-25.10000038146973</c:v>
                </c:pt>
                <c:pt idx="145">
                  <c:v>-25.0</c:v>
                </c:pt>
                <c:pt idx="146">
                  <c:v>-24.90000152587891</c:v>
                </c:pt>
                <c:pt idx="147">
                  <c:v>-24.80000114440918</c:v>
                </c:pt>
                <c:pt idx="148">
                  <c:v>-24.70000076293945</c:v>
                </c:pt>
                <c:pt idx="149">
                  <c:v>-24.60000038146973</c:v>
                </c:pt>
                <c:pt idx="150">
                  <c:v>-24.5</c:v>
                </c:pt>
                <c:pt idx="151">
                  <c:v>-24.40000152587891</c:v>
                </c:pt>
                <c:pt idx="152">
                  <c:v>-24.30000114440918</c:v>
                </c:pt>
                <c:pt idx="153">
                  <c:v>-24.20000076293945</c:v>
                </c:pt>
                <c:pt idx="154">
                  <c:v>-24.10000038146973</c:v>
                </c:pt>
                <c:pt idx="155">
                  <c:v>-24.0</c:v>
                </c:pt>
                <c:pt idx="156">
                  <c:v>-23.90000152587891</c:v>
                </c:pt>
                <c:pt idx="157">
                  <c:v>-23.80000114440918</c:v>
                </c:pt>
                <c:pt idx="158">
                  <c:v>-23.70000076293945</c:v>
                </c:pt>
                <c:pt idx="159">
                  <c:v>-23.60000038146973</c:v>
                </c:pt>
                <c:pt idx="160">
                  <c:v>-23.5</c:v>
                </c:pt>
                <c:pt idx="161">
                  <c:v>-23.40000152587891</c:v>
                </c:pt>
                <c:pt idx="162">
                  <c:v>-23.30000114440918</c:v>
                </c:pt>
                <c:pt idx="163">
                  <c:v>-23.20000076293945</c:v>
                </c:pt>
                <c:pt idx="164">
                  <c:v>-23.10000038146973</c:v>
                </c:pt>
                <c:pt idx="165">
                  <c:v>-23.0</c:v>
                </c:pt>
                <c:pt idx="166">
                  <c:v>-22.90000152587891</c:v>
                </c:pt>
                <c:pt idx="167">
                  <c:v>-22.80000114440918</c:v>
                </c:pt>
                <c:pt idx="168">
                  <c:v>-22.70000076293945</c:v>
                </c:pt>
                <c:pt idx="169">
                  <c:v>-22.60000038146973</c:v>
                </c:pt>
                <c:pt idx="170">
                  <c:v>-22.5</c:v>
                </c:pt>
                <c:pt idx="171">
                  <c:v>-22.40000152587891</c:v>
                </c:pt>
                <c:pt idx="172">
                  <c:v>-22.30000114440918</c:v>
                </c:pt>
                <c:pt idx="173">
                  <c:v>-22.20000076293945</c:v>
                </c:pt>
                <c:pt idx="174">
                  <c:v>-22.10000038146973</c:v>
                </c:pt>
                <c:pt idx="175">
                  <c:v>-22.0</c:v>
                </c:pt>
                <c:pt idx="176">
                  <c:v>-21.90000152587891</c:v>
                </c:pt>
                <c:pt idx="177">
                  <c:v>-21.80000114440918</c:v>
                </c:pt>
                <c:pt idx="178">
                  <c:v>-21.70000076293945</c:v>
                </c:pt>
                <c:pt idx="179">
                  <c:v>-21.60000038146973</c:v>
                </c:pt>
                <c:pt idx="180">
                  <c:v>-21.5</c:v>
                </c:pt>
                <c:pt idx="181">
                  <c:v>-21.40000152587891</c:v>
                </c:pt>
                <c:pt idx="182">
                  <c:v>-21.30000114440918</c:v>
                </c:pt>
                <c:pt idx="183">
                  <c:v>-21.20000076293945</c:v>
                </c:pt>
                <c:pt idx="184">
                  <c:v>-21.10000038146973</c:v>
                </c:pt>
                <c:pt idx="185">
                  <c:v>-21.0</c:v>
                </c:pt>
                <c:pt idx="186">
                  <c:v>-20.90000152587891</c:v>
                </c:pt>
                <c:pt idx="187">
                  <c:v>-20.80000114440918</c:v>
                </c:pt>
                <c:pt idx="188">
                  <c:v>-20.70000076293945</c:v>
                </c:pt>
                <c:pt idx="189">
                  <c:v>-20.60000038146973</c:v>
                </c:pt>
                <c:pt idx="190">
                  <c:v>-20.5</c:v>
                </c:pt>
                <c:pt idx="191">
                  <c:v>-20.40000152587891</c:v>
                </c:pt>
                <c:pt idx="192">
                  <c:v>-20.30000114440918</c:v>
                </c:pt>
                <c:pt idx="193">
                  <c:v>-20.20000076293945</c:v>
                </c:pt>
                <c:pt idx="194">
                  <c:v>-20.10000038146973</c:v>
                </c:pt>
                <c:pt idx="195">
                  <c:v>-20.0</c:v>
                </c:pt>
                <c:pt idx="196">
                  <c:v>-19.90000152587891</c:v>
                </c:pt>
                <c:pt idx="197">
                  <c:v>-19.80000114440918</c:v>
                </c:pt>
                <c:pt idx="198">
                  <c:v>-19.70000076293945</c:v>
                </c:pt>
                <c:pt idx="199">
                  <c:v>-19.60000038146973</c:v>
                </c:pt>
                <c:pt idx="200">
                  <c:v>-19.5</c:v>
                </c:pt>
                <c:pt idx="201">
                  <c:v>-19.40000152587891</c:v>
                </c:pt>
                <c:pt idx="202">
                  <c:v>-19.30000114440918</c:v>
                </c:pt>
                <c:pt idx="203">
                  <c:v>-19.20000076293945</c:v>
                </c:pt>
                <c:pt idx="204">
                  <c:v>-19.10000038146973</c:v>
                </c:pt>
                <c:pt idx="205">
                  <c:v>-19.0</c:v>
                </c:pt>
                <c:pt idx="206">
                  <c:v>-18.90000152587891</c:v>
                </c:pt>
                <c:pt idx="207">
                  <c:v>-18.80000114440918</c:v>
                </c:pt>
                <c:pt idx="208">
                  <c:v>-18.70000076293945</c:v>
                </c:pt>
                <c:pt idx="209">
                  <c:v>-18.60000038146973</c:v>
                </c:pt>
                <c:pt idx="210">
                  <c:v>-18.5</c:v>
                </c:pt>
                <c:pt idx="211">
                  <c:v>-18.40000152587891</c:v>
                </c:pt>
                <c:pt idx="212">
                  <c:v>-18.30000114440918</c:v>
                </c:pt>
                <c:pt idx="213">
                  <c:v>-18.20000076293945</c:v>
                </c:pt>
                <c:pt idx="214">
                  <c:v>-18.10000038146973</c:v>
                </c:pt>
                <c:pt idx="215">
                  <c:v>-18.0</c:v>
                </c:pt>
                <c:pt idx="216">
                  <c:v>-17.90000152587891</c:v>
                </c:pt>
                <c:pt idx="217">
                  <c:v>-17.80000114440918</c:v>
                </c:pt>
                <c:pt idx="218">
                  <c:v>-17.70000076293945</c:v>
                </c:pt>
                <c:pt idx="219">
                  <c:v>-17.60000038146973</c:v>
                </c:pt>
                <c:pt idx="220">
                  <c:v>-17.5</c:v>
                </c:pt>
                <c:pt idx="221">
                  <c:v>-17.40000152587891</c:v>
                </c:pt>
                <c:pt idx="222">
                  <c:v>-17.30000114440918</c:v>
                </c:pt>
                <c:pt idx="223">
                  <c:v>-17.20000076293945</c:v>
                </c:pt>
                <c:pt idx="224">
                  <c:v>-17.10000038146973</c:v>
                </c:pt>
                <c:pt idx="225">
                  <c:v>-17.0</c:v>
                </c:pt>
                <c:pt idx="226">
                  <c:v>-16.90000152587891</c:v>
                </c:pt>
                <c:pt idx="227">
                  <c:v>-16.80000114440918</c:v>
                </c:pt>
                <c:pt idx="228">
                  <c:v>-16.70000076293945</c:v>
                </c:pt>
                <c:pt idx="229">
                  <c:v>-16.60000038146973</c:v>
                </c:pt>
                <c:pt idx="230">
                  <c:v>-16.5</c:v>
                </c:pt>
                <c:pt idx="231">
                  <c:v>-16.40000152587891</c:v>
                </c:pt>
                <c:pt idx="232">
                  <c:v>-16.30000114440918</c:v>
                </c:pt>
                <c:pt idx="233">
                  <c:v>-16.20000076293945</c:v>
                </c:pt>
                <c:pt idx="234">
                  <c:v>-16.10000038146973</c:v>
                </c:pt>
                <c:pt idx="235">
                  <c:v>-16.0</c:v>
                </c:pt>
                <c:pt idx="236">
                  <c:v>-15.90000152587891</c:v>
                </c:pt>
                <c:pt idx="237">
                  <c:v>-15.80000114440918</c:v>
                </c:pt>
                <c:pt idx="238">
                  <c:v>-15.70000076293945</c:v>
                </c:pt>
                <c:pt idx="239">
                  <c:v>-15.60000038146973</c:v>
                </c:pt>
                <c:pt idx="240">
                  <c:v>-15.5</c:v>
                </c:pt>
                <c:pt idx="241">
                  <c:v>-15.40000152587891</c:v>
                </c:pt>
                <c:pt idx="242">
                  <c:v>-15.30000114440918</c:v>
                </c:pt>
                <c:pt idx="243">
                  <c:v>-15.20000076293945</c:v>
                </c:pt>
                <c:pt idx="244">
                  <c:v>-15.10000038146973</c:v>
                </c:pt>
                <c:pt idx="245">
                  <c:v>-15.0</c:v>
                </c:pt>
                <c:pt idx="246">
                  <c:v>-14.90000152587891</c:v>
                </c:pt>
                <c:pt idx="247">
                  <c:v>-14.80000114440918</c:v>
                </c:pt>
                <c:pt idx="248">
                  <c:v>-14.70000076293945</c:v>
                </c:pt>
                <c:pt idx="249">
                  <c:v>-14.60000038146973</c:v>
                </c:pt>
                <c:pt idx="250">
                  <c:v>-14.5</c:v>
                </c:pt>
                <c:pt idx="251">
                  <c:v>-14.40000152587891</c:v>
                </c:pt>
                <c:pt idx="252">
                  <c:v>-14.30000114440918</c:v>
                </c:pt>
                <c:pt idx="253">
                  <c:v>-14.20000076293945</c:v>
                </c:pt>
                <c:pt idx="254">
                  <c:v>-14.10000038146973</c:v>
                </c:pt>
                <c:pt idx="255">
                  <c:v>-14.0</c:v>
                </c:pt>
                <c:pt idx="256">
                  <c:v>-13.90000152587891</c:v>
                </c:pt>
                <c:pt idx="257">
                  <c:v>-13.80000114440918</c:v>
                </c:pt>
                <c:pt idx="258">
                  <c:v>-13.70000076293945</c:v>
                </c:pt>
                <c:pt idx="259">
                  <c:v>-13.60000038146973</c:v>
                </c:pt>
                <c:pt idx="260">
                  <c:v>-13.5</c:v>
                </c:pt>
                <c:pt idx="261">
                  <c:v>-13.40000152587891</c:v>
                </c:pt>
                <c:pt idx="262">
                  <c:v>-13.30000114440918</c:v>
                </c:pt>
                <c:pt idx="263">
                  <c:v>-13.20000076293945</c:v>
                </c:pt>
                <c:pt idx="264">
                  <c:v>-13.10000038146973</c:v>
                </c:pt>
                <c:pt idx="265">
                  <c:v>-13.0</c:v>
                </c:pt>
                <c:pt idx="266">
                  <c:v>-12.90000152587891</c:v>
                </c:pt>
                <c:pt idx="267">
                  <c:v>-12.80000114440918</c:v>
                </c:pt>
                <c:pt idx="268">
                  <c:v>-12.70000076293945</c:v>
                </c:pt>
                <c:pt idx="269">
                  <c:v>-12.60000038146973</c:v>
                </c:pt>
                <c:pt idx="270">
                  <c:v>-12.5</c:v>
                </c:pt>
                <c:pt idx="271">
                  <c:v>-12.40000152587891</c:v>
                </c:pt>
                <c:pt idx="272">
                  <c:v>-12.30000114440918</c:v>
                </c:pt>
                <c:pt idx="273">
                  <c:v>-12.20000076293945</c:v>
                </c:pt>
                <c:pt idx="274">
                  <c:v>-12.10000038146973</c:v>
                </c:pt>
                <c:pt idx="275">
                  <c:v>-12.0</c:v>
                </c:pt>
                <c:pt idx="276">
                  <c:v>-11.90000152587891</c:v>
                </c:pt>
                <c:pt idx="277">
                  <c:v>-11.80000114440918</c:v>
                </c:pt>
                <c:pt idx="278">
                  <c:v>-11.70000076293945</c:v>
                </c:pt>
                <c:pt idx="279">
                  <c:v>-11.60000038146973</c:v>
                </c:pt>
                <c:pt idx="280">
                  <c:v>-11.5</c:v>
                </c:pt>
                <c:pt idx="281">
                  <c:v>-11.40000152587891</c:v>
                </c:pt>
                <c:pt idx="282">
                  <c:v>-11.30000114440918</c:v>
                </c:pt>
                <c:pt idx="283">
                  <c:v>-11.20000076293945</c:v>
                </c:pt>
                <c:pt idx="284">
                  <c:v>-11.10000038146973</c:v>
                </c:pt>
                <c:pt idx="285">
                  <c:v>-11.0</c:v>
                </c:pt>
                <c:pt idx="286">
                  <c:v>-10.90000152587891</c:v>
                </c:pt>
                <c:pt idx="287">
                  <c:v>-10.80000114440918</c:v>
                </c:pt>
                <c:pt idx="288">
                  <c:v>-10.70000076293945</c:v>
                </c:pt>
                <c:pt idx="289">
                  <c:v>-10.60000038146973</c:v>
                </c:pt>
                <c:pt idx="290">
                  <c:v>-10.5</c:v>
                </c:pt>
                <c:pt idx="291">
                  <c:v>-10.40000152587891</c:v>
                </c:pt>
                <c:pt idx="292">
                  <c:v>-10.30000114440918</c:v>
                </c:pt>
                <c:pt idx="293">
                  <c:v>-10.20000076293945</c:v>
                </c:pt>
                <c:pt idx="294">
                  <c:v>-10.10000038146973</c:v>
                </c:pt>
                <c:pt idx="295">
                  <c:v>-10.0</c:v>
                </c:pt>
                <c:pt idx="296">
                  <c:v>-9.900001525878906</c:v>
                </c:pt>
                <c:pt idx="297">
                  <c:v>-9.80000114440918</c:v>
                </c:pt>
                <c:pt idx="298">
                  <c:v>-9.70000076293945</c:v>
                </c:pt>
                <c:pt idx="299">
                  <c:v>-9.600000381469725</c:v>
                </c:pt>
                <c:pt idx="300">
                  <c:v>-9.5</c:v>
                </c:pt>
                <c:pt idx="301">
                  <c:v>-9.400001525878906</c:v>
                </c:pt>
                <c:pt idx="302">
                  <c:v>-9.30000114440918</c:v>
                </c:pt>
                <c:pt idx="303">
                  <c:v>-9.20000076293945</c:v>
                </c:pt>
                <c:pt idx="304">
                  <c:v>-9.100000381469727</c:v>
                </c:pt>
                <c:pt idx="305">
                  <c:v>-9.0</c:v>
                </c:pt>
                <c:pt idx="306">
                  <c:v>-8.900001525878906</c:v>
                </c:pt>
                <c:pt idx="307">
                  <c:v>-8.80000114440918</c:v>
                </c:pt>
                <c:pt idx="308">
                  <c:v>-8.70000076293945</c:v>
                </c:pt>
                <c:pt idx="309">
                  <c:v>-8.600000381469725</c:v>
                </c:pt>
                <c:pt idx="310">
                  <c:v>-8.5</c:v>
                </c:pt>
                <c:pt idx="311">
                  <c:v>-8.400001525878906</c:v>
                </c:pt>
                <c:pt idx="312">
                  <c:v>-8.30000114440918</c:v>
                </c:pt>
                <c:pt idx="313">
                  <c:v>-8.20000076293945</c:v>
                </c:pt>
                <c:pt idx="314">
                  <c:v>-8.100000381469727</c:v>
                </c:pt>
                <c:pt idx="315">
                  <c:v>-8.0</c:v>
                </c:pt>
                <c:pt idx="316">
                  <c:v>-7.900001525878906</c:v>
                </c:pt>
                <c:pt idx="317">
                  <c:v>-7.80000114440918</c:v>
                </c:pt>
                <c:pt idx="318">
                  <c:v>-7.700000762939451</c:v>
                </c:pt>
                <c:pt idx="319">
                  <c:v>-7.600002288818358</c:v>
                </c:pt>
                <c:pt idx="320">
                  <c:v>-7.5</c:v>
                </c:pt>
                <c:pt idx="321">
                  <c:v>-7.400001525878906</c:v>
                </c:pt>
                <c:pt idx="322">
                  <c:v>-7.299999237060547</c:v>
                </c:pt>
                <c:pt idx="323">
                  <c:v>-7.200000762939451</c:v>
                </c:pt>
                <c:pt idx="324">
                  <c:v>-7.100002288818358</c:v>
                </c:pt>
                <c:pt idx="325">
                  <c:v>-7.0</c:v>
                </c:pt>
                <c:pt idx="326">
                  <c:v>-6.900001525878906</c:v>
                </c:pt>
                <c:pt idx="327">
                  <c:v>-6.799999237060547</c:v>
                </c:pt>
                <c:pt idx="328">
                  <c:v>-6.700000762939451</c:v>
                </c:pt>
                <c:pt idx="329">
                  <c:v>-6.600002288818358</c:v>
                </c:pt>
                <c:pt idx="330">
                  <c:v>-6.5</c:v>
                </c:pt>
                <c:pt idx="331">
                  <c:v>-6.400001525878906</c:v>
                </c:pt>
                <c:pt idx="332">
                  <c:v>-6.299999237060547</c:v>
                </c:pt>
                <c:pt idx="333">
                  <c:v>-6.200000762939451</c:v>
                </c:pt>
                <c:pt idx="334">
                  <c:v>-6.100002288818358</c:v>
                </c:pt>
                <c:pt idx="335">
                  <c:v>-6.0</c:v>
                </c:pt>
                <c:pt idx="336">
                  <c:v>-5.900001525878906</c:v>
                </c:pt>
                <c:pt idx="337">
                  <c:v>-5.799999237060547</c:v>
                </c:pt>
                <c:pt idx="338">
                  <c:v>-5.700000762939451</c:v>
                </c:pt>
                <c:pt idx="339">
                  <c:v>-5.600002288818358</c:v>
                </c:pt>
                <c:pt idx="340">
                  <c:v>-5.5</c:v>
                </c:pt>
                <c:pt idx="341">
                  <c:v>-5.400001525878906</c:v>
                </c:pt>
                <c:pt idx="342">
                  <c:v>-5.299999237060547</c:v>
                </c:pt>
                <c:pt idx="343">
                  <c:v>-5.200000762939451</c:v>
                </c:pt>
                <c:pt idx="344">
                  <c:v>-5.100002288818358</c:v>
                </c:pt>
                <c:pt idx="345">
                  <c:v>-5.0</c:v>
                </c:pt>
                <c:pt idx="346">
                  <c:v>-4.900001525878906</c:v>
                </c:pt>
                <c:pt idx="347">
                  <c:v>-4.799999237060547</c:v>
                </c:pt>
                <c:pt idx="348">
                  <c:v>-4.700000762939451</c:v>
                </c:pt>
                <c:pt idx="349">
                  <c:v>-4.600002288818358</c:v>
                </c:pt>
                <c:pt idx="350">
                  <c:v>-4.5</c:v>
                </c:pt>
                <c:pt idx="351">
                  <c:v>-4.400001525878906</c:v>
                </c:pt>
                <c:pt idx="352">
                  <c:v>-4.299999237060547</c:v>
                </c:pt>
                <c:pt idx="353">
                  <c:v>-4.200000762939451</c:v>
                </c:pt>
                <c:pt idx="354">
                  <c:v>-4.100002288818358</c:v>
                </c:pt>
                <c:pt idx="355">
                  <c:v>-4.0</c:v>
                </c:pt>
                <c:pt idx="356">
                  <c:v>-3.900001525878906</c:v>
                </c:pt>
                <c:pt idx="357">
                  <c:v>-3.799999237060547</c:v>
                </c:pt>
                <c:pt idx="358">
                  <c:v>-3.700000762939453</c:v>
                </c:pt>
                <c:pt idx="359">
                  <c:v>-3.60000228881836</c:v>
                </c:pt>
                <c:pt idx="360">
                  <c:v>-3.5</c:v>
                </c:pt>
                <c:pt idx="361">
                  <c:v>-3.400001525878906</c:v>
                </c:pt>
                <c:pt idx="362">
                  <c:v>-3.299999237060547</c:v>
                </c:pt>
                <c:pt idx="363">
                  <c:v>-3.200000762939454</c:v>
                </c:pt>
                <c:pt idx="364">
                  <c:v>-3.10000228881836</c:v>
                </c:pt>
                <c:pt idx="365">
                  <c:v>-3.0</c:v>
                </c:pt>
                <c:pt idx="366">
                  <c:v>-2.900001525878906</c:v>
                </c:pt>
                <c:pt idx="367">
                  <c:v>-2.799999237060547</c:v>
                </c:pt>
                <c:pt idx="368">
                  <c:v>-2.700000762939453</c:v>
                </c:pt>
                <c:pt idx="369">
                  <c:v>-2.60000228881836</c:v>
                </c:pt>
                <c:pt idx="370">
                  <c:v>-2.5</c:v>
                </c:pt>
                <c:pt idx="371">
                  <c:v>-2.400001525878906</c:v>
                </c:pt>
                <c:pt idx="372">
                  <c:v>-2.299999237060547</c:v>
                </c:pt>
                <c:pt idx="373">
                  <c:v>-2.200000762939454</c:v>
                </c:pt>
                <c:pt idx="374">
                  <c:v>-2.10000228881836</c:v>
                </c:pt>
                <c:pt idx="375">
                  <c:v>-2.0</c:v>
                </c:pt>
                <c:pt idx="376">
                  <c:v>-1.900001525878906</c:v>
                </c:pt>
                <c:pt idx="377">
                  <c:v>-1.799999237060547</c:v>
                </c:pt>
                <c:pt idx="378">
                  <c:v>-1.700000762939453</c:v>
                </c:pt>
                <c:pt idx="379">
                  <c:v>-1.60000228881836</c:v>
                </c:pt>
                <c:pt idx="380">
                  <c:v>-1.5</c:v>
                </c:pt>
                <c:pt idx="381">
                  <c:v>-1.400001525878906</c:v>
                </c:pt>
                <c:pt idx="382">
                  <c:v>-1.299999237060547</c:v>
                </c:pt>
                <c:pt idx="383">
                  <c:v>-1.200000762939453</c:v>
                </c:pt>
                <c:pt idx="384">
                  <c:v>-1.10000228881836</c:v>
                </c:pt>
                <c:pt idx="385">
                  <c:v>-1.0</c:v>
                </c:pt>
                <c:pt idx="386">
                  <c:v>-0.900001525878906</c:v>
                </c:pt>
                <c:pt idx="387">
                  <c:v>-0.799999237060547</c:v>
                </c:pt>
                <c:pt idx="388">
                  <c:v>-0.700000762939453</c:v>
                </c:pt>
                <c:pt idx="389">
                  <c:v>-0.600002288818359</c:v>
                </c:pt>
                <c:pt idx="390">
                  <c:v>-0.5</c:v>
                </c:pt>
                <c:pt idx="391">
                  <c:v>-0.400001525878906</c:v>
                </c:pt>
                <c:pt idx="392">
                  <c:v>-0.299999237060547</c:v>
                </c:pt>
                <c:pt idx="393">
                  <c:v>-0.200000762939453</c:v>
                </c:pt>
                <c:pt idx="394">
                  <c:v>-0.100002288818359</c:v>
                </c:pt>
                <c:pt idx="395">
                  <c:v>0.0</c:v>
                </c:pt>
                <c:pt idx="396">
                  <c:v>0.0999984741210937</c:v>
                </c:pt>
                <c:pt idx="397">
                  <c:v>0.200000762939453</c:v>
                </c:pt>
                <c:pt idx="398">
                  <c:v>0.299999237060547</c:v>
                </c:pt>
                <c:pt idx="399">
                  <c:v>0.399997711181641</c:v>
                </c:pt>
                <c:pt idx="400">
                  <c:v>0.5</c:v>
                </c:pt>
                <c:pt idx="401">
                  <c:v>0.599998474121094</c:v>
                </c:pt>
                <c:pt idx="402">
                  <c:v>0.700000762939453</c:v>
                </c:pt>
                <c:pt idx="403">
                  <c:v>0.799999237060547</c:v>
                </c:pt>
                <c:pt idx="404">
                  <c:v>0.899997711181641</c:v>
                </c:pt>
                <c:pt idx="405">
                  <c:v>1.0</c:v>
                </c:pt>
                <c:pt idx="406">
                  <c:v>1.099998474121094</c:v>
                </c:pt>
                <c:pt idx="407">
                  <c:v>1.200000762939453</c:v>
                </c:pt>
                <c:pt idx="408">
                  <c:v>1.299999237060547</c:v>
                </c:pt>
                <c:pt idx="409">
                  <c:v>1.399997711181641</c:v>
                </c:pt>
                <c:pt idx="410">
                  <c:v>1.5</c:v>
                </c:pt>
                <c:pt idx="411">
                  <c:v>1.599998474121094</c:v>
                </c:pt>
                <c:pt idx="412">
                  <c:v>1.700000762939453</c:v>
                </c:pt>
                <c:pt idx="413">
                  <c:v>1.799999237060547</c:v>
                </c:pt>
                <c:pt idx="414">
                  <c:v>1.899997711181641</c:v>
                </c:pt>
                <c:pt idx="415">
                  <c:v>2.0</c:v>
                </c:pt>
                <c:pt idx="416">
                  <c:v>2.099998474121094</c:v>
                </c:pt>
                <c:pt idx="417">
                  <c:v>2.200000762939454</c:v>
                </c:pt>
                <c:pt idx="418">
                  <c:v>2.299999237060547</c:v>
                </c:pt>
                <c:pt idx="419">
                  <c:v>2.399997711181641</c:v>
                </c:pt>
                <c:pt idx="420">
                  <c:v>2.5</c:v>
                </c:pt>
                <c:pt idx="421">
                  <c:v>2.599998474121094</c:v>
                </c:pt>
                <c:pt idx="422">
                  <c:v>2.700000762939453</c:v>
                </c:pt>
                <c:pt idx="423">
                  <c:v>2.799999237060547</c:v>
                </c:pt>
                <c:pt idx="424">
                  <c:v>2.899997711181641</c:v>
                </c:pt>
                <c:pt idx="425">
                  <c:v>3.0</c:v>
                </c:pt>
                <c:pt idx="426">
                  <c:v>3.099998474121094</c:v>
                </c:pt>
                <c:pt idx="427">
                  <c:v>3.200000762939454</c:v>
                </c:pt>
                <c:pt idx="428">
                  <c:v>3.299999237060547</c:v>
                </c:pt>
                <c:pt idx="429">
                  <c:v>3.399997711181641</c:v>
                </c:pt>
                <c:pt idx="430">
                  <c:v>3.5</c:v>
                </c:pt>
                <c:pt idx="431">
                  <c:v>3.599998474121094</c:v>
                </c:pt>
                <c:pt idx="432">
                  <c:v>3.700000762939453</c:v>
                </c:pt>
                <c:pt idx="433">
                  <c:v>3.799999237060547</c:v>
                </c:pt>
                <c:pt idx="434">
                  <c:v>3.899997711181641</c:v>
                </c:pt>
                <c:pt idx="435">
                  <c:v>4.0</c:v>
                </c:pt>
                <c:pt idx="436">
                  <c:v>4.099998474121094</c:v>
                </c:pt>
                <c:pt idx="437">
                  <c:v>4.200000762939451</c:v>
                </c:pt>
                <c:pt idx="438">
                  <c:v>4.299999237060547</c:v>
                </c:pt>
                <c:pt idx="439">
                  <c:v>4.39999771118164</c:v>
                </c:pt>
                <c:pt idx="440">
                  <c:v>4.5</c:v>
                </c:pt>
                <c:pt idx="441">
                  <c:v>4.599998474121094</c:v>
                </c:pt>
                <c:pt idx="442">
                  <c:v>4.700000762939451</c:v>
                </c:pt>
                <c:pt idx="443">
                  <c:v>4.799999237060547</c:v>
                </c:pt>
                <c:pt idx="444">
                  <c:v>4.89999771118164</c:v>
                </c:pt>
                <c:pt idx="445">
                  <c:v>5.0</c:v>
                </c:pt>
                <c:pt idx="446">
                  <c:v>5.099998474121094</c:v>
                </c:pt>
                <c:pt idx="447">
                  <c:v>5.200000762939451</c:v>
                </c:pt>
                <c:pt idx="448">
                  <c:v>5.299999237060547</c:v>
                </c:pt>
                <c:pt idx="449">
                  <c:v>5.39999771118164</c:v>
                </c:pt>
                <c:pt idx="450">
                  <c:v>5.5</c:v>
                </c:pt>
                <c:pt idx="451">
                  <c:v>5.599998474121094</c:v>
                </c:pt>
                <c:pt idx="452">
                  <c:v>5.700000762939451</c:v>
                </c:pt>
                <c:pt idx="453">
                  <c:v>5.799999237060547</c:v>
                </c:pt>
                <c:pt idx="454">
                  <c:v>5.89999771118164</c:v>
                </c:pt>
                <c:pt idx="455">
                  <c:v>6.0</c:v>
                </c:pt>
                <c:pt idx="456">
                  <c:v>6.099998474121094</c:v>
                </c:pt>
                <c:pt idx="457">
                  <c:v>6.200000762939451</c:v>
                </c:pt>
                <c:pt idx="458">
                  <c:v>6.299999237060547</c:v>
                </c:pt>
                <c:pt idx="459">
                  <c:v>6.39999771118164</c:v>
                </c:pt>
                <c:pt idx="460">
                  <c:v>6.5</c:v>
                </c:pt>
                <c:pt idx="461">
                  <c:v>6.599998474121094</c:v>
                </c:pt>
                <c:pt idx="462">
                  <c:v>6.700000762939451</c:v>
                </c:pt>
                <c:pt idx="463">
                  <c:v>6.799999237060547</c:v>
                </c:pt>
                <c:pt idx="464">
                  <c:v>6.89999771118164</c:v>
                </c:pt>
                <c:pt idx="465">
                  <c:v>7.0</c:v>
                </c:pt>
                <c:pt idx="466">
                  <c:v>7.099998474121094</c:v>
                </c:pt>
                <c:pt idx="467">
                  <c:v>7.200000762939451</c:v>
                </c:pt>
                <c:pt idx="468">
                  <c:v>7.299999237060547</c:v>
                </c:pt>
                <c:pt idx="469">
                  <c:v>7.39999771118164</c:v>
                </c:pt>
                <c:pt idx="470">
                  <c:v>7.5</c:v>
                </c:pt>
                <c:pt idx="471">
                  <c:v>7.599998474121094</c:v>
                </c:pt>
                <c:pt idx="472">
                  <c:v>7.700000762939451</c:v>
                </c:pt>
                <c:pt idx="473">
                  <c:v>7.799999237060547</c:v>
                </c:pt>
                <c:pt idx="474">
                  <c:v>7.89999771118164</c:v>
                </c:pt>
                <c:pt idx="475">
                  <c:v>8.0</c:v>
                </c:pt>
                <c:pt idx="476">
                  <c:v>8.099998474121093</c:v>
                </c:pt>
                <c:pt idx="477">
                  <c:v>8.20000076293945</c:v>
                </c:pt>
                <c:pt idx="478">
                  <c:v>8.299999237060546</c:v>
                </c:pt>
                <c:pt idx="479">
                  <c:v>8.39999771118164</c:v>
                </c:pt>
                <c:pt idx="480">
                  <c:v>8.5</c:v>
                </c:pt>
                <c:pt idx="481">
                  <c:v>8.599998474121093</c:v>
                </c:pt>
                <c:pt idx="482">
                  <c:v>8.70000076293945</c:v>
                </c:pt>
                <c:pt idx="483">
                  <c:v>8.799999237060546</c:v>
                </c:pt>
                <c:pt idx="484">
                  <c:v>8.89999771118164</c:v>
                </c:pt>
                <c:pt idx="485">
                  <c:v>9.0</c:v>
                </c:pt>
                <c:pt idx="486">
                  <c:v>9.099998474121093</c:v>
                </c:pt>
                <c:pt idx="487">
                  <c:v>9.20000076293945</c:v>
                </c:pt>
                <c:pt idx="488">
                  <c:v>9.299999237060546</c:v>
                </c:pt>
                <c:pt idx="489">
                  <c:v>9.39999771118164</c:v>
                </c:pt>
                <c:pt idx="490">
                  <c:v>9.5</c:v>
                </c:pt>
                <c:pt idx="491">
                  <c:v>9.599998474121093</c:v>
                </c:pt>
                <c:pt idx="492">
                  <c:v>9.70000076293945</c:v>
                </c:pt>
                <c:pt idx="493">
                  <c:v>9.799999237060546</c:v>
                </c:pt>
                <c:pt idx="494">
                  <c:v>9.89999771118164</c:v>
                </c:pt>
                <c:pt idx="495">
                  <c:v>10.0</c:v>
                </c:pt>
                <c:pt idx="496">
                  <c:v>10.0999984741211</c:v>
                </c:pt>
                <c:pt idx="497">
                  <c:v>10.20000076293945</c:v>
                </c:pt>
                <c:pt idx="498">
                  <c:v>10.29999923706055</c:v>
                </c:pt>
                <c:pt idx="499">
                  <c:v>10.39999771118164</c:v>
                </c:pt>
                <c:pt idx="500">
                  <c:v>10.5</c:v>
                </c:pt>
                <c:pt idx="501">
                  <c:v>10.5999984741211</c:v>
                </c:pt>
                <c:pt idx="502">
                  <c:v>10.70000076293945</c:v>
                </c:pt>
                <c:pt idx="503">
                  <c:v>10.79999923706055</c:v>
                </c:pt>
                <c:pt idx="504">
                  <c:v>10.89999771118164</c:v>
                </c:pt>
                <c:pt idx="505">
                  <c:v>11.0</c:v>
                </c:pt>
                <c:pt idx="506">
                  <c:v>11.0999984741211</c:v>
                </c:pt>
                <c:pt idx="507">
                  <c:v>11.20000076293945</c:v>
                </c:pt>
                <c:pt idx="508">
                  <c:v>11.29999923706055</c:v>
                </c:pt>
                <c:pt idx="509">
                  <c:v>11.39999771118164</c:v>
                </c:pt>
                <c:pt idx="510">
                  <c:v>11.5</c:v>
                </c:pt>
                <c:pt idx="511">
                  <c:v>11.5999984741211</c:v>
                </c:pt>
                <c:pt idx="512">
                  <c:v>11.70000076293945</c:v>
                </c:pt>
                <c:pt idx="513">
                  <c:v>11.79999923706055</c:v>
                </c:pt>
                <c:pt idx="514">
                  <c:v>11.89999771118164</c:v>
                </c:pt>
                <c:pt idx="515">
                  <c:v>12.0</c:v>
                </c:pt>
                <c:pt idx="516">
                  <c:v>12.0999984741211</c:v>
                </c:pt>
                <c:pt idx="517">
                  <c:v>12.20000076293945</c:v>
                </c:pt>
                <c:pt idx="518">
                  <c:v>12.29999923706055</c:v>
                </c:pt>
                <c:pt idx="519">
                  <c:v>12.39999771118164</c:v>
                </c:pt>
                <c:pt idx="520">
                  <c:v>12.5</c:v>
                </c:pt>
                <c:pt idx="521">
                  <c:v>12.5999984741211</c:v>
                </c:pt>
                <c:pt idx="522">
                  <c:v>12.70000076293945</c:v>
                </c:pt>
                <c:pt idx="523">
                  <c:v>12.79999923706055</c:v>
                </c:pt>
                <c:pt idx="524">
                  <c:v>12.89999771118164</c:v>
                </c:pt>
                <c:pt idx="525">
                  <c:v>13.0</c:v>
                </c:pt>
                <c:pt idx="526">
                  <c:v>13.0999984741211</c:v>
                </c:pt>
                <c:pt idx="527">
                  <c:v>13.20000076293945</c:v>
                </c:pt>
                <c:pt idx="528">
                  <c:v>13.29999923706055</c:v>
                </c:pt>
                <c:pt idx="529">
                  <c:v>13.39999771118164</c:v>
                </c:pt>
                <c:pt idx="530">
                  <c:v>13.5</c:v>
                </c:pt>
                <c:pt idx="531">
                  <c:v>13.5999984741211</c:v>
                </c:pt>
                <c:pt idx="532">
                  <c:v>13.70000076293945</c:v>
                </c:pt>
                <c:pt idx="533">
                  <c:v>13.79999923706055</c:v>
                </c:pt>
                <c:pt idx="534">
                  <c:v>13.89999771118164</c:v>
                </c:pt>
                <c:pt idx="535">
                  <c:v>14.0</c:v>
                </c:pt>
                <c:pt idx="536">
                  <c:v>14.0999984741211</c:v>
                </c:pt>
                <c:pt idx="537">
                  <c:v>14.20000076293945</c:v>
                </c:pt>
                <c:pt idx="538">
                  <c:v>14.29999923706055</c:v>
                </c:pt>
                <c:pt idx="539">
                  <c:v>14.39999771118164</c:v>
                </c:pt>
                <c:pt idx="540">
                  <c:v>14.5</c:v>
                </c:pt>
                <c:pt idx="541">
                  <c:v>14.5999984741211</c:v>
                </c:pt>
                <c:pt idx="542">
                  <c:v>14.70000076293945</c:v>
                </c:pt>
                <c:pt idx="543">
                  <c:v>14.79999923706055</c:v>
                </c:pt>
                <c:pt idx="544">
                  <c:v>14.89999771118164</c:v>
                </c:pt>
                <c:pt idx="545">
                  <c:v>15.0</c:v>
                </c:pt>
                <c:pt idx="546">
                  <c:v>15.0999984741211</c:v>
                </c:pt>
                <c:pt idx="547">
                  <c:v>15.20000076293945</c:v>
                </c:pt>
                <c:pt idx="548">
                  <c:v>15.29999923706055</c:v>
                </c:pt>
                <c:pt idx="549">
                  <c:v>15.39999771118164</c:v>
                </c:pt>
                <c:pt idx="550">
                  <c:v>15.5</c:v>
                </c:pt>
                <c:pt idx="551">
                  <c:v>15.5999984741211</c:v>
                </c:pt>
                <c:pt idx="552">
                  <c:v>15.70000076293945</c:v>
                </c:pt>
                <c:pt idx="553">
                  <c:v>15.79999923706055</c:v>
                </c:pt>
                <c:pt idx="554">
                  <c:v>15.89999771118164</c:v>
                </c:pt>
                <c:pt idx="555">
                  <c:v>16.0</c:v>
                </c:pt>
                <c:pt idx="556">
                  <c:v>16.09999847412109</c:v>
                </c:pt>
                <c:pt idx="557">
                  <c:v>16.20000076293945</c:v>
                </c:pt>
                <c:pt idx="558">
                  <c:v>16.29999923706055</c:v>
                </c:pt>
                <c:pt idx="559">
                  <c:v>16.39999771118164</c:v>
                </c:pt>
                <c:pt idx="560">
                  <c:v>16.5</c:v>
                </c:pt>
                <c:pt idx="561">
                  <c:v>16.59999847412109</c:v>
                </c:pt>
                <c:pt idx="562">
                  <c:v>16.70000076293945</c:v>
                </c:pt>
                <c:pt idx="563">
                  <c:v>16.79999923706055</c:v>
                </c:pt>
                <c:pt idx="564">
                  <c:v>16.89999771118164</c:v>
                </c:pt>
                <c:pt idx="565">
                  <c:v>17.0</c:v>
                </c:pt>
                <c:pt idx="566">
                  <c:v>17.09999847412109</c:v>
                </c:pt>
                <c:pt idx="567">
                  <c:v>17.20000076293945</c:v>
                </c:pt>
                <c:pt idx="568">
                  <c:v>17.29999923706055</c:v>
                </c:pt>
                <c:pt idx="569">
                  <c:v>17.39999771118164</c:v>
                </c:pt>
                <c:pt idx="570">
                  <c:v>17.5</c:v>
                </c:pt>
                <c:pt idx="571">
                  <c:v>17.59999847412109</c:v>
                </c:pt>
                <c:pt idx="572">
                  <c:v>17.70000076293945</c:v>
                </c:pt>
                <c:pt idx="573">
                  <c:v>17.79999923706055</c:v>
                </c:pt>
                <c:pt idx="574">
                  <c:v>17.89999771118164</c:v>
                </c:pt>
                <c:pt idx="575">
                  <c:v>18.0</c:v>
                </c:pt>
                <c:pt idx="576">
                  <c:v>18.09999847412109</c:v>
                </c:pt>
                <c:pt idx="577">
                  <c:v>18.20000076293945</c:v>
                </c:pt>
                <c:pt idx="578">
                  <c:v>18.29999923706055</c:v>
                </c:pt>
                <c:pt idx="579">
                  <c:v>18.39999771118164</c:v>
                </c:pt>
                <c:pt idx="580">
                  <c:v>18.5</c:v>
                </c:pt>
                <c:pt idx="581">
                  <c:v>18.59999847412109</c:v>
                </c:pt>
                <c:pt idx="582">
                  <c:v>18.70000076293945</c:v>
                </c:pt>
                <c:pt idx="583">
                  <c:v>18.79999923706055</c:v>
                </c:pt>
                <c:pt idx="584">
                  <c:v>18.89999771118164</c:v>
                </c:pt>
                <c:pt idx="585">
                  <c:v>19.0</c:v>
                </c:pt>
                <c:pt idx="586">
                  <c:v>19.09999847412109</c:v>
                </c:pt>
                <c:pt idx="587">
                  <c:v>19.20000076293945</c:v>
                </c:pt>
                <c:pt idx="588">
                  <c:v>19.29999923706055</c:v>
                </c:pt>
                <c:pt idx="589">
                  <c:v>19.39999771118164</c:v>
                </c:pt>
                <c:pt idx="590">
                  <c:v>19.5</c:v>
                </c:pt>
                <c:pt idx="591">
                  <c:v>19.59999847412109</c:v>
                </c:pt>
                <c:pt idx="592">
                  <c:v>19.70000076293945</c:v>
                </c:pt>
                <c:pt idx="593">
                  <c:v>19.79999923706055</c:v>
                </c:pt>
                <c:pt idx="594">
                  <c:v>19.89999771118164</c:v>
                </c:pt>
                <c:pt idx="595">
                  <c:v>20.0</c:v>
                </c:pt>
                <c:pt idx="596">
                  <c:v>20.09999847412109</c:v>
                </c:pt>
                <c:pt idx="597">
                  <c:v>20.20000076293945</c:v>
                </c:pt>
                <c:pt idx="598">
                  <c:v>20.29999923706055</c:v>
                </c:pt>
                <c:pt idx="599">
                  <c:v>20.39999771118164</c:v>
                </c:pt>
                <c:pt idx="600">
                  <c:v>20.5</c:v>
                </c:pt>
                <c:pt idx="601">
                  <c:v>20.59999847412109</c:v>
                </c:pt>
                <c:pt idx="602">
                  <c:v>20.70000076293945</c:v>
                </c:pt>
                <c:pt idx="603">
                  <c:v>20.79999923706055</c:v>
                </c:pt>
                <c:pt idx="604">
                  <c:v>20.89999771118164</c:v>
                </c:pt>
                <c:pt idx="605">
                  <c:v>21.0</c:v>
                </c:pt>
                <c:pt idx="606">
                  <c:v>21.09999847412109</c:v>
                </c:pt>
                <c:pt idx="607">
                  <c:v>21.20000076293945</c:v>
                </c:pt>
                <c:pt idx="608">
                  <c:v>21.29999923706055</c:v>
                </c:pt>
                <c:pt idx="609">
                  <c:v>21.39999771118164</c:v>
                </c:pt>
                <c:pt idx="610">
                  <c:v>21.5</c:v>
                </c:pt>
                <c:pt idx="611">
                  <c:v>21.59999847412109</c:v>
                </c:pt>
                <c:pt idx="612">
                  <c:v>21.70000076293945</c:v>
                </c:pt>
                <c:pt idx="613">
                  <c:v>21.79999923706055</c:v>
                </c:pt>
                <c:pt idx="614">
                  <c:v>21.89999771118164</c:v>
                </c:pt>
                <c:pt idx="615">
                  <c:v>22.0</c:v>
                </c:pt>
                <c:pt idx="616">
                  <c:v>22.09999847412109</c:v>
                </c:pt>
                <c:pt idx="617">
                  <c:v>22.20000076293945</c:v>
                </c:pt>
                <c:pt idx="618">
                  <c:v>22.29999923706055</c:v>
                </c:pt>
                <c:pt idx="619">
                  <c:v>22.39999771118164</c:v>
                </c:pt>
                <c:pt idx="620">
                  <c:v>22.5</c:v>
                </c:pt>
                <c:pt idx="621">
                  <c:v>22.59999847412109</c:v>
                </c:pt>
                <c:pt idx="622">
                  <c:v>22.70000076293945</c:v>
                </c:pt>
                <c:pt idx="623">
                  <c:v>22.79999923706055</c:v>
                </c:pt>
                <c:pt idx="624">
                  <c:v>22.89999771118164</c:v>
                </c:pt>
                <c:pt idx="625">
                  <c:v>23.0</c:v>
                </c:pt>
                <c:pt idx="626">
                  <c:v>23.09999847412109</c:v>
                </c:pt>
                <c:pt idx="627">
                  <c:v>23.20000076293945</c:v>
                </c:pt>
                <c:pt idx="628">
                  <c:v>23.29999923706055</c:v>
                </c:pt>
                <c:pt idx="629">
                  <c:v>23.39999771118164</c:v>
                </c:pt>
                <c:pt idx="630">
                  <c:v>23.5</c:v>
                </c:pt>
                <c:pt idx="631">
                  <c:v>23.59999847412109</c:v>
                </c:pt>
                <c:pt idx="632">
                  <c:v>23.70000076293945</c:v>
                </c:pt>
                <c:pt idx="633">
                  <c:v>23.79999923706055</c:v>
                </c:pt>
                <c:pt idx="634">
                  <c:v>23.89999771118164</c:v>
                </c:pt>
                <c:pt idx="635">
                  <c:v>24.0</c:v>
                </c:pt>
                <c:pt idx="636">
                  <c:v>24.09999847412109</c:v>
                </c:pt>
                <c:pt idx="637">
                  <c:v>24.20000076293945</c:v>
                </c:pt>
                <c:pt idx="638">
                  <c:v>24.29999923706055</c:v>
                </c:pt>
                <c:pt idx="639">
                  <c:v>24.39999771118164</c:v>
                </c:pt>
                <c:pt idx="640">
                  <c:v>24.49999618530273</c:v>
                </c:pt>
                <c:pt idx="641">
                  <c:v>24.60000228881836</c:v>
                </c:pt>
                <c:pt idx="642">
                  <c:v>24.70000076293945</c:v>
                </c:pt>
                <c:pt idx="643">
                  <c:v>24.79999923706055</c:v>
                </c:pt>
                <c:pt idx="644">
                  <c:v>24.89999771118164</c:v>
                </c:pt>
                <c:pt idx="645">
                  <c:v>24.99999618530273</c:v>
                </c:pt>
                <c:pt idx="646">
                  <c:v>25.10000228881836</c:v>
                </c:pt>
                <c:pt idx="647">
                  <c:v>25.20000076293945</c:v>
                </c:pt>
                <c:pt idx="648">
                  <c:v>25.29999923706055</c:v>
                </c:pt>
                <c:pt idx="649">
                  <c:v>25.39999771118164</c:v>
                </c:pt>
                <c:pt idx="650">
                  <c:v>25.49999618530273</c:v>
                </c:pt>
                <c:pt idx="651">
                  <c:v>25.60000228881836</c:v>
                </c:pt>
                <c:pt idx="652">
                  <c:v>25.70000076293945</c:v>
                </c:pt>
                <c:pt idx="653">
                  <c:v>25.79999923706055</c:v>
                </c:pt>
                <c:pt idx="654">
                  <c:v>25.89999771118164</c:v>
                </c:pt>
                <c:pt idx="655">
                  <c:v>25.99999618530273</c:v>
                </c:pt>
                <c:pt idx="656">
                  <c:v>26.10000228881836</c:v>
                </c:pt>
                <c:pt idx="657">
                  <c:v>26.20000076293945</c:v>
                </c:pt>
                <c:pt idx="658">
                  <c:v>26.29999923706055</c:v>
                </c:pt>
                <c:pt idx="659">
                  <c:v>26.39999771118164</c:v>
                </c:pt>
                <c:pt idx="660">
                  <c:v>26.49999618530273</c:v>
                </c:pt>
                <c:pt idx="661">
                  <c:v>26.60000228881836</c:v>
                </c:pt>
                <c:pt idx="662">
                  <c:v>26.70000076293945</c:v>
                </c:pt>
                <c:pt idx="663">
                  <c:v>26.79999923706055</c:v>
                </c:pt>
                <c:pt idx="664">
                  <c:v>26.89999771118164</c:v>
                </c:pt>
                <c:pt idx="665">
                  <c:v>26.99999618530273</c:v>
                </c:pt>
                <c:pt idx="666">
                  <c:v>27.10000228881836</c:v>
                </c:pt>
                <c:pt idx="667">
                  <c:v>27.20000076293945</c:v>
                </c:pt>
                <c:pt idx="668">
                  <c:v>27.29999923706055</c:v>
                </c:pt>
                <c:pt idx="669">
                  <c:v>27.39999771118164</c:v>
                </c:pt>
                <c:pt idx="670">
                  <c:v>27.49999618530273</c:v>
                </c:pt>
                <c:pt idx="671">
                  <c:v>27.60000228881836</c:v>
                </c:pt>
                <c:pt idx="672">
                  <c:v>27.70000076293945</c:v>
                </c:pt>
                <c:pt idx="673">
                  <c:v>27.79999923706055</c:v>
                </c:pt>
                <c:pt idx="674">
                  <c:v>27.89999771118164</c:v>
                </c:pt>
                <c:pt idx="675">
                  <c:v>27.99999618530273</c:v>
                </c:pt>
                <c:pt idx="676">
                  <c:v>28.10000228881836</c:v>
                </c:pt>
                <c:pt idx="677">
                  <c:v>28.20000076293945</c:v>
                </c:pt>
                <c:pt idx="678">
                  <c:v>28.29999923706055</c:v>
                </c:pt>
                <c:pt idx="679">
                  <c:v>28.39999771118164</c:v>
                </c:pt>
                <c:pt idx="680">
                  <c:v>28.49999618530273</c:v>
                </c:pt>
                <c:pt idx="681">
                  <c:v>28.60000228881836</c:v>
                </c:pt>
                <c:pt idx="682">
                  <c:v>28.70000076293945</c:v>
                </c:pt>
                <c:pt idx="683">
                  <c:v>28.79999923706055</c:v>
                </c:pt>
                <c:pt idx="684">
                  <c:v>28.89999771118164</c:v>
                </c:pt>
                <c:pt idx="685">
                  <c:v>28.99999618530273</c:v>
                </c:pt>
                <c:pt idx="686">
                  <c:v>29.10000228881836</c:v>
                </c:pt>
                <c:pt idx="687">
                  <c:v>29.20000076293945</c:v>
                </c:pt>
                <c:pt idx="688">
                  <c:v>29.29999923706055</c:v>
                </c:pt>
                <c:pt idx="689">
                  <c:v>29.39999771118164</c:v>
                </c:pt>
                <c:pt idx="690">
                  <c:v>29.49999618530273</c:v>
                </c:pt>
                <c:pt idx="691">
                  <c:v>29.60000228881836</c:v>
                </c:pt>
                <c:pt idx="692">
                  <c:v>29.70000076293945</c:v>
                </c:pt>
                <c:pt idx="693">
                  <c:v>29.79999923706055</c:v>
                </c:pt>
                <c:pt idx="694">
                  <c:v>29.89999771118164</c:v>
                </c:pt>
                <c:pt idx="695">
                  <c:v>29.99999618530273</c:v>
                </c:pt>
                <c:pt idx="696">
                  <c:v>30.10000228881836</c:v>
                </c:pt>
                <c:pt idx="697">
                  <c:v>30.20000076293945</c:v>
                </c:pt>
                <c:pt idx="698">
                  <c:v>30.29999923706055</c:v>
                </c:pt>
                <c:pt idx="699">
                  <c:v>30.39999771118164</c:v>
                </c:pt>
                <c:pt idx="700">
                  <c:v>30.49999618530273</c:v>
                </c:pt>
                <c:pt idx="701">
                  <c:v>30.60000228881836</c:v>
                </c:pt>
                <c:pt idx="702">
                  <c:v>30.70000076293945</c:v>
                </c:pt>
                <c:pt idx="703">
                  <c:v>30.79999923706055</c:v>
                </c:pt>
                <c:pt idx="704">
                  <c:v>30.89999771118164</c:v>
                </c:pt>
                <c:pt idx="705">
                  <c:v>30.99999618530273</c:v>
                </c:pt>
                <c:pt idx="706">
                  <c:v>31.10000228881836</c:v>
                </c:pt>
                <c:pt idx="707">
                  <c:v>31.20000076293945</c:v>
                </c:pt>
                <c:pt idx="708">
                  <c:v>31.29999923706055</c:v>
                </c:pt>
                <c:pt idx="709">
                  <c:v>31.39999771118164</c:v>
                </c:pt>
                <c:pt idx="710">
                  <c:v>31.49999618530273</c:v>
                </c:pt>
                <c:pt idx="711">
                  <c:v>31.60000228881836</c:v>
                </c:pt>
                <c:pt idx="712">
                  <c:v>31.70000076293945</c:v>
                </c:pt>
                <c:pt idx="713">
                  <c:v>31.79999923706055</c:v>
                </c:pt>
                <c:pt idx="714">
                  <c:v>31.89999771118164</c:v>
                </c:pt>
                <c:pt idx="715">
                  <c:v>31.99999618530273</c:v>
                </c:pt>
                <c:pt idx="716">
                  <c:v>32.10000228881836</c:v>
                </c:pt>
                <c:pt idx="717">
                  <c:v>32.20000076293945</c:v>
                </c:pt>
                <c:pt idx="718">
                  <c:v>32.29999923706054</c:v>
                </c:pt>
                <c:pt idx="719">
                  <c:v>32.39999771118164</c:v>
                </c:pt>
                <c:pt idx="720">
                  <c:v>32.49999618530273</c:v>
                </c:pt>
                <c:pt idx="721">
                  <c:v>32.60000228881836</c:v>
                </c:pt>
                <c:pt idx="722">
                  <c:v>32.70000076293945</c:v>
                </c:pt>
                <c:pt idx="723">
                  <c:v>32.79999923706054</c:v>
                </c:pt>
                <c:pt idx="724">
                  <c:v>32.89999771118164</c:v>
                </c:pt>
                <c:pt idx="725">
                  <c:v>32.99999618530273</c:v>
                </c:pt>
                <c:pt idx="726">
                  <c:v>33.10000228881836</c:v>
                </c:pt>
                <c:pt idx="727">
                  <c:v>33.20000076293945</c:v>
                </c:pt>
                <c:pt idx="728">
                  <c:v>33.29999923706054</c:v>
                </c:pt>
                <c:pt idx="729">
                  <c:v>33.39999771118164</c:v>
                </c:pt>
                <c:pt idx="730">
                  <c:v>33.49999618530273</c:v>
                </c:pt>
                <c:pt idx="731">
                  <c:v>33.60000228881836</c:v>
                </c:pt>
                <c:pt idx="732">
                  <c:v>33.70000076293945</c:v>
                </c:pt>
                <c:pt idx="733">
                  <c:v>33.79999923706054</c:v>
                </c:pt>
                <c:pt idx="734">
                  <c:v>33.89999771118164</c:v>
                </c:pt>
                <c:pt idx="735">
                  <c:v>33.99999618530273</c:v>
                </c:pt>
                <c:pt idx="736">
                  <c:v>34.10000228881836</c:v>
                </c:pt>
                <c:pt idx="737">
                  <c:v>34.20000076293945</c:v>
                </c:pt>
                <c:pt idx="738">
                  <c:v>34.29999923706054</c:v>
                </c:pt>
                <c:pt idx="739">
                  <c:v>34.39999771118164</c:v>
                </c:pt>
                <c:pt idx="740">
                  <c:v>34.49999618530273</c:v>
                </c:pt>
                <c:pt idx="741">
                  <c:v>34.60000228881836</c:v>
                </c:pt>
                <c:pt idx="742">
                  <c:v>34.70000076293945</c:v>
                </c:pt>
                <c:pt idx="743">
                  <c:v>34.79999923706054</c:v>
                </c:pt>
                <c:pt idx="744">
                  <c:v>34.89999771118164</c:v>
                </c:pt>
                <c:pt idx="745">
                  <c:v>34.99999618530273</c:v>
                </c:pt>
                <c:pt idx="746">
                  <c:v>35.10000228881836</c:v>
                </c:pt>
                <c:pt idx="747">
                  <c:v>35.20000076293945</c:v>
                </c:pt>
                <c:pt idx="748">
                  <c:v>35.29999923706054</c:v>
                </c:pt>
                <c:pt idx="749">
                  <c:v>35.39999771118164</c:v>
                </c:pt>
                <c:pt idx="750">
                  <c:v>35.49999618530273</c:v>
                </c:pt>
                <c:pt idx="751">
                  <c:v>35.60000228881836</c:v>
                </c:pt>
                <c:pt idx="752">
                  <c:v>35.70000076293945</c:v>
                </c:pt>
                <c:pt idx="753">
                  <c:v>35.79999923706054</c:v>
                </c:pt>
                <c:pt idx="754">
                  <c:v>35.89999771118164</c:v>
                </c:pt>
                <c:pt idx="755">
                  <c:v>35.99999618530273</c:v>
                </c:pt>
                <c:pt idx="756">
                  <c:v>36.10000228881836</c:v>
                </c:pt>
                <c:pt idx="757">
                  <c:v>36.20000076293945</c:v>
                </c:pt>
                <c:pt idx="758">
                  <c:v>36.29999923706054</c:v>
                </c:pt>
                <c:pt idx="759">
                  <c:v>36.39999771118164</c:v>
                </c:pt>
                <c:pt idx="760">
                  <c:v>36.49999618530273</c:v>
                </c:pt>
                <c:pt idx="761">
                  <c:v>36.60000228881836</c:v>
                </c:pt>
                <c:pt idx="762">
                  <c:v>36.70000076293945</c:v>
                </c:pt>
                <c:pt idx="763">
                  <c:v>36.79999923706054</c:v>
                </c:pt>
                <c:pt idx="764">
                  <c:v>36.89999771118164</c:v>
                </c:pt>
                <c:pt idx="765">
                  <c:v>36.99999618530273</c:v>
                </c:pt>
                <c:pt idx="766">
                  <c:v>37.10000228881836</c:v>
                </c:pt>
                <c:pt idx="767">
                  <c:v>37.20000076293945</c:v>
                </c:pt>
                <c:pt idx="768">
                  <c:v>37.29999923706054</c:v>
                </c:pt>
                <c:pt idx="769">
                  <c:v>37.39999771118164</c:v>
                </c:pt>
                <c:pt idx="770">
                  <c:v>37.49999618530273</c:v>
                </c:pt>
                <c:pt idx="771">
                  <c:v>37.60000228881836</c:v>
                </c:pt>
                <c:pt idx="772">
                  <c:v>37.70000076293945</c:v>
                </c:pt>
                <c:pt idx="773">
                  <c:v>37.79999923706054</c:v>
                </c:pt>
                <c:pt idx="774">
                  <c:v>37.89999771118164</c:v>
                </c:pt>
                <c:pt idx="775">
                  <c:v>37.99999618530273</c:v>
                </c:pt>
                <c:pt idx="776">
                  <c:v>38.10000228881836</c:v>
                </c:pt>
                <c:pt idx="777">
                  <c:v>38.20000076293945</c:v>
                </c:pt>
                <c:pt idx="778">
                  <c:v>38.29999923706054</c:v>
                </c:pt>
                <c:pt idx="779">
                  <c:v>38.39999771118164</c:v>
                </c:pt>
                <c:pt idx="780">
                  <c:v>38.49999618530273</c:v>
                </c:pt>
                <c:pt idx="781">
                  <c:v>38.60000228881836</c:v>
                </c:pt>
                <c:pt idx="782">
                  <c:v>38.70000076293945</c:v>
                </c:pt>
                <c:pt idx="783">
                  <c:v>38.79999923706054</c:v>
                </c:pt>
                <c:pt idx="784">
                  <c:v>38.89999771118164</c:v>
                </c:pt>
                <c:pt idx="785">
                  <c:v>38.99999618530273</c:v>
                </c:pt>
                <c:pt idx="786">
                  <c:v>39.10000228881836</c:v>
                </c:pt>
                <c:pt idx="787">
                  <c:v>39.20000076293945</c:v>
                </c:pt>
                <c:pt idx="788">
                  <c:v>39.29999923706054</c:v>
                </c:pt>
                <c:pt idx="789">
                  <c:v>39.39999771118164</c:v>
                </c:pt>
                <c:pt idx="790">
                  <c:v>39.49999618530273</c:v>
                </c:pt>
                <c:pt idx="791">
                  <c:v>39.60000228881836</c:v>
                </c:pt>
                <c:pt idx="792">
                  <c:v>39.70000076293945</c:v>
                </c:pt>
                <c:pt idx="793">
                  <c:v>39.79999923706054</c:v>
                </c:pt>
                <c:pt idx="794">
                  <c:v>39.89999771118164</c:v>
                </c:pt>
                <c:pt idx="795">
                  <c:v>39.99999618530273</c:v>
                </c:pt>
                <c:pt idx="796">
                  <c:v>40.10000228881836</c:v>
                </c:pt>
                <c:pt idx="797">
                  <c:v>40.20000076293945</c:v>
                </c:pt>
                <c:pt idx="798">
                  <c:v>40.29999923706054</c:v>
                </c:pt>
                <c:pt idx="799">
                  <c:v>40.39999771118164</c:v>
                </c:pt>
                <c:pt idx="800">
                  <c:v>40.49999618530273</c:v>
                </c:pt>
                <c:pt idx="801">
                  <c:v>40.60000228881836</c:v>
                </c:pt>
                <c:pt idx="802">
                  <c:v>40.70000076293945</c:v>
                </c:pt>
                <c:pt idx="803">
                  <c:v>40.79999923706054</c:v>
                </c:pt>
                <c:pt idx="804">
                  <c:v>40.89999771118164</c:v>
                </c:pt>
                <c:pt idx="805">
                  <c:v>40.99999618530273</c:v>
                </c:pt>
                <c:pt idx="806">
                  <c:v>41.10000228881836</c:v>
                </c:pt>
                <c:pt idx="807">
                  <c:v>41.20000076293945</c:v>
                </c:pt>
                <c:pt idx="808">
                  <c:v>41.29999923706054</c:v>
                </c:pt>
                <c:pt idx="809">
                  <c:v>41.39999771118164</c:v>
                </c:pt>
                <c:pt idx="810">
                  <c:v>41.49999618530273</c:v>
                </c:pt>
                <c:pt idx="811">
                  <c:v>41.60000228881836</c:v>
                </c:pt>
                <c:pt idx="812">
                  <c:v>41.70000076293945</c:v>
                </c:pt>
                <c:pt idx="813">
                  <c:v>41.79999923706054</c:v>
                </c:pt>
                <c:pt idx="814">
                  <c:v>41.89999771118164</c:v>
                </c:pt>
                <c:pt idx="815">
                  <c:v>41.99999618530273</c:v>
                </c:pt>
                <c:pt idx="816">
                  <c:v>42.10000228881836</c:v>
                </c:pt>
                <c:pt idx="817">
                  <c:v>42.20000076293945</c:v>
                </c:pt>
                <c:pt idx="818">
                  <c:v>42.29999923706054</c:v>
                </c:pt>
                <c:pt idx="819">
                  <c:v>42.39999771118164</c:v>
                </c:pt>
                <c:pt idx="820">
                  <c:v>42.49999618530273</c:v>
                </c:pt>
                <c:pt idx="821">
                  <c:v>42.60000228881836</c:v>
                </c:pt>
                <c:pt idx="822">
                  <c:v>42.70000076293945</c:v>
                </c:pt>
                <c:pt idx="823">
                  <c:v>42.79999923706054</c:v>
                </c:pt>
                <c:pt idx="824">
                  <c:v>42.89999771118164</c:v>
                </c:pt>
                <c:pt idx="825">
                  <c:v>42.99999618530273</c:v>
                </c:pt>
                <c:pt idx="826">
                  <c:v>43.10000228881836</c:v>
                </c:pt>
                <c:pt idx="827">
                  <c:v>43.20000076293945</c:v>
                </c:pt>
                <c:pt idx="828">
                  <c:v>43.29999923706054</c:v>
                </c:pt>
                <c:pt idx="829">
                  <c:v>43.39999771118164</c:v>
                </c:pt>
                <c:pt idx="830">
                  <c:v>43.49999618530273</c:v>
                </c:pt>
                <c:pt idx="831">
                  <c:v>43.60000228881836</c:v>
                </c:pt>
                <c:pt idx="832">
                  <c:v>43.70000076293945</c:v>
                </c:pt>
                <c:pt idx="833">
                  <c:v>43.79999923706054</c:v>
                </c:pt>
                <c:pt idx="834">
                  <c:v>43.89999771118164</c:v>
                </c:pt>
                <c:pt idx="835">
                  <c:v>43.99999618530273</c:v>
                </c:pt>
                <c:pt idx="836">
                  <c:v>44.10000228881836</c:v>
                </c:pt>
                <c:pt idx="837">
                  <c:v>44.20000076293945</c:v>
                </c:pt>
                <c:pt idx="838">
                  <c:v>44.29999923706054</c:v>
                </c:pt>
                <c:pt idx="839">
                  <c:v>44.39999771118164</c:v>
                </c:pt>
                <c:pt idx="840">
                  <c:v>44.49999618530273</c:v>
                </c:pt>
                <c:pt idx="841">
                  <c:v>44.60000228881836</c:v>
                </c:pt>
                <c:pt idx="842">
                  <c:v>44.70000076293945</c:v>
                </c:pt>
                <c:pt idx="843">
                  <c:v>44.79999923706054</c:v>
                </c:pt>
                <c:pt idx="844">
                  <c:v>44.89999771118164</c:v>
                </c:pt>
                <c:pt idx="845">
                  <c:v>44.99999618530273</c:v>
                </c:pt>
                <c:pt idx="846">
                  <c:v>45.10000228881836</c:v>
                </c:pt>
                <c:pt idx="847">
                  <c:v>45.20000076293945</c:v>
                </c:pt>
                <c:pt idx="848">
                  <c:v>45.29999923706054</c:v>
                </c:pt>
                <c:pt idx="849">
                  <c:v>45.39999771118164</c:v>
                </c:pt>
                <c:pt idx="850">
                  <c:v>45.49999618530273</c:v>
                </c:pt>
                <c:pt idx="851">
                  <c:v>45.60000228881836</c:v>
                </c:pt>
                <c:pt idx="852">
                  <c:v>45.70000076293945</c:v>
                </c:pt>
                <c:pt idx="853">
                  <c:v>45.79999923706054</c:v>
                </c:pt>
                <c:pt idx="854">
                  <c:v>45.89999771118164</c:v>
                </c:pt>
                <c:pt idx="855">
                  <c:v>45.99999618530273</c:v>
                </c:pt>
                <c:pt idx="856">
                  <c:v>46.10000228881836</c:v>
                </c:pt>
                <c:pt idx="857">
                  <c:v>46.20000076293945</c:v>
                </c:pt>
                <c:pt idx="858">
                  <c:v>46.29999923706054</c:v>
                </c:pt>
                <c:pt idx="859">
                  <c:v>46.39999771118164</c:v>
                </c:pt>
                <c:pt idx="860">
                  <c:v>46.49999618530273</c:v>
                </c:pt>
                <c:pt idx="861">
                  <c:v>46.60000228881836</c:v>
                </c:pt>
                <c:pt idx="862">
                  <c:v>46.70000076293945</c:v>
                </c:pt>
                <c:pt idx="863">
                  <c:v>46.79999923706054</c:v>
                </c:pt>
                <c:pt idx="864">
                  <c:v>46.89999771118164</c:v>
                </c:pt>
                <c:pt idx="865">
                  <c:v>46.99999618530273</c:v>
                </c:pt>
                <c:pt idx="866">
                  <c:v>47.10000228881836</c:v>
                </c:pt>
                <c:pt idx="867">
                  <c:v>47.20000076293945</c:v>
                </c:pt>
                <c:pt idx="868">
                  <c:v>47.29999923706054</c:v>
                </c:pt>
                <c:pt idx="869">
                  <c:v>47.39999771118164</c:v>
                </c:pt>
                <c:pt idx="870">
                  <c:v>47.49999618530273</c:v>
                </c:pt>
                <c:pt idx="871">
                  <c:v>47.60000228881836</c:v>
                </c:pt>
                <c:pt idx="872">
                  <c:v>47.70000076293945</c:v>
                </c:pt>
                <c:pt idx="873">
                  <c:v>47.79999923706054</c:v>
                </c:pt>
                <c:pt idx="874">
                  <c:v>47.89999771118164</c:v>
                </c:pt>
                <c:pt idx="875">
                  <c:v>47.99999618530273</c:v>
                </c:pt>
                <c:pt idx="876">
                  <c:v>48.10000228881836</c:v>
                </c:pt>
                <c:pt idx="877">
                  <c:v>48.20000076293945</c:v>
                </c:pt>
                <c:pt idx="878">
                  <c:v>48.29999923706054</c:v>
                </c:pt>
                <c:pt idx="879">
                  <c:v>48.39999771118164</c:v>
                </c:pt>
                <c:pt idx="880">
                  <c:v>48.49999618530273</c:v>
                </c:pt>
                <c:pt idx="881">
                  <c:v>48.60000228881836</c:v>
                </c:pt>
                <c:pt idx="882">
                  <c:v>48.70000076293945</c:v>
                </c:pt>
                <c:pt idx="883">
                  <c:v>48.79999923706054</c:v>
                </c:pt>
                <c:pt idx="884">
                  <c:v>48.89999771118164</c:v>
                </c:pt>
                <c:pt idx="885">
                  <c:v>48.99999618530273</c:v>
                </c:pt>
                <c:pt idx="886">
                  <c:v>49.10000228881836</c:v>
                </c:pt>
                <c:pt idx="887">
                  <c:v>49.20000076293945</c:v>
                </c:pt>
                <c:pt idx="888">
                  <c:v>49.29999923706054</c:v>
                </c:pt>
                <c:pt idx="889">
                  <c:v>49.39999771118164</c:v>
                </c:pt>
                <c:pt idx="890">
                  <c:v>49.49999618530273</c:v>
                </c:pt>
                <c:pt idx="891">
                  <c:v>49.60000228881836</c:v>
                </c:pt>
                <c:pt idx="892">
                  <c:v>49.70000076293945</c:v>
                </c:pt>
                <c:pt idx="893">
                  <c:v>49.79999923706054</c:v>
                </c:pt>
                <c:pt idx="894">
                  <c:v>49.89999771118164</c:v>
                </c:pt>
                <c:pt idx="895">
                  <c:v>49.99999618530273</c:v>
                </c:pt>
                <c:pt idx="896">
                  <c:v>50.10000228881836</c:v>
                </c:pt>
                <c:pt idx="897">
                  <c:v>50.20000076293945</c:v>
                </c:pt>
                <c:pt idx="898">
                  <c:v>50.29999923706054</c:v>
                </c:pt>
                <c:pt idx="899">
                  <c:v>50.39999771118164</c:v>
                </c:pt>
                <c:pt idx="900">
                  <c:v>50.49999618530273</c:v>
                </c:pt>
                <c:pt idx="901">
                  <c:v>50.60000228881836</c:v>
                </c:pt>
                <c:pt idx="902">
                  <c:v>50.70000076293945</c:v>
                </c:pt>
                <c:pt idx="903">
                  <c:v>50.79999923706054</c:v>
                </c:pt>
                <c:pt idx="904">
                  <c:v>50.89999771118164</c:v>
                </c:pt>
                <c:pt idx="905">
                  <c:v>50.99999618530273</c:v>
                </c:pt>
                <c:pt idx="906">
                  <c:v>51.10000228881836</c:v>
                </c:pt>
                <c:pt idx="907">
                  <c:v>51.20000076293945</c:v>
                </c:pt>
                <c:pt idx="908">
                  <c:v>51.29999923706054</c:v>
                </c:pt>
                <c:pt idx="909">
                  <c:v>51.39999771118164</c:v>
                </c:pt>
                <c:pt idx="910">
                  <c:v>51.49999618530273</c:v>
                </c:pt>
                <c:pt idx="911">
                  <c:v>51.60000228881836</c:v>
                </c:pt>
                <c:pt idx="912">
                  <c:v>51.70000076293945</c:v>
                </c:pt>
                <c:pt idx="913">
                  <c:v>51.79999923706054</c:v>
                </c:pt>
                <c:pt idx="914">
                  <c:v>51.89999771118164</c:v>
                </c:pt>
                <c:pt idx="915">
                  <c:v>51.99999618530273</c:v>
                </c:pt>
                <c:pt idx="916">
                  <c:v>52.10000228881836</c:v>
                </c:pt>
                <c:pt idx="917">
                  <c:v>52.20000076293945</c:v>
                </c:pt>
                <c:pt idx="918">
                  <c:v>52.29999923706054</c:v>
                </c:pt>
                <c:pt idx="919">
                  <c:v>52.39999771118164</c:v>
                </c:pt>
                <c:pt idx="920">
                  <c:v>52.49999618530273</c:v>
                </c:pt>
                <c:pt idx="921">
                  <c:v>52.60000228881836</c:v>
                </c:pt>
                <c:pt idx="922">
                  <c:v>52.70000076293945</c:v>
                </c:pt>
                <c:pt idx="923">
                  <c:v>52.79999923706054</c:v>
                </c:pt>
                <c:pt idx="924">
                  <c:v>52.89999771118164</c:v>
                </c:pt>
                <c:pt idx="925">
                  <c:v>52.99999618530273</c:v>
                </c:pt>
                <c:pt idx="926">
                  <c:v>53.10000228881836</c:v>
                </c:pt>
                <c:pt idx="927">
                  <c:v>53.20000076293945</c:v>
                </c:pt>
                <c:pt idx="928">
                  <c:v>53.29999923706054</c:v>
                </c:pt>
                <c:pt idx="929">
                  <c:v>53.39999771118164</c:v>
                </c:pt>
                <c:pt idx="930">
                  <c:v>53.49999618530273</c:v>
                </c:pt>
                <c:pt idx="931">
                  <c:v>53.60000228881836</c:v>
                </c:pt>
                <c:pt idx="932">
                  <c:v>53.70000076293945</c:v>
                </c:pt>
                <c:pt idx="933">
                  <c:v>53.79999923706054</c:v>
                </c:pt>
                <c:pt idx="934">
                  <c:v>53.89999771118164</c:v>
                </c:pt>
                <c:pt idx="935">
                  <c:v>53.99999618530273</c:v>
                </c:pt>
                <c:pt idx="936">
                  <c:v>54.10000228881836</c:v>
                </c:pt>
                <c:pt idx="937">
                  <c:v>54.20000076293945</c:v>
                </c:pt>
                <c:pt idx="938">
                  <c:v>54.29999923706054</c:v>
                </c:pt>
                <c:pt idx="939">
                  <c:v>54.39999771118164</c:v>
                </c:pt>
                <c:pt idx="940">
                  <c:v>54.49999618530273</c:v>
                </c:pt>
                <c:pt idx="941">
                  <c:v>54.60000228881836</c:v>
                </c:pt>
                <c:pt idx="942">
                  <c:v>54.70000076293945</c:v>
                </c:pt>
                <c:pt idx="943">
                  <c:v>54.79999923706054</c:v>
                </c:pt>
                <c:pt idx="944">
                  <c:v>54.89999771118164</c:v>
                </c:pt>
                <c:pt idx="945">
                  <c:v>54.99999618530273</c:v>
                </c:pt>
                <c:pt idx="946">
                  <c:v>55.10000228881836</c:v>
                </c:pt>
                <c:pt idx="947">
                  <c:v>55.20000076293945</c:v>
                </c:pt>
                <c:pt idx="948">
                  <c:v>55.29999923706054</c:v>
                </c:pt>
                <c:pt idx="949">
                  <c:v>55.39999771118164</c:v>
                </c:pt>
                <c:pt idx="950">
                  <c:v>55.49999618530273</c:v>
                </c:pt>
                <c:pt idx="951">
                  <c:v>55.60000228881836</c:v>
                </c:pt>
                <c:pt idx="952">
                  <c:v>55.70000076293945</c:v>
                </c:pt>
                <c:pt idx="953">
                  <c:v>55.79999923706054</c:v>
                </c:pt>
                <c:pt idx="954">
                  <c:v>55.89999771118164</c:v>
                </c:pt>
                <c:pt idx="955">
                  <c:v>55.99999618530273</c:v>
                </c:pt>
                <c:pt idx="956">
                  <c:v>56.10000228881836</c:v>
                </c:pt>
                <c:pt idx="957">
                  <c:v>56.20000076293945</c:v>
                </c:pt>
                <c:pt idx="958">
                  <c:v>56.29999923706054</c:v>
                </c:pt>
                <c:pt idx="959">
                  <c:v>56.39999771118164</c:v>
                </c:pt>
                <c:pt idx="960">
                  <c:v>56.49999618530273</c:v>
                </c:pt>
                <c:pt idx="961">
                  <c:v>56.60000228881836</c:v>
                </c:pt>
                <c:pt idx="962">
                  <c:v>56.70000076293945</c:v>
                </c:pt>
                <c:pt idx="963">
                  <c:v>56.79999923706054</c:v>
                </c:pt>
                <c:pt idx="964">
                  <c:v>56.89999771118164</c:v>
                </c:pt>
                <c:pt idx="965">
                  <c:v>56.99999618530273</c:v>
                </c:pt>
                <c:pt idx="966">
                  <c:v>57.10000228881836</c:v>
                </c:pt>
                <c:pt idx="967">
                  <c:v>57.20000076293945</c:v>
                </c:pt>
                <c:pt idx="968">
                  <c:v>57.29999923706054</c:v>
                </c:pt>
                <c:pt idx="969">
                  <c:v>57.39999771118164</c:v>
                </c:pt>
                <c:pt idx="970">
                  <c:v>57.49999618530273</c:v>
                </c:pt>
                <c:pt idx="971">
                  <c:v>57.60000228881836</c:v>
                </c:pt>
                <c:pt idx="972">
                  <c:v>57.70000076293945</c:v>
                </c:pt>
                <c:pt idx="973">
                  <c:v>57.79999923706054</c:v>
                </c:pt>
                <c:pt idx="974">
                  <c:v>57.89999771118164</c:v>
                </c:pt>
                <c:pt idx="975">
                  <c:v>57.99999618530273</c:v>
                </c:pt>
                <c:pt idx="976">
                  <c:v>58.10000228881836</c:v>
                </c:pt>
                <c:pt idx="977">
                  <c:v>58.20000076293945</c:v>
                </c:pt>
                <c:pt idx="978">
                  <c:v>58.29999923706054</c:v>
                </c:pt>
                <c:pt idx="979">
                  <c:v>58.39999771118164</c:v>
                </c:pt>
                <c:pt idx="980">
                  <c:v>58.49999618530273</c:v>
                </c:pt>
                <c:pt idx="981">
                  <c:v>58.60000228881836</c:v>
                </c:pt>
                <c:pt idx="982">
                  <c:v>58.70000076293945</c:v>
                </c:pt>
                <c:pt idx="983">
                  <c:v>58.79999923706054</c:v>
                </c:pt>
                <c:pt idx="984">
                  <c:v>58.89999771118164</c:v>
                </c:pt>
                <c:pt idx="985">
                  <c:v>58.99999618530273</c:v>
                </c:pt>
                <c:pt idx="986">
                  <c:v>59.10000228881836</c:v>
                </c:pt>
                <c:pt idx="987">
                  <c:v>59.20000076293945</c:v>
                </c:pt>
                <c:pt idx="988">
                  <c:v>59.29999923706054</c:v>
                </c:pt>
                <c:pt idx="989">
                  <c:v>59.39999771118164</c:v>
                </c:pt>
                <c:pt idx="990">
                  <c:v>59.49999618530273</c:v>
                </c:pt>
                <c:pt idx="991">
                  <c:v>59.60000228881836</c:v>
                </c:pt>
                <c:pt idx="992">
                  <c:v>59.70000076293945</c:v>
                </c:pt>
                <c:pt idx="993">
                  <c:v>59.79999923706054</c:v>
                </c:pt>
                <c:pt idx="994">
                  <c:v>59.89999771118164</c:v>
                </c:pt>
                <c:pt idx="995">
                  <c:v>59.99999618530273</c:v>
                </c:pt>
                <c:pt idx="996">
                  <c:v>60.10000228881836</c:v>
                </c:pt>
                <c:pt idx="997">
                  <c:v>60.20000076293945</c:v>
                </c:pt>
                <c:pt idx="998">
                  <c:v>60.29999923706054</c:v>
                </c:pt>
                <c:pt idx="999">
                  <c:v>60.39999771118164</c:v>
                </c:pt>
                <c:pt idx="1000">
                  <c:v>60.49999618530273</c:v>
                </c:pt>
                <c:pt idx="1001">
                  <c:v>60.60000228881836</c:v>
                </c:pt>
                <c:pt idx="1002">
                  <c:v>60.70000076293945</c:v>
                </c:pt>
                <c:pt idx="1003">
                  <c:v>60.79999923706054</c:v>
                </c:pt>
                <c:pt idx="1004">
                  <c:v>60.89999771118164</c:v>
                </c:pt>
                <c:pt idx="1005">
                  <c:v>60.99999618530273</c:v>
                </c:pt>
                <c:pt idx="1006">
                  <c:v>61.10000228881836</c:v>
                </c:pt>
                <c:pt idx="1007">
                  <c:v>61.20000076293945</c:v>
                </c:pt>
                <c:pt idx="1008">
                  <c:v>61.29999923706054</c:v>
                </c:pt>
                <c:pt idx="1009">
                  <c:v>61.39999771118164</c:v>
                </c:pt>
                <c:pt idx="1010">
                  <c:v>61.49999618530273</c:v>
                </c:pt>
                <c:pt idx="1011">
                  <c:v>61.60000228881836</c:v>
                </c:pt>
                <c:pt idx="1012">
                  <c:v>61.70000076293945</c:v>
                </c:pt>
                <c:pt idx="1013">
                  <c:v>61.79999923706054</c:v>
                </c:pt>
                <c:pt idx="1014">
                  <c:v>61.89999771118164</c:v>
                </c:pt>
                <c:pt idx="1015">
                  <c:v>61.99999618530273</c:v>
                </c:pt>
                <c:pt idx="1016">
                  <c:v>62.10000228881836</c:v>
                </c:pt>
                <c:pt idx="1017">
                  <c:v>62.20000076293945</c:v>
                </c:pt>
                <c:pt idx="1018">
                  <c:v>62.29999923706054</c:v>
                </c:pt>
                <c:pt idx="1019">
                  <c:v>62.39999771118164</c:v>
                </c:pt>
                <c:pt idx="1020">
                  <c:v>62.49999618530273</c:v>
                </c:pt>
                <c:pt idx="1021">
                  <c:v>62.60000228881836</c:v>
                </c:pt>
                <c:pt idx="1022">
                  <c:v>62.70000076293945</c:v>
                </c:pt>
                <c:pt idx="1023">
                  <c:v>62.79999923706054</c:v>
                </c:pt>
                <c:pt idx="1024">
                  <c:v>62.89999771118164</c:v>
                </c:pt>
                <c:pt idx="1025">
                  <c:v>62.99999618530273</c:v>
                </c:pt>
                <c:pt idx="1026">
                  <c:v>63.10000228881836</c:v>
                </c:pt>
                <c:pt idx="1027">
                  <c:v>63.20000076293945</c:v>
                </c:pt>
                <c:pt idx="1028">
                  <c:v>63.29999923706054</c:v>
                </c:pt>
                <c:pt idx="1029">
                  <c:v>63.39999771118164</c:v>
                </c:pt>
                <c:pt idx="1030">
                  <c:v>63.49999618530273</c:v>
                </c:pt>
                <c:pt idx="1031">
                  <c:v>63.60000228881836</c:v>
                </c:pt>
                <c:pt idx="1032">
                  <c:v>63.70000076293945</c:v>
                </c:pt>
                <c:pt idx="1033">
                  <c:v>63.79999923706054</c:v>
                </c:pt>
                <c:pt idx="1034">
                  <c:v>63.89999771118164</c:v>
                </c:pt>
                <c:pt idx="1035">
                  <c:v>63.99999618530273</c:v>
                </c:pt>
                <c:pt idx="1036">
                  <c:v>64.10000610351558</c:v>
                </c:pt>
                <c:pt idx="1037">
                  <c:v>64.1999969482422</c:v>
                </c:pt>
                <c:pt idx="1038">
                  <c:v>64.30000305175781</c:v>
                </c:pt>
                <c:pt idx="1039">
                  <c:v>64.39999389648433</c:v>
                </c:pt>
                <c:pt idx="1040">
                  <c:v>64.5</c:v>
                </c:pt>
                <c:pt idx="1041">
                  <c:v>64.60000610351558</c:v>
                </c:pt>
                <c:pt idx="1042">
                  <c:v>64.6999969482422</c:v>
                </c:pt>
                <c:pt idx="1043">
                  <c:v>64.80000305175781</c:v>
                </c:pt>
                <c:pt idx="1044">
                  <c:v>64.89999389648433</c:v>
                </c:pt>
                <c:pt idx="1045">
                  <c:v>65.0</c:v>
                </c:pt>
                <c:pt idx="1046">
                  <c:v>65.10000610351558</c:v>
                </c:pt>
                <c:pt idx="1047">
                  <c:v>65.1999969482422</c:v>
                </c:pt>
                <c:pt idx="1048">
                  <c:v>65.30000305175781</c:v>
                </c:pt>
                <c:pt idx="1049">
                  <c:v>65.39999389648433</c:v>
                </c:pt>
                <c:pt idx="1050">
                  <c:v>65.5</c:v>
                </c:pt>
                <c:pt idx="1051">
                  <c:v>65.60000610351558</c:v>
                </c:pt>
                <c:pt idx="1052">
                  <c:v>65.6999969482422</c:v>
                </c:pt>
                <c:pt idx="1053">
                  <c:v>65.80000305175781</c:v>
                </c:pt>
                <c:pt idx="1054">
                  <c:v>65.89999389648433</c:v>
                </c:pt>
                <c:pt idx="1055">
                  <c:v>66.0</c:v>
                </c:pt>
                <c:pt idx="1056">
                  <c:v>66.10000610351558</c:v>
                </c:pt>
                <c:pt idx="1057">
                  <c:v>66.1999969482422</c:v>
                </c:pt>
                <c:pt idx="1058">
                  <c:v>66.30000305175781</c:v>
                </c:pt>
                <c:pt idx="1059">
                  <c:v>66.39999389648433</c:v>
                </c:pt>
                <c:pt idx="1060">
                  <c:v>66.5</c:v>
                </c:pt>
                <c:pt idx="1061">
                  <c:v>66.60000610351558</c:v>
                </c:pt>
                <c:pt idx="1062">
                  <c:v>66.6999969482422</c:v>
                </c:pt>
                <c:pt idx="1063">
                  <c:v>66.80000305175781</c:v>
                </c:pt>
                <c:pt idx="1064">
                  <c:v>66.89999389648433</c:v>
                </c:pt>
                <c:pt idx="1065">
                  <c:v>67.0</c:v>
                </c:pt>
                <c:pt idx="1066">
                  <c:v>67.10000610351558</c:v>
                </c:pt>
                <c:pt idx="1067">
                  <c:v>67.1999969482422</c:v>
                </c:pt>
                <c:pt idx="1068">
                  <c:v>67.30000305175781</c:v>
                </c:pt>
                <c:pt idx="1069">
                  <c:v>67.39999389648433</c:v>
                </c:pt>
                <c:pt idx="1070">
                  <c:v>67.5</c:v>
                </c:pt>
                <c:pt idx="1071">
                  <c:v>67.60000610351558</c:v>
                </c:pt>
                <c:pt idx="1072">
                  <c:v>67.6999969482422</c:v>
                </c:pt>
                <c:pt idx="1073">
                  <c:v>67.80000305175781</c:v>
                </c:pt>
                <c:pt idx="1074">
                  <c:v>67.89999389648433</c:v>
                </c:pt>
                <c:pt idx="1075">
                  <c:v>68.0</c:v>
                </c:pt>
                <c:pt idx="1076">
                  <c:v>68.10000610351558</c:v>
                </c:pt>
                <c:pt idx="1077">
                  <c:v>68.1999969482422</c:v>
                </c:pt>
                <c:pt idx="1078">
                  <c:v>68.30000305175781</c:v>
                </c:pt>
                <c:pt idx="1079">
                  <c:v>68.39999389648433</c:v>
                </c:pt>
                <c:pt idx="1080">
                  <c:v>68.5</c:v>
                </c:pt>
                <c:pt idx="1081">
                  <c:v>68.60000610351558</c:v>
                </c:pt>
                <c:pt idx="1082">
                  <c:v>68.6999969482422</c:v>
                </c:pt>
                <c:pt idx="1083">
                  <c:v>68.80000305175781</c:v>
                </c:pt>
                <c:pt idx="1084">
                  <c:v>68.89999389648433</c:v>
                </c:pt>
                <c:pt idx="1085">
                  <c:v>69.0</c:v>
                </c:pt>
                <c:pt idx="1086">
                  <c:v>69.10000610351558</c:v>
                </c:pt>
                <c:pt idx="1087">
                  <c:v>69.1999969482422</c:v>
                </c:pt>
                <c:pt idx="1088">
                  <c:v>69.30000305175781</c:v>
                </c:pt>
                <c:pt idx="1089">
                  <c:v>69.39999389648433</c:v>
                </c:pt>
                <c:pt idx="1090">
                  <c:v>69.5</c:v>
                </c:pt>
                <c:pt idx="1091">
                  <c:v>69.60000610351558</c:v>
                </c:pt>
                <c:pt idx="1092">
                  <c:v>69.6999969482422</c:v>
                </c:pt>
                <c:pt idx="1093">
                  <c:v>69.80000305175781</c:v>
                </c:pt>
                <c:pt idx="1094">
                  <c:v>69.89999389648433</c:v>
                </c:pt>
                <c:pt idx="1095">
                  <c:v>70.0</c:v>
                </c:pt>
                <c:pt idx="1096">
                  <c:v>70.10000610351558</c:v>
                </c:pt>
                <c:pt idx="1097">
                  <c:v>70.1999969482422</c:v>
                </c:pt>
                <c:pt idx="1098">
                  <c:v>70.30000305175781</c:v>
                </c:pt>
                <c:pt idx="1099">
                  <c:v>70.39999389648433</c:v>
                </c:pt>
                <c:pt idx="1100">
                  <c:v>70.5</c:v>
                </c:pt>
                <c:pt idx="1101">
                  <c:v>70.60000610351558</c:v>
                </c:pt>
                <c:pt idx="1102">
                  <c:v>70.6999969482422</c:v>
                </c:pt>
                <c:pt idx="1103">
                  <c:v>70.80000305175781</c:v>
                </c:pt>
                <c:pt idx="1104">
                  <c:v>70.89999389648433</c:v>
                </c:pt>
                <c:pt idx="1105">
                  <c:v>71.0</c:v>
                </c:pt>
                <c:pt idx="1106">
                  <c:v>71.10000610351558</c:v>
                </c:pt>
                <c:pt idx="1107">
                  <c:v>71.1999969482422</c:v>
                </c:pt>
                <c:pt idx="1108">
                  <c:v>71.30000305175781</c:v>
                </c:pt>
                <c:pt idx="1109">
                  <c:v>71.39999389648433</c:v>
                </c:pt>
                <c:pt idx="1110">
                  <c:v>71.5</c:v>
                </c:pt>
                <c:pt idx="1111">
                  <c:v>71.60000610351558</c:v>
                </c:pt>
                <c:pt idx="1112">
                  <c:v>71.6999969482422</c:v>
                </c:pt>
                <c:pt idx="1113">
                  <c:v>71.80000305175781</c:v>
                </c:pt>
                <c:pt idx="1114">
                  <c:v>71.89999389648433</c:v>
                </c:pt>
                <c:pt idx="1115">
                  <c:v>72.0</c:v>
                </c:pt>
                <c:pt idx="1116">
                  <c:v>72.10000610351558</c:v>
                </c:pt>
                <c:pt idx="1117">
                  <c:v>72.1999969482422</c:v>
                </c:pt>
                <c:pt idx="1118">
                  <c:v>72.30000305175781</c:v>
                </c:pt>
                <c:pt idx="1119">
                  <c:v>72.39999389648433</c:v>
                </c:pt>
                <c:pt idx="1120">
                  <c:v>72.5</c:v>
                </c:pt>
                <c:pt idx="1121">
                  <c:v>72.60000610351558</c:v>
                </c:pt>
                <c:pt idx="1122">
                  <c:v>72.6999969482422</c:v>
                </c:pt>
                <c:pt idx="1123">
                  <c:v>72.80000305175781</c:v>
                </c:pt>
                <c:pt idx="1124">
                  <c:v>72.89999389648433</c:v>
                </c:pt>
                <c:pt idx="1125">
                  <c:v>73.0</c:v>
                </c:pt>
                <c:pt idx="1126">
                  <c:v>73.10000610351558</c:v>
                </c:pt>
                <c:pt idx="1127">
                  <c:v>73.1999969482422</c:v>
                </c:pt>
                <c:pt idx="1128">
                  <c:v>73.30000305175781</c:v>
                </c:pt>
                <c:pt idx="1129">
                  <c:v>73.39999389648433</c:v>
                </c:pt>
                <c:pt idx="1130">
                  <c:v>73.5</c:v>
                </c:pt>
                <c:pt idx="1131">
                  <c:v>73.60000610351558</c:v>
                </c:pt>
                <c:pt idx="1132">
                  <c:v>73.6999969482422</c:v>
                </c:pt>
                <c:pt idx="1133">
                  <c:v>73.80000305175781</c:v>
                </c:pt>
                <c:pt idx="1134">
                  <c:v>73.89999389648433</c:v>
                </c:pt>
                <c:pt idx="1135">
                  <c:v>74.0</c:v>
                </c:pt>
                <c:pt idx="1136">
                  <c:v>74.10000610351558</c:v>
                </c:pt>
                <c:pt idx="1137">
                  <c:v>74.1999969482422</c:v>
                </c:pt>
                <c:pt idx="1138">
                  <c:v>74.30000305175781</c:v>
                </c:pt>
                <c:pt idx="1139">
                  <c:v>74.39999389648433</c:v>
                </c:pt>
                <c:pt idx="1140">
                  <c:v>74.5</c:v>
                </c:pt>
                <c:pt idx="1141">
                  <c:v>74.60000610351558</c:v>
                </c:pt>
                <c:pt idx="1142">
                  <c:v>74.6999969482422</c:v>
                </c:pt>
                <c:pt idx="1143">
                  <c:v>74.80000305175781</c:v>
                </c:pt>
                <c:pt idx="1144">
                  <c:v>74.89999389648433</c:v>
                </c:pt>
                <c:pt idx="1145">
                  <c:v>75.0</c:v>
                </c:pt>
                <c:pt idx="1146">
                  <c:v>75.10000610351558</c:v>
                </c:pt>
                <c:pt idx="1147">
                  <c:v>75.1999969482422</c:v>
                </c:pt>
                <c:pt idx="1148">
                  <c:v>75.30000305175781</c:v>
                </c:pt>
                <c:pt idx="1149">
                  <c:v>75.39999389648433</c:v>
                </c:pt>
                <c:pt idx="1150">
                  <c:v>75.5</c:v>
                </c:pt>
                <c:pt idx="1151">
                  <c:v>75.60000610351558</c:v>
                </c:pt>
                <c:pt idx="1152">
                  <c:v>75.6999969482422</c:v>
                </c:pt>
                <c:pt idx="1153">
                  <c:v>75.80000305175781</c:v>
                </c:pt>
                <c:pt idx="1154">
                  <c:v>75.89999389648433</c:v>
                </c:pt>
                <c:pt idx="1155">
                  <c:v>76.0</c:v>
                </c:pt>
                <c:pt idx="1156">
                  <c:v>76.10000610351558</c:v>
                </c:pt>
                <c:pt idx="1157">
                  <c:v>76.1999969482422</c:v>
                </c:pt>
                <c:pt idx="1158">
                  <c:v>76.30000305175781</c:v>
                </c:pt>
                <c:pt idx="1159">
                  <c:v>76.39999389648433</c:v>
                </c:pt>
                <c:pt idx="1160">
                  <c:v>76.5</c:v>
                </c:pt>
                <c:pt idx="1161">
                  <c:v>76.60000610351558</c:v>
                </c:pt>
                <c:pt idx="1162">
                  <c:v>76.6999969482422</c:v>
                </c:pt>
                <c:pt idx="1163">
                  <c:v>76.80000305175781</c:v>
                </c:pt>
                <c:pt idx="1164">
                  <c:v>76.89999389648433</c:v>
                </c:pt>
                <c:pt idx="1165">
                  <c:v>77.0</c:v>
                </c:pt>
                <c:pt idx="1166">
                  <c:v>77.10000610351558</c:v>
                </c:pt>
                <c:pt idx="1167">
                  <c:v>77.1999969482422</c:v>
                </c:pt>
                <c:pt idx="1168">
                  <c:v>77.30000305175781</c:v>
                </c:pt>
                <c:pt idx="1169">
                  <c:v>77.39999389648433</c:v>
                </c:pt>
                <c:pt idx="1170">
                  <c:v>77.5</c:v>
                </c:pt>
                <c:pt idx="1171">
                  <c:v>77.60000610351558</c:v>
                </c:pt>
                <c:pt idx="1172">
                  <c:v>77.6999969482422</c:v>
                </c:pt>
                <c:pt idx="1173">
                  <c:v>77.80000305175781</c:v>
                </c:pt>
                <c:pt idx="1174">
                  <c:v>77.89999389648433</c:v>
                </c:pt>
                <c:pt idx="1175">
                  <c:v>78.0</c:v>
                </c:pt>
                <c:pt idx="1176">
                  <c:v>78.10000610351558</c:v>
                </c:pt>
                <c:pt idx="1177">
                  <c:v>78.1999969482422</c:v>
                </c:pt>
                <c:pt idx="1178">
                  <c:v>78.30000305175781</c:v>
                </c:pt>
                <c:pt idx="1179">
                  <c:v>78.39999389648433</c:v>
                </c:pt>
                <c:pt idx="1180">
                  <c:v>78.5</c:v>
                </c:pt>
                <c:pt idx="1181">
                  <c:v>78.60000610351558</c:v>
                </c:pt>
                <c:pt idx="1182">
                  <c:v>78.6999969482422</c:v>
                </c:pt>
                <c:pt idx="1183">
                  <c:v>78.80000305175781</c:v>
                </c:pt>
                <c:pt idx="1184">
                  <c:v>78.89999389648433</c:v>
                </c:pt>
                <c:pt idx="1185">
                  <c:v>79.0</c:v>
                </c:pt>
                <c:pt idx="1186">
                  <c:v>79.10000610351558</c:v>
                </c:pt>
                <c:pt idx="1187">
                  <c:v>79.1999969482422</c:v>
                </c:pt>
                <c:pt idx="1188">
                  <c:v>79.30000305175781</c:v>
                </c:pt>
                <c:pt idx="1189">
                  <c:v>79.39999389648433</c:v>
                </c:pt>
                <c:pt idx="1190">
                  <c:v>79.5</c:v>
                </c:pt>
                <c:pt idx="1191">
                  <c:v>79.60000610351558</c:v>
                </c:pt>
                <c:pt idx="1192">
                  <c:v>79.6999969482422</c:v>
                </c:pt>
                <c:pt idx="1193">
                  <c:v>79.80000305175781</c:v>
                </c:pt>
                <c:pt idx="1194">
                  <c:v>79.89999389648433</c:v>
                </c:pt>
                <c:pt idx="1195">
                  <c:v>80.0</c:v>
                </c:pt>
                <c:pt idx="1196">
                  <c:v>80.10000610351558</c:v>
                </c:pt>
                <c:pt idx="1197">
                  <c:v>80.1999969482422</c:v>
                </c:pt>
                <c:pt idx="1198">
                  <c:v>80.30000305175781</c:v>
                </c:pt>
                <c:pt idx="1199">
                  <c:v>80.39999389648433</c:v>
                </c:pt>
                <c:pt idx="1200">
                  <c:v>80.5</c:v>
                </c:pt>
                <c:pt idx="1201">
                  <c:v>80.60000610351558</c:v>
                </c:pt>
                <c:pt idx="1202">
                  <c:v>80.6999969482422</c:v>
                </c:pt>
                <c:pt idx="1203">
                  <c:v>80.80000305175781</c:v>
                </c:pt>
                <c:pt idx="1204">
                  <c:v>80.89999389648433</c:v>
                </c:pt>
                <c:pt idx="1205">
                  <c:v>81.0</c:v>
                </c:pt>
                <c:pt idx="1206">
                  <c:v>81.10000610351558</c:v>
                </c:pt>
                <c:pt idx="1207">
                  <c:v>81.1999969482422</c:v>
                </c:pt>
                <c:pt idx="1208">
                  <c:v>81.30000305175781</c:v>
                </c:pt>
                <c:pt idx="1209">
                  <c:v>81.39999389648433</c:v>
                </c:pt>
                <c:pt idx="1210">
                  <c:v>81.5</c:v>
                </c:pt>
                <c:pt idx="1211">
                  <c:v>81.60000610351558</c:v>
                </c:pt>
                <c:pt idx="1212">
                  <c:v>81.6999969482422</c:v>
                </c:pt>
                <c:pt idx="1213">
                  <c:v>81.80000305175781</c:v>
                </c:pt>
                <c:pt idx="1214">
                  <c:v>81.89999389648433</c:v>
                </c:pt>
                <c:pt idx="1215">
                  <c:v>82.0</c:v>
                </c:pt>
                <c:pt idx="1216">
                  <c:v>82.10000610351558</c:v>
                </c:pt>
                <c:pt idx="1217">
                  <c:v>82.1999969482422</c:v>
                </c:pt>
                <c:pt idx="1218">
                  <c:v>82.30000305175781</c:v>
                </c:pt>
                <c:pt idx="1219">
                  <c:v>82.39999389648433</c:v>
                </c:pt>
                <c:pt idx="1220">
                  <c:v>82.5</c:v>
                </c:pt>
                <c:pt idx="1221">
                  <c:v>82.60000610351558</c:v>
                </c:pt>
                <c:pt idx="1222">
                  <c:v>82.6999969482422</c:v>
                </c:pt>
                <c:pt idx="1223">
                  <c:v>82.80000305175781</c:v>
                </c:pt>
                <c:pt idx="1224">
                  <c:v>82.89999389648433</c:v>
                </c:pt>
                <c:pt idx="1225">
                  <c:v>83.0</c:v>
                </c:pt>
                <c:pt idx="1226">
                  <c:v>83.10000610351558</c:v>
                </c:pt>
                <c:pt idx="1227">
                  <c:v>83.1999969482422</c:v>
                </c:pt>
                <c:pt idx="1228">
                  <c:v>83.30000305175781</c:v>
                </c:pt>
                <c:pt idx="1229">
                  <c:v>83.39999389648433</c:v>
                </c:pt>
                <c:pt idx="1230">
                  <c:v>83.5</c:v>
                </c:pt>
                <c:pt idx="1231">
                  <c:v>83.60000610351558</c:v>
                </c:pt>
                <c:pt idx="1232">
                  <c:v>83.6999969482422</c:v>
                </c:pt>
                <c:pt idx="1233">
                  <c:v>83.80000305175781</c:v>
                </c:pt>
                <c:pt idx="1234">
                  <c:v>83.89999389648433</c:v>
                </c:pt>
                <c:pt idx="1235">
                  <c:v>84.0</c:v>
                </c:pt>
                <c:pt idx="1236">
                  <c:v>84.10000610351558</c:v>
                </c:pt>
                <c:pt idx="1237">
                  <c:v>84.1999969482422</c:v>
                </c:pt>
                <c:pt idx="1238">
                  <c:v>84.30000305175781</c:v>
                </c:pt>
                <c:pt idx="1239">
                  <c:v>84.39999389648433</c:v>
                </c:pt>
                <c:pt idx="1240">
                  <c:v>84.5</c:v>
                </c:pt>
                <c:pt idx="1241">
                  <c:v>84.60000610351558</c:v>
                </c:pt>
                <c:pt idx="1242">
                  <c:v>84.6999969482422</c:v>
                </c:pt>
                <c:pt idx="1243">
                  <c:v>84.80000305175781</c:v>
                </c:pt>
                <c:pt idx="1244">
                  <c:v>84.89999389648433</c:v>
                </c:pt>
                <c:pt idx="1245">
                  <c:v>85.0</c:v>
                </c:pt>
                <c:pt idx="1246">
                  <c:v>85.10000610351558</c:v>
                </c:pt>
                <c:pt idx="1247">
                  <c:v>85.1999969482422</c:v>
                </c:pt>
                <c:pt idx="1248">
                  <c:v>85.30000305175781</c:v>
                </c:pt>
                <c:pt idx="1249">
                  <c:v>85.39999389648433</c:v>
                </c:pt>
                <c:pt idx="1250">
                  <c:v>85.5</c:v>
                </c:pt>
                <c:pt idx="1251">
                  <c:v>85.60000610351558</c:v>
                </c:pt>
                <c:pt idx="1252">
                  <c:v>85.6999969482422</c:v>
                </c:pt>
                <c:pt idx="1253">
                  <c:v>85.80000305175781</c:v>
                </c:pt>
                <c:pt idx="1254">
                  <c:v>85.89999389648433</c:v>
                </c:pt>
                <c:pt idx="1255">
                  <c:v>86.0</c:v>
                </c:pt>
                <c:pt idx="1256">
                  <c:v>86.10000610351558</c:v>
                </c:pt>
                <c:pt idx="1257">
                  <c:v>86.1999969482422</c:v>
                </c:pt>
                <c:pt idx="1258">
                  <c:v>86.30000305175781</c:v>
                </c:pt>
                <c:pt idx="1259">
                  <c:v>86.39999389648433</c:v>
                </c:pt>
                <c:pt idx="1260">
                  <c:v>86.5</c:v>
                </c:pt>
                <c:pt idx="1261">
                  <c:v>86.60000610351558</c:v>
                </c:pt>
                <c:pt idx="1262">
                  <c:v>86.6999969482422</c:v>
                </c:pt>
                <c:pt idx="1263">
                  <c:v>86.80000305175781</c:v>
                </c:pt>
                <c:pt idx="1264">
                  <c:v>86.89999389648433</c:v>
                </c:pt>
                <c:pt idx="1265">
                  <c:v>87.0</c:v>
                </c:pt>
                <c:pt idx="1266">
                  <c:v>87.10000610351558</c:v>
                </c:pt>
                <c:pt idx="1267">
                  <c:v>87.1999969482422</c:v>
                </c:pt>
                <c:pt idx="1268">
                  <c:v>87.30000305175781</c:v>
                </c:pt>
                <c:pt idx="1269">
                  <c:v>87.39999389648433</c:v>
                </c:pt>
                <c:pt idx="1270">
                  <c:v>87.5</c:v>
                </c:pt>
                <c:pt idx="1271">
                  <c:v>87.60000610351558</c:v>
                </c:pt>
                <c:pt idx="1272">
                  <c:v>87.6999969482422</c:v>
                </c:pt>
                <c:pt idx="1273">
                  <c:v>87.80000305175781</c:v>
                </c:pt>
                <c:pt idx="1274">
                  <c:v>87.89999389648433</c:v>
                </c:pt>
                <c:pt idx="1275">
                  <c:v>88.0</c:v>
                </c:pt>
                <c:pt idx="1276">
                  <c:v>88.10000610351558</c:v>
                </c:pt>
                <c:pt idx="1277">
                  <c:v>88.1999969482422</c:v>
                </c:pt>
                <c:pt idx="1278">
                  <c:v>88.30000305175781</c:v>
                </c:pt>
                <c:pt idx="1279">
                  <c:v>88.40000915527343</c:v>
                </c:pt>
                <c:pt idx="1280">
                  <c:v>88.5</c:v>
                </c:pt>
                <c:pt idx="1281">
                  <c:v>88.60000610351558</c:v>
                </c:pt>
                <c:pt idx="1282">
                  <c:v>88.6999969482422</c:v>
                </c:pt>
                <c:pt idx="1283">
                  <c:v>88.80000305175781</c:v>
                </c:pt>
                <c:pt idx="1284">
                  <c:v>88.90000915527343</c:v>
                </c:pt>
                <c:pt idx="1285">
                  <c:v>89.0</c:v>
                </c:pt>
                <c:pt idx="1286">
                  <c:v>89.10000610351558</c:v>
                </c:pt>
                <c:pt idx="1287">
                  <c:v>89.1999969482422</c:v>
                </c:pt>
                <c:pt idx="1288">
                  <c:v>89.30000305175781</c:v>
                </c:pt>
                <c:pt idx="1289">
                  <c:v>89.40000915527343</c:v>
                </c:pt>
                <c:pt idx="1290">
                  <c:v>89.5</c:v>
                </c:pt>
                <c:pt idx="1291">
                  <c:v>89.60000610351558</c:v>
                </c:pt>
                <c:pt idx="1292">
                  <c:v>89.6999969482422</c:v>
                </c:pt>
                <c:pt idx="1293">
                  <c:v>89.80000305175781</c:v>
                </c:pt>
                <c:pt idx="1294">
                  <c:v>89.90000915527343</c:v>
                </c:pt>
                <c:pt idx="1295">
                  <c:v>90.0</c:v>
                </c:pt>
                <c:pt idx="1296">
                  <c:v>90.10000610351558</c:v>
                </c:pt>
                <c:pt idx="1297">
                  <c:v>90.1999969482422</c:v>
                </c:pt>
                <c:pt idx="1298">
                  <c:v>90.30000305175781</c:v>
                </c:pt>
                <c:pt idx="1299">
                  <c:v>90.40000915527343</c:v>
                </c:pt>
                <c:pt idx="1300">
                  <c:v>90.5</c:v>
                </c:pt>
                <c:pt idx="1301">
                  <c:v>90.60000610351558</c:v>
                </c:pt>
                <c:pt idx="1302">
                  <c:v>90.6999969482422</c:v>
                </c:pt>
                <c:pt idx="1303">
                  <c:v>90.80000305175781</c:v>
                </c:pt>
                <c:pt idx="1304">
                  <c:v>90.90000915527343</c:v>
                </c:pt>
                <c:pt idx="1305">
                  <c:v>91.0</c:v>
                </c:pt>
                <c:pt idx="1306">
                  <c:v>91.10000610351558</c:v>
                </c:pt>
                <c:pt idx="1307">
                  <c:v>91.1999969482422</c:v>
                </c:pt>
                <c:pt idx="1308">
                  <c:v>91.30000305175781</c:v>
                </c:pt>
                <c:pt idx="1309">
                  <c:v>91.40000915527343</c:v>
                </c:pt>
                <c:pt idx="1310">
                  <c:v>91.5</c:v>
                </c:pt>
                <c:pt idx="1311">
                  <c:v>91.60000610351558</c:v>
                </c:pt>
                <c:pt idx="1312">
                  <c:v>91.6999969482422</c:v>
                </c:pt>
                <c:pt idx="1313">
                  <c:v>91.80000305175781</c:v>
                </c:pt>
                <c:pt idx="1314">
                  <c:v>91.90000915527343</c:v>
                </c:pt>
                <c:pt idx="1315">
                  <c:v>92.0</c:v>
                </c:pt>
                <c:pt idx="1316">
                  <c:v>92.10000610351558</c:v>
                </c:pt>
                <c:pt idx="1317">
                  <c:v>92.1999969482422</c:v>
                </c:pt>
                <c:pt idx="1318">
                  <c:v>92.30000305175781</c:v>
                </c:pt>
                <c:pt idx="1319">
                  <c:v>92.40000915527343</c:v>
                </c:pt>
                <c:pt idx="1320">
                  <c:v>92.5</c:v>
                </c:pt>
                <c:pt idx="1321">
                  <c:v>92.60000610351558</c:v>
                </c:pt>
                <c:pt idx="1322">
                  <c:v>92.6999969482422</c:v>
                </c:pt>
                <c:pt idx="1323">
                  <c:v>92.80000305175781</c:v>
                </c:pt>
                <c:pt idx="1324">
                  <c:v>92.90000915527343</c:v>
                </c:pt>
                <c:pt idx="1325">
                  <c:v>93.0</c:v>
                </c:pt>
                <c:pt idx="1326">
                  <c:v>93.10000610351558</c:v>
                </c:pt>
                <c:pt idx="1327">
                  <c:v>93.1999969482422</c:v>
                </c:pt>
                <c:pt idx="1328">
                  <c:v>93.30000305175781</c:v>
                </c:pt>
                <c:pt idx="1329">
                  <c:v>93.40000915527343</c:v>
                </c:pt>
                <c:pt idx="1330">
                  <c:v>93.5</c:v>
                </c:pt>
                <c:pt idx="1331">
                  <c:v>93.60000610351558</c:v>
                </c:pt>
                <c:pt idx="1332">
                  <c:v>93.6999969482422</c:v>
                </c:pt>
                <c:pt idx="1333">
                  <c:v>93.80000305175781</c:v>
                </c:pt>
                <c:pt idx="1334">
                  <c:v>93.90000915527343</c:v>
                </c:pt>
                <c:pt idx="1335">
                  <c:v>94.0</c:v>
                </c:pt>
                <c:pt idx="1336">
                  <c:v>94.10000610351558</c:v>
                </c:pt>
                <c:pt idx="1337">
                  <c:v>94.1999969482422</c:v>
                </c:pt>
                <c:pt idx="1338">
                  <c:v>94.30000305175781</c:v>
                </c:pt>
                <c:pt idx="1339">
                  <c:v>94.40000915527343</c:v>
                </c:pt>
                <c:pt idx="1340">
                  <c:v>94.5</c:v>
                </c:pt>
                <c:pt idx="1341">
                  <c:v>94.60000610351558</c:v>
                </c:pt>
                <c:pt idx="1342">
                  <c:v>94.6999969482422</c:v>
                </c:pt>
                <c:pt idx="1343">
                  <c:v>94.80000305175781</c:v>
                </c:pt>
                <c:pt idx="1344">
                  <c:v>94.90000915527343</c:v>
                </c:pt>
                <c:pt idx="1345">
                  <c:v>95.0</c:v>
                </c:pt>
                <c:pt idx="1346">
                  <c:v>95.10000610351558</c:v>
                </c:pt>
                <c:pt idx="1347">
                  <c:v>95.1999969482422</c:v>
                </c:pt>
                <c:pt idx="1348">
                  <c:v>95.30000305175781</c:v>
                </c:pt>
                <c:pt idx="1349">
                  <c:v>95.40000915527343</c:v>
                </c:pt>
                <c:pt idx="1350">
                  <c:v>95.5</c:v>
                </c:pt>
                <c:pt idx="1351">
                  <c:v>95.60000610351558</c:v>
                </c:pt>
                <c:pt idx="1352">
                  <c:v>95.6999969482422</c:v>
                </c:pt>
                <c:pt idx="1353">
                  <c:v>95.80000305175781</c:v>
                </c:pt>
                <c:pt idx="1354">
                  <c:v>95.90000915527343</c:v>
                </c:pt>
                <c:pt idx="1355">
                  <c:v>96.0</c:v>
                </c:pt>
                <c:pt idx="1356">
                  <c:v>96.10000610351558</c:v>
                </c:pt>
                <c:pt idx="1357">
                  <c:v>96.1999969482422</c:v>
                </c:pt>
                <c:pt idx="1358">
                  <c:v>96.30000305175781</c:v>
                </c:pt>
                <c:pt idx="1359">
                  <c:v>96.40000915527343</c:v>
                </c:pt>
                <c:pt idx="1360">
                  <c:v>96.5</c:v>
                </c:pt>
                <c:pt idx="1361">
                  <c:v>96.60000610351558</c:v>
                </c:pt>
                <c:pt idx="1362">
                  <c:v>96.6999969482422</c:v>
                </c:pt>
                <c:pt idx="1363">
                  <c:v>96.80000305175781</c:v>
                </c:pt>
                <c:pt idx="1364">
                  <c:v>96.90000915527343</c:v>
                </c:pt>
                <c:pt idx="1365">
                  <c:v>97.0</c:v>
                </c:pt>
                <c:pt idx="1366">
                  <c:v>97.10000610351558</c:v>
                </c:pt>
                <c:pt idx="1367">
                  <c:v>97.1999969482422</c:v>
                </c:pt>
                <c:pt idx="1368">
                  <c:v>97.30000305175781</c:v>
                </c:pt>
                <c:pt idx="1369">
                  <c:v>97.40000915527343</c:v>
                </c:pt>
                <c:pt idx="1370">
                  <c:v>97.5</c:v>
                </c:pt>
                <c:pt idx="1371">
                  <c:v>97.60000610351558</c:v>
                </c:pt>
                <c:pt idx="1372">
                  <c:v>97.6999969482422</c:v>
                </c:pt>
                <c:pt idx="1373">
                  <c:v>97.80000305175781</c:v>
                </c:pt>
                <c:pt idx="1374">
                  <c:v>97.90000915527343</c:v>
                </c:pt>
                <c:pt idx="1375">
                  <c:v>98.0</c:v>
                </c:pt>
                <c:pt idx="1376">
                  <c:v>98.10000610351558</c:v>
                </c:pt>
                <c:pt idx="1377">
                  <c:v>98.1999969482422</c:v>
                </c:pt>
                <c:pt idx="1378">
                  <c:v>98.30000305175781</c:v>
                </c:pt>
                <c:pt idx="1379">
                  <c:v>98.40000915527343</c:v>
                </c:pt>
                <c:pt idx="1380">
                  <c:v>98.5</c:v>
                </c:pt>
                <c:pt idx="1381">
                  <c:v>98.60000610351558</c:v>
                </c:pt>
                <c:pt idx="1382">
                  <c:v>98.6999969482422</c:v>
                </c:pt>
                <c:pt idx="1383">
                  <c:v>98.80000305175781</c:v>
                </c:pt>
                <c:pt idx="1384">
                  <c:v>98.90000915527343</c:v>
                </c:pt>
                <c:pt idx="1385">
                  <c:v>99.0</c:v>
                </c:pt>
                <c:pt idx="1386">
                  <c:v>99.10000610351558</c:v>
                </c:pt>
                <c:pt idx="1387">
                  <c:v>99.1999969482422</c:v>
                </c:pt>
                <c:pt idx="1388">
                  <c:v>99.30000305175781</c:v>
                </c:pt>
                <c:pt idx="1389">
                  <c:v>99.40000915527343</c:v>
                </c:pt>
                <c:pt idx="1390">
                  <c:v>99.5</c:v>
                </c:pt>
                <c:pt idx="1391">
                  <c:v>99.60000610351558</c:v>
                </c:pt>
                <c:pt idx="1392">
                  <c:v>99.6999969482422</c:v>
                </c:pt>
                <c:pt idx="1393">
                  <c:v>99.80000305175781</c:v>
                </c:pt>
                <c:pt idx="1394">
                  <c:v>99.90000915527343</c:v>
                </c:pt>
                <c:pt idx="1395">
                  <c:v>100.0</c:v>
                </c:pt>
                <c:pt idx="1396">
                  <c:v>100.1000061035156</c:v>
                </c:pt>
                <c:pt idx="1397">
                  <c:v>100.1999969482422</c:v>
                </c:pt>
                <c:pt idx="1398">
                  <c:v>100.3000030517578</c:v>
                </c:pt>
                <c:pt idx="1399">
                  <c:v>100.4000091552734</c:v>
                </c:pt>
                <c:pt idx="1400">
                  <c:v>100.5</c:v>
                </c:pt>
                <c:pt idx="1401">
                  <c:v>100.6000061035156</c:v>
                </c:pt>
                <c:pt idx="1402">
                  <c:v>100.6999969482422</c:v>
                </c:pt>
                <c:pt idx="1403">
                  <c:v>100.8000030517578</c:v>
                </c:pt>
                <c:pt idx="1404">
                  <c:v>100.9000091552734</c:v>
                </c:pt>
                <c:pt idx="1405">
                  <c:v>101.0</c:v>
                </c:pt>
                <c:pt idx="1406">
                  <c:v>101.1000061035156</c:v>
                </c:pt>
                <c:pt idx="1407">
                  <c:v>101.1999969482422</c:v>
                </c:pt>
                <c:pt idx="1408">
                  <c:v>101.3000030517578</c:v>
                </c:pt>
                <c:pt idx="1409">
                  <c:v>101.4000091552734</c:v>
                </c:pt>
                <c:pt idx="1410">
                  <c:v>101.5</c:v>
                </c:pt>
                <c:pt idx="1411">
                  <c:v>101.6000061035156</c:v>
                </c:pt>
                <c:pt idx="1412">
                  <c:v>101.6999969482422</c:v>
                </c:pt>
                <c:pt idx="1413">
                  <c:v>101.8000030517578</c:v>
                </c:pt>
                <c:pt idx="1414">
                  <c:v>101.9000091552734</c:v>
                </c:pt>
                <c:pt idx="1415">
                  <c:v>102.0</c:v>
                </c:pt>
                <c:pt idx="1416">
                  <c:v>102.1000061035156</c:v>
                </c:pt>
                <c:pt idx="1417">
                  <c:v>102.1999969482422</c:v>
                </c:pt>
                <c:pt idx="1418">
                  <c:v>102.3000030517578</c:v>
                </c:pt>
                <c:pt idx="1419">
                  <c:v>102.4000091552734</c:v>
                </c:pt>
                <c:pt idx="1420">
                  <c:v>102.5</c:v>
                </c:pt>
                <c:pt idx="1421">
                  <c:v>102.6000061035156</c:v>
                </c:pt>
                <c:pt idx="1422">
                  <c:v>102.6999969482422</c:v>
                </c:pt>
                <c:pt idx="1423">
                  <c:v>102.8000030517578</c:v>
                </c:pt>
                <c:pt idx="1424">
                  <c:v>102.9000091552734</c:v>
                </c:pt>
                <c:pt idx="1425">
                  <c:v>103.0</c:v>
                </c:pt>
                <c:pt idx="1426">
                  <c:v>103.1000061035156</c:v>
                </c:pt>
                <c:pt idx="1427">
                  <c:v>103.1999969482422</c:v>
                </c:pt>
                <c:pt idx="1428">
                  <c:v>103.3000030517578</c:v>
                </c:pt>
                <c:pt idx="1429">
                  <c:v>103.4000091552734</c:v>
                </c:pt>
                <c:pt idx="1430">
                  <c:v>103.5</c:v>
                </c:pt>
                <c:pt idx="1431">
                  <c:v>103.6000061035156</c:v>
                </c:pt>
                <c:pt idx="1432">
                  <c:v>103.6999969482422</c:v>
                </c:pt>
                <c:pt idx="1433">
                  <c:v>103.8000030517578</c:v>
                </c:pt>
                <c:pt idx="1434">
                  <c:v>103.9000091552734</c:v>
                </c:pt>
                <c:pt idx="1435">
                  <c:v>104.0</c:v>
                </c:pt>
                <c:pt idx="1436">
                  <c:v>104.1000061035156</c:v>
                </c:pt>
                <c:pt idx="1437">
                  <c:v>104.1999969482422</c:v>
                </c:pt>
                <c:pt idx="1438">
                  <c:v>104.3000030517578</c:v>
                </c:pt>
                <c:pt idx="1439">
                  <c:v>104.4000091552734</c:v>
                </c:pt>
                <c:pt idx="1440">
                  <c:v>104.5</c:v>
                </c:pt>
                <c:pt idx="1441">
                  <c:v>104.6000061035156</c:v>
                </c:pt>
                <c:pt idx="1442">
                  <c:v>104.6999969482422</c:v>
                </c:pt>
                <c:pt idx="1443">
                  <c:v>104.8000030517578</c:v>
                </c:pt>
                <c:pt idx="1444">
                  <c:v>104.9000091552734</c:v>
                </c:pt>
                <c:pt idx="1445">
                  <c:v>105.0</c:v>
                </c:pt>
                <c:pt idx="1446">
                  <c:v>105.1000061035156</c:v>
                </c:pt>
                <c:pt idx="1447">
                  <c:v>105.1999969482422</c:v>
                </c:pt>
                <c:pt idx="1448">
                  <c:v>105.3000030517578</c:v>
                </c:pt>
                <c:pt idx="1449">
                  <c:v>105.4000091552734</c:v>
                </c:pt>
                <c:pt idx="1450">
                  <c:v>105.5</c:v>
                </c:pt>
                <c:pt idx="1451">
                  <c:v>105.6000061035156</c:v>
                </c:pt>
                <c:pt idx="1452">
                  <c:v>105.6999969482422</c:v>
                </c:pt>
                <c:pt idx="1453">
                  <c:v>105.8000030517578</c:v>
                </c:pt>
                <c:pt idx="1454">
                  <c:v>105.9000091552734</c:v>
                </c:pt>
                <c:pt idx="1455">
                  <c:v>106.0</c:v>
                </c:pt>
                <c:pt idx="1456">
                  <c:v>106.1000061035156</c:v>
                </c:pt>
                <c:pt idx="1457">
                  <c:v>106.1999969482422</c:v>
                </c:pt>
                <c:pt idx="1458">
                  <c:v>106.3000030517578</c:v>
                </c:pt>
                <c:pt idx="1459">
                  <c:v>106.4000091552734</c:v>
                </c:pt>
                <c:pt idx="1460">
                  <c:v>106.5</c:v>
                </c:pt>
                <c:pt idx="1461">
                  <c:v>106.6000061035156</c:v>
                </c:pt>
                <c:pt idx="1462">
                  <c:v>106.6999969482422</c:v>
                </c:pt>
                <c:pt idx="1463">
                  <c:v>106.8000030517578</c:v>
                </c:pt>
                <c:pt idx="1464">
                  <c:v>106.9000091552734</c:v>
                </c:pt>
                <c:pt idx="1465">
                  <c:v>107.0</c:v>
                </c:pt>
                <c:pt idx="1466">
                  <c:v>107.1000061035156</c:v>
                </c:pt>
                <c:pt idx="1467">
                  <c:v>107.1999969482422</c:v>
                </c:pt>
                <c:pt idx="1468">
                  <c:v>107.3000030517578</c:v>
                </c:pt>
                <c:pt idx="1469">
                  <c:v>107.4000091552734</c:v>
                </c:pt>
                <c:pt idx="1470">
                  <c:v>107.5</c:v>
                </c:pt>
                <c:pt idx="1471">
                  <c:v>107.6000061035156</c:v>
                </c:pt>
                <c:pt idx="1472">
                  <c:v>107.6999969482422</c:v>
                </c:pt>
                <c:pt idx="1473">
                  <c:v>107.8000030517578</c:v>
                </c:pt>
                <c:pt idx="1474">
                  <c:v>107.9000091552734</c:v>
                </c:pt>
                <c:pt idx="1475">
                  <c:v>108.0</c:v>
                </c:pt>
                <c:pt idx="1476">
                  <c:v>108.1000061035156</c:v>
                </c:pt>
                <c:pt idx="1477">
                  <c:v>108.1999969482422</c:v>
                </c:pt>
                <c:pt idx="1478">
                  <c:v>108.3000030517578</c:v>
                </c:pt>
                <c:pt idx="1479">
                  <c:v>108.4000091552734</c:v>
                </c:pt>
                <c:pt idx="1480">
                  <c:v>108.5</c:v>
                </c:pt>
                <c:pt idx="1481">
                  <c:v>108.6000061035156</c:v>
                </c:pt>
                <c:pt idx="1482">
                  <c:v>108.6999969482422</c:v>
                </c:pt>
                <c:pt idx="1483">
                  <c:v>108.8000030517578</c:v>
                </c:pt>
                <c:pt idx="1484">
                  <c:v>108.9000091552734</c:v>
                </c:pt>
                <c:pt idx="1485">
                  <c:v>109.0</c:v>
                </c:pt>
                <c:pt idx="1486">
                  <c:v>109.1000061035156</c:v>
                </c:pt>
                <c:pt idx="1487">
                  <c:v>109.1999969482422</c:v>
                </c:pt>
                <c:pt idx="1488">
                  <c:v>109.3000030517578</c:v>
                </c:pt>
                <c:pt idx="1489">
                  <c:v>109.4000091552734</c:v>
                </c:pt>
                <c:pt idx="1490">
                  <c:v>109.5</c:v>
                </c:pt>
                <c:pt idx="1491">
                  <c:v>109.6000061035156</c:v>
                </c:pt>
                <c:pt idx="1492">
                  <c:v>109.6999969482422</c:v>
                </c:pt>
                <c:pt idx="1493">
                  <c:v>109.8000030517578</c:v>
                </c:pt>
                <c:pt idx="1494">
                  <c:v>109.9000091552734</c:v>
                </c:pt>
                <c:pt idx="1495">
                  <c:v>110.0</c:v>
                </c:pt>
                <c:pt idx="1496">
                  <c:v>110.1000061035156</c:v>
                </c:pt>
                <c:pt idx="1497">
                  <c:v>110.1999969482422</c:v>
                </c:pt>
                <c:pt idx="1498">
                  <c:v>110.3000030517578</c:v>
                </c:pt>
                <c:pt idx="1499">
                  <c:v>110.4000091552734</c:v>
                </c:pt>
                <c:pt idx="1500">
                  <c:v>110.5</c:v>
                </c:pt>
                <c:pt idx="1501">
                  <c:v>110.6000061035156</c:v>
                </c:pt>
                <c:pt idx="1502">
                  <c:v>110.6999969482422</c:v>
                </c:pt>
                <c:pt idx="1503">
                  <c:v>110.8000030517578</c:v>
                </c:pt>
                <c:pt idx="1504">
                  <c:v>110.9000091552734</c:v>
                </c:pt>
                <c:pt idx="1505">
                  <c:v>111.0</c:v>
                </c:pt>
                <c:pt idx="1506">
                  <c:v>111.1000061035156</c:v>
                </c:pt>
                <c:pt idx="1507">
                  <c:v>111.1999969482422</c:v>
                </c:pt>
                <c:pt idx="1508">
                  <c:v>111.3000030517578</c:v>
                </c:pt>
                <c:pt idx="1509">
                  <c:v>111.4000091552734</c:v>
                </c:pt>
                <c:pt idx="1510">
                  <c:v>111.5</c:v>
                </c:pt>
                <c:pt idx="1511">
                  <c:v>111.6000061035156</c:v>
                </c:pt>
                <c:pt idx="1512">
                  <c:v>111.6999969482422</c:v>
                </c:pt>
                <c:pt idx="1513">
                  <c:v>111.8000030517578</c:v>
                </c:pt>
                <c:pt idx="1514">
                  <c:v>111.9000091552734</c:v>
                </c:pt>
                <c:pt idx="1515">
                  <c:v>112.0</c:v>
                </c:pt>
                <c:pt idx="1516">
                  <c:v>112.1000061035156</c:v>
                </c:pt>
                <c:pt idx="1517">
                  <c:v>112.1999969482422</c:v>
                </c:pt>
                <c:pt idx="1518">
                  <c:v>112.3000030517578</c:v>
                </c:pt>
                <c:pt idx="1519">
                  <c:v>112.4000091552734</c:v>
                </c:pt>
                <c:pt idx="1520">
                  <c:v>112.5</c:v>
                </c:pt>
                <c:pt idx="1521">
                  <c:v>112.6000061035156</c:v>
                </c:pt>
                <c:pt idx="1522">
                  <c:v>112.6999969482422</c:v>
                </c:pt>
                <c:pt idx="1523">
                  <c:v>112.8000030517578</c:v>
                </c:pt>
                <c:pt idx="1524">
                  <c:v>112.9000091552734</c:v>
                </c:pt>
                <c:pt idx="1525">
                  <c:v>113.0</c:v>
                </c:pt>
                <c:pt idx="1526">
                  <c:v>113.1000061035156</c:v>
                </c:pt>
                <c:pt idx="1527">
                  <c:v>113.1999969482422</c:v>
                </c:pt>
                <c:pt idx="1528">
                  <c:v>113.3000030517578</c:v>
                </c:pt>
                <c:pt idx="1529">
                  <c:v>113.4000091552734</c:v>
                </c:pt>
                <c:pt idx="1530">
                  <c:v>113.5</c:v>
                </c:pt>
                <c:pt idx="1531">
                  <c:v>113.6000061035156</c:v>
                </c:pt>
                <c:pt idx="1532">
                  <c:v>113.6999969482422</c:v>
                </c:pt>
                <c:pt idx="1533">
                  <c:v>113.8000030517578</c:v>
                </c:pt>
                <c:pt idx="1534">
                  <c:v>113.9000091552734</c:v>
                </c:pt>
                <c:pt idx="1535">
                  <c:v>114.0</c:v>
                </c:pt>
                <c:pt idx="1536">
                  <c:v>114.1000061035156</c:v>
                </c:pt>
                <c:pt idx="1537">
                  <c:v>114.1999969482422</c:v>
                </c:pt>
                <c:pt idx="1538">
                  <c:v>114.3000030517578</c:v>
                </c:pt>
                <c:pt idx="1539">
                  <c:v>114.4000091552734</c:v>
                </c:pt>
                <c:pt idx="1540">
                  <c:v>114.5</c:v>
                </c:pt>
                <c:pt idx="1541">
                  <c:v>114.6000061035156</c:v>
                </c:pt>
                <c:pt idx="1542">
                  <c:v>114.6999969482422</c:v>
                </c:pt>
                <c:pt idx="1543">
                  <c:v>114.8000030517578</c:v>
                </c:pt>
                <c:pt idx="1544">
                  <c:v>114.9000091552734</c:v>
                </c:pt>
                <c:pt idx="1545">
                  <c:v>115.0</c:v>
                </c:pt>
                <c:pt idx="1546">
                  <c:v>115.1000061035156</c:v>
                </c:pt>
                <c:pt idx="1547">
                  <c:v>115.1999969482422</c:v>
                </c:pt>
                <c:pt idx="1548">
                  <c:v>115.3000030517578</c:v>
                </c:pt>
                <c:pt idx="1549">
                  <c:v>115.4000091552734</c:v>
                </c:pt>
                <c:pt idx="1550">
                  <c:v>115.5</c:v>
                </c:pt>
                <c:pt idx="1551">
                  <c:v>115.6000061035156</c:v>
                </c:pt>
                <c:pt idx="1552">
                  <c:v>115.6999969482422</c:v>
                </c:pt>
                <c:pt idx="1553">
                  <c:v>115.8000030517578</c:v>
                </c:pt>
                <c:pt idx="1554">
                  <c:v>115.9000091552734</c:v>
                </c:pt>
                <c:pt idx="1555">
                  <c:v>116.0</c:v>
                </c:pt>
                <c:pt idx="1556">
                  <c:v>116.1000061035156</c:v>
                </c:pt>
                <c:pt idx="1557">
                  <c:v>116.1999969482422</c:v>
                </c:pt>
                <c:pt idx="1558">
                  <c:v>116.3000030517578</c:v>
                </c:pt>
                <c:pt idx="1559">
                  <c:v>116.4000091552734</c:v>
                </c:pt>
                <c:pt idx="1560">
                  <c:v>116.5</c:v>
                </c:pt>
                <c:pt idx="1561">
                  <c:v>116.6000061035156</c:v>
                </c:pt>
                <c:pt idx="1562">
                  <c:v>116.6999969482422</c:v>
                </c:pt>
                <c:pt idx="1563">
                  <c:v>116.8000030517578</c:v>
                </c:pt>
                <c:pt idx="1564">
                  <c:v>116.9000091552734</c:v>
                </c:pt>
                <c:pt idx="1565">
                  <c:v>117.0</c:v>
                </c:pt>
                <c:pt idx="1566">
                  <c:v>117.1000061035156</c:v>
                </c:pt>
                <c:pt idx="1567">
                  <c:v>117.1999969482422</c:v>
                </c:pt>
                <c:pt idx="1568">
                  <c:v>117.3000030517578</c:v>
                </c:pt>
                <c:pt idx="1569">
                  <c:v>117.4000091552734</c:v>
                </c:pt>
                <c:pt idx="1570">
                  <c:v>117.5</c:v>
                </c:pt>
                <c:pt idx="1571">
                  <c:v>117.6000061035156</c:v>
                </c:pt>
                <c:pt idx="1572">
                  <c:v>117.6999969482422</c:v>
                </c:pt>
                <c:pt idx="1573">
                  <c:v>117.8000030517578</c:v>
                </c:pt>
                <c:pt idx="1574">
                  <c:v>117.9000091552734</c:v>
                </c:pt>
                <c:pt idx="1575">
                  <c:v>118.0</c:v>
                </c:pt>
                <c:pt idx="1576">
                  <c:v>118.1000061035156</c:v>
                </c:pt>
                <c:pt idx="1577">
                  <c:v>118.1999969482422</c:v>
                </c:pt>
                <c:pt idx="1578">
                  <c:v>118.3000030517578</c:v>
                </c:pt>
                <c:pt idx="1579">
                  <c:v>118.4000091552734</c:v>
                </c:pt>
                <c:pt idx="1580">
                  <c:v>118.5</c:v>
                </c:pt>
                <c:pt idx="1581">
                  <c:v>118.6000061035156</c:v>
                </c:pt>
                <c:pt idx="1582">
                  <c:v>118.6999969482422</c:v>
                </c:pt>
                <c:pt idx="1583">
                  <c:v>118.8000030517578</c:v>
                </c:pt>
                <c:pt idx="1584">
                  <c:v>118.9000091552734</c:v>
                </c:pt>
                <c:pt idx="1585">
                  <c:v>119.0</c:v>
                </c:pt>
                <c:pt idx="1586">
                  <c:v>119.1000061035156</c:v>
                </c:pt>
                <c:pt idx="1587">
                  <c:v>119.1999969482422</c:v>
                </c:pt>
                <c:pt idx="1588">
                  <c:v>119.3000030517578</c:v>
                </c:pt>
                <c:pt idx="1589">
                  <c:v>119.4000091552734</c:v>
                </c:pt>
                <c:pt idx="1590">
                  <c:v>119.5</c:v>
                </c:pt>
                <c:pt idx="1591">
                  <c:v>119.6000061035156</c:v>
                </c:pt>
                <c:pt idx="1592">
                  <c:v>119.6999969482422</c:v>
                </c:pt>
                <c:pt idx="1593">
                  <c:v>119.8000030517578</c:v>
                </c:pt>
                <c:pt idx="1594">
                  <c:v>119.9000091552734</c:v>
                </c:pt>
                <c:pt idx="1595">
                  <c:v>120.0</c:v>
                </c:pt>
                <c:pt idx="1596">
                  <c:v>120.1000061035156</c:v>
                </c:pt>
                <c:pt idx="1597">
                  <c:v>120.1999969482422</c:v>
                </c:pt>
                <c:pt idx="1598">
                  <c:v>120.3000030517578</c:v>
                </c:pt>
                <c:pt idx="1599">
                  <c:v>120.4000091552734</c:v>
                </c:pt>
                <c:pt idx="1600">
                  <c:v>120.5</c:v>
                </c:pt>
                <c:pt idx="1601">
                  <c:v>120.6000061035156</c:v>
                </c:pt>
                <c:pt idx="1602">
                  <c:v>120.6999969482422</c:v>
                </c:pt>
                <c:pt idx="1603">
                  <c:v>120.8000030517578</c:v>
                </c:pt>
                <c:pt idx="1604">
                  <c:v>120.9000091552734</c:v>
                </c:pt>
                <c:pt idx="1605">
                  <c:v>121.0</c:v>
                </c:pt>
                <c:pt idx="1606">
                  <c:v>121.1000061035156</c:v>
                </c:pt>
                <c:pt idx="1607">
                  <c:v>121.1999969482422</c:v>
                </c:pt>
                <c:pt idx="1608">
                  <c:v>121.3000030517578</c:v>
                </c:pt>
                <c:pt idx="1609">
                  <c:v>121.4000091552734</c:v>
                </c:pt>
                <c:pt idx="1610">
                  <c:v>121.5</c:v>
                </c:pt>
                <c:pt idx="1611">
                  <c:v>121.6000061035156</c:v>
                </c:pt>
                <c:pt idx="1612">
                  <c:v>121.6999969482422</c:v>
                </c:pt>
                <c:pt idx="1613">
                  <c:v>121.8000030517578</c:v>
                </c:pt>
                <c:pt idx="1614">
                  <c:v>121.9000091552734</c:v>
                </c:pt>
                <c:pt idx="1615">
                  <c:v>122.0</c:v>
                </c:pt>
                <c:pt idx="1616">
                  <c:v>122.1000061035156</c:v>
                </c:pt>
                <c:pt idx="1617">
                  <c:v>122.1999969482422</c:v>
                </c:pt>
                <c:pt idx="1618">
                  <c:v>122.3000030517578</c:v>
                </c:pt>
                <c:pt idx="1619">
                  <c:v>122.4000091552734</c:v>
                </c:pt>
                <c:pt idx="1620">
                  <c:v>122.5</c:v>
                </c:pt>
                <c:pt idx="1621">
                  <c:v>122.6000061035156</c:v>
                </c:pt>
                <c:pt idx="1622">
                  <c:v>122.6999969482422</c:v>
                </c:pt>
                <c:pt idx="1623">
                  <c:v>122.8000030517578</c:v>
                </c:pt>
                <c:pt idx="1624">
                  <c:v>122.9000091552734</c:v>
                </c:pt>
                <c:pt idx="1625">
                  <c:v>123.0</c:v>
                </c:pt>
                <c:pt idx="1626">
                  <c:v>123.1000061035156</c:v>
                </c:pt>
                <c:pt idx="1627">
                  <c:v>123.1999969482422</c:v>
                </c:pt>
                <c:pt idx="1628">
                  <c:v>123.3000030517578</c:v>
                </c:pt>
                <c:pt idx="1629">
                  <c:v>123.4000091552734</c:v>
                </c:pt>
                <c:pt idx="1630">
                  <c:v>123.5</c:v>
                </c:pt>
                <c:pt idx="1631">
                  <c:v>123.6000061035156</c:v>
                </c:pt>
                <c:pt idx="1632">
                  <c:v>123.6999969482422</c:v>
                </c:pt>
                <c:pt idx="1633">
                  <c:v>123.8000030517578</c:v>
                </c:pt>
                <c:pt idx="1634">
                  <c:v>123.9000091552734</c:v>
                </c:pt>
                <c:pt idx="1635">
                  <c:v>124.0</c:v>
                </c:pt>
                <c:pt idx="1636">
                  <c:v>124.1000061035156</c:v>
                </c:pt>
                <c:pt idx="1637">
                  <c:v>124.1999969482422</c:v>
                </c:pt>
                <c:pt idx="1638">
                  <c:v>124.3000030517578</c:v>
                </c:pt>
                <c:pt idx="1639">
                  <c:v>124.4000091552734</c:v>
                </c:pt>
                <c:pt idx="1640">
                  <c:v>124.5</c:v>
                </c:pt>
                <c:pt idx="1641">
                  <c:v>124.6000061035156</c:v>
                </c:pt>
                <c:pt idx="1642">
                  <c:v>124.6999969482422</c:v>
                </c:pt>
                <c:pt idx="1643">
                  <c:v>124.8000030517578</c:v>
                </c:pt>
                <c:pt idx="1644">
                  <c:v>124.9000091552734</c:v>
                </c:pt>
                <c:pt idx="1645">
                  <c:v>125.0</c:v>
                </c:pt>
                <c:pt idx="1646">
                  <c:v>125.1000061035156</c:v>
                </c:pt>
                <c:pt idx="1647">
                  <c:v>125.1999969482422</c:v>
                </c:pt>
                <c:pt idx="1648">
                  <c:v>125.3000030517578</c:v>
                </c:pt>
                <c:pt idx="1649">
                  <c:v>125.4000091552734</c:v>
                </c:pt>
                <c:pt idx="1650">
                  <c:v>125.5</c:v>
                </c:pt>
                <c:pt idx="1651">
                  <c:v>125.6000061035156</c:v>
                </c:pt>
                <c:pt idx="1652">
                  <c:v>125.6999969482422</c:v>
                </c:pt>
                <c:pt idx="1653">
                  <c:v>125.8000030517578</c:v>
                </c:pt>
                <c:pt idx="1654">
                  <c:v>125.9000091552734</c:v>
                </c:pt>
                <c:pt idx="1655">
                  <c:v>126.0</c:v>
                </c:pt>
                <c:pt idx="1656">
                  <c:v>126.1000061035156</c:v>
                </c:pt>
                <c:pt idx="1657">
                  <c:v>126.1999969482422</c:v>
                </c:pt>
                <c:pt idx="1658">
                  <c:v>126.3000030517578</c:v>
                </c:pt>
                <c:pt idx="1659">
                  <c:v>126.4000091552734</c:v>
                </c:pt>
                <c:pt idx="1660">
                  <c:v>126.5</c:v>
                </c:pt>
                <c:pt idx="1661">
                  <c:v>126.6000061035156</c:v>
                </c:pt>
                <c:pt idx="1662">
                  <c:v>126.6999969482422</c:v>
                </c:pt>
                <c:pt idx="1663">
                  <c:v>126.8000030517578</c:v>
                </c:pt>
                <c:pt idx="1664">
                  <c:v>126.9000091552734</c:v>
                </c:pt>
                <c:pt idx="1665">
                  <c:v>127.0</c:v>
                </c:pt>
                <c:pt idx="1666">
                  <c:v>127.1000061035156</c:v>
                </c:pt>
                <c:pt idx="1667">
                  <c:v>127.1999969482422</c:v>
                </c:pt>
                <c:pt idx="1668">
                  <c:v>127.3000030517578</c:v>
                </c:pt>
                <c:pt idx="1669">
                  <c:v>127.4000091552734</c:v>
                </c:pt>
                <c:pt idx="1670">
                  <c:v>127.5</c:v>
                </c:pt>
                <c:pt idx="1671">
                  <c:v>127.6000061035156</c:v>
                </c:pt>
                <c:pt idx="1672">
                  <c:v>127.6999969482422</c:v>
                </c:pt>
                <c:pt idx="1673">
                  <c:v>127.8000030517578</c:v>
                </c:pt>
                <c:pt idx="1674">
                  <c:v>127.9000091552734</c:v>
                </c:pt>
                <c:pt idx="1675">
                  <c:v>128.0</c:v>
                </c:pt>
                <c:pt idx="1676">
                  <c:v>128.1000061035156</c:v>
                </c:pt>
                <c:pt idx="1677">
                  <c:v>128.1999969482422</c:v>
                </c:pt>
                <c:pt idx="1678">
                  <c:v>128.3000030517578</c:v>
                </c:pt>
                <c:pt idx="1679">
                  <c:v>128.4000091552734</c:v>
                </c:pt>
                <c:pt idx="1680">
                  <c:v>128.5</c:v>
                </c:pt>
                <c:pt idx="1681">
                  <c:v>128.6000061035156</c:v>
                </c:pt>
                <c:pt idx="1682">
                  <c:v>128.6999969482422</c:v>
                </c:pt>
                <c:pt idx="1683">
                  <c:v>128.8000030517578</c:v>
                </c:pt>
                <c:pt idx="1684">
                  <c:v>128.9000091552734</c:v>
                </c:pt>
                <c:pt idx="1685">
                  <c:v>129.0</c:v>
                </c:pt>
                <c:pt idx="1686">
                  <c:v>129.1000061035156</c:v>
                </c:pt>
                <c:pt idx="1687">
                  <c:v>129.1999969482422</c:v>
                </c:pt>
                <c:pt idx="1688">
                  <c:v>129.3000030517578</c:v>
                </c:pt>
                <c:pt idx="1689">
                  <c:v>129.4000091552734</c:v>
                </c:pt>
                <c:pt idx="1690">
                  <c:v>129.5</c:v>
                </c:pt>
                <c:pt idx="1691">
                  <c:v>129.6000061035156</c:v>
                </c:pt>
                <c:pt idx="1692">
                  <c:v>129.6999969482422</c:v>
                </c:pt>
                <c:pt idx="1693">
                  <c:v>129.8000030517578</c:v>
                </c:pt>
                <c:pt idx="1694">
                  <c:v>129.9000091552734</c:v>
                </c:pt>
                <c:pt idx="1695">
                  <c:v>130.0</c:v>
                </c:pt>
                <c:pt idx="1696">
                  <c:v>130.1000061035156</c:v>
                </c:pt>
                <c:pt idx="1697">
                  <c:v>130.1999969482422</c:v>
                </c:pt>
                <c:pt idx="1698">
                  <c:v>130.3000030517578</c:v>
                </c:pt>
                <c:pt idx="1699">
                  <c:v>130.4000091552734</c:v>
                </c:pt>
                <c:pt idx="1700">
                  <c:v>130.5</c:v>
                </c:pt>
                <c:pt idx="1701">
                  <c:v>130.6000061035156</c:v>
                </c:pt>
                <c:pt idx="1702">
                  <c:v>130.6999969482422</c:v>
                </c:pt>
                <c:pt idx="1703">
                  <c:v>130.8000030517578</c:v>
                </c:pt>
                <c:pt idx="1704">
                  <c:v>130.9000091552734</c:v>
                </c:pt>
                <c:pt idx="1705">
                  <c:v>131.0</c:v>
                </c:pt>
                <c:pt idx="1706">
                  <c:v>131.1000061035156</c:v>
                </c:pt>
                <c:pt idx="1707">
                  <c:v>131.1999969482422</c:v>
                </c:pt>
                <c:pt idx="1708">
                  <c:v>131.3000030517578</c:v>
                </c:pt>
                <c:pt idx="1709">
                  <c:v>131.4000091552734</c:v>
                </c:pt>
                <c:pt idx="1710">
                  <c:v>131.5</c:v>
                </c:pt>
                <c:pt idx="1711">
                  <c:v>131.6000061035156</c:v>
                </c:pt>
                <c:pt idx="1712">
                  <c:v>131.6999969482422</c:v>
                </c:pt>
                <c:pt idx="1713">
                  <c:v>131.8000030517578</c:v>
                </c:pt>
                <c:pt idx="1714">
                  <c:v>131.9000091552734</c:v>
                </c:pt>
                <c:pt idx="1715">
                  <c:v>132.0</c:v>
                </c:pt>
                <c:pt idx="1716">
                  <c:v>132.1000061035156</c:v>
                </c:pt>
                <c:pt idx="1717">
                  <c:v>132.1999969482422</c:v>
                </c:pt>
                <c:pt idx="1718">
                  <c:v>132.3000030517578</c:v>
                </c:pt>
                <c:pt idx="1719">
                  <c:v>132.4000091552734</c:v>
                </c:pt>
                <c:pt idx="1720">
                  <c:v>132.5</c:v>
                </c:pt>
                <c:pt idx="1721">
                  <c:v>132.6000061035156</c:v>
                </c:pt>
                <c:pt idx="1722">
                  <c:v>132.6999969482422</c:v>
                </c:pt>
                <c:pt idx="1723">
                  <c:v>132.8000030517578</c:v>
                </c:pt>
                <c:pt idx="1724">
                  <c:v>132.9000091552734</c:v>
                </c:pt>
                <c:pt idx="1725">
                  <c:v>133.0</c:v>
                </c:pt>
                <c:pt idx="1726">
                  <c:v>133.1000061035156</c:v>
                </c:pt>
                <c:pt idx="1727">
                  <c:v>133.1999969482422</c:v>
                </c:pt>
                <c:pt idx="1728">
                  <c:v>133.3000030517578</c:v>
                </c:pt>
                <c:pt idx="1729">
                  <c:v>133.4000091552734</c:v>
                </c:pt>
                <c:pt idx="1730">
                  <c:v>133.5</c:v>
                </c:pt>
                <c:pt idx="1731">
                  <c:v>133.6000061035156</c:v>
                </c:pt>
                <c:pt idx="1732">
                  <c:v>133.6999969482422</c:v>
                </c:pt>
                <c:pt idx="1733">
                  <c:v>133.8000030517578</c:v>
                </c:pt>
                <c:pt idx="1734">
                  <c:v>133.9000091552734</c:v>
                </c:pt>
                <c:pt idx="1735">
                  <c:v>134.0</c:v>
                </c:pt>
                <c:pt idx="1736">
                  <c:v>134.1000061035156</c:v>
                </c:pt>
                <c:pt idx="1737">
                  <c:v>134.1999969482422</c:v>
                </c:pt>
                <c:pt idx="1738">
                  <c:v>134.3000030517578</c:v>
                </c:pt>
                <c:pt idx="1739">
                  <c:v>134.4000091552734</c:v>
                </c:pt>
                <c:pt idx="1740">
                  <c:v>134.5</c:v>
                </c:pt>
                <c:pt idx="1741">
                  <c:v>134.6000061035156</c:v>
                </c:pt>
                <c:pt idx="1742">
                  <c:v>134.6999969482422</c:v>
                </c:pt>
                <c:pt idx="1743">
                  <c:v>134.8000030517578</c:v>
                </c:pt>
                <c:pt idx="1744">
                  <c:v>134.9000091552734</c:v>
                </c:pt>
                <c:pt idx="1745">
                  <c:v>135.0</c:v>
                </c:pt>
                <c:pt idx="1746">
                  <c:v>135.1000061035156</c:v>
                </c:pt>
                <c:pt idx="1747">
                  <c:v>135.1999969482422</c:v>
                </c:pt>
                <c:pt idx="1748">
                  <c:v>135.3000030517578</c:v>
                </c:pt>
                <c:pt idx="1749">
                  <c:v>135.4000091552734</c:v>
                </c:pt>
                <c:pt idx="1750">
                  <c:v>135.5</c:v>
                </c:pt>
                <c:pt idx="1751">
                  <c:v>135.6000061035156</c:v>
                </c:pt>
                <c:pt idx="1752">
                  <c:v>135.6999969482422</c:v>
                </c:pt>
                <c:pt idx="1753">
                  <c:v>135.8000030517578</c:v>
                </c:pt>
                <c:pt idx="1754">
                  <c:v>135.9000091552734</c:v>
                </c:pt>
                <c:pt idx="1755">
                  <c:v>136.0</c:v>
                </c:pt>
                <c:pt idx="1756">
                  <c:v>136.1000061035156</c:v>
                </c:pt>
                <c:pt idx="1757">
                  <c:v>136.1999969482422</c:v>
                </c:pt>
                <c:pt idx="1758">
                  <c:v>136.3000030517578</c:v>
                </c:pt>
                <c:pt idx="1759">
                  <c:v>136.4000091552734</c:v>
                </c:pt>
                <c:pt idx="1760">
                  <c:v>136.5</c:v>
                </c:pt>
                <c:pt idx="1761">
                  <c:v>136.6000061035156</c:v>
                </c:pt>
                <c:pt idx="1762">
                  <c:v>136.6999969482422</c:v>
                </c:pt>
                <c:pt idx="1763">
                  <c:v>136.8000030517578</c:v>
                </c:pt>
                <c:pt idx="1764">
                  <c:v>136.9000091552734</c:v>
                </c:pt>
                <c:pt idx="1765">
                  <c:v>137.0</c:v>
                </c:pt>
                <c:pt idx="1766">
                  <c:v>137.1000061035156</c:v>
                </c:pt>
                <c:pt idx="1767">
                  <c:v>137.1999969482422</c:v>
                </c:pt>
                <c:pt idx="1768">
                  <c:v>137.3000030517578</c:v>
                </c:pt>
                <c:pt idx="1769">
                  <c:v>137.4000091552734</c:v>
                </c:pt>
                <c:pt idx="1770">
                  <c:v>137.5</c:v>
                </c:pt>
                <c:pt idx="1771">
                  <c:v>137.6000061035156</c:v>
                </c:pt>
                <c:pt idx="1772">
                  <c:v>137.6999969482422</c:v>
                </c:pt>
                <c:pt idx="1773">
                  <c:v>137.8000030517578</c:v>
                </c:pt>
                <c:pt idx="1774">
                  <c:v>137.9000091552734</c:v>
                </c:pt>
                <c:pt idx="1775">
                  <c:v>138.0</c:v>
                </c:pt>
                <c:pt idx="1776">
                  <c:v>138.1000061035156</c:v>
                </c:pt>
                <c:pt idx="1777">
                  <c:v>138.1999969482422</c:v>
                </c:pt>
                <c:pt idx="1778">
                  <c:v>138.3000030517578</c:v>
                </c:pt>
                <c:pt idx="1779">
                  <c:v>138.4000091552734</c:v>
                </c:pt>
                <c:pt idx="1780">
                  <c:v>138.5</c:v>
                </c:pt>
                <c:pt idx="1781">
                  <c:v>138.6000061035156</c:v>
                </c:pt>
                <c:pt idx="1782">
                  <c:v>138.6999969482422</c:v>
                </c:pt>
                <c:pt idx="1783">
                  <c:v>138.8000030517578</c:v>
                </c:pt>
                <c:pt idx="1784">
                  <c:v>138.9000091552734</c:v>
                </c:pt>
                <c:pt idx="1785">
                  <c:v>139.0</c:v>
                </c:pt>
                <c:pt idx="1786">
                  <c:v>139.1000061035156</c:v>
                </c:pt>
                <c:pt idx="1787">
                  <c:v>139.1999969482422</c:v>
                </c:pt>
                <c:pt idx="1788">
                  <c:v>139.3000030517578</c:v>
                </c:pt>
                <c:pt idx="1789">
                  <c:v>139.4000091552734</c:v>
                </c:pt>
                <c:pt idx="1790">
                  <c:v>139.5</c:v>
                </c:pt>
                <c:pt idx="1791">
                  <c:v>139.6000061035156</c:v>
                </c:pt>
                <c:pt idx="1792">
                  <c:v>139.6999969482422</c:v>
                </c:pt>
                <c:pt idx="1793">
                  <c:v>139.8000030517578</c:v>
                </c:pt>
                <c:pt idx="1794">
                  <c:v>139.9000091552734</c:v>
                </c:pt>
                <c:pt idx="1795">
                  <c:v>140.0</c:v>
                </c:pt>
                <c:pt idx="1796">
                  <c:v>140.1000061035156</c:v>
                </c:pt>
                <c:pt idx="1797">
                  <c:v>140.1999969482422</c:v>
                </c:pt>
                <c:pt idx="1798">
                  <c:v>140.3000030517578</c:v>
                </c:pt>
                <c:pt idx="1799">
                  <c:v>140.4000091552734</c:v>
                </c:pt>
                <c:pt idx="1800">
                  <c:v>140.5</c:v>
                </c:pt>
                <c:pt idx="1801">
                  <c:v>140.6000061035156</c:v>
                </c:pt>
                <c:pt idx="1802">
                  <c:v>140.6999969482422</c:v>
                </c:pt>
                <c:pt idx="1803">
                  <c:v>140.8000030517578</c:v>
                </c:pt>
                <c:pt idx="1804">
                  <c:v>140.9000091552734</c:v>
                </c:pt>
                <c:pt idx="1805">
                  <c:v>141.0</c:v>
                </c:pt>
                <c:pt idx="1806">
                  <c:v>141.1000061035156</c:v>
                </c:pt>
                <c:pt idx="1807">
                  <c:v>141.1999969482422</c:v>
                </c:pt>
                <c:pt idx="1808">
                  <c:v>141.3000030517578</c:v>
                </c:pt>
                <c:pt idx="1809">
                  <c:v>141.4000091552734</c:v>
                </c:pt>
                <c:pt idx="1810">
                  <c:v>141.5</c:v>
                </c:pt>
                <c:pt idx="1811">
                  <c:v>141.6000061035156</c:v>
                </c:pt>
                <c:pt idx="1812">
                  <c:v>141.6999969482422</c:v>
                </c:pt>
                <c:pt idx="1813">
                  <c:v>141.8000030517578</c:v>
                </c:pt>
                <c:pt idx="1814">
                  <c:v>141.9000091552734</c:v>
                </c:pt>
                <c:pt idx="1815">
                  <c:v>142.0</c:v>
                </c:pt>
                <c:pt idx="1816">
                  <c:v>142.1000061035156</c:v>
                </c:pt>
                <c:pt idx="1817">
                  <c:v>142.1999969482422</c:v>
                </c:pt>
                <c:pt idx="1818">
                  <c:v>142.3000030517578</c:v>
                </c:pt>
                <c:pt idx="1819">
                  <c:v>142.4000091552734</c:v>
                </c:pt>
                <c:pt idx="1820">
                  <c:v>142.5</c:v>
                </c:pt>
                <c:pt idx="1821">
                  <c:v>142.6000061035156</c:v>
                </c:pt>
                <c:pt idx="1822">
                  <c:v>142.6999969482422</c:v>
                </c:pt>
                <c:pt idx="1823">
                  <c:v>142.8000030517578</c:v>
                </c:pt>
                <c:pt idx="1824">
                  <c:v>142.9000091552734</c:v>
                </c:pt>
                <c:pt idx="1825">
                  <c:v>143.0</c:v>
                </c:pt>
                <c:pt idx="1826">
                  <c:v>143.1000061035156</c:v>
                </c:pt>
                <c:pt idx="1827">
                  <c:v>143.1999969482422</c:v>
                </c:pt>
                <c:pt idx="1828">
                  <c:v>143.3000030517578</c:v>
                </c:pt>
                <c:pt idx="1829">
                  <c:v>143.4000091552734</c:v>
                </c:pt>
                <c:pt idx="1830">
                  <c:v>143.5</c:v>
                </c:pt>
                <c:pt idx="1831">
                  <c:v>143.6000061035156</c:v>
                </c:pt>
                <c:pt idx="1832">
                  <c:v>143.6999969482422</c:v>
                </c:pt>
                <c:pt idx="1833">
                  <c:v>143.8000030517578</c:v>
                </c:pt>
                <c:pt idx="1834">
                  <c:v>143.9000091552734</c:v>
                </c:pt>
                <c:pt idx="1835">
                  <c:v>144.0</c:v>
                </c:pt>
                <c:pt idx="1836">
                  <c:v>144.1000061035156</c:v>
                </c:pt>
                <c:pt idx="1837">
                  <c:v>144.1999969482422</c:v>
                </c:pt>
                <c:pt idx="1838">
                  <c:v>144.3000030517578</c:v>
                </c:pt>
                <c:pt idx="1839">
                  <c:v>144.4000091552734</c:v>
                </c:pt>
                <c:pt idx="1840">
                  <c:v>144.5</c:v>
                </c:pt>
                <c:pt idx="1841">
                  <c:v>144.6000061035156</c:v>
                </c:pt>
                <c:pt idx="1842">
                  <c:v>144.6999969482422</c:v>
                </c:pt>
                <c:pt idx="1843">
                  <c:v>144.8000030517578</c:v>
                </c:pt>
                <c:pt idx="1844">
                  <c:v>144.9000091552734</c:v>
                </c:pt>
                <c:pt idx="1845">
                  <c:v>145.0</c:v>
                </c:pt>
                <c:pt idx="1846">
                  <c:v>145.1000061035156</c:v>
                </c:pt>
                <c:pt idx="1847">
                  <c:v>145.1999969482422</c:v>
                </c:pt>
                <c:pt idx="1848">
                  <c:v>145.3000030517578</c:v>
                </c:pt>
                <c:pt idx="1849">
                  <c:v>145.4000091552734</c:v>
                </c:pt>
                <c:pt idx="1850">
                  <c:v>145.5</c:v>
                </c:pt>
                <c:pt idx="1851">
                  <c:v>145.6000061035156</c:v>
                </c:pt>
                <c:pt idx="1852">
                  <c:v>145.6999969482422</c:v>
                </c:pt>
                <c:pt idx="1853">
                  <c:v>145.8000030517578</c:v>
                </c:pt>
                <c:pt idx="1854">
                  <c:v>145.9000091552734</c:v>
                </c:pt>
                <c:pt idx="1855">
                  <c:v>146.0</c:v>
                </c:pt>
                <c:pt idx="1856">
                  <c:v>146.1000061035156</c:v>
                </c:pt>
                <c:pt idx="1857">
                  <c:v>146.1999969482422</c:v>
                </c:pt>
                <c:pt idx="1858">
                  <c:v>146.3000030517578</c:v>
                </c:pt>
                <c:pt idx="1859">
                  <c:v>146.4000091552734</c:v>
                </c:pt>
                <c:pt idx="1860">
                  <c:v>146.5</c:v>
                </c:pt>
                <c:pt idx="1861">
                  <c:v>146.6000061035156</c:v>
                </c:pt>
                <c:pt idx="1862">
                  <c:v>146.6999969482422</c:v>
                </c:pt>
                <c:pt idx="1863">
                  <c:v>146.8000030517578</c:v>
                </c:pt>
                <c:pt idx="1864">
                  <c:v>146.9000091552734</c:v>
                </c:pt>
                <c:pt idx="1865">
                  <c:v>147.0</c:v>
                </c:pt>
                <c:pt idx="1866">
                  <c:v>147.1000061035156</c:v>
                </c:pt>
                <c:pt idx="1867">
                  <c:v>147.1999969482422</c:v>
                </c:pt>
                <c:pt idx="1868">
                  <c:v>147.3000030517578</c:v>
                </c:pt>
                <c:pt idx="1869">
                  <c:v>147.4000091552734</c:v>
                </c:pt>
                <c:pt idx="1870">
                  <c:v>147.5</c:v>
                </c:pt>
                <c:pt idx="1871">
                  <c:v>147.6000061035156</c:v>
                </c:pt>
                <c:pt idx="1872">
                  <c:v>147.6999969482422</c:v>
                </c:pt>
                <c:pt idx="1873">
                  <c:v>147.8000030517578</c:v>
                </c:pt>
                <c:pt idx="1874">
                  <c:v>147.9000091552734</c:v>
                </c:pt>
                <c:pt idx="1875">
                  <c:v>148.0</c:v>
                </c:pt>
                <c:pt idx="1876">
                  <c:v>148.1000061035156</c:v>
                </c:pt>
                <c:pt idx="1877">
                  <c:v>148.1999969482422</c:v>
                </c:pt>
                <c:pt idx="1878">
                  <c:v>148.3000030517578</c:v>
                </c:pt>
                <c:pt idx="1879">
                  <c:v>148.4000091552734</c:v>
                </c:pt>
                <c:pt idx="1880">
                  <c:v>148.5</c:v>
                </c:pt>
                <c:pt idx="1881">
                  <c:v>148.6000061035156</c:v>
                </c:pt>
                <c:pt idx="1882">
                  <c:v>148.6999969482422</c:v>
                </c:pt>
                <c:pt idx="1883">
                  <c:v>148.8000030517578</c:v>
                </c:pt>
                <c:pt idx="1884">
                  <c:v>148.9000091552734</c:v>
                </c:pt>
                <c:pt idx="1885">
                  <c:v>149.0</c:v>
                </c:pt>
                <c:pt idx="1886">
                  <c:v>149.1000061035156</c:v>
                </c:pt>
                <c:pt idx="1887">
                  <c:v>149.1999969482422</c:v>
                </c:pt>
                <c:pt idx="1888">
                  <c:v>149.3000030517578</c:v>
                </c:pt>
                <c:pt idx="1889">
                  <c:v>149.4000091552734</c:v>
                </c:pt>
                <c:pt idx="1890">
                  <c:v>149.5</c:v>
                </c:pt>
                <c:pt idx="1891">
                  <c:v>149.6000061035156</c:v>
                </c:pt>
                <c:pt idx="1892">
                  <c:v>149.6999969482422</c:v>
                </c:pt>
                <c:pt idx="1893">
                  <c:v>149.8000030517578</c:v>
                </c:pt>
                <c:pt idx="1894">
                  <c:v>149.9000091552734</c:v>
                </c:pt>
                <c:pt idx="1895">
                  <c:v>150.0</c:v>
                </c:pt>
                <c:pt idx="1896">
                  <c:v>150.1000061035156</c:v>
                </c:pt>
                <c:pt idx="1897">
                  <c:v>150.1999969482422</c:v>
                </c:pt>
                <c:pt idx="1898">
                  <c:v>150.3000030517578</c:v>
                </c:pt>
                <c:pt idx="1899">
                  <c:v>150.4000091552734</c:v>
                </c:pt>
                <c:pt idx="1900">
                  <c:v>150.5</c:v>
                </c:pt>
                <c:pt idx="1901">
                  <c:v>150.6000061035156</c:v>
                </c:pt>
                <c:pt idx="1902">
                  <c:v>150.6999969482422</c:v>
                </c:pt>
                <c:pt idx="1903">
                  <c:v>150.8000030517578</c:v>
                </c:pt>
                <c:pt idx="1904">
                  <c:v>150.9000091552734</c:v>
                </c:pt>
                <c:pt idx="1905">
                  <c:v>151.0</c:v>
                </c:pt>
                <c:pt idx="1906">
                  <c:v>151.1000061035156</c:v>
                </c:pt>
                <c:pt idx="1907">
                  <c:v>151.1999969482422</c:v>
                </c:pt>
                <c:pt idx="1908">
                  <c:v>151.3000030517578</c:v>
                </c:pt>
                <c:pt idx="1909">
                  <c:v>151.4000091552734</c:v>
                </c:pt>
                <c:pt idx="1910">
                  <c:v>151.5</c:v>
                </c:pt>
                <c:pt idx="1911">
                  <c:v>151.6000061035156</c:v>
                </c:pt>
                <c:pt idx="1912">
                  <c:v>151.6999969482422</c:v>
                </c:pt>
                <c:pt idx="1913">
                  <c:v>151.8000030517578</c:v>
                </c:pt>
                <c:pt idx="1914">
                  <c:v>151.9000091552734</c:v>
                </c:pt>
                <c:pt idx="1915">
                  <c:v>152.0</c:v>
                </c:pt>
                <c:pt idx="1916">
                  <c:v>152.1000061035156</c:v>
                </c:pt>
                <c:pt idx="1917">
                  <c:v>152.1999969482422</c:v>
                </c:pt>
                <c:pt idx="1918">
                  <c:v>152.3000030517578</c:v>
                </c:pt>
                <c:pt idx="1919">
                  <c:v>152.4000091552734</c:v>
                </c:pt>
                <c:pt idx="1920">
                  <c:v>152.5</c:v>
                </c:pt>
                <c:pt idx="1921">
                  <c:v>152.6000061035156</c:v>
                </c:pt>
                <c:pt idx="1922">
                  <c:v>152.6999969482422</c:v>
                </c:pt>
                <c:pt idx="1923">
                  <c:v>152.8000030517578</c:v>
                </c:pt>
                <c:pt idx="1924">
                  <c:v>152.9000091552734</c:v>
                </c:pt>
                <c:pt idx="1925">
                  <c:v>153.0</c:v>
                </c:pt>
                <c:pt idx="1926">
                  <c:v>153.1000061035156</c:v>
                </c:pt>
                <c:pt idx="1927">
                  <c:v>153.1999969482422</c:v>
                </c:pt>
                <c:pt idx="1928">
                  <c:v>153.3000030517578</c:v>
                </c:pt>
                <c:pt idx="1929">
                  <c:v>153.4000091552734</c:v>
                </c:pt>
                <c:pt idx="1930">
                  <c:v>153.5</c:v>
                </c:pt>
                <c:pt idx="1931">
                  <c:v>153.6000061035156</c:v>
                </c:pt>
                <c:pt idx="1932">
                  <c:v>153.6999969482422</c:v>
                </c:pt>
                <c:pt idx="1933">
                  <c:v>153.8000030517578</c:v>
                </c:pt>
                <c:pt idx="1934">
                  <c:v>153.9000091552734</c:v>
                </c:pt>
                <c:pt idx="1935">
                  <c:v>154.0</c:v>
                </c:pt>
                <c:pt idx="1936">
                  <c:v>154.1000061035156</c:v>
                </c:pt>
                <c:pt idx="1937">
                  <c:v>154.1999969482422</c:v>
                </c:pt>
                <c:pt idx="1938">
                  <c:v>154.3000030517578</c:v>
                </c:pt>
                <c:pt idx="1939">
                  <c:v>154.4000091552734</c:v>
                </c:pt>
                <c:pt idx="1940">
                  <c:v>154.5</c:v>
                </c:pt>
                <c:pt idx="1941">
                  <c:v>154.6000061035156</c:v>
                </c:pt>
                <c:pt idx="1942">
                  <c:v>154.6999969482422</c:v>
                </c:pt>
                <c:pt idx="1943">
                  <c:v>154.8000030517578</c:v>
                </c:pt>
                <c:pt idx="1944">
                  <c:v>154.9000091552734</c:v>
                </c:pt>
                <c:pt idx="1945">
                  <c:v>155.0</c:v>
                </c:pt>
                <c:pt idx="1946">
                  <c:v>155.1000061035156</c:v>
                </c:pt>
                <c:pt idx="1947">
                  <c:v>155.1999969482422</c:v>
                </c:pt>
                <c:pt idx="1948">
                  <c:v>155.3000030517578</c:v>
                </c:pt>
                <c:pt idx="1949">
                  <c:v>155.4000091552734</c:v>
                </c:pt>
                <c:pt idx="1950">
                  <c:v>155.5</c:v>
                </c:pt>
                <c:pt idx="1951">
                  <c:v>155.6000061035156</c:v>
                </c:pt>
                <c:pt idx="1952">
                  <c:v>155.6999969482422</c:v>
                </c:pt>
                <c:pt idx="1953">
                  <c:v>155.8000030517578</c:v>
                </c:pt>
                <c:pt idx="1954">
                  <c:v>155.9000091552734</c:v>
                </c:pt>
                <c:pt idx="1955">
                  <c:v>156.0</c:v>
                </c:pt>
                <c:pt idx="1956">
                  <c:v>156.1000061035156</c:v>
                </c:pt>
                <c:pt idx="1957">
                  <c:v>156.1999969482422</c:v>
                </c:pt>
                <c:pt idx="1958">
                  <c:v>156.3000030517578</c:v>
                </c:pt>
                <c:pt idx="1959">
                  <c:v>156.4000091552734</c:v>
                </c:pt>
                <c:pt idx="1960">
                  <c:v>156.5</c:v>
                </c:pt>
                <c:pt idx="1961">
                  <c:v>156.6000061035156</c:v>
                </c:pt>
                <c:pt idx="1962">
                  <c:v>156.6999969482422</c:v>
                </c:pt>
                <c:pt idx="1963">
                  <c:v>156.8000030517578</c:v>
                </c:pt>
                <c:pt idx="1964">
                  <c:v>156.9000091552734</c:v>
                </c:pt>
                <c:pt idx="1965">
                  <c:v>157.0</c:v>
                </c:pt>
                <c:pt idx="1966">
                  <c:v>157.1000061035156</c:v>
                </c:pt>
                <c:pt idx="1967">
                  <c:v>157.1999969482422</c:v>
                </c:pt>
                <c:pt idx="1968">
                  <c:v>157.3000030517578</c:v>
                </c:pt>
                <c:pt idx="1969">
                  <c:v>157.4000091552734</c:v>
                </c:pt>
                <c:pt idx="1970">
                  <c:v>157.5</c:v>
                </c:pt>
                <c:pt idx="1971">
                  <c:v>157.6000061035156</c:v>
                </c:pt>
                <c:pt idx="1972">
                  <c:v>157.6999969482422</c:v>
                </c:pt>
                <c:pt idx="1973">
                  <c:v>157.8000030517578</c:v>
                </c:pt>
                <c:pt idx="1974">
                  <c:v>157.9000091552734</c:v>
                </c:pt>
                <c:pt idx="1975">
                  <c:v>158.0</c:v>
                </c:pt>
                <c:pt idx="1976">
                  <c:v>158.1000061035156</c:v>
                </c:pt>
                <c:pt idx="1977">
                  <c:v>158.1999969482422</c:v>
                </c:pt>
                <c:pt idx="1978">
                  <c:v>158.3000030517578</c:v>
                </c:pt>
                <c:pt idx="1979">
                  <c:v>158.4000091552734</c:v>
                </c:pt>
                <c:pt idx="1980">
                  <c:v>158.5</c:v>
                </c:pt>
                <c:pt idx="1981">
                  <c:v>158.6000061035156</c:v>
                </c:pt>
                <c:pt idx="1982">
                  <c:v>158.6999969482422</c:v>
                </c:pt>
                <c:pt idx="1983">
                  <c:v>158.8000030517578</c:v>
                </c:pt>
                <c:pt idx="1984">
                  <c:v>158.9000091552734</c:v>
                </c:pt>
                <c:pt idx="1985">
                  <c:v>159.0</c:v>
                </c:pt>
                <c:pt idx="1986">
                  <c:v>159.1000061035156</c:v>
                </c:pt>
                <c:pt idx="1987">
                  <c:v>159.1999969482422</c:v>
                </c:pt>
                <c:pt idx="1988">
                  <c:v>159.3000030517578</c:v>
                </c:pt>
                <c:pt idx="1989">
                  <c:v>159.4000091552734</c:v>
                </c:pt>
                <c:pt idx="1990">
                  <c:v>159.5</c:v>
                </c:pt>
                <c:pt idx="1991">
                  <c:v>159.6000061035156</c:v>
                </c:pt>
                <c:pt idx="1992">
                  <c:v>159.6999969482422</c:v>
                </c:pt>
                <c:pt idx="1993">
                  <c:v>159.8000030517578</c:v>
                </c:pt>
                <c:pt idx="1994">
                  <c:v>159.9000091552734</c:v>
                </c:pt>
                <c:pt idx="1995">
                  <c:v>160.0</c:v>
                </c:pt>
                <c:pt idx="1996">
                  <c:v>160.1000061035156</c:v>
                </c:pt>
                <c:pt idx="1997">
                  <c:v>160.1999969482422</c:v>
                </c:pt>
                <c:pt idx="1998">
                  <c:v>160.3000030517578</c:v>
                </c:pt>
                <c:pt idx="1999">
                  <c:v>160.4000091552734</c:v>
                </c:pt>
                <c:pt idx="2000">
                  <c:v>160.5</c:v>
                </c:pt>
                <c:pt idx="2001">
                  <c:v>160.6000061035156</c:v>
                </c:pt>
                <c:pt idx="2002">
                  <c:v>160.6999969482422</c:v>
                </c:pt>
                <c:pt idx="2003">
                  <c:v>160.8000030517578</c:v>
                </c:pt>
                <c:pt idx="2004">
                  <c:v>160.9000091552734</c:v>
                </c:pt>
                <c:pt idx="2005">
                  <c:v>161.0</c:v>
                </c:pt>
                <c:pt idx="2006">
                  <c:v>161.1000061035156</c:v>
                </c:pt>
                <c:pt idx="2007">
                  <c:v>161.1999969482422</c:v>
                </c:pt>
                <c:pt idx="2008">
                  <c:v>161.3000030517578</c:v>
                </c:pt>
                <c:pt idx="2009">
                  <c:v>161.4000091552734</c:v>
                </c:pt>
                <c:pt idx="2010">
                  <c:v>161.5</c:v>
                </c:pt>
                <c:pt idx="2011">
                  <c:v>161.6000061035156</c:v>
                </c:pt>
                <c:pt idx="2012">
                  <c:v>161.6999969482422</c:v>
                </c:pt>
                <c:pt idx="2013">
                  <c:v>161.8000030517578</c:v>
                </c:pt>
                <c:pt idx="2014">
                  <c:v>161.9000091552734</c:v>
                </c:pt>
                <c:pt idx="2015">
                  <c:v>162.0</c:v>
                </c:pt>
                <c:pt idx="2016">
                  <c:v>162.1000061035156</c:v>
                </c:pt>
                <c:pt idx="2017">
                  <c:v>162.1999969482422</c:v>
                </c:pt>
                <c:pt idx="2018">
                  <c:v>162.3000030517578</c:v>
                </c:pt>
                <c:pt idx="2019">
                  <c:v>162.4000091552734</c:v>
                </c:pt>
                <c:pt idx="2020">
                  <c:v>162.5</c:v>
                </c:pt>
                <c:pt idx="2021">
                  <c:v>162.6000061035156</c:v>
                </c:pt>
                <c:pt idx="2022">
                  <c:v>162.6999969482422</c:v>
                </c:pt>
                <c:pt idx="2023">
                  <c:v>162.8000030517578</c:v>
                </c:pt>
                <c:pt idx="2024">
                  <c:v>162.9000091552734</c:v>
                </c:pt>
                <c:pt idx="2025">
                  <c:v>163.0</c:v>
                </c:pt>
                <c:pt idx="2026">
                  <c:v>163.1000061035156</c:v>
                </c:pt>
                <c:pt idx="2027">
                  <c:v>163.1999969482422</c:v>
                </c:pt>
                <c:pt idx="2028">
                  <c:v>163.3000030517578</c:v>
                </c:pt>
                <c:pt idx="2029">
                  <c:v>163.4000091552734</c:v>
                </c:pt>
                <c:pt idx="2030">
                  <c:v>163.5</c:v>
                </c:pt>
                <c:pt idx="2031">
                  <c:v>163.6000061035156</c:v>
                </c:pt>
                <c:pt idx="2032">
                  <c:v>163.6999969482422</c:v>
                </c:pt>
                <c:pt idx="2033">
                  <c:v>163.8000030517578</c:v>
                </c:pt>
                <c:pt idx="2034">
                  <c:v>163.9000091552734</c:v>
                </c:pt>
                <c:pt idx="2035">
                  <c:v>164.0</c:v>
                </c:pt>
                <c:pt idx="2036">
                  <c:v>164.1000061035156</c:v>
                </c:pt>
                <c:pt idx="2037">
                  <c:v>164.1999969482422</c:v>
                </c:pt>
                <c:pt idx="2038">
                  <c:v>164.3000030517578</c:v>
                </c:pt>
                <c:pt idx="2039">
                  <c:v>164.4000091552734</c:v>
                </c:pt>
                <c:pt idx="2040">
                  <c:v>164.5</c:v>
                </c:pt>
                <c:pt idx="2041">
                  <c:v>164.6000061035156</c:v>
                </c:pt>
                <c:pt idx="2042">
                  <c:v>164.6999969482422</c:v>
                </c:pt>
                <c:pt idx="2043">
                  <c:v>164.8000030517578</c:v>
                </c:pt>
                <c:pt idx="2044">
                  <c:v>164.9000091552734</c:v>
                </c:pt>
                <c:pt idx="2045">
                  <c:v>165.0</c:v>
                </c:pt>
                <c:pt idx="2046">
                  <c:v>165.1000061035156</c:v>
                </c:pt>
                <c:pt idx="2047">
                  <c:v>165.1999969482422</c:v>
                </c:pt>
                <c:pt idx="2048">
                  <c:v>165.3000030517578</c:v>
                </c:pt>
                <c:pt idx="2049">
                  <c:v>165.4000091552734</c:v>
                </c:pt>
                <c:pt idx="2050">
                  <c:v>165.5</c:v>
                </c:pt>
                <c:pt idx="2051">
                  <c:v>165.6000061035156</c:v>
                </c:pt>
                <c:pt idx="2052">
                  <c:v>165.6999969482422</c:v>
                </c:pt>
                <c:pt idx="2053">
                  <c:v>165.8000030517578</c:v>
                </c:pt>
                <c:pt idx="2054">
                  <c:v>165.9000091552734</c:v>
                </c:pt>
                <c:pt idx="2055">
                  <c:v>166.0</c:v>
                </c:pt>
                <c:pt idx="2056">
                  <c:v>166.1000061035156</c:v>
                </c:pt>
                <c:pt idx="2057">
                  <c:v>166.1999969482422</c:v>
                </c:pt>
                <c:pt idx="2058">
                  <c:v>166.3000030517578</c:v>
                </c:pt>
                <c:pt idx="2059">
                  <c:v>166.4000091552734</c:v>
                </c:pt>
                <c:pt idx="2060">
                  <c:v>166.5</c:v>
                </c:pt>
                <c:pt idx="2061">
                  <c:v>166.6000061035156</c:v>
                </c:pt>
                <c:pt idx="2062">
                  <c:v>166.6999969482422</c:v>
                </c:pt>
                <c:pt idx="2063">
                  <c:v>166.8000030517578</c:v>
                </c:pt>
                <c:pt idx="2064">
                  <c:v>166.9000091552734</c:v>
                </c:pt>
                <c:pt idx="2065">
                  <c:v>167.0</c:v>
                </c:pt>
                <c:pt idx="2066">
                  <c:v>167.1000061035156</c:v>
                </c:pt>
                <c:pt idx="2067">
                  <c:v>167.1999969482422</c:v>
                </c:pt>
                <c:pt idx="2068">
                  <c:v>167.3000030517578</c:v>
                </c:pt>
                <c:pt idx="2069">
                  <c:v>167.4000091552734</c:v>
                </c:pt>
                <c:pt idx="2070">
                  <c:v>167.5</c:v>
                </c:pt>
                <c:pt idx="2071">
                  <c:v>167.6000061035156</c:v>
                </c:pt>
                <c:pt idx="2072">
                  <c:v>167.6999969482422</c:v>
                </c:pt>
                <c:pt idx="2073">
                  <c:v>167.8000030517578</c:v>
                </c:pt>
                <c:pt idx="2074">
                  <c:v>167.9000091552734</c:v>
                </c:pt>
                <c:pt idx="2075">
                  <c:v>168.0</c:v>
                </c:pt>
                <c:pt idx="2076">
                  <c:v>168.1000061035156</c:v>
                </c:pt>
                <c:pt idx="2077">
                  <c:v>168.1999969482422</c:v>
                </c:pt>
                <c:pt idx="2078">
                  <c:v>168.3000030517578</c:v>
                </c:pt>
                <c:pt idx="2079">
                  <c:v>168.4000091552734</c:v>
                </c:pt>
                <c:pt idx="2080">
                  <c:v>168.5</c:v>
                </c:pt>
                <c:pt idx="2081">
                  <c:v>168.6000061035156</c:v>
                </c:pt>
                <c:pt idx="2082">
                  <c:v>168.6999969482422</c:v>
                </c:pt>
                <c:pt idx="2083">
                  <c:v>168.8000030517578</c:v>
                </c:pt>
                <c:pt idx="2084">
                  <c:v>168.9000091552734</c:v>
                </c:pt>
                <c:pt idx="2085">
                  <c:v>169.0</c:v>
                </c:pt>
                <c:pt idx="2086">
                  <c:v>169.1000061035156</c:v>
                </c:pt>
                <c:pt idx="2087">
                  <c:v>169.1999969482422</c:v>
                </c:pt>
                <c:pt idx="2088">
                  <c:v>169.3000030517578</c:v>
                </c:pt>
                <c:pt idx="2089">
                  <c:v>169.4000091552734</c:v>
                </c:pt>
                <c:pt idx="2090">
                  <c:v>169.5</c:v>
                </c:pt>
                <c:pt idx="2091">
                  <c:v>169.6000061035156</c:v>
                </c:pt>
                <c:pt idx="2092">
                  <c:v>169.6999969482422</c:v>
                </c:pt>
                <c:pt idx="2093">
                  <c:v>169.8000030517578</c:v>
                </c:pt>
                <c:pt idx="2094">
                  <c:v>169.9000091552734</c:v>
                </c:pt>
                <c:pt idx="2095">
                  <c:v>170.0</c:v>
                </c:pt>
                <c:pt idx="2096">
                  <c:v>170.1000061035156</c:v>
                </c:pt>
                <c:pt idx="2097">
                  <c:v>170.1999969482422</c:v>
                </c:pt>
                <c:pt idx="2098">
                  <c:v>170.3000030517578</c:v>
                </c:pt>
                <c:pt idx="2099">
                  <c:v>170.4000091552734</c:v>
                </c:pt>
                <c:pt idx="2100">
                  <c:v>170.5</c:v>
                </c:pt>
                <c:pt idx="2101">
                  <c:v>170.6000061035156</c:v>
                </c:pt>
                <c:pt idx="2102">
                  <c:v>170.6999969482422</c:v>
                </c:pt>
                <c:pt idx="2103">
                  <c:v>170.8000030517578</c:v>
                </c:pt>
                <c:pt idx="2104">
                  <c:v>170.9000091552734</c:v>
                </c:pt>
                <c:pt idx="2105">
                  <c:v>171.0</c:v>
                </c:pt>
                <c:pt idx="2106">
                  <c:v>171.1000061035156</c:v>
                </c:pt>
                <c:pt idx="2107">
                  <c:v>171.1999969482422</c:v>
                </c:pt>
                <c:pt idx="2108">
                  <c:v>171.3000030517578</c:v>
                </c:pt>
                <c:pt idx="2109">
                  <c:v>171.4000091552734</c:v>
                </c:pt>
                <c:pt idx="2110">
                  <c:v>171.5</c:v>
                </c:pt>
                <c:pt idx="2111">
                  <c:v>171.6000061035156</c:v>
                </c:pt>
                <c:pt idx="2112">
                  <c:v>171.6999969482422</c:v>
                </c:pt>
                <c:pt idx="2113">
                  <c:v>171.8000030517578</c:v>
                </c:pt>
                <c:pt idx="2114">
                  <c:v>171.9000091552734</c:v>
                </c:pt>
                <c:pt idx="2115">
                  <c:v>172.0</c:v>
                </c:pt>
                <c:pt idx="2116">
                  <c:v>172.1000061035156</c:v>
                </c:pt>
                <c:pt idx="2117">
                  <c:v>172.1999969482422</c:v>
                </c:pt>
                <c:pt idx="2118">
                  <c:v>172.3000030517578</c:v>
                </c:pt>
                <c:pt idx="2119">
                  <c:v>172.4000091552734</c:v>
                </c:pt>
                <c:pt idx="2120">
                  <c:v>172.5</c:v>
                </c:pt>
                <c:pt idx="2121">
                  <c:v>172.6000061035156</c:v>
                </c:pt>
                <c:pt idx="2122">
                  <c:v>172.6999969482422</c:v>
                </c:pt>
                <c:pt idx="2123">
                  <c:v>172.8000030517578</c:v>
                </c:pt>
                <c:pt idx="2124">
                  <c:v>172.9000091552734</c:v>
                </c:pt>
                <c:pt idx="2125">
                  <c:v>173.0</c:v>
                </c:pt>
                <c:pt idx="2126">
                  <c:v>173.1000061035156</c:v>
                </c:pt>
                <c:pt idx="2127">
                  <c:v>173.1999969482422</c:v>
                </c:pt>
                <c:pt idx="2128">
                  <c:v>173.3000030517578</c:v>
                </c:pt>
                <c:pt idx="2129">
                  <c:v>173.4000091552734</c:v>
                </c:pt>
                <c:pt idx="2130">
                  <c:v>173.5</c:v>
                </c:pt>
                <c:pt idx="2131">
                  <c:v>173.6000061035156</c:v>
                </c:pt>
                <c:pt idx="2132">
                  <c:v>173.6999969482422</c:v>
                </c:pt>
                <c:pt idx="2133">
                  <c:v>173.8000030517578</c:v>
                </c:pt>
                <c:pt idx="2134">
                  <c:v>173.9000091552734</c:v>
                </c:pt>
                <c:pt idx="2135">
                  <c:v>174.0</c:v>
                </c:pt>
                <c:pt idx="2136">
                  <c:v>174.1000061035156</c:v>
                </c:pt>
                <c:pt idx="2137">
                  <c:v>174.1999969482422</c:v>
                </c:pt>
                <c:pt idx="2138">
                  <c:v>174.3000030517578</c:v>
                </c:pt>
                <c:pt idx="2139">
                  <c:v>174.4000091552734</c:v>
                </c:pt>
                <c:pt idx="2140">
                  <c:v>174.5</c:v>
                </c:pt>
                <c:pt idx="2141">
                  <c:v>174.6000061035156</c:v>
                </c:pt>
                <c:pt idx="2142">
                  <c:v>174.6999969482422</c:v>
                </c:pt>
                <c:pt idx="2143">
                  <c:v>174.8000030517578</c:v>
                </c:pt>
                <c:pt idx="2144">
                  <c:v>174.9000091552734</c:v>
                </c:pt>
                <c:pt idx="2145">
                  <c:v>175.0</c:v>
                </c:pt>
                <c:pt idx="2146">
                  <c:v>175.1000061035156</c:v>
                </c:pt>
                <c:pt idx="2147">
                  <c:v>175.1999969482422</c:v>
                </c:pt>
                <c:pt idx="2148">
                  <c:v>175.3000030517578</c:v>
                </c:pt>
                <c:pt idx="2149">
                  <c:v>175.4000091552734</c:v>
                </c:pt>
                <c:pt idx="2150">
                  <c:v>175.5</c:v>
                </c:pt>
                <c:pt idx="2151">
                  <c:v>175.6000061035156</c:v>
                </c:pt>
                <c:pt idx="2152">
                  <c:v>175.6999969482422</c:v>
                </c:pt>
                <c:pt idx="2153">
                  <c:v>175.8000030517578</c:v>
                </c:pt>
                <c:pt idx="2154">
                  <c:v>175.9000091552734</c:v>
                </c:pt>
                <c:pt idx="2155">
                  <c:v>176.0</c:v>
                </c:pt>
                <c:pt idx="2156">
                  <c:v>176.1000061035156</c:v>
                </c:pt>
                <c:pt idx="2157">
                  <c:v>176.1999969482422</c:v>
                </c:pt>
                <c:pt idx="2158">
                  <c:v>176.3000030517578</c:v>
                </c:pt>
                <c:pt idx="2159">
                  <c:v>176.4000091552734</c:v>
                </c:pt>
                <c:pt idx="2160">
                  <c:v>176.5</c:v>
                </c:pt>
                <c:pt idx="2161">
                  <c:v>176.6000061035156</c:v>
                </c:pt>
                <c:pt idx="2162">
                  <c:v>176.6999969482422</c:v>
                </c:pt>
                <c:pt idx="2163">
                  <c:v>176.8000030517578</c:v>
                </c:pt>
                <c:pt idx="2164">
                  <c:v>176.9000091552734</c:v>
                </c:pt>
                <c:pt idx="2165">
                  <c:v>177.0</c:v>
                </c:pt>
                <c:pt idx="2166">
                  <c:v>177.1000061035156</c:v>
                </c:pt>
                <c:pt idx="2167">
                  <c:v>177.1999969482422</c:v>
                </c:pt>
                <c:pt idx="2168">
                  <c:v>177.3000030517578</c:v>
                </c:pt>
                <c:pt idx="2169">
                  <c:v>177.4000091552734</c:v>
                </c:pt>
                <c:pt idx="2170">
                  <c:v>177.5</c:v>
                </c:pt>
                <c:pt idx="2171">
                  <c:v>177.6000061035156</c:v>
                </c:pt>
                <c:pt idx="2172">
                  <c:v>177.6999969482422</c:v>
                </c:pt>
                <c:pt idx="2173">
                  <c:v>177.8000030517578</c:v>
                </c:pt>
                <c:pt idx="2174">
                  <c:v>177.9000091552734</c:v>
                </c:pt>
                <c:pt idx="2175">
                  <c:v>178.0</c:v>
                </c:pt>
                <c:pt idx="2176">
                  <c:v>178.1000061035156</c:v>
                </c:pt>
                <c:pt idx="2177">
                  <c:v>178.1999969482422</c:v>
                </c:pt>
                <c:pt idx="2178">
                  <c:v>178.3000030517578</c:v>
                </c:pt>
                <c:pt idx="2179">
                  <c:v>178.4000091552734</c:v>
                </c:pt>
                <c:pt idx="2180">
                  <c:v>178.5</c:v>
                </c:pt>
                <c:pt idx="2181">
                  <c:v>178.6000061035156</c:v>
                </c:pt>
                <c:pt idx="2182">
                  <c:v>178.6999969482422</c:v>
                </c:pt>
                <c:pt idx="2183">
                  <c:v>178.8000030517578</c:v>
                </c:pt>
                <c:pt idx="2184">
                  <c:v>178.9000091552734</c:v>
                </c:pt>
                <c:pt idx="2185">
                  <c:v>179.0</c:v>
                </c:pt>
                <c:pt idx="2186">
                  <c:v>179.1000061035156</c:v>
                </c:pt>
                <c:pt idx="2187">
                  <c:v>179.1999969482422</c:v>
                </c:pt>
                <c:pt idx="2188">
                  <c:v>179.3000030517578</c:v>
                </c:pt>
                <c:pt idx="2189">
                  <c:v>179.4000091552734</c:v>
                </c:pt>
                <c:pt idx="2190">
                  <c:v>179.5</c:v>
                </c:pt>
                <c:pt idx="2191">
                  <c:v>179.6000061035156</c:v>
                </c:pt>
                <c:pt idx="2192">
                  <c:v>179.6999969482422</c:v>
                </c:pt>
                <c:pt idx="2193">
                  <c:v>179.8000030517578</c:v>
                </c:pt>
                <c:pt idx="2194">
                  <c:v>179.9000091552734</c:v>
                </c:pt>
                <c:pt idx="2195">
                  <c:v>180.0</c:v>
                </c:pt>
                <c:pt idx="2196">
                  <c:v>180.1000061035156</c:v>
                </c:pt>
                <c:pt idx="2197">
                  <c:v>180.1999969482422</c:v>
                </c:pt>
                <c:pt idx="2198">
                  <c:v>180.3000030517578</c:v>
                </c:pt>
                <c:pt idx="2199">
                  <c:v>180.4000091552734</c:v>
                </c:pt>
                <c:pt idx="2200">
                  <c:v>180.5</c:v>
                </c:pt>
                <c:pt idx="2201">
                  <c:v>180.6000061035156</c:v>
                </c:pt>
                <c:pt idx="2202">
                  <c:v>180.6999969482422</c:v>
                </c:pt>
                <c:pt idx="2203">
                  <c:v>180.8000030517578</c:v>
                </c:pt>
                <c:pt idx="2204">
                  <c:v>180.9000091552734</c:v>
                </c:pt>
                <c:pt idx="2205">
                  <c:v>181.0</c:v>
                </c:pt>
                <c:pt idx="2206">
                  <c:v>181.1000061035156</c:v>
                </c:pt>
                <c:pt idx="2207">
                  <c:v>181.1999969482422</c:v>
                </c:pt>
                <c:pt idx="2208">
                  <c:v>181.3000030517578</c:v>
                </c:pt>
                <c:pt idx="2209">
                  <c:v>181.4000091552734</c:v>
                </c:pt>
                <c:pt idx="2210">
                  <c:v>181.5</c:v>
                </c:pt>
                <c:pt idx="2211">
                  <c:v>181.6000061035156</c:v>
                </c:pt>
                <c:pt idx="2212">
                  <c:v>181.6999969482422</c:v>
                </c:pt>
                <c:pt idx="2213">
                  <c:v>181.8000030517578</c:v>
                </c:pt>
                <c:pt idx="2214">
                  <c:v>181.9000091552734</c:v>
                </c:pt>
                <c:pt idx="2215">
                  <c:v>182.0</c:v>
                </c:pt>
                <c:pt idx="2216">
                  <c:v>182.1000061035156</c:v>
                </c:pt>
                <c:pt idx="2217">
                  <c:v>182.1999969482422</c:v>
                </c:pt>
                <c:pt idx="2218">
                  <c:v>182.3000030517578</c:v>
                </c:pt>
                <c:pt idx="2219">
                  <c:v>182.4000091552734</c:v>
                </c:pt>
                <c:pt idx="2220">
                  <c:v>182.5</c:v>
                </c:pt>
                <c:pt idx="2221">
                  <c:v>182.6000061035156</c:v>
                </c:pt>
                <c:pt idx="2222">
                  <c:v>182.6999969482422</c:v>
                </c:pt>
                <c:pt idx="2223">
                  <c:v>182.8000030517578</c:v>
                </c:pt>
                <c:pt idx="2224">
                  <c:v>182.9000091552734</c:v>
                </c:pt>
                <c:pt idx="2225">
                  <c:v>183.0</c:v>
                </c:pt>
                <c:pt idx="2226">
                  <c:v>183.1000061035156</c:v>
                </c:pt>
                <c:pt idx="2227">
                  <c:v>183.1999969482422</c:v>
                </c:pt>
                <c:pt idx="2228">
                  <c:v>183.3000030517578</c:v>
                </c:pt>
                <c:pt idx="2229">
                  <c:v>183.4000091552734</c:v>
                </c:pt>
                <c:pt idx="2230">
                  <c:v>183.5</c:v>
                </c:pt>
                <c:pt idx="2231">
                  <c:v>183.6000061035156</c:v>
                </c:pt>
                <c:pt idx="2232">
                  <c:v>183.6999969482422</c:v>
                </c:pt>
                <c:pt idx="2233">
                  <c:v>183.8000030517578</c:v>
                </c:pt>
                <c:pt idx="2234">
                  <c:v>183.9000091552734</c:v>
                </c:pt>
                <c:pt idx="2235">
                  <c:v>184.0</c:v>
                </c:pt>
                <c:pt idx="2236">
                  <c:v>184.1000061035156</c:v>
                </c:pt>
                <c:pt idx="2237">
                  <c:v>184.1999969482422</c:v>
                </c:pt>
                <c:pt idx="2238">
                  <c:v>184.3000030517578</c:v>
                </c:pt>
                <c:pt idx="2239">
                  <c:v>184.4000091552734</c:v>
                </c:pt>
                <c:pt idx="2240">
                  <c:v>184.5</c:v>
                </c:pt>
                <c:pt idx="2241">
                  <c:v>184.6000061035156</c:v>
                </c:pt>
                <c:pt idx="2242">
                  <c:v>184.6999969482422</c:v>
                </c:pt>
                <c:pt idx="2243">
                  <c:v>184.8000030517578</c:v>
                </c:pt>
                <c:pt idx="2244">
                  <c:v>184.9000091552734</c:v>
                </c:pt>
                <c:pt idx="2245">
                  <c:v>185.0</c:v>
                </c:pt>
                <c:pt idx="2246">
                  <c:v>185.1000061035156</c:v>
                </c:pt>
                <c:pt idx="2247">
                  <c:v>185.1999969482422</c:v>
                </c:pt>
                <c:pt idx="2248">
                  <c:v>185.3000030517578</c:v>
                </c:pt>
                <c:pt idx="2249">
                  <c:v>185.4000091552734</c:v>
                </c:pt>
                <c:pt idx="2250">
                  <c:v>185.5</c:v>
                </c:pt>
                <c:pt idx="2251">
                  <c:v>185.6000061035156</c:v>
                </c:pt>
                <c:pt idx="2252">
                  <c:v>185.6999969482422</c:v>
                </c:pt>
                <c:pt idx="2253">
                  <c:v>185.8000030517578</c:v>
                </c:pt>
                <c:pt idx="2254">
                  <c:v>185.9000091552734</c:v>
                </c:pt>
                <c:pt idx="2255">
                  <c:v>186.0</c:v>
                </c:pt>
                <c:pt idx="2256">
                  <c:v>186.1000061035156</c:v>
                </c:pt>
                <c:pt idx="2257">
                  <c:v>186.1999969482422</c:v>
                </c:pt>
                <c:pt idx="2258">
                  <c:v>186.3000030517578</c:v>
                </c:pt>
                <c:pt idx="2259">
                  <c:v>186.4000091552734</c:v>
                </c:pt>
                <c:pt idx="2260">
                  <c:v>186.5</c:v>
                </c:pt>
                <c:pt idx="2261">
                  <c:v>186.6000061035156</c:v>
                </c:pt>
                <c:pt idx="2262">
                  <c:v>186.6999969482422</c:v>
                </c:pt>
                <c:pt idx="2263">
                  <c:v>186.8000030517578</c:v>
                </c:pt>
                <c:pt idx="2264">
                  <c:v>186.9000091552734</c:v>
                </c:pt>
                <c:pt idx="2265">
                  <c:v>187.0</c:v>
                </c:pt>
                <c:pt idx="2266">
                  <c:v>187.1000061035156</c:v>
                </c:pt>
                <c:pt idx="2267">
                  <c:v>187.1999969482422</c:v>
                </c:pt>
                <c:pt idx="2268">
                  <c:v>187.3000030517578</c:v>
                </c:pt>
                <c:pt idx="2269">
                  <c:v>187.4000091552734</c:v>
                </c:pt>
                <c:pt idx="2270">
                  <c:v>187.5</c:v>
                </c:pt>
                <c:pt idx="2271">
                  <c:v>187.6000061035156</c:v>
                </c:pt>
                <c:pt idx="2272">
                  <c:v>187.6999969482422</c:v>
                </c:pt>
                <c:pt idx="2273">
                  <c:v>187.8000030517578</c:v>
                </c:pt>
                <c:pt idx="2274">
                  <c:v>187.9000091552734</c:v>
                </c:pt>
                <c:pt idx="2275">
                  <c:v>188.0</c:v>
                </c:pt>
                <c:pt idx="2276">
                  <c:v>188.1000061035156</c:v>
                </c:pt>
                <c:pt idx="2277">
                  <c:v>188.1999969482422</c:v>
                </c:pt>
                <c:pt idx="2278">
                  <c:v>188.3000030517578</c:v>
                </c:pt>
                <c:pt idx="2279">
                  <c:v>188.4000091552734</c:v>
                </c:pt>
                <c:pt idx="2280">
                  <c:v>188.5</c:v>
                </c:pt>
                <c:pt idx="2281">
                  <c:v>188.6000061035156</c:v>
                </c:pt>
                <c:pt idx="2282">
                  <c:v>188.6999969482422</c:v>
                </c:pt>
                <c:pt idx="2283">
                  <c:v>188.8000030517578</c:v>
                </c:pt>
                <c:pt idx="2284">
                  <c:v>188.9000091552734</c:v>
                </c:pt>
                <c:pt idx="2285">
                  <c:v>189.0</c:v>
                </c:pt>
                <c:pt idx="2286">
                  <c:v>189.1000061035156</c:v>
                </c:pt>
                <c:pt idx="2287">
                  <c:v>189.1999969482422</c:v>
                </c:pt>
                <c:pt idx="2288">
                  <c:v>189.3000030517578</c:v>
                </c:pt>
                <c:pt idx="2289">
                  <c:v>189.4000091552734</c:v>
                </c:pt>
                <c:pt idx="2290">
                  <c:v>189.5</c:v>
                </c:pt>
                <c:pt idx="2291">
                  <c:v>189.6000061035156</c:v>
                </c:pt>
                <c:pt idx="2292">
                  <c:v>189.6999969482422</c:v>
                </c:pt>
                <c:pt idx="2293">
                  <c:v>189.8000030517578</c:v>
                </c:pt>
                <c:pt idx="2294">
                  <c:v>189.9000091552734</c:v>
                </c:pt>
                <c:pt idx="2295">
                  <c:v>190.0</c:v>
                </c:pt>
                <c:pt idx="2296">
                  <c:v>190.1000061035156</c:v>
                </c:pt>
                <c:pt idx="2297">
                  <c:v>190.1999969482422</c:v>
                </c:pt>
                <c:pt idx="2298">
                  <c:v>190.3000030517578</c:v>
                </c:pt>
                <c:pt idx="2299">
                  <c:v>190.4000091552734</c:v>
                </c:pt>
                <c:pt idx="2300">
                  <c:v>190.5</c:v>
                </c:pt>
                <c:pt idx="2301">
                  <c:v>190.6000061035156</c:v>
                </c:pt>
                <c:pt idx="2302">
                  <c:v>190.6999969482422</c:v>
                </c:pt>
                <c:pt idx="2303">
                  <c:v>190.8000030517578</c:v>
                </c:pt>
                <c:pt idx="2304">
                  <c:v>190.9000091552734</c:v>
                </c:pt>
                <c:pt idx="2305">
                  <c:v>191.0</c:v>
                </c:pt>
                <c:pt idx="2306">
                  <c:v>191.1000061035156</c:v>
                </c:pt>
                <c:pt idx="2307">
                  <c:v>191.1999969482422</c:v>
                </c:pt>
                <c:pt idx="2308">
                  <c:v>191.3000030517578</c:v>
                </c:pt>
                <c:pt idx="2309">
                  <c:v>191.4000091552734</c:v>
                </c:pt>
                <c:pt idx="2310">
                  <c:v>191.5</c:v>
                </c:pt>
                <c:pt idx="2311">
                  <c:v>191.6000061035156</c:v>
                </c:pt>
                <c:pt idx="2312">
                  <c:v>191.6999969482422</c:v>
                </c:pt>
                <c:pt idx="2313">
                  <c:v>191.8000030517578</c:v>
                </c:pt>
                <c:pt idx="2314">
                  <c:v>191.9000091552734</c:v>
                </c:pt>
                <c:pt idx="2315">
                  <c:v>192.0</c:v>
                </c:pt>
                <c:pt idx="2316">
                  <c:v>192.1000061035156</c:v>
                </c:pt>
                <c:pt idx="2317">
                  <c:v>192.1999969482422</c:v>
                </c:pt>
                <c:pt idx="2318">
                  <c:v>192.3000030517578</c:v>
                </c:pt>
                <c:pt idx="2319">
                  <c:v>192.4000091552734</c:v>
                </c:pt>
                <c:pt idx="2320">
                  <c:v>192.5</c:v>
                </c:pt>
                <c:pt idx="2321">
                  <c:v>192.6000061035156</c:v>
                </c:pt>
                <c:pt idx="2322">
                  <c:v>192.6999969482422</c:v>
                </c:pt>
                <c:pt idx="2323">
                  <c:v>192.8000030517578</c:v>
                </c:pt>
                <c:pt idx="2324">
                  <c:v>192.9000091552734</c:v>
                </c:pt>
                <c:pt idx="2325">
                  <c:v>193.0</c:v>
                </c:pt>
                <c:pt idx="2326">
                  <c:v>193.1000061035156</c:v>
                </c:pt>
                <c:pt idx="2327">
                  <c:v>193.1999969482422</c:v>
                </c:pt>
                <c:pt idx="2328">
                  <c:v>193.3000030517578</c:v>
                </c:pt>
                <c:pt idx="2329">
                  <c:v>193.4000091552734</c:v>
                </c:pt>
                <c:pt idx="2330">
                  <c:v>193.5</c:v>
                </c:pt>
                <c:pt idx="2331">
                  <c:v>193.6000061035156</c:v>
                </c:pt>
                <c:pt idx="2332">
                  <c:v>193.6999969482422</c:v>
                </c:pt>
                <c:pt idx="2333">
                  <c:v>193.8000030517578</c:v>
                </c:pt>
                <c:pt idx="2334">
                  <c:v>193.9000091552734</c:v>
                </c:pt>
                <c:pt idx="2335">
                  <c:v>194.0</c:v>
                </c:pt>
                <c:pt idx="2336">
                  <c:v>194.1000061035156</c:v>
                </c:pt>
                <c:pt idx="2337">
                  <c:v>194.1999969482422</c:v>
                </c:pt>
                <c:pt idx="2338">
                  <c:v>194.3000030517578</c:v>
                </c:pt>
                <c:pt idx="2339">
                  <c:v>194.4000091552734</c:v>
                </c:pt>
                <c:pt idx="2340">
                  <c:v>194.5</c:v>
                </c:pt>
                <c:pt idx="2341">
                  <c:v>194.6000061035156</c:v>
                </c:pt>
                <c:pt idx="2342">
                  <c:v>194.6999969482422</c:v>
                </c:pt>
                <c:pt idx="2343">
                  <c:v>194.8000030517578</c:v>
                </c:pt>
                <c:pt idx="2344">
                  <c:v>194.9000091552734</c:v>
                </c:pt>
                <c:pt idx="2345">
                  <c:v>195.0</c:v>
                </c:pt>
                <c:pt idx="2346">
                  <c:v>195.1000061035156</c:v>
                </c:pt>
                <c:pt idx="2347">
                  <c:v>195.1999969482422</c:v>
                </c:pt>
                <c:pt idx="2348">
                  <c:v>195.3000030517578</c:v>
                </c:pt>
                <c:pt idx="2349">
                  <c:v>195.4000091552734</c:v>
                </c:pt>
                <c:pt idx="2350">
                  <c:v>195.5</c:v>
                </c:pt>
                <c:pt idx="2351">
                  <c:v>195.6000061035156</c:v>
                </c:pt>
                <c:pt idx="2352">
                  <c:v>195.6999969482422</c:v>
                </c:pt>
                <c:pt idx="2353">
                  <c:v>195.8000030517578</c:v>
                </c:pt>
                <c:pt idx="2354">
                  <c:v>195.9000091552734</c:v>
                </c:pt>
                <c:pt idx="2355">
                  <c:v>196.0</c:v>
                </c:pt>
                <c:pt idx="2356">
                  <c:v>196.1000061035156</c:v>
                </c:pt>
                <c:pt idx="2357">
                  <c:v>196.1999969482422</c:v>
                </c:pt>
                <c:pt idx="2358">
                  <c:v>196.3000030517578</c:v>
                </c:pt>
                <c:pt idx="2359">
                  <c:v>196.4000091552734</c:v>
                </c:pt>
                <c:pt idx="2360">
                  <c:v>196.5</c:v>
                </c:pt>
                <c:pt idx="2361">
                  <c:v>196.6000061035156</c:v>
                </c:pt>
                <c:pt idx="2362">
                  <c:v>196.6999969482422</c:v>
                </c:pt>
                <c:pt idx="2363">
                  <c:v>196.8000030517578</c:v>
                </c:pt>
                <c:pt idx="2364">
                  <c:v>196.9000091552734</c:v>
                </c:pt>
                <c:pt idx="2365">
                  <c:v>197.0</c:v>
                </c:pt>
                <c:pt idx="2366">
                  <c:v>197.1000061035156</c:v>
                </c:pt>
                <c:pt idx="2367">
                  <c:v>197.1999969482422</c:v>
                </c:pt>
                <c:pt idx="2368">
                  <c:v>197.3000030517578</c:v>
                </c:pt>
                <c:pt idx="2369">
                  <c:v>197.4000091552734</c:v>
                </c:pt>
                <c:pt idx="2370">
                  <c:v>197.5</c:v>
                </c:pt>
                <c:pt idx="2371">
                  <c:v>197.6000061035156</c:v>
                </c:pt>
                <c:pt idx="2372">
                  <c:v>197.6999969482422</c:v>
                </c:pt>
                <c:pt idx="2373">
                  <c:v>197.8000030517578</c:v>
                </c:pt>
                <c:pt idx="2374">
                  <c:v>197.9000091552734</c:v>
                </c:pt>
                <c:pt idx="2375">
                  <c:v>198.0</c:v>
                </c:pt>
                <c:pt idx="2376">
                  <c:v>198.1000061035156</c:v>
                </c:pt>
                <c:pt idx="2377">
                  <c:v>198.1999969482422</c:v>
                </c:pt>
                <c:pt idx="2378">
                  <c:v>198.3000030517578</c:v>
                </c:pt>
                <c:pt idx="2379">
                  <c:v>198.4000091552734</c:v>
                </c:pt>
                <c:pt idx="2380">
                  <c:v>198.5</c:v>
                </c:pt>
                <c:pt idx="2381">
                  <c:v>198.6000061035156</c:v>
                </c:pt>
                <c:pt idx="2382">
                  <c:v>198.6999969482422</c:v>
                </c:pt>
                <c:pt idx="2383">
                  <c:v>198.8000030517578</c:v>
                </c:pt>
                <c:pt idx="2384">
                  <c:v>198.9000091552734</c:v>
                </c:pt>
                <c:pt idx="2385">
                  <c:v>199.0</c:v>
                </c:pt>
                <c:pt idx="2386">
                  <c:v>199.1000061035156</c:v>
                </c:pt>
                <c:pt idx="2387">
                  <c:v>199.1999969482422</c:v>
                </c:pt>
                <c:pt idx="2388">
                  <c:v>199.3000030517578</c:v>
                </c:pt>
                <c:pt idx="2389">
                  <c:v>199.4000091552734</c:v>
                </c:pt>
                <c:pt idx="2390">
                  <c:v>199.5</c:v>
                </c:pt>
                <c:pt idx="2391">
                  <c:v>199.6000061035156</c:v>
                </c:pt>
                <c:pt idx="2392">
                  <c:v>199.6999969482422</c:v>
                </c:pt>
                <c:pt idx="2393">
                  <c:v>199.8000030517578</c:v>
                </c:pt>
                <c:pt idx="2394">
                  <c:v>199.9000091552734</c:v>
                </c:pt>
                <c:pt idx="2395">
                  <c:v>200.0</c:v>
                </c:pt>
                <c:pt idx="2396">
                  <c:v>200.1000061035156</c:v>
                </c:pt>
                <c:pt idx="2397">
                  <c:v>200.1999969482422</c:v>
                </c:pt>
                <c:pt idx="2398">
                  <c:v>200.3000030517578</c:v>
                </c:pt>
                <c:pt idx="2399">
                  <c:v>200.4000091552734</c:v>
                </c:pt>
                <c:pt idx="2400">
                  <c:v>200.5</c:v>
                </c:pt>
                <c:pt idx="2401">
                  <c:v>200.6000061035156</c:v>
                </c:pt>
                <c:pt idx="2402">
                  <c:v>200.6999969482422</c:v>
                </c:pt>
                <c:pt idx="2403">
                  <c:v>200.8000030517578</c:v>
                </c:pt>
                <c:pt idx="2404">
                  <c:v>200.9000091552734</c:v>
                </c:pt>
                <c:pt idx="2405">
                  <c:v>201.0</c:v>
                </c:pt>
                <c:pt idx="2406">
                  <c:v>201.1000061035156</c:v>
                </c:pt>
                <c:pt idx="2407">
                  <c:v>201.1999969482422</c:v>
                </c:pt>
                <c:pt idx="2408">
                  <c:v>201.3000030517578</c:v>
                </c:pt>
                <c:pt idx="2409">
                  <c:v>201.4000091552734</c:v>
                </c:pt>
                <c:pt idx="2410">
                  <c:v>201.5</c:v>
                </c:pt>
                <c:pt idx="2411">
                  <c:v>201.6000061035156</c:v>
                </c:pt>
                <c:pt idx="2412">
                  <c:v>201.6999969482422</c:v>
                </c:pt>
                <c:pt idx="2413">
                  <c:v>201.8000030517578</c:v>
                </c:pt>
                <c:pt idx="2414">
                  <c:v>201.9000091552734</c:v>
                </c:pt>
                <c:pt idx="2415">
                  <c:v>202.0</c:v>
                </c:pt>
                <c:pt idx="2416">
                  <c:v>202.1000061035156</c:v>
                </c:pt>
                <c:pt idx="2417">
                  <c:v>202.1999969482422</c:v>
                </c:pt>
                <c:pt idx="2418">
                  <c:v>202.3000030517578</c:v>
                </c:pt>
                <c:pt idx="2419">
                  <c:v>202.4000091552734</c:v>
                </c:pt>
                <c:pt idx="2420">
                  <c:v>202.5</c:v>
                </c:pt>
                <c:pt idx="2421">
                  <c:v>202.6000061035156</c:v>
                </c:pt>
                <c:pt idx="2422">
                  <c:v>202.6999969482422</c:v>
                </c:pt>
                <c:pt idx="2423">
                  <c:v>202.8000030517578</c:v>
                </c:pt>
                <c:pt idx="2424">
                  <c:v>202.9000091552734</c:v>
                </c:pt>
                <c:pt idx="2425">
                  <c:v>203.0</c:v>
                </c:pt>
                <c:pt idx="2426">
                  <c:v>203.1000061035156</c:v>
                </c:pt>
                <c:pt idx="2427">
                  <c:v>203.1999969482422</c:v>
                </c:pt>
                <c:pt idx="2428">
                  <c:v>203.3000030517578</c:v>
                </c:pt>
                <c:pt idx="2429">
                  <c:v>203.4000091552734</c:v>
                </c:pt>
                <c:pt idx="2430">
                  <c:v>203.5</c:v>
                </c:pt>
                <c:pt idx="2431">
                  <c:v>203.6000061035156</c:v>
                </c:pt>
                <c:pt idx="2432">
                  <c:v>203.6999969482422</c:v>
                </c:pt>
                <c:pt idx="2433">
                  <c:v>203.8000030517578</c:v>
                </c:pt>
                <c:pt idx="2434">
                  <c:v>203.9000091552734</c:v>
                </c:pt>
                <c:pt idx="2435">
                  <c:v>204.0</c:v>
                </c:pt>
                <c:pt idx="2436">
                  <c:v>204.1000061035156</c:v>
                </c:pt>
                <c:pt idx="2437">
                  <c:v>204.1999969482422</c:v>
                </c:pt>
                <c:pt idx="2438">
                  <c:v>204.3000030517578</c:v>
                </c:pt>
                <c:pt idx="2439">
                  <c:v>204.4000091552734</c:v>
                </c:pt>
                <c:pt idx="2440">
                  <c:v>204.5</c:v>
                </c:pt>
                <c:pt idx="2441">
                  <c:v>204.6000061035156</c:v>
                </c:pt>
                <c:pt idx="2442">
                  <c:v>204.6999969482422</c:v>
                </c:pt>
                <c:pt idx="2443">
                  <c:v>204.8000030517578</c:v>
                </c:pt>
                <c:pt idx="2444">
                  <c:v>204.9000091552734</c:v>
                </c:pt>
                <c:pt idx="2445">
                  <c:v>205.0</c:v>
                </c:pt>
                <c:pt idx="2446">
                  <c:v>205.1000061035156</c:v>
                </c:pt>
                <c:pt idx="2447">
                  <c:v>205.1999969482422</c:v>
                </c:pt>
                <c:pt idx="2448">
                  <c:v>205.3000030517578</c:v>
                </c:pt>
                <c:pt idx="2449">
                  <c:v>205.4000091552734</c:v>
                </c:pt>
                <c:pt idx="2450">
                  <c:v>205.5</c:v>
                </c:pt>
                <c:pt idx="2451">
                  <c:v>205.6000061035156</c:v>
                </c:pt>
                <c:pt idx="2452">
                  <c:v>205.6999969482422</c:v>
                </c:pt>
                <c:pt idx="2453">
                  <c:v>205.8000030517578</c:v>
                </c:pt>
                <c:pt idx="2454">
                  <c:v>205.9000091552734</c:v>
                </c:pt>
                <c:pt idx="2455">
                  <c:v>206.0</c:v>
                </c:pt>
                <c:pt idx="2456">
                  <c:v>206.1000061035156</c:v>
                </c:pt>
                <c:pt idx="2457">
                  <c:v>206.1999969482422</c:v>
                </c:pt>
                <c:pt idx="2458">
                  <c:v>206.3000030517578</c:v>
                </c:pt>
                <c:pt idx="2459">
                  <c:v>206.4000091552734</c:v>
                </c:pt>
                <c:pt idx="2460">
                  <c:v>206.5</c:v>
                </c:pt>
                <c:pt idx="2461">
                  <c:v>206.6000061035156</c:v>
                </c:pt>
                <c:pt idx="2462">
                  <c:v>206.6999969482422</c:v>
                </c:pt>
                <c:pt idx="2463">
                  <c:v>206.8000030517578</c:v>
                </c:pt>
                <c:pt idx="2464">
                  <c:v>206.9000091552734</c:v>
                </c:pt>
                <c:pt idx="2465">
                  <c:v>207.0</c:v>
                </c:pt>
                <c:pt idx="2466">
                  <c:v>207.1000061035156</c:v>
                </c:pt>
                <c:pt idx="2467">
                  <c:v>207.1999969482422</c:v>
                </c:pt>
                <c:pt idx="2468">
                  <c:v>207.3000030517578</c:v>
                </c:pt>
                <c:pt idx="2469">
                  <c:v>207.4000091552734</c:v>
                </c:pt>
                <c:pt idx="2470">
                  <c:v>207.5</c:v>
                </c:pt>
                <c:pt idx="2471">
                  <c:v>207.6000061035156</c:v>
                </c:pt>
                <c:pt idx="2472">
                  <c:v>207.6999969482422</c:v>
                </c:pt>
                <c:pt idx="2473">
                  <c:v>207.8000030517578</c:v>
                </c:pt>
                <c:pt idx="2474">
                  <c:v>207.9000091552734</c:v>
                </c:pt>
                <c:pt idx="2475">
                  <c:v>208.0</c:v>
                </c:pt>
                <c:pt idx="2476">
                  <c:v>208.1000061035156</c:v>
                </c:pt>
                <c:pt idx="2477">
                  <c:v>208.1999969482422</c:v>
                </c:pt>
                <c:pt idx="2478">
                  <c:v>208.3000030517578</c:v>
                </c:pt>
                <c:pt idx="2479">
                  <c:v>208.4000091552734</c:v>
                </c:pt>
                <c:pt idx="2480">
                  <c:v>208.5</c:v>
                </c:pt>
                <c:pt idx="2481">
                  <c:v>208.6000061035156</c:v>
                </c:pt>
                <c:pt idx="2482">
                  <c:v>208.6999969482422</c:v>
                </c:pt>
                <c:pt idx="2483">
                  <c:v>208.8000030517578</c:v>
                </c:pt>
                <c:pt idx="2484">
                  <c:v>208.9000091552734</c:v>
                </c:pt>
                <c:pt idx="2485">
                  <c:v>209.0</c:v>
                </c:pt>
                <c:pt idx="2486">
                  <c:v>209.1000061035156</c:v>
                </c:pt>
                <c:pt idx="2487">
                  <c:v>209.1999969482422</c:v>
                </c:pt>
                <c:pt idx="2488">
                  <c:v>209.3000030517578</c:v>
                </c:pt>
                <c:pt idx="2489">
                  <c:v>209.4000091552734</c:v>
                </c:pt>
                <c:pt idx="2490">
                  <c:v>209.5</c:v>
                </c:pt>
                <c:pt idx="2491">
                  <c:v>209.6000061035156</c:v>
                </c:pt>
                <c:pt idx="2492">
                  <c:v>209.6999969482422</c:v>
                </c:pt>
                <c:pt idx="2493">
                  <c:v>209.8000030517578</c:v>
                </c:pt>
                <c:pt idx="2494">
                  <c:v>209.9000091552734</c:v>
                </c:pt>
                <c:pt idx="2495">
                  <c:v>210.0</c:v>
                </c:pt>
                <c:pt idx="2496">
                  <c:v>210.1000061035156</c:v>
                </c:pt>
                <c:pt idx="2497">
                  <c:v>210.1999969482422</c:v>
                </c:pt>
                <c:pt idx="2498">
                  <c:v>210.3000030517578</c:v>
                </c:pt>
                <c:pt idx="2499">
                  <c:v>210.4000091552734</c:v>
                </c:pt>
                <c:pt idx="2500">
                  <c:v>210.5</c:v>
                </c:pt>
                <c:pt idx="2501">
                  <c:v>210.6000061035156</c:v>
                </c:pt>
                <c:pt idx="2502">
                  <c:v>210.6999969482422</c:v>
                </c:pt>
                <c:pt idx="2503">
                  <c:v>210.8000030517578</c:v>
                </c:pt>
                <c:pt idx="2504">
                  <c:v>210.9000091552734</c:v>
                </c:pt>
                <c:pt idx="2505">
                  <c:v>211.0</c:v>
                </c:pt>
                <c:pt idx="2506">
                  <c:v>211.1000061035156</c:v>
                </c:pt>
                <c:pt idx="2507">
                  <c:v>211.1999969482422</c:v>
                </c:pt>
                <c:pt idx="2508">
                  <c:v>211.3000030517578</c:v>
                </c:pt>
                <c:pt idx="2509">
                  <c:v>211.4000091552734</c:v>
                </c:pt>
                <c:pt idx="2510">
                  <c:v>211.5</c:v>
                </c:pt>
                <c:pt idx="2511">
                  <c:v>211.6000061035156</c:v>
                </c:pt>
                <c:pt idx="2512">
                  <c:v>211.6999969482422</c:v>
                </c:pt>
                <c:pt idx="2513">
                  <c:v>211.8000030517578</c:v>
                </c:pt>
                <c:pt idx="2514">
                  <c:v>211.9000091552734</c:v>
                </c:pt>
                <c:pt idx="2515">
                  <c:v>212.0</c:v>
                </c:pt>
                <c:pt idx="2516">
                  <c:v>212.1000061035156</c:v>
                </c:pt>
                <c:pt idx="2517">
                  <c:v>212.1999969482422</c:v>
                </c:pt>
                <c:pt idx="2518">
                  <c:v>212.3000030517578</c:v>
                </c:pt>
                <c:pt idx="2519">
                  <c:v>212.4000091552734</c:v>
                </c:pt>
                <c:pt idx="2520">
                  <c:v>212.5</c:v>
                </c:pt>
                <c:pt idx="2521">
                  <c:v>212.6000061035156</c:v>
                </c:pt>
                <c:pt idx="2522">
                  <c:v>212.6999969482422</c:v>
                </c:pt>
                <c:pt idx="2523">
                  <c:v>212.8000030517578</c:v>
                </c:pt>
                <c:pt idx="2524">
                  <c:v>212.9000091552734</c:v>
                </c:pt>
                <c:pt idx="2525">
                  <c:v>213.0</c:v>
                </c:pt>
                <c:pt idx="2526">
                  <c:v>213.1000061035156</c:v>
                </c:pt>
                <c:pt idx="2527">
                  <c:v>213.1999969482422</c:v>
                </c:pt>
                <c:pt idx="2528">
                  <c:v>213.3000030517578</c:v>
                </c:pt>
                <c:pt idx="2529">
                  <c:v>213.4000091552734</c:v>
                </c:pt>
                <c:pt idx="2530">
                  <c:v>213.5</c:v>
                </c:pt>
                <c:pt idx="2531">
                  <c:v>213.6000061035156</c:v>
                </c:pt>
                <c:pt idx="2532">
                  <c:v>213.6999969482422</c:v>
                </c:pt>
                <c:pt idx="2533">
                  <c:v>213.8000030517578</c:v>
                </c:pt>
                <c:pt idx="2534">
                  <c:v>213.9000091552734</c:v>
                </c:pt>
                <c:pt idx="2535">
                  <c:v>214.0</c:v>
                </c:pt>
                <c:pt idx="2536">
                  <c:v>214.1000061035156</c:v>
                </c:pt>
                <c:pt idx="2537">
                  <c:v>214.1999969482422</c:v>
                </c:pt>
                <c:pt idx="2538">
                  <c:v>214.3000030517578</c:v>
                </c:pt>
                <c:pt idx="2539">
                  <c:v>214.4000091552734</c:v>
                </c:pt>
                <c:pt idx="2540">
                  <c:v>214.5</c:v>
                </c:pt>
                <c:pt idx="2541">
                  <c:v>214.6000061035156</c:v>
                </c:pt>
                <c:pt idx="2542">
                  <c:v>214.6999969482422</c:v>
                </c:pt>
                <c:pt idx="2543">
                  <c:v>214.8000030517578</c:v>
                </c:pt>
                <c:pt idx="2544">
                  <c:v>214.9000091552734</c:v>
                </c:pt>
                <c:pt idx="2545">
                  <c:v>215.0</c:v>
                </c:pt>
                <c:pt idx="2546">
                  <c:v>215.1000061035156</c:v>
                </c:pt>
                <c:pt idx="2547">
                  <c:v>215.1999969482422</c:v>
                </c:pt>
                <c:pt idx="2548">
                  <c:v>215.3000030517578</c:v>
                </c:pt>
                <c:pt idx="2549">
                  <c:v>215.4000091552734</c:v>
                </c:pt>
                <c:pt idx="2550">
                  <c:v>215.5</c:v>
                </c:pt>
                <c:pt idx="2551">
                  <c:v>215.6000061035156</c:v>
                </c:pt>
                <c:pt idx="2552">
                  <c:v>215.6999969482422</c:v>
                </c:pt>
                <c:pt idx="2553">
                  <c:v>215.8000030517578</c:v>
                </c:pt>
                <c:pt idx="2554">
                  <c:v>215.9000091552734</c:v>
                </c:pt>
                <c:pt idx="2555">
                  <c:v>216.0</c:v>
                </c:pt>
                <c:pt idx="2556">
                  <c:v>216.1000061035156</c:v>
                </c:pt>
                <c:pt idx="2557">
                  <c:v>216.1999969482422</c:v>
                </c:pt>
                <c:pt idx="2558">
                  <c:v>216.3000030517578</c:v>
                </c:pt>
                <c:pt idx="2559">
                  <c:v>216.4000091552734</c:v>
                </c:pt>
                <c:pt idx="2560">
                  <c:v>216.5000152587891</c:v>
                </c:pt>
                <c:pt idx="2561">
                  <c:v>216.5999908447266</c:v>
                </c:pt>
                <c:pt idx="2562">
                  <c:v>216.6999969482422</c:v>
                </c:pt>
                <c:pt idx="2563">
                  <c:v>216.8000030517578</c:v>
                </c:pt>
                <c:pt idx="2564">
                  <c:v>216.9000091552734</c:v>
                </c:pt>
                <c:pt idx="2565">
                  <c:v>217.0000152587891</c:v>
                </c:pt>
                <c:pt idx="2566">
                  <c:v>217.0999908447266</c:v>
                </c:pt>
                <c:pt idx="2567">
                  <c:v>217.1999969482422</c:v>
                </c:pt>
                <c:pt idx="2568">
                  <c:v>217.3000030517578</c:v>
                </c:pt>
                <c:pt idx="2569">
                  <c:v>217.4000091552734</c:v>
                </c:pt>
                <c:pt idx="2570">
                  <c:v>217.5000152587891</c:v>
                </c:pt>
                <c:pt idx="2571">
                  <c:v>217.5999908447266</c:v>
                </c:pt>
                <c:pt idx="2572">
                  <c:v>217.6999969482422</c:v>
                </c:pt>
                <c:pt idx="2573">
                  <c:v>217.8000030517578</c:v>
                </c:pt>
                <c:pt idx="2574">
                  <c:v>217.9000091552734</c:v>
                </c:pt>
                <c:pt idx="2575">
                  <c:v>218.0000152587891</c:v>
                </c:pt>
                <c:pt idx="2576">
                  <c:v>218.0999908447266</c:v>
                </c:pt>
                <c:pt idx="2577">
                  <c:v>218.1999969482422</c:v>
                </c:pt>
                <c:pt idx="2578">
                  <c:v>218.3000030517578</c:v>
                </c:pt>
                <c:pt idx="2579">
                  <c:v>218.4000091552734</c:v>
                </c:pt>
                <c:pt idx="2580">
                  <c:v>218.5000152587891</c:v>
                </c:pt>
                <c:pt idx="2581">
                  <c:v>218.5999908447266</c:v>
                </c:pt>
                <c:pt idx="2582">
                  <c:v>218.6999969482422</c:v>
                </c:pt>
                <c:pt idx="2583">
                  <c:v>218.8000030517578</c:v>
                </c:pt>
                <c:pt idx="2584">
                  <c:v>218.9000091552734</c:v>
                </c:pt>
                <c:pt idx="2585">
                  <c:v>219.0000152587891</c:v>
                </c:pt>
                <c:pt idx="2586">
                  <c:v>219.0999908447266</c:v>
                </c:pt>
                <c:pt idx="2587">
                  <c:v>219.1999969482422</c:v>
                </c:pt>
                <c:pt idx="2588">
                  <c:v>219.3000030517578</c:v>
                </c:pt>
                <c:pt idx="2589">
                  <c:v>219.4000091552734</c:v>
                </c:pt>
                <c:pt idx="2590">
                  <c:v>219.5000152587891</c:v>
                </c:pt>
                <c:pt idx="2591">
                  <c:v>219.5999908447266</c:v>
                </c:pt>
                <c:pt idx="2592">
                  <c:v>219.6999969482422</c:v>
                </c:pt>
                <c:pt idx="2593">
                  <c:v>219.8000030517578</c:v>
                </c:pt>
                <c:pt idx="2594">
                  <c:v>219.9000091552734</c:v>
                </c:pt>
                <c:pt idx="2595">
                  <c:v>220.0000152587891</c:v>
                </c:pt>
                <c:pt idx="2596">
                  <c:v>220.0999908447266</c:v>
                </c:pt>
                <c:pt idx="2597">
                  <c:v>220.1999969482422</c:v>
                </c:pt>
                <c:pt idx="2598">
                  <c:v>220.3000030517578</c:v>
                </c:pt>
                <c:pt idx="2599">
                  <c:v>220.4000091552734</c:v>
                </c:pt>
                <c:pt idx="2600">
                  <c:v>220.5000152587891</c:v>
                </c:pt>
                <c:pt idx="2601">
                  <c:v>220.5999908447266</c:v>
                </c:pt>
                <c:pt idx="2602">
                  <c:v>220.6999969482422</c:v>
                </c:pt>
                <c:pt idx="2603">
                  <c:v>220.8000030517578</c:v>
                </c:pt>
                <c:pt idx="2604">
                  <c:v>220.9000091552734</c:v>
                </c:pt>
                <c:pt idx="2605">
                  <c:v>221.0000152587891</c:v>
                </c:pt>
                <c:pt idx="2606">
                  <c:v>221.0999908447266</c:v>
                </c:pt>
                <c:pt idx="2607">
                  <c:v>221.1999969482422</c:v>
                </c:pt>
                <c:pt idx="2608">
                  <c:v>221.3000030517578</c:v>
                </c:pt>
                <c:pt idx="2609">
                  <c:v>221.4000091552734</c:v>
                </c:pt>
                <c:pt idx="2610">
                  <c:v>221.5000152587891</c:v>
                </c:pt>
                <c:pt idx="2611">
                  <c:v>221.5999908447266</c:v>
                </c:pt>
                <c:pt idx="2612">
                  <c:v>221.6999969482422</c:v>
                </c:pt>
                <c:pt idx="2613">
                  <c:v>221.8000030517578</c:v>
                </c:pt>
                <c:pt idx="2614">
                  <c:v>221.9000091552734</c:v>
                </c:pt>
                <c:pt idx="2615">
                  <c:v>222.0000152587891</c:v>
                </c:pt>
                <c:pt idx="2616">
                  <c:v>222.0999908447266</c:v>
                </c:pt>
                <c:pt idx="2617">
                  <c:v>222.1999969482422</c:v>
                </c:pt>
                <c:pt idx="2618">
                  <c:v>222.3000030517578</c:v>
                </c:pt>
                <c:pt idx="2619">
                  <c:v>222.4000091552734</c:v>
                </c:pt>
                <c:pt idx="2620">
                  <c:v>222.5000152587891</c:v>
                </c:pt>
                <c:pt idx="2621">
                  <c:v>222.5999908447266</c:v>
                </c:pt>
                <c:pt idx="2622">
                  <c:v>222.6999969482422</c:v>
                </c:pt>
                <c:pt idx="2623">
                  <c:v>222.8000030517578</c:v>
                </c:pt>
                <c:pt idx="2624">
                  <c:v>222.9000091552734</c:v>
                </c:pt>
                <c:pt idx="2625">
                  <c:v>223.0000152587891</c:v>
                </c:pt>
                <c:pt idx="2626">
                  <c:v>223.0999908447266</c:v>
                </c:pt>
                <c:pt idx="2627">
                  <c:v>223.1999969482422</c:v>
                </c:pt>
                <c:pt idx="2628">
                  <c:v>223.3000030517578</c:v>
                </c:pt>
                <c:pt idx="2629">
                  <c:v>223.4000091552734</c:v>
                </c:pt>
                <c:pt idx="2630">
                  <c:v>223.5000152587891</c:v>
                </c:pt>
                <c:pt idx="2631">
                  <c:v>223.5999908447266</c:v>
                </c:pt>
                <c:pt idx="2632">
                  <c:v>223.6999969482422</c:v>
                </c:pt>
                <c:pt idx="2633">
                  <c:v>223.8000030517578</c:v>
                </c:pt>
                <c:pt idx="2634">
                  <c:v>223.9000091552734</c:v>
                </c:pt>
                <c:pt idx="2635">
                  <c:v>224.0000152587891</c:v>
                </c:pt>
                <c:pt idx="2636">
                  <c:v>224.0999908447266</c:v>
                </c:pt>
                <c:pt idx="2637">
                  <c:v>224.1999969482422</c:v>
                </c:pt>
                <c:pt idx="2638">
                  <c:v>224.3000030517578</c:v>
                </c:pt>
                <c:pt idx="2639">
                  <c:v>224.4000091552734</c:v>
                </c:pt>
                <c:pt idx="2640">
                  <c:v>224.5000152587891</c:v>
                </c:pt>
                <c:pt idx="2641">
                  <c:v>224.5999908447266</c:v>
                </c:pt>
                <c:pt idx="2642">
                  <c:v>224.6999969482422</c:v>
                </c:pt>
                <c:pt idx="2643">
                  <c:v>224.8000030517578</c:v>
                </c:pt>
                <c:pt idx="2644">
                  <c:v>224.9000091552734</c:v>
                </c:pt>
                <c:pt idx="2645">
                  <c:v>225.0000152587891</c:v>
                </c:pt>
                <c:pt idx="2646">
                  <c:v>225.0999908447266</c:v>
                </c:pt>
                <c:pt idx="2647">
                  <c:v>225.1999969482422</c:v>
                </c:pt>
                <c:pt idx="2648">
                  <c:v>225.3000030517578</c:v>
                </c:pt>
                <c:pt idx="2649">
                  <c:v>225.4000091552734</c:v>
                </c:pt>
                <c:pt idx="2650">
                  <c:v>225.5000152587891</c:v>
                </c:pt>
                <c:pt idx="2651">
                  <c:v>225.5999908447266</c:v>
                </c:pt>
                <c:pt idx="2652">
                  <c:v>225.6999969482422</c:v>
                </c:pt>
                <c:pt idx="2653">
                  <c:v>225.8000030517578</c:v>
                </c:pt>
                <c:pt idx="2654">
                  <c:v>225.9000091552734</c:v>
                </c:pt>
                <c:pt idx="2655">
                  <c:v>226.0000152587891</c:v>
                </c:pt>
                <c:pt idx="2656">
                  <c:v>226.0999908447266</c:v>
                </c:pt>
                <c:pt idx="2657">
                  <c:v>226.1999969482422</c:v>
                </c:pt>
                <c:pt idx="2658">
                  <c:v>226.3000030517578</c:v>
                </c:pt>
                <c:pt idx="2659">
                  <c:v>226.4000091552734</c:v>
                </c:pt>
                <c:pt idx="2660">
                  <c:v>226.5000152587891</c:v>
                </c:pt>
                <c:pt idx="2661">
                  <c:v>226.5999908447266</c:v>
                </c:pt>
                <c:pt idx="2662">
                  <c:v>226.6999969482422</c:v>
                </c:pt>
                <c:pt idx="2663">
                  <c:v>226.8000030517578</c:v>
                </c:pt>
                <c:pt idx="2664">
                  <c:v>226.9000091552734</c:v>
                </c:pt>
                <c:pt idx="2665">
                  <c:v>227.0000152587891</c:v>
                </c:pt>
                <c:pt idx="2666">
                  <c:v>227.0999908447266</c:v>
                </c:pt>
                <c:pt idx="2667">
                  <c:v>227.1999969482422</c:v>
                </c:pt>
                <c:pt idx="2668">
                  <c:v>227.3000030517578</c:v>
                </c:pt>
                <c:pt idx="2669">
                  <c:v>227.4000091552734</c:v>
                </c:pt>
                <c:pt idx="2670">
                  <c:v>227.5000152587891</c:v>
                </c:pt>
                <c:pt idx="2671">
                  <c:v>227.5999908447266</c:v>
                </c:pt>
                <c:pt idx="2672">
                  <c:v>227.6999969482422</c:v>
                </c:pt>
                <c:pt idx="2673">
                  <c:v>227.8000030517578</c:v>
                </c:pt>
                <c:pt idx="2674">
                  <c:v>227.9000091552734</c:v>
                </c:pt>
                <c:pt idx="2675">
                  <c:v>228.0000152587891</c:v>
                </c:pt>
                <c:pt idx="2676">
                  <c:v>228.0999908447266</c:v>
                </c:pt>
                <c:pt idx="2677">
                  <c:v>228.1999969482422</c:v>
                </c:pt>
                <c:pt idx="2678">
                  <c:v>228.3000030517578</c:v>
                </c:pt>
                <c:pt idx="2679">
                  <c:v>228.4000091552734</c:v>
                </c:pt>
                <c:pt idx="2680">
                  <c:v>228.5000152587891</c:v>
                </c:pt>
                <c:pt idx="2681">
                  <c:v>228.5999908447266</c:v>
                </c:pt>
                <c:pt idx="2682">
                  <c:v>228.6999969482422</c:v>
                </c:pt>
                <c:pt idx="2683">
                  <c:v>228.8000030517578</c:v>
                </c:pt>
                <c:pt idx="2684">
                  <c:v>228.9000091552734</c:v>
                </c:pt>
                <c:pt idx="2685">
                  <c:v>229.0000152587891</c:v>
                </c:pt>
                <c:pt idx="2686">
                  <c:v>229.0999908447266</c:v>
                </c:pt>
                <c:pt idx="2687">
                  <c:v>229.1999969482422</c:v>
                </c:pt>
                <c:pt idx="2688">
                  <c:v>229.3000030517578</c:v>
                </c:pt>
                <c:pt idx="2689">
                  <c:v>229.4000091552734</c:v>
                </c:pt>
                <c:pt idx="2690">
                  <c:v>229.5000152587891</c:v>
                </c:pt>
                <c:pt idx="2691">
                  <c:v>229.5999908447266</c:v>
                </c:pt>
                <c:pt idx="2692">
                  <c:v>229.6999969482422</c:v>
                </c:pt>
                <c:pt idx="2693">
                  <c:v>229.8000030517578</c:v>
                </c:pt>
                <c:pt idx="2694">
                  <c:v>229.9000091552734</c:v>
                </c:pt>
                <c:pt idx="2695">
                  <c:v>230.0000152587891</c:v>
                </c:pt>
                <c:pt idx="2696">
                  <c:v>230.0999908447266</c:v>
                </c:pt>
                <c:pt idx="2697">
                  <c:v>230.1999969482422</c:v>
                </c:pt>
                <c:pt idx="2698">
                  <c:v>230.3000030517578</c:v>
                </c:pt>
                <c:pt idx="2699">
                  <c:v>230.4000091552734</c:v>
                </c:pt>
                <c:pt idx="2700">
                  <c:v>230.5000152587891</c:v>
                </c:pt>
                <c:pt idx="2701">
                  <c:v>230.5999908447266</c:v>
                </c:pt>
                <c:pt idx="2702">
                  <c:v>230.6999969482422</c:v>
                </c:pt>
                <c:pt idx="2703">
                  <c:v>230.8000030517578</c:v>
                </c:pt>
                <c:pt idx="2704">
                  <c:v>230.9000091552734</c:v>
                </c:pt>
                <c:pt idx="2705">
                  <c:v>231.0000152587891</c:v>
                </c:pt>
                <c:pt idx="2706">
                  <c:v>231.0999908447266</c:v>
                </c:pt>
                <c:pt idx="2707">
                  <c:v>231.1999969482422</c:v>
                </c:pt>
                <c:pt idx="2708">
                  <c:v>231.3000030517578</c:v>
                </c:pt>
                <c:pt idx="2709">
                  <c:v>231.4000091552734</c:v>
                </c:pt>
                <c:pt idx="2710">
                  <c:v>231.5000152587891</c:v>
                </c:pt>
                <c:pt idx="2711">
                  <c:v>231.5999908447266</c:v>
                </c:pt>
                <c:pt idx="2712">
                  <c:v>231.6999969482422</c:v>
                </c:pt>
                <c:pt idx="2713">
                  <c:v>231.8000030517578</c:v>
                </c:pt>
                <c:pt idx="2714">
                  <c:v>231.9000091552734</c:v>
                </c:pt>
                <c:pt idx="2715">
                  <c:v>232.0000152587891</c:v>
                </c:pt>
                <c:pt idx="2716">
                  <c:v>232.0999908447266</c:v>
                </c:pt>
                <c:pt idx="2717">
                  <c:v>232.1999969482422</c:v>
                </c:pt>
                <c:pt idx="2718">
                  <c:v>232.3000030517578</c:v>
                </c:pt>
                <c:pt idx="2719">
                  <c:v>232.4000091552734</c:v>
                </c:pt>
                <c:pt idx="2720">
                  <c:v>232.5000152587891</c:v>
                </c:pt>
                <c:pt idx="2721">
                  <c:v>232.5999908447266</c:v>
                </c:pt>
                <c:pt idx="2722">
                  <c:v>232.6999969482422</c:v>
                </c:pt>
                <c:pt idx="2723">
                  <c:v>232.8000030517578</c:v>
                </c:pt>
                <c:pt idx="2724">
                  <c:v>232.9000091552734</c:v>
                </c:pt>
                <c:pt idx="2725">
                  <c:v>233.0000152587891</c:v>
                </c:pt>
                <c:pt idx="2726">
                  <c:v>233.0999908447266</c:v>
                </c:pt>
                <c:pt idx="2727">
                  <c:v>233.1999969482422</c:v>
                </c:pt>
                <c:pt idx="2728">
                  <c:v>233.3000030517578</c:v>
                </c:pt>
                <c:pt idx="2729">
                  <c:v>233.4000091552734</c:v>
                </c:pt>
                <c:pt idx="2730">
                  <c:v>233.5000152587891</c:v>
                </c:pt>
                <c:pt idx="2731">
                  <c:v>233.5999908447266</c:v>
                </c:pt>
                <c:pt idx="2732">
                  <c:v>233.6999969482422</c:v>
                </c:pt>
                <c:pt idx="2733">
                  <c:v>233.8000030517578</c:v>
                </c:pt>
                <c:pt idx="2734">
                  <c:v>233.9000091552734</c:v>
                </c:pt>
                <c:pt idx="2735">
                  <c:v>234.0000152587891</c:v>
                </c:pt>
                <c:pt idx="2736">
                  <c:v>234.0999908447266</c:v>
                </c:pt>
                <c:pt idx="2737">
                  <c:v>234.1999969482422</c:v>
                </c:pt>
                <c:pt idx="2738">
                  <c:v>234.3000030517578</c:v>
                </c:pt>
                <c:pt idx="2739">
                  <c:v>234.4000091552734</c:v>
                </c:pt>
                <c:pt idx="2740">
                  <c:v>234.5000152587891</c:v>
                </c:pt>
                <c:pt idx="2741">
                  <c:v>234.5999908447266</c:v>
                </c:pt>
                <c:pt idx="2742">
                  <c:v>234.6999969482422</c:v>
                </c:pt>
                <c:pt idx="2743">
                  <c:v>234.8000030517578</c:v>
                </c:pt>
                <c:pt idx="2744">
                  <c:v>234.9000091552734</c:v>
                </c:pt>
                <c:pt idx="2745">
                  <c:v>235.0000152587891</c:v>
                </c:pt>
                <c:pt idx="2746">
                  <c:v>235.0999908447266</c:v>
                </c:pt>
                <c:pt idx="2747">
                  <c:v>235.1999969482422</c:v>
                </c:pt>
                <c:pt idx="2748">
                  <c:v>235.3000030517578</c:v>
                </c:pt>
                <c:pt idx="2749">
                  <c:v>235.4000091552734</c:v>
                </c:pt>
                <c:pt idx="2750">
                  <c:v>235.5000152587891</c:v>
                </c:pt>
                <c:pt idx="2751">
                  <c:v>235.5999908447266</c:v>
                </c:pt>
                <c:pt idx="2752">
                  <c:v>235.6999969482422</c:v>
                </c:pt>
                <c:pt idx="2753">
                  <c:v>235.8000030517578</c:v>
                </c:pt>
                <c:pt idx="2754">
                  <c:v>235.9000091552734</c:v>
                </c:pt>
                <c:pt idx="2755">
                  <c:v>236.0000152587891</c:v>
                </c:pt>
                <c:pt idx="2756">
                  <c:v>236.0999908447266</c:v>
                </c:pt>
                <c:pt idx="2757">
                  <c:v>236.1999969482422</c:v>
                </c:pt>
                <c:pt idx="2758">
                  <c:v>236.3000030517578</c:v>
                </c:pt>
                <c:pt idx="2759">
                  <c:v>236.4000091552734</c:v>
                </c:pt>
                <c:pt idx="2760">
                  <c:v>236.5000152587891</c:v>
                </c:pt>
                <c:pt idx="2761">
                  <c:v>236.5999908447266</c:v>
                </c:pt>
                <c:pt idx="2762">
                  <c:v>236.6999969482422</c:v>
                </c:pt>
                <c:pt idx="2763">
                  <c:v>236.8000030517578</c:v>
                </c:pt>
                <c:pt idx="2764">
                  <c:v>236.9000091552734</c:v>
                </c:pt>
                <c:pt idx="2765">
                  <c:v>237.0000152587891</c:v>
                </c:pt>
                <c:pt idx="2766">
                  <c:v>237.0999908447266</c:v>
                </c:pt>
                <c:pt idx="2767">
                  <c:v>237.1999969482422</c:v>
                </c:pt>
                <c:pt idx="2768">
                  <c:v>237.3000030517578</c:v>
                </c:pt>
                <c:pt idx="2769">
                  <c:v>237.4000091552734</c:v>
                </c:pt>
                <c:pt idx="2770">
                  <c:v>237.5000152587891</c:v>
                </c:pt>
                <c:pt idx="2771">
                  <c:v>237.5999908447266</c:v>
                </c:pt>
                <c:pt idx="2772">
                  <c:v>237.6999969482422</c:v>
                </c:pt>
                <c:pt idx="2773">
                  <c:v>237.8000030517578</c:v>
                </c:pt>
                <c:pt idx="2774">
                  <c:v>237.9000091552734</c:v>
                </c:pt>
                <c:pt idx="2775">
                  <c:v>238.0000152587891</c:v>
                </c:pt>
                <c:pt idx="2776">
                  <c:v>238.0999908447266</c:v>
                </c:pt>
                <c:pt idx="2777">
                  <c:v>238.1999969482422</c:v>
                </c:pt>
                <c:pt idx="2778">
                  <c:v>238.3000030517578</c:v>
                </c:pt>
                <c:pt idx="2779">
                  <c:v>238.4000091552734</c:v>
                </c:pt>
                <c:pt idx="2780">
                  <c:v>238.5000152587891</c:v>
                </c:pt>
                <c:pt idx="2781">
                  <c:v>238.5999908447266</c:v>
                </c:pt>
                <c:pt idx="2782">
                  <c:v>238.6999969482422</c:v>
                </c:pt>
                <c:pt idx="2783">
                  <c:v>238.8000030517578</c:v>
                </c:pt>
                <c:pt idx="2784">
                  <c:v>238.9000091552734</c:v>
                </c:pt>
                <c:pt idx="2785">
                  <c:v>239.0000152587891</c:v>
                </c:pt>
                <c:pt idx="2786">
                  <c:v>239.0999908447266</c:v>
                </c:pt>
                <c:pt idx="2787">
                  <c:v>239.1999969482422</c:v>
                </c:pt>
                <c:pt idx="2788">
                  <c:v>239.3000030517578</c:v>
                </c:pt>
                <c:pt idx="2789">
                  <c:v>239.4000091552734</c:v>
                </c:pt>
                <c:pt idx="2790">
                  <c:v>239.5000152587891</c:v>
                </c:pt>
                <c:pt idx="2791">
                  <c:v>239.5999908447266</c:v>
                </c:pt>
                <c:pt idx="2792">
                  <c:v>239.6999969482422</c:v>
                </c:pt>
                <c:pt idx="2793">
                  <c:v>239.8000030517578</c:v>
                </c:pt>
                <c:pt idx="2794">
                  <c:v>239.9000091552734</c:v>
                </c:pt>
                <c:pt idx="2795">
                  <c:v>240.0000152587891</c:v>
                </c:pt>
                <c:pt idx="2796">
                  <c:v>240.0999908447266</c:v>
                </c:pt>
                <c:pt idx="2797">
                  <c:v>240.1999969482422</c:v>
                </c:pt>
                <c:pt idx="2798">
                  <c:v>240.3000030517578</c:v>
                </c:pt>
                <c:pt idx="2799">
                  <c:v>240.4000091552734</c:v>
                </c:pt>
                <c:pt idx="2800">
                  <c:v>240.5000152587891</c:v>
                </c:pt>
                <c:pt idx="2801">
                  <c:v>240.5999908447266</c:v>
                </c:pt>
                <c:pt idx="2802">
                  <c:v>240.6999969482422</c:v>
                </c:pt>
                <c:pt idx="2803">
                  <c:v>240.8000030517578</c:v>
                </c:pt>
                <c:pt idx="2804">
                  <c:v>240.9000091552734</c:v>
                </c:pt>
                <c:pt idx="2805">
                  <c:v>241.0000152587891</c:v>
                </c:pt>
                <c:pt idx="2806">
                  <c:v>241.0999908447266</c:v>
                </c:pt>
                <c:pt idx="2807">
                  <c:v>241.1999969482422</c:v>
                </c:pt>
                <c:pt idx="2808">
                  <c:v>241.3000030517578</c:v>
                </c:pt>
                <c:pt idx="2809">
                  <c:v>241.4000091552734</c:v>
                </c:pt>
                <c:pt idx="2810">
                  <c:v>241.5000152587891</c:v>
                </c:pt>
                <c:pt idx="2811">
                  <c:v>241.5999908447266</c:v>
                </c:pt>
                <c:pt idx="2812">
                  <c:v>241.6999969482422</c:v>
                </c:pt>
                <c:pt idx="2813">
                  <c:v>241.8000030517578</c:v>
                </c:pt>
                <c:pt idx="2814">
                  <c:v>241.9000091552734</c:v>
                </c:pt>
                <c:pt idx="2815">
                  <c:v>242.0000152587891</c:v>
                </c:pt>
                <c:pt idx="2816">
                  <c:v>242.0999908447266</c:v>
                </c:pt>
                <c:pt idx="2817">
                  <c:v>242.1999969482422</c:v>
                </c:pt>
                <c:pt idx="2818">
                  <c:v>242.3000030517578</c:v>
                </c:pt>
                <c:pt idx="2819">
                  <c:v>242.4000091552734</c:v>
                </c:pt>
                <c:pt idx="2820">
                  <c:v>242.5000152587891</c:v>
                </c:pt>
                <c:pt idx="2821">
                  <c:v>242.5999908447266</c:v>
                </c:pt>
                <c:pt idx="2822">
                  <c:v>242.6999969482422</c:v>
                </c:pt>
                <c:pt idx="2823">
                  <c:v>242.8000030517578</c:v>
                </c:pt>
                <c:pt idx="2824">
                  <c:v>242.9000091552734</c:v>
                </c:pt>
                <c:pt idx="2825">
                  <c:v>243.0000152587891</c:v>
                </c:pt>
                <c:pt idx="2826">
                  <c:v>243.0999908447266</c:v>
                </c:pt>
                <c:pt idx="2827">
                  <c:v>243.1999969482422</c:v>
                </c:pt>
                <c:pt idx="2828">
                  <c:v>243.3000030517578</c:v>
                </c:pt>
                <c:pt idx="2829">
                  <c:v>243.4000091552734</c:v>
                </c:pt>
                <c:pt idx="2830">
                  <c:v>243.5000152587891</c:v>
                </c:pt>
                <c:pt idx="2831">
                  <c:v>243.5999908447266</c:v>
                </c:pt>
                <c:pt idx="2832">
                  <c:v>243.6999969482422</c:v>
                </c:pt>
                <c:pt idx="2833">
                  <c:v>243.8000030517578</c:v>
                </c:pt>
                <c:pt idx="2834">
                  <c:v>243.9000091552734</c:v>
                </c:pt>
                <c:pt idx="2835">
                  <c:v>244.0000152587891</c:v>
                </c:pt>
                <c:pt idx="2836">
                  <c:v>244.0999908447266</c:v>
                </c:pt>
                <c:pt idx="2837">
                  <c:v>244.1999969482422</c:v>
                </c:pt>
                <c:pt idx="2838">
                  <c:v>244.3000030517578</c:v>
                </c:pt>
                <c:pt idx="2839">
                  <c:v>244.4000091552734</c:v>
                </c:pt>
                <c:pt idx="2840">
                  <c:v>244.5000152587891</c:v>
                </c:pt>
                <c:pt idx="2841">
                  <c:v>244.5999908447266</c:v>
                </c:pt>
                <c:pt idx="2842">
                  <c:v>244.6999969482422</c:v>
                </c:pt>
                <c:pt idx="2843">
                  <c:v>244.8000030517578</c:v>
                </c:pt>
                <c:pt idx="2844">
                  <c:v>244.9000091552734</c:v>
                </c:pt>
                <c:pt idx="2845">
                  <c:v>245.0000152587891</c:v>
                </c:pt>
                <c:pt idx="2846">
                  <c:v>245.0999908447266</c:v>
                </c:pt>
                <c:pt idx="2847">
                  <c:v>245.1999969482422</c:v>
                </c:pt>
                <c:pt idx="2848">
                  <c:v>245.3000030517578</c:v>
                </c:pt>
                <c:pt idx="2849">
                  <c:v>245.4000091552734</c:v>
                </c:pt>
                <c:pt idx="2850">
                  <c:v>245.5000152587891</c:v>
                </c:pt>
                <c:pt idx="2851">
                  <c:v>245.5999908447266</c:v>
                </c:pt>
                <c:pt idx="2852">
                  <c:v>245.6999969482422</c:v>
                </c:pt>
                <c:pt idx="2853">
                  <c:v>245.8000030517578</c:v>
                </c:pt>
                <c:pt idx="2854">
                  <c:v>245.9000091552734</c:v>
                </c:pt>
                <c:pt idx="2855">
                  <c:v>246.0000152587891</c:v>
                </c:pt>
                <c:pt idx="2856">
                  <c:v>246.0999908447266</c:v>
                </c:pt>
                <c:pt idx="2857">
                  <c:v>246.1999969482422</c:v>
                </c:pt>
                <c:pt idx="2858">
                  <c:v>246.3000030517578</c:v>
                </c:pt>
                <c:pt idx="2859">
                  <c:v>246.4000091552734</c:v>
                </c:pt>
                <c:pt idx="2860">
                  <c:v>246.5000152587891</c:v>
                </c:pt>
                <c:pt idx="2861">
                  <c:v>246.5999908447266</c:v>
                </c:pt>
                <c:pt idx="2862">
                  <c:v>246.6999969482422</c:v>
                </c:pt>
                <c:pt idx="2863">
                  <c:v>246.8000030517578</c:v>
                </c:pt>
                <c:pt idx="2864">
                  <c:v>246.9000091552734</c:v>
                </c:pt>
                <c:pt idx="2865">
                  <c:v>247.0000152587891</c:v>
                </c:pt>
                <c:pt idx="2866">
                  <c:v>247.0999908447266</c:v>
                </c:pt>
                <c:pt idx="2867">
                  <c:v>247.1999969482422</c:v>
                </c:pt>
                <c:pt idx="2868">
                  <c:v>247.3000030517578</c:v>
                </c:pt>
                <c:pt idx="2869">
                  <c:v>247.4000091552734</c:v>
                </c:pt>
                <c:pt idx="2870">
                  <c:v>247.5000152587891</c:v>
                </c:pt>
                <c:pt idx="2871">
                  <c:v>247.5999908447266</c:v>
                </c:pt>
                <c:pt idx="2872">
                  <c:v>247.6999969482422</c:v>
                </c:pt>
                <c:pt idx="2873">
                  <c:v>247.8000030517578</c:v>
                </c:pt>
                <c:pt idx="2874">
                  <c:v>247.9000091552734</c:v>
                </c:pt>
                <c:pt idx="2875">
                  <c:v>248.0000152587891</c:v>
                </c:pt>
                <c:pt idx="2876">
                  <c:v>248.0999908447266</c:v>
                </c:pt>
                <c:pt idx="2877">
                  <c:v>248.1999969482422</c:v>
                </c:pt>
                <c:pt idx="2878">
                  <c:v>248.3000030517578</c:v>
                </c:pt>
                <c:pt idx="2879">
                  <c:v>248.4000091552734</c:v>
                </c:pt>
                <c:pt idx="2880">
                  <c:v>248.5000152587891</c:v>
                </c:pt>
                <c:pt idx="2881">
                  <c:v>248.5999908447266</c:v>
                </c:pt>
                <c:pt idx="2882">
                  <c:v>248.6999969482422</c:v>
                </c:pt>
                <c:pt idx="2883">
                  <c:v>248.8000030517578</c:v>
                </c:pt>
                <c:pt idx="2884">
                  <c:v>248.9000091552734</c:v>
                </c:pt>
                <c:pt idx="2885">
                  <c:v>249.0000152587891</c:v>
                </c:pt>
                <c:pt idx="2886">
                  <c:v>249.0999908447266</c:v>
                </c:pt>
                <c:pt idx="2887">
                  <c:v>249.1999969482422</c:v>
                </c:pt>
                <c:pt idx="2888">
                  <c:v>249.3000030517578</c:v>
                </c:pt>
                <c:pt idx="2889">
                  <c:v>249.4000091552734</c:v>
                </c:pt>
                <c:pt idx="2890">
                  <c:v>249.5000152587891</c:v>
                </c:pt>
                <c:pt idx="2891">
                  <c:v>249.5999908447266</c:v>
                </c:pt>
                <c:pt idx="2892">
                  <c:v>249.6999969482422</c:v>
                </c:pt>
                <c:pt idx="2893">
                  <c:v>249.8000030517578</c:v>
                </c:pt>
                <c:pt idx="2894">
                  <c:v>249.9000091552734</c:v>
                </c:pt>
                <c:pt idx="2895">
                  <c:v>250.0000152587891</c:v>
                </c:pt>
                <c:pt idx="2896">
                  <c:v>250.0999908447266</c:v>
                </c:pt>
                <c:pt idx="2897">
                  <c:v>250.1999969482422</c:v>
                </c:pt>
                <c:pt idx="2898">
                  <c:v>250.3000030517578</c:v>
                </c:pt>
                <c:pt idx="2899">
                  <c:v>250.4000091552734</c:v>
                </c:pt>
                <c:pt idx="2900">
                  <c:v>250.5000152587891</c:v>
                </c:pt>
                <c:pt idx="2901">
                  <c:v>250.5999908447266</c:v>
                </c:pt>
                <c:pt idx="2902">
                  <c:v>250.6999969482422</c:v>
                </c:pt>
                <c:pt idx="2903">
                  <c:v>250.8000030517578</c:v>
                </c:pt>
                <c:pt idx="2904">
                  <c:v>250.9000091552734</c:v>
                </c:pt>
                <c:pt idx="2905">
                  <c:v>251.0000152587891</c:v>
                </c:pt>
                <c:pt idx="2906">
                  <c:v>251.0999908447266</c:v>
                </c:pt>
                <c:pt idx="2907">
                  <c:v>251.1999969482422</c:v>
                </c:pt>
                <c:pt idx="2908">
                  <c:v>251.3000030517578</c:v>
                </c:pt>
                <c:pt idx="2909">
                  <c:v>251.4000091552734</c:v>
                </c:pt>
                <c:pt idx="2910">
                  <c:v>251.5000152587891</c:v>
                </c:pt>
                <c:pt idx="2911">
                  <c:v>251.5999908447266</c:v>
                </c:pt>
                <c:pt idx="2912">
                  <c:v>251.6999969482422</c:v>
                </c:pt>
                <c:pt idx="2913">
                  <c:v>251.8000030517578</c:v>
                </c:pt>
                <c:pt idx="2914">
                  <c:v>251.9000091552734</c:v>
                </c:pt>
                <c:pt idx="2915">
                  <c:v>252.0000152587891</c:v>
                </c:pt>
                <c:pt idx="2916">
                  <c:v>252.0999908447266</c:v>
                </c:pt>
                <c:pt idx="2917">
                  <c:v>252.1999969482422</c:v>
                </c:pt>
                <c:pt idx="2918">
                  <c:v>252.3000030517578</c:v>
                </c:pt>
                <c:pt idx="2919">
                  <c:v>252.4000091552734</c:v>
                </c:pt>
                <c:pt idx="2920">
                  <c:v>252.5000152587891</c:v>
                </c:pt>
                <c:pt idx="2921">
                  <c:v>252.5999908447266</c:v>
                </c:pt>
                <c:pt idx="2922">
                  <c:v>252.6999969482422</c:v>
                </c:pt>
                <c:pt idx="2923">
                  <c:v>252.8000030517578</c:v>
                </c:pt>
                <c:pt idx="2924">
                  <c:v>252.9000091552734</c:v>
                </c:pt>
                <c:pt idx="2925">
                  <c:v>253.0000152587891</c:v>
                </c:pt>
                <c:pt idx="2926">
                  <c:v>253.0999908447266</c:v>
                </c:pt>
                <c:pt idx="2927">
                  <c:v>253.1999969482422</c:v>
                </c:pt>
                <c:pt idx="2928">
                  <c:v>253.3000030517578</c:v>
                </c:pt>
                <c:pt idx="2929">
                  <c:v>253.4000091552734</c:v>
                </c:pt>
                <c:pt idx="2930">
                  <c:v>253.5000152587891</c:v>
                </c:pt>
                <c:pt idx="2931">
                  <c:v>253.5999908447266</c:v>
                </c:pt>
                <c:pt idx="2932">
                  <c:v>253.6999969482422</c:v>
                </c:pt>
                <c:pt idx="2933">
                  <c:v>253.8000030517578</c:v>
                </c:pt>
                <c:pt idx="2934">
                  <c:v>253.9000091552734</c:v>
                </c:pt>
                <c:pt idx="2935">
                  <c:v>254.0000152587891</c:v>
                </c:pt>
                <c:pt idx="2936">
                  <c:v>254.0999908447266</c:v>
                </c:pt>
                <c:pt idx="2937">
                  <c:v>254.1999969482422</c:v>
                </c:pt>
                <c:pt idx="2938">
                  <c:v>254.3000030517578</c:v>
                </c:pt>
                <c:pt idx="2939">
                  <c:v>254.4000091552734</c:v>
                </c:pt>
                <c:pt idx="2940">
                  <c:v>254.5000152587891</c:v>
                </c:pt>
                <c:pt idx="2941">
                  <c:v>254.5999908447266</c:v>
                </c:pt>
                <c:pt idx="2942">
                  <c:v>254.6999969482422</c:v>
                </c:pt>
                <c:pt idx="2943">
                  <c:v>254.8000030517578</c:v>
                </c:pt>
                <c:pt idx="2944">
                  <c:v>254.9000091552734</c:v>
                </c:pt>
                <c:pt idx="2945">
                  <c:v>255.0000152587891</c:v>
                </c:pt>
                <c:pt idx="2946">
                  <c:v>255.0999908447266</c:v>
                </c:pt>
                <c:pt idx="2947">
                  <c:v>255.1999969482422</c:v>
                </c:pt>
                <c:pt idx="2948">
                  <c:v>255.3000030517578</c:v>
                </c:pt>
                <c:pt idx="2949">
                  <c:v>255.4000091552734</c:v>
                </c:pt>
                <c:pt idx="2950">
                  <c:v>255.5000152587891</c:v>
                </c:pt>
                <c:pt idx="2951">
                  <c:v>255.5999908447266</c:v>
                </c:pt>
                <c:pt idx="2952">
                  <c:v>255.6999969482422</c:v>
                </c:pt>
                <c:pt idx="2953">
                  <c:v>255.8000030517578</c:v>
                </c:pt>
                <c:pt idx="2954">
                  <c:v>255.9000091552734</c:v>
                </c:pt>
                <c:pt idx="2955">
                  <c:v>256.0</c:v>
                </c:pt>
                <c:pt idx="2956">
                  <c:v>256.0999755859375</c:v>
                </c:pt>
                <c:pt idx="2957">
                  <c:v>256.199981689453</c:v>
                </c:pt>
                <c:pt idx="2958">
                  <c:v>256.2999877929687</c:v>
                </c:pt>
                <c:pt idx="2959">
                  <c:v>256.3999938964844</c:v>
                </c:pt>
                <c:pt idx="2960">
                  <c:v>256.5</c:v>
                </c:pt>
                <c:pt idx="2961">
                  <c:v>256.5999755859375</c:v>
                </c:pt>
                <c:pt idx="2962">
                  <c:v>256.699981689453</c:v>
                </c:pt>
                <c:pt idx="2963">
                  <c:v>256.7999877929687</c:v>
                </c:pt>
                <c:pt idx="2964">
                  <c:v>256.8999938964844</c:v>
                </c:pt>
                <c:pt idx="2965">
                  <c:v>257.0</c:v>
                </c:pt>
                <c:pt idx="2966">
                  <c:v>257.0999755859375</c:v>
                </c:pt>
                <c:pt idx="2967">
                  <c:v>257.199981689453</c:v>
                </c:pt>
                <c:pt idx="2968">
                  <c:v>257.2999877929687</c:v>
                </c:pt>
                <c:pt idx="2969">
                  <c:v>257.3999938964844</c:v>
                </c:pt>
                <c:pt idx="2970">
                  <c:v>257.5</c:v>
                </c:pt>
                <c:pt idx="2971">
                  <c:v>257.5999755859375</c:v>
                </c:pt>
                <c:pt idx="2972">
                  <c:v>257.699981689453</c:v>
                </c:pt>
                <c:pt idx="2973">
                  <c:v>257.7999877929687</c:v>
                </c:pt>
                <c:pt idx="2974">
                  <c:v>257.8999938964844</c:v>
                </c:pt>
                <c:pt idx="2975">
                  <c:v>258.0</c:v>
                </c:pt>
                <c:pt idx="2976">
                  <c:v>258.0999755859375</c:v>
                </c:pt>
                <c:pt idx="2977">
                  <c:v>258.199981689453</c:v>
                </c:pt>
                <c:pt idx="2978">
                  <c:v>258.2999877929687</c:v>
                </c:pt>
                <c:pt idx="2979">
                  <c:v>258.3999938964844</c:v>
                </c:pt>
                <c:pt idx="2980">
                  <c:v>258.5</c:v>
                </c:pt>
                <c:pt idx="2981">
                  <c:v>258.5999755859375</c:v>
                </c:pt>
                <c:pt idx="2982">
                  <c:v>258.699981689453</c:v>
                </c:pt>
                <c:pt idx="2983">
                  <c:v>258.7999877929687</c:v>
                </c:pt>
                <c:pt idx="2984">
                  <c:v>258.8999938964844</c:v>
                </c:pt>
                <c:pt idx="2985">
                  <c:v>259.0</c:v>
                </c:pt>
                <c:pt idx="2986">
                  <c:v>259.0999755859375</c:v>
                </c:pt>
                <c:pt idx="2987">
                  <c:v>259.199981689453</c:v>
                </c:pt>
                <c:pt idx="2988">
                  <c:v>259.2999877929687</c:v>
                </c:pt>
                <c:pt idx="2989">
                  <c:v>259.3999938964844</c:v>
                </c:pt>
                <c:pt idx="2990">
                  <c:v>259.5</c:v>
                </c:pt>
                <c:pt idx="2991">
                  <c:v>259.5999755859375</c:v>
                </c:pt>
                <c:pt idx="2992">
                  <c:v>259.699981689453</c:v>
                </c:pt>
                <c:pt idx="2993">
                  <c:v>259.7999877929687</c:v>
                </c:pt>
                <c:pt idx="2994">
                  <c:v>259.8999938964844</c:v>
                </c:pt>
                <c:pt idx="2995">
                  <c:v>260.0</c:v>
                </c:pt>
                <c:pt idx="2996">
                  <c:v>260.0999755859375</c:v>
                </c:pt>
                <c:pt idx="2997">
                  <c:v>260.199981689453</c:v>
                </c:pt>
                <c:pt idx="2998">
                  <c:v>260.2999877929687</c:v>
                </c:pt>
                <c:pt idx="2999">
                  <c:v>260.3999938964844</c:v>
                </c:pt>
                <c:pt idx="3000">
                  <c:v>260.5</c:v>
                </c:pt>
                <c:pt idx="3001">
                  <c:v>260.5999755859375</c:v>
                </c:pt>
                <c:pt idx="3002">
                  <c:v>260.699981689453</c:v>
                </c:pt>
                <c:pt idx="3003">
                  <c:v>260.7999877929687</c:v>
                </c:pt>
                <c:pt idx="3004">
                  <c:v>260.8999938964844</c:v>
                </c:pt>
                <c:pt idx="3005">
                  <c:v>261.0</c:v>
                </c:pt>
                <c:pt idx="3006">
                  <c:v>261.0999755859375</c:v>
                </c:pt>
                <c:pt idx="3007">
                  <c:v>261.199981689453</c:v>
                </c:pt>
                <c:pt idx="3008">
                  <c:v>261.2999877929687</c:v>
                </c:pt>
                <c:pt idx="3009">
                  <c:v>261.3999938964844</c:v>
                </c:pt>
                <c:pt idx="3010">
                  <c:v>261.5</c:v>
                </c:pt>
                <c:pt idx="3011">
                  <c:v>261.5999755859375</c:v>
                </c:pt>
                <c:pt idx="3012">
                  <c:v>261.699981689453</c:v>
                </c:pt>
                <c:pt idx="3013">
                  <c:v>261.7999877929687</c:v>
                </c:pt>
                <c:pt idx="3014">
                  <c:v>261.8999938964844</c:v>
                </c:pt>
                <c:pt idx="3015">
                  <c:v>262.0</c:v>
                </c:pt>
                <c:pt idx="3016">
                  <c:v>262.0999755859375</c:v>
                </c:pt>
                <c:pt idx="3017">
                  <c:v>262.199981689453</c:v>
                </c:pt>
                <c:pt idx="3018">
                  <c:v>262.2999877929687</c:v>
                </c:pt>
                <c:pt idx="3019">
                  <c:v>262.3999938964844</c:v>
                </c:pt>
                <c:pt idx="3020">
                  <c:v>262.5</c:v>
                </c:pt>
                <c:pt idx="3021">
                  <c:v>262.5999755859375</c:v>
                </c:pt>
                <c:pt idx="3022">
                  <c:v>262.699981689453</c:v>
                </c:pt>
                <c:pt idx="3023">
                  <c:v>262.7999877929687</c:v>
                </c:pt>
                <c:pt idx="3024">
                  <c:v>262.8999938964844</c:v>
                </c:pt>
                <c:pt idx="3025">
                  <c:v>263.0</c:v>
                </c:pt>
                <c:pt idx="3026">
                  <c:v>263.0999755859375</c:v>
                </c:pt>
                <c:pt idx="3027">
                  <c:v>263.199981689453</c:v>
                </c:pt>
                <c:pt idx="3028">
                  <c:v>263.2999877929687</c:v>
                </c:pt>
                <c:pt idx="3029">
                  <c:v>263.3999938964844</c:v>
                </c:pt>
                <c:pt idx="3030">
                  <c:v>263.5</c:v>
                </c:pt>
                <c:pt idx="3031">
                  <c:v>263.5999755859375</c:v>
                </c:pt>
                <c:pt idx="3032">
                  <c:v>263.699981689453</c:v>
                </c:pt>
                <c:pt idx="3033">
                  <c:v>263.7999877929687</c:v>
                </c:pt>
                <c:pt idx="3034">
                  <c:v>263.8999938964844</c:v>
                </c:pt>
                <c:pt idx="3035">
                  <c:v>264.0</c:v>
                </c:pt>
                <c:pt idx="3036">
                  <c:v>264.0999755859375</c:v>
                </c:pt>
                <c:pt idx="3037">
                  <c:v>264.199981689453</c:v>
                </c:pt>
                <c:pt idx="3038">
                  <c:v>264.2999877929687</c:v>
                </c:pt>
                <c:pt idx="3039">
                  <c:v>264.3999938964844</c:v>
                </c:pt>
                <c:pt idx="3040">
                  <c:v>264.5</c:v>
                </c:pt>
                <c:pt idx="3041">
                  <c:v>264.5999755859375</c:v>
                </c:pt>
                <c:pt idx="3042">
                  <c:v>264.699981689453</c:v>
                </c:pt>
                <c:pt idx="3043">
                  <c:v>264.7999877929687</c:v>
                </c:pt>
                <c:pt idx="3044">
                  <c:v>264.8999938964844</c:v>
                </c:pt>
                <c:pt idx="3045">
                  <c:v>265.0</c:v>
                </c:pt>
                <c:pt idx="3046">
                  <c:v>265.0999755859375</c:v>
                </c:pt>
                <c:pt idx="3047">
                  <c:v>265.199981689453</c:v>
                </c:pt>
                <c:pt idx="3048">
                  <c:v>265.2999877929687</c:v>
                </c:pt>
                <c:pt idx="3049">
                  <c:v>265.3999938964844</c:v>
                </c:pt>
                <c:pt idx="3050">
                  <c:v>265.5</c:v>
                </c:pt>
                <c:pt idx="3051">
                  <c:v>265.5999755859375</c:v>
                </c:pt>
                <c:pt idx="3052">
                  <c:v>265.699981689453</c:v>
                </c:pt>
                <c:pt idx="3053">
                  <c:v>265.7999877929687</c:v>
                </c:pt>
                <c:pt idx="3054">
                  <c:v>265.8999938964844</c:v>
                </c:pt>
                <c:pt idx="3055">
                  <c:v>266.0</c:v>
                </c:pt>
                <c:pt idx="3056">
                  <c:v>266.0999755859375</c:v>
                </c:pt>
                <c:pt idx="3057">
                  <c:v>266.199981689453</c:v>
                </c:pt>
                <c:pt idx="3058">
                  <c:v>266.2999877929687</c:v>
                </c:pt>
                <c:pt idx="3059">
                  <c:v>266.3999938964844</c:v>
                </c:pt>
                <c:pt idx="3060">
                  <c:v>266.5</c:v>
                </c:pt>
                <c:pt idx="3061">
                  <c:v>266.5999755859375</c:v>
                </c:pt>
                <c:pt idx="3062">
                  <c:v>266.699981689453</c:v>
                </c:pt>
                <c:pt idx="3063">
                  <c:v>266.7999877929687</c:v>
                </c:pt>
                <c:pt idx="3064">
                  <c:v>266.8999938964844</c:v>
                </c:pt>
                <c:pt idx="3065">
                  <c:v>267.0</c:v>
                </c:pt>
                <c:pt idx="3066">
                  <c:v>267.0999755859375</c:v>
                </c:pt>
                <c:pt idx="3067">
                  <c:v>267.199981689453</c:v>
                </c:pt>
                <c:pt idx="3068">
                  <c:v>267.2999877929687</c:v>
                </c:pt>
                <c:pt idx="3069">
                  <c:v>267.3999938964844</c:v>
                </c:pt>
                <c:pt idx="3070">
                  <c:v>267.5</c:v>
                </c:pt>
                <c:pt idx="3071">
                  <c:v>267.5999755859375</c:v>
                </c:pt>
                <c:pt idx="3072">
                  <c:v>267.699981689453</c:v>
                </c:pt>
                <c:pt idx="3073">
                  <c:v>267.7999877929687</c:v>
                </c:pt>
                <c:pt idx="3074">
                  <c:v>267.8999938964844</c:v>
                </c:pt>
                <c:pt idx="3075">
                  <c:v>268.0</c:v>
                </c:pt>
                <c:pt idx="3076">
                  <c:v>268.0999755859375</c:v>
                </c:pt>
                <c:pt idx="3077">
                  <c:v>268.199981689453</c:v>
                </c:pt>
                <c:pt idx="3078">
                  <c:v>268.2999877929687</c:v>
                </c:pt>
                <c:pt idx="3079">
                  <c:v>268.3999938964844</c:v>
                </c:pt>
                <c:pt idx="3080">
                  <c:v>268.5</c:v>
                </c:pt>
                <c:pt idx="3081">
                  <c:v>268.5999755859375</c:v>
                </c:pt>
                <c:pt idx="3082">
                  <c:v>268.699981689453</c:v>
                </c:pt>
                <c:pt idx="3083">
                  <c:v>268.7999877929687</c:v>
                </c:pt>
                <c:pt idx="3084">
                  <c:v>268.8999938964844</c:v>
                </c:pt>
                <c:pt idx="3085">
                  <c:v>269.0</c:v>
                </c:pt>
                <c:pt idx="3086">
                  <c:v>269.0999755859375</c:v>
                </c:pt>
                <c:pt idx="3087">
                  <c:v>269.199981689453</c:v>
                </c:pt>
                <c:pt idx="3088">
                  <c:v>269.2999877929687</c:v>
                </c:pt>
                <c:pt idx="3089">
                  <c:v>269.3999938964844</c:v>
                </c:pt>
                <c:pt idx="3090">
                  <c:v>269.5</c:v>
                </c:pt>
                <c:pt idx="3091">
                  <c:v>269.5999755859375</c:v>
                </c:pt>
                <c:pt idx="3092">
                  <c:v>269.699981689453</c:v>
                </c:pt>
                <c:pt idx="3093">
                  <c:v>269.7999877929687</c:v>
                </c:pt>
                <c:pt idx="3094">
                  <c:v>269.8999938964844</c:v>
                </c:pt>
                <c:pt idx="3095">
                  <c:v>270.0</c:v>
                </c:pt>
                <c:pt idx="3096">
                  <c:v>270.0999755859375</c:v>
                </c:pt>
                <c:pt idx="3097">
                  <c:v>270.199981689453</c:v>
                </c:pt>
                <c:pt idx="3098">
                  <c:v>270.2999877929687</c:v>
                </c:pt>
                <c:pt idx="3099">
                  <c:v>270.3999938964844</c:v>
                </c:pt>
                <c:pt idx="3100">
                  <c:v>270.5</c:v>
                </c:pt>
                <c:pt idx="3101">
                  <c:v>270.5999755859375</c:v>
                </c:pt>
                <c:pt idx="3102">
                  <c:v>270.699981689453</c:v>
                </c:pt>
                <c:pt idx="3103">
                  <c:v>270.7999877929687</c:v>
                </c:pt>
                <c:pt idx="3104">
                  <c:v>270.8999938964844</c:v>
                </c:pt>
                <c:pt idx="3105">
                  <c:v>271.0</c:v>
                </c:pt>
                <c:pt idx="3106">
                  <c:v>271.0999755859375</c:v>
                </c:pt>
                <c:pt idx="3107">
                  <c:v>271.199981689453</c:v>
                </c:pt>
                <c:pt idx="3108">
                  <c:v>271.2999877929687</c:v>
                </c:pt>
                <c:pt idx="3109">
                  <c:v>271.3999938964844</c:v>
                </c:pt>
                <c:pt idx="3110">
                  <c:v>271.5</c:v>
                </c:pt>
                <c:pt idx="3111">
                  <c:v>271.5999755859375</c:v>
                </c:pt>
                <c:pt idx="3112">
                  <c:v>271.699981689453</c:v>
                </c:pt>
                <c:pt idx="3113">
                  <c:v>271.7999877929687</c:v>
                </c:pt>
                <c:pt idx="3114">
                  <c:v>271.8999938964844</c:v>
                </c:pt>
                <c:pt idx="3115">
                  <c:v>272.0</c:v>
                </c:pt>
                <c:pt idx="3116">
                  <c:v>272.0999755859375</c:v>
                </c:pt>
                <c:pt idx="3117">
                  <c:v>272.199981689453</c:v>
                </c:pt>
                <c:pt idx="3118">
                  <c:v>272.2999877929687</c:v>
                </c:pt>
                <c:pt idx="3119">
                  <c:v>272.3999938964844</c:v>
                </c:pt>
                <c:pt idx="3120">
                  <c:v>272.5</c:v>
                </c:pt>
                <c:pt idx="3121">
                  <c:v>272.5999755859375</c:v>
                </c:pt>
                <c:pt idx="3122">
                  <c:v>272.699981689453</c:v>
                </c:pt>
                <c:pt idx="3123">
                  <c:v>272.7999877929687</c:v>
                </c:pt>
                <c:pt idx="3124">
                  <c:v>272.8999938964844</c:v>
                </c:pt>
                <c:pt idx="3125">
                  <c:v>273.0</c:v>
                </c:pt>
                <c:pt idx="3126">
                  <c:v>273.0999755859375</c:v>
                </c:pt>
                <c:pt idx="3127">
                  <c:v>273.199981689453</c:v>
                </c:pt>
                <c:pt idx="3128">
                  <c:v>273.2999877929687</c:v>
                </c:pt>
                <c:pt idx="3129">
                  <c:v>273.3999938964844</c:v>
                </c:pt>
                <c:pt idx="3130">
                  <c:v>273.5</c:v>
                </c:pt>
                <c:pt idx="3131">
                  <c:v>273.5999755859375</c:v>
                </c:pt>
                <c:pt idx="3132">
                  <c:v>273.699981689453</c:v>
                </c:pt>
                <c:pt idx="3133">
                  <c:v>273.7999877929687</c:v>
                </c:pt>
                <c:pt idx="3134">
                  <c:v>273.8999938964844</c:v>
                </c:pt>
                <c:pt idx="3135">
                  <c:v>274.0</c:v>
                </c:pt>
                <c:pt idx="3136">
                  <c:v>274.0999755859375</c:v>
                </c:pt>
                <c:pt idx="3137">
                  <c:v>274.199981689453</c:v>
                </c:pt>
                <c:pt idx="3138">
                  <c:v>274.2999877929687</c:v>
                </c:pt>
                <c:pt idx="3139">
                  <c:v>274.3999938964844</c:v>
                </c:pt>
                <c:pt idx="3140">
                  <c:v>274.5</c:v>
                </c:pt>
                <c:pt idx="3141">
                  <c:v>274.5999755859375</c:v>
                </c:pt>
                <c:pt idx="3142">
                  <c:v>274.699981689453</c:v>
                </c:pt>
                <c:pt idx="3143">
                  <c:v>274.7999877929687</c:v>
                </c:pt>
                <c:pt idx="3144">
                  <c:v>274.8999938964844</c:v>
                </c:pt>
                <c:pt idx="3145">
                  <c:v>275.0</c:v>
                </c:pt>
                <c:pt idx="3146">
                  <c:v>275.0999755859375</c:v>
                </c:pt>
                <c:pt idx="3147">
                  <c:v>275.199981689453</c:v>
                </c:pt>
                <c:pt idx="3148">
                  <c:v>275.2999877929687</c:v>
                </c:pt>
                <c:pt idx="3149">
                  <c:v>275.3999938964844</c:v>
                </c:pt>
                <c:pt idx="3150">
                  <c:v>275.5</c:v>
                </c:pt>
                <c:pt idx="3151">
                  <c:v>275.5999755859375</c:v>
                </c:pt>
                <c:pt idx="3152">
                  <c:v>275.699981689453</c:v>
                </c:pt>
                <c:pt idx="3153">
                  <c:v>275.7999877929687</c:v>
                </c:pt>
                <c:pt idx="3154">
                  <c:v>275.8999938964844</c:v>
                </c:pt>
                <c:pt idx="3155">
                  <c:v>276.0</c:v>
                </c:pt>
                <c:pt idx="3156">
                  <c:v>276.0999755859375</c:v>
                </c:pt>
                <c:pt idx="3157">
                  <c:v>276.199981689453</c:v>
                </c:pt>
                <c:pt idx="3158">
                  <c:v>276.2999877929687</c:v>
                </c:pt>
                <c:pt idx="3159">
                  <c:v>276.3999938964844</c:v>
                </c:pt>
                <c:pt idx="3160">
                  <c:v>276.5</c:v>
                </c:pt>
                <c:pt idx="3161">
                  <c:v>276.5999755859375</c:v>
                </c:pt>
                <c:pt idx="3162">
                  <c:v>276.699981689453</c:v>
                </c:pt>
                <c:pt idx="3163">
                  <c:v>276.7999877929687</c:v>
                </c:pt>
                <c:pt idx="3164">
                  <c:v>276.8999938964844</c:v>
                </c:pt>
                <c:pt idx="3165">
                  <c:v>277.0</c:v>
                </c:pt>
                <c:pt idx="3166">
                  <c:v>277.0999755859375</c:v>
                </c:pt>
                <c:pt idx="3167">
                  <c:v>277.199981689453</c:v>
                </c:pt>
                <c:pt idx="3168">
                  <c:v>277.2999877929687</c:v>
                </c:pt>
                <c:pt idx="3169">
                  <c:v>277.3999938964844</c:v>
                </c:pt>
                <c:pt idx="3170">
                  <c:v>277.5</c:v>
                </c:pt>
                <c:pt idx="3171">
                  <c:v>277.5999755859375</c:v>
                </c:pt>
                <c:pt idx="3172">
                  <c:v>277.699981689453</c:v>
                </c:pt>
                <c:pt idx="3173">
                  <c:v>277.7999877929687</c:v>
                </c:pt>
                <c:pt idx="3174">
                  <c:v>277.8999938964844</c:v>
                </c:pt>
                <c:pt idx="3175">
                  <c:v>278.0</c:v>
                </c:pt>
                <c:pt idx="3176">
                  <c:v>278.0999755859375</c:v>
                </c:pt>
                <c:pt idx="3177">
                  <c:v>278.199981689453</c:v>
                </c:pt>
                <c:pt idx="3178">
                  <c:v>278.2999877929687</c:v>
                </c:pt>
                <c:pt idx="3179">
                  <c:v>278.3999938964844</c:v>
                </c:pt>
                <c:pt idx="3180">
                  <c:v>278.5</c:v>
                </c:pt>
                <c:pt idx="3181">
                  <c:v>278.5999755859375</c:v>
                </c:pt>
                <c:pt idx="3182">
                  <c:v>278.699981689453</c:v>
                </c:pt>
                <c:pt idx="3183">
                  <c:v>278.7999877929687</c:v>
                </c:pt>
                <c:pt idx="3184">
                  <c:v>278.8999938964844</c:v>
                </c:pt>
                <c:pt idx="3185">
                  <c:v>279.0</c:v>
                </c:pt>
                <c:pt idx="3186">
                  <c:v>279.0999755859375</c:v>
                </c:pt>
                <c:pt idx="3187">
                  <c:v>279.199981689453</c:v>
                </c:pt>
                <c:pt idx="3188">
                  <c:v>279.2999877929687</c:v>
                </c:pt>
                <c:pt idx="3189">
                  <c:v>279.3999938964844</c:v>
                </c:pt>
                <c:pt idx="3190">
                  <c:v>279.5</c:v>
                </c:pt>
                <c:pt idx="3191">
                  <c:v>279.5999755859375</c:v>
                </c:pt>
                <c:pt idx="3192">
                  <c:v>279.699981689453</c:v>
                </c:pt>
                <c:pt idx="3193">
                  <c:v>279.7999877929687</c:v>
                </c:pt>
                <c:pt idx="3194">
                  <c:v>279.8999938964844</c:v>
                </c:pt>
                <c:pt idx="3195">
                  <c:v>280.0</c:v>
                </c:pt>
                <c:pt idx="3196">
                  <c:v>280.0999755859375</c:v>
                </c:pt>
                <c:pt idx="3197">
                  <c:v>280.199981689453</c:v>
                </c:pt>
                <c:pt idx="3198">
                  <c:v>280.2999877929687</c:v>
                </c:pt>
                <c:pt idx="3199">
                  <c:v>280.3999938964844</c:v>
                </c:pt>
                <c:pt idx="3200">
                  <c:v>280.5</c:v>
                </c:pt>
                <c:pt idx="3201">
                  <c:v>280.5999755859375</c:v>
                </c:pt>
                <c:pt idx="3202">
                  <c:v>280.699981689453</c:v>
                </c:pt>
                <c:pt idx="3203">
                  <c:v>280.7999877929687</c:v>
                </c:pt>
                <c:pt idx="3204">
                  <c:v>280.8999938964844</c:v>
                </c:pt>
                <c:pt idx="3205">
                  <c:v>281.0</c:v>
                </c:pt>
                <c:pt idx="3206">
                  <c:v>281.0999755859375</c:v>
                </c:pt>
                <c:pt idx="3207">
                  <c:v>281.199981689453</c:v>
                </c:pt>
                <c:pt idx="3208">
                  <c:v>281.2999877929687</c:v>
                </c:pt>
                <c:pt idx="3209">
                  <c:v>281.3999938964844</c:v>
                </c:pt>
                <c:pt idx="3210">
                  <c:v>281.5</c:v>
                </c:pt>
                <c:pt idx="3211">
                  <c:v>281.5999755859375</c:v>
                </c:pt>
                <c:pt idx="3212">
                  <c:v>281.699981689453</c:v>
                </c:pt>
                <c:pt idx="3213">
                  <c:v>281.7999877929687</c:v>
                </c:pt>
                <c:pt idx="3214">
                  <c:v>281.8999938964844</c:v>
                </c:pt>
                <c:pt idx="3215">
                  <c:v>282.0</c:v>
                </c:pt>
                <c:pt idx="3216">
                  <c:v>282.0999755859375</c:v>
                </c:pt>
                <c:pt idx="3217">
                  <c:v>282.199981689453</c:v>
                </c:pt>
                <c:pt idx="3218">
                  <c:v>282.2999877929687</c:v>
                </c:pt>
                <c:pt idx="3219">
                  <c:v>282.3999938964844</c:v>
                </c:pt>
                <c:pt idx="3220">
                  <c:v>282.5</c:v>
                </c:pt>
                <c:pt idx="3221">
                  <c:v>282.5999755859375</c:v>
                </c:pt>
                <c:pt idx="3222">
                  <c:v>282.699981689453</c:v>
                </c:pt>
                <c:pt idx="3223">
                  <c:v>282.7999877929687</c:v>
                </c:pt>
                <c:pt idx="3224">
                  <c:v>282.8999938964844</c:v>
                </c:pt>
                <c:pt idx="3225">
                  <c:v>283.0</c:v>
                </c:pt>
                <c:pt idx="3226">
                  <c:v>283.0999755859375</c:v>
                </c:pt>
                <c:pt idx="3227">
                  <c:v>283.199981689453</c:v>
                </c:pt>
                <c:pt idx="3228">
                  <c:v>283.2999877929687</c:v>
                </c:pt>
                <c:pt idx="3229">
                  <c:v>283.3999938964844</c:v>
                </c:pt>
                <c:pt idx="3230">
                  <c:v>283.5</c:v>
                </c:pt>
                <c:pt idx="3231">
                  <c:v>283.5999755859375</c:v>
                </c:pt>
                <c:pt idx="3232">
                  <c:v>283.699981689453</c:v>
                </c:pt>
                <c:pt idx="3233">
                  <c:v>283.7999877929687</c:v>
                </c:pt>
                <c:pt idx="3234">
                  <c:v>283.8999938964844</c:v>
                </c:pt>
                <c:pt idx="3235">
                  <c:v>284.0</c:v>
                </c:pt>
                <c:pt idx="3236">
                  <c:v>284.0999755859375</c:v>
                </c:pt>
                <c:pt idx="3237">
                  <c:v>284.199981689453</c:v>
                </c:pt>
                <c:pt idx="3238">
                  <c:v>284.2999877929687</c:v>
                </c:pt>
                <c:pt idx="3239">
                  <c:v>284.3999938964844</c:v>
                </c:pt>
                <c:pt idx="3240">
                  <c:v>284.5</c:v>
                </c:pt>
                <c:pt idx="3241">
                  <c:v>284.5999755859375</c:v>
                </c:pt>
                <c:pt idx="3242">
                  <c:v>284.699981689453</c:v>
                </c:pt>
                <c:pt idx="3243">
                  <c:v>284.7999877929687</c:v>
                </c:pt>
                <c:pt idx="3244">
                  <c:v>284.8999938964844</c:v>
                </c:pt>
                <c:pt idx="3245">
                  <c:v>285.0</c:v>
                </c:pt>
                <c:pt idx="3246">
                  <c:v>285.0999755859375</c:v>
                </c:pt>
                <c:pt idx="3247">
                  <c:v>285.199981689453</c:v>
                </c:pt>
                <c:pt idx="3248">
                  <c:v>285.2999877929687</c:v>
                </c:pt>
                <c:pt idx="3249">
                  <c:v>285.3999938964844</c:v>
                </c:pt>
                <c:pt idx="3250">
                  <c:v>285.5</c:v>
                </c:pt>
                <c:pt idx="3251">
                  <c:v>285.5999755859375</c:v>
                </c:pt>
                <c:pt idx="3252">
                  <c:v>285.699981689453</c:v>
                </c:pt>
                <c:pt idx="3253">
                  <c:v>285.7999877929687</c:v>
                </c:pt>
                <c:pt idx="3254">
                  <c:v>285.8999938964844</c:v>
                </c:pt>
                <c:pt idx="3255">
                  <c:v>286.0</c:v>
                </c:pt>
                <c:pt idx="3256">
                  <c:v>286.0999755859375</c:v>
                </c:pt>
                <c:pt idx="3257">
                  <c:v>286.199981689453</c:v>
                </c:pt>
                <c:pt idx="3258">
                  <c:v>286.2999877929687</c:v>
                </c:pt>
                <c:pt idx="3259">
                  <c:v>286.3999938964844</c:v>
                </c:pt>
                <c:pt idx="3260">
                  <c:v>286.5</c:v>
                </c:pt>
                <c:pt idx="3261">
                  <c:v>286.5999755859375</c:v>
                </c:pt>
                <c:pt idx="3262">
                  <c:v>286.699981689453</c:v>
                </c:pt>
                <c:pt idx="3263">
                  <c:v>286.7999877929687</c:v>
                </c:pt>
                <c:pt idx="3264">
                  <c:v>286.8999938964844</c:v>
                </c:pt>
                <c:pt idx="3265">
                  <c:v>287.0</c:v>
                </c:pt>
                <c:pt idx="3266">
                  <c:v>287.0999755859375</c:v>
                </c:pt>
                <c:pt idx="3267">
                  <c:v>287.199981689453</c:v>
                </c:pt>
                <c:pt idx="3268">
                  <c:v>287.2999877929687</c:v>
                </c:pt>
                <c:pt idx="3269">
                  <c:v>287.3999938964844</c:v>
                </c:pt>
                <c:pt idx="3270">
                  <c:v>287.5</c:v>
                </c:pt>
                <c:pt idx="3271">
                  <c:v>287.5999755859375</c:v>
                </c:pt>
                <c:pt idx="3272">
                  <c:v>287.699981689453</c:v>
                </c:pt>
                <c:pt idx="3273">
                  <c:v>287.7999877929687</c:v>
                </c:pt>
                <c:pt idx="3274">
                  <c:v>287.8999938964844</c:v>
                </c:pt>
                <c:pt idx="3275">
                  <c:v>288.0</c:v>
                </c:pt>
                <c:pt idx="3276">
                  <c:v>288.0999755859375</c:v>
                </c:pt>
                <c:pt idx="3277">
                  <c:v>288.199981689453</c:v>
                </c:pt>
                <c:pt idx="3278">
                  <c:v>288.2999877929687</c:v>
                </c:pt>
                <c:pt idx="3279">
                  <c:v>288.3999938964844</c:v>
                </c:pt>
                <c:pt idx="3280">
                  <c:v>288.5</c:v>
                </c:pt>
                <c:pt idx="3281">
                  <c:v>288.5999755859375</c:v>
                </c:pt>
                <c:pt idx="3282">
                  <c:v>288.699981689453</c:v>
                </c:pt>
                <c:pt idx="3283">
                  <c:v>288.7999877929687</c:v>
                </c:pt>
                <c:pt idx="3284">
                  <c:v>288.8999938964844</c:v>
                </c:pt>
                <c:pt idx="3285">
                  <c:v>289.0</c:v>
                </c:pt>
                <c:pt idx="3286">
                  <c:v>289.0999755859375</c:v>
                </c:pt>
                <c:pt idx="3287">
                  <c:v>289.199981689453</c:v>
                </c:pt>
                <c:pt idx="3288">
                  <c:v>289.2999877929687</c:v>
                </c:pt>
                <c:pt idx="3289">
                  <c:v>289.3999938964844</c:v>
                </c:pt>
                <c:pt idx="3290">
                  <c:v>289.5</c:v>
                </c:pt>
                <c:pt idx="3291">
                  <c:v>289.5999755859375</c:v>
                </c:pt>
                <c:pt idx="3292">
                  <c:v>289.699981689453</c:v>
                </c:pt>
                <c:pt idx="3293">
                  <c:v>289.7999877929687</c:v>
                </c:pt>
                <c:pt idx="3294">
                  <c:v>289.8999938964844</c:v>
                </c:pt>
                <c:pt idx="3295">
                  <c:v>290.0</c:v>
                </c:pt>
                <c:pt idx="3296">
                  <c:v>290.0999755859375</c:v>
                </c:pt>
                <c:pt idx="3297">
                  <c:v>290.199981689453</c:v>
                </c:pt>
                <c:pt idx="3298">
                  <c:v>290.2999877929687</c:v>
                </c:pt>
                <c:pt idx="3299">
                  <c:v>290.3999938964844</c:v>
                </c:pt>
                <c:pt idx="3300">
                  <c:v>290.5</c:v>
                </c:pt>
                <c:pt idx="3301">
                  <c:v>290.5999755859375</c:v>
                </c:pt>
                <c:pt idx="3302">
                  <c:v>290.699981689453</c:v>
                </c:pt>
                <c:pt idx="3303">
                  <c:v>290.7999877929687</c:v>
                </c:pt>
                <c:pt idx="3304">
                  <c:v>290.8999938964844</c:v>
                </c:pt>
                <c:pt idx="3305">
                  <c:v>291.0</c:v>
                </c:pt>
                <c:pt idx="3306">
                  <c:v>291.0999755859375</c:v>
                </c:pt>
                <c:pt idx="3307">
                  <c:v>291.199981689453</c:v>
                </c:pt>
                <c:pt idx="3308">
                  <c:v>291.2999877929687</c:v>
                </c:pt>
                <c:pt idx="3309">
                  <c:v>291.3999938964844</c:v>
                </c:pt>
                <c:pt idx="3310">
                  <c:v>291.5</c:v>
                </c:pt>
                <c:pt idx="3311">
                  <c:v>291.5999755859375</c:v>
                </c:pt>
                <c:pt idx="3312">
                  <c:v>291.699981689453</c:v>
                </c:pt>
                <c:pt idx="3313">
                  <c:v>291.7999877929687</c:v>
                </c:pt>
                <c:pt idx="3314">
                  <c:v>291.8999938964844</c:v>
                </c:pt>
                <c:pt idx="3315">
                  <c:v>292.0</c:v>
                </c:pt>
                <c:pt idx="3316">
                  <c:v>292.0999755859375</c:v>
                </c:pt>
                <c:pt idx="3317">
                  <c:v>292.199981689453</c:v>
                </c:pt>
                <c:pt idx="3318">
                  <c:v>292.2999877929687</c:v>
                </c:pt>
                <c:pt idx="3319">
                  <c:v>292.3999938964844</c:v>
                </c:pt>
                <c:pt idx="3320">
                  <c:v>292.5</c:v>
                </c:pt>
                <c:pt idx="3321">
                  <c:v>292.5999755859375</c:v>
                </c:pt>
                <c:pt idx="3322">
                  <c:v>292.699981689453</c:v>
                </c:pt>
                <c:pt idx="3323">
                  <c:v>292.7999877929687</c:v>
                </c:pt>
                <c:pt idx="3324">
                  <c:v>292.8999938964844</c:v>
                </c:pt>
                <c:pt idx="3325">
                  <c:v>293.0</c:v>
                </c:pt>
                <c:pt idx="3326">
                  <c:v>293.0999755859375</c:v>
                </c:pt>
                <c:pt idx="3327">
                  <c:v>293.199981689453</c:v>
                </c:pt>
                <c:pt idx="3328">
                  <c:v>293.2999877929687</c:v>
                </c:pt>
                <c:pt idx="3329">
                  <c:v>293.3999938964844</c:v>
                </c:pt>
                <c:pt idx="3330">
                  <c:v>293.5</c:v>
                </c:pt>
                <c:pt idx="3331">
                  <c:v>293.5999755859375</c:v>
                </c:pt>
                <c:pt idx="3332">
                  <c:v>293.699981689453</c:v>
                </c:pt>
                <c:pt idx="3333">
                  <c:v>293.7999877929687</c:v>
                </c:pt>
                <c:pt idx="3334">
                  <c:v>293.8999938964844</c:v>
                </c:pt>
                <c:pt idx="3335">
                  <c:v>294.0</c:v>
                </c:pt>
                <c:pt idx="3336">
                  <c:v>294.0999755859375</c:v>
                </c:pt>
                <c:pt idx="3337">
                  <c:v>294.199981689453</c:v>
                </c:pt>
                <c:pt idx="3338">
                  <c:v>294.2999877929687</c:v>
                </c:pt>
                <c:pt idx="3339">
                  <c:v>294.3999938964844</c:v>
                </c:pt>
                <c:pt idx="3340">
                  <c:v>294.5</c:v>
                </c:pt>
                <c:pt idx="3341">
                  <c:v>294.5999755859375</c:v>
                </c:pt>
                <c:pt idx="3342">
                  <c:v>294.699981689453</c:v>
                </c:pt>
                <c:pt idx="3343">
                  <c:v>294.7999877929687</c:v>
                </c:pt>
                <c:pt idx="3344">
                  <c:v>294.8999938964844</c:v>
                </c:pt>
                <c:pt idx="3345">
                  <c:v>295.0</c:v>
                </c:pt>
                <c:pt idx="3346">
                  <c:v>295.0999755859375</c:v>
                </c:pt>
                <c:pt idx="3347">
                  <c:v>295.199981689453</c:v>
                </c:pt>
                <c:pt idx="3348">
                  <c:v>295.2999877929687</c:v>
                </c:pt>
                <c:pt idx="3349">
                  <c:v>295.3999938964844</c:v>
                </c:pt>
                <c:pt idx="3350">
                  <c:v>295.5</c:v>
                </c:pt>
                <c:pt idx="3351">
                  <c:v>295.5999755859375</c:v>
                </c:pt>
                <c:pt idx="3352">
                  <c:v>295.699981689453</c:v>
                </c:pt>
                <c:pt idx="3353">
                  <c:v>295.7999877929687</c:v>
                </c:pt>
                <c:pt idx="3354">
                  <c:v>295.8999938964844</c:v>
                </c:pt>
                <c:pt idx="3355">
                  <c:v>296.0</c:v>
                </c:pt>
                <c:pt idx="3356">
                  <c:v>296.0999755859375</c:v>
                </c:pt>
                <c:pt idx="3357">
                  <c:v>296.199981689453</c:v>
                </c:pt>
                <c:pt idx="3358">
                  <c:v>296.2999877929687</c:v>
                </c:pt>
                <c:pt idx="3359">
                  <c:v>296.3999938964844</c:v>
                </c:pt>
                <c:pt idx="3360">
                  <c:v>296.5</c:v>
                </c:pt>
                <c:pt idx="3361">
                  <c:v>296.5999755859375</c:v>
                </c:pt>
                <c:pt idx="3362">
                  <c:v>296.699981689453</c:v>
                </c:pt>
                <c:pt idx="3363">
                  <c:v>296.7999877929687</c:v>
                </c:pt>
                <c:pt idx="3364">
                  <c:v>296.8999938964844</c:v>
                </c:pt>
                <c:pt idx="3365">
                  <c:v>297.0</c:v>
                </c:pt>
                <c:pt idx="3366">
                  <c:v>297.0999755859375</c:v>
                </c:pt>
                <c:pt idx="3367">
                  <c:v>297.199981689453</c:v>
                </c:pt>
                <c:pt idx="3368">
                  <c:v>297.2999877929687</c:v>
                </c:pt>
                <c:pt idx="3369">
                  <c:v>297.3999938964844</c:v>
                </c:pt>
                <c:pt idx="3370">
                  <c:v>297.5</c:v>
                </c:pt>
                <c:pt idx="3371">
                  <c:v>297.5999755859375</c:v>
                </c:pt>
                <c:pt idx="3372">
                  <c:v>297.699981689453</c:v>
                </c:pt>
                <c:pt idx="3373">
                  <c:v>297.7999877929687</c:v>
                </c:pt>
                <c:pt idx="3374">
                  <c:v>297.8999938964844</c:v>
                </c:pt>
                <c:pt idx="3375">
                  <c:v>298.0</c:v>
                </c:pt>
                <c:pt idx="3376">
                  <c:v>298.0999755859375</c:v>
                </c:pt>
                <c:pt idx="3377">
                  <c:v>298.199981689453</c:v>
                </c:pt>
                <c:pt idx="3378">
                  <c:v>298.2999877929687</c:v>
                </c:pt>
                <c:pt idx="3379">
                  <c:v>298.3999938964844</c:v>
                </c:pt>
                <c:pt idx="3380">
                  <c:v>298.5</c:v>
                </c:pt>
                <c:pt idx="3381">
                  <c:v>298.5999755859375</c:v>
                </c:pt>
                <c:pt idx="3382">
                  <c:v>298.699981689453</c:v>
                </c:pt>
                <c:pt idx="3383">
                  <c:v>298.7999877929687</c:v>
                </c:pt>
                <c:pt idx="3384">
                  <c:v>298.8999938964844</c:v>
                </c:pt>
                <c:pt idx="3385">
                  <c:v>299.0</c:v>
                </c:pt>
                <c:pt idx="3386">
                  <c:v>299.0999755859375</c:v>
                </c:pt>
                <c:pt idx="3387">
                  <c:v>299.199981689453</c:v>
                </c:pt>
                <c:pt idx="3388">
                  <c:v>299.2999877929687</c:v>
                </c:pt>
                <c:pt idx="3389">
                  <c:v>299.3999938964844</c:v>
                </c:pt>
                <c:pt idx="3390">
                  <c:v>299.5</c:v>
                </c:pt>
                <c:pt idx="3391">
                  <c:v>299.5999755859375</c:v>
                </c:pt>
                <c:pt idx="3392">
                  <c:v>299.699981689453</c:v>
                </c:pt>
                <c:pt idx="3393">
                  <c:v>299.7999877929687</c:v>
                </c:pt>
                <c:pt idx="3394">
                  <c:v>299.8999938964844</c:v>
                </c:pt>
                <c:pt idx="3395">
                  <c:v>300.0</c:v>
                </c:pt>
                <c:pt idx="3396">
                  <c:v>300.0999755859375</c:v>
                </c:pt>
                <c:pt idx="3397">
                  <c:v>300.199981689453</c:v>
                </c:pt>
                <c:pt idx="3398">
                  <c:v>300.2999877929687</c:v>
                </c:pt>
                <c:pt idx="3399">
                  <c:v>300.3999938964844</c:v>
                </c:pt>
                <c:pt idx="3400">
                  <c:v>300.5</c:v>
                </c:pt>
                <c:pt idx="3401">
                  <c:v>300.5999755859375</c:v>
                </c:pt>
                <c:pt idx="3402">
                  <c:v>300.699981689453</c:v>
                </c:pt>
                <c:pt idx="3403">
                  <c:v>300.7999877929687</c:v>
                </c:pt>
                <c:pt idx="3404">
                  <c:v>300.8999938964844</c:v>
                </c:pt>
                <c:pt idx="3405">
                  <c:v>301.0</c:v>
                </c:pt>
                <c:pt idx="3406">
                  <c:v>301.0999755859375</c:v>
                </c:pt>
                <c:pt idx="3407">
                  <c:v>301.199981689453</c:v>
                </c:pt>
                <c:pt idx="3408">
                  <c:v>301.2999877929687</c:v>
                </c:pt>
                <c:pt idx="3409">
                  <c:v>301.3999938964844</c:v>
                </c:pt>
                <c:pt idx="3410">
                  <c:v>301.5</c:v>
                </c:pt>
                <c:pt idx="3411">
                  <c:v>301.5999755859375</c:v>
                </c:pt>
                <c:pt idx="3412">
                  <c:v>301.699981689453</c:v>
                </c:pt>
                <c:pt idx="3413">
                  <c:v>301.7999877929687</c:v>
                </c:pt>
                <c:pt idx="3414">
                  <c:v>301.8999938964844</c:v>
                </c:pt>
                <c:pt idx="3415">
                  <c:v>302.0</c:v>
                </c:pt>
                <c:pt idx="3416">
                  <c:v>302.0999755859375</c:v>
                </c:pt>
                <c:pt idx="3417">
                  <c:v>302.199981689453</c:v>
                </c:pt>
                <c:pt idx="3418">
                  <c:v>302.2999877929687</c:v>
                </c:pt>
                <c:pt idx="3419">
                  <c:v>302.3999938964844</c:v>
                </c:pt>
                <c:pt idx="3420">
                  <c:v>302.5</c:v>
                </c:pt>
                <c:pt idx="3421">
                  <c:v>302.5999755859375</c:v>
                </c:pt>
                <c:pt idx="3422">
                  <c:v>302.699981689453</c:v>
                </c:pt>
                <c:pt idx="3423">
                  <c:v>302.7999877929687</c:v>
                </c:pt>
                <c:pt idx="3424">
                  <c:v>302.8999938964844</c:v>
                </c:pt>
                <c:pt idx="3425">
                  <c:v>303.0</c:v>
                </c:pt>
                <c:pt idx="3426">
                  <c:v>303.0999755859375</c:v>
                </c:pt>
                <c:pt idx="3427">
                  <c:v>303.199981689453</c:v>
                </c:pt>
                <c:pt idx="3428">
                  <c:v>303.2999877929687</c:v>
                </c:pt>
                <c:pt idx="3429">
                  <c:v>303.3999938964844</c:v>
                </c:pt>
                <c:pt idx="3430">
                  <c:v>303.5</c:v>
                </c:pt>
                <c:pt idx="3431">
                  <c:v>303.5999755859375</c:v>
                </c:pt>
                <c:pt idx="3432">
                  <c:v>303.699981689453</c:v>
                </c:pt>
                <c:pt idx="3433">
                  <c:v>303.7999877929687</c:v>
                </c:pt>
                <c:pt idx="3434">
                  <c:v>303.8999938964844</c:v>
                </c:pt>
                <c:pt idx="3435">
                  <c:v>304.0</c:v>
                </c:pt>
                <c:pt idx="3436">
                  <c:v>304.0999755859375</c:v>
                </c:pt>
                <c:pt idx="3437">
                  <c:v>304.199981689453</c:v>
                </c:pt>
                <c:pt idx="3438">
                  <c:v>304.2999877929687</c:v>
                </c:pt>
                <c:pt idx="3439">
                  <c:v>304.3999938964844</c:v>
                </c:pt>
                <c:pt idx="3440">
                  <c:v>304.5</c:v>
                </c:pt>
                <c:pt idx="3441">
                  <c:v>304.5999755859375</c:v>
                </c:pt>
                <c:pt idx="3442">
                  <c:v>304.699981689453</c:v>
                </c:pt>
                <c:pt idx="3443">
                  <c:v>304.7999877929687</c:v>
                </c:pt>
                <c:pt idx="3444">
                  <c:v>304.8999938964844</c:v>
                </c:pt>
                <c:pt idx="3445">
                  <c:v>305.0</c:v>
                </c:pt>
                <c:pt idx="3446">
                  <c:v>305.0999755859375</c:v>
                </c:pt>
                <c:pt idx="3447">
                  <c:v>305.199981689453</c:v>
                </c:pt>
                <c:pt idx="3448">
                  <c:v>305.2999877929687</c:v>
                </c:pt>
                <c:pt idx="3449">
                  <c:v>305.3999938964844</c:v>
                </c:pt>
                <c:pt idx="3450">
                  <c:v>305.5</c:v>
                </c:pt>
                <c:pt idx="3451">
                  <c:v>305.5999755859375</c:v>
                </c:pt>
                <c:pt idx="3452">
                  <c:v>305.699981689453</c:v>
                </c:pt>
                <c:pt idx="3453">
                  <c:v>305.7999877929687</c:v>
                </c:pt>
                <c:pt idx="3454">
                  <c:v>305.8999938964844</c:v>
                </c:pt>
                <c:pt idx="3455">
                  <c:v>306.0</c:v>
                </c:pt>
                <c:pt idx="3456">
                  <c:v>306.0999755859375</c:v>
                </c:pt>
                <c:pt idx="3457">
                  <c:v>306.199981689453</c:v>
                </c:pt>
                <c:pt idx="3458">
                  <c:v>306.2999877929687</c:v>
                </c:pt>
                <c:pt idx="3459">
                  <c:v>306.3999938964844</c:v>
                </c:pt>
                <c:pt idx="3460">
                  <c:v>306.5</c:v>
                </c:pt>
                <c:pt idx="3461">
                  <c:v>306.5999755859375</c:v>
                </c:pt>
                <c:pt idx="3462">
                  <c:v>306.699981689453</c:v>
                </c:pt>
                <c:pt idx="3463">
                  <c:v>306.7999877929687</c:v>
                </c:pt>
                <c:pt idx="3464">
                  <c:v>306.8999938964844</c:v>
                </c:pt>
                <c:pt idx="3465">
                  <c:v>307.0</c:v>
                </c:pt>
                <c:pt idx="3466">
                  <c:v>307.0999755859375</c:v>
                </c:pt>
                <c:pt idx="3467">
                  <c:v>307.199981689453</c:v>
                </c:pt>
                <c:pt idx="3468">
                  <c:v>307.2999877929687</c:v>
                </c:pt>
                <c:pt idx="3469">
                  <c:v>307.3999938964844</c:v>
                </c:pt>
                <c:pt idx="3470">
                  <c:v>307.5</c:v>
                </c:pt>
                <c:pt idx="3471">
                  <c:v>307.5999755859375</c:v>
                </c:pt>
                <c:pt idx="3472">
                  <c:v>307.699981689453</c:v>
                </c:pt>
                <c:pt idx="3473">
                  <c:v>307.7999877929687</c:v>
                </c:pt>
                <c:pt idx="3474">
                  <c:v>307.8999938964844</c:v>
                </c:pt>
                <c:pt idx="3475">
                  <c:v>308.0</c:v>
                </c:pt>
                <c:pt idx="3476">
                  <c:v>308.0999755859375</c:v>
                </c:pt>
                <c:pt idx="3477">
                  <c:v>308.199981689453</c:v>
                </c:pt>
                <c:pt idx="3478">
                  <c:v>308.2999877929687</c:v>
                </c:pt>
                <c:pt idx="3479">
                  <c:v>308.3999938964844</c:v>
                </c:pt>
                <c:pt idx="3480">
                  <c:v>308.5</c:v>
                </c:pt>
                <c:pt idx="3481">
                  <c:v>308.5999755859375</c:v>
                </c:pt>
                <c:pt idx="3482">
                  <c:v>308.699981689453</c:v>
                </c:pt>
                <c:pt idx="3483">
                  <c:v>308.7999877929687</c:v>
                </c:pt>
                <c:pt idx="3484">
                  <c:v>308.8999938964844</c:v>
                </c:pt>
                <c:pt idx="3485">
                  <c:v>309.0</c:v>
                </c:pt>
                <c:pt idx="3486">
                  <c:v>309.0999755859375</c:v>
                </c:pt>
                <c:pt idx="3487">
                  <c:v>309.199981689453</c:v>
                </c:pt>
                <c:pt idx="3488">
                  <c:v>309.2999877929687</c:v>
                </c:pt>
                <c:pt idx="3489">
                  <c:v>309.3999938964844</c:v>
                </c:pt>
                <c:pt idx="3490">
                  <c:v>309.5</c:v>
                </c:pt>
                <c:pt idx="3491">
                  <c:v>309.5999755859375</c:v>
                </c:pt>
                <c:pt idx="3492">
                  <c:v>309.699981689453</c:v>
                </c:pt>
                <c:pt idx="3493">
                  <c:v>309.7999877929687</c:v>
                </c:pt>
                <c:pt idx="3494">
                  <c:v>309.8999938964844</c:v>
                </c:pt>
                <c:pt idx="3495">
                  <c:v>310.0</c:v>
                </c:pt>
                <c:pt idx="3496">
                  <c:v>310.0999755859375</c:v>
                </c:pt>
                <c:pt idx="3497">
                  <c:v>310.199981689453</c:v>
                </c:pt>
                <c:pt idx="3498">
                  <c:v>310.2999877929687</c:v>
                </c:pt>
                <c:pt idx="3499">
                  <c:v>310.3999938964844</c:v>
                </c:pt>
                <c:pt idx="3500">
                  <c:v>310.5</c:v>
                </c:pt>
                <c:pt idx="3501">
                  <c:v>310.5999755859375</c:v>
                </c:pt>
                <c:pt idx="3502">
                  <c:v>310.699981689453</c:v>
                </c:pt>
                <c:pt idx="3503">
                  <c:v>310.7999877929687</c:v>
                </c:pt>
                <c:pt idx="3504">
                  <c:v>310.8999938964844</c:v>
                </c:pt>
                <c:pt idx="3505">
                  <c:v>311.0</c:v>
                </c:pt>
                <c:pt idx="3506">
                  <c:v>311.0999755859375</c:v>
                </c:pt>
                <c:pt idx="3507">
                  <c:v>311.199981689453</c:v>
                </c:pt>
                <c:pt idx="3508">
                  <c:v>311.2999877929687</c:v>
                </c:pt>
                <c:pt idx="3509">
                  <c:v>311.3999938964844</c:v>
                </c:pt>
                <c:pt idx="3510">
                  <c:v>311.5</c:v>
                </c:pt>
                <c:pt idx="3511">
                  <c:v>311.5999755859375</c:v>
                </c:pt>
                <c:pt idx="3512">
                  <c:v>311.699981689453</c:v>
                </c:pt>
                <c:pt idx="3513">
                  <c:v>311.7999877929687</c:v>
                </c:pt>
                <c:pt idx="3514">
                  <c:v>311.8999938964844</c:v>
                </c:pt>
                <c:pt idx="3515">
                  <c:v>312.0</c:v>
                </c:pt>
                <c:pt idx="3516">
                  <c:v>312.0999755859375</c:v>
                </c:pt>
                <c:pt idx="3517">
                  <c:v>312.199981689453</c:v>
                </c:pt>
                <c:pt idx="3518">
                  <c:v>312.2999877929687</c:v>
                </c:pt>
                <c:pt idx="3519">
                  <c:v>312.3999938964844</c:v>
                </c:pt>
                <c:pt idx="3520">
                  <c:v>312.5</c:v>
                </c:pt>
                <c:pt idx="3521">
                  <c:v>312.5999755859375</c:v>
                </c:pt>
                <c:pt idx="3522">
                  <c:v>312.699981689453</c:v>
                </c:pt>
                <c:pt idx="3523">
                  <c:v>312.7999877929687</c:v>
                </c:pt>
                <c:pt idx="3524">
                  <c:v>312.8999938964844</c:v>
                </c:pt>
                <c:pt idx="3525">
                  <c:v>313.0</c:v>
                </c:pt>
                <c:pt idx="3526">
                  <c:v>313.0999755859375</c:v>
                </c:pt>
                <c:pt idx="3527">
                  <c:v>313.199981689453</c:v>
                </c:pt>
                <c:pt idx="3528">
                  <c:v>313.2999877929687</c:v>
                </c:pt>
                <c:pt idx="3529">
                  <c:v>313.3999938964844</c:v>
                </c:pt>
                <c:pt idx="3530">
                  <c:v>313.5</c:v>
                </c:pt>
                <c:pt idx="3531">
                  <c:v>313.5999755859375</c:v>
                </c:pt>
                <c:pt idx="3532">
                  <c:v>313.699981689453</c:v>
                </c:pt>
                <c:pt idx="3533">
                  <c:v>313.7999877929687</c:v>
                </c:pt>
                <c:pt idx="3534">
                  <c:v>313.8999938964844</c:v>
                </c:pt>
                <c:pt idx="3535">
                  <c:v>314.0</c:v>
                </c:pt>
                <c:pt idx="3536">
                  <c:v>314.0999755859375</c:v>
                </c:pt>
                <c:pt idx="3537">
                  <c:v>314.199981689453</c:v>
                </c:pt>
                <c:pt idx="3538">
                  <c:v>314.2999877929687</c:v>
                </c:pt>
                <c:pt idx="3539">
                  <c:v>314.3999938964844</c:v>
                </c:pt>
                <c:pt idx="3540">
                  <c:v>314.5</c:v>
                </c:pt>
                <c:pt idx="3541">
                  <c:v>314.5999755859375</c:v>
                </c:pt>
                <c:pt idx="3542">
                  <c:v>314.699981689453</c:v>
                </c:pt>
                <c:pt idx="3543">
                  <c:v>314.7999877929687</c:v>
                </c:pt>
                <c:pt idx="3544">
                  <c:v>314.8999938964844</c:v>
                </c:pt>
                <c:pt idx="3545">
                  <c:v>315.0</c:v>
                </c:pt>
                <c:pt idx="3546">
                  <c:v>315.0999755859375</c:v>
                </c:pt>
                <c:pt idx="3547">
                  <c:v>315.199981689453</c:v>
                </c:pt>
                <c:pt idx="3548">
                  <c:v>315.2999877929687</c:v>
                </c:pt>
                <c:pt idx="3549">
                  <c:v>315.3999938964844</c:v>
                </c:pt>
                <c:pt idx="3550">
                  <c:v>315.5</c:v>
                </c:pt>
                <c:pt idx="3551">
                  <c:v>315.5999755859375</c:v>
                </c:pt>
                <c:pt idx="3552">
                  <c:v>315.699981689453</c:v>
                </c:pt>
                <c:pt idx="3553">
                  <c:v>315.7999877929687</c:v>
                </c:pt>
                <c:pt idx="3554">
                  <c:v>315.8999938964844</c:v>
                </c:pt>
                <c:pt idx="3555">
                  <c:v>316.0</c:v>
                </c:pt>
                <c:pt idx="3556">
                  <c:v>316.0999755859375</c:v>
                </c:pt>
                <c:pt idx="3557">
                  <c:v>316.199981689453</c:v>
                </c:pt>
                <c:pt idx="3558">
                  <c:v>316.2999877929687</c:v>
                </c:pt>
                <c:pt idx="3559">
                  <c:v>316.3999938964844</c:v>
                </c:pt>
                <c:pt idx="3560">
                  <c:v>316.5</c:v>
                </c:pt>
                <c:pt idx="3561">
                  <c:v>316.5999755859375</c:v>
                </c:pt>
                <c:pt idx="3562">
                  <c:v>316.699981689453</c:v>
                </c:pt>
                <c:pt idx="3563">
                  <c:v>316.7999877929687</c:v>
                </c:pt>
                <c:pt idx="3564">
                  <c:v>316.8999938964844</c:v>
                </c:pt>
                <c:pt idx="3565">
                  <c:v>317.0</c:v>
                </c:pt>
                <c:pt idx="3566">
                  <c:v>317.0999755859375</c:v>
                </c:pt>
                <c:pt idx="3567">
                  <c:v>317.199981689453</c:v>
                </c:pt>
                <c:pt idx="3568">
                  <c:v>317.2999877929687</c:v>
                </c:pt>
                <c:pt idx="3569">
                  <c:v>317.3999938964844</c:v>
                </c:pt>
                <c:pt idx="3570">
                  <c:v>317.5</c:v>
                </c:pt>
                <c:pt idx="3571">
                  <c:v>317.5999755859375</c:v>
                </c:pt>
                <c:pt idx="3572">
                  <c:v>317.699981689453</c:v>
                </c:pt>
                <c:pt idx="3573">
                  <c:v>317.7999877929687</c:v>
                </c:pt>
                <c:pt idx="3574">
                  <c:v>317.8999938964844</c:v>
                </c:pt>
                <c:pt idx="3575">
                  <c:v>318.0</c:v>
                </c:pt>
                <c:pt idx="3576">
                  <c:v>318.0999755859375</c:v>
                </c:pt>
                <c:pt idx="3577">
                  <c:v>318.199981689453</c:v>
                </c:pt>
                <c:pt idx="3578">
                  <c:v>318.2999877929687</c:v>
                </c:pt>
                <c:pt idx="3579">
                  <c:v>318.3999938964844</c:v>
                </c:pt>
                <c:pt idx="3580">
                  <c:v>318.5</c:v>
                </c:pt>
                <c:pt idx="3581">
                  <c:v>318.5999755859375</c:v>
                </c:pt>
                <c:pt idx="3582">
                  <c:v>318.699981689453</c:v>
                </c:pt>
                <c:pt idx="3583">
                  <c:v>318.7999877929687</c:v>
                </c:pt>
                <c:pt idx="3584">
                  <c:v>318.8999938964844</c:v>
                </c:pt>
                <c:pt idx="3585">
                  <c:v>319.0</c:v>
                </c:pt>
                <c:pt idx="3586">
                  <c:v>319.0999755859375</c:v>
                </c:pt>
                <c:pt idx="3587">
                  <c:v>319.199981689453</c:v>
                </c:pt>
                <c:pt idx="3588">
                  <c:v>319.2999877929687</c:v>
                </c:pt>
                <c:pt idx="3589">
                  <c:v>319.3999938964844</c:v>
                </c:pt>
                <c:pt idx="3590">
                  <c:v>319.5</c:v>
                </c:pt>
                <c:pt idx="3591">
                  <c:v>319.5999755859375</c:v>
                </c:pt>
                <c:pt idx="3592">
                  <c:v>319.699981689453</c:v>
                </c:pt>
                <c:pt idx="3593">
                  <c:v>319.7999877929687</c:v>
                </c:pt>
                <c:pt idx="3594">
                  <c:v>319.8999938964844</c:v>
                </c:pt>
                <c:pt idx="3595">
                  <c:v>320.0</c:v>
                </c:pt>
                <c:pt idx="3596">
                  <c:v>320.0999755859375</c:v>
                </c:pt>
                <c:pt idx="3597">
                  <c:v>320.199981689453</c:v>
                </c:pt>
                <c:pt idx="3598">
                  <c:v>320.2999877929687</c:v>
                </c:pt>
                <c:pt idx="3599">
                  <c:v>320.3999938964844</c:v>
                </c:pt>
                <c:pt idx="3600">
                  <c:v>320.5</c:v>
                </c:pt>
                <c:pt idx="3601">
                  <c:v>320.5999755859375</c:v>
                </c:pt>
                <c:pt idx="3602">
                  <c:v>320.699981689453</c:v>
                </c:pt>
                <c:pt idx="3603">
                  <c:v>320.7999877929687</c:v>
                </c:pt>
                <c:pt idx="3604">
                  <c:v>320.8999938964844</c:v>
                </c:pt>
                <c:pt idx="3605">
                  <c:v>321.0</c:v>
                </c:pt>
                <c:pt idx="3606">
                  <c:v>321.0999755859375</c:v>
                </c:pt>
                <c:pt idx="3607">
                  <c:v>321.199981689453</c:v>
                </c:pt>
                <c:pt idx="3608">
                  <c:v>321.2999877929687</c:v>
                </c:pt>
                <c:pt idx="3609">
                  <c:v>321.3999938964844</c:v>
                </c:pt>
                <c:pt idx="3610">
                  <c:v>321.5</c:v>
                </c:pt>
                <c:pt idx="3611">
                  <c:v>321.5999755859375</c:v>
                </c:pt>
                <c:pt idx="3612">
                  <c:v>321.699981689453</c:v>
                </c:pt>
                <c:pt idx="3613">
                  <c:v>321.7999877929687</c:v>
                </c:pt>
                <c:pt idx="3614">
                  <c:v>321.8999938964844</c:v>
                </c:pt>
                <c:pt idx="3615">
                  <c:v>322.0</c:v>
                </c:pt>
                <c:pt idx="3616">
                  <c:v>322.0999755859375</c:v>
                </c:pt>
                <c:pt idx="3617">
                  <c:v>322.199981689453</c:v>
                </c:pt>
                <c:pt idx="3618">
                  <c:v>322.2999877929687</c:v>
                </c:pt>
                <c:pt idx="3619">
                  <c:v>322.3999938964844</c:v>
                </c:pt>
                <c:pt idx="3620">
                  <c:v>322.5</c:v>
                </c:pt>
                <c:pt idx="3621">
                  <c:v>322.5999755859375</c:v>
                </c:pt>
                <c:pt idx="3622">
                  <c:v>322.699981689453</c:v>
                </c:pt>
                <c:pt idx="3623">
                  <c:v>322.7999877929687</c:v>
                </c:pt>
                <c:pt idx="3624">
                  <c:v>322.8999938964844</c:v>
                </c:pt>
                <c:pt idx="3625">
                  <c:v>323.0</c:v>
                </c:pt>
                <c:pt idx="3626">
                  <c:v>323.0999755859375</c:v>
                </c:pt>
                <c:pt idx="3627">
                  <c:v>323.199981689453</c:v>
                </c:pt>
                <c:pt idx="3628">
                  <c:v>323.2999877929687</c:v>
                </c:pt>
                <c:pt idx="3629">
                  <c:v>323.3999938964844</c:v>
                </c:pt>
                <c:pt idx="3630">
                  <c:v>323.5</c:v>
                </c:pt>
                <c:pt idx="3631">
                  <c:v>323.5999755859375</c:v>
                </c:pt>
                <c:pt idx="3632">
                  <c:v>323.699981689453</c:v>
                </c:pt>
                <c:pt idx="3633">
                  <c:v>323.7999877929687</c:v>
                </c:pt>
                <c:pt idx="3634">
                  <c:v>323.8999938964844</c:v>
                </c:pt>
                <c:pt idx="3635">
                  <c:v>324.0</c:v>
                </c:pt>
                <c:pt idx="3636">
                  <c:v>324.0999755859375</c:v>
                </c:pt>
                <c:pt idx="3637">
                  <c:v>324.199981689453</c:v>
                </c:pt>
                <c:pt idx="3638">
                  <c:v>324.2999877929687</c:v>
                </c:pt>
                <c:pt idx="3639">
                  <c:v>324.3999938964844</c:v>
                </c:pt>
                <c:pt idx="3640">
                  <c:v>324.5</c:v>
                </c:pt>
                <c:pt idx="3641">
                  <c:v>324.5999755859375</c:v>
                </c:pt>
                <c:pt idx="3642">
                  <c:v>324.699981689453</c:v>
                </c:pt>
                <c:pt idx="3643">
                  <c:v>324.7999877929687</c:v>
                </c:pt>
                <c:pt idx="3644">
                  <c:v>324.8999938964844</c:v>
                </c:pt>
                <c:pt idx="3645">
                  <c:v>325.0</c:v>
                </c:pt>
                <c:pt idx="3646">
                  <c:v>325.0999755859375</c:v>
                </c:pt>
                <c:pt idx="3647">
                  <c:v>325.199981689453</c:v>
                </c:pt>
                <c:pt idx="3648">
                  <c:v>325.2999877929687</c:v>
                </c:pt>
                <c:pt idx="3649">
                  <c:v>325.3999938964844</c:v>
                </c:pt>
                <c:pt idx="3650">
                  <c:v>325.5</c:v>
                </c:pt>
                <c:pt idx="3651">
                  <c:v>325.5999755859375</c:v>
                </c:pt>
                <c:pt idx="3652">
                  <c:v>325.699981689453</c:v>
                </c:pt>
                <c:pt idx="3653">
                  <c:v>325.7999877929687</c:v>
                </c:pt>
                <c:pt idx="3654">
                  <c:v>325.8999938964844</c:v>
                </c:pt>
                <c:pt idx="3655">
                  <c:v>326.0</c:v>
                </c:pt>
                <c:pt idx="3656">
                  <c:v>326.0999755859375</c:v>
                </c:pt>
                <c:pt idx="3657">
                  <c:v>326.199981689453</c:v>
                </c:pt>
                <c:pt idx="3658">
                  <c:v>326.2999877929687</c:v>
                </c:pt>
                <c:pt idx="3659">
                  <c:v>326.3999938964844</c:v>
                </c:pt>
                <c:pt idx="3660">
                  <c:v>326.5</c:v>
                </c:pt>
                <c:pt idx="3661">
                  <c:v>326.5999755859375</c:v>
                </c:pt>
                <c:pt idx="3662">
                  <c:v>326.699981689453</c:v>
                </c:pt>
                <c:pt idx="3663">
                  <c:v>326.7999877929687</c:v>
                </c:pt>
                <c:pt idx="3664">
                  <c:v>326.8999938964844</c:v>
                </c:pt>
                <c:pt idx="3665">
                  <c:v>327.0</c:v>
                </c:pt>
                <c:pt idx="3666">
                  <c:v>327.0999755859375</c:v>
                </c:pt>
                <c:pt idx="3667">
                  <c:v>327.199981689453</c:v>
                </c:pt>
                <c:pt idx="3668">
                  <c:v>327.2999877929687</c:v>
                </c:pt>
                <c:pt idx="3669">
                  <c:v>327.3999938964844</c:v>
                </c:pt>
                <c:pt idx="3670">
                  <c:v>327.5</c:v>
                </c:pt>
                <c:pt idx="3671">
                  <c:v>327.5999755859375</c:v>
                </c:pt>
                <c:pt idx="3672">
                  <c:v>327.699981689453</c:v>
                </c:pt>
                <c:pt idx="3673">
                  <c:v>327.7999877929687</c:v>
                </c:pt>
                <c:pt idx="3674">
                  <c:v>327.8999938964844</c:v>
                </c:pt>
                <c:pt idx="3675">
                  <c:v>328.0</c:v>
                </c:pt>
                <c:pt idx="3676">
                  <c:v>328.0999755859375</c:v>
                </c:pt>
                <c:pt idx="3677">
                  <c:v>328.199981689453</c:v>
                </c:pt>
                <c:pt idx="3678">
                  <c:v>328.2999877929687</c:v>
                </c:pt>
                <c:pt idx="3679">
                  <c:v>328.3999938964844</c:v>
                </c:pt>
                <c:pt idx="3680">
                  <c:v>328.5</c:v>
                </c:pt>
                <c:pt idx="3681">
                  <c:v>328.5999755859375</c:v>
                </c:pt>
                <c:pt idx="3682">
                  <c:v>328.699981689453</c:v>
                </c:pt>
                <c:pt idx="3683">
                  <c:v>328.7999877929687</c:v>
                </c:pt>
                <c:pt idx="3684">
                  <c:v>328.8999938964844</c:v>
                </c:pt>
                <c:pt idx="3685">
                  <c:v>329.0</c:v>
                </c:pt>
                <c:pt idx="3686">
                  <c:v>329.0999755859375</c:v>
                </c:pt>
                <c:pt idx="3687">
                  <c:v>329.199981689453</c:v>
                </c:pt>
                <c:pt idx="3688">
                  <c:v>329.2999877929687</c:v>
                </c:pt>
                <c:pt idx="3689">
                  <c:v>329.3999938964844</c:v>
                </c:pt>
                <c:pt idx="3690">
                  <c:v>329.5</c:v>
                </c:pt>
                <c:pt idx="3691">
                  <c:v>329.5999755859375</c:v>
                </c:pt>
                <c:pt idx="3692">
                  <c:v>329.699981689453</c:v>
                </c:pt>
                <c:pt idx="3693">
                  <c:v>329.7999877929687</c:v>
                </c:pt>
                <c:pt idx="3694">
                  <c:v>329.8999938964844</c:v>
                </c:pt>
                <c:pt idx="3695">
                  <c:v>330.0</c:v>
                </c:pt>
                <c:pt idx="3696">
                  <c:v>330.0999755859375</c:v>
                </c:pt>
                <c:pt idx="3697">
                  <c:v>330.199981689453</c:v>
                </c:pt>
                <c:pt idx="3698">
                  <c:v>330.2999877929687</c:v>
                </c:pt>
                <c:pt idx="3699">
                  <c:v>330.3999938964844</c:v>
                </c:pt>
                <c:pt idx="3700">
                  <c:v>330.5</c:v>
                </c:pt>
                <c:pt idx="3701">
                  <c:v>330.5999755859375</c:v>
                </c:pt>
                <c:pt idx="3702">
                  <c:v>330.699981689453</c:v>
                </c:pt>
                <c:pt idx="3703">
                  <c:v>330.7999877929687</c:v>
                </c:pt>
                <c:pt idx="3704">
                  <c:v>330.8999938964844</c:v>
                </c:pt>
                <c:pt idx="3705">
                  <c:v>331.0</c:v>
                </c:pt>
                <c:pt idx="3706">
                  <c:v>331.0999755859375</c:v>
                </c:pt>
                <c:pt idx="3707">
                  <c:v>331.199981689453</c:v>
                </c:pt>
                <c:pt idx="3708">
                  <c:v>331.2999877929687</c:v>
                </c:pt>
                <c:pt idx="3709">
                  <c:v>331.3999938964844</c:v>
                </c:pt>
                <c:pt idx="3710">
                  <c:v>331.5</c:v>
                </c:pt>
                <c:pt idx="3711">
                  <c:v>331.5999755859375</c:v>
                </c:pt>
                <c:pt idx="3712">
                  <c:v>331.699981689453</c:v>
                </c:pt>
                <c:pt idx="3713">
                  <c:v>331.7999877929687</c:v>
                </c:pt>
                <c:pt idx="3714">
                  <c:v>331.8999938964844</c:v>
                </c:pt>
                <c:pt idx="3715">
                  <c:v>332.0</c:v>
                </c:pt>
                <c:pt idx="3716">
                  <c:v>332.0999755859375</c:v>
                </c:pt>
                <c:pt idx="3717">
                  <c:v>332.199981689453</c:v>
                </c:pt>
                <c:pt idx="3718">
                  <c:v>332.2999877929687</c:v>
                </c:pt>
                <c:pt idx="3719">
                  <c:v>332.3999938964844</c:v>
                </c:pt>
                <c:pt idx="3720">
                  <c:v>332.5</c:v>
                </c:pt>
                <c:pt idx="3721">
                  <c:v>332.5999755859375</c:v>
                </c:pt>
                <c:pt idx="3722">
                  <c:v>332.699981689453</c:v>
                </c:pt>
                <c:pt idx="3723">
                  <c:v>332.7999877929687</c:v>
                </c:pt>
                <c:pt idx="3724">
                  <c:v>332.8999938964844</c:v>
                </c:pt>
                <c:pt idx="3725">
                  <c:v>333.0</c:v>
                </c:pt>
                <c:pt idx="3726">
                  <c:v>333.0999755859375</c:v>
                </c:pt>
                <c:pt idx="3727">
                  <c:v>333.199981689453</c:v>
                </c:pt>
                <c:pt idx="3728">
                  <c:v>333.2999877929687</c:v>
                </c:pt>
                <c:pt idx="3729">
                  <c:v>333.3999938964844</c:v>
                </c:pt>
                <c:pt idx="3730">
                  <c:v>333.5</c:v>
                </c:pt>
                <c:pt idx="3731">
                  <c:v>333.5999755859375</c:v>
                </c:pt>
                <c:pt idx="3732">
                  <c:v>333.699981689453</c:v>
                </c:pt>
                <c:pt idx="3733">
                  <c:v>333.7999877929687</c:v>
                </c:pt>
                <c:pt idx="3734">
                  <c:v>333.8999938964844</c:v>
                </c:pt>
                <c:pt idx="3735">
                  <c:v>334.0</c:v>
                </c:pt>
                <c:pt idx="3736">
                  <c:v>334.0999755859375</c:v>
                </c:pt>
                <c:pt idx="3737">
                  <c:v>334.199981689453</c:v>
                </c:pt>
                <c:pt idx="3738">
                  <c:v>334.2999877929687</c:v>
                </c:pt>
                <c:pt idx="3739">
                  <c:v>334.3999938964844</c:v>
                </c:pt>
                <c:pt idx="3740">
                  <c:v>334.5</c:v>
                </c:pt>
                <c:pt idx="3741">
                  <c:v>334.5999755859375</c:v>
                </c:pt>
                <c:pt idx="3742">
                  <c:v>334.699981689453</c:v>
                </c:pt>
                <c:pt idx="3743">
                  <c:v>334.7999877929687</c:v>
                </c:pt>
                <c:pt idx="3744">
                  <c:v>334.8999938964844</c:v>
                </c:pt>
                <c:pt idx="3745">
                  <c:v>335.0</c:v>
                </c:pt>
                <c:pt idx="3746">
                  <c:v>335.0999755859375</c:v>
                </c:pt>
                <c:pt idx="3747">
                  <c:v>335.199981689453</c:v>
                </c:pt>
                <c:pt idx="3748">
                  <c:v>335.2999877929687</c:v>
                </c:pt>
                <c:pt idx="3749">
                  <c:v>335.3999938964844</c:v>
                </c:pt>
                <c:pt idx="3750">
                  <c:v>335.5</c:v>
                </c:pt>
                <c:pt idx="3751">
                  <c:v>335.5999755859375</c:v>
                </c:pt>
                <c:pt idx="3752">
                  <c:v>335.699981689453</c:v>
                </c:pt>
                <c:pt idx="3753">
                  <c:v>335.7999877929687</c:v>
                </c:pt>
                <c:pt idx="3754">
                  <c:v>335.8999938964844</c:v>
                </c:pt>
                <c:pt idx="3755">
                  <c:v>336.0</c:v>
                </c:pt>
                <c:pt idx="3756">
                  <c:v>336.0999755859375</c:v>
                </c:pt>
                <c:pt idx="3757">
                  <c:v>336.199981689453</c:v>
                </c:pt>
                <c:pt idx="3758">
                  <c:v>336.2999877929687</c:v>
                </c:pt>
                <c:pt idx="3759">
                  <c:v>336.3999938964844</c:v>
                </c:pt>
                <c:pt idx="3760">
                  <c:v>336.5</c:v>
                </c:pt>
                <c:pt idx="3761">
                  <c:v>336.5999755859375</c:v>
                </c:pt>
                <c:pt idx="3762">
                  <c:v>336.699981689453</c:v>
                </c:pt>
                <c:pt idx="3763">
                  <c:v>336.7999877929687</c:v>
                </c:pt>
                <c:pt idx="3764">
                  <c:v>336.8999938964844</c:v>
                </c:pt>
                <c:pt idx="3765">
                  <c:v>337.0</c:v>
                </c:pt>
                <c:pt idx="3766">
                  <c:v>337.0999755859375</c:v>
                </c:pt>
                <c:pt idx="3767">
                  <c:v>337.199981689453</c:v>
                </c:pt>
                <c:pt idx="3768">
                  <c:v>337.2999877929687</c:v>
                </c:pt>
                <c:pt idx="3769">
                  <c:v>337.3999938964844</c:v>
                </c:pt>
                <c:pt idx="3770">
                  <c:v>337.5</c:v>
                </c:pt>
                <c:pt idx="3771">
                  <c:v>337.5999755859375</c:v>
                </c:pt>
                <c:pt idx="3772">
                  <c:v>337.699981689453</c:v>
                </c:pt>
                <c:pt idx="3773">
                  <c:v>337.7999877929687</c:v>
                </c:pt>
                <c:pt idx="3774">
                  <c:v>337.8999938964844</c:v>
                </c:pt>
                <c:pt idx="3775">
                  <c:v>338.0</c:v>
                </c:pt>
                <c:pt idx="3776">
                  <c:v>338.0999755859375</c:v>
                </c:pt>
                <c:pt idx="3777">
                  <c:v>338.199981689453</c:v>
                </c:pt>
                <c:pt idx="3778">
                  <c:v>338.2999877929687</c:v>
                </c:pt>
                <c:pt idx="3779">
                  <c:v>338.3999938964844</c:v>
                </c:pt>
                <c:pt idx="3780">
                  <c:v>338.5</c:v>
                </c:pt>
                <c:pt idx="3781">
                  <c:v>338.5999755859375</c:v>
                </c:pt>
                <c:pt idx="3782">
                  <c:v>338.699981689453</c:v>
                </c:pt>
                <c:pt idx="3783">
                  <c:v>338.7999877929687</c:v>
                </c:pt>
                <c:pt idx="3784">
                  <c:v>338.8999938964844</c:v>
                </c:pt>
                <c:pt idx="3785">
                  <c:v>339.0</c:v>
                </c:pt>
                <c:pt idx="3786">
                  <c:v>339.0999755859375</c:v>
                </c:pt>
                <c:pt idx="3787">
                  <c:v>339.199981689453</c:v>
                </c:pt>
                <c:pt idx="3788">
                  <c:v>339.2999877929687</c:v>
                </c:pt>
                <c:pt idx="3789">
                  <c:v>339.3999938964844</c:v>
                </c:pt>
                <c:pt idx="3790">
                  <c:v>339.5</c:v>
                </c:pt>
                <c:pt idx="3791">
                  <c:v>339.5999755859375</c:v>
                </c:pt>
                <c:pt idx="3792">
                  <c:v>339.699981689453</c:v>
                </c:pt>
                <c:pt idx="3793">
                  <c:v>339.7999877929687</c:v>
                </c:pt>
                <c:pt idx="3794">
                  <c:v>339.8999938964844</c:v>
                </c:pt>
                <c:pt idx="3795">
                  <c:v>340.0</c:v>
                </c:pt>
                <c:pt idx="3796">
                  <c:v>340.0999755859375</c:v>
                </c:pt>
                <c:pt idx="3797">
                  <c:v>340.199981689453</c:v>
                </c:pt>
                <c:pt idx="3798">
                  <c:v>340.2999877929687</c:v>
                </c:pt>
                <c:pt idx="3799">
                  <c:v>340.3999938964844</c:v>
                </c:pt>
                <c:pt idx="3800">
                  <c:v>340.5</c:v>
                </c:pt>
                <c:pt idx="3801">
                  <c:v>340.5999755859375</c:v>
                </c:pt>
                <c:pt idx="3802">
                  <c:v>340.699981689453</c:v>
                </c:pt>
                <c:pt idx="3803">
                  <c:v>340.7999877929687</c:v>
                </c:pt>
                <c:pt idx="3804">
                  <c:v>340.8999938964844</c:v>
                </c:pt>
                <c:pt idx="3805">
                  <c:v>341.0</c:v>
                </c:pt>
                <c:pt idx="3806">
                  <c:v>341.0999755859375</c:v>
                </c:pt>
                <c:pt idx="3807">
                  <c:v>341.199981689453</c:v>
                </c:pt>
                <c:pt idx="3808">
                  <c:v>341.2999877929687</c:v>
                </c:pt>
                <c:pt idx="3809">
                  <c:v>341.3999938964844</c:v>
                </c:pt>
                <c:pt idx="3810">
                  <c:v>341.5</c:v>
                </c:pt>
                <c:pt idx="3811">
                  <c:v>341.5999755859375</c:v>
                </c:pt>
                <c:pt idx="3812">
                  <c:v>341.699981689453</c:v>
                </c:pt>
                <c:pt idx="3813">
                  <c:v>341.7999877929687</c:v>
                </c:pt>
                <c:pt idx="3814">
                  <c:v>341.8999938964844</c:v>
                </c:pt>
                <c:pt idx="3815">
                  <c:v>342.0</c:v>
                </c:pt>
                <c:pt idx="3816">
                  <c:v>342.0999755859375</c:v>
                </c:pt>
                <c:pt idx="3817">
                  <c:v>342.199981689453</c:v>
                </c:pt>
                <c:pt idx="3818">
                  <c:v>342.2999877929687</c:v>
                </c:pt>
                <c:pt idx="3819">
                  <c:v>342.3999938964844</c:v>
                </c:pt>
                <c:pt idx="3820">
                  <c:v>342.5</c:v>
                </c:pt>
                <c:pt idx="3821">
                  <c:v>342.5999755859375</c:v>
                </c:pt>
                <c:pt idx="3822">
                  <c:v>342.699981689453</c:v>
                </c:pt>
                <c:pt idx="3823">
                  <c:v>342.7999877929687</c:v>
                </c:pt>
                <c:pt idx="3824">
                  <c:v>342.8999938964844</c:v>
                </c:pt>
                <c:pt idx="3825">
                  <c:v>343.0</c:v>
                </c:pt>
                <c:pt idx="3826">
                  <c:v>343.0999755859375</c:v>
                </c:pt>
                <c:pt idx="3827">
                  <c:v>343.199981689453</c:v>
                </c:pt>
                <c:pt idx="3828">
                  <c:v>343.2999877929687</c:v>
                </c:pt>
                <c:pt idx="3829">
                  <c:v>343.3999938964844</c:v>
                </c:pt>
                <c:pt idx="3830">
                  <c:v>343.5</c:v>
                </c:pt>
                <c:pt idx="3831">
                  <c:v>343.5999755859375</c:v>
                </c:pt>
                <c:pt idx="3832">
                  <c:v>343.699981689453</c:v>
                </c:pt>
                <c:pt idx="3833">
                  <c:v>343.7999877929687</c:v>
                </c:pt>
                <c:pt idx="3834">
                  <c:v>343.8999938964844</c:v>
                </c:pt>
                <c:pt idx="3835">
                  <c:v>344.0</c:v>
                </c:pt>
                <c:pt idx="3836">
                  <c:v>344.0999755859375</c:v>
                </c:pt>
                <c:pt idx="3837">
                  <c:v>344.199981689453</c:v>
                </c:pt>
                <c:pt idx="3838">
                  <c:v>344.2999877929687</c:v>
                </c:pt>
                <c:pt idx="3839">
                  <c:v>344.3999938964844</c:v>
                </c:pt>
                <c:pt idx="3840">
                  <c:v>344.5</c:v>
                </c:pt>
                <c:pt idx="3841">
                  <c:v>344.5999755859375</c:v>
                </c:pt>
                <c:pt idx="3842">
                  <c:v>344.699981689453</c:v>
                </c:pt>
                <c:pt idx="3843">
                  <c:v>344.7999877929687</c:v>
                </c:pt>
                <c:pt idx="3844">
                  <c:v>344.8999938964844</c:v>
                </c:pt>
                <c:pt idx="3845">
                  <c:v>345.0</c:v>
                </c:pt>
                <c:pt idx="3846">
                  <c:v>345.0999755859375</c:v>
                </c:pt>
                <c:pt idx="3847">
                  <c:v>345.199981689453</c:v>
                </c:pt>
                <c:pt idx="3848">
                  <c:v>345.2999877929687</c:v>
                </c:pt>
                <c:pt idx="3849">
                  <c:v>345.3999938964844</c:v>
                </c:pt>
                <c:pt idx="3850">
                  <c:v>345.5</c:v>
                </c:pt>
                <c:pt idx="3851">
                  <c:v>345.5999755859375</c:v>
                </c:pt>
                <c:pt idx="3852">
                  <c:v>345.699981689453</c:v>
                </c:pt>
                <c:pt idx="3853">
                  <c:v>345.7999877929687</c:v>
                </c:pt>
                <c:pt idx="3854">
                  <c:v>345.8999938964844</c:v>
                </c:pt>
                <c:pt idx="3855">
                  <c:v>346.0</c:v>
                </c:pt>
                <c:pt idx="3856">
                  <c:v>346.0999755859375</c:v>
                </c:pt>
                <c:pt idx="3857">
                  <c:v>346.199981689453</c:v>
                </c:pt>
                <c:pt idx="3858">
                  <c:v>346.2999877929687</c:v>
                </c:pt>
                <c:pt idx="3859">
                  <c:v>346.3999938964844</c:v>
                </c:pt>
                <c:pt idx="3860">
                  <c:v>346.5</c:v>
                </c:pt>
                <c:pt idx="3861">
                  <c:v>346.5999755859375</c:v>
                </c:pt>
                <c:pt idx="3862">
                  <c:v>346.699981689453</c:v>
                </c:pt>
                <c:pt idx="3863">
                  <c:v>346.7999877929687</c:v>
                </c:pt>
                <c:pt idx="3864">
                  <c:v>346.8999938964844</c:v>
                </c:pt>
                <c:pt idx="3865">
                  <c:v>347.0</c:v>
                </c:pt>
                <c:pt idx="3866">
                  <c:v>347.0999755859375</c:v>
                </c:pt>
                <c:pt idx="3867">
                  <c:v>347.199981689453</c:v>
                </c:pt>
                <c:pt idx="3868">
                  <c:v>347.2999877929687</c:v>
                </c:pt>
                <c:pt idx="3869">
                  <c:v>347.3999938964844</c:v>
                </c:pt>
                <c:pt idx="3870">
                  <c:v>347.5</c:v>
                </c:pt>
                <c:pt idx="3871">
                  <c:v>347.5999755859375</c:v>
                </c:pt>
                <c:pt idx="3872">
                  <c:v>347.699981689453</c:v>
                </c:pt>
                <c:pt idx="3873">
                  <c:v>347.7999877929687</c:v>
                </c:pt>
                <c:pt idx="3874">
                  <c:v>347.8999938964844</c:v>
                </c:pt>
                <c:pt idx="3875">
                  <c:v>348.0</c:v>
                </c:pt>
                <c:pt idx="3876">
                  <c:v>348.0999755859375</c:v>
                </c:pt>
                <c:pt idx="3877">
                  <c:v>348.199981689453</c:v>
                </c:pt>
                <c:pt idx="3878">
                  <c:v>348.2999877929687</c:v>
                </c:pt>
                <c:pt idx="3879">
                  <c:v>348.3999938964844</c:v>
                </c:pt>
                <c:pt idx="3880">
                  <c:v>348.5</c:v>
                </c:pt>
                <c:pt idx="3881">
                  <c:v>348.5999755859375</c:v>
                </c:pt>
                <c:pt idx="3882">
                  <c:v>348.699981689453</c:v>
                </c:pt>
                <c:pt idx="3883">
                  <c:v>348.7999877929687</c:v>
                </c:pt>
                <c:pt idx="3884">
                  <c:v>348.8999938964844</c:v>
                </c:pt>
                <c:pt idx="3885">
                  <c:v>349.0</c:v>
                </c:pt>
                <c:pt idx="3886">
                  <c:v>349.0999755859375</c:v>
                </c:pt>
                <c:pt idx="3887">
                  <c:v>349.199981689453</c:v>
                </c:pt>
                <c:pt idx="3888">
                  <c:v>349.2999877929687</c:v>
                </c:pt>
                <c:pt idx="3889">
                  <c:v>349.3999938964844</c:v>
                </c:pt>
                <c:pt idx="3890">
                  <c:v>349.5</c:v>
                </c:pt>
                <c:pt idx="3891">
                  <c:v>349.5999755859375</c:v>
                </c:pt>
                <c:pt idx="3892">
                  <c:v>349.699981689453</c:v>
                </c:pt>
                <c:pt idx="3893">
                  <c:v>349.7999877929687</c:v>
                </c:pt>
                <c:pt idx="3894">
                  <c:v>349.8999938964844</c:v>
                </c:pt>
                <c:pt idx="3895">
                  <c:v>350.0</c:v>
                </c:pt>
                <c:pt idx="3896">
                  <c:v>350.0999755859375</c:v>
                </c:pt>
                <c:pt idx="3897">
                  <c:v>350.199981689453</c:v>
                </c:pt>
                <c:pt idx="3898">
                  <c:v>350.2999877929687</c:v>
                </c:pt>
                <c:pt idx="3899">
                  <c:v>350.3999938964844</c:v>
                </c:pt>
                <c:pt idx="3900">
                  <c:v>350.5</c:v>
                </c:pt>
                <c:pt idx="3901">
                  <c:v>350.5999755859375</c:v>
                </c:pt>
                <c:pt idx="3902">
                  <c:v>350.699981689453</c:v>
                </c:pt>
                <c:pt idx="3903">
                  <c:v>350.7999877929687</c:v>
                </c:pt>
                <c:pt idx="3904">
                  <c:v>350.8999938964844</c:v>
                </c:pt>
                <c:pt idx="3905">
                  <c:v>351.0</c:v>
                </c:pt>
                <c:pt idx="3906">
                  <c:v>351.0999755859375</c:v>
                </c:pt>
                <c:pt idx="3907">
                  <c:v>351.199981689453</c:v>
                </c:pt>
                <c:pt idx="3908">
                  <c:v>351.2999877929687</c:v>
                </c:pt>
                <c:pt idx="3909">
                  <c:v>351.3999938964844</c:v>
                </c:pt>
                <c:pt idx="3910">
                  <c:v>351.5</c:v>
                </c:pt>
                <c:pt idx="3911">
                  <c:v>351.5999755859375</c:v>
                </c:pt>
                <c:pt idx="3912">
                  <c:v>351.699981689453</c:v>
                </c:pt>
                <c:pt idx="3913">
                  <c:v>351.7999877929687</c:v>
                </c:pt>
                <c:pt idx="3914">
                  <c:v>351.8999938964844</c:v>
                </c:pt>
                <c:pt idx="3915">
                  <c:v>352.0</c:v>
                </c:pt>
                <c:pt idx="3916">
                  <c:v>352.0999755859375</c:v>
                </c:pt>
                <c:pt idx="3917">
                  <c:v>352.199981689453</c:v>
                </c:pt>
                <c:pt idx="3918">
                  <c:v>352.2999877929687</c:v>
                </c:pt>
                <c:pt idx="3919">
                  <c:v>352.3999938964844</c:v>
                </c:pt>
                <c:pt idx="3920">
                  <c:v>352.5</c:v>
                </c:pt>
                <c:pt idx="3921">
                  <c:v>352.5999755859375</c:v>
                </c:pt>
                <c:pt idx="3922">
                  <c:v>352.699981689453</c:v>
                </c:pt>
                <c:pt idx="3923">
                  <c:v>352.7999877929687</c:v>
                </c:pt>
                <c:pt idx="3924">
                  <c:v>352.8999938964844</c:v>
                </c:pt>
                <c:pt idx="3925">
                  <c:v>353.0</c:v>
                </c:pt>
                <c:pt idx="3926">
                  <c:v>353.0999755859375</c:v>
                </c:pt>
                <c:pt idx="3927">
                  <c:v>353.199981689453</c:v>
                </c:pt>
                <c:pt idx="3928">
                  <c:v>353.2999877929687</c:v>
                </c:pt>
                <c:pt idx="3929">
                  <c:v>353.3999938964844</c:v>
                </c:pt>
                <c:pt idx="3930">
                  <c:v>353.5</c:v>
                </c:pt>
                <c:pt idx="3931">
                  <c:v>353.5999755859375</c:v>
                </c:pt>
                <c:pt idx="3932">
                  <c:v>353.699981689453</c:v>
                </c:pt>
                <c:pt idx="3933">
                  <c:v>353.7999877929687</c:v>
                </c:pt>
                <c:pt idx="3934">
                  <c:v>353.8999938964844</c:v>
                </c:pt>
                <c:pt idx="3935">
                  <c:v>354.0</c:v>
                </c:pt>
                <c:pt idx="3936">
                  <c:v>354.0999755859375</c:v>
                </c:pt>
                <c:pt idx="3937">
                  <c:v>354.199981689453</c:v>
                </c:pt>
                <c:pt idx="3938">
                  <c:v>354.2999877929687</c:v>
                </c:pt>
                <c:pt idx="3939">
                  <c:v>354.3999938964844</c:v>
                </c:pt>
                <c:pt idx="3940">
                  <c:v>354.5</c:v>
                </c:pt>
                <c:pt idx="3941">
                  <c:v>354.5999755859375</c:v>
                </c:pt>
                <c:pt idx="3942">
                  <c:v>354.699981689453</c:v>
                </c:pt>
                <c:pt idx="3943">
                  <c:v>354.7999877929687</c:v>
                </c:pt>
                <c:pt idx="3944">
                  <c:v>354.8999938964844</c:v>
                </c:pt>
                <c:pt idx="3945">
                  <c:v>355.0</c:v>
                </c:pt>
                <c:pt idx="3946">
                  <c:v>355.0999755859375</c:v>
                </c:pt>
                <c:pt idx="3947">
                  <c:v>355.199981689453</c:v>
                </c:pt>
                <c:pt idx="3948">
                  <c:v>355.2999877929687</c:v>
                </c:pt>
                <c:pt idx="3949">
                  <c:v>355.3999938964844</c:v>
                </c:pt>
                <c:pt idx="3950">
                  <c:v>355.5</c:v>
                </c:pt>
                <c:pt idx="3951">
                  <c:v>355.5999755859375</c:v>
                </c:pt>
                <c:pt idx="3952">
                  <c:v>355.699981689453</c:v>
                </c:pt>
                <c:pt idx="3953">
                  <c:v>355.7999877929687</c:v>
                </c:pt>
                <c:pt idx="3954">
                  <c:v>355.8999938964844</c:v>
                </c:pt>
                <c:pt idx="3955">
                  <c:v>356.0</c:v>
                </c:pt>
                <c:pt idx="3956">
                  <c:v>356.0999755859375</c:v>
                </c:pt>
                <c:pt idx="3957">
                  <c:v>356.199981689453</c:v>
                </c:pt>
                <c:pt idx="3958">
                  <c:v>356.2999877929687</c:v>
                </c:pt>
                <c:pt idx="3959">
                  <c:v>356.3999938964844</c:v>
                </c:pt>
                <c:pt idx="3960">
                  <c:v>356.5</c:v>
                </c:pt>
                <c:pt idx="3961">
                  <c:v>356.5999755859375</c:v>
                </c:pt>
                <c:pt idx="3962">
                  <c:v>356.699981689453</c:v>
                </c:pt>
                <c:pt idx="3963">
                  <c:v>356.7999877929687</c:v>
                </c:pt>
                <c:pt idx="3964">
                  <c:v>356.8999938964844</c:v>
                </c:pt>
                <c:pt idx="3965">
                  <c:v>357.0</c:v>
                </c:pt>
                <c:pt idx="3966">
                  <c:v>357.0999755859375</c:v>
                </c:pt>
                <c:pt idx="3967">
                  <c:v>357.199981689453</c:v>
                </c:pt>
                <c:pt idx="3968">
                  <c:v>357.2999877929687</c:v>
                </c:pt>
                <c:pt idx="3969">
                  <c:v>357.3999938964844</c:v>
                </c:pt>
                <c:pt idx="3970">
                  <c:v>357.5</c:v>
                </c:pt>
                <c:pt idx="3971">
                  <c:v>357.5999755859375</c:v>
                </c:pt>
                <c:pt idx="3972">
                  <c:v>357.699981689453</c:v>
                </c:pt>
                <c:pt idx="3973">
                  <c:v>357.7999877929687</c:v>
                </c:pt>
                <c:pt idx="3974">
                  <c:v>357.8999938964844</c:v>
                </c:pt>
                <c:pt idx="3975">
                  <c:v>358.0</c:v>
                </c:pt>
                <c:pt idx="3976">
                  <c:v>358.0999755859375</c:v>
                </c:pt>
                <c:pt idx="3977">
                  <c:v>358.199981689453</c:v>
                </c:pt>
                <c:pt idx="3978">
                  <c:v>358.2999877929687</c:v>
                </c:pt>
                <c:pt idx="3979">
                  <c:v>358.3999938964844</c:v>
                </c:pt>
                <c:pt idx="3980">
                  <c:v>358.5</c:v>
                </c:pt>
                <c:pt idx="3981">
                  <c:v>358.5999755859375</c:v>
                </c:pt>
                <c:pt idx="3982">
                  <c:v>358.699981689453</c:v>
                </c:pt>
                <c:pt idx="3983">
                  <c:v>358.7999877929687</c:v>
                </c:pt>
                <c:pt idx="3984">
                  <c:v>358.8999938964844</c:v>
                </c:pt>
                <c:pt idx="3985">
                  <c:v>359.0</c:v>
                </c:pt>
                <c:pt idx="3986">
                  <c:v>359.0999755859375</c:v>
                </c:pt>
                <c:pt idx="3987">
                  <c:v>359.199981689453</c:v>
                </c:pt>
                <c:pt idx="3988">
                  <c:v>359.2999877929687</c:v>
                </c:pt>
                <c:pt idx="3989">
                  <c:v>359.3999938964844</c:v>
                </c:pt>
                <c:pt idx="3990">
                  <c:v>359.5</c:v>
                </c:pt>
                <c:pt idx="3991">
                  <c:v>359.5999755859375</c:v>
                </c:pt>
                <c:pt idx="3992">
                  <c:v>359.699981689453</c:v>
                </c:pt>
                <c:pt idx="3993">
                  <c:v>359.7999877929687</c:v>
                </c:pt>
                <c:pt idx="3994">
                  <c:v>359.8999938964844</c:v>
                </c:pt>
                <c:pt idx="3995">
                  <c:v>360.0</c:v>
                </c:pt>
                <c:pt idx="3996">
                  <c:v>360.0999755859375</c:v>
                </c:pt>
                <c:pt idx="3997">
                  <c:v>360.199981689453</c:v>
                </c:pt>
                <c:pt idx="3998">
                  <c:v>360.2999877929687</c:v>
                </c:pt>
                <c:pt idx="3999">
                  <c:v>360.3999938964844</c:v>
                </c:pt>
                <c:pt idx="4000">
                  <c:v>360.5</c:v>
                </c:pt>
                <c:pt idx="4001">
                  <c:v>360.5999755859375</c:v>
                </c:pt>
                <c:pt idx="4002">
                  <c:v>360.699981689453</c:v>
                </c:pt>
                <c:pt idx="4003">
                  <c:v>360.7999877929687</c:v>
                </c:pt>
                <c:pt idx="4004">
                  <c:v>360.8999938964844</c:v>
                </c:pt>
                <c:pt idx="4005">
                  <c:v>361.0</c:v>
                </c:pt>
                <c:pt idx="4006">
                  <c:v>361.0999755859375</c:v>
                </c:pt>
                <c:pt idx="4007">
                  <c:v>361.199981689453</c:v>
                </c:pt>
                <c:pt idx="4008">
                  <c:v>361.2999877929687</c:v>
                </c:pt>
                <c:pt idx="4009">
                  <c:v>361.3999938964844</c:v>
                </c:pt>
                <c:pt idx="4010">
                  <c:v>361.5</c:v>
                </c:pt>
                <c:pt idx="4011">
                  <c:v>361.5999755859375</c:v>
                </c:pt>
                <c:pt idx="4012">
                  <c:v>361.699981689453</c:v>
                </c:pt>
                <c:pt idx="4013">
                  <c:v>361.7999877929687</c:v>
                </c:pt>
                <c:pt idx="4014">
                  <c:v>361.8999938964844</c:v>
                </c:pt>
                <c:pt idx="4015">
                  <c:v>362.0</c:v>
                </c:pt>
                <c:pt idx="4016">
                  <c:v>362.0999755859375</c:v>
                </c:pt>
                <c:pt idx="4017">
                  <c:v>362.199981689453</c:v>
                </c:pt>
                <c:pt idx="4018">
                  <c:v>362.2999877929687</c:v>
                </c:pt>
                <c:pt idx="4019">
                  <c:v>362.3999938964844</c:v>
                </c:pt>
                <c:pt idx="4020">
                  <c:v>362.5</c:v>
                </c:pt>
                <c:pt idx="4021">
                  <c:v>362.5999755859375</c:v>
                </c:pt>
                <c:pt idx="4022">
                  <c:v>362.699981689453</c:v>
                </c:pt>
                <c:pt idx="4023">
                  <c:v>362.7999877929687</c:v>
                </c:pt>
                <c:pt idx="4024">
                  <c:v>362.8999938964844</c:v>
                </c:pt>
                <c:pt idx="4025">
                  <c:v>363.0</c:v>
                </c:pt>
                <c:pt idx="4026">
                  <c:v>363.0999755859375</c:v>
                </c:pt>
                <c:pt idx="4027">
                  <c:v>363.199981689453</c:v>
                </c:pt>
                <c:pt idx="4028">
                  <c:v>363.2999877929687</c:v>
                </c:pt>
                <c:pt idx="4029">
                  <c:v>363.3999938964844</c:v>
                </c:pt>
                <c:pt idx="4030">
                  <c:v>363.5</c:v>
                </c:pt>
                <c:pt idx="4031">
                  <c:v>363.5999755859375</c:v>
                </c:pt>
                <c:pt idx="4032">
                  <c:v>363.699981689453</c:v>
                </c:pt>
                <c:pt idx="4033">
                  <c:v>363.7999877929687</c:v>
                </c:pt>
                <c:pt idx="4034">
                  <c:v>363.8999938964844</c:v>
                </c:pt>
                <c:pt idx="4035">
                  <c:v>364.0</c:v>
                </c:pt>
                <c:pt idx="4036">
                  <c:v>364.0999755859375</c:v>
                </c:pt>
                <c:pt idx="4037">
                  <c:v>364.199981689453</c:v>
                </c:pt>
                <c:pt idx="4038">
                  <c:v>364.2999877929687</c:v>
                </c:pt>
                <c:pt idx="4039">
                  <c:v>364.3999938964844</c:v>
                </c:pt>
                <c:pt idx="4040">
                  <c:v>364.5</c:v>
                </c:pt>
                <c:pt idx="4041">
                  <c:v>364.5999755859375</c:v>
                </c:pt>
                <c:pt idx="4042">
                  <c:v>364.699981689453</c:v>
                </c:pt>
                <c:pt idx="4043">
                  <c:v>364.7999877929687</c:v>
                </c:pt>
                <c:pt idx="4044">
                  <c:v>364.8999938964844</c:v>
                </c:pt>
                <c:pt idx="4045">
                  <c:v>365.0</c:v>
                </c:pt>
                <c:pt idx="4046">
                  <c:v>365.0999755859375</c:v>
                </c:pt>
                <c:pt idx="4047">
                  <c:v>365.199981689453</c:v>
                </c:pt>
                <c:pt idx="4048">
                  <c:v>365.2999877929687</c:v>
                </c:pt>
                <c:pt idx="4049">
                  <c:v>365.3999938964844</c:v>
                </c:pt>
                <c:pt idx="4050">
                  <c:v>365.5</c:v>
                </c:pt>
                <c:pt idx="4051">
                  <c:v>365.5999755859375</c:v>
                </c:pt>
                <c:pt idx="4052">
                  <c:v>365.699981689453</c:v>
                </c:pt>
                <c:pt idx="4053">
                  <c:v>365.7999877929687</c:v>
                </c:pt>
                <c:pt idx="4054">
                  <c:v>365.8999938964844</c:v>
                </c:pt>
                <c:pt idx="4055">
                  <c:v>366.0</c:v>
                </c:pt>
                <c:pt idx="4056">
                  <c:v>366.0999755859375</c:v>
                </c:pt>
                <c:pt idx="4057">
                  <c:v>366.199981689453</c:v>
                </c:pt>
                <c:pt idx="4058">
                  <c:v>366.2999877929687</c:v>
                </c:pt>
                <c:pt idx="4059">
                  <c:v>366.3999938964844</c:v>
                </c:pt>
                <c:pt idx="4060">
                  <c:v>366.5</c:v>
                </c:pt>
                <c:pt idx="4061">
                  <c:v>366.5999755859375</c:v>
                </c:pt>
                <c:pt idx="4062">
                  <c:v>366.699981689453</c:v>
                </c:pt>
                <c:pt idx="4063">
                  <c:v>366.7999877929687</c:v>
                </c:pt>
                <c:pt idx="4064">
                  <c:v>366.8999938964844</c:v>
                </c:pt>
                <c:pt idx="4065">
                  <c:v>367.0</c:v>
                </c:pt>
                <c:pt idx="4066">
                  <c:v>367.0999755859375</c:v>
                </c:pt>
                <c:pt idx="4067">
                  <c:v>367.199981689453</c:v>
                </c:pt>
                <c:pt idx="4068">
                  <c:v>367.2999877929687</c:v>
                </c:pt>
                <c:pt idx="4069">
                  <c:v>367.3999938964844</c:v>
                </c:pt>
                <c:pt idx="4070">
                  <c:v>367.5</c:v>
                </c:pt>
                <c:pt idx="4071">
                  <c:v>367.5999755859375</c:v>
                </c:pt>
                <c:pt idx="4072">
                  <c:v>367.699981689453</c:v>
                </c:pt>
                <c:pt idx="4073">
                  <c:v>367.7999877929687</c:v>
                </c:pt>
                <c:pt idx="4074">
                  <c:v>367.8999938964844</c:v>
                </c:pt>
                <c:pt idx="4075">
                  <c:v>368.0</c:v>
                </c:pt>
                <c:pt idx="4076">
                  <c:v>368.0999755859375</c:v>
                </c:pt>
                <c:pt idx="4077">
                  <c:v>368.199981689453</c:v>
                </c:pt>
                <c:pt idx="4078">
                  <c:v>368.2999877929687</c:v>
                </c:pt>
                <c:pt idx="4079">
                  <c:v>368.3999938964844</c:v>
                </c:pt>
                <c:pt idx="4080">
                  <c:v>368.5</c:v>
                </c:pt>
                <c:pt idx="4081">
                  <c:v>368.5999755859375</c:v>
                </c:pt>
                <c:pt idx="4082">
                  <c:v>368.699981689453</c:v>
                </c:pt>
                <c:pt idx="4083">
                  <c:v>368.7999877929687</c:v>
                </c:pt>
                <c:pt idx="4084">
                  <c:v>368.8999938964844</c:v>
                </c:pt>
                <c:pt idx="4085">
                  <c:v>369.0</c:v>
                </c:pt>
                <c:pt idx="4086">
                  <c:v>369.0999755859375</c:v>
                </c:pt>
                <c:pt idx="4087">
                  <c:v>369.199981689453</c:v>
                </c:pt>
                <c:pt idx="4088">
                  <c:v>369.2999877929687</c:v>
                </c:pt>
                <c:pt idx="4089">
                  <c:v>369.3999938964844</c:v>
                </c:pt>
                <c:pt idx="4090">
                  <c:v>369.5</c:v>
                </c:pt>
                <c:pt idx="4091">
                  <c:v>369.5999755859375</c:v>
                </c:pt>
                <c:pt idx="4092">
                  <c:v>369.699981689453</c:v>
                </c:pt>
                <c:pt idx="4093">
                  <c:v>369.7999877929687</c:v>
                </c:pt>
                <c:pt idx="4094">
                  <c:v>369.8999938964844</c:v>
                </c:pt>
                <c:pt idx="4095">
                  <c:v>370.0</c:v>
                </c:pt>
                <c:pt idx="4096">
                  <c:v>370.0999755859375</c:v>
                </c:pt>
                <c:pt idx="4097">
                  <c:v>370.199981689453</c:v>
                </c:pt>
                <c:pt idx="4098">
                  <c:v>370.2999877929687</c:v>
                </c:pt>
                <c:pt idx="4099">
                  <c:v>370.3999938964844</c:v>
                </c:pt>
                <c:pt idx="4100">
                  <c:v>370.5</c:v>
                </c:pt>
                <c:pt idx="4101">
                  <c:v>370.5999755859375</c:v>
                </c:pt>
                <c:pt idx="4102">
                  <c:v>370.699981689453</c:v>
                </c:pt>
                <c:pt idx="4103">
                  <c:v>370.7999877929687</c:v>
                </c:pt>
                <c:pt idx="4104">
                  <c:v>370.8999938964844</c:v>
                </c:pt>
                <c:pt idx="4105">
                  <c:v>371.0</c:v>
                </c:pt>
                <c:pt idx="4106">
                  <c:v>371.0999755859375</c:v>
                </c:pt>
                <c:pt idx="4107">
                  <c:v>371.199981689453</c:v>
                </c:pt>
                <c:pt idx="4108">
                  <c:v>371.2999877929687</c:v>
                </c:pt>
                <c:pt idx="4109">
                  <c:v>371.3999938964844</c:v>
                </c:pt>
                <c:pt idx="4110">
                  <c:v>371.5</c:v>
                </c:pt>
                <c:pt idx="4111">
                  <c:v>371.5999755859375</c:v>
                </c:pt>
                <c:pt idx="4112">
                  <c:v>371.699981689453</c:v>
                </c:pt>
                <c:pt idx="4113">
                  <c:v>371.7999877929687</c:v>
                </c:pt>
                <c:pt idx="4114">
                  <c:v>371.8999938964844</c:v>
                </c:pt>
                <c:pt idx="4115">
                  <c:v>372.0</c:v>
                </c:pt>
                <c:pt idx="4116">
                  <c:v>372.0999755859375</c:v>
                </c:pt>
                <c:pt idx="4117">
                  <c:v>372.199981689453</c:v>
                </c:pt>
                <c:pt idx="4118">
                  <c:v>372.2999877929687</c:v>
                </c:pt>
                <c:pt idx="4119">
                  <c:v>372.3999938964844</c:v>
                </c:pt>
                <c:pt idx="4120">
                  <c:v>372.5</c:v>
                </c:pt>
                <c:pt idx="4121">
                  <c:v>372.5999755859375</c:v>
                </c:pt>
                <c:pt idx="4122">
                  <c:v>372.699981689453</c:v>
                </c:pt>
                <c:pt idx="4123">
                  <c:v>372.7999877929687</c:v>
                </c:pt>
                <c:pt idx="4124">
                  <c:v>372.8999938964844</c:v>
                </c:pt>
                <c:pt idx="4125">
                  <c:v>373.0</c:v>
                </c:pt>
                <c:pt idx="4126">
                  <c:v>373.0999755859375</c:v>
                </c:pt>
                <c:pt idx="4127">
                  <c:v>373.199981689453</c:v>
                </c:pt>
                <c:pt idx="4128">
                  <c:v>373.2999877929687</c:v>
                </c:pt>
                <c:pt idx="4129">
                  <c:v>373.3999938964844</c:v>
                </c:pt>
                <c:pt idx="4130">
                  <c:v>373.5</c:v>
                </c:pt>
                <c:pt idx="4131">
                  <c:v>373.5999755859375</c:v>
                </c:pt>
                <c:pt idx="4132">
                  <c:v>373.699981689453</c:v>
                </c:pt>
                <c:pt idx="4133">
                  <c:v>373.7999877929687</c:v>
                </c:pt>
                <c:pt idx="4134">
                  <c:v>373.8999938964844</c:v>
                </c:pt>
                <c:pt idx="4135">
                  <c:v>374.0</c:v>
                </c:pt>
                <c:pt idx="4136">
                  <c:v>374.0999755859375</c:v>
                </c:pt>
                <c:pt idx="4137">
                  <c:v>374.199981689453</c:v>
                </c:pt>
                <c:pt idx="4138">
                  <c:v>374.2999877929687</c:v>
                </c:pt>
                <c:pt idx="4139">
                  <c:v>374.3999938964844</c:v>
                </c:pt>
                <c:pt idx="4140">
                  <c:v>374.5</c:v>
                </c:pt>
                <c:pt idx="4141">
                  <c:v>374.5999755859375</c:v>
                </c:pt>
                <c:pt idx="4142">
                  <c:v>374.699981689453</c:v>
                </c:pt>
                <c:pt idx="4143">
                  <c:v>374.7999877929687</c:v>
                </c:pt>
                <c:pt idx="4144">
                  <c:v>374.8999938964844</c:v>
                </c:pt>
                <c:pt idx="4145">
                  <c:v>375.0</c:v>
                </c:pt>
                <c:pt idx="4146">
                  <c:v>375.0999755859375</c:v>
                </c:pt>
                <c:pt idx="4147">
                  <c:v>375.199981689453</c:v>
                </c:pt>
                <c:pt idx="4148">
                  <c:v>375.2999877929687</c:v>
                </c:pt>
                <c:pt idx="4149">
                  <c:v>375.3999938964844</c:v>
                </c:pt>
                <c:pt idx="4150">
                  <c:v>375.5</c:v>
                </c:pt>
                <c:pt idx="4151">
                  <c:v>375.5999755859375</c:v>
                </c:pt>
                <c:pt idx="4152">
                  <c:v>375.699981689453</c:v>
                </c:pt>
                <c:pt idx="4153">
                  <c:v>375.7999877929687</c:v>
                </c:pt>
                <c:pt idx="4154">
                  <c:v>375.8999938964844</c:v>
                </c:pt>
                <c:pt idx="4155">
                  <c:v>376.0</c:v>
                </c:pt>
                <c:pt idx="4156">
                  <c:v>376.0999755859375</c:v>
                </c:pt>
                <c:pt idx="4157">
                  <c:v>376.199981689453</c:v>
                </c:pt>
                <c:pt idx="4158">
                  <c:v>376.2999877929687</c:v>
                </c:pt>
                <c:pt idx="4159">
                  <c:v>376.3999938964844</c:v>
                </c:pt>
                <c:pt idx="4160">
                  <c:v>376.5</c:v>
                </c:pt>
                <c:pt idx="4161">
                  <c:v>376.5999755859375</c:v>
                </c:pt>
                <c:pt idx="4162">
                  <c:v>376.699981689453</c:v>
                </c:pt>
                <c:pt idx="4163">
                  <c:v>376.7999877929687</c:v>
                </c:pt>
                <c:pt idx="4164">
                  <c:v>376.8999938964844</c:v>
                </c:pt>
                <c:pt idx="4165">
                  <c:v>377.0</c:v>
                </c:pt>
                <c:pt idx="4166">
                  <c:v>377.0999755859375</c:v>
                </c:pt>
                <c:pt idx="4167">
                  <c:v>377.199981689453</c:v>
                </c:pt>
                <c:pt idx="4168">
                  <c:v>377.2999877929687</c:v>
                </c:pt>
                <c:pt idx="4169">
                  <c:v>377.3999938964844</c:v>
                </c:pt>
                <c:pt idx="4170">
                  <c:v>377.5</c:v>
                </c:pt>
                <c:pt idx="4171">
                  <c:v>377.5999755859375</c:v>
                </c:pt>
                <c:pt idx="4172">
                  <c:v>377.699981689453</c:v>
                </c:pt>
                <c:pt idx="4173">
                  <c:v>377.7999877929687</c:v>
                </c:pt>
                <c:pt idx="4174">
                  <c:v>377.8999938964844</c:v>
                </c:pt>
                <c:pt idx="4175">
                  <c:v>378.0</c:v>
                </c:pt>
                <c:pt idx="4176">
                  <c:v>378.0999755859375</c:v>
                </c:pt>
                <c:pt idx="4177">
                  <c:v>378.199981689453</c:v>
                </c:pt>
                <c:pt idx="4178">
                  <c:v>378.2999877929687</c:v>
                </c:pt>
                <c:pt idx="4179">
                  <c:v>378.3999938964844</c:v>
                </c:pt>
                <c:pt idx="4180">
                  <c:v>378.5</c:v>
                </c:pt>
                <c:pt idx="4181">
                  <c:v>378.5999755859375</c:v>
                </c:pt>
                <c:pt idx="4182">
                  <c:v>378.699981689453</c:v>
                </c:pt>
                <c:pt idx="4183">
                  <c:v>378.7999877929687</c:v>
                </c:pt>
                <c:pt idx="4184">
                  <c:v>378.8999938964844</c:v>
                </c:pt>
                <c:pt idx="4185">
                  <c:v>379.0</c:v>
                </c:pt>
                <c:pt idx="4186">
                  <c:v>379.0999755859375</c:v>
                </c:pt>
                <c:pt idx="4187">
                  <c:v>379.199981689453</c:v>
                </c:pt>
                <c:pt idx="4188">
                  <c:v>379.2999877929687</c:v>
                </c:pt>
                <c:pt idx="4189">
                  <c:v>379.3999938964844</c:v>
                </c:pt>
                <c:pt idx="4190">
                  <c:v>379.5</c:v>
                </c:pt>
                <c:pt idx="4191">
                  <c:v>379.5999755859375</c:v>
                </c:pt>
                <c:pt idx="4192">
                  <c:v>379.699981689453</c:v>
                </c:pt>
                <c:pt idx="4193">
                  <c:v>379.7999877929687</c:v>
                </c:pt>
                <c:pt idx="4194">
                  <c:v>379.8999938964844</c:v>
                </c:pt>
                <c:pt idx="4195">
                  <c:v>380.0</c:v>
                </c:pt>
                <c:pt idx="4196">
                  <c:v>380.0999755859375</c:v>
                </c:pt>
                <c:pt idx="4197">
                  <c:v>380.199981689453</c:v>
                </c:pt>
                <c:pt idx="4198">
                  <c:v>380.2999877929687</c:v>
                </c:pt>
                <c:pt idx="4199">
                  <c:v>380.3999938964844</c:v>
                </c:pt>
                <c:pt idx="4200">
                  <c:v>380.5</c:v>
                </c:pt>
                <c:pt idx="4201">
                  <c:v>380.5999755859375</c:v>
                </c:pt>
                <c:pt idx="4202">
                  <c:v>380.699981689453</c:v>
                </c:pt>
                <c:pt idx="4203">
                  <c:v>380.7999877929687</c:v>
                </c:pt>
                <c:pt idx="4204">
                  <c:v>380.8999938964844</c:v>
                </c:pt>
                <c:pt idx="4205">
                  <c:v>381.0</c:v>
                </c:pt>
                <c:pt idx="4206">
                  <c:v>381.0999755859375</c:v>
                </c:pt>
                <c:pt idx="4207">
                  <c:v>381.199981689453</c:v>
                </c:pt>
                <c:pt idx="4208">
                  <c:v>381.2999877929687</c:v>
                </c:pt>
                <c:pt idx="4209">
                  <c:v>381.3999938964844</c:v>
                </c:pt>
                <c:pt idx="4210">
                  <c:v>381.5</c:v>
                </c:pt>
                <c:pt idx="4211">
                  <c:v>381.5999755859375</c:v>
                </c:pt>
                <c:pt idx="4212">
                  <c:v>381.699981689453</c:v>
                </c:pt>
                <c:pt idx="4213">
                  <c:v>381.7999877929687</c:v>
                </c:pt>
                <c:pt idx="4214">
                  <c:v>381.8999938964844</c:v>
                </c:pt>
                <c:pt idx="4215">
                  <c:v>382.0</c:v>
                </c:pt>
                <c:pt idx="4216">
                  <c:v>382.0999755859375</c:v>
                </c:pt>
                <c:pt idx="4217">
                  <c:v>382.199981689453</c:v>
                </c:pt>
                <c:pt idx="4218">
                  <c:v>382.2999877929687</c:v>
                </c:pt>
                <c:pt idx="4219">
                  <c:v>382.3999938964844</c:v>
                </c:pt>
                <c:pt idx="4220">
                  <c:v>382.5</c:v>
                </c:pt>
                <c:pt idx="4221">
                  <c:v>382.5999755859375</c:v>
                </c:pt>
                <c:pt idx="4222">
                  <c:v>382.699981689453</c:v>
                </c:pt>
                <c:pt idx="4223">
                  <c:v>382.7999877929687</c:v>
                </c:pt>
                <c:pt idx="4224">
                  <c:v>382.8999938964844</c:v>
                </c:pt>
                <c:pt idx="4225">
                  <c:v>383.0</c:v>
                </c:pt>
                <c:pt idx="4226">
                  <c:v>383.0999755859375</c:v>
                </c:pt>
                <c:pt idx="4227">
                  <c:v>383.199981689453</c:v>
                </c:pt>
                <c:pt idx="4228">
                  <c:v>383.2999877929687</c:v>
                </c:pt>
                <c:pt idx="4229">
                  <c:v>383.3999938964844</c:v>
                </c:pt>
                <c:pt idx="4230">
                  <c:v>383.5</c:v>
                </c:pt>
                <c:pt idx="4231">
                  <c:v>383.5999755859375</c:v>
                </c:pt>
                <c:pt idx="4232">
                  <c:v>383.699981689453</c:v>
                </c:pt>
                <c:pt idx="4233">
                  <c:v>383.7999877929687</c:v>
                </c:pt>
                <c:pt idx="4234">
                  <c:v>383.8999938964844</c:v>
                </c:pt>
                <c:pt idx="4235">
                  <c:v>384.0</c:v>
                </c:pt>
                <c:pt idx="4236">
                  <c:v>384.0999755859375</c:v>
                </c:pt>
                <c:pt idx="4237">
                  <c:v>384.199981689453</c:v>
                </c:pt>
                <c:pt idx="4238">
                  <c:v>384.2999877929687</c:v>
                </c:pt>
                <c:pt idx="4239">
                  <c:v>384.3999938964844</c:v>
                </c:pt>
                <c:pt idx="4240">
                  <c:v>384.5</c:v>
                </c:pt>
                <c:pt idx="4241">
                  <c:v>384.5999755859375</c:v>
                </c:pt>
                <c:pt idx="4242">
                  <c:v>384.699981689453</c:v>
                </c:pt>
                <c:pt idx="4243">
                  <c:v>384.7999877929687</c:v>
                </c:pt>
                <c:pt idx="4244">
                  <c:v>384.8999938964844</c:v>
                </c:pt>
                <c:pt idx="4245">
                  <c:v>385.0</c:v>
                </c:pt>
                <c:pt idx="4246">
                  <c:v>385.0999755859375</c:v>
                </c:pt>
                <c:pt idx="4247">
                  <c:v>385.199981689453</c:v>
                </c:pt>
                <c:pt idx="4248">
                  <c:v>385.2999877929687</c:v>
                </c:pt>
                <c:pt idx="4249">
                  <c:v>385.3999938964844</c:v>
                </c:pt>
                <c:pt idx="4250">
                  <c:v>385.5</c:v>
                </c:pt>
                <c:pt idx="4251">
                  <c:v>385.5999755859375</c:v>
                </c:pt>
                <c:pt idx="4252">
                  <c:v>385.699981689453</c:v>
                </c:pt>
                <c:pt idx="4253">
                  <c:v>385.7999877929687</c:v>
                </c:pt>
                <c:pt idx="4254">
                  <c:v>385.8999938964844</c:v>
                </c:pt>
                <c:pt idx="4255">
                  <c:v>386.0</c:v>
                </c:pt>
                <c:pt idx="4256">
                  <c:v>386.0999755859375</c:v>
                </c:pt>
                <c:pt idx="4257">
                  <c:v>386.199981689453</c:v>
                </c:pt>
                <c:pt idx="4258">
                  <c:v>386.2999877929687</c:v>
                </c:pt>
                <c:pt idx="4259">
                  <c:v>386.3999938964844</c:v>
                </c:pt>
                <c:pt idx="4260">
                  <c:v>386.5</c:v>
                </c:pt>
                <c:pt idx="4261">
                  <c:v>386.5999755859375</c:v>
                </c:pt>
                <c:pt idx="4262">
                  <c:v>386.699981689453</c:v>
                </c:pt>
                <c:pt idx="4263">
                  <c:v>386.7999877929687</c:v>
                </c:pt>
                <c:pt idx="4264">
                  <c:v>386.8999938964844</c:v>
                </c:pt>
                <c:pt idx="4265">
                  <c:v>387.0</c:v>
                </c:pt>
                <c:pt idx="4266">
                  <c:v>387.0999755859375</c:v>
                </c:pt>
                <c:pt idx="4267">
                  <c:v>387.199981689453</c:v>
                </c:pt>
                <c:pt idx="4268">
                  <c:v>387.2999877929687</c:v>
                </c:pt>
                <c:pt idx="4269">
                  <c:v>387.3999938964844</c:v>
                </c:pt>
                <c:pt idx="4270">
                  <c:v>387.5</c:v>
                </c:pt>
                <c:pt idx="4271">
                  <c:v>387.5999755859375</c:v>
                </c:pt>
                <c:pt idx="4272">
                  <c:v>387.699981689453</c:v>
                </c:pt>
                <c:pt idx="4273">
                  <c:v>387.7999877929687</c:v>
                </c:pt>
                <c:pt idx="4274">
                  <c:v>387.8999938964844</c:v>
                </c:pt>
                <c:pt idx="4275">
                  <c:v>388.0</c:v>
                </c:pt>
                <c:pt idx="4276">
                  <c:v>388.0999755859375</c:v>
                </c:pt>
                <c:pt idx="4277">
                  <c:v>388.199981689453</c:v>
                </c:pt>
                <c:pt idx="4278">
                  <c:v>388.2999877929687</c:v>
                </c:pt>
                <c:pt idx="4279">
                  <c:v>388.3999938964844</c:v>
                </c:pt>
                <c:pt idx="4280">
                  <c:v>388.5</c:v>
                </c:pt>
                <c:pt idx="4281">
                  <c:v>388.5999755859375</c:v>
                </c:pt>
                <c:pt idx="4282">
                  <c:v>388.699981689453</c:v>
                </c:pt>
                <c:pt idx="4283">
                  <c:v>388.7999877929687</c:v>
                </c:pt>
                <c:pt idx="4284">
                  <c:v>388.8999938964844</c:v>
                </c:pt>
                <c:pt idx="4285">
                  <c:v>389.0</c:v>
                </c:pt>
                <c:pt idx="4286">
                  <c:v>389.0999755859375</c:v>
                </c:pt>
                <c:pt idx="4287">
                  <c:v>389.199981689453</c:v>
                </c:pt>
                <c:pt idx="4288">
                  <c:v>389.2999877929687</c:v>
                </c:pt>
                <c:pt idx="4289">
                  <c:v>389.3999938964844</c:v>
                </c:pt>
                <c:pt idx="4290">
                  <c:v>389.5</c:v>
                </c:pt>
                <c:pt idx="4291">
                  <c:v>389.5999755859375</c:v>
                </c:pt>
                <c:pt idx="4292">
                  <c:v>389.699981689453</c:v>
                </c:pt>
                <c:pt idx="4293">
                  <c:v>389.7999877929687</c:v>
                </c:pt>
                <c:pt idx="4294">
                  <c:v>389.8999938964844</c:v>
                </c:pt>
                <c:pt idx="4295">
                  <c:v>390.0</c:v>
                </c:pt>
                <c:pt idx="4296">
                  <c:v>390.0999755859375</c:v>
                </c:pt>
                <c:pt idx="4297">
                  <c:v>390.199981689453</c:v>
                </c:pt>
                <c:pt idx="4298">
                  <c:v>390.2999877929687</c:v>
                </c:pt>
                <c:pt idx="4299">
                  <c:v>390.3999938964844</c:v>
                </c:pt>
                <c:pt idx="4300">
                  <c:v>390.5</c:v>
                </c:pt>
                <c:pt idx="4301">
                  <c:v>390.5999755859375</c:v>
                </c:pt>
                <c:pt idx="4302">
                  <c:v>390.699981689453</c:v>
                </c:pt>
                <c:pt idx="4303">
                  <c:v>390.7999877929687</c:v>
                </c:pt>
                <c:pt idx="4304">
                  <c:v>390.8999938964844</c:v>
                </c:pt>
                <c:pt idx="4305">
                  <c:v>391.0</c:v>
                </c:pt>
                <c:pt idx="4306">
                  <c:v>391.0999755859375</c:v>
                </c:pt>
                <c:pt idx="4307">
                  <c:v>391.199981689453</c:v>
                </c:pt>
                <c:pt idx="4308">
                  <c:v>391.2999877929687</c:v>
                </c:pt>
                <c:pt idx="4309">
                  <c:v>391.3999938964844</c:v>
                </c:pt>
                <c:pt idx="4310">
                  <c:v>391.5</c:v>
                </c:pt>
                <c:pt idx="4311">
                  <c:v>391.5999755859375</c:v>
                </c:pt>
                <c:pt idx="4312">
                  <c:v>391.699981689453</c:v>
                </c:pt>
                <c:pt idx="4313">
                  <c:v>391.7999877929687</c:v>
                </c:pt>
                <c:pt idx="4314">
                  <c:v>391.8999938964844</c:v>
                </c:pt>
                <c:pt idx="4315">
                  <c:v>392.0</c:v>
                </c:pt>
                <c:pt idx="4316">
                  <c:v>392.0999755859375</c:v>
                </c:pt>
                <c:pt idx="4317">
                  <c:v>392.199981689453</c:v>
                </c:pt>
                <c:pt idx="4318">
                  <c:v>392.2999877929687</c:v>
                </c:pt>
                <c:pt idx="4319">
                  <c:v>392.3999938964844</c:v>
                </c:pt>
                <c:pt idx="4320">
                  <c:v>392.5</c:v>
                </c:pt>
                <c:pt idx="4321">
                  <c:v>392.5999755859375</c:v>
                </c:pt>
                <c:pt idx="4322">
                  <c:v>392.699981689453</c:v>
                </c:pt>
                <c:pt idx="4323">
                  <c:v>392.7999877929687</c:v>
                </c:pt>
                <c:pt idx="4324">
                  <c:v>392.8999938964844</c:v>
                </c:pt>
                <c:pt idx="4325">
                  <c:v>393.0</c:v>
                </c:pt>
                <c:pt idx="4326">
                  <c:v>393.0999755859375</c:v>
                </c:pt>
                <c:pt idx="4327">
                  <c:v>393.199981689453</c:v>
                </c:pt>
                <c:pt idx="4328">
                  <c:v>393.2999877929687</c:v>
                </c:pt>
                <c:pt idx="4329">
                  <c:v>393.3999938964844</c:v>
                </c:pt>
                <c:pt idx="4330">
                  <c:v>393.5</c:v>
                </c:pt>
                <c:pt idx="4331">
                  <c:v>393.5999755859375</c:v>
                </c:pt>
                <c:pt idx="4332">
                  <c:v>393.699981689453</c:v>
                </c:pt>
                <c:pt idx="4333">
                  <c:v>393.7999877929687</c:v>
                </c:pt>
                <c:pt idx="4334">
                  <c:v>393.8999938964844</c:v>
                </c:pt>
                <c:pt idx="4335">
                  <c:v>394.0</c:v>
                </c:pt>
                <c:pt idx="4336">
                  <c:v>394.0999755859375</c:v>
                </c:pt>
                <c:pt idx="4337">
                  <c:v>394.199981689453</c:v>
                </c:pt>
                <c:pt idx="4338">
                  <c:v>394.2999877929687</c:v>
                </c:pt>
                <c:pt idx="4339">
                  <c:v>394.3999938964844</c:v>
                </c:pt>
                <c:pt idx="4340">
                  <c:v>394.5</c:v>
                </c:pt>
                <c:pt idx="4341">
                  <c:v>394.5999755859375</c:v>
                </c:pt>
                <c:pt idx="4342">
                  <c:v>394.699981689453</c:v>
                </c:pt>
                <c:pt idx="4343">
                  <c:v>394.7999877929687</c:v>
                </c:pt>
                <c:pt idx="4344">
                  <c:v>394.8999938964844</c:v>
                </c:pt>
                <c:pt idx="4345">
                  <c:v>395.0</c:v>
                </c:pt>
                <c:pt idx="4346">
                  <c:v>395.0999755859375</c:v>
                </c:pt>
                <c:pt idx="4347">
                  <c:v>395.199981689453</c:v>
                </c:pt>
                <c:pt idx="4348">
                  <c:v>395.2999877929687</c:v>
                </c:pt>
                <c:pt idx="4349">
                  <c:v>395.3999938964844</c:v>
                </c:pt>
                <c:pt idx="4350">
                  <c:v>395.5</c:v>
                </c:pt>
                <c:pt idx="4351">
                  <c:v>395.5999755859375</c:v>
                </c:pt>
                <c:pt idx="4352">
                  <c:v>395.699981689453</c:v>
                </c:pt>
                <c:pt idx="4353">
                  <c:v>395.7999877929687</c:v>
                </c:pt>
                <c:pt idx="4354">
                  <c:v>395.8999938964844</c:v>
                </c:pt>
                <c:pt idx="4355">
                  <c:v>396.0</c:v>
                </c:pt>
                <c:pt idx="4356">
                  <c:v>396.0999755859375</c:v>
                </c:pt>
                <c:pt idx="4357">
                  <c:v>396.199981689453</c:v>
                </c:pt>
                <c:pt idx="4358">
                  <c:v>396.2999877929687</c:v>
                </c:pt>
                <c:pt idx="4359">
                  <c:v>396.3999938964844</c:v>
                </c:pt>
                <c:pt idx="4360">
                  <c:v>396.5</c:v>
                </c:pt>
                <c:pt idx="4361">
                  <c:v>396.5999755859375</c:v>
                </c:pt>
                <c:pt idx="4362">
                  <c:v>396.699981689453</c:v>
                </c:pt>
                <c:pt idx="4363">
                  <c:v>396.7999877929687</c:v>
                </c:pt>
                <c:pt idx="4364">
                  <c:v>396.8999938964844</c:v>
                </c:pt>
                <c:pt idx="4365">
                  <c:v>397.0</c:v>
                </c:pt>
                <c:pt idx="4366">
                  <c:v>397.0999755859375</c:v>
                </c:pt>
                <c:pt idx="4367">
                  <c:v>397.199981689453</c:v>
                </c:pt>
                <c:pt idx="4368">
                  <c:v>397.2999877929687</c:v>
                </c:pt>
                <c:pt idx="4369">
                  <c:v>397.3999938964844</c:v>
                </c:pt>
                <c:pt idx="4370">
                  <c:v>397.5</c:v>
                </c:pt>
                <c:pt idx="4371">
                  <c:v>397.5999755859375</c:v>
                </c:pt>
                <c:pt idx="4372">
                  <c:v>397.699981689453</c:v>
                </c:pt>
                <c:pt idx="4373">
                  <c:v>397.7999877929687</c:v>
                </c:pt>
                <c:pt idx="4374">
                  <c:v>397.8999938964844</c:v>
                </c:pt>
                <c:pt idx="4375">
                  <c:v>398.0</c:v>
                </c:pt>
                <c:pt idx="4376">
                  <c:v>398.0999755859375</c:v>
                </c:pt>
                <c:pt idx="4377">
                  <c:v>398.199981689453</c:v>
                </c:pt>
                <c:pt idx="4378">
                  <c:v>398.2999877929687</c:v>
                </c:pt>
                <c:pt idx="4379">
                  <c:v>398.3999938964844</c:v>
                </c:pt>
                <c:pt idx="4380">
                  <c:v>398.5</c:v>
                </c:pt>
                <c:pt idx="4381">
                  <c:v>398.5999755859375</c:v>
                </c:pt>
                <c:pt idx="4382">
                  <c:v>398.699981689453</c:v>
                </c:pt>
                <c:pt idx="4383">
                  <c:v>398.7999877929687</c:v>
                </c:pt>
                <c:pt idx="4384">
                  <c:v>398.8999938964844</c:v>
                </c:pt>
                <c:pt idx="4385">
                  <c:v>399.0</c:v>
                </c:pt>
                <c:pt idx="4386">
                  <c:v>399.0999755859375</c:v>
                </c:pt>
                <c:pt idx="4387">
                  <c:v>399.199981689453</c:v>
                </c:pt>
                <c:pt idx="4388">
                  <c:v>399.2999877929687</c:v>
                </c:pt>
                <c:pt idx="4389">
                  <c:v>399.3999938964844</c:v>
                </c:pt>
                <c:pt idx="4390">
                  <c:v>399.5</c:v>
                </c:pt>
                <c:pt idx="4391">
                  <c:v>399.5999755859375</c:v>
                </c:pt>
                <c:pt idx="4392">
                  <c:v>399.699981689453</c:v>
                </c:pt>
                <c:pt idx="4393">
                  <c:v>399.7999877929687</c:v>
                </c:pt>
                <c:pt idx="4394">
                  <c:v>399.8999938964844</c:v>
                </c:pt>
                <c:pt idx="4395">
                  <c:v>400.0</c:v>
                </c:pt>
                <c:pt idx="4396">
                  <c:v>400.0999755859375</c:v>
                </c:pt>
                <c:pt idx="4397">
                  <c:v>400.199981689453</c:v>
                </c:pt>
                <c:pt idx="4398">
                  <c:v>400.2999877929687</c:v>
                </c:pt>
                <c:pt idx="4399">
                  <c:v>400.3999938964844</c:v>
                </c:pt>
                <c:pt idx="4400">
                  <c:v>400.5</c:v>
                </c:pt>
                <c:pt idx="4401">
                  <c:v>400.5999755859375</c:v>
                </c:pt>
                <c:pt idx="4402">
                  <c:v>400.699981689453</c:v>
                </c:pt>
                <c:pt idx="4403">
                  <c:v>400.7999877929687</c:v>
                </c:pt>
                <c:pt idx="4404">
                  <c:v>400.8999938964844</c:v>
                </c:pt>
                <c:pt idx="4405">
                  <c:v>401.0</c:v>
                </c:pt>
                <c:pt idx="4406">
                  <c:v>401.0999755859375</c:v>
                </c:pt>
                <c:pt idx="4407">
                  <c:v>401.199981689453</c:v>
                </c:pt>
                <c:pt idx="4408">
                  <c:v>401.2999877929687</c:v>
                </c:pt>
                <c:pt idx="4409">
                  <c:v>401.3999938964844</c:v>
                </c:pt>
                <c:pt idx="4410">
                  <c:v>401.5</c:v>
                </c:pt>
                <c:pt idx="4411">
                  <c:v>401.5999755859375</c:v>
                </c:pt>
                <c:pt idx="4412">
                  <c:v>401.699981689453</c:v>
                </c:pt>
                <c:pt idx="4413">
                  <c:v>401.7999877929687</c:v>
                </c:pt>
                <c:pt idx="4414">
                  <c:v>401.8999938964844</c:v>
                </c:pt>
                <c:pt idx="4415">
                  <c:v>402.0</c:v>
                </c:pt>
                <c:pt idx="4416">
                  <c:v>402.0999755859375</c:v>
                </c:pt>
                <c:pt idx="4417">
                  <c:v>402.199981689453</c:v>
                </c:pt>
                <c:pt idx="4418">
                  <c:v>402.2999877929687</c:v>
                </c:pt>
                <c:pt idx="4419">
                  <c:v>402.3999938964844</c:v>
                </c:pt>
                <c:pt idx="4420">
                  <c:v>402.5</c:v>
                </c:pt>
                <c:pt idx="4421">
                  <c:v>402.5999755859375</c:v>
                </c:pt>
                <c:pt idx="4422">
                  <c:v>402.699981689453</c:v>
                </c:pt>
                <c:pt idx="4423">
                  <c:v>402.7999877929687</c:v>
                </c:pt>
                <c:pt idx="4424">
                  <c:v>402.8999938964844</c:v>
                </c:pt>
                <c:pt idx="4425">
                  <c:v>403.0</c:v>
                </c:pt>
                <c:pt idx="4426">
                  <c:v>403.0999755859375</c:v>
                </c:pt>
                <c:pt idx="4427">
                  <c:v>403.199981689453</c:v>
                </c:pt>
                <c:pt idx="4428">
                  <c:v>403.2999877929687</c:v>
                </c:pt>
                <c:pt idx="4429">
                  <c:v>403.3999938964844</c:v>
                </c:pt>
                <c:pt idx="4430">
                  <c:v>403.5</c:v>
                </c:pt>
                <c:pt idx="4431">
                  <c:v>403.5999755859375</c:v>
                </c:pt>
                <c:pt idx="4432">
                  <c:v>403.699981689453</c:v>
                </c:pt>
                <c:pt idx="4433">
                  <c:v>403.7999877929687</c:v>
                </c:pt>
                <c:pt idx="4434">
                  <c:v>403.8999938964844</c:v>
                </c:pt>
                <c:pt idx="4435">
                  <c:v>404.0</c:v>
                </c:pt>
                <c:pt idx="4436">
                  <c:v>404.0999755859375</c:v>
                </c:pt>
                <c:pt idx="4437">
                  <c:v>404.199981689453</c:v>
                </c:pt>
                <c:pt idx="4438">
                  <c:v>404.2999877929687</c:v>
                </c:pt>
                <c:pt idx="4439">
                  <c:v>404.3999938964844</c:v>
                </c:pt>
                <c:pt idx="4440">
                  <c:v>404.5</c:v>
                </c:pt>
                <c:pt idx="4441">
                  <c:v>404.5999755859375</c:v>
                </c:pt>
                <c:pt idx="4442">
                  <c:v>404.699981689453</c:v>
                </c:pt>
                <c:pt idx="4443">
                  <c:v>404.7999877929687</c:v>
                </c:pt>
                <c:pt idx="4444">
                  <c:v>404.8999938964844</c:v>
                </c:pt>
                <c:pt idx="4445">
                  <c:v>405.0</c:v>
                </c:pt>
                <c:pt idx="4446">
                  <c:v>405.0999755859375</c:v>
                </c:pt>
                <c:pt idx="4447">
                  <c:v>405.199981689453</c:v>
                </c:pt>
                <c:pt idx="4448">
                  <c:v>405.2999877929687</c:v>
                </c:pt>
                <c:pt idx="4449">
                  <c:v>405.3999938964844</c:v>
                </c:pt>
                <c:pt idx="4450">
                  <c:v>405.5</c:v>
                </c:pt>
                <c:pt idx="4451">
                  <c:v>405.5999755859375</c:v>
                </c:pt>
                <c:pt idx="4452">
                  <c:v>405.699981689453</c:v>
                </c:pt>
                <c:pt idx="4453">
                  <c:v>405.7999877929687</c:v>
                </c:pt>
                <c:pt idx="4454">
                  <c:v>405.8999938964844</c:v>
                </c:pt>
                <c:pt idx="4455">
                  <c:v>406.0</c:v>
                </c:pt>
                <c:pt idx="4456">
                  <c:v>406.0999755859375</c:v>
                </c:pt>
                <c:pt idx="4457">
                  <c:v>406.199981689453</c:v>
                </c:pt>
                <c:pt idx="4458">
                  <c:v>406.2999877929687</c:v>
                </c:pt>
                <c:pt idx="4459">
                  <c:v>406.3999938964844</c:v>
                </c:pt>
                <c:pt idx="4460">
                  <c:v>406.5</c:v>
                </c:pt>
                <c:pt idx="4461">
                  <c:v>406.5999755859375</c:v>
                </c:pt>
                <c:pt idx="4462">
                  <c:v>406.699981689453</c:v>
                </c:pt>
                <c:pt idx="4463">
                  <c:v>406.7999877929687</c:v>
                </c:pt>
                <c:pt idx="4464">
                  <c:v>406.8999938964844</c:v>
                </c:pt>
                <c:pt idx="4465">
                  <c:v>407.0</c:v>
                </c:pt>
                <c:pt idx="4466">
                  <c:v>407.0999755859375</c:v>
                </c:pt>
                <c:pt idx="4467">
                  <c:v>407.199981689453</c:v>
                </c:pt>
                <c:pt idx="4468">
                  <c:v>407.2999877929687</c:v>
                </c:pt>
                <c:pt idx="4469">
                  <c:v>407.3999938964844</c:v>
                </c:pt>
                <c:pt idx="4470">
                  <c:v>407.5</c:v>
                </c:pt>
                <c:pt idx="4471">
                  <c:v>407.5999755859375</c:v>
                </c:pt>
                <c:pt idx="4472">
                  <c:v>407.699981689453</c:v>
                </c:pt>
                <c:pt idx="4473">
                  <c:v>407.7999877929687</c:v>
                </c:pt>
                <c:pt idx="4474">
                  <c:v>407.8999938964844</c:v>
                </c:pt>
                <c:pt idx="4475">
                  <c:v>408.0</c:v>
                </c:pt>
                <c:pt idx="4476">
                  <c:v>408.0999755859375</c:v>
                </c:pt>
                <c:pt idx="4477">
                  <c:v>408.199981689453</c:v>
                </c:pt>
                <c:pt idx="4478">
                  <c:v>408.2999877929687</c:v>
                </c:pt>
                <c:pt idx="4479">
                  <c:v>408.3999938964844</c:v>
                </c:pt>
                <c:pt idx="4480">
                  <c:v>408.5</c:v>
                </c:pt>
                <c:pt idx="4481">
                  <c:v>408.5999755859375</c:v>
                </c:pt>
                <c:pt idx="4482">
                  <c:v>408.699981689453</c:v>
                </c:pt>
                <c:pt idx="4483">
                  <c:v>408.7999877929687</c:v>
                </c:pt>
                <c:pt idx="4484">
                  <c:v>408.8999938964844</c:v>
                </c:pt>
                <c:pt idx="4485">
                  <c:v>409.0</c:v>
                </c:pt>
                <c:pt idx="4486">
                  <c:v>409.0999755859375</c:v>
                </c:pt>
                <c:pt idx="4487">
                  <c:v>409.199981689453</c:v>
                </c:pt>
                <c:pt idx="4488">
                  <c:v>409.2999877929687</c:v>
                </c:pt>
                <c:pt idx="4489">
                  <c:v>409.3999938964844</c:v>
                </c:pt>
                <c:pt idx="4490">
                  <c:v>409.5</c:v>
                </c:pt>
                <c:pt idx="4491">
                  <c:v>409.5999755859375</c:v>
                </c:pt>
                <c:pt idx="4492">
                  <c:v>409.699981689453</c:v>
                </c:pt>
                <c:pt idx="4493">
                  <c:v>409.7999877929687</c:v>
                </c:pt>
                <c:pt idx="4494">
                  <c:v>409.8999938964844</c:v>
                </c:pt>
                <c:pt idx="4495">
                  <c:v>410.0</c:v>
                </c:pt>
                <c:pt idx="4496">
                  <c:v>410.0999755859375</c:v>
                </c:pt>
                <c:pt idx="4497">
                  <c:v>410.199981689453</c:v>
                </c:pt>
                <c:pt idx="4498">
                  <c:v>410.2999877929687</c:v>
                </c:pt>
                <c:pt idx="4499">
                  <c:v>410.3999938964844</c:v>
                </c:pt>
                <c:pt idx="4500">
                  <c:v>410.5</c:v>
                </c:pt>
                <c:pt idx="4501">
                  <c:v>410.5999755859375</c:v>
                </c:pt>
                <c:pt idx="4502">
                  <c:v>410.699981689453</c:v>
                </c:pt>
                <c:pt idx="4503">
                  <c:v>410.7999877929687</c:v>
                </c:pt>
                <c:pt idx="4504">
                  <c:v>410.8999938964844</c:v>
                </c:pt>
                <c:pt idx="4505">
                  <c:v>411.0</c:v>
                </c:pt>
                <c:pt idx="4506">
                  <c:v>411.0999755859375</c:v>
                </c:pt>
                <c:pt idx="4507">
                  <c:v>411.199981689453</c:v>
                </c:pt>
                <c:pt idx="4508">
                  <c:v>411.2999877929687</c:v>
                </c:pt>
                <c:pt idx="4509">
                  <c:v>411.3999938964844</c:v>
                </c:pt>
                <c:pt idx="4510">
                  <c:v>411.5</c:v>
                </c:pt>
                <c:pt idx="4511">
                  <c:v>411.5999755859375</c:v>
                </c:pt>
                <c:pt idx="4512">
                  <c:v>411.699981689453</c:v>
                </c:pt>
                <c:pt idx="4513">
                  <c:v>411.7999877929687</c:v>
                </c:pt>
                <c:pt idx="4514">
                  <c:v>411.8999938964844</c:v>
                </c:pt>
                <c:pt idx="4515">
                  <c:v>412.0</c:v>
                </c:pt>
                <c:pt idx="4516">
                  <c:v>412.0999755859375</c:v>
                </c:pt>
                <c:pt idx="4517">
                  <c:v>412.199981689453</c:v>
                </c:pt>
                <c:pt idx="4518">
                  <c:v>412.2999877929687</c:v>
                </c:pt>
                <c:pt idx="4519">
                  <c:v>412.3999938964844</c:v>
                </c:pt>
                <c:pt idx="4520">
                  <c:v>412.5</c:v>
                </c:pt>
                <c:pt idx="4521">
                  <c:v>412.5999755859375</c:v>
                </c:pt>
                <c:pt idx="4522">
                  <c:v>412.699981689453</c:v>
                </c:pt>
                <c:pt idx="4523">
                  <c:v>412.7999877929687</c:v>
                </c:pt>
                <c:pt idx="4524">
                  <c:v>412.8999938964844</c:v>
                </c:pt>
                <c:pt idx="4525">
                  <c:v>413.0</c:v>
                </c:pt>
                <c:pt idx="4526">
                  <c:v>413.0999755859375</c:v>
                </c:pt>
                <c:pt idx="4527">
                  <c:v>413.199981689453</c:v>
                </c:pt>
                <c:pt idx="4528">
                  <c:v>413.2999877929687</c:v>
                </c:pt>
                <c:pt idx="4529">
                  <c:v>413.3999938964844</c:v>
                </c:pt>
                <c:pt idx="4530">
                  <c:v>413.5</c:v>
                </c:pt>
                <c:pt idx="4531">
                  <c:v>413.5999755859375</c:v>
                </c:pt>
                <c:pt idx="4532">
                  <c:v>413.699981689453</c:v>
                </c:pt>
                <c:pt idx="4533">
                  <c:v>413.7999877929687</c:v>
                </c:pt>
                <c:pt idx="4534">
                  <c:v>413.8999938964844</c:v>
                </c:pt>
                <c:pt idx="4535">
                  <c:v>414.0</c:v>
                </c:pt>
                <c:pt idx="4536">
                  <c:v>414.0999755859375</c:v>
                </c:pt>
                <c:pt idx="4537">
                  <c:v>414.199981689453</c:v>
                </c:pt>
                <c:pt idx="4538">
                  <c:v>414.2999877929687</c:v>
                </c:pt>
                <c:pt idx="4539">
                  <c:v>414.3999938964844</c:v>
                </c:pt>
                <c:pt idx="4540">
                  <c:v>414.5</c:v>
                </c:pt>
                <c:pt idx="4541">
                  <c:v>414.5999755859375</c:v>
                </c:pt>
                <c:pt idx="4542">
                  <c:v>414.699981689453</c:v>
                </c:pt>
                <c:pt idx="4543">
                  <c:v>414.7999877929687</c:v>
                </c:pt>
                <c:pt idx="4544">
                  <c:v>414.8999938964844</c:v>
                </c:pt>
                <c:pt idx="4545">
                  <c:v>415.0</c:v>
                </c:pt>
                <c:pt idx="4546">
                  <c:v>415.0999755859375</c:v>
                </c:pt>
                <c:pt idx="4547">
                  <c:v>415.199981689453</c:v>
                </c:pt>
                <c:pt idx="4548">
                  <c:v>415.2999877929687</c:v>
                </c:pt>
                <c:pt idx="4549">
                  <c:v>415.3999938964844</c:v>
                </c:pt>
                <c:pt idx="4550">
                  <c:v>415.5</c:v>
                </c:pt>
                <c:pt idx="4551">
                  <c:v>415.5999755859375</c:v>
                </c:pt>
                <c:pt idx="4552">
                  <c:v>415.699981689453</c:v>
                </c:pt>
                <c:pt idx="4553">
                  <c:v>415.7999877929687</c:v>
                </c:pt>
                <c:pt idx="4554">
                  <c:v>415.8999938964844</c:v>
                </c:pt>
                <c:pt idx="4555">
                  <c:v>416.0</c:v>
                </c:pt>
                <c:pt idx="4556">
                  <c:v>416.0999755859375</c:v>
                </c:pt>
                <c:pt idx="4557">
                  <c:v>416.199981689453</c:v>
                </c:pt>
                <c:pt idx="4558">
                  <c:v>416.2999877929687</c:v>
                </c:pt>
                <c:pt idx="4559">
                  <c:v>416.3999938964844</c:v>
                </c:pt>
                <c:pt idx="4560">
                  <c:v>416.5</c:v>
                </c:pt>
                <c:pt idx="4561">
                  <c:v>416.5999755859375</c:v>
                </c:pt>
                <c:pt idx="4562">
                  <c:v>416.699981689453</c:v>
                </c:pt>
                <c:pt idx="4563">
                  <c:v>416.7999877929687</c:v>
                </c:pt>
                <c:pt idx="4564">
                  <c:v>416.8999938964844</c:v>
                </c:pt>
                <c:pt idx="4565">
                  <c:v>417.0</c:v>
                </c:pt>
                <c:pt idx="4566">
                  <c:v>417.0999755859375</c:v>
                </c:pt>
                <c:pt idx="4567">
                  <c:v>417.199981689453</c:v>
                </c:pt>
                <c:pt idx="4568">
                  <c:v>417.2999877929687</c:v>
                </c:pt>
                <c:pt idx="4569">
                  <c:v>417.3999938964844</c:v>
                </c:pt>
                <c:pt idx="4570">
                  <c:v>417.5</c:v>
                </c:pt>
                <c:pt idx="4571">
                  <c:v>417.5999755859375</c:v>
                </c:pt>
                <c:pt idx="4572">
                  <c:v>417.699981689453</c:v>
                </c:pt>
                <c:pt idx="4573">
                  <c:v>417.7999877929687</c:v>
                </c:pt>
                <c:pt idx="4574">
                  <c:v>417.8999938964844</c:v>
                </c:pt>
                <c:pt idx="4575">
                  <c:v>418.0</c:v>
                </c:pt>
                <c:pt idx="4576">
                  <c:v>418.0999755859375</c:v>
                </c:pt>
                <c:pt idx="4577">
                  <c:v>418.199981689453</c:v>
                </c:pt>
                <c:pt idx="4578">
                  <c:v>418.2999877929687</c:v>
                </c:pt>
                <c:pt idx="4579">
                  <c:v>418.3999938964844</c:v>
                </c:pt>
                <c:pt idx="4580">
                  <c:v>418.5</c:v>
                </c:pt>
                <c:pt idx="4581">
                  <c:v>418.5999755859375</c:v>
                </c:pt>
                <c:pt idx="4582">
                  <c:v>418.699981689453</c:v>
                </c:pt>
                <c:pt idx="4583">
                  <c:v>418.7999877929687</c:v>
                </c:pt>
                <c:pt idx="4584">
                  <c:v>418.8999938964844</c:v>
                </c:pt>
                <c:pt idx="4585">
                  <c:v>419.0</c:v>
                </c:pt>
                <c:pt idx="4586">
                  <c:v>419.0999755859375</c:v>
                </c:pt>
                <c:pt idx="4587">
                  <c:v>419.199981689453</c:v>
                </c:pt>
                <c:pt idx="4588">
                  <c:v>419.2999877929687</c:v>
                </c:pt>
                <c:pt idx="4589">
                  <c:v>419.3999938964844</c:v>
                </c:pt>
                <c:pt idx="4590">
                  <c:v>419.5</c:v>
                </c:pt>
                <c:pt idx="4591">
                  <c:v>419.5999755859375</c:v>
                </c:pt>
                <c:pt idx="4592">
                  <c:v>419.699981689453</c:v>
                </c:pt>
                <c:pt idx="4593">
                  <c:v>419.7999877929687</c:v>
                </c:pt>
                <c:pt idx="4594">
                  <c:v>419.8999938964844</c:v>
                </c:pt>
                <c:pt idx="4595">
                  <c:v>420.0</c:v>
                </c:pt>
                <c:pt idx="4596">
                  <c:v>420.0999755859375</c:v>
                </c:pt>
                <c:pt idx="4597">
                  <c:v>420.199981689453</c:v>
                </c:pt>
                <c:pt idx="4598">
                  <c:v>420.2999877929687</c:v>
                </c:pt>
                <c:pt idx="4599">
                  <c:v>420.3999938964844</c:v>
                </c:pt>
                <c:pt idx="4600">
                  <c:v>420.5</c:v>
                </c:pt>
                <c:pt idx="4601">
                  <c:v>420.5999755859375</c:v>
                </c:pt>
                <c:pt idx="4602">
                  <c:v>420.699981689453</c:v>
                </c:pt>
                <c:pt idx="4603">
                  <c:v>420.7999877929687</c:v>
                </c:pt>
                <c:pt idx="4604">
                  <c:v>420.8999938964844</c:v>
                </c:pt>
                <c:pt idx="4605">
                  <c:v>421.0</c:v>
                </c:pt>
                <c:pt idx="4606">
                  <c:v>421.0999755859375</c:v>
                </c:pt>
                <c:pt idx="4607">
                  <c:v>421.199981689453</c:v>
                </c:pt>
                <c:pt idx="4608">
                  <c:v>421.2999877929687</c:v>
                </c:pt>
                <c:pt idx="4609">
                  <c:v>421.3999938964844</c:v>
                </c:pt>
                <c:pt idx="4610">
                  <c:v>421.5</c:v>
                </c:pt>
                <c:pt idx="4611">
                  <c:v>421.5999755859375</c:v>
                </c:pt>
                <c:pt idx="4612">
                  <c:v>421.699981689453</c:v>
                </c:pt>
                <c:pt idx="4613">
                  <c:v>421.7999877929687</c:v>
                </c:pt>
                <c:pt idx="4614">
                  <c:v>421.8999938964844</c:v>
                </c:pt>
                <c:pt idx="4615">
                  <c:v>422.0</c:v>
                </c:pt>
                <c:pt idx="4616">
                  <c:v>422.0999755859375</c:v>
                </c:pt>
                <c:pt idx="4617">
                  <c:v>422.199981689453</c:v>
                </c:pt>
                <c:pt idx="4618">
                  <c:v>422.2999877929687</c:v>
                </c:pt>
                <c:pt idx="4619">
                  <c:v>422.3999938964844</c:v>
                </c:pt>
                <c:pt idx="4620">
                  <c:v>422.5</c:v>
                </c:pt>
                <c:pt idx="4621">
                  <c:v>422.5999755859375</c:v>
                </c:pt>
                <c:pt idx="4622">
                  <c:v>422.699981689453</c:v>
                </c:pt>
                <c:pt idx="4623">
                  <c:v>422.7999877929687</c:v>
                </c:pt>
                <c:pt idx="4624">
                  <c:v>422.8999938964844</c:v>
                </c:pt>
                <c:pt idx="4625">
                  <c:v>423.0</c:v>
                </c:pt>
                <c:pt idx="4626">
                  <c:v>423.0999755859375</c:v>
                </c:pt>
                <c:pt idx="4627">
                  <c:v>423.199981689453</c:v>
                </c:pt>
                <c:pt idx="4628">
                  <c:v>423.2999877929687</c:v>
                </c:pt>
                <c:pt idx="4629">
                  <c:v>423.3999938964844</c:v>
                </c:pt>
                <c:pt idx="4630">
                  <c:v>423.5</c:v>
                </c:pt>
                <c:pt idx="4631">
                  <c:v>423.5999755859375</c:v>
                </c:pt>
                <c:pt idx="4632">
                  <c:v>423.699981689453</c:v>
                </c:pt>
                <c:pt idx="4633">
                  <c:v>423.7999877929687</c:v>
                </c:pt>
                <c:pt idx="4634">
                  <c:v>423.8999938964844</c:v>
                </c:pt>
                <c:pt idx="4635">
                  <c:v>424.0</c:v>
                </c:pt>
                <c:pt idx="4636">
                  <c:v>424.0999755859375</c:v>
                </c:pt>
                <c:pt idx="4637">
                  <c:v>424.199981689453</c:v>
                </c:pt>
                <c:pt idx="4638">
                  <c:v>424.2999877929687</c:v>
                </c:pt>
                <c:pt idx="4639">
                  <c:v>424.3999938964844</c:v>
                </c:pt>
                <c:pt idx="4640">
                  <c:v>424.5</c:v>
                </c:pt>
                <c:pt idx="4641">
                  <c:v>424.5999755859375</c:v>
                </c:pt>
                <c:pt idx="4642">
                  <c:v>424.699981689453</c:v>
                </c:pt>
                <c:pt idx="4643">
                  <c:v>424.7999877929687</c:v>
                </c:pt>
                <c:pt idx="4644">
                  <c:v>424.8999938964844</c:v>
                </c:pt>
                <c:pt idx="4645">
                  <c:v>425.0</c:v>
                </c:pt>
                <c:pt idx="4646">
                  <c:v>425.0999755859375</c:v>
                </c:pt>
                <c:pt idx="4647">
                  <c:v>425.199981689453</c:v>
                </c:pt>
                <c:pt idx="4648">
                  <c:v>425.2999877929687</c:v>
                </c:pt>
                <c:pt idx="4649">
                  <c:v>425.3999938964844</c:v>
                </c:pt>
                <c:pt idx="4650">
                  <c:v>425.5</c:v>
                </c:pt>
                <c:pt idx="4651">
                  <c:v>425.5999755859375</c:v>
                </c:pt>
                <c:pt idx="4652">
                  <c:v>425.699981689453</c:v>
                </c:pt>
                <c:pt idx="4653">
                  <c:v>425.7999877929687</c:v>
                </c:pt>
                <c:pt idx="4654">
                  <c:v>425.8999938964844</c:v>
                </c:pt>
                <c:pt idx="4655">
                  <c:v>426.0</c:v>
                </c:pt>
                <c:pt idx="4656">
                  <c:v>426.0999755859375</c:v>
                </c:pt>
                <c:pt idx="4657">
                  <c:v>426.199981689453</c:v>
                </c:pt>
                <c:pt idx="4658">
                  <c:v>426.2999877929687</c:v>
                </c:pt>
                <c:pt idx="4659">
                  <c:v>426.3999938964844</c:v>
                </c:pt>
                <c:pt idx="4660">
                  <c:v>426.5</c:v>
                </c:pt>
                <c:pt idx="4661">
                  <c:v>426.5999755859375</c:v>
                </c:pt>
                <c:pt idx="4662">
                  <c:v>426.699981689453</c:v>
                </c:pt>
                <c:pt idx="4663">
                  <c:v>426.7999877929687</c:v>
                </c:pt>
                <c:pt idx="4664">
                  <c:v>426.8999938964844</c:v>
                </c:pt>
                <c:pt idx="4665">
                  <c:v>427.0</c:v>
                </c:pt>
                <c:pt idx="4666">
                  <c:v>427.0999755859375</c:v>
                </c:pt>
                <c:pt idx="4667">
                  <c:v>427.199981689453</c:v>
                </c:pt>
                <c:pt idx="4668">
                  <c:v>427.2999877929687</c:v>
                </c:pt>
                <c:pt idx="4669">
                  <c:v>427.3999938964844</c:v>
                </c:pt>
                <c:pt idx="4670">
                  <c:v>427.5</c:v>
                </c:pt>
                <c:pt idx="4671">
                  <c:v>427.5999755859375</c:v>
                </c:pt>
                <c:pt idx="4672">
                  <c:v>427.699981689453</c:v>
                </c:pt>
                <c:pt idx="4673">
                  <c:v>427.7999877929687</c:v>
                </c:pt>
                <c:pt idx="4674">
                  <c:v>427.8999938964844</c:v>
                </c:pt>
                <c:pt idx="4675">
                  <c:v>428.0</c:v>
                </c:pt>
                <c:pt idx="4676">
                  <c:v>428.0999755859375</c:v>
                </c:pt>
                <c:pt idx="4677">
                  <c:v>428.199981689453</c:v>
                </c:pt>
                <c:pt idx="4678">
                  <c:v>428.2999877929687</c:v>
                </c:pt>
                <c:pt idx="4679">
                  <c:v>428.3999938964844</c:v>
                </c:pt>
                <c:pt idx="4680">
                  <c:v>428.5</c:v>
                </c:pt>
                <c:pt idx="4681">
                  <c:v>428.5999755859375</c:v>
                </c:pt>
                <c:pt idx="4682">
                  <c:v>428.699981689453</c:v>
                </c:pt>
                <c:pt idx="4683">
                  <c:v>428.7999877929687</c:v>
                </c:pt>
                <c:pt idx="4684">
                  <c:v>428.8999938964844</c:v>
                </c:pt>
                <c:pt idx="4685">
                  <c:v>429.0</c:v>
                </c:pt>
                <c:pt idx="4686">
                  <c:v>429.0999755859375</c:v>
                </c:pt>
                <c:pt idx="4687">
                  <c:v>429.199981689453</c:v>
                </c:pt>
                <c:pt idx="4688">
                  <c:v>429.2999877929687</c:v>
                </c:pt>
                <c:pt idx="4689">
                  <c:v>429.3999938964844</c:v>
                </c:pt>
                <c:pt idx="4690">
                  <c:v>429.5</c:v>
                </c:pt>
                <c:pt idx="4691">
                  <c:v>429.5999755859375</c:v>
                </c:pt>
                <c:pt idx="4692">
                  <c:v>429.699981689453</c:v>
                </c:pt>
                <c:pt idx="4693">
                  <c:v>429.7999877929687</c:v>
                </c:pt>
                <c:pt idx="4694">
                  <c:v>429.8999938964844</c:v>
                </c:pt>
                <c:pt idx="4695">
                  <c:v>430.0</c:v>
                </c:pt>
                <c:pt idx="4696">
                  <c:v>430.0999755859375</c:v>
                </c:pt>
                <c:pt idx="4697">
                  <c:v>430.199981689453</c:v>
                </c:pt>
                <c:pt idx="4698">
                  <c:v>430.2999877929687</c:v>
                </c:pt>
                <c:pt idx="4699">
                  <c:v>430.3999938964844</c:v>
                </c:pt>
                <c:pt idx="4700">
                  <c:v>430.5</c:v>
                </c:pt>
                <c:pt idx="4701">
                  <c:v>430.5999755859375</c:v>
                </c:pt>
                <c:pt idx="4702">
                  <c:v>430.699981689453</c:v>
                </c:pt>
                <c:pt idx="4703">
                  <c:v>430.7999877929687</c:v>
                </c:pt>
                <c:pt idx="4704">
                  <c:v>430.8999938964844</c:v>
                </c:pt>
                <c:pt idx="4705">
                  <c:v>431.0</c:v>
                </c:pt>
                <c:pt idx="4706">
                  <c:v>431.0999755859375</c:v>
                </c:pt>
                <c:pt idx="4707">
                  <c:v>431.199981689453</c:v>
                </c:pt>
                <c:pt idx="4708">
                  <c:v>431.2999877929687</c:v>
                </c:pt>
                <c:pt idx="4709">
                  <c:v>431.3999938964844</c:v>
                </c:pt>
                <c:pt idx="4710">
                  <c:v>431.5</c:v>
                </c:pt>
                <c:pt idx="4711">
                  <c:v>431.5999755859375</c:v>
                </c:pt>
                <c:pt idx="4712">
                  <c:v>431.699981689453</c:v>
                </c:pt>
                <c:pt idx="4713">
                  <c:v>431.7999877929687</c:v>
                </c:pt>
                <c:pt idx="4714">
                  <c:v>431.8999938964844</c:v>
                </c:pt>
                <c:pt idx="4715">
                  <c:v>432.0</c:v>
                </c:pt>
                <c:pt idx="4716">
                  <c:v>432.0999755859375</c:v>
                </c:pt>
                <c:pt idx="4717">
                  <c:v>432.199981689453</c:v>
                </c:pt>
                <c:pt idx="4718">
                  <c:v>432.2999877929687</c:v>
                </c:pt>
                <c:pt idx="4719">
                  <c:v>432.3999938964844</c:v>
                </c:pt>
                <c:pt idx="4720">
                  <c:v>432.5</c:v>
                </c:pt>
                <c:pt idx="4721">
                  <c:v>432.5999755859375</c:v>
                </c:pt>
                <c:pt idx="4722">
                  <c:v>432.699981689453</c:v>
                </c:pt>
                <c:pt idx="4723">
                  <c:v>432.7999877929687</c:v>
                </c:pt>
                <c:pt idx="4724">
                  <c:v>432.8999938964844</c:v>
                </c:pt>
                <c:pt idx="4725">
                  <c:v>433.0</c:v>
                </c:pt>
                <c:pt idx="4726">
                  <c:v>433.0999755859375</c:v>
                </c:pt>
                <c:pt idx="4727">
                  <c:v>433.199981689453</c:v>
                </c:pt>
                <c:pt idx="4728">
                  <c:v>433.2999877929687</c:v>
                </c:pt>
                <c:pt idx="4729">
                  <c:v>433.3999938964844</c:v>
                </c:pt>
                <c:pt idx="4730">
                  <c:v>433.5</c:v>
                </c:pt>
                <c:pt idx="4731">
                  <c:v>433.5999755859375</c:v>
                </c:pt>
                <c:pt idx="4732">
                  <c:v>433.699981689453</c:v>
                </c:pt>
                <c:pt idx="4733">
                  <c:v>433.7999877929687</c:v>
                </c:pt>
                <c:pt idx="4734">
                  <c:v>433.8999938964844</c:v>
                </c:pt>
                <c:pt idx="4735">
                  <c:v>434.0</c:v>
                </c:pt>
                <c:pt idx="4736">
                  <c:v>434.0999755859375</c:v>
                </c:pt>
                <c:pt idx="4737">
                  <c:v>434.199981689453</c:v>
                </c:pt>
                <c:pt idx="4738">
                  <c:v>434.2999877929687</c:v>
                </c:pt>
                <c:pt idx="4739">
                  <c:v>434.3999938964844</c:v>
                </c:pt>
                <c:pt idx="4740">
                  <c:v>434.5</c:v>
                </c:pt>
                <c:pt idx="4741">
                  <c:v>434.5999755859375</c:v>
                </c:pt>
                <c:pt idx="4742">
                  <c:v>434.699981689453</c:v>
                </c:pt>
                <c:pt idx="4743">
                  <c:v>434.7999877929687</c:v>
                </c:pt>
                <c:pt idx="4744">
                  <c:v>434.8999938964844</c:v>
                </c:pt>
                <c:pt idx="4745">
                  <c:v>435.0</c:v>
                </c:pt>
                <c:pt idx="4746">
                  <c:v>435.0999755859375</c:v>
                </c:pt>
                <c:pt idx="4747">
                  <c:v>435.199981689453</c:v>
                </c:pt>
                <c:pt idx="4748">
                  <c:v>435.2999877929687</c:v>
                </c:pt>
                <c:pt idx="4749">
                  <c:v>435.3999938964844</c:v>
                </c:pt>
                <c:pt idx="4750">
                  <c:v>435.5</c:v>
                </c:pt>
                <c:pt idx="4751">
                  <c:v>435.5999755859375</c:v>
                </c:pt>
                <c:pt idx="4752">
                  <c:v>435.699981689453</c:v>
                </c:pt>
                <c:pt idx="4753">
                  <c:v>435.7999877929687</c:v>
                </c:pt>
                <c:pt idx="4754">
                  <c:v>435.8999938964844</c:v>
                </c:pt>
                <c:pt idx="4755">
                  <c:v>436.0</c:v>
                </c:pt>
                <c:pt idx="4756">
                  <c:v>436.0999755859375</c:v>
                </c:pt>
                <c:pt idx="4757">
                  <c:v>436.199981689453</c:v>
                </c:pt>
                <c:pt idx="4758">
                  <c:v>436.2999877929687</c:v>
                </c:pt>
                <c:pt idx="4759">
                  <c:v>436.3999938964844</c:v>
                </c:pt>
                <c:pt idx="4760">
                  <c:v>436.5</c:v>
                </c:pt>
                <c:pt idx="4761">
                  <c:v>436.5999755859375</c:v>
                </c:pt>
                <c:pt idx="4762">
                  <c:v>436.699981689453</c:v>
                </c:pt>
                <c:pt idx="4763">
                  <c:v>436.7999877929687</c:v>
                </c:pt>
                <c:pt idx="4764">
                  <c:v>436.8999938964844</c:v>
                </c:pt>
                <c:pt idx="4765">
                  <c:v>437.0</c:v>
                </c:pt>
                <c:pt idx="4766">
                  <c:v>437.0999755859375</c:v>
                </c:pt>
                <c:pt idx="4767">
                  <c:v>437.199981689453</c:v>
                </c:pt>
                <c:pt idx="4768">
                  <c:v>437.2999877929687</c:v>
                </c:pt>
                <c:pt idx="4769">
                  <c:v>437.3999938964844</c:v>
                </c:pt>
                <c:pt idx="4770">
                  <c:v>437.5</c:v>
                </c:pt>
                <c:pt idx="4771">
                  <c:v>437.5999755859375</c:v>
                </c:pt>
                <c:pt idx="4772">
                  <c:v>437.699981689453</c:v>
                </c:pt>
                <c:pt idx="4773">
                  <c:v>437.7999877929687</c:v>
                </c:pt>
                <c:pt idx="4774">
                  <c:v>437.8999938964844</c:v>
                </c:pt>
                <c:pt idx="4775">
                  <c:v>438.0</c:v>
                </c:pt>
                <c:pt idx="4776">
                  <c:v>438.0999755859375</c:v>
                </c:pt>
                <c:pt idx="4777">
                  <c:v>438.199981689453</c:v>
                </c:pt>
                <c:pt idx="4778">
                  <c:v>438.2999877929687</c:v>
                </c:pt>
                <c:pt idx="4779">
                  <c:v>438.3999938964844</c:v>
                </c:pt>
                <c:pt idx="4780">
                  <c:v>438.5</c:v>
                </c:pt>
                <c:pt idx="4781">
                  <c:v>438.5999755859375</c:v>
                </c:pt>
                <c:pt idx="4782">
                  <c:v>438.699981689453</c:v>
                </c:pt>
                <c:pt idx="4783">
                  <c:v>438.7999877929687</c:v>
                </c:pt>
                <c:pt idx="4784">
                  <c:v>438.8999938964844</c:v>
                </c:pt>
                <c:pt idx="4785">
                  <c:v>439.0</c:v>
                </c:pt>
                <c:pt idx="4786">
                  <c:v>439.0999755859375</c:v>
                </c:pt>
                <c:pt idx="4787">
                  <c:v>439.199981689453</c:v>
                </c:pt>
                <c:pt idx="4788">
                  <c:v>439.2999877929687</c:v>
                </c:pt>
                <c:pt idx="4789">
                  <c:v>439.3999938964844</c:v>
                </c:pt>
                <c:pt idx="4790">
                  <c:v>439.5</c:v>
                </c:pt>
                <c:pt idx="4791">
                  <c:v>439.5999755859375</c:v>
                </c:pt>
                <c:pt idx="4792">
                  <c:v>439.699981689453</c:v>
                </c:pt>
                <c:pt idx="4793">
                  <c:v>439.7999877929687</c:v>
                </c:pt>
                <c:pt idx="4794">
                  <c:v>439.8999938964844</c:v>
                </c:pt>
                <c:pt idx="4795">
                  <c:v>440.0</c:v>
                </c:pt>
                <c:pt idx="4796">
                  <c:v>440.0999755859375</c:v>
                </c:pt>
                <c:pt idx="4797">
                  <c:v>440.199981689453</c:v>
                </c:pt>
                <c:pt idx="4798">
                  <c:v>440.2999877929687</c:v>
                </c:pt>
                <c:pt idx="4799">
                  <c:v>440.3999938964844</c:v>
                </c:pt>
                <c:pt idx="4800">
                  <c:v>440.5</c:v>
                </c:pt>
                <c:pt idx="4801">
                  <c:v>440.5999755859375</c:v>
                </c:pt>
                <c:pt idx="4802">
                  <c:v>440.699981689453</c:v>
                </c:pt>
                <c:pt idx="4803">
                  <c:v>440.7999877929687</c:v>
                </c:pt>
                <c:pt idx="4804">
                  <c:v>440.8999938964844</c:v>
                </c:pt>
                <c:pt idx="4805">
                  <c:v>441.0</c:v>
                </c:pt>
                <c:pt idx="4806">
                  <c:v>441.0999755859375</c:v>
                </c:pt>
                <c:pt idx="4807">
                  <c:v>441.199981689453</c:v>
                </c:pt>
                <c:pt idx="4808">
                  <c:v>441.2999877929687</c:v>
                </c:pt>
                <c:pt idx="4809">
                  <c:v>441.3999938964844</c:v>
                </c:pt>
                <c:pt idx="4810">
                  <c:v>441.5</c:v>
                </c:pt>
                <c:pt idx="4811">
                  <c:v>441.5999755859375</c:v>
                </c:pt>
                <c:pt idx="4812">
                  <c:v>441.699981689453</c:v>
                </c:pt>
                <c:pt idx="4813">
                  <c:v>441.7999877929687</c:v>
                </c:pt>
                <c:pt idx="4814">
                  <c:v>441.8999938964844</c:v>
                </c:pt>
                <c:pt idx="4815">
                  <c:v>442.0</c:v>
                </c:pt>
                <c:pt idx="4816">
                  <c:v>442.0999755859375</c:v>
                </c:pt>
                <c:pt idx="4817">
                  <c:v>442.199981689453</c:v>
                </c:pt>
                <c:pt idx="4818">
                  <c:v>442.2999877929687</c:v>
                </c:pt>
                <c:pt idx="4819">
                  <c:v>442.3999938964844</c:v>
                </c:pt>
                <c:pt idx="4820">
                  <c:v>442.5</c:v>
                </c:pt>
                <c:pt idx="4821">
                  <c:v>442.5999755859375</c:v>
                </c:pt>
                <c:pt idx="4822">
                  <c:v>442.699981689453</c:v>
                </c:pt>
                <c:pt idx="4823">
                  <c:v>442.7999877929687</c:v>
                </c:pt>
                <c:pt idx="4824">
                  <c:v>442.8999938964844</c:v>
                </c:pt>
                <c:pt idx="4825">
                  <c:v>443.0</c:v>
                </c:pt>
                <c:pt idx="4826">
                  <c:v>443.0999755859375</c:v>
                </c:pt>
                <c:pt idx="4827">
                  <c:v>443.199981689453</c:v>
                </c:pt>
                <c:pt idx="4828">
                  <c:v>443.2999877929687</c:v>
                </c:pt>
                <c:pt idx="4829">
                  <c:v>443.3999938964844</c:v>
                </c:pt>
                <c:pt idx="4830">
                  <c:v>443.5</c:v>
                </c:pt>
                <c:pt idx="4831">
                  <c:v>443.5999755859375</c:v>
                </c:pt>
                <c:pt idx="4832">
                  <c:v>443.699981689453</c:v>
                </c:pt>
                <c:pt idx="4833">
                  <c:v>443.7999877929687</c:v>
                </c:pt>
                <c:pt idx="4834">
                  <c:v>443.8999938964844</c:v>
                </c:pt>
                <c:pt idx="4835">
                  <c:v>444.0</c:v>
                </c:pt>
                <c:pt idx="4836">
                  <c:v>444.0999755859375</c:v>
                </c:pt>
                <c:pt idx="4837">
                  <c:v>444.199981689453</c:v>
                </c:pt>
                <c:pt idx="4838">
                  <c:v>444.2999877929687</c:v>
                </c:pt>
                <c:pt idx="4839">
                  <c:v>444.3999938964844</c:v>
                </c:pt>
                <c:pt idx="4840">
                  <c:v>444.5</c:v>
                </c:pt>
                <c:pt idx="4841">
                  <c:v>444.5999755859375</c:v>
                </c:pt>
                <c:pt idx="4842">
                  <c:v>444.699981689453</c:v>
                </c:pt>
                <c:pt idx="4843">
                  <c:v>444.7999877929687</c:v>
                </c:pt>
                <c:pt idx="4844">
                  <c:v>444.8999938964844</c:v>
                </c:pt>
                <c:pt idx="4845">
                  <c:v>445.0</c:v>
                </c:pt>
                <c:pt idx="4846">
                  <c:v>445.0999755859375</c:v>
                </c:pt>
                <c:pt idx="4847">
                  <c:v>445.199981689453</c:v>
                </c:pt>
                <c:pt idx="4848">
                  <c:v>445.2999877929687</c:v>
                </c:pt>
                <c:pt idx="4849">
                  <c:v>445.3999938964844</c:v>
                </c:pt>
                <c:pt idx="4850">
                  <c:v>445.5</c:v>
                </c:pt>
                <c:pt idx="4851">
                  <c:v>445.5999755859375</c:v>
                </c:pt>
                <c:pt idx="4852">
                  <c:v>445.699981689453</c:v>
                </c:pt>
                <c:pt idx="4853">
                  <c:v>445.7999877929687</c:v>
                </c:pt>
                <c:pt idx="4854">
                  <c:v>445.8999938964844</c:v>
                </c:pt>
                <c:pt idx="4855">
                  <c:v>446.0</c:v>
                </c:pt>
                <c:pt idx="4856">
                  <c:v>446.0999755859375</c:v>
                </c:pt>
                <c:pt idx="4857">
                  <c:v>446.199981689453</c:v>
                </c:pt>
                <c:pt idx="4858">
                  <c:v>446.2999877929687</c:v>
                </c:pt>
                <c:pt idx="4859">
                  <c:v>446.3999938964844</c:v>
                </c:pt>
                <c:pt idx="4860">
                  <c:v>446.5</c:v>
                </c:pt>
                <c:pt idx="4861">
                  <c:v>446.5999755859375</c:v>
                </c:pt>
                <c:pt idx="4862">
                  <c:v>446.699981689453</c:v>
                </c:pt>
                <c:pt idx="4863">
                  <c:v>446.7999877929687</c:v>
                </c:pt>
                <c:pt idx="4864">
                  <c:v>446.8999938964844</c:v>
                </c:pt>
                <c:pt idx="4865">
                  <c:v>447.0</c:v>
                </c:pt>
                <c:pt idx="4866">
                  <c:v>447.0999755859375</c:v>
                </c:pt>
                <c:pt idx="4867">
                  <c:v>447.199981689453</c:v>
                </c:pt>
                <c:pt idx="4868">
                  <c:v>447.2999877929687</c:v>
                </c:pt>
                <c:pt idx="4869">
                  <c:v>447.3999938964844</c:v>
                </c:pt>
                <c:pt idx="4870">
                  <c:v>447.5</c:v>
                </c:pt>
                <c:pt idx="4871">
                  <c:v>447.5999755859375</c:v>
                </c:pt>
                <c:pt idx="4872">
                  <c:v>447.699981689453</c:v>
                </c:pt>
                <c:pt idx="4873">
                  <c:v>447.7999877929687</c:v>
                </c:pt>
                <c:pt idx="4874">
                  <c:v>447.8999938964844</c:v>
                </c:pt>
                <c:pt idx="4875">
                  <c:v>448.0</c:v>
                </c:pt>
                <c:pt idx="4876">
                  <c:v>448.0999755859375</c:v>
                </c:pt>
                <c:pt idx="4877">
                  <c:v>448.199981689453</c:v>
                </c:pt>
                <c:pt idx="4878">
                  <c:v>448.2999877929687</c:v>
                </c:pt>
                <c:pt idx="4879">
                  <c:v>448.3999938964844</c:v>
                </c:pt>
                <c:pt idx="4880">
                  <c:v>448.5</c:v>
                </c:pt>
                <c:pt idx="4881">
                  <c:v>448.5999755859375</c:v>
                </c:pt>
                <c:pt idx="4882">
                  <c:v>448.699981689453</c:v>
                </c:pt>
                <c:pt idx="4883">
                  <c:v>448.7999877929687</c:v>
                </c:pt>
                <c:pt idx="4884">
                  <c:v>448.8999938964844</c:v>
                </c:pt>
                <c:pt idx="4885">
                  <c:v>449.0</c:v>
                </c:pt>
                <c:pt idx="4886">
                  <c:v>449.0999755859375</c:v>
                </c:pt>
                <c:pt idx="4887">
                  <c:v>449.199981689453</c:v>
                </c:pt>
                <c:pt idx="4888">
                  <c:v>449.2999877929687</c:v>
                </c:pt>
                <c:pt idx="4889">
                  <c:v>449.3999938964844</c:v>
                </c:pt>
                <c:pt idx="4890">
                  <c:v>449.5</c:v>
                </c:pt>
                <c:pt idx="4891">
                  <c:v>449.5999755859375</c:v>
                </c:pt>
                <c:pt idx="4892">
                  <c:v>449.699981689453</c:v>
                </c:pt>
                <c:pt idx="4893">
                  <c:v>449.7999877929687</c:v>
                </c:pt>
                <c:pt idx="4894">
                  <c:v>449.8999938964844</c:v>
                </c:pt>
                <c:pt idx="4895">
                  <c:v>450.0</c:v>
                </c:pt>
                <c:pt idx="4896">
                  <c:v>450.0999755859375</c:v>
                </c:pt>
                <c:pt idx="4897">
                  <c:v>450.199981689453</c:v>
                </c:pt>
                <c:pt idx="4898">
                  <c:v>450.2999877929687</c:v>
                </c:pt>
                <c:pt idx="4899">
                  <c:v>450.3999938964844</c:v>
                </c:pt>
                <c:pt idx="4900">
                  <c:v>450.5</c:v>
                </c:pt>
                <c:pt idx="4901">
                  <c:v>450.5999755859375</c:v>
                </c:pt>
                <c:pt idx="4902">
                  <c:v>450.699981689453</c:v>
                </c:pt>
                <c:pt idx="4903">
                  <c:v>450.7999877929687</c:v>
                </c:pt>
                <c:pt idx="4904">
                  <c:v>450.8999938964844</c:v>
                </c:pt>
                <c:pt idx="4905">
                  <c:v>451.0</c:v>
                </c:pt>
                <c:pt idx="4906">
                  <c:v>451.0999755859375</c:v>
                </c:pt>
                <c:pt idx="4907">
                  <c:v>451.199981689453</c:v>
                </c:pt>
                <c:pt idx="4908">
                  <c:v>451.2999877929687</c:v>
                </c:pt>
                <c:pt idx="4909">
                  <c:v>451.3999938964844</c:v>
                </c:pt>
                <c:pt idx="4910">
                  <c:v>451.5</c:v>
                </c:pt>
                <c:pt idx="4911">
                  <c:v>451.5999755859375</c:v>
                </c:pt>
                <c:pt idx="4912">
                  <c:v>451.699981689453</c:v>
                </c:pt>
                <c:pt idx="4913">
                  <c:v>451.7999877929687</c:v>
                </c:pt>
                <c:pt idx="4914">
                  <c:v>451.8999938964844</c:v>
                </c:pt>
                <c:pt idx="4915">
                  <c:v>452.0</c:v>
                </c:pt>
                <c:pt idx="4916">
                  <c:v>452.0999755859375</c:v>
                </c:pt>
                <c:pt idx="4917">
                  <c:v>452.199981689453</c:v>
                </c:pt>
                <c:pt idx="4918">
                  <c:v>452.2999877929687</c:v>
                </c:pt>
                <c:pt idx="4919">
                  <c:v>452.3999938964844</c:v>
                </c:pt>
                <c:pt idx="4920">
                  <c:v>452.5</c:v>
                </c:pt>
                <c:pt idx="4921">
                  <c:v>452.5999755859375</c:v>
                </c:pt>
                <c:pt idx="4922">
                  <c:v>452.699981689453</c:v>
                </c:pt>
                <c:pt idx="4923">
                  <c:v>452.7999877929687</c:v>
                </c:pt>
                <c:pt idx="4924">
                  <c:v>452.8999938964844</c:v>
                </c:pt>
                <c:pt idx="4925">
                  <c:v>453.0</c:v>
                </c:pt>
                <c:pt idx="4926">
                  <c:v>453.0999755859375</c:v>
                </c:pt>
                <c:pt idx="4927">
                  <c:v>453.199981689453</c:v>
                </c:pt>
                <c:pt idx="4928">
                  <c:v>453.2999877929687</c:v>
                </c:pt>
                <c:pt idx="4929">
                  <c:v>453.3999938964844</c:v>
                </c:pt>
                <c:pt idx="4930">
                  <c:v>453.5</c:v>
                </c:pt>
                <c:pt idx="4931">
                  <c:v>453.5999755859375</c:v>
                </c:pt>
                <c:pt idx="4932">
                  <c:v>453.699981689453</c:v>
                </c:pt>
                <c:pt idx="4933">
                  <c:v>453.7999877929687</c:v>
                </c:pt>
                <c:pt idx="4934">
                  <c:v>453.8999938964844</c:v>
                </c:pt>
                <c:pt idx="4935">
                  <c:v>454.0</c:v>
                </c:pt>
                <c:pt idx="4936">
                  <c:v>454.0999755859375</c:v>
                </c:pt>
                <c:pt idx="4937">
                  <c:v>454.199981689453</c:v>
                </c:pt>
                <c:pt idx="4938">
                  <c:v>454.2999877929687</c:v>
                </c:pt>
                <c:pt idx="4939">
                  <c:v>454.3999938964844</c:v>
                </c:pt>
                <c:pt idx="4940">
                  <c:v>454.5</c:v>
                </c:pt>
                <c:pt idx="4941">
                  <c:v>454.5999755859375</c:v>
                </c:pt>
                <c:pt idx="4942">
                  <c:v>454.699981689453</c:v>
                </c:pt>
                <c:pt idx="4943">
                  <c:v>454.7999877929687</c:v>
                </c:pt>
                <c:pt idx="4944">
                  <c:v>454.8999938964844</c:v>
                </c:pt>
                <c:pt idx="4945">
                  <c:v>455.0</c:v>
                </c:pt>
                <c:pt idx="4946">
                  <c:v>455.0999755859375</c:v>
                </c:pt>
                <c:pt idx="4947">
                  <c:v>455.199981689453</c:v>
                </c:pt>
                <c:pt idx="4948">
                  <c:v>455.2999877929687</c:v>
                </c:pt>
                <c:pt idx="4949">
                  <c:v>455.3999938964844</c:v>
                </c:pt>
                <c:pt idx="4950">
                  <c:v>455.5</c:v>
                </c:pt>
                <c:pt idx="4951">
                  <c:v>455.5999755859375</c:v>
                </c:pt>
                <c:pt idx="4952">
                  <c:v>455.699981689453</c:v>
                </c:pt>
                <c:pt idx="4953">
                  <c:v>455.7999877929687</c:v>
                </c:pt>
                <c:pt idx="4954">
                  <c:v>455.8999938964844</c:v>
                </c:pt>
                <c:pt idx="4955">
                  <c:v>456.0</c:v>
                </c:pt>
                <c:pt idx="4956">
                  <c:v>456.0999755859375</c:v>
                </c:pt>
                <c:pt idx="4957">
                  <c:v>456.199981689453</c:v>
                </c:pt>
                <c:pt idx="4958">
                  <c:v>456.2999877929687</c:v>
                </c:pt>
                <c:pt idx="4959">
                  <c:v>456.3999938964844</c:v>
                </c:pt>
                <c:pt idx="4960">
                  <c:v>456.5</c:v>
                </c:pt>
                <c:pt idx="4961">
                  <c:v>456.5999755859375</c:v>
                </c:pt>
                <c:pt idx="4962">
                  <c:v>456.699981689453</c:v>
                </c:pt>
                <c:pt idx="4963">
                  <c:v>456.7999877929687</c:v>
                </c:pt>
                <c:pt idx="4964">
                  <c:v>456.8999938964844</c:v>
                </c:pt>
                <c:pt idx="4965">
                  <c:v>457.0</c:v>
                </c:pt>
                <c:pt idx="4966">
                  <c:v>457.0999755859375</c:v>
                </c:pt>
                <c:pt idx="4967">
                  <c:v>457.199981689453</c:v>
                </c:pt>
                <c:pt idx="4968">
                  <c:v>457.2999877929687</c:v>
                </c:pt>
                <c:pt idx="4969">
                  <c:v>457.3999938964844</c:v>
                </c:pt>
                <c:pt idx="4970">
                  <c:v>457.5</c:v>
                </c:pt>
                <c:pt idx="4971">
                  <c:v>457.5999755859375</c:v>
                </c:pt>
                <c:pt idx="4972">
                  <c:v>457.699981689453</c:v>
                </c:pt>
                <c:pt idx="4973">
                  <c:v>457.7999877929687</c:v>
                </c:pt>
                <c:pt idx="4974">
                  <c:v>457.8999938964844</c:v>
                </c:pt>
                <c:pt idx="4975">
                  <c:v>458.0</c:v>
                </c:pt>
                <c:pt idx="4976">
                  <c:v>458.0999755859375</c:v>
                </c:pt>
                <c:pt idx="4977">
                  <c:v>458.199981689453</c:v>
                </c:pt>
                <c:pt idx="4978">
                  <c:v>458.2999877929687</c:v>
                </c:pt>
                <c:pt idx="4979">
                  <c:v>458.3999938964844</c:v>
                </c:pt>
                <c:pt idx="4980">
                  <c:v>458.5</c:v>
                </c:pt>
                <c:pt idx="4981">
                  <c:v>458.5999755859375</c:v>
                </c:pt>
                <c:pt idx="4982">
                  <c:v>458.699981689453</c:v>
                </c:pt>
                <c:pt idx="4983">
                  <c:v>458.7999877929687</c:v>
                </c:pt>
                <c:pt idx="4984">
                  <c:v>458.8999938964844</c:v>
                </c:pt>
                <c:pt idx="4985">
                  <c:v>459.0</c:v>
                </c:pt>
                <c:pt idx="4986">
                  <c:v>459.0999755859375</c:v>
                </c:pt>
                <c:pt idx="4987">
                  <c:v>459.199981689453</c:v>
                </c:pt>
                <c:pt idx="4988">
                  <c:v>459.2999877929687</c:v>
                </c:pt>
                <c:pt idx="4989">
                  <c:v>459.3999938964844</c:v>
                </c:pt>
                <c:pt idx="4990">
                  <c:v>459.5</c:v>
                </c:pt>
                <c:pt idx="4991">
                  <c:v>459.5999755859375</c:v>
                </c:pt>
                <c:pt idx="4992">
                  <c:v>459.699981689453</c:v>
                </c:pt>
                <c:pt idx="4993">
                  <c:v>459.7999877929687</c:v>
                </c:pt>
                <c:pt idx="4994">
                  <c:v>459.8999938964844</c:v>
                </c:pt>
                <c:pt idx="4995">
                  <c:v>460.0</c:v>
                </c:pt>
                <c:pt idx="4996">
                  <c:v>460.0999755859375</c:v>
                </c:pt>
                <c:pt idx="4997">
                  <c:v>460.199981689453</c:v>
                </c:pt>
                <c:pt idx="4998">
                  <c:v>460.2999877929687</c:v>
                </c:pt>
                <c:pt idx="4999">
                  <c:v>460.3999938964844</c:v>
                </c:pt>
                <c:pt idx="5000">
                  <c:v>460.5</c:v>
                </c:pt>
                <c:pt idx="5001">
                  <c:v>460.5999755859375</c:v>
                </c:pt>
                <c:pt idx="5002">
                  <c:v>460.699981689453</c:v>
                </c:pt>
                <c:pt idx="5003">
                  <c:v>460.7999877929687</c:v>
                </c:pt>
                <c:pt idx="5004">
                  <c:v>460.8999938964844</c:v>
                </c:pt>
                <c:pt idx="5005">
                  <c:v>461.0</c:v>
                </c:pt>
                <c:pt idx="5006">
                  <c:v>461.0999755859375</c:v>
                </c:pt>
                <c:pt idx="5007">
                  <c:v>461.199981689453</c:v>
                </c:pt>
                <c:pt idx="5008">
                  <c:v>461.2999877929687</c:v>
                </c:pt>
                <c:pt idx="5009">
                  <c:v>461.3999938964844</c:v>
                </c:pt>
                <c:pt idx="5010">
                  <c:v>461.5</c:v>
                </c:pt>
                <c:pt idx="5011">
                  <c:v>461.5999755859375</c:v>
                </c:pt>
                <c:pt idx="5012">
                  <c:v>461.699981689453</c:v>
                </c:pt>
                <c:pt idx="5013">
                  <c:v>461.7999877929687</c:v>
                </c:pt>
                <c:pt idx="5014">
                  <c:v>461.8999938964844</c:v>
                </c:pt>
                <c:pt idx="5015">
                  <c:v>462.0</c:v>
                </c:pt>
                <c:pt idx="5016">
                  <c:v>462.0999755859375</c:v>
                </c:pt>
                <c:pt idx="5017">
                  <c:v>462.199981689453</c:v>
                </c:pt>
                <c:pt idx="5018">
                  <c:v>462.2999877929687</c:v>
                </c:pt>
                <c:pt idx="5019">
                  <c:v>462.3999938964844</c:v>
                </c:pt>
                <c:pt idx="5020">
                  <c:v>462.5</c:v>
                </c:pt>
                <c:pt idx="5021">
                  <c:v>462.5999755859375</c:v>
                </c:pt>
                <c:pt idx="5022">
                  <c:v>462.699981689453</c:v>
                </c:pt>
                <c:pt idx="5023">
                  <c:v>462.7999877929687</c:v>
                </c:pt>
                <c:pt idx="5024">
                  <c:v>462.8999938964844</c:v>
                </c:pt>
                <c:pt idx="5025">
                  <c:v>463.0</c:v>
                </c:pt>
                <c:pt idx="5026">
                  <c:v>463.0999755859375</c:v>
                </c:pt>
                <c:pt idx="5027">
                  <c:v>463.199981689453</c:v>
                </c:pt>
                <c:pt idx="5028">
                  <c:v>463.2999877929687</c:v>
                </c:pt>
                <c:pt idx="5029">
                  <c:v>463.3999938964844</c:v>
                </c:pt>
                <c:pt idx="5030">
                  <c:v>463.5</c:v>
                </c:pt>
                <c:pt idx="5031">
                  <c:v>463.5999755859375</c:v>
                </c:pt>
                <c:pt idx="5032">
                  <c:v>463.699981689453</c:v>
                </c:pt>
                <c:pt idx="5033">
                  <c:v>463.7999877929687</c:v>
                </c:pt>
                <c:pt idx="5034">
                  <c:v>463.8999938964844</c:v>
                </c:pt>
                <c:pt idx="5035">
                  <c:v>464.0</c:v>
                </c:pt>
                <c:pt idx="5036">
                  <c:v>464.0999755859375</c:v>
                </c:pt>
                <c:pt idx="5037">
                  <c:v>464.199981689453</c:v>
                </c:pt>
                <c:pt idx="5038">
                  <c:v>464.2999877929687</c:v>
                </c:pt>
                <c:pt idx="5039">
                  <c:v>464.3999938964844</c:v>
                </c:pt>
                <c:pt idx="5040">
                  <c:v>464.5</c:v>
                </c:pt>
                <c:pt idx="5041">
                  <c:v>464.5999755859375</c:v>
                </c:pt>
                <c:pt idx="5042">
                  <c:v>464.699981689453</c:v>
                </c:pt>
                <c:pt idx="5043">
                  <c:v>464.7999877929687</c:v>
                </c:pt>
                <c:pt idx="5044">
                  <c:v>464.8999938964844</c:v>
                </c:pt>
                <c:pt idx="5045">
                  <c:v>465.0</c:v>
                </c:pt>
                <c:pt idx="5046">
                  <c:v>465.0999755859375</c:v>
                </c:pt>
                <c:pt idx="5047">
                  <c:v>465.199981689453</c:v>
                </c:pt>
                <c:pt idx="5048">
                  <c:v>465.2999877929687</c:v>
                </c:pt>
                <c:pt idx="5049">
                  <c:v>465.3999938964844</c:v>
                </c:pt>
                <c:pt idx="5050">
                  <c:v>465.5</c:v>
                </c:pt>
                <c:pt idx="5051">
                  <c:v>465.5999755859375</c:v>
                </c:pt>
                <c:pt idx="5052">
                  <c:v>465.699981689453</c:v>
                </c:pt>
                <c:pt idx="5053">
                  <c:v>465.7999877929687</c:v>
                </c:pt>
                <c:pt idx="5054">
                  <c:v>465.8999938964844</c:v>
                </c:pt>
                <c:pt idx="5055">
                  <c:v>466.0</c:v>
                </c:pt>
                <c:pt idx="5056">
                  <c:v>466.0999755859375</c:v>
                </c:pt>
                <c:pt idx="5057">
                  <c:v>466.199981689453</c:v>
                </c:pt>
                <c:pt idx="5058">
                  <c:v>466.2999877929687</c:v>
                </c:pt>
                <c:pt idx="5059">
                  <c:v>466.3999938964844</c:v>
                </c:pt>
                <c:pt idx="5060">
                  <c:v>466.5</c:v>
                </c:pt>
                <c:pt idx="5061">
                  <c:v>466.5999755859375</c:v>
                </c:pt>
                <c:pt idx="5062">
                  <c:v>466.699981689453</c:v>
                </c:pt>
                <c:pt idx="5063">
                  <c:v>466.7999877929687</c:v>
                </c:pt>
                <c:pt idx="5064">
                  <c:v>466.8999938964844</c:v>
                </c:pt>
                <c:pt idx="5065">
                  <c:v>467.0</c:v>
                </c:pt>
                <c:pt idx="5066">
                  <c:v>467.0999755859375</c:v>
                </c:pt>
                <c:pt idx="5067">
                  <c:v>467.199981689453</c:v>
                </c:pt>
                <c:pt idx="5068">
                  <c:v>467.2999877929687</c:v>
                </c:pt>
                <c:pt idx="5069">
                  <c:v>467.3999938964844</c:v>
                </c:pt>
                <c:pt idx="5070">
                  <c:v>467.5</c:v>
                </c:pt>
                <c:pt idx="5071">
                  <c:v>467.5999755859375</c:v>
                </c:pt>
                <c:pt idx="5072">
                  <c:v>467.699981689453</c:v>
                </c:pt>
                <c:pt idx="5073">
                  <c:v>467.7999877929687</c:v>
                </c:pt>
                <c:pt idx="5074">
                  <c:v>467.8999938964844</c:v>
                </c:pt>
                <c:pt idx="5075">
                  <c:v>468.0</c:v>
                </c:pt>
                <c:pt idx="5076">
                  <c:v>468.0999755859375</c:v>
                </c:pt>
                <c:pt idx="5077">
                  <c:v>468.199981689453</c:v>
                </c:pt>
                <c:pt idx="5078">
                  <c:v>468.2999877929687</c:v>
                </c:pt>
                <c:pt idx="5079">
                  <c:v>468.3999938964844</c:v>
                </c:pt>
                <c:pt idx="5080">
                  <c:v>468.5</c:v>
                </c:pt>
                <c:pt idx="5081">
                  <c:v>468.5999755859375</c:v>
                </c:pt>
                <c:pt idx="5082">
                  <c:v>468.699981689453</c:v>
                </c:pt>
                <c:pt idx="5083">
                  <c:v>468.7999877929687</c:v>
                </c:pt>
                <c:pt idx="5084">
                  <c:v>468.8999938964844</c:v>
                </c:pt>
                <c:pt idx="5085">
                  <c:v>469.0</c:v>
                </c:pt>
                <c:pt idx="5086">
                  <c:v>469.0999755859375</c:v>
                </c:pt>
                <c:pt idx="5087">
                  <c:v>469.199981689453</c:v>
                </c:pt>
                <c:pt idx="5088">
                  <c:v>469.2999877929687</c:v>
                </c:pt>
                <c:pt idx="5089">
                  <c:v>469.3999938964844</c:v>
                </c:pt>
                <c:pt idx="5090">
                  <c:v>469.5</c:v>
                </c:pt>
                <c:pt idx="5091">
                  <c:v>469.5999755859375</c:v>
                </c:pt>
                <c:pt idx="5092">
                  <c:v>469.699981689453</c:v>
                </c:pt>
                <c:pt idx="5093">
                  <c:v>469.7999877929687</c:v>
                </c:pt>
                <c:pt idx="5094">
                  <c:v>469.8999938964844</c:v>
                </c:pt>
                <c:pt idx="5095">
                  <c:v>470.0</c:v>
                </c:pt>
                <c:pt idx="5096">
                  <c:v>470.0999755859375</c:v>
                </c:pt>
                <c:pt idx="5097">
                  <c:v>470.199981689453</c:v>
                </c:pt>
                <c:pt idx="5098">
                  <c:v>470.2999877929687</c:v>
                </c:pt>
                <c:pt idx="5099">
                  <c:v>470.3999938964844</c:v>
                </c:pt>
                <c:pt idx="5100">
                  <c:v>470.5</c:v>
                </c:pt>
                <c:pt idx="5101">
                  <c:v>470.5999755859375</c:v>
                </c:pt>
                <c:pt idx="5102">
                  <c:v>470.699981689453</c:v>
                </c:pt>
                <c:pt idx="5103">
                  <c:v>470.7999877929687</c:v>
                </c:pt>
                <c:pt idx="5104">
                  <c:v>470.8999938964844</c:v>
                </c:pt>
                <c:pt idx="5105">
                  <c:v>471.0</c:v>
                </c:pt>
                <c:pt idx="5106">
                  <c:v>471.0999755859375</c:v>
                </c:pt>
                <c:pt idx="5107">
                  <c:v>471.199981689453</c:v>
                </c:pt>
                <c:pt idx="5108">
                  <c:v>471.2999877929687</c:v>
                </c:pt>
                <c:pt idx="5109">
                  <c:v>471.3999938964844</c:v>
                </c:pt>
                <c:pt idx="5110">
                  <c:v>471.5</c:v>
                </c:pt>
                <c:pt idx="5111">
                  <c:v>471.5999755859375</c:v>
                </c:pt>
                <c:pt idx="5112">
                  <c:v>471.699981689453</c:v>
                </c:pt>
                <c:pt idx="5113">
                  <c:v>471.7999877929687</c:v>
                </c:pt>
                <c:pt idx="5114">
                  <c:v>471.8999938964844</c:v>
                </c:pt>
                <c:pt idx="5115">
                  <c:v>472.0</c:v>
                </c:pt>
                <c:pt idx="5116">
                  <c:v>472.0999755859375</c:v>
                </c:pt>
                <c:pt idx="5117">
                  <c:v>472.199981689453</c:v>
                </c:pt>
                <c:pt idx="5118">
                  <c:v>472.2999877929687</c:v>
                </c:pt>
                <c:pt idx="5119">
                  <c:v>472.3999633789062</c:v>
                </c:pt>
                <c:pt idx="5120">
                  <c:v>472.5</c:v>
                </c:pt>
                <c:pt idx="5121">
                  <c:v>472.5999755859375</c:v>
                </c:pt>
                <c:pt idx="5122">
                  <c:v>472.7000122070312</c:v>
                </c:pt>
                <c:pt idx="5123">
                  <c:v>472.7999877929687</c:v>
                </c:pt>
                <c:pt idx="5124">
                  <c:v>472.8999633789062</c:v>
                </c:pt>
                <c:pt idx="5125">
                  <c:v>473.0</c:v>
                </c:pt>
                <c:pt idx="5126">
                  <c:v>473.0999755859375</c:v>
                </c:pt>
                <c:pt idx="5127">
                  <c:v>473.2000122070312</c:v>
                </c:pt>
                <c:pt idx="5128">
                  <c:v>473.2999877929687</c:v>
                </c:pt>
                <c:pt idx="5129">
                  <c:v>473.3999633789062</c:v>
                </c:pt>
                <c:pt idx="5130">
                  <c:v>473.5</c:v>
                </c:pt>
                <c:pt idx="5131">
                  <c:v>473.5999755859375</c:v>
                </c:pt>
                <c:pt idx="5132">
                  <c:v>473.7000122070312</c:v>
                </c:pt>
                <c:pt idx="5133">
                  <c:v>473.7999877929687</c:v>
                </c:pt>
                <c:pt idx="5134">
                  <c:v>473.8999633789062</c:v>
                </c:pt>
                <c:pt idx="5135">
                  <c:v>474.0</c:v>
                </c:pt>
                <c:pt idx="5136">
                  <c:v>474.0999755859375</c:v>
                </c:pt>
                <c:pt idx="5137">
                  <c:v>474.2000122070312</c:v>
                </c:pt>
                <c:pt idx="5138">
                  <c:v>474.2999877929687</c:v>
                </c:pt>
                <c:pt idx="5139">
                  <c:v>474.3999633789062</c:v>
                </c:pt>
                <c:pt idx="5140">
                  <c:v>474.5</c:v>
                </c:pt>
                <c:pt idx="5141">
                  <c:v>474.5999755859375</c:v>
                </c:pt>
                <c:pt idx="5142">
                  <c:v>474.7000122070312</c:v>
                </c:pt>
                <c:pt idx="5143">
                  <c:v>474.7999877929687</c:v>
                </c:pt>
                <c:pt idx="5144">
                  <c:v>474.8999633789062</c:v>
                </c:pt>
                <c:pt idx="5145">
                  <c:v>475.0</c:v>
                </c:pt>
                <c:pt idx="5146">
                  <c:v>475.0999755859375</c:v>
                </c:pt>
                <c:pt idx="5147">
                  <c:v>475.2000122070312</c:v>
                </c:pt>
                <c:pt idx="5148">
                  <c:v>475.2999877929687</c:v>
                </c:pt>
                <c:pt idx="5149">
                  <c:v>475.3999633789062</c:v>
                </c:pt>
                <c:pt idx="5150">
                  <c:v>475.5</c:v>
                </c:pt>
                <c:pt idx="5151">
                  <c:v>475.5999755859375</c:v>
                </c:pt>
                <c:pt idx="5152">
                  <c:v>475.7000122070312</c:v>
                </c:pt>
                <c:pt idx="5153">
                  <c:v>475.7999877929687</c:v>
                </c:pt>
                <c:pt idx="5154">
                  <c:v>475.8999633789062</c:v>
                </c:pt>
                <c:pt idx="5155">
                  <c:v>476.0</c:v>
                </c:pt>
                <c:pt idx="5156">
                  <c:v>476.0999755859375</c:v>
                </c:pt>
                <c:pt idx="5157">
                  <c:v>476.2000122070312</c:v>
                </c:pt>
                <c:pt idx="5158">
                  <c:v>476.2999877929687</c:v>
                </c:pt>
                <c:pt idx="5159">
                  <c:v>476.3999633789062</c:v>
                </c:pt>
                <c:pt idx="5160">
                  <c:v>476.5</c:v>
                </c:pt>
                <c:pt idx="5161">
                  <c:v>476.5999755859375</c:v>
                </c:pt>
                <c:pt idx="5162">
                  <c:v>476.7000122070312</c:v>
                </c:pt>
                <c:pt idx="5163">
                  <c:v>476.7999877929687</c:v>
                </c:pt>
                <c:pt idx="5164">
                  <c:v>476.8999633789062</c:v>
                </c:pt>
                <c:pt idx="5165">
                  <c:v>477.0</c:v>
                </c:pt>
                <c:pt idx="5166">
                  <c:v>477.0999755859375</c:v>
                </c:pt>
                <c:pt idx="5167">
                  <c:v>477.2000122070312</c:v>
                </c:pt>
                <c:pt idx="5168">
                  <c:v>477.2999877929687</c:v>
                </c:pt>
                <c:pt idx="5169">
                  <c:v>477.3999633789062</c:v>
                </c:pt>
                <c:pt idx="5170">
                  <c:v>477.5</c:v>
                </c:pt>
                <c:pt idx="5171">
                  <c:v>477.5999755859375</c:v>
                </c:pt>
                <c:pt idx="5172">
                  <c:v>477.7000122070312</c:v>
                </c:pt>
                <c:pt idx="5173">
                  <c:v>477.7999877929687</c:v>
                </c:pt>
                <c:pt idx="5174">
                  <c:v>477.8999633789062</c:v>
                </c:pt>
                <c:pt idx="5175">
                  <c:v>478.0</c:v>
                </c:pt>
                <c:pt idx="5176">
                  <c:v>478.0999755859375</c:v>
                </c:pt>
                <c:pt idx="5177">
                  <c:v>478.2000122070312</c:v>
                </c:pt>
                <c:pt idx="5178">
                  <c:v>478.2999877929687</c:v>
                </c:pt>
                <c:pt idx="5179">
                  <c:v>478.3999633789062</c:v>
                </c:pt>
                <c:pt idx="5180">
                  <c:v>478.5</c:v>
                </c:pt>
                <c:pt idx="5181">
                  <c:v>478.5999755859375</c:v>
                </c:pt>
                <c:pt idx="5182">
                  <c:v>478.7000122070312</c:v>
                </c:pt>
                <c:pt idx="5183">
                  <c:v>478.7999877929687</c:v>
                </c:pt>
                <c:pt idx="5184">
                  <c:v>478.8999633789062</c:v>
                </c:pt>
                <c:pt idx="5185">
                  <c:v>479.0</c:v>
                </c:pt>
                <c:pt idx="5186">
                  <c:v>479.0999755859375</c:v>
                </c:pt>
                <c:pt idx="5187">
                  <c:v>479.2000122070312</c:v>
                </c:pt>
                <c:pt idx="5188">
                  <c:v>479.2999877929687</c:v>
                </c:pt>
                <c:pt idx="5189">
                  <c:v>479.3999633789062</c:v>
                </c:pt>
                <c:pt idx="5190">
                  <c:v>479.5</c:v>
                </c:pt>
                <c:pt idx="5191">
                  <c:v>479.5999755859375</c:v>
                </c:pt>
                <c:pt idx="5192">
                  <c:v>479.7000122070312</c:v>
                </c:pt>
                <c:pt idx="5193">
                  <c:v>479.7999877929687</c:v>
                </c:pt>
                <c:pt idx="5194">
                  <c:v>479.8999633789062</c:v>
                </c:pt>
                <c:pt idx="5195">
                  <c:v>480.0</c:v>
                </c:pt>
                <c:pt idx="5196">
                  <c:v>480.0999755859375</c:v>
                </c:pt>
                <c:pt idx="5197">
                  <c:v>480.2000122070312</c:v>
                </c:pt>
                <c:pt idx="5198">
                  <c:v>480.2999877929687</c:v>
                </c:pt>
                <c:pt idx="5199">
                  <c:v>480.3999633789062</c:v>
                </c:pt>
                <c:pt idx="5200">
                  <c:v>480.5</c:v>
                </c:pt>
                <c:pt idx="5201">
                  <c:v>480.5999755859375</c:v>
                </c:pt>
                <c:pt idx="5202">
                  <c:v>480.7000122070312</c:v>
                </c:pt>
                <c:pt idx="5203">
                  <c:v>480.7999877929687</c:v>
                </c:pt>
                <c:pt idx="5204">
                  <c:v>480.8999633789062</c:v>
                </c:pt>
                <c:pt idx="5205">
                  <c:v>481.0</c:v>
                </c:pt>
                <c:pt idx="5206">
                  <c:v>481.0999755859375</c:v>
                </c:pt>
                <c:pt idx="5207">
                  <c:v>481.2000122070312</c:v>
                </c:pt>
                <c:pt idx="5208">
                  <c:v>481.2999877929687</c:v>
                </c:pt>
                <c:pt idx="5209">
                  <c:v>481.3999633789062</c:v>
                </c:pt>
                <c:pt idx="5210">
                  <c:v>481.5</c:v>
                </c:pt>
                <c:pt idx="5211">
                  <c:v>481.5999755859375</c:v>
                </c:pt>
                <c:pt idx="5212">
                  <c:v>481.7000122070312</c:v>
                </c:pt>
                <c:pt idx="5213">
                  <c:v>481.7999877929687</c:v>
                </c:pt>
                <c:pt idx="5214">
                  <c:v>481.8999633789062</c:v>
                </c:pt>
                <c:pt idx="5215">
                  <c:v>482.0</c:v>
                </c:pt>
                <c:pt idx="5216">
                  <c:v>482.0999755859375</c:v>
                </c:pt>
                <c:pt idx="5217">
                  <c:v>482.2000122070312</c:v>
                </c:pt>
                <c:pt idx="5218">
                  <c:v>482.2999877929687</c:v>
                </c:pt>
                <c:pt idx="5219">
                  <c:v>482.3999633789062</c:v>
                </c:pt>
                <c:pt idx="5220">
                  <c:v>482.5</c:v>
                </c:pt>
                <c:pt idx="5221">
                  <c:v>482.5999755859375</c:v>
                </c:pt>
                <c:pt idx="5222">
                  <c:v>482.7000122070312</c:v>
                </c:pt>
                <c:pt idx="5223">
                  <c:v>482.7999877929687</c:v>
                </c:pt>
                <c:pt idx="5224">
                  <c:v>482.8999633789062</c:v>
                </c:pt>
                <c:pt idx="5225">
                  <c:v>483.0</c:v>
                </c:pt>
                <c:pt idx="5226">
                  <c:v>483.0999755859375</c:v>
                </c:pt>
                <c:pt idx="5227">
                  <c:v>483.2000122070312</c:v>
                </c:pt>
                <c:pt idx="5228">
                  <c:v>483.2999877929687</c:v>
                </c:pt>
                <c:pt idx="5229">
                  <c:v>483.3999633789062</c:v>
                </c:pt>
                <c:pt idx="5230">
                  <c:v>483.5</c:v>
                </c:pt>
                <c:pt idx="5231">
                  <c:v>483.5999755859375</c:v>
                </c:pt>
                <c:pt idx="5232">
                  <c:v>483.7000122070312</c:v>
                </c:pt>
                <c:pt idx="5233">
                  <c:v>483.7999877929687</c:v>
                </c:pt>
                <c:pt idx="5234">
                  <c:v>483.8999633789062</c:v>
                </c:pt>
                <c:pt idx="5235">
                  <c:v>484.0</c:v>
                </c:pt>
                <c:pt idx="5236">
                  <c:v>484.0999755859375</c:v>
                </c:pt>
                <c:pt idx="5237">
                  <c:v>484.2000122070312</c:v>
                </c:pt>
                <c:pt idx="5238">
                  <c:v>484.2999877929687</c:v>
                </c:pt>
                <c:pt idx="5239">
                  <c:v>484.3999633789062</c:v>
                </c:pt>
                <c:pt idx="5240">
                  <c:v>484.5</c:v>
                </c:pt>
                <c:pt idx="5241">
                  <c:v>484.5999755859375</c:v>
                </c:pt>
                <c:pt idx="5242">
                  <c:v>484.7000122070312</c:v>
                </c:pt>
                <c:pt idx="5243">
                  <c:v>484.7999877929687</c:v>
                </c:pt>
                <c:pt idx="5244">
                  <c:v>484.8999633789062</c:v>
                </c:pt>
                <c:pt idx="5245">
                  <c:v>485.0</c:v>
                </c:pt>
                <c:pt idx="5246">
                  <c:v>485.0999755859375</c:v>
                </c:pt>
                <c:pt idx="5247">
                  <c:v>485.2000122070312</c:v>
                </c:pt>
                <c:pt idx="5248">
                  <c:v>485.2999877929687</c:v>
                </c:pt>
                <c:pt idx="5249">
                  <c:v>485.3999633789062</c:v>
                </c:pt>
                <c:pt idx="5250">
                  <c:v>485.5</c:v>
                </c:pt>
                <c:pt idx="5251">
                  <c:v>485.5999755859375</c:v>
                </c:pt>
                <c:pt idx="5252">
                  <c:v>485.7000122070312</c:v>
                </c:pt>
                <c:pt idx="5253">
                  <c:v>485.7999877929687</c:v>
                </c:pt>
                <c:pt idx="5254">
                  <c:v>485.8999633789062</c:v>
                </c:pt>
                <c:pt idx="5255">
                  <c:v>486.0</c:v>
                </c:pt>
                <c:pt idx="5256">
                  <c:v>486.0999755859375</c:v>
                </c:pt>
                <c:pt idx="5257">
                  <c:v>486.2000122070312</c:v>
                </c:pt>
                <c:pt idx="5258">
                  <c:v>486.2999877929687</c:v>
                </c:pt>
                <c:pt idx="5259">
                  <c:v>486.3999633789062</c:v>
                </c:pt>
                <c:pt idx="5260">
                  <c:v>486.5</c:v>
                </c:pt>
                <c:pt idx="5261">
                  <c:v>486.5999755859375</c:v>
                </c:pt>
                <c:pt idx="5262">
                  <c:v>486.7000122070312</c:v>
                </c:pt>
                <c:pt idx="5263">
                  <c:v>486.7999877929687</c:v>
                </c:pt>
                <c:pt idx="5264">
                  <c:v>486.8999633789062</c:v>
                </c:pt>
                <c:pt idx="5265">
                  <c:v>487.0</c:v>
                </c:pt>
                <c:pt idx="5266">
                  <c:v>487.0999755859375</c:v>
                </c:pt>
                <c:pt idx="5267">
                  <c:v>487.2000122070312</c:v>
                </c:pt>
                <c:pt idx="5268">
                  <c:v>487.2999877929687</c:v>
                </c:pt>
                <c:pt idx="5269">
                  <c:v>487.3999633789062</c:v>
                </c:pt>
                <c:pt idx="5270">
                  <c:v>487.5</c:v>
                </c:pt>
                <c:pt idx="5271">
                  <c:v>487.5999755859375</c:v>
                </c:pt>
                <c:pt idx="5272">
                  <c:v>487.7000122070312</c:v>
                </c:pt>
                <c:pt idx="5273">
                  <c:v>487.7999877929687</c:v>
                </c:pt>
                <c:pt idx="5274">
                  <c:v>487.8999633789062</c:v>
                </c:pt>
                <c:pt idx="5275">
                  <c:v>488.0</c:v>
                </c:pt>
                <c:pt idx="5276">
                  <c:v>488.0999755859375</c:v>
                </c:pt>
                <c:pt idx="5277">
                  <c:v>488.2000122070312</c:v>
                </c:pt>
                <c:pt idx="5278">
                  <c:v>488.2999877929687</c:v>
                </c:pt>
                <c:pt idx="5279">
                  <c:v>488.3999633789062</c:v>
                </c:pt>
                <c:pt idx="5280">
                  <c:v>488.5</c:v>
                </c:pt>
                <c:pt idx="5281">
                  <c:v>488.5999755859375</c:v>
                </c:pt>
                <c:pt idx="5282">
                  <c:v>488.7000122070312</c:v>
                </c:pt>
                <c:pt idx="5283">
                  <c:v>488.7999877929687</c:v>
                </c:pt>
                <c:pt idx="5284">
                  <c:v>488.8999633789062</c:v>
                </c:pt>
                <c:pt idx="5285">
                  <c:v>489.0</c:v>
                </c:pt>
                <c:pt idx="5286">
                  <c:v>489.0999755859375</c:v>
                </c:pt>
                <c:pt idx="5287">
                  <c:v>489.2000122070312</c:v>
                </c:pt>
                <c:pt idx="5288">
                  <c:v>489.2999877929687</c:v>
                </c:pt>
                <c:pt idx="5289">
                  <c:v>489.3999633789062</c:v>
                </c:pt>
                <c:pt idx="5290">
                  <c:v>489.5</c:v>
                </c:pt>
                <c:pt idx="5291">
                  <c:v>489.5999755859375</c:v>
                </c:pt>
                <c:pt idx="5292">
                  <c:v>489.7000122070312</c:v>
                </c:pt>
                <c:pt idx="5293">
                  <c:v>489.7999877929687</c:v>
                </c:pt>
                <c:pt idx="5294">
                  <c:v>489.8999633789062</c:v>
                </c:pt>
                <c:pt idx="5295">
                  <c:v>490.0</c:v>
                </c:pt>
                <c:pt idx="5296">
                  <c:v>490.0999755859375</c:v>
                </c:pt>
                <c:pt idx="5297">
                  <c:v>490.2000122070312</c:v>
                </c:pt>
                <c:pt idx="5298">
                  <c:v>490.2999877929687</c:v>
                </c:pt>
                <c:pt idx="5299">
                  <c:v>490.3999633789062</c:v>
                </c:pt>
                <c:pt idx="5300">
                  <c:v>490.5</c:v>
                </c:pt>
                <c:pt idx="5301">
                  <c:v>490.5999755859375</c:v>
                </c:pt>
                <c:pt idx="5302">
                  <c:v>490.7000122070312</c:v>
                </c:pt>
                <c:pt idx="5303">
                  <c:v>490.7999877929687</c:v>
                </c:pt>
                <c:pt idx="5304">
                  <c:v>490.8999633789062</c:v>
                </c:pt>
                <c:pt idx="5305">
                  <c:v>491.0</c:v>
                </c:pt>
                <c:pt idx="5306">
                  <c:v>491.0999755859375</c:v>
                </c:pt>
                <c:pt idx="5307">
                  <c:v>491.2000122070312</c:v>
                </c:pt>
                <c:pt idx="5308">
                  <c:v>491.2999877929687</c:v>
                </c:pt>
                <c:pt idx="5309">
                  <c:v>491.3999633789062</c:v>
                </c:pt>
                <c:pt idx="5310">
                  <c:v>491.5</c:v>
                </c:pt>
                <c:pt idx="5311">
                  <c:v>491.5999755859375</c:v>
                </c:pt>
                <c:pt idx="5312">
                  <c:v>491.7000122070312</c:v>
                </c:pt>
                <c:pt idx="5313">
                  <c:v>491.7999877929687</c:v>
                </c:pt>
                <c:pt idx="5314">
                  <c:v>491.8999633789062</c:v>
                </c:pt>
                <c:pt idx="5315">
                  <c:v>492.0</c:v>
                </c:pt>
                <c:pt idx="5316">
                  <c:v>492.0999755859375</c:v>
                </c:pt>
                <c:pt idx="5317">
                  <c:v>492.2000122070312</c:v>
                </c:pt>
                <c:pt idx="5318">
                  <c:v>492.2999877929687</c:v>
                </c:pt>
                <c:pt idx="5319">
                  <c:v>492.3999633789062</c:v>
                </c:pt>
                <c:pt idx="5320">
                  <c:v>492.5</c:v>
                </c:pt>
                <c:pt idx="5321">
                  <c:v>492.5999755859375</c:v>
                </c:pt>
                <c:pt idx="5322">
                  <c:v>492.7000122070312</c:v>
                </c:pt>
                <c:pt idx="5323">
                  <c:v>492.7999877929687</c:v>
                </c:pt>
                <c:pt idx="5324">
                  <c:v>492.8999633789062</c:v>
                </c:pt>
                <c:pt idx="5325">
                  <c:v>493.0</c:v>
                </c:pt>
                <c:pt idx="5326">
                  <c:v>493.0999755859375</c:v>
                </c:pt>
                <c:pt idx="5327">
                  <c:v>493.2000122070312</c:v>
                </c:pt>
                <c:pt idx="5328">
                  <c:v>493.2999877929687</c:v>
                </c:pt>
                <c:pt idx="5329">
                  <c:v>493.3999633789062</c:v>
                </c:pt>
                <c:pt idx="5330">
                  <c:v>493.5</c:v>
                </c:pt>
                <c:pt idx="5331">
                  <c:v>493.5999755859375</c:v>
                </c:pt>
                <c:pt idx="5332">
                  <c:v>493.7000122070312</c:v>
                </c:pt>
                <c:pt idx="5333">
                  <c:v>493.7999877929687</c:v>
                </c:pt>
                <c:pt idx="5334">
                  <c:v>493.8999633789062</c:v>
                </c:pt>
                <c:pt idx="5335">
                  <c:v>494.0</c:v>
                </c:pt>
                <c:pt idx="5336">
                  <c:v>494.0999755859375</c:v>
                </c:pt>
                <c:pt idx="5337">
                  <c:v>494.2000122070312</c:v>
                </c:pt>
                <c:pt idx="5338">
                  <c:v>494.2999877929687</c:v>
                </c:pt>
                <c:pt idx="5339">
                  <c:v>494.3999633789062</c:v>
                </c:pt>
                <c:pt idx="5340">
                  <c:v>494.5</c:v>
                </c:pt>
                <c:pt idx="5341">
                  <c:v>494.5999755859375</c:v>
                </c:pt>
                <c:pt idx="5342">
                  <c:v>494.7000122070312</c:v>
                </c:pt>
                <c:pt idx="5343">
                  <c:v>494.7999877929687</c:v>
                </c:pt>
                <c:pt idx="5344">
                  <c:v>494.8999633789062</c:v>
                </c:pt>
                <c:pt idx="5345">
                  <c:v>495.0</c:v>
                </c:pt>
                <c:pt idx="5346">
                  <c:v>495.0999755859375</c:v>
                </c:pt>
                <c:pt idx="5347">
                  <c:v>495.2000122070312</c:v>
                </c:pt>
                <c:pt idx="5348">
                  <c:v>495.2999877929687</c:v>
                </c:pt>
                <c:pt idx="5349">
                  <c:v>495.3999633789062</c:v>
                </c:pt>
                <c:pt idx="5350">
                  <c:v>495.5</c:v>
                </c:pt>
                <c:pt idx="5351">
                  <c:v>495.5999755859375</c:v>
                </c:pt>
                <c:pt idx="5352">
                  <c:v>495.7000122070312</c:v>
                </c:pt>
                <c:pt idx="5353">
                  <c:v>495.7999877929687</c:v>
                </c:pt>
                <c:pt idx="5354">
                  <c:v>495.8999633789062</c:v>
                </c:pt>
                <c:pt idx="5355">
                  <c:v>496.0</c:v>
                </c:pt>
                <c:pt idx="5356">
                  <c:v>496.0999755859375</c:v>
                </c:pt>
                <c:pt idx="5357">
                  <c:v>496.2000122070312</c:v>
                </c:pt>
                <c:pt idx="5358">
                  <c:v>496.2999877929687</c:v>
                </c:pt>
                <c:pt idx="5359">
                  <c:v>496.3999633789062</c:v>
                </c:pt>
                <c:pt idx="5360">
                  <c:v>496.5</c:v>
                </c:pt>
                <c:pt idx="5361">
                  <c:v>496.5999755859375</c:v>
                </c:pt>
                <c:pt idx="5362">
                  <c:v>496.7000122070312</c:v>
                </c:pt>
                <c:pt idx="5363">
                  <c:v>496.7999877929687</c:v>
                </c:pt>
                <c:pt idx="5364">
                  <c:v>496.8999633789062</c:v>
                </c:pt>
                <c:pt idx="5365">
                  <c:v>497.0</c:v>
                </c:pt>
                <c:pt idx="5366">
                  <c:v>497.0999755859375</c:v>
                </c:pt>
                <c:pt idx="5367">
                  <c:v>497.2000122070312</c:v>
                </c:pt>
                <c:pt idx="5368">
                  <c:v>497.2999877929687</c:v>
                </c:pt>
                <c:pt idx="5369">
                  <c:v>497.3999633789062</c:v>
                </c:pt>
                <c:pt idx="5370">
                  <c:v>497.5</c:v>
                </c:pt>
                <c:pt idx="5371">
                  <c:v>497.5999755859375</c:v>
                </c:pt>
                <c:pt idx="5372">
                  <c:v>497.7000122070312</c:v>
                </c:pt>
                <c:pt idx="5373">
                  <c:v>497.7999877929687</c:v>
                </c:pt>
                <c:pt idx="5374">
                  <c:v>497.8999633789062</c:v>
                </c:pt>
                <c:pt idx="5375">
                  <c:v>498.0</c:v>
                </c:pt>
                <c:pt idx="5376">
                  <c:v>498.0999755859375</c:v>
                </c:pt>
                <c:pt idx="5377">
                  <c:v>498.2000122070312</c:v>
                </c:pt>
                <c:pt idx="5378">
                  <c:v>498.2999877929687</c:v>
                </c:pt>
                <c:pt idx="5379">
                  <c:v>498.3999633789062</c:v>
                </c:pt>
                <c:pt idx="5380">
                  <c:v>498.5</c:v>
                </c:pt>
                <c:pt idx="5381">
                  <c:v>498.5999755859375</c:v>
                </c:pt>
                <c:pt idx="5382">
                  <c:v>498.7000122070312</c:v>
                </c:pt>
                <c:pt idx="5383">
                  <c:v>498.7999877929687</c:v>
                </c:pt>
                <c:pt idx="5384">
                  <c:v>498.8999633789062</c:v>
                </c:pt>
                <c:pt idx="5385">
                  <c:v>499.0</c:v>
                </c:pt>
                <c:pt idx="5386">
                  <c:v>499.0999755859375</c:v>
                </c:pt>
                <c:pt idx="5387">
                  <c:v>499.2000122070312</c:v>
                </c:pt>
                <c:pt idx="5388">
                  <c:v>499.2999877929687</c:v>
                </c:pt>
                <c:pt idx="5389">
                  <c:v>499.3999633789062</c:v>
                </c:pt>
                <c:pt idx="5390">
                  <c:v>499.5</c:v>
                </c:pt>
                <c:pt idx="5391">
                  <c:v>499.5999755859375</c:v>
                </c:pt>
                <c:pt idx="5392">
                  <c:v>499.7000122070312</c:v>
                </c:pt>
                <c:pt idx="5393">
                  <c:v>499.7999877929687</c:v>
                </c:pt>
                <c:pt idx="5394">
                  <c:v>499.8999633789062</c:v>
                </c:pt>
                <c:pt idx="5395">
                  <c:v>500.0</c:v>
                </c:pt>
                <c:pt idx="5396">
                  <c:v>500.0999755859375</c:v>
                </c:pt>
                <c:pt idx="5397">
                  <c:v>500.2000122070312</c:v>
                </c:pt>
                <c:pt idx="5398">
                  <c:v>500.2999877929687</c:v>
                </c:pt>
                <c:pt idx="5399">
                  <c:v>500.3999633789062</c:v>
                </c:pt>
                <c:pt idx="5400">
                  <c:v>500.5</c:v>
                </c:pt>
                <c:pt idx="5401">
                  <c:v>500.5999755859375</c:v>
                </c:pt>
                <c:pt idx="5402">
                  <c:v>500.7000122070312</c:v>
                </c:pt>
                <c:pt idx="5403">
                  <c:v>500.7999877929687</c:v>
                </c:pt>
                <c:pt idx="5404">
                  <c:v>500.8999633789062</c:v>
                </c:pt>
                <c:pt idx="5405">
                  <c:v>501.0</c:v>
                </c:pt>
                <c:pt idx="5406">
                  <c:v>501.0999755859375</c:v>
                </c:pt>
                <c:pt idx="5407">
                  <c:v>501.2000122070312</c:v>
                </c:pt>
                <c:pt idx="5408">
                  <c:v>501.2999877929687</c:v>
                </c:pt>
                <c:pt idx="5409">
                  <c:v>501.3999633789062</c:v>
                </c:pt>
                <c:pt idx="5410">
                  <c:v>501.5</c:v>
                </c:pt>
                <c:pt idx="5411">
                  <c:v>501.5999755859375</c:v>
                </c:pt>
                <c:pt idx="5412">
                  <c:v>501.7000122070312</c:v>
                </c:pt>
                <c:pt idx="5413">
                  <c:v>501.7999877929687</c:v>
                </c:pt>
                <c:pt idx="5414">
                  <c:v>501.8999633789062</c:v>
                </c:pt>
                <c:pt idx="5415">
                  <c:v>502.0</c:v>
                </c:pt>
                <c:pt idx="5416">
                  <c:v>502.0999755859375</c:v>
                </c:pt>
                <c:pt idx="5417">
                  <c:v>502.2000122070312</c:v>
                </c:pt>
                <c:pt idx="5418">
                  <c:v>502.2999877929687</c:v>
                </c:pt>
                <c:pt idx="5419">
                  <c:v>502.3999633789062</c:v>
                </c:pt>
                <c:pt idx="5420">
                  <c:v>502.5</c:v>
                </c:pt>
                <c:pt idx="5421">
                  <c:v>502.5999755859375</c:v>
                </c:pt>
                <c:pt idx="5422">
                  <c:v>502.7000122070312</c:v>
                </c:pt>
                <c:pt idx="5423">
                  <c:v>502.7999877929687</c:v>
                </c:pt>
                <c:pt idx="5424">
                  <c:v>502.8999633789062</c:v>
                </c:pt>
                <c:pt idx="5425">
                  <c:v>503.0</c:v>
                </c:pt>
                <c:pt idx="5426">
                  <c:v>503.0999755859375</c:v>
                </c:pt>
                <c:pt idx="5427">
                  <c:v>503.2000122070312</c:v>
                </c:pt>
                <c:pt idx="5428">
                  <c:v>503.2999877929687</c:v>
                </c:pt>
                <c:pt idx="5429">
                  <c:v>503.3999633789062</c:v>
                </c:pt>
                <c:pt idx="5430">
                  <c:v>503.5</c:v>
                </c:pt>
                <c:pt idx="5431">
                  <c:v>503.5999755859375</c:v>
                </c:pt>
                <c:pt idx="5432">
                  <c:v>503.7000122070312</c:v>
                </c:pt>
                <c:pt idx="5433">
                  <c:v>503.7999877929687</c:v>
                </c:pt>
                <c:pt idx="5434">
                  <c:v>503.8999633789062</c:v>
                </c:pt>
                <c:pt idx="5435">
                  <c:v>504.0</c:v>
                </c:pt>
                <c:pt idx="5436">
                  <c:v>504.0999755859375</c:v>
                </c:pt>
                <c:pt idx="5437">
                  <c:v>504.2000122070312</c:v>
                </c:pt>
                <c:pt idx="5438">
                  <c:v>504.2999877929687</c:v>
                </c:pt>
                <c:pt idx="5439">
                  <c:v>504.3999633789062</c:v>
                </c:pt>
                <c:pt idx="5440">
                  <c:v>504.5</c:v>
                </c:pt>
                <c:pt idx="5441">
                  <c:v>504.5999755859375</c:v>
                </c:pt>
                <c:pt idx="5442">
                  <c:v>504.7000122070312</c:v>
                </c:pt>
                <c:pt idx="5443">
                  <c:v>504.7999877929687</c:v>
                </c:pt>
                <c:pt idx="5444">
                  <c:v>504.8999633789062</c:v>
                </c:pt>
                <c:pt idx="5445">
                  <c:v>505.0</c:v>
                </c:pt>
                <c:pt idx="5446">
                  <c:v>505.0999755859375</c:v>
                </c:pt>
                <c:pt idx="5447">
                  <c:v>505.2000122070312</c:v>
                </c:pt>
                <c:pt idx="5448">
                  <c:v>505.2999877929687</c:v>
                </c:pt>
                <c:pt idx="5449">
                  <c:v>505.3999633789062</c:v>
                </c:pt>
                <c:pt idx="5450">
                  <c:v>505.5</c:v>
                </c:pt>
                <c:pt idx="5451">
                  <c:v>505.5999755859375</c:v>
                </c:pt>
                <c:pt idx="5452">
                  <c:v>505.7000122070312</c:v>
                </c:pt>
                <c:pt idx="5453">
                  <c:v>505.7999877929687</c:v>
                </c:pt>
                <c:pt idx="5454">
                  <c:v>505.8999633789062</c:v>
                </c:pt>
                <c:pt idx="5455">
                  <c:v>506.0</c:v>
                </c:pt>
                <c:pt idx="5456">
                  <c:v>506.0999755859375</c:v>
                </c:pt>
                <c:pt idx="5457">
                  <c:v>506.2000122070312</c:v>
                </c:pt>
                <c:pt idx="5458">
                  <c:v>506.2999877929687</c:v>
                </c:pt>
                <c:pt idx="5459">
                  <c:v>506.3999633789062</c:v>
                </c:pt>
                <c:pt idx="5460">
                  <c:v>506.5</c:v>
                </c:pt>
                <c:pt idx="5461">
                  <c:v>506.5999755859375</c:v>
                </c:pt>
                <c:pt idx="5462">
                  <c:v>506.7000122070312</c:v>
                </c:pt>
                <c:pt idx="5463">
                  <c:v>506.7999877929687</c:v>
                </c:pt>
                <c:pt idx="5464">
                  <c:v>506.8999633789062</c:v>
                </c:pt>
                <c:pt idx="5465">
                  <c:v>507.0</c:v>
                </c:pt>
                <c:pt idx="5466">
                  <c:v>507.0999755859375</c:v>
                </c:pt>
                <c:pt idx="5467">
                  <c:v>507.2000122070312</c:v>
                </c:pt>
                <c:pt idx="5468">
                  <c:v>507.2999877929687</c:v>
                </c:pt>
                <c:pt idx="5469">
                  <c:v>507.3999633789062</c:v>
                </c:pt>
                <c:pt idx="5470">
                  <c:v>507.5</c:v>
                </c:pt>
                <c:pt idx="5471">
                  <c:v>507.5999755859375</c:v>
                </c:pt>
                <c:pt idx="5472">
                  <c:v>507.7000122070312</c:v>
                </c:pt>
                <c:pt idx="5473">
                  <c:v>507.7999877929687</c:v>
                </c:pt>
                <c:pt idx="5474">
                  <c:v>507.8999633789062</c:v>
                </c:pt>
                <c:pt idx="5475">
                  <c:v>508.0</c:v>
                </c:pt>
                <c:pt idx="5476">
                  <c:v>508.0999755859375</c:v>
                </c:pt>
                <c:pt idx="5477">
                  <c:v>508.2000122070312</c:v>
                </c:pt>
                <c:pt idx="5478">
                  <c:v>508.2999877929687</c:v>
                </c:pt>
                <c:pt idx="5479">
                  <c:v>508.3999633789062</c:v>
                </c:pt>
                <c:pt idx="5480">
                  <c:v>508.5</c:v>
                </c:pt>
                <c:pt idx="5481">
                  <c:v>508.5999755859375</c:v>
                </c:pt>
                <c:pt idx="5482">
                  <c:v>508.7000122070312</c:v>
                </c:pt>
                <c:pt idx="5483">
                  <c:v>508.7999877929687</c:v>
                </c:pt>
                <c:pt idx="5484">
                  <c:v>508.8999633789062</c:v>
                </c:pt>
                <c:pt idx="5485">
                  <c:v>509.0</c:v>
                </c:pt>
                <c:pt idx="5486">
                  <c:v>509.0999755859375</c:v>
                </c:pt>
                <c:pt idx="5487">
                  <c:v>509.2000122070312</c:v>
                </c:pt>
                <c:pt idx="5488">
                  <c:v>509.2999877929687</c:v>
                </c:pt>
                <c:pt idx="5489">
                  <c:v>509.3999633789062</c:v>
                </c:pt>
                <c:pt idx="5490">
                  <c:v>509.5</c:v>
                </c:pt>
                <c:pt idx="5491">
                  <c:v>509.5999755859375</c:v>
                </c:pt>
                <c:pt idx="5492">
                  <c:v>509.7000122070312</c:v>
                </c:pt>
                <c:pt idx="5493">
                  <c:v>509.7999877929687</c:v>
                </c:pt>
                <c:pt idx="5494">
                  <c:v>509.8999633789062</c:v>
                </c:pt>
                <c:pt idx="5495">
                  <c:v>510.0</c:v>
                </c:pt>
                <c:pt idx="5496">
                  <c:v>510.0999755859375</c:v>
                </c:pt>
                <c:pt idx="5497">
                  <c:v>510.2000122070312</c:v>
                </c:pt>
                <c:pt idx="5498">
                  <c:v>510.2999877929687</c:v>
                </c:pt>
                <c:pt idx="5499">
                  <c:v>510.3999633789062</c:v>
                </c:pt>
                <c:pt idx="5500">
                  <c:v>510.5</c:v>
                </c:pt>
                <c:pt idx="5501">
                  <c:v>510.5999755859375</c:v>
                </c:pt>
                <c:pt idx="5502">
                  <c:v>510.7000122070312</c:v>
                </c:pt>
                <c:pt idx="5503">
                  <c:v>510.7999877929687</c:v>
                </c:pt>
                <c:pt idx="5504">
                  <c:v>510.8999633789062</c:v>
                </c:pt>
                <c:pt idx="5505">
                  <c:v>511.0</c:v>
                </c:pt>
                <c:pt idx="5506">
                  <c:v>511.0999755859375</c:v>
                </c:pt>
                <c:pt idx="5507">
                  <c:v>511.2000122070312</c:v>
                </c:pt>
                <c:pt idx="5508">
                  <c:v>511.2999877929687</c:v>
                </c:pt>
                <c:pt idx="5509">
                  <c:v>511.3999633789062</c:v>
                </c:pt>
                <c:pt idx="5510">
                  <c:v>511.5</c:v>
                </c:pt>
                <c:pt idx="5511">
                  <c:v>511.5999755859375</c:v>
                </c:pt>
                <c:pt idx="5512">
                  <c:v>511.7000122070312</c:v>
                </c:pt>
                <c:pt idx="5513">
                  <c:v>511.7999877929687</c:v>
                </c:pt>
                <c:pt idx="5514">
                  <c:v>511.8999633789062</c:v>
                </c:pt>
                <c:pt idx="5515">
                  <c:v>512.0</c:v>
                </c:pt>
                <c:pt idx="5516">
                  <c:v>512.0999755859374</c:v>
                </c:pt>
                <c:pt idx="5517">
                  <c:v>512.2000122070314</c:v>
                </c:pt>
                <c:pt idx="5518">
                  <c:v>512.2999877929685</c:v>
                </c:pt>
                <c:pt idx="5519">
                  <c:v>512.3999633789062</c:v>
                </c:pt>
                <c:pt idx="5520">
                  <c:v>512.5</c:v>
                </c:pt>
                <c:pt idx="5521">
                  <c:v>512.5999755859374</c:v>
                </c:pt>
                <c:pt idx="5522">
                  <c:v>512.7000122070314</c:v>
                </c:pt>
                <c:pt idx="5523">
                  <c:v>512.7999877929685</c:v>
                </c:pt>
                <c:pt idx="5524">
                  <c:v>512.8999633789062</c:v>
                </c:pt>
                <c:pt idx="5525">
                  <c:v>513.0</c:v>
                </c:pt>
                <c:pt idx="5526">
                  <c:v>513.0999755859374</c:v>
                </c:pt>
                <c:pt idx="5527">
                  <c:v>513.2000122070314</c:v>
                </c:pt>
                <c:pt idx="5528">
                  <c:v>513.2999877929685</c:v>
                </c:pt>
                <c:pt idx="5529">
                  <c:v>513.3999633789062</c:v>
                </c:pt>
                <c:pt idx="5530">
                  <c:v>513.5</c:v>
                </c:pt>
                <c:pt idx="5531">
                  <c:v>513.5999755859374</c:v>
                </c:pt>
                <c:pt idx="5532">
                  <c:v>513.7000122070314</c:v>
                </c:pt>
                <c:pt idx="5533">
                  <c:v>513.7999877929685</c:v>
                </c:pt>
                <c:pt idx="5534">
                  <c:v>513.8999633789062</c:v>
                </c:pt>
                <c:pt idx="5535">
                  <c:v>514.0</c:v>
                </c:pt>
                <c:pt idx="5536">
                  <c:v>514.0999755859374</c:v>
                </c:pt>
                <c:pt idx="5537">
                  <c:v>514.2000122070314</c:v>
                </c:pt>
                <c:pt idx="5538">
                  <c:v>514.2999877929685</c:v>
                </c:pt>
                <c:pt idx="5539">
                  <c:v>514.3999633789062</c:v>
                </c:pt>
                <c:pt idx="5540">
                  <c:v>514.5</c:v>
                </c:pt>
                <c:pt idx="5541">
                  <c:v>514.5999755859374</c:v>
                </c:pt>
                <c:pt idx="5542">
                  <c:v>514.7000122070314</c:v>
                </c:pt>
                <c:pt idx="5543">
                  <c:v>514.7999877929685</c:v>
                </c:pt>
                <c:pt idx="5544">
                  <c:v>514.8999633789062</c:v>
                </c:pt>
                <c:pt idx="5545">
                  <c:v>515.0</c:v>
                </c:pt>
                <c:pt idx="5546">
                  <c:v>515.0999755859374</c:v>
                </c:pt>
                <c:pt idx="5547">
                  <c:v>515.2000122070314</c:v>
                </c:pt>
                <c:pt idx="5548">
                  <c:v>515.2999877929685</c:v>
                </c:pt>
                <c:pt idx="5549">
                  <c:v>515.3999633789062</c:v>
                </c:pt>
                <c:pt idx="5550">
                  <c:v>515.5</c:v>
                </c:pt>
                <c:pt idx="5551">
                  <c:v>515.5999755859374</c:v>
                </c:pt>
                <c:pt idx="5552">
                  <c:v>515.7000122070314</c:v>
                </c:pt>
                <c:pt idx="5553">
                  <c:v>515.7999877929685</c:v>
                </c:pt>
                <c:pt idx="5554">
                  <c:v>515.8999633789062</c:v>
                </c:pt>
                <c:pt idx="5555">
                  <c:v>516.0</c:v>
                </c:pt>
                <c:pt idx="5556">
                  <c:v>516.0999755859374</c:v>
                </c:pt>
                <c:pt idx="5557">
                  <c:v>516.2000122070314</c:v>
                </c:pt>
                <c:pt idx="5558">
                  <c:v>516.2999877929685</c:v>
                </c:pt>
                <c:pt idx="5559">
                  <c:v>516.3999633789062</c:v>
                </c:pt>
                <c:pt idx="5560">
                  <c:v>516.5</c:v>
                </c:pt>
                <c:pt idx="5561">
                  <c:v>516.5999755859374</c:v>
                </c:pt>
                <c:pt idx="5562">
                  <c:v>516.7000122070314</c:v>
                </c:pt>
                <c:pt idx="5563">
                  <c:v>516.7999877929685</c:v>
                </c:pt>
                <c:pt idx="5564">
                  <c:v>516.8999633789062</c:v>
                </c:pt>
                <c:pt idx="5565">
                  <c:v>517.0</c:v>
                </c:pt>
                <c:pt idx="5566">
                  <c:v>517.0999755859374</c:v>
                </c:pt>
                <c:pt idx="5567">
                  <c:v>517.2000122070314</c:v>
                </c:pt>
                <c:pt idx="5568">
                  <c:v>517.2999877929685</c:v>
                </c:pt>
                <c:pt idx="5569">
                  <c:v>517.3999633789062</c:v>
                </c:pt>
                <c:pt idx="5570">
                  <c:v>517.5</c:v>
                </c:pt>
                <c:pt idx="5571">
                  <c:v>517.5999755859374</c:v>
                </c:pt>
                <c:pt idx="5572">
                  <c:v>517.7000122070314</c:v>
                </c:pt>
                <c:pt idx="5573">
                  <c:v>517.7999877929685</c:v>
                </c:pt>
                <c:pt idx="5574">
                  <c:v>517.8999633789062</c:v>
                </c:pt>
                <c:pt idx="5575">
                  <c:v>518.0</c:v>
                </c:pt>
                <c:pt idx="5576">
                  <c:v>518.0999755859374</c:v>
                </c:pt>
                <c:pt idx="5577">
                  <c:v>518.2000122070314</c:v>
                </c:pt>
                <c:pt idx="5578">
                  <c:v>518.2999877929685</c:v>
                </c:pt>
                <c:pt idx="5579">
                  <c:v>518.3999633789062</c:v>
                </c:pt>
                <c:pt idx="5580">
                  <c:v>518.5</c:v>
                </c:pt>
                <c:pt idx="5581">
                  <c:v>518.5999755859374</c:v>
                </c:pt>
                <c:pt idx="5582">
                  <c:v>518.7000122070314</c:v>
                </c:pt>
                <c:pt idx="5583">
                  <c:v>518.7999877929685</c:v>
                </c:pt>
                <c:pt idx="5584">
                  <c:v>518.8999633789062</c:v>
                </c:pt>
                <c:pt idx="5585">
                  <c:v>519.0</c:v>
                </c:pt>
                <c:pt idx="5586">
                  <c:v>519.0999755859374</c:v>
                </c:pt>
                <c:pt idx="5587">
                  <c:v>519.2000122070314</c:v>
                </c:pt>
                <c:pt idx="5588">
                  <c:v>519.2999877929685</c:v>
                </c:pt>
                <c:pt idx="5589">
                  <c:v>519.3999633789062</c:v>
                </c:pt>
                <c:pt idx="5590">
                  <c:v>519.5</c:v>
                </c:pt>
                <c:pt idx="5591">
                  <c:v>519.5999755859374</c:v>
                </c:pt>
                <c:pt idx="5592">
                  <c:v>519.7000122070314</c:v>
                </c:pt>
                <c:pt idx="5593">
                  <c:v>519.7999877929685</c:v>
                </c:pt>
                <c:pt idx="5594">
                  <c:v>519.8999633789062</c:v>
                </c:pt>
                <c:pt idx="5595">
                  <c:v>520.0</c:v>
                </c:pt>
                <c:pt idx="5596">
                  <c:v>520.0999755859374</c:v>
                </c:pt>
                <c:pt idx="5597">
                  <c:v>520.2000122070314</c:v>
                </c:pt>
                <c:pt idx="5598">
                  <c:v>520.2999877929685</c:v>
                </c:pt>
                <c:pt idx="5599">
                  <c:v>520.3999633789062</c:v>
                </c:pt>
                <c:pt idx="5600">
                  <c:v>520.5</c:v>
                </c:pt>
                <c:pt idx="5601">
                  <c:v>520.5999755859374</c:v>
                </c:pt>
                <c:pt idx="5602">
                  <c:v>520.7000122070314</c:v>
                </c:pt>
                <c:pt idx="5603">
                  <c:v>520.7999877929685</c:v>
                </c:pt>
                <c:pt idx="5604">
                  <c:v>520.8999633789062</c:v>
                </c:pt>
                <c:pt idx="5605">
                  <c:v>521.0</c:v>
                </c:pt>
                <c:pt idx="5606">
                  <c:v>521.0999755859374</c:v>
                </c:pt>
                <c:pt idx="5607">
                  <c:v>521.2000122070314</c:v>
                </c:pt>
                <c:pt idx="5608">
                  <c:v>521.2999877929685</c:v>
                </c:pt>
                <c:pt idx="5609">
                  <c:v>521.3999633789062</c:v>
                </c:pt>
                <c:pt idx="5610">
                  <c:v>521.5</c:v>
                </c:pt>
                <c:pt idx="5611">
                  <c:v>521.5999755859374</c:v>
                </c:pt>
                <c:pt idx="5612">
                  <c:v>521.7000122070314</c:v>
                </c:pt>
                <c:pt idx="5613">
                  <c:v>521.7999877929685</c:v>
                </c:pt>
                <c:pt idx="5614">
                  <c:v>521.8999633789062</c:v>
                </c:pt>
                <c:pt idx="5615">
                  <c:v>522.0</c:v>
                </c:pt>
                <c:pt idx="5616">
                  <c:v>522.0999755859374</c:v>
                </c:pt>
                <c:pt idx="5617">
                  <c:v>522.2000122070314</c:v>
                </c:pt>
                <c:pt idx="5618">
                  <c:v>522.2999877929685</c:v>
                </c:pt>
                <c:pt idx="5619">
                  <c:v>522.3999633789062</c:v>
                </c:pt>
                <c:pt idx="5620">
                  <c:v>522.5</c:v>
                </c:pt>
                <c:pt idx="5621">
                  <c:v>522.5999755859374</c:v>
                </c:pt>
                <c:pt idx="5622">
                  <c:v>522.7000122070314</c:v>
                </c:pt>
                <c:pt idx="5623">
                  <c:v>522.7999877929685</c:v>
                </c:pt>
                <c:pt idx="5624">
                  <c:v>522.8999633789062</c:v>
                </c:pt>
                <c:pt idx="5625">
                  <c:v>523.0</c:v>
                </c:pt>
                <c:pt idx="5626">
                  <c:v>523.0999755859374</c:v>
                </c:pt>
                <c:pt idx="5627">
                  <c:v>523.2000122070314</c:v>
                </c:pt>
                <c:pt idx="5628">
                  <c:v>523.2999877929685</c:v>
                </c:pt>
                <c:pt idx="5629">
                  <c:v>523.3999633789062</c:v>
                </c:pt>
                <c:pt idx="5630">
                  <c:v>523.5</c:v>
                </c:pt>
                <c:pt idx="5631">
                  <c:v>523.5999755859374</c:v>
                </c:pt>
                <c:pt idx="5632">
                  <c:v>523.7000122070314</c:v>
                </c:pt>
                <c:pt idx="5633">
                  <c:v>523.7999877929685</c:v>
                </c:pt>
                <c:pt idx="5634">
                  <c:v>523.8999633789062</c:v>
                </c:pt>
                <c:pt idx="5635">
                  <c:v>524.0</c:v>
                </c:pt>
                <c:pt idx="5636">
                  <c:v>524.0999755859374</c:v>
                </c:pt>
                <c:pt idx="5637">
                  <c:v>524.2000122070314</c:v>
                </c:pt>
                <c:pt idx="5638">
                  <c:v>524.2999877929685</c:v>
                </c:pt>
                <c:pt idx="5639">
                  <c:v>524.3999633789062</c:v>
                </c:pt>
                <c:pt idx="5640">
                  <c:v>524.5</c:v>
                </c:pt>
                <c:pt idx="5641">
                  <c:v>524.5999755859374</c:v>
                </c:pt>
                <c:pt idx="5642">
                  <c:v>524.7000122070314</c:v>
                </c:pt>
                <c:pt idx="5643">
                  <c:v>524.7999877929685</c:v>
                </c:pt>
                <c:pt idx="5644">
                  <c:v>524.8999633789062</c:v>
                </c:pt>
                <c:pt idx="5645">
                  <c:v>525.0</c:v>
                </c:pt>
                <c:pt idx="5646">
                  <c:v>525.0999755859374</c:v>
                </c:pt>
                <c:pt idx="5647">
                  <c:v>525.2000122070314</c:v>
                </c:pt>
                <c:pt idx="5648">
                  <c:v>525.2999877929685</c:v>
                </c:pt>
                <c:pt idx="5649">
                  <c:v>525.3999633789062</c:v>
                </c:pt>
                <c:pt idx="5650">
                  <c:v>525.5</c:v>
                </c:pt>
                <c:pt idx="5651">
                  <c:v>525.5999755859374</c:v>
                </c:pt>
                <c:pt idx="5652">
                  <c:v>525.7000122070314</c:v>
                </c:pt>
                <c:pt idx="5653">
                  <c:v>525.7999877929685</c:v>
                </c:pt>
                <c:pt idx="5654">
                  <c:v>525.8999633789062</c:v>
                </c:pt>
                <c:pt idx="5655">
                  <c:v>526.0</c:v>
                </c:pt>
                <c:pt idx="5656">
                  <c:v>526.0999755859374</c:v>
                </c:pt>
                <c:pt idx="5657">
                  <c:v>526.2000122070314</c:v>
                </c:pt>
                <c:pt idx="5658">
                  <c:v>526.2999877929685</c:v>
                </c:pt>
                <c:pt idx="5659">
                  <c:v>526.3999633789062</c:v>
                </c:pt>
                <c:pt idx="5660">
                  <c:v>526.5</c:v>
                </c:pt>
                <c:pt idx="5661">
                  <c:v>526.5999755859374</c:v>
                </c:pt>
                <c:pt idx="5662">
                  <c:v>526.7000122070314</c:v>
                </c:pt>
                <c:pt idx="5663">
                  <c:v>526.7999877929685</c:v>
                </c:pt>
                <c:pt idx="5664">
                  <c:v>526.8999633789062</c:v>
                </c:pt>
                <c:pt idx="5665">
                  <c:v>527.0</c:v>
                </c:pt>
                <c:pt idx="5666">
                  <c:v>527.0999755859374</c:v>
                </c:pt>
                <c:pt idx="5667">
                  <c:v>527.2000122070314</c:v>
                </c:pt>
                <c:pt idx="5668">
                  <c:v>527.2999877929685</c:v>
                </c:pt>
                <c:pt idx="5669">
                  <c:v>527.3999633789062</c:v>
                </c:pt>
                <c:pt idx="5670">
                  <c:v>527.5</c:v>
                </c:pt>
                <c:pt idx="5671">
                  <c:v>527.5999755859374</c:v>
                </c:pt>
                <c:pt idx="5672">
                  <c:v>527.7000122070314</c:v>
                </c:pt>
                <c:pt idx="5673">
                  <c:v>527.7999877929685</c:v>
                </c:pt>
                <c:pt idx="5674">
                  <c:v>527.8999633789062</c:v>
                </c:pt>
                <c:pt idx="5675">
                  <c:v>528.0</c:v>
                </c:pt>
                <c:pt idx="5676">
                  <c:v>528.0999755859374</c:v>
                </c:pt>
                <c:pt idx="5677">
                  <c:v>528.2000122070314</c:v>
                </c:pt>
                <c:pt idx="5678">
                  <c:v>528.2999877929685</c:v>
                </c:pt>
                <c:pt idx="5679">
                  <c:v>528.3999633789062</c:v>
                </c:pt>
                <c:pt idx="5680">
                  <c:v>528.5</c:v>
                </c:pt>
                <c:pt idx="5681">
                  <c:v>528.5999755859374</c:v>
                </c:pt>
                <c:pt idx="5682">
                  <c:v>528.7000122070314</c:v>
                </c:pt>
                <c:pt idx="5683">
                  <c:v>528.7999877929685</c:v>
                </c:pt>
                <c:pt idx="5684">
                  <c:v>528.8999633789062</c:v>
                </c:pt>
                <c:pt idx="5685">
                  <c:v>529.0</c:v>
                </c:pt>
                <c:pt idx="5686">
                  <c:v>529.0999755859374</c:v>
                </c:pt>
                <c:pt idx="5687">
                  <c:v>529.2000122070314</c:v>
                </c:pt>
                <c:pt idx="5688">
                  <c:v>529.2999877929685</c:v>
                </c:pt>
                <c:pt idx="5689">
                  <c:v>529.3999633789062</c:v>
                </c:pt>
                <c:pt idx="5690">
                  <c:v>529.5</c:v>
                </c:pt>
                <c:pt idx="5691">
                  <c:v>529.5999755859374</c:v>
                </c:pt>
                <c:pt idx="5692">
                  <c:v>529.7000122070314</c:v>
                </c:pt>
                <c:pt idx="5693">
                  <c:v>529.7999877929685</c:v>
                </c:pt>
                <c:pt idx="5694">
                  <c:v>529.8999633789062</c:v>
                </c:pt>
                <c:pt idx="5695">
                  <c:v>530.0</c:v>
                </c:pt>
                <c:pt idx="5696">
                  <c:v>530.0999755859374</c:v>
                </c:pt>
                <c:pt idx="5697">
                  <c:v>530.2000122070314</c:v>
                </c:pt>
                <c:pt idx="5698">
                  <c:v>530.2999877929685</c:v>
                </c:pt>
                <c:pt idx="5699">
                  <c:v>530.3999633789062</c:v>
                </c:pt>
                <c:pt idx="5700">
                  <c:v>530.5</c:v>
                </c:pt>
                <c:pt idx="5701">
                  <c:v>530.5999755859374</c:v>
                </c:pt>
                <c:pt idx="5702">
                  <c:v>530.7000122070314</c:v>
                </c:pt>
                <c:pt idx="5703">
                  <c:v>530.7999877929685</c:v>
                </c:pt>
                <c:pt idx="5704">
                  <c:v>530.8999633789062</c:v>
                </c:pt>
                <c:pt idx="5705">
                  <c:v>531.0</c:v>
                </c:pt>
                <c:pt idx="5706">
                  <c:v>531.0999755859374</c:v>
                </c:pt>
                <c:pt idx="5707">
                  <c:v>531.2000122070314</c:v>
                </c:pt>
                <c:pt idx="5708">
                  <c:v>531.2999877929685</c:v>
                </c:pt>
                <c:pt idx="5709">
                  <c:v>531.3999633789062</c:v>
                </c:pt>
                <c:pt idx="5710">
                  <c:v>531.5</c:v>
                </c:pt>
                <c:pt idx="5711">
                  <c:v>531.5999755859374</c:v>
                </c:pt>
                <c:pt idx="5712">
                  <c:v>531.7000122070314</c:v>
                </c:pt>
                <c:pt idx="5713">
                  <c:v>531.7999877929685</c:v>
                </c:pt>
                <c:pt idx="5714">
                  <c:v>531.8999633789062</c:v>
                </c:pt>
                <c:pt idx="5715">
                  <c:v>532.0</c:v>
                </c:pt>
                <c:pt idx="5716">
                  <c:v>532.0999755859374</c:v>
                </c:pt>
                <c:pt idx="5717">
                  <c:v>532.2000122070314</c:v>
                </c:pt>
                <c:pt idx="5718">
                  <c:v>532.2999877929685</c:v>
                </c:pt>
                <c:pt idx="5719">
                  <c:v>532.3999633789062</c:v>
                </c:pt>
                <c:pt idx="5720">
                  <c:v>532.5</c:v>
                </c:pt>
                <c:pt idx="5721">
                  <c:v>532.5999755859374</c:v>
                </c:pt>
                <c:pt idx="5722">
                  <c:v>532.7000122070314</c:v>
                </c:pt>
                <c:pt idx="5723">
                  <c:v>532.7999877929685</c:v>
                </c:pt>
                <c:pt idx="5724">
                  <c:v>532.8999633789062</c:v>
                </c:pt>
                <c:pt idx="5725">
                  <c:v>533.0</c:v>
                </c:pt>
                <c:pt idx="5726">
                  <c:v>533.0999755859374</c:v>
                </c:pt>
                <c:pt idx="5727">
                  <c:v>533.2000122070314</c:v>
                </c:pt>
                <c:pt idx="5728">
                  <c:v>533.2999877929685</c:v>
                </c:pt>
                <c:pt idx="5729">
                  <c:v>533.3999633789062</c:v>
                </c:pt>
                <c:pt idx="5730">
                  <c:v>533.5</c:v>
                </c:pt>
                <c:pt idx="5731">
                  <c:v>533.5999755859374</c:v>
                </c:pt>
                <c:pt idx="5732">
                  <c:v>533.7000122070314</c:v>
                </c:pt>
                <c:pt idx="5733">
                  <c:v>533.7999877929685</c:v>
                </c:pt>
                <c:pt idx="5734">
                  <c:v>533.8999633789062</c:v>
                </c:pt>
                <c:pt idx="5735">
                  <c:v>534.0</c:v>
                </c:pt>
                <c:pt idx="5736">
                  <c:v>534.0999755859374</c:v>
                </c:pt>
                <c:pt idx="5737">
                  <c:v>534.2000122070314</c:v>
                </c:pt>
                <c:pt idx="5738">
                  <c:v>534.2999877929685</c:v>
                </c:pt>
                <c:pt idx="5739">
                  <c:v>534.3999633789062</c:v>
                </c:pt>
                <c:pt idx="5740">
                  <c:v>534.5</c:v>
                </c:pt>
                <c:pt idx="5741">
                  <c:v>534.5999755859374</c:v>
                </c:pt>
                <c:pt idx="5742">
                  <c:v>534.7000122070314</c:v>
                </c:pt>
                <c:pt idx="5743">
                  <c:v>534.7999877929685</c:v>
                </c:pt>
                <c:pt idx="5744">
                  <c:v>534.8999633789062</c:v>
                </c:pt>
                <c:pt idx="5745">
                  <c:v>535.0</c:v>
                </c:pt>
                <c:pt idx="5746">
                  <c:v>535.0999755859374</c:v>
                </c:pt>
                <c:pt idx="5747">
                  <c:v>535.2000122070314</c:v>
                </c:pt>
                <c:pt idx="5748">
                  <c:v>535.2999877929685</c:v>
                </c:pt>
                <c:pt idx="5749">
                  <c:v>535.3999633789062</c:v>
                </c:pt>
                <c:pt idx="5750">
                  <c:v>535.5</c:v>
                </c:pt>
                <c:pt idx="5751">
                  <c:v>535.5999755859374</c:v>
                </c:pt>
                <c:pt idx="5752">
                  <c:v>535.7000122070314</c:v>
                </c:pt>
                <c:pt idx="5753">
                  <c:v>535.7999877929685</c:v>
                </c:pt>
                <c:pt idx="5754">
                  <c:v>535.8999633789062</c:v>
                </c:pt>
                <c:pt idx="5755">
                  <c:v>536.0</c:v>
                </c:pt>
                <c:pt idx="5756">
                  <c:v>536.0999755859374</c:v>
                </c:pt>
                <c:pt idx="5757">
                  <c:v>536.2000122070314</c:v>
                </c:pt>
                <c:pt idx="5758">
                  <c:v>536.2999877929685</c:v>
                </c:pt>
                <c:pt idx="5759">
                  <c:v>536.3999633789062</c:v>
                </c:pt>
                <c:pt idx="5760">
                  <c:v>536.5</c:v>
                </c:pt>
                <c:pt idx="5761">
                  <c:v>536.5999755859374</c:v>
                </c:pt>
                <c:pt idx="5762">
                  <c:v>536.7000122070314</c:v>
                </c:pt>
                <c:pt idx="5763">
                  <c:v>536.7999877929685</c:v>
                </c:pt>
                <c:pt idx="5764">
                  <c:v>536.8999633789062</c:v>
                </c:pt>
                <c:pt idx="5765">
                  <c:v>537.0</c:v>
                </c:pt>
                <c:pt idx="5766">
                  <c:v>537.0999755859374</c:v>
                </c:pt>
                <c:pt idx="5767">
                  <c:v>537.2000122070314</c:v>
                </c:pt>
                <c:pt idx="5768">
                  <c:v>537.2999877929685</c:v>
                </c:pt>
                <c:pt idx="5769">
                  <c:v>537.3999633789062</c:v>
                </c:pt>
                <c:pt idx="5770">
                  <c:v>537.5</c:v>
                </c:pt>
                <c:pt idx="5771">
                  <c:v>537.5999755859374</c:v>
                </c:pt>
                <c:pt idx="5772">
                  <c:v>537.7000122070314</c:v>
                </c:pt>
                <c:pt idx="5773">
                  <c:v>537.7999877929685</c:v>
                </c:pt>
                <c:pt idx="5774">
                  <c:v>537.8999633789062</c:v>
                </c:pt>
                <c:pt idx="5775">
                  <c:v>538.0</c:v>
                </c:pt>
                <c:pt idx="5776">
                  <c:v>538.0999755859374</c:v>
                </c:pt>
                <c:pt idx="5777">
                  <c:v>538.2000122070314</c:v>
                </c:pt>
                <c:pt idx="5778">
                  <c:v>538.2999877929685</c:v>
                </c:pt>
                <c:pt idx="5779">
                  <c:v>538.3999633789062</c:v>
                </c:pt>
                <c:pt idx="5780">
                  <c:v>538.5</c:v>
                </c:pt>
                <c:pt idx="5781">
                  <c:v>538.5999755859374</c:v>
                </c:pt>
                <c:pt idx="5782">
                  <c:v>538.7000122070314</c:v>
                </c:pt>
                <c:pt idx="5783">
                  <c:v>538.7999877929685</c:v>
                </c:pt>
                <c:pt idx="5784">
                  <c:v>538.8999633789062</c:v>
                </c:pt>
                <c:pt idx="5785">
                  <c:v>539.0</c:v>
                </c:pt>
                <c:pt idx="5786">
                  <c:v>539.0999755859374</c:v>
                </c:pt>
                <c:pt idx="5787">
                  <c:v>539.2000122070314</c:v>
                </c:pt>
                <c:pt idx="5788">
                  <c:v>539.2999877929685</c:v>
                </c:pt>
                <c:pt idx="5789">
                  <c:v>539.3999633789062</c:v>
                </c:pt>
                <c:pt idx="5790">
                  <c:v>539.5</c:v>
                </c:pt>
                <c:pt idx="5791">
                  <c:v>539.5999755859374</c:v>
                </c:pt>
                <c:pt idx="5792">
                  <c:v>539.7000122070314</c:v>
                </c:pt>
                <c:pt idx="5793">
                  <c:v>539.7999877929685</c:v>
                </c:pt>
                <c:pt idx="5794">
                  <c:v>539.8999633789062</c:v>
                </c:pt>
                <c:pt idx="5795">
                  <c:v>540.0</c:v>
                </c:pt>
                <c:pt idx="5796">
                  <c:v>540.0999755859374</c:v>
                </c:pt>
                <c:pt idx="5797">
                  <c:v>540.2000122070314</c:v>
                </c:pt>
                <c:pt idx="5798">
                  <c:v>540.2999877929685</c:v>
                </c:pt>
                <c:pt idx="5799">
                  <c:v>540.3999633789062</c:v>
                </c:pt>
                <c:pt idx="5800">
                  <c:v>540.5</c:v>
                </c:pt>
                <c:pt idx="5801">
                  <c:v>540.5999755859374</c:v>
                </c:pt>
                <c:pt idx="5802">
                  <c:v>540.7000122070314</c:v>
                </c:pt>
                <c:pt idx="5803">
                  <c:v>540.7999877929685</c:v>
                </c:pt>
                <c:pt idx="5804">
                  <c:v>540.8999633789062</c:v>
                </c:pt>
                <c:pt idx="5805">
                  <c:v>541.0</c:v>
                </c:pt>
                <c:pt idx="5806">
                  <c:v>541.0999755859374</c:v>
                </c:pt>
                <c:pt idx="5807">
                  <c:v>541.2000122070314</c:v>
                </c:pt>
                <c:pt idx="5808">
                  <c:v>541.2999877929685</c:v>
                </c:pt>
                <c:pt idx="5809">
                  <c:v>541.3999633789062</c:v>
                </c:pt>
                <c:pt idx="5810">
                  <c:v>541.5</c:v>
                </c:pt>
                <c:pt idx="5811">
                  <c:v>541.5999755859374</c:v>
                </c:pt>
                <c:pt idx="5812">
                  <c:v>541.7000122070314</c:v>
                </c:pt>
                <c:pt idx="5813">
                  <c:v>541.7999877929685</c:v>
                </c:pt>
                <c:pt idx="5814">
                  <c:v>541.8999633789062</c:v>
                </c:pt>
                <c:pt idx="5815">
                  <c:v>542.0</c:v>
                </c:pt>
                <c:pt idx="5816">
                  <c:v>542.0999755859374</c:v>
                </c:pt>
                <c:pt idx="5817">
                  <c:v>542.2000122070314</c:v>
                </c:pt>
                <c:pt idx="5818">
                  <c:v>542.2999877929685</c:v>
                </c:pt>
                <c:pt idx="5819">
                  <c:v>542.3999633789062</c:v>
                </c:pt>
                <c:pt idx="5820">
                  <c:v>542.5</c:v>
                </c:pt>
                <c:pt idx="5821">
                  <c:v>542.5999755859374</c:v>
                </c:pt>
                <c:pt idx="5822">
                  <c:v>542.7000122070314</c:v>
                </c:pt>
                <c:pt idx="5823">
                  <c:v>542.7999877929685</c:v>
                </c:pt>
                <c:pt idx="5824">
                  <c:v>542.8999633789062</c:v>
                </c:pt>
                <c:pt idx="5825">
                  <c:v>543.0</c:v>
                </c:pt>
                <c:pt idx="5826">
                  <c:v>543.0999755859374</c:v>
                </c:pt>
                <c:pt idx="5827">
                  <c:v>543.2000122070314</c:v>
                </c:pt>
                <c:pt idx="5828">
                  <c:v>543.2999877929685</c:v>
                </c:pt>
                <c:pt idx="5829">
                  <c:v>543.3999633789062</c:v>
                </c:pt>
                <c:pt idx="5830">
                  <c:v>543.5</c:v>
                </c:pt>
                <c:pt idx="5831">
                  <c:v>543.5999755859374</c:v>
                </c:pt>
                <c:pt idx="5832">
                  <c:v>543.7000122070314</c:v>
                </c:pt>
                <c:pt idx="5833">
                  <c:v>543.7999877929685</c:v>
                </c:pt>
                <c:pt idx="5834">
                  <c:v>543.8999633789062</c:v>
                </c:pt>
                <c:pt idx="5835">
                  <c:v>544.0</c:v>
                </c:pt>
                <c:pt idx="5836">
                  <c:v>544.0999755859374</c:v>
                </c:pt>
                <c:pt idx="5837">
                  <c:v>544.2000122070314</c:v>
                </c:pt>
                <c:pt idx="5838">
                  <c:v>544.2999877929685</c:v>
                </c:pt>
                <c:pt idx="5839">
                  <c:v>544.3999633789062</c:v>
                </c:pt>
                <c:pt idx="5840">
                  <c:v>544.5</c:v>
                </c:pt>
                <c:pt idx="5841">
                  <c:v>544.5999755859374</c:v>
                </c:pt>
                <c:pt idx="5842">
                  <c:v>544.7000122070314</c:v>
                </c:pt>
                <c:pt idx="5843">
                  <c:v>544.7999877929685</c:v>
                </c:pt>
                <c:pt idx="5844">
                  <c:v>544.8999633789062</c:v>
                </c:pt>
                <c:pt idx="5845">
                  <c:v>545.0</c:v>
                </c:pt>
                <c:pt idx="5846">
                  <c:v>545.0999755859374</c:v>
                </c:pt>
                <c:pt idx="5847">
                  <c:v>545.2000122070314</c:v>
                </c:pt>
                <c:pt idx="5848">
                  <c:v>545.2999877929685</c:v>
                </c:pt>
                <c:pt idx="5849">
                  <c:v>545.3999633789062</c:v>
                </c:pt>
                <c:pt idx="5850">
                  <c:v>545.5</c:v>
                </c:pt>
                <c:pt idx="5851">
                  <c:v>545.5999755859374</c:v>
                </c:pt>
                <c:pt idx="5852">
                  <c:v>545.7000122070314</c:v>
                </c:pt>
                <c:pt idx="5853">
                  <c:v>545.7999877929685</c:v>
                </c:pt>
                <c:pt idx="5854">
                  <c:v>545.8999633789062</c:v>
                </c:pt>
                <c:pt idx="5855">
                  <c:v>546.0</c:v>
                </c:pt>
                <c:pt idx="5856">
                  <c:v>546.0999755859374</c:v>
                </c:pt>
                <c:pt idx="5857">
                  <c:v>546.2000122070314</c:v>
                </c:pt>
                <c:pt idx="5858">
                  <c:v>546.2999877929685</c:v>
                </c:pt>
                <c:pt idx="5859">
                  <c:v>546.3999633789062</c:v>
                </c:pt>
                <c:pt idx="5860">
                  <c:v>546.5</c:v>
                </c:pt>
                <c:pt idx="5861">
                  <c:v>546.5999755859374</c:v>
                </c:pt>
                <c:pt idx="5862">
                  <c:v>546.7000122070314</c:v>
                </c:pt>
                <c:pt idx="5863">
                  <c:v>546.7999877929685</c:v>
                </c:pt>
                <c:pt idx="5864">
                  <c:v>546.8999633789062</c:v>
                </c:pt>
                <c:pt idx="5865">
                  <c:v>547.0</c:v>
                </c:pt>
                <c:pt idx="5866">
                  <c:v>547.0999755859374</c:v>
                </c:pt>
                <c:pt idx="5867">
                  <c:v>547.2000122070314</c:v>
                </c:pt>
                <c:pt idx="5868">
                  <c:v>547.2999877929685</c:v>
                </c:pt>
                <c:pt idx="5869">
                  <c:v>547.3999633789062</c:v>
                </c:pt>
                <c:pt idx="5870">
                  <c:v>547.5</c:v>
                </c:pt>
                <c:pt idx="5871">
                  <c:v>547.5999755859374</c:v>
                </c:pt>
                <c:pt idx="5872">
                  <c:v>547.7000122070314</c:v>
                </c:pt>
                <c:pt idx="5873">
                  <c:v>547.7999877929685</c:v>
                </c:pt>
                <c:pt idx="5874">
                  <c:v>547.8999633789062</c:v>
                </c:pt>
                <c:pt idx="5875">
                  <c:v>548.0</c:v>
                </c:pt>
                <c:pt idx="5876">
                  <c:v>548.0999755859374</c:v>
                </c:pt>
                <c:pt idx="5877">
                  <c:v>548.2000122070314</c:v>
                </c:pt>
                <c:pt idx="5878">
                  <c:v>548.2999877929685</c:v>
                </c:pt>
                <c:pt idx="5879">
                  <c:v>548.3999633789062</c:v>
                </c:pt>
                <c:pt idx="5880">
                  <c:v>548.5</c:v>
                </c:pt>
                <c:pt idx="5881">
                  <c:v>548.5999755859374</c:v>
                </c:pt>
                <c:pt idx="5882">
                  <c:v>548.7000122070314</c:v>
                </c:pt>
                <c:pt idx="5883">
                  <c:v>548.7999877929685</c:v>
                </c:pt>
                <c:pt idx="5884">
                  <c:v>548.8999633789062</c:v>
                </c:pt>
                <c:pt idx="5885">
                  <c:v>549.0</c:v>
                </c:pt>
                <c:pt idx="5886">
                  <c:v>549.0999755859374</c:v>
                </c:pt>
                <c:pt idx="5887">
                  <c:v>549.2000122070314</c:v>
                </c:pt>
                <c:pt idx="5888">
                  <c:v>549.2999877929685</c:v>
                </c:pt>
                <c:pt idx="5889">
                  <c:v>549.3999633789062</c:v>
                </c:pt>
                <c:pt idx="5890">
                  <c:v>549.5</c:v>
                </c:pt>
                <c:pt idx="5891">
                  <c:v>549.5999755859374</c:v>
                </c:pt>
                <c:pt idx="5892">
                  <c:v>549.7000122070314</c:v>
                </c:pt>
                <c:pt idx="5893">
                  <c:v>549.7999877929685</c:v>
                </c:pt>
                <c:pt idx="5894">
                  <c:v>549.8999633789062</c:v>
                </c:pt>
                <c:pt idx="5895">
                  <c:v>550.0</c:v>
                </c:pt>
                <c:pt idx="5896">
                  <c:v>550.0999755859374</c:v>
                </c:pt>
                <c:pt idx="5897">
                  <c:v>550.2000122070314</c:v>
                </c:pt>
                <c:pt idx="5898">
                  <c:v>550.2999877929685</c:v>
                </c:pt>
                <c:pt idx="5899">
                  <c:v>550.3999633789062</c:v>
                </c:pt>
                <c:pt idx="5900">
                  <c:v>550.5</c:v>
                </c:pt>
                <c:pt idx="5901">
                  <c:v>550.5999755859374</c:v>
                </c:pt>
                <c:pt idx="5902">
                  <c:v>550.7000122070314</c:v>
                </c:pt>
                <c:pt idx="5903">
                  <c:v>550.7999877929685</c:v>
                </c:pt>
                <c:pt idx="5904">
                  <c:v>550.8999633789062</c:v>
                </c:pt>
                <c:pt idx="5905">
                  <c:v>551.0</c:v>
                </c:pt>
                <c:pt idx="5906">
                  <c:v>551.0999755859374</c:v>
                </c:pt>
                <c:pt idx="5907">
                  <c:v>551.2000122070314</c:v>
                </c:pt>
                <c:pt idx="5908">
                  <c:v>551.2999877929685</c:v>
                </c:pt>
                <c:pt idx="5909">
                  <c:v>551.3999633789062</c:v>
                </c:pt>
                <c:pt idx="5910">
                  <c:v>551.5</c:v>
                </c:pt>
                <c:pt idx="5911">
                  <c:v>551.5999755859374</c:v>
                </c:pt>
                <c:pt idx="5912">
                  <c:v>551.7000122070314</c:v>
                </c:pt>
                <c:pt idx="5913">
                  <c:v>551.7999877929685</c:v>
                </c:pt>
                <c:pt idx="5914">
                  <c:v>551.8999633789062</c:v>
                </c:pt>
                <c:pt idx="5915">
                  <c:v>552.0</c:v>
                </c:pt>
                <c:pt idx="5916">
                  <c:v>552.0999755859374</c:v>
                </c:pt>
                <c:pt idx="5917">
                  <c:v>552.2000122070314</c:v>
                </c:pt>
                <c:pt idx="5918">
                  <c:v>552.2999877929685</c:v>
                </c:pt>
                <c:pt idx="5919">
                  <c:v>552.3999633789062</c:v>
                </c:pt>
                <c:pt idx="5920">
                  <c:v>552.5</c:v>
                </c:pt>
                <c:pt idx="5921">
                  <c:v>552.5999755859374</c:v>
                </c:pt>
                <c:pt idx="5922">
                  <c:v>552.7000122070314</c:v>
                </c:pt>
                <c:pt idx="5923">
                  <c:v>552.7999877929685</c:v>
                </c:pt>
                <c:pt idx="5924">
                  <c:v>552.8999633789062</c:v>
                </c:pt>
                <c:pt idx="5925">
                  <c:v>553.0</c:v>
                </c:pt>
                <c:pt idx="5926">
                  <c:v>553.0999755859374</c:v>
                </c:pt>
                <c:pt idx="5927">
                  <c:v>553.2000122070314</c:v>
                </c:pt>
                <c:pt idx="5928">
                  <c:v>553.2999877929685</c:v>
                </c:pt>
                <c:pt idx="5929">
                  <c:v>553.3999633789062</c:v>
                </c:pt>
                <c:pt idx="5930">
                  <c:v>553.5</c:v>
                </c:pt>
                <c:pt idx="5931">
                  <c:v>553.5999755859374</c:v>
                </c:pt>
                <c:pt idx="5932">
                  <c:v>553.7000122070314</c:v>
                </c:pt>
                <c:pt idx="5933">
                  <c:v>553.7999877929685</c:v>
                </c:pt>
                <c:pt idx="5934">
                  <c:v>553.8999633789062</c:v>
                </c:pt>
                <c:pt idx="5935">
                  <c:v>554.0</c:v>
                </c:pt>
                <c:pt idx="5936">
                  <c:v>554.0999755859374</c:v>
                </c:pt>
                <c:pt idx="5937">
                  <c:v>554.2000122070314</c:v>
                </c:pt>
                <c:pt idx="5938">
                  <c:v>554.2999877929685</c:v>
                </c:pt>
                <c:pt idx="5939">
                  <c:v>554.3999633789062</c:v>
                </c:pt>
                <c:pt idx="5940">
                  <c:v>554.5</c:v>
                </c:pt>
                <c:pt idx="5941">
                  <c:v>554.5999755859374</c:v>
                </c:pt>
                <c:pt idx="5942">
                  <c:v>554.7000122070314</c:v>
                </c:pt>
                <c:pt idx="5943">
                  <c:v>554.7999877929685</c:v>
                </c:pt>
                <c:pt idx="5944">
                  <c:v>554.8999633789062</c:v>
                </c:pt>
                <c:pt idx="5945">
                  <c:v>555.0</c:v>
                </c:pt>
                <c:pt idx="5946">
                  <c:v>555.0999755859374</c:v>
                </c:pt>
                <c:pt idx="5947">
                  <c:v>555.2000122070314</c:v>
                </c:pt>
                <c:pt idx="5948">
                  <c:v>555.2999877929685</c:v>
                </c:pt>
                <c:pt idx="5949">
                  <c:v>555.3999633789062</c:v>
                </c:pt>
                <c:pt idx="5950">
                  <c:v>555.5</c:v>
                </c:pt>
                <c:pt idx="5951">
                  <c:v>555.5999755859374</c:v>
                </c:pt>
                <c:pt idx="5952">
                  <c:v>555.7000122070314</c:v>
                </c:pt>
                <c:pt idx="5953">
                  <c:v>555.7999877929685</c:v>
                </c:pt>
                <c:pt idx="5954">
                  <c:v>555.8999633789062</c:v>
                </c:pt>
                <c:pt idx="5955">
                  <c:v>556.0</c:v>
                </c:pt>
                <c:pt idx="5956">
                  <c:v>556.0999755859374</c:v>
                </c:pt>
                <c:pt idx="5957">
                  <c:v>556.2000122070314</c:v>
                </c:pt>
                <c:pt idx="5958">
                  <c:v>556.2999877929685</c:v>
                </c:pt>
                <c:pt idx="5959">
                  <c:v>556.3999633789062</c:v>
                </c:pt>
                <c:pt idx="5960">
                  <c:v>556.5</c:v>
                </c:pt>
                <c:pt idx="5961">
                  <c:v>556.5999755859374</c:v>
                </c:pt>
                <c:pt idx="5962">
                  <c:v>556.7000122070314</c:v>
                </c:pt>
                <c:pt idx="5963">
                  <c:v>556.7999877929685</c:v>
                </c:pt>
                <c:pt idx="5964">
                  <c:v>556.8999633789062</c:v>
                </c:pt>
                <c:pt idx="5965">
                  <c:v>557.0</c:v>
                </c:pt>
                <c:pt idx="5966">
                  <c:v>557.0999755859374</c:v>
                </c:pt>
                <c:pt idx="5967">
                  <c:v>557.2000122070314</c:v>
                </c:pt>
                <c:pt idx="5968">
                  <c:v>557.2999877929685</c:v>
                </c:pt>
                <c:pt idx="5969">
                  <c:v>557.3999633789062</c:v>
                </c:pt>
                <c:pt idx="5970">
                  <c:v>557.5</c:v>
                </c:pt>
                <c:pt idx="5971">
                  <c:v>557.5999755859374</c:v>
                </c:pt>
                <c:pt idx="5972">
                  <c:v>557.7000122070314</c:v>
                </c:pt>
                <c:pt idx="5973">
                  <c:v>557.7999877929685</c:v>
                </c:pt>
                <c:pt idx="5974">
                  <c:v>557.8999633789062</c:v>
                </c:pt>
                <c:pt idx="5975">
                  <c:v>558.0</c:v>
                </c:pt>
                <c:pt idx="5976">
                  <c:v>558.0999755859374</c:v>
                </c:pt>
                <c:pt idx="5977">
                  <c:v>558.2000122070314</c:v>
                </c:pt>
                <c:pt idx="5978">
                  <c:v>558.2999877929685</c:v>
                </c:pt>
                <c:pt idx="5979">
                  <c:v>558.3999633789062</c:v>
                </c:pt>
                <c:pt idx="5980">
                  <c:v>558.5</c:v>
                </c:pt>
                <c:pt idx="5981">
                  <c:v>558.5999755859374</c:v>
                </c:pt>
                <c:pt idx="5982">
                  <c:v>558.7000122070314</c:v>
                </c:pt>
                <c:pt idx="5983">
                  <c:v>558.7999877929685</c:v>
                </c:pt>
                <c:pt idx="5984">
                  <c:v>558.8999633789062</c:v>
                </c:pt>
                <c:pt idx="5985">
                  <c:v>559.0</c:v>
                </c:pt>
                <c:pt idx="5986">
                  <c:v>559.0999755859374</c:v>
                </c:pt>
                <c:pt idx="5987">
                  <c:v>559.2000122070314</c:v>
                </c:pt>
                <c:pt idx="5988">
                  <c:v>559.2999877929685</c:v>
                </c:pt>
                <c:pt idx="5989">
                  <c:v>559.3999633789062</c:v>
                </c:pt>
                <c:pt idx="5990">
                  <c:v>559.5</c:v>
                </c:pt>
                <c:pt idx="5991">
                  <c:v>559.5999755859374</c:v>
                </c:pt>
                <c:pt idx="5992">
                  <c:v>559.7000122070314</c:v>
                </c:pt>
                <c:pt idx="5993">
                  <c:v>559.7999877929685</c:v>
                </c:pt>
                <c:pt idx="5994">
                  <c:v>559.8999633789062</c:v>
                </c:pt>
                <c:pt idx="5995">
                  <c:v>560.0</c:v>
                </c:pt>
                <c:pt idx="5996">
                  <c:v>560.0999755859374</c:v>
                </c:pt>
                <c:pt idx="5997">
                  <c:v>560.2000122070314</c:v>
                </c:pt>
                <c:pt idx="5998">
                  <c:v>560.2999877929685</c:v>
                </c:pt>
                <c:pt idx="5999">
                  <c:v>560.3999633789062</c:v>
                </c:pt>
                <c:pt idx="6000">
                  <c:v>560.5</c:v>
                </c:pt>
                <c:pt idx="6001">
                  <c:v>560.5999755859374</c:v>
                </c:pt>
                <c:pt idx="6002">
                  <c:v>560.7000122070314</c:v>
                </c:pt>
                <c:pt idx="6003">
                  <c:v>560.7999877929685</c:v>
                </c:pt>
                <c:pt idx="6004">
                  <c:v>560.8999633789062</c:v>
                </c:pt>
                <c:pt idx="6005">
                  <c:v>561.0</c:v>
                </c:pt>
                <c:pt idx="6006">
                  <c:v>561.0999755859374</c:v>
                </c:pt>
                <c:pt idx="6007">
                  <c:v>561.2000122070314</c:v>
                </c:pt>
                <c:pt idx="6008">
                  <c:v>561.2999877929685</c:v>
                </c:pt>
                <c:pt idx="6009">
                  <c:v>561.3999633789062</c:v>
                </c:pt>
                <c:pt idx="6010">
                  <c:v>561.5</c:v>
                </c:pt>
                <c:pt idx="6011">
                  <c:v>561.5999755859374</c:v>
                </c:pt>
                <c:pt idx="6012">
                  <c:v>561.7000122070314</c:v>
                </c:pt>
                <c:pt idx="6013">
                  <c:v>561.7999877929685</c:v>
                </c:pt>
                <c:pt idx="6014">
                  <c:v>561.8999633789062</c:v>
                </c:pt>
                <c:pt idx="6015">
                  <c:v>562.0</c:v>
                </c:pt>
                <c:pt idx="6016">
                  <c:v>562.0999755859374</c:v>
                </c:pt>
                <c:pt idx="6017">
                  <c:v>562.2000122070314</c:v>
                </c:pt>
                <c:pt idx="6018">
                  <c:v>562.2999877929685</c:v>
                </c:pt>
                <c:pt idx="6019">
                  <c:v>562.3999633789062</c:v>
                </c:pt>
                <c:pt idx="6020">
                  <c:v>562.5</c:v>
                </c:pt>
                <c:pt idx="6021">
                  <c:v>562.5999755859374</c:v>
                </c:pt>
                <c:pt idx="6022">
                  <c:v>562.7000122070314</c:v>
                </c:pt>
                <c:pt idx="6023">
                  <c:v>562.7999877929685</c:v>
                </c:pt>
                <c:pt idx="6024">
                  <c:v>562.8999633789062</c:v>
                </c:pt>
                <c:pt idx="6025">
                  <c:v>563.0</c:v>
                </c:pt>
                <c:pt idx="6026">
                  <c:v>563.0999755859374</c:v>
                </c:pt>
                <c:pt idx="6027">
                  <c:v>563.2000122070314</c:v>
                </c:pt>
                <c:pt idx="6028">
                  <c:v>563.2999877929685</c:v>
                </c:pt>
                <c:pt idx="6029">
                  <c:v>563.3999633789062</c:v>
                </c:pt>
                <c:pt idx="6030">
                  <c:v>563.5</c:v>
                </c:pt>
                <c:pt idx="6031">
                  <c:v>563.5999755859374</c:v>
                </c:pt>
                <c:pt idx="6032">
                  <c:v>563.7000122070314</c:v>
                </c:pt>
                <c:pt idx="6033">
                  <c:v>563.7999877929685</c:v>
                </c:pt>
                <c:pt idx="6034">
                  <c:v>563.8999633789062</c:v>
                </c:pt>
                <c:pt idx="6035">
                  <c:v>564.0</c:v>
                </c:pt>
                <c:pt idx="6036">
                  <c:v>564.0999755859374</c:v>
                </c:pt>
                <c:pt idx="6037">
                  <c:v>564.2000122070314</c:v>
                </c:pt>
                <c:pt idx="6038">
                  <c:v>564.2999877929685</c:v>
                </c:pt>
                <c:pt idx="6039">
                  <c:v>564.3999633789062</c:v>
                </c:pt>
                <c:pt idx="6040">
                  <c:v>564.5</c:v>
                </c:pt>
                <c:pt idx="6041">
                  <c:v>564.5999755859374</c:v>
                </c:pt>
                <c:pt idx="6042">
                  <c:v>564.7000122070314</c:v>
                </c:pt>
                <c:pt idx="6043">
                  <c:v>564.7999877929685</c:v>
                </c:pt>
                <c:pt idx="6044">
                  <c:v>564.8999633789062</c:v>
                </c:pt>
                <c:pt idx="6045">
                  <c:v>565.0</c:v>
                </c:pt>
                <c:pt idx="6046">
                  <c:v>565.0999755859374</c:v>
                </c:pt>
                <c:pt idx="6047">
                  <c:v>565.2000122070314</c:v>
                </c:pt>
                <c:pt idx="6048">
                  <c:v>565.2999877929685</c:v>
                </c:pt>
                <c:pt idx="6049">
                  <c:v>565.3999633789062</c:v>
                </c:pt>
                <c:pt idx="6050">
                  <c:v>565.5</c:v>
                </c:pt>
                <c:pt idx="6051">
                  <c:v>565.5999755859374</c:v>
                </c:pt>
                <c:pt idx="6052">
                  <c:v>565.7000122070314</c:v>
                </c:pt>
                <c:pt idx="6053">
                  <c:v>565.7999877929685</c:v>
                </c:pt>
                <c:pt idx="6054">
                  <c:v>565.8999633789062</c:v>
                </c:pt>
                <c:pt idx="6055">
                  <c:v>566.0</c:v>
                </c:pt>
                <c:pt idx="6056">
                  <c:v>566.0999755859374</c:v>
                </c:pt>
                <c:pt idx="6057">
                  <c:v>566.2000122070314</c:v>
                </c:pt>
                <c:pt idx="6058">
                  <c:v>566.2999877929685</c:v>
                </c:pt>
                <c:pt idx="6059">
                  <c:v>566.3999633789062</c:v>
                </c:pt>
                <c:pt idx="6060">
                  <c:v>566.5</c:v>
                </c:pt>
                <c:pt idx="6061">
                  <c:v>566.5999755859374</c:v>
                </c:pt>
                <c:pt idx="6062">
                  <c:v>566.7000122070314</c:v>
                </c:pt>
                <c:pt idx="6063">
                  <c:v>566.7999877929685</c:v>
                </c:pt>
                <c:pt idx="6064">
                  <c:v>566.8999633789062</c:v>
                </c:pt>
                <c:pt idx="6065">
                  <c:v>567.0</c:v>
                </c:pt>
                <c:pt idx="6066">
                  <c:v>567.0999755859374</c:v>
                </c:pt>
                <c:pt idx="6067">
                  <c:v>567.2000122070314</c:v>
                </c:pt>
                <c:pt idx="6068">
                  <c:v>567.2999877929685</c:v>
                </c:pt>
                <c:pt idx="6069">
                  <c:v>567.3999633789062</c:v>
                </c:pt>
                <c:pt idx="6070">
                  <c:v>567.5</c:v>
                </c:pt>
                <c:pt idx="6071">
                  <c:v>567.5999755859374</c:v>
                </c:pt>
                <c:pt idx="6072">
                  <c:v>567.7000122070314</c:v>
                </c:pt>
                <c:pt idx="6073">
                  <c:v>567.7999877929685</c:v>
                </c:pt>
                <c:pt idx="6074">
                  <c:v>567.8999633789062</c:v>
                </c:pt>
                <c:pt idx="6075">
                  <c:v>568.0</c:v>
                </c:pt>
                <c:pt idx="6076">
                  <c:v>568.0999755859374</c:v>
                </c:pt>
                <c:pt idx="6077">
                  <c:v>568.2000122070314</c:v>
                </c:pt>
                <c:pt idx="6078">
                  <c:v>568.2999877929685</c:v>
                </c:pt>
                <c:pt idx="6079">
                  <c:v>568.3999633789062</c:v>
                </c:pt>
                <c:pt idx="6080">
                  <c:v>568.5</c:v>
                </c:pt>
                <c:pt idx="6081">
                  <c:v>568.5999755859374</c:v>
                </c:pt>
                <c:pt idx="6082">
                  <c:v>568.7000122070314</c:v>
                </c:pt>
                <c:pt idx="6083">
                  <c:v>568.7999877929685</c:v>
                </c:pt>
                <c:pt idx="6084">
                  <c:v>568.8999633789062</c:v>
                </c:pt>
                <c:pt idx="6085">
                  <c:v>569.0</c:v>
                </c:pt>
                <c:pt idx="6086">
                  <c:v>569.0999755859374</c:v>
                </c:pt>
                <c:pt idx="6087">
                  <c:v>569.2000122070314</c:v>
                </c:pt>
                <c:pt idx="6088">
                  <c:v>569.2999877929685</c:v>
                </c:pt>
                <c:pt idx="6089">
                  <c:v>569.3999633789062</c:v>
                </c:pt>
                <c:pt idx="6090">
                  <c:v>569.5</c:v>
                </c:pt>
                <c:pt idx="6091">
                  <c:v>569.5999755859374</c:v>
                </c:pt>
                <c:pt idx="6092">
                  <c:v>569.7000122070314</c:v>
                </c:pt>
                <c:pt idx="6093">
                  <c:v>569.7999877929685</c:v>
                </c:pt>
                <c:pt idx="6094">
                  <c:v>569.8999633789062</c:v>
                </c:pt>
                <c:pt idx="6095">
                  <c:v>570.0</c:v>
                </c:pt>
                <c:pt idx="6096">
                  <c:v>570.0999755859374</c:v>
                </c:pt>
                <c:pt idx="6097">
                  <c:v>570.2000122070314</c:v>
                </c:pt>
                <c:pt idx="6098">
                  <c:v>570.2999877929685</c:v>
                </c:pt>
                <c:pt idx="6099">
                  <c:v>570.3999633789062</c:v>
                </c:pt>
                <c:pt idx="6100">
                  <c:v>570.5</c:v>
                </c:pt>
                <c:pt idx="6101">
                  <c:v>570.5999755859374</c:v>
                </c:pt>
                <c:pt idx="6102">
                  <c:v>570.7000122070314</c:v>
                </c:pt>
                <c:pt idx="6103">
                  <c:v>570.7999877929685</c:v>
                </c:pt>
                <c:pt idx="6104">
                  <c:v>570.8999633789062</c:v>
                </c:pt>
                <c:pt idx="6105">
                  <c:v>571.0</c:v>
                </c:pt>
                <c:pt idx="6106">
                  <c:v>571.0999755859374</c:v>
                </c:pt>
                <c:pt idx="6107">
                  <c:v>571.2000122070314</c:v>
                </c:pt>
                <c:pt idx="6108">
                  <c:v>571.2999877929685</c:v>
                </c:pt>
                <c:pt idx="6109">
                  <c:v>571.3999633789062</c:v>
                </c:pt>
                <c:pt idx="6110">
                  <c:v>571.5</c:v>
                </c:pt>
                <c:pt idx="6111">
                  <c:v>571.5999755859374</c:v>
                </c:pt>
                <c:pt idx="6112">
                  <c:v>571.7000122070314</c:v>
                </c:pt>
                <c:pt idx="6113">
                  <c:v>571.7999877929685</c:v>
                </c:pt>
                <c:pt idx="6114">
                  <c:v>571.8999633789062</c:v>
                </c:pt>
                <c:pt idx="6115">
                  <c:v>572.0</c:v>
                </c:pt>
                <c:pt idx="6116">
                  <c:v>572.0999755859374</c:v>
                </c:pt>
                <c:pt idx="6117">
                  <c:v>572.2000122070314</c:v>
                </c:pt>
                <c:pt idx="6118">
                  <c:v>572.2999877929685</c:v>
                </c:pt>
                <c:pt idx="6119">
                  <c:v>572.3999633789062</c:v>
                </c:pt>
                <c:pt idx="6120">
                  <c:v>572.5</c:v>
                </c:pt>
                <c:pt idx="6121">
                  <c:v>572.5999755859374</c:v>
                </c:pt>
                <c:pt idx="6122">
                  <c:v>572.7000122070314</c:v>
                </c:pt>
                <c:pt idx="6123">
                  <c:v>572.7999877929685</c:v>
                </c:pt>
                <c:pt idx="6124">
                  <c:v>572.8999633789062</c:v>
                </c:pt>
                <c:pt idx="6125">
                  <c:v>573.0</c:v>
                </c:pt>
                <c:pt idx="6126">
                  <c:v>573.0999755859374</c:v>
                </c:pt>
                <c:pt idx="6127">
                  <c:v>573.2000122070314</c:v>
                </c:pt>
                <c:pt idx="6128">
                  <c:v>573.2999877929685</c:v>
                </c:pt>
                <c:pt idx="6129">
                  <c:v>573.3999633789062</c:v>
                </c:pt>
                <c:pt idx="6130">
                  <c:v>573.5</c:v>
                </c:pt>
                <c:pt idx="6131">
                  <c:v>573.5999755859374</c:v>
                </c:pt>
                <c:pt idx="6132">
                  <c:v>573.7000122070314</c:v>
                </c:pt>
                <c:pt idx="6133">
                  <c:v>573.7999877929685</c:v>
                </c:pt>
                <c:pt idx="6134">
                  <c:v>573.8999633789062</c:v>
                </c:pt>
                <c:pt idx="6135">
                  <c:v>574.0</c:v>
                </c:pt>
                <c:pt idx="6136">
                  <c:v>574.0999755859374</c:v>
                </c:pt>
                <c:pt idx="6137">
                  <c:v>574.2000122070314</c:v>
                </c:pt>
                <c:pt idx="6138">
                  <c:v>574.2999877929685</c:v>
                </c:pt>
                <c:pt idx="6139">
                  <c:v>574.3999633789062</c:v>
                </c:pt>
                <c:pt idx="6140">
                  <c:v>574.5</c:v>
                </c:pt>
                <c:pt idx="6141">
                  <c:v>574.5999755859374</c:v>
                </c:pt>
                <c:pt idx="6142">
                  <c:v>574.7000122070314</c:v>
                </c:pt>
                <c:pt idx="6143">
                  <c:v>574.7999877929685</c:v>
                </c:pt>
                <c:pt idx="6144">
                  <c:v>574.8999633789062</c:v>
                </c:pt>
                <c:pt idx="6145">
                  <c:v>575.0</c:v>
                </c:pt>
                <c:pt idx="6146">
                  <c:v>575.0999755859374</c:v>
                </c:pt>
                <c:pt idx="6147">
                  <c:v>575.2000122070314</c:v>
                </c:pt>
                <c:pt idx="6148">
                  <c:v>575.2999877929685</c:v>
                </c:pt>
                <c:pt idx="6149">
                  <c:v>575.3999633789062</c:v>
                </c:pt>
                <c:pt idx="6150">
                  <c:v>575.5</c:v>
                </c:pt>
                <c:pt idx="6151">
                  <c:v>575.5999755859374</c:v>
                </c:pt>
                <c:pt idx="6152">
                  <c:v>575.7000122070314</c:v>
                </c:pt>
                <c:pt idx="6153">
                  <c:v>575.7999877929685</c:v>
                </c:pt>
                <c:pt idx="6154">
                  <c:v>575.8999633789062</c:v>
                </c:pt>
                <c:pt idx="6155">
                  <c:v>576.0</c:v>
                </c:pt>
                <c:pt idx="6156">
                  <c:v>576.0999755859374</c:v>
                </c:pt>
                <c:pt idx="6157">
                  <c:v>576.2000122070314</c:v>
                </c:pt>
                <c:pt idx="6158">
                  <c:v>576.2999877929685</c:v>
                </c:pt>
                <c:pt idx="6159">
                  <c:v>576.3999633789062</c:v>
                </c:pt>
                <c:pt idx="6160">
                  <c:v>576.5</c:v>
                </c:pt>
                <c:pt idx="6161">
                  <c:v>576.5999755859374</c:v>
                </c:pt>
                <c:pt idx="6162">
                  <c:v>576.7000122070314</c:v>
                </c:pt>
                <c:pt idx="6163">
                  <c:v>576.7999877929685</c:v>
                </c:pt>
                <c:pt idx="6164">
                  <c:v>576.8999633789062</c:v>
                </c:pt>
                <c:pt idx="6165">
                  <c:v>577.0</c:v>
                </c:pt>
                <c:pt idx="6166">
                  <c:v>577.0999755859374</c:v>
                </c:pt>
                <c:pt idx="6167">
                  <c:v>577.2000122070314</c:v>
                </c:pt>
                <c:pt idx="6168">
                  <c:v>577.2999877929685</c:v>
                </c:pt>
                <c:pt idx="6169">
                  <c:v>577.3999633789062</c:v>
                </c:pt>
                <c:pt idx="6170">
                  <c:v>577.5</c:v>
                </c:pt>
                <c:pt idx="6171">
                  <c:v>577.5999755859374</c:v>
                </c:pt>
                <c:pt idx="6172">
                  <c:v>577.7000122070314</c:v>
                </c:pt>
                <c:pt idx="6173">
                  <c:v>577.7999877929685</c:v>
                </c:pt>
                <c:pt idx="6174">
                  <c:v>577.8999633789062</c:v>
                </c:pt>
                <c:pt idx="6175">
                  <c:v>578.0</c:v>
                </c:pt>
                <c:pt idx="6176">
                  <c:v>578.0999755859374</c:v>
                </c:pt>
                <c:pt idx="6177">
                  <c:v>578.2000122070314</c:v>
                </c:pt>
                <c:pt idx="6178">
                  <c:v>578.2999877929685</c:v>
                </c:pt>
                <c:pt idx="6179">
                  <c:v>578.3999633789062</c:v>
                </c:pt>
                <c:pt idx="6180">
                  <c:v>578.5</c:v>
                </c:pt>
                <c:pt idx="6181">
                  <c:v>578.5999755859374</c:v>
                </c:pt>
                <c:pt idx="6182">
                  <c:v>578.7000122070314</c:v>
                </c:pt>
                <c:pt idx="6183">
                  <c:v>578.7999877929685</c:v>
                </c:pt>
                <c:pt idx="6184">
                  <c:v>578.8999633789062</c:v>
                </c:pt>
                <c:pt idx="6185">
                  <c:v>579.0</c:v>
                </c:pt>
                <c:pt idx="6186">
                  <c:v>579.0999755859374</c:v>
                </c:pt>
                <c:pt idx="6187">
                  <c:v>579.2000122070314</c:v>
                </c:pt>
                <c:pt idx="6188">
                  <c:v>579.2999877929685</c:v>
                </c:pt>
                <c:pt idx="6189">
                  <c:v>579.3999633789062</c:v>
                </c:pt>
                <c:pt idx="6190">
                  <c:v>579.5</c:v>
                </c:pt>
                <c:pt idx="6191">
                  <c:v>579.5999755859374</c:v>
                </c:pt>
                <c:pt idx="6192">
                  <c:v>579.7000122070314</c:v>
                </c:pt>
                <c:pt idx="6193">
                  <c:v>579.7999877929685</c:v>
                </c:pt>
                <c:pt idx="6194">
                  <c:v>579.8999633789062</c:v>
                </c:pt>
                <c:pt idx="6195">
                  <c:v>580.0</c:v>
                </c:pt>
                <c:pt idx="6196">
                  <c:v>580.0999755859374</c:v>
                </c:pt>
                <c:pt idx="6197">
                  <c:v>580.2000122070314</c:v>
                </c:pt>
                <c:pt idx="6198">
                  <c:v>580.2999877929685</c:v>
                </c:pt>
                <c:pt idx="6199">
                  <c:v>580.3999633789062</c:v>
                </c:pt>
                <c:pt idx="6200">
                  <c:v>580.5</c:v>
                </c:pt>
                <c:pt idx="6201">
                  <c:v>580.5999755859374</c:v>
                </c:pt>
                <c:pt idx="6202">
                  <c:v>580.7000122070314</c:v>
                </c:pt>
                <c:pt idx="6203">
                  <c:v>580.7999877929685</c:v>
                </c:pt>
                <c:pt idx="6204">
                  <c:v>580.8999633789062</c:v>
                </c:pt>
                <c:pt idx="6205">
                  <c:v>581.0</c:v>
                </c:pt>
                <c:pt idx="6206">
                  <c:v>581.0999755859374</c:v>
                </c:pt>
                <c:pt idx="6207">
                  <c:v>581.2000122070314</c:v>
                </c:pt>
                <c:pt idx="6208">
                  <c:v>581.2999877929685</c:v>
                </c:pt>
                <c:pt idx="6209">
                  <c:v>581.3999633789062</c:v>
                </c:pt>
                <c:pt idx="6210">
                  <c:v>581.5</c:v>
                </c:pt>
                <c:pt idx="6211">
                  <c:v>581.5999755859374</c:v>
                </c:pt>
                <c:pt idx="6212">
                  <c:v>581.7000122070314</c:v>
                </c:pt>
                <c:pt idx="6213">
                  <c:v>581.7999877929685</c:v>
                </c:pt>
                <c:pt idx="6214">
                  <c:v>581.8999633789062</c:v>
                </c:pt>
                <c:pt idx="6215">
                  <c:v>582.0</c:v>
                </c:pt>
                <c:pt idx="6216">
                  <c:v>582.0999755859374</c:v>
                </c:pt>
                <c:pt idx="6217">
                  <c:v>582.2000122070314</c:v>
                </c:pt>
                <c:pt idx="6218">
                  <c:v>582.2999877929685</c:v>
                </c:pt>
                <c:pt idx="6219">
                  <c:v>582.3999633789062</c:v>
                </c:pt>
                <c:pt idx="6220">
                  <c:v>582.5</c:v>
                </c:pt>
                <c:pt idx="6221">
                  <c:v>582.5999755859374</c:v>
                </c:pt>
                <c:pt idx="6222">
                  <c:v>582.7000122070314</c:v>
                </c:pt>
                <c:pt idx="6223">
                  <c:v>582.7999877929685</c:v>
                </c:pt>
                <c:pt idx="6224">
                  <c:v>582.8999633789062</c:v>
                </c:pt>
                <c:pt idx="6225">
                  <c:v>583.0</c:v>
                </c:pt>
                <c:pt idx="6226">
                  <c:v>583.0999755859374</c:v>
                </c:pt>
                <c:pt idx="6227">
                  <c:v>583.2000122070314</c:v>
                </c:pt>
                <c:pt idx="6228">
                  <c:v>583.2999877929685</c:v>
                </c:pt>
                <c:pt idx="6229">
                  <c:v>583.3999633789062</c:v>
                </c:pt>
                <c:pt idx="6230">
                  <c:v>583.5</c:v>
                </c:pt>
                <c:pt idx="6231">
                  <c:v>583.5999755859374</c:v>
                </c:pt>
                <c:pt idx="6232">
                  <c:v>583.7000122070314</c:v>
                </c:pt>
                <c:pt idx="6233">
                  <c:v>583.7999877929685</c:v>
                </c:pt>
                <c:pt idx="6234">
                  <c:v>583.8999633789062</c:v>
                </c:pt>
                <c:pt idx="6235">
                  <c:v>584.0</c:v>
                </c:pt>
                <c:pt idx="6236">
                  <c:v>584.0999755859374</c:v>
                </c:pt>
                <c:pt idx="6237">
                  <c:v>584.2000122070314</c:v>
                </c:pt>
                <c:pt idx="6238">
                  <c:v>584.2999877929685</c:v>
                </c:pt>
                <c:pt idx="6239">
                  <c:v>584.3999633789062</c:v>
                </c:pt>
                <c:pt idx="6240">
                  <c:v>584.5</c:v>
                </c:pt>
                <c:pt idx="6241">
                  <c:v>584.5999755859374</c:v>
                </c:pt>
                <c:pt idx="6242">
                  <c:v>584.7000122070314</c:v>
                </c:pt>
                <c:pt idx="6243">
                  <c:v>584.7999877929685</c:v>
                </c:pt>
                <c:pt idx="6244">
                  <c:v>584.8999633789062</c:v>
                </c:pt>
                <c:pt idx="6245">
                  <c:v>585.0</c:v>
                </c:pt>
                <c:pt idx="6246">
                  <c:v>585.0999755859374</c:v>
                </c:pt>
                <c:pt idx="6247">
                  <c:v>585.2000122070314</c:v>
                </c:pt>
                <c:pt idx="6248">
                  <c:v>585.2999877929685</c:v>
                </c:pt>
                <c:pt idx="6249">
                  <c:v>585.3999633789062</c:v>
                </c:pt>
                <c:pt idx="6250">
                  <c:v>585.5</c:v>
                </c:pt>
                <c:pt idx="6251">
                  <c:v>585.5999755859374</c:v>
                </c:pt>
                <c:pt idx="6252">
                  <c:v>585.7000122070314</c:v>
                </c:pt>
                <c:pt idx="6253">
                  <c:v>585.7999877929685</c:v>
                </c:pt>
                <c:pt idx="6254">
                  <c:v>585.8999633789062</c:v>
                </c:pt>
                <c:pt idx="6255">
                  <c:v>586.0</c:v>
                </c:pt>
                <c:pt idx="6256">
                  <c:v>586.0999755859374</c:v>
                </c:pt>
                <c:pt idx="6257">
                  <c:v>586.2000122070314</c:v>
                </c:pt>
                <c:pt idx="6258">
                  <c:v>586.2999877929685</c:v>
                </c:pt>
                <c:pt idx="6259">
                  <c:v>586.3999633789062</c:v>
                </c:pt>
                <c:pt idx="6260">
                  <c:v>586.5</c:v>
                </c:pt>
                <c:pt idx="6261">
                  <c:v>586.5999755859374</c:v>
                </c:pt>
                <c:pt idx="6262">
                  <c:v>586.7000122070314</c:v>
                </c:pt>
                <c:pt idx="6263">
                  <c:v>586.7999877929685</c:v>
                </c:pt>
                <c:pt idx="6264">
                  <c:v>586.8999633789062</c:v>
                </c:pt>
                <c:pt idx="6265">
                  <c:v>587.0</c:v>
                </c:pt>
                <c:pt idx="6266">
                  <c:v>587.0999755859374</c:v>
                </c:pt>
                <c:pt idx="6267">
                  <c:v>587.2000122070314</c:v>
                </c:pt>
                <c:pt idx="6268">
                  <c:v>587.2999877929685</c:v>
                </c:pt>
                <c:pt idx="6269">
                  <c:v>587.3999633789062</c:v>
                </c:pt>
                <c:pt idx="6270">
                  <c:v>587.5</c:v>
                </c:pt>
                <c:pt idx="6271">
                  <c:v>587.5999755859374</c:v>
                </c:pt>
                <c:pt idx="6272">
                  <c:v>587.7000122070314</c:v>
                </c:pt>
                <c:pt idx="6273">
                  <c:v>587.7999877929685</c:v>
                </c:pt>
                <c:pt idx="6274">
                  <c:v>587.8999633789062</c:v>
                </c:pt>
                <c:pt idx="6275">
                  <c:v>588.0</c:v>
                </c:pt>
                <c:pt idx="6276">
                  <c:v>588.0999755859374</c:v>
                </c:pt>
                <c:pt idx="6277">
                  <c:v>588.2000122070314</c:v>
                </c:pt>
                <c:pt idx="6278">
                  <c:v>588.2999877929685</c:v>
                </c:pt>
                <c:pt idx="6279">
                  <c:v>588.3999633789062</c:v>
                </c:pt>
                <c:pt idx="6280">
                  <c:v>588.5</c:v>
                </c:pt>
                <c:pt idx="6281">
                  <c:v>588.5999755859374</c:v>
                </c:pt>
                <c:pt idx="6282">
                  <c:v>588.7000122070314</c:v>
                </c:pt>
                <c:pt idx="6283">
                  <c:v>588.7999877929685</c:v>
                </c:pt>
                <c:pt idx="6284">
                  <c:v>588.8999633789062</c:v>
                </c:pt>
                <c:pt idx="6285">
                  <c:v>589.0</c:v>
                </c:pt>
                <c:pt idx="6286">
                  <c:v>589.0999755859374</c:v>
                </c:pt>
                <c:pt idx="6287">
                  <c:v>589.2000122070314</c:v>
                </c:pt>
                <c:pt idx="6288">
                  <c:v>589.2999877929685</c:v>
                </c:pt>
                <c:pt idx="6289">
                  <c:v>589.3999633789062</c:v>
                </c:pt>
                <c:pt idx="6290">
                  <c:v>589.5</c:v>
                </c:pt>
                <c:pt idx="6291">
                  <c:v>589.5999755859374</c:v>
                </c:pt>
                <c:pt idx="6292">
                  <c:v>589.7000122070314</c:v>
                </c:pt>
                <c:pt idx="6293">
                  <c:v>589.7999877929685</c:v>
                </c:pt>
                <c:pt idx="6294">
                  <c:v>589.8999633789062</c:v>
                </c:pt>
                <c:pt idx="6295">
                  <c:v>590.0</c:v>
                </c:pt>
                <c:pt idx="6296">
                  <c:v>590.0999755859374</c:v>
                </c:pt>
                <c:pt idx="6297">
                  <c:v>590.2000122070314</c:v>
                </c:pt>
                <c:pt idx="6298">
                  <c:v>590.2999877929685</c:v>
                </c:pt>
                <c:pt idx="6299">
                  <c:v>590.3999633789062</c:v>
                </c:pt>
                <c:pt idx="6300">
                  <c:v>590.5</c:v>
                </c:pt>
                <c:pt idx="6301">
                  <c:v>590.5999755859374</c:v>
                </c:pt>
                <c:pt idx="6302">
                  <c:v>590.7000122070314</c:v>
                </c:pt>
                <c:pt idx="6303">
                  <c:v>590.7999877929685</c:v>
                </c:pt>
                <c:pt idx="6304">
                  <c:v>590.8999633789062</c:v>
                </c:pt>
                <c:pt idx="6305">
                  <c:v>591.0</c:v>
                </c:pt>
                <c:pt idx="6306">
                  <c:v>591.0999755859374</c:v>
                </c:pt>
                <c:pt idx="6307">
                  <c:v>591.2000122070314</c:v>
                </c:pt>
                <c:pt idx="6308">
                  <c:v>591.2999877929685</c:v>
                </c:pt>
                <c:pt idx="6309">
                  <c:v>591.3999633789062</c:v>
                </c:pt>
                <c:pt idx="6310">
                  <c:v>591.5</c:v>
                </c:pt>
                <c:pt idx="6311">
                  <c:v>591.5999755859374</c:v>
                </c:pt>
                <c:pt idx="6312">
                  <c:v>591.7000122070314</c:v>
                </c:pt>
                <c:pt idx="6313">
                  <c:v>591.7999877929685</c:v>
                </c:pt>
                <c:pt idx="6314">
                  <c:v>591.8999633789062</c:v>
                </c:pt>
                <c:pt idx="6315">
                  <c:v>592.0</c:v>
                </c:pt>
                <c:pt idx="6316">
                  <c:v>592.0999755859374</c:v>
                </c:pt>
                <c:pt idx="6317">
                  <c:v>592.2000122070314</c:v>
                </c:pt>
                <c:pt idx="6318">
                  <c:v>592.2999877929685</c:v>
                </c:pt>
                <c:pt idx="6319">
                  <c:v>592.3999633789062</c:v>
                </c:pt>
                <c:pt idx="6320">
                  <c:v>592.5</c:v>
                </c:pt>
                <c:pt idx="6321">
                  <c:v>592.5999755859374</c:v>
                </c:pt>
                <c:pt idx="6322">
                  <c:v>592.7000122070314</c:v>
                </c:pt>
                <c:pt idx="6323">
                  <c:v>592.7999877929685</c:v>
                </c:pt>
                <c:pt idx="6324">
                  <c:v>592.8999633789062</c:v>
                </c:pt>
                <c:pt idx="6325">
                  <c:v>593.0</c:v>
                </c:pt>
                <c:pt idx="6326">
                  <c:v>593.0999755859374</c:v>
                </c:pt>
                <c:pt idx="6327">
                  <c:v>593.2000122070314</c:v>
                </c:pt>
                <c:pt idx="6328">
                  <c:v>593.2999877929685</c:v>
                </c:pt>
                <c:pt idx="6329">
                  <c:v>593.3999633789062</c:v>
                </c:pt>
                <c:pt idx="6330">
                  <c:v>593.5</c:v>
                </c:pt>
                <c:pt idx="6331">
                  <c:v>593.5999755859374</c:v>
                </c:pt>
                <c:pt idx="6332">
                  <c:v>593.7000122070314</c:v>
                </c:pt>
                <c:pt idx="6333">
                  <c:v>593.7999877929685</c:v>
                </c:pt>
                <c:pt idx="6334">
                  <c:v>593.8999633789062</c:v>
                </c:pt>
                <c:pt idx="6335">
                  <c:v>594.0</c:v>
                </c:pt>
                <c:pt idx="6336">
                  <c:v>594.0999755859374</c:v>
                </c:pt>
                <c:pt idx="6337">
                  <c:v>594.2000122070314</c:v>
                </c:pt>
                <c:pt idx="6338">
                  <c:v>594.2999877929685</c:v>
                </c:pt>
                <c:pt idx="6339">
                  <c:v>594.3999633789062</c:v>
                </c:pt>
                <c:pt idx="6340">
                  <c:v>594.5</c:v>
                </c:pt>
                <c:pt idx="6341">
                  <c:v>594.5999755859374</c:v>
                </c:pt>
                <c:pt idx="6342">
                  <c:v>594.7000122070314</c:v>
                </c:pt>
                <c:pt idx="6343">
                  <c:v>594.7999877929685</c:v>
                </c:pt>
                <c:pt idx="6344">
                  <c:v>594.8999633789062</c:v>
                </c:pt>
                <c:pt idx="6345">
                  <c:v>595.0</c:v>
                </c:pt>
                <c:pt idx="6346">
                  <c:v>595.0999755859374</c:v>
                </c:pt>
                <c:pt idx="6347">
                  <c:v>595.2000122070314</c:v>
                </c:pt>
                <c:pt idx="6348">
                  <c:v>595.2999877929685</c:v>
                </c:pt>
                <c:pt idx="6349">
                  <c:v>595.3999633789062</c:v>
                </c:pt>
                <c:pt idx="6350">
                  <c:v>595.5</c:v>
                </c:pt>
                <c:pt idx="6351">
                  <c:v>595.5999755859374</c:v>
                </c:pt>
                <c:pt idx="6352">
                  <c:v>595.7000122070314</c:v>
                </c:pt>
                <c:pt idx="6353">
                  <c:v>595.7999877929685</c:v>
                </c:pt>
                <c:pt idx="6354">
                  <c:v>595.8999633789062</c:v>
                </c:pt>
                <c:pt idx="6355">
                  <c:v>596.0</c:v>
                </c:pt>
                <c:pt idx="6356">
                  <c:v>596.0999755859374</c:v>
                </c:pt>
                <c:pt idx="6357">
                  <c:v>596.2000122070314</c:v>
                </c:pt>
                <c:pt idx="6358">
                  <c:v>596.2999877929685</c:v>
                </c:pt>
                <c:pt idx="6359">
                  <c:v>596.3999633789062</c:v>
                </c:pt>
                <c:pt idx="6360">
                  <c:v>596.5</c:v>
                </c:pt>
                <c:pt idx="6361">
                  <c:v>596.5999755859374</c:v>
                </c:pt>
                <c:pt idx="6362">
                  <c:v>596.7000122070314</c:v>
                </c:pt>
                <c:pt idx="6363">
                  <c:v>596.7999877929685</c:v>
                </c:pt>
                <c:pt idx="6364">
                  <c:v>596.8999633789062</c:v>
                </c:pt>
                <c:pt idx="6365">
                  <c:v>597.0</c:v>
                </c:pt>
                <c:pt idx="6366">
                  <c:v>597.0999755859374</c:v>
                </c:pt>
                <c:pt idx="6367">
                  <c:v>597.2000122070314</c:v>
                </c:pt>
                <c:pt idx="6368">
                  <c:v>597.2999877929685</c:v>
                </c:pt>
                <c:pt idx="6369">
                  <c:v>597.3999633789062</c:v>
                </c:pt>
                <c:pt idx="6370">
                  <c:v>597.5</c:v>
                </c:pt>
                <c:pt idx="6371">
                  <c:v>597.5999755859374</c:v>
                </c:pt>
                <c:pt idx="6372">
                  <c:v>597.7000122070314</c:v>
                </c:pt>
                <c:pt idx="6373">
                  <c:v>597.7999877929685</c:v>
                </c:pt>
                <c:pt idx="6374">
                  <c:v>597.8999633789062</c:v>
                </c:pt>
                <c:pt idx="6375">
                  <c:v>598.0</c:v>
                </c:pt>
                <c:pt idx="6376">
                  <c:v>598.0999755859374</c:v>
                </c:pt>
                <c:pt idx="6377">
                  <c:v>598.2000122070314</c:v>
                </c:pt>
                <c:pt idx="6378">
                  <c:v>598.2999877929685</c:v>
                </c:pt>
                <c:pt idx="6379">
                  <c:v>598.3999633789062</c:v>
                </c:pt>
                <c:pt idx="6380">
                  <c:v>598.5</c:v>
                </c:pt>
                <c:pt idx="6381">
                  <c:v>598.5999755859374</c:v>
                </c:pt>
                <c:pt idx="6382">
                  <c:v>598.7000122070314</c:v>
                </c:pt>
                <c:pt idx="6383">
                  <c:v>598.7999877929685</c:v>
                </c:pt>
                <c:pt idx="6384">
                  <c:v>598.8999633789062</c:v>
                </c:pt>
                <c:pt idx="6385">
                  <c:v>599.0</c:v>
                </c:pt>
                <c:pt idx="6386">
                  <c:v>599.0999755859374</c:v>
                </c:pt>
                <c:pt idx="6387">
                  <c:v>599.2000122070314</c:v>
                </c:pt>
                <c:pt idx="6388">
                  <c:v>599.2999877929685</c:v>
                </c:pt>
                <c:pt idx="6389">
                  <c:v>599.3999633789062</c:v>
                </c:pt>
                <c:pt idx="6390">
                  <c:v>599.5</c:v>
                </c:pt>
                <c:pt idx="6391">
                  <c:v>599.5999755859374</c:v>
                </c:pt>
                <c:pt idx="6392">
                  <c:v>599.7000122070314</c:v>
                </c:pt>
                <c:pt idx="6393">
                  <c:v>599.7999877929685</c:v>
                </c:pt>
                <c:pt idx="6394">
                  <c:v>599.8999633789062</c:v>
                </c:pt>
                <c:pt idx="6395">
                  <c:v>600.0</c:v>
                </c:pt>
                <c:pt idx="6396">
                  <c:v>600.0999755859374</c:v>
                </c:pt>
                <c:pt idx="6397">
                  <c:v>600.2000122070314</c:v>
                </c:pt>
                <c:pt idx="6398">
                  <c:v>600.2999877929685</c:v>
                </c:pt>
                <c:pt idx="6399">
                  <c:v>600.3999633789062</c:v>
                </c:pt>
                <c:pt idx="6400">
                  <c:v>600.5</c:v>
                </c:pt>
                <c:pt idx="6401">
                  <c:v>600.5999755859374</c:v>
                </c:pt>
                <c:pt idx="6402">
                  <c:v>600.7000122070314</c:v>
                </c:pt>
                <c:pt idx="6403">
                  <c:v>600.7999877929685</c:v>
                </c:pt>
                <c:pt idx="6404">
                  <c:v>600.8999633789062</c:v>
                </c:pt>
                <c:pt idx="6405">
                  <c:v>601.0</c:v>
                </c:pt>
                <c:pt idx="6406">
                  <c:v>601.0999755859374</c:v>
                </c:pt>
                <c:pt idx="6407">
                  <c:v>601.2000122070314</c:v>
                </c:pt>
                <c:pt idx="6408">
                  <c:v>601.2999877929685</c:v>
                </c:pt>
                <c:pt idx="6409">
                  <c:v>601.3999633789062</c:v>
                </c:pt>
                <c:pt idx="6410">
                  <c:v>601.5</c:v>
                </c:pt>
                <c:pt idx="6411">
                  <c:v>601.5999755859374</c:v>
                </c:pt>
                <c:pt idx="6412">
                  <c:v>601.7000122070314</c:v>
                </c:pt>
                <c:pt idx="6413">
                  <c:v>601.7999877929685</c:v>
                </c:pt>
                <c:pt idx="6414">
                  <c:v>601.8999633789062</c:v>
                </c:pt>
                <c:pt idx="6415">
                  <c:v>602.0</c:v>
                </c:pt>
                <c:pt idx="6416">
                  <c:v>602.0999755859374</c:v>
                </c:pt>
                <c:pt idx="6417">
                  <c:v>602.2000122070314</c:v>
                </c:pt>
                <c:pt idx="6418">
                  <c:v>602.2999877929685</c:v>
                </c:pt>
                <c:pt idx="6419">
                  <c:v>602.3999633789062</c:v>
                </c:pt>
                <c:pt idx="6420">
                  <c:v>602.5</c:v>
                </c:pt>
                <c:pt idx="6421">
                  <c:v>602.5999755859374</c:v>
                </c:pt>
                <c:pt idx="6422">
                  <c:v>602.7000122070314</c:v>
                </c:pt>
                <c:pt idx="6423">
                  <c:v>602.7999877929685</c:v>
                </c:pt>
                <c:pt idx="6424">
                  <c:v>602.8999633789062</c:v>
                </c:pt>
                <c:pt idx="6425">
                  <c:v>603.0</c:v>
                </c:pt>
                <c:pt idx="6426">
                  <c:v>603.0999755859374</c:v>
                </c:pt>
                <c:pt idx="6427">
                  <c:v>603.2000122070314</c:v>
                </c:pt>
                <c:pt idx="6428">
                  <c:v>603.2999877929685</c:v>
                </c:pt>
                <c:pt idx="6429">
                  <c:v>603.3999633789062</c:v>
                </c:pt>
                <c:pt idx="6430">
                  <c:v>603.5</c:v>
                </c:pt>
                <c:pt idx="6431">
                  <c:v>603.5999755859374</c:v>
                </c:pt>
                <c:pt idx="6432">
                  <c:v>603.7000122070314</c:v>
                </c:pt>
                <c:pt idx="6433">
                  <c:v>603.7999877929685</c:v>
                </c:pt>
                <c:pt idx="6434">
                  <c:v>603.8999633789062</c:v>
                </c:pt>
                <c:pt idx="6435">
                  <c:v>604.0</c:v>
                </c:pt>
                <c:pt idx="6436">
                  <c:v>604.0999755859374</c:v>
                </c:pt>
                <c:pt idx="6437">
                  <c:v>604.2000122070314</c:v>
                </c:pt>
                <c:pt idx="6438">
                  <c:v>604.2999877929685</c:v>
                </c:pt>
                <c:pt idx="6439">
                  <c:v>604.3999633789062</c:v>
                </c:pt>
                <c:pt idx="6440">
                  <c:v>604.5</c:v>
                </c:pt>
                <c:pt idx="6441">
                  <c:v>604.5999755859374</c:v>
                </c:pt>
                <c:pt idx="6442">
                  <c:v>604.7000122070314</c:v>
                </c:pt>
                <c:pt idx="6443">
                  <c:v>604.7999877929685</c:v>
                </c:pt>
                <c:pt idx="6444">
                  <c:v>604.8999633789062</c:v>
                </c:pt>
                <c:pt idx="6445">
                  <c:v>605.0</c:v>
                </c:pt>
                <c:pt idx="6446">
                  <c:v>605.0999755859374</c:v>
                </c:pt>
                <c:pt idx="6447">
                  <c:v>605.2000122070314</c:v>
                </c:pt>
                <c:pt idx="6448">
                  <c:v>605.2999877929685</c:v>
                </c:pt>
                <c:pt idx="6449">
                  <c:v>605.3999633789062</c:v>
                </c:pt>
                <c:pt idx="6450">
                  <c:v>605.5</c:v>
                </c:pt>
                <c:pt idx="6451">
                  <c:v>605.5999755859374</c:v>
                </c:pt>
                <c:pt idx="6452">
                  <c:v>605.7000122070314</c:v>
                </c:pt>
                <c:pt idx="6453">
                  <c:v>605.7999877929685</c:v>
                </c:pt>
                <c:pt idx="6454">
                  <c:v>605.8999633789062</c:v>
                </c:pt>
                <c:pt idx="6455">
                  <c:v>606.0</c:v>
                </c:pt>
                <c:pt idx="6456">
                  <c:v>606.0999755859374</c:v>
                </c:pt>
                <c:pt idx="6457">
                  <c:v>606.2000122070314</c:v>
                </c:pt>
                <c:pt idx="6458">
                  <c:v>606.2999877929685</c:v>
                </c:pt>
                <c:pt idx="6459">
                  <c:v>606.3999633789062</c:v>
                </c:pt>
                <c:pt idx="6460">
                  <c:v>606.5</c:v>
                </c:pt>
                <c:pt idx="6461">
                  <c:v>606.5999755859374</c:v>
                </c:pt>
                <c:pt idx="6462">
                  <c:v>606.7000122070314</c:v>
                </c:pt>
                <c:pt idx="6463">
                  <c:v>606.7999877929685</c:v>
                </c:pt>
                <c:pt idx="6464">
                  <c:v>606.8999633789062</c:v>
                </c:pt>
                <c:pt idx="6465">
                  <c:v>607.0</c:v>
                </c:pt>
                <c:pt idx="6466">
                  <c:v>607.0999755859374</c:v>
                </c:pt>
                <c:pt idx="6467">
                  <c:v>607.2000122070314</c:v>
                </c:pt>
                <c:pt idx="6468">
                  <c:v>607.2999877929685</c:v>
                </c:pt>
                <c:pt idx="6469">
                  <c:v>607.3999633789062</c:v>
                </c:pt>
                <c:pt idx="6470">
                  <c:v>607.5</c:v>
                </c:pt>
                <c:pt idx="6471">
                  <c:v>607.5999755859374</c:v>
                </c:pt>
                <c:pt idx="6472">
                  <c:v>607.7000122070314</c:v>
                </c:pt>
                <c:pt idx="6473">
                  <c:v>607.7999877929685</c:v>
                </c:pt>
                <c:pt idx="6474">
                  <c:v>607.8999633789062</c:v>
                </c:pt>
                <c:pt idx="6475">
                  <c:v>608.0</c:v>
                </c:pt>
                <c:pt idx="6476">
                  <c:v>608.0999755859374</c:v>
                </c:pt>
                <c:pt idx="6477">
                  <c:v>608.2000122070314</c:v>
                </c:pt>
                <c:pt idx="6478">
                  <c:v>608.2999877929685</c:v>
                </c:pt>
                <c:pt idx="6479">
                  <c:v>608.3999633789062</c:v>
                </c:pt>
                <c:pt idx="6480">
                  <c:v>608.5</c:v>
                </c:pt>
                <c:pt idx="6481">
                  <c:v>608.5999755859374</c:v>
                </c:pt>
                <c:pt idx="6482">
                  <c:v>608.7000122070314</c:v>
                </c:pt>
                <c:pt idx="6483">
                  <c:v>608.7999877929685</c:v>
                </c:pt>
                <c:pt idx="6484">
                  <c:v>608.8999633789062</c:v>
                </c:pt>
                <c:pt idx="6485">
                  <c:v>609.0</c:v>
                </c:pt>
                <c:pt idx="6486">
                  <c:v>609.0999755859374</c:v>
                </c:pt>
                <c:pt idx="6487">
                  <c:v>609.2000122070314</c:v>
                </c:pt>
                <c:pt idx="6488">
                  <c:v>609.2999877929685</c:v>
                </c:pt>
                <c:pt idx="6489">
                  <c:v>609.3999633789062</c:v>
                </c:pt>
                <c:pt idx="6490">
                  <c:v>609.5</c:v>
                </c:pt>
                <c:pt idx="6491">
                  <c:v>609.5999755859374</c:v>
                </c:pt>
                <c:pt idx="6492">
                  <c:v>609.7000122070314</c:v>
                </c:pt>
                <c:pt idx="6493">
                  <c:v>609.7999877929685</c:v>
                </c:pt>
                <c:pt idx="6494">
                  <c:v>609.8999633789062</c:v>
                </c:pt>
                <c:pt idx="6495">
                  <c:v>610.0</c:v>
                </c:pt>
                <c:pt idx="6496">
                  <c:v>610.0999755859374</c:v>
                </c:pt>
                <c:pt idx="6497">
                  <c:v>610.2000122070314</c:v>
                </c:pt>
                <c:pt idx="6498">
                  <c:v>610.2999877929685</c:v>
                </c:pt>
                <c:pt idx="6499">
                  <c:v>610.3999633789062</c:v>
                </c:pt>
                <c:pt idx="6500">
                  <c:v>610.5</c:v>
                </c:pt>
                <c:pt idx="6501">
                  <c:v>610.5999755859374</c:v>
                </c:pt>
                <c:pt idx="6502">
                  <c:v>610.7000122070314</c:v>
                </c:pt>
                <c:pt idx="6503">
                  <c:v>610.7999877929685</c:v>
                </c:pt>
                <c:pt idx="6504">
                  <c:v>610.8999633789062</c:v>
                </c:pt>
                <c:pt idx="6505">
                  <c:v>611.0</c:v>
                </c:pt>
                <c:pt idx="6506">
                  <c:v>611.0999755859374</c:v>
                </c:pt>
                <c:pt idx="6507">
                  <c:v>611.2000122070314</c:v>
                </c:pt>
                <c:pt idx="6508">
                  <c:v>611.2999877929685</c:v>
                </c:pt>
                <c:pt idx="6509">
                  <c:v>611.3999633789062</c:v>
                </c:pt>
                <c:pt idx="6510">
                  <c:v>611.5</c:v>
                </c:pt>
                <c:pt idx="6511">
                  <c:v>611.5999755859374</c:v>
                </c:pt>
                <c:pt idx="6512">
                  <c:v>611.7000122070314</c:v>
                </c:pt>
                <c:pt idx="6513">
                  <c:v>611.7999877929685</c:v>
                </c:pt>
                <c:pt idx="6514">
                  <c:v>611.8999633789062</c:v>
                </c:pt>
                <c:pt idx="6515">
                  <c:v>612.0</c:v>
                </c:pt>
                <c:pt idx="6516">
                  <c:v>612.0999755859374</c:v>
                </c:pt>
                <c:pt idx="6517">
                  <c:v>612.2000122070314</c:v>
                </c:pt>
                <c:pt idx="6518">
                  <c:v>612.2999877929685</c:v>
                </c:pt>
                <c:pt idx="6519">
                  <c:v>612.3999633789062</c:v>
                </c:pt>
                <c:pt idx="6520">
                  <c:v>612.5</c:v>
                </c:pt>
                <c:pt idx="6521">
                  <c:v>612.5999755859374</c:v>
                </c:pt>
                <c:pt idx="6522">
                  <c:v>612.7000122070314</c:v>
                </c:pt>
                <c:pt idx="6523">
                  <c:v>612.7999877929685</c:v>
                </c:pt>
                <c:pt idx="6524">
                  <c:v>612.8999633789062</c:v>
                </c:pt>
                <c:pt idx="6525">
                  <c:v>613.0</c:v>
                </c:pt>
                <c:pt idx="6526">
                  <c:v>613.0999755859374</c:v>
                </c:pt>
                <c:pt idx="6527">
                  <c:v>613.2000122070314</c:v>
                </c:pt>
                <c:pt idx="6528">
                  <c:v>613.2999877929685</c:v>
                </c:pt>
                <c:pt idx="6529">
                  <c:v>613.3999633789062</c:v>
                </c:pt>
                <c:pt idx="6530">
                  <c:v>613.5</c:v>
                </c:pt>
                <c:pt idx="6531">
                  <c:v>613.5999755859374</c:v>
                </c:pt>
                <c:pt idx="6532">
                  <c:v>613.7000122070314</c:v>
                </c:pt>
                <c:pt idx="6533">
                  <c:v>613.7999877929685</c:v>
                </c:pt>
                <c:pt idx="6534">
                  <c:v>613.8999633789062</c:v>
                </c:pt>
                <c:pt idx="6535">
                  <c:v>614.0</c:v>
                </c:pt>
                <c:pt idx="6536">
                  <c:v>614.0999755859374</c:v>
                </c:pt>
                <c:pt idx="6537">
                  <c:v>614.2000122070314</c:v>
                </c:pt>
                <c:pt idx="6538">
                  <c:v>614.2999877929685</c:v>
                </c:pt>
                <c:pt idx="6539">
                  <c:v>614.3999633789062</c:v>
                </c:pt>
                <c:pt idx="6540">
                  <c:v>614.5</c:v>
                </c:pt>
                <c:pt idx="6541">
                  <c:v>614.5999755859374</c:v>
                </c:pt>
                <c:pt idx="6542">
                  <c:v>614.7000122070314</c:v>
                </c:pt>
                <c:pt idx="6543">
                  <c:v>614.7999877929685</c:v>
                </c:pt>
                <c:pt idx="6544">
                  <c:v>614.8999633789062</c:v>
                </c:pt>
                <c:pt idx="6545">
                  <c:v>615.0</c:v>
                </c:pt>
                <c:pt idx="6546">
                  <c:v>615.0999755859374</c:v>
                </c:pt>
                <c:pt idx="6547">
                  <c:v>615.2000122070314</c:v>
                </c:pt>
                <c:pt idx="6548">
                  <c:v>615.2999877929685</c:v>
                </c:pt>
                <c:pt idx="6549">
                  <c:v>615.3999633789062</c:v>
                </c:pt>
                <c:pt idx="6550">
                  <c:v>615.5</c:v>
                </c:pt>
                <c:pt idx="6551">
                  <c:v>615.5999755859374</c:v>
                </c:pt>
                <c:pt idx="6552">
                  <c:v>615.7000122070314</c:v>
                </c:pt>
                <c:pt idx="6553">
                  <c:v>615.7999877929685</c:v>
                </c:pt>
                <c:pt idx="6554">
                  <c:v>615.8999633789062</c:v>
                </c:pt>
                <c:pt idx="6555">
                  <c:v>616.0</c:v>
                </c:pt>
                <c:pt idx="6556">
                  <c:v>616.0999755859374</c:v>
                </c:pt>
                <c:pt idx="6557">
                  <c:v>616.2000122070314</c:v>
                </c:pt>
                <c:pt idx="6558">
                  <c:v>616.2999877929685</c:v>
                </c:pt>
                <c:pt idx="6559">
                  <c:v>616.3999633789062</c:v>
                </c:pt>
                <c:pt idx="6560">
                  <c:v>616.5</c:v>
                </c:pt>
                <c:pt idx="6561">
                  <c:v>616.5999755859374</c:v>
                </c:pt>
                <c:pt idx="6562">
                  <c:v>616.7000122070314</c:v>
                </c:pt>
                <c:pt idx="6563">
                  <c:v>616.7999877929685</c:v>
                </c:pt>
                <c:pt idx="6564">
                  <c:v>616.8999633789062</c:v>
                </c:pt>
                <c:pt idx="6565">
                  <c:v>617.0</c:v>
                </c:pt>
                <c:pt idx="6566">
                  <c:v>617.0999755859374</c:v>
                </c:pt>
                <c:pt idx="6567">
                  <c:v>617.2000122070314</c:v>
                </c:pt>
                <c:pt idx="6568">
                  <c:v>617.2999877929685</c:v>
                </c:pt>
                <c:pt idx="6569">
                  <c:v>617.3999633789062</c:v>
                </c:pt>
                <c:pt idx="6570">
                  <c:v>617.5</c:v>
                </c:pt>
                <c:pt idx="6571">
                  <c:v>617.5999755859374</c:v>
                </c:pt>
                <c:pt idx="6572">
                  <c:v>617.7000122070314</c:v>
                </c:pt>
                <c:pt idx="6573">
                  <c:v>617.7999877929685</c:v>
                </c:pt>
                <c:pt idx="6574">
                  <c:v>617.8999633789062</c:v>
                </c:pt>
                <c:pt idx="6575">
                  <c:v>618.0</c:v>
                </c:pt>
                <c:pt idx="6576">
                  <c:v>618.0999755859374</c:v>
                </c:pt>
                <c:pt idx="6577">
                  <c:v>618.2000122070314</c:v>
                </c:pt>
                <c:pt idx="6578">
                  <c:v>618.2999877929685</c:v>
                </c:pt>
                <c:pt idx="6579">
                  <c:v>618.3999633789062</c:v>
                </c:pt>
                <c:pt idx="6580">
                  <c:v>618.5</c:v>
                </c:pt>
                <c:pt idx="6581">
                  <c:v>618.5999755859374</c:v>
                </c:pt>
                <c:pt idx="6582">
                  <c:v>618.7000122070314</c:v>
                </c:pt>
                <c:pt idx="6583">
                  <c:v>618.7999877929685</c:v>
                </c:pt>
                <c:pt idx="6584">
                  <c:v>618.8999633789062</c:v>
                </c:pt>
                <c:pt idx="6585">
                  <c:v>619.0</c:v>
                </c:pt>
                <c:pt idx="6586">
                  <c:v>619.0999755859374</c:v>
                </c:pt>
                <c:pt idx="6587">
                  <c:v>619.2000122070314</c:v>
                </c:pt>
                <c:pt idx="6588">
                  <c:v>619.2999877929685</c:v>
                </c:pt>
                <c:pt idx="6589">
                  <c:v>619.3999633789062</c:v>
                </c:pt>
                <c:pt idx="6590">
                  <c:v>619.5</c:v>
                </c:pt>
                <c:pt idx="6591">
                  <c:v>619.5999755859374</c:v>
                </c:pt>
                <c:pt idx="6592">
                  <c:v>619.7000122070314</c:v>
                </c:pt>
                <c:pt idx="6593">
                  <c:v>619.7999877929685</c:v>
                </c:pt>
                <c:pt idx="6594">
                  <c:v>619.8999633789062</c:v>
                </c:pt>
                <c:pt idx="6595">
                  <c:v>620.0</c:v>
                </c:pt>
                <c:pt idx="6596">
                  <c:v>620.0999755859374</c:v>
                </c:pt>
                <c:pt idx="6597">
                  <c:v>620.2000122070314</c:v>
                </c:pt>
                <c:pt idx="6598">
                  <c:v>620.2999877929685</c:v>
                </c:pt>
                <c:pt idx="6599">
                  <c:v>620.3999633789062</c:v>
                </c:pt>
                <c:pt idx="6600">
                  <c:v>620.5</c:v>
                </c:pt>
                <c:pt idx="6601">
                  <c:v>620.5999755859374</c:v>
                </c:pt>
                <c:pt idx="6602">
                  <c:v>620.7000122070314</c:v>
                </c:pt>
                <c:pt idx="6603">
                  <c:v>620.7999877929685</c:v>
                </c:pt>
                <c:pt idx="6604">
                  <c:v>620.8999633789062</c:v>
                </c:pt>
                <c:pt idx="6605">
                  <c:v>621.0</c:v>
                </c:pt>
                <c:pt idx="6606">
                  <c:v>621.0999755859374</c:v>
                </c:pt>
                <c:pt idx="6607">
                  <c:v>621.2000122070314</c:v>
                </c:pt>
                <c:pt idx="6608">
                  <c:v>621.2999877929685</c:v>
                </c:pt>
                <c:pt idx="6609">
                  <c:v>621.3999633789062</c:v>
                </c:pt>
                <c:pt idx="6610">
                  <c:v>621.5</c:v>
                </c:pt>
                <c:pt idx="6611">
                  <c:v>621.5999755859374</c:v>
                </c:pt>
                <c:pt idx="6612">
                  <c:v>621.7000122070314</c:v>
                </c:pt>
                <c:pt idx="6613">
                  <c:v>621.7999877929685</c:v>
                </c:pt>
                <c:pt idx="6614">
                  <c:v>621.8999633789062</c:v>
                </c:pt>
                <c:pt idx="6615">
                  <c:v>622.0</c:v>
                </c:pt>
                <c:pt idx="6616">
                  <c:v>622.0999755859374</c:v>
                </c:pt>
                <c:pt idx="6617">
                  <c:v>622.2000122070314</c:v>
                </c:pt>
                <c:pt idx="6618">
                  <c:v>622.2999877929685</c:v>
                </c:pt>
                <c:pt idx="6619">
                  <c:v>622.3999633789062</c:v>
                </c:pt>
                <c:pt idx="6620">
                  <c:v>622.5</c:v>
                </c:pt>
                <c:pt idx="6621">
                  <c:v>622.5999755859374</c:v>
                </c:pt>
                <c:pt idx="6622">
                  <c:v>622.7000122070314</c:v>
                </c:pt>
                <c:pt idx="6623">
                  <c:v>622.7999877929685</c:v>
                </c:pt>
                <c:pt idx="6624">
                  <c:v>622.8999633789062</c:v>
                </c:pt>
                <c:pt idx="6625">
                  <c:v>623.0</c:v>
                </c:pt>
                <c:pt idx="6626">
                  <c:v>623.0999755859374</c:v>
                </c:pt>
                <c:pt idx="6627">
                  <c:v>623.2000122070314</c:v>
                </c:pt>
                <c:pt idx="6628">
                  <c:v>623.2999877929685</c:v>
                </c:pt>
                <c:pt idx="6629">
                  <c:v>623.3999633789062</c:v>
                </c:pt>
                <c:pt idx="6630">
                  <c:v>623.5</c:v>
                </c:pt>
                <c:pt idx="6631">
                  <c:v>623.5999755859374</c:v>
                </c:pt>
                <c:pt idx="6632">
                  <c:v>623.7000122070314</c:v>
                </c:pt>
                <c:pt idx="6633">
                  <c:v>623.7999877929685</c:v>
                </c:pt>
                <c:pt idx="6634">
                  <c:v>623.8999633789062</c:v>
                </c:pt>
                <c:pt idx="6635">
                  <c:v>624.0</c:v>
                </c:pt>
                <c:pt idx="6636">
                  <c:v>624.0999755859374</c:v>
                </c:pt>
                <c:pt idx="6637">
                  <c:v>624.2000122070314</c:v>
                </c:pt>
                <c:pt idx="6638">
                  <c:v>624.2999877929685</c:v>
                </c:pt>
                <c:pt idx="6639">
                  <c:v>624.3999633789062</c:v>
                </c:pt>
                <c:pt idx="6640">
                  <c:v>624.5</c:v>
                </c:pt>
                <c:pt idx="6641">
                  <c:v>624.5999755859374</c:v>
                </c:pt>
                <c:pt idx="6642">
                  <c:v>624.7000122070314</c:v>
                </c:pt>
                <c:pt idx="6643">
                  <c:v>624.7999877929685</c:v>
                </c:pt>
                <c:pt idx="6644">
                  <c:v>624.8999633789062</c:v>
                </c:pt>
                <c:pt idx="6645">
                  <c:v>625.0</c:v>
                </c:pt>
                <c:pt idx="6646">
                  <c:v>625.0999755859374</c:v>
                </c:pt>
                <c:pt idx="6647">
                  <c:v>625.2000122070314</c:v>
                </c:pt>
                <c:pt idx="6648">
                  <c:v>625.2999877929685</c:v>
                </c:pt>
                <c:pt idx="6649">
                  <c:v>625.3999633789062</c:v>
                </c:pt>
                <c:pt idx="6650">
                  <c:v>625.5</c:v>
                </c:pt>
                <c:pt idx="6651">
                  <c:v>625.5999755859374</c:v>
                </c:pt>
                <c:pt idx="6652">
                  <c:v>625.7000122070314</c:v>
                </c:pt>
                <c:pt idx="6653">
                  <c:v>625.7999877929685</c:v>
                </c:pt>
                <c:pt idx="6654">
                  <c:v>625.8999633789062</c:v>
                </c:pt>
                <c:pt idx="6655">
                  <c:v>626.0</c:v>
                </c:pt>
                <c:pt idx="6656">
                  <c:v>626.0999755859374</c:v>
                </c:pt>
                <c:pt idx="6657">
                  <c:v>626.2000122070314</c:v>
                </c:pt>
                <c:pt idx="6658">
                  <c:v>626.2999877929685</c:v>
                </c:pt>
                <c:pt idx="6659">
                  <c:v>626.3999633789062</c:v>
                </c:pt>
                <c:pt idx="6660">
                  <c:v>626.5</c:v>
                </c:pt>
                <c:pt idx="6661">
                  <c:v>626.5999755859374</c:v>
                </c:pt>
                <c:pt idx="6662">
                  <c:v>626.7000122070314</c:v>
                </c:pt>
                <c:pt idx="6663">
                  <c:v>626.7999877929685</c:v>
                </c:pt>
                <c:pt idx="6664">
                  <c:v>626.8999633789062</c:v>
                </c:pt>
                <c:pt idx="6665">
                  <c:v>627.0</c:v>
                </c:pt>
                <c:pt idx="6666">
                  <c:v>627.0999755859374</c:v>
                </c:pt>
                <c:pt idx="6667">
                  <c:v>627.2000122070314</c:v>
                </c:pt>
                <c:pt idx="6668">
                  <c:v>627.2999877929685</c:v>
                </c:pt>
                <c:pt idx="6669">
                  <c:v>627.3999633789062</c:v>
                </c:pt>
                <c:pt idx="6670">
                  <c:v>627.5</c:v>
                </c:pt>
                <c:pt idx="6671">
                  <c:v>627.5999755859374</c:v>
                </c:pt>
                <c:pt idx="6672">
                  <c:v>627.7000122070314</c:v>
                </c:pt>
                <c:pt idx="6673">
                  <c:v>627.7999877929685</c:v>
                </c:pt>
                <c:pt idx="6674">
                  <c:v>627.8999633789062</c:v>
                </c:pt>
                <c:pt idx="6675">
                  <c:v>628.0</c:v>
                </c:pt>
                <c:pt idx="6676">
                  <c:v>628.0999755859374</c:v>
                </c:pt>
                <c:pt idx="6677">
                  <c:v>628.2000122070314</c:v>
                </c:pt>
                <c:pt idx="6678">
                  <c:v>628.2999877929685</c:v>
                </c:pt>
                <c:pt idx="6679">
                  <c:v>628.3999633789062</c:v>
                </c:pt>
                <c:pt idx="6680">
                  <c:v>628.5</c:v>
                </c:pt>
                <c:pt idx="6681">
                  <c:v>628.5999755859374</c:v>
                </c:pt>
                <c:pt idx="6682">
                  <c:v>628.7000122070314</c:v>
                </c:pt>
                <c:pt idx="6683">
                  <c:v>628.7999877929685</c:v>
                </c:pt>
                <c:pt idx="6684">
                  <c:v>628.8999633789062</c:v>
                </c:pt>
                <c:pt idx="6685">
                  <c:v>629.0</c:v>
                </c:pt>
                <c:pt idx="6686">
                  <c:v>629.0999755859374</c:v>
                </c:pt>
                <c:pt idx="6687">
                  <c:v>629.2000122070314</c:v>
                </c:pt>
                <c:pt idx="6688">
                  <c:v>629.2999877929685</c:v>
                </c:pt>
                <c:pt idx="6689">
                  <c:v>629.3999633789062</c:v>
                </c:pt>
                <c:pt idx="6690">
                  <c:v>629.5</c:v>
                </c:pt>
                <c:pt idx="6691">
                  <c:v>629.5999755859374</c:v>
                </c:pt>
                <c:pt idx="6692">
                  <c:v>629.7000122070314</c:v>
                </c:pt>
                <c:pt idx="6693">
                  <c:v>629.7999877929685</c:v>
                </c:pt>
                <c:pt idx="6694">
                  <c:v>629.8999633789062</c:v>
                </c:pt>
                <c:pt idx="6695">
                  <c:v>630.0</c:v>
                </c:pt>
                <c:pt idx="6696">
                  <c:v>630.0999755859374</c:v>
                </c:pt>
                <c:pt idx="6697">
                  <c:v>630.2000122070314</c:v>
                </c:pt>
                <c:pt idx="6698">
                  <c:v>630.2999877929685</c:v>
                </c:pt>
                <c:pt idx="6699">
                  <c:v>630.3999633789062</c:v>
                </c:pt>
                <c:pt idx="6700">
                  <c:v>630.5</c:v>
                </c:pt>
                <c:pt idx="6701">
                  <c:v>630.5999755859374</c:v>
                </c:pt>
                <c:pt idx="6702">
                  <c:v>630.7000122070314</c:v>
                </c:pt>
                <c:pt idx="6703">
                  <c:v>630.7999877929685</c:v>
                </c:pt>
                <c:pt idx="6704">
                  <c:v>630.8999633789062</c:v>
                </c:pt>
                <c:pt idx="6705">
                  <c:v>631.0</c:v>
                </c:pt>
                <c:pt idx="6706">
                  <c:v>631.0999755859374</c:v>
                </c:pt>
                <c:pt idx="6707">
                  <c:v>631.2000122070314</c:v>
                </c:pt>
                <c:pt idx="6708">
                  <c:v>631.2999877929685</c:v>
                </c:pt>
                <c:pt idx="6709">
                  <c:v>631.3999633789062</c:v>
                </c:pt>
                <c:pt idx="6710">
                  <c:v>631.5</c:v>
                </c:pt>
                <c:pt idx="6711">
                  <c:v>631.5999755859374</c:v>
                </c:pt>
                <c:pt idx="6712">
                  <c:v>631.7000122070314</c:v>
                </c:pt>
                <c:pt idx="6713">
                  <c:v>631.7999877929685</c:v>
                </c:pt>
                <c:pt idx="6714">
                  <c:v>631.8999633789062</c:v>
                </c:pt>
                <c:pt idx="6715">
                  <c:v>632.0</c:v>
                </c:pt>
                <c:pt idx="6716">
                  <c:v>632.0999755859374</c:v>
                </c:pt>
                <c:pt idx="6717">
                  <c:v>632.2000122070314</c:v>
                </c:pt>
                <c:pt idx="6718">
                  <c:v>632.2999877929685</c:v>
                </c:pt>
                <c:pt idx="6719">
                  <c:v>632.3999633789062</c:v>
                </c:pt>
                <c:pt idx="6720">
                  <c:v>632.5</c:v>
                </c:pt>
                <c:pt idx="6721">
                  <c:v>632.5999755859374</c:v>
                </c:pt>
                <c:pt idx="6722">
                  <c:v>632.7000122070314</c:v>
                </c:pt>
                <c:pt idx="6723">
                  <c:v>632.7999877929685</c:v>
                </c:pt>
                <c:pt idx="6724">
                  <c:v>632.8999633789062</c:v>
                </c:pt>
                <c:pt idx="6725">
                  <c:v>633.0</c:v>
                </c:pt>
                <c:pt idx="6726">
                  <c:v>633.0999755859374</c:v>
                </c:pt>
                <c:pt idx="6727">
                  <c:v>633.2000122070314</c:v>
                </c:pt>
                <c:pt idx="6728">
                  <c:v>633.2999877929685</c:v>
                </c:pt>
                <c:pt idx="6729">
                  <c:v>633.3999633789062</c:v>
                </c:pt>
                <c:pt idx="6730">
                  <c:v>633.5</c:v>
                </c:pt>
                <c:pt idx="6731">
                  <c:v>633.5999755859374</c:v>
                </c:pt>
                <c:pt idx="6732">
                  <c:v>633.7000122070314</c:v>
                </c:pt>
                <c:pt idx="6733">
                  <c:v>633.7999877929685</c:v>
                </c:pt>
                <c:pt idx="6734">
                  <c:v>633.8999633789062</c:v>
                </c:pt>
                <c:pt idx="6735">
                  <c:v>634.0</c:v>
                </c:pt>
                <c:pt idx="6736">
                  <c:v>634.0999755859374</c:v>
                </c:pt>
                <c:pt idx="6737">
                  <c:v>634.2000122070314</c:v>
                </c:pt>
                <c:pt idx="6738">
                  <c:v>634.2999877929685</c:v>
                </c:pt>
                <c:pt idx="6739">
                  <c:v>634.3999633789062</c:v>
                </c:pt>
                <c:pt idx="6740">
                  <c:v>634.5</c:v>
                </c:pt>
                <c:pt idx="6741">
                  <c:v>634.5999755859374</c:v>
                </c:pt>
                <c:pt idx="6742">
                  <c:v>634.7000122070314</c:v>
                </c:pt>
                <c:pt idx="6743">
                  <c:v>634.7999877929685</c:v>
                </c:pt>
                <c:pt idx="6744">
                  <c:v>634.8999633789062</c:v>
                </c:pt>
                <c:pt idx="6745">
                  <c:v>635.0</c:v>
                </c:pt>
                <c:pt idx="6746">
                  <c:v>635.0999755859374</c:v>
                </c:pt>
                <c:pt idx="6747">
                  <c:v>635.2000122070314</c:v>
                </c:pt>
                <c:pt idx="6748">
                  <c:v>635.2999877929685</c:v>
                </c:pt>
                <c:pt idx="6749">
                  <c:v>635.3999633789062</c:v>
                </c:pt>
                <c:pt idx="6750">
                  <c:v>635.5</c:v>
                </c:pt>
                <c:pt idx="6751">
                  <c:v>635.5999755859374</c:v>
                </c:pt>
                <c:pt idx="6752">
                  <c:v>635.7000122070314</c:v>
                </c:pt>
                <c:pt idx="6753">
                  <c:v>635.7999877929685</c:v>
                </c:pt>
                <c:pt idx="6754">
                  <c:v>635.8999633789062</c:v>
                </c:pt>
                <c:pt idx="6755">
                  <c:v>636.0</c:v>
                </c:pt>
                <c:pt idx="6756">
                  <c:v>636.0999755859374</c:v>
                </c:pt>
                <c:pt idx="6757">
                  <c:v>636.2000122070314</c:v>
                </c:pt>
                <c:pt idx="6758">
                  <c:v>636.2999877929685</c:v>
                </c:pt>
                <c:pt idx="6759">
                  <c:v>636.3999633789062</c:v>
                </c:pt>
                <c:pt idx="6760">
                  <c:v>636.5</c:v>
                </c:pt>
                <c:pt idx="6761">
                  <c:v>636.5999755859374</c:v>
                </c:pt>
                <c:pt idx="6762">
                  <c:v>636.7000122070314</c:v>
                </c:pt>
                <c:pt idx="6763">
                  <c:v>636.7999877929685</c:v>
                </c:pt>
                <c:pt idx="6764">
                  <c:v>636.8999633789062</c:v>
                </c:pt>
                <c:pt idx="6765">
                  <c:v>637.0</c:v>
                </c:pt>
                <c:pt idx="6766">
                  <c:v>637.0999755859374</c:v>
                </c:pt>
                <c:pt idx="6767">
                  <c:v>637.2000122070314</c:v>
                </c:pt>
                <c:pt idx="6768">
                  <c:v>637.2999877929685</c:v>
                </c:pt>
                <c:pt idx="6769">
                  <c:v>637.3999633789062</c:v>
                </c:pt>
                <c:pt idx="6770">
                  <c:v>637.5</c:v>
                </c:pt>
                <c:pt idx="6771">
                  <c:v>637.5999755859374</c:v>
                </c:pt>
                <c:pt idx="6772">
                  <c:v>637.7000122070314</c:v>
                </c:pt>
                <c:pt idx="6773">
                  <c:v>637.7999877929685</c:v>
                </c:pt>
                <c:pt idx="6774">
                  <c:v>637.8999633789062</c:v>
                </c:pt>
                <c:pt idx="6775">
                  <c:v>638.0</c:v>
                </c:pt>
                <c:pt idx="6776">
                  <c:v>638.0999755859374</c:v>
                </c:pt>
                <c:pt idx="6777">
                  <c:v>638.2000122070314</c:v>
                </c:pt>
                <c:pt idx="6778">
                  <c:v>638.2999877929685</c:v>
                </c:pt>
                <c:pt idx="6779">
                  <c:v>638.3999633789062</c:v>
                </c:pt>
                <c:pt idx="6780">
                  <c:v>638.5</c:v>
                </c:pt>
                <c:pt idx="6781">
                  <c:v>638.5999755859374</c:v>
                </c:pt>
                <c:pt idx="6782">
                  <c:v>638.7000122070314</c:v>
                </c:pt>
                <c:pt idx="6783">
                  <c:v>638.7999877929685</c:v>
                </c:pt>
                <c:pt idx="6784">
                  <c:v>638.8999633789062</c:v>
                </c:pt>
                <c:pt idx="6785">
                  <c:v>639.0</c:v>
                </c:pt>
                <c:pt idx="6786">
                  <c:v>639.0999755859374</c:v>
                </c:pt>
                <c:pt idx="6787">
                  <c:v>639.2000122070314</c:v>
                </c:pt>
                <c:pt idx="6788">
                  <c:v>639.2999877929685</c:v>
                </c:pt>
                <c:pt idx="6789">
                  <c:v>639.3999633789062</c:v>
                </c:pt>
                <c:pt idx="6790">
                  <c:v>639.5</c:v>
                </c:pt>
                <c:pt idx="6791">
                  <c:v>639.5999755859374</c:v>
                </c:pt>
                <c:pt idx="6792">
                  <c:v>639.7000122070314</c:v>
                </c:pt>
                <c:pt idx="6793">
                  <c:v>639.7999877929685</c:v>
                </c:pt>
                <c:pt idx="6794">
                  <c:v>639.8999633789062</c:v>
                </c:pt>
                <c:pt idx="6795">
                  <c:v>640.0</c:v>
                </c:pt>
                <c:pt idx="6796">
                  <c:v>640.0999755859374</c:v>
                </c:pt>
                <c:pt idx="6797">
                  <c:v>640.2000122070314</c:v>
                </c:pt>
                <c:pt idx="6798">
                  <c:v>640.2999877929685</c:v>
                </c:pt>
                <c:pt idx="6799">
                  <c:v>640.3999633789062</c:v>
                </c:pt>
                <c:pt idx="6800">
                  <c:v>640.5</c:v>
                </c:pt>
                <c:pt idx="6801">
                  <c:v>640.5999755859374</c:v>
                </c:pt>
                <c:pt idx="6802">
                  <c:v>640.7000122070314</c:v>
                </c:pt>
                <c:pt idx="6803">
                  <c:v>640.7999877929685</c:v>
                </c:pt>
                <c:pt idx="6804">
                  <c:v>640.8999633789062</c:v>
                </c:pt>
                <c:pt idx="6805">
                  <c:v>641.0</c:v>
                </c:pt>
                <c:pt idx="6806">
                  <c:v>641.0999755859374</c:v>
                </c:pt>
                <c:pt idx="6807">
                  <c:v>641.2000122070314</c:v>
                </c:pt>
                <c:pt idx="6808">
                  <c:v>641.2999877929685</c:v>
                </c:pt>
                <c:pt idx="6809">
                  <c:v>641.3999633789062</c:v>
                </c:pt>
                <c:pt idx="6810">
                  <c:v>641.5</c:v>
                </c:pt>
                <c:pt idx="6811">
                  <c:v>641.5999755859374</c:v>
                </c:pt>
                <c:pt idx="6812">
                  <c:v>641.7000122070314</c:v>
                </c:pt>
                <c:pt idx="6813">
                  <c:v>641.7999877929685</c:v>
                </c:pt>
                <c:pt idx="6814">
                  <c:v>641.8999633789062</c:v>
                </c:pt>
                <c:pt idx="6815">
                  <c:v>642.0</c:v>
                </c:pt>
                <c:pt idx="6816">
                  <c:v>642.0999755859374</c:v>
                </c:pt>
                <c:pt idx="6817">
                  <c:v>642.2000122070314</c:v>
                </c:pt>
                <c:pt idx="6818">
                  <c:v>642.2999877929685</c:v>
                </c:pt>
                <c:pt idx="6819">
                  <c:v>642.3999633789062</c:v>
                </c:pt>
                <c:pt idx="6820">
                  <c:v>642.5</c:v>
                </c:pt>
                <c:pt idx="6821">
                  <c:v>642.5999755859374</c:v>
                </c:pt>
                <c:pt idx="6822">
                  <c:v>642.7000122070314</c:v>
                </c:pt>
                <c:pt idx="6823">
                  <c:v>642.7999877929685</c:v>
                </c:pt>
                <c:pt idx="6824">
                  <c:v>642.8999633789062</c:v>
                </c:pt>
                <c:pt idx="6825">
                  <c:v>643.0</c:v>
                </c:pt>
                <c:pt idx="6826">
                  <c:v>643.0999755859374</c:v>
                </c:pt>
                <c:pt idx="6827">
                  <c:v>643.2000122070314</c:v>
                </c:pt>
                <c:pt idx="6828">
                  <c:v>643.2999877929685</c:v>
                </c:pt>
                <c:pt idx="6829">
                  <c:v>643.3999633789062</c:v>
                </c:pt>
                <c:pt idx="6830">
                  <c:v>643.5</c:v>
                </c:pt>
                <c:pt idx="6831">
                  <c:v>643.5999755859374</c:v>
                </c:pt>
                <c:pt idx="6832">
                  <c:v>643.7000122070314</c:v>
                </c:pt>
                <c:pt idx="6833">
                  <c:v>643.7999877929685</c:v>
                </c:pt>
                <c:pt idx="6834">
                  <c:v>643.8999633789062</c:v>
                </c:pt>
                <c:pt idx="6835">
                  <c:v>644.0</c:v>
                </c:pt>
                <c:pt idx="6836">
                  <c:v>644.0999755859374</c:v>
                </c:pt>
                <c:pt idx="6837">
                  <c:v>644.2000122070314</c:v>
                </c:pt>
                <c:pt idx="6838">
                  <c:v>644.2999877929685</c:v>
                </c:pt>
                <c:pt idx="6839">
                  <c:v>644.3999633789062</c:v>
                </c:pt>
                <c:pt idx="6840">
                  <c:v>644.5</c:v>
                </c:pt>
                <c:pt idx="6841">
                  <c:v>644.5999755859374</c:v>
                </c:pt>
                <c:pt idx="6842">
                  <c:v>644.7000122070314</c:v>
                </c:pt>
                <c:pt idx="6843">
                  <c:v>644.7999877929685</c:v>
                </c:pt>
                <c:pt idx="6844">
                  <c:v>644.8999633789062</c:v>
                </c:pt>
                <c:pt idx="6845">
                  <c:v>645.0</c:v>
                </c:pt>
                <c:pt idx="6846">
                  <c:v>645.0999755859374</c:v>
                </c:pt>
                <c:pt idx="6847">
                  <c:v>645.2000122070314</c:v>
                </c:pt>
                <c:pt idx="6848">
                  <c:v>645.2999877929685</c:v>
                </c:pt>
                <c:pt idx="6849">
                  <c:v>645.3999633789062</c:v>
                </c:pt>
                <c:pt idx="6850">
                  <c:v>645.5</c:v>
                </c:pt>
                <c:pt idx="6851">
                  <c:v>645.5999755859374</c:v>
                </c:pt>
                <c:pt idx="6852">
                  <c:v>645.7000122070314</c:v>
                </c:pt>
                <c:pt idx="6853">
                  <c:v>645.7999877929685</c:v>
                </c:pt>
                <c:pt idx="6854">
                  <c:v>645.8999633789062</c:v>
                </c:pt>
                <c:pt idx="6855">
                  <c:v>646.0</c:v>
                </c:pt>
                <c:pt idx="6856">
                  <c:v>646.0999755859374</c:v>
                </c:pt>
                <c:pt idx="6857">
                  <c:v>646.2000122070314</c:v>
                </c:pt>
                <c:pt idx="6858">
                  <c:v>646.2999877929685</c:v>
                </c:pt>
                <c:pt idx="6859">
                  <c:v>646.3999633789062</c:v>
                </c:pt>
                <c:pt idx="6860">
                  <c:v>646.5</c:v>
                </c:pt>
                <c:pt idx="6861">
                  <c:v>646.5999755859374</c:v>
                </c:pt>
                <c:pt idx="6862">
                  <c:v>646.7000122070314</c:v>
                </c:pt>
                <c:pt idx="6863">
                  <c:v>646.7999877929685</c:v>
                </c:pt>
                <c:pt idx="6864">
                  <c:v>646.8999633789062</c:v>
                </c:pt>
                <c:pt idx="6865">
                  <c:v>647.0</c:v>
                </c:pt>
                <c:pt idx="6866">
                  <c:v>647.0999755859374</c:v>
                </c:pt>
                <c:pt idx="6867">
                  <c:v>647.2000122070314</c:v>
                </c:pt>
                <c:pt idx="6868">
                  <c:v>647.2999877929685</c:v>
                </c:pt>
                <c:pt idx="6869">
                  <c:v>647.3999633789062</c:v>
                </c:pt>
                <c:pt idx="6870">
                  <c:v>647.5</c:v>
                </c:pt>
                <c:pt idx="6871">
                  <c:v>647.5999755859374</c:v>
                </c:pt>
                <c:pt idx="6872">
                  <c:v>647.7000122070314</c:v>
                </c:pt>
                <c:pt idx="6873">
                  <c:v>647.7999877929685</c:v>
                </c:pt>
                <c:pt idx="6874">
                  <c:v>647.8999633789062</c:v>
                </c:pt>
                <c:pt idx="6875">
                  <c:v>648.0</c:v>
                </c:pt>
                <c:pt idx="6876">
                  <c:v>648.0999755859374</c:v>
                </c:pt>
                <c:pt idx="6877">
                  <c:v>648.2000122070314</c:v>
                </c:pt>
                <c:pt idx="6878">
                  <c:v>648.2999877929685</c:v>
                </c:pt>
                <c:pt idx="6879">
                  <c:v>648.3999633789062</c:v>
                </c:pt>
                <c:pt idx="6880">
                  <c:v>648.5</c:v>
                </c:pt>
                <c:pt idx="6881">
                  <c:v>648.5999755859374</c:v>
                </c:pt>
                <c:pt idx="6882">
                  <c:v>648.7000122070314</c:v>
                </c:pt>
                <c:pt idx="6883">
                  <c:v>648.7999877929685</c:v>
                </c:pt>
                <c:pt idx="6884">
                  <c:v>648.8999633789062</c:v>
                </c:pt>
                <c:pt idx="6885">
                  <c:v>649.0</c:v>
                </c:pt>
                <c:pt idx="6886">
                  <c:v>649.0999755859374</c:v>
                </c:pt>
                <c:pt idx="6887">
                  <c:v>649.2000122070314</c:v>
                </c:pt>
                <c:pt idx="6888">
                  <c:v>649.2999877929685</c:v>
                </c:pt>
                <c:pt idx="6889">
                  <c:v>649.3999633789062</c:v>
                </c:pt>
                <c:pt idx="6890">
                  <c:v>649.5</c:v>
                </c:pt>
                <c:pt idx="6891">
                  <c:v>649.5999755859374</c:v>
                </c:pt>
                <c:pt idx="6892">
                  <c:v>649.7000122070314</c:v>
                </c:pt>
                <c:pt idx="6893">
                  <c:v>649.7999877929685</c:v>
                </c:pt>
                <c:pt idx="6894">
                  <c:v>649.8999633789062</c:v>
                </c:pt>
                <c:pt idx="6895">
                  <c:v>650.0</c:v>
                </c:pt>
                <c:pt idx="6896">
                  <c:v>650.0999755859374</c:v>
                </c:pt>
                <c:pt idx="6897">
                  <c:v>650.2000122070314</c:v>
                </c:pt>
                <c:pt idx="6898">
                  <c:v>650.2999877929685</c:v>
                </c:pt>
                <c:pt idx="6899">
                  <c:v>650.3999633789062</c:v>
                </c:pt>
                <c:pt idx="6900">
                  <c:v>650.5</c:v>
                </c:pt>
                <c:pt idx="6901">
                  <c:v>650.5999755859374</c:v>
                </c:pt>
                <c:pt idx="6902">
                  <c:v>650.7000122070314</c:v>
                </c:pt>
                <c:pt idx="6903">
                  <c:v>650.7999877929685</c:v>
                </c:pt>
                <c:pt idx="6904">
                  <c:v>650.8999633789062</c:v>
                </c:pt>
                <c:pt idx="6905">
                  <c:v>651.0</c:v>
                </c:pt>
                <c:pt idx="6906">
                  <c:v>651.0999755859374</c:v>
                </c:pt>
                <c:pt idx="6907">
                  <c:v>651.2000122070314</c:v>
                </c:pt>
                <c:pt idx="6908">
                  <c:v>651.2999877929685</c:v>
                </c:pt>
                <c:pt idx="6909">
                  <c:v>651.3999633789062</c:v>
                </c:pt>
                <c:pt idx="6910">
                  <c:v>651.5</c:v>
                </c:pt>
                <c:pt idx="6911">
                  <c:v>651.5999755859374</c:v>
                </c:pt>
                <c:pt idx="6912">
                  <c:v>651.7000122070314</c:v>
                </c:pt>
                <c:pt idx="6913">
                  <c:v>651.7999877929685</c:v>
                </c:pt>
                <c:pt idx="6914">
                  <c:v>651.8999633789062</c:v>
                </c:pt>
                <c:pt idx="6915">
                  <c:v>652.0</c:v>
                </c:pt>
                <c:pt idx="6916">
                  <c:v>652.0999755859374</c:v>
                </c:pt>
                <c:pt idx="6917">
                  <c:v>652.2000122070314</c:v>
                </c:pt>
                <c:pt idx="6918">
                  <c:v>652.2999877929685</c:v>
                </c:pt>
                <c:pt idx="6919">
                  <c:v>652.3999633789062</c:v>
                </c:pt>
                <c:pt idx="6920">
                  <c:v>652.5</c:v>
                </c:pt>
                <c:pt idx="6921">
                  <c:v>652.5999755859374</c:v>
                </c:pt>
                <c:pt idx="6922">
                  <c:v>652.7000122070314</c:v>
                </c:pt>
                <c:pt idx="6923">
                  <c:v>652.7999877929685</c:v>
                </c:pt>
                <c:pt idx="6924">
                  <c:v>652.8999633789062</c:v>
                </c:pt>
                <c:pt idx="6925">
                  <c:v>653.0</c:v>
                </c:pt>
                <c:pt idx="6926">
                  <c:v>653.0999755859374</c:v>
                </c:pt>
                <c:pt idx="6927">
                  <c:v>653.2000122070314</c:v>
                </c:pt>
                <c:pt idx="6928">
                  <c:v>653.2999877929685</c:v>
                </c:pt>
                <c:pt idx="6929">
                  <c:v>653.3999633789062</c:v>
                </c:pt>
                <c:pt idx="6930">
                  <c:v>653.5</c:v>
                </c:pt>
                <c:pt idx="6931">
                  <c:v>653.5999755859374</c:v>
                </c:pt>
                <c:pt idx="6932">
                  <c:v>653.7000122070314</c:v>
                </c:pt>
                <c:pt idx="6933">
                  <c:v>653.7999877929685</c:v>
                </c:pt>
                <c:pt idx="6934">
                  <c:v>653.8999633789062</c:v>
                </c:pt>
                <c:pt idx="6935">
                  <c:v>654.0</c:v>
                </c:pt>
                <c:pt idx="6936">
                  <c:v>654.0999755859374</c:v>
                </c:pt>
                <c:pt idx="6937">
                  <c:v>654.2000122070314</c:v>
                </c:pt>
                <c:pt idx="6938">
                  <c:v>654.2999877929685</c:v>
                </c:pt>
                <c:pt idx="6939">
                  <c:v>654.3999633789062</c:v>
                </c:pt>
                <c:pt idx="6940">
                  <c:v>654.5</c:v>
                </c:pt>
                <c:pt idx="6941">
                  <c:v>654.5999755859374</c:v>
                </c:pt>
                <c:pt idx="6942">
                  <c:v>654.7000122070314</c:v>
                </c:pt>
                <c:pt idx="6943">
                  <c:v>654.7999877929685</c:v>
                </c:pt>
                <c:pt idx="6944">
                  <c:v>654.8999633789062</c:v>
                </c:pt>
                <c:pt idx="6945">
                  <c:v>655.0</c:v>
                </c:pt>
                <c:pt idx="6946">
                  <c:v>655.0999755859374</c:v>
                </c:pt>
                <c:pt idx="6947">
                  <c:v>655.2000122070314</c:v>
                </c:pt>
                <c:pt idx="6948">
                  <c:v>655.2999877929685</c:v>
                </c:pt>
                <c:pt idx="6949">
                  <c:v>655.3999633789062</c:v>
                </c:pt>
                <c:pt idx="6950">
                  <c:v>655.5</c:v>
                </c:pt>
                <c:pt idx="6951">
                  <c:v>655.5999755859374</c:v>
                </c:pt>
                <c:pt idx="6952">
                  <c:v>655.7000122070314</c:v>
                </c:pt>
                <c:pt idx="6953">
                  <c:v>655.7999877929685</c:v>
                </c:pt>
                <c:pt idx="6954">
                  <c:v>655.8999633789062</c:v>
                </c:pt>
                <c:pt idx="6955">
                  <c:v>656.0</c:v>
                </c:pt>
                <c:pt idx="6956">
                  <c:v>656.0999755859374</c:v>
                </c:pt>
                <c:pt idx="6957">
                  <c:v>656.2000122070314</c:v>
                </c:pt>
                <c:pt idx="6958">
                  <c:v>656.2999877929685</c:v>
                </c:pt>
                <c:pt idx="6959">
                  <c:v>656.3999633789062</c:v>
                </c:pt>
                <c:pt idx="6960">
                  <c:v>656.5</c:v>
                </c:pt>
                <c:pt idx="6961">
                  <c:v>656.5999755859374</c:v>
                </c:pt>
                <c:pt idx="6962">
                  <c:v>656.7000122070314</c:v>
                </c:pt>
                <c:pt idx="6963">
                  <c:v>656.7999877929685</c:v>
                </c:pt>
                <c:pt idx="6964">
                  <c:v>656.8999633789062</c:v>
                </c:pt>
                <c:pt idx="6965">
                  <c:v>657.0</c:v>
                </c:pt>
                <c:pt idx="6966">
                  <c:v>657.0999755859374</c:v>
                </c:pt>
                <c:pt idx="6967">
                  <c:v>657.2000122070314</c:v>
                </c:pt>
                <c:pt idx="6968">
                  <c:v>657.2999877929685</c:v>
                </c:pt>
                <c:pt idx="6969">
                  <c:v>657.3999633789062</c:v>
                </c:pt>
                <c:pt idx="6970">
                  <c:v>657.5</c:v>
                </c:pt>
                <c:pt idx="6971">
                  <c:v>657.5999755859374</c:v>
                </c:pt>
                <c:pt idx="6972">
                  <c:v>657.7000122070314</c:v>
                </c:pt>
                <c:pt idx="6973">
                  <c:v>657.7999877929685</c:v>
                </c:pt>
                <c:pt idx="6974">
                  <c:v>657.8999633789062</c:v>
                </c:pt>
                <c:pt idx="6975">
                  <c:v>658.0</c:v>
                </c:pt>
                <c:pt idx="6976">
                  <c:v>658.0999755859374</c:v>
                </c:pt>
                <c:pt idx="6977">
                  <c:v>658.2000122070314</c:v>
                </c:pt>
                <c:pt idx="6978">
                  <c:v>658.2999877929685</c:v>
                </c:pt>
                <c:pt idx="6979">
                  <c:v>658.3999633789062</c:v>
                </c:pt>
                <c:pt idx="6980">
                  <c:v>658.5</c:v>
                </c:pt>
                <c:pt idx="6981">
                  <c:v>658.5999755859374</c:v>
                </c:pt>
                <c:pt idx="6982">
                  <c:v>658.7000122070314</c:v>
                </c:pt>
                <c:pt idx="6983">
                  <c:v>658.7999877929685</c:v>
                </c:pt>
                <c:pt idx="6984">
                  <c:v>658.8999633789062</c:v>
                </c:pt>
                <c:pt idx="6985">
                  <c:v>659.0</c:v>
                </c:pt>
                <c:pt idx="6986">
                  <c:v>659.0999755859374</c:v>
                </c:pt>
                <c:pt idx="6987">
                  <c:v>659.2000122070314</c:v>
                </c:pt>
                <c:pt idx="6988">
                  <c:v>659.2999877929685</c:v>
                </c:pt>
                <c:pt idx="6989">
                  <c:v>659.3999633789062</c:v>
                </c:pt>
                <c:pt idx="6990">
                  <c:v>659.5</c:v>
                </c:pt>
                <c:pt idx="6991">
                  <c:v>659.5999755859374</c:v>
                </c:pt>
                <c:pt idx="6992">
                  <c:v>659.7000122070314</c:v>
                </c:pt>
                <c:pt idx="6993">
                  <c:v>659.7999877929685</c:v>
                </c:pt>
                <c:pt idx="6994">
                  <c:v>659.8999633789062</c:v>
                </c:pt>
                <c:pt idx="6995">
                  <c:v>660.0</c:v>
                </c:pt>
                <c:pt idx="6996">
                  <c:v>660.0999755859374</c:v>
                </c:pt>
                <c:pt idx="6997">
                  <c:v>660.2000122070314</c:v>
                </c:pt>
                <c:pt idx="6998">
                  <c:v>660.2999877929685</c:v>
                </c:pt>
                <c:pt idx="6999">
                  <c:v>660.3999633789062</c:v>
                </c:pt>
                <c:pt idx="7000">
                  <c:v>660.5</c:v>
                </c:pt>
                <c:pt idx="7001">
                  <c:v>660.5999755859374</c:v>
                </c:pt>
                <c:pt idx="7002">
                  <c:v>660.7000122070314</c:v>
                </c:pt>
                <c:pt idx="7003">
                  <c:v>660.7999877929685</c:v>
                </c:pt>
                <c:pt idx="7004">
                  <c:v>660.8999633789062</c:v>
                </c:pt>
                <c:pt idx="7005">
                  <c:v>661.0</c:v>
                </c:pt>
                <c:pt idx="7006">
                  <c:v>661.0999755859374</c:v>
                </c:pt>
                <c:pt idx="7007">
                  <c:v>661.2000122070314</c:v>
                </c:pt>
                <c:pt idx="7008">
                  <c:v>661.2999877929685</c:v>
                </c:pt>
                <c:pt idx="7009">
                  <c:v>661.3999633789062</c:v>
                </c:pt>
                <c:pt idx="7010">
                  <c:v>661.5</c:v>
                </c:pt>
                <c:pt idx="7011">
                  <c:v>661.5999755859374</c:v>
                </c:pt>
                <c:pt idx="7012">
                  <c:v>661.7000122070314</c:v>
                </c:pt>
                <c:pt idx="7013">
                  <c:v>661.7999877929685</c:v>
                </c:pt>
                <c:pt idx="7014">
                  <c:v>661.8999633789062</c:v>
                </c:pt>
                <c:pt idx="7015">
                  <c:v>662.0</c:v>
                </c:pt>
                <c:pt idx="7016">
                  <c:v>662.0999755859374</c:v>
                </c:pt>
                <c:pt idx="7017">
                  <c:v>662.2000122070314</c:v>
                </c:pt>
                <c:pt idx="7018">
                  <c:v>662.2999877929685</c:v>
                </c:pt>
                <c:pt idx="7019">
                  <c:v>662.3999633789062</c:v>
                </c:pt>
                <c:pt idx="7020">
                  <c:v>662.5</c:v>
                </c:pt>
                <c:pt idx="7021">
                  <c:v>662.5999755859374</c:v>
                </c:pt>
                <c:pt idx="7022">
                  <c:v>662.7000122070314</c:v>
                </c:pt>
                <c:pt idx="7023">
                  <c:v>662.7999877929685</c:v>
                </c:pt>
                <c:pt idx="7024">
                  <c:v>662.8999633789062</c:v>
                </c:pt>
                <c:pt idx="7025">
                  <c:v>663.0</c:v>
                </c:pt>
                <c:pt idx="7026">
                  <c:v>663.0999755859374</c:v>
                </c:pt>
                <c:pt idx="7027">
                  <c:v>663.2000122070314</c:v>
                </c:pt>
                <c:pt idx="7028">
                  <c:v>663.2999877929685</c:v>
                </c:pt>
                <c:pt idx="7029">
                  <c:v>663.3999633789062</c:v>
                </c:pt>
                <c:pt idx="7030">
                  <c:v>663.5</c:v>
                </c:pt>
                <c:pt idx="7031">
                  <c:v>663.5999755859374</c:v>
                </c:pt>
                <c:pt idx="7032">
                  <c:v>663.7000122070314</c:v>
                </c:pt>
                <c:pt idx="7033">
                  <c:v>663.7999877929685</c:v>
                </c:pt>
                <c:pt idx="7034">
                  <c:v>663.8999633789062</c:v>
                </c:pt>
                <c:pt idx="7035">
                  <c:v>664.0</c:v>
                </c:pt>
                <c:pt idx="7036">
                  <c:v>664.0999755859374</c:v>
                </c:pt>
                <c:pt idx="7037">
                  <c:v>664.2000122070314</c:v>
                </c:pt>
                <c:pt idx="7038">
                  <c:v>664.2999877929685</c:v>
                </c:pt>
                <c:pt idx="7039">
                  <c:v>664.3999633789062</c:v>
                </c:pt>
                <c:pt idx="7040">
                  <c:v>664.5</c:v>
                </c:pt>
                <c:pt idx="7041">
                  <c:v>664.5999755859374</c:v>
                </c:pt>
                <c:pt idx="7042">
                  <c:v>664.7000122070314</c:v>
                </c:pt>
                <c:pt idx="7043">
                  <c:v>664.7999877929685</c:v>
                </c:pt>
                <c:pt idx="7044">
                  <c:v>664.8999633789062</c:v>
                </c:pt>
                <c:pt idx="7045">
                  <c:v>665.0</c:v>
                </c:pt>
                <c:pt idx="7046">
                  <c:v>665.0999755859374</c:v>
                </c:pt>
                <c:pt idx="7047">
                  <c:v>665.2000122070314</c:v>
                </c:pt>
                <c:pt idx="7048">
                  <c:v>665.2999877929685</c:v>
                </c:pt>
                <c:pt idx="7049">
                  <c:v>665.3999633789062</c:v>
                </c:pt>
                <c:pt idx="7050">
                  <c:v>665.5</c:v>
                </c:pt>
                <c:pt idx="7051">
                  <c:v>665.5999755859374</c:v>
                </c:pt>
                <c:pt idx="7052">
                  <c:v>665.7000122070314</c:v>
                </c:pt>
                <c:pt idx="7053">
                  <c:v>665.7999877929685</c:v>
                </c:pt>
                <c:pt idx="7054">
                  <c:v>665.8999633789062</c:v>
                </c:pt>
                <c:pt idx="7055">
                  <c:v>666.0</c:v>
                </c:pt>
                <c:pt idx="7056">
                  <c:v>666.0999755859374</c:v>
                </c:pt>
                <c:pt idx="7057">
                  <c:v>666.2000122070314</c:v>
                </c:pt>
                <c:pt idx="7058">
                  <c:v>666.2999877929685</c:v>
                </c:pt>
                <c:pt idx="7059">
                  <c:v>666.3999633789062</c:v>
                </c:pt>
                <c:pt idx="7060">
                  <c:v>666.5</c:v>
                </c:pt>
                <c:pt idx="7061">
                  <c:v>666.5999755859374</c:v>
                </c:pt>
                <c:pt idx="7062">
                  <c:v>666.7000122070314</c:v>
                </c:pt>
                <c:pt idx="7063">
                  <c:v>666.7999877929685</c:v>
                </c:pt>
                <c:pt idx="7064">
                  <c:v>666.8999633789062</c:v>
                </c:pt>
                <c:pt idx="7065">
                  <c:v>667.0</c:v>
                </c:pt>
                <c:pt idx="7066">
                  <c:v>667.0999755859374</c:v>
                </c:pt>
                <c:pt idx="7067">
                  <c:v>667.2000122070314</c:v>
                </c:pt>
                <c:pt idx="7068">
                  <c:v>667.2999877929685</c:v>
                </c:pt>
                <c:pt idx="7069">
                  <c:v>667.3999633789062</c:v>
                </c:pt>
                <c:pt idx="7070">
                  <c:v>667.5</c:v>
                </c:pt>
                <c:pt idx="7071">
                  <c:v>667.5999755859374</c:v>
                </c:pt>
                <c:pt idx="7072">
                  <c:v>667.7000122070314</c:v>
                </c:pt>
                <c:pt idx="7073">
                  <c:v>667.7999877929685</c:v>
                </c:pt>
                <c:pt idx="7074">
                  <c:v>667.8999633789062</c:v>
                </c:pt>
                <c:pt idx="7075">
                  <c:v>668.0</c:v>
                </c:pt>
                <c:pt idx="7076">
                  <c:v>668.0999755859374</c:v>
                </c:pt>
                <c:pt idx="7077">
                  <c:v>668.2000122070314</c:v>
                </c:pt>
                <c:pt idx="7078">
                  <c:v>668.2999877929685</c:v>
                </c:pt>
                <c:pt idx="7079">
                  <c:v>668.3999633789062</c:v>
                </c:pt>
                <c:pt idx="7080">
                  <c:v>668.5</c:v>
                </c:pt>
                <c:pt idx="7081">
                  <c:v>668.5999755859374</c:v>
                </c:pt>
                <c:pt idx="7082">
                  <c:v>668.7000122070314</c:v>
                </c:pt>
                <c:pt idx="7083">
                  <c:v>668.7999877929685</c:v>
                </c:pt>
                <c:pt idx="7084">
                  <c:v>668.8999633789062</c:v>
                </c:pt>
                <c:pt idx="7085">
                  <c:v>669.0</c:v>
                </c:pt>
                <c:pt idx="7086">
                  <c:v>669.0999755859374</c:v>
                </c:pt>
                <c:pt idx="7087">
                  <c:v>669.2000122070314</c:v>
                </c:pt>
                <c:pt idx="7088">
                  <c:v>669.2999877929685</c:v>
                </c:pt>
                <c:pt idx="7089">
                  <c:v>669.3999633789062</c:v>
                </c:pt>
                <c:pt idx="7090">
                  <c:v>669.5</c:v>
                </c:pt>
                <c:pt idx="7091">
                  <c:v>669.5999755859374</c:v>
                </c:pt>
                <c:pt idx="7092">
                  <c:v>669.7000122070314</c:v>
                </c:pt>
                <c:pt idx="7093">
                  <c:v>669.7999877929685</c:v>
                </c:pt>
                <c:pt idx="7094">
                  <c:v>669.8999633789062</c:v>
                </c:pt>
                <c:pt idx="7095">
                  <c:v>670.0</c:v>
                </c:pt>
                <c:pt idx="7096">
                  <c:v>670.0999755859374</c:v>
                </c:pt>
                <c:pt idx="7097">
                  <c:v>670.2000122070314</c:v>
                </c:pt>
                <c:pt idx="7098">
                  <c:v>670.2999877929685</c:v>
                </c:pt>
                <c:pt idx="7099">
                  <c:v>670.3999633789062</c:v>
                </c:pt>
                <c:pt idx="7100">
                  <c:v>670.5</c:v>
                </c:pt>
                <c:pt idx="7101">
                  <c:v>670.5999755859374</c:v>
                </c:pt>
                <c:pt idx="7102">
                  <c:v>670.7000122070314</c:v>
                </c:pt>
                <c:pt idx="7103">
                  <c:v>670.7999877929685</c:v>
                </c:pt>
                <c:pt idx="7104">
                  <c:v>670.8999633789062</c:v>
                </c:pt>
                <c:pt idx="7105">
                  <c:v>671.0</c:v>
                </c:pt>
                <c:pt idx="7106">
                  <c:v>671.0999755859374</c:v>
                </c:pt>
                <c:pt idx="7107">
                  <c:v>671.2000122070314</c:v>
                </c:pt>
                <c:pt idx="7108">
                  <c:v>671.2999877929685</c:v>
                </c:pt>
                <c:pt idx="7109">
                  <c:v>671.3999633789062</c:v>
                </c:pt>
                <c:pt idx="7110">
                  <c:v>671.5</c:v>
                </c:pt>
                <c:pt idx="7111">
                  <c:v>671.5999755859374</c:v>
                </c:pt>
                <c:pt idx="7112">
                  <c:v>671.7000122070314</c:v>
                </c:pt>
                <c:pt idx="7113">
                  <c:v>671.7999877929685</c:v>
                </c:pt>
                <c:pt idx="7114">
                  <c:v>671.8999633789062</c:v>
                </c:pt>
                <c:pt idx="7115">
                  <c:v>672.0</c:v>
                </c:pt>
                <c:pt idx="7116">
                  <c:v>672.0999755859374</c:v>
                </c:pt>
                <c:pt idx="7117">
                  <c:v>672.2000122070314</c:v>
                </c:pt>
                <c:pt idx="7118">
                  <c:v>672.2999877929685</c:v>
                </c:pt>
                <c:pt idx="7119">
                  <c:v>672.3999633789062</c:v>
                </c:pt>
                <c:pt idx="7120">
                  <c:v>672.5</c:v>
                </c:pt>
                <c:pt idx="7121">
                  <c:v>672.5999755859374</c:v>
                </c:pt>
                <c:pt idx="7122">
                  <c:v>672.7000122070314</c:v>
                </c:pt>
                <c:pt idx="7123">
                  <c:v>672.7999877929685</c:v>
                </c:pt>
                <c:pt idx="7124">
                  <c:v>672.8999633789062</c:v>
                </c:pt>
                <c:pt idx="7125">
                  <c:v>673.0</c:v>
                </c:pt>
                <c:pt idx="7126">
                  <c:v>673.0999755859374</c:v>
                </c:pt>
                <c:pt idx="7127">
                  <c:v>673.2000122070314</c:v>
                </c:pt>
                <c:pt idx="7128">
                  <c:v>673.2999877929685</c:v>
                </c:pt>
                <c:pt idx="7129">
                  <c:v>673.3999633789062</c:v>
                </c:pt>
                <c:pt idx="7130">
                  <c:v>673.5</c:v>
                </c:pt>
                <c:pt idx="7131">
                  <c:v>673.5999755859374</c:v>
                </c:pt>
                <c:pt idx="7132">
                  <c:v>673.7000122070314</c:v>
                </c:pt>
                <c:pt idx="7133">
                  <c:v>673.7999877929685</c:v>
                </c:pt>
                <c:pt idx="7134">
                  <c:v>673.8999633789062</c:v>
                </c:pt>
                <c:pt idx="7135">
                  <c:v>674.0</c:v>
                </c:pt>
                <c:pt idx="7136">
                  <c:v>674.0999755859374</c:v>
                </c:pt>
                <c:pt idx="7137">
                  <c:v>674.2000122070314</c:v>
                </c:pt>
                <c:pt idx="7138">
                  <c:v>674.2999877929685</c:v>
                </c:pt>
                <c:pt idx="7139">
                  <c:v>674.3999633789062</c:v>
                </c:pt>
                <c:pt idx="7140">
                  <c:v>674.5</c:v>
                </c:pt>
                <c:pt idx="7141">
                  <c:v>674.5999755859374</c:v>
                </c:pt>
                <c:pt idx="7142">
                  <c:v>674.7000122070314</c:v>
                </c:pt>
                <c:pt idx="7143">
                  <c:v>674.7999877929685</c:v>
                </c:pt>
                <c:pt idx="7144">
                  <c:v>674.8999633789062</c:v>
                </c:pt>
                <c:pt idx="7145">
                  <c:v>675.0</c:v>
                </c:pt>
                <c:pt idx="7146">
                  <c:v>675.0999755859374</c:v>
                </c:pt>
                <c:pt idx="7147">
                  <c:v>675.2000122070314</c:v>
                </c:pt>
                <c:pt idx="7148">
                  <c:v>675.2999877929685</c:v>
                </c:pt>
                <c:pt idx="7149">
                  <c:v>675.3999633789062</c:v>
                </c:pt>
                <c:pt idx="7150">
                  <c:v>675.5</c:v>
                </c:pt>
                <c:pt idx="7151">
                  <c:v>675.5999755859374</c:v>
                </c:pt>
                <c:pt idx="7152">
                  <c:v>675.7000122070314</c:v>
                </c:pt>
                <c:pt idx="7153">
                  <c:v>675.7999877929685</c:v>
                </c:pt>
                <c:pt idx="7154">
                  <c:v>675.8999633789062</c:v>
                </c:pt>
                <c:pt idx="7155">
                  <c:v>676.0</c:v>
                </c:pt>
                <c:pt idx="7156">
                  <c:v>676.0999755859374</c:v>
                </c:pt>
                <c:pt idx="7157">
                  <c:v>676.2000122070314</c:v>
                </c:pt>
                <c:pt idx="7158">
                  <c:v>676.2999877929685</c:v>
                </c:pt>
                <c:pt idx="7159">
                  <c:v>676.3999633789062</c:v>
                </c:pt>
                <c:pt idx="7160">
                  <c:v>676.5</c:v>
                </c:pt>
                <c:pt idx="7161">
                  <c:v>676.5999755859374</c:v>
                </c:pt>
                <c:pt idx="7162">
                  <c:v>676.7000122070314</c:v>
                </c:pt>
                <c:pt idx="7163">
                  <c:v>676.7999877929685</c:v>
                </c:pt>
                <c:pt idx="7164">
                  <c:v>676.8999633789062</c:v>
                </c:pt>
                <c:pt idx="7165">
                  <c:v>677.0</c:v>
                </c:pt>
                <c:pt idx="7166">
                  <c:v>677.0999755859374</c:v>
                </c:pt>
                <c:pt idx="7167">
                  <c:v>677.2000122070314</c:v>
                </c:pt>
                <c:pt idx="7168">
                  <c:v>677.2999877929685</c:v>
                </c:pt>
                <c:pt idx="7169">
                  <c:v>677.3999633789062</c:v>
                </c:pt>
                <c:pt idx="7170">
                  <c:v>677.5</c:v>
                </c:pt>
                <c:pt idx="7171">
                  <c:v>677.5999755859374</c:v>
                </c:pt>
                <c:pt idx="7172">
                  <c:v>677.7000122070314</c:v>
                </c:pt>
                <c:pt idx="7173">
                  <c:v>677.7999877929685</c:v>
                </c:pt>
                <c:pt idx="7174">
                  <c:v>677.8999633789062</c:v>
                </c:pt>
                <c:pt idx="7175">
                  <c:v>678.0</c:v>
                </c:pt>
                <c:pt idx="7176">
                  <c:v>678.0999755859374</c:v>
                </c:pt>
                <c:pt idx="7177">
                  <c:v>678.2000122070314</c:v>
                </c:pt>
                <c:pt idx="7178">
                  <c:v>678.2999877929685</c:v>
                </c:pt>
                <c:pt idx="7179">
                  <c:v>678.3999633789062</c:v>
                </c:pt>
                <c:pt idx="7180">
                  <c:v>678.5</c:v>
                </c:pt>
                <c:pt idx="7181">
                  <c:v>678.5999755859374</c:v>
                </c:pt>
                <c:pt idx="7182">
                  <c:v>678.7000122070314</c:v>
                </c:pt>
                <c:pt idx="7183">
                  <c:v>678.7999877929685</c:v>
                </c:pt>
                <c:pt idx="7184">
                  <c:v>678.8999633789062</c:v>
                </c:pt>
                <c:pt idx="7185">
                  <c:v>679.0</c:v>
                </c:pt>
                <c:pt idx="7186">
                  <c:v>679.0999755859374</c:v>
                </c:pt>
                <c:pt idx="7187">
                  <c:v>679.2000122070314</c:v>
                </c:pt>
                <c:pt idx="7188">
                  <c:v>679.2999877929685</c:v>
                </c:pt>
                <c:pt idx="7189">
                  <c:v>679.3999633789062</c:v>
                </c:pt>
                <c:pt idx="7190">
                  <c:v>679.5</c:v>
                </c:pt>
                <c:pt idx="7191">
                  <c:v>679.5999755859374</c:v>
                </c:pt>
                <c:pt idx="7192">
                  <c:v>679.7000122070314</c:v>
                </c:pt>
                <c:pt idx="7193">
                  <c:v>679.7999877929685</c:v>
                </c:pt>
                <c:pt idx="7194">
                  <c:v>679.8999633789062</c:v>
                </c:pt>
                <c:pt idx="7195">
                  <c:v>680.0</c:v>
                </c:pt>
                <c:pt idx="7196">
                  <c:v>680.0999755859374</c:v>
                </c:pt>
                <c:pt idx="7197">
                  <c:v>680.2000122070314</c:v>
                </c:pt>
                <c:pt idx="7198">
                  <c:v>680.2999877929685</c:v>
                </c:pt>
                <c:pt idx="7199">
                  <c:v>680.3999633789062</c:v>
                </c:pt>
                <c:pt idx="7200">
                  <c:v>680.5</c:v>
                </c:pt>
                <c:pt idx="7201">
                  <c:v>680.5999755859374</c:v>
                </c:pt>
                <c:pt idx="7202">
                  <c:v>680.7000122070314</c:v>
                </c:pt>
                <c:pt idx="7203">
                  <c:v>680.7999877929685</c:v>
                </c:pt>
                <c:pt idx="7204">
                  <c:v>680.8999633789062</c:v>
                </c:pt>
                <c:pt idx="7205">
                  <c:v>681.0</c:v>
                </c:pt>
                <c:pt idx="7206">
                  <c:v>681.0999755859374</c:v>
                </c:pt>
                <c:pt idx="7207">
                  <c:v>681.2000122070314</c:v>
                </c:pt>
                <c:pt idx="7208">
                  <c:v>681.2999877929685</c:v>
                </c:pt>
                <c:pt idx="7209">
                  <c:v>681.3999633789062</c:v>
                </c:pt>
                <c:pt idx="7210">
                  <c:v>681.5</c:v>
                </c:pt>
                <c:pt idx="7211">
                  <c:v>681.5999755859374</c:v>
                </c:pt>
                <c:pt idx="7212">
                  <c:v>681.7000122070314</c:v>
                </c:pt>
                <c:pt idx="7213">
                  <c:v>681.7999877929685</c:v>
                </c:pt>
                <c:pt idx="7214">
                  <c:v>681.8999633789062</c:v>
                </c:pt>
                <c:pt idx="7215">
                  <c:v>682.0</c:v>
                </c:pt>
                <c:pt idx="7216">
                  <c:v>682.0999755859374</c:v>
                </c:pt>
                <c:pt idx="7217">
                  <c:v>682.2000122070314</c:v>
                </c:pt>
                <c:pt idx="7218">
                  <c:v>682.2999877929685</c:v>
                </c:pt>
                <c:pt idx="7219">
                  <c:v>682.3999633789062</c:v>
                </c:pt>
                <c:pt idx="7220">
                  <c:v>682.5</c:v>
                </c:pt>
                <c:pt idx="7221">
                  <c:v>682.5999755859374</c:v>
                </c:pt>
                <c:pt idx="7222">
                  <c:v>682.7000122070314</c:v>
                </c:pt>
                <c:pt idx="7223">
                  <c:v>682.7999877929685</c:v>
                </c:pt>
                <c:pt idx="7224">
                  <c:v>682.8999633789062</c:v>
                </c:pt>
                <c:pt idx="7225">
                  <c:v>683.0</c:v>
                </c:pt>
                <c:pt idx="7226">
                  <c:v>683.0999755859374</c:v>
                </c:pt>
                <c:pt idx="7227">
                  <c:v>683.2000122070314</c:v>
                </c:pt>
                <c:pt idx="7228">
                  <c:v>683.2999877929685</c:v>
                </c:pt>
                <c:pt idx="7229">
                  <c:v>683.3999633789062</c:v>
                </c:pt>
                <c:pt idx="7230">
                  <c:v>683.5</c:v>
                </c:pt>
                <c:pt idx="7231">
                  <c:v>683.5999755859374</c:v>
                </c:pt>
                <c:pt idx="7232">
                  <c:v>683.7000122070314</c:v>
                </c:pt>
                <c:pt idx="7233">
                  <c:v>683.7999877929685</c:v>
                </c:pt>
                <c:pt idx="7234">
                  <c:v>683.8999633789062</c:v>
                </c:pt>
                <c:pt idx="7235">
                  <c:v>684.0</c:v>
                </c:pt>
                <c:pt idx="7236">
                  <c:v>684.0999755859374</c:v>
                </c:pt>
                <c:pt idx="7237">
                  <c:v>684.2000122070314</c:v>
                </c:pt>
                <c:pt idx="7238">
                  <c:v>684.2999877929685</c:v>
                </c:pt>
                <c:pt idx="7239">
                  <c:v>684.3999633789062</c:v>
                </c:pt>
                <c:pt idx="7240">
                  <c:v>684.5</c:v>
                </c:pt>
                <c:pt idx="7241">
                  <c:v>684.5999755859374</c:v>
                </c:pt>
                <c:pt idx="7242">
                  <c:v>684.7000122070314</c:v>
                </c:pt>
                <c:pt idx="7243">
                  <c:v>684.7999877929685</c:v>
                </c:pt>
                <c:pt idx="7244">
                  <c:v>684.8999633789062</c:v>
                </c:pt>
                <c:pt idx="7245">
                  <c:v>685.0</c:v>
                </c:pt>
                <c:pt idx="7246">
                  <c:v>685.0999755859374</c:v>
                </c:pt>
                <c:pt idx="7247">
                  <c:v>685.2000122070314</c:v>
                </c:pt>
                <c:pt idx="7248">
                  <c:v>685.2999877929685</c:v>
                </c:pt>
                <c:pt idx="7249">
                  <c:v>685.3999633789062</c:v>
                </c:pt>
                <c:pt idx="7250">
                  <c:v>685.5</c:v>
                </c:pt>
                <c:pt idx="7251">
                  <c:v>685.5999755859374</c:v>
                </c:pt>
                <c:pt idx="7252">
                  <c:v>685.7000122070314</c:v>
                </c:pt>
                <c:pt idx="7253">
                  <c:v>685.7999877929685</c:v>
                </c:pt>
                <c:pt idx="7254">
                  <c:v>685.8999633789062</c:v>
                </c:pt>
                <c:pt idx="7255">
                  <c:v>686.0</c:v>
                </c:pt>
                <c:pt idx="7256">
                  <c:v>686.0999755859374</c:v>
                </c:pt>
                <c:pt idx="7257">
                  <c:v>686.2000122070314</c:v>
                </c:pt>
                <c:pt idx="7258">
                  <c:v>686.2999877929685</c:v>
                </c:pt>
                <c:pt idx="7259">
                  <c:v>686.3999633789062</c:v>
                </c:pt>
                <c:pt idx="7260">
                  <c:v>686.5</c:v>
                </c:pt>
                <c:pt idx="7261">
                  <c:v>686.5999755859374</c:v>
                </c:pt>
                <c:pt idx="7262">
                  <c:v>686.7000122070314</c:v>
                </c:pt>
                <c:pt idx="7263">
                  <c:v>686.7999877929685</c:v>
                </c:pt>
                <c:pt idx="7264">
                  <c:v>686.8999633789062</c:v>
                </c:pt>
                <c:pt idx="7265">
                  <c:v>687.0</c:v>
                </c:pt>
                <c:pt idx="7266">
                  <c:v>687.0999755859374</c:v>
                </c:pt>
                <c:pt idx="7267">
                  <c:v>687.2000122070314</c:v>
                </c:pt>
                <c:pt idx="7268">
                  <c:v>687.2999877929685</c:v>
                </c:pt>
                <c:pt idx="7269">
                  <c:v>687.3999633789062</c:v>
                </c:pt>
                <c:pt idx="7270">
                  <c:v>687.5</c:v>
                </c:pt>
                <c:pt idx="7271">
                  <c:v>687.5999755859374</c:v>
                </c:pt>
                <c:pt idx="7272">
                  <c:v>687.7000122070314</c:v>
                </c:pt>
                <c:pt idx="7273">
                  <c:v>687.7999877929685</c:v>
                </c:pt>
                <c:pt idx="7274">
                  <c:v>687.8999633789062</c:v>
                </c:pt>
                <c:pt idx="7275">
                  <c:v>688.0</c:v>
                </c:pt>
                <c:pt idx="7276">
                  <c:v>688.0999755859374</c:v>
                </c:pt>
                <c:pt idx="7277">
                  <c:v>688.2000122070314</c:v>
                </c:pt>
                <c:pt idx="7278">
                  <c:v>688.2999877929685</c:v>
                </c:pt>
                <c:pt idx="7279">
                  <c:v>688.3999633789062</c:v>
                </c:pt>
                <c:pt idx="7280">
                  <c:v>688.5</c:v>
                </c:pt>
                <c:pt idx="7281">
                  <c:v>688.5999755859374</c:v>
                </c:pt>
                <c:pt idx="7282">
                  <c:v>688.7000122070314</c:v>
                </c:pt>
                <c:pt idx="7283">
                  <c:v>688.7999877929685</c:v>
                </c:pt>
                <c:pt idx="7284">
                  <c:v>688.8999633789062</c:v>
                </c:pt>
                <c:pt idx="7285">
                  <c:v>689.0</c:v>
                </c:pt>
                <c:pt idx="7286">
                  <c:v>689.0999755859374</c:v>
                </c:pt>
                <c:pt idx="7287">
                  <c:v>689.2000122070314</c:v>
                </c:pt>
                <c:pt idx="7288">
                  <c:v>689.2999877929685</c:v>
                </c:pt>
                <c:pt idx="7289">
                  <c:v>689.3999633789062</c:v>
                </c:pt>
                <c:pt idx="7290">
                  <c:v>689.5</c:v>
                </c:pt>
                <c:pt idx="7291">
                  <c:v>689.5999755859374</c:v>
                </c:pt>
                <c:pt idx="7292">
                  <c:v>689.7000122070314</c:v>
                </c:pt>
                <c:pt idx="7293">
                  <c:v>689.7999877929685</c:v>
                </c:pt>
                <c:pt idx="7294">
                  <c:v>689.8999633789062</c:v>
                </c:pt>
                <c:pt idx="7295">
                  <c:v>690.0</c:v>
                </c:pt>
                <c:pt idx="7296">
                  <c:v>690.0999755859374</c:v>
                </c:pt>
                <c:pt idx="7297">
                  <c:v>690.2000122070314</c:v>
                </c:pt>
                <c:pt idx="7298">
                  <c:v>690.2999877929685</c:v>
                </c:pt>
                <c:pt idx="7299">
                  <c:v>690.3999633789062</c:v>
                </c:pt>
                <c:pt idx="7300">
                  <c:v>690.5</c:v>
                </c:pt>
                <c:pt idx="7301">
                  <c:v>690.5999755859374</c:v>
                </c:pt>
                <c:pt idx="7302">
                  <c:v>690.7000122070314</c:v>
                </c:pt>
                <c:pt idx="7303">
                  <c:v>690.7999877929685</c:v>
                </c:pt>
                <c:pt idx="7304">
                  <c:v>690.8999633789062</c:v>
                </c:pt>
                <c:pt idx="7305">
                  <c:v>691.0</c:v>
                </c:pt>
                <c:pt idx="7306">
                  <c:v>691.0999755859374</c:v>
                </c:pt>
                <c:pt idx="7307">
                  <c:v>691.2000122070314</c:v>
                </c:pt>
                <c:pt idx="7308">
                  <c:v>691.2999877929685</c:v>
                </c:pt>
                <c:pt idx="7309">
                  <c:v>691.3999633789062</c:v>
                </c:pt>
                <c:pt idx="7310">
                  <c:v>691.5</c:v>
                </c:pt>
                <c:pt idx="7311">
                  <c:v>691.5999755859374</c:v>
                </c:pt>
                <c:pt idx="7312">
                  <c:v>691.7000122070314</c:v>
                </c:pt>
                <c:pt idx="7313">
                  <c:v>691.7999877929685</c:v>
                </c:pt>
                <c:pt idx="7314">
                  <c:v>691.8999633789062</c:v>
                </c:pt>
                <c:pt idx="7315">
                  <c:v>692.0</c:v>
                </c:pt>
                <c:pt idx="7316">
                  <c:v>692.0999755859374</c:v>
                </c:pt>
                <c:pt idx="7317">
                  <c:v>692.2000122070314</c:v>
                </c:pt>
                <c:pt idx="7318">
                  <c:v>692.2999877929685</c:v>
                </c:pt>
                <c:pt idx="7319">
                  <c:v>692.3999633789062</c:v>
                </c:pt>
                <c:pt idx="7320">
                  <c:v>692.5</c:v>
                </c:pt>
                <c:pt idx="7321">
                  <c:v>692.5999755859374</c:v>
                </c:pt>
                <c:pt idx="7322">
                  <c:v>692.7000122070314</c:v>
                </c:pt>
                <c:pt idx="7323">
                  <c:v>692.7999877929685</c:v>
                </c:pt>
                <c:pt idx="7324">
                  <c:v>692.8999633789062</c:v>
                </c:pt>
                <c:pt idx="7325">
                  <c:v>693.0</c:v>
                </c:pt>
                <c:pt idx="7326">
                  <c:v>693.0999755859374</c:v>
                </c:pt>
                <c:pt idx="7327">
                  <c:v>693.2000122070314</c:v>
                </c:pt>
                <c:pt idx="7328">
                  <c:v>693.2999877929685</c:v>
                </c:pt>
                <c:pt idx="7329">
                  <c:v>693.3999633789062</c:v>
                </c:pt>
                <c:pt idx="7330">
                  <c:v>693.5</c:v>
                </c:pt>
                <c:pt idx="7331">
                  <c:v>693.5999755859374</c:v>
                </c:pt>
                <c:pt idx="7332">
                  <c:v>693.7000122070314</c:v>
                </c:pt>
                <c:pt idx="7333">
                  <c:v>693.7999877929685</c:v>
                </c:pt>
                <c:pt idx="7334">
                  <c:v>693.8999633789062</c:v>
                </c:pt>
                <c:pt idx="7335">
                  <c:v>694.0</c:v>
                </c:pt>
                <c:pt idx="7336">
                  <c:v>694.0999755859374</c:v>
                </c:pt>
                <c:pt idx="7337">
                  <c:v>694.2000122070314</c:v>
                </c:pt>
                <c:pt idx="7338">
                  <c:v>694.2999877929685</c:v>
                </c:pt>
                <c:pt idx="7339">
                  <c:v>694.3999633789062</c:v>
                </c:pt>
                <c:pt idx="7340">
                  <c:v>694.5</c:v>
                </c:pt>
                <c:pt idx="7341">
                  <c:v>694.5999755859374</c:v>
                </c:pt>
                <c:pt idx="7342">
                  <c:v>694.7000122070314</c:v>
                </c:pt>
                <c:pt idx="7343">
                  <c:v>694.7999877929685</c:v>
                </c:pt>
                <c:pt idx="7344">
                  <c:v>694.8999633789062</c:v>
                </c:pt>
                <c:pt idx="7345">
                  <c:v>695.0</c:v>
                </c:pt>
                <c:pt idx="7346">
                  <c:v>695.0999755859374</c:v>
                </c:pt>
                <c:pt idx="7347">
                  <c:v>695.2000122070314</c:v>
                </c:pt>
                <c:pt idx="7348">
                  <c:v>695.2999877929685</c:v>
                </c:pt>
                <c:pt idx="7349">
                  <c:v>695.3999633789062</c:v>
                </c:pt>
                <c:pt idx="7350">
                  <c:v>695.5</c:v>
                </c:pt>
                <c:pt idx="7351">
                  <c:v>695.5999755859374</c:v>
                </c:pt>
                <c:pt idx="7352">
                  <c:v>695.7000122070314</c:v>
                </c:pt>
                <c:pt idx="7353">
                  <c:v>695.7999877929685</c:v>
                </c:pt>
                <c:pt idx="7354">
                  <c:v>695.8999633789062</c:v>
                </c:pt>
                <c:pt idx="7355">
                  <c:v>696.0</c:v>
                </c:pt>
                <c:pt idx="7356">
                  <c:v>696.0999755859374</c:v>
                </c:pt>
                <c:pt idx="7357">
                  <c:v>696.2000122070314</c:v>
                </c:pt>
                <c:pt idx="7358">
                  <c:v>696.2999877929685</c:v>
                </c:pt>
                <c:pt idx="7359">
                  <c:v>696.3999633789062</c:v>
                </c:pt>
                <c:pt idx="7360">
                  <c:v>696.5</c:v>
                </c:pt>
                <c:pt idx="7361">
                  <c:v>696.5999755859374</c:v>
                </c:pt>
                <c:pt idx="7362">
                  <c:v>696.7000122070314</c:v>
                </c:pt>
                <c:pt idx="7363">
                  <c:v>696.7999877929685</c:v>
                </c:pt>
                <c:pt idx="7364">
                  <c:v>696.8999633789062</c:v>
                </c:pt>
                <c:pt idx="7365">
                  <c:v>697.0</c:v>
                </c:pt>
                <c:pt idx="7366">
                  <c:v>697.0999755859374</c:v>
                </c:pt>
                <c:pt idx="7367">
                  <c:v>697.2000122070314</c:v>
                </c:pt>
                <c:pt idx="7368">
                  <c:v>697.2999877929685</c:v>
                </c:pt>
                <c:pt idx="7369">
                  <c:v>697.3999633789062</c:v>
                </c:pt>
                <c:pt idx="7370">
                  <c:v>697.5</c:v>
                </c:pt>
                <c:pt idx="7371">
                  <c:v>697.5999755859374</c:v>
                </c:pt>
                <c:pt idx="7372">
                  <c:v>697.7000122070314</c:v>
                </c:pt>
                <c:pt idx="7373">
                  <c:v>697.7999877929685</c:v>
                </c:pt>
                <c:pt idx="7374">
                  <c:v>697.8999633789062</c:v>
                </c:pt>
                <c:pt idx="7375">
                  <c:v>698.0</c:v>
                </c:pt>
                <c:pt idx="7376">
                  <c:v>698.0999755859374</c:v>
                </c:pt>
                <c:pt idx="7377">
                  <c:v>698.2000122070314</c:v>
                </c:pt>
                <c:pt idx="7378">
                  <c:v>698.2999877929685</c:v>
                </c:pt>
                <c:pt idx="7379">
                  <c:v>698.3999633789062</c:v>
                </c:pt>
                <c:pt idx="7380">
                  <c:v>698.5</c:v>
                </c:pt>
                <c:pt idx="7381">
                  <c:v>698.5999755859374</c:v>
                </c:pt>
                <c:pt idx="7382">
                  <c:v>698.7000122070314</c:v>
                </c:pt>
                <c:pt idx="7383">
                  <c:v>698.7999877929685</c:v>
                </c:pt>
                <c:pt idx="7384">
                  <c:v>698.8999633789062</c:v>
                </c:pt>
                <c:pt idx="7385">
                  <c:v>699.0</c:v>
                </c:pt>
                <c:pt idx="7386">
                  <c:v>699.0999755859374</c:v>
                </c:pt>
                <c:pt idx="7387">
                  <c:v>699.2000122070314</c:v>
                </c:pt>
                <c:pt idx="7388">
                  <c:v>699.2999877929685</c:v>
                </c:pt>
                <c:pt idx="7389">
                  <c:v>699.3999633789062</c:v>
                </c:pt>
                <c:pt idx="7390">
                  <c:v>699.5</c:v>
                </c:pt>
                <c:pt idx="7391">
                  <c:v>699.5999755859374</c:v>
                </c:pt>
                <c:pt idx="7392">
                  <c:v>699.7000122070314</c:v>
                </c:pt>
                <c:pt idx="7393">
                  <c:v>699.7999877929685</c:v>
                </c:pt>
                <c:pt idx="7394">
                  <c:v>699.8999633789062</c:v>
                </c:pt>
                <c:pt idx="7395">
                  <c:v>700.0</c:v>
                </c:pt>
                <c:pt idx="7396">
                  <c:v>700.0999755859374</c:v>
                </c:pt>
                <c:pt idx="7397">
                  <c:v>700.2000122070314</c:v>
                </c:pt>
                <c:pt idx="7398">
                  <c:v>700.2999877929685</c:v>
                </c:pt>
                <c:pt idx="7399">
                  <c:v>700.3999633789062</c:v>
                </c:pt>
                <c:pt idx="7400">
                  <c:v>700.5</c:v>
                </c:pt>
                <c:pt idx="7401">
                  <c:v>700.5999755859374</c:v>
                </c:pt>
                <c:pt idx="7402">
                  <c:v>700.7000122070314</c:v>
                </c:pt>
                <c:pt idx="7403">
                  <c:v>700.7999877929685</c:v>
                </c:pt>
                <c:pt idx="7404">
                  <c:v>700.8999633789062</c:v>
                </c:pt>
                <c:pt idx="7405">
                  <c:v>701.0</c:v>
                </c:pt>
                <c:pt idx="7406">
                  <c:v>701.0999755859374</c:v>
                </c:pt>
                <c:pt idx="7407">
                  <c:v>701.2000122070314</c:v>
                </c:pt>
                <c:pt idx="7408">
                  <c:v>701.2999877929685</c:v>
                </c:pt>
                <c:pt idx="7409">
                  <c:v>701.3999633789062</c:v>
                </c:pt>
                <c:pt idx="7410">
                  <c:v>701.5</c:v>
                </c:pt>
                <c:pt idx="7411">
                  <c:v>701.5999755859374</c:v>
                </c:pt>
                <c:pt idx="7412">
                  <c:v>701.7000122070314</c:v>
                </c:pt>
                <c:pt idx="7413">
                  <c:v>701.7999877929685</c:v>
                </c:pt>
                <c:pt idx="7414">
                  <c:v>701.8999633789062</c:v>
                </c:pt>
                <c:pt idx="7415">
                  <c:v>702.0</c:v>
                </c:pt>
                <c:pt idx="7416">
                  <c:v>702.0999755859374</c:v>
                </c:pt>
                <c:pt idx="7417">
                  <c:v>702.2000122070314</c:v>
                </c:pt>
                <c:pt idx="7418">
                  <c:v>702.2999877929685</c:v>
                </c:pt>
                <c:pt idx="7419">
                  <c:v>702.3999633789062</c:v>
                </c:pt>
                <c:pt idx="7420">
                  <c:v>702.5</c:v>
                </c:pt>
                <c:pt idx="7421">
                  <c:v>702.5999755859374</c:v>
                </c:pt>
                <c:pt idx="7422">
                  <c:v>702.7000122070314</c:v>
                </c:pt>
                <c:pt idx="7423">
                  <c:v>702.7999877929685</c:v>
                </c:pt>
                <c:pt idx="7424">
                  <c:v>702.8999633789062</c:v>
                </c:pt>
                <c:pt idx="7425">
                  <c:v>703.0</c:v>
                </c:pt>
                <c:pt idx="7426">
                  <c:v>703.0999755859374</c:v>
                </c:pt>
                <c:pt idx="7427">
                  <c:v>703.2000122070314</c:v>
                </c:pt>
                <c:pt idx="7428">
                  <c:v>703.2999877929685</c:v>
                </c:pt>
                <c:pt idx="7429">
                  <c:v>703.3999633789062</c:v>
                </c:pt>
                <c:pt idx="7430">
                  <c:v>703.5</c:v>
                </c:pt>
                <c:pt idx="7431">
                  <c:v>703.5999755859374</c:v>
                </c:pt>
                <c:pt idx="7432">
                  <c:v>703.7000122070314</c:v>
                </c:pt>
                <c:pt idx="7433">
                  <c:v>703.7999877929685</c:v>
                </c:pt>
                <c:pt idx="7434">
                  <c:v>703.8999633789062</c:v>
                </c:pt>
                <c:pt idx="7435">
                  <c:v>704.0</c:v>
                </c:pt>
                <c:pt idx="7436">
                  <c:v>704.0999755859374</c:v>
                </c:pt>
                <c:pt idx="7437">
                  <c:v>704.2000122070314</c:v>
                </c:pt>
                <c:pt idx="7438">
                  <c:v>704.2999877929685</c:v>
                </c:pt>
                <c:pt idx="7439">
                  <c:v>704.3999633789062</c:v>
                </c:pt>
                <c:pt idx="7440">
                  <c:v>704.5</c:v>
                </c:pt>
                <c:pt idx="7441">
                  <c:v>704.5999755859374</c:v>
                </c:pt>
                <c:pt idx="7442">
                  <c:v>704.7000122070314</c:v>
                </c:pt>
                <c:pt idx="7443">
                  <c:v>704.7999877929685</c:v>
                </c:pt>
                <c:pt idx="7444">
                  <c:v>704.8999633789062</c:v>
                </c:pt>
                <c:pt idx="7445">
                  <c:v>705.0</c:v>
                </c:pt>
                <c:pt idx="7446">
                  <c:v>705.0999755859374</c:v>
                </c:pt>
                <c:pt idx="7447">
                  <c:v>705.2000122070314</c:v>
                </c:pt>
                <c:pt idx="7448">
                  <c:v>705.2999877929685</c:v>
                </c:pt>
                <c:pt idx="7449">
                  <c:v>705.3999633789062</c:v>
                </c:pt>
                <c:pt idx="7450">
                  <c:v>705.5</c:v>
                </c:pt>
                <c:pt idx="7451">
                  <c:v>705.5999755859374</c:v>
                </c:pt>
                <c:pt idx="7452">
                  <c:v>705.7000122070314</c:v>
                </c:pt>
                <c:pt idx="7453">
                  <c:v>705.7999877929685</c:v>
                </c:pt>
                <c:pt idx="7454">
                  <c:v>705.8999633789062</c:v>
                </c:pt>
                <c:pt idx="7455">
                  <c:v>706.0</c:v>
                </c:pt>
                <c:pt idx="7456">
                  <c:v>706.0999755859374</c:v>
                </c:pt>
                <c:pt idx="7457">
                  <c:v>706.2000122070314</c:v>
                </c:pt>
                <c:pt idx="7458">
                  <c:v>706.2999877929685</c:v>
                </c:pt>
                <c:pt idx="7459">
                  <c:v>706.3999633789062</c:v>
                </c:pt>
                <c:pt idx="7460">
                  <c:v>706.5</c:v>
                </c:pt>
                <c:pt idx="7461">
                  <c:v>706.5999755859374</c:v>
                </c:pt>
                <c:pt idx="7462">
                  <c:v>706.7000122070314</c:v>
                </c:pt>
                <c:pt idx="7463">
                  <c:v>706.7999877929685</c:v>
                </c:pt>
                <c:pt idx="7464">
                  <c:v>706.8999633789062</c:v>
                </c:pt>
                <c:pt idx="7465">
                  <c:v>707.0</c:v>
                </c:pt>
                <c:pt idx="7466">
                  <c:v>707.0999755859374</c:v>
                </c:pt>
                <c:pt idx="7467">
                  <c:v>707.2000122070314</c:v>
                </c:pt>
                <c:pt idx="7468">
                  <c:v>707.2999877929685</c:v>
                </c:pt>
                <c:pt idx="7469">
                  <c:v>707.3999633789062</c:v>
                </c:pt>
                <c:pt idx="7470">
                  <c:v>707.5</c:v>
                </c:pt>
                <c:pt idx="7471">
                  <c:v>707.5999755859374</c:v>
                </c:pt>
                <c:pt idx="7472">
                  <c:v>707.7000122070314</c:v>
                </c:pt>
                <c:pt idx="7473">
                  <c:v>707.7999877929685</c:v>
                </c:pt>
                <c:pt idx="7474">
                  <c:v>707.8999633789062</c:v>
                </c:pt>
                <c:pt idx="7475">
                  <c:v>708.0</c:v>
                </c:pt>
                <c:pt idx="7476">
                  <c:v>708.0999755859374</c:v>
                </c:pt>
                <c:pt idx="7477">
                  <c:v>708.2000122070314</c:v>
                </c:pt>
                <c:pt idx="7478">
                  <c:v>708.2999877929685</c:v>
                </c:pt>
                <c:pt idx="7479">
                  <c:v>708.3999633789062</c:v>
                </c:pt>
                <c:pt idx="7480">
                  <c:v>708.5</c:v>
                </c:pt>
                <c:pt idx="7481">
                  <c:v>708.5999755859374</c:v>
                </c:pt>
                <c:pt idx="7482">
                  <c:v>708.7000122070314</c:v>
                </c:pt>
                <c:pt idx="7483">
                  <c:v>708.7999877929685</c:v>
                </c:pt>
                <c:pt idx="7484">
                  <c:v>708.8999633789062</c:v>
                </c:pt>
                <c:pt idx="7485">
                  <c:v>709.0</c:v>
                </c:pt>
                <c:pt idx="7486">
                  <c:v>709.0999755859374</c:v>
                </c:pt>
                <c:pt idx="7487">
                  <c:v>709.2000122070314</c:v>
                </c:pt>
                <c:pt idx="7488">
                  <c:v>709.2999877929685</c:v>
                </c:pt>
                <c:pt idx="7489">
                  <c:v>709.3999633789062</c:v>
                </c:pt>
                <c:pt idx="7490">
                  <c:v>709.5</c:v>
                </c:pt>
                <c:pt idx="7491">
                  <c:v>709.5999755859374</c:v>
                </c:pt>
                <c:pt idx="7492">
                  <c:v>709.7000122070314</c:v>
                </c:pt>
                <c:pt idx="7493">
                  <c:v>709.7999877929685</c:v>
                </c:pt>
                <c:pt idx="7494">
                  <c:v>709.8999633789062</c:v>
                </c:pt>
                <c:pt idx="7495">
                  <c:v>710.0</c:v>
                </c:pt>
                <c:pt idx="7496">
                  <c:v>710.0999755859374</c:v>
                </c:pt>
                <c:pt idx="7497">
                  <c:v>710.2000122070314</c:v>
                </c:pt>
                <c:pt idx="7498">
                  <c:v>710.2999877929685</c:v>
                </c:pt>
                <c:pt idx="7499">
                  <c:v>710.3999633789062</c:v>
                </c:pt>
                <c:pt idx="7500">
                  <c:v>710.5</c:v>
                </c:pt>
                <c:pt idx="7501">
                  <c:v>710.5999755859374</c:v>
                </c:pt>
                <c:pt idx="7502">
                  <c:v>710.7000122070314</c:v>
                </c:pt>
                <c:pt idx="7503">
                  <c:v>710.7999877929685</c:v>
                </c:pt>
                <c:pt idx="7504">
                  <c:v>710.8999633789062</c:v>
                </c:pt>
                <c:pt idx="7505">
                  <c:v>711.0</c:v>
                </c:pt>
                <c:pt idx="7506">
                  <c:v>711.0999755859374</c:v>
                </c:pt>
                <c:pt idx="7507">
                  <c:v>711.2000122070314</c:v>
                </c:pt>
                <c:pt idx="7508">
                  <c:v>711.2999877929685</c:v>
                </c:pt>
                <c:pt idx="7509">
                  <c:v>711.3999633789062</c:v>
                </c:pt>
                <c:pt idx="7510">
                  <c:v>711.5</c:v>
                </c:pt>
                <c:pt idx="7511">
                  <c:v>711.5999755859374</c:v>
                </c:pt>
                <c:pt idx="7512">
                  <c:v>711.7000122070314</c:v>
                </c:pt>
                <c:pt idx="7513">
                  <c:v>711.7999877929685</c:v>
                </c:pt>
                <c:pt idx="7514">
                  <c:v>711.8999633789062</c:v>
                </c:pt>
                <c:pt idx="7515">
                  <c:v>712.0</c:v>
                </c:pt>
                <c:pt idx="7516">
                  <c:v>712.0999755859374</c:v>
                </c:pt>
                <c:pt idx="7517">
                  <c:v>712.2000122070314</c:v>
                </c:pt>
                <c:pt idx="7518">
                  <c:v>712.2999877929685</c:v>
                </c:pt>
                <c:pt idx="7519">
                  <c:v>712.3999633789062</c:v>
                </c:pt>
                <c:pt idx="7520">
                  <c:v>712.5</c:v>
                </c:pt>
                <c:pt idx="7521">
                  <c:v>712.5999755859374</c:v>
                </c:pt>
                <c:pt idx="7522">
                  <c:v>712.7000122070314</c:v>
                </c:pt>
                <c:pt idx="7523">
                  <c:v>712.7999877929685</c:v>
                </c:pt>
                <c:pt idx="7524">
                  <c:v>712.8999633789062</c:v>
                </c:pt>
                <c:pt idx="7525">
                  <c:v>713.0</c:v>
                </c:pt>
                <c:pt idx="7526">
                  <c:v>713.0999755859374</c:v>
                </c:pt>
                <c:pt idx="7527">
                  <c:v>713.2000122070314</c:v>
                </c:pt>
                <c:pt idx="7528">
                  <c:v>713.2999877929685</c:v>
                </c:pt>
                <c:pt idx="7529">
                  <c:v>713.3999633789062</c:v>
                </c:pt>
                <c:pt idx="7530">
                  <c:v>713.5</c:v>
                </c:pt>
                <c:pt idx="7531">
                  <c:v>713.5999755859374</c:v>
                </c:pt>
                <c:pt idx="7532">
                  <c:v>713.7000122070314</c:v>
                </c:pt>
                <c:pt idx="7533">
                  <c:v>713.7999877929685</c:v>
                </c:pt>
                <c:pt idx="7534">
                  <c:v>713.8999633789062</c:v>
                </c:pt>
                <c:pt idx="7535">
                  <c:v>714.0</c:v>
                </c:pt>
                <c:pt idx="7536">
                  <c:v>714.0999755859374</c:v>
                </c:pt>
                <c:pt idx="7537">
                  <c:v>714.2000122070314</c:v>
                </c:pt>
                <c:pt idx="7538">
                  <c:v>714.2999877929685</c:v>
                </c:pt>
                <c:pt idx="7539">
                  <c:v>714.3999633789062</c:v>
                </c:pt>
                <c:pt idx="7540">
                  <c:v>714.5</c:v>
                </c:pt>
                <c:pt idx="7541">
                  <c:v>714.5999755859374</c:v>
                </c:pt>
                <c:pt idx="7542">
                  <c:v>714.7000122070314</c:v>
                </c:pt>
                <c:pt idx="7543">
                  <c:v>714.7999877929685</c:v>
                </c:pt>
                <c:pt idx="7544">
                  <c:v>714.8999633789062</c:v>
                </c:pt>
                <c:pt idx="7545">
                  <c:v>715.0</c:v>
                </c:pt>
                <c:pt idx="7546">
                  <c:v>715.0999755859374</c:v>
                </c:pt>
                <c:pt idx="7547">
                  <c:v>715.2000122070314</c:v>
                </c:pt>
                <c:pt idx="7548">
                  <c:v>715.2999877929685</c:v>
                </c:pt>
                <c:pt idx="7549">
                  <c:v>715.3999633789062</c:v>
                </c:pt>
                <c:pt idx="7550">
                  <c:v>715.5</c:v>
                </c:pt>
                <c:pt idx="7551">
                  <c:v>715.5999755859374</c:v>
                </c:pt>
                <c:pt idx="7552">
                  <c:v>715.7000122070314</c:v>
                </c:pt>
                <c:pt idx="7553">
                  <c:v>715.7999877929685</c:v>
                </c:pt>
                <c:pt idx="7554">
                  <c:v>715.8999633789062</c:v>
                </c:pt>
                <c:pt idx="7555">
                  <c:v>716.0</c:v>
                </c:pt>
                <c:pt idx="7556">
                  <c:v>716.0999755859374</c:v>
                </c:pt>
                <c:pt idx="7557">
                  <c:v>716.2000122070314</c:v>
                </c:pt>
                <c:pt idx="7558">
                  <c:v>716.2999877929685</c:v>
                </c:pt>
                <c:pt idx="7559">
                  <c:v>716.3999633789062</c:v>
                </c:pt>
                <c:pt idx="7560">
                  <c:v>716.5</c:v>
                </c:pt>
                <c:pt idx="7561">
                  <c:v>716.5999755859374</c:v>
                </c:pt>
                <c:pt idx="7562">
                  <c:v>716.7000122070314</c:v>
                </c:pt>
                <c:pt idx="7563">
                  <c:v>716.7999877929685</c:v>
                </c:pt>
                <c:pt idx="7564">
                  <c:v>716.8999633789062</c:v>
                </c:pt>
                <c:pt idx="7565">
                  <c:v>717.0</c:v>
                </c:pt>
                <c:pt idx="7566">
                  <c:v>717.0999755859374</c:v>
                </c:pt>
                <c:pt idx="7567">
                  <c:v>717.2000122070314</c:v>
                </c:pt>
                <c:pt idx="7568">
                  <c:v>717.2999877929685</c:v>
                </c:pt>
                <c:pt idx="7569">
                  <c:v>717.3999633789062</c:v>
                </c:pt>
                <c:pt idx="7570">
                  <c:v>717.5</c:v>
                </c:pt>
                <c:pt idx="7571">
                  <c:v>717.5999755859374</c:v>
                </c:pt>
                <c:pt idx="7572">
                  <c:v>717.7000122070314</c:v>
                </c:pt>
                <c:pt idx="7573">
                  <c:v>717.7999877929685</c:v>
                </c:pt>
                <c:pt idx="7574">
                  <c:v>717.8999633789062</c:v>
                </c:pt>
                <c:pt idx="7575">
                  <c:v>718.0</c:v>
                </c:pt>
                <c:pt idx="7576">
                  <c:v>718.0999755859374</c:v>
                </c:pt>
                <c:pt idx="7577">
                  <c:v>718.2000122070314</c:v>
                </c:pt>
                <c:pt idx="7578">
                  <c:v>718.2999877929685</c:v>
                </c:pt>
                <c:pt idx="7579">
                  <c:v>718.3999633789062</c:v>
                </c:pt>
                <c:pt idx="7580">
                  <c:v>718.5</c:v>
                </c:pt>
                <c:pt idx="7581">
                  <c:v>718.5999755859374</c:v>
                </c:pt>
                <c:pt idx="7582">
                  <c:v>718.7000122070314</c:v>
                </c:pt>
                <c:pt idx="7583">
                  <c:v>718.7999877929685</c:v>
                </c:pt>
                <c:pt idx="7584">
                  <c:v>718.8999633789062</c:v>
                </c:pt>
                <c:pt idx="7585">
                  <c:v>719.0</c:v>
                </c:pt>
                <c:pt idx="7586">
                  <c:v>719.0999755859374</c:v>
                </c:pt>
                <c:pt idx="7587">
                  <c:v>719.2000122070314</c:v>
                </c:pt>
                <c:pt idx="7588">
                  <c:v>719.2999877929685</c:v>
                </c:pt>
                <c:pt idx="7589">
                  <c:v>719.3999633789062</c:v>
                </c:pt>
                <c:pt idx="7590">
                  <c:v>719.5</c:v>
                </c:pt>
                <c:pt idx="7591">
                  <c:v>719.5999755859374</c:v>
                </c:pt>
                <c:pt idx="7592">
                  <c:v>719.7000122070314</c:v>
                </c:pt>
                <c:pt idx="7593">
                  <c:v>719.7999877929685</c:v>
                </c:pt>
                <c:pt idx="7594">
                  <c:v>719.8999633789062</c:v>
                </c:pt>
                <c:pt idx="7595">
                  <c:v>720.0</c:v>
                </c:pt>
                <c:pt idx="7596">
                  <c:v>720.0999755859374</c:v>
                </c:pt>
                <c:pt idx="7597">
                  <c:v>720.2000122070314</c:v>
                </c:pt>
                <c:pt idx="7598">
                  <c:v>720.2999877929685</c:v>
                </c:pt>
                <c:pt idx="7599">
                  <c:v>720.3999633789062</c:v>
                </c:pt>
                <c:pt idx="7600">
                  <c:v>720.5</c:v>
                </c:pt>
                <c:pt idx="7601">
                  <c:v>720.5999755859374</c:v>
                </c:pt>
                <c:pt idx="7602">
                  <c:v>720.7000122070314</c:v>
                </c:pt>
                <c:pt idx="7603">
                  <c:v>720.7999877929685</c:v>
                </c:pt>
                <c:pt idx="7604">
                  <c:v>720.8999633789062</c:v>
                </c:pt>
                <c:pt idx="7605">
                  <c:v>721.0</c:v>
                </c:pt>
                <c:pt idx="7606">
                  <c:v>721.0999755859374</c:v>
                </c:pt>
                <c:pt idx="7607">
                  <c:v>721.2000122070314</c:v>
                </c:pt>
                <c:pt idx="7608">
                  <c:v>721.2999877929685</c:v>
                </c:pt>
                <c:pt idx="7609">
                  <c:v>721.3999633789062</c:v>
                </c:pt>
                <c:pt idx="7610">
                  <c:v>721.5</c:v>
                </c:pt>
                <c:pt idx="7611">
                  <c:v>721.5999755859374</c:v>
                </c:pt>
                <c:pt idx="7612">
                  <c:v>721.7000122070314</c:v>
                </c:pt>
                <c:pt idx="7613">
                  <c:v>721.7999877929685</c:v>
                </c:pt>
                <c:pt idx="7614">
                  <c:v>721.8999633789062</c:v>
                </c:pt>
                <c:pt idx="7615">
                  <c:v>722.0</c:v>
                </c:pt>
                <c:pt idx="7616">
                  <c:v>722.0999755859374</c:v>
                </c:pt>
                <c:pt idx="7617">
                  <c:v>722.2000122070314</c:v>
                </c:pt>
                <c:pt idx="7618">
                  <c:v>722.2999877929685</c:v>
                </c:pt>
                <c:pt idx="7619">
                  <c:v>722.3999633789062</c:v>
                </c:pt>
                <c:pt idx="7620">
                  <c:v>722.5</c:v>
                </c:pt>
                <c:pt idx="7621">
                  <c:v>722.5999755859374</c:v>
                </c:pt>
                <c:pt idx="7622">
                  <c:v>722.7000122070314</c:v>
                </c:pt>
                <c:pt idx="7623">
                  <c:v>722.7999877929685</c:v>
                </c:pt>
                <c:pt idx="7624">
                  <c:v>722.8999633789062</c:v>
                </c:pt>
                <c:pt idx="7625">
                  <c:v>723.0</c:v>
                </c:pt>
                <c:pt idx="7626">
                  <c:v>723.0999755859374</c:v>
                </c:pt>
                <c:pt idx="7627">
                  <c:v>723.2000122070314</c:v>
                </c:pt>
                <c:pt idx="7628">
                  <c:v>723.2999877929685</c:v>
                </c:pt>
                <c:pt idx="7629">
                  <c:v>723.3999633789062</c:v>
                </c:pt>
                <c:pt idx="7630">
                  <c:v>723.5</c:v>
                </c:pt>
                <c:pt idx="7631">
                  <c:v>723.5999755859374</c:v>
                </c:pt>
                <c:pt idx="7632">
                  <c:v>723.7000122070314</c:v>
                </c:pt>
                <c:pt idx="7633">
                  <c:v>723.7999877929685</c:v>
                </c:pt>
                <c:pt idx="7634">
                  <c:v>723.8999633789062</c:v>
                </c:pt>
                <c:pt idx="7635">
                  <c:v>724.0</c:v>
                </c:pt>
                <c:pt idx="7636">
                  <c:v>724.0999755859374</c:v>
                </c:pt>
                <c:pt idx="7637">
                  <c:v>724.2000122070314</c:v>
                </c:pt>
                <c:pt idx="7638">
                  <c:v>724.2999877929685</c:v>
                </c:pt>
                <c:pt idx="7639">
                  <c:v>724.3999633789062</c:v>
                </c:pt>
                <c:pt idx="7640">
                  <c:v>724.5</c:v>
                </c:pt>
                <c:pt idx="7641">
                  <c:v>724.5999755859374</c:v>
                </c:pt>
                <c:pt idx="7642">
                  <c:v>724.7000122070314</c:v>
                </c:pt>
                <c:pt idx="7643">
                  <c:v>724.7999877929685</c:v>
                </c:pt>
                <c:pt idx="7644">
                  <c:v>724.8999633789062</c:v>
                </c:pt>
                <c:pt idx="7645">
                  <c:v>725.0</c:v>
                </c:pt>
                <c:pt idx="7646">
                  <c:v>725.0999755859374</c:v>
                </c:pt>
                <c:pt idx="7647">
                  <c:v>725.2000122070314</c:v>
                </c:pt>
                <c:pt idx="7648">
                  <c:v>725.2999877929685</c:v>
                </c:pt>
                <c:pt idx="7649">
                  <c:v>725.3999633789062</c:v>
                </c:pt>
                <c:pt idx="7650">
                  <c:v>725.5</c:v>
                </c:pt>
                <c:pt idx="7651">
                  <c:v>725.5999755859374</c:v>
                </c:pt>
                <c:pt idx="7652">
                  <c:v>725.7000122070314</c:v>
                </c:pt>
                <c:pt idx="7653">
                  <c:v>725.7999877929685</c:v>
                </c:pt>
                <c:pt idx="7654">
                  <c:v>725.8999633789062</c:v>
                </c:pt>
                <c:pt idx="7655">
                  <c:v>726.0</c:v>
                </c:pt>
                <c:pt idx="7656">
                  <c:v>726.0999755859374</c:v>
                </c:pt>
                <c:pt idx="7657">
                  <c:v>726.2000122070314</c:v>
                </c:pt>
                <c:pt idx="7658">
                  <c:v>726.2999877929685</c:v>
                </c:pt>
                <c:pt idx="7659">
                  <c:v>726.3999633789062</c:v>
                </c:pt>
                <c:pt idx="7660">
                  <c:v>726.5</c:v>
                </c:pt>
                <c:pt idx="7661">
                  <c:v>726.5999755859374</c:v>
                </c:pt>
                <c:pt idx="7662">
                  <c:v>726.7000122070314</c:v>
                </c:pt>
                <c:pt idx="7663">
                  <c:v>726.7999877929685</c:v>
                </c:pt>
                <c:pt idx="7664">
                  <c:v>726.8999633789062</c:v>
                </c:pt>
                <c:pt idx="7665">
                  <c:v>727.0</c:v>
                </c:pt>
                <c:pt idx="7666">
                  <c:v>727.0999755859374</c:v>
                </c:pt>
                <c:pt idx="7667">
                  <c:v>727.2000122070314</c:v>
                </c:pt>
                <c:pt idx="7668">
                  <c:v>727.2999877929685</c:v>
                </c:pt>
                <c:pt idx="7669">
                  <c:v>727.3999633789062</c:v>
                </c:pt>
                <c:pt idx="7670">
                  <c:v>727.5</c:v>
                </c:pt>
                <c:pt idx="7671">
                  <c:v>727.5999755859374</c:v>
                </c:pt>
                <c:pt idx="7672">
                  <c:v>727.7000122070314</c:v>
                </c:pt>
                <c:pt idx="7673">
                  <c:v>727.7999877929685</c:v>
                </c:pt>
                <c:pt idx="7674">
                  <c:v>727.8999633789062</c:v>
                </c:pt>
                <c:pt idx="7675">
                  <c:v>728.0</c:v>
                </c:pt>
                <c:pt idx="7676">
                  <c:v>728.0999755859374</c:v>
                </c:pt>
                <c:pt idx="7677">
                  <c:v>728.2000122070314</c:v>
                </c:pt>
                <c:pt idx="7678">
                  <c:v>728.2999877929685</c:v>
                </c:pt>
                <c:pt idx="7679">
                  <c:v>728.3999633789062</c:v>
                </c:pt>
                <c:pt idx="7680">
                  <c:v>728.5</c:v>
                </c:pt>
                <c:pt idx="7681">
                  <c:v>728.5999755859374</c:v>
                </c:pt>
                <c:pt idx="7682">
                  <c:v>728.7000122070314</c:v>
                </c:pt>
                <c:pt idx="7683">
                  <c:v>728.7999877929685</c:v>
                </c:pt>
                <c:pt idx="7684">
                  <c:v>728.8999633789062</c:v>
                </c:pt>
                <c:pt idx="7685">
                  <c:v>729.0</c:v>
                </c:pt>
                <c:pt idx="7686">
                  <c:v>729.0999755859374</c:v>
                </c:pt>
                <c:pt idx="7687">
                  <c:v>729.2000122070314</c:v>
                </c:pt>
                <c:pt idx="7688">
                  <c:v>729.2999877929685</c:v>
                </c:pt>
                <c:pt idx="7689">
                  <c:v>729.3999633789062</c:v>
                </c:pt>
                <c:pt idx="7690">
                  <c:v>729.5</c:v>
                </c:pt>
                <c:pt idx="7691">
                  <c:v>729.5999755859374</c:v>
                </c:pt>
                <c:pt idx="7692">
                  <c:v>729.7000122070314</c:v>
                </c:pt>
                <c:pt idx="7693">
                  <c:v>729.7999877929685</c:v>
                </c:pt>
                <c:pt idx="7694">
                  <c:v>729.8999633789062</c:v>
                </c:pt>
                <c:pt idx="7695">
                  <c:v>730.0</c:v>
                </c:pt>
                <c:pt idx="7696">
                  <c:v>730.0999755859374</c:v>
                </c:pt>
                <c:pt idx="7697">
                  <c:v>730.2000122070314</c:v>
                </c:pt>
                <c:pt idx="7698">
                  <c:v>730.2999877929685</c:v>
                </c:pt>
                <c:pt idx="7699">
                  <c:v>730.3999633789062</c:v>
                </c:pt>
                <c:pt idx="7700">
                  <c:v>730.5</c:v>
                </c:pt>
                <c:pt idx="7701">
                  <c:v>730.5999755859374</c:v>
                </c:pt>
                <c:pt idx="7702">
                  <c:v>730.7000122070314</c:v>
                </c:pt>
                <c:pt idx="7703">
                  <c:v>730.7999877929685</c:v>
                </c:pt>
                <c:pt idx="7704">
                  <c:v>730.8999633789062</c:v>
                </c:pt>
                <c:pt idx="7705">
                  <c:v>731.0</c:v>
                </c:pt>
                <c:pt idx="7706">
                  <c:v>731.0999755859374</c:v>
                </c:pt>
                <c:pt idx="7707">
                  <c:v>731.2000122070314</c:v>
                </c:pt>
                <c:pt idx="7708">
                  <c:v>731.2999877929685</c:v>
                </c:pt>
                <c:pt idx="7709">
                  <c:v>731.3999633789062</c:v>
                </c:pt>
                <c:pt idx="7710">
                  <c:v>731.5</c:v>
                </c:pt>
                <c:pt idx="7711">
                  <c:v>731.5999755859374</c:v>
                </c:pt>
                <c:pt idx="7712">
                  <c:v>731.7000122070314</c:v>
                </c:pt>
                <c:pt idx="7713">
                  <c:v>731.7999877929685</c:v>
                </c:pt>
                <c:pt idx="7714">
                  <c:v>731.8999633789062</c:v>
                </c:pt>
                <c:pt idx="7715">
                  <c:v>732.0</c:v>
                </c:pt>
                <c:pt idx="7716">
                  <c:v>732.0999755859374</c:v>
                </c:pt>
                <c:pt idx="7717">
                  <c:v>732.2000122070314</c:v>
                </c:pt>
                <c:pt idx="7718">
                  <c:v>732.2999877929685</c:v>
                </c:pt>
                <c:pt idx="7719">
                  <c:v>732.3999633789062</c:v>
                </c:pt>
                <c:pt idx="7720">
                  <c:v>732.5</c:v>
                </c:pt>
                <c:pt idx="7721">
                  <c:v>732.5999755859374</c:v>
                </c:pt>
                <c:pt idx="7722">
                  <c:v>732.7000122070314</c:v>
                </c:pt>
                <c:pt idx="7723">
                  <c:v>732.7999877929685</c:v>
                </c:pt>
                <c:pt idx="7724">
                  <c:v>732.8999633789062</c:v>
                </c:pt>
                <c:pt idx="7725">
                  <c:v>733.0</c:v>
                </c:pt>
                <c:pt idx="7726">
                  <c:v>733.0999755859374</c:v>
                </c:pt>
                <c:pt idx="7727">
                  <c:v>733.2000122070314</c:v>
                </c:pt>
                <c:pt idx="7728">
                  <c:v>733.2999877929685</c:v>
                </c:pt>
                <c:pt idx="7729">
                  <c:v>733.3999633789062</c:v>
                </c:pt>
                <c:pt idx="7730">
                  <c:v>733.5</c:v>
                </c:pt>
                <c:pt idx="7731">
                  <c:v>733.5999755859374</c:v>
                </c:pt>
                <c:pt idx="7732">
                  <c:v>733.7000122070314</c:v>
                </c:pt>
                <c:pt idx="7733">
                  <c:v>733.7999877929685</c:v>
                </c:pt>
                <c:pt idx="7734">
                  <c:v>733.8999633789062</c:v>
                </c:pt>
                <c:pt idx="7735">
                  <c:v>734.0</c:v>
                </c:pt>
                <c:pt idx="7736">
                  <c:v>734.0999755859374</c:v>
                </c:pt>
                <c:pt idx="7737">
                  <c:v>734.2000122070314</c:v>
                </c:pt>
                <c:pt idx="7738">
                  <c:v>734.2999877929685</c:v>
                </c:pt>
                <c:pt idx="7739">
                  <c:v>734.3999633789062</c:v>
                </c:pt>
                <c:pt idx="7740">
                  <c:v>734.5</c:v>
                </c:pt>
                <c:pt idx="7741">
                  <c:v>734.5999755859374</c:v>
                </c:pt>
                <c:pt idx="7742">
                  <c:v>734.7000122070314</c:v>
                </c:pt>
                <c:pt idx="7743">
                  <c:v>734.7999877929685</c:v>
                </c:pt>
                <c:pt idx="7744">
                  <c:v>734.8999633789062</c:v>
                </c:pt>
                <c:pt idx="7745">
                  <c:v>735.0</c:v>
                </c:pt>
                <c:pt idx="7746">
                  <c:v>735.0999755859374</c:v>
                </c:pt>
                <c:pt idx="7747">
                  <c:v>735.2000122070314</c:v>
                </c:pt>
                <c:pt idx="7748">
                  <c:v>735.2999877929685</c:v>
                </c:pt>
                <c:pt idx="7749">
                  <c:v>735.3999633789062</c:v>
                </c:pt>
                <c:pt idx="7750">
                  <c:v>735.5</c:v>
                </c:pt>
                <c:pt idx="7751">
                  <c:v>735.5999755859374</c:v>
                </c:pt>
                <c:pt idx="7752">
                  <c:v>735.7000122070314</c:v>
                </c:pt>
                <c:pt idx="7753">
                  <c:v>735.7999877929685</c:v>
                </c:pt>
                <c:pt idx="7754">
                  <c:v>735.8999633789062</c:v>
                </c:pt>
                <c:pt idx="7755">
                  <c:v>736.0</c:v>
                </c:pt>
                <c:pt idx="7756">
                  <c:v>736.0999755859374</c:v>
                </c:pt>
                <c:pt idx="7757">
                  <c:v>736.2000122070314</c:v>
                </c:pt>
                <c:pt idx="7758">
                  <c:v>736.2999877929685</c:v>
                </c:pt>
                <c:pt idx="7759">
                  <c:v>736.3999633789062</c:v>
                </c:pt>
                <c:pt idx="7760">
                  <c:v>736.5</c:v>
                </c:pt>
                <c:pt idx="7761">
                  <c:v>736.5999755859374</c:v>
                </c:pt>
                <c:pt idx="7762">
                  <c:v>736.7000122070314</c:v>
                </c:pt>
                <c:pt idx="7763">
                  <c:v>736.7999877929685</c:v>
                </c:pt>
                <c:pt idx="7764">
                  <c:v>736.8999633789062</c:v>
                </c:pt>
                <c:pt idx="7765">
                  <c:v>737.0</c:v>
                </c:pt>
                <c:pt idx="7766">
                  <c:v>737.0999755859374</c:v>
                </c:pt>
                <c:pt idx="7767">
                  <c:v>737.2000122070314</c:v>
                </c:pt>
                <c:pt idx="7768">
                  <c:v>737.2999877929685</c:v>
                </c:pt>
                <c:pt idx="7769">
                  <c:v>737.3999633789062</c:v>
                </c:pt>
                <c:pt idx="7770">
                  <c:v>737.5</c:v>
                </c:pt>
                <c:pt idx="7771">
                  <c:v>737.5999755859374</c:v>
                </c:pt>
                <c:pt idx="7772">
                  <c:v>737.7000122070314</c:v>
                </c:pt>
                <c:pt idx="7773">
                  <c:v>737.7999877929685</c:v>
                </c:pt>
                <c:pt idx="7774">
                  <c:v>737.8999633789062</c:v>
                </c:pt>
                <c:pt idx="7775">
                  <c:v>738.0</c:v>
                </c:pt>
                <c:pt idx="7776">
                  <c:v>738.0999755859374</c:v>
                </c:pt>
                <c:pt idx="7777">
                  <c:v>738.2000122070314</c:v>
                </c:pt>
                <c:pt idx="7778">
                  <c:v>738.2999877929685</c:v>
                </c:pt>
                <c:pt idx="7779">
                  <c:v>738.3999633789062</c:v>
                </c:pt>
                <c:pt idx="7780">
                  <c:v>738.5</c:v>
                </c:pt>
                <c:pt idx="7781">
                  <c:v>738.5999755859374</c:v>
                </c:pt>
                <c:pt idx="7782">
                  <c:v>738.7000122070314</c:v>
                </c:pt>
                <c:pt idx="7783">
                  <c:v>738.7999877929685</c:v>
                </c:pt>
                <c:pt idx="7784">
                  <c:v>738.8999633789062</c:v>
                </c:pt>
                <c:pt idx="7785">
                  <c:v>739.0</c:v>
                </c:pt>
                <c:pt idx="7786">
                  <c:v>739.0999755859374</c:v>
                </c:pt>
                <c:pt idx="7787">
                  <c:v>739.2000122070314</c:v>
                </c:pt>
                <c:pt idx="7788">
                  <c:v>739.2999877929685</c:v>
                </c:pt>
                <c:pt idx="7789">
                  <c:v>739.3999633789062</c:v>
                </c:pt>
                <c:pt idx="7790">
                  <c:v>739.5</c:v>
                </c:pt>
                <c:pt idx="7791">
                  <c:v>739.5999755859374</c:v>
                </c:pt>
                <c:pt idx="7792">
                  <c:v>739.7000122070314</c:v>
                </c:pt>
                <c:pt idx="7793">
                  <c:v>739.7999877929685</c:v>
                </c:pt>
                <c:pt idx="7794">
                  <c:v>739.8999633789062</c:v>
                </c:pt>
                <c:pt idx="7795">
                  <c:v>740.0</c:v>
                </c:pt>
                <c:pt idx="7796">
                  <c:v>740.0999755859374</c:v>
                </c:pt>
                <c:pt idx="7797">
                  <c:v>740.2000122070314</c:v>
                </c:pt>
                <c:pt idx="7798">
                  <c:v>740.2999877929685</c:v>
                </c:pt>
                <c:pt idx="7799">
                  <c:v>740.3999633789062</c:v>
                </c:pt>
                <c:pt idx="7800">
                  <c:v>740.5</c:v>
                </c:pt>
                <c:pt idx="7801">
                  <c:v>740.5999755859374</c:v>
                </c:pt>
                <c:pt idx="7802">
                  <c:v>740.7000122070314</c:v>
                </c:pt>
                <c:pt idx="7803">
                  <c:v>740.7999877929685</c:v>
                </c:pt>
                <c:pt idx="7804">
                  <c:v>740.8999633789062</c:v>
                </c:pt>
                <c:pt idx="7805">
                  <c:v>741.0</c:v>
                </c:pt>
                <c:pt idx="7806">
                  <c:v>741.0999755859374</c:v>
                </c:pt>
                <c:pt idx="7807">
                  <c:v>741.2000122070314</c:v>
                </c:pt>
                <c:pt idx="7808">
                  <c:v>741.2999877929685</c:v>
                </c:pt>
                <c:pt idx="7809">
                  <c:v>741.3999633789062</c:v>
                </c:pt>
                <c:pt idx="7810">
                  <c:v>741.5</c:v>
                </c:pt>
                <c:pt idx="7811">
                  <c:v>741.5999755859374</c:v>
                </c:pt>
                <c:pt idx="7812">
                  <c:v>741.7000122070314</c:v>
                </c:pt>
                <c:pt idx="7813">
                  <c:v>741.7999877929685</c:v>
                </c:pt>
                <c:pt idx="7814">
                  <c:v>741.8999633789062</c:v>
                </c:pt>
                <c:pt idx="7815">
                  <c:v>742.0</c:v>
                </c:pt>
                <c:pt idx="7816">
                  <c:v>742.0999755859374</c:v>
                </c:pt>
                <c:pt idx="7817">
                  <c:v>742.2000122070314</c:v>
                </c:pt>
                <c:pt idx="7818">
                  <c:v>742.2999877929685</c:v>
                </c:pt>
                <c:pt idx="7819">
                  <c:v>742.3999633789062</c:v>
                </c:pt>
                <c:pt idx="7820">
                  <c:v>742.5</c:v>
                </c:pt>
                <c:pt idx="7821">
                  <c:v>742.5999755859374</c:v>
                </c:pt>
                <c:pt idx="7822">
                  <c:v>742.7000122070314</c:v>
                </c:pt>
                <c:pt idx="7823">
                  <c:v>742.7999877929685</c:v>
                </c:pt>
                <c:pt idx="7824">
                  <c:v>742.8999633789062</c:v>
                </c:pt>
                <c:pt idx="7825">
                  <c:v>743.0</c:v>
                </c:pt>
                <c:pt idx="7826">
                  <c:v>743.0999755859374</c:v>
                </c:pt>
                <c:pt idx="7827">
                  <c:v>743.2000122070314</c:v>
                </c:pt>
                <c:pt idx="7828">
                  <c:v>743.2999877929685</c:v>
                </c:pt>
                <c:pt idx="7829">
                  <c:v>743.3999633789062</c:v>
                </c:pt>
                <c:pt idx="7830">
                  <c:v>743.5</c:v>
                </c:pt>
                <c:pt idx="7831">
                  <c:v>743.5999755859374</c:v>
                </c:pt>
                <c:pt idx="7832">
                  <c:v>743.7000122070314</c:v>
                </c:pt>
                <c:pt idx="7833">
                  <c:v>743.7999877929685</c:v>
                </c:pt>
                <c:pt idx="7834">
                  <c:v>743.8999633789062</c:v>
                </c:pt>
                <c:pt idx="7835">
                  <c:v>744.0</c:v>
                </c:pt>
                <c:pt idx="7836">
                  <c:v>744.0999755859374</c:v>
                </c:pt>
                <c:pt idx="7837">
                  <c:v>744.2000122070314</c:v>
                </c:pt>
                <c:pt idx="7838">
                  <c:v>744.2999877929685</c:v>
                </c:pt>
                <c:pt idx="7839">
                  <c:v>744.3999633789062</c:v>
                </c:pt>
                <c:pt idx="7840">
                  <c:v>744.5</c:v>
                </c:pt>
                <c:pt idx="7841">
                  <c:v>744.5999755859374</c:v>
                </c:pt>
                <c:pt idx="7842">
                  <c:v>744.7000122070314</c:v>
                </c:pt>
                <c:pt idx="7843">
                  <c:v>744.7999877929685</c:v>
                </c:pt>
                <c:pt idx="7844">
                  <c:v>744.8999633789062</c:v>
                </c:pt>
                <c:pt idx="7845">
                  <c:v>745.0</c:v>
                </c:pt>
                <c:pt idx="7846">
                  <c:v>745.0999755859374</c:v>
                </c:pt>
                <c:pt idx="7847">
                  <c:v>745.2000122070314</c:v>
                </c:pt>
                <c:pt idx="7848">
                  <c:v>745.2999877929685</c:v>
                </c:pt>
                <c:pt idx="7849">
                  <c:v>745.3999633789062</c:v>
                </c:pt>
                <c:pt idx="7850">
                  <c:v>745.5</c:v>
                </c:pt>
                <c:pt idx="7851">
                  <c:v>745.5999755859374</c:v>
                </c:pt>
                <c:pt idx="7852">
                  <c:v>745.7000122070314</c:v>
                </c:pt>
                <c:pt idx="7853">
                  <c:v>745.7999877929685</c:v>
                </c:pt>
                <c:pt idx="7854">
                  <c:v>745.8999633789062</c:v>
                </c:pt>
                <c:pt idx="7855">
                  <c:v>746.0</c:v>
                </c:pt>
                <c:pt idx="7856">
                  <c:v>746.0999755859374</c:v>
                </c:pt>
                <c:pt idx="7857">
                  <c:v>746.2000122070314</c:v>
                </c:pt>
                <c:pt idx="7858">
                  <c:v>746.2999877929685</c:v>
                </c:pt>
                <c:pt idx="7859">
                  <c:v>746.3999633789062</c:v>
                </c:pt>
                <c:pt idx="7860">
                  <c:v>746.5</c:v>
                </c:pt>
                <c:pt idx="7861">
                  <c:v>746.5999755859374</c:v>
                </c:pt>
                <c:pt idx="7862">
                  <c:v>746.7000122070314</c:v>
                </c:pt>
                <c:pt idx="7863">
                  <c:v>746.7999877929685</c:v>
                </c:pt>
                <c:pt idx="7864">
                  <c:v>746.8999633789062</c:v>
                </c:pt>
                <c:pt idx="7865">
                  <c:v>747.0</c:v>
                </c:pt>
                <c:pt idx="7866">
                  <c:v>747.0999755859374</c:v>
                </c:pt>
                <c:pt idx="7867">
                  <c:v>747.2000122070314</c:v>
                </c:pt>
                <c:pt idx="7868">
                  <c:v>747.2999877929685</c:v>
                </c:pt>
                <c:pt idx="7869">
                  <c:v>747.3999633789062</c:v>
                </c:pt>
                <c:pt idx="7870">
                  <c:v>747.5</c:v>
                </c:pt>
                <c:pt idx="7871">
                  <c:v>747.5999755859374</c:v>
                </c:pt>
                <c:pt idx="7872">
                  <c:v>747.7000122070314</c:v>
                </c:pt>
                <c:pt idx="7873">
                  <c:v>747.7999877929685</c:v>
                </c:pt>
                <c:pt idx="7874">
                  <c:v>747.8999633789062</c:v>
                </c:pt>
                <c:pt idx="7875">
                  <c:v>748.0</c:v>
                </c:pt>
                <c:pt idx="7876">
                  <c:v>748.0999755859374</c:v>
                </c:pt>
                <c:pt idx="7877">
                  <c:v>748.2000122070314</c:v>
                </c:pt>
                <c:pt idx="7878">
                  <c:v>748.2999877929685</c:v>
                </c:pt>
                <c:pt idx="7879">
                  <c:v>748.3999633789062</c:v>
                </c:pt>
                <c:pt idx="7880">
                  <c:v>748.5</c:v>
                </c:pt>
                <c:pt idx="7881">
                  <c:v>748.5999755859374</c:v>
                </c:pt>
                <c:pt idx="7882">
                  <c:v>748.7000122070314</c:v>
                </c:pt>
                <c:pt idx="7883">
                  <c:v>748.7999877929685</c:v>
                </c:pt>
                <c:pt idx="7884">
                  <c:v>748.8999633789062</c:v>
                </c:pt>
                <c:pt idx="7885">
                  <c:v>749.0</c:v>
                </c:pt>
                <c:pt idx="7886">
                  <c:v>749.0999755859374</c:v>
                </c:pt>
                <c:pt idx="7887">
                  <c:v>749.2000122070314</c:v>
                </c:pt>
                <c:pt idx="7888">
                  <c:v>749.2999877929685</c:v>
                </c:pt>
                <c:pt idx="7889">
                  <c:v>749.3999633789062</c:v>
                </c:pt>
                <c:pt idx="7890">
                  <c:v>749.5</c:v>
                </c:pt>
                <c:pt idx="7891">
                  <c:v>749.5999755859374</c:v>
                </c:pt>
                <c:pt idx="7892">
                  <c:v>749.7000122070314</c:v>
                </c:pt>
                <c:pt idx="7893">
                  <c:v>749.7999877929685</c:v>
                </c:pt>
                <c:pt idx="7894">
                  <c:v>749.8999633789062</c:v>
                </c:pt>
                <c:pt idx="7895">
                  <c:v>750.0</c:v>
                </c:pt>
                <c:pt idx="7896">
                  <c:v>750.0999755859374</c:v>
                </c:pt>
                <c:pt idx="7897">
                  <c:v>750.2000122070314</c:v>
                </c:pt>
                <c:pt idx="7898">
                  <c:v>750.2999877929685</c:v>
                </c:pt>
                <c:pt idx="7899">
                  <c:v>750.3999633789062</c:v>
                </c:pt>
                <c:pt idx="7900">
                  <c:v>750.5</c:v>
                </c:pt>
                <c:pt idx="7901">
                  <c:v>750.5999755859374</c:v>
                </c:pt>
                <c:pt idx="7902">
                  <c:v>750.7000122070314</c:v>
                </c:pt>
                <c:pt idx="7903">
                  <c:v>750.7999877929685</c:v>
                </c:pt>
                <c:pt idx="7904">
                  <c:v>750.8999633789062</c:v>
                </c:pt>
                <c:pt idx="7905">
                  <c:v>751.0</c:v>
                </c:pt>
                <c:pt idx="7906">
                  <c:v>751.0999755859374</c:v>
                </c:pt>
                <c:pt idx="7907">
                  <c:v>751.2000122070314</c:v>
                </c:pt>
                <c:pt idx="7908">
                  <c:v>751.2999877929685</c:v>
                </c:pt>
                <c:pt idx="7909">
                  <c:v>751.3999633789062</c:v>
                </c:pt>
                <c:pt idx="7910">
                  <c:v>751.5</c:v>
                </c:pt>
                <c:pt idx="7911">
                  <c:v>751.5999755859374</c:v>
                </c:pt>
                <c:pt idx="7912">
                  <c:v>751.7000122070314</c:v>
                </c:pt>
                <c:pt idx="7913">
                  <c:v>751.7999877929685</c:v>
                </c:pt>
                <c:pt idx="7914">
                  <c:v>751.8999633789062</c:v>
                </c:pt>
                <c:pt idx="7915">
                  <c:v>752.0</c:v>
                </c:pt>
                <c:pt idx="7916">
                  <c:v>752.0999755859374</c:v>
                </c:pt>
                <c:pt idx="7917">
                  <c:v>752.2000122070314</c:v>
                </c:pt>
                <c:pt idx="7918">
                  <c:v>752.2999877929685</c:v>
                </c:pt>
                <c:pt idx="7919">
                  <c:v>752.3999633789062</c:v>
                </c:pt>
                <c:pt idx="7920">
                  <c:v>752.5</c:v>
                </c:pt>
                <c:pt idx="7921">
                  <c:v>752.5999755859374</c:v>
                </c:pt>
                <c:pt idx="7922">
                  <c:v>752.7000122070314</c:v>
                </c:pt>
                <c:pt idx="7923">
                  <c:v>752.7999877929685</c:v>
                </c:pt>
                <c:pt idx="7924">
                  <c:v>752.8999633789062</c:v>
                </c:pt>
                <c:pt idx="7925">
                  <c:v>753.0</c:v>
                </c:pt>
                <c:pt idx="7926">
                  <c:v>753.0999755859374</c:v>
                </c:pt>
                <c:pt idx="7927">
                  <c:v>753.2000122070314</c:v>
                </c:pt>
                <c:pt idx="7928">
                  <c:v>753.2999877929685</c:v>
                </c:pt>
                <c:pt idx="7929">
                  <c:v>753.3999633789062</c:v>
                </c:pt>
                <c:pt idx="7930">
                  <c:v>753.5</c:v>
                </c:pt>
                <c:pt idx="7931">
                  <c:v>753.5999755859374</c:v>
                </c:pt>
                <c:pt idx="7932">
                  <c:v>753.7000122070314</c:v>
                </c:pt>
                <c:pt idx="7933">
                  <c:v>753.7999877929685</c:v>
                </c:pt>
                <c:pt idx="7934">
                  <c:v>753.8999633789062</c:v>
                </c:pt>
                <c:pt idx="7935">
                  <c:v>754.0</c:v>
                </c:pt>
                <c:pt idx="7936">
                  <c:v>754.0999755859374</c:v>
                </c:pt>
                <c:pt idx="7937">
                  <c:v>754.2000122070314</c:v>
                </c:pt>
                <c:pt idx="7938">
                  <c:v>754.2999877929685</c:v>
                </c:pt>
                <c:pt idx="7939">
                  <c:v>754.3999633789062</c:v>
                </c:pt>
                <c:pt idx="7940">
                  <c:v>754.5</c:v>
                </c:pt>
                <c:pt idx="7941">
                  <c:v>754.5999755859374</c:v>
                </c:pt>
                <c:pt idx="7942">
                  <c:v>754.7000122070314</c:v>
                </c:pt>
                <c:pt idx="7943">
                  <c:v>754.7999877929685</c:v>
                </c:pt>
                <c:pt idx="7944">
                  <c:v>754.8999633789062</c:v>
                </c:pt>
                <c:pt idx="7945">
                  <c:v>755.0</c:v>
                </c:pt>
                <c:pt idx="7946">
                  <c:v>755.0999755859374</c:v>
                </c:pt>
                <c:pt idx="7947">
                  <c:v>755.2000122070314</c:v>
                </c:pt>
                <c:pt idx="7948">
                  <c:v>755.2999877929685</c:v>
                </c:pt>
                <c:pt idx="7949">
                  <c:v>755.3999633789062</c:v>
                </c:pt>
                <c:pt idx="7950">
                  <c:v>755.5</c:v>
                </c:pt>
                <c:pt idx="7951">
                  <c:v>755.5999755859374</c:v>
                </c:pt>
                <c:pt idx="7952">
                  <c:v>755.7000122070314</c:v>
                </c:pt>
                <c:pt idx="7953">
                  <c:v>755.7999877929685</c:v>
                </c:pt>
                <c:pt idx="7954">
                  <c:v>755.8999633789062</c:v>
                </c:pt>
                <c:pt idx="7955">
                  <c:v>756.0</c:v>
                </c:pt>
                <c:pt idx="7956">
                  <c:v>756.0999755859374</c:v>
                </c:pt>
                <c:pt idx="7957">
                  <c:v>756.2000122070314</c:v>
                </c:pt>
                <c:pt idx="7958">
                  <c:v>756.2999877929685</c:v>
                </c:pt>
                <c:pt idx="7959">
                  <c:v>756.3999633789062</c:v>
                </c:pt>
                <c:pt idx="7960">
                  <c:v>756.5</c:v>
                </c:pt>
                <c:pt idx="7961">
                  <c:v>756.5999755859374</c:v>
                </c:pt>
                <c:pt idx="7962">
                  <c:v>756.7000122070314</c:v>
                </c:pt>
                <c:pt idx="7963">
                  <c:v>756.7999877929685</c:v>
                </c:pt>
                <c:pt idx="7964">
                  <c:v>756.8999633789062</c:v>
                </c:pt>
                <c:pt idx="7965">
                  <c:v>757.0</c:v>
                </c:pt>
                <c:pt idx="7966">
                  <c:v>757.0999755859374</c:v>
                </c:pt>
                <c:pt idx="7967">
                  <c:v>757.2000122070314</c:v>
                </c:pt>
                <c:pt idx="7968">
                  <c:v>757.2999877929685</c:v>
                </c:pt>
                <c:pt idx="7969">
                  <c:v>757.3999633789062</c:v>
                </c:pt>
                <c:pt idx="7970">
                  <c:v>757.5</c:v>
                </c:pt>
                <c:pt idx="7971">
                  <c:v>757.5999755859374</c:v>
                </c:pt>
                <c:pt idx="7972">
                  <c:v>757.7000122070314</c:v>
                </c:pt>
                <c:pt idx="7973">
                  <c:v>757.7999877929685</c:v>
                </c:pt>
                <c:pt idx="7974">
                  <c:v>757.8999633789062</c:v>
                </c:pt>
                <c:pt idx="7975">
                  <c:v>758.0</c:v>
                </c:pt>
                <c:pt idx="7976">
                  <c:v>758.0999755859374</c:v>
                </c:pt>
                <c:pt idx="7977">
                  <c:v>758.2000122070314</c:v>
                </c:pt>
                <c:pt idx="7978">
                  <c:v>758.2999877929685</c:v>
                </c:pt>
                <c:pt idx="7979">
                  <c:v>758.3999633789062</c:v>
                </c:pt>
                <c:pt idx="7980">
                  <c:v>758.5</c:v>
                </c:pt>
                <c:pt idx="7981">
                  <c:v>758.5999755859374</c:v>
                </c:pt>
                <c:pt idx="7982">
                  <c:v>758.7000122070314</c:v>
                </c:pt>
                <c:pt idx="7983">
                  <c:v>758.7999877929685</c:v>
                </c:pt>
                <c:pt idx="7984">
                  <c:v>758.8999633789062</c:v>
                </c:pt>
                <c:pt idx="7985">
                  <c:v>759.0</c:v>
                </c:pt>
                <c:pt idx="7986">
                  <c:v>759.0999755859374</c:v>
                </c:pt>
                <c:pt idx="7987">
                  <c:v>759.2000122070314</c:v>
                </c:pt>
                <c:pt idx="7988">
                  <c:v>759.2999877929685</c:v>
                </c:pt>
                <c:pt idx="7989">
                  <c:v>759.3999633789062</c:v>
                </c:pt>
                <c:pt idx="7990">
                  <c:v>759.5</c:v>
                </c:pt>
                <c:pt idx="7991">
                  <c:v>759.5999755859374</c:v>
                </c:pt>
                <c:pt idx="7992">
                  <c:v>759.7000122070314</c:v>
                </c:pt>
                <c:pt idx="7993">
                  <c:v>759.7999877929685</c:v>
                </c:pt>
                <c:pt idx="7994">
                  <c:v>759.8999633789062</c:v>
                </c:pt>
                <c:pt idx="7995">
                  <c:v>760.0</c:v>
                </c:pt>
                <c:pt idx="7996">
                  <c:v>760.0999755859374</c:v>
                </c:pt>
                <c:pt idx="7997">
                  <c:v>760.2000122070314</c:v>
                </c:pt>
                <c:pt idx="7998">
                  <c:v>760.2999877929685</c:v>
                </c:pt>
                <c:pt idx="7999">
                  <c:v>760.3999633789062</c:v>
                </c:pt>
                <c:pt idx="8000">
                  <c:v>760.5</c:v>
                </c:pt>
                <c:pt idx="8001">
                  <c:v>760.5999755859374</c:v>
                </c:pt>
                <c:pt idx="8002">
                  <c:v>760.7000122070314</c:v>
                </c:pt>
                <c:pt idx="8003">
                  <c:v>760.7999877929685</c:v>
                </c:pt>
                <c:pt idx="8004">
                  <c:v>760.8999633789062</c:v>
                </c:pt>
                <c:pt idx="8005">
                  <c:v>761.0</c:v>
                </c:pt>
                <c:pt idx="8006">
                  <c:v>761.0999755859374</c:v>
                </c:pt>
                <c:pt idx="8007">
                  <c:v>761.2000122070314</c:v>
                </c:pt>
                <c:pt idx="8008">
                  <c:v>761.2999877929685</c:v>
                </c:pt>
                <c:pt idx="8009">
                  <c:v>761.3999633789062</c:v>
                </c:pt>
                <c:pt idx="8010">
                  <c:v>761.5</c:v>
                </c:pt>
                <c:pt idx="8011">
                  <c:v>761.5999755859374</c:v>
                </c:pt>
                <c:pt idx="8012">
                  <c:v>761.7000122070314</c:v>
                </c:pt>
                <c:pt idx="8013">
                  <c:v>761.7999877929685</c:v>
                </c:pt>
                <c:pt idx="8014">
                  <c:v>761.8999633789062</c:v>
                </c:pt>
                <c:pt idx="8015">
                  <c:v>762.0</c:v>
                </c:pt>
                <c:pt idx="8016">
                  <c:v>762.0999755859374</c:v>
                </c:pt>
                <c:pt idx="8017">
                  <c:v>762.2000122070314</c:v>
                </c:pt>
                <c:pt idx="8018">
                  <c:v>762.2999877929685</c:v>
                </c:pt>
                <c:pt idx="8019">
                  <c:v>762.3999633789062</c:v>
                </c:pt>
                <c:pt idx="8020">
                  <c:v>762.5</c:v>
                </c:pt>
                <c:pt idx="8021">
                  <c:v>762.5999755859374</c:v>
                </c:pt>
                <c:pt idx="8022">
                  <c:v>762.7000122070314</c:v>
                </c:pt>
                <c:pt idx="8023">
                  <c:v>762.7999877929685</c:v>
                </c:pt>
                <c:pt idx="8024">
                  <c:v>762.8999633789062</c:v>
                </c:pt>
                <c:pt idx="8025">
                  <c:v>763.0</c:v>
                </c:pt>
                <c:pt idx="8026">
                  <c:v>763.0999755859374</c:v>
                </c:pt>
                <c:pt idx="8027">
                  <c:v>763.2000122070314</c:v>
                </c:pt>
                <c:pt idx="8028">
                  <c:v>763.2999877929685</c:v>
                </c:pt>
                <c:pt idx="8029">
                  <c:v>763.3999633789062</c:v>
                </c:pt>
                <c:pt idx="8030">
                  <c:v>763.5</c:v>
                </c:pt>
                <c:pt idx="8031">
                  <c:v>763.5999755859374</c:v>
                </c:pt>
                <c:pt idx="8032">
                  <c:v>763.7000122070314</c:v>
                </c:pt>
                <c:pt idx="8033">
                  <c:v>763.7999877929685</c:v>
                </c:pt>
                <c:pt idx="8034">
                  <c:v>763.8999633789062</c:v>
                </c:pt>
                <c:pt idx="8035">
                  <c:v>764.0</c:v>
                </c:pt>
                <c:pt idx="8036">
                  <c:v>764.0999755859374</c:v>
                </c:pt>
                <c:pt idx="8037">
                  <c:v>764.2000122070314</c:v>
                </c:pt>
                <c:pt idx="8038">
                  <c:v>764.2999877929685</c:v>
                </c:pt>
                <c:pt idx="8039">
                  <c:v>764.3999633789062</c:v>
                </c:pt>
                <c:pt idx="8040">
                  <c:v>764.5</c:v>
                </c:pt>
                <c:pt idx="8041">
                  <c:v>764.5999755859374</c:v>
                </c:pt>
                <c:pt idx="8042">
                  <c:v>764.7000122070314</c:v>
                </c:pt>
                <c:pt idx="8043">
                  <c:v>764.7999877929685</c:v>
                </c:pt>
                <c:pt idx="8044">
                  <c:v>764.8999633789062</c:v>
                </c:pt>
                <c:pt idx="8045">
                  <c:v>765.0</c:v>
                </c:pt>
                <c:pt idx="8046">
                  <c:v>765.0999755859374</c:v>
                </c:pt>
                <c:pt idx="8047">
                  <c:v>765.2000122070314</c:v>
                </c:pt>
                <c:pt idx="8048">
                  <c:v>765.2999877929685</c:v>
                </c:pt>
                <c:pt idx="8049">
                  <c:v>765.3999633789062</c:v>
                </c:pt>
                <c:pt idx="8050">
                  <c:v>765.5</c:v>
                </c:pt>
                <c:pt idx="8051">
                  <c:v>765.5999755859374</c:v>
                </c:pt>
                <c:pt idx="8052">
                  <c:v>765.7000122070314</c:v>
                </c:pt>
                <c:pt idx="8053">
                  <c:v>765.7999877929685</c:v>
                </c:pt>
                <c:pt idx="8054">
                  <c:v>765.8999633789062</c:v>
                </c:pt>
                <c:pt idx="8055">
                  <c:v>766.0</c:v>
                </c:pt>
                <c:pt idx="8056">
                  <c:v>766.0999755859374</c:v>
                </c:pt>
                <c:pt idx="8057">
                  <c:v>766.2000122070314</c:v>
                </c:pt>
                <c:pt idx="8058">
                  <c:v>766.2999877929685</c:v>
                </c:pt>
                <c:pt idx="8059">
                  <c:v>766.3999633789062</c:v>
                </c:pt>
                <c:pt idx="8060">
                  <c:v>766.5</c:v>
                </c:pt>
                <c:pt idx="8061">
                  <c:v>766.5999755859374</c:v>
                </c:pt>
                <c:pt idx="8062">
                  <c:v>766.7000122070314</c:v>
                </c:pt>
                <c:pt idx="8063">
                  <c:v>766.7999877929685</c:v>
                </c:pt>
                <c:pt idx="8064">
                  <c:v>766.8999633789062</c:v>
                </c:pt>
                <c:pt idx="8065">
                  <c:v>767.0</c:v>
                </c:pt>
                <c:pt idx="8066">
                  <c:v>767.0999755859374</c:v>
                </c:pt>
                <c:pt idx="8067">
                  <c:v>767.2000122070314</c:v>
                </c:pt>
                <c:pt idx="8068">
                  <c:v>767.2999877929685</c:v>
                </c:pt>
                <c:pt idx="8069">
                  <c:v>767.3999633789062</c:v>
                </c:pt>
                <c:pt idx="8070">
                  <c:v>767.5</c:v>
                </c:pt>
                <c:pt idx="8071">
                  <c:v>767.5999755859374</c:v>
                </c:pt>
                <c:pt idx="8072">
                  <c:v>767.7000122070314</c:v>
                </c:pt>
                <c:pt idx="8073">
                  <c:v>767.7999877929685</c:v>
                </c:pt>
                <c:pt idx="8074">
                  <c:v>767.8999633789062</c:v>
                </c:pt>
                <c:pt idx="8075">
                  <c:v>768.0</c:v>
                </c:pt>
                <c:pt idx="8076">
                  <c:v>768.0999755859374</c:v>
                </c:pt>
                <c:pt idx="8077">
                  <c:v>768.2000122070314</c:v>
                </c:pt>
                <c:pt idx="8078">
                  <c:v>768.2999877929685</c:v>
                </c:pt>
                <c:pt idx="8079">
                  <c:v>768.3999633789062</c:v>
                </c:pt>
                <c:pt idx="8080">
                  <c:v>768.5</c:v>
                </c:pt>
                <c:pt idx="8081">
                  <c:v>768.5999755859374</c:v>
                </c:pt>
                <c:pt idx="8082">
                  <c:v>768.7000122070314</c:v>
                </c:pt>
                <c:pt idx="8083">
                  <c:v>768.7999877929685</c:v>
                </c:pt>
                <c:pt idx="8084">
                  <c:v>768.8999633789062</c:v>
                </c:pt>
                <c:pt idx="8085">
                  <c:v>769.0</c:v>
                </c:pt>
                <c:pt idx="8086">
                  <c:v>769.0999755859374</c:v>
                </c:pt>
                <c:pt idx="8087">
                  <c:v>769.2000122070314</c:v>
                </c:pt>
                <c:pt idx="8088">
                  <c:v>769.2999877929685</c:v>
                </c:pt>
                <c:pt idx="8089">
                  <c:v>769.3999633789062</c:v>
                </c:pt>
                <c:pt idx="8090">
                  <c:v>769.5</c:v>
                </c:pt>
                <c:pt idx="8091">
                  <c:v>769.5999755859374</c:v>
                </c:pt>
                <c:pt idx="8092">
                  <c:v>769.7000122070314</c:v>
                </c:pt>
                <c:pt idx="8093">
                  <c:v>769.7999877929685</c:v>
                </c:pt>
                <c:pt idx="8094">
                  <c:v>769.8999633789062</c:v>
                </c:pt>
                <c:pt idx="8095">
                  <c:v>770.0</c:v>
                </c:pt>
                <c:pt idx="8096">
                  <c:v>770.0999755859374</c:v>
                </c:pt>
                <c:pt idx="8097">
                  <c:v>770.2000122070314</c:v>
                </c:pt>
                <c:pt idx="8098">
                  <c:v>770.2999877929685</c:v>
                </c:pt>
                <c:pt idx="8099">
                  <c:v>770.3999633789062</c:v>
                </c:pt>
                <c:pt idx="8100">
                  <c:v>770.5</c:v>
                </c:pt>
                <c:pt idx="8101">
                  <c:v>770.5999755859374</c:v>
                </c:pt>
                <c:pt idx="8102">
                  <c:v>770.7000122070314</c:v>
                </c:pt>
                <c:pt idx="8103">
                  <c:v>770.7999877929685</c:v>
                </c:pt>
                <c:pt idx="8104">
                  <c:v>770.8999633789062</c:v>
                </c:pt>
                <c:pt idx="8105">
                  <c:v>771.0</c:v>
                </c:pt>
                <c:pt idx="8106">
                  <c:v>771.0999755859374</c:v>
                </c:pt>
                <c:pt idx="8107">
                  <c:v>771.2000122070314</c:v>
                </c:pt>
                <c:pt idx="8108">
                  <c:v>771.2999877929685</c:v>
                </c:pt>
                <c:pt idx="8109">
                  <c:v>771.3999633789062</c:v>
                </c:pt>
                <c:pt idx="8110">
                  <c:v>771.5</c:v>
                </c:pt>
                <c:pt idx="8111">
                  <c:v>771.5999755859374</c:v>
                </c:pt>
                <c:pt idx="8112">
                  <c:v>771.7000122070314</c:v>
                </c:pt>
                <c:pt idx="8113">
                  <c:v>771.7999877929685</c:v>
                </c:pt>
                <c:pt idx="8114">
                  <c:v>771.8999633789062</c:v>
                </c:pt>
                <c:pt idx="8115">
                  <c:v>772.0</c:v>
                </c:pt>
                <c:pt idx="8116">
                  <c:v>772.0999755859374</c:v>
                </c:pt>
                <c:pt idx="8117">
                  <c:v>772.2000122070314</c:v>
                </c:pt>
                <c:pt idx="8118">
                  <c:v>772.2999877929685</c:v>
                </c:pt>
                <c:pt idx="8119">
                  <c:v>772.3999633789062</c:v>
                </c:pt>
                <c:pt idx="8120">
                  <c:v>772.5</c:v>
                </c:pt>
                <c:pt idx="8121">
                  <c:v>772.5999755859374</c:v>
                </c:pt>
                <c:pt idx="8122">
                  <c:v>772.7000122070314</c:v>
                </c:pt>
                <c:pt idx="8123">
                  <c:v>772.7999877929685</c:v>
                </c:pt>
                <c:pt idx="8124">
                  <c:v>772.8999633789062</c:v>
                </c:pt>
                <c:pt idx="8125">
                  <c:v>773.0</c:v>
                </c:pt>
                <c:pt idx="8126">
                  <c:v>773.0999755859374</c:v>
                </c:pt>
                <c:pt idx="8127">
                  <c:v>773.2000122070314</c:v>
                </c:pt>
                <c:pt idx="8128">
                  <c:v>773.2999877929685</c:v>
                </c:pt>
                <c:pt idx="8129">
                  <c:v>773.3999633789062</c:v>
                </c:pt>
                <c:pt idx="8130">
                  <c:v>773.5</c:v>
                </c:pt>
                <c:pt idx="8131">
                  <c:v>773.5999755859374</c:v>
                </c:pt>
                <c:pt idx="8132">
                  <c:v>773.7000122070314</c:v>
                </c:pt>
                <c:pt idx="8133">
                  <c:v>773.7999877929685</c:v>
                </c:pt>
                <c:pt idx="8134">
                  <c:v>773.8999633789062</c:v>
                </c:pt>
                <c:pt idx="8135">
                  <c:v>774.0</c:v>
                </c:pt>
                <c:pt idx="8136">
                  <c:v>774.0999755859374</c:v>
                </c:pt>
                <c:pt idx="8137">
                  <c:v>774.2000122070314</c:v>
                </c:pt>
                <c:pt idx="8138">
                  <c:v>774.2999877929685</c:v>
                </c:pt>
                <c:pt idx="8139">
                  <c:v>774.3999633789062</c:v>
                </c:pt>
                <c:pt idx="8140">
                  <c:v>774.5</c:v>
                </c:pt>
                <c:pt idx="8141">
                  <c:v>774.5999755859374</c:v>
                </c:pt>
                <c:pt idx="8142">
                  <c:v>774.7000122070314</c:v>
                </c:pt>
                <c:pt idx="8143">
                  <c:v>774.7999877929685</c:v>
                </c:pt>
                <c:pt idx="8144">
                  <c:v>774.8999633789062</c:v>
                </c:pt>
                <c:pt idx="8145">
                  <c:v>775.0</c:v>
                </c:pt>
                <c:pt idx="8146">
                  <c:v>775.0999755859374</c:v>
                </c:pt>
                <c:pt idx="8147">
                  <c:v>775.2000122070314</c:v>
                </c:pt>
                <c:pt idx="8148">
                  <c:v>775.2999877929685</c:v>
                </c:pt>
                <c:pt idx="8149">
                  <c:v>775.3999633789062</c:v>
                </c:pt>
                <c:pt idx="8150">
                  <c:v>775.5</c:v>
                </c:pt>
                <c:pt idx="8151">
                  <c:v>775.5999755859374</c:v>
                </c:pt>
                <c:pt idx="8152">
                  <c:v>775.7000122070314</c:v>
                </c:pt>
                <c:pt idx="8153">
                  <c:v>775.7999877929685</c:v>
                </c:pt>
                <c:pt idx="8154">
                  <c:v>775.8999633789062</c:v>
                </c:pt>
                <c:pt idx="8155">
                  <c:v>776.0</c:v>
                </c:pt>
                <c:pt idx="8156">
                  <c:v>776.0999755859374</c:v>
                </c:pt>
                <c:pt idx="8157">
                  <c:v>776.2000122070314</c:v>
                </c:pt>
                <c:pt idx="8158">
                  <c:v>776.2999877929685</c:v>
                </c:pt>
                <c:pt idx="8159">
                  <c:v>776.3999633789062</c:v>
                </c:pt>
                <c:pt idx="8160">
                  <c:v>776.5</c:v>
                </c:pt>
                <c:pt idx="8161">
                  <c:v>776.5999755859374</c:v>
                </c:pt>
                <c:pt idx="8162">
                  <c:v>776.7000122070314</c:v>
                </c:pt>
                <c:pt idx="8163">
                  <c:v>776.7999877929685</c:v>
                </c:pt>
                <c:pt idx="8164">
                  <c:v>776.8999633789062</c:v>
                </c:pt>
                <c:pt idx="8165">
                  <c:v>777.0</c:v>
                </c:pt>
                <c:pt idx="8166">
                  <c:v>777.0999755859374</c:v>
                </c:pt>
                <c:pt idx="8167">
                  <c:v>777.2000122070314</c:v>
                </c:pt>
                <c:pt idx="8168">
                  <c:v>777.2999877929685</c:v>
                </c:pt>
                <c:pt idx="8169">
                  <c:v>777.3999633789062</c:v>
                </c:pt>
                <c:pt idx="8170">
                  <c:v>777.5</c:v>
                </c:pt>
                <c:pt idx="8171">
                  <c:v>777.5999755859374</c:v>
                </c:pt>
                <c:pt idx="8172">
                  <c:v>777.7000122070314</c:v>
                </c:pt>
                <c:pt idx="8173">
                  <c:v>777.7999877929685</c:v>
                </c:pt>
                <c:pt idx="8174">
                  <c:v>777.8999633789062</c:v>
                </c:pt>
                <c:pt idx="8175">
                  <c:v>778.0</c:v>
                </c:pt>
                <c:pt idx="8176">
                  <c:v>778.0999755859374</c:v>
                </c:pt>
                <c:pt idx="8177">
                  <c:v>778.2000122070314</c:v>
                </c:pt>
                <c:pt idx="8178">
                  <c:v>778.2999877929685</c:v>
                </c:pt>
                <c:pt idx="8179">
                  <c:v>778.3999633789062</c:v>
                </c:pt>
                <c:pt idx="8180">
                  <c:v>778.5</c:v>
                </c:pt>
                <c:pt idx="8181">
                  <c:v>778.5999755859374</c:v>
                </c:pt>
                <c:pt idx="8182">
                  <c:v>778.7000122070314</c:v>
                </c:pt>
                <c:pt idx="8183">
                  <c:v>778.7999877929685</c:v>
                </c:pt>
                <c:pt idx="8184">
                  <c:v>778.8999633789062</c:v>
                </c:pt>
                <c:pt idx="8185">
                  <c:v>779.0</c:v>
                </c:pt>
                <c:pt idx="8186">
                  <c:v>779.0999755859374</c:v>
                </c:pt>
                <c:pt idx="8187">
                  <c:v>779.2000122070314</c:v>
                </c:pt>
                <c:pt idx="8188">
                  <c:v>779.2999877929685</c:v>
                </c:pt>
                <c:pt idx="8189">
                  <c:v>779.3999633789062</c:v>
                </c:pt>
                <c:pt idx="8190">
                  <c:v>779.5</c:v>
                </c:pt>
                <c:pt idx="8191">
                  <c:v>779.5999755859374</c:v>
                </c:pt>
                <c:pt idx="8192">
                  <c:v>779.7000122070314</c:v>
                </c:pt>
                <c:pt idx="8193">
                  <c:v>779.7999877929685</c:v>
                </c:pt>
                <c:pt idx="8194">
                  <c:v>779.8999633789062</c:v>
                </c:pt>
                <c:pt idx="8195">
                  <c:v>780.0</c:v>
                </c:pt>
                <c:pt idx="8196">
                  <c:v>780.0999755859374</c:v>
                </c:pt>
                <c:pt idx="8197">
                  <c:v>780.2000122070314</c:v>
                </c:pt>
                <c:pt idx="8198">
                  <c:v>780.2999877929685</c:v>
                </c:pt>
                <c:pt idx="8199">
                  <c:v>780.3999633789062</c:v>
                </c:pt>
                <c:pt idx="8200">
                  <c:v>780.5</c:v>
                </c:pt>
                <c:pt idx="8201">
                  <c:v>780.5999755859374</c:v>
                </c:pt>
                <c:pt idx="8202">
                  <c:v>780.7000122070314</c:v>
                </c:pt>
                <c:pt idx="8203">
                  <c:v>780.7999877929685</c:v>
                </c:pt>
                <c:pt idx="8204">
                  <c:v>780.8999633789062</c:v>
                </c:pt>
                <c:pt idx="8205">
                  <c:v>781.0</c:v>
                </c:pt>
                <c:pt idx="8206">
                  <c:v>781.0999755859374</c:v>
                </c:pt>
                <c:pt idx="8207">
                  <c:v>781.2000122070314</c:v>
                </c:pt>
                <c:pt idx="8208">
                  <c:v>781.2999877929685</c:v>
                </c:pt>
                <c:pt idx="8209">
                  <c:v>781.3999633789062</c:v>
                </c:pt>
                <c:pt idx="8210">
                  <c:v>781.5</c:v>
                </c:pt>
                <c:pt idx="8211">
                  <c:v>781.5999755859374</c:v>
                </c:pt>
                <c:pt idx="8212">
                  <c:v>781.7000122070314</c:v>
                </c:pt>
                <c:pt idx="8213">
                  <c:v>781.7999877929685</c:v>
                </c:pt>
                <c:pt idx="8214">
                  <c:v>781.8999633789062</c:v>
                </c:pt>
                <c:pt idx="8215">
                  <c:v>782.0</c:v>
                </c:pt>
                <c:pt idx="8216">
                  <c:v>782.0999755859374</c:v>
                </c:pt>
                <c:pt idx="8217">
                  <c:v>782.2000122070314</c:v>
                </c:pt>
                <c:pt idx="8218">
                  <c:v>782.2999877929685</c:v>
                </c:pt>
                <c:pt idx="8219">
                  <c:v>782.3999633789062</c:v>
                </c:pt>
                <c:pt idx="8220">
                  <c:v>782.5</c:v>
                </c:pt>
                <c:pt idx="8221">
                  <c:v>782.5999755859374</c:v>
                </c:pt>
                <c:pt idx="8222">
                  <c:v>782.7000122070314</c:v>
                </c:pt>
                <c:pt idx="8223">
                  <c:v>782.7999877929685</c:v>
                </c:pt>
                <c:pt idx="8224">
                  <c:v>782.8999633789062</c:v>
                </c:pt>
                <c:pt idx="8225">
                  <c:v>783.0</c:v>
                </c:pt>
                <c:pt idx="8226">
                  <c:v>783.0999755859374</c:v>
                </c:pt>
                <c:pt idx="8227">
                  <c:v>783.2000122070314</c:v>
                </c:pt>
                <c:pt idx="8228">
                  <c:v>783.2999877929685</c:v>
                </c:pt>
                <c:pt idx="8229">
                  <c:v>783.3999633789062</c:v>
                </c:pt>
                <c:pt idx="8230">
                  <c:v>783.5</c:v>
                </c:pt>
                <c:pt idx="8231">
                  <c:v>783.5999755859374</c:v>
                </c:pt>
                <c:pt idx="8232">
                  <c:v>783.7000122070314</c:v>
                </c:pt>
                <c:pt idx="8233">
                  <c:v>783.7999877929685</c:v>
                </c:pt>
                <c:pt idx="8234">
                  <c:v>783.8999633789062</c:v>
                </c:pt>
                <c:pt idx="8235">
                  <c:v>784.0</c:v>
                </c:pt>
                <c:pt idx="8236">
                  <c:v>784.0999755859374</c:v>
                </c:pt>
                <c:pt idx="8237">
                  <c:v>784.2000122070314</c:v>
                </c:pt>
                <c:pt idx="8238">
                  <c:v>784.2999877929685</c:v>
                </c:pt>
                <c:pt idx="8239">
                  <c:v>784.3999633789062</c:v>
                </c:pt>
                <c:pt idx="8240">
                  <c:v>784.5</c:v>
                </c:pt>
                <c:pt idx="8241">
                  <c:v>784.5999755859374</c:v>
                </c:pt>
                <c:pt idx="8242">
                  <c:v>784.7000122070314</c:v>
                </c:pt>
                <c:pt idx="8243">
                  <c:v>784.7999877929685</c:v>
                </c:pt>
                <c:pt idx="8244">
                  <c:v>784.8999633789062</c:v>
                </c:pt>
                <c:pt idx="8245">
                  <c:v>785.0</c:v>
                </c:pt>
                <c:pt idx="8246">
                  <c:v>785.0999755859374</c:v>
                </c:pt>
                <c:pt idx="8247">
                  <c:v>785.2000122070314</c:v>
                </c:pt>
                <c:pt idx="8248">
                  <c:v>785.2999877929685</c:v>
                </c:pt>
                <c:pt idx="8249">
                  <c:v>785.3999633789062</c:v>
                </c:pt>
                <c:pt idx="8250">
                  <c:v>785.5</c:v>
                </c:pt>
                <c:pt idx="8251">
                  <c:v>785.5999755859374</c:v>
                </c:pt>
                <c:pt idx="8252">
                  <c:v>785.7000122070314</c:v>
                </c:pt>
                <c:pt idx="8253">
                  <c:v>785.7999877929685</c:v>
                </c:pt>
                <c:pt idx="8254">
                  <c:v>785.8999633789062</c:v>
                </c:pt>
                <c:pt idx="8255">
                  <c:v>786.0</c:v>
                </c:pt>
                <c:pt idx="8256">
                  <c:v>786.0999755859374</c:v>
                </c:pt>
                <c:pt idx="8257">
                  <c:v>786.2000122070314</c:v>
                </c:pt>
                <c:pt idx="8258">
                  <c:v>786.2999877929685</c:v>
                </c:pt>
                <c:pt idx="8259">
                  <c:v>786.3999633789062</c:v>
                </c:pt>
                <c:pt idx="8260">
                  <c:v>786.5</c:v>
                </c:pt>
                <c:pt idx="8261">
                  <c:v>786.5999755859374</c:v>
                </c:pt>
                <c:pt idx="8262">
                  <c:v>786.7000122070314</c:v>
                </c:pt>
                <c:pt idx="8263">
                  <c:v>786.7999877929685</c:v>
                </c:pt>
                <c:pt idx="8264">
                  <c:v>786.8999633789062</c:v>
                </c:pt>
                <c:pt idx="8265">
                  <c:v>787.0</c:v>
                </c:pt>
                <c:pt idx="8266">
                  <c:v>787.0999755859374</c:v>
                </c:pt>
                <c:pt idx="8267">
                  <c:v>787.2000122070314</c:v>
                </c:pt>
                <c:pt idx="8268">
                  <c:v>787.2999877929685</c:v>
                </c:pt>
                <c:pt idx="8269">
                  <c:v>787.3999633789062</c:v>
                </c:pt>
                <c:pt idx="8270">
                  <c:v>787.5</c:v>
                </c:pt>
                <c:pt idx="8271">
                  <c:v>787.5999755859374</c:v>
                </c:pt>
                <c:pt idx="8272">
                  <c:v>787.7000122070314</c:v>
                </c:pt>
                <c:pt idx="8273">
                  <c:v>787.7999877929685</c:v>
                </c:pt>
                <c:pt idx="8274">
                  <c:v>787.8999633789062</c:v>
                </c:pt>
                <c:pt idx="8275">
                  <c:v>788.0</c:v>
                </c:pt>
                <c:pt idx="8276">
                  <c:v>788.0999755859374</c:v>
                </c:pt>
                <c:pt idx="8277">
                  <c:v>788.2000122070314</c:v>
                </c:pt>
                <c:pt idx="8278">
                  <c:v>788.2999877929685</c:v>
                </c:pt>
                <c:pt idx="8279">
                  <c:v>788.3999633789062</c:v>
                </c:pt>
                <c:pt idx="8280">
                  <c:v>788.5</c:v>
                </c:pt>
                <c:pt idx="8281">
                  <c:v>788.5999755859374</c:v>
                </c:pt>
                <c:pt idx="8282">
                  <c:v>788.7000122070314</c:v>
                </c:pt>
                <c:pt idx="8283">
                  <c:v>788.7999877929685</c:v>
                </c:pt>
                <c:pt idx="8284">
                  <c:v>788.8999633789062</c:v>
                </c:pt>
                <c:pt idx="8285">
                  <c:v>789.0</c:v>
                </c:pt>
                <c:pt idx="8286">
                  <c:v>789.0999755859374</c:v>
                </c:pt>
                <c:pt idx="8287">
                  <c:v>789.2000122070314</c:v>
                </c:pt>
                <c:pt idx="8288">
                  <c:v>789.2999877929685</c:v>
                </c:pt>
                <c:pt idx="8289">
                  <c:v>789.3999633789062</c:v>
                </c:pt>
                <c:pt idx="8290">
                  <c:v>789.5</c:v>
                </c:pt>
                <c:pt idx="8291">
                  <c:v>789.5999755859374</c:v>
                </c:pt>
                <c:pt idx="8292">
                  <c:v>789.7000122070314</c:v>
                </c:pt>
                <c:pt idx="8293">
                  <c:v>789.7999877929685</c:v>
                </c:pt>
                <c:pt idx="8294">
                  <c:v>789.8999633789062</c:v>
                </c:pt>
                <c:pt idx="8295">
                  <c:v>790.0</c:v>
                </c:pt>
                <c:pt idx="8296">
                  <c:v>790.0999755859374</c:v>
                </c:pt>
                <c:pt idx="8297">
                  <c:v>790.2000122070314</c:v>
                </c:pt>
                <c:pt idx="8298">
                  <c:v>790.2999877929685</c:v>
                </c:pt>
                <c:pt idx="8299">
                  <c:v>790.3999633789062</c:v>
                </c:pt>
                <c:pt idx="8300">
                  <c:v>790.5</c:v>
                </c:pt>
                <c:pt idx="8301">
                  <c:v>790.5999755859374</c:v>
                </c:pt>
                <c:pt idx="8302">
                  <c:v>790.7000122070314</c:v>
                </c:pt>
                <c:pt idx="8303">
                  <c:v>790.7999877929685</c:v>
                </c:pt>
                <c:pt idx="8304">
                  <c:v>790.8999633789062</c:v>
                </c:pt>
                <c:pt idx="8305">
                  <c:v>791.0</c:v>
                </c:pt>
                <c:pt idx="8306">
                  <c:v>791.0999755859374</c:v>
                </c:pt>
                <c:pt idx="8307">
                  <c:v>791.2000122070314</c:v>
                </c:pt>
                <c:pt idx="8308">
                  <c:v>791.2999877929685</c:v>
                </c:pt>
                <c:pt idx="8309">
                  <c:v>791.3999633789062</c:v>
                </c:pt>
                <c:pt idx="8310">
                  <c:v>791.5</c:v>
                </c:pt>
                <c:pt idx="8311">
                  <c:v>791.5999755859374</c:v>
                </c:pt>
                <c:pt idx="8312">
                  <c:v>791.7000122070314</c:v>
                </c:pt>
                <c:pt idx="8313">
                  <c:v>791.7999877929685</c:v>
                </c:pt>
                <c:pt idx="8314">
                  <c:v>791.8999633789062</c:v>
                </c:pt>
                <c:pt idx="8315">
                  <c:v>792.0</c:v>
                </c:pt>
                <c:pt idx="8316">
                  <c:v>792.0999755859374</c:v>
                </c:pt>
                <c:pt idx="8317">
                  <c:v>792.2000122070314</c:v>
                </c:pt>
                <c:pt idx="8318">
                  <c:v>792.2999877929685</c:v>
                </c:pt>
                <c:pt idx="8319">
                  <c:v>792.3999633789062</c:v>
                </c:pt>
                <c:pt idx="8320">
                  <c:v>792.5</c:v>
                </c:pt>
                <c:pt idx="8321">
                  <c:v>792.5999755859374</c:v>
                </c:pt>
                <c:pt idx="8322">
                  <c:v>792.7000122070314</c:v>
                </c:pt>
                <c:pt idx="8323">
                  <c:v>792.7999877929685</c:v>
                </c:pt>
                <c:pt idx="8324">
                  <c:v>792.8999633789062</c:v>
                </c:pt>
                <c:pt idx="8325">
                  <c:v>793.0</c:v>
                </c:pt>
                <c:pt idx="8326">
                  <c:v>793.0999755859374</c:v>
                </c:pt>
                <c:pt idx="8327">
                  <c:v>793.2000122070314</c:v>
                </c:pt>
                <c:pt idx="8328">
                  <c:v>793.2999877929685</c:v>
                </c:pt>
                <c:pt idx="8329">
                  <c:v>793.3999633789062</c:v>
                </c:pt>
                <c:pt idx="8330">
                  <c:v>793.5</c:v>
                </c:pt>
                <c:pt idx="8331">
                  <c:v>793.5999755859374</c:v>
                </c:pt>
                <c:pt idx="8332">
                  <c:v>793.7000122070314</c:v>
                </c:pt>
                <c:pt idx="8333">
                  <c:v>793.7999877929685</c:v>
                </c:pt>
                <c:pt idx="8334">
                  <c:v>793.8999633789062</c:v>
                </c:pt>
                <c:pt idx="8335">
                  <c:v>794.0</c:v>
                </c:pt>
                <c:pt idx="8336">
                  <c:v>794.0999755859374</c:v>
                </c:pt>
                <c:pt idx="8337">
                  <c:v>794.2000122070314</c:v>
                </c:pt>
                <c:pt idx="8338">
                  <c:v>794.2999877929685</c:v>
                </c:pt>
                <c:pt idx="8339">
                  <c:v>794.3999633789062</c:v>
                </c:pt>
                <c:pt idx="8340">
                  <c:v>794.5</c:v>
                </c:pt>
                <c:pt idx="8341">
                  <c:v>794.5999755859374</c:v>
                </c:pt>
                <c:pt idx="8342">
                  <c:v>794.7000122070314</c:v>
                </c:pt>
                <c:pt idx="8343">
                  <c:v>794.7999877929685</c:v>
                </c:pt>
                <c:pt idx="8344">
                  <c:v>794.8999633789062</c:v>
                </c:pt>
                <c:pt idx="8345">
                  <c:v>795.0</c:v>
                </c:pt>
                <c:pt idx="8346">
                  <c:v>795.0999755859374</c:v>
                </c:pt>
                <c:pt idx="8347">
                  <c:v>795.2000122070314</c:v>
                </c:pt>
                <c:pt idx="8348">
                  <c:v>795.2999877929685</c:v>
                </c:pt>
                <c:pt idx="8349">
                  <c:v>795.3999633789062</c:v>
                </c:pt>
                <c:pt idx="8350">
                  <c:v>795.5</c:v>
                </c:pt>
                <c:pt idx="8351">
                  <c:v>795.5999755859374</c:v>
                </c:pt>
                <c:pt idx="8352">
                  <c:v>795.7000122070314</c:v>
                </c:pt>
                <c:pt idx="8353">
                  <c:v>795.7999877929685</c:v>
                </c:pt>
                <c:pt idx="8354">
                  <c:v>795.8999633789062</c:v>
                </c:pt>
                <c:pt idx="8355">
                  <c:v>796.0</c:v>
                </c:pt>
                <c:pt idx="8356">
                  <c:v>796.0999755859374</c:v>
                </c:pt>
                <c:pt idx="8357">
                  <c:v>796.2000122070314</c:v>
                </c:pt>
                <c:pt idx="8358">
                  <c:v>796.2999877929685</c:v>
                </c:pt>
                <c:pt idx="8359">
                  <c:v>796.3999633789062</c:v>
                </c:pt>
                <c:pt idx="8360">
                  <c:v>796.5</c:v>
                </c:pt>
                <c:pt idx="8361">
                  <c:v>796.5999755859374</c:v>
                </c:pt>
                <c:pt idx="8362">
                  <c:v>796.7000122070314</c:v>
                </c:pt>
                <c:pt idx="8363">
                  <c:v>796.7999877929685</c:v>
                </c:pt>
                <c:pt idx="8364">
                  <c:v>796.8999633789062</c:v>
                </c:pt>
                <c:pt idx="8365">
                  <c:v>797.0</c:v>
                </c:pt>
                <c:pt idx="8366">
                  <c:v>797.0999755859374</c:v>
                </c:pt>
                <c:pt idx="8367">
                  <c:v>797.2000122070314</c:v>
                </c:pt>
                <c:pt idx="8368">
                  <c:v>797.2999877929685</c:v>
                </c:pt>
                <c:pt idx="8369">
                  <c:v>797.3999633789062</c:v>
                </c:pt>
                <c:pt idx="8370">
                  <c:v>797.5</c:v>
                </c:pt>
                <c:pt idx="8371">
                  <c:v>797.5999755859374</c:v>
                </c:pt>
                <c:pt idx="8372">
                  <c:v>797.7000122070314</c:v>
                </c:pt>
                <c:pt idx="8373">
                  <c:v>797.7999877929685</c:v>
                </c:pt>
                <c:pt idx="8374">
                  <c:v>797.8999633789062</c:v>
                </c:pt>
                <c:pt idx="8375">
                  <c:v>798.0</c:v>
                </c:pt>
                <c:pt idx="8376">
                  <c:v>798.0999755859374</c:v>
                </c:pt>
                <c:pt idx="8377">
                  <c:v>798.2000122070314</c:v>
                </c:pt>
                <c:pt idx="8378">
                  <c:v>798.2999877929685</c:v>
                </c:pt>
                <c:pt idx="8379">
                  <c:v>798.3999633789062</c:v>
                </c:pt>
                <c:pt idx="8380">
                  <c:v>798.5</c:v>
                </c:pt>
                <c:pt idx="8381">
                  <c:v>798.5999755859374</c:v>
                </c:pt>
                <c:pt idx="8382">
                  <c:v>798.7000122070314</c:v>
                </c:pt>
                <c:pt idx="8383">
                  <c:v>798.7999877929685</c:v>
                </c:pt>
                <c:pt idx="8384">
                  <c:v>798.8999633789062</c:v>
                </c:pt>
                <c:pt idx="8385">
                  <c:v>799.0</c:v>
                </c:pt>
                <c:pt idx="8386">
                  <c:v>799.0999755859374</c:v>
                </c:pt>
                <c:pt idx="8387">
                  <c:v>799.2000122070314</c:v>
                </c:pt>
                <c:pt idx="8388">
                  <c:v>799.2999877929685</c:v>
                </c:pt>
                <c:pt idx="8389">
                  <c:v>799.3999633789062</c:v>
                </c:pt>
                <c:pt idx="8390">
                  <c:v>799.5</c:v>
                </c:pt>
                <c:pt idx="8391">
                  <c:v>799.5999755859374</c:v>
                </c:pt>
                <c:pt idx="8392">
                  <c:v>799.7000122070314</c:v>
                </c:pt>
                <c:pt idx="8393">
                  <c:v>799.7999877929685</c:v>
                </c:pt>
                <c:pt idx="8394">
                  <c:v>799.8999633789062</c:v>
                </c:pt>
                <c:pt idx="8395">
                  <c:v>800.0</c:v>
                </c:pt>
                <c:pt idx="8396">
                  <c:v>800.0999755859374</c:v>
                </c:pt>
                <c:pt idx="8397">
                  <c:v>800.2000122070314</c:v>
                </c:pt>
                <c:pt idx="8398">
                  <c:v>800.2999877929685</c:v>
                </c:pt>
                <c:pt idx="8399">
                  <c:v>800.3999633789062</c:v>
                </c:pt>
                <c:pt idx="8400">
                  <c:v>800.5</c:v>
                </c:pt>
                <c:pt idx="8401">
                  <c:v>800.5999755859374</c:v>
                </c:pt>
                <c:pt idx="8402">
                  <c:v>800.7000122070314</c:v>
                </c:pt>
                <c:pt idx="8403">
                  <c:v>800.7999877929685</c:v>
                </c:pt>
                <c:pt idx="8404">
                  <c:v>800.8999633789062</c:v>
                </c:pt>
                <c:pt idx="8405">
                  <c:v>801.0</c:v>
                </c:pt>
                <c:pt idx="8406">
                  <c:v>801.0999755859374</c:v>
                </c:pt>
                <c:pt idx="8407">
                  <c:v>801.2000122070314</c:v>
                </c:pt>
                <c:pt idx="8408">
                  <c:v>801.2999877929685</c:v>
                </c:pt>
                <c:pt idx="8409">
                  <c:v>801.3999633789062</c:v>
                </c:pt>
                <c:pt idx="8410">
                  <c:v>801.5</c:v>
                </c:pt>
                <c:pt idx="8411">
                  <c:v>801.5999755859374</c:v>
                </c:pt>
                <c:pt idx="8412">
                  <c:v>801.7000122070314</c:v>
                </c:pt>
                <c:pt idx="8413">
                  <c:v>801.7999877929685</c:v>
                </c:pt>
                <c:pt idx="8414">
                  <c:v>801.8999633789062</c:v>
                </c:pt>
                <c:pt idx="8415">
                  <c:v>802.0</c:v>
                </c:pt>
                <c:pt idx="8416">
                  <c:v>802.0999755859374</c:v>
                </c:pt>
                <c:pt idx="8417">
                  <c:v>802.2000122070314</c:v>
                </c:pt>
                <c:pt idx="8418">
                  <c:v>802.2999877929685</c:v>
                </c:pt>
                <c:pt idx="8419">
                  <c:v>802.3999633789062</c:v>
                </c:pt>
                <c:pt idx="8420">
                  <c:v>802.5</c:v>
                </c:pt>
                <c:pt idx="8421">
                  <c:v>802.5999755859374</c:v>
                </c:pt>
                <c:pt idx="8422">
                  <c:v>802.7000122070314</c:v>
                </c:pt>
                <c:pt idx="8423">
                  <c:v>802.7999877929685</c:v>
                </c:pt>
                <c:pt idx="8424">
                  <c:v>802.8999633789062</c:v>
                </c:pt>
                <c:pt idx="8425">
                  <c:v>803.0</c:v>
                </c:pt>
                <c:pt idx="8426">
                  <c:v>803.0999755859374</c:v>
                </c:pt>
                <c:pt idx="8427">
                  <c:v>803.2000122070314</c:v>
                </c:pt>
                <c:pt idx="8428">
                  <c:v>803.2999877929685</c:v>
                </c:pt>
                <c:pt idx="8429">
                  <c:v>803.3999633789062</c:v>
                </c:pt>
                <c:pt idx="8430">
                  <c:v>803.5</c:v>
                </c:pt>
                <c:pt idx="8431">
                  <c:v>803.5999755859374</c:v>
                </c:pt>
                <c:pt idx="8432">
                  <c:v>803.7000122070314</c:v>
                </c:pt>
                <c:pt idx="8433">
                  <c:v>803.7999877929685</c:v>
                </c:pt>
                <c:pt idx="8434">
                  <c:v>803.8999633789062</c:v>
                </c:pt>
                <c:pt idx="8435">
                  <c:v>804.0</c:v>
                </c:pt>
                <c:pt idx="8436">
                  <c:v>804.0999755859374</c:v>
                </c:pt>
                <c:pt idx="8437">
                  <c:v>804.2000122070314</c:v>
                </c:pt>
                <c:pt idx="8438">
                  <c:v>804.2999877929685</c:v>
                </c:pt>
                <c:pt idx="8439">
                  <c:v>804.3999633789062</c:v>
                </c:pt>
                <c:pt idx="8440">
                  <c:v>804.5</c:v>
                </c:pt>
                <c:pt idx="8441">
                  <c:v>804.5999755859374</c:v>
                </c:pt>
                <c:pt idx="8442">
                  <c:v>804.7000122070314</c:v>
                </c:pt>
                <c:pt idx="8443">
                  <c:v>804.7999877929685</c:v>
                </c:pt>
                <c:pt idx="8444">
                  <c:v>804.8999633789062</c:v>
                </c:pt>
                <c:pt idx="8445">
                  <c:v>805.0</c:v>
                </c:pt>
                <c:pt idx="8446">
                  <c:v>805.0999755859374</c:v>
                </c:pt>
                <c:pt idx="8447">
                  <c:v>805.2000122070314</c:v>
                </c:pt>
                <c:pt idx="8448">
                  <c:v>805.2999877929685</c:v>
                </c:pt>
                <c:pt idx="8449">
                  <c:v>805.3999633789062</c:v>
                </c:pt>
                <c:pt idx="8450">
                  <c:v>805.5</c:v>
                </c:pt>
                <c:pt idx="8451">
                  <c:v>805.5999755859374</c:v>
                </c:pt>
                <c:pt idx="8452">
                  <c:v>805.7000122070314</c:v>
                </c:pt>
                <c:pt idx="8453">
                  <c:v>805.7999877929685</c:v>
                </c:pt>
                <c:pt idx="8454">
                  <c:v>805.8999633789062</c:v>
                </c:pt>
                <c:pt idx="8455">
                  <c:v>806.0</c:v>
                </c:pt>
                <c:pt idx="8456">
                  <c:v>806.0999755859374</c:v>
                </c:pt>
                <c:pt idx="8457">
                  <c:v>806.2000122070314</c:v>
                </c:pt>
                <c:pt idx="8458">
                  <c:v>806.2999877929685</c:v>
                </c:pt>
                <c:pt idx="8459">
                  <c:v>806.3999633789062</c:v>
                </c:pt>
                <c:pt idx="8460">
                  <c:v>806.5</c:v>
                </c:pt>
                <c:pt idx="8461">
                  <c:v>806.5999755859374</c:v>
                </c:pt>
                <c:pt idx="8462">
                  <c:v>806.7000122070314</c:v>
                </c:pt>
                <c:pt idx="8463">
                  <c:v>806.7999877929685</c:v>
                </c:pt>
                <c:pt idx="8464">
                  <c:v>806.8999633789062</c:v>
                </c:pt>
                <c:pt idx="8465">
                  <c:v>807.0</c:v>
                </c:pt>
                <c:pt idx="8466">
                  <c:v>807.0999755859374</c:v>
                </c:pt>
                <c:pt idx="8467">
                  <c:v>807.2000122070314</c:v>
                </c:pt>
                <c:pt idx="8468">
                  <c:v>807.2999877929685</c:v>
                </c:pt>
                <c:pt idx="8469">
                  <c:v>807.3999633789062</c:v>
                </c:pt>
                <c:pt idx="8470">
                  <c:v>807.5</c:v>
                </c:pt>
                <c:pt idx="8471">
                  <c:v>807.5999755859374</c:v>
                </c:pt>
                <c:pt idx="8472">
                  <c:v>807.7000122070314</c:v>
                </c:pt>
                <c:pt idx="8473">
                  <c:v>807.7999877929685</c:v>
                </c:pt>
                <c:pt idx="8474">
                  <c:v>807.8999633789062</c:v>
                </c:pt>
                <c:pt idx="8475">
                  <c:v>808.0</c:v>
                </c:pt>
                <c:pt idx="8476">
                  <c:v>808.0999755859374</c:v>
                </c:pt>
                <c:pt idx="8477">
                  <c:v>808.2000122070314</c:v>
                </c:pt>
                <c:pt idx="8478">
                  <c:v>808.2999877929685</c:v>
                </c:pt>
                <c:pt idx="8479">
                  <c:v>808.3999633789062</c:v>
                </c:pt>
                <c:pt idx="8480">
                  <c:v>808.5</c:v>
                </c:pt>
                <c:pt idx="8481">
                  <c:v>808.5999755859374</c:v>
                </c:pt>
                <c:pt idx="8482">
                  <c:v>808.7000122070314</c:v>
                </c:pt>
                <c:pt idx="8483">
                  <c:v>808.7999877929685</c:v>
                </c:pt>
                <c:pt idx="8484">
                  <c:v>808.8999633789062</c:v>
                </c:pt>
                <c:pt idx="8485">
                  <c:v>809.0</c:v>
                </c:pt>
                <c:pt idx="8486">
                  <c:v>809.0999755859374</c:v>
                </c:pt>
                <c:pt idx="8487">
                  <c:v>809.2000122070314</c:v>
                </c:pt>
                <c:pt idx="8488">
                  <c:v>809.2999877929685</c:v>
                </c:pt>
                <c:pt idx="8489">
                  <c:v>809.3999633789062</c:v>
                </c:pt>
                <c:pt idx="8490">
                  <c:v>809.5</c:v>
                </c:pt>
                <c:pt idx="8491">
                  <c:v>809.5999755859374</c:v>
                </c:pt>
                <c:pt idx="8492">
                  <c:v>809.7000122070314</c:v>
                </c:pt>
                <c:pt idx="8493">
                  <c:v>809.7999877929685</c:v>
                </c:pt>
                <c:pt idx="8494">
                  <c:v>809.8999633789062</c:v>
                </c:pt>
                <c:pt idx="8495">
                  <c:v>810.0</c:v>
                </c:pt>
                <c:pt idx="8496">
                  <c:v>810.0999755859374</c:v>
                </c:pt>
                <c:pt idx="8497">
                  <c:v>810.2000122070314</c:v>
                </c:pt>
                <c:pt idx="8498">
                  <c:v>810.2999877929685</c:v>
                </c:pt>
                <c:pt idx="8499">
                  <c:v>810.3999633789062</c:v>
                </c:pt>
                <c:pt idx="8500">
                  <c:v>810.5</c:v>
                </c:pt>
                <c:pt idx="8501">
                  <c:v>810.5999755859374</c:v>
                </c:pt>
                <c:pt idx="8502">
                  <c:v>810.7000122070314</c:v>
                </c:pt>
                <c:pt idx="8503">
                  <c:v>810.7999877929685</c:v>
                </c:pt>
                <c:pt idx="8504">
                  <c:v>810.8999633789062</c:v>
                </c:pt>
                <c:pt idx="8505">
                  <c:v>811.0</c:v>
                </c:pt>
                <c:pt idx="8506">
                  <c:v>811.0999755859374</c:v>
                </c:pt>
                <c:pt idx="8507">
                  <c:v>811.2000122070314</c:v>
                </c:pt>
                <c:pt idx="8508">
                  <c:v>811.2999877929685</c:v>
                </c:pt>
                <c:pt idx="8509">
                  <c:v>811.3999633789062</c:v>
                </c:pt>
                <c:pt idx="8510">
                  <c:v>811.5</c:v>
                </c:pt>
                <c:pt idx="8511">
                  <c:v>811.5999755859374</c:v>
                </c:pt>
                <c:pt idx="8512">
                  <c:v>811.7000122070314</c:v>
                </c:pt>
                <c:pt idx="8513">
                  <c:v>811.7999877929685</c:v>
                </c:pt>
                <c:pt idx="8514">
                  <c:v>811.8999633789062</c:v>
                </c:pt>
                <c:pt idx="8515">
                  <c:v>812.0</c:v>
                </c:pt>
                <c:pt idx="8516">
                  <c:v>812.0999755859374</c:v>
                </c:pt>
                <c:pt idx="8517">
                  <c:v>812.2000122070314</c:v>
                </c:pt>
                <c:pt idx="8518">
                  <c:v>812.2999877929685</c:v>
                </c:pt>
                <c:pt idx="8519">
                  <c:v>812.3999633789062</c:v>
                </c:pt>
                <c:pt idx="8520">
                  <c:v>812.5</c:v>
                </c:pt>
                <c:pt idx="8521">
                  <c:v>812.5999755859374</c:v>
                </c:pt>
                <c:pt idx="8522">
                  <c:v>812.7000122070314</c:v>
                </c:pt>
                <c:pt idx="8523">
                  <c:v>812.7999877929685</c:v>
                </c:pt>
                <c:pt idx="8524">
                  <c:v>812.8999633789062</c:v>
                </c:pt>
                <c:pt idx="8525">
                  <c:v>813.0</c:v>
                </c:pt>
                <c:pt idx="8526">
                  <c:v>813.0999755859374</c:v>
                </c:pt>
                <c:pt idx="8527">
                  <c:v>813.2000122070314</c:v>
                </c:pt>
                <c:pt idx="8528">
                  <c:v>813.2999877929685</c:v>
                </c:pt>
                <c:pt idx="8529">
                  <c:v>813.3999633789062</c:v>
                </c:pt>
                <c:pt idx="8530">
                  <c:v>813.5</c:v>
                </c:pt>
                <c:pt idx="8531">
                  <c:v>813.5999755859374</c:v>
                </c:pt>
                <c:pt idx="8532">
                  <c:v>813.7000122070314</c:v>
                </c:pt>
                <c:pt idx="8533">
                  <c:v>813.7999877929685</c:v>
                </c:pt>
                <c:pt idx="8534">
                  <c:v>813.8999633789062</c:v>
                </c:pt>
                <c:pt idx="8535">
                  <c:v>814.0</c:v>
                </c:pt>
                <c:pt idx="8536">
                  <c:v>814.0999755859374</c:v>
                </c:pt>
                <c:pt idx="8537">
                  <c:v>814.2000122070314</c:v>
                </c:pt>
                <c:pt idx="8538">
                  <c:v>814.2999877929685</c:v>
                </c:pt>
                <c:pt idx="8539">
                  <c:v>814.3999633789062</c:v>
                </c:pt>
                <c:pt idx="8540">
                  <c:v>814.5</c:v>
                </c:pt>
                <c:pt idx="8541">
                  <c:v>814.5999755859374</c:v>
                </c:pt>
                <c:pt idx="8542">
                  <c:v>814.7000122070314</c:v>
                </c:pt>
                <c:pt idx="8543">
                  <c:v>814.7999877929685</c:v>
                </c:pt>
                <c:pt idx="8544">
                  <c:v>814.8999633789062</c:v>
                </c:pt>
                <c:pt idx="8545">
                  <c:v>815.0</c:v>
                </c:pt>
                <c:pt idx="8546">
                  <c:v>815.0999755859374</c:v>
                </c:pt>
                <c:pt idx="8547">
                  <c:v>815.2000122070314</c:v>
                </c:pt>
                <c:pt idx="8548">
                  <c:v>815.2999877929685</c:v>
                </c:pt>
                <c:pt idx="8549">
                  <c:v>815.3999633789062</c:v>
                </c:pt>
                <c:pt idx="8550">
                  <c:v>815.5</c:v>
                </c:pt>
                <c:pt idx="8551">
                  <c:v>815.5999755859374</c:v>
                </c:pt>
                <c:pt idx="8552">
                  <c:v>815.7000122070314</c:v>
                </c:pt>
                <c:pt idx="8553">
                  <c:v>815.7999877929685</c:v>
                </c:pt>
                <c:pt idx="8554">
                  <c:v>815.8999633789062</c:v>
                </c:pt>
                <c:pt idx="8555">
                  <c:v>816.0</c:v>
                </c:pt>
                <c:pt idx="8556">
                  <c:v>816.0999755859374</c:v>
                </c:pt>
                <c:pt idx="8557">
                  <c:v>816.2000122070314</c:v>
                </c:pt>
                <c:pt idx="8558">
                  <c:v>816.2999877929685</c:v>
                </c:pt>
                <c:pt idx="8559">
                  <c:v>816.3999633789062</c:v>
                </c:pt>
                <c:pt idx="8560">
                  <c:v>816.5</c:v>
                </c:pt>
                <c:pt idx="8561">
                  <c:v>816.5999755859374</c:v>
                </c:pt>
                <c:pt idx="8562">
                  <c:v>816.7000122070314</c:v>
                </c:pt>
                <c:pt idx="8563">
                  <c:v>816.7999877929685</c:v>
                </c:pt>
                <c:pt idx="8564">
                  <c:v>816.8999633789062</c:v>
                </c:pt>
                <c:pt idx="8565">
                  <c:v>817.0</c:v>
                </c:pt>
                <c:pt idx="8566">
                  <c:v>817.0999755859374</c:v>
                </c:pt>
                <c:pt idx="8567">
                  <c:v>817.2000122070314</c:v>
                </c:pt>
                <c:pt idx="8568">
                  <c:v>817.2999877929685</c:v>
                </c:pt>
                <c:pt idx="8569">
                  <c:v>817.3999633789062</c:v>
                </c:pt>
                <c:pt idx="8570">
                  <c:v>817.5</c:v>
                </c:pt>
                <c:pt idx="8571">
                  <c:v>817.5999755859374</c:v>
                </c:pt>
                <c:pt idx="8572">
                  <c:v>817.7000122070314</c:v>
                </c:pt>
                <c:pt idx="8573">
                  <c:v>817.7999877929685</c:v>
                </c:pt>
                <c:pt idx="8574">
                  <c:v>817.8999633789062</c:v>
                </c:pt>
                <c:pt idx="8575">
                  <c:v>818.0</c:v>
                </c:pt>
                <c:pt idx="8576">
                  <c:v>818.0999755859374</c:v>
                </c:pt>
                <c:pt idx="8577">
                  <c:v>818.2000122070314</c:v>
                </c:pt>
                <c:pt idx="8578">
                  <c:v>818.2999877929685</c:v>
                </c:pt>
                <c:pt idx="8579">
                  <c:v>818.3999633789062</c:v>
                </c:pt>
                <c:pt idx="8580">
                  <c:v>818.5</c:v>
                </c:pt>
                <c:pt idx="8581">
                  <c:v>818.5999755859374</c:v>
                </c:pt>
                <c:pt idx="8582">
                  <c:v>818.7000122070314</c:v>
                </c:pt>
                <c:pt idx="8583">
                  <c:v>818.7999877929685</c:v>
                </c:pt>
                <c:pt idx="8584">
                  <c:v>818.8999633789062</c:v>
                </c:pt>
                <c:pt idx="8585">
                  <c:v>819.0</c:v>
                </c:pt>
                <c:pt idx="8586">
                  <c:v>819.0999755859374</c:v>
                </c:pt>
                <c:pt idx="8587">
                  <c:v>819.2000122070314</c:v>
                </c:pt>
                <c:pt idx="8588">
                  <c:v>819.2999877929685</c:v>
                </c:pt>
                <c:pt idx="8589">
                  <c:v>819.3999633789062</c:v>
                </c:pt>
                <c:pt idx="8590">
                  <c:v>819.5</c:v>
                </c:pt>
                <c:pt idx="8591">
                  <c:v>819.5999755859374</c:v>
                </c:pt>
                <c:pt idx="8592">
                  <c:v>819.7000122070314</c:v>
                </c:pt>
                <c:pt idx="8593">
                  <c:v>819.7999877929685</c:v>
                </c:pt>
                <c:pt idx="8594">
                  <c:v>819.8999633789062</c:v>
                </c:pt>
                <c:pt idx="8595">
                  <c:v>820.0</c:v>
                </c:pt>
                <c:pt idx="8596">
                  <c:v>820.0999755859374</c:v>
                </c:pt>
                <c:pt idx="8597">
                  <c:v>820.2000122070314</c:v>
                </c:pt>
                <c:pt idx="8598">
                  <c:v>820.2999877929685</c:v>
                </c:pt>
                <c:pt idx="8599">
                  <c:v>820.3999633789062</c:v>
                </c:pt>
                <c:pt idx="8600">
                  <c:v>820.5</c:v>
                </c:pt>
                <c:pt idx="8601">
                  <c:v>820.5999755859374</c:v>
                </c:pt>
                <c:pt idx="8602">
                  <c:v>820.7000122070314</c:v>
                </c:pt>
                <c:pt idx="8603">
                  <c:v>820.7999877929685</c:v>
                </c:pt>
                <c:pt idx="8604">
                  <c:v>820.8999633789062</c:v>
                </c:pt>
                <c:pt idx="8605">
                  <c:v>821.0</c:v>
                </c:pt>
                <c:pt idx="8606">
                  <c:v>821.0999755859374</c:v>
                </c:pt>
                <c:pt idx="8607">
                  <c:v>821.2000122070314</c:v>
                </c:pt>
                <c:pt idx="8608">
                  <c:v>821.2999877929685</c:v>
                </c:pt>
                <c:pt idx="8609">
                  <c:v>821.3999633789062</c:v>
                </c:pt>
                <c:pt idx="8610">
                  <c:v>821.5</c:v>
                </c:pt>
                <c:pt idx="8611">
                  <c:v>821.5999755859374</c:v>
                </c:pt>
                <c:pt idx="8612">
                  <c:v>821.7000122070314</c:v>
                </c:pt>
                <c:pt idx="8613">
                  <c:v>821.7999877929685</c:v>
                </c:pt>
                <c:pt idx="8614">
                  <c:v>821.8999633789062</c:v>
                </c:pt>
                <c:pt idx="8615">
                  <c:v>822.0</c:v>
                </c:pt>
                <c:pt idx="8616">
                  <c:v>822.0999755859374</c:v>
                </c:pt>
                <c:pt idx="8617">
                  <c:v>822.2000122070314</c:v>
                </c:pt>
                <c:pt idx="8618">
                  <c:v>822.2999877929685</c:v>
                </c:pt>
                <c:pt idx="8619">
                  <c:v>822.3999633789062</c:v>
                </c:pt>
                <c:pt idx="8620">
                  <c:v>822.5</c:v>
                </c:pt>
                <c:pt idx="8621">
                  <c:v>822.5999755859374</c:v>
                </c:pt>
                <c:pt idx="8622">
                  <c:v>822.7000122070314</c:v>
                </c:pt>
                <c:pt idx="8623">
                  <c:v>822.7999877929685</c:v>
                </c:pt>
                <c:pt idx="8624">
                  <c:v>822.8999633789062</c:v>
                </c:pt>
                <c:pt idx="8625">
                  <c:v>823.0</c:v>
                </c:pt>
                <c:pt idx="8626">
                  <c:v>823.0999755859374</c:v>
                </c:pt>
                <c:pt idx="8627">
                  <c:v>823.2000122070314</c:v>
                </c:pt>
                <c:pt idx="8628">
                  <c:v>823.2999877929685</c:v>
                </c:pt>
                <c:pt idx="8629">
                  <c:v>823.3999633789062</c:v>
                </c:pt>
                <c:pt idx="8630">
                  <c:v>823.5</c:v>
                </c:pt>
                <c:pt idx="8631">
                  <c:v>823.5999755859374</c:v>
                </c:pt>
                <c:pt idx="8632">
                  <c:v>823.7000122070314</c:v>
                </c:pt>
                <c:pt idx="8633">
                  <c:v>823.7999877929685</c:v>
                </c:pt>
                <c:pt idx="8634">
                  <c:v>823.8999633789062</c:v>
                </c:pt>
                <c:pt idx="8635">
                  <c:v>824.0</c:v>
                </c:pt>
                <c:pt idx="8636">
                  <c:v>824.0999755859374</c:v>
                </c:pt>
                <c:pt idx="8637">
                  <c:v>824.2000122070314</c:v>
                </c:pt>
                <c:pt idx="8638">
                  <c:v>824.2999877929685</c:v>
                </c:pt>
                <c:pt idx="8639">
                  <c:v>824.3999633789062</c:v>
                </c:pt>
                <c:pt idx="8640">
                  <c:v>824.5</c:v>
                </c:pt>
                <c:pt idx="8641">
                  <c:v>824.5999755859374</c:v>
                </c:pt>
                <c:pt idx="8642">
                  <c:v>824.7000122070314</c:v>
                </c:pt>
                <c:pt idx="8643">
                  <c:v>824.7999877929685</c:v>
                </c:pt>
                <c:pt idx="8644">
                  <c:v>824.8999633789062</c:v>
                </c:pt>
                <c:pt idx="8645">
                  <c:v>825.0</c:v>
                </c:pt>
                <c:pt idx="8646">
                  <c:v>825.0999755859374</c:v>
                </c:pt>
                <c:pt idx="8647">
                  <c:v>825.2000122070314</c:v>
                </c:pt>
                <c:pt idx="8648">
                  <c:v>825.2999877929685</c:v>
                </c:pt>
                <c:pt idx="8649">
                  <c:v>825.3999633789062</c:v>
                </c:pt>
                <c:pt idx="8650">
                  <c:v>825.5</c:v>
                </c:pt>
                <c:pt idx="8651">
                  <c:v>825.5999755859374</c:v>
                </c:pt>
                <c:pt idx="8652">
                  <c:v>825.7000122070314</c:v>
                </c:pt>
                <c:pt idx="8653">
                  <c:v>825.7999877929685</c:v>
                </c:pt>
                <c:pt idx="8654">
                  <c:v>825.8999633789062</c:v>
                </c:pt>
                <c:pt idx="8655">
                  <c:v>826.0</c:v>
                </c:pt>
                <c:pt idx="8656">
                  <c:v>826.0999755859374</c:v>
                </c:pt>
                <c:pt idx="8657">
                  <c:v>826.2000122070314</c:v>
                </c:pt>
                <c:pt idx="8658">
                  <c:v>826.2999877929685</c:v>
                </c:pt>
                <c:pt idx="8659">
                  <c:v>826.3999633789062</c:v>
                </c:pt>
                <c:pt idx="8660">
                  <c:v>826.5</c:v>
                </c:pt>
                <c:pt idx="8661">
                  <c:v>826.5999755859374</c:v>
                </c:pt>
                <c:pt idx="8662">
                  <c:v>826.7000122070314</c:v>
                </c:pt>
                <c:pt idx="8663">
                  <c:v>826.7999877929685</c:v>
                </c:pt>
                <c:pt idx="8664">
                  <c:v>826.8999633789062</c:v>
                </c:pt>
                <c:pt idx="8665">
                  <c:v>827.0</c:v>
                </c:pt>
                <c:pt idx="8666">
                  <c:v>827.0999755859374</c:v>
                </c:pt>
                <c:pt idx="8667">
                  <c:v>827.2000122070314</c:v>
                </c:pt>
                <c:pt idx="8668">
                  <c:v>827.2999877929685</c:v>
                </c:pt>
                <c:pt idx="8669">
                  <c:v>827.3999633789062</c:v>
                </c:pt>
                <c:pt idx="8670">
                  <c:v>827.5</c:v>
                </c:pt>
                <c:pt idx="8671">
                  <c:v>827.5999755859374</c:v>
                </c:pt>
                <c:pt idx="8672">
                  <c:v>827.7000122070314</c:v>
                </c:pt>
                <c:pt idx="8673">
                  <c:v>827.7999877929685</c:v>
                </c:pt>
                <c:pt idx="8674">
                  <c:v>827.8999633789062</c:v>
                </c:pt>
                <c:pt idx="8675">
                  <c:v>828.0</c:v>
                </c:pt>
                <c:pt idx="8676">
                  <c:v>828.0999755859374</c:v>
                </c:pt>
                <c:pt idx="8677">
                  <c:v>828.2000122070314</c:v>
                </c:pt>
                <c:pt idx="8678">
                  <c:v>828.2999877929685</c:v>
                </c:pt>
                <c:pt idx="8679">
                  <c:v>828.3999633789062</c:v>
                </c:pt>
                <c:pt idx="8680">
                  <c:v>828.5</c:v>
                </c:pt>
                <c:pt idx="8681">
                  <c:v>828.5999755859374</c:v>
                </c:pt>
                <c:pt idx="8682">
                  <c:v>828.7000122070314</c:v>
                </c:pt>
                <c:pt idx="8683">
                  <c:v>828.7999877929685</c:v>
                </c:pt>
                <c:pt idx="8684">
                  <c:v>828.8999633789062</c:v>
                </c:pt>
                <c:pt idx="8685">
                  <c:v>829.0</c:v>
                </c:pt>
                <c:pt idx="8686">
                  <c:v>829.0999755859374</c:v>
                </c:pt>
                <c:pt idx="8687">
                  <c:v>829.2000122070314</c:v>
                </c:pt>
                <c:pt idx="8688">
                  <c:v>829.2999877929685</c:v>
                </c:pt>
                <c:pt idx="8689">
                  <c:v>829.3999633789062</c:v>
                </c:pt>
                <c:pt idx="8690">
                  <c:v>829.5</c:v>
                </c:pt>
                <c:pt idx="8691">
                  <c:v>829.5999755859374</c:v>
                </c:pt>
                <c:pt idx="8692">
                  <c:v>829.7000122070314</c:v>
                </c:pt>
                <c:pt idx="8693">
                  <c:v>829.7999877929685</c:v>
                </c:pt>
                <c:pt idx="8694">
                  <c:v>829.8999633789062</c:v>
                </c:pt>
                <c:pt idx="8695">
                  <c:v>830.0</c:v>
                </c:pt>
                <c:pt idx="8696">
                  <c:v>830.0999755859374</c:v>
                </c:pt>
                <c:pt idx="8697">
                  <c:v>830.2000122070314</c:v>
                </c:pt>
                <c:pt idx="8698">
                  <c:v>830.2999877929685</c:v>
                </c:pt>
                <c:pt idx="8699">
                  <c:v>830.3999633789062</c:v>
                </c:pt>
                <c:pt idx="8700">
                  <c:v>830.5</c:v>
                </c:pt>
                <c:pt idx="8701">
                  <c:v>830.5999755859374</c:v>
                </c:pt>
                <c:pt idx="8702">
                  <c:v>830.7000122070314</c:v>
                </c:pt>
                <c:pt idx="8703">
                  <c:v>830.7999877929685</c:v>
                </c:pt>
                <c:pt idx="8704">
                  <c:v>830.8999633789062</c:v>
                </c:pt>
                <c:pt idx="8705">
                  <c:v>831.0</c:v>
                </c:pt>
                <c:pt idx="8706">
                  <c:v>831.0999755859374</c:v>
                </c:pt>
                <c:pt idx="8707">
                  <c:v>831.2000122070314</c:v>
                </c:pt>
                <c:pt idx="8708">
                  <c:v>831.2999877929685</c:v>
                </c:pt>
                <c:pt idx="8709">
                  <c:v>831.3999633789062</c:v>
                </c:pt>
                <c:pt idx="8710">
                  <c:v>831.5</c:v>
                </c:pt>
                <c:pt idx="8711">
                  <c:v>831.5999755859374</c:v>
                </c:pt>
                <c:pt idx="8712">
                  <c:v>831.7000122070314</c:v>
                </c:pt>
                <c:pt idx="8713">
                  <c:v>831.7999877929685</c:v>
                </c:pt>
                <c:pt idx="8714">
                  <c:v>831.8999633789062</c:v>
                </c:pt>
                <c:pt idx="8715">
                  <c:v>832.0</c:v>
                </c:pt>
                <c:pt idx="8716">
                  <c:v>832.0999755859374</c:v>
                </c:pt>
                <c:pt idx="8717">
                  <c:v>832.2000122070314</c:v>
                </c:pt>
                <c:pt idx="8718">
                  <c:v>832.2999877929685</c:v>
                </c:pt>
                <c:pt idx="8719">
                  <c:v>832.3999633789062</c:v>
                </c:pt>
                <c:pt idx="8720">
                  <c:v>832.5</c:v>
                </c:pt>
                <c:pt idx="8721">
                  <c:v>832.5999755859374</c:v>
                </c:pt>
                <c:pt idx="8722">
                  <c:v>832.7000122070314</c:v>
                </c:pt>
                <c:pt idx="8723">
                  <c:v>832.7999877929685</c:v>
                </c:pt>
                <c:pt idx="8724">
                  <c:v>832.8999633789062</c:v>
                </c:pt>
                <c:pt idx="8725">
                  <c:v>833.0</c:v>
                </c:pt>
                <c:pt idx="8726">
                  <c:v>833.0999755859374</c:v>
                </c:pt>
                <c:pt idx="8727">
                  <c:v>833.2000122070314</c:v>
                </c:pt>
                <c:pt idx="8728">
                  <c:v>833.2999877929685</c:v>
                </c:pt>
                <c:pt idx="8729">
                  <c:v>833.3999633789062</c:v>
                </c:pt>
                <c:pt idx="8730">
                  <c:v>833.5</c:v>
                </c:pt>
                <c:pt idx="8731">
                  <c:v>833.5999755859374</c:v>
                </c:pt>
                <c:pt idx="8732">
                  <c:v>833.7000122070314</c:v>
                </c:pt>
                <c:pt idx="8733">
                  <c:v>833.7999877929685</c:v>
                </c:pt>
                <c:pt idx="8734">
                  <c:v>833.8999633789062</c:v>
                </c:pt>
                <c:pt idx="8735">
                  <c:v>834.0</c:v>
                </c:pt>
                <c:pt idx="8736">
                  <c:v>834.0999755859374</c:v>
                </c:pt>
                <c:pt idx="8737">
                  <c:v>834.2000122070314</c:v>
                </c:pt>
                <c:pt idx="8738">
                  <c:v>834.2999877929685</c:v>
                </c:pt>
                <c:pt idx="8739">
                  <c:v>834.3999633789062</c:v>
                </c:pt>
                <c:pt idx="8740">
                  <c:v>834.5</c:v>
                </c:pt>
                <c:pt idx="8741">
                  <c:v>834.5999755859374</c:v>
                </c:pt>
                <c:pt idx="8742">
                  <c:v>834.7000122070314</c:v>
                </c:pt>
                <c:pt idx="8743">
                  <c:v>834.7999877929685</c:v>
                </c:pt>
                <c:pt idx="8744">
                  <c:v>834.8999633789062</c:v>
                </c:pt>
                <c:pt idx="8745">
                  <c:v>835.0</c:v>
                </c:pt>
                <c:pt idx="8746">
                  <c:v>835.0999755859374</c:v>
                </c:pt>
                <c:pt idx="8747">
                  <c:v>835.2000122070314</c:v>
                </c:pt>
                <c:pt idx="8748">
                  <c:v>835.2999877929685</c:v>
                </c:pt>
                <c:pt idx="8749">
                  <c:v>835.3999633789062</c:v>
                </c:pt>
                <c:pt idx="8750">
                  <c:v>835.5</c:v>
                </c:pt>
                <c:pt idx="8751">
                  <c:v>835.5999755859374</c:v>
                </c:pt>
                <c:pt idx="8752">
                  <c:v>835.7000122070314</c:v>
                </c:pt>
                <c:pt idx="8753">
                  <c:v>835.7999877929685</c:v>
                </c:pt>
                <c:pt idx="8754">
                  <c:v>835.8999633789062</c:v>
                </c:pt>
                <c:pt idx="8755">
                  <c:v>836.0</c:v>
                </c:pt>
                <c:pt idx="8756">
                  <c:v>836.0999755859374</c:v>
                </c:pt>
                <c:pt idx="8757">
                  <c:v>836.2000122070314</c:v>
                </c:pt>
                <c:pt idx="8758">
                  <c:v>836.2999877929685</c:v>
                </c:pt>
                <c:pt idx="8759">
                  <c:v>836.3999633789062</c:v>
                </c:pt>
                <c:pt idx="8760">
                  <c:v>836.5</c:v>
                </c:pt>
                <c:pt idx="8761">
                  <c:v>836.5999755859374</c:v>
                </c:pt>
                <c:pt idx="8762">
                  <c:v>836.7000122070314</c:v>
                </c:pt>
                <c:pt idx="8763">
                  <c:v>836.7999877929685</c:v>
                </c:pt>
                <c:pt idx="8764">
                  <c:v>836.8999633789062</c:v>
                </c:pt>
                <c:pt idx="8765">
                  <c:v>837.0</c:v>
                </c:pt>
                <c:pt idx="8766">
                  <c:v>837.0999755859374</c:v>
                </c:pt>
                <c:pt idx="8767">
                  <c:v>837.2000122070314</c:v>
                </c:pt>
                <c:pt idx="8768">
                  <c:v>837.2999877929685</c:v>
                </c:pt>
                <c:pt idx="8769">
                  <c:v>837.3999633789062</c:v>
                </c:pt>
                <c:pt idx="8770">
                  <c:v>837.5</c:v>
                </c:pt>
                <c:pt idx="8771">
                  <c:v>837.5999755859374</c:v>
                </c:pt>
                <c:pt idx="8772">
                  <c:v>837.7000122070314</c:v>
                </c:pt>
                <c:pt idx="8773">
                  <c:v>837.7999877929685</c:v>
                </c:pt>
                <c:pt idx="8774">
                  <c:v>837.8999633789062</c:v>
                </c:pt>
                <c:pt idx="8775">
                  <c:v>838.0</c:v>
                </c:pt>
                <c:pt idx="8776">
                  <c:v>838.0999755859374</c:v>
                </c:pt>
                <c:pt idx="8777">
                  <c:v>838.2000122070314</c:v>
                </c:pt>
                <c:pt idx="8778">
                  <c:v>838.2999877929685</c:v>
                </c:pt>
                <c:pt idx="8779">
                  <c:v>838.3999633789062</c:v>
                </c:pt>
                <c:pt idx="8780">
                  <c:v>838.5</c:v>
                </c:pt>
                <c:pt idx="8781">
                  <c:v>838.5999755859374</c:v>
                </c:pt>
                <c:pt idx="8782">
                  <c:v>838.7000122070314</c:v>
                </c:pt>
                <c:pt idx="8783">
                  <c:v>838.7999877929685</c:v>
                </c:pt>
                <c:pt idx="8784">
                  <c:v>838.8999633789062</c:v>
                </c:pt>
                <c:pt idx="8785">
                  <c:v>839.0</c:v>
                </c:pt>
                <c:pt idx="8786">
                  <c:v>839.0999755859374</c:v>
                </c:pt>
                <c:pt idx="8787">
                  <c:v>839.2000122070314</c:v>
                </c:pt>
                <c:pt idx="8788">
                  <c:v>839.2999877929685</c:v>
                </c:pt>
                <c:pt idx="8789">
                  <c:v>839.3999633789062</c:v>
                </c:pt>
                <c:pt idx="8790">
                  <c:v>839.5</c:v>
                </c:pt>
                <c:pt idx="8791">
                  <c:v>839.5999755859374</c:v>
                </c:pt>
                <c:pt idx="8792">
                  <c:v>839.7000122070314</c:v>
                </c:pt>
                <c:pt idx="8793">
                  <c:v>839.7999877929685</c:v>
                </c:pt>
                <c:pt idx="8794">
                  <c:v>839.8999633789062</c:v>
                </c:pt>
                <c:pt idx="8795">
                  <c:v>840.0</c:v>
                </c:pt>
                <c:pt idx="8796">
                  <c:v>840.0999755859374</c:v>
                </c:pt>
                <c:pt idx="8797">
                  <c:v>840.2000122070314</c:v>
                </c:pt>
                <c:pt idx="8798">
                  <c:v>840.2999877929685</c:v>
                </c:pt>
                <c:pt idx="8799">
                  <c:v>840.3999633789062</c:v>
                </c:pt>
                <c:pt idx="8800">
                  <c:v>840.5</c:v>
                </c:pt>
                <c:pt idx="8801">
                  <c:v>840.5999755859374</c:v>
                </c:pt>
                <c:pt idx="8802">
                  <c:v>840.7000122070314</c:v>
                </c:pt>
                <c:pt idx="8803">
                  <c:v>840.7999877929685</c:v>
                </c:pt>
                <c:pt idx="8804">
                  <c:v>840.8999633789062</c:v>
                </c:pt>
                <c:pt idx="8805">
                  <c:v>841.0</c:v>
                </c:pt>
                <c:pt idx="8806">
                  <c:v>841.0999755859374</c:v>
                </c:pt>
                <c:pt idx="8807">
                  <c:v>841.2000122070314</c:v>
                </c:pt>
                <c:pt idx="8808">
                  <c:v>841.2999877929685</c:v>
                </c:pt>
                <c:pt idx="8809">
                  <c:v>841.3999633789062</c:v>
                </c:pt>
                <c:pt idx="8810">
                  <c:v>841.5</c:v>
                </c:pt>
                <c:pt idx="8811">
                  <c:v>841.5999755859374</c:v>
                </c:pt>
                <c:pt idx="8812">
                  <c:v>841.7000122070314</c:v>
                </c:pt>
                <c:pt idx="8813">
                  <c:v>841.7999877929685</c:v>
                </c:pt>
                <c:pt idx="8814">
                  <c:v>841.8999633789062</c:v>
                </c:pt>
                <c:pt idx="8815">
                  <c:v>842.0</c:v>
                </c:pt>
                <c:pt idx="8816">
                  <c:v>842.0999755859374</c:v>
                </c:pt>
                <c:pt idx="8817">
                  <c:v>842.2000122070314</c:v>
                </c:pt>
                <c:pt idx="8818">
                  <c:v>842.2999877929685</c:v>
                </c:pt>
                <c:pt idx="8819">
                  <c:v>842.3999633789062</c:v>
                </c:pt>
                <c:pt idx="8820">
                  <c:v>842.5</c:v>
                </c:pt>
                <c:pt idx="8821">
                  <c:v>842.5999755859374</c:v>
                </c:pt>
                <c:pt idx="8822">
                  <c:v>842.7000122070314</c:v>
                </c:pt>
                <c:pt idx="8823">
                  <c:v>842.7999877929685</c:v>
                </c:pt>
                <c:pt idx="8824">
                  <c:v>842.8999633789062</c:v>
                </c:pt>
                <c:pt idx="8825">
                  <c:v>843.0</c:v>
                </c:pt>
                <c:pt idx="8826">
                  <c:v>843.0999755859374</c:v>
                </c:pt>
                <c:pt idx="8827">
                  <c:v>843.2000122070314</c:v>
                </c:pt>
                <c:pt idx="8828">
                  <c:v>843.2999877929685</c:v>
                </c:pt>
                <c:pt idx="8829">
                  <c:v>843.3999633789062</c:v>
                </c:pt>
                <c:pt idx="8830">
                  <c:v>843.5</c:v>
                </c:pt>
                <c:pt idx="8831">
                  <c:v>843.5999755859374</c:v>
                </c:pt>
                <c:pt idx="8832">
                  <c:v>843.7000122070314</c:v>
                </c:pt>
                <c:pt idx="8833">
                  <c:v>843.7999877929685</c:v>
                </c:pt>
                <c:pt idx="8834">
                  <c:v>843.8999633789062</c:v>
                </c:pt>
                <c:pt idx="8835">
                  <c:v>844.0</c:v>
                </c:pt>
                <c:pt idx="8836">
                  <c:v>844.0999755859374</c:v>
                </c:pt>
                <c:pt idx="8837">
                  <c:v>844.2000122070314</c:v>
                </c:pt>
                <c:pt idx="8838">
                  <c:v>844.2999877929685</c:v>
                </c:pt>
                <c:pt idx="8839">
                  <c:v>844.3999633789062</c:v>
                </c:pt>
                <c:pt idx="8840">
                  <c:v>844.5</c:v>
                </c:pt>
                <c:pt idx="8841">
                  <c:v>844.5999755859374</c:v>
                </c:pt>
                <c:pt idx="8842">
                  <c:v>844.7000122070314</c:v>
                </c:pt>
                <c:pt idx="8843">
                  <c:v>844.7999877929685</c:v>
                </c:pt>
                <c:pt idx="8844">
                  <c:v>844.8999633789062</c:v>
                </c:pt>
                <c:pt idx="8845">
                  <c:v>845.0</c:v>
                </c:pt>
                <c:pt idx="8846">
                  <c:v>845.0999755859374</c:v>
                </c:pt>
                <c:pt idx="8847">
                  <c:v>845.2000122070314</c:v>
                </c:pt>
                <c:pt idx="8848">
                  <c:v>845.2999877929685</c:v>
                </c:pt>
                <c:pt idx="8849">
                  <c:v>845.3999633789062</c:v>
                </c:pt>
                <c:pt idx="8850">
                  <c:v>845.5</c:v>
                </c:pt>
                <c:pt idx="8851">
                  <c:v>845.5999755859374</c:v>
                </c:pt>
                <c:pt idx="8852">
                  <c:v>845.7000122070314</c:v>
                </c:pt>
                <c:pt idx="8853">
                  <c:v>845.7999877929685</c:v>
                </c:pt>
                <c:pt idx="8854">
                  <c:v>845.8999633789062</c:v>
                </c:pt>
                <c:pt idx="8855">
                  <c:v>846.0</c:v>
                </c:pt>
                <c:pt idx="8856">
                  <c:v>846.0999755859374</c:v>
                </c:pt>
                <c:pt idx="8857">
                  <c:v>846.2000122070314</c:v>
                </c:pt>
                <c:pt idx="8858">
                  <c:v>846.2999877929685</c:v>
                </c:pt>
                <c:pt idx="8859">
                  <c:v>846.3999633789062</c:v>
                </c:pt>
                <c:pt idx="8860">
                  <c:v>846.5</c:v>
                </c:pt>
                <c:pt idx="8861">
                  <c:v>846.5999755859374</c:v>
                </c:pt>
                <c:pt idx="8862">
                  <c:v>846.7000122070314</c:v>
                </c:pt>
                <c:pt idx="8863">
                  <c:v>846.7999877929685</c:v>
                </c:pt>
                <c:pt idx="8864">
                  <c:v>846.8999633789062</c:v>
                </c:pt>
                <c:pt idx="8865">
                  <c:v>847.0</c:v>
                </c:pt>
                <c:pt idx="8866">
                  <c:v>847.0999755859374</c:v>
                </c:pt>
                <c:pt idx="8867">
                  <c:v>847.2000122070314</c:v>
                </c:pt>
                <c:pt idx="8868">
                  <c:v>847.2999877929685</c:v>
                </c:pt>
                <c:pt idx="8869">
                  <c:v>847.3999633789062</c:v>
                </c:pt>
                <c:pt idx="8870">
                  <c:v>847.5</c:v>
                </c:pt>
                <c:pt idx="8871">
                  <c:v>847.5999755859374</c:v>
                </c:pt>
                <c:pt idx="8872">
                  <c:v>847.7000122070314</c:v>
                </c:pt>
                <c:pt idx="8873">
                  <c:v>847.7999877929685</c:v>
                </c:pt>
                <c:pt idx="8874">
                  <c:v>847.8999633789062</c:v>
                </c:pt>
                <c:pt idx="8875">
                  <c:v>848.0</c:v>
                </c:pt>
                <c:pt idx="8876">
                  <c:v>848.0999755859374</c:v>
                </c:pt>
                <c:pt idx="8877">
                  <c:v>848.2000122070314</c:v>
                </c:pt>
                <c:pt idx="8878">
                  <c:v>848.2999877929685</c:v>
                </c:pt>
                <c:pt idx="8879">
                  <c:v>848.3999633789062</c:v>
                </c:pt>
                <c:pt idx="8880">
                  <c:v>848.5</c:v>
                </c:pt>
                <c:pt idx="8881">
                  <c:v>848.5999755859374</c:v>
                </c:pt>
                <c:pt idx="8882">
                  <c:v>848.7000122070314</c:v>
                </c:pt>
                <c:pt idx="8883">
                  <c:v>848.7999877929685</c:v>
                </c:pt>
                <c:pt idx="8884">
                  <c:v>848.8999633789062</c:v>
                </c:pt>
                <c:pt idx="8885">
                  <c:v>849.0</c:v>
                </c:pt>
                <c:pt idx="8886">
                  <c:v>849.0999755859374</c:v>
                </c:pt>
                <c:pt idx="8887">
                  <c:v>849.2000122070314</c:v>
                </c:pt>
                <c:pt idx="8888">
                  <c:v>849.2999877929685</c:v>
                </c:pt>
                <c:pt idx="8889">
                  <c:v>849.3999633789062</c:v>
                </c:pt>
                <c:pt idx="8890">
                  <c:v>849.5</c:v>
                </c:pt>
                <c:pt idx="8891">
                  <c:v>849.5999755859374</c:v>
                </c:pt>
                <c:pt idx="8892">
                  <c:v>849.7000122070314</c:v>
                </c:pt>
                <c:pt idx="8893">
                  <c:v>849.7999877929685</c:v>
                </c:pt>
                <c:pt idx="8894">
                  <c:v>849.8999633789062</c:v>
                </c:pt>
                <c:pt idx="8895">
                  <c:v>850.0</c:v>
                </c:pt>
                <c:pt idx="8896">
                  <c:v>850.0999755859374</c:v>
                </c:pt>
                <c:pt idx="8897">
                  <c:v>850.2000122070314</c:v>
                </c:pt>
                <c:pt idx="8898">
                  <c:v>850.2999877929685</c:v>
                </c:pt>
                <c:pt idx="8899">
                  <c:v>850.3999633789062</c:v>
                </c:pt>
                <c:pt idx="8900">
                  <c:v>850.5</c:v>
                </c:pt>
                <c:pt idx="8901">
                  <c:v>850.5999755859374</c:v>
                </c:pt>
                <c:pt idx="8902">
                  <c:v>850.7000122070314</c:v>
                </c:pt>
                <c:pt idx="8903">
                  <c:v>850.7999877929685</c:v>
                </c:pt>
                <c:pt idx="8904">
                  <c:v>850.8999633789062</c:v>
                </c:pt>
                <c:pt idx="8905">
                  <c:v>851.0</c:v>
                </c:pt>
                <c:pt idx="8906">
                  <c:v>851.0999755859374</c:v>
                </c:pt>
                <c:pt idx="8907">
                  <c:v>851.2000122070314</c:v>
                </c:pt>
                <c:pt idx="8908">
                  <c:v>851.2999877929685</c:v>
                </c:pt>
                <c:pt idx="8909">
                  <c:v>851.3999633789062</c:v>
                </c:pt>
                <c:pt idx="8910">
                  <c:v>851.5</c:v>
                </c:pt>
                <c:pt idx="8911">
                  <c:v>851.5999755859374</c:v>
                </c:pt>
                <c:pt idx="8912">
                  <c:v>851.7000122070314</c:v>
                </c:pt>
                <c:pt idx="8913">
                  <c:v>851.7999877929685</c:v>
                </c:pt>
                <c:pt idx="8914">
                  <c:v>851.8999633789062</c:v>
                </c:pt>
                <c:pt idx="8915">
                  <c:v>852.0</c:v>
                </c:pt>
                <c:pt idx="8916">
                  <c:v>852.0999755859374</c:v>
                </c:pt>
                <c:pt idx="8917">
                  <c:v>852.2000122070314</c:v>
                </c:pt>
                <c:pt idx="8918">
                  <c:v>852.2999877929685</c:v>
                </c:pt>
                <c:pt idx="8919">
                  <c:v>852.3999633789062</c:v>
                </c:pt>
                <c:pt idx="8920">
                  <c:v>852.5</c:v>
                </c:pt>
                <c:pt idx="8921">
                  <c:v>852.5999755859374</c:v>
                </c:pt>
                <c:pt idx="8922">
                  <c:v>852.7000122070314</c:v>
                </c:pt>
                <c:pt idx="8923">
                  <c:v>852.7999877929685</c:v>
                </c:pt>
                <c:pt idx="8924">
                  <c:v>852.8999633789062</c:v>
                </c:pt>
                <c:pt idx="8925">
                  <c:v>853.0</c:v>
                </c:pt>
                <c:pt idx="8926">
                  <c:v>853.0999755859374</c:v>
                </c:pt>
                <c:pt idx="8927">
                  <c:v>853.2000122070314</c:v>
                </c:pt>
                <c:pt idx="8928">
                  <c:v>853.2999877929685</c:v>
                </c:pt>
                <c:pt idx="8929">
                  <c:v>853.3999633789062</c:v>
                </c:pt>
                <c:pt idx="8930">
                  <c:v>853.5</c:v>
                </c:pt>
                <c:pt idx="8931">
                  <c:v>853.5999755859374</c:v>
                </c:pt>
                <c:pt idx="8932">
                  <c:v>853.7000122070314</c:v>
                </c:pt>
                <c:pt idx="8933">
                  <c:v>853.7999877929685</c:v>
                </c:pt>
                <c:pt idx="8934">
                  <c:v>853.8999633789062</c:v>
                </c:pt>
                <c:pt idx="8935">
                  <c:v>854.0</c:v>
                </c:pt>
                <c:pt idx="8936">
                  <c:v>854.0999755859374</c:v>
                </c:pt>
                <c:pt idx="8937">
                  <c:v>854.2000122070314</c:v>
                </c:pt>
                <c:pt idx="8938">
                  <c:v>854.2999877929685</c:v>
                </c:pt>
                <c:pt idx="8939">
                  <c:v>854.3999633789062</c:v>
                </c:pt>
                <c:pt idx="8940">
                  <c:v>854.5</c:v>
                </c:pt>
                <c:pt idx="8941">
                  <c:v>854.5999755859374</c:v>
                </c:pt>
                <c:pt idx="8942">
                  <c:v>854.7000122070314</c:v>
                </c:pt>
                <c:pt idx="8943">
                  <c:v>854.7999877929685</c:v>
                </c:pt>
                <c:pt idx="8944">
                  <c:v>854.8999633789062</c:v>
                </c:pt>
                <c:pt idx="8945">
                  <c:v>855.0</c:v>
                </c:pt>
                <c:pt idx="8946">
                  <c:v>855.0999755859374</c:v>
                </c:pt>
                <c:pt idx="8947">
                  <c:v>855.2000122070314</c:v>
                </c:pt>
                <c:pt idx="8948">
                  <c:v>855.2999877929685</c:v>
                </c:pt>
                <c:pt idx="8949">
                  <c:v>855.3999633789062</c:v>
                </c:pt>
                <c:pt idx="8950">
                  <c:v>855.5</c:v>
                </c:pt>
                <c:pt idx="8951">
                  <c:v>855.5999755859374</c:v>
                </c:pt>
                <c:pt idx="8952">
                  <c:v>855.7000122070314</c:v>
                </c:pt>
                <c:pt idx="8953">
                  <c:v>855.7999877929685</c:v>
                </c:pt>
                <c:pt idx="8954">
                  <c:v>855.8999633789062</c:v>
                </c:pt>
                <c:pt idx="8955">
                  <c:v>856.0</c:v>
                </c:pt>
                <c:pt idx="8956">
                  <c:v>856.0999755859374</c:v>
                </c:pt>
                <c:pt idx="8957">
                  <c:v>856.2000122070314</c:v>
                </c:pt>
                <c:pt idx="8958">
                  <c:v>856.2999877929685</c:v>
                </c:pt>
                <c:pt idx="8959">
                  <c:v>856.3999633789062</c:v>
                </c:pt>
                <c:pt idx="8960">
                  <c:v>856.5</c:v>
                </c:pt>
                <c:pt idx="8961">
                  <c:v>856.5999755859374</c:v>
                </c:pt>
                <c:pt idx="8962">
                  <c:v>856.7000122070314</c:v>
                </c:pt>
                <c:pt idx="8963">
                  <c:v>856.7999877929685</c:v>
                </c:pt>
                <c:pt idx="8964">
                  <c:v>856.8999633789062</c:v>
                </c:pt>
                <c:pt idx="8965">
                  <c:v>857.0</c:v>
                </c:pt>
                <c:pt idx="8966">
                  <c:v>857.0999755859374</c:v>
                </c:pt>
                <c:pt idx="8967">
                  <c:v>857.2000122070314</c:v>
                </c:pt>
                <c:pt idx="8968">
                  <c:v>857.2999877929685</c:v>
                </c:pt>
                <c:pt idx="8969">
                  <c:v>857.3999633789062</c:v>
                </c:pt>
                <c:pt idx="8970">
                  <c:v>857.5</c:v>
                </c:pt>
                <c:pt idx="8971">
                  <c:v>857.5999755859374</c:v>
                </c:pt>
                <c:pt idx="8972">
                  <c:v>857.7000122070314</c:v>
                </c:pt>
                <c:pt idx="8973">
                  <c:v>857.7999877929685</c:v>
                </c:pt>
                <c:pt idx="8974">
                  <c:v>857.8999633789062</c:v>
                </c:pt>
                <c:pt idx="8975">
                  <c:v>858.0</c:v>
                </c:pt>
                <c:pt idx="8976">
                  <c:v>858.0999755859374</c:v>
                </c:pt>
                <c:pt idx="8977">
                  <c:v>858.2000122070314</c:v>
                </c:pt>
                <c:pt idx="8978">
                  <c:v>858.2999877929685</c:v>
                </c:pt>
                <c:pt idx="8979">
                  <c:v>858.3999633789062</c:v>
                </c:pt>
                <c:pt idx="8980">
                  <c:v>858.5</c:v>
                </c:pt>
                <c:pt idx="8981">
                  <c:v>858.5999755859374</c:v>
                </c:pt>
                <c:pt idx="8982">
                  <c:v>858.7000122070314</c:v>
                </c:pt>
                <c:pt idx="8983">
                  <c:v>858.7999877929685</c:v>
                </c:pt>
                <c:pt idx="8984">
                  <c:v>858.8999633789062</c:v>
                </c:pt>
                <c:pt idx="8985">
                  <c:v>859.0</c:v>
                </c:pt>
                <c:pt idx="8986">
                  <c:v>859.0999755859374</c:v>
                </c:pt>
                <c:pt idx="8987">
                  <c:v>859.2000122070314</c:v>
                </c:pt>
                <c:pt idx="8988">
                  <c:v>859.2999877929685</c:v>
                </c:pt>
                <c:pt idx="8989">
                  <c:v>859.3999633789062</c:v>
                </c:pt>
                <c:pt idx="8990">
                  <c:v>859.5</c:v>
                </c:pt>
                <c:pt idx="8991">
                  <c:v>859.5999755859374</c:v>
                </c:pt>
                <c:pt idx="8992">
                  <c:v>859.7000122070314</c:v>
                </c:pt>
                <c:pt idx="8993">
                  <c:v>859.7999877929685</c:v>
                </c:pt>
                <c:pt idx="8994">
                  <c:v>859.8999633789062</c:v>
                </c:pt>
                <c:pt idx="8995">
                  <c:v>860.0</c:v>
                </c:pt>
                <c:pt idx="8996">
                  <c:v>860.0999755859374</c:v>
                </c:pt>
                <c:pt idx="8997">
                  <c:v>860.2000122070314</c:v>
                </c:pt>
                <c:pt idx="8998">
                  <c:v>860.2999877929685</c:v>
                </c:pt>
                <c:pt idx="8999">
                  <c:v>860.3999633789062</c:v>
                </c:pt>
                <c:pt idx="9000">
                  <c:v>860.5</c:v>
                </c:pt>
                <c:pt idx="9001">
                  <c:v>860.5999755859374</c:v>
                </c:pt>
                <c:pt idx="9002">
                  <c:v>860.7000122070314</c:v>
                </c:pt>
                <c:pt idx="9003">
                  <c:v>860.7999877929685</c:v>
                </c:pt>
                <c:pt idx="9004">
                  <c:v>860.8999633789062</c:v>
                </c:pt>
                <c:pt idx="9005">
                  <c:v>861.0</c:v>
                </c:pt>
                <c:pt idx="9006">
                  <c:v>861.0999755859374</c:v>
                </c:pt>
                <c:pt idx="9007">
                  <c:v>861.2000122070314</c:v>
                </c:pt>
                <c:pt idx="9008">
                  <c:v>861.2999877929685</c:v>
                </c:pt>
                <c:pt idx="9009">
                  <c:v>861.3999633789062</c:v>
                </c:pt>
                <c:pt idx="9010">
                  <c:v>861.5</c:v>
                </c:pt>
                <c:pt idx="9011">
                  <c:v>861.5999755859374</c:v>
                </c:pt>
                <c:pt idx="9012">
                  <c:v>861.7000122070314</c:v>
                </c:pt>
                <c:pt idx="9013">
                  <c:v>861.7999877929685</c:v>
                </c:pt>
                <c:pt idx="9014">
                  <c:v>861.8999633789062</c:v>
                </c:pt>
                <c:pt idx="9015">
                  <c:v>862.0</c:v>
                </c:pt>
                <c:pt idx="9016">
                  <c:v>862.0999755859374</c:v>
                </c:pt>
                <c:pt idx="9017">
                  <c:v>862.2000122070314</c:v>
                </c:pt>
                <c:pt idx="9018">
                  <c:v>862.2999877929685</c:v>
                </c:pt>
                <c:pt idx="9019">
                  <c:v>862.3999633789062</c:v>
                </c:pt>
                <c:pt idx="9020">
                  <c:v>862.5</c:v>
                </c:pt>
                <c:pt idx="9021">
                  <c:v>862.5999755859374</c:v>
                </c:pt>
                <c:pt idx="9022">
                  <c:v>862.7000122070314</c:v>
                </c:pt>
                <c:pt idx="9023">
                  <c:v>862.7999877929685</c:v>
                </c:pt>
                <c:pt idx="9024">
                  <c:v>862.8999633789062</c:v>
                </c:pt>
                <c:pt idx="9025">
                  <c:v>863.0</c:v>
                </c:pt>
                <c:pt idx="9026">
                  <c:v>863.0999755859374</c:v>
                </c:pt>
                <c:pt idx="9027">
                  <c:v>863.2000122070314</c:v>
                </c:pt>
                <c:pt idx="9028">
                  <c:v>863.2999877929685</c:v>
                </c:pt>
                <c:pt idx="9029">
                  <c:v>863.3999633789062</c:v>
                </c:pt>
                <c:pt idx="9030">
                  <c:v>863.5</c:v>
                </c:pt>
                <c:pt idx="9031">
                  <c:v>863.5999755859374</c:v>
                </c:pt>
                <c:pt idx="9032">
                  <c:v>863.7000122070314</c:v>
                </c:pt>
                <c:pt idx="9033">
                  <c:v>863.7999877929685</c:v>
                </c:pt>
                <c:pt idx="9034">
                  <c:v>863.8999633789062</c:v>
                </c:pt>
                <c:pt idx="9035">
                  <c:v>864.0</c:v>
                </c:pt>
                <c:pt idx="9036">
                  <c:v>864.0999755859374</c:v>
                </c:pt>
                <c:pt idx="9037">
                  <c:v>864.2000122070314</c:v>
                </c:pt>
                <c:pt idx="9038">
                  <c:v>864.2999877929685</c:v>
                </c:pt>
                <c:pt idx="9039">
                  <c:v>864.3999633789062</c:v>
                </c:pt>
                <c:pt idx="9040">
                  <c:v>864.5</c:v>
                </c:pt>
                <c:pt idx="9041">
                  <c:v>864.5999755859374</c:v>
                </c:pt>
                <c:pt idx="9042">
                  <c:v>864.7000122070314</c:v>
                </c:pt>
                <c:pt idx="9043">
                  <c:v>864.7999877929685</c:v>
                </c:pt>
                <c:pt idx="9044">
                  <c:v>864.8999633789062</c:v>
                </c:pt>
                <c:pt idx="9045">
                  <c:v>865.0</c:v>
                </c:pt>
                <c:pt idx="9046">
                  <c:v>865.0999755859374</c:v>
                </c:pt>
                <c:pt idx="9047">
                  <c:v>865.2000122070314</c:v>
                </c:pt>
                <c:pt idx="9048">
                  <c:v>865.2999877929685</c:v>
                </c:pt>
                <c:pt idx="9049">
                  <c:v>865.3999633789062</c:v>
                </c:pt>
                <c:pt idx="9050">
                  <c:v>865.5</c:v>
                </c:pt>
                <c:pt idx="9051">
                  <c:v>865.5999755859374</c:v>
                </c:pt>
                <c:pt idx="9052">
                  <c:v>865.7000122070314</c:v>
                </c:pt>
                <c:pt idx="9053">
                  <c:v>865.7999877929685</c:v>
                </c:pt>
                <c:pt idx="9054">
                  <c:v>865.8999633789062</c:v>
                </c:pt>
                <c:pt idx="9055">
                  <c:v>866.0</c:v>
                </c:pt>
                <c:pt idx="9056">
                  <c:v>866.0999755859374</c:v>
                </c:pt>
                <c:pt idx="9057">
                  <c:v>866.2000122070314</c:v>
                </c:pt>
                <c:pt idx="9058">
                  <c:v>866.2999877929685</c:v>
                </c:pt>
                <c:pt idx="9059">
                  <c:v>866.3999633789062</c:v>
                </c:pt>
                <c:pt idx="9060">
                  <c:v>866.5</c:v>
                </c:pt>
                <c:pt idx="9061">
                  <c:v>866.5999755859374</c:v>
                </c:pt>
                <c:pt idx="9062">
                  <c:v>866.7000122070314</c:v>
                </c:pt>
                <c:pt idx="9063">
                  <c:v>866.7999877929685</c:v>
                </c:pt>
                <c:pt idx="9064">
                  <c:v>866.8999633789062</c:v>
                </c:pt>
                <c:pt idx="9065">
                  <c:v>867.0</c:v>
                </c:pt>
                <c:pt idx="9066">
                  <c:v>867.0999755859374</c:v>
                </c:pt>
                <c:pt idx="9067">
                  <c:v>867.2000122070314</c:v>
                </c:pt>
                <c:pt idx="9068">
                  <c:v>867.2999877929685</c:v>
                </c:pt>
                <c:pt idx="9069">
                  <c:v>867.3999633789062</c:v>
                </c:pt>
                <c:pt idx="9070">
                  <c:v>867.5</c:v>
                </c:pt>
                <c:pt idx="9071">
                  <c:v>867.5999755859374</c:v>
                </c:pt>
                <c:pt idx="9072">
                  <c:v>867.7000122070314</c:v>
                </c:pt>
                <c:pt idx="9073">
                  <c:v>867.7999877929685</c:v>
                </c:pt>
                <c:pt idx="9074">
                  <c:v>867.8999633789062</c:v>
                </c:pt>
                <c:pt idx="9075">
                  <c:v>868.0</c:v>
                </c:pt>
                <c:pt idx="9076">
                  <c:v>868.0999755859374</c:v>
                </c:pt>
                <c:pt idx="9077">
                  <c:v>868.2000122070314</c:v>
                </c:pt>
                <c:pt idx="9078">
                  <c:v>868.2999877929685</c:v>
                </c:pt>
                <c:pt idx="9079">
                  <c:v>868.3999633789062</c:v>
                </c:pt>
                <c:pt idx="9080">
                  <c:v>868.5</c:v>
                </c:pt>
                <c:pt idx="9081">
                  <c:v>868.5999755859374</c:v>
                </c:pt>
                <c:pt idx="9082">
                  <c:v>868.7000122070314</c:v>
                </c:pt>
                <c:pt idx="9083">
                  <c:v>868.7999877929685</c:v>
                </c:pt>
                <c:pt idx="9084">
                  <c:v>868.8999633789062</c:v>
                </c:pt>
                <c:pt idx="9085">
                  <c:v>869.0</c:v>
                </c:pt>
                <c:pt idx="9086">
                  <c:v>869.0999755859374</c:v>
                </c:pt>
                <c:pt idx="9087">
                  <c:v>869.2000122070314</c:v>
                </c:pt>
                <c:pt idx="9088">
                  <c:v>869.2999877929685</c:v>
                </c:pt>
                <c:pt idx="9089">
                  <c:v>869.3999633789062</c:v>
                </c:pt>
                <c:pt idx="9090">
                  <c:v>869.5</c:v>
                </c:pt>
                <c:pt idx="9091">
                  <c:v>869.5999755859374</c:v>
                </c:pt>
                <c:pt idx="9092">
                  <c:v>869.7000122070314</c:v>
                </c:pt>
                <c:pt idx="9093">
                  <c:v>869.7999877929685</c:v>
                </c:pt>
                <c:pt idx="9094">
                  <c:v>869.8999633789062</c:v>
                </c:pt>
                <c:pt idx="9095">
                  <c:v>870.0</c:v>
                </c:pt>
                <c:pt idx="9096">
                  <c:v>870.0999755859374</c:v>
                </c:pt>
                <c:pt idx="9097">
                  <c:v>870.2000122070314</c:v>
                </c:pt>
                <c:pt idx="9098">
                  <c:v>870.2999877929685</c:v>
                </c:pt>
                <c:pt idx="9099">
                  <c:v>870.3999633789062</c:v>
                </c:pt>
                <c:pt idx="9100">
                  <c:v>870.5</c:v>
                </c:pt>
                <c:pt idx="9101">
                  <c:v>870.5999755859374</c:v>
                </c:pt>
                <c:pt idx="9102">
                  <c:v>870.7000122070314</c:v>
                </c:pt>
                <c:pt idx="9103">
                  <c:v>870.7999877929685</c:v>
                </c:pt>
                <c:pt idx="9104">
                  <c:v>870.8999633789062</c:v>
                </c:pt>
                <c:pt idx="9105">
                  <c:v>871.0</c:v>
                </c:pt>
                <c:pt idx="9106">
                  <c:v>871.0999755859374</c:v>
                </c:pt>
                <c:pt idx="9107">
                  <c:v>871.2000122070314</c:v>
                </c:pt>
                <c:pt idx="9108">
                  <c:v>871.2999877929685</c:v>
                </c:pt>
                <c:pt idx="9109">
                  <c:v>871.3999633789062</c:v>
                </c:pt>
                <c:pt idx="9110">
                  <c:v>871.5</c:v>
                </c:pt>
                <c:pt idx="9111">
                  <c:v>871.5999755859374</c:v>
                </c:pt>
                <c:pt idx="9112">
                  <c:v>871.7000122070314</c:v>
                </c:pt>
                <c:pt idx="9113">
                  <c:v>871.7999877929685</c:v>
                </c:pt>
                <c:pt idx="9114">
                  <c:v>871.8999633789062</c:v>
                </c:pt>
                <c:pt idx="9115">
                  <c:v>872.0</c:v>
                </c:pt>
                <c:pt idx="9116">
                  <c:v>872.0999755859374</c:v>
                </c:pt>
                <c:pt idx="9117">
                  <c:v>872.2000122070314</c:v>
                </c:pt>
                <c:pt idx="9118">
                  <c:v>872.2999877929685</c:v>
                </c:pt>
                <c:pt idx="9119">
                  <c:v>872.3999633789062</c:v>
                </c:pt>
                <c:pt idx="9120">
                  <c:v>872.5</c:v>
                </c:pt>
                <c:pt idx="9121">
                  <c:v>872.5999755859374</c:v>
                </c:pt>
                <c:pt idx="9122">
                  <c:v>872.7000122070314</c:v>
                </c:pt>
                <c:pt idx="9123">
                  <c:v>872.7999877929685</c:v>
                </c:pt>
                <c:pt idx="9124">
                  <c:v>872.8999633789062</c:v>
                </c:pt>
                <c:pt idx="9125">
                  <c:v>873.0</c:v>
                </c:pt>
                <c:pt idx="9126">
                  <c:v>873.0999755859374</c:v>
                </c:pt>
                <c:pt idx="9127">
                  <c:v>873.2000122070314</c:v>
                </c:pt>
                <c:pt idx="9128">
                  <c:v>873.2999877929685</c:v>
                </c:pt>
                <c:pt idx="9129">
                  <c:v>873.3999633789062</c:v>
                </c:pt>
                <c:pt idx="9130">
                  <c:v>873.5</c:v>
                </c:pt>
                <c:pt idx="9131">
                  <c:v>873.5999755859374</c:v>
                </c:pt>
                <c:pt idx="9132">
                  <c:v>873.7000122070314</c:v>
                </c:pt>
                <c:pt idx="9133">
                  <c:v>873.7999877929685</c:v>
                </c:pt>
                <c:pt idx="9134">
                  <c:v>873.8999633789062</c:v>
                </c:pt>
                <c:pt idx="9135">
                  <c:v>874.0</c:v>
                </c:pt>
                <c:pt idx="9136">
                  <c:v>874.0999755859374</c:v>
                </c:pt>
                <c:pt idx="9137">
                  <c:v>874.2000122070314</c:v>
                </c:pt>
                <c:pt idx="9138">
                  <c:v>874.2999877929685</c:v>
                </c:pt>
                <c:pt idx="9139">
                  <c:v>874.3999633789062</c:v>
                </c:pt>
                <c:pt idx="9140">
                  <c:v>874.5</c:v>
                </c:pt>
                <c:pt idx="9141">
                  <c:v>874.5999755859374</c:v>
                </c:pt>
                <c:pt idx="9142">
                  <c:v>874.7000122070314</c:v>
                </c:pt>
                <c:pt idx="9143">
                  <c:v>874.7999877929685</c:v>
                </c:pt>
                <c:pt idx="9144">
                  <c:v>874.8999633789062</c:v>
                </c:pt>
                <c:pt idx="9145">
                  <c:v>875.0</c:v>
                </c:pt>
                <c:pt idx="9146">
                  <c:v>875.0999755859374</c:v>
                </c:pt>
                <c:pt idx="9147">
                  <c:v>875.2000122070314</c:v>
                </c:pt>
                <c:pt idx="9148">
                  <c:v>875.2999877929685</c:v>
                </c:pt>
                <c:pt idx="9149">
                  <c:v>875.3999633789062</c:v>
                </c:pt>
                <c:pt idx="9150">
                  <c:v>875.5</c:v>
                </c:pt>
                <c:pt idx="9151">
                  <c:v>875.5999755859374</c:v>
                </c:pt>
                <c:pt idx="9152">
                  <c:v>875.7000122070314</c:v>
                </c:pt>
                <c:pt idx="9153">
                  <c:v>875.7999877929685</c:v>
                </c:pt>
                <c:pt idx="9154">
                  <c:v>875.8999633789062</c:v>
                </c:pt>
                <c:pt idx="9155">
                  <c:v>876.0</c:v>
                </c:pt>
                <c:pt idx="9156">
                  <c:v>876.0999755859374</c:v>
                </c:pt>
                <c:pt idx="9157">
                  <c:v>876.2000122070314</c:v>
                </c:pt>
                <c:pt idx="9158">
                  <c:v>876.2999877929685</c:v>
                </c:pt>
                <c:pt idx="9159">
                  <c:v>876.3999633789062</c:v>
                </c:pt>
                <c:pt idx="9160">
                  <c:v>876.5</c:v>
                </c:pt>
                <c:pt idx="9161">
                  <c:v>876.5999755859374</c:v>
                </c:pt>
                <c:pt idx="9162">
                  <c:v>876.7000122070314</c:v>
                </c:pt>
                <c:pt idx="9163">
                  <c:v>876.7999877929685</c:v>
                </c:pt>
                <c:pt idx="9164">
                  <c:v>876.8999633789062</c:v>
                </c:pt>
                <c:pt idx="9165">
                  <c:v>877.0</c:v>
                </c:pt>
                <c:pt idx="9166">
                  <c:v>877.0999755859374</c:v>
                </c:pt>
                <c:pt idx="9167">
                  <c:v>877.2000122070314</c:v>
                </c:pt>
                <c:pt idx="9168">
                  <c:v>877.2999877929685</c:v>
                </c:pt>
                <c:pt idx="9169">
                  <c:v>877.3999633789062</c:v>
                </c:pt>
                <c:pt idx="9170">
                  <c:v>877.5</c:v>
                </c:pt>
                <c:pt idx="9171">
                  <c:v>877.5999755859374</c:v>
                </c:pt>
                <c:pt idx="9172">
                  <c:v>877.7000122070314</c:v>
                </c:pt>
                <c:pt idx="9173">
                  <c:v>877.7999877929685</c:v>
                </c:pt>
                <c:pt idx="9174">
                  <c:v>877.8999633789062</c:v>
                </c:pt>
                <c:pt idx="9175">
                  <c:v>878.0</c:v>
                </c:pt>
                <c:pt idx="9176">
                  <c:v>878.0999755859374</c:v>
                </c:pt>
                <c:pt idx="9177">
                  <c:v>878.2000122070314</c:v>
                </c:pt>
                <c:pt idx="9178">
                  <c:v>878.2999877929685</c:v>
                </c:pt>
                <c:pt idx="9179">
                  <c:v>878.3999633789062</c:v>
                </c:pt>
                <c:pt idx="9180">
                  <c:v>878.5</c:v>
                </c:pt>
                <c:pt idx="9181">
                  <c:v>878.5999755859374</c:v>
                </c:pt>
                <c:pt idx="9182">
                  <c:v>878.7000122070314</c:v>
                </c:pt>
                <c:pt idx="9183">
                  <c:v>878.7999877929685</c:v>
                </c:pt>
                <c:pt idx="9184">
                  <c:v>878.8999633789062</c:v>
                </c:pt>
                <c:pt idx="9185">
                  <c:v>879.0</c:v>
                </c:pt>
                <c:pt idx="9186">
                  <c:v>879.0999755859374</c:v>
                </c:pt>
                <c:pt idx="9187">
                  <c:v>879.2000122070314</c:v>
                </c:pt>
                <c:pt idx="9188">
                  <c:v>879.2999877929685</c:v>
                </c:pt>
                <c:pt idx="9189">
                  <c:v>879.3999633789062</c:v>
                </c:pt>
                <c:pt idx="9190">
                  <c:v>879.5</c:v>
                </c:pt>
                <c:pt idx="9191">
                  <c:v>879.5999755859374</c:v>
                </c:pt>
                <c:pt idx="9192">
                  <c:v>879.7000122070314</c:v>
                </c:pt>
                <c:pt idx="9193">
                  <c:v>879.7999877929685</c:v>
                </c:pt>
                <c:pt idx="9194">
                  <c:v>879.8999633789062</c:v>
                </c:pt>
                <c:pt idx="9195">
                  <c:v>880.0</c:v>
                </c:pt>
                <c:pt idx="9196">
                  <c:v>880.0999755859374</c:v>
                </c:pt>
                <c:pt idx="9197">
                  <c:v>880.2000122070314</c:v>
                </c:pt>
                <c:pt idx="9198">
                  <c:v>880.2999877929685</c:v>
                </c:pt>
                <c:pt idx="9199">
                  <c:v>880.3999633789062</c:v>
                </c:pt>
                <c:pt idx="9200">
                  <c:v>880.5</c:v>
                </c:pt>
                <c:pt idx="9201">
                  <c:v>880.5999755859374</c:v>
                </c:pt>
                <c:pt idx="9202">
                  <c:v>880.7000122070314</c:v>
                </c:pt>
                <c:pt idx="9203">
                  <c:v>880.7999877929685</c:v>
                </c:pt>
                <c:pt idx="9204">
                  <c:v>880.8999633789062</c:v>
                </c:pt>
                <c:pt idx="9205">
                  <c:v>881.0</c:v>
                </c:pt>
                <c:pt idx="9206">
                  <c:v>881.0999755859374</c:v>
                </c:pt>
                <c:pt idx="9207">
                  <c:v>881.2000122070314</c:v>
                </c:pt>
                <c:pt idx="9208">
                  <c:v>881.2999877929685</c:v>
                </c:pt>
                <c:pt idx="9209">
                  <c:v>881.3999633789062</c:v>
                </c:pt>
                <c:pt idx="9210">
                  <c:v>881.5</c:v>
                </c:pt>
                <c:pt idx="9211">
                  <c:v>881.5999755859374</c:v>
                </c:pt>
                <c:pt idx="9212">
                  <c:v>881.7000122070314</c:v>
                </c:pt>
                <c:pt idx="9213">
                  <c:v>881.7999877929685</c:v>
                </c:pt>
                <c:pt idx="9214">
                  <c:v>881.8999633789062</c:v>
                </c:pt>
                <c:pt idx="9215">
                  <c:v>882.0</c:v>
                </c:pt>
                <c:pt idx="9216">
                  <c:v>882.0999755859374</c:v>
                </c:pt>
                <c:pt idx="9217">
                  <c:v>882.2000122070314</c:v>
                </c:pt>
                <c:pt idx="9218">
                  <c:v>882.2999877929685</c:v>
                </c:pt>
                <c:pt idx="9219">
                  <c:v>882.3999633789062</c:v>
                </c:pt>
                <c:pt idx="9220">
                  <c:v>882.5</c:v>
                </c:pt>
                <c:pt idx="9221">
                  <c:v>882.5999755859374</c:v>
                </c:pt>
                <c:pt idx="9222">
                  <c:v>882.7000122070314</c:v>
                </c:pt>
                <c:pt idx="9223">
                  <c:v>882.7999877929685</c:v>
                </c:pt>
                <c:pt idx="9224">
                  <c:v>882.8999633789062</c:v>
                </c:pt>
                <c:pt idx="9225">
                  <c:v>883.0</c:v>
                </c:pt>
                <c:pt idx="9226">
                  <c:v>883.0999755859374</c:v>
                </c:pt>
                <c:pt idx="9227">
                  <c:v>883.2000122070314</c:v>
                </c:pt>
                <c:pt idx="9228">
                  <c:v>883.2999877929685</c:v>
                </c:pt>
                <c:pt idx="9229">
                  <c:v>883.3999633789062</c:v>
                </c:pt>
                <c:pt idx="9230">
                  <c:v>883.5</c:v>
                </c:pt>
                <c:pt idx="9231">
                  <c:v>883.5999755859374</c:v>
                </c:pt>
                <c:pt idx="9232">
                  <c:v>883.7000122070314</c:v>
                </c:pt>
                <c:pt idx="9233">
                  <c:v>883.7999877929685</c:v>
                </c:pt>
                <c:pt idx="9234">
                  <c:v>883.8999633789062</c:v>
                </c:pt>
                <c:pt idx="9235">
                  <c:v>884.0</c:v>
                </c:pt>
                <c:pt idx="9236">
                  <c:v>884.0999755859374</c:v>
                </c:pt>
                <c:pt idx="9237">
                  <c:v>884.2000122070314</c:v>
                </c:pt>
                <c:pt idx="9238">
                  <c:v>884.2999877929685</c:v>
                </c:pt>
                <c:pt idx="9239">
                  <c:v>884.3999633789062</c:v>
                </c:pt>
                <c:pt idx="9240">
                  <c:v>884.5</c:v>
                </c:pt>
                <c:pt idx="9241">
                  <c:v>884.5999755859374</c:v>
                </c:pt>
                <c:pt idx="9242">
                  <c:v>884.7000122070314</c:v>
                </c:pt>
                <c:pt idx="9243">
                  <c:v>884.7999877929685</c:v>
                </c:pt>
                <c:pt idx="9244">
                  <c:v>884.8999633789062</c:v>
                </c:pt>
                <c:pt idx="9245">
                  <c:v>885.0</c:v>
                </c:pt>
                <c:pt idx="9246">
                  <c:v>885.0999755859374</c:v>
                </c:pt>
                <c:pt idx="9247">
                  <c:v>885.2000122070314</c:v>
                </c:pt>
                <c:pt idx="9248">
                  <c:v>885.2999877929685</c:v>
                </c:pt>
                <c:pt idx="9249">
                  <c:v>885.3999633789062</c:v>
                </c:pt>
                <c:pt idx="9250">
                  <c:v>885.5</c:v>
                </c:pt>
                <c:pt idx="9251">
                  <c:v>885.5999755859374</c:v>
                </c:pt>
                <c:pt idx="9252">
                  <c:v>885.7000122070314</c:v>
                </c:pt>
                <c:pt idx="9253">
                  <c:v>885.7999877929685</c:v>
                </c:pt>
                <c:pt idx="9254">
                  <c:v>885.8999633789062</c:v>
                </c:pt>
                <c:pt idx="9255">
                  <c:v>886.0</c:v>
                </c:pt>
                <c:pt idx="9256">
                  <c:v>886.0999755859374</c:v>
                </c:pt>
                <c:pt idx="9257">
                  <c:v>886.2000122070314</c:v>
                </c:pt>
                <c:pt idx="9258">
                  <c:v>886.2999877929685</c:v>
                </c:pt>
                <c:pt idx="9259">
                  <c:v>886.3999633789062</c:v>
                </c:pt>
                <c:pt idx="9260">
                  <c:v>886.5</c:v>
                </c:pt>
                <c:pt idx="9261">
                  <c:v>886.5999755859374</c:v>
                </c:pt>
                <c:pt idx="9262">
                  <c:v>886.7000122070314</c:v>
                </c:pt>
                <c:pt idx="9263">
                  <c:v>886.7999877929685</c:v>
                </c:pt>
                <c:pt idx="9264">
                  <c:v>886.8999633789062</c:v>
                </c:pt>
                <c:pt idx="9265">
                  <c:v>887.0</c:v>
                </c:pt>
                <c:pt idx="9266">
                  <c:v>887.0999755859374</c:v>
                </c:pt>
                <c:pt idx="9267">
                  <c:v>887.2000122070314</c:v>
                </c:pt>
                <c:pt idx="9268">
                  <c:v>887.2999877929685</c:v>
                </c:pt>
                <c:pt idx="9269">
                  <c:v>887.3999633789062</c:v>
                </c:pt>
                <c:pt idx="9270">
                  <c:v>887.5</c:v>
                </c:pt>
                <c:pt idx="9271">
                  <c:v>887.5999755859374</c:v>
                </c:pt>
                <c:pt idx="9272">
                  <c:v>887.7000122070314</c:v>
                </c:pt>
                <c:pt idx="9273">
                  <c:v>887.7999877929685</c:v>
                </c:pt>
                <c:pt idx="9274">
                  <c:v>887.8999633789062</c:v>
                </c:pt>
                <c:pt idx="9275">
                  <c:v>888.0</c:v>
                </c:pt>
                <c:pt idx="9276">
                  <c:v>888.0999755859374</c:v>
                </c:pt>
                <c:pt idx="9277">
                  <c:v>888.2000122070314</c:v>
                </c:pt>
                <c:pt idx="9278">
                  <c:v>888.2999877929685</c:v>
                </c:pt>
                <c:pt idx="9279">
                  <c:v>888.3999633789062</c:v>
                </c:pt>
                <c:pt idx="9280">
                  <c:v>888.5</c:v>
                </c:pt>
                <c:pt idx="9281">
                  <c:v>888.5999755859374</c:v>
                </c:pt>
                <c:pt idx="9282">
                  <c:v>888.7000122070314</c:v>
                </c:pt>
                <c:pt idx="9283">
                  <c:v>888.7999877929685</c:v>
                </c:pt>
                <c:pt idx="9284">
                  <c:v>888.8999633789062</c:v>
                </c:pt>
                <c:pt idx="9285">
                  <c:v>889.0</c:v>
                </c:pt>
                <c:pt idx="9286">
                  <c:v>889.0999755859374</c:v>
                </c:pt>
                <c:pt idx="9287">
                  <c:v>889.2000122070314</c:v>
                </c:pt>
                <c:pt idx="9288">
                  <c:v>889.2999877929685</c:v>
                </c:pt>
                <c:pt idx="9289">
                  <c:v>889.3999633789062</c:v>
                </c:pt>
                <c:pt idx="9290">
                  <c:v>889.5</c:v>
                </c:pt>
                <c:pt idx="9291">
                  <c:v>889.5999755859374</c:v>
                </c:pt>
                <c:pt idx="9292">
                  <c:v>889.7000122070314</c:v>
                </c:pt>
                <c:pt idx="9293">
                  <c:v>889.7999877929685</c:v>
                </c:pt>
                <c:pt idx="9294">
                  <c:v>889.8999633789062</c:v>
                </c:pt>
                <c:pt idx="9295">
                  <c:v>890.0</c:v>
                </c:pt>
                <c:pt idx="9296">
                  <c:v>890.0999755859374</c:v>
                </c:pt>
                <c:pt idx="9297">
                  <c:v>890.2000122070314</c:v>
                </c:pt>
                <c:pt idx="9298">
                  <c:v>890.2999877929685</c:v>
                </c:pt>
                <c:pt idx="9299">
                  <c:v>890.3999633789062</c:v>
                </c:pt>
                <c:pt idx="9300">
                  <c:v>890.5</c:v>
                </c:pt>
                <c:pt idx="9301">
                  <c:v>890.5999755859374</c:v>
                </c:pt>
                <c:pt idx="9302">
                  <c:v>890.7000122070314</c:v>
                </c:pt>
                <c:pt idx="9303">
                  <c:v>890.7999877929685</c:v>
                </c:pt>
                <c:pt idx="9304">
                  <c:v>890.8999633789062</c:v>
                </c:pt>
                <c:pt idx="9305">
                  <c:v>891.0</c:v>
                </c:pt>
                <c:pt idx="9306">
                  <c:v>891.0999755859374</c:v>
                </c:pt>
                <c:pt idx="9307">
                  <c:v>891.2000122070314</c:v>
                </c:pt>
                <c:pt idx="9308">
                  <c:v>891.2999877929685</c:v>
                </c:pt>
                <c:pt idx="9309">
                  <c:v>891.3999633789062</c:v>
                </c:pt>
                <c:pt idx="9310">
                  <c:v>891.5</c:v>
                </c:pt>
                <c:pt idx="9311">
                  <c:v>891.5999755859374</c:v>
                </c:pt>
                <c:pt idx="9312">
                  <c:v>891.7000122070314</c:v>
                </c:pt>
                <c:pt idx="9313">
                  <c:v>891.7999877929685</c:v>
                </c:pt>
                <c:pt idx="9314">
                  <c:v>891.8999633789062</c:v>
                </c:pt>
                <c:pt idx="9315">
                  <c:v>892.0</c:v>
                </c:pt>
                <c:pt idx="9316">
                  <c:v>892.0999755859374</c:v>
                </c:pt>
                <c:pt idx="9317">
                  <c:v>892.2000122070314</c:v>
                </c:pt>
                <c:pt idx="9318">
                  <c:v>892.2999877929685</c:v>
                </c:pt>
                <c:pt idx="9319">
                  <c:v>892.3999633789062</c:v>
                </c:pt>
                <c:pt idx="9320">
                  <c:v>892.5</c:v>
                </c:pt>
                <c:pt idx="9321">
                  <c:v>892.5999755859374</c:v>
                </c:pt>
                <c:pt idx="9322">
                  <c:v>892.7000122070314</c:v>
                </c:pt>
                <c:pt idx="9323">
                  <c:v>892.7999877929685</c:v>
                </c:pt>
                <c:pt idx="9324">
                  <c:v>892.8999633789062</c:v>
                </c:pt>
                <c:pt idx="9325">
                  <c:v>893.0</c:v>
                </c:pt>
                <c:pt idx="9326">
                  <c:v>893.0999755859374</c:v>
                </c:pt>
                <c:pt idx="9327">
                  <c:v>893.2000122070314</c:v>
                </c:pt>
                <c:pt idx="9328">
                  <c:v>893.2999877929685</c:v>
                </c:pt>
                <c:pt idx="9329">
                  <c:v>893.3999633789062</c:v>
                </c:pt>
                <c:pt idx="9330">
                  <c:v>893.5</c:v>
                </c:pt>
                <c:pt idx="9331">
                  <c:v>893.5999755859374</c:v>
                </c:pt>
                <c:pt idx="9332">
                  <c:v>893.7000122070314</c:v>
                </c:pt>
                <c:pt idx="9333">
                  <c:v>893.7999877929685</c:v>
                </c:pt>
                <c:pt idx="9334">
                  <c:v>893.8999633789062</c:v>
                </c:pt>
                <c:pt idx="9335">
                  <c:v>894.0</c:v>
                </c:pt>
                <c:pt idx="9336">
                  <c:v>894.0999755859374</c:v>
                </c:pt>
                <c:pt idx="9337">
                  <c:v>894.2000122070314</c:v>
                </c:pt>
                <c:pt idx="9338">
                  <c:v>894.2999877929685</c:v>
                </c:pt>
                <c:pt idx="9339">
                  <c:v>894.3999633789062</c:v>
                </c:pt>
                <c:pt idx="9340">
                  <c:v>894.5</c:v>
                </c:pt>
                <c:pt idx="9341">
                  <c:v>894.5999755859374</c:v>
                </c:pt>
                <c:pt idx="9342">
                  <c:v>894.7000122070314</c:v>
                </c:pt>
                <c:pt idx="9343">
                  <c:v>894.7999877929685</c:v>
                </c:pt>
                <c:pt idx="9344">
                  <c:v>894.8999633789062</c:v>
                </c:pt>
                <c:pt idx="9345">
                  <c:v>895.0</c:v>
                </c:pt>
                <c:pt idx="9346">
                  <c:v>895.0999755859374</c:v>
                </c:pt>
                <c:pt idx="9347">
                  <c:v>895.2000122070314</c:v>
                </c:pt>
                <c:pt idx="9348">
                  <c:v>895.2999877929685</c:v>
                </c:pt>
                <c:pt idx="9349">
                  <c:v>895.3999633789062</c:v>
                </c:pt>
                <c:pt idx="9350">
                  <c:v>895.5</c:v>
                </c:pt>
                <c:pt idx="9351">
                  <c:v>895.5999755859374</c:v>
                </c:pt>
                <c:pt idx="9352">
                  <c:v>895.7000122070314</c:v>
                </c:pt>
                <c:pt idx="9353">
                  <c:v>895.7999877929685</c:v>
                </c:pt>
                <c:pt idx="9354">
                  <c:v>895.8999633789062</c:v>
                </c:pt>
                <c:pt idx="9355">
                  <c:v>896.0</c:v>
                </c:pt>
                <c:pt idx="9356">
                  <c:v>896.0999755859374</c:v>
                </c:pt>
                <c:pt idx="9357">
                  <c:v>896.2000122070314</c:v>
                </c:pt>
                <c:pt idx="9358">
                  <c:v>896.2999877929685</c:v>
                </c:pt>
                <c:pt idx="9359">
                  <c:v>896.3999633789062</c:v>
                </c:pt>
                <c:pt idx="9360">
                  <c:v>896.5</c:v>
                </c:pt>
                <c:pt idx="9361">
                  <c:v>896.5999755859374</c:v>
                </c:pt>
                <c:pt idx="9362">
                  <c:v>896.7000122070314</c:v>
                </c:pt>
                <c:pt idx="9363">
                  <c:v>896.7999877929685</c:v>
                </c:pt>
                <c:pt idx="9364">
                  <c:v>896.8999633789062</c:v>
                </c:pt>
                <c:pt idx="9365">
                  <c:v>897.0</c:v>
                </c:pt>
                <c:pt idx="9366">
                  <c:v>897.0999755859374</c:v>
                </c:pt>
                <c:pt idx="9367">
                  <c:v>897.2000122070314</c:v>
                </c:pt>
                <c:pt idx="9368">
                  <c:v>897.2999877929685</c:v>
                </c:pt>
                <c:pt idx="9369">
                  <c:v>897.3999633789062</c:v>
                </c:pt>
                <c:pt idx="9370">
                  <c:v>897.5</c:v>
                </c:pt>
                <c:pt idx="9371">
                  <c:v>897.5999755859374</c:v>
                </c:pt>
                <c:pt idx="9372">
                  <c:v>897.7000122070314</c:v>
                </c:pt>
                <c:pt idx="9373">
                  <c:v>897.7999877929685</c:v>
                </c:pt>
                <c:pt idx="9374">
                  <c:v>897.8999633789062</c:v>
                </c:pt>
                <c:pt idx="9375">
                  <c:v>898.0</c:v>
                </c:pt>
                <c:pt idx="9376">
                  <c:v>898.0999755859374</c:v>
                </c:pt>
                <c:pt idx="9377">
                  <c:v>898.2000122070314</c:v>
                </c:pt>
                <c:pt idx="9378">
                  <c:v>898.2999877929685</c:v>
                </c:pt>
                <c:pt idx="9379">
                  <c:v>898.3999633789062</c:v>
                </c:pt>
                <c:pt idx="9380">
                  <c:v>898.5</c:v>
                </c:pt>
                <c:pt idx="9381">
                  <c:v>898.5999755859374</c:v>
                </c:pt>
                <c:pt idx="9382">
                  <c:v>898.7000122070314</c:v>
                </c:pt>
                <c:pt idx="9383">
                  <c:v>898.7999877929685</c:v>
                </c:pt>
                <c:pt idx="9384">
                  <c:v>898.8999633789062</c:v>
                </c:pt>
                <c:pt idx="9385">
                  <c:v>899.0</c:v>
                </c:pt>
                <c:pt idx="9386">
                  <c:v>899.0999755859374</c:v>
                </c:pt>
                <c:pt idx="9387">
                  <c:v>899.2000122070314</c:v>
                </c:pt>
                <c:pt idx="9388">
                  <c:v>899.2999877929685</c:v>
                </c:pt>
                <c:pt idx="9389">
                  <c:v>899.3999633789062</c:v>
                </c:pt>
                <c:pt idx="9390">
                  <c:v>899.5</c:v>
                </c:pt>
                <c:pt idx="9391">
                  <c:v>899.5999755859374</c:v>
                </c:pt>
                <c:pt idx="9392">
                  <c:v>899.7000122070314</c:v>
                </c:pt>
                <c:pt idx="9393">
                  <c:v>899.7999877929685</c:v>
                </c:pt>
                <c:pt idx="9394">
                  <c:v>899.8999633789062</c:v>
                </c:pt>
                <c:pt idx="9395">
                  <c:v>900.0</c:v>
                </c:pt>
                <c:pt idx="9396">
                  <c:v>900.0999755859374</c:v>
                </c:pt>
                <c:pt idx="9397">
                  <c:v>900.2000122070314</c:v>
                </c:pt>
                <c:pt idx="9398">
                  <c:v>900.2999877929685</c:v>
                </c:pt>
                <c:pt idx="9399">
                  <c:v>900.3999633789062</c:v>
                </c:pt>
                <c:pt idx="9400">
                  <c:v>900.5</c:v>
                </c:pt>
                <c:pt idx="9401">
                  <c:v>900.5999755859374</c:v>
                </c:pt>
                <c:pt idx="9402">
                  <c:v>900.7000122070314</c:v>
                </c:pt>
                <c:pt idx="9403">
                  <c:v>900.7999877929685</c:v>
                </c:pt>
                <c:pt idx="9404">
                  <c:v>900.8999633789062</c:v>
                </c:pt>
                <c:pt idx="9405">
                  <c:v>901.0</c:v>
                </c:pt>
                <c:pt idx="9406">
                  <c:v>901.0999755859374</c:v>
                </c:pt>
                <c:pt idx="9407">
                  <c:v>901.2000122070314</c:v>
                </c:pt>
                <c:pt idx="9408">
                  <c:v>901.2999877929685</c:v>
                </c:pt>
                <c:pt idx="9409">
                  <c:v>901.3999633789062</c:v>
                </c:pt>
                <c:pt idx="9410">
                  <c:v>901.5</c:v>
                </c:pt>
                <c:pt idx="9411">
                  <c:v>901.5999755859374</c:v>
                </c:pt>
                <c:pt idx="9412">
                  <c:v>901.7000122070314</c:v>
                </c:pt>
                <c:pt idx="9413">
                  <c:v>901.7999877929685</c:v>
                </c:pt>
                <c:pt idx="9414">
                  <c:v>901.8999633789062</c:v>
                </c:pt>
                <c:pt idx="9415">
                  <c:v>902.0</c:v>
                </c:pt>
                <c:pt idx="9416">
                  <c:v>902.0999755859374</c:v>
                </c:pt>
                <c:pt idx="9417">
                  <c:v>902.2000122070314</c:v>
                </c:pt>
                <c:pt idx="9418">
                  <c:v>902.2999877929685</c:v>
                </c:pt>
                <c:pt idx="9419">
                  <c:v>902.3999633789062</c:v>
                </c:pt>
                <c:pt idx="9420">
                  <c:v>902.5</c:v>
                </c:pt>
                <c:pt idx="9421">
                  <c:v>902.5999755859374</c:v>
                </c:pt>
                <c:pt idx="9422">
                  <c:v>902.7000122070314</c:v>
                </c:pt>
                <c:pt idx="9423">
                  <c:v>902.7999877929685</c:v>
                </c:pt>
                <c:pt idx="9424">
                  <c:v>902.8999633789062</c:v>
                </c:pt>
                <c:pt idx="9425">
                  <c:v>903.0</c:v>
                </c:pt>
                <c:pt idx="9426">
                  <c:v>903.0999755859374</c:v>
                </c:pt>
                <c:pt idx="9427">
                  <c:v>903.2000122070314</c:v>
                </c:pt>
                <c:pt idx="9428">
                  <c:v>903.2999877929685</c:v>
                </c:pt>
                <c:pt idx="9429">
                  <c:v>903.3999633789062</c:v>
                </c:pt>
                <c:pt idx="9430">
                  <c:v>903.5</c:v>
                </c:pt>
                <c:pt idx="9431">
                  <c:v>903.5999755859374</c:v>
                </c:pt>
                <c:pt idx="9432">
                  <c:v>903.7000122070314</c:v>
                </c:pt>
                <c:pt idx="9433">
                  <c:v>903.7999877929685</c:v>
                </c:pt>
                <c:pt idx="9434">
                  <c:v>903.8999633789062</c:v>
                </c:pt>
                <c:pt idx="9435">
                  <c:v>904.0</c:v>
                </c:pt>
                <c:pt idx="9436">
                  <c:v>904.0999755859374</c:v>
                </c:pt>
                <c:pt idx="9437">
                  <c:v>904.2000122070314</c:v>
                </c:pt>
                <c:pt idx="9438">
                  <c:v>904.2999877929685</c:v>
                </c:pt>
                <c:pt idx="9439">
                  <c:v>904.3999633789062</c:v>
                </c:pt>
                <c:pt idx="9440">
                  <c:v>904.5</c:v>
                </c:pt>
                <c:pt idx="9441">
                  <c:v>904.5999755859374</c:v>
                </c:pt>
                <c:pt idx="9442">
                  <c:v>904.7000122070314</c:v>
                </c:pt>
                <c:pt idx="9443">
                  <c:v>904.7999877929685</c:v>
                </c:pt>
                <c:pt idx="9444">
                  <c:v>904.8999633789062</c:v>
                </c:pt>
                <c:pt idx="9445">
                  <c:v>905.0</c:v>
                </c:pt>
                <c:pt idx="9446">
                  <c:v>905.0999755859374</c:v>
                </c:pt>
                <c:pt idx="9447">
                  <c:v>905.2000122070314</c:v>
                </c:pt>
                <c:pt idx="9448">
                  <c:v>905.2999877929685</c:v>
                </c:pt>
                <c:pt idx="9449">
                  <c:v>905.3999633789062</c:v>
                </c:pt>
                <c:pt idx="9450">
                  <c:v>905.5</c:v>
                </c:pt>
                <c:pt idx="9451">
                  <c:v>905.5999755859374</c:v>
                </c:pt>
                <c:pt idx="9452">
                  <c:v>905.7000122070314</c:v>
                </c:pt>
                <c:pt idx="9453">
                  <c:v>905.7999877929685</c:v>
                </c:pt>
                <c:pt idx="9454">
                  <c:v>905.8999633789062</c:v>
                </c:pt>
                <c:pt idx="9455">
                  <c:v>906.0</c:v>
                </c:pt>
                <c:pt idx="9456">
                  <c:v>906.0999755859374</c:v>
                </c:pt>
                <c:pt idx="9457">
                  <c:v>906.2000122070314</c:v>
                </c:pt>
                <c:pt idx="9458">
                  <c:v>906.2999877929685</c:v>
                </c:pt>
                <c:pt idx="9459">
                  <c:v>906.3999633789062</c:v>
                </c:pt>
                <c:pt idx="9460">
                  <c:v>906.5</c:v>
                </c:pt>
                <c:pt idx="9461">
                  <c:v>906.5999755859374</c:v>
                </c:pt>
                <c:pt idx="9462">
                  <c:v>906.7000122070314</c:v>
                </c:pt>
                <c:pt idx="9463">
                  <c:v>906.7999877929685</c:v>
                </c:pt>
                <c:pt idx="9464">
                  <c:v>906.8999633789062</c:v>
                </c:pt>
                <c:pt idx="9465">
                  <c:v>907.0</c:v>
                </c:pt>
                <c:pt idx="9466">
                  <c:v>907.0999755859374</c:v>
                </c:pt>
                <c:pt idx="9467">
                  <c:v>907.2000122070314</c:v>
                </c:pt>
                <c:pt idx="9468">
                  <c:v>907.2999877929685</c:v>
                </c:pt>
                <c:pt idx="9469">
                  <c:v>907.3999633789062</c:v>
                </c:pt>
                <c:pt idx="9470">
                  <c:v>907.5</c:v>
                </c:pt>
                <c:pt idx="9471">
                  <c:v>907.5999755859374</c:v>
                </c:pt>
                <c:pt idx="9472">
                  <c:v>907.7000122070314</c:v>
                </c:pt>
                <c:pt idx="9473">
                  <c:v>907.7999877929685</c:v>
                </c:pt>
                <c:pt idx="9474">
                  <c:v>907.8999633789062</c:v>
                </c:pt>
                <c:pt idx="9475">
                  <c:v>908.0</c:v>
                </c:pt>
                <c:pt idx="9476">
                  <c:v>908.0999755859374</c:v>
                </c:pt>
                <c:pt idx="9477">
                  <c:v>908.2000122070314</c:v>
                </c:pt>
                <c:pt idx="9478">
                  <c:v>908.2999877929685</c:v>
                </c:pt>
                <c:pt idx="9479">
                  <c:v>908.3999633789062</c:v>
                </c:pt>
                <c:pt idx="9480">
                  <c:v>908.5</c:v>
                </c:pt>
                <c:pt idx="9481">
                  <c:v>908.5999755859374</c:v>
                </c:pt>
                <c:pt idx="9482">
                  <c:v>908.7000122070314</c:v>
                </c:pt>
                <c:pt idx="9483">
                  <c:v>908.7999877929685</c:v>
                </c:pt>
                <c:pt idx="9484">
                  <c:v>908.8999633789062</c:v>
                </c:pt>
                <c:pt idx="9485">
                  <c:v>909.0</c:v>
                </c:pt>
                <c:pt idx="9486">
                  <c:v>909.0999755859374</c:v>
                </c:pt>
                <c:pt idx="9487">
                  <c:v>909.2000122070314</c:v>
                </c:pt>
                <c:pt idx="9488">
                  <c:v>909.2999877929685</c:v>
                </c:pt>
                <c:pt idx="9489">
                  <c:v>909.3999633789062</c:v>
                </c:pt>
                <c:pt idx="9490">
                  <c:v>909.5</c:v>
                </c:pt>
                <c:pt idx="9491">
                  <c:v>909.5999755859374</c:v>
                </c:pt>
                <c:pt idx="9492">
                  <c:v>909.7000122070314</c:v>
                </c:pt>
                <c:pt idx="9493">
                  <c:v>909.7999877929685</c:v>
                </c:pt>
                <c:pt idx="9494">
                  <c:v>909.8999633789062</c:v>
                </c:pt>
                <c:pt idx="9495">
                  <c:v>910.0</c:v>
                </c:pt>
                <c:pt idx="9496">
                  <c:v>910.0999755859374</c:v>
                </c:pt>
                <c:pt idx="9497">
                  <c:v>910.2000122070314</c:v>
                </c:pt>
                <c:pt idx="9498">
                  <c:v>910.2999877929685</c:v>
                </c:pt>
                <c:pt idx="9499">
                  <c:v>910.3999633789062</c:v>
                </c:pt>
                <c:pt idx="9500">
                  <c:v>910.5</c:v>
                </c:pt>
                <c:pt idx="9501">
                  <c:v>910.5999755859374</c:v>
                </c:pt>
                <c:pt idx="9502">
                  <c:v>910.7000122070314</c:v>
                </c:pt>
                <c:pt idx="9503">
                  <c:v>910.7999877929685</c:v>
                </c:pt>
                <c:pt idx="9504">
                  <c:v>910.8999633789062</c:v>
                </c:pt>
                <c:pt idx="9505">
                  <c:v>911.0</c:v>
                </c:pt>
                <c:pt idx="9506">
                  <c:v>911.0999755859374</c:v>
                </c:pt>
                <c:pt idx="9507">
                  <c:v>911.2000122070314</c:v>
                </c:pt>
                <c:pt idx="9508">
                  <c:v>911.2999877929685</c:v>
                </c:pt>
                <c:pt idx="9509">
                  <c:v>911.3999633789062</c:v>
                </c:pt>
                <c:pt idx="9510">
                  <c:v>911.5</c:v>
                </c:pt>
                <c:pt idx="9511">
                  <c:v>911.5999755859374</c:v>
                </c:pt>
                <c:pt idx="9512">
                  <c:v>911.7000122070314</c:v>
                </c:pt>
                <c:pt idx="9513">
                  <c:v>911.7999877929685</c:v>
                </c:pt>
                <c:pt idx="9514">
                  <c:v>911.8999633789062</c:v>
                </c:pt>
                <c:pt idx="9515">
                  <c:v>912.0</c:v>
                </c:pt>
                <c:pt idx="9516">
                  <c:v>912.0999755859374</c:v>
                </c:pt>
                <c:pt idx="9517">
                  <c:v>912.2000122070314</c:v>
                </c:pt>
                <c:pt idx="9518">
                  <c:v>912.2999877929685</c:v>
                </c:pt>
                <c:pt idx="9519">
                  <c:v>912.3999633789062</c:v>
                </c:pt>
                <c:pt idx="9520">
                  <c:v>912.5</c:v>
                </c:pt>
                <c:pt idx="9521">
                  <c:v>912.5999755859374</c:v>
                </c:pt>
                <c:pt idx="9522">
                  <c:v>912.7000122070314</c:v>
                </c:pt>
                <c:pt idx="9523">
                  <c:v>912.7999877929685</c:v>
                </c:pt>
                <c:pt idx="9524">
                  <c:v>912.8999633789062</c:v>
                </c:pt>
                <c:pt idx="9525">
                  <c:v>913.0</c:v>
                </c:pt>
                <c:pt idx="9526">
                  <c:v>913.0999755859374</c:v>
                </c:pt>
                <c:pt idx="9527">
                  <c:v>913.2000122070314</c:v>
                </c:pt>
                <c:pt idx="9528">
                  <c:v>913.2999877929685</c:v>
                </c:pt>
                <c:pt idx="9529">
                  <c:v>913.3999633789062</c:v>
                </c:pt>
                <c:pt idx="9530">
                  <c:v>913.5</c:v>
                </c:pt>
                <c:pt idx="9531">
                  <c:v>913.5999755859374</c:v>
                </c:pt>
                <c:pt idx="9532">
                  <c:v>913.7000122070314</c:v>
                </c:pt>
                <c:pt idx="9533">
                  <c:v>913.7999877929685</c:v>
                </c:pt>
                <c:pt idx="9534">
                  <c:v>913.8999633789062</c:v>
                </c:pt>
                <c:pt idx="9535">
                  <c:v>914.0</c:v>
                </c:pt>
                <c:pt idx="9536">
                  <c:v>914.0999755859374</c:v>
                </c:pt>
                <c:pt idx="9537">
                  <c:v>914.2000122070314</c:v>
                </c:pt>
                <c:pt idx="9538">
                  <c:v>914.2999877929685</c:v>
                </c:pt>
                <c:pt idx="9539">
                  <c:v>914.3999633789062</c:v>
                </c:pt>
                <c:pt idx="9540">
                  <c:v>914.5</c:v>
                </c:pt>
                <c:pt idx="9541">
                  <c:v>914.5999755859374</c:v>
                </c:pt>
                <c:pt idx="9542">
                  <c:v>914.7000122070314</c:v>
                </c:pt>
                <c:pt idx="9543">
                  <c:v>914.7999877929685</c:v>
                </c:pt>
                <c:pt idx="9544">
                  <c:v>914.8999633789062</c:v>
                </c:pt>
                <c:pt idx="9545">
                  <c:v>915.0</c:v>
                </c:pt>
                <c:pt idx="9546">
                  <c:v>915.0999755859374</c:v>
                </c:pt>
                <c:pt idx="9547">
                  <c:v>915.2000122070314</c:v>
                </c:pt>
                <c:pt idx="9548">
                  <c:v>915.2999877929685</c:v>
                </c:pt>
                <c:pt idx="9549">
                  <c:v>915.3999633789062</c:v>
                </c:pt>
                <c:pt idx="9550">
                  <c:v>915.5</c:v>
                </c:pt>
                <c:pt idx="9551">
                  <c:v>915.5999755859374</c:v>
                </c:pt>
                <c:pt idx="9552">
                  <c:v>915.7000122070314</c:v>
                </c:pt>
                <c:pt idx="9553">
                  <c:v>915.7999877929685</c:v>
                </c:pt>
                <c:pt idx="9554">
                  <c:v>915.8999633789062</c:v>
                </c:pt>
                <c:pt idx="9555">
                  <c:v>916.0</c:v>
                </c:pt>
                <c:pt idx="9556">
                  <c:v>916.0999755859374</c:v>
                </c:pt>
                <c:pt idx="9557">
                  <c:v>916.2000122070314</c:v>
                </c:pt>
                <c:pt idx="9558">
                  <c:v>916.2999877929685</c:v>
                </c:pt>
                <c:pt idx="9559">
                  <c:v>916.3999633789062</c:v>
                </c:pt>
                <c:pt idx="9560">
                  <c:v>916.5</c:v>
                </c:pt>
                <c:pt idx="9561">
                  <c:v>916.5999755859374</c:v>
                </c:pt>
                <c:pt idx="9562">
                  <c:v>916.7000122070314</c:v>
                </c:pt>
                <c:pt idx="9563">
                  <c:v>916.7999877929685</c:v>
                </c:pt>
                <c:pt idx="9564">
                  <c:v>916.8999633789062</c:v>
                </c:pt>
                <c:pt idx="9565">
                  <c:v>917.0</c:v>
                </c:pt>
                <c:pt idx="9566">
                  <c:v>917.0999755859374</c:v>
                </c:pt>
                <c:pt idx="9567">
                  <c:v>917.2000122070314</c:v>
                </c:pt>
                <c:pt idx="9568">
                  <c:v>917.2999877929685</c:v>
                </c:pt>
                <c:pt idx="9569">
                  <c:v>917.3999633789062</c:v>
                </c:pt>
                <c:pt idx="9570">
                  <c:v>917.5</c:v>
                </c:pt>
                <c:pt idx="9571">
                  <c:v>917.5999755859374</c:v>
                </c:pt>
                <c:pt idx="9572">
                  <c:v>917.7000122070314</c:v>
                </c:pt>
                <c:pt idx="9573">
                  <c:v>917.7999877929685</c:v>
                </c:pt>
                <c:pt idx="9574">
                  <c:v>917.8999633789062</c:v>
                </c:pt>
                <c:pt idx="9575">
                  <c:v>918.0</c:v>
                </c:pt>
                <c:pt idx="9576">
                  <c:v>918.0999755859374</c:v>
                </c:pt>
                <c:pt idx="9577">
                  <c:v>918.2000122070314</c:v>
                </c:pt>
                <c:pt idx="9578">
                  <c:v>918.2999877929685</c:v>
                </c:pt>
                <c:pt idx="9579">
                  <c:v>918.3999633789062</c:v>
                </c:pt>
                <c:pt idx="9580">
                  <c:v>918.5</c:v>
                </c:pt>
                <c:pt idx="9581">
                  <c:v>918.5999755859374</c:v>
                </c:pt>
                <c:pt idx="9582">
                  <c:v>918.7000122070314</c:v>
                </c:pt>
                <c:pt idx="9583">
                  <c:v>918.7999877929685</c:v>
                </c:pt>
                <c:pt idx="9584">
                  <c:v>918.8999633789062</c:v>
                </c:pt>
                <c:pt idx="9585">
                  <c:v>919.0</c:v>
                </c:pt>
                <c:pt idx="9586">
                  <c:v>919.0999755859374</c:v>
                </c:pt>
                <c:pt idx="9587">
                  <c:v>919.2000122070314</c:v>
                </c:pt>
                <c:pt idx="9588">
                  <c:v>919.2999877929685</c:v>
                </c:pt>
                <c:pt idx="9589">
                  <c:v>919.3999633789062</c:v>
                </c:pt>
                <c:pt idx="9590">
                  <c:v>919.5</c:v>
                </c:pt>
                <c:pt idx="9591">
                  <c:v>919.5999755859374</c:v>
                </c:pt>
                <c:pt idx="9592">
                  <c:v>919.7000122070314</c:v>
                </c:pt>
                <c:pt idx="9593">
                  <c:v>919.7999877929685</c:v>
                </c:pt>
                <c:pt idx="9594">
                  <c:v>919.8999633789062</c:v>
                </c:pt>
                <c:pt idx="9595">
                  <c:v>920.0</c:v>
                </c:pt>
                <c:pt idx="9596">
                  <c:v>920.0999755859374</c:v>
                </c:pt>
                <c:pt idx="9597">
                  <c:v>920.2000122070314</c:v>
                </c:pt>
                <c:pt idx="9598">
                  <c:v>920.2999877929685</c:v>
                </c:pt>
                <c:pt idx="9599">
                  <c:v>920.3999633789062</c:v>
                </c:pt>
                <c:pt idx="9600">
                  <c:v>920.5</c:v>
                </c:pt>
                <c:pt idx="9601">
                  <c:v>920.5999755859374</c:v>
                </c:pt>
                <c:pt idx="9602">
                  <c:v>920.7000122070314</c:v>
                </c:pt>
                <c:pt idx="9603">
                  <c:v>920.7999877929685</c:v>
                </c:pt>
                <c:pt idx="9604">
                  <c:v>920.8999633789062</c:v>
                </c:pt>
                <c:pt idx="9605">
                  <c:v>921.0</c:v>
                </c:pt>
                <c:pt idx="9606">
                  <c:v>921.0999755859374</c:v>
                </c:pt>
                <c:pt idx="9607">
                  <c:v>921.2000122070314</c:v>
                </c:pt>
                <c:pt idx="9608">
                  <c:v>921.2999877929685</c:v>
                </c:pt>
                <c:pt idx="9609">
                  <c:v>921.3999633789062</c:v>
                </c:pt>
                <c:pt idx="9610">
                  <c:v>921.5</c:v>
                </c:pt>
                <c:pt idx="9611">
                  <c:v>921.5999755859374</c:v>
                </c:pt>
                <c:pt idx="9612">
                  <c:v>921.7000122070314</c:v>
                </c:pt>
                <c:pt idx="9613">
                  <c:v>921.7999877929685</c:v>
                </c:pt>
                <c:pt idx="9614">
                  <c:v>921.8999633789062</c:v>
                </c:pt>
                <c:pt idx="9615">
                  <c:v>922.0</c:v>
                </c:pt>
                <c:pt idx="9616">
                  <c:v>922.0999755859374</c:v>
                </c:pt>
                <c:pt idx="9617">
                  <c:v>922.2000122070314</c:v>
                </c:pt>
                <c:pt idx="9618">
                  <c:v>922.2999877929685</c:v>
                </c:pt>
                <c:pt idx="9619">
                  <c:v>922.3999633789062</c:v>
                </c:pt>
                <c:pt idx="9620">
                  <c:v>922.5</c:v>
                </c:pt>
                <c:pt idx="9621">
                  <c:v>922.5999755859374</c:v>
                </c:pt>
                <c:pt idx="9622">
                  <c:v>922.7000122070314</c:v>
                </c:pt>
                <c:pt idx="9623">
                  <c:v>922.7999877929685</c:v>
                </c:pt>
                <c:pt idx="9624">
                  <c:v>922.8999633789062</c:v>
                </c:pt>
                <c:pt idx="9625">
                  <c:v>923.0</c:v>
                </c:pt>
                <c:pt idx="9626">
                  <c:v>923.0999755859374</c:v>
                </c:pt>
                <c:pt idx="9627">
                  <c:v>923.2000122070314</c:v>
                </c:pt>
                <c:pt idx="9628">
                  <c:v>923.2999877929685</c:v>
                </c:pt>
                <c:pt idx="9629">
                  <c:v>923.3999633789062</c:v>
                </c:pt>
                <c:pt idx="9630">
                  <c:v>923.5</c:v>
                </c:pt>
                <c:pt idx="9631">
                  <c:v>923.5999755859374</c:v>
                </c:pt>
                <c:pt idx="9632">
                  <c:v>923.7000122070314</c:v>
                </c:pt>
                <c:pt idx="9633">
                  <c:v>923.7999877929685</c:v>
                </c:pt>
                <c:pt idx="9634">
                  <c:v>923.8999633789062</c:v>
                </c:pt>
                <c:pt idx="9635">
                  <c:v>924.0</c:v>
                </c:pt>
                <c:pt idx="9636">
                  <c:v>924.0999755859374</c:v>
                </c:pt>
                <c:pt idx="9637">
                  <c:v>924.2000122070314</c:v>
                </c:pt>
                <c:pt idx="9638">
                  <c:v>924.2999877929685</c:v>
                </c:pt>
                <c:pt idx="9639">
                  <c:v>924.3999633789062</c:v>
                </c:pt>
                <c:pt idx="9640">
                  <c:v>924.5</c:v>
                </c:pt>
                <c:pt idx="9641">
                  <c:v>924.5999755859374</c:v>
                </c:pt>
                <c:pt idx="9642">
                  <c:v>924.7000122070314</c:v>
                </c:pt>
                <c:pt idx="9643">
                  <c:v>924.7999877929685</c:v>
                </c:pt>
                <c:pt idx="9644">
                  <c:v>924.8999633789062</c:v>
                </c:pt>
                <c:pt idx="9645">
                  <c:v>925.0</c:v>
                </c:pt>
                <c:pt idx="9646">
                  <c:v>925.0999755859374</c:v>
                </c:pt>
                <c:pt idx="9647">
                  <c:v>925.2000122070314</c:v>
                </c:pt>
                <c:pt idx="9648">
                  <c:v>925.2999877929685</c:v>
                </c:pt>
                <c:pt idx="9649">
                  <c:v>925.3999633789062</c:v>
                </c:pt>
                <c:pt idx="9650">
                  <c:v>925.5</c:v>
                </c:pt>
                <c:pt idx="9651">
                  <c:v>925.5999755859374</c:v>
                </c:pt>
                <c:pt idx="9652">
                  <c:v>925.7000122070314</c:v>
                </c:pt>
                <c:pt idx="9653">
                  <c:v>925.7999877929685</c:v>
                </c:pt>
                <c:pt idx="9654">
                  <c:v>925.8999633789062</c:v>
                </c:pt>
                <c:pt idx="9655">
                  <c:v>926.0</c:v>
                </c:pt>
                <c:pt idx="9656">
                  <c:v>926.0999755859374</c:v>
                </c:pt>
                <c:pt idx="9657">
                  <c:v>926.2000122070314</c:v>
                </c:pt>
                <c:pt idx="9658">
                  <c:v>926.2999877929685</c:v>
                </c:pt>
                <c:pt idx="9659">
                  <c:v>926.3999633789062</c:v>
                </c:pt>
                <c:pt idx="9660">
                  <c:v>926.5</c:v>
                </c:pt>
                <c:pt idx="9661">
                  <c:v>926.5999755859374</c:v>
                </c:pt>
                <c:pt idx="9662">
                  <c:v>926.7000122070314</c:v>
                </c:pt>
                <c:pt idx="9663">
                  <c:v>926.7999877929685</c:v>
                </c:pt>
                <c:pt idx="9664">
                  <c:v>926.8999633789062</c:v>
                </c:pt>
                <c:pt idx="9665">
                  <c:v>927.0</c:v>
                </c:pt>
                <c:pt idx="9666">
                  <c:v>927.0999755859374</c:v>
                </c:pt>
                <c:pt idx="9667">
                  <c:v>927.2000122070314</c:v>
                </c:pt>
                <c:pt idx="9668">
                  <c:v>927.2999877929685</c:v>
                </c:pt>
                <c:pt idx="9669">
                  <c:v>927.3999633789062</c:v>
                </c:pt>
                <c:pt idx="9670">
                  <c:v>927.5</c:v>
                </c:pt>
                <c:pt idx="9671">
                  <c:v>927.5999755859374</c:v>
                </c:pt>
                <c:pt idx="9672">
                  <c:v>927.7000122070314</c:v>
                </c:pt>
                <c:pt idx="9673">
                  <c:v>927.7999877929685</c:v>
                </c:pt>
                <c:pt idx="9674">
                  <c:v>927.8999633789062</c:v>
                </c:pt>
                <c:pt idx="9675">
                  <c:v>928.0</c:v>
                </c:pt>
                <c:pt idx="9676">
                  <c:v>928.0999755859374</c:v>
                </c:pt>
                <c:pt idx="9677">
                  <c:v>928.2000122070314</c:v>
                </c:pt>
                <c:pt idx="9678">
                  <c:v>928.2999877929685</c:v>
                </c:pt>
                <c:pt idx="9679">
                  <c:v>928.3999633789062</c:v>
                </c:pt>
                <c:pt idx="9680">
                  <c:v>928.5</c:v>
                </c:pt>
                <c:pt idx="9681">
                  <c:v>928.5999755859374</c:v>
                </c:pt>
                <c:pt idx="9682">
                  <c:v>928.7000122070314</c:v>
                </c:pt>
                <c:pt idx="9683">
                  <c:v>928.7999877929685</c:v>
                </c:pt>
                <c:pt idx="9684">
                  <c:v>928.8999633789062</c:v>
                </c:pt>
                <c:pt idx="9685">
                  <c:v>929.0</c:v>
                </c:pt>
                <c:pt idx="9686">
                  <c:v>929.0999755859374</c:v>
                </c:pt>
                <c:pt idx="9687">
                  <c:v>929.2000122070314</c:v>
                </c:pt>
                <c:pt idx="9688">
                  <c:v>929.2999877929685</c:v>
                </c:pt>
                <c:pt idx="9689">
                  <c:v>929.3999633789062</c:v>
                </c:pt>
                <c:pt idx="9690">
                  <c:v>929.5</c:v>
                </c:pt>
                <c:pt idx="9691">
                  <c:v>929.5999755859374</c:v>
                </c:pt>
                <c:pt idx="9692">
                  <c:v>929.7000122070314</c:v>
                </c:pt>
                <c:pt idx="9693">
                  <c:v>929.7999877929685</c:v>
                </c:pt>
                <c:pt idx="9694">
                  <c:v>929.8999633789062</c:v>
                </c:pt>
                <c:pt idx="9695">
                  <c:v>930.0</c:v>
                </c:pt>
                <c:pt idx="9696">
                  <c:v>930.0999755859374</c:v>
                </c:pt>
                <c:pt idx="9697">
                  <c:v>930.2000122070314</c:v>
                </c:pt>
                <c:pt idx="9698">
                  <c:v>930.2999877929685</c:v>
                </c:pt>
                <c:pt idx="9699">
                  <c:v>930.3999633789062</c:v>
                </c:pt>
                <c:pt idx="9700">
                  <c:v>930.5</c:v>
                </c:pt>
                <c:pt idx="9701">
                  <c:v>930.5999755859374</c:v>
                </c:pt>
                <c:pt idx="9702">
                  <c:v>930.7000122070314</c:v>
                </c:pt>
                <c:pt idx="9703">
                  <c:v>930.7999877929685</c:v>
                </c:pt>
                <c:pt idx="9704">
                  <c:v>930.8999633789062</c:v>
                </c:pt>
                <c:pt idx="9705">
                  <c:v>931.0</c:v>
                </c:pt>
                <c:pt idx="9706">
                  <c:v>931.0999755859374</c:v>
                </c:pt>
                <c:pt idx="9707">
                  <c:v>931.2000122070314</c:v>
                </c:pt>
                <c:pt idx="9708">
                  <c:v>931.2999877929685</c:v>
                </c:pt>
                <c:pt idx="9709">
                  <c:v>931.3999633789062</c:v>
                </c:pt>
                <c:pt idx="9710">
                  <c:v>931.5</c:v>
                </c:pt>
                <c:pt idx="9711">
                  <c:v>931.5999755859374</c:v>
                </c:pt>
                <c:pt idx="9712">
                  <c:v>931.7000122070314</c:v>
                </c:pt>
                <c:pt idx="9713">
                  <c:v>931.7999877929685</c:v>
                </c:pt>
                <c:pt idx="9714">
                  <c:v>931.8999633789062</c:v>
                </c:pt>
                <c:pt idx="9715">
                  <c:v>932.0</c:v>
                </c:pt>
                <c:pt idx="9716">
                  <c:v>932.0999755859374</c:v>
                </c:pt>
                <c:pt idx="9717">
                  <c:v>932.2000122070314</c:v>
                </c:pt>
                <c:pt idx="9718">
                  <c:v>932.2999877929685</c:v>
                </c:pt>
                <c:pt idx="9719">
                  <c:v>932.3999633789062</c:v>
                </c:pt>
                <c:pt idx="9720">
                  <c:v>932.5</c:v>
                </c:pt>
                <c:pt idx="9721">
                  <c:v>932.5999755859374</c:v>
                </c:pt>
                <c:pt idx="9722">
                  <c:v>932.7000122070314</c:v>
                </c:pt>
                <c:pt idx="9723">
                  <c:v>932.7999877929685</c:v>
                </c:pt>
                <c:pt idx="9724">
                  <c:v>932.8999633789062</c:v>
                </c:pt>
                <c:pt idx="9725">
                  <c:v>933.0</c:v>
                </c:pt>
                <c:pt idx="9726">
                  <c:v>933.0999755859374</c:v>
                </c:pt>
                <c:pt idx="9727">
                  <c:v>933.2000122070314</c:v>
                </c:pt>
                <c:pt idx="9728">
                  <c:v>933.2999877929685</c:v>
                </c:pt>
                <c:pt idx="9729">
                  <c:v>933.3999633789062</c:v>
                </c:pt>
                <c:pt idx="9730">
                  <c:v>933.5</c:v>
                </c:pt>
                <c:pt idx="9731">
                  <c:v>933.5999755859374</c:v>
                </c:pt>
                <c:pt idx="9732">
                  <c:v>933.7000122070314</c:v>
                </c:pt>
                <c:pt idx="9733">
                  <c:v>933.7999877929685</c:v>
                </c:pt>
                <c:pt idx="9734">
                  <c:v>933.8999633789062</c:v>
                </c:pt>
                <c:pt idx="9735">
                  <c:v>934.0</c:v>
                </c:pt>
                <c:pt idx="9736">
                  <c:v>934.0999755859374</c:v>
                </c:pt>
                <c:pt idx="9737">
                  <c:v>934.2000122070314</c:v>
                </c:pt>
                <c:pt idx="9738">
                  <c:v>934.2999877929685</c:v>
                </c:pt>
                <c:pt idx="9739">
                  <c:v>934.3999633789062</c:v>
                </c:pt>
                <c:pt idx="9740">
                  <c:v>934.5</c:v>
                </c:pt>
                <c:pt idx="9741">
                  <c:v>934.5999755859374</c:v>
                </c:pt>
                <c:pt idx="9742">
                  <c:v>934.7000122070314</c:v>
                </c:pt>
                <c:pt idx="9743">
                  <c:v>934.7999877929685</c:v>
                </c:pt>
                <c:pt idx="9744">
                  <c:v>934.8999633789062</c:v>
                </c:pt>
                <c:pt idx="9745">
                  <c:v>935.0</c:v>
                </c:pt>
                <c:pt idx="9746">
                  <c:v>935.0999755859374</c:v>
                </c:pt>
                <c:pt idx="9747">
                  <c:v>935.2000122070314</c:v>
                </c:pt>
                <c:pt idx="9748">
                  <c:v>935.2999877929685</c:v>
                </c:pt>
                <c:pt idx="9749">
                  <c:v>935.3999633789062</c:v>
                </c:pt>
                <c:pt idx="9750">
                  <c:v>935.5</c:v>
                </c:pt>
                <c:pt idx="9751">
                  <c:v>935.5999755859374</c:v>
                </c:pt>
                <c:pt idx="9752">
                  <c:v>935.7000122070314</c:v>
                </c:pt>
                <c:pt idx="9753">
                  <c:v>935.7999877929685</c:v>
                </c:pt>
                <c:pt idx="9754">
                  <c:v>935.8999633789062</c:v>
                </c:pt>
                <c:pt idx="9755">
                  <c:v>936.0</c:v>
                </c:pt>
                <c:pt idx="9756">
                  <c:v>936.0999755859374</c:v>
                </c:pt>
                <c:pt idx="9757">
                  <c:v>936.2000122070314</c:v>
                </c:pt>
                <c:pt idx="9758">
                  <c:v>936.2999877929685</c:v>
                </c:pt>
                <c:pt idx="9759">
                  <c:v>936.3999633789062</c:v>
                </c:pt>
                <c:pt idx="9760">
                  <c:v>936.5</c:v>
                </c:pt>
                <c:pt idx="9761">
                  <c:v>936.5999755859374</c:v>
                </c:pt>
                <c:pt idx="9762">
                  <c:v>936.7000122070314</c:v>
                </c:pt>
                <c:pt idx="9763">
                  <c:v>936.7999877929685</c:v>
                </c:pt>
                <c:pt idx="9764">
                  <c:v>936.8999633789062</c:v>
                </c:pt>
                <c:pt idx="9765">
                  <c:v>937.0</c:v>
                </c:pt>
                <c:pt idx="9766">
                  <c:v>937.0999755859374</c:v>
                </c:pt>
                <c:pt idx="9767">
                  <c:v>937.2000122070314</c:v>
                </c:pt>
                <c:pt idx="9768">
                  <c:v>937.2999877929685</c:v>
                </c:pt>
                <c:pt idx="9769">
                  <c:v>937.3999633789062</c:v>
                </c:pt>
                <c:pt idx="9770">
                  <c:v>937.5</c:v>
                </c:pt>
                <c:pt idx="9771">
                  <c:v>937.5999755859374</c:v>
                </c:pt>
                <c:pt idx="9772">
                  <c:v>937.7000122070314</c:v>
                </c:pt>
                <c:pt idx="9773">
                  <c:v>937.7999877929685</c:v>
                </c:pt>
                <c:pt idx="9774">
                  <c:v>937.8999633789062</c:v>
                </c:pt>
                <c:pt idx="9775">
                  <c:v>938.0</c:v>
                </c:pt>
                <c:pt idx="9776">
                  <c:v>938.0999755859374</c:v>
                </c:pt>
                <c:pt idx="9777">
                  <c:v>938.2000122070314</c:v>
                </c:pt>
                <c:pt idx="9778">
                  <c:v>938.2999877929685</c:v>
                </c:pt>
                <c:pt idx="9779">
                  <c:v>938.3999633789062</c:v>
                </c:pt>
                <c:pt idx="9780">
                  <c:v>938.5</c:v>
                </c:pt>
                <c:pt idx="9781">
                  <c:v>938.5999755859374</c:v>
                </c:pt>
                <c:pt idx="9782">
                  <c:v>938.7000122070314</c:v>
                </c:pt>
                <c:pt idx="9783">
                  <c:v>938.7999877929685</c:v>
                </c:pt>
                <c:pt idx="9784">
                  <c:v>938.8999633789062</c:v>
                </c:pt>
                <c:pt idx="9785">
                  <c:v>939.0</c:v>
                </c:pt>
                <c:pt idx="9786">
                  <c:v>939.0999755859374</c:v>
                </c:pt>
                <c:pt idx="9787">
                  <c:v>939.2000122070314</c:v>
                </c:pt>
                <c:pt idx="9788">
                  <c:v>939.2999877929685</c:v>
                </c:pt>
                <c:pt idx="9789">
                  <c:v>939.3999633789062</c:v>
                </c:pt>
                <c:pt idx="9790">
                  <c:v>939.5</c:v>
                </c:pt>
                <c:pt idx="9791">
                  <c:v>939.5999755859374</c:v>
                </c:pt>
                <c:pt idx="9792">
                  <c:v>939.7000122070314</c:v>
                </c:pt>
                <c:pt idx="9793">
                  <c:v>939.7999877929685</c:v>
                </c:pt>
                <c:pt idx="9794">
                  <c:v>939.8999633789062</c:v>
                </c:pt>
                <c:pt idx="9795">
                  <c:v>940.0</c:v>
                </c:pt>
                <c:pt idx="9796">
                  <c:v>940.0999755859374</c:v>
                </c:pt>
                <c:pt idx="9797">
                  <c:v>940.2000122070314</c:v>
                </c:pt>
                <c:pt idx="9798">
                  <c:v>940.2999877929685</c:v>
                </c:pt>
                <c:pt idx="9799">
                  <c:v>940.3999633789062</c:v>
                </c:pt>
                <c:pt idx="9800">
                  <c:v>940.5</c:v>
                </c:pt>
                <c:pt idx="9801">
                  <c:v>940.5999755859374</c:v>
                </c:pt>
                <c:pt idx="9802">
                  <c:v>940.7000122070314</c:v>
                </c:pt>
                <c:pt idx="9803">
                  <c:v>940.7999877929685</c:v>
                </c:pt>
                <c:pt idx="9804">
                  <c:v>940.8999633789062</c:v>
                </c:pt>
                <c:pt idx="9805">
                  <c:v>941.0</c:v>
                </c:pt>
                <c:pt idx="9806">
                  <c:v>941.0999755859374</c:v>
                </c:pt>
                <c:pt idx="9807">
                  <c:v>941.2000122070314</c:v>
                </c:pt>
                <c:pt idx="9808">
                  <c:v>941.2999877929685</c:v>
                </c:pt>
                <c:pt idx="9809">
                  <c:v>941.3999633789062</c:v>
                </c:pt>
                <c:pt idx="9810">
                  <c:v>941.5</c:v>
                </c:pt>
                <c:pt idx="9811">
                  <c:v>941.5999755859374</c:v>
                </c:pt>
                <c:pt idx="9812">
                  <c:v>941.7000122070314</c:v>
                </c:pt>
                <c:pt idx="9813">
                  <c:v>941.7999877929685</c:v>
                </c:pt>
                <c:pt idx="9814">
                  <c:v>941.8999633789062</c:v>
                </c:pt>
                <c:pt idx="9815">
                  <c:v>942.0</c:v>
                </c:pt>
                <c:pt idx="9816">
                  <c:v>942.0999755859374</c:v>
                </c:pt>
                <c:pt idx="9817">
                  <c:v>942.2000122070314</c:v>
                </c:pt>
                <c:pt idx="9818">
                  <c:v>942.2999877929685</c:v>
                </c:pt>
                <c:pt idx="9819">
                  <c:v>942.3999633789062</c:v>
                </c:pt>
                <c:pt idx="9820">
                  <c:v>942.5</c:v>
                </c:pt>
                <c:pt idx="9821">
                  <c:v>942.5999755859374</c:v>
                </c:pt>
                <c:pt idx="9822">
                  <c:v>942.7000122070314</c:v>
                </c:pt>
                <c:pt idx="9823">
                  <c:v>942.7999877929685</c:v>
                </c:pt>
                <c:pt idx="9824">
                  <c:v>942.8999633789062</c:v>
                </c:pt>
                <c:pt idx="9825">
                  <c:v>943.0</c:v>
                </c:pt>
                <c:pt idx="9826">
                  <c:v>943.0999755859374</c:v>
                </c:pt>
                <c:pt idx="9827">
                  <c:v>943.2000122070314</c:v>
                </c:pt>
                <c:pt idx="9828">
                  <c:v>943.2999877929685</c:v>
                </c:pt>
                <c:pt idx="9829">
                  <c:v>943.3999633789062</c:v>
                </c:pt>
                <c:pt idx="9830">
                  <c:v>943.5</c:v>
                </c:pt>
                <c:pt idx="9831">
                  <c:v>943.5999755859374</c:v>
                </c:pt>
                <c:pt idx="9832">
                  <c:v>943.7000122070314</c:v>
                </c:pt>
                <c:pt idx="9833">
                  <c:v>943.7999877929685</c:v>
                </c:pt>
                <c:pt idx="9834">
                  <c:v>943.8999633789062</c:v>
                </c:pt>
                <c:pt idx="9835">
                  <c:v>944.0</c:v>
                </c:pt>
                <c:pt idx="9836">
                  <c:v>944.0999755859374</c:v>
                </c:pt>
                <c:pt idx="9837">
                  <c:v>944.2000122070314</c:v>
                </c:pt>
                <c:pt idx="9838">
                  <c:v>944.2999877929685</c:v>
                </c:pt>
                <c:pt idx="9839">
                  <c:v>944.3999633789062</c:v>
                </c:pt>
                <c:pt idx="9840">
                  <c:v>944.5</c:v>
                </c:pt>
                <c:pt idx="9841">
                  <c:v>944.5999755859374</c:v>
                </c:pt>
                <c:pt idx="9842">
                  <c:v>944.7000122070314</c:v>
                </c:pt>
                <c:pt idx="9843">
                  <c:v>944.7999877929685</c:v>
                </c:pt>
                <c:pt idx="9844">
                  <c:v>944.8999633789062</c:v>
                </c:pt>
                <c:pt idx="9845">
                  <c:v>945.0</c:v>
                </c:pt>
                <c:pt idx="9846">
                  <c:v>945.0999755859374</c:v>
                </c:pt>
                <c:pt idx="9847">
                  <c:v>945.2000122070314</c:v>
                </c:pt>
                <c:pt idx="9848">
                  <c:v>945.2999877929685</c:v>
                </c:pt>
                <c:pt idx="9849">
                  <c:v>945.3999633789062</c:v>
                </c:pt>
                <c:pt idx="9850">
                  <c:v>945.5</c:v>
                </c:pt>
                <c:pt idx="9851">
                  <c:v>945.5999755859374</c:v>
                </c:pt>
                <c:pt idx="9852">
                  <c:v>945.7000122070314</c:v>
                </c:pt>
                <c:pt idx="9853">
                  <c:v>945.7999877929685</c:v>
                </c:pt>
                <c:pt idx="9854">
                  <c:v>945.8999633789062</c:v>
                </c:pt>
                <c:pt idx="9855">
                  <c:v>946.0</c:v>
                </c:pt>
                <c:pt idx="9856">
                  <c:v>946.0999755859374</c:v>
                </c:pt>
                <c:pt idx="9857">
                  <c:v>946.2000122070314</c:v>
                </c:pt>
                <c:pt idx="9858">
                  <c:v>946.2999877929685</c:v>
                </c:pt>
                <c:pt idx="9859">
                  <c:v>946.3999633789062</c:v>
                </c:pt>
                <c:pt idx="9860">
                  <c:v>946.5</c:v>
                </c:pt>
                <c:pt idx="9861">
                  <c:v>946.5999755859374</c:v>
                </c:pt>
                <c:pt idx="9862">
                  <c:v>946.7000122070314</c:v>
                </c:pt>
                <c:pt idx="9863">
                  <c:v>946.7999877929685</c:v>
                </c:pt>
                <c:pt idx="9864">
                  <c:v>946.8999633789062</c:v>
                </c:pt>
                <c:pt idx="9865">
                  <c:v>947.0</c:v>
                </c:pt>
                <c:pt idx="9866">
                  <c:v>947.0999755859374</c:v>
                </c:pt>
                <c:pt idx="9867">
                  <c:v>947.2000122070314</c:v>
                </c:pt>
                <c:pt idx="9868">
                  <c:v>947.2999877929685</c:v>
                </c:pt>
                <c:pt idx="9869">
                  <c:v>947.3999633789062</c:v>
                </c:pt>
                <c:pt idx="9870">
                  <c:v>947.5</c:v>
                </c:pt>
                <c:pt idx="9871">
                  <c:v>947.5999755859374</c:v>
                </c:pt>
                <c:pt idx="9872">
                  <c:v>947.7000122070314</c:v>
                </c:pt>
                <c:pt idx="9873">
                  <c:v>947.7999877929685</c:v>
                </c:pt>
                <c:pt idx="9874">
                  <c:v>947.8999633789062</c:v>
                </c:pt>
                <c:pt idx="9875">
                  <c:v>948.0</c:v>
                </c:pt>
                <c:pt idx="9876">
                  <c:v>948.0999755859374</c:v>
                </c:pt>
                <c:pt idx="9877">
                  <c:v>948.2000122070314</c:v>
                </c:pt>
                <c:pt idx="9878">
                  <c:v>948.2999877929685</c:v>
                </c:pt>
                <c:pt idx="9879">
                  <c:v>948.3999633789062</c:v>
                </c:pt>
                <c:pt idx="9880">
                  <c:v>948.5</c:v>
                </c:pt>
                <c:pt idx="9881">
                  <c:v>948.5999755859374</c:v>
                </c:pt>
                <c:pt idx="9882">
                  <c:v>948.7000122070314</c:v>
                </c:pt>
                <c:pt idx="9883">
                  <c:v>948.7999877929685</c:v>
                </c:pt>
                <c:pt idx="9884">
                  <c:v>948.8999633789062</c:v>
                </c:pt>
                <c:pt idx="9885">
                  <c:v>949.0</c:v>
                </c:pt>
                <c:pt idx="9886">
                  <c:v>949.0999755859374</c:v>
                </c:pt>
                <c:pt idx="9887">
                  <c:v>949.2000122070314</c:v>
                </c:pt>
                <c:pt idx="9888">
                  <c:v>949.2999877929685</c:v>
                </c:pt>
                <c:pt idx="9889">
                  <c:v>949.3999633789062</c:v>
                </c:pt>
                <c:pt idx="9890">
                  <c:v>949.5</c:v>
                </c:pt>
                <c:pt idx="9891">
                  <c:v>949.5999755859374</c:v>
                </c:pt>
                <c:pt idx="9892">
                  <c:v>949.7000122070314</c:v>
                </c:pt>
                <c:pt idx="9893">
                  <c:v>949.7999877929685</c:v>
                </c:pt>
                <c:pt idx="9894">
                  <c:v>949.8999633789062</c:v>
                </c:pt>
                <c:pt idx="9895">
                  <c:v>950.0</c:v>
                </c:pt>
                <c:pt idx="9896">
                  <c:v>950.0999755859374</c:v>
                </c:pt>
                <c:pt idx="9897">
                  <c:v>950.2000122070314</c:v>
                </c:pt>
                <c:pt idx="9898">
                  <c:v>950.2999877929685</c:v>
                </c:pt>
                <c:pt idx="9899">
                  <c:v>950.3999633789062</c:v>
                </c:pt>
                <c:pt idx="9900">
                  <c:v>950.5</c:v>
                </c:pt>
                <c:pt idx="9901">
                  <c:v>950.5999755859374</c:v>
                </c:pt>
                <c:pt idx="9902">
                  <c:v>950.7000122070314</c:v>
                </c:pt>
                <c:pt idx="9903">
                  <c:v>950.7999877929685</c:v>
                </c:pt>
                <c:pt idx="9904">
                  <c:v>950.8999633789062</c:v>
                </c:pt>
                <c:pt idx="9905">
                  <c:v>951.0</c:v>
                </c:pt>
                <c:pt idx="9906">
                  <c:v>951.0999755859374</c:v>
                </c:pt>
                <c:pt idx="9907">
                  <c:v>951.2000122070314</c:v>
                </c:pt>
                <c:pt idx="9908">
                  <c:v>951.2999877929685</c:v>
                </c:pt>
                <c:pt idx="9909">
                  <c:v>951.3999633789062</c:v>
                </c:pt>
                <c:pt idx="9910">
                  <c:v>951.5</c:v>
                </c:pt>
                <c:pt idx="9911">
                  <c:v>951.5999755859374</c:v>
                </c:pt>
                <c:pt idx="9912">
                  <c:v>951.7000122070314</c:v>
                </c:pt>
                <c:pt idx="9913">
                  <c:v>951.7999877929685</c:v>
                </c:pt>
                <c:pt idx="9914">
                  <c:v>951.8999633789062</c:v>
                </c:pt>
                <c:pt idx="9915">
                  <c:v>952.0</c:v>
                </c:pt>
                <c:pt idx="9916">
                  <c:v>952.0999755859374</c:v>
                </c:pt>
                <c:pt idx="9917">
                  <c:v>952.2000122070314</c:v>
                </c:pt>
                <c:pt idx="9918">
                  <c:v>952.2999877929685</c:v>
                </c:pt>
                <c:pt idx="9919">
                  <c:v>952.3999633789062</c:v>
                </c:pt>
                <c:pt idx="9920">
                  <c:v>952.5</c:v>
                </c:pt>
                <c:pt idx="9921">
                  <c:v>952.5999755859374</c:v>
                </c:pt>
                <c:pt idx="9922">
                  <c:v>952.7000122070314</c:v>
                </c:pt>
                <c:pt idx="9923">
                  <c:v>952.7999877929685</c:v>
                </c:pt>
                <c:pt idx="9924">
                  <c:v>952.8999633789062</c:v>
                </c:pt>
                <c:pt idx="9925">
                  <c:v>953.0</c:v>
                </c:pt>
                <c:pt idx="9926">
                  <c:v>953.0999755859374</c:v>
                </c:pt>
                <c:pt idx="9927">
                  <c:v>953.2000122070314</c:v>
                </c:pt>
                <c:pt idx="9928">
                  <c:v>953.2999877929685</c:v>
                </c:pt>
                <c:pt idx="9929">
                  <c:v>953.3999633789062</c:v>
                </c:pt>
                <c:pt idx="9930">
                  <c:v>953.5</c:v>
                </c:pt>
                <c:pt idx="9931">
                  <c:v>953.5999755859374</c:v>
                </c:pt>
                <c:pt idx="9932">
                  <c:v>953.7000122070314</c:v>
                </c:pt>
                <c:pt idx="9933">
                  <c:v>953.7999877929685</c:v>
                </c:pt>
                <c:pt idx="9934">
                  <c:v>953.8999633789062</c:v>
                </c:pt>
                <c:pt idx="9935">
                  <c:v>954.0</c:v>
                </c:pt>
                <c:pt idx="9936">
                  <c:v>954.0999755859374</c:v>
                </c:pt>
                <c:pt idx="9937">
                  <c:v>954.2000122070314</c:v>
                </c:pt>
                <c:pt idx="9938">
                  <c:v>954.2999877929685</c:v>
                </c:pt>
                <c:pt idx="9939">
                  <c:v>954.3999633789062</c:v>
                </c:pt>
                <c:pt idx="9940">
                  <c:v>954.5</c:v>
                </c:pt>
                <c:pt idx="9941">
                  <c:v>954.5999755859374</c:v>
                </c:pt>
                <c:pt idx="9942">
                  <c:v>954.7000122070314</c:v>
                </c:pt>
                <c:pt idx="9943">
                  <c:v>954.7999877929685</c:v>
                </c:pt>
                <c:pt idx="9944">
                  <c:v>954.8999633789062</c:v>
                </c:pt>
                <c:pt idx="9945">
                  <c:v>955.0</c:v>
                </c:pt>
                <c:pt idx="9946">
                  <c:v>955.0999755859374</c:v>
                </c:pt>
                <c:pt idx="9947">
                  <c:v>955.2000122070314</c:v>
                </c:pt>
                <c:pt idx="9948">
                  <c:v>955.2999877929685</c:v>
                </c:pt>
                <c:pt idx="9949">
                  <c:v>955.3999633789062</c:v>
                </c:pt>
                <c:pt idx="9950">
                  <c:v>955.5</c:v>
                </c:pt>
                <c:pt idx="9951">
                  <c:v>955.5999755859374</c:v>
                </c:pt>
                <c:pt idx="9952">
                  <c:v>955.7000122070314</c:v>
                </c:pt>
                <c:pt idx="9953">
                  <c:v>955.7999877929685</c:v>
                </c:pt>
                <c:pt idx="9954">
                  <c:v>955.8999633789062</c:v>
                </c:pt>
                <c:pt idx="9955">
                  <c:v>956.0</c:v>
                </c:pt>
                <c:pt idx="9956">
                  <c:v>956.0999755859374</c:v>
                </c:pt>
                <c:pt idx="9957">
                  <c:v>956.2000122070314</c:v>
                </c:pt>
                <c:pt idx="9958">
                  <c:v>956.2999877929685</c:v>
                </c:pt>
                <c:pt idx="9959">
                  <c:v>956.3999633789062</c:v>
                </c:pt>
                <c:pt idx="9960">
                  <c:v>956.5</c:v>
                </c:pt>
                <c:pt idx="9961">
                  <c:v>956.5999755859374</c:v>
                </c:pt>
                <c:pt idx="9962">
                  <c:v>956.7000122070314</c:v>
                </c:pt>
                <c:pt idx="9963">
                  <c:v>956.7999877929685</c:v>
                </c:pt>
                <c:pt idx="9964">
                  <c:v>956.8999633789062</c:v>
                </c:pt>
                <c:pt idx="9965">
                  <c:v>957.0</c:v>
                </c:pt>
                <c:pt idx="9966">
                  <c:v>957.0999755859374</c:v>
                </c:pt>
                <c:pt idx="9967">
                  <c:v>957.2000122070314</c:v>
                </c:pt>
                <c:pt idx="9968">
                  <c:v>957.2999877929685</c:v>
                </c:pt>
                <c:pt idx="9969">
                  <c:v>957.3999633789062</c:v>
                </c:pt>
                <c:pt idx="9970">
                  <c:v>957.5</c:v>
                </c:pt>
                <c:pt idx="9971">
                  <c:v>957.5999755859374</c:v>
                </c:pt>
                <c:pt idx="9972">
                  <c:v>957.7000122070314</c:v>
                </c:pt>
                <c:pt idx="9973">
                  <c:v>957.7999877929685</c:v>
                </c:pt>
                <c:pt idx="9974">
                  <c:v>957.8999633789062</c:v>
                </c:pt>
                <c:pt idx="9975">
                  <c:v>958.0</c:v>
                </c:pt>
                <c:pt idx="9976">
                  <c:v>958.0999755859374</c:v>
                </c:pt>
                <c:pt idx="9977">
                  <c:v>958.2000122070314</c:v>
                </c:pt>
                <c:pt idx="9978">
                  <c:v>958.2999877929685</c:v>
                </c:pt>
                <c:pt idx="9979">
                  <c:v>958.3999633789062</c:v>
                </c:pt>
                <c:pt idx="9980">
                  <c:v>958.5</c:v>
                </c:pt>
                <c:pt idx="9981">
                  <c:v>958.5999755859374</c:v>
                </c:pt>
                <c:pt idx="9982">
                  <c:v>958.7000122070314</c:v>
                </c:pt>
                <c:pt idx="9983">
                  <c:v>958.7999877929685</c:v>
                </c:pt>
                <c:pt idx="9984">
                  <c:v>958.8999633789062</c:v>
                </c:pt>
                <c:pt idx="9985">
                  <c:v>959.0</c:v>
                </c:pt>
                <c:pt idx="9986">
                  <c:v>959.0999755859374</c:v>
                </c:pt>
                <c:pt idx="9987">
                  <c:v>959.2000122070314</c:v>
                </c:pt>
                <c:pt idx="9988">
                  <c:v>959.2999877929685</c:v>
                </c:pt>
                <c:pt idx="9989">
                  <c:v>959.3999633789062</c:v>
                </c:pt>
                <c:pt idx="9990">
                  <c:v>959.5</c:v>
                </c:pt>
                <c:pt idx="9991">
                  <c:v>959.5999755859374</c:v>
                </c:pt>
                <c:pt idx="9992">
                  <c:v>959.7000122070314</c:v>
                </c:pt>
                <c:pt idx="9993">
                  <c:v>959.7999877929685</c:v>
                </c:pt>
                <c:pt idx="9994">
                  <c:v>959.8999633789062</c:v>
                </c:pt>
                <c:pt idx="9995">
                  <c:v>960.0</c:v>
                </c:pt>
                <c:pt idx="9996">
                  <c:v>960.0999755859374</c:v>
                </c:pt>
                <c:pt idx="9997">
                  <c:v>960.2000122070314</c:v>
                </c:pt>
                <c:pt idx="9998">
                  <c:v>960.2999877929685</c:v>
                </c:pt>
                <c:pt idx="9999">
                  <c:v>960.3999633789062</c:v>
                </c:pt>
                <c:pt idx="10000">
                  <c:v>960.5</c:v>
                </c:pt>
                <c:pt idx="10001">
                  <c:v>960.5999755859374</c:v>
                </c:pt>
                <c:pt idx="10002">
                  <c:v>960.7000122070314</c:v>
                </c:pt>
                <c:pt idx="10003">
                  <c:v>960.7999877929685</c:v>
                </c:pt>
                <c:pt idx="10004">
                  <c:v>960.8999633789062</c:v>
                </c:pt>
                <c:pt idx="10005">
                  <c:v>961.0</c:v>
                </c:pt>
                <c:pt idx="10006">
                  <c:v>961.0999755859374</c:v>
                </c:pt>
                <c:pt idx="10007">
                  <c:v>961.2000122070314</c:v>
                </c:pt>
                <c:pt idx="10008">
                  <c:v>961.2999877929685</c:v>
                </c:pt>
                <c:pt idx="10009">
                  <c:v>961.3999633789062</c:v>
                </c:pt>
                <c:pt idx="10010">
                  <c:v>961.5</c:v>
                </c:pt>
                <c:pt idx="10011">
                  <c:v>961.5999755859374</c:v>
                </c:pt>
                <c:pt idx="10012">
                  <c:v>961.7000122070314</c:v>
                </c:pt>
                <c:pt idx="10013">
                  <c:v>961.7999877929685</c:v>
                </c:pt>
                <c:pt idx="10014">
                  <c:v>961.8999633789062</c:v>
                </c:pt>
                <c:pt idx="10015">
                  <c:v>962.0</c:v>
                </c:pt>
                <c:pt idx="10016">
                  <c:v>962.0999755859374</c:v>
                </c:pt>
                <c:pt idx="10017">
                  <c:v>962.2000122070314</c:v>
                </c:pt>
                <c:pt idx="10018">
                  <c:v>962.2999877929685</c:v>
                </c:pt>
                <c:pt idx="10019">
                  <c:v>962.3999633789062</c:v>
                </c:pt>
                <c:pt idx="10020">
                  <c:v>962.5</c:v>
                </c:pt>
                <c:pt idx="10021">
                  <c:v>962.5999755859374</c:v>
                </c:pt>
                <c:pt idx="10022">
                  <c:v>962.7000122070314</c:v>
                </c:pt>
                <c:pt idx="10023">
                  <c:v>962.7999877929685</c:v>
                </c:pt>
                <c:pt idx="10024">
                  <c:v>962.8999633789062</c:v>
                </c:pt>
                <c:pt idx="10025">
                  <c:v>963.0</c:v>
                </c:pt>
                <c:pt idx="10026">
                  <c:v>963.0999755859374</c:v>
                </c:pt>
                <c:pt idx="10027">
                  <c:v>963.2000122070314</c:v>
                </c:pt>
                <c:pt idx="10028">
                  <c:v>963.2999877929685</c:v>
                </c:pt>
                <c:pt idx="10029">
                  <c:v>963.3999633789062</c:v>
                </c:pt>
                <c:pt idx="10030">
                  <c:v>963.5</c:v>
                </c:pt>
                <c:pt idx="10031">
                  <c:v>963.5999755859374</c:v>
                </c:pt>
                <c:pt idx="10032">
                  <c:v>963.7000122070314</c:v>
                </c:pt>
                <c:pt idx="10033">
                  <c:v>963.7999877929685</c:v>
                </c:pt>
                <c:pt idx="10034">
                  <c:v>963.8999633789062</c:v>
                </c:pt>
                <c:pt idx="10035">
                  <c:v>964.0</c:v>
                </c:pt>
                <c:pt idx="10036">
                  <c:v>964.0999755859374</c:v>
                </c:pt>
                <c:pt idx="10037">
                  <c:v>964.2000122070314</c:v>
                </c:pt>
                <c:pt idx="10038">
                  <c:v>964.2999877929685</c:v>
                </c:pt>
                <c:pt idx="10039">
                  <c:v>964.3999633789062</c:v>
                </c:pt>
                <c:pt idx="10040">
                  <c:v>964.5</c:v>
                </c:pt>
                <c:pt idx="10041">
                  <c:v>964.5999755859374</c:v>
                </c:pt>
                <c:pt idx="10042">
                  <c:v>964.7000122070314</c:v>
                </c:pt>
                <c:pt idx="10043">
                  <c:v>964.7999877929685</c:v>
                </c:pt>
                <c:pt idx="10044">
                  <c:v>964.8999633789062</c:v>
                </c:pt>
                <c:pt idx="10045">
                  <c:v>965.0</c:v>
                </c:pt>
                <c:pt idx="10046">
                  <c:v>965.0999755859374</c:v>
                </c:pt>
                <c:pt idx="10047">
                  <c:v>965.2000122070314</c:v>
                </c:pt>
                <c:pt idx="10048">
                  <c:v>965.2999877929685</c:v>
                </c:pt>
                <c:pt idx="10049">
                  <c:v>965.3999633789062</c:v>
                </c:pt>
                <c:pt idx="10050">
                  <c:v>965.5</c:v>
                </c:pt>
                <c:pt idx="10051">
                  <c:v>965.5999755859374</c:v>
                </c:pt>
                <c:pt idx="10052">
                  <c:v>965.7000122070314</c:v>
                </c:pt>
                <c:pt idx="10053">
                  <c:v>965.7999877929685</c:v>
                </c:pt>
                <c:pt idx="10054">
                  <c:v>965.8999633789062</c:v>
                </c:pt>
                <c:pt idx="10055">
                  <c:v>966.0</c:v>
                </c:pt>
                <c:pt idx="10056">
                  <c:v>966.0999755859374</c:v>
                </c:pt>
                <c:pt idx="10057">
                  <c:v>966.2000122070314</c:v>
                </c:pt>
                <c:pt idx="10058">
                  <c:v>966.2999877929685</c:v>
                </c:pt>
                <c:pt idx="10059">
                  <c:v>966.3999633789062</c:v>
                </c:pt>
                <c:pt idx="10060">
                  <c:v>966.5</c:v>
                </c:pt>
                <c:pt idx="10061">
                  <c:v>966.5999755859374</c:v>
                </c:pt>
                <c:pt idx="10062">
                  <c:v>966.7000122070314</c:v>
                </c:pt>
                <c:pt idx="10063">
                  <c:v>966.7999877929685</c:v>
                </c:pt>
                <c:pt idx="10064">
                  <c:v>966.8999633789062</c:v>
                </c:pt>
                <c:pt idx="10065">
                  <c:v>967.0</c:v>
                </c:pt>
                <c:pt idx="10066">
                  <c:v>967.0999755859374</c:v>
                </c:pt>
                <c:pt idx="10067">
                  <c:v>967.2000122070314</c:v>
                </c:pt>
                <c:pt idx="10068">
                  <c:v>967.2999877929685</c:v>
                </c:pt>
                <c:pt idx="10069">
                  <c:v>967.3999633789062</c:v>
                </c:pt>
                <c:pt idx="10070">
                  <c:v>967.5</c:v>
                </c:pt>
                <c:pt idx="10071">
                  <c:v>967.5999755859374</c:v>
                </c:pt>
                <c:pt idx="10072">
                  <c:v>967.7000122070314</c:v>
                </c:pt>
                <c:pt idx="10073">
                  <c:v>967.7999877929685</c:v>
                </c:pt>
                <c:pt idx="10074">
                  <c:v>967.8999633789062</c:v>
                </c:pt>
                <c:pt idx="10075">
                  <c:v>968.0</c:v>
                </c:pt>
                <c:pt idx="10076">
                  <c:v>968.0999755859374</c:v>
                </c:pt>
                <c:pt idx="10077">
                  <c:v>968.2000122070314</c:v>
                </c:pt>
                <c:pt idx="10078">
                  <c:v>968.2999877929685</c:v>
                </c:pt>
                <c:pt idx="10079">
                  <c:v>968.3999633789062</c:v>
                </c:pt>
                <c:pt idx="10080">
                  <c:v>968.5</c:v>
                </c:pt>
                <c:pt idx="10081">
                  <c:v>968.5999755859374</c:v>
                </c:pt>
                <c:pt idx="10082">
                  <c:v>968.7000122070314</c:v>
                </c:pt>
                <c:pt idx="10083">
                  <c:v>968.7999877929685</c:v>
                </c:pt>
                <c:pt idx="10084">
                  <c:v>968.8999633789062</c:v>
                </c:pt>
                <c:pt idx="10085">
                  <c:v>969.0</c:v>
                </c:pt>
                <c:pt idx="10086">
                  <c:v>969.0999755859374</c:v>
                </c:pt>
                <c:pt idx="10087">
                  <c:v>969.2000122070314</c:v>
                </c:pt>
                <c:pt idx="10088">
                  <c:v>969.2999877929685</c:v>
                </c:pt>
                <c:pt idx="10089">
                  <c:v>969.3999633789062</c:v>
                </c:pt>
                <c:pt idx="10090">
                  <c:v>969.5</c:v>
                </c:pt>
                <c:pt idx="10091">
                  <c:v>969.5999755859374</c:v>
                </c:pt>
                <c:pt idx="10092">
                  <c:v>969.7000122070314</c:v>
                </c:pt>
                <c:pt idx="10093">
                  <c:v>969.7999877929685</c:v>
                </c:pt>
                <c:pt idx="10094">
                  <c:v>969.8999633789062</c:v>
                </c:pt>
                <c:pt idx="10095">
                  <c:v>970.0</c:v>
                </c:pt>
                <c:pt idx="10096">
                  <c:v>970.0999755859374</c:v>
                </c:pt>
                <c:pt idx="10097">
                  <c:v>970.2000122070314</c:v>
                </c:pt>
                <c:pt idx="10098">
                  <c:v>970.2999877929685</c:v>
                </c:pt>
                <c:pt idx="10099">
                  <c:v>970.3999633789062</c:v>
                </c:pt>
                <c:pt idx="10100">
                  <c:v>970.5</c:v>
                </c:pt>
                <c:pt idx="10101">
                  <c:v>970.5999755859374</c:v>
                </c:pt>
                <c:pt idx="10102">
                  <c:v>970.7000122070314</c:v>
                </c:pt>
                <c:pt idx="10103">
                  <c:v>970.7999877929685</c:v>
                </c:pt>
                <c:pt idx="10104">
                  <c:v>970.8999633789062</c:v>
                </c:pt>
                <c:pt idx="10105">
                  <c:v>971.0</c:v>
                </c:pt>
                <c:pt idx="10106">
                  <c:v>971.0999755859374</c:v>
                </c:pt>
                <c:pt idx="10107">
                  <c:v>971.2000122070314</c:v>
                </c:pt>
                <c:pt idx="10108">
                  <c:v>971.2999877929685</c:v>
                </c:pt>
                <c:pt idx="10109">
                  <c:v>971.3999633789062</c:v>
                </c:pt>
                <c:pt idx="10110">
                  <c:v>971.5</c:v>
                </c:pt>
                <c:pt idx="10111">
                  <c:v>971.5999755859374</c:v>
                </c:pt>
                <c:pt idx="10112">
                  <c:v>971.7000122070314</c:v>
                </c:pt>
                <c:pt idx="10113">
                  <c:v>971.7999877929685</c:v>
                </c:pt>
                <c:pt idx="10114">
                  <c:v>971.8999633789062</c:v>
                </c:pt>
                <c:pt idx="10115">
                  <c:v>972.0</c:v>
                </c:pt>
                <c:pt idx="10116">
                  <c:v>972.0999755859374</c:v>
                </c:pt>
                <c:pt idx="10117">
                  <c:v>972.2000122070314</c:v>
                </c:pt>
                <c:pt idx="10118">
                  <c:v>972.2999877929685</c:v>
                </c:pt>
                <c:pt idx="10119">
                  <c:v>972.3999633789062</c:v>
                </c:pt>
                <c:pt idx="10120">
                  <c:v>972.5</c:v>
                </c:pt>
                <c:pt idx="10121">
                  <c:v>972.5999755859374</c:v>
                </c:pt>
                <c:pt idx="10122">
                  <c:v>972.7000122070314</c:v>
                </c:pt>
                <c:pt idx="10123">
                  <c:v>972.7999877929685</c:v>
                </c:pt>
                <c:pt idx="10124">
                  <c:v>972.8999633789062</c:v>
                </c:pt>
                <c:pt idx="10125">
                  <c:v>973.0</c:v>
                </c:pt>
                <c:pt idx="10126">
                  <c:v>973.0999755859374</c:v>
                </c:pt>
                <c:pt idx="10127">
                  <c:v>973.2000122070314</c:v>
                </c:pt>
                <c:pt idx="10128">
                  <c:v>973.2999877929685</c:v>
                </c:pt>
                <c:pt idx="10129">
                  <c:v>973.3999633789062</c:v>
                </c:pt>
                <c:pt idx="10130">
                  <c:v>973.5</c:v>
                </c:pt>
                <c:pt idx="10131">
                  <c:v>973.5999755859374</c:v>
                </c:pt>
                <c:pt idx="10132">
                  <c:v>973.7000122070314</c:v>
                </c:pt>
                <c:pt idx="10133">
                  <c:v>973.7999877929685</c:v>
                </c:pt>
                <c:pt idx="10134">
                  <c:v>973.8999633789062</c:v>
                </c:pt>
                <c:pt idx="10135">
                  <c:v>974.0</c:v>
                </c:pt>
                <c:pt idx="10136">
                  <c:v>974.0999755859374</c:v>
                </c:pt>
                <c:pt idx="10137">
                  <c:v>974.2000122070314</c:v>
                </c:pt>
                <c:pt idx="10138">
                  <c:v>974.2999877929685</c:v>
                </c:pt>
                <c:pt idx="10139">
                  <c:v>974.3999633789062</c:v>
                </c:pt>
                <c:pt idx="10140">
                  <c:v>974.5</c:v>
                </c:pt>
                <c:pt idx="10141">
                  <c:v>974.5999755859374</c:v>
                </c:pt>
                <c:pt idx="10142">
                  <c:v>974.7000122070314</c:v>
                </c:pt>
                <c:pt idx="10143">
                  <c:v>974.7999877929685</c:v>
                </c:pt>
                <c:pt idx="10144">
                  <c:v>974.8999633789062</c:v>
                </c:pt>
                <c:pt idx="10145">
                  <c:v>975.0</c:v>
                </c:pt>
                <c:pt idx="10146">
                  <c:v>975.0999755859374</c:v>
                </c:pt>
                <c:pt idx="10147">
                  <c:v>975.2000122070314</c:v>
                </c:pt>
                <c:pt idx="10148">
                  <c:v>975.2999877929685</c:v>
                </c:pt>
                <c:pt idx="10149">
                  <c:v>975.3999633789062</c:v>
                </c:pt>
                <c:pt idx="10150">
                  <c:v>975.5</c:v>
                </c:pt>
                <c:pt idx="10151">
                  <c:v>975.5999755859374</c:v>
                </c:pt>
                <c:pt idx="10152">
                  <c:v>975.7000122070314</c:v>
                </c:pt>
                <c:pt idx="10153">
                  <c:v>975.7999877929685</c:v>
                </c:pt>
                <c:pt idx="10154">
                  <c:v>975.8999633789062</c:v>
                </c:pt>
                <c:pt idx="10155">
                  <c:v>976.0</c:v>
                </c:pt>
                <c:pt idx="10156">
                  <c:v>976.0999755859374</c:v>
                </c:pt>
                <c:pt idx="10157">
                  <c:v>976.2000122070314</c:v>
                </c:pt>
                <c:pt idx="10158">
                  <c:v>976.2999877929685</c:v>
                </c:pt>
                <c:pt idx="10159">
                  <c:v>976.3999633789062</c:v>
                </c:pt>
                <c:pt idx="10160">
                  <c:v>976.5</c:v>
                </c:pt>
                <c:pt idx="10161">
                  <c:v>976.5999755859374</c:v>
                </c:pt>
                <c:pt idx="10162">
                  <c:v>976.7000122070314</c:v>
                </c:pt>
                <c:pt idx="10163">
                  <c:v>976.7999877929685</c:v>
                </c:pt>
                <c:pt idx="10164">
                  <c:v>976.8999633789062</c:v>
                </c:pt>
                <c:pt idx="10165">
                  <c:v>977.0</c:v>
                </c:pt>
                <c:pt idx="10166">
                  <c:v>977.0999755859374</c:v>
                </c:pt>
                <c:pt idx="10167">
                  <c:v>977.2000122070314</c:v>
                </c:pt>
                <c:pt idx="10168">
                  <c:v>977.2999877929685</c:v>
                </c:pt>
                <c:pt idx="10169">
                  <c:v>977.3999633789062</c:v>
                </c:pt>
                <c:pt idx="10170">
                  <c:v>977.5</c:v>
                </c:pt>
                <c:pt idx="10171">
                  <c:v>977.5999755859374</c:v>
                </c:pt>
                <c:pt idx="10172">
                  <c:v>977.7000122070314</c:v>
                </c:pt>
                <c:pt idx="10173">
                  <c:v>977.7999877929685</c:v>
                </c:pt>
                <c:pt idx="10174">
                  <c:v>977.8999633789062</c:v>
                </c:pt>
                <c:pt idx="10175">
                  <c:v>978.0</c:v>
                </c:pt>
                <c:pt idx="10176">
                  <c:v>978.0999755859374</c:v>
                </c:pt>
                <c:pt idx="10177">
                  <c:v>978.2000122070314</c:v>
                </c:pt>
                <c:pt idx="10178">
                  <c:v>978.2999877929685</c:v>
                </c:pt>
                <c:pt idx="10179">
                  <c:v>978.3999633789062</c:v>
                </c:pt>
                <c:pt idx="10180">
                  <c:v>978.5</c:v>
                </c:pt>
                <c:pt idx="10181">
                  <c:v>978.5999755859374</c:v>
                </c:pt>
                <c:pt idx="10182">
                  <c:v>978.7000122070314</c:v>
                </c:pt>
                <c:pt idx="10183">
                  <c:v>978.7999877929685</c:v>
                </c:pt>
                <c:pt idx="10184">
                  <c:v>978.8999633789062</c:v>
                </c:pt>
                <c:pt idx="10185">
                  <c:v>979.0</c:v>
                </c:pt>
                <c:pt idx="10186">
                  <c:v>979.0999755859374</c:v>
                </c:pt>
                <c:pt idx="10187">
                  <c:v>979.2000122070314</c:v>
                </c:pt>
                <c:pt idx="10188">
                  <c:v>979.2999877929685</c:v>
                </c:pt>
                <c:pt idx="10189">
                  <c:v>979.3999633789062</c:v>
                </c:pt>
                <c:pt idx="10190">
                  <c:v>979.5</c:v>
                </c:pt>
                <c:pt idx="10191">
                  <c:v>979.5999755859374</c:v>
                </c:pt>
                <c:pt idx="10192">
                  <c:v>979.7000122070314</c:v>
                </c:pt>
                <c:pt idx="10193">
                  <c:v>979.7999877929685</c:v>
                </c:pt>
                <c:pt idx="10194">
                  <c:v>979.8999633789062</c:v>
                </c:pt>
                <c:pt idx="10195">
                  <c:v>980.0</c:v>
                </c:pt>
                <c:pt idx="10196">
                  <c:v>980.0999755859374</c:v>
                </c:pt>
                <c:pt idx="10197">
                  <c:v>980.2000122070314</c:v>
                </c:pt>
                <c:pt idx="10198">
                  <c:v>980.2999877929685</c:v>
                </c:pt>
                <c:pt idx="10199">
                  <c:v>980.3999633789062</c:v>
                </c:pt>
                <c:pt idx="10200">
                  <c:v>980.5</c:v>
                </c:pt>
                <c:pt idx="10201">
                  <c:v>980.5999755859374</c:v>
                </c:pt>
                <c:pt idx="10202">
                  <c:v>980.7000122070314</c:v>
                </c:pt>
                <c:pt idx="10203">
                  <c:v>980.7999877929685</c:v>
                </c:pt>
                <c:pt idx="10204">
                  <c:v>980.8999633789062</c:v>
                </c:pt>
                <c:pt idx="10205">
                  <c:v>981.0</c:v>
                </c:pt>
                <c:pt idx="10206">
                  <c:v>981.0999755859374</c:v>
                </c:pt>
                <c:pt idx="10207">
                  <c:v>981.2000122070314</c:v>
                </c:pt>
                <c:pt idx="10208">
                  <c:v>981.2999877929685</c:v>
                </c:pt>
                <c:pt idx="10209">
                  <c:v>981.3999633789062</c:v>
                </c:pt>
                <c:pt idx="10210">
                  <c:v>981.5</c:v>
                </c:pt>
                <c:pt idx="10211">
                  <c:v>981.5999755859374</c:v>
                </c:pt>
                <c:pt idx="10212">
                  <c:v>981.7000122070314</c:v>
                </c:pt>
                <c:pt idx="10213">
                  <c:v>981.7999877929685</c:v>
                </c:pt>
                <c:pt idx="10214">
                  <c:v>981.8999633789062</c:v>
                </c:pt>
                <c:pt idx="10215">
                  <c:v>982.0</c:v>
                </c:pt>
                <c:pt idx="10216">
                  <c:v>982.0999755859374</c:v>
                </c:pt>
                <c:pt idx="10217">
                  <c:v>982.2000122070314</c:v>
                </c:pt>
                <c:pt idx="10218">
                  <c:v>982.2999877929685</c:v>
                </c:pt>
                <c:pt idx="10219">
                  <c:v>982.3999633789062</c:v>
                </c:pt>
                <c:pt idx="10220">
                  <c:v>982.5</c:v>
                </c:pt>
                <c:pt idx="10221">
                  <c:v>982.5999755859374</c:v>
                </c:pt>
                <c:pt idx="10222">
                  <c:v>982.7000122070314</c:v>
                </c:pt>
                <c:pt idx="10223">
                  <c:v>982.7999877929685</c:v>
                </c:pt>
                <c:pt idx="10224">
                  <c:v>982.8999633789062</c:v>
                </c:pt>
                <c:pt idx="10225">
                  <c:v>983.0</c:v>
                </c:pt>
                <c:pt idx="10226">
                  <c:v>983.0999755859374</c:v>
                </c:pt>
                <c:pt idx="10227">
                  <c:v>983.2000122070314</c:v>
                </c:pt>
                <c:pt idx="10228">
                  <c:v>983.2999877929685</c:v>
                </c:pt>
                <c:pt idx="10229">
                  <c:v>983.3999633789062</c:v>
                </c:pt>
                <c:pt idx="10230">
                  <c:v>983.5</c:v>
                </c:pt>
                <c:pt idx="10231">
                  <c:v>983.5999755859374</c:v>
                </c:pt>
                <c:pt idx="10232">
                  <c:v>983.7000122070314</c:v>
                </c:pt>
                <c:pt idx="10233">
                  <c:v>983.7999877929685</c:v>
                </c:pt>
                <c:pt idx="10234">
                  <c:v>983.8999633789062</c:v>
                </c:pt>
                <c:pt idx="10235">
                  <c:v>984.0</c:v>
                </c:pt>
                <c:pt idx="10236">
                  <c:v>984.0999755859374</c:v>
                </c:pt>
                <c:pt idx="10237">
                  <c:v>984.2000122070314</c:v>
                </c:pt>
                <c:pt idx="10238">
                  <c:v>984.2999877929685</c:v>
                </c:pt>
                <c:pt idx="10239">
                  <c:v>984.3999633789062</c:v>
                </c:pt>
                <c:pt idx="10240">
                  <c:v>984.4999389648437</c:v>
                </c:pt>
                <c:pt idx="10241">
                  <c:v>984.6000366210937</c:v>
                </c:pt>
                <c:pt idx="10242">
                  <c:v>984.7000122070314</c:v>
                </c:pt>
                <c:pt idx="10243">
                  <c:v>984.7999877929685</c:v>
                </c:pt>
                <c:pt idx="10244">
                  <c:v>984.8999633789062</c:v>
                </c:pt>
                <c:pt idx="10245">
                  <c:v>984.9999389648437</c:v>
                </c:pt>
                <c:pt idx="10246">
                  <c:v>985.1000366210937</c:v>
                </c:pt>
                <c:pt idx="10247">
                  <c:v>985.2000122070314</c:v>
                </c:pt>
                <c:pt idx="10248">
                  <c:v>985.2999877929685</c:v>
                </c:pt>
                <c:pt idx="10249">
                  <c:v>985.3999633789062</c:v>
                </c:pt>
                <c:pt idx="10250">
                  <c:v>985.4999389648437</c:v>
                </c:pt>
                <c:pt idx="10251">
                  <c:v>985.6000366210937</c:v>
                </c:pt>
                <c:pt idx="10252">
                  <c:v>985.7000122070314</c:v>
                </c:pt>
                <c:pt idx="10253">
                  <c:v>985.7999877929685</c:v>
                </c:pt>
                <c:pt idx="10254">
                  <c:v>985.8999633789062</c:v>
                </c:pt>
                <c:pt idx="10255">
                  <c:v>985.9999389648437</c:v>
                </c:pt>
                <c:pt idx="10256">
                  <c:v>986.1000366210937</c:v>
                </c:pt>
                <c:pt idx="10257">
                  <c:v>986.2000122070314</c:v>
                </c:pt>
                <c:pt idx="10258">
                  <c:v>986.2999877929685</c:v>
                </c:pt>
                <c:pt idx="10259">
                  <c:v>986.3999633789062</c:v>
                </c:pt>
                <c:pt idx="10260">
                  <c:v>986.4999389648437</c:v>
                </c:pt>
                <c:pt idx="10261">
                  <c:v>986.6000366210937</c:v>
                </c:pt>
                <c:pt idx="10262">
                  <c:v>986.7000122070314</c:v>
                </c:pt>
                <c:pt idx="10263">
                  <c:v>986.7999877929685</c:v>
                </c:pt>
                <c:pt idx="10264">
                  <c:v>986.8999633789062</c:v>
                </c:pt>
                <c:pt idx="10265">
                  <c:v>986.9999389648437</c:v>
                </c:pt>
                <c:pt idx="10266">
                  <c:v>987.1000366210937</c:v>
                </c:pt>
                <c:pt idx="10267">
                  <c:v>987.2000122070314</c:v>
                </c:pt>
                <c:pt idx="10268">
                  <c:v>987.2999877929685</c:v>
                </c:pt>
                <c:pt idx="10269">
                  <c:v>987.3999633789062</c:v>
                </c:pt>
                <c:pt idx="10270">
                  <c:v>987.4999389648437</c:v>
                </c:pt>
                <c:pt idx="10271">
                  <c:v>987.6000366210937</c:v>
                </c:pt>
                <c:pt idx="10272">
                  <c:v>987.7000122070314</c:v>
                </c:pt>
                <c:pt idx="10273">
                  <c:v>987.7999877929685</c:v>
                </c:pt>
                <c:pt idx="10274">
                  <c:v>987.8999633789062</c:v>
                </c:pt>
                <c:pt idx="10275">
                  <c:v>987.9999389648437</c:v>
                </c:pt>
                <c:pt idx="10276">
                  <c:v>988.1000366210937</c:v>
                </c:pt>
                <c:pt idx="10277">
                  <c:v>988.2000122070314</c:v>
                </c:pt>
                <c:pt idx="10278">
                  <c:v>988.2999877929685</c:v>
                </c:pt>
                <c:pt idx="10279">
                  <c:v>988.3999633789062</c:v>
                </c:pt>
                <c:pt idx="10280">
                  <c:v>988.4999389648437</c:v>
                </c:pt>
                <c:pt idx="10281">
                  <c:v>988.6000366210937</c:v>
                </c:pt>
                <c:pt idx="10282">
                  <c:v>988.7000122070314</c:v>
                </c:pt>
                <c:pt idx="10283">
                  <c:v>988.7999877929685</c:v>
                </c:pt>
                <c:pt idx="10284">
                  <c:v>988.8999633789062</c:v>
                </c:pt>
                <c:pt idx="10285">
                  <c:v>988.9999389648437</c:v>
                </c:pt>
                <c:pt idx="10286">
                  <c:v>989.1000366210937</c:v>
                </c:pt>
                <c:pt idx="10287">
                  <c:v>989.2000122070314</c:v>
                </c:pt>
                <c:pt idx="10288">
                  <c:v>989.2999877929685</c:v>
                </c:pt>
                <c:pt idx="10289">
                  <c:v>989.3999633789062</c:v>
                </c:pt>
                <c:pt idx="10290">
                  <c:v>989.4999389648437</c:v>
                </c:pt>
                <c:pt idx="10291">
                  <c:v>989.6000366210937</c:v>
                </c:pt>
                <c:pt idx="10292">
                  <c:v>989.7000122070314</c:v>
                </c:pt>
                <c:pt idx="10293">
                  <c:v>989.7999877929685</c:v>
                </c:pt>
                <c:pt idx="10294">
                  <c:v>989.8999633789062</c:v>
                </c:pt>
                <c:pt idx="10295">
                  <c:v>989.9999389648437</c:v>
                </c:pt>
                <c:pt idx="10296">
                  <c:v>990.1000366210937</c:v>
                </c:pt>
                <c:pt idx="10297">
                  <c:v>990.2000122070314</c:v>
                </c:pt>
                <c:pt idx="10298">
                  <c:v>990.2999877929685</c:v>
                </c:pt>
                <c:pt idx="10299">
                  <c:v>990.3999633789062</c:v>
                </c:pt>
                <c:pt idx="10300">
                  <c:v>990.4999389648437</c:v>
                </c:pt>
                <c:pt idx="10301">
                  <c:v>990.6000366210937</c:v>
                </c:pt>
                <c:pt idx="10302">
                  <c:v>990.7000122070314</c:v>
                </c:pt>
                <c:pt idx="10303">
                  <c:v>990.7999877929685</c:v>
                </c:pt>
                <c:pt idx="10304">
                  <c:v>990.8999633789062</c:v>
                </c:pt>
                <c:pt idx="10305">
                  <c:v>990.9999389648437</c:v>
                </c:pt>
                <c:pt idx="10306">
                  <c:v>991.1000366210937</c:v>
                </c:pt>
                <c:pt idx="10307">
                  <c:v>991.2000122070314</c:v>
                </c:pt>
                <c:pt idx="10308">
                  <c:v>991.2999877929685</c:v>
                </c:pt>
                <c:pt idx="10309">
                  <c:v>991.3999633789062</c:v>
                </c:pt>
                <c:pt idx="10310">
                  <c:v>991.4999389648437</c:v>
                </c:pt>
                <c:pt idx="10311">
                  <c:v>991.6000366210937</c:v>
                </c:pt>
                <c:pt idx="10312">
                  <c:v>991.7000122070314</c:v>
                </c:pt>
                <c:pt idx="10313">
                  <c:v>991.7999877929685</c:v>
                </c:pt>
                <c:pt idx="10314">
                  <c:v>991.8999633789062</c:v>
                </c:pt>
                <c:pt idx="10315">
                  <c:v>991.9999389648437</c:v>
                </c:pt>
                <c:pt idx="10316">
                  <c:v>992.1000366210937</c:v>
                </c:pt>
                <c:pt idx="10317">
                  <c:v>992.2000122070314</c:v>
                </c:pt>
                <c:pt idx="10318">
                  <c:v>992.2999877929685</c:v>
                </c:pt>
                <c:pt idx="10319">
                  <c:v>992.3999633789062</c:v>
                </c:pt>
                <c:pt idx="10320">
                  <c:v>992.4999389648437</c:v>
                </c:pt>
                <c:pt idx="10321">
                  <c:v>992.6000366210937</c:v>
                </c:pt>
                <c:pt idx="10322">
                  <c:v>992.7000122070314</c:v>
                </c:pt>
                <c:pt idx="10323">
                  <c:v>992.7999877929685</c:v>
                </c:pt>
                <c:pt idx="10324">
                  <c:v>992.8999633789062</c:v>
                </c:pt>
                <c:pt idx="10325">
                  <c:v>992.9999389648437</c:v>
                </c:pt>
                <c:pt idx="10326">
                  <c:v>993.1000366210937</c:v>
                </c:pt>
                <c:pt idx="10327">
                  <c:v>993.2000122070314</c:v>
                </c:pt>
                <c:pt idx="10328">
                  <c:v>993.2999877929685</c:v>
                </c:pt>
                <c:pt idx="10329">
                  <c:v>993.3999633789062</c:v>
                </c:pt>
                <c:pt idx="10330">
                  <c:v>993.4999389648437</c:v>
                </c:pt>
                <c:pt idx="10331">
                  <c:v>993.6000366210937</c:v>
                </c:pt>
                <c:pt idx="10332">
                  <c:v>993.7000122070314</c:v>
                </c:pt>
                <c:pt idx="10333">
                  <c:v>993.7999877929685</c:v>
                </c:pt>
                <c:pt idx="10334">
                  <c:v>993.8999633789062</c:v>
                </c:pt>
                <c:pt idx="10335">
                  <c:v>993.9999389648437</c:v>
                </c:pt>
                <c:pt idx="10336">
                  <c:v>994.1000366210937</c:v>
                </c:pt>
                <c:pt idx="10337">
                  <c:v>994.2000122070314</c:v>
                </c:pt>
                <c:pt idx="10338">
                  <c:v>994.2999877929685</c:v>
                </c:pt>
                <c:pt idx="10339">
                  <c:v>994.3999633789062</c:v>
                </c:pt>
                <c:pt idx="10340">
                  <c:v>994.4999389648437</c:v>
                </c:pt>
                <c:pt idx="10341">
                  <c:v>994.6000366210937</c:v>
                </c:pt>
                <c:pt idx="10342">
                  <c:v>994.7000122070314</c:v>
                </c:pt>
                <c:pt idx="10343">
                  <c:v>994.7999877929685</c:v>
                </c:pt>
                <c:pt idx="10344">
                  <c:v>994.8999633789062</c:v>
                </c:pt>
                <c:pt idx="10345">
                  <c:v>994.9999389648437</c:v>
                </c:pt>
                <c:pt idx="10346">
                  <c:v>995.1000366210937</c:v>
                </c:pt>
                <c:pt idx="10347">
                  <c:v>995.2000122070314</c:v>
                </c:pt>
                <c:pt idx="10348">
                  <c:v>995.2999877929685</c:v>
                </c:pt>
                <c:pt idx="10349">
                  <c:v>995.3999633789062</c:v>
                </c:pt>
                <c:pt idx="10350">
                  <c:v>995.4999389648437</c:v>
                </c:pt>
                <c:pt idx="10351">
                  <c:v>995.6000366210937</c:v>
                </c:pt>
                <c:pt idx="10352">
                  <c:v>995.7000122070314</c:v>
                </c:pt>
                <c:pt idx="10353">
                  <c:v>995.7999877929685</c:v>
                </c:pt>
                <c:pt idx="10354">
                  <c:v>995.8999633789062</c:v>
                </c:pt>
                <c:pt idx="10355">
                  <c:v>995.9999389648437</c:v>
                </c:pt>
                <c:pt idx="10356">
                  <c:v>996.1000366210937</c:v>
                </c:pt>
                <c:pt idx="10357">
                  <c:v>996.2000122070314</c:v>
                </c:pt>
                <c:pt idx="10358">
                  <c:v>996.2999877929685</c:v>
                </c:pt>
                <c:pt idx="10359">
                  <c:v>996.3999633789062</c:v>
                </c:pt>
                <c:pt idx="10360">
                  <c:v>996.4999389648437</c:v>
                </c:pt>
                <c:pt idx="10361">
                  <c:v>996.6000366210937</c:v>
                </c:pt>
                <c:pt idx="10362">
                  <c:v>996.7000122070314</c:v>
                </c:pt>
                <c:pt idx="10363">
                  <c:v>996.7999877929685</c:v>
                </c:pt>
                <c:pt idx="10364">
                  <c:v>996.8999633789062</c:v>
                </c:pt>
                <c:pt idx="10365">
                  <c:v>996.9999389648437</c:v>
                </c:pt>
                <c:pt idx="10366">
                  <c:v>997.1000366210937</c:v>
                </c:pt>
                <c:pt idx="10367">
                  <c:v>997.2000122070314</c:v>
                </c:pt>
                <c:pt idx="10368">
                  <c:v>997.2999877929685</c:v>
                </c:pt>
                <c:pt idx="10369">
                  <c:v>997.3999633789062</c:v>
                </c:pt>
                <c:pt idx="10370">
                  <c:v>997.4999389648437</c:v>
                </c:pt>
                <c:pt idx="10371">
                  <c:v>997.6000366210937</c:v>
                </c:pt>
                <c:pt idx="10372">
                  <c:v>997.7000122070314</c:v>
                </c:pt>
                <c:pt idx="10373">
                  <c:v>997.7999877929685</c:v>
                </c:pt>
                <c:pt idx="10374">
                  <c:v>997.8999633789062</c:v>
                </c:pt>
                <c:pt idx="10375">
                  <c:v>997.9999389648437</c:v>
                </c:pt>
                <c:pt idx="10376">
                  <c:v>998.1000366210937</c:v>
                </c:pt>
                <c:pt idx="10377">
                  <c:v>998.2000122070314</c:v>
                </c:pt>
                <c:pt idx="10378">
                  <c:v>998.2999877929685</c:v>
                </c:pt>
                <c:pt idx="10379">
                  <c:v>998.3999633789062</c:v>
                </c:pt>
                <c:pt idx="10380">
                  <c:v>998.4999389648437</c:v>
                </c:pt>
                <c:pt idx="10381">
                  <c:v>998.6000366210937</c:v>
                </c:pt>
                <c:pt idx="10382">
                  <c:v>998.7000122070314</c:v>
                </c:pt>
                <c:pt idx="10383">
                  <c:v>998.7999877929685</c:v>
                </c:pt>
                <c:pt idx="10384">
                  <c:v>998.8999633789062</c:v>
                </c:pt>
                <c:pt idx="10385">
                  <c:v>998.9999389648437</c:v>
                </c:pt>
                <c:pt idx="10386">
                  <c:v>999.1000366210937</c:v>
                </c:pt>
                <c:pt idx="10387">
                  <c:v>999.2000122070314</c:v>
                </c:pt>
                <c:pt idx="10388">
                  <c:v>999.2999877929685</c:v>
                </c:pt>
                <c:pt idx="10389">
                  <c:v>999.3999633789062</c:v>
                </c:pt>
                <c:pt idx="10390">
                  <c:v>999.4999389648437</c:v>
                </c:pt>
                <c:pt idx="10391">
                  <c:v>999.6000366210937</c:v>
                </c:pt>
                <c:pt idx="10392">
                  <c:v>999.7000122070314</c:v>
                </c:pt>
                <c:pt idx="10393">
                  <c:v>999.7999877929685</c:v>
                </c:pt>
                <c:pt idx="10394">
                  <c:v>999.8999633789062</c:v>
                </c:pt>
                <c:pt idx="10395">
                  <c:v>999.9999389648437</c:v>
                </c:pt>
                <c:pt idx="10396">
                  <c:v>1000.100036621094</c:v>
                </c:pt>
                <c:pt idx="10397">
                  <c:v>1000.200012207031</c:v>
                </c:pt>
                <c:pt idx="10398">
                  <c:v>1000.299987792969</c:v>
                </c:pt>
                <c:pt idx="10399">
                  <c:v>1000.399963378906</c:v>
                </c:pt>
                <c:pt idx="10400">
                  <c:v>1000.499938964844</c:v>
                </c:pt>
                <c:pt idx="10401">
                  <c:v>1000.600036621094</c:v>
                </c:pt>
                <c:pt idx="10402">
                  <c:v>1000.700012207031</c:v>
                </c:pt>
                <c:pt idx="10403">
                  <c:v>1000.799987792969</c:v>
                </c:pt>
                <c:pt idx="10404">
                  <c:v>1000.899963378906</c:v>
                </c:pt>
                <c:pt idx="10405">
                  <c:v>1000.999938964844</c:v>
                </c:pt>
                <c:pt idx="10406">
                  <c:v>1001.100036621094</c:v>
                </c:pt>
                <c:pt idx="10407">
                  <c:v>1001.200012207031</c:v>
                </c:pt>
                <c:pt idx="10408">
                  <c:v>1001.299987792969</c:v>
                </c:pt>
                <c:pt idx="10409">
                  <c:v>1001.399963378906</c:v>
                </c:pt>
                <c:pt idx="10410">
                  <c:v>1001.499938964844</c:v>
                </c:pt>
                <c:pt idx="10411">
                  <c:v>1001.600036621094</c:v>
                </c:pt>
                <c:pt idx="10412">
                  <c:v>1001.700012207031</c:v>
                </c:pt>
                <c:pt idx="10413">
                  <c:v>1001.799987792969</c:v>
                </c:pt>
                <c:pt idx="10414">
                  <c:v>1001.899963378906</c:v>
                </c:pt>
                <c:pt idx="10415">
                  <c:v>1001.999938964844</c:v>
                </c:pt>
                <c:pt idx="10416">
                  <c:v>1002.100036621094</c:v>
                </c:pt>
                <c:pt idx="10417">
                  <c:v>1002.200012207031</c:v>
                </c:pt>
                <c:pt idx="10418">
                  <c:v>1002.299987792969</c:v>
                </c:pt>
                <c:pt idx="10419">
                  <c:v>1002.399963378906</c:v>
                </c:pt>
                <c:pt idx="10420">
                  <c:v>1002.499938964844</c:v>
                </c:pt>
                <c:pt idx="10421">
                  <c:v>1002.600036621094</c:v>
                </c:pt>
                <c:pt idx="10422">
                  <c:v>1002.700012207031</c:v>
                </c:pt>
                <c:pt idx="10423">
                  <c:v>1002.799987792969</c:v>
                </c:pt>
                <c:pt idx="10424">
                  <c:v>1002.899963378906</c:v>
                </c:pt>
                <c:pt idx="10425">
                  <c:v>1002.999938964844</c:v>
                </c:pt>
                <c:pt idx="10426">
                  <c:v>1003.100036621094</c:v>
                </c:pt>
                <c:pt idx="10427">
                  <c:v>1003.200012207031</c:v>
                </c:pt>
                <c:pt idx="10428">
                  <c:v>1003.299987792969</c:v>
                </c:pt>
                <c:pt idx="10429">
                  <c:v>1003.399963378906</c:v>
                </c:pt>
                <c:pt idx="10430">
                  <c:v>1003.499938964844</c:v>
                </c:pt>
                <c:pt idx="10431">
                  <c:v>1003.600036621094</c:v>
                </c:pt>
                <c:pt idx="10432">
                  <c:v>1003.700012207031</c:v>
                </c:pt>
                <c:pt idx="10433">
                  <c:v>1003.799987792969</c:v>
                </c:pt>
                <c:pt idx="10434">
                  <c:v>1003.899963378906</c:v>
                </c:pt>
                <c:pt idx="10435">
                  <c:v>1003.999938964844</c:v>
                </c:pt>
                <c:pt idx="10436">
                  <c:v>1004.100036621094</c:v>
                </c:pt>
                <c:pt idx="10437">
                  <c:v>1004.200012207031</c:v>
                </c:pt>
                <c:pt idx="10438">
                  <c:v>1004.299987792969</c:v>
                </c:pt>
                <c:pt idx="10439">
                  <c:v>1004.399963378906</c:v>
                </c:pt>
                <c:pt idx="10440">
                  <c:v>1004.499938964844</c:v>
                </c:pt>
                <c:pt idx="10441">
                  <c:v>1004.600036621094</c:v>
                </c:pt>
                <c:pt idx="10442">
                  <c:v>1004.700012207031</c:v>
                </c:pt>
                <c:pt idx="10443">
                  <c:v>1004.799987792969</c:v>
                </c:pt>
                <c:pt idx="10444">
                  <c:v>1004.899963378906</c:v>
                </c:pt>
                <c:pt idx="10445">
                  <c:v>1004.999938964844</c:v>
                </c:pt>
                <c:pt idx="10446">
                  <c:v>1005.100036621094</c:v>
                </c:pt>
                <c:pt idx="10447">
                  <c:v>1005.200012207031</c:v>
                </c:pt>
                <c:pt idx="10448">
                  <c:v>1005.299987792969</c:v>
                </c:pt>
                <c:pt idx="10449">
                  <c:v>1005.399963378906</c:v>
                </c:pt>
                <c:pt idx="10450">
                  <c:v>1005.499938964844</c:v>
                </c:pt>
                <c:pt idx="10451">
                  <c:v>1005.600036621094</c:v>
                </c:pt>
                <c:pt idx="10452">
                  <c:v>1005.700012207031</c:v>
                </c:pt>
                <c:pt idx="10453">
                  <c:v>1005.799987792969</c:v>
                </c:pt>
                <c:pt idx="10454">
                  <c:v>1005.899963378906</c:v>
                </c:pt>
                <c:pt idx="10455">
                  <c:v>1005.999938964844</c:v>
                </c:pt>
                <c:pt idx="10456">
                  <c:v>1006.100036621094</c:v>
                </c:pt>
                <c:pt idx="10457">
                  <c:v>1006.200012207031</c:v>
                </c:pt>
                <c:pt idx="10458">
                  <c:v>1006.299987792969</c:v>
                </c:pt>
                <c:pt idx="10459">
                  <c:v>1006.399963378906</c:v>
                </c:pt>
                <c:pt idx="10460">
                  <c:v>1006.499938964844</c:v>
                </c:pt>
                <c:pt idx="10461">
                  <c:v>1006.600036621094</c:v>
                </c:pt>
                <c:pt idx="10462">
                  <c:v>1006.700012207031</c:v>
                </c:pt>
                <c:pt idx="10463">
                  <c:v>1006.799987792969</c:v>
                </c:pt>
                <c:pt idx="10464">
                  <c:v>1006.899963378906</c:v>
                </c:pt>
                <c:pt idx="10465">
                  <c:v>1006.999938964844</c:v>
                </c:pt>
                <c:pt idx="10466">
                  <c:v>1007.100036621094</c:v>
                </c:pt>
                <c:pt idx="10467">
                  <c:v>1007.200012207031</c:v>
                </c:pt>
                <c:pt idx="10468">
                  <c:v>1007.299987792969</c:v>
                </c:pt>
                <c:pt idx="10469">
                  <c:v>1007.399963378906</c:v>
                </c:pt>
                <c:pt idx="10470">
                  <c:v>1007.499938964844</c:v>
                </c:pt>
                <c:pt idx="10471">
                  <c:v>1007.600036621094</c:v>
                </c:pt>
                <c:pt idx="10472">
                  <c:v>1007.700012207031</c:v>
                </c:pt>
                <c:pt idx="10473">
                  <c:v>1007.799987792969</c:v>
                </c:pt>
                <c:pt idx="10474">
                  <c:v>1007.899963378906</c:v>
                </c:pt>
                <c:pt idx="10475">
                  <c:v>1007.999938964844</c:v>
                </c:pt>
                <c:pt idx="10476">
                  <c:v>1008.100036621094</c:v>
                </c:pt>
                <c:pt idx="10477">
                  <c:v>1008.200012207031</c:v>
                </c:pt>
                <c:pt idx="10478">
                  <c:v>1008.299987792969</c:v>
                </c:pt>
                <c:pt idx="10479">
                  <c:v>1008.399963378906</c:v>
                </c:pt>
                <c:pt idx="10480">
                  <c:v>1008.499938964844</c:v>
                </c:pt>
                <c:pt idx="10481">
                  <c:v>1008.600036621094</c:v>
                </c:pt>
                <c:pt idx="10482">
                  <c:v>1008.700012207031</c:v>
                </c:pt>
                <c:pt idx="10483">
                  <c:v>1008.799987792969</c:v>
                </c:pt>
                <c:pt idx="10484">
                  <c:v>1008.899963378906</c:v>
                </c:pt>
                <c:pt idx="10485">
                  <c:v>1008.999938964844</c:v>
                </c:pt>
                <c:pt idx="10486">
                  <c:v>1009.100036621094</c:v>
                </c:pt>
                <c:pt idx="10487">
                  <c:v>1009.200012207031</c:v>
                </c:pt>
                <c:pt idx="10488">
                  <c:v>1009.299987792969</c:v>
                </c:pt>
                <c:pt idx="10489">
                  <c:v>1009.399963378906</c:v>
                </c:pt>
                <c:pt idx="10490">
                  <c:v>1009.499938964844</c:v>
                </c:pt>
                <c:pt idx="10491">
                  <c:v>1009.600036621094</c:v>
                </c:pt>
                <c:pt idx="10492">
                  <c:v>1009.700012207031</c:v>
                </c:pt>
                <c:pt idx="10493">
                  <c:v>1009.799987792969</c:v>
                </c:pt>
                <c:pt idx="10494">
                  <c:v>1009.899963378906</c:v>
                </c:pt>
                <c:pt idx="10495">
                  <c:v>1009.999938964844</c:v>
                </c:pt>
                <c:pt idx="10496">
                  <c:v>1010.100036621094</c:v>
                </c:pt>
                <c:pt idx="10497">
                  <c:v>1010.200012207031</c:v>
                </c:pt>
                <c:pt idx="10498">
                  <c:v>1010.299987792969</c:v>
                </c:pt>
                <c:pt idx="10499">
                  <c:v>1010.399963378906</c:v>
                </c:pt>
                <c:pt idx="10500">
                  <c:v>1010.499938964844</c:v>
                </c:pt>
                <c:pt idx="10501">
                  <c:v>1010.600036621094</c:v>
                </c:pt>
                <c:pt idx="10502">
                  <c:v>1010.700012207031</c:v>
                </c:pt>
                <c:pt idx="10503">
                  <c:v>1010.799987792969</c:v>
                </c:pt>
                <c:pt idx="10504">
                  <c:v>1010.899963378906</c:v>
                </c:pt>
                <c:pt idx="10505">
                  <c:v>1010.999938964844</c:v>
                </c:pt>
                <c:pt idx="10506">
                  <c:v>1011.100036621094</c:v>
                </c:pt>
                <c:pt idx="10507">
                  <c:v>1011.200012207031</c:v>
                </c:pt>
                <c:pt idx="10508">
                  <c:v>1011.299987792969</c:v>
                </c:pt>
                <c:pt idx="10509">
                  <c:v>1011.399963378906</c:v>
                </c:pt>
                <c:pt idx="10510">
                  <c:v>1011.499938964844</c:v>
                </c:pt>
                <c:pt idx="10511">
                  <c:v>1011.600036621094</c:v>
                </c:pt>
                <c:pt idx="10512">
                  <c:v>1011.700012207031</c:v>
                </c:pt>
                <c:pt idx="10513">
                  <c:v>1011.799987792969</c:v>
                </c:pt>
                <c:pt idx="10514">
                  <c:v>1011.899963378906</c:v>
                </c:pt>
                <c:pt idx="10515">
                  <c:v>1011.999938964844</c:v>
                </c:pt>
                <c:pt idx="10516">
                  <c:v>1012.100036621094</c:v>
                </c:pt>
                <c:pt idx="10517">
                  <c:v>1012.200012207031</c:v>
                </c:pt>
                <c:pt idx="10518">
                  <c:v>1012.299987792969</c:v>
                </c:pt>
                <c:pt idx="10519">
                  <c:v>1012.399963378906</c:v>
                </c:pt>
                <c:pt idx="10520">
                  <c:v>1012.499938964844</c:v>
                </c:pt>
                <c:pt idx="10521">
                  <c:v>1012.600036621094</c:v>
                </c:pt>
                <c:pt idx="10522">
                  <c:v>1012.700012207031</c:v>
                </c:pt>
                <c:pt idx="10523">
                  <c:v>1012.799987792969</c:v>
                </c:pt>
                <c:pt idx="10524">
                  <c:v>1012.899963378906</c:v>
                </c:pt>
                <c:pt idx="10525">
                  <c:v>1012.999938964844</c:v>
                </c:pt>
                <c:pt idx="10526">
                  <c:v>1013.100036621094</c:v>
                </c:pt>
                <c:pt idx="10527">
                  <c:v>1013.200012207031</c:v>
                </c:pt>
                <c:pt idx="10528">
                  <c:v>1013.299987792969</c:v>
                </c:pt>
                <c:pt idx="10529">
                  <c:v>1013.399963378906</c:v>
                </c:pt>
                <c:pt idx="10530">
                  <c:v>1013.499938964844</c:v>
                </c:pt>
                <c:pt idx="10531">
                  <c:v>1013.600036621094</c:v>
                </c:pt>
                <c:pt idx="10532">
                  <c:v>1013.700012207031</c:v>
                </c:pt>
                <c:pt idx="10533">
                  <c:v>1013.799987792969</c:v>
                </c:pt>
                <c:pt idx="10534">
                  <c:v>1013.899963378906</c:v>
                </c:pt>
                <c:pt idx="10535">
                  <c:v>1013.999938964844</c:v>
                </c:pt>
                <c:pt idx="10536">
                  <c:v>1014.100036621094</c:v>
                </c:pt>
                <c:pt idx="10537">
                  <c:v>1014.200012207031</c:v>
                </c:pt>
                <c:pt idx="10538">
                  <c:v>1014.299987792969</c:v>
                </c:pt>
                <c:pt idx="10539">
                  <c:v>1014.399963378906</c:v>
                </c:pt>
                <c:pt idx="10540">
                  <c:v>1014.499938964844</c:v>
                </c:pt>
                <c:pt idx="10541">
                  <c:v>1014.600036621094</c:v>
                </c:pt>
                <c:pt idx="10542">
                  <c:v>1014.700012207031</c:v>
                </c:pt>
                <c:pt idx="10543">
                  <c:v>1014.799987792969</c:v>
                </c:pt>
                <c:pt idx="10544">
                  <c:v>1014.899963378906</c:v>
                </c:pt>
                <c:pt idx="10545">
                  <c:v>1014.999938964844</c:v>
                </c:pt>
                <c:pt idx="10546">
                  <c:v>1015.100036621094</c:v>
                </c:pt>
                <c:pt idx="10547">
                  <c:v>1015.200012207031</c:v>
                </c:pt>
                <c:pt idx="10548">
                  <c:v>1015.299987792969</c:v>
                </c:pt>
                <c:pt idx="10549">
                  <c:v>1015.399963378906</c:v>
                </c:pt>
                <c:pt idx="10550">
                  <c:v>1015.499938964844</c:v>
                </c:pt>
                <c:pt idx="10551">
                  <c:v>1015.600036621094</c:v>
                </c:pt>
                <c:pt idx="10552">
                  <c:v>1015.700012207031</c:v>
                </c:pt>
                <c:pt idx="10553">
                  <c:v>1015.799987792969</c:v>
                </c:pt>
                <c:pt idx="10554">
                  <c:v>1015.899963378906</c:v>
                </c:pt>
                <c:pt idx="10555">
                  <c:v>1015.999938964844</c:v>
                </c:pt>
                <c:pt idx="10556">
                  <c:v>1016.100036621094</c:v>
                </c:pt>
                <c:pt idx="10557">
                  <c:v>1016.200012207031</c:v>
                </c:pt>
                <c:pt idx="10558">
                  <c:v>1016.299987792969</c:v>
                </c:pt>
                <c:pt idx="10559">
                  <c:v>1016.399963378906</c:v>
                </c:pt>
                <c:pt idx="10560">
                  <c:v>1016.499938964844</c:v>
                </c:pt>
                <c:pt idx="10561">
                  <c:v>1016.600036621094</c:v>
                </c:pt>
                <c:pt idx="10562">
                  <c:v>1016.700012207031</c:v>
                </c:pt>
                <c:pt idx="10563">
                  <c:v>1016.799987792969</c:v>
                </c:pt>
                <c:pt idx="10564">
                  <c:v>1016.899963378906</c:v>
                </c:pt>
                <c:pt idx="10565">
                  <c:v>1016.999938964844</c:v>
                </c:pt>
                <c:pt idx="10566">
                  <c:v>1017.100036621094</c:v>
                </c:pt>
                <c:pt idx="10567">
                  <c:v>1017.200012207031</c:v>
                </c:pt>
                <c:pt idx="10568">
                  <c:v>1017.299987792969</c:v>
                </c:pt>
                <c:pt idx="10569">
                  <c:v>1017.399963378906</c:v>
                </c:pt>
                <c:pt idx="10570">
                  <c:v>1017.499938964844</c:v>
                </c:pt>
                <c:pt idx="10571">
                  <c:v>1017.600036621094</c:v>
                </c:pt>
                <c:pt idx="10572">
                  <c:v>1017.700012207031</c:v>
                </c:pt>
                <c:pt idx="10573">
                  <c:v>1017.799987792969</c:v>
                </c:pt>
                <c:pt idx="10574">
                  <c:v>1017.899963378906</c:v>
                </c:pt>
                <c:pt idx="10575">
                  <c:v>1017.999938964844</c:v>
                </c:pt>
                <c:pt idx="10576">
                  <c:v>1018.100036621094</c:v>
                </c:pt>
                <c:pt idx="10577">
                  <c:v>1018.200012207031</c:v>
                </c:pt>
                <c:pt idx="10578">
                  <c:v>1018.299987792969</c:v>
                </c:pt>
                <c:pt idx="10579">
                  <c:v>1018.399963378906</c:v>
                </c:pt>
                <c:pt idx="10580">
                  <c:v>1018.499938964844</c:v>
                </c:pt>
                <c:pt idx="10581">
                  <c:v>1018.600036621094</c:v>
                </c:pt>
                <c:pt idx="10582">
                  <c:v>1018.700012207031</c:v>
                </c:pt>
                <c:pt idx="10583">
                  <c:v>1018.799987792969</c:v>
                </c:pt>
                <c:pt idx="10584">
                  <c:v>1018.899963378906</c:v>
                </c:pt>
                <c:pt idx="10585">
                  <c:v>1018.999938964844</c:v>
                </c:pt>
                <c:pt idx="10586">
                  <c:v>1019.100036621094</c:v>
                </c:pt>
                <c:pt idx="10587">
                  <c:v>1019.200012207031</c:v>
                </c:pt>
                <c:pt idx="10588">
                  <c:v>1019.299987792969</c:v>
                </c:pt>
                <c:pt idx="10589">
                  <c:v>1019.399963378906</c:v>
                </c:pt>
                <c:pt idx="10590">
                  <c:v>1019.499938964844</c:v>
                </c:pt>
                <c:pt idx="10591">
                  <c:v>1019.600036621094</c:v>
                </c:pt>
                <c:pt idx="10592">
                  <c:v>1019.700012207031</c:v>
                </c:pt>
                <c:pt idx="10593">
                  <c:v>1019.799987792969</c:v>
                </c:pt>
                <c:pt idx="10594">
                  <c:v>1019.899963378906</c:v>
                </c:pt>
                <c:pt idx="10595">
                  <c:v>1019.999938964844</c:v>
                </c:pt>
                <c:pt idx="10596">
                  <c:v>1020.100036621094</c:v>
                </c:pt>
                <c:pt idx="10597">
                  <c:v>1020.200012207031</c:v>
                </c:pt>
                <c:pt idx="10598">
                  <c:v>1020.299987792969</c:v>
                </c:pt>
                <c:pt idx="10599">
                  <c:v>1020.399963378906</c:v>
                </c:pt>
                <c:pt idx="10600">
                  <c:v>1020.499938964844</c:v>
                </c:pt>
                <c:pt idx="10601">
                  <c:v>1020.600036621094</c:v>
                </c:pt>
                <c:pt idx="10602">
                  <c:v>1020.700012207031</c:v>
                </c:pt>
                <c:pt idx="10603">
                  <c:v>1020.799987792969</c:v>
                </c:pt>
                <c:pt idx="10604">
                  <c:v>1020.899963378906</c:v>
                </c:pt>
                <c:pt idx="10605">
                  <c:v>1020.999938964844</c:v>
                </c:pt>
                <c:pt idx="10606">
                  <c:v>1021.100036621094</c:v>
                </c:pt>
                <c:pt idx="10607">
                  <c:v>1021.200012207031</c:v>
                </c:pt>
                <c:pt idx="10608">
                  <c:v>1021.299987792969</c:v>
                </c:pt>
                <c:pt idx="10609">
                  <c:v>1021.399963378906</c:v>
                </c:pt>
                <c:pt idx="10610">
                  <c:v>1021.499938964844</c:v>
                </c:pt>
                <c:pt idx="10611">
                  <c:v>1021.600036621094</c:v>
                </c:pt>
                <c:pt idx="10612">
                  <c:v>1021.700012207031</c:v>
                </c:pt>
                <c:pt idx="10613">
                  <c:v>1021.799987792969</c:v>
                </c:pt>
                <c:pt idx="10614">
                  <c:v>1021.899963378906</c:v>
                </c:pt>
                <c:pt idx="10615">
                  <c:v>1021.999938964844</c:v>
                </c:pt>
                <c:pt idx="10616">
                  <c:v>1022.100036621094</c:v>
                </c:pt>
                <c:pt idx="10617">
                  <c:v>1022.200012207031</c:v>
                </c:pt>
                <c:pt idx="10618">
                  <c:v>1022.299987792969</c:v>
                </c:pt>
                <c:pt idx="10619">
                  <c:v>1022.399963378906</c:v>
                </c:pt>
                <c:pt idx="10620">
                  <c:v>1022.499938964844</c:v>
                </c:pt>
                <c:pt idx="10621">
                  <c:v>1022.600036621094</c:v>
                </c:pt>
                <c:pt idx="10622">
                  <c:v>1022.700012207031</c:v>
                </c:pt>
                <c:pt idx="10623">
                  <c:v>1022.799987792969</c:v>
                </c:pt>
                <c:pt idx="10624">
                  <c:v>1022.899963378906</c:v>
                </c:pt>
                <c:pt idx="10625">
                  <c:v>1022.999938964844</c:v>
                </c:pt>
                <c:pt idx="10626">
                  <c:v>1023.100036621094</c:v>
                </c:pt>
                <c:pt idx="10627">
                  <c:v>1023.200012207031</c:v>
                </c:pt>
                <c:pt idx="10628">
                  <c:v>1023.299987792969</c:v>
                </c:pt>
                <c:pt idx="10629">
                  <c:v>1023.399963378906</c:v>
                </c:pt>
                <c:pt idx="10630">
                  <c:v>1023.499938964844</c:v>
                </c:pt>
                <c:pt idx="10631">
                  <c:v>1023.600036621094</c:v>
                </c:pt>
                <c:pt idx="10632">
                  <c:v>1023.700012207031</c:v>
                </c:pt>
                <c:pt idx="10633">
                  <c:v>1023.799987792969</c:v>
                </c:pt>
                <c:pt idx="10634">
                  <c:v>1023.899963378906</c:v>
                </c:pt>
                <c:pt idx="10635">
                  <c:v>1023.999938964844</c:v>
                </c:pt>
                <c:pt idx="10636">
                  <c:v>1024.10009765625</c:v>
                </c:pt>
                <c:pt idx="10637">
                  <c:v>1024.200073242187</c:v>
                </c:pt>
                <c:pt idx="10638">
                  <c:v>1024.300048828125</c:v>
                </c:pt>
                <c:pt idx="10639">
                  <c:v>1024.400024414062</c:v>
                </c:pt>
                <c:pt idx="10640">
                  <c:v>1024.5</c:v>
                </c:pt>
                <c:pt idx="10641">
                  <c:v>1024.60009765625</c:v>
                </c:pt>
                <c:pt idx="10642">
                  <c:v>1024.700073242187</c:v>
                </c:pt>
                <c:pt idx="10643">
                  <c:v>1024.800048828125</c:v>
                </c:pt>
                <c:pt idx="10644">
                  <c:v>1024.900024414062</c:v>
                </c:pt>
                <c:pt idx="10645">
                  <c:v>1025.0</c:v>
                </c:pt>
                <c:pt idx="10646">
                  <c:v>1025.10009765625</c:v>
                </c:pt>
                <c:pt idx="10647">
                  <c:v>1025.200073242187</c:v>
                </c:pt>
                <c:pt idx="10648">
                  <c:v>1025.300048828125</c:v>
                </c:pt>
                <c:pt idx="10649">
                  <c:v>1025.400024414062</c:v>
                </c:pt>
                <c:pt idx="10650">
                  <c:v>1025.5</c:v>
                </c:pt>
                <c:pt idx="10651">
                  <c:v>1025.60009765625</c:v>
                </c:pt>
                <c:pt idx="10652">
                  <c:v>1025.700073242187</c:v>
                </c:pt>
                <c:pt idx="10653">
                  <c:v>1025.800048828125</c:v>
                </c:pt>
                <c:pt idx="10654">
                  <c:v>1025.900024414062</c:v>
                </c:pt>
                <c:pt idx="10655">
                  <c:v>1026.0</c:v>
                </c:pt>
                <c:pt idx="10656">
                  <c:v>1026.10009765625</c:v>
                </c:pt>
                <c:pt idx="10657">
                  <c:v>1026.200073242187</c:v>
                </c:pt>
                <c:pt idx="10658">
                  <c:v>1026.300048828125</c:v>
                </c:pt>
                <c:pt idx="10659">
                  <c:v>1026.400024414062</c:v>
                </c:pt>
                <c:pt idx="10660">
                  <c:v>1026.5</c:v>
                </c:pt>
                <c:pt idx="10661">
                  <c:v>1026.60009765625</c:v>
                </c:pt>
                <c:pt idx="10662">
                  <c:v>1026.700073242187</c:v>
                </c:pt>
                <c:pt idx="10663">
                  <c:v>1026.800048828125</c:v>
                </c:pt>
                <c:pt idx="10664">
                  <c:v>1026.900024414062</c:v>
                </c:pt>
                <c:pt idx="10665">
                  <c:v>1027.0</c:v>
                </c:pt>
                <c:pt idx="10666">
                  <c:v>1027.10009765625</c:v>
                </c:pt>
                <c:pt idx="10667">
                  <c:v>1027.200073242187</c:v>
                </c:pt>
                <c:pt idx="10668">
                  <c:v>1027.300048828125</c:v>
                </c:pt>
                <c:pt idx="10669">
                  <c:v>1027.400024414062</c:v>
                </c:pt>
                <c:pt idx="10670">
                  <c:v>1027.5</c:v>
                </c:pt>
                <c:pt idx="10671">
                  <c:v>1027.60009765625</c:v>
                </c:pt>
                <c:pt idx="10672">
                  <c:v>1027.700073242187</c:v>
                </c:pt>
                <c:pt idx="10673">
                  <c:v>1027.800048828125</c:v>
                </c:pt>
                <c:pt idx="10674">
                  <c:v>1027.900024414062</c:v>
                </c:pt>
                <c:pt idx="10675">
                  <c:v>1028.0</c:v>
                </c:pt>
                <c:pt idx="10676">
                  <c:v>1028.10009765625</c:v>
                </c:pt>
                <c:pt idx="10677">
                  <c:v>1028.200073242187</c:v>
                </c:pt>
                <c:pt idx="10678">
                  <c:v>1028.300048828125</c:v>
                </c:pt>
                <c:pt idx="10679">
                  <c:v>1028.400024414062</c:v>
                </c:pt>
                <c:pt idx="10680">
                  <c:v>1028.5</c:v>
                </c:pt>
                <c:pt idx="10681">
                  <c:v>1028.60009765625</c:v>
                </c:pt>
                <c:pt idx="10682">
                  <c:v>1028.700073242187</c:v>
                </c:pt>
                <c:pt idx="10683">
                  <c:v>1028.800048828125</c:v>
                </c:pt>
                <c:pt idx="10684">
                  <c:v>1028.900024414062</c:v>
                </c:pt>
                <c:pt idx="10685">
                  <c:v>1029.0</c:v>
                </c:pt>
                <c:pt idx="10686">
                  <c:v>1029.10009765625</c:v>
                </c:pt>
                <c:pt idx="10687">
                  <c:v>1029.200073242187</c:v>
                </c:pt>
                <c:pt idx="10688">
                  <c:v>1029.300048828125</c:v>
                </c:pt>
                <c:pt idx="10689">
                  <c:v>1029.400024414062</c:v>
                </c:pt>
                <c:pt idx="10690">
                  <c:v>1029.5</c:v>
                </c:pt>
                <c:pt idx="10691">
                  <c:v>1029.60009765625</c:v>
                </c:pt>
                <c:pt idx="10692">
                  <c:v>1029.700073242187</c:v>
                </c:pt>
                <c:pt idx="10693">
                  <c:v>1029.800048828125</c:v>
                </c:pt>
                <c:pt idx="10694">
                  <c:v>1029.900024414062</c:v>
                </c:pt>
                <c:pt idx="10695">
                  <c:v>1030.0</c:v>
                </c:pt>
                <c:pt idx="10696">
                  <c:v>1030.10009765625</c:v>
                </c:pt>
                <c:pt idx="10697">
                  <c:v>1030.200073242187</c:v>
                </c:pt>
                <c:pt idx="10698">
                  <c:v>1030.300048828125</c:v>
                </c:pt>
                <c:pt idx="10699">
                  <c:v>1030.400024414062</c:v>
                </c:pt>
                <c:pt idx="10700">
                  <c:v>1030.5</c:v>
                </c:pt>
                <c:pt idx="10701">
                  <c:v>1030.60009765625</c:v>
                </c:pt>
                <c:pt idx="10702">
                  <c:v>1030.700073242187</c:v>
                </c:pt>
                <c:pt idx="10703">
                  <c:v>1030.800048828125</c:v>
                </c:pt>
                <c:pt idx="10704">
                  <c:v>1030.900024414062</c:v>
                </c:pt>
                <c:pt idx="10705">
                  <c:v>1031.0</c:v>
                </c:pt>
                <c:pt idx="10706">
                  <c:v>1031.10009765625</c:v>
                </c:pt>
                <c:pt idx="10707">
                  <c:v>1031.200073242187</c:v>
                </c:pt>
                <c:pt idx="10708">
                  <c:v>1031.300048828125</c:v>
                </c:pt>
                <c:pt idx="10709">
                  <c:v>1031.400024414062</c:v>
                </c:pt>
                <c:pt idx="10710">
                  <c:v>1031.5</c:v>
                </c:pt>
                <c:pt idx="10711">
                  <c:v>1031.60009765625</c:v>
                </c:pt>
                <c:pt idx="10712">
                  <c:v>1031.700073242187</c:v>
                </c:pt>
                <c:pt idx="10713">
                  <c:v>1031.800048828125</c:v>
                </c:pt>
                <c:pt idx="10714">
                  <c:v>1031.900024414062</c:v>
                </c:pt>
                <c:pt idx="10715">
                  <c:v>1032.0</c:v>
                </c:pt>
                <c:pt idx="10716">
                  <c:v>1032.10009765625</c:v>
                </c:pt>
                <c:pt idx="10717">
                  <c:v>1032.200073242187</c:v>
                </c:pt>
                <c:pt idx="10718">
                  <c:v>1032.300048828125</c:v>
                </c:pt>
                <c:pt idx="10719">
                  <c:v>1032.400024414062</c:v>
                </c:pt>
                <c:pt idx="10720">
                  <c:v>1032.5</c:v>
                </c:pt>
                <c:pt idx="10721">
                  <c:v>1032.60009765625</c:v>
                </c:pt>
                <c:pt idx="10722">
                  <c:v>1032.700073242187</c:v>
                </c:pt>
                <c:pt idx="10723">
                  <c:v>1032.800048828125</c:v>
                </c:pt>
                <c:pt idx="10724">
                  <c:v>1032.900024414062</c:v>
                </c:pt>
                <c:pt idx="10725">
                  <c:v>1033.0</c:v>
                </c:pt>
                <c:pt idx="10726">
                  <c:v>1033.10009765625</c:v>
                </c:pt>
                <c:pt idx="10727">
                  <c:v>1033.200073242187</c:v>
                </c:pt>
                <c:pt idx="10728">
                  <c:v>1033.300048828125</c:v>
                </c:pt>
                <c:pt idx="10729">
                  <c:v>1033.400024414062</c:v>
                </c:pt>
                <c:pt idx="10730">
                  <c:v>1033.5</c:v>
                </c:pt>
                <c:pt idx="10731">
                  <c:v>1033.60009765625</c:v>
                </c:pt>
                <c:pt idx="10732">
                  <c:v>1033.700073242187</c:v>
                </c:pt>
                <c:pt idx="10733">
                  <c:v>1033.800048828125</c:v>
                </c:pt>
                <c:pt idx="10734">
                  <c:v>1033.900024414062</c:v>
                </c:pt>
                <c:pt idx="10735">
                  <c:v>1034.0</c:v>
                </c:pt>
                <c:pt idx="10736">
                  <c:v>1034.10009765625</c:v>
                </c:pt>
                <c:pt idx="10737">
                  <c:v>1034.200073242187</c:v>
                </c:pt>
                <c:pt idx="10738">
                  <c:v>1034.300048828125</c:v>
                </c:pt>
                <c:pt idx="10739">
                  <c:v>1034.400024414062</c:v>
                </c:pt>
                <c:pt idx="10740">
                  <c:v>1034.5</c:v>
                </c:pt>
                <c:pt idx="10741">
                  <c:v>1034.60009765625</c:v>
                </c:pt>
                <c:pt idx="10742">
                  <c:v>1034.700073242187</c:v>
                </c:pt>
                <c:pt idx="10743">
                  <c:v>1034.800048828125</c:v>
                </c:pt>
                <c:pt idx="10744">
                  <c:v>1034.900024414062</c:v>
                </c:pt>
                <c:pt idx="10745">
                  <c:v>1035.0</c:v>
                </c:pt>
                <c:pt idx="10746">
                  <c:v>1035.10009765625</c:v>
                </c:pt>
                <c:pt idx="10747">
                  <c:v>1035.200073242187</c:v>
                </c:pt>
                <c:pt idx="10748">
                  <c:v>1035.300048828125</c:v>
                </c:pt>
                <c:pt idx="10749">
                  <c:v>1035.400024414062</c:v>
                </c:pt>
                <c:pt idx="10750">
                  <c:v>1035.5</c:v>
                </c:pt>
                <c:pt idx="10751">
                  <c:v>1035.60009765625</c:v>
                </c:pt>
                <c:pt idx="10752">
                  <c:v>1035.700073242187</c:v>
                </c:pt>
                <c:pt idx="10753">
                  <c:v>1035.800048828125</c:v>
                </c:pt>
                <c:pt idx="10754">
                  <c:v>1035.900024414062</c:v>
                </c:pt>
                <c:pt idx="10755">
                  <c:v>1036.0</c:v>
                </c:pt>
                <c:pt idx="10756">
                  <c:v>1036.10009765625</c:v>
                </c:pt>
                <c:pt idx="10757">
                  <c:v>1036.200073242187</c:v>
                </c:pt>
                <c:pt idx="10758">
                  <c:v>1036.300048828125</c:v>
                </c:pt>
                <c:pt idx="10759">
                  <c:v>1036.400024414062</c:v>
                </c:pt>
                <c:pt idx="10760">
                  <c:v>1036.5</c:v>
                </c:pt>
                <c:pt idx="10761">
                  <c:v>1036.60009765625</c:v>
                </c:pt>
                <c:pt idx="10762">
                  <c:v>1036.700073242187</c:v>
                </c:pt>
                <c:pt idx="10763">
                  <c:v>1036.800048828125</c:v>
                </c:pt>
                <c:pt idx="10764">
                  <c:v>1036.900024414062</c:v>
                </c:pt>
                <c:pt idx="10765">
                  <c:v>1037.0</c:v>
                </c:pt>
                <c:pt idx="10766">
                  <c:v>1037.10009765625</c:v>
                </c:pt>
                <c:pt idx="10767">
                  <c:v>1037.200073242187</c:v>
                </c:pt>
                <c:pt idx="10768">
                  <c:v>1037.300048828125</c:v>
                </c:pt>
                <c:pt idx="10769">
                  <c:v>1037.400024414062</c:v>
                </c:pt>
                <c:pt idx="10770">
                  <c:v>1037.5</c:v>
                </c:pt>
                <c:pt idx="10771">
                  <c:v>1037.60009765625</c:v>
                </c:pt>
                <c:pt idx="10772">
                  <c:v>1037.700073242187</c:v>
                </c:pt>
                <c:pt idx="10773">
                  <c:v>1037.800048828125</c:v>
                </c:pt>
                <c:pt idx="10774">
                  <c:v>1037.900024414062</c:v>
                </c:pt>
                <c:pt idx="10775">
                  <c:v>1038.0</c:v>
                </c:pt>
                <c:pt idx="10776">
                  <c:v>1038.10009765625</c:v>
                </c:pt>
                <c:pt idx="10777">
                  <c:v>1038.200073242187</c:v>
                </c:pt>
                <c:pt idx="10778">
                  <c:v>1038.300048828125</c:v>
                </c:pt>
                <c:pt idx="10779">
                  <c:v>1038.400024414062</c:v>
                </c:pt>
                <c:pt idx="10780">
                  <c:v>1038.5</c:v>
                </c:pt>
                <c:pt idx="10781">
                  <c:v>1038.60009765625</c:v>
                </c:pt>
                <c:pt idx="10782">
                  <c:v>1038.700073242187</c:v>
                </c:pt>
                <c:pt idx="10783">
                  <c:v>1038.800048828125</c:v>
                </c:pt>
                <c:pt idx="10784">
                  <c:v>1038.900024414062</c:v>
                </c:pt>
                <c:pt idx="10785">
                  <c:v>1039.0</c:v>
                </c:pt>
                <c:pt idx="10786">
                  <c:v>1039.10009765625</c:v>
                </c:pt>
                <c:pt idx="10787">
                  <c:v>1039.200073242187</c:v>
                </c:pt>
                <c:pt idx="10788">
                  <c:v>1039.300048828125</c:v>
                </c:pt>
                <c:pt idx="10789">
                  <c:v>1039.400024414062</c:v>
                </c:pt>
                <c:pt idx="10790">
                  <c:v>1039.5</c:v>
                </c:pt>
                <c:pt idx="10791">
                  <c:v>1039.60009765625</c:v>
                </c:pt>
                <c:pt idx="10792">
                  <c:v>1039.700073242187</c:v>
                </c:pt>
                <c:pt idx="10793">
                  <c:v>1039.800048828125</c:v>
                </c:pt>
                <c:pt idx="10794">
                  <c:v>1039.900024414062</c:v>
                </c:pt>
                <c:pt idx="10795">
                  <c:v>1040.0</c:v>
                </c:pt>
                <c:pt idx="10796">
                  <c:v>1040.10009765625</c:v>
                </c:pt>
                <c:pt idx="10797">
                  <c:v>1040.200073242187</c:v>
                </c:pt>
                <c:pt idx="10798">
                  <c:v>1040.300048828125</c:v>
                </c:pt>
                <c:pt idx="10799">
                  <c:v>1040.400024414062</c:v>
                </c:pt>
                <c:pt idx="10800">
                  <c:v>1040.5</c:v>
                </c:pt>
                <c:pt idx="10801">
                  <c:v>1040.60009765625</c:v>
                </c:pt>
                <c:pt idx="10802">
                  <c:v>1040.700073242187</c:v>
                </c:pt>
                <c:pt idx="10803">
                  <c:v>1040.800048828125</c:v>
                </c:pt>
                <c:pt idx="10804">
                  <c:v>1040.900024414062</c:v>
                </c:pt>
                <c:pt idx="10805">
                  <c:v>1041.0</c:v>
                </c:pt>
                <c:pt idx="10806">
                  <c:v>1041.10009765625</c:v>
                </c:pt>
                <c:pt idx="10807">
                  <c:v>1041.200073242187</c:v>
                </c:pt>
                <c:pt idx="10808">
                  <c:v>1041.300048828125</c:v>
                </c:pt>
                <c:pt idx="10809">
                  <c:v>1041.400024414062</c:v>
                </c:pt>
                <c:pt idx="10810">
                  <c:v>1041.5</c:v>
                </c:pt>
                <c:pt idx="10811">
                  <c:v>1041.60009765625</c:v>
                </c:pt>
                <c:pt idx="10812">
                  <c:v>1041.700073242187</c:v>
                </c:pt>
                <c:pt idx="10813">
                  <c:v>1041.800048828125</c:v>
                </c:pt>
                <c:pt idx="10814">
                  <c:v>1041.900024414062</c:v>
                </c:pt>
                <c:pt idx="10815">
                  <c:v>1042.0</c:v>
                </c:pt>
                <c:pt idx="10816">
                  <c:v>1042.10009765625</c:v>
                </c:pt>
                <c:pt idx="10817">
                  <c:v>1042.200073242187</c:v>
                </c:pt>
                <c:pt idx="10818">
                  <c:v>1042.300048828125</c:v>
                </c:pt>
                <c:pt idx="10819">
                  <c:v>1042.400024414062</c:v>
                </c:pt>
                <c:pt idx="10820">
                  <c:v>1042.5</c:v>
                </c:pt>
                <c:pt idx="10821">
                  <c:v>1042.60009765625</c:v>
                </c:pt>
                <c:pt idx="10822">
                  <c:v>1042.700073242187</c:v>
                </c:pt>
                <c:pt idx="10823">
                  <c:v>1042.800048828125</c:v>
                </c:pt>
                <c:pt idx="10824">
                  <c:v>1042.900024414062</c:v>
                </c:pt>
                <c:pt idx="10825">
                  <c:v>1043.0</c:v>
                </c:pt>
                <c:pt idx="10826">
                  <c:v>1043.10009765625</c:v>
                </c:pt>
                <c:pt idx="10827">
                  <c:v>1043.200073242187</c:v>
                </c:pt>
                <c:pt idx="10828">
                  <c:v>1043.300048828125</c:v>
                </c:pt>
                <c:pt idx="10829">
                  <c:v>1043.400024414062</c:v>
                </c:pt>
                <c:pt idx="10830">
                  <c:v>1043.5</c:v>
                </c:pt>
                <c:pt idx="10831">
                  <c:v>1043.60009765625</c:v>
                </c:pt>
                <c:pt idx="10832">
                  <c:v>1043.700073242187</c:v>
                </c:pt>
                <c:pt idx="10833">
                  <c:v>1043.800048828125</c:v>
                </c:pt>
                <c:pt idx="10834">
                  <c:v>1043.900024414062</c:v>
                </c:pt>
                <c:pt idx="10835">
                  <c:v>1044.0</c:v>
                </c:pt>
                <c:pt idx="10836">
                  <c:v>1044.10009765625</c:v>
                </c:pt>
                <c:pt idx="10837">
                  <c:v>1044.200073242187</c:v>
                </c:pt>
                <c:pt idx="10838">
                  <c:v>1044.300048828125</c:v>
                </c:pt>
                <c:pt idx="10839">
                  <c:v>1044.400024414062</c:v>
                </c:pt>
                <c:pt idx="10840">
                  <c:v>1044.5</c:v>
                </c:pt>
                <c:pt idx="10841">
                  <c:v>1044.60009765625</c:v>
                </c:pt>
                <c:pt idx="10842">
                  <c:v>1044.700073242187</c:v>
                </c:pt>
                <c:pt idx="10843">
                  <c:v>1044.800048828125</c:v>
                </c:pt>
                <c:pt idx="10844">
                  <c:v>1044.900024414062</c:v>
                </c:pt>
                <c:pt idx="10845">
                  <c:v>1045.0</c:v>
                </c:pt>
                <c:pt idx="10846">
                  <c:v>1045.10009765625</c:v>
                </c:pt>
                <c:pt idx="10847">
                  <c:v>1045.200073242187</c:v>
                </c:pt>
                <c:pt idx="10848">
                  <c:v>1045.300048828125</c:v>
                </c:pt>
                <c:pt idx="10849">
                  <c:v>1045.400024414062</c:v>
                </c:pt>
                <c:pt idx="10850">
                  <c:v>1045.5</c:v>
                </c:pt>
                <c:pt idx="10851">
                  <c:v>1045.60009765625</c:v>
                </c:pt>
                <c:pt idx="10852">
                  <c:v>1045.700073242187</c:v>
                </c:pt>
                <c:pt idx="10853">
                  <c:v>1045.800048828125</c:v>
                </c:pt>
                <c:pt idx="10854">
                  <c:v>1045.900024414062</c:v>
                </c:pt>
                <c:pt idx="10855">
                  <c:v>1046.0</c:v>
                </c:pt>
                <c:pt idx="10856">
                  <c:v>1046.10009765625</c:v>
                </c:pt>
                <c:pt idx="10857">
                  <c:v>1046.200073242187</c:v>
                </c:pt>
                <c:pt idx="10858">
                  <c:v>1046.300048828125</c:v>
                </c:pt>
                <c:pt idx="10859">
                  <c:v>1046.400024414062</c:v>
                </c:pt>
                <c:pt idx="10860">
                  <c:v>1046.5</c:v>
                </c:pt>
                <c:pt idx="10861">
                  <c:v>1046.60009765625</c:v>
                </c:pt>
                <c:pt idx="10862">
                  <c:v>1046.700073242187</c:v>
                </c:pt>
                <c:pt idx="10863">
                  <c:v>1046.800048828125</c:v>
                </c:pt>
                <c:pt idx="10864">
                  <c:v>1046.900024414062</c:v>
                </c:pt>
                <c:pt idx="10865">
                  <c:v>1047.0</c:v>
                </c:pt>
                <c:pt idx="10866">
                  <c:v>1047.10009765625</c:v>
                </c:pt>
                <c:pt idx="10867">
                  <c:v>1047.200073242187</c:v>
                </c:pt>
                <c:pt idx="10868">
                  <c:v>1047.300048828125</c:v>
                </c:pt>
                <c:pt idx="10869">
                  <c:v>1047.400024414062</c:v>
                </c:pt>
                <c:pt idx="10870">
                  <c:v>1047.5</c:v>
                </c:pt>
                <c:pt idx="10871">
                  <c:v>1047.60009765625</c:v>
                </c:pt>
                <c:pt idx="10872">
                  <c:v>1047.700073242187</c:v>
                </c:pt>
                <c:pt idx="10873">
                  <c:v>1047.800048828125</c:v>
                </c:pt>
                <c:pt idx="10874">
                  <c:v>1047.900024414062</c:v>
                </c:pt>
                <c:pt idx="10875">
                  <c:v>1048.0</c:v>
                </c:pt>
                <c:pt idx="10876">
                  <c:v>1048.10009765625</c:v>
                </c:pt>
                <c:pt idx="10877">
                  <c:v>1048.200073242187</c:v>
                </c:pt>
                <c:pt idx="10878">
                  <c:v>1048.300048828125</c:v>
                </c:pt>
                <c:pt idx="10879">
                  <c:v>1048.400024414062</c:v>
                </c:pt>
                <c:pt idx="10880">
                  <c:v>1048.5</c:v>
                </c:pt>
                <c:pt idx="10881">
                  <c:v>1048.60009765625</c:v>
                </c:pt>
                <c:pt idx="10882">
                  <c:v>1048.700073242187</c:v>
                </c:pt>
                <c:pt idx="10883">
                  <c:v>1048.800048828125</c:v>
                </c:pt>
                <c:pt idx="10884">
                  <c:v>1048.900024414062</c:v>
                </c:pt>
                <c:pt idx="10885">
                  <c:v>1049.0</c:v>
                </c:pt>
                <c:pt idx="10886">
                  <c:v>1049.10009765625</c:v>
                </c:pt>
                <c:pt idx="10887">
                  <c:v>1049.200073242187</c:v>
                </c:pt>
                <c:pt idx="10888">
                  <c:v>1049.300048828125</c:v>
                </c:pt>
                <c:pt idx="10889">
                  <c:v>1049.400024414062</c:v>
                </c:pt>
                <c:pt idx="10890">
                  <c:v>1049.5</c:v>
                </c:pt>
                <c:pt idx="10891">
                  <c:v>1049.60009765625</c:v>
                </c:pt>
                <c:pt idx="10892">
                  <c:v>1049.700073242187</c:v>
                </c:pt>
                <c:pt idx="10893">
                  <c:v>1049.800048828125</c:v>
                </c:pt>
                <c:pt idx="10894">
                  <c:v>1049.900024414062</c:v>
                </c:pt>
                <c:pt idx="10895">
                  <c:v>1050.0</c:v>
                </c:pt>
                <c:pt idx="10896">
                  <c:v>1050.10009765625</c:v>
                </c:pt>
                <c:pt idx="10897">
                  <c:v>1050.200073242187</c:v>
                </c:pt>
                <c:pt idx="10898">
                  <c:v>1050.300048828125</c:v>
                </c:pt>
                <c:pt idx="10899">
                  <c:v>1050.400024414062</c:v>
                </c:pt>
                <c:pt idx="10900">
                  <c:v>1050.5</c:v>
                </c:pt>
                <c:pt idx="10901">
                  <c:v>1050.60009765625</c:v>
                </c:pt>
                <c:pt idx="10902">
                  <c:v>1050.700073242187</c:v>
                </c:pt>
                <c:pt idx="10903">
                  <c:v>1050.800048828125</c:v>
                </c:pt>
                <c:pt idx="10904">
                  <c:v>1050.900024414062</c:v>
                </c:pt>
                <c:pt idx="10905">
                  <c:v>1051.0</c:v>
                </c:pt>
                <c:pt idx="10906">
                  <c:v>1051.10009765625</c:v>
                </c:pt>
                <c:pt idx="10907">
                  <c:v>1051.200073242187</c:v>
                </c:pt>
                <c:pt idx="10908">
                  <c:v>1051.300048828125</c:v>
                </c:pt>
                <c:pt idx="10909">
                  <c:v>1051.400024414062</c:v>
                </c:pt>
                <c:pt idx="10910">
                  <c:v>1051.5</c:v>
                </c:pt>
                <c:pt idx="10911">
                  <c:v>1051.60009765625</c:v>
                </c:pt>
                <c:pt idx="10912">
                  <c:v>1051.700073242187</c:v>
                </c:pt>
                <c:pt idx="10913">
                  <c:v>1051.800048828125</c:v>
                </c:pt>
                <c:pt idx="10914">
                  <c:v>1051.900024414062</c:v>
                </c:pt>
                <c:pt idx="10915">
                  <c:v>1052.0</c:v>
                </c:pt>
                <c:pt idx="10916">
                  <c:v>1052.10009765625</c:v>
                </c:pt>
                <c:pt idx="10917">
                  <c:v>1052.200073242187</c:v>
                </c:pt>
                <c:pt idx="10918">
                  <c:v>1052.300048828125</c:v>
                </c:pt>
                <c:pt idx="10919">
                  <c:v>1052.400024414062</c:v>
                </c:pt>
                <c:pt idx="10920">
                  <c:v>1052.5</c:v>
                </c:pt>
                <c:pt idx="10921">
                  <c:v>1052.60009765625</c:v>
                </c:pt>
                <c:pt idx="10922">
                  <c:v>1052.700073242187</c:v>
                </c:pt>
                <c:pt idx="10923">
                  <c:v>1052.800048828125</c:v>
                </c:pt>
                <c:pt idx="10924">
                  <c:v>1052.900024414062</c:v>
                </c:pt>
                <c:pt idx="10925">
                  <c:v>1053.0</c:v>
                </c:pt>
                <c:pt idx="10926">
                  <c:v>1053.10009765625</c:v>
                </c:pt>
                <c:pt idx="10927">
                  <c:v>1053.200073242187</c:v>
                </c:pt>
                <c:pt idx="10928">
                  <c:v>1053.300048828125</c:v>
                </c:pt>
                <c:pt idx="10929">
                  <c:v>1053.400024414062</c:v>
                </c:pt>
                <c:pt idx="10930">
                  <c:v>1053.5</c:v>
                </c:pt>
                <c:pt idx="10931">
                  <c:v>1053.60009765625</c:v>
                </c:pt>
                <c:pt idx="10932">
                  <c:v>1053.700073242187</c:v>
                </c:pt>
                <c:pt idx="10933">
                  <c:v>1053.800048828125</c:v>
                </c:pt>
                <c:pt idx="10934">
                  <c:v>1053.900024414062</c:v>
                </c:pt>
                <c:pt idx="10935">
                  <c:v>1054.0</c:v>
                </c:pt>
                <c:pt idx="10936">
                  <c:v>1054.10009765625</c:v>
                </c:pt>
                <c:pt idx="10937">
                  <c:v>1054.200073242187</c:v>
                </c:pt>
                <c:pt idx="10938">
                  <c:v>1054.300048828125</c:v>
                </c:pt>
                <c:pt idx="10939">
                  <c:v>1054.400024414062</c:v>
                </c:pt>
                <c:pt idx="10940">
                  <c:v>1054.5</c:v>
                </c:pt>
                <c:pt idx="10941">
                  <c:v>1054.60009765625</c:v>
                </c:pt>
                <c:pt idx="10942">
                  <c:v>1054.700073242187</c:v>
                </c:pt>
                <c:pt idx="10943">
                  <c:v>1054.800048828125</c:v>
                </c:pt>
                <c:pt idx="10944">
                  <c:v>1054.900024414062</c:v>
                </c:pt>
                <c:pt idx="10945">
                  <c:v>1055.0</c:v>
                </c:pt>
                <c:pt idx="10946">
                  <c:v>1055.10009765625</c:v>
                </c:pt>
                <c:pt idx="10947">
                  <c:v>1055.200073242187</c:v>
                </c:pt>
                <c:pt idx="10948">
                  <c:v>1055.300048828125</c:v>
                </c:pt>
                <c:pt idx="10949">
                  <c:v>1055.400024414062</c:v>
                </c:pt>
                <c:pt idx="10950">
                  <c:v>1055.5</c:v>
                </c:pt>
                <c:pt idx="10951">
                  <c:v>1055.60009765625</c:v>
                </c:pt>
                <c:pt idx="10952">
                  <c:v>1055.700073242187</c:v>
                </c:pt>
                <c:pt idx="10953">
                  <c:v>1055.800048828125</c:v>
                </c:pt>
                <c:pt idx="10954">
                  <c:v>1055.900024414062</c:v>
                </c:pt>
                <c:pt idx="10955">
                  <c:v>1056.0</c:v>
                </c:pt>
                <c:pt idx="10956">
                  <c:v>1056.10009765625</c:v>
                </c:pt>
                <c:pt idx="10957">
                  <c:v>1056.200073242187</c:v>
                </c:pt>
                <c:pt idx="10958">
                  <c:v>1056.300048828125</c:v>
                </c:pt>
                <c:pt idx="10959">
                  <c:v>1056.400024414062</c:v>
                </c:pt>
                <c:pt idx="10960">
                  <c:v>1056.5</c:v>
                </c:pt>
                <c:pt idx="10961">
                  <c:v>1056.60009765625</c:v>
                </c:pt>
                <c:pt idx="10962">
                  <c:v>1056.700073242187</c:v>
                </c:pt>
                <c:pt idx="10963">
                  <c:v>1056.800048828125</c:v>
                </c:pt>
                <c:pt idx="10964">
                  <c:v>1056.900024414062</c:v>
                </c:pt>
                <c:pt idx="10965">
                  <c:v>1057.0</c:v>
                </c:pt>
                <c:pt idx="10966">
                  <c:v>1057.10009765625</c:v>
                </c:pt>
                <c:pt idx="10967">
                  <c:v>1057.200073242187</c:v>
                </c:pt>
                <c:pt idx="10968">
                  <c:v>1057.300048828125</c:v>
                </c:pt>
                <c:pt idx="10969">
                  <c:v>1057.400024414062</c:v>
                </c:pt>
                <c:pt idx="10970">
                  <c:v>1057.5</c:v>
                </c:pt>
                <c:pt idx="10971">
                  <c:v>1057.60009765625</c:v>
                </c:pt>
                <c:pt idx="10972">
                  <c:v>1057.700073242187</c:v>
                </c:pt>
                <c:pt idx="10973">
                  <c:v>1057.800048828125</c:v>
                </c:pt>
                <c:pt idx="10974">
                  <c:v>1057.900024414062</c:v>
                </c:pt>
                <c:pt idx="10975">
                  <c:v>1058.0</c:v>
                </c:pt>
                <c:pt idx="10976">
                  <c:v>1058.10009765625</c:v>
                </c:pt>
                <c:pt idx="10977">
                  <c:v>1058.200073242187</c:v>
                </c:pt>
                <c:pt idx="10978">
                  <c:v>1058.300048828125</c:v>
                </c:pt>
                <c:pt idx="10979">
                  <c:v>1058.400024414062</c:v>
                </c:pt>
                <c:pt idx="10980">
                  <c:v>1058.5</c:v>
                </c:pt>
                <c:pt idx="10981">
                  <c:v>1058.60009765625</c:v>
                </c:pt>
                <c:pt idx="10982">
                  <c:v>1058.700073242187</c:v>
                </c:pt>
                <c:pt idx="10983">
                  <c:v>1058.800048828125</c:v>
                </c:pt>
                <c:pt idx="10984">
                  <c:v>1058.900024414062</c:v>
                </c:pt>
                <c:pt idx="10985">
                  <c:v>1059.0</c:v>
                </c:pt>
                <c:pt idx="10986">
                  <c:v>1059.10009765625</c:v>
                </c:pt>
                <c:pt idx="10987">
                  <c:v>1059.200073242187</c:v>
                </c:pt>
                <c:pt idx="10988">
                  <c:v>1059.300048828125</c:v>
                </c:pt>
                <c:pt idx="10989">
                  <c:v>1059.400024414062</c:v>
                </c:pt>
                <c:pt idx="10990">
                  <c:v>1059.5</c:v>
                </c:pt>
                <c:pt idx="10991">
                  <c:v>1059.60009765625</c:v>
                </c:pt>
                <c:pt idx="10992">
                  <c:v>1059.700073242187</c:v>
                </c:pt>
                <c:pt idx="10993">
                  <c:v>1059.800048828125</c:v>
                </c:pt>
                <c:pt idx="10994">
                  <c:v>1059.900024414062</c:v>
                </c:pt>
                <c:pt idx="10995">
                  <c:v>1060.0</c:v>
                </c:pt>
                <c:pt idx="10996">
                  <c:v>1060.10009765625</c:v>
                </c:pt>
                <c:pt idx="10997">
                  <c:v>1060.200073242187</c:v>
                </c:pt>
                <c:pt idx="10998">
                  <c:v>1060.300048828125</c:v>
                </c:pt>
                <c:pt idx="10999">
                  <c:v>1060.400024414062</c:v>
                </c:pt>
                <c:pt idx="11000">
                  <c:v>1060.5</c:v>
                </c:pt>
                <c:pt idx="11001">
                  <c:v>1060.60009765625</c:v>
                </c:pt>
                <c:pt idx="11002">
                  <c:v>1060.700073242187</c:v>
                </c:pt>
                <c:pt idx="11003">
                  <c:v>1060.800048828125</c:v>
                </c:pt>
                <c:pt idx="11004">
                  <c:v>1060.900024414062</c:v>
                </c:pt>
                <c:pt idx="11005">
                  <c:v>1061.0</c:v>
                </c:pt>
                <c:pt idx="11006">
                  <c:v>1061.10009765625</c:v>
                </c:pt>
                <c:pt idx="11007">
                  <c:v>1061.200073242187</c:v>
                </c:pt>
                <c:pt idx="11008">
                  <c:v>1061.300048828125</c:v>
                </c:pt>
                <c:pt idx="11009">
                  <c:v>1061.400024414062</c:v>
                </c:pt>
                <c:pt idx="11010">
                  <c:v>1061.5</c:v>
                </c:pt>
                <c:pt idx="11011">
                  <c:v>1061.60009765625</c:v>
                </c:pt>
                <c:pt idx="11012">
                  <c:v>1061.700073242187</c:v>
                </c:pt>
                <c:pt idx="11013">
                  <c:v>1061.800048828125</c:v>
                </c:pt>
                <c:pt idx="11014">
                  <c:v>1061.900024414062</c:v>
                </c:pt>
                <c:pt idx="11015">
                  <c:v>1062.0</c:v>
                </c:pt>
                <c:pt idx="11016">
                  <c:v>1062.10009765625</c:v>
                </c:pt>
                <c:pt idx="11017">
                  <c:v>1062.200073242187</c:v>
                </c:pt>
                <c:pt idx="11018">
                  <c:v>1062.300048828125</c:v>
                </c:pt>
                <c:pt idx="11019">
                  <c:v>1062.400024414062</c:v>
                </c:pt>
                <c:pt idx="11020">
                  <c:v>1062.5</c:v>
                </c:pt>
                <c:pt idx="11021">
                  <c:v>1062.60009765625</c:v>
                </c:pt>
                <c:pt idx="11022">
                  <c:v>1062.700073242187</c:v>
                </c:pt>
                <c:pt idx="11023">
                  <c:v>1062.800048828125</c:v>
                </c:pt>
                <c:pt idx="11024">
                  <c:v>1062.900024414062</c:v>
                </c:pt>
                <c:pt idx="11025">
                  <c:v>1063.0</c:v>
                </c:pt>
                <c:pt idx="11026">
                  <c:v>1063.10009765625</c:v>
                </c:pt>
                <c:pt idx="11027">
                  <c:v>1063.200073242187</c:v>
                </c:pt>
                <c:pt idx="11028">
                  <c:v>1063.300048828125</c:v>
                </c:pt>
                <c:pt idx="11029">
                  <c:v>1063.400024414062</c:v>
                </c:pt>
                <c:pt idx="11030">
                  <c:v>1063.5</c:v>
                </c:pt>
                <c:pt idx="11031">
                  <c:v>1063.60009765625</c:v>
                </c:pt>
                <c:pt idx="11032">
                  <c:v>1063.700073242187</c:v>
                </c:pt>
                <c:pt idx="11033">
                  <c:v>1063.800048828125</c:v>
                </c:pt>
                <c:pt idx="11034">
                  <c:v>1063.900024414062</c:v>
                </c:pt>
                <c:pt idx="11035">
                  <c:v>1064.0</c:v>
                </c:pt>
                <c:pt idx="11036">
                  <c:v>1064.10009765625</c:v>
                </c:pt>
                <c:pt idx="11037">
                  <c:v>1064.200073242187</c:v>
                </c:pt>
                <c:pt idx="11038">
                  <c:v>1064.300048828125</c:v>
                </c:pt>
                <c:pt idx="11039">
                  <c:v>1064.400024414062</c:v>
                </c:pt>
                <c:pt idx="11040">
                  <c:v>1064.5</c:v>
                </c:pt>
                <c:pt idx="11041">
                  <c:v>1064.60009765625</c:v>
                </c:pt>
                <c:pt idx="11042">
                  <c:v>1064.700073242187</c:v>
                </c:pt>
                <c:pt idx="11043">
                  <c:v>1064.800048828125</c:v>
                </c:pt>
                <c:pt idx="11044">
                  <c:v>1064.900024414062</c:v>
                </c:pt>
                <c:pt idx="11045">
                  <c:v>1065.0</c:v>
                </c:pt>
                <c:pt idx="11046">
                  <c:v>1065.10009765625</c:v>
                </c:pt>
                <c:pt idx="11047">
                  <c:v>1065.200073242187</c:v>
                </c:pt>
                <c:pt idx="11048">
                  <c:v>1065.300048828125</c:v>
                </c:pt>
                <c:pt idx="11049">
                  <c:v>1065.400024414062</c:v>
                </c:pt>
                <c:pt idx="11050">
                  <c:v>1065.5</c:v>
                </c:pt>
                <c:pt idx="11051">
                  <c:v>1065.60009765625</c:v>
                </c:pt>
                <c:pt idx="11052">
                  <c:v>1065.700073242187</c:v>
                </c:pt>
                <c:pt idx="11053">
                  <c:v>1065.800048828125</c:v>
                </c:pt>
                <c:pt idx="11054">
                  <c:v>1065.900024414062</c:v>
                </c:pt>
                <c:pt idx="11055">
                  <c:v>1066.0</c:v>
                </c:pt>
                <c:pt idx="11056">
                  <c:v>1066.10009765625</c:v>
                </c:pt>
                <c:pt idx="11057">
                  <c:v>1066.200073242187</c:v>
                </c:pt>
                <c:pt idx="11058">
                  <c:v>1066.300048828125</c:v>
                </c:pt>
                <c:pt idx="11059">
                  <c:v>1066.400024414062</c:v>
                </c:pt>
                <c:pt idx="11060">
                  <c:v>1066.5</c:v>
                </c:pt>
                <c:pt idx="11061">
                  <c:v>1066.60009765625</c:v>
                </c:pt>
                <c:pt idx="11062">
                  <c:v>1066.700073242187</c:v>
                </c:pt>
                <c:pt idx="11063">
                  <c:v>1066.800048828125</c:v>
                </c:pt>
                <c:pt idx="11064">
                  <c:v>1066.900024414062</c:v>
                </c:pt>
                <c:pt idx="11065">
                  <c:v>1067.0</c:v>
                </c:pt>
                <c:pt idx="11066">
                  <c:v>1067.10009765625</c:v>
                </c:pt>
                <c:pt idx="11067">
                  <c:v>1067.200073242187</c:v>
                </c:pt>
                <c:pt idx="11068">
                  <c:v>1067.300048828125</c:v>
                </c:pt>
                <c:pt idx="11069">
                  <c:v>1067.400024414062</c:v>
                </c:pt>
                <c:pt idx="11070">
                  <c:v>1067.5</c:v>
                </c:pt>
                <c:pt idx="11071">
                  <c:v>1067.60009765625</c:v>
                </c:pt>
                <c:pt idx="11072">
                  <c:v>1067.700073242187</c:v>
                </c:pt>
                <c:pt idx="11073">
                  <c:v>1067.800048828125</c:v>
                </c:pt>
                <c:pt idx="11074">
                  <c:v>1067.900024414062</c:v>
                </c:pt>
                <c:pt idx="11075">
                  <c:v>1068.0</c:v>
                </c:pt>
                <c:pt idx="11076">
                  <c:v>1068.10009765625</c:v>
                </c:pt>
                <c:pt idx="11077">
                  <c:v>1068.200073242187</c:v>
                </c:pt>
                <c:pt idx="11078">
                  <c:v>1068.300048828125</c:v>
                </c:pt>
                <c:pt idx="11079">
                  <c:v>1068.400024414062</c:v>
                </c:pt>
                <c:pt idx="11080">
                  <c:v>1068.5</c:v>
                </c:pt>
                <c:pt idx="11081">
                  <c:v>1068.60009765625</c:v>
                </c:pt>
                <c:pt idx="11082">
                  <c:v>1068.700073242187</c:v>
                </c:pt>
                <c:pt idx="11083">
                  <c:v>1068.800048828125</c:v>
                </c:pt>
                <c:pt idx="11084">
                  <c:v>1068.900024414062</c:v>
                </c:pt>
                <c:pt idx="11085">
                  <c:v>1069.0</c:v>
                </c:pt>
                <c:pt idx="11086">
                  <c:v>1069.10009765625</c:v>
                </c:pt>
                <c:pt idx="11087">
                  <c:v>1069.200073242187</c:v>
                </c:pt>
                <c:pt idx="11088">
                  <c:v>1069.300048828125</c:v>
                </c:pt>
                <c:pt idx="11089">
                  <c:v>1069.400024414062</c:v>
                </c:pt>
                <c:pt idx="11090">
                  <c:v>1069.5</c:v>
                </c:pt>
                <c:pt idx="11091">
                  <c:v>1069.60009765625</c:v>
                </c:pt>
                <c:pt idx="11092">
                  <c:v>1069.700073242187</c:v>
                </c:pt>
                <c:pt idx="11093">
                  <c:v>1069.800048828125</c:v>
                </c:pt>
                <c:pt idx="11094">
                  <c:v>1069.900024414062</c:v>
                </c:pt>
                <c:pt idx="11095">
                  <c:v>1070.0</c:v>
                </c:pt>
                <c:pt idx="11096">
                  <c:v>1070.10009765625</c:v>
                </c:pt>
                <c:pt idx="11097">
                  <c:v>1070.200073242187</c:v>
                </c:pt>
                <c:pt idx="11098">
                  <c:v>1070.300048828125</c:v>
                </c:pt>
                <c:pt idx="11099">
                  <c:v>1070.400024414062</c:v>
                </c:pt>
                <c:pt idx="11100">
                  <c:v>1070.5</c:v>
                </c:pt>
                <c:pt idx="11101">
                  <c:v>1070.60009765625</c:v>
                </c:pt>
                <c:pt idx="11102">
                  <c:v>1070.700073242187</c:v>
                </c:pt>
                <c:pt idx="11103">
                  <c:v>1070.800048828125</c:v>
                </c:pt>
                <c:pt idx="11104">
                  <c:v>1070.900024414062</c:v>
                </c:pt>
                <c:pt idx="11105">
                  <c:v>1071.0</c:v>
                </c:pt>
                <c:pt idx="11106">
                  <c:v>1071.10009765625</c:v>
                </c:pt>
                <c:pt idx="11107">
                  <c:v>1071.200073242187</c:v>
                </c:pt>
                <c:pt idx="11108">
                  <c:v>1071.300048828125</c:v>
                </c:pt>
                <c:pt idx="11109">
                  <c:v>1071.400024414062</c:v>
                </c:pt>
                <c:pt idx="11110">
                  <c:v>1071.5</c:v>
                </c:pt>
                <c:pt idx="11111">
                  <c:v>1071.60009765625</c:v>
                </c:pt>
                <c:pt idx="11112">
                  <c:v>1071.700073242187</c:v>
                </c:pt>
                <c:pt idx="11113">
                  <c:v>1071.800048828125</c:v>
                </c:pt>
                <c:pt idx="11114">
                  <c:v>1071.900024414062</c:v>
                </c:pt>
                <c:pt idx="11115">
                  <c:v>1072.0</c:v>
                </c:pt>
                <c:pt idx="11116">
                  <c:v>1072.10009765625</c:v>
                </c:pt>
                <c:pt idx="11117">
                  <c:v>1072.200073242187</c:v>
                </c:pt>
                <c:pt idx="11118">
                  <c:v>1072.300048828125</c:v>
                </c:pt>
                <c:pt idx="11119">
                  <c:v>1072.400024414062</c:v>
                </c:pt>
                <c:pt idx="11120">
                  <c:v>1072.5</c:v>
                </c:pt>
                <c:pt idx="11121">
                  <c:v>1072.60009765625</c:v>
                </c:pt>
                <c:pt idx="11122">
                  <c:v>1072.700073242187</c:v>
                </c:pt>
                <c:pt idx="11123">
                  <c:v>1072.800048828125</c:v>
                </c:pt>
                <c:pt idx="11124">
                  <c:v>1072.900024414062</c:v>
                </c:pt>
                <c:pt idx="11125">
                  <c:v>1073.0</c:v>
                </c:pt>
                <c:pt idx="11126">
                  <c:v>1073.10009765625</c:v>
                </c:pt>
                <c:pt idx="11127">
                  <c:v>1073.200073242187</c:v>
                </c:pt>
                <c:pt idx="11128">
                  <c:v>1073.300048828125</c:v>
                </c:pt>
                <c:pt idx="11129">
                  <c:v>1073.400024414062</c:v>
                </c:pt>
                <c:pt idx="11130">
                  <c:v>1073.5</c:v>
                </c:pt>
                <c:pt idx="11131">
                  <c:v>1073.60009765625</c:v>
                </c:pt>
                <c:pt idx="11132">
                  <c:v>1073.700073242187</c:v>
                </c:pt>
                <c:pt idx="11133">
                  <c:v>1073.800048828125</c:v>
                </c:pt>
                <c:pt idx="11134">
                  <c:v>1073.900024414062</c:v>
                </c:pt>
                <c:pt idx="11135">
                  <c:v>1074.0</c:v>
                </c:pt>
                <c:pt idx="11136">
                  <c:v>1074.10009765625</c:v>
                </c:pt>
                <c:pt idx="11137">
                  <c:v>1074.200073242187</c:v>
                </c:pt>
                <c:pt idx="11138">
                  <c:v>1074.300048828125</c:v>
                </c:pt>
                <c:pt idx="11139">
                  <c:v>1074.400024414062</c:v>
                </c:pt>
                <c:pt idx="11140">
                  <c:v>1074.5</c:v>
                </c:pt>
                <c:pt idx="11141">
                  <c:v>1074.60009765625</c:v>
                </c:pt>
                <c:pt idx="11142">
                  <c:v>1074.700073242187</c:v>
                </c:pt>
                <c:pt idx="11143">
                  <c:v>1074.800048828125</c:v>
                </c:pt>
                <c:pt idx="11144">
                  <c:v>1074.900024414062</c:v>
                </c:pt>
                <c:pt idx="11145">
                  <c:v>1075.0</c:v>
                </c:pt>
                <c:pt idx="11146">
                  <c:v>1075.10009765625</c:v>
                </c:pt>
                <c:pt idx="11147">
                  <c:v>1075.200073242187</c:v>
                </c:pt>
                <c:pt idx="11148">
                  <c:v>1075.300048828125</c:v>
                </c:pt>
                <c:pt idx="11149">
                  <c:v>1075.400024414062</c:v>
                </c:pt>
                <c:pt idx="11150">
                  <c:v>1075.5</c:v>
                </c:pt>
                <c:pt idx="11151">
                  <c:v>1075.60009765625</c:v>
                </c:pt>
                <c:pt idx="11152">
                  <c:v>1075.700073242187</c:v>
                </c:pt>
                <c:pt idx="11153">
                  <c:v>1075.800048828125</c:v>
                </c:pt>
                <c:pt idx="11154">
                  <c:v>1075.900024414062</c:v>
                </c:pt>
                <c:pt idx="11155">
                  <c:v>1076.0</c:v>
                </c:pt>
                <c:pt idx="11156">
                  <c:v>1076.10009765625</c:v>
                </c:pt>
                <c:pt idx="11157">
                  <c:v>1076.200073242187</c:v>
                </c:pt>
                <c:pt idx="11158">
                  <c:v>1076.300048828125</c:v>
                </c:pt>
                <c:pt idx="11159">
                  <c:v>1076.400024414062</c:v>
                </c:pt>
                <c:pt idx="11160">
                  <c:v>1076.5</c:v>
                </c:pt>
                <c:pt idx="11161">
                  <c:v>1076.60009765625</c:v>
                </c:pt>
                <c:pt idx="11162">
                  <c:v>1076.700073242187</c:v>
                </c:pt>
                <c:pt idx="11163">
                  <c:v>1076.800048828125</c:v>
                </c:pt>
                <c:pt idx="11164">
                  <c:v>1076.900024414062</c:v>
                </c:pt>
                <c:pt idx="11165">
                  <c:v>1077.0</c:v>
                </c:pt>
                <c:pt idx="11166">
                  <c:v>1077.10009765625</c:v>
                </c:pt>
                <c:pt idx="11167">
                  <c:v>1077.200073242187</c:v>
                </c:pt>
                <c:pt idx="11168">
                  <c:v>1077.300048828125</c:v>
                </c:pt>
                <c:pt idx="11169">
                  <c:v>1077.400024414062</c:v>
                </c:pt>
                <c:pt idx="11170">
                  <c:v>1077.5</c:v>
                </c:pt>
                <c:pt idx="11171">
                  <c:v>1077.60009765625</c:v>
                </c:pt>
                <c:pt idx="11172">
                  <c:v>1077.700073242187</c:v>
                </c:pt>
                <c:pt idx="11173">
                  <c:v>1077.800048828125</c:v>
                </c:pt>
                <c:pt idx="11174">
                  <c:v>1077.900024414062</c:v>
                </c:pt>
                <c:pt idx="11175">
                  <c:v>1078.0</c:v>
                </c:pt>
                <c:pt idx="11176">
                  <c:v>1078.10009765625</c:v>
                </c:pt>
                <c:pt idx="11177">
                  <c:v>1078.200073242187</c:v>
                </c:pt>
                <c:pt idx="11178">
                  <c:v>1078.300048828125</c:v>
                </c:pt>
                <c:pt idx="11179">
                  <c:v>1078.400024414062</c:v>
                </c:pt>
                <c:pt idx="11180">
                  <c:v>1078.5</c:v>
                </c:pt>
                <c:pt idx="11181">
                  <c:v>1078.60009765625</c:v>
                </c:pt>
                <c:pt idx="11182">
                  <c:v>1078.700073242187</c:v>
                </c:pt>
                <c:pt idx="11183">
                  <c:v>1078.800048828125</c:v>
                </c:pt>
                <c:pt idx="11184">
                  <c:v>1078.900024414062</c:v>
                </c:pt>
                <c:pt idx="11185">
                  <c:v>1079.0</c:v>
                </c:pt>
                <c:pt idx="11186">
                  <c:v>1079.10009765625</c:v>
                </c:pt>
                <c:pt idx="11187">
                  <c:v>1079.200073242187</c:v>
                </c:pt>
                <c:pt idx="11188">
                  <c:v>1079.300048828125</c:v>
                </c:pt>
                <c:pt idx="11189">
                  <c:v>1079.400024414062</c:v>
                </c:pt>
                <c:pt idx="11190">
                  <c:v>1079.5</c:v>
                </c:pt>
                <c:pt idx="11191">
                  <c:v>1079.60009765625</c:v>
                </c:pt>
                <c:pt idx="11192">
                  <c:v>1079.700073242187</c:v>
                </c:pt>
                <c:pt idx="11193">
                  <c:v>1079.800048828125</c:v>
                </c:pt>
                <c:pt idx="11194">
                  <c:v>1079.900024414062</c:v>
                </c:pt>
                <c:pt idx="11195">
                  <c:v>1080.0</c:v>
                </c:pt>
                <c:pt idx="11196">
                  <c:v>1080.10009765625</c:v>
                </c:pt>
                <c:pt idx="11197">
                  <c:v>1080.200073242187</c:v>
                </c:pt>
                <c:pt idx="11198">
                  <c:v>1080.300048828125</c:v>
                </c:pt>
                <c:pt idx="11199">
                  <c:v>1080.400024414062</c:v>
                </c:pt>
                <c:pt idx="11200">
                  <c:v>1080.5</c:v>
                </c:pt>
                <c:pt idx="11201">
                  <c:v>1080.60009765625</c:v>
                </c:pt>
                <c:pt idx="11202">
                  <c:v>1080.700073242187</c:v>
                </c:pt>
                <c:pt idx="11203">
                  <c:v>1080.800048828125</c:v>
                </c:pt>
                <c:pt idx="11204">
                  <c:v>1080.900024414062</c:v>
                </c:pt>
                <c:pt idx="11205">
                  <c:v>1081.0</c:v>
                </c:pt>
                <c:pt idx="11206">
                  <c:v>1081.10009765625</c:v>
                </c:pt>
                <c:pt idx="11207">
                  <c:v>1081.200073242187</c:v>
                </c:pt>
                <c:pt idx="11208">
                  <c:v>1081.300048828125</c:v>
                </c:pt>
                <c:pt idx="11209">
                  <c:v>1081.400024414062</c:v>
                </c:pt>
                <c:pt idx="11210">
                  <c:v>1081.5</c:v>
                </c:pt>
                <c:pt idx="11211">
                  <c:v>1081.60009765625</c:v>
                </c:pt>
                <c:pt idx="11212">
                  <c:v>1081.700073242187</c:v>
                </c:pt>
                <c:pt idx="11213">
                  <c:v>1081.800048828125</c:v>
                </c:pt>
                <c:pt idx="11214">
                  <c:v>1081.900024414062</c:v>
                </c:pt>
                <c:pt idx="11215">
                  <c:v>1082.0</c:v>
                </c:pt>
                <c:pt idx="11216">
                  <c:v>1082.10009765625</c:v>
                </c:pt>
                <c:pt idx="11217">
                  <c:v>1082.200073242187</c:v>
                </c:pt>
                <c:pt idx="11218">
                  <c:v>1082.300048828125</c:v>
                </c:pt>
                <c:pt idx="11219">
                  <c:v>1082.400024414062</c:v>
                </c:pt>
                <c:pt idx="11220">
                  <c:v>1082.5</c:v>
                </c:pt>
                <c:pt idx="11221">
                  <c:v>1082.60009765625</c:v>
                </c:pt>
                <c:pt idx="11222">
                  <c:v>1082.700073242187</c:v>
                </c:pt>
                <c:pt idx="11223">
                  <c:v>1082.800048828125</c:v>
                </c:pt>
                <c:pt idx="11224">
                  <c:v>1082.900024414062</c:v>
                </c:pt>
                <c:pt idx="11225">
                  <c:v>1083.0</c:v>
                </c:pt>
                <c:pt idx="11226">
                  <c:v>1083.10009765625</c:v>
                </c:pt>
                <c:pt idx="11227">
                  <c:v>1083.200073242187</c:v>
                </c:pt>
                <c:pt idx="11228">
                  <c:v>1083.300048828125</c:v>
                </c:pt>
                <c:pt idx="11229">
                  <c:v>1083.400024414062</c:v>
                </c:pt>
                <c:pt idx="11230">
                  <c:v>1083.5</c:v>
                </c:pt>
                <c:pt idx="11231">
                  <c:v>1083.60009765625</c:v>
                </c:pt>
                <c:pt idx="11232">
                  <c:v>1083.700073242187</c:v>
                </c:pt>
                <c:pt idx="11233">
                  <c:v>1083.800048828125</c:v>
                </c:pt>
                <c:pt idx="11234">
                  <c:v>1083.900024414062</c:v>
                </c:pt>
                <c:pt idx="11235">
                  <c:v>1084.0</c:v>
                </c:pt>
                <c:pt idx="11236">
                  <c:v>1084.10009765625</c:v>
                </c:pt>
                <c:pt idx="11237">
                  <c:v>1084.200073242187</c:v>
                </c:pt>
                <c:pt idx="11238">
                  <c:v>1084.300048828125</c:v>
                </c:pt>
                <c:pt idx="11239">
                  <c:v>1084.400024414062</c:v>
                </c:pt>
                <c:pt idx="11240">
                  <c:v>1084.5</c:v>
                </c:pt>
                <c:pt idx="11241">
                  <c:v>1084.60009765625</c:v>
                </c:pt>
                <c:pt idx="11242">
                  <c:v>1084.700073242187</c:v>
                </c:pt>
                <c:pt idx="11243">
                  <c:v>1084.800048828125</c:v>
                </c:pt>
                <c:pt idx="11244">
                  <c:v>1084.900024414062</c:v>
                </c:pt>
                <c:pt idx="11245">
                  <c:v>1085.0</c:v>
                </c:pt>
                <c:pt idx="11246">
                  <c:v>1085.10009765625</c:v>
                </c:pt>
                <c:pt idx="11247">
                  <c:v>1085.200073242187</c:v>
                </c:pt>
                <c:pt idx="11248">
                  <c:v>1085.300048828125</c:v>
                </c:pt>
                <c:pt idx="11249">
                  <c:v>1085.400024414062</c:v>
                </c:pt>
                <c:pt idx="11250">
                  <c:v>1085.5</c:v>
                </c:pt>
                <c:pt idx="11251">
                  <c:v>1085.60009765625</c:v>
                </c:pt>
                <c:pt idx="11252">
                  <c:v>1085.700073242187</c:v>
                </c:pt>
                <c:pt idx="11253">
                  <c:v>1085.800048828125</c:v>
                </c:pt>
                <c:pt idx="11254">
                  <c:v>1085.900024414062</c:v>
                </c:pt>
                <c:pt idx="11255">
                  <c:v>1086.0</c:v>
                </c:pt>
                <c:pt idx="11256">
                  <c:v>1086.10009765625</c:v>
                </c:pt>
                <c:pt idx="11257">
                  <c:v>1086.200073242187</c:v>
                </c:pt>
                <c:pt idx="11258">
                  <c:v>1086.300048828125</c:v>
                </c:pt>
                <c:pt idx="11259">
                  <c:v>1086.400024414062</c:v>
                </c:pt>
                <c:pt idx="11260">
                  <c:v>1086.5</c:v>
                </c:pt>
                <c:pt idx="11261">
                  <c:v>1086.60009765625</c:v>
                </c:pt>
                <c:pt idx="11262">
                  <c:v>1086.700073242187</c:v>
                </c:pt>
                <c:pt idx="11263">
                  <c:v>1086.800048828125</c:v>
                </c:pt>
                <c:pt idx="11264">
                  <c:v>1086.900024414062</c:v>
                </c:pt>
                <c:pt idx="11265">
                  <c:v>1087.0</c:v>
                </c:pt>
                <c:pt idx="11266">
                  <c:v>1087.10009765625</c:v>
                </c:pt>
                <c:pt idx="11267">
                  <c:v>1087.200073242187</c:v>
                </c:pt>
                <c:pt idx="11268">
                  <c:v>1087.300048828125</c:v>
                </c:pt>
                <c:pt idx="11269">
                  <c:v>1087.400024414062</c:v>
                </c:pt>
                <c:pt idx="11270">
                  <c:v>1087.5</c:v>
                </c:pt>
                <c:pt idx="11271">
                  <c:v>1087.60009765625</c:v>
                </c:pt>
                <c:pt idx="11272">
                  <c:v>1087.700073242187</c:v>
                </c:pt>
                <c:pt idx="11273">
                  <c:v>1087.800048828125</c:v>
                </c:pt>
                <c:pt idx="11274">
                  <c:v>1087.900024414062</c:v>
                </c:pt>
                <c:pt idx="11275">
                  <c:v>1088.0</c:v>
                </c:pt>
                <c:pt idx="11276">
                  <c:v>1088.10009765625</c:v>
                </c:pt>
                <c:pt idx="11277">
                  <c:v>1088.200073242187</c:v>
                </c:pt>
                <c:pt idx="11278">
                  <c:v>1088.300048828125</c:v>
                </c:pt>
                <c:pt idx="11279">
                  <c:v>1088.400024414062</c:v>
                </c:pt>
                <c:pt idx="11280">
                  <c:v>1088.5</c:v>
                </c:pt>
                <c:pt idx="11281">
                  <c:v>1088.60009765625</c:v>
                </c:pt>
                <c:pt idx="11282">
                  <c:v>1088.700073242187</c:v>
                </c:pt>
                <c:pt idx="11283">
                  <c:v>1088.800048828125</c:v>
                </c:pt>
                <c:pt idx="11284">
                  <c:v>1088.900024414062</c:v>
                </c:pt>
                <c:pt idx="11285">
                  <c:v>1089.0</c:v>
                </c:pt>
                <c:pt idx="11286">
                  <c:v>1089.10009765625</c:v>
                </c:pt>
                <c:pt idx="11287">
                  <c:v>1089.200073242187</c:v>
                </c:pt>
                <c:pt idx="11288">
                  <c:v>1089.300048828125</c:v>
                </c:pt>
                <c:pt idx="11289">
                  <c:v>1089.400024414062</c:v>
                </c:pt>
                <c:pt idx="11290">
                  <c:v>1089.5</c:v>
                </c:pt>
                <c:pt idx="11291">
                  <c:v>1089.60009765625</c:v>
                </c:pt>
                <c:pt idx="11292">
                  <c:v>1089.700073242187</c:v>
                </c:pt>
                <c:pt idx="11293">
                  <c:v>1089.800048828125</c:v>
                </c:pt>
                <c:pt idx="11294">
                  <c:v>1089.900024414062</c:v>
                </c:pt>
                <c:pt idx="11295">
                  <c:v>1090.0</c:v>
                </c:pt>
                <c:pt idx="11296">
                  <c:v>1090.10009765625</c:v>
                </c:pt>
                <c:pt idx="11297">
                  <c:v>1090.200073242187</c:v>
                </c:pt>
                <c:pt idx="11298">
                  <c:v>1090.300048828125</c:v>
                </c:pt>
                <c:pt idx="11299">
                  <c:v>1090.400024414062</c:v>
                </c:pt>
                <c:pt idx="11300">
                  <c:v>1090.5</c:v>
                </c:pt>
                <c:pt idx="11301">
                  <c:v>1090.60009765625</c:v>
                </c:pt>
                <c:pt idx="11302">
                  <c:v>1090.700073242187</c:v>
                </c:pt>
                <c:pt idx="11303">
                  <c:v>1090.800048828125</c:v>
                </c:pt>
                <c:pt idx="11304">
                  <c:v>1090.900024414062</c:v>
                </c:pt>
                <c:pt idx="11305">
                  <c:v>1091.0</c:v>
                </c:pt>
                <c:pt idx="11306">
                  <c:v>1091.10009765625</c:v>
                </c:pt>
                <c:pt idx="11307">
                  <c:v>1091.200073242187</c:v>
                </c:pt>
                <c:pt idx="11308">
                  <c:v>1091.300048828125</c:v>
                </c:pt>
                <c:pt idx="11309">
                  <c:v>1091.400024414062</c:v>
                </c:pt>
                <c:pt idx="11310">
                  <c:v>1091.5</c:v>
                </c:pt>
                <c:pt idx="11311">
                  <c:v>1091.60009765625</c:v>
                </c:pt>
                <c:pt idx="11312">
                  <c:v>1091.700073242187</c:v>
                </c:pt>
                <c:pt idx="11313">
                  <c:v>1091.800048828125</c:v>
                </c:pt>
                <c:pt idx="11314">
                  <c:v>1091.900024414062</c:v>
                </c:pt>
                <c:pt idx="11315">
                  <c:v>1092.0</c:v>
                </c:pt>
                <c:pt idx="11316">
                  <c:v>1092.10009765625</c:v>
                </c:pt>
                <c:pt idx="11317">
                  <c:v>1092.200073242187</c:v>
                </c:pt>
                <c:pt idx="11318">
                  <c:v>1092.300048828125</c:v>
                </c:pt>
                <c:pt idx="11319">
                  <c:v>1092.400024414062</c:v>
                </c:pt>
                <c:pt idx="11320">
                  <c:v>1092.5</c:v>
                </c:pt>
                <c:pt idx="11321">
                  <c:v>1092.60009765625</c:v>
                </c:pt>
                <c:pt idx="11322">
                  <c:v>1092.700073242187</c:v>
                </c:pt>
                <c:pt idx="11323">
                  <c:v>1092.800048828125</c:v>
                </c:pt>
                <c:pt idx="11324">
                  <c:v>1092.900024414062</c:v>
                </c:pt>
                <c:pt idx="11325">
                  <c:v>1093.0</c:v>
                </c:pt>
                <c:pt idx="11326">
                  <c:v>1093.10009765625</c:v>
                </c:pt>
                <c:pt idx="11327">
                  <c:v>1093.200073242187</c:v>
                </c:pt>
                <c:pt idx="11328">
                  <c:v>1093.300048828125</c:v>
                </c:pt>
                <c:pt idx="11329">
                  <c:v>1093.400024414062</c:v>
                </c:pt>
                <c:pt idx="11330">
                  <c:v>1093.5</c:v>
                </c:pt>
                <c:pt idx="11331">
                  <c:v>1093.60009765625</c:v>
                </c:pt>
                <c:pt idx="11332">
                  <c:v>1093.700073242187</c:v>
                </c:pt>
                <c:pt idx="11333">
                  <c:v>1093.800048828125</c:v>
                </c:pt>
                <c:pt idx="11334">
                  <c:v>1093.900024414062</c:v>
                </c:pt>
                <c:pt idx="11335">
                  <c:v>1094.0</c:v>
                </c:pt>
                <c:pt idx="11336">
                  <c:v>1094.10009765625</c:v>
                </c:pt>
                <c:pt idx="11337">
                  <c:v>1094.200073242187</c:v>
                </c:pt>
                <c:pt idx="11338">
                  <c:v>1094.300048828125</c:v>
                </c:pt>
                <c:pt idx="11339">
                  <c:v>1094.400024414062</c:v>
                </c:pt>
                <c:pt idx="11340">
                  <c:v>1094.5</c:v>
                </c:pt>
                <c:pt idx="11341">
                  <c:v>1094.60009765625</c:v>
                </c:pt>
                <c:pt idx="11342">
                  <c:v>1094.700073242187</c:v>
                </c:pt>
                <c:pt idx="11343">
                  <c:v>1094.800048828125</c:v>
                </c:pt>
                <c:pt idx="11344">
                  <c:v>1094.900024414062</c:v>
                </c:pt>
                <c:pt idx="11345">
                  <c:v>1095.0</c:v>
                </c:pt>
                <c:pt idx="11346">
                  <c:v>1095.10009765625</c:v>
                </c:pt>
                <c:pt idx="11347">
                  <c:v>1095.200073242187</c:v>
                </c:pt>
                <c:pt idx="11348">
                  <c:v>1095.300048828125</c:v>
                </c:pt>
                <c:pt idx="11349">
                  <c:v>1095.400024414062</c:v>
                </c:pt>
                <c:pt idx="11350">
                  <c:v>1095.5</c:v>
                </c:pt>
                <c:pt idx="11351">
                  <c:v>1095.60009765625</c:v>
                </c:pt>
                <c:pt idx="11352">
                  <c:v>1095.700073242187</c:v>
                </c:pt>
                <c:pt idx="11353">
                  <c:v>1095.800048828125</c:v>
                </c:pt>
                <c:pt idx="11354">
                  <c:v>1095.900024414062</c:v>
                </c:pt>
                <c:pt idx="11355">
                  <c:v>1096.0</c:v>
                </c:pt>
                <c:pt idx="11356">
                  <c:v>1096.10009765625</c:v>
                </c:pt>
                <c:pt idx="11357">
                  <c:v>1096.200073242187</c:v>
                </c:pt>
                <c:pt idx="11358">
                  <c:v>1096.300048828125</c:v>
                </c:pt>
                <c:pt idx="11359">
                  <c:v>1096.400024414062</c:v>
                </c:pt>
                <c:pt idx="11360">
                  <c:v>1096.5</c:v>
                </c:pt>
                <c:pt idx="11361">
                  <c:v>1096.60009765625</c:v>
                </c:pt>
                <c:pt idx="11362">
                  <c:v>1096.700073242187</c:v>
                </c:pt>
                <c:pt idx="11363">
                  <c:v>1096.800048828125</c:v>
                </c:pt>
                <c:pt idx="11364">
                  <c:v>1096.900024414062</c:v>
                </c:pt>
                <c:pt idx="11365">
                  <c:v>1097.0</c:v>
                </c:pt>
                <c:pt idx="11366">
                  <c:v>1097.10009765625</c:v>
                </c:pt>
                <c:pt idx="11367">
                  <c:v>1097.200073242187</c:v>
                </c:pt>
                <c:pt idx="11368">
                  <c:v>1097.300048828125</c:v>
                </c:pt>
                <c:pt idx="11369">
                  <c:v>1097.400024414062</c:v>
                </c:pt>
                <c:pt idx="11370">
                  <c:v>1097.5</c:v>
                </c:pt>
                <c:pt idx="11371">
                  <c:v>1097.60009765625</c:v>
                </c:pt>
                <c:pt idx="11372">
                  <c:v>1097.700073242187</c:v>
                </c:pt>
                <c:pt idx="11373">
                  <c:v>1097.800048828125</c:v>
                </c:pt>
                <c:pt idx="11374">
                  <c:v>1097.900024414062</c:v>
                </c:pt>
                <c:pt idx="11375">
                  <c:v>1098.0</c:v>
                </c:pt>
                <c:pt idx="11376">
                  <c:v>1098.10009765625</c:v>
                </c:pt>
                <c:pt idx="11377">
                  <c:v>1098.200073242187</c:v>
                </c:pt>
                <c:pt idx="11378">
                  <c:v>1098.300048828125</c:v>
                </c:pt>
                <c:pt idx="11379">
                  <c:v>1098.400024414062</c:v>
                </c:pt>
                <c:pt idx="11380">
                  <c:v>1098.5</c:v>
                </c:pt>
                <c:pt idx="11381">
                  <c:v>1098.60009765625</c:v>
                </c:pt>
                <c:pt idx="11382">
                  <c:v>1098.700073242187</c:v>
                </c:pt>
                <c:pt idx="11383">
                  <c:v>1098.800048828125</c:v>
                </c:pt>
                <c:pt idx="11384">
                  <c:v>1098.900024414062</c:v>
                </c:pt>
                <c:pt idx="11385">
                  <c:v>1099.0</c:v>
                </c:pt>
                <c:pt idx="11386">
                  <c:v>1099.10009765625</c:v>
                </c:pt>
                <c:pt idx="11387">
                  <c:v>1099.200073242187</c:v>
                </c:pt>
                <c:pt idx="11388">
                  <c:v>1099.300048828125</c:v>
                </c:pt>
                <c:pt idx="11389">
                  <c:v>1099.400024414062</c:v>
                </c:pt>
                <c:pt idx="11390">
                  <c:v>1099.5</c:v>
                </c:pt>
                <c:pt idx="11391">
                  <c:v>1099.60009765625</c:v>
                </c:pt>
                <c:pt idx="11392">
                  <c:v>1099.700073242187</c:v>
                </c:pt>
                <c:pt idx="11393">
                  <c:v>1099.800048828125</c:v>
                </c:pt>
                <c:pt idx="11394">
                  <c:v>1099.900024414062</c:v>
                </c:pt>
                <c:pt idx="11395">
                  <c:v>1100.0</c:v>
                </c:pt>
                <c:pt idx="11396">
                  <c:v>1100.10009765625</c:v>
                </c:pt>
                <c:pt idx="11397">
                  <c:v>1100.200073242187</c:v>
                </c:pt>
                <c:pt idx="11398">
                  <c:v>1100.300048828125</c:v>
                </c:pt>
                <c:pt idx="11399">
                  <c:v>1100.400024414062</c:v>
                </c:pt>
                <c:pt idx="11400">
                  <c:v>1100.5</c:v>
                </c:pt>
                <c:pt idx="11401">
                  <c:v>1100.60009765625</c:v>
                </c:pt>
                <c:pt idx="11402">
                  <c:v>1100.700073242187</c:v>
                </c:pt>
                <c:pt idx="11403">
                  <c:v>1100.800048828125</c:v>
                </c:pt>
                <c:pt idx="11404">
                  <c:v>1100.900024414062</c:v>
                </c:pt>
                <c:pt idx="11405">
                  <c:v>1101.0</c:v>
                </c:pt>
                <c:pt idx="11406">
                  <c:v>1101.10009765625</c:v>
                </c:pt>
                <c:pt idx="11407">
                  <c:v>1101.200073242187</c:v>
                </c:pt>
                <c:pt idx="11408">
                  <c:v>1101.300048828125</c:v>
                </c:pt>
                <c:pt idx="11409">
                  <c:v>1101.400024414062</c:v>
                </c:pt>
                <c:pt idx="11410">
                  <c:v>1101.5</c:v>
                </c:pt>
                <c:pt idx="11411">
                  <c:v>1101.60009765625</c:v>
                </c:pt>
                <c:pt idx="11412">
                  <c:v>1101.700073242187</c:v>
                </c:pt>
                <c:pt idx="11413">
                  <c:v>1101.800048828125</c:v>
                </c:pt>
                <c:pt idx="11414">
                  <c:v>1101.900024414062</c:v>
                </c:pt>
                <c:pt idx="11415">
                  <c:v>1102.0</c:v>
                </c:pt>
                <c:pt idx="11416">
                  <c:v>1102.10009765625</c:v>
                </c:pt>
                <c:pt idx="11417">
                  <c:v>1102.200073242187</c:v>
                </c:pt>
                <c:pt idx="11418">
                  <c:v>1102.300048828125</c:v>
                </c:pt>
                <c:pt idx="11419">
                  <c:v>1102.400024414062</c:v>
                </c:pt>
                <c:pt idx="11420">
                  <c:v>1102.5</c:v>
                </c:pt>
                <c:pt idx="11421">
                  <c:v>1102.60009765625</c:v>
                </c:pt>
                <c:pt idx="11422">
                  <c:v>1102.700073242187</c:v>
                </c:pt>
                <c:pt idx="11423">
                  <c:v>1102.800048828125</c:v>
                </c:pt>
                <c:pt idx="11424">
                  <c:v>1102.900024414062</c:v>
                </c:pt>
                <c:pt idx="11425">
                  <c:v>1103.0</c:v>
                </c:pt>
                <c:pt idx="11426">
                  <c:v>1103.10009765625</c:v>
                </c:pt>
                <c:pt idx="11427">
                  <c:v>1103.200073242187</c:v>
                </c:pt>
                <c:pt idx="11428">
                  <c:v>1103.300048828125</c:v>
                </c:pt>
                <c:pt idx="11429">
                  <c:v>1103.400024414062</c:v>
                </c:pt>
                <c:pt idx="11430">
                  <c:v>1103.5</c:v>
                </c:pt>
                <c:pt idx="11431">
                  <c:v>1103.60009765625</c:v>
                </c:pt>
                <c:pt idx="11432">
                  <c:v>1103.700073242187</c:v>
                </c:pt>
                <c:pt idx="11433">
                  <c:v>1103.800048828125</c:v>
                </c:pt>
                <c:pt idx="11434">
                  <c:v>1103.900024414062</c:v>
                </c:pt>
                <c:pt idx="11435">
                  <c:v>1104.0</c:v>
                </c:pt>
                <c:pt idx="11436">
                  <c:v>1104.10009765625</c:v>
                </c:pt>
                <c:pt idx="11437">
                  <c:v>1104.200073242187</c:v>
                </c:pt>
                <c:pt idx="11438">
                  <c:v>1104.300048828125</c:v>
                </c:pt>
                <c:pt idx="11439">
                  <c:v>1104.400024414062</c:v>
                </c:pt>
                <c:pt idx="11440">
                  <c:v>1104.5</c:v>
                </c:pt>
                <c:pt idx="11441">
                  <c:v>1104.60009765625</c:v>
                </c:pt>
                <c:pt idx="11442">
                  <c:v>1104.700073242187</c:v>
                </c:pt>
                <c:pt idx="11443">
                  <c:v>1104.800048828125</c:v>
                </c:pt>
                <c:pt idx="11444">
                  <c:v>1104.900024414062</c:v>
                </c:pt>
                <c:pt idx="11445">
                  <c:v>1105.0</c:v>
                </c:pt>
                <c:pt idx="11446">
                  <c:v>1105.10009765625</c:v>
                </c:pt>
                <c:pt idx="11447">
                  <c:v>1105.200073242187</c:v>
                </c:pt>
                <c:pt idx="11448">
                  <c:v>1105.300048828125</c:v>
                </c:pt>
                <c:pt idx="11449">
                  <c:v>1105.400024414062</c:v>
                </c:pt>
                <c:pt idx="11450">
                  <c:v>1105.5</c:v>
                </c:pt>
                <c:pt idx="11451">
                  <c:v>1105.60009765625</c:v>
                </c:pt>
                <c:pt idx="11452">
                  <c:v>1105.700073242187</c:v>
                </c:pt>
                <c:pt idx="11453">
                  <c:v>1105.800048828125</c:v>
                </c:pt>
                <c:pt idx="11454">
                  <c:v>1105.900024414062</c:v>
                </c:pt>
                <c:pt idx="11455">
                  <c:v>1106.0</c:v>
                </c:pt>
                <c:pt idx="11456">
                  <c:v>1106.10009765625</c:v>
                </c:pt>
                <c:pt idx="11457">
                  <c:v>1106.200073242187</c:v>
                </c:pt>
                <c:pt idx="11458">
                  <c:v>1106.300048828125</c:v>
                </c:pt>
                <c:pt idx="11459">
                  <c:v>1106.400024414062</c:v>
                </c:pt>
                <c:pt idx="11460">
                  <c:v>1106.5</c:v>
                </c:pt>
                <c:pt idx="11461">
                  <c:v>1106.60009765625</c:v>
                </c:pt>
                <c:pt idx="11462">
                  <c:v>1106.700073242187</c:v>
                </c:pt>
                <c:pt idx="11463">
                  <c:v>1106.800048828125</c:v>
                </c:pt>
                <c:pt idx="11464">
                  <c:v>1106.900024414062</c:v>
                </c:pt>
                <c:pt idx="11465">
                  <c:v>1107.0</c:v>
                </c:pt>
                <c:pt idx="11466">
                  <c:v>1107.10009765625</c:v>
                </c:pt>
                <c:pt idx="11467">
                  <c:v>1107.200073242187</c:v>
                </c:pt>
                <c:pt idx="11468">
                  <c:v>1107.300048828125</c:v>
                </c:pt>
                <c:pt idx="11469">
                  <c:v>1107.400024414062</c:v>
                </c:pt>
                <c:pt idx="11470">
                  <c:v>1107.5</c:v>
                </c:pt>
                <c:pt idx="11471">
                  <c:v>1107.60009765625</c:v>
                </c:pt>
                <c:pt idx="11472">
                  <c:v>1107.700073242187</c:v>
                </c:pt>
                <c:pt idx="11473">
                  <c:v>1107.800048828125</c:v>
                </c:pt>
                <c:pt idx="11474">
                  <c:v>1107.900024414062</c:v>
                </c:pt>
                <c:pt idx="11475">
                  <c:v>1108.0</c:v>
                </c:pt>
                <c:pt idx="11476">
                  <c:v>1108.10009765625</c:v>
                </c:pt>
                <c:pt idx="11477">
                  <c:v>1108.200073242187</c:v>
                </c:pt>
                <c:pt idx="11478">
                  <c:v>1108.300048828125</c:v>
                </c:pt>
                <c:pt idx="11479">
                  <c:v>1108.400024414062</c:v>
                </c:pt>
                <c:pt idx="11480">
                  <c:v>1108.5</c:v>
                </c:pt>
                <c:pt idx="11481">
                  <c:v>1108.60009765625</c:v>
                </c:pt>
                <c:pt idx="11482">
                  <c:v>1108.700073242187</c:v>
                </c:pt>
                <c:pt idx="11483">
                  <c:v>1108.800048828125</c:v>
                </c:pt>
                <c:pt idx="11484">
                  <c:v>1108.900024414062</c:v>
                </c:pt>
                <c:pt idx="11485">
                  <c:v>1109.0</c:v>
                </c:pt>
                <c:pt idx="11486">
                  <c:v>1109.10009765625</c:v>
                </c:pt>
                <c:pt idx="11487">
                  <c:v>1109.200073242187</c:v>
                </c:pt>
                <c:pt idx="11488">
                  <c:v>1109.300048828125</c:v>
                </c:pt>
                <c:pt idx="11489">
                  <c:v>1109.400024414062</c:v>
                </c:pt>
                <c:pt idx="11490">
                  <c:v>1109.5</c:v>
                </c:pt>
                <c:pt idx="11491">
                  <c:v>1109.60009765625</c:v>
                </c:pt>
                <c:pt idx="11492">
                  <c:v>1109.700073242187</c:v>
                </c:pt>
                <c:pt idx="11493">
                  <c:v>1109.800048828125</c:v>
                </c:pt>
                <c:pt idx="11494">
                  <c:v>1109.900024414062</c:v>
                </c:pt>
                <c:pt idx="11495">
                  <c:v>1110.0</c:v>
                </c:pt>
                <c:pt idx="11496">
                  <c:v>1110.10009765625</c:v>
                </c:pt>
                <c:pt idx="11497">
                  <c:v>1110.200073242187</c:v>
                </c:pt>
                <c:pt idx="11498">
                  <c:v>1110.300048828125</c:v>
                </c:pt>
                <c:pt idx="11499">
                  <c:v>1110.400024414062</c:v>
                </c:pt>
                <c:pt idx="11500">
                  <c:v>1110.5</c:v>
                </c:pt>
                <c:pt idx="11501">
                  <c:v>1110.60009765625</c:v>
                </c:pt>
                <c:pt idx="11502">
                  <c:v>1110.700073242187</c:v>
                </c:pt>
                <c:pt idx="11503">
                  <c:v>1110.800048828125</c:v>
                </c:pt>
                <c:pt idx="11504">
                  <c:v>1110.900024414062</c:v>
                </c:pt>
                <c:pt idx="11505">
                  <c:v>1111.0</c:v>
                </c:pt>
                <c:pt idx="11506">
                  <c:v>1111.10009765625</c:v>
                </c:pt>
                <c:pt idx="11507">
                  <c:v>1111.200073242187</c:v>
                </c:pt>
                <c:pt idx="11508">
                  <c:v>1111.300048828125</c:v>
                </c:pt>
                <c:pt idx="11509">
                  <c:v>1111.400024414062</c:v>
                </c:pt>
                <c:pt idx="11510">
                  <c:v>1111.5</c:v>
                </c:pt>
                <c:pt idx="11511">
                  <c:v>1111.60009765625</c:v>
                </c:pt>
                <c:pt idx="11512">
                  <c:v>1111.700073242187</c:v>
                </c:pt>
                <c:pt idx="11513">
                  <c:v>1111.800048828125</c:v>
                </c:pt>
                <c:pt idx="11514">
                  <c:v>1111.900024414062</c:v>
                </c:pt>
                <c:pt idx="11515">
                  <c:v>1112.0</c:v>
                </c:pt>
                <c:pt idx="11516">
                  <c:v>1112.10009765625</c:v>
                </c:pt>
                <c:pt idx="11517">
                  <c:v>1112.200073242187</c:v>
                </c:pt>
                <c:pt idx="11518">
                  <c:v>1112.300048828125</c:v>
                </c:pt>
                <c:pt idx="11519">
                  <c:v>1112.400024414062</c:v>
                </c:pt>
                <c:pt idx="11520">
                  <c:v>1112.5</c:v>
                </c:pt>
                <c:pt idx="11521">
                  <c:v>1112.60009765625</c:v>
                </c:pt>
                <c:pt idx="11522">
                  <c:v>1112.700073242187</c:v>
                </c:pt>
                <c:pt idx="11523">
                  <c:v>1112.800048828125</c:v>
                </c:pt>
                <c:pt idx="11524">
                  <c:v>1112.900024414062</c:v>
                </c:pt>
                <c:pt idx="11525">
                  <c:v>1113.0</c:v>
                </c:pt>
                <c:pt idx="11526">
                  <c:v>1113.10009765625</c:v>
                </c:pt>
                <c:pt idx="11527">
                  <c:v>1113.200073242187</c:v>
                </c:pt>
                <c:pt idx="11528">
                  <c:v>1113.300048828125</c:v>
                </c:pt>
                <c:pt idx="11529">
                  <c:v>1113.400024414062</c:v>
                </c:pt>
                <c:pt idx="11530">
                  <c:v>1113.5</c:v>
                </c:pt>
                <c:pt idx="11531">
                  <c:v>1113.60009765625</c:v>
                </c:pt>
                <c:pt idx="11532">
                  <c:v>1113.700073242187</c:v>
                </c:pt>
                <c:pt idx="11533">
                  <c:v>1113.800048828125</c:v>
                </c:pt>
                <c:pt idx="11534">
                  <c:v>1113.900024414062</c:v>
                </c:pt>
                <c:pt idx="11535">
                  <c:v>1114.0</c:v>
                </c:pt>
                <c:pt idx="11536">
                  <c:v>1114.10009765625</c:v>
                </c:pt>
                <c:pt idx="11537">
                  <c:v>1114.200073242187</c:v>
                </c:pt>
                <c:pt idx="11538">
                  <c:v>1114.300048828125</c:v>
                </c:pt>
                <c:pt idx="11539">
                  <c:v>1114.400024414062</c:v>
                </c:pt>
                <c:pt idx="11540">
                  <c:v>1114.5</c:v>
                </c:pt>
                <c:pt idx="11541">
                  <c:v>1114.60009765625</c:v>
                </c:pt>
                <c:pt idx="11542">
                  <c:v>1114.700073242187</c:v>
                </c:pt>
                <c:pt idx="11543">
                  <c:v>1114.800048828125</c:v>
                </c:pt>
                <c:pt idx="11544">
                  <c:v>1114.900024414062</c:v>
                </c:pt>
                <c:pt idx="11545">
                  <c:v>1115.0</c:v>
                </c:pt>
                <c:pt idx="11546">
                  <c:v>1115.10009765625</c:v>
                </c:pt>
                <c:pt idx="11547">
                  <c:v>1115.200073242187</c:v>
                </c:pt>
                <c:pt idx="11548">
                  <c:v>1115.300048828125</c:v>
                </c:pt>
                <c:pt idx="11549">
                  <c:v>1115.400024414062</c:v>
                </c:pt>
                <c:pt idx="11550">
                  <c:v>1115.5</c:v>
                </c:pt>
                <c:pt idx="11551">
                  <c:v>1115.60009765625</c:v>
                </c:pt>
                <c:pt idx="11552">
                  <c:v>1115.700073242187</c:v>
                </c:pt>
                <c:pt idx="11553">
                  <c:v>1115.800048828125</c:v>
                </c:pt>
                <c:pt idx="11554">
                  <c:v>1115.900024414062</c:v>
                </c:pt>
                <c:pt idx="11555">
                  <c:v>1116.0</c:v>
                </c:pt>
                <c:pt idx="11556">
                  <c:v>1116.10009765625</c:v>
                </c:pt>
                <c:pt idx="11557">
                  <c:v>1116.200073242187</c:v>
                </c:pt>
                <c:pt idx="11558">
                  <c:v>1116.300048828125</c:v>
                </c:pt>
                <c:pt idx="11559">
                  <c:v>1116.400024414062</c:v>
                </c:pt>
                <c:pt idx="11560">
                  <c:v>1116.5</c:v>
                </c:pt>
                <c:pt idx="11561">
                  <c:v>1116.60009765625</c:v>
                </c:pt>
                <c:pt idx="11562">
                  <c:v>1116.700073242187</c:v>
                </c:pt>
                <c:pt idx="11563">
                  <c:v>1116.800048828125</c:v>
                </c:pt>
                <c:pt idx="11564">
                  <c:v>1116.900024414062</c:v>
                </c:pt>
                <c:pt idx="11565">
                  <c:v>1117.0</c:v>
                </c:pt>
                <c:pt idx="11566">
                  <c:v>1117.10009765625</c:v>
                </c:pt>
                <c:pt idx="11567">
                  <c:v>1117.200073242187</c:v>
                </c:pt>
                <c:pt idx="11568">
                  <c:v>1117.300048828125</c:v>
                </c:pt>
                <c:pt idx="11569">
                  <c:v>1117.400024414062</c:v>
                </c:pt>
                <c:pt idx="11570">
                  <c:v>1117.5</c:v>
                </c:pt>
                <c:pt idx="11571">
                  <c:v>1117.60009765625</c:v>
                </c:pt>
                <c:pt idx="11572">
                  <c:v>1117.700073242187</c:v>
                </c:pt>
                <c:pt idx="11573">
                  <c:v>1117.800048828125</c:v>
                </c:pt>
                <c:pt idx="11574">
                  <c:v>1117.900024414062</c:v>
                </c:pt>
                <c:pt idx="11575">
                  <c:v>1118.0</c:v>
                </c:pt>
                <c:pt idx="11576">
                  <c:v>1118.10009765625</c:v>
                </c:pt>
                <c:pt idx="11577">
                  <c:v>1118.200073242187</c:v>
                </c:pt>
                <c:pt idx="11578">
                  <c:v>1118.300048828125</c:v>
                </c:pt>
                <c:pt idx="11579">
                  <c:v>1118.400024414062</c:v>
                </c:pt>
                <c:pt idx="11580">
                  <c:v>1118.5</c:v>
                </c:pt>
                <c:pt idx="11581">
                  <c:v>1118.60009765625</c:v>
                </c:pt>
                <c:pt idx="11582">
                  <c:v>1118.700073242187</c:v>
                </c:pt>
                <c:pt idx="11583">
                  <c:v>1118.800048828125</c:v>
                </c:pt>
                <c:pt idx="11584">
                  <c:v>1118.900024414062</c:v>
                </c:pt>
                <c:pt idx="11585">
                  <c:v>1119.0</c:v>
                </c:pt>
                <c:pt idx="11586">
                  <c:v>1119.10009765625</c:v>
                </c:pt>
                <c:pt idx="11587">
                  <c:v>1119.200073242187</c:v>
                </c:pt>
                <c:pt idx="11588">
                  <c:v>1119.300048828125</c:v>
                </c:pt>
                <c:pt idx="11589">
                  <c:v>1119.400024414062</c:v>
                </c:pt>
                <c:pt idx="11590">
                  <c:v>1119.5</c:v>
                </c:pt>
                <c:pt idx="11591">
                  <c:v>1119.60009765625</c:v>
                </c:pt>
                <c:pt idx="11592">
                  <c:v>1119.700073242187</c:v>
                </c:pt>
                <c:pt idx="11593">
                  <c:v>1119.800048828125</c:v>
                </c:pt>
                <c:pt idx="11594">
                  <c:v>1119.900024414062</c:v>
                </c:pt>
                <c:pt idx="11595">
                  <c:v>1120.0</c:v>
                </c:pt>
                <c:pt idx="11596">
                  <c:v>1120.10009765625</c:v>
                </c:pt>
                <c:pt idx="11597">
                  <c:v>1120.200073242187</c:v>
                </c:pt>
                <c:pt idx="11598">
                  <c:v>1120.300048828125</c:v>
                </c:pt>
                <c:pt idx="11599">
                  <c:v>1120.400024414062</c:v>
                </c:pt>
                <c:pt idx="11600">
                  <c:v>1120.5</c:v>
                </c:pt>
                <c:pt idx="11601">
                  <c:v>1120.60009765625</c:v>
                </c:pt>
                <c:pt idx="11602">
                  <c:v>1120.700073242187</c:v>
                </c:pt>
                <c:pt idx="11603">
                  <c:v>1120.800048828125</c:v>
                </c:pt>
                <c:pt idx="11604">
                  <c:v>1120.900024414062</c:v>
                </c:pt>
                <c:pt idx="11605">
                  <c:v>1121.0</c:v>
                </c:pt>
                <c:pt idx="11606">
                  <c:v>1121.10009765625</c:v>
                </c:pt>
                <c:pt idx="11607">
                  <c:v>1121.200073242187</c:v>
                </c:pt>
                <c:pt idx="11608">
                  <c:v>1121.300048828125</c:v>
                </c:pt>
                <c:pt idx="11609">
                  <c:v>1121.400024414062</c:v>
                </c:pt>
                <c:pt idx="11610">
                  <c:v>1121.5</c:v>
                </c:pt>
                <c:pt idx="11611">
                  <c:v>1121.60009765625</c:v>
                </c:pt>
                <c:pt idx="11612">
                  <c:v>1121.700073242187</c:v>
                </c:pt>
                <c:pt idx="11613">
                  <c:v>1121.800048828125</c:v>
                </c:pt>
                <c:pt idx="11614">
                  <c:v>1121.900024414062</c:v>
                </c:pt>
                <c:pt idx="11615">
                  <c:v>1122.0</c:v>
                </c:pt>
                <c:pt idx="11616">
                  <c:v>1122.10009765625</c:v>
                </c:pt>
                <c:pt idx="11617">
                  <c:v>1122.200073242187</c:v>
                </c:pt>
                <c:pt idx="11618">
                  <c:v>1122.300048828125</c:v>
                </c:pt>
                <c:pt idx="11619">
                  <c:v>1122.400024414062</c:v>
                </c:pt>
                <c:pt idx="11620">
                  <c:v>1122.5</c:v>
                </c:pt>
                <c:pt idx="11621">
                  <c:v>1122.60009765625</c:v>
                </c:pt>
                <c:pt idx="11622">
                  <c:v>1122.700073242187</c:v>
                </c:pt>
                <c:pt idx="11623">
                  <c:v>1122.800048828125</c:v>
                </c:pt>
                <c:pt idx="11624">
                  <c:v>1122.900024414062</c:v>
                </c:pt>
                <c:pt idx="11625">
                  <c:v>1123.0</c:v>
                </c:pt>
                <c:pt idx="11626">
                  <c:v>1123.10009765625</c:v>
                </c:pt>
                <c:pt idx="11627">
                  <c:v>1123.200073242187</c:v>
                </c:pt>
                <c:pt idx="11628">
                  <c:v>1123.300048828125</c:v>
                </c:pt>
                <c:pt idx="11629">
                  <c:v>1123.400024414062</c:v>
                </c:pt>
                <c:pt idx="11630">
                  <c:v>1123.5</c:v>
                </c:pt>
                <c:pt idx="11631">
                  <c:v>1123.60009765625</c:v>
                </c:pt>
                <c:pt idx="11632">
                  <c:v>1123.700073242187</c:v>
                </c:pt>
                <c:pt idx="11633">
                  <c:v>1123.800048828125</c:v>
                </c:pt>
                <c:pt idx="11634">
                  <c:v>1123.900024414062</c:v>
                </c:pt>
                <c:pt idx="11635">
                  <c:v>1124.0</c:v>
                </c:pt>
                <c:pt idx="11636">
                  <c:v>1124.10009765625</c:v>
                </c:pt>
                <c:pt idx="11637">
                  <c:v>1124.200073242187</c:v>
                </c:pt>
                <c:pt idx="11638">
                  <c:v>1124.300048828125</c:v>
                </c:pt>
                <c:pt idx="11639">
                  <c:v>1124.400024414062</c:v>
                </c:pt>
                <c:pt idx="11640">
                  <c:v>1124.5</c:v>
                </c:pt>
                <c:pt idx="11641">
                  <c:v>1124.60009765625</c:v>
                </c:pt>
                <c:pt idx="11642">
                  <c:v>1124.700073242187</c:v>
                </c:pt>
                <c:pt idx="11643">
                  <c:v>1124.800048828125</c:v>
                </c:pt>
                <c:pt idx="11644">
                  <c:v>1124.900024414062</c:v>
                </c:pt>
                <c:pt idx="11645">
                  <c:v>1125.0</c:v>
                </c:pt>
                <c:pt idx="11646">
                  <c:v>1125.10009765625</c:v>
                </c:pt>
                <c:pt idx="11647">
                  <c:v>1125.200073242187</c:v>
                </c:pt>
                <c:pt idx="11648">
                  <c:v>1125.300048828125</c:v>
                </c:pt>
                <c:pt idx="11649">
                  <c:v>1125.400024414062</c:v>
                </c:pt>
                <c:pt idx="11650">
                  <c:v>1125.5</c:v>
                </c:pt>
                <c:pt idx="11651">
                  <c:v>1125.60009765625</c:v>
                </c:pt>
                <c:pt idx="11652">
                  <c:v>1125.700073242187</c:v>
                </c:pt>
                <c:pt idx="11653">
                  <c:v>1125.800048828125</c:v>
                </c:pt>
                <c:pt idx="11654">
                  <c:v>1125.900024414062</c:v>
                </c:pt>
                <c:pt idx="11655">
                  <c:v>1126.0</c:v>
                </c:pt>
                <c:pt idx="11656">
                  <c:v>1126.10009765625</c:v>
                </c:pt>
                <c:pt idx="11657">
                  <c:v>1126.200073242187</c:v>
                </c:pt>
                <c:pt idx="11658">
                  <c:v>1126.300048828125</c:v>
                </c:pt>
                <c:pt idx="11659">
                  <c:v>1126.400024414062</c:v>
                </c:pt>
                <c:pt idx="11660">
                  <c:v>1126.5</c:v>
                </c:pt>
                <c:pt idx="11661">
                  <c:v>1126.60009765625</c:v>
                </c:pt>
                <c:pt idx="11662">
                  <c:v>1126.700073242187</c:v>
                </c:pt>
                <c:pt idx="11663">
                  <c:v>1126.800048828125</c:v>
                </c:pt>
                <c:pt idx="11664">
                  <c:v>1126.900024414062</c:v>
                </c:pt>
                <c:pt idx="11665">
                  <c:v>1127.0</c:v>
                </c:pt>
                <c:pt idx="11666">
                  <c:v>1127.10009765625</c:v>
                </c:pt>
                <c:pt idx="11667">
                  <c:v>1127.200073242187</c:v>
                </c:pt>
                <c:pt idx="11668">
                  <c:v>1127.300048828125</c:v>
                </c:pt>
                <c:pt idx="11669">
                  <c:v>1127.400024414062</c:v>
                </c:pt>
                <c:pt idx="11670">
                  <c:v>1127.5</c:v>
                </c:pt>
                <c:pt idx="11671">
                  <c:v>1127.60009765625</c:v>
                </c:pt>
                <c:pt idx="11672">
                  <c:v>1127.700073242187</c:v>
                </c:pt>
                <c:pt idx="11673">
                  <c:v>1127.800048828125</c:v>
                </c:pt>
                <c:pt idx="11674">
                  <c:v>1127.900024414062</c:v>
                </c:pt>
                <c:pt idx="11675">
                  <c:v>1128.0</c:v>
                </c:pt>
                <c:pt idx="11676">
                  <c:v>1128.10009765625</c:v>
                </c:pt>
                <c:pt idx="11677">
                  <c:v>1128.200073242187</c:v>
                </c:pt>
                <c:pt idx="11678">
                  <c:v>1128.300048828125</c:v>
                </c:pt>
                <c:pt idx="11679">
                  <c:v>1128.400024414062</c:v>
                </c:pt>
                <c:pt idx="11680">
                  <c:v>1128.5</c:v>
                </c:pt>
                <c:pt idx="11681">
                  <c:v>1128.60009765625</c:v>
                </c:pt>
                <c:pt idx="11682">
                  <c:v>1128.700073242187</c:v>
                </c:pt>
                <c:pt idx="11683">
                  <c:v>1128.800048828125</c:v>
                </c:pt>
                <c:pt idx="11684">
                  <c:v>1128.900024414062</c:v>
                </c:pt>
                <c:pt idx="11685">
                  <c:v>1129.0</c:v>
                </c:pt>
                <c:pt idx="11686">
                  <c:v>1129.10009765625</c:v>
                </c:pt>
                <c:pt idx="11687">
                  <c:v>1129.200073242187</c:v>
                </c:pt>
                <c:pt idx="11688">
                  <c:v>1129.300048828125</c:v>
                </c:pt>
                <c:pt idx="11689">
                  <c:v>1129.400024414062</c:v>
                </c:pt>
                <c:pt idx="11690">
                  <c:v>1129.5</c:v>
                </c:pt>
                <c:pt idx="11691">
                  <c:v>1129.60009765625</c:v>
                </c:pt>
                <c:pt idx="11692">
                  <c:v>1129.700073242187</c:v>
                </c:pt>
                <c:pt idx="11693">
                  <c:v>1129.800048828125</c:v>
                </c:pt>
                <c:pt idx="11694">
                  <c:v>1129.900024414062</c:v>
                </c:pt>
                <c:pt idx="11695">
                  <c:v>1130.0</c:v>
                </c:pt>
                <c:pt idx="11696">
                  <c:v>1130.10009765625</c:v>
                </c:pt>
                <c:pt idx="11697">
                  <c:v>1130.200073242187</c:v>
                </c:pt>
                <c:pt idx="11698">
                  <c:v>1130.300048828125</c:v>
                </c:pt>
                <c:pt idx="11699">
                  <c:v>1130.400024414062</c:v>
                </c:pt>
                <c:pt idx="11700">
                  <c:v>1130.5</c:v>
                </c:pt>
                <c:pt idx="11701">
                  <c:v>1130.60009765625</c:v>
                </c:pt>
                <c:pt idx="11702">
                  <c:v>1130.700073242187</c:v>
                </c:pt>
                <c:pt idx="11703">
                  <c:v>1130.800048828125</c:v>
                </c:pt>
                <c:pt idx="11704">
                  <c:v>1130.900024414062</c:v>
                </c:pt>
                <c:pt idx="11705">
                  <c:v>1131.0</c:v>
                </c:pt>
                <c:pt idx="11706">
                  <c:v>1131.10009765625</c:v>
                </c:pt>
                <c:pt idx="11707">
                  <c:v>1131.200073242187</c:v>
                </c:pt>
                <c:pt idx="11708">
                  <c:v>1131.300048828125</c:v>
                </c:pt>
                <c:pt idx="11709">
                  <c:v>1131.400024414062</c:v>
                </c:pt>
                <c:pt idx="11710">
                  <c:v>1131.5</c:v>
                </c:pt>
                <c:pt idx="11711">
                  <c:v>1131.60009765625</c:v>
                </c:pt>
                <c:pt idx="11712">
                  <c:v>1131.700073242187</c:v>
                </c:pt>
                <c:pt idx="11713">
                  <c:v>1131.800048828125</c:v>
                </c:pt>
                <c:pt idx="11714">
                  <c:v>1131.900024414062</c:v>
                </c:pt>
                <c:pt idx="11715">
                  <c:v>1132.0</c:v>
                </c:pt>
                <c:pt idx="11716">
                  <c:v>1132.10009765625</c:v>
                </c:pt>
                <c:pt idx="11717">
                  <c:v>1132.200073242187</c:v>
                </c:pt>
                <c:pt idx="11718">
                  <c:v>1132.300048828125</c:v>
                </c:pt>
                <c:pt idx="11719">
                  <c:v>1132.400024414062</c:v>
                </c:pt>
                <c:pt idx="11720">
                  <c:v>1132.5</c:v>
                </c:pt>
                <c:pt idx="11721">
                  <c:v>1132.60009765625</c:v>
                </c:pt>
                <c:pt idx="11722">
                  <c:v>1132.700073242187</c:v>
                </c:pt>
                <c:pt idx="11723">
                  <c:v>1132.800048828125</c:v>
                </c:pt>
                <c:pt idx="11724">
                  <c:v>1132.900024414062</c:v>
                </c:pt>
                <c:pt idx="11725">
                  <c:v>1133.0</c:v>
                </c:pt>
                <c:pt idx="11726">
                  <c:v>1133.10009765625</c:v>
                </c:pt>
                <c:pt idx="11727">
                  <c:v>1133.200073242187</c:v>
                </c:pt>
                <c:pt idx="11728">
                  <c:v>1133.300048828125</c:v>
                </c:pt>
                <c:pt idx="11729">
                  <c:v>1133.400024414062</c:v>
                </c:pt>
                <c:pt idx="11730">
                  <c:v>1133.5</c:v>
                </c:pt>
                <c:pt idx="11731">
                  <c:v>1133.60009765625</c:v>
                </c:pt>
                <c:pt idx="11732">
                  <c:v>1133.700073242187</c:v>
                </c:pt>
                <c:pt idx="11733">
                  <c:v>1133.800048828125</c:v>
                </c:pt>
                <c:pt idx="11734">
                  <c:v>1133.900024414062</c:v>
                </c:pt>
                <c:pt idx="11735">
                  <c:v>1134.0</c:v>
                </c:pt>
                <c:pt idx="11736">
                  <c:v>1134.10009765625</c:v>
                </c:pt>
                <c:pt idx="11737">
                  <c:v>1134.200073242187</c:v>
                </c:pt>
                <c:pt idx="11738">
                  <c:v>1134.300048828125</c:v>
                </c:pt>
                <c:pt idx="11739">
                  <c:v>1134.400024414062</c:v>
                </c:pt>
                <c:pt idx="11740">
                  <c:v>1134.5</c:v>
                </c:pt>
                <c:pt idx="11741">
                  <c:v>1134.60009765625</c:v>
                </c:pt>
                <c:pt idx="11742">
                  <c:v>1134.700073242187</c:v>
                </c:pt>
                <c:pt idx="11743">
                  <c:v>1134.800048828125</c:v>
                </c:pt>
                <c:pt idx="11744">
                  <c:v>1134.900024414062</c:v>
                </c:pt>
                <c:pt idx="11745">
                  <c:v>1135.0</c:v>
                </c:pt>
                <c:pt idx="11746">
                  <c:v>1135.10009765625</c:v>
                </c:pt>
                <c:pt idx="11747">
                  <c:v>1135.200073242187</c:v>
                </c:pt>
                <c:pt idx="11748">
                  <c:v>1135.300048828125</c:v>
                </c:pt>
                <c:pt idx="11749">
                  <c:v>1135.400024414062</c:v>
                </c:pt>
                <c:pt idx="11750">
                  <c:v>1135.5</c:v>
                </c:pt>
                <c:pt idx="11751">
                  <c:v>1135.60009765625</c:v>
                </c:pt>
                <c:pt idx="11752">
                  <c:v>1135.700073242187</c:v>
                </c:pt>
                <c:pt idx="11753">
                  <c:v>1135.800048828125</c:v>
                </c:pt>
                <c:pt idx="11754">
                  <c:v>1135.900024414062</c:v>
                </c:pt>
                <c:pt idx="11755">
                  <c:v>1136.0</c:v>
                </c:pt>
                <c:pt idx="11756">
                  <c:v>1136.10009765625</c:v>
                </c:pt>
                <c:pt idx="11757">
                  <c:v>1136.200073242187</c:v>
                </c:pt>
                <c:pt idx="11758">
                  <c:v>1136.300048828125</c:v>
                </c:pt>
                <c:pt idx="11759">
                  <c:v>1136.400024414062</c:v>
                </c:pt>
                <c:pt idx="11760">
                  <c:v>1136.5</c:v>
                </c:pt>
                <c:pt idx="11761">
                  <c:v>1136.60009765625</c:v>
                </c:pt>
                <c:pt idx="11762">
                  <c:v>1136.700073242187</c:v>
                </c:pt>
                <c:pt idx="11763">
                  <c:v>1136.800048828125</c:v>
                </c:pt>
                <c:pt idx="11764">
                  <c:v>1136.900024414062</c:v>
                </c:pt>
                <c:pt idx="11765">
                  <c:v>1137.0</c:v>
                </c:pt>
                <c:pt idx="11766">
                  <c:v>1137.10009765625</c:v>
                </c:pt>
                <c:pt idx="11767">
                  <c:v>1137.200073242187</c:v>
                </c:pt>
                <c:pt idx="11768">
                  <c:v>1137.300048828125</c:v>
                </c:pt>
                <c:pt idx="11769">
                  <c:v>1137.400024414062</c:v>
                </c:pt>
                <c:pt idx="11770">
                  <c:v>1137.5</c:v>
                </c:pt>
                <c:pt idx="11771">
                  <c:v>1137.60009765625</c:v>
                </c:pt>
                <c:pt idx="11772">
                  <c:v>1137.700073242187</c:v>
                </c:pt>
                <c:pt idx="11773">
                  <c:v>1137.800048828125</c:v>
                </c:pt>
                <c:pt idx="11774">
                  <c:v>1137.900024414062</c:v>
                </c:pt>
                <c:pt idx="11775">
                  <c:v>1138.0</c:v>
                </c:pt>
                <c:pt idx="11776">
                  <c:v>1138.10009765625</c:v>
                </c:pt>
                <c:pt idx="11777">
                  <c:v>1138.200073242187</c:v>
                </c:pt>
                <c:pt idx="11778">
                  <c:v>1138.300048828125</c:v>
                </c:pt>
                <c:pt idx="11779">
                  <c:v>1138.400024414062</c:v>
                </c:pt>
                <c:pt idx="11780">
                  <c:v>1138.5</c:v>
                </c:pt>
                <c:pt idx="11781">
                  <c:v>1138.60009765625</c:v>
                </c:pt>
                <c:pt idx="11782">
                  <c:v>1138.700073242187</c:v>
                </c:pt>
                <c:pt idx="11783">
                  <c:v>1138.800048828125</c:v>
                </c:pt>
                <c:pt idx="11784">
                  <c:v>1138.900024414062</c:v>
                </c:pt>
                <c:pt idx="11785">
                  <c:v>1139.0</c:v>
                </c:pt>
                <c:pt idx="11786">
                  <c:v>1139.10009765625</c:v>
                </c:pt>
                <c:pt idx="11787">
                  <c:v>1139.200073242187</c:v>
                </c:pt>
                <c:pt idx="11788">
                  <c:v>1139.300048828125</c:v>
                </c:pt>
                <c:pt idx="11789">
                  <c:v>1139.400024414062</c:v>
                </c:pt>
                <c:pt idx="11790">
                  <c:v>1139.5</c:v>
                </c:pt>
                <c:pt idx="11791">
                  <c:v>1139.60009765625</c:v>
                </c:pt>
                <c:pt idx="11792">
                  <c:v>1139.700073242187</c:v>
                </c:pt>
                <c:pt idx="11793">
                  <c:v>1139.800048828125</c:v>
                </c:pt>
                <c:pt idx="11794">
                  <c:v>1139.900024414062</c:v>
                </c:pt>
                <c:pt idx="11795">
                  <c:v>1140.0</c:v>
                </c:pt>
                <c:pt idx="11796">
                  <c:v>1140.10009765625</c:v>
                </c:pt>
                <c:pt idx="11797">
                  <c:v>1140.200073242187</c:v>
                </c:pt>
                <c:pt idx="11798">
                  <c:v>1140.300048828125</c:v>
                </c:pt>
                <c:pt idx="11799">
                  <c:v>1140.400024414062</c:v>
                </c:pt>
                <c:pt idx="11800">
                  <c:v>1140.5</c:v>
                </c:pt>
                <c:pt idx="11801">
                  <c:v>1140.60009765625</c:v>
                </c:pt>
                <c:pt idx="11802">
                  <c:v>1140.700073242187</c:v>
                </c:pt>
                <c:pt idx="11803">
                  <c:v>1140.800048828125</c:v>
                </c:pt>
                <c:pt idx="11804">
                  <c:v>1140.900024414062</c:v>
                </c:pt>
                <c:pt idx="11805">
                  <c:v>1141.0</c:v>
                </c:pt>
                <c:pt idx="11806">
                  <c:v>1141.10009765625</c:v>
                </c:pt>
                <c:pt idx="11807">
                  <c:v>1141.200073242187</c:v>
                </c:pt>
                <c:pt idx="11808">
                  <c:v>1141.300048828125</c:v>
                </c:pt>
                <c:pt idx="11809">
                  <c:v>1141.400024414062</c:v>
                </c:pt>
                <c:pt idx="11810">
                  <c:v>1141.5</c:v>
                </c:pt>
                <c:pt idx="11811">
                  <c:v>1141.60009765625</c:v>
                </c:pt>
                <c:pt idx="11812">
                  <c:v>1141.700073242187</c:v>
                </c:pt>
                <c:pt idx="11813">
                  <c:v>1141.800048828125</c:v>
                </c:pt>
                <c:pt idx="11814">
                  <c:v>1141.900024414062</c:v>
                </c:pt>
                <c:pt idx="11815">
                  <c:v>1142.0</c:v>
                </c:pt>
                <c:pt idx="11816">
                  <c:v>1142.10009765625</c:v>
                </c:pt>
                <c:pt idx="11817">
                  <c:v>1142.200073242187</c:v>
                </c:pt>
                <c:pt idx="11818">
                  <c:v>1142.300048828125</c:v>
                </c:pt>
                <c:pt idx="11819">
                  <c:v>1142.400024414062</c:v>
                </c:pt>
                <c:pt idx="11820">
                  <c:v>1142.5</c:v>
                </c:pt>
                <c:pt idx="11821">
                  <c:v>1142.60009765625</c:v>
                </c:pt>
                <c:pt idx="11822">
                  <c:v>1142.700073242187</c:v>
                </c:pt>
                <c:pt idx="11823">
                  <c:v>1142.800048828125</c:v>
                </c:pt>
                <c:pt idx="11824">
                  <c:v>1142.900024414062</c:v>
                </c:pt>
                <c:pt idx="11825">
                  <c:v>1143.0</c:v>
                </c:pt>
                <c:pt idx="11826">
                  <c:v>1143.10009765625</c:v>
                </c:pt>
                <c:pt idx="11827">
                  <c:v>1143.200073242187</c:v>
                </c:pt>
                <c:pt idx="11828">
                  <c:v>1143.300048828125</c:v>
                </c:pt>
                <c:pt idx="11829">
                  <c:v>1143.400024414062</c:v>
                </c:pt>
                <c:pt idx="11830">
                  <c:v>1143.5</c:v>
                </c:pt>
                <c:pt idx="11831">
                  <c:v>1143.60009765625</c:v>
                </c:pt>
                <c:pt idx="11832">
                  <c:v>1143.700073242187</c:v>
                </c:pt>
                <c:pt idx="11833">
                  <c:v>1143.800048828125</c:v>
                </c:pt>
                <c:pt idx="11834">
                  <c:v>1143.900024414062</c:v>
                </c:pt>
                <c:pt idx="11835">
                  <c:v>1144.0</c:v>
                </c:pt>
                <c:pt idx="11836">
                  <c:v>1144.10009765625</c:v>
                </c:pt>
                <c:pt idx="11837">
                  <c:v>1144.200073242187</c:v>
                </c:pt>
                <c:pt idx="11838">
                  <c:v>1144.300048828125</c:v>
                </c:pt>
                <c:pt idx="11839">
                  <c:v>1144.400024414062</c:v>
                </c:pt>
                <c:pt idx="11840">
                  <c:v>1144.5</c:v>
                </c:pt>
                <c:pt idx="11841">
                  <c:v>1144.60009765625</c:v>
                </c:pt>
                <c:pt idx="11842">
                  <c:v>1144.700073242187</c:v>
                </c:pt>
                <c:pt idx="11843">
                  <c:v>1144.800048828125</c:v>
                </c:pt>
                <c:pt idx="11844">
                  <c:v>1144.900024414062</c:v>
                </c:pt>
                <c:pt idx="11845">
                  <c:v>1145.0</c:v>
                </c:pt>
                <c:pt idx="11846">
                  <c:v>1145.10009765625</c:v>
                </c:pt>
                <c:pt idx="11847">
                  <c:v>1145.200073242187</c:v>
                </c:pt>
                <c:pt idx="11848">
                  <c:v>1145.300048828125</c:v>
                </c:pt>
                <c:pt idx="11849">
                  <c:v>1145.400024414062</c:v>
                </c:pt>
                <c:pt idx="11850">
                  <c:v>1145.5</c:v>
                </c:pt>
                <c:pt idx="11851">
                  <c:v>1145.60009765625</c:v>
                </c:pt>
                <c:pt idx="11852">
                  <c:v>1145.700073242187</c:v>
                </c:pt>
                <c:pt idx="11853">
                  <c:v>1145.800048828125</c:v>
                </c:pt>
                <c:pt idx="11854">
                  <c:v>1145.900024414062</c:v>
                </c:pt>
                <c:pt idx="11855">
                  <c:v>1146.0</c:v>
                </c:pt>
                <c:pt idx="11856">
                  <c:v>1146.10009765625</c:v>
                </c:pt>
                <c:pt idx="11857">
                  <c:v>1146.200073242187</c:v>
                </c:pt>
                <c:pt idx="11858">
                  <c:v>1146.300048828125</c:v>
                </c:pt>
                <c:pt idx="11859">
                  <c:v>1146.400024414062</c:v>
                </c:pt>
                <c:pt idx="11860">
                  <c:v>1146.5</c:v>
                </c:pt>
                <c:pt idx="11861">
                  <c:v>1146.60009765625</c:v>
                </c:pt>
                <c:pt idx="11862">
                  <c:v>1146.700073242187</c:v>
                </c:pt>
                <c:pt idx="11863">
                  <c:v>1146.800048828125</c:v>
                </c:pt>
                <c:pt idx="11864">
                  <c:v>1146.900024414062</c:v>
                </c:pt>
                <c:pt idx="11865">
                  <c:v>1147.0</c:v>
                </c:pt>
                <c:pt idx="11866">
                  <c:v>1147.10009765625</c:v>
                </c:pt>
                <c:pt idx="11867">
                  <c:v>1147.200073242187</c:v>
                </c:pt>
                <c:pt idx="11868">
                  <c:v>1147.300048828125</c:v>
                </c:pt>
                <c:pt idx="11869">
                  <c:v>1147.400024414062</c:v>
                </c:pt>
                <c:pt idx="11870">
                  <c:v>1147.5</c:v>
                </c:pt>
                <c:pt idx="11871">
                  <c:v>1147.60009765625</c:v>
                </c:pt>
                <c:pt idx="11872">
                  <c:v>1147.700073242187</c:v>
                </c:pt>
                <c:pt idx="11873">
                  <c:v>1147.800048828125</c:v>
                </c:pt>
                <c:pt idx="11874">
                  <c:v>1147.900024414062</c:v>
                </c:pt>
                <c:pt idx="11875">
                  <c:v>1148.0</c:v>
                </c:pt>
                <c:pt idx="11876">
                  <c:v>1148.10009765625</c:v>
                </c:pt>
                <c:pt idx="11877">
                  <c:v>1148.200073242187</c:v>
                </c:pt>
                <c:pt idx="11878">
                  <c:v>1148.300048828125</c:v>
                </c:pt>
                <c:pt idx="11879">
                  <c:v>1148.400024414062</c:v>
                </c:pt>
                <c:pt idx="11880">
                  <c:v>1148.5</c:v>
                </c:pt>
                <c:pt idx="11881">
                  <c:v>1148.60009765625</c:v>
                </c:pt>
                <c:pt idx="11882">
                  <c:v>1148.700073242187</c:v>
                </c:pt>
                <c:pt idx="11883">
                  <c:v>1148.800048828125</c:v>
                </c:pt>
                <c:pt idx="11884">
                  <c:v>1148.900024414062</c:v>
                </c:pt>
                <c:pt idx="11885">
                  <c:v>1149.0</c:v>
                </c:pt>
                <c:pt idx="11886">
                  <c:v>1149.10009765625</c:v>
                </c:pt>
                <c:pt idx="11887">
                  <c:v>1149.200073242187</c:v>
                </c:pt>
                <c:pt idx="11888">
                  <c:v>1149.300048828125</c:v>
                </c:pt>
                <c:pt idx="11889">
                  <c:v>1149.400024414062</c:v>
                </c:pt>
                <c:pt idx="11890">
                  <c:v>1149.5</c:v>
                </c:pt>
                <c:pt idx="11891">
                  <c:v>1149.60009765625</c:v>
                </c:pt>
                <c:pt idx="11892">
                  <c:v>1149.700073242187</c:v>
                </c:pt>
                <c:pt idx="11893">
                  <c:v>1149.800048828125</c:v>
                </c:pt>
                <c:pt idx="11894">
                  <c:v>1149.900024414062</c:v>
                </c:pt>
                <c:pt idx="11895">
                  <c:v>1150.0</c:v>
                </c:pt>
                <c:pt idx="11896">
                  <c:v>1150.10009765625</c:v>
                </c:pt>
                <c:pt idx="11897">
                  <c:v>1150.200073242187</c:v>
                </c:pt>
                <c:pt idx="11898">
                  <c:v>1150.300048828125</c:v>
                </c:pt>
                <c:pt idx="11899">
                  <c:v>1150.400024414062</c:v>
                </c:pt>
                <c:pt idx="11900">
                  <c:v>1150.5</c:v>
                </c:pt>
                <c:pt idx="11901">
                  <c:v>1150.60009765625</c:v>
                </c:pt>
                <c:pt idx="11902">
                  <c:v>1150.700073242187</c:v>
                </c:pt>
                <c:pt idx="11903">
                  <c:v>1150.800048828125</c:v>
                </c:pt>
                <c:pt idx="11904">
                  <c:v>1150.900024414062</c:v>
                </c:pt>
                <c:pt idx="11905">
                  <c:v>1151.0</c:v>
                </c:pt>
                <c:pt idx="11906">
                  <c:v>1151.10009765625</c:v>
                </c:pt>
                <c:pt idx="11907">
                  <c:v>1151.200073242187</c:v>
                </c:pt>
                <c:pt idx="11908">
                  <c:v>1151.300048828125</c:v>
                </c:pt>
                <c:pt idx="11909">
                  <c:v>1151.400024414062</c:v>
                </c:pt>
                <c:pt idx="11910">
                  <c:v>1151.5</c:v>
                </c:pt>
                <c:pt idx="11911">
                  <c:v>1151.60009765625</c:v>
                </c:pt>
                <c:pt idx="11912">
                  <c:v>1151.700073242187</c:v>
                </c:pt>
                <c:pt idx="11913">
                  <c:v>1151.800048828125</c:v>
                </c:pt>
                <c:pt idx="11914">
                  <c:v>1151.900024414062</c:v>
                </c:pt>
                <c:pt idx="11915">
                  <c:v>1152.0</c:v>
                </c:pt>
                <c:pt idx="11916">
                  <c:v>1152.10009765625</c:v>
                </c:pt>
                <c:pt idx="11917">
                  <c:v>1152.200073242187</c:v>
                </c:pt>
                <c:pt idx="11918">
                  <c:v>1152.300048828125</c:v>
                </c:pt>
                <c:pt idx="11919">
                  <c:v>1152.400024414062</c:v>
                </c:pt>
                <c:pt idx="11920">
                  <c:v>1152.5</c:v>
                </c:pt>
                <c:pt idx="11921">
                  <c:v>1152.60009765625</c:v>
                </c:pt>
                <c:pt idx="11922">
                  <c:v>1152.700073242187</c:v>
                </c:pt>
                <c:pt idx="11923">
                  <c:v>1152.800048828125</c:v>
                </c:pt>
                <c:pt idx="11924">
                  <c:v>1152.900024414062</c:v>
                </c:pt>
                <c:pt idx="11925">
                  <c:v>1153.0</c:v>
                </c:pt>
                <c:pt idx="11926">
                  <c:v>1153.10009765625</c:v>
                </c:pt>
                <c:pt idx="11927">
                  <c:v>1153.200073242187</c:v>
                </c:pt>
                <c:pt idx="11928">
                  <c:v>1153.300048828125</c:v>
                </c:pt>
                <c:pt idx="11929">
                  <c:v>1153.400024414062</c:v>
                </c:pt>
                <c:pt idx="11930">
                  <c:v>1153.5</c:v>
                </c:pt>
                <c:pt idx="11931">
                  <c:v>1153.60009765625</c:v>
                </c:pt>
                <c:pt idx="11932">
                  <c:v>1153.700073242187</c:v>
                </c:pt>
                <c:pt idx="11933">
                  <c:v>1153.800048828125</c:v>
                </c:pt>
                <c:pt idx="11934">
                  <c:v>1153.900024414062</c:v>
                </c:pt>
                <c:pt idx="11935">
                  <c:v>1154.0</c:v>
                </c:pt>
                <c:pt idx="11936">
                  <c:v>1154.10009765625</c:v>
                </c:pt>
                <c:pt idx="11937">
                  <c:v>1154.200073242187</c:v>
                </c:pt>
                <c:pt idx="11938">
                  <c:v>1154.300048828125</c:v>
                </c:pt>
                <c:pt idx="11939">
                  <c:v>1154.400024414062</c:v>
                </c:pt>
                <c:pt idx="11940">
                  <c:v>1154.5</c:v>
                </c:pt>
                <c:pt idx="11941">
                  <c:v>1154.60009765625</c:v>
                </c:pt>
                <c:pt idx="11942">
                  <c:v>1154.700073242187</c:v>
                </c:pt>
                <c:pt idx="11943">
                  <c:v>1154.800048828125</c:v>
                </c:pt>
                <c:pt idx="11944">
                  <c:v>1154.900024414062</c:v>
                </c:pt>
                <c:pt idx="11945">
                  <c:v>1155.0</c:v>
                </c:pt>
                <c:pt idx="11946">
                  <c:v>1155.10009765625</c:v>
                </c:pt>
                <c:pt idx="11947">
                  <c:v>1155.200073242187</c:v>
                </c:pt>
                <c:pt idx="11948">
                  <c:v>1155.300048828125</c:v>
                </c:pt>
                <c:pt idx="11949">
                  <c:v>1155.400024414062</c:v>
                </c:pt>
                <c:pt idx="11950">
                  <c:v>1155.5</c:v>
                </c:pt>
                <c:pt idx="11951">
                  <c:v>1155.60009765625</c:v>
                </c:pt>
                <c:pt idx="11952">
                  <c:v>1155.700073242187</c:v>
                </c:pt>
                <c:pt idx="11953">
                  <c:v>1155.800048828125</c:v>
                </c:pt>
                <c:pt idx="11954">
                  <c:v>1155.900024414062</c:v>
                </c:pt>
                <c:pt idx="11955">
                  <c:v>1156.0</c:v>
                </c:pt>
                <c:pt idx="11956">
                  <c:v>1156.10009765625</c:v>
                </c:pt>
                <c:pt idx="11957">
                  <c:v>1156.200073242187</c:v>
                </c:pt>
                <c:pt idx="11958">
                  <c:v>1156.300048828125</c:v>
                </c:pt>
                <c:pt idx="11959">
                  <c:v>1156.400024414062</c:v>
                </c:pt>
                <c:pt idx="11960">
                  <c:v>1156.5</c:v>
                </c:pt>
                <c:pt idx="11961">
                  <c:v>1156.60009765625</c:v>
                </c:pt>
                <c:pt idx="11962">
                  <c:v>1156.700073242187</c:v>
                </c:pt>
                <c:pt idx="11963">
                  <c:v>1156.800048828125</c:v>
                </c:pt>
                <c:pt idx="11964">
                  <c:v>1156.900024414062</c:v>
                </c:pt>
                <c:pt idx="11965">
                  <c:v>1157.0</c:v>
                </c:pt>
                <c:pt idx="11966">
                  <c:v>1157.10009765625</c:v>
                </c:pt>
                <c:pt idx="11967">
                  <c:v>1157.200073242187</c:v>
                </c:pt>
                <c:pt idx="11968">
                  <c:v>1157.300048828125</c:v>
                </c:pt>
                <c:pt idx="11969">
                  <c:v>1157.400024414062</c:v>
                </c:pt>
                <c:pt idx="11970">
                  <c:v>1157.5</c:v>
                </c:pt>
                <c:pt idx="11971">
                  <c:v>1157.60009765625</c:v>
                </c:pt>
                <c:pt idx="11972">
                  <c:v>1157.700073242187</c:v>
                </c:pt>
                <c:pt idx="11973">
                  <c:v>1157.800048828125</c:v>
                </c:pt>
                <c:pt idx="11974">
                  <c:v>1157.900024414062</c:v>
                </c:pt>
                <c:pt idx="11975">
                  <c:v>1158.0</c:v>
                </c:pt>
                <c:pt idx="11976">
                  <c:v>1158.10009765625</c:v>
                </c:pt>
                <c:pt idx="11977">
                  <c:v>1158.200073242187</c:v>
                </c:pt>
                <c:pt idx="11978">
                  <c:v>1158.300048828125</c:v>
                </c:pt>
                <c:pt idx="11979">
                  <c:v>1158.400024414062</c:v>
                </c:pt>
                <c:pt idx="11980">
                  <c:v>1158.5</c:v>
                </c:pt>
                <c:pt idx="11981">
                  <c:v>1158.60009765625</c:v>
                </c:pt>
                <c:pt idx="11982">
                  <c:v>1158.700073242187</c:v>
                </c:pt>
                <c:pt idx="11983">
                  <c:v>1158.800048828125</c:v>
                </c:pt>
                <c:pt idx="11984">
                  <c:v>1158.900024414062</c:v>
                </c:pt>
                <c:pt idx="11985">
                  <c:v>1159.0</c:v>
                </c:pt>
                <c:pt idx="11986">
                  <c:v>1159.10009765625</c:v>
                </c:pt>
                <c:pt idx="11987">
                  <c:v>1159.200073242187</c:v>
                </c:pt>
                <c:pt idx="11988">
                  <c:v>1159.300048828125</c:v>
                </c:pt>
                <c:pt idx="11989">
                  <c:v>1159.400024414062</c:v>
                </c:pt>
                <c:pt idx="11990">
                  <c:v>1159.5</c:v>
                </c:pt>
                <c:pt idx="11991">
                  <c:v>1159.60009765625</c:v>
                </c:pt>
                <c:pt idx="11992">
                  <c:v>1159.700073242187</c:v>
                </c:pt>
                <c:pt idx="11993">
                  <c:v>1159.800048828125</c:v>
                </c:pt>
                <c:pt idx="11994">
                  <c:v>1159.900024414062</c:v>
                </c:pt>
                <c:pt idx="11995">
                  <c:v>1160.0</c:v>
                </c:pt>
                <c:pt idx="11996">
                  <c:v>1160.10009765625</c:v>
                </c:pt>
                <c:pt idx="11997">
                  <c:v>1160.200073242187</c:v>
                </c:pt>
                <c:pt idx="11998">
                  <c:v>1160.300048828125</c:v>
                </c:pt>
                <c:pt idx="11999">
                  <c:v>1160.400024414062</c:v>
                </c:pt>
                <c:pt idx="12000">
                  <c:v>1160.5</c:v>
                </c:pt>
                <c:pt idx="12001">
                  <c:v>1160.60009765625</c:v>
                </c:pt>
                <c:pt idx="12002">
                  <c:v>1160.700073242187</c:v>
                </c:pt>
                <c:pt idx="12003">
                  <c:v>1160.800048828125</c:v>
                </c:pt>
                <c:pt idx="12004">
                  <c:v>1160.900024414062</c:v>
                </c:pt>
                <c:pt idx="12005">
                  <c:v>1161.0</c:v>
                </c:pt>
                <c:pt idx="12006">
                  <c:v>1161.10009765625</c:v>
                </c:pt>
                <c:pt idx="12007">
                  <c:v>1161.200073242187</c:v>
                </c:pt>
                <c:pt idx="12008">
                  <c:v>1161.300048828125</c:v>
                </c:pt>
                <c:pt idx="12009">
                  <c:v>1161.400024414062</c:v>
                </c:pt>
                <c:pt idx="12010">
                  <c:v>1161.5</c:v>
                </c:pt>
                <c:pt idx="12011">
                  <c:v>1161.60009765625</c:v>
                </c:pt>
                <c:pt idx="12012">
                  <c:v>1161.700073242187</c:v>
                </c:pt>
                <c:pt idx="12013">
                  <c:v>1161.800048828125</c:v>
                </c:pt>
                <c:pt idx="12014">
                  <c:v>1161.900024414062</c:v>
                </c:pt>
                <c:pt idx="12015">
                  <c:v>1162.0</c:v>
                </c:pt>
                <c:pt idx="12016">
                  <c:v>1162.10009765625</c:v>
                </c:pt>
                <c:pt idx="12017">
                  <c:v>1162.200073242187</c:v>
                </c:pt>
                <c:pt idx="12018">
                  <c:v>1162.300048828125</c:v>
                </c:pt>
                <c:pt idx="12019">
                  <c:v>1162.400024414062</c:v>
                </c:pt>
                <c:pt idx="12020">
                  <c:v>1162.5</c:v>
                </c:pt>
                <c:pt idx="12021">
                  <c:v>1162.60009765625</c:v>
                </c:pt>
                <c:pt idx="12022">
                  <c:v>1162.700073242187</c:v>
                </c:pt>
                <c:pt idx="12023">
                  <c:v>1162.800048828125</c:v>
                </c:pt>
                <c:pt idx="12024">
                  <c:v>1162.900024414062</c:v>
                </c:pt>
                <c:pt idx="12025">
                  <c:v>1163.0</c:v>
                </c:pt>
                <c:pt idx="12026">
                  <c:v>1163.10009765625</c:v>
                </c:pt>
                <c:pt idx="12027">
                  <c:v>1163.200073242187</c:v>
                </c:pt>
                <c:pt idx="12028">
                  <c:v>1163.300048828125</c:v>
                </c:pt>
                <c:pt idx="12029">
                  <c:v>1163.400024414062</c:v>
                </c:pt>
                <c:pt idx="12030">
                  <c:v>1163.5</c:v>
                </c:pt>
                <c:pt idx="12031">
                  <c:v>1163.60009765625</c:v>
                </c:pt>
                <c:pt idx="12032">
                  <c:v>1163.700073242187</c:v>
                </c:pt>
                <c:pt idx="12033">
                  <c:v>1163.800048828125</c:v>
                </c:pt>
                <c:pt idx="12034">
                  <c:v>1163.900024414062</c:v>
                </c:pt>
                <c:pt idx="12035">
                  <c:v>1164.0</c:v>
                </c:pt>
                <c:pt idx="12036">
                  <c:v>1164.10009765625</c:v>
                </c:pt>
                <c:pt idx="12037">
                  <c:v>1164.200073242187</c:v>
                </c:pt>
                <c:pt idx="12038">
                  <c:v>1164.300048828125</c:v>
                </c:pt>
                <c:pt idx="12039">
                  <c:v>1164.400024414062</c:v>
                </c:pt>
                <c:pt idx="12040">
                  <c:v>1164.5</c:v>
                </c:pt>
                <c:pt idx="12041">
                  <c:v>1164.60009765625</c:v>
                </c:pt>
                <c:pt idx="12042">
                  <c:v>1164.700073242187</c:v>
                </c:pt>
                <c:pt idx="12043">
                  <c:v>1164.800048828125</c:v>
                </c:pt>
                <c:pt idx="12044">
                  <c:v>1164.900024414062</c:v>
                </c:pt>
                <c:pt idx="12045">
                  <c:v>1165.0</c:v>
                </c:pt>
                <c:pt idx="12046">
                  <c:v>1165.10009765625</c:v>
                </c:pt>
                <c:pt idx="12047">
                  <c:v>1165.200073242187</c:v>
                </c:pt>
                <c:pt idx="12048">
                  <c:v>1165.300048828125</c:v>
                </c:pt>
                <c:pt idx="12049">
                  <c:v>1165.400024414062</c:v>
                </c:pt>
                <c:pt idx="12050">
                  <c:v>1165.5</c:v>
                </c:pt>
                <c:pt idx="12051">
                  <c:v>1165.60009765625</c:v>
                </c:pt>
                <c:pt idx="12052">
                  <c:v>1165.700073242187</c:v>
                </c:pt>
                <c:pt idx="12053">
                  <c:v>1165.800048828125</c:v>
                </c:pt>
                <c:pt idx="12054">
                  <c:v>1165.900024414062</c:v>
                </c:pt>
                <c:pt idx="12055">
                  <c:v>1166.0</c:v>
                </c:pt>
                <c:pt idx="12056">
                  <c:v>1166.10009765625</c:v>
                </c:pt>
                <c:pt idx="12057">
                  <c:v>1166.200073242187</c:v>
                </c:pt>
                <c:pt idx="12058">
                  <c:v>1166.300048828125</c:v>
                </c:pt>
                <c:pt idx="12059">
                  <c:v>1166.400024414062</c:v>
                </c:pt>
                <c:pt idx="12060">
                  <c:v>1166.5</c:v>
                </c:pt>
                <c:pt idx="12061">
                  <c:v>1166.60009765625</c:v>
                </c:pt>
                <c:pt idx="12062">
                  <c:v>1166.700073242187</c:v>
                </c:pt>
                <c:pt idx="12063">
                  <c:v>1166.800048828125</c:v>
                </c:pt>
                <c:pt idx="12064">
                  <c:v>1166.900024414062</c:v>
                </c:pt>
                <c:pt idx="12065">
                  <c:v>1167.0</c:v>
                </c:pt>
                <c:pt idx="12066">
                  <c:v>1167.10009765625</c:v>
                </c:pt>
                <c:pt idx="12067">
                  <c:v>1167.200073242187</c:v>
                </c:pt>
                <c:pt idx="12068">
                  <c:v>1167.300048828125</c:v>
                </c:pt>
                <c:pt idx="12069">
                  <c:v>1167.400024414062</c:v>
                </c:pt>
                <c:pt idx="12070">
                  <c:v>1167.5</c:v>
                </c:pt>
                <c:pt idx="12071">
                  <c:v>1167.60009765625</c:v>
                </c:pt>
                <c:pt idx="12072">
                  <c:v>1167.700073242187</c:v>
                </c:pt>
                <c:pt idx="12073">
                  <c:v>1167.800048828125</c:v>
                </c:pt>
                <c:pt idx="12074">
                  <c:v>1167.900024414062</c:v>
                </c:pt>
                <c:pt idx="12075">
                  <c:v>1168.0</c:v>
                </c:pt>
                <c:pt idx="12076">
                  <c:v>1168.10009765625</c:v>
                </c:pt>
                <c:pt idx="12077">
                  <c:v>1168.200073242187</c:v>
                </c:pt>
                <c:pt idx="12078">
                  <c:v>1168.300048828125</c:v>
                </c:pt>
                <c:pt idx="12079">
                  <c:v>1168.400024414062</c:v>
                </c:pt>
                <c:pt idx="12080">
                  <c:v>1168.5</c:v>
                </c:pt>
                <c:pt idx="12081">
                  <c:v>1168.60009765625</c:v>
                </c:pt>
                <c:pt idx="12082">
                  <c:v>1168.700073242187</c:v>
                </c:pt>
                <c:pt idx="12083">
                  <c:v>1168.800048828125</c:v>
                </c:pt>
                <c:pt idx="12084">
                  <c:v>1168.900024414062</c:v>
                </c:pt>
                <c:pt idx="12085">
                  <c:v>1169.0</c:v>
                </c:pt>
                <c:pt idx="12086">
                  <c:v>1169.10009765625</c:v>
                </c:pt>
                <c:pt idx="12087">
                  <c:v>1169.200073242187</c:v>
                </c:pt>
                <c:pt idx="12088">
                  <c:v>1169.300048828125</c:v>
                </c:pt>
                <c:pt idx="12089">
                  <c:v>1169.400024414062</c:v>
                </c:pt>
                <c:pt idx="12090">
                  <c:v>1169.5</c:v>
                </c:pt>
                <c:pt idx="12091">
                  <c:v>1169.60009765625</c:v>
                </c:pt>
                <c:pt idx="12092">
                  <c:v>1169.700073242187</c:v>
                </c:pt>
                <c:pt idx="12093">
                  <c:v>1169.800048828125</c:v>
                </c:pt>
                <c:pt idx="12094">
                  <c:v>1169.900024414062</c:v>
                </c:pt>
                <c:pt idx="12095">
                  <c:v>1170.0</c:v>
                </c:pt>
                <c:pt idx="12096">
                  <c:v>1170.10009765625</c:v>
                </c:pt>
                <c:pt idx="12097">
                  <c:v>1170.200073242187</c:v>
                </c:pt>
                <c:pt idx="12098">
                  <c:v>1170.300048828125</c:v>
                </c:pt>
                <c:pt idx="12099">
                  <c:v>1170.400024414062</c:v>
                </c:pt>
                <c:pt idx="12100">
                  <c:v>1170.5</c:v>
                </c:pt>
                <c:pt idx="12101">
                  <c:v>1170.60009765625</c:v>
                </c:pt>
                <c:pt idx="12102">
                  <c:v>1170.700073242187</c:v>
                </c:pt>
                <c:pt idx="12103">
                  <c:v>1170.800048828125</c:v>
                </c:pt>
                <c:pt idx="12104">
                  <c:v>1170.900024414062</c:v>
                </c:pt>
                <c:pt idx="12105">
                  <c:v>1171.0</c:v>
                </c:pt>
                <c:pt idx="12106">
                  <c:v>1171.10009765625</c:v>
                </c:pt>
                <c:pt idx="12107">
                  <c:v>1171.200073242187</c:v>
                </c:pt>
                <c:pt idx="12108">
                  <c:v>1171.300048828125</c:v>
                </c:pt>
                <c:pt idx="12109">
                  <c:v>1171.400024414062</c:v>
                </c:pt>
                <c:pt idx="12110">
                  <c:v>1171.5</c:v>
                </c:pt>
                <c:pt idx="12111">
                  <c:v>1171.60009765625</c:v>
                </c:pt>
                <c:pt idx="12112">
                  <c:v>1171.700073242187</c:v>
                </c:pt>
                <c:pt idx="12113">
                  <c:v>1171.800048828125</c:v>
                </c:pt>
                <c:pt idx="12114">
                  <c:v>1171.900024414062</c:v>
                </c:pt>
                <c:pt idx="12115">
                  <c:v>1172.0</c:v>
                </c:pt>
                <c:pt idx="12116">
                  <c:v>1172.10009765625</c:v>
                </c:pt>
                <c:pt idx="12117">
                  <c:v>1172.200073242187</c:v>
                </c:pt>
                <c:pt idx="12118">
                  <c:v>1172.300048828125</c:v>
                </c:pt>
                <c:pt idx="12119">
                  <c:v>1172.400024414062</c:v>
                </c:pt>
                <c:pt idx="12120">
                  <c:v>1172.5</c:v>
                </c:pt>
                <c:pt idx="12121">
                  <c:v>1172.60009765625</c:v>
                </c:pt>
                <c:pt idx="12122">
                  <c:v>1172.700073242187</c:v>
                </c:pt>
                <c:pt idx="12123">
                  <c:v>1172.800048828125</c:v>
                </c:pt>
                <c:pt idx="12124">
                  <c:v>1172.900024414062</c:v>
                </c:pt>
                <c:pt idx="12125">
                  <c:v>1173.0</c:v>
                </c:pt>
                <c:pt idx="12126">
                  <c:v>1173.10009765625</c:v>
                </c:pt>
                <c:pt idx="12127">
                  <c:v>1173.200073242187</c:v>
                </c:pt>
                <c:pt idx="12128">
                  <c:v>1173.300048828125</c:v>
                </c:pt>
                <c:pt idx="12129">
                  <c:v>1173.400024414062</c:v>
                </c:pt>
                <c:pt idx="12130">
                  <c:v>1173.5</c:v>
                </c:pt>
                <c:pt idx="12131">
                  <c:v>1173.60009765625</c:v>
                </c:pt>
                <c:pt idx="12132">
                  <c:v>1173.700073242187</c:v>
                </c:pt>
                <c:pt idx="12133">
                  <c:v>1173.800048828125</c:v>
                </c:pt>
                <c:pt idx="12134">
                  <c:v>1173.900024414062</c:v>
                </c:pt>
                <c:pt idx="12135">
                  <c:v>1174.0</c:v>
                </c:pt>
                <c:pt idx="12136">
                  <c:v>1174.10009765625</c:v>
                </c:pt>
                <c:pt idx="12137">
                  <c:v>1174.200073242187</c:v>
                </c:pt>
                <c:pt idx="12138">
                  <c:v>1174.300048828125</c:v>
                </c:pt>
                <c:pt idx="12139">
                  <c:v>1174.400024414062</c:v>
                </c:pt>
                <c:pt idx="12140">
                  <c:v>1174.5</c:v>
                </c:pt>
                <c:pt idx="12141">
                  <c:v>1174.60009765625</c:v>
                </c:pt>
                <c:pt idx="12142">
                  <c:v>1174.700073242187</c:v>
                </c:pt>
                <c:pt idx="12143">
                  <c:v>1174.800048828125</c:v>
                </c:pt>
                <c:pt idx="12144">
                  <c:v>1174.900024414062</c:v>
                </c:pt>
                <c:pt idx="12145">
                  <c:v>1175.0</c:v>
                </c:pt>
                <c:pt idx="12146">
                  <c:v>1175.10009765625</c:v>
                </c:pt>
                <c:pt idx="12147">
                  <c:v>1175.200073242187</c:v>
                </c:pt>
                <c:pt idx="12148">
                  <c:v>1175.300048828125</c:v>
                </c:pt>
                <c:pt idx="12149">
                  <c:v>1175.400024414062</c:v>
                </c:pt>
                <c:pt idx="12150">
                  <c:v>1175.5</c:v>
                </c:pt>
                <c:pt idx="12151">
                  <c:v>1175.60009765625</c:v>
                </c:pt>
                <c:pt idx="12152">
                  <c:v>1175.700073242187</c:v>
                </c:pt>
                <c:pt idx="12153">
                  <c:v>1175.800048828125</c:v>
                </c:pt>
                <c:pt idx="12154">
                  <c:v>1175.900024414062</c:v>
                </c:pt>
                <c:pt idx="12155">
                  <c:v>1176.0</c:v>
                </c:pt>
                <c:pt idx="12156">
                  <c:v>1176.10009765625</c:v>
                </c:pt>
                <c:pt idx="12157">
                  <c:v>1176.200073242187</c:v>
                </c:pt>
                <c:pt idx="12158">
                  <c:v>1176.300048828125</c:v>
                </c:pt>
                <c:pt idx="12159">
                  <c:v>1176.400024414062</c:v>
                </c:pt>
                <c:pt idx="12160">
                  <c:v>1176.5</c:v>
                </c:pt>
                <c:pt idx="12161">
                  <c:v>1176.60009765625</c:v>
                </c:pt>
                <c:pt idx="12162">
                  <c:v>1176.700073242187</c:v>
                </c:pt>
                <c:pt idx="12163">
                  <c:v>1176.800048828125</c:v>
                </c:pt>
                <c:pt idx="12164">
                  <c:v>1176.900024414062</c:v>
                </c:pt>
                <c:pt idx="12165">
                  <c:v>1177.0</c:v>
                </c:pt>
                <c:pt idx="12166">
                  <c:v>1177.10009765625</c:v>
                </c:pt>
                <c:pt idx="12167">
                  <c:v>1177.200073242187</c:v>
                </c:pt>
                <c:pt idx="12168">
                  <c:v>1177.300048828125</c:v>
                </c:pt>
                <c:pt idx="12169">
                  <c:v>1177.400024414062</c:v>
                </c:pt>
                <c:pt idx="12170">
                  <c:v>1177.5</c:v>
                </c:pt>
                <c:pt idx="12171">
                  <c:v>1177.60009765625</c:v>
                </c:pt>
                <c:pt idx="12172">
                  <c:v>1177.700073242187</c:v>
                </c:pt>
                <c:pt idx="12173">
                  <c:v>1177.800048828125</c:v>
                </c:pt>
                <c:pt idx="12174">
                  <c:v>1177.900024414062</c:v>
                </c:pt>
                <c:pt idx="12175">
                  <c:v>1178.0</c:v>
                </c:pt>
                <c:pt idx="12176">
                  <c:v>1178.10009765625</c:v>
                </c:pt>
                <c:pt idx="12177">
                  <c:v>1178.200073242187</c:v>
                </c:pt>
                <c:pt idx="12178">
                  <c:v>1178.300048828125</c:v>
                </c:pt>
                <c:pt idx="12179">
                  <c:v>1178.400024414062</c:v>
                </c:pt>
                <c:pt idx="12180">
                  <c:v>1178.5</c:v>
                </c:pt>
                <c:pt idx="12181">
                  <c:v>1178.60009765625</c:v>
                </c:pt>
                <c:pt idx="12182">
                  <c:v>1178.700073242187</c:v>
                </c:pt>
                <c:pt idx="12183">
                  <c:v>1178.800048828125</c:v>
                </c:pt>
                <c:pt idx="12184">
                  <c:v>1178.900024414062</c:v>
                </c:pt>
                <c:pt idx="12185">
                  <c:v>1179.0</c:v>
                </c:pt>
                <c:pt idx="12186">
                  <c:v>1179.10009765625</c:v>
                </c:pt>
                <c:pt idx="12187">
                  <c:v>1179.200073242187</c:v>
                </c:pt>
                <c:pt idx="12188">
                  <c:v>1179.300048828125</c:v>
                </c:pt>
                <c:pt idx="12189">
                  <c:v>1179.400024414062</c:v>
                </c:pt>
                <c:pt idx="12190">
                  <c:v>1179.5</c:v>
                </c:pt>
                <c:pt idx="12191">
                  <c:v>1179.60009765625</c:v>
                </c:pt>
                <c:pt idx="12192">
                  <c:v>1179.700073242187</c:v>
                </c:pt>
                <c:pt idx="12193">
                  <c:v>1179.800048828125</c:v>
                </c:pt>
                <c:pt idx="12194">
                  <c:v>1179.900024414062</c:v>
                </c:pt>
                <c:pt idx="12195">
                  <c:v>1180.0</c:v>
                </c:pt>
                <c:pt idx="12196">
                  <c:v>1180.10009765625</c:v>
                </c:pt>
                <c:pt idx="12197">
                  <c:v>1180.200073242187</c:v>
                </c:pt>
                <c:pt idx="12198">
                  <c:v>1180.300048828125</c:v>
                </c:pt>
                <c:pt idx="12199">
                  <c:v>1180.400024414062</c:v>
                </c:pt>
                <c:pt idx="12200">
                  <c:v>1180.5</c:v>
                </c:pt>
                <c:pt idx="12201">
                  <c:v>1180.60009765625</c:v>
                </c:pt>
                <c:pt idx="12202">
                  <c:v>1180.700073242187</c:v>
                </c:pt>
                <c:pt idx="12203">
                  <c:v>1180.800048828125</c:v>
                </c:pt>
                <c:pt idx="12204">
                  <c:v>1180.900024414062</c:v>
                </c:pt>
                <c:pt idx="12205">
                  <c:v>1181.0</c:v>
                </c:pt>
                <c:pt idx="12206">
                  <c:v>1181.10009765625</c:v>
                </c:pt>
                <c:pt idx="12207">
                  <c:v>1181.200073242187</c:v>
                </c:pt>
                <c:pt idx="12208">
                  <c:v>1181.300048828125</c:v>
                </c:pt>
                <c:pt idx="12209">
                  <c:v>1181.400024414062</c:v>
                </c:pt>
                <c:pt idx="12210">
                  <c:v>1181.5</c:v>
                </c:pt>
                <c:pt idx="12211">
                  <c:v>1181.60009765625</c:v>
                </c:pt>
                <c:pt idx="12212">
                  <c:v>1181.700073242187</c:v>
                </c:pt>
                <c:pt idx="12213">
                  <c:v>1181.800048828125</c:v>
                </c:pt>
                <c:pt idx="12214">
                  <c:v>1181.900024414062</c:v>
                </c:pt>
                <c:pt idx="12215">
                  <c:v>1182.0</c:v>
                </c:pt>
                <c:pt idx="12216">
                  <c:v>1182.10009765625</c:v>
                </c:pt>
                <c:pt idx="12217">
                  <c:v>1182.200073242187</c:v>
                </c:pt>
                <c:pt idx="12218">
                  <c:v>1182.300048828125</c:v>
                </c:pt>
                <c:pt idx="12219">
                  <c:v>1182.400024414062</c:v>
                </c:pt>
                <c:pt idx="12220">
                  <c:v>1182.5</c:v>
                </c:pt>
                <c:pt idx="12221">
                  <c:v>1182.60009765625</c:v>
                </c:pt>
                <c:pt idx="12222">
                  <c:v>1182.700073242187</c:v>
                </c:pt>
                <c:pt idx="12223">
                  <c:v>1182.800048828125</c:v>
                </c:pt>
                <c:pt idx="12224">
                  <c:v>1182.900024414062</c:v>
                </c:pt>
                <c:pt idx="12225">
                  <c:v>1183.0</c:v>
                </c:pt>
                <c:pt idx="12226">
                  <c:v>1183.10009765625</c:v>
                </c:pt>
                <c:pt idx="12227">
                  <c:v>1183.200073242187</c:v>
                </c:pt>
                <c:pt idx="12228">
                  <c:v>1183.300048828125</c:v>
                </c:pt>
                <c:pt idx="12229">
                  <c:v>1183.400024414062</c:v>
                </c:pt>
                <c:pt idx="12230">
                  <c:v>1183.5</c:v>
                </c:pt>
                <c:pt idx="12231">
                  <c:v>1183.60009765625</c:v>
                </c:pt>
                <c:pt idx="12232">
                  <c:v>1183.700073242187</c:v>
                </c:pt>
                <c:pt idx="12233">
                  <c:v>1183.800048828125</c:v>
                </c:pt>
                <c:pt idx="12234">
                  <c:v>1183.900024414062</c:v>
                </c:pt>
                <c:pt idx="12235">
                  <c:v>1184.0</c:v>
                </c:pt>
                <c:pt idx="12236">
                  <c:v>1184.10009765625</c:v>
                </c:pt>
                <c:pt idx="12237">
                  <c:v>1184.200073242187</c:v>
                </c:pt>
                <c:pt idx="12238">
                  <c:v>1184.300048828125</c:v>
                </c:pt>
                <c:pt idx="12239">
                  <c:v>1184.400024414062</c:v>
                </c:pt>
                <c:pt idx="12240">
                  <c:v>1184.5</c:v>
                </c:pt>
                <c:pt idx="12241">
                  <c:v>1184.60009765625</c:v>
                </c:pt>
                <c:pt idx="12242">
                  <c:v>1184.700073242187</c:v>
                </c:pt>
                <c:pt idx="12243">
                  <c:v>1184.800048828125</c:v>
                </c:pt>
                <c:pt idx="12244">
                  <c:v>1184.900024414062</c:v>
                </c:pt>
                <c:pt idx="12245">
                  <c:v>1185.0</c:v>
                </c:pt>
                <c:pt idx="12246">
                  <c:v>1185.10009765625</c:v>
                </c:pt>
                <c:pt idx="12247">
                  <c:v>1185.200073242187</c:v>
                </c:pt>
                <c:pt idx="12248">
                  <c:v>1185.300048828125</c:v>
                </c:pt>
                <c:pt idx="12249">
                  <c:v>1185.400024414062</c:v>
                </c:pt>
                <c:pt idx="12250">
                  <c:v>1185.5</c:v>
                </c:pt>
                <c:pt idx="12251">
                  <c:v>1185.60009765625</c:v>
                </c:pt>
                <c:pt idx="12252">
                  <c:v>1185.700073242187</c:v>
                </c:pt>
                <c:pt idx="12253">
                  <c:v>1185.800048828125</c:v>
                </c:pt>
                <c:pt idx="12254">
                  <c:v>1185.900024414062</c:v>
                </c:pt>
                <c:pt idx="12255">
                  <c:v>1186.0</c:v>
                </c:pt>
                <c:pt idx="12256">
                  <c:v>1186.10009765625</c:v>
                </c:pt>
                <c:pt idx="12257">
                  <c:v>1186.200073242187</c:v>
                </c:pt>
                <c:pt idx="12258">
                  <c:v>1186.300048828125</c:v>
                </c:pt>
                <c:pt idx="12259">
                  <c:v>1186.400024414062</c:v>
                </c:pt>
                <c:pt idx="12260">
                  <c:v>1186.5</c:v>
                </c:pt>
                <c:pt idx="12261">
                  <c:v>1186.60009765625</c:v>
                </c:pt>
                <c:pt idx="12262">
                  <c:v>1186.700073242187</c:v>
                </c:pt>
                <c:pt idx="12263">
                  <c:v>1186.800048828125</c:v>
                </c:pt>
                <c:pt idx="12264">
                  <c:v>1186.900024414062</c:v>
                </c:pt>
                <c:pt idx="12265">
                  <c:v>1187.0</c:v>
                </c:pt>
                <c:pt idx="12266">
                  <c:v>1187.10009765625</c:v>
                </c:pt>
                <c:pt idx="12267">
                  <c:v>1187.200073242187</c:v>
                </c:pt>
                <c:pt idx="12268">
                  <c:v>1187.300048828125</c:v>
                </c:pt>
                <c:pt idx="12269">
                  <c:v>1187.400024414062</c:v>
                </c:pt>
                <c:pt idx="12270">
                  <c:v>1187.5</c:v>
                </c:pt>
                <c:pt idx="12271">
                  <c:v>1187.60009765625</c:v>
                </c:pt>
                <c:pt idx="12272">
                  <c:v>1187.700073242187</c:v>
                </c:pt>
                <c:pt idx="12273">
                  <c:v>1187.800048828125</c:v>
                </c:pt>
                <c:pt idx="12274">
                  <c:v>1187.900024414062</c:v>
                </c:pt>
                <c:pt idx="12275">
                  <c:v>1188.0</c:v>
                </c:pt>
                <c:pt idx="12276">
                  <c:v>1188.10009765625</c:v>
                </c:pt>
                <c:pt idx="12277">
                  <c:v>1188.200073242187</c:v>
                </c:pt>
                <c:pt idx="12278">
                  <c:v>1188.300048828125</c:v>
                </c:pt>
                <c:pt idx="12279">
                  <c:v>1188.400024414062</c:v>
                </c:pt>
                <c:pt idx="12280">
                  <c:v>1188.5</c:v>
                </c:pt>
                <c:pt idx="12281">
                  <c:v>1188.60009765625</c:v>
                </c:pt>
                <c:pt idx="12282">
                  <c:v>1188.700073242187</c:v>
                </c:pt>
                <c:pt idx="12283">
                  <c:v>1188.800048828125</c:v>
                </c:pt>
                <c:pt idx="12284">
                  <c:v>1188.900024414062</c:v>
                </c:pt>
                <c:pt idx="12285">
                  <c:v>1189.0</c:v>
                </c:pt>
                <c:pt idx="12286">
                  <c:v>1189.10009765625</c:v>
                </c:pt>
                <c:pt idx="12287">
                  <c:v>1189.200073242187</c:v>
                </c:pt>
                <c:pt idx="12288">
                  <c:v>1189.300048828125</c:v>
                </c:pt>
                <c:pt idx="12289">
                  <c:v>1189.400024414062</c:v>
                </c:pt>
                <c:pt idx="12290">
                  <c:v>1189.5</c:v>
                </c:pt>
                <c:pt idx="12291">
                  <c:v>1189.60009765625</c:v>
                </c:pt>
                <c:pt idx="12292">
                  <c:v>1189.700073242187</c:v>
                </c:pt>
                <c:pt idx="12293">
                  <c:v>1189.800048828125</c:v>
                </c:pt>
                <c:pt idx="12294">
                  <c:v>1189.900024414062</c:v>
                </c:pt>
                <c:pt idx="12295">
                  <c:v>1190.0</c:v>
                </c:pt>
                <c:pt idx="12296">
                  <c:v>1190.10009765625</c:v>
                </c:pt>
                <c:pt idx="12297">
                  <c:v>1190.200073242187</c:v>
                </c:pt>
                <c:pt idx="12298">
                  <c:v>1190.300048828125</c:v>
                </c:pt>
                <c:pt idx="12299">
                  <c:v>1190.400024414062</c:v>
                </c:pt>
                <c:pt idx="12300">
                  <c:v>1190.5</c:v>
                </c:pt>
                <c:pt idx="12301">
                  <c:v>1190.60009765625</c:v>
                </c:pt>
                <c:pt idx="12302">
                  <c:v>1190.700073242187</c:v>
                </c:pt>
                <c:pt idx="12303">
                  <c:v>1190.800048828125</c:v>
                </c:pt>
                <c:pt idx="12304">
                  <c:v>1190.900024414062</c:v>
                </c:pt>
                <c:pt idx="12305">
                  <c:v>1191.0</c:v>
                </c:pt>
                <c:pt idx="12306">
                  <c:v>1191.10009765625</c:v>
                </c:pt>
                <c:pt idx="12307">
                  <c:v>1191.200073242187</c:v>
                </c:pt>
                <c:pt idx="12308">
                  <c:v>1191.300048828125</c:v>
                </c:pt>
                <c:pt idx="12309">
                  <c:v>1191.400024414062</c:v>
                </c:pt>
                <c:pt idx="12310">
                  <c:v>1191.5</c:v>
                </c:pt>
                <c:pt idx="12311">
                  <c:v>1191.60009765625</c:v>
                </c:pt>
                <c:pt idx="12312">
                  <c:v>1191.700073242187</c:v>
                </c:pt>
                <c:pt idx="12313">
                  <c:v>1191.800048828125</c:v>
                </c:pt>
                <c:pt idx="12314">
                  <c:v>1191.900024414062</c:v>
                </c:pt>
                <c:pt idx="12315">
                  <c:v>1192.0</c:v>
                </c:pt>
                <c:pt idx="12316">
                  <c:v>1192.10009765625</c:v>
                </c:pt>
                <c:pt idx="12317">
                  <c:v>1192.200073242187</c:v>
                </c:pt>
                <c:pt idx="12318">
                  <c:v>1192.300048828125</c:v>
                </c:pt>
                <c:pt idx="12319">
                  <c:v>1192.400024414062</c:v>
                </c:pt>
                <c:pt idx="12320">
                  <c:v>1192.5</c:v>
                </c:pt>
                <c:pt idx="12321">
                  <c:v>1192.60009765625</c:v>
                </c:pt>
                <c:pt idx="12322">
                  <c:v>1192.700073242187</c:v>
                </c:pt>
                <c:pt idx="12323">
                  <c:v>1192.800048828125</c:v>
                </c:pt>
                <c:pt idx="12324">
                  <c:v>1192.900024414062</c:v>
                </c:pt>
                <c:pt idx="12325">
                  <c:v>1193.0</c:v>
                </c:pt>
                <c:pt idx="12326">
                  <c:v>1193.10009765625</c:v>
                </c:pt>
                <c:pt idx="12327">
                  <c:v>1193.200073242187</c:v>
                </c:pt>
                <c:pt idx="12328">
                  <c:v>1193.300048828125</c:v>
                </c:pt>
                <c:pt idx="12329">
                  <c:v>1193.400024414062</c:v>
                </c:pt>
                <c:pt idx="12330">
                  <c:v>1193.5</c:v>
                </c:pt>
                <c:pt idx="12331">
                  <c:v>1193.60009765625</c:v>
                </c:pt>
                <c:pt idx="12332">
                  <c:v>1193.700073242187</c:v>
                </c:pt>
                <c:pt idx="12333">
                  <c:v>1193.800048828125</c:v>
                </c:pt>
                <c:pt idx="12334">
                  <c:v>1193.900024414062</c:v>
                </c:pt>
                <c:pt idx="12335">
                  <c:v>1194.0</c:v>
                </c:pt>
                <c:pt idx="12336">
                  <c:v>1194.10009765625</c:v>
                </c:pt>
                <c:pt idx="12337">
                  <c:v>1194.200073242187</c:v>
                </c:pt>
                <c:pt idx="12338">
                  <c:v>1194.300048828125</c:v>
                </c:pt>
                <c:pt idx="12339">
                  <c:v>1194.400024414062</c:v>
                </c:pt>
                <c:pt idx="12340">
                  <c:v>1194.5</c:v>
                </c:pt>
                <c:pt idx="12341">
                  <c:v>1194.60009765625</c:v>
                </c:pt>
                <c:pt idx="12342">
                  <c:v>1194.700073242187</c:v>
                </c:pt>
                <c:pt idx="12343">
                  <c:v>1194.800048828125</c:v>
                </c:pt>
                <c:pt idx="12344">
                  <c:v>1194.900024414062</c:v>
                </c:pt>
                <c:pt idx="12345">
                  <c:v>1195.0</c:v>
                </c:pt>
                <c:pt idx="12346">
                  <c:v>1195.10009765625</c:v>
                </c:pt>
                <c:pt idx="12347">
                  <c:v>1195.200073242187</c:v>
                </c:pt>
                <c:pt idx="12348">
                  <c:v>1195.300048828125</c:v>
                </c:pt>
                <c:pt idx="12349">
                  <c:v>1195.400024414062</c:v>
                </c:pt>
                <c:pt idx="12350">
                  <c:v>1195.5</c:v>
                </c:pt>
                <c:pt idx="12351">
                  <c:v>1195.60009765625</c:v>
                </c:pt>
                <c:pt idx="12352">
                  <c:v>1195.700073242187</c:v>
                </c:pt>
                <c:pt idx="12353">
                  <c:v>1195.800048828125</c:v>
                </c:pt>
                <c:pt idx="12354">
                  <c:v>1195.900024414062</c:v>
                </c:pt>
                <c:pt idx="12355">
                  <c:v>1196.0</c:v>
                </c:pt>
                <c:pt idx="12356">
                  <c:v>1196.10009765625</c:v>
                </c:pt>
                <c:pt idx="12357">
                  <c:v>1196.200073242187</c:v>
                </c:pt>
                <c:pt idx="12358">
                  <c:v>1196.300048828125</c:v>
                </c:pt>
                <c:pt idx="12359">
                  <c:v>1196.400024414062</c:v>
                </c:pt>
                <c:pt idx="12360">
                  <c:v>1196.5</c:v>
                </c:pt>
                <c:pt idx="12361">
                  <c:v>1196.60009765625</c:v>
                </c:pt>
                <c:pt idx="12362">
                  <c:v>1196.700073242187</c:v>
                </c:pt>
                <c:pt idx="12363">
                  <c:v>1196.800048828125</c:v>
                </c:pt>
                <c:pt idx="12364">
                  <c:v>1196.900024414062</c:v>
                </c:pt>
                <c:pt idx="12365">
                  <c:v>1197.0</c:v>
                </c:pt>
                <c:pt idx="12366">
                  <c:v>1197.10009765625</c:v>
                </c:pt>
                <c:pt idx="12367">
                  <c:v>1197.200073242187</c:v>
                </c:pt>
                <c:pt idx="12368">
                  <c:v>1197.300048828125</c:v>
                </c:pt>
                <c:pt idx="12369">
                  <c:v>1197.400024414062</c:v>
                </c:pt>
                <c:pt idx="12370">
                  <c:v>1197.5</c:v>
                </c:pt>
                <c:pt idx="12371">
                  <c:v>1197.60009765625</c:v>
                </c:pt>
                <c:pt idx="12372">
                  <c:v>1197.700073242187</c:v>
                </c:pt>
                <c:pt idx="12373">
                  <c:v>1197.800048828125</c:v>
                </c:pt>
                <c:pt idx="12374">
                  <c:v>1197.900024414062</c:v>
                </c:pt>
                <c:pt idx="12375">
                  <c:v>1198.0</c:v>
                </c:pt>
                <c:pt idx="12376">
                  <c:v>1198.10009765625</c:v>
                </c:pt>
                <c:pt idx="12377">
                  <c:v>1198.200073242187</c:v>
                </c:pt>
                <c:pt idx="12378">
                  <c:v>1198.300048828125</c:v>
                </c:pt>
                <c:pt idx="12379">
                  <c:v>1198.400024414062</c:v>
                </c:pt>
                <c:pt idx="12380">
                  <c:v>1198.5</c:v>
                </c:pt>
                <c:pt idx="12381">
                  <c:v>1198.60009765625</c:v>
                </c:pt>
                <c:pt idx="12382">
                  <c:v>1198.700073242187</c:v>
                </c:pt>
                <c:pt idx="12383">
                  <c:v>1198.800048828125</c:v>
                </c:pt>
                <c:pt idx="12384">
                  <c:v>1198.900024414062</c:v>
                </c:pt>
                <c:pt idx="12385">
                  <c:v>1199.0</c:v>
                </c:pt>
                <c:pt idx="12386">
                  <c:v>1199.10009765625</c:v>
                </c:pt>
                <c:pt idx="12387">
                  <c:v>1199.200073242187</c:v>
                </c:pt>
                <c:pt idx="12388">
                  <c:v>1199.300048828125</c:v>
                </c:pt>
                <c:pt idx="12389">
                  <c:v>1199.400024414062</c:v>
                </c:pt>
                <c:pt idx="12390">
                  <c:v>1199.5</c:v>
                </c:pt>
                <c:pt idx="12391">
                  <c:v>1199.60009765625</c:v>
                </c:pt>
                <c:pt idx="12392">
                  <c:v>1199.700073242187</c:v>
                </c:pt>
                <c:pt idx="12393">
                  <c:v>1199.800048828125</c:v>
                </c:pt>
                <c:pt idx="12394">
                  <c:v>1199.900024414062</c:v>
                </c:pt>
                <c:pt idx="12395">
                  <c:v>1200.0</c:v>
                </c:pt>
                <c:pt idx="12396">
                  <c:v>1200.10009765625</c:v>
                </c:pt>
                <c:pt idx="12397">
                  <c:v>1200.200073242187</c:v>
                </c:pt>
                <c:pt idx="12398">
                  <c:v>1200.300048828125</c:v>
                </c:pt>
                <c:pt idx="12399">
                  <c:v>1200.400024414062</c:v>
                </c:pt>
                <c:pt idx="12400">
                  <c:v>1200.5</c:v>
                </c:pt>
                <c:pt idx="12401">
                  <c:v>1200.60009765625</c:v>
                </c:pt>
                <c:pt idx="12402">
                  <c:v>1200.700073242187</c:v>
                </c:pt>
                <c:pt idx="12403">
                  <c:v>1200.800048828125</c:v>
                </c:pt>
                <c:pt idx="12404">
                  <c:v>1200.900024414062</c:v>
                </c:pt>
                <c:pt idx="12405">
                  <c:v>1201.0</c:v>
                </c:pt>
                <c:pt idx="12406">
                  <c:v>1201.10009765625</c:v>
                </c:pt>
                <c:pt idx="12407">
                  <c:v>1201.200073242187</c:v>
                </c:pt>
                <c:pt idx="12408">
                  <c:v>1201.300048828125</c:v>
                </c:pt>
                <c:pt idx="12409">
                  <c:v>1201.400024414062</c:v>
                </c:pt>
                <c:pt idx="12410">
                  <c:v>1201.5</c:v>
                </c:pt>
                <c:pt idx="12411">
                  <c:v>1201.60009765625</c:v>
                </c:pt>
                <c:pt idx="12412">
                  <c:v>1201.700073242187</c:v>
                </c:pt>
                <c:pt idx="12413">
                  <c:v>1201.800048828125</c:v>
                </c:pt>
                <c:pt idx="12414">
                  <c:v>1201.900024414062</c:v>
                </c:pt>
                <c:pt idx="12415">
                  <c:v>1202.0</c:v>
                </c:pt>
                <c:pt idx="12416">
                  <c:v>1202.10009765625</c:v>
                </c:pt>
                <c:pt idx="12417">
                  <c:v>1202.200073242187</c:v>
                </c:pt>
                <c:pt idx="12418">
                  <c:v>1202.300048828125</c:v>
                </c:pt>
                <c:pt idx="12419">
                  <c:v>1202.400024414062</c:v>
                </c:pt>
                <c:pt idx="12420">
                  <c:v>1202.5</c:v>
                </c:pt>
                <c:pt idx="12421">
                  <c:v>1202.60009765625</c:v>
                </c:pt>
                <c:pt idx="12422">
                  <c:v>1202.700073242187</c:v>
                </c:pt>
                <c:pt idx="12423">
                  <c:v>1202.800048828125</c:v>
                </c:pt>
                <c:pt idx="12424">
                  <c:v>1202.900024414062</c:v>
                </c:pt>
                <c:pt idx="12425">
                  <c:v>1203.0</c:v>
                </c:pt>
                <c:pt idx="12426">
                  <c:v>1203.10009765625</c:v>
                </c:pt>
                <c:pt idx="12427">
                  <c:v>1203.200073242187</c:v>
                </c:pt>
                <c:pt idx="12428">
                  <c:v>1203.300048828125</c:v>
                </c:pt>
                <c:pt idx="12429">
                  <c:v>1203.400024414062</c:v>
                </c:pt>
                <c:pt idx="12430">
                  <c:v>1203.5</c:v>
                </c:pt>
                <c:pt idx="12431">
                  <c:v>1203.60009765625</c:v>
                </c:pt>
                <c:pt idx="12432">
                  <c:v>1203.700073242187</c:v>
                </c:pt>
                <c:pt idx="12433">
                  <c:v>1203.800048828125</c:v>
                </c:pt>
                <c:pt idx="12434">
                  <c:v>1203.900024414062</c:v>
                </c:pt>
                <c:pt idx="12435">
                  <c:v>1204.0</c:v>
                </c:pt>
                <c:pt idx="12436">
                  <c:v>1204.10009765625</c:v>
                </c:pt>
                <c:pt idx="12437">
                  <c:v>1204.200073242187</c:v>
                </c:pt>
                <c:pt idx="12438">
                  <c:v>1204.300048828125</c:v>
                </c:pt>
                <c:pt idx="12439">
                  <c:v>1204.400024414062</c:v>
                </c:pt>
                <c:pt idx="12440">
                  <c:v>1204.5</c:v>
                </c:pt>
                <c:pt idx="12441">
                  <c:v>1204.60009765625</c:v>
                </c:pt>
                <c:pt idx="12442">
                  <c:v>1204.700073242187</c:v>
                </c:pt>
                <c:pt idx="12443">
                  <c:v>1204.800048828125</c:v>
                </c:pt>
                <c:pt idx="12444">
                  <c:v>1204.900024414062</c:v>
                </c:pt>
                <c:pt idx="12445">
                  <c:v>1205.0</c:v>
                </c:pt>
                <c:pt idx="12446">
                  <c:v>1205.10009765625</c:v>
                </c:pt>
                <c:pt idx="12447">
                  <c:v>1205.200073242187</c:v>
                </c:pt>
                <c:pt idx="12448">
                  <c:v>1205.300048828125</c:v>
                </c:pt>
                <c:pt idx="12449">
                  <c:v>1205.400024414062</c:v>
                </c:pt>
                <c:pt idx="12450">
                  <c:v>1205.5</c:v>
                </c:pt>
                <c:pt idx="12451">
                  <c:v>1205.60009765625</c:v>
                </c:pt>
                <c:pt idx="12452">
                  <c:v>1205.700073242187</c:v>
                </c:pt>
                <c:pt idx="12453">
                  <c:v>1205.800048828125</c:v>
                </c:pt>
                <c:pt idx="12454">
                  <c:v>1205.900024414062</c:v>
                </c:pt>
                <c:pt idx="12455">
                  <c:v>1206.0</c:v>
                </c:pt>
                <c:pt idx="12456">
                  <c:v>1206.10009765625</c:v>
                </c:pt>
                <c:pt idx="12457">
                  <c:v>1206.200073242187</c:v>
                </c:pt>
                <c:pt idx="12458">
                  <c:v>1206.300048828125</c:v>
                </c:pt>
                <c:pt idx="12459">
                  <c:v>1206.400024414062</c:v>
                </c:pt>
                <c:pt idx="12460">
                  <c:v>1206.5</c:v>
                </c:pt>
                <c:pt idx="12461">
                  <c:v>1206.60009765625</c:v>
                </c:pt>
                <c:pt idx="12462">
                  <c:v>1206.700073242187</c:v>
                </c:pt>
                <c:pt idx="12463">
                  <c:v>1206.800048828125</c:v>
                </c:pt>
                <c:pt idx="12464">
                  <c:v>1206.900024414062</c:v>
                </c:pt>
                <c:pt idx="12465">
                  <c:v>1207.0</c:v>
                </c:pt>
                <c:pt idx="12466">
                  <c:v>1207.10009765625</c:v>
                </c:pt>
                <c:pt idx="12467">
                  <c:v>1207.200073242187</c:v>
                </c:pt>
                <c:pt idx="12468">
                  <c:v>1207.300048828125</c:v>
                </c:pt>
                <c:pt idx="12469">
                  <c:v>1207.400024414062</c:v>
                </c:pt>
                <c:pt idx="12470">
                  <c:v>1207.5</c:v>
                </c:pt>
                <c:pt idx="12471">
                  <c:v>1207.60009765625</c:v>
                </c:pt>
                <c:pt idx="12472">
                  <c:v>1207.700073242187</c:v>
                </c:pt>
                <c:pt idx="12473">
                  <c:v>1207.800048828125</c:v>
                </c:pt>
                <c:pt idx="12474">
                  <c:v>1207.900024414062</c:v>
                </c:pt>
                <c:pt idx="12475">
                  <c:v>1208.0</c:v>
                </c:pt>
                <c:pt idx="12476">
                  <c:v>1208.10009765625</c:v>
                </c:pt>
                <c:pt idx="12477">
                  <c:v>1208.200073242187</c:v>
                </c:pt>
                <c:pt idx="12478">
                  <c:v>1208.300048828125</c:v>
                </c:pt>
                <c:pt idx="12479">
                  <c:v>1208.400024414062</c:v>
                </c:pt>
                <c:pt idx="12480">
                  <c:v>1208.5</c:v>
                </c:pt>
                <c:pt idx="12481">
                  <c:v>1208.60009765625</c:v>
                </c:pt>
                <c:pt idx="12482">
                  <c:v>1208.700073242187</c:v>
                </c:pt>
                <c:pt idx="12483">
                  <c:v>1208.800048828125</c:v>
                </c:pt>
                <c:pt idx="12484">
                  <c:v>1208.900024414062</c:v>
                </c:pt>
                <c:pt idx="12485">
                  <c:v>1209.0</c:v>
                </c:pt>
                <c:pt idx="12486">
                  <c:v>1209.10009765625</c:v>
                </c:pt>
                <c:pt idx="12487">
                  <c:v>1209.200073242187</c:v>
                </c:pt>
                <c:pt idx="12488">
                  <c:v>1209.300048828125</c:v>
                </c:pt>
                <c:pt idx="12489">
                  <c:v>1209.400024414062</c:v>
                </c:pt>
                <c:pt idx="12490">
                  <c:v>1209.5</c:v>
                </c:pt>
                <c:pt idx="12491">
                  <c:v>1209.60009765625</c:v>
                </c:pt>
                <c:pt idx="12492">
                  <c:v>1209.700073242187</c:v>
                </c:pt>
                <c:pt idx="12493">
                  <c:v>1209.800048828125</c:v>
                </c:pt>
                <c:pt idx="12494">
                  <c:v>1209.900024414062</c:v>
                </c:pt>
                <c:pt idx="12495">
                  <c:v>1210.0</c:v>
                </c:pt>
                <c:pt idx="12496">
                  <c:v>1210.10009765625</c:v>
                </c:pt>
                <c:pt idx="12497">
                  <c:v>1210.200073242187</c:v>
                </c:pt>
                <c:pt idx="12498">
                  <c:v>1210.300048828125</c:v>
                </c:pt>
                <c:pt idx="12499">
                  <c:v>1210.400024414062</c:v>
                </c:pt>
                <c:pt idx="12500">
                  <c:v>1210.5</c:v>
                </c:pt>
                <c:pt idx="12501">
                  <c:v>1210.60009765625</c:v>
                </c:pt>
                <c:pt idx="12502">
                  <c:v>1210.700073242187</c:v>
                </c:pt>
                <c:pt idx="12503">
                  <c:v>1210.800048828125</c:v>
                </c:pt>
                <c:pt idx="12504">
                  <c:v>1210.900024414062</c:v>
                </c:pt>
                <c:pt idx="12505">
                  <c:v>1211.0</c:v>
                </c:pt>
                <c:pt idx="12506">
                  <c:v>1211.10009765625</c:v>
                </c:pt>
                <c:pt idx="12507">
                  <c:v>1211.200073242187</c:v>
                </c:pt>
                <c:pt idx="12508">
                  <c:v>1211.300048828125</c:v>
                </c:pt>
                <c:pt idx="12509">
                  <c:v>1211.400024414062</c:v>
                </c:pt>
                <c:pt idx="12510">
                  <c:v>1211.5</c:v>
                </c:pt>
                <c:pt idx="12511">
                  <c:v>1211.60009765625</c:v>
                </c:pt>
                <c:pt idx="12512">
                  <c:v>1211.700073242187</c:v>
                </c:pt>
                <c:pt idx="12513">
                  <c:v>1211.800048828125</c:v>
                </c:pt>
                <c:pt idx="12514">
                  <c:v>1211.900024414062</c:v>
                </c:pt>
                <c:pt idx="12515">
                  <c:v>1212.0</c:v>
                </c:pt>
                <c:pt idx="12516">
                  <c:v>1212.10009765625</c:v>
                </c:pt>
                <c:pt idx="12517">
                  <c:v>1212.200073242187</c:v>
                </c:pt>
                <c:pt idx="12518">
                  <c:v>1212.300048828125</c:v>
                </c:pt>
                <c:pt idx="12519">
                  <c:v>1212.400024414062</c:v>
                </c:pt>
                <c:pt idx="12520">
                  <c:v>1212.5</c:v>
                </c:pt>
                <c:pt idx="12521">
                  <c:v>1212.60009765625</c:v>
                </c:pt>
                <c:pt idx="12522">
                  <c:v>1212.700073242187</c:v>
                </c:pt>
                <c:pt idx="12523">
                  <c:v>1212.800048828125</c:v>
                </c:pt>
                <c:pt idx="12524">
                  <c:v>1212.900024414062</c:v>
                </c:pt>
                <c:pt idx="12525">
                  <c:v>1213.0</c:v>
                </c:pt>
                <c:pt idx="12526">
                  <c:v>1213.10009765625</c:v>
                </c:pt>
                <c:pt idx="12527">
                  <c:v>1213.200073242187</c:v>
                </c:pt>
                <c:pt idx="12528">
                  <c:v>1213.300048828125</c:v>
                </c:pt>
                <c:pt idx="12529">
                  <c:v>1213.400024414062</c:v>
                </c:pt>
                <c:pt idx="12530">
                  <c:v>1213.5</c:v>
                </c:pt>
                <c:pt idx="12531">
                  <c:v>1213.60009765625</c:v>
                </c:pt>
                <c:pt idx="12532">
                  <c:v>1213.700073242187</c:v>
                </c:pt>
                <c:pt idx="12533">
                  <c:v>1213.800048828125</c:v>
                </c:pt>
                <c:pt idx="12534">
                  <c:v>1213.900024414062</c:v>
                </c:pt>
                <c:pt idx="12535">
                  <c:v>1214.0</c:v>
                </c:pt>
                <c:pt idx="12536">
                  <c:v>1214.10009765625</c:v>
                </c:pt>
                <c:pt idx="12537">
                  <c:v>1214.200073242187</c:v>
                </c:pt>
                <c:pt idx="12538">
                  <c:v>1214.300048828125</c:v>
                </c:pt>
                <c:pt idx="12539">
                  <c:v>1214.400024414062</c:v>
                </c:pt>
                <c:pt idx="12540">
                  <c:v>1214.5</c:v>
                </c:pt>
                <c:pt idx="12541">
                  <c:v>1214.60009765625</c:v>
                </c:pt>
                <c:pt idx="12542">
                  <c:v>1214.700073242187</c:v>
                </c:pt>
                <c:pt idx="12543">
                  <c:v>1214.800048828125</c:v>
                </c:pt>
                <c:pt idx="12544">
                  <c:v>1214.900024414062</c:v>
                </c:pt>
                <c:pt idx="12545">
                  <c:v>1215.0</c:v>
                </c:pt>
                <c:pt idx="12546">
                  <c:v>1215.10009765625</c:v>
                </c:pt>
                <c:pt idx="12547">
                  <c:v>1215.200073242187</c:v>
                </c:pt>
                <c:pt idx="12548">
                  <c:v>1215.300048828125</c:v>
                </c:pt>
                <c:pt idx="12549">
                  <c:v>1215.400024414062</c:v>
                </c:pt>
                <c:pt idx="12550">
                  <c:v>1215.5</c:v>
                </c:pt>
                <c:pt idx="12551">
                  <c:v>1215.60009765625</c:v>
                </c:pt>
                <c:pt idx="12552">
                  <c:v>1215.700073242187</c:v>
                </c:pt>
                <c:pt idx="12553">
                  <c:v>1215.800048828125</c:v>
                </c:pt>
                <c:pt idx="12554">
                  <c:v>1215.900024414062</c:v>
                </c:pt>
                <c:pt idx="12555">
                  <c:v>1216.0</c:v>
                </c:pt>
                <c:pt idx="12556">
                  <c:v>1216.10009765625</c:v>
                </c:pt>
                <c:pt idx="12557">
                  <c:v>1216.200073242187</c:v>
                </c:pt>
                <c:pt idx="12558">
                  <c:v>1216.300048828125</c:v>
                </c:pt>
                <c:pt idx="12559">
                  <c:v>1216.400024414062</c:v>
                </c:pt>
                <c:pt idx="12560">
                  <c:v>1216.5</c:v>
                </c:pt>
                <c:pt idx="12561">
                  <c:v>1216.60009765625</c:v>
                </c:pt>
                <c:pt idx="12562">
                  <c:v>1216.700073242187</c:v>
                </c:pt>
                <c:pt idx="12563">
                  <c:v>1216.800048828125</c:v>
                </c:pt>
                <c:pt idx="12564">
                  <c:v>1216.900024414062</c:v>
                </c:pt>
                <c:pt idx="12565">
                  <c:v>1217.0</c:v>
                </c:pt>
                <c:pt idx="12566">
                  <c:v>1217.10009765625</c:v>
                </c:pt>
                <c:pt idx="12567">
                  <c:v>1217.200073242187</c:v>
                </c:pt>
                <c:pt idx="12568">
                  <c:v>1217.300048828125</c:v>
                </c:pt>
                <c:pt idx="12569">
                  <c:v>1217.400024414062</c:v>
                </c:pt>
                <c:pt idx="12570">
                  <c:v>1217.5</c:v>
                </c:pt>
                <c:pt idx="12571">
                  <c:v>1217.60009765625</c:v>
                </c:pt>
                <c:pt idx="12572">
                  <c:v>1217.700073242187</c:v>
                </c:pt>
                <c:pt idx="12573">
                  <c:v>1217.800048828125</c:v>
                </c:pt>
                <c:pt idx="12574">
                  <c:v>1217.900024414062</c:v>
                </c:pt>
                <c:pt idx="12575">
                  <c:v>1218.0</c:v>
                </c:pt>
                <c:pt idx="12576">
                  <c:v>1218.10009765625</c:v>
                </c:pt>
                <c:pt idx="12577">
                  <c:v>1218.200073242187</c:v>
                </c:pt>
                <c:pt idx="12578">
                  <c:v>1218.300048828125</c:v>
                </c:pt>
                <c:pt idx="12579">
                  <c:v>1218.400024414062</c:v>
                </c:pt>
                <c:pt idx="12580">
                  <c:v>1218.5</c:v>
                </c:pt>
                <c:pt idx="12581">
                  <c:v>1218.60009765625</c:v>
                </c:pt>
                <c:pt idx="12582">
                  <c:v>1218.700073242187</c:v>
                </c:pt>
                <c:pt idx="12583">
                  <c:v>1218.800048828125</c:v>
                </c:pt>
                <c:pt idx="12584">
                  <c:v>1218.900024414062</c:v>
                </c:pt>
                <c:pt idx="12585">
                  <c:v>1219.0</c:v>
                </c:pt>
                <c:pt idx="12586">
                  <c:v>1219.10009765625</c:v>
                </c:pt>
                <c:pt idx="12587">
                  <c:v>1219.200073242187</c:v>
                </c:pt>
                <c:pt idx="12588">
                  <c:v>1219.300048828125</c:v>
                </c:pt>
                <c:pt idx="12589">
                  <c:v>1219.400024414062</c:v>
                </c:pt>
                <c:pt idx="12590">
                  <c:v>1219.5</c:v>
                </c:pt>
                <c:pt idx="12591">
                  <c:v>1219.60009765625</c:v>
                </c:pt>
                <c:pt idx="12592">
                  <c:v>1219.700073242187</c:v>
                </c:pt>
                <c:pt idx="12593">
                  <c:v>1219.800048828125</c:v>
                </c:pt>
                <c:pt idx="12594">
                  <c:v>1219.900024414062</c:v>
                </c:pt>
                <c:pt idx="12595">
                  <c:v>1220.0</c:v>
                </c:pt>
                <c:pt idx="12596">
                  <c:v>1220.10009765625</c:v>
                </c:pt>
                <c:pt idx="12597">
                  <c:v>1220.200073242187</c:v>
                </c:pt>
                <c:pt idx="12598">
                  <c:v>1220.300048828125</c:v>
                </c:pt>
                <c:pt idx="12599">
                  <c:v>1220.400024414062</c:v>
                </c:pt>
                <c:pt idx="12600">
                  <c:v>1220.5</c:v>
                </c:pt>
                <c:pt idx="12601">
                  <c:v>1220.60009765625</c:v>
                </c:pt>
                <c:pt idx="12602">
                  <c:v>1220.700073242187</c:v>
                </c:pt>
                <c:pt idx="12603">
                  <c:v>1220.800048828125</c:v>
                </c:pt>
                <c:pt idx="12604">
                  <c:v>1220.900024414062</c:v>
                </c:pt>
                <c:pt idx="12605">
                  <c:v>1221.0</c:v>
                </c:pt>
                <c:pt idx="12606">
                  <c:v>1221.10009765625</c:v>
                </c:pt>
                <c:pt idx="12607">
                  <c:v>1221.200073242187</c:v>
                </c:pt>
                <c:pt idx="12608">
                  <c:v>1221.300048828125</c:v>
                </c:pt>
                <c:pt idx="12609">
                  <c:v>1221.400024414062</c:v>
                </c:pt>
                <c:pt idx="12610">
                  <c:v>1221.5</c:v>
                </c:pt>
                <c:pt idx="12611">
                  <c:v>1221.60009765625</c:v>
                </c:pt>
                <c:pt idx="12612">
                  <c:v>1221.700073242187</c:v>
                </c:pt>
                <c:pt idx="12613">
                  <c:v>1221.800048828125</c:v>
                </c:pt>
                <c:pt idx="12614">
                  <c:v>1221.900024414062</c:v>
                </c:pt>
                <c:pt idx="12615">
                  <c:v>1222.0</c:v>
                </c:pt>
                <c:pt idx="12616">
                  <c:v>1222.10009765625</c:v>
                </c:pt>
                <c:pt idx="12617">
                  <c:v>1222.200073242187</c:v>
                </c:pt>
                <c:pt idx="12618">
                  <c:v>1222.300048828125</c:v>
                </c:pt>
                <c:pt idx="12619">
                  <c:v>1222.400024414062</c:v>
                </c:pt>
                <c:pt idx="12620">
                  <c:v>1222.5</c:v>
                </c:pt>
                <c:pt idx="12621">
                  <c:v>1222.60009765625</c:v>
                </c:pt>
                <c:pt idx="12622">
                  <c:v>1222.700073242187</c:v>
                </c:pt>
                <c:pt idx="12623">
                  <c:v>1222.800048828125</c:v>
                </c:pt>
                <c:pt idx="12624">
                  <c:v>1222.900024414062</c:v>
                </c:pt>
                <c:pt idx="12625">
                  <c:v>1223.0</c:v>
                </c:pt>
                <c:pt idx="12626">
                  <c:v>1223.10009765625</c:v>
                </c:pt>
                <c:pt idx="12627">
                  <c:v>1223.200073242187</c:v>
                </c:pt>
                <c:pt idx="12628">
                  <c:v>1223.300048828125</c:v>
                </c:pt>
                <c:pt idx="12629">
                  <c:v>1223.400024414062</c:v>
                </c:pt>
                <c:pt idx="12630">
                  <c:v>1223.5</c:v>
                </c:pt>
                <c:pt idx="12631">
                  <c:v>1223.60009765625</c:v>
                </c:pt>
                <c:pt idx="12632">
                  <c:v>1223.700073242187</c:v>
                </c:pt>
                <c:pt idx="12633">
                  <c:v>1223.800048828125</c:v>
                </c:pt>
                <c:pt idx="12634">
                  <c:v>1223.900024414062</c:v>
                </c:pt>
                <c:pt idx="12635">
                  <c:v>1224.0</c:v>
                </c:pt>
                <c:pt idx="12636">
                  <c:v>1224.10009765625</c:v>
                </c:pt>
                <c:pt idx="12637">
                  <c:v>1224.200073242187</c:v>
                </c:pt>
                <c:pt idx="12638">
                  <c:v>1224.300048828125</c:v>
                </c:pt>
                <c:pt idx="12639">
                  <c:v>1224.400024414062</c:v>
                </c:pt>
                <c:pt idx="12640">
                  <c:v>1224.5</c:v>
                </c:pt>
                <c:pt idx="12641">
                  <c:v>1224.60009765625</c:v>
                </c:pt>
                <c:pt idx="12642">
                  <c:v>1224.700073242187</c:v>
                </c:pt>
                <c:pt idx="12643">
                  <c:v>1224.800048828125</c:v>
                </c:pt>
                <c:pt idx="12644">
                  <c:v>1224.900024414062</c:v>
                </c:pt>
                <c:pt idx="12645">
                  <c:v>1225.0</c:v>
                </c:pt>
                <c:pt idx="12646">
                  <c:v>1225.10009765625</c:v>
                </c:pt>
                <c:pt idx="12647">
                  <c:v>1225.200073242187</c:v>
                </c:pt>
                <c:pt idx="12648">
                  <c:v>1225.300048828125</c:v>
                </c:pt>
                <c:pt idx="12649">
                  <c:v>1225.400024414062</c:v>
                </c:pt>
                <c:pt idx="12650">
                  <c:v>1225.5</c:v>
                </c:pt>
                <c:pt idx="12651">
                  <c:v>1225.60009765625</c:v>
                </c:pt>
                <c:pt idx="12652">
                  <c:v>1225.700073242187</c:v>
                </c:pt>
                <c:pt idx="12653">
                  <c:v>1225.800048828125</c:v>
                </c:pt>
                <c:pt idx="12654">
                  <c:v>1225.900024414062</c:v>
                </c:pt>
                <c:pt idx="12655">
                  <c:v>1226.0</c:v>
                </c:pt>
                <c:pt idx="12656">
                  <c:v>1226.10009765625</c:v>
                </c:pt>
                <c:pt idx="12657">
                  <c:v>1226.200073242187</c:v>
                </c:pt>
                <c:pt idx="12658">
                  <c:v>1226.300048828125</c:v>
                </c:pt>
                <c:pt idx="12659">
                  <c:v>1226.400024414062</c:v>
                </c:pt>
                <c:pt idx="12660">
                  <c:v>1226.5</c:v>
                </c:pt>
                <c:pt idx="12661">
                  <c:v>1226.60009765625</c:v>
                </c:pt>
                <c:pt idx="12662">
                  <c:v>1226.700073242187</c:v>
                </c:pt>
                <c:pt idx="12663">
                  <c:v>1226.800048828125</c:v>
                </c:pt>
                <c:pt idx="12664">
                  <c:v>1226.900024414062</c:v>
                </c:pt>
                <c:pt idx="12665">
                  <c:v>1227.0</c:v>
                </c:pt>
                <c:pt idx="12666">
                  <c:v>1227.10009765625</c:v>
                </c:pt>
                <c:pt idx="12667">
                  <c:v>1227.200073242187</c:v>
                </c:pt>
                <c:pt idx="12668">
                  <c:v>1227.300048828125</c:v>
                </c:pt>
                <c:pt idx="12669">
                  <c:v>1227.400024414062</c:v>
                </c:pt>
                <c:pt idx="12670">
                  <c:v>1227.5</c:v>
                </c:pt>
                <c:pt idx="12671">
                  <c:v>1227.60009765625</c:v>
                </c:pt>
                <c:pt idx="12672">
                  <c:v>1227.700073242187</c:v>
                </c:pt>
                <c:pt idx="12673">
                  <c:v>1227.800048828125</c:v>
                </c:pt>
                <c:pt idx="12674">
                  <c:v>1227.900024414062</c:v>
                </c:pt>
                <c:pt idx="12675">
                  <c:v>1228.0</c:v>
                </c:pt>
                <c:pt idx="12676">
                  <c:v>1228.10009765625</c:v>
                </c:pt>
                <c:pt idx="12677">
                  <c:v>1228.200073242187</c:v>
                </c:pt>
                <c:pt idx="12678">
                  <c:v>1228.300048828125</c:v>
                </c:pt>
                <c:pt idx="12679">
                  <c:v>1228.400024414062</c:v>
                </c:pt>
                <c:pt idx="12680">
                  <c:v>1228.5</c:v>
                </c:pt>
                <c:pt idx="12681">
                  <c:v>1228.60009765625</c:v>
                </c:pt>
                <c:pt idx="12682">
                  <c:v>1228.700073242187</c:v>
                </c:pt>
                <c:pt idx="12683">
                  <c:v>1228.800048828125</c:v>
                </c:pt>
                <c:pt idx="12684">
                  <c:v>1228.900024414062</c:v>
                </c:pt>
                <c:pt idx="12685">
                  <c:v>1229.0</c:v>
                </c:pt>
                <c:pt idx="12686">
                  <c:v>1229.10009765625</c:v>
                </c:pt>
                <c:pt idx="12687">
                  <c:v>1229.200073242187</c:v>
                </c:pt>
                <c:pt idx="12688">
                  <c:v>1229.300048828125</c:v>
                </c:pt>
                <c:pt idx="12689">
                  <c:v>1229.400024414062</c:v>
                </c:pt>
                <c:pt idx="12690">
                  <c:v>1229.5</c:v>
                </c:pt>
                <c:pt idx="12691">
                  <c:v>1229.60009765625</c:v>
                </c:pt>
                <c:pt idx="12692">
                  <c:v>1229.700073242187</c:v>
                </c:pt>
                <c:pt idx="12693">
                  <c:v>1229.800048828125</c:v>
                </c:pt>
                <c:pt idx="12694">
                  <c:v>1229.900024414062</c:v>
                </c:pt>
                <c:pt idx="12695">
                  <c:v>1230.0</c:v>
                </c:pt>
                <c:pt idx="12696">
                  <c:v>1230.10009765625</c:v>
                </c:pt>
                <c:pt idx="12697">
                  <c:v>1230.200073242187</c:v>
                </c:pt>
                <c:pt idx="12698">
                  <c:v>1230.300048828125</c:v>
                </c:pt>
                <c:pt idx="12699">
                  <c:v>1230.400024414062</c:v>
                </c:pt>
                <c:pt idx="12700">
                  <c:v>1230.5</c:v>
                </c:pt>
                <c:pt idx="12701">
                  <c:v>1230.60009765625</c:v>
                </c:pt>
                <c:pt idx="12702">
                  <c:v>1230.700073242187</c:v>
                </c:pt>
                <c:pt idx="12703">
                  <c:v>1230.800048828125</c:v>
                </c:pt>
                <c:pt idx="12704">
                  <c:v>1230.900024414062</c:v>
                </c:pt>
                <c:pt idx="12705">
                  <c:v>1231.0</c:v>
                </c:pt>
                <c:pt idx="12706">
                  <c:v>1231.10009765625</c:v>
                </c:pt>
                <c:pt idx="12707">
                  <c:v>1231.200073242187</c:v>
                </c:pt>
                <c:pt idx="12708">
                  <c:v>1231.300048828125</c:v>
                </c:pt>
                <c:pt idx="12709">
                  <c:v>1231.400024414062</c:v>
                </c:pt>
                <c:pt idx="12710">
                  <c:v>1231.5</c:v>
                </c:pt>
                <c:pt idx="12711">
                  <c:v>1231.60009765625</c:v>
                </c:pt>
                <c:pt idx="12712">
                  <c:v>1231.700073242187</c:v>
                </c:pt>
                <c:pt idx="12713">
                  <c:v>1231.800048828125</c:v>
                </c:pt>
                <c:pt idx="12714">
                  <c:v>1231.900024414062</c:v>
                </c:pt>
                <c:pt idx="12715">
                  <c:v>1232.0</c:v>
                </c:pt>
                <c:pt idx="12716">
                  <c:v>1232.10009765625</c:v>
                </c:pt>
                <c:pt idx="12717">
                  <c:v>1232.200073242187</c:v>
                </c:pt>
                <c:pt idx="12718">
                  <c:v>1232.300048828125</c:v>
                </c:pt>
                <c:pt idx="12719">
                  <c:v>1232.400024414062</c:v>
                </c:pt>
                <c:pt idx="12720">
                  <c:v>1232.5</c:v>
                </c:pt>
                <c:pt idx="12721">
                  <c:v>1232.60009765625</c:v>
                </c:pt>
                <c:pt idx="12722">
                  <c:v>1232.700073242187</c:v>
                </c:pt>
                <c:pt idx="12723">
                  <c:v>1232.800048828125</c:v>
                </c:pt>
                <c:pt idx="12724">
                  <c:v>1232.900024414062</c:v>
                </c:pt>
                <c:pt idx="12725">
                  <c:v>1233.0</c:v>
                </c:pt>
                <c:pt idx="12726">
                  <c:v>1233.10009765625</c:v>
                </c:pt>
                <c:pt idx="12727">
                  <c:v>1233.200073242187</c:v>
                </c:pt>
                <c:pt idx="12728">
                  <c:v>1233.300048828125</c:v>
                </c:pt>
                <c:pt idx="12729">
                  <c:v>1233.400024414062</c:v>
                </c:pt>
                <c:pt idx="12730">
                  <c:v>1233.5</c:v>
                </c:pt>
                <c:pt idx="12731">
                  <c:v>1233.60009765625</c:v>
                </c:pt>
                <c:pt idx="12732">
                  <c:v>1233.700073242187</c:v>
                </c:pt>
                <c:pt idx="12733">
                  <c:v>1233.800048828125</c:v>
                </c:pt>
                <c:pt idx="12734">
                  <c:v>1233.900024414062</c:v>
                </c:pt>
                <c:pt idx="12735">
                  <c:v>1234.0</c:v>
                </c:pt>
                <c:pt idx="12736">
                  <c:v>1234.10009765625</c:v>
                </c:pt>
                <c:pt idx="12737">
                  <c:v>1234.200073242187</c:v>
                </c:pt>
                <c:pt idx="12738">
                  <c:v>1234.300048828125</c:v>
                </c:pt>
                <c:pt idx="12739">
                  <c:v>1234.400024414062</c:v>
                </c:pt>
                <c:pt idx="12740">
                  <c:v>1234.5</c:v>
                </c:pt>
                <c:pt idx="12741">
                  <c:v>1234.60009765625</c:v>
                </c:pt>
                <c:pt idx="12742">
                  <c:v>1234.700073242187</c:v>
                </c:pt>
                <c:pt idx="12743">
                  <c:v>1234.800048828125</c:v>
                </c:pt>
                <c:pt idx="12744">
                  <c:v>1234.900024414062</c:v>
                </c:pt>
                <c:pt idx="12745">
                  <c:v>1235.0</c:v>
                </c:pt>
                <c:pt idx="12746">
                  <c:v>1235.10009765625</c:v>
                </c:pt>
                <c:pt idx="12747">
                  <c:v>1235.200073242187</c:v>
                </c:pt>
                <c:pt idx="12748">
                  <c:v>1235.300048828125</c:v>
                </c:pt>
                <c:pt idx="12749">
                  <c:v>1235.400024414062</c:v>
                </c:pt>
                <c:pt idx="12750">
                  <c:v>1235.5</c:v>
                </c:pt>
                <c:pt idx="12751">
                  <c:v>1235.60009765625</c:v>
                </c:pt>
                <c:pt idx="12752">
                  <c:v>1235.700073242187</c:v>
                </c:pt>
                <c:pt idx="12753">
                  <c:v>1235.800048828125</c:v>
                </c:pt>
                <c:pt idx="12754">
                  <c:v>1235.900024414062</c:v>
                </c:pt>
                <c:pt idx="12755">
                  <c:v>1236.0</c:v>
                </c:pt>
                <c:pt idx="12756">
                  <c:v>1236.10009765625</c:v>
                </c:pt>
                <c:pt idx="12757">
                  <c:v>1236.200073242187</c:v>
                </c:pt>
                <c:pt idx="12758">
                  <c:v>1236.300048828125</c:v>
                </c:pt>
                <c:pt idx="12759">
                  <c:v>1236.400024414062</c:v>
                </c:pt>
                <c:pt idx="12760">
                  <c:v>1236.5</c:v>
                </c:pt>
                <c:pt idx="12761">
                  <c:v>1236.60009765625</c:v>
                </c:pt>
                <c:pt idx="12762">
                  <c:v>1236.700073242187</c:v>
                </c:pt>
                <c:pt idx="12763">
                  <c:v>1236.800048828125</c:v>
                </c:pt>
                <c:pt idx="12764">
                  <c:v>1236.900024414062</c:v>
                </c:pt>
                <c:pt idx="12765">
                  <c:v>1237.0</c:v>
                </c:pt>
                <c:pt idx="12766">
                  <c:v>1237.10009765625</c:v>
                </c:pt>
                <c:pt idx="12767">
                  <c:v>1237.200073242187</c:v>
                </c:pt>
                <c:pt idx="12768">
                  <c:v>1237.300048828125</c:v>
                </c:pt>
                <c:pt idx="12769">
                  <c:v>1237.400024414062</c:v>
                </c:pt>
                <c:pt idx="12770">
                  <c:v>1237.5</c:v>
                </c:pt>
                <c:pt idx="12771">
                  <c:v>1237.60009765625</c:v>
                </c:pt>
                <c:pt idx="12772">
                  <c:v>1237.700073242187</c:v>
                </c:pt>
                <c:pt idx="12773">
                  <c:v>1237.800048828125</c:v>
                </c:pt>
                <c:pt idx="12774">
                  <c:v>1237.900024414062</c:v>
                </c:pt>
                <c:pt idx="12775">
                  <c:v>1238.0</c:v>
                </c:pt>
                <c:pt idx="12776">
                  <c:v>1238.10009765625</c:v>
                </c:pt>
                <c:pt idx="12777">
                  <c:v>1238.200073242187</c:v>
                </c:pt>
                <c:pt idx="12778">
                  <c:v>1238.300048828125</c:v>
                </c:pt>
                <c:pt idx="12779">
                  <c:v>1238.400024414062</c:v>
                </c:pt>
                <c:pt idx="12780">
                  <c:v>1238.5</c:v>
                </c:pt>
                <c:pt idx="12781">
                  <c:v>1238.60009765625</c:v>
                </c:pt>
                <c:pt idx="12782">
                  <c:v>1238.700073242187</c:v>
                </c:pt>
                <c:pt idx="12783">
                  <c:v>1238.800048828125</c:v>
                </c:pt>
                <c:pt idx="12784">
                  <c:v>1238.900024414062</c:v>
                </c:pt>
                <c:pt idx="12785">
                  <c:v>1239.0</c:v>
                </c:pt>
                <c:pt idx="12786">
                  <c:v>1239.10009765625</c:v>
                </c:pt>
                <c:pt idx="12787">
                  <c:v>1239.200073242187</c:v>
                </c:pt>
                <c:pt idx="12788">
                  <c:v>1239.300048828125</c:v>
                </c:pt>
                <c:pt idx="12789">
                  <c:v>1239.400024414062</c:v>
                </c:pt>
                <c:pt idx="12790">
                  <c:v>1239.5</c:v>
                </c:pt>
                <c:pt idx="12791">
                  <c:v>1239.60009765625</c:v>
                </c:pt>
                <c:pt idx="12792">
                  <c:v>1239.700073242187</c:v>
                </c:pt>
                <c:pt idx="12793">
                  <c:v>1239.800048828125</c:v>
                </c:pt>
                <c:pt idx="12794">
                  <c:v>1239.900024414062</c:v>
                </c:pt>
                <c:pt idx="12795">
                  <c:v>1240.0</c:v>
                </c:pt>
                <c:pt idx="12796">
                  <c:v>1240.10009765625</c:v>
                </c:pt>
                <c:pt idx="12797">
                  <c:v>1240.200073242187</c:v>
                </c:pt>
                <c:pt idx="12798">
                  <c:v>1240.300048828125</c:v>
                </c:pt>
                <c:pt idx="12799">
                  <c:v>1240.400024414062</c:v>
                </c:pt>
                <c:pt idx="12800">
                  <c:v>1240.5</c:v>
                </c:pt>
                <c:pt idx="12801">
                  <c:v>1240.60009765625</c:v>
                </c:pt>
                <c:pt idx="12802">
                  <c:v>1240.700073242187</c:v>
                </c:pt>
                <c:pt idx="12803">
                  <c:v>1240.800048828125</c:v>
                </c:pt>
                <c:pt idx="12804">
                  <c:v>1240.900024414062</c:v>
                </c:pt>
                <c:pt idx="12805">
                  <c:v>1241.0</c:v>
                </c:pt>
                <c:pt idx="12806">
                  <c:v>1241.10009765625</c:v>
                </c:pt>
                <c:pt idx="12807">
                  <c:v>1241.200073242187</c:v>
                </c:pt>
                <c:pt idx="12808">
                  <c:v>1241.300048828125</c:v>
                </c:pt>
                <c:pt idx="12809">
                  <c:v>1241.400024414062</c:v>
                </c:pt>
                <c:pt idx="12810">
                  <c:v>1241.5</c:v>
                </c:pt>
                <c:pt idx="12811">
                  <c:v>1241.60009765625</c:v>
                </c:pt>
                <c:pt idx="12812">
                  <c:v>1241.700073242187</c:v>
                </c:pt>
                <c:pt idx="12813">
                  <c:v>1241.800048828125</c:v>
                </c:pt>
                <c:pt idx="12814">
                  <c:v>1241.900024414062</c:v>
                </c:pt>
                <c:pt idx="12815">
                  <c:v>1242.0</c:v>
                </c:pt>
                <c:pt idx="12816">
                  <c:v>1242.10009765625</c:v>
                </c:pt>
                <c:pt idx="12817">
                  <c:v>1242.200073242187</c:v>
                </c:pt>
                <c:pt idx="12818">
                  <c:v>1242.300048828125</c:v>
                </c:pt>
                <c:pt idx="12819">
                  <c:v>1242.400024414062</c:v>
                </c:pt>
                <c:pt idx="12820">
                  <c:v>1242.5</c:v>
                </c:pt>
                <c:pt idx="12821">
                  <c:v>1242.60009765625</c:v>
                </c:pt>
                <c:pt idx="12822">
                  <c:v>1242.700073242187</c:v>
                </c:pt>
                <c:pt idx="12823">
                  <c:v>1242.800048828125</c:v>
                </c:pt>
                <c:pt idx="12824">
                  <c:v>1242.900024414062</c:v>
                </c:pt>
                <c:pt idx="12825">
                  <c:v>1243.0</c:v>
                </c:pt>
                <c:pt idx="12826">
                  <c:v>1243.10009765625</c:v>
                </c:pt>
                <c:pt idx="12827">
                  <c:v>1243.200073242187</c:v>
                </c:pt>
                <c:pt idx="12828">
                  <c:v>1243.300048828125</c:v>
                </c:pt>
                <c:pt idx="12829">
                  <c:v>1243.400024414062</c:v>
                </c:pt>
                <c:pt idx="12830">
                  <c:v>1243.5</c:v>
                </c:pt>
                <c:pt idx="12831">
                  <c:v>1243.60009765625</c:v>
                </c:pt>
                <c:pt idx="12832">
                  <c:v>1243.700073242187</c:v>
                </c:pt>
                <c:pt idx="12833">
                  <c:v>1243.800048828125</c:v>
                </c:pt>
                <c:pt idx="12834">
                  <c:v>1243.900024414062</c:v>
                </c:pt>
                <c:pt idx="12835">
                  <c:v>1244.0</c:v>
                </c:pt>
                <c:pt idx="12836">
                  <c:v>1244.10009765625</c:v>
                </c:pt>
                <c:pt idx="12837">
                  <c:v>1244.200073242187</c:v>
                </c:pt>
                <c:pt idx="12838">
                  <c:v>1244.300048828125</c:v>
                </c:pt>
                <c:pt idx="12839">
                  <c:v>1244.400024414062</c:v>
                </c:pt>
                <c:pt idx="12840">
                  <c:v>1244.5</c:v>
                </c:pt>
                <c:pt idx="12841">
                  <c:v>1244.60009765625</c:v>
                </c:pt>
                <c:pt idx="12842">
                  <c:v>1244.700073242187</c:v>
                </c:pt>
                <c:pt idx="12843">
                  <c:v>1244.800048828125</c:v>
                </c:pt>
                <c:pt idx="12844">
                  <c:v>1244.900024414062</c:v>
                </c:pt>
                <c:pt idx="12845">
                  <c:v>1245.0</c:v>
                </c:pt>
                <c:pt idx="12846">
                  <c:v>1245.10009765625</c:v>
                </c:pt>
                <c:pt idx="12847">
                  <c:v>1245.200073242187</c:v>
                </c:pt>
                <c:pt idx="12848">
                  <c:v>1245.300048828125</c:v>
                </c:pt>
                <c:pt idx="12849">
                  <c:v>1245.400024414062</c:v>
                </c:pt>
                <c:pt idx="12850">
                  <c:v>1245.5</c:v>
                </c:pt>
                <c:pt idx="12851">
                  <c:v>1245.60009765625</c:v>
                </c:pt>
                <c:pt idx="12852">
                  <c:v>1245.700073242187</c:v>
                </c:pt>
                <c:pt idx="12853">
                  <c:v>1245.800048828125</c:v>
                </c:pt>
                <c:pt idx="12854">
                  <c:v>1245.900024414062</c:v>
                </c:pt>
                <c:pt idx="12855">
                  <c:v>1246.0</c:v>
                </c:pt>
                <c:pt idx="12856">
                  <c:v>1246.10009765625</c:v>
                </c:pt>
                <c:pt idx="12857">
                  <c:v>1246.200073242187</c:v>
                </c:pt>
                <c:pt idx="12858">
                  <c:v>1246.300048828125</c:v>
                </c:pt>
                <c:pt idx="12859">
                  <c:v>1246.400024414062</c:v>
                </c:pt>
                <c:pt idx="12860">
                  <c:v>1246.5</c:v>
                </c:pt>
                <c:pt idx="12861">
                  <c:v>1246.60009765625</c:v>
                </c:pt>
                <c:pt idx="12862">
                  <c:v>1246.700073242187</c:v>
                </c:pt>
                <c:pt idx="12863">
                  <c:v>1246.800048828125</c:v>
                </c:pt>
                <c:pt idx="12864">
                  <c:v>1246.900024414062</c:v>
                </c:pt>
                <c:pt idx="12865">
                  <c:v>1247.0</c:v>
                </c:pt>
                <c:pt idx="12866">
                  <c:v>1247.10009765625</c:v>
                </c:pt>
                <c:pt idx="12867">
                  <c:v>1247.200073242187</c:v>
                </c:pt>
                <c:pt idx="12868">
                  <c:v>1247.300048828125</c:v>
                </c:pt>
                <c:pt idx="12869">
                  <c:v>1247.400024414062</c:v>
                </c:pt>
                <c:pt idx="12870">
                  <c:v>1247.5</c:v>
                </c:pt>
                <c:pt idx="12871">
                  <c:v>1247.60009765625</c:v>
                </c:pt>
                <c:pt idx="12872">
                  <c:v>1247.700073242187</c:v>
                </c:pt>
                <c:pt idx="12873">
                  <c:v>1247.800048828125</c:v>
                </c:pt>
                <c:pt idx="12874">
                  <c:v>1247.900024414062</c:v>
                </c:pt>
                <c:pt idx="12875">
                  <c:v>1248.0</c:v>
                </c:pt>
                <c:pt idx="12876">
                  <c:v>1248.10009765625</c:v>
                </c:pt>
                <c:pt idx="12877">
                  <c:v>1248.200073242187</c:v>
                </c:pt>
                <c:pt idx="12878">
                  <c:v>1248.300048828125</c:v>
                </c:pt>
                <c:pt idx="12879">
                  <c:v>1248.400024414062</c:v>
                </c:pt>
                <c:pt idx="12880">
                  <c:v>1248.5</c:v>
                </c:pt>
                <c:pt idx="12881">
                  <c:v>1248.60009765625</c:v>
                </c:pt>
                <c:pt idx="12882">
                  <c:v>1248.700073242187</c:v>
                </c:pt>
                <c:pt idx="12883">
                  <c:v>1248.800048828125</c:v>
                </c:pt>
                <c:pt idx="12884">
                  <c:v>1248.900024414062</c:v>
                </c:pt>
                <c:pt idx="12885">
                  <c:v>1249.0</c:v>
                </c:pt>
                <c:pt idx="12886">
                  <c:v>1249.10009765625</c:v>
                </c:pt>
                <c:pt idx="12887">
                  <c:v>1249.200073242187</c:v>
                </c:pt>
                <c:pt idx="12888">
                  <c:v>1249.300048828125</c:v>
                </c:pt>
                <c:pt idx="12889">
                  <c:v>1249.400024414062</c:v>
                </c:pt>
                <c:pt idx="12890">
                  <c:v>1249.5</c:v>
                </c:pt>
                <c:pt idx="12891">
                  <c:v>1249.60009765625</c:v>
                </c:pt>
                <c:pt idx="12892">
                  <c:v>1249.700073242187</c:v>
                </c:pt>
                <c:pt idx="12893">
                  <c:v>1249.800048828125</c:v>
                </c:pt>
                <c:pt idx="12894">
                  <c:v>1249.900024414062</c:v>
                </c:pt>
                <c:pt idx="12895">
                  <c:v>1250.0</c:v>
                </c:pt>
                <c:pt idx="12896">
                  <c:v>1250.10009765625</c:v>
                </c:pt>
                <c:pt idx="12897">
                  <c:v>1250.200073242187</c:v>
                </c:pt>
                <c:pt idx="12898">
                  <c:v>1250.300048828125</c:v>
                </c:pt>
                <c:pt idx="12899">
                  <c:v>1250.400024414062</c:v>
                </c:pt>
                <c:pt idx="12900">
                  <c:v>1250.5</c:v>
                </c:pt>
                <c:pt idx="12901">
                  <c:v>1250.60009765625</c:v>
                </c:pt>
                <c:pt idx="12902">
                  <c:v>1250.700073242187</c:v>
                </c:pt>
                <c:pt idx="12903">
                  <c:v>1250.800048828125</c:v>
                </c:pt>
                <c:pt idx="12904">
                  <c:v>1250.900024414062</c:v>
                </c:pt>
                <c:pt idx="12905">
                  <c:v>1251.0</c:v>
                </c:pt>
                <c:pt idx="12906">
                  <c:v>1251.10009765625</c:v>
                </c:pt>
                <c:pt idx="12907">
                  <c:v>1251.200073242187</c:v>
                </c:pt>
                <c:pt idx="12908">
                  <c:v>1251.300048828125</c:v>
                </c:pt>
                <c:pt idx="12909">
                  <c:v>1251.400024414062</c:v>
                </c:pt>
                <c:pt idx="12910">
                  <c:v>1251.5</c:v>
                </c:pt>
                <c:pt idx="12911">
                  <c:v>1251.60009765625</c:v>
                </c:pt>
                <c:pt idx="12912">
                  <c:v>1251.700073242187</c:v>
                </c:pt>
                <c:pt idx="12913">
                  <c:v>1251.800048828125</c:v>
                </c:pt>
                <c:pt idx="12914">
                  <c:v>1251.900024414062</c:v>
                </c:pt>
                <c:pt idx="12915">
                  <c:v>1252.0</c:v>
                </c:pt>
                <c:pt idx="12916">
                  <c:v>1252.10009765625</c:v>
                </c:pt>
                <c:pt idx="12917">
                  <c:v>1252.200073242187</c:v>
                </c:pt>
                <c:pt idx="12918">
                  <c:v>1252.300048828125</c:v>
                </c:pt>
                <c:pt idx="12919">
                  <c:v>1252.400024414062</c:v>
                </c:pt>
                <c:pt idx="12920">
                  <c:v>1252.5</c:v>
                </c:pt>
                <c:pt idx="12921">
                  <c:v>1252.60009765625</c:v>
                </c:pt>
                <c:pt idx="12922">
                  <c:v>1252.700073242187</c:v>
                </c:pt>
                <c:pt idx="12923">
                  <c:v>1252.800048828125</c:v>
                </c:pt>
                <c:pt idx="12924">
                  <c:v>1252.900024414062</c:v>
                </c:pt>
                <c:pt idx="12925">
                  <c:v>1253.0</c:v>
                </c:pt>
                <c:pt idx="12926">
                  <c:v>1253.10009765625</c:v>
                </c:pt>
                <c:pt idx="12927">
                  <c:v>1253.200073242187</c:v>
                </c:pt>
                <c:pt idx="12928">
                  <c:v>1253.300048828125</c:v>
                </c:pt>
                <c:pt idx="12929">
                  <c:v>1253.400024414062</c:v>
                </c:pt>
                <c:pt idx="12930">
                  <c:v>1253.5</c:v>
                </c:pt>
                <c:pt idx="12931">
                  <c:v>1253.60009765625</c:v>
                </c:pt>
                <c:pt idx="12932">
                  <c:v>1253.700073242187</c:v>
                </c:pt>
                <c:pt idx="12933">
                  <c:v>1253.800048828125</c:v>
                </c:pt>
                <c:pt idx="12934">
                  <c:v>1253.900024414062</c:v>
                </c:pt>
                <c:pt idx="12935">
                  <c:v>1254.0</c:v>
                </c:pt>
                <c:pt idx="12936">
                  <c:v>1254.10009765625</c:v>
                </c:pt>
                <c:pt idx="12937">
                  <c:v>1254.200073242187</c:v>
                </c:pt>
                <c:pt idx="12938">
                  <c:v>1254.300048828125</c:v>
                </c:pt>
                <c:pt idx="12939">
                  <c:v>1254.400024414062</c:v>
                </c:pt>
                <c:pt idx="12940">
                  <c:v>1254.5</c:v>
                </c:pt>
                <c:pt idx="12941">
                  <c:v>1254.60009765625</c:v>
                </c:pt>
                <c:pt idx="12942">
                  <c:v>1254.700073242187</c:v>
                </c:pt>
                <c:pt idx="12943">
                  <c:v>1254.800048828125</c:v>
                </c:pt>
                <c:pt idx="12944">
                  <c:v>1254.900024414062</c:v>
                </c:pt>
                <c:pt idx="12945">
                  <c:v>1255.0</c:v>
                </c:pt>
                <c:pt idx="12946">
                  <c:v>1255.10009765625</c:v>
                </c:pt>
                <c:pt idx="12947">
                  <c:v>1255.200073242187</c:v>
                </c:pt>
                <c:pt idx="12948">
                  <c:v>1255.300048828125</c:v>
                </c:pt>
                <c:pt idx="12949">
                  <c:v>1255.400024414062</c:v>
                </c:pt>
                <c:pt idx="12950">
                  <c:v>1255.5</c:v>
                </c:pt>
                <c:pt idx="12951">
                  <c:v>1255.60009765625</c:v>
                </c:pt>
                <c:pt idx="12952">
                  <c:v>1255.700073242187</c:v>
                </c:pt>
                <c:pt idx="12953">
                  <c:v>1255.800048828125</c:v>
                </c:pt>
                <c:pt idx="12954">
                  <c:v>1255.900024414062</c:v>
                </c:pt>
                <c:pt idx="12955">
                  <c:v>1256.0</c:v>
                </c:pt>
                <c:pt idx="12956">
                  <c:v>1256.10009765625</c:v>
                </c:pt>
                <c:pt idx="12957">
                  <c:v>1256.200073242187</c:v>
                </c:pt>
                <c:pt idx="12958">
                  <c:v>1256.300048828125</c:v>
                </c:pt>
                <c:pt idx="12959">
                  <c:v>1256.400024414062</c:v>
                </c:pt>
                <c:pt idx="12960">
                  <c:v>1256.5</c:v>
                </c:pt>
                <c:pt idx="12961">
                  <c:v>1256.60009765625</c:v>
                </c:pt>
                <c:pt idx="12962">
                  <c:v>1256.700073242187</c:v>
                </c:pt>
                <c:pt idx="12963">
                  <c:v>1256.800048828125</c:v>
                </c:pt>
                <c:pt idx="12964">
                  <c:v>1256.900024414062</c:v>
                </c:pt>
                <c:pt idx="12965">
                  <c:v>1257.0</c:v>
                </c:pt>
                <c:pt idx="12966">
                  <c:v>1257.10009765625</c:v>
                </c:pt>
                <c:pt idx="12967">
                  <c:v>1257.200073242187</c:v>
                </c:pt>
                <c:pt idx="12968">
                  <c:v>1257.300048828125</c:v>
                </c:pt>
                <c:pt idx="12969">
                  <c:v>1257.400024414062</c:v>
                </c:pt>
                <c:pt idx="12970">
                  <c:v>1257.5</c:v>
                </c:pt>
                <c:pt idx="12971">
                  <c:v>1257.60009765625</c:v>
                </c:pt>
                <c:pt idx="12972">
                  <c:v>1257.700073242187</c:v>
                </c:pt>
                <c:pt idx="12973">
                  <c:v>1257.800048828125</c:v>
                </c:pt>
                <c:pt idx="12974">
                  <c:v>1257.900024414062</c:v>
                </c:pt>
                <c:pt idx="12975">
                  <c:v>1258.0</c:v>
                </c:pt>
                <c:pt idx="12976">
                  <c:v>1258.10009765625</c:v>
                </c:pt>
                <c:pt idx="12977">
                  <c:v>1258.200073242187</c:v>
                </c:pt>
                <c:pt idx="12978">
                  <c:v>1258.300048828125</c:v>
                </c:pt>
                <c:pt idx="12979">
                  <c:v>1258.400024414062</c:v>
                </c:pt>
                <c:pt idx="12980">
                  <c:v>1258.5</c:v>
                </c:pt>
                <c:pt idx="12981">
                  <c:v>1258.60009765625</c:v>
                </c:pt>
                <c:pt idx="12982">
                  <c:v>1258.700073242187</c:v>
                </c:pt>
                <c:pt idx="12983">
                  <c:v>1258.800048828125</c:v>
                </c:pt>
                <c:pt idx="12984">
                  <c:v>1258.900024414062</c:v>
                </c:pt>
                <c:pt idx="12985">
                  <c:v>1259.0</c:v>
                </c:pt>
                <c:pt idx="12986">
                  <c:v>1259.10009765625</c:v>
                </c:pt>
                <c:pt idx="12987">
                  <c:v>1259.200073242187</c:v>
                </c:pt>
                <c:pt idx="12988">
                  <c:v>1259.300048828125</c:v>
                </c:pt>
                <c:pt idx="12989">
                  <c:v>1259.400024414062</c:v>
                </c:pt>
                <c:pt idx="12990">
                  <c:v>1259.5</c:v>
                </c:pt>
                <c:pt idx="12991">
                  <c:v>1259.60009765625</c:v>
                </c:pt>
                <c:pt idx="12992">
                  <c:v>1259.700073242187</c:v>
                </c:pt>
                <c:pt idx="12993">
                  <c:v>1259.800048828125</c:v>
                </c:pt>
                <c:pt idx="12994">
                  <c:v>1259.900024414062</c:v>
                </c:pt>
                <c:pt idx="12995">
                  <c:v>1260.0</c:v>
                </c:pt>
                <c:pt idx="12996">
                  <c:v>1260.10009765625</c:v>
                </c:pt>
                <c:pt idx="12997">
                  <c:v>1260.200073242187</c:v>
                </c:pt>
                <c:pt idx="12998">
                  <c:v>1260.300048828125</c:v>
                </c:pt>
                <c:pt idx="12999">
                  <c:v>1260.400024414062</c:v>
                </c:pt>
                <c:pt idx="13000">
                  <c:v>1260.5</c:v>
                </c:pt>
                <c:pt idx="13001">
                  <c:v>1260.60009765625</c:v>
                </c:pt>
                <c:pt idx="13002">
                  <c:v>1260.700073242187</c:v>
                </c:pt>
                <c:pt idx="13003">
                  <c:v>1260.800048828125</c:v>
                </c:pt>
                <c:pt idx="13004">
                  <c:v>1260.900024414062</c:v>
                </c:pt>
                <c:pt idx="13005">
                  <c:v>1261.0</c:v>
                </c:pt>
                <c:pt idx="13006">
                  <c:v>1261.10009765625</c:v>
                </c:pt>
                <c:pt idx="13007">
                  <c:v>1261.200073242187</c:v>
                </c:pt>
                <c:pt idx="13008">
                  <c:v>1261.300048828125</c:v>
                </c:pt>
                <c:pt idx="13009">
                  <c:v>1261.400024414062</c:v>
                </c:pt>
                <c:pt idx="13010">
                  <c:v>1261.5</c:v>
                </c:pt>
                <c:pt idx="13011">
                  <c:v>1261.60009765625</c:v>
                </c:pt>
                <c:pt idx="13012">
                  <c:v>1261.700073242187</c:v>
                </c:pt>
                <c:pt idx="13013">
                  <c:v>1261.800048828125</c:v>
                </c:pt>
                <c:pt idx="13014">
                  <c:v>1261.900024414062</c:v>
                </c:pt>
                <c:pt idx="13015">
                  <c:v>1262.0</c:v>
                </c:pt>
                <c:pt idx="13016">
                  <c:v>1262.10009765625</c:v>
                </c:pt>
                <c:pt idx="13017">
                  <c:v>1262.200073242187</c:v>
                </c:pt>
                <c:pt idx="13018">
                  <c:v>1262.300048828125</c:v>
                </c:pt>
                <c:pt idx="13019">
                  <c:v>1262.400024414062</c:v>
                </c:pt>
                <c:pt idx="13020">
                  <c:v>1262.5</c:v>
                </c:pt>
                <c:pt idx="13021">
                  <c:v>1262.60009765625</c:v>
                </c:pt>
                <c:pt idx="13022">
                  <c:v>1262.700073242187</c:v>
                </c:pt>
                <c:pt idx="13023">
                  <c:v>1262.800048828125</c:v>
                </c:pt>
                <c:pt idx="13024">
                  <c:v>1262.900024414062</c:v>
                </c:pt>
                <c:pt idx="13025">
                  <c:v>1263.0</c:v>
                </c:pt>
                <c:pt idx="13026">
                  <c:v>1263.10009765625</c:v>
                </c:pt>
                <c:pt idx="13027">
                  <c:v>1263.200073242187</c:v>
                </c:pt>
                <c:pt idx="13028">
                  <c:v>1263.300048828125</c:v>
                </c:pt>
                <c:pt idx="13029">
                  <c:v>1263.400024414062</c:v>
                </c:pt>
                <c:pt idx="13030">
                  <c:v>1263.5</c:v>
                </c:pt>
                <c:pt idx="13031">
                  <c:v>1263.60009765625</c:v>
                </c:pt>
                <c:pt idx="13032">
                  <c:v>1263.700073242187</c:v>
                </c:pt>
                <c:pt idx="13033">
                  <c:v>1263.800048828125</c:v>
                </c:pt>
                <c:pt idx="13034">
                  <c:v>1263.900024414062</c:v>
                </c:pt>
                <c:pt idx="13035">
                  <c:v>1264.0</c:v>
                </c:pt>
                <c:pt idx="13036">
                  <c:v>1264.10009765625</c:v>
                </c:pt>
                <c:pt idx="13037">
                  <c:v>1264.200073242187</c:v>
                </c:pt>
                <c:pt idx="13038">
                  <c:v>1264.300048828125</c:v>
                </c:pt>
                <c:pt idx="13039">
                  <c:v>1264.400024414062</c:v>
                </c:pt>
                <c:pt idx="13040">
                  <c:v>1264.5</c:v>
                </c:pt>
                <c:pt idx="13041">
                  <c:v>1264.60009765625</c:v>
                </c:pt>
                <c:pt idx="13042">
                  <c:v>1264.700073242187</c:v>
                </c:pt>
                <c:pt idx="13043">
                  <c:v>1264.800048828125</c:v>
                </c:pt>
                <c:pt idx="13044">
                  <c:v>1264.900024414062</c:v>
                </c:pt>
                <c:pt idx="13045">
                  <c:v>1265.0</c:v>
                </c:pt>
                <c:pt idx="13046">
                  <c:v>1265.10009765625</c:v>
                </c:pt>
                <c:pt idx="13047">
                  <c:v>1265.200073242187</c:v>
                </c:pt>
                <c:pt idx="13048">
                  <c:v>1265.300048828125</c:v>
                </c:pt>
                <c:pt idx="13049">
                  <c:v>1265.400024414062</c:v>
                </c:pt>
                <c:pt idx="13050">
                  <c:v>1265.5</c:v>
                </c:pt>
                <c:pt idx="13051">
                  <c:v>1265.60009765625</c:v>
                </c:pt>
                <c:pt idx="13052">
                  <c:v>1265.700073242187</c:v>
                </c:pt>
                <c:pt idx="13053">
                  <c:v>1265.800048828125</c:v>
                </c:pt>
                <c:pt idx="13054">
                  <c:v>1265.900024414062</c:v>
                </c:pt>
                <c:pt idx="13055">
                  <c:v>1266.0</c:v>
                </c:pt>
                <c:pt idx="13056">
                  <c:v>1266.10009765625</c:v>
                </c:pt>
                <c:pt idx="13057">
                  <c:v>1266.200073242187</c:v>
                </c:pt>
                <c:pt idx="13058">
                  <c:v>1266.300048828125</c:v>
                </c:pt>
                <c:pt idx="13059">
                  <c:v>1266.400024414062</c:v>
                </c:pt>
                <c:pt idx="13060">
                  <c:v>1266.5</c:v>
                </c:pt>
                <c:pt idx="13061">
                  <c:v>1266.60009765625</c:v>
                </c:pt>
                <c:pt idx="13062">
                  <c:v>1266.700073242187</c:v>
                </c:pt>
                <c:pt idx="13063">
                  <c:v>1266.800048828125</c:v>
                </c:pt>
                <c:pt idx="13064">
                  <c:v>1266.900024414062</c:v>
                </c:pt>
                <c:pt idx="13065">
                  <c:v>1267.0</c:v>
                </c:pt>
                <c:pt idx="13066">
                  <c:v>1267.10009765625</c:v>
                </c:pt>
                <c:pt idx="13067">
                  <c:v>1267.200073242187</c:v>
                </c:pt>
                <c:pt idx="13068">
                  <c:v>1267.300048828125</c:v>
                </c:pt>
                <c:pt idx="13069">
                  <c:v>1267.400024414062</c:v>
                </c:pt>
                <c:pt idx="13070">
                  <c:v>1267.5</c:v>
                </c:pt>
                <c:pt idx="13071">
                  <c:v>1267.60009765625</c:v>
                </c:pt>
                <c:pt idx="13072">
                  <c:v>1267.700073242187</c:v>
                </c:pt>
                <c:pt idx="13073">
                  <c:v>1267.800048828125</c:v>
                </c:pt>
                <c:pt idx="13074">
                  <c:v>1267.900024414062</c:v>
                </c:pt>
                <c:pt idx="13075">
                  <c:v>1268.0</c:v>
                </c:pt>
                <c:pt idx="13076">
                  <c:v>1268.10009765625</c:v>
                </c:pt>
                <c:pt idx="13077">
                  <c:v>1268.200073242187</c:v>
                </c:pt>
                <c:pt idx="13078">
                  <c:v>1268.300048828125</c:v>
                </c:pt>
                <c:pt idx="13079">
                  <c:v>1268.400024414062</c:v>
                </c:pt>
                <c:pt idx="13080">
                  <c:v>1268.5</c:v>
                </c:pt>
                <c:pt idx="13081">
                  <c:v>1268.60009765625</c:v>
                </c:pt>
                <c:pt idx="13082">
                  <c:v>1268.700073242187</c:v>
                </c:pt>
                <c:pt idx="13083">
                  <c:v>1268.800048828125</c:v>
                </c:pt>
                <c:pt idx="13084">
                  <c:v>1268.900024414062</c:v>
                </c:pt>
                <c:pt idx="13085">
                  <c:v>1269.0</c:v>
                </c:pt>
                <c:pt idx="13086">
                  <c:v>1269.10009765625</c:v>
                </c:pt>
                <c:pt idx="13087">
                  <c:v>1269.200073242187</c:v>
                </c:pt>
                <c:pt idx="13088">
                  <c:v>1269.300048828125</c:v>
                </c:pt>
                <c:pt idx="13089">
                  <c:v>1269.400024414062</c:v>
                </c:pt>
                <c:pt idx="13090">
                  <c:v>1269.5</c:v>
                </c:pt>
                <c:pt idx="13091">
                  <c:v>1269.60009765625</c:v>
                </c:pt>
                <c:pt idx="13092">
                  <c:v>1269.700073242187</c:v>
                </c:pt>
                <c:pt idx="13093">
                  <c:v>1269.800048828125</c:v>
                </c:pt>
                <c:pt idx="13094">
                  <c:v>1269.900024414062</c:v>
                </c:pt>
                <c:pt idx="13095">
                  <c:v>1270.0</c:v>
                </c:pt>
                <c:pt idx="13096">
                  <c:v>1270.10009765625</c:v>
                </c:pt>
                <c:pt idx="13097">
                  <c:v>1270.200073242187</c:v>
                </c:pt>
                <c:pt idx="13098">
                  <c:v>1270.300048828125</c:v>
                </c:pt>
                <c:pt idx="13099">
                  <c:v>1270.400024414062</c:v>
                </c:pt>
                <c:pt idx="13100">
                  <c:v>1270.5</c:v>
                </c:pt>
                <c:pt idx="13101">
                  <c:v>1270.60009765625</c:v>
                </c:pt>
                <c:pt idx="13102">
                  <c:v>1270.700073242187</c:v>
                </c:pt>
                <c:pt idx="13103">
                  <c:v>1270.800048828125</c:v>
                </c:pt>
                <c:pt idx="13104">
                  <c:v>1270.900024414062</c:v>
                </c:pt>
                <c:pt idx="13105">
                  <c:v>1271.0</c:v>
                </c:pt>
                <c:pt idx="13106">
                  <c:v>1271.10009765625</c:v>
                </c:pt>
                <c:pt idx="13107">
                  <c:v>1271.200073242187</c:v>
                </c:pt>
                <c:pt idx="13108">
                  <c:v>1271.300048828125</c:v>
                </c:pt>
                <c:pt idx="13109">
                  <c:v>1271.400024414062</c:v>
                </c:pt>
                <c:pt idx="13110">
                  <c:v>1271.5</c:v>
                </c:pt>
                <c:pt idx="13111">
                  <c:v>1271.60009765625</c:v>
                </c:pt>
                <c:pt idx="13112">
                  <c:v>1271.700073242187</c:v>
                </c:pt>
                <c:pt idx="13113">
                  <c:v>1271.800048828125</c:v>
                </c:pt>
                <c:pt idx="13114">
                  <c:v>1271.900024414062</c:v>
                </c:pt>
                <c:pt idx="13115">
                  <c:v>1272.0</c:v>
                </c:pt>
                <c:pt idx="13116">
                  <c:v>1272.10009765625</c:v>
                </c:pt>
                <c:pt idx="13117">
                  <c:v>1272.200073242187</c:v>
                </c:pt>
                <c:pt idx="13118">
                  <c:v>1272.300048828125</c:v>
                </c:pt>
                <c:pt idx="13119">
                  <c:v>1272.400024414062</c:v>
                </c:pt>
                <c:pt idx="13120">
                  <c:v>1272.5</c:v>
                </c:pt>
                <c:pt idx="13121">
                  <c:v>1272.60009765625</c:v>
                </c:pt>
                <c:pt idx="13122">
                  <c:v>1272.700073242187</c:v>
                </c:pt>
                <c:pt idx="13123">
                  <c:v>1272.800048828125</c:v>
                </c:pt>
                <c:pt idx="13124">
                  <c:v>1272.900024414062</c:v>
                </c:pt>
                <c:pt idx="13125">
                  <c:v>1273.0</c:v>
                </c:pt>
                <c:pt idx="13126">
                  <c:v>1273.10009765625</c:v>
                </c:pt>
                <c:pt idx="13127">
                  <c:v>1273.200073242187</c:v>
                </c:pt>
                <c:pt idx="13128">
                  <c:v>1273.300048828125</c:v>
                </c:pt>
                <c:pt idx="13129">
                  <c:v>1273.400024414062</c:v>
                </c:pt>
                <c:pt idx="13130">
                  <c:v>1273.5</c:v>
                </c:pt>
                <c:pt idx="13131">
                  <c:v>1273.60009765625</c:v>
                </c:pt>
                <c:pt idx="13132">
                  <c:v>1273.700073242187</c:v>
                </c:pt>
                <c:pt idx="13133">
                  <c:v>1273.800048828125</c:v>
                </c:pt>
                <c:pt idx="13134">
                  <c:v>1273.900024414062</c:v>
                </c:pt>
                <c:pt idx="13135">
                  <c:v>1274.0</c:v>
                </c:pt>
                <c:pt idx="13136">
                  <c:v>1274.10009765625</c:v>
                </c:pt>
                <c:pt idx="13137">
                  <c:v>1274.200073242187</c:v>
                </c:pt>
                <c:pt idx="13138">
                  <c:v>1274.300048828125</c:v>
                </c:pt>
                <c:pt idx="13139">
                  <c:v>1274.400024414062</c:v>
                </c:pt>
                <c:pt idx="13140">
                  <c:v>1274.5</c:v>
                </c:pt>
                <c:pt idx="13141">
                  <c:v>1274.60009765625</c:v>
                </c:pt>
                <c:pt idx="13142">
                  <c:v>1274.700073242187</c:v>
                </c:pt>
                <c:pt idx="13143">
                  <c:v>1274.800048828125</c:v>
                </c:pt>
                <c:pt idx="13144">
                  <c:v>1274.900024414062</c:v>
                </c:pt>
                <c:pt idx="13145">
                  <c:v>1275.0</c:v>
                </c:pt>
                <c:pt idx="13146">
                  <c:v>1275.10009765625</c:v>
                </c:pt>
                <c:pt idx="13147">
                  <c:v>1275.200073242187</c:v>
                </c:pt>
                <c:pt idx="13148">
                  <c:v>1275.300048828125</c:v>
                </c:pt>
                <c:pt idx="13149">
                  <c:v>1275.400024414062</c:v>
                </c:pt>
                <c:pt idx="13150">
                  <c:v>1275.5</c:v>
                </c:pt>
                <c:pt idx="13151">
                  <c:v>1275.60009765625</c:v>
                </c:pt>
                <c:pt idx="13152">
                  <c:v>1275.700073242187</c:v>
                </c:pt>
                <c:pt idx="13153">
                  <c:v>1275.800048828125</c:v>
                </c:pt>
                <c:pt idx="13154">
                  <c:v>1275.900024414062</c:v>
                </c:pt>
                <c:pt idx="13155">
                  <c:v>1276.0</c:v>
                </c:pt>
                <c:pt idx="13156">
                  <c:v>1276.10009765625</c:v>
                </c:pt>
                <c:pt idx="13157">
                  <c:v>1276.200073242187</c:v>
                </c:pt>
                <c:pt idx="13158">
                  <c:v>1276.300048828125</c:v>
                </c:pt>
                <c:pt idx="13159">
                  <c:v>1276.400024414062</c:v>
                </c:pt>
                <c:pt idx="13160">
                  <c:v>1276.5</c:v>
                </c:pt>
                <c:pt idx="13161">
                  <c:v>1276.60009765625</c:v>
                </c:pt>
                <c:pt idx="13162">
                  <c:v>1276.700073242187</c:v>
                </c:pt>
                <c:pt idx="13163">
                  <c:v>1276.800048828125</c:v>
                </c:pt>
                <c:pt idx="13164">
                  <c:v>1276.900024414062</c:v>
                </c:pt>
                <c:pt idx="13165">
                  <c:v>1277.0</c:v>
                </c:pt>
                <c:pt idx="13166">
                  <c:v>1277.10009765625</c:v>
                </c:pt>
                <c:pt idx="13167">
                  <c:v>1277.200073242187</c:v>
                </c:pt>
                <c:pt idx="13168">
                  <c:v>1277.300048828125</c:v>
                </c:pt>
                <c:pt idx="13169">
                  <c:v>1277.400024414062</c:v>
                </c:pt>
                <c:pt idx="13170">
                  <c:v>1277.5</c:v>
                </c:pt>
                <c:pt idx="13171">
                  <c:v>1277.60009765625</c:v>
                </c:pt>
                <c:pt idx="13172">
                  <c:v>1277.700073242187</c:v>
                </c:pt>
                <c:pt idx="13173">
                  <c:v>1277.800048828125</c:v>
                </c:pt>
                <c:pt idx="13174">
                  <c:v>1277.900024414062</c:v>
                </c:pt>
                <c:pt idx="13175">
                  <c:v>1278.0</c:v>
                </c:pt>
                <c:pt idx="13176">
                  <c:v>1278.10009765625</c:v>
                </c:pt>
                <c:pt idx="13177">
                  <c:v>1278.200073242187</c:v>
                </c:pt>
                <c:pt idx="13178">
                  <c:v>1278.300048828125</c:v>
                </c:pt>
                <c:pt idx="13179">
                  <c:v>1278.400024414062</c:v>
                </c:pt>
                <c:pt idx="13180">
                  <c:v>1278.5</c:v>
                </c:pt>
                <c:pt idx="13181">
                  <c:v>1278.60009765625</c:v>
                </c:pt>
                <c:pt idx="13182">
                  <c:v>1278.700073242187</c:v>
                </c:pt>
                <c:pt idx="13183">
                  <c:v>1278.800048828125</c:v>
                </c:pt>
                <c:pt idx="13184">
                  <c:v>1278.900024414062</c:v>
                </c:pt>
                <c:pt idx="13185">
                  <c:v>1279.0</c:v>
                </c:pt>
                <c:pt idx="13186">
                  <c:v>1279.10009765625</c:v>
                </c:pt>
                <c:pt idx="13187">
                  <c:v>1279.200073242187</c:v>
                </c:pt>
                <c:pt idx="13188">
                  <c:v>1279.300048828125</c:v>
                </c:pt>
                <c:pt idx="13189">
                  <c:v>1279.400024414062</c:v>
                </c:pt>
                <c:pt idx="13190">
                  <c:v>1279.5</c:v>
                </c:pt>
                <c:pt idx="13191">
                  <c:v>1279.60009765625</c:v>
                </c:pt>
                <c:pt idx="13192">
                  <c:v>1279.700073242187</c:v>
                </c:pt>
                <c:pt idx="13193">
                  <c:v>1279.800048828125</c:v>
                </c:pt>
                <c:pt idx="13194">
                  <c:v>1279.900024414062</c:v>
                </c:pt>
                <c:pt idx="13195">
                  <c:v>1280.0</c:v>
                </c:pt>
                <c:pt idx="13196">
                  <c:v>1280.10009765625</c:v>
                </c:pt>
                <c:pt idx="13197">
                  <c:v>1280.200073242187</c:v>
                </c:pt>
                <c:pt idx="13198">
                  <c:v>1280.300048828125</c:v>
                </c:pt>
                <c:pt idx="13199">
                  <c:v>1280.400024414062</c:v>
                </c:pt>
                <c:pt idx="13200">
                  <c:v>1280.5</c:v>
                </c:pt>
                <c:pt idx="13201">
                  <c:v>1280.60009765625</c:v>
                </c:pt>
                <c:pt idx="13202">
                  <c:v>1280.700073242187</c:v>
                </c:pt>
                <c:pt idx="13203">
                  <c:v>1280.800048828125</c:v>
                </c:pt>
                <c:pt idx="13204">
                  <c:v>1280.900024414062</c:v>
                </c:pt>
                <c:pt idx="13205">
                  <c:v>1281.0</c:v>
                </c:pt>
                <c:pt idx="13206">
                  <c:v>1281.10009765625</c:v>
                </c:pt>
                <c:pt idx="13207">
                  <c:v>1281.200073242187</c:v>
                </c:pt>
                <c:pt idx="13208">
                  <c:v>1281.300048828125</c:v>
                </c:pt>
                <c:pt idx="13209">
                  <c:v>1281.400024414062</c:v>
                </c:pt>
                <c:pt idx="13210">
                  <c:v>1281.5</c:v>
                </c:pt>
                <c:pt idx="13211">
                  <c:v>1281.60009765625</c:v>
                </c:pt>
                <c:pt idx="13212">
                  <c:v>1281.700073242187</c:v>
                </c:pt>
                <c:pt idx="13213">
                  <c:v>1281.800048828125</c:v>
                </c:pt>
                <c:pt idx="13214">
                  <c:v>1281.900024414062</c:v>
                </c:pt>
                <c:pt idx="13215">
                  <c:v>1282.0</c:v>
                </c:pt>
                <c:pt idx="13216">
                  <c:v>1282.10009765625</c:v>
                </c:pt>
                <c:pt idx="13217">
                  <c:v>1282.200073242187</c:v>
                </c:pt>
                <c:pt idx="13218">
                  <c:v>1282.300048828125</c:v>
                </c:pt>
                <c:pt idx="13219">
                  <c:v>1282.400024414062</c:v>
                </c:pt>
                <c:pt idx="13220">
                  <c:v>1282.5</c:v>
                </c:pt>
                <c:pt idx="13221">
                  <c:v>1282.60009765625</c:v>
                </c:pt>
                <c:pt idx="13222">
                  <c:v>1282.700073242187</c:v>
                </c:pt>
                <c:pt idx="13223">
                  <c:v>1282.800048828125</c:v>
                </c:pt>
                <c:pt idx="13224">
                  <c:v>1282.900024414062</c:v>
                </c:pt>
                <c:pt idx="13225">
                  <c:v>1283.0</c:v>
                </c:pt>
                <c:pt idx="13226">
                  <c:v>1283.10009765625</c:v>
                </c:pt>
                <c:pt idx="13227">
                  <c:v>1283.200073242187</c:v>
                </c:pt>
                <c:pt idx="13228">
                  <c:v>1283.300048828125</c:v>
                </c:pt>
                <c:pt idx="13229">
                  <c:v>1283.400024414062</c:v>
                </c:pt>
                <c:pt idx="13230">
                  <c:v>1283.5</c:v>
                </c:pt>
                <c:pt idx="13231">
                  <c:v>1283.60009765625</c:v>
                </c:pt>
                <c:pt idx="13232">
                  <c:v>1283.700073242187</c:v>
                </c:pt>
                <c:pt idx="13233">
                  <c:v>1283.800048828125</c:v>
                </c:pt>
                <c:pt idx="13234">
                  <c:v>1283.900024414062</c:v>
                </c:pt>
                <c:pt idx="13235">
                  <c:v>1284.0</c:v>
                </c:pt>
                <c:pt idx="13236">
                  <c:v>1284.10009765625</c:v>
                </c:pt>
                <c:pt idx="13237">
                  <c:v>1284.200073242187</c:v>
                </c:pt>
                <c:pt idx="13238">
                  <c:v>1284.300048828125</c:v>
                </c:pt>
                <c:pt idx="13239">
                  <c:v>1284.400024414062</c:v>
                </c:pt>
                <c:pt idx="13240">
                  <c:v>1284.5</c:v>
                </c:pt>
                <c:pt idx="13241">
                  <c:v>1284.60009765625</c:v>
                </c:pt>
                <c:pt idx="13242">
                  <c:v>1284.700073242187</c:v>
                </c:pt>
                <c:pt idx="13243">
                  <c:v>1284.800048828125</c:v>
                </c:pt>
                <c:pt idx="13244">
                  <c:v>1284.900024414062</c:v>
                </c:pt>
                <c:pt idx="13245">
                  <c:v>1285.0</c:v>
                </c:pt>
                <c:pt idx="13246">
                  <c:v>1285.10009765625</c:v>
                </c:pt>
                <c:pt idx="13247">
                  <c:v>1285.200073242187</c:v>
                </c:pt>
                <c:pt idx="13248">
                  <c:v>1285.300048828125</c:v>
                </c:pt>
                <c:pt idx="13249">
                  <c:v>1285.400024414062</c:v>
                </c:pt>
                <c:pt idx="13250">
                  <c:v>1285.5</c:v>
                </c:pt>
                <c:pt idx="13251">
                  <c:v>1285.60009765625</c:v>
                </c:pt>
                <c:pt idx="13252">
                  <c:v>1285.700073242187</c:v>
                </c:pt>
                <c:pt idx="13253">
                  <c:v>1285.800048828125</c:v>
                </c:pt>
                <c:pt idx="13254">
                  <c:v>1285.900024414062</c:v>
                </c:pt>
                <c:pt idx="13255">
                  <c:v>1286.0</c:v>
                </c:pt>
                <c:pt idx="13256">
                  <c:v>1286.10009765625</c:v>
                </c:pt>
                <c:pt idx="13257">
                  <c:v>1286.200073242187</c:v>
                </c:pt>
                <c:pt idx="13258">
                  <c:v>1286.300048828125</c:v>
                </c:pt>
                <c:pt idx="13259">
                  <c:v>1286.400024414062</c:v>
                </c:pt>
                <c:pt idx="13260">
                  <c:v>1286.5</c:v>
                </c:pt>
                <c:pt idx="13261">
                  <c:v>1286.60009765625</c:v>
                </c:pt>
                <c:pt idx="13262">
                  <c:v>1286.700073242187</c:v>
                </c:pt>
                <c:pt idx="13263">
                  <c:v>1286.800048828125</c:v>
                </c:pt>
                <c:pt idx="13264">
                  <c:v>1286.900024414062</c:v>
                </c:pt>
                <c:pt idx="13265">
                  <c:v>1287.0</c:v>
                </c:pt>
                <c:pt idx="13266">
                  <c:v>1287.10009765625</c:v>
                </c:pt>
                <c:pt idx="13267">
                  <c:v>1287.200073242187</c:v>
                </c:pt>
                <c:pt idx="13268">
                  <c:v>1287.300048828125</c:v>
                </c:pt>
                <c:pt idx="13269">
                  <c:v>1287.400024414062</c:v>
                </c:pt>
                <c:pt idx="13270">
                  <c:v>1287.5</c:v>
                </c:pt>
                <c:pt idx="13271">
                  <c:v>1287.60009765625</c:v>
                </c:pt>
                <c:pt idx="13272">
                  <c:v>1287.700073242187</c:v>
                </c:pt>
                <c:pt idx="13273">
                  <c:v>1287.800048828125</c:v>
                </c:pt>
                <c:pt idx="13274">
                  <c:v>1287.900024414062</c:v>
                </c:pt>
                <c:pt idx="13275">
                  <c:v>1288.0</c:v>
                </c:pt>
                <c:pt idx="13276">
                  <c:v>1288.10009765625</c:v>
                </c:pt>
                <c:pt idx="13277">
                  <c:v>1288.200073242187</c:v>
                </c:pt>
                <c:pt idx="13278">
                  <c:v>1288.300048828125</c:v>
                </c:pt>
                <c:pt idx="13279">
                  <c:v>1288.400024414062</c:v>
                </c:pt>
                <c:pt idx="13280">
                  <c:v>1288.5</c:v>
                </c:pt>
                <c:pt idx="13281">
                  <c:v>1288.60009765625</c:v>
                </c:pt>
                <c:pt idx="13282">
                  <c:v>1288.700073242187</c:v>
                </c:pt>
                <c:pt idx="13283">
                  <c:v>1288.800048828125</c:v>
                </c:pt>
                <c:pt idx="13284">
                  <c:v>1288.900024414062</c:v>
                </c:pt>
                <c:pt idx="13285">
                  <c:v>1289.0</c:v>
                </c:pt>
                <c:pt idx="13286">
                  <c:v>1289.10009765625</c:v>
                </c:pt>
                <c:pt idx="13287">
                  <c:v>1289.200073242187</c:v>
                </c:pt>
                <c:pt idx="13288">
                  <c:v>1289.300048828125</c:v>
                </c:pt>
                <c:pt idx="13289">
                  <c:v>1289.400024414062</c:v>
                </c:pt>
                <c:pt idx="13290">
                  <c:v>1289.5</c:v>
                </c:pt>
                <c:pt idx="13291">
                  <c:v>1289.60009765625</c:v>
                </c:pt>
                <c:pt idx="13292">
                  <c:v>1289.700073242187</c:v>
                </c:pt>
                <c:pt idx="13293">
                  <c:v>1289.800048828125</c:v>
                </c:pt>
                <c:pt idx="13294">
                  <c:v>1289.900024414062</c:v>
                </c:pt>
                <c:pt idx="13295">
                  <c:v>1290.0</c:v>
                </c:pt>
                <c:pt idx="13296">
                  <c:v>1290.10009765625</c:v>
                </c:pt>
                <c:pt idx="13297">
                  <c:v>1290.200073242187</c:v>
                </c:pt>
                <c:pt idx="13298">
                  <c:v>1290.300048828125</c:v>
                </c:pt>
                <c:pt idx="13299">
                  <c:v>1290.400024414062</c:v>
                </c:pt>
                <c:pt idx="13300">
                  <c:v>1290.5</c:v>
                </c:pt>
                <c:pt idx="13301">
                  <c:v>1290.60009765625</c:v>
                </c:pt>
                <c:pt idx="13302">
                  <c:v>1290.700073242187</c:v>
                </c:pt>
                <c:pt idx="13303">
                  <c:v>1290.800048828125</c:v>
                </c:pt>
                <c:pt idx="13304">
                  <c:v>1290.900024414062</c:v>
                </c:pt>
                <c:pt idx="13305">
                  <c:v>1291.0</c:v>
                </c:pt>
                <c:pt idx="13306">
                  <c:v>1291.10009765625</c:v>
                </c:pt>
                <c:pt idx="13307">
                  <c:v>1291.200073242187</c:v>
                </c:pt>
                <c:pt idx="13308">
                  <c:v>1291.300048828125</c:v>
                </c:pt>
                <c:pt idx="13309">
                  <c:v>1291.400024414062</c:v>
                </c:pt>
                <c:pt idx="13310">
                  <c:v>1291.5</c:v>
                </c:pt>
                <c:pt idx="13311">
                  <c:v>1291.60009765625</c:v>
                </c:pt>
                <c:pt idx="13312">
                  <c:v>1291.700073242187</c:v>
                </c:pt>
                <c:pt idx="13313">
                  <c:v>1291.800048828125</c:v>
                </c:pt>
                <c:pt idx="13314">
                  <c:v>1291.900024414062</c:v>
                </c:pt>
                <c:pt idx="13315">
                  <c:v>1292.0</c:v>
                </c:pt>
                <c:pt idx="13316">
                  <c:v>1292.10009765625</c:v>
                </c:pt>
                <c:pt idx="13317">
                  <c:v>1292.200073242187</c:v>
                </c:pt>
                <c:pt idx="13318">
                  <c:v>1292.300048828125</c:v>
                </c:pt>
                <c:pt idx="13319">
                  <c:v>1292.400024414062</c:v>
                </c:pt>
                <c:pt idx="13320">
                  <c:v>1292.5</c:v>
                </c:pt>
                <c:pt idx="13321">
                  <c:v>1292.60009765625</c:v>
                </c:pt>
                <c:pt idx="13322">
                  <c:v>1292.700073242187</c:v>
                </c:pt>
                <c:pt idx="13323">
                  <c:v>1292.800048828125</c:v>
                </c:pt>
                <c:pt idx="13324">
                  <c:v>1292.900024414062</c:v>
                </c:pt>
                <c:pt idx="13325">
                  <c:v>1293.0</c:v>
                </c:pt>
                <c:pt idx="13326">
                  <c:v>1293.10009765625</c:v>
                </c:pt>
                <c:pt idx="13327">
                  <c:v>1293.200073242187</c:v>
                </c:pt>
                <c:pt idx="13328">
                  <c:v>1293.300048828125</c:v>
                </c:pt>
                <c:pt idx="13329">
                  <c:v>1293.400024414062</c:v>
                </c:pt>
                <c:pt idx="13330">
                  <c:v>1293.5</c:v>
                </c:pt>
                <c:pt idx="13331">
                  <c:v>1293.60009765625</c:v>
                </c:pt>
                <c:pt idx="13332">
                  <c:v>1293.700073242187</c:v>
                </c:pt>
                <c:pt idx="13333">
                  <c:v>1293.800048828125</c:v>
                </c:pt>
                <c:pt idx="13334">
                  <c:v>1293.900024414062</c:v>
                </c:pt>
                <c:pt idx="13335">
                  <c:v>1294.0</c:v>
                </c:pt>
                <c:pt idx="13336">
                  <c:v>1294.10009765625</c:v>
                </c:pt>
                <c:pt idx="13337">
                  <c:v>1294.200073242187</c:v>
                </c:pt>
                <c:pt idx="13338">
                  <c:v>1294.300048828125</c:v>
                </c:pt>
                <c:pt idx="13339">
                  <c:v>1294.400024414062</c:v>
                </c:pt>
                <c:pt idx="13340">
                  <c:v>1294.5</c:v>
                </c:pt>
                <c:pt idx="13341">
                  <c:v>1294.60009765625</c:v>
                </c:pt>
                <c:pt idx="13342">
                  <c:v>1294.700073242187</c:v>
                </c:pt>
                <c:pt idx="13343">
                  <c:v>1294.800048828125</c:v>
                </c:pt>
                <c:pt idx="13344">
                  <c:v>1294.900024414062</c:v>
                </c:pt>
                <c:pt idx="13345">
                  <c:v>1295.0</c:v>
                </c:pt>
                <c:pt idx="13346">
                  <c:v>1295.10009765625</c:v>
                </c:pt>
                <c:pt idx="13347">
                  <c:v>1295.200073242187</c:v>
                </c:pt>
                <c:pt idx="13348">
                  <c:v>1295.300048828125</c:v>
                </c:pt>
                <c:pt idx="13349">
                  <c:v>1295.400024414062</c:v>
                </c:pt>
                <c:pt idx="13350">
                  <c:v>1295.5</c:v>
                </c:pt>
                <c:pt idx="13351">
                  <c:v>1295.60009765625</c:v>
                </c:pt>
                <c:pt idx="13352">
                  <c:v>1295.700073242187</c:v>
                </c:pt>
                <c:pt idx="13353">
                  <c:v>1295.800048828125</c:v>
                </c:pt>
                <c:pt idx="13354">
                  <c:v>1295.900024414062</c:v>
                </c:pt>
                <c:pt idx="13355">
                  <c:v>1296.0</c:v>
                </c:pt>
                <c:pt idx="13356">
                  <c:v>1296.10009765625</c:v>
                </c:pt>
                <c:pt idx="13357">
                  <c:v>1296.200073242187</c:v>
                </c:pt>
                <c:pt idx="13358">
                  <c:v>1296.300048828125</c:v>
                </c:pt>
                <c:pt idx="13359">
                  <c:v>1296.400024414062</c:v>
                </c:pt>
                <c:pt idx="13360">
                  <c:v>1296.5</c:v>
                </c:pt>
                <c:pt idx="13361">
                  <c:v>1296.60009765625</c:v>
                </c:pt>
                <c:pt idx="13362">
                  <c:v>1296.700073242187</c:v>
                </c:pt>
                <c:pt idx="13363">
                  <c:v>1296.800048828125</c:v>
                </c:pt>
                <c:pt idx="13364">
                  <c:v>1296.900024414062</c:v>
                </c:pt>
                <c:pt idx="13365">
                  <c:v>1297.0</c:v>
                </c:pt>
                <c:pt idx="13366">
                  <c:v>1297.10009765625</c:v>
                </c:pt>
                <c:pt idx="13367">
                  <c:v>1297.200073242187</c:v>
                </c:pt>
                <c:pt idx="13368">
                  <c:v>1297.300048828125</c:v>
                </c:pt>
                <c:pt idx="13369">
                  <c:v>1297.400024414062</c:v>
                </c:pt>
                <c:pt idx="13370">
                  <c:v>1297.5</c:v>
                </c:pt>
                <c:pt idx="13371">
                  <c:v>1297.60009765625</c:v>
                </c:pt>
                <c:pt idx="13372">
                  <c:v>1297.700073242187</c:v>
                </c:pt>
                <c:pt idx="13373">
                  <c:v>1297.800048828125</c:v>
                </c:pt>
                <c:pt idx="13374">
                  <c:v>1297.900024414062</c:v>
                </c:pt>
                <c:pt idx="13375">
                  <c:v>1298.0</c:v>
                </c:pt>
                <c:pt idx="13376">
                  <c:v>1298.10009765625</c:v>
                </c:pt>
                <c:pt idx="13377">
                  <c:v>1298.200073242187</c:v>
                </c:pt>
                <c:pt idx="13378">
                  <c:v>1298.300048828125</c:v>
                </c:pt>
                <c:pt idx="13379">
                  <c:v>1298.400024414062</c:v>
                </c:pt>
                <c:pt idx="13380">
                  <c:v>1298.5</c:v>
                </c:pt>
                <c:pt idx="13381">
                  <c:v>1298.60009765625</c:v>
                </c:pt>
                <c:pt idx="13382">
                  <c:v>1298.700073242187</c:v>
                </c:pt>
                <c:pt idx="13383">
                  <c:v>1298.800048828125</c:v>
                </c:pt>
                <c:pt idx="13384">
                  <c:v>1298.900024414062</c:v>
                </c:pt>
                <c:pt idx="13385">
                  <c:v>1299.0</c:v>
                </c:pt>
                <c:pt idx="13386">
                  <c:v>1299.10009765625</c:v>
                </c:pt>
                <c:pt idx="13387">
                  <c:v>1299.200073242187</c:v>
                </c:pt>
                <c:pt idx="13388">
                  <c:v>1299.300048828125</c:v>
                </c:pt>
                <c:pt idx="13389">
                  <c:v>1299.400024414062</c:v>
                </c:pt>
                <c:pt idx="13390">
                  <c:v>1299.5</c:v>
                </c:pt>
                <c:pt idx="13391">
                  <c:v>1299.60009765625</c:v>
                </c:pt>
                <c:pt idx="13392">
                  <c:v>1299.700073242187</c:v>
                </c:pt>
                <c:pt idx="13393">
                  <c:v>1299.800048828125</c:v>
                </c:pt>
                <c:pt idx="13394">
                  <c:v>1299.900024414062</c:v>
                </c:pt>
                <c:pt idx="13395">
                  <c:v>1300.0</c:v>
                </c:pt>
                <c:pt idx="13396">
                  <c:v>1300.10009765625</c:v>
                </c:pt>
                <c:pt idx="13397">
                  <c:v>1300.200073242187</c:v>
                </c:pt>
                <c:pt idx="13398">
                  <c:v>1300.300048828125</c:v>
                </c:pt>
                <c:pt idx="13399">
                  <c:v>1300.400024414062</c:v>
                </c:pt>
                <c:pt idx="13400">
                  <c:v>1300.5</c:v>
                </c:pt>
                <c:pt idx="13401">
                  <c:v>1300.60009765625</c:v>
                </c:pt>
                <c:pt idx="13402">
                  <c:v>1300.700073242187</c:v>
                </c:pt>
                <c:pt idx="13403">
                  <c:v>1300.800048828125</c:v>
                </c:pt>
                <c:pt idx="13404">
                  <c:v>1300.900024414062</c:v>
                </c:pt>
                <c:pt idx="13405">
                  <c:v>1301.0</c:v>
                </c:pt>
                <c:pt idx="13406">
                  <c:v>1301.10009765625</c:v>
                </c:pt>
                <c:pt idx="13407">
                  <c:v>1301.200073242187</c:v>
                </c:pt>
                <c:pt idx="13408">
                  <c:v>1301.300048828125</c:v>
                </c:pt>
                <c:pt idx="13409">
                  <c:v>1301.400024414062</c:v>
                </c:pt>
                <c:pt idx="13410">
                  <c:v>1301.5</c:v>
                </c:pt>
                <c:pt idx="13411">
                  <c:v>1301.60009765625</c:v>
                </c:pt>
                <c:pt idx="13412">
                  <c:v>1301.700073242187</c:v>
                </c:pt>
                <c:pt idx="13413">
                  <c:v>1301.800048828125</c:v>
                </c:pt>
                <c:pt idx="13414">
                  <c:v>1301.900024414062</c:v>
                </c:pt>
                <c:pt idx="13415">
                  <c:v>1302.0</c:v>
                </c:pt>
                <c:pt idx="13416">
                  <c:v>1302.10009765625</c:v>
                </c:pt>
                <c:pt idx="13417">
                  <c:v>1302.200073242187</c:v>
                </c:pt>
                <c:pt idx="13418">
                  <c:v>1302.300048828125</c:v>
                </c:pt>
                <c:pt idx="13419">
                  <c:v>1302.400024414062</c:v>
                </c:pt>
                <c:pt idx="13420">
                  <c:v>1302.5</c:v>
                </c:pt>
                <c:pt idx="13421">
                  <c:v>1302.60009765625</c:v>
                </c:pt>
                <c:pt idx="13422">
                  <c:v>1302.700073242187</c:v>
                </c:pt>
                <c:pt idx="13423">
                  <c:v>1302.800048828125</c:v>
                </c:pt>
                <c:pt idx="13424">
                  <c:v>1302.900024414062</c:v>
                </c:pt>
                <c:pt idx="13425">
                  <c:v>1303.0</c:v>
                </c:pt>
                <c:pt idx="13426">
                  <c:v>1303.10009765625</c:v>
                </c:pt>
                <c:pt idx="13427">
                  <c:v>1303.200073242187</c:v>
                </c:pt>
                <c:pt idx="13428">
                  <c:v>1303.300048828125</c:v>
                </c:pt>
                <c:pt idx="13429">
                  <c:v>1303.400024414062</c:v>
                </c:pt>
                <c:pt idx="13430">
                  <c:v>1303.5</c:v>
                </c:pt>
                <c:pt idx="13431">
                  <c:v>1303.60009765625</c:v>
                </c:pt>
                <c:pt idx="13432">
                  <c:v>1303.700073242187</c:v>
                </c:pt>
                <c:pt idx="13433">
                  <c:v>1303.800048828125</c:v>
                </c:pt>
                <c:pt idx="13434">
                  <c:v>1303.900024414062</c:v>
                </c:pt>
                <c:pt idx="13435">
                  <c:v>1304.0</c:v>
                </c:pt>
                <c:pt idx="13436">
                  <c:v>1304.10009765625</c:v>
                </c:pt>
                <c:pt idx="13437">
                  <c:v>1304.200073242187</c:v>
                </c:pt>
                <c:pt idx="13438">
                  <c:v>1304.300048828125</c:v>
                </c:pt>
                <c:pt idx="13439">
                  <c:v>1304.400024414062</c:v>
                </c:pt>
                <c:pt idx="13440">
                  <c:v>1304.5</c:v>
                </c:pt>
                <c:pt idx="13441">
                  <c:v>1304.60009765625</c:v>
                </c:pt>
                <c:pt idx="13442">
                  <c:v>1304.700073242187</c:v>
                </c:pt>
                <c:pt idx="13443">
                  <c:v>1304.800048828125</c:v>
                </c:pt>
                <c:pt idx="13444">
                  <c:v>1304.900024414062</c:v>
                </c:pt>
                <c:pt idx="13445">
                  <c:v>1305.0</c:v>
                </c:pt>
                <c:pt idx="13446">
                  <c:v>1305.10009765625</c:v>
                </c:pt>
                <c:pt idx="13447">
                  <c:v>1305.200073242187</c:v>
                </c:pt>
                <c:pt idx="13448">
                  <c:v>1305.300048828125</c:v>
                </c:pt>
                <c:pt idx="13449">
                  <c:v>1305.400024414062</c:v>
                </c:pt>
                <c:pt idx="13450">
                  <c:v>1305.5</c:v>
                </c:pt>
                <c:pt idx="13451">
                  <c:v>1305.60009765625</c:v>
                </c:pt>
                <c:pt idx="13452">
                  <c:v>1305.700073242187</c:v>
                </c:pt>
                <c:pt idx="13453">
                  <c:v>1305.800048828125</c:v>
                </c:pt>
                <c:pt idx="13454">
                  <c:v>1305.900024414062</c:v>
                </c:pt>
                <c:pt idx="13455">
                  <c:v>1306.0</c:v>
                </c:pt>
                <c:pt idx="13456">
                  <c:v>1306.10009765625</c:v>
                </c:pt>
                <c:pt idx="13457">
                  <c:v>1306.200073242187</c:v>
                </c:pt>
                <c:pt idx="13458">
                  <c:v>1306.300048828125</c:v>
                </c:pt>
                <c:pt idx="13459">
                  <c:v>1306.400024414062</c:v>
                </c:pt>
                <c:pt idx="13460">
                  <c:v>1306.5</c:v>
                </c:pt>
                <c:pt idx="13461">
                  <c:v>1306.60009765625</c:v>
                </c:pt>
                <c:pt idx="13462">
                  <c:v>1306.700073242187</c:v>
                </c:pt>
                <c:pt idx="13463">
                  <c:v>1306.800048828125</c:v>
                </c:pt>
                <c:pt idx="13464">
                  <c:v>1306.900024414062</c:v>
                </c:pt>
                <c:pt idx="13465">
                  <c:v>1307.0</c:v>
                </c:pt>
                <c:pt idx="13466">
                  <c:v>1307.10009765625</c:v>
                </c:pt>
                <c:pt idx="13467">
                  <c:v>1307.200073242187</c:v>
                </c:pt>
                <c:pt idx="13468">
                  <c:v>1307.300048828125</c:v>
                </c:pt>
                <c:pt idx="13469">
                  <c:v>1307.400024414062</c:v>
                </c:pt>
                <c:pt idx="13470">
                  <c:v>1307.5</c:v>
                </c:pt>
                <c:pt idx="13471">
                  <c:v>1307.60009765625</c:v>
                </c:pt>
                <c:pt idx="13472">
                  <c:v>1307.700073242187</c:v>
                </c:pt>
                <c:pt idx="13473">
                  <c:v>1307.800048828125</c:v>
                </c:pt>
                <c:pt idx="13474">
                  <c:v>1307.900024414062</c:v>
                </c:pt>
                <c:pt idx="13475">
                  <c:v>1308.0</c:v>
                </c:pt>
                <c:pt idx="13476">
                  <c:v>1308.10009765625</c:v>
                </c:pt>
                <c:pt idx="13477">
                  <c:v>1308.200073242187</c:v>
                </c:pt>
                <c:pt idx="13478">
                  <c:v>1308.300048828125</c:v>
                </c:pt>
                <c:pt idx="13479">
                  <c:v>1308.400024414062</c:v>
                </c:pt>
                <c:pt idx="13480">
                  <c:v>1308.5</c:v>
                </c:pt>
                <c:pt idx="13481">
                  <c:v>1308.60009765625</c:v>
                </c:pt>
                <c:pt idx="13482">
                  <c:v>1308.700073242187</c:v>
                </c:pt>
                <c:pt idx="13483">
                  <c:v>1308.800048828125</c:v>
                </c:pt>
                <c:pt idx="13484">
                  <c:v>1308.900024414062</c:v>
                </c:pt>
                <c:pt idx="13485">
                  <c:v>1309.0</c:v>
                </c:pt>
                <c:pt idx="13486">
                  <c:v>1309.10009765625</c:v>
                </c:pt>
                <c:pt idx="13487">
                  <c:v>1309.200073242187</c:v>
                </c:pt>
                <c:pt idx="13488">
                  <c:v>1309.300048828125</c:v>
                </c:pt>
                <c:pt idx="13489">
                  <c:v>1309.400024414062</c:v>
                </c:pt>
                <c:pt idx="13490">
                  <c:v>1309.5</c:v>
                </c:pt>
                <c:pt idx="13491">
                  <c:v>1309.60009765625</c:v>
                </c:pt>
                <c:pt idx="13492">
                  <c:v>1309.700073242187</c:v>
                </c:pt>
                <c:pt idx="13493">
                  <c:v>1309.800048828125</c:v>
                </c:pt>
                <c:pt idx="13494">
                  <c:v>1309.900024414062</c:v>
                </c:pt>
                <c:pt idx="13495">
                  <c:v>1310.0</c:v>
                </c:pt>
                <c:pt idx="13496">
                  <c:v>1310.10009765625</c:v>
                </c:pt>
                <c:pt idx="13497">
                  <c:v>1310.200073242187</c:v>
                </c:pt>
                <c:pt idx="13498">
                  <c:v>1310.300048828125</c:v>
                </c:pt>
                <c:pt idx="13499">
                  <c:v>1310.400024414062</c:v>
                </c:pt>
                <c:pt idx="13500">
                  <c:v>1310.5</c:v>
                </c:pt>
                <c:pt idx="13501">
                  <c:v>1310.60009765625</c:v>
                </c:pt>
                <c:pt idx="13502">
                  <c:v>1310.700073242187</c:v>
                </c:pt>
                <c:pt idx="13503">
                  <c:v>1310.800048828125</c:v>
                </c:pt>
                <c:pt idx="13504">
                  <c:v>1310.900024414062</c:v>
                </c:pt>
                <c:pt idx="13505">
                  <c:v>1311.0</c:v>
                </c:pt>
                <c:pt idx="13506">
                  <c:v>1311.10009765625</c:v>
                </c:pt>
                <c:pt idx="13507">
                  <c:v>1311.200073242187</c:v>
                </c:pt>
                <c:pt idx="13508">
                  <c:v>1311.300048828125</c:v>
                </c:pt>
                <c:pt idx="13509">
                  <c:v>1311.400024414062</c:v>
                </c:pt>
                <c:pt idx="13510">
                  <c:v>1311.5</c:v>
                </c:pt>
                <c:pt idx="13511">
                  <c:v>1311.60009765625</c:v>
                </c:pt>
                <c:pt idx="13512">
                  <c:v>1311.700073242187</c:v>
                </c:pt>
                <c:pt idx="13513">
                  <c:v>1311.800048828125</c:v>
                </c:pt>
                <c:pt idx="13514">
                  <c:v>1311.900024414062</c:v>
                </c:pt>
                <c:pt idx="13515">
                  <c:v>1312.0</c:v>
                </c:pt>
                <c:pt idx="13516">
                  <c:v>1312.10009765625</c:v>
                </c:pt>
                <c:pt idx="13517">
                  <c:v>1312.200073242187</c:v>
                </c:pt>
                <c:pt idx="13518">
                  <c:v>1312.300048828125</c:v>
                </c:pt>
                <c:pt idx="13519">
                  <c:v>1312.400024414062</c:v>
                </c:pt>
                <c:pt idx="13520">
                  <c:v>1312.5</c:v>
                </c:pt>
                <c:pt idx="13521">
                  <c:v>1312.60009765625</c:v>
                </c:pt>
                <c:pt idx="13522">
                  <c:v>1312.700073242187</c:v>
                </c:pt>
                <c:pt idx="13523">
                  <c:v>1312.800048828125</c:v>
                </c:pt>
                <c:pt idx="13524">
                  <c:v>1312.900024414062</c:v>
                </c:pt>
                <c:pt idx="13525">
                  <c:v>1313.0</c:v>
                </c:pt>
                <c:pt idx="13526">
                  <c:v>1313.10009765625</c:v>
                </c:pt>
                <c:pt idx="13527">
                  <c:v>1313.200073242187</c:v>
                </c:pt>
                <c:pt idx="13528">
                  <c:v>1313.300048828125</c:v>
                </c:pt>
                <c:pt idx="13529">
                  <c:v>1313.400024414062</c:v>
                </c:pt>
                <c:pt idx="13530">
                  <c:v>1313.5</c:v>
                </c:pt>
                <c:pt idx="13531">
                  <c:v>1313.60009765625</c:v>
                </c:pt>
                <c:pt idx="13532">
                  <c:v>1313.700073242187</c:v>
                </c:pt>
                <c:pt idx="13533">
                  <c:v>1313.800048828125</c:v>
                </c:pt>
                <c:pt idx="13534">
                  <c:v>1313.900024414062</c:v>
                </c:pt>
                <c:pt idx="13535">
                  <c:v>1314.0</c:v>
                </c:pt>
                <c:pt idx="13536">
                  <c:v>1314.10009765625</c:v>
                </c:pt>
                <c:pt idx="13537">
                  <c:v>1314.200073242187</c:v>
                </c:pt>
                <c:pt idx="13538">
                  <c:v>1314.300048828125</c:v>
                </c:pt>
                <c:pt idx="13539">
                  <c:v>1314.400024414062</c:v>
                </c:pt>
                <c:pt idx="13540">
                  <c:v>1314.5</c:v>
                </c:pt>
                <c:pt idx="13541">
                  <c:v>1314.60009765625</c:v>
                </c:pt>
                <c:pt idx="13542">
                  <c:v>1314.700073242187</c:v>
                </c:pt>
                <c:pt idx="13543">
                  <c:v>1314.800048828125</c:v>
                </c:pt>
                <c:pt idx="13544">
                  <c:v>1314.900024414062</c:v>
                </c:pt>
                <c:pt idx="13545">
                  <c:v>1315.0</c:v>
                </c:pt>
                <c:pt idx="13546">
                  <c:v>1315.10009765625</c:v>
                </c:pt>
                <c:pt idx="13547">
                  <c:v>1315.200073242187</c:v>
                </c:pt>
                <c:pt idx="13548">
                  <c:v>1315.300048828125</c:v>
                </c:pt>
                <c:pt idx="13549">
                  <c:v>1315.400024414062</c:v>
                </c:pt>
                <c:pt idx="13550">
                  <c:v>1315.5</c:v>
                </c:pt>
                <c:pt idx="13551">
                  <c:v>1315.60009765625</c:v>
                </c:pt>
                <c:pt idx="13552">
                  <c:v>1315.700073242187</c:v>
                </c:pt>
                <c:pt idx="13553">
                  <c:v>1315.800048828125</c:v>
                </c:pt>
                <c:pt idx="13554">
                  <c:v>1315.900024414062</c:v>
                </c:pt>
                <c:pt idx="13555">
                  <c:v>1316.0</c:v>
                </c:pt>
                <c:pt idx="13556">
                  <c:v>1316.10009765625</c:v>
                </c:pt>
                <c:pt idx="13557">
                  <c:v>1316.200073242187</c:v>
                </c:pt>
                <c:pt idx="13558">
                  <c:v>1316.300048828125</c:v>
                </c:pt>
                <c:pt idx="13559">
                  <c:v>1316.400024414062</c:v>
                </c:pt>
                <c:pt idx="13560">
                  <c:v>1316.5</c:v>
                </c:pt>
                <c:pt idx="13561">
                  <c:v>1316.60009765625</c:v>
                </c:pt>
                <c:pt idx="13562">
                  <c:v>1316.700073242187</c:v>
                </c:pt>
                <c:pt idx="13563">
                  <c:v>1316.800048828125</c:v>
                </c:pt>
                <c:pt idx="13564">
                  <c:v>1316.900024414062</c:v>
                </c:pt>
                <c:pt idx="13565">
                  <c:v>1317.0</c:v>
                </c:pt>
                <c:pt idx="13566">
                  <c:v>1317.10009765625</c:v>
                </c:pt>
                <c:pt idx="13567">
                  <c:v>1317.200073242187</c:v>
                </c:pt>
                <c:pt idx="13568">
                  <c:v>1317.300048828125</c:v>
                </c:pt>
                <c:pt idx="13569">
                  <c:v>1317.400024414062</c:v>
                </c:pt>
                <c:pt idx="13570">
                  <c:v>1317.5</c:v>
                </c:pt>
                <c:pt idx="13571">
                  <c:v>1317.60009765625</c:v>
                </c:pt>
                <c:pt idx="13572">
                  <c:v>1317.700073242187</c:v>
                </c:pt>
                <c:pt idx="13573">
                  <c:v>1317.800048828125</c:v>
                </c:pt>
                <c:pt idx="13574">
                  <c:v>1317.900024414062</c:v>
                </c:pt>
                <c:pt idx="13575">
                  <c:v>1318.0</c:v>
                </c:pt>
                <c:pt idx="13576">
                  <c:v>1318.10009765625</c:v>
                </c:pt>
                <c:pt idx="13577">
                  <c:v>1318.200073242187</c:v>
                </c:pt>
                <c:pt idx="13578">
                  <c:v>1318.300048828125</c:v>
                </c:pt>
                <c:pt idx="13579">
                  <c:v>1318.400024414062</c:v>
                </c:pt>
                <c:pt idx="13580">
                  <c:v>1318.5</c:v>
                </c:pt>
                <c:pt idx="13581">
                  <c:v>1318.60009765625</c:v>
                </c:pt>
                <c:pt idx="13582">
                  <c:v>1318.700073242187</c:v>
                </c:pt>
                <c:pt idx="13583">
                  <c:v>1318.800048828125</c:v>
                </c:pt>
                <c:pt idx="13584">
                  <c:v>1318.900024414062</c:v>
                </c:pt>
                <c:pt idx="13585">
                  <c:v>1319.0</c:v>
                </c:pt>
                <c:pt idx="13586">
                  <c:v>1319.10009765625</c:v>
                </c:pt>
                <c:pt idx="13587">
                  <c:v>1319.200073242187</c:v>
                </c:pt>
                <c:pt idx="13588">
                  <c:v>1319.300048828125</c:v>
                </c:pt>
                <c:pt idx="13589">
                  <c:v>1319.400024414062</c:v>
                </c:pt>
                <c:pt idx="13590">
                  <c:v>1319.5</c:v>
                </c:pt>
                <c:pt idx="13591">
                  <c:v>1319.60009765625</c:v>
                </c:pt>
                <c:pt idx="13592">
                  <c:v>1319.700073242187</c:v>
                </c:pt>
                <c:pt idx="13593">
                  <c:v>1319.800048828125</c:v>
                </c:pt>
                <c:pt idx="13594">
                  <c:v>1319.900024414062</c:v>
                </c:pt>
                <c:pt idx="13595">
                  <c:v>1320.0</c:v>
                </c:pt>
                <c:pt idx="13596">
                  <c:v>1320.10009765625</c:v>
                </c:pt>
                <c:pt idx="13597">
                  <c:v>1320.200073242187</c:v>
                </c:pt>
                <c:pt idx="13598">
                  <c:v>1320.300048828125</c:v>
                </c:pt>
                <c:pt idx="13599">
                  <c:v>1320.400024414062</c:v>
                </c:pt>
                <c:pt idx="13600">
                  <c:v>1320.5</c:v>
                </c:pt>
                <c:pt idx="13601">
                  <c:v>1320.60009765625</c:v>
                </c:pt>
                <c:pt idx="13602">
                  <c:v>1320.700073242187</c:v>
                </c:pt>
                <c:pt idx="13603">
                  <c:v>1320.800048828125</c:v>
                </c:pt>
                <c:pt idx="13604">
                  <c:v>1320.900024414062</c:v>
                </c:pt>
                <c:pt idx="13605">
                  <c:v>1321.0</c:v>
                </c:pt>
                <c:pt idx="13606">
                  <c:v>1321.10009765625</c:v>
                </c:pt>
                <c:pt idx="13607">
                  <c:v>1321.200073242187</c:v>
                </c:pt>
                <c:pt idx="13608">
                  <c:v>1321.300048828125</c:v>
                </c:pt>
                <c:pt idx="13609">
                  <c:v>1321.400024414062</c:v>
                </c:pt>
                <c:pt idx="13610">
                  <c:v>1321.5</c:v>
                </c:pt>
                <c:pt idx="13611">
                  <c:v>1321.60009765625</c:v>
                </c:pt>
                <c:pt idx="13612">
                  <c:v>1321.700073242187</c:v>
                </c:pt>
                <c:pt idx="13613">
                  <c:v>1321.800048828125</c:v>
                </c:pt>
                <c:pt idx="13614">
                  <c:v>1321.900024414062</c:v>
                </c:pt>
                <c:pt idx="13615">
                  <c:v>1322.0</c:v>
                </c:pt>
                <c:pt idx="13616">
                  <c:v>1322.10009765625</c:v>
                </c:pt>
                <c:pt idx="13617">
                  <c:v>1322.200073242187</c:v>
                </c:pt>
                <c:pt idx="13618">
                  <c:v>1322.300048828125</c:v>
                </c:pt>
                <c:pt idx="13619">
                  <c:v>1322.400024414062</c:v>
                </c:pt>
                <c:pt idx="13620">
                  <c:v>1322.5</c:v>
                </c:pt>
                <c:pt idx="13621">
                  <c:v>1322.60009765625</c:v>
                </c:pt>
                <c:pt idx="13622">
                  <c:v>1322.700073242187</c:v>
                </c:pt>
                <c:pt idx="13623">
                  <c:v>1322.800048828125</c:v>
                </c:pt>
                <c:pt idx="13624">
                  <c:v>1322.900024414062</c:v>
                </c:pt>
                <c:pt idx="13625">
                  <c:v>1323.0</c:v>
                </c:pt>
                <c:pt idx="13626">
                  <c:v>1323.10009765625</c:v>
                </c:pt>
                <c:pt idx="13627">
                  <c:v>1323.200073242187</c:v>
                </c:pt>
                <c:pt idx="13628">
                  <c:v>1323.300048828125</c:v>
                </c:pt>
                <c:pt idx="13629">
                  <c:v>1323.400024414062</c:v>
                </c:pt>
                <c:pt idx="13630">
                  <c:v>1323.5</c:v>
                </c:pt>
                <c:pt idx="13631">
                  <c:v>1323.60009765625</c:v>
                </c:pt>
                <c:pt idx="13632">
                  <c:v>1323.700073242187</c:v>
                </c:pt>
                <c:pt idx="13633">
                  <c:v>1323.800048828125</c:v>
                </c:pt>
                <c:pt idx="13634">
                  <c:v>1323.900024414062</c:v>
                </c:pt>
                <c:pt idx="13635">
                  <c:v>1324.0</c:v>
                </c:pt>
                <c:pt idx="13636">
                  <c:v>1324.10009765625</c:v>
                </c:pt>
                <c:pt idx="13637">
                  <c:v>1324.200073242187</c:v>
                </c:pt>
                <c:pt idx="13638">
                  <c:v>1324.300048828125</c:v>
                </c:pt>
                <c:pt idx="13639">
                  <c:v>1324.400024414062</c:v>
                </c:pt>
                <c:pt idx="13640">
                  <c:v>1324.5</c:v>
                </c:pt>
                <c:pt idx="13641">
                  <c:v>1324.60009765625</c:v>
                </c:pt>
                <c:pt idx="13642">
                  <c:v>1324.700073242187</c:v>
                </c:pt>
                <c:pt idx="13643">
                  <c:v>1324.800048828125</c:v>
                </c:pt>
                <c:pt idx="13644">
                  <c:v>1324.900024414062</c:v>
                </c:pt>
                <c:pt idx="13645">
                  <c:v>1325.0</c:v>
                </c:pt>
                <c:pt idx="13646">
                  <c:v>1325.10009765625</c:v>
                </c:pt>
                <c:pt idx="13647">
                  <c:v>1325.200073242187</c:v>
                </c:pt>
                <c:pt idx="13648">
                  <c:v>1325.300048828125</c:v>
                </c:pt>
                <c:pt idx="13649">
                  <c:v>1325.400024414062</c:v>
                </c:pt>
                <c:pt idx="13650">
                  <c:v>1325.5</c:v>
                </c:pt>
                <c:pt idx="13651">
                  <c:v>1325.60009765625</c:v>
                </c:pt>
                <c:pt idx="13652">
                  <c:v>1325.700073242187</c:v>
                </c:pt>
                <c:pt idx="13653">
                  <c:v>1325.800048828125</c:v>
                </c:pt>
                <c:pt idx="13654">
                  <c:v>1325.900024414062</c:v>
                </c:pt>
                <c:pt idx="13655">
                  <c:v>1326.0</c:v>
                </c:pt>
                <c:pt idx="13656">
                  <c:v>1326.10009765625</c:v>
                </c:pt>
                <c:pt idx="13657">
                  <c:v>1326.200073242187</c:v>
                </c:pt>
                <c:pt idx="13658">
                  <c:v>1326.300048828125</c:v>
                </c:pt>
                <c:pt idx="13659">
                  <c:v>1326.400024414062</c:v>
                </c:pt>
                <c:pt idx="13660">
                  <c:v>1326.5</c:v>
                </c:pt>
                <c:pt idx="13661">
                  <c:v>1326.60009765625</c:v>
                </c:pt>
                <c:pt idx="13662">
                  <c:v>1326.700073242187</c:v>
                </c:pt>
                <c:pt idx="13663">
                  <c:v>1326.800048828125</c:v>
                </c:pt>
                <c:pt idx="13664">
                  <c:v>1326.900024414062</c:v>
                </c:pt>
                <c:pt idx="13665">
                  <c:v>1327.0</c:v>
                </c:pt>
                <c:pt idx="13666">
                  <c:v>1327.10009765625</c:v>
                </c:pt>
                <c:pt idx="13667">
                  <c:v>1327.200073242187</c:v>
                </c:pt>
                <c:pt idx="13668">
                  <c:v>1327.300048828125</c:v>
                </c:pt>
                <c:pt idx="13669">
                  <c:v>1327.400024414062</c:v>
                </c:pt>
                <c:pt idx="13670">
                  <c:v>1327.5</c:v>
                </c:pt>
                <c:pt idx="13671">
                  <c:v>1327.60009765625</c:v>
                </c:pt>
                <c:pt idx="13672">
                  <c:v>1327.700073242187</c:v>
                </c:pt>
                <c:pt idx="13673">
                  <c:v>1327.800048828125</c:v>
                </c:pt>
                <c:pt idx="13674">
                  <c:v>1327.900024414062</c:v>
                </c:pt>
                <c:pt idx="13675">
                  <c:v>1328.0</c:v>
                </c:pt>
                <c:pt idx="13676">
                  <c:v>1328.10009765625</c:v>
                </c:pt>
                <c:pt idx="13677">
                  <c:v>1328.200073242187</c:v>
                </c:pt>
                <c:pt idx="13678">
                  <c:v>1328.300048828125</c:v>
                </c:pt>
                <c:pt idx="13679">
                  <c:v>1328.400024414062</c:v>
                </c:pt>
                <c:pt idx="13680">
                  <c:v>1328.5</c:v>
                </c:pt>
                <c:pt idx="13681">
                  <c:v>1328.60009765625</c:v>
                </c:pt>
                <c:pt idx="13682">
                  <c:v>1328.700073242187</c:v>
                </c:pt>
                <c:pt idx="13683">
                  <c:v>1328.800048828125</c:v>
                </c:pt>
                <c:pt idx="13684">
                  <c:v>1328.900024414062</c:v>
                </c:pt>
                <c:pt idx="13685">
                  <c:v>1329.0</c:v>
                </c:pt>
                <c:pt idx="13686">
                  <c:v>1329.10009765625</c:v>
                </c:pt>
                <c:pt idx="13687">
                  <c:v>1329.200073242187</c:v>
                </c:pt>
                <c:pt idx="13688">
                  <c:v>1329.300048828125</c:v>
                </c:pt>
                <c:pt idx="13689">
                  <c:v>1329.400024414062</c:v>
                </c:pt>
                <c:pt idx="13690">
                  <c:v>1329.5</c:v>
                </c:pt>
                <c:pt idx="13691">
                  <c:v>1329.60009765625</c:v>
                </c:pt>
                <c:pt idx="13692">
                  <c:v>1329.700073242187</c:v>
                </c:pt>
                <c:pt idx="13693">
                  <c:v>1329.800048828125</c:v>
                </c:pt>
                <c:pt idx="13694">
                  <c:v>1329.900024414062</c:v>
                </c:pt>
                <c:pt idx="13695">
                  <c:v>1330.0</c:v>
                </c:pt>
                <c:pt idx="13696">
                  <c:v>1330.10009765625</c:v>
                </c:pt>
                <c:pt idx="13697">
                  <c:v>1330.200073242187</c:v>
                </c:pt>
                <c:pt idx="13698">
                  <c:v>1330.300048828125</c:v>
                </c:pt>
                <c:pt idx="13699">
                  <c:v>1330.400024414062</c:v>
                </c:pt>
                <c:pt idx="13700">
                  <c:v>1330.5</c:v>
                </c:pt>
                <c:pt idx="13701">
                  <c:v>1330.60009765625</c:v>
                </c:pt>
                <c:pt idx="13702">
                  <c:v>1330.700073242187</c:v>
                </c:pt>
                <c:pt idx="13703">
                  <c:v>1330.800048828125</c:v>
                </c:pt>
                <c:pt idx="13704">
                  <c:v>1330.900024414062</c:v>
                </c:pt>
                <c:pt idx="13705">
                  <c:v>1331.0</c:v>
                </c:pt>
                <c:pt idx="13706">
                  <c:v>1331.10009765625</c:v>
                </c:pt>
                <c:pt idx="13707">
                  <c:v>1331.200073242187</c:v>
                </c:pt>
                <c:pt idx="13708">
                  <c:v>1331.300048828125</c:v>
                </c:pt>
                <c:pt idx="13709">
                  <c:v>1331.400024414062</c:v>
                </c:pt>
                <c:pt idx="13710">
                  <c:v>1331.5</c:v>
                </c:pt>
                <c:pt idx="13711">
                  <c:v>1331.60009765625</c:v>
                </c:pt>
                <c:pt idx="13712">
                  <c:v>1331.700073242187</c:v>
                </c:pt>
                <c:pt idx="13713">
                  <c:v>1331.800048828125</c:v>
                </c:pt>
                <c:pt idx="13714">
                  <c:v>1331.900024414062</c:v>
                </c:pt>
                <c:pt idx="13715">
                  <c:v>1332.0</c:v>
                </c:pt>
                <c:pt idx="13716">
                  <c:v>1332.10009765625</c:v>
                </c:pt>
                <c:pt idx="13717">
                  <c:v>1332.200073242187</c:v>
                </c:pt>
                <c:pt idx="13718">
                  <c:v>1332.300048828125</c:v>
                </c:pt>
                <c:pt idx="13719">
                  <c:v>1332.400024414062</c:v>
                </c:pt>
                <c:pt idx="13720">
                  <c:v>1332.5</c:v>
                </c:pt>
                <c:pt idx="13721">
                  <c:v>1332.60009765625</c:v>
                </c:pt>
                <c:pt idx="13722">
                  <c:v>1332.700073242187</c:v>
                </c:pt>
                <c:pt idx="13723">
                  <c:v>1332.800048828125</c:v>
                </c:pt>
                <c:pt idx="13724">
                  <c:v>1332.900024414062</c:v>
                </c:pt>
                <c:pt idx="13725">
                  <c:v>1333.0</c:v>
                </c:pt>
                <c:pt idx="13726">
                  <c:v>1333.10009765625</c:v>
                </c:pt>
                <c:pt idx="13727">
                  <c:v>1333.200073242187</c:v>
                </c:pt>
                <c:pt idx="13728">
                  <c:v>1333.300048828125</c:v>
                </c:pt>
                <c:pt idx="13729">
                  <c:v>1333.400024414062</c:v>
                </c:pt>
                <c:pt idx="13730">
                  <c:v>1333.5</c:v>
                </c:pt>
                <c:pt idx="13731">
                  <c:v>1333.60009765625</c:v>
                </c:pt>
                <c:pt idx="13732">
                  <c:v>1333.700073242187</c:v>
                </c:pt>
                <c:pt idx="13733">
                  <c:v>1333.800048828125</c:v>
                </c:pt>
                <c:pt idx="13734">
                  <c:v>1333.900024414062</c:v>
                </c:pt>
                <c:pt idx="13735">
                  <c:v>1334.0</c:v>
                </c:pt>
                <c:pt idx="13736">
                  <c:v>1334.10009765625</c:v>
                </c:pt>
                <c:pt idx="13737">
                  <c:v>1334.200073242187</c:v>
                </c:pt>
                <c:pt idx="13738">
                  <c:v>1334.300048828125</c:v>
                </c:pt>
                <c:pt idx="13739">
                  <c:v>1334.400024414062</c:v>
                </c:pt>
                <c:pt idx="13740">
                  <c:v>1334.5</c:v>
                </c:pt>
                <c:pt idx="13741">
                  <c:v>1334.60009765625</c:v>
                </c:pt>
                <c:pt idx="13742">
                  <c:v>1334.700073242187</c:v>
                </c:pt>
                <c:pt idx="13743">
                  <c:v>1334.800048828125</c:v>
                </c:pt>
                <c:pt idx="13744">
                  <c:v>1334.900024414062</c:v>
                </c:pt>
                <c:pt idx="13745">
                  <c:v>1335.0</c:v>
                </c:pt>
                <c:pt idx="13746">
                  <c:v>1335.10009765625</c:v>
                </c:pt>
                <c:pt idx="13747">
                  <c:v>1335.200073242187</c:v>
                </c:pt>
                <c:pt idx="13748">
                  <c:v>1335.300048828125</c:v>
                </c:pt>
                <c:pt idx="13749">
                  <c:v>1335.400024414062</c:v>
                </c:pt>
                <c:pt idx="13750">
                  <c:v>1335.5</c:v>
                </c:pt>
                <c:pt idx="13751">
                  <c:v>1335.60009765625</c:v>
                </c:pt>
                <c:pt idx="13752">
                  <c:v>1335.700073242187</c:v>
                </c:pt>
                <c:pt idx="13753">
                  <c:v>1335.800048828125</c:v>
                </c:pt>
                <c:pt idx="13754">
                  <c:v>1335.900024414062</c:v>
                </c:pt>
                <c:pt idx="13755">
                  <c:v>1336.0</c:v>
                </c:pt>
                <c:pt idx="13756">
                  <c:v>1336.10009765625</c:v>
                </c:pt>
                <c:pt idx="13757">
                  <c:v>1336.200073242187</c:v>
                </c:pt>
                <c:pt idx="13758">
                  <c:v>1336.300048828125</c:v>
                </c:pt>
                <c:pt idx="13759">
                  <c:v>1336.400024414062</c:v>
                </c:pt>
                <c:pt idx="13760">
                  <c:v>1336.5</c:v>
                </c:pt>
                <c:pt idx="13761">
                  <c:v>1336.60009765625</c:v>
                </c:pt>
                <c:pt idx="13762">
                  <c:v>1336.700073242187</c:v>
                </c:pt>
                <c:pt idx="13763">
                  <c:v>1336.800048828125</c:v>
                </c:pt>
                <c:pt idx="13764">
                  <c:v>1336.900024414062</c:v>
                </c:pt>
                <c:pt idx="13765">
                  <c:v>1337.0</c:v>
                </c:pt>
                <c:pt idx="13766">
                  <c:v>1337.10009765625</c:v>
                </c:pt>
                <c:pt idx="13767">
                  <c:v>1337.200073242187</c:v>
                </c:pt>
                <c:pt idx="13768">
                  <c:v>1337.300048828125</c:v>
                </c:pt>
                <c:pt idx="13769">
                  <c:v>1337.400024414062</c:v>
                </c:pt>
                <c:pt idx="13770">
                  <c:v>1337.5</c:v>
                </c:pt>
                <c:pt idx="13771">
                  <c:v>1337.60009765625</c:v>
                </c:pt>
                <c:pt idx="13772">
                  <c:v>1337.700073242187</c:v>
                </c:pt>
                <c:pt idx="13773">
                  <c:v>1337.800048828125</c:v>
                </c:pt>
                <c:pt idx="13774">
                  <c:v>1337.900024414062</c:v>
                </c:pt>
                <c:pt idx="13775">
                  <c:v>1338.0</c:v>
                </c:pt>
                <c:pt idx="13776">
                  <c:v>1338.10009765625</c:v>
                </c:pt>
                <c:pt idx="13777">
                  <c:v>1338.200073242187</c:v>
                </c:pt>
                <c:pt idx="13778">
                  <c:v>1338.300048828125</c:v>
                </c:pt>
                <c:pt idx="13779">
                  <c:v>1338.400024414062</c:v>
                </c:pt>
                <c:pt idx="13780">
                  <c:v>1338.5</c:v>
                </c:pt>
                <c:pt idx="13781">
                  <c:v>1338.60009765625</c:v>
                </c:pt>
                <c:pt idx="13782">
                  <c:v>1338.700073242187</c:v>
                </c:pt>
                <c:pt idx="13783">
                  <c:v>1338.800048828125</c:v>
                </c:pt>
                <c:pt idx="13784">
                  <c:v>1338.900024414062</c:v>
                </c:pt>
                <c:pt idx="13785">
                  <c:v>1339.0</c:v>
                </c:pt>
                <c:pt idx="13786">
                  <c:v>1339.10009765625</c:v>
                </c:pt>
                <c:pt idx="13787">
                  <c:v>1339.200073242187</c:v>
                </c:pt>
                <c:pt idx="13788">
                  <c:v>1339.300048828125</c:v>
                </c:pt>
                <c:pt idx="13789">
                  <c:v>1339.400024414062</c:v>
                </c:pt>
                <c:pt idx="13790">
                  <c:v>1339.5</c:v>
                </c:pt>
                <c:pt idx="13791">
                  <c:v>1339.60009765625</c:v>
                </c:pt>
                <c:pt idx="13792">
                  <c:v>1339.700073242187</c:v>
                </c:pt>
                <c:pt idx="13793">
                  <c:v>1339.800048828125</c:v>
                </c:pt>
                <c:pt idx="13794">
                  <c:v>1339.900024414062</c:v>
                </c:pt>
                <c:pt idx="13795">
                  <c:v>1340.0</c:v>
                </c:pt>
                <c:pt idx="13796">
                  <c:v>1340.10009765625</c:v>
                </c:pt>
                <c:pt idx="13797">
                  <c:v>1340.200073242187</c:v>
                </c:pt>
                <c:pt idx="13798">
                  <c:v>1340.300048828125</c:v>
                </c:pt>
                <c:pt idx="13799">
                  <c:v>1340.400024414062</c:v>
                </c:pt>
                <c:pt idx="13800">
                  <c:v>1340.5</c:v>
                </c:pt>
                <c:pt idx="13801">
                  <c:v>1340.60009765625</c:v>
                </c:pt>
                <c:pt idx="13802">
                  <c:v>1340.700073242187</c:v>
                </c:pt>
                <c:pt idx="13803">
                  <c:v>1340.800048828125</c:v>
                </c:pt>
                <c:pt idx="13804">
                  <c:v>1340.900024414062</c:v>
                </c:pt>
                <c:pt idx="13805">
                  <c:v>1341.0</c:v>
                </c:pt>
                <c:pt idx="13806">
                  <c:v>1341.10009765625</c:v>
                </c:pt>
                <c:pt idx="13807">
                  <c:v>1341.200073242187</c:v>
                </c:pt>
                <c:pt idx="13808">
                  <c:v>1341.300048828125</c:v>
                </c:pt>
                <c:pt idx="13809">
                  <c:v>1341.400024414062</c:v>
                </c:pt>
                <c:pt idx="13810">
                  <c:v>1341.5</c:v>
                </c:pt>
                <c:pt idx="13811">
                  <c:v>1341.60009765625</c:v>
                </c:pt>
                <c:pt idx="13812">
                  <c:v>1341.700073242187</c:v>
                </c:pt>
                <c:pt idx="13813">
                  <c:v>1341.800048828125</c:v>
                </c:pt>
                <c:pt idx="13814">
                  <c:v>1341.900024414062</c:v>
                </c:pt>
                <c:pt idx="13815">
                  <c:v>1342.0</c:v>
                </c:pt>
                <c:pt idx="13816">
                  <c:v>1342.10009765625</c:v>
                </c:pt>
                <c:pt idx="13817">
                  <c:v>1342.200073242187</c:v>
                </c:pt>
                <c:pt idx="13818">
                  <c:v>1342.300048828125</c:v>
                </c:pt>
                <c:pt idx="13819">
                  <c:v>1342.400024414062</c:v>
                </c:pt>
                <c:pt idx="13820">
                  <c:v>1342.5</c:v>
                </c:pt>
                <c:pt idx="13821">
                  <c:v>1342.60009765625</c:v>
                </c:pt>
                <c:pt idx="13822">
                  <c:v>1342.700073242187</c:v>
                </c:pt>
                <c:pt idx="13823">
                  <c:v>1342.800048828125</c:v>
                </c:pt>
                <c:pt idx="13824">
                  <c:v>1342.900024414062</c:v>
                </c:pt>
                <c:pt idx="13825">
                  <c:v>1343.0</c:v>
                </c:pt>
                <c:pt idx="13826">
                  <c:v>1343.10009765625</c:v>
                </c:pt>
                <c:pt idx="13827">
                  <c:v>1343.200073242187</c:v>
                </c:pt>
                <c:pt idx="13828">
                  <c:v>1343.300048828125</c:v>
                </c:pt>
                <c:pt idx="13829">
                  <c:v>1343.400024414062</c:v>
                </c:pt>
                <c:pt idx="13830">
                  <c:v>1343.5</c:v>
                </c:pt>
                <c:pt idx="13831">
                  <c:v>1343.60009765625</c:v>
                </c:pt>
                <c:pt idx="13832">
                  <c:v>1343.700073242187</c:v>
                </c:pt>
                <c:pt idx="13833">
                  <c:v>1343.800048828125</c:v>
                </c:pt>
                <c:pt idx="13834">
                  <c:v>1343.900024414062</c:v>
                </c:pt>
                <c:pt idx="13835">
                  <c:v>1344.0</c:v>
                </c:pt>
                <c:pt idx="13836">
                  <c:v>1344.10009765625</c:v>
                </c:pt>
                <c:pt idx="13837">
                  <c:v>1344.200073242187</c:v>
                </c:pt>
                <c:pt idx="13838">
                  <c:v>1344.300048828125</c:v>
                </c:pt>
                <c:pt idx="13839">
                  <c:v>1344.400024414062</c:v>
                </c:pt>
                <c:pt idx="13840">
                  <c:v>1344.5</c:v>
                </c:pt>
                <c:pt idx="13841">
                  <c:v>1344.60009765625</c:v>
                </c:pt>
                <c:pt idx="13842">
                  <c:v>1344.700073242187</c:v>
                </c:pt>
                <c:pt idx="13843">
                  <c:v>1344.800048828125</c:v>
                </c:pt>
                <c:pt idx="13844">
                  <c:v>1344.900024414062</c:v>
                </c:pt>
                <c:pt idx="13845">
                  <c:v>1345.0</c:v>
                </c:pt>
                <c:pt idx="13846">
                  <c:v>1345.10009765625</c:v>
                </c:pt>
                <c:pt idx="13847">
                  <c:v>1345.200073242187</c:v>
                </c:pt>
                <c:pt idx="13848">
                  <c:v>1345.300048828125</c:v>
                </c:pt>
                <c:pt idx="13849">
                  <c:v>1345.400024414062</c:v>
                </c:pt>
                <c:pt idx="13850">
                  <c:v>1345.5</c:v>
                </c:pt>
                <c:pt idx="13851">
                  <c:v>1345.60009765625</c:v>
                </c:pt>
                <c:pt idx="13852">
                  <c:v>1345.700073242187</c:v>
                </c:pt>
                <c:pt idx="13853">
                  <c:v>1345.800048828125</c:v>
                </c:pt>
                <c:pt idx="13854">
                  <c:v>1345.900024414062</c:v>
                </c:pt>
                <c:pt idx="13855">
                  <c:v>1346.0</c:v>
                </c:pt>
                <c:pt idx="13856">
                  <c:v>1346.10009765625</c:v>
                </c:pt>
                <c:pt idx="13857">
                  <c:v>1346.200073242187</c:v>
                </c:pt>
                <c:pt idx="13858">
                  <c:v>1346.300048828125</c:v>
                </c:pt>
                <c:pt idx="13859">
                  <c:v>1346.400024414062</c:v>
                </c:pt>
                <c:pt idx="13860">
                  <c:v>1346.5</c:v>
                </c:pt>
                <c:pt idx="13861">
                  <c:v>1346.60009765625</c:v>
                </c:pt>
                <c:pt idx="13862">
                  <c:v>1346.700073242187</c:v>
                </c:pt>
                <c:pt idx="13863">
                  <c:v>1346.800048828125</c:v>
                </c:pt>
                <c:pt idx="13864">
                  <c:v>1346.900024414062</c:v>
                </c:pt>
                <c:pt idx="13865">
                  <c:v>1347.0</c:v>
                </c:pt>
                <c:pt idx="13866">
                  <c:v>1347.10009765625</c:v>
                </c:pt>
                <c:pt idx="13867">
                  <c:v>1347.200073242187</c:v>
                </c:pt>
                <c:pt idx="13868">
                  <c:v>1347.300048828125</c:v>
                </c:pt>
                <c:pt idx="13869">
                  <c:v>1347.400024414062</c:v>
                </c:pt>
                <c:pt idx="13870">
                  <c:v>1347.5</c:v>
                </c:pt>
                <c:pt idx="13871">
                  <c:v>1347.60009765625</c:v>
                </c:pt>
                <c:pt idx="13872">
                  <c:v>1347.700073242187</c:v>
                </c:pt>
                <c:pt idx="13873">
                  <c:v>1347.800048828125</c:v>
                </c:pt>
                <c:pt idx="13874">
                  <c:v>1347.900024414062</c:v>
                </c:pt>
                <c:pt idx="13875">
                  <c:v>1348.0</c:v>
                </c:pt>
                <c:pt idx="13876">
                  <c:v>1348.10009765625</c:v>
                </c:pt>
                <c:pt idx="13877">
                  <c:v>1348.200073242187</c:v>
                </c:pt>
                <c:pt idx="13878">
                  <c:v>1348.300048828125</c:v>
                </c:pt>
                <c:pt idx="13879">
                  <c:v>1348.400024414062</c:v>
                </c:pt>
                <c:pt idx="13880">
                  <c:v>1348.5</c:v>
                </c:pt>
                <c:pt idx="13881">
                  <c:v>1348.60009765625</c:v>
                </c:pt>
                <c:pt idx="13882">
                  <c:v>1348.700073242187</c:v>
                </c:pt>
                <c:pt idx="13883">
                  <c:v>1348.800048828125</c:v>
                </c:pt>
                <c:pt idx="13884">
                  <c:v>1348.900024414062</c:v>
                </c:pt>
                <c:pt idx="13885">
                  <c:v>1349.0</c:v>
                </c:pt>
                <c:pt idx="13886">
                  <c:v>1349.10009765625</c:v>
                </c:pt>
                <c:pt idx="13887">
                  <c:v>1349.200073242187</c:v>
                </c:pt>
                <c:pt idx="13888">
                  <c:v>1349.300048828125</c:v>
                </c:pt>
                <c:pt idx="13889">
                  <c:v>1349.400024414062</c:v>
                </c:pt>
                <c:pt idx="13890">
                  <c:v>1349.5</c:v>
                </c:pt>
                <c:pt idx="13891">
                  <c:v>1349.60009765625</c:v>
                </c:pt>
                <c:pt idx="13892">
                  <c:v>1349.700073242187</c:v>
                </c:pt>
                <c:pt idx="13893">
                  <c:v>1349.800048828125</c:v>
                </c:pt>
                <c:pt idx="13894">
                  <c:v>1349.900024414062</c:v>
                </c:pt>
                <c:pt idx="13895">
                  <c:v>1350.0</c:v>
                </c:pt>
                <c:pt idx="13896">
                  <c:v>1350.10009765625</c:v>
                </c:pt>
                <c:pt idx="13897">
                  <c:v>1350.200073242187</c:v>
                </c:pt>
                <c:pt idx="13898">
                  <c:v>1350.300048828125</c:v>
                </c:pt>
                <c:pt idx="13899">
                  <c:v>1350.400024414062</c:v>
                </c:pt>
                <c:pt idx="13900">
                  <c:v>1350.5</c:v>
                </c:pt>
                <c:pt idx="13901">
                  <c:v>1350.60009765625</c:v>
                </c:pt>
                <c:pt idx="13902">
                  <c:v>1350.700073242187</c:v>
                </c:pt>
                <c:pt idx="13903">
                  <c:v>1350.800048828125</c:v>
                </c:pt>
                <c:pt idx="13904">
                  <c:v>1350.900024414062</c:v>
                </c:pt>
                <c:pt idx="13905">
                  <c:v>1351.0</c:v>
                </c:pt>
                <c:pt idx="13906">
                  <c:v>1351.10009765625</c:v>
                </c:pt>
                <c:pt idx="13907">
                  <c:v>1351.200073242187</c:v>
                </c:pt>
                <c:pt idx="13908">
                  <c:v>1351.300048828125</c:v>
                </c:pt>
                <c:pt idx="13909">
                  <c:v>1351.400024414062</c:v>
                </c:pt>
                <c:pt idx="13910">
                  <c:v>1351.5</c:v>
                </c:pt>
                <c:pt idx="13911">
                  <c:v>1351.60009765625</c:v>
                </c:pt>
                <c:pt idx="13912">
                  <c:v>1351.700073242187</c:v>
                </c:pt>
                <c:pt idx="13913">
                  <c:v>1351.800048828125</c:v>
                </c:pt>
                <c:pt idx="13914">
                  <c:v>1351.900024414062</c:v>
                </c:pt>
                <c:pt idx="13915">
                  <c:v>1352.0</c:v>
                </c:pt>
                <c:pt idx="13916">
                  <c:v>1352.10009765625</c:v>
                </c:pt>
                <c:pt idx="13917">
                  <c:v>1352.200073242187</c:v>
                </c:pt>
                <c:pt idx="13918">
                  <c:v>1352.300048828125</c:v>
                </c:pt>
                <c:pt idx="13919">
                  <c:v>1352.400024414062</c:v>
                </c:pt>
                <c:pt idx="13920">
                  <c:v>1352.5</c:v>
                </c:pt>
                <c:pt idx="13921">
                  <c:v>1352.60009765625</c:v>
                </c:pt>
                <c:pt idx="13922">
                  <c:v>1352.700073242187</c:v>
                </c:pt>
                <c:pt idx="13923">
                  <c:v>1352.800048828125</c:v>
                </c:pt>
                <c:pt idx="13924">
                  <c:v>1352.900024414062</c:v>
                </c:pt>
                <c:pt idx="13925">
                  <c:v>1353.0</c:v>
                </c:pt>
                <c:pt idx="13926">
                  <c:v>1353.10009765625</c:v>
                </c:pt>
                <c:pt idx="13927">
                  <c:v>1353.200073242187</c:v>
                </c:pt>
                <c:pt idx="13928">
                  <c:v>1353.300048828125</c:v>
                </c:pt>
                <c:pt idx="13929">
                  <c:v>1353.400024414062</c:v>
                </c:pt>
                <c:pt idx="13930">
                  <c:v>1353.5</c:v>
                </c:pt>
                <c:pt idx="13931">
                  <c:v>1353.60009765625</c:v>
                </c:pt>
                <c:pt idx="13932">
                  <c:v>1353.700073242187</c:v>
                </c:pt>
                <c:pt idx="13933">
                  <c:v>1353.800048828125</c:v>
                </c:pt>
                <c:pt idx="13934">
                  <c:v>1353.900024414062</c:v>
                </c:pt>
                <c:pt idx="13935">
                  <c:v>1354.0</c:v>
                </c:pt>
                <c:pt idx="13936">
                  <c:v>1354.10009765625</c:v>
                </c:pt>
                <c:pt idx="13937">
                  <c:v>1354.200073242187</c:v>
                </c:pt>
                <c:pt idx="13938">
                  <c:v>1354.300048828125</c:v>
                </c:pt>
                <c:pt idx="13939">
                  <c:v>1354.400024414062</c:v>
                </c:pt>
                <c:pt idx="13940">
                  <c:v>1354.5</c:v>
                </c:pt>
                <c:pt idx="13941">
                  <c:v>1354.60009765625</c:v>
                </c:pt>
                <c:pt idx="13942">
                  <c:v>1354.700073242187</c:v>
                </c:pt>
                <c:pt idx="13943">
                  <c:v>1354.800048828125</c:v>
                </c:pt>
                <c:pt idx="13944">
                  <c:v>1354.900024414062</c:v>
                </c:pt>
                <c:pt idx="13945">
                  <c:v>1355.0</c:v>
                </c:pt>
                <c:pt idx="13946">
                  <c:v>1355.10009765625</c:v>
                </c:pt>
                <c:pt idx="13947">
                  <c:v>1355.200073242187</c:v>
                </c:pt>
                <c:pt idx="13948">
                  <c:v>1355.300048828125</c:v>
                </c:pt>
                <c:pt idx="13949">
                  <c:v>1355.400024414062</c:v>
                </c:pt>
                <c:pt idx="13950">
                  <c:v>1355.5</c:v>
                </c:pt>
                <c:pt idx="13951">
                  <c:v>1355.60009765625</c:v>
                </c:pt>
                <c:pt idx="13952">
                  <c:v>1355.700073242187</c:v>
                </c:pt>
                <c:pt idx="13953">
                  <c:v>1355.800048828125</c:v>
                </c:pt>
                <c:pt idx="13954">
                  <c:v>1355.900024414062</c:v>
                </c:pt>
                <c:pt idx="13955">
                  <c:v>1356.0</c:v>
                </c:pt>
                <c:pt idx="13956">
                  <c:v>1356.10009765625</c:v>
                </c:pt>
                <c:pt idx="13957">
                  <c:v>1356.200073242187</c:v>
                </c:pt>
                <c:pt idx="13958">
                  <c:v>1356.300048828125</c:v>
                </c:pt>
                <c:pt idx="13959">
                  <c:v>1356.400024414062</c:v>
                </c:pt>
                <c:pt idx="13960">
                  <c:v>1356.5</c:v>
                </c:pt>
                <c:pt idx="13961">
                  <c:v>1356.60009765625</c:v>
                </c:pt>
                <c:pt idx="13962">
                  <c:v>1356.700073242187</c:v>
                </c:pt>
                <c:pt idx="13963">
                  <c:v>1356.800048828125</c:v>
                </c:pt>
                <c:pt idx="13964">
                  <c:v>1356.900024414062</c:v>
                </c:pt>
                <c:pt idx="13965">
                  <c:v>1357.0</c:v>
                </c:pt>
                <c:pt idx="13966">
                  <c:v>1357.10009765625</c:v>
                </c:pt>
                <c:pt idx="13967">
                  <c:v>1357.200073242187</c:v>
                </c:pt>
                <c:pt idx="13968">
                  <c:v>1357.300048828125</c:v>
                </c:pt>
                <c:pt idx="13969">
                  <c:v>1357.400024414062</c:v>
                </c:pt>
                <c:pt idx="13970">
                  <c:v>1357.5</c:v>
                </c:pt>
                <c:pt idx="13971">
                  <c:v>1357.60009765625</c:v>
                </c:pt>
                <c:pt idx="13972">
                  <c:v>1357.700073242187</c:v>
                </c:pt>
                <c:pt idx="13973">
                  <c:v>1357.800048828125</c:v>
                </c:pt>
                <c:pt idx="13974">
                  <c:v>1357.900024414062</c:v>
                </c:pt>
                <c:pt idx="13975">
                  <c:v>1358.0</c:v>
                </c:pt>
                <c:pt idx="13976">
                  <c:v>1358.10009765625</c:v>
                </c:pt>
                <c:pt idx="13977">
                  <c:v>1358.200073242187</c:v>
                </c:pt>
                <c:pt idx="13978">
                  <c:v>1358.300048828125</c:v>
                </c:pt>
                <c:pt idx="13979">
                  <c:v>1358.400024414062</c:v>
                </c:pt>
                <c:pt idx="13980">
                  <c:v>1358.5</c:v>
                </c:pt>
                <c:pt idx="13981">
                  <c:v>1358.60009765625</c:v>
                </c:pt>
                <c:pt idx="13982">
                  <c:v>1358.700073242187</c:v>
                </c:pt>
                <c:pt idx="13983">
                  <c:v>1358.800048828125</c:v>
                </c:pt>
                <c:pt idx="13984">
                  <c:v>1358.900024414062</c:v>
                </c:pt>
                <c:pt idx="13985">
                  <c:v>1359.0</c:v>
                </c:pt>
                <c:pt idx="13986">
                  <c:v>1359.10009765625</c:v>
                </c:pt>
                <c:pt idx="13987">
                  <c:v>1359.200073242187</c:v>
                </c:pt>
                <c:pt idx="13988">
                  <c:v>1359.300048828125</c:v>
                </c:pt>
                <c:pt idx="13989">
                  <c:v>1359.400024414062</c:v>
                </c:pt>
                <c:pt idx="13990">
                  <c:v>1359.5</c:v>
                </c:pt>
                <c:pt idx="13991">
                  <c:v>1359.60009765625</c:v>
                </c:pt>
                <c:pt idx="13992">
                  <c:v>1359.700073242187</c:v>
                </c:pt>
                <c:pt idx="13993">
                  <c:v>1359.800048828125</c:v>
                </c:pt>
                <c:pt idx="13994">
                  <c:v>1359.900024414062</c:v>
                </c:pt>
                <c:pt idx="13995">
                  <c:v>1360.0</c:v>
                </c:pt>
                <c:pt idx="13996">
                  <c:v>1360.10009765625</c:v>
                </c:pt>
                <c:pt idx="13997">
                  <c:v>1360.200073242187</c:v>
                </c:pt>
                <c:pt idx="13998">
                  <c:v>1360.300048828125</c:v>
                </c:pt>
                <c:pt idx="13999">
                  <c:v>1360.400024414062</c:v>
                </c:pt>
                <c:pt idx="14000">
                  <c:v>1360.5</c:v>
                </c:pt>
                <c:pt idx="14001">
                  <c:v>1360.60009765625</c:v>
                </c:pt>
                <c:pt idx="14002">
                  <c:v>1360.700073242187</c:v>
                </c:pt>
                <c:pt idx="14003">
                  <c:v>1360.800048828125</c:v>
                </c:pt>
                <c:pt idx="14004">
                  <c:v>1360.900024414062</c:v>
                </c:pt>
                <c:pt idx="14005">
                  <c:v>1361.0</c:v>
                </c:pt>
                <c:pt idx="14006">
                  <c:v>1361.10009765625</c:v>
                </c:pt>
                <c:pt idx="14007">
                  <c:v>1361.200073242187</c:v>
                </c:pt>
                <c:pt idx="14008">
                  <c:v>1361.300048828125</c:v>
                </c:pt>
                <c:pt idx="14009">
                  <c:v>1361.400024414062</c:v>
                </c:pt>
                <c:pt idx="14010">
                  <c:v>1361.5</c:v>
                </c:pt>
                <c:pt idx="14011">
                  <c:v>1361.60009765625</c:v>
                </c:pt>
                <c:pt idx="14012">
                  <c:v>1361.700073242187</c:v>
                </c:pt>
                <c:pt idx="14013">
                  <c:v>1361.800048828125</c:v>
                </c:pt>
                <c:pt idx="14014">
                  <c:v>1361.900024414062</c:v>
                </c:pt>
                <c:pt idx="14015">
                  <c:v>1362.0</c:v>
                </c:pt>
                <c:pt idx="14016">
                  <c:v>1362.10009765625</c:v>
                </c:pt>
                <c:pt idx="14017">
                  <c:v>1362.200073242187</c:v>
                </c:pt>
                <c:pt idx="14018">
                  <c:v>1362.300048828125</c:v>
                </c:pt>
                <c:pt idx="14019">
                  <c:v>1362.400024414062</c:v>
                </c:pt>
                <c:pt idx="14020">
                  <c:v>1362.5</c:v>
                </c:pt>
                <c:pt idx="14021">
                  <c:v>1362.60009765625</c:v>
                </c:pt>
                <c:pt idx="14022">
                  <c:v>1362.700073242187</c:v>
                </c:pt>
                <c:pt idx="14023">
                  <c:v>1362.800048828125</c:v>
                </c:pt>
                <c:pt idx="14024">
                  <c:v>1362.900024414062</c:v>
                </c:pt>
                <c:pt idx="14025">
                  <c:v>1363.0</c:v>
                </c:pt>
                <c:pt idx="14026">
                  <c:v>1363.10009765625</c:v>
                </c:pt>
                <c:pt idx="14027">
                  <c:v>1363.200073242187</c:v>
                </c:pt>
                <c:pt idx="14028">
                  <c:v>1363.300048828125</c:v>
                </c:pt>
                <c:pt idx="14029">
                  <c:v>1363.400024414062</c:v>
                </c:pt>
                <c:pt idx="14030">
                  <c:v>1363.5</c:v>
                </c:pt>
                <c:pt idx="14031">
                  <c:v>1363.60009765625</c:v>
                </c:pt>
                <c:pt idx="14032">
                  <c:v>1363.700073242187</c:v>
                </c:pt>
                <c:pt idx="14033">
                  <c:v>1363.800048828125</c:v>
                </c:pt>
                <c:pt idx="14034">
                  <c:v>1363.900024414062</c:v>
                </c:pt>
                <c:pt idx="14035">
                  <c:v>1364.0</c:v>
                </c:pt>
                <c:pt idx="14036">
                  <c:v>1364.10009765625</c:v>
                </c:pt>
                <c:pt idx="14037">
                  <c:v>1364.200073242187</c:v>
                </c:pt>
                <c:pt idx="14038">
                  <c:v>1364.300048828125</c:v>
                </c:pt>
                <c:pt idx="14039">
                  <c:v>1364.400024414062</c:v>
                </c:pt>
                <c:pt idx="14040">
                  <c:v>1364.5</c:v>
                </c:pt>
                <c:pt idx="14041">
                  <c:v>1364.60009765625</c:v>
                </c:pt>
                <c:pt idx="14042">
                  <c:v>1364.700073242187</c:v>
                </c:pt>
                <c:pt idx="14043">
                  <c:v>1364.800048828125</c:v>
                </c:pt>
                <c:pt idx="14044">
                  <c:v>1364.900024414062</c:v>
                </c:pt>
                <c:pt idx="14045">
                  <c:v>1365.0</c:v>
                </c:pt>
                <c:pt idx="14046">
                  <c:v>1365.10009765625</c:v>
                </c:pt>
                <c:pt idx="14047">
                  <c:v>1365.200073242187</c:v>
                </c:pt>
                <c:pt idx="14048">
                  <c:v>1365.300048828125</c:v>
                </c:pt>
                <c:pt idx="14049">
                  <c:v>1365.400024414062</c:v>
                </c:pt>
                <c:pt idx="14050">
                  <c:v>1365.5</c:v>
                </c:pt>
                <c:pt idx="14051">
                  <c:v>1365.60009765625</c:v>
                </c:pt>
                <c:pt idx="14052">
                  <c:v>1365.700073242187</c:v>
                </c:pt>
                <c:pt idx="14053">
                  <c:v>1365.800048828125</c:v>
                </c:pt>
                <c:pt idx="14054">
                  <c:v>1365.900024414062</c:v>
                </c:pt>
                <c:pt idx="14055">
                  <c:v>1366.0</c:v>
                </c:pt>
                <c:pt idx="14056">
                  <c:v>1366.10009765625</c:v>
                </c:pt>
                <c:pt idx="14057">
                  <c:v>1366.200073242187</c:v>
                </c:pt>
                <c:pt idx="14058">
                  <c:v>1366.300048828125</c:v>
                </c:pt>
                <c:pt idx="14059">
                  <c:v>1366.400024414062</c:v>
                </c:pt>
                <c:pt idx="14060">
                  <c:v>1366.5</c:v>
                </c:pt>
                <c:pt idx="14061">
                  <c:v>1366.60009765625</c:v>
                </c:pt>
                <c:pt idx="14062">
                  <c:v>1366.700073242187</c:v>
                </c:pt>
                <c:pt idx="14063">
                  <c:v>1366.800048828125</c:v>
                </c:pt>
                <c:pt idx="14064">
                  <c:v>1366.900024414062</c:v>
                </c:pt>
                <c:pt idx="14065">
                  <c:v>1367.0</c:v>
                </c:pt>
                <c:pt idx="14066">
                  <c:v>1367.10009765625</c:v>
                </c:pt>
                <c:pt idx="14067">
                  <c:v>1367.200073242187</c:v>
                </c:pt>
                <c:pt idx="14068">
                  <c:v>1367.300048828125</c:v>
                </c:pt>
                <c:pt idx="14069">
                  <c:v>1367.400024414062</c:v>
                </c:pt>
                <c:pt idx="14070">
                  <c:v>1367.5</c:v>
                </c:pt>
                <c:pt idx="14071">
                  <c:v>1367.60009765625</c:v>
                </c:pt>
                <c:pt idx="14072">
                  <c:v>1367.700073242187</c:v>
                </c:pt>
                <c:pt idx="14073">
                  <c:v>1367.800048828125</c:v>
                </c:pt>
                <c:pt idx="14074">
                  <c:v>1367.900024414062</c:v>
                </c:pt>
                <c:pt idx="14075">
                  <c:v>1368.0</c:v>
                </c:pt>
                <c:pt idx="14076">
                  <c:v>1368.10009765625</c:v>
                </c:pt>
                <c:pt idx="14077">
                  <c:v>1368.200073242187</c:v>
                </c:pt>
                <c:pt idx="14078">
                  <c:v>1368.300048828125</c:v>
                </c:pt>
                <c:pt idx="14079">
                  <c:v>1368.400024414062</c:v>
                </c:pt>
                <c:pt idx="14080">
                  <c:v>1368.5</c:v>
                </c:pt>
                <c:pt idx="14081">
                  <c:v>1368.60009765625</c:v>
                </c:pt>
                <c:pt idx="14082">
                  <c:v>1368.700073242187</c:v>
                </c:pt>
                <c:pt idx="14083">
                  <c:v>1368.800048828125</c:v>
                </c:pt>
                <c:pt idx="14084">
                  <c:v>1368.900024414062</c:v>
                </c:pt>
                <c:pt idx="14085">
                  <c:v>1369.0</c:v>
                </c:pt>
                <c:pt idx="14086">
                  <c:v>1369.10009765625</c:v>
                </c:pt>
                <c:pt idx="14087">
                  <c:v>1369.200073242187</c:v>
                </c:pt>
                <c:pt idx="14088">
                  <c:v>1369.300048828125</c:v>
                </c:pt>
                <c:pt idx="14089">
                  <c:v>1369.400024414062</c:v>
                </c:pt>
                <c:pt idx="14090">
                  <c:v>1369.5</c:v>
                </c:pt>
                <c:pt idx="14091">
                  <c:v>1369.60009765625</c:v>
                </c:pt>
                <c:pt idx="14092">
                  <c:v>1369.700073242187</c:v>
                </c:pt>
                <c:pt idx="14093">
                  <c:v>1369.800048828125</c:v>
                </c:pt>
                <c:pt idx="14094">
                  <c:v>1369.900024414062</c:v>
                </c:pt>
                <c:pt idx="14095">
                  <c:v>1370.0</c:v>
                </c:pt>
                <c:pt idx="14096">
                  <c:v>1370.10009765625</c:v>
                </c:pt>
                <c:pt idx="14097">
                  <c:v>1370.200073242187</c:v>
                </c:pt>
                <c:pt idx="14098">
                  <c:v>1370.300048828125</c:v>
                </c:pt>
                <c:pt idx="14099">
                  <c:v>1370.400024414062</c:v>
                </c:pt>
                <c:pt idx="14100">
                  <c:v>1370.5</c:v>
                </c:pt>
                <c:pt idx="14101">
                  <c:v>1370.60009765625</c:v>
                </c:pt>
                <c:pt idx="14102">
                  <c:v>1370.700073242187</c:v>
                </c:pt>
                <c:pt idx="14103">
                  <c:v>1370.800048828125</c:v>
                </c:pt>
                <c:pt idx="14104">
                  <c:v>1370.900024414062</c:v>
                </c:pt>
                <c:pt idx="14105">
                  <c:v>1371.0</c:v>
                </c:pt>
                <c:pt idx="14106">
                  <c:v>1371.10009765625</c:v>
                </c:pt>
                <c:pt idx="14107">
                  <c:v>1371.200073242187</c:v>
                </c:pt>
                <c:pt idx="14108">
                  <c:v>1371.300048828125</c:v>
                </c:pt>
                <c:pt idx="14109">
                  <c:v>1371.400024414062</c:v>
                </c:pt>
                <c:pt idx="14110">
                  <c:v>1371.5</c:v>
                </c:pt>
                <c:pt idx="14111">
                  <c:v>1371.60009765625</c:v>
                </c:pt>
                <c:pt idx="14112">
                  <c:v>1371.700073242187</c:v>
                </c:pt>
                <c:pt idx="14113">
                  <c:v>1371.800048828125</c:v>
                </c:pt>
                <c:pt idx="14114">
                  <c:v>1371.900024414062</c:v>
                </c:pt>
                <c:pt idx="14115">
                  <c:v>1372.0</c:v>
                </c:pt>
                <c:pt idx="14116">
                  <c:v>1372.10009765625</c:v>
                </c:pt>
                <c:pt idx="14117">
                  <c:v>1372.200073242187</c:v>
                </c:pt>
                <c:pt idx="14118">
                  <c:v>1372.300048828125</c:v>
                </c:pt>
                <c:pt idx="14119">
                  <c:v>1372.400024414062</c:v>
                </c:pt>
                <c:pt idx="14120">
                  <c:v>1372.5</c:v>
                </c:pt>
                <c:pt idx="14121">
                  <c:v>1372.60009765625</c:v>
                </c:pt>
                <c:pt idx="14122">
                  <c:v>1372.700073242187</c:v>
                </c:pt>
                <c:pt idx="14123">
                  <c:v>1372.800048828125</c:v>
                </c:pt>
                <c:pt idx="14124">
                  <c:v>1372.900024414062</c:v>
                </c:pt>
                <c:pt idx="14125">
                  <c:v>1373.0</c:v>
                </c:pt>
                <c:pt idx="14126">
                  <c:v>1373.10009765625</c:v>
                </c:pt>
                <c:pt idx="14127">
                  <c:v>1373.200073242187</c:v>
                </c:pt>
                <c:pt idx="14128">
                  <c:v>1373.300048828125</c:v>
                </c:pt>
                <c:pt idx="14129">
                  <c:v>1373.400024414062</c:v>
                </c:pt>
                <c:pt idx="14130">
                  <c:v>1373.5</c:v>
                </c:pt>
                <c:pt idx="14131">
                  <c:v>1373.60009765625</c:v>
                </c:pt>
                <c:pt idx="14132">
                  <c:v>1373.700073242187</c:v>
                </c:pt>
                <c:pt idx="14133">
                  <c:v>1373.800048828125</c:v>
                </c:pt>
                <c:pt idx="14134">
                  <c:v>1373.900024414062</c:v>
                </c:pt>
                <c:pt idx="14135">
                  <c:v>1374.0</c:v>
                </c:pt>
                <c:pt idx="14136">
                  <c:v>1374.10009765625</c:v>
                </c:pt>
                <c:pt idx="14137">
                  <c:v>1374.200073242187</c:v>
                </c:pt>
                <c:pt idx="14138">
                  <c:v>1374.300048828125</c:v>
                </c:pt>
                <c:pt idx="14139">
                  <c:v>1374.400024414062</c:v>
                </c:pt>
                <c:pt idx="14140">
                  <c:v>1374.5</c:v>
                </c:pt>
                <c:pt idx="14141">
                  <c:v>1374.60009765625</c:v>
                </c:pt>
                <c:pt idx="14142">
                  <c:v>1374.700073242187</c:v>
                </c:pt>
                <c:pt idx="14143">
                  <c:v>1374.800048828125</c:v>
                </c:pt>
                <c:pt idx="14144">
                  <c:v>1374.900024414062</c:v>
                </c:pt>
                <c:pt idx="14145">
                  <c:v>1375.0</c:v>
                </c:pt>
                <c:pt idx="14146">
                  <c:v>1375.10009765625</c:v>
                </c:pt>
                <c:pt idx="14147">
                  <c:v>1375.200073242187</c:v>
                </c:pt>
                <c:pt idx="14148">
                  <c:v>1375.300048828125</c:v>
                </c:pt>
                <c:pt idx="14149">
                  <c:v>1375.400024414062</c:v>
                </c:pt>
                <c:pt idx="14150">
                  <c:v>1375.5</c:v>
                </c:pt>
                <c:pt idx="14151">
                  <c:v>1375.60009765625</c:v>
                </c:pt>
                <c:pt idx="14152">
                  <c:v>1375.700073242187</c:v>
                </c:pt>
                <c:pt idx="14153">
                  <c:v>1375.800048828125</c:v>
                </c:pt>
                <c:pt idx="14154">
                  <c:v>1375.900024414062</c:v>
                </c:pt>
                <c:pt idx="14155">
                  <c:v>1376.0</c:v>
                </c:pt>
                <c:pt idx="14156">
                  <c:v>1376.10009765625</c:v>
                </c:pt>
                <c:pt idx="14157">
                  <c:v>1376.200073242187</c:v>
                </c:pt>
                <c:pt idx="14158">
                  <c:v>1376.300048828125</c:v>
                </c:pt>
                <c:pt idx="14159">
                  <c:v>1376.400024414062</c:v>
                </c:pt>
                <c:pt idx="14160">
                  <c:v>1376.5</c:v>
                </c:pt>
                <c:pt idx="14161">
                  <c:v>1376.60009765625</c:v>
                </c:pt>
                <c:pt idx="14162">
                  <c:v>1376.700073242187</c:v>
                </c:pt>
                <c:pt idx="14163">
                  <c:v>1376.800048828125</c:v>
                </c:pt>
                <c:pt idx="14164">
                  <c:v>1376.900024414062</c:v>
                </c:pt>
                <c:pt idx="14165">
                  <c:v>1377.0</c:v>
                </c:pt>
                <c:pt idx="14166">
                  <c:v>1377.10009765625</c:v>
                </c:pt>
                <c:pt idx="14167">
                  <c:v>1377.200073242187</c:v>
                </c:pt>
                <c:pt idx="14168">
                  <c:v>1377.300048828125</c:v>
                </c:pt>
                <c:pt idx="14169">
                  <c:v>1377.400024414062</c:v>
                </c:pt>
                <c:pt idx="14170">
                  <c:v>1377.5</c:v>
                </c:pt>
                <c:pt idx="14171">
                  <c:v>1377.60009765625</c:v>
                </c:pt>
                <c:pt idx="14172">
                  <c:v>1377.700073242187</c:v>
                </c:pt>
                <c:pt idx="14173">
                  <c:v>1377.800048828125</c:v>
                </c:pt>
                <c:pt idx="14174">
                  <c:v>1377.900024414062</c:v>
                </c:pt>
                <c:pt idx="14175">
                  <c:v>1378.0</c:v>
                </c:pt>
                <c:pt idx="14176">
                  <c:v>1378.10009765625</c:v>
                </c:pt>
                <c:pt idx="14177">
                  <c:v>1378.200073242187</c:v>
                </c:pt>
                <c:pt idx="14178">
                  <c:v>1378.300048828125</c:v>
                </c:pt>
                <c:pt idx="14179">
                  <c:v>1378.400024414062</c:v>
                </c:pt>
                <c:pt idx="14180">
                  <c:v>1378.5</c:v>
                </c:pt>
                <c:pt idx="14181">
                  <c:v>1378.60009765625</c:v>
                </c:pt>
                <c:pt idx="14182">
                  <c:v>1378.700073242187</c:v>
                </c:pt>
                <c:pt idx="14183">
                  <c:v>1378.800048828125</c:v>
                </c:pt>
                <c:pt idx="14184">
                  <c:v>1378.900024414062</c:v>
                </c:pt>
                <c:pt idx="14185">
                  <c:v>1379.0</c:v>
                </c:pt>
                <c:pt idx="14186">
                  <c:v>1379.10009765625</c:v>
                </c:pt>
                <c:pt idx="14187">
                  <c:v>1379.200073242187</c:v>
                </c:pt>
                <c:pt idx="14188">
                  <c:v>1379.300048828125</c:v>
                </c:pt>
                <c:pt idx="14189">
                  <c:v>1379.400024414062</c:v>
                </c:pt>
                <c:pt idx="14190">
                  <c:v>1379.5</c:v>
                </c:pt>
                <c:pt idx="14191">
                  <c:v>1379.60009765625</c:v>
                </c:pt>
                <c:pt idx="14192">
                  <c:v>1379.700073242187</c:v>
                </c:pt>
                <c:pt idx="14193">
                  <c:v>1379.800048828125</c:v>
                </c:pt>
                <c:pt idx="14194">
                  <c:v>1379.900024414062</c:v>
                </c:pt>
                <c:pt idx="14195">
                  <c:v>1380.0</c:v>
                </c:pt>
                <c:pt idx="14196">
                  <c:v>1380.10009765625</c:v>
                </c:pt>
                <c:pt idx="14197">
                  <c:v>1380.200073242187</c:v>
                </c:pt>
                <c:pt idx="14198">
                  <c:v>1380.300048828125</c:v>
                </c:pt>
                <c:pt idx="14199">
                  <c:v>1380.400024414062</c:v>
                </c:pt>
                <c:pt idx="14200">
                  <c:v>1380.5</c:v>
                </c:pt>
                <c:pt idx="14201">
                  <c:v>1380.60009765625</c:v>
                </c:pt>
                <c:pt idx="14202">
                  <c:v>1380.700073242187</c:v>
                </c:pt>
                <c:pt idx="14203">
                  <c:v>1380.800048828125</c:v>
                </c:pt>
                <c:pt idx="14204">
                  <c:v>1380.900024414062</c:v>
                </c:pt>
                <c:pt idx="14205">
                  <c:v>1381.0</c:v>
                </c:pt>
                <c:pt idx="14206">
                  <c:v>1381.10009765625</c:v>
                </c:pt>
                <c:pt idx="14207">
                  <c:v>1381.200073242187</c:v>
                </c:pt>
                <c:pt idx="14208">
                  <c:v>1381.300048828125</c:v>
                </c:pt>
                <c:pt idx="14209">
                  <c:v>1381.400024414062</c:v>
                </c:pt>
                <c:pt idx="14210">
                  <c:v>1381.5</c:v>
                </c:pt>
                <c:pt idx="14211">
                  <c:v>1381.60009765625</c:v>
                </c:pt>
                <c:pt idx="14212">
                  <c:v>1381.700073242187</c:v>
                </c:pt>
                <c:pt idx="14213">
                  <c:v>1381.800048828125</c:v>
                </c:pt>
                <c:pt idx="14214">
                  <c:v>1381.900024414062</c:v>
                </c:pt>
                <c:pt idx="14215">
                  <c:v>1382.0</c:v>
                </c:pt>
                <c:pt idx="14216">
                  <c:v>1382.10009765625</c:v>
                </c:pt>
                <c:pt idx="14217">
                  <c:v>1382.200073242187</c:v>
                </c:pt>
                <c:pt idx="14218">
                  <c:v>1382.300048828125</c:v>
                </c:pt>
                <c:pt idx="14219">
                  <c:v>1382.400024414062</c:v>
                </c:pt>
                <c:pt idx="14220">
                  <c:v>1382.5</c:v>
                </c:pt>
                <c:pt idx="14221">
                  <c:v>1382.60009765625</c:v>
                </c:pt>
                <c:pt idx="14222">
                  <c:v>1382.700073242187</c:v>
                </c:pt>
                <c:pt idx="14223">
                  <c:v>1382.800048828125</c:v>
                </c:pt>
                <c:pt idx="14224">
                  <c:v>1382.900024414062</c:v>
                </c:pt>
                <c:pt idx="14225">
                  <c:v>1383.0</c:v>
                </c:pt>
                <c:pt idx="14226">
                  <c:v>1383.10009765625</c:v>
                </c:pt>
                <c:pt idx="14227">
                  <c:v>1383.200073242187</c:v>
                </c:pt>
                <c:pt idx="14228">
                  <c:v>1383.300048828125</c:v>
                </c:pt>
                <c:pt idx="14229">
                  <c:v>1383.400024414062</c:v>
                </c:pt>
                <c:pt idx="14230">
                  <c:v>1383.5</c:v>
                </c:pt>
                <c:pt idx="14231">
                  <c:v>1383.60009765625</c:v>
                </c:pt>
                <c:pt idx="14232">
                  <c:v>1383.700073242187</c:v>
                </c:pt>
                <c:pt idx="14233">
                  <c:v>1383.800048828125</c:v>
                </c:pt>
                <c:pt idx="14234">
                  <c:v>1383.900024414062</c:v>
                </c:pt>
                <c:pt idx="14235">
                  <c:v>1384.0</c:v>
                </c:pt>
                <c:pt idx="14236">
                  <c:v>1384.10009765625</c:v>
                </c:pt>
                <c:pt idx="14237">
                  <c:v>1384.200073242187</c:v>
                </c:pt>
                <c:pt idx="14238">
                  <c:v>1384.300048828125</c:v>
                </c:pt>
                <c:pt idx="14239">
                  <c:v>1384.400024414062</c:v>
                </c:pt>
                <c:pt idx="14240">
                  <c:v>1384.5</c:v>
                </c:pt>
                <c:pt idx="14241">
                  <c:v>1384.60009765625</c:v>
                </c:pt>
                <c:pt idx="14242">
                  <c:v>1384.700073242187</c:v>
                </c:pt>
                <c:pt idx="14243">
                  <c:v>1384.800048828125</c:v>
                </c:pt>
                <c:pt idx="14244">
                  <c:v>1384.900024414062</c:v>
                </c:pt>
                <c:pt idx="14245">
                  <c:v>1385.0</c:v>
                </c:pt>
                <c:pt idx="14246">
                  <c:v>1385.10009765625</c:v>
                </c:pt>
                <c:pt idx="14247">
                  <c:v>1385.200073242187</c:v>
                </c:pt>
                <c:pt idx="14248">
                  <c:v>1385.300048828125</c:v>
                </c:pt>
                <c:pt idx="14249">
                  <c:v>1385.400024414062</c:v>
                </c:pt>
                <c:pt idx="14250">
                  <c:v>1385.5</c:v>
                </c:pt>
                <c:pt idx="14251">
                  <c:v>1385.60009765625</c:v>
                </c:pt>
                <c:pt idx="14252">
                  <c:v>1385.700073242187</c:v>
                </c:pt>
                <c:pt idx="14253">
                  <c:v>1385.800048828125</c:v>
                </c:pt>
                <c:pt idx="14254">
                  <c:v>1385.900024414062</c:v>
                </c:pt>
                <c:pt idx="14255">
                  <c:v>1386.0</c:v>
                </c:pt>
                <c:pt idx="14256">
                  <c:v>1386.10009765625</c:v>
                </c:pt>
                <c:pt idx="14257">
                  <c:v>1386.200073242187</c:v>
                </c:pt>
                <c:pt idx="14258">
                  <c:v>1386.300048828125</c:v>
                </c:pt>
                <c:pt idx="14259">
                  <c:v>1386.400024414062</c:v>
                </c:pt>
                <c:pt idx="14260">
                  <c:v>1386.5</c:v>
                </c:pt>
                <c:pt idx="14261">
                  <c:v>1386.60009765625</c:v>
                </c:pt>
                <c:pt idx="14262">
                  <c:v>1386.700073242187</c:v>
                </c:pt>
                <c:pt idx="14263">
                  <c:v>1386.800048828125</c:v>
                </c:pt>
                <c:pt idx="14264">
                  <c:v>1386.900024414062</c:v>
                </c:pt>
                <c:pt idx="14265">
                  <c:v>1387.0</c:v>
                </c:pt>
                <c:pt idx="14266">
                  <c:v>1387.10009765625</c:v>
                </c:pt>
                <c:pt idx="14267">
                  <c:v>1387.200073242187</c:v>
                </c:pt>
                <c:pt idx="14268">
                  <c:v>1387.300048828125</c:v>
                </c:pt>
                <c:pt idx="14269">
                  <c:v>1387.400024414062</c:v>
                </c:pt>
                <c:pt idx="14270">
                  <c:v>1387.5</c:v>
                </c:pt>
                <c:pt idx="14271">
                  <c:v>1387.60009765625</c:v>
                </c:pt>
                <c:pt idx="14272">
                  <c:v>1387.700073242187</c:v>
                </c:pt>
                <c:pt idx="14273">
                  <c:v>1387.800048828125</c:v>
                </c:pt>
                <c:pt idx="14274">
                  <c:v>1387.900024414062</c:v>
                </c:pt>
                <c:pt idx="14275">
                  <c:v>1388.0</c:v>
                </c:pt>
                <c:pt idx="14276">
                  <c:v>1388.10009765625</c:v>
                </c:pt>
                <c:pt idx="14277">
                  <c:v>1388.200073242187</c:v>
                </c:pt>
                <c:pt idx="14278">
                  <c:v>1388.300048828125</c:v>
                </c:pt>
                <c:pt idx="14279">
                  <c:v>1388.400024414062</c:v>
                </c:pt>
                <c:pt idx="14280">
                  <c:v>1388.5</c:v>
                </c:pt>
                <c:pt idx="14281">
                  <c:v>1388.60009765625</c:v>
                </c:pt>
                <c:pt idx="14282">
                  <c:v>1388.700073242187</c:v>
                </c:pt>
                <c:pt idx="14283">
                  <c:v>1388.800048828125</c:v>
                </c:pt>
                <c:pt idx="14284">
                  <c:v>1388.900024414062</c:v>
                </c:pt>
                <c:pt idx="14285">
                  <c:v>1389.0</c:v>
                </c:pt>
                <c:pt idx="14286">
                  <c:v>1389.10009765625</c:v>
                </c:pt>
                <c:pt idx="14287">
                  <c:v>1389.200073242187</c:v>
                </c:pt>
                <c:pt idx="14288">
                  <c:v>1389.300048828125</c:v>
                </c:pt>
                <c:pt idx="14289">
                  <c:v>1389.400024414062</c:v>
                </c:pt>
                <c:pt idx="14290">
                  <c:v>1389.5</c:v>
                </c:pt>
                <c:pt idx="14291">
                  <c:v>1389.60009765625</c:v>
                </c:pt>
                <c:pt idx="14292">
                  <c:v>1389.700073242187</c:v>
                </c:pt>
                <c:pt idx="14293">
                  <c:v>1389.800048828125</c:v>
                </c:pt>
                <c:pt idx="14294">
                  <c:v>1389.900024414062</c:v>
                </c:pt>
                <c:pt idx="14295">
                  <c:v>1390.0</c:v>
                </c:pt>
                <c:pt idx="14296">
                  <c:v>1390.10009765625</c:v>
                </c:pt>
                <c:pt idx="14297">
                  <c:v>1390.200073242187</c:v>
                </c:pt>
                <c:pt idx="14298">
                  <c:v>1390.300048828125</c:v>
                </c:pt>
                <c:pt idx="14299">
                  <c:v>1390.400024414062</c:v>
                </c:pt>
                <c:pt idx="14300">
                  <c:v>1390.5</c:v>
                </c:pt>
                <c:pt idx="14301">
                  <c:v>1390.60009765625</c:v>
                </c:pt>
                <c:pt idx="14302">
                  <c:v>1390.700073242187</c:v>
                </c:pt>
                <c:pt idx="14303">
                  <c:v>1390.800048828125</c:v>
                </c:pt>
                <c:pt idx="14304">
                  <c:v>1390.900024414062</c:v>
                </c:pt>
                <c:pt idx="14305">
                  <c:v>1391.0</c:v>
                </c:pt>
                <c:pt idx="14306">
                  <c:v>1391.10009765625</c:v>
                </c:pt>
                <c:pt idx="14307">
                  <c:v>1391.200073242187</c:v>
                </c:pt>
                <c:pt idx="14308">
                  <c:v>1391.300048828125</c:v>
                </c:pt>
                <c:pt idx="14309">
                  <c:v>1391.400024414062</c:v>
                </c:pt>
                <c:pt idx="14310">
                  <c:v>1391.5</c:v>
                </c:pt>
                <c:pt idx="14311">
                  <c:v>1391.60009765625</c:v>
                </c:pt>
                <c:pt idx="14312">
                  <c:v>1391.700073242187</c:v>
                </c:pt>
                <c:pt idx="14313">
                  <c:v>1391.800048828125</c:v>
                </c:pt>
                <c:pt idx="14314">
                  <c:v>1391.900024414062</c:v>
                </c:pt>
                <c:pt idx="14315">
                  <c:v>1392.0</c:v>
                </c:pt>
                <c:pt idx="14316">
                  <c:v>1392.10009765625</c:v>
                </c:pt>
                <c:pt idx="14317">
                  <c:v>1392.200073242187</c:v>
                </c:pt>
                <c:pt idx="14318">
                  <c:v>1392.300048828125</c:v>
                </c:pt>
                <c:pt idx="14319">
                  <c:v>1392.400024414062</c:v>
                </c:pt>
                <c:pt idx="14320">
                  <c:v>1392.5</c:v>
                </c:pt>
                <c:pt idx="14321">
                  <c:v>1392.60009765625</c:v>
                </c:pt>
                <c:pt idx="14322">
                  <c:v>1392.700073242187</c:v>
                </c:pt>
                <c:pt idx="14323">
                  <c:v>1392.800048828125</c:v>
                </c:pt>
                <c:pt idx="14324">
                  <c:v>1392.900024414062</c:v>
                </c:pt>
                <c:pt idx="14325">
                  <c:v>1393.0</c:v>
                </c:pt>
                <c:pt idx="14326">
                  <c:v>1393.10009765625</c:v>
                </c:pt>
                <c:pt idx="14327">
                  <c:v>1393.200073242187</c:v>
                </c:pt>
                <c:pt idx="14328">
                  <c:v>1393.300048828125</c:v>
                </c:pt>
                <c:pt idx="14329">
                  <c:v>1393.400024414062</c:v>
                </c:pt>
                <c:pt idx="14330">
                  <c:v>1393.5</c:v>
                </c:pt>
                <c:pt idx="14331">
                  <c:v>1393.60009765625</c:v>
                </c:pt>
                <c:pt idx="14332">
                  <c:v>1393.700073242187</c:v>
                </c:pt>
                <c:pt idx="14333">
                  <c:v>1393.800048828125</c:v>
                </c:pt>
                <c:pt idx="14334">
                  <c:v>1393.900024414062</c:v>
                </c:pt>
                <c:pt idx="14335">
                  <c:v>1394.0</c:v>
                </c:pt>
                <c:pt idx="14336">
                  <c:v>1394.10009765625</c:v>
                </c:pt>
                <c:pt idx="14337">
                  <c:v>1394.200073242187</c:v>
                </c:pt>
                <c:pt idx="14338">
                  <c:v>1394.300048828125</c:v>
                </c:pt>
                <c:pt idx="14339">
                  <c:v>1394.400024414062</c:v>
                </c:pt>
                <c:pt idx="14340">
                  <c:v>1394.5</c:v>
                </c:pt>
                <c:pt idx="14341">
                  <c:v>1394.60009765625</c:v>
                </c:pt>
                <c:pt idx="14342">
                  <c:v>1394.700073242187</c:v>
                </c:pt>
                <c:pt idx="14343">
                  <c:v>1394.800048828125</c:v>
                </c:pt>
                <c:pt idx="14344">
                  <c:v>1394.900024414062</c:v>
                </c:pt>
                <c:pt idx="14345">
                  <c:v>1395.0</c:v>
                </c:pt>
                <c:pt idx="14346">
                  <c:v>1395.10009765625</c:v>
                </c:pt>
                <c:pt idx="14347">
                  <c:v>1395.200073242187</c:v>
                </c:pt>
                <c:pt idx="14348">
                  <c:v>1395.300048828125</c:v>
                </c:pt>
                <c:pt idx="14349">
                  <c:v>1395.400024414062</c:v>
                </c:pt>
                <c:pt idx="14350">
                  <c:v>1395.5</c:v>
                </c:pt>
                <c:pt idx="14351">
                  <c:v>1395.60009765625</c:v>
                </c:pt>
                <c:pt idx="14352">
                  <c:v>1395.700073242187</c:v>
                </c:pt>
                <c:pt idx="14353">
                  <c:v>1395.800048828125</c:v>
                </c:pt>
                <c:pt idx="14354">
                  <c:v>1395.900024414062</c:v>
                </c:pt>
                <c:pt idx="14355">
                  <c:v>1396.0</c:v>
                </c:pt>
                <c:pt idx="14356">
                  <c:v>1396.10009765625</c:v>
                </c:pt>
                <c:pt idx="14357">
                  <c:v>1396.200073242187</c:v>
                </c:pt>
                <c:pt idx="14358">
                  <c:v>1396.300048828125</c:v>
                </c:pt>
                <c:pt idx="14359">
                  <c:v>1396.400024414062</c:v>
                </c:pt>
                <c:pt idx="14360">
                  <c:v>1396.5</c:v>
                </c:pt>
                <c:pt idx="14361">
                  <c:v>1396.60009765625</c:v>
                </c:pt>
                <c:pt idx="14362">
                  <c:v>1396.700073242187</c:v>
                </c:pt>
                <c:pt idx="14363">
                  <c:v>1396.800048828125</c:v>
                </c:pt>
                <c:pt idx="14364">
                  <c:v>1396.900024414062</c:v>
                </c:pt>
                <c:pt idx="14365">
                  <c:v>1397.0</c:v>
                </c:pt>
                <c:pt idx="14366">
                  <c:v>1397.10009765625</c:v>
                </c:pt>
                <c:pt idx="14367">
                  <c:v>1397.200073242187</c:v>
                </c:pt>
                <c:pt idx="14368">
                  <c:v>1397.300048828125</c:v>
                </c:pt>
                <c:pt idx="14369">
                  <c:v>1397.400024414062</c:v>
                </c:pt>
                <c:pt idx="14370">
                  <c:v>1397.5</c:v>
                </c:pt>
                <c:pt idx="14371">
                  <c:v>1397.60009765625</c:v>
                </c:pt>
                <c:pt idx="14372">
                  <c:v>1397.700073242187</c:v>
                </c:pt>
                <c:pt idx="14373">
                  <c:v>1397.800048828125</c:v>
                </c:pt>
                <c:pt idx="14374">
                  <c:v>1397.900024414062</c:v>
                </c:pt>
                <c:pt idx="14375">
                  <c:v>1398.0</c:v>
                </c:pt>
                <c:pt idx="14376">
                  <c:v>1398.10009765625</c:v>
                </c:pt>
                <c:pt idx="14377">
                  <c:v>1398.200073242187</c:v>
                </c:pt>
                <c:pt idx="14378">
                  <c:v>1398.300048828125</c:v>
                </c:pt>
                <c:pt idx="14379">
                  <c:v>1398.400024414062</c:v>
                </c:pt>
                <c:pt idx="14380">
                  <c:v>1398.5</c:v>
                </c:pt>
                <c:pt idx="14381">
                  <c:v>1398.60009765625</c:v>
                </c:pt>
                <c:pt idx="14382">
                  <c:v>1398.700073242187</c:v>
                </c:pt>
                <c:pt idx="14383">
                  <c:v>1398.800048828125</c:v>
                </c:pt>
                <c:pt idx="14384">
                  <c:v>1398.900024414062</c:v>
                </c:pt>
                <c:pt idx="14385">
                  <c:v>1399.0</c:v>
                </c:pt>
                <c:pt idx="14386">
                  <c:v>1399.10009765625</c:v>
                </c:pt>
                <c:pt idx="14387">
                  <c:v>1399.200073242187</c:v>
                </c:pt>
                <c:pt idx="14388">
                  <c:v>1399.300048828125</c:v>
                </c:pt>
                <c:pt idx="14389">
                  <c:v>1399.400024414062</c:v>
                </c:pt>
                <c:pt idx="14390">
                  <c:v>1399.5</c:v>
                </c:pt>
                <c:pt idx="14391">
                  <c:v>1399.60009765625</c:v>
                </c:pt>
                <c:pt idx="14392">
                  <c:v>1399.700073242187</c:v>
                </c:pt>
                <c:pt idx="14393">
                  <c:v>1399.800048828125</c:v>
                </c:pt>
                <c:pt idx="14394">
                  <c:v>1399.900024414062</c:v>
                </c:pt>
                <c:pt idx="14395">
                  <c:v>1400.0</c:v>
                </c:pt>
                <c:pt idx="14396">
                  <c:v>1400.10009765625</c:v>
                </c:pt>
                <c:pt idx="14397">
                  <c:v>1400.200073242187</c:v>
                </c:pt>
                <c:pt idx="14398">
                  <c:v>1400.300048828125</c:v>
                </c:pt>
                <c:pt idx="14399">
                  <c:v>1400.400024414062</c:v>
                </c:pt>
                <c:pt idx="14400">
                  <c:v>1400.5</c:v>
                </c:pt>
                <c:pt idx="14401">
                  <c:v>1400.60009765625</c:v>
                </c:pt>
                <c:pt idx="14402">
                  <c:v>1400.700073242187</c:v>
                </c:pt>
                <c:pt idx="14403">
                  <c:v>1400.800048828125</c:v>
                </c:pt>
                <c:pt idx="14404">
                  <c:v>1400.900024414062</c:v>
                </c:pt>
                <c:pt idx="14405">
                  <c:v>1401.0</c:v>
                </c:pt>
                <c:pt idx="14406">
                  <c:v>1401.10009765625</c:v>
                </c:pt>
                <c:pt idx="14407">
                  <c:v>1401.200073242187</c:v>
                </c:pt>
                <c:pt idx="14408">
                  <c:v>1401.300048828125</c:v>
                </c:pt>
                <c:pt idx="14409">
                  <c:v>1401.400024414062</c:v>
                </c:pt>
                <c:pt idx="14410">
                  <c:v>1401.5</c:v>
                </c:pt>
                <c:pt idx="14411">
                  <c:v>1401.60009765625</c:v>
                </c:pt>
                <c:pt idx="14412">
                  <c:v>1401.700073242187</c:v>
                </c:pt>
                <c:pt idx="14413">
                  <c:v>1401.800048828125</c:v>
                </c:pt>
                <c:pt idx="14414">
                  <c:v>1401.900024414062</c:v>
                </c:pt>
                <c:pt idx="14415">
                  <c:v>1402.0</c:v>
                </c:pt>
                <c:pt idx="14416">
                  <c:v>1402.10009765625</c:v>
                </c:pt>
                <c:pt idx="14417">
                  <c:v>1402.200073242187</c:v>
                </c:pt>
                <c:pt idx="14418">
                  <c:v>1402.300048828125</c:v>
                </c:pt>
                <c:pt idx="14419">
                  <c:v>1402.400024414062</c:v>
                </c:pt>
                <c:pt idx="14420">
                  <c:v>1402.5</c:v>
                </c:pt>
                <c:pt idx="14421">
                  <c:v>1402.60009765625</c:v>
                </c:pt>
                <c:pt idx="14422">
                  <c:v>1402.700073242187</c:v>
                </c:pt>
                <c:pt idx="14423">
                  <c:v>1402.800048828125</c:v>
                </c:pt>
                <c:pt idx="14424">
                  <c:v>1402.900024414062</c:v>
                </c:pt>
                <c:pt idx="14425">
                  <c:v>1403.0</c:v>
                </c:pt>
                <c:pt idx="14426">
                  <c:v>1403.10009765625</c:v>
                </c:pt>
                <c:pt idx="14427">
                  <c:v>1403.200073242187</c:v>
                </c:pt>
                <c:pt idx="14428">
                  <c:v>1403.300048828125</c:v>
                </c:pt>
                <c:pt idx="14429">
                  <c:v>1403.400024414062</c:v>
                </c:pt>
                <c:pt idx="14430">
                  <c:v>1403.5</c:v>
                </c:pt>
                <c:pt idx="14431">
                  <c:v>1403.60009765625</c:v>
                </c:pt>
                <c:pt idx="14432">
                  <c:v>1403.700073242187</c:v>
                </c:pt>
                <c:pt idx="14433">
                  <c:v>1403.800048828125</c:v>
                </c:pt>
                <c:pt idx="14434">
                  <c:v>1403.900024414062</c:v>
                </c:pt>
                <c:pt idx="14435">
                  <c:v>1404.0</c:v>
                </c:pt>
                <c:pt idx="14436">
                  <c:v>1404.10009765625</c:v>
                </c:pt>
                <c:pt idx="14437">
                  <c:v>1404.200073242187</c:v>
                </c:pt>
                <c:pt idx="14438">
                  <c:v>1404.300048828125</c:v>
                </c:pt>
                <c:pt idx="14439">
                  <c:v>1404.400024414062</c:v>
                </c:pt>
                <c:pt idx="14440">
                  <c:v>1404.5</c:v>
                </c:pt>
                <c:pt idx="14441">
                  <c:v>1404.60009765625</c:v>
                </c:pt>
                <c:pt idx="14442">
                  <c:v>1404.700073242187</c:v>
                </c:pt>
                <c:pt idx="14443">
                  <c:v>1404.800048828125</c:v>
                </c:pt>
                <c:pt idx="14444">
                  <c:v>1404.900024414062</c:v>
                </c:pt>
                <c:pt idx="14445">
                  <c:v>1405.0</c:v>
                </c:pt>
                <c:pt idx="14446">
                  <c:v>1405.10009765625</c:v>
                </c:pt>
                <c:pt idx="14447">
                  <c:v>1405.200073242187</c:v>
                </c:pt>
                <c:pt idx="14448">
                  <c:v>1405.300048828125</c:v>
                </c:pt>
                <c:pt idx="14449">
                  <c:v>1405.400024414062</c:v>
                </c:pt>
                <c:pt idx="14450">
                  <c:v>1405.5</c:v>
                </c:pt>
                <c:pt idx="14451">
                  <c:v>1405.60009765625</c:v>
                </c:pt>
                <c:pt idx="14452">
                  <c:v>1405.700073242187</c:v>
                </c:pt>
                <c:pt idx="14453">
                  <c:v>1405.800048828125</c:v>
                </c:pt>
                <c:pt idx="14454">
                  <c:v>1405.900024414062</c:v>
                </c:pt>
                <c:pt idx="14455">
                  <c:v>1406.0</c:v>
                </c:pt>
                <c:pt idx="14456">
                  <c:v>1406.10009765625</c:v>
                </c:pt>
                <c:pt idx="14457">
                  <c:v>1406.200073242187</c:v>
                </c:pt>
                <c:pt idx="14458">
                  <c:v>1406.300048828125</c:v>
                </c:pt>
                <c:pt idx="14459">
                  <c:v>1406.400024414062</c:v>
                </c:pt>
                <c:pt idx="14460">
                  <c:v>1406.5</c:v>
                </c:pt>
                <c:pt idx="14461">
                  <c:v>1406.60009765625</c:v>
                </c:pt>
                <c:pt idx="14462">
                  <c:v>1406.700073242187</c:v>
                </c:pt>
                <c:pt idx="14463">
                  <c:v>1406.800048828125</c:v>
                </c:pt>
                <c:pt idx="14464">
                  <c:v>1406.900024414062</c:v>
                </c:pt>
                <c:pt idx="14465">
                  <c:v>1407.0</c:v>
                </c:pt>
                <c:pt idx="14466">
                  <c:v>1407.10009765625</c:v>
                </c:pt>
                <c:pt idx="14467">
                  <c:v>1407.200073242187</c:v>
                </c:pt>
                <c:pt idx="14468">
                  <c:v>1407.300048828125</c:v>
                </c:pt>
                <c:pt idx="14469">
                  <c:v>1407.400024414062</c:v>
                </c:pt>
                <c:pt idx="14470">
                  <c:v>1407.5</c:v>
                </c:pt>
                <c:pt idx="14471">
                  <c:v>1407.60009765625</c:v>
                </c:pt>
                <c:pt idx="14472">
                  <c:v>1407.700073242187</c:v>
                </c:pt>
                <c:pt idx="14473">
                  <c:v>1407.800048828125</c:v>
                </c:pt>
                <c:pt idx="14474">
                  <c:v>1407.900024414062</c:v>
                </c:pt>
                <c:pt idx="14475">
                  <c:v>1408.0</c:v>
                </c:pt>
                <c:pt idx="14476">
                  <c:v>1408.10009765625</c:v>
                </c:pt>
                <c:pt idx="14477">
                  <c:v>1408.200073242187</c:v>
                </c:pt>
                <c:pt idx="14478">
                  <c:v>1408.300048828125</c:v>
                </c:pt>
                <c:pt idx="14479">
                  <c:v>1408.400024414062</c:v>
                </c:pt>
                <c:pt idx="14480">
                  <c:v>1408.5</c:v>
                </c:pt>
                <c:pt idx="14481">
                  <c:v>1408.60009765625</c:v>
                </c:pt>
                <c:pt idx="14482">
                  <c:v>1408.700073242187</c:v>
                </c:pt>
                <c:pt idx="14483">
                  <c:v>1408.800048828125</c:v>
                </c:pt>
                <c:pt idx="14484">
                  <c:v>1408.900024414062</c:v>
                </c:pt>
                <c:pt idx="14485">
                  <c:v>1409.0</c:v>
                </c:pt>
                <c:pt idx="14486">
                  <c:v>1409.10009765625</c:v>
                </c:pt>
                <c:pt idx="14487">
                  <c:v>1409.200073242187</c:v>
                </c:pt>
                <c:pt idx="14488">
                  <c:v>1409.300048828125</c:v>
                </c:pt>
                <c:pt idx="14489">
                  <c:v>1409.400024414062</c:v>
                </c:pt>
                <c:pt idx="14490">
                  <c:v>1409.5</c:v>
                </c:pt>
                <c:pt idx="14491">
                  <c:v>1409.60009765625</c:v>
                </c:pt>
                <c:pt idx="14492">
                  <c:v>1409.700073242187</c:v>
                </c:pt>
                <c:pt idx="14493">
                  <c:v>1409.800048828125</c:v>
                </c:pt>
                <c:pt idx="14494">
                  <c:v>1409.900024414062</c:v>
                </c:pt>
                <c:pt idx="14495">
                  <c:v>1410.0</c:v>
                </c:pt>
                <c:pt idx="14496">
                  <c:v>1410.10009765625</c:v>
                </c:pt>
                <c:pt idx="14497">
                  <c:v>1410.200073242187</c:v>
                </c:pt>
                <c:pt idx="14498">
                  <c:v>1410.300048828125</c:v>
                </c:pt>
                <c:pt idx="14499">
                  <c:v>1410.400024414062</c:v>
                </c:pt>
                <c:pt idx="14500">
                  <c:v>1410.5</c:v>
                </c:pt>
                <c:pt idx="14501">
                  <c:v>1410.60009765625</c:v>
                </c:pt>
                <c:pt idx="14502">
                  <c:v>1410.700073242187</c:v>
                </c:pt>
                <c:pt idx="14503">
                  <c:v>1410.800048828125</c:v>
                </c:pt>
                <c:pt idx="14504">
                  <c:v>1410.900024414062</c:v>
                </c:pt>
                <c:pt idx="14505">
                  <c:v>1411.0</c:v>
                </c:pt>
                <c:pt idx="14506">
                  <c:v>1411.10009765625</c:v>
                </c:pt>
                <c:pt idx="14507">
                  <c:v>1411.200073242187</c:v>
                </c:pt>
                <c:pt idx="14508">
                  <c:v>1411.300048828125</c:v>
                </c:pt>
                <c:pt idx="14509">
                  <c:v>1411.400024414062</c:v>
                </c:pt>
                <c:pt idx="14510">
                  <c:v>1411.5</c:v>
                </c:pt>
                <c:pt idx="14511">
                  <c:v>1411.60009765625</c:v>
                </c:pt>
                <c:pt idx="14512">
                  <c:v>1411.700073242187</c:v>
                </c:pt>
                <c:pt idx="14513">
                  <c:v>1411.800048828125</c:v>
                </c:pt>
                <c:pt idx="14514">
                  <c:v>1411.900024414062</c:v>
                </c:pt>
                <c:pt idx="14515">
                  <c:v>1412.0</c:v>
                </c:pt>
                <c:pt idx="14516">
                  <c:v>1412.10009765625</c:v>
                </c:pt>
                <c:pt idx="14517">
                  <c:v>1412.200073242187</c:v>
                </c:pt>
                <c:pt idx="14518">
                  <c:v>1412.300048828125</c:v>
                </c:pt>
                <c:pt idx="14519">
                  <c:v>1412.400024414062</c:v>
                </c:pt>
                <c:pt idx="14520">
                  <c:v>1412.5</c:v>
                </c:pt>
                <c:pt idx="14521">
                  <c:v>1412.60009765625</c:v>
                </c:pt>
                <c:pt idx="14522">
                  <c:v>1412.700073242187</c:v>
                </c:pt>
                <c:pt idx="14523">
                  <c:v>1412.800048828125</c:v>
                </c:pt>
                <c:pt idx="14524">
                  <c:v>1412.900024414062</c:v>
                </c:pt>
                <c:pt idx="14525">
                  <c:v>1413.0</c:v>
                </c:pt>
                <c:pt idx="14526">
                  <c:v>1413.10009765625</c:v>
                </c:pt>
                <c:pt idx="14527">
                  <c:v>1413.200073242187</c:v>
                </c:pt>
                <c:pt idx="14528">
                  <c:v>1413.300048828125</c:v>
                </c:pt>
                <c:pt idx="14529">
                  <c:v>1413.400024414062</c:v>
                </c:pt>
                <c:pt idx="14530">
                  <c:v>1413.5</c:v>
                </c:pt>
                <c:pt idx="14531">
                  <c:v>1413.60009765625</c:v>
                </c:pt>
                <c:pt idx="14532">
                  <c:v>1413.700073242187</c:v>
                </c:pt>
                <c:pt idx="14533">
                  <c:v>1413.800048828125</c:v>
                </c:pt>
                <c:pt idx="14534">
                  <c:v>1413.900024414062</c:v>
                </c:pt>
                <c:pt idx="14535">
                  <c:v>1414.0</c:v>
                </c:pt>
                <c:pt idx="14536">
                  <c:v>1414.10009765625</c:v>
                </c:pt>
                <c:pt idx="14537">
                  <c:v>1414.200073242187</c:v>
                </c:pt>
                <c:pt idx="14538">
                  <c:v>1414.300048828125</c:v>
                </c:pt>
                <c:pt idx="14539">
                  <c:v>1414.400024414062</c:v>
                </c:pt>
                <c:pt idx="14540">
                  <c:v>1414.5</c:v>
                </c:pt>
                <c:pt idx="14541">
                  <c:v>1414.60009765625</c:v>
                </c:pt>
                <c:pt idx="14542">
                  <c:v>1414.700073242187</c:v>
                </c:pt>
                <c:pt idx="14543">
                  <c:v>1414.800048828125</c:v>
                </c:pt>
                <c:pt idx="14544">
                  <c:v>1414.900024414062</c:v>
                </c:pt>
                <c:pt idx="14545">
                  <c:v>1415.0</c:v>
                </c:pt>
                <c:pt idx="14546">
                  <c:v>1415.10009765625</c:v>
                </c:pt>
                <c:pt idx="14547">
                  <c:v>1415.200073242187</c:v>
                </c:pt>
                <c:pt idx="14548">
                  <c:v>1415.300048828125</c:v>
                </c:pt>
                <c:pt idx="14549">
                  <c:v>1415.400024414062</c:v>
                </c:pt>
                <c:pt idx="14550">
                  <c:v>1415.5</c:v>
                </c:pt>
                <c:pt idx="14551">
                  <c:v>1415.60009765625</c:v>
                </c:pt>
                <c:pt idx="14552">
                  <c:v>1415.700073242187</c:v>
                </c:pt>
                <c:pt idx="14553">
                  <c:v>1415.800048828125</c:v>
                </c:pt>
                <c:pt idx="14554">
                  <c:v>1415.900024414062</c:v>
                </c:pt>
                <c:pt idx="14555">
                  <c:v>1416.0</c:v>
                </c:pt>
                <c:pt idx="14556">
                  <c:v>1416.10009765625</c:v>
                </c:pt>
                <c:pt idx="14557">
                  <c:v>1416.200073242187</c:v>
                </c:pt>
                <c:pt idx="14558">
                  <c:v>1416.300048828125</c:v>
                </c:pt>
                <c:pt idx="14559">
                  <c:v>1416.400024414062</c:v>
                </c:pt>
                <c:pt idx="14560">
                  <c:v>1416.5</c:v>
                </c:pt>
                <c:pt idx="14561">
                  <c:v>1416.60009765625</c:v>
                </c:pt>
                <c:pt idx="14562">
                  <c:v>1416.700073242187</c:v>
                </c:pt>
                <c:pt idx="14563">
                  <c:v>1416.800048828125</c:v>
                </c:pt>
                <c:pt idx="14564">
                  <c:v>1416.900024414062</c:v>
                </c:pt>
                <c:pt idx="14565">
                  <c:v>1417.0</c:v>
                </c:pt>
                <c:pt idx="14566">
                  <c:v>1417.10009765625</c:v>
                </c:pt>
                <c:pt idx="14567">
                  <c:v>1417.200073242187</c:v>
                </c:pt>
                <c:pt idx="14568">
                  <c:v>1417.300048828125</c:v>
                </c:pt>
                <c:pt idx="14569">
                  <c:v>1417.400024414062</c:v>
                </c:pt>
                <c:pt idx="14570">
                  <c:v>1417.5</c:v>
                </c:pt>
                <c:pt idx="14571">
                  <c:v>1417.60009765625</c:v>
                </c:pt>
                <c:pt idx="14572">
                  <c:v>1417.700073242187</c:v>
                </c:pt>
                <c:pt idx="14573">
                  <c:v>1417.800048828125</c:v>
                </c:pt>
                <c:pt idx="14574">
                  <c:v>1417.900024414062</c:v>
                </c:pt>
                <c:pt idx="14575">
                  <c:v>1418.0</c:v>
                </c:pt>
                <c:pt idx="14576">
                  <c:v>1418.10009765625</c:v>
                </c:pt>
                <c:pt idx="14577">
                  <c:v>1418.200073242187</c:v>
                </c:pt>
                <c:pt idx="14578">
                  <c:v>1418.300048828125</c:v>
                </c:pt>
                <c:pt idx="14579">
                  <c:v>1418.400024414062</c:v>
                </c:pt>
                <c:pt idx="14580">
                  <c:v>1418.5</c:v>
                </c:pt>
                <c:pt idx="14581">
                  <c:v>1418.60009765625</c:v>
                </c:pt>
                <c:pt idx="14582">
                  <c:v>1418.700073242187</c:v>
                </c:pt>
                <c:pt idx="14583">
                  <c:v>1418.800048828125</c:v>
                </c:pt>
                <c:pt idx="14584">
                  <c:v>1418.900024414062</c:v>
                </c:pt>
                <c:pt idx="14585">
                  <c:v>1419.0</c:v>
                </c:pt>
                <c:pt idx="14586">
                  <c:v>1419.10009765625</c:v>
                </c:pt>
                <c:pt idx="14587">
                  <c:v>1419.200073242187</c:v>
                </c:pt>
                <c:pt idx="14588">
                  <c:v>1419.300048828125</c:v>
                </c:pt>
                <c:pt idx="14589">
                  <c:v>1419.400024414062</c:v>
                </c:pt>
                <c:pt idx="14590">
                  <c:v>1419.5</c:v>
                </c:pt>
                <c:pt idx="14591">
                  <c:v>1419.60009765625</c:v>
                </c:pt>
                <c:pt idx="14592">
                  <c:v>1419.700073242187</c:v>
                </c:pt>
                <c:pt idx="14593">
                  <c:v>1419.800048828125</c:v>
                </c:pt>
                <c:pt idx="14594">
                  <c:v>1419.900024414062</c:v>
                </c:pt>
                <c:pt idx="14595">
                  <c:v>1420.0</c:v>
                </c:pt>
                <c:pt idx="14596">
                  <c:v>1420.10009765625</c:v>
                </c:pt>
                <c:pt idx="14597">
                  <c:v>1420.200073242187</c:v>
                </c:pt>
                <c:pt idx="14598">
                  <c:v>1420.300048828125</c:v>
                </c:pt>
                <c:pt idx="14599">
                  <c:v>1420.400024414062</c:v>
                </c:pt>
                <c:pt idx="14600">
                  <c:v>1420.5</c:v>
                </c:pt>
                <c:pt idx="14601">
                  <c:v>1420.60009765625</c:v>
                </c:pt>
                <c:pt idx="14602">
                  <c:v>1420.700073242187</c:v>
                </c:pt>
                <c:pt idx="14603">
                  <c:v>1420.800048828125</c:v>
                </c:pt>
                <c:pt idx="14604">
                  <c:v>1420.900024414062</c:v>
                </c:pt>
                <c:pt idx="14605">
                  <c:v>1421.0</c:v>
                </c:pt>
                <c:pt idx="14606">
                  <c:v>1421.10009765625</c:v>
                </c:pt>
                <c:pt idx="14607">
                  <c:v>1421.200073242187</c:v>
                </c:pt>
                <c:pt idx="14608">
                  <c:v>1421.300048828125</c:v>
                </c:pt>
                <c:pt idx="14609">
                  <c:v>1421.400024414062</c:v>
                </c:pt>
                <c:pt idx="14610">
                  <c:v>1421.5</c:v>
                </c:pt>
                <c:pt idx="14611">
                  <c:v>1421.60009765625</c:v>
                </c:pt>
                <c:pt idx="14612">
                  <c:v>1421.700073242187</c:v>
                </c:pt>
                <c:pt idx="14613">
                  <c:v>1421.800048828125</c:v>
                </c:pt>
                <c:pt idx="14614">
                  <c:v>1421.900024414062</c:v>
                </c:pt>
                <c:pt idx="14615">
                  <c:v>1422.0</c:v>
                </c:pt>
                <c:pt idx="14616">
                  <c:v>1422.10009765625</c:v>
                </c:pt>
                <c:pt idx="14617">
                  <c:v>1422.200073242187</c:v>
                </c:pt>
                <c:pt idx="14618">
                  <c:v>1422.300048828125</c:v>
                </c:pt>
                <c:pt idx="14619">
                  <c:v>1422.400024414062</c:v>
                </c:pt>
                <c:pt idx="14620">
                  <c:v>1422.5</c:v>
                </c:pt>
                <c:pt idx="14621">
                  <c:v>1422.60009765625</c:v>
                </c:pt>
                <c:pt idx="14622">
                  <c:v>1422.700073242187</c:v>
                </c:pt>
                <c:pt idx="14623">
                  <c:v>1422.800048828125</c:v>
                </c:pt>
                <c:pt idx="14624">
                  <c:v>1422.900024414062</c:v>
                </c:pt>
                <c:pt idx="14625">
                  <c:v>1423.0</c:v>
                </c:pt>
                <c:pt idx="14626">
                  <c:v>1423.10009765625</c:v>
                </c:pt>
                <c:pt idx="14627">
                  <c:v>1423.200073242187</c:v>
                </c:pt>
                <c:pt idx="14628">
                  <c:v>1423.300048828125</c:v>
                </c:pt>
                <c:pt idx="14629">
                  <c:v>1423.400024414062</c:v>
                </c:pt>
                <c:pt idx="14630">
                  <c:v>1423.5</c:v>
                </c:pt>
                <c:pt idx="14631">
                  <c:v>1423.60009765625</c:v>
                </c:pt>
                <c:pt idx="14632">
                  <c:v>1423.700073242187</c:v>
                </c:pt>
                <c:pt idx="14633">
                  <c:v>1423.800048828125</c:v>
                </c:pt>
                <c:pt idx="14634">
                  <c:v>1423.900024414062</c:v>
                </c:pt>
                <c:pt idx="14635">
                  <c:v>1424.0</c:v>
                </c:pt>
                <c:pt idx="14636">
                  <c:v>1424.10009765625</c:v>
                </c:pt>
                <c:pt idx="14637">
                  <c:v>1424.200073242187</c:v>
                </c:pt>
                <c:pt idx="14638">
                  <c:v>1424.300048828125</c:v>
                </c:pt>
                <c:pt idx="14639">
                  <c:v>1424.400024414062</c:v>
                </c:pt>
                <c:pt idx="14640">
                  <c:v>1424.5</c:v>
                </c:pt>
                <c:pt idx="14641">
                  <c:v>1424.60009765625</c:v>
                </c:pt>
                <c:pt idx="14642">
                  <c:v>1424.700073242187</c:v>
                </c:pt>
                <c:pt idx="14643">
                  <c:v>1424.800048828125</c:v>
                </c:pt>
                <c:pt idx="14644">
                  <c:v>1424.900024414062</c:v>
                </c:pt>
                <c:pt idx="14645">
                  <c:v>1425.0</c:v>
                </c:pt>
                <c:pt idx="14646">
                  <c:v>1425.10009765625</c:v>
                </c:pt>
                <c:pt idx="14647">
                  <c:v>1425.200073242187</c:v>
                </c:pt>
                <c:pt idx="14648">
                  <c:v>1425.300048828125</c:v>
                </c:pt>
                <c:pt idx="14649">
                  <c:v>1425.400024414062</c:v>
                </c:pt>
                <c:pt idx="14650">
                  <c:v>1425.5</c:v>
                </c:pt>
                <c:pt idx="14651">
                  <c:v>1425.60009765625</c:v>
                </c:pt>
                <c:pt idx="14652">
                  <c:v>1425.700073242187</c:v>
                </c:pt>
                <c:pt idx="14653">
                  <c:v>1425.800048828125</c:v>
                </c:pt>
                <c:pt idx="14654">
                  <c:v>1425.900024414062</c:v>
                </c:pt>
                <c:pt idx="14655">
                  <c:v>1426.0</c:v>
                </c:pt>
                <c:pt idx="14656">
                  <c:v>1426.10009765625</c:v>
                </c:pt>
                <c:pt idx="14657">
                  <c:v>1426.200073242187</c:v>
                </c:pt>
                <c:pt idx="14658">
                  <c:v>1426.300048828125</c:v>
                </c:pt>
                <c:pt idx="14659">
                  <c:v>1426.400024414062</c:v>
                </c:pt>
                <c:pt idx="14660">
                  <c:v>1426.5</c:v>
                </c:pt>
                <c:pt idx="14661">
                  <c:v>1426.60009765625</c:v>
                </c:pt>
                <c:pt idx="14662">
                  <c:v>1426.700073242187</c:v>
                </c:pt>
                <c:pt idx="14663">
                  <c:v>1426.800048828125</c:v>
                </c:pt>
                <c:pt idx="14664">
                  <c:v>1426.900024414062</c:v>
                </c:pt>
                <c:pt idx="14665">
                  <c:v>1427.0</c:v>
                </c:pt>
                <c:pt idx="14666">
                  <c:v>1427.10009765625</c:v>
                </c:pt>
                <c:pt idx="14667">
                  <c:v>1427.200073242187</c:v>
                </c:pt>
                <c:pt idx="14668">
                  <c:v>1427.300048828125</c:v>
                </c:pt>
                <c:pt idx="14669">
                  <c:v>1427.400024414062</c:v>
                </c:pt>
                <c:pt idx="14670">
                  <c:v>1427.5</c:v>
                </c:pt>
                <c:pt idx="14671">
                  <c:v>1427.60009765625</c:v>
                </c:pt>
                <c:pt idx="14672">
                  <c:v>1427.700073242187</c:v>
                </c:pt>
                <c:pt idx="14673">
                  <c:v>1427.800048828125</c:v>
                </c:pt>
                <c:pt idx="14674">
                  <c:v>1427.900024414062</c:v>
                </c:pt>
                <c:pt idx="14675">
                  <c:v>1428.0</c:v>
                </c:pt>
                <c:pt idx="14676">
                  <c:v>1428.10009765625</c:v>
                </c:pt>
                <c:pt idx="14677">
                  <c:v>1428.200073242187</c:v>
                </c:pt>
                <c:pt idx="14678">
                  <c:v>1428.300048828125</c:v>
                </c:pt>
                <c:pt idx="14679">
                  <c:v>1428.400024414062</c:v>
                </c:pt>
                <c:pt idx="14680">
                  <c:v>1428.5</c:v>
                </c:pt>
                <c:pt idx="14681">
                  <c:v>1428.60009765625</c:v>
                </c:pt>
                <c:pt idx="14682">
                  <c:v>1428.700073242187</c:v>
                </c:pt>
                <c:pt idx="14683">
                  <c:v>1428.800048828125</c:v>
                </c:pt>
                <c:pt idx="14684">
                  <c:v>1428.900024414062</c:v>
                </c:pt>
                <c:pt idx="14685">
                  <c:v>1429.0</c:v>
                </c:pt>
                <c:pt idx="14686">
                  <c:v>1429.10009765625</c:v>
                </c:pt>
                <c:pt idx="14687">
                  <c:v>1429.200073242187</c:v>
                </c:pt>
                <c:pt idx="14688">
                  <c:v>1429.300048828125</c:v>
                </c:pt>
                <c:pt idx="14689">
                  <c:v>1429.400024414062</c:v>
                </c:pt>
                <c:pt idx="14690">
                  <c:v>1429.5</c:v>
                </c:pt>
                <c:pt idx="14691">
                  <c:v>1429.60009765625</c:v>
                </c:pt>
                <c:pt idx="14692">
                  <c:v>1429.700073242187</c:v>
                </c:pt>
                <c:pt idx="14693">
                  <c:v>1429.800048828125</c:v>
                </c:pt>
                <c:pt idx="14694">
                  <c:v>1429.900024414062</c:v>
                </c:pt>
                <c:pt idx="14695">
                  <c:v>1430.0</c:v>
                </c:pt>
                <c:pt idx="14696">
                  <c:v>1430.10009765625</c:v>
                </c:pt>
                <c:pt idx="14697">
                  <c:v>1430.200073242187</c:v>
                </c:pt>
                <c:pt idx="14698">
                  <c:v>1430.300048828125</c:v>
                </c:pt>
                <c:pt idx="14699">
                  <c:v>1430.400024414062</c:v>
                </c:pt>
                <c:pt idx="14700">
                  <c:v>1430.5</c:v>
                </c:pt>
                <c:pt idx="14701">
                  <c:v>1430.60009765625</c:v>
                </c:pt>
                <c:pt idx="14702">
                  <c:v>1430.700073242187</c:v>
                </c:pt>
                <c:pt idx="14703">
                  <c:v>1430.800048828125</c:v>
                </c:pt>
                <c:pt idx="14704">
                  <c:v>1430.900024414062</c:v>
                </c:pt>
                <c:pt idx="14705">
                  <c:v>1431.0</c:v>
                </c:pt>
                <c:pt idx="14706">
                  <c:v>1431.10009765625</c:v>
                </c:pt>
                <c:pt idx="14707">
                  <c:v>1431.200073242187</c:v>
                </c:pt>
                <c:pt idx="14708">
                  <c:v>1431.300048828125</c:v>
                </c:pt>
                <c:pt idx="14709">
                  <c:v>1431.400024414062</c:v>
                </c:pt>
                <c:pt idx="14710">
                  <c:v>1431.5</c:v>
                </c:pt>
                <c:pt idx="14711">
                  <c:v>1431.60009765625</c:v>
                </c:pt>
                <c:pt idx="14712">
                  <c:v>1431.700073242187</c:v>
                </c:pt>
                <c:pt idx="14713">
                  <c:v>1431.800048828125</c:v>
                </c:pt>
                <c:pt idx="14714">
                  <c:v>1431.900024414062</c:v>
                </c:pt>
                <c:pt idx="14715">
                  <c:v>1432.0</c:v>
                </c:pt>
                <c:pt idx="14716">
                  <c:v>1432.10009765625</c:v>
                </c:pt>
                <c:pt idx="14717">
                  <c:v>1432.200073242187</c:v>
                </c:pt>
                <c:pt idx="14718">
                  <c:v>1432.300048828125</c:v>
                </c:pt>
                <c:pt idx="14719">
                  <c:v>1432.400024414062</c:v>
                </c:pt>
                <c:pt idx="14720">
                  <c:v>1432.5</c:v>
                </c:pt>
                <c:pt idx="14721">
                  <c:v>1432.60009765625</c:v>
                </c:pt>
                <c:pt idx="14722">
                  <c:v>1432.700073242187</c:v>
                </c:pt>
                <c:pt idx="14723">
                  <c:v>1432.800048828125</c:v>
                </c:pt>
                <c:pt idx="14724">
                  <c:v>1432.900024414062</c:v>
                </c:pt>
                <c:pt idx="14725">
                  <c:v>1433.0</c:v>
                </c:pt>
                <c:pt idx="14726">
                  <c:v>1433.10009765625</c:v>
                </c:pt>
                <c:pt idx="14727">
                  <c:v>1433.200073242187</c:v>
                </c:pt>
                <c:pt idx="14728">
                  <c:v>1433.300048828125</c:v>
                </c:pt>
                <c:pt idx="14729">
                  <c:v>1433.400024414062</c:v>
                </c:pt>
                <c:pt idx="14730">
                  <c:v>1433.5</c:v>
                </c:pt>
                <c:pt idx="14731">
                  <c:v>1433.60009765625</c:v>
                </c:pt>
                <c:pt idx="14732">
                  <c:v>1433.700073242187</c:v>
                </c:pt>
                <c:pt idx="14733">
                  <c:v>1433.800048828125</c:v>
                </c:pt>
                <c:pt idx="14734">
                  <c:v>1433.900024414062</c:v>
                </c:pt>
                <c:pt idx="14735">
                  <c:v>1434.0</c:v>
                </c:pt>
                <c:pt idx="14736">
                  <c:v>1434.10009765625</c:v>
                </c:pt>
                <c:pt idx="14737">
                  <c:v>1434.200073242187</c:v>
                </c:pt>
                <c:pt idx="14738">
                  <c:v>1434.300048828125</c:v>
                </c:pt>
                <c:pt idx="14739">
                  <c:v>1434.400024414062</c:v>
                </c:pt>
                <c:pt idx="14740">
                  <c:v>1434.5</c:v>
                </c:pt>
                <c:pt idx="14741">
                  <c:v>1434.60009765625</c:v>
                </c:pt>
                <c:pt idx="14742">
                  <c:v>1434.700073242187</c:v>
                </c:pt>
                <c:pt idx="14743">
                  <c:v>1434.800048828125</c:v>
                </c:pt>
                <c:pt idx="14744">
                  <c:v>1434.900024414062</c:v>
                </c:pt>
                <c:pt idx="14745">
                  <c:v>1435.0</c:v>
                </c:pt>
                <c:pt idx="14746">
                  <c:v>1435.10009765625</c:v>
                </c:pt>
                <c:pt idx="14747">
                  <c:v>1435.200073242187</c:v>
                </c:pt>
                <c:pt idx="14748">
                  <c:v>1435.300048828125</c:v>
                </c:pt>
                <c:pt idx="14749">
                  <c:v>1435.400024414062</c:v>
                </c:pt>
                <c:pt idx="14750">
                  <c:v>1435.5</c:v>
                </c:pt>
                <c:pt idx="14751">
                  <c:v>1435.60009765625</c:v>
                </c:pt>
                <c:pt idx="14752">
                  <c:v>1435.700073242187</c:v>
                </c:pt>
                <c:pt idx="14753">
                  <c:v>1435.800048828125</c:v>
                </c:pt>
                <c:pt idx="14754">
                  <c:v>1435.900024414062</c:v>
                </c:pt>
                <c:pt idx="14755">
                  <c:v>1436.0</c:v>
                </c:pt>
                <c:pt idx="14756">
                  <c:v>1436.10009765625</c:v>
                </c:pt>
                <c:pt idx="14757">
                  <c:v>1436.200073242187</c:v>
                </c:pt>
                <c:pt idx="14758">
                  <c:v>1436.300048828125</c:v>
                </c:pt>
                <c:pt idx="14759">
                  <c:v>1436.400024414062</c:v>
                </c:pt>
                <c:pt idx="14760">
                  <c:v>1436.5</c:v>
                </c:pt>
                <c:pt idx="14761">
                  <c:v>1436.60009765625</c:v>
                </c:pt>
                <c:pt idx="14762">
                  <c:v>1436.700073242187</c:v>
                </c:pt>
                <c:pt idx="14763">
                  <c:v>1436.800048828125</c:v>
                </c:pt>
                <c:pt idx="14764">
                  <c:v>1436.900024414062</c:v>
                </c:pt>
                <c:pt idx="14765">
                  <c:v>1437.0</c:v>
                </c:pt>
                <c:pt idx="14766">
                  <c:v>1437.10009765625</c:v>
                </c:pt>
                <c:pt idx="14767">
                  <c:v>1437.200073242187</c:v>
                </c:pt>
                <c:pt idx="14768">
                  <c:v>1437.300048828125</c:v>
                </c:pt>
                <c:pt idx="14769">
                  <c:v>1437.400024414062</c:v>
                </c:pt>
                <c:pt idx="14770">
                  <c:v>1437.5</c:v>
                </c:pt>
                <c:pt idx="14771">
                  <c:v>1437.60009765625</c:v>
                </c:pt>
                <c:pt idx="14772">
                  <c:v>1437.700073242187</c:v>
                </c:pt>
                <c:pt idx="14773">
                  <c:v>1437.800048828125</c:v>
                </c:pt>
                <c:pt idx="14774">
                  <c:v>1437.900024414062</c:v>
                </c:pt>
                <c:pt idx="14775">
                  <c:v>1438.0</c:v>
                </c:pt>
                <c:pt idx="14776">
                  <c:v>1438.10009765625</c:v>
                </c:pt>
                <c:pt idx="14777">
                  <c:v>1438.200073242187</c:v>
                </c:pt>
                <c:pt idx="14778">
                  <c:v>1438.300048828125</c:v>
                </c:pt>
                <c:pt idx="14779">
                  <c:v>1438.400024414062</c:v>
                </c:pt>
                <c:pt idx="14780">
                  <c:v>1438.5</c:v>
                </c:pt>
                <c:pt idx="14781">
                  <c:v>1438.60009765625</c:v>
                </c:pt>
                <c:pt idx="14782">
                  <c:v>1438.700073242187</c:v>
                </c:pt>
                <c:pt idx="14783">
                  <c:v>1438.800048828125</c:v>
                </c:pt>
                <c:pt idx="14784">
                  <c:v>1438.900024414062</c:v>
                </c:pt>
                <c:pt idx="14785">
                  <c:v>1439.0</c:v>
                </c:pt>
                <c:pt idx="14786">
                  <c:v>1439.10009765625</c:v>
                </c:pt>
                <c:pt idx="14787">
                  <c:v>1439.200073242187</c:v>
                </c:pt>
                <c:pt idx="14788">
                  <c:v>1439.300048828125</c:v>
                </c:pt>
                <c:pt idx="14789">
                  <c:v>1439.400024414062</c:v>
                </c:pt>
                <c:pt idx="14790">
                  <c:v>1439.5</c:v>
                </c:pt>
                <c:pt idx="14791">
                  <c:v>1439.60009765625</c:v>
                </c:pt>
                <c:pt idx="14792">
                  <c:v>1439.700073242187</c:v>
                </c:pt>
                <c:pt idx="14793">
                  <c:v>1439.800048828125</c:v>
                </c:pt>
                <c:pt idx="14794">
                  <c:v>1439.900024414062</c:v>
                </c:pt>
                <c:pt idx="14795">
                  <c:v>1440.0</c:v>
                </c:pt>
                <c:pt idx="14796">
                  <c:v>1440.10009765625</c:v>
                </c:pt>
                <c:pt idx="14797">
                  <c:v>1440.200073242187</c:v>
                </c:pt>
                <c:pt idx="14798">
                  <c:v>1440.300048828125</c:v>
                </c:pt>
                <c:pt idx="14799">
                  <c:v>1440.400024414062</c:v>
                </c:pt>
                <c:pt idx="14800">
                  <c:v>1440.5</c:v>
                </c:pt>
                <c:pt idx="14801">
                  <c:v>1440.60009765625</c:v>
                </c:pt>
                <c:pt idx="14802">
                  <c:v>1440.700073242187</c:v>
                </c:pt>
                <c:pt idx="14803">
                  <c:v>1440.800048828125</c:v>
                </c:pt>
                <c:pt idx="14804">
                  <c:v>1440.900024414062</c:v>
                </c:pt>
                <c:pt idx="14805">
                  <c:v>1441.0</c:v>
                </c:pt>
                <c:pt idx="14806">
                  <c:v>1441.10009765625</c:v>
                </c:pt>
                <c:pt idx="14807">
                  <c:v>1441.200073242187</c:v>
                </c:pt>
                <c:pt idx="14808">
                  <c:v>1441.300048828125</c:v>
                </c:pt>
                <c:pt idx="14809">
                  <c:v>1441.400024414062</c:v>
                </c:pt>
                <c:pt idx="14810">
                  <c:v>1441.5</c:v>
                </c:pt>
                <c:pt idx="14811">
                  <c:v>1441.60009765625</c:v>
                </c:pt>
                <c:pt idx="14812">
                  <c:v>1441.700073242187</c:v>
                </c:pt>
                <c:pt idx="14813">
                  <c:v>1441.800048828125</c:v>
                </c:pt>
                <c:pt idx="14814">
                  <c:v>1441.900024414062</c:v>
                </c:pt>
                <c:pt idx="14815">
                  <c:v>1442.0</c:v>
                </c:pt>
                <c:pt idx="14816">
                  <c:v>1442.10009765625</c:v>
                </c:pt>
                <c:pt idx="14817">
                  <c:v>1442.200073242187</c:v>
                </c:pt>
                <c:pt idx="14818">
                  <c:v>1442.300048828125</c:v>
                </c:pt>
                <c:pt idx="14819">
                  <c:v>1442.400024414062</c:v>
                </c:pt>
                <c:pt idx="14820">
                  <c:v>1442.5</c:v>
                </c:pt>
                <c:pt idx="14821">
                  <c:v>1442.60009765625</c:v>
                </c:pt>
                <c:pt idx="14822">
                  <c:v>1442.700073242187</c:v>
                </c:pt>
                <c:pt idx="14823">
                  <c:v>1442.800048828125</c:v>
                </c:pt>
                <c:pt idx="14824">
                  <c:v>1442.900024414062</c:v>
                </c:pt>
                <c:pt idx="14825">
                  <c:v>1443.0</c:v>
                </c:pt>
                <c:pt idx="14826">
                  <c:v>1443.10009765625</c:v>
                </c:pt>
                <c:pt idx="14827">
                  <c:v>1443.200073242187</c:v>
                </c:pt>
                <c:pt idx="14828">
                  <c:v>1443.300048828125</c:v>
                </c:pt>
                <c:pt idx="14829">
                  <c:v>1443.400024414062</c:v>
                </c:pt>
                <c:pt idx="14830">
                  <c:v>1443.5</c:v>
                </c:pt>
                <c:pt idx="14831">
                  <c:v>1443.60009765625</c:v>
                </c:pt>
                <c:pt idx="14832">
                  <c:v>1443.700073242187</c:v>
                </c:pt>
                <c:pt idx="14833">
                  <c:v>1443.800048828125</c:v>
                </c:pt>
                <c:pt idx="14834">
                  <c:v>1443.900024414062</c:v>
                </c:pt>
                <c:pt idx="14835">
                  <c:v>1444.0</c:v>
                </c:pt>
                <c:pt idx="14836">
                  <c:v>1444.10009765625</c:v>
                </c:pt>
                <c:pt idx="14837">
                  <c:v>1444.200073242187</c:v>
                </c:pt>
                <c:pt idx="14838">
                  <c:v>1444.300048828125</c:v>
                </c:pt>
                <c:pt idx="14839">
                  <c:v>1444.400024414062</c:v>
                </c:pt>
                <c:pt idx="14840">
                  <c:v>1444.5</c:v>
                </c:pt>
                <c:pt idx="14841">
                  <c:v>1444.60009765625</c:v>
                </c:pt>
                <c:pt idx="14842">
                  <c:v>1444.700073242187</c:v>
                </c:pt>
                <c:pt idx="14843">
                  <c:v>1444.800048828125</c:v>
                </c:pt>
                <c:pt idx="14844">
                  <c:v>1444.900024414062</c:v>
                </c:pt>
                <c:pt idx="14845">
                  <c:v>1445.0</c:v>
                </c:pt>
                <c:pt idx="14846">
                  <c:v>1445.10009765625</c:v>
                </c:pt>
                <c:pt idx="14847">
                  <c:v>1445.200073242187</c:v>
                </c:pt>
                <c:pt idx="14848">
                  <c:v>1445.300048828125</c:v>
                </c:pt>
                <c:pt idx="14849">
                  <c:v>1445.400024414062</c:v>
                </c:pt>
                <c:pt idx="14850">
                  <c:v>1445.5</c:v>
                </c:pt>
                <c:pt idx="14851">
                  <c:v>1445.60009765625</c:v>
                </c:pt>
                <c:pt idx="14852">
                  <c:v>1445.700073242187</c:v>
                </c:pt>
                <c:pt idx="14853">
                  <c:v>1445.800048828125</c:v>
                </c:pt>
                <c:pt idx="14854">
                  <c:v>1445.900024414062</c:v>
                </c:pt>
                <c:pt idx="14855">
                  <c:v>1446.0</c:v>
                </c:pt>
                <c:pt idx="14856">
                  <c:v>1446.10009765625</c:v>
                </c:pt>
                <c:pt idx="14857">
                  <c:v>1446.200073242187</c:v>
                </c:pt>
                <c:pt idx="14858">
                  <c:v>1446.300048828125</c:v>
                </c:pt>
                <c:pt idx="14859">
                  <c:v>1446.400024414062</c:v>
                </c:pt>
                <c:pt idx="14860">
                  <c:v>1446.5</c:v>
                </c:pt>
                <c:pt idx="14861">
                  <c:v>1446.60009765625</c:v>
                </c:pt>
                <c:pt idx="14862">
                  <c:v>1446.700073242187</c:v>
                </c:pt>
                <c:pt idx="14863">
                  <c:v>1446.800048828125</c:v>
                </c:pt>
                <c:pt idx="14864">
                  <c:v>1446.900024414062</c:v>
                </c:pt>
                <c:pt idx="14865">
                  <c:v>1447.0</c:v>
                </c:pt>
                <c:pt idx="14866">
                  <c:v>1447.10009765625</c:v>
                </c:pt>
                <c:pt idx="14867">
                  <c:v>1447.200073242187</c:v>
                </c:pt>
                <c:pt idx="14868">
                  <c:v>1447.300048828125</c:v>
                </c:pt>
                <c:pt idx="14869">
                  <c:v>1447.400024414062</c:v>
                </c:pt>
                <c:pt idx="14870">
                  <c:v>1447.5</c:v>
                </c:pt>
                <c:pt idx="14871">
                  <c:v>1447.60009765625</c:v>
                </c:pt>
                <c:pt idx="14872">
                  <c:v>1447.700073242187</c:v>
                </c:pt>
                <c:pt idx="14873">
                  <c:v>1447.800048828125</c:v>
                </c:pt>
                <c:pt idx="14874">
                  <c:v>1447.900024414062</c:v>
                </c:pt>
                <c:pt idx="14875">
                  <c:v>1448.0</c:v>
                </c:pt>
                <c:pt idx="14876">
                  <c:v>1448.10009765625</c:v>
                </c:pt>
                <c:pt idx="14877">
                  <c:v>1448.200073242187</c:v>
                </c:pt>
                <c:pt idx="14878">
                  <c:v>1448.300048828125</c:v>
                </c:pt>
                <c:pt idx="14879">
                  <c:v>1448.400024414062</c:v>
                </c:pt>
                <c:pt idx="14880">
                  <c:v>1448.5</c:v>
                </c:pt>
                <c:pt idx="14881">
                  <c:v>1448.60009765625</c:v>
                </c:pt>
                <c:pt idx="14882">
                  <c:v>1448.700073242187</c:v>
                </c:pt>
                <c:pt idx="14883">
                  <c:v>1448.800048828125</c:v>
                </c:pt>
                <c:pt idx="14884">
                  <c:v>1448.900024414062</c:v>
                </c:pt>
                <c:pt idx="14885">
                  <c:v>1449.0</c:v>
                </c:pt>
                <c:pt idx="14886">
                  <c:v>1449.10009765625</c:v>
                </c:pt>
                <c:pt idx="14887">
                  <c:v>1449.200073242187</c:v>
                </c:pt>
                <c:pt idx="14888">
                  <c:v>1449.300048828125</c:v>
                </c:pt>
                <c:pt idx="14889">
                  <c:v>1449.400024414062</c:v>
                </c:pt>
                <c:pt idx="14890">
                  <c:v>1449.5</c:v>
                </c:pt>
                <c:pt idx="14891">
                  <c:v>1449.60009765625</c:v>
                </c:pt>
                <c:pt idx="14892">
                  <c:v>1449.700073242187</c:v>
                </c:pt>
                <c:pt idx="14893">
                  <c:v>1449.800048828125</c:v>
                </c:pt>
                <c:pt idx="14894">
                  <c:v>1449.900024414062</c:v>
                </c:pt>
                <c:pt idx="14895">
                  <c:v>1450.0</c:v>
                </c:pt>
                <c:pt idx="14896">
                  <c:v>1450.10009765625</c:v>
                </c:pt>
                <c:pt idx="14897">
                  <c:v>1450.200073242187</c:v>
                </c:pt>
                <c:pt idx="14898">
                  <c:v>1450.300048828125</c:v>
                </c:pt>
                <c:pt idx="14899">
                  <c:v>1450.400024414062</c:v>
                </c:pt>
                <c:pt idx="14900">
                  <c:v>1450.5</c:v>
                </c:pt>
                <c:pt idx="14901">
                  <c:v>1450.60009765625</c:v>
                </c:pt>
                <c:pt idx="14902">
                  <c:v>1450.700073242187</c:v>
                </c:pt>
                <c:pt idx="14903">
                  <c:v>1450.800048828125</c:v>
                </c:pt>
                <c:pt idx="14904">
                  <c:v>1450.900024414062</c:v>
                </c:pt>
                <c:pt idx="14905">
                  <c:v>1451.0</c:v>
                </c:pt>
                <c:pt idx="14906">
                  <c:v>1451.10009765625</c:v>
                </c:pt>
                <c:pt idx="14907">
                  <c:v>1451.200073242187</c:v>
                </c:pt>
                <c:pt idx="14908">
                  <c:v>1451.300048828125</c:v>
                </c:pt>
                <c:pt idx="14909">
                  <c:v>1451.400024414062</c:v>
                </c:pt>
                <c:pt idx="14910">
                  <c:v>1451.5</c:v>
                </c:pt>
                <c:pt idx="14911">
                  <c:v>1451.60009765625</c:v>
                </c:pt>
                <c:pt idx="14912">
                  <c:v>1451.700073242187</c:v>
                </c:pt>
                <c:pt idx="14913">
                  <c:v>1451.800048828125</c:v>
                </c:pt>
                <c:pt idx="14914">
                  <c:v>1451.900024414062</c:v>
                </c:pt>
                <c:pt idx="14915">
                  <c:v>1452.0</c:v>
                </c:pt>
                <c:pt idx="14916">
                  <c:v>1452.10009765625</c:v>
                </c:pt>
                <c:pt idx="14917">
                  <c:v>1452.200073242187</c:v>
                </c:pt>
                <c:pt idx="14918">
                  <c:v>1452.300048828125</c:v>
                </c:pt>
                <c:pt idx="14919">
                  <c:v>1452.400024414062</c:v>
                </c:pt>
                <c:pt idx="14920">
                  <c:v>1452.5</c:v>
                </c:pt>
                <c:pt idx="14921">
                  <c:v>1452.60009765625</c:v>
                </c:pt>
                <c:pt idx="14922">
                  <c:v>1452.700073242187</c:v>
                </c:pt>
                <c:pt idx="14923">
                  <c:v>1452.800048828125</c:v>
                </c:pt>
                <c:pt idx="14924">
                  <c:v>1452.900024414062</c:v>
                </c:pt>
                <c:pt idx="14925">
                  <c:v>1453.0</c:v>
                </c:pt>
                <c:pt idx="14926">
                  <c:v>1453.10009765625</c:v>
                </c:pt>
                <c:pt idx="14927">
                  <c:v>1453.200073242187</c:v>
                </c:pt>
                <c:pt idx="14928">
                  <c:v>1453.300048828125</c:v>
                </c:pt>
                <c:pt idx="14929">
                  <c:v>1453.400024414062</c:v>
                </c:pt>
                <c:pt idx="14930">
                  <c:v>1453.5</c:v>
                </c:pt>
                <c:pt idx="14931">
                  <c:v>1453.60009765625</c:v>
                </c:pt>
                <c:pt idx="14932">
                  <c:v>1453.700073242187</c:v>
                </c:pt>
                <c:pt idx="14933">
                  <c:v>1453.800048828125</c:v>
                </c:pt>
                <c:pt idx="14934">
                  <c:v>1453.900024414062</c:v>
                </c:pt>
                <c:pt idx="14935">
                  <c:v>1454.0</c:v>
                </c:pt>
                <c:pt idx="14936">
                  <c:v>1454.10009765625</c:v>
                </c:pt>
                <c:pt idx="14937">
                  <c:v>1454.200073242187</c:v>
                </c:pt>
                <c:pt idx="14938">
                  <c:v>1454.300048828125</c:v>
                </c:pt>
                <c:pt idx="14939">
                  <c:v>1454.400024414062</c:v>
                </c:pt>
                <c:pt idx="14940">
                  <c:v>1454.5</c:v>
                </c:pt>
                <c:pt idx="14941">
                  <c:v>1454.60009765625</c:v>
                </c:pt>
                <c:pt idx="14942">
                  <c:v>1454.700073242187</c:v>
                </c:pt>
                <c:pt idx="14943">
                  <c:v>1454.800048828125</c:v>
                </c:pt>
                <c:pt idx="14944">
                  <c:v>1454.900024414062</c:v>
                </c:pt>
                <c:pt idx="14945">
                  <c:v>1455.0</c:v>
                </c:pt>
                <c:pt idx="14946">
                  <c:v>1455.10009765625</c:v>
                </c:pt>
                <c:pt idx="14947">
                  <c:v>1455.200073242187</c:v>
                </c:pt>
                <c:pt idx="14948">
                  <c:v>1455.300048828125</c:v>
                </c:pt>
                <c:pt idx="14949">
                  <c:v>1455.400024414062</c:v>
                </c:pt>
                <c:pt idx="14950">
                  <c:v>1455.5</c:v>
                </c:pt>
                <c:pt idx="14951">
                  <c:v>1455.60009765625</c:v>
                </c:pt>
                <c:pt idx="14952">
                  <c:v>1455.700073242187</c:v>
                </c:pt>
                <c:pt idx="14953">
                  <c:v>1455.800048828125</c:v>
                </c:pt>
                <c:pt idx="14954">
                  <c:v>1455.900024414062</c:v>
                </c:pt>
                <c:pt idx="14955">
                  <c:v>1456.0</c:v>
                </c:pt>
                <c:pt idx="14956">
                  <c:v>1456.10009765625</c:v>
                </c:pt>
                <c:pt idx="14957">
                  <c:v>1456.200073242187</c:v>
                </c:pt>
                <c:pt idx="14958">
                  <c:v>1456.300048828125</c:v>
                </c:pt>
                <c:pt idx="14959">
                  <c:v>1456.400024414062</c:v>
                </c:pt>
                <c:pt idx="14960">
                  <c:v>1456.5</c:v>
                </c:pt>
                <c:pt idx="14961">
                  <c:v>1456.60009765625</c:v>
                </c:pt>
                <c:pt idx="14962">
                  <c:v>1456.700073242187</c:v>
                </c:pt>
                <c:pt idx="14963">
                  <c:v>1456.800048828125</c:v>
                </c:pt>
                <c:pt idx="14964">
                  <c:v>1456.900024414062</c:v>
                </c:pt>
                <c:pt idx="14965">
                  <c:v>1457.0</c:v>
                </c:pt>
                <c:pt idx="14966">
                  <c:v>1457.10009765625</c:v>
                </c:pt>
                <c:pt idx="14967">
                  <c:v>1457.200073242187</c:v>
                </c:pt>
                <c:pt idx="14968">
                  <c:v>1457.300048828125</c:v>
                </c:pt>
                <c:pt idx="14969">
                  <c:v>1457.400024414062</c:v>
                </c:pt>
                <c:pt idx="14970">
                  <c:v>1457.5</c:v>
                </c:pt>
                <c:pt idx="14971">
                  <c:v>1457.60009765625</c:v>
                </c:pt>
                <c:pt idx="14972">
                  <c:v>1457.700073242187</c:v>
                </c:pt>
                <c:pt idx="14973">
                  <c:v>1457.800048828125</c:v>
                </c:pt>
                <c:pt idx="14974">
                  <c:v>1457.900024414062</c:v>
                </c:pt>
                <c:pt idx="14975">
                  <c:v>1458.0</c:v>
                </c:pt>
                <c:pt idx="14976">
                  <c:v>1458.10009765625</c:v>
                </c:pt>
                <c:pt idx="14977">
                  <c:v>1458.200073242187</c:v>
                </c:pt>
                <c:pt idx="14978">
                  <c:v>1458.300048828125</c:v>
                </c:pt>
                <c:pt idx="14979">
                  <c:v>1458.400024414062</c:v>
                </c:pt>
                <c:pt idx="14980">
                  <c:v>1458.5</c:v>
                </c:pt>
                <c:pt idx="14981">
                  <c:v>1458.60009765625</c:v>
                </c:pt>
                <c:pt idx="14982">
                  <c:v>1458.700073242187</c:v>
                </c:pt>
                <c:pt idx="14983">
                  <c:v>1458.800048828125</c:v>
                </c:pt>
                <c:pt idx="14984">
                  <c:v>1458.900024414062</c:v>
                </c:pt>
                <c:pt idx="14985">
                  <c:v>1459.0</c:v>
                </c:pt>
                <c:pt idx="14986">
                  <c:v>1459.10009765625</c:v>
                </c:pt>
                <c:pt idx="14987">
                  <c:v>1459.200073242187</c:v>
                </c:pt>
                <c:pt idx="14988">
                  <c:v>1459.300048828125</c:v>
                </c:pt>
                <c:pt idx="14989">
                  <c:v>1459.400024414062</c:v>
                </c:pt>
                <c:pt idx="14990">
                  <c:v>1459.5</c:v>
                </c:pt>
                <c:pt idx="14991">
                  <c:v>1459.60009765625</c:v>
                </c:pt>
                <c:pt idx="14992">
                  <c:v>1459.700073242187</c:v>
                </c:pt>
                <c:pt idx="14993">
                  <c:v>1459.800048828125</c:v>
                </c:pt>
                <c:pt idx="14994">
                  <c:v>1459.900024414062</c:v>
                </c:pt>
                <c:pt idx="14995">
                  <c:v>1460.0</c:v>
                </c:pt>
                <c:pt idx="14996">
                  <c:v>1460.10009765625</c:v>
                </c:pt>
                <c:pt idx="14997">
                  <c:v>1460.200073242187</c:v>
                </c:pt>
                <c:pt idx="14998">
                  <c:v>1460.300048828125</c:v>
                </c:pt>
                <c:pt idx="14999">
                  <c:v>1460.400024414062</c:v>
                </c:pt>
                <c:pt idx="15000">
                  <c:v>1460.5</c:v>
                </c:pt>
                <c:pt idx="15001">
                  <c:v>1460.60009765625</c:v>
                </c:pt>
                <c:pt idx="15002">
                  <c:v>1460.700073242187</c:v>
                </c:pt>
                <c:pt idx="15003">
                  <c:v>1460.800048828125</c:v>
                </c:pt>
                <c:pt idx="15004">
                  <c:v>1460.900024414062</c:v>
                </c:pt>
                <c:pt idx="15005">
                  <c:v>1461.0</c:v>
                </c:pt>
                <c:pt idx="15006">
                  <c:v>1461.10009765625</c:v>
                </c:pt>
                <c:pt idx="15007">
                  <c:v>1461.200073242187</c:v>
                </c:pt>
                <c:pt idx="15008">
                  <c:v>1461.300048828125</c:v>
                </c:pt>
                <c:pt idx="15009">
                  <c:v>1461.400024414062</c:v>
                </c:pt>
                <c:pt idx="15010">
                  <c:v>1461.5</c:v>
                </c:pt>
                <c:pt idx="15011">
                  <c:v>1461.60009765625</c:v>
                </c:pt>
                <c:pt idx="15012">
                  <c:v>1461.700073242187</c:v>
                </c:pt>
                <c:pt idx="15013">
                  <c:v>1461.800048828125</c:v>
                </c:pt>
                <c:pt idx="15014">
                  <c:v>1461.900024414062</c:v>
                </c:pt>
                <c:pt idx="15015">
                  <c:v>1462.0</c:v>
                </c:pt>
                <c:pt idx="15016">
                  <c:v>1462.10009765625</c:v>
                </c:pt>
                <c:pt idx="15017">
                  <c:v>1462.200073242187</c:v>
                </c:pt>
                <c:pt idx="15018">
                  <c:v>1462.300048828125</c:v>
                </c:pt>
                <c:pt idx="15019">
                  <c:v>1462.400024414062</c:v>
                </c:pt>
                <c:pt idx="15020">
                  <c:v>1462.5</c:v>
                </c:pt>
                <c:pt idx="15021">
                  <c:v>1462.60009765625</c:v>
                </c:pt>
                <c:pt idx="15022">
                  <c:v>1462.700073242187</c:v>
                </c:pt>
                <c:pt idx="15023">
                  <c:v>1462.800048828125</c:v>
                </c:pt>
                <c:pt idx="15024">
                  <c:v>1462.900024414062</c:v>
                </c:pt>
                <c:pt idx="15025">
                  <c:v>1463.0</c:v>
                </c:pt>
                <c:pt idx="15026">
                  <c:v>1463.10009765625</c:v>
                </c:pt>
                <c:pt idx="15027">
                  <c:v>1463.200073242187</c:v>
                </c:pt>
                <c:pt idx="15028">
                  <c:v>1463.300048828125</c:v>
                </c:pt>
                <c:pt idx="15029">
                  <c:v>1463.400024414062</c:v>
                </c:pt>
                <c:pt idx="15030">
                  <c:v>1463.5</c:v>
                </c:pt>
                <c:pt idx="15031">
                  <c:v>1463.60009765625</c:v>
                </c:pt>
                <c:pt idx="15032">
                  <c:v>1463.700073242187</c:v>
                </c:pt>
                <c:pt idx="15033">
                  <c:v>1463.800048828125</c:v>
                </c:pt>
                <c:pt idx="15034">
                  <c:v>1463.900024414062</c:v>
                </c:pt>
                <c:pt idx="15035">
                  <c:v>1464.0</c:v>
                </c:pt>
                <c:pt idx="15036">
                  <c:v>1464.10009765625</c:v>
                </c:pt>
                <c:pt idx="15037">
                  <c:v>1464.200073242187</c:v>
                </c:pt>
                <c:pt idx="15038">
                  <c:v>1464.300048828125</c:v>
                </c:pt>
                <c:pt idx="15039">
                  <c:v>1464.400024414062</c:v>
                </c:pt>
                <c:pt idx="15040">
                  <c:v>1464.5</c:v>
                </c:pt>
                <c:pt idx="15041">
                  <c:v>1464.60009765625</c:v>
                </c:pt>
                <c:pt idx="15042">
                  <c:v>1464.700073242187</c:v>
                </c:pt>
                <c:pt idx="15043">
                  <c:v>1464.800048828125</c:v>
                </c:pt>
                <c:pt idx="15044">
                  <c:v>1464.900024414062</c:v>
                </c:pt>
                <c:pt idx="15045">
                  <c:v>1465.0</c:v>
                </c:pt>
                <c:pt idx="15046">
                  <c:v>1465.10009765625</c:v>
                </c:pt>
                <c:pt idx="15047">
                  <c:v>1465.200073242187</c:v>
                </c:pt>
                <c:pt idx="15048">
                  <c:v>1465.300048828125</c:v>
                </c:pt>
                <c:pt idx="15049">
                  <c:v>1465.400024414062</c:v>
                </c:pt>
                <c:pt idx="15050">
                  <c:v>1465.5</c:v>
                </c:pt>
                <c:pt idx="15051">
                  <c:v>1465.60009765625</c:v>
                </c:pt>
                <c:pt idx="15052">
                  <c:v>1465.700073242187</c:v>
                </c:pt>
                <c:pt idx="15053">
                  <c:v>1465.800048828125</c:v>
                </c:pt>
                <c:pt idx="15054">
                  <c:v>1465.900024414062</c:v>
                </c:pt>
                <c:pt idx="15055">
                  <c:v>1466.0</c:v>
                </c:pt>
                <c:pt idx="15056">
                  <c:v>1466.10009765625</c:v>
                </c:pt>
                <c:pt idx="15057">
                  <c:v>1466.200073242187</c:v>
                </c:pt>
                <c:pt idx="15058">
                  <c:v>1466.300048828125</c:v>
                </c:pt>
                <c:pt idx="15059">
                  <c:v>1466.400024414062</c:v>
                </c:pt>
                <c:pt idx="15060">
                  <c:v>1466.5</c:v>
                </c:pt>
                <c:pt idx="15061">
                  <c:v>1466.60009765625</c:v>
                </c:pt>
                <c:pt idx="15062">
                  <c:v>1466.700073242187</c:v>
                </c:pt>
                <c:pt idx="15063">
                  <c:v>1466.800048828125</c:v>
                </c:pt>
                <c:pt idx="15064">
                  <c:v>1466.900024414062</c:v>
                </c:pt>
                <c:pt idx="15065">
                  <c:v>1467.0</c:v>
                </c:pt>
                <c:pt idx="15066">
                  <c:v>1467.10009765625</c:v>
                </c:pt>
                <c:pt idx="15067">
                  <c:v>1467.200073242187</c:v>
                </c:pt>
                <c:pt idx="15068">
                  <c:v>1467.300048828125</c:v>
                </c:pt>
                <c:pt idx="15069">
                  <c:v>1467.400024414062</c:v>
                </c:pt>
                <c:pt idx="15070">
                  <c:v>1467.5</c:v>
                </c:pt>
                <c:pt idx="15071">
                  <c:v>1467.60009765625</c:v>
                </c:pt>
                <c:pt idx="15072">
                  <c:v>1467.700073242187</c:v>
                </c:pt>
                <c:pt idx="15073">
                  <c:v>1467.800048828125</c:v>
                </c:pt>
                <c:pt idx="15074">
                  <c:v>1467.900024414062</c:v>
                </c:pt>
                <c:pt idx="15075">
                  <c:v>1468.0</c:v>
                </c:pt>
                <c:pt idx="15076">
                  <c:v>1468.10009765625</c:v>
                </c:pt>
                <c:pt idx="15077">
                  <c:v>1468.200073242187</c:v>
                </c:pt>
                <c:pt idx="15078">
                  <c:v>1468.300048828125</c:v>
                </c:pt>
                <c:pt idx="15079">
                  <c:v>1468.400024414062</c:v>
                </c:pt>
                <c:pt idx="15080">
                  <c:v>1468.5</c:v>
                </c:pt>
                <c:pt idx="15081">
                  <c:v>1468.60009765625</c:v>
                </c:pt>
                <c:pt idx="15082">
                  <c:v>1468.700073242187</c:v>
                </c:pt>
                <c:pt idx="15083">
                  <c:v>1468.800048828125</c:v>
                </c:pt>
                <c:pt idx="15084">
                  <c:v>1468.900024414062</c:v>
                </c:pt>
                <c:pt idx="15085">
                  <c:v>1469.0</c:v>
                </c:pt>
                <c:pt idx="15086">
                  <c:v>1469.10009765625</c:v>
                </c:pt>
                <c:pt idx="15087">
                  <c:v>1469.200073242187</c:v>
                </c:pt>
                <c:pt idx="15088">
                  <c:v>1469.300048828125</c:v>
                </c:pt>
                <c:pt idx="15089">
                  <c:v>1469.400024414062</c:v>
                </c:pt>
                <c:pt idx="15090">
                  <c:v>1469.5</c:v>
                </c:pt>
                <c:pt idx="15091">
                  <c:v>1469.60009765625</c:v>
                </c:pt>
                <c:pt idx="15092">
                  <c:v>1469.700073242187</c:v>
                </c:pt>
                <c:pt idx="15093">
                  <c:v>1469.800048828125</c:v>
                </c:pt>
                <c:pt idx="15094">
                  <c:v>1469.900024414062</c:v>
                </c:pt>
                <c:pt idx="15095">
                  <c:v>1470.0</c:v>
                </c:pt>
                <c:pt idx="15096">
                  <c:v>1470.10009765625</c:v>
                </c:pt>
                <c:pt idx="15097">
                  <c:v>1470.200073242187</c:v>
                </c:pt>
                <c:pt idx="15098">
                  <c:v>1470.300048828125</c:v>
                </c:pt>
                <c:pt idx="15099">
                  <c:v>1470.400024414062</c:v>
                </c:pt>
                <c:pt idx="15100">
                  <c:v>1470.5</c:v>
                </c:pt>
                <c:pt idx="15101">
                  <c:v>1470.60009765625</c:v>
                </c:pt>
                <c:pt idx="15102">
                  <c:v>1470.700073242187</c:v>
                </c:pt>
                <c:pt idx="15103">
                  <c:v>1470.800048828125</c:v>
                </c:pt>
                <c:pt idx="15104">
                  <c:v>1470.900024414062</c:v>
                </c:pt>
                <c:pt idx="15105">
                  <c:v>1471.0</c:v>
                </c:pt>
                <c:pt idx="15106">
                  <c:v>1471.10009765625</c:v>
                </c:pt>
                <c:pt idx="15107">
                  <c:v>1471.200073242187</c:v>
                </c:pt>
                <c:pt idx="15108">
                  <c:v>1471.300048828125</c:v>
                </c:pt>
                <c:pt idx="15109">
                  <c:v>1471.400024414062</c:v>
                </c:pt>
                <c:pt idx="15110">
                  <c:v>1471.5</c:v>
                </c:pt>
                <c:pt idx="15111">
                  <c:v>1471.60009765625</c:v>
                </c:pt>
                <c:pt idx="15112">
                  <c:v>1471.700073242187</c:v>
                </c:pt>
                <c:pt idx="15113">
                  <c:v>1471.800048828125</c:v>
                </c:pt>
                <c:pt idx="15114">
                  <c:v>1471.900024414062</c:v>
                </c:pt>
                <c:pt idx="15115">
                  <c:v>1472.0</c:v>
                </c:pt>
                <c:pt idx="15116">
                  <c:v>1472.10009765625</c:v>
                </c:pt>
                <c:pt idx="15117">
                  <c:v>1472.200073242187</c:v>
                </c:pt>
                <c:pt idx="15118">
                  <c:v>1472.300048828125</c:v>
                </c:pt>
                <c:pt idx="15119">
                  <c:v>1472.400024414062</c:v>
                </c:pt>
                <c:pt idx="15120">
                  <c:v>1472.5</c:v>
                </c:pt>
                <c:pt idx="15121">
                  <c:v>1472.60009765625</c:v>
                </c:pt>
                <c:pt idx="15122">
                  <c:v>1472.700073242187</c:v>
                </c:pt>
                <c:pt idx="15123">
                  <c:v>1472.800048828125</c:v>
                </c:pt>
                <c:pt idx="15124">
                  <c:v>1472.900024414062</c:v>
                </c:pt>
                <c:pt idx="15125">
                  <c:v>1473.0</c:v>
                </c:pt>
                <c:pt idx="15126">
                  <c:v>1473.10009765625</c:v>
                </c:pt>
                <c:pt idx="15127">
                  <c:v>1473.200073242187</c:v>
                </c:pt>
                <c:pt idx="15128">
                  <c:v>1473.300048828125</c:v>
                </c:pt>
                <c:pt idx="15129">
                  <c:v>1473.400024414062</c:v>
                </c:pt>
                <c:pt idx="15130">
                  <c:v>1473.5</c:v>
                </c:pt>
                <c:pt idx="15131">
                  <c:v>1473.60009765625</c:v>
                </c:pt>
                <c:pt idx="15132">
                  <c:v>1473.700073242187</c:v>
                </c:pt>
                <c:pt idx="15133">
                  <c:v>1473.800048828125</c:v>
                </c:pt>
                <c:pt idx="15134">
                  <c:v>1473.900024414062</c:v>
                </c:pt>
                <c:pt idx="15135">
                  <c:v>1474.0</c:v>
                </c:pt>
                <c:pt idx="15136">
                  <c:v>1474.10009765625</c:v>
                </c:pt>
                <c:pt idx="15137">
                  <c:v>1474.200073242187</c:v>
                </c:pt>
                <c:pt idx="15138">
                  <c:v>1474.300048828125</c:v>
                </c:pt>
                <c:pt idx="15139">
                  <c:v>1474.400024414062</c:v>
                </c:pt>
                <c:pt idx="15140">
                  <c:v>1474.5</c:v>
                </c:pt>
                <c:pt idx="15141">
                  <c:v>1474.60009765625</c:v>
                </c:pt>
                <c:pt idx="15142">
                  <c:v>1474.700073242187</c:v>
                </c:pt>
                <c:pt idx="15143">
                  <c:v>1474.800048828125</c:v>
                </c:pt>
                <c:pt idx="15144">
                  <c:v>1474.900024414062</c:v>
                </c:pt>
                <c:pt idx="15145">
                  <c:v>1475.0</c:v>
                </c:pt>
                <c:pt idx="15146">
                  <c:v>1475.10009765625</c:v>
                </c:pt>
                <c:pt idx="15147">
                  <c:v>1475.200073242187</c:v>
                </c:pt>
                <c:pt idx="15148">
                  <c:v>1475.300048828125</c:v>
                </c:pt>
                <c:pt idx="15149">
                  <c:v>1475.400024414062</c:v>
                </c:pt>
                <c:pt idx="15150">
                  <c:v>1475.5</c:v>
                </c:pt>
                <c:pt idx="15151">
                  <c:v>1475.60009765625</c:v>
                </c:pt>
                <c:pt idx="15152">
                  <c:v>1475.700073242187</c:v>
                </c:pt>
                <c:pt idx="15153">
                  <c:v>1475.800048828125</c:v>
                </c:pt>
                <c:pt idx="15154">
                  <c:v>1475.900024414062</c:v>
                </c:pt>
                <c:pt idx="15155">
                  <c:v>1476.0</c:v>
                </c:pt>
                <c:pt idx="15156">
                  <c:v>1476.10009765625</c:v>
                </c:pt>
                <c:pt idx="15157">
                  <c:v>1476.200073242187</c:v>
                </c:pt>
                <c:pt idx="15158">
                  <c:v>1476.300048828125</c:v>
                </c:pt>
                <c:pt idx="15159">
                  <c:v>1476.400024414062</c:v>
                </c:pt>
                <c:pt idx="15160">
                  <c:v>1476.5</c:v>
                </c:pt>
                <c:pt idx="15161">
                  <c:v>1476.60009765625</c:v>
                </c:pt>
                <c:pt idx="15162">
                  <c:v>1476.700073242187</c:v>
                </c:pt>
                <c:pt idx="15163">
                  <c:v>1476.800048828125</c:v>
                </c:pt>
                <c:pt idx="15164">
                  <c:v>1476.900024414062</c:v>
                </c:pt>
                <c:pt idx="15165">
                  <c:v>1477.0</c:v>
                </c:pt>
                <c:pt idx="15166">
                  <c:v>1477.10009765625</c:v>
                </c:pt>
                <c:pt idx="15167">
                  <c:v>1477.200073242187</c:v>
                </c:pt>
                <c:pt idx="15168">
                  <c:v>1477.300048828125</c:v>
                </c:pt>
                <c:pt idx="15169">
                  <c:v>1477.400024414062</c:v>
                </c:pt>
                <c:pt idx="15170">
                  <c:v>1477.5</c:v>
                </c:pt>
                <c:pt idx="15171">
                  <c:v>1477.60009765625</c:v>
                </c:pt>
                <c:pt idx="15172">
                  <c:v>1477.700073242187</c:v>
                </c:pt>
                <c:pt idx="15173">
                  <c:v>1477.800048828125</c:v>
                </c:pt>
                <c:pt idx="15174">
                  <c:v>1477.900024414062</c:v>
                </c:pt>
                <c:pt idx="15175">
                  <c:v>1478.0</c:v>
                </c:pt>
                <c:pt idx="15176">
                  <c:v>1478.10009765625</c:v>
                </c:pt>
                <c:pt idx="15177">
                  <c:v>1478.200073242187</c:v>
                </c:pt>
                <c:pt idx="15178">
                  <c:v>1478.300048828125</c:v>
                </c:pt>
                <c:pt idx="15179">
                  <c:v>1478.400024414062</c:v>
                </c:pt>
                <c:pt idx="15180">
                  <c:v>1478.5</c:v>
                </c:pt>
                <c:pt idx="15181">
                  <c:v>1478.60009765625</c:v>
                </c:pt>
                <c:pt idx="15182">
                  <c:v>1478.700073242187</c:v>
                </c:pt>
                <c:pt idx="15183">
                  <c:v>1478.800048828125</c:v>
                </c:pt>
                <c:pt idx="15184">
                  <c:v>1478.900024414062</c:v>
                </c:pt>
                <c:pt idx="15185">
                  <c:v>1479.0</c:v>
                </c:pt>
                <c:pt idx="15186">
                  <c:v>1479.10009765625</c:v>
                </c:pt>
                <c:pt idx="15187">
                  <c:v>1479.200073242187</c:v>
                </c:pt>
                <c:pt idx="15188">
                  <c:v>1479.300048828125</c:v>
                </c:pt>
                <c:pt idx="15189">
                  <c:v>1479.400024414062</c:v>
                </c:pt>
                <c:pt idx="15190">
                  <c:v>1479.5</c:v>
                </c:pt>
                <c:pt idx="15191">
                  <c:v>1479.60009765625</c:v>
                </c:pt>
                <c:pt idx="15192">
                  <c:v>1479.700073242187</c:v>
                </c:pt>
                <c:pt idx="15193">
                  <c:v>1479.800048828125</c:v>
                </c:pt>
                <c:pt idx="15194">
                  <c:v>1479.900024414062</c:v>
                </c:pt>
                <c:pt idx="15195">
                  <c:v>1480.0</c:v>
                </c:pt>
                <c:pt idx="15196">
                  <c:v>1480.10009765625</c:v>
                </c:pt>
                <c:pt idx="15197">
                  <c:v>1480.200073242187</c:v>
                </c:pt>
                <c:pt idx="15198">
                  <c:v>1480.300048828125</c:v>
                </c:pt>
                <c:pt idx="15199">
                  <c:v>1480.400024414062</c:v>
                </c:pt>
                <c:pt idx="15200">
                  <c:v>1480.5</c:v>
                </c:pt>
                <c:pt idx="15201">
                  <c:v>1480.60009765625</c:v>
                </c:pt>
                <c:pt idx="15202">
                  <c:v>1480.700073242187</c:v>
                </c:pt>
                <c:pt idx="15203">
                  <c:v>1480.800048828125</c:v>
                </c:pt>
                <c:pt idx="15204">
                  <c:v>1480.900024414062</c:v>
                </c:pt>
                <c:pt idx="15205">
                  <c:v>1481.0</c:v>
                </c:pt>
                <c:pt idx="15206">
                  <c:v>1481.10009765625</c:v>
                </c:pt>
                <c:pt idx="15207">
                  <c:v>1481.200073242187</c:v>
                </c:pt>
                <c:pt idx="15208">
                  <c:v>1481.300048828125</c:v>
                </c:pt>
                <c:pt idx="15209">
                  <c:v>1481.400024414062</c:v>
                </c:pt>
                <c:pt idx="15210">
                  <c:v>1481.5</c:v>
                </c:pt>
                <c:pt idx="15211">
                  <c:v>1481.60009765625</c:v>
                </c:pt>
                <c:pt idx="15212">
                  <c:v>1481.700073242187</c:v>
                </c:pt>
                <c:pt idx="15213">
                  <c:v>1481.800048828125</c:v>
                </c:pt>
                <c:pt idx="15214">
                  <c:v>1481.900024414062</c:v>
                </c:pt>
                <c:pt idx="15215">
                  <c:v>1482.0</c:v>
                </c:pt>
                <c:pt idx="15216">
                  <c:v>1482.10009765625</c:v>
                </c:pt>
                <c:pt idx="15217">
                  <c:v>1482.200073242187</c:v>
                </c:pt>
                <c:pt idx="15218">
                  <c:v>1482.300048828125</c:v>
                </c:pt>
                <c:pt idx="15219">
                  <c:v>1482.400024414062</c:v>
                </c:pt>
                <c:pt idx="15220">
                  <c:v>1482.5</c:v>
                </c:pt>
                <c:pt idx="15221">
                  <c:v>1482.60009765625</c:v>
                </c:pt>
                <c:pt idx="15222">
                  <c:v>1482.700073242187</c:v>
                </c:pt>
                <c:pt idx="15223">
                  <c:v>1482.800048828125</c:v>
                </c:pt>
                <c:pt idx="15224">
                  <c:v>1482.900024414062</c:v>
                </c:pt>
                <c:pt idx="15225">
                  <c:v>1483.0</c:v>
                </c:pt>
                <c:pt idx="15226">
                  <c:v>1483.10009765625</c:v>
                </c:pt>
                <c:pt idx="15227">
                  <c:v>1483.200073242187</c:v>
                </c:pt>
                <c:pt idx="15228">
                  <c:v>1483.300048828125</c:v>
                </c:pt>
                <c:pt idx="15229">
                  <c:v>1483.400024414062</c:v>
                </c:pt>
                <c:pt idx="15230">
                  <c:v>1483.5</c:v>
                </c:pt>
                <c:pt idx="15231">
                  <c:v>1483.60009765625</c:v>
                </c:pt>
                <c:pt idx="15232">
                  <c:v>1483.700073242187</c:v>
                </c:pt>
                <c:pt idx="15233">
                  <c:v>1483.800048828125</c:v>
                </c:pt>
                <c:pt idx="15234">
                  <c:v>1483.900024414062</c:v>
                </c:pt>
                <c:pt idx="15235">
                  <c:v>1484.0</c:v>
                </c:pt>
                <c:pt idx="15236">
                  <c:v>1484.10009765625</c:v>
                </c:pt>
                <c:pt idx="15237">
                  <c:v>1484.200073242187</c:v>
                </c:pt>
                <c:pt idx="15238">
                  <c:v>1484.300048828125</c:v>
                </c:pt>
                <c:pt idx="15239">
                  <c:v>1484.400024414062</c:v>
                </c:pt>
                <c:pt idx="15240">
                  <c:v>1484.5</c:v>
                </c:pt>
                <c:pt idx="15241">
                  <c:v>1484.60009765625</c:v>
                </c:pt>
                <c:pt idx="15242">
                  <c:v>1484.700073242187</c:v>
                </c:pt>
                <c:pt idx="15243">
                  <c:v>1484.800048828125</c:v>
                </c:pt>
                <c:pt idx="15244">
                  <c:v>1484.900024414062</c:v>
                </c:pt>
                <c:pt idx="15245">
                  <c:v>1485.0</c:v>
                </c:pt>
                <c:pt idx="15246">
                  <c:v>1485.10009765625</c:v>
                </c:pt>
                <c:pt idx="15247">
                  <c:v>1485.200073242187</c:v>
                </c:pt>
                <c:pt idx="15248">
                  <c:v>1485.300048828125</c:v>
                </c:pt>
                <c:pt idx="15249">
                  <c:v>1485.400024414062</c:v>
                </c:pt>
                <c:pt idx="15250">
                  <c:v>1485.5</c:v>
                </c:pt>
                <c:pt idx="15251">
                  <c:v>1485.60009765625</c:v>
                </c:pt>
                <c:pt idx="15252">
                  <c:v>1485.700073242187</c:v>
                </c:pt>
                <c:pt idx="15253">
                  <c:v>1485.800048828125</c:v>
                </c:pt>
                <c:pt idx="15254">
                  <c:v>1485.900024414062</c:v>
                </c:pt>
                <c:pt idx="15255">
                  <c:v>1486.0</c:v>
                </c:pt>
                <c:pt idx="15256">
                  <c:v>1486.10009765625</c:v>
                </c:pt>
                <c:pt idx="15257">
                  <c:v>1486.200073242187</c:v>
                </c:pt>
                <c:pt idx="15258">
                  <c:v>1486.300048828125</c:v>
                </c:pt>
                <c:pt idx="15259">
                  <c:v>1486.400024414062</c:v>
                </c:pt>
                <c:pt idx="15260">
                  <c:v>1486.5</c:v>
                </c:pt>
                <c:pt idx="15261">
                  <c:v>1486.60009765625</c:v>
                </c:pt>
                <c:pt idx="15262">
                  <c:v>1486.700073242187</c:v>
                </c:pt>
                <c:pt idx="15263">
                  <c:v>1486.800048828125</c:v>
                </c:pt>
                <c:pt idx="15264">
                  <c:v>1486.900024414062</c:v>
                </c:pt>
                <c:pt idx="15265">
                  <c:v>1487.0</c:v>
                </c:pt>
                <c:pt idx="15266">
                  <c:v>1487.10009765625</c:v>
                </c:pt>
                <c:pt idx="15267">
                  <c:v>1487.200073242187</c:v>
                </c:pt>
                <c:pt idx="15268">
                  <c:v>1487.300048828125</c:v>
                </c:pt>
                <c:pt idx="15269">
                  <c:v>1487.400024414062</c:v>
                </c:pt>
                <c:pt idx="15270">
                  <c:v>1487.5</c:v>
                </c:pt>
                <c:pt idx="15271">
                  <c:v>1487.60009765625</c:v>
                </c:pt>
                <c:pt idx="15272">
                  <c:v>1487.700073242187</c:v>
                </c:pt>
                <c:pt idx="15273">
                  <c:v>1487.800048828125</c:v>
                </c:pt>
                <c:pt idx="15274">
                  <c:v>1487.900024414062</c:v>
                </c:pt>
                <c:pt idx="15275">
                  <c:v>1488.0</c:v>
                </c:pt>
                <c:pt idx="15276">
                  <c:v>1488.10009765625</c:v>
                </c:pt>
                <c:pt idx="15277">
                  <c:v>1488.200073242187</c:v>
                </c:pt>
                <c:pt idx="15278">
                  <c:v>1488.300048828125</c:v>
                </c:pt>
                <c:pt idx="15279">
                  <c:v>1488.400024414062</c:v>
                </c:pt>
                <c:pt idx="15280">
                  <c:v>1488.5</c:v>
                </c:pt>
                <c:pt idx="15281">
                  <c:v>1488.60009765625</c:v>
                </c:pt>
                <c:pt idx="15282">
                  <c:v>1488.700073242187</c:v>
                </c:pt>
                <c:pt idx="15283">
                  <c:v>1488.800048828125</c:v>
                </c:pt>
                <c:pt idx="15284">
                  <c:v>1488.900024414062</c:v>
                </c:pt>
                <c:pt idx="15285">
                  <c:v>1489.0</c:v>
                </c:pt>
                <c:pt idx="15286">
                  <c:v>1489.10009765625</c:v>
                </c:pt>
                <c:pt idx="15287">
                  <c:v>1489.200073242187</c:v>
                </c:pt>
                <c:pt idx="15288">
                  <c:v>1489.300048828125</c:v>
                </c:pt>
                <c:pt idx="15289">
                  <c:v>1489.400024414062</c:v>
                </c:pt>
                <c:pt idx="15290">
                  <c:v>1489.5</c:v>
                </c:pt>
                <c:pt idx="15291">
                  <c:v>1489.60009765625</c:v>
                </c:pt>
                <c:pt idx="15292">
                  <c:v>1489.700073242187</c:v>
                </c:pt>
                <c:pt idx="15293">
                  <c:v>1489.800048828125</c:v>
                </c:pt>
                <c:pt idx="15294">
                  <c:v>1489.900024414062</c:v>
                </c:pt>
                <c:pt idx="15295">
                  <c:v>1490.0</c:v>
                </c:pt>
                <c:pt idx="15296">
                  <c:v>1490.10009765625</c:v>
                </c:pt>
                <c:pt idx="15297">
                  <c:v>1490.200073242187</c:v>
                </c:pt>
                <c:pt idx="15298">
                  <c:v>1490.300048828125</c:v>
                </c:pt>
                <c:pt idx="15299">
                  <c:v>1490.400024414062</c:v>
                </c:pt>
                <c:pt idx="15300">
                  <c:v>1490.5</c:v>
                </c:pt>
                <c:pt idx="15301">
                  <c:v>1490.60009765625</c:v>
                </c:pt>
                <c:pt idx="15302">
                  <c:v>1490.700073242187</c:v>
                </c:pt>
                <c:pt idx="15303">
                  <c:v>1490.800048828125</c:v>
                </c:pt>
                <c:pt idx="15304">
                  <c:v>1490.900024414062</c:v>
                </c:pt>
                <c:pt idx="15305">
                  <c:v>1491.0</c:v>
                </c:pt>
                <c:pt idx="15306">
                  <c:v>1491.10009765625</c:v>
                </c:pt>
                <c:pt idx="15307">
                  <c:v>1491.200073242187</c:v>
                </c:pt>
                <c:pt idx="15308">
                  <c:v>1491.300048828125</c:v>
                </c:pt>
                <c:pt idx="15309">
                  <c:v>1491.400024414062</c:v>
                </c:pt>
                <c:pt idx="15310">
                  <c:v>1491.5</c:v>
                </c:pt>
                <c:pt idx="15311">
                  <c:v>1491.60009765625</c:v>
                </c:pt>
                <c:pt idx="15312">
                  <c:v>1491.700073242187</c:v>
                </c:pt>
                <c:pt idx="15313">
                  <c:v>1491.800048828125</c:v>
                </c:pt>
                <c:pt idx="15314">
                  <c:v>1491.900024414062</c:v>
                </c:pt>
                <c:pt idx="15315">
                  <c:v>1492.0</c:v>
                </c:pt>
                <c:pt idx="15316">
                  <c:v>1492.10009765625</c:v>
                </c:pt>
                <c:pt idx="15317">
                  <c:v>1492.200073242187</c:v>
                </c:pt>
                <c:pt idx="15318">
                  <c:v>1492.300048828125</c:v>
                </c:pt>
                <c:pt idx="15319">
                  <c:v>1492.400024414062</c:v>
                </c:pt>
                <c:pt idx="15320">
                  <c:v>1492.5</c:v>
                </c:pt>
                <c:pt idx="15321">
                  <c:v>1492.60009765625</c:v>
                </c:pt>
                <c:pt idx="15322">
                  <c:v>1492.700073242187</c:v>
                </c:pt>
                <c:pt idx="15323">
                  <c:v>1492.800048828125</c:v>
                </c:pt>
                <c:pt idx="15324">
                  <c:v>1492.900024414062</c:v>
                </c:pt>
                <c:pt idx="15325">
                  <c:v>1493.0</c:v>
                </c:pt>
                <c:pt idx="15326">
                  <c:v>1493.10009765625</c:v>
                </c:pt>
                <c:pt idx="15327">
                  <c:v>1493.200073242187</c:v>
                </c:pt>
                <c:pt idx="15328">
                  <c:v>1493.300048828125</c:v>
                </c:pt>
                <c:pt idx="15329">
                  <c:v>1493.400024414062</c:v>
                </c:pt>
                <c:pt idx="15330">
                  <c:v>1493.5</c:v>
                </c:pt>
                <c:pt idx="15331">
                  <c:v>1493.60009765625</c:v>
                </c:pt>
                <c:pt idx="15332">
                  <c:v>1493.700073242187</c:v>
                </c:pt>
                <c:pt idx="15333">
                  <c:v>1493.800048828125</c:v>
                </c:pt>
                <c:pt idx="15334">
                  <c:v>1493.900024414062</c:v>
                </c:pt>
                <c:pt idx="15335">
                  <c:v>1494.0</c:v>
                </c:pt>
                <c:pt idx="15336">
                  <c:v>1494.10009765625</c:v>
                </c:pt>
                <c:pt idx="15337">
                  <c:v>1494.200073242187</c:v>
                </c:pt>
                <c:pt idx="15338">
                  <c:v>1494.300048828125</c:v>
                </c:pt>
                <c:pt idx="15339">
                  <c:v>1494.400024414062</c:v>
                </c:pt>
                <c:pt idx="15340">
                  <c:v>1494.5</c:v>
                </c:pt>
                <c:pt idx="15341">
                  <c:v>1494.60009765625</c:v>
                </c:pt>
                <c:pt idx="15342">
                  <c:v>1494.700073242187</c:v>
                </c:pt>
                <c:pt idx="15343">
                  <c:v>1494.800048828125</c:v>
                </c:pt>
                <c:pt idx="15344">
                  <c:v>1494.900024414062</c:v>
                </c:pt>
                <c:pt idx="15345">
                  <c:v>1495.0</c:v>
                </c:pt>
                <c:pt idx="15346">
                  <c:v>1495.10009765625</c:v>
                </c:pt>
                <c:pt idx="15347">
                  <c:v>1495.200073242187</c:v>
                </c:pt>
                <c:pt idx="15348">
                  <c:v>1495.300048828125</c:v>
                </c:pt>
                <c:pt idx="15349">
                  <c:v>1495.400024414062</c:v>
                </c:pt>
                <c:pt idx="15350">
                  <c:v>1495.5</c:v>
                </c:pt>
                <c:pt idx="15351">
                  <c:v>1495.60009765625</c:v>
                </c:pt>
                <c:pt idx="15352">
                  <c:v>1495.700073242187</c:v>
                </c:pt>
                <c:pt idx="15353">
                  <c:v>1495.800048828125</c:v>
                </c:pt>
                <c:pt idx="15354">
                  <c:v>1495.900024414062</c:v>
                </c:pt>
                <c:pt idx="15355">
                  <c:v>1496.0</c:v>
                </c:pt>
                <c:pt idx="15356">
                  <c:v>1496.10009765625</c:v>
                </c:pt>
                <c:pt idx="15357">
                  <c:v>1496.200073242187</c:v>
                </c:pt>
                <c:pt idx="15358">
                  <c:v>1496.300048828125</c:v>
                </c:pt>
                <c:pt idx="15359">
                  <c:v>1496.400024414062</c:v>
                </c:pt>
                <c:pt idx="15360">
                  <c:v>1496.5</c:v>
                </c:pt>
                <c:pt idx="15361">
                  <c:v>1496.60009765625</c:v>
                </c:pt>
                <c:pt idx="15362">
                  <c:v>1496.700073242187</c:v>
                </c:pt>
                <c:pt idx="15363">
                  <c:v>1496.800048828125</c:v>
                </c:pt>
                <c:pt idx="15364">
                  <c:v>1496.900024414062</c:v>
                </c:pt>
                <c:pt idx="15365">
                  <c:v>1497.0</c:v>
                </c:pt>
                <c:pt idx="15366">
                  <c:v>1497.10009765625</c:v>
                </c:pt>
                <c:pt idx="15367">
                  <c:v>1497.200073242187</c:v>
                </c:pt>
                <c:pt idx="15368">
                  <c:v>1497.300048828125</c:v>
                </c:pt>
                <c:pt idx="15369">
                  <c:v>1497.400024414062</c:v>
                </c:pt>
                <c:pt idx="15370">
                  <c:v>1497.5</c:v>
                </c:pt>
                <c:pt idx="15371">
                  <c:v>1497.60009765625</c:v>
                </c:pt>
                <c:pt idx="15372">
                  <c:v>1497.700073242187</c:v>
                </c:pt>
                <c:pt idx="15373">
                  <c:v>1497.800048828125</c:v>
                </c:pt>
                <c:pt idx="15374">
                  <c:v>1497.900024414062</c:v>
                </c:pt>
                <c:pt idx="15375">
                  <c:v>1498.0</c:v>
                </c:pt>
                <c:pt idx="15376">
                  <c:v>1498.10009765625</c:v>
                </c:pt>
                <c:pt idx="15377">
                  <c:v>1498.200073242187</c:v>
                </c:pt>
                <c:pt idx="15378">
                  <c:v>1498.300048828125</c:v>
                </c:pt>
                <c:pt idx="15379">
                  <c:v>1498.400024414062</c:v>
                </c:pt>
                <c:pt idx="15380">
                  <c:v>1498.5</c:v>
                </c:pt>
                <c:pt idx="15381">
                  <c:v>1498.60009765625</c:v>
                </c:pt>
                <c:pt idx="15382">
                  <c:v>1498.700073242187</c:v>
                </c:pt>
                <c:pt idx="15383">
                  <c:v>1498.800048828125</c:v>
                </c:pt>
                <c:pt idx="15384">
                  <c:v>1498.900024414062</c:v>
                </c:pt>
                <c:pt idx="15385">
                  <c:v>1499.0</c:v>
                </c:pt>
                <c:pt idx="15386">
                  <c:v>1499.10009765625</c:v>
                </c:pt>
                <c:pt idx="15387">
                  <c:v>1499.200073242187</c:v>
                </c:pt>
                <c:pt idx="15388">
                  <c:v>1499.300048828125</c:v>
                </c:pt>
                <c:pt idx="15389">
                  <c:v>1499.400024414062</c:v>
                </c:pt>
                <c:pt idx="15390">
                  <c:v>1499.5</c:v>
                </c:pt>
                <c:pt idx="15391">
                  <c:v>1499.60009765625</c:v>
                </c:pt>
                <c:pt idx="15392">
                  <c:v>1499.700073242187</c:v>
                </c:pt>
                <c:pt idx="15393">
                  <c:v>1499.800048828125</c:v>
                </c:pt>
                <c:pt idx="15394">
                  <c:v>1499.900024414062</c:v>
                </c:pt>
                <c:pt idx="15395">
                  <c:v>1500.0</c:v>
                </c:pt>
                <c:pt idx="15396">
                  <c:v>1500.10009765625</c:v>
                </c:pt>
                <c:pt idx="15397">
                  <c:v>1500.200073242187</c:v>
                </c:pt>
                <c:pt idx="15398">
                  <c:v>1500.300048828125</c:v>
                </c:pt>
                <c:pt idx="15399">
                  <c:v>1500.400024414062</c:v>
                </c:pt>
                <c:pt idx="15400">
                  <c:v>1500.5</c:v>
                </c:pt>
                <c:pt idx="15401">
                  <c:v>1500.60009765625</c:v>
                </c:pt>
                <c:pt idx="15402">
                  <c:v>1500.700073242187</c:v>
                </c:pt>
                <c:pt idx="15403">
                  <c:v>1500.800048828125</c:v>
                </c:pt>
                <c:pt idx="15404">
                  <c:v>1500.900024414062</c:v>
                </c:pt>
                <c:pt idx="15405">
                  <c:v>1501.0</c:v>
                </c:pt>
                <c:pt idx="15406">
                  <c:v>1501.10009765625</c:v>
                </c:pt>
                <c:pt idx="15407">
                  <c:v>1501.200073242187</c:v>
                </c:pt>
                <c:pt idx="15408">
                  <c:v>1501.300048828125</c:v>
                </c:pt>
                <c:pt idx="15409">
                  <c:v>1501.400024414062</c:v>
                </c:pt>
                <c:pt idx="15410">
                  <c:v>1501.5</c:v>
                </c:pt>
                <c:pt idx="15411">
                  <c:v>1501.60009765625</c:v>
                </c:pt>
                <c:pt idx="15412">
                  <c:v>1501.700073242187</c:v>
                </c:pt>
                <c:pt idx="15413">
                  <c:v>1501.800048828125</c:v>
                </c:pt>
                <c:pt idx="15414">
                  <c:v>1501.900024414062</c:v>
                </c:pt>
                <c:pt idx="15415">
                  <c:v>1502.0</c:v>
                </c:pt>
                <c:pt idx="15416">
                  <c:v>1502.10009765625</c:v>
                </c:pt>
                <c:pt idx="15417">
                  <c:v>1502.200073242187</c:v>
                </c:pt>
                <c:pt idx="15418">
                  <c:v>1502.300048828125</c:v>
                </c:pt>
                <c:pt idx="15419">
                  <c:v>1502.400024414062</c:v>
                </c:pt>
                <c:pt idx="15420">
                  <c:v>1502.5</c:v>
                </c:pt>
                <c:pt idx="15421">
                  <c:v>1502.60009765625</c:v>
                </c:pt>
                <c:pt idx="15422">
                  <c:v>1502.700073242187</c:v>
                </c:pt>
                <c:pt idx="15423">
                  <c:v>1502.800048828125</c:v>
                </c:pt>
                <c:pt idx="15424">
                  <c:v>1502.900024414062</c:v>
                </c:pt>
                <c:pt idx="15425">
                  <c:v>1503.0</c:v>
                </c:pt>
                <c:pt idx="15426">
                  <c:v>1503.10009765625</c:v>
                </c:pt>
                <c:pt idx="15427">
                  <c:v>1503.200073242187</c:v>
                </c:pt>
                <c:pt idx="15428">
                  <c:v>1503.300048828125</c:v>
                </c:pt>
                <c:pt idx="15429">
                  <c:v>1503.400024414062</c:v>
                </c:pt>
                <c:pt idx="15430">
                  <c:v>1503.5</c:v>
                </c:pt>
                <c:pt idx="15431">
                  <c:v>1503.60009765625</c:v>
                </c:pt>
                <c:pt idx="15432">
                  <c:v>1503.700073242187</c:v>
                </c:pt>
                <c:pt idx="15433">
                  <c:v>1503.800048828125</c:v>
                </c:pt>
                <c:pt idx="15434">
                  <c:v>1503.900024414062</c:v>
                </c:pt>
                <c:pt idx="15435">
                  <c:v>1504.0</c:v>
                </c:pt>
                <c:pt idx="15436">
                  <c:v>1504.10009765625</c:v>
                </c:pt>
                <c:pt idx="15437">
                  <c:v>1504.200073242187</c:v>
                </c:pt>
                <c:pt idx="15438">
                  <c:v>1504.300048828125</c:v>
                </c:pt>
                <c:pt idx="15439">
                  <c:v>1504.400024414062</c:v>
                </c:pt>
                <c:pt idx="15440">
                  <c:v>1504.5</c:v>
                </c:pt>
                <c:pt idx="15441">
                  <c:v>1504.60009765625</c:v>
                </c:pt>
                <c:pt idx="15442">
                  <c:v>1504.700073242187</c:v>
                </c:pt>
                <c:pt idx="15443">
                  <c:v>1504.800048828125</c:v>
                </c:pt>
                <c:pt idx="15444">
                  <c:v>1504.900024414062</c:v>
                </c:pt>
                <c:pt idx="15445">
                  <c:v>1505.0</c:v>
                </c:pt>
                <c:pt idx="15446">
                  <c:v>1505.10009765625</c:v>
                </c:pt>
                <c:pt idx="15447">
                  <c:v>1505.200073242187</c:v>
                </c:pt>
                <c:pt idx="15448">
                  <c:v>1505.300048828125</c:v>
                </c:pt>
                <c:pt idx="15449">
                  <c:v>1505.400024414062</c:v>
                </c:pt>
                <c:pt idx="15450">
                  <c:v>1505.5</c:v>
                </c:pt>
                <c:pt idx="15451">
                  <c:v>1505.60009765625</c:v>
                </c:pt>
                <c:pt idx="15452">
                  <c:v>1505.700073242187</c:v>
                </c:pt>
                <c:pt idx="15453">
                  <c:v>1505.800048828125</c:v>
                </c:pt>
                <c:pt idx="15454">
                  <c:v>1505.900024414062</c:v>
                </c:pt>
                <c:pt idx="15455">
                  <c:v>1506.0</c:v>
                </c:pt>
                <c:pt idx="15456">
                  <c:v>1506.10009765625</c:v>
                </c:pt>
                <c:pt idx="15457">
                  <c:v>1506.200073242187</c:v>
                </c:pt>
                <c:pt idx="15458">
                  <c:v>1506.300048828125</c:v>
                </c:pt>
                <c:pt idx="15459">
                  <c:v>1506.400024414062</c:v>
                </c:pt>
                <c:pt idx="15460">
                  <c:v>1506.5</c:v>
                </c:pt>
                <c:pt idx="15461">
                  <c:v>1506.60009765625</c:v>
                </c:pt>
                <c:pt idx="15462">
                  <c:v>1506.700073242187</c:v>
                </c:pt>
                <c:pt idx="15463">
                  <c:v>1506.800048828125</c:v>
                </c:pt>
                <c:pt idx="15464">
                  <c:v>1506.900024414062</c:v>
                </c:pt>
                <c:pt idx="15465">
                  <c:v>1507.0</c:v>
                </c:pt>
                <c:pt idx="15466">
                  <c:v>1507.10009765625</c:v>
                </c:pt>
                <c:pt idx="15467">
                  <c:v>1507.200073242187</c:v>
                </c:pt>
                <c:pt idx="15468">
                  <c:v>1507.300048828125</c:v>
                </c:pt>
                <c:pt idx="15469">
                  <c:v>1507.400024414062</c:v>
                </c:pt>
                <c:pt idx="15470">
                  <c:v>1507.5</c:v>
                </c:pt>
                <c:pt idx="15471">
                  <c:v>1507.60009765625</c:v>
                </c:pt>
                <c:pt idx="15472">
                  <c:v>1507.700073242187</c:v>
                </c:pt>
                <c:pt idx="15473">
                  <c:v>1507.800048828125</c:v>
                </c:pt>
                <c:pt idx="15474">
                  <c:v>1507.900024414062</c:v>
                </c:pt>
                <c:pt idx="15475">
                  <c:v>1508.0</c:v>
                </c:pt>
                <c:pt idx="15476">
                  <c:v>1508.10009765625</c:v>
                </c:pt>
                <c:pt idx="15477">
                  <c:v>1508.200073242187</c:v>
                </c:pt>
                <c:pt idx="15478">
                  <c:v>1508.300048828125</c:v>
                </c:pt>
                <c:pt idx="15479">
                  <c:v>1508.400024414062</c:v>
                </c:pt>
                <c:pt idx="15480">
                  <c:v>1508.5</c:v>
                </c:pt>
                <c:pt idx="15481">
                  <c:v>1508.60009765625</c:v>
                </c:pt>
                <c:pt idx="15482">
                  <c:v>1508.700073242187</c:v>
                </c:pt>
                <c:pt idx="15483">
                  <c:v>1508.800048828125</c:v>
                </c:pt>
                <c:pt idx="15484">
                  <c:v>1508.900024414062</c:v>
                </c:pt>
                <c:pt idx="15485">
                  <c:v>1509.0</c:v>
                </c:pt>
                <c:pt idx="15486">
                  <c:v>1509.10009765625</c:v>
                </c:pt>
                <c:pt idx="15487">
                  <c:v>1509.200073242187</c:v>
                </c:pt>
                <c:pt idx="15488">
                  <c:v>1509.300048828125</c:v>
                </c:pt>
                <c:pt idx="15489">
                  <c:v>1509.400024414062</c:v>
                </c:pt>
                <c:pt idx="15490">
                  <c:v>1509.5</c:v>
                </c:pt>
                <c:pt idx="15491">
                  <c:v>1509.60009765625</c:v>
                </c:pt>
                <c:pt idx="15492">
                  <c:v>1509.700073242187</c:v>
                </c:pt>
                <c:pt idx="15493">
                  <c:v>1509.800048828125</c:v>
                </c:pt>
                <c:pt idx="15494">
                  <c:v>1509.900024414062</c:v>
                </c:pt>
                <c:pt idx="15495">
                  <c:v>1510.0</c:v>
                </c:pt>
                <c:pt idx="15496">
                  <c:v>1510.10009765625</c:v>
                </c:pt>
                <c:pt idx="15497">
                  <c:v>1510.200073242187</c:v>
                </c:pt>
                <c:pt idx="15498">
                  <c:v>1510.300048828125</c:v>
                </c:pt>
                <c:pt idx="15499">
                  <c:v>1510.400024414062</c:v>
                </c:pt>
                <c:pt idx="15500">
                  <c:v>1510.5</c:v>
                </c:pt>
                <c:pt idx="15501">
                  <c:v>1510.60009765625</c:v>
                </c:pt>
                <c:pt idx="15502">
                  <c:v>1510.700073242187</c:v>
                </c:pt>
                <c:pt idx="15503">
                  <c:v>1510.800048828125</c:v>
                </c:pt>
                <c:pt idx="15504">
                  <c:v>1510.900024414062</c:v>
                </c:pt>
                <c:pt idx="15505">
                  <c:v>1511.0</c:v>
                </c:pt>
                <c:pt idx="15506">
                  <c:v>1511.10009765625</c:v>
                </c:pt>
                <c:pt idx="15507">
                  <c:v>1511.200073242187</c:v>
                </c:pt>
                <c:pt idx="15508">
                  <c:v>1511.300048828125</c:v>
                </c:pt>
                <c:pt idx="15509">
                  <c:v>1511.400024414062</c:v>
                </c:pt>
                <c:pt idx="15510">
                  <c:v>1511.5</c:v>
                </c:pt>
                <c:pt idx="15511">
                  <c:v>1511.60009765625</c:v>
                </c:pt>
                <c:pt idx="15512">
                  <c:v>1511.700073242187</c:v>
                </c:pt>
                <c:pt idx="15513">
                  <c:v>1511.800048828125</c:v>
                </c:pt>
                <c:pt idx="15514">
                  <c:v>1511.900024414062</c:v>
                </c:pt>
                <c:pt idx="15515">
                  <c:v>1512.0</c:v>
                </c:pt>
                <c:pt idx="15516">
                  <c:v>1512.10009765625</c:v>
                </c:pt>
                <c:pt idx="15517">
                  <c:v>1512.200073242187</c:v>
                </c:pt>
                <c:pt idx="15518">
                  <c:v>1512.300048828125</c:v>
                </c:pt>
                <c:pt idx="15519">
                  <c:v>1512.400024414062</c:v>
                </c:pt>
                <c:pt idx="15520">
                  <c:v>1512.5</c:v>
                </c:pt>
                <c:pt idx="15521">
                  <c:v>1512.60009765625</c:v>
                </c:pt>
                <c:pt idx="15522">
                  <c:v>1512.700073242187</c:v>
                </c:pt>
                <c:pt idx="15523">
                  <c:v>1512.800048828125</c:v>
                </c:pt>
                <c:pt idx="15524">
                  <c:v>1512.900024414062</c:v>
                </c:pt>
                <c:pt idx="15525">
                  <c:v>1513.0</c:v>
                </c:pt>
                <c:pt idx="15526">
                  <c:v>1513.10009765625</c:v>
                </c:pt>
                <c:pt idx="15527">
                  <c:v>1513.200073242187</c:v>
                </c:pt>
                <c:pt idx="15528">
                  <c:v>1513.300048828125</c:v>
                </c:pt>
                <c:pt idx="15529">
                  <c:v>1513.400024414062</c:v>
                </c:pt>
                <c:pt idx="15530">
                  <c:v>1513.5</c:v>
                </c:pt>
                <c:pt idx="15531">
                  <c:v>1513.60009765625</c:v>
                </c:pt>
                <c:pt idx="15532">
                  <c:v>1513.700073242187</c:v>
                </c:pt>
                <c:pt idx="15533">
                  <c:v>1513.800048828125</c:v>
                </c:pt>
                <c:pt idx="15534">
                  <c:v>1513.900024414062</c:v>
                </c:pt>
                <c:pt idx="15535">
                  <c:v>1514.0</c:v>
                </c:pt>
                <c:pt idx="15536">
                  <c:v>1514.10009765625</c:v>
                </c:pt>
                <c:pt idx="15537">
                  <c:v>1514.200073242187</c:v>
                </c:pt>
                <c:pt idx="15538">
                  <c:v>1514.300048828125</c:v>
                </c:pt>
                <c:pt idx="15539">
                  <c:v>1514.400024414062</c:v>
                </c:pt>
                <c:pt idx="15540">
                  <c:v>1514.5</c:v>
                </c:pt>
                <c:pt idx="15541">
                  <c:v>1514.60009765625</c:v>
                </c:pt>
                <c:pt idx="15542">
                  <c:v>1514.700073242187</c:v>
                </c:pt>
                <c:pt idx="15543">
                  <c:v>1514.800048828125</c:v>
                </c:pt>
                <c:pt idx="15544">
                  <c:v>1514.900024414062</c:v>
                </c:pt>
                <c:pt idx="15545">
                  <c:v>1515.0</c:v>
                </c:pt>
                <c:pt idx="15546">
                  <c:v>1515.10009765625</c:v>
                </c:pt>
                <c:pt idx="15547">
                  <c:v>1515.200073242187</c:v>
                </c:pt>
                <c:pt idx="15548">
                  <c:v>1515.300048828125</c:v>
                </c:pt>
                <c:pt idx="15549">
                  <c:v>1515.400024414062</c:v>
                </c:pt>
                <c:pt idx="15550">
                  <c:v>1515.5</c:v>
                </c:pt>
                <c:pt idx="15551">
                  <c:v>1515.60009765625</c:v>
                </c:pt>
                <c:pt idx="15552">
                  <c:v>1515.700073242187</c:v>
                </c:pt>
                <c:pt idx="15553">
                  <c:v>1515.800048828125</c:v>
                </c:pt>
                <c:pt idx="15554">
                  <c:v>1515.900024414062</c:v>
                </c:pt>
                <c:pt idx="15555">
                  <c:v>1516.0</c:v>
                </c:pt>
                <c:pt idx="15556">
                  <c:v>1516.10009765625</c:v>
                </c:pt>
                <c:pt idx="15557">
                  <c:v>1516.200073242187</c:v>
                </c:pt>
                <c:pt idx="15558">
                  <c:v>1516.300048828125</c:v>
                </c:pt>
                <c:pt idx="15559">
                  <c:v>1516.400024414062</c:v>
                </c:pt>
                <c:pt idx="15560">
                  <c:v>1516.5</c:v>
                </c:pt>
                <c:pt idx="15561">
                  <c:v>1516.60009765625</c:v>
                </c:pt>
                <c:pt idx="15562">
                  <c:v>1516.700073242187</c:v>
                </c:pt>
                <c:pt idx="15563">
                  <c:v>1516.800048828125</c:v>
                </c:pt>
                <c:pt idx="15564">
                  <c:v>1516.900024414062</c:v>
                </c:pt>
                <c:pt idx="15565">
                  <c:v>1517.0</c:v>
                </c:pt>
                <c:pt idx="15566">
                  <c:v>1517.10009765625</c:v>
                </c:pt>
                <c:pt idx="15567">
                  <c:v>1517.200073242187</c:v>
                </c:pt>
                <c:pt idx="15568">
                  <c:v>1517.300048828125</c:v>
                </c:pt>
                <c:pt idx="15569">
                  <c:v>1517.400024414062</c:v>
                </c:pt>
                <c:pt idx="15570">
                  <c:v>1517.5</c:v>
                </c:pt>
                <c:pt idx="15571">
                  <c:v>1517.60009765625</c:v>
                </c:pt>
                <c:pt idx="15572">
                  <c:v>1517.700073242187</c:v>
                </c:pt>
                <c:pt idx="15573">
                  <c:v>1517.800048828125</c:v>
                </c:pt>
                <c:pt idx="15574">
                  <c:v>1517.900024414062</c:v>
                </c:pt>
                <c:pt idx="15575">
                  <c:v>1518.0</c:v>
                </c:pt>
                <c:pt idx="15576">
                  <c:v>1518.10009765625</c:v>
                </c:pt>
                <c:pt idx="15577">
                  <c:v>1518.200073242187</c:v>
                </c:pt>
                <c:pt idx="15578">
                  <c:v>1518.300048828125</c:v>
                </c:pt>
                <c:pt idx="15579">
                  <c:v>1518.400024414062</c:v>
                </c:pt>
                <c:pt idx="15580">
                  <c:v>1518.5</c:v>
                </c:pt>
                <c:pt idx="15581">
                  <c:v>1518.60009765625</c:v>
                </c:pt>
                <c:pt idx="15582">
                  <c:v>1518.700073242187</c:v>
                </c:pt>
                <c:pt idx="15583">
                  <c:v>1518.800048828125</c:v>
                </c:pt>
                <c:pt idx="15584">
                  <c:v>1518.900024414062</c:v>
                </c:pt>
                <c:pt idx="15585">
                  <c:v>1519.0</c:v>
                </c:pt>
                <c:pt idx="15586">
                  <c:v>1519.10009765625</c:v>
                </c:pt>
                <c:pt idx="15587">
                  <c:v>1519.200073242187</c:v>
                </c:pt>
                <c:pt idx="15588">
                  <c:v>1519.300048828125</c:v>
                </c:pt>
                <c:pt idx="15589">
                  <c:v>1519.400024414062</c:v>
                </c:pt>
                <c:pt idx="15590">
                  <c:v>1519.5</c:v>
                </c:pt>
                <c:pt idx="15591">
                  <c:v>1519.60009765625</c:v>
                </c:pt>
                <c:pt idx="15592">
                  <c:v>1519.700073242187</c:v>
                </c:pt>
                <c:pt idx="15593">
                  <c:v>1519.800048828125</c:v>
                </c:pt>
                <c:pt idx="15594">
                  <c:v>1519.900024414062</c:v>
                </c:pt>
                <c:pt idx="15595">
                  <c:v>1520.0</c:v>
                </c:pt>
                <c:pt idx="15596">
                  <c:v>1520.10009765625</c:v>
                </c:pt>
                <c:pt idx="15597">
                  <c:v>1520.200073242187</c:v>
                </c:pt>
                <c:pt idx="15598">
                  <c:v>1520.300048828125</c:v>
                </c:pt>
                <c:pt idx="15599">
                  <c:v>1520.400024414062</c:v>
                </c:pt>
                <c:pt idx="15600">
                  <c:v>1520.5</c:v>
                </c:pt>
                <c:pt idx="15601">
                  <c:v>1520.60009765625</c:v>
                </c:pt>
                <c:pt idx="15602">
                  <c:v>1520.700073242187</c:v>
                </c:pt>
                <c:pt idx="15603">
                  <c:v>1520.800048828125</c:v>
                </c:pt>
                <c:pt idx="15604">
                  <c:v>1520.900024414062</c:v>
                </c:pt>
                <c:pt idx="15605">
                  <c:v>1521.0</c:v>
                </c:pt>
                <c:pt idx="15606">
                  <c:v>1521.10009765625</c:v>
                </c:pt>
                <c:pt idx="15607">
                  <c:v>1521.200073242187</c:v>
                </c:pt>
                <c:pt idx="15608">
                  <c:v>1521.300048828125</c:v>
                </c:pt>
                <c:pt idx="15609">
                  <c:v>1521.400024414062</c:v>
                </c:pt>
                <c:pt idx="15610">
                  <c:v>1521.5</c:v>
                </c:pt>
                <c:pt idx="15611">
                  <c:v>1521.60009765625</c:v>
                </c:pt>
                <c:pt idx="15612">
                  <c:v>1521.700073242187</c:v>
                </c:pt>
                <c:pt idx="15613">
                  <c:v>1521.800048828125</c:v>
                </c:pt>
                <c:pt idx="15614">
                  <c:v>1521.900024414062</c:v>
                </c:pt>
                <c:pt idx="15615">
                  <c:v>1522.0</c:v>
                </c:pt>
                <c:pt idx="15616">
                  <c:v>1522.10009765625</c:v>
                </c:pt>
                <c:pt idx="15617">
                  <c:v>1522.200073242187</c:v>
                </c:pt>
                <c:pt idx="15618">
                  <c:v>1522.300048828125</c:v>
                </c:pt>
                <c:pt idx="15619">
                  <c:v>1522.400024414062</c:v>
                </c:pt>
                <c:pt idx="15620">
                  <c:v>1522.5</c:v>
                </c:pt>
                <c:pt idx="15621">
                  <c:v>1522.60009765625</c:v>
                </c:pt>
                <c:pt idx="15622">
                  <c:v>1522.700073242187</c:v>
                </c:pt>
                <c:pt idx="15623">
                  <c:v>1522.800048828125</c:v>
                </c:pt>
                <c:pt idx="15624">
                  <c:v>1522.900024414062</c:v>
                </c:pt>
                <c:pt idx="15625">
                  <c:v>1523.0</c:v>
                </c:pt>
                <c:pt idx="15626">
                  <c:v>1523.10009765625</c:v>
                </c:pt>
                <c:pt idx="15627">
                  <c:v>1523.200073242187</c:v>
                </c:pt>
                <c:pt idx="15628">
                  <c:v>1523.300048828125</c:v>
                </c:pt>
                <c:pt idx="15629">
                  <c:v>1523.400024414062</c:v>
                </c:pt>
                <c:pt idx="15630">
                  <c:v>1523.5</c:v>
                </c:pt>
                <c:pt idx="15631">
                  <c:v>1523.60009765625</c:v>
                </c:pt>
                <c:pt idx="15632">
                  <c:v>1523.700073242187</c:v>
                </c:pt>
                <c:pt idx="15633">
                  <c:v>1523.800048828125</c:v>
                </c:pt>
                <c:pt idx="15634">
                  <c:v>1523.900024414062</c:v>
                </c:pt>
                <c:pt idx="15635">
                  <c:v>1524.0</c:v>
                </c:pt>
                <c:pt idx="15636">
                  <c:v>1524.10009765625</c:v>
                </c:pt>
                <c:pt idx="15637">
                  <c:v>1524.200073242187</c:v>
                </c:pt>
                <c:pt idx="15638">
                  <c:v>1524.300048828125</c:v>
                </c:pt>
                <c:pt idx="15639">
                  <c:v>1524.400024414062</c:v>
                </c:pt>
                <c:pt idx="15640">
                  <c:v>1524.5</c:v>
                </c:pt>
                <c:pt idx="15641">
                  <c:v>1524.60009765625</c:v>
                </c:pt>
                <c:pt idx="15642">
                  <c:v>1524.700073242187</c:v>
                </c:pt>
                <c:pt idx="15643">
                  <c:v>1524.800048828125</c:v>
                </c:pt>
                <c:pt idx="15644">
                  <c:v>1524.900024414062</c:v>
                </c:pt>
                <c:pt idx="15645">
                  <c:v>1525.0</c:v>
                </c:pt>
                <c:pt idx="15646">
                  <c:v>1525.10009765625</c:v>
                </c:pt>
                <c:pt idx="15647">
                  <c:v>1525.200073242187</c:v>
                </c:pt>
                <c:pt idx="15648">
                  <c:v>1525.300048828125</c:v>
                </c:pt>
                <c:pt idx="15649">
                  <c:v>1525.400024414062</c:v>
                </c:pt>
                <c:pt idx="15650">
                  <c:v>1525.5</c:v>
                </c:pt>
                <c:pt idx="15651">
                  <c:v>1525.60009765625</c:v>
                </c:pt>
                <c:pt idx="15652">
                  <c:v>1525.700073242187</c:v>
                </c:pt>
                <c:pt idx="15653">
                  <c:v>1525.800048828125</c:v>
                </c:pt>
                <c:pt idx="15654">
                  <c:v>1525.900024414062</c:v>
                </c:pt>
                <c:pt idx="15655">
                  <c:v>1526.0</c:v>
                </c:pt>
                <c:pt idx="15656">
                  <c:v>1526.10009765625</c:v>
                </c:pt>
                <c:pt idx="15657">
                  <c:v>1526.200073242187</c:v>
                </c:pt>
                <c:pt idx="15658">
                  <c:v>1526.300048828125</c:v>
                </c:pt>
                <c:pt idx="15659">
                  <c:v>1526.400024414062</c:v>
                </c:pt>
                <c:pt idx="15660">
                  <c:v>1526.5</c:v>
                </c:pt>
                <c:pt idx="15661">
                  <c:v>1526.60009765625</c:v>
                </c:pt>
                <c:pt idx="15662">
                  <c:v>1526.700073242187</c:v>
                </c:pt>
                <c:pt idx="15663">
                  <c:v>1526.800048828125</c:v>
                </c:pt>
                <c:pt idx="15664">
                  <c:v>1526.900024414062</c:v>
                </c:pt>
                <c:pt idx="15665">
                  <c:v>1527.0</c:v>
                </c:pt>
                <c:pt idx="15666">
                  <c:v>1527.10009765625</c:v>
                </c:pt>
                <c:pt idx="15667">
                  <c:v>1527.200073242187</c:v>
                </c:pt>
                <c:pt idx="15668">
                  <c:v>1527.300048828125</c:v>
                </c:pt>
                <c:pt idx="15669">
                  <c:v>1527.400024414062</c:v>
                </c:pt>
                <c:pt idx="15670">
                  <c:v>1527.5</c:v>
                </c:pt>
                <c:pt idx="15671">
                  <c:v>1527.60009765625</c:v>
                </c:pt>
                <c:pt idx="15672">
                  <c:v>1527.700073242187</c:v>
                </c:pt>
                <c:pt idx="15673">
                  <c:v>1527.800048828125</c:v>
                </c:pt>
                <c:pt idx="15674">
                  <c:v>1527.900024414062</c:v>
                </c:pt>
                <c:pt idx="15675">
                  <c:v>1528.0</c:v>
                </c:pt>
                <c:pt idx="15676">
                  <c:v>1528.10009765625</c:v>
                </c:pt>
                <c:pt idx="15677">
                  <c:v>1528.200073242187</c:v>
                </c:pt>
                <c:pt idx="15678">
                  <c:v>1528.300048828125</c:v>
                </c:pt>
                <c:pt idx="15679">
                  <c:v>1528.400024414062</c:v>
                </c:pt>
                <c:pt idx="15680">
                  <c:v>1528.5</c:v>
                </c:pt>
                <c:pt idx="15681">
                  <c:v>1528.60009765625</c:v>
                </c:pt>
                <c:pt idx="15682">
                  <c:v>1528.700073242187</c:v>
                </c:pt>
                <c:pt idx="15683">
                  <c:v>1528.800048828125</c:v>
                </c:pt>
                <c:pt idx="15684">
                  <c:v>1528.900024414062</c:v>
                </c:pt>
                <c:pt idx="15685">
                  <c:v>1529.0</c:v>
                </c:pt>
                <c:pt idx="15686">
                  <c:v>1529.10009765625</c:v>
                </c:pt>
                <c:pt idx="15687">
                  <c:v>1529.200073242187</c:v>
                </c:pt>
                <c:pt idx="15688">
                  <c:v>1529.300048828125</c:v>
                </c:pt>
                <c:pt idx="15689">
                  <c:v>1529.400024414062</c:v>
                </c:pt>
                <c:pt idx="15690">
                  <c:v>1529.5</c:v>
                </c:pt>
                <c:pt idx="15691">
                  <c:v>1529.60009765625</c:v>
                </c:pt>
                <c:pt idx="15692">
                  <c:v>1529.700073242187</c:v>
                </c:pt>
                <c:pt idx="15693">
                  <c:v>1529.800048828125</c:v>
                </c:pt>
                <c:pt idx="15694">
                  <c:v>1529.900024414062</c:v>
                </c:pt>
                <c:pt idx="15695">
                  <c:v>1530.0</c:v>
                </c:pt>
                <c:pt idx="15696">
                  <c:v>1530.10009765625</c:v>
                </c:pt>
                <c:pt idx="15697">
                  <c:v>1530.200073242187</c:v>
                </c:pt>
                <c:pt idx="15698">
                  <c:v>1530.300048828125</c:v>
                </c:pt>
                <c:pt idx="15699">
                  <c:v>1530.400024414062</c:v>
                </c:pt>
                <c:pt idx="15700">
                  <c:v>1530.5</c:v>
                </c:pt>
                <c:pt idx="15701">
                  <c:v>1530.60009765625</c:v>
                </c:pt>
                <c:pt idx="15702">
                  <c:v>1530.700073242187</c:v>
                </c:pt>
                <c:pt idx="15703">
                  <c:v>1530.800048828125</c:v>
                </c:pt>
                <c:pt idx="15704">
                  <c:v>1530.900024414062</c:v>
                </c:pt>
                <c:pt idx="15705">
                  <c:v>1531.0</c:v>
                </c:pt>
                <c:pt idx="15706">
                  <c:v>1531.10009765625</c:v>
                </c:pt>
                <c:pt idx="15707">
                  <c:v>1531.200073242187</c:v>
                </c:pt>
                <c:pt idx="15708">
                  <c:v>1531.300048828125</c:v>
                </c:pt>
                <c:pt idx="15709">
                  <c:v>1531.400024414062</c:v>
                </c:pt>
                <c:pt idx="15710">
                  <c:v>1531.5</c:v>
                </c:pt>
                <c:pt idx="15711">
                  <c:v>1531.60009765625</c:v>
                </c:pt>
                <c:pt idx="15712">
                  <c:v>1531.700073242187</c:v>
                </c:pt>
                <c:pt idx="15713">
                  <c:v>1531.800048828125</c:v>
                </c:pt>
                <c:pt idx="15714">
                  <c:v>1531.900024414062</c:v>
                </c:pt>
                <c:pt idx="15715">
                  <c:v>1532.0</c:v>
                </c:pt>
                <c:pt idx="15716">
                  <c:v>1532.10009765625</c:v>
                </c:pt>
                <c:pt idx="15717">
                  <c:v>1532.200073242187</c:v>
                </c:pt>
                <c:pt idx="15718">
                  <c:v>1532.300048828125</c:v>
                </c:pt>
                <c:pt idx="15719">
                  <c:v>1532.400024414062</c:v>
                </c:pt>
                <c:pt idx="15720">
                  <c:v>1532.5</c:v>
                </c:pt>
                <c:pt idx="15721">
                  <c:v>1532.60009765625</c:v>
                </c:pt>
                <c:pt idx="15722">
                  <c:v>1532.700073242187</c:v>
                </c:pt>
                <c:pt idx="15723">
                  <c:v>1532.800048828125</c:v>
                </c:pt>
                <c:pt idx="15724">
                  <c:v>1532.900024414062</c:v>
                </c:pt>
                <c:pt idx="15725">
                  <c:v>1533.0</c:v>
                </c:pt>
                <c:pt idx="15726">
                  <c:v>1533.10009765625</c:v>
                </c:pt>
                <c:pt idx="15727">
                  <c:v>1533.200073242187</c:v>
                </c:pt>
                <c:pt idx="15728">
                  <c:v>1533.300048828125</c:v>
                </c:pt>
                <c:pt idx="15729">
                  <c:v>1533.400024414062</c:v>
                </c:pt>
                <c:pt idx="15730">
                  <c:v>1533.5</c:v>
                </c:pt>
                <c:pt idx="15731">
                  <c:v>1533.60009765625</c:v>
                </c:pt>
                <c:pt idx="15732">
                  <c:v>1533.700073242187</c:v>
                </c:pt>
                <c:pt idx="15733">
                  <c:v>1533.800048828125</c:v>
                </c:pt>
                <c:pt idx="15734">
                  <c:v>1533.900024414062</c:v>
                </c:pt>
                <c:pt idx="15735">
                  <c:v>1534.0</c:v>
                </c:pt>
                <c:pt idx="15736">
                  <c:v>1534.10009765625</c:v>
                </c:pt>
                <c:pt idx="15737">
                  <c:v>1534.200073242187</c:v>
                </c:pt>
                <c:pt idx="15738">
                  <c:v>1534.300048828125</c:v>
                </c:pt>
                <c:pt idx="15739">
                  <c:v>1534.400024414062</c:v>
                </c:pt>
                <c:pt idx="15740">
                  <c:v>1534.5</c:v>
                </c:pt>
                <c:pt idx="15741">
                  <c:v>1534.60009765625</c:v>
                </c:pt>
                <c:pt idx="15742">
                  <c:v>1534.700073242187</c:v>
                </c:pt>
                <c:pt idx="15743">
                  <c:v>1534.800048828125</c:v>
                </c:pt>
                <c:pt idx="15744">
                  <c:v>1534.900024414062</c:v>
                </c:pt>
                <c:pt idx="15745">
                  <c:v>1535.0</c:v>
                </c:pt>
                <c:pt idx="15746">
                  <c:v>1535.10009765625</c:v>
                </c:pt>
                <c:pt idx="15747">
                  <c:v>1535.200073242187</c:v>
                </c:pt>
                <c:pt idx="15748">
                  <c:v>1535.300048828125</c:v>
                </c:pt>
                <c:pt idx="15749">
                  <c:v>1535.400024414062</c:v>
                </c:pt>
                <c:pt idx="15750">
                  <c:v>1535.5</c:v>
                </c:pt>
                <c:pt idx="15751">
                  <c:v>1535.60009765625</c:v>
                </c:pt>
                <c:pt idx="15752">
                  <c:v>1535.700073242187</c:v>
                </c:pt>
                <c:pt idx="15753">
                  <c:v>1535.800048828125</c:v>
                </c:pt>
                <c:pt idx="15754">
                  <c:v>1535.900024414062</c:v>
                </c:pt>
                <c:pt idx="15755">
                  <c:v>1536.0</c:v>
                </c:pt>
                <c:pt idx="15756">
                  <c:v>1536.10009765625</c:v>
                </c:pt>
                <c:pt idx="15757">
                  <c:v>1536.200073242187</c:v>
                </c:pt>
                <c:pt idx="15758">
                  <c:v>1536.300048828125</c:v>
                </c:pt>
                <c:pt idx="15759">
                  <c:v>1536.400024414062</c:v>
                </c:pt>
                <c:pt idx="15760">
                  <c:v>1536.5</c:v>
                </c:pt>
                <c:pt idx="15761">
                  <c:v>1536.60009765625</c:v>
                </c:pt>
                <c:pt idx="15762">
                  <c:v>1536.700073242187</c:v>
                </c:pt>
                <c:pt idx="15763">
                  <c:v>1536.800048828125</c:v>
                </c:pt>
                <c:pt idx="15764">
                  <c:v>1536.900024414062</c:v>
                </c:pt>
                <c:pt idx="15765">
                  <c:v>1537.0</c:v>
                </c:pt>
                <c:pt idx="15766">
                  <c:v>1537.10009765625</c:v>
                </c:pt>
                <c:pt idx="15767">
                  <c:v>1537.200073242187</c:v>
                </c:pt>
                <c:pt idx="15768">
                  <c:v>1537.300048828125</c:v>
                </c:pt>
                <c:pt idx="15769">
                  <c:v>1537.400024414062</c:v>
                </c:pt>
                <c:pt idx="15770">
                  <c:v>1537.5</c:v>
                </c:pt>
                <c:pt idx="15771">
                  <c:v>1537.60009765625</c:v>
                </c:pt>
                <c:pt idx="15772">
                  <c:v>1537.700073242187</c:v>
                </c:pt>
                <c:pt idx="15773">
                  <c:v>1537.800048828125</c:v>
                </c:pt>
                <c:pt idx="15774">
                  <c:v>1537.900024414062</c:v>
                </c:pt>
                <c:pt idx="15775">
                  <c:v>1538.0</c:v>
                </c:pt>
                <c:pt idx="15776">
                  <c:v>1538.10009765625</c:v>
                </c:pt>
                <c:pt idx="15777">
                  <c:v>1538.200073242187</c:v>
                </c:pt>
                <c:pt idx="15778">
                  <c:v>1538.300048828125</c:v>
                </c:pt>
                <c:pt idx="15779">
                  <c:v>1538.400024414062</c:v>
                </c:pt>
                <c:pt idx="15780">
                  <c:v>1538.5</c:v>
                </c:pt>
                <c:pt idx="15781">
                  <c:v>1538.60009765625</c:v>
                </c:pt>
                <c:pt idx="15782">
                  <c:v>1538.700073242187</c:v>
                </c:pt>
                <c:pt idx="15783">
                  <c:v>1538.800048828125</c:v>
                </c:pt>
                <c:pt idx="15784">
                  <c:v>1538.900024414062</c:v>
                </c:pt>
                <c:pt idx="15785">
                  <c:v>1539.0</c:v>
                </c:pt>
                <c:pt idx="15786">
                  <c:v>1539.10009765625</c:v>
                </c:pt>
                <c:pt idx="15787">
                  <c:v>1539.200073242187</c:v>
                </c:pt>
                <c:pt idx="15788">
                  <c:v>1539.300048828125</c:v>
                </c:pt>
                <c:pt idx="15789">
                  <c:v>1539.400024414062</c:v>
                </c:pt>
                <c:pt idx="15790">
                  <c:v>1539.5</c:v>
                </c:pt>
                <c:pt idx="15791">
                  <c:v>1539.60009765625</c:v>
                </c:pt>
                <c:pt idx="15792">
                  <c:v>1539.700073242187</c:v>
                </c:pt>
                <c:pt idx="15793">
                  <c:v>1539.800048828125</c:v>
                </c:pt>
                <c:pt idx="15794">
                  <c:v>1539.900024414062</c:v>
                </c:pt>
                <c:pt idx="15795">
                  <c:v>1540.0</c:v>
                </c:pt>
                <c:pt idx="15796">
                  <c:v>1540.10009765625</c:v>
                </c:pt>
                <c:pt idx="15797">
                  <c:v>1540.200073242187</c:v>
                </c:pt>
                <c:pt idx="15798">
                  <c:v>1540.300048828125</c:v>
                </c:pt>
                <c:pt idx="15799">
                  <c:v>1540.400024414062</c:v>
                </c:pt>
                <c:pt idx="15800">
                  <c:v>1540.5</c:v>
                </c:pt>
                <c:pt idx="15801">
                  <c:v>1540.60009765625</c:v>
                </c:pt>
                <c:pt idx="15802">
                  <c:v>1540.700073242187</c:v>
                </c:pt>
                <c:pt idx="15803">
                  <c:v>1540.800048828125</c:v>
                </c:pt>
                <c:pt idx="15804">
                  <c:v>1540.900024414062</c:v>
                </c:pt>
                <c:pt idx="15805">
                  <c:v>1541.0</c:v>
                </c:pt>
                <c:pt idx="15806">
                  <c:v>1541.10009765625</c:v>
                </c:pt>
                <c:pt idx="15807">
                  <c:v>1541.200073242187</c:v>
                </c:pt>
                <c:pt idx="15808">
                  <c:v>1541.300048828125</c:v>
                </c:pt>
                <c:pt idx="15809">
                  <c:v>1541.400024414062</c:v>
                </c:pt>
                <c:pt idx="15810">
                  <c:v>1541.5</c:v>
                </c:pt>
                <c:pt idx="15811">
                  <c:v>1541.60009765625</c:v>
                </c:pt>
                <c:pt idx="15812">
                  <c:v>1541.700073242187</c:v>
                </c:pt>
                <c:pt idx="15813">
                  <c:v>1541.800048828125</c:v>
                </c:pt>
                <c:pt idx="15814">
                  <c:v>1541.900024414062</c:v>
                </c:pt>
                <c:pt idx="15815">
                  <c:v>1542.0</c:v>
                </c:pt>
                <c:pt idx="15816">
                  <c:v>1542.10009765625</c:v>
                </c:pt>
                <c:pt idx="15817">
                  <c:v>1542.200073242187</c:v>
                </c:pt>
                <c:pt idx="15818">
                  <c:v>1542.300048828125</c:v>
                </c:pt>
                <c:pt idx="15819">
                  <c:v>1542.400024414062</c:v>
                </c:pt>
                <c:pt idx="15820">
                  <c:v>1542.5</c:v>
                </c:pt>
                <c:pt idx="15821">
                  <c:v>1542.60009765625</c:v>
                </c:pt>
                <c:pt idx="15822">
                  <c:v>1542.700073242187</c:v>
                </c:pt>
                <c:pt idx="15823">
                  <c:v>1542.800048828125</c:v>
                </c:pt>
                <c:pt idx="15824">
                  <c:v>1542.900024414062</c:v>
                </c:pt>
                <c:pt idx="15825">
                  <c:v>1543.0</c:v>
                </c:pt>
                <c:pt idx="15826">
                  <c:v>1543.10009765625</c:v>
                </c:pt>
                <c:pt idx="15827">
                  <c:v>1543.200073242187</c:v>
                </c:pt>
                <c:pt idx="15828">
                  <c:v>1543.300048828125</c:v>
                </c:pt>
                <c:pt idx="15829">
                  <c:v>1543.400024414062</c:v>
                </c:pt>
                <c:pt idx="15830">
                  <c:v>1543.5</c:v>
                </c:pt>
                <c:pt idx="15831">
                  <c:v>1543.60009765625</c:v>
                </c:pt>
                <c:pt idx="15832">
                  <c:v>1543.700073242187</c:v>
                </c:pt>
                <c:pt idx="15833">
                  <c:v>1543.800048828125</c:v>
                </c:pt>
                <c:pt idx="15834">
                  <c:v>1543.900024414062</c:v>
                </c:pt>
                <c:pt idx="15835">
                  <c:v>1544.0</c:v>
                </c:pt>
                <c:pt idx="15836">
                  <c:v>1544.10009765625</c:v>
                </c:pt>
                <c:pt idx="15837">
                  <c:v>1544.200073242187</c:v>
                </c:pt>
                <c:pt idx="15838">
                  <c:v>1544.300048828125</c:v>
                </c:pt>
                <c:pt idx="15839">
                  <c:v>1544.400024414062</c:v>
                </c:pt>
                <c:pt idx="15840">
                  <c:v>1544.5</c:v>
                </c:pt>
                <c:pt idx="15841">
                  <c:v>1544.60009765625</c:v>
                </c:pt>
                <c:pt idx="15842">
                  <c:v>1544.700073242187</c:v>
                </c:pt>
                <c:pt idx="15843">
                  <c:v>1544.800048828125</c:v>
                </c:pt>
                <c:pt idx="15844">
                  <c:v>1544.900024414062</c:v>
                </c:pt>
                <c:pt idx="15845">
                  <c:v>1545.0</c:v>
                </c:pt>
                <c:pt idx="15846">
                  <c:v>1545.10009765625</c:v>
                </c:pt>
                <c:pt idx="15847">
                  <c:v>1545.200073242187</c:v>
                </c:pt>
                <c:pt idx="15848">
                  <c:v>1545.300048828125</c:v>
                </c:pt>
                <c:pt idx="15849">
                  <c:v>1545.400024414062</c:v>
                </c:pt>
                <c:pt idx="15850">
                  <c:v>1545.5</c:v>
                </c:pt>
                <c:pt idx="15851">
                  <c:v>1545.60009765625</c:v>
                </c:pt>
                <c:pt idx="15852">
                  <c:v>1545.700073242187</c:v>
                </c:pt>
                <c:pt idx="15853">
                  <c:v>1545.800048828125</c:v>
                </c:pt>
                <c:pt idx="15854">
                  <c:v>1545.900024414062</c:v>
                </c:pt>
                <c:pt idx="15855">
                  <c:v>1546.0</c:v>
                </c:pt>
                <c:pt idx="15856">
                  <c:v>1546.10009765625</c:v>
                </c:pt>
                <c:pt idx="15857">
                  <c:v>1546.200073242187</c:v>
                </c:pt>
                <c:pt idx="15858">
                  <c:v>1546.300048828125</c:v>
                </c:pt>
                <c:pt idx="15859">
                  <c:v>1546.400024414062</c:v>
                </c:pt>
                <c:pt idx="15860">
                  <c:v>1546.5</c:v>
                </c:pt>
                <c:pt idx="15861">
                  <c:v>1546.60009765625</c:v>
                </c:pt>
                <c:pt idx="15862">
                  <c:v>1546.700073242187</c:v>
                </c:pt>
                <c:pt idx="15863">
                  <c:v>1546.800048828125</c:v>
                </c:pt>
                <c:pt idx="15864">
                  <c:v>1546.900024414062</c:v>
                </c:pt>
                <c:pt idx="15865">
                  <c:v>1547.0</c:v>
                </c:pt>
                <c:pt idx="15866">
                  <c:v>1547.10009765625</c:v>
                </c:pt>
                <c:pt idx="15867">
                  <c:v>1547.200073242187</c:v>
                </c:pt>
                <c:pt idx="15868">
                  <c:v>1547.300048828125</c:v>
                </c:pt>
                <c:pt idx="15869">
                  <c:v>1547.400024414062</c:v>
                </c:pt>
                <c:pt idx="15870">
                  <c:v>1547.5</c:v>
                </c:pt>
                <c:pt idx="15871">
                  <c:v>1547.60009765625</c:v>
                </c:pt>
                <c:pt idx="15872">
                  <c:v>1547.700073242187</c:v>
                </c:pt>
                <c:pt idx="15873">
                  <c:v>1547.800048828125</c:v>
                </c:pt>
                <c:pt idx="15874">
                  <c:v>1547.900024414062</c:v>
                </c:pt>
                <c:pt idx="15875">
                  <c:v>1548.0</c:v>
                </c:pt>
                <c:pt idx="15876">
                  <c:v>1548.10009765625</c:v>
                </c:pt>
                <c:pt idx="15877">
                  <c:v>1548.200073242187</c:v>
                </c:pt>
                <c:pt idx="15878">
                  <c:v>1548.300048828125</c:v>
                </c:pt>
                <c:pt idx="15879">
                  <c:v>1548.400024414062</c:v>
                </c:pt>
                <c:pt idx="15880">
                  <c:v>1548.5</c:v>
                </c:pt>
                <c:pt idx="15881">
                  <c:v>1548.60009765625</c:v>
                </c:pt>
                <c:pt idx="15882">
                  <c:v>1548.700073242187</c:v>
                </c:pt>
                <c:pt idx="15883">
                  <c:v>1548.800048828125</c:v>
                </c:pt>
                <c:pt idx="15884">
                  <c:v>1548.900024414062</c:v>
                </c:pt>
                <c:pt idx="15885">
                  <c:v>1549.0</c:v>
                </c:pt>
                <c:pt idx="15886">
                  <c:v>1549.10009765625</c:v>
                </c:pt>
                <c:pt idx="15887">
                  <c:v>1549.200073242187</c:v>
                </c:pt>
                <c:pt idx="15888">
                  <c:v>1549.300048828125</c:v>
                </c:pt>
                <c:pt idx="15889">
                  <c:v>1549.400024414062</c:v>
                </c:pt>
                <c:pt idx="15890">
                  <c:v>1549.5</c:v>
                </c:pt>
                <c:pt idx="15891">
                  <c:v>1549.60009765625</c:v>
                </c:pt>
                <c:pt idx="15892">
                  <c:v>1549.700073242187</c:v>
                </c:pt>
                <c:pt idx="15893">
                  <c:v>1549.800048828125</c:v>
                </c:pt>
                <c:pt idx="15894">
                  <c:v>1549.900024414062</c:v>
                </c:pt>
                <c:pt idx="15895">
                  <c:v>1550.0</c:v>
                </c:pt>
                <c:pt idx="15896">
                  <c:v>1550.10009765625</c:v>
                </c:pt>
                <c:pt idx="15897">
                  <c:v>1550.200073242187</c:v>
                </c:pt>
                <c:pt idx="15898">
                  <c:v>1550.300048828125</c:v>
                </c:pt>
                <c:pt idx="15899">
                  <c:v>1550.400024414062</c:v>
                </c:pt>
                <c:pt idx="15900">
                  <c:v>1550.5</c:v>
                </c:pt>
                <c:pt idx="15901">
                  <c:v>1550.60009765625</c:v>
                </c:pt>
                <c:pt idx="15902">
                  <c:v>1550.700073242187</c:v>
                </c:pt>
                <c:pt idx="15903">
                  <c:v>1550.800048828125</c:v>
                </c:pt>
                <c:pt idx="15904">
                  <c:v>1550.900024414062</c:v>
                </c:pt>
                <c:pt idx="15905">
                  <c:v>1551.0</c:v>
                </c:pt>
                <c:pt idx="15906">
                  <c:v>1551.10009765625</c:v>
                </c:pt>
                <c:pt idx="15907">
                  <c:v>1551.200073242187</c:v>
                </c:pt>
                <c:pt idx="15908">
                  <c:v>1551.300048828125</c:v>
                </c:pt>
                <c:pt idx="15909">
                  <c:v>1551.400024414062</c:v>
                </c:pt>
                <c:pt idx="15910">
                  <c:v>1551.5</c:v>
                </c:pt>
                <c:pt idx="15911">
                  <c:v>1551.60009765625</c:v>
                </c:pt>
                <c:pt idx="15912">
                  <c:v>1551.700073242187</c:v>
                </c:pt>
                <c:pt idx="15913">
                  <c:v>1551.800048828125</c:v>
                </c:pt>
                <c:pt idx="15914">
                  <c:v>1551.900024414062</c:v>
                </c:pt>
                <c:pt idx="15915">
                  <c:v>1552.0</c:v>
                </c:pt>
                <c:pt idx="15916">
                  <c:v>1552.10009765625</c:v>
                </c:pt>
                <c:pt idx="15917">
                  <c:v>1552.200073242187</c:v>
                </c:pt>
                <c:pt idx="15918">
                  <c:v>1552.300048828125</c:v>
                </c:pt>
                <c:pt idx="15919">
                  <c:v>1552.400024414062</c:v>
                </c:pt>
                <c:pt idx="15920">
                  <c:v>1552.5</c:v>
                </c:pt>
                <c:pt idx="15921">
                  <c:v>1552.60009765625</c:v>
                </c:pt>
                <c:pt idx="15922">
                  <c:v>1552.700073242187</c:v>
                </c:pt>
                <c:pt idx="15923">
                  <c:v>1552.800048828125</c:v>
                </c:pt>
                <c:pt idx="15924">
                  <c:v>1552.900024414062</c:v>
                </c:pt>
                <c:pt idx="15925">
                  <c:v>1553.0</c:v>
                </c:pt>
                <c:pt idx="15926">
                  <c:v>1553.10009765625</c:v>
                </c:pt>
                <c:pt idx="15927">
                  <c:v>1553.200073242187</c:v>
                </c:pt>
                <c:pt idx="15928">
                  <c:v>1553.300048828125</c:v>
                </c:pt>
                <c:pt idx="15929">
                  <c:v>1553.400024414062</c:v>
                </c:pt>
                <c:pt idx="15930">
                  <c:v>1553.5</c:v>
                </c:pt>
                <c:pt idx="15931">
                  <c:v>1553.60009765625</c:v>
                </c:pt>
                <c:pt idx="15932">
                  <c:v>1553.700073242187</c:v>
                </c:pt>
                <c:pt idx="15933">
                  <c:v>1553.800048828125</c:v>
                </c:pt>
                <c:pt idx="15934">
                  <c:v>1553.900024414062</c:v>
                </c:pt>
                <c:pt idx="15935">
                  <c:v>1554.0</c:v>
                </c:pt>
                <c:pt idx="15936">
                  <c:v>1554.10009765625</c:v>
                </c:pt>
                <c:pt idx="15937">
                  <c:v>1554.200073242187</c:v>
                </c:pt>
                <c:pt idx="15938">
                  <c:v>1554.300048828125</c:v>
                </c:pt>
                <c:pt idx="15939">
                  <c:v>1554.400024414062</c:v>
                </c:pt>
                <c:pt idx="15940">
                  <c:v>1554.5</c:v>
                </c:pt>
                <c:pt idx="15941">
                  <c:v>1554.60009765625</c:v>
                </c:pt>
                <c:pt idx="15942">
                  <c:v>1554.700073242187</c:v>
                </c:pt>
                <c:pt idx="15943">
                  <c:v>1554.800048828125</c:v>
                </c:pt>
                <c:pt idx="15944">
                  <c:v>1554.900024414062</c:v>
                </c:pt>
                <c:pt idx="15945">
                  <c:v>1555.0</c:v>
                </c:pt>
                <c:pt idx="15946">
                  <c:v>1555.10009765625</c:v>
                </c:pt>
                <c:pt idx="15947">
                  <c:v>1555.200073242187</c:v>
                </c:pt>
                <c:pt idx="15948">
                  <c:v>1555.300048828125</c:v>
                </c:pt>
                <c:pt idx="15949">
                  <c:v>1555.400024414062</c:v>
                </c:pt>
                <c:pt idx="15950">
                  <c:v>1555.5</c:v>
                </c:pt>
                <c:pt idx="15951">
                  <c:v>1555.60009765625</c:v>
                </c:pt>
                <c:pt idx="15952">
                  <c:v>1555.700073242187</c:v>
                </c:pt>
                <c:pt idx="15953">
                  <c:v>1555.800048828125</c:v>
                </c:pt>
                <c:pt idx="15954">
                  <c:v>1555.900024414062</c:v>
                </c:pt>
                <c:pt idx="15955">
                  <c:v>1556.0</c:v>
                </c:pt>
                <c:pt idx="15956">
                  <c:v>1556.10009765625</c:v>
                </c:pt>
                <c:pt idx="15957">
                  <c:v>1556.200073242187</c:v>
                </c:pt>
                <c:pt idx="15958">
                  <c:v>1556.300048828125</c:v>
                </c:pt>
                <c:pt idx="15959">
                  <c:v>1556.400024414062</c:v>
                </c:pt>
                <c:pt idx="15960">
                  <c:v>1556.5</c:v>
                </c:pt>
                <c:pt idx="15961">
                  <c:v>1556.60009765625</c:v>
                </c:pt>
                <c:pt idx="15962">
                  <c:v>1556.700073242187</c:v>
                </c:pt>
                <c:pt idx="15963">
                  <c:v>1556.800048828125</c:v>
                </c:pt>
                <c:pt idx="15964">
                  <c:v>1556.900024414062</c:v>
                </c:pt>
                <c:pt idx="15965">
                  <c:v>1557.0</c:v>
                </c:pt>
                <c:pt idx="15966">
                  <c:v>1557.10009765625</c:v>
                </c:pt>
                <c:pt idx="15967">
                  <c:v>1557.200073242187</c:v>
                </c:pt>
                <c:pt idx="15968">
                  <c:v>1557.300048828125</c:v>
                </c:pt>
                <c:pt idx="15969">
                  <c:v>1557.400024414062</c:v>
                </c:pt>
                <c:pt idx="15970">
                  <c:v>1557.5</c:v>
                </c:pt>
                <c:pt idx="15971">
                  <c:v>1557.60009765625</c:v>
                </c:pt>
                <c:pt idx="15972">
                  <c:v>1557.700073242187</c:v>
                </c:pt>
                <c:pt idx="15973">
                  <c:v>1557.800048828125</c:v>
                </c:pt>
                <c:pt idx="15974">
                  <c:v>1557.900024414062</c:v>
                </c:pt>
                <c:pt idx="15975">
                  <c:v>1558.0</c:v>
                </c:pt>
                <c:pt idx="15976">
                  <c:v>1558.10009765625</c:v>
                </c:pt>
                <c:pt idx="15977">
                  <c:v>1558.200073242187</c:v>
                </c:pt>
                <c:pt idx="15978">
                  <c:v>1558.300048828125</c:v>
                </c:pt>
                <c:pt idx="15979">
                  <c:v>1558.400024414062</c:v>
                </c:pt>
                <c:pt idx="15980">
                  <c:v>1558.5</c:v>
                </c:pt>
                <c:pt idx="15981">
                  <c:v>1558.60009765625</c:v>
                </c:pt>
                <c:pt idx="15982">
                  <c:v>1558.700073242187</c:v>
                </c:pt>
                <c:pt idx="15983">
                  <c:v>1558.800048828125</c:v>
                </c:pt>
                <c:pt idx="15984">
                  <c:v>1558.900024414062</c:v>
                </c:pt>
                <c:pt idx="15985">
                  <c:v>1559.0</c:v>
                </c:pt>
                <c:pt idx="15986">
                  <c:v>1559.10009765625</c:v>
                </c:pt>
                <c:pt idx="15987">
                  <c:v>1559.200073242187</c:v>
                </c:pt>
                <c:pt idx="15988">
                  <c:v>1559.300048828125</c:v>
                </c:pt>
                <c:pt idx="15989">
                  <c:v>1559.400024414062</c:v>
                </c:pt>
                <c:pt idx="15990">
                  <c:v>1559.5</c:v>
                </c:pt>
                <c:pt idx="15991">
                  <c:v>1559.60009765625</c:v>
                </c:pt>
                <c:pt idx="15992">
                  <c:v>1559.700073242187</c:v>
                </c:pt>
                <c:pt idx="15993">
                  <c:v>1559.800048828125</c:v>
                </c:pt>
                <c:pt idx="15994">
                  <c:v>1559.900024414062</c:v>
                </c:pt>
                <c:pt idx="15995">
                  <c:v>1560.0</c:v>
                </c:pt>
                <c:pt idx="15996">
                  <c:v>1560.10009765625</c:v>
                </c:pt>
                <c:pt idx="15997">
                  <c:v>1560.200073242187</c:v>
                </c:pt>
                <c:pt idx="15998">
                  <c:v>1560.300048828125</c:v>
                </c:pt>
                <c:pt idx="15999">
                  <c:v>1560.400024414062</c:v>
                </c:pt>
                <c:pt idx="16000">
                  <c:v>1560.5</c:v>
                </c:pt>
                <c:pt idx="16001">
                  <c:v>1560.60009765625</c:v>
                </c:pt>
                <c:pt idx="16002">
                  <c:v>1560.700073242187</c:v>
                </c:pt>
                <c:pt idx="16003">
                  <c:v>1560.800048828125</c:v>
                </c:pt>
                <c:pt idx="16004">
                  <c:v>1560.900024414062</c:v>
                </c:pt>
                <c:pt idx="16005">
                  <c:v>1561.0</c:v>
                </c:pt>
                <c:pt idx="16006">
                  <c:v>1561.10009765625</c:v>
                </c:pt>
                <c:pt idx="16007">
                  <c:v>1561.200073242187</c:v>
                </c:pt>
                <c:pt idx="16008">
                  <c:v>1561.300048828125</c:v>
                </c:pt>
                <c:pt idx="16009">
                  <c:v>1561.400024414062</c:v>
                </c:pt>
                <c:pt idx="16010">
                  <c:v>1561.5</c:v>
                </c:pt>
                <c:pt idx="16011">
                  <c:v>1561.60009765625</c:v>
                </c:pt>
                <c:pt idx="16012">
                  <c:v>1561.700073242187</c:v>
                </c:pt>
                <c:pt idx="16013">
                  <c:v>1561.800048828125</c:v>
                </c:pt>
                <c:pt idx="16014">
                  <c:v>1561.900024414062</c:v>
                </c:pt>
                <c:pt idx="16015">
                  <c:v>1562.0</c:v>
                </c:pt>
                <c:pt idx="16016">
                  <c:v>1562.10009765625</c:v>
                </c:pt>
                <c:pt idx="16017">
                  <c:v>1562.200073242187</c:v>
                </c:pt>
                <c:pt idx="16018">
                  <c:v>1562.300048828125</c:v>
                </c:pt>
                <c:pt idx="16019">
                  <c:v>1562.400024414062</c:v>
                </c:pt>
                <c:pt idx="16020">
                  <c:v>1562.5</c:v>
                </c:pt>
                <c:pt idx="16021">
                  <c:v>1562.60009765625</c:v>
                </c:pt>
                <c:pt idx="16022">
                  <c:v>1562.700073242187</c:v>
                </c:pt>
                <c:pt idx="16023">
                  <c:v>1562.800048828125</c:v>
                </c:pt>
                <c:pt idx="16024">
                  <c:v>1562.900024414062</c:v>
                </c:pt>
                <c:pt idx="16025">
                  <c:v>1563.0</c:v>
                </c:pt>
                <c:pt idx="16026">
                  <c:v>1563.10009765625</c:v>
                </c:pt>
                <c:pt idx="16027">
                  <c:v>1563.200073242187</c:v>
                </c:pt>
                <c:pt idx="16028">
                  <c:v>1563.300048828125</c:v>
                </c:pt>
                <c:pt idx="16029">
                  <c:v>1563.400024414062</c:v>
                </c:pt>
                <c:pt idx="16030">
                  <c:v>1563.5</c:v>
                </c:pt>
                <c:pt idx="16031">
                  <c:v>1563.60009765625</c:v>
                </c:pt>
                <c:pt idx="16032">
                  <c:v>1563.700073242187</c:v>
                </c:pt>
                <c:pt idx="16033">
                  <c:v>1563.800048828125</c:v>
                </c:pt>
                <c:pt idx="16034">
                  <c:v>1563.900024414062</c:v>
                </c:pt>
                <c:pt idx="16035">
                  <c:v>1564.0</c:v>
                </c:pt>
                <c:pt idx="16036">
                  <c:v>1564.10009765625</c:v>
                </c:pt>
                <c:pt idx="16037">
                  <c:v>1564.200073242187</c:v>
                </c:pt>
                <c:pt idx="16038">
                  <c:v>1564.300048828125</c:v>
                </c:pt>
                <c:pt idx="16039">
                  <c:v>1564.400024414062</c:v>
                </c:pt>
                <c:pt idx="16040">
                  <c:v>1564.5</c:v>
                </c:pt>
                <c:pt idx="16041">
                  <c:v>1564.60009765625</c:v>
                </c:pt>
                <c:pt idx="16042">
                  <c:v>1564.700073242187</c:v>
                </c:pt>
                <c:pt idx="16043">
                  <c:v>1564.800048828125</c:v>
                </c:pt>
                <c:pt idx="16044">
                  <c:v>1564.900024414062</c:v>
                </c:pt>
                <c:pt idx="16045">
                  <c:v>1565.0</c:v>
                </c:pt>
                <c:pt idx="16046">
                  <c:v>1565.10009765625</c:v>
                </c:pt>
                <c:pt idx="16047">
                  <c:v>1565.200073242187</c:v>
                </c:pt>
                <c:pt idx="16048">
                  <c:v>1565.300048828125</c:v>
                </c:pt>
                <c:pt idx="16049">
                  <c:v>1565.400024414062</c:v>
                </c:pt>
                <c:pt idx="16050">
                  <c:v>1565.5</c:v>
                </c:pt>
                <c:pt idx="16051">
                  <c:v>1565.60009765625</c:v>
                </c:pt>
                <c:pt idx="16052">
                  <c:v>1565.700073242187</c:v>
                </c:pt>
                <c:pt idx="16053">
                  <c:v>1565.800048828125</c:v>
                </c:pt>
                <c:pt idx="16054">
                  <c:v>1565.900024414062</c:v>
                </c:pt>
                <c:pt idx="16055">
                  <c:v>1566.0</c:v>
                </c:pt>
                <c:pt idx="16056">
                  <c:v>1566.10009765625</c:v>
                </c:pt>
                <c:pt idx="16057">
                  <c:v>1566.200073242187</c:v>
                </c:pt>
                <c:pt idx="16058">
                  <c:v>1566.300048828125</c:v>
                </c:pt>
                <c:pt idx="16059">
                  <c:v>1566.400024414062</c:v>
                </c:pt>
                <c:pt idx="16060">
                  <c:v>1566.5</c:v>
                </c:pt>
                <c:pt idx="16061">
                  <c:v>1566.60009765625</c:v>
                </c:pt>
                <c:pt idx="16062">
                  <c:v>1566.700073242187</c:v>
                </c:pt>
                <c:pt idx="16063">
                  <c:v>1566.800048828125</c:v>
                </c:pt>
                <c:pt idx="16064">
                  <c:v>1566.900024414062</c:v>
                </c:pt>
                <c:pt idx="16065">
                  <c:v>1567.0</c:v>
                </c:pt>
                <c:pt idx="16066">
                  <c:v>1567.10009765625</c:v>
                </c:pt>
                <c:pt idx="16067">
                  <c:v>1567.200073242187</c:v>
                </c:pt>
                <c:pt idx="16068">
                  <c:v>1567.300048828125</c:v>
                </c:pt>
                <c:pt idx="16069">
                  <c:v>1567.400024414062</c:v>
                </c:pt>
                <c:pt idx="16070">
                  <c:v>1567.5</c:v>
                </c:pt>
                <c:pt idx="16071">
                  <c:v>1567.60009765625</c:v>
                </c:pt>
                <c:pt idx="16072">
                  <c:v>1567.700073242187</c:v>
                </c:pt>
                <c:pt idx="16073">
                  <c:v>1567.800048828125</c:v>
                </c:pt>
                <c:pt idx="16074">
                  <c:v>1567.900024414062</c:v>
                </c:pt>
                <c:pt idx="16075">
                  <c:v>1568.0</c:v>
                </c:pt>
                <c:pt idx="16076">
                  <c:v>1568.10009765625</c:v>
                </c:pt>
                <c:pt idx="16077">
                  <c:v>1568.200073242187</c:v>
                </c:pt>
                <c:pt idx="16078">
                  <c:v>1568.300048828125</c:v>
                </c:pt>
                <c:pt idx="16079">
                  <c:v>1568.400024414062</c:v>
                </c:pt>
                <c:pt idx="16080">
                  <c:v>1568.5</c:v>
                </c:pt>
                <c:pt idx="16081">
                  <c:v>1568.60009765625</c:v>
                </c:pt>
                <c:pt idx="16082">
                  <c:v>1568.700073242187</c:v>
                </c:pt>
                <c:pt idx="16083">
                  <c:v>1568.800048828125</c:v>
                </c:pt>
                <c:pt idx="16084">
                  <c:v>1568.900024414062</c:v>
                </c:pt>
                <c:pt idx="16085">
                  <c:v>1569.0</c:v>
                </c:pt>
                <c:pt idx="16086">
                  <c:v>1569.10009765625</c:v>
                </c:pt>
                <c:pt idx="16087">
                  <c:v>1569.200073242187</c:v>
                </c:pt>
                <c:pt idx="16088">
                  <c:v>1569.300048828125</c:v>
                </c:pt>
                <c:pt idx="16089">
                  <c:v>1569.400024414062</c:v>
                </c:pt>
                <c:pt idx="16090">
                  <c:v>1569.5</c:v>
                </c:pt>
                <c:pt idx="16091">
                  <c:v>1569.60009765625</c:v>
                </c:pt>
                <c:pt idx="16092">
                  <c:v>1569.700073242187</c:v>
                </c:pt>
                <c:pt idx="16093">
                  <c:v>1569.800048828125</c:v>
                </c:pt>
                <c:pt idx="16094">
                  <c:v>1569.900024414062</c:v>
                </c:pt>
                <c:pt idx="16095">
                  <c:v>1570.0</c:v>
                </c:pt>
                <c:pt idx="16096">
                  <c:v>1570.10009765625</c:v>
                </c:pt>
                <c:pt idx="16097">
                  <c:v>1570.200073242187</c:v>
                </c:pt>
                <c:pt idx="16098">
                  <c:v>1570.300048828125</c:v>
                </c:pt>
                <c:pt idx="16099">
                  <c:v>1570.400024414062</c:v>
                </c:pt>
                <c:pt idx="16100">
                  <c:v>1570.5</c:v>
                </c:pt>
                <c:pt idx="16101">
                  <c:v>1570.60009765625</c:v>
                </c:pt>
                <c:pt idx="16102">
                  <c:v>1570.700073242187</c:v>
                </c:pt>
                <c:pt idx="16103">
                  <c:v>1570.800048828125</c:v>
                </c:pt>
                <c:pt idx="16104">
                  <c:v>1570.900024414062</c:v>
                </c:pt>
                <c:pt idx="16105">
                  <c:v>1571.0</c:v>
                </c:pt>
                <c:pt idx="16106">
                  <c:v>1571.10009765625</c:v>
                </c:pt>
                <c:pt idx="16107">
                  <c:v>1571.200073242187</c:v>
                </c:pt>
                <c:pt idx="16108">
                  <c:v>1571.300048828125</c:v>
                </c:pt>
                <c:pt idx="16109">
                  <c:v>1571.400024414062</c:v>
                </c:pt>
                <c:pt idx="16110">
                  <c:v>1571.5</c:v>
                </c:pt>
                <c:pt idx="16111">
                  <c:v>1571.60009765625</c:v>
                </c:pt>
                <c:pt idx="16112">
                  <c:v>1571.700073242187</c:v>
                </c:pt>
                <c:pt idx="16113">
                  <c:v>1571.800048828125</c:v>
                </c:pt>
                <c:pt idx="16114">
                  <c:v>1571.900024414062</c:v>
                </c:pt>
                <c:pt idx="16115">
                  <c:v>1572.0</c:v>
                </c:pt>
                <c:pt idx="16116">
                  <c:v>1572.10009765625</c:v>
                </c:pt>
                <c:pt idx="16117">
                  <c:v>1572.200073242187</c:v>
                </c:pt>
                <c:pt idx="16118">
                  <c:v>1572.300048828125</c:v>
                </c:pt>
                <c:pt idx="16119">
                  <c:v>1572.400024414062</c:v>
                </c:pt>
                <c:pt idx="16120">
                  <c:v>1572.5</c:v>
                </c:pt>
                <c:pt idx="16121">
                  <c:v>1572.60009765625</c:v>
                </c:pt>
                <c:pt idx="16122">
                  <c:v>1572.700073242187</c:v>
                </c:pt>
                <c:pt idx="16123">
                  <c:v>1572.800048828125</c:v>
                </c:pt>
                <c:pt idx="16124">
                  <c:v>1572.900024414062</c:v>
                </c:pt>
                <c:pt idx="16125">
                  <c:v>1573.0</c:v>
                </c:pt>
                <c:pt idx="16126">
                  <c:v>1573.10009765625</c:v>
                </c:pt>
                <c:pt idx="16127">
                  <c:v>1573.200073242187</c:v>
                </c:pt>
                <c:pt idx="16128">
                  <c:v>1573.300048828125</c:v>
                </c:pt>
                <c:pt idx="16129">
                  <c:v>1573.400024414062</c:v>
                </c:pt>
                <c:pt idx="16130">
                  <c:v>1573.5</c:v>
                </c:pt>
                <c:pt idx="16131">
                  <c:v>1573.60009765625</c:v>
                </c:pt>
                <c:pt idx="16132">
                  <c:v>1573.700073242187</c:v>
                </c:pt>
                <c:pt idx="16133">
                  <c:v>1573.800048828125</c:v>
                </c:pt>
                <c:pt idx="16134">
                  <c:v>1573.900024414062</c:v>
                </c:pt>
                <c:pt idx="16135">
                  <c:v>1574.0</c:v>
                </c:pt>
                <c:pt idx="16136">
                  <c:v>1574.10009765625</c:v>
                </c:pt>
                <c:pt idx="16137">
                  <c:v>1574.200073242187</c:v>
                </c:pt>
                <c:pt idx="16138">
                  <c:v>1574.300048828125</c:v>
                </c:pt>
                <c:pt idx="16139">
                  <c:v>1574.400024414062</c:v>
                </c:pt>
                <c:pt idx="16140">
                  <c:v>1574.5</c:v>
                </c:pt>
                <c:pt idx="16141">
                  <c:v>1574.60009765625</c:v>
                </c:pt>
                <c:pt idx="16142">
                  <c:v>1574.700073242187</c:v>
                </c:pt>
                <c:pt idx="16143">
                  <c:v>1574.800048828125</c:v>
                </c:pt>
                <c:pt idx="16144">
                  <c:v>1574.900024414062</c:v>
                </c:pt>
                <c:pt idx="16145">
                  <c:v>1575.0</c:v>
                </c:pt>
                <c:pt idx="16146">
                  <c:v>1575.10009765625</c:v>
                </c:pt>
                <c:pt idx="16147">
                  <c:v>1575.200073242187</c:v>
                </c:pt>
                <c:pt idx="16148">
                  <c:v>1575.300048828125</c:v>
                </c:pt>
                <c:pt idx="16149">
                  <c:v>1575.400024414062</c:v>
                </c:pt>
                <c:pt idx="16150">
                  <c:v>1575.5</c:v>
                </c:pt>
                <c:pt idx="16151">
                  <c:v>1575.60009765625</c:v>
                </c:pt>
                <c:pt idx="16152">
                  <c:v>1575.700073242187</c:v>
                </c:pt>
                <c:pt idx="16153">
                  <c:v>1575.800048828125</c:v>
                </c:pt>
                <c:pt idx="16154">
                  <c:v>1575.900024414062</c:v>
                </c:pt>
                <c:pt idx="16155">
                  <c:v>1576.0</c:v>
                </c:pt>
                <c:pt idx="16156">
                  <c:v>1576.10009765625</c:v>
                </c:pt>
                <c:pt idx="16157">
                  <c:v>1576.200073242187</c:v>
                </c:pt>
                <c:pt idx="16158">
                  <c:v>1576.300048828125</c:v>
                </c:pt>
                <c:pt idx="16159">
                  <c:v>1576.400024414062</c:v>
                </c:pt>
                <c:pt idx="16160">
                  <c:v>1576.5</c:v>
                </c:pt>
                <c:pt idx="16161">
                  <c:v>1576.60009765625</c:v>
                </c:pt>
                <c:pt idx="16162">
                  <c:v>1576.700073242187</c:v>
                </c:pt>
                <c:pt idx="16163">
                  <c:v>1576.800048828125</c:v>
                </c:pt>
                <c:pt idx="16164">
                  <c:v>1576.900024414062</c:v>
                </c:pt>
                <c:pt idx="16165">
                  <c:v>1577.0</c:v>
                </c:pt>
                <c:pt idx="16166">
                  <c:v>1577.10009765625</c:v>
                </c:pt>
                <c:pt idx="16167">
                  <c:v>1577.200073242187</c:v>
                </c:pt>
                <c:pt idx="16168">
                  <c:v>1577.300048828125</c:v>
                </c:pt>
                <c:pt idx="16169">
                  <c:v>1577.400024414062</c:v>
                </c:pt>
                <c:pt idx="16170">
                  <c:v>1577.5</c:v>
                </c:pt>
                <c:pt idx="16171">
                  <c:v>1577.60009765625</c:v>
                </c:pt>
                <c:pt idx="16172">
                  <c:v>1577.700073242187</c:v>
                </c:pt>
                <c:pt idx="16173">
                  <c:v>1577.800048828125</c:v>
                </c:pt>
                <c:pt idx="16174">
                  <c:v>1577.900024414062</c:v>
                </c:pt>
                <c:pt idx="16175">
                  <c:v>1578.0</c:v>
                </c:pt>
                <c:pt idx="16176">
                  <c:v>1578.10009765625</c:v>
                </c:pt>
                <c:pt idx="16177">
                  <c:v>1578.200073242187</c:v>
                </c:pt>
                <c:pt idx="16178">
                  <c:v>1578.300048828125</c:v>
                </c:pt>
                <c:pt idx="16179">
                  <c:v>1578.400024414062</c:v>
                </c:pt>
                <c:pt idx="16180">
                  <c:v>1578.5</c:v>
                </c:pt>
                <c:pt idx="16181">
                  <c:v>1578.60009765625</c:v>
                </c:pt>
                <c:pt idx="16182">
                  <c:v>1578.700073242187</c:v>
                </c:pt>
                <c:pt idx="16183">
                  <c:v>1578.800048828125</c:v>
                </c:pt>
                <c:pt idx="16184">
                  <c:v>1578.900024414062</c:v>
                </c:pt>
                <c:pt idx="16185">
                  <c:v>1579.0</c:v>
                </c:pt>
                <c:pt idx="16186">
                  <c:v>1579.10009765625</c:v>
                </c:pt>
                <c:pt idx="16187">
                  <c:v>1579.200073242187</c:v>
                </c:pt>
                <c:pt idx="16188">
                  <c:v>1579.300048828125</c:v>
                </c:pt>
                <c:pt idx="16189">
                  <c:v>1579.400024414062</c:v>
                </c:pt>
                <c:pt idx="16190">
                  <c:v>1579.5</c:v>
                </c:pt>
                <c:pt idx="16191">
                  <c:v>1579.60009765625</c:v>
                </c:pt>
                <c:pt idx="16192">
                  <c:v>1579.700073242187</c:v>
                </c:pt>
                <c:pt idx="16193">
                  <c:v>1579.800048828125</c:v>
                </c:pt>
                <c:pt idx="16194">
                  <c:v>1579.900024414062</c:v>
                </c:pt>
                <c:pt idx="16195">
                  <c:v>1580.0</c:v>
                </c:pt>
                <c:pt idx="16196">
                  <c:v>1580.10009765625</c:v>
                </c:pt>
                <c:pt idx="16197">
                  <c:v>1580.200073242187</c:v>
                </c:pt>
                <c:pt idx="16198">
                  <c:v>1580.300048828125</c:v>
                </c:pt>
                <c:pt idx="16199">
                  <c:v>1580.400024414062</c:v>
                </c:pt>
                <c:pt idx="16200">
                  <c:v>1580.5</c:v>
                </c:pt>
                <c:pt idx="16201">
                  <c:v>1580.60009765625</c:v>
                </c:pt>
                <c:pt idx="16202">
                  <c:v>1580.700073242187</c:v>
                </c:pt>
                <c:pt idx="16203">
                  <c:v>1580.800048828125</c:v>
                </c:pt>
                <c:pt idx="16204">
                  <c:v>1580.900024414062</c:v>
                </c:pt>
                <c:pt idx="16205">
                  <c:v>1581.0</c:v>
                </c:pt>
                <c:pt idx="16206">
                  <c:v>1581.10009765625</c:v>
                </c:pt>
                <c:pt idx="16207">
                  <c:v>1581.200073242187</c:v>
                </c:pt>
                <c:pt idx="16208">
                  <c:v>1581.300048828125</c:v>
                </c:pt>
                <c:pt idx="16209">
                  <c:v>1581.400024414062</c:v>
                </c:pt>
                <c:pt idx="16210">
                  <c:v>1581.5</c:v>
                </c:pt>
                <c:pt idx="16211">
                  <c:v>1581.60009765625</c:v>
                </c:pt>
                <c:pt idx="16212">
                  <c:v>1581.700073242187</c:v>
                </c:pt>
                <c:pt idx="16213">
                  <c:v>1581.800048828125</c:v>
                </c:pt>
                <c:pt idx="16214">
                  <c:v>1581.900024414062</c:v>
                </c:pt>
                <c:pt idx="16215">
                  <c:v>1582.0</c:v>
                </c:pt>
                <c:pt idx="16216">
                  <c:v>1582.10009765625</c:v>
                </c:pt>
                <c:pt idx="16217">
                  <c:v>1582.200073242187</c:v>
                </c:pt>
                <c:pt idx="16218">
                  <c:v>1582.300048828125</c:v>
                </c:pt>
                <c:pt idx="16219">
                  <c:v>1582.400024414062</c:v>
                </c:pt>
                <c:pt idx="16220">
                  <c:v>1582.5</c:v>
                </c:pt>
                <c:pt idx="16221">
                  <c:v>1582.60009765625</c:v>
                </c:pt>
                <c:pt idx="16222">
                  <c:v>1582.700073242187</c:v>
                </c:pt>
                <c:pt idx="16223">
                  <c:v>1582.800048828125</c:v>
                </c:pt>
                <c:pt idx="16224">
                  <c:v>1582.900024414062</c:v>
                </c:pt>
                <c:pt idx="16225">
                  <c:v>1583.0</c:v>
                </c:pt>
                <c:pt idx="16226">
                  <c:v>1583.10009765625</c:v>
                </c:pt>
                <c:pt idx="16227">
                  <c:v>1583.200073242187</c:v>
                </c:pt>
                <c:pt idx="16228">
                  <c:v>1583.300048828125</c:v>
                </c:pt>
                <c:pt idx="16229">
                  <c:v>1583.400024414062</c:v>
                </c:pt>
                <c:pt idx="16230">
                  <c:v>1583.5</c:v>
                </c:pt>
                <c:pt idx="16231">
                  <c:v>1583.60009765625</c:v>
                </c:pt>
                <c:pt idx="16232">
                  <c:v>1583.700073242187</c:v>
                </c:pt>
                <c:pt idx="16233">
                  <c:v>1583.800048828125</c:v>
                </c:pt>
                <c:pt idx="16234">
                  <c:v>1583.900024414062</c:v>
                </c:pt>
                <c:pt idx="16235">
                  <c:v>1584.0</c:v>
                </c:pt>
                <c:pt idx="16236">
                  <c:v>1584.10009765625</c:v>
                </c:pt>
                <c:pt idx="16237">
                  <c:v>1584.200073242187</c:v>
                </c:pt>
                <c:pt idx="16238">
                  <c:v>1584.300048828125</c:v>
                </c:pt>
                <c:pt idx="16239">
                  <c:v>1584.400024414062</c:v>
                </c:pt>
                <c:pt idx="16240">
                  <c:v>1584.5</c:v>
                </c:pt>
                <c:pt idx="16241">
                  <c:v>1584.60009765625</c:v>
                </c:pt>
                <c:pt idx="16242">
                  <c:v>1584.700073242187</c:v>
                </c:pt>
                <c:pt idx="16243">
                  <c:v>1584.800048828125</c:v>
                </c:pt>
                <c:pt idx="16244">
                  <c:v>1584.900024414062</c:v>
                </c:pt>
                <c:pt idx="16245">
                  <c:v>1585.0</c:v>
                </c:pt>
                <c:pt idx="16246">
                  <c:v>1585.10009765625</c:v>
                </c:pt>
                <c:pt idx="16247">
                  <c:v>1585.200073242187</c:v>
                </c:pt>
                <c:pt idx="16248">
                  <c:v>1585.300048828125</c:v>
                </c:pt>
                <c:pt idx="16249">
                  <c:v>1585.400024414062</c:v>
                </c:pt>
                <c:pt idx="16250">
                  <c:v>1585.5</c:v>
                </c:pt>
                <c:pt idx="16251">
                  <c:v>1585.60009765625</c:v>
                </c:pt>
                <c:pt idx="16252">
                  <c:v>1585.700073242187</c:v>
                </c:pt>
                <c:pt idx="16253">
                  <c:v>1585.800048828125</c:v>
                </c:pt>
                <c:pt idx="16254">
                  <c:v>1585.900024414062</c:v>
                </c:pt>
                <c:pt idx="16255">
                  <c:v>1586.0</c:v>
                </c:pt>
                <c:pt idx="16256">
                  <c:v>1586.10009765625</c:v>
                </c:pt>
                <c:pt idx="16257">
                  <c:v>1586.200073242187</c:v>
                </c:pt>
                <c:pt idx="16258">
                  <c:v>1586.300048828125</c:v>
                </c:pt>
                <c:pt idx="16259">
                  <c:v>1586.400024414062</c:v>
                </c:pt>
                <c:pt idx="16260">
                  <c:v>1586.5</c:v>
                </c:pt>
                <c:pt idx="16261">
                  <c:v>1586.60009765625</c:v>
                </c:pt>
                <c:pt idx="16262">
                  <c:v>1586.700073242187</c:v>
                </c:pt>
                <c:pt idx="16263">
                  <c:v>1586.800048828125</c:v>
                </c:pt>
                <c:pt idx="16264">
                  <c:v>1586.900024414062</c:v>
                </c:pt>
                <c:pt idx="16265">
                  <c:v>1587.0</c:v>
                </c:pt>
                <c:pt idx="16266">
                  <c:v>1587.10009765625</c:v>
                </c:pt>
                <c:pt idx="16267">
                  <c:v>1587.200073242187</c:v>
                </c:pt>
                <c:pt idx="16268">
                  <c:v>1587.300048828125</c:v>
                </c:pt>
                <c:pt idx="16269">
                  <c:v>1587.400024414062</c:v>
                </c:pt>
                <c:pt idx="16270">
                  <c:v>1587.5</c:v>
                </c:pt>
                <c:pt idx="16271">
                  <c:v>1587.60009765625</c:v>
                </c:pt>
                <c:pt idx="16272">
                  <c:v>1587.700073242187</c:v>
                </c:pt>
                <c:pt idx="16273">
                  <c:v>1587.800048828125</c:v>
                </c:pt>
                <c:pt idx="16274">
                  <c:v>1587.900024414062</c:v>
                </c:pt>
                <c:pt idx="16275">
                  <c:v>1588.0</c:v>
                </c:pt>
                <c:pt idx="16276">
                  <c:v>1588.10009765625</c:v>
                </c:pt>
                <c:pt idx="16277">
                  <c:v>1588.200073242187</c:v>
                </c:pt>
                <c:pt idx="16278">
                  <c:v>1588.300048828125</c:v>
                </c:pt>
                <c:pt idx="16279">
                  <c:v>1588.400024414062</c:v>
                </c:pt>
                <c:pt idx="16280">
                  <c:v>1588.5</c:v>
                </c:pt>
                <c:pt idx="16281">
                  <c:v>1588.60009765625</c:v>
                </c:pt>
                <c:pt idx="16282">
                  <c:v>1588.700073242187</c:v>
                </c:pt>
                <c:pt idx="16283">
                  <c:v>1588.800048828125</c:v>
                </c:pt>
                <c:pt idx="16284">
                  <c:v>1588.900024414062</c:v>
                </c:pt>
                <c:pt idx="16285">
                  <c:v>1589.0</c:v>
                </c:pt>
                <c:pt idx="16286">
                  <c:v>1589.10009765625</c:v>
                </c:pt>
                <c:pt idx="16287">
                  <c:v>1589.200073242187</c:v>
                </c:pt>
                <c:pt idx="16288">
                  <c:v>1589.300048828125</c:v>
                </c:pt>
                <c:pt idx="16289">
                  <c:v>1589.400024414062</c:v>
                </c:pt>
                <c:pt idx="16290">
                  <c:v>1589.5</c:v>
                </c:pt>
                <c:pt idx="16291">
                  <c:v>1589.60009765625</c:v>
                </c:pt>
                <c:pt idx="16292">
                  <c:v>1589.700073242187</c:v>
                </c:pt>
                <c:pt idx="16293">
                  <c:v>1589.800048828125</c:v>
                </c:pt>
                <c:pt idx="16294">
                  <c:v>1589.900024414062</c:v>
                </c:pt>
                <c:pt idx="16295">
                  <c:v>1590.0</c:v>
                </c:pt>
                <c:pt idx="16296">
                  <c:v>1590.10009765625</c:v>
                </c:pt>
                <c:pt idx="16297">
                  <c:v>1590.200073242187</c:v>
                </c:pt>
                <c:pt idx="16298">
                  <c:v>1590.300048828125</c:v>
                </c:pt>
                <c:pt idx="16299">
                  <c:v>1590.400024414062</c:v>
                </c:pt>
                <c:pt idx="16300">
                  <c:v>1590.5</c:v>
                </c:pt>
                <c:pt idx="16301">
                  <c:v>1590.60009765625</c:v>
                </c:pt>
                <c:pt idx="16302">
                  <c:v>1590.700073242187</c:v>
                </c:pt>
                <c:pt idx="16303">
                  <c:v>1590.800048828125</c:v>
                </c:pt>
                <c:pt idx="16304">
                  <c:v>1590.900024414062</c:v>
                </c:pt>
                <c:pt idx="16305">
                  <c:v>1591.0</c:v>
                </c:pt>
                <c:pt idx="16306">
                  <c:v>1591.10009765625</c:v>
                </c:pt>
                <c:pt idx="16307">
                  <c:v>1591.200073242187</c:v>
                </c:pt>
                <c:pt idx="16308">
                  <c:v>1591.300048828125</c:v>
                </c:pt>
                <c:pt idx="16309">
                  <c:v>1591.400024414062</c:v>
                </c:pt>
                <c:pt idx="16310">
                  <c:v>1591.5</c:v>
                </c:pt>
                <c:pt idx="16311">
                  <c:v>1591.60009765625</c:v>
                </c:pt>
                <c:pt idx="16312">
                  <c:v>1591.700073242187</c:v>
                </c:pt>
                <c:pt idx="16313">
                  <c:v>1591.800048828125</c:v>
                </c:pt>
                <c:pt idx="16314">
                  <c:v>1591.900024414062</c:v>
                </c:pt>
                <c:pt idx="16315">
                  <c:v>1592.0</c:v>
                </c:pt>
                <c:pt idx="16316">
                  <c:v>1592.10009765625</c:v>
                </c:pt>
                <c:pt idx="16317">
                  <c:v>1592.200073242187</c:v>
                </c:pt>
                <c:pt idx="16318">
                  <c:v>1592.300048828125</c:v>
                </c:pt>
                <c:pt idx="16319">
                  <c:v>1592.400024414062</c:v>
                </c:pt>
                <c:pt idx="16320">
                  <c:v>1592.5</c:v>
                </c:pt>
                <c:pt idx="16321">
                  <c:v>1592.60009765625</c:v>
                </c:pt>
                <c:pt idx="16322">
                  <c:v>1592.700073242187</c:v>
                </c:pt>
                <c:pt idx="16323">
                  <c:v>1592.800048828125</c:v>
                </c:pt>
                <c:pt idx="16324">
                  <c:v>1592.900024414062</c:v>
                </c:pt>
                <c:pt idx="16325">
                  <c:v>1593.0</c:v>
                </c:pt>
                <c:pt idx="16326">
                  <c:v>1593.10009765625</c:v>
                </c:pt>
                <c:pt idx="16327">
                  <c:v>1593.200073242187</c:v>
                </c:pt>
                <c:pt idx="16328">
                  <c:v>1593.300048828125</c:v>
                </c:pt>
                <c:pt idx="16329">
                  <c:v>1593.400024414062</c:v>
                </c:pt>
                <c:pt idx="16330">
                  <c:v>1593.5</c:v>
                </c:pt>
                <c:pt idx="16331">
                  <c:v>1593.60009765625</c:v>
                </c:pt>
                <c:pt idx="16332">
                  <c:v>1593.700073242187</c:v>
                </c:pt>
                <c:pt idx="16333">
                  <c:v>1593.800048828125</c:v>
                </c:pt>
                <c:pt idx="16334">
                  <c:v>1593.900024414062</c:v>
                </c:pt>
                <c:pt idx="16335">
                  <c:v>1594.0</c:v>
                </c:pt>
                <c:pt idx="16336">
                  <c:v>1594.10009765625</c:v>
                </c:pt>
                <c:pt idx="16337">
                  <c:v>1594.200073242187</c:v>
                </c:pt>
                <c:pt idx="16338">
                  <c:v>1594.300048828125</c:v>
                </c:pt>
                <c:pt idx="16339">
                  <c:v>1594.400024414062</c:v>
                </c:pt>
                <c:pt idx="16340">
                  <c:v>1594.5</c:v>
                </c:pt>
                <c:pt idx="16341">
                  <c:v>1594.60009765625</c:v>
                </c:pt>
                <c:pt idx="16342">
                  <c:v>1594.700073242187</c:v>
                </c:pt>
                <c:pt idx="16343">
                  <c:v>1594.800048828125</c:v>
                </c:pt>
                <c:pt idx="16344">
                  <c:v>1594.900024414062</c:v>
                </c:pt>
                <c:pt idx="16345">
                  <c:v>1595.0</c:v>
                </c:pt>
                <c:pt idx="16346">
                  <c:v>1595.10009765625</c:v>
                </c:pt>
                <c:pt idx="16347">
                  <c:v>1595.200073242187</c:v>
                </c:pt>
                <c:pt idx="16348">
                  <c:v>1595.300048828125</c:v>
                </c:pt>
                <c:pt idx="16349">
                  <c:v>1595.400024414062</c:v>
                </c:pt>
                <c:pt idx="16350">
                  <c:v>1595.5</c:v>
                </c:pt>
                <c:pt idx="16351">
                  <c:v>1595.60009765625</c:v>
                </c:pt>
                <c:pt idx="16352">
                  <c:v>1595.700073242187</c:v>
                </c:pt>
                <c:pt idx="16353">
                  <c:v>1595.800048828125</c:v>
                </c:pt>
                <c:pt idx="16354">
                  <c:v>1595.900024414062</c:v>
                </c:pt>
                <c:pt idx="16355">
                  <c:v>1596.0</c:v>
                </c:pt>
                <c:pt idx="16356">
                  <c:v>1596.10009765625</c:v>
                </c:pt>
                <c:pt idx="16357">
                  <c:v>1596.200073242187</c:v>
                </c:pt>
                <c:pt idx="16358">
                  <c:v>1596.300048828125</c:v>
                </c:pt>
                <c:pt idx="16359">
                  <c:v>1596.400024414062</c:v>
                </c:pt>
                <c:pt idx="16360">
                  <c:v>1596.5</c:v>
                </c:pt>
                <c:pt idx="16361">
                  <c:v>1596.60009765625</c:v>
                </c:pt>
                <c:pt idx="16362">
                  <c:v>1596.700073242187</c:v>
                </c:pt>
                <c:pt idx="16363">
                  <c:v>1596.800048828125</c:v>
                </c:pt>
                <c:pt idx="16364">
                  <c:v>1596.900024414062</c:v>
                </c:pt>
                <c:pt idx="16365">
                  <c:v>1597.0</c:v>
                </c:pt>
                <c:pt idx="16366">
                  <c:v>1597.10009765625</c:v>
                </c:pt>
                <c:pt idx="16367">
                  <c:v>1597.200073242187</c:v>
                </c:pt>
                <c:pt idx="16368">
                  <c:v>1597.300048828125</c:v>
                </c:pt>
                <c:pt idx="16369">
                  <c:v>1597.400024414062</c:v>
                </c:pt>
                <c:pt idx="16370">
                  <c:v>1597.5</c:v>
                </c:pt>
                <c:pt idx="16371">
                  <c:v>1597.60009765625</c:v>
                </c:pt>
                <c:pt idx="16372">
                  <c:v>1597.700073242187</c:v>
                </c:pt>
                <c:pt idx="16373">
                  <c:v>1597.800048828125</c:v>
                </c:pt>
                <c:pt idx="16374">
                  <c:v>1597.900024414062</c:v>
                </c:pt>
                <c:pt idx="16375">
                  <c:v>1598.0</c:v>
                </c:pt>
                <c:pt idx="16376">
                  <c:v>1598.10009765625</c:v>
                </c:pt>
                <c:pt idx="16377">
                  <c:v>1598.200073242187</c:v>
                </c:pt>
                <c:pt idx="16378">
                  <c:v>1598.300048828125</c:v>
                </c:pt>
                <c:pt idx="16379">
                  <c:v>1598.400024414062</c:v>
                </c:pt>
                <c:pt idx="16380">
                  <c:v>1598.5</c:v>
                </c:pt>
                <c:pt idx="16381">
                  <c:v>1598.60009765625</c:v>
                </c:pt>
                <c:pt idx="16382">
                  <c:v>1598.700073242187</c:v>
                </c:pt>
                <c:pt idx="16383">
                  <c:v>1598.800048828125</c:v>
                </c:pt>
                <c:pt idx="16384">
                  <c:v>1598.900024414062</c:v>
                </c:pt>
                <c:pt idx="16385">
                  <c:v>1599.0</c:v>
                </c:pt>
                <c:pt idx="16386">
                  <c:v>1599.10009765625</c:v>
                </c:pt>
                <c:pt idx="16387">
                  <c:v>1599.200073242187</c:v>
                </c:pt>
                <c:pt idx="16388">
                  <c:v>1599.300048828125</c:v>
                </c:pt>
                <c:pt idx="16389">
                  <c:v>1599.400024414062</c:v>
                </c:pt>
                <c:pt idx="16390">
                  <c:v>1599.5</c:v>
                </c:pt>
                <c:pt idx="16391">
                  <c:v>1599.60009765625</c:v>
                </c:pt>
                <c:pt idx="16392">
                  <c:v>1599.700073242187</c:v>
                </c:pt>
                <c:pt idx="16393">
                  <c:v>1599.800048828125</c:v>
                </c:pt>
                <c:pt idx="16394">
                  <c:v>1599.900024414062</c:v>
                </c:pt>
                <c:pt idx="16395">
                  <c:v>1600.0</c:v>
                </c:pt>
                <c:pt idx="16396">
                  <c:v>1600.10009765625</c:v>
                </c:pt>
                <c:pt idx="16397">
                  <c:v>1600.200073242187</c:v>
                </c:pt>
                <c:pt idx="16398">
                  <c:v>1600.300048828125</c:v>
                </c:pt>
                <c:pt idx="16399">
                  <c:v>1600.400024414062</c:v>
                </c:pt>
                <c:pt idx="16400">
                  <c:v>1600.5</c:v>
                </c:pt>
                <c:pt idx="16401">
                  <c:v>1600.60009765625</c:v>
                </c:pt>
                <c:pt idx="16402">
                  <c:v>1600.700073242187</c:v>
                </c:pt>
                <c:pt idx="16403">
                  <c:v>1600.800048828125</c:v>
                </c:pt>
                <c:pt idx="16404">
                  <c:v>1600.900024414062</c:v>
                </c:pt>
                <c:pt idx="16405">
                  <c:v>1601.0</c:v>
                </c:pt>
                <c:pt idx="16406">
                  <c:v>1601.10009765625</c:v>
                </c:pt>
                <c:pt idx="16407">
                  <c:v>1601.200073242187</c:v>
                </c:pt>
                <c:pt idx="16408">
                  <c:v>1601.300048828125</c:v>
                </c:pt>
                <c:pt idx="16409">
                  <c:v>1601.400024414062</c:v>
                </c:pt>
                <c:pt idx="16410">
                  <c:v>1601.5</c:v>
                </c:pt>
                <c:pt idx="16411">
                  <c:v>1601.60009765625</c:v>
                </c:pt>
                <c:pt idx="16412">
                  <c:v>1601.700073242187</c:v>
                </c:pt>
                <c:pt idx="16413">
                  <c:v>1601.800048828125</c:v>
                </c:pt>
                <c:pt idx="16414">
                  <c:v>1601.900024414062</c:v>
                </c:pt>
                <c:pt idx="16415">
                  <c:v>1602.0</c:v>
                </c:pt>
                <c:pt idx="16416">
                  <c:v>1602.10009765625</c:v>
                </c:pt>
                <c:pt idx="16417">
                  <c:v>1602.200073242187</c:v>
                </c:pt>
                <c:pt idx="16418">
                  <c:v>1602.300048828125</c:v>
                </c:pt>
                <c:pt idx="16419">
                  <c:v>1602.400024414062</c:v>
                </c:pt>
                <c:pt idx="16420">
                  <c:v>1602.5</c:v>
                </c:pt>
                <c:pt idx="16421">
                  <c:v>1602.60009765625</c:v>
                </c:pt>
                <c:pt idx="16422">
                  <c:v>1602.700073242187</c:v>
                </c:pt>
                <c:pt idx="16423">
                  <c:v>1602.800048828125</c:v>
                </c:pt>
                <c:pt idx="16424">
                  <c:v>1602.900024414062</c:v>
                </c:pt>
                <c:pt idx="16425">
                  <c:v>1603.0</c:v>
                </c:pt>
                <c:pt idx="16426">
                  <c:v>1603.10009765625</c:v>
                </c:pt>
                <c:pt idx="16427">
                  <c:v>1603.200073242187</c:v>
                </c:pt>
                <c:pt idx="16428">
                  <c:v>1603.300048828125</c:v>
                </c:pt>
                <c:pt idx="16429">
                  <c:v>1603.400024414062</c:v>
                </c:pt>
                <c:pt idx="16430">
                  <c:v>1603.5</c:v>
                </c:pt>
                <c:pt idx="16431">
                  <c:v>1603.60009765625</c:v>
                </c:pt>
                <c:pt idx="16432">
                  <c:v>1603.700073242187</c:v>
                </c:pt>
                <c:pt idx="16433">
                  <c:v>1603.800048828125</c:v>
                </c:pt>
                <c:pt idx="16434">
                  <c:v>1603.900024414062</c:v>
                </c:pt>
                <c:pt idx="16435">
                  <c:v>1604.0</c:v>
                </c:pt>
                <c:pt idx="16436">
                  <c:v>1604.10009765625</c:v>
                </c:pt>
                <c:pt idx="16437">
                  <c:v>1604.200073242187</c:v>
                </c:pt>
                <c:pt idx="16438">
                  <c:v>1604.300048828125</c:v>
                </c:pt>
                <c:pt idx="16439">
                  <c:v>1604.400024414062</c:v>
                </c:pt>
                <c:pt idx="16440">
                  <c:v>1604.5</c:v>
                </c:pt>
                <c:pt idx="16441">
                  <c:v>1604.60009765625</c:v>
                </c:pt>
                <c:pt idx="16442">
                  <c:v>1604.700073242187</c:v>
                </c:pt>
                <c:pt idx="16443">
                  <c:v>1604.800048828125</c:v>
                </c:pt>
                <c:pt idx="16444">
                  <c:v>1604.900024414062</c:v>
                </c:pt>
                <c:pt idx="16445">
                  <c:v>1605.0</c:v>
                </c:pt>
                <c:pt idx="16446">
                  <c:v>1605.10009765625</c:v>
                </c:pt>
                <c:pt idx="16447">
                  <c:v>1605.200073242187</c:v>
                </c:pt>
                <c:pt idx="16448">
                  <c:v>1605.300048828125</c:v>
                </c:pt>
                <c:pt idx="16449">
                  <c:v>1605.400024414062</c:v>
                </c:pt>
                <c:pt idx="16450">
                  <c:v>1605.5</c:v>
                </c:pt>
                <c:pt idx="16451">
                  <c:v>1605.60009765625</c:v>
                </c:pt>
                <c:pt idx="16452">
                  <c:v>1605.700073242187</c:v>
                </c:pt>
                <c:pt idx="16453">
                  <c:v>1605.800048828125</c:v>
                </c:pt>
                <c:pt idx="16454">
                  <c:v>1605.900024414062</c:v>
                </c:pt>
                <c:pt idx="16455">
                  <c:v>1606.0</c:v>
                </c:pt>
                <c:pt idx="16456">
                  <c:v>1606.10009765625</c:v>
                </c:pt>
                <c:pt idx="16457">
                  <c:v>1606.200073242187</c:v>
                </c:pt>
                <c:pt idx="16458">
                  <c:v>1606.300048828125</c:v>
                </c:pt>
                <c:pt idx="16459">
                  <c:v>1606.400024414062</c:v>
                </c:pt>
                <c:pt idx="16460">
                  <c:v>1606.5</c:v>
                </c:pt>
                <c:pt idx="16461">
                  <c:v>1606.60009765625</c:v>
                </c:pt>
                <c:pt idx="16462">
                  <c:v>1606.700073242187</c:v>
                </c:pt>
                <c:pt idx="16463">
                  <c:v>1606.800048828125</c:v>
                </c:pt>
                <c:pt idx="16464">
                  <c:v>1606.900024414062</c:v>
                </c:pt>
                <c:pt idx="16465">
                  <c:v>1607.0</c:v>
                </c:pt>
                <c:pt idx="16466">
                  <c:v>1607.10009765625</c:v>
                </c:pt>
                <c:pt idx="16467">
                  <c:v>1607.200073242187</c:v>
                </c:pt>
                <c:pt idx="16468">
                  <c:v>1607.300048828125</c:v>
                </c:pt>
                <c:pt idx="16469">
                  <c:v>1607.400024414062</c:v>
                </c:pt>
                <c:pt idx="16470">
                  <c:v>1607.5</c:v>
                </c:pt>
                <c:pt idx="16471">
                  <c:v>1607.60009765625</c:v>
                </c:pt>
                <c:pt idx="16472">
                  <c:v>1607.700073242187</c:v>
                </c:pt>
                <c:pt idx="16473">
                  <c:v>1607.800048828125</c:v>
                </c:pt>
                <c:pt idx="16474">
                  <c:v>1607.900024414062</c:v>
                </c:pt>
                <c:pt idx="16475">
                  <c:v>1608.0</c:v>
                </c:pt>
                <c:pt idx="16476">
                  <c:v>1608.10009765625</c:v>
                </c:pt>
                <c:pt idx="16477">
                  <c:v>1608.200073242187</c:v>
                </c:pt>
                <c:pt idx="16478">
                  <c:v>1608.300048828125</c:v>
                </c:pt>
                <c:pt idx="16479">
                  <c:v>1608.400024414062</c:v>
                </c:pt>
                <c:pt idx="16480">
                  <c:v>1608.5</c:v>
                </c:pt>
                <c:pt idx="16481">
                  <c:v>1608.60009765625</c:v>
                </c:pt>
                <c:pt idx="16482">
                  <c:v>1608.700073242187</c:v>
                </c:pt>
                <c:pt idx="16483">
                  <c:v>1608.800048828125</c:v>
                </c:pt>
                <c:pt idx="16484">
                  <c:v>1608.900024414062</c:v>
                </c:pt>
                <c:pt idx="16485">
                  <c:v>1609.0</c:v>
                </c:pt>
                <c:pt idx="16486">
                  <c:v>1609.10009765625</c:v>
                </c:pt>
                <c:pt idx="16487">
                  <c:v>1609.200073242187</c:v>
                </c:pt>
                <c:pt idx="16488">
                  <c:v>1609.300048828125</c:v>
                </c:pt>
                <c:pt idx="16489">
                  <c:v>1609.400024414062</c:v>
                </c:pt>
                <c:pt idx="16490">
                  <c:v>1609.5</c:v>
                </c:pt>
                <c:pt idx="16491">
                  <c:v>1609.60009765625</c:v>
                </c:pt>
                <c:pt idx="16492">
                  <c:v>1609.700073242187</c:v>
                </c:pt>
                <c:pt idx="16493">
                  <c:v>1609.800048828125</c:v>
                </c:pt>
                <c:pt idx="16494">
                  <c:v>1609.900024414062</c:v>
                </c:pt>
                <c:pt idx="16495">
                  <c:v>1610.0</c:v>
                </c:pt>
                <c:pt idx="16496">
                  <c:v>1610.10009765625</c:v>
                </c:pt>
                <c:pt idx="16497">
                  <c:v>1610.200073242187</c:v>
                </c:pt>
                <c:pt idx="16498">
                  <c:v>1610.300048828125</c:v>
                </c:pt>
                <c:pt idx="16499">
                  <c:v>1610.400024414062</c:v>
                </c:pt>
                <c:pt idx="16500">
                  <c:v>1610.5</c:v>
                </c:pt>
                <c:pt idx="16501">
                  <c:v>1610.60009765625</c:v>
                </c:pt>
                <c:pt idx="16502">
                  <c:v>1610.700073242187</c:v>
                </c:pt>
                <c:pt idx="16503">
                  <c:v>1610.800048828125</c:v>
                </c:pt>
                <c:pt idx="16504">
                  <c:v>1610.900024414062</c:v>
                </c:pt>
                <c:pt idx="16505">
                  <c:v>1611.0</c:v>
                </c:pt>
                <c:pt idx="16506">
                  <c:v>1611.10009765625</c:v>
                </c:pt>
                <c:pt idx="16507">
                  <c:v>1611.200073242187</c:v>
                </c:pt>
                <c:pt idx="16508">
                  <c:v>1611.300048828125</c:v>
                </c:pt>
                <c:pt idx="16509">
                  <c:v>1611.400024414062</c:v>
                </c:pt>
                <c:pt idx="16510">
                  <c:v>1611.5</c:v>
                </c:pt>
                <c:pt idx="16511">
                  <c:v>1611.60009765625</c:v>
                </c:pt>
                <c:pt idx="16512">
                  <c:v>1611.700073242187</c:v>
                </c:pt>
                <c:pt idx="16513">
                  <c:v>1611.800048828125</c:v>
                </c:pt>
                <c:pt idx="16514">
                  <c:v>1611.900024414062</c:v>
                </c:pt>
                <c:pt idx="16515">
                  <c:v>1612.0</c:v>
                </c:pt>
                <c:pt idx="16516">
                  <c:v>1612.10009765625</c:v>
                </c:pt>
                <c:pt idx="16517">
                  <c:v>1612.200073242187</c:v>
                </c:pt>
                <c:pt idx="16518">
                  <c:v>1612.300048828125</c:v>
                </c:pt>
                <c:pt idx="16519">
                  <c:v>1612.400024414062</c:v>
                </c:pt>
                <c:pt idx="16520">
                  <c:v>1612.5</c:v>
                </c:pt>
                <c:pt idx="16521">
                  <c:v>1612.60009765625</c:v>
                </c:pt>
                <c:pt idx="16522">
                  <c:v>1612.700073242187</c:v>
                </c:pt>
                <c:pt idx="16523">
                  <c:v>1612.800048828125</c:v>
                </c:pt>
                <c:pt idx="16524">
                  <c:v>1612.900024414062</c:v>
                </c:pt>
                <c:pt idx="16525">
                  <c:v>1613.0</c:v>
                </c:pt>
                <c:pt idx="16526">
                  <c:v>1613.10009765625</c:v>
                </c:pt>
                <c:pt idx="16527">
                  <c:v>1613.200073242187</c:v>
                </c:pt>
                <c:pt idx="16528">
                  <c:v>1613.300048828125</c:v>
                </c:pt>
                <c:pt idx="16529">
                  <c:v>1613.400024414062</c:v>
                </c:pt>
                <c:pt idx="16530">
                  <c:v>1613.5</c:v>
                </c:pt>
                <c:pt idx="16531">
                  <c:v>1613.60009765625</c:v>
                </c:pt>
                <c:pt idx="16532">
                  <c:v>1613.700073242187</c:v>
                </c:pt>
                <c:pt idx="16533">
                  <c:v>1613.800048828125</c:v>
                </c:pt>
                <c:pt idx="16534">
                  <c:v>1613.900024414062</c:v>
                </c:pt>
                <c:pt idx="16535">
                  <c:v>1614.0</c:v>
                </c:pt>
                <c:pt idx="16536">
                  <c:v>1614.10009765625</c:v>
                </c:pt>
                <c:pt idx="16537">
                  <c:v>1614.200073242187</c:v>
                </c:pt>
                <c:pt idx="16538">
                  <c:v>1614.300048828125</c:v>
                </c:pt>
                <c:pt idx="16539">
                  <c:v>1614.400024414062</c:v>
                </c:pt>
                <c:pt idx="16540">
                  <c:v>1614.5</c:v>
                </c:pt>
                <c:pt idx="16541">
                  <c:v>1614.60009765625</c:v>
                </c:pt>
                <c:pt idx="16542">
                  <c:v>1614.700073242187</c:v>
                </c:pt>
                <c:pt idx="16543">
                  <c:v>1614.800048828125</c:v>
                </c:pt>
                <c:pt idx="16544">
                  <c:v>1614.900024414062</c:v>
                </c:pt>
                <c:pt idx="16545">
                  <c:v>1615.0</c:v>
                </c:pt>
                <c:pt idx="16546">
                  <c:v>1615.10009765625</c:v>
                </c:pt>
                <c:pt idx="16547">
                  <c:v>1615.200073242187</c:v>
                </c:pt>
                <c:pt idx="16548">
                  <c:v>1615.300048828125</c:v>
                </c:pt>
                <c:pt idx="16549">
                  <c:v>1615.400024414062</c:v>
                </c:pt>
                <c:pt idx="16550">
                  <c:v>1615.5</c:v>
                </c:pt>
                <c:pt idx="16551">
                  <c:v>1615.60009765625</c:v>
                </c:pt>
                <c:pt idx="16552">
                  <c:v>1615.700073242187</c:v>
                </c:pt>
                <c:pt idx="16553">
                  <c:v>1615.800048828125</c:v>
                </c:pt>
                <c:pt idx="16554">
                  <c:v>1615.900024414062</c:v>
                </c:pt>
                <c:pt idx="16555">
                  <c:v>1616.0</c:v>
                </c:pt>
                <c:pt idx="16556">
                  <c:v>1616.10009765625</c:v>
                </c:pt>
                <c:pt idx="16557">
                  <c:v>1616.200073242187</c:v>
                </c:pt>
                <c:pt idx="16558">
                  <c:v>1616.300048828125</c:v>
                </c:pt>
                <c:pt idx="16559">
                  <c:v>1616.400024414062</c:v>
                </c:pt>
                <c:pt idx="16560">
                  <c:v>1616.5</c:v>
                </c:pt>
                <c:pt idx="16561">
                  <c:v>1616.60009765625</c:v>
                </c:pt>
                <c:pt idx="16562">
                  <c:v>1616.700073242187</c:v>
                </c:pt>
                <c:pt idx="16563">
                  <c:v>1616.800048828125</c:v>
                </c:pt>
                <c:pt idx="16564">
                  <c:v>1616.900024414062</c:v>
                </c:pt>
                <c:pt idx="16565">
                  <c:v>1617.0</c:v>
                </c:pt>
                <c:pt idx="16566">
                  <c:v>1617.10009765625</c:v>
                </c:pt>
                <c:pt idx="16567">
                  <c:v>1617.200073242187</c:v>
                </c:pt>
                <c:pt idx="16568">
                  <c:v>1617.300048828125</c:v>
                </c:pt>
                <c:pt idx="16569">
                  <c:v>1617.400024414062</c:v>
                </c:pt>
                <c:pt idx="16570">
                  <c:v>1617.5</c:v>
                </c:pt>
                <c:pt idx="16571">
                  <c:v>1617.60009765625</c:v>
                </c:pt>
                <c:pt idx="16572">
                  <c:v>1617.700073242187</c:v>
                </c:pt>
                <c:pt idx="16573">
                  <c:v>1617.800048828125</c:v>
                </c:pt>
                <c:pt idx="16574">
                  <c:v>1617.900024414062</c:v>
                </c:pt>
                <c:pt idx="16575">
                  <c:v>1618.0</c:v>
                </c:pt>
                <c:pt idx="16576">
                  <c:v>1618.10009765625</c:v>
                </c:pt>
                <c:pt idx="16577">
                  <c:v>1618.200073242187</c:v>
                </c:pt>
                <c:pt idx="16578">
                  <c:v>1618.300048828125</c:v>
                </c:pt>
                <c:pt idx="16579">
                  <c:v>1618.400024414062</c:v>
                </c:pt>
                <c:pt idx="16580">
                  <c:v>1618.5</c:v>
                </c:pt>
                <c:pt idx="16581">
                  <c:v>1618.60009765625</c:v>
                </c:pt>
                <c:pt idx="16582">
                  <c:v>1618.700073242187</c:v>
                </c:pt>
                <c:pt idx="16583">
                  <c:v>1618.800048828125</c:v>
                </c:pt>
                <c:pt idx="16584">
                  <c:v>1618.900024414062</c:v>
                </c:pt>
                <c:pt idx="16585">
                  <c:v>1619.0</c:v>
                </c:pt>
                <c:pt idx="16586">
                  <c:v>1619.10009765625</c:v>
                </c:pt>
                <c:pt idx="16587">
                  <c:v>1619.200073242187</c:v>
                </c:pt>
                <c:pt idx="16588">
                  <c:v>1619.300048828125</c:v>
                </c:pt>
                <c:pt idx="16589">
                  <c:v>1619.400024414062</c:v>
                </c:pt>
                <c:pt idx="16590">
                  <c:v>1619.5</c:v>
                </c:pt>
                <c:pt idx="16591">
                  <c:v>1619.60009765625</c:v>
                </c:pt>
                <c:pt idx="16592">
                  <c:v>1619.700073242187</c:v>
                </c:pt>
                <c:pt idx="16593">
                  <c:v>1619.800048828125</c:v>
                </c:pt>
                <c:pt idx="16594">
                  <c:v>1619.900024414062</c:v>
                </c:pt>
                <c:pt idx="16595">
                  <c:v>1620.0</c:v>
                </c:pt>
                <c:pt idx="16596">
                  <c:v>1620.10009765625</c:v>
                </c:pt>
                <c:pt idx="16597">
                  <c:v>1620.200073242187</c:v>
                </c:pt>
                <c:pt idx="16598">
                  <c:v>1620.300048828125</c:v>
                </c:pt>
                <c:pt idx="16599">
                  <c:v>1620.400024414062</c:v>
                </c:pt>
                <c:pt idx="16600">
                  <c:v>1620.5</c:v>
                </c:pt>
                <c:pt idx="16601">
                  <c:v>1620.60009765625</c:v>
                </c:pt>
                <c:pt idx="16602">
                  <c:v>1620.700073242187</c:v>
                </c:pt>
                <c:pt idx="16603">
                  <c:v>1620.800048828125</c:v>
                </c:pt>
                <c:pt idx="16604">
                  <c:v>1620.900024414062</c:v>
                </c:pt>
                <c:pt idx="16605">
                  <c:v>1621.0</c:v>
                </c:pt>
                <c:pt idx="16606">
                  <c:v>1621.10009765625</c:v>
                </c:pt>
                <c:pt idx="16607">
                  <c:v>1621.200073242187</c:v>
                </c:pt>
                <c:pt idx="16608">
                  <c:v>1621.300048828125</c:v>
                </c:pt>
                <c:pt idx="16609">
                  <c:v>1621.400024414062</c:v>
                </c:pt>
                <c:pt idx="16610">
                  <c:v>1621.5</c:v>
                </c:pt>
                <c:pt idx="16611">
                  <c:v>1621.60009765625</c:v>
                </c:pt>
                <c:pt idx="16612">
                  <c:v>1621.700073242187</c:v>
                </c:pt>
                <c:pt idx="16613">
                  <c:v>1621.800048828125</c:v>
                </c:pt>
                <c:pt idx="16614">
                  <c:v>1621.900024414062</c:v>
                </c:pt>
                <c:pt idx="16615">
                  <c:v>1622.0</c:v>
                </c:pt>
                <c:pt idx="16616">
                  <c:v>1622.10009765625</c:v>
                </c:pt>
                <c:pt idx="16617">
                  <c:v>1622.200073242187</c:v>
                </c:pt>
                <c:pt idx="16618">
                  <c:v>1622.300048828125</c:v>
                </c:pt>
                <c:pt idx="16619">
                  <c:v>1622.400024414062</c:v>
                </c:pt>
                <c:pt idx="16620">
                  <c:v>1622.5</c:v>
                </c:pt>
                <c:pt idx="16621">
                  <c:v>1622.60009765625</c:v>
                </c:pt>
                <c:pt idx="16622">
                  <c:v>1622.700073242187</c:v>
                </c:pt>
                <c:pt idx="16623">
                  <c:v>1622.800048828125</c:v>
                </c:pt>
                <c:pt idx="16624">
                  <c:v>1622.900024414062</c:v>
                </c:pt>
                <c:pt idx="16625">
                  <c:v>1623.0</c:v>
                </c:pt>
                <c:pt idx="16626">
                  <c:v>1623.10009765625</c:v>
                </c:pt>
                <c:pt idx="16627">
                  <c:v>1623.200073242187</c:v>
                </c:pt>
                <c:pt idx="16628">
                  <c:v>1623.300048828125</c:v>
                </c:pt>
                <c:pt idx="16629">
                  <c:v>1623.400024414062</c:v>
                </c:pt>
                <c:pt idx="16630">
                  <c:v>1623.5</c:v>
                </c:pt>
                <c:pt idx="16631">
                  <c:v>1623.60009765625</c:v>
                </c:pt>
                <c:pt idx="16632">
                  <c:v>1623.700073242187</c:v>
                </c:pt>
                <c:pt idx="16633">
                  <c:v>1623.800048828125</c:v>
                </c:pt>
                <c:pt idx="16634">
                  <c:v>1623.900024414062</c:v>
                </c:pt>
                <c:pt idx="16635">
                  <c:v>1624.0</c:v>
                </c:pt>
                <c:pt idx="16636">
                  <c:v>1624.10009765625</c:v>
                </c:pt>
                <c:pt idx="16637">
                  <c:v>1624.200073242187</c:v>
                </c:pt>
                <c:pt idx="16638">
                  <c:v>1624.300048828125</c:v>
                </c:pt>
                <c:pt idx="16639">
                  <c:v>1624.400024414062</c:v>
                </c:pt>
                <c:pt idx="16640">
                  <c:v>1624.5</c:v>
                </c:pt>
                <c:pt idx="16641">
                  <c:v>1624.60009765625</c:v>
                </c:pt>
                <c:pt idx="16642">
                  <c:v>1624.700073242187</c:v>
                </c:pt>
                <c:pt idx="16643">
                  <c:v>1624.800048828125</c:v>
                </c:pt>
                <c:pt idx="16644">
                  <c:v>1624.900024414062</c:v>
                </c:pt>
                <c:pt idx="16645">
                  <c:v>1625.0</c:v>
                </c:pt>
                <c:pt idx="16646">
                  <c:v>1625.10009765625</c:v>
                </c:pt>
                <c:pt idx="16647">
                  <c:v>1625.200073242187</c:v>
                </c:pt>
                <c:pt idx="16648">
                  <c:v>1625.300048828125</c:v>
                </c:pt>
                <c:pt idx="16649">
                  <c:v>1625.400024414062</c:v>
                </c:pt>
                <c:pt idx="16650">
                  <c:v>1625.5</c:v>
                </c:pt>
                <c:pt idx="16651">
                  <c:v>1625.60009765625</c:v>
                </c:pt>
                <c:pt idx="16652">
                  <c:v>1625.700073242187</c:v>
                </c:pt>
                <c:pt idx="16653">
                  <c:v>1625.800048828125</c:v>
                </c:pt>
                <c:pt idx="16654">
                  <c:v>1625.900024414062</c:v>
                </c:pt>
                <c:pt idx="16655">
                  <c:v>1626.0</c:v>
                </c:pt>
                <c:pt idx="16656">
                  <c:v>1626.10009765625</c:v>
                </c:pt>
                <c:pt idx="16657">
                  <c:v>1626.200073242187</c:v>
                </c:pt>
                <c:pt idx="16658">
                  <c:v>1626.300048828125</c:v>
                </c:pt>
                <c:pt idx="16659">
                  <c:v>1626.400024414062</c:v>
                </c:pt>
                <c:pt idx="16660">
                  <c:v>1626.5</c:v>
                </c:pt>
                <c:pt idx="16661">
                  <c:v>1626.60009765625</c:v>
                </c:pt>
                <c:pt idx="16662">
                  <c:v>1626.700073242187</c:v>
                </c:pt>
                <c:pt idx="16663">
                  <c:v>1626.800048828125</c:v>
                </c:pt>
                <c:pt idx="16664">
                  <c:v>1626.900024414062</c:v>
                </c:pt>
                <c:pt idx="16665">
                  <c:v>1627.0</c:v>
                </c:pt>
                <c:pt idx="16666">
                  <c:v>1627.10009765625</c:v>
                </c:pt>
                <c:pt idx="16667">
                  <c:v>1627.200073242187</c:v>
                </c:pt>
                <c:pt idx="16668">
                  <c:v>1627.300048828125</c:v>
                </c:pt>
                <c:pt idx="16669">
                  <c:v>1627.400024414062</c:v>
                </c:pt>
                <c:pt idx="16670">
                  <c:v>1627.5</c:v>
                </c:pt>
                <c:pt idx="16671">
                  <c:v>1627.60009765625</c:v>
                </c:pt>
                <c:pt idx="16672">
                  <c:v>1627.700073242187</c:v>
                </c:pt>
                <c:pt idx="16673">
                  <c:v>1627.800048828125</c:v>
                </c:pt>
                <c:pt idx="16674">
                  <c:v>1627.900024414062</c:v>
                </c:pt>
                <c:pt idx="16675">
                  <c:v>1628.0</c:v>
                </c:pt>
                <c:pt idx="16676">
                  <c:v>1628.10009765625</c:v>
                </c:pt>
                <c:pt idx="16677">
                  <c:v>1628.200073242187</c:v>
                </c:pt>
                <c:pt idx="16678">
                  <c:v>1628.300048828125</c:v>
                </c:pt>
                <c:pt idx="16679">
                  <c:v>1628.400024414062</c:v>
                </c:pt>
                <c:pt idx="16680">
                  <c:v>1628.5</c:v>
                </c:pt>
                <c:pt idx="16681">
                  <c:v>1628.60009765625</c:v>
                </c:pt>
                <c:pt idx="16682">
                  <c:v>1628.700073242187</c:v>
                </c:pt>
                <c:pt idx="16683">
                  <c:v>1628.800048828125</c:v>
                </c:pt>
                <c:pt idx="16684">
                  <c:v>1628.900024414062</c:v>
                </c:pt>
                <c:pt idx="16685">
                  <c:v>1629.0</c:v>
                </c:pt>
                <c:pt idx="16686">
                  <c:v>1629.10009765625</c:v>
                </c:pt>
                <c:pt idx="16687">
                  <c:v>1629.200073242187</c:v>
                </c:pt>
                <c:pt idx="16688">
                  <c:v>1629.300048828125</c:v>
                </c:pt>
                <c:pt idx="16689">
                  <c:v>1629.400024414062</c:v>
                </c:pt>
                <c:pt idx="16690">
                  <c:v>1629.5</c:v>
                </c:pt>
                <c:pt idx="16691">
                  <c:v>1629.60009765625</c:v>
                </c:pt>
                <c:pt idx="16692">
                  <c:v>1629.700073242187</c:v>
                </c:pt>
                <c:pt idx="16693">
                  <c:v>1629.800048828125</c:v>
                </c:pt>
                <c:pt idx="16694">
                  <c:v>1629.900024414062</c:v>
                </c:pt>
                <c:pt idx="16695">
                  <c:v>1630.0</c:v>
                </c:pt>
                <c:pt idx="16696">
                  <c:v>1630.10009765625</c:v>
                </c:pt>
                <c:pt idx="16697">
                  <c:v>1630.200073242187</c:v>
                </c:pt>
                <c:pt idx="16698">
                  <c:v>1630.300048828125</c:v>
                </c:pt>
                <c:pt idx="16699">
                  <c:v>1630.400024414062</c:v>
                </c:pt>
                <c:pt idx="16700">
                  <c:v>1630.5</c:v>
                </c:pt>
                <c:pt idx="16701">
                  <c:v>1630.60009765625</c:v>
                </c:pt>
                <c:pt idx="16702">
                  <c:v>1630.700073242187</c:v>
                </c:pt>
                <c:pt idx="16703">
                  <c:v>1630.800048828125</c:v>
                </c:pt>
                <c:pt idx="16704">
                  <c:v>1630.900024414062</c:v>
                </c:pt>
                <c:pt idx="16705">
                  <c:v>1631.0</c:v>
                </c:pt>
                <c:pt idx="16706">
                  <c:v>1631.10009765625</c:v>
                </c:pt>
                <c:pt idx="16707">
                  <c:v>1631.200073242187</c:v>
                </c:pt>
                <c:pt idx="16708">
                  <c:v>1631.300048828125</c:v>
                </c:pt>
                <c:pt idx="16709">
                  <c:v>1631.400024414062</c:v>
                </c:pt>
                <c:pt idx="16710">
                  <c:v>1631.5</c:v>
                </c:pt>
                <c:pt idx="16711">
                  <c:v>1631.60009765625</c:v>
                </c:pt>
                <c:pt idx="16712">
                  <c:v>1631.700073242187</c:v>
                </c:pt>
                <c:pt idx="16713">
                  <c:v>1631.800048828125</c:v>
                </c:pt>
                <c:pt idx="16714">
                  <c:v>1631.900024414062</c:v>
                </c:pt>
                <c:pt idx="16715">
                  <c:v>1632.0</c:v>
                </c:pt>
                <c:pt idx="16716">
                  <c:v>1632.10009765625</c:v>
                </c:pt>
                <c:pt idx="16717">
                  <c:v>1632.200073242187</c:v>
                </c:pt>
                <c:pt idx="16718">
                  <c:v>1632.300048828125</c:v>
                </c:pt>
                <c:pt idx="16719">
                  <c:v>1632.400024414062</c:v>
                </c:pt>
                <c:pt idx="16720">
                  <c:v>1632.5</c:v>
                </c:pt>
                <c:pt idx="16721">
                  <c:v>1632.60009765625</c:v>
                </c:pt>
                <c:pt idx="16722">
                  <c:v>1632.700073242187</c:v>
                </c:pt>
                <c:pt idx="16723">
                  <c:v>1632.800048828125</c:v>
                </c:pt>
                <c:pt idx="16724">
                  <c:v>1632.900024414062</c:v>
                </c:pt>
                <c:pt idx="16725">
                  <c:v>1633.0</c:v>
                </c:pt>
                <c:pt idx="16726">
                  <c:v>1633.10009765625</c:v>
                </c:pt>
                <c:pt idx="16727">
                  <c:v>1633.200073242187</c:v>
                </c:pt>
                <c:pt idx="16728">
                  <c:v>1633.300048828125</c:v>
                </c:pt>
                <c:pt idx="16729">
                  <c:v>1633.400024414062</c:v>
                </c:pt>
                <c:pt idx="16730">
                  <c:v>1633.5</c:v>
                </c:pt>
                <c:pt idx="16731">
                  <c:v>1633.60009765625</c:v>
                </c:pt>
                <c:pt idx="16732">
                  <c:v>1633.700073242187</c:v>
                </c:pt>
                <c:pt idx="16733">
                  <c:v>1633.800048828125</c:v>
                </c:pt>
                <c:pt idx="16734">
                  <c:v>1633.900024414062</c:v>
                </c:pt>
                <c:pt idx="16735">
                  <c:v>1634.0</c:v>
                </c:pt>
                <c:pt idx="16736">
                  <c:v>1634.10009765625</c:v>
                </c:pt>
                <c:pt idx="16737">
                  <c:v>1634.200073242187</c:v>
                </c:pt>
                <c:pt idx="16738">
                  <c:v>1634.300048828125</c:v>
                </c:pt>
                <c:pt idx="16739">
                  <c:v>1634.400024414062</c:v>
                </c:pt>
                <c:pt idx="16740">
                  <c:v>1634.5</c:v>
                </c:pt>
                <c:pt idx="16741">
                  <c:v>1634.60009765625</c:v>
                </c:pt>
                <c:pt idx="16742">
                  <c:v>1634.700073242187</c:v>
                </c:pt>
                <c:pt idx="16743">
                  <c:v>1634.800048828125</c:v>
                </c:pt>
                <c:pt idx="16744">
                  <c:v>1634.900024414062</c:v>
                </c:pt>
                <c:pt idx="16745">
                  <c:v>1635.0</c:v>
                </c:pt>
                <c:pt idx="16746">
                  <c:v>1635.10009765625</c:v>
                </c:pt>
                <c:pt idx="16747">
                  <c:v>1635.200073242187</c:v>
                </c:pt>
                <c:pt idx="16748">
                  <c:v>1635.300048828125</c:v>
                </c:pt>
                <c:pt idx="16749">
                  <c:v>1635.400024414062</c:v>
                </c:pt>
                <c:pt idx="16750">
                  <c:v>1635.5</c:v>
                </c:pt>
                <c:pt idx="16751">
                  <c:v>1635.60009765625</c:v>
                </c:pt>
                <c:pt idx="16752">
                  <c:v>1635.700073242187</c:v>
                </c:pt>
                <c:pt idx="16753">
                  <c:v>1635.800048828125</c:v>
                </c:pt>
                <c:pt idx="16754">
                  <c:v>1635.900024414062</c:v>
                </c:pt>
                <c:pt idx="16755">
                  <c:v>1636.0</c:v>
                </c:pt>
                <c:pt idx="16756">
                  <c:v>1636.10009765625</c:v>
                </c:pt>
                <c:pt idx="16757">
                  <c:v>1636.200073242187</c:v>
                </c:pt>
                <c:pt idx="16758">
                  <c:v>1636.300048828125</c:v>
                </c:pt>
                <c:pt idx="16759">
                  <c:v>1636.400024414062</c:v>
                </c:pt>
                <c:pt idx="16760">
                  <c:v>1636.5</c:v>
                </c:pt>
                <c:pt idx="16761">
                  <c:v>1636.60009765625</c:v>
                </c:pt>
                <c:pt idx="16762">
                  <c:v>1636.700073242187</c:v>
                </c:pt>
                <c:pt idx="16763">
                  <c:v>1636.800048828125</c:v>
                </c:pt>
                <c:pt idx="16764">
                  <c:v>1636.900024414062</c:v>
                </c:pt>
                <c:pt idx="16765">
                  <c:v>1637.0</c:v>
                </c:pt>
                <c:pt idx="16766">
                  <c:v>1637.10009765625</c:v>
                </c:pt>
                <c:pt idx="16767">
                  <c:v>1637.200073242187</c:v>
                </c:pt>
                <c:pt idx="16768">
                  <c:v>1637.300048828125</c:v>
                </c:pt>
                <c:pt idx="16769">
                  <c:v>1637.400024414062</c:v>
                </c:pt>
                <c:pt idx="16770">
                  <c:v>1637.5</c:v>
                </c:pt>
                <c:pt idx="16771">
                  <c:v>1637.60009765625</c:v>
                </c:pt>
                <c:pt idx="16772">
                  <c:v>1637.700073242187</c:v>
                </c:pt>
                <c:pt idx="16773">
                  <c:v>1637.800048828125</c:v>
                </c:pt>
                <c:pt idx="16774">
                  <c:v>1637.900024414062</c:v>
                </c:pt>
                <c:pt idx="16775">
                  <c:v>1638.0</c:v>
                </c:pt>
                <c:pt idx="16776">
                  <c:v>1638.10009765625</c:v>
                </c:pt>
                <c:pt idx="16777">
                  <c:v>1638.200073242187</c:v>
                </c:pt>
                <c:pt idx="16778">
                  <c:v>1638.300048828125</c:v>
                </c:pt>
                <c:pt idx="16779">
                  <c:v>1638.400024414062</c:v>
                </c:pt>
                <c:pt idx="16780">
                  <c:v>1638.5</c:v>
                </c:pt>
                <c:pt idx="16781">
                  <c:v>1638.60009765625</c:v>
                </c:pt>
                <c:pt idx="16782">
                  <c:v>1638.700073242187</c:v>
                </c:pt>
                <c:pt idx="16783">
                  <c:v>1638.800048828125</c:v>
                </c:pt>
                <c:pt idx="16784">
                  <c:v>1638.900024414062</c:v>
                </c:pt>
                <c:pt idx="16785">
                  <c:v>1639.0</c:v>
                </c:pt>
                <c:pt idx="16786">
                  <c:v>1639.10009765625</c:v>
                </c:pt>
                <c:pt idx="16787">
                  <c:v>1639.200073242187</c:v>
                </c:pt>
                <c:pt idx="16788">
                  <c:v>1639.300048828125</c:v>
                </c:pt>
                <c:pt idx="16789">
                  <c:v>1639.400024414062</c:v>
                </c:pt>
                <c:pt idx="16790">
                  <c:v>1639.5</c:v>
                </c:pt>
                <c:pt idx="16791">
                  <c:v>1639.60009765625</c:v>
                </c:pt>
                <c:pt idx="16792">
                  <c:v>1639.700073242187</c:v>
                </c:pt>
                <c:pt idx="16793">
                  <c:v>1639.800048828125</c:v>
                </c:pt>
                <c:pt idx="16794">
                  <c:v>1639.900024414062</c:v>
                </c:pt>
                <c:pt idx="16795">
                  <c:v>1640.0</c:v>
                </c:pt>
                <c:pt idx="16796">
                  <c:v>1640.10009765625</c:v>
                </c:pt>
                <c:pt idx="16797">
                  <c:v>1640.200073242187</c:v>
                </c:pt>
                <c:pt idx="16798">
                  <c:v>1640.300048828125</c:v>
                </c:pt>
                <c:pt idx="16799">
                  <c:v>1640.400024414062</c:v>
                </c:pt>
                <c:pt idx="16800">
                  <c:v>1640.5</c:v>
                </c:pt>
                <c:pt idx="16801">
                  <c:v>1640.60009765625</c:v>
                </c:pt>
                <c:pt idx="16802">
                  <c:v>1640.700073242187</c:v>
                </c:pt>
                <c:pt idx="16803">
                  <c:v>1640.800048828125</c:v>
                </c:pt>
                <c:pt idx="16804">
                  <c:v>1640.900024414062</c:v>
                </c:pt>
                <c:pt idx="16805">
                  <c:v>1641.0</c:v>
                </c:pt>
                <c:pt idx="16806">
                  <c:v>1641.10009765625</c:v>
                </c:pt>
                <c:pt idx="16807">
                  <c:v>1641.200073242187</c:v>
                </c:pt>
                <c:pt idx="16808">
                  <c:v>1641.300048828125</c:v>
                </c:pt>
                <c:pt idx="16809">
                  <c:v>1641.400024414062</c:v>
                </c:pt>
                <c:pt idx="16810">
                  <c:v>1641.5</c:v>
                </c:pt>
                <c:pt idx="16811">
                  <c:v>1641.60009765625</c:v>
                </c:pt>
                <c:pt idx="16812">
                  <c:v>1641.700073242187</c:v>
                </c:pt>
                <c:pt idx="16813">
                  <c:v>1641.800048828125</c:v>
                </c:pt>
                <c:pt idx="16814">
                  <c:v>1641.900024414062</c:v>
                </c:pt>
                <c:pt idx="16815">
                  <c:v>1642.0</c:v>
                </c:pt>
                <c:pt idx="16816">
                  <c:v>1642.10009765625</c:v>
                </c:pt>
                <c:pt idx="16817">
                  <c:v>1642.200073242187</c:v>
                </c:pt>
                <c:pt idx="16818">
                  <c:v>1642.300048828125</c:v>
                </c:pt>
                <c:pt idx="16819">
                  <c:v>1642.400024414062</c:v>
                </c:pt>
                <c:pt idx="16820">
                  <c:v>1642.5</c:v>
                </c:pt>
                <c:pt idx="16821">
                  <c:v>1642.60009765625</c:v>
                </c:pt>
                <c:pt idx="16822">
                  <c:v>1642.700073242187</c:v>
                </c:pt>
                <c:pt idx="16823">
                  <c:v>1642.800048828125</c:v>
                </c:pt>
                <c:pt idx="16824">
                  <c:v>1642.900024414062</c:v>
                </c:pt>
                <c:pt idx="16825">
                  <c:v>1643.0</c:v>
                </c:pt>
                <c:pt idx="16826">
                  <c:v>1643.10009765625</c:v>
                </c:pt>
                <c:pt idx="16827">
                  <c:v>1643.200073242187</c:v>
                </c:pt>
                <c:pt idx="16828">
                  <c:v>1643.300048828125</c:v>
                </c:pt>
                <c:pt idx="16829">
                  <c:v>1643.400024414062</c:v>
                </c:pt>
                <c:pt idx="16830">
                  <c:v>1643.5</c:v>
                </c:pt>
                <c:pt idx="16831">
                  <c:v>1643.60009765625</c:v>
                </c:pt>
                <c:pt idx="16832">
                  <c:v>1643.700073242187</c:v>
                </c:pt>
                <c:pt idx="16833">
                  <c:v>1643.800048828125</c:v>
                </c:pt>
                <c:pt idx="16834">
                  <c:v>1643.900024414062</c:v>
                </c:pt>
                <c:pt idx="16835">
                  <c:v>1644.0</c:v>
                </c:pt>
                <c:pt idx="16836">
                  <c:v>1644.10009765625</c:v>
                </c:pt>
                <c:pt idx="16837">
                  <c:v>1644.200073242187</c:v>
                </c:pt>
                <c:pt idx="16838">
                  <c:v>1644.300048828125</c:v>
                </c:pt>
                <c:pt idx="16839">
                  <c:v>1644.400024414062</c:v>
                </c:pt>
                <c:pt idx="16840">
                  <c:v>1644.5</c:v>
                </c:pt>
                <c:pt idx="16841">
                  <c:v>1644.60009765625</c:v>
                </c:pt>
                <c:pt idx="16842">
                  <c:v>1644.700073242187</c:v>
                </c:pt>
                <c:pt idx="16843">
                  <c:v>1644.800048828125</c:v>
                </c:pt>
                <c:pt idx="16844">
                  <c:v>1644.900024414062</c:v>
                </c:pt>
                <c:pt idx="16845">
                  <c:v>1645.0</c:v>
                </c:pt>
                <c:pt idx="16846">
                  <c:v>1645.10009765625</c:v>
                </c:pt>
                <c:pt idx="16847">
                  <c:v>1645.200073242187</c:v>
                </c:pt>
                <c:pt idx="16848">
                  <c:v>1645.300048828125</c:v>
                </c:pt>
                <c:pt idx="16849">
                  <c:v>1645.400024414062</c:v>
                </c:pt>
                <c:pt idx="16850">
                  <c:v>1645.5</c:v>
                </c:pt>
                <c:pt idx="16851">
                  <c:v>1645.60009765625</c:v>
                </c:pt>
                <c:pt idx="16852">
                  <c:v>1645.700073242187</c:v>
                </c:pt>
                <c:pt idx="16853">
                  <c:v>1645.800048828125</c:v>
                </c:pt>
                <c:pt idx="16854">
                  <c:v>1645.900024414062</c:v>
                </c:pt>
                <c:pt idx="16855">
                  <c:v>1646.0</c:v>
                </c:pt>
                <c:pt idx="16856">
                  <c:v>1646.10009765625</c:v>
                </c:pt>
                <c:pt idx="16857">
                  <c:v>1646.200073242187</c:v>
                </c:pt>
                <c:pt idx="16858">
                  <c:v>1646.300048828125</c:v>
                </c:pt>
                <c:pt idx="16859">
                  <c:v>1646.400024414062</c:v>
                </c:pt>
                <c:pt idx="16860">
                  <c:v>1646.5</c:v>
                </c:pt>
                <c:pt idx="16861">
                  <c:v>1646.60009765625</c:v>
                </c:pt>
                <c:pt idx="16862">
                  <c:v>1646.700073242187</c:v>
                </c:pt>
                <c:pt idx="16863">
                  <c:v>1646.800048828125</c:v>
                </c:pt>
                <c:pt idx="16864">
                  <c:v>1646.900024414062</c:v>
                </c:pt>
                <c:pt idx="16865">
                  <c:v>1647.0</c:v>
                </c:pt>
                <c:pt idx="16866">
                  <c:v>1647.10009765625</c:v>
                </c:pt>
                <c:pt idx="16867">
                  <c:v>1647.200073242187</c:v>
                </c:pt>
                <c:pt idx="16868">
                  <c:v>1647.300048828125</c:v>
                </c:pt>
                <c:pt idx="16869">
                  <c:v>1647.400024414062</c:v>
                </c:pt>
                <c:pt idx="16870">
                  <c:v>1647.5</c:v>
                </c:pt>
                <c:pt idx="16871">
                  <c:v>1647.60009765625</c:v>
                </c:pt>
                <c:pt idx="16872">
                  <c:v>1647.700073242187</c:v>
                </c:pt>
                <c:pt idx="16873">
                  <c:v>1647.800048828125</c:v>
                </c:pt>
                <c:pt idx="16874">
                  <c:v>1647.900024414062</c:v>
                </c:pt>
                <c:pt idx="16875">
                  <c:v>1648.0</c:v>
                </c:pt>
                <c:pt idx="16876">
                  <c:v>1648.10009765625</c:v>
                </c:pt>
                <c:pt idx="16877">
                  <c:v>1648.200073242187</c:v>
                </c:pt>
                <c:pt idx="16878">
                  <c:v>1648.300048828125</c:v>
                </c:pt>
                <c:pt idx="16879">
                  <c:v>1648.400024414062</c:v>
                </c:pt>
                <c:pt idx="16880">
                  <c:v>1648.5</c:v>
                </c:pt>
                <c:pt idx="16881">
                  <c:v>1648.60009765625</c:v>
                </c:pt>
                <c:pt idx="16882">
                  <c:v>1648.700073242187</c:v>
                </c:pt>
                <c:pt idx="16883">
                  <c:v>1648.800048828125</c:v>
                </c:pt>
                <c:pt idx="16884">
                  <c:v>1648.900024414062</c:v>
                </c:pt>
                <c:pt idx="16885">
                  <c:v>1649.0</c:v>
                </c:pt>
                <c:pt idx="16886">
                  <c:v>1649.10009765625</c:v>
                </c:pt>
                <c:pt idx="16887">
                  <c:v>1649.200073242187</c:v>
                </c:pt>
                <c:pt idx="16888">
                  <c:v>1649.300048828125</c:v>
                </c:pt>
                <c:pt idx="16889">
                  <c:v>1649.400024414062</c:v>
                </c:pt>
                <c:pt idx="16890">
                  <c:v>1649.5</c:v>
                </c:pt>
                <c:pt idx="16891">
                  <c:v>1649.60009765625</c:v>
                </c:pt>
                <c:pt idx="16892">
                  <c:v>1649.700073242187</c:v>
                </c:pt>
                <c:pt idx="16893">
                  <c:v>1649.800048828125</c:v>
                </c:pt>
                <c:pt idx="16894">
                  <c:v>1649.900024414062</c:v>
                </c:pt>
                <c:pt idx="16895">
                  <c:v>1650.0</c:v>
                </c:pt>
                <c:pt idx="16896">
                  <c:v>1650.10009765625</c:v>
                </c:pt>
                <c:pt idx="16897">
                  <c:v>1650.200073242187</c:v>
                </c:pt>
                <c:pt idx="16898">
                  <c:v>1650.300048828125</c:v>
                </c:pt>
                <c:pt idx="16899">
                  <c:v>1650.400024414062</c:v>
                </c:pt>
                <c:pt idx="16900">
                  <c:v>1650.5</c:v>
                </c:pt>
                <c:pt idx="16901">
                  <c:v>1650.60009765625</c:v>
                </c:pt>
                <c:pt idx="16902">
                  <c:v>1650.700073242187</c:v>
                </c:pt>
                <c:pt idx="16903">
                  <c:v>1650.800048828125</c:v>
                </c:pt>
                <c:pt idx="16904">
                  <c:v>1650.900024414062</c:v>
                </c:pt>
                <c:pt idx="16905">
                  <c:v>1651.0</c:v>
                </c:pt>
                <c:pt idx="16906">
                  <c:v>1651.10009765625</c:v>
                </c:pt>
                <c:pt idx="16907">
                  <c:v>1651.200073242187</c:v>
                </c:pt>
                <c:pt idx="16908">
                  <c:v>1651.300048828125</c:v>
                </c:pt>
                <c:pt idx="16909">
                  <c:v>1651.400024414062</c:v>
                </c:pt>
                <c:pt idx="16910">
                  <c:v>1651.5</c:v>
                </c:pt>
                <c:pt idx="16911">
                  <c:v>1651.60009765625</c:v>
                </c:pt>
                <c:pt idx="16912">
                  <c:v>1651.700073242187</c:v>
                </c:pt>
                <c:pt idx="16913">
                  <c:v>1651.800048828125</c:v>
                </c:pt>
                <c:pt idx="16914">
                  <c:v>1651.900024414062</c:v>
                </c:pt>
                <c:pt idx="16915">
                  <c:v>1652.0</c:v>
                </c:pt>
                <c:pt idx="16916">
                  <c:v>1652.10009765625</c:v>
                </c:pt>
                <c:pt idx="16917">
                  <c:v>1652.200073242187</c:v>
                </c:pt>
                <c:pt idx="16918">
                  <c:v>1652.300048828125</c:v>
                </c:pt>
                <c:pt idx="16919">
                  <c:v>1652.400024414062</c:v>
                </c:pt>
                <c:pt idx="16920">
                  <c:v>1652.5</c:v>
                </c:pt>
                <c:pt idx="16921">
                  <c:v>1652.60009765625</c:v>
                </c:pt>
                <c:pt idx="16922">
                  <c:v>1652.700073242187</c:v>
                </c:pt>
                <c:pt idx="16923">
                  <c:v>1652.800048828125</c:v>
                </c:pt>
                <c:pt idx="16924">
                  <c:v>1652.900024414062</c:v>
                </c:pt>
                <c:pt idx="16925">
                  <c:v>1653.0</c:v>
                </c:pt>
                <c:pt idx="16926">
                  <c:v>1653.10009765625</c:v>
                </c:pt>
                <c:pt idx="16927">
                  <c:v>1653.200073242187</c:v>
                </c:pt>
                <c:pt idx="16928">
                  <c:v>1653.300048828125</c:v>
                </c:pt>
                <c:pt idx="16929">
                  <c:v>1653.400024414062</c:v>
                </c:pt>
                <c:pt idx="16930">
                  <c:v>1653.5</c:v>
                </c:pt>
                <c:pt idx="16931">
                  <c:v>1653.60009765625</c:v>
                </c:pt>
                <c:pt idx="16932">
                  <c:v>1653.700073242187</c:v>
                </c:pt>
                <c:pt idx="16933">
                  <c:v>1653.800048828125</c:v>
                </c:pt>
                <c:pt idx="16934">
                  <c:v>1653.900024414062</c:v>
                </c:pt>
                <c:pt idx="16935">
                  <c:v>1654.0</c:v>
                </c:pt>
                <c:pt idx="16936">
                  <c:v>1654.10009765625</c:v>
                </c:pt>
                <c:pt idx="16937">
                  <c:v>1654.200073242187</c:v>
                </c:pt>
                <c:pt idx="16938">
                  <c:v>1654.300048828125</c:v>
                </c:pt>
                <c:pt idx="16939">
                  <c:v>1654.400024414062</c:v>
                </c:pt>
                <c:pt idx="16940">
                  <c:v>1654.5</c:v>
                </c:pt>
                <c:pt idx="16941">
                  <c:v>1654.60009765625</c:v>
                </c:pt>
                <c:pt idx="16942">
                  <c:v>1654.700073242187</c:v>
                </c:pt>
                <c:pt idx="16943">
                  <c:v>1654.800048828125</c:v>
                </c:pt>
                <c:pt idx="16944">
                  <c:v>1654.900024414062</c:v>
                </c:pt>
                <c:pt idx="16945">
                  <c:v>1655.0</c:v>
                </c:pt>
                <c:pt idx="16946">
                  <c:v>1655.10009765625</c:v>
                </c:pt>
                <c:pt idx="16947">
                  <c:v>1655.200073242187</c:v>
                </c:pt>
                <c:pt idx="16948">
                  <c:v>1655.300048828125</c:v>
                </c:pt>
                <c:pt idx="16949">
                  <c:v>1655.400024414062</c:v>
                </c:pt>
                <c:pt idx="16950">
                  <c:v>1655.5</c:v>
                </c:pt>
                <c:pt idx="16951">
                  <c:v>1655.60009765625</c:v>
                </c:pt>
                <c:pt idx="16952">
                  <c:v>1655.700073242187</c:v>
                </c:pt>
                <c:pt idx="16953">
                  <c:v>1655.800048828125</c:v>
                </c:pt>
                <c:pt idx="16954">
                  <c:v>1655.900024414062</c:v>
                </c:pt>
                <c:pt idx="16955">
                  <c:v>1656.0</c:v>
                </c:pt>
                <c:pt idx="16956">
                  <c:v>1656.10009765625</c:v>
                </c:pt>
                <c:pt idx="16957">
                  <c:v>1656.200073242187</c:v>
                </c:pt>
                <c:pt idx="16958">
                  <c:v>1656.300048828125</c:v>
                </c:pt>
                <c:pt idx="16959">
                  <c:v>1656.400024414062</c:v>
                </c:pt>
                <c:pt idx="16960">
                  <c:v>1656.5</c:v>
                </c:pt>
                <c:pt idx="16961">
                  <c:v>1656.60009765625</c:v>
                </c:pt>
                <c:pt idx="16962">
                  <c:v>1656.700073242187</c:v>
                </c:pt>
                <c:pt idx="16963">
                  <c:v>1656.800048828125</c:v>
                </c:pt>
                <c:pt idx="16964">
                  <c:v>1656.900024414062</c:v>
                </c:pt>
                <c:pt idx="16965">
                  <c:v>1657.0</c:v>
                </c:pt>
                <c:pt idx="16966">
                  <c:v>1657.10009765625</c:v>
                </c:pt>
                <c:pt idx="16967">
                  <c:v>1657.200073242187</c:v>
                </c:pt>
                <c:pt idx="16968">
                  <c:v>1657.300048828125</c:v>
                </c:pt>
                <c:pt idx="16969">
                  <c:v>1657.400024414062</c:v>
                </c:pt>
                <c:pt idx="16970">
                  <c:v>1657.5</c:v>
                </c:pt>
                <c:pt idx="16971">
                  <c:v>1657.60009765625</c:v>
                </c:pt>
                <c:pt idx="16972">
                  <c:v>1657.700073242187</c:v>
                </c:pt>
                <c:pt idx="16973">
                  <c:v>1657.800048828125</c:v>
                </c:pt>
                <c:pt idx="16974">
                  <c:v>1657.900024414062</c:v>
                </c:pt>
                <c:pt idx="16975">
                  <c:v>1658.0</c:v>
                </c:pt>
                <c:pt idx="16976">
                  <c:v>1658.10009765625</c:v>
                </c:pt>
                <c:pt idx="16977">
                  <c:v>1658.200073242187</c:v>
                </c:pt>
                <c:pt idx="16978">
                  <c:v>1658.300048828125</c:v>
                </c:pt>
                <c:pt idx="16979">
                  <c:v>1658.400024414062</c:v>
                </c:pt>
                <c:pt idx="16980">
                  <c:v>1658.5</c:v>
                </c:pt>
                <c:pt idx="16981">
                  <c:v>1658.60009765625</c:v>
                </c:pt>
                <c:pt idx="16982">
                  <c:v>1658.700073242187</c:v>
                </c:pt>
                <c:pt idx="16983">
                  <c:v>1658.800048828125</c:v>
                </c:pt>
                <c:pt idx="16984">
                  <c:v>1658.900024414062</c:v>
                </c:pt>
                <c:pt idx="16985">
                  <c:v>1659.0</c:v>
                </c:pt>
                <c:pt idx="16986">
                  <c:v>1659.10009765625</c:v>
                </c:pt>
                <c:pt idx="16987">
                  <c:v>1659.200073242187</c:v>
                </c:pt>
                <c:pt idx="16988">
                  <c:v>1659.300048828125</c:v>
                </c:pt>
                <c:pt idx="16989">
                  <c:v>1659.400024414062</c:v>
                </c:pt>
                <c:pt idx="16990">
                  <c:v>1659.5</c:v>
                </c:pt>
                <c:pt idx="16991">
                  <c:v>1659.60009765625</c:v>
                </c:pt>
                <c:pt idx="16992">
                  <c:v>1659.700073242187</c:v>
                </c:pt>
                <c:pt idx="16993">
                  <c:v>1659.800048828125</c:v>
                </c:pt>
                <c:pt idx="16994">
                  <c:v>1659.900024414062</c:v>
                </c:pt>
                <c:pt idx="16995">
                  <c:v>1660.0</c:v>
                </c:pt>
                <c:pt idx="16996">
                  <c:v>1660.10009765625</c:v>
                </c:pt>
                <c:pt idx="16997">
                  <c:v>1660.200073242187</c:v>
                </c:pt>
                <c:pt idx="16998">
                  <c:v>1660.300048828125</c:v>
                </c:pt>
                <c:pt idx="16999">
                  <c:v>1660.400024414062</c:v>
                </c:pt>
                <c:pt idx="17000">
                  <c:v>1660.5</c:v>
                </c:pt>
                <c:pt idx="17001">
                  <c:v>1660.60009765625</c:v>
                </c:pt>
                <c:pt idx="17002">
                  <c:v>1660.700073242187</c:v>
                </c:pt>
                <c:pt idx="17003">
                  <c:v>1660.800048828125</c:v>
                </c:pt>
                <c:pt idx="17004">
                  <c:v>1660.900024414062</c:v>
                </c:pt>
                <c:pt idx="17005">
                  <c:v>1661.0</c:v>
                </c:pt>
                <c:pt idx="17006">
                  <c:v>1661.10009765625</c:v>
                </c:pt>
                <c:pt idx="17007">
                  <c:v>1661.200073242187</c:v>
                </c:pt>
                <c:pt idx="17008">
                  <c:v>1661.300048828125</c:v>
                </c:pt>
                <c:pt idx="17009">
                  <c:v>1661.400024414062</c:v>
                </c:pt>
                <c:pt idx="17010">
                  <c:v>1661.5</c:v>
                </c:pt>
                <c:pt idx="17011">
                  <c:v>1661.60009765625</c:v>
                </c:pt>
                <c:pt idx="17012">
                  <c:v>1661.700073242187</c:v>
                </c:pt>
                <c:pt idx="17013">
                  <c:v>1661.800048828125</c:v>
                </c:pt>
                <c:pt idx="17014">
                  <c:v>1661.900024414062</c:v>
                </c:pt>
                <c:pt idx="17015">
                  <c:v>1662.0</c:v>
                </c:pt>
                <c:pt idx="17016">
                  <c:v>1662.10009765625</c:v>
                </c:pt>
                <c:pt idx="17017">
                  <c:v>1662.200073242187</c:v>
                </c:pt>
                <c:pt idx="17018">
                  <c:v>1662.300048828125</c:v>
                </c:pt>
                <c:pt idx="17019">
                  <c:v>1662.400024414062</c:v>
                </c:pt>
                <c:pt idx="17020">
                  <c:v>1662.5</c:v>
                </c:pt>
                <c:pt idx="17021">
                  <c:v>1662.60009765625</c:v>
                </c:pt>
                <c:pt idx="17022">
                  <c:v>1662.700073242187</c:v>
                </c:pt>
                <c:pt idx="17023">
                  <c:v>1662.800048828125</c:v>
                </c:pt>
                <c:pt idx="17024">
                  <c:v>1662.900024414062</c:v>
                </c:pt>
                <c:pt idx="17025">
                  <c:v>1663.0</c:v>
                </c:pt>
                <c:pt idx="17026">
                  <c:v>1663.10009765625</c:v>
                </c:pt>
                <c:pt idx="17027">
                  <c:v>1663.200073242187</c:v>
                </c:pt>
                <c:pt idx="17028">
                  <c:v>1663.300048828125</c:v>
                </c:pt>
                <c:pt idx="17029">
                  <c:v>1663.400024414062</c:v>
                </c:pt>
                <c:pt idx="17030">
                  <c:v>1663.5</c:v>
                </c:pt>
                <c:pt idx="17031">
                  <c:v>1663.60009765625</c:v>
                </c:pt>
                <c:pt idx="17032">
                  <c:v>1663.700073242187</c:v>
                </c:pt>
                <c:pt idx="17033">
                  <c:v>1663.800048828125</c:v>
                </c:pt>
                <c:pt idx="17034">
                  <c:v>1663.900024414062</c:v>
                </c:pt>
                <c:pt idx="17035">
                  <c:v>1664.0</c:v>
                </c:pt>
                <c:pt idx="17036">
                  <c:v>1664.10009765625</c:v>
                </c:pt>
                <c:pt idx="17037">
                  <c:v>1664.200073242187</c:v>
                </c:pt>
                <c:pt idx="17038">
                  <c:v>1664.300048828125</c:v>
                </c:pt>
                <c:pt idx="17039">
                  <c:v>1664.400024414062</c:v>
                </c:pt>
                <c:pt idx="17040">
                  <c:v>1664.5</c:v>
                </c:pt>
                <c:pt idx="17041">
                  <c:v>1664.60009765625</c:v>
                </c:pt>
                <c:pt idx="17042">
                  <c:v>1664.700073242187</c:v>
                </c:pt>
                <c:pt idx="17043">
                  <c:v>1664.800048828125</c:v>
                </c:pt>
                <c:pt idx="17044">
                  <c:v>1664.900024414062</c:v>
                </c:pt>
                <c:pt idx="17045">
                  <c:v>1665.0</c:v>
                </c:pt>
                <c:pt idx="17046">
                  <c:v>1665.10009765625</c:v>
                </c:pt>
                <c:pt idx="17047">
                  <c:v>1665.200073242187</c:v>
                </c:pt>
                <c:pt idx="17048">
                  <c:v>1665.300048828125</c:v>
                </c:pt>
                <c:pt idx="17049">
                  <c:v>1665.400024414062</c:v>
                </c:pt>
                <c:pt idx="17050">
                  <c:v>1665.5</c:v>
                </c:pt>
                <c:pt idx="17051">
                  <c:v>1665.60009765625</c:v>
                </c:pt>
                <c:pt idx="17052">
                  <c:v>1665.700073242187</c:v>
                </c:pt>
                <c:pt idx="17053">
                  <c:v>1665.800048828125</c:v>
                </c:pt>
                <c:pt idx="17054">
                  <c:v>1665.900024414062</c:v>
                </c:pt>
                <c:pt idx="17055">
                  <c:v>1666.0</c:v>
                </c:pt>
                <c:pt idx="17056">
                  <c:v>1666.10009765625</c:v>
                </c:pt>
                <c:pt idx="17057">
                  <c:v>1666.200073242187</c:v>
                </c:pt>
                <c:pt idx="17058">
                  <c:v>1666.300048828125</c:v>
                </c:pt>
                <c:pt idx="17059">
                  <c:v>1666.400024414062</c:v>
                </c:pt>
                <c:pt idx="17060">
                  <c:v>1666.5</c:v>
                </c:pt>
                <c:pt idx="17061">
                  <c:v>1666.60009765625</c:v>
                </c:pt>
                <c:pt idx="17062">
                  <c:v>1666.700073242187</c:v>
                </c:pt>
                <c:pt idx="17063">
                  <c:v>1666.800048828125</c:v>
                </c:pt>
                <c:pt idx="17064">
                  <c:v>1666.900024414062</c:v>
                </c:pt>
                <c:pt idx="17065">
                  <c:v>1667.0</c:v>
                </c:pt>
                <c:pt idx="17066">
                  <c:v>1667.10009765625</c:v>
                </c:pt>
                <c:pt idx="17067">
                  <c:v>1667.200073242187</c:v>
                </c:pt>
                <c:pt idx="17068">
                  <c:v>1667.300048828125</c:v>
                </c:pt>
                <c:pt idx="17069">
                  <c:v>1667.400024414062</c:v>
                </c:pt>
                <c:pt idx="17070">
                  <c:v>1667.5</c:v>
                </c:pt>
                <c:pt idx="17071">
                  <c:v>1667.60009765625</c:v>
                </c:pt>
                <c:pt idx="17072">
                  <c:v>1667.700073242187</c:v>
                </c:pt>
                <c:pt idx="17073">
                  <c:v>1667.800048828125</c:v>
                </c:pt>
                <c:pt idx="17074">
                  <c:v>1667.900024414062</c:v>
                </c:pt>
                <c:pt idx="17075">
                  <c:v>1668.0</c:v>
                </c:pt>
                <c:pt idx="17076">
                  <c:v>1668.10009765625</c:v>
                </c:pt>
                <c:pt idx="17077">
                  <c:v>1668.200073242187</c:v>
                </c:pt>
                <c:pt idx="17078">
                  <c:v>1668.300048828125</c:v>
                </c:pt>
                <c:pt idx="17079">
                  <c:v>1668.400024414062</c:v>
                </c:pt>
                <c:pt idx="17080">
                  <c:v>1668.5</c:v>
                </c:pt>
                <c:pt idx="17081">
                  <c:v>1668.60009765625</c:v>
                </c:pt>
                <c:pt idx="17082">
                  <c:v>1668.700073242187</c:v>
                </c:pt>
                <c:pt idx="17083">
                  <c:v>1668.800048828125</c:v>
                </c:pt>
                <c:pt idx="17084">
                  <c:v>1668.900024414062</c:v>
                </c:pt>
                <c:pt idx="17085">
                  <c:v>1669.0</c:v>
                </c:pt>
                <c:pt idx="17086">
                  <c:v>1669.10009765625</c:v>
                </c:pt>
                <c:pt idx="17087">
                  <c:v>1669.200073242187</c:v>
                </c:pt>
                <c:pt idx="17088">
                  <c:v>1669.300048828125</c:v>
                </c:pt>
                <c:pt idx="17089">
                  <c:v>1669.400024414062</c:v>
                </c:pt>
                <c:pt idx="17090">
                  <c:v>1669.5</c:v>
                </c:pt>
                <c:pt idx="17091">
                  <c:v>1669.60009765625</c:v>
                </c:pt>
                <c:pt idx="17092">
                  <c:v>1669.700073242187</c:v>
                </c:pt>
                <c:pt idx="17093">
                  <c:v>1669.800048828125</c:v>
                </c:pt>
                <c:pt idx="17094">
                  <c:v>1669.900024414062</c:v>
                </c:pt>
                <c:pt idx="17095">
                  <c:v>1670.0</c:v>
                </c:pt>
                <c:pt idx="17096">
                  <c:v>1670.10009765625</c:v>
                </c:pt>
                <c:pt idx="17097">
                  <c:v>1670.200073242187</c:v>
                </c:pt>
                <c:pt idx="17098">
                  <c:v>1670.300048828125</c:v>
                </c:pt>
                <c:pt idx="17099">
                  <c:v>1670.400024414062</c:v>
                </c:pt>
                <c:pt idx="17100">
                  <c:v>1670.5</c:v>
                </c:pt>
                <c:pt idx="17101">
                  <c:v>1670.60009765625</c:v>
                </c:pt>
                <c:pt idx="17102">
                  <c:v>1670.700073242187</c:v>
                </c:pt>
                <c:pt idx="17103">
                  <c:v>1670.800048828125</c:v>
                </c:pt>
                <c:pt idx="17104">
                  <c:v>1670.900024414062</c:v>
                </c:pt>
                <c:pt idx="17105">
                  <c:v>1671.0</c:v>
                </c:pt>
                <c:pt idx="17106">
                  <c:v>1671.10009765625</c:v>
                </c:pt>
                <c:pt idx="17107">
                  <c:v>1671.200073242187</c:v>
                </c:pt>
                <c:pt idx="17108">
                  <c:v>1671.300048828125</c:v>
                </c:pt>
                <c:pt idx="17109">
                  <c:v>1671.400024414062</c:v>
                </c:pt>
                <c:pt idx="17110">
                  <c:v>1671.5</c:v>
                </c:pt>
                <c:pt idx="17111">
                  <c:v>1671.60009765625</c:v>
                </c:pt>
                <c:pt idx="17112">
                  <c:v>1671.700073242187</c:v>
                </c:pt>
                <c:pt idx="17113">
                  <c:v>1671.800048828125</c:v>
                </c:pt>
                <c:pt idx="17114">
                  <c:v>1671.900024414062</c:v>
                </c:pt>
                <c:pt idx="17115">
                  <c:v>1672.0</c:v>
                </c:pt>
                <c:pt idx="17116">
                  <c:v>1672.10009765625</c:v>
                </c:pt>
                <c:pt idx="17117">
                  <c:v>1672.200073242187</c:v>
                </c:pt>
                <c:pt idx="17118">
                  <c:v>1672.300048828125</c:v>
                </c:pt>
                <c:pt idx="17119">
                  <c:v>1672.400024414062</c:v>
                </c:pt>
                <c:pt idx="17120">
                  <c:v>1672.5</c:v>
                </c:pt>
                <c:pt idx="17121">
                  <c:v>1672.60009765625</c:v>
                </c:pt>
                <c:pt idx="17122">
                  <c:v>1672.700073242187</c:v>
                </c:pt>
                <c:pt idx="17123">
                  <c:v>1672.800048828125</c:v>
                </c:pt>
                <c:pt idx="17124">
                  <c:v>1672.900024414062</c:v>
                </c:pt>
                <c:pt idx="17125">
                  <c:v>1673.0</c:v>
                </c:pt>
                <c:pt idx="17126">
                  <c:v>1673.10009765625</c:v>
                </c:pt>
                <c:pt idx="17127">
                  <c:v>1673.200073242187</c:v>
                </c:pt>
                <c:pt idx="17128">
                  <c:v>1673.300048828125</c:v>
                </c:pt>
                <c:pt idx="17129">
                  <c:v>1673.400024414062</c:v>
                </c:pt>
                <c:pt idx="17130">
                  <c:v>1673.5</c:v>
                </c:pt>
                <c:pt idx="17131">
                  <c:v>1673.60009765625</c:v>
                </c:pt>
                <c:pt idx="17132">
                  <c:v>1673.700073242187</c:v>
                </c:pt>
                <c:pt idx="17133">
                  <c:v>1673.800048828125</c:v>
                </c:pt>
                <c:pt idx="17134">
                  <c:v>1673.900024414062</c:v>
                </c:pt>
                <c:pt idx="17135">
                  <c:v>1674.0</c:v>
                </c:pt>
                <c:pt idx="17136">
                  <c:v>1674.10009765625</c:v>
                </c:pt>
                <c:pt idx="17137">
                  <c:v>1674.200073242187</c:v>
                </c:pt>
                <c:pt idx="17138">
                  <c:v>1674.300048828125</c:v>
                </c:pt>
                <c:pt idx="17139">
                  <c:v>1674.400024414062</c:v>
                </c:pt>
                <c:pt idx="17140">
                  <c:v>1674.5</c:v>
                </c:pt>
                <c:pt idx="17141">
                  <c:v>1674.60009765625</c:v>
                </c:pt>
                <c:pt idx="17142">
                  <c:v>1674.700073242187</c:v>
                </c:pt>
                <c:pt idx="17143">
                  <c:v>1674.800048828125</c:v>
                </c:pt>
                <c:pt idx="17144">
                  <c:v>1674.900024414062</c:v>
                </c:pt>
                <c:pt idx="17145">
                  <c:v>1675.0</c:v>
                </c:pt>
                <c:pt idx="17146">
                  <c:v>1675.10009765625</c:v>
                </c:pt>
                <c:pt idx="17147">
                  <c:v>1675.200073242187</c:v>
                </c:pt>
                <c:pt idx="17148">
                  <c:v>1675.300048828125</c:v>
                </c:pt>
                <c:pt idx="17149">
                  <c:v>1675.400024414062</c:v>
                </c:pt>
                <c:pt idx="17150">
                  <c:v>1675.5</c:v>
                </c:pt>
                <c:pt idx="17151">
                  <c:v>1675.60009765625</c:v>
                </c:pt>
                <c:pt idx="17152">
                  <c:v>1675.700073242187</c:v>
                </c:pt>
                <c:pt idx="17153">
                  <c:v>1675.800048828125</c:v>
                </c:pt>
                <c:pt idx="17154">
                  <c:v>1675.900024414062</c:v>
                </c:pt>
                <c:pt idx="17155">
                  <c:v>1676.0</c:v>
                </c:pt>
                <c:pt idx="17156">
                  <c:v>1676.10009765625</c:v>
                </c:pt>
                <c:pt idx="17157">
                  <c:v>1676.200073242187</c:v>
                </c:pt>
                <c:pt idx="17158">
                  <c:v>1676.300048828125</c:v>
                </c:pt>
                <c:pt idx="17159">
                  <c:v>1676.400024414062</c:v>
                </c:pt>
                <c:pt idx="17160">
                  <c:v>1676.5</c:v>
                </c:pt>
                <c:pt idx="17161">
                  <c:v>1676.60009765625</c:v>
                </c:pt>
                <c:pt idx="17162">
                  <c:v>1676.700073242187</c:v>
                </c:pt>
                <c:pt idx="17163">
                  <c:v>1676.800048828125</c:v>
                </c:pt>
                <c:pt idx="17164">
                  <c:v>1676.900024414062</c:v>
                </c:pt>
                <c:pt idx="17165">
                  <c:v>1677.0</c:v>
                </c:pt>
                <c:pt idx="17166">
                  <c:v>1677.10009765625</c:v>
                </c:pt>
                <c:pt idx="17167">
                  <c:v>1677.200073242187</c:v>
                </c:pt>
                <c:pt idx="17168">
                  <c:v>1677.300048828125</c:v>
                </c:pt>
                <c:pt idx="17169">
                  <c:v>1677.400024414062</c:v>
                </c:pt>
                <c:pt idx="17170">
                  <c:v>1677.5</c:v>
                </c:pt>
                <c:pt idx="17171">
                  <c:v>1677.60009765625</c:v>
                </c:pt>
                <c:pt idx="17172">
                  <c:v>1677.700073242187</c:v>
                </c:pt>
                <c:pt idx="17173">
                  <c:v>1677.800048828125</c:v>
                </c:pt>
                <c:pt idx="17174">
                  <c:v>1677.900024414062</c:v>
                </c:pt>
                <c:pt idx="17175">
                  <c:v>1678.0</c:v>
                </c:pt>
                <c:pt idx="17176">
                  <c:v>1678.10009765625</c:v>
                </c:pt>
                <c:pt idx="17177">
                  <c:v>1678.200073242187</c:v>
                </c:pt>
                <c:pt idx="17178">
                  <c:v>1678.300048828125</c:v>
                </c:pt>
                <c:pt idx="17179">
                  <c:v>1678.400024414062</c:v>
                </c:pt>
                <c:pt idx="17180">
                  <c:v>1678.5</c:v>
                </c:pt>
                <c:pt idx="17181">
                  <c:v>1678.60009765625</c:v>
                </c:pt>
                <c:pt idx="17182">
                  <c:v>1678.700073242187</c:v>
                </c:pt>
                <c:pt idx="17183">
                  <c:v>1678.800048828125</c:v>
                </c:pt>
                <c:pt idx="17184">
                  <c:v>1678.900024414062</c:v>
                </c:pt>
                <c:pt idx="17185">
                  <c:v>1679.0</c:v>
                </c:pt>
                <c:pt idx="17186">
                  <c:v>1679.10009765625</c:v>
                </c:pt>
                <c:pt idx="17187">
                  <c:v>1679.200073242187</c:v>
                </c:pt>
                <c:pt idx="17188">
                  <c:v>1679.300048828125</c:v>
                </c:pt>
                <c:pt idx="17189">
                  <c:v>1679.400024414062</c:v>
                </c:pt>
                <c:pt idx="17190">
                  <c:v>1679.5</c:v>
                </c:pt>
                <c:pt idx="17191">
                  <c:v>1679.60009765625</c:v>
                </c:pt>
                <c:pt idx="17192">
                  <c:v>1679.700073242187</c:v>
                </c:pt>
                <c:pt idx="17193">
                  <c:v>1679.800048828125</c:v>
                </c:pt>
                <c:pt idx="17194">
                  <c:v>1679.900024414062</c:v>
                </c:pt>
                <c:pt idx="17195">
                  <c:v>1680.0</c:v>
                </c:pt>
                <c:pt idx="17196">
                  <c:v>1680.10009765625</c:v>
                </c:pt>
                <c:pt idx="17197">
                  <c:v>1680.200073242187</c:v>
                </c:pt>
                <c:pt idx="17198">
                  <c:v>1680.300048828125</c:v>
                </c:pt>
                <c:pt idx="17199">
                  <c:v>1680.400024414062</c:v>
                </c:pt>
                <c:pt idx="17200">
                  <c:v>1680.5</c:v>
                </c:pt>
                <c:pt idx="17201">
                  <c:v>1680.60009765625</c:v>
                </c:pt>
                <c:pt idx="17202">
                  <c:v>1680.700073242187</c:v>
                </c:pt>
                <c:pt idx="17203">
                  <c:v>1680.800048828125</c:v>
                </c:pt>
                <c:pt idx="17204">
                  <c:v>1680.900024414062</c:v>
                </c:pt>
                <c:pt idx="17205">
                  <c:v>1681.0</c:v>
                </c:pt>
                <c:pt idx="17206">
                  <c:v>1681.10009765625</c:v>
                </c:pt>
                <c:pt idx="17207">
                  <c:v>1681.200073242187</c:v>
                </c:pt>
                <c:pt idx="17208">
                  <c:v>1681.300048828125</c:v>
                </c:pt>
                <c:pt idx="17209">
                  <c:v>1681.400024414062</c:v>
                </c:pt>
                <c:pt idx="17210">
                  <c:v>1681.5</c:v>
                </c:pt>
                <c:pt idx="17211">
                  <c:v>1681.60009765625</c:v>
                </c:pt>
                <c:pt idx="17212">
                  <c:v>1681.700073242187</c:v>
                </c:pt>
                <c:pt idx="17213">
                  <c:v>1681.800048828125</c:v>
                </c:pt>
                <c:pt idx="17214">
                  <c:v>1681.900024414062</c:v>
                </c:pt>
                <c:pt idx="17215">
                  <c:v>1682.0</c:v>
                </c:pt>
                <c:pt idx="17216">
                  <c:v>1682.10009765625</c:v>
                </c:pt>
                <c:pt idx="17217">
                  <c:v>1682.200073242187</c:v>
                </c:pt>
                <c:pt idx="17218">
                  <c:v>1682.300048828125</c:v>
                </c:pt>
                <c:pt idx="17219">
                  <c:v>1682.400024414062</c:v>
                </c:pt>
                <c:pt idx="17220">
                  <c:v>1682.5</c:v>
                </c:pt>
                <c:pt idx="17221">
                  <c:v>1682.60009765625</c:v>
                </c:pt>
                <c:pt idx="17222">
                  <c:v>1682.700073242187</c:v>
                </c:pt>
                <c:pt idx="17223">
                  <c:v>1682.800048828125</c:v>
                </c:pt>
                <c:pt idx="17224">
                  <c:v>1682.900024414062</c:v>
                </c:pt>
                <c:pt idx="17225">
                  <c:v>1683.0</c:v>
                </c:pt>
                <c:pt idx="17226">
                  <c:v>1683.10009765625</c:v>
                </c:pt>
                <c:pt idx="17227">
                  <c:v>1683.200073242187</c:v>
                </c:pt>
                <c:pt idx="17228">
                  <c:v>1683.300048828125</c:v>
                </c:pt>
                <c:pt idx="17229">
                  <c:v>1683.400024414062</c:v>
                </c:pt>
                <c:pt idx="17230">
                  <c:v>1683.5</c:v>
                </c:pt>
                <c:pt idx="17231">
                  <c:v>1683.60009765625</c:v>
                </c:pt>
                <c:pt idx="17232">
                  <c:v>1683.700073242187</c:v>
                </c:pt>
                <c:pt idx="17233">
                  <c:v>1683.800048828125</c:v>
                </c:pt>
                <c:pt idx="17234">
                  <c:v>1683.900024414062</c:v>
                </c:pt>
                <c:pt idx="17235">
                  <c:v>1684.0</c:v>
                </c:pt>
                <c:pt idx="17236">
                  <c:v>1684.10009765625</c:v>
                </c:pt>
                <c:pt idx="17237">
                  <c:v>1684.200073242187</c:v>
                </c:pt>
                <c:pt idx="17238">
                  <c:v>1684.300048828125</c:v>
                </c:pt>
                <c:pt idx="17239">
                  <c:v>1684.400024414062</c:v>
                </c:pt>
                <c:pt idx="17240">
                  <c:v>1684.5</c:v>
                </c:pt>
                <c:pt idx="17241">
                  <c:v>1684.60009765625</c:v>
                </c:pt>
                <c:pt idx="17242">
                  <c:v>1684.700073242187</c:v>
                </c:pt>
                <c:pt idx="17243">
                  <c:v>1684.800048828125</c:v>
                </c:pt>
                <c:pt idx="17244">
                  <c:v>1684.900024414062</c:v>
                </c:pt>
                <c:pt idx="17245">
                  <c:v>1685.0</c:v>
                </c:pt>
                <c:pt idx="17246">
                  <c:v>1685.10009765625</c:v>
                </c:pt>
                <c:pt idx="17247">
                  <c:v>1685.200073242187</c:v>
                </c:pt>
                <c:pt idx="17248">
                  <c:v>1685.300048828125</c:v>
                </c:pt>
                <c:pt idx="17249">
                  <c:v>1685.400024414062</c:v>
                </c:pt>
                <c:pt idx="17250">
                  <c:v>1685.5</c:v>
                </c:pt>
                <c:pt idx="17251">
                  <c:v>1685.60009765625</c:v>
                </c:pt>
                <c:pt idx="17252">
                  <c:v>1685.700073242187</c:v>
                </c:pt>
                <c:pt idx="17253">
                  <c:v>1685.800048828125</c:v>
                </c:pt>
                <c:pt idx="17254">
                  <c:v>1685.900024414062</c:v>
                </c:pt>
                <c:pt idx="17255">
                  <c:v>1686.0</c:v>
                </c:pt>
                <c:pt idx="17256">
                  <c:v>1686.10009765625</c:v>
                </c:pt>
                <c:pt idx="17257">
                  <c:v>1686.200073242187</c:v>
                </c:pt>
                <c:pt idx="17258">
                  <c:v>1686.300048828125</c:v>
                </c:pt>
                <c:pt idx="17259">
                  <c:v>1686.400024414062</c:v>
                </c:pt>
                <c:pt idx="17260">
                  <c:v>1686.5</c:v>
                </c:pt>
                <c:pt idx="17261">
                  <c:v>1686.60009765625</c:v>
                </c:pt>
                <c:pt idx="17262">
                  <c:v>1686.700073242187</c:v>
                </c:pt>
                <c:pt idx="17263">
                  <c:v>1686.800048828125</c:v>
                </c:pt>
                <c:pt idx="17264">
                  <c:v>1686.900024414062</c:v>
                </c:pt>
                <c:pt idx="17265">
                  <c:v>1687.0</c:v>
                </c:pt>
                <c:pt idx="17266">
                  <c:v>1687.10009765625</c:v>
                </c:pt>
                <c:pt idx="17267">
                  <c:v>1687.200073242187</c:v>
                </c:pt>
                <c:pt idx="17268">
                  <c:v>1687.300048828125</c:v>
                </c:pt>
                <c:pt idx="17269">
                  <c:v>1687.400024414062</c:v>
                </c:pt>
                <c:pt idx="17270">
                  <c:v>1687.5</c:v>
                </c:pt>
                <c:pt idx="17271">
                  <c:v>1687.60009765625</c:v>
                </c:pt>
                <c:pt idx="17272">
                  <c:v>1687.700073242187</c:v>
                </c:pt>
                <c:pt idx="17273">
                  <c:v>1687.800048828125</c:v>
                </c:pt>
                <c:pt idx="17274">
                  <c:v>1687.900024414062</c:v>
                </c:pt>
                <c:pt idx="17275">
                  <c:v>1688.0</c:v>
                </c:pt>
                <c:pt idx="17276">
                  <c:v>1688.10009765625</c:v>
                </c:pt>
                <c:pt idx="17277">
                  <c:v>1688.200073242187</c:v>
                </c:pt>
                <c:pt idx="17278">
                  <c:v>1688.300048828125</c:v>
                </c:pt>
                <c:pt idx="17279">
                  <c:v>1688.400024414062</c:v>
                </c:pt>
                <c:pt idx="17280">
                  <c:v>1688.5</c:v>
                </c:pt>
                <c:pt idx="17281">
                  <c:v>1688.60009765625</c:v>
                </c:pt>
                <c:pt idx="17282">
                  <c:v>1688.700073242187</c:v>
                </c:pt>
                <c:pt idx="17283">
                  <c:v>1688.800048828125</c:v>
                </c:pt>
                <c:pt idx="17284">
                  <c:v>1688.900024414062</c:v>
                </c:pt>
                <c:pt idx="17285">
                  <c:v>1689.0</c:v>
                </c:pt>
                <c:pt idx="17286">
                  <c:v>1689.10009765625</c:v>
                </c:pt>
                <c:pt idx="17287">
                  <c:v>1689.200073242187</c:v>
                </c:pt>
                <c:pt idx="17288">
                  <c:v>1689.300048828125</c:v>
                </c:pt>
                <c:pt idx="17289">
                  <c:v>1689.400024414062</c:v>
                </c:pt>
                <c:pt idx="17290">
                  <c:v>1689.5</c:v>
                </c:pt>
                <c:pt idx="17291">
                  <c:v>1689.60009765625</c:v>
                </c:pt>
                <c:pt idx="17292">
                  <c:v>1689.700073242187</c:v>
                </c:pt>
                <c:pt idx="17293">
                  <c:v>1689.800048828125</c:v>
                </c:pt>
                <c:pt idx="17294">
                  <c:v>1689.900024414062</c:v>
                </c:pt>
                <c:pt idx="17295">
                  <c:v>1690.0</c:v>
                </c:pt>
                <c:pt idx="17296">
                  <c:v>1690.10009765625</c:v>
                </c:pt>
                <c:pt idx="17297">
                  <c:v>1690.200073242187</c:v>
                </c:pt>
                <c:pt idx="17298">
                  <c:v>1690.300048828125</c:v>
                </c:pt>
                <c:pt idx="17299">
                  <c:v>1690.400024414062</c:v>
                </c:pt>
                <c:pt idx="17300">
                  <c:v>1690.5</c:v>
                </c:pt>
                <c:pt idx="17301">
                  <c:v>1690.60009765625</c:v>
                </c:pt>
                <c:pt idx="17302">
                  <c:v>1690.700073242187</c:v>
                </c:pt>
                <c:pt idx="17303">
                  <c:v>1690.800048828125</c:v>
                </c:pt>
                <c:pt idx="17304">
                  <c:v>1690.900024414062</c:v>
                </c:pt>
                <c:pt idx="17305">
                  <c:v>1691.0</c:v>
                </c:pt>
                <c:pt idx="17306">
                  <c:v>1691.10009765625</c:v>
                </c:pt>
                <c:pt idx="17307">
                  <c:v>1691.200073242187</c:v>
                </c:pt>
                <c:pt idx="17308">
                  <c:v>1691.300048828125</c:v>
                </c:pt>
                <c:pt idx="17309">
                  <c:v>1691.400024414062</c:v>
                </c:pt>
                <c:pt idx="17310">
                  <c:v>1691.5</c:v>
                </c:pt>
                <c:pt idx="17311">
                  <c:v>1691.60009765625</c:v>
                </c:pt>
                <c:pt idx="17312">
                  <c:v>1691.700073242187</c:v>
                </c:pt>
                <c:pt idx="17313">
                  <c:v>1691.800048828125</c:v>
                </c:pt>
                <c:pt idx="17314">
                  <c:v>1691.900024414062</c:v>
                </c:pt>
                <c:pt idx="17315">
                  <c:v>1692.0</c:v>
                </c:pt>
                <c:pt idx="17316">
                  <c:v>1692.10009765625</c:v>
                </c:pt>
                <c:pt idx="17317">
                  <c:v>1692.200073242187</c:v>
                </c:pt>
                <c:pt idx="17318">
                  <c:v>1692.300048828125</c:v>
                </c:pt>
                <c:pt idx="17319">
                  <c:v>1692.400024414062</c:v>
                </c:pt>
                <c:pt idx="17320">
                  <c:v>1692.5</c:v>
                </c:pt>
                <c:pt idx="17321">
                  <c:v>1692.60009765625</c:v>
                </c:pt>
                <c:pt idx="17322">
                  <c:v>1692.700073242187</c:v>
                </c:pt>
                <c:pt idx="17323">
                  <c:v>1692.800048828125</c:v>
                </c:pt>
                <c:pt idx="17324">
                  <c:v>1692.900024414062</c:v>
                </c:pt>
                <c:pt idx="17325">
                  <c:v>1693.0</c:v>
                </c:pt>
                <c:pt idx="17326">
                  <c:v>1693.10009765625</c:v>
                </c:pt>
                <c:pt idx="17327">
                  <c:v>1693.200073242187</c:v>
                </c:pt>
                <c:pt idx="17328">
                  <c:v>1693.300048828125</c:v>
                </c:pt>
                <c:pt idx="17329">
                  <c:v>1693.400024414062</c:v>
                </c:pt>
                <c:pt idx="17330">
                  <c:v>1693.5</c:v>
                </c:pt>
                <c:pt idx="17331">
                  <c:v>1693.60009765625</c:v>
                </c:pt>
                <c:pt idx="17332">
                  <c:v>1693.700073242187</c:v>
                </c:pt>
                <c:pt idx="17333">
                  <c:v>1693.800048828125</c:v>
                </c:pt>
                <c:pt idx="17334">
                  <c:v>1693.900024414062</c:v>
                </c:pt>
                <c:pt idx="17335">
                  <c:v>1694.0</c:v>
                </c:pt>
                <c:pt idx="17336">
                  <c:v>1694.10009765625</c:v>
                </c:pt>
                <c:pt idx="17337">
                  <c:v>1694.200073242187</c:v>
                </c:pt>
                <c:pt idx="17338">
                  <c:v>1694.300048828125</c:v>
                </c:pt>
                <c:pt idx="17339">
                  <c:v>1694.400024414062</c:v>
                </c:pt>
                <c:pt idx="17340">
                  <c:v>1694.5</c:v>
                </c:pt>
                <c:pt idx="17341">
                  <c:v>1694.60009765625</c:v>
                </c:pt>
                <c:pt idx="17342">
                  <c:v>1694.700073242187</c:v>
                </c:pt>
                <c:pt idx="17343">
                  <c:v>1694.800048828125</c:v>
                </c:pt>
                <c:pt idx="17344">
                  <c:v>1694.900024414062</c:v>
                </c:pt>
                <c:pt idx="17345">
                  <c:v>1695.0</c:v>
                </c:pt>
                <c:pt idx="17346">
                  <c:v>1695.10009765625</c:v>
                </c:pt>
                <c:pt idx="17347">
                  <c:v>1695.200073242187</c:v>
                </c:pt>
                <c:pt idx="17348">
                  <c:v>1695.300048828125</c:v>
                </c:pt>
                <c:pt idx="17349">
                  <c:v>1695.400024414062</c:v>
                </c:pt>
                <c:pt idx="17350">
                  <c:v>1695.5</c:v>
                </c:pt>
                <c:pt idx="17351">
                  <c:v>1695.60009765625</c:v>
                </c:pt>
                <c:pt idx="17352">
                  <c:v>1695.700073242187</c:v>
                </c:pt>
                <c:pt idx="17353">
                  <c:v>1695.800048828125</c:v>
                </c:pt>
                <c:pt idx="17354">
                  <c:v>1695.900024414062</c:v>
                </c:pt>
                <c:pt idx="17355">
                  <c:v>1696.0</c:v>
                </c:pt>
                <c:pt idx="17356">
                  <c:v>1696.10009765625</c:v>
                </c:pt>
                <c:pt idx="17357">
                  <c:v>1696.200073242187</c:v>
                </c:pt>
                <c:pt idx="17358">
                  <c:v>1696.300048828125</c:v>
                </c:pt>
                <c:pt idx="17359">
                  <c:v>1696.400024414062</c:v>
                </c:pt>
                <c:pt idx="17360">
                  <c:v>1696.5</c:v>
                </c:pt>
                <c:pt idx="17361">
                  <c:v>1696.60009765625</c:v>
                </c:pt>
                <c:pt idx="17362">
                  <c:v>1696.700073242187</c:v>
                </c:pt>
                <c:pt idx="17363">
                  <c:v>1696.800048828125</c:v>
                </c:pt>
                <c:pt idx="17364">
                  <c:v>1696.900024414062</c:v>
                </c:pt>
                <c:pt idx="17365">
                  <c:v>1697.0</c:v>
                </c:pt>
                <c:pt idx="17366">
                  <c:v>1697.10009765625</c:v>
                </c:pt>
                <c:pt idx="17367">
                  <c:v>1697.200073242187</c:v>
                </c:pt>
                <c:pt idx="17368">
                  <c:v>1697.300048828125</c:v>
                </c:pt>
                <c:pt idx="17369">
                  <c:v>1697.400024414062</c:v>
                </c:pt>
                <c:pt idx="17370">
                  <c:v>1697.5</c:v>
                </c:pt>
                <c:pt idx="17371">
                  <c:v>1697.60009765625</c:v>
                </c:pt>
                <c:pt idx="17372">
                  <c:v>1697.700073242187</c:v>
                </c:pt>
                <c:pt idx="17373">
                  <c:v>1697.800048828125</c:v>
                </c:pt>
                <c:pt idx="17374">
                  <c:v>1697.900024414062</c:v>
                </c:pt>
                <c:pt idx="17375">
                  <c:v>1698.0</c:v>
                </c:pt>
                <c:pt idx="17376">
                  <c:v>1698.10009765625</c:v>
                </c:pt>
                <c:pt idx="17377">
                  <c:v>1698.200073242187</c:v>
                </c:pt>
                <c:pt idx="17378">
                  <c:v>1698.300048828125</c:v>
                </c:pt>
                <c:pt idx="17379">
                  <c:v>1698.400024414062</c:v>
                </c:pt>
                <c:pt idx="17380">
                  <c:v>1698.5</c:v>
                </c:pt>
                <c:pt idx="17381">
                  <c:v>1698.60009765625</c:v>
                </c:pt>
                <c:pt idx="17382">
                  <c:v>1698.700073242187</c:v>
                </c:pt>
                <c:pt idx="17383">
                  <c:v>1698.800048828125</c:v>
                </c:pt>
                <c:pt idx="17384">
                  <c:v>1698.900024414062</c:v>
                </c:pt>
                <c:pt idx="17385">
                  <c:v>1699.0</c:v>
                </c:pt>
                <c:pt idx="17386">
                  <c:v>1699.10009765625</c:v>
                </c:pt>
                <c:pt idx="17387">
                  <c:v>1699.200073242187</c:v>
                </c:pt>
                <c:pt idx="17388">
                  <c:v>1699.300048828125</c:v>
                </c:pt>
                <c:pt idx="17389">
                  <c:v>1699.400024414062</c:v>
                </c:pt>
                <c:pt idx="17390">
                  <c:v>1699.5</c:v>
                </c:pt>
                <c:pt idx="17391">
                  <c:v>1699.60009765625</c:v>
                </c:pt>
                <c:pt idx="17392">
                  <c:v>1699.700073242187</c:v>
                </c:pt>
                <c:pt idx="17393">
                  <c:v>1699.800048828125</c:v>
                </c:pt>
                <c:pt idx="17394">
                  <c:v>1699.900024414062</c:v>
                </c:pt>
                <c:pt idx="17395">
                  <c:v>1700.0</c:v>
                </c:pt>
                <c:pt idx="17396">
                  <c:v>1700.10009765625</c:v>
                </c:pt>
                <c:pt idx="17397">
                  <c:v>1700.200073242187</c:v>
                </c:pt>
                <c:pt idx="17398">
                  <c:v>1700.300048828125</c:v>
                </c:pt>
                <c:pt idx="17399">
                  <c:v>1700.400024414062</c:v>
                </c:pt>
                <c:pt idx="17400">
                  <c:v>1700.5</c:v>
                </c:pt>
                <c:pt idx="17401">
                  <c:v>1700.60009765625</c:v>
                </c:pt>
                <c:pt idx="17402">
                  <c:v>1700.700073242187</c:v>
                </c:pt>
                <c:pt idx="17403">
                  <c:v>1700.800048828125</c:v>
                </c:pt>
                <c:pt idx="17404">
                  <c:v>1700.900024414062</c:v>
                </c:pt>
                <c:pt idx="17405">
                  <c:v>1701.0</c:v>
                </c:pt>
                <c:pt idx="17406">
                  <c:v>1701.10009765625</c:v>
                </c:pt>
                <c:pt idx="17407">
                  <c:v>1701.200073242187</c:v>
                </c:pt>
                <c:pt idx="17408">
                  <c:v>1701.300048828125</c:v>
                </c:pt>
                <c:pt idx="17409">
                  <c:v>1701.400024414062</c:v>
                </c:pt>
                <c:pt idx="17410">
                  <c:v>1701.5</c:v>
                </c:pt>
                <c:pt idx="17411">
                  <c:v>1701.60009765625</c:v>
                </c:pt>
                <c:pt idx="17412">
                  <c:v>1701.700073242187</c:v>
                </c:pt>
                <c:pt idx="17413">
                  <c:v>1701.800048828125</c:v>
                </c:pt>
                <c:pt idx="17414">
                  <c:v>1701.900024414062</c:v>
                </c:pt>
                <c:pt idx="17415">
                  <c:v>1702.0</c:v>
                </c:pt>
                <c:pt idx="17416">
                  <c:v>1702.10009765625</c:v>
                </c:pt>
                <c:pt idx="17417">
                  <c:v>1702.200073242187</c:v>
                </c:pt>
                <c:pt idx="17418">
                  <c:v>1702.300048828125</c:v>
                </c:pt>
                <c:pt idx="17419">
                  <c:v>1702.400024414062</c:v>
                </c:pt>
                <c:pt idx="17420">
                  <c:v>1702.5</c:v>
                </c:pt>
                <c:pt idx="17421">
                  <c:v>1702.60009765625</c:v>
                </c:pt>
                <c:pt idx="17422">
                  <c:v>1702.700073242187</c:v>
                </c:pt>
                <c:pt idx="17423">
                  <c:v>1702.800048828125</c:v>
                </c:pt>
                <c:pt idx="17424">
                  <c:v>1702.900024414062</c:v>
                </c:pt>
                <c:pt idx="17425">
                  <c:v>1703.0</c:v>
                </c:pt>
                <c:pt idx="17426">
                  <c:v>1703.10009765625</c:v>
                </c:pt>
                <c:pt idx="17427">
                  <c:v>1703.200073242187</c:v>
                </c:pt>
                <c:pt idx="17428">
                  <c:v>1703.300048828125</c:v>
                </c:pt>
                <c:pt idx="17429">
                  <c:v>1703.400024414062</c:v>
                </c:pt>
                <c:pt idx="17430">
                  <c:v>1703.5</c:v>
                </c:pt>
                <c:pt idx="17431">
                  <c:v>1703.60009765625</c:v>
                </c:pt>
                <c:pt idx="17432">
                  <c:v>1703.700073242187</c:v>
                </c:pt>
                <c:pt idx="17433">
                  <c:v>1703.800048828125</c:v>
                </c:pt>
                <c:pt idx="17434">
                  <c:v>1703.900024414062</c:v>
                </c:pt>
                <c:pt idx="17435">
                  <c:v>1704.0</c:v>
                </c:pt>
                <c:pt idx="17436">
                  <c:v>1704.10009765625</c:v>
                </c:pt>
                <c:pt idx="17437">
                  <c:v>1704.200073242187</c:v>
                </c:pt>
                <c:pt idx="17438">
                  <c:v>1704.300048828125</c:v>
                </c:pt>
                <c:pt idx="17439">
                  <c:v>1704.400024414062</c:v>
                </c:pt>
                <c:pt idx="17440">
                  <c:v>1704.5</c:v>
                </c:pt>
                <c:pt idx="17441">
                  <c:v>1704.60009765625</c:v>
                </c:pt>
                <c:pt idx="17442">
                  <c:v>1704.700073242187</c:v>
                </c:pt>
                <c:pt idx="17443">
                  <c:v>1704.800048828125</c:v>
                </c:pt>
                <c:pt idx="17444">
                  <c:v>1704.900024414062</c:v>
                </c:pt>
                <c:pt idx="17445">
                  <c:v>1705.0</c:v>
                </c:pt>
                <c:pt idx="17446">
                  <c:v>1705.10009765625</c:v>
                </c:pt>
                <c:pt idx="17447">
                  <c:v>1705.200073242187</c:v>
                </c:pt>
                <c:pt idx="17448">
                  <c:v>1705.300048828125</c:v>
                </c:pt>
                <c:pt idx="17449">
                  <c:v>1705.400024414062</c:v>
                </c:pt>
                <c:pt idx="17450">
                  <c:v>1705.5</c:v>
                </c:pt>
                <c:pt idx="17451">
                  <c:v>1705.60009765625</c:v>
                </c:pt>
                <c:pt idx="17452">
                  <c:v>1705.700073242187</c:v>
                </c:pt>
                <c:pt idx="17453">
                  <c:v>1705.800048828125</c:v>
                </c:pt>
                <c:pt idx="17454">
                  <c:v>1705.900024414062</c:v>
                </c:pt>
                <c:pt idx="17455">
                  <c:v>1706.0</c:v>
                </c:pt>
                <c:pt idx="17456">
                  <c:v>1706.10009765625</c:v>
                </c:pt>
                <c:pt idx="17457">
                  <c:v>1706.200073242187</c:v>
                </c:pt>
                <c:pt idx="17458">
                  <c:v>1706.300048828125</c:v>
                </c:pt>
                <c:pt idx="17459">
                  <c:v>1706.400024414062</c:v>
                </c:pt>
                <c:pt idx="17460">
                  <c:v>1706.5</c:v>
                </c:pt>
                <c:pt idx="17461">
                  <c:v>1706.60009765625</c:v>
                </c:pt>
                <c:pt idx="17462">
                  <c:v>1706.700073242187</c:v>
                </c:pt>
                <c:pt idx="17463">
                  <c:v>1706.800048828125</c:v>
                </c:pt>
                <c:pt idx="17464">
                  <c:v>1706.900024414062</c:v>
                </c:pt>
                <c:pt idx="17465">
                  <c:v>1707.0</c:v>
                </c:pt>
                <c:pt idx="17466">
                  <c:v>1707.10009765625</c:v>
                </c:pt>
                <c:pt idx="17467">
                  <c:v>1707.200073242187</c:v>
                </c:pt>
                <c:pt idx="17468">
                  <c:v>1707.300048828125</c:v>
                </c:pt>
                <c:pt idx="17469">
                  <c:v>1707.400024414062</c:v>
                </c:pt>
                <c:pt idx="17470">
                  <c:v>1707.5</c:v>
                </c:pt>
                <c:pt idx="17471">
                  <c:v>1707.60009765625</c:v>
                </c:pt>
                <c:pt idx="17472">
                  <c:v>1707.700073242187</c:v>
                </c:pt>
                <c:pt idx="17473">
                  <c:v>1707.800048828125</c:v>
                </c:pt>
                <c:pt idx="17474">
                  <c:v>1707.900024414062</c:v>
                </c:pt>
                <c:pt idx="17475">
                  <c:v>1708.0</c:v>
                </c:pt>
                <c:pt idx="17476">
                  <c:v>1708.10009765625</c:v>
                </c:pt>
                <c:pt idx="17477">
                  <c:v>1708.200073242187</c:v>
                </c:pt>
                <c:pt idx="17478">
                  <c:v>1708.300048828125</c:v>
                </c:pt>
                <c:pt idx="17479">
                  <c:v>1708.400024414062</c:v>
                </c:pt>
                <c:pt idx="17480">
                  <c:v>1708.5</c:v>
                </c:pt>
                <c:pt idx="17481">
                  <c:v>1708.60009765625</c:v>
                </c:pt>
                <c:pt idx="17482">
                  <c:v>1708.700073242187</c:v>
                </c:pt>
                <c:pt idx="17483">
                  <c:v>1708.800048828125</c:v>
                </c:pt>
                <c:pt idx="17484">
                  <c:v>1708.900024414062</c:v>
                </c:pt>
                <c:pt idx="17485">
                  <c:v>1709.0</c:v>
                </c:pt>
                <c:pt idx="17486">
                  <c:v>1709.10009765625</c:v>
                </c:pt>
                <c:pt idx="17487">
                  <c:v>1709.200073242187</c:v>
                </c:pt>
                <c:pt idx="17488">
                  <c:v>1709.300048828125</c:v>
                </c:pt>
                <c:pt idx="17489">
                  <c:v>1709.400024414062</c:v>
                </c:pt>
                <c:pt idx="17490">
                  <c:v>1709.5</c:v>
                </c:pt>
                <c:pt idx="17491">
                  <c:v>1709.60009765625</c:v>
                </c:pt>
                <c:pt idx="17492">
                  <c:v>1709.700073242187</c:v>
                </c:pt>
                <c:pt idx="17493">
                  <c:v>1709.800048828125</c:v>
                </c:pt>
                <c:pt idx="17494">
                  <c:v>1709.900024414062</c:v>
                </c:pt>
                <c:pt idx="17495">
                  <c:v>1710.0</c:v>
                </c:pt>
                <c:pt idx="17496">
                  <c:v>1710.10009765625</c:v>
                </c:pt>
                <c:pt idx="17497">
                  <c:v>1710.200073242187</c:v>
                </c:pt>
                <c:pt idx="17498">
                  <c:v>1710.300048828125</c:v>
                </c:pt>
                <c:pt idx="17499">
                  <c:v>1710.400024414062</c:v>
                </c:pt>
                <c:pt idx="17500">
                  <c:v>1710.5</c:v>
                </c:pt>
                <c:pt idx="17501">
                  <c:v>1710.60009765625</c:v>
                </c:pt>
                <c:pt idx="17502">
                  <c:v>1710.700073242187</c:v>
                </c:pt>
                <c:pt idx="17503">
                  <c:v>1710.800048828125</c:v>
                </c:pt>
                <c:pt idx="17504">
                  <c:v>1710.900024414062</c:v>
                </c:pt>
                <c:pt idx="17505">
                  <c:v>1711.0</c:v>
                </c:pt>
                <c:pt idx="17506">
                  <c:v>1711.10009765625</c:v>
                </c:pt>
                <c:pt idx="17507">
                  <c:v>1711.200073242187</c:v>
                </c:pt>
                <c:pt idx="17508">
                  <c:v>1711.300048828125</c:v>
                </c:pt>
                <c:pt idx="17509">
                  <c:v>1711.400024414062</c:v>
                </c:pt>
                <c:pt idx="17510">
                  <c:v>1711.5</c:v>
                </c:pt>
                <c:pt idx="17511">
                  <c:v>1711.60009765625</c:v>
                </c:pt>
                <c:pt idx="17512">
                  <c:v>1711.700073242187</c:v>
                </c:pt>
                <c:pt idx="17513">
                  <c:v>1711.800048828125</c:v>
                </c:pt>
                <c:pt idx="17514">
                  <c:v>1711.900024414062</c:v>
                </c:pt>
                <c:pt idx="17515">
                  <c:v>1712.0</c:v>
                </c:pt>
                <c:pt idx="17516">
                  <c:v>1712.10009765625</c:v>
                </c:pt>
                <c:pt idx="17517">
                  <c:v>1712.200073242187</c:v>
                </c:pt>
                <c:pt idx="17518">
                  <c:v>1712.300048828125</c:v>
                </c:pt>
                <c:pt idx="17519">
                  <c:v>1712.400024414062</c:v>
                </c:pt>
                <c:pt idx="17520">
                  <c:v>1712.5</c:v>
                </c:pt>
                <c:pt idx="17521">
                  <c:v>1712.60009765625</c:v>
                </c:pt>
                <c:pt idx="17522">
                  <c:v>1712.700073242187</c:v>
                </c:pt>
                <c:pt idx="17523">
                  <c:v>1712.800048828125</c:v>
                </c:pt>
                <c:pt idx="17524">
                  <c:v>1712.900024414062</c:v>
                </c:pt>
                <c:pt idx="17525">
                  <c:v>1713.0</c:v>
                </c:pt>
                <c:pt idx="17526">
                  <c:v>1713.10009765625</c:v>
                </c:pt>
                <c:pt idx="17527">
                  <c:v>1713.200073242187</c:v>
                </c:pt>
                <c:pt idx="17528">
                  <c:v>1713.300048828125</c:v>
                </c:pt>
                <c:pt idx="17529">
                  <c:v>1713.400024414062</c:v>
                </c:pt>
                <c:pt idx="17530">
                  <c:v>1713.5</c:v>
                </c:pt>
                <c:pt idx="17531">
                  <c:v>1713.60009765625</c:v>
                </c:pt>
                <c:pt idx="17532">
                  <c:v>1713.700073242187</c:v>
                </c:pt>
                <c:pt idx="17533">
                  <c:v>1713.800048828125</c:v>
                </c:pt>
                <c:pt idx="17534">
                  <c:v>1713.900024414062</c:v>
                </c:pt>
                <c:pt idx="17535">
                  <c:v>1714.0</c:v>
                </c:pt>
                <c:pt idx="17536">
                  <c:v>1714.10009765625</c:v>
                </c:pt>
                <c:pt idx="17537">
                  <c:v>1714.200073242187</c:v>
                </c:pt>
                <c:pt idx="17538">
                  <c:v>1714.300048828125</c:v>
                </c:pt>
                <c:pt idx="17539">
                  <c:v>1714.400024414062</c:v>
                </c:pt>
                <c:pt idx="17540">
                  <c:v>1714.5</c:v>
                </c:pt>
                <c:pt idx="17541">
                  <c:v>1714.60009765625</c:v>
                </c:pt>
                <c:pt idx="17542">
                  <c:v>1714.700073242187</c:v>
                </c:pt>
                <c:pt idx="17543">
                  <c:v>1714.800048828125</c:v>
                </c:pt>
                <c:pt idx="17544">
                  <c:v>1714.900024414062</c:v>
                </c:pt>
                <c:pt idx="17545">
                  <c:v>1715.0</c:v>
                </c:pt>
                <c:pt idx="17546">
                  <c:v>1715.10009765625</c:v>
                </c:pt>
                <c:pt idx="17547">
                  <c:v>1715.200073242187</c:v>
                </c:pt>
                <c:pt idx="17548">
                  <c:v>1715.300048828125</c:v>
                </c:pt>
                <c:pt idx="17549">
                  <c:v>1715.400024414062</c:v>
                </c:pt>
                <c:pt idx="17550">
                  <c:v>1715.5</c:v>
                </c:pt>
                <c:pt idx="17551">
                  <c:v>1715.60009765625</c:v>
                </c:pt>
                <c:pt idx="17552">
                  <c:v>1715.700073242187</c:v>
                </c:pt>
                <c:pt idx="17553">
                  <c:v>1715.800048828125</c:v>
                </c:pt>
                <c:pt idx="17554">
                  <c:v>1715.900024414062</c:v>
                </c:pt>
                <c:pt idx="17555">
                  <c:v>1716.0</c:v>
                </c:pt>
                <c:pt idx="17556">
                  <c:v>1716.10009765625</c:v>
                </c:pt>
                <c:pt idx="17557">
                  <c:v>1716.200073242187</c:v>
                </c:pt>
                <c:pt idx="17558">
                  <c:v>1716.300048828125</c:v>
                </c:pt>
                <c:pt idx="17559">
                  <c:v>1716.400024414062</c:v>
                </c:pt>
                <c:pt idx="17560">
                  <c:v>1716.5</c:v>
                </c:pt>
                <c:pt idx="17561">
                  <c:v>1716.60009765625</c:v>
                </c:pt>
                <c:pt idx="17562">
                  <c:v>1716.700073242187</c:v>
                </c:pt>
                <c:pt idx="17563">
                  <c:v>1716.800048828125</c:v>
                </c:pt>
                <c:pt idx="17564">
                  <c:v>1716.900024414062</c:v>
                </c:pt>
                <c:pt idx="17565">
                  <c:v>1717.0</c:v>
                </c:pt>
                <c:pt idx="17566">
                  <c:v>1717.10009765625</c:v>
                </c:pt>
                <c:pt idx="17567">
                  <c:v>1717.200073242187</c:v>
                </c:pt>
                <c:pt idx="17568">
                  <c:v>1717.300048828125</c:v>
                </c:pt>
                <c:pt idx="17569">
                  <c:v>1717.400024414062</c:v>
                </c:pt>
                <c:pt idx="17570">
                  <c:v>1717.5</c:v>
                </c:pt>
                <c:pt idx="17571">
                  <c:v>1717.60009765625</c:v>
                </c:pt>
                <c:pt idx="17572">
                  <c:v>1717.700073242187</c:v>
                </c:pt>
                <c:pt idx="17573">
                  <c:v>1717.800048828125</c:v>
                </c:pt>
                <c:pt idx="17574">
                  <c:v>1717.900024414062</c:v>
                </c:pt>
                <c:pt idx="17575">
                  <c:v>1718.0</c:v>
                </c:pt>
                <c:pt idx="17576">
                  <c:v>1718.10009765625</c:v>
                </c:pt>
                <c:pt idx="17577">
                  <c:v>1718.200073242187</c:v>
                </c:pt>
                <c:pt idx="17578">
                  <c:v>1718.300048828125</c:v>
                </c:pt>
                <c:pt idx="17579">
                  <c:v>1718.400024414062</c:v>
                </c:pt>
                <c:pt idx="17580">
                  <c:v>1718.5</c:v>
                </c:pt>
                <c:pt idx="17581">
                  <c:v>1718.60009765625</c:v>
                </c:pt>
                <c:pt idx="17582">
                  <c:v>1718.700073242187</c:v>
                </c:pt>
                <c:pt idx="17583">
                  <c:v>1718.800048828125</c:v>
                </c:pt>
                <c:pt idx="17584">
                  <c:v>1718.900024414062</c:v>
                </c:pt>
                <c:pt idx="17585">
                  <c:v>1719.0</c:v>
                </c:pt>
                <c:pt idx="17586">
                  <c:v>1719.10009765625</c:v>
                </c:pt>
                <c:pt idx="17587">
                  <c:v>1719.200073242187</c:v>
                </c:pt>
                <c:pt idx="17588">
                  <c:v>1719.300048828125</c:v>
                </c:pt>
                <c:pt idx="17589">
                  <c:v>1719.400024414062</c:v>
                </c:pt>
                <c:pt idx="17590">
                  <c:v>1719.5</c:v>
                </c:pt>
                <c:pt idx="17591">
                  <c:v>1719.60009765625</c:v>
                </c:pt>
                <c:pt idx="17592">
                  <c:v>1719.700073242187</c:v>
                </c:pt>
                <c:pt idx="17593">
                  <c:v>1719.800048828125</c:v>
                </c:pt>
                <c:pt idx="17594">
                  <c:v>1719.900024414062</c:v>
                </c:pt>
                <c:pt idx="17595">
                  <c:v>1720.0</c:v>
                </c:pt>
                <c:pt idx="17596">
                  <c:v>1720.10009765625</c:v>
                </c:pt>
                <c:pt idx="17597">
                  <c:v>1720.200073242187</c:v>
                </c:pt>
                <c:pt idx="17598">
                  <c:v>1720.300048828125</c:v>
                </c:pt>
                <c:pt idx="17599">
                  <c:v>1720.400024414062</c:v>
                </c:pt>
                <c:pt idx="17600">
                  <c:v>1720.5</c:v>
                </c:pt>
                <c:pt idx="17601">
                  <c:v>1720.60009765625</c:v>
                </c:pt>
                <c:pt idx="17602">
                  <c:v>1720.700073242187</c:v>
                </c:pt>
                <c:pt idx="17603">
                  <c:v>1720.800048828125</c:v>
                </c:pt>
                <c:pt idx="17604">
                  <c:v>1720.900024414062</c:v>
                </c:pt>
                <c:pt idx="17605">
                  <c:v>1721.0</c:v>
                </c:pt>
                <c:pt idx="17606">
                  <c:v>1721.10009765625</c:v>
                </c:pt>
                <c:pt idx="17607">
                  <c:v>1721.200073242187</c:v>
                </c:pt>
                <c:pt idx="17608">
                  <c:v>1721.300048828125</c:v>
                </c:pt>
                <c:pt idx="17609">
                  <c:v>1721.400024414062</c:v>
                </c:pt>
                <c:pt idx="17610">
                  <c:v>1721.5</c:v>
                </c:pt>
                <c:pt idx="17611">
                  <c:v>1721.60009765625</c:v>
                </c:pt>
                <c:pt idx="17612">
                  <c:v>1721.700073242187</c:v>
                </c:pt>
                <c:pt idx="17613">
                  <c:v>1721.800048828125</c:v>
                </c:pt>
                <c:pt idx="17614">
                  <c:v>1721.900024414062</c:v>
                </c:pt>
                <c:pt idx="17615">
                  <c:v>1722.0</c:v>
                </c:pt>
                <c:pt idx="17616">
                  <c:v>1722.10009765625</c:v>
                </c:pt>
                <c:pt idx="17617">
                  <c:v>1722.200073242187</c:v>
                </c:pt>
                <c:pt idx="17618">
                  <c:v>1722.300048828125</c:v>
                </c:pt>
                <c:pt idx="17619">
                  <c:v>1722.400024414062</c:v>
                </c:pt>
                <c:pt idx="17620">
                  <c:v>1722.5</c:v>
                </c:pt>
                <c:pt idx="17621">
                  <c:v>1722.60009765625</c:v>
                </c:pt>
                <c:pt idx="17622">
                  <c:v>1722.700073242187</c:v>
                </c:pt>
                <c:pt idx="17623">
                  <c:v>1722.800048828125</c:v>
                </c:pt>
                <c:pt idx="17624">
                  <c:v>1722.900024414062</c:v>
                </c:pt>
                <c:pt idx="17625">
                  <c:v>1723.0</c:v>
                </c:pt>
                <c:pt idx="17626">
                  <c:v>1723.10009765625</c:v>
                </c:pt>
                <c:pt idx="17627">
                  <c:v>1723.200073242187</c:v>
                </c:pt>
                <c:pt idx="17628">
                  <c:v>1723.300048828125</c:v>
                </c:pt>
                <c:pt idx="17629">
                  <c:v>1723.400024414062</c:v>
                </c:pt>
                <c:pt idx="17630">
                  <c:v>1723.5</c:v>
                </c:pt>
                <c:pt idx="17631">
                  <c:v>1723.60009765625</c:v>
                </c:pt>
                <c:pt idx="17632">
                  <c:v>1723.700073242187</c:v>
                </c:pt>
                <c:pt idx="17633">
                  <c:v>1723.800048828125</c:v>
                </c:pt>
                <c:pt idx="17634">
                  <c:v>1723.900024414062</c:v>
                </c:pt>
                <c:pt idx="17635">
                  <c:v>1724.0</c:v>
                </c:pt>
                <c:pt idx="17636">
                  <c:v>1724.10009765625</c:v>
                </c:pt>
                <c:pt idx="17637">
                  <c:v>1724.200073242187</c:v>
                </c:pt>
                <c:pt idx="17638">
                  <c:v>1724.300048828125</c:v>
                </c:pt>
                <c:pt idx="17639">
                  <c:v>1724.400024414062</c:v>
                </c:pt>
                <c:pt idx="17640">
                  <c:v>1724.5</c:v>
                </c:pt>
                <c:pt idx="17641">
                  <c:v>1724.60009765625</c:v>
                </c:pt>
                <c:pt idx="17642">
                  <c:v>1724.700073242187</c:v>
                </c:pt>
                <c:pt idx="17643">
                  <c:v>1724.800048828125</c:v>
                </c:pt>
                <c:pt idx="17644">
                  <c:v>1724.900024414062</c:v>
                </c:pt>
                <c:pt idx="17645">
                  <c:v>1725.0</c:v>
                </c:pt>
                <c:pt idx="17646">
                  <c:v>1725.10009765625</c:v>
                </c:pt>
                <c:pt idx="17647">
                  <c:v>1725.200073242187</c:v>
                </c:pt>
                <c:pt idx="17648">
                  <c:v>1725.300048828125</c:v>
                </c:pt>
                <c:pt idx="17649">
                  <c:v>1725.400024414062</c:v>
                </c:pt>
                <c:pt idx="17650">
                  <c:v>1725.5</c:v>
                </c:pt>
                <c:pt idx="17651">
                  <c:v>1725.60009765625</c:v>
                </c:pt>
                <c:pt idx="17652">
                  <c:v>1725.700073242187</c:v>
                </c:pt>
                <c:pt idx="17653">
                  <c:v>1725.800048828125</c:v>
                </c:pt>
                <c:pt idx="17654">
                  <c:v>1725.900024414062</c:v>
                </c:pt>
                <c:pt idx="17655">
                  <c:v>1726.0</c:v>
                </c:pt>
                <c:pt idx="17656">
                  <c:v>1726.10009765625</c:v>
                </c:pt>
                <c:pt idx="17657">
                  <c:v>1726.200073242187</c:v>
                </c:pt>
                <c:pt idx="17658">
                  <c:v>1726.300048828125</c:v>
                </c:pt>
                <c:pt idx="17659">
                  <c:v>1726.400024414062</c:v>
                </c:pt>
                <c:pt idx="17660">
                  <c:v>1726.5</c:v>
                </c:pt>
                <c:pt idx="17661">
                  <c:v>1726.60009765625</c:v>
                </c:pt>
                <c:pt idx="17662">
                  <c:v>1726.700073242187</c:v>
                </c:pt>
                <c:pt idx="17663">
                  <c:v>1726.800048828125</c:v>
                </c:pt>
                <c:pt idx="17664">
                  <c:v>1726.900024414062</c:v>
                </c:pt>
                <c:pt idx="17665">
                  <c:v>1727.0</c:v>
                </c:pt>
                <c:pt idx="17666">
                  <c:v>1727.10009765625</c:v>
                </c:pt>
                <c:pt idx="17667">
                  <c:v>1727.200073242187</c:v>
                </c:pt>
                <c:pt idx="17668">
                  <c:v>1727.300048828125</c:v>
                </c:pt>
                <c:pt idx="17669">
                  <c:v>1727.400024414062</c:v>
                </c:pt>
                <c:pt idx="17670">
                  <c:v>1727.5</c:v>
                </c:pt>
                <c:pt idx="17671">
                  <c:v>1727.60009765625</c:v>
                </c:pt>
                <c:pt idx="17672">
                  <c:v>1727.700073242187</c:v>
                </c:pt>
                <c:pt idx="17673">
                  <c:v>1727.800048828125</c:v>
                </c:pt>
                <c:pt idx="17674">
                  <c:v>1727.900024414062</c:v>
                </c:pt>
                <c:pt idx="17675">
                  <c:v>1728.0</c:v>
                </c:pt>
                <c:pt idx="17676">
                  <c:v>1728.10009765625</c:v>
                </c:pt>
                <c:pt idx="17677">
                  <c:v>1728.200073242187</c:v>
                </c:pt>
                <c:pt idx="17678">
                  <c:v>1728.300048828125</c:v>
                </c:pt>
                <c:pt idx="17679">
                  <c:v>1728.400024414062</c:v>
                </c:pt>
                <c:pt idx="17680">
                  <c:v>1728.5</c:v>
                </c:pt>
                <c:pt idx="17681">
                  <c:v>1728.60009765625</c:v>
                </c:pt>
                <c:pt idx="17682">
                  <c:v>1728.700073242187</c:v>
                </c:pt>
                <c:pt idx="17683">
                  <c:v>1728.800048828125</c:v>
                </c:pt>
                <c:pt idx="17684">
                  <c:v>1728.900024414062</c:v>
                </c:pt>
                <c:pt idx="17685">
                  <c:v>1729.0</c:v>
                </c:pt>
                <c:pt idx="17686">
                  <c:v>1729.10009765625</c:v>
                </c:pt>
                <c:pt idx="17687">
                  <c:v>1729.200073242187</c:v>
                </c:pt>
                <c:pt idx="17688">
                  <c:v>1729.300048828125</c:v>
                </c:pt>
                <c:pt idx="17689">
                  <c:v>1729.400024414062</c:v>
                </c:pt>
                <c:pt idx="17690">
                  <c:v>1729.5</c:v>
                </c:pt>
                <c:pt idx="17691">
                  <c:v>1729.60009765625</c:v>
                </c:pt>
                <c:pt idx="17692">
                  <c:v>1729.700073242187</c:v>
                </c:pt>
                <c:pt idx="17693">
                  <c:v>1729.800048828125</c:v>
                </c:pt>
                <c:pt idx="17694">
                  <c:v>1729.900024414062</c:v>
                </c:pt>
                <c:pt idx="17695">
                  <c:v>1730.0</c:v>
                </c:pt>
                <c:pt idx="17696">
                  <c:v>1730.10009765625</c:v>
                </c:pt>
                <c:pt idx="17697">
                  <c:v>1730.200073242187</c:v>
                </c:pt>
                <c:pt idx="17698">
                  <c:v>1730.300048828125</c:v>
                </c:pt>
                <c:pt idx="17699">
                  <c:v>1730.400024414062</c:v>
                </c:pt>
                <c:pt idx="17700">
                  <c:v>1730.5</c:v>
                </c:pt>
                <c:pt idx="17701">
                  <c:v>1730.60009765625</c:v>
                </c:pt>
                <c:pt idx="17702">
                  <c:v>1730.700073242187</c:v>
                </c:pt>
                <c:pt idx="17703">
                  <c:v>1730.800048828125</c:v>
                </c:pt>
                <c:pt idx="17704">
                  <c:v>1730.900024414062</c:v>
                </c:pt>
                <c:pt idx="17705">
                  <c:v>1731.0</c:v>
                </c:pt>
                <c:pt idx="17706">
                  <c:v>1731.10009765625</c:v>
                </c:pt>
                <c:pt idx="17707">
                  <c:v>1731.200073242187</c:v>
                </c:pt>
                <c:pt idx="17708">
                  <c:v>1731.300048828125</c:v>
                </c:pt>
                <c:pt idx="17709">
                  <c:v>1731.400024414062</c:v>
                </c:pt>
                <c:pt idx="17710">
                  <c:v>1731.5</c:v>
                </c:pt>
                <c:pt idx="17711">
                  <c:v>1731.60009765625</c:v>
                </c:pt>
                <c:pt idx="17712">
                  <c:v>1731.700073242187</c:v>
                </c:pt>
                <c:pt idx="17713">
                  <c:v>1731.800048828125</c:v>
                </c:pt>
                <c:pt idx="17714">
                  <c:v>1731.900024414062</c:v>
                </c:pt>
                <c:pt idx="17715">
                  <c:v>1732.0</c:v>
                </c:pt>
                <c:pt idx="17716">
                  <c:v>1732.10009765625</c:v>
                </c:pt>
                <c:pt idx="17717">
                  <c:v>1732.200073242187</c:v>
                </c:pt>
                <c:pt idx="17718">
                  <c:v>1732.300048828125</c:v>
                </c:pt>
                <c:pt idx="17719">
                  <c:v>1732.400024414062</c:v>
                </c:pt>
                <c:pt idx="17720">
                  <c:v>1732.5</c:v>
                </c:pt>
                <c:pt idx="17721">
                  <c:v>1732.60009765625</c:v>
                </c:pt>
                <c:pt idx="17722">
                  <c:v>1732.700073242187</c:v>
                </c:pt>
                <c:pt idx="17723">
                  <c:v>1732.800048828125</c:v>
                </c:pt>
                <c:pt idx="17724">
                  <c:v>1732.900024414062</c:v>
                </c:pt>
                <c:pt idx="17725">
                  <c:v>1733.0</c:v>
                </c:pt>
                <c:pt idx="17726">
                  <c:v>1733.10009765625</c:v>
                </c:pt>
                <c:pt idx="17727">
                  <c:v>1733.200073242187</c:v>
                </c:pt>
                <c:pt idx="17728">
                  <c:v>1733.300048828125</c:v>
                </c:pt>
                <c:pt idx="17729">
                  <c:v>1733.400024414062</c:v>
                </c:pt>
                <c:pt idx="17730">
                  <c:v>1733.5</c:v>
                </c:pt>
                <c:pt idx="17731">
                  <c:v>1733.60009765625</c:v>
                </c:pt>
                <c:pt idx="17732">
                  <c:v>1733.700073242187</c:v>
                </c:pt>
                <c:pt idx="17733">
                  <c:v>1733.800048828125</c:v>
                </c:pt>
                <c:pt idx="17734">
                  <c:v>1733.900024414062</c:v>
                </c:pt>
                <c:pt idx="17735">
                  <c:v>1734.0</c:v>
                </c:pt>
                <c:pt idx="17736">
                  <c:v>1734.10009765625</c:v>
                </c:pt>
                <c:pt idx="17737">
                  <c:v>1734.200073242187</c:v>
                </c:pt>
                <c:pt idx="17738">
                  <c:v>1734.300048828125</c:v>
                </c:pt>
                <c:pt idx="17739">
                  <c:v>1734.400024414062</c:v>
                </c:pt>
                <c:pt idx="17740">
                  <c:v>1734.5</c:v>
                </c:pt>
                <c:pt idx="17741">
                  <c:v>1734.60009765625</c:v>
                </c:pt>
                <c:pt idx="17742">
                  <c:v>1734.700073242187</c:v>
                </c:pt>
                <c:pt idx="17743">
                  <c:v>1734.800048828125</c:v>
                </c:pt>
                <c:pt idx="17744">
                  <c:v>1734.900024414062</c:v>
                </c:pt>
                <c:pt idx="17745">
                  <c:v>1735.0</c:v>
                </c:pt>
                <c:pt idx="17746">
                  <c:v>1735.10009765625</c:v>
                </c:pt>
                <c:pt idx="17747">
                  <c:v>1735.200073242187</c:v>
                </c:pt>
                <c:pt idx="17748">
                  <c:v>1735.300048828125</c:v>
                </c:pt>
                <c:pt idx="17749">
                  <c:v>1735.400024414062</c:v>
                </c:pt>
                <c:pt idx="17750">
                  <c:v>1735.5</c:v>
                </c:pt>
                <c:pt idx="17751">
                  <c:v>1735.60009765625</c:v>
                </c:pt>
                <c:pt idx="17752">
                  <c:v>1735.700073242187</c:v>
                </c:pt>
                <c:pt idx="17753">
                  <c:v>1735.800048828125</c:v>
                </c:pt>
                <c:pt idx="17754">
                  <c:v>1735.900024414062</c:v>
                </c:pt>
                <c:pt idx="17755">
                  <c:v>1736.0</c:v>
                </c:pt>
                <c:pt idx="17756">
                  <c:v>1736.10009765625</c:v>
                </c:pt>
                <c:pt idx="17757">
                  <c:v>1736.200073242187</c:v>
                </c:pt>
                <c:pt idx="17758">
                  <c:v>1736.300048828125</c:v>
                </c:pt>
                <c:pt idx="17759">
                  <c:v>1736.400024414062</c:v>
                </c:pt>
                <c:pt idx="17760">
                  <c:v>1736.5</c:v>
                </c:pt>
                <c:pt idx="17761">
                  <c:v>1736.60009765625</c:v>
                </c:pt>
                <c:pt idx="17762">
                  <c:v>1736.700073242187</c:v>
                </c:pt>
                <c:pt idx="17763">
                  <c:v>1736.800048828125</c:v>
                </c:pt>
                <c:pt idx="17764">
                  <c:v>1736.900024414062</c:v>
                </c:pt>
                <c:pt idx="17765">
                  <c:v>1737.0</c:v>
                </c:pt>
                <c:pt idx="17766">
                  <c:v>1737.10009765625</c:v>
                </c:pt>
                <c:pt idx="17767">
                  <c:v>1737.200073242187</c:v>
                </c:pt>
                <c:pt idx="17768">
                  <c:v>1737.300048828125</c:v>
                </c:pt>
                <c:pt idx="17769">
                  <c:v>1737.400024414062</c:v>
                </c:pt>
                <c:pt idx="17770">
                  <c:v>1737.5</c:v>
                </c:pt>
                <c:pt idx="17771">
                  <c:v>1737.60009765625</c:v>
                </c:pt>
                <c:pt idx="17772">
                  <c:v>1737.700073242187</c:v>
                </c:pt>
                <c:pt idx="17773">
                  <c:v>1737.800048828125</c:v>
                </c:pt>
                <c:pt idx="17774">
                  <c:v>1737.900024414062</c:v>
                </c:pt>
                <c:pt idx="17775">
                  <c:v>1738.0</c:v>
                </c:pt>
                <c:pt idx="17776">
                  <c:v>1738.10009765625</c:v>
                </c:pt>
                <c:pt idx="17777">
                  <c:v>1738.200073242187</c:v>
                </c:pt>
                <c:pt idx="17778">
                  <c:v>1738.300048828125</c:v>
                </c:pt>
                <c:pt idx="17779">
                  <c:v>1738.400024414062</c:v>
                </c:pt>
                <c:pt idx="17780">
                  <c:v>1738.5</c:v>
                </c:pt>
                <c:pt idx="17781">
                  <c:v>1738.60009765625</c:v>
                </c:pt>
                <c:pt idx="17782">
                  <c:v>1738.700073242187</c:v>
                </c:pt>
                <c:pt idx="17783">
                  <c:v>1738.800048828125</c:v>
                </c:pt>
                <c:pt idx="17784">
                  <c:v>1738.900024414062</c:v>
                </c:pt>
                <c:pt idx="17785">
                  <c:v>1739.0</c:v>
                </c:pt>
                <c:pt idx="17786">
                  <c:v>1739.10009765625</c:v>
                </c:pt>
                <c:pt idx="17787">
                  <c:v>1739.200073242187</c:v>
                </c:pt>
                <c:pt idx="17788">
                  <c:v>1739.300048828125</c:v>
                </c:pt>
                <c:pt idx="17789">
                  <c:v>1739.400024414062</c:v>
                </c:pt>
                <c:pt idx="17790">
                  <c:v>1739.5</c:v>
                </c:pt>
                <c:pt idx="17791">
                  <c:v>1739.60009765625</c:v>
                </c:pt>
                <c:pt idx="17792">
                  <c:v>1739.700073242187</c:v>
                </c:pt>
                <c:pt idx="17793">
                  <c:v>1739.800048828125</c:v>
                </c:pt>
                <c:pt idx="17794">
                  <c:v>1739.900024414062</c:v>
                </c:pt>
                <c:pt idx="17795">
                  <c:v>1740.0</c:v>
                </c:pt>
                <c:pt idx="17796">
                  <c:v>1740.10009765625</c:v>
                </c:pt>
                <c:pt idx="17797">
                  <c:v>1740.200073242187</c:v>
                </c:pt>
                <c:pt idx="17798">
                  <c:v>1740.300048828125</c:v>
                </c:pt>
                <c:pt idx="17799">
                  <c:v>1740.400024414062</c:v>
                </c:pt>
                <c:pt idx="17800">
                  <c:v>1740.5</c:v>
                </c:pt>
                <c:pt idx="17801">
                  <c:v>1740.60009765625</c:v>
                </c:pt>
                <c:pt idx="17802">
                  <c:v>1740.700073242187</c:v>
                </c:pt>
                <c:pt idx="17803">
                  <c:v>1740.800048828125</c:v>
                </c:pt>
                <c:pt idx="17804">
                  <c:v>1740.900024414062</c:v>
                </c:pt>
                <c:pt idx="17805">
                  <c:v>1741.0</c:v>
                </c:pt>
                <c:pt idx="17806">
                  <c:v>1741.10009765625</c:v>
                </c:pt>
                <c:pt idx="17807">
                  <c:v>1741.200073242187</c:v>
                </c:pt>
                <c:pt idx="17808">
                  <c:v>1741.300048828125</c:v>
                </c:pt>
                <c:pt idx="17809">
                  <c:v>1741.400024414062</c:v>
                </c:pt>
                <c:pt idx="17810">
                  <c:v>1741.5</c:v>
                </c:pt>
                <c:pt idx="17811">
                  <c:v>1741.60009765625</c:v>
                </c:pt>
                <c:pt idx="17812">
                  <c:v>1741.700073242187</c:v>
                </c:pt>
                <c:pt idx="17813">
                  <c:v>1741.800048828125</c:v>
                </c:pt>
                <c:pt idx="17814">
                  <c:v>1741.900024414062</c:v>
                </c:pt>
                <c:pt idx="17815">
                  <c:v>1742.0</c:v>
                </c:pt>
                <c:pt idx="17816">
                  <c:v>1742.10009765625</c:v>
                </c:pt>
                <c:pt idx="17817">
                  <c:v>1742.200073242187</c:v>
                </c:pt>
                <c:pt idx="17818">
                  <c:v>1742.300048828125</c:v>
                </c:pt>
                <c:pt idx="17819">
                  <c:v>1742.400024414062</c:v>
                </c:pt>
                <c:pt idx="17820">
                  <c:v>1742.5</c:v>
                </c:pt>
                <c:pt idx="17821">
                  <c:v>1742.60009765625</c:v>
                </c:pt>
                <c:pt idx="17822">
                  <c:v>1742.700073242187</c:v>
                </c:pt>
                <c:pt idx="17823">
                  <c:v>1742.800048828125</c:v>
                </c:pt>
                <c:pt idx="17824">
                  <c:v>1742.900024414062</c:v>
                </c:pt>
                <c:pt idx="17825">
                  <c:v>1743.0</c:v>
                </c:pt>
                <c:pt idx="17826">
                  <c:v>1743.10009765625</c:v>
                </c:pt>
                <c:pt idx="17827">
                  <c:v>1743.200073242187</c:v>
                </c:pt>
                <c:pt idx="17828">
                  <c:v>1743.300048828125</c:v>
                </c:pt>
                <c:pt idx="17829">
                  <c:v>1743.400024414062</c:v>
                </c:pt>
                <c:pt idx="17830">
                  <c:v>1743.5</c:v>
                </c:pt>
                <c:pt idx="17831">
                  <c:v>1743.60009765625</c:v>
                </c:pt>
                <c:pt idx="17832">
                  <c:v>1743.700073242187</c:v>
                </c:pt>
                <c:pt idx="17833">
                  <c:v>1743.800048828125</c:v>
                </c:pt>
                <c:pt idx="17834">
                  <c:v>1743.900024414062</c:v>
                </c:pt>
                <c:pt idx="17835">
                  <c:v>1744.0</c:v>
                </c:pt>
                <c:pt idx="17836">
                  <c:v>1744.10009765625</c:v>
                </c:pt>
                <c:pt idx="17837">
                  <c:v>1744.200073242187</c:v>
                </c:pt>
                <c:pt idx="17838">
                  <c:v>1744.300048828125</c:v>
                </c:pt>
                <c:pt idx="17839">
                  <c:v>1744.400024414062</c:v>
                </c:pt>
                <c:pt idx="17840">
                  <c:v>1744.5</c:v>
                </c:pt>
                <c:pt idx="17841">
                  <c:v>1744.60009765625</c:v>
                </c:pt>
                <c:pt idx="17842">
                  <c:v>1744.700073242187</c:v>
                </c:pt>
                <c:pt idx="17843">
                  <c:v>1744.800048828125</c:v>
                </c:pt>
                <c:pt idx="17844">
                  <c:v>1744.900024414062</c:v>
                </c:pt>
                <c:pt idx="17845">
                  <c:v>1745.0</c:v>
                </c:pt>
                <c:pt idx="17846">
                  <c:v>1745.10009765625</c:v>
                </c:pt>
                <c:pt idx="17847">
                  <c:v>1745.200073242187</c:v>
                </c:pt>
                <c:pt idx="17848">
                  <c:v>1745.300048828125</c:v>
                </c:pt>
                <c:pt idx="17849">
                  <c:v>1745.400024414062</c:v>
                </c:pt>
                <c:pt idx="17850">
                  <c:v>1745.5</c:v>
                </c:pt>
                <c:pt idx="17851">
                  <c:v>1745.60009765625</c:v>
                </c:pt>
                <c:pt idx="17852">
                  <c:v>1745.700073242187</c:v>
                </c:pt>
                <c:pt idx="17853">
                  <c:v>1745.800048828125</c:v>
                </c:pt>
                <c:pt idx="17854">
                  <c:v>1745.900024414062</c:v>
                </c:pt>
                <c:pt idx="17855">
                  <c:v>1746.0</c:v>
                </c:pt>
                <c:pt idx="17856">
                  <c:v>1746.10009765625</c:v>
                </c:pt>
                <c:pt idx="17857">
                  <c:v>1746.200073242187</c:v>
                </c:pt>
                <c:pt idx="17858">
                  <c:v>1746.300048828125</c:v>
                </c:pt>
                <c:pt idx="17859">
                  <c:v>1746.400024414062</c:v>
                </c:pt>
                <c:pt idx="17860">
                  <c:v>1746.5</c:v>
                </c:pt>
                <c:pt idx="17861">
                  <c:v>1746.60009765625</c:v>
                </c:pt>
                <c:pt idx="17862">
                  <c:v>1746.700073242187</c:v>
                </c:pt>
                <c:pt idx="17863">
                  <c:v>1746.800048828125</c:v>
                </c:pt>
                <c:pt idx="17864">
                  <c:v>1746.900024414062</c:v>
                </c:pt>
                <c:pt idx="17865">
                  <c:v>1747.0</c:v>
                </c:pt>
                <c:pt idx="17866">
                  <c:v>1747.10009765625</c:v>
                </c:pt>
                <c:pt idx="17867">
                  <c:v>1747.200073242187</c:v>
                </c:pt>
                <c:pt idx="17868">
                  <c:v>1747.300048828125</c:v>
                </c:pt>
                <c:pt idx="17869">
                  <c:v>1747.400024414062</c:v>
                </c:pt>
                <c:pt idx="17870">
                  <c:v>1747.5</c:v>
                </c:pt>
                <c:pt idx="17871">
                  <c:v>1747.60009765625</c:v>
                </c:pt>
                <c:pt idx="17872">
                  <c:v>1747.700073242187</c:v>
                </c:pt>
                <c:pt idx="17873">
                  <c:v>1747.800048828125</c:v>
                </c:pt>
                <c:pt idx="17874">
                  <c:v>1747.900024414062</c:v>
                </c:pt>
                <c:pt idx="17875">
                  <c:v>1748.0</c:v>
                </c:pt>
                <c:pt idx="17876">
                  <c:v>1748.10009765625</c:v>
                </c:pt>
                <c:pt idx="17877">
                  <c:v>1748.200073242187</c:v>
                </c:pt>
                <c:pt idx="17878">
                  <c:v>1748.300048828125</c:v>
                </c:pt>
                <c:pt idx="17879">
                  <c:v>1748.400024414062</c:v>
                </c:pt>
                <c:pt idx="17880">
                  <c:v>1748.5</c:v>
                </c:pt>
                <c:pt idx="17881">
                  <c:v>1748.60009765625</c:v>
                </c:pt>
                <c:pt idx="17882">
                  <c:v>1748.700073242187</c:v>
                </c:pt>
                <c:pt idx="17883">
                  <c:v>1748.800048828125</c:v>
                </c:pt>
                <c:pt idx="17884">
                  <c:v>1748.900024414062</c:v>
                </c:pt>
                <c:pt idx="17885">
                  <c:v>1749.0</c:v>
                </c:pt>
                <c:pt idx="17886">
                  <c:v>1749.10009765625</c:v>
                </c:pt>
                <c:pt idx="17887">
                  <c:v>1749.200073242187</c:v>
                </c:pt>
                <c:pt idx="17888">
                  <c:v>1749.300048828125</c:v>
                </c:pt>
                <c:pt idx="17889">
                  <c:v>1749.400024414062</c:v>
                </c:pt>
                <c:pt idx="17890">
                  <c:v>1749.5</c:v>
                </c:pt>
                <c:pt idx="17891">
                  <c:v>1749.60009765625</c:v>
                </c:pt>
                <c:pt idx="17892">
                  <c:v>1749.700073242187</c:v>
                </c:pt>
                <c:pt idx="17893">
                  <c:v>1749.800048828125</c:v>
                </c:pt>
                <c:pt idx="17894">
                  <c:v>1749.900024414062</c:v>
                </c:pt>
                <c:pt idx="17895">
                  <c:v>1750.0</c:v>
                </c:pt>
                <c:pt idx="17896">
                  <c:v>1750.10009765625</c:v>
                </c:pt>
                <c:pt idx="17897">
                  <c:v>1750.200073242187</c:v>
                </c:pt>
                <c:pt idx="17898">
                  <c:v>1750.300048828125</c:v>
                </c:pt>
                <c:pt idx="17899">
                  <c:v>1750.400024414062</c:v>
                </c:pt>
                <c:pt idx="17900">
                  <c:v>1750.5</c:v>
                </c:pt>
                <c:pt idx="17901">
                  <c:v>1750.60009765625</c:v>
                </c:pt>
                <c:pt idx="17902">
                  <c:v>1750.700073242187</c:v>
                </c:pt>
                <c:pt idx="17903">
                  <c:v>1750.800048828125</c:v>
                </c:pt>
                <c:pt idx="17904">
                  <c:v>1750.900024414062</c:v>
                </c:pt>
                <c:pt idx="17905">
                  <c:v>1751.0</c:v>
                </c:pt>
                <c:pt idx="17906">
                  <c:v>1751.10009765625</c:v>
                </c:pt>
                <c:pt idx="17907">
                  <c:v>1751.200073242187</c:v>
                </c:pt>
                <c:pt idx="17908">
                  <c:v>1751.300048828125</c:v>
                </c:pt>
                <c:pt idx="17909">
                  <c:v>1751.400024414062</c:v>
                </c:pt>
                <c:pt idx="17910">
                  <c:v>1751.5</c:v>
                </c:pt>
                <c:pt idx="17911">
                  <c:v>1751.60009765625</c:v>
                </c:pt>
                <c:pt idx="17912">
                  <c:v>1751.700073242187</c:v>
                </c:pt>
                <c:pt idx="17913">
                  <c:v>1751.800048828125</c:v>
                </c:pt>
                <c:pt idx="17914">
                  <c:v>1751.900024414062</c:v>
                </c:pt>
                <c:pt idx="17915">
                  <c:v>1752.0</c:v>
                </c:pt>
                <c:pt idx="17916">
                  <c:v>1752.10009765625</c:v>
                </c:pt>
                <c:pt idx="17917">
                  <c:v>1752.200073242187</c:v>
                </c:pt>
                <c:pt idx="17918">
                  <c:v>1752.300048828125</c:v>
                </c:pt>
                <c:pt idx="17919">
                  <c:v>1752.400024414062</c:v>
                </c:pt>
                <c:pt idx="17920">
                  <c:v>1752.5</c:v>
                </c:pt>
                <c:pt idx="17921">
                  <c:v>1752.60009765625</c:v>
                </c:pt>
                <c:pt idx="17922">
                  <c:v>1752.700073242187</c:v>
                </c:pt>
                <c:pt idx="17923">
                  <c:v>1752.800048828125</c:v>
                </c:pt>
                <c:pt idx="17924">
                  <c:v>1752.900024414062</c:v>
                </c:pt>
                <c:pt idx="17925">
                  <c:v>1753.0</c:v>
                </c:pt>
                <c:pt idx="17926">
                  <c:v>1753.10009765625</c:v>
                </c:pt>
                <c:pt idx="17927">
                  <c:v>1753.200073242187</c:v>
                </c:pt>
                <c:pt idx="17928">
                  <c:v>1753.300048828125</c:v>
                </c:pt>
                <c:pt idx="17929">
                  <c:v>1753.400024414062</c:v>
                </c:pt>
                <c:pt idx="17930">
                  <c:v>1753.5</c:v>
                </c:pt>
                <c:pt idx="17931">
                  <c:v>1753.60009765625</c:v>
                </c:pt>
                <c:pt idx="17932">
                  <c:v>1753.700073242187</c:v>
                </c:pt>
                <c:pt idx="17933">
                  <c:v>1753.800048828125</c:v>
                </c:pt>
                <c:pt idx="17934">
                  <c:v>1753.900024414062</c:v>
                </c:pt>
                <c:pt idx="17935">
                  <c:v>1754.0</c:v>
                </c:pt>
                <c:pt idx="17936">
                  <c:v>1754.10009765625</c:v>
                </c:pt>
                <c:pt idx="17937">
                  <c:v>1754.200073242187</c:v>
                </c:pt>
                <c:pt idx="17938">
                  <c:v>1754.300048828125</c:v>
                </c:pt>
                <c:pt idx="17939">
                  <c:v>1754.400024414062</c:v>
                </c:pt>
                <c:pt idx="17940">
                  <c:v>1754.5</c:v>
                </c:pt>
                <c:pt idx="17941">
                  <c:v>1754.60009765625</c:v>
                </c:pt>
                <c:pt idx="17942">
                  <c:v>1754.700073242187</c:v>
                </c:pt>
                <c:pt idx="17943">
                  <c:v>1754.800048828125</c:v>
                </c:pt>
                <c:pt idx="17944">
                  <c:v>1754.900024414062</c:v>
                </c:pt>
                <c:pt idx="17945">
                  <c:v>1755.0</c:v>
                </c:pt>
                <c:pt idx="17946">
                  <c:v>1755.10009765625</c:v>
                </c:pt>
                <c:pt idx="17947">
                  <c:v>1755.200073242187</c:v>
                </c:pt>
                <c:pt idx="17948">
                  <c:v>1755.300048828125</c:v>
                </c:pt>
                <c:pt idx="17949">
                  <c:v>1755.400024414062</c:v>
                </c:pt>
                <c:pt idx="17950">
                  <c:v>1755.5</c:v>
                </c:pt>
                <c:pt idx="17951">
                  <c:v>1755.60009765625</c:v>
                </c:pt>
                <c:pt idx="17952">
                  <c:v>1755.700073242187</c:v>
                </c:pt>
                <c:pt idx="17953">
                  <c:v>1755.800048828125</c:v>
                </c:pt>
                <c:pt idx="17954">
                  <c:v>1755.900024414062</c:v>
                </c:pt>
                <c:pt idx="17955">
                  <c:v>1756.0</c:v>
                </c:pt>
                <c:pt idx="17956">
                  <c:v>1756.10009765625</c:v>
                </c:pt>
                <c:pt idx="17957">
                  <c:v>1756.200073242187</c:v>
                </c:pt>
                <c:pt idx="17958">
                  <c:v>1756.300048828125</c:v>
                </c:pt>
                <c:pt idx="17959">
                  <c:v>1756.400024414062</c:v>
                </c:pt>
                <c:pt idx="17960">
                  <c:v>1756.5</c:v>
                </c:pt>
                <c:pt idx="17961">
                  <c:v>1756.60009765625</c:v>
                </c:pt>
                <c:pt idx="17962">
                  <c:v>1756.700073242187</c:v>
                </c:pt>
                <c:pt idx="17963">
                  <c:v>1756.800048828125</c:v>
                </c:pt>
                <c:pt idx="17964">
                  <c:v>1756.900024414062</c:v>
                </c:pt>
                <c:pt idx="17965">
                  <c:v>1757.0</c:v>
                </c:pt>
                <c:pt idx="17966">
                  <c:v>1757.10009765625</c:v>
                </c:pt>
                <c:pt idx="17967">
                  <c:v>1757.200073242187</c:v>
                </c:pt>
                <c:pt idx="17968">
                  <c:v>1757.300048828125</c:v>
                </c:pt>
                <c:pt idx="17969">
                  <c:v>1757.400024414062</c:v>
                </c:pt>
                <c:pt idx="17970">
                  <c:v>1757.5</c:v>
                </c:pt>
                <c:pt idx="17971">
                  <c:v>1757.60009765625</c:v>
                </c:pt>
                <c:pt idx="17972">
                  <c:v>1757.700073242187</c:v>
                </c:pt>
                <c:pt idx="17973">
                  <c:v>1757.800048828125</c:v>
                </c:pt>
                <c:pt idx="17974">
                  <c:v>1757.900024414062</c:v>
                </c:pt>
                <c:pt idx="17975">
                  <c:v>1758.0</c:v>
                </c:pt>
                <c:pt idx="17976">
                  <c:v>1758.10009765625</c:v>
                </c:pt>
                <c:pt idx="17977">
                  <c:v>1758.200073242187</c:v>
                </c:pt>
                <c:pt idx="17978">
                  <c:v>1758.300048828125</c:v>
                </c:pt>
                <c:pt idx="17979">
                  <c:v>1758.400024414062</c:v>
                </c:pt>
                <c:pt idx="17980">
                  <c:v>1758.5</c:v>
                </c:pt>
                <c:pt idx="17981">
                  <c:v>1758.60009765625</c:v>
                </c:pt>
                <c:pt idx="17982">
                  <c:v>1758.700073242187</c:v>
                </c:pt>
                <c:pt idx="17983">
                  <c:v>1758.800048828125</c:v>
                </c:pt>
                <c:pt idx="17984">
                  <c:v>1758.900024414062</c:v>
                </c:pt>
                <c:pt idx="17985">
                  <c:v>1759.0</c:v>
                </c:pt>
                <c:pt idx="17986">
                  <c:v>1759.10009765625</c:v>
                </c:pt>
                <c:pt idx="17987">
                  <c:v>1759.200073242187</c:v>
                </c:pt>
                <c:pt idx="17988">
                  <c:v>1759.300048828125</c:v>
                </c:pt>
                <c:pt idx="17989">
                  <c:v>1759.400024414062</c:v>
                </c:pt>
                <c:pt idx="17990">
                  <c:v>1759.5</c:v>
                </c:pt>
                <c:pt idx="17991">
                  <c:v>1759.60009765625</c:v>
                </c:pt>
                <c:pt idx="17992">
                  <c:v>1759.700073242187</c:v>
                </c:pt>
                <c:pt idx="17993">
                  <c:v>1759.800048828125</c:v>
                </c:pt>
                <c:pt idx="17994">
                  <c:v>1759.900024414062</c:v>
                </c:pt>
                <c:pt idx="17995">
                  <c:v>1760.0</c:v>
                </c:pt>
                <c:pt idx="17996">
                  <c:v>1760.10009765625</c:v>
                </c:pt>
                <c:pt idx="17997">
                  <c:v>1760.200073242187</c:v>
                </c:pt>
                <c:pt idx="17998">
                  <c:v>1760.300048828125</c:v>
                </c:pt>
                <c:pt idx="17999">
                  <c:v>1760.400024414062</c:v>
                </c:pt>
                <c:pt idx="18000">
                  <c:v>1760.5</c:v>
                </c:pt>
                <c:pt idx="18001">
                  <c:v>1760.60009765625</c:v>
                </c:pt>
                <c:pt idx="18002">
                  <c:v>1760.700073242187</c:v>
                </c:pt>
                <c:pt idx="18003">
                  <c:v>1760.800048828125</c:v>
                </c:pt>
                <c:pt idx="18004">
                  <c:v>1760.900024414062</c:v>
                </c:pt>
                <c:pt idx="18005">
                  <c:v>1761.0</c:v>
                </c:pt>
                <c:pt idx="18006">
                  <c:v>1761.10009765625</c:v>
                </c:pt>
                <c:pt idx="18007">
                  <c:v>1761.200073242187</c:v>
                </c:pt>
                <c:pt idx="18008">
                  <c:v>1761.300048828125</c:v>
                </c:pt>
                <c:pt idx="18009">
                  <c:v>1761.400024414062</c:v>
                </c:pt>
                <c:pt idx="18010">
                  <c:v>1761.5</c:v>
                </c:pt>
                <c:pt idx="18011">
                  <c:v>1761.60009765625</c:v>
                </c:pt>
                <c:pt idx="18012">
                  <c:v>1761.700073242187</c:v>
                </c:pt>
                <c:pt idx="18013">
                  <c:v>1761.800048828125</c:v>
                </c:pt>
                <c:pt idx="18014">
                  <c:v>1761.900024414062</c:v>
                </c:pt>
                <c:pt idx="18015">
                  <c:v>1762.0</c:v>
                </c:pt>
                <c:pt idx="18016">
                  <c:v>1762.10009765625</c:v>
                </c:pt>
                <c:pt idx="18017">
                  <c:v>1762.200073242187</c:v>
                </c:pt>
                <c:pt idx="18018">
                  <c:v>1762.300048828125</c:v>
                </c:pt>
                <c:pt idx="18019">
                  <c:v>1762.400024414062</c:v>
                </c:pt>
                <c:pt idx="18020">
                  <c:v>1762.5</c:v>
                </c:pt>
                <c:pt idx="18021">
                  <c:v>1762.60009765625</c:v>
                </c:pt>
                <c:pt idx="18022">
                  <c:v>1762.700073242187</c:v>
                </c:pt>
                <c:pt idx="18023">
                  <c:v>1762.800048828125</c:v>
                </c:pt>
                <c:pt idx="18024">
                  <c:v>1762.900024414062</c:v>
                </c:pt>
                <c:pt idx="18025">
                  <c:v>1763.0</c:v>
                </c:pt>
                <c:pt idx="18026">
                  <c:v>1763.10009765625</c:v>
                </c:pt>
                <c:pt idx="18027">
                  <c:v>1763.200073242187</c:v>
                </c:pt>
                <c:pt idx="18028">
                  <c:v>1763.300048828125</c:v>
                </c:pt>
                <c:pt idx="18029">
                  <c:v>1763.400024414062</c:v>
                </c:pt>
                <c:pt idx="18030">
                  <c:v>1763.5</c:v>
                </c:pt>
                <c:pt idx="18031">
                  <c:v>1763.60009765625</c:v>
                </c:pt>
                <c:pt idx="18032">
                  <c:v>1763.700073242187</c:v>
                </c:pt>
                <c:pt idx="18033">
                  <c:v>1763.800048828125</c:v>
                </c:pt>
                <c:pt idx="18034">
                  <c:v>1763.900024414062</c:v>
                </c:pt>
                <c:pt idx="18035">
                  <c:v>1764.0</c:v>
                </c:pt>
                <c:pt idx="18036">
                  <c:v>1764.10009765625</c:v>
                </c:pt>
                <c:pt idx="18037">
                  <c:v>1764.200073242187</c:v>
                </c:pt>
                <c:pt idx="18038">
                  <c:v>1764.300048828125</c:v>
                </c:pt>
                <c:pt idx="18039">
                  <c:v>1764.400024414062</c:v>
                </c:pt>
                <c:pt idx="18040">
                  <c:v>1764.5</c:v>
                </c:pt>
                <c:pt idx="18041">
                  <c:v>1764.60009765625</c:v>
                </c:pt>
                <c:pt idx="18042">
                  <c:v>1764.700073242187</c:v>
                </c:pt>
                <c:pt idx="18043">
                  <c:v>1764.800048828125</c:v>
                </c:pt>
                <c:pt idx="18044">
                  <c:v>1764.900024414062</c:v>
                </c:pt>
                <c:pt idx="18045">
                  <c:v>1765.0</c:v>
                </c:pt>
                <c:pt idx="18046">
                  <c:v>1765.10009765625</c:v>
                </c:pt>
                <c:pt idx="18047">
                  <c:v>1765.200073242187</c:v>
                </c:pt>
                <c:pt idx="18048">
                  <c:v>1765.300048828125</c:v>
                </c:pt>
                <c:pt idx="18049">
                  <c:v>1765.400024414062</c:v>
                </c:pt>
                <c:pt idx="18050">
                  <c:v>1765.5</c:v>
                </c:pt>
                <c:pt idx="18051">
                  <c:v>1765.60009765625</c:v>
                </c:pt>
                <c:pt idx="18052">
                  <c:v>1765.700073242187</c:v>
                </c:pt>
                <c:pt idx="18053">
                  <c:v>1765.800048828125</c:v>
                </c:pt>
                <c:pt idx="18054">
                  <c:v>1765.900024414062</c:v>
                </c:pt>
                <c:pt idx="18055">
                  <c:v>1766.0</c:v>
                </c:pt>
                <c:pt idx="18056">
                  <c:v>1766.10009765625</c:v>
                </c:pt>
                <c:pt idx="18057">
                  <c:v>1766.200073242187</c:v>
                </c:pt>
                <c:pt idx="18058">
                  <c:v>1766.300048828125</c:v>
                </c:pt>
                <c:pt idx="18059">
                  <c:v>1766.400024414062</c:v>
                </c:pt>
                <c:pt idx="18060">
                  <c:v>1766.5</c:v>
                </c:pt>
                <c:pt idx="18061">
                  <c:v>1766.60009765625</c:v>
                </c:pt>
                <c:pt idx="18062">
                  <c:v>1766.700073242187</c:v>
                </c:pt>
                <c:pt idx="18063">
                  <c:v>1766.800048828125</c:v>
                </c:pt>
                <c:pt idx="18064">
                  <c:v>1766.900024414062</c:v>
                </c:pt>
                <c:pt idx="18065">
                  <c:v>1767.0</c:v>
                </c:pt>
                <c:pt idx="18066">
                  <c:v>1767.10009765625</c:v>
                </c:pt>
                <c:pt idx="18067">
                  <c:v>1767.200073242187</c:v>
                </c:pt>
                <c:pt idx="18068">
                  <c:v>1767.300048828125</c:v>
                </c:pt>
                <c:pt idx="18069">
                  <c:v>1767.400024414062</c:v>
                </c:pt>
                <c:pt idx="18070">
                  <c:v>1767.5</c:v>
                </c:pt>
                <c:pt idx="18071">
                  <c:v>1767.60009765625</c:v>
                </c:pt>
                <c:pt idx="18072">
                  <c:v>1767.700073242187</c:v>
                </c:pt>
                <c:pt idx="18073">
                  <c:v>1767.800048828125</c:v>
                </c:pt>
                <c:pt idx="18074">
                  <c:v>1767.900024414062</c:v>
                </c:pt>
                <c:pt idx="18075">
                  <c:v>1768.0</c:v>
                </c:pt>
                <c:pt idx="18076">
                  <c:v>1768.10009765625</c:v>
                </c:pt>
                <c:pt idx="18077">
                  <c:v>1768.200073242187</c:v>
                </c:pt>
                <c:pt idx="18078">
                  <c:v>1768.300048828125</c:v>
                </c:pt>
                <c:pt idx="18079">
                  <c:v>1768.400024414062</c:v>
                </c:pt>
                <c:pt idx="18080">
                  <c:v>1768.5</c:v>
                </c:pt>
                <c:pt idx="18081">
                  <c:v>1768.60009765625</c:v>
                </c:pt>
                <c:pt idx="18082">
                  <c:v>1768.700073242187</c:v>
                </c:pt>
                <c:pt idx="18083">
                  <c:v>1768.800048828125</c:v>
                </c:pt>
                <c:pt idx="18084">
                  <c:v>1768.900024414062</c:v>
                </c:pt>
                <c:pt idx="18085">
                  <c:v>1769.0</c:v>
                </c:pt>
                <c:pt idx="18086">
                  <c:v>1769.10009765625</c:v>
                </c:pt>
                <c:pt idx="18087">
                  <c:v>1769.200073242187</c:v>
                </c:pt>
                <c:pt idx="18088">
                  <c:v>1769.300048828125</c:v>
                </c:pt>
                <c:pt idx="18089">
                  <c:v>1769.400024414062</c:v>
                </c:pt>
                <c:pt idx="18090">
                  <c:v>1769.5</c:v>
                </c:pt>
                <c:pt idx="18091">
                  <c:v>1769.60009765625</c:v>
                </c:pt>
                <c:pt idx="18092">
                  <c:v>1769.700073242187</c:v>
                </c:pt>
                <c:pt idx="18093">
                  <c:v>1769.800048828125</c:v>
                </c:pt>
                <c:pt idx="18094">
                  <c:v>1769.900024414062</c:v>
                </c:pt>
                <c:pt idx="18095">
                  <c:v>1770.0</c:v>
                </c:pt>
                <c:pt idx="18096">
                  <c:v>1770.10009765625</c:v>
                </c:pt>
                <c:pt idx="18097">
                  <c:v>1770.200073242187</c:v>
                </c:pt>
                <c:pt idx="18098">
                  <c:v>1770.300048828125</c:v>
                </c:pt>
                <c:pt idx="18099">
                  <c:v>1770.400024414062</c:v>
                </c:pt>
                <c:pt idx="18100">
                  <c:v>1770.5</c:v>
                </c:pt>
                <c:pt idx="18101">
                  <c:v>1770.60009765625</c:v>
                </c:pt>
                <c:pt idx="18102">
                  <c:v>1770.700073242187</c:v>
                </c:pt>
                <c:pt idx="18103">
                  <c:v>1770.800048828125</c:v>
                </c:pt>
                <c:pt idx="18104">
                  <c:v>1770.900024414062</c:v>
                </c:pt>
                <c:pt idx="18105">
                  <c:v>1771.0</c:v>
                </c:pt>
                <c:pt idx="18106">
                  <c:v>1771.10009765625</c:v>
                </c:pt>
                <c:pt idx="18107">
                  <c:v>1771.200073242187</c:v>
                </c:pt>
                <c:pt idx="18108">
                  <c:v>1771.300048828125</c:v>
                </c:pt>
                <c:pt idx="18109">
                  <c:v>1771.400024414062</c:v>
                </c:pt>
                <c:pt idx="18110">
                  <c:v>1771.5</c:v>
                </c:pt>
                <c:pt idx="18111">
                  <c:v>1771.60009765625</c:v>
                </c:pt>
                <c:pt idx="18112">
                  <c:v>1771.700073242187</c:v>
                </c:pt>
                <c:pt idx="18113">
                  <c:v>1771.800048828125</c:v>
                </c:pt>
                <c:pt idx="18114">
                  <c:v>1771.900024414062</c:v>
                </c:pt>
                <c:pt idx="18115">
                  <c:v>1772.0</c:v>
                </c:pt>
                <c:pt idx="18116">
                  <c:v>1772.10009765625</c:v>
                </c:pt>
                <c:pt idx="18117">
                  <c:v>1772.200073242187</c:v>
                </c:pt>
                <c:pt idx="18118">
                  <c:v>1772.300048828125</c:v>
                </c:pt>
                <c:pt idx="18119">
                  <c:v>1772.400024414062</c:v>
                </c:pt>
                <c:pt idx="18120">
                  <c:v>1772.5</c:v>
                </c:pt>
                <c:pt idx="18121">
                  <c:v>1772.60009765625</c:v>
                </c:pt>
                <c:pt idx="18122">
                  <c:v>1772.700073242187</c:v>
                </c:pt>
                <c:pt idx="18123">
                  <c:v>1772.800048828125</c:v>
                </c:pt>
                <c:pt idx="18124">
                  <c:v>1772.900024414062</c:v>
                </c:pt>
                <c:pt idx="18125">
                  <c:v>1773.0</c:v>
                </c:pt>
                <c:pt idx="18126">
                  <c:v>1773.10009765625</c:v>
                </c:pt>
                <c:pt idx="18127">
                  <c:v>1773.200073242187</c:v>
                </c:pt>
                <c:pt idx="18128">
                  <c:v>1773.300048828125</c:v>
                </c:pt>
                <c:pt idx="18129">
                  <c:v>1773.400024414062</c:v>
                </c:pt>
                <c:pt idx="18130">
                  <c:v>1773.5</c:v>
                </c:pt>
                <c:pt idx="18131">
                  <c:v>1773.60009765625</c:v>
                </c:pt>
                <c:pt idx="18132">
                  <c:v>1773.700073242187</c:v>
                </c:pt>
                <c:pt idx="18133">
                  <c:v>1773.800048828125</c:v>
                </c:pt>
                <c:pt idx="18134">
                  <c:v>1773.900024414062</c:v>
                </c:pt>
                <c:pt idx="18135">
                  <c:v>1774.0</c:v>
                </c:pt>
                <c:pt idx="18136">
                  <c:v>1774.10009765625</c:v>
                </c:pt>
                <c:pt idx="18137">
                  <c:v>1774.200073242187</c:v>
                </c:pt>
                <c:pt idx="18138">
                  <c:v>1774.300048828125</c:v>
                </c:pt>
                <c:pt idx="18139">
                  <c:v>1774.400024414062</c:v>
                </c:pt>
                <c:pt idx="18140">
                  <c:v>1774.5</c:v>
                </c:pt>
                <c:pt idx="18141">
                  <c:v>1774.60009765625</c:v>
                </c:pt>
                <c:pt idx="18142">
                  <c:v>1774.700073242187</c:v>
                </c:pt>
                <c:pt idx="18143">
                  <c:v>1774.800048828125</c:v>
                </c:pt>
                <c:pt idx="18144">
                  <c:v>1774.900024414062</c:v>
                </c:pt>
                <c:pt idx="18145">
                  <c:v>1775.0</c:v>
                </c:pt>
                <c:pt idx="18146">
                  <c:v>1775.10009765625</c:v>
                </c:pt>
                <c:pt idx="18147">
                  <c:v>1775.200073242187</c:v>
                </c:pt>
                <c:pt idx="18148">
                  <c:v>1775.300048828125</c:v>
                </c:pt>
                <c:pt idx="18149">
                  <c:v>1775.400024414062</c:v>
                </c:pt>
                <c:pt idx="18150">
                  <c:v>1775.5</c:v>
                </c:pt>
                <c:pt idx="18151">
                  <c:v>1775.60009765625</c:v>
                </c:pt>
                <c:pt idx="18152">
                  <c:v>1775.700073242187</c:v>
                </c:pt>
                <c:pt idx="18153">
                  <c:v>1775.800048828125</c:v>
                </c:pt>
                <c:pt idx="18154">
                  <c:v>1775.900024414062</c:v>
                </c:pt>
                <c:pt idx="18155">
                  <c:v>1776.0</c:v>
                </c:pt>
                <c:pt idx="18156">
                  <c:v>1776.10009765625</c:v>
                </c:pt>
                <c:pt idx="18157">
                  <c:v>1776.200073242187</c:v>
                </c:pt>
                <c:pt idx="18158">
                  <c:v>1776.300048828125</c:v>
                </c:pt>
                <c:pt idx="18159">
                  <c:v>1776.400024414062</c:v>
                </c:pt>
                <c:pt idx="18160">
                  <c:v>1776.5</c:v>
                </c:pt>
                <c:pt idx="18161">
                  <c:v>1776.60009765625</c:v>
                </c:pt>
                <c:pt idx="18162">
                  <c:v>1776.700073242187</c:v>
                </c:pt>
                <c:pt idx="18163">
                  <c:v>1776.800048828125</c:v>
                </c:pt>
                <c:pt idx="18164">
                  <c:v>1776.900024414062</c:v>
                </c:pt>
                <c:pt idx="18165">
                  <c:v>1777.0</c:v>
                </c:pt>
                <c:pt idx="18166">
                  <c:v>1777.10009765625</c:v>
                </c:pt>
                <c:pt idx="18167">
                  <c:v>1777.200073242187</c:v>
                </c:pt>
                <c:pt idx="18168">
                  <c:v>1777.300048828125</c:v>
                </c:pt>
                <c:pt idx="18169">
                  <c:v>1777.400024414062</c:v>
                </c:pt>
                <c:pt idx="18170">
                  <c:v>1777.5</c:v>
                </c:pt>
                <c:pt idx="18171">
                  <c:v>1777.60009765625</c:v>
                </c:pt>
                <c:pt idx="18172">
                  <c:v>1777.700073242187</c:v>
                </c:pt>
                <c:pt idx="18173">
                  <c:v>1777.800048828125</c:v>
                </c:pt>
                <c:pt idx="18174">
                  <c:v>1777.900024414062</c:v>
                </c:pt>
                <c:pt idx="18175">
                  <c:v>1778.0</c:v>
                </c:pt>
                <c:pt idx="18176">
                  <c:v>1778.10009765625</c:v>
                </c:pt>
                <c:pt idx="18177">
                  <c:v>1778.200073242187</c:v>
                </c:pt>
                <c:pt idx="18178">
                  <c:v>1778.300048828125</c:v>
                </c:pt>
                <c:pt idx="18179">
                  <c:v>1778.400024414062</c:v>
                </c:pt>
                <c:pt idx="18180">
                  <c:v>1778.5</c:v>
                </c:pt>
                <c:pt idx="18181">
                  <c:v>1778.60009765625</c:v>
                </c:pt>
                <c:pt idx="18182">
                  <c:v>1778.700073242187</c:v>
                </c:pt>
                <c:pt idx="18183">
                  <c:v>1778.800048828125</c:v>
                </c:pt>
                <c:pt idx="18184">
                  <c:v>1778.900024414062</c:v>
                </c:pt>
                <c:pt idx="18185">
                  <c:v>1779.0</c:v>
                </c:pt>
                <c:pt idx="18186">
                  <c:v>1779.10009765625</c:v>
                </c:pt>
                <c:pt idx="18187">
                  <c:v>1779.200073242187</c:v>
                </c:pt>
                <c:pt idx="18188">
                  <c:v>1779.300048828125</c:v>
                </c:pt>
                <c:pt idx="18189">
                  <c:v>1779.400024414062</c:v>
                </c:pt>
                <c:pt idx="18190">
                  <c:v>1779.5</c:v>
                </c:pt>
                <c:pt idx="18191">
                  <c:v>1779.60009765625</c:v>
                </c:pt>
                <c:pt idx="18192">
                  <c:v>1779.700073242187</c:v>
                </c:pt>
                <c:pt idx="18193">
                  <c:v>1779.800048828125</c:v>
                </c:pt>
                <c:pt idx="18194">
                  <c:v>1779.900024414062</c:v>
                </c:pt>
                <c:pt idx="18195">
                  <c:v>1780.0</c:v>
                </c:pt>
                <c:pt idx="18196">
                  <c:v>1780.10009765625</c:v>
                </c:pt>
                <c:pt idx="18197">
                  <c:v>1780.200073242187</c:v>
                </c:pt>
                <c:pt idx="18198">
                  <c:v>1780.300048828125</c:v>
                </c:pt>
                <c:pt idx="18199">
                  <c:v>1780.400024414062</c:v>
                </c:pt>
                <c:pt idx="18200">
                  <c:v>1780.5</c:v>
                </c:pt>
                <c:pt idx="18201">
                  <c:v>1780.60009765625</c:v>
                </c:pt>
                <c:pt idx="18202">
                  <c:v>1780.700073242187</c:v>
                </c:pt>
                <c:pt idx="18203">
                  <c:v>1780.800048828125</c:v>
                </c:pt>
                <c:pt idx="18204">
                  <c:v>1780.900024414062</c:v>
                </c:pt>
                <c:pt idx="18205">
                  <c:v>1781.0</c:v>
                </c:pt>
                <c:pt idx="18206">
                  <c:v>1781.10009765625</c:v>
                </c:pt>
                <c:pt idx="18207">
                  <c:v>1781.200073242187</c:v>
                </c:pt>
                <c:pt idx="18208">
                  <c:v>1781.300048828125</c:v>
                </c:pt>
                <c:pt idx="18209">
                  <c:v>1781.400024414062</c:v>
                </c:pt>
                <c:pt idx="18210">
                  <c:v>1781.5</c:v>
                </c:pt>
                <c:pt idx="18211">
                  <c:v>1781.60009765625</c:v>
                </c:pt>
                <c:pt idx="18212">
                  <c:v>1781.700073242187</c:v>
                </c:pt>
                <c:pt idx="18213">
                  <c:v>1781.800048828125</c:v>
                </c:pt>
                <c:pt idx="18214">
                  <c:v>1781.900024414062</c:v>
                </c:pt>
                <c:pt idx="18215">
                  <c:v>1782.0</c:v>
                </c:pt>
                <c:pt idx="18216">
                  <c:v>1782.10009765625</c:v>
                </c:pt>
                <c:pt idx="18217">
                  <c:v>1782.200073242187</c:v>
                </c:pt>
                <c:pt idx="18218">
                  <c:v>1782.300048828125</c:v>
                </c:pt>
                <c:pt idx="18219">
                  <c:v>1782.400024414062</c:v>
                </c:pt>
                <c:pt idx="18220">
                  <c:v>1782.5</c:v>
                </c:pt>
                <c:pt idx="18221">
                  <c:v>1782.60009765625</c:v>
                </c:pt>
                <c:pt idx="18222">
                  <c:v>1782.700073242187</c:v>
                </c:pt>
                <c:pt idx="18223">
                  <c:v>1782.800048828125</c:v>
                </c:pt>
                <c:pt idx="18224">
                  <c:v>1782.900024414062</c:v>
                </c:pt>
                <c:pt idx="18225">
                  <c:v>1783.0</c:v>
                </c:pt>
                <c:pt idx="18226">
                  <c:v>1783.10009765625</c:v>
                </c:pt>
                <c:pt idx="18227">
                  <c:v>1783.200073242187</c:v>
                </c:pt>
                <c:pt idx="18228">
                  <c:v>1783.300048828125</c:v>
                </c:pt>
                <c:pt idx="18229">
                  <c:v>1783.400024414062</c:v>
                </c:pt>
                <c:pt idx="18230">
                  <c:v>1783.5</c:v>
                </c:pt>
                <c:pt idx="18231">
                  <c:v>1783.60009765625</c:v>
                </c:pt>
                <c:pt idx="18232">
                  <c:v>1783.700073242187</c:v>
                </c:pt>
                <c:pt idx="18233">
                  <c:v>1783.800048828125</c:v>
                </c:pt>
                <c:pt idx="18234">
                  <c:v>1783.900024414062</c:v>
                </c:pt>
                <c:pt idx="18235">
                  <c:v>1784.0</c:v>
                </c:pt>
                <c:pt idx="18236">
                  <c:v>1784.10009765625</c:v>
                </c:pt>
                <c:pt idx="18237">
                  <c:v>1784.200073242187</c:v>
                </c:pt>
                <c:pt idx="18238">
                  <c:v>1784.300048828125</c:v>
                </c:pt>
                <c:pt idx="18239">
                  <c:v>1784.400024414062</c:v>
                </c:pt>
                <c:pt idx="18240">
                  <c:v>1784.5</c:v>
                </c:pt>
                <c:pt idx="18241">
                  <c:v>1784.60009765625</c:v>
                </c:pt>
                <c:pt idx="18242">
                  <c:v>1784.700073242187</c:v>
                </c:pt>
                <c:pt idx="18243">
                  <c:v>1784.800048828125</c:v>
                </c:pt>
                <c:pt idx="18244">
                  <c:v>1784.900024414062</c:v>
                </c:pt>
                <c:pt idx="18245">
                  <c:v>1785.0</c:v>
                </c:pt>
                <c:pt idx="18246">
                  <c:v>1785.10009765625</c:v>
                </c:pt>
                <c:pt idx="18247">
                  <c:v>1785.200073242187</c:v>
                </c:pt>
                <c:pt idx="18248">
                  <c:v>1785.300048828125</c:v>
                </c:pt>
                <c:pt idx="18249">
                  <c:v>1785.400024414062</c:v>
                </c:pt>
                <c:pt idx="18250">
                  <c:v>1785.5</c:v>
                </c:pt>
                <c:pt idx="18251">
                  <c:v>1785.60009765625</c:v>
                </c:pt>
                <c:pt idx="18252">
                  <c:v>1785.700073242187</c:v>
                </c:pt>
                <c:pt idx="18253">
                  <c:v>1785.800048828125</c:v>
                </c:pt>
                <c:pt idx="18254">
                  <c:v>1785.900024414062</c:v>
                </c:pt>
                <c:pt idx="18255">
                  <c:v>1786.0</c:v>
                </c:pt>
                <c:pt idx="18256">
                  <c:v>1786.10009765625</c:v>
                </c:pt>
                <c:pt idx="18257">
                  <c:v>1786.200073242187</c:v>
                </c:pt>
                <c:pt idx="18258">
                  <c:v>1786.300048828125</c:v>
                </c:pt>
                <c:pt idx="18259">
                  <c:v>1786.400024414062</c:v>
                </c:pt>
                <c:pt idx="18260">
                  <c:v>1786.5</c:v>
                </c:pt>
                <c:pt idx="18261">
                  <c:v>1786.60009765625</c:v>
                </c:pt>
                <c:pt idx="18262">
                  <c:v>1786.700073242187</c:v>
                </c:pt>
                <c:pt idx="18263">
                  <c:v>1786.800048828125</c:v>
                </c:pt>
                <c:pt idx="18264">
                  <c:v>1786.900024414062</c:v>
                </c:pt>
                <c:pt idx="18265">
                  <c:v>1787.0</c:v>
                </c:pt>
                <c:pt idx="18266">
                  <c:v>1787.10009765625</c:v>
                </c:pt>
                <c:pt idx="18267">
                  <c:v>1787.200073242187</c:v>
                </c:pt>
                <c:pt idx="18268">
                  <c:v>1787.300048828125</c:v>
                </c:pt>
                <c:pt idx="18269">
                  <c:v>1787.400024414062</c:v>
                </c:pt>
                <c:pt idx="18270">
                  <c:v>1787.5</c:v>
                </c:pt>
                <c:pt idx="18271">
                  <c:v>1787.60009765625</c:v>
                </c:pt>
                <c:pt idx="18272">
                  <c:v>1787.700073242187</c:v>
                </c:pt>
                <c:pt idx="18273">
                  <c:v>1787.800048828125</c:v>
                </c:pt>
                <c:pt idx="18274">
                  <c:v>1787.900024414062</c:v>
                </c:pt>
                <c:pt idx="18275">
                  <c:v>1788.0</c:v>
                </c:pt>
                <c:pt idx="18276">
                  <c:v>1788.10009765625</c:v>
                </c:pt>
                <c:pt idx="18277">
                  <c:v>1788.200073242187</c:v>
                </c:pt>
                <c:pt idx="18278">
                  <c:v>1788.300048828125</c:v>
                </c:pt>
                <c:pt idx="18279">
                  <c:v>1788.400024414062</c:v>
                </c:pt>
                <c:pt idx="18280">
                  <c:v>1788.5</c:v>
                </c:pt>
                <c:pt idx="18281">
                  <c:v>1788.60009765625</c:v>
                </c:pt>
                <c:pt idx="18282">
                  <c:v>1788.700073242187</c:v>
                </c:pt>
                <c:pt idx="18283">
                  <c:v>1788.800048828125</c:v>
                </c:pt>
                <c:pt idx="18284">
                  <c:v>1788.900024414062</c:v>
                </c:pt>
                <c:pt idx="18285">
                  <c:v>1789.0</c:v>
                </c:pt>
                <c:pt idx="18286">
                  <c:v>1789.10009765625</c:v>
                </c:pt>
                <c:pt idx="18287">
                  <c:v>1789.200073242187</c:v>
                </c:pt>
                <c:pt idx="18288">
                  <c:v>1789.300048828125</c:v>
                </c:pt>
                <c:pt idx="18289">
                  <c:v>1789.400024414062</c:v>
                </c:pt>
                <c:pt idx="18290">
                  <c:v>1789.5</c:v>
                </c:pt>
                <c:pt idx="18291">
                  <c:v>1789.60009765625</c:v>
                </c:pt>
                <c:pt idx="18292">
                  <c:v>1789.700073242187</c:v>
                </c:pt>
                <c:pt idx="18293">
                  <c:v>1789.800048828125</c:v>
                </c:pt>
                <c:pt idx="18294">
                  <c:v>1789.900024414062</c:v>
                </c:pt>
                <c:pt idx="18295">
                  <c:v>1790.0</c:v>
                </c:pt>
                <c:pt idx="18296">
                  <c:v>1790.10009765625</c:v>
                </c:pt>
                <c:pt idx="18297">
                  <c:v>1790.200073242187</c:v>
                </c:pt>
                <c:pt idx="18298">
                  <c:v>1790.300048828125</c:v>
                </c:pt>
                <c:pt idx="18299">
                  <c:v>1790.400024414062</c:v>
                </c:pt>
                <c:pt idx="18300">
                  <c:v>1790.5</c:v>
                </c:pt>
                <c:pt idx="18301">
                  <c:v>1790.60009765625</c:v>
                </c:pt>
                <c:pt idx="18302">
                  <c:v>1790.700073242187</c:v>
                </c:pt>
                <c:pt idx="18303">
                  <c:v>1790.800048828125</c:v>
                </c:pt>
                <c:pt idx="18304">
                  <c:v>1790.900024414062</c:v>
                </c:pt>
                <c:pt idx="18305">
                  <c:v>1791.0</c:v>
                </c:pt>
                <c:pt idx="18306">
                  <c:v>1791.10009765625</c:v>
                </c:pt>
                <c:pt idx="18307">
                  <c:v>1791.200073242187</c:v>
                </c:pt>
                <c:pt idx="18308">
                  <c:v>1791.300048828125</c:v>
                </c:pt>
                <c:pt idx="18309">
                  <c:v>1791.400024414062</c:v>
                </c:pt>
                <c:pt idx="18310">
                  <c:v>1791.5</c:v>
                </c:pt>
                <c:pt idx="18311">
                  <c:v>1791.60009765625</c:v>
                </c:pt>
                <c:pt idx="18312">
                  <c:v>1791.700073242187</c:v>
                </c:pt>
                <c:pt idx="18313">
                  <c:v>1791.800048828125</c:v>
                </c:pt>
                <c:pt idx="18314">
                  <c:v>1791.900024414062</c:v>
                </c:pt>
                <c:pt idx="18315">
                  <c:v>1792.0</c:v>
                </c:pt>
                <c:pt idx="18316">
                  <c:v>1792.10009765625</c:v>
                </c:pt>
                <c:pt idx="18317">
                  <c:v>1792.200073242187</c:v>
                </c:pt>
                <c:pt idx="18318">
                  <c:v>1792.300048828125</c:v>
                </c:pt>
                <c:pt idx="18319">
                  <c:v>1792.400024414062</c:v>
                </c:pt>
                <c:pt idx="18320">
                  <c:v>1792.5</c:v>
                </c:pt>
                <c:pt idx="18321">
                  <c:v>1792.60009765625</c:v>
                </c:pt>
                <c:pt idx="18322">
                  <c:v>1792.700073242187</c:v>
                </c:pt>
                <c:pt idx="18323">
                  <c:v>1792.800048828125</c:v>
                </c:pt>
                <c:pt idx="18324">
                  <c:v>1792.900024414062</c:v>
                </c:pt>
                <c:pt idx="18325">
                  <c:v>1793.0</c:v>
                </c:pt>
                <c:pt idx="18326">
                  <c:v>1793.10009765625</c:v>
                </c:pt>
                <c:pt idx="18327">
                  <c:v>1793.200073242187</c:v>
                </c:pt>
                <c:pt idx="18328">
                  <c:v>1793.300048828125</c:v>
                </c:pt>
                <c:pt idx="18329">
                  <c:v>1793.400024414062</c:v>
                </c:pt>
                <c:pt idx="18330">
                  <c:v>1793.5</c:v>
                </c:pt>
                <c:pt idx="18331">
                  <c:v>1793.60009765625</c:v>
                </c:pt>
                <c:pt idx="18332">
                  <c:v>1793.700073242187</c:v>
                </c:pt>
                <c:pt idx="18333">
                  <c:v>1793.800048828125</c:v>
                </c:pt>
                <c:pt idx="18334">
                  <c:v>1793.900024414062</c:v>
                </c:pt>
                <c:pt idx="18335">
                  <c:v>1794.0</c:v>
                </c:pt>
                <c:pt idx="18336">
                  <c:v>1794.10009765625</c:v>
                </c:pt>
                <c:pt idx="18337">
                  <c:v>1794.200073242187</c:v>
                </c:pt>
                <c:pt idx="18338">
                  <c:v>1794.300048828125</c:v>
                </c:pt>
                <c:pt idx="18339">
                  <c:v>1794.400024414062</c:v>
                </c:pt>
                <c:pt idx="18340">
                  <c:v>1794.5</c:v>
                </c:pt>
                <c:pt idx="18341">
                  <c:v>1794.60009765625</c:v>
                </c:pt>
                <c:pt idx="18342">
                  <c:v>1794.700073242187</c:v>
                </c:pt>
                <c:pt idx="18343">
                  <c:v>1794.800048828125</c:v>
                </c:pt>
                <c:pt idx="18344">
                  <c:v>1794.900024414062</c:v>
                </c:pt>
                <c:pt idx="18345">
                  <c:v>1795.0</c:v>
                </c:pt>
                <c:pt idx="18346">
                  <c:v>1795.10009765625</c:v>
                </c:pt>
                <c:pt idx="18347">
                  <c:v>1795.200073242187</c:v>
                </c:pt>
                <c:pt idx="18348">
                  <c:v>1795.300048828125</c:v>
                </c:pt>
                <c:pt idx="18349">
                  <c:v>1795.400024414062</c:v>
                </c:pt>
                <c:pt idx="18350">
                  <c:v>1795.5</c:v>
                </c:pt>
                <c:pt idx="18351">
                  <c:v>1795.60009765625</c:v>
                </c:pt>
                <c:pt idx="18352">
                  <c:v>1795.700073242187</c:v>
                </c:pt>
                <c:pt idx="18353">
                  <c:v>1795.800048828125</c:v>
                </c:pt>
                <c:pt idx="18354">
                  <c:v>1795.900024414062</c:v>
                </c:pt>
                <c:pt idx="18355">
                  <c:v>1796.0</c:v>
                </c:pt>
                <c:pt idx="18356">
                  <c:v>1796.10009765625</c:v>
                </c:pt>
                <c:pt idx="18357">
                  <c:v>1796.200073242187</c:v>
                </c:pt>
                <c:pt idx="18358">
                  <c:v>1796.300048828125</c:v>
                </c:pt>
                <c:pt idx="18359">
                  <c:v>1796.400024414062</c:v>
                </c:pt>
                <c:pt idx="18360">
                  <c:v>1796.5</c:v>
                </c:pt>
                <c:pt idx="18361">
                  <c:v>1796.60009765625</c:v>
                </c:pt>
                <c:pt idx="18362">
                  <c:v>1796.700073242187</c:v>
                </c:pt>
                <c:pt idx="18363">
                  <c:v>1796.800048828125</c:v>
                </c:pt>
                <c:pt idx="18364">
                  <c:v>1796.900024414062</c:v>
                </c:pt>
                <c:pt idx="18365">
                  <c:v>1797.0</c:v>
                </c:pt>
                <c:pt idx="18366">
                  <c:v>1797.10009765625</c:v>
                </c:pt>
                <c:pt idx="18367">
                  <c:v>1797.200073242187</c:v>
                </c:pt>
                <c:pt idx="18368">
                  <c:v>1797.300048828125</c:v>
                </c:pt>
                <c:pt idx="18369">
                  <c:v>1797.400024414062</c:v>
                </c:pt>
                <c:pt idx="18370">
                  <c:v>1797.5</c:v>
                </c:pt>
                <c:pt idx="18371">
                  <c:v>1797.60009765625</c:v>
                </c:pt>
                <c:pt idx="18372">
                  <c:v>1797.700073242187</c:v>
                </c:pt>
                <c:pt idx="18373">
                  <c:v>1797.800048828125</c:v>
                </c:pt>
                <c:pt idx="18374">
                  <c:v>1797.900024414062</c:v>
                </c:pt>
                <c:pt idx="18375">
                  <c:v>1798.0</c:v>
                </c:pt>
                <c:pt idx="18376">
                  <c:v>1798.10009765625</c:v>
                </c:pt>
                <c:pt idx="18377">
                  <c:v>1798.200073242187</c:v>
                </c:pt>
                <c:pt idx="18378">
                  <c:v>1798.300048828125</c:v>
                </c:pt>
                <c:pt idx="18379">
                  <c:v>1798.400024414062</c:v>
                </c:pt>
                <c:pt idx="18380">
                  <c:v>1798.5</c:v>
                </c:pt>
                <c:pt idx="18381">
                  <c:v>1798.60009765625</c:v>
                </c:pt>
                <c:pt idx="18382">
                  <c:v>1798.700073242187</c:v>
                </c:pt>
                <c:pt idx="18383">
                  <c:v>1798.800048828125</c:v>
                </c:pt>
                <c:pt idx="18384">
                  <c:v>1798.900024414062</c:v>
                </c:pt>
                <c:pt idx="18385">
                  <c:v>1799.0</c:v>
                </c:pt>
                <c:pt idx="18386">
                  <c:v>1799.10009765625</c:v>
                </c:pt>
                <c:pt idx="18387">
                  <c:v>1799.200073242187</c:v>
                </c:pt>
                <c:pt idx="18388">
                  <c:v>1799.300048828125</c:v>
                </c:pt>
                <c:pt idx="18389">
                  <c:v>1799.400024414062</c:v>
                </c:pt>
                <c:pt idx="18390">
                  <c:v>1799.5</c:v>
                </c:pt>
                <c:pt idx="18391">
                  <c:v>1799.60009765625</c:v>
                </c:pt>
                <c:pt idx="18392">
                  <c:v>1799.700073242187</c:v>
                </c:pt>
                <c:pt idx="18393">
                  <c:v>1799.800048828125</c:v>
                </c:pt>
                <c:pt idx="18394">
                  <c:v>1799.900024414062</c:v>
                </c:pt>
                <c:pt idx="18395">
                  <c:v>1800.0</c:v>
                </c:pt>
                <c:pt idx="18396">
                  <c:v>1800.10009765625</c:v>
                </c:pt>
                <c:pt idx="18397">
                  <c:v>1800.200073242187</c:v>
                </c:pt>
                <c:pt idx="18398">
                  <c:v>1800.300048828125</c:v>
                </c:pt>
                <c:pt idx="18399">
                  <c:v>1800.400024414062</c:v>
                </c:pt>
                <c:pt idx="18400">
                  <c:v>1800.5</c:v>
                </c:pt>
                <c:pt idx="18401">
                  <c:v>1800.60009765625</c:v>
                </c:pt>
                <c:pt idx="18402">
                  <c:v>1800.700073242187</c:v>
                </c:pt>
                <c:pt idx="18403">
                  <c:v>1800.800048828125</c:v>
                </c:pt>
                <c:pt idx="18404">
                  <c:v>1800.900024414062</c:v>
                </c:pt>
                <c:pt idx="18405">
                  <c:v>1801.0</c:v>
                </c:pt>
                <c:pt idx="18406">
                  <c:v>1801.10009765625</c:v>
                </c:pt>
                <c:pt idx="18407">
                  <c:v>1801.200073242187</c:v>
                </c:pt>
                <c:pt idx="18408">
                  <c:v>1801.300048828125</c:v>
                </c:pt>
                <c:pt idx="18409">
                  <c:v>1801.400024414062</c:v>
                </c:pt>
                <c:pt idx="18410">
                  <c:v>1801.5</c:v>
                </c:pt>
                <c:pt idx="18411">
                  <c:v>1801.60009765625</c:v>
                </c:pt>
                <c:pt idx="18412">
                  <c:v>1801.700073242187</c:v>
                </c:pt>
                <c:pt idx="18413">
                  <c:v>1801.800048828125</c:v>
                </c:pt>
                <c:pt idx="18414">
                  <c:v>1801.900024414062</c:v>
                </c:pt>
                <c:pt idx="18415">
                  <c:v>1802.0</c:v>
                </c:pt>
                <c:pt idx="18416">
                  <c:v>1802.10009765625</c:v>
                </c:pt>
                <c:pt idx="18417">
                  <c:v>1802.200073242187</c:v>
                </c:pt>
                <c:pt idx="18418">
                  <c:v>1802.300048828125</c:v>
                </c:pt>
                <c:pt idx="18419">
                  <c:v>1802.400024414062</c:v>
                </c:pt>
                <c:pt idx="18420">
                  <c:v>1802.5</c:v>
                </c:pt>
                <c:pt idx="18421">
                  <c:v>1802.60009765625</c:v>
                </c:pt>
                <c:pt idx="18422">
                  <c:v>1802.700073242187</c:v>
                </c:pt>
                <c:pt idx="18423">
                  <c:v>1802.800048828125</c:v>
                </c:pt>
                <c:pt idx="18424">
                  <c:v>1802.900024414062</c:v>
                </c:pt>
                <c:pt idx="18425">
                  <c:v>1803.0</c:v>
                </c:pt>
                <c:pt idx="18426">
                  <c:v>1803.10009765625</c:v>
                </c:pt>
                <c:pt idx="18427">
                  <c:v>1803.200073242187</c:v>
                </c:pt>
                <c:pt idx="18428">
                  <c:v>1803.300048828125</c:v>
                </c:pt>
                <c:pt idx="18429">
                  <c:v>1803.400024414062</c:v>
                </c:pt>
                <c:pt idx="18430">
                  <c:v>1803.5</c:v>
                </c:pt>
                <c:pt idx="18431">
                  <c:v>1803.60009765625</c:v>
                </c:pt>
                <c:pt idx="18432">
                  <c:v>1803.700073242187</c:v>
                </c:pt>
                <c:pt idx="18433">
                  <c:v>1803.800048828125</c:v>
                </c:pt>
                <c:pt idx="18434">
                  <c:v>1803.900024414062</c:v>
                </c:pt>
                <c:pt idx="18435">
                  <c:v>1804.0</c:v>
                </c:pt>
                <c:pt idx="18436">
                  <c:v>1804.10009765625</c:v>
                </c:pt>
                <c:pt idx="18437">
                  <c:v>1804.200073242187</c:v>
                </c:pt>
                <c:pt idx="18438">
                  <c:v>1804.300048828125</c:v>
                </c:pt>
                <c:pt idx="18439">
                  <c:v>1804.400024414062</c:v>
                </c:pt>
                <c:pt idx="18440">
                  <c:v>1804.5</c:v>
                </c:pt>
                <c:pt idx="18441">
                  <c:v>1804.60009765625</c:v>
                </c:pt>
                <c:pt idx="18442">
                  <c:v>1804.700073242187</c:v>
                </c:pt>
                <c:pt idx="18443">
                  <c:v>1804.800048828125</c:v>
                </c:pt>
                <c:pt idx="18444">
                  <c:v>1804.900024414062</c:v>
                </c:pt>
                <c:pt idx="18445">
                  <c:v>1805.0</c:v>
                </c:pt>
                <c:pt idx="18446">
                  <c:v>1805.10009765625</c:v>
                </c:pt>
                <c:pt idx="18447">
                  <c:v>1805.200073242187</c:v>
                </c:pt>
                <c:pt idx="18448">
                  <c:v>1805.300048828125</c:v>
                </c:pt>
                <c:pt idx="18449">
                  <c:v>1805.400024414062</c:v>
                </c:pt>
                <c:pt idx="18450">
                  <c:v>1805.5</c:v>
                </c:pt>
                <c:pt idx="18451">
                  <c:v>1805.60009765625</c:v>
                </c:pt>
                <c:pt idx="18452">
                  <c:v>1805.700073242187</c:v>
                </c:pt>
                <c:pt idx="18453">
                  <c:v>1805.800048828125</c:v>
                </c:pt>
                <c:pt idx="18454">
                  <c:v>1805.900024414062</c:v>
                </c:pt>
                <c:pt idx="18455">
                  <c:v>1806.0</c:v>
                </c:pt>
                <c:pt idx="18456">
                  <c:v>1806.10009765625</c:v>
                </c:pt>
                <c:pt idx="18457">
                  <c:v>1806.200073242187</c:v>
                </c:pt>
                <c:pt idx="18458">
                  <c:v>1806.300048828125</c:v>
                </c:pt>
                <c:pt idx="18459">
                  <c:v>1806.400024414062</c:v>
                </c:pt>
                <c:pt idx="18460">
                  <c:v>1806.5</c:v>
                </c:pt>
                <c:pt idx="18461">
                  <c:v>1806.60009765625</c:v>
                </c:pt>
                <c:pt idx="18462">
                  <c:v>1806.700073242187</c:v>
                </c:pt>
                <c:pt idx="18463">
                  <c:v>1806.800048828125</c:v>
                </c:pt>
                <c:pt idx="18464">
                  <c:v>1806.900024414062</c:v>
                </c:pt>
                <c:pt idx="18465">
                  <c:v>1807.0</c:v>
                </c:pt>
                <c:pt idx="18466">
                  <c:v>1807.10009765625</c:v>
                </c:pt>
                <c:pt idx="18467">
                  <c:v>1807.200073242187</c:v>
                </c:pt>
                <c:pt idx="18468">
                  <c:v>1807.300048828125</c:v>
                </c:pt>
                <c:pt idx="18469">
                  <c:v>1807.400024414062</c:v>
                </c:pt>
                <c:pt idx="18470">
                  <c:v>1807.5</c:v>
                </c:pt>
                <c:pt idx="18471">
                  <c:v>1807.60009765625</c:v>
                </c:pt>
                <c:pt idx="18472">
                  <c:v>1807.700073242187</c:v>
                </c:pt>
                <c:pt idx="18473">
                  <c:v>1807.800048828125</c:v>
                </c:pt>
                <c:pt idx="18474">
                  <c:v>1807.900024414062</c:v>
                </c:pt>
                <c:pt idx="18475">
                  <c:v>1808.0</c:v>
                </c:pt>
                <c:pt idx="18476">
                  <c:v>1808.10009765625</c:v>
                </c:pt>
                <c:pt idx="18477">
                  <c:v>1808.200073242187</c:v>
                </c:pt>
                <c:pt idx="18478">
                  <c:v>1808.300048828125</c:v>
                </c:pt>
                <c:pt idx="18479">
                  <c:v>1808.400024414062</c:v>
                </c:pt>
                <c:pt idx="18480">
                  <c:v>1808.5</c:v>
                </c:pt>
                <c:pt idx="18481">
                  <c:v>1808.60009765625</c:v>
                </c:pt>
                <c:pt idx="18482">
                  <c:v>1808.700073242187</c:v>
                </c:pt>
                <c:pt idx="18483">
                  <c:v>1808.800048828125</c:v>
                </c:pt>
                <c:pt idx="18484">
                  <c:v>1808.900024414062</c:v>
                </c:pt>
                <c:pt idx="18485">
                  <c:v>1809.0</c:v>
                </c:pt>
                <c:pt idx="18486">
                  <c:v>1809.10009765625</c:v>
                </c:pt>
                <c:pt idx="18487">
                  <c:v>1809.200073242187</c:v>
                </c:pt>
                <c:pt idx="18488">
                  <c:v>1809.300048828125</c:v>
                </c:pt>
                <c:pt idx="18489">
                  <c:v>1809.400024414062</c:v>
                </c:pt>
                <c:pt idx="18490">
                  <c:v>1809.5</c:v>
                </c:pt>
                <c:pt idx="18491">
                  <c:v>1809.60009765625</c:v>
                </c:pt>
                <c:pt idx="18492">
                  <c:v>1809.700073242187</c:v>
                </c:pt>
                <c:pt idx="18493">
                  <c:v>1809.800048828125</c:v>
                </c:pt>
                <c:pt idx="18494">
                  <c:v>1809.900024414062</c:v>
                </c:pt>
                <c:pt idx="18495">
                  <c:v>1810.0</c:v>
                </c:pt>
                <c:pt idx="18496">
                  <c:v>1810.10009765625</c:v>
                </c:pt>
                <c:pt idx="18497">
                  <c:v>1810.200073242187</c:v>
                </c:pt>
                <c:pt idx="18498">
                  <c:v>1810.300048828125</c:v>
                </c:pt>
                <c:pt idx="18499">
                  <c:v>1810.400024414062</c:v>
                </c:pt>
                <c:pt idx="18500">
                  <c:v>1810.5</c:v>
                </c:pt>
                <c:pt idx="18501">
                  <c:v>1810.60009765625</c:v>
                </c:pt>
                <c:pt idx="18502">
                  <c:v>1810.700073242187</c:v>
                </c:pt>
                <c:pt idx="18503">
                  <c:v>1810.800048828125</c:v>
                </c:pt>
                <c:pt idx="18504">
                  <c:v>1810.900024414062</c:v>
                </c:pt>
                <c:pt idx="18505">
                  <c:v>1811.0</c:v>
                </c:pt>
                <c:pt idx="18506">
                  <c:v>1811.10009765625</c:v>
                </c:pt>
                <c:pt idx="18507">
                  <c:v>1811.200073242187</c:v>
                </c:pt>
                <c:pt idx="18508">
                  <c:v>1811.300048828125</c:v>
                </c:pt>
                <c:pt idx="18509">
                  <c:v>1811.400024414062</c:v>
                </c:pt>
                <c:pt idx="18510">
                  <c:v>1811.5</c:v>
                </c:pt>
                <c:pt idx="18511">
                  <c:v>1811.60009765625</c:v>
                </c:pt>
                <c:pt idx="18512">
                  <c:v>1811.700073242187</c:v>
                </c:pt>
                <c:pt idx="18513">
                  <c:v>1811.800048828125</c:v>
                </c:pt>
                <c:pt idx="18514">
                  <c:v>1811.900024414062</c:v>
                </c:pt>
                <c:pt idx="18515">
                  <c:v>1812.0</c:v>
                </c:pt>
                <c:pt idx="18516">
                  <c:v>1812.10009765625</c:v>
                </c:pt>
                <c:pt idx="18517">
                  <c:v>1812.200073242187</c:v>
                </c:pt>
                <c:pt idx="18518">
                  <c:v>1812.300048828125</c:v>
                </c:pt>
                <c:pt idx="18519">
                  <c:v>1812.400024414062</c:v>
                </c:pt>
                <c:pt idx="18520">
                  <c:v>1812.5</c:v>
                </c:pt>
                <c:pt idx="18521">
                  <c:v>1812.60009765625</c:v>
                </c:pt>
                <c:pt idx="18522">
                  <c:v>1812.700073242187</c:v>
                </c:pt>
                <c:pt idx="18523">
                  <c:v>1812.800048828125</c:v>
                </c:pt>
                <c:pt idx="18524">
                  <c:v>1812.900024414062</c:v>
                </c:pt>
                <c:pt idx="18525">
                  <c:v>1813.0</c:v>
                </c:pt>
                <c:pt idx="18526">
                  <c:v>1813.10009765625</c:v>
                </c:pt>
                <c:pt idx="18527">
                  <c:v>1813.200073242187</c:v>
                </c:pt>
                <c:pt idx="18528">
                  <c:v>1813.300048828125</c:v>
                </c:pt>
                <c:pt idx="18529">
                  <c:v>1813.400024414062</c:v>
                </c:pt>
                <c:pt idx="18530">
                  <c:v>1813.5</c:v>
                </c:pt>
                <c:pt idx="18531">
                  <c:v>1813.60009765625</c:v>
                </c:pt>
                <c:pt idx="18532">
                  <c:v>1813.700073242187</c:v>
                </c:pt>
                <c:pt idx="18533">
                  <c:v>1813.800048828125</c:v>
                </c:pt>
                <c:pt idx="18534">
                  <c:v>1813.900024414062</c:v>
                </c:pt>
                <c:pt idx="18535">
                  <c:v>1814.0</c:v>
                </c:pt>
                <c:pt idx="18536">
                  <c:v>1814.10009765625</c:v>
                </c:pt>
                <c:pt idx="18537">
                  <c:v>1814.200073242187</c:v>
                </c:pt>
                <c:pt idx="18538">
                  <c:v>1814.300048828125</c:v>
                </c:pt>
                <c:pt idx="18539">
                  <c:v>1814.400024414062</c:v>
                </c:pt>
                <c:pt idx="18540">
                  <c:v>1814.5</c:v>
                </c:pt>
                <c:pt idx="18541">
                  <c:v>1814.60009765625</c:v>
                </c:pt>
                <c:pt idx="18542">
                  <c:v>1814.700073242187</c:v>
                </c:pt>
                <c:pt idx="18543">
                  <c:v>1814.800048828125</c:v>
                </c:pt>
                <c:pt idx="18544">
                  <c:v>1814.900024414062</c:v>
                </c:pt>
                <c:pt idx="18545">
                  <c:v>1815.0</c:v>
                </c:pt>
                <c:pt idx="18546">
                  <c:v>1815.10009765625</c:v>
                </c:pt>
                <c:pt idx="18547">
                  <c:v>1815.200073242187</c:v>
                </c:pt>
                <c:pt idx="18548">
                  <c:v>1815.300048828125</c:v>
                </c:pt>
                <c:pt idx="18549">
                  <c:v>1815.400024414062</c:v>
                </c:pt>
                <c:pt idx="18550">
                  <c:v>1815.5</c:v>
                </c:pt>
                <c:pt idx="18551">
                  <c:v>1815.60009765625</c:v>
                </c:pt>
                <c:pt idx="18552">
                  <c:v>1815.700073242187</c:v>
                </c:pt>
                <c:pt idx="18553">
                  <c:v>1815.800048828125</c:v>
                </c:pt>
                <c:pt idx="18554">
                  <c:v>1815.900024414062</c:v>
                </c:pt>
                <c:pt idx="18555">
                  <c:v>1816.0</c:v>
                </c:pt>
                <c:pt idx="18556">
                  <c:v>1816.10009765625</c:v>
                </c:pt>
                <c:pt idx="18557">
                  <c:v>1816.200073242187</c:v>
                </c:pt>
                <c:pt idx="18558">
                  <c:v>1816.300048828125</c:v>
                </c:pt>
                <c:pt idx="18559">
                  <c:v>1816.400024414062</c:v>
                </c:pt>
                <c:pt idx="18560">
                  <c:v>1816.5</c:v>
                </c:pt>
                <c:pt idx="18561">
                  <c:v>1816.60009765625</c:v>
                </c:pt>
                <c:pt idx="18562">
                  <c:v>1816.700073242187</c:v>
                </c:pt>
                <c:pt idx="18563">
                  <c:v>1816.800048828125</c:v>
                </c:pt>
                <c:pt idx="18564">
                  <c:v>1816.900024414062</c:v>
                </c:pt>
                <c:pt idx="18565">
                  <c:v>1817.0</c:v>
                </c:pt>
                <c:pt idx="18566">
                  <c:v>1817.10009765625</c:v>
                </c:pt>
                <c:pt idx="18567">
                  <c:v>1817.200073242187</c:v>
                </c:pt>
                <c:pt idx="18568">
                  <c:v>1817.300048828125</c:v>
                </c:pt>
                <c:pt idx="18569">
                  <c:v>1817.400024414062</c:v>
                </c:pt>
                <c:pt idx="18570">
                  <c:v>1817.5</c:v>
                </c:pt>
                <c:pt idx="18571">
                  <c:v>1817.60009765625</c:v>
                </c:pt>
                <c:pt idx="18572">
                  <c:v>1817.700073242187</c:v>
                </c:pt>
                <c:pt idx="18573">
                  <c:v>1817.800048828125</c:v>
                </c:pt>
                <c:pt idx="18574">
                  <c:v>1817.900024414062</c:v>
                </c:pt>
                <c:pt idx="18575">
                  <c:v>1818.0</c:v>
                </c:pt>
                <c:pt idx="18576">
                  <c:v>1818.10009765625</c:v>
                </c:pt>
                <c:pt idx="18577">
                  <c:v>1818.200073242187</c:v>
                </c:pt>
                <c:pt idx="18578">
                  <c:v>1818.300048828125</c:v>
                </c:pt>
                <c:pt idx="18579">
                  <c:v>1818.400024414062</c:v>
                </c:pt>
                <c:pt idx="18580">
                  <c:v>1818.5</c:v>
                </c:pt>
                <c:pt idx="18581">
                  <c:v>1818.60009765625</c:v>
                </c:pt>
                <c:pt idx="18582">
                  <c:v>1818.700073242187</c:v>
                </c:pt>
                <c:pt idx="18583">
                  <c:v>1818.800048828125</c:v>
                </c:pt>
                <c:pt idx="18584">
                  <c:v>1818.900024414062</c:v>
                </c:pt>
                <c:pt idx="18585">
                  <c:v>1819.0</c:v>
                </c:pt>
                <c:pt idx="18586">
                  <c:v>1819.10009765625</c:v>
                </c:pt>
                <c:pt idx="18587">
                  <c:v>1819.200073242187</c:v>
                </c:pt>
                <c:pt idx="18588">
                  <c:v>1819.300048828125</c:v>
                </c:pt>
                <c:pt idx="18589">
                  <c:v>1819.400024414062</c:v>
                </c:pt>
                <c:pt idx="18590">
                  <c:v>1819.5</c:v>
                </c:pt>
                <c:pt idx="18591">
                  <c:v>1819.60009765625</c:v>
                </c:pt>
                <c:pt idx="18592">
                  <c:v>1819.700073242187</c:v>
                </c:pt>
                <c:pt idx="18593">
                  <c:v>1819.800048828125</c:v>
                </c:pt>
                <c:pt idx="18594">
                  <c:v>1819.900024414062</c:v>
                </c:pt>
                <c:pt idx="18595">
                  <c:v>1820.0</c:v>
                </c:pt>
                <c:pt idx="18596">
                  <c:v>1820.10009765625</c:v>
                </c:pt>
                <c:pt idx="18597">
                  <c:v>1820.200073242187</c:v>
                </c:pt>
                <c:pt idx="18598">
                  <c:v>1820.300048828125</c:v>
                </c:pt>
                <c:pt idx="18599">
                  <c:v>1820.400024414062</c:v>
                </c:pt>
                <c:pt idx="18600">
                  <c:v>1820.5</c:v>
                </c:pt>
                <c:pt idx="18601">
                  <c:v>1820.60009765625</c:v>
                </c:pt>
                <c:pt idx="18602">
                  <c:v>1820.700073242187</c:v>
                </c:pt>
                <c:pt idx="18603">
                  <c:v>1820.800048828125</c:v>
                </c:pt>
                <c:pt idx="18604">
                  <c:v>1820.900024414062</c:v>
                </c:pt>
                <c:pt idx="18605">
                  <c:v>1821.0</c:v>
                </c:pt>
                <c:pt idx="18606">
                  <c:v>1821.10009765625</c:v>
                </c:pt>
                <c:pt idx="18607">
                  <c:v>1821.200073242187</c:v>
                </c:pt>
                <c:pt idx="18608">
                  <c:v>1821.300048828125</c:v>
                </c:pt>
                <c:pt idx="18609">
                  <c:v>1821.400024414062</c:v>
                </c:pt>
                <c:pt idx="18610">
                  <c:v>1821.5</c:v>
                </c:pt>
                <c:pt idx="18611">
                  <c:v>1821.60009765625</c:v>
                </c:pt>
                <c:pt idx="18612">
                  <c:v>1821.700073242187</c:v>
                </c:pt>
                <c:pt idx="18613">
                  <c:v>1821.800048828125</c:v>
                </c:pt>
                <c:pt idx="18614">
                  <c:v>1821.900024414062</c:v>
                </c:pt>
                <c:pt idx="18615">
                  <c:v>1822.0</c:v>
                </c:pt>
                <c:pt idx="18616">
                  <c:v>1822.10009765625</c:v>
                </c:pt>
                <c:pt idx="18617">
                  <c:v>1822.200073242187</c:v>
                </c:pt>
                <c:pt idx="18618">
                  <c:v>1822.300048828125</c:v>
                </c:pt>
                <c:pt idx="18619">
                  <c:v>1822.400024414062</c:v>
                </c:pt>
                <c:pt idx="18620">
                  <c:v>1822.5</c:v>
                </c:pt>
                <c:pt idx="18621">
                  <c:v>1822.60009765625</c:v>
                </c:pt>
                <c:pt idx="18622">
                  <c:v>1822.700073242187</c:v>
                </c:pt>
                <c:pt idx="18623">
                  <c:v>1822.800048828125</c:v>
                </c:pt>
                <c:pt idx="18624">
                  <c:v>1822.900024414062</c:v>
                </c:pt>
                <c:pt idx="18625">
                  <c:v>1823.0</c:v>
                </c:pt>
                <c:pt idx="18626">
                  <c:v>1823.10009765625</c:v>
                </c:pt>
                <c:pt idx="18627">
                  <c:v>1823.200073242187</c:v>
                </c:pt>
                <c:pt idx="18628">
                  <c:v>1823.300048828125</c:v>
                </c:pt>
                <c:pt idx="18629">
                  <c:v>1823.400024414062</c:v>
                </c:pt>
                <c:pt idx="18630">
                  <c:v>1823.5</c:v>
                </c:pt>
                <c:pt idx="18631">
                  <c:v>1823.60009765625</c:v>
                </c:pt>
                <c:pt idx="18632">
                  <c:v>1823.700073242187</c:v>
                </c:pt>
                <c:pt idx="18633">
                  <c:v>1823.800048828125</c:v>
                </c:pt>
                <c:pt idx="18634">
                  <c:v>1823.900024414062</c:v>
                </c:pt>
                <c:pt idx="18635">
                  <c:v>1824.0</c:v>
                </c:pt>
                <c:pt idx="18636">
                  <c:v>1824.10009765625</c:v>
                </c:pt>
                <c:pt idx="18637">
                  <c:v>1824.200073242187</c:v>
                </c:pt>
                <c:pt idx="18638">
                  <c:v>1824.300048828125</c:v>
                </c:pt>
                <c:pt idx="18639">
                  <c:v>1824.400024414062</c:v>
                </c:pt>
                <c:pt idx="18640">
                  <c:v>1824.5</c:v>
                </c:pt>
                <c:pt idx="18641">
                  <c:v>1824.60009765625</c:v>
                </c:pt>
                <c:pt idx="18642">
                  <c:v>1824.700073242187</c:v>
                </c:pt>
                <c:pt idx="18643">
                  <c:v>1824.800048828125</c:v>
                </c:pt>
                <c:pt idx="18644">
                  <c:v>1824.900024414062</c:v>
                </c:pt>
                <c:pt idx="18645">
                  <c:v>1825.0</c:v>
                </c:pt>
                <c:pt idx="18646">
                  <c:v>1825.10009765625</c:v>
                </c:pt>
                <c:pt idx="18647">
                  <c:v>1825.200073242187</c:v>
                </c:pt>
                <c:pt idx="18648">
                  <c:v>1825.300048828125</c:v>
                </c:pt>
                <c:pt idx="18649">
                  <c:v>1825.400024414062</c:v>
                </c:pt>
                <c:pt idx="18650">
                  <c:v>1825.5</c:v>
                </c:pt>
                <c:pt idx="18651">
                  <c:v>1825.60009765625</c:v>
                </c:pt>
                <c:pt idx="18652">
                  <c:v>1825.700073242187</c:v>
                </c:pt>
                <c:pt idx="18653">
                  <c:v>1825.800048828125</c:v>
                </c:pt>
                <c:pt idx="18654">
                  <c:v>1825.900024414062</c:v>
                </c:pt>
                <c:pt idx="18655">
                  <c:v>1826.0</c:v>
                </c:pt>
                <c:pt idx="18656">
                  <c:v>1826.10009765625</c:v>
                </c:pt>
                <c:pt idx="18657">
                  <c:v>1826.200073242187</c:v>
                </c:pt>
                <c:pt idx="18658">
                  <c:v>1826.300048828125</c:v>
                </c:pt>
                <c:pt idx="18659">
                  <c:v>1826.400024414062</c:v>
                </c:pt>
                <c:pt idx="18660">
                  <c:v>1826.5</c:v>
                </c:pt>
                <c:pt idx="18661">
                  <c:v>1826.60009765625</c:v>
                </c:pt>
                <c:pt idx="18662">
                  <c:v>1826.700073242187</c:v>
                </c:pt>
                <c:pt idx="18663">
                  <c:v>1826.800048828125</c:v>
                </c:pt>
                <c:pt idx="18664">
                  <c:v>1826.900024414062</c:v>
                </c:pt>
                <c:pt idx="18665">
                  <c:v>1827.0</c:v>
                </c:pt>
                <c:pt idx="18666">
                  <c:v>1827.10009765625</c:v>
                </c:pt>
                <c:pt idx="18667">
                  <c:v>1827.200073242187</c:v>
                </c:pt>
                <c:pt idx="18668">
                  <c:v>1827.300048828125</c:v>
                </c:pt>
                <c:pt idx="18669">
                  <c:v>1827.400024414062</c:v>
                </c:pt>
                <c:pt idx="18670">
                  <c:v>1827.5</c:v>
                </c:pt>
                <c:pt idx="18671">
                  <c:v>1827.60009765625</c:v>
                </c:pt>
                <c:pt idx="18672">
                  <c:v>1827.700073242187</c:v>
                </c:pt>
                <c:pt idx="18673">
                  <c:v>1827.800048828125</c:v>
                </c:pt>
                <c:pt idx="18674">
                  <c:v>1827.900024414062</c:v>
                </c:pt>
                <c:pt idx="18675">
                  <c:v>1828.0</c:v>
                </c:pt>
                <c:pt idx="18676">
                  <c:v>1828.10009765625</c:v>
                </c:pt>
                <c:pt idx="18677">
                  <c:v>1828.200073242187</c:v>
                </c:pt>
                <c:pt idx="18678">
                  <c:v>1828.300048828125</c:v>
                </c:pt>
                <c:pt idx="18679">
                  <c:v>1828.400024414062</c:v>
                </c:pt>
                <c:pt idx="18680">
                  <c:v>1828.5</c:v>
                </c:pt>
                <c:pt idx="18681">
                  <c:v>1828.60009765625</c:v>
                </c:pt>
                <c:pt idx="18682">
                  <c:v>1828.700073242187</c:v>
                </c:pt>
                <c:pt idx="18683">
                  <c:v>1828.800048828125</c:v>
                </c:pt>
                <c:pt idx="18684">
                  <c:v>1828.900024414062</c:v>
                </c:pt>
                <c:pt idx="18685">
                  <c:v>1829.0</c:v>
                </c:pt>
                <c:pt idx="18686">
                  <c:v>1829.10009765625</c:v>
                </c:pt>
                <c:pt idx="18687">
                  <c:v>1829.200073242187</c:v>
                </c:pt>
                <c:pt idx="18688">
                  <c:v>1829.300048828125</c:v>
                </c:pt>
                <c:pt idx="18689">
                  <c:v>1829.400024414062</c:v>
                </c:pt>
                <c:pt idx="18690">
                  <c:v>1829.5</c:v>
                </c:pt>
                <c:pt idx="18691">
                  <c:v>1829.60009765625</c:v>
                </c:pt>
                <c:pt idx="18692">
                  <c:v>1829.700073242187</c:v>
                </c:pt>
                <c:pt idx="18693">
                  <c:v>1829.800048828125</c:v>
                </c:pt>
                <c:pt idx="18694">
                  <c:v>1829.900024414062</c:v>
                </c:pt>
                <c:pt idx="18695">
                  <c:v>1830.0</c:v>
                </c:pt>
                <c:pt idx="18696">
                  <c:v>1830.10009765625</c:v>
                </c:pt>
                <c:pt idx="18697">
                  <c:v>1830.200073242187</c:v>
                </c:pt>
                <c:pt idx="18698">
                  <c:v>1830.300048828125</c:v>
                </c:pt>
                <c:pt idx="18699">
                  <c:v>1830.400024414062</c:v>
                </c:pt>
                <c:pt idx="18700">
                  <c:v>1830.5</c:v>
                </c:pt>
                <c:pt idx="18701">
                  <c:v>1830.60009765625</c:v>
                </c:pt>
                <c:pt idx="18702">
                  <c:v>1830.700073242187</c:v>
                </c:pt>
                <c:pt idx="18703">
                  <c:v>1830.800048828125</c:v>
                </c:pt>
                <c:pt idx="18704">
                  <c:v>1830.900024414062</c:v>
                </c:pt>
                <c:pt idx="18705">
                  <c:v>1831.0</c:v>
                </c:pt>
                <c:pt idx="18706">
                  <c:v>1831.10009765625</c:v>
                </c:pt>
                <c:pt idx="18707">
                  <c:v>1831.200073242187</c:v>
                </c:pt>
                <c:pt idx="18708">
                  <c:v>1831.300048828125</c:v>
                </c:pt>
                <c:pt idx="18709">
                  <c:v>1831.400024414062</c:v>
                </c:pt>
                <c:pt idx="18710">
                  <c:v>1831.5</c:v>
                </c:pt>
                <c:pt idx="18711">
                  <c:v>1831.60009765625</c:v>
                </c:pt>
                <c:pt idx="18712">
                  <c:v>1831.700073242187</c:v>
                </c:pt>
                <c:pt idx="18713">
                  <c:v>1831.800048828125</c:v>
                </c:pt>
                <c:pt idx="18714">
                  <c:v>1831.900024414062</c:v>
                </c:pt>
                <c:pt idx="18715">
                  <c:v>1832.0</c:v>
                </c:pt>
                <c:pt idx="18716">
                  <c:v>1832.10009765625</c:v>
                </c:pt>
                <c:pt idx="18717">
                  <c:v>1832.200073242187</c:v>
                </c:pt>
                <c:pt idx="18718">
                  <c:v>1832.300048828125</c:v>
                </c:pt>
                <c:pt idx="18719">
                  <c:v>1832.400024414062</c:v>
                </c:pt>
                <c:pt idx="18720">
                  <c:v>1832.5</c:v>
                </c:pt>
                <c:pt idx="18721">
                  <c:v>1832.60009765625</c:v>
                </c:pt>
                <c:pt idx="18722">
                  <c:v>1832.700073242187</c:v>
                </c:pt>
                <c:pt idx="18723">
                  <c:v>1832.800048828125</c:v>
                </c:pt>
                <c:pt idx="18724">
                  <c:v>1832.900024414062</c:v>
                </c:pt>
                <c:pt idx="18725">
                  <c:v>1833.0</c:v>
                </c:pt>
                <c:pt idx="18726">
                  <c:v>1833.10009765625</c:v>
                </c:pt>
                <c:pt idx="18727">
                  <c:v>1833.200073242187</c:v>
                </c:pt>
                <c:pt idx="18728">
                  <c:v>1833.300048828125</c:v>
                </c:pt>
                <c:pt idx="18729">
                  <c:v>1833.400024414062</c:v>
                </c:pt>
                <c:pt idx="18730">
                  <c:v>1833.5</c:v>
                </c:pt>
                <c:pt idx="18731">
                  <c:v>1833.60009765625</c:v>
                </c:pt>
                <c:pt idx="18732">
                  <c:v>1833.700073242187</c:v>
                </c:pt>
                <c:pt idx="18733">
                  <c:v>1833.800048828125</c:v>
                </c:pt>
                <c:pt idx="18734">
                  <c:v>1833.900024414062</c:v>
                </c:pt>
                <c:pt idx="18735">
                  <c:v>1834.0</c:v>
                </c:pt>
                <c:pt idx="18736">
                  <c:v>1834.10009765625</c:v>
                </c:pt>
                <c:pt idx="18737">
                  <c:v>1834.200073242187</c:v>
                </c:pt>
                <c:pt idx="18738">
                  <c:v>1834.300048828125</c:v>
                </c:pt>
                <c:pt idx="18739">
                  <c:v>1834.400024414062</c:v>
                </c:pt>
                <c:pt idx="18740">
                  <c:v>1834.5</c:v>
                </c:pt>
                <c:pt idx="18741">
                  <c:v>1834.60009765625</c:v>
                </c:pt>
                <c:pt idx="18742">
                  <c:v>1834.700073242187</c:v>
                </c:pt>
                <c:pt idx="18743">
                  <c:v>1834.800048828125</c:v>
                </c:pt>
                <c:pt idx="18744">
                  <c:v>1834.900024414062</c:v>
                </c:pt>
                <c:pt idx="18745">
                  <c:v>1835.0</c:v>
                </c:pt>
                <c:pt idx="18746">
                  <c:v>1835.10009765625</c:v>
                </c:pt>
                <c:pt idx="18747">
                  <c:v>1835.200073242187</c:v>
                </c:pt>
                <c:pt idx="18748">
                  <c:v>1835.300048828125</c:v>
                </c:pt>
                <c:pt idx="18749">
                  <c:v>1835.400024414062</c:v>
                </c:pt>
                <c:pt idx="18750">
                  <c:v>1835.5</c:v>
                </c:pt>
                <c:pt idx="18751">
                  <c:v>1835.60009765625</c:v>
                </c:pt>
                <c:pt idx="18752">
                  <c:v>1835.700073242187</c:v>
                </c:pt>
                <c:pt idx="18753">
                  <c:v>1835.800048828125</c:v>
                </c:pt>
                <c:pt idx="18754">
                  <c:v>1835.900024414062</c:v>
                </c:pt>
                <c:pt idx="18755">
                  <c:v>1836.0</c:v>
                </c:pt>
                <c:pt idx="18756">
                  <c:v>1836.10009765625</c:v>
                </c:pt>
                <c:pt idx="18757">
                  <c:v>1836.200073242187</c:v>
                </c:pt>
                <c:pt idx="18758">
                  <c:v>1836.300048828125</c:v>
                </c:pt>
                <c:pt idx="18759">
                  <c:v>1836.400024414062</c:v>
                </c:pt>
                <c:pt idx="18760">
                  <c:v>1836.5</c:v>
                </c:pt>
                <c:pt idx="18761">
                  <c:v>1836.60009765625</c:v>
                </c:pt>
                <c:pt idx="18762">
                  <c:v>1836.700073242187</c:v>
                </c:pt>
                <c:pt idx="18763">
                  <c:v>1836.800048828125</c:v>
                </c:pt>
                <c:pt idx="18764">
                  <c:v>1836.900024414062</c:v>
                </c:pt>
                <c:pt idx="18765">
                  <c:v>1837.0</c:v>
                </c:pt>
                <c:pt idx="18766">
                  <c:v>1837.10009765625</c:v>
                </c:pt>
                <c:pt idx="18767">
                  <c:v>1837.200073242187</c:v>
                </c:pt>
                <c:pt idx="18768">
                  <c:v>1837.300048828125</c:v>
                </c:pt>
                <c:pt idx="18769">
                  <c:v>1837.400024414062</c:v>
                </c:pt>
                <c:pt idx="18770">
                  <c:v>1837.5</c:v>
                </c:pt>
                <c:pt idx="18771">
                  <c:v>1837.60009765625</c:v>
                </c:pt>
                <c:pt idx="18772">
                  <c:v>1837.700073242187</c:v>
                </c:pt>
                <c:pt idx="18773">
                  <c:v>1837.800048828125</c:v>
                </c:pt>
                <c:pt idx="18774">
                  <c:v>1837.900024414062</c:v>
                </c:pt>
                <c:pt idx="18775">
                  <c:v>1838.0</c:v>
                </c:pt>
                <c:pt idx="18776">
                  <c:v>1838.10009765625</c:v>
                </c:pt>
                <c:pt idx="18777">
                  <c:v>1838.200073242187</c:v>
                </c:pt>
                <c:pt idx="18778">
                  <c:v>1838.300048828125</c:v>
                </c:pt>
                <c:pt idx="18779">
                  <c:v>1838.400024414062</c:v>
                </c:pt>
                <c:pt idx="18780">
                  <c:v>1838.5</c:v>
                </c:pt>
                <c:pt idx="18781">
                  <c:v>1838.60009765625</c:v>
                </c:pt>
                <c:pt idx="18782">
                  <c:v>1838.700073242187</c:v>
                </c:pt>
                <c:pt idx="18783">
                  <c:v>1838.800048828125</c:v>
                </c:pt>
                <c:pt idx="18784">
                  <c:v>1838.900024414062</c:v>
                </c:pt>
                <c:pt idx="18785">
                  <c:v>1839.0</c:v>
                </c:pt>
                <c:pt idx="18786">
                  <c:v>1839.10009765625</c:v>
                </c:pt>
                <c:pt idx="18787">
                  <c:v>1839.200073242187</c:v>
                </c:pt>
                <c:pt idx="18788">
                  <c:v>1839.300048828125</c:v>
                </c:pt>
                <c:pt idx="18789">
                  <c:v>1839.400024414062</c:v>
                </c:pt>
                <c:pt idx="18790">
                  <c:v>1839.5</c:v>
                </c:pt>
                <c:pt idx="18791">
                  <c:v>1839.60009765625</c:v>
                </c:pt>
                <c:pt idx="18792">
                  <c:v>1839.700073242187</c:v>
                </c:pt>
                <c:pt idx="18793">
                  <c:v>1839.800048828125</c:v>
                </c:pt>
                <c:pt idx="18794">
                  <c:v>1839.900024414062</c:v>
                </c:pt>
                <c:pt idx="18795">
                  <c:v>1840.0</c:v>
                </c:pt>
                <c:pt idx="18796">
                  <c:v>1840.10009765625</c:v>
                </c:pt>
                <c:pt idx="18797">
                  <c:v>1840.200073242187</c:v>
                </c:pt>
                <c:pt idx="18798">
                  <c:v>1840.300048828125</c:v>
                </c:pt>
                <c:pt idx="18799">
                  <c:v>1840.400024414062</c:v>
                </c:pt>
                <c:pt idx="18800">
                  <c:v>1840.5</c:v>
                </c:pt>
                <c:pt idx="18801">
                  <c:v>1840.60009765625</c:v>
                </c:pt>
                <c:pt idx="18802">
                  <c:v>1840.700073242187</c:v>
                </c:pt>
                <c:pt idx="18803">
                  <c:v>1840.800048828125</c:v>
                </c:pt>
                <c:pt idx="18804">
                  <c:v>1840.900024414062</c:v>
                </c:pt>
                <c:pt idx="18805">
                  <c:v>1841.0</c:v>
                </c:pt>
                <c:pt idx="18806">
                  <c:v>1841.10009765625</c:v>
                </c:pt>
                <c:pt idx="18807">
                  <c:v>1841.200073242187</c:v>
                </c:pt>
                <c:pt idx="18808">
                  <c:v>1841.300048828125</c:v>
                </c:pt>
                <c:pt idx="18809">
                  <c:v>1841.400024414062</c:v>
                </c:pt>
                <c:pt idx="18810">
                  <c:v>1841.5</c:v>
                </c:pt>
                <c:pt idx="18811">
                  <c:v>1841.60009765625</c:v>
                </c:pt>
                <c:pt idx="18812">
                  <c:v>1841.700073242187</c:v>
                </c:pt>
                <c:pt idx="18813">
                  <c:v>1841.800048828125</c:v>
                </c:pt>
                <c:pt idx="18814">
                  <c:v>1841.900024414062</c:v>
                </c:pt>
                <c:pt idx="18815">
                  <c:v>1842.0</c:v>
                </c:pt>
                <c:pt idx="18816">
                  <c:v>1842.10009765625</c:v>
                </c:pt>
                <c:pt idx="18817">
                  <c:v>1842.200073242187</c:v>
                </c:pt>
                <c:pt idx="18818">
                  <c:v>1842.300048828125</c:v>
                </c:pt>
                <c:pt idx="18819">
                  <c:v>1842.400024414062</c:v>
                </c:pt>
                <c:pt idx="18820">
                  <c:v>1842.5</c:v>
                </c:pt>
                <c:pt idx="18821">
                  <c:v>1842.60009765625</c:v>
                </c:pt>
                <c:pt idx="18822">
                  <c:v>1842.700073242187</c:v>
                </c:pt>
                <c:pt idx="18823">
                  <c:v>1842.800048828125</c:v>
                </c:pt>
                <c:pt idx="18824">
                  <c:v>1842.900024414062</c:v>
                </c:pt>
                <c:pt idx="18825">
                  <c:v>1843.0</c:v>
                </c:pt>
                <c:pt idx="18826">
                  <c:v>1843.10009765625</c:v>
                </c:pt>
                <c:pt idx="18827">
                  <c:v>1843.200073242187</c:v>
                </c:pt>
                <c:pt idx="18828">
                  <c:v>1843.300048828125</c:v>
                </c:pt>
                <c:pt idx="18829">
                  <c:v>1843.400024414062</c:v>
                </c:pt>
                <c:pt idx="18830">
                  <c:v>1843.5</c:v>
                </c:pt>
                <c:pt idx="18831">
                  <c:v>1843.60009765625</c:v>
                </c:pt>
                <c:pt idx="18832">
                  <c:v>1843.700073242187</c:v>
                </c:pt>
                <c:pt idx="18833">
                  <c:v>1843.800048828125</c:v>
                </c:pt>
                <c:pt idx="18834">
                  <c:v>1843.900024414062</c:v>
                </c:pt>
                <c:pt idx="18835">
                  <c:v>1844.0</c:v>
                </c:pt>
                <c:pt idx="18836">
                  <c:v>1844.10009765625</c:v>
                </c:pt>
                <c:pt idx="18837">
                  <c:v>1844.200073242187</c:v>
                </c:pt>
                <c:pt idx="18838">
                  <c:v>1844.300048828125</c:v>
                </c:pt>
                <c:pt idx="18839">
                  <c:v>1844.400024414062</c:v>
                </c:pt>
                <c:pt idx="18840">
                  <c:v>1844.5</c:v>
                </c:pt>
                <c:pt idx="18841">
                  <c:v>1844.60009765625</c:v>
                </c:pt>
                <c:pt idx="18842">
                  <c:v>1844.700073242187</c:v>
                </c:pt>
                <c:pt idx="18843">
                  <c:v>1844.800048828125</c:v>
                </c:pt>
                <c:pt idx="18844">
                  <c:v>1844.900024414062</c:v>
                </c:pt>
                <c:pt idx="18845">
                  <c:v>1845.0</c:v>
                </c:pt>
                <c:pt idx="18846">
                  <c:v>1845.10009765625</c:v>
                </c:pt>
                <c:pt idx="18847">
                  <c:v>1845.200073242187</c:v>
                </c:pt>
                <c:pt idx="18848">
                  <c:v>1845.300048828125</c:v>
                </c:pt>
                <c:pt idx="18849">
                  <c:v>1845.400024414062</c:v>
                </c:pt>
                <c:pt idx="18850">
                  <c:v>1845.5</c:v>
                </c:pt>
                <c:pt idx="18851">
                  <c:v>1845.60009765625</c:v>
                </c:pt>
                <c:pt idx="18852">
                  <c:v>1845.700073242187</c:v>
                </c:pt>
                <c:pt idx="18853">
                  <c:v>1845.800048828125</c:v>
                </c:pt>
                <c:pt idx="18854">
                  <c:v>1845.900024414062</c:v>
                </c:pt>
                <c:pt idx="18855">
                  <c:v>1846.0</c:v>
                </c:pt>
                <c:pt idx="18856">
                  <c:v>1846.10009765625</c:v>
                </c:pt>
                <c:pt idx="18857">
                  <c:v>1846.200073242187</c:v>
                </c:pt>
                <c:pt idx="18858">
                  <c:v>1846.300048828125</c:v>
                </c:pt>
                <c:pt idx="18859">
                  <c:v>1846.400024414062</c:v>
                </c:pt>
                <c:pt idx="18860">
                  <c:v>1846.5</c:v>
                </c:pt>
                <c:pt idx="18861">
                  <c:v>1846.60009765625</c:v>
                </c:pt>
                <c:pt idx="18862">
                  <c:v>1846.700073242187</c:v>
                </c:pt>
                <c:pt idx="18863">
                  <c:v>1846.800048828125</c:v>
                </c:pt>
                <c:pt idx="18864">
                  <c:v>1846.900024414062</c:v>
                </c:pt>
                <c:pt idx="18865">
                  <c:v>1847.0</c:v>
                </c:pt>
                <c:pt idx="18866">
                  <c:v>1847.10009765625</c:v>
                </c:pt>
                <c:pt idx="18867">
                  <c:v>1847.200073242187</c:v>
                </c:pt>
                <c:pt idx="18868">
                  <c:v>1847.300048828125</c:v>
                </c:pt>
                <c:pt idx="18869">
                  <c:v>1847.400024414062</c:v>
                </c:pt>
                <c:pt idx="18870">
                  <c:v>1847.5</c:v>
                </c:pt>
                <c:pt idx="18871">
                  <c:v>1847.60009765625</c:v>
                </c:pt>
                <c:pt idx="18872">
                  <c:v>1847.700073242187</c:v>
                </c:pt>
                <c:pt idx="18873">
                  <c:v>1847.800048828125</c:v>
                </c:pt>
                <c:pt idx="18874">
                  <c:v>1847.900024414062</c:v>
                </c:pt>
                <c:pt idx="18875">
                  <c:v>1848.0</c:v>
                </c:pt>
                <c:pt idx="18876">
                  <c:v>1848.10009765625</c:v>
                </c:pt>
                <c:pt idx="18877">
                  <c:v>1848.200073242187</c:v>
                </c:pt>
                <c:pt idx="18878">
                  <c:v>1848.300048828125</c:v>
                </c:pt>
                <c:pt idx="18879">
                  <c:v>1848.400024414062</c:v>
                </c:pt>
                <c:pt idx="18880">
                  <c:v>1848.5</c:v>
                </c:pt>
                <c:pt idx="18881">
                  <c:v>1848.60009765625</c:v>
                </c:pt>
                <c:pt idx="18882">
                  <c:v>1848.700073242187</c:v>
                </c:pt>
                <c:pt idx="18883">
                  <c:v>1848.800048828125</c:v>
                </c:pt>
                <c:pt idx="18884">
                  <c:v>1848.900024414062</c:v>
                </c:pt>
                <c:pt idx="18885">
                  <c:v>1849.0</c:v>
                </c:pt>
                <c:pt idx="18886">
                  <c:v>1849.10009765625</c:v>
                </c:pt>
                <c:pt idx="18887">
                  <c:v>1849.200073242187</c:v>
                </c:pt>
                <c:pt idx="18888">
                  <c:v>1849.300048828125</c:v>
                </c:pt>
                <c:pt idx="18889">
                  <c:v>1849.400024414062</c:v>
                </c:pt>
                <c:pt idx="18890">
                  <c:v>1849.5</c:v>
                </c:pt>
                <c:pt idx="18891">
                  <c:v>1849.60009765625</c:v>
                </c:pt>
                <c:pt idx="18892">
                  <c:v>1849.700073242187</c:v>
                </c:pt>
                <c:pt idx="18893">
                  <c:v>1849.800048828125</c:v>
                </c:pt>
                <c:pt idx="18894">
                  <c:v>1849.900024414062</c:v>
                </c:pt>
                <c:pt idx="18895">
                  <c:v>1850.0</c:v>
                </c:pt>
                <c:pt idx="18896">
                  <c:v>1850.10009765625</c:v>
                </c:pt>
                <c:pt idx="18897">
                  <c:v>1850.200073242187</c:v>
                </c:pt>
                <c:pt idx="18898">
                  <c:v>1850.300048828125</c:v>
                </c:pt>
                <c:pt idx="18899">
                  <c:v>1850.400024414062</c:v>
                </c:pt>
                <c:pt idx="18900">
                  <c:v>1850.5</c:v>
                </c:pt>
                <c:pt idx="18901">
                  <c:v>1850.60009765625</c:v>
                </c:pt>
                <c:pt idx="18902">
                  <c:v>1850.700073242187</c:v>
                </c:pt>
                <c:pt idx="18903">
                  <c:v>1850.800048828125</c:v>
                </c:pt>
                <c:pt idx="18904">
                  <c:v>1850.900024414062</c:v>
                </c:pt>
                <c:pt idx="18905">
                  <c:v>1851.0</c:v>
                </c:pt>
                <c:pt idx="18906">
                  <c:v>1851.10009765625</c:v>
                </c:pt>
                <c:pt idx="18907">
                  <c:v>1851.200073242187</c:v>
                </c:pt>
                <c:pt idx="18908">
                  <c:v>1851.300048828125</c:v>
                </c:pt>
                <c:pt idx="18909">
                  <c:v>1851.400024414062</c:v>
                </c:pt>
                <c:pt idx="18910">
                  <c:v>1851.5</c:v>
                </c:pt>
                <c:pt idx="18911">
                  <c:v>1851.60009765625</c:v>
                </c:pt>
                <c:pt idx="18912">
                  <c:v>1851.700073242187</c:v>
                </c:pt>
                <c:pt idx="18913">
                  <c:v>1851.800048828125</c:v>
                </c:pt>
                <c:pt idx="18914">
                  <c:v>1851.900024414062</c:v>
                </c:pt>
                <c:pt idx="18915">
                  <c:v>1852.0</c:v>
                </c:pt>
                <c:pt idx="18916">
                  <c:v>1852.10009765625</c:v>
                </c:pt>
                <c:pt idx="18917">
                  <c:v>1852.200073242187</c:v>
                </c:pt>
                <c:pt idx="18918">
                  <c:v>1852.300048828125</c:v>
                </c:pt>
                <c:pt idx="18919">
                  <c:v>1852.400024414062</c:v>
                </c:pt>
                <c:pt idx="18920">
                  <c:v>1852.5</c:v>
                </c:pt>
                <c:pt idx="18921">
                  <c:v>1852.60009765625</c:v>
                </c:pt>
                <c:pt idx="18922">
                  <c:v>1852.700073242187</c:v>
                </c:pt>
                <c:pt idx="18923">
                  <c:v>1852.800048828125</c:v>
                </c:pt>
                <c:pt idx="18924">
                  <c:v>1852.900024414062</c:v>
                </c:pt>
                <c:pt idx="18925">
                  <c:v>1853.0</c:v>
                </c:pt>
                <c:pt idx="18926">
                  <c:v>1853.10009765625</c:v>
                </c:pt>
                <c:pt idx="18927">
                  <c:v>1853.200073242187</c:v>
                </c:pt>
                <c:pt idx="18928">
                  <c:v>1853.300048828125</c:v>
                </c:pt>
                <c:pt idx="18929">
                  <c:v>1853.400024414062</c:v>
                </c:pt>
                <c:pt idx="18930">
                  <c:v>1853.5</c:v>
                </c:pt>
                <c:pt idx="18931">
                  <c:v>1853.60009765625</c:v>
                </c:pt>
                <c:pt idx="18932">
                  <c:v>1853.700073242187</c:v>
                </c:pt>
                <c:pt idx="18933">
                  <c:v>1853.800048828125</c:v>
                </c:pt>
                <c:pt idx="18934">
                  <c:v>1853.900024414062</c:v>
                </c:pt>
                <c:pt idx="18935">
                  <c:v>1854.0</c:v>
                </c:pt>
                <c:pt idx="18936">
                  <c:v>1854.10009765625</c:v>
                </c:pt>
                <c:pt idx="18937">
                  <c:v>1854.200073242187</c:v>
                </c:pt>
                <c:pt idx="18938">
                  <c:v>1854.300048828125</c:v>
                </c:pt>
                <c:pt idx="18939">
                  <c:v>1854.400024414062</c:v>
                </c:pt>
                <c:pt idx="18940">
                  <c:v>1854.5</c:v>
                </c:pt>
                <c:pt idx="18941">
                  <c:v>1854.60009765625</c:v>
                </c:pt>
                <c:pt idx="18942">
                  <c:v>1854.700073242187</c:v>
                </c:pt>
                <c:pt idx="18943">
                  <c:v>1854.800048828125</c:v>
                </c:pt>
                <c:pt idx="18944">
                  <c:v>1854.900024414062</c:v>
                </c:pt>
                <c:pt idx="18945">
                  <c:v>1855.0</c:v>
                </c:pt>
                <c:pt idx="18946">
                  <c:v>1855.10009765625</c:v>
                </c:pt>
                <c:pt idx="18947">
                  <c:v>1855.200073242187</c:v>
                </c:pt>
                <c:pt idx="18948">
                  <c:v>1855.300048828125</c:v>
                </c:pt>
                <c:pt idx="18949">
                  <c:v>1855.400024414062</c:v>
                </c:pt>
                <c:pt idx="18950">
                  <c:v>1855.5</c:v>
                </c:pt>
                <c:pt idx="18951">
                  <c:v>1855.60009765625</c:v>
                </c:pt>
                <c:pt idx="18952">
                  <c:v>1855.700073242187</c:v>
                </c:pt>
                <c:pt idx="18953">
                  <c:v>1855.800048828125</c:v>
                </c:pt>
                <c:pt idx="18954">
                  <c:v>1855.900024414062</c:v>
                </c:pt>
                <c:pt idx="18955">
                  <c:v>1856.0</c:v>
                </c:pt>
                <c:pt idx="18956">
                  <c:v>1856.10009765625</c:v>
                </c:pt>
                <c:pt idx="18957">
                  <c:v>1856.200073242187</c:v>
                </c:pt>
                <c:pt idx="18958">
                  <c:v>1856.300048828125</c:v>
                </c:pt>
                <c:pt idx="18959">
                  <c:v>1856.400024414062</c:v>
                </c:pt>
                <c:pt idx="18960">
                  <c:v>1856.5</c:v>
                </c:pt>
                <c:pt idx="18961">
                  <c:v>1856.60009765625</c:v>
                </c:pt>
                <c:pt idx="18962">
                  <c:v>1856.700073242187</c:v>
                </c:pt>
                <c:pt idx="18963">
                  <c:v>1856.800048828125</c:v>
                </c:pt>
                <c:pt idx="18964">
                  <c:v>1856.900024414062</c:v>
                </c:pt>
                <c:pt idx="18965">
                  <c:v>1857.0</c:v>
                </c:pt>
                <c:pt idx="18966">
                  <c:v>1857.10009765625</c:v>
                </c:pt>
                <c:pt idx="18967">
                  <c:v>1857.200073242187</c:v>
                </c:pt>
                <c:pt idx="18968">
                  <c:v>1857.300048828125</c:v>
                </c:pt>
                <c:pt idx="18969">
                  <c:v>1857.400024414062</c:v>
                </c:pt>
                <c:pt idx="18970">
                  <c:v>1857.5</c:v>
                </c:pt>
                <c:pt idx="18971">
                  <c:v>1857.60009765625</c:v>
                </c:pt>
                <c:pt idx="18972">
                  <c:v>1857.700073242187</c:v>
                </c:pt>
                <c:pt idx="18973">
                  <c:v>1857.800048828125</c:v>
                </c:pt>
                <c:pt idx="18974">
                  <c:v>1857.900024414062</c:v>
                </c:pt>
                <c:pt idx="18975">
                  <c:v>1858.0</c:v>
                </c:pt>
                <c:pt idx="18976">
                  <c:v>1858.10009765625</c:v>
                </c:pt>
                <c:pt idx="18977">
                  <c:v>1858.200073242187</c:v>
                </c:pt>
                <c:pt idx="18978">
                  <c:v>1858.300048828125</c:v>
                </c:pt>
                <c:pt idx="18979">
                  <c:v>1858.400024414062</c:v>
                </c:pt>
                <c:pt idx="18980">
                  <c:v>1858.5</c:v>
                </c:pt>
                <c:pt idx="18981">
                  <c:v>1858.60009765625</c:v>
                </c:pt>
                <c:pt idx="18982">
                  <c:v>1858.700073242187</c:v>
                </c:pt>
                <c:pt idx="18983">
                  <c:v>1858.800048828125</c:v>
                </c:pt>
                <c:pt idx="18984">
                  <c:v>1858.900024414062</c:v>
                </c:pt>
                <c:pt idx="18985">
                  <c:v>1859.0</c:v>
                </c:pt>
                <c:pt idx="18986">
                  <c:v>1859.10009765625</c:v>
                </c:pt>
                <c:pt idx="18987">
                  <c:v>1859.200073242187</c:v>
                </c:pt>
                <c:pt idx="18988">
                  <c:v>1859.300048828125</c:v>
                </c:pt>
                <c:pt idx="18989">
                  <c:v>1859.400024414062</c:v>
                </c:pt>
                <c:pt idx="18990">
                  <c:v>1859.5</c:v>
                </c:pt>
                <c:pt idx="18991">
                  <c:v>1859.60009765625</c:v>
                </c:pt>
                <c:pt idx="18992">
                  <c:v>1859.700073242187</c:v>
                </c:pt>
                <c:pt idx="18993">
                  <c:v>1859.800048828125</c:v>
                </c:pt>
                <c:pt idx="18994">
                  <c:v>1859.900024414062</c:v>
                </c:pt>
                <c:pt idx="18995">
                  <c:v>1860.0</c:v>
                </c:pt>
                <c:pt idx="18996">
                  <c:v>1860.10009765625</c:v>
                </c:pt>
                <c:pt idx="18997">
                  <c:v>1860.200073242187</c:v>
                </c:pt>
                <c:pt idx="18998">
                  <c:v>1860.300048828125</c:v>
                </c:pt>
                <c:pt idx="18999">
                  <c:v>1860.400024414062</c:v>
                </c:pt>
                <c:pt idx="19000">
                  <c:v>1860.5</c:v>
                </c:pt>
                <c:pt idx="19001">
                  <c:v>1860.60009765625</c:v>
                </c:pt>
                <c:pt idx="19002">
                  <c:v>1860.700073242187</c:v>
                </c:pt>
                <c:pt idx="19003">
                  <c:v>1860.800048828125</c:v>
                </c:pt>
                <c:pt idx="19004">
                  <c:v>1860.900024414062</c:v>
                </c:pt>
                <c:pt idx="19005">
                  <c:v>1861.0</c:v>
                </c:pt>
                <c:pt idx="19006">
                  <c:v>1861.10009765625</c:v>
                </c:pt>
                <c:pt idx="19007">
                  <c:v>1861.200073242187</c:v>
                </c:pt>
                <c:pt idx="19008">
                  <c:v>1861.300048828125</c:v>
                </c:pt>
                <c:pt idx="19009">
                  <c:v>1861.400024414062</c:v>
                </c:pt>
                <c:pt idx="19010">
                  <c:v>1861.5</c:v>
                </c:pt>
                <c:pt idx="19011">
                  <c:v>1861.60009765625</c:v>
                </c:pt>
                <c:pt idx="19012">
                  <c:v>1861.700073242187</c:v>
                </c:pt>
                <c:pt idx="19013">
                  <c:v>1861.800048828125</c:v>
                </c:pt>
                <c:pt idx="19014">
                  <c:v>1861.900024414062</c:v>
                </c:pt>
                <c:pt idx="19015">
                  <c:v>1862.0</c:v>
                </c:pt>
                <c:pt idx="19016">
                  <c:v>1862.10009765625</c:v>
                </c:pt>
                <c:pt idx="19017">
                  <c:v>1862.200073242187</c:v>
                </c:pt>
                <c:pt idx="19018">
                  <c:v>1862.300048828125</c:v>
                </c:pt>
                <c:pt idx="19019">
                  <c:v>1862.400024414062</c:v>
                </c:pt>
                <c:pt idx="19020">
                  <c:v>1862.5</c:v>
                </c:pt>
                <c:pt idx="19021">
                  <c:v>1862.60009765625</c:v>
                </c:pt>
                <c:pt idx="19022">
                  <c:v>1862.700073242187</c:v>
                </c:pt>
                <c:pt idx="19023">
                  <c:v>1862.800048828125</c:v>
                </c:pt>
                <c:pt idx="19024">
                  <c:v>1862.900024414062</c:v>
                </c:pt>
                <c:pt idx="19025">
                  <c:v>1863.0</c:v>
                </c:pt>
                <c:pt idx="19026">
                  <c:v>1863.10009765625</c:v>
                </c:pt>
                <c:pt idx="19027">
                  <c:v>1863.200073242187</c:v>
                </c:pt>
                <c:pt idx="19028">
                  <c:v>1863.300048828125</c:v>
                </c:pt>
                <c:pt idx="19029">
                  <c:v>1863.400024414062</c:v>
                </c:pt>
                <c:pt idx="19030">
                  <c:v>1863.5</c:v>
                </c:pt>
                <c:pt idx="19031">
                  <c:v>1863.60009765625</c:v>
                </c:pt>
                <c:pt idx="19032">
                  <c:v>1863.700073242187</c:v>
                </c:pt>
                <c:pt idx="19033">
                  <c:v>1863.800048828125</c:v>
                </c:pt>
                <c:pt idx="19034">
                  <c:v>1863.900024414062</c:v>
                </c:pt>
                <c:pt idx="19035">
                  <c:v>1864.0</c:v>
                </c:pt>
                <c:pt idx="19036">
                  <c:v>1864.10009765625</c:v>
                </c:pt>
                <c:pt idx="19037">
                  <c:v>1864.200073242187</c:v>
                </c:pt>
                <c:pt idx="19038">
                  <c:v>1864.300048828125</c:v>
                </c:pt>
                <c:pt idx="19039">
                  <c:v>1864.400024414062</c:v>
                </c:pt>
                <c:pt idx="19040">
                  <c:v>1864.5</c:v>
                </c:pt>
                <c:pt idx="19041">
                  <c:v>1864.60009765625</c:v>
                </c:pt>
                <c:pt idx="19042">
                  <c:v>1864.700073242187</c:v>
                </c:pt>
                <c:pt idx="19043">
                  <c:v>1864.800048828125</c:v>
                </c:pt>
                <c:pt idx="19044">
                  <c:v>1864.900024414062</c:v>
                </c:pt>
                <c:pt idx="19045">
                  <c:v>1865.0</c:v>
                </c:pt>
                <c:pt idx="19046">
                  <c:v>1865.10009765625</c:v>
                </c:pt>
                <c:pt idx="19047">
                  <c:v>1865.200073242187</c:v>
                </c:pt>
                <c:pt idx="19048">
                  <c:v>1865.300048828125</c:v>
                </c:pt>
                <c:pt idx="19049">
                  <c:v>1865.400024414062</c:v>
                </c:pt>
                <c:pt idx="19050">
                  <c:v>1865.5</c:v>
                </c:pt>
                <c:pt idx="19051">
                  <c:v>1865.60009765625</c:v>
                </c:pt>
                <c:pt idx="19052">
                  <c:v>1865.700073242187</c:v>
                </c:pt>
                <c:pt idx="19053">
                  <c:v>1865.800048828125</c:v>
                </c:pt>
                <c:pt idx="19054">
                  <c:v>1865.900024414062</c:v>
                </c:pt>
                <c:pt idx="19055">
                  <c:v>1866.0</c:v>
                </c:pt>
                <c:pt idx="19056">
                  <c:v>1866.10009765625</c:v>
                </c:pt>
                <c:pt idx="19057">
                  <c:v>1866.200073242187</c:v>
                </c:pt>
                <c:pt idx="19058">
                  <c:v>1866.300048828125</c:v>
                </c:pt>
                <c:pt idx="19059">
                  <c:v>1866.400024414062</c:v>
                </c:pt>
                <c:pt idx="19060">
                  <c:v>1866.5</c:v>
                </c:pt>
                <c:pt idx="19061">
                  <c:v>1866.60009765625</c:v>
                </c:pt>
                <c:pt idx="19062">
                  <c:v>1866.700073242187</c:v>
                </c:pt>
                <c:pt idx="19063">
                  <c:v>1866.800048828125</c:v>
                </c:pt>
                <c:pt idx="19064">
                  <c:v>1866.900024414062</c:v>
                </c:pt>
                <c:pt idx="19065">
                  <c:v>1867.0</c:v>
                </c:pt>
                <c:pt idx="19066">
                  <c:v>1867.10009765625</c:v>
                </c:pt>
                <c:pt idx="19067">
                  <c:v>1867.200073242187</c:v>
                </c:pt>
                <c:pt idx="19068">
                  <c:v>1867.300048828125</c:v>
                </c:pt>
                <c:pt idx="19069">
                  <c:v>1867.400024414062</c:v>
                </c:pt>
                <c:pt idx="19070">
                  <c:v>1867.5</c:v>
                </c:pt>
                <c:pt idx="19071">
                  <c:v>1867.60009765625</c:v>
                </c:pt>
                <c:pt idx="19072">
                  <c:v>1867.700073242187</c:v>
                </c:pt>
                <c:pt idx="19073">
                  <c:v>1867.800048828125</c:v>
                </c:pt>
                <c:pt idx="19074">
                  <c:v>1867.900024414062</c:v>
                </c:pt>
                <c:pt idx="19075">
                  <c:v>1868.0</c:v>
                </c:pt>
                <c:pt idx="19076">
                  <c:v>1868.10009765625</c:v>
                </c:pt>
                <c:pt idx="19077">
                  <c:v>1868.200073242187</c:v>
                </c:pt>
                <c:pt idx="19078">
                  <c:v>1868.300048828125</c:v>
                </c:pt>
                <c:pt idx="19079">
                  <c:v>1868.400024414062</c:v>
                </c:pt>
                <c:pt idx="19080">
                  <c:v>1868.5</c:v>
                </c:pt>
                <c:pt idx="19081">
                  <c:v>1868.60009765625</c:v>
                </c:pt>
                <c:pt idx="19082">
                  <c:v>1868.700073242187</c:v>
                </c:pt>
                <c:pt idx="19083">
                  <c:v>1868.800048828125</c:v>
                </c:pt>
                <c:pt idx="19084">
                  <c:v>1868.900024414062</c:v>
                </c:pt>
                <c:pt idx="19085">
                  <c:v>1869.0</c:v>
                </c:pt>
                <c:pt idx="19086">
                  <c:v>1869.10009765625</c:v>
                </c:pt>
                <c:pt idx="19087">
                  <c:v>1869.200073242187</c:v>
                </c:pt>
                <c:pt idx="19088">
                  <c:v>1869.300048828125</c:v>
                </c:pt>
                <c:pt idx="19089">
                  <c:v>1869.400024414062</c:v>
                </c:pt>
                <c:pt idx="19090">
                  <c:v>1869.5</c:v>
                </c:pt>
                <c:pt idx="19091">
                  <c:v>1869.60009765625</c:v>
                </c:pt>
                <c:pt idx="19092">
                  <c:v>1869.700073242187</c:v>
                </c:pt>
                <c:pt idx="19093">
                  <c:v>1869.800048828125</c:v>
                </c:pt>
                <c:pt idx="19094">
                  <c:v>1869.900024414062</c:v>
                </c:pt>
                <c:pt idx="19095">
                  <c:v>1870.0</c:v>
                </c:pt>
                <c:pt idx="19096">
                  <c:v>1870.10009765625</c:v>
                </c:pt>
                <c:pt idx="19097">
                  <c:v>1870.200073242187</c:v>
                </c:pt>
                <c:pt idx="19098">
                  <c:v>1870.300048828125</c:v>
                </c:pt>
                <c:pt idx="19099">
                  <c:v>1870.400024414062</c:v>
                </c:pt>
                <c:pt idx="19100">
                  <c:v>1870.5</c:v>
                </c:pt>
                <c:pt idx="19101">
                  <c:v>1870.60009765625</c:v>
                </c:pt>
                <c:pt idx="19102">
                  <c:v>1870.700073242187</c:v>
                </c:pt>
                <c:pt idx="19103">
                  <c:v>1870.800048828125</c:v>
                </c:pt>
                <c:pt idx="19104">
                  <c:v>1870.900024414062</c:v>
                </c:pt>
                <c:pt idx="19105">
                  <c:v>1871.0</c:v>
                </c:pt>
                <c:pt idx="19106">
                  <c:v>1871.10009765625</c:v>
                </c:pt>
                <c:pt idx="19107">
                  <c:v>1871.200073242187</c:v>
                </c:pt>
                <c:pt idx="19108">
                  <c:v>1871.300048828125</c:v>
                </c:pt>
                <c:pt idx="19109">
                  <c:v>1871.400024414062</c:v>
                </c:pt>
                <c:pt idx="19110">
                  <c:v>1871.5</c:v>
                </c:pt>
                <c:pt idx="19111">
                  <c:v>1871.60009765625</c:v>
                </c:pt>
                <c:pt idx="19112">
                  <c:v>1871.700073242187</c:v>
                </c:pt>
                <c:pt idx="19113">
                  <c:v>1871.800048828125</c:v>
                </c:pt>
                <c:pt idx="19114">
                  <c:v>1871.900024414062</c:v>
                </c:pt>
                <c:pt idx="19115">
                  <c:v>1872.0</c:v>
                </c:pt>
                <c:pt idx="19116">
                  <c:v>1872.10009765625</c:v>
                </c:pt>
                <c:pt idx="19117">
                  <c:v>1872.200073242187</c:v>
                </c:pt>
                <c:pt idx="19118">
                  <c:v>1872.300048828125</c:v>
                </c:pt>
                <c:pt idx="19119">
                  <c:v>1872.400024414062</c:v>
                </c:pt>
                <c:pt idx="19120">
                  <c:v>1872.5</c:v>
                </c:pt>
                <c:pt idx="19121">
                  <c:v>1872.60009765625</c:v>
                </c:pt>
                <c:pt idx="19122">
                  <c:v>1872.700073242187</c:v>
                </c:pt>
                <c:pt idx="19123">
                  <c:v>1872.800048828125</c:v>
                </c:pt>
                <c:pt idx="19124">
                  <c:v>1872.900024414062</c:v>
                </c:pt>
                <c:pt idx="19125">
                  <c:v>1873.0</c:v>
                </c:pt>
                <c:pt idx="19126">
                  <c:v>1873.10009765625</c:v>
                </c:pt>
                <c:pt idx="19127">
                  <c:v>1873.200073242187</c:v>
                </c:pt>
                <c:pt idx="19128">
                  <c:v>1873.300048828125</c:v>
                </c:pt>
                <c:pt idx="19129">
                  <c:v>1873.400024414062</c:v>
                </c:pt>
                <c:pt idx="19130">
                  <c:v>1873.5</c:v>
                </c:pt>
                <c:pt idx="19131">
                  <c:v>1873.60009765625</c:v>
                </c:pt>
                <c:pt idx="19132">
                  <c:v>1873.700073242187</c:v>
                </c:pt>
                <c:pt idx="19133">
                  <c:v>1873.800048828125</c:v>
                </c:pt>
                <c:pt idx="19134">
                  <c:v>1873.900024414062</c:v>
                </c:pt>
                <c:pt idx="19135">
                  <c:v>1874.0</c:v>
                </c:pt>
                <c:pt idx="19136">
                  <c:v>1874.10009765625</c:v>
                </c:pt>
                <c:pt idx="19137">
                  <c:v>1874.200073242187</c:v>
                </c:pt>
                <c:pt idx="19138">
                  <c:v>1874.300048828125</c:v>
                </c:pt>
                <c:pt idx="19139">
                  <c:v>1874.400024414062</c:v>
                </c:pt>
                <c:pt idx="19140">
                  <c:v>1874.5</c:v>
                </c:pt>
                <c:pt idx="19141">
                  <c:v>1874.60009765625</c:v>
                </c:pt>
                <c:pt idx="19142">
                  <c:v>1874.700073242187</c:v>
                </c:pt>
                <c:pt idx="19143">
                  <c:v>1874.800048828125</c:v>
                </c:pt>
                <c:pt idx="19144">
                  <c:v>1874.900024414062</c:v>
                </c:pt>
                <c:pt idx="19145">
                  <c:v>1875.0</c:v>
                </c:pt>
                <c:pt idx="19146">
                  <c:v>1875.10009765625</c:v>
                </c:pt>
                <c:pt idx="19147">
                  <c:v>1875.200073242187</c:v>
                </c:pt>
                <c:pt idx="19148">
                  <c:v>1875.300048828125</c:v>
                </c:pt>
                <c:pt idx="19149">
                  <c:v>1875.400024414062</c:v>
                </c:pt>
                <c:pt idx="19150">
                  <c:v>1875.5</c:v>
                </c:pt>
                <c:pt idx="19151">
                  <c:v>1875.60009765625</c:v>
                </c:pt>
                <c:pt idx="19152">
                  <c:v>1875.700073242187</c:v>
                </c:pt>
                <c:pt idx="19153">
                  <c:v>1875.800048828125</c:v>
                </c:pt>
                <c:pt idx="19154">
                  <c:v>1875.900024414062</c:v>
                </c:pt>
                <c:pt idx="19155">
                  <c:v>1876.0</c:v>
                </c:pt>
                <c:pt idx="19156">
                  <c:v>1876.10009765625</c:v>
                </c:pt>
                <c:pt idx="19157">
                  <c:v>1876.200073242187</c:v>
                </c:pt>
                <c:pt idx="19158">
                  <c:v>1876.300048828125</c:v>
                </c:pt>
                <c:pt idx="19159">
                  <c:v>1876.400024414062</c:v>
                </c:pt>
                <c:pt idx="19160">
                  <c:v>1876.5</c:v>
                </c:pt>
                <c:pt idx="19161">
                  <c:v>1876.60009765625</c:v>
                </c:pt>
                <c:pt idx="19162">
                  <c:v>1876.700073242187</c:v>
                </c:pt>
                <c:pt idx="19163">
                  <c:v>1876.800048828125</c:v>
                </c:pt>
                <c:pt idx="19164">
                  <c:v>1876.900024414062</c:v>
                </c:pt>
                <c:pt idx="19165">
                  <c:v>1877.0</c:v>
                </c:pt>
                <c:pt idx="19166">
                  <c:v>1877.10009765625</c:v>
                </c:pt>
                <c:pt idx="19167">
                  <c:v>1877.200073242187</c:v>
                </c:pt>
                <c:pt idx="19168">
                  <c:v>1877.300048828125</c:v>
                </c:pt>
                <c:pt idx="19169">
                  <c:v>1877.400024414062</c:v>
                </c:pt>
                <c:pt idx="19170">
                  <c:v>1877.5</c:v>
                </c:pt>
                <c:pt idx="19171">
                  <c:v>1877.60009765625</c:v>
                </c:pt>
                <c:pt idx="19172">
                  <c:v>1877.700073242187</c:v>
                </c:pt>
                <c:pt idx="19173">
                  <c:v>1877.800048828125</c:v>
                </c:pt>
                <c:pt idx="19174">
                  <c:v>1877.900024414062</c:v>
                </c:pt>
                <c:pt idx="19175">
                  <c:v>1878.0</c:v>
                </c:pt>
                <c:pt idx="19176">
                  <c:v>1878.10009765625</c:v>
                </c:pt>
                <c:pt idx="19177">
                  <c:v>1878.200073242187</c:v>
                </c:pt>
                <c:pt idx="19178">
                  <c:v>1878.300048828125</c:v>
                </c:pt>
                <c:pt idx="19179">
                  <c:v>1878.400024414062</c:v>
                </c:pt>
                <c:pt idx="19180">
                  <c:v>1878.5</c:v>
                </c:pt>
                <c:pt idx="19181">
                  <c:v>1878.60009765625</c:v>
                </c:pt>
                <c:pt idx="19182">
                  <c:v>1878.700073242187</c:v>
                </c:pt>
                <c:pt idx="19183">
                  <c:v>1878.800048828125</c:v>
                </c:pt>
                <c:pt idx="19184">
                  <c:v>1878.900024414062</c:v>
                </c:pt>
                <c:pt idx="19185">
                  <c:v>1879.0</c:v>
                </c:pt>
                <c:pt idx="19186">
                  <c:v>1879.10009765625</c:v>
                </c:pt>
                <c:pt idx="19187">
                  <c:v>1879.200073242187</c:v>
                </c:pt>
                <c:pt idx="19188">
                  <c:v>1879.300048828125</c:v>
                </c:pt>
                <c:pt idx="19189">
                  <c:v>1879.400024414062</c:v>
                </c:pt>
                <c:pt idx="19190">
                  <c:v>1879.5</c:v>
                </c:pt>
                <c:pt idx="19191">
                  <c:v>1879.60009765625</c:v>
                </c:pt>
                <c:pt idx="19192">
                  <c:v>1879.700073242187</c:v>
                </c:pt>
                <c:pt idx="19193">
                  <c:v>1879.800048828125</c:v>
                </c:pt>
                <c:pt idx="19194">
                  <c:v>1879.900024414062</c:v>
                </c:pt>
                <c:pt idx="19195">
                  <c:v>1880.0</c:v>
                </c:pt>
                <c:pt idx="19196">
                  <c:v>1880.10009765625</c:v>
                </c:pt>
                <c:pt idx="19197">
                  <c:v>1880.200073242187</c:v>
                </c:pt>
                <c:pt idx="19198">
                  <c:v>1880.300048828125</c:v>
                </c:pt>
                <c:pt idx="19199">
                  <c:v>1880.400024414062</c:v>
                </c:pt>
                <c:pt idx="19200">
                  <c:v>1880.5</c:v>
                </c:pt>
                <c:pt idx="19201">
                  <c:v>1880.60009765625</c:v>
                </c:pt>
                <c:pt idx="19202">
                  <c:v>1880.700073242187</c:v>
                </c:pt>
                <c:pt idx="19203">
                  <c:v>1880.800048828125</c:v>
                </c:pt>
                <c:pt idx="19204">
                  <c:v>1880.900024414062</c:v>
                </c:pt>
                <c:pt idx="19205">
                  <c:v>1881.0</c:v>
                </c:pt>
                <c:pt idx="19206">
                  <c:v>1881.10009765625</c:v>
                </c:pt>
                <c:pt idx="19207">
                  <c:v>1881.200073242187</c:v>
                </c:pt>
                <c:pt idx="19208">
                  <c:v>1881.300048828125</c:v>
                </c:pt>
                <c:pt idx="19209">
                  <c:v>1881.400024414062</c:v>
                </c:pt>
                <c:pt idx="19210">
                  <c:v>1881.5</c:v>
                </c:pt>
                <c:pt idx="19211">
                  <c:v>1881.60009765625</c:v>
                </c:pt>
                <c:pt idx="19212">
                  <c:v>1881.700073242187</c:v>
                </c:pt>
                <c:pt idx="19213">
                  <c:v>1881.800048828125</c:v>
                </c:pt>
                <c:pt idx="19214">
                  <c:v>1881.900024414062</c:v>
                </c:pt>
                <c:pt idx="19215">
                  <c:v>1882.0</c:v>
                </c:pt>
                <c:pt idx="19216">
                  <c:v>1882.10009765625</c:v>
                </c:pt>
                <c:pt idx="19217">
                  <c:v>1882.200073242187</c:v>
                </c:pt>
                <c:pt idx="19218">
                  <c:v>1882.300048828125</c:v>
                </c:pt>
                <c:pt idx="19219">
                  <c:v>1882.400024414062</c:v>
                </c:pt>
                <c:pt idx="19220">
                  <c:v>1882.5</c:v>
                </c:pt>
                <c:pt idx="19221">
                  <c:v>1882.60009765625</c:v>
                </c:pt>
                <c:pt idx="19222">
                  <c:v>1882.700073242187</c:v>
                </c:pt>
                <c:pt idx="19223">
                  <c:v>1882.800048828125</c:v>
                </c:pt>
                <c:pt idx="19224">
                  <c:v>1882.900024414062</c:v>
                </c:pt>
                <c:pt idx="19225">
                  <c:v>1883.0</c:v>
                </c:pt>
                <c:pt idx="19226">
                  <c:v>1883.10009765625</c:v>
                </c:pt>
                <c:pt idx="19227">
                  <c:v>1883.200073242187</c:v>
                </c:pt>
                <c:pt idx="19228">
                  <c:v>1883.300048828125</c:v>
                </c:pt>
                <c:pt idx="19229">
                  <c:v>1883.400024414062</c:v>
                </c:pt>
                <c:pt idx="19230">
                  <c:v>1883.5</c:v>
                </c:pt>
                <c:pt idx="19231">
                  <c:v>1883.60009765625</c:v>
                </c:pt>
                <c:pt idx="19232">
                  <c:v>1883.700073242187</c:v>
                </c:pt>
                <c:pt idx="19233">
                  <c:v>1883.800048828125</c:v>
                </c:pt>
                <c:pt idx="19234">
                  <c:v>1883.900024414062</c:v>
                </c:pt>
                <c:pt idx="19235">
                  <c:v>1884.0</c:v>
                </c:pt>
                <c:pt idx="19236">
                  <c:v>1884.10009765625</c:v>
                </c:pt>
                <c:pt idx="19237">
                  <c:v>1884.200073242187</c:v>
                </c:pt>
                <c:pt idx="19238">
                  <c:v>1884.300048828125</c:v>
                </c:pt>
                <c:pt idx="19239">
                  <c:v>1884.400024414062</c:v>
                </c:pt>
                <c:pt idx="19240">
                  <c:v>1884.5</c:v>
                </c:pt>
                <c:pt idx="19241">
                  <c:v>1884.60009765625</c:v>
                </c:pt>
                <c:pt idx="19242">
                  <c:v>1884.700073242187</c:v>
                </c:pt>
                <c:pt idx="19243">
                  <c:v>1884.800048828125</c:v>
                </c:pt>
                <c:pt idx="19244">
                  <c:v>1884.900024414062</c:v>
                </c:pt>
                <c:pt idx="19245">
                  <c:v>1885.0</c:v>
                </c:pt>
                <c:pt idx="19246">
                  <c:v>1885.10009765625</c:v>
                </c:pt>
                <c:pt idx="19247">
                  <c:v>1885.200073242187</c:v>
                </c:pt>
                <c:pt idx="19248">
                  <c:v>1885.300048828125</c:v>
                </c:pt>
                <c:pt idx="19249">
                  <c:v>1885.400024414062</c:v>
                </c:pt>
                <c:pt idx="19250">
                  <c:v>1885.5</c:v>
                </c:pt>
                <c:pt idx="19251">
                  <c:v>1885.60009765625</c:v>
                </c:pt>
                <c:pt idx="19252">
                  <c:v>1885.700073242187</c:v>
                </c:pt>
                <c:pt idx="19253">
                  <c:v>1885.800048828125</c:v>
                </c:pt>
                <c:pt idx="19254">
                  <c:v>1885.900024414062</c:v>
                </c:pt>
                <c:pt idx="19255">
                  <c:v>1886.0</c:v>
                </c:pt>
                <c:pt idx="19256">
                  <c:v>1886.10009765625</c:v>
                </c:pt>
                <c:pt idx="19257">
                  <c:v>1886.200073242187</c:v>
                </c:pt>
                <c:pt idx="19258">
                  <c:v>1886.300048828125</c:v>
                </c:pt>
                <c:pt idx="19259">
                  <c:v>1886.400024414062</c:v>
                </c:pt>
                <c:pt idx="19260">
                  <c:v>1886.5</c:v>
                </c:pt>
                <c:pt idx="19261">
                  <c:v>1886.60009765625</c:v>
                </c:pt>
                <c:pt idx="19262">
                  <c:v>1886.700073242187</c:v>
                </c:pt>
                <c:pt idx="19263">
                  <c:v>1886.800048828125</c:v>
                </c:pt>
                <c:pt idx="19264">
                  <c:v>1886.900024414062</c:v>
                </c:pt>
                <c:pt idx="19265">
                  <c:v>1887.0</c:v>
                </c:pt>
                <c:pt idx="19266">
                  <c:v>1887.10009765625</c:v>
                </c:pt>
                <c:pt idx="19267">
                  <c:v>1887.200073242187</c:v>
                </c:pt>
                <c:pt idx="19268">
                  <c:v>1887.300048828125</c:v>
                </c:pt>
                <c:pt idx="19269">
                  <c:v>1887.400024414062</c:v>
                </c:pt>
                <c:pt idx="19270">
                  <c:v>1887.5</c:v>
                </c:pt>
                <c:pt idx="19271">
                  <c:v>1887.60009765625</c:v>
                </c:pt>
                <c:pt idx="19272">
                  <c:v>1887.700073242187</c:v>
                </c:pt>
                <c:pt idx="19273">
                  <c:v>1887.800048828125</c:v>
                </c:pt>
                <c:pt idx="19274">
                  <c:v>1887.900024414062</c:v>
                </c:pt>
                <c:pt idx="19275">
                  <c:v>1888.0</c:v>
                </c:pt>
                <c:pt idx="19276">
                  <c:v>1888.10009765625</c:v>
                </c:pt>
                <c:pt idx="19277">
                  <c:v>1888.200073242187</c:v>
                </c:pt>
                <c:pt idx="19278">
                  <c:v>1888.300048828125</c:v>
                </c:pt>
                <c:pt idx="19279">
                  <c:v>1888.400024414062</c:v>
                </c:pt>
                <c:pt idx="19280">
                  <c:v>1888.5</c:v>
                </c:pt>
                <c:pt idx="19281">
                  <c:v>1888.60009765625</c:v>
                </c:pt>
                <c:pt idx="19282">
                  <c:v>1888.700073242187</c:v>
                </c:pt>
                <c:pt idx="19283">
                  <c:v>1888.800048828125</c:v>
                </c:pt>
                <c:pt idx="19284">
                  <c:v>1888.900024414062</c:v>
                </c:pt>
                <c:pt idx="19285">
                  <c:v>1889.0</c:v>
                </c:pt>
                <c:pt idx="19286">
                  <c:v>1889.10009765625</c:v>
                </c:pt>
                <c:pt idx="19287">
                  <c:v>1889.200073242187</c:v>
                </c:pt>
                <c:pt idx="19288">
                  <c:v>1889.300048828125</c:v>
                </c:pt>
                <c:pt idx="19289">
                  <c:v>1889.400024414062</c:v>
                </c:pt>
                <c:pt idx="19290">
                  <c:v>1889.5</c:v>
                </c:pt>
                <c:pt idx="19291">
                  <c:v>1889.60009765625</c:v>
                </c:pt>
                <c:pt idx="19292">
                  <c:v>1889.700073242187</c:v>
                </c:pt>
                <c:pt idx="19293">
                  <c:v>1889.800048828125</c:v>
                </c:pt>
                <c:pt idx="19294">
                  <c:v>1889.900024414062</c:v>
                </c:pt>
                <c:pt idx="19295">
                  <c:v>1890.0</c:v>
                </c:pt>
                <c:pt idx="19296">
                  <c:v>1890.10009765625</c:v>
                </c:pt>
                <c:pt idx="19297">
                  <c:v>1890.200073242187</c:v>
                </c:pt>
                <c:pt idx="19298">
                  <c:v>1890.300048828125</c:v>
                </c:pt>
                <c:pt idx="19299">
                  <c:v>1890.400024414062</c:v>
                </c:pt>
                <c:pt idx="19300">
                  <c:v>1890.5</c:v>
                </c:pt>
                <c:pt idx="19301">
                  <c:v>1890.60009765625</c:v>
                </c:pt>
                <c:pt idx="19302">
                  <c:v>1890.700073242187</c:v>
                </c:pt>
                <c:pt idx="19303">
                  <c:v>1890.800048828125</c:v>
                </c:pt>
                <c:pt idx="19304">
                  <c:v>1890.900024414062</c:v>
                </c:pt>
                <c:pt idx="19305">
                  <c:v>1891.0</c:v>
                </c:pt>
                <c:pt idx="19306">
                  <c:v>1891.10009765625</c:v>
                </c:pt>
                <c:pt idx="19307">
                  <c:v>1891.200073242187</c:v>
                </c:pt>
                <c:pt idx="19308">
                  <c:v>1891.300048828125</c:v>
                </c:pt>
                <c:pt idx="19309">
                  <c:v>1891.400024414062</c:v>
                </c:pt>
                <c:pt idx="19310">
                  <c:v>1891.5</c:v>
                </c:pt>
                <c:pt idx="19311">
                  <c:v>1891.60009765625</c:v>
                </c:pt>
                <c:pt idx="19312">
                  <c:v>1891.700073242187</c:v>
                </c:pt>
                <c:pt idx="19313">
                  <c:v>1891.800048828125</c:v>
                </c:pt>
                <c:pt idx="19314">
                  <c:v>1891.900024414062</c:v>
                </c:pt>
                <c:pt idx="19315">
                  <c:v>1892.0</c:v>
                </c:pt>
                <c:pt idx="19316">
                  <c:v>1892.10009765625</c:v>
                </c:pt>
                <c:pt idx="19317">
                  <c:v>1892.200073242187</c:v>
                </c:pt>
                <c:pt idx="19318">
                  <c:v>1892.300048828125</c:v>
                </c:pt>
                <c:pt idx="19319">
                  <c:v>1892.400024414062</c:v>
                </c:pt>
                <c:pt idx="19320">
                  <c:v>1892.5</c:v>
                </c:pt>
                <c:pt idx="19321">
                  <c:v>1892.60009765625</c:v>
                </c:pt>
                <c:pt idx="19322">
                  <c:v>1892.700073242187</c:v>
                </c:pt>
                <c:pt idx="19323">
                  <c:v>1892.800048828125</c:v>
                </c:pt>
                <c:pt idx="19324">
                  <c:v>1892.900024414062</c:v>
                </c:pt>
                <c:pt idx="19325">
                  <c:v>1893.0</c:v>
                </c:pt>
                <c:pt idx="19326">
                  <c:v>1893.10009765625</c:v>
                </c:pt>
                <c:pt idx="19327">
                  <c:v>1893.200073242187</c:v>
                </c:pt>
                <c:pt idx="19328">
                  <c:v>1893.300048828125</c:v>
                </c:pt>
                <c:pt idx="19329">
                  <c:v>1893.400024414062</c:v>
                </c:pt>
                <c:pt idx="19330">
                  <c:v>1893.5</c:v>
                </c:pt>
                <c:pt idx="19331">
                  <c:v>1893.60009765625</c:v>
                </c:pt>
                <c:pt idx="19332">
                  <c:v>1893.700073242187</c:v>
                </c:pt>
                <c:pt idx="19333">
                  <c:v>1893.800048828125</c:v>
                </c:pt>
                <c:pt idx="19334">
                  <c:v>1893.900024414062</c:v>
                </c:pt>
                <c:pt idx="19335">
                  <c:v>1894.0</c:v>
                </c:pt>
                <c:pt idx="19336">
                  <c:v>1894.10009765625</c:v>
                </c:pt>
                <c:pt idx="19337">
                  <c:v>1894.200073242187</c:v>
                </c:pt>
                <c:pt idx="19338">
                  <c:v>1894.300048828125</c:v>
                </c:pt>
                <c:pt idx="19339">
                  <c:v>1894.400024414062</c:v>
                </c:pt>
                <c:pt idx="19340">
                  <c:v>1894.5</c:v>
                </c:pt>
                <c:pt idx="19341">
                  <c:v>1894.60009765625</c:v>
                </c:pt>
                <c:pt idx="19342">
                  <c:v>1894.700073242187</c:v>
                </c:pt>
                <c:pt idx="19343">
                  <c:v>1894.800048828125</c:v>
                </c:pt>
                <c:pt idx="19344">
                  <c:v>1894.900024414062</c:v>
                </c:pt>
                <c:pt idx="19345">
                  <c:v>1895.0</c:v>
                </c:pt>
                <c:pt idx="19346">
                  <c:v>1895.10009765625</c:v>
                </c:pt>
                <c:pt idx="19347">
                  <c:v>1895.200073242187</c:v>
                </c:pt>
                <c:pt idx="19348">
                  <c:v>1895.300048828125</c:v>
                </c:pt>
                <c:pt idx="19349">
                  <c:v>1895.400024414062</c:v>
                </c:pt>
                <c:pt idx="19350">
                  <c:v>1895.5</c:v>
                </c:pt>
                <c:pt idx="19351">
                  <c:v>1895.60009765625</c:v>
                </c:pt>
                <c:pt idx="19352">
                  <c:v>1895.700073242187</c:v>
                </c:pt>
                <c:pt idx="19353">
                  <c:v>1895.800048828125</c:v>
                </c:pt>
                <c:pt idx="19354">
                  <c:v>1895.900024414062</c:v>
                </c:pt>
                <c:pt idx="19355">
                  <c:v>1896.0</c:v>
                </c:pt>
                <c:pt idx="19356">
                  <c:v>1896.10009765625</c:v>
                </c:pt>
                <c:pt idx="19357">
                  <c:v>1896.200073242187</c:v>
                </c:pt>
                <c:pt idx="19358">
                  <c:v>1896.300048828125</c:v>
                </c:pt>
                <c:pt idx="19359">
                  <c:v>1896.400024414062</c:v>
                </c:pt>
                <c:pt idx="19360">
                  <c:v>1896.5</c:v>
                </c:pt>
                <c:pt idx="19361">
                  <c:v>1896.60009765625</c:v>
                </c:pt>
                <c:pt idx="19362">
                  <c:v>1896.700073242187</c:v>
                </c:pt>
                <c:pt idx="19363">
                  <c:v>1896.800048828125</c:v>
                </c:pt>
                <c:pt idx="19364">
                  <c:v>1896.900024414062</c:v>
                </c:pt>
                <c:pt idx="19365">
                  <c:v>1897.0</c:v>
                </c:pt>
                <c:pt idx="19366">
                  <c:v>1897.10009765625</c:v>
                </c:pt>
                <c:pt idx="19367">
                  <c:v>1897.200073242187</c:v>
                </c:pt>
                <c:pt idx="19368">
                  <c:v>1897.300048828125</c:v>
                </c:pt>
                <c:pt idx="19369">
                  <c:v>1897.400024414062</c:v>
                </c:pt>
                <c:pt idx="19370">
                  <c:v>1897.5</c:v>
                </c:pt>
                <c:pt idx="19371">
                  <c:v>1897.60009765625</c:v>
                </c:pt>
                <c:pt idx="19372">
                  <c:v>1897.700073242187</c:v>
                </c:pt>
                <c:pt idx="19373">
                  <c:v>1897.800048828125</c:v>
                </c:pt>
                <c:pt idx="19374">
                  <c:v>1897.900024414062</c:v>
                </c:pt>
                <c:pt idx="19375">
                  <c:v>1898.0</c:v>
                </c:pt>
                <c:pt idx="19376">
                  <c:v>1898.10009765625</c:v>
                </c:pt>
                <c:pt idx="19377">
                  <c:v>1898.200073242187</c:v>
                </c:pt>
                <c:pt idx="19378">
                  <c:v>1898.300048828125</c:v>
                </c:pt>
                <c:pt idx="19379">
                  <c:v>1898.400024414062</c:v>
                </c:pt>
                <c:pt idx="19380">
                  <c:v>1898.5</c:v>
                </c:pt>
                <c:pt idx="19381">
                  <c:v>1898.60009765625</c:v>
                </c:pt>
                <c:pt idx="19382">
                  <c:v>1898.700073242187</c:v>
                </c:pt>
                <c:pt idx="19383">
                  <c:v>1898.800048828125</c:v>
                </c:pt>
                <c:pt idx="19384">
                  <c:v>1898.900024414062</c:v>
                </c:pt>
                <c:pt idx="19385">
                  <c:v>1899.0</c:v>
                </c:pt>
                <c:pt idx="19386">
                  <c:v>1899.10009765625</c:v>
                </c:pt>
                <c:pt idx="19387">
                  <c:v>1899.200073242187</c:v>
                </c:pt>
                <c:pt idx="19388">
                  <c:v>1899.300048828125</c:v>
                </c:pt>
                <c:pt idx="19389">
                  <c:v>1899.400024414062</c:v>
                </c:pt>
                <c:pt idx="19390">
                  <c:v>1899.5</c:v>
                </c:pt>
                <c:pt idx="19391">
                  <c:v>1899.60009765625</c:v>
                </c:pt>
                <c:pt idx="19392">
                  <c:v>1899.700073242187</c:v>
                </c:pt>
                <c:pt idx="19393">
                  <c:v>1899.800048828125</c:v>
                </c:pt>
                <c:pt idx="19394">
                  <c:v>1899.900024414062</c:v>
                </c:pt>
                <c:pt idx="19395">
                  <c:v>1900.0</c:v>
                </c:pt>
                <c:pt idx="19396">
                  <c:v>1900.10009765625</c:v>
                </c:pt>
                <c:pt idx="19397">
                  <c:v>1900.200073242187</c:v>
                </c:pt>
                <c:pt idx="19398">
                  <c:v>1900.300048828125</c:v>
                </c:pt>
                <c:pt idx="19399">
                  <c:v>1900.400024414062</c:v>
                </c:pt>
                <c:pt idx="19400">
                  <c:v>1900.5</c:v>
                </c:pt>
                <c:pt idx="19401">
                  <c:v>1900.60009765625</c:v>
                </c:pt>
                <c:pt idx="19402">
                  <c:v>1900.700073242187</c:v>
                </c:pt>
                <c:pt idx="19403">
                  <c:v>1900.800048828125</c:v>
                </c:pt>
                <c:pt idx="19404">
                  <c:v>1900.900024414062</c:v>
                </c:pt>
                <c:pt idx="19405">
                  <c:v>1901.0</c:v>
                </c:pt>
                <c:pt idx="19406">
                  <c:v>1901.10009765625</c:v>
                </c:pt>
                <c:pt idx="19407">
                  <c:v>1901.200073242187</c:v>
                </c:pt>
                <c:pt idx="19408">
                  <c:v>1901.300048828125</c:v>
                </c:pt>
                <c:pt idx="19409">
                  <c:v>1901.400024414062</c:v>
                </c:pt>
                <c:pt idx="19410">
                  <c:v>1901.5</c:v>
                </c:pt>
                <c:pt idx="19411">
                  <c:v>1901.60009765625</c:v>
                </c:pt>
                <c:pt idx="19412">
                  <c:v>1901.700073242187</c:v>
                </c:pt>
                <c:pt idx="19413">
                  <c:v>1901.800048828125</c:v>
                </c:pt>
                <c:pt idx="19414">
                  <c:v>1901.900024414062</c:v>
                </c:pt>
                <c:pt idx="19415">
                  <c:v>1902.0</c:v>
                </c:pt>
                <c:pt idx="19416">
                  <c:v>1902.10009765625</c:v>
                </c:pt>
                <c:pt idx="19417">
                  <c:v>1902.200073242187</c:v>
                </c:pt>
                <c:pt idx="19418">
                  <c:v>1902.300048828125</c:v>
                </c:pt>
                <c:pt idx="19419">
                  <c:v>1902.400024414062</c:v>
                </c:pt>
                <c:pt idx="19420">
                  <c:v>1902.5</c:v>
                </c:pt>
                <c:pt idx="19421">
                  <c:v>1902.60009765625</c:v>
                </c:pt>
                <c:pt idx="19422">
                  <c:v>1902.700073242187</c:v>
                </c:pt>
                <c:pt idx="19423">
                  <c:v>1902.800048828125</c:v>
                </c:pt>
                <c:pt idx="19424">
                  <c:v>1902.900024414062</c:v>
                </c:pt>
                <c:pt idx="19425">
                  <c:v>1903.0</c:v>
                </c:pt>
                <c:pt idx="19426">
                  <c:v>1903.10009765625</c:v>
                </c:pt>
                <c:pt idx="19427">
                  <c:v>1903.200073242187</c:v>
                </c:pt>
                <c:pt idx="19428">
                  <c:v>1903.300048828125</c:v>
                </c:pt>
                <c:pt idx="19429">
                  <c:v>1903.400024414062</c:v>
                </c:pt>
                <c:pt idx="19430">
                  <c:v>1903.5</c:v>
                </c:pt>
                <c:pt idx="19431">
                  <c:v>1903.60009765625</c:v>
                </c:pt>
                <c:pt idx="19432">
                  <c:v>1903.700073242187</c:v>
                </c:pt>
                <c:pt idx="19433">
                  <c:v>1903.800048828125</c:v>
                </c:pt>
                <c:pt idx="19434">
                  <c:v>1903.900024414062</c:v>
                </c:pt>
                <c:pt idx="19435">
                  <c:v>1904.0</c:v>
                </c:pt>
                <c:pt idx="19436">
                  <c:v>1904.10009765625</c:v>
                </c:pt>
                <c:pt idx="19437">
                  <c:v>1904.200073242187</c:v>
                </c:pt>
                <c:pt idx="19438">
                  <c:v>1904.300048828125</c:v>
                </c:pt>
                <c:pt idx="19439">
                  <c:v>1904.400024414062</c:v>
                </c:pt>
                <c:pt idx="19440">
                  <c:v>1904.5</c:v>
                </c:pt>
                <c:pt idx="19441">
                  <c:v>1904.60009765625</c:v>
                </c:pt>
                <c:pt idx="19442">
                  <c:v>1904.700073242187</c:v>
                </c:pt>
                <c:pt idx="19443">
                  <c:v>1904.800048828125</c:v>
                </c:pt>
                <c:pt idx="19444">
                  <c:v>1904.900024414062</c:v>
                </c:pt>
                <c:pt idx="19445">
                  <c:v>1905.0</c:v>
                </c:pt>
                <c:pt idx="19446">
                  <c:v>1905.10009765625</c:v>
                </c:pt>
                <c:pt idx="19447">
                  <c:v>1905.200073242187</c:v>
                </c:pt>
                <c:pt idx="19448">
                  <c:v>1905.300048828125</c:v>
                </c:pt>
                <c:pt idx="19449">
                  <c:v>1905.400024414062</c:v>
                </c:pt>
                <c:pt idx="19450">
                  <c:v>1905.5</c:v>
                </c:pt>
                <c:pt idx="19451">
                  <c:v>1905.60009765625</c:v>
                </c:pt>
                <c:pt idx="19452">
                  <c:v>1905.700073242187</c:v>
                </c:pt>
                <c:pt idx="19453">
                  <c:v>1905.800048828125</c:v>
                </c:pt>
                <c:pt idx="19454">
                  <c:v>1905.900024414062</c:v>
                </c:pt>
                <c:pt idx="19455">
                  <c:v>1906.0</c:v>
                </c:pt>
                <c:pt idx="19456">
                  <c:v>1906.10009765625</c:v>
                </c:pt>
                <c:pt idx="19457">
                  <c:v>1906.200073242187</c:v>
                </c:pt>
                <c:pt idx="19458">
                  <c:v>1906.300048828125</c:v>
                </c:pt>
                <c:pt idx="19459">
                  <c:v>1906.400024414062</c:v>
                </c:pt>
                <c:pt idx="19460">
                  <c:v>1906.5</c:v>
                </c:pt>
                <c:pt idx="19461">
                  <c:v>1906.60009765625</c:v>
                </c:pt>
                <c:pt idx="19462">
                  <c:v>1906.700073242187</c:v>
                </c:pt>
                <c:pt idx="19463">
                  <c:v>1906.800048828125</c:v>
                </c:pt>
                <c:pt idx="19464">
                  <c:v>1906.900024414062</c:v>
                </c:pt>
                <c:pt idx="19465">
                  <c:v>1907.0</c:v>
                </c:pt>
                <c:pt idx="19466">
                  <c:v>1907.10009765625</c:v>
                </c:pt>
                <c:pt idx="19467">
                  <c:v>1907.200073242187</c:v>
                </c:pt>
                <c:pt idx="19468">
                  <c:v>1907.300048828125</c:v>
                </c:pt>
                <c:pt idx="19469">
                  <c:v>1907.400024414062</c:v>
                </c:pt>
                <c:pt idx="19470">
                  <c:v>1907.5</c:v>
                </c:pt>
                <c:pt idx="19471">
                  <c:v>1907.60009765625</c:v>
                </c:pt>
                <c:pt idx="19472">
                  <c:v>1907.700073242187</c:v>
                </c:pt>
                <c:pt idx="19473">
                  <c:v>1907.800048828125</c:v>
                </c:pt>
                <c:pt idx="19474">
                  <c:v>1907.900024414062</c:v>
                </c:pt>
                <c:pt idx="19475">
                  <c:v>1908.0</c:v>
                </c:pt>
                <c:pt idx="19476">
                  <c:v>1908.10009765625</c:v>
                </c:pt>
                <c:pt idx="19477">
                  <c:v>1908.200073242187</c:v>
                </c:pt>
                <c:pt idx="19478">
                  <c:v>1908.300048828125</c:v>
                </c:pt>
                <c:pt idx="19479">
                  <c:v>1908.400024414062</c:v>
                </c:pt>
                <c:pt idx="19480">
                  <c:v>1908.5</c:v>
                </c:pt>
                <c:pt idx="19481">
                  <c:v>1908.60009765625</c:v>
                </c:pt>
                <c:pt idx="19482">
                  <c:v>1908.700073242187</c:v>
                </c:pt>
                <c:pt idx="19483">
                  <c:v>1908.800048828125</c:v>
                </c:pt>
                <c:pt idx="19484">
                  <c:v>1908.900024414062</c:v>
                </c:pt>
                <c:pt idx="19485">
                  <c:v>1909.0</c:v>
                </c:pt>
                <c:pt idx="19486">
                  <c:v>1909.10009765625</c:v>
                </c:pt>
                <c:pt idx="19487">
                  <c:v>1909.200073242187</c:v>
                </c:pt>
                <c:pt idx="19488">
                  <c:v>1909.300048828125</c:v>
                </c:pt>
                <c:pt idx="19489">
                  <c:v>1909.400024414062</c:v>
                </c:pt>
                <c:pt idx="19490">
                  <c:v>1909.5</c:v>
                </c:pt>
                <c:pt idx="19491">
                  <c:v>1909.60009765625</c:v>
                </c:pt>
                <c:pt idx="19492">
                  <c:v>1909.700073242187</c:v>
                </c:pt>
                <c:pt idx="19493">
                  <c:v>1909.800048828125</c:v>
                </c:pt>
                <c:pt idx="19494">
                  <c:v>1909.900024414062</c:v>
                </c:pt>
                <c:pt idx="19495">
                  <c:v>1910.0</c:v>
                </c:pt>
                <c:pt idx="19496">
                  <c:v>1910.10009765625</c:v>
                </c:pt>
                <c:pt idx="19497">
                  <c:v>1910.200073242187</c:v>
                </c:pt>
                <c:pt idx="19498">
                  <c:v>1910.300048828125</c:v>
                </c:pt>
                <c:pt idx="19499">
                  <c:v>1910.400024414062</c:v>
                </c:pt>
                <c:pt idx="19500">
                  <c:v>1910.5</c:v>
                </c:pt>
                <c:pt idx="19501">
                  <c:v>1910.60009765625</c:v>
                </c:pt>
                <c:pt idx="19502">
                  <c:v>1910.700073242187</c:v>
                </c:pt>
                <c:pt idx="19503">
                  <c:v>1910.800048828125</c:v>
                </c:pt>
                <c:pt idx="19504">
                  <c:v>1910.900024414062</c:v>
                </c:pt>
                <c:pt idx="19505">
                  <c:v>1911.0</c:v>
                </c:pt>
                <c:pt idx="19506">
                  <c:v>1911.10009765625</c:v>
                </c:pt>
                <c:pt idx="19507">
                  <c:v>1911.200073242187</c:v>
                </c:pt>
                <c:pt idx="19508">
                  <c:v>1911.300048828125</c:v>
                </c:pt>
                <c:pt idx="19509">
                  <c:v>1911.400024414062</c:v>
                </c:pt>
                <c:pt idx="19510">
                  <c:v>1911.5</c:v>
                </c:pt>
                <c:pt idx="19511">
                  <c:v>1911.60009765625</c:v>
                </c:pt>
                <c:pt idx="19512">
                  <c:v>1911.700073242187</c:v>
                </c:pt>
                <c:pt idx="19513">
                  <c:v>1911.800048828125</c:v>
                </c:pt>
                <c:pt idx="19514">
                  <c:v>1911.900024414062</c:v>
                </c:pt>
                <c:pt idx="19515">
                  <c:v>1912.0</c:v>
                </c:pt>
                <c:pt idx="19516">
                  <c:v>1912.10009765625</c:v>
                </c:pt>
                <c:pt idx="19517">
                  <c:v>1912.200073242187</c:v>
                </c:pt>
                <c:pt idx="19518">
                  <c:v>1912.300048828125</c:v>
                </c:pt>
                <c:pt idx="19519">
                  <c:v>1912.400024414062</c:v>
                </c:pt>
                <c:pt idx="19520">
                  <c:v>1912.5</c:v>
                </c:pt>
                <c:pt idx="19521">
                  <c:v>1912.60009765625</c:v>
                </c:pt>
                <c:pt idx="19522">
                  <c:v>1912.700073242187</c:v>
                </c:pt>
                <c:pt idx="19523">
                  <c:v>1912.800048828125</c:v>
                </c:pt>
                <c:pt idx="19524">
                  <c:v>1912.900024414062</c:v>
                </c:pt>
                <c:pt idx="19525">
                  <c:v>1913.0</c:v>
                </c:pt>
                <c:pt idx="19526">
                  <c:v>1913.10009765625</c:v>
                </c:pt>
                <c:pt idx="19527">
                  <c:v>1913.200073242187</c:v>
                </c:pt>
                <c:pt idx="19528">
                  <c:v>1913.300048828125</c:v>
                </c:pt>
                <c:pt idx="19529">
                  <c:v>1913.400024414062</c:v>
                </c:pt>
                <c:pt idx="19530">
                  <c:v>1913.5</c:v>
                </c:pt>
                <c:pt idx="19531">
                  <c:v>1913.60009765625</c:v>
                </c:pt>
                <c:pt idx="19532">
                  <c:v>1913.700073242187</c:v>
                </c:pt>
                <c:pt idx="19533">
                  <c:v>1913.800048828125</c:v>
                </c:pt>
                <c:pt idx="19534">
                  <c:v>1913.900024414062</c:v>
                </c:pt>
                <c:pt idx="19535">
                  <c:v>1914.0</c:v>
                </c:pt>
                <c:pt idx="19536">
                  <c:v>1914.10009765625</c:v>
                </c:pt>
                <c:pt idx="19537">
                  <c:v>1914.200073242187</c:v>
                </c:pt>
                <c:pt idx="19538">
                  <c:v>1914.300048828125</c:v>
                </c:pt>
                <c:pt idx="19539">
                  <c:v>1914.400024414062</c:v>
                </c:pt>
                <c:pt idx="19540">
                  <c:v>1914.5</c:v>
                </c:pt>
                <c:pt idx="19541">
                  <c:v>1914.60009765625</c:v>
                </c:pt>
                <c:pt idx="19542">
                  <c:v>1914.700073242187</c:v>
                </c:pt>
                <c:pt idx="19543">
                  <c:v>1914.800048828125</c:v>
                </c:pt>
                <c:pt idx="19544">
                  <c:v>1914.900024414062</c:v>
                </c:pt>
                <c:pt idx="19545">
                  <c:v>1915.0</c:v>
                </c:pt>
                <c:pt idx="19546">
                  <c:v>1915.10009765625</c:v>
                </c:pt>
                <c:pt idx="19547">
                  <c:v>1915.200073242187</c:v>
                </c:pt>
                <c:pt idx="19548">
                  <c:v>1915.300048828125</c:v>
                </c:pt>
                <c:pt idx="19549">
                  <c:v>1915.400024414062</c:v>
                </c:pt>
                <c:pt idx="19550">
                  <c:v>1915.5</c:v>
                </c:pt>
                <c:pt idx="19551">
                  <c:v>1915.60009765625</c:v>
                </c:pt>
                <c:pt idx="19552">
                  <c:v>1915.700073242187</c:v>
                </c:pt>
                <c:pt idx="19553">
                  <c:v>1915.800048828125</c:v>
                </c:pt>
                <c:pt idx="19554">
                  <c:v>1915.900024414062</c:v>
                </c:pt>
                <c:pt idx="19555">
                  <c:v>1916.0</c:v>
                </c:pt>
                <c:pt idx="19556">
                  <c:v>1916.10009765625</c:v>
                </c:pt>
                <c:pt idx="19557">
                  <c:v>1916.200073242187</c:v>
                </c:pt>
                <c:pt idx="19558">
                  <c:v>1916.300048828125</c:v>
                </c:pt>
                <c:pt idx="19559">
                  <c:v>1916.400024414062</c:v>
                </c:pt>
                <c:pt idx="19560">
                  <c:v>1916.5</c:v>
                </c:pt>
                <c:pt idx="19561">
                  <c:v>1916.60009765625</c:v>
                </c:pt>
                <c:pt idx="19562">
                  <c:v>1916.700073242187</c:v>
                </c:pt>
                <c:pt idx="19563">
                  <c:v>1916.800048828125</c:v>
                </c:pt>
                <c:pt idx="19564">
                  <c:v>1916.900024414062</c:v>
                </c:pt>
                <c:pt idx="19565">
                  <c:v>1917.0</c:v>
                </c:pt>
                <c:pt idx="19566">
                  <c:v>1917.10009765625</c:v>
                </c:pt>
                <c:pt idx="19567">
                  <c:v>1917.200073242187</c:v>
                </c:pt>
                <c:pt idx="19568">
                  <c:v>1917.300048828125</c:v>
                </c:pt>
                <c:pt idx="19569">
                  <c:v>1917.400024414062</c:v>
                </c:pt>
                <c:pt idx="19570">
                  <c:v>1917.5</c:v>
                </c:pt>
                <c:pt idx="19571">
                  <c:v>1917.60009765625</c:v>
                </c:pt>
                <c:pt idx="19572">
                  <c:v>1917.700073242187</c:v>
                </c:pt>
                <c:pt idx="19573">
                  <c:v>1917.800048828125</c:v>
                </c:pt>
                <c:pt idx="19574">
                  <c:v>1917.900024414062</c:v>
                </c:pt>
                <c:pt idx="19575">
                  <c:v>1918.0</c:v>
                </c:pt>
                <c:pt idx="19576">
                  <c:v>1918.10009765625</c:v>
                </c:pt>
                <c:pt idx="19577">
                  <c:v>1918.200073242187</c:v>
                </c:pt>
                <c:pt idx="19578">
                  <c:v>1918.300048828125</c:v>
                </c:pt>
                <c:pt idx="19579">
                  <c:v>1918.400024414062</c:v>
                </c:pt>
                <c:pt idx="19580">
                  <c:v>1918.5</c:v>
                </c:pt>
                <c:pt idx="19581">
                  <c:v>1918.60009765625</c:v>
                </c:pt>
                <c:pt idx="19582">
                  <c:v>1918.700073242187</c:v>
                </c:pt>
                <c:pt idx="19583">
                  <c:v>1918.800048828125</c:v>
                </c:pt>
                <c:pt idx="19584">
                  <c:v>1918.900024414062</c:v>
                </c:pt>
                <c:pt idx="19585">
                  <c:v>1919.0</c:v>
                </c:pt>
                <c:pt idx="19586">
                  <c:v>1919.10009765625</c:v>
                </c:pt>
                <c:pt idx="19587">
                  <c:v>1919.200073242187</c:v>
                </c:pt>
                <c:pt idx="19588">
                  <c:v>1919.300048828125</c:v>
                </c:pt>
                <c:pt idx="19589">
                  <c:v>1919.400024414062</c:v>
                </c:pt>
                <c:pt idx="19590">
                  <c:v>1919.5</c:v>
                </c:pt>
                <c:pt idx="19591">
                  <c:v>1919.60009765625</c:v>
                </c:pt>
                <c:pt idx="19592">
                  <c:v>1919.700073242187</c:v>
                </c:pt>
                <c:pt idx="19593">
                  <c:v>1919.800048828125</c:v>
                </c:pt>
                <c:pt idx="19594">
                  <c:v>1919.900024414062</c:v>
                </c:pt>
                <c:pt idx="19595">
                  <c:v>1920.0</c:v>
                </c:pt>
                <c:pt idx="19596">
                  <c:v>1920.10009765625</c:v>
                </c:pt>
                <c:pt idx="19597">
                  <c:v>1920.200073242187</c:v>
                </c:pt>
                <c:pt idx="19598">
                  <c:v>1920.300048828125</c:v>
                </c:pt>
                <c:pt idx="19599">
                  <c:v>1920.400024414062</c:v>
                </c:pt>
                <c:pt idx="19600">
                  <c:v>1920.5</c:v>
                </c:pt>
                <c:pt idx="19601">
                  <c:v>1920.60009765625</c:v>
                </c:pt>
                <c:pt idx="19602">
                  <c:v>1920.700073242187</c:v>
                </c:pt>
                <c:pt idx="19603">
                  <c:v>1920.800048828125</c:v>
                </c:pt>
                <c:pt idx="19604">
                  <c:v>1920.900024414062</c:v>
                </c:pt>
                <c:pt idx="19605">
                  <c:v>1921.0</c:v>
                </c:pt>
                <c:pt idx="19606">
                  <c:v>1921.10009765625</c:v>
                </c:pt>
                <c:pt idx="19607">
                  <c:v>1921.200073242187</c:v>
                </c:pt>
                <c:pt idx="19608">
                  <c:v>1921.300048828125</c:v>
                </c:pt>
                <c:pt idx="19609">
                  <c:v>1921.400024414062</c:v>
                </c:pt>
                <c:pt idx="19610">
                  <c:v>1921.5</c:v>
                </c:pt>
                <c:pt idx="19611">
                  <c:v>1921.60009765625</c:v>
                </c:pt>
                <c:pt idx="19612">
                  <c:v>1921.700073242187</c:v>
                </c:pt>
                <c:pt idx="19613">
                  <c:v>1921.800048828125</c:v>
                </c:pt>
                <c:pt idx="19614">
                  <c:v>1921.900024414062</c:v>
                </c:pt>
                <c:pt idx="19615">
                  <c:v>1922.0</c:v>
                </c:pt>
                <c:pt idx="19616">
                  <c:v>1922.10009765625</c:v>
                </c:pt>
                <c:pt idx="19617">
                  <c:v>1922.200073242187</c:v>
                </c:pt>
                <c:pt idx="19618">
                  <c:v>1922.300048828125</c:v>
                </c:pt>
                <c:pt idx="19619">
                  <c:v>1922.400024414062</c:v>
                </c:pt>
                <c:pt idx="19620">
                  <c:v>1922.5</c:v>
                </c:pt>
                <c:pt idx="19621">
                  <c:v>1922.60009765625</c:v>
                </c:pt>
                <c:pt idx="19622">
                  <c:v>1922.700073242187</c:v>
                </c:pt>
                <c:pt idx="19623">
                  <c:v>1922.800048828125</c:v>
                </c:pt>
                <c:pt idx="19624">
                  <c:v>1922.900024414062</c:v>
                </c:pt>
                <c:pt idx="19625">
                  <c:v>1923.0</c:v>
                </c:pt>
                <c:pt idx="19626">
                  <c:v>1923.10009765625</c:v>
                </c:pt>
                <c:pt idx="19627">
                  <c:v>1923.200073242187</c:v>
                </c:pt>
                <c:pt idx="19628">
                  <c:v>1923.300048828125</c:v>
                </c:pt>
                <c:pt idx="19629">
                  <c:v>1923.400024414062</c:v>
                </c:pt>
                <c:pt idx="19630">
                  <c:v>1923.5</c:v>
                </c:pt>
                <c:pt idx="19631">
                  <c:v>1923.60009765625</c:v>
                </c:pt>
                <c:pt idx="19632">
                  <c:v>1923.700073242187</c:v>
                </c:pt>
                <c:pt idx="19633">
                  <c:v>1923.800048828125</c:v>
                </c:pt>
                <c:pt idx="19634">
                  <c:v>1923.900024414062</c:v>
                </c:pt>
                <c:pt idx="19635">
                  <c:v>1924.0</c:v>
                </c:pt>
                <c:pt idx="19636">
                  <c:v>1924.10009765625</c:v>
                </c:pt>
                <c:pt idx="19637">
                  <c:v>1924.200073242187</c:v>
                </c:pt>
                <c:pt idx="19638">
                  <c:v>1924.300048828125</c:v>
                </c:pt>
                <c:pt idx="19639">
                  <c:v>1924.400024414062</c:v>
                </c:pt>
                <c:pt idx="19640">
                  <c:v>1924.5</c:v>
                </c:pt>
                <c:pt idx="19641">
                  <c:v>1924.60009765625</c:v>
                </c:pt>
                <c:pt idx="19642">
                  <c:v>1924.700073242187</c:v>
                </c:pt>
                <c:pt idx="19643">
                  <c:v>1924.800048828125</c:v>
                </c:pt>
                <c:pt idx="19644">
                  <c:v>1924.900024414062</c:v>
                </c:pt>
                <c:pt idx="19645">
                  <c:v>1925.0</c:v>
                </c:pt>
                <c:pt idx="19646">
                  <c:v>1925.10009765625</c:v>
                </c:pt>
                <c:pt idx="19647">
                  <c:v>1925.200073242187</c:v>
                </c:pt>
                <c:pt idx="19648">
                  <c:v>1925.300048828125</c:v>
                </c:pt>
                <c:pt idx="19649">
                  <c:v>1925.400024414062</c:v>
                </c:pt>
                <c:pt idx="19650">
                  <c:v>1925.5</c:v>
                </c:pt>
                <c:pt idx="19651">
                  <c:v>1925.60009765625</c:v>
                </c:pt>
                <c:pt idx="19652">
                  <c:v>1925.700073242187</c:v>
                </c:pt>
                <c:pt idx="19653">
                  <c:v>1925.800048828125</c:v>
                </c:pt>
                <c:pt idx="19654">
                  <c:v>1925.900024414062</c:v>
                </c:pt>
                <c:pt idx="19655">
                  <c:v>1926.0</c:v>
                </c:pt>
                <c:pt idx="19656">
                  <c:v>1926.10009765625</c:v>
                </c:pt>
                <c:pt idx="19657">
                  <c:v>1926.200073242187</c:v>
                </c:pt>
                <c:pt idx="19658">
                  <c:v>1926.300048828125</c:v>
                </c:pt>
                <c:pt idx="19659">
                  <c:v>1926.400024414062</c:v>
                </c:pt>
                <c:pt idx="19660">
                  <c:v>1926.5</c:v>
                </c:pt>
                <c:pt idx="19661">
                  <c:v>1926.60009765625</c:v>
                </c:pt>
                <c:pt idx="19662">
                  <c:v>1926.700073242187</c:v>
                </c:pt>
                <c:pt idx="19663">
                  <c:v>1926.800048828125</c:v>
                </c:pt>
                <c:pt idx="19664">
                  <c:v>1926.900024414062</c:v>
                </c:pt>
                <c:pt idx="19665">
                  <c:v>1927.0</c:v>
                </c:pt>
                <c:pt idx="19666">
                  <c:v>1927.10009765625</c:v>
                </c:pt>
                <c:pt idx="19667">
                  <c:v>1927.200073242187</c:v>
                </c:pt>
                <c:pt idx="19668">
                  <c:v>1927.300048828125</c:v>
                </c:pt>
                <c:pt idx="19669">
                  <c:v>1927.400024414062</c:v>
                </c:pt>
                <c:pt idx="19670">
                  <c:v>1927.5</c:v>
                </c:pt>
                <c:pt idx="19671">
                  <c:v>1927.60009765625</c:v>
                </c:pt>
                <c:pt idx="19672">
                  <c:v>1927.700073242187</c:v>
                </c:pt>
                <c:pt idx="19673">
                  <c:v>1927.800048828125</c:v>
                </c:pt>
                <c:pt idx="19674">
                  <c:v>1927.900024414062</c:v>
                </c:pt>
                <c:pt idx="19675">
                  <c:v>1928.0</c:v>
                </c:pt>
                <c:pt idx="19676">
                  <c:v>1928.10009765625</c:v>
                </c:pt>
                <c:pt idx="19677">
                  <c:v>1928.200073242187</c:v>
                </c:pt>
                <c:pt idx="19678">
                  <c:v>1928.300048828125</c:v>
                </c:pt>
                <c:pt idx="19679">
                  <c:v>1928.400024414062</c:v>
                </c:pt>
                <c:pt idx="19680">
                  <c:v>1928.5</c:v>
                </c:pt>
                <c:pt idx="19681">
                  <c:v>1928.60009765625</c:v>
                </c:pt>
                <c:pt idx="19682">
                  <c:v>1928.700073242187</c:v>
                </c:pt>
                <c:pt idx="19683">
                  <c:v>1928.800048828125</c:v>
                </c:pt>
                <c:pt idx="19684">
                  <c:v>1928.900024414062</c:v>
                </c:pt>
                <c:pt idx="19685">
                  <c:v>1929.0</c:v>
                </c:pt>
                <c:pt idx="19686">
                  <c:v>1929.10009765625</c:v>
                </c:pt>
                <c:pt idx="19687">
                  <c:v>1929.200073242187</c:v>
                </c:pt>
                <c:pt idx="19688">
                  <c:v>1929.300048828125</c:v>
                </c:pt>
                <c:pt idx="19689">
                  <c:v>1929.400024414062</c:v>
                </c:pt>
                <c:pt idx="19690">
                  <c:v>1929.5</c:v>
                </c:pt>
                <c:pt idx="19691">
                  <c:v>1929.60009765625</c:v>
                </c:pt>
                <c:pt idx="19692">
                  <c:v>1929.700073242187</c:v>
                </c:pt>
                <c:pt idx="19693">
                  <c:v>1929.800048828125</c:v>
                </c:pt>
                <c:pt idx="19694">
                  <c:v>1929.900024414062</c:v>
                </c:pt>
                <c:pt idx="19695">
                  <c:v>1930.0</c:v>
                </c:pt>
                <c:pt idx="19696">
                  <c:v>1930.10009765625</c:v>
                </c:pt>
                <c:pt idx="19697">
                  <c:v>1930.200073242187</c:v>
                </c:pt>
                <c:pt idx="19698">
                  <c:v>1930.300048828125</c:v>
                </c:pt>
                <c:pt idx="19699">
                  <c:v>1930.400024414062</c:v>
                </c:pt>
                <c:pt idx="19700">
                  <c:v>1930.5</c:v>
                </c:pt>
                <c:pt idx="19701">
                  <c:v>1930.60009765625</c:v>
                </c:pt>
                <c:pt idx="19702">
                  <c:v>1930.700073242187</c:v>
                </c:pt>
                <c:pt idx="19703">
                  <c:v>1930.800048828125</c:v>
                </c:pt>
                <c:pt idx="19704">
                  <c:v>1930.900024414062</c:v>
                </c:pt>
                <c:pt idx="19705">
                  <c:v>1931.0</c:v>
                </c:pt>
                <c:pt idx="19706">
                  <c:v>1931.10009765625</c:v>
                </c:pt>
                <c:pt idx="19707">
                  <c:v>1931.200073242187</c:v>
                </c:pt>
                <c:pt idx="19708">
                  <c:v>1931.300048828125</c:v>
                </c:pt>
                <c:pt idx="19709">
                  <c:v>1931.400024414062</c:v>
                </c:pt>
                <c:pt idx="19710">
                  <c:v>1931.5</c:v>
                </c:pt>
                <c:pt idx="19711">
                  <c:v>1931.60009765625</c:v>
                </c:pt>
                <c:pt idx="19712">
                  <c:v>1931.700073242187</c:v>
                </c:pt>
                <c:pt idx="19713">
                  <c:v>1931.800048828125</c:v>
                </c:pt>
                <c:pt idx="19714">
                  <c:v>1931.900024414062</c:v>
                </c:pt>
                <c:pt idx="19715">
                  <c:v>1932.0</c:v>
                </c:pt>
                <c:pt idx="19716">
                  <c:v>1932.10009765625</c:v>
                </c:pt>
                <c:pt idx="19717">
                  <c:v>1932.200073242187</c:v>
                </c:pt>
                <c:pt idx="19718">
                  <c:v>1932.300048828125</c:v>
                </c:pt>
                <c:pt idx="19719">
                  <c:v>1932.400024414062</c:v>
                </c:pt>
                <c:pt idx="19720">
                  <c:v>1932.5</c:v>
                </c:pt>
                <c:pt idx="19721">
                  <c:v>1932.60009765625</c:v>
                </c:pt>
                <c:pt idx="19722">
                  <c:v>1932.700073242187</c:v>
                </c:pt>
                <c:pt idx="19723">
                  <c:v>1932.800048828125</c:v>
                </c:pt>
                <c:pt idx="19724">
                  <c:v>1932.900024414062</c:v>
                </c:pt>
                <c:pt idx="19725">
                  <c:v>1933.0</c:v>
                </c:pt>
                <c:pt idx="19726">
                  <c:v>1933.10009765625</c:v>
                </c:pt>
                <c:pt idx="19727">
                  <c:v>1933.200073242187</c:v>
                </c:pt>
                <c:pt idx="19728">
                  <c:v>1933.300048828125</c:v>
                </c:pt>
                <c:pt idx="19729">
                  <c:v>1933.400024414062</c:v>
                </c:pt>
                <c:pt idx="19730">
                  <c:v>1933.5</c:v>
                </c:pt>
                <c:pt idx="19731">
                  <c:v>1933.60009765625</c:v>
                </c:pt>
                <c:pt idx="19732">
                  <c:v>1933.700073242187</c:v>
                </c:pt>
                <c:pt idx="19733">
                  <c:v>1933.800048828125</c:v>
                </c:pt>
                <c:pt idx="19734">
                  <c:v>1933.900024414062</c:v>
                </c:pt>
                <c:pt idx="19735">
                  <c:v>1934.0</c:v>
                </c:pt>
                <c:pt idx="19736">
                  <c:v>1934.10009765625</c:v>
                </c:pt>
                <c:pt idx="19737">
                  <c:v>1934.200073242187</c:v>
                </c:pt>
                <c:pt idx="19738">
                  <c:v>1934.300048828125</c:v>
                </c:pt>
                <c:pt idx="19739">
                  <c:v>1934.400024414062</c:v>
                </c:pt>
                <c:pt idx="19740">
                  <c:v>1934.5</c:v>
                </c:pt>
                <c:pt idx="19741">
                  <c:v>1934.60009765625</c:v>
                </c:pt>
                <c:pt idx="19742">
                  <c:v>1934.700073242187</c:v>
                </c:pt>
                <c:pt idx="19743">
                  <c:v>1934.800048828125</c:v>
                </c:pt>
                <c:pt idx="19744">
                  <c:v>1934.900024414062</c:v>
                </c:pt>
                <c:pt idx="19745">
                  <c:v>1935.0</c:v>
                </c:pt>
                <c:pt idx="19746">
                  <c:v>1935.10009765625</c:v>
                </c:pt>
                <c:pt idx="19747">
                  <c:v>1935.200073242187</c:v>
                </c:pt>
                <c:pt idx="19748">
                  <c:v>1935.300048828125</c:v>
                </c:pt>
                <c:pt idx="19749">
                  <c:v>1935.400024414062</c:v>
                </c:pt>
                <c:pt idx="19750">
                  <c:v>1935.5</c:v>
                </c:pt>
                <c:pt idx="19751">
                  <c:v>1935.60009765625</c:v>
                </c:pt>
                <c:pt idx="19752">
                  <c:v>1935.700073242187</c:v>
                </c:pt>
                <c:pt idx="19753">
                  <c:v>1935.800048828125</c:v>
                </c:pt>
                <c:pt idx="19754">
                  <c:v>1935.900024414062</c:v>
                </c:pt>
                <c:pt idx="19755">
                  <c:v>1936.0</c:v>
                </c:pt>
                <c:pt idx="19756">
                  <c:v>1936.10009765625</c:v>
                </c:pt>
                <c:pt idx="19757">
                  <c:v>1936.200073242187</c:v>
                </c:pt>
                <c:pt idx="19758">
                  <c:v>1936.300048828125</c:v>
                </c:pt>
                <c:pt idx="19759">
                  <c:v>1936.400024414062</c:v>
                </c:pt>
                <c:pt idx="19760">
                  <c:v>1936.5</c:v>
                </c:pt>
                <c:pt idx="19761">
                  <c:v>1936.60009765625</c:v>
                </c:pt>
                <c:pt idx="19762">
                  <c:v>1936.700073242187</c:v>
                </c:pt>
                <c:pt idx="19763">
                  <c:v>1936.800048828125</c:v>
                </c:pt>
                <c:pt idx="19764">
                  <c:v>1936.900024414062</c:v>
                </c:pt>
                <c:pt idx="19765">
                  <c:v>1937.0</c:v>
                </c:pt>
                <c:pt idx="19766">
                  <c:v>1937.10009765625</c:v>
                </c:pt>
                <c:pt idx="19767">
                  <c:v>1937.200073242187</c:v>
                </c:pt>
                <c:pt idx="19768">
                  <c:v>1937.300048828125</c:v>
                </c:pt>
                <c:pt idx="19769">
                  <c:v>1937.400024414062</c:v>
                </c:pt>
                <c:pt idx="19770">
                  <c:v>1937.5</c:v>
                </c:pt>
                <c:pt idx="19771">
                  <c:v>1937.60009765625</c:v>
                </c:pt>
                <c:pt idx="19772">
                  <c:v>1937.700073242187</c:v>
                </c:pt>
                <c:pt idx="19773">
                  <c:v>1937.800048828125</c:v>
                </c:pt>
                <c:pt idx="19774">
                  <c:v>1937.900024414062</c:v>
                </c:pt>
                <c:pt idx="19775">
                  <c:v>1938.0</c:v>
                </c:pt>
                <c:pt idx="19776">
                  <c:v>1938.10009765625</c:v>
                </c:pt>
                <c:pt idx="19777">
                  <c:v>1938.200073242187</c:v>
                </c:pt>
                <c:pt idx="19778">
                  <c:v>1938.300048828125</c:v>
                </c:pt>
                <c:pt idx="19779">
                  <c:v>1938.400024414062</c:v>
                </c:pt>
                <c:pt idx="19780">
                  <c:v>1938.5</c:v>
                </c:pt>
                <c:pt idx="19781">
                  <c:v>1938.60009765625</c:v>
                </c:pt>
                <c:pt idx="19782">
                  <c:v>1938.700073242187</c:v>
                </c:pt>
                <c:pt idx="19783">
                  <c:v>1938.800048828125</c:v>
                </c:pt>
                <c:pt idx="19784">
                  <c:v>1938.900024414062</c:v>
                </c:pt>
                <c:pt idx="19785">
                  <c:v>1939.0</c:v>
                </c:pt>
                <c:pt idx="19786">
                  <c:v>1939.10009765625</c:v>
                </c:pt>
                <c:pt idx="19787">
                  <c:v>1939.200073242187</c:v>
                </c:pt>
                <c:pt idx="19788">
                  <c:v>1939.300048828125</c:v>
                </c:pt>
                <c:pt idx="19789">
                  <c:v>1939.400024414062</c:v>
                </c:pt>
                <c:pt idx="19790">
                  <c:v>1939.5</c:v>
                </c:pt>
                <c:pt idx="19791">
                  <c:v>1939.60009765625</c:v>
                </c:pt>
                <c:pt idx="19792">
                  <c:v>1939.700073242187</c:v>
                </c:pt>
                <c:pt idx="19793">
                  <c:v>1939.800048828125</c:v>
                </c:pt>
                <c:pt idx="19794">
                  <c:v>1939.900024414062</c:v>
                </c:pt>
                <c:pt idx="19795">
                  <c:v>1940.0</c:v>
                </c:pt>
                <c:pt idx="19796">
                  <c:v>1940.10009765625</c:v>
                </c:pt>
                <c:pt idx="19797">
                  <c:v>1940.200073242187</c:v>
                </c:pt>
                <c:pt idx="19798">
                  <c:v>1940.300048828125</c:v>
                </c:pt>
                <c:pt idx="19799">
                  <c:v>1940.400024414062</c:v>
                </c:pt>
                <c:pt idx="19800">
                  <c:v>1940.5</c:v>
                </c:pt>
                <c:pt idx="19801">
                  <c:v>1940.60009765625</c:v>
                </c:pt>
                <c:pt idx="19802">
                  <c:v>1940.700073242187</c:v>
                </c:pt>
                <c:pt idx="19803">
                  <c:v>1940.800048828125</c:v>
                </c:pt>
                <c:pt idx="19804">
                  <c:v>1940.900024414062</c:v>
                </c:pt>
                <c:pt idx="19805">
                  <c:v>1941.0</c:v>
                </c:pt>
                <c:pt idx="19806">
                  <c:v>1941.10009765625</c:v>
                </c:pt>
                <c:pt idx="19807">
                  <c:v>1941.200073242187</c:v>
                </c:pt>
                <c:pt idx="19808">
                  <c:v>1941.300048828125</c:v>
                </c:pt>
                <c:pt idx="19809">
                  <c:v>1941.400024414062</c:v>
                </c:pt>
                <c:pt idx="19810">
                  <c:v>1941.5</c:v>
                </c:pt>
                <c:pt idx="19811">
                  <c:v>1941.60009765625</c:v>
                </c:pt>
                <c:pt idx="19812">
                  <c:v>1941.700073242187</c:v>
                </c:pt>
                <c:pt idx="19813">
                  <c:v>1941.800048828125</c:v>
                </c:pt>
                <c:pt idx="19814">
                  <c:v>1941.900024414062</c:v>
                </c:pt>
                <c:pt idx="19815">
                  <c:v>1942.0</c:v>
                </c:pt>
                <c:pt idx="19816">
                  <c:v>1942.10009765625</c:v>
                </c:pt>
                <c:pt idx="19817">
                  <c:v>1942.200073242187</c:v>
                </c:pt>
                <c:pt idx="19818">
                  <c:v>1942.300048828125</c:v>
                </c:pt>
                <c:pt idx="19819">
                  <c:v>1942.400024414062</c:v>
                </c:pt>
                <c:pt idx="19820">
                  <c:v>1942.5</c:v>
                </c:pt>
                <c:pt idx="19821">
                  <c:v>1942.60009765625</c:v>
                </c:pt>
                <c:pt idx="19822">
                  <c:v>1942.700073242187</c:v>
                </c:pt>
                <c:pt idx="19823">
                  <c:v>1942.800048828125</c:v>
                </c:pt>
                <c:pt idx="19824">
                  <c:v>1942.900024414062</c:v>
                </c:pt>
                <c:pt idx="19825">
                  <c:v>1943.0</c:v>
                </c:pt>
                <c:pt idx="19826">
                  <c:v>1943.10009765625</c:v>
                </c:pt>
                <c:pt idx="19827">
                  <c:v>1943.200073242187</c:v>
                </c:pt>
                <c:pt idx="19828">
                  <c:v>1943.300048828125</c:v>
                </c:pt>
                <c:pt idx="19829">
                  <c:v>1943.400024414062</c:v>
                </c:pt>
                <c:pt idx="19830">
                  <c:v>1943.5</c:v>
                </c:pt>
                <c:pt idx="19831">
                  <c:v>1943.60009765625</c:v>
                </c:pt>
                <c:pt idx="19832">
                  <c:v>1943.700073242187</c:v>
                </c:pt>
                <c:pt idx="19833">
                  <c:v>1943.800048828125</c:v>
                </c:pt>
                <c:pt idx="19834">
                  <c:v>1943.900024414062</c:v>
                </c:pt>
                <c:pt idx="19835">
                  <c:v>1944.0</c:v>
                </c:pt>
                <c:pt idx="19836">
                  <c:v>1944.10009765625</c:v>
                </c:pt>
                <c:pt idx="19837">
                  <c:v>1944.200073242187</c:v>
                </c:pt>
                <c:pt idx="19838">
                  <c:v>1944.300048828125</c:v>
                </c:pt>
                <c:pt idx="19839">
                  <c:v>1944.400024414062</c:v>
                </c:pt>
                <c:pt idx="19840">
                  <c:v>1944.5</c:v>
                </c:pt>
                <c:pt idx="19841">
                  <c:v>1944.60009765625</c:v>
                </c:pt>
                <c:pt idx="19842">
                  <c:v>1944.700073242187</c:v>
                </c:pt>
                <c:pt idx="19843">
                  <c:v>1944.800048828125</c:v>
                </c:pt>
                <c:pt idx="19844">
                  <c:v>1944.900024414062</c:v>
                </c:pt>
                <c:pt idx="19845">
                  <c:v>1945.0</c:v>
                </c:pt>
                <c:pt idx="19846">
                  <c:v>1945.10009765625</c:v>
                </c:pt>
                <c:pt idx="19847">
                  <c:v>1945.200073242187</c:v>
                </c:pt>
                <c:pt idx="19848">
                  <c:v>1945.300048828125</c:v>
                </c:pt>
                <c:pt idx="19849">
                  <c:v>1945.400024414062</c:v>
                </c:pt>
                <c:pt idx="19850">
                  <c:v>1945.5</c:v>
                </c:pt>
                <c:pt idx="19851">
                  <c:v>1945.60009765625</c:v>
                </c:pt>
                <c:pt idx="19852">
                  <c:v>1945.700073242187</c:v>
                </c:pt>
                <c:pt idx="19853">
                  <c:v>1945.800048828125</c:v>
                </c:pt>
                <c:pt idx="19854">
                  <c:v>1945.900024414062</c:v>
                </c:pt>
                <c:pt idx="19855">
                  <c:v>1946.0</c:v>
                </c:pt>
                <c:pt idx="19856">
                  <c:v>1946.10009765625</c:v>
                </c:pt>
                <c:pt idx="19857">
                  <c:v>1946.200073242187</c:v>
                </c:pt>
                <c:pt idx="19858">
                  <c:v>1946.300048828125</c:v>
                </c:pt>
                <c:pt idx="19859">
                  <c:v>1946.400024414062</c:v>
                </c:pt>
                <c:pt idx="19860">
                  <c:v>1946.5</c:v>
                </c:pt>
                <c:pt idx="19861">
                  <c:v>1946.60009765625</c:v>
                </c:pt>
                <c:pt idx="19862">
                  <c:v>1946.700073242187</c:v>
                </c:pt>
                <c:pt idx="19863">
                  <c:v>1946.800048828125</c:v>
                </c:pt>
                <c:pt idx="19864">
                  <c:v>1946.900024414062</c:v>
                </c:pt>
                <c:pt idx="19865">
                  <c:v>1947.0</c:v>
                </c:pt>
                <c:pt idx="19866">
                  <c:v>1947.10009765625</c:v>
                </c:pt>
                <c:pt idx="19867">
                  <c:v>1947.200073242187</c:v>
                </c:pt>
                <c:pt idx="19868">
                  <c:v>1947.300048828125</c:v>
                </c:pt>
                <c:pt idx="19869">
                  <c:v>1947.400024414062</c:v>
                </c:pt>
                <c:pt idx="19870">
                  <c:v>1947.5</c:v>
                </c:pt>
                <c:pt idx="19871">
                  <c:v>1947.60009765625</c:v>
                </c:pt>
                <c:pt idx="19872">
                  <c:v>1947.700073242187</c:v>
                </c:pt>
                <c:pt idx="19873">
                  <c:v>1947.800048828125</c:v>
                </c:pt>
                <c:pt idx="19874">
                  <c:v>1947.900024414062</c:v>
                </c:pt>
                <c:pt idx="19875">
                  <c:v>1948.0</c:v>
                </c:pt>
                <c:pt idx="19876">
                  <c:v>1948.10009765625</c:v>
                </c:pt>
                <c:pt idx="19877">
                  <c:v>1948.200073242187</c:v>
                </c:pt>
                <c:pt idx="19878">
                  <c:v>1948.300048828125</c:v>
                </c:pt>
                <c:pt idx="19879">
                  <c:v>1948.400024414062</c:v>
                </c:pt>
                <c:pt idx="19880">
                  <c:v>1948.5</c:v>
                </c:pt>
                <c:pt idx="19881">
                  <c:v>1948.60009765625</c:v>
                </c:pt>
                <c:pt idx="19882">
                  <c:v>1948.700073242187</c:v>
                </c:pt>
                <c:pt idx="19883">
                  <c:v>1948.800048828125</c:v>
                </c:pt>
                <c:pt idx="19884">
                  <c:v>1948.900024414062</c:v>
                </c:pt>
                <c:pt idx="19885">
                  <c:v>1949.0</c:v>
                </c:pt>
                <c:pt idx="19886">
                  <c:v>1949.10009765625</c:v>
                </c:pt>
                <c:pt idx="19887">
                  <c:v>1949.200073242187</c:v>
                </c:pt>
                <c:pt idx="19888">
                  <c:v>1949.300048828125</c:v>
                </c:pt>
                <c:pt idx="19889">
                  <c:v>1949.400024414062</c:v>
                </c:pt>
                <c:pt idx="19890">
                  <c:v>1949.5</c:v>
                </c:pt>
                <c:pt idx="19891">
                  <c:v>1949.60009765625</c:v>
                </c:pt>
                <c:pt idx="19892">
                  <c:v>1949.700073242187</c:v>
                </c:pt>
                <c:pt idx="19893">
                  <c:v>1949.800048828125</c:v>
                </c:pt>
                <c:pt idx="19894">
                  <c:v>1949.900024414062</c:v>
                </c:pt>
                <c:pt idx="19895">
                  <c:v>1950.0</c:v>
                </c:pt>
                <c:pt idx="19896">
                  <c:v>1950.10009765625</c:v>
                </c:pt>
                <c:pt idx="19897">
                  <c:v>1950.200073242187</c:v>
                </c:pt>
                <c:pt idx="19898">
                  <c:v>1950.300048828125</c:v>
                </c:pt>
                <c:pt idx="19899">
                  <c:v>1950.400024414062</c:v>
                </c:pt>
                <c:pt idx="19900">
                  <c:v>1950.5</c:v>
                </c:pt>
                <c:pt idx="19901">
                  <c:v>1950.60009765625</c:v>
                </c:pt>
                <c:pt idx="19902">
                  <c:v>1950.700073242187</c:v>
                </c:pt>
                <c:pt idx="19903">
                  <c:v>1950.800048828125</c:v>
                </c:pt>
                <c:pt idx="19904">
                  <c:v>1950.900024414062</c:v>
                </c:pt>
                <c:pt idx="19905">
                  <c:v>1951.0</c:v>
                </c:pt>
                <c:pt idx="19906">
                  <c:v>1951.10009765625</c:v>
                </c:pt>
                <c:pt idx="19907">
                  <c:v>1951.200073242187</c:v>
                </c:pt>
                <c:pt idx="19908">
                  <c:v>1951.300048828125</c:v>
                </c:pt>
                <c:pt idx="19909">
                  <c:v>1951.400024414062</c:v>
                </c:pt>
                <c:pt idx="19910">
                  <c:v>1951.5</c:v>
                </c:pt>
                <c:pt idx="19911">
                  <c:v>1951.60009765625</c:v>
                </c:pt>
                <c:pt idx="19912">
                  <c:v>1951.700073242187</c:v>
                </c:pt>
                <c:pt idx="19913">
                  <c:v>1951.800048828125</c:v>
                </c:pt>
                <c:pt idx="19914">
                  <c:v>1951.900024414062</c:v>
                </c:pt>
                <c:pt idx="19915">
                  <c:v>1952.0</c:v>
                </c:pt>
                <c:pt idx="19916">
                  <c:v>1952.10009765625</c:v>
                </c:pt>
                <c:pt idx="19917">
                  <c:v>1952.200073242187</c:v>
                </c:pt>
                <c:pt idx="19918">
                  <c:v>1952.300048828125</c:v>
                </c:pt>
                <c:pt idx="19919">
                  <c:v>1952.400024414062</c:v>
                </c:pt>
                <c:pt idx="19920">
                  <c:v>1952.5</c:v>
                </c:pt>
                <c:pt idx="19921">
                  <c:v>1952.60009765625</c:v>
                </c:pt>
                <c:pt idx="19922">
                  <c:v>1952.700073242187</c:v>
                </c:pt>
                <c:pt idx="19923">
                  <c:v>1952.800048828125</c:v>
                </c:pt>
                <c:pt idx="19924">
                  <c:v>1952.900024414062</c:v>
                </c:pt>
                <c:pt idx="19925">
                  <c:v>1953.0</c:v>
                </c:pt>
                <c:pt idx="19926">
                  <c:v>1953.10009765625</c:v>
                </c:pt>
                <c:pt idx="19927">
                  <c:v>1953.200073242187</c:v>
                </c:pt>
                <c:pt idx="19928">
                  <c:v>1953.300048828125</c:v>
                </c:pt>
                <c:pt idx="19929">
                  <c:v>1953.400024414062</c:v>
                </c:pt>
                <c:pt idx="19930">
                  <c:v>1953.5</c:v>
                </c:pt>
                <c:pt idx="19931">
                  <c:v>1953.60009765625</c:v>
                </c:pt>
                <c:pt idx="19932">
                  <c:v>1953.700073242187</c:v>
                </c:pt>
                <c:pt idx="19933">
                  <c:v>1953.800048828125</c:v>
                </c:pt>
                <c:pt idx="19934">
                  <c:v>1953.900024414062</c:v>
                </c:pt>
                <c:pt idx="19935">
                  <c:v>1954.0</c:v>
                </c:pt>
                <c:pt idx="19936">
                  <c:v>1954.10009765625</c:v>
                </c:pt>
                <c:pt idx="19937">
                  <c:v>1954.200073242187</c:v>
                </c:pt>
                <c:pt idx="19938">
                  <c:v>1954.300048828125</c:v>
                </c:pt>
                <c:pt idx="19939">
                  <c:v>1954.400024414062</c:v>
                </c:pt>
                <c:pt idx="19940">
                  <c:v>1954.5</c:v>
                </c:pt>
                <c:pt idx="19941">
                  <c:v>1954.60009765625</c:v>
                </c:pt>
                <c:pt idx="19942">
                  <c:v>1954.700073242187</c:v>
                </c:pt>
                <c:pt idx="19943">
                  <c:v>1954.800048828125</c:v>
                </c:pt>
                <c:pt idx="19944">
                  <c:v>1954.900024414062</c:v>
                </c:pt>
                <c:pt idx="19945">
                  <c:v>1955.0</c:v>
                </c:pt>
                <c:pt idx="19946">
                  <c:v>1955.10009765625</c:v>
                </c:pt>
                <c:pt idx="19947">
                  <c:v>1955.200073242187</c:v>
                </c:pt>
                <c:pt idx="19948">
                  <c:v>1955.300048828125</c:v>
                </c:pt>
                <c:pt idx="19949">
                  <c:v>1955.400024414062</c:v>
                </c:pt>
                <c:pt idx="19950">
                  <c:v>1955.5</c:v>
                </c:pt>
                <c:pt idx="19951">
                  <c:v>1955.60009765625</c:v>
                </c:pt>
                <c:pt idx="19952">
                  <c:v>1955.700073242187</c:v>
                </c:pt>
                <c:pt idx="19953">
                  <c:v>1955.800048828125</c:v>
                </c:pt>
                <c:pt idx="19954">
                  <c:v>1955.900024414062</c:v>
                </c:pt>
                <c:pt idx="19955">
                  <c:v>1956.0</c:v>
                </c:pt>
                <c:pt idx="19956">
                  <c:v>1956.10009765625</c:v>
                </c:pt>
                <c:pt idx="19957">
                  <c:v>1956.200073242187</c:v>
                </c:pt>
                <c:pt idx="19958">
                  <c:v>1956.300048828125</c:v>
                </c:pt>
                <c:pt idx="19959">
                  <c:v>1956.400024414062</c:v>
                </c:pt>
                <c:pt idx="19960">
                  <c:v>1956.5</c:v>
                </c:pt>
                <c:pt idx="19961">
                  <c:v>1956.60009765625</c:v>
                </c:pt>
                <c:pt idx="19962">
                  <c:v>1956.700073242187</c:v>
                </c:pt>
                <c:pt idx="19963">
                  <c:v>1956.800048828125</c:v>
                </c:pt>
                <c:pt idx="19964">
                  <c:v>1956.900024414062</c:v>
                </c:pt>
                <c:pt idx="19965">
                  <c:v>1957.0</c:v>
                </c:pt>
                <c:pt idx="19966">
                  <c:v>1957.10009765625</c:v>
                </c:pt>
                <c:pt idx="19967">
                  <c:v>1957.200073242187</c:v>
                </c:pt>
                <c:pt idx="19968">
                  <c:v>1957.300048828125</c:v>
                </c:pt>
                <c:pt idx="19969">
                  <c:v>1957.400024414062</c:v>
                </c:pt>
                <c:pt idx="19970">
                  <c:v>1957.5</c:v>
                </c:pt>
                <c:pt idx="19971">
                  <c:v>1957.60009765625</c:v>
                </c:pt>
                <c:pt idx="19972">
                  <c:v>1957.700073242187</c:v>
                </c:pt>
                <c:pt idx="19973">
                  <c:v>1957.800048828125</c:v>
                </c:pt>
                <c:pt idx="19974">
                  <c:v>1957.900024414062</c:v>
                </c:pt>
                <c:pt idx="19975">
                  <c:v>1958.0</c:v>
                </c:pt>
                <c:pt idx="19976">
                  <c:v>1958.10009765625</c:v>
                </c:pt>
                <c:pt idx="19977">
                  <c:v>1958.200073242187</c:v>
                </c:pt>
                <c:pt idx="19978">
                  <c:v>1958.300048828125</c:v>
                </c:pt>
                <c:pt idx="19979">
                  <c:v>1958.400024414062</c:v>
                </c:pt>
                <c:pt idx="19980">
                  <c:v>1958.5</c:v>
                </c:pt>
                <c:pt idx="19981">
                  <c:v>1958.60009765625</c:v>
                </c:pt>
                <c:pt idx="19982">
                  <c:v>1958.700073242187</c:v>
                </c:pt>
                <c:pt idx="19983">
                  <c:v>1958.800048828125</c:v>
                </c:pt>
                <c:pt idx="19984">
                  <c:v>1958.900024414062</c:v>
                </c:pt>
                <c:pt idx="19985">
                  <c:v>1959.0</c:v>
                </c:pt>
                <c:pt idx="19986">
                  <c:v>1959.10009765625</c:v>
                </c:pt>
                <c:pt idx="19987">
                  <c:v>1959.200073242187</c:v>
                </c:pt>
                <c:pt idx="19988">
                  <c:v>1959.300048828125</c:v>
                </c:pt>
                <c:pt idx="19989">
                  <c:v>1959.400024414062</c:v>
                </c:pt>
                <c:pt idx="19990">
                  <c:v>1959.5</c:v>
                </c:pt>
                <c:pt idx="19991">
                  <c:v>1959.60009765625</c:v>
                </c:pt>
                <c:pt idx="19992">
                  <c:v>1959.700073242187</c:v>
                </c:pt>
                <c:pt idx="19993">
                  <c:v>1959.800048828125</c:v>
                </c:pt>
                <c:pt idx="19994">
                  <c:v>1959.900024414062</c:v>
                </c:pt>
                <c:pt idx="19995">
                  <c:v>1960.0</c:v>
                </c:pt>
                <c:pt idx="19996">
                  <c:v>1960.10009765625</c:v>
                </c:pt>
                <c:pt idx="19997">
                  <c:v>1960.200073242187</c:v>
                </c:pt>
                <c:pt idx="19998">
                  <c:v>1960.300048828125</c:v>
                </c:pt>
                <c:pt idx="19999">
                  <c:v>1960.400024414062</c:v>
                </c:pt>
                <c:pt idx="20000">
                  <c:v>1960.5</c:v>
                </c:pt>
                <c:pt idx="20001">
                  <c:v>1960.60009765625</c:v>
                </c:pt>
                <c:pt idx="20002">
                  <c:v>1960.700073242187</c:v>
                </c:pt>
                <c:pt idx="20003">
                  <c:v>1960.800048828125</c:v>
                </c:pt>
                <c:pt idx="20004">
                  <c:v>1960.900024414062</c:v>
                </c:pt>
                <c:pt idx="20005">
                  <c:v>1961.0</c:v>
                </c:pt>
                <c:pt idx="20006">
                  <c:v>1961.10009765625</c:v>
                </c:pt>
                <c:pt idx="20007">
                  <c:v>1961.200073242187</c:v>
                </c:pt>
                <c:pt idx="20008">
                  <c:v>1961.300048828125</c:v>
                </c:pt>
                <c:pt idx="20009">
                  <c:v>1961.400024414062</c:v>
                </c:pt>
                <c:pt idx="20010">
                  <c:v>1961.5</c:v>
                </c:pt>
                <c:pt idx="20011">
                  <c:v>1961.60009765625</c:v>
                </c:pt>
                <c:pt idx="20012">
                  <c:v>1961.700073242187</c:v>
                </c:pt>
                <c:pt idx="20013">
                  <c:v>1961.800048828125</c:v>
                </c:pt>
                <c:pt idx="20014">
                  <c:v>1961.900024414062</c:v>
                </c:pt>
                <c:pt idx="20015">
                  <c:v>1962.0</c:v>
                </c:pt>
                <c:pt idx="20016">
                  <c:v>1962.10009765625</c:v>
                </c:pt>
                <c:pt idx="20017">
                  <c:v>1962.200073242187</c:v>
                </c:pt>
                <c:pt idx="20018">
                  <c:v>1962.300048828125</c:v>
                </c:pt>
                <c:pt idx="20019">
                  <c:v>1962.400024414062</c:v>
                </c:pt>
                <c:pt idx="20020">
                  <c:v>1962.5</c:v>
                </c:pt>
                <c:pt idx="20021">
                  <c:v>1962.60009765625</c:v>
                </c:pt>
                <c:pt idx="20022">
                  <c:v>1962.700073242187</c:v>
                </c:pt>
                <c:pt idx="20023">
                  <c:v>1962.800048828125</c:v>
                </c:pt>
                <c:pt idx="20024">
                  <c:v>1962.900024414062</c:v>
                </c:pt>
                <c:pt idx="20025">
                  <c:v>1963.0</c:v>
                </c:pt>
                <c:pt idx="20026">
                  <c:v>1963.10009765625</c:v>
                </c:pt>
                <c:pt idx="20027">
                  <c:v>1963.200073242187</c:v>
                </c:pt>
                <c:pt idx="20028">
                  <c:v>1963.300048828125</c:v>
                </c:pt>
                <c:pt idx="20029">
                  <c:v>1963.400024414062</c:v>
                </c:pt>
                <c:pt idx="20030">
                  <c:v>1963.5</c:v>
                </c:pt>
                <c:pt idx="20031">
                  <c:v>1963.60009765625</c:v>
                </c:pt>
                <c:pt idx="20032">
                  <c:v>1963.700073242187</c:v>
                </c:pt>
                <c:pt idx="20033">
                  <c:v>1963.800048828125</c:v>
                </c:pt>
                <c:pt idx="20034">
                  <c:v>1963.900024414062</c:v>
                </c:pt>
                <c:pt idx="20035">
                  <c:v>1964.0</c:v>
                </c:pt>
                <c:pt idx="20036">
                  <c:v>1964.10009765625</c:v>
                </c:pt>
                <c:pt idx="20037">
                  <c:v>1964.200073242187</c:v>
                </c:pt>
                <c:pt idx="20038">
                  <c:v>1964.300048828125</c:v>
                </c:pt>
                <c:pt idx="20039">
                  <c:v>1964.400024414062</c:v>
                </c:pt>
                <c:pt idx="20040">
                  <c:v>1964.5</c:v>
                </c:pt>
                <c:pt idx="20041">
                  <c:v>1964.60009765625</c:v>
                </c:pt>
                <c:pt idx="20042">
                  <c:v>1964.700073242187</c:v>
                </c:pt>
                <c:pt idx="20043">
                  <c:v>1964.800048828125</c:v>
                </c:pt>
                <c:pt idx="20044">
                  <c:v>1964.900024414062</c:v>
                </c:pt>
                <c:pt idx="20045">
                  <c:v>1965.0</c:v>
                </c:pt>
                <c:pt idx="20046">
                  <c:v>1965.10009765625</c:v>
                </c:pt>
                <c:pt idx="20047">
                  <c:v>1965.200073242187</c:v>
                </c:pt>
                <c:pt idx="20048">
                  <c:v>1965.300048828125</c:v>
                </c:pt>
                <c:pt idx="20049">
                  <c:v>1965.400024414062</c:v>
                </c:pt>
                <c:pt idx="20050">
                  <c:v>1965.5</c:v>
                </c:pt>
                <c:pt idx="20051">
                  <c:v>1965.60009765625</c:v>
                </c:pt>
                <c:pt idx="20052">
                  <c:v>1965.700073242187</c:v>
                </c:pt>
                <c:pt idx="20053">
                  <c:v>1965.800048828125</c:v>
                </c:pt>
                <c:pt idx="20054">
                  <c:v>1965.900024414062</c:v>
                </c:pt>
                <c:pt idx="20055">
                  <c:v>1966.0</c:v>
                </c:pt>
                <c:pt idx="20056">
                  <c:v>1966.10009765625</c:v>
                </c:pt>
                <c:pt idx="20057">
                  <c:v>1966.200073242187</c:v>
                </c:pt>
                <c:pt idx="20058">
                  <c:v>1966.300048828125</c:v>
                </c:pt>
                <c:pt idx="20059">
                  <c:v>1966.400024414062</c:v>
                </c:pt>
                <c:pt idx="20060">
                  <c:v>1966.5</c:v>
                </c:pt>
                <c:pt idx="20061">
                  <c:v>1966.60009765625</c:v>
                </c:pt>
                <c:pt idx="20062">
                  <c:v>1966.700073242187</c:v>
                </c:pt>
                <c:pt idx="20063">
                  <c:v>1966.800048828125</c:v>
                </c:pt>
                <c:pt idx="20064">
                  <c:v>1966.900024414062</c:v>
                </c:pt>
                <c:pt idx="20065">
                  <c:v>1967.0</c:v>
                </c:pt>
                <c:pt idx="20066">
                  <c:v>1967.10009765625</c:v>
                </c:pt>
                <c:pt idx="20067">
                  <c:v>1967.200073242187</c:v>
                </c:pt>
                <c:pt idx="20068">
                  <c:v>1967.300048828125</c:v>
                </c:pt>
                <c:pt idx="20069">
                  <c:v>1967.400024414062</c:v>
                </c:pt>
                <c:pt idx="20070">
                  <c:v>1967.5</c:v>
                </c:pt>
                <c:pt idx="20071">
                  <c:v>1967.60009765625</c:v>
                </c:pt>
                <c:pt idx="20072">
                  <c:v>1967.700073242187</c:v>
                </c:pt>
                <c:pt idx="20073">
                  <c:v>1967.800048828125</c:v>
                </c:pt>
                <c:pt idx="20074">
                  <c:v>1967.900024414062</c:v>
                </c:pt>
                <c:pt idx="20075">
                  <c:v>1968.0</c:v>
                </c:pt>
                <c:pt idx="20076">
                  <c:v>1968.10009765625</c:v>
                </c:pt>
                <c:pt idx="20077">
                  <c:v>1968.200073242187</c:v>
                </c:pt>
                <c:pt idx="20078">
                  <c:v>1968.300048828125</c:v>
                </c:pt>
                <c:pt idx="20079">
                  <c:v>1968.400024414062</c:v>
                </c:pt>
                <c:pt idx="20080">
                  <c:v>1968.5</c:v>
                </c:pt>
                <c:pt idx="20081">
                  <c:v>1968.60009765625</c:v>
                </c:pt>
                <c:pt idx="20082">
                  <c:v>1968.700073242187</c:v>
                </c:pt>
                <c:pt idx="20083">
                  <c:v>1968.800048828125</c:v>
                </c:pt>
                <c:pt idx="20084">
                  <c:v>1968.900024414062</c:v>
                </c:pt>
                <c:pt idx="20085">
                  <c:v>1969.0</c:v>
                </c:pt>
                <c:pt idx="20086">
                  <c:v>1969.10009765625</c:v>
                </c:pt>
                <c:pt idx="20087">
                  <c:v>1969.200073242187</c:v>
                </c:pt>
                <c:pt idx="20088">
                  <c:v>1969.300048828125</c:v>
                </c:pt>
                <c:pt idx="20089">
                  <c:v>1969.400024414062</c:v>
                </c:pt>
                <c:pt idx="20090">
                  <c:v>1969.5</c:v>
                </c:pt>
                <c:pt idx="20091">
                  <c:v>1969.60009765625</c:v>
                </c:pt>
                <c:pt idx="20092">
                  <c:v>1969.700073242187</c:v>
                </c:pt>
                <c:pt idx="20093">
                  <c:v>1969.800048828125</c:v>
                </c:pt>
                <c:pt idx="20094">
                  <c:v>1969.900024414062</c:v>
                </c:pt>
                <c:pt idx="20095">
                  <c:v>1970.0</c:v>
                </c:pt>
                <c:pt idx="20096">
                  <c:v>1970.10009765625</c:v>
                </c:pt>
                <c:pt idx="20097">
                  <c:v>1970.200073242187</c:v>
                </c:pt>
                <c:pt idx="20098">
                  <c:v>1970.300048828125</c:v>
                </c:pt>
                <c:pt idx="20099">
                  <c:v>1970.400024414062</c:v>
                </c:pt>
                <c:pt idx="20100">
                  <c:v>1970.5</c:v>
                </c:pt>
                <c:pt idx="20101">
                  <c:v>1970.60009765625</c:v>
                </c:pt>
                <c:pt idx="20102">
                  <c:v>1970.700073242187</c:v>
                </c:pt>
                <c:pt idx="20103">
                  <c:v>1970.800048828125</c:v>
                </c:pt>
                <c:pt idx="20104">
                  <c:v>1970.900024414062</c:v>
                </c:pt>
                <c:pt idx="20105">
                  <c:v>1971.0</c:v>
                </c:pt>
                <c:pt idx="20106">
                  <c:v>1971.10009765625</c:v>
                </c:pt>
                <c:pt idx="20107">
                  <c:v>1971.200073242187</c:v>
                </c:pt>
                <c:pt idx="20108">
                  <c:v>1971.300048828125</c:v>
                </c:pt>
                <c:pt idx="20109">
                  <c:v>1971.400024414062</c:v>
                </c:pt>
                <c:pt idx="20110">
                  <c:v>1971.5</c:v>
                </c:pt>
                <c:pt idx="20111">
                  <c:v>1971.60009765625</c:v>
                </c:pt>
                <c:pt idx="20112">
                  <c:v>1971.700073242187</c:v>
                </c:pt>
                <c:pt idx="20113">
                  <c:v>1971.800048828125</c:v>
                </c:pt>
                <c:pt idx="20114">
                  <c:v>1971.900024414062</c:v>
                </c:pt>
                <c:pt idx="20115">
                  <c:v>1972.0</c:v>
                </c:pt>
                <c:pt idx="20116">
                  <c:v>1972.10009765625</c:v>
                </c:pt>
                <c:pt idx="20117">
                  <c:v>1972.200073242187</c:v>
                </c:pt>
                <c:pt idx="20118">
                  <c:v>1972.300048828125</c:v>
                </c:pt>
                <c:pt idx="20119">
                  <c:v>1972.400024414062</c:v>
                </c:pt>
                <c:pt idx="20120">
                  <c:v>1972.5</c:v>
                </c:pt>
                <c:pt idx="20121">
                  <c:v>1972.60009765625</c:v>
                </c:pt>
                <c:pt idx="20122">
                  <c:v>1972.700073242187</c:v>
                </c:pt>
                <c:pt idx="20123">
                  <c:v>1972.800048828125</c:v>
                </c:pt>
                <c:pt idx="20124">
                  <c:v>1972.900024414062</c:v>
                </c:pt>
                <c:pt idx="20125">
                  <c:v>1973.0</c:v>
                </c:pt>
                <c:pt idx="20126">
                  <c:v>1973.10009765625</c:v>
                </c:pt>
                <c:pt idx="20127">
                  <c:v>1973.200073242187</c:v>
                </c:pt>
                <c:pt idx="20128">
                  <c:v>1973.300048828125</c:v>
                </c:pt>
                <c:pt idx="20129">
                  <c:v>1973.400024414062</c:v>
                </c:pt>
                <c:pt idx="20130">
                  <c:v>1973.5</c:v>
                </c:pt>
                <c:pt idx="20131">
                  <c:v>1973.60009765625</c:v>
                </c:pt>
                <c:pt idx="20132">
                  <c:v>1973.700073242187</c:v>
                </c:pt>
                <c:pt idx="20133">
                  <c:v>1973.800048828125</c:v>
                </c:pt>
                <c:pt idx="20134">
                  <c:v>1973.900024414062</c:v>
                </c:pt>
                <c:pt idx="20135">
                  <c:v>1974.0</c:v>
                </c:pt>
                <c:pt idx="20136">
                  <c:v>1974.10009765625</c:v>
                </c:pt>
                <c:pt idx="20137">
                  <c:v>1974.200073242187</c:v>
                </c:pt>
                <c:pt idx="20138">
                  <c:v>1974.300048828125</c:v>
                </c:pt>
                <c:pt idx="20139">
                  <c:v>1974.400024414062</c:v>
                </c:pt>
                <c:pt idx="20140">
                  <c:v>1974.5</c:v>
                </c:pt>
                <c:pt idx="20141">
                  <c:v>1974.60009765625</c:v>
                </c:pt>
                <c:pt idx="20142">
                  <c:v>1974.700073242187</c:v>
                </c:pt>
                <c:pt idx="20143">
                  <c:v>1974.800048828125</c:v>
                </c:pt>
                <c:pt idx="20144">
                  <c:v>1974.900024414062</c:v>
                </c:pt>
                <c:pt idx="20145">
                  <c:v>1975.0</c:v>
                </c:pt>
                <c:pt idx="20146">
                  <c:v>1975.10009765625</c:v>
                </c:pt>
                <c:pt idx="20147">
                  <c:v>1975.200073242187</c:v>
                </c:pt>
                <c:pt idx="20148">
                  <c:v>1975.300048828125</c:v>
                </c:pt>
                <c:pt idx="20149">
                  <c:v>1975.400024414062</c:v>
                </c:pt>
                <c:pt idx="20150">
                  <c:v>1975.5</c:v>
                </c:pt>
                <c:pt idx="20151">
                  <c:v>1975.60009765625</c:v>
                </c:pt>
                <c:pt idx="20152">
                  <c:v>1975.700073242187</c:v>
                </c:pt>
                <c:pt idx="20153">
                  <c:v>1975.800048828125</c:v>
                </c:pt>
                <c:pt idx="20154">
                  <c:v>1975.900024414062</c:v>
                </c:pt>
                <c:pt idx="20155">
                  <c:v>1976.0</c:v>
                </c:pt>
                <c:pt idx="20156">
                  <c:v>1976.10009765625</c:v>
                </c:pt>
                <c:pt idx="20157">
                  <c:v>1976.200073242187</c:v>
                </c:pt>
                <c:pt idx="20158">
                  <c:v>1976.300048828125</c:v>
                </c:pt>
                <c:pt idx="20159">
                  <c:v>1976.400024414062</c:v>
                </c:pt>
                <c:pt idx="20160">
                  <c:v>1976.5</c:v>
                </c:pt>
                <c:pt idx="20161">
                  <c:v>1976.60009765625</c:v>
                </c:pt>
                <c:pt idx="20162">
                  <c:v>1976.700073242187</c:v>
                </c:pt>
                <c:pt idx="20163">
                  <c:v>1976.800048828125</c:v>
                </c:pt>
                <c:pt idx="20164">
                  <c:v>1976.900024414062</c:v>
                </c:pt>
                <c:pt idx="20165">
                  <c:v>1977.0</c:v>
                </c:pt>
                <c:pt idx="20166">
                  <c:v>1977.10009765625</c:v>
                </c:pt>
                <c:pt idx="20167">
                  <c:v>1977.200073242187</c:v>
                </c:pt>
                <c:pt idx="20168">
                  <c:v>1977.300048828125</c:v>
                </c:pt>
                <c:pt idx="20169">
                  <c:v>1977.400024414062</c:v>
                </c:pt>
                <c:pt idx="20170">
                  <c:v>1977.5</c:v>
                </c:pt>
                <c:pt idx="20171">
                  <c:v>1977.60009765625</c:v>
                </c:pt>
                <c:pt idx="20172">
                  <c:v>1977.700073242187</c:v>
                </c:pt>
                <c:pt idx="20173">
                  <c:v>1977.800048828125</c:v>
                </c:pt>
                <c:pt idx="20174">
                  <c:v>1977.900024414062</c:v>
                </c:pt>
                <c:pt idx="20175">
                  <c:v>1978.0</c:v>
                </c:pt>
                <c:pt idx="20176">
                  <c:v>1978.10009765625</c:v>
                </c:pt>
                <c:pt idx="20177">
                  <c:v>1978.200073242187</c:v>
                </c:pt>
                <c:pt idx="20178">
                  <c:v>1978.300048828125</c:v>
                </c:pt>
                <c:pt idx="20179">
                  <c:v>1978.400024414062</c:v>
                </c:pt>
                <c:pt idx="20180">
                  <c:v>1978.5</c:v>
                </c:pt>
                <c:pt idx="20181">
                  <c:v>1978.60009765625</c:v>
                </c:pt>
                <c:pt idx="20182">
                  <c:v>1978.700073242187</c:v>
                </c:pt>
                <c:pt idx="20183">
                  <c:v>1978.800048828125</c:v>
                </c:pt>
                <c:pt idx="20184">
                  <c:v>1978.900024414062</c:v>
                </c:pt>
                <c:pt idx="20185">
                  <c:v>1979.0</c:v>
                </c:pt>
                <c:pt idx="20186">
                  <c:v>1979.10009765625</c:v>
                </c:pt>
                <c:pt idx="20187">
                  <c:v>1979.200073242187</c:v>
                </c:pt>
                <c:pt idx="20188">
                  <c:v>1979.300048828125</c:v>
                </c:pt>
                <c:pt idx="20189">
                  <c:v>1979.400024414062</c:v>
                </c:pt>
                <c:pt idx="20190">
                  <c:v>1979.5</c:v>
                </c:pt>
                <c:pt idx="20191">
                  <c:v>1979.60009765625</c:v>
                </c:pt>
                <c:pt idx="20192">
                  <c:v>1979.700073242187</c:v>
                </c:pt>
                <c:pt idx="20193">
                  <c:v>1979.800048828125</c:v>
                </c:pt>
                <c:pt idx="20194">
                  <c:v>1979.900024414062</c:v>
                </c:pt>
                <c:pt idx="20195">
                  <c:v>1980.0</c:v>
                </c:pt>
                <c:pt idx="20196">
                  <c:v>1980.10009765625</c:v>
                </c:pt>
                <c:pt idx="20197">
                  <c:v>1980.200073242187</c:v>
                </c:pt>
                <c:pt idx="20198">
                  <c:v>1980.300048828125</c:v>
                </c:pt>
                <c:pt idx="20199">
                  <c:v>1980.400024414062</c:v>
                </c:pt>
                <c:pt idx="20200">
                  <c:v>1980.5</c:v>
                </c:pt>
                <c:pt idx="20201">
                  <c:v>1980.60009765625</c:v>
                </c:pt>
                <c:pt idx="20202">
                  <c:v>1980.700073242187</c:v>
                </c:pt>
                <c:pt idx="20203">
                  <c:v>1980.800048828125</c:v>
                </c:pt>
                <c:pt idx="20204">
                  <c:v>1980.900024414062</c:v>
                </c:pt>
                <c:pt idx="20205">
                  <c:v>1981.0</c:v>
                </c:pt>
                <c:pt idx="20206">
                  <c:v>1981.10009765625</c:v>
                </c:pt>
                <c:pt idx="20207">
                  <c:v>1981.200073242187</c:v>
                </c:pt>
                <c:pt idx="20208">
                  <c:v>1981.300048828125</c:v>
                </c:pt>
                <c:pt idx="20209">
                  <c:v>1981.400024414062</c:v>
                </c:pt>
                <c:pt idx="20210">
                  <c:v>1981.5</c:v>
                </c:pt>
                <c:pt idx="20211">
                  <c:v>1981.60009765625</c:v>
                </c:pt>
                <c:pt idx="20212">
                  <c:v>1981.700073242187</c:v>
                </c:pt>
                <c:pt idx="20213">
                  <c:v>1981.800048828125</c:v>
                </c:pt>
                <c:pt idx="20214">
                  <c:v>1981.900024414062</c:v>
                </c:pt>
                <c:pt idx="20215">
                  <c:v>1982.0</c:v>
                </c:pt>
                <c:pt idx="20216">
                  <c:v>1982.10009765625</c:v>
                </c:pt>
                <c:pt idx="20217">
                  <c:v>1982.200073242187</c:v>
                </c:pt>
                <c:pt idx="20218">
                  <c:v>1982.300048828125</c:v>
                </c:pt>
                <c:pt idx="20219">
                  <c:v>1982.400024414062</c:v>
                </c:pt>
                <c:pt idx="20220">
                  <c:v>1982.5</c:v>
                </c:pt>
                <c:pt idx="20221">
                  <c:v>1982.60009765625</c:v>
                </c:pt>
                <c:pt idx="20222">
                  <c:v>1982.700073242187</c:v>
                </c:pt>
                <c:pt idx="20223">
                  <c:v>1982.800048828125</c:v>
                </c:pt>
                <c:pt idx="20224">
                  <c:v>1982.900024414062</c:v>
                </c:pt>
                <c:pt idx="20225">
                  <c:v>1983.0</c:v>
                </c:pt>
                <c:pt idx="20226">
                  <c:v>1983.10009765625</c:v>
                </c:pt>
                <c:pt idx="20227">
                  <c:v>1983.200073242187</c:v>
                </c:pt>
                <c:pt idx="20228">
                  <c:v>1983.300048828125</c:v>
                </c:pt>
                <c:pt idx="20229">
                  <c:v>1983.400024414062</c:v>
                </c:pt>
                <c:pt idx="20230">
                  <c:v>1983.5</c:v>
                </c:pt>
                <c:pt idx="20231">
                  <c:v>1983.60009765625</c:v>
                </c:pt>
                <c:pt idx="20232">
                  <c:v>1983.700073242187</c:v>
                </c:pt>
                <c:pt idx="20233">
                  <c:v>1983.800048828125</c:v>
                </c:pt>
                <c:pt idx="20234">
                  <c:v>1983.900024414062</c:v>
                </c:pt>
                <c:pt idx="20235">
                  <c:v>1984.0</c:v>
                </c:pt>
                <c:pt idx="20236">
                  <c:v>1984.10009765625</c:v>
                </c:pt>
                <c:pt idx="20237">
                  <c:v>1984.200073242187</c:v>
                </c:pt>
                <c:pt idx="20238">
                  <c:v>1984.300048828125</c:v>
                </c:pt>
                <c:pt idx="20239">
                  <c:v>1984.400024414062</c:v>
                </c:pt>
                <c:pt idx="20240">
                  <c:v>1984.5</c:v>
                </c:pt>
                <c:pt idx="20241">
                  <c:v>1984.60009765625</c:v>
                </c:pt>
                <c:pt idx="20242">
                  <c:v>1984.700073242187</c:v>
                </c:pt>
                <c:pt idx="20243">
                  <c:v>1984.800048828125</c:v>
                </c:pt>
                <c:pt idx="20244">
                  <c:v>1984.900024414062</c:v>
                </c:pt>
                <c:pt idx="20245">
                  <c:v>1985.0</c:v>
                </c:pt>
                <c:pt idx="20246">
                  <c:v>1985.10009765625</c:v>
                </c:pt>
                <c:pt idx="20247">
                  <c:v>1985.200073242187</c:v>
                </c:pt>
                <c:pt idx="20248">
                  <c:v>1985.300048828125</c:v>
                </c:pt>
                <c:pt idx="20249">
                  <c:v>1985.400024414062</c:v>
                </c:pt>
                <c:pt idx="20250">
                  <c:v>1985.5</c:v>
                </c:pt>
                <c:pt idx="20251">
                  <c:v>1985.60009765625</c:v>
                </c:pt>
                <c:pt idx="20252">
                  <c:v>1985.700073242187</c:v>
                </c:pt>
                <c:pt idx="20253">
                  <c:v>1985.800048828125</c:v>
                </c:pt>
                <c:pt idx="20254">
                  <c:v>1985.900024414062</c:v>
                </c:pt>
                <c:pt idx="20255">
                  <c:v>1986.0</c:v>
                </c:pt>
                <c:pt idx="20256">
                  <c:v>1986.10009765625</c:v>
                </c:pt>
                <c:pt idx="20257">
                  <c:v>1986.200073242187</c:v>
                </c:pt>
                <c:pt idx="20258">
                  <c:v>1986.300048828125</c:v>
                </c:pt>
                <c:pt idx="20259">
                  <c:v>1986.400024414062</c:v>
                </c:pt>
                <c:pt idx="20260">
                  <c:v>1986.5</c:v>
                </c:pt>
                <c:pt idx="20261">
                  <c:v>1986.60009765625</c:v>
                </c:pt>
                <c:pt idx="20262">
                  <c:v>1986.700073242187</c:v>
                </c:pt>
                <c:pt idx="20263">
                  <c:v>1986.800048828125</c:v>
                </c:pt>
                <c:pt idx="20264">
                  <c:v>1986.900024414062</c:v>
                </c:pt>
                <c:pt idx="20265">
                  <c:v>1987.0</c:v>
                </c:pt>
                <c:pt idx="20266">
                  <c:v>1987.10009765625</c:v>
                </c:pt>
                <c:pt idx="20267">
                  <c:v>1987.200073242187</c:v>
                </c:pt>
                <c:pt idx="20268">
                  <c:v>1987.300048828125</c:v>
                </c:pt>
                <c:pt idx="20269">
                  <c:v>1987.400024414062</c:v>
                </c:pt>
                <c:pt idx="20270">
                  <c:v>1987.5</c:v>
                </c:pt>
                <c:pt idx="20271">
                  <c:v>1987.60009765625</c:v>
                </c:pt>
                <c:pt idx="20272">
                  <c:v>1987.700073242187</c:v>
                </c:pt>
                <c:pt idx="20273">
                  <c:v>1987.800048828125</c:v>
                </c:pt>
                <c:pt idx="20274">
                  <c:v>1987.900024414062</c:v>
                </c:pt>
                <c:pt idx="20275">
                  <c:v>1988.0</c:v>
                </c:pt>
                <c:pt idx="20276">
                  <c:v>1988.10009765625</c:v>
                </c:pt>
                <c:pt idx="20277">
                  <c:v>1988.200073242187</c:v>
                </c:pt>
                <c:pt idx="20278">
                  <c:v>1988.300048828125</c:v>
                </c:pt>
                <c:pt idx="20279">
                  <c:v>1988.400024414062</c:v>
                </c:pt>
                <c:pt idx="20280">
                  <c:v>1988.5</c:v>
                </c:pt>
                <c:pt idx="20281">
                  <c:v>1988.60009765625</c:v>
                </c:pt>
                <c:pt idx="20282">
                  <c:v>1988.700073242187</c:v>
                </c:pt>
                <c:pt idx="20283">
                  <c:v>1988.800048828125</c:v>
                </c:pt>
                <c:pt idx="20284">
                  <c:v>1988.900024414062</c:v>
                </c:pt>
                <c:pt idx="20285">
                  <c:v>1989.0</c:v>
                </c:pt>
                <c:pt idx="20286">
                  <c:v>1989.10009765625</c:v>
                </c:pt>
                <c:pt idx="20287">
                  <c:v>1989.200073242187</c:v>
                </c:pt>
                <c:pt idx="20288">
                  <c:v>1989.300048828125</c:v>
                </c:pt>
                <c:pt idx="20289">
                  <c:v>1989.400024414062</c:v>
                </c:pt>
                <c:pt idx="20290">
                  <c:v>1989.5</c:v>
                </c:pt>
                <c:pt idx="20291">
                  <c:v>1989.60009765625</c:v>
                </c:pt>
                <c:pt idx="20292">
                  <c:v>1989.700073242187</c:v>
                </c:pt>
                <c:pt idx="20293">
                  <c:v>1989.800048828125</c:v>
                </c:pt>
                <c:pt idx="20294">
                  <c:v>1989.900024414062</c:v>
                </c:pt>
                <c:pt idx="20295">
                  <c:v>1990.0</c:v>
                </c:pt>
              </c:numCache>
            </c:numRef>
          </c:xVal>
          <c:yVal>
            <c:numRef>
              <c:f>Sheet1!$H$2:$H$20297</c:f>
              <c:numCache>
                <c:formatCode>General</c:formatCode>
                <c:ptCount val="20296"/>
                <c:pt idx="0">
                  <c:v>0.628799986647209</c:v>
                </c:pt>
                <c:pt idx="1">
                  <c:v>-0.0735014356614556</c:v>
                </c:pt>
                <c:pt idx="2">
                  <c:v>-0.478100055126561</c:v>
                </c:pt>
                <c:pt idx="3">
                  <c:v>-0.143297641756362</c:v>
                </c:pt>
                <c:pt idx="4">
                  <c:v>0.137694208522589</c:v>
                </c:pt>
                <c:pt idx="5">
                  <c:v>0.439900032615697</c:v>
                </c:pt>
                <c:pt idx="6">
                  <c:v>0.378201392933988</c:v>
                </c:pt>
                <c:pt idx="7">
                  <c:v>0.224500044056185</c:v>
                </c:pt>
                <c:pt idx="8">
                  <c:v>0.186850113292166</c:v>
                </c:pt>
                <c:pt idx="9">
                  <c:v>0.199201340292348</c:v>
                </c:pt>
                <c:pt idx="10">
                  <c:v>0.169900024411618</c:v>
                </c:pt>
                <c:pt idx="11">
                  <c:v>0.114650035859086</c:v>
                </c:pt>
                <c:pt idx="12">
                  <c:v>0.182999960896268</c:v>
                </c:pt>
                <c:pt idx="13">
                  <c:v>0.149651185605762</c:v>
                </c:pt>
                <c:pt idx="14">
                  <c:v>0.15075074748529</c:v>
                </c:pt>
                <c:pt idx="15">
                  <c:v>0.164900032807054</c:v>
                </c:pt>
                <c:pt idx="16">
                  <c:v>0.182750840376684</c:v>
                </c:pt>
                <c:pt idx="17">
                  <c:v>0.235350037193712</c:v>
                </c:pt>
                <c:pt idx="18">
                  <c:v>0.260200293920207</c:v>
                </c:pt>
                <c:pt idx="19">
                  <c:v>0.274848614117218</c:v>
                </c:pt>
                <c:pt idx="20">
                  <c:v>0.309200036619586</c:v>
                </c:pt>
                <c:pt idx="21">
                  <c:v>0.318799973676505</c:v>
                </c:pt>
                <c:pt idx="22">
                  <c:v>0.355599979015096</c:v>
                </c:pt>
                <c:pt idx="23">
                  <c:v>0.38094921512311</c:v>
                </c:pt>
                <c:pt idx="24">
                  <c:v>0.34159806356547</c:v>
                </c:pt>
                <c:pt idx="25">
                  <c:v>0.332250019546336</c:v>
                </c:pt>
                <c:pt idx="26">
                  <c:v>0.321798400305852</c:v>
                </c:pt>
                <c:pt idx="27">
                  <c:v>0.30260002574505</c:v>
                </c:pt>
                <c:pt idx="28">
                  <c:v>0.273198972889077</c:v>
                </c:pt>
                <c:pt idx="29">
                  <c:v>0.29495022716219</c:v>
                </c:pt>
                <c:pt idx="30">
                  <c:v>0.291650007817225</c:v>
                </c:pt>
                <c:pt idx="31">
                  <c:v>0.266949841974565</c:v>
                </c:pt>
                <c:pt idx="32">
                  <c:v>0.238649971768609</c:v>
                </c:pt>
                <c:pt idx="33">
                  <c:v>0.217250574398349</c:v>
                </c:pt>
                <c:pt idx="34">
                  <c:v>0.185150273700856</c:v>
                </c:pt>
                <c:pt idx="35">
                  <c:v>0.173850003528059</c:v>
                </c:pt>
                <c:pt idx="36">
                  <c:v>0.150699936006276</c:v>
                </c:pt>
                <c:pt idx="37">
                  <c:v>0.136600019359321</c:v>
                </c:pt>
                <c:pt idx="38">
                  <c:v>0.147199723334779</c:v>
                </c:pt>
                <c:pt idx="39">
                  <c:v>0.14980010299405</c:v>
                </c:pt>
                <c:pt idx="40">
                  <c:v>0.152750011726312</c:v>
                </c:pt>
                <c:pt idx="41">
                  <c:v>0.155300053214887</c:v>
                </c:pt>
                <c:pt idx="42">
                  <c:v>0.150799995990383</c:v>
                </c:pt>
                <c:pt idx="43">
                  <c:v>0.149549859332183</c:v>
                </c:pt>
                <c:pt idx="44">
                  <c:v>0.141599911305093</c:v>
                </c:pt>
                <c:pt idx="45">
                  <c:v>0.145399986457051</c:v>
                </c:pt>
                <c:pt idx="46">
                  <c:v>0.133450247092696</c:v>
                </c:pt>
                <c:pt idx="47">
                  <c:v>0.127250021552754</c:v>
                </c:pt>
                <c:pt idx="48">
                  <c:v>0.121050116729748</c:v>
                </c:pt>
                <c:pt idx="49">
                  <c:v>0.119250292867946</c:v>
                </c:pt>
                <c:pt idx="50">
                  <c:v>0.107550029752019</c:v>
                </c:pt>
                <c:pt idx="51">
                  <c:v>0.103299875830999</c:v>
                </c:pt>
                <c:pt idx="52">
                  <c:v>0.0995000021903251</c:v>
                </c:pt>
                <c:pt idx="53">
                  <c:v>0.100099816605507</c:v>
                </c:pt>
                <c:pt idx="54">
                  <c:v>0.104500061130238</c:v>
                </c:pt>
                <c:pt idx="55">
                  <c:v>0.106449979684839</c:v>
                </c:pt>
                <c:pt idx="56">
                  <c:v>0.103199922938074</c:v>
                </c:pt>
                <c:pt idx="57">
                  <c:v>0.106699975396623</c:v>
                </c:pt>
                <c:pt idx="58">
                  <c:v>0.106949956225435</c:v>
                </c:pt>
                <c:pt idx="59">
                  <c:v>0.105799722001393</c:v>
                </c:pt>
                <c:pt idx="60">
                  <c:v>0.112300022694399</c:v>
                </c:pt>
                <c:pt idx="61">
                  <c:v>0.116749937147688</c:v>
                </c:pt>
                <c:pt idx="62">
                  <c:v>0.122100020595099</c:v>
                </c:pt>
                <c:pt idx="63">
                  <c:v>0.128249954697822</c:v>
                </c:pt>
                <c:pt idx="64">
                  <c:v>0.124849932002689</c:v>
                </c:pt>
                <c:pt idx="65">
                  <c:v>0.123150002094917</c:v>
                </c:pt>
                <c:pt idx="66">
                  <c:v>0.119399911498476</c:v>
                </c:pt>
                <c:pt idx="67">
                  <c:v>0.115099984643166</c:v>
                </c:pt>
                <c:pt idx="68">
                  <c:v>0.110849967193644</c:v>
                </c:pt>
                <c:pt idx="69">
                  <c:v>0.111349849317776</c:v>
                </c:pt>
                <c:pt idx="70">
                  <c:v>0.110950029466039</c:v>
                </c:pt>
                <c:pt idx="71">
                  <c:v>0.108499978829059</c:v>
                </c:pt>
                <c:pt idx="72">
                  <c:v>0.110599989984621</c:v>
                </c:pt>
                <c:pt idx="73">
                  <c:v>0.109599918840104</c:v>
                </c:pt>
                <c:pt idx="74">
                  <c:v>0.1094498854618</c:v>
                </c:pt>
                <c:pt idx="75">
                  <c:v>0.109200003811566</c:v>
                </c:pt>
                <c:pt idx="76">
                  <c:v>0.11084988136281</c:v>
                </c:pt>
                <c:pt idx="77">
                  <c:v>0.111199887942348</c:v>
                </c:pt>
                <c:pt idx="78">
                  <c:v>0.112849963952613</c:v>
                </c:pt>
                <c:pt idx="79">
                  <c:v>0.115049975775037</c:v>
                </c:pt>
                <c:pt idx="80">
                  <c:v>0.110150019452703</c:v>
                </c:pt>
                <c:pt idx="81">
                  <c:v>0.108699876687751</c:v>
                </c:pt>
                <c:pt idx="82">
                  <c:v>0.111749936102569</c:v>
                </c:pt>
                <c:pt idx="83">
                  <c:v>0.110050026512909</c:v>
                </c:pt>
                <c:pt idx="84">
                  <c:v>0.10629998263903</c:v>
                </c:pt>
                <c:pt idx="85">
                  <c:v>0.108149913688976</c:v>
                </c:pt>
                <c:pt idx="86">
                  <c:v>0.105549875734141</c:v>
                </c:pt>
                <c:pt idx="87">
                  <c:v>0.103249878404313</c:v>
                </c:pt>
                <c:pt idx="88">
                  <c:v>0.100499948308425</c:v>
                </c:pt>
                <c:pt idx="89">
                  <c:v>0.096250004000467</c:v>
                </c:pt>
                <c:pt idx="90">
                  <c:v>0.0895000092459668</c:v>
                </c:pt>
                <c:pt idx="91">
                  <c:v>0.0906998619029764</c:v>
                </c:pt>
                <c:pt idx="92">
                  <c:v>0.0946498623816296</c:v>
                </c:pt>
                <c:pt idx="93">
                  <c:v>0.0946999617553956</c:v>
                </c:pt>
                <c:pt idx="94">
                  <c:v>0.0908499751058116</c:v>
                </c:pt>
                <c:pt idx="95">
                  <c:v>0.0940499378193635</c:v>
                </c:pt>
                <c:pt idx="96">
                  <c:v>0.0954499029139697</c:v>
                </c:pt>
                <c:pt idx="97">
                  <c:v>0.0960999162634834</c:v>
                </c:pt>
                <c:pt idx="98">
                  <c:v>0.0957999643287621</c:v>
                </c:pt>
                <c:pt idx="99">
                  <c:v>0.0964999822572281</c:v>
                </c:pt>
                <c:pt idx="100">
                  <c:v>0.0971499752995441</c:v>
                </c:pt>
                <c:pt idx="101">
                  <c:v>0.100149874684575</c:v>
                </c:pt>
                <c:pt idx="102">
                  <c:v>0.0974999310492421</c:v>
                </c:pt>
                <c:pt idx="103">
                  <c:v>0.100649954889377</c:v>
                </c:pt>
                <c:pt idx="104">
                  <c:v>0.105899959085946</c:v>
                </c:pt>
                <c:pt idx="105">
                  <c:v>0.104199970242917</c:v>
                </c:pt>
                <c:pt idx="106">
                  <c:v>0.104199977678945</c:v>
                </c:pt>
                <c:pt idx="107">
                  <c:v>0.104849901294074</c:v>
                </c:pt>
                <c:pt idx="108">
                  <c:v>0.106499954599713</c:v>
                </c:pt>
                <c:pt idx="109">
                  <c:v>0.107699949166999</c:v>
                </c:pt>
                <c:pt idx="110">
                  <c:v>0.107950004861777</c:v>
                </c:pt>
                <c:pt idx="111">
                  <c:v>0.105799905108142</c:v>
                </c:pt>
                <c:pt idx="112">
                  <c:v>0.105049904916086</c:v>
                </c:pt>
                <c:pt idx="113">
                  <c:v>0.103849972627359</c:v>
                </c:pt>
                <c:pt idx="114">
                  <c:v>0.105799955843395</c:v>
                </c:pt>
                <c:pt idx="115">
                  <c:v>0.105999993418664</c:v>
                </c:pt>
                <c:pt idx="116">
                  <c:v>0.106299813556689</c:v>
                </c:pt>
                <c:pt idx="117">
                  <c:v>0.109399881930585</c:v>
                </c:pt>
                <c:pt idx="118">
                  <c:v>0.112100022121012</c:v>
                </c:pt>
                <c:pt idx="119">
                  <c:v>0.115249959275388</c:v>
                </c:pt>
                <c:pt idx="120">
                  <c:v>0.112600008200388</c:v>
                </c:pt>
                <c:pt idx="121">
                  <c:v>0.111349921986402</c:v>
                </c:pt>
                <c:pt idx="122">
                  <c:v>0.11259987268204</c:v>
                </c:pt>
                <c:pt idx="123">
                  <c:v>0.107799985788006</c:v>
                </c:pt>
                <c:pt idx="124">
                  <c:v>0.101299954603746</c:v>
                </c:pt>
                <c:pt idx="125">
                  <c:v>0.101549971004715</c:v>
                </c:pt>
                <c:pt idx="126">
                  <c:v>0.102249856852723</c:v>
                </c:pt>
                <c:pt idx="127">
                  <c:v>0.106949879165768</c:v>
                </c:pt>
                <c:pt idx="128">
                  <c:v>0.109349960417603</c:v>
                </c:pt>
                <c:pt idx="129">
                  <c:v>0.111949964808446</c:v>
                </c:pt>
                <c:pt idx="130">
                  <c:v>0.114449972246803</c:v>
                </c:pt>
                <c:pt idx="131">
                  <c:v>0.11179988231379</c:v>
                </c:pt>
                <c:pt idx="132">
                  <c:v>0.112099927326199</c:v>
                </c:pt>
                <c:pt idx="133">
                  <c:v>0.114449947450339</c:v>
                </c:pt>
                <c:pt idx="134">
                  <c:v>0.114299989600113</c:v>
                </c:pt>
                <c:pt idx="135">
                  <c:v>0.113249959278619</c:v>
                </c:pt>
                <c:pt idx="136">
                  <c:v>0.109599846644414</c:v>
                </c:pt>
                <c:pt idx="137">
                  <c:v>0.108799917412398</c:v>
                </c:pt>
                <c:pt idx="138">
                  <c:v>0.108149973104446</c:v>
                </c:pt>
                <c:pt idx="139">
                  <c:v>0.106199979018129</c:v>
                </c:pt>
                <c:pt idx="140">
                  <c:v>0.104999963758019</c:v>
                </c:pt>
                <c:pt idx="141">
                  <c:v>0.106349880596099</c:v>
                </c:pt>
                <c:pt idx="142">
                  <c:v>0.108749885654106</c:v>
                </c:pt>
                <c:pt idx="143">
                  <c:v>0.110049960134347</c:v>
                </c:pt>
                <c:pt idx="144">
                  <c:v>0.111499943348463</c:v>
                </c:pt>
                <c:pt idx="145">
                  <c:v>0.113699934860051</c:v>
                </c:pt>
                <c:pt idx="146">
                  <c:v>0.110899961946416</c:v>
                </c:pt>
                <c:pt idx="147">
                  <c:v>0.115049954983988</c:v>
                </c:pt>
                <c:pt idx="148">
                  <c:v>0.114499976822117</c:v>
                </c:pt>
                <c:pt idx="149">
                  <c:v>0.112949968526664</c:v>
                </c:pt>
                <c:pt idx="150">
                  <c:v>0.108850012205949</c:v>
                </c:pt>
                <c:pt idx="151">
                  <c:v>0.110099856567103</c:v>
                </c:pt>
                <c:pt idx="152">
                  <c:v>0.111049949169683</c:v>
                </c:pt>
                <c:pt idx="153">
                  <c:v>0.10714997253308</c:v>
                </c:pt>
                <c:pt idx="154">
                  <c:v>0.108049979971838</c:v>
                </c:pt>
                <c:pt idx="155">
                  <c:v>0.110799923226295</c:v>
                </c:pt>
                <c:pt idx="156">
                  <c:v>0.112599881551432</c:v>
                </c:pt>
                <c:pt idx="157">
                  <c:v>0.111699945540749</c:v>
                </c:pt>
                <c:pt idx="158">
                  <c:v>0.109599985502427</c:v>
                </c:pt>
                <c:pt idx="159">
                  <c:v>0.108499962803762</c:v>
                </c:pt>
                <c:pt idx="160">
                  <c:v>0.108249946020806</c:v>
                </c:pt>
                <c:pt idx="161">
                  <c:v>0.106549923992134</c:v>
                </c:pt>
                <c:pt idx="162">
                  <c:v>0.104599969195988</c:v>
                </c:pt>
                <c:pt idx="163">
                  <c:v>0.105050005244266</c:v>
                </c:pt>
                <c:pt idx="164">
                  <c:v>0.101349986267451</c:v>
                </c:pt>
                <c:pt idx="165">
                  <c:v>0.0989499415372847</c:v>
                </c:pt>
                <c:pt idx="166">
                  <c:v>0.100499865817255</c:v>
                </c:pt>
                <c:pt idx="167">
                  <c:v>0.102899888133834</c:v>
                </c:pt>
                <c:pt idx="168">
                  <c:v>0.105399929427222</c:v>
                </c:pt>
                <c:pt idx="169">
                  <c:v>0.105999966333911</c:v>
                </c:pt>
                <c:pt idx="170">
                  <c:v>0.108749972245278</c:v>
                </c:pt>
                <c:pt idx="171">
                  <c:v>0.103999859617034</c:v>
                </c:pt>
                <c:pt idx="172">
                  <c:v>0.106549879739759</c:v>
                </c:pt>
                <c:pt idx="173">
                  <c:v>0.108299933050148</c:v>
                </c:pt>
                <c:pt idx="174">
                  <c:v>0.106800032612227</c:v>
                </c:pt>
                <c:pt idx="175">
                  <c:v>0.102049956225528</c:v>
                </c:pt>
                <c:pt idx="176">
                  <c:v>0.105799843593559</c:v>
                </c:pt>
                <c:pt idx="177">
                  <c:v>0.103499983117217</c:v>
                </c:pt>
                <c:pt idx="178">
                  <c:v>0.111349965667614</c:v>
                </c:pt>
                <c:pt idx="179">
                  <c:v>0.110199932285468</c:v>
                </c:pt>
                <c:pt idx="180">
                  <c:v>0.107449935148907</c:v>
                </c:pt>
                <c:pt idx="181">
                  <c:v>0.112199817416695</c:v>
                </c:pt>
                <c:pt idx="182">
                  <c:v>0.107399937627633</c:v>
                </c:pt>
                <c:pt idx="183">
                  <c:v>0.106999972151243</c:v>
                </c:pt>
                <c:pt idx="184">
                  <c:v>0.0995499618038593</c:v>
                </c:pt>
                <c:pt idx="185">
                  <c:v>0.101849940776447</c:v>
                </c:pt>
                <c:pt idx="186">
                  <c:v>0.1004500169729</c:v>
                </c:pt>
                <c:pt idx="187">
                  <c:v>0.0994498994332389</c:v>
                </c:pt>
                <c:pt idx="188">
                  <c:v>0.095249980349763</c:v>
                </c:pt>
                <c:pt idx="189">
                  <c:v>0.0923500460594368</c:v>
                </c:pt>
                <c:pt idx="190">
                  <c:v>0.096999953744671</c:v>
                </c:pt>
                <c:pt idx="191">
                  <c:v>0.0952498814076534</c:v>
                </c:pt>
                <c:pt idx="192">
                  <c:v>0.0978498871299962</c:v>
                </c:pt>
                <c:pt idx="193">
                  <c:v>0.101799994608882</c:v>
                </c:pt>
                <c:pt idx="194">
                  <c:v>0.105249968335556</c:v>
                </c:pt>
                <c:pt idx="195">
                  <c:v>0.102549950024695</c:v>
                </c:pt>
                <c:pt idx="196">
                  <c:v>0.109199783179065</c:v>
                </c:pt>
                <c:pt idx="197">
                  <c:v>0.110799819703971</c:v>
                </c:pt>
                <c:pt idx="198">
                  <c:v>0.110899954124761</c:v>
                </c:pt>
                <c:pt idx="199">
                  <c:v>0.114949965762207</c:v>
                </c:pt>
                <c:pt idx="200">
                  <c:v>0.122099971624266</c:v>
                </c:pt>
                <c:pt idx="201">
                  <c:v>0.128799773785431</c:v>
                </c:pt>
                <c:pt idx="202">
                  <c:v>0.130549935816816</c:v>
                </c:pt>
                <c:pt idx="203">
                  <c:v>0.133899949501938</c:v>
                </c:pt>
                <c:pt idx="204">
                  <c:v>0.136149987931276</c:v>
                </c:pt>
                <c:pt idx="205">
                  <c:v>0.131899988460646</c:v>
                </c:pt>
                <c:pt idx="206">
                  <c:v>0.121250143431098</c:v>
                </c:pt>
                <c:pt idx="207">
                  <c:v>0.11445007266957</c:v>
                </c:pt>
                <c:pt idx="208">
                  <c:v>0.105999967527168</c:v>
                </c:pt>
                <c:pt idx="209">
                  <c:v>0.093450009389926</c:v>
                </c:pt>
                <c:pt idx="210">
                  <c:v>0.0792500328025198</c:v>
                </c:pt>
                <c:pt idx="211">
                  <c:v>0.0689500870212214</c:v>
                </c:pt>
                <c:pt idx="212">
                  <c:v>0.0626000641823339</c:v>
                </c:pt>
                <c:pt idx="213">
                  <c:v>0.0575999903630873</c:v>
                </c:pt>
                <c:pt idx="214">
                  <c:v>0.0535499946090567</c:v>
                </c:pt>
                <c:pt idx="215">
                  <c:v>0.049999933813524</c:v>
                </c:pt>
                <c:pt idx="216">
                  <c:v>0.0446999798768957</c:v>
                </c:pt>
                <c:pt idx="217">
                  <c:v>0.038850030516187</c:v>
                </c:pt>
                <c:pt idx="218">
                  <c:v>0.0331999609443301</c:v>
                </c:pt>
                <c:pt idx="219">
                  <c:v>0.0206500360000064</c:v>
                </c:pt>
                <c:pt idx="220">
                  <c:v>0.00665000014123507</c:v>
                </c:pt>
                <c:pt idx="221">
                  <c:v>-0.00584990940478747</c:v>
                </c:pt>
                <c:pt idx="222">
                  <c:v>-0.0141999125989969</c:v>
                </c:pt>
                <c:pt idx="223">
                  <c:v>-0.0295000822552538</c:v>
                </c:pt>
                <c:pt idx="224">
                  <c:v>-0.0343500343333289</c:v>
                </c:pt>
                <c:pt idx="225">
                  <c:v>-0.0411499730143987</c:v>
                </c:pt>
                <c:pt idx="226">
                  <c:v>-0.0426000107800064</c:v>
                </c:pt>
                <c:pt idx="227">
                  <c:v>-0.0475000233200262</c:v>
                </c:pt>
                <c:pt idx="228">
                  <c:v>-0.0505500377221324</c:v>
                </c:pt>
                <c:pt idx="229">
                  <c:v>-0.051300065999385</c:v>
                </c:pt>
                <c:pt idx="230">
                  <c:v>-0.0548500343356863</c:v>
                </c:pt>
                <c:pt idx="231">
                  <c:v>-0.0624499689620279</c:v>
                </c:pt>
                <c:pt idx="232">
                  <c:v>-0.072699896623817</c:v>
                </c:pt>
                <c:pt idx="233">
                  <c:v>-0.079799995139183</c:v>
                </c:pt>
                <c:pt idx="234">
                  <c:v>-0.0869500796361535</c:v>
                </c:pt>
                <c:pt idx="235">
                  <c:v>-0.0948000872631382</c:v>
                </c:pt>
                <c:pt idx="236">
                  <c:v>-0.109600119783863</c:v>
                </c:pt>
                <c:pt idx="237">
                  <c:v>-0.117500169279083</c:v>
                </c:pt>
                <c:pt idx="238">
                  <c:v>-0.121800023320247</c:v>
                </c:pt>
                <c:pt idx="239">
                  <c:v>-0.122200043344492</c:v>
                </c:pt>
                <c:pt idx="240">
                  <c:v>-0.114350048686902</c:v>
                </c:pt>
                <c:pt idx="241">
                  <c:v>-0.106200247388188</c:v>
                </c:pt>
                <c:pt idx="242">
                  <c:v>-0.103600112965069</c:v>
                </c:pt>
                <c:pt idx="243">
                  <c:v>-0.0906500265155046</c:v>
                </c:pt>
                <c:pt idx="244">
                  <c:v>-0.0865500414874987</c:v>
                </c:pt>
                <c:pt idx="245">
                  <c:v>-0.0844500398161472</c:v>
                </c:pt>
                <c:pt idx="246">
                  <c:v>-0.0931001175413257</c:v>
                </c:pt>
                <c:pt idx="247">
                  <c:v>-0.102499988843192</c:v>
                </c:pt>
                <c:pt idx="248">
                  <c:v>-0.106950047258579</c:v>
                </c:pt>
                <c:pt idx="249">
                  <c:v>-0.106650045254355</c:v>
                </c:pt>
                <c:pt idx="250">
                  <c:v>-0.10055014352838</c:v>
                </c:pt>
                <c:pt idx="251">
                  <c:v>-0.0990002544931485</c:v>
                </c:pt>
                <c:pt idx="252">
                  <c:v>-0.0945501503993</c:v>
                </c:pt>
                <c:pt idx="253">
                  <c:v>-0.0877501331815438</c:v>
                </c:pt>
                <c:pt idx="254">
                  <c:v>-0.0813500407748506</c:v>
                </c:pt>
                <c:pt idx="255">
                  <c:v>-0.0779999881306139</c:v>
                </c:pt>
                <c:pt idx="256">
                  <c:v>-0.0787500513106352</c:v>
                </c:pt>
                <c:pt idx="257">
                  <c:v>-0.0802501055259199</c:v>
                </c:pt>
                <c:pt idx="258">
                  <c:v>-0.0757000366720604</c:v>
                </c:pt>
                <c:pt idx="259">
                  <c:v>-0.0743500419630436</c:v>
                </c:pt>
                <c:pt idx="260">
                  <c:v>-0.0707500067765068</c:v>
                </c:pt>
                <c:pt idx="261">
                  <c:v>-0.0711501209261769</c:v>
                </c:pt>
                <c:pt idx="262">
                  <c:v>-0.0614501219788508</c:v>
                </c:pt>
                <c:pt idx="263">
                  <c:v>-0.0558500505467236</c:v>
                </c:pt>
                <c:pt idx="264">
                  <c:v>-0.0558000277087558</c:v>
                </c:pt>
                <c:pt idx="265">
                  <c:v>-0.0528000484009681</c:v>
                </c:pt>
                <c:pt idx="266">
                  <c:v>-0.0475003339561226</c:v>
                </c:pt>
                <c:pt idx="267">
                  <c:v>-0.0483501861817785</c:v>
                </c:pt>
                <c:pt idx="268">
                  <c:v>-0.0405500992310408</c:v>
                </c:pt>
                <c:pt idx="269">
                  <c:v>-0.0454000848803844</c:v>
                </c:pt>
                <c:pt idx="270">
                  <c:v>-0.0498000456100271</c:v>
                </c:pt>
                <c:pt idx="271">
                  <c:v>-0.0593999924421951</c:v>
                </c:pt>
                <c:pt idx="272">
                  <c:v>-0.0628000202195835</c:v>
                </c:pt>
                <c:pt idx="273">
                  <c:v>-0.0693500038178172</c:v>
                </c:pt>
                <c:pt idx="274">
                  <c:v>-0.0691500143329904</c:v>
                </c:pt>
                <c:pt idx="275">
                  <c:v>-0.0636000433223671</c:v>
                </c:pt>
                <c:pt idx="276">
                  <c:v>-0.0557501735711412</c:v>
                </c:pt>
                <c:pt idx="277">
                  <c:v>-0.0528500631808129</c:v>
                </c:pt>
                <c:pt idx="278">
                  <c:v>-0.0489500161202159</c:v>
                </c:pt>
                <c:pt idx="279">
                  <c:v>-0.0474000660906313</c:v>
                </c:pt>
                <c:pt idx="280">
                  <c:v>-0.0415000349530601</c:v>
                </c:pt>
                <c:pt idx="281">
                  <c:v>-0.0425000603681838</c:v>
                </c:pt>
                <c:pt idx="282">
                  <c:v>-0.0383001030713785</c:v>
                </c:pt>
                <c:pt idx="283">
                  <c:v>-0.0361000411285204</c:v>
                </c:pt>
                <c:pt idx="284">
                  <c:v>-0.025050037958863</c:v>
                </c:pt>
                <c:pt idx="285">
                  <c:v>-0.0198500112310285</c:v>
                </c:pt>
                <c:pt idx="286">
                  <c:v>-0.0177000845687871</c:v>
                </c:pt>
                <c:pt idx="287">
                  <c:v>-0.0180500617316284</c:v>
                </c:pt>
                <c:pt idx="288">
                  <c:v>-0.0213500475401815</c:v>
                </c:pt>
                <c:pt idx="289">
                  <c:v>-0.020300013187807</c:v>
                </c:pt>
                <c:pt idx="290">
                  <c:v>-0.01900001525064</c:v>
                </c:pt>
                <c:pt idx="291">
                  <c:v>-0.0188500669137284</c:v>
                </c:pt>
                <c:pt idx="292">
                  <c:v>-0.0213500696445408</c:v>
                </c:pt>
                <c:pt idx="293">
                  <c:v>-0.027550025297387</c:v>
                </c:pt>
                <c:pt idx="294">
                  <c:v>-0.0347499551789951</c:v>
                </c:pt>
                <c:pt idx="295">
                  <c:v>-0.0343000119210046</c:v>
                </c:pt>
                <c:pt idx="296">
                  <c:v>-0.0274001572397537</c:v>
                </c:pt>
                <c:pt idx="297">
                  <c:v>-0.0209001769326278</c:v>
                </c:pt>
                <c:pt idx="298">
                  <c:v>-0.017050085367373</c:v>
                </c:pt>
                <c:pt idx="299">
                  <c:v>-0.0165500664370484</c:v>
                </c:pt>
                <c:pt idx="300">
                  <c:v>-0.021450025797094</c:v>
                </c:pt>
                <c:pt idx="301">
                  <c:v>-0.0258000171670574</c:v>
                </c:pt>
                <c:pt idx="302">
                  <c:v>-0.0271000435968745</c:v>
                </c:pt>
                <c:pt idx="303">
                  <c:v>-0.0280000195743923</c:v>
                </c:pt>
                <c:pt idx="304">
                  <c:v>-0.0313000202695548</c:v>
                </c:pt>
                <c:pt idx="305">
                  <c:v>-0.0376500349993876</c:v>
                </c:pt>
                <c:pt idx="306">
                  <c:v>-0.0408500434750749</c:v>
                </c:pt>
                <c:pt idx="307">
                  <c:v>-0.039100007750676</c:v>
                </c:pt>
                <c:pt idx="308">
                  <c:v>-0.034799985398422</c:v>
                </c:pt>
                <c:pt idx="309">
                  <c:v>-0.0220000328226888</c:v>
                </c:pt>
                <c:pt idx="310">
                  <c:v>-0.0198999938729685</c:v>
                </c:pt>
                <c:pt idx="311">
                  <c:v>-0.0146000660170102</c:v>
                </c:pt>
                <c:pt idx="312">
                  <c:v>-0.00800003961558104</c:v>
                </c:pt>
                <c:pt idx="313">
                  <c:v>-0.00440002506365999</c:v>
                </c:pt>
                <c:pt idx="314">
                  <c:v>-0.00524995274827233</c:v>
                </c:pt>
                <c:pt idx="315">
                  <c:v>-0.00860000608372502</c:v>
                </c:pt>
                <c:pt idx="316">
                  <c:v>-0.00620006332610501</c:v>
                </c:pt>
                <c:pt idx="317">
                  <c:v>-0.0040500418326701</c:v>
                </c:pt>
                <c:pt idx="318">
                  <c:v>-0.00570001694723032</c:v>
                </c:pt>
                <c:pt idx="319">
                  <c:v>-0.00635011805206886</c:v>
                </c:pt>
                <c:pt idx="320">
                  <c:v>-0.000500000747706508</c:v>
                </c:pt>
                <c:pt idx="321">
                  <c:v>0.00559996672018315</c:v>
                </c:pt>
                <c:pt idx="322">
                  <c:v>0.00434999939170666</c:v>
                </c:pt>
                <c:pt idx="323">
                  <c:v>0.00479994772467762</c:v>
                </c:pt>
                <c:pt idx="324">
                  <c:v>0.00264985067769885</c:v>
                </c:pt>
                <c:pt idx="325">
                  <c:v>0.0108000015243306</c:v>
                </c:pt>
                <c:pt idx="326">
                  <c:v>0.0115500096435426</c:v>
                </c:pt>
                <c:pt idx="327">
                  <c:v>0.00810000049023074</c:v>
                </c:pt>
                <c:pt idx="328">
                  <c:v>0.00739997660275548</c:v>
                </c:pt>
                <c:pt idx="329">
                  <c:v>0.00854990631341934</c:v>
                </c:pt>
                <c:pt idx="330">
                  <c:v>0.0100999992682773</c:v>
                </c:pt>
                <c:pt idx="331">
                  <c:v>0.0127999824871949</c:v>
                </c:pt>
                <c:pt idx="332">
                  <c:v>0.0109000005977578</c:v>
                </c:pt>
                <c:pt idx="333">
                  <c:v>0.00879997908850782</c:v>
                </c:pt>
                <c:pt idx="334">
                  <c:v>0.00494999076909153</c:v>
                </c:pt>
                <c:pt idx="335">
                  <c:v>0.00444999981482397</c:v>
                </c:pt>
                <c:pt idx="336">
                  <c:v>0.00759996568012866</c:v>
                </c:pt>
                <c:pt idx="337">
                  <c:v>0.00564999979178537</c:v>
                </c:pt>
                <c:pt idx="338">
                  <c:v>0.00664994262842811</c:v>
                </c:pt>
                <c:pt idx="339">
                  <c:v>0.0076499770002556</c:v>
                </c:pt>
                <c:pt idx="340">
                  <c:v>0.0052500000638247</c:v>
                </c:pt>
                <c:pt idx="341">
                  <c:v>0.00404996174620464</c:v>
                </c:pt>
                <c:pt idx="342">
                  <c:v>0.00244999988717609</c:v>
                </c:pt>
                <c:pt idx="343">
                  <c:v>0.0052500076344586</c:v>
                </c:pt>
                <c:pt idx="344">
                  <c:v>0.000650064946967177</c:v>
                </c:pt>
                <c:pt idx="345">
                  <c:v>1.81898940354586E-12</c:v>
                </c:pt>
                <c:pt idx="346">
                  <c:v>-0.00410005336743779</c:v>
                </c:pt>
                <c:pt idx="347">
                  <c:v>-0.00685000010344083</c:v>
                </c:pt>
                <c:pt idx="348">
                  <c:v>-0.00915002467081649</c:v>
                </c:pt>
                <c:pt idx="349">
                  <c:v>-0.0124500687052205</c:v>
                </c:pt>
                <c:pt idx="350">
                  <c:v>-0.0134500003041467</c:v>
                </c:pt>
                <c:pt idx="351">
                  <c:v>-0.0147999849868938</c:v>
                </c:pt>
                <c:pt idx="352">
                  <c:v>-0.0181500000617234</c:v>
                </c:pt>
                <c:pt idx="353">
                  <c:v>-0.0217500398612174</c:v>
                </c:pt>
                <c:pt idx="354">
                  <c:v>-0.0251000319913146</c:v>
                </c:pt>
                <c:pt idx="355">
                  <c:v>-0.0212999999166641</c:v>
                </c:pt>
                <c:pt idx="356">
                  <c:v>-0.0202000354875054</c:v>
                </c:pt>
                <c:pt idx="357">
                  <c:v>-0.0197499994428654</c:v>
                </c:pt>
                <c:pt idx="358">
                  <c:v>-0.0193001437437488</c:v>
                </c:pt>
                <c:pt idx="359">
                  <c:v>-0.0206499837222509</c:v>
                </c:pt>
                <c:pt idx="360">
                  <c:v>-0.0200999996413884</c:v>
                </c:pt>
                <c:pt idx="361">
                  <c:v>-0.0195999608731654</c:v>
                </c:pt>
                <c:pt idx="362">
                  <c:v>-0.0274999991379445</c:v>
                </c:pt>
                <c:pt idx="363">
                  <c:v>-0.0325501303996134</c:v>
                </c:pt>
                <c:pt idx="364">
                  <c:v>-0.0351501775003271</c:v>
                </c:pt>
                <c:pt idx="365">
                  <c:v>-0.0301999992188939</c:v>
                </c:pt>
                <c:pt idx="366">
                  <c:v>-0.0305000747721351</c:v>
                </c:pt>
                <c:pt idx="367">
                  <c:v>-0.0320500004563655</c:v>
                </c:pt>
                <c:pt idx="368">
                  <c:v>-0.0347000348483561</c:v>
                </c:pt>
                <c:pt idx="369">
                  <c:v>-0.0320001144464186</c:v>
                </c:pt>
                <c:pt idx="370">
                  <c:v>-0.0365500011575932</c:v>
                </c:pt>
                <c:pt idx="371">
                  <c:v>-0.0416999989574833</c:v>
                </c:pt>
                <c:pt idx="372">
                  <c:v>-0.0445499991437828</c:v>
                </c:pt>
                <c:pt idx="373">
                  <c:v>-0.0542500302726694</c:v>
                </c:pt>
                <c:pt idx="374">
                  <c:v>-0.0608499926820514</c:v>
                </c:pt>
                <c:pt idx="375">
                  <c:v>-0.0634500018277322</c:v>
                </c:pt>
                <c:pt idx="376">
                  <c:v>-0.066299992162385</c:v>
                </c:pt>
                <c:pt idx="377">
                  <c:v>-0.0735000013264653</c:v>
                </c:pt>
                <c:pt idx="378">
                  <c:v>-0.0775500292693323</c:v>
                </c:pt>
                <c:pt idx="379">
                  <c:v>-0.0799001777995727</c:v>
                </c:pt>
                <c:pt idx="380">
                  <c:v>-0.0933000009972602</c:v>
                </c:pt>
                <c:pt idx="381">
                  <c:v>-0.0979000575644022</c:v>
                </c:pt>
                <c:pt idx="382">
                  <c:v>-0.0947001392269158</c:v>
                </c:pt>
                <c:pt idx="383">
                  <c:v>-0.0933000009972602</c:v>
                </c:pt>
                <c:pt idx="384">
                  <c:v>-0.0839502051276213</c:v>
                </c:pt>
                <c:pt idx="385">
                  <c:v>-0.0804000034695491</c:v>
                </c:pt>
                <c:pt idx="386">
                  <c:v>-0.0771000007771363</c:v>
                </c:pt>
                <c:pt idx="387">
                  <c:v>-0.0763501370929589</c:v>
                </c:pt>
                <c:pt idx="413">
                  <c:v>3.317050525758532</c:v>
                </c:pt>
                <c:pt idx="414">
                  <c:v>3.013461549853673</c:v>
                </c:pt>
                <c:pt idx="415">
                  <c:v>2.895149981879513</c:v>
                </c:pt>
                <c:pt idx="416">
                  <c:v>2.754350042723672</c:v>
                </c:pt>
                <c:pt idx="417">
                  <c:v>2.636950007436098</c:v>
                </c:pt>
                <c:pt idx="418">
                  <c:v>2.523300045966607</c:v>
                </c:pt>
                <c:pt idx="419">
                  <c:v>2.414203505897603</c:v>
                </c:pt>
                <c:pt idx="420">
                  <c:v>2.289750044059474</c:v>
                </c:pt>
                <c:pt idx="421">
                  <c:v>2.177999326322606</c:v>
                </c:pt>
                <c:pt idx="422">
                  <c:v>2.138149952123058</c:v>
                </c:pt>
                <c:pt idx="423">
                  <c:v>2.061199831005069</c:v>
                </c:pt>
                <c:pt idx="424">
                  <c:v>2.0405499198896</c:v>
                </c:pt>
                <c:pt idx="425">
                  <c:v>1.94205002632225</c:v>
                </c:pt>
                <c:pt idx="426">
                  <c:v>1.892449270246288</c:v>
                </c:pt>
                <c:pt idx="427">
                  <c:v>1.888949992178823</c:v>
                </c:pt>
                <c:pt idx="428">
                  <c:v>1.863599509812047</c:v>
                </c:pt>
                <c:pt idx="429">
                  <c:v>1.879098672099644</c:v>
                </c:pt>
                <c:pt idx="430">
                  <c:v>1.85304999275104</c:v>
                </c:pt>
                <c:pt idx="431">
                  <c:v>1.848049990650907</c:v>
                </c:pt>
                <c:pt idx="432">
                  <c:v>1.843800004000514</c:v>
                </c:pt>
                <c:pt idx="433">
                  <c:v>1.83384970550469</c:v>
                </c:pt>
                <c:pt idx="434">
                  <c:v>1.80660027770864</c:v>
                </c:pt>
                <c:pt idx="435">
                  <c:v>1.820900006670854</c:v>
                </c:pt>
                <c:pt idx="436">
                  <c:v>1.826099657439045</c:v>
                </c:pt>
                <c:pt idx="437">
                  <c:v>1.816849956321676</c:v>
                </c:pt>
                <c:pt idx="438">
                  <c:v>1.825699724384322</c:v>
                </c:pt>
                <c:pt idx="439">
                  <c:v>1.82619953975518</c:v>
                </c:pt>
                <c:pt idx="440">
                  <c:v>1.825349966617068</c:v>
                </c:pt>
                <c:pt idx="441">
                  <c:v>1.835599694059055</c:v>
                </c:pt>
                <c:pt idx="442">
                  <c:v>1.844800022503477</c:v>
                </c:pt>
                <c:pt idx="443">
                  <c:v>1.845099753569229</c:v>
                </c:pt>
                <c:pt idx="444">
                  <c:v>1.848849760815938</c:v>
                </c:pt>
                <c:pt idx="445">
                  <c:v>1.85795001373117</c:v>
                </c:pt>
                <c:pt idx="446">
                  <c:v>1.864449900243926</c:v>
                </c:pt>
                <c:pt idx="447">
                  <c:v>1.873699954223412</c:v>
                </c:pt>
                <c:pt idx="448">
                  <c:v>1.8766497972465</c:v>
                </c:pt>
                <c:pt idx="449">
                  <c:v>1.88874946460419</c:v>
                </c:pt>
                <c:pt idx="450">
                  <c:v>1.899950032806373</c:v>
                </c:pt>
                <c:pt idx="451">
                  <c:v>1.899299781987793</c:v>
                </c:pt>
                <c:pt idx="452">
                  <c:v>1.903000001711916</c:v>
                </c:pt>
                <c:pt idx="453">
                  <c:v>1.899799851988064</c:v>
                </c:pt>
                <c:pt idx="454">
                  <c:v>1.901549664496997</c:v>
                </c:pt>
                <c:pt idx="455">
                  <c:v>1.892650022124144</c:v>
                </c:pt>
                <c:pt idx="456">
                  <c:v>1.890549893756543</c:v>
                </c:pt>
                <c:pt idx="457">
                  <c:v>1.89820002155102</c:v>
                </c:pt>
                <c:pt idx="458">
                  <c:v>1.899949985119747</c:v>
                </c:pt>
                <c:pt idx="459">
                  <c:v>1.900350001717015</c:v>
                </c:pt>
                <c:pt idx="460">
                  <c:v>1.906350028417364</c:v>
                </c:pt>
                <c:pt idx="461">
                  <c:v>1.911799792858801</c:v>
                </c:pt>
                <c:pt idx="462">
                  <c:v>1.922599952315068</c:v>
                </c:pt>
                <c:pt idx="463">
                  <c:v>1.929049831196608</c:v>
                </c:pt>
                <c:pt idx="464">
                  <c:v>1.934299707030732</c:v>
                </c:pt>
                <c:pt idx="465">
                  <c:v>1.941799973865272</c:v>
                </c:pt>
                <c:pt idx="466">
                  <c:v>1.952199864765134</c:v>
                </c:pt>
                <c:pt idx="467">
                  <c:v>1.964400021166512</c:v>
                </c:pt>
                <c:pt idx="468">
                  <c:v>1.973649936291622</c:v>
                </c:pt>
                <c:pt idx="469">
                  <c:v>1.981349608420714</c:v>
                </c:pt>
                <c:pt idx="470">
                  <c:v>1.984099953646364</c:v>
                </c:pt>
                <c:pt idx="471">
                  <c:v>1.989949871825956</c:v>
                </c:pt>
                <c:pt idx="472">
                  <c:v>1.997749969672441</c:v>
                </c:pt>
                <c:pt idx="473">
                  <c:v>2.004449856183783</c:v>
                </c:pt>
                <c:pt idx="474">
                  <c:v>2.008999869533</c:v>
                </c:pt>
                <c:pt idx="475">
                  <c:v>2.014949982451071</c:v>
                </c:pt>
                <c:pt idx="476">
                  <c:v>2.02284989166219</c:v>
                </c:pt>
                <c:pt idx="477">
                  <c:v>2.029399981878669</c:v>
                </c:pt>
                <c:pt idx="478">
                  <c:v>2.032799910732137</c:v>
                </c:pt>
                <c:pt idx="479">
                  <c:v>2.038749732397264</c:v>
                </c:pt>
                <c:pt idx="480">
                  <c:v>2.042800014303793</c:v>
                </c:pt>
                <c:pt idx="481">
                  <c:v>2.046150011057762</c:v>
                </c:pt>
                <c:pt idx="482">
                  <c:v>2.051799988174025</c:v>
                </c:pt>
                <c:pt idx="483">
                  <c:v>2.060749882315576</c:v>
                </c:pt>
                <c:pt idx="484">
                  <c:v>2.068599826237914</c:v>
                </c:pt>
                <c:pt idx="485">
                  <c:v>2.075750038715341</c:v>
                </c:pt>
                <c:pt idx="486">
                  <c:v>2.084549914736272</c:v>
                </c:pt>
                <c:pt idx="487">
                  <c:v>2.094450039669026</c:v>
                </c:pt>
                <c:pt idx="488">
                  <c:v>2.10225000781793</c:v>
                </c:pt>
                <c:pt idx="489">
                  <c:v>2.110249867248058</c:v>
                </c:pt>
                <c:pt idx="490">
                  <c:v>2.119799999807583</c:v>
                </c:pt>
                <c:pt idx="491">
                  <c:v>2.125600017734541</c:v>
                </c:pt>
                <c:pt idx="492">
                  <c:v>2.130200035666348</c:v>
                </c:pt>
                <c:pt idx="493">
                  <c:v>2.137299978061492</c:v>
                </c:pt>
                <c:pt idx="494">
                  <c:v>2.145499893376837</c:v>
                </c:pt>
                <c:pt idx="495">
                  <c:v>2.150000039673614</c:v>
                </c:pt>
                <c:pt idx="496">
                  <c:v>2.154249986644572</c:v>
                </c:pt>
                <c:pt idx="497">
                  <c:v>2.161199960704835</c:v>
                </c:pt>
                <c:pt idx="498">
                  <c:v>2.169549901580467</c:v>
                </c:pt>
                <c:pt idx="499">
                  <c:v>2.176949794193204</c:v>
                </c:pt>
                <c:pt idx="500">
                  <c:v>2.18545000820086</c:v>
                </c:pt>
                <c:pt idx="501">
                  <c:v>2.191449900816222</c:v>
                </c:pt>
                <c:pt idx="502">
                  <c:v>2.198999947355332</c:v>
                </c:pt>
                <c:pt idx="503">
                  <c:v>2.20240000152262</c:v>
                </c:pt>
                <c:pt idx="504">
                  <c:v>2.206399844359112</c:v>
                </c:pt>
                <c:pt idx="505">
                  <c:v>2.20920003127685</c:v>
                </c:pt>
                <c:pt idx="506">
                  <c:v>2.213599851416802</c:v>
                </c:pt>
                <c:pt idx="507">
                  <c:v>2.219099979400198</c:v>
                </c:pt>
                <c:pt idx="508">
                  <c:v>2.228249888419668</c:v>
                </c:pt>
                <c:pt idx="509">
                  <c:v>2.23659980964294</c:v>
                </c:pt>
                <c:pt idx="510">
                  <c:v>2.241700013157242</c:v>
                </c:pt>
                <c:pt idx="511">
                  <c:v>2.245449972338974</c:v>
                </c:pt>
                <c:pt idx="512">
                  <c:v>2.250249949644058</c:v>
                </c:pt>
                <c:pt idx="513">
                  <c:v>2.258999907109683</c:v>
                </c:pt>
                <c:pt idx="514">
                  <c:v>2.269849703025102</c:v>
                </c:pt>
                <c:pt idx="515">
                  <c:v>2.278949989507964</c:v>
                </c:pt>
                <c:pt idx="516">
                  <c:v>2.289299936484895</c:v>
                </c:pt>
                <c:pt idx="517">
                  <c:v>2.294400037382729</c:v>
                </c:pt>
                <c:pt idx="518">
                  <c:v>2.300749914931657</c:v>
                </c:pt>
                <c:pt idx="519">
                  <c:v>2.309349732018743</c:v>
                </c:pt>
                <c:pt idx="520">
                  <c:v>2.316599980731553</c:v>
                </c:pt>
                <c:pt idx="521">
                  <c:v>2.318599859809183</c:v>
                </c:pt>
                <c:pt idx="522">
                  <c:v>2.321849965283036</c:v>
                </c:pt>
                <c:pt idx="523">
                  <c:v>2.328049999807261</c:v>
                </c:pt>
                <c:pt idx="524">
                  <c:v>2.334399794384808</c:v>
                </c:pt>
                <c:pt idx="525">
                  <c:v>2.340249979781218</c:v>
                </c:pt>
                <c:pt idx="526">
                  <c:v>2.342899913215658</c:v>
                </c:pt>
                <c:pt idx="527">
                  <c:v>2.344800027654855</c:v>
                </c:pt>
                <c:pt idx="528">
                  <c:v>2.349949927898704</c:v>
                </c:pt>
                <c:pt idx="529">
                  <c:v>2.357449849314435</c:v>
                </c:pt>
                <c:pt idx="530">
                  <c:v>2.365600001525308</c:v>
                </c:pt>
                <c:pt idx="531">
                  <c:v>2.374999916835804</c:v>
                </c:pt>
                <c:pt idx="532">
                  <c:v>2.38359994525672</c:v>
                </c:pt>
                <c:pt idx="533">
                  <c:v>2.394249824137658</c:v>
                </c:pt>
                <c:pt idx="534">
                  <c:v>2.403249691007659</c:v>
                </c:pt>
                <c:pt idx="535">
                  <c:v>2.412999979016603</c:v>
                </c:pt>
                <c:pt idx="536">
                  <c:v>2.422349830816529</c:v>
                </c:pt>
                <c:pt idx="537">
                  <c:v>2.433800007056561</c:v>
                </c:pt>
                <c:pt idx="538">
                  <c:v>2.438149957080896</c:v>
                </c:pt>
                <c:pt idx="539">
                  <c:v>2.447299742507313</c:v>
                </c:pt>
                <c:pt idx="540">
                  <c:v>2.451099985311883</c:v>
                </c:pt>
                <c:pt idx="541">
                  <c:v>2.459799933811154</c:v>
                </c:pt>
                <c:pt idx="542">
                  <c:v>2.468999992368481</c:v>
                </c:pt>
                <c:pt idx="543">
                  <c:v>2.47709993781973</c:v>
                </c:pt>
                <c:pt idx="544">
                  <c:v>2.482699909018263</c:v>
                </c:pt>
                <c:pt idx="545">
                  <c:v>2.489900050542928</c:v>
                </c:pt>
                <c:pt idx="546">
                  <c:v>2.498599906921299</c:v>
                </c:pt>
                <c:pt idx="547">
                  <c:v>2.502949950405309</c:v>
                </c:pt>
                <c:pt idx="548">
                  <c:v>2.511999874684989</c:v>
                </c:pt>
                <c:pt idx="549">
                  <c:v>2.518899800488724</c:v>
                </c:pt>
                <c:pt idx="550">
                  <c:v>2.52380001687925</c:v>
                </c:pt>
                <c:pt idx="551">
                  <c:v>2.528499938962341</c:v>
                </c:pt>
                <c:pt idx="552">
                  <c:v>2.536450011921259</c:v>
                </c:pt>
                <c:pt idx="553">
                  <c:v>2.5417999385827</c:v>
                </c:pt>
                <c:pt idx="554">
                  <c:v>2.548699788185331</c:v>
                </c:pt>
                <c:pt idx="555">
                  <c:v>2.556849981021513</c:v>
                </c:pt>
                <c:pt idx="556">
                  <c:v>2.565499945256306</c:v>
                </c:pt>
                <c:pt idx="557">
                  <c:v>2.573049975202593</c:v>
                </c:pt>
                <c:pt idx="558">
                  <c:v>2.581249930473857</c:v>
                </c:pt>
                <c:pt idx="559">
                  <c:v>2.587149826140376</c:v>
                </c:pt>
                <c:pt idx="560">
                  <c:v>2.597800022693264</c:v>
                </c:pt>
                <c:pt idx="561">
                  <c:v>2.604599948499526</c:v>
                </c:pt>
                <c:pt idx="562">
                  <c:v>2.607099988457776</c:v>
                </c:pt>
                <c:pt idx="563">
                  <c:v>2.611600005719083</c:v>
                </c:pt>
                <c:pt idx="564">
                  <c:v>2.620799878022808</c:v>
                </c:pt>
                <c:pt idx="565">
                  <c:v>2.633049998377828</c:v>
                </c:pt>
                <c:pt idx="566">
                  <c:v>2.640299906062864</c:v>
                </c:pt>
                <c:pt idx="567">
                  <c:v>2.649849999332217</c:v>
                </c:pt>
                <c:pt idx="568">
                  <c:v>2.659849908541219</c:v>
                </c:pt>
                <c:pt idx="569">
                  <c:v>2.664549896333483</c:v>
                </c:pt>
                <c:pt idx="570">
                  <c:v>2.671349970813026</c:v>
                </c:pt>
                <c:pt idx="571">
                  <c:v>2.680099882218201</c:v>
                </c:pt>
                <c:pt idx="572">
                  <c:v>2.686350028321612</c:v>
                </c:pt>
                <c:pt idx="573">
                  <c:v>2.688749940585694</c:v>
                </c:pt>
                <c:pt idx="574">
                  <c:v>2.694449911781703</c:v>
                </c:pt>
                <c:pt idx="575">
                  <c:v>2.699499986454612</c:v>
                </c:pt>
                <c:pt idx="576">
                  <c:v>2.703649933431734</c:v>
                </c:pt>
                <c:pt idx="577">
                  <c:v>2.708099982355634</c:v>
                </c:pt>
                <c:pt idx="578">
                  <c:v>2.717949955746008</c:v>
                </c:pt>
                <c:pt idx="579">
                  <c:v>2.722399816702818</c:v>
                </c:pt>
                <c:pt idx="580">
                  <c:v>2.729199990077177</c:v>
                </c:pt>
                <c:pt idx="581">
                  <c:v>2.733299991414242</c:v>
                </c:pt>
                <c:pt idx="582">
                  <c:v>2.744200013061345</c:v>
                </c:pt>
                <c:pt idx="583">
                  <c:v>2.751999916170462</c:v>
                </c:pt>
                <c:pt idx="584">
                  <c:v>2.756549895664647</c:v>
                </c:pt>
                <c:pt idx="585">
                  <c:v>2.760399977778433</c:v>
                </c:pt>
                <c:pt idx="586">
                  <c:v>2.76144997691881</c:v>
                </c:pt>
                <c:pt idx="587">
                  <c:v>2.766750018879975</c:v>
                </c:pt>
                <c:pt idx="588">
                  <c:v>2.774649953840706</c:v>
                </c:pt>
                <c:pt idx="589">
                  <c:v>2.777899883552891</c:v>
                </c:pt>
                <c:pt idx="590">
                  <c:v>2.77869999732502</c:v>
                </c:pt>
                <c:pt idx="591">
                  <c:v>2.783299972245004</c:v>
                </c:pt>
                <c:pt idx="592">
                  <c:v>2.788450005911727</c:v>
                </c:pt>
                <c:pt idx="593">
                  <c:v>2.793849954414327</c:v>
                </c:pt>
                <c:pt idx="594">
                  <c:v>2.794549977777933</c:v>
                </c:pt>
                <c:pt idx="595">
                  <c:v>2.798300016878784</c:v>
                </c:pt>
                <c:pt idx="596">
                  <c:v>2.804149871728441</c:v>
                </c:pt>
                <c:pt idx="597">
                  <c:v>2.810399999900254</c:v>
                </c:pt>
                <c:pt idx="598">
                  <c:v>2.813649943160269</c:v>
                </c:pt>
                <c:pt idx="599">
                  <c:v>2.820449865241243</c:v>
                </c:pt>
                <c:pt idx="600">
                  <c:v>2.827450006101571</c:v>
                </c:pt>
                <c:pt idx="601">
                  <c:v>2.833999995418706</c:v>
                </c:pt>
                <c:pt idx="602">
                  <c:v>2.839350001333514</c:v>
                </c:pt>
                <c:pt idx="603">
                  <c:v>2.845499861621647</c:v>
                </c:pt>
                <c:pt idx="604">
                  <c:v>2.851599909015931</c:v>
                </c:pt>
                <c:pt idx="605">
                  <c:v>2.857000017356768</c:v>
                </c:pt>
                <c:pt idx="606">
                  <c:v>2.860249980258229</c:v>
                </c:pt>
                <c:pt idx="607">
                  <c:v>2.862400025460374</c:v>
                </c:pt>
                <c:pt idx="608">
                  <c:v>2.867600006484281</c:v>
                </c:pt>
                <c:pt idx="609">
                  <c:v>2.871099927902833</c:v>
                </c:pt>
                <c:pt idx="610">
                  <c:v>2.874399982069008</c:v>
                </c:pt>
                <c:pt idx="611">
                  <c:v>2.879399894332892</c:v>
                </c:pt>
                <c:pt idx="612">
                  <c:v>2.887500018594437</c:v>
                </c:pt>
                <c:pt idx="613">
                  <c:v>2.892849968622613</c:v>
                </c:pt>
                <c:pt idx="614">
                  <c:v>2.898599836345966</c:v>
                </c:pt>
                <c:pt idx="615">
                  <c:v>2.903299993129622</c:v>
                </c:pt>
                <c:pt idx="616">
                  <c:v>2.907949968906905</c:v>
                </c:pt>
                <c:pt idx="617">
                  <c:v>2.914849970242358</c:v>
                </c:pt>
                <c:pt idx="618">
                  <c:v>2.920849899099265</c:v>
                </c:pt>
                <c:pt idx="619">
                  <c:v>2.929849769017892</c:v>
                </c:pt>
                <c:pt idx="620">
                  <c:v>2.937100023838866</c:v>
                </c:pt>
                <c:pt idx="621">
                  <c:v>2.942049992845567</c:v>
                </c:pt>
                <c:pt idx="622">
                  <c:v>2.94935001754493</c:v>
                </c:pt>
                <c:pt idx="623">
                  <c:v>2.959199810407881</c:v>
                </c:pt>
                <c:pt idx="624">
                  <c:v>2.968699763296172</c:v>
                </c:pt>
                <c:pt idx="625">
                  <c:v>2.976999987124143</c:v>
                </c:pt>
                <c:pt idx="626">
                  <c:v>2.978899944781006</c:v>
                </c:pt>
                <c:pt idx="627">
                  <c:v>2.983399989127065</c:v>
                </c:pt>
                <c:pt idx="628">
                  <c:v>2.988499996565224</c:v>
                </c:pt>
                <c:pt idx="629">
                  <c:v>2.993449926278116</c:v>
                </c:pt>
                <c:pt idx="630">
                  <c:v>2.997900024984119</c:v>
                </c:pt>
                <c:pt idx="631">
                  <c:v>3.002450004478304</c:v>
                </c:pt>
                <c:pt idx="632">
                  <c:v>3.007300010394829</c:v>
                </c:pt>
                <c:pt idx="633">
                  <c:v>3.012249940107722</c:v>
                </c:pt>
                <c:pt idx="634">
                  <c:v>3.024949829003162</c:v>
                </c:pt>
                <c:pt idx="635">
                  <c:v>3.033699997806252</c:v>
                </c:pt>
                <c:pt idx="636">
                  <c:v>3.041799933431321</c:v>
                </c:pt>
                <c:pt idx="637">
                  <c:v>3.050450127982913</c:v>
                </c:pt>
                <c:pt idx="638">
                  <c:v>3.058749779127538</c:v>
                </c:pt>
                <c:pt idx="639">
                  <c:v>3.062849830243065</c:v>
                </c:pt>
                <c:pt idx="640">
                  <c:v>3.070499895758985</c:v>
                </c:pt>
                <c:pt idx="641">
                  <c:v>3.074100152109168</c:v>
                </c:pt>
                <c:pt idx="642">
                  <c:v>3.080349953459518</c:v>
                </c:pt>
                <c:pt idx="643">
                  <c:v>3.080299926183216</c:v>
                </c:pt>
                <c:pt idx="644">
                  <c:v>3.087249935146247</c:v>
                </c:pt>
                <c:pt idx="645">
                  <c:v>3.09284976510753</c:v>
                </c:pt>
                <c:pt idx="646">
                  <c:v>3.097800225161336</c:v>
                </c:pt>
                <c:pt idx="647">
                  <c:v>3.109400002285838</c:v>
                </c:pt>
                <c:pt idx="648">
                  <c:v>3.115449879165679</c:v>
                </c:pt>
                <c:pt idx="649">
                  <c:v>3.117949919793318</c:v>
                </c:pt>
                <c:pt idx="650">
                  <c:v>3.122999859995616</c:v>
                </c:pt>
                <c:pt idx="651">
                  <c:v>3.13465013885434</c:v>
                </c:pt>
                <c:pt idx="652">
                  <c:v>3.141899979491427</c:v>
                </c:pt>
                <c:pt idx="653">
                  <c:v>3.150049863143066</c:v>
                </c:pt>
                <c:pt idx="654">
                  <c:v>3.152199895474041</c:v>
                </c:pt>
                <c:pt idx="655">
                  <c:v>3.159299827380892</c:v>
                </c:pt>
                <c:pt idx="656">
                  <c:v>3.166100132842985</c:v>
                </c:pt>
                <c:pt idx="657">
                  <c:v>3.171800094220087</c:v>
                </c:pt>
                <c:pt idx="658">
                  <c:v>3.17299986695798</c:v>
                </c:pt>
                <c:pt idx="659">
                  <c:v>3.176999946877913</c:v>
                </c:pt>
                <c:pt idx="660">
                  <c:v>3.182749837302254</c:v>
                </c:pt>
                <c:pt idx="661">
                  <c:v>3.187550228783948</c:v>
                </c:pt>
                <c:pt idx="662">
                  <c:v>3.193450051974651</c:v>
                </c:pt>
                <c:pt idx="663">
                  <c:v>3.197249884316989</c:v>
                </c:pt>
                <c:pt idx="664">
                  <c:v>3.203599847889563</c:v>
                </c:pt>
                <c:pt idx="665">
                  <c:v>3.206449831101054</c:v>
                </c:pt>
                <c:pt idx="666">
                  <c:v>3.208850103375878</c:v>
                </c:pt>
                <c:pt idx="667">
                  <c:v>3.21415000514753</c:v>
                </c:pt>
                <c:pt idx="668">
                  <c:v>3.218949890324438</c:v>
                </c:pt>
                <c:pt idx="669">
                  <c:v>3.223349917410815</c:v>
                </c:pt>
                <c:pt idx="670">
                  <c:v>3.229949875731108</c:v>
                </c:pt>
                <c:pt idx="671">
                  <c:v>3.233750161551143</c:v>
                </c:pt>
                <c:pt idx="672">
                  <c:v>3.242649981020802</c:v>
                </c:pt>
                <c:pt idx="673">
                  <c:v>3.246499946973927</c:v>
                </c:pt>
                <c:pt idx="674">
                  <c:v>3.250799911402282</c:v>
                </c:pt>
                <c:pt idx="675">
                  <c:v>3.257149878023483</c:v>
                </c:pt>
                <c:pt idx="676">
                  <c:v>3.262600188732904</c:v>
                </c:pt>
                <c:pt idx="677">
                  <c:v>3.269399942491872</c:v>
                </c:pt>
                <c:pt idx="678">
                  <c:v>3.274549856279918</c:v>
                </c:pt>
                <c:pt idx="679">
                  <c:v>3.278399954317137</c:v>
                </c:pt>
                <c:pt idx="680">
                  <c:v>3.280249959560024</c:v>
                </c:pt>
                <c:pt idx="681">
                  <c:v>3.285300031850056</c:v>
                </c:pt>
                <c:pt idx="682">
                  <c:v>3.290500118539057</c:v>
                </c:pt>
                <c:pt idx="683">
                  <c:v>3.299049863337132</c:v>
                </c:pt>
                <c:pt idx="684">
                  <c:v>3.307299918695207</c:v>
                </c:pt>
                <c:pt idx="685">
                  <c:v>3.309549924273595</c:v>
                </c:pt>
                <c:pt idx="686">
                  <c:v>3.311700085636403</c:v>
                </c:pt>
                <c:pt idx="687">
                  <c:v>3.317600036858494</c:v>
                </c:pt>
                <c:pt idx="688">
                  <c:v>3.324649916787166</c:v>
                </c:pt>
                <c:pt idx="689">
                  <c:v>3.329049894760826</c:v>
                </c:pt>
                <c:pt idx="690">
                  <c:v>3.336849800583875</c:v>
                </c:pt>
                <c:pt idx="691">
                  <c:v>3.342850119923239</c:v>
                </c:pt>
                <c:pt idx="692">
                  <c:v>3.347549982070632</c:v>
                </c:pt>
                <c:pt idx="693">
                  <c:v>3.350699934817384</c:v>
                </c:pt>
                <c:pt idx="694">
                  <c:v>3.359299777985143</c:v>
                </c:pt>
                <c:pt idx="695">
                  <c:v>3.36384989328144</c:v>
                </c:pt>
                <c:pt idx="696">
                  <c:v>3.368250046682078</c:v>
                </c:pt>
                <c:pt idx="697">
                  <c:v>3.368500032280281</c:v>
                </c:pt>
                <c:pt idx="698">
                  <c:v>3.373849810599494</c:v>
                </c:pt>
                <c:pt idx="699">
                  <c:v>3.377999915741384</c:v>
                </c:pt>
                <c:pt idx="700">
                  <c:v>3.383199923180655</c:v>
                </c:pt>
                <c:pt idx="701">
                  <c:v>3.388450128553813</c:v>
                </c:pt>
                <c:pt idx="702">
                  <c:v>3.395650027272495</c:v>
                </c:pt>
                <c:pt idx="703">
                  <c:v>3.401199867916148</c:v>
                </c:pt>
                <c:pt idx="704">
                  <c:v>3.408299856040685</c:v>
                </c:pt>
                <c:pt idx="705">
                  <c:v>3.411049855851159</c:v>
                </c:pt>
                <c:pt idx="706">
                  <c:v>3.417750102042191</c:v>
                </c:pt>
                <c:pt idx="707">
                  <c:v>3.42425008983264</c:v>
                </c:pt>
                <c:pt idx="708">
                  <c:v>3.42999985766437</c:v>
                </c:pt>
                <c:pt idx="709">
                  <c:v>3.432799914880887</c:v>
                </c:pt>
                <c:pt idx="710">
                  <c:v>3.444299801063607</c:v>
                </c:pt>
                <c:pt idx="711">
                  <c:v>3.4534500856862</c:v>
                </c:pt>
                <c:pt idx="712">
                  <c:v>3.456650007101416</c:v>
                </c:pt>
                <c:pt idx="713">
                  <c:v>3.460149872633337</c:v>
                </c:pt>
                <c:pt idx="714">
                  <c:v>3.464099924607581</c:v>
                </c:pt>
                <c:pt idx="715">
                  <c:v>3.473049828575313</c:v>
                </c:pt>
                <c:pt idx="716">
                  <c:v>3.479250117776246</c:v>
                </c:pt>
                <c:pt idx="717">
                  <c:v>3.484450032756285</c:v>
                </c:pt>
                <c:pt idx="718">
                  <c:v>3.492199876782251</c:v>
                </c:pt>
                <c:pt idx="719">
                  <c:v>3.501849833581216</c:v>
                </c:pt>
                <c:pt idx="720">
                  <c:v>3.509899794102239</c:v>
                </c:pt>
                <c:pt idx="721">
                  <c:v>3.516550134274437</c:v>
                </c:pt>
                <c:pt idx="722">
                  <c:v>3.522049976774722</c:v>
                </c:pt>
                <c:pt idx="723">
                  <c:v>3.532099844167533</c:v>
                </c:pt>
                <c:pt idx="724">
                  <c:v>3.541749847361643</c:v>
                </c:pt>
                <c:pt idx="725">
                  <c:v>3.549199843786482</c:v>
                </c:pt>
                <c:pt idx="726">
                  <c:v>3.554650210713588</c:v>
                </c:pt>
                <c:pt idx="727">
                  <c:v>3.566100055406423</c:v>
                </c:pt>
                <c:pt idx="728">
                  <c:v>3.576599792573688</c:v>
                </c:pt>
                <c:pt idx="729">
                  <c:v>3.590099788136285</c:v>
                </c:pt>
                <c:pt idx="730">
                  <c:v>3.59839980335164</c:v>
                </c:pt>
                <c:pt idx="731">
                  <c:v>3.60390005903173</c:v>
                </c:pt>
                <c:pt idx="732">
                  <c:v>3.610200000093755</c:v>
                </c:pt>
                <c:pt idx="733">
                  <c:v>3.615349880361464</c:v>
                </c:pt>
                <c:pt idx="734">
                  <c:v>3.622549832245568</c:v>
                </c:pt>
                <c:pt idx="735">
                  <c:v>3.629449876592844</c:v>
                </c:pt>
                <c:pt idx="736">
                  <c:v>3.640300121256587</c:v>
                </c:pt>
                <c:pt idx="737">
                  <c:v>3.645850044536928</c:v>
                </c:pt>
                <c:pt idx="738">
                  <c:v>3.648499996612372</c:v>
                </c:pt>
                <c:pt idx="739">
                  <c:v>3.654099934290571</c:v>
                </c:pt>
                <c:pt idx="740">
                  <c:v>3.659949834865983</c:v>
                </c:pt>
                <c:pt idx="741">
                  <c:v>3.665400102232525</c:v>
                </c:pt>
                <c:pt idx="742">
                  <c:v>3.671400106617511</c:v>
                </c:pt>
                <c:pt idx="743">
                  <c:v>3.681449739979142</c:v>
                </c:pt>
                <c:pt idx="744">
                  <c:v>3.686199917934573</c:v>
                </c:pt>
                <c:pt idx="745">
                  <c:v>3.688399935195775</c:v>
                </c:pt>
                <c:pt idx="746">
                  <c:v>3.695300221344951</c:v>
                </c:pt>
                <c:pt idx="747">
                  <c:v>3.703400061127467</c:v>
                </c:pt>
                <c:pt idx="748">
                  <c:v>3.709649793381686</c:v>
                </c:pt>
                <c:pt idx="749">
                  <c:v>3.716449857711268</c:v>
                </c:pt>
                <c:pt idx="750">
                  <c:v>3.72404986886977</c:v>
                </c:pt>
                <c:pt idx="751">
                  <c:v>3.727400135561766</c:v>
                </c:pt>
                <c:pt idx="752">
                  <c:v>3.733200030896114</c:v>
                </c:pt>
                <c:pt idx="753">
                  <c:v>3.744799784657517</c:v>
                </c:pt>
                <c:pt idx="754">
                  <c:v>3.750899832721188</c:v>
                </c:pt>
                <c:pt idx="755">
                  <c:v>3.758599831009633</c:v>
                </c:pt>
                <c:pt idx="756">
                  <c:v>3.764750072623428</c:v>
                </c:pt>
                <c:pt idx="757">
                  <c:v>3.771800096485094</c:v>
                </c:pt>
                <c:pt idx="758">
                  <c:v>3.780099861094641</c:v>
                </c:pt>
                <c:pt idx="759">
                  <c:v>3.786549828051648</c:v>
                </c:pt>
                <c:pt idx="760">
                  <c:v>3.793549860878556</c:v>
                </c:pt>
                <c:pt idx="761">
                  <c:v>3.801300147530128</c:v>
                </c:pt>
                <c:pt idx="762">
                  <c:v>3.810000016448612</c:v>
                </c:pt>
                <c:pt idx="763">
                  <c:v>3.813149914669339</c:v>
                </c:pt>
                <c:pt idx="764">
                  <c:v>3.818799915501586</c:v>
                </c:pt>
                <c:pt idx="765">
                  <c:v>3.826299868745991</c:v>
                </c:pt>
                <c:pt idx="766">
                  <c:v>3.831900149154535</c:v>
                </c:pt>
                <c:pt idx="767">
                  <c:v>3.839449955245072</c:v>
                </c:pt>
                <c:pt idx="768">
                  <c:v>3.844649875307368</c:v>
                </c:pt>
                <c:pt idx="769">
                  <c:v>3.851049945398697</c:v>
                </c:pt>
                <c:pt idx="770">
                  <c:v>3.861999852419103</c:v>
                </c:pt>
                <c:pt idx="771">
                  <c:v>3.868650069307478</c:v>
                </c:pt>
                <c:pt idx="772">
                  <c:v>3.874100035260199</c:v>
                </c:pt>
                <c:pt idx="773">
                  <c:v>3.879799939750226</c:v>
                </c:pt>
                <c:pt idx="774">
                  <c:v>3.885349932119424</c:v>
                </c:pt>
                <c:pt idx="775">
                  <c:v>3.891099918055259</c:v>
                </c:pt>
                <c:pt idx="776">
                  <c:v>3.895000137494206</c:v>
                </c:pt>
                <c:pt idx="777">
                  <c:v>3.900900062628352</c:v>
                </c:pt>
                <c:pt idx="778">
                  <c:v>3.902699942394975</c:v>
                </c:pt>
                <c:pt idx="779">
                  <c:v>3.904949974057672</c:v>
                </c:pt>
                <c:pt idx="780">
                  <c:v>3.911799843142944</c:v>
                </c:pt>
                <c:pt idx="781">
                  <c:v>3.914750181626005</c:v>
                </c:pt>
                <c:pt idx="782">
                  <c:v>3.922099941657507</c:v>
                </c:pt>
                <c:pt idx="783">
                  <c:v>3.92944986018847</c:v>
                </c:pt>
                <c:pt idx="784">
                  <c:v>3.931649922156792</c:v>
                </c:pt>
                <c:pt idx="785">
                  <c:v>3.936449852368239</c:v>
                </c:pt>
                <c:pt idx="786">
                  <c:v>3.940200160024688</c:v>
                </c:pt>
                <c:pt idx="787">
                  <c:v>3.944149939699853</c:v>
                </c:pt>
                <c:pt idx="788">
                  <c:v>3.946699953412462</c:v>
                </c:pt>
                <c:pt idx="789">
                  <c:v>3.946949994893655</c:v>
                </c:pt>
                <c:pt idx="790">
                  <c:v>3.948449953913951</c:v>
                </c:pt>
                <c:pt idx="791">
                  <c:v>3.953050132033238</c:v>
                </c:pt>
                <c:pt idx="792">
                  <c:v>3.9587500571688</c:v>
                </c:pt>
                <c:pt idx="793">
                  <c:v>3.967849792643392</c:v>
                </c:pt>
                <c:pt idx="794">
                  <c:v>3.972549950452958</c:v>
                </c:pt>
                <c:pt idx="795">
                  <c:v>3.977199949262285</c:v>
                </c:pt>
                <c:pt idx="796">
                  <c:v>3.980100096221576</c:v>
                </c:pt>
                <c:pt idx="797">
                  <c:v>3.98300009214654</c:v>
                </c:pt>
                <c:pt idx="798">
                  <c:v>3.990149874873166</c:v>
                </c:pt>
                <c:pt idx="799">
                  <c:v>3.998199819478032</c:v>
                </c:pt>
                <c:pt idx="800">
                  <c:v>4.003399848243136</c:v>
                </c:pt>
                <c:pt idx="801">
                  <c:v>4.010350237855164</c:v>
                </c:pt>
                <c:pt idx="802">
                  <c:v>4.020399911518325</c:v>
                </c:pt>
                <c:pt idx="803">
                  <c:v>4.025449918113736</c:v>
                </c:pt>
                <c:pt idx="804">
                  <c:v>4.025949974668038</c:v>
                </c:pt>
                <c:pt idx="805">
                  <c:v>4.029599874909763</c:v>
                </c:pt>
                <c:pt idx="806">
                  <c:v>4.035650100609927</c:v>
                </c:pt>
                <c:pt idx="807">
                  <c:v>4.042449967502762</c:v>
                </c:pt>
                <c:pt idx="808">
                  <c:v>4.050599957165105</c:v>
                </c:pt>
                <c:pt idx="809">
                  <c:v>4.057549981374904</c:v>
                </c:pt>
                <c:pt idx="810">
                  <c:v>4.06164990448815</c:v>
                </c:pt>
                <c:pt idx="811">
                  <c:v>4.068050226876945</c:v>
                </c:pt>
                <c:pt idx="812">
                  <c:v>4.078349918661842</c:v>
                </c:pt>
                <c:pt idx="813">
                  <c:v>4.08379993744893</c:v>
                </c:pt>
                <c:pt idx="814">
                  <c:v>4.086499961824301</c:v>
                </c:pt>
                <c:pt idx="815">
                  <c:v>4.093299885953458</c:v>
                </c:pt>
                <c:pt idx="816">
                  <c:v>4.097200063406488</c:v>
                </c:pt>
                <c:pt idx="817">
                  <c:v>4.100250031729955</c:v>
                </c:pt>
                <c:pt idx="818">
                  <c:v>4.107749789556692</c:v>
                </c:pt>
                <c:pt idx="819">
                  <c:v>4.11274985388445</c:v>
                </c:pt>
                <c:pt idx="820">
                  <c:v>4.114200023388547</c:v>
                </c:pt>
                <c:pt idx="821">
                  <c:v>4.120550049279696</c:v>
                </c:pt>
                <c:pt idx="822">
                  <c:v>4.126150045209213</c:v>
                </c:pt>
                <c:pt idx="823">
                  <c:v>4.1309498873743</c:v>
                </c:pt>
                <c:pt idx="824">
                  <c:v>4.138799836382532</c:v>
                </c:pt>
                <c:pt idx="825">
                  <c:v>4.143099912569596</c:v>
                </c:pt>
                <c:pt idx="826">
                  <c:v>4.148000062250501</c:v>
                </c:pt>
                <c:pt idx="827">
                  <c:v>4.153799970124964</c:v>
                </c:pt>
                <c:pt idx="828">
                  <c:v>4.158399958942027</c:v>
                </c:pt>
                <c:pt idx="829">
                  <c:v>4.168999822435578</c:v>
                </c:pt>
                <c:pt idx="830">
                  <c:v>4.17174988727493</c:v>
                </c:pt>
                <c:pt idx="831">
                  <c:v>4.175599963971763</c:v>
                </c:pt>
                <c:pt idx="832">
                  <c:v>4.177600053048081</c:v>
                </c:pt>
                <c:pt idx="833">
                  <c:v>4.18129992874674</c:v>
                </c:pt>
                <c:pt idx="834">
                  <c:v>4.188999839654571</c:v>
                </c:pt>
                <c:pt idx="835">
                  <c:v>4.198449831164908</c:v>
                </c:pt>
                <c:pt idx="836">
                  <c:v>4.202800114941055</c:v>
                </c:pt>
                <c:pt idx="837">
                  <c:v>4.20670001857434</c:v>
                </c:pt>
                <c:pt idx="838">
                  <c:v>4.211949917131278</c:v>
                </c:pt>
                <c:pt idx="839">
                  <c:v>4.224149816775023</c:v>
                </c:pt>
                <c:pt idx="840">
                  <c:v>4.232149877465415</c:v>
                </c:pt>
                <c:pt idx="841">
                  <c:v>4.238850112229556</c:v>
                </c:pt>
                <c:pt idx="842">
                  <c:v>4.244400007566581</c:v>
                </c:pt>
                <c:pt idx="843">
                  <c:v>4.248599919716071</c:v>
                </c:pt>
                <c:pt idx="844">
                  <c:v>4.250649997859</c:v>
                </c:pt>
                <c:pt idx="845">
                  <c:v>4.258199940977647</c:v>
                </c:pt>
                <c:pt idx="846">
                  <c:v>4.26314995426219</c:v>
                </c:pt>
                <c:pt idx="847">
                  <c:v>4.268450083895004</c:v>
                </c:pt>
                <c:pt idx="848">
                  <c:v>4.278699967548163</c:v>
                </c:pt>
                <c:pt idx="849">
                  <c:v>4.285399938959017</c:v>
                </c:pt>
                <c:pt idx="850">
                  <c:v>4.292349910429038</c:v>
                </c:pt>
                <c:pt idx="851">
                  <c:v>4.29620010305007</c:v>
                </c:pt>
                <c:pt idx="852">
                  <c:v>4.302200089612597</c:v>
                </c:pt>
                <c:pt idx="853">
                  <c:v>4.311549799436761</c:v>
                </c:pt>
                <c:pt idx="854">
                  <c:v>4.317249949966936</c:v>
                </c:pt>
                <c:pt idx="855">
                  <c:v>4.32369988035498</c:v>
                </c:pt>
                <c:pt idx="856">
                  <c:v>4.3272499909217</c:v>
                </c:pt>
                <c:pt idx="857">
                  <c:v>4.331500038842933</c:v>
                </c:pt>
                <c:pt idx="858">
                  <c:v>4.334699958741112</c:v>
                </c:pt>
                <c:pt idx="859">
                  <c:v>4.340549932483554</c:v>
                </c:pt>
                <c:pt idx="860">
                  <c:v>4.348399891325243</c:v>
                </c:pt>
                <c:pt idx="861">
                  <c:v>4.355500028643289</c:v>
                </c:pt>
                <c:pt idx="862">
                  <c:v>4.361149979871698</c:v>
                </c:pt>
                <c:pt idx="863">
                  <c:v>4.365100005270506</c:v>
                </c:pt>
                <c:pt idx="864">
                  <c:v>4.371749864199955</c:v>
                </c:pt>
                <c:pt idx="865">
                  <c:v>4.378499929043755</c:v>
                </c:pt>
                <c:pt idx="866">
                  <c:v>4.385000112932177</c:v>
                </c:pt>
                <c:pt idx="867">
                  <c:v>4.392300010975305</c:v>
                </c:pt>
                <c:pt idx="868">
                  <c:v>4.396249930538033</c:v>
                </c:pt>
                <c:pt idx="869">
                  <c:v>4.399749866846831</c:v>
                </c:pt>
                <c:pt idx="870">
                  <c:v>4.407499848031875</c:v>
                </c:pt>
                <c:pt idx="871">
                  <c:v>4.414900131472677</c:v>
                </c:pt>
                <c:pt idx="872">
                  <c:v>4.421900002762412</c:v>
                </c:pt>
                <c:pt idx="873">
                  <c:v>4.42404996093319</c:v>
                </c:pt>
                <c:pt idx="874">
                  <c:v>4.4313498108786</c:v>
                </c:pt>
                <c:pt idx="875">
                  <c:v>4.441899840148836</c:v>
                </c:pt>
                <c:pt idx="876">
                  <c:v>4.448550076016543</c:v>
                </c:pt>
                <c:pt idx="877">
                  <c:v>4.45459996170757</c:v>
                </c:pt>
                <c:pt idx="878">
                  <c:v>4.46044997440549</c:v>
                </c:pt>
                <c:pt idx="879">
                  <c:v>4.460599991842173</c:v>
                </c:pt>
                <c:pt idx="880">
                  <c:v>4.465399942731892</c:v>
                </c:pt>
                <c:pt idx="881">
                  <c:v>4.47510009916732</c:v>
                </c:pt>
                <c:pt idx="882">
                  <c:v>4.479949950313311</c:v>
                </c:pt>
                <c:pt idx="883">
                  <c:v>4.483899919650868</c:v>
                </c:pt>
                <c:pt idx="884">
                  <c:v>4.487500001607257</c:v>
                </c:pt>
                <c:pt idx="885">
                  <c:v>4.494699958930141</c:v>
                </c:pt>
                <c:pt idx="886">
                  <c:v>4.501500101840067</c:v>
                </c:pt>
                <c:pt idx="887">
                  <c:v>4.511000034090102</c:v>
                </c:pt>
                <c:pt idx="888">
                  <c:v>4.517799883706175</c:v>
                </c:pt>
                <c:pt idx="889">
                  <c:v>4.524699847112061</c:v>
                </c:pt>
                <c:pt idx="890">
                  <c:v>4.528999935497268</c:v>
                </c:pt>
                <c:pt idx="891">
                  <c:v>4.536900155268085</c:v>
                </c:pt>
                <c:pt idx="892">
                  <c:v>4.544649890241999</c:v>
                </c:pt>
                <c:pt idx="893">
                  <c:v>4.55159991918481</c:v>
                </c:pt>
                <c:pt idx="894">
                  <c:v>4.557299888012494</c:v>
                </c:pt>
                <c:pt idx="895">
                  <c:v>4.560199974366697</c:v>
                </c:pt>
                <c:pt idx="896">
                  <c:v>4.564050090692035</c:v>
                </c:pt>
                <c:pt idx="897">
                  <c:v>4.572399936758302</c:v>
                </c:pt>
                <c:pt idx="898">
                  <c:v>4.584449909481918</c:v>
                </c:pt>
                <c:pt idx="899">
                  <c:v>4.58934990709895</c:v>
                </c:pt>
                <c:pt idx="900">
                  <c:v>4.589899950609833</c:v>
                </c:pt>
                <c:pt idx="901">
                  <c:v>4.594550002238973</c:v>
                </c:pt>
                <c:pt idx="902">
                  <c:v>4.596550113998092</c:v>
                </c:pt>
                <c:pt idx="903">
                  <c:v>4.606449877592238</c:v>
                </c:pt>
                <c:pt idx="904">
                  <c:v>4.61239993532581</c:v>
                </c:pt>
                <c:pt idx="905">
                  <c:v>4.618749913810461</c:v>
                </c:pt>
                <c:pt idx="906">
                  <c:v>4.62735008718664</c:v>
                </c:pt>
                <c:pt idx="907">
                  <c:v>4.633449973724054</c:v>
                </c:pt>
                <c:pt idx="908">
                  <c:v>4.640649828073947</c:v>
                </c:pt>
                <c:pt idx="909">
                  <c:v>4.645099898669287</c:v>
                </c:pt>
                <c:pt idx="910">
                  <c:v>4.650099876638704</c:v>
                </c:pt>
                <c:pt idx="911">
                  <c:v>4.655250091167545</c:v>
                </c:pt>
                <c:pt idx="912">
                  <c:v>4.663599987696214</c:v>
                </c:pt>
                <c:pt idx="913">
                  <c:v>4.66979994027497</c:v>
                </c:pt>
                <c:pt idx="914">
                  <c:v>4.672099978539336</c:v>
                </c:pt>
                <c:pt idx="915">
                  <c:v>4.677199891826603</c:v>
                </c:pt>
                <c:pt idx="916">
                  <c:v>4.68240016781783</c:v>
                </c:pt>
                <c:pt idx="917">
                  <c:v>4.690649967476927</c:v>
                </c:pt>
                <c:pt idx="918">
                  <c:v>4.701499848077217</c:v>
                </c:pt>
                <c:pt idx="919">
                  <c:v>4.708399841285427</c:v>
                </c:pt>
                <c:pt idx="920">
                  <c:v>4.712199857520316</c:v>
                </c:pt>
                <c:pt idx="921">
                  <c:v>4.717550076791666</c:v>
                </c:pt>
                <c:pt idx="922">
                  <c:v>4.724000027847067</c:v>
                </c:pt>
                <c:pt idx="923">
                  <c:v>4.730049850531941</c:v>
                </c:pt>
                <c:pt idx="924">
                  <c:v>4.734649843740044</c:v>
                </c:pt>
                <c:pt idx="925">
                  <c:v>4.74084988300456</c:v>
                </c:pt>
                <c:pt idx="926">
                  <c:v>4.745950105498195</c:v>
                </c:pt>
                <c:pt idx="927">
                  <c:v>4.752300025389559</c:v>
                </c:pt>
                <c:pt idx="928">
                  <c:v>4.757399966121738</c:v>
                </c:pt>
                <c:pt idx="929">
                  <c:v>4.764649899218057</c:v>
                </c:pt>
                <c:pt idx="930">
                  <c:v>4.768599946113682</c:v>
                </c:pt>
                <c:pt idx="931">
                  <c:v>4.771150080727238</c:v>
                </c:pt>
                <c:pt idx="932">
                  <c:v>4.774750010274146</c:v>
                </c:pt>
                <c:pt idx="933">
                  <c:v>4.77929995930026</c:v>
                </c:pt>
                <c:pt idx="934">
                  <c:v>4.78054998588414</c:v>
                </c:pt>
                <c:pt idx="935">
                  <c:v>4.783350000787322</c:v>
                </c:pt>
                <c:pt idx="936">
                  <c:v>4.78270011541463</c:v>
                </c:pt>
                <c:pt idx="937">
                  <c:v>4.789150071883341</c:v>
                </c:pt>
                <c:pt idx="938">
                  <c:v>4.791799949787673</c:v>
                </c:pt>
                <c:pt idx="939">
                  <c:v>4.796899881359422</c:v>
                </c:pt>
                <c:pt idx="940">
                  <c:v>4.806949789046484</c:v>
                </c:pt>
                <c:pt idx="941">
                  <c:v>4.814700050304964</c:v>
                </c:pt>
                <c:pt idx="942">
                  <c:v>4.817800045893819</c:v>
                </c:pt>
                <c:pt idx="943">
                  <c:v>4.824999874854255</c:v>
                </c:pt>
                <c:pt idx="944">
                  <c:v>4.831149887533683</c:v>
                </c:pt>
                <c:pt idx="945">
                  <c:v>4.838099898526707</c:v>
                </c:pt>
                <c:pt idx="946">
                  <c:v>4.840650142858066</c:v>
                </c:pt>
                <c:pt idx="947">
                  <c:v>4.845949940652644</c:v>
                </c:pt>
                <c:pt idx="948">
                  <c:v>4.850349926422496</c:v>
                </c:pt>
                <c:pt idx="949">
                  <c:v>4.856499900837661</c:v>
                </c:pt>
                <c:pt idx="950">
                  <c:v>4.863599964162859</c:v>
                </c:pt>
                <c:pt idx="951">
                  <c:v>4.870850027655248</c:v>
                </c:pt>
                <c:pt idx="952">
                  <c:v>4.875700077602231</c:v>
                </c:pt>
                <c:pt idx="953">
                  <c:v>4.87584997684462</c:v>
                </c:pt>
                <c:pt idx="954">
                  <c:v>4.881049911473382</c:v>
                </c:pt>
                <c:pt idx="955">
                  <c:v>4.888399869632849</c:v>
                </c:pt>
                <c:pt idx="956">
                  <c:v>4.898600122927746</c:v>
                </c:pt>
                <c:pt idx="957">
                  <c:v>4.905450009966444</c:v>
                </c:pt>
                <c:pt idx="958">
                  <c:v>4.909799916313206</c:v>
                </c:pt>
                <c:pt idx="959">
                  <c:v>4.90949989428191</c:v>
                </c:pt>
                <c:pt idx="960">
                  <c:v>4.915899898671341</c:v>
                </c:pt>
                <c:pt idx="961">
                  <c:v>4.92460005173416</c:v>
                </c:pt>
                <c:pt idx="962">
                  <c:v>4.930750010917108</c:v>
                </c:pt>
                <c:pt idx="963">
                  <c:v>4.937499933861547</c:v>
                </c:pt>
                <c:pt idx="964">
                  <c:v>4.942349955701502</c:v>
                </c:pt>
                <c:pt idx="965">
                  <c:v>4.947999859330594</c:v>
                </c:pt>
                <c:pt idx="966">
                  <c:v>4.952000092645902</c:v>
                </c:pt>
                <c:pt idx="967">
                  <c:v>4.955400113292853</c:v>
                </c:pt>
                <c:pt idx="968">
                  <c:v>4.961449874350366</c:v>
                </c:pt>
                <c:pt idx="969">
                  <c:v>4.96669995579214</c:v>
                </c:pt>
                <c:pt idx="970">
                  <c:v>4.972799890754688</c:v>
                </c:pt>
                <c:pt idx="971">
                  <c:v>4.97900009426667</c:v>
                </c:pt>
                <c:pt idx="972">
                  <c:v>4.985900042105641</c:v>
                </c:pt>
                <c:pt idx="973">
                  <c:v>4.992049954889807</c:v>
                </c:pt>
                <c:pt idx="974">
                  <c:v>4.998249892898456</c:v>
                </c:pt>
                <c:pt idx="975">
                  <c:v>5.0055999414908</c:v>
                </c:pt>
                <c:pt idx="976">
                  <c:v>5.010700117920351</c:v>
                </c:pt>
                <c:pt idx="977">
                  <c:v>5.015450024602614</c:v>
                </c:pt>
                <c:pt idx="978">
                  <c:v>5.02309983577652</c:v>
                </c:pt>
                <c:pt idx="979">
                  <c:v>5.028249891467567</c:v>
                </c:pt>
                <c:pt idx="980">
                  <c:v>5.034799920413206</c:v>
                </c:pt>
                <c:pt idx="981">
                  <c:v>5.04685008244269</c:v>
                </c:pt>
                <c:pt idx="982">
                  <c:v>5.05070003180299</c:v>
                </c:pt>
                <c:pt idx="983">
                  <c:v>5.057649842972751</c:v>
                </c:pt>
                <c:pt idx="984">
                  <c:v>5.06179998063817</c:v>
                </c:pt>
                <c:pt idx="985">
                  <c:v>5.06864994964417</c:v>
                </c:pt>
                <c:pt idx="986">
                  <c:v>5.07365014199968</c:v>
                </c:pt>
                <c:pt idx="987">
                  <c:v>5.082299952839094</c:v>
                </c:pt>
                <c:pt idx="988">
                  <c:v>5.08664993538332</c:v>
                </c:pt>
                <c:pt idx="989">
                  <c:v>5.090999875257694</c:v>
                </c:pt>
                <c:pt idx="990">
                  <c:v>5.096299922322941</c:v>
                </c:pt>
                <c:pt idx="991">
                  <c:v>5.102500052023968</c:v>
                </c:pt>
                <c:pt idx="992">
                  <c:v>5.109300055737549</c:v>
                </c:pt>
                <c:pt idx="993">
                  <c:v>5.116849912639736</c:v>
                </c:pt>
                <c:pt idx="994">
                  <c:v>5.121849910257879</c:v>
                </c:pt>
                <c:pt idx="995">
                  <c:v>5.130799873491924</c:v>
                </c:pt>
                <c:pt idx="996">
                  <c:v>5.136850018596306</c:v>
                </c:pt>
                <c:pt idx="997">
                  <c:v>5.142999951029195</c:v>
                </c:pt>
                <c:pt idx="998">
                  <c:v>5.147649943395663</c:v>
                </c:pt>
                <c:pt idx="999">
                  <c:v>5.153699840589979</c:v>
                </c:pt>
                <c:pt idx="1000">
                  <c:v>5.16184975199576</c:v>
                </c:pt>
                <c:pt idx="1001">
                  <c:v>5.1652000681388</c:v>
                </c:pt>
                <c:pt idx="1002">
                  <c:v>5.17125006389324</c:v>
                </c:pt>
                <c:pt idx="1003">
                  <c:v>5.17689989099381</c:v>
                </c:pt>
                <c:pt idx="1004">
                  <c:v>5.180300039672147</c:v>
                </c:pt>
                <c:pt idx="1005">
                  <c:v>5.188199918076862</c:v>
                </c:pt>
                <c:pt idx="1006">
                  <c:v>5.195100128028569</c:v>
                </c:pt>
                <c:pt idx="1007">
                  <c:v>5.202900003383547</c:v>
                </c:pt>
                <c:pt idx="1008">
                  <c:v>5.212199855704966</c:v>
                </c:pt>
                <c:pt idx="1009">
                  <c:v>5.219599889896926</c:v>
                </c:pt>
                <c:pt idx="1010">
                  <c:v>5.226849909016892</c:v>
                </c:pt>
                <c:pt idx="1011">
                  <c:v>5.23495009832186</c:v>
                </c:pt>
                <c:pt idx="1012">
                  <c:v>5.240600011442438</c:v>
                </c:pt>
                <c:pt idx="1013">
                  <c:v>5.250149845644045</c:v>
                </c:pt>
                <c:pt idx="1014">
                  <c:v>5.261049896427721</c:v>
                </c:pt>
                <c:pt idx="1015">
                  <c:v>5.268549890995928</c:v>
                </c:pt>
                <c:pt idx="1016">
                  <c:v>5.275200082156517</c:v>
                </c:pt>
                <c:pt idx="1017">
                  <c:v>5.278849945494586</c:v>
                </c:pt>
                <c:pt idx="1018">
                  <c:v>5.28284997868468</c:v>
                </c:pt>
                <c:pt idx="1019">
                  <c:v>5.291249880454417</c:v>
                </c:pt>
                <c:pt idx="1020">
                  <c:v>5.301199945635744</c:v>
                </c:pt>
                <c:pt idx="1021">
                  <c:v>5.3109001122466</c:v>
                </c:pt>
                <c:pt idx="1022">
                  <c:v>5.318399947638682</c:v>
                </c:pt>
                <c:pt idx="1023">
                  <c:v>5.32219989885925</c:v>
                </c:pt>
                <c:pt idx="1024">
                  <c:v>5.329349901385285</c:v>
                </c:pt>
                <c:pt idx="1025">
                  <c:v>5.335949908825569</c:v>
                </c:pt>
                <c:pt idx="1026">
                  <c:v>5.342150081203726</c:v>
                </c:pt>
                <c:pt idx="1027">
                  <c:v>5.352950022268485</c:v>
                </c:pt>
                <c:pt idx="1028">
                  <c:v>5.362449881024076</c:v>
                </c:pt>
                <c:pt idx="1029">
                  <c:v>5.369699864240828</c:v>
                </c:pt>
                <c:pt idx="1030">
                  <c:v>5.376149824427557</c:v>
                </c:pt>
                <c:pt idx="1031">
                  <c:v>5.380800008821096</c:v>
                </c:pt>
                <c:pt idx="1032">
                  <c:v>5.386900091787538</c:v>
                </c:pt>
                <c:pt idx="1033">
                  <c:v>5.395949830148309</c:v>
                </c:pt>
                <c:pt idx="1034">
                  <c:v>5.40189994816319</c:v>
                </c:pt>
                <c:pt idx="1035">
                  <c:v>5.409149868391978</c:v>
                </c:pt>
                <c:pt idx="1036">
                  <c:v>5.416350237508595</c:v>
                </c:pt>
                <c:pt idx="1037">
                  <c:v>5.424449857851869</c:v>
                </c:pt>
                <c:pt idx="1038">
                  <c:v>5.435999999568594</c:v>
                </c:pt>
                <c:pt idx="1039">
                  <c:v>5.4390499320034</c:v>
                </c:pt>
                <c:pt idx="1040">
                  <c:v>5.445149989889616</c:v>
                </c:pt>
                <c:pt idx="1041">
                  <c:v>5.45165004710725</c:v>
                </c:pt>
                <c:pt idx="1042">
                  <c:v>5.452150057266405</c:v>
                </c:pt>
                <c:pt idx="1043">
                  <c:v>5.459799997137452</c:v>
                </c:pt>
                <c:pt idx="1044">
                  <c:v>5.463349883506453</c:v>
                </c:pt>
                <c:pt idx="1045">
                  <c:v>5.472900002190726</c:v>
                </c:pt>
                <c:pt idx="1046">
                  <c:v>5.477250070762238</c:v>
                </c:pt>
                <c:pt idx="1047">
                  <c:v>5.483099973389471</c:v>
                </c:pt>
                <c:pt idx="1048">
                  <c:v>5.488999993704057</c:v>
                </c:pt>
                <c:pt idx="1049">
                  <c:v>5.498699753235996</c:v>
                </c:pt>
                <c:pt idx="1050">
                  <c:v>5.509350004336738</c:v>
                </c:pt>
                <c:pt idx="1051">
                  <c:v>5.516950224111495</c:v>
                </c:pt>
                <c:pt idx="1052">
                  <c:v>5.527099832772364</c:v>
                </c:pt>
                <c:pt idx="1053">
                  <c:v>5.535649988029037</c:v>
                </c:pt>
                <c:pt idx="1054">
                  <c:v>5.54384978041344</c:v>
                </c:pt>
                <c:pt idx="1055">
                  <c:v>5.553100011537026</c:v>
                </c:pt>
                <c:pt idx="1056">
                  <c:v>5.558950086546245</c:v>
                </c:pt>
                <c:pt idx="1057">
                  <c:v>5.568049971054279</c:v>
                </c:pt>
                <c:pt idx="1058">
                  <c:v>5.575150008295168</c:v>
                </c:pt>
                <c:pt idx="1059">
                  <c:v>5.58239989127833</c:v>
                </c:pt>
                <c:pt idx="1060">
                  <c:v>5.592200024701014</c:v>
                </c:pt>
                <c:pt idx="1061">
                  <c:v>5.601350141714647</c:v>
                </c:pt>
                <c:pt idx="1062">
                  <c:v>5.609149877545858</c:v>
                </c:pt>
                <c:pt idx="1063">
                  <c:v>5.612450006577997</c:v>
                </c:pt>
                <c:pt idx="1064">
                  <c:v>5.622349782370293</c:v>
                </c:pt>
                <c:pt idx="1065">
                  <c:v>5.630800004004413</c:v>
                </c:pt>
                <c:pt idx="1066">
                  <c:v>5.636900123881787</c:v>
                </c:pt>
                <c:pt idx="1067">
                  <c:v>5.639799869535636</c:v>
                </c:pt>
                <c:pt idx="1068">
                  <c:v>5.646199989412707</c:v>
                </c:pt>
                <c:pt idx="1069">
                  <c:v>5.650500078485487</c:v>
                </c:pt>
                <c:pt idx="1070">
                  <c:v>5.654599993129523</c:v>
                </c:pt>
                <c:pt idx="1071">
                  <c:v>5.660000229167049</c:v>
                </c:pt>
                <c:pt idx="1072">
                  <c:v>5.662799892517794</c:v>
                </c:pt>
                <c:pt idx="1073">
                  <c:v>5.666150004100928</c:v>
                </c:pt>
                <c:pt idx="1074">
                  <c:v>5.668399906731791</c:v>
                </c:pt>
                <c:pt idx="1075">
                  <c:v>5.674599973772274</c:v>
                </c:pt>
                <c:pt idx="1076">
                  <c:v>5.682500140381307</c:v>
                </c:pt>
                <c:pt idx="1077">
                  <c:v>5.688949824900192</c:v>
                </c:pt>
                <c:pt idx="1078">
                  <c:v>5.698650008103868</c:v>
                </c:pt>
                <c:pt idx="1079">
                  <c:v>5.708249665352925</c:v>
                </c:pt>
                <c:pt idx="1080">
                  <c:v>5.715249990462328</c:v>
                </c:pt>
                <c:pt idx="1081">
                  <c:v>5.72145015029673</c:v>
                </c:pt>
                <c:pt idx="1082">
                  <c:v>5.727399808405607</c:v>
                </c:pt>
                <c:pt idx="1083">
                  <c:v>5.732849986361543</c:v>
                </c:pt>
                <c:pt idx="1084">
                  <c:v>5.74064993047432</c:v>
                </c:pt>
                <c:pt idx="1085">
                  <c:v>5.743850020218815</c:v>
                </c:pt>
                <c:pt idx="1086">
                  <c:v>5.747000075240066</c:v>
                </c:pt>
                <c:pt idx="1087">
                  <c:v>5.751100019355363</c:v>
                </c:pt>
                <c:pt idx="1088">
                  <c:v>5.753599986837798</c:v>
                </c:pt>
                <c:pt idx="1089">
                  <c:v>5.755799894712254</c:v>
                </c:pt>
                <c:pt idx="1090">
                  <c:v>5.762600004098203</c:v>
                </c:pt>
                <c:pt idx="1091">
                  <c:v>5.768900170038248</c:v>
                </c:pt>
                <c:pt idx="1092">
                  <c:v>5.77919991264207</c:v>
                </c:pt>
                <c:pt idx="1093">
                  <c:v>5.787750004576082</c:v>
                </c:pt>
                <c:pt idx="1094">
                  <c:v>5.79204991550432</c:v>
                </c:pt>
                <c:pt idx="1095">
                  <c:v>5.796999974249047</c:v>
                </c:pt>
                <c:pt idx="1096">
                  <c:v>5.801299941063916</c:v>
                </c:pt>
                <c:pt idx="1097">
                  <c:v>5.807350012011739</c:v>
                </c:pt>
                <c:pt idx="1098">
                  <c:v>5.812499977302648</c:v>
                </c:pt>
                <c:pt idx="1099">
                  <c:v>5.814350067899791</c:v>
                </c:pt>
                <c:pt idx="1100">
                  <c:v>5.819000009822048</c:v>
                </c:pt>
                <c:pt idx="1101">
                  <c:v>5.82119994277673</c:v>
                </c:pt>
                <c:pt idx="1102">
                  <c:v>5.822699979020397</c:v>
                </c:pt>
                <c:pt idx="1103">
                  <c:v>5.826899998664885</c:v>
                </c:pt>
                <c:pt idx="1104">
                  <c:v>5.834949809166574</c:v>
                </c:pt>
                <c:pt idx="1105">
                  <c:v>5.842100015925096</c:v>
                </c:pt>
                <c:pt idx="1106">
                  <c:v>5.845450123782939</c:v>
                </c:pt>
                <c:pt idx="1107">
                  <c:v>5.852549955459835</c:v>
                </c:pt>
                <c:pt idx="1108">
                  <c:v>5.859249996756261</c:v>
                </c:pt>
                <c:pt idx="1109">
                  <c:v>5.865249726484762</c:v>
                </c:pt>
                <c:pt idx="1110">
                  <c:v>5.866750007913652</c:v>
                </c:pt>
                <c:pt idx="1111">
                  <c:v>5.871599900721776</c:v>
                </c:pt>
                <c:pt idx="1112">
                  <c:v>5.876450127125279</c:v>
                </c:pt>
                <c:pt idx="1113">
                  <c:v>5.880249975391052</c:v>
                </c:pt>
                <c:pt idx="1114">
                  <c:v>5.884149820609307</c:v>
                </c:pt>
                <c:pt idx="1115">
                  <c:v>5.88804999637432</c:v>
                </c:pt>
                <c:pt idx="1116">
                  <c:v>5.892000200747134</c:v>
                </c:pt>
                <c:pt idx="1117">
                  <c:v>5.897849892044177</c:v>
                </c:pt>
                <c:pt idx="1118">
                  <c:v>5.90244997568152</c:v>
                </c:pt>
                <c:pt idx="1119">
                  <c:v>5.910199766542064</c:v>
                </c:pt>
                <c:pt idx="1120">
                  <c:v>5.91674999427414</c:v>
                </c:pt>
                <c:pt idx="1121">
                  <c:v>5.920400102138956</c:v>
                </c:pt>
                <c:pt idx="1122">
                  <c:v>5.922399943636264</c:v>
                </c:pt>
                <c:pt idx="1123">
                  <c:v>5.927300000857938</c:v>
                </c:pt>
                <c:pt idx="1124">
                  <c:v>5.93714972228554</c:v>
                </c:pt>
                <c:pt idx="1125">
                  <c:v>5.942200012683317</c:v>
                </c:pt>
                <c:pt idx="1126">
                  <c:v>5.950700129506004</c:v>
                </c:pt>
                <c:pt idx="1127">
                  <c:v>5.954449969478444</c:v>
                </c:pt>
                <c:pt idx="1128">
                  <c:v>5.964049992846411</c:v>
                </c:pt>
                <c:pt idx="1129">
                  <c:v>5.972549811645876</c:v>
                </c:pt>
                <c:pt idx="1130">
                  <c:v>5.98115000533653</c:v>
                </c:pt>
                <c:pt idx="1131">
                  <c:v>5.98940012302046</c:v>
                </c:pt>
                <c:pt idx="1132">
                  <c:v>5.995000014303514</c:v>
                </c:pt>
                <c:pt idx="1133">
                  <c:v>5.999600018021737</c:v>
                </c:pt>
                <c:pt idx="1134">
                  <c:v>6.007549894235125</c:v>
                </c:pt>
                <c:pt idx="1135">
                  <c:v>6.014150027654976</c:v>
                </c:pt>
                <c:pt idx="1136">
                  <c:v>6.020150008011115</c:v>
                </c:pt>
                <c:pt idx="1137">
                  <c:v>6.025400023077964</c:v>
                </c:pt>
                <c:pt idx="1138">
                  <c:v>6.030250028321461</c:v>
                </c:pt>
                <c:pt idx="1139">
                  <c:v>6.03170009250607</c:v>
                </c:pt>
                <c:pt idx="1140">
                  <c:v>6.036499996662316</c:v>
                </c:pt>
                <c:pt idx="1141">
                  <c:v>6.042500004099565</c:v>
                </c:pt>
                <c:pt idx="1142">
                  <c:v>6.05015010518764</c:v>
                </c:pt>
                <c:pt idx="1143">
                  <c:v>6.054900024413655</c:v>
                </c:pt>
                <c:pt idx="1144">
                  <c:v>6.06259978055823</c:v>
                </c:pt>
                <c:pt idx="1145">
                  <c:v>6.071549995420357</c:v>
                </c:pt>
                <c:pt idx="1146">
                  <c:v>6.07760019302077</c:v>
                </c:pt>
                <c:pt idx="1147">
                  <c:v>6.08329995899112</c:v>
                </c:pt>
                <c:pt idx="1148">
                  <c:v>6.092749978444772</c:v>
                </c:pt>
                <c:pt idx="1149">
                  <c:v>6.099599904442586</c:v>
                </c:pt>
                <c:pt idx="1150">
                  <c:v>6.105550012969616</c:v>
                </c:pt>
                <c:pt idx="1151">
                  <c:v>6.110399962326481</c:v>
                </c:pt>
                <c:pt idx="1152">
                  <c:v>6.115350169086011</c:v>
                </c:pt>
                <c:pt idx="1153">
                  <c:v>6.113899988074991</c:v>
                </c:pt>
                <c:pt idx="1154">
                  <c:v>6.117699951839311</c:v>
                </c:pt>
                <c:pt idx="1155">
                  <c:v>6.123900028036584</c:v>
                </c:pt>
                <c:pt idx="1156">
                  <c:v>6.127600210569651</c:v>
                </c:pt>
                <c:pt idx="1157">
                  <c:v>6.134599969769624</c:v>
                </c:pt>
                <c:pt idx="1158">
                  <c:v>6.141500026988068</c:v>
                </c:pt>
                <c:pt idx="1159">
                  <c:v>6.149749774835072</c:v>
                </c:pt>
                <c:pt idx="1160">
                  <c:v>6.154999979207783</c:v>
                </c:pt>
                <c:pt idx="1161">
                  <c:v>6.167150326822589</c:v>
                </c:pt>
                <c:pt idx="1162">
                  <c:v>6.177399839973077</c:v>
                </c:pt>
                <c:pt idx="1163">
                  <c:v>6.193999997423816</c:v>
                </c:pt>
                <c:pt idx="1164">
                  <c:v>6.202499717328464</c:v>
                </c:pt>
                <c:pt idx="1165">
                  <c:v>6.211899976060522</c:v>
                </c:pt>
                <c:pt idx="1166">
                  <c:v>6.217200311661144</c:v>
                </c:pt>
                <c:pt idx="1167">
                  <c:v>6.229049894234778</c:v>
                </c:pt>
                <c:pt idx="1168">
                  <c:v>6.238749971766083</c:v>
                </c:pt>
                <c:pt idx="1169">
                  <c:v>6.24549995059715</c:v>
                </c:pt>
                <c:pt idx="1170">
                  <c:v>6.250050028989788</c:v>
                </c:pt>
                <c:pt idx="1171">
                  <c:v>6.261400128361856</c:v>
                </c:pt>
                <c:pt idx="1172">
                  <c:v>6.266199986454012</c:v>
                </c:pt>
                <c:pt idx="1173">
                  <c:v>6.272600011154281</c:v>
                </c:pt>
                <c:pt idx="1174">
                  <c:v>6.282799724293</c:v>
                </c:pt>
                <c:pt idx="1175">
                  <c:v>6.289450014683097</c:v>
                </c:pt>
                <c:pt idx="1176">
                  <c:v>6.29895015859438</c:v>
                </c:pt>
                <c:pt idx="1177">
                  <c:v>6.305799929141358</c:v>
                </c:pt>
                <c:pt idx="1178">
                  <c:v>6.311350024127023</c:v>
                </c:pt>
                <c:pt idx="1179">
                  <c:v>6.31769983463164</c:v>
                </c:pt>
                <c:pt idx="1180">
                  <c:v>6.323600017833087</c:v>
                </c:pt>
                <c:pt idx="1181">
                  <c:v>6.329450208664639</c:v>
                </c:pt>
                <c:pt idx="1182">
                  <c:v>6.336999933148035</c:v>
                </c:pt>
                <c:pt idx="1183">
                  <c:v>6.34589998359661</c:v>
                </c:pt>
                <c:pt idx="1184">
                  <c:v>6.354249955653358</c:v>
                </c:pt>
                <c:pt idx="1185">
                  <c:v>6.364350012870997</c:v>
                </c:pt>
                <c:pt idx="1186">
                  <c:v>6.370200101086084</c:v>
                </c:pt>
                <c:pt idx="1187">
                  <c:v>6.37354998407318</c:v>
                </c:pt>
                <c:pt idx="1188">
                  <c:v>6.3805999764445</c:v>
                </c:pt>
                <c:pt idx="1189">
                  <c:v>6.385249912262226</c:v>
                </c:pt>
                <c:pt idx="1190">
                  <c:v>6.389049978635739</c:v>
                </c:pt>
                <c:pt idx="1191">
                  <c:v>6.393200358103058</c:v>
                </c:pt>
                <c:pt idx="1192">
                  <c:v>6.399799776932923</c:v>
                </c:pt>
                <c:pt idx="1193">
                  <c:v>6.40734998197513</c:v>
                </c:pt>
                <c:pt idx="1194">
                  <c:v>6.41709974641708</c:v>
                </c:pt>
                <c:pt idx="1195">
                  <c:v>6.421850000569975</c:v>
                </c:pt>
                <c:pt idx="1196">
                  <c:v>6.425000260158409</c:v>
                </c:pt>
                <c:pt idx="1197">
                  <c:v>6.43174991216438</c:v>
                </c:pt>
                <c:pt idx="1198">
                  <c:v>6.437150022218701</c:v>
                </c:pt>
                <c:pt idx="1199">
                  <c:v>6.444349771591077</c:v>
                </c:pt>
                <c:pt idx="1200">
                  <c:v>6.45155001440071</c:v>
                </c:pt>
                <c:pt idx="1201">
                  <c:v>6.458550015067885</c:v>
                </c:pt>
                <c:pt idx="1202">
                  <c:v>6.460050015066372</c:v>
                </c:pt>
                <c:pt idx="1203">
                  <c:v>6.462749999140214</c:v>
                </c:pt>
                <c:pt idx="1204">
                  <c:v>6.466949907015078</c:v>
                </c:pt>
                <c:pt idx="1205">
                  <c:v>6.46945000657797</c:v>
                </c:pt>
                <c:pt idx="1206">
                  <c:v>6.474150212474342</c:v>
                </c:pt>
                <c:pt idx="1207">
                  <c:v>6.48179995355167</c:v>
                </c:pt>
                <c:pt idx="1208">
                  <c:v>6.490249998758374</c:v>
                </c:pt>
                <c:pt idx="1209">
                  <c:v>6.495449873444158</c:v>
                </c:pt>
                <c:pt idx="1210">
                  <c:v>6.503049983501116</c:v>
                </c:pt>
                <c:pt idx="1211">
                  <c:v>6.513900161455238</c:v>
                </c:pt>
                <c:pt idx="1212">
                  <c:v>6.522899947067342</c:v>
                </c:pt>
                <c:pt idx="1213">
                  <c:v>6.531300008678954</c:v>
                </c:pt>
                <c:pt idx="1214">
                  <c:v>6.54569956702835</c:v>
                </c:pt>
                <c:pt idx="1215">
                  <c:v>6.552849999996397</c:v>
                </c:pt>
                <c:pt idx="1216">
                  <c:v>6.55665011310339</c:v>
                </c:pt>
                <c:pt idx="1217">
                  <c:v>6.562999986264911</c:v>
                </c:pt>
                <c:pt idx="1218">
                  <c:v>6.569449981689103</c:v>
                </c:pt>
                <c:pt idx="1219">
                  <c:v>6.575049882791065</c:v>
                </c:pt>
                <c:pt idx="1220">
                  <c:v>6.580949975585098</c:v>
                </c:pt>
                <c:pt idx="1221">
                  <c:v>6.589300147436006</c:v>
                </c:pt>
                <c:pt idx="1222">
                  <c:v>6.593849934575701</c:v>
                </c:pt>
                <c:pt idx="1223">
                  <c:v>6.598850000951643</c:v>
                </c:pt>
                <c:pt idx="1224">
                  <c:v>6.598300038716841</c:v>
                </c:pt>
                <c:pt idx="1225">
                  <c:v>6.602999998754967</c:v>
                </c:pt>
                <c:pt idx="1226">
                  <c:v>6.602950109670926</c:v>
                </c:pt>
                <c:pt idx="1227">
                  <c:v>6.61374991492994</c:v>
                </c:pt>
                <c:pt idx="1228">
                  <c:v>6.616550004669987</c:v>
                </c:pt>
                <c:pt idx="1229">
                  <c:v>6.618800042437213</c:v>
                </c:pt>
                <c:pt idx="1230">
                  <c:v>6.624400006865467</c:v>
                </c:pt>
                <c:pt idx="1231">
                  <c:v>6.631950058839718</c:v>
                </c:pt>
                <c:pt idx="1232">
                  <c:v>6.634099994658754</c:v>
                </c:pt>
                <c:pt idx="1233">
                  <c:v>6.639999985502074</c:v>
                </c:pt>
                <c:pt idx="1234">
                  <c:v>6.645099886609387</c:v>
                </c:pt>
                <c:pt idx="1235">
                  <c:v>6.645750010393385</c:v>
                </c:pt>
                <c:pt idx="1236">
                  <c:v>6.65089988965701</c:v>
                </c:pt>
                <c:pt idx="1237">
                  <c:v>6.651800117586388</c:v>
                </c:pt>
                <c:pt idx="1238">
                  <c:v>6.660549971104046</c:v>
                </c:pt>
                <c:pt idx="1239">
                  <c:v>6.66909980802302</c:v>
                </c:pt>
                <c:pt idx="1240">
                  <c:v>6.676499970912118</c:v>
                </c:pt>
                <c:pt idx="1241">
                  <c:v>6.6790499091112</c:v>
                </c:pt>
                <c:pt idx="1242">
                  <c:v>6.682150057789838</c:v>
                </c:pt>
                <c:pt idx="1243">
                  <c:v>6.688399970244063</c:v>
                </c:pt>
                <c:pt idx="1244">
                  <c:v>6.697799805639079</c:v>
                </c:pt>
                <c:pt idx="1245">
                  <c:v>6.701049993418568</c:v>
                </c:pt>
                <c:pt idx="1246">
                  <c:v>6.702550102803798</c:v>
                </c:pt>
                <c:pt idx="1247">
                  <c:v>6.710149884696876</c:v>
                </c:pt>
                <c:pt idx="1248">
                  <c:v>6.714900025745008</c:v>
                </c:pt>
                <c:pt idx="1249">
                  <c:v>6.722449836252051</c:v>
                </c:pt>
                <c:pt idx="1250">
                  <c:v>6.73004999675686</c:v>
                </c:pt>
                <c:pt idx="1251">
                  <c:v>6.73620015506458</c:v>
                </c:pt>
                <c:pt idx="1252">
                  <c:v>6.742699967096994</c:v>
                </c:pt>
                <c:pt idx="1253">
                  <c:v>6.747550005529774</c:v>
                </c:pt>
                <c:pt idx="1254">
                  <c:v>6.754800040242117</c:v>
                </c:pt>
                <c:pt idx="1255">
                  <c:v>6.75904998893384</c:v>
                </c:pt>
                <c:pt idx="1256">
                  <c:v>6.76635035399886</c:v>
                </c:pt>
                <c:pt idx="1257">
                  <c:v>6.774749875450652</c:v>
                </c:pt>
                <c:pt idx="1258">
                  <c:v>6.782549985498917</c:v>
                </c:pt>
                <c:pt idx="1259">
                  <c:v>6.785449922845145</c:v>
                </c:pt>
                <c:pt idx="1260">
                  <c:v>6.790900020881962</c:v>
                </c:pt>
                <c:pt idx="1261">
                  <c:v>6.79875012874254</c:v>
                </c:pt>
                <c:pt idx="1262">
                  <c:v>6.805799899288104</c:v>
                </c:pt>
                <c:pt idx="1263">
                  <c:v>6.815550017639904</c:v>
                </c:pt>
                <c:pt idx="1264">
                  <c:v>6.822099801727743</c:v>
                </c:pt>
                <c:pt idx="1265">
                  <c:v>6.829750025746762</c:v>
                </c:pt>
                <c:pt idx="1266">
                  <c:v>6.839550242133555</c:v>
                </c:pt>
                <c:pt idx="1267">
                  <c:v>6.846349845884107</c:v>
                </c:pt>
                <c:pt idx="1268">
                  <c:v>6.856599978444137</c:v>
                </c:pt>
                <c:pt idx="1269">
                  <c:v>6.86349972476819</c:v>
                </c:pt>
                <c:pt idx="1270">
                  <c:v>6.8717499856939</c:v>
                </c:pt>
                <c:pt idx="1271">
                  <c:v>6.878750006006157</c:v>
                </c:pt>
                <c:pt idx="1272">
                  <c:v>6.8820000474916</c:v>
                </c:pt>
                <c:pt idx="1273">
                  <c:v>6.886099978732091</c:v>
                </c:pt>
                <c:pt idx="1274">
                  <c:v>6.885650138756318</c:v>
                </c:pt>
                <c:pt idx="1275">
                  <c:v>6.888899981782742</c:v>
                </c:pt>
                <c:pt idx="1276">
                  <c:v>6.894800075242529</c:v>
                </c:pt>
                <c:pt idx="1277">
                  <c:v>6.904949899289932</c:v>
                </c:pt>
                <c:pt idx="1278">
                  <c:v>6.912799988171173</c:v>
                </c:pt>
                <c:pt idx="1279">
                  <c:v>6.920400230977973</c:v>
                </c:pt>
                <c:pt idx="1280">
                  <c:v>6.929099913973915</c:v>
                </c:pt>
                <c:pt idx="1281">
                  <c:v>6.932950082107709</c:v>
                </c:pt>
                <c:pt idx="1282">
                  <c:v>6.93644995984869</c:v>
                </c:pt>
                <c:pt idx="1283">
                  <c:v>6.942000021645072</c:v>
                </c:pt>
                <c:pt idx="1284">
                  <c:v>6.947500257014326</c:v>
                </c:pt>
                <c:pt idx="1285">
                  <c:v>6.954599933240388</c:v>
                </c:pt>
                <c:pt idx="1286">
                  <c:v>6.960250068186724</c:v>
                </c:pt>
                <c:pt idx="1287">
                  <c:v>6.969649917122296</c:v>
                </c:pt>
                <c:pt idx="1288">
                  <c:v>6.973300082205241</c:v>
                </c:pt>
                <c:pt idx="1289">
                  <c:v>6.981000423904336</c:v>
                </c:pt>
                <c:pt idx="1290">
                  <c:v>6.988099855610927</c:v>
                </c:pt>
                <c:pt idx="1291">
                  <c:v>6.994100001906188</c:v>
                </c:pt>
                <c:pt idx="1292">
                  <c:v>6.995450023074226</c:v>
                </c:pt>
                <c:pt idx="1293">
                  <c:v>6.999000117393736</c:v>
                </c:pt>
                <c:pt idx="1294">
                  <c:v>7.005850037287016</c:v>
                </c:pt>
                <c:pt idx="1295">
                  <c:v>7.011849835773318</c:v>
                </c:pt>
                <c:pt idx="1296">
                  <c:v>7.0211000672316</c:v>
                </c:pt>
                <c:pt idx="1297">
                  <c:v>7.028349897384032</c:v>
                </c:pt>
                <c:pt idx="1298">
                  <c:v>7.037150017928068</c:v>
                </c:pt>
                <c:pt idx="1299">
                  <c:v>7.039300162028668</c:v>
                </c:pt>
                <c:pt idx="1300">
                  <c:v>7.043450038239825</c:v>
                </c:pt>
                <c:pt idx="1301">
                  <c:v>7.051100112912537</c:v>
                </c:pt>
                <c:pt idx="1302">
                  <c:v>7.060249870584812</c:v>
                </c:pt>
                <c:pt idx="1303">
                  <c:v>7.070300016021064</c:v>
                </c:pt>
                <c:pt idx="1304">
                  <c:v>7.072149928473663</c:v>
                </c:pt>
                <c:pt idx="1305">
                  <c:v>7.07194994506426</c:v>
                </c:pt>
                <c:pt idx="1306">
                  <c:v>7.082700000762998</c:v>
                </c:pt>
                <c:pt idx="1307">
                  <c:v>7.090199997706804</c:v>
                </c:pt>
                <c:pt idx="1308">
                  <c:v>7.096300078294007</c:v>
                </c:pt>
                <c:pt idx="1309">
                  <c:v>7.106350220012246</c:v>
                </c:pt>
                <c:pt idx="1310">
                  <c:v>7.114299957371257</c:v>
                </c:pt>
                <c:pt idx="1311">
                  <c:v>7.117700096223414</c:v>
                </c:pt>
                <c:pt idx="1312">
                  <c:v>7.123349899291497</c:v>
                </c:pt>
                <c:pt idx="1313">
                  <c:v>7.128049922655917</c:v>
                </c:pt>
                <c:pt idx="1314">
                  <c:v>7.13305018749088</c:v>
                </c:pt>
                <c:pt idx="1315">
                  <c:v>7.138649942968187</c:v>
                </c:pt>
                <c:pt idx="1316">
                  <c:v>7.139950059790863</c:v>
                </c:pt>
                <c:pt idx="1317">
                  <c:v>7.144549941251171</c:v>
                </c:pt>
                <c:pt idx="1318">
                  <c:v>7.15145005063823</c:v>
                </c:pt>
                <c:pt idx="1319">
                  <c:v>7.157400304124166</c:v>
                </c:pt>
                <c:pt idx="1320">
                  <c:v>7.166749978827281</c:v>
                </c:pt>
                <c:pt idx="1321">
                  <c:v>7.17480003385208</c:v>
                </c:pt>
                <c:pt idx="1322">
                  <c:v>7.179499945446877</c:v>
                </c:pt>
                <c:pt idx="1323">
                  <c:v>7.18620005178309</c:v>
                </c:pt>
                <c:pt idx="1324">
                  <c:v>7.193750050926608</c:v>
                </c:pt>
                <c:pt idx="1325">
                  <c:v>7.203399936959613</c:v>
                </c:pt>
                <c:pt idx="1326">
                  <c:v>7.213949989600223</c:v>
                </c:pt>
                <c:pt idx="1327">
                  <c:v>7.220400018213695</c:v>
                </c:pt>
                <c:pt idx="1328">
                  <c:v>7.226750080011697</c:v>
                </c:pt>
                <c:pt idx="1329">
                  <c:v>7.231150043771776</c:v>
                </c:pt>
                <c:pt idx="1330">
                  <c:v>7.233599946401227</c:v>
                </c:pt>
                <c:pt idx="1331">
                  <c:v>7.23535009355328</c:v>
                </c:pt>
                <c:pt idx="1332">
                  <c:v>7.239649888990245</c:v>
                </c:pt>
                <c:pt idx="1333">
                  <c:v>7.247100037478955</c:v>
                </c:pt>
                <c:pt idx="1334">
                  <c:v>7.252500392052752</c:v>
                </c:pt>
                <c:pt idx="1335">
                  <c:v>7.263849875067535</c:v>
                </c:pt>
                <c:pt idx="1336">
                  <c:v>7.268900139042671</c:v>
                </c:pt>
                <c:pt idx="1337">
                  <c:v>7.274849880119291</c:v>
                </c:pt>
                <c:pt idx="1338">
                  <c:v>7.280550106333976</c:v>
                </c:pt>
                <c:pt idx="1339">
                  <c:v>7.287700386903452</c:v>
                </c:pt>
                <c:pt idx="1340">
                  <c:v>7.297599818608431</c:v>
                </c:pt>
                <c:pt idx="1341">
                  <c:v>7.302750105951418</c:v>
                </c:pt>
                <c:pt idx="1342">
                  <c:v>7.313349898337037</c:v>
                </c:pt>
                <c:pt idx="1343">
                  <c:v>7.324049902053956</c:v>
                </c:pt>
                <c:pt idx="1344">
                  <c:v>7.331800420379295</c:v>
                </c:pt>
                <c:pt idx="1345">
                  <c:v>7.339499858851923</c:v>
                </c:pt>
                <c:pt idx="1346">
                  <c:v>7.345649990747915</c:v>
                </c:pt>
                <c:pt idx="1347">
                  <c:v>7.35240003900253</c:v>
                </c:pt>
                <c:pt idx="1348">
                  <c:v>7.35710009250397</c:v>
                </c:pt>
                <c:pt idx="1349">
                  <c:v>7.365650140760406</c:v>
                </c:pt>
                <c:pt idx="1350">
                  <c:v>7.371799930951967</c:v>
                </c:pt>
                <c:pt idx="1351">
                  <c:v>7.378300080297776</c:v>
                </c:pt>
                <c:pt idx="1352">
                  <c:v>7.387849943635954</c:v>
                </c:pt>
                <c:pt idx="1353">
                  <c:v>7.395850100419921</c:v>
                </c:pt>
                <c:pt idx="1354">
                  <c:v>7.402049843021814</c:v>
                </c:pt>
                <c:pt idx="1355">
                  <c:v>7.40574997510703</c:v>
                </c:pt>
                <c:pt idx="1356">
                  <c:v>7.41125008449308</c:v>
                </c:pt>
                <c:pt idx="1357">
                  <c:v>7.414599930569238</c:v>
                </c:pt>
                <c:pt idx="1358">
                  <c:v>7.420700057216889</c:v>
                </c:pt>
                <c:pt idx="1359">
                  <c:v>7.424800170327215</c:v>
                </c:pt>
                <c:pt idx="1360">
                  <c:v>7.43349995898825</c:v>
                </c:pt>
                <c:pt idx="1361">
                  <c:v>7.441350057029922</c:v>
                </c:pt>
                <c:pt idx="1362">
                  <c:v>7.444549987601931</c:v>
                </c:pt>
                <c:pt idx="1363">
                  <c:v>7.447250034329044</c:v>
                </c:pt>
                <c:pt idx="1364">
                  <c:v>7.451500426672283</c:v>
                </c:pt>
                <c:pt idx="1365">
                  <c:v>7.462599884795054</c:v>
                </c:pt>
                <c:pt idx="1366">
                  <c:v>7.468300044631177</c:v>
                </c:pt>
                <c:pt idx="1367">
                  <c:v>7.47309994945317</c:v>
                </c:pt>
                <c:pt idx="1368">
                  <c:v>7.47924998550298</c:v>
                </c:pt>
                <c:pt idx="1369">
                  <c:v>7.485750237461616</c:v>
                </c:pt>
                <c:pt idx="1370">
                  <c:v>7.488699921988882</c:v>
                </c:pt>
                <c:pt idx="1371">
                  <c:v>7.494100084873934</c:v>
                </c:pt>
                <c:pt idx="1372">
                  <c:v>7.503749915693336</c:v>
                </c:pt>
                <c:pt idx="1373">
                  <c:v>7.50844998206958</c:v>
                </c:pt>
                <c:pt idx="1374">
                  <c:v>7.514100077056351</c:v>
                </c:pt>
                <c:pt idx="1375">
                  <c:v>7.518100004577716</c:v>
                </c:pt>
                <c:pt idx="1376">
                  <c:v>7.523299975775444</c:v>
                </c:pt>
                <c:pt idx="1377">
                  <c:v>7.532450054168294</c:v>
                </c:pt>
                <c:pt idx="1378">
                  <c:v>7.53925005416386</c:v>
                </c:pt>
                <c:pt idx="1379">
                  <c:v>7.548100288007845</c:v>
                </c:pt>
                <c:pt idx="1380">
                  <c:v>7.551649922748767</c:v>
                </c:pt>
                <c:pt idx="1381">
                  <c:v>7.556000106811553</c:v>
                </c:pt>
                <c:pt idx="1382">
                  <c:v>7.56294992408584</c:v>
                </c:pt>
                <c:pt idx="1383">
                  <c:v>7.568600127789978</c:v>
                </c:pt>
                <c:pt idx="1384">
                  <c:v>7.573399985882137</c:v>
                </c:pt>
                <c:pt idx="1385">
                  <c:v>7.577799899863748</c:v>
                </c:pt>
                <c:pt idx="1386">
                  <c:v>7.5796499813041</c:v>
                </c:pt>
                <c:pt idx="1387">
                  <c:v>7.579900065804396</c:v>
                </c:pt>
                <c:pt idx="1388">
                  <c:v>7.583650034139282</c:v>
                </c:pt>
                <c:pt idx="1389">
                  <c:v>7.58900010204161</c:v>
                </c:pt>
                <c:pt idx="1390">
                  <c:v>7.596749961659953</c:v>
                </c:pt>
                <c:pt idx="1391">
                  <c:v>7.609300112533676</c:v>
                </c:pt>
                <c:pt idx="1392">
                  <c:v>7.620399928280676</c:v>
                </c:pt>
                <c:pt idx="1393">
                  <c:v>7.630249937243206</c:v>
                </c:pt>
                <c:pt idx="1394">
                  <c:v>7.634600309942471</c:v>
                </c:pt>
                <c:pt idx="1395">
                  <c:v>7.640749977872474</c:v>
                </c:pt>
                <c:pt idx="1396">
                  <c:v>7.647400023077351</c:v>
                </c:pt>
                <c:pt idx="1397">
                  <c:v>7.654549988361396</c:v>
                </c:pt>
                <c:pt idx="1398">
                  <c:v>7.660250090979389</c:v>
                </c:pt>
                <c:pt idx="1399">
                  <c:v>7.664800364109394</c:v>
                </c:pt>
                <c:pt idx="1400">
                  <c:v>7.673450032038088</c:v>
                </c:pt>
                <c:pt idx="1401">
                  <c:v>7.675149982260338</c:v>
                </c:pt>
                <c:pt idx="1402">
                  <c:v>7.677000016974487</c:v>
                </c:pt>
                <c:pt idx="1403">
                  <c:v>7.681000027467235</c:v>
                </c:pt>
                <c:pt idx="1404">
                  <c:v>7.682500087736114</c:v>
                </c:pt>
                <c:pt idx="1405">
                  <c:v>7.683949997135642</c:v>
                </c:pt>
                <c:pt idx="1406">
                  <c:v>7.690950057407459</c:v>
                </c:pt>
                <c:pt idx="1407">
                  <c:v>7.697949968336614</c:v>
                </c:pt>
                <c:pt idx="1408">
                  <c:v>7.708000070757405</c:v>
                </c:pt>
                <c:pt idx="1409">
                  <c:v>7.716250232122547</c:v>
                </c:pt>
                <c:pt idx="1410">
                  <c:v>7.718550106808834</c:v>
                </c:pt>
                <c:pt idx="1411">
                  <c:v>7.72274994831241</c:v>
                </c:pt>
                <c:pt idx="1412">
                  <c:v>7.723300091740385</c:v>
                </c:pt>
                <c:pt idx="1413">
                  <c:v>7.725399922750512</c:v>
                </c:pt>
                <c:pt idx="1414">
                  <c:v>7.731650192832607</c:v>
                </c:pt>
                <c:pt idx="1415">
                  <c:v>7.742350034328409</c:v>
                </c:pt>
                <c:pt idx="1416">
                  <c:v>7.750800020596214</c:v>
                </c:pt>
                <c:pt idx="1417">
                  <c:v>7.757899955555331</c:v>
                </c:pt>
                <c:pt idx="1418">
                  <c:v>7.766549958418182</c:v>
                </c:pt>
                <c:pt idx="1419">
                  <c:v>7.773550074572995</c:v>
                </c:pt>
                <c:pt idx="1420">
                  <c:v>7.783049988553104</c:v>
                </c:pt>
                <c:pt idx="1421">
                  <c:v>7.786599934195692</c:v>
                </c:pt>
                <c:pt idx="1422">
                  <c:v>7.787450035284566</c:v>
                </c:pt>
                <c:pt idx="1423">
                  <c:v>7.794800051688069</c:v>
                </c:pt>
                <c:pt idx="1424">
                  <c:v>7.802850448417301</c:v>
                </c:pt>
                <c:pt idx="1425">
                  <c:v>7.809349972914787</c:v>
                </c:pt>
                <c:pt idx="1426">
                  <c:v>7.814900051303991</c:v>
                </c:pt>
                <c:pt idx="1427">
                  <c:v>7.82389991245145</c:v>
                </c:pt>
                <c:pt idx="1428">
                  <c:v>7.826599968335356</c:v>
                </c:pt>
                <c:pt idx="1429">
                  <c:v>7.82980002116892</c:v>
                </c:pt>
                <c:pt idx="1430">
                  <c:v>7.831699932095944</c:v>
                </c:pt>
                <c:pt idx="1431">
                  <c:v>7.83989996528544</c:v>
                </c:pt>
                <c:pt idx="1432">
                  <c:v>7.846850099562289</c:v>
                </c:pt>
                <c:pt idx="1433">
                  <c:v>7.851650043678092</c:v>
                </c:pt>
                <c:pt idx="1434">
                  <c:v>7.859100088880949</c:v>
                </c:pt>
                <c:pt idx="1435">
                  <c:v>7.86635001792456</c:v>
                </c:pt>
                <c:pt idx="1436">
                  <c:v>7.874950081251882</c:v>
                </c:pt>
                <c:pt idx="1437">
                  <c:v>7.88134997558518</c:v>
                </c:pt>
                <c:pt idx="1438">
                  <c:v>7.885650025364156</c:v>
                </c:pt>
                <c:pt idx="1439">
                  <c:v>7.89375011577431</c:v>
                </c:pt>
                <c:pt idx="1440">
                  <c:v>7.897499958802655</c:v>
                </c:pt>
                <c:pt idx="1441">
                  <c:v>7.905150136753946</c:v>
                </c:pt>
                <c:pt idx="1442">
                  <c:v>7.913549813649297</c:v>
                </c:pt>
                <c:pt idx="1443">
                  <c:v>7.916700003814187</c:v>
                </c:pt>
                <c:pt idx="1444">
                  <c:v>7.923800355336425</c:v>
                </c:pt>
                <c:pt idx="1445">
                  <c:v>7.93019993571943</c:v>
                </c:pt>
                <c:pt idx="1446">
                  <c:v>7.93295005035179</c:v>
                </c:pt>
                <c:pt idx="1447">
                  <c:v>7.941850004957815</c:v>
                </c:pt>
                <c:pt idx="1448">
                  <c:v>7.948900130078981</c:v>
                </c:pt>
                <c:pt idx="1449">
                  <c:v>7.956900300403504</c:v>
                </c:pt>
                <c:pt idx="1450">
                  <c:v>7.96489995021693</c:v>
                </c:pt>
                <c:pt idx="1451">
                  <c:v>7.970200066374673</c:v>
                </c:pt>
                <c:pt idx="1452">
                  <c:v>7.97044992599331</c:v>
                </c:pt>
                <c:pt idx="1453">
                  <c:v>7.973650048254057</c:v>
                </c:pt>
                <c:pt idx="1454">
                  <c:v>7.977500295637583</c:v>
                </c:pt>
                <c:pt idx="1455">
                  <c:v>7.984299856372672</c:v>
                </c:pt>
                <c:pt idx="1456">
                  <c:v>7.992549881935702</c:v>
                </c:pt>
                <c:pt idx="1457">
                  <c:v>7.99620005245015</c:v>
                </c:pt>
                <c:pt idx="1458">
                  <c:v>8.003250091551308</c:v>
                </c:pt>
                <c:pt idx="1459">
                  <c:v>8.007749883268846</c:v>
                </c:pt>
                <c:pt idx="1460">
                  <c:v>8.008050144384468</c:v>
                </c:pt>
                <c:pt idx="1461">
                  <c:v>8.010100126266478</c:v>
                </c:pt>
                <c:pt idx="1462">
                  <c:v>8.015249949643475</c:v>
                </c:pt>
                <c:pt idx="1463">
                  <c:v>8.020899981307593</c:v>
                </c:pt>
                <c:pt idx="1464">
                  <c:v>8.02510004768192</c:v>
                </c:pt>
                <c:pt idx="1465">
                  <c:v>8.034849943538571</c:v>
                </c:pt>
                <c:pt idx="1466">
                  <c:v>8.042400011443532</c:v>
                </c:pt>
                <c:pt idx="1467">
                  <c:v>8.046200050735933</c:v>
                </c:pt>
                <c:pt idx="1468">
                  <c:v>8.050649929999057</c:v>
                </c:pt>
                <c:pt idx="1469">
                  <c:v>8.05540023632057</c:v>
                </c:pt>
                <c:pt idx="1470">
                  <c:v>8.060650046158116</c:v>
                </c:pt>
                <c:pt idx="1471">
                  <c:v>8.0629000341396</c:v>
                </c:pt>
                <c:pt idx="1472">
                  <c:v>8.069049973677468</c:v>
                </c:pt>
                <c:pt idx="1473">
                  <c:v>8.078350047493581</c:v>
                </c:pt>
                <c:pt idx="1474">
                  <c:v>8.083450047492078</c:v>
                </c:pt>
                <c:pt idx="1475">
                  <c:v>8.08984990558747</c:v>
                </c:pt>
                <c:pt idx="1476">
                  <c:v>8.094200089642981</c:v>
                </c:pt>
                <c:pt idx="1477">
                  <c:v>8.09924984664758</c:v>
                </c:pt>
                <c:pt idx="1478">
                  <c:v>8.10575001258621</c:v>
                </c:pt>
                <c:pt idx="1479">
                  <c:v>8.110549943161458</c:v>
                </c:pt>
                <c:pt idx="1480">
                  <c:v>8.1150999084457</c:v>
                </c:pt>
                <c:pt idx="1481">
                  <c:v>8.120600071331863</c:v>
                </c:pt>
                <c:pt idx="1482">
                  <c:v>8.12574991130896</c:v>
                </c:pt>
                <c:pt idx="1483">
                  <c:v>8.136350031851176</c:v>
                </c:pt>
                <c:pt idx="1484">
                  <c:v>8.143950151057648</c:v>
                </c:pt>
                <c:pt idx="1485">
                  <c:v>8.15274985370343</c:v>
                </c:pt>
                <c:pt idx="1486">
                  <c:v>8.158250092121307</c:v>
                </c:pt>
                <c:pt idx="1487">
                  <c:v>8.16319990195916</c:v>
                </c:pt>
                <c:pt idx="1488">
                  <c:v>8.16675011920597</c:v>
                </c:pt>
                <c:pt idx="1489">
                  <c:v>8.173550401304964</c:v>
                </c:pt>
                <c:pt idx="1490">
                  <c:v>8.18289994697261</c:v>
                </c:pt>
                <c:pt idx="1491">
                  <c:v>8.19125011138749</c:v>
                </c:pt>
                <c:pt idx="1492">
                  <c:v>8.19589998759693</c:v>
                </c:pt>
                <c:pt idx="1493">
                  <c:v>8.197750055504002</c:v>
                </c:pt>
                <c:pt idx="1494">
                  <c:v>8.204550443264448</c:v>
                </c:pt>
                <c:pt idx="1495">
                  <c:v>8.211999972339981</c:v>
                </c:pt>
                <c:pt idx="1496">
                  <c:v>8.21840008544677</c:v>
                </c:pt>
                <c:pt idx="1497">
                  <c:v>8.226299864956673</c:v>
                </c:pt>
                <c:pt idx="1498">
                  <c:v>8.231899967573547</c:v>
                </c:pt>
                <c:pt idx="1499">
                  <c:v>8.241250168226539</c:v>
                </c:pt>
                <c:pt idx="1500">
                  <c:v>8.24644992370304</c:v>
                </c:pt>
                <c:pt idx="1501">
                  <c:v>8.256349968716677</c:v>
                </c:pt>
                <c:pt idx="1502">
                  <c:v>8.2589499853093</c:v>
                </c:pt>
                <c:pt idx="1503">
                  <c:v>8.262900039670057</c:v>
                </c:pt>
                <c:pt idx="1504">
                  <c:v>8.267650406261964</c:v>
                </c:pt>
                <c:pt idx="1505">
                  <c:v>8.27315003948024</c:v>
                </c:pt>
                <c:pt idx="1506">
                  <c:v>8.279299958034247</c:v>
                </c:pt>
                <c:pt idx="1507">
                  <c:v>8.289749966999807</c:v>
                </c:pt>
                <c:pt idx="1508">
                  <c:v>8.293249897571513</c:v>
                </c:pt>
                <c:pt idx="1509">
                  <c:v>8.29569989165975</c:v>
                </c:pt>
                <c:pt idx="1510">
                  <c:v>8.29895001544719</c:v>
                </c:pt>
                <c:pt idx="1511">
                  <c:v>8.298299950594806</c:v>
                </c:pt>
                <c:pt idx="1512">
                  <c:v>8.301050035093794</c:v>
                </c:pt>
                <c:pt idx="1513">
                  <c:v>8.310700093836206</c:v>
                </c:pt>
                <c:pt idx="1514">
                  <c:v>8.31780007858106</c:v>
                </c:pt>
                <c:pt idx="1515">
                  <c:v>8.32379995631709</c:v>
                </c:pt>
                <c:pt idx="1516">
                  <c:v>8.328950016784801</c:v>
                </c:pt>
                <c:pt idx="1517">
                  <c:v>8.33445003032466</c:v>
                </c:pt>
                <c:pt idx="1518">
                  <c:v>8.343399983401468</c:v>
                </c:pt>
                <c:pt idx="1519">
                  <c:v>8.348850289727125</c:v>
                </c:pt>
                <c:pt idx="1520">
                  <c:v>8.3566498701075</c:v>
                </c:pt>
                <c:pt idx="1521">
                  <c:v>8.36790007514719</c:v>
                </c:pt>
                <c:pt idx="1522">
                  <c:v>8.37689991970183</c:v>
                </c:pt>
                <c:pt idx="1523">
                  <c:v>8.38420011882772</c:v>
                </c:pt>
                <c:pt idx="1524">
                  <c:v>8.392600162504098</c:v>
                </c:pt>
                <c:pt idx="1525">
                  <c:v>8.400150108143861</c:v>
                </c:pt>
                <c:pt idx="1526">
                  <c:v>8.40590001144301</c:v>
                </c:pt>
                <c:pt idx="1527">
                  <c:v>8.41259990272374</c:v>
                </c:pt>
                <c:pt idx="1528">
                  <c:v>8.417500035473494</c:v>
                </c:pt>
                <c:pt idx="1529">
                  <c:v>8.422000187871163</c:v>
                </c:pt>
                <c:pt idx="1530">
                  <c:v>8.425949958415007</c:v>
                </c:pt>
                <c:pt idx="1531">
                  <c:v>8.42950003986334</c:v>
                </c:pt>
                <c:pt idx="1532">
                  <c:v>8.4388499296183</c:v>
                </c:pt>
                <c:pt idx="1533">
                  <c:v>8.44680013332254</c:v>
                </c:pt>
                <c:pt idx="1534">
                  <c:v>8.45630020408498</c:v>
                </c:pt>
                <c:pt idx="1535">
                  <c:v>8.46284993839072</c:v>
                </c:pt>
                <c:pt idx="1536">
                  <c:v>8.47120009670107</c:v>
                </c:pt>
                <c:pt idx="1537">
                  <c:v>8.474200021169966</c:v>
                </c:pt>
                <c:pt idx="1538">
                  <c:v>8.482549980351906</c:v>
                </c:pt>
                <c:pt idx="1539">
                  <c:v>8.490050110052833</c:v>
                </c:pt>
                <c:pt idx="1540">
                  <c:v>8.49714984588354</c:v>
                </c:pt>
                <c:pt idx="1541">
                  <c:v>8.501349992176983</c:v>
                </c:pt>
                <c:pt idx="1542">
                  <c:v>8.504549972534732</c:v>
                </c:pt>
                <c:pt idx="1543">
                  <c:v>8.510800100706547</c:v>
                </c:pt>
                <c:pt idx="1544">
                  <c:v>8.517950201792701</c:v>
                </c:pt>
                <c:pt idx="1545">
                  <c:v>8.52210001163257</c:v>
                </c:pt>
                <c:pt idx="1546">
                  <c:v>8.526750049397378</c:v>
                </c:pt>
                <c:pt idx="1547">
                  <c:v>8.532149927137652</c:v>
                </c:pt>
                <c:pt idx="1548">
                  <c:v>8.536400194167072</c:v>
                </c:pt>
                <c:pt idx="1549">
                  <c:v>8.54775033282931</c:v>
                </c:pt>
                <c:pt idx="1550">
                  <c:v>8.55649991169048</c:v>
                </c:pt>
                <c:pt idx="1551">
                  <c:v>8.560900124357431</c:v>
                </c:pt>
                <c:pt idx="1552">
                  <c:v>8.566299909973167</c:v>
                </c:pt>
                <c:pt idx="1553">
                  <c:v>8.56825011672845</c:v>
                </c:pt>
                <c:pt idx="1554">
                  <c:v>8.575799950598597</c:v>
                </c:pt>
                <c:pt idx="1555">
                  <c:v>8.579750001907086</c:v>
                </c:pt>
                <c:pt idx="1556">
                  <c:v>8.57985015430313</c:v>
                </c:pt>
                <c:pt idx="1557">
                  <c:v>8.58169992484909</c:v>
                </c:pt>
                <c:pt idx="1558">
                  <c:v>8.58599997157944</c:v>
                </c:pt>
                <c:pt idx="1559">
                  <c:v>8.59100033969662</c:v>
                </c:pt>
                <c:pt idx="1560">
                  <c:v>8.59869990043444</c:v>
                </c:pt>
                <c:pt idx="1561">
                  <c:v>8.603549962230317</c:v>
                </c:pt>
                <c:pt idx="1562">
                  <c:v>8.606899983406037</c:v>
                </c:pt>
                <c:pt idx="1563">
                  <c:v>8.614049965282902</c:v>
                </c:pt>
                <c:pt idx="1564">
                  <c:v>8.622200301742848</c:v>
                </c:pt>
                <c:pt idx="1565">
                  <c:v>8.630599796102614</c:v>
                </c:pt>
                <c:pt idx="1566">
                  <c:v>8.637350079723545</c:v>
                </c:pt>
                <c:pt idx="1567">
                  <c:v>8.642649895475187</c:v>
                </c:pt>
                <c:pt idx="1568">
                  <c:v>8.645050041766808</c:v>
                </c:pt>
                <c:pt idx="1569">
                  <c:v>8.65270034198693</c:v>
                </c:pt>
                <c:pt idx="1570">
                  <c:v>8.662349920843553</c:v>
                </c:pt>
                <c:pt idx="1571">
                  <c:v>8.67005008372871</c:v>
                </c:pt>
                <c:pt idx="1572">
                  <c:v>8.67999991760007</c:v>
                </c:pt>
                <c:pt idx="1573">
                  <c:v>8.68504993571696</c:v>
                </c:pt>
                <c:pt idx="1574">
                  <c:v>8.688949852752554</c:v>
                </c:pt>
                <c:pt idx="1575">
                  <c:v>8.692799993128573</c:v>
                </c:pt>
                <c:pt idx="1576">
                  <c:v>8.69495000076131</c:v>
                </c:pt>
                <c:pt idx="1577">
                  <c:v>8.701149902532048</c:v>
                </c:pt>
                <c:pt idx="1578">
                  <c:v>8.70564997195834</c:v>
                </c:pt>
                <c:pt idx="1579">
                  <c:v>8.707649938773101</c:v>
                </c:pt>
                <c:pt idx="1580">
                  <c:v>8.70945000820211</c:v>
                </c:pt>
                <c:pt idx="1581">
                  <c:v>8.714900062557714</c:v>
                </c:pt>
                <c:pt idx="1582">
                  <c:v>8.718899923704153</c:v>
                </c:pt>
                <c:pt idx="1583">
                  <c:v>8.726050088120246</c:v>
                </c:pt>
                <c:pt idx="1584">
                  <c:v>8.73095025405928</c:v>
                </c:pt>
                <c:pt idx="1585">
                  <c:v>8.740399955175235</c:v>
                </c:pt>
                <c:pt idx="1586">
                  <c:v>8.745250039668462</c:v>
                </c:pt>
                <c:pt idx="1587">
                  <c:v>8.749399955177068</c:v>
                </c:pt>
                <c:pt idx="1588">
                  <c:v>8.755900115011173</c:v>
                </c:pt>
                <c:pt idx="1589">
                  <c:v>8.762000142094621</c:v>
                </c:pt>
                <c:pt idx="1590">
                  <c:v>8.767449982067773</c:v>
                </c:pt>
                <c:pt idx="1591">
                  <c:v>8.774750137519731</c:v>
                </c:pt>
                <c:pt idx="1592">
                  <c:v>8.78449985828047</c:v>
                </c:pt>
                <c:pt idx="1593">
                  <c:v>8.789850072476838</c:v>
                </c:pt>
                <c:pt idx="1594">
                  <c:v>8.795899826429376</c:v>
                </c:pt>
                <c:pt idx="1595">
                  <c:v>8.799249983403568</c:v>
                </c:pt>
                <c:pt idx="1596">
                  <c:v>8.80795000438593</c:v>
                </c:pt>
                <c:pt idx="1597">
                  <c:v>8.81674997863593</c:v>
                </c:pt>
                <c:pt idx="1598">
                  <c:v>8.826799854850834</c:v>
                </c:pt>
                <c:pt idx="1599">
                  <c:v>8.83200009631764</c:v>
                </c:pt>
                <c:pt idx="1600">
                  <c:v>8.837999921222944</c:v>
                </c:pt>
                <c:pt idx="1601">
                  <c:v>8.843550075147504</c:v>
                </c:pt>
                <c:pt idx="1602">
                  <c:v>8.85084990310497</c:v>
                </c:pt>
                <c:pt idx="1603">
                  <c:v>8.86009996185021</c:v>
                </c:pt>
                <c:pt idx="1604">
                  <c:v>8.86835024852553</c:v>
                </c:pt>
                <c:pt idx="1605">
                  <c:v>8.873350020596262</c:v>
                </c:pt>
                <c:pt idx="1606">
                  <c:v>8.87915001449437</c:v>
                </c:pt>
                <c:pt idx="1607">
                  <c:v>8.88359992694677</c:v>
                </c:pt>
                <c:pt idx="1608">
                  <c:v>8.88979990119697</c:v>
                </c:pt>
                <c:pt idx="1609">
                  <c:v>8.89824994945593</c:v>
                </c:pt>
                <c:pt idx="1610">
                  <c:v>8.89965003852558</c:v>
                </c:pt>
                <c:pt idx="1611">
                  <c:v>8.9030999208444</c:v>
                </c:pt>
                <c:pt idx="1612">
                  <c:v>8.90790013217702</c:v>
                </c:pt>
                <c:pt idx="1613">
                  <c:v>8.913600102041528</c:v>
                </c:pt>
                <c:pt idx="1614">
                  <c:v>8.92254995555777</c:v>
                </c:pt>
                <c:pt idx="1615">
                  <c:v>8.92855000838972</c:v>
                </c:pt>
                <c:pt idx="1616">
                  <c:v>8.933550107954944</c:v>
                </c:pt>
                <c:pt idx="1617">
                  <c:v>8.942899895093432</c:v>
                </c:pt>
                <c:pt idx="1618">
                  <c:v>8.95150008067867</c:v>
                </c:pt>
                <c:pt idx="1619">
                  <c:v>8.955700260157756</c:v>
                </c:pt>
                <c:pt idx="1620">
                  <c:v>8.96369997939837</c:v>
                </c:pt>
                <c:pt idx="1621">
                  <c:v>8.96955000057278</c:v>
                </c:pt>
                <c:pt idx="1622">
                  <c:v>8.97440007762634</c:v>
                </c:pt>
                <c:pt idx="1623">
                  <c:v>8.980150082203181</c:v>
                </c:pt>
                <c:pt idx="1624">
                  <c:v>8.98555008220501</c:v>
                </c:pt>
                <c:pt idx="1625">
                  <c:v>8.987399925226782</c:v>
                </c:pt>
                <c:pt idx="1626">
                  <c:v>8.990899964523123</c:v>
                </c:pt>
                <c:pt idx="1627">
                  <c:v>8.998150062558121</c:v>
                </c:pt>
                <c:pt idx="1628">
                  <c:v>9.002400033950834</c:v>
                </c:pt>
                <c:pt idx="1629">
                  <c:v>9.010800352283698</c:v>
                </c:pt>
                <c:pt idx="1630">
                  <c:v>9.019449861716566</c:v>
                </c:pt>
                <c:pt idx="1631">
                  <c:v>9.022649944683507</c:v>
                </c:pt>
                <c:pt idx="1632">
                  <c:v>9.02599997634752</c:v>
                </c:pt>
                <c:pt idx="1633">
                  <c:v>9.031650044245907</c:v>
                </c:pt>
                <c:pt idx="1634">
                  <c:v>9.040600321768578</c:v>
                </c:pt>
                <c:pt idx="1635">
                  <c:v>9.04489995498443</c:v>
                </c:pt>
                <c:pt idx="1636">
                  <c:v>9.052950060460716</c:v>
                </c:pt>
                <c:pt idx="1637">
                  <c:v>9.06324985961692</c:v>
                </c:pt>
                <c:pt idx="1638">
                  <c:v>9.066649918553597</c:v>
                </c:pt>
                <c:pt idx="1639">
                  <c:v>9.073050200651778</c:v>
                </c:pt>
                <c:pt idx="1640">
                  <c:v>9.08379993800918</c:v>
                </c:pt>
                <c:pt idx="1641">
                  <c:v>9.095900028420146</c:v>
                </c:pt>
                <c:pt idx="1642">
                  <c:v>9.105100049397151</c:v>
                </c:pt>
                <c:pt idx="1643">
                  <c:v>9.113700026700823</c:v>
                </c:pt>
                <c:pt idx="1644">
                  <c:v>9.115300228881096</c:v>
                </c:pt>
                <c:pt idx="1645">
                  <c:v>9.120499948119686</c:v>
                </c:pt>
                <c:pt idx="1646">
                  <c:v>9.124399958607682</c:v>
                </c:pt>
                <c:pt idx="1647">
                  <c:v>9.128500035472822</c:v>
                </c:pt>
                <c:pt idx="1648">
                  <c:v>9.13640001277963</c:v>
                </c:pt>
                <c:pt idx="1649">
                  <c:v>9.145050160594106</c:v>
                </c:pt>
                <c:pt idx="1650">
                  <c:v>9.15054996890831</c:v>
                </c:pt>
                <c:pt idx="1651">
                  <c:v>9.160000047300855</c:v>
                </c:pt>
                <c:pt idx="1652">
                  <c:v>9.164350042723523</c:v>
                </c:pt>
                <c:pt idx="1653">
                  <c:v>9.16674995975336</c:v>
                </c:pt>
                <c:pt idx="1654">
                  <c:v>9.17210001105923</c:v>
                </c:pt>
                <c:pt idx="1655">
                  <c:v>9.174849890325276</c:v>
                </c:pt>
                <c:pt idx="1656">
                  <c:v>9.180950036618014</c:v>
                </c:pt>
                <c:pt idx="1657">
                  <c:v>9.188250016974051</c:v>
                </c:pt>
                <c:pt idx="1658">
                  <c:v>9.189150109097681</c:v>
                </c:pt>
                <c:pt idx="1659">
                  <c:v>9.194100160406375</c:v>
                </c:pt>
                <c:pt idx="1660">
                  <c:v>9.198049881168117</c:v>
                </c:pt>
                <c:pt idx="1661">
                  <c:v>9.200900001906118</c:v>
                </c:pt>
                <c:pt idx="1662">
                  <c:v>9.203250003432913</c:v>
                </c:pt>
                <c:pt idx="1663">
                  <c:v>9.208399929426378</c:v>
                </c:pt>
                <c:pt idx="1664">
                  <c:v>9.215850185963063</c:v>
                </c:pt>
                <c:pt idx="1665">
                  <c:v>9.223849835772853</c:v>
                </c:pt>
                <c:pt idx="1666">
                  <c:v>9.22685004710729</c:v>
                </c:pt>
                <c:pt idx="1667">
                  <c:v>9.234749958035533</c:v>
                </c:pt>
                <c:pt idx="1668">
                  <c:v>9.24284991874447</c:v>
                </c:pt>
                <c:pt idx="1669">
                  <c:v>9.25010009975449</c:v>
                </c:pt>
                <c:pt idx="1670">
                  <c:v>9.253199994083844</c:v>
                </c:pt>
                <c:pt idx="1671">
                  <c:v>9.258050138854741</c:v>
                </c:pt>
                <c:pt idx="1672">
                  <c:v>9.26274994411142</c:v>
                </c:pt>
                <c:pt idx="1673">
                  <c:v>9.272300029941107</c:v>
                </c:pt>
                <c:pt idx="1674">
                  <c:v>9.279900043486123</c:v>
                </c:pt>
                <c:pt idx="1675">
                  <c:v>9.287150022311831</c:v>
                </c:pt>
                <c:pt idx="1676">
                  <c:v>9.292999978442821</c:v>
                </c:pt>
                <c:pt idx="1677">
                  <c:v>9.29890004176923</c:v>
                </c:pt>
                <c:pt idx="1678">
                  <c:v>9.30365021228499</c:v>
                </c:pt>
                <c:pt idx="1679">
                  <c:v>9.311050166892523</c:v>
                </c:pt>
                <c:pt idx="1680">
                  <c:v>9.31790000991532</c:v>
                </c:pt>
                <c:pt idx="1681">
                  <c:v>9.321550021933944</c:v>
                </c:pt>
                <c:pt idx="1682">
                  <c:v>9.326199825667572</c:v>
                </c:pt>
                <c:pt idx="1683">
                  <c:v>9.331950222393061</c:v>
                </c:pt>
                <c:pt idx="1684">
                  <c:v>9.341100271984032</c:v>
                </c:pt>
                <c:pt idx="1685">
                  <c:v>9.348849976155176</c:v>
                </c:pt>
                <c:pt idx="1686">
                  <c:v>9.35870000781506</c:v>
                </c:pt>
                <c:pt idx="1687">
                  <c:v>9.366249930761117</c:v>
                </c:pt>
                <c:pt idx="1688">
                  <c:v>9.36870033969535</c:v>
                </c:pt>
                <c:pt idx="1689">
                  <c:v>9.37460021438528</c:v>
                </c:pt>
                <c:pt idx="1690">
                  <c:v>9.3825500377643</c:v>
                </c:pt>
                <c:pt idx="1691">
                  <c:v>9.38554997749088</c:v>
                </c:pt>
                <c:pt idx="1692">
                  <c:v>9.39504991855574</c:v>
                </c:pt>
                <c:pt idx="1693">
                  <c:v>9.40560031528366</c:v>
                </c:pt>
                <c:pt idx="1694">
                  <c:v>9.414050132560078</c:v>
                </c:pt>
                <c:pt idx="1695">
                  <c:v>9.41849997558529</c:v>
                </c:pt>
                <c:pt idx="1696">
                  <c:v>9.427900046346621</c:v>
                </c:pt>
                <c:pt idx="1697">
                  <c:v>9.433999921035138</c:v>
                </c:pt>
                <c:pt idx="1698">
                  <c:v>9.44135025882497</c:v>
                </c:pt>
                <c:pt idx="1699">
                  <c:v>9.44540018176849</c:v>
                </c:pt>
                <c:pt idx="1700">
                  <c:v>9.45154995536723</c:v>
                </c:pt>
                <c:pt idx="1701">
                  <c:v>9.456749946213676</c:v>
                </c:pt>
                <c:pt idx="1702">
                  <c:v>9.46014985408692</c:v>
                </c:pt>
                <c:pt idx="1703">
                  <c:v>9.46145031432752</c:v>
                </c:pt>
                <c:pt idx="1704">
                  <c:v>9.465750421331904</c:v>
                </c:pt>
                <c:pt idx="1705">
                  <c:v>9.474400000188326</c:v>
                </c:pt>
                <c:pt idx="1706">
                  <c:v>9.481050037953537</c:v>
                </c:pt>
                <c:pt idx="1707">
                  <c:v>9.48660008926163</c:v>
                </c:pt>
                <c:pt idx="1708">
                  <c:v>9.49535029735489</c:v>
                </c:pt>
                <c:pt idx="1709">
                  <c:v>9.50064992751868</c:v>
                </c:pt>
                <c:pt idx="1710">
                  <c:v>9.502649980353453</c:v>
                </c:pt>
                <c:pt idx="1711">
                  <c:v>9.51035005111407</c:v>
                </c:pt>
                <c:pt idx="1712">
                  <c:v>9.51509981861091</c:v>
                </c:pt>
                <c:pt idx="1713">
                  <c:v>9.5221502153363</c:v>
                </c:pt>
                <c:pt idx="1714">
                  <c:v>9.529100462721543</c:v>
                </c:pt>
                <c:pt idx="1715">
                  <c:v>9.537599990268066</c:v>
                </c:pt>
                <c:pt idx="1716">
                  <c:v>9.544000020407111</c:v>
                </c:pt>
                <c:pt idx="1717">
                  <c:v>9.55279985275047</c:v>
                </c:pt>
                <c:pt idx="1718">
                  <c:v>9.557000164983037</c:v>
                </c:pt>
                <c:pt idx="1719">
                  <c:v>9.563600447079807</c:v>
                </c:pt>
                <c:pt idx="1720">
                  <c:v>9.567099991225404</c:v>
                </c:pt>
                <c:pt idx="1721">
                  <c:v>9.574800037953537</c:v>
                </c:pt>
                <c:pt idx="1722">
                  <c:v>9.581799832722026</c:v>
                </c:pt>
                <c:pt idx="1723">
                  <c:v>9.594500396917284</c:v>
                </c:pt>
                <c:pt idx="1724">
                  <c:v>9.607550374028505</c:v>
                </c:pt>
                <c:pt idx="1725">
                  <c:v>9.61510003890726</c:v>
                </c:pt>
                <c:pt idx="1726">
                  <c:v>9.620299983023868</c:v>
                </c:pt>
                <c:pt idx="1727">
                  <c:v>9.631299789616602</c:v>
                </c:pt>
                <c:pt idx="1728">
                  <c:v>9.637200138087791</c:v>
                </c:pt>
                <c:pt idx="1729">
                  <c:v>9.642600417137145</c:v>
                </c:pt>
                <c:pt idx="1730">
                  <c:v>9.649700047299118</c:v>
                </c:pt>
                <c:pt idx="1731">
                  <c:v>9.659600035094626</c:v>
                </c:pt>
                <c:pt idx="1732">
                  <c:v>9.669049858472138</c:v>
                </c:pt>
                <c:pt idx="1733">
                  <c:v>9.678849968528083</c:v>
                </c:pt>
                <c:pt idx="1734">
                  <c:v>9.683100308036955</c:v>
                </c:pt>
                <c:pt idx="1735">
                  <c:v>9.688750009154318</c:v>
                </c:pt>
                <c:pt idx="1736">
                  <c:v>9.69350003776344</c:v>
                </c:pt>
                <c:pt idx="1737">
                  <c:v>9.699399984929187</c:v>
                </c:pt>
                <c:pt idx="1738">
                  <c:v>9.70920027446482</c:v>
                </c:pt>
                <c:pt idx="1739">
                  <c:v>9.720750041957217</c:v>
                </c:pt>
                <c:pt idx="1740">
                  <c:v>9.727299954411134</c:v>
                </c:pt>
                <c:pt idx="1741">
                  <c:v>9.733649958991008</c:v>
                </c:pt>
                <c:pt idx="1742">
                  <c:v>9.739699838253727</c:v>
                </c:pt>
                <c:pt idx="1743">
                  <c:v>9.743850161168662</c:v>
                </c:pt>
                <c:pt idx="1744">
                  <c:v>9.749400084110672</c:v>
                </c:pt>
                <c:pt idx="1745">
                  <c:v>9.753799978443566</c:v>
                </c:pt>
                <c:pt idx="1746">
                  <c:v>9.76274999484667</c:v>
                </c:pt>
                <c:pt idx="1747">
                  <c:v>9.76484989967139</c:v>
                </c:pt>
                <c:pt idx="1748">
                  <c:v>9.774199982450224</c:v>
                </c:pt>
                <c:pt idx="1749">
                  <c:v>9.783150293158541</c:v>
                </c:pt>
                <c:pt idx="1750">
                  <c:v>9.790550045585405</c:v>
                </c:pt>
                <c:pt idx="1751">
                  <c:v>9.79555005912334</c:v>
                </c:pt>
                <c:pt idx="1752">
                  <c:v>9.801900071142881</c:v>
                </c:pt>
                <c:pt idx="1753">
                  <c:v>9.80944997138795</c:v>
                </c:pt>
                <c:pt idx="1754">
                  <c:v>9.812350160023925</c:v>
                </c:pt>
                <c:pt idx="1755">
                  <c:v>9.81865003776329</c:v>
                </c:pt>
                <c:pt idx="1756">
                  <c:v>9.825949959180437</c:v>
                </c:pt>
                <c:pt idx="1757">
                  <c:v>9.832550005910888</c:v>
                </c:pt>
                <c:pt idx="1758">
                  <c:v>9.843349933431455</c:v>
                </c:pt>
                <c:pt idx="1759">
                  <c:v>9.8503004314407</c:v>
                </c:pt>
                <c:pt idx="1760">
                  <c:v>9.861600045012892</c:v>
                </c:pt>
                <c:pt idx="1761">
                  <c:v>9.865000005720506</c:v>
                </c:pt>
                <c:pt idx="1762">
                  <c:v>9.870200177763766</c:v>
                </c:pt>
                <c:pt idx="1763">
                  <c:v>9.876800238034776</c:v>
                </c:pt>
                <c:pt idx="1764">
                  <c:v>9.88560027561107</c:v>
                </c:pt>
                <c:pt idx="1765">
                  <c:v>9.894249979781306</c:v>
                </c:pt>
                <c:pt idx="1766">
                  <c:v>9.900000017547426</c:v>
                </c:pt>
                <c:pt idx="1767">
                  <c:v>9.90499980621098</c:v>
                </c:pt>
                <c:pt idx="1768">
                  <c:v>9.908699783514748</c:v>
                </c:pt>
                <c:pt idx="1769">
                  <c:v>9.910550281521864</c:v>
                </c:pt>
                <c:pt idx="1770">
                  <c:v>9.916150000761264</c:v>
                </c:pt>
                <c:pt idx="1771">
                  <c:v>9.92430001716275</c:v>
                </c:pt>
                <c:pt idx="1772">
                  <c:v>9.931800063892297</c:v>
                </c:pt>
                <c:pt idx="1773">
                  <c:v>9.94005013179412</c:v>
                </c:pt>
                <c:pt idx="1774">
                  <c:v>9.94645028114246</c:v>
                </c:pt>
                <c:pt idx="1775">
                  <c:v>9.950099965666598</c:v>
                </c:pt>
                <c:pt idx="1776">
                  <c:v>9.951850000379636</c:v>
                </c:pt>
                <c:pt idx="1777">
                  <c:v>9.95734977245229</c:v>
                </c:pt>
                <c:pt idx="1778">
                  <c:v>9.962649772453008</c:v>
                </c:pt>
                <c:pt idx="1779">
                  <c:v>9.96735037765393</c:v>
                </c:pt>
                <c:pt idx="1780">
                  <c:v>9.97694995803613</c:v>
                </c:pt>
                <c:pt idx="1781">
                  <c:v>9.98649995040614</c:v>
                </c:pt>
                <c:pt idx="1782">
                  <c:v>9.993749711797136</c:v>
                </c:pt>
                <c:pt idx="1783">
                  <c:v>9.99854984893682</c:v>
                </c:pt>
                <c:pt idx="1784">
                  <c:v>10.00139986095382</c:v>
                </c:pt>
                <c:pt idx="1785">
                  <c:v>10.00290003604823</c:v>
                </c:pt>
                <c:pt idx="1786">
                  <c:v>10.00629999980811</c:v>
                </c:pt>
                <c:pt idx="1787">
                  <c:v>10.01229982470977</c:v>
                </c:pt>
                <c:pt idx="1788">
                  <c:v>10.01894995898692</c:v>
                </c:pt>
                <c:pt idx="1789">
                  <c:v>10.0224003316871</c:v>
                </c:pt>
                <c:pt idx="1790">
                  <c:v>10.02834998302205</c:v>
                </c:pt>
                <c:pt idx="1791">
                  <c:v>10.03320005397472</c:v>
                </c:pt>
                <c:pt idx="1792">
                  <c:v>10.0364000011432</c:v>
                </c:pt>
                <c:pt idx="1793">
                  <c:v>10.0394502078998</c:v>
                </c:pt>
                <c:pt idx="1794">
                  <c:v>10.04475007953442</c:v>
                </c:pt>
                <c:pt idx="1795">
                  <c:v>10.05070000858177</c:v>
                </c:pt>
                <c:pt idx="1796">
                  <c:v>10.05630005225976</c:v>
                </c:pt>
                <c:pt idx="1797">
                  <c:v>10.06534993896275</c:v>
                </c:pt>
                <c:pt idx="1798">
                  <c:v>10.07264991626653</c:v>
                </c:pt>
                <c:pt idx="1799">
                  <c:v>10.07485019397427</c:v>
                </c:pt>
                <c:pt idx="1800">
                  <c:v>10.07970005054085</c:v>
                </c:pt>
                <c:pt idx="1801">
                  <c:v>10.08404994640296</c:v>
                </c:pt>
                <c:pt idx="1802">
                  <c:v>10.09160001868804</c:v>
                </c:pt>
                <c:pt idx="1803">
                  <c:v>10.1005002387974</c:v>
                </c:pt>
                <c:pt idx="1804">
                  <c:v>10.10725014514901</c:v>
                </c:pt>
                <c:pt idx="1805">
                  <c:v>10.1146499700517</c:v>
                </c:pt>
                <c:pt idx="1806">
                  <c:v>10.120799951932</c:v>
                </c:pt>
                <c:pt idx="1807">
                  <c:v>10.1252999217977</c:v>
                </c:pt>
                <c:pt idx="1808">
                  <c:v>10.13609998512038</c:v>
                </c:pt>
                <c:pt idx="1809">
                  <c:v>10.14040009078963</c:v>
                </c:pt>
                <c:pt idx="1810">
                  <c:v>10.14540000171473</c:v>
                </c:pt>
                <c:pt idx="1811">
                  <c:v>10.15100004234046</c:v>
                </c:pt>
                <c:pt idx="1812">
                  <c:v>10.15509981441573</c:v>
                </c:pt>
                <c:pt idx="1813">
                  <c:v>10.16109988822791</c:v>
                </c:pt>
                <c:pt idx="1814">
                  <c:v>10.16680031833675</c:v>
                </c:pt>
                <c:pt idx="1815">
                  <c:v>10.17454998626636</c:v>
                </c:pt>
                <c:pt idx="1816">
                  <c:v>10.17975002250387</c:v>
                </c:pt>
                <c:pt idx="1817">
                  <c:v>10.18619999084331</c:v>
                </c:pt>
                <c:pt idx="1818">
                  <c:v>10.18814992904663</c:v>
                </c:pt>
                <c:pt idx="1819">
                  <c:v>10.18725010719209</c:v>
                </c:pt>
                <c:pt idx="1820">
                  <c:v>10.18875001811466</c:v>
                </c:pt>
                <c:pt idx="1821">
                  <c:v>10.19505004520033</c:v>
                </c:pt>
                <c:pt idx="1822">
                  <c:v>10.20339994105962</c:v>
                </c:pt>
                <c:pt idx="1823">
                  <c:v>10.2093000541645</c:v>
                </c:pt>
                <c:pt idx="1824">
                  <c:v>10.21950015067705</c:v>
                </c:pt>
                <c:pt idx="1825">
                  <c:v>10.22830000877366</c:v>
                </c:pt>
                <c:pt idx="1826">
                  <c:v>10.23635000419381</c:v>
                </c:pt>
                <c:pt idx="1827">
                  <c:v>10.24519993019203</c:v>
                </c:pt>
                <c:pt idx="1828">
                  <c:v>10.25710008697206</c:v>
                </c:pt>
                <c:pt idx="1829">
                  <c:v>10.26535030116793</c:v>
                </c:pt>
                <c:pt idx="1830">
                  <c:v>10.27419996909885</c:v>
                </c:pt>
                <c:pt idx="1831">
                  <c:v>10.27795005664666</c:v>
                </c:pt>
                <c:pt idx="1832">
                  <c:v>10.28280017738143</c:v>
                </c:pt>
                <c:pt idx="1833">
                  <c:v>10.28745007018733</c:v>
                </c:pt>
                <c:pt idx="1834">
                  <c:v>10.29300025119664</c:v>
                </c:pt>
                <c:pt idx="1835">
                  <c:v>10.30045003833584</c:v>
                </c:pt>
                <c:pt idx="1836">
                  <c:v>10.30780000056984</c:v>
                </c:pt>
                <c:pt idx="1837">
                  <c:v>10.31809988880195</c:v>
                </c:pt>
                <c:pt idx="1838">
                  <c:v>10.32730007438658</c:v>
                </c:pt>
                <c:pt idx="1839">
                  <c:v>10.33220040626111</c:v>
                </c:pt>
                <c:pt idx="1840">
                  <c:v>10.34134996852663</c:v>
                </c:pt>
                <c:pt idx="1841">
                  <c:v>10.34514998206942</c:v>
                </c:pt>
                <c:pt idx="1842">
                  <c:v>10.35129998664706</c:v>
                </c:pt>
                <c:pt idx="1843">
                  <c:v>10.35770025520105</c:v>
                </c:pt>
                <c:pt idx="1844">
                  <c:v>10.3690504436454</c:v>
                </c:pt>
                <c:pt idx="1845">
                  <c:v>10.3788000390996</c:v>
                </c:pt>
                <c:pt idx="1846">
                  <c:v>10.38095003013223</c:v>
                </c:pt>
                <c:pt idx="1847">
                  <c:v>10.38780002860585</c:v>
                </c:pt>
                <c:pt idx="1848">
                  <c:v>10.39175023841381</c:v>
                </c:pt>
                <c:pt idx="1849">
                  <c:v>10.39685016898875</c:v>
                </c:pt>
                <c:pt idx="1850">
                  <c:v>10.4047999591785</c:v>
                </c:pt>
                <c:pt idx="1851">
                  <c:v>10.4134500345208</c:v>
                </c:pt>
                <c:pt idx="1852">
                  <c:v>10.42279987449365</c:v>
                </c:pt>
                <c:pt idx="1853">
                  <c:v>10.43150010680984</c:v>
                </c:pt>
                <c:pt idx="1854">
                  <c:v>10.44060002517654</c:v>
                </c:pt>
                <c:pt idx="1855">
                  <c:v>10.44820004177018</c:v>
                </c:pt>
                <c:pt idx="1856">
                  <c:v>10.45450004920713</c:v>
                </c:pt>
                <c:pt idx="1857">
                  <c:v>10.46374991931953</c:v>
                </c:pt>
                <c:pt idx="1858">
                  <c:v>10.46840015315684</c:v>
                </c:pt>
                <c:pt idx="1859">
                  <c:v>10.4733504398355</c:v>
                </c:pt>
                <c:pt idx="1860">
                  <c:v>10.48324996738302</c:v>
                </c:pt>
                <c:pt idx="1861">
                  <c:v>10.48810003223116</c:v>
                </c:pt>
                <c:pt idx="1862">
                  <c:v>10.49775023288748</c:v>
                </c:pt>
                <c:pt idx="1863">
                  <c:v>10.50574983291517</c:v>
                </c:pt>
                <c:pt idx="1864">
                  <c:v>10.51285009097774</c:v>
                </c:pt>
                <c:pt idx="1865">
                  <c:v>10.5202500381456</c:v>
                </c:pt>
                <c:pt idx="1866">
                  <c:v>10.5297500320412</c:v>
                </c:pt>
                <c:pt idx="1867">
                  <c:v>10.536099994275</c:v>
                </c:pt>
                <c:pt idx="1868">
                  <c:v>10.54410032005035</c:v>
                </c:pt>
                <c:pt idx="1869">
                  <c:v>10.55125011768177</c:v>
                </c:pt>
                <c:pt idx="1870">
                  <c:v>10.5576500286079</c:v>
                </c:pt>
                <c:pt idx="1871">
                  <c:v>10.56390004672721</c:v>
                </c:pt>
                <c:pt idx="1872">
                  <c:v>10.57419995460441</c:v>
                </c:pt>
                <c:pt idx="1873">
                  <c:v>10.5794001432405</c:v>
                </c:pt>
                <c:pt idx="1874">
                  <c:v>10.5855000934571</c:v>
                </c:pt>
                <c:pt idx="1875">
                  <c:v>10.59059998779048</c:v>
                </c:pt>
                <c:pt idx="1876">
                  <c:v>10.59680001487504</c:v>
                </c:pt>
                <c:pt idx="1877">
                  <c:v>10.60344966315824</c:v>
                </c:pt>
                <c:pt idx="1878">
                  <c:v>10.60840012931658</c:v>
                </c:pt>
                <c:pt idx="1879">
                  <c:v>10.61920052451751</c:v>
                </c:pt>
                <c:pt idx="1880">
                  <c:v>10.62970003241935</c:v>
                </c:pt>
                <c:pt idx="1881">
                  <c:v>10.63734999465669</c:v>
                </c:pt>
                <c:pt idx="1882">
                  <c:v>10.64425002479402</c:v>
                </c:pt>
                <c:pt idx="1883">
                  <c:v>10.6503501575462</c:v>
                </c:pt>
                <c:pt idx="1884">
                  <c:v>10.65714993267102</c:v>
                </c:pt>
                <c:pt idx="1885">
                  <c:v>10.65804996890802</c:v>
                </c:pt>
                <c:pt idx="1886">
                  <c:v>10.66299997348688</c:v>
                </c:pt>
                <c:pt idx="1887">
                  <c:v>10.66969981498551</c:v>
                </c:pt>
                <c:pt idx="1888">
                  <c:v>10.67410007133367</c:v>
                </c:pt>
                <c:pt idx="1889">
                  <c:v>10.67660027046077</c:v>
                </c:pt>
                <c:pt idx="1890">
                  <c:v>10.68515005759764</c:v>
                </c:pt>
                <c:pt idx="1891">
                  <c:v>10.6910500379563</c:v>
                </c:pt>
                <c:pt idx="1892">
                  <c:v>10.7021997556658</c:v>
                </c:pt>
                <c:pt idx="1893">
                  <c:v>10.71030018710735</c:v>
                </c:pt>
                <c:pt idx="1894">
                  <c:v>10.71915046767754</c:v>
                </c:pt>
                <c:pt idx="1895">
                  <c:v>10.72659997711162</c:v>
                </c:pt>
                <c:pt idx="1896">
                  <c:v>10.73285004195714</c:v>
                </c:pt>
                <c:pt idx="1897">
                  <c:v>10.74154969177107</c:v>
                </c:pt>
                <c:pt idx="1898">
                  <c:v>10.7455004190415</c:v>
                </c:pt>
                <c:pt idx="1899">
                  <c:v>10.74965000095108</c:v>
                </c:pt>
                <c:pt idx="1900">
                  <c:v>10.75759994964392</c:v>
                </c:pt>
                <c:pt idx="1901">
                  <c:v>10.7628000326149</c:v>
                </c:pt>
                <c:pt idx="1902">
                  <c:v>10.7690001260744</c:v>
                </c:pt>
                <c:pt idx="1903">
                  <c:v>10.77435001277627</c:v>
                </c:pt>
                <c:pt idx="1904">
                  <c:v>10.77914994334787</c:v>
                </c:pt>
                <c:pt idx="1905">
                  <c:v>10.78379996147123</c:v>
                </c:pt>
                <c:pt idx="1906">
                  <c:v>10.78834997653757</c:v>
                </c:pt>
                <c:pt idx="1907">
                  <c:v>10.79714968661938</c:v>
                </c:pt>
                <c:pt idx="1908">
                  <c:v>10.80295014819785</c:v>
                </c:pt>
                <c:pt idx="1909">
                  <c:v>10.80775011939841</c:v>
                </c:pt>
                <c:pt idx="1910">
                  <c:v>10.81224994430158</c:v>
                </c:pt>
                <c:pt idx="1911">
                  <c:v>10.81704996090048</c:v>
                </c:pt>
                <c:pt idx="1912">
                  <c:v>10.8210500469213</c:v>
                </c:pt>
                <c:pt idx="1913">
                  <c:v>10.82410009212253</c:v>
                </c:pt>
                <c:pt idx="1914">
                  <c:v>10.82694995479324</c:v>
                </c:pt>
                <c:pt idx="1915">
                  <c:v>10.83260000610244</c:v>
                </c:pt>
                <c:pt idx="1916">
                  <c:v>10.84014995174221</c:v>
                </c:pt>
                <c:pt idx="1917">
                  <c:v>10.84770009955901</c:v>
                </c:pt>
                <c:pt idx="1918">
                  <c:v>10.85384996223365</c:v>
                </c:pt>
                <c:pt idx="1919">
                  <c:v>10.86195044212218</c:v>
                </c:pt>
                <c:pt idx="1920">
                  <c:v>10.87190000438568</c:v>
                </c:pt>
                <c:pt idx="1921">
                  <c:v>10.87895003909944</c:v>
                </c:pt>
                <c:pt idx="1922">
                  <c:v>10.88500002097862</c:v>
                </c:pt>
                <c:pt idx="1923">
                  <c:v>10.88965018539238</c:v>
                </c:pt>
                <c:pt idx="1924">
                  <c:v>10.8935002834296</c:v>
                </c:pt>
                <c:pt idx="1925">
                  <c:v>10.89895003738275</c:v>
                </c:pt>
                <c:pt idx="1926">
                  <c:v>10.90469999046036</c:v>
                </c:pt>
                <c:pt idx="1927">
                  <c:v>10.91164969158126</c:v>
                </c:pt>
                <c:pt idx="1928">
                  <c:v>10.91485006274888</c:v>
                </c:pt>
                <c:pt idx="1929">
                  <c:v>10.91544996623998</c:v>
                </c:pt>
                <c:pt idx="1930">
                  <c:v>10.91950001754594</c:v>
                </c:pt>
                <c:pt idx="1931">
                  <c:v>10.92494994659137</c:v>
                </c:pt>
                <c:pt idx="1932">
                  <c:v>10.9306498151782</c:v>
                </c:pt>
                <c:pt idx="1933">
                  <c:v>10.93200020446602</c:v>
                </c:pt>
                <c:pt idx="1934">
                  <c:v>10.94170044421844</c:v>
                </c:pt>
                <c:pt idx="1935">
                  <c:v>10.95050003814322</c:v>
                </c:pt>
                <c:pt idx="1936">
                  <c:v>10.96050001239564</c:v>
                </c:pt>
                <c:pt idx="1937">
                  <c:v>10.96475014972384</c:v>
                </c:pt>
                <c:pt idx="1938">
                  <c:v>10.97049992332177</c:v>
                </c:pt>
                <c:pt idx="1939">
                  <c:v>10.97880018882643</c:v>
                </c:pt>
                <c:pt idx="1940">
                  <c:v>10.98085004844324</c:v>
                </c:pt>
                <c:pt idx="1941">
                  <c:v>10.98235001220382</c:v>
                </c:pt>
                <c:pt idx="1942">
                  <c:v>10.9881999971367</c:v>
                </c:pt>
                <c:pt idx="1943">
                  <c:v>10.99200006351384</c:v>
                </c:pt>
                <c:pt idx="1944">
                  <c:v>10.99815039691748</c:v>
                </c:pt>
                <c:pt idx="1945">
                  <c:v>11.00170001201332</c:v>
                </c:pt>
                <c:pt idx="1946">
                  <c:v>11.01090003299396</c:v>
                </c:pt>
                <c:pt idx="1947">
                  <c:v>11.0150499061565</c:v>
                </c:pt>
                <c:pt idx="1948">
                  <c:v>11.01794994849843</c:v>
                </c:pt>
                <c:pt idx="1949">
                  <c:v>11.02395006770894</c:v>
                </c:pt>
                <c:pt idx="1950">
                  <c:v>11.03374996204002</c:v>
                </c:pt>
                <c:pt idx="1951">
                  <c:v>11.03859994086815</c:v>
                </c:pt>
                <c:pt idx="1952">
                  <c:v>11.0494497882828</c:v>
                </c:pt>
                <c:pt idx="1953">
                  <c:v>11.05335010966883</c:v>
                </c:pt>
                <c:pt idx="1954">
                  <c:v>11.0592001081459</c:v>
                </c:pt>
                <c:pt idx="1955">
                  <c:v>11.06699995269446</c:v>
                </c:pt>
                <c:pt idx="1956">
                  <c:v>11.07404999351274</c:v>
                </c:pt>
                <c:pt idx="1957">
                  <c:v>11.07849982299376</c:v>
                </c:pt>
                <c:pt idx="1958">
                  <c:v>11.08480004482044</c:v>
                </c:pt>
                <c:pt idx="1959">
                  <c:v>11.09600003566811</c:v>
                </c:pt>
                <c:pt idx="1960">
                  <c:v>11.10329994964195</c:v>
                </c:pt>
                <c:pt idx="1961">
                  <c:v>11.10699999637291</c:v>
                </c:pt>
                <c:pt idx="1962">
                  <c:v>11.1118996658297</c:v>
                </c:pt>
                <c:pt idx="1963">
                  <c:v>11.11910027542035</c:v>
                </c:pt>
                <c:pt idx="1964">
                  <c:v>11.12780022697189</c:v>
                </c:pt>
                <c:pt idx="1965">
                  <c:v>11.13419994926153</c:v>
                </c:pt>
                <c:pt idx="1966">
                  <c:v>11.14094999446388</c:v>
                </c:pt>
                <c:pt idx="1967">
                  <c:v>11.14489994010728</c:v>
                </c:pt>
                <c:pt idx="1968">
                  <c:v>11.15034988574553</c:v>
                </c:pt>
                <c:pt idx="1969">
                  <c:v>11.15535024337441</c:v>
                </c:pt>
                <c:pt idx="1970">
                  <c:v>11.16344999885405</c:v>
                </c:pt>
                <c:pt idx="1971">
                  <c:v>11.17119997768168</c:v>
                </c:pt>
                <c:pt idx="1972">
                  <c:v>11.17664984779185</c:v>
                </c:pt>
                <c:pt idx="1973">
                  <c:v>11.1819500997517</c:v>
                </c:pt>
                <c:pt idx="1974">
                  <c:v>11.18750024757173</c:v>
                </c:pt>
                <c:pt idx="1975">
                  <c:v>11.1937000196449</c:v>
                </c:pt>
                <c:pt idx="1976">
                  <c:v>11.19844994258528</c:v>
                </c:pt>
                <c:pt idx="1977">
                  <c:v>11.2031996799451</c:v>
                </c:pt>
                <c:pt idx="1978">
                  <c:v>11.20909988212225</c:v>
                </c:pt>
                <c:pt idx="1979">
                  <c:v>11.21445037707963</c:v>
                </c:pt>
                <c:pt idx="1980">
                  <c:v>11.21619995899164</c:v>
                </c:pt>
                <c:pt idx="1981">
                  <c:v>11.2179500102975</c:v>
                </c:pt>
                <c:pt idx="1982">
                  <c:v>11.22589971885463</c:v>
                </c:pt>
                <c:pt idx="1983">
                  <c:v>11.23115001907354</c:v>
                </c:pt>
                <c:pt idx="1984">
                  <c:v>11.23720015029903</c:v>
                </c:pt>
                <c:pt idx="1985">
                  <c:v>11.24215002650817</c:v>
                </c:pt>
                <c:pt idx="1986">
                  <c:v>11.24449999484568</c:v>
                </c:pt>
                <c:pt idx="1987">
                  <c:v>11.24805004005248</c:v>
                </c:pt>
                <c:pt idx="1988">
                  <c:v>11.25279989967021</c:v>
                </c:pt>
                <c:pt idx="1989">
                  <c:v>11.25960028743793</c:v>
                </c:pt>
                <c:pt idx="1990">
                  <c:v>11.2652000564558</c:v>
                </c:pt>
                <c:pt idx="1991">
                  <c:v>11.27015000209576</c:v>
                </c:pt>
                <c:pt idx="1992">
                  <c:v>11.2771499431583</c:v>
                </c:pt>
                <c:pt idx="1993">
                  <c:v>11.28460013027143</c:v>
                </c:pt>
                <c:pt idx="1994">
                  <c:v>11.29284988727159</c:v>
                </c:pt>
                <c:pt idx="1995">
                  <c:v>11.29560000800848</c:v>
                </c:pt>
                <c:pt idx="1996">
                  <c:v>11.29565001258743</c:v>
                </c:pt>
                <c:pt idx="1997">
                  <c:v>11.29934994010546</c:v>
                </c:pt>
                <c:pt idx="1998">
                  <c:v>11.30660004119636</c:v>
                </c:pt>
                <c:pt idx="1999">
                  <c:v>11.31535010299194</c:v>
                </c:pt>
                <c:pt idx="2000">
                  <c:v>11.32035005016223</c:v>
                </c:pt>
                <c:pt idx="2001">
                  <c:v>11.32719995517255</c:v>
                </c:pt>
                <c:pt idx="2002">
                  <c:v>11.33450001849997</c:v>
                </c:pt>
                <c:pt idx="2003">
                  <c:v>11.33985000781831</c:v>
                </c:pt>
                <c:pt idx="2004">
                  <c:v>11.34635032615552</c:v>
                </c:pt>
                <c:pt idx="2005">
                  <c:v>11.3512999578452</c:v>
                </c:pt>
                <c:pt idx="2006">
                  <c:v>11.357600016785</c:v>
                </c:pt>
                <c:pt idx="2007">
                  <c:v>11.36639984473732</c:v>
                </c:pt>
                <c:pt idx="2008">
                  <c:v>11.37515007552793</c:v>
                </c:pt>
                <c:pt idx="2009">
                  <c:v>11.38014986114285</c:v>
                </c:pt>
                <c:pt idx="2010">
                  <c:v>11.38114999999743</c:v>
                </c:pt>
                <c:pt idx="2011">
                  <c:v>11.38255003318773</c:v>
                </c:pt>
                <c:pt idx="2012">
                  <c:v>11.3877999591823</c:v>
                </c:pt>
                <c:pt idx="2013">
                  <c:v>11.39080007838857</c:v>
                </c:pt>
                <c:pt idx="2014">
                  <c:v>11.39609998931701</c:v>
                </c:pt>
                <c:pt idx="2015">
                  <c:v>11.40304997119893</c:v>
                </c:pt>
                <c:pt idx="2016">
                  <c:v>11.40574998778902</c:v>
                </c:pt>
                <c:pt idx="2017">
                  <c:v>11.408749759863</c:v>
                </c:pt>
                <c:pt idx="2018">
                  <c:v>11.41640009021285</c:v>
                </c:pt>
                <c:pt idx="2019">
                  <c:v>11.4200501581181</c:v>
                </c:pt>
                <c:pt idx="2020">
                  <c:v>11.42505001621248</c:v>
                </c:pt>
                <c:pt idx="2021">
                  <c:v>11.4313999692895</c:v>
                </c:pt>
                <c:pt idx="2022">
                  <c:v>11.43960006885391</c:v>
                </c:pt>
                <c:pt idx="2023">
                  <c:v>11.44705007781886</c:v>
                </c:pt>
                <c:pt idx="2024">
                  <c:v>11.45419979858343</c:v>
                </c:pt>
                <c:pt idx="2025">
                  <c:v>11.4573000265118</c:v>
                </c:pt>
                <c:pt idx="2026">
                  <c:v>11.46429998721942</c:v>
                </c:pt>
                <c:pt idx="2027">
                  <c:v>11.47049986495767</c:v>
                </c:pt>
                <c:pt idx="2028">
                  <c:v>11.47809982871695</c:v>
                </c:pt>
                <c:pt idx="2029">
                  <c:v>11.48345013503786</c:v>
                </c:pt>
                <c:pt idx="2030">
                  <c:v>11.48800002784628</c:v>
                </c:pt>
                <c:pt idx="2031">
                  <c:v>11.4942999523155</c:v>
                </c:pt>
                <c:pt idx="2032">
                  <c:v>11.50019990996952</c:v>
                </c:pt>
                <c:pt idx="2033">
                  <c:v>11.50780009555456</c:v>
                </c:pt>
                <c:pt idx="2034">
                  <c:v>11.5140500442467</c:v>
                </c:pt>
                <c:pt idx="2035">
                  <c:v>11.52130000953548</c:v>
                </c:pt>
                <c:pt idx="2036">
                  <c:v>11.5272999566987</c:v>
                </c:pt>
                <c:pt idx="2037">
                  <c:v>11.53215012416695</c:v>
                </c:pt>
                <c:pt idx="2038">
                  <c:v>11.53750015582773</c:v>
                </c:pt>
                <c:pt idx="2039">
                  <c:v>11.54205031719175</c:v>
                </c:pt>
                <c:pt idx="2040">
                  <c:v>11.54800000171235</c:v>
                </c:pt>
                <c:pt idx="2041">
                  <c:v>11.55350003795684</c:v>
                </c:pt>
                <c:pt idx="2042">
                  <c:v>11.55859994887942</c:v>
                </c:pt>
                <c:pt idx="2043">
                  <c:v>11.55849996108736</c:v>
                </c:pt>
                <c:pt idx="2044">
                  <c:v>11.56465028400271</c:v>
                </c:pt>
                <c:pt idx="2045">
                  <c:v>11.56840003795514</c:v>
                </c:pt>
                <c:pt idx="2046">
                  <c:v>11.57709998817154</c:v>
                </c:pt>
                <c:pt idx="2047">
                  <c:v>11.58354990367661</c:v>
                </c:pt>
                <c:pt idx="2048">
                  <c:v>11.59164985694588</c:v>
                </c:pt>
                <c:pt idx="2049">
                  <c:v>11.59555047264075</c:v>
                </c:pt>
                <c:pt idx="2050">
                  <c:v>11.60284998359202</c:v>
                </c:pt>
                <c:pt idx="2051">
                  <c:v>11.61234999408407</c:v>
                </c:pt>
                <c:pt idx="2052">
                  <c:v>11.6197500574126</c:v>
                </c:pt>
                <c:pt idx="2053">
                  <c:v>11.62915017356863</c:v>
                </c:pt>
                <c:pt idx="2054">
                  <c:v>11.6328998746867</c:v>
                </c:pt>
                <c:pt idx="2055">
                  <c:v>11.63394999847151</c:v>
                </c:pt>
                <c:pt idx="2056">
                  <c:v>11.63949999694523</c:v>
                </c:pt>
                <c:pt idx="2057">
                  <c:v>11.64880011310379</c:v>
                </c:pt>
                <c:pt idx="2058">
                  <c:v>11.65015033034797</c:v>
                </c:pt>
                <c:pt idx="2059">
                  <c:v>11.65699988956476</c:v>
                </c:pt>
                <c:pt idx="2060">
                  <c:v>11.6589500465343</c:v>
                </c:pt>
                <c:pt idx="2061">
                  <c:v>11.6649999725305</c:v>
                </c:pt>
                <c:pt idx="2062">
                  <c:v>11.6695997913339</c:v>
                </c:pt>
                <c:pt idx="2063">
                  <c:v>11.6777999345759</c:v>
                </c:pt>
                <c:pt idx="2064">
                  <c:v>11.68565030116952</c:v>
                </c:pt>
                <c:pt idx="2065">
                  <c:v>11.69484996757456</c:v>
                </c:pt>
                <c:pt idx="2066">
                  <c:v>11.7049000324223</c:v>
                </c:pt>
                <c:pt idx="2067">
                  <c:v>11.71429998397434</c:v>
                </c:pt>
                <c:pt idx="2068">
                  <c:v>11.7145502374624</c:v>
                </c:pt>
                <c:pt idx="2069">
                  <c:v>11.71970009402867</c:v>
                </c:pt>
                <c:pt idx="2070">
                  <c:v>11.72565002307601</c:v>
                </c:pt>
                <c:pt idx="2071">
                  <c:v>11.73414998378576</c:v>
                </c:pt>
                <c:pt idx="2072">
                  <c:v>11.73899996871842</c:v>
                </c:pt>
                <c:pt idx="2073">
                  <c:v>11.7423000080089</c:v>
                </c:pt>
                <c:pt idx="2074">
                  <c:v>11.74975008944966</c:v>
                </c:pt>
                <c:pt idx="2075">
                  <c:v>11.75655005321096</c:v>
                </c:pt>
                <c:pt idx="2076">
                  <c:v>11.76109997920867</c:v>
                </c:pt>
                <c:pt idx="2077">
                  <c:v>11.76765006675487</c:v>
                </c:pt>
                <c:pt idx="2078">
                  <c:v>11.77225004711</c:v>
                </c:pt>
                <c:pt idx="2079">
                  <c:v>11.77535047111087</c:v>
                </c:pt>
                <c:pt idx="2080">
                  <c:v>11.78139994735466</c:v>
                </c:pt>
                <c:pt idx="2081">
                  <c:v>11.78559998054334</c:v>
                </c:pt>
                <c:pt idx="2082">
                  <c:v>11.79324997901858</c:v>
                </c:pt>
                <c:pt idx="2083">
                  <c:v>11.8002500135408</c:v>
                </c:pt>
                <c:pt idx="2084">
                  <c:v>11.80405007686204</c:v>
                </c:pt>
                <c:pt idx="2085">
                  <c:v>11.8075500572195</c:v>
                </c:pt>
                <c:pt idx="2086">
                  <c:v>11.81339996356837</c:v>
                </c:pt>
                <c:pt idx="2087">
                  <c:v>11.8184000102956</c:v>
                </c:pt>
                <c:pt idx="2088">
                  <c:v>11.82375009174211</c:v>
                </c:pt>
                <c:pt idx="2089">
                  <c:v>11.82615002536841</c:v>
                </c:pt>
                <c:pt idx="2090">
                  <c:v>11.83550005702637</c:v>
                </c:pt>
                <c:pt idx="2091">
                  <c:v>11.84564999961731</c:v>
                </c:pt>
                <c:pt idx="2092">
                  <c:v>11.85160014304711</c:v>
                </c:pt>
                <c:pt idx="2093">
                  <c:v>11.85620024261152</c:v>
                </c:pt>
                <c:pt idx="2094">
                  <c:v>11.86200020026808</c:v>
                </c:pt>
                <c:pt idx="2095">
                  <c:v>11.86834997386541</c:v>
                </c:pt>
                <c:pt idx="2096">
                  <c:v>11.8757999692898</c:v>
                </c:pt>
                <c:pt idx="2097">
                  <c:v>11.88389989986172</c:v>
                </c:pt>
                <c:pt idx="2098">
                  <c:v>11.8904500205972</c:v>
                </c:pt>
                <c:pt idx="2099">
                  <c:v>11.8953998077377</c:v>
                </c:pt>
                <c:pt idx="2100">
                  <c:v>11.90180001601766</c:v>
                </c:pt>
                <c:pt idx="2101">
                  <c:v>11.90454998740825</c:v>
                </c:pt>
                <c:pt idx="2102">
                  <c:v>11.91065003414042</c:v>
                </c:pt>
                <c:pt idx="2103">
                  <c:v>11.91510010814454</c:v>
                </c:pt>
                <c:pt idx="2104">
                  <c:v>11.91990015792544</c:v>
                </c:pt>
                <c:pt idx="2105">
                  <c:v>11.92729994964247</c:v>
                </c:pt>
                <c:pt idx="2106">
                  <c:v>11.93439998588292</c:v>
                </c:pt>
                <c:pt idx="2107">
                  <c:v>11.93794989833623</c:v>
                </c:pt>
                <c:pt idx="2108">
                  <c:v>11.94395011711094</c:v>
                </c:pt>
                <c:pt idx="2109">
                  <c:v>11.94900012301878</c:v>
                </c:pt>
                <c:pt idx="2110">
                  <c:v>11.95290005054267</c:v>
                </c:pt>
                <c:pt idx="2111">
                  <c:v>11.95789998416512</c:v>
                </c:pt>
                <c:pt idx="2112">
                  <c:v>11.96365012149545</c:v>
                </c:pt>
                <c:pt idx="2113">
                  <c:v>11.96935027694417</c:v>
                </c:pt>
                <c:pt idx="2114">
                  <c:v>11.97079998111803</c:v>
                </c:pt>
                <c:pt idx="2115">
                  <c:v>11.97839999770804</c:v>
                </c:pt>
                <c:pt idx="2116">
                  <c:v>11.98559994487368</c:v>
                </c:pt>
                <c:pt idx="2117">
                  <c:v>11.99000002479443</c:v>
                </c:pt>
                <c:pt idx="2118">
                  <c:v>11.99195007305025</c:v>
                </c:pt>
                <c:pt idx="2119">
                  <c:v>11.99874997653751</c:v>
                </c:pt>
                <c:pt idx="2120">
                  <c:v>12.00504997653843</c:v>
                </c:pt>
                <c:pt idx="2121">
                  <c:v>12.0129999916062</c:v>
                </c:pt>
                <c:pt idx="2122">
                  <c:v>12.01884988746315</c:v>
                </c:pt>
                <c:pt idx="2123">
                  <c:v>12.02850001258412</c:v>
                </c:pt>
                <c:pt idx="2124">
                  <c:v>12.0302500534017</c:v>
                </c:pt>
                <c:pt idx="2125">
                  <c:v>12.03900005187825</c:v>
                </c:pt>
                <c:pt idx="2126">
                  <c:v>12.04244995383851</c:v>
                </c:pt>
                <c:pt idx="2127">
                  <c:v>12.04565031757011</c:v>
                </c:pt>
                <c:pt idx="2128">
                  <c:v>12.0490002933475</c:v>
                </c:pt>
                <c:pt idx="2129">
                  <c:v>12.05764994468336</c:v>
                </c:pt>
                <c:pt idx="2130">
                  <c:v>12.0638999462135</c:v>
                </c:pt>
                <c:pt idx="2131">
                  <c:v>12.07110004272181</c:v>
                </c:pt>
                <c:pt idx="2132">
                  <c:v>12.07829980869064</c:v>
                </c:pt>
                <c:pt idx="2133">
                  <c:v>12.08275029754441</c:v>
                </c:pt>
                <c:pt idx="2134">
                  <c:v>12.09230001525793</c:v>
                </c:pt>
                <c:pt idx="2135">
                  <c:v>12.09584996394915</c:v>
                </c:pt>
                <c:pt idx="2136">
                  <c:v>12.1028499805434</c:v>
                </c:pt>
                <c:pt idx="2137">
                  <c:v>12.10845002727365</c:v>
                </c:pt>
                <c:pt idx="2138">
                  <c:v>12.1129001358022</c:v>
                </c:pt>
                <c:pt idx="2139">
                  <c:v>12.1194001358017</c:v>
                </c:pt>
                <c:pt idx="2140">
                  <c:v>12.12780001354258</c:v>
                </c:pt>
                <c:pt idx="2141">
                  <c:v>12.13320004977868</c:v>
                </c:pt>
                <c:pt idx="2142">
                  <c:v>12.13744974040674</c:v>
                </c:pt>
                <c:pt idx="2143">
                  <c:v>12.14134983386612</c:v>
                </c:pt>
                <c:pt idx="2144">
                  <c:v>12.14524995613101</c:v>
                </c:pt>
                <c:pt idx="2145">
                  <c:v>12.15295000896367</c:v>
                </c:pt>
                <c:pt idx="2146">
                  <c:v>12.1589000270833</c:v>
                </c:pt>
                <c:pt idx="2147">
                  <c:v>12.1665999078723</c:v>
                </c:pt>
                <c:pt idx="2148">
                  <c:v>12.17115016746175</c:v>
                </c:pt>
                <c:pt idx="2149">
                  <c:v>12.1756002157199</c:v>
                </c:pt>
                <c:pt idx="2150">
                  <c:v>12.1848000406244</c:v>
                </c:pt>
                <c:pt idx="2151">
                  <c:v>12.19039999828237</c:v>
                </c:pt>
                <c:pt idx="2152">
                  <c:v>12.19229998473747</c:v>
                </c:pt>
                <c:pt idx="2153">
                  <c:v>12.19815018672671</c:v>
                </c:pt>
                <c:pt idx="2154">
                  <c:v>12.20465009460167</c:v>
                </c:pt>
                <c:pt idx="2155">
                  <c:v>12.21174997234266</c:v>
                </c:pt>
                <c:pt idx="2156">
                  <c:v>12.21909996166141</c:v>
                </c:pt>
                <c:pt idx="2157">
                  <c:v>12.22589991626592</c:v>
                </c:pt>
                <c:pt idx="2158">
                  <c:v>12.23225019683741</c:v>
                </c:pt>
                <c:pt idx="2159">
                  <c:v>12.24009976520392</c:v>
                </c:pt>
                <c:pt idx="2160">
                  <c:v>12.24564999465656</c:v>
                </c:pt>
                <c:pt idx="2161">
                  <c:v>12.25129999923593</c:v>
                </c:pt>
                <c:pt idx="2162">
                  <c:v>12.25699954337688</c:v>
                </c:pt>
                <c:pt idx="2163">
                  <c:v>12.2662002704601</c:v>
                </c:pt>
                <c:pt idx="2164">
                  <c:v>12.27535041961528</c:v>
                </c:pt>
                <c:pt idx="2165">
                  <c:v>12.28014998340586</c:v>
                </c:pt>
                <c:pt idx="2166">
                  <c:v>12.29565001354058</c:v>
                </c:pt>
                <c:pt idx="2167">
                  <c:v>12.30374974632286</c:v>
                </c:pt>
                <c:pt idx="2168">
                  <c:v>12.31045023975093</c:v>
                </c:pt>
                <c:pt idx="2169">
                  <c:v>12.31819998016363</c:v>
                </c:pt>
                <c:pt idx="2170">
                  <c:v>12.32810001335019</c:v>
                </c:pt>
                <c:pt idx="2171">
                  <c:v>12.34055003585672</c:v>
                </c:pt>
                <c:pt idx="2172">
                  <c:v>12.350699330902</c:v>
                </c:pt>
                <c:pt idx="2173">
                  <c:v>12.36075008525586</c:v>
                </c:pt>
                <c:pt idx="2174">
                  <c:v>12.37075011672641</c:v>
                </c:pt>
                <c:pt idx="2175">
                  <c:v>12.37329994315951</c:v>
                </c:pt>
                <c:pt idx="2176">
                  <c:v>12.37790001697431</c:v>
                </c:pt>
                <c:pt idx="2177">
                  <c:v>12.38534973163405</c:v>
                </c:pt>
                <c:pt idx="2178">
                  <c:v>12.39610004100541</c:v>
                </c:pt>
                <c:pt idx="2179">
                  <c:v>12.39635020408241</c:v>
                </c:pt>
                <c:pt idx="2180">
                  <c:v>12.41229997768096</c:v>
                </c:pt>
                <c:pt idx="2181">
                  <c:v>12.42665000323905</c:v>
                </c:pt>
                <c:pt idx="2182">
                  <c:v>12.43170001830731</c:v>
                </c:pt>
                <c:pt idx="2183">
                  <c:v>12.44550003928816</c:v>
                </c:pt>
                <c:pt idx="2184">
                  <c:v>12.45894957141718</c:v>
                </c:pt>
                <c:pt idx="2185">
                  <c:v>12.45894957141718</c:v>
                </c:pt>
                <c:pt idx="2186">
                  <c:v>12.45410002479184</c:v>
                </c:pt>
                <c:pt idx="2187">
                  <c:v>12.44550003928816</c:v>
                </c:pt>
                <c:pt idx="2213">
                  <c:v>8.800551145934151</c:v>
                </c:pt>
                <c:pt idx="2214">
                  <c:v>9.105071460340692</c:v>
                </c:pt>
                <c:pt idx="2215">
                  <c:v>9.251199967191495</c:v>
                </c:pt>
                <c:pt idx="2216">
                  <c:v>9.508249941252865</c:v>
                </c:pt>
                <c:pt idx="2217">
                  <c:v>9.642549567030073</c:v>
                </c:pt>
                <c:pt idx="2218">
                  <c:v>9.794450044246332</c:v>
                </c:pt>
                <c:pt idx="2219">
                  <c:v>9.952363251493807</c:v>
                </c:pt>
                <c:pt idx="2220">
                  <c:v>10.09190003013646</c:v>
                </c:pt>
                <c:pt idx="2221">
                  <c:v>10.19149995116823</c:v>
                </c:pt>
                <c:pt idx="2222">
                  <c:v>10.25505208511458</c:v>
                </c:pt>
                <c:pt idx="2223">
                  <c:v>10.36139837951487</c:v>
                </c:pt>
                <c:pt idx="2224">
                  <c:v>10.44980230712827</c:v>
                </c:pt>
                <c:pt idx="2225">
                  <c:v>10.48430002784517</c:v>
                </c:pt>
                <c:pt idx="2226">
                  <c:v>10.53280004768021</c:v>
                </c:pt>
                <c:pt idx="2227">
                  <c:v>10.57290183982695</c:v>
                </c:pt>
                <c:pt idx="2228">
                  <c:v>10.62219807281508</c:v>
                </c:pt>
                <c:pt idx="2229">
                  <c:v>10.63570040893319</c:v>
                </c:pt>
                <c:pt idx="2230">
                  <c:v>10.65214988822481</c:v>
                </c:pt>
                <c:pt idx="2231">
                  <c:v>10.642050042723</c:v>
                </c:pt>
                <c:pt idx="2232">
                  <c:v>10.66020140838373</c:v>
                </c:pt>
                <c:pt idx="2233">
                  <c:v>10.68409918403631</c:v>
                </c:pt>
                <c:pt idx="2234">
                  <c:v>10.70054879607778</c:v>
                </c:pt>
                <c:pt idx="2235">
                  <c:v>10.71294995231437</c:v>
                </c:pt>
                <c:pt idx="2236">
                  <c:v>10.71694988326635</c:v>
                </c:pt>
                <c:pt idx="2237">
                  <c:v>10.73415082778592</c:v>
                </c:pt>
                <c:pt idx="2238">
                  <c:v>10.76484892044027</c:v>
                </c:pt>
                <c:pt idx="2239">
                  <c:v>10.76279882888412</c:v>
                </c:pt>
                <c:pt idx="2240">
                  <c:v>10.76924988708561</c:v>
                </c:pt>
                <c:pt idx="2241">
                  <c:v>10.77315001106035</c:v>
                </c:pt>
                <c:pt idx="2242">
                  <c:v>10.76805052757118</c:v>
                </c:pt>
                <c:pt idx="2243">
                  <c:v>10.77519950637361</c:v>
                </c:pt>
                <c:pt idx="2244">
                  <c:v>10.7874997627223</c:v>
                </c:pt>
                <c:pt idx="2245">
                  <c:v>10.7916000072437</c:v>
                </c:pt>
                <c:pt idx="2246">
                  <c:v>10.79550008887963</c:v>
                </c:pt>
                <c:pt idx="2247">
                  <c:v>10.80530035133052</c:v>
                </c:pt>
                <c:pt idx="2248">
                  <c:v>10.80659952773931</c:v>
                </c:pt>
                <c:pt idx="2249">
                  <c:v>10.8095991565715</c:v>
                </c:pt>
                <c:pt idx="2250">
                  <c:v>10.80369992942724</c:v>
                </c:pt>
                <c:pt idx="2251">
                  <c:v>10.80429997786996</c:v>
                </c:pt>
                <c:pt idx="2252">
                  <c:v>10.80600030097776</c:v>
                </c:pt>
                <c:pt idx="2253">
                  <c:v>10.80209960708453</c:v>
                </c:pt>
                <c:pt idx="2254">
                  <c:v>10.80444915313274</c:v>
                </c:pt>
                <c:pt idx="2255">
                  <c:v>10.80230009955994</c:v>
                </c:pt>
                <c:pt idx="2256">
                  <c:v>10.80454996528351</c:v>
                </c:pt>
                <c:pt idx="2257">
                  <c:v>10.81030057639873</c:v>
                </c:pt>
                <c:pt idx="2258">
                  <c:v>10.81659959869285</c:v>
                </c:pt>
                <c:pt idx="2259">
                  <c:v>10.82204934081892</c:v>
                </c:pt>
                <c:pt idx="2260">
                  <c:v>10.8275499023439</c:v>
                </c:pt>
                <c:pt idx="2261">
                  <c:v>10.8272999706278</c:v>
                </c:pt>
                <c:pt idx="2262">
                  <c:v>10.8306502738924</c:v>
                </c:pt>
                <c:pt idx="2263">
                  <c:v>10.83004972190611</c:v>
                </c:pt>
                <c:pt idx="2264">
                  <c:v>10.83189939460863</c:v>
                </c:pt>
                <c:pt idx="2265">
                  <c:v>10.83299998931761</c:v>
                </c:pt>
                <c:pt idx="2266">
                  <c:v>10.83205000915405</c:v>
                </c:pt>
                <c:pt idx="2267">
                  <c:v>10.82750013465557</c:v>
                </c:pt>
                <c:pt idx="2268">
                  <c:v>10.8236501544925</c:v>
                </c:pt>
                <c:pt idx="2269">
                  <c:v>10.82744940909834</c:v>
                </c:pt>
                <c:pt idx="2270">
                  <c:v>10.82500007171257</c:v>
                </c:pt>
                <c:pt idx="2271">
                  <c:v>10.822099917983</c:v>
                </c:pt>
                <c:pt idx="2272">
                  <c:v>10.82225020332044</c:v>
                </c:pt>
                <c:pt idx="2273">
                  <c:v>10.82159977340416</c:v>
                </c:pt>
                <c:pt idx="2274">
                  <c:v>10.82244985656507</c:v>
                </c:pt>
                <c:pt idx="2275">
                  <c:v>10.82509993057101</c:v>
                </c:pt>
                <c:pt idx="2276">
                  <c:v>10.82550010566774</c:v>
                </c:pt>
                <c:pt idx="2277">
                  <c:v>10.82724987487745</c:v>
                </c:pt>
                <c:pt idx="2278">
                  <c:v>10.82669988555426</c:v>
                </c:pt>
                <c:pt idx="2279">
                  <c:v>10.82769978904253</c:v>
                </c:pt>
                <c:pt idx="2280">
                  <c:v>10.8289999309527</c:v>
                </c:pt>
                <c:pt idx="2281">
                  <c:v>10.82795003509455</c:v>
                </c:pt>
                <c:pt idx="2282">
                  <c:v>10.82954982986121</c:v>
                </c:pt>
                <c:pt idx="2283">
                  <c:v>10.82725011062212</c:v>
                </c:pt>
                <c:pt idx="2284">
                  <c:v>10.82654990234005</c:v>
                </c:pt>
                <c:pt idx="2285">
                  <c:v>10.82819997024126</c:v>
                </c:pt>
                <c:pt idx="2286">
                  <c:v>10.82180004577458</c:v>
                </c:pt>
                <c:pt idx="2287">
                  <c:v>10.81525003242496</c:v>
                </c:pt>
                <c:pt idx="2288">
                  <c:v>10.81300016975365</c:v>
                </c:pt>
                <c:pt idx="2289">
                  <c:v>10.8138996597263</c:v>
                </c:pt>
                <c:pt idx="2290">
                  <c:v>10.80990004310297</c:v>
                </c:pt>
                <c:pt idx="2291">
                  <c:v>10.80734994811792</c:v>
                </c:pt>
                <c:pt idx="2292">
                  <c:v>10.80700012779198</c:v>
                </c:pt>
                <c:pt idx="2293">
                  <c:v>10.8036000102984</c:v>
                </c:pt>
                <c:pt idx="2294">
                  <c:v>10.80269984436018</c:v>
                </c:pt>
                <c:pt idx="2295">
                  <c:v>10.8034999500269</c:v>
                </c:pt>
                <c:pt idx="2296">
                  <c:v>10.80199999541946</c:v>
                </c:pt>
                <c:pt idx="2297">
                  <c:v>10.8006499275216</c:v>
                </c:pt>
                <c:pt idx="2298">
                  <c:v>10.79995014800807</c:v>
                </c:pt>
                <c:pt idx="2299">
                  <c:v>10.80004950828516</c:v>
                </c:pt>
                <c:pt idx="2300">
                  <c:v>10.79844992790095</c:v>
                </c:pt>
                <c:pt idx="2301">
                  <c:v>10.79844990081619</c:v>
                </c:pt>
                <c:pt idx="2302">
                  <c:v>10.79795007285793</c:v>
                </c:pt>
                <c:pt idx="2303">
                  <c:v>10.79730007743638</c:v>
                </c:pt>
                <c:pt idx="2304">
                  <c:v>10.79714990386856</c:v>
                </c:pt>
                <c:pt idx="2305">
                  <c:v>10.7964499401096</c:v>
                </c:pt>
                <c:pt idx="2306">
                  <c:v>10.79540000800625</c:v>
                </c:pt>
                <c:pt idx="2307">
                  <c:v>10.79125018768173</c:v>
                </c:pt>
                <c:pt idx="2308">
                  <c:v>10.79059975166092</c:v>
                </c:pt>
                <c:pt idx="2309">
                  <c:v>10.78769969749192</c:v>
                </c:pt>
                <c:pt idx="2310">
                  <c:v>10.78829990882514</c:v>
                </c:pt>
                <c:pt idx="2311">
                  <c:v>10.7866499496413</c:v>
                </c:pt>
                <c:pt idx="2312">
                  <c:v>10.7817998516075</c:v>
                </c:pt>
                <c:pt idx="2313">
                  <c:v>10.7768503692605</c:v>
                </c:pt>
                <c:pt idx="2314">
                  <c:v>10.77829982452022</c:v>
                </c:pt>
                <c:pt idx="2315">
                  <c:v>10.77800006904363</c:v>
                </c:pt>
                <c:pt idx="2316">
                  <c:v>10.7759501159635</c:v>
                </c:pt>
                <c:pt idx="2317">
                  <c:v>10.77455027007818</c:v>
                </c:pt>
                <c:pt idx="2318">
                  <c:v>10.77334987487484</c:v>
                </c:pt>
                <c:pt idx="2319">
                  <c:v>10.76894961853031</c:v>
                </c:pt>
                <c:pt idx="2320">
                  <c:v>10.76669993400355</c:v>
                </c:pt>
                <c:pt idx="2321">
                  <c:v>10.7598499748201</c:v>
                </c:pt>
                <c:pt idx="2322">
                  <c:v>10.75939972877313</c:v>
                </c:pt>
                <c:pt idx="2323">
                  <c:v>10.75754994773888</c:v>
                </c:pt>
                <c:pt idx="2324">
                  <c:v>10.75609968376011</c:v>
                </c:pt>
                <c:pt idx="2325">
                  <c:v>10.75365010185124</c:v>
                </c:pt>
                <c:pt idx="2326">
                  <c:v>10.75410000076226</c:v>
                </c:pt>
                <c:pt idx="2327">
                  <c:v>10.75130022125086</c:v>
                </c:pt>
                <c:pt idx="2328">
                  <c:v>10.75380026053972</c:v>
                </c:pt>
                <c:pt idx="2329">
                  <c:v>10.75750005225927</c:v>
                </c:pt>
                <c:pt idx="2330">
                  <c:v>10.75789991645797</c:v>
                </c:pt>
                <c:pt idx="2331">
                  <c:v>10.76205001754352</c:v>
                </c:pt>
                <c:pt idx="2332">
                  <c:v>10.7662497398378</c:v>
                </c:pt>
                <c:pt idx="2333">
                  <c:v>10.76685025291226</c:v>
                </c:pt>
                <c:pt idx="2334">
                  <c:v>10.76909995269671</c:v>
                </c:pt>
                <c:pt idx="2335">
                  <c:v>10.77285002059944</c:v>
                </c:pt>
                <c:pt idx="2336">
                  <c:v>10.76854993018787</c:v>
                </c:pt>
                <c:pt idx="2337">
                  <c:v>10.76315025329313</c:v>
                </c:pt>
                <c:pt idx="2338">
                  <c:v>10.75845012359423</c:v>
                </c:pt>
                <c:pt idx="2339">
                  <c:v>10.758349957654</c:v>
                </c:pt>
                <c:pt idx="2340">
                  <c:v>10.75699989280474</c:v>
                </c:pt>
                <c:pt idx="2341">
                  <c:v>10.75490007095141</c:v>
                </c:pt>
                <c:pt idx="2342">
                  <c:v>10.75510028228746</c:v>
                </c:pt>
                <c:pt idx="2343">
                  <c:v>10.75614994582793</c:v>
                </c:pt>
                <c:pt idx="2344">
                  <c:v>10.75774971351348</c:v>
                </c:pt>
                <c:pt idx="2345">
                  <c:v>10.75739999580037</c:v>
                </c:pt>
                <c:pt idx="2346">
                  <c:v>10.75304990081713</c:v>
                </c:pt>
                <c:pt idx="2347">
                  <c:v>10.753849873734</c:v>
                </c:pt>
                <c:pt idx="2348">
                  <c:v>10.75390004119618</c:v>
                </c:pt>
                <c:pt idx="2349">
                  <c:v>10.75665018767904</c:v>
                </c:pt>
                <c:pt idx="2350">
                  <c:v>10.75829998092377</c:v>
                </c:pt>
                <c:pt idx="2351">
                  <c:v>10.7563499191274</c:v>
                </c:pt>
                <c:pt idx="2352">
                  <c:v>10.7570000263222</c:v>
                </c:pt>
                <c:pt idx="2353">
                  <c:v>10.75330017127635</c:v>
                </c:pt>
                <c:pt idx="2354">
                  <c:v>10.7535497623394</c:v>
                </c:pt>
                <c:pt idx="2355">
                  <c:v>10.75429997520041</c:v>
                </c:pt>
                <c:pt idx="2356">
                  <c:v>10.75290002059774</c:v>
                </c:pt>
                <c:pt idx="2357">
                  <c:v>10.75030019569022</c:v>
                </c:pt>
                <c:pt idx="2358">
                  <c:v>10.74720017471191</c:v>
                </c:pt>
                <c:pt idx="2359">
                  <c:v>10.74519980049081</c:v>
                </c:pt>
                <c:pt idx="2360">
                  <c:v>10.7424501129135</c:v>
                </c:pt>
                <c:pt idx="2361">
                  <c:v>10.7418999454494</c:v>
                </c:pt>
                <c:pt idx="2362">
                  <c:v>10.74290012359415</c:v>
                </c:pt>
                <c:pt idx="2363">
                  <c:v>10.73784982947836</c:v>
                </c:pt>
                <c:pt idx="2364">
                  <c:v>10.7329996379849</c:v>
                </c:pt>
                <c:pt idx="2365">
                  <c:v>10.72915005912364</c:v>
                </c:pt>
                <c:pt idx="2366">
                  <c:v>10.72864992637187</c:v>
                </c:pt>
                <c:pt idx="2367">
                  <c:v>10.72820006980692</c:v>
                </c:pt>
                <c:pt idx="2368">
                  <c:v>10.7287000095348</c:v>
                </c:pt>
                <c:pt idx="2369">
                  <c:v>10.7288996807074</c:v>
                </c:pt>
                <c:pt idx="2370">
                  <c:v>10.72784992675588</c:v>
                </c:pt>
                <c:pt idx="2371">
                  <c:v>10.7244000308965</c:v>
                </c:pt>
                <c:pt idx="2372">
                  <c:v>10.72314985732737</c:v>
                </c:pt>
                <c:pt idx="2373">
                  <c:v>10.72129993743511</c:v>
                </c:pt>
                <c:pt idx="2374">
                  <c:v>10.71864984855711</c:v>
                </c:pt>
                <c:pt idx="2375">
                  <c:v>10.71399995574757</c:v>
                </c:pt>
                <c:pt idx="2376">
                  <c:v>10.71114992408548</c:v>
                </c:pt>
                <c:pt idx="2377">
                  <c:v>10.71394975814474</c:v>
                </c:pt>
                <c:pt idx="2378">
                  <c:v>10.71394979743854</c:v>
                </c:pt>
                <c:pt idx="2379">
                  <c:v>10.71330027885051</c:v>
                </c:pt>
                <c:pt idx="2380">
                  <c:v>10.71484999961831</c:v>
                </c:pt>
                <c:pt idx="2381">
                  <c:v>10.71079994086904</c:v>
                </c:pt>
                <c:pt idx="2382">
                  <c:v>10.71059991683796</c:v>
                </c:pt>
                <c:pt idx="2383">
                  <c:v>10.70630010719105</c:v>
                </c:pt>
                <c:pt idx="2384">
                  <c:v>10.70744986724458</c:v>
                </c:pt>
                <c:pt idx="2385">
                  <c:v>10.70690004081553</c:v>
                </c:pt>
                <c:pt idx="2386">
                  <c:v>10.70850004081512</c:v>
                </c:pt>
                <c:pt idx="2387">
                  <c:v>10.70384995498534</c:v>
                </c:pt>
                <c:pt idx="2388">
                  <c:v>10.70400015563791</c:v>
                </c:pt>
                <c:pt idx="2389">
                  <c:v>10.70419957313425</c:v>
                </c:pt>
                <c:pt idx="2390">
                  <c:v>10.69965003051402</c:v>
                </c:pt>
                <c:pt idx="2391">
                  <c:v>10.69680000801236</c:v>
                </c:pt>
                <c:pt idx="2392">
                  <c:v>10.68770016517374</c:v>
                </c:pt>
                <c:pt idx="2393">
                  <c:v>10.68375007323993</c:v>
                </c:pt>
                <c:pt idx="2394">
                  <c:v>10.68589996909941</c:v>
                </c:pt>
                <c:pt idx="2395">
                  <c:v>10.68285000686592</c:v>
                </c:pt>
                <c:pt idx="2396">
                  <c:v>10.68060011710986</c:v>
                </c:pt>
                <c:pt idx="2397">
                  <c:v>10.6815998786915</c:v>
                </c:pt>
                <c:pt idx="2398">
                  <c:v>10.68084998588165</c:v>
                </c:pt>
                <c:pt idx="2399">
                  <c:v>10.68019954986448</c:v>
                </c:pt>
                <c:pt idx="2400">
                  <c:v>10.67705010986174</c:v>
                </c:pt>
                <c:pt idx="2401">
                  <c:v>10.67364995002572</c:v>
                </c:pt>
                <c:pt idx="2402">
                  <c:v>10.67189988517566</c:v>
                </c:pt>
                <c:pt idx="2403">
                  <c:v>10.66960009345712</c:v>
                </c:pt>
                <c:pt idx="2404">
                  <c:v>10.66354983558267</c:v>
                </c:pt>
                <c:pt idx="2405">
                  <c:v>10.65974997443845</c:v>
                </c:pt>
                <c:pt idx="2406">
                  <c:v>10.65885004691881</c:v>
                </c:pt>
                <c:pt idx="2407">
                  <c:v>10.65620019339985</c:v>
                </c:pt>
                <c:pt idx="2408">
                  <c:v>10.6567998191822</c:v>
                </c:pt>
                <c:pt idx="2409">
                  <c:v>10.66099985542314</c:v>
                </c:pt>
                <c:pt idx="2410">
                  <c:v>10.65685006522835</c:v>
                </c:pt>
                <c:pt idx="2411">
                  <c:v>10.655250008007</c:v>
                </c:pt>
                <c:pt idx="2412">
                  <c:v>10.65649980735543</c:v>
                </c:pt>
                <c:pt idx="2413">
                  <c:v>10.65695025253081</c:v>
                </c:pt>
                <c:pt idx="2414">
                  <c:v>10.66085014686541</c:v>
                </c:pt>
                <c:pt idx="2415">
                  <c:v>10.66050000953692</c:v>
                </c:pt>
                <c:pt idx="2416">
                  <c:v>10.65720000953297</c:v>
                </c:pt>
                <c:pt idx="2417">
                  <c:v>10.65624990233846</c:v>
                </c:pt>
                <c:pt idx="2418">
                  <c:v>10.65635014381405</c:v>
                </c:pt>
                <c:pt idx="2419">
                  <c:v>10.65849980125131</c:v>
                </c:pt>
                <c:pt idx="2420">
                  <c:v>10.65805000800538</c:v>
                </c:pt>
                <c:pt idx="2421">
                  <c:v>10.65960007590911</c:v>
                </c:pt>
                <c:pt idx="2422">
                  <c:v>10.6564501468638</c:v>
                </c:pt>
                <c:pt idx="2423">
                  <c:v>10.65459984054178</c:v>
                </c:pt>
                <c:pt idx="2424">
                  <c:v>10.65519995231443</c:v>
                </c:pt>
                <c:pt idx="2425">
                  <c:v>10.65459988594012</c:v>
                </c:pt>
                <c:pt idx="2426">
                  <c:v>10.65775002937153</c:v>
                </c:pt>
                <c:pt idx="2427">
                  <c:v>10.65379985885374</c:v>
                </c:pt>
                <c:pt idx="2428">
                  <c:v>10.65195006255817</c:v>
                </c:pt>
                <c:pt idx="2429">
                  <c:v>10.65204995994281</c:v>
                </c:pt>
                <c:pt idx="2430">
                  <c:v>10.64879989204201</c:v>
                </c:pt>
                <c:pt idx="2431">
                  <c:v>10.64559996452226</c:v>
                </c:pt>
                <c:pt idx="2432">
                  <c:v>10.64460001296902</c:v>
                </c:pt>
                <c:pt idx="2433">
                  <c:v>10.64294996032186</c:v>
                </c:pt>
                <c:pt idx="2434">
                  <c:v>10.64370013084044</c:v>
                </c:pt>
                <c:pt idx="2435">
                  <c:v>10.6445500598893</c:v>
                </c:pt>
                <c:pt idx="2436">
                  <c:v>10.6442001098585</c:v>
                </c:pt>
                <c:pt idx="2437">
                  <c:v>10.64555007819945</c:v>
                </c:pt>
                <c:pt idx="2438">
                  <c:v>10.64059980201637</c:v>
                </c:pt>
                <c:pt idx="2439">
                  <c:v>10.64105017776092</c:v>
                </c:pt>
                <c:pt idx="2440">
                  <c:v>10.64215000572221</c:v>
                </c:pt>
                <c:pt idx="2441">
                  <c:v>10.64110004958638</c:v>
                </c:pt>
                <c:pt idx="2442">
                  <c:v>10.64169987754576</c:v>
                </c:pt>
                <c:pt idx="2443">
                  <c:v>10.64079995002612</c:v>
                </c:pt>
                <c:pt idx="2444">
                  <c:v>10.6428997447947</c:v>
                </c:pt>
                <c:pt idx="2445">
                  <c:v>10.64160009193074</c:v>
                </c:pt>
                <c:pt idx="2446">
                  <c:v>10.6367500724773</c:v>
                </c:pt>
                <c:pt idx="2447">
                  <c:v>10.6360498401591</c:v>
                </c:pt>
                <c:pt idx="2448">
                  <c:v>10.63969972686755</c:v>
                </c:pt>
                <c:pt idx="2449">
                  <c:v>10.63714942664956</c:v>
                </c:pt>
                <c:pt idx="2450">
                  <c:v>10.63064999122071</c:v>
                </c:pt>
                <c:pt idx="2451">
                  <c:v>10.63405008773771</c:v>
                </c:pt>
                <c:pt idx="2452">
                  <c:v>10.6332499549826</c:v>
                </c:pt>
                <c:pt idx="2453">
                  <c:v>10.635700089264</c:v>
                </c:pt>
                <c:pt idx="2454">
                  <c:v>10.63514968032541</c:v>
                </c:pt>
                <c:pt idx="2455">
                  <c:v>10.63069992637247</c:v>
                </c:pt>
                <c:pt idx="2456">
                  <c:v>10.63215002746438</c:v>
                </c:pt>
                <c:pt idx="2457">
                  <c:v>10.6306499279017</c:v>
                </c:pt>
                <c:pt idx="2458">
                  <c:v>10.62780007133188</c:v>
                </c:pt>
                <c:pt idx="2459">
                  <c:v>10.62729976654009</c:v>
                </c:pt>
                <c:pt idx="2460">
                  <c:v>10.6258500457734</c:v>
                </c:pt>
                <c:pt idx="2461">
                  <c:v>10.62730007743812</c:v>
                </c:pt>
                <c:pt idx="2462">
                  <c:v>10.62910001105774</c:v>
                </c:pt>
                <c:pt idx="2463">
                  <c:v>10.62750000800952</c:v>
                </c:pt>
                <c:pt idx="2464">
                  <c:v>10.62790010757089</c:v>
                </c:pt>
                <c:pt idx="2465">
                  <c:v>10.62544993705524</c:v>
                </c:pt>
                <c:pt idx="2466">
                  <c:v>10.62855010909698</c:v>
                </c:pt>
                <c:pt idx="2467">
                  <c:v>10.62530015907032</c:v>
                </c:pt>
                <c:pt idx="2468">
                  <c:v>10.62559985732878</c:v>
                </c:pt>
                <c:pt idx="2469">
                  <c:v>10.62224966278154</c:v>
                </c:pt>
                <c:pt idx="2470">
                  <c:v>10.61665000991707</c:v>
                </c:pt>
                <c:pt idx="2471">
                  <c:v>10.61555001296801</c:v>
                </c:pt>
                <c:pt idx="2472">
                  <c:v>10.61425011558458</c:v>
                </c:pt>
                <c:pt idx="2473">
                  <c:v>10.61124978065345</c:v>
                </c:pt>
                <c:pt idx="2474">
                  <c:v>10.60794978370541</c:v>
                </c:pt>
                <c:pt idx="2475">
                  <c:v>10.60209992713862</c:v>
                </c:pt>
                <c:pt idx="2476">
                  <c:v>10.59989996642616</c:v>
                </c:pt>
                <c:pt idx="2477">
                  <c:v>10.5988001052865</c:v>
                </c:pt>
                <c:pt idx="2478">
                  <c:v>10.59945028190486</c:v>
                </c:pt>
                <c:pt idx="2479">
                  <c:v>10.6025997974357</c:v>
                </c:pt>
                <c:pt idx="2480">
                  <c:v>10.59985007667274</c:v>
                </c:pt>
                <c:pt idx="2481">
                  <c:v>10.59594995002408</c:v>
                </c:pt>
                <c:pt idx="2482">
                  <c:v>10.59140002708227</c:v>
                </c:pt>
                <c:pt idx="2483">
                  <c:v>10.59294972076168</c:v>
                </c:pt>
                <c:pt idx="2484">
                  <c:v>10.59044983253261</c:v>
                </c:pt>
                <c:pt idx="2485">
                  <c:v>10.59110000610235</c:v>
                </c:pt>
                <c:pt idx="2486">
                  <c:v>10.59114993820185</c:v>
                </c:pt>
                <c:pt idx="2487">
                  <c:v>10.58530018119927</c:v>
                </c:pt>
                <c:pt idx="2488">
                  <c:v>10.58594991111386</c:v>
                </c:pt>
                <c:pt idx="2489">
                  <c:v>10.5885999488819</c:v>
                </c:pt>
                <c:pt idx="2490">
                  <c:v>10.58625005302383</c:v>
                </c:pt>
                <c:pt idx="2491">
                  <c:v>10.58619998206996</c:v>
                </c:pt>
                <c:pt idx="2492">
                  <c:v>10.58715015258713</c:v>
                </c:pt>
                <c:pt idx="2493">
                  <c:v>10.58545028533626</c:v>
                </c:pt>
                <c:pt idx="2494">
                  <c:v>10.588499969861</c:v>
                </c:pt>
                <c:pt idx="2495">
                  <c:v>10.58864993819952</c:v>
                </c:pt>
                <c:pt idx="2496">
                  <c:v>10.58569997901577</c:v>
                </c:pt>
                <c:pt idx="2497">
                  <c:v>10.58930003623755</c:v>
                </c:pt>
                <c:pt idx="2498">
                  <c:v>10.58699997291478</c:v>
                </c:pt>
                <c:pt idx="2499">
                  <c:v>10.58910007552913</c:v>
                </c:pt>
                <c:pt idx="2500">
                  <c:v>10.58824990500943</c:v>
                </c:pt>
                <c:pt idx="2501">
                  <c:v>10.5861999095905</c:v>
                </c:pt>
                <c:pt idx="2502">
                  <c:v>10.58390000915097</c:v>
                </c:pt>
                <c:pt idx="2503">
                  <c:v>10.58259997596542</c:v>
                </c:pt>
                <c:pt idx="2504">
                  <c:v>10.5805498084992</c:v>
                </c:pt>
                <c:pt idx="2505">
                  <c:v>10.57694998359511</c:v>
                </c:pt>
                <c:pt idx="2506">
                  <c:v>10.57394991721594</c:v>
                </c:pt>
                <c:pt idx="2507">
                  <c:v>10.57574977225886</c:v>
                </c:pt>
                <c:pt idx="2508">
                  <c:v>10.5758498386349</c:v>
                </c:pt>
                <c:pt idx="2509">
                  <c:v>10.56949989165878</c:v>
                </c:pt>
                <c:pt idx="2510">
                  <c:v>10.5710499294255</c:v>
                </c:pt>
                <c:pt idx="2511">
                  <c:v>10.57480009689243</c:v>
                </c:pt>
                <c:pt idx="2512">
                  <c:v>10.571150349042</c:v>
                </c:pt>
                <c:pt idx="2513">
                  <c:v>10.56849990997216</c:v>
                </c:pt>
                <c:pt idx="2514">
                  <c:v>10.56654971237003</c:v>
                </c:pt>
                <c:pt idx="2515">
                  <c:v>10.566000057981</c:v>
                </c:pt>
                <c:pt idx="2516">
                  <c:v>10.56735009269323</c:v>
                </c:pt>
                <c:pt idx="2517">
                  <c:v>10.56470023918155</c:v>
                </c:pt>
                <c:pt idx="2518">
                  <c:v>10.56440010642837</c:v>
                </c:pt>
                <c:pt idx="2519">
                  <c:v>10.56635047912278</c:v>
                </c:pt>
                <c:pt idx="2520">
                  <c:v>10.56895009269283</c:v>
                </c:pt>
                <c:pt idx="2521">
                  <c:v>10.5720500835414</c:v>
                </c:pt>
                <c:pt idx="2522">
                  <c:v>10.57144987220454</c:v>
                </c:pt>
                <c:pt idx="2523">
                  <c:v>10.5692996322614</c:v>
                </c:pt>
                <c:pt idx="2524">
                  <c:v>10.56814971236963</c:v>
                </c:pt>
                <c:pt idx="2525">
                  <c:v>10.56789999160537</c:v>
                </c:pt>
                <c:pt idx="2526">
                  <c:v>10.56919988594018</c:v>
                </c:pt>
                <c:pt idx="2527">
                  <c:v>10.56745019836308</c:v>
                </c:pt>
                <c:pt idx="2528">
                  <c:v>10.56785022544864</c:v>
                </c:pt>
                <c:pt idx="2529">
                  <c:v>10.56785021934411</c:v>
                </c:pt>
                <c:pt idx="2530">
                  <c:v>10.57075001105841</c:v>
                </c:pt>
                <c:pt idx="2531">
                  <c:v>10.57395000800898</c:v>
                </c:pt>
                <c:pt idx="2532">
                  <c:v>10.57470024795475</c:v>
                </c:pt>
                <c:pt idx="2533">
                  <c:v>10.57585037918034</c:v>
                </c:pt>
                <c:pt idx="2534">
                  <c:v>10.57820009994248</c:v>
                </c:pt>
                <c:pt idx="2535">
                  <c:v>10.57870006370285</c:v>
                </c:pt>
                <c:pt idx="2536">
                  <c:v>10.58064999275302</c:v>
                </c:pt>
                <c:pt idx="2537">
                  <c:v>10.5817001663163</c:v>
                </c:pt>
                <c:pt idx="2538">
                  <c:v>10.57939993400578</c:v>
                </c:pt>
                <c:pt idx="2539">
                  <c:v>10.57475008048641</c:v>
                </c:pt>
                <c:pt idx="2540">
                  <c:v>10.57610011520228</c:v>
                </c:pt>
                <c:pt idx="2541">
                  <c:v>10.57639990997268</c:v>
                </c:pt>
                <c:pt idx="2542">
                  <c:v>10.58039990692123</c:v>
                </c:pt>
                <c:pt idx="2543">
                  <c:v>10.5810500774387</c:v>
                </c:pt>
                <c:pt idx="2544">
                  <c:v>10.5796502132398</c:v>
                </c:pt>
                <c:pt idx="2545">
                  <c:v>10.58050000343064</c:v>
                </c:pt>
                <c:pt idx="2546">
                  <c:v>10.579399924849</c:v>
                </c:pt>
                <c:pt idx="2547">
                  <c:v>10.5800500984151</c:v>
                </c:pt>
                <c:pt idx="2548">
                  <c:v>10.58280002746324</c:v>
                </c:pt>
                <c:pt idx="2549">
                  <c:v>10.58419989166214</c:v>
                </c:pt>
                <c:pt idx="2550">
                  <c:v>10.58309989166082</c:v>
                </c:pt>
                <c:pt idx="2551">
                  <c:v>10.58295007133347</c:v>
                </c:pt>
                <c:pt idx="2552">
                  <c:v>10.58405034599127</c:v>
                </c:pt>
                <c:pt idx="2553">
                  <c:v>10.5839998012525</c:v>
                </c:pt>
                <c:pt idx="2554">
                  <c:v>10.58399980430477</c:v>
                </c:pt>
                <c:pt idx="2555">
                  <c:v>10.57955008353747</c:v>
                </c:pt>
                <c:pt idx="2556">
                  <c:v>10.57599994926204</c:v>
                </c:pt>
                <c:pt idx="2557">
                  <c:v>10.57664991454658</c:v>
                </c:pt>
                <c:pt idx="2558">
                  <c:v>10.57109999465683</c:v>
                </c:pt>
                <c:pt idx="2559">
                  <c:v>10.57250010032294</c:v>
                </c:pt>
                <c:pt idx="2560">
                  <c:v>10.57559972305171</c:v>
                </c:pt>
                <c:pt idx="2561">
                  <c:v>10.57480027541897</c:v>
                </c:pt>
                <c:pt idx="2562">
                  <c:v>10.57684979095211</c:v>
                </c:pt>
                <c:pt idx="2563">
                  <c:v>10.58119992522916</c:v>
                </c:pt>
                <c:pt idx="2564">
                  <c:v>10.58369985885292</c:v>
                </c:pt>
                <c:pt idx="2565">
                  <c:v>10.58360016670122</c:v>
                </c:pt>
                <c:pt idx="2566">
                  <c:v>10.58434975166165</c:v>
                </c:pt>
                <c:pt idx="2567">
                  <c:v>10.58514991759876</c:v>
                </c:pt>
                <c:pt idx="2568">
                  <c:v>10.58515026168607</c:v>
                </c:pt>
                <c:pt idx="2569">
                  <c:v>10.58515028877082</c:v>
                </c:pt>
                <c:pt idx="2570">
                  <c:v>10.58750014533871</c:v>
                </c:pt>
                <c:pt idx="2571">
                  <c:v>10.58559990081631</c:v>
                </c:pt>
                <c:pt idx="2572">
                  <c:v>10.5820004833222</c:v>
                </c:pt>
                <c:pt idx="2573">
                  <c:v>10.58185030669847</c:v>
                </c:pt>
                <c:pt idx="2574">
                  <c:v>10.5844501586871</c:v>
                </c:pt>
                <c:pt idx="2575">
                  <c:v>10.58659994887785</c:v>
                </c:pt>
                <c:pt idx="2576">
                  <c:v>10.58385001983333</c:v>
                </c:pt>
                <c:pt idx="2577">
                  <c:v>10.58335012550378</c:v>
                </c:pt>
                <c:pt idx="2578">
                  <c:v>10.5833999488823</c:v>
                </c:pt>
                <c:pt idx="2579">
                  <c:v>10.58369974364905</c:v>
                </c:pt>
                <c:pt idx="2580">
                  <c:v>10.5812496124272</c:v>
                </c:pt>
                <c:pt idx="2581">
                  <c:v>10.57795033988805</c:v>
                </c:pt>
                <c:pt idx="2582">
                  <c:v>10.57515023726955</c:v>
                </c:pt>
                <c:pt idx="2583">
                  <c:v>10.57360020255874</c:v>
                </c:pt>
                <c:pt idx="2584">
                  <c:v>10.57439985847304</c:v>
                </c:pt>
                <c:pt idx="2585">
                  <c:v>10.57314975738336</c:v>
                </c:pt>
                <c:pt idx="2586">
                  <c:v>10.57040030822463</c:v>
                </c:pt>
                <c:pt idx="2587">
                  <c:v>10.57100003966843</c:v>
                </c:pt>
                <c:pt idx="2588">
                  <c:v>10.57165027656447</c:v>
                </c:pt>
                <c:pt idx="2589">
                  <c:v>10.57254969100904</c:v>
                </c:pt>
                <c:pt idx="2590">
                  <c:v>10.57459973182631</c:v>
                </c:pt>
                <c:pt idx="2591">
                  <c:v>10.57035021324191</c:v>
                </c:pt>
                <c:pt idx="2592">
                  <c:v>10.56755032500951</c:v>
                </c:pt>
                <c:pt idx="2593">
                  <c:v>10.56534991760054</c:v>
                </c:pt>
                <c:pt idx="2594">
                  <c:v>10.56369995536807</c:v>
                </c:pt>
                <c:pt idx="2595">
                  <c:v>10.56159948158165</c:v>
                </c:pt>
                <c:pt idx="2596">
                  <c:v>10.55910038108414</c:v>
                </c:pt>
                <c:pt idx="2597">
                  <c:v>10.56155028304784</c:v>
                </c:pt>
                <c:pt idx="2598">
                  <c:v>10.56200004005223</c:v>
                </c:pt>
                <c:pt idx="2599">
                  <c:v>10.56620007018864</c:v>
                </c:pt>
                <c:pt idx="2600">
                  <c:v>10.56459955406172</c:v>
                </c:pt>
                <c:pt idx="2601">
                  <c:v>10.559150279998</c:v>
                </c:pt>
                <c:pt idx="2602">
                  <c:v>10.5571003478981</c:v>
                </c:pt>
                <c:pt idx="2603">
                  <c:v>10.55660013656234</c:v>
                </c:pt>
                <c:pt idx="2604">
                  <c:v>10.55654989661707</c:v>
                </c:pt>
                <c:pt idx="2605">
                  <c:v>10.55715027389306</c:v>
                </c:pt>
                <c:pt idx="2606">
                  <c:v>10.55909975623945</c:v>
                </c:pt>
                <c:pt idx="2607">
                  <c:v>10.55835026778732</c:v>
                </c:pt>
                <c:pt idx="2608">
                  <c:v>10.55800022697076</c:v>
                </c:pt>
                <c:pt idx="2609">
                  <c:v>10.55779964446992</c:v>
                </c:pt>
                <c:pt idx="2610">
                  <c:v>10.55320006103284</c:v>
                </c:pt>
                <c:pt idx="2611">
                  <c:v>10.55164999313274</c:v>
                </c:pt>
                <c:pt idx="2612">
                  <c:v>10.5479001998865</c:v>
                </c:pt>
                <c:pt idx="2613">
                  <c:v>10.5464499660484</c:v>
                </c:pt>
                <c:pt idx="2614">
                  <c:v>10.54660007018902</c:v>
                </c:pt>
                <c:pt idx="2615">
                  <c:v>10.54895003547426</c:v>
                </c:pt>
                <c:pt idx="2616">
                  <c:v>10.55439996452333</c:v>
                </c:pt>
                <c:pt idx="2617">
                  <c:v>10.55764986037684</c:v>
                </c:pt>
                <c:pt idx="2618">
                  <c:v>10.56190016670007</c:v>
                </c:pt>
                <c:pt idx="2619">
                  <c:v>10.56629988898931</c:v>
                </c:pt>
                <c:pt idx="2620">
                  <c:v>10.5646495525325</c:v>
                </c:pt>
                <c:pt idx="2621">
                  <c:v>10.55675041885115</c:v>
                </c:pt>
                <c:pt idx="2622">
                  <c:v>10.55425035247754</c:v>
                </c:pt>
                <c:pt idx="2623">
                  <c:v>10.55200025443628</c:v>
                </c:pt>
                <c:pt idx="2624">
                  <c:v>10.55235000839093</c:v>
                </c:pt>
                <c:pt idx="2625">
                  <c:v>10.54945014724581</c:v>
                </c:pt>
                <c:pt idx="2626">
                  <c:v>10.55159987106163</c:v>
                </c:pt>
                <c:pt idx="2627">
                  <c:v>10.55424966430292</c:v>
                </c:pt>
                <c:pt idx="2628">
                  <c:v>10.5527998500802</c:v>
                </c:pt>
                <c:pt idx="2629">
                  <c:v>10.55154985465924</c:v>
                </c:pt>
                <c:pt idx="2630">
                  <c:v>10.54924965553073</c:v>
                </c:pt>
                <c:pt idx="2631">
                  <c:v>10.54490027885186</c:v>
                </c:pt>
                <c:pt idx="2632">
                  <c:v>10.54870007362479</c:v>
                </c:pt>
                <c:pt idx="2633">
                  <c:v>10.54954966163132</c:v>
                </c:pt>
                <c:pt idx="2634">
                  <c:v>10.54779966926435</c:v>
                </c:pt>
                <c:pt idx="2635">
                  <c:v>10.54525022315647</c:v>
                </c:pt>
                <c:pt idx="2636">
                  <c:v>10.54319994697653</c:v>
                </c:pt>
                <c:pt idx="2637">
                  <c:v>10.54480015525769</c:v>
                </c:pt>
                <c:pt idx="2638">
                  <c:v>10.54299985351463</c:v>
                </c:pt>
                <c:pt idx="2639">
                  <c:v>10.54439988975355</c:v>
                </c:pt>
                <c:pt idx="2640">
                  <c:v>10.54390006484755</c:v>
                </c:pt>
                <c:pt idx="2641">
                  <c:v>10.54560013427545</c:v>
                </c:pt>
                <c:pt idx="2642">
                  <c:v>10.54530013732438</c:v>
                </c:pt>
                <c:pt idx="2643">
                  <c:v>10.54759972991451</c:v>
                </c:pt>
                <c:pt idx="2644">
                  <c:v>10.54784953536728</c:v>
                </c:pt>
                <c:pt idx="2645">
                  <c:v>10.54629998969904</c:v>
                </c:pt>
                <c:pt idx="2646">
                  <c:v>10.54810009231369</c:v>
                </c:pt>
                <c:pt idx="2647">
                  <c:v>10.55119957618444</c:v>
                </c:pt>
                <c:pt idx="2648">
                  <c:v>10.55229995040645</c:v>
                </c:pt>
                <c:pt idx="2649">
                  <c:v>10.5497996787999</c:v>
                </c:pt>
                <c:pt idx="2650">
                  <c:v>10.54605033836197</c:v>
                </c:pt>
                <c:pt idx="2651">
                  <c:v>10.54554964714043</c:v>
                </c:pt>
                <c:pt idx="2652">
                  <c:v>10.54355040168593</c:v>
                </c:pt>
                <c:pt idx="2653">
                  <c:v>10.54290033073266</c:v>
                </c:pt>
                <c:pt idx="2654">
                  <c:v>10.54644991569148</c:v>
                </c:pt>
                <c:pt idx="2655">
                  <c:v>10.54849991721858</c:v>
                </c:pt>
                <c:pt idx="2656">
                  <c:v>10.55015005759924</c:v>
                </c:pt>
                <c:pt idx="2657">
                  <c:v>10.55185029296626</c:v>
                </c:pt>
                <c:pt idx="2658">
                  <c:v>10.55209991416632</c:v>
                </c:pt>
                <c:pt idx="2659">
                  <c:v>10.54959995346144</c:v>
                </c:pt>
                <c:pt idx="2660">
                  <c:v>10.5450499912222</c:v>
                </c:pt>
                <c:pt idx="2661">
                  <c:v>10.54825005759994</c:v>
                </c:pt>
                <c:pt idx="2662">
                  <c:v>10.54620005912511</c:v>
                </c:pt>
                <c:pt idx="2663">
                  <c:v>10.54569955215266</c:v>
                </c:pt>
                <c:pt idx="2664">
                  <c:v>10.54259966697282</c:v>
                </c:pt>
                <c:pt idx="2665">
                  <c:v>10.54190018615554</c:v>
                </c:pt>
                <c:pt idx="2666">
                  <c:v>10.54119980888208</c:v>
                </c:pt>
                <c:pt idx="2667">
                  <c:v>10.53630025863458</c:v>
                </c:pt>
                <c:pt idx="2668">
                  <c:v>10.53849964904657</c:v>
                </c:pt>
                <c:pt idx="2669">
                  <c:v>10.53859969139012</c:v>
                </c:pt>
                <c:pt idx="2670">
                  <c:v>10.53655017585697</c:v>
                </c:pt>
                <c:pt idx="2671">
                  <c:v>10.53959996909907</c:v>
                </c:pt>
                <c:pt idx="2672">
                  <c:v>10.53839997520117</c:v>
                </c:pt>
                <c:pt idx="2673">
                  <c:v>10.54045007934474</c:v>
                </c:pt>
                <c:pt idx="2674">
                  <c:v>10.54010021667273</c:v>
                </c:pt>
                <c:pt idx="2675">
                  <c:v>10.54130007476488</c:v>
                </c:pt>
                <c:pt idx="2676">
                  <c:v>10.5415498680086</c:v>
                </c:pt>
                <c:pt idx="2677">
                  <c:v>10.53860041885127</c:v>
                </c:pt>
                <c:pt idx="2678">
                  <c:v>10.53695004615656</c:v>
                </c:pt>
                <c:pt idx="2679">
                  <c:v>10.53319991187891</c:v>
                </c:pt>
                <c:pt idx="2680">
                  <c:v>10.53009987869154</c:v>
                </c:pt>
                <c:pt idx="2681">
                  <c:v>10.52615008849898</c:v>
                </c:pt>
                <c:pt idx="2682">
                  <c:v>10.53024971122431</c:v>
                </c:pt>
                <c:pt idx="2683">
                  <c:v>10.53264974746344</c:v>
                </c:pt>
                <c:pt idx="2684">
                  <c:v>10.53084951820347</c:v>
                </c:pt>
                <c:pt idx="2685">
                  <c:v>10.52875000724453</c:v>
                </c:pt>
                <c:pt idx="2686">
                  <c:v>10.52779983367873</c:v>
                </c:pt>
                <c:pt idx="2687">
                  <c:v>10.52499997253472</c:v>
                </c:pt>
                <c:pt idx="2688">
                  <c:v>10.52180055198551</c:v>
                </c:pt>
                <c:pt idx="2689">
                  <c:v>10.52349972190495</c:v>
                </c:pt>
                <c:pt idx="2690">
                  <c:v>10.52209959220636</c:v>
                </c:pt>
                <c:pt idx="2691">
                  <c:v>10.51970031966994</c:v>
                </c:pt>
                <c:pt idx="2692">
                  <c:v>10.5230494972202</c:v>
                </c:pt>
                <c:pt idx="2693">
                  <c:v>10.51935031814355</c:v>
                </c:pt>
                <c:pt idx="2694">
                  <c:v>10.51955024261406</c:v>
                </c:pt>
                <c:pt idx="2695">
                  <c:v>10.5204500343316</c:v>
                </c:pt>
                <c:pt idx="2696">
                  <c:v>10.52255007057101</c:v>
                </c:pt>
                <c:pt idx="2697">
                  <c:v>10.52130025329461</c:v>
                </c:pt>
                <c:pt idx="2698">
                  <c:v>10.5198000480632</c:v>
                </c:pt>
                <c:pt idx="2699">
                  <c:v>10.51909980659184</c:v>
                </c:pt>
                <c:pt idx="2700">
                  <c:v>10.51754998015895</c:v>
                </c:pt>
                <c:pt idx="2701">
                  <c:v>10.51574987754793</c:v>
                </c:pt>
                <c:pt idx="2702">
                  <c:v>10.511950082775</c:v>
                </c:pt>
                <c:pt idx="2703">
                  <c:v>10.51399990615391</c:v>
                </c:pt>
                <c:pt idx="2704">
                  <c:v>10.51450011138513</c:v>
                </c:pt>
                <c:pt idx="2705">
                  <c:v>10.51225017929028</c:v>
                </c:pt>
                <c:pt idx="2706">
                  <c:v>10.51464966010826</c:v>
                </c:pt>
                <c:pt idx="2707">
                  <c:v>10.51659978523094</c:v>
                </c:pt>
                <c:pt idx="2708">
                  <c:v>10.5137498500808</c:v>
                </c:pt>
                <c:pt idx="2709">
                  <c:v>10.5106499557478</c:v>
                </c:pt>
                <c:pt idx="2710">
                  <c:v>10.51135029983197</c:v>
                </c:pt>
                <c:pt idx="2711">
                  <c:v>10.51694985007998</c:v>
                </c:pt>
                <c:pt idx="2712">
                  <c:v>10.51530005988752</c:v>
                </c:pt>
                <c:pt idx="2713">
                  <c:v>10.51965005531383</c:v>
                </c:pt>
                <c:pt idx="2714">
                  <c:v>10.52049988479484</c:v>
                </c:pt>
                <c:pt idx="2715">
                  <c:v>10.5213998878462</c:v>
                </c:pt>
                <c:pt idx="2716">
                  <c:v>10.52059999046105</c:v>
                </c:pt>
                <c:pt idx="2717">
                  <c:v>10.52204973830885</c:v>
                </c:pt>
                <c:pt idx="2718">
                  <c:v>10.5206496688843</c:v>
                </c:pt>
                <c:pt idx="2719">
                  <c:v>10.5169499496442</c:v>
                </c:pt>
                <c:pt idx="2720">
                  <c:v>10.51830012016217</c:v>
                </c:pt>
                <c:pt idx="2721">
                  <c:v>10.52354987716535</c:v>
                </c:pt>
                <c:pt idx="2722">
                  <c:v>10.52269994812013</c:v>
                </c:pt>
                <c:pt idx="2723">
                  <c:v>10.5240998123154</c:v>
                </c:pt>
                <c:pt idx="2724">
                  <c:v>10.52470029525648</c:v>
                </c:pt>
                <c:pt idx="2725">
                  <c:v>10.527300011443</c:v>
                </c:pt>
                <c:pt idx="2726">
                  <c:v>10.52694997367507</c:v>
                </c:pt>
                <c:pt idx="2727">
                  <c:v>10.52745007629346</c:v>
                </c:pt>
                <c:pt idx="2728">
                  <c:v>10.53049996909976</c:v>
                </c:pt>
                <c:pt idx="2729">
                  <c:v>10.52825024528283</c:v>
                </c:pt>
                <c:pt idx="2730">
                  <c:v>10.52830020751571</c:v>
                </c:pt>
                <c:pt idx="2731">
                  <c:v>10.5290498287177</c:v>
                </c:pt>
                <c:pt idx="2732">
                  <c:v>10.52375031165866</c:v>
                </c:pt>
                <c:pt idx="2733">
                  <c:v>10.52590027389306</c:v>
                </c:pt>
                <c:pt idx="2734">
                  <c:v>10.52580006255812</c:v>
                </c:pt>
                <c:pt idx="2735">
                  <c:v>10.52539995689222</c:v>
                </c:pt>
                <c:pt idx="2736">
                  <c:v>10.5258500972741</c:v>
                </c:pt>
                <c:pt idx="2737">
                  <c:v>10.52269993285881</c:v>
                </c:pt>
                <c:pt idx="2738">
                  <c:v>10.51984976234235</c:v>
                </c:pt>
                <c:pt idx="2739">
                  <c:v>10.51755020904238</c:v>
                </c:pt>
                <c:pt idx="2740">
                  <c:v>10.5199499645205</c:v>
                </c:pt>
                <c:pt idx="2741">
                  <c:v>10.52000024070367</c:v>
                </c:pt>
                <c:pt idx="2742">
                  <c:v>10.52290002937298</c:v>
                </c:pt>
                <c:pt idx="2743">
                  <c:v>10.5217500942199</c:v>
                </c:pt>
                <c:pt idx="2744">
                  <c:v>10.51909988441184</c:v>
                </c:pt>
                <c:pt idx="2745">
                  <c:v>10.51819964599417</c:v>
                </c:pt>
                <c:pt idx="2746">
                  <c:v>10.5124501636492</c:v>
                </c:pt>
                <c:pt idx="2747">
                  <c:v>10.51200003547274</c:v>
                </c:pt>
                <c:pt idx="2748">
                  <c:v>10.5132999027228</c:v>
                </c:pt>
                <c:pt idx="2749">
                  <c:v>10.5132001773818</c:v>
                </c:pt>
                <c:pt idx="2750">
                  <c:v>10.51435037803094</c:v>
                </c:pt>
                <c:pt idx="2751">
                  <c:v>10.51664958419497</c:v>
                </c:pt>
                <c:pt idx="2752">
                  <c:v>10.5193498104054</c:v>
                </c:pt>
                <c:pt idx="2753">
                  <c:v>10.51739973945587</c:v>
                </c:pt>
                <c:pt idx="2754">
                  <c:v>10.51790011978301</c:v>
                </c:pt>
                <c:pt idx="2755">
                  <c:v>10.52085042609906</c:v>
                </c:pt>
                <c:pt idx="2756">
                  <c:v>10.52579949493156</c:v>
                </c:pt>
                <c:pt idx="2757">
                  <c:v>10.5255500667554</c:v>
                </c:pt>
                <c:pt idx="2758">
                  <c:v>10.5293002551989</c:v>
                </c:pt>
                <c:pt idx="2759">
                  <c:v>10.53370007705598</c:v>
                </c:pt>
                <c:pt idx="2760">
                  <c:v>10.53515007552778</c:v>
                </c:pt>
                <c:pt idx="2761">
                  <c:v>10.53290000457491</c:v>
                </c:pt>
                <c:pt idx="2762">
                  <c:v>10.5332997299156</c:v>
                </c:pt>
                <c:pt idx="2763">
                  <c:v>10.5356498310066</c:v>
                </c:pt>
                <c:pt idx="2764">
                  <c:v>10.53564996986097</c:v>
                </c:pt>
                <c:pt idx="2765">
                  <c:v>10.53209987182345</c:v>
                </c:pt>
                <c:pt idx="2766">
                  <c:v>10.53284997596711</c:v>
                </c:pt>
                <c:pt idx="2767">
                  <c:v>10.53284994582646</c:v>
                </c:pt>
                <c:pt idx="2768">
                  <c:v>10.53124982528243</c:v>
                </c:pt>
                <c:pt idx="2769">
                  <c:v>10.5338499309546</c:v>
                </c:pt>
                <c:pt idx="2770">
                  <c:v>10.5365998992893</c:v>
                </c:pt>
                <c:pt idx="2771">
                  <c:v>10.5378998992892</c:v>
                </c:pt>
                <c:pt idx="2772">
                  <c:v>10.53445007896153</c:v>
                </c:pt>
                <c:pt idx="2773">
                  <c:v>10.53370005035322</c:v>
                </c:pt>
                <c:pt idx="2774">
                  <c:v>10.53330015296524</c:v>
                </c:pt>
                <c:pt idx="2775">
                  <c:v>10.5341502510055</c:v>
                </c:pt>
                <c:pt idx="2776">
                  <c:v>10.53284966544743</c:v>
                </c:pt>
                <c:pt idx="2777">
                  <c:v>10.53334994010584</c:v>
                </c:pt>
                <c:pt idx="2778">
                  <c:v>10.53219995383915</c:v>
                </c:pt>
                <c:pt idx="2779">
                  <c:v>10.53345005492884</c:v>
                </c:pt>
                <c:pt idx="2780">
                  <c:v>10.53339984817285</c:v>
                </c:pt>
                <c:pt idx="2781">
                  <c:v>10.53060026168532</c:v>
                </c:pt>
                <c:pt idx="2782">
                  <c:v>10.52600016212091</c:v>
                </c:pt>
                <c:pt idx="2783">
                  <c:v>10.52674985275007</c:v>
                </c:pt>
                <c:pt idx="2784">
                  <c:v>10.52400040053908</c:v>
                </c:pt>
                <c:pt idx="2785">
                  <c:v>10.52649980887873</c:v>
                </c:pt>
                <c:pt idx="2786">
                  <c:v>10.52690029182122</c:v>
                </c:pt>
                <c:pt idx="2787">
                  <c:v>10.52694991607495</c:v>
                </c:pt>
                <c:pt idx="2788">
                  <c:v>10.52764988593844</c:v>
                </c:pt>
                <c:pt idx="2789">
                  <c:v>10.52870012588392</c:v>
                </c:pt>
                <c:pt idx="2790">
                  <c:v>10.52840002326775</c:v>
                </c:pt>
                <c:pt idx="2791">
                  <c:v>10.52830005950818</c:v>
                </c:pt>
                <c:pt idx="2792">
                  <c:v>10.52910006561069</c:v>
                </c:pt>
                <c:pt idx="2793">
                  <c:v>10.53359955558335</c:v>
                </c:pt>
                <c:pt idx="2794">
                  <c:v>10.52904994049095</c:v>
                </c:pt>
                <c:pt idx="2795">
                  <c:v>10.53100000839186</c:v>
                </c:pt>
                <c:pt idx="2796">
                  <c:v>10.5349498348187</c:v>
                </c:pt>
                <c:pt idx="2797">
                  <c:v>10.53354980163203</c:v>
                </c:pt>
                <c:pt idx="2798">
                  <c:v>10.53579993285894</c:v>
                </c:pt>
                <c:pt idx="2799">
                  <c:v>10.53865000075893</c:v>
                </c:pt>
                <c:pt idx="2800">
                  <c:v>10.53799996604721</c:v>
                </c:pt>
                <c:pt idx="2801">
                  <c:v>10.53800003242213</c:v>
                </c:pt>
                <c:pt idx="2802">
                  <c:v>10.53799972457637</c:v>
                </c:pt>
                <c:pt idx="2803">
                  <c:v>10.53829975776534</c:v>
                </c:pt>
                <c:pt idx="2804">
                  <c:v>10.53889979705491</c:v>
                </c:pt>
                <c:pt idx="2805">
                  <c:v>10.54020010795284</c:v>
                </c:pt>
                <c:pt idx="2806">
                  <c:v>10.54364989814712</c:v>
                </c:pt>
                <c:pt idx="2807">
                  <c:v>10.5496497169479</c:v>
                </c:pt>
                <c:pt idx="2808">
                  <c:v>10.54930002631954</c:v>
                </c:pt>
                <c:pt idx="2809">
                  <c:v>10.54855012740882</c:v>
                </c:pt>
                <c:pt idx="2810">
                  <c:v>10.54989999008103</c:v>
                </c:pt>
                <c:pt idx="2811">
                  <c:v>10.5495500610341</c:v>
                </c:pt>
                <c:pt idx="2812">
                  <c:v>10.54830019835936</c:v>
                </c:pt>
                <c:pt idx="2813">
                  <c:v>10.5472998695368</c:v>
                </c:pt>
                <c:pt idx="2814">
                  <c:v>10.54939993896551</c:v>
                </c:pt>
                <c:pt idx="2815">
                  <c:v>10.54829949531268</c:v>
                </c:pt>
                <c:pt idx="2816">
                  <c:v>10.54440042800707</c:v>
                </c:pt>
                <c:pt idx="2817">
                  <c:v>10.53745033607265</c:v>
                </c:pt>
                <c:pt idx="2818">
                  <c:v>10.53614949416806</c:v>
                </c:pt>
                <c:pt idx="2819">
                  <c:v>10.53505001640224</c:v>
                </c:pt>
                <c:pt idx="2820">
                  <c:v>10.53459998473772</c:v>
                </c:pt>
                <c:pt idx="2821">
                  <c:v>10.53379998779201</c:v>
                </c:pt>
                <c:pt idx="2822">
                  <c:v>10.53385005264136</c:v>
                </c:pt>
                <c:pt idx="2823">
                  <c:v>10.52939998779038</c:v>
                </c:pt>
                <c:pt idx="2824">
                  <c:v>10.52910015983434</c:v>
                </c:pt>
                <c:pt idx="2825">
                  <c:v>10.52714995307542</c:v>
                </c:pt>
                <c:pt idx="2826">
                  <c:v>10.52614988364803</c:v>
                </c:pt>
                <c:pt idx="2827">
                  <c:v>10.52615015220726</c:v>
                </c:pt>
                <c:pt idx="2828">
                  <c:v>10.52330011749291</c:v>
                </c:pt>
                <c:pt idx="2829">
                  <c:v>10.52134977187961</c:v>
                </c:pt>
                <c:pt idx="2830">
                  <c:v>10.51790005111252</c:v>
                </c:pt>
                <c:pt idx="2831">
                  <c:v>10.5153997402158</c:v>
                </c:pt>
                <c:pt idx="2832">
                  <c:v>10.51655004348504</c:v>
                </c:pt>
                <c:pt idx="2833">
                  <c:v>10.5191502757989</c:v>
                </c:pt>
                <c:pt idx="2834">
                  <c:v>10.52220012931866</c:v>
                </c:pt>
                <c:pt idx="2835">
                  <c:v>10.52169971580224</c:v>
                </c:pt>
                <c:pt idx="2836">
                  <c:v>10.5213501640319</c:v>
                </c:pt>
                <c:pt idx="2837">
                  <c:v>10.51970010528385</c:v>
                </c:pt>
                <c:pt idx="2838">
                  <c:v>10.51484997405714</c:v>
                </c:pt>
                <c:pt idx="2839">
                  <c:v>10.5151000450096</c:v>
                </c:pt>
                <c:pt idx="2840">
                  <c:v>10.513449808117</c:v>
                </c:pt>
                <c:pt idx="2841">
                  <c:v>10.510000051112</c:v>
                </c:pt>
                <c:pt idx="2842">
                  <c:v>10.51209971008211</c:v>
                </c:pt>
                <c:pt idx="2843">
                  <c:v>10.5141498172743</c:v>
                </c:pt>
                <c:pt idx="2844">
                  <c:v>10.51309999084333</c:v>
                </c:pt>
                <c:pt idx="2845">
                  <c:v>10.51699982185164</c:v>
                </c:pt>
                <c:pt idx="2846">
                  <c:v>10.51580023536735</c:v>
                </c:pt>
                <c:pt idx="2847">
                  <c:v>10.51239993057243</c:v>
                </c:pt>
                <c:pt idx="2848">
                  <c:v>10.51229986724502</c:v>
                </c:pt>
                <c:pt idx="2849">
                  <c:v>10.51219973449406</c:v>
                </c:pt>
                <c:pt idx="2850">
                  <c:v>10.50894998054355</c:v>
                </c:pt>
                <c:pt idx="2851">
                  <c:v>10.50764994735437</c:v>
                </c:pt>
                <c:pt idx="2852">
                  <c:v>10.50260005454766</c:v>
                </c:pt>
                <c:pt idx="2853">
                  <c:v>10.49820025977897</c:v>
                </c:pt>
                <c:pt idx="2854">
                  <c:v>10.49635025520183</c:v>
                </c:pt>
                <c:pt idx="2855">
                  <c:v>10.50119980697491</c:v>
                </c:pt>
                <c:pt idx="2856">
                  <c:v>10.49810008468194</c:v>
                </c:pt>
                <c:pt idx="2857">
                  <c:v>10.49540025672832</c:v>
                </c:pt>
                <c:pt idx="2858">
                  <c:v>10.49454967575002</c:v>
                </c:pt>
                <c:pt idx="2859">
                  <c:v>10.48804988708434</c:v>
                </c:pt>
                <c:pt idx="2860">
                  <c:v>10.484700057601</c:v>
                </c:pt>
                <c:pt idx="2861">
                  <c:v>10.48754985084452</c:v>
                </c:pt>
                <c:pt idx="2862">
                  <c:v>10.48715040016032</c:v>
                </c:pt>
                <c:pt idx="2863">
                  <c:v>10.48859971656566</c:v>
                </c:pt>
                <c:pt idx="2864">
                  <c:v>10.4865499263724</c:v>
                </c:pt>
                <c:pt idx="2865">
                  <c:v>10.48764996261161</c:v>
                </c:pt>
                <c:pt idx="2866">
                  <c:v>10.48665009841716</c:v>
                </c:pt>
                <c:pt idx="2867">
                  <c:v>10.4854499958019</c:v>
                </c:pt>
                <c:pt idx="2868">
                  <c:v>10.48189979820017</c:v>
                </c:pt>
                <c:pt idx="2869">
                  <c:v>10.47704997176697</c:v>
                </c:pt>
                <c:pt idx="2870">
                  <c:v>10.47609986762836</c:v>
                </c:pt>
                <c:pt idx="2871">
                  <c:v>10.47240021476682</c:v>
                </c:pt>
                <c:pt idx="2872">
                  <c:v>10.46880015449278</c:v>
                </c:pt>
                <c:pt idx="2873">
                  <c:v>10.46525009269681</c:v>
                </c:pt>
                <c:pt idx="2874">
                  <c:v>10.46394975166186</c:v>
                </c:pt>
                <c:pt idx="2875">
                  <c:v>10.46054986038143</c:v>
                </c:pt>
                <c:pt idx="2876">
                  <c:v>10.45880016975207</c:v>
                </c:pt>
                <c:pt idx="2877">
                  <c:v>10.45480027236772</c:v>
                </c:pt>
                <c:pt idx="2878">
                  <c:v>10.45620000076087</c:v>
                </c:pt>
                <c:pt idx="2879">
                  <c:v>10.45234996909858</c:v>
                </c:pt>
                <c:pt idx="2880">
                  <c:v>10.45144938964586</c:v>
                </c:pt>
                <c:pt idx="2881">
                  <c:v>10.44425046119431</c:v>
                </c:pt>
                <c:pt idx="2882">
                  <c:v>10.4446998832682</c:v>
                </c:pt>
                <c:pt idx="2883">
                  <c:v>10.4460499874076</c:v>
                </c:pt>
                <c:pt idx="2884">
                  <c:v>10.44764981841945</c:v>
                </c:pt>
                <c:pt idx="2885">
                  <c:v>10.44495005988938</c:v>
                </c:pt>
                <c:pt idx="2886">
                  <c:v>10.44559999198827</c:v>
                </c:pt>
                <c:pt idx="2887">
                  <c:v>10.44539954833817</c:v>
                </c:pt>
                <c:pt idx="2888">
                  <c:v>10.44164999961504</c:v>
                </c:pt>
                <c:pt idx="2889">
                  <c:v>10.44280026969864</c:v>
                </c:pt>
                <c:pt idx="2890">
                  <c:v>10.44300046577337</c:v>
                </c:pt>
                <c:pt idx="2891">
                  <c:v>10.44414953155137</c:v>
                </c:pt>
                <c:pt idx="2892">
                  <c:v>10.44259997062181</c:v>
                </c:pt>
                <c:pt idx="2893">
                  <c:v>10.43810024528284</c:v>
                </c:pt>
                <c:pt idx="2894">
                  <c:v>10.43734983024115</c:v>
                </c:pt>
                <c:pt idx="2895">
                  <c:v>10.43464986648542</c:v>
                </c:pt>
                <c:pt idx="2896">
                  <c:v>10.43299997062422</c:v>
                </c:pt>
                <c:pt idx="2897">
                  <c:v>10.4336999675761</c:v>
                </c:pt>
                <c:pt idx="2898">
                  <c:v>10.43475019836114</c:v>
                </c:pt>
                <c:pt idx="2899">
                  <c:v>10.43735029792515</c:v>
                </c:pt>
                <c:pt idx="2900">
                  <c:v>10.43540022391971</c:v>
                </c:pt>
                <c:pt idx="2901">
                  <c:v>10.43574977264143</c:v>
                </c:pt>
                <c:pt idx="2902">
                  <c:v>10.43759986457735</c:v>
                </c:pt>
                <c:pt idx="2903">
                  <c:v>10.43585043945131</c:v>
                </c:pt>
                <c:pt idx="2904">
                  <c:v>10.43464995040631</c:v>
                </c:pt>
                <c:pt idx="2905">
                  <c:v>10.4317001872987</c:v>
                </c:pt>
                <c:pt idx="2906">
                  <c:v>10.42884987792786</c:v>
                </c:pt>
                <c:pt idx="2907">
                  <c:v>10.42754998054443</c:v>
                </c:pt>
                <c:pt idx="2908">
                  <c:v>10.42890015411103</c:v>
                </c:pt>
                <c:pt idx="2909">
                  <c:v>10.42675038795278</c:v>
                </c:pt>
                <c:pt idx="2910">
                  <c:v>10.42564996528381</c:v>
                </c:pt>
                <c:pt idx="2911">
                  <c:v>10.42734989585733</c:v>
                </c:pt>
                <c:pt idx="2912">
                  <c:v>10.42649986419201</c:v>
                </c:pt>
                <c:pt idx="2913">
                  <c:v>10.42915002555674</c:v>
                </c:pt>
                <c:pt idx="2914">
                  <c:v>10.431149578857</c:v>
                </c:pt>
                <c:pt idx="2915">
                  <c:v>10.42954992904561</c:v>
                </c:pt>
                <c:pt idx="2916">
                  <c:v>10.42414999847097</c:v>
                </c:pt>
                <c:pt idx="2917">
                  <c:v>10.42449985503845</c:v>
                </c:pt>
                <c:pt idx="2918">
                  <c:v>10.42469992446786</c:v>
                </c:pt>
                <c:pt idx="2919">
                  <c:v>10.42480036811685</c:v>
                </c:pt>
                <c:pt idx="2920">
                  <c:v>10.42909981269622</c:v>
                </c:pt>
                <c:pt idx="2921">
                  <c:v>10.42995015525594</c:v>
                </c:pt>
                <c:pt idx="2922">
                  <c:v>10.4319499137855</c:v>
                </c:pt>
                <c:pt idx="2923">
                  <c:v>10.43165018844593</c:v>
                </c:pt>
                <c:pt idx="2924">
                  <c:v>10.43019998168893</c:v>
                </c:pt>
                <c:pt idx="2925">
                  <c:v>10.4294999847407</c:v>
                </c:pt>
                <c:pt idx="2926">
                  <c:v>10.42509988212623</c:v>
                </c:pt>
                <c:pt idx="2927">
                  <c:v>10.42364980811908</c:v>
                </c:pt>
                <c:pt idx="2928">
                  <c:v>10.41870041923175</c:v>
                </c:pt>
                <c:pt idx="2929">
                  <c:v>10.419900099183</c:v>
                </c:pt>
                <c:pt idx="2930">
                  <c:v>10.42524982299801</c:v>
                </c:pt>
                <c:pt idx="2931">
                  <c:v>10.42580013236875</c:v>
                </c:pt>
                <c:pt idx="2932">
                  <c:v>10.42499985770701</c:v>
                </c:pt>
                <c:pt idx="2933">
                  <c:v>10.42215039939765</c:v>
                </c:pt>
                <c:pt idx="2934">
                  <c:v>10.42520045509082</c:v>
                </c:pt>
                <c:pt idx="2935">
                  <c:v>10.4274001682279</c:v>
                </c:pt>
                <c:pt idx="2936">
                  <c:v>10.42694972000027</c:v>
                </c:pt>
                <c:pt idx="2937">
                  <c:v>10.426749955368</c:v>
                </c:pt>
                <c:pt idx="2938">
                  <c:v>10.42680015601582</c:v>
                </c:pt>
                <c:pt idx="2939">
                  <c:v>10.4264500518766</c:v>
                </c:pt>
                <c:pt idx="2940">
                  <c:v>10.4312998783098</c:v>
                </c:pt>
                <c:pt idx="2941">
                  <c:v>10.43100015296659</c:v>
                </c:pt>
                <c:pt idx="2942">
                  <c:v>10.43079997787208</c:v>
                </c:pt>
                <c:pt idx="2943">
                  <c:v>10.43235004271992</c:v>
                </c:pt>
                <c:pt idx="2944">
                  <c:v>10.43255004272214</c:v>
                </c:pt>
                <c:pt idx="2945">
                  <c:v>10.43315038070432</c:v>
                </c:pt>
                <c:pt idx="2946">
                  <c:v>10.43419969100432</c:v>
                </c:pt>
                <c:pt idx="2947">
                  <c:v>10.4323500999417</c:v>
                </c:pt>
                <c:pt idx="2948">
                  <c:v>10.43695050735187</c:v>
                </c:pt>
                <c:pt idx="2949">
                  <c:v>10.43894981307676</c:v>
                </c:pt>
                <c:pt idx="2950">
                  <c:v>10.43729991721557</c:v>
                </c:pt>
                <c:pt idx="2951">
                  <c:v>10.43385026283067</c:v>
                </c:pt>
                <c:pt idx="2952">
                  <c:v>10.43460020103521</c:v>
                </c:pt>
                <c:pt idx="2953">
                  <c:v>10.43435016936928</c:v>
                </c:pt>
                <c:pt idx="2954">
                  <c:v>10.4360497196176</c:v>
                </c:pt>
                <c:pt idx="2955">
                  <c:v>10.43359992942351</c:v>
                </c:pt>
                <c:pt idx="2956">
                  <c:v>10.43235044708126</c:v>
                </c:pt>
                <c:pt idx="2957">
                  <c:v>10.42865045623694</c:v>
                </c:pt>
                <c:pt idx="2958">
                  <c:v>10.42400002021532</c:v>
                </c:pt>
                <c:pt idx="2959">
                  <c:v>10.41694992828343</c:v>
                </c:pt>
                <c:pt idx="2960">
                  <c:v>10.41519995994531</c:v>
                </c:pt>
                <c:pt idx="2961">
                  <c:v>10.41210002937078</c:v>
                </c:pt>
                <c:pt idx="2962">
                  <c:v>10.4101009952501</c:v>
                </c:pt>
                <c:pt idx="2963">
                  <c:v>10.4082000507333</c:v>
                </c:pt>
                <c:pt idx="2964">
                  <c:v>10.40865001296697</c:v>
                </c:pt>
                <c:pt idx="2965">
                  <c:v>10.40789991493148</c:v>
                </c:pt>
                <c:pt idx="2966">
                  <c:v>10.40880005073268</c:v>
                </c:pt>
                <c:pt idx="2967">
                  <c:v>10.40855004920741</c:v>
                </c:pt>
                <c:pt idx="2968">
                  <c:v>10.40594988326848</c:v>
                </c:pt>
                <c:pt idx="2969">
                  <c:v>10.4048500492063</c:v>
                </c:pt>
                <c:pt idx="2970">
                  <c:v>10.40790001144342</c:v>
                </c:pt>
                <c:pt idx="2971">
                  <c:v>10.40510063323745</c:v>
                </c:pt>
                <c:pt idx="2972">
                  <c:v>10.40249988174401</c:v>
                </c:pt>
                <c:pt idx="2973">
                  <c:v>10.40445007324161</c:v>
                </c:pt>
                <c:pt idx="2974">
                  <c:v>10.40479994201451</c:v>
                </c:pt>
                <c:pt idx="2975">
                  <c:v>10.40190004462784</c:v>
                </c:pt>
                <c:pt idx="2976">
                  <c:v>10.40264945754825</c:v>
                </c:pt>
                <c:pt idx="2977">
                  <c:v>10.40449962806451</c:v>
                </c:pt>
                <c:pt idx="2978">
                  <c:v>10.40320007476475</c:v>
                </c:pt>
                <c:pt idx="2979">
                  <c:v>10.39954994659274</c:v>
                </c:pt>
                <c:pt idx="2980">
                  <c:v>10.39950004768252</c:v>
                </c:pt>
                <c:pt idx="2981">
                  <c:v>10.3976503932936</c:v>
                </c:pt>
                <c:pt idx="2982">
                  <c:v>10.39869973983514</c:v>
                </c:pt>
                <c:pt idx="2983">
                  <c:v>10.39509991493105</c:v>
                </c:pt>
                <c:pt idx="2984">
                  <c:v>10.39404990729963</c:v>
                </c:pt>
                <c:pt idx="2985">
                  <c:v>10.39540004462833</c:v>
                </c:pt>
                <c:pt idx="2986">
                  <c:v>10.39749932022096</c:v>
                </c:pt>
                <c:pt idx="2987">
                  <c:v>10.39779966125207</c:v>
                </c:pt>
                <c:pt idx="2988">
                  <c:v>10.3962999057767</c:v>
                </c:pt>
                <c:pt idx="2989">
                  <c:v>10.4005499736777</c:v>
                </c:pt>
                <c:pt idx="2990">
                  <c:v>10.40060008392174</c:v>
                </c:pt>
                <c:pt idx="2991">
                  <c:v>10.39660015334812</c:v>
                </c:pt>
                <c:pt idx="2992">
                  <c:v>10.3911999874108</c:v>
                </c:pt>
                <c:pt idx="2993">
                  <c:v>10.38925005836063</c:v>
                </c:pt>
                <c:pt idx="2994">
                  <c:v>10.39324992255933</c:v>
                </c:pt>
                <c:pt idx="2995">
                  <c:v>10.393600099178</c:v>
                </c:pt>
                <c:pt idx="2996">
                  <c:v>10.3901008266439</c:v>
                </c:pt>
                <c:pt idx="2997">
                  <c:v>10.390549910735</c:v>
                </c:pt>
                <c:pt idx="2998">
                  <c:v>10.39099997863741</c:v>
                </c:pt>
                <c:pt idx="2999">
                  <c:v>10.39555000419568</c:v>
                </c:pt>
                <c:pt idx="3000">
                  <c:v>10.39600003585656</c:v>
                </c:pt>
                <c:pt idx="3001">
                  <c:v>10.39449945029992</c:v>
                </c:pt>
                <c:pt idx="3002">
                  <c:v>10.39249981536341</c:v>
                </c:pt>
                <c:pt idx="3003">
                  <c:v>10.3989500701864</c:v>
                </c:pt>
                <c:pt idx="3004">
                  <c:v>10.39520010490378</c:v>
                </c:pt>
                <c:pt idx="3005">
                  <c:v>10.39580010489954</c:v>
                </c:pt>
                <c:pt idx="3006">
                  <c:v>10.39844972610445</c:v>
                </c:pt>
                <c:pt idx="3007">
                  <c:v>10.3984002799989</c:v>
                </c:pt>
                <c:pt idx="3008">
                  <c:v>10.40090000838973</c:v>
                </c:pt>
                <c:pt idx="3009">
                  <c:v>10.3948999118802</c:v>
                </c:pt>
                <c:pt idx="3010">
                  <c:v>10.39169992713505</c:v>
                </c:pt>
                <c:pt idx="3011">
                  <c:v>10.3915503391254</c:v>
                </c:pt>
                <c:pt idx="3012">
                  <c:v>10.3944500011421</c:v>
                </c:pt>
                <c:pt idx="3013">
                  <c:v>10.38965010070388</c:v>
                </c:pt>
                <c:pt idx="3014">
                  <c:v>10.39155009765091</c:v>
                </c:pt>
                <c:pt idx="3015">
                  <c:v>10.38965006446597</c:v>
                </c:pt>
                <c:pt idx="3016">
                  <c:v>10.38845030593438</c:v>
                </c:pt>
                <c:pt idx="3017">
                  <c:v>10.3899998577108</c:v>
                </c:pt>
                <c:pt idx="3018">
                  <c:v>10.39200002669895</c:v>
                </c:pt>
                <c:pt idx="3019">
                  <c:v>10.39115003127881</c:v>
                </c:pt>
                <c:pt idx="3020">
                  <c:v>10.39655002517611</c:v>
                </c:pt>
                <c:pt idx="3021">
                  <c:v>10.39864943961948</c:v>
                </c:pt>
                <c:pt idx="3022">
                  <c:v>10.40140005378635</c:v>
                </c:pt>
                <c:pt idx="3023">
                  <c:v>10.40225001602084</c:v>
                </c:pt>
                <c:pt idx="3024">
                  <c:v>10.40235007629235</c:v>
                </c:pt>
                <c:pt idx="3025">
                  <c:v>10.403500111006</c:v>
                </c:pt>
                <c:pt idx="3026">
                  <c:v>10.4028994560249</c:v>
                </c:pt>
                <c:pt idx="3027">
                  <c:v>10.4041501335123</c:v>
                </c:pt>
                <c:pt idx="3028">
                  <c:v>10.4055999267548</c:v>
                </c:pt>
                <c:pt idx="3029">
                  <c:v>10.40655002479616</c:v>
                </c:pt>
                <c:pt idx="3030">
                  <c:v>10.40154989509392</c:v>
                </c:pt>
                <c:pt idx="3031">
                  <c:v>10.39725027236636</c:v>
                </c:pt>
                <c:pt idx="3032">
                  <c:v>10.3969495510064</c:v>
                </c:pt>
                <c:pt idx="3033">
                  <c:v>10.39805009727206</c:v>
                </c:pt>
                <c:pt idx="3034">
                  <c:v>10.39195000991458</c:v>
                </c:pt>
                <c:pt idx="3035">
                  <c:v>10.38880004157545</c:v>
                </c:pt>
                <c:pt idx="3036">
                  <c:v>10.38964949073488</c:v>
                </c:pt>
                <c:pt idx="3037">
                  <c:v>10.3894997909556</c:v>
                </c:pt>
                <c:pt idx="3038">
                  <c:v>10.39214998550233</c:v>
                </c:pt>
                <c:pt idx="3039">
                  <c:v>10.39350005035158</c:v>
                </c:pt>
                <c:pt idx="3040">
                  <c:v>10.3966500064853</c:v>
                </c:pt>
                <c:pt idx="3041">
                  <c:v>10.39519986915184</c:v>
                </c:pt>
                <c:pt idx="3042">
                  <c:v>10.39370042152223</c:v>
                </c:pt>
                <c:pt idx="3043">
                  <c:v>10.39220001716603</c:v>
                </c:pt>
                <c:pt idx="3044">
                  <c:v>10.38710009269562</c:v>
                </c:pt>
                <c:pt idx="3045">
                  <c:v>10.38569999008178</c:v>
                </c:pt>
                <c:pt idx="3046">
                  <c:v>10.38029995689431</c:v>
                </c:pt>
                <c:pt idx="3047">
                  <c:v>10.37685013351074</c:v>
                </c:pt>
                <c:pt idx="3048">
                  <c:v>10.3758501003249</c:v>
                </c:pt>
                <c:pt idx="3049">
                  <c:v>10.37655009422087</c:v>
                </c:pt>
                <c:pt idx="3050">
                  <c:v>10.37274988898935</c:v>
                </c:pt>
                <c:pt idx="3051">
                  <c:v>10.37035026626472</c:v>
                </c:pt>
                <c:pt idx="3052">
                  <c:v>10.37349998702848</c:v>
                </c:pt>
                <c:pt idx="3053">
                  <c:v>10.37689991455045</c:v>
                </c:pt>
                <c:pt idx="3054">
                  <c:v>10.38065011520302</c:v>
                </c:pt>
                <c:pt idx="3055">
                  <c:v>10.38080003814684</c:v>
                </c:pt>
                <c:pt idx="3056">
                  <c:v>10.37954945106321</c:v>
                </c:pt>
                <c:pt idx="3057">
                  <c:v>10.37884985847268</c:v>
                </c:pt>
                <c:pt idx="3058">
                  <c:v>10.379449924847</c:v>
                </c:pt>
                <c:pt idx="3059">
                  <c:v>10.3793499641397</c:v>
                </c:pt>
                <c:pt idx="3060">
                  <c:v>10.3774999324778</c:v>
                </c:pt>
                <c:pt idx="3061">
                  <c:v>10.3741007263161</c:v>
                </c:pt>
                <c:pt idx="3062">
                  <c:v>10.3716999778735</c:v>
                </c:pt>
                <c:pt idx="3063">
                  <c:v>10.37240004424893</c:v>
                </c:pt>
                <c:pt idx="3064">
                  <c:v>10.36815008811755</c:v>
                </c:pt>
                <c:pt idx="3065">
                  <c:v>10.37124997939827</c:v>
                </c:pt>
                <c:pt idx="3066">
                  <c:v>10.36874952964718</c:v>
                </c:pt>
                <c:pt idx="3067">
                  <c:v>10.36655014533608</c:v>
                </c:pt>
                <c:pt idx="3068">
                  <c:v>10.3670500999433</c:v>
                </c:pt>
                <c:pt idx="3069">
                  <c:v>10.36414999732733</c:v>
                </c:pt>
                <c:pt idx="3070">
                  <c:v>10.36620008926184</c:v>
                </c:pt>
                <c:pt idx="3071">
                  <c:v>10.3687989150967</c:v>
                </c:pt>
                <c:pt idx="3072">
                  <c:v>10.36755010566412</c:v>
                </c:pt>
                <c:pt idx="3073">
                  <c:v>10.3681001010882</c:v>
                </c:pt>
                <c:pt idx="3074">
                  <c:v>10.37169990196344</c:v>
                </c:pt>
                <c:pt idx="3075">
                  <c:v>10.37115000304766</c:v>
                </c:pt>
                <c:pt idx="3076">
                  <c:v>10.37299972686378</c:v>
                </c:pt>
                <c:pt idx="3077">
                  <c:v>10.37564975547502</c:v>
                </c:pt>
                <c:pt idx="3078">
                  <c:v>10.37585003013373</c:v>
                </c:pt>
                <c:pt idx="3079">
                  <c:v>10.37974989433133</c:v>
                </c:pt>
                <c:pt idx="3080">
                  <c:v>10.38179998626583</c:v>
                </c:pt>
                <c:pt idx="3081">
                  <c:v>10.37829991683611</c:v>
                </c:pt>
                <c:pt idx="3082">
                  <c:v>10.37614971313087</c:v>
                </c:pt>
                <c:pt idx="3083">
                  <c:v>10.37824994239782</c:v>
                </c:pt>
                <c:pt idx="3084">
                  <c:v>10.3748999107338</c:v>
                </c:pt>
                <c:pt idx="3085">
                  <c:v>10.37305005111557</c:v>
                </c:pt>
                <c:pt idx="3086">
                  <c:v>10.37309960288985</c:v>
                </c:pt>
                <c:pt idx="3087">
                  <c:v>10.372650461577</c:v>
                </c:pt>
                <c:pt idx="3088">
                  <c:v>10.3694499877929</c:v>
                </c:pt>
                <c:pt idx="3089">
                  <c:v>10.36804992141333</c:v>
                </c:pt>
                <c:pt idx="3090">
                  <c:v>10.36824999389501</c:v>
                </c:pt>
                <c:pt idx="3091">
                  <c:v>10.37304944152493</c:v>
                </c:pt>
                <c:pt idx="3092">
                  <c:v>10.37610039672654</c:v>
                </c:pt>
                <c:pt idx="3093">
                  <c:v>10.3770999652843</c:v>
                </c:pt>
                <c:pt idx="3094">
                  <c:v>10.37709993209864</c:v>
                </c:pt>
                <c:pt idx="3095">
                  <c:v>10.38274995155007</c:v>
                </c:pt>
                <c:pt idx="3096">
                  <c:v>10.3841502956384</c:v>
                </c:pt>
                <c:pt idx="3097">
                  <c:v>10.38390023078682</c:v>
                </c:pt>
                <c:pt idx="3098">
                  <c:v>10.386549888226</c:v>
                </c:pt>
                <c:pt idx="3099">
                  <c:v>10.38199989280474</c:v>
                </c:pt>
                <c:pt idx="3100">
                  <c:v>10.38029996528348</c:v>
                </c:pt>
                <c:pt idx="3101">
                  <c:v>10.37660020675685</c:v>
                </c:pt>
                <c:pt idx="3102">
                  <c:v>10.37435031089262</c:v>
                </c:pt>
                <c:pt idx="3103">
                  <c:v>10.37579999236914</c:v>
                </c:pt>
                <c:pt idx="3104">
                  <c:v>10.37560005569321</c:v>
                </c:pt>
                <c:pt idx="3105">
                  <c:v>10.37859994392056</c:v>
                </c:pt>
                <c:pt idx="3106">
                  <c:v>10.37805015067715</c:v>
                </c:pt>
                <c:pt idx="3107">
                  <c:v>10.38104936294621</c:v>
                </c:pt>
                <c:pt idx="3108">
                  <c:v>10.38184990310401</c:v>
                </c:pt>
                <c:pt idx="3109">
                  <c:v>10.38319989242154</c:v>
                </c:pt>
                <c:pt idx="3110">
                  <c:v>10.38589992255947</c:v>
                </c:pt>
                <c:pt idx="3111">
                  <c:v>10.38465030135922</c:v>
                </c:pt>
                <c:pt idx="3112">
                  <c:v>10.38510043868882</c:v>
                </c:pt>
                <c:pt idx="3113">
                  <c:v>10.38535003280413</c:v>
                </c:pt>
                <c:pt idx="3114">
                  <c:v>10.387199925608</c:v>
                </c:pt>
                <c:pt idx="3115">
                  <c:v>10.38665002059861</c:v>
                </c:pt>
                <c:pt idx="3116">
                  <c:v>10.38635005683682</c:v>
                </c:pt>
                <c:pt idx="3117">
                  <c:v>10.38569999504034</c:v>
                </c:pt>
                <c:pt idx="3118">
                  <c:v>10.38750009460273</c:v>
                </c:pt>
                <c:pt idx="3119">
                  <c:v>10.38794995117132</c:v>
                </c:pt>
                <c:pt idx="3120">
                  <c:v>10.39030004005326</c:v>
                </c:pt>
                <c:pt idx="3121">
                  <c:v>10.388350005338</c:v>
                </c:pt>
                <c:pt idx="3122">
                  <c:v>10.38774910888242</c:v>
                </c:pt>
                <c:pt idx="3123">
                  <c:v>10.38905003241962</c:v>
                </c:pt>
                <c:pt idx="3124">
                  <c:v>10.38885006561031</c:v>
                </c:pt>
                <c:pt idx="3125">
                  <c:v>10.38535003852303</c:v>
                </c:pt>
                <c:pt idx="3126">
                  <c:v>10.38035069655962</c:v>
                </c:pt>
                <c:pt idx="3127">
                  <c:v>10.38065046119664</c:v>
                </c:pt>
                <c:pt idx="3128">
                  <c:v>10.38014990882584</c:v>
                </c:pt>
                <c:pt idx="3129">
                  <c:v>10.37870011558334</c:v>
                </c:pt>
                <c:pt idx="3130">
                  <c:v>10.38150007018703</c:v>
                </c:pt>
                <c:pt idx="3131">
                  <c:v>10.37575093498162</c:v>
                </c:pt>
                <c:pt idx="3132">
                  <c:v>10.37765035857956</c:v>
                </c:pt>
                <c:pt idx="3133">
                  <c:v>10.38034998130752</c:v>
                </c:pt>
                <c:pt idx="3134">
                  <c:v>10.3802999736763</c:v>
                </c:pt>
                <c:pt idx="3135">
                  <c:v>10.38040003700007</c:v>
                </c:pt>
                <c:pt idx="3136">
                  <c:v>10.37720055618047</c:v>
                </c:pt>
                <c:pt idx="3137">
                  <c:v>10.37645011710993</c:v>
                </c:pt>
                <c:pt idx="3138">
                  <c:v>10.37105008697108</c:v>
                </c:pt>
                <c:pt idx="3139">
                  <c:v>10.3734000492077</c:v>
                </c:pt>
                <c:pt idx="3140">
                  <c:v>10.3695999103511</c:v>
                </c:pt>
                <c:pt idx="3141">
                  <c:v>10.37190015182568</c:v>
                </c:pt>
                <c:pt idx="3142">
                  <c:v>10.37295015029667</c:v>
                </c:pt>
                <c:pt idx="3143">
                  <c:v>10.37359994964572</c:v>
                </c:pt>
                <c:pt idx="3144">
                  <c:v>10.3737001186346</c:v>
                </c:pt>
                <c:pt idx="3145">
                  <c:v>10.37585004157881</c:v>
                </c:pt>
                <c:pt idx="3146">
                  <c:v>10.37905021361803</c:v>
                </c:pt>
                <c:pt idx="3147">
                  <c:v>10.37665004768132</c:v>
                </c:pt>
                <c:pt idx="3148">
                  <c:v>10.37345009307683</c:v>
                </c:pt>
                <c:pt idx="3149">
                  <c:v>10.37385002365045</c:v>
                </c:pt>
                <c:pt idx="3150">
                  <c:v>10.3740000946018</c:v>
                </c:pt>
                <c:pt idx="3151">
                  <c:v>10.375449682615</c:v>
                </c:pt>
                <c:pt idx="3152">
                  <c:v>10.37399985008233</c:v>
                </c:pt>
                <c:pt idx="3153">
                  <c:v>10.37105008697472</c:v>
                </c:pt>
                <c:pt idx="3154">
                  <c:v>10.37010007629215</c:v>
                </c:pt>
                <c:pt idx="3155">
                  <c:v>10.36934999923687</c:v>
                </c:pt>
                <c:pt idx="3156">
                  <c:v>10.36814989661798</c:v>
                </c:pt>
                <c:pt idx="3157">
                  <c:v>10.3692496822332</c:v>
                </c:pt>
                <c:pt idx="3158">
                  <c:v>10.37019991302441</c:v>
                </c:pt>
                <c:pt idx="3159">
                  <c:v>10.36885004729993</c:v>
                </c:pt>
                <c:pt idx="3160">
                  <c:v>10.3692000186893</c:v>
                </c:pt>
                <c:pt idx="3161">
                  <c:v>10.36950012130546</c:v>
                </c:pt>
                <c:pt idx="3162">
                  <c:v>10.37349939689375</c:v>
                </c:pt>
                <c:pt idx="3163">
                  <c:v>10.37464990234366</c:v>
                </c:pt>
                <c:pt idx="3164">
                  <c:v>10.37400007896213</c:v>
                </c:pt>
                <c:pt idx="3165">
                  <c:v>10.37434997481978</c:v>
                </c:pt>
                <c:pt idx="3166">
                  <c:v>10.37654969711366</c:v>
                </c:pt>
                <c:pt idx="3167">
                  <c:v>10.37780003356602</c:v>
                </c:pt>
                <c:pt idx="3168">
                  <c:v>10.37885009841557</c:v>
                </c:pt>
                <c:pt idx="3169">
                  <c:v>10.3793998855581</c:v>
                </c:pt>
                <c:pt idx="3170">
                  <c:v>10.37810006065047</c:v>
                </c:pt>
                <c:pt idx="3171">
                  <c:v>10.37295057830488</c:v>
                </c:pt>
                <c:pt idx="3172">
                  <c:v>10.37499982833833</c:v>
                </c:pt>
                <c:pt idx="3173">
                  <c:v>10.37774995040672</c:v>
                </c:pt>
                <c:pt idx="3174">
                  <c:v>10.37920004234184</c:v>
                </c:pt>
                <c:pt idx="3175">
                  <c:v>10.37735011024415</c:v>
                </c:pt>
                <c:pt idx="3176">
                  <c:v>10.37685017967306</c:v>
                </c:pt>
                <c:pt idx="3177">
                  <c:v>10.3742506324743</c:v>
                </c:pt>
                <c:pt idx="3178">
                  <c:v>10.37529994888246</c:v>
                </c:pt>
                <c:pt idx="3179">
                  <c:v>10.3746000816318</c:v>
                </c:pt>
                <c:pt idx="3180">
                  <c:v>10.37279988555747</c:v>
                </c:pt>
                <c:pt idx="3181">
                  <c:v>10.36905040320926</c:v>
                </c:pt>
                <c:pt idx="3182">
                  <c:v>10.36890030517316</c:v>
                </c:pt>
                <c:pt idx="3183">
                  <c:v>10.36944999580373</c:v>
                </c:pt>
                <c:pt idx="3184">
                  <c:v>10.36655003204214</c:v>
                </c:pt>
                <c:pt idx="3185">
                  <c:v>10.3670499294276</c:v>
                </c:pt>
                <c:pt idx="3186">
                  <c:v>10.37039913406261</c:v>
                </c:pt>
                <c:pt idx="3187">
                  <c:v>10.3717996379819</c:v>
                </c:pt>
                <c:pt idx="3188">
                  <c:v>10.37314997749127</c:v>
                </c:pt>
                <c:pt idx="3189">
                  <c:v>10.37194995346</c:v>
                </c:pt>
                <c:pt idx="3190">
                  <c:v>10.3712499202702</c:v>
                </c:pt>
                <c:pt idx="3191">
                  <c:v>10.36620112914898</c:v>
                </c:pt>
                <c:pt idx="3192">
                  <c:v>10.36724979362407</c:v>
                </c:pt>
                <c:pt idx="3193">
                  <c:v>10.36170000342827</c:v>
                </c:pt>
                <c:pt idx="3194">
                  <c:v>10.35815003814423</c:v>
                </c:pt>
                <c:pt idx="3195">
                  <c:v>10.35794997787161</c:v>
                </c:pt>
                <c:pt idx="3196">
                  <c:v>10.3575998737324</c:v>
                </c:pt>
                <c:pt idx="3197">
                  <c:v>10.36294955520498</c:v>
                </c:pt>
                <c:pt idx="3198">
                  <c:v>10.36450009994223</c:v>
                </c:pt>
                <c:pt idx="3199">
                  <c:v>10.3662500591272</c:v>
                </c:pt>
                <c:pt idx="3200">
                  <c:v>10.36254992332033</c:v>
                </c:pt>
                <c:pt idx="3201">
                  <c:v>10.3620499565077</c:v>
                </c:pt>
                <c:pt idx="3202">
                  <c:v>10.3592996440857</c:v>
                </c:pt>
                <c:pt idx="3203">
                  <c:v>10.35779995498524</c:v>
                </c:pt>
                <c:pt idx="3204">
                  <c:v>10.35279999732666</c:v>
                </c:pt>
                <c:pt idx="3205">
                  <c:v>10.35194993247933</c:v>
                </c:pt>
                <c:pt idx="3206">
                  <c:v>10.35230031127867</c:v>
                </c:pt>
                <c:pt idx="3207">
                  <c:v>10.35115020408557</c:v>
                </c:pt>
                <c:pt idx="3208">
                  <c:v>10.35109999427732</c:v>
                </c:pt>
                <c:pt idx="3209">
                  <c:v>10.3539499504077</c:v>
                </c:pt>
                <c:pt idx="3210">
                  <c:v>10.35739990653747</c:v>
                </c:pt>
                <c:pt idx="3211">
                  <c:v>10.35664931945576</c:v>
                </c:pt>
                <c:pt idx="3212">
                  <c:v>10.35144992904316</c:v>
                </c:pt>
                <c:pt idx="3213">
                  <c:v>10.35125010108823</c:v>
                </c:pt>
                <c:pt idx="3214">
                  <c:v>10.35404999236925</c:v>
                </c:pt>
                <c:pt idx="3215">
                  <c:v>10.35849995765238</c:v>
                </c:pt>
                <c:pt idx="3216">
                  <c:v>10.35720078468148</c:v>
                </c:pt>
                <c:pt idx="3217">
                  <c:v>10.3544999034857</c:v>
                </c:pt>
                <c:pt idx="3218">
                  <c:v>10.35345011329628</c:v>
                </c:pt>
                <c:pt idx="3219">
                  <c:v>10.35305001678353</c:v>
                </c:pt>
                <c:pt idx="3220">
                  <c:v>10.35239997901954</c:v>
                </c:pt>
                <c:pt idx="3221">
                  <c:v>10.35344959716531</c:v>
                </c:pt>
                <c:pt idx="3222">
                  <c:v>10.35290013885242</c:v>
                </c:pt>
                <c:pt idx="3223">
                  <c:v>10.34865008010456</c:v>
                </c:pt>
                <c:pt idx="3224">
                  <c:v>10.34920001830687</c:v>
                </c:pt>
                <c:pt idx="3225">
                  <c:v>10.3491499111151</c:v>
                </c:pt>
                <c:pt idx="3226">
                  <c:v>10.35084984168861</c:v>
                </c:pt>
                <c:pt idx="3227">
                  <c:v>10.34820057067554</c:v>
                </c:pt>
                <c:pt idx="3228">
                  <c:v>10.34624993553007</c:v>
                </c:pt>
                <c:pt idx="3229">
                  <c:v>10.34360005188137</c:v>
                </c:pt>
                <c:pt idx="3230">
                  <c:v>10.34365005645668</c:v>
                </c:pt>
                <c:pt idx="3231">
                  <c:v>10.34464978179676</c:v>
                </c:pt>
                <c:pt idx="3232">
                  <c:v>10.34674977874602</c:v>
                </c:pt>
                <c:pt idx="3233">
                  <c:v>10.3471000850659</c:v>
                </c:pt>
                <c:pt idx="3234">
                  <c:v>10.3432000911671</c:v>
                </c:pt>
                <c:pt idx="3235">
                  <c:v>10.3432999946599</c:v>
                </c:pt>
                <c:pt idx="3236">
                  <c:v>10.34360061645202</c:v>
                </c:pt>
                <c:pt idx="3237">
                  <c:v>10.34235031928984</c:v>
                </c:pt>
                <c:pt idx="3238">
                  <c:v>10.3425500083904</c:v>
                </c:pt>
                <c:pt idx="3239">
                  <c:v>10.34084997825266</c:v>
                </c:pt>
                <c:pt idx="3240">
                  <c:v>10.3423501140569</c:v>
                </c:pt>
                <c:pt idx="3241">
                  <c:v>10.3423498725897</c:v>
                </c:pt>
                <c:pt idx="3242">
                  <c:v>10.3455001758557</c:v>
                </c:pt>
                <c:pt idx="3243">
                  <c:v>10.34719996757485</c:v>
                </c:pt>
                <c:pt idx="3244">
                  <c:v>10.3502001064262</c:v>
                </c:pt>
                <c:pt idx="3245">
                  <c:v>10.35054993285667</c:v>
                </c:pt>
                <c:pt idx="3246">
                  <c:v>10.3468507961261</c:v>
                </c:pt>
                <c:pt idx="3247">
                  <c:v>10.34554997825398</c:v>
                </c:pt>
                <c:pt idx="3248">
                  <c:v>10.3447999797827</c:v>
                </c:pt>
                <c:pt idx="3249">
                  <c:v>10.34044988479218</c:v>
                </c:pt>
                <c:pt idx="3250">
                  <c:v>10.34074994506591</c:v>
                </c:pt>
                <c:pt idx="3251">
                  <c:v>10.3427999103551</c:v>
                </c:pt>
                <c:pt idx="3252">
                  <c:v>10.34594959792958</c:v>
                </c:pt>
                <c:pt idx="3253">
                  <c:v>10.35034993896261</c:v>
                </c:pt>
                <c:pt idx="3254">
                  <c:v>10.35425006561127</c:v>
                </c:pt>
                <c:pt idx="3255">
                  <c:v>10.35444992675548</c:v>
                </c:pt>
                <c:pt idx="3256">
                  <c:v>10.35320023612803</c:v>
                </c:pt>
                <c:pt idx="3257">
                  <c:v>10.34879996757445</c:v>
                </c:pt>
                <c:pt idx="3258">
                  <c:v>10.34210010643073</c:v>
                </c:pt>
                <c:pt idx="3259">
                  <c:v>10.34024993285857</c:v>
                </c:pt>
                <c:pt idx="3260">
                  <c:v>10.3426498996705</c:v>
                </c:pt>
                <c:pt idx="3261">
                  <c:v>10.34120038108449</c:v>
                </c:pt>
                <c:pt idx="3262">
                  <c:v>10.34010007324105</c:v>
                </c:pt>
                <c:pt idx="3263">
                  <c:v>10.34004990272297</c:v>
                </c:pt>
                <c:pt idx="3264">
                  <c:v>10.34025010490222</c:v>
                </c:pt>
                <c:pt idx="3265">
                  <c:v>10.34414988746357</c:v>
                </c:pt>
                <c:pt idx="3266">
                  <c:v>10.34295040359575</c:v>
                </c:pt>
                <c:pt idx="3267">
                  <c:v>10.3419499538395</c:v>
                </c:pt>
                <c:pt idx="3268">
                  <c:v>10.34019991912646</c:v>
                </c:pt>
                <c:pt idx="3269">
                  <c:v>10.33955002021685</c:v>
                </c:pt>
                <c:pt idx="3270">
                  <c:v>10.34089994926035</c:v>
                </c:pt>
                <c:pt idx="3271">
                  <c:v>10.34090077628935</c:v>
                </c:pt>
                <c:pt idx="3272">
                  <c:v>10.33930040816995</c:v>
                </c:pt>
                <c:pt idx="3273">
                  <c:v>10.34005000228717</c:v>
                </c:pt>
                <c:pt idx="3274">
                  <c:v>10.33599993743701</c:v>
                </c:pt>
                <c:pt idx="3275">
                  <c:v>10.3329498996718</c:v>
                </c:pt>
                <c:pt idx="3276">
                  <c:v>10.32809993133196</c:v>
                </c:pt>
                <c:pt idx="3277">
                  <c:v>10.32889982566485</c:v>
                </c:pt>
                <c:pt idx="3278">
                  <c:v>10.33145006255654</c:v>
                </c:pt>
                <c:pt idx="3279">
                  <c:v>10.33044989051268</c:v>
                </c:pt>
                <c:pt idx="3280">
                  <c:v>10.32935002632075</c:v>
                </c:pt>
                <c:pt idx="3281">
                  <c:v>10.32525075378362</c:v>
                </c:pt>
                <c:pt idx="3282">
                  <c:v>10.3243496612522</c:v>
                </c:pt>
                <c:pt idx="3283">
                  <c:v>10.32500003394671</c:v>
                </c:pt>
                <c:pt idx="3284">
                  <c:v>10.32719988593817</c:v>
                </c:pt>
                <c:pt idx="3285">
                  <c:v>10.32640011825424</c:v>
                </c:pt>
                <c:pt idx="3286">
                  <c:v>10.32595067214788</c:v>
                </c:pt>
                <c:pt idx="3287">
                  <c:v>10.32489995841752</c:v>
                </c:pt>
                <c:pt idx="3288">
                  <c:v>10.32380008506516</c:v>
                </c:pt>
                <c:pt idx="3289">
                  <c:v>10.3232500381455</c:v>
                </c:pt>
                <c:pt idx="3290">
                  <c:v>10.32224994163334</c:v>
                </c:pt>
                <c:pt idx="3291">
                  <c:v>10.32365018310156</c:v>
                </c:pt>
                <c:pt idx="3292">
                  <c:v>10.32199987678177</c:v>
                </c:pt>
                <c:pt idx="3293">
                  <c:v>10.31799991607477</c:v>
                </c:pt>
                <c:pt idx="3294">
                  <c:v>10.31550002174117</c:v>
                </c:pt>
                <c:pt idx="3295">
                  <c:v>10.3142998981457</c:v>
                </c:pt>
                <c:pt idx="3296">
                  <c:v>10.31164999923567</c:v>
                </c:pt>
                <c:pt idx="3297">
                  <c:v>10.312449576566</c:v>
                </c:pt>
                <c:pt idx="3298">
                  <c:v>10.3155999671908</c:v>
                </c:pt>
                <c:pt idx="3299">
                  <c:v>10.3157500652269</c:v>
                </c:pt>
                <c:pt idx="3300">
                  <c:v>10.31409999427342</c:v>
                </c:pt>
                <c:pt idx="3301">
                  <c:v>10.31425006217614</c:v>
                </c:pt>
                <c:pt idx="3302">
                  <c:v>10.3115500289896</c:v>
                </c:pt>
                <c:pt idx="3303">
                  <c:v>10.30879999122408</c:v>
                </c:pt>
                <c:pt idx="3304">
                  <c:v>10.3079499595624</c:v>
                </c:pt>
                <c:pt idx="3305">
                  <c:v>10.30739989165886</c:v>
                </c:pt>
                <c:pt idx="3306">
                  <c:v>10.30774971808933</c:v>
                </c:pt>
                <c:pt idx="3307">
                  <c:v>10.31179970130688</c:v>
                </c:pt>
                <c:pt idx="3308">
                  <c:v>10.31345004996911</c:v>
                </c:pt>
                <c:pt idx="3309">
                  <c:v>10.31115005302127</c:v>
                </c:pt>
                <c:pt idx="3310">
                  <c:v>10.31354994430512</c:v>
                </c:pt>
                <c:pt idx="3311">
                  <c:v>10.31515042724277</c:v>
                </c:pt>
                <c:pt idx="3312">
                  <c:v>10.31200036849987</c:v>
                </c:pt>
                <c:pt idx="3313">
                  <c:v>10.309049992753</c:v>
                </c:pt>
                <c:pt idx="3314">
                  <c:v>10.3062500591259</c:v>
                </c:pt>
                <c:pt idx="3315">
                  <c:v>10.30365006827924</c:v>
                </c:pt>
                <c:pt idx="3316">
                  <c:v>10.3015503097522</c:v>
                </c:pt>
                <c:pt idx="3317">
                  <c:v>10.3018497604353</c:v>
                </c:pt>
                <c:pt idx="3318">
                  <c:v>10.30575010147004</c:v>
                </c:pt>
                <c:pt idx="3319">
                  <c:v>10.30709990386822</c:v>
                </c:pt>
                <c:pt idx="3320">
                  <c:v>10.30580011214988</c:v>
                </c:pt>
                <c:pt idx="3321">
                  <c:v>10.30604983596641</c:v>
                </c:pt>
                <c:pt idx="3322">
                  <c:v>10.30805000190594</c:v>
                </c:pt>
                <c:pt idx="3323">
                  <c:v>10.30910009689251</c:v>
                </c:pt>
                <c:pt idx="3324">
                  <c:v>10.30804999580141</c:v>
                </c:pt>
                <c:pt idx="3325">
                  <c:v>10.30915009231103</c:v>
                </c:pt>
                <c:pt idx="3326">
                  <c:v>10.30989988555666</c:v>
                </c:pt>
                <c:pt idx="3327">
                  <c:v>10.309999547575</c:v>
                </c:pt>
                <c:pt idx="3328">
                  <c:v>10.31329998817455</c:v>
                </c:pt>
                <c:pt idx="3329">
                  <c:v>10.31335008620954</c:v>
                </c:pt>
                <c:pt idx="3330">
                  <c:v>10.31115008926281</c:v>
                </c:pt>
                <c:pt idx="3331">
                  <c:v>10.3103999519335</c:v>
                </c:pt>
                <c:pt idx="3332">
                  <c:v>10.30465008925967</c:v>
                </c:pt>
                <c:pt idx="3333">
                  <c:v>10.30375001372886</c:v>
                </c:pt>
                <c:pt idx="3334">
                  <c:v>10.3033999427753</c:v>
                </c:pt>
                <c:pt idx="3335">
                  <c:v>10.3100498989079</c:v>
                </c:pt>
                <c:pt idx="3336">
                  <c:v>10.3122999305706</c:v>
                </c:pt>
                <c:pt idx="3337">
                  <c:v>10.3109002475685</c:v>
                </c:pt>
                <c:pt idx="3338">
                  <c:v>10.3066999427756</c:v>
                </c:pt>
                <c:pt idx="3339">
                  <c:v>10.30739993972384</c:v>
                </c:pt>
                <c:pt idx="3340">
                  <c:v>10.3094501041378</c:v>
                </c:pt>
                <c:pt idx="3341">
                  <c:v>10.3085996921509</c:v>
                </c:pt>
                <c:pt idx="3342">
                  <c:v>10.31109988822936</c:v>
                </c:pt>
                <c:pt idx="3343">
                  <c:v>10.31140002097527</c:v>
                </c:pt>
                <c:pt idx="3344">
                  <c:v>10.31160009040832</c:v>
                </c:pt>
                <c:pt idx="3345">
                  <c:v>10.30985002861053</c:v>
                </c:pt>
                <c:pt idx="3346">
                  <c:v>10.31024995918051</c:v>
                </c:pt>
                <c:pt idx="3347">
                  <c:v>10.30949954108655</c:v>
                </c:pt>
                <c:pt idx="3348">
                  <c:v>10.30455005569092</c:v>
                </c:pt>
                <c:pt idx="3349">
                  <c:v>10.305500090406</c:v>
                </c:pt>
                <c:pt idx="3350">
                  <c:v>10.30755002555816</c:v>
                </c:pt>
                <c:pt idx="3351">
                  <c:v>10.31034871253723</c:v>
                </c:pt>
                <c:pt idx="3352">
                  <c:v>10.30864941558684</c:v>
                </c:pt>
                <c:pt idx="3353">
                  <c:v>10.3092500915518</c:v>
                </c:pt>
                <c:pt idx="3354">
                  <c:v>10.31469994506915</c:v>
                </c:pt>
                <c:pt idx="3355">
                  <c:v>10.3157500068628</c:v>
                </c:pt>
                <c:pt idx="3356">
                  <c:v>10.31744907417306</c:v>
                </c:pt>
                <c:pt idx="3357">
                  <c:v>10.31835016059631</c:v>
                </c:pt>
                <c:pt idx="3358">
                  <c:v>10.31989999008147</c:v>
                </c:pt>
                <c:pt idx="3359">
                  <c:v>10.319000101852</c:v>
                </c:pt>
                <c:pt idx="3360">
                  <c:v>10.31755000381236</c:v>
                </c:pt>
                <c:pt idx="3361">
                  <c:v>10.31734959029927</c:v>
                </c:pt>
                <c:pt idx="3362">
                  <c:v>10.31335000381296</c:v>
                </c:pt>
                <c:pt idx="3363">
                  <c:v>10.313799902724</c:v>
                </c:pt>
                <c:pt idx="3364">
                  <c:v>10.31170003852458</c:v>
                </c:pt>
                <c:pt idx="3365">
                  <c:v>10.3107500007609</c:v>
                </c:pt>
                <c:pt idx="3366">
                  <c:v>10.30884962043274</c:v>
                </c:pt>
                <c:pt idx="3367">
                  <c:v>10.30814968681079</c:v>
                </c:pt>
                <c:pt idx="3368">
                  <c:v>10.30959989051553</c:v>
                </c:pt>
                <c:pt idx="3369">
                  <c:v>10.31185011520211</c:v>
                </c:pt>
                <c:pt idx="3370">
                  <c:v>10.31329993858162</c:v>
                </c:pt>
                <c:pt idx="3371">
                  <c:v>10.3123006961796</c:v>
                </c:pt>
                <c:pt idx="3372">
                  <c:v>10.31095021171132</c:v>
                </c:pt>
                <c:pt idx="3373">
                  <c:v>10.31030010146787</c:v>
                </c:pt>
                <c:pt idx="3374">
                  <c:v>10.3129500999421</c:v>
                </c:pt>
                <c:pt idx="3375">
                  <c:v>10.31304989471028</c:v>
                </c:pt>
                <c:pt idx="3376">
                  <c:v>10.31424930610228</c:v>
                </c:pt>
                <c:pt idx="3377">
                  <c:v>10.31909943427672</c:v>
                </c:pt>
                <c:pt idx="3378">
                  <c:v>10.31759991416766</c:v>
                </c:pt>
                <c:pt idx="3379">
                  <c:v>10.31780010719012</c:v>
                </c:pt>
                <c:pt idx="3380">
                  <c:v>10.31855010566505</c:v>
                </c:pt>
                <c:pt idx="3381">
                  <c:v>10.32030007095091</c:v>
                </c:pt>
                <c:pt idx="3382">
                  <c:v>10.32019989890614</c:v>
                </c:pt>
                <c:pt idx="3383">
                  <c:v>10.31909992599321</c:v>
                </c:pt>
                <c:pt idx="3384">
                  <c:v>10.3187498912812</c:v>
                </c:pt>
                <c:pt idx="3385">
                  <c:v>10.31865009956164</c:v>
                </c:pt>
                <c:pt idx="3386">
                  <c:v>10.31874999694628</c:v>
                </c:pt>
                <c:pt idx="3387">
                  <c:v>10.32020013122383</c:v>
                </c:pt>
                <c:pt idx="3388">
                  <c:v>10.3238500812513</c:v>
                </c:pt>
                <c:pt idx="3389">
                  <c:v>10.32370000724768</c:v>
                </c:pt>
                <c:pt idx="3390">
                  <c:v>10.32690004348478</c:v>
                </c:pt>
                <c:pt idx="3391">
                  <c:v>10.32690014610125</c:v>
                </c:pt>
                <c:pt idx="3392">
                  <c:v>10.3247501113874</c:v>
                </c:pt>
                <c:pt idx="3393">
                  <c:v>10.33015000266823</c:v>
                </c:pt>
                <c:pt idx="3394">
                  <c:v>10.3360499694827</c:v>
                </c:pt>
                <c:pt idx="3395">
                  <c:v>10.33325007514941</c:v>
                </c:pt>
                <c:pt idx="3396">
                  <c:v>10.32820049018846</c:v>
                </c:pt>
                <c:pt idx="3397">
                  <c:v>10.32550043296578</c:v>
                </c:pt>
                <c:pt idx="3398">
                  <c:v>10.32854998168477</c:v>
                </c:pt>
                <c:pt idx="3399">
                  <c:v>10.33270001029814</c:v>
                </c:pt>
                <c:pt idx="3400">
                  <c:v>10.32990007667104</c:v>
                </c:pt>
                <c:pt idx="3401">
                  <c:v>10.33075018081217</c:v>
                </c:pt>
                <c:pt idx="3402">
                  <c:v>10.33305007514718</c:v>
                </c:pt>
                <c:pt idx="3403">
                  <c:v>10.33179997710977</c:v>
                </c:pt>
                <c:pt idx="3404">
                  <c:v>10.33330001334616</c:v>
                </c:pt>
                <c:pt idx="3405">
                  <c:v>10.33294990920695</c:v>
                </c:pt>
                <c:pt idx="3406">
                  <c:v>10.33484994239552</c:v>
                </c:pt>
                <c:pt idx="3407">
                  <c:v>10.33715007514547</c:v>
                </c:pt>
                <c:pt idx="3408">
                  <c:v>10.33935010528512</c:v>
                </c:pt>
                <c:pt idx="3409">
                  <c:v>10.34095009612793</c:v>
                </c:pt>
                <c:pt idx="3410">
                  <c:v>10.33764999961568</c:v>
                </c:pt>
                <c:pt idx="3411">
                  <c:v>10.33565062141133</c:v>
                </c:pt>
                <c:pt idx="3412">
                  <c:v>10.33245053405335</c:v>
                </c:pt>
                <c:pt idx="3413">
                  <c:v>10.32760010108905</c:v>
                </c:pt>
                <c:pt idx="3414">
                  <c:v>10.32790010413737</c:v>
                </c:pt>
                <c:pt idx="3415">
                  <c:v>10.32724990348652</c:v>
                </c:pt>
                <c:pt idx="3416">
                  <c:v>10.32694997291401</c:v>
                </c:pt>
                <c:pt idx="3417">
                  <c:v>10.32755017509407</c:v>
                </c:pt>
                <c:pt idx="3418">
                  <c:v>10.32479994125242</c:v>
                </c:pt>
                <c:pt idx="3419">
                  <c:v>10.31865008468594</c:v>
                </c:pt>
                <c:pt idx="3420">
                  <c:v>10.31240005912696</c:v>
                </c:pt>
                <c:pt idx="3421">
                  <c:v>10.31184985236905</c:v>
                </c:pt>
                <c:pt idx="3422">
                  <c:v>10.31325026588092</c:v>
                </c:pt>
                <c:pt idx="3423">
                  <c:v>10.31790008621101</c:v>
                </c:pt>
                <c:pt idx="3424">
                  <c:v>10.31815004844248</c:v>
                </c:pt>
                <c:pt idx="3425">
                  <c:v>10.3203501178723</c:v>
                </c:pt>
                <c:pt idx="3426">
                  <c:v>10.32150004996947</c:v>
                </c:pt>
                <c:pt idx="3427">
                  <c:v>10.3226507003783</c:v>
                </c:pt>
                <c:pt idx="3428">
                  <c:v>10.32289988403136</c:v>
                </c:pt>
                <c:pt idx="3429">
                  <c:v>10.31844992179686</c:v>
                </c:pt>
                <c:pt idx="3430">
                  <c:v>10.31400002898954</c:v>
                </c:pt>
                <c:pt idx="3431">
                  <c:v>10.31669964866524</c:v>
                </c:pt>
                <c:pt idx="3432">
                  <c:v>10.31729943122627</c:v>
                </c:pt>
                <c:pt idx="3433">
                  <c:v>10.31734990959012</c:v>
                </c:pt>
                <c:pt idx="3434">
                  <c:v>10.31994997291622</c:v>
                </c:pt>
                <c:pt idx="3435">
                  <c:v>10.31674993667548</c:v>
                </c:pt>
                <c:pt idx="3436">
                  <c:v>10.3179497978199</c:v>
                </c:pt>
                <c:pt idx="3437">
                  <c:v>10.3169007228862</c:v>
                </c:pt>
                <c:pt idx="3438">
                  <c:v>10.31490001068232</c:v>
                </c:pt>
                <c:pt idx="3439">
                  <c:v>10.31439990501167</c:v>
                </c:pt>
                <c:pt idx="3440">
                  <c:v>10.3111999534558</c:v>
                </c:pt>
                <c:pt idx="3441">
                  <c:v>10.31449977836382</c:v>
                </c:pt>
                <c:pt idx="3442">
                  <c:v>10.31155015716286</c:v>
                </c:pt>
                <c:pt idx="3443">
                  <c:v>10.30879989318782</c:v>
                </c:pt>
                <c:pt idx="3444">
                  <c:v>10.30635004272335</c:v>
                </c:pt>
                <c:pt idx="3445">
                  <c:v>10.30594990692043</c:v>
                </c:pt>
                <c:pt idx="3446">
                  <c:v>10.30624945716772</c:v>
                </c:pt>
                <c:pt idx="3447">
                  <c:v>10.305100177</c:v>
                </c:pt>
                <c:pt idx="3448">
                  <c:v>10.30475004577238</c:v>
                </c:pt>
                <c:pt idx="3449">
                  <c:v>10.2986500217412</c:v>
                </c:pt>
                <c:pt idx="3450">
                  <c:v>10.29415006103227</c:v>
                </c:pt>
                <c:pt idx="3451">
                  <c:v>10.29094992523096</c:v>
                </c:pt>
                <c:pt idx="3452">
                  <c:v>10.292549716949</c:v>
                </c:pt>
                <c:pt idx="3453">
                  <c:v>10.294249892042</c:v>
                </c:pt>
                <c:pt idx="3454">
                  <c:v>10.2928498981455</c:v>
                </c:pt>
                <c:pt idx="3455">
                  <c:v>10.28884996451961</c:v>
                </c:pt>
                <c:pt idx="3456">
                  <c:v>10.28680017127772</c:v>
                </c:pt>
                <c:pt idx="3457">
                  <c:v>10.28715017585637</c:v>
                </c:pt>
                <c:pt idx="3458">
                  <c:v>10.28520011710862</c:v>
                </c:pt>
                <c:pt idx="3459">
                  <c:v>10.28494988326565</c:v>
                </c:pt>
                <c:pt idx="3460">
                  <c:v>10.28414992255784</c:v>
                </c:pt>
                <c:pt idx="3461">
                  <c:v>10.28395085525335</c:v>
                </c:pt>
                <c:pt idx="3462">
                  <c:v>10.28044982909705</c:v>
                </c:pt>
                <c:pt idx="3463">
                  <c:v>10.27985010986231</c:v>
                </c:pt>
                <c:pt idx="3464">
                  <c:v>10.28260000571754</c:v>
                </c:pt>
                <c:pt idx="3465">
                  <c:v>10.28049997558628</c:v>
                </c:pt>
                <c:pt idx="3466">
                  <c:v>10.27829980354363</c:v>
                </c:pt>
                <c:pt idx="3467">
                  <c:v>10.27805004348556</c:v>
                </c:pt>
                <c:pt idx="3468">
                  <c:v>10.27259991225947</c:v>
                </c:pt>
                <c:pt idx="3469">
                  <c:v>10.26944995307713</c:v>
                </c:pt>
                <c:pt idx="3470">
                  <c:v>10.26995006179641</c:v>
                </c:pt>
                <c:pt idx="3471">
                  <c:v>10.27275030326564</c:v>
                </c:pt>
                <c:pt idx="3472">
                  <c:v>10.27309944762965</c:v>
                </c:pt>
                <c:pt idx="3473">
                  <c:v>10.2736999484987</c:v>
                </c:pt>
                <c:pt idx="3474">
                  <c:v>10.27920004806583</c:v>
                </c:pt>
                <c:pt idx="3475">
                  <c:v>10.28014994697514</c:v>
                </c:pt>
                <c:pt idx="3476">
                  <c:v>10.2837492557519</c:v>
                </c:pt>
                <c:pt idx="3477">
                  <c:v>10.28739986076107</c:v>
                </c:pt>
                <c:pt idx="3478">
                  <c:v>10.28914995574814</c:v>
                </c:pt>
                <c:pt idx="3479">
                  <c:v>10.29234991340491</c:v>
                </c:pt>
                <c:pt idx="3480">
                  <c:v>10.29589990882596</c:v>
                </c:pt>
                <c:pt idx="3481">
                  <c:v>10.3013996643058</c:v>
                </c:pt>
                <c:pt idx="3482">
                  <c:v>10.30310031013505</c:v>
                </c:pt>
                <c:pt idx="3483">
                  <c:v>10.3048500671357</c:v>
                </c:pt>
                <c:pt idx="3484">
                  <c:v>10.30374989509437</c:v>
                </c:pt>
                <c:pt idx="3485">
                  <c:v>10.30699989051573</c:v>
                </c:pt>
                <c:pt idx="3486">
                  <c:v>10.3096994045227</c:v>
                </c:pt>
                <c:pt idx="3487">
                  <c:v>10.30805011825578</c:v>
                </c:pt>
                <c:pt idx="3488">
                  <c:v>10.30504991912676</c:v>
                </c:pt>
                <c:pt idx="3489">
                  <c:v>10.30599991760027</c:v>
                </c:pt>
                <c:pt idx="3490">
                  <c:v>10.31105001868855</c:v>
                </c:pt>
                <c:pt idx="3491">
                  <c:v>10.31159984512124</c:v>
                </c:pt>
                <c:pt idx="3492">
                  <c:v>10.31064967460406</c:v>
                </c:pt>
                <c:pt idx="3493">
                  <c:v>10.31160008048755</c:v>
                </c:pt>
                <c:pt idx="3494">
                  <c:v>10.3112499160743</c:v>
                </c:pt>
                <c:pt idx="3495">
                  <c:v>10.3103500549296</c:v>
                </c:pt>
                <c:pt idx="3496">
                  <c:v>10.31300022849973</c:v>
                </c:pt>
                <c:pt idx="3497">
                  <c:v>10.31129995689116</c:v>
                </c:pt>
                <c:pt idx="3498">
                  <c:v>10.31230008964485</c:v>
                </c:pt>
                <c:pt idx="3499">
                  <c:v>10.31235004882546</c:v>
                </c:pt>
                <c:pt idx="3500">
                  <c:v>10.3128999809269</c:v>
                </c:pt>
                <c:pt idx="3501">
                  <c:v>10.31319994468504</c:v>
                </c:pt>
                <c:pt idx="3502">
                  <c:v>10.3107497047422</c:v>
                </c:pt>
                <c:pt idx="3503">
                  <c:v>10.3112499340059</c:v>
                </c:pt>
                <c:pt idx="3504">
                  <c:v>10.31059996871772</c:v>
                </c:pt>
                <c:pt idx="3505">
                  <c:v>10.3105500305137</c:v>
                </c:pt>
                <c:pt idx="3506">
                  <c:v>10.31359972114296</c:v>
                </c:pt>
                <c:pt idx="3507">
                  <c:v>10.31374982223133</c:v>
                </c:pt>
                <c:pt idx="3508">
                  <c:v>10.31174996108894</c:v>
                </c:pt>
                <c:pt idx="3509">
                  <c:v>10.3095499942756</c:v>
                </c:pt>
                <c:pt idx="3510">
                  <c:v>10.31175009078652</c:v>
                </c:pt>
                <c:pt idx="3511">
                  <c:v>10.3125003669702</c:v>
                </c:pt>
                <c:pt idx="3512">
                  <c:v>10.3134996757508</c:v>
                </c:pt>
                <c:pt idx="3513">
                  <c:v>10.31475005149696</c:v>
                </c:pt>
                <c:pt idx="3514">
                  <c:v>10.3153000106795</c:v>
                </c:pt>
                <c:pt idx="3515">
                  <c:v>10.31470004081348</c:v>
                </c:pt>
                <c:pt idx="3516">
                  <c:v>10.31560014342904</c:v>
                </c:pt>
                <c:pt idx="3517">
                  <c:v>10.32109968757504</c:v>
                </c:pt>
                <c:pt idx="3518">
                  <c:v>10.3226000495888</c:v>
                </c:pt>
                <c:pt idx="3519">
                  <c:v>10.32525010528116</c:v>
                </c:pt>
                <c:pt idx="3520">
                  <c:v>10.3244500297551</c:v>
                </c:pt>
                <c:pt idx="3521">
                  <c:v>10.3241996147117</c:v>
                </c:pt>
                <c:pt idx="3522">
                  <c:v>10.32609936409062</c:v>
                </c:pt>
                <c:pt idx="3523">
                  <c:v>10.33055000839158</c:v>
                </c:pt>
                <c:pt idx="3524">
                  <c:v>10.33064993286098</c:v>
                </c:pt>
                <c:pt idx="3525">
                  <c:v>10.33159999770942</c:v>
                </c:pt>
                <c:pt idx="3526">
                  <c:v>10.3292004112227</c:v>
                </c:pt>
                <c:pt idx="3527">
                  <c:v>10.32980013961424</c:v>
                </c:pt>
                <c:pt idx="3528">
                  <c:v>10.32829993133055</c:v>
                </c:pt>
                <c:pt idx="3529">
                  <c:v>10.33329996146858</c:v>
                </c:pt>
                <c:pt idx="3530">
                  <c:v>10.33400005798103</c:v>
                </c:pt>
                <c:pt idx="3531">
                  <c:v>10.3332995418532</c:v>
                </c:pt>
                <c:pt idx="3532">
                  <c:v>10.33379952964606</c:v>
                </c:pt>
                <c:pt idx="3533">
                  <c:v>10.33210010299445</c:v>
                </c:pt>
                <c:pt idx="3534">
                  <c:v>10.33179996108811</c:v>
                </c:pt>
                <c:pt idx="3535">
                  <c:v>10.3276999278969</c:v>
                </c:pt>
                <c:pt idx="3536">
                  <c:v>10.32329992790255</c:v>
                </c:pt>
                <c:pt idx="3537">
                  <c:v>10.31655030975162</c:v>
                </c:pt>
                <c:pt idx="3538">
                  <c:v>10.31295010757094</c:v>
                </c:pt>
                <c:pt idx="3539">
                  <c:v>10.3100499748216</c:v>
                </c:pt>
                <c:pt idx="3540">
                  <c:v>10.30820004577618</c:v>
                </c:pt>
                <c:pt idx="3541">
                  <c:v>10.30360070380993</c:v>
                </c:pt>
                <c:pt idx="3542">
                  <c:v>10.30224989051567</c:v>
                </c:pt>
                <c:pt idx="3543">
                  <c:v>10.30205002326693</c:v>
                </c:pt>
                <c:pt idx="3544">
                  <c:v>10.30019992217785</c:v>
                </c:pt>
                <c:pt idx="3545">
                  <c:v>10.29914995994477</c:v>
                </c:pt>
                <c:pt idx="3546">
                  <c:v>10.2964003387424</c:v>
                </c:pt>
                <c:pt idx="3547">
                  <c:v>10.29105052757222</c:v>
                </c:pt>
                <c:pt idx="3548">
                  <c:v>10.2917499481191</c:v>
                </c:pt>
                <c:pt idx="3549">
                  <c:v>10.29569993743644</c:v>
                </c:pt>
                <c:pt idx="3550">
                  <c:v>10.29549990730084</c:v>
                </c:pt>
                <c:pt idx="3551">
                  <c:v>10.28755056381124</c:v>
                </c:pt>
                <c:pt idx="3552">
                  <c:v>10.28929984703063</c:v>
                </c:pt>
                <c:pt idx="3553">
                  <c:v>10.28814998740927</c:v>
                </c:pt>
                <c:pt idx="3554">
                  <c:v>10.2861999618508</c:v>
                </c:pt>
                <c:pt idx="3555">
                  <c:v>10.28559995269825</c:v>
                </c:pt>
                <c:pt idx="3556">
                  <c:v>10.28334991797965</c:v>
                </c:pt>
                <c:pt idx="3557">
                  <c:v>10.28024984855438</c:v>
                </c:pt>
                <c:pt idx="3558">
                  <c:v>10.27989988326954</c:v>
                </c:pt>
                <c:pt idx="3559">
                  <c:v>10.27865002059843</c:v>
                </c:pt>
                <c:pt idx="3560">
                  <c:v>10.2758999587968</c:v>
                </c:pt>
                <c:pt idx="3561">
                  <c:v>10.2760497158015</c:v>
                </c:pt>
                <c:pt idx="3562">
                  <c:v>10.2755998863213</c:v>
                </c:pt>
                <c:pt idx="3563">
                  <c:v>10.2757499210311</c:v>
                </c:pt>
                <c:pt idx="3564">
                  <c:v>10.27349989852883</c:v>
                </c:pt>
                <c:pt idx="3565">
                  <c:v>10.27434993323914</c:v>
                </c:pt>
                <c:pt idx="3566">
                  <c:v>10.27434996642842</c:v>
                </c:pt>
                <c:pt idx="3567">
                  <c:v>10.27035014762441</c:v>
                </c:pt>
                <c:pt idx="3568">
                  <c:v>10.26759991683866</c:v>
                </c:pt>
                <c:pt idx="3569">
                  <c:v>10.26799998015849</c:v>
                </c:pt>
                <c:pt idx="3570">
                  <c:v>10.26555008735522</c:v>
                </c:pt>
                <c:pt idx="3571">
                  <c:v>10.26195060653481</c:v>
                </c:pt>
                <c:pt idx="3572">
                  <c:v>10.2624500965103</c:v>
                </c:pt>
                <c:pt idx="3573">
                  <c:v>10.26039997444241</c:v>
                </c:pt>
                <c:pt idx="3574">
                  <c:v>10.25970000762754</c:v>
                </c:pt>
                <c:pt idx="3575">
                  <c:v>10.25839997749063</c:v>
                </c:pt>
                <c:pt idx="3576">
                  <c:v>10.25619994430235</c:v>
                </c:pt>
                <c:pt idx="3577">
                  <c:v>10.25614976768338</c:v>
                </c:pt>
                <c:pt idx="3578">
                  <c:v>10.25840003776466</c:v>
                </c:pt>
                <c:pt idx="3579">
                  <c:v>10.25599997748941</c:v>
                </c:pt>
                <c:pt idx="3580">
                  <c:v>10.2546999111146</c:v>
                </c:pt>
                <c:pt idx="3581">
                  <c:v>10.25210080756733</c:v>
                </c:pt>
                <c:pt idx="3582">
                  <c:v>10.24910037002337</c:v>
                </c:pt>
                <c:pt idx="3583">
                  <c:v>10.2455499309508</c:v>
                </c:pt>
                <c:pt idx="3584">
                  <c:v>10.23995000342984</c:v>
                </c:pt>
                <c:pt idx="3585">
                  <c:v>10.23735004272385</c:v>
                </c:pt>
                <c:pt idx="3586">
                  <c:v>10.23449997482021</c:v>
                </c:pt>
                <c:pt idx="3587">
                  <c:v>10.23714924888554</c:v>
                </c:pt>
                <c:pt idx="3588">
                  <c:v>10.23804996108811</c:v>
                </c:pt>
                <c:pt idx="3589">
                  <c:v>10.23700010452012</c:v>
                </c:pt>
                <c:pt idx="3590">
                  <c:v>10.23319993553014</c:v>
                </c:pt>
                <c:pt idx="3591">
                  <c:v>10.23704952049229</c:v>
                </c:pt>
                <c:pt idx="3592">
                  <c:v>10.24014985236863</c:v>
                </c:pt>
                <c:pt idx="3593">
                  <c:v>10.23804988860866</c:v>
                </c:pt>
                <c:pt idx="3594">
                  <c:v>10.24024988250312</c:v>
                </c:pt>
                <c:pt idx="3595">
                  <c:v>10.24155005455032</c:v>
                </c:pt>
                <c:pt idx="3596">
                  <c:v>10.24305043487402</c:v>
                </c:pt>
                <c:pt idx="3597">
                  <c:v>10.24670009536567</c:v>
                </c:pt>
                <c:pt idx="3598">
                  <c:v>10.24695006065303</c:v>
                </c:pt>
                <c:pt idx="3599">
                  <c:v>10.24459996566657</c:v>
                </c:pt>
                <c:pt idx="3600">
                  <c:v>10.24600010146969</c:v>
                </c:pt>
                <c:pt idx="3601">
                  <c:v>10.24430055122139</c:v>
                </c:pt>
                <c:pt idx="3602">
                  <c:v>10.24564979209754</c:v>
                </c:pt>
                <c:pt idx="3603">
                  <c:v>10.24470002593807</c:v>
                </c:pt>
                <c:pt idx="3604">
                  <c:v>10.24514989165982</c:v>
                </c:pt>
                <c:pt idx="3605">
                  <c:v>10.24519999275071</c:v>
                </c:pt>
                <c:pt idx="3606">
                  <c:v>10.2453995792348</c:v>
                </c:pt>
                <c:pt idx="3607">
                  <c:v>10.24685014800707</c:v>
                </c:pt>
                <c:pt idx="3608">
                  <c:v>10.25079990196173</c:v>
                </c:pt>
                <c:pt idx="3609">
                  <c:v>10.24960000457577</c:v>
                </c:pt>
                <c:pt idx="3610">
                  <c:v>10.24470004081377</c:v>
                </c:pt>
                <c:pt idx="3611">
                  <c:v>10.23929986877192</c:v>
                </c:pt>
                <c:pt idx="3612">
                  <c:v>10.24140000457555</c:v>
                </c:pt>
                <c:pt idx="3613">
                  <c:v>10.24070010413925</c:v>
                </c:pt>
                <c:pt idx="3614">
                  <c:v>10.24174995765497</c:v>
                </c:pt>
                <c:pt idx="3615">
                  <c:v>10.23875009040421</c:v>
                </c:pt>
                <c:pt idx="3616">
                  <c:v>10.23700036659284</c:v>
                </c:pt>
                <c:pt idx="3617">
                  <c:v>10.23849982032698</c:v>
                </c:pt>
                <c:pt idx="3618">
                  <c:v>10.24060004958665</c:v>
                </c:pt>
                <c:pt idx="3619">
                  <c:v>10.23975001487634</c:v>
                </c:pt>
                <c:pt idx="3620">
                  <c:v>10.24155011749099</c:v>
                </c:pt>
                <c:pt idx="3621">
                  <c:v>10.24499984130671</c:v>
                </c:pt>
                <c:pt idx="3622">
                  <c:v>10.2460499484987</c:v>
                </c:pt>
                <c:pt idx="3623">
                  <c:v>10.2451499484996</c:v>
                </c:pt>
                <c:pt idx="3624">
                  <c:v>10.24355005111647</c:v>
                </c:pt>
                <c:pt idx="3625">
                  <c:v>10.24695006599359</c:v>
                </c:pt>
                <c:pt idx="3626">
                  <c:v>10.24779913482416</c:v>
                </c:pt>
                <c:pt idx="3627">
                  <c:v>10.24730036315668</c:v>
                </c:pt>
                <c:pt idx="3628">
                  <c:v>10.24545009002395</c:v>
                </c:pt>
                <c:pt idx="3629">
                  <c:v>10.24689995269728</c:v>
                </c:pt>
                <c:pt idx="3630">
                  <c:v>10.24610002212285</c:v>
                </c:pt>
                <c:pt idx="3631">
                  <c:v>10.25124936561406</c:v>
                </c:pt>
                <c:pt idx="3632">
                  <c:v>10.24889994658952</c:v>
                </c:pt>
                <c:pt idx="3633">
                  <c:v>10.25105004768193</c:v>
                </c:pt>
                <c:pt idx="3634">
                  <c:v>10.25630010642635</c:v>
                </c:pt>
                <c:pt idx="3635">
                  <c:v>10.253300079341</c:v>
                </c:pt>
                <c:pt idx="3636">
                  <c:v>10.25084990882533</c:v>
                </c:pt>
                <c:pt idx="3637">
                  <c:v>10.25099973220495</c:v>
                </c:pt>
                <c:pt idx="3638">
                  <c:v>10.2498999435411</c:v>
                </c:pt>
                <c:pt idx="3639">
                  <c:v>10.24359992255995</c:v>
                </c:pt>
                <c:pt idx="3640">
                  <c:v>10.24354988479536</c:v>
                </c:pt>
                <c:pt idx="3641">
                  <c:v>10.24449940032719</c:v>
                </c:pt>
                <c:pt idx="3642">
                  <c:v>10.24529973525932</c:v>
                </c:pt>
                <c:pt idx="3643">
                  <c:v>10.24655007476395</c:v>
                </c:pt>
                <c:pt idx="3644">
                  <c:v>10.24799997367518</c:v>
                </c:pt>
                <c:pt idx="3645">
                  <c:v>10.2483499118789</c:v>
                </c:pt>
                <c:pt idx="3646">
                  <c:v>10.25070022125146</c:v>
                </c:pt>
                <c:pt idx="3647">
                  <c:v>10.25090015487513</c:v>
                </c:pt>
                <c:pt idx="3648">
                  <c:v>10.24470009765355</c:v>
                </c:pt>
                <c:pt idx="3649">
                  <c:v>10.24189997100621</c:v>
                </c:pt>
                <c:pt idx="3650">
                  <c:v>10.24160000419215</c:v>
                </c:pt>
                <c:pt idx="3651">
                  <c:v>10.23795090217391</c:v>
                </c:pt>
                <c:pt idx="3652">
                  <c:v>10.23445053405521</c:v>
                </c:pt>
                <c:pt idx="3653">
                  <c:v>10.22885007247896</c:v>
                </c:pt>
                <c:pt idx="3654">
                  <c:v>10.23030003165695</c:v>
                </c:pt>
                <c:pt idx="3655">
                  <c:v>10.23125006332339</c:v>
                </c:pt>
                <c:pt idx="3656">
                  <c:v>10.23084992446456</c:v>
                </c:pt>
                <c:pt idx="3657">
                  <c:v>10.23054995460188</c:v>
                </c:pt>
                <c:pt idx="3658">
                  <c:v>10.22924991531181</c:v>
                </c:pt>
                <c:pt idx="3659">
                  <c:v>10.23010001945295</c:v>
                </c:pt>
                <c:pt idx="3660">
                  <c:v>10.23285000877149</c:v>
                </c:pt>
                <c:pt idx="3661">
                  <c:v>10.22860038757062</c:v>
                </c:pt>
                <c:pt idx="3662">
                  <c:v>10.22734991226025</c:v>
                </c:pt>
                <c:pt idx="3663">
                  <c:v>10.22914991225844</c:v>
                </c:pt>
                <c:pt idx="3664">
                  <c:v>10.22839991683941</c:v>
                </c:pt>
                <c:pt idx="3665">
                  <c:v>10.2275499847383</c:v>
                </c:pt>
                <c:pt idx="3666">
                  <c:v>10.226350259396</c:v>
                </c:pt>
                <c:pt idx="3667">
                  <c:v>10.22425026550263</c:v>
                </c:pt>
                <c:pt idx="3668">
                  <c:v>10.22120006789919</c:v>
                </c:pt>
                <c:pt idx="3669">
                  <c:v>10.21939988975282</c:v>
                </c:pt>
                <c:pt idx="3670">
                  <c:v>10.21739999847341</c:v>
                </c:pt>
                <c:pt idx="3671">
                  <c:v>10.21880065345249</c:v>
                </c:pt>
                <c:pt idx="3672">
                  <c:v>10.2224000377646</c:v>
                </c:pt>
                <c:pt idx="3673">
                  <c:v>10.22210000457562</c:v>
                </c:pt>
                <c:pt idx="3674">
                  <c:v>10.22360004081565</c:v>
                </c:pt>
                <c:pt idx="3675">
                  <c:v>10.2189000892613</c:v>
                </c:pt>
                <c:pt idx="3676">
                  <c:v>10.22160029754377</c:v>
                </c:pt>
                <c:pt idx="3677">
                  <c:v>10.22325009689303</c:v>
                </c:pt>
                <c:pt idx="3678">
                  <c:v>10.22035000038159</c:v>
                </c:pt>
                <c:pt idx="3679">
                  <c:v>10.21915000648005</c:v>
                </c:pt>
                <c:pt idx="3680">
                  <c:v>10.22219992942701</c:v>
                </c:pt>
                <c:pt idx="3681">
                  <c:v>10.2178002735127</c:v>
                </c:pt>
                <c:pt idx="3682">
                  <c:v>10.21494986457765</c:v>
                </c:pt>
                <c:pt idx="3683">
                  <c:v>10.21505009994507</c:v>
                </c:pt>
                <c:pt idx="3684">
                  <c:v>10.2201499519324</c:v>
                </c:pt>
                <c:pt idx="3685">
                  <c:v>10.22394990958855</c:v>
                </c:pt>
                <c:pt idx="3686">
                  <c:v>10.2225504951457</c:v>
                </c:pt>
                <c:pt idx="3687">
                  <c:v>10.22055032920616</c:v>
                </c:pt>
                <c:pt idx="3688">
                  <c:v>10.22074995498406</c:v>
                </c:pt>
                <c:pt idx="3689">
                  <c:v>10.22439997749098</c:v>
                </c:pt>
                <c:pt idx="3690">
                  <c:v>10.22774993057101</c:v>
                </c:pt>
                <c:pt idx="3691">
                  <c:v>10.2303000678985</c:v>
                </c:pt>
                <c:pt idx="3692">
                  <c:v>10.22640041809063</c:v>
                </c:pt>
                <c:pt idx="3693">
                  <c:v>10.22869991111656</c:v>
                </c:pt>
                <c:pt idx="3694">
                  <c:v>10.22640008010785</c:v>
                </c:pt>
                <c:pt idx="3695">
                  <c:v>10.22059992027062</c:v>
                </c:pt>
                <c:pt idx="3696">
                  <c:v>10.22284977988966</c:v>
                </c:pt>
                <c:pt idx="3697">
                  <c:v>10.22734969825615</c:v>
                </c:pt>
                <c:pt idx="3698">
                  <c:v>10.23095003623894</c:v>
                </c:pt>
                <c:pt idx="3699">
                  <c:v>10.2304000015247</c:v>
                </c:pt>
                <c:pt idx="3700">
                  <c:v>10.23335006332127</c:v>
                </c:pt>
                <c:pt idx="3701">
                  <c:v>10.2330502384175</c:v>
                </c:pt>
                <c:pt idx="3702">
                  <c:v>10.22950038185081</c:v>
                </c:pt>
                <c:pt idx="3703">
                  <c:v>10.22814990653933</c:v>
                </c:pt>
                <c:pt idx="3704">
                  <c:v>10.22900003470932</c:v>
                </c:pt>
                <c:pt idx="3705">
                  <c:v>10.23100009498376</c:v>
                </c:pt>
                <c:pt idx="3706">
                  <c:v>10.23494957732692</c:v>
                </c:pt>
                <c:pt idx="3707">
                  <c:v>10.23294980659557</c:v>
                </c:pt>
                <c:pt idx="3708">
                  <c:v>10.23304990615725</c:v>
                </c:pt>
                <c:pt idx="3709">
                  <c:v>10.24044999656326</c:v>
                </c:pt>
                <c:pt idx="3710">
                  <c:v>10.2425500267018</c:v>
                </c:pt>
                <c:pt idx="3711">
                  <c:v>10.24115012931361</c:v>
                </c:pt>
                <c:pt idx="3712">
                  <c:v>10.24734973983504</c:v>
                </c:pt>
                <c:pt idx="3713">
                  <c:v>10.2481500415779</c:v>
                </c:pt>
                <c:pt idx="3714">
                  <c:v>10.2514499298086</c:v>
                </c:pt>
                <c:pt idx="3715">
                  <c:v>10.24910010642998</c:v>
                </c:pt>
                <c:pt idx="3716">
                  <c:v>10.24904969443742</c:v>
                </c:pt>
                <c:pt idx="3717">
                  <c:v>10.24769993438531</c:v>
                </c:pt>
                <c:pt idx="3718">
                  <c:v>10.24960002784428</c:v>
                </c:pt>
                <c:pt idx="3719">
                  <c:v>10.24770009421991</c:v>
                </c:pt>
                <c:pt idx="3720">
                  <c:v>10.24739998855512</c:v>
                </c:pt>
                <c:pt idx="3721">
                  <c:v>10.24395060882307</c:v>
                </c:pt>
                <c:pt idx="3722">
                  <c:v>10.25009964446872</c:v>
                </c:pt>
                <c:pt idx="3723">
                  <c:v>10.2514001060481</c:v>
                </c:pt>
                <c:pt idx="3724">
                  <c:v>10.24659997329582</c:v>
                </c:pt>
                <c:pt idx="3725">
                  <c:v>10.24745003203861</c:v>
                </c:pt>
                <c:pt idx="3726">
                  <c:v>10.24454989318838</c:v>
                </c:pt>
                <c:pt idx="3727">
                  <c:v>10.2473499534608</c:v>
                </c:pt>
                <c:pt idx="3728">
                  <c:v>10.24584999274884</c:v>
                </c:pt>
                <c:pt idx="3729">
                  <c:v>10.24794995956472</c:v>
                </c:pt>
                <c:pt idx="3730">
                  <c:v>10.24605010147206</c:v>
                </c:pt>
                <c:pt idx="3731">
                  <c:v>10.24634954909925</c:v>
                </c:pt>
                <c:pt idx="3732">
                  <c:v>10.24874977531363</c:v>
                </c:pt>
                <c:pt idx="3733">
                  <c:v>10.2507000514961</c:v>
                </c:pt>
                <c:pt idx="3734">
                  <c:v>10.25229997291171</c:v>
                </c:pt>
                <c:pt idx="3735">
                  <c:v>10.24814990806408</c:v>
                </c:pt>
                <c:pt idx="3736">
                  <c:v>10.24790025367474</c:v>
                </c:pt>
                <c:pt idx="3737">
                  <c:v>10.24604997748975</c:v>
                </c:pt>
                <c:pt idx="3738">
                  <c:v>10.24319990348522</c:v>
                </c:pt>
                <c:pt idx="3739">
                  <c:v>10.24655006484682</c:v>
                </c:pt>
                <c:pt idx="3740">
                  <c:v>10.24615006484964</c:v>
                </c:pt>
                <c:pt idx="3741">
                  <c:v>10.24220047989002</c:v>
                </c:pt>
                <c:pt idx="3742">
                  <c:v>10.24299962272562</c:v>
                </c:pt>
                <c:pt idx="3743">
                  <c:v>10.2425999607076</c:v>
                </c:pt>
                <c:pt idx="3744">
                  <c:v>10.23884989585713</c:v>
                </c:pt>
                <c:pt idx="3745">
                  <c:v>10.2299500106783</c:v>
                </c:pt>
                <c:pt idx="3746">
                  <c:v>10.22325046043261</c:v>
                </c:pt>
                <c:pt idx="3747">
                  <c:v>10.22120005760007</c:v>
                </c:pt>
                <c:pt idx="3748">
                  <c:v>10.21675002899065</c:v>
                </c:pt>
                <c:pt idx="3749">
                  <c:v>10.21680002136054</c:v>
                </c:pt>
                <c:pt idx="3750">
                  <c:v>10.21079993400417</c:v>
                </c:pt>
                <c:pt idx="3751">
                  <c:v>10.20380069465318</c:v>
                </c:pt>
                <c:pt idx="3752">
                  <c:v>10.20159994010828</c:v>
                </c:pt>
                <c:pt idx="3753">
                  <c:v>10.19740001258833</c:v>
                </c:pt>
                <c:pt idx="3754">
                  <c:v>10.19574990539331</c:v>
                </c:pt>
                <c:pt idx="3755">
                  <c:v>10.19284990539381</c:v>
                </c:pt>
                <c:pt idx="3756">
                  <c:v>10.19609962615868</c:v>
                </c:pt>
                <c:pt idx="3757">
                  <c:v>10.19594999885521</c:v>
                </c:pt>
                <c:pt idx="3758">
                  <c:v>10.19020003966943</c:v>
                </c:pt>
                <c:pt idx="3759">
                  <c:v>10.18595004730014</c:v>
                </c:pt>
                <c:pt idx="3760">
                  <c:v>10.18335001716332</c:v>
                </c:pt>
                <c:pt idx="3761">
                  <c:v>10.1836501560174</c:v>
                </c:pt>
                <c:pt idx="3762">
                  <c:v>10.18400039901462</c:v>
                </c:pt>
                <c:pt idx="3763">
                  <c:v>10.18749991607183</c:v>
                </c:pt>
                <c:pt idx="3764">
                  <c:v>10.1907500743837</c:v>
                </c:pt>
                <c:pt idx="3765">
                  <c:v>10.19049997329421</c:v>
                </c:pt>
                <c:pt idx="3766">
                  <c:v>10.18630045623649</c:v>
                </c:pt>
                <c:pt idx="3767">
                  <c:v>10.18400032348654</c:v>
                </c:pt>
                <c:pt idx="3768">
                  <c:v>10.18679994926424</c:v>
                </c:pt>
                <c:pt idx="3769">
                  <c:v>10.1874501136772</c:v>
                </c:pt>
                <c:pt idx="3770">
                  <c:v>10.18405001716383</c:v>
                </c:pt>
                <c:pt idx="3771">
                  <c:v>10.18514967307783</c:v>
                </c:pt>
                <c:pt idx="3772">
                  <c:v>10.18669970168776</c:v>
                </c:pt>
                <c:pt idx="3773">
                  <c:v>10.18105008354178</c:v>
                </c:pt>
                <c:pt idx="3774">
                  <c:v>10.1789499175975</c:v>
                </c:pt>
                <c:pt idx="3775">
                  <c:v>10.1773000247922</c:v>
                </c:pt>
                <c:pt idx="3776">
                  <c:v>10.17375050925693</c:v>
                </c:pt>
                <c:pt idx="3777">
                  <c:v>10.17080055312908</c:v>
                </c:pt>
                <c:pt idx="3778">
                  <c:v>10.1712000762891</c:v>
                </c:pt>
                <c:pt idx="3779">
                  <c:v>10.17165010795361</c:v>
                </c:pt>
                <c:pt idx="3780">
                  <c:v>10.1722000793452</c:v>
                </c:pt>
                <c:pt idx="3781">
                  <c:v>10.17154994201337</c:v>
                </c:pt>
                <c:pt idx="3782">
                  <c:v>10.17199953307863</c:v>
                </c:pt>
                <c:pt idx="3783">
                  <c:v>10.16724988174246</c:v>
                </c:pt>
                <c:pt idx="3784">
                  <c:v>10.16730009155071</c:v>
                </c:pt>
                <c:pt idx="3785">
                  <c:v>10.17040008850017</c:v>
                </c:pt>
                <c:pt idx="3786">
                  <c:v>10.17080002212242</c:v>
                </c:pt>
                <c:pt idx="3787">
                  <c:v>10.1714499935115</c:v>
                </c:pt>
                <c:pt idx="3788">
                  <c:v>10.16790010375917</c:v>
                </c:pt>
                <c:pt idx="3789">
                  <c:v>10.17034999351381</c:v>
                </c:pt>
                <c:pt idx="3790">
                  <c:v>10.17150005836083</c:v>
                </c:pt>
                <c:pt idx="3791">
                  <c:v>10.17434992103153</c:v>
                </c:pt>
                <c:pt idx="3792">
                  <c:v>10.17685005378371</c:v>
                </c:pt>
                <c:pt idx="3793">
                  <c:v>10.17369996185153</c:v>
                </c:pt>
                <c:pt idx="3794">
                  <c:v>10.171749924084</c:v>
                </c:pt>
                <c:pt idx="3795">
                  <c:v>10.16865002975464</c:v>
                </c:pt>
                <c:pt idx="3796">
                  <c:v>10.17119940948396</c:v>
                </c:pt>
                <c:pt idx="3797">
                  <c:v>10.17209960861146</c:v>
                </c:pt>
                <c:pt idx="3798">
                  <c:v>10.17344995116946</c:v>
                </c:pt>
                <c:pt idx="3799">
                  <c:v>10.17300002517732</c:v>
                </c:pt>
                <c:pt idx="3800">
                  <c:v>10.17169989852846</c:v>
                </c:pt>
                <c:pt idx="3801">
                  <c:v>10.17110038146711</c:v>
                </c:pt>
                <c:pt idx="3802">
                  <c:v>10.16955025024436</c:v>
                </c:pt>
                <c:pt idx="3803">
                  <c:v>10.17199994086695</c:v>
                </c:pt>
                <c:pt idx="3804">
                  <c:v>10.1749000766722</c:v>
                </c:pt>
                <c:pt idx="3805">
                  <c:v>10.18100010070339</c:v>
                </c:pt>
                <c:pt idx="3806">
                  <c:v>10.18574986076055</c:v>
                </c:pt>
                <c:pt idx="3807">
                  <c:v>10.18889948196374</c:v>
                </c:pt>
                <c:pt idx="3808">
                  <c:v>10.19079998282905</c:v>
                </c:pt>
                <c:pt idx="3809">
                  <c:v>10.19585010795345</c:v>
                </c:pt>
                <c:pt idx="3810">
                  <c:v>10.19525004462776</c:v>
                </c:pt>
                <c:pt idx="3811">
                  <c:v>10.19799907722336</c:v>
                </c:pt>
                <c:pt idx="3812">
                  <c:v>10.20034989051419</c:v>
                </c:pt>
                <c:pt idx="3813">
                  <c:v>10.20270005187558</c:v>
                </c:pt>
                <c:pt idx="3814">
                  <c:v>10.20850010299546</c:v>
                </c:pt>
                <c:pt idx="3815">
                  <c:v>10.21435008926346</c:v>
                </c:pt>
                <c:pt idx="3816">
                  <c:v>10.21694984779242</c:v>
                </c:pt>
                <c:pt idx="3817">
                  <c:v>10.21409977683652</c:v>
                </c:pt>
                <c:pt idx="3818">
                  <c:v>10.21405004996996</c:v>
                </c:pt>
                <c:pt idx="3819">
                  <c:v>10.2146000545472</c:v>
                </c:pt>
                <c:pt idx="3820">
                  <c:v>10.21529988250404</c:v>
                </c:pt>
                <c:pt idx="3821">
                  <c:v>10.21844995040738</c:v>
                </c:pt>
                <c:pt idx="3822">
                  <c:v>10.21529984626613</c:v>
                </c:pt>
                <c:pt idx="3823">
                  <c:v>10.21580009650643</c:v>
                </c:pt>
                <c:pt idx="3824">
                  <c:v>10.2140998882278</c:v>
                </c:pt>
                <c:pt idx="3825">
                  <c:v>10.21109996070663</c:v>
                </c:pt>
                <c:pt idx="3826">
                  <c:v>10.21095047836207</c:v>
                </c:pt>
                <c:pt idx="3827">
                  <c:v>10.21064982948155</c:v>
                </c:pt>
                <c:pt idx="3828">
                  <c:v>10.21054989280674</c:v>
                </c:pt>
                <c:pt idx="3829">
                  <c:v>10.20669999694655</c:v>
                </c:pt>
                <c:pt idx="3830">
                  <c:v>10.20359997596461</c:v>
                </c:pt>
                <c:pt idx="3831">
                  <c:v>10.20429994277947</c:v>
                </c:pt>
                <c:pt idx="3832">
                  <c:v>10.20314966354272</c:v>
                </c:pt>
                <c:pt idx="3833">
                  <c:v>10.2027000694252</c:v>
                </c:pt>
                <c:pt idx="3834">
                  <c:v>10.2030999244671</c:v>
                </c:pt>
                <c:pt idx="3835">
                  <c:v>10.20509989127822</c:v>
                </c:pt>
                <c:pt idx="3836">
                  <c:v>10.20180013274876</c:v>
                </c:pt>
                <c:pt idx="3837">
                  <c:v>10.20499964675764</c:v>
                </c:pt>
                <c:pt idx="3838">
                  <c:v>10.20539995460422</c:v>
                </c:pt>
                <c:pt idx="3839">
                  <c:v>10.20590005111444</c:v>
                </c:pt>
                <c:pt idx="3840">
                  <c:v>10.20394994697563</c:v>
                </c:pt>
                <c:pt idx="3841">
                  <c:v>10.20474942779401</c:v>
                </c:pt>
                <c:pt idx="3842">
                  <c:v>10.20530010528455</c:v>
                </c:pt>
                <c:pt idx="3843">
                  <c:v>10.20355007362014</c:v>
                </c:pt>
                <c:pt idx="3844">
                  <c:v>10.20230001182426</c:v>
                </c:pt>
                <c:pt idx="3845">
                  <c:v>10.2005998851746</c:v>
                </c:pt>
                <c:pt idx="3846">
                  <c:v>10.2007496421793</c:v>
                </c:pt>
                <c:pt idx="3847">
                  <c:v>10.20060029258457</c:v>
                </c:pt>
                <c:pt idx="3848">
                  <c:v>10.20370001792617</c:v>
                </c:pt>
                <c:pt idx="3849">
                  <c:v>10.20675007972386</c:v>
                </c:pt>
                <c:pt idx="3850">
                  <c:v>10.2068999423973</c:v>
                </c:pt>
                <c:pt idx="3851">
                  <c:v>10.20520021705306</c:v>
                </c:pt>
                <c:pt idx="3852">
                  <c:v>10.20215021858166</c:v>
                </c:pt>
                <c:pt idx="3853">
                  <c:v>10.20180001792687</c:v>
                </c:pt>
                <c:pt idx="3854">
                  <c:v>10.20334994086807</c:v>
                </c:pt>
                <c:pt idx="3855">
                  <c:v>10.20434994087191</c:v>
                </c:pt>
                <c:pt idx="3856">
                  <c:v>10.20305011291566</c:v>
                </c:pt>
                <c:pt idx="3857">
                  <c:v>10.20130022315789</c:v>
                </c:pt>
                <c:pt idx="3858">
                  <c:v>10.20415001334914</c:v>
                </c:pt>
                <c:pt idx="3859">
                  <c:v>10.2038499801638</c:v>
                </c:pt>
                <c:pt idx="3860">
                  <c:v>10.20939999961774</c:v>
                </c:pt>
                <c:pt idx="3861">
                  <c:v>10.21079920577904</c:v>
                </c:pt>
                <c:pt idx="3862">
                  <c:v>10.21204950294123</c:v>
                </c:pt>
                <c:pt idx="3863">
                  <c:v>10.21515004310641</c:v>
                </c:pt>
                <c:pt idx="3864">
                  <c:v>10.21634993438784</c:v>
                </c:pt>
                <c:pt idx="3865">
                  <c:v>10.215600041578</c:v>
                </c:pt>
                <c:pt idx="3866">
                  <c:v>10.21484993743434</c:v>
                </c:pt>
                <c:pt idx="3867">
                  <c:v>10.21879965514745</c:v>
                </c:pt>
                <c:pt idx="3868">
                  <c:v>10.21990003242172</c:v>
                </c:pt>
                <c:pt idx="3869">
                  <c:v>10.21955000686648</c:v>
                </c:pt>
                <c:pt idx="3870">
                  <c:v>10.21924991035121</c:v>
                </c:pt>
                <c:pt idx="3871">
                  <c:v>10.21800046119461</c:v>
                </c:pt>
                <c:pt idx="3872">
                  <c:v>10.21680074806136</c:v>
                </c:pt>
                <c:pt idx="3873">
                  <c:v>10.21805006751674</c:v>
                </c:pt>
                <c:pt idx="3874">
                  <c:v>10.21869993628934</c:v>
                </c:pt>
                <c:pt idx="3875">
                  <c:v>10.21575007667343</c:v>
                </c:pt>
                <c:pt idx="3876">
                  <c:v>10.21345042380926</c:v>
                </c:pt>
                <c:pt idx="3877">
                  <c:v>10.21460004501205</c:v>
                </c:pt>
                <c:pt idx="3878">
                  <c:v>10.21410004501013</c:v>
                </c:pt>
                <c:pt idx="3879">
                  <c:v>10.21234991073288</c:v>
                </c:pt>
                <c:pt idx="3880">
                  <c:v>10.21514990463038</c:v>
                </c:pt>
                <c:pt idx="3881">
                  <c:v>10.2180990398374</c:v>
                </c:pt>
                <c:pt idx="3882">
                  <c:v>10.21719984550145</c:v>
                </c:pt>
                <c:pt idx="3883">
                  <c:v>10.21885004615615</c:v>
                </c:pt>
                <c:pt idx="3884">
                  <c:v>10.21729992103428</c:v>
                </c:pt>
                <c:pt idx="3885">
                  <c:v>10.21865002822597</c:v>
                </c:pt>
                <c:pt idx="3886">
                  <c:v>10.22060054588292</c:v>
                </c:pt>
                <c:pt idx="3887">
                  <c:v>10.22375006141374</c:v>
                </c:pt>
                <c:pt idx="3888">
                  <c:v>10.2259498954736</c:v>
                </c:pt>
                <c:pt idx="3889">
                  <c:v>10.22685006141546</c:v>
                </c:pt>
                <c:pt idx="3890">
                  <c:v>10.23230001449338</c:v>
                </c:pt>
                <c:pt idx="3891">
                  <c:v>10.23679884033118</c:v>
                </c:pt>
                <c:pt idx="3892">
                  <c:v>10.23904988288632</c:v>
                </c:pt>
                <c:pt idx="3893">
                  <c:v>10.2392500549322</c:v>
                </c:pt>
                <c:pt idx="3894">
                  <c:v>10.23610009879849</c:v>
                </c:pt>
                <c:pt idx="3895">
                  <c:v>10.23564997367794</c:v>
                </c:pt>
                <c:pt idx="3896">
                  <c:v>10.23245056228552</c:v>
                </c:pt>
                <c:pt idx="3897">
                  <c:v>10.23599987869238</c:v>
                </c:pt>
                <c:pt idx="3898">
                  <c:v>10.23909997520241</c:v>
                </c:pt>
                <c:pt idx="3899">
                  <c:v>10.24114990119779</c:v>
                </c:pt>
                <c:pt idx="3900">
                  <c:v>10.24374990424985</c:v>
                </c:pt>
                <c:pt idx="3901">
                  <c:v>10.24255080070361</c:v>
                </c:pt>
                <c:pt idx="3902">
                  <c:v>10.24309981841725</c:v>
                </c:pt>
                <c:pt idx="3903">
                  <c:v>10.24549988784565</c:v>
                </c:pt>
                <c:pt idx="3904">
                  <c:v>10.24799995727517</c:v>
                </c:pt>
                <c:pt idx="3905">
                  <c:v>10.24894998893433</c:v>
                </c:pt>
                <c:pt idx="3906">
                  <c:v>10.2521990909554</c:v>
                </c:pt>
                <c:pt idx="3907">
                  <c:v>10.25314987106321</c:v>
                </c:pt>
                <c:pt idx="3908">
                  <c:v>10.2528499011969</c:v>
                </c:pt>
                <c:pt idx="3909">
                  <c:v>10.25244990424835</c:v>
                </c:pt>
                <c:pt idx="3910">
                  <c:v>10.25064994354034</c:v>
                </c:pt>
                <c:pt idx="3911">
                  <c:v>10.24989973678385</c:v>
                </c:pt>
                <c:pt idx="3912">
                  <c:v>10.250799999234</c:v>
                </c:pt>
                <c:pt idx="3913">
                  <c:v>10.25280009574635</c:v>
                </c:pt>
                <c:pt idx="3914">
                  <c:v>10.25269995078997</c:v>
                </c:pt>
                <c:pt idx="3915">
                  <c:v>10.25165006103271</c:v>
                </c:pt>
                <c:pt idx="3916">
                  <c:v>10.25145009727203</c:v>
                </c:pt>
                <c:pt idx="3917">
                  <c:v>10.25489947089955</c:v>
                </c:pt>
                <c:pt idx="3918">
                  <c:v>10.2552501090977</c:v>
                </c:pt>
                <c:pt idx="3919">
                  <c:v>10.25170004729807</c:v>
                </c:pt>
                <c:pt idx="3920">
                  <c:v>10.25580003204232</c:v>
                </c:pt>
                <c:pt idx="3921">
                  <c:v>10.25445065536405</c:v>
                </c:pt>
                <c:pt idx="3922">
                  <c:v>10.25654973182463</c:v>
                </c:pt>
                <c:pt idx="3923">
                  <c:v>10.25505003967191</c:v>
                </c:pt>
                <c:pt idx="3924">
                  <c:v>10.25304990691802</c:v>
                </c:pt>
                <c:pt idx="3925">
                  <c:v>10.25385005187854</c:v>
                </c:pt>
                <c:pt idx="3926">
                  <c:v>10.25435008811837</c:v>
                </c:pt>
                <c:pt idx="3927">
                  <c:v>10.25055033263925</c:v>
                </c:pt>
                <c:pt idx="3928">
                  <c:v>10.24450010184955</c:v>
                </c:pt>
                <c:pt idx="3929">
                  <c:v>10.24400006560973</c:v>
                </c:pt>
                <c:pt idx="3930">
                  <c:v>10.24419995689095</c:v>
                </c:pt>
                <c:pt idx="3931">
                  <c:v>10.2449998180382</c:v>
                </c:pt>
                <c:pt idx="3932">
                  <c:v>10.24719984206968</c:v>
                </c:pt>
                <c:pt idx="3933">
                  <c:v>10.24970010451943</c:v>
                </c:pt>
                <c:pt idx="3934">
                  <c:v>10.24830006828051</c:v>
                </c:pt>
                <c:pt idx="3935">
                  <c:v>10.24405000648403</c:v>
                </c:pt>
                <c:pt idx="3936">
                  <c:v>10.24405024795124</c:v>
                </c:pt>
                <c:pt idx="3937">
                  <c:v>10.24369990234118</c:v>
                </c:pt>
                <c:pt idx="3938">
                  <c:v>10.24215008201281</c:v>
                </c:pt>
                <c:pt idx="3939">
                  <c:v>10.2444000774376</c:v>
                </c:pt>
                <c:pt idx="3940">
                  <c:v>10.24845000342975</c:v>
                </c:pt>
                <c:pt idx="3941">
                  <c:v>10.24705035056832</c:v>
                </c:pt>
                <c:pt idx="3942">
                  <c:v>10.24385073699887</c:v>
                </c:pt>
                <c:pt idx="3943">
                  <c:v>10.24380009879678</c:v>
                </c:pt>
                <c:pt idx="3944">
                  <c:v>10.24600002937223</c:v>
                </c:pt>
                <c:pt idx="3945">
                  <c:v>10.25020002631936</c:v>
                </c:pt>
                <c:pt idx="3946">
                  <c:v>10.25179964599374</c:v>
                </c:pt>
                <c:pt idx="3947">
                  <c:v>10.25065004882708</c:v>
                </c:pt>
                <c:pt idx="3948">
                  <c:v>10.2474001167284</c:v>
                </c:pt>
                <c:pt idx="3949">
                  <c:v>10.24544997634803</c:v>
                </c:pt>
                <c:pt idx="3950">
                  <c:v>10.24324990691821</c:v>
                </c:pt>
                <c:pt idx="3951">
                  <c:v>10.23910069923295</c:v>
                </c:pt>
                <c:pt idx="3952">
                  <c:v>10.23550009269456</c:v>
                </c:pt>
                <c:pt idx="3953">
                  <c:v>10.2303501033748</c:v>
                </c:pt>
                <c:pt idx="3954">
                  <c:v>10.23100010490089</c:v>
                </c:pt>
                <c:pt idx="3955">
                  <c:v>10.23305003394853</c:v>
                </c:pt>
                <c:pt idx="3956">
                  <c:v>10.2345991359689</c:v>
                </c:pt>
                <c:pt idx="3957">
                  <c:v>10.23634956588648</c:v>
                </c:pt>
                <c:pt idx="3958">
                  <c:v>10.2370500698089</c:v>
                </c:pt>
                <c:pt idx="3959">
                  <c:v>10.23945006980648</c:v>
                </c:pt>
                <c:pt idx="3960">
                  <c:v>10.2379000381443</c:v>
                </c:pt>
                <c:pt idx="3961">
                  <c:v>10.23644969253291</c:v>
                </c:pt>
                <c:pt idx="3962">
                  <c:v>10.23754961700251</c:v>
                </c:pt>
                <c:pt idx="3963">
                  <c:v>10.23480009536433</c:v>
                </c:pt>
                <c:pt idx="3964">
                  <c:v>10.23175003661891</c:v>
                </c:pt>
                <c:pt idx="3965">
                  <c:v>10.23074989776433</c:v>
                </c:pt>
                <c:pt idx="3966">
                  <c:v>10.23179951591374</c:v>
                </c:pt>
                <c:pt idx="3967">
                  <c:v>10.23049982070734</c:v>
                </c:pt>
                <c:pt idx="3968">
                  <c:v>10.23259988403152</c:v>
                </c:pt>
                <c:pt idx="3969">
                  <c:v>10.23325001220292</c:v>
                </c:pt>
                <c:pt idx="3970">
                  <c:v>10.2308999713896</c:v>
                </c:pt>
                <c:pt idx="3971">
                  <c:v>10.22899966048863</c:v>
                </c:pt>
                <c:pt idx="3972">
                  <c:v>10.23004962272171</c:v>
                </c:pt>
                <c:pt idx="3973">
                  <c:v>10.23170009803653</c:v>
                </c:pt>
                <c:pt idx="3974">
                  <c:v>10.22945010261174</c:v>
                </c:pt>
                <c:pt idx="3975">
                  <c:v>10.2294000377624</c:v>
                </c:pt>
                <c:pt idx="3976">
                  <c:v>10.22809972686809</c:v>
                </c:pt>
                <c:pt idx="3977">
                  <c:v>10.22659982337791</c:v>
                </c:pt>
                <c:pt idx="3978">
                  <c:v>10.2265999984702</c:v>
                </c:pt>
                <c:pt idx="3979">
                  <c:v>10.22585007247835</c:v>
                </c:pt>
                <c:pt idx="3980">
                  <c:v>10.22694992751713</c:v>
                </c:pt>
                <c:pt idx="3981">
                  <c:v>10.22355047988458</c:v>
                </c:pt>
                <c:pt idx="3982">
                  <c:v>10.22224968910086</c:v>
                </c:pt>
                <c:pt idx="3983">
                  <c:v>10.22074992751732</c:v>
                </c:pt>
                <c:pt idx="3984">
                  <c:v>10.21969988975252</c:v>
                </c:pt>
                <c:pt idx="3985">
                  <c:v>10.22169992294221</c:v>
                </c:pt>
                <c:pt idx="3986">
                  <c:v>10.21799968147025</c:v>
                </c:pt>
                <c:pt idx="3987">
                  <c:v>10.21554984588147</c:v>
                </c:pt>
                <c:pt idx="3988">
                  <c:v>10.21454994849773</c:v>
                </c:pt>
                <c:pt idx="3989">
                  <c:v>10.2128000133489</c:v>
                </c:pt>
                <c:pt idx="3990">
                  <c:v>10.20899991378246</c:v>
                </c:pt>
                <c:pt idx="3991">
                  <c:v>10.20794974021555</c:v>
                </c:pt>
                <c:pt idx="3992">
                  <c:v>10.20505011443674</c:v>
                </c:pt>
                <c:pt idx="3993">
                  <c:v>10.20605000877185</c:v>
                </c:pt>
                <c:pt idx="3994">
                  <c:v>10.20594993629493</c:v>
                </c:pt>
                <c:pt idx="3995">
                  <c:v>10.2078500297539</c:v>
                </c:pt>
                <c:pt idx="3996">
                  <c:v>10.20949954528623</c:v>
                </c:pt>
                <c:pt idx="3997">
                  <c:v>10.21289950599385</c:v>
                </c:pt>
                <c:pt idx="3998">
                  <c:v>10.21244995117013</c:v>
                </c:pt>
                <c:pt idx="3999">
                  <c:v>10.21260008239551</c:v>
                </c:pt>
                <c:pt idx="4000">
                  <c:v>10.2113500839223</c:v>
                </c:pt>
                <c:pt idx="4001">
                  <c:v>10.20755012016161</c:v>
                </c:pt>
                <c:pt idx="4002">
                  <c:v>10.20614977607693</c:v>
                </c:pt>
                <c:pt idx="4003">
                  <c:v>10.20925003852608</c:v>
                </c:pt>
                <c:pt idx="4004">
                  <c:v>10.21000006713439</c:v>
                </c:pt>
                <c:pt idx="4005">
                  <c:v>10.2071499992344</c:v>
                </c:pt>
                <c:pt idx="4006">
                  <c:v>10.20429993133075</c:v>
                </c:pt>
                <c:pt idx="4007">
                  <c:v>10.2008003177616</c:v>
                </c:pt>
                <c:pt idx="4008">
                  <c:v>10.2004499450668</c:v>
                </c:pt>
                <c:pt idx="4009">
                  <c:v>10.20319997672777</c:v>
                </c:pt>
                <c:pt idx="4010">
                  <c:v>10.20509990729988</c:v>
                </c:pt>
                <c:pt idx="4011">
                  <c:v>10.2070002876244</c:v>
                </c:pt>
                <c:pt idx="4012">
                  <c:v>10.20785038566464</c:v>
                </c:pt>
                <c:pt idx="4013">
                  <c:v>10.20950000686207</c:v>
                </c:pt>
                <c:pt idx="4014">
                  <c:v>10.21464993285917</c:v>
                </c:pt>
                <c:pt idx="4015">
                  <c:v>10.21330003089679</c:v>
                </c:pt>
                <c:pt idx="4016">
                  <c:v>10.21294951324307</c:v>
                </c:pt>
                <c:pt idx="4017">
                  <c:v>10.21359985885283</c:v>
                </c:pt>
                <c:pt idx="4018">
                  <c:v>10.21509995841916</c:v>
                </c:pt>
                <c:pt idx="4019">
                  <c:v>10.21535002937162</c:v>
                </c:pt>
                <c:pt idx="4020">
                  <c:v>10.20945002937151</c:v>
                </c:pt>
                <c:pt idx="4021">
                  <c:v>10.2104496852844</c:v>
                </c:pt>
                <c:pt idx="4022">
                  <c:v>10.20994964904821</c:v>
                </c:pt>
                <c:pt idx="4023">
                  <c:v>10.20869998550188</c:v>
                </c:pt>
                <c:pt idx="4024">
                  <c:v>10.21124997482184</c:v>
                </c:pt>
                <c:pt idx="4025">
                  <c:v>10.21105010146857</c:v>
                </c:pt>
                <c:pt idx="4026">
                  <c:v>10.21474947967363</c:v>
                </c:pt>
                <c:pt idx="4027">
                  <c:v>10.2136499233202</c:v>
                </c:pt>
                <c:pt idx="4028">
                  <c:v>10.21084992942633</c:v>
                </c:pt>
                <c:pt idx="4029">
                  <c:v>10.2058501075735</c:v>
                </c:pt>
                <c:pt idx="4030">
                  <c:v>10.20490011520087</c:v>
                </c:pt>
                <c:pt idx="4031">
                  <c:v>10.2048998073551</c:v>
                </c:pt>
                <c:pt idx="4032">
                  <c:v>10.20650025711075</c:v>
                </c:pt>
                <c:pt idx="4033">
                  <c:v>10.20414999312925</c:v>
                </c:pt>
                <c:pt idx="4034">
                  <c:v>10.20354995994421</c:v>
                </c:pt>
                <c:pt idx="4035">
                  <c:v>10.20609988899014</c:v>
                </c:pt>
                <c:pt idx="4036">
                  <c:v>10.20390030250564</c:v>
                </c:pt>
                <c:pt idx="4037">
                  <c:v>10.20585026473782</c:v>
                </c:pt>
                <c:pt idx="4038">
                  <c:v>10.20780009422015</c:v>
                </c:pt>
                <c:pt idx="4039">
                  <c:v>10.20720002784583</c:v>
                </c:pt>
                <c:pt idx="4040">
                  <c:v>10.2057999614699</c:v>
                </c:pt>
                <c:pt idx="4041">
                  <c:v>10.20794985732937</c:v>
                </c:pt>
                <c:pt idx="4042">
                  <c:v>10.20690016364824</c:v>
                </c:pt>
                <c:pt idx="4043">
                  <c:v>10.20540003089627</c:v>
                </c:pt>
                <c:pt idx="4044">
                  <c:v>10.20139990119787</c:v>
                </c:pt>
                <c:pt idx="4045">
                  <c:v>10.20175000838935</c:v>
                </c:pt>
                <c:pt idx="4046">
                  <c:v>10.20134973067979</c:v>
                </c:pt>
                <c:pt idx="4047">
                  <c:v>10.20199972915725</c:v>
                </c:pt>
                <c:pt idx="4048">
                  <c:v>10.20050010642808</c:v>
                </c:pt>
                <c:pt idx="4049">
                  <c:v>10.20249999771113</c:v>
                </c:pt>
                <c:pt idx="4050">
                  <c:v>10.20705002631803</c:v>
                </c:pt>
                <c:pt idx="4051">
                  <c:v>10.21069940604866</c:v>
                </c:pt>
                <c:pt idx="4052">
                  <c:v>10.21100026321074</c:v>
                </c:pt>
                <c:pt idx="4053">
                  <c:v>10.21495008354032</c:v>
                </c:pt>
                <c:pt idx="4054">
                  <c:v>10.2126500896411</c:v>
                </c:pt>
                <c:pt idx="4055">
                  <c:v>10.213149887466</c:v>
                </c:pt>
                <c:pt idx="4056">
                  <c:v>10.21160002479155</c:v>
                </c:pt>
                <c:pt idx="4057">
                  <c:v>10.2115494045247</c:v>
                </c:pt>
                <c:pt idx="4058">
                  <c:v>10.21025007743447</c:v>
                </c:pt>
                <c:pt idx="4059">
                  <c:v>10.20794994163225</c:v>
                </c:pt>
                <c:pt idx="4060">
                  <c:v>10.20470010909776</c:v>
                </c:pt>
                <c:pt idx="4061">
                  <c:v>10.20430010910059</c:v>
                </c:pt>
                <c:pt idx="4062">
                  <c:v>10.20544973029973</c:v>
                </c:pt>
                <c:pt idx="4063">
                  <c:v>10.20565010146674</c:v>
                </c:pt>
                <c:pt idx="4064">
                  <c:v>10.20154996871497</c:v>
                </c:pt>
                <c:pt idx="4065">
                  <c:v>10.1978499084471</c:v>
                </c:pt>
                <c:pt idx="4066">
                  <c:v>10.20234931983578</c:v>
                </c:pt>
                <c:pt idx="4067">
                  <c:v>10.20030006980596</c:v>
                </c:pt>
                <c:pt idx="4068">
                  <c:v>10.20149999122441</c:v>
                </c:pt>
                <c:pt idx="4069">
                  <c:v>10.2005499473562</c:v>
                </c:pt>
                <c:pt idx="4070">
                  <c:v>10.19874994735437</c:v>
                </c:pt>
                <c:pt idx="4071">
                  <c:v>10.19635004996962</c:v>
                </c:pt>
                <c:pt idx="4072">
                  <c:v>10.19339991569359</c:v>
                </c:pt>
                <c:pt idx="4073">
                  <c:v>10.19210011787072</c:v>
                </c:pt>
                <c:pt idx="4074">
                  <c:v>10.19080004539137</c:v>
                </c:pt>
                <c:pt idx="4075">
                  <c:v>10.18660004539561</c:v>
                </c:pt>
                <c:pt idx="4076">
                  <c:v>10.18580021743401</c:v>
                </c:pt>
                <c:pt idx="4077">
                  <c:v>10.18549997901573</c:v>
                </c:pt>
                <c:pt idx="4078">
                  <c:v>10.18815000762697</c:v>
                </c:pt>
                <c:pt idx="4079">
                  <c:v>10.18519997596377</c:v>
                </c:pt>
                <c:pt idx="4080">
                  <c:v>10.18385007400502</c:v>
                </c:pt>
                <c:pt idx="4081">
                  <c:v>10.18514962730114</c:v>
                </c:pt>
                <c:pt idx="4082">
                  <c:v>10.18050021438466</c:v>
                </c:pt>
                <c:pt idx="4083">
                  <c:v>10.17830011482147</c:v>
                </c:pt>
                <c:pt idx="4084">
                  <c:v>10.1777998825055</c:v>
                </c:pt>
                <c:pt idx="4085">
                  <c:v>10.17735002594054</c:v>
                </c:pt>
                <c:pt idx="4086">
                  <c:v>10.1748001632659</c:v>
                </c:pt>
                <c:pt idx="4087">
                  <c:v>10.170800166321</c:v>
                </c:pt>
                <c:pt idx="4088">
                  <c:v>10.17035009841857</c:v>
                </c:pt>
                <c:pt idx="4089">
                  <c:v>10.16909996719187</c:v>
                </c:pt>
                <c:pt idx="4090">
                  <c:v>10.17070003051413</c:v>
                </c:pt>
                <c:pt idx="4091">
                  <c:v>10.17164951286031</c:v>
                </c:pt>
                <c:pt idx="4092">
                  <c:v>10.17014982070395</c:v>
                </c:pt>
                <c:pt idx="4093">
                  <c:v>10.16890008468181</c:v>
                </c:pt>
                <c:pt idx="4094">
                  <c:v>10.17104990501321</c:v>
                </c:pt>
                <c:pt idx="4095">
                  <c:v>10.16770010871551</c:v>
                </c:pt>
                <c:pt idx="4096">
                  <c:v>10.16460041961545</c:v>
                </c:pt>
                <c:pt idx="4097">
                  <c:v>10.16610004844551</c:v>
                </c:pt>
                <c:pt idx="4098">
                  <c:v>10.16450001525664</c:v>
                </c:pt>
                <c:pt idx="4099">
                  <c:v>10.16114991722134</c:v>
                </c:pt>
                <c:pt idx="4100">
                  <c:v>10.16254991721871</c:v>
                </c:pt>
                <c:pt idx="4101">
                  <c:v>10.16239995193246</c:v>
                </c:pt>
                <c:pt idx="4102">
                  <c:v>10.16054977836393</c:v>
                </c:pt>
                <c:pt idx="4103">
                  <c:v>10.16055004996815</c:v>
                </c:pt>
                <c:pt idx="4104">
                  <c:v>10.16054990806515</c:v>
                </c:pt>
                <c:pt idx="4105">
                  <c:v>10.16029997596706</c:v>
                </c:pt>
                <c:pt idx="4106">
                  <c:v>10.16239959563973</c:v>
                </c:pt>
                <c:pt idx="4107">
                  <c:v>10.16265000763087</c:v>
                </c:pt>
                <c:pt idx="4108">
                  <c:v>10.16189990348721</c:v>
                </c:pt>
                <c:pt idx="4109">
                  <c:v>10.159800108715</c:v>
                </c:pt>
                <c:pt idx="4110">
                  <c:v>10.15455011634913</c:v>
                </c:pt>
                <c:pt idx="4111">
                  <c:v>10.15230001525561</c:v>
                </c:pt>
                <c:pt idx="4112">
                  <c:v>10.15364980544837</c:v>
                </c:pt>
                <c:pt idx="4113">
                  <c:v>10.15779999999722</c:v>
                </c:pt>
                <c:pt idx="4114">
                  <c:v>10.15600008163165</c:v>
                </c:pt>
                <c:pt idx="4115">
                  <c:v>10.15384991722021</c:v>
                </c:pt>
                <c:pt idx="4116">
                  <c:v>10.15174984779151</c:v>
                </c:pt>
                <c:pt idx="4117">
                  <c:v>10.15285015258632</c:v>
                </c:pt>
                <c:pt idx="4118">
                  <c:v>10.15089996108873</c:v>
                </c:pt>
                <c:pt idx="4119">
                  <c:v>10.14899997329485</c:v>
                </c:pt>
                <c:pt idx="4120">
                  <c:v>10.14994990844207</c:v>
                </c:pt>
                <c:pt idx="4121">
                  <c:v>10.15349980430256</c:v>
                </c:pt>
                <c:pt idx="4122">
                  <c:v>10.15465024947844</c:v>
                </c:pt>
                <c:pt idx="4123">
                  <c:v>10.15449997939868</c:v>
                </c:pt>
                <c:pt idx="4124">
                  <c:v>10.15234995078936</c:v>
                </c:pt>
                <c:pt idx="4125">
                  <c:v>10.1511499477383</c:v>
                </c:pt>
                <c:pt idx="4126">
                  <c:v>10.15279942703273</c:v>
                </c:pt>
                <c:pt idx="4127">
                  <c:v>10.15150021781665</c:v>
                </c:pt>
                <c:pt idx="4128">
                  <c:v>10.1532499778732</c:v>
                </c:pt>
                <c:pt idx="4129">
                  <c:v>10.1517500171649</c:v>
                </c:pt>
                <c:pt idx="4130">
                  <c:v>10.15320008811614</c:v>
                </c:pt>
                <c:pt idx="4131">
                  <c:v>10.15329995231514</c:v>
                </c:pt>
                <c:pt idx="4132">
                  <c:v>10.15629974097828</c:v>
                </c:pt>
                <c:pt idx="4133">
                  <c:v>10.1554000457727</c:v>
                </c:pt>
                <c:pt idx="4134">
                  <c:v>10.15440005492928</c:v>
                </c:pt>
                <c:pt idx="4135">
                  <c:v>10.15635005645527</c:v>
                </c:pt>
                <c:pt idx="4136">
                  <c:v>10.1597999885562</c:v>
                </c:pt>
                <c:pt idx="4137">
                  <c:v>10.16289939994385</c:v>
                </c:pt>
                <c:pt idx="4138">
                  <c:v>10.16639993705758</c:v>
                </c:pt>
                <c:pt idx="4139">
                  <c:v>10.16365004119507</c:v>
                </c:pt>
                <c:pt idx="4140">
                  <c:v>10.16470011214915</c:v>
                </c:pt>
                <c:pt idx="4141">
                  <c:v>10.16624994163067</c:v>
                </c:pt>
                <c:pt idx="4142">
                  <c:v>10.16525008354074</c:v>
                </c:pt>
                <c:pt idx="4143">
                  <c:v>10.16994989624072</c:v>
                </c:pt>
                <c:pt idx="4144">
                  <c:v>10.17330009688885</c:v>
                </c:pt>
                <c:pt idx="4145">
                  <c:v>10.17474995650991</c:v>
                </c:pt>
                <c:pt idx="4146">
                  <c:v>10.175099644086</c:v>
                </c:pt>
                <c:pt idx="4147">
                  <c:v>10.17940015411295</c:v>
                </c:pt>
                <c:pt idx="4148">
                  <c:v>10.18165004692128</c:v>
                </c:pt>
                <c:pt idx="4149">
                  <c:v>10.18025001678325</c:v>
                </c:pt>
                <c:pt idx="4150">
                  <c:v>10.18074991416506</c:v>
                </c:pt>
                <c:pt idx="4151">
                  <c:v>10.18215043029704</c:v>
                </c:pt>
                <c:pt idx="4152">
                  <c:v>10.18020019645701</c:v>
                </c:pt>
                <c:pt idx="4153">
                  <c:v>10.17904992027252</c:v>
                </c:pt>
                <c:pt idx="4154">
                  <c:v>10.17865005302156</c:v>
                </c:pt>
                <c:pt idx="4155">
                  <c:v>10.17724989013368</c:v>
                </c:pt>
                <c:pt idx="4156">
                  <c:v>10.1782003021217</c:v>
                </c:pt>
                <c:pt idx="4157">
                  <c:v>10.18019978294251</c:v>
                </c:pt>
                <c:pt idx="4158">
                  <c:v>10.17534992026776</c:v>
                </c:pt>
                <c:pt idx="4159">
                  <c:v>10.17489988555462</c:v>
                </c:pt>
                <c:pt idx="4160">
                  <c:v>10.1764499504061</c:v>
                </c:pt>
                <c:pt idx="4161">
                  <c:v>10.17684977836325</c:v>
                </c:pt>
                <c:pt idx="4162">
                  <c:v>10.17889977378582</c:v>
                </c:pt>
                <c:pt idx="4163">
                  <c:v>10.18009994888052</c:v>
                </c:pt>
                <c:pt idx="4164">
                  <c:v>10.17925005302095</c:v>
                </c:pt>
                <c:pt idx="4165">
                  <c:v>10.17590006370665</c:v>
                </c:pt>
                <c:pt idx="4166">
                  <c:v>10.17565006523</c:v>
                </c:pt>
                <c:pt idx="4167">
                  <c:v>10.17499996413972</c:v>
                </c:pt>
                <c:pt idx="4168">
                  <c:v>10.17364992332296</c:v>
                </c:pt>
                <c:pt idx="4169">
                  <c:v>10.17285006522798</c:v>
                </c:pt>
                <c:pt idx="4170">
                  <c:v>10.17744989318817</c:v>
                </c:pt>
                <c:pt idx="4171">
                  <c:v>10.18279985542176</c:v>
                </c:pt>
                <c:pt idx="4172">
                  <c:v>10.17934989623973</c:v>
                </c:pt>
                <c:pt idx="4173">
                  <c:v>10.17370011519961</c:v>
                </c:pt>
                <c:pt idx="4174">
                  <c:v>10.17055008354146</c:v>
                </c:pt>
                <c:pt idx="4175">
                  <c:v>10.17155000800994</c:v>
                </c:pt>
                <c:pt idx="4176">
                  <c:v>10.17229980125194</c:v>
                </c:pt>
                <c:pt idx="4177">
                  <c:v>10.17304983596478</c:v>
                </c:pt>
                <c:pt idx="4178">
                  <c:v>10.1704999793983</c:v>
                </c:pt>
                <c:pt idx="4179">
                  <c:v>10.17344997177133</c:v>
                </c:pt>
                <c:pt idx="4180">
                  <c:v>10.17410009994273</c:v>
                </c:pt>
                <c:pt idx="4181">
                  <c:v>10.17324982375794</c:v>
                </c:pt>
                <c:pt idx="4182">
                  <c:v>10.1730500198355</c:v>
                </c:pt>
                <c:pt idx="4183">
                  <c:v>10.17189995193257</c:v>
                </c:pt>
                <c:pt idx="4184">
                  <c:v>10.16979999122486</c:v>
                </c:pt>
                <c:pt idx="4185">
                  <c:v>10.17164992637117</c:v>
                </c:pt>
                <c:pt idx="4186">
                  <c:v>10.1736006523097</c:v>
                </c:pt>
                <c:pt idx="4187">
                  <c:v>10.17560017547657</c:v>
                </c:pt>
                <c:pt idx="4188">
                  <c:v>10.17129993400158</c:v>
                </c:pt>
                <c:pt idx="4189">
                  <c:v>10.16659990691915</c:v>
                </c:pt>
                <c:pt idx="4190">
                  <c:v>10.16689993705586</c:v>
                </c:pt>
                <c:pt idx="4191">
                  <c:v>10.1651503520916</c:v>
                </c:pt>
                <c:pt idx="4192">
                  <c:v>10.16705031890524</c:v>
                </c:pt>
                <c:pt idx="4193">
                  <c:v>10.16384988441132</c:v>
                </c:pt>
                <c:pt idx="4194">
                  <c:v>10.16080006103221</c:v>
                </c:pt>
                <c:pt idx="4195">
                  <c:v>10.16214999007934</c:v>
                </c:pt>
                <c:pt idx="4196">
                  <c:v>10.1608004745467</c:v>
                </c:pt>
                <c:pt idx="4197">
                  <c:v>10.15515041274921</c:v>
                </c:pt>
                <c:pt idx="4198">
                  <c:v>10.15164994811494</c:v>
                </c:pt>
                <c:pt idx="4199">
                  <c:v>10.14884995422108</c:v>
                </c:pt>
                <c:pt idx="4200">
                  <c:v>10.147799991988</c:v>
                </c:pt>
                <c:pt idx="4201">
                  <c:v>10.14669988937021</c:v>
                </c:pt>
                <c:pt idx="4202">
                  <c:v>10.14520006141174</c:v>
                </c:pt>
                <c:pt idx="4203">
                  <c:v>10.14564996337504</c:v>
                </c:pt>
                <c:pt idx="4204">
                  <c:v>10.14175000877367</c:v>
                </c:pt>
                <c:pt idx="4205">
                  <c:v>10.13774991226092</c:v>
                </c:pt>
                <c:pt idx="4206">
                  <c:v>10.13714987602361</c:v>
                </c:pt>
                <c:pt idx="4207">
                  <c:v>10.13430008277646</c:v>
                </c:pt>
                <c:pt idx="4208">
                  <c:v>10.13219991378355</c:v>
                </c:pt>
                <c:pt idx="4209">
                  <c:v>10.1316499877903</c:v>
                </c:pt>
                <c:pt idx="4210">
                  <c:v>10.13275011444057</c:v>
                </c:pt>
                <c:pt idx="4211">
                  <c:v>10.13164949569182</c:v>
                </c:pt>
                <c:pt idx="4212">
                  <c:v>10.13150003737974</c:v>
                </c:pt>
                <c:pt idx="4213">
                  <c:v>10.13075010528337</c:v>
                </c:pt>
                <c:pt idx="4214">
                  <c:v>10.13279997100472</c:v>
                </c:pt>
                <c:pt idx="4215">
                  <c:v>10.13145008125139</c:v>
                </c:pt>
                <c:pt idx="4216">
                  <c:v>10.1291493930803</c:v>
                </c:pt>
                <c:pt idx="4217">
                  <c:v>10.13085031051378</c:v>
                </c:pt>
                <c:pt idx="4218">
                  <c:v>10.12845001487585</c:v>
                </c:pt>
                <c:pt idx="4219">
                  <c:v>10.13345000266781</c:v>
                </c:pt>
                <c:pt idx="4220">
                  <c:v>10.1343000343295</c:v>
                </c:pt>
                <c:pt idx="4221">
                  <c:v>10.13429979286229</c:v>
                </c:pt>
                <c:pt idx="4222">
                  <c:v>10.13189996185247</c:v>
                </c:pt>
                <c:pt idx="4223">
                  <c:v>10.12724989700291</c:v>
                </c:pt>
                <c:pt idx="4224">
                  <c:v>10.12535006293911</c:v>
                </c:pt>
                <c:pt idx="4225">
                  <c:v>10.1224998954749</c:v>
                </c:pt>
                <c:pt idx="4226">
                  <c:v>10.12654889182886</c:v>
                </c:pt>
                <c:pt idx="4227">
                  <c:v>10.12739963264175</c:v>
                </c:pt>
                <c:pt idx="4228">
                  <c:v>10.13015007171271</c:v>
                </c:pt>
                <c:pt idx="4229">
                  <c:v>10.13180000686407</c:v>
                </c:pt>
                <c:pt idx="4230">
                  <c:v>10.13249997062667</c:v>
                </c:pt>
                <c:pt idx="4231">
                  <c:v>10.1326997623437</c:v>
                </c:pt>
                <c:pt idx="4232">
                  <c:v>10.12970006713658</c:v>
                </c:pt>
                <c:pt idx="4233">
                  <c:v>10.13225009574671</c:v>
                </c:pt>
                <c:pt idx="4234">
                  <c:v>10.13700001563848</c:v>
                </c:pt>
                <c:pt idx="4235">
                  <c:v>10.13734991760066</c:v>
                </c:pt>
                <c:pt idx="4236">
                  <c:v>10.13594988136174</c:v>
                </c:pt>
                <c:pt idx="4237">
                  <c:v>10.13669984054286</c:v>
                </c:pt>
                <c:pt idx="4238">
                  <c:v>10.14025010757177</c:v>
                </c:pt>
                <c:pt idx="4239">
                  <c:v>10.14125007438633</c:v>
                </c:pt>
                <c:pt idx="4240">
                  <c:v>10.14104997481991</c:v>
                </c:pt>
                <c:pt idx="4241">
                  <c:v>10.13905052718837</c:v>
                </c:pt>
                <c:pt idx="4242">
                  <c:v>10.13775005645584</c:v>
                </c:pt>
                <c:pt idx="4243">
                  <c:v>10.13519996757168</c:v>
                </c:pt>
                <c:pt idx="4244">
                  <c:v>10.1348500656095</c:v>
                </c:pt>
                <c:pt idx="4245">
                  <c:v>10.13575006255996</c:v>
                </c:pt>
                <c:pt idx="4246">
                  <c:v>10.13579927024693</c:v>
                </c:pt>
                <c:pt idx="4247">
                  <c:v>10.13759967155056</c:v>
                </c:pt>
                <c:pt idx="4248">
                  <c:v>10.13674991149674</c:v>
                </c:pt>
                <c:pt idx="4249">
                  <c:v>10.13639991912351</c:v>
                </c:pt>
                <c:pt idx="4250">
                  <c:v>10.13904988135982</c:v>
                </c:pt>
                <c:pt idx="4251">
                  <c:v>10.13805036430131</c:v>
                </c:pt>
                <c:pt idx="4252">
                  <c:v>10.13769937591132</c:v>
                </c:pt>
                <c:pt idx="4253">
                  <c:v>10.13275008964411</c:v>
                </c:pt>
                <c:pt idx="4254">
                  <c:v>10.13485001716617</c:v>
                </c:pt>
                <c:pt idx="4255">
                  <c:v>10.13664990844336</c:v>
                </c:pt>
                <c:pt idx="4256">
                  <c:v>10.13415018310116</c:v>
                </c:pt>
                <c:pt idx="4257">
                  <c:v>10.13279926109317</c:v>
                </c:pt>
                <c:pt idx="4258">
                  <c:v>10.13415004119452</c:v>
                </c:pt>
                <c:pt idx="4259">
                  <c:v>10.13445000190404</c:v>
                </c:pt>
                <c:pt idx="4260">
                  <c:v>10.13344996566593</c:v>
                </c:pt>
                <c:pt idx="4261">
                  <c:v>10.13139982528446</c:v>
                </c:pt>
                <c:pt idx="4262">
                  <c:v>10.13289985541996</c:v>
                </c:pt>
                <c:pt idx="4263">
                  <c:v>10.13169995498538</c:v>
                </c:pt>
                <c:pt idx="4264">
                  <c:v>10.13580001830633</c:v>
                </c:pt>
                <c:pt idx="4265">
                  <c:v>10.13719991264225</c:v>
                </c:pt>
                <c:pt idx="4266">
                  <c:v>10.1356500137299</c:v>
                </c:pt>
                <c:pt idx="4267">
                  <c:v>10.13474978141676</c:v>
                </c:pt>
                <c:pt idx="4268">
                  <c:v>10.13535001678247</c:v>
                </c:pt>
                <c:pt idx="4269">
                  <c:v>10.13369994888126</c:v>
                </c:pt>
                <c:pt idx="4270">
                  <c:v>10.1361001117657</c:v>
                </c:pt>
                <c:pt idx="4271">
                  <c:v>10.13360066718815</c:v>
                </c:pt>
                <c:pt idx="4272">
                  <c:v>10.13634974823071</c:v>
                </c:pt>
                <c:pt idx="4273">
                  <c:v>10.13214992637222</c:v>
                </c:pt>
                <c:pt idx="4274">
                  <c:v>10.1311998916608</c:v>
                </c:pt>
                <c:pt idx="4275">
                  <c:v>10.13319988860894</c:v>
                </c:pt>
                <c:pt idx="4276">
                  <c:v>10.13414988708246</c:v>
                </c:pt>
                <c:pt idx="4277">
                  <c:v>10.13405006522953</c:v>
                </c:pt>
                <c:pt idx="4278">
                  <c:v>10.1302500682832</c:v>
                </c:pt>
                <c:pt idx="4279">
                  <c:v>10.12989992790244</c:v>
                </c:pt>
                <c:pt idx="4280">
                  <c:v>10.12795006827946</c:v>
                </c:pt>
                <c:pt idx="4281">
                  <c:v>10.12805048484734</c:v>
                </c:pt>
                <c:pt idx="4282">
                  <c:v>10.12875021018772</c:v>
                </c:pt>
                <c:pt idx="4283">
                  <c:v>10.12899993705651</c:v>
                </c:pt>
                <c:pt idx="4284">
                  <c:v>10.13184996261407</c:v>
                </c:pt>
                <c:pt idx="4285">
                  <c:v>10.12974989013674</c:v>
                </c:pt>
                <c:pt idx="4286">
                  <c:v>10.13009933624198</c:v>
                </c:pt>
                <c:pt idx="4287">
                  <c:v>10.12905016174409</c:v>
                </c:pt>
                <c:pt idx="4288">
                  <c:v>10.12959992790275</c:v>
                </c:pt>
                <c:pt idx="4289">
                  <c:v>10.1279499294251</c:v>
                </c:pt>
                <c:pt idx="4290">
                  <c:v>10.12924999275128</c:v>
                </c:pt>
                <c:pt idx="4291">
                  <c:v>10.1307999912242</c:v>
                </c:pt>
                <c:pt idx="4292">
                  <c:v>10.12990029907087</c:v>
                </c:pt>
                <c:pt idx="4293">
                  <c:v>10.13199995193281</c:v>
                </c:pt>
                <c:pt idx="4294">
                  <c:v>10.13459991264244</c:v>
                </c:pt>
                <c:pt idx="4295">
                  <c:v>10.13034995651105</c:v>
                </c:pt>
                <c:pt idx="4296">
                  <c:v>10.12715040626426</c:v>
                </c:pt>
                <c:pt idx="4297">
                  <c:v>10.1258496246337</c:v>
                </c:pt>
                <c:pt idx="4298">
                  <c:v>10.12829992484694</c:v>
                </c:pt>
                <c:pt idx="4299">
                  <c:v>10.1236498901344</c:v>
                </c:pt>
                <c:pt idx="4300">
                  <c:v>10.11974992942487</c:v>
                </c:pt>
                <c:pt idx="4301">
                  <c:v>10.11754951285911</c:v>
                </c:pt>
                <c:pt idx="4302">
                  <c:v>10.11680015716047</c:v>
                </c:pt>
                <c:pt idx="4303">
                  <c:v>10.11895001678204</c:v>
                </c:pt>
                <c:pt idx="4304">
                  <c:v>10.12044994125245</c:v>
                </c:pt>
                <c:pt idx="4305">
                  <c:v>10.11980008468163</c:v>
                </c:pt>
                <c:pt idx="4306">
                  <c:v>10.1193999126408</c:v>
                </c:pt>
                <c:pt idx="4307">
                  <c:v>10.1172003501888</c:v>
                </c:pt>
                <c:pt idx="4308">
                  <c:v>10.11465004081401</c:v>
                </c:pt>
                <c:pt idx="4309">
                  <c:v>10.11444990196105</c:v>
                </c:pt>
                <c:pt idx="4310">
                  <c:v>10.1154001056675</c:v>
                </c:pt>
                <c:pt idx="4311">
                  <c:v>10.11494976310496</c:v>
                </c:pt>
                <c:pt idx="4312">
                  <c:v>10.1162493465381</c:v>
                </c:pt>
                <c:pt idx="4313">
                  <c:v>10.11745002860698</c:v>
                </c:pt>
                <c:pt idx="4314">
                  <c:v>10.12114999237019</c:v>
                </c:pt>
                <c:pt idx="4315">
                  <c:v>10.11944996223247</c:v>
                </c:pt>
                <c:pt idx="4316">
                  <c:v>10.11935030631867</c:v>
                </c:pt>
                <c:pt idx="4317">
                  <c:v>10.11930023841705</c:v>
                </c:pt>
                <c:pt idx="4318">
                  <c:v>10.11860006637289</c:v>
                </c:pt>
                <c:pt idx="4319">
                  <c:v>10.11944999236948</c:v>
                </c:pt>
                <c:pt idx="4320">
                  <c:v>10.11665010414072</c:v>
                </c:pt>
                <c:pt idx="4321">
                  <c:v>10.11769982795522</c:v>
                </c:pt>
                <c:pt idx="4322">
                  <c:v>10.12029992446696</c:v>
                </c:pt>
                <c:pt idx="4323">
                  <c:v>10.12120008735292</c:v>
                </c:pt>
                <c:pt idx="4324">
                  <c:v>10.12045009498252</c:v>
                </c:pt>
                <c:pt idx="4325">
                  <c:v>10.11354999847026</c:v>
                </c:pt>
                <c:pt idx="4326">
                  <c:v>10.11355013732828</c:v>
                </c:pt>
                <c:pt idx="4327">
                  <c:v>10.11695006789887</c:v>
                </c:pt>
                <c:pt idx="4328">
                  <c:v>10.11384996528432</c:v>
                </c:pt>
                <c:pt idx="4329">
                  <c:v>10.11315004081553</c:v>
                </c:pt>
                <c:pt idx="4330">
                  <c:v>10.11224989890616</c:v>
                </c:pt>
                <c:pt idx="4331">
                  <c:v>10.11035024299417</c:v>
                </c:pt>
                <c:pt idx="4332">
                  <c:v>10.11344983253366</c:v>
                </c:pt>
                <c:pt idx="4333">
                  <c:v>10.11389990043608</c:v>
                </c:pt>
                <c:pt idx="4334">
                  <c:v>10.1176000965097</c:v>
                </c:pt>
                <c:pt idx="4335">
                  <c:v>10.11935008888031</c:v>
                </c:pt>
                <c:pt idx="4336">
                  <c:v>10.12089960746744</c:v>
                </c:pt>
                <c:pt idx="4337">
                  <c:v>10.12180011748933</c:v>
                </c:pt>
                <c:pt idx="4338">
                  <c:v>10.12190004501099</c:v>
                </c:pt>
                <c:pt idx="4339">
                  <c:v>10.12130000877369</c:v>
                </c:pt>
                <c:pt idx="4340">
                  <c:v>10.11770000877368</c:v>
                </c:pt>
                <c:pt idx="4341">
                  <c:v>10.11879969787333</c:v>
                </c:pt>
                <c:pt idx="4342">
                  <c:v>10.11634972648244</c:v>
                </c:pt>
                <c:pt idx="4343">
                  <c:v>10.11485007057126</c:v>
                </c:pt>
                <c:pt idx="4344">
                  <c:v>10.1174000358551</c:v>
                </c:pt>
                <c:pt idx="4345">
                  <c:v>10.11999993934296</c:v>
                </c:pt>
                <c:pt idx="4346">
                  <c:v>10.12315055961517</c:v>
                </c:pt>
                <c:pt idx="4347">
                  <c:v>10.12604998321331</c:v>
                </c:pt>
                <c:pt idx="4348">
                  <c:v>10.12904997405712</c:v>
                </c:pt>
                <c:pt idx="4349">
                  <c:v>10.12814994087239</c:v>
                </c:pt>
                <c:pt idx="4350">
                  <c:v>10.12310007819906</c:v>
                </c:pt>
                <c:pt idx="4351">
                  <c:v>10.12040049476491</c:v>
                </c:pt>
                <c:pt idx="4352">
                  <c:v>10.11925029105987</c:v>
                </c:pt>
                <c:pt idx="4353">
                  <c:v>10.11885001945484</c:v>
                </c:pt>
                <c:pt idx="4354">
                  <c:v>10.11700002403086</c:v>
                </c:pt>
                <c:pt idx="4355">
                  <c:v>10.1175999607076</c:v>
                </c:pt>
                <c:pt idx="4356">
                  <c:v>10.12199954719108</c:v>
                </c:pt>
                <c:pt idx="4357">
                  <c:v>10.1251497085541</c:v>
                </c:pt>
                <c:pt idx="4358">
                  <c:v>10.12630011748843</c:v>
                </c:pt>
                <c:pt idx="4359">
                  <c:v>10.12349991836527</c:v>
                </c:pt>
                <c:pt idx="4360">
                  <c:v>10.12359992446727</c:v>
                </c:pt>
                <c:pt idx="4361">
                  <c:v>10.12709985503898</c:v>
                </c:pt>
                <c:pt idx="4362">
                  <c:v>10.12525024604838</c:v>
                </c:pt>
                <c:pt idx="4363">
                  <c:v>10.12640007858136</c:v>
                </c:pt>
                <c:pt idx="4364">
                  <c:v>10.12685004691593</c:v>
                </c:pt>
                <c:pt idx="4365">
                  <c:v>10.12784991721855</c:v>
                </c:pt>
                <c:pt idx="4366">
                  <c:v>10.1297500530236</c:v>
                </c:pt>
                <c:pt idx="4367">
                  <c:v>10.13379977683871</c:v>
                </c:pt>
                <c:pt idx="4368">
                  <c:v>10.13654998664424</c:v>
                </c:pt>
                <c:pt idx="4369">
                  <c:v>10.13734989013392</c:v>
                </c:pt>
                <c:pt idx="4370">
                  <c:v>10.13664989623794</c:v>
                </c:pt>
                <c:pt idx="4371">
                  <c:v>10.13440006675228</c:v>
                </c:pt>
                <c:pt idx="4372">
                  <c:v>10.13599969253482</c:v>
                </c:pt>
                <c:pt idx="4373">
                  <c:v>10.13550003356795</c:v>
                </c:pt>
                <c:pt idx="4374">
                  <c:v>10.13570006369991</c:v>
                </c:pt>
                <c:pt idx="4375">
                  <c:v>10.1347999973259</c:v>
                </c:pt>
                <c:pt idx="4376">
                  <c:v>10.13449968643181</c:v>
                </c:pt>
                <c:pt idx="4377">
                  <c:v>10.13584982070461</c:v>
                </c:pt>
                <c:pt idx="4378">
                  <c:v>10.13705008926263</c:v>
                </c:pt>
                <c:pt idx="4379">
                  <c:v>10.13514996261438</c:v>
                </c:pt>
                <c:pt idx="4380">
                  <c:v>10.1321500049562</c:v>
                </c:pt>
                <c:pt idx="4381">
                  <c:v>10.13444900283503</c:v>
                </c:pt>
                <c:pt idx="4382">
                  <c:v>10.13659992179601</c:v>
                </c:pt>
                <c:pt idx="4383">
                  <c:v>10.13619989166182</c:v>
                </c:pt>
                <c:pt idx="4384">
                  <c:v>10.13635009536665</c:v>
                </c:pt>
                <c:pt idx="4385">
                  <c:v>10.14059995498246</c:v>
                </c:pt>
                <c:pt idx="4386">
                  <c:v>10.14319971351506</c:v>
                </c:pt>
                <c:pt idx="4387">
                  <c:v>10.13955012855513</c:v>
                </c:pt>
                <c:pt idx="4388">
                  <c:v>10.14134995346103</c:v>
                </c:pt>
                <c:pt idx="4389">
                  <c:v>10.14624998054205</c:v>
                </c:pt>
                <c:pt idx="4390">
                  <c:v>10.14574998054377</c:v>
                </c:pt>
                <c:pt idx="4391">
                  <c:v>10.14670053443842</c:v>
                </c:pt>
                <c:pt idx="4392">
                  <c:v>10.14530057372758</c:v>
                </c:pt>
                <c:pt idx="4393">
                  <c:v>10.14415002288297</c:v>
                </c:pt>
                <c:pt idx="4394">
                  <c:v>10.14230004234196</c:v>
                </c:pt>
                <c:pt idx="4395">
                  <c:v>10.14069997291153</c:v>
                </c:pt>
                <c:pt idx="4396">
                  <c:v>10.13945066260931</c:v>
                </c:pt>
                <c:pt idx="4397">
                  <c:v>10.13845008621138</c:v>
                </c:pt>
                <c:pt idx="4398">
                  <c:v>10.13974994430464</c:v>
                </c:pt>
                <c:pt idx="4399">
                  <c:v>10.14219990653874</c:v>
                </c:pt>
                <c:pt idx="4400">
                  <c:v>10.14564994430111</c:v>
                </c:pt>
                <c:pt idx="4401">
                  <c:v>10.15234921683805</c:v>
                </c:pt>
                <c:pt idx="4402">
                  <c:v>10.15185017356634</c:v>
                </c:pt>
                <c:pt idx="4403">
                  <c:v>10.15509996681067</c:v>
                </c:pt>
                <c:pt idx="4404">
                  <c:v>10.15704996223212</c:v>
                </c:pt>
                <c:pt idx="4405">
                  <c:v>10.15460010261449</c:v>
                </c:pt>
                <c:pt idx="4406">
                  <c:v>10.15260017204128</c:v>
                </c:pt>
                <c:pt idx="4407">
                  <c:v>10.15145010108608</c:v>
                </c:pt>
                <c:pt idx="4408">
                  <c:v>10.15104993209752</c:v>
                </c:pt>
                <c:pt idx="4409">
                  <c:v>10.14909997901486</c:v>
                </c:pt>
                <c:pt idx="4410">
                  <c:v>10.15139996986181</c:v>
                </c:pt>
                <c:pt idx="4411">
                  <c:v>10.1565495216346</c:v>
                </c:pt>
                <c:pt idx="4412">
                  <c:v>10.15719961967261</c:v>
                </c:pt>
                <c:pt idx="4413">
                  <c:v>10.15565010413775</c:v>
                </c:pt>
                <c:pt idx="4414">
                  <c:v>10.15489993057054</c:v>
                </c:pt>
                <c:pt idx="4415">
                  <c:v>10.15499990043463</c:v>
                </c:pt>
                <c:pt idx="4416">
                  <c:v>10.15300003623997</c:v>
                </c:pt>
                <c:pt idx="4417">
                  <c:v>10.15009979781826</c:v>
                </c:pt>
                <c:pt idx="4418">
                  <c:v>10.14689990653642</c:v>
                </c:pt>
                <c:pt idx="4419">
                  <c:v>10.14819997291488</c:v>
                </c:pt>
                <c:pt idx="4420">
                  <c:v>10.1494999034876</c:v>
                </c:pt>
                <c:pt idx="4421">
                  <c:v>10.15369962577461</c:v>
                </c:pt>
                <c:pt idx="4422">
                  <c:v>10.15739948082046</c:v>
                </c:pt>
                <c:pt idx="4423">
                  <c:v>10.1596500194537</c:v>
                </c:pt>
                <c:pt idx="4424">
                  <c:v>10.1585499500252</c:v>
                </c:pt>
                <c:pt idx="4425">
                  <c:v>10.15599998168545</c:v>
                </c:pt>
                <c:pt idx="4426">
                  <c:v>10.15199987907181</c:v>
                </c:pt>
                <c:pt idx="4427">
                  <c:v>10.15045014915086</c:v>
                </c:pt>
                <c:pt idx="4428">
                  <c:v>10.14734998931817</c:v>
                </c:pt>
                <c:pt idx="4429">
                  <c:v>10.14520009650732</c:v>
                </c:pt>
                <c:pt idx="4430">
                  <c:v>10.1400501071912</c:v>
                </c:pt>
                <c:pt idx="4431">
                  <c:v>10.13779993667049</c:v>
                </c:pt>
                <c:pt idx="4432">
                  <c:v>10.13984996528598</c:v>
                </c:pt>
                <c:pt idx="4433">
                  <c:v>10.1399500377629</c:v>
                </c:pt>
                <c:pt idx="4434">
                  <c:v>10.13880011176661</c:v>
                </c:pt>
                <c:pt idx="4435">
                  <c:v>10.13805008010604</c:v>
                </c:pt>
                <c:pt idx="4436">
                  <c:v>10.1359503910062</c:v>
                </c:pt>
                <c:pt idx="4437">
                  <c:v>10.13595052985693</c:v>
                </c:pt>
                <c:pt idx="4438">
                  <c:v>10.13564991721796</c:v>
                </c:pt>
                <c:pt idx="4439">
                  <c:v>10.13639991569289</c:v>
                </c:pt>
                <c:pt idx="4440">
                  <c:v>10.14015000457584</c:v>
                </c:pt>
                <c:pt idx="4441">
                  <c:v>10.14559945068322</c:v>
                </c:pt>
                <c:pt idx="4442">
                  <c:v>10.146100582504</c:v>
                </c:pt>
                <c:pt idx="4443">
                  <c:v>10.14785000457778</c:v>
                </c:pt>
                <c:pt idx="4444">
                  <c:v>10.14630007552842</c:v>
                </c:pt>
                <c:pt idx="4445">
                  <c:v>10.1465499713886</c:v>
                </c:pt>
                <c:pt idx="4446">
                  <c:v>10.14564986571713</c:v>
                </c:pt>
                <c:pt idx="4447">
                  <c:v>10.14490013885006</c:v>
                </c:pt>
                <c:pt idx="4448">
                  <c:v>10.14835006484645</c:v>
                </c:pt>
                <c:pt idx="4449">
                  <c:v>10.14729999694828</c:v>
                </c:pt>
                <c:pt idx="4450">
                  <c:v>10.14335000457504</c:v>
                </c:pt>
                <c:pt idx="4451">
                  <c:v>10.14519972839116</c:v>
                </c:pt>
                <c:pt idx="4452">
                  <c:v>10.14459986114161</c:v>
                </c:pt>
                <c:pt idx="4453">
                  <c:v>10.14434996223281</c:v>
                </c:pt>
                <c:pt idx="4454">
                  <c:v>10.14749992446741</c:v>
                </c:pt>
                <c:pt idx="4455">
                  <c:v>10.1455999397258</c:v>
                </c:pt>
                <c:pt idx="4456">
                  <c:v>10.14460052528375</c:v>
                </c:pt>
                <c:pt idx="4457">
                  <c:v>10.14565004691758</c:v>
                </c:pt>
                <c:pt idx="4458">
                  <c:v>10.14189998817164</c:v>
                </c:pt>
                <c:pt idx="4459">
                  <c:v>10.14009995498782</c:v>
                </c:pt>
                <c:pt idx="4460">
                  <c:v>10.13925009231389</c:v>
                </c:pt>
                <c:pt idx="4461">
                  <c:v>10.13675005912592</c:v>
                </c:pt>
                <c:pt idx="4462">
                  <c:v>10.13565013160405</c:v>
                </c:pt>
                <c:pt idx="4463">
                  <c:v>10.13685009536857</c:v>
                </c:pt>
                <c:pt idx="4464">
                  <c:v>10.13375006827846</c:v>
                </c:pt>
                <c:pt idx="4465">
                  <c:v>10.13104997176924</c:v>
                </c:pt>
                <c:pt idx="4466">
                  <c:v>10.13134983291457</c:v>
                </c:pt>
                <c:pt idx="4467">
                  <c:v>10.1326997619617</c:v>
                </c:pt>
                <c:pt idx="4468">
                  <c:v>10.1316999671908</c:v>
                </c:pt>
                <c:pt idx="4469">
                  <c:v>10.1292000759131</c:v>
                </c:pt>
                <c:pt idx="4470">
                  <c:v>10.12920006675631</c:v>
                </c:pt>
                <c:pt idx="4471">
                  <c:v>10.12785037918002</c:v>
                </c:pt>
                <c:pt idx="4472">
                  <c:v>10.12655029182133</c:v>
                </c:pt>
                <c:pt idx="4473">
                  <c:v>10.12674994773624</c:v>
                </c:pt>
                <c:pt idx="4474">
                  <c:v>10.13079990692131</c:v>
                </c:pt>
                <c:pt idx="4475">
                  <c:v>10.13010011520237</c:v>
                </c:pt>
                <c:pt idx="4476">
                  <c:v>10.12860067062138</c:v>
                </c:pt>
                <c:pt idx="4477">
                  <c:v>10.12460033263778</c:v>
                </c:pt>
                <c:pt idx="4478">
                  <c:v>10.12404988746493</c:v>
                </c:pt>
                <c:pt idx="4479">
                  <c:v>10.1236000518802</c:v>
                </c:pt>
                <c:pt idx="4480">
                  <c:v>10.12379995231095</c:v>
                </c:pt>
                <c:pt idx="4481">
                  <c:v>10.12130033263747</c:v>
                </c:pt>
                <c:pt idx="4482">
                  <c:v>10.11810006408632</c:v>
                </c:pt>
                <c:pt idx="4483">
                  <c:v>10.11490003089784</c:v>
                </c:pt>
                <c:pt idx="4484">
                  <c:v>10.11580006103395</c:v>
                </c:pt>
                <c:pt idx="4485">
                  <c:v>10.11910002174045</c:v>
                </c:pt>
                <c:pt idx="4486">
                  <c:v>10.12074988441236</c:v>
                </c:pt>
                <c:pt idx="4487">
                  <c:v>10.1266502586368</c:v>
                </c:pt>
                <c:pt idx="4488">
                  <c:v>10.12679994926293</c:v>
                </c:pt>
                <c:pt idx="4489">
                  <c:v>10.12559990691807</c:v>
                </c:pt>
                <c:pt idx="4490">
                  <c:v>10.12750003661858</c:v>
                </c:pt>
                <c:pt idx="4491">
                  <c:v>10.13044931067998</c:v>
                </c:pt>
                <c:pt idx="4492">
                  <c:v>10.1310499534593</c:v>
                </c:pt>
                <c:pt idx="4493">
                  <c:v>10.13105001983422</c:v>
                </c:pt>
                <c:pt idx="4494">
                  <c:v>10.12680005149741</c:v>
                </c:pt>
                <c:pt idx="4495">
                  <c:v>10.12704991111605</c:v>
                </c:pt>
                <c:pt idx="4496">
                  <c:v>10.12670001220613</c:v>
                </c:pt>
                <c:pt idx="4497">
                  <c:v>10.12819987029798</c:v>
                </c:pt>
                <c:pt idx="4498">
                  <c:v>10.12820010566793</c:v>
                </c:pt>
                <c:pt idx="4499">
                  <c:v>10.12569993972647</c:v>
                </c:pt>
                <c:pt idx="4500">
                  <c:v>10.12389990959127</c:v>
                </c:pt>
                <c:pt idx="4501">
                  <c:v>10.12275032157413</c:v>
                </c:pt>
                <c:pt idx="4502">
                  <c:v>10.11904980849795</c:v>
                </c:pt>
                <c:pt idx="4503">
                  <c:v>10.11814997749025</c:v>
                </c:pt>
                <c:pt idx="4504">
                  <c:v>10.1157499744404</c:v>
                </c:pt>
                <c:pt idx="4505">
                  <c:v>10.11765004081462</c:v>
                </c:pt>
                <c:pt idx="4506">
                  <c:v>10.11700007553009</c:v>
                </c:pt>
                <c:pt idx="4507">
                  <c:v>10.11370018119851</c:v>
                </c:pt>
                <c:pt idx="4508">
                  <c:v>10.11590006637198</c:v>
                </c:pt>
                <c:pt idx="4509">
                  <c:v>10.11799989432984</c:v>
                </c:pt>
                <c:pt idx="4510">
                  <c:v>10.11689996375935</c:v>
                </c:pt>
                <c:pt idx="4511">
                  <c:v>10.11780003318563</c:v>
                </c:pt>
                <c:pt idx="4512">
                  <c:v>10.11675003471464</c:v>
                </c:pt>
                <c:pt idx="4513">
                  <c:v>10.11674999542083</c:v>
                </c:pt>
                <c:pt idx="4514">
                  <c:v>10.11694995918151</c:v>
                </c:pt>
                <c:pt idx="4515">
                  <c:v>10.11630003013488</c:v>
                </c:pt>
                <c:pt idx="4516">
                  <c:v>10.11884965133504</c:v>
                </c:pt>
                <c:pt idx="4517">
                  <c:v>10.12174963912912</c:v>
                </c:pt>
                <c:pt idx="4518">
                  <c:v>10.11909994850066</c:v>
                </c:pt>
                <c:pt idx="4519">
                  <c:v>10.11744994391847</c:v>
                </c:pt>
                <c:pt idx="4520">
                  <c:v>10.11905010986084</c:v>
                </c:pt>
                <c:pt idx="4521">
                  <c:v>10.1156503875718</c:v>
                </c:pt>
                <c:pt idx="4522">
                  <c:v>10.12024976882822</c:v>
                </c:pt>
                <c:pt idx="4523">
                  <c:v>10.11779994850076</c:v>
                </c:pt>
                <c:pt idx="4524">
                  <c:v>10.11359995460225</c:v>
                </c:pt>
                <c:pt idx="4525">
                  <c:v>10.11534995307738</c:v>
                </c:pt>
                <c:pt idx="4526">
                  <c:v>10.1153498836502</c:v>
                </c:pt>
                <c:pt idx="4527">
                  <c:v>10.11639987907256</c:v>
                </c:pt>
                <c:pt idx="4528">
                  <c:v>10.11360004196104</c:v>
                </c:pt>
                <c:pt idx="4529">
                  <c:v>10.11185011291309</c:v>
                </c:pt>
                <c:pt idx="4530">
                  <c:v>10.11490003890867</c:v>
                </c:pt>
                <c:pt idx="4531">
                  <c:v>10.11270090217658</c:v>
                </c:pt>
                <c:pt idx="4532">
                  <c:v>10.11135015525724</c:v>
                </c:pt>
                <c:pt idx="4533">
                  <c:v>10.10939996948218</c:v>
                </c:pt>
                <c:pt idx="4534">
                  <c:v>10.10839997558651</c:v>
                </c:pt>
                <c:pt idx="4535">
                  <c:v>10.10549990005165</c:v>
                </c:pt>
                <c:pt idx="4536">
                  <c:v>10.10544993171425</c:v>
                </c:pt>
                <c:pt idx="4537">
                  <c:v>10.10714985007871</c:v>
                </c:pt>
                <c:pt idx="4538">
                  <c:v>10.11014988326497</c:v>
                </c:pt>
                <c:pt idx="4539">
                  <c:v>10.11349991492898</c:v>
                </c:pt>
                <c:pt idx="4540">
                  <c:v>10.11435008850094</c:v>
                </c:pt>
                <c:pt idx="4541">
                  <c:v>10.10974991645708</c:v>
                </c:pt>
                <c:pt idx="4542">
                  <c:v>10.10469971275234</c:v>
                </c:pt>
                <c:pt idx="4543">
                  <c:v>10.09994988326798</c:v>
                </c:pt>
                <c:pt idx="4544">
                  <c:v>10.0988500884996</c:v>
                </c:pt>
                <c:pt idx="4545">
                  <c:v>10.09744988937018</c:v>
                </c:pt>
                <c:pt idx="4546">
                  <c:v>10.09544995574834</c:v>
                </c:pt>
                <c:pt idx="4547">
                  <c:v>10.09420008697271</c:v>
                </c:pt>
                <c:pt idx="4548">
                  <c:v>10.0883999511716</c:v>
                </c:pt>
                <c:pt idx="4549">
                  <c:v>10.08560002059676</c:v>
                </c:pt>
                <c:pt idx="4550">
                  <c:v>10.08529999656457</c:v>
                </c:pt>
                <c:pt idx="4551">
                  <c:v>10.08625003127963</c:v>
                </c:pt>
                <c:pt idx="4552">
                  <c:v>10.08704968719394</c:v>
                </c:pt>
                <c:pt idx="4553">
                  <c:v>10.09059999046076</c:v>
                </c:pt>
                <c:pt idx="4554">
                  <c:v>10.08969993018763</c:v>
                </c:pt>
                <c:pt idx="4555">
                  <c:v>10.09449989394852</c:v>
                </c:pt>
                <c:pt idx="4556">
                  <c:v>10.0960497898086</c:v>
                </c:pt>
                <c:pt idx="4557">
                  <c:v>10.0940002349853</c:v>
                </c:pt>
                <c:pt idx="4558">
                  <c:v>10.09290002975467</c:v>
                </c:pt>
                <c:pt idx="4559">
                  <c:v>10.09145006752078</c:v>
                </c:pt>
                <c:pt idx="4560">
                  <c:v>10.09424992256027</c:v>
                </c:pt>
                <c:pt idx="4561">
                  <c:v>10.09699961013393</c:v>
                </c:pt>
                <c:pt idx="4562">
                  <c:v>10.09435022430262</c:v>
                </c:pt>
                <c:pt idx="4563">
                  <c:v>10.09399996337743</c:v>
                </c:pt>
                <c:pt idx="4564">
                  <c:v>10.09765002517452</c:v>
                </c:pt>
                <c:pt idx="4565">
                  <c:v>10.09510010528538</c:v>
                </c:pt>
                <c:pt idx="4566">
                  <c:v>10.09174996795264</c:v>
                </c:pt>
                <c:pt idx="4567">
                  <c:v>10.08985052032222</c:v>
                </c:pt>
                <c:pt idx="4568">
                  <c:v>10.09195000724503</c:v>
                </c:pt>
                <c:pt idx="4569">
                  <c:v>10.0895001174904</c:v>
                </c:pt>
                <c:pt idx="4570">
                  <c:v>10.08890008430171</c:v>
                </c:pt>
                <c:pt idx="4571">
                  <c:v>10.09035018844224</c:v>
                </c:pt>
                <c:pt idx="4572">
                  <c:v>10.09169977340571</c:v>
                </c:pt>
                <c:pt idx="4573">
                  <c:v>10.09159991225897</c:v>
                </c:pt>
                <c:pt idx="4574">
                  <c:v>10.09285008888037</c:v>
                </c:pt>
                <c:pt idx="4575">
                  <c:v>10.09229988212246</c:v>
                </c:pt>
                <c:pt idx="4576">
                  <c:v>10.08970022620997</c:v>
                </c:pt>
                <c:pt idx="4577">
                  <c:v>10.08835005263973</c:v>
                </c:pt>
                <c:pt idx="4578">
                  <c:v>10.08629998474134</c:v>
                </c:pt>
                <c:pt idx="4579">
                  <c:v>10.08445001640212</c:v>
                </c:pt>
                <c:pt idx="4580">
                  <c:v>10.0878999092056</c:v>
                </c:pt>
                <c:pt idx="4581">
                  <c:v>10.08210056419193</c:v>
                </c:pt>
                <c:pt idx="4582">
                  <c:v>10.08504987754714</c:v>
                </c:pt>
                <c:pt idx="4583">
                  <c:v>10.08005008277541</c:v>
                </c:pt>
                <c:pt idx="4584">
                  <c:v>10.07834997405735</c:v>
                </c:pt>
                <c:pt idx="4585">
                  <c:v>10.08175007362297</c:v>
                </c:pt>
                <c:pt idx="4586">
                  <c:v>10.08314941863864</c:v>
                </c:pt>
                <c:pt idx="4587">
                  <c:v>10.08544978370264</c:v>
                </c:pt>
                <c:pt idx="4588">
                  <c:v>10.08230002670098</c:v>
                </c:pt>
                <c:pt idx="4589">
                  <c:v>10.0837500644666</c:v>
                </c:pt>
                <c:pt idx="4590">
                  <c:v>10.08675009154831</c:v>
                </c:pt>
                <c:pt idx="4591">
                  <c:v>10.08744981689233</c:v>
                </c:pt>
                <c:pt idx="4592">
                  <c:v>10.08540032539167</c:v>
                </c:pt>
                <c:pt idx="4593">
                  <c:v>10.0842999179804</c:v>
                </c:pt>
                <c:pt idx="4594">
                  <c:v>10.08565006446588</c:v>
                </c:pt>
                <c:pt idx="4595">
                  <c:v>10.0861499195089</c:v>
                </c:pt>
                <c:pt idx="4596">
                  <c:v>10.08375109367262</c:v>
                </c:pt>
                <c:pt idx="4597">
                  <c:v>10.08439986686426</c:v>
                </c:pt>
                <c:pt idx="4598">
                  <c:v>10.08299996947972</c:v>
                </c:pt>
                <c:pt idx="4599">
                  <c:v>10.08054989852826</c:v>
                </c:pt>
                <c:pt idx="4600">
                  <c:v>10.07894993476657</c:v>
                </c:pt>
                <c:pt idx="4601">
                  <c:v>10.07949969177207</c:v>
                </c:pt>
                <c:pt idx="4602">
                  <c:v>10.08174969329411</c:v>
                </c:pt>
                <c:pt idx="4603">
                  <c:v>10.08629992408532</c:v>
                </c:pt>
                <c:pt idx="4604">
                  <c:v>10.09089991798101</c:v>
                </c:pt>
                <c:pt idx="4605">
                  <c:v>10.09104994964582</c:v>
                </c:pt>
                <c:pt idx="4606">
                  <c:v>10.09364946365167</c:v>
                </c:pt>
                <c:pt idx="4607">
                  <c:v>10.09425024833763</c:v>
                </c:pt>
                <c:pt idx="4608">
                  <c:v>10.09514997672886</c:v>
                </c:pt>
                <c:pt idx="4609">
                  <c:v>10.09474990730087</c:v>
                </c:pt>
                <c:pt idx="4610">
                  <c:v>10.09715004615646</c:v>
                </c:pt>
                <c:pt idx="4611">
                  <c:v>10.09879911498501</c:v>
                </c:pt>
                <c:pt idx="4612">
                  <c:v>10.0995999599436</c:v>
                </c:pt>
                <c:pt idx="4613">
                  <c:v>10.09995003089716</c:v>
                </c:pt>
                <c:pt idx="4614">
                  <c:v>10.09730000228956</c:v>
                </c:pt>
                <c:pt idx="4615">
                  <c:v>10.10195005187779</c:v>
                </c:pt>
                <c:pt idx="4616">
                  <c:v>10.10149987831028</c:v>
                </c:pt>
                <c:pt idx="4617">
                  <c:v>10.1016500064834</c:v>
                </c:pt>
                <c:pt idx="4618">
                  <c:v>10.10619992637658</c:v>
                </c:pt>
                <c:pt idx="4619">
                  <c:v>10.10690005912693</c:v>
                </c:pt>
                <c:pt idx="4620">
                  <c:v>10.10954991263861</c:v>
                </c:pt>
                <c:pt idx="4621">
                  <c:v>10.1124993225094</c:v>
                </c:pt>
                <c:pt idx="4622">
                  <c:v>10.11259983253331</c:v>
                </c:pt>
                <c:pt idx="4623">
                  <c:v>10.11360010414137</c:v>
                </c:pt>
                <c:pt idx="4624">
                  <c:v>10.11710002555628</c:v>
                </c:pt>
                <c:pt idx="4625">
                  <c:v>10.11274993056941</c:v>
                </c:pt>
                <c:pt idx="4626">
                  <c:v>10.11379872168982</c:v>
                </c:pt>
                <c:pt idx="4627">
                  <c:v>10.1182999408702</c:v>
                </c:pt>
                <c:pt idx="4628">
                  <c:v>10.11735011138808</c:v>
                </c:pt>
                <c:pt idx="4629">
                  <c:v>10.1160499725338</c:v>
                </c:pt>
                <c:pt idx="4630">
                  <c:v>10.11535000266667</c:v>
                </c:pt>
                <c:pt idx="4631">
                  <c:v>10.11519938239871</c:v>
                </c:pt>
                <c:pt idx="4632">
                  <c:v>10.11340033607121</c:v>
                </c:pt>
                <c:pt idx="4633">
                  <c:v>10.11000010375574</c:v>
                </c:pt>
                <c:pt idx="4634">
                  <c:v>10.11050002517368</c:v>
                </c:pt>
                <c:pt idx="4635">
                  <c:v>10.10985008392163</c:v>
                </c:pt>
                <c:pt idx="4636">
                  <c:v>10.1134494289363</c:v>
                </c:pt>
                <c:pt idx="4637">
                  <c:v>10.11214970054425</c:v>
                </c:pt>
                <c:pt idx="4638">
                  <c:v>10.10925001144278</c:v>
                </c:pt>
                <c:pt idx="4639">
                  <c:v>10.11104997520306</c:v>
                </c:pt>
                <c:pt idx="4640">
                  <c:v>10.11660000076154</c:v>
                </c:pt>
                <c:pt idx="4641">
                  <c:v>10.11534999923606</c:v>
                </c:pt>
                <c:pt idx="4642">
                  <c:v>10.1190001335126</c:v>
                </c:pt>
                <c:pt idx="4643">
                  <c:v>10.12024992370425</c:v>
                </c:pt>
                <c:pt idx="4644">
                  <c:v>10.12209998855178</c:v>
                </c:pt>
                <c:pt idx="4645">
                  <c:v>10.1252499900802</c:v>
                </c:pt>
                <c:pt idx="4646">
                  <c:v>10.12454985122531</c:v>
                </c:pt>
                <c:pt idx="4647">
                  <c:v>10.1204999584188</c:v>
                </c:pt>
                <c:pt idx="4648">
                  <c:v>10.11919989509624</c:v>
                </c:pt>
                <c:pt idx="4649">
                  <c:v>10.1198000579825</c:v>
                </c:pt>
                <c:pt idx="4650">
                  <c:v>10.11720002174116</c:v>
                </c:pt>
                <c:pt idx="4651">
                  <c:v>10.11359991912832</c:v>
                </c:pt>
                <c:pt idx="4652">
                  <c:v>10.11254953727621</c:v>
                </c:pt>
                <c:pt idx="4653">
                  <c:v>10.11919993095216</c:v>
                </c:pt>
                <c:pt idx="4654">
                  <c:v>10.12274998969951</c:v>
                </c:pt>
                <c:pt idx="4655">
                  <c:v>10.12060002135695</c:v>
                </c:pt>
                <c:pt idx="4656">
                  <c:v>10.1175003322569</c:v>
                </c:pt>
                <c:pt idx="4657">
                  <c:v>10.11899974059997</c:v>
                </c:pt>
                <c:pt idx="4658">
                  <c:v>10.1193498989087</c:v>
                </c:pt>
                <c:pt idx="4659">
                  <c:v>10.12014993514822</c:v>
                </c:pt>
                <c:pt idx="4660">
                  <c:v>10.121649968336</c:v>
                </c:pt>
                <c:pt idx="4661">
                  <c:v>10.1186502429955</c:v>
                </c:pt>
                <c:pt idx="4662">
                  <c:v>10.11690024451673</c:v>
                </c:pt>
                <c:pt idx="4663">
                  <c:v>10.11195011634481</c:v>
                </c:pt>
                <c:pt idx="4664">
                  <c:v>10.11209997596598</c:v>
                </c:pt>
                <c:pt idx="4665">
                  <c:v>10.10994994735302</c:v>
                </c:pt>
                <c:pt idx="4666">
                  <c:v>10.11199984321138</c:v>
                </c:pt>
                <c:pt idx="4667">
                  <c:v>10.10954980544921</c:v>
                </c:pt>
                <c:pt idx="4668">
                  <c:v>10.1085999427778</c:v>
                </c:pt>
                <c:pt idx="4669">
                  <c:v>10.10524998359688</c:v>
                </c:pt>
                <c:pt idx="4670">
                  <c:v>10.10904994735392</c:v>
                </c:pt>
                <c:pt idx="4671">
                  <c:v>10.10744991111278</c:v>
                </c:pt>
                <c:pt idx="4672">
                  <c:v>10.10695021285937</c:v>
                </c:pt>
                <c:pt idx="4673">
                  <c:v>10.10509990653736</c:v>
                </c:pt>
                <c:pt idx="4674">
                  <c:v>10.10390003929206</c:v>
                </c:pt>
                <c:pt idx="4675">
                  <c:v>10.10300000610005</c:v>
                </c:pt>
                <c:pt idx="4676">
                  <c:v>10.09875114555325</c:v>
                </c:pt>
                <c:pt idx="4677">
                  <c:v>10.09834988403236</c:v>
                </c:pt>
                <c:pt idx="4678">
                  <c:v>10.09715002288431</c:v>
                </c:pt>
                <c:pt idx="4679">
                  <c:v>10.09534995956346</c:v>
                </c:pt>
                <c:pt idx="4680">
                  <c:v>10.09255000190751</c:v>
                </c:pt>
                <c:pt idx="4681">
                  <c:v>10.09260006980548</c:v>
                </c:pt>
                <c:pt idx="4682">
                  <c:v>10.08860028114213</c:v>
                </c:pt>
                <c:pt idx="4683">
                  <c:v>10.08635011062506</c:v>
                </c:pt>
                <c:pt idx="4684">
                  <c:v>10.08510004272102</c:v>
                </c:pt>
                <c:pt idx="4685">
                  <c:v>10.08329991302162</c:v>
                </c:pt>
                <c:pt idx="4686">
                  <c:v>10.08329946326921</c:v>
                </c:pt>
                <c:pt idx="4687">
                  <c:v>10.08235015297032</c:v>
                </c:pt>
                <c:pt idx="4688">
                  <c:v>10.07844995078631</c:v>
                </c:pt>
                <c:pt idx="4689">
                  <c:v>10.0803500141119</c:v>
                </c:pt>
                <c:pt idx="4690">
                  <c:v>10.0794000518763</c:v>
                </c:pt>
                <c:pt idx="4691">
                  <c:v>10.08099991607742</c:v>
                </c:pt>
                <c:pt idx="4692">
                  <c:v>10.07705012893348</c:v>
                </c:pt>
                <c:pt idx="4693">
                  <c:v>10.07130009727189</c:v>
                </c:pt>
                <c:pt idx="4694">
                  <c:v>10.07115006561071</c:v>
                </c:pt>
                <c:pt idx="4695">
                  <c:v>10.07020007018582</c:v>
                </c:pt>
                <c:pt idx="4696">
                  <c:v>10.07100000076025</c:v>
                </c:pt>
                <c:pt idx="4697">
                  <c:v>10.06610024528345</c:v>
                </c:pt>
                <c:pt idx="4698">
                  <c:v>10.06574997520147</c:v>
                </c:pt>
                <c:pt idx="4699">
                  <c:v>10.06825007782027</c:v>
                </c:pt>
                <c:pt idx="4700">
                  <c:v>10.06750000991815</c:v>
                </c:pt>
                <c:pt idx="4701">
                  <c:v>10.0640500114423</c:v>
                </c:pt>
                <c:pt idx="4702">
                  <c:v>10.06574980316145</c:v>
                </c:pt>
                <c:pt idx="4703">
                  <c:v>10.06330011863611</c:v>
                </c:pt>
                <c:pt idx="4704">
                  <c:v>10.06004999351353</c:v>
                </c:pt>
                <c:pt idx="4705">
                  <c:v>10.05869995879766</c:v>
                </c:pt>
                <c:pt idx="4706">
                  <c:v>10.05599971732954</c:v>
                </c:pt>
                <c:pt idx="4707">
                  <c:v>10.05485012931604</c:v>
                </c:pt>
                <c:pt idx="4708">
                  <c:v>10.05715005378443</c:v>
                </c:pt>
                <c:pt idx="4709">
                  <c:v>10.05615005988875</c:v>
                </c:pt>
                <c:pt idx="4710">
                  <c:v>10.05644996948104</c:v>
                </c:pt>
                <c:pt idx="4711">
                  <c:v>10.05645024413752</c:v>
                </c:pt>
                <c:pt idx="4712">
                  <c:v>10.06024996947963</c:v>
                </c:pt>
                <c:pt idx="4713">
                  <c:v>10.06099997100682</c:v>
                </c:pt>
                <c:pt idx="4714">
                  <c:v>10.05490001640283</c:v>
                </c:pt>
                <c:pt idx="4715">
                  <c:v>10.0507499484993</c:v>
                </c:pt>
                <c:pt idx="4716">
                  <c:v>10.0503494293189</c:v>
                </c:pt>
                <c:pt idx="4717">
                  <c:v>10.05239976882876</c:v>
                </c:pt>
                <c:pt idx="4718">
                  <c:v>10.05255000266698</c:v>
                </c:pt>
                <c:pt idx="4719">
                  <c:v>10.05224990921124</c:v>
                </c:pt>
                <c:pt idx="4720">
                  <c:v>10.05015004195957</c:v>
                </c:pt>
                <c:pt idx="4721">
                  <c:v>10.05019986839034</c:v>
                </c:pt>
                <c:pt idx="4722">
                  <c:v>10.05139979285741</c:v>
                </c:pt>
                <c:pt idx="4723">
                  <c:v>10.04830006141492</c:v>
                </c:pt>
                <c:pt idx="4724">
                  <c:v>10.05075008392305</c:v>
                </c:pt>
                <c:pt idx="4725">
                  <c:v>10.05199994964278</c:v>
                </c:pt>
                <c:pt idx="4726">
                  <c:v>10.05064980926181</c:v>
                </c:pt>
                <c:pt idx="4727">
                  <c:v>10.04704991187828</c:v>
                </c:pt>
                <c:pt idx="4728">
                  <c:v>10.04489998893405</c:v>
                </c:pt>
                <c:pt idx="4729">
                  <c:v>10.04115002365143</c:v>
                </c:pt>
                <c:pt idx="4730">
                  <c:v>10.04139995269725</c:v>
                </c:pt>
                <c:pt idx="4731">
                  <c:v>10.04040012473706</c:v>
                </c:pt>
                <c:pt idx="4732">
                  <c:v>10.03659995879934</c:v>
                </c:pt>
                <c:pt idx="4733">
                  <c:v>10.03265010528048</c:v>
                </c:pt>
                <c:pt idx="4734">
                  <c:v>10.0327500690437</c:v>
                </c:pt>
                <c:pt idx="4735">
                  <c:v>10.03294990005088</c:v>
                </c:pt>
                <c:pt idx="4736">
                  <c:v>10.03269962081686</c:v>
                </c:pt>
                <c:pt idx="4737">
                  <c:v>10.03434971885508</c:v>
                </c:pt>
                <c:pt idx="4738">
                  <c:v>10.03414992103353</c:v>
                </c:pt>
                <c:pt idx="4739">
                  <c:v>10.03135005988952</c:v>
                </c:pt>
                <c:pt idx="4740">
                  <c:v>10.03010006141631</c:v>
                </c:pt>
                <c:pt idx="4741">
                  <c:v>10.02930006141469</c:v>
                </c:pt>
                <c:pt idx="4742">
                  <c:v>10.02630020637662</c:v>
                </c:pt>
                <c:pt idx="4743">
                  <c:v>10.02489994086864</c:v>
                </c:pt>
                <c:pt idx="4744">
                  <c:v>10.02280004653585</c:v>
                </c:pt>
                <c:pt idx="4745">
                  <c:v>10.02404994239623</c:v>
                </c:pt>
                <c:pt idx="4746">
                  <c:v>10.02624907912832</c:v>
                </c:pt>
                <c:pt idx="4747">
                  <c:v>10.02575020484801</c:v>
                </c:pt>
                <c:pt idx="4748">
                  <c:v>10.02610006752002</c:v>
                </c:pt>
                <c:pt idx="4749">
                  <c:v>10.02894999961791</c:v>
                </c:pt>
                <c:pt idx="4750">
                  <c:v>10.0273000373818</c:v>
                </c:pt>
                <c:pt idx="4751">
                  <c:v>10.02714979743905</c:v>
                </c:pt>
                <c:pt idx="4752">
                  <c:v>10.02650051116507</c:v>
                </c:pt>
                <c:pt idx="4753">
                  <c:v>10.0254000282257</c:v>
                </c:pt>
                <c:pt idx="4754">
                  <c:v>10.03229998893221</c:v>
                </c:pt>
                <c:pt idx="4755">
                  <c:v>10.03605011100444</c:v>
                </c:pt>
                <c:pt idx="4756">
                  <c:v>10.03519983787555</c:v>
                </c:pt>
                <c:pt idx="4757">
                  <c:v>10.03440024833617</c:v>
                </c:pt>
                <c:pt idx="4758">
                  <c:v>10.03594997215259</c:v>
                </c:pt>
                <c:pt idx="4759">
                  <c:v>10.03910009727042</c:v>
                </c:pt>
                <c:pt idx="4760">
                  <c:v>10.03814992370462</c:v>
                </c:pt>
                <c:pt idx="4761">
                  <c:v>10.03545009574736</c:v>
                </c:pt>
                <c:pt idx="4762">
                  <c:v>10.03630057716146</c:v>
                </c:pt>
                <c:pt idx="4763">
                  <c:v>10.03579996757617</c:v>
                </c:pt>
                <c:pt idx="4764">
                  <c:v>10.03399999465546</c:v>
                </c:pt>
                <c:pt idx="4765">
                  <c:v>10.0350500232671</c:v>
                </c:pt>
                <c:pt idx="4766">
                  <c:v>10.03529984969646</c:v>
                </c:pt>
                <c:pt idx="4767">
                  <c:v>10.03569960212553</c:v>
                </c:pt>
                <c:pt idx="4768">
                  <c:v>10.03659990081724</c:v>
                </c:pt>
                <c:pt idx="4769">
                  <c:v>10.03330004271993</c:v>
                </c:pt>
                <c:pt idx="4770">
                  <c:v>10.03255000495847</c:v>
                </c:pt>
                <c:pt idx="4771">
                  <c:v>10.03264976348873</c:v>
                </c:pt>
                <c:pt idx="4772">
                  <c:v>10.03225003203988</c:v>
                </c:pt>
                <c:pt idx="4773">
                  <c:v>10.02900000343288</c:v>
                </c:pt>
                <c:pt idx="4774">
                  <c:v>10.02584993858181</c:v>
                </c:pt>
                <c:pt idx="4775">
                  <c:v>10.02700007285966</c:v>
                </c:pt>
                <c:pt idx="4776">
                  <c:v>10.02435021323981</c:v>
                </c:pt>
                <c:pt idx="4777">
                  <c:v>10.02404990539071</c:v>
                </c:pt>
                <c:pt idx="4778">
                  <c:v>10.02519996414048</c:v>
                </c:pt>
                <c:pt idx="4779">
                  <c:v>10.02370007285936</c:v>
                </c:pt>
                <c:pt idx="4780">
                  <c:v>10.02155007743931</c:v>
                </c:pt>
                <c:pt idx="4781">
                  <c:v>10.02290014838945</c:v>
                </c:pt>
                <c:pt idx="4782">
                  <c:v>10.02190035972308</c:v>
                </c:pt>
                <c:pt idx="4783">
                  <c:v>10.01974988746588</c:v>
                </c:pt>
                <c:pt idx="4784">
                  <c:v>10.02214995994291</c:v>
                </c:pt>
                <c:pt idx="4785">
                  <c:v>10.02224995994402</c:v>
                </c:pt>
                <c:pt idx="4786">
                  <c:v>10.02110009727403</c:v>
                </c:pt>
                <c:pt idx="4787">
                  <c:v>10.02239996147182</c:v>
                </c:pt>
                <c:pt idx="4788">
                  <c:v>10.0236500595056</c:v>
                </c:pt>
                <c:pt idx="4789">
                  <c:v>10.02520002479287</c:v>
                </c:pt>
                <c:pt idx="4790">
                  <c:v>10.02964988746317</c:v>
                </c:pt>
                <c:pt idx="4791">
                  <c:v>10.03005043983285</c:v>
                </c:pt>
                <c:pt idx="4792">
                  <c:v>10.02795010185218</c:v>
                </c:pt>
                <c:pt idx="4793">
                  <c:v>10.02880009727232</c:v>
                </c:pt>
                <c:pt idx="4794">
                  <c:v>10.032249947737</c:v>
                </c:pt>
                <c:pt idx="4795">
                  <c:v>10.03104991149667</c:v>
                </c:pt>
                <c:pt idx="4796">
                  <c:v>10.03124991149889</c:v>
                </c:pt>
                <c:pt idx="4797">
                  <c:v>10.03075022544726</c:v>
                </c:pt>
                <c:pt idx="4798">
                  <c:v>10.02915005035175</c:v>
                </c:pt>
                <c:pt idx="4799">
                  <c:v>10.02815011672647</c:v>
                </c:pt>
                <c:pt idx="4800">
                  <c:v>10.02810005187712</c:v>
                </c:pt>
                <c:pt idx="4801">
                  <c:v>10.0278998104077</c:v>
                </c:pt>
                <c:pt idx="4802">
                  <c:v>10.02784980582874</c:v>
                </c:pt>
                <c:pt idx="4803">
                  <c:v>10.03194996871753</c:v>
                </c:pt>
                <c:pt idx="4804">
                  <c:v>10.03455002288683</c:v>
                </c:pt>
                <c:pt idx="4805">
                  <c:v>10.03535008315885</c:v>
                </c:pt>
                <c:pt idx="4806">
                  <c:v>10.03674984168902</c:v>
                </c:pt>
                <c:pt idx="4807">
                  <c:v>10.03275025215044</c:v>
                </c:pt>
                <c:pt idx="4808">
                  <c:v>10.03584998054066</c:v>
                </c:pt>
                <c:pt idx="4809">
                  <c:v>10.03814994125059</c:v>
                </c:pt>
                <c:pt idx="4810">
                  <c:v>10.03410004539182</c:v>
                </c:pt>
                <c:pt idx="4811">
                  <c:v>10.03384952773558</c:v>
                </c:pt>
                <c:pt idx="4812">
                  <c:v>10.0318001781452</c:v>
                </c:pt>
                <c:pt idx="4813">
                  <c:v>10.02930008163457</c:v>
                </c:pt>
                <c:pt idx="4814">
                  <c:v>10.03044997138568</c:v>
                </c:pt>
                <c:pt idx="4815">
                  <c:v>10.02585004691718</c:v>
                </c:pt>
                <c:pt idx="4816">
                  <c:v>10.02490028991451</c:v>
                </c:pt>
                <c:pt idx="4817">
                  <c:v>10.02759987640093</c:v>
                </c:pt>
                <c:pt idx="4818">
                  <c:v>10.0271500862109</c:v>
                </c:pt>
                <c:pt idx="4819">
                  <c:v>10.0268999187465</c:v>
                </c:pt>
                <c:pt idx="4820">
                  <c:v>10.02190009994592</c:v>
                </c:pt>
                <c:pt idx="4821">
                  <c:v>10.02294982376043</c:v>
                </c:pt>
                <c:pt idx="4822">
                  <c:v>10.02254992026792</c:v>
                </c:pt>
                <c:pt idx="4823">
                  <c:v>10.02310005149775</c:v>
                </c:pt>
                <c:pt idx="4824">
                  <c:v>10.01814995651148</c:v>
                </c:pt>
                <c:pt idx="4825">
                  <c:v>10.01845002593836</c:v>
                </c:pt>
                <c:pt idx="4826">
                  <c:v>10.0165498870847</c:v>
                </c:pt>
                <c:pt idx="4827">
                  <c:v>10.01480026893478</c:v>
                </c:pt>
                <c:pt idx="4828">
                  <c:v>10.01435004119412</c:v>
                </c:pt>
                <c:pt idx="4829">
                  <c:v>10.01234997787105</c:v>
                </c:pt>
                <c:pt idx="4830">
                  <c:v>10.01240008201057</c:v>
                </c:pt>
                <c:pt idx="4831">
                  <c:v>10.0120000820134</c:v>
                </c:pt>
                <c:pt idx="4832">
                  <c:v>10.00939959907191</c:v>
                </c:pt>
                <c:pt idx="4833">
                  <c:v>10.00724994773554</c:v>
                </c:pt>
                <c:pt idx="4834">
                  <c:v>10.01065011062383</c:v>
                </c:pt>
                <c:pt idx="4835">
                  <c:v>10.01304997482293</c:v>
                </c:pt>
                <c:pt idx="4836">
                  <c:v>10.01254980277736</c:v>
                </c:pt>
                <c:pt idx="4837">
                  <c:v>10.01510010604397</c:v>
                </c:pt>
                <c:pt idx="4838">
                  <c:v>10.01769993705602</c:v>
                </c:pt>
                <c:pt idx="4839">
                  <c:v>10.0176001152031</c:v>
                </c:pt>
                <c:pt idx="4840">
                  <c:v>10.01700001563586</c:v>
                </c:pt>
                <c:pt idx="4841">
                  <c:v>10.01759974097877</c:v>
                </c:pt>
                <c:pt idx="4842">
                  <c:v>10.01789987373195</c:v>
                </c:pt>
                <c:pt idx="4843">
                  <c:v>10.0152000457747</c:v>
                </c:pt>
                <c:pt idx="4844">
                  <c:v>10.01710007896327</c:v>
                </c:pt>
                <c:pt idx="4845">
                  <c:v>10.01955004119736</c:v>
                </c:pt>
                <c:pt idx="4846">
                  <c:v>10.02065014381151</c:v>
                </c:pt>
                <c:pt idx="4847">
                  <c:v>10.02079990692073</c:v>
                </c:pt>
                <c:pt idx="4848">
                  <c:v>10.01965000800556</c:v>
                </c:pt>
                <c:pt idx="4849">
                  <c:v>10.01774998092151</c:v>
                </c:pt>
                <c:pt idx="4850">
                  <c:v>10.0165500835392</c:v>
                </c:pt>
                <c:pt idx="4851">
                  <c:v>10.01489994621079</c:v>
                </c:pt>
                <c:pt idx="4852">
                  <c:v>10.01459973487727</c:v>
                </c:pt>
                <c:pt idx="4853">
                  <c:v>10.01480004272162</c:v>
                </c:pt>
                <c:pt idx="4854">
                  <c:v>10.01599997939775</c:v>
                </c:pt>
                <c:pt idx="4855">
                  <c:v>10.0170499446831</c:v>
                </c:pt>
                <c:pt idx="4856">
                  <c:v>10.01705046386633</c:v>
                </c:pt>
                <c:pt idx="4857">
                  <c:v>10.01685001716396</c:v>
                </c:pt>
                <c:pt idx="4858">
                  <c:v>10.02035011062617</c:v>
                </c:pt>
                <c:pt idx="4859">
                  <c:v>10.0234499023427</c:v>
                </c:pt>
                <c:pt idx="4860">
                  <c:v>10.02325000190467</c:v>
                </c:pt>
                <c:pt idx="4861">
                  <c:v>10.02265045165768</c:v>
                </c:pt>
                <c:pt idx="4862">
                  <c:v>10.02135024642484</c:v>
                </c:pt>
                <c:pt idx="4863">
                  <c:v>10.02265008048926</c:v>
                </c:pt>
                <c:pt idx="4864">
                  <c:v>10.0202500534033</c:v>
                </c:pt>
                <c:pt idx="4865">
                  <c:v>10.01930006408656</c:v>
                </c:pt>
                <c:pt idx="4866">
                  <c:v>10.02320010032417</c:v>
                </c:pt>
                <c:pt idx="4867">
                  <c:v>10.01830018195687</c:v>
                </c:pt>
                <c:pt idx="4868">
                  <c:v>10.01715005683945</c:v>
                </c:pt>
                <c:pt idx="4869">
                  <c:v>10.0144000282271</c:v>
                </c:pt>
                <c:pt idx="4870">
                  <c:v>10.01184993324205</c:v>
                </c:pt>
                <c:pt idx="4871">
                  <c:v>10.01165044937079</c:v>
                </c:pt>
                <c:pt idx="4872">
                  <c:v>10.00900000724505</c:v>
                </c:pt>
                <c:pt idx="4873">
                  <c:v>10.01160010375679</c:v>
                </c:pt>
                <c:pt idx="4874">
                  <c:v>10.01189989547493</c:v>
                </c:pt>
                <c:pt idx="4875">
                  <c:v>10.0125501113871</c:v>
                </c:pt>
                <c:pt idx="4876">
                  <c:v>10.01339962997372</c:v>
                </c:pt>
                <c:pt idx="4877">
                  <c:v>10.01359969634723</c:v>
                </c:pt>
                <c:pt idx="4878">
                  <c:v>10.00864997863755</c:v>
                </c:pt>
                <c:pt idx="4879">
                  <c:v>10.0074500179253</c:v>
                </c:pt>
                <c:pt idx="4880">
                  <c:v>10.00654998474056</c:v>
                </c:pt>
                <c:pt idx="4881">
                  <c:v>10.00884974326982</c:v>
                </c:pt>
                <c:pt idx="4882">
                  <c:v>10.00765002097978</c:v>
                </c:pt>
                <c:pt idx="4883">
                  <c:v>10.00839989280576</c:v>
                </c:pt>
                <c:pt idx="4884">
                  <c:v>10.0069500331847</c:v>
                </c:pt>
                <c:pt idx="4885">
                  <c:v>10.00685009956214</c:v>
                </c:pt>
                <c:pt idx="4886">
                  <c:v>10.00734975547675</c:v>
                </c:pt>
                <c:pt idx="4887">
                  <c:v>10.00675030479397</c:v>
                </c:pt>
                <c:pt idx="4888">
                  <c:v>10.01010006179422</c:v>
                </c:pt>
                <c:pt idx="4889">
                  <c:v>10.01289999236906</c:v>
                </c:pt>
                <c:pt idx="4890">
                  <c:v>10.01725005111439</c:v>
                </c:pt>
                <c:pt idx="4891">
                  <c:v>10.0169995002725</c:v>
                </c:pt>
                <c:pt idx="4892">
                  <c:v>10.0166499061561</c:v>
                </c:pt>
                <c:pt idx="4893">
                  <c:v>10.017200112914</c:v>
                </c:pt>
                <c:pt idx="4894">
                  <c:v>10.019650111386</c:v>
                </c:pt>
                <c:pt idx="4895">
                  <c:v>10.01855000877185</c:v>
                </c:pt>
                <c:pt idx="4896">
                  <c:v>10.0156001129144</c:v>
                </c:pt>
                <c:pt idx="4897">
                  <c:v>10.01584980659027</c:v>
                </c:pt>
                <c:pt idx="4898">
                  <c:v>10.01704994544707</c:v>
                </c:pt>
                <c:pt idx="4899">
                  <c:v>10.01665004501046</c:v>
                </c:pt>
                <c:pt idx="4900">
                  <c:v>10.01490008277688</c:v>
                </c:pt>
                <c:pt idx="4901">
                  <c:v>10.01844897956835</c:v>
                </c:pt>
                <c:pt idx="4902">
                  <c:v>10.02024941405762</c:v>
                </c:pt>
                <c:pt idx="4903">
                  <c:v>10.01885009002581</c:v>
                </c:pt>
                <c:pt idx="4904">
                  <c:v>10.02145010795357</c:v>
                </c:pt>
                <c:pt idx="4905">
                  <c:v>10.0205999706268</c:v>
                </c:pt>
                <c:pt idx="4906">
                  <c:v>10.0185502105669</c:v>
                </c:pt>
                <c:pt idx="4907">
                  <c:v>10.01689959640134</c:v>
                </c:pt>
                <c:pt idx="4908">
                  <c:v>10.016700006865</c:v>
                </c:pt>
                <c:pt idx="4909">
                  <c:v>10.0164000068653</c:v>
                </c:pt>
                <c:pt idx="4910">
                  <c:v>10.01309994049006</c:v>
                </c:pt>
                <c:pt idx="4911">
                  <c:v>10.0132000762933</c:v>
                </c:pt>
                <c:pt idx="4912">
                  <c:v>10.01165049133124</c:v>
                </c:pt>
                <c:pt idx="4913">
                  <c:v>10.01350004005508</c:v>
                </c:pt>
                <c:pt idx="4914">
                  <c:v>10.01334999618484</c:v>
                </c:pt>
                <c:pt idx="4915">
                  <c:v>10.01480008506405</c:v>
                </c:pt>
                <c:pt idx="4916">
                  <c:v>10.01160019073359</c:v>
                </c:pt>
                <c:pt idx="4917">
                  <c:v>10.00954974555498</c:v>
                </c:pt>
                <c:pt idx="4918">
                  <c:v>10.00875005645503</c:v>
                </c:pt>
                <c:pt idx="4919">
                  <c:v>10.00775002631781</c:v>
                </c:pt>
                <c:pt idx="4920">
                  <c:v>10.0032500354755</c:v>
                </c:pt>
                <c:pt idx="4921">
                  <c:v>10.00045110702195</c:v>
                </c:pt>
                <c:pt idx="4922">
                  <c:v>10.0029000129689</c:v>
                </c:pt>
                <c:pt idx="4923">
                  <c:v>10.00470001601934</c:v>
                </c:pt>
                <c:pt idx="4924">
                  <c:v>10.0039499813065</c:v>
                </c:pt>
                <c:pt idx="4925">
                  <c:v>10.00014990882846</c:v>
                </c:pt>
                <c:pt idx="4926">
                  <c:v>9.99915001144109</c:v>
                </c:pt>
                <c:pt idx="4927">
                  <c:v>9.996500046156144</c:v>
                </c:pt>
                <c:pt idx="4928">
                  <c:v>9.998599961469153</c:v>
                </c:pt>
                <c:pt idx="4929">
                  <c:v>9.997850023268256</c:v>
                </c:pt>
                <c:pt idx="4930">
                  <c:v>9.999499949262826</c:v>
                </c:pt>
                <c:pt idx="4931">
                  <c:v>9.99914981193069</c:v>
                </c:pt>
                <c:pt idx="4932">
                  <c:v>10.00010018157991</c:v>
                </c:pt>
                <c:pt idx="4933">
                  <c:v>10.0024999763482</c:v>
                </c:pt>
                <c:pt idx="4934">
                  <c:v>10.0011000064842</c:v>
                </c:pt>
                <c:pt idx="4935">
                  <c:v>10.00100011214818</c:v>
                </c:pt>
                <c:pt idx="4936">
                  <c:v>10.00165011367426</c:v>
                </c:pt>
                <c:pt idx="4937">
                  <c:v>10.00390017852624</c:v>
                </c:pt>
                <c:pt idx="4938">
                  <c:v>10.00209990997246</c:v>
                </c:pt>
                <c:pt idx="4939">
                  <c:v>10.0026000820144</c:v>
                </c:pt>
                <c:pt idx="4940">
                  <c:v>10.00214993858026</c:v>
                </c:pt>
                <c:pt idx="4941">
                  <c:v>10.00180035362064</c:v>
                </c:pt>
                <c:pt idx="4942">
                  <c:v>10.00524959754694</c:v>
                </c:pt>
                <c:pt idx="4943">
                  <c:v>10.00714994163354</c:v>
                </c:pt>
                <c:pt idx="4944">
                  <c:v>10.0104499748195</c:v>
                </c:pt>
                <c:pt idx="4945">
                  <c:v>10.0125000759108</c:v>
                </c:pt>
                <c:pt idx="4946">
                  <c:v>10.01320031737851</c:v>
                </c:pt>
                <c:pt idx="4947">
                  <c:v>10.01725000495571</c:v>
                </c:pt>
                <c:pt idx="4948">
                  <c:v>10.01874997482082</c:v>
                </c:pt>
                <c:pt idx="4949">
                  <c:v>10.01920008201705</c:v>
                </c:pt>
                <c:pt idx="4950">
                  <c:v>10.01450011825364</c:v>
                </c:pt>
                <c:pt idx="4951">
                  <c:v>10.01270049858067</c:v>
                </c:pt>
                <c:pt idx="4952">
                  <c:v>10.0150002601622</c:v>
                </c:pt>
                <c:pt idx="4953">
                  <c:v>10.01635008659287</c:v>
                </c:pt>
                <c:pt idx="4954">
                  <c:v>10.01535005340338</c:v>
                </c:pt>
                <c:pt idx="4955">
                  <c:v>10.0148999855046</c:v>
                </c:pt>
                <c:pt idx="4956">
                  <c:v>10.01080105705114</c:v>
                </c:pt>
                <c:pt idx="4957">
                  <c:v>10.01380017280462</c:v>
                </c:pt>
                <c:pt idx="4958">
                  <c:v>10.01615006255815</c:v>
                </c:pt>
                <c:pt idx="4959">
                  <c:v>10.01369996146968</c:v>
                </c:pt>
                <c:pt idx="4960">
                  <c:v>10.01259990119797</c:v>
                </c:pt>
                <c:pt idx="4961">
                  <c:v>10.01354955558782</c:v>
                </c:pt>
                <c:pt idx="4962">
                  <c:v>10.01365003547471</c:v>
                </c:pt>
                <c:pt idx="4963">
                  <c:v>10.01155011405717</c:v>
                </c:pt>
                <c:pt idx="4964">
                  <c:v>10.01239998588426</c:v>
                </c:pt>
                <c:pt idx="4965">
                  <c:v>10.01409988632076</c:v>
                </c:pt>
                <c:pt idx="4966">
                  <c:v>10.0145001941637</c:v>
                </c:pt>
                <c:pt idx="4967">
                  <c:v>10.01334992408374</c:v>
                </c:pt>
                <c:pt idx="4968">
                  <c:v>10.0131999950354</c:v>
                </c:pt>
                <c:pt idx="4969">
                  <c:v>10.0110500267001</c:v>
                </c:pt>
                <c:pt idx="4970">
                  <c:v>10.01139991950913</c:v>
                </c:pt>
                <c:pt idx="4971">
                  <c:v>10.01559974441261</c:v>
                </c:pt>
                <c:pt idx="4972">
                  <c:v>10.01594967345955</c:v>
                </c:pt>
                <c:pt idx="4973">
                  <c:v>10.01259991035113</c:v>
                </c:pt>
                <c:pt idx="4974">
                  <c:v>10.01234991493038</c:v>
                </c:pt>
                <c:pt idx="4975">
                  <c:v>10.01244988479448</c:v>
                </c:pt>
                <c:pt idx="4976">
                  <c:v>10.00840064392105</c:v>
                </c:pt>
                <c:pt idx="4977">
                  <c:v>10.00535031356776</c:v>
                </c:pt>
                <c:pt idx="4978">
                  <c:v>10.00394997863623</c:v>
                </c:pt>
                <c:pt idx="4979">
                  <c:v>10.00140001640102</c:v>
                </c:pt>
                <c:pt idx="4980">
                  <c:v>9.997000079725697</c:v>
                </c:pt>
                <c:pt idx="4981">
                  <c:v>9.99884963149816</c:v>
                </c:pt>
                <c:pt idx="4982">
                  <c:v>10.00069975356746</c:v>
                </c:pt>
                <c:pt idx="4983">
                  <c:v>10.00069997978062</c:v>
                </c:pt>
                <c:pt idx="4984">
                  <c:v>9.996749981306496</c:v>
                </c:pt>
                <c:pt idx="4985">
                  <c:v>9.995349914930557</c:v>
                </c:pt>
                <c:pt idx="4986">
                  <c:v>9.995100224303317</c:v>
                </c:pt>
                <c:pt idx="4987">
                  <c:v>9.99344995116917</c:v>
                </c:pt>
                <c:pt idx="4988">
                  <c:v>9.99209991645694</c:v>
                </c:pt>
                <c:pt idx="4989">
                  <c:v>9.993699883267257</c:v>
                </c:pt>
                <c:pt idx="4990">
                  <c:v>9.99494995421992</c:v>
                </c:pt>
                <c:pt idx="4991">
                  <c:v>9.991850023649021</c:v>
                </c:pt>
                <c:pt idx="4992">
                  <c:v>9.990750123215548</c:v>
                </c:pt>
                <c:pt idx="4993">
                  <c:v>9.9883999950398</c:v>
                </c:pt>
                <c:pt idx="4994">
                  <c:v>9.98855009918043</c:v>
                </c:pt>
                <c:pt idx="4995">
                  <c:v>9.988900103759075</c:v>
                </c:pt>
                <c:pt idx="4996">
                  <c:v>9.98959955138707</c:v>
                </c:pt>
                <c:pt idx="4997">
                  <c:v>9.986700031280637</c:v>
                </c:pt>
                <c:pt idx="4998">
                  <c:v>9.98454989700258</c:v>
                </c:pt>
                <c:pt idx="4999">
                  <c:v>9.98484992408703</c:v>
                </c:pt>
                <c:pt idx="5000">
                  <c:v>9.987550008390825</c:v>
                </c:pt>
                <c:pt idx="5001">
                  <c:v>9.984000284573994</c:v>
                </c:pt>
                <c:pt idx="5002">
                  <c:v>9.983599798582872</c:v>
                </c:pt>
                <c:pt idx="5003">
                  <c:v>9.980949972148668</c:v>
                </c:pt>
                <c:pt idx="5004">
                  <c:v>9.98020003394777</c:v>
                </c:pt>
                <c:pt idx="5005">
                  <c:v>9.977250101852402</c:v>
                </c:pt>
                <c:pt idx="5006">
                  <c:v>9.974100381088646</c:v>
                </c:pt>
                <c:pt idx="5007">
                  <c:v>9.974049350355926</c:v>
                </c:pt>
                <c:pt idx="5008">
                  <c:v>9.972499931333008</c:v>
                </c:pt>
                <c:pt idx="5009">
                  <c:v>9.971450029370316</c:v>
                </c:pt>
                <c:pt idx="5010">
                  <c:v>9.968250098798307</c:v>
                </c:pt>
                <c:pt idx="5011">
                  <c:v>9.96889989203919</c:v>
                </c:pt>
                <c:pt idx="5012">
                  <c:v>9.96655027389352</c:v>
                </c:pt>
                <c:pt idx="5013">
                  <c:v>9.96349989814553</c:v>
                </c:pt>
                <c:pt idx="5014">
                  <c:v>9.96210010947834</c:v>
                </c:pt>
                <c:pt idx="5015">
                  <c:v>9.961599982831103</c:v>
                </c:pt>
                <c:pt idx="5016">
                  <c:v>9.9618995693163</c:v>
                </c:pt>
                <c:pt idx="5017">
                  <c:v>9.96449949378803</c:v>
                </c:pt>
                <c:pt idx="5018">
                  <c:v>9.96205003547584</c:v>
                </c:pt>
                <c:pt idx="5019">
                  <c:v>9.95870010948056</c:v>
                </c:pt>
                <c:pt idx="5020">
                  <c:v>9.95909997062699</c:v>
                </c:pt>
                <c:pt idx="5021">
                  <c:v>9.95874993591133</c:v>
                </c:pt>
                <c:pt idx="5022">
                  <c:v>9.95744993285916</c:v>
                </c:pt>
                <c:pt idx="5023">
                  <c:v>9.95369997672969</c:v>
                </c:pt>
                <c:pt idx="5024">
                  <c:v>9.95195000838794</c:v>
                </c:pt>
                <c:pt idx="5025">
                  <c:v>9.950349942013417</c:v>
                </c:pt>
                <c:pt idx="5026">
                  <c:v>9.94825025290993</c:v>
                </c:pt>
                <c:pt idx="5027">
                  <c:v>9.94944956474137</c:v>
                </c:pt>
                <c:pt idx="5028">
                  <c:v>9.950300040050933</c:v>
                </c:pt>
                <c:pt idx="5029">
                  <c:v>9.952450041575502</c:v>
                </c:pt>
                <c:pt idx="5030">
                  <c:v>9.952599946595</c:v>
                </c:pt>
                <c:pt idx="5031">
                  <c:v>9.954600221251894</c:v>
                </c:pt>
                <c:pt idx="5032">
                  <c:v>9.95529976844773</c:v>
                </c:pt>
                <c:pt idx="5033">
                  <c:v>9.95874999923399</c:v>
                </c:pt>
                <c:pt idx="5034">
                  <c:v>9.963099991604398</c:v>
                </c:pt>
                <c:pt idx="5035">
                  <c:v>9.95924989051491</c:v>
                </c:pt>
                <c:pt idx="5036">
                  <c:v>9.957549784849106</c:v>
                </c:pt>
                <c:pt idx="5037">
                  <c:v>9.96114995078824</c:v>
                </c:pt>
                <c:pt idx="5038">
                  <c:v>9.964600115199573</c:v>
                </c:pt>
                <c:pt idx="5039">
                  <c:v>9.9645999794011</c:v>
                </c:pt>
                <c:pt idx="5040">
                  <c:v>9.96765000495725</c:v>
                </c:pt>
                <c:pt idx="5041">
                  <c:v>9.96945017699909</c:v>
                </c:pt>
                <c:pt idx="5042">
                  <c:v>9.96605014686429</c:v>
                </c:pt>
                <c:pt idx="5043">
                  <c:v>9.963600082013727</c:v>
                </c:pt>
                <c:pt idx="5044">
                  <c:v>9.959949953838076</c:v>
                </c:pt>
                <c:pt idx="5045">
                  <c:v>9.96430001258705</c:v>
                </c:pt>
                <c:pt idx="5046">
                  <c:v>9.968748873136064</c:v>
                </c:pt>
                <c:pt idx="5047">
                  <c:v>9.97019954757343</c:v>
                </c:pt>
                <c:pt idx="5048">
                  <c:v>9.970499988172377</c:v>
                </c:pt>
                <c:pt idx="5049">
                  <c:v>9.971699985118902</c:v>
                </c:pt>
                <c:pt idx="5050">
                  <c:v>9.971949880979082</c:v>
                </c:pt>
                <c:pt idx="5051">
                  <c:v>9.97174960326811</c:v>
                </c:pt>
                <c:pt idx="5052">
                  <c:v>9.971500247575022</c:v>
                </c:pt>
                <c:pt idx="5053">
                  <c:v>9.97250010871721</c:v>
                </c:pt>
                <c:pt idx="5054">
                  <c:v>9.977599987792927</c:v>
                </c:pt>
                <c:pt idx="5055">
                  <c:v>9.97944991989061</c:v>
                </c:pt>
                <c:pt idx="5056">
                  <c:v>9.978599987789497</c:v>
                </c:pt>
                <c:pt idx="5057">
                  <c:v>9.978250052638031</c:v>
                </c:pt>
                <c:pt idx="5058">
                  <c:v>9.97719998168759</c:v>
                </c:pt>
                <c:pt idx="5059">
                  <c:v>9.98040010528348</c:v>
                </c:pt>
                <c:pt idx="5060">
                  <c:v>9.97944989547614</c:v>
                </c:pt>
                <c:pt idx="5061">
                  <c:v>9.978250894542725</c:v>
                </c:pt>
                <c:pt idx="5062">
                  <c:v>9.983149382398551</c:v>
                </c:pt>
                <c:pt idx="5063">
                  <c:v>9.983150094602024</c:v>
                </c:pt>
                <c:pt idx="5064">
                  <c:v>9.984649985883152</c:v>
                </c:pt>
                <c:pt idx="5065">
                  <c:v>9.98370001754665</c:v>
                </c:pt>
                <c:pt idx="5066">
                  <c:v>9.985299567793846</c:v>
                </c:pt>
                <c:pt idx="5067">
                  <c:v>9.9839495994529</c:v>
                </c:pt>
                <c:pt idx="5068">
                  <c:v>9.98575004310624</c:v>
                </c:pt>
                <c:pt idx="5069">
                  <c:v>9.984350112532411</c:v>
                </c:pt>
                <c:pt idx="5070">
                  <c:v>9.984099972149124</c:v>
                </c:pt>
                <c:pt idx="5071">
                  <c:v>9.98289973068313</c:v>
                </c:pt>
                <c:pt idx="5072">
                  <c:v>9.98559941367785</c:v>
                </c:pt>
                <c:pt idx="5073">
                  <c:v>9.98614991912473</c:v>
                </c:pt>
                <c:pt idx="5074">
                  <c:v>9.989000014113116</c:v>
                </c:pt>
                <c:pt idx="5075">
                  <c:v>9.9912499702441</c:v>
                </c:pt>
                <c:pt idx="5076">
                  <c:v>9.993349106978712</c:v>
                </c:pt>
                <c:pt idx="5077">
                  <c:v>9.992600164790928</c:v>
                </c:pt>
                <c:pt idx="5078">
                  <c:v>9.991050027463646</c:v>
                </c:pt>
                <c:pt idx="5079">
                  <c:v>9.987600028991437</c:v>
                </c:pt>
                <c:pt idx="5080">
                  <c:v>9.98700006522995</c:v>
                </c:pt>
                <c:pt idx="5081">
                  <c:v>9.988599926375173</c:v>
                </c:pt>
                <c:pt idx="5082">
                  <c:v>9.988649921797332</c:v>
                </c:pt>
                <c:pt idx="5083">
                  <c:v>9.987349891660414</c:v>
                </c:pt>
                <c:pt idx="5084">
                  <c:v>9.98839995650997</c:v>
                </c:pt>
                <c:pt idx="5085">
                  <c:v>9.99099988708258</c:v>
                </c:pt>
                <c:pt idx="5086">
                  <c:v>9.99219905700738</c:v>
                </c:pt>
                <c:pt idx="5087">
                  <c:v>9.993250009152688</c:v>
                </c:pt>
                <c:pt idx="5088">
                  <c:v>9.99220008010525</c:v>
                </c:pt>
                <c:pt idx="5089">
                  <c:v>9.991050078580883</c:v>
                </c:pt>
                <c:pt idx="5090">
                  <c:v>9.99205009956131</c:v>
                </c:pt>
                <c:pt idx="5091">
                  <c:v>9.991949375151307</c:v>
                </c:pt>
                <c:pt idx="5092">
                  <c:v>9.988299995417037</c:v>
                </c:pt>
                <c:pt idx="5093">
                  <c:v>9.986999968336021</c:v>
                </c:pt>
                <c:pt idx="5094">
                  <c:v>9.9820500091555</c:v>
                </c:pt>
                <c:pt idx="5095">
                  <c:v>9.98040000762921</c:v>
                </c:pt>
                <c:pt idx="5096">
                  <c:v>9.978900559995967</c:v>
                </c:pt>
                <c:pt idx="5097">
                  <c:v>9.979200228117406</c:v>
                </c:pt>
                <c:pt idx="5098">
                  <c:v>9.97905005454959</c:v>
                </c:pt>
                <c:pt idx="5099">
                  <c:v>9.97659988403029</c:v>
                </c:pt>
                <c:pt idx="5100">
                  <c:v>9.979349942779664</c:v>
                </c:pt>
                <c:pt idx="5101">
                  <c:v>9.97930049361821</c:v>
                </c:pt>
                <c:pt idx="5102">
                  <c:v>9.98064991263891</c:v>
                </c:pt>
                <c:pt idx="5103">
                  <c:v>9.980600019836856</c:v>
                </c:pt>
                <c:pt idx="5104">
                  <c:v>9.983549988170125</c:v>
                </c:pt>
                <c:pt idx="5105">
                  <c:v>9.984850027463835</c:v>
                </c:pt>
                <c:pt idx="5106">
                  <c:v>9.98050085601426</c:v>
                </c:pt>
                <c:pt idx="5107">
                  <c:v>9.977200563425867</c:v>
                </c:pt>
                <c:pt idx="5108">
                  <c:v>9.978899947738682</c:v>
                </c:pt>
                <c:pt idx="5109">
                  <c:v>9.981649940105853</c:v>
                </c:pt>
                <c:pt idx="5110">
                  <c:v>9.979800044249717</c:v>
                </c:pt>
                <c:pt idx="5111">
                  <c:v>9.976800252534307</c:v>
                </c:pt>
                <c:pt idx="5112">
                  <c:v>9.977849568938836</c:v>
                </c:pt>
                <c:pt idx="5113">
                  <c:v>9.97750011672906</c:v>
                </c:pt>
                <c:pt idx="5114">
                  <c:v>9.9758500217431</c:v>
                </c:pt>
                <c:pt idx="5115">
                  <c:v>9.973750033947</c:v>
                </c:pt>
                <c:pt idx="5116">
                  <c:v>9.969150347900722</c:v>
                </c:pt>
                <c:pt idx="5117">
                  <c:v>9.971099938960834</c:v>
                </c:pt>
                <c:pt idx="5118">
                  <c:v>9.97069991187891</c:v>
                </c:pt>
                <c:pt idx="5119">
                  <c:v>9.971949463651981</c:v>
                </c:pt>
                <c:pt idx="5120">
                  <c:v>9.969799646376486</c:v>
                </c:pt>
                <c:pt idx="5121">
                  <c:v>9.96905037536271</c:v>
                </c:pt>
                <c:pt idx="5122">
                  <c:v>9.97104982604651</c:v>
                </c:pt>
                <c:pt idx="5123">
                  <c:v>9.97055017623643</c:v>
                </c:pt>
                <c:pt idx="5124">
                  <c:v>9.97235069236558</c:v>
                </c:pt>
                <c:pt idx="5125">
                  <c:v>9.970350426861841</c:v>
                </c:pt>
                <c:pt idx="5126">
                  <c:v>9.970349672315936</c:v>
                </c:pt>
                <c:pt idx="5127">
                  <c:v>9.96905103950485</c:v>
                </c:pt>
                <c:pt idx="5128">
                  <c:v>9.970449023432594</c:v>
                </c:pt>
                <c:pt idx="5129">
                  <c:v>9.971500008770817</c:v>
                </c:pt>
                <c:pt idx="5130">
                  <c:v>9.97209984588699</c:v>
                </c:pt>
                <c:pt idx="5131">
                  <c:v>9.97170009040565</c:v>
                </c:pt>
                <c:pt idx="5132">
                  <c:v>9.97264974784412</c:v>
                </c:pt>
                <c:pt idx="5133">
                  <c:v>9.973300193021714</c:v>
                </c:pt>
                <c:pt idx="5134">
                  <c:v>9.97699913062752</c:v>
                </c:pt>
                <c:pt idx="5135">
                  <c:v>9.9766997192346</c:v>
                </c:pt>
                <c:pt idx="5136">
                  <c:v>9.975100199124426</c:v>
                </c:pt>
                <c:pt idx="5137">
                  <c:v>9.97610039825304</c:v>
                </c:pt>
                <c:pt idx="5138">
                  <c:v>9.97669971008145</c:v>
                </c:pt>
                <c:pt idx="5139">
                  <c:v>9.982099157710766</c:v>
                </c:pt>
                <c:pt idx="5140">
                  <c:v>9.98379977035438</c:v>
                </c:pt>
                <c:pt idx="5141">
                  <c:v>9.986200108334742</c:v>
                </c:pt>
                <c:pt idx="5142">
                  <c:v>9.986999869914146</c:v>
                </c:pt>
                <c:pt idx="5143">
                  <c:v>9.986500280378098</c:v>
                </c:pt>
                <c:pt idx="5144">
                  <c:v>9.98730027732381</c:v>
                </c:pt>
                <c:pt idx="5145">
                  <c:v>9.987650170132838</c:v>
                </c:pt>
                <c:pt idx="5146">
                  <c:v>9.988149895474634</c:v>
                </c:pt>
                <c:pt idx="5147">
                  <c:v>9.989800105282483</c:v>
                </c:pt>
                <c:pt idx="5148">
                  <c:v>9.99009989700062</c:v>
                </c:pt>
                <c:pt idx="5149">
                  <c:v>9.988000446319347</c:v>
                </c:pt>
                <c:pt idx="5150">
                  <c:v>9.987399492642</c:v>
                </c:pt>
                <c:pt idx="5151">
                  <c:v>9.983250390625471</c:v>
                </c:pt>
                <c:pt idx="5152">
                  <c:v>9.984450146101153</c:v>
                </c:pt>
                <c:pt idx="5153">
                  <c:v>9.98494983520504</c:v>
                </c:pt>
                <c:pt idx="5154">
                  <c:v>9.98480014152301</c:v>
                </c:pt>
                <c:pt idx="5155">
                  <c:v>9.987050176237971</c:v>
                </c:pt>
                <c:pt idx="5156">
                  <c:v>9.98829970092629</c:v>
                </c:pt>
                <c:pt idx="5157">
                  <c:v>9.994300434107568</c:v>
                </c:pt>
                <c:pt idx="5158">
                  <c:v>9.99514964179616</c:v>
                </c:pt>
                <c:pt idx="5159">
                  <c:v>9.99544977454934</c:v>
                </c:pt>
                <c:pt idx="5160">
                  <c:v>9.99924987106351</c:v>
                </c:pt>
                <c:pt idx="5161">
                  <c:v>9.99595008239703</c:v>
                </c:pt>
                <c:pt idx="5162">
                  <c:v>9.99264997978025</c:v>
                </c:pt>
                <c:pt idx="5163">
                  <c:v>9.99060004768035</c:v>
                </c:pt>
                <c:pt idx="5164">
                  <c:v>9.99049881324754</c:v>
                </c:pt>
                <c:pt idx="5165">
                  <c:v>9.98915085792032</c:v>
                </c:pt>
                <c:pt idx="5166">
                  <c:v>9.989049176787378</c:v>
                </c:pt>
                <c:pt idx="5167">
                  <c:v>9.99240025558538</c:v>
                </c:pt>
                <c:pt idx="5168">
                  <c:v>9.991599603650683</c:v>
                </c:pt>
                <c:pt idx="5169">
                  <c:v>9.987900940701365</c:v>
                </c:pt>
                <c:pt idx="5170">
                  <c:v>9.98540019836219</c:v>
                </c:pt>
                <c:pt idx="5171">
                  <c:v>9.98869964599362</c:v>
                </c:pt>
                <c:pt idx="5172">
                  <c:v>9.988100258633494</c:v>
                </c:pt>
                <c:pt idx="5173">
                  <c:v>9.984099887464257</c:v>
                </c:pt>
                <c:pt idx="5174">
                  <c:v>9.98589981803525</c:v>
                </c:pt>
                <c:pt idx="5175">
                  <c:v>9.98444964446753</c:v>
                </c:pt>
                <c:pt idx="5176">
                  <c:v>9.981350293346622</c:v>
                </c:pt>
                <c:pt idx="5177">
                  <c:v>9.9830501876786</c:v>
                </c:pt>
                <c:pt idx="5178">
                  <c:v>9.981599706265114</c:v>
                </c:pt>
                <c:pt idx="5179">
                  <c:v>9.983850009535672</c:v>
                </c:pt>
                <c:pt idx="5180">
                  <c:v>9.98775013618433</c:v>
                </c:pt>
                <c:pt idx="5181">
                  <c:v>9.988349858471337</c:v>
                </c:pt>
                <c:pt idx="5182">
                  <c:v>9.98944968948126</c:v>
                </c:pt>
                <c:pt idx="5183">
                  <c:v>9.983150380703591</c:v>
                </c:pt>
                <c:pt idx="5184">
                  <c:v>9.981000729367224</c:v>
                </c:pt>
                <c:pt idx="5185">
                  <c:v>9.97915032043602</c:v>
                </c:pt>
                <c:pt idx="5186">
                  <c:v>9.980249737927806</c:v>
                </c:pt>
                <c:pt idx="5187">
                  <c:v>9.980150284194678</c:v>
                </c:pt>
                <c:pt idx="5188">
                  <c:v>9.980299772643775</c:v>
                </c:pt>
                <c:pt idx="5189">
                  <c:v>9.978350703811879</c:v>
                </c:pt>
                <c:pt idx="5190">
                  <c:v>9.97740036735195</c:v>
                </c:pt>
                <c:pt idx="5191">
                  <c:v>9.97754957809229</c:v>
                </c:pt>
                <c:pt idx="5192">
                  <c:v>9.9764499130215</c:v>
                </c:pt>
                <c:pt idx="5193">
                  <c:v>9.97645011520217</c:v>
                </c:pt>
                <c:pt idx="5194">
                  <c:v>9.97719983901698</c:v>
                </c:pt>
                <c:pt idx="5195">
                  <c:v>9.97625024795343</c:v>
                </c:pt>
                <c:pt idx="5196">
                  <c:v>9.97574959907433</c:v>
                </c:pt>
                <c:pt idx="5197">
                  <c:v>9.975050009532424</c:v>
                </c:pt>
                <c:pt idx="5198">
                  <c:v>9.9722502178156</c:v>
                </c:pt>
                <c:pt idx="5199">
                  <c:v>9.97010070228498</c:v>
                </c:pt>
                <c:pt idx="5200">
                  <c:v>9.96509995384258</c:v>
                </c:pt>
                <c:pt idx="5201">
                  <c:v>9.96500009574811</c:v>
                </c:pt>
                <c:pt idx="5202">
                  <c:v>9.96344979247806</c:v>
                </c:pt>
                <c:pt idx="5203">
                  <c:v>9.96015017280297</c:v>
                </c:pt>
                <c:pt idx="5204">
                  <c:v>9.95580096206686</c:v>
                </c:pt>
                <c:pt idx="5205">
                  <c:v>9.951999917979268</c:v>
                </c:pt>
                <c:pt idx="5206">
                  <c:v>9.952749982832756</c:v>
                </c:pt>
                <c:pt idx="5207">
                  <c:v>9.953350040050281</c:v>
                </c:pt>
                <c:pt idx="5208">
                  <c:v>9.952850036999738</c:v>
                </c:pt>
                <c:pt idx="5209">
                  <c:v>9.95254979858146</c:v>
                </c:pt>
                <c:pt idx="5210">
                  <c:v>9.95475003394677</c:v>
                </c:pt>
                <c:pt idx="5211">
                  <c:v>9.95829982414216</c:v>
                </c:pt>
                <c:pt idx="5212">
                  <c:v>9.95969944381432</c:v>
                </c:pt>
                <c:pt idx="5213">
                  <c:v>9.959650571057867</c:v>
                </c:pt>
                <c:pt idx="5214">
                  <c:v>9.95785040206829</c:v>
                </c:pt>
                <c:pt idx="5215">
                  <c:v>9.953049699019174</c:v>
                </c:pt>
                <c:pt idx="5216">
                  <c:v>9.951000316239516</c:v>
                </c:pt>
                <c:pt idx="5217">
                  <c:v>9.95164990424746</c:v>
                </c:pt>
                <c:pt idx="5218">
                  <c:v>9.95370000533876</c:v>
                </c:pt>
                <c:pt idx="5219">
                  <c:v>9.95534934882744</c:v>
                </c:pt>
                <c:pt idx="5220">
                  <c:v>9.95734981956048</c:v>
                </c:pt>
                <c:pt idx="5221">
                  <c:v>9.95385023002382</c:v>
                </c:pt>
                <c:pt idx="5222">
                  <c:v>9.95524982261486</c:v>
                </c:pt>
                <c:pt idx="5223">
                  <c:v>9.95510019836365</c:v>
                </c:pt>
                <c:pt idx="5224">
                  <c:v>9.954300270841486</c:v>
                </c:pt>
                <c:pt idx="5225">
                  <c:v>9.95794996146651</c:v>
                </c:pt>
                <c:pt idx="5226">
                  <c:v>9.95974992217816</c:v>
                </c:pt>
                <c:pt idx="5227">
                  <c:v>9.959499787899407</c:v>
                </c:pt>
                <c:pt idx="5228">
                  <c:v>9.957950305553823</c:v>
                </c:pt>
                <c:pt idx="5229">
                  <c:v>9.961848521801585</c:v>
                </c:pt>
                <c:pt idx="5230">
                  <c:v>9.964900490951548</c:v>
                </c:pt>
                <c:pt idx="5231">
                  <c:v>9.96494952964713</c:v>
                </c:pt>
                <c:pt idx="5232">
                  <c:v>9.963700143809546</c:v>
                </c:pt>
                <c:pt idx="5233">
                  <c:v>9.966699832915768</c:v>
                </c:pt>
                <c:pt idx="5234">
                  <c:v>9.969149113083407</c:v>
                </c:pt>
                <c:pt idx="5235">
                  <c:v>9.967300197979057</c:v>
                </c:pt>
                <c:pt idx="5236">
                  <c:v>9.96844977988803</c:v>
                </c:pt>
                <c:pt idx="5237">
                  <c:v>9.972350108713725</c:v>
                </c:pt>
                <c:pt idx="5238">
                  <c:v>9.97314996986097</c:v>
                </c:pt>
                <c:pt idx="5239">
                  <c:v>9.97500020980806</c:v>
                </c:pt>
                <c:pt idx="5240">
                  <c:v>9.97520037574577</c:v>
                </c:pt>
                <c:pt idx="5241">
                  <c:v>9.97434948692171</c:v>
                </c:pt>
                <c:pt idx="5242">
                  <c:v>9.97550023078657</c:v>
                </c:pt>
                <c:pt idx="5243">
                  <c:v>9.97704991530918</c:v>
                </c:pt>
                <c:pt idx="5244">
                  <c:v>9.981598812100855</c:v>
                </c:pt>
                <c:pt idx="5245">
                  <c:v>9.983550198743618</c:v>
                </c:pt>
                <c:pt idx="5246">
                  <c:v>9.98634975204186</c:v>
                </c:pt>
                <c:pt idx="5247">
                  <c:v>9.986449610132698</c:v>
                </c:pt>
                <c:pt idx="5248">
                  <c:v>9.98680033301935</c:v>
                </c:pt>
                <c:pt idx="5249">
                  <c:v>9.9855499271398</c:v>
                </c:pt>
                <c:pt idx="5250">
                  <c:v>9.988050192641818</c:v>
                </c:pt>
                <c:pt idx="5251">
                  <c:v>9.987449679563727</c:v>
                </c:pt>
                <c:pt idx="5252">
                  <c:v>9.985800284572178</c:v>
                </c:pt>
                <c:pt idx="5253">
                  <c:v>9.98609973830753</c:v>
                </c:pt>
                <c:pt idx="5254">
                  <c:v>9.986400112531555</c:v>
                </c:pt>
                <c:pt idx="5255">
                  <c:v>9.98505031928653</c:v>
                </c:pt>
                <c:pt idx="5256">
                  <c:v>9.984399801633117</c:v>
                </c:pt>
                <c:pt idx="5257">
                  <c:v>9.98384993591026</c:v>
                </c:pt>
                <c:pt idx="5258">
                  <c:v>9.981950071713068</c:v>
                </c:pt>
                <c:pt idx="5259">
                  <c:v>9.98059924926565</c:v>
                </c:pt>
                <c:pt idx="5260">
                  <c:v>9.980399895091977</c:v>
                </c:pt>
                <c:pt idx="5261">
                  <c:v>9.98154996604717</c:v>
                </c:pt>
                <c:pt idx="5262">
                  <c:v>9.980950029370433</c:v>
                </c:pt>
                <c:pt idx="5263">
                  <c:v>9.978300030899845</c:v>
                </c:pt>
                <c:pt idx="5264">
                  <c:v>9.97679989204335</c:v>
                </c:pt>
                <c:pt idx="5265">
                  <c:v>9.981550659940697</c:v>
                </c:pt>
                <c:pt idx="5266">
                  <c:v>9.984799417874455</c:v>
                </c:pt>
                <c:pt idx="5267">
                  <c:v>9.98359996108775</c:v>
                </c:pt>
                <c:pt idx="5268">
                  <c:v>9.981450137707724</c:v>
                </c:pt>
                <c:pt idx="5269">
                  <c:v>9.97680099639547</c:v>
                </c:pt>
                <c:pt idx="5270">
                  <c:v>9.97450042304627</c:v>
                </c:pt>
                <c:pt idx="5271">
                  <c:v>9.97369953574889</c:v>
                </c:pt>
                <c:pt idx="5272">
                  <c:v>9.970150325010763</c:v>
                </c:pt>
                <c:pt idx="5273">
                  <c:v>9.966099744033272</c:v>
                </c:pt>
                <c:pt idx="5274">
                  <c:v>9.966050252533022</c:v>
                </c:pt>
                <c:pt idx="5275">
                  <c:v>9.966100184628885</c:v>
                </c:pt>
                <c:pt idx="5276">
                  <c:v>9.96779979819985</c:v>
                </c:pt>
                <c:pt idx="5277">
                  <c:v>9.966799490353878</c:v>
                </c:pt>
                <c:pt idx="5278">
                  <c:v>9.9654505512226</c:v>
                </c:pt>
                <c:pt idx="5279">
                  <c:v>9.959750421523494</c:v>
                </c:pt>
                <c:pt idx="5280">
                  <c:v>9.958799780273693</c:v>
                </c:pt>
                <c:pt idx="5281">
                  <c:v>9.95690023002317</c:v>
                </c:pt>
                <c:pt idx="5282">
                  <c:v>9.957950506210181</c:v>
                </c:pt>
                <c:pt idx="5283">
                  <c:v>9.95694954337887</c:v>
                </c:pt>
                <c:pt idx="5284">
                  <c:v>9.95764974555641</c:v>
                </c:pt>
                <c:pt idx="5285">
                  <c:v>9.9578998767829</c:v>
                </c:pt>
                <c:pt idx="5286">
                  <c:v>9.95480021781987</c:v>
                </c:pt>
                <c:pt idx="5287">
                  <c:v>9.95384963683682</c:v>
                </c:pt>
                <c:pt idx="5288">
                  <c:v>9.955600281140506</c:v>
                </c:pt>
                <c:pt idx="5289">
                  <c:v>9.95719928512335</c:v>
                </c:pt>
                <c:pt idx="5290">
                  <c:v>9.95439983749384</c:v>
                </c:pt>
                <c:pt idx="5291">
                  <c:v>9.95105031890489</c:v>
                </c:pt>
                <c:pt idx="5292">
                  <c:v>9.95199967460212</c:v>
                </c:pt>
                <c:pt idx="5293">
                  <c:v>9.950250258632877</c:v>
                </c:pt>
                <c:pt idx="5294">
                  <c:v>9.953199744031735</c:v>
                </c:pt>
                <c:pt idx="5295">
                  <c:v>9.95489963836371</c:v>
                </c:pt>
                <c:pt idx="5296">
                  <c:v>9.9552002208693</c:v>
                </c:pt>
                <c:pt idx="5297">
                  <c:v>9.956800088119052</c:v>
                </c:pt>
                <c:pt idx="5298">
                  <c:v>9.95479999160671</c:v>
                </c:pt>
                <c:pt idx="5299">
                  <c:v>9.953549477002526</c:v>
                </c:pt>
                <c:pt idx="5300">
                  <c:v>9.953150149918656</c:v>
                </c:pt>
                <c:pt idx="5301">
                  <c:v>9.953899668500525</c:v>
                </c:pt>
                <c:pt idx="5302">
                  <c:v>9.948200057981011</c:v>
                </c:pt>
                <c:pt idx="5303">
                  <c:v>9.944199783323711</c:v>
                </c:pt>
                <c:pt idx="5304">
                  <c:v>9.941950192260265</c:v>
                </c:pt>
                <c:pt idx="5305">
                  <c:v>9.941499852749988</c:v>
                </c:pt>
                <c:pt idx="5306">
                  <c:v>9.939000027847217</c:v>
                </c:pt>
                <c:pt idx="5307">
                  <c:v>9.93744989051629</c:v>
                </c:pt>
                <c:pt idx="5308">
                  <c:v>9.936200199888844</c:v>
                </c:pt>
                <c:pt idx="5309">
                  <c:v>9.934050062558521</c:v>
                </c:pt>
                <c:pt idx="5310">
                  <c:v>9.93540043525718</c:v>
                </c:pt>
                <c:pt idx="5311">
                  <c:v>9.93789958114212</c:v>
                </c:pt>
                <c:pt idx="5312">
                  <c:v>9.939200462340519</c:v>
                </c:pt>
                <c:pt idx="5313">
                  <c:v>9.94324961280654</c:v>
                </c:pt>
                <c:pt idx="5314">
                  <c:v>9.9461996082282</c:v>
                </c:pt>
                <c:pt idx="5315">
                  <c:v>9.9434997470853</c:v>
                </c:pt>
                <c:pt idx="5316">
                  <c:v>9.93960012435491</c:v>
                </c:pt>
                <c:pt idx="5317">
                  <c:v>9.935999861907475</c:v>
                </c:pt>
                <c:pt idx="5318">
                  <c:v>9.934450107954035</c:v>
                </c:pt>
                <c:pt idx="5319">
                  <c:v>9.935500003812194</c:v>
                </c:pt>
                <c:pt idx="5320">
                  <c:v>9.93989990119735</c:v>
                </c:pt>
                <c:pt idx="5321">
                  <c:v>9.94245013808904</c:v>
                </c:pt>
                <c:pt idx="5322">
                  <c:v>9.93914952849809</c:v>
                </c:pt>
                <c:pt idx="5323">
                  <c:v>9.939850412745727</c:v>
                </c:pt>
                <c:pt idx="5324">
                  <c:v>9.94469863051927</c:v>
                </c:pt>
                <c:pt idx="5325">
                  <c:v>9.94769998549964</c:v>
                </c:pt>
                <c:pt idx="5326">
                  <c:v>9.948499952311977</c:v>
                </c:pt>
                <c:pt idx="5327">
                  <c:v>9.948200293347327</c:v>
                </c:pt>
                <c:pt idx="5328">
                  <c:v>9.948749645995118</c:v>
                </c:pt>
                <c:pt idx="5329">
                  <c:v>9.950350192259065</c:v>
                </c:pt>
                <c:pt idx="5330">
                  <c:v>9.9556997409818</c:v>
                </c:pt>
                <c:pt idx="5331">
                  <c:v>9.95575028571693</c:v>
                </c:pt>
                <c:pt idx="5332">
                  <c:v>9.9536002811401</c:v>
                </c:pt>
                <c:pt idx="5333">
                  <c:v>9.95404962768225</c:v>
                </c:pt>
                <c:pt idx="5334">
                  <c:v>9.96144883384841</c:v>
                </c:pt>
                <c:pt idx="5335">
                  <c:v>9.95980027198675</c:v>
                </c:pt>
                <c:pt idx="5336">
                  <c:v>9.96294965781999</c:v>
                </c:pt>
                <c:pt idx="5337">
                  <c:v>9.96409966239662</c:v>
                </c:pt>
                <c:pt idx="5338">
                  <c:v>9.96345020408626</c:v>
                </c:pt>
                <c:pt idx="5339">
                  <c:v>9.963999345396587</c:v>
                </c:pt>
                <c:pt idx="5340">
                  <c:v>9.96470033836158</c:v>
                </c:pt>
                <c:pt idx="5341">
                  <c:v>9.96474979057166</c:v>
                </c:pt>
                <c:pt idx="5342">
                  <c:v>9.960350376124551</c:v>
                </c:pt>
                <c:pt idx="5343">
                  <c:v>9.96194955215469</c:v>
                </c:pt>
                <c:pt idx="5344">
                  <c:v>9.964150028990843</c:v>
                </c:pt>
                <c:pt idx="5345">
                  <c:v>9.96289952049119</c:v>
                </c:pt>
                <c:pt idx="5346">
                  <c:v>9.961500456236535</c:v>
                </c:pt>
                <c:pt idx="5347">
                  <c:v>9.96584963989153</c:v>
                </c:pt>
                <c:pt idx="5348">
                  <c:v>9.9673503913873</c:v>
                </c:pt>
                <c:pt idx="5349">
                  <c:v>9.966151148983044</c:v>
                </c:pt>
                <c:pt idx="5350">
                  <c:v>9.96530046538828</c:v>
                </c:pt>
                <c:pt idx="5351">
                  <c:v>9.96579940910306</c:v>
                </c:pt>
                <c:pt idx="5352">
                  <c:v>9.96694963989285</c:v>
                </c:pt>
                <c:pt idx="5353">
                  <c:v>9.961950463864923</c:v>
                </c:pt>
                <c:pt idx="5354">
                  <c:v>9.96284984817248</c:v>
                </c:pt>
                <c:pt idx="5355">
                  <c:v>9.95769985275183</c:v>
                </c:pt>
                <c:pt idx="5356">
                  <c:v>9.958050122830169</c:v>
                </c:pt>
                <c:pt idx="5357">
                  <c:v>9.95929998244901</c:v>
                </c:pt>
                <c:pt idx="5358">
                  <c:v>9.95749987678209</c:v>
                </c:pt>
                <c:pt idx="5359">
                  <c:v>9.95794987220506</c:v>
                </c:pt>
                <c:pt idx="5360">
                  <c:v>9.95965007438281</c:v>
                </c:pt>
                <c:pt idx="5361">
                  <c:v>9.95929984054237</c:v>
                </c:pt>
                <c:pt idx="5362">
                  <c:v>9.95810025405808</c:v>
                </c:pt>
                <c:pt idx="5363">
                  <c:v>9.961099671552801</c:v>
                </c:pt>
                <c:pt idx="5364">
                  <c:v>9.95990049552711</c:v>
                </c:pt>
                <c:pt idx="5365">
                  <c:v>9.96024995078915</c:v>
                </c:pt>
                <c:pt idx="5366">
                  <c:v>9.9615001544953</c:v>
                </c:pt>
                <c:pt idx="5367">
                  <c:v>9.96394987525855</c:v>
                </c:pt>
                <c:pt idx="5368">
                  <c:v>9.960700148392788</c:v>
                </c:pt>
                <c:pt idx="5369">
                  <c:v>9.96009959907315</c:v>
                </c:pt>
                <c:pt idx="5370">
                  <c:v>9.960050107572897</c:v>
                </c:pt>
                <c:pt idx="5371">
                  <c:v>9.959000033566557</c:v>
                </c:pt>
                <c:pt idx="5372">
                  <c:v>9.95925012549924</c:v>
                </c:pt>
                <c:pt idx="5373">
                  <c:v>9.95824991722111</c:v>
                </c:pt>
                <c:pt idx="5374">
                  <c:v>9.95190009383805</c:v>
                </c:pt>
                <c:pt idx="5375">
                  <c:v>9.94949978904333</c:v>
                </c:pt>
                <c:pt idx="5376">
                  <c:v>9.95250022964319</c:v>
                </c:pt>
                <c:pt idx="5377">
                  <c:v>9.9522003292077</c:v>
                </c:pt>
                <c:pt idx="5378">
                  <c:v>9.95044974517805</c:v>
                </c:pt>
                <c:pt idx="5379">
                  <c:v>9.950899704359471</c:v>
                </c:pt>
                <c:pt idx="5380">
                  <c:v>9.9540498958595</c:v>
                </c:pt>
                <c:pt idx="5381">
                  <c:v>9.95239999999831</c:v>
                </c:pt>
                <c:pt idx="5382">
                  <c:v>9.954050442120205</c:v>
                </c:pt>
                <c:pt idx="5383">
                  <c:v>9.957849551770777</c:v>
                </c:pt>
                <c:pt idx="5384">
                  <c:v>9.960199682995153</c:v>
                </c:pt>
                <c:pt idx="5385">
                  <c:v>9.958799719235686</c:v>
                </c:pt>
                <c:pt idx="5386">
                  <c:v>9.95565013427404</c:v>
                </c:pt>
                <c:pt idx="5387">
                  <c:v>9.952099867245127</c:v>
                </c:pt>
                <c:pt idx="5388">
                  <c:v>9.95015020980645</c:v>
                </c:pt>
                <c:pt idx="5389">
                  <c:v>9.948750421142901</c:v>
                </c:pt>
                <c:pt idx="5390">
                  <c:v>9.945600148010271</c:v>
                </c:pt>
                <c:pt idx="5391">
                  <c:v>9.944600009155692</c:v>
                </c:pt>
                <c:pt idx="5392">
                  <c:v>9.947949690627865</c:v>
                </c:pt>
                <c:pt idx="5393">
                  <c:v>9.947700274653471</c:v>
                </c:pt>
                <c:pt idx="5394">
                  <c:v>9.947299384304642</c:v>
                </c:pt>
                <c:pt idx="5395">
                  <c:v>9.94349990653791</c:v>
                </c:pt>
                <c:pt idx="5396">
                  <c:v>9.944950001525285</c:v>
                </c:pt>
                <c:pt idx="5397">
                  <c:v>9.94594989890538</c:v>
                </c:pt>
                <c:pt idx="5398">
                  <c:v>9.94944999542349</c:v>
                </c:pt>
                <c:pt idx="5399">
                  <c:v>9.95474844398632</c:v>
                </c:pt>
                <c:pt idx="5400">
                  <c:v>9.956650722499034</c:v>
                </c:pt>
                <c:pt idx="5401">
                  <c:v>9.96044924354283</c:v>
                </c:pt>
                <c:pt idx="5402">
                  <c:v>9.958049792861857</c:v>
                </c:pt>
                <c:pt idx="5403">
                  <c:v>9.96194999198633</c:v>
                </c:pt>
                <c:pt idx="5404">
                  <c:v>9.96199985465864</c:v>
                </c:pt>
                <c:pt idx="5405">
                  <c:v>9.95980053977837</c:v>
                </c:pt>
                <c:pt idx="5406">
                  <c:v>9.96719933242639</c:v>
                </c:pt>
                <c:pt idx="5407">
                  <c:v>9.972600367353152</c:v>
                </c:pt>
                <c:pt idx="5408">
                  <c:v>9.97169967613081</c:v>
                </c:pt>
                <c:pt idx="5409">
                  <c:v>9.971299190136051</c:v>
                </c:pt>
                <c:pt idx="5410">
                  <c:v>9.96869993247674</c:v>
                </c:pt>
                <c:pt idx="5411">
                  <c:v>9.970200173949706</c:v>
                </c:pt>
                <c:pt idx="5412">
                  <c:v>9.969549765010016</c:v>
                </c:pt>
                <c:pt idx="5413">
                  <c:v>9.9694502418497</c:v>
                </c:pt>
                <c:pt idx="5414">
                  <c:v>9.972299558256057</c:v>
                </c:pt>
                <c:pt idx="5415">
                  <c:v>9.971700140758912</c:v>
                </c:pt>
                <c:pt idx="5416">
                  <c:v>9.9726998599981</c:v>
                </c:pt>
                <c:pt idx="5417">
                  <c:v>9.97045000037906</c:v>
                </c:pt>
                <c:pt idx="5418">
                  <c:v>9.96814993400403</c:v>
                </c:pt>
                <c:pt idx="5419">
                  <c:v>9.967950761030801</c:v>
                </c:pt>
                <c:pt idx="5420">
                  <c:v>9.96560015296564</c:v>
                </c:pt>
                <c:pt idx="5421">
                  <c:v>9.966199814985888</c:v>
                </c:pt>
                <c:pt idx="5422">
                  <c:v>9.96314984969649</c:v>
                </c:pt>
                <c:pt idx="5423">
                  <c:v>9.959800192256807</c:v>
                </c:pt>
                <c:pt idx="5424">
                  <c:v>9.957200503155036</c:v>
                </c:pt>
                <c:pt idx="5425">
                  <c:v>9.95769968833702</c:v>
                </c:pt>
                <c:pt idx="5426">
                  <c:v>9.954450278470176</c:v>
                </c:pt>
                <c:pt idx="5427">
                  <c:v>9.95150045203991</c:v>
                </c:pt>
                <c:pt idx="5428">
                  <c:v>9.949449695966908</c:v>
                </c:pt>
                <c:pt idx="5429">
                  <c:v>9.951999006269037</c:v>
                </c:pt>
                <c:pt idx="5430">
                  <c:v>9.950450163647474</c:v>
                </c:pt>
                <c:pt idx="5431">
                  <c:v>9.95049985122387</c:v>
                </c:pt>
                <c:pt idx="5432">
                  <c:v>9.95209971847362</c:v>
                </c:pt>
                <c:pt idx="5433">
                  <c:v>9.949000340267957</c:v>
                </c:pt>
                <c:pt idx="5434">
                  <c:v>9.948699966047568</c:v>
                </c:pt>
                <c:pt idx="5435">
                  <c:v>9.951350471495971</c:v>
                </c:pt>
                <c:pt idx="5436">
                  <c:v>9.95374951476697</c:v>
                </c:pt>
                <c:pt idx="5437">
                  <c:v>9.95195015754507</c:v>
                </c:pt>
                <c:pt idx="5438">
                  <c:v>9.95614988288435</c:v>
                </c:pt>
                <c:pt idx="5439">
                  <c:v>9.958500122833357</c:v>
                </c:pt>
                <c:pt idx="5440">
                  <c:v>9.96044916152823</c:v>
                </c:pt>
                <c:pt idx="5441">
                  <c:v>9.958700744624366</c:v>
                </c:pt>
                <c:pt idx="5442">
                  <c:v>9.9581999931288</c:v>
                </c:pt>
                <c:pt idx="5443">
                  <c:v>9.95394988593762</c:v>
                </c:pt>
                <c:pt idx="5444">
                  <c:v>9.948700536344404</c:v>
                </c:pt>
                <c:pt idx="5445">
                  <c:v>9.946149786374008</c:v>
                </c:pt>
                <c:pt idx="5446">
                  <c:v>9.943800300978181</c:v>
                </c:pt>
                <c:pt idx="5447">
                  <c:v>9.944750365826621</c:v>
                </c:pt>
                <c:pt idx="5448">
                  <c:v>9.94934957504302</c:v>
                </c:pt>
                <c:pt idx="5449">
                  <c:v>9.9502002254485</c:v>
                </c:pt>
                <c:pt idx="5450">
                  <c:v>9.95045015449432</c:v>
                </c:pt>
                <c:pt idx="5451">
                  <c:v>9.95139981498505</c:v>
                </c:pt>
                <c:pt idx="5452">
                  <c:v>9.95144919776794</c:v>
                </c:pt>
                <c:pt idx="5453">
                  <c:v>9.947150779342337</c:v>
                </c:pt>
                <c:pt idx="5454">
                  <c:v>9.95004996146963</c:v>
                </c:pt>
                <c:pt idx="5455">
                  <c:v>9.955150124358624</c:v>
                </c:pt>
                <c:pt idx="5456">
                  <c:v>9.95685008811779</c:v>
                </c:pt>
                <c:pt idx="5457">
                  <c:v>9.961000424576923</c:v>
                </c:pt>
                <c:pt idx="5458">
                  <c:v>9.958549671551736</c:v>
                </c:pt>
                <c:pt idx="5459">
                  <c:v>9.95924983749137</c:v>
                </c:pt>
                <c:pt idx="5460">
                  <c:v>9.95899987830853</c:v>
                </c:pt>
                <c:pt idx="5461">
                  <c:v>9.95590008964064</c:v>
                </c:pt>
                <c:pt idx="5462">
                  <c:v>9.95069975471415</c:v>
                </c:pt>
                <c:pt idx="5463">
                  <c:v>9.949950094222003</c:v>
                </c:pt>
                <c:pt idx="5464">
                  <c:v>9.948200334165448</c:v>
                </c:pt>
                <c:pt idx="5465">
                  <c:v>9.946250408171178</c:v>
                </c:pt>
                <c:pt idx="5466">
                  <c:v>9.946299721523246</c:v>
                </c:pt>
                <c:pt idx="5467">
                  <c:v>9.93734966582997</c:v>
                </c:pt>
                <c:pt idx="5468">
                  <c:v>9.932150317763447</c:v>
                </c:pt>
                <c:pt idx="5469">
                  <c:v>9.930550492859765</c:v>
                </c:pt>
                <c:pt idx="5470">
                  <c:v>9.930099854656873</c:v>
                </c:pt>
                <c:pt idx="5471">
                  <c:v>9.928300032803235</c:v>
                </c:pt>
                <c:pt idx="5472">
                  <c:v>9.924149765774928</c:v>
                </c:pt>
                <c:pt idx="5473">
                  <c:v>9.920300214002054</c:v>
                </c:pt>
                <c:pt idx="5474">
                  <c:v>9.920200865934021</c:v>
                </c:pt>
                <c:pt idx="5475">
                  <c:v>9.920700389095145</c:v>
                </c:pt>
                <c:pt idx="5476">
                  <c:v>9.921549500271794</c:v>
                </c:pt>
                <c:pt idx="5477">
                  <c:v>9.91994972381508</c:v>
                </c:pt>
                <c:pt idx="5478">
                  <c:v>9.916750279233387</c:v>
                </c:pt>
                <c:pt idx="5479">
                  <c:v>9.917199764629916</c:v>
                </c:pt>
                <c:pt idx="5480">
                  <c:v>9.91789999694447</c:v>
                </c:pt>
                <c:pt idx="5481">
                  <c:v>9.916250104139181</c:v>
                </c:pt>
                <c:pt idx="5482">
                  <c:v>9.91180020217871</c:v>
                </c:pt>
                <c:pt idx="5483">
                  <c:v>9.913249823377555</c:v>
                </c:pt>
                <c:pt idx="5484">
                  <c:v>9.91475026702392</c:v>
                </c:pt>
                <c:pt idx="5485">
                  <c:v>9.916850058743875</c:v>
                </c:pt>
                <c:pt idx="5486">
                  <c:v>9.916050094983802</c:v>
                </c:pt>
                <c:pt idx="5487">
                  <c:v>9.916999438471975</c:v>
                </c:pt>
                <c:pt idx="5488">
                  <c:v>9.91595056571532</c:v>
                </c:pt>
                <c:pt idx="5489">
                  <c:v>9.915701089474168</c:v>
                </c:pt>
                <c:pt idx="5490">
                  <c:v>9.91474980544808</c:v>
                </c:pt>
                <c:pt idx="5491">
                  <c:v>9.914050122450131</c:v>
                </c:pt>
                <c:pt idx="5492">
                  <c:v>9.914949681853613</c:v>
                </c:pt>
                <c:pt idx="5493">
                  <c:v>9.908900437923872</c:v>
                </c:pt>
                <c:pt idx="5494">
                  <c:v>9.906150611495831</c:v>
                </c:pt>
                <c:pt idx="5495">
                  <c:v>9.90255013770729</c:v>
                </c:pt>
                <c:pt idx="5496">
                  <c:v>9.90079986152341</c:v>
                </c:pt>
                <c:pt idx="5497">
                  <c:v>9.89899955978035</c:v>
                </c:pt>
                <c:pt idx="5498">
                  <c:v>9.89455049094977</c:v>
                </c:pt>
                <c:pt idx="5499">
                  <c:v>9.89349915542334</c:v>
                </c:pt>
                <c:pt idx="5500">
                  <c:v>9.89304935912878</c:v>
                </c:pt>
                <c:pt idx="5501">
                  <c:v>9.89215079879432</c:v>
                </c:pt>
                <c:pt idx="5502">
                  <c:v>9.891249769589194</c:v>
                </c:pt>
                <c:pt idx="5503">
                  <c:v>9.889000356670297</c:v>
                </c:pt>
                <c:pt idx="5504">
                  <c:v>9.89239981040737</c:v>
                </c:pt>
                <c:pt idx="5505">
                  <c:v>9.89645041542099</c:v>
                </c:pt>
                <c:pt idx="5506">
                  <c:v>9.89684976958961</c:v>
                </c:pt>
                <c:pt idx="5507">
                  <c:v>9.896399940105766</c:v>
                </c:pt>
                <c:pt idx="5508">
                  <c:v>9.896100042722537</c:v>
                </c:pt>
                <c:pt idx="5509">
                  <c:v>9.89280138282629</c:v>
                </c:pt>
                <c:pt idx="5510">
                  <c:v>9.890950364300805</c:v>
                </c:pt>
                <c:pt idx="5511">
                  <c:v>9.88924977874558</c:v>
                </c:pt>
                <c:pt idx="5512">
                  <c:v>9.888500184628355</c:v>
                </c:pt>
                <c:pt idx="5513">
                  <c:v>9.88894977264499</c:v>
                </c:pt>
                <c:pt idx="5514">
                  <c:v>9.890698910901846</c:v>
                </c:pt>
                <c:pt idx="5515">
                  <c:v>9.889699828334418</c:v>
                </c:pt>
                <c:pt idx="5516">
                  <c:v>9.88850065536099</c:v>
                </c:pt>
                <c:pt idx="5517">
                  <c:v>9.88745007743637</c:v>
                </c:pt>
                <c:pt idx="5518">
                  <c:v>9.88074957351637</c:v>
                </c:pt>
                <c:pt idx="5519">
                  <c:v>9.88049963836238</c:v>
                </c:pt>
                <c:pt idx="5520">
                  <c:v>9.878150044249196</c:v>
                </c:pt>
                <c:pt idx="5521">
                  <c:v>9.874851281736483</c:v>
                </c:pt>
                <c:pt idx="5522">
                  <c:v>9.874099985503562</c:v>
                </c:pt>
                <c:pt idx="5523">
                  <c:v>9.87634967613121</c:v>
                </c:pt>
                <c:pt idx="5524">
                  <c:v>9.877350017162825</c:v>
                </c:pt>
                <c:pt idx="5525">
                  <c:v>9.878800012586</c:v>
                </c:pt>
                <c:pt idx="5526">
                  <c:v>9.878399562832783</c:v>
                </c:pt>
                <c:pt idx="5527">
                  <c:v>9.882199930951173</c:v>
                </c:pt>
                <c:pt idx="5528">
                  <c:v>9.88749910392653</c:v>
                </c:pt>
                <c:pt idx="5529">
                  <c:v>9.890549509811536</c:v>
                </c:pt>
                <c:pt idx="5530">
                  <c:v>9.890300060651498</c:v>
                </c:pt>
                <c:pt idx="5531">
                  <c:v>9.888649887081555</c:v>
                </c:pt>
                <c:pt idx="5532">
                  <c:v>9.89400001220565</c:v>
                </c:pt>
                <c:pt idx="5533">
                  <c:v>9.8944502460472</c:v>
                </c:pt>
                <c:pt idx="5534">
                  <c:v>9.89989863586379</c:v>
                </c:pt>
                <c:pt idx="5535">
                  <c:v>9.90149989433121</c:v>
                </c:pt>
                <c:pt idx="5536">
                  <c:v>9.900300063323811</c:v>
                </c:pt>
                <c:pt idx="5537">
                  <c:v>9.89964995918126</c:v>
                </c:pt>
                <c:pt idx="5538">
                  <c:v>9.901348757932283</c:v>
                </c:pt>
                <c:pt idx="5539">
                  <c:v>9.90494847411901</c:v>
                </c:pt>
                <c:pt idx="5540">
                  <c:v>9.9032999031042</c:v>
                </c:pt>
                <c:pt idx="5541">
                  <c:v>9.901649904630172</c:v>
                </c:pt>
                <c:pt idx="5542">
                  <c:v>9.90249993018733</c:v>
                </c:pt>
                <c:pt idx="5543">
                  <c:v>9.90580047340336</c:v>
                </c:pt>
                <c:pt idx="5544">
                  <c:v>9.90575061378331</c:v>
                </c:pt>
                <c:pt idx="5545">
                  <c:v>9.908699993513437</c:v>
                </c:pt>
                <c:pt idx="5546">
                  <c:v>9.907200093075517</c:v>
                </c:pt>
                <c:pt idx="5547">
                  <c:v>9.910899911879823</c:v>
                </c:pt>
                <c:pt idx="5548">
                  <c:v>9.91134967193284</c:v>
                </c:pt>
                <c:pt idx="5549">
                  <c:v>9.913148537063534</c:v>
                </c:pt>
                <c:pt idx="5550">
                  <c:v>9.914249994657438</c:v>
                </c:pt>
                <c:pt idx="5551">
                  <c:v>9.911501188274997</c:v>
                </c:pt>
                <c:pt idx="5552">
                  <c:v>9.912750097271782</c:v>
                </c:pt>
                <c:pt idx="5553">
                  <c:v>9.91289951629733</c:v>
                </c:pt>
                <c:pt idx="5554">
                  <c:v>9.914998791882681</c:v>
                </c:pt>
                <c:pt idx="5555">
                  <c:v>9.917799905389987</c:v>
                </c:pt>
                <c:pt idx="5556">
                  <c:v>9.921750000379688</c:v>
                </c:pt>
                <c:pt idx="5557">
                  <c:v>9.92049997176946</c:v>
                </c:pt>
                <c:pt idx="5558">
                  <c:v>9.924050410842028</c:v>
                </c:pt>
                <c:pt idx="5559">
                  <c:v>9.93024893798429</c:v>
                </c:pt>
                <c:pt idx="5560">
                  <c:v>9.92775007590899</c:v>
                </c:pt>
                <c:pt idx="5561">
                  <c:v>9.926850628278771</c:v>
                </c:pt>
                <c:pt idx="5562">
                  <c:v>9.92274994926265</c:v>
                </c:pt>
                <c:pt idx="5563">
                  <c:v>9.9208002586347</c:v>
                </c:pt>
                <c:pt idx="5564">
                  <c:v>9.925048648452503</c:v>
                </c:pt>
                <c:pt idx="5565">
                  <c:v>9.923199914548607</c:v>
                </c:pt>
                <c:pt idx="5566">
                  <c:v>9.923399980922113</c:v>
                </c:pt>
                <c:pt idx="5567">
                  <c:v>9.926950078963272</c:v>
                </c:pt>
                <c:pt idx="5568">
                  <c:v>9.930500041195045</c:v>
                </c:pt>
                <c:pt idx="5569">
                  <c:v>9.928900143811912</c:v>
                </c:pt>
                <c:pt idx="5570">
                  <c:v>9.93009992942825</c:v>
                </c:pt>
                <c:pt idx="5571">
                  <c:v>9.934549372479523</c:v>
                </c:pt>
                <c:pt idx="5572">
                  <c:v>9.938950090789148</c:v>
                </c:pt>
                <c:pt idx="5573">
                  <c:v>9.937300442503325</c:v>
                </c:pt>
                <c:pt idx="5574">
                  <c:v>9.93210089225613</c:v>
                </c:pt>
                <c:pt idx="5575">
                  <c:v>9.928550045773591</c:v>
                </c:pt>
                <c:pt idx="5576">
                  <c:v>9.925699941632046</c:v>
                </c:pt>
                <c:pt idx="5577">
                  <c:v>9.921899977871362</c:v>
                </c:pt>
                <c:pt idx="5578">
                  <c:v>9.91959987220616</c:v>
                </c:pt>
                <c:pt idx="5579">
                  <c:v>9.91990065994105</c:v>
                </c:pt>
                <c:pt idx="5580">
                  <c:v>9.918299950786604</c:v>
                </c:pt>
                <c:pt idx="5581">
                  <c:v>9.918300261688273</c:v>
                </c:pt>
                <c:pt idx="5582">
                  <c:v>9.91779991149815</c:v>
                </c:pt>
                <c:pt idx="5583">
                  <c:v>9.918249701688183</c:v>
                </c:pt>
                <c:pt idx="5584">
                  <c:v>9.918699802779883</c:v>
                </c:pt>
                <c:pt idx="5585">
                  <c:v>9.920699971768048</c:v>
                </c:pt>
                <c:pt idx="5586">
                  <c:v>9.916351373671205</c:v>
                </c:pt>
                <c:pt idx="5587">
                  <c:v>9.91865007896195</c:v>
                </c:pt>
                <c:pt idx="5588">
                  <c:v>9.91460063590785</c:v>
                </c:pt>
                <c:pt idx="5589">
                  <c:v>9.91060153236322</c:v>
                </c:pt>
                <c:pt idx="5590">
                  <c:v>9.909200107955257</c:v>
                </c:pt>
                <c:pt idx="5591">
                  <c:v>9.90675014571752</c:v>
                </c:pt>
                <c:pt idx="5592">
                  <c:v>9.910850112530168</c:v>
                </c:pt>
                <c:pt idx="5593">
                  <c:v>9.912400147244628</c:v>
                </c:pt>
                <c:pt idx="5594">
                  <c:v>9.914650628659728</c:v>
                </c:pt>
                <c:pt idx="5595">
                  <c:v>9.91309998435827</c:v>
                </c:pt>
                <c:pt idx="5596">
                  <c:v>9.913399465174733</c:v>
                </c:pt>
                <c:pt idx="5597">
                  <c:v>9.915200107952841</c:v>
                </c:pt>
                <c:pt idx="5598">
                  <c:v>9.91365004310501</c:v>
                </c:pt>
                <c:pt idx="5599">
                  <c:v>9.913349871061654</c:v>
                </c:pt>
                <c:pt idx="5600">
                  <c:v>9.913849907301482</c:v>
                </c:pt>
                <c:pt idx="5601">
                  <c:v>9.915801037597702</c:v>
                </c:pt>
                <c:pt idx="5602">
                  <c:v>9.918200083920965</c:v>
                </c:pt>
                <c:pt idx="5603">
                  <c:v>9.92064943351579</c:v>
                </c:pt>
                <c:pt idx="5604">
                  <c:v>9.92170035552772</c:v>
                </c:pt>
                <c:pt idx="5605">
                  <c:v>9.921199981305108</c:v>
                </c:pt>
                <c:pt idx="5606">
                  <c:v>9.918200461193916</c:v>
                </c:pt>
                <c:pt idx="5607">
                  <c:v>9.921450019071926</c:v>
                </c:pt>
                <c:pt idx="5608">
                  <c:v>9.922000086971821</c:v>
                </c:pt>
                <c:pt idx="5609">
                  <c:v>9.921699951170012</c:v>
                </c:pt>
                <c:pt idx="5610">
                  <c:v>9.919149988934805</c:v>
                </c:pt>
                <c:pt idx="5611">
                  <c:v>9.9196496780387</c:v>
                </c:pt>
                <c:pt idx="5612">
                  <c:v>9.92444997978237</c:v>
                </c:pt>
                <c:pt idx="5613">
                  <c:v>9.928449934384847</c:v>
                </c:pt>
                <c:pt idx="5614">
                  <c:v>9.931300276944966</c:v>
                </c:pt>
                <c:pt idx="5615">
                  <c:v>9.933599935910024</c:v>
                </c:pt>
                <c:pt idx="5616">
                  <c:v>9.931650586317118</c:v>
                </c:pt>
                <c:pt idx="5617">
                  <c:v>9.9295499164582</c:v>
                </c:pt>
                <c:pt idx="5618">
                  <c:v>9.932399573895967</c:v>
                </c:pt>
                <c:pt idx="5619">
                  <c:v>9.927450360104558</c:v>
                </c:pt>
                <c:pt idx="5620">
                  <c:v>9.925799914930397</c:v>
                </c:pt>
                <c:pt idx="5621">
                  <c:v>9.926899604033678</c:v>
                </c:pt>
                <c:pt idx="5622">
                  <c:v>9.927950040051652</c:v>
                </c:pt>
                <c:pt idx="5623">
                  <c:v>9.929899935912544</c:v>
                </c:pt>
                <c:pt idx="5624">
                  <c:v>9.928700862499681</c:v>
                </c:pt>
                <c:pt idx="5625">
                  <c:v>9.925300114056881</c:v>
                </c:pt>
                <c:pt idx="5626">
                  <c:v>9.92724953308061</c:v>
                </c:pt>
                <c:pt idx="5627">
                  <c:v>9.9260000900249</c:v>
                </c:pt>
                <c:pt idx="5628">
                  <c:v>9.922800062937312</c:v>
                </c:pt>
                <c:pt idx="5629">
                  <c:v>9.918800817486047</c:v>
                </c:pt>
                <c:pt idx="5630">
                  <c:v>9.921050067518081</c:v>
                </c:pt>
                <c:pt idx="5631">
                  <c:v>9.918800621413535</c:v>
                </c:pt>
                <c:pt idx="5632">
                  <c:v>9.91760007819903</c:v>
                </c:pt>
                <c:pt idx="5633">
                  <c:v>9.914450315092835</c:v>
                </c:pt>
                <c:pt idx="5634">
                  <c:v>9.914749424740872</c:v>
                </c:pt>
                <c:pt idx="5635">
                  <c:v>9.918149934765096</c:v>
                </c:pt>
                <c:pt idx="5636">
                  <c:v>9.92304904136472</c:v>
                </c:pt>
                <c:pt idx="5637">
                  <c:v>9.926450064464006</c:v>
                </c:pt>
                <c:pt idx="5638">
                  <c:v>9.926300129314768</c:v>
                </c:pt>
                <c:pt idx="5639">
                  <c:v>9.927050782775041</c:v>
                </c:pt>
                <c:pt idx="5640">
                  <c:v>9.9284999240881</c:v>
                </c:pt>
                <c:pt idx="5641">
                  <c:v>9.931249545286846</c:v>
                </c:pt>
                <c:pt idx="5642">
                  <c:v>9.927099963377258</c:v>
                </c:pt>
                <c:pt idx="5643">
                  <c:v>9.9277500736207</c:v>
                </c:pt>
                <c:pt idx="5644">
                  <c:v>9.925700965497525</c:v>
                </c:pt>
                <c:pt idx="5645">
                  <c:v>9.92524997711007</c:v>
                </c:pt>
                <c:pt idx="5646">
                  <c:v>9.921300521851663</c:v>
                </c:pt>
                <c:pt idx="5647">
                  <c:v>9.924000105285813</c:v>
                </c:pt>
                <c:pt idx="5648">
                  <c:v>9.924949626918533</c:v>
                </c:pt>
                <c:pt idx="5649">
                  <c:v>9.92659921188169</c:v>
                </c:pt>
                <c:pt idx="5650">
                  <c:v>9.928250019074767</c:v>
                </c:pt>
                <c:pt idx="5651">
                  <c:v>9.930150933454568</c:v>
                </c:pt>
                <c:pt idx="5652">
                  <c:v>9.931949907302623</c:v>
                </c:pt>
                <c:pt idx="5653">
                  <c:v>9.92655055617797</c:v>
                </c:pt>
                <c:pt idx="5654">
                  <c:v>9.922749771496455</c:v>
                </c:pt>
                <c:pt idx="5655">
                  <c:v>9.920350106425758</c:v>
                </c:pt>
                <c:pt idx="5656">
                  <c:v>9.916949324797316</c:v>
                </c:pt>
                <c:pt idx="5657">
                  <c:v>9.913349949645636</c:v>
                </c:pt>
                <c:pt idx="5658">
                  <c:v>9.91309961013394</c:v>
                </c:pt>
                <c:pt idx="5659">
                  <c:v>9.911900464245263</c:v>
                </c:pt>
                <c:pt idx="5660">
                  <c:v>9.90969996032436</c:v>
                </c:pt>
                <c:pt idx="5661">
                  <c:v>9.907000407023588</c:v>
                </c:pt>
                <c:pt idx="5662">
                  <c:v>9.907500062941835</c:v>
                </c:pt>
                <c:pt idx="5663">
                  <c:v>9.90804927978388</c:v>
                </c:pt>
                <c:pt idx="5664">
                  <c:v>9.90694982299829</c:v>
                </c:pt>
                <c:pt idx="5665">
                  <c:v>9.90265006446498</c:v>
                </c:pt>
                <c:pt idx="5666">
                  <c:v>9.901000413130529</c:v>
                </c:pt>
                <c:pt idx="5667">
                  <c:v>9.901900105283858</c:v>
                </c:pt>
                <c:pt idx="5668">
                  <c:v>9.899500102230377</c:v>
                </c:pt>
                <c:pt idx="5669">
                  <c:v>9.897101131438831</c:v>
                </c:pt>
                <c:pt idx="5670">
                  <c:v>9.901750037384772</c:v>
                </c:pt>
                <c:pt idx="5671">
                  <c:v>9.90280037689081</c:v>
                </c:pt>
                <c:pt idx="5672">
                  <c:v>9.901799903102073</c:v>
                </c:pt>
                <c:pt idx="5673">
                  <c:v>9.89774945793033</c:v>
                </c:pt>
                <c:pt idx="5674">
                  <c:v>9.89560007209366</c:v>
                </c:pt>
                <c:pt idx="5675">
                  <c:v>9.89625010070813</c:v>
                </c:pt>
                <c:pt idx="5676">
                  <c:v>9.896299724958225</c:v>
                </c:pt>
                <c:pt idx="5677">
                  <c:v>9.89879999961704</c:v>
                </c:pt>
                <c:pt idx="5678">
                  <c:v>9.89909965858533</c:v>
                </c:pt>
                <c:pt idx="5679">
                  <c:v>9.899199724961364</c:v>
                </c:pt>
                <c:pt idx="5680">
                  <c:v>9.899499927138098</c:v>
                </c:pt>
                <c:pt idx="5681">
                  <c:v>9.900549822996257</c:v>
                </c:pt>
                <c:pt idx="5682">
                  <c:v>9.901749955748527</c:v>
                </c:pt>
                <c:pt idx="5683">
                  <c:v>9.901298523709555</c:v>
                </c:pt>
                <c:pt idx="5684">
                  <c:v>9.90299913024501</c:v>
                </c:pt>
                <c:pt idx="5685">
                  <c:v>9.903200117110828</c:v>
                </c:pt>
                <c:pt idx="5686">
                  <c:v>9.90279995117089</c:v>
                </c:pt>
                <c:pt idx="5687">
                  <c:v>9.90110008697593</c:v>
                </c:pt>
                <c:pt idx="5688">
                  <c:v>9.90274959945236</c:v>
                </c:pt>
                <c:pt idx="5689">
                  <c:v>9.90354949378889</c:v>
                </c:pt>
                <c:pt idx="5690">
                  <c:v>9.90319989662021</c:v>
                </c:pt>
                <c:pt idx="5691">
                  <c:v>9.899350444411535</c:v>
                </c:pt>
                <c:pt idx="5692">
                  <c:v>9.901349925228714</c:v>
                </c:pt>
                <c:pt idx="5693">
                  <c:v>9.900049686810234</c:v>
                </c:pt>
                <c:pt idx="5694">
                  <c:v>9.90129978790355</c:v>
                </c:pt>
                <c:pt idx="5695">
                  <c:v>9.903349985503155</c:v>
                </c:pt>
                <c:pt idx="5696">
                  <c:v>9.90369954338166</c:v>
                </c:pt>
                <c:pt idx="5697">
                  <c:v>9.89710005950474</c:v>
                </c:pt>
                <c:pt idx="5698">
                  <c:v>9.893649611280126</c:v>
                </c:pt>
                <c:pt idx="5699">
                  <c:v>9.89319943771261</c:v>
                </c:pt>
                <c:pt idx="5700">
                  <c:v>9.894200083541363</c:v>
                </c:pt>
                <c:pt idx="5701">
                  <c:v>9.893399335094727</c:v>
                </c:pt>
                <c:pt idx="5702">
                  <c:v>9.896200041199335</c:v>
                </c:pt>
                <c:pt idx="5703">
                  <c:v>9.897899832914848</c:v>
                </c:pt>
                <c:pt idx="5704">
                  <c:v>9.89829835700948</c:v>
                </c:pt>
                <c:pt idx="5705">
                  <c:v>9.89945006065318</c:v>
                </c:pt>
                <c:pt idx="5706">
                  <c:v>9.89919954909783</c:v>
                </c:pt>
                <c:pt idx="5707">
                  <c:v>9.904050093839032</c:v>
                </c:pt>
                <c:pt idx="5708">
                  <c:v>9.903399820708727</c:v>
                </c:pt>
                <c:pt idx="5709">
                  <c:v>9.899400403210165</c:v>
                </c:pt>
                <c:pt idx="5710">
                  <c:v>9.896899968716752</c:v>
                </c:pt>
                <c:pt idx="5711">
                  <c:v>9.8994997997288</c:v>
                </c:pt>
                <c:pt idx="5712">
                  <c:v>9.90000003814566</c:v>
                </c:pt>
                <c:pt idx="5713">
                  <c:v>9.89984983443719</c:v>
                </c:pt>
                <c:pt idx="5714">
                  <c:v>9.900300107572548</c:v>
                </c:pt>
                <c:pt idx="5715">
                  <c:v>9.904549934006357</c:v>
                </c:pt>
                <c:pt idx="5716">
                  <c:v>9.90410011062704</c:v>
                </c:pt>
                <c:pt idx="5717">
                  <c:v>9.90640007743787</c:v>
                </c:pt>
                <c:pt idx="5718">
                  <c:v>9.90769986610394</c:v>
                </c:pt>
                <c:pt idx="5719">
                  <c:v>9.907100071333843</c:v>
                </c:pt>
                <c:pt idx="5720">
                  <c:v>9.907599896239847</c:v>
                </c:pt>
                <c:pt idx="5721">
                  <c:v>9.910699684904102</c:v>
                </c:pt>
                <c:pt idx="5722">
                  <c:v>9.91249995040926</c:v>
                </c:pt>
                <c:pt idx="5723">
                  <c:v>9.912749915692987</c:v>
                </c:pt>
                <c:pt idx="5724">
                  <c:v>9.910000738142116</c:v>
                </c:pt>
                <c:pt idx="5725">
                  <c:v>9.907799899290697</c:v>
                </c:pt>
                <c:pt idx="5726">
                  <c:v>9.910149900813848</c:v>
                </c:pt>
                <c:pt idx="5727">
                  <c:v>9.909650030516786</c:v>
                </c:pt>
                <c:pt idx="5728">
                  <c:v>9.90760020408561</c:v>
                </c:pt>
                <c:pt idx="5729">
                  <c:v>9.90785020560725</c:v>
                </c:pt>
                <c:pt idx="5730">
                  <c:v>9.908449961087171</c:v>
                </c:pt>
                <c:pt idx="5731">
                  <c:v>9.904199349974078</c:v>
                </c:pt>
                <c:pt idx="5732">
                  <c:v>9.907000104518373</c:v>
                </c:pt>
                <c:pt idx="5733">
                  <c:v>9.911399488828465</c:v>
                </c:pt>
                <c:pt idx="5734">
                  <c:v>9.913550480268895</c:v>
                </c:pt>
                <c:pt idx="5735">
                  <c:v>9.91210011367366</c:v>
                </c:pt>
                <c:pt idx="5736">
                  <c:v>9.909100596614734</c:v>
                </c:pt>
                <c:pt idx="5737">
                  <c:v>9.906600092694134</c:v>
                </c:pt>
                <c:pt idx="5738">
                  <c:v>9.902599787899816</c:v>
                </c:pt>
                <c:pt idx="5739">
                  <c:v>9.905798139952821</c:v>
                </c:pt>
                <c:pt idx="5740">
                  <c:v>9.903350085063721</c:v>
                </c:pt>
                <c:pt idx="5741">
                  <c:v>9.90594984359632</c:v>
                </c:pt>
                <c:pt idx="5742">
                  <c:v>9.9049500186884</c:v>
                </c:pt>
                <c:pt idx="5743">
                  <c:v>9.9012009799917</c:v>
                </c:pt>
                <c:pt idx="5744">
                  <c:v>9.89950019836397</c:v>
                </c:pt>
                <c:pt idx="5745">
                  <c:v>9.90055010337892</c:v>
                </c:pt>
                <c:pt idx="5746">
                  <c:v>9.901548461530179</c:v>
                </c:pt>
                <c:pt idx="5747">
                  <c:v>9.901799887462402</c:v>
                </c:pt>
                <c:pt idx="5748">
                  <c:v>9.900950054929126</c:v>
                </c:pt>
                <c:pt idx="5749">
                  <c:v>9.9005003643033</c:v>
                </c:pt>
                <c:pt idx="5750">
                  <c:v>9.89959991149954</c:v>
                </c:pt>
                <c:pt idx="5751">
                  <c:v>9.900099772643446</c:v>
                </c:pt>
                <c:pt idx="5752">
                  <c:v>9.904850036618881</c:v>
                </c:pt>
                <c:pt idx="5753">
                  <c:v>9.90294979514874</c:v>
                </c:pt>
                <c:pt idx="5754">
                  <c:v>9.901801200099722</c:v>
                </c:pt>
                <c:pt idx="5755">
                  <c:v>9.89724997634767</c:v>
                </c:pt>
                <c:pt idx="5756">
                  <c:v>9.89649887923952</c:v>
                </c:pt>
                <c:pt idx="5757">
                  <c:v>9.895899965664288</c:v>
                </c:pt>
                <c:pt idx="5758">
                  <c:v>9.89660069007732</c:v>
                </c:pt>
                <c:pt idx="5759">
                  <c:v>9.895451723859878</c:v>
                </c:pt>
                <c:pt idx="5760">
                  <c:v>9.89579999312991</c:v>
                </c:pt>
                <c:pt idx="5761">
                  <c:v>9.896498867412446</c:v>
                </c:pt>
                <c:pt idx="5762">
                  <c:v>9.89649992065097</c:v>
                </c:pt>
                <c:pt idx="5763">
                  <c:v>9.891950845718383</c:v>
                </c:pt>
                <c:pt idx="5764">
                  <c:v>9.893098828124497</c:v>
                </c:pt>
                <c:pt idx="5765">
                  <c:v>9.891349967572751</c:v>
                </c:pt>
                <c:pt idx="5766">
                  <c:v>9.8934500701871</c:v>
                </c:pt>
                <c:pt idx="5767">
                  <c:v>9.89369997520407</c:v>
                </c:pt>
                <c:pt idx="5768">
                  <c:v>9.88545049285676</c:v>
                </c:pt>
                <c:pt idx="5769">
                  <c:v>9.889949708172934</c:v>
                </c:pt>
                <c:pt idx="5770">
                  <c:v>9.89184997978009</c:v>
                </c:pt>
                <c:pt idx="5771">
                  <c:v>9.89374953307924</c:v>
                </c:pt>
                <c:pt idx="5772">
                  <c:v>9.889900107955327</c:v>
                </c:pt>
                <c:pt idx="5773">
                  <c:v>9.88594959335023</c:v>
                </c:pt>
                <c:pt idx="5774">
                  <c:v>9.88814787597221</c:v>
                </c:pt>
                <c:pt idx="5775">
                  <c:v>9.89254990691916</c:v>
                </c:pt>
                <c:pt idx="5776">
                  <c:v>9.8905999114977</c:v>
                </c:pt>
                <c:pt idx="5777">
                  <c:v>9.893000074382147</c:v>
                </c:pt>
                <c:pt idx="5778">
                  <c:v>9.89304955672924</c:v>
                </c:pt>
                <c:pt idx="5779">
                  <c:v>9.895599863051756</c:v>
                </c:pt>
                <c:pt idx="5780">
                  <c:v>9.896849927899896</c:v>
                </c:pt>
                <c:pt idx="5781">
                  <c:v>9.89840105514304</c:v>
                </c:pt>
                <c:pt idx="5782">
                  <c:v>9.895649967191276</c:v>
                </c:pt>
                <c:pt idx="5783">
                  <c:v>9.893600041195895</c:v>
                </c:pt>
                <c:pt idx="5784">
                  <c:v>9.889050247951672</c:v>
                </c:pt>
                <c:pt idx="5785">
                  <c:v>9.887999971768298</c:v>
                </c:pt>
                <c:pt idx="5786">
                  <c:v>9.88929903907774</c:v>
                </c:pt>
                <c:pt idx="5787">
                  <c:v>9.887550090788867</c:v>
                </c:pt>
                <c:pt idx="5788">
                  <c:v>9.88989941024556</c:v>
                </c:pt>
                <c:pt idx="5789">
                  <c:v>9.890600777434883</c:v>
                </c:pt>
                <c:pt idx="5790">
                  <c:v>9.892300028990572</c:v>
                </c:pt>
                <c:pt idx="5791">
                  <c:v>9.891050136182457</c:v>
                </c:pt>
                <c:pt idx="5792">
                  <c:v>9.889399905394384</c:v>
                </c:pt>
                <c:pt idx="5793">
                  <c:v>9.88569932593964</c:v>
                </c:pt>
                <c:pt idx="5794">
                  <c:v>9.881300385284703</c:v>
                </c:pt>
                <c:pt idx="5795">
                  <c:v>9.87944990691904</c:v>
                </c:pt>
                <c:pt idx="5796">
                  <c:v>9.877849330518074</c:v>
                </c:pt>
                <c:pt idx="5797">
                  <c:v>9.87584997329759</c:v>
                </c:pt>
                <c:pt idx="5798">
                  <c:v>9.873900180053168</c:v>
                </c:pt>
                <c:pt idx="5799">
                  <c:v>9.874149632261834</c:v>
                </c:pt>
                <c:pt idx="5800">
                  <c:v>9.87050005340279</c:v>
                </c:pt>
                <c:pt idx="5801">
                  <c:v>9.87244981956246</c:v>
                </c:pt>
                <c:pt idx="5802">
                  <c:v>9.869500101849554</c:v>
                </c:pt>
                <c:pt idx="5803">
                  <c:v>9.86629938659462</c:v>
                </c:pt>
                <c:pt idx="5804">
                  <c:v>9.870899621961147</c:v>
                </c:pt>
                <c:pt idx="5805">
                  <c:v>9.87019992981004</c:v>
                </c:pt>
                <c:pt idx="5806">
                  <c:v>9.87074852180376</c:v>
                </c:pt>
                <c:pt idx="5807">
                  <c:v>9.87454991302366</c:v>
                </c:pt>
                <c:pt idx="5808">
                  <c:v>9.87149995383879</c:v>
                </c:pt>
                <c:pt idx="5809">
                  <c:v>9.87179930190541</c:v>
                </c:pt>
                <c:pt idx="5810">
                  <c:v>9.870649979398876</c:v>
                </c:pt>
                <c:pt idx="5811">
                  <c:v>9.86930005645627</c:v>
                </c:pt>
                <c:pt idx="5812">
                  <c:v>9.868999956892366</c:v>
                </c:pt>
                <c:pt idx="5813">
                  <c:v>9.868649756237573</c:v>
                </c:pt>
                <c:pt idx="5814">
                  <c:v>9.86790033721991</c:v>
                </c:pt>
                <c:pt idx="5815">
                  <c:v>9.87019998397591</c:v>
                </c:pt>
                <c:pt idx="5816">
                  <c:v>9.874399814987556</c:v>
                </c:pt>
                <c:pt idx="5817">
                  <c:v>9.87330009879952</c:v>
                </c:pt>
                <c:pt idx="5818">
                  <c:v>9.87424924926381</c:v>
                </c:pt>
                <c:pt idx="5819">
                  <c:v>9.87784845542774</c:v>
                </c:pt>
                <c:pt idx="5820">
                  <c:v>9.881600050353881</c:v>
                </c:pt>
                <c:pt idx="5821">
                  <c:v>9.88504943008229</c:v>
                </c:pt>
                <c:pt idx="5822">
                  <c:v>9.88340008354135</c:v>
                </c:pt>
                <c:pt idx="5823">
                  <c:v>9.88644902877786</c:v>
                </c:pt>
                <c:pt idx="5824">
                  <c:v>9.888450531769198</c:v>
                </c:pt>
                <c:pt idx="5825">
                  <c:v>9.890399990079458</c:v>
                </c:pt>
                <c:pt idx="5826">
                  <c:v>9.88964937286073</c:v>
                </c:pt>
                <c:pt idx="5827">
                  <c:v>9.88769991759909</c:v>
                </c:pt>
                <c:pt idx="5828">
                  <c:v>9.888099772644636</c:v>
                </c:pt>
                <c:pt idx="5829">
                  <c:v>9.89274829520946</c:v>
                </c:pt>
                <c:pt idx="5830">
                  <c:v>9.88954996718894</c:v>
                </c:pt>
                <c:pt idx="5831">
                  <c:v>9.890300170896808</c:v>
                </c:pt>
                <c:pt idx="5832">
                  <c:v>9.889250027463276</c:v>
                </c:pt>
                <c:pt idx="5833">
                  <c:v>9.88939934386872</c:v>
                </c:pt>
                <c:pt idx="5834">
                  <c:v>9.89245016326822</c:v>
                </c:pt>
                <c:pt idx="5835">
                  <c:v>9.888099977873936</c:v>
                </c:pt>
                <c:pt idx="5836">
                  <c:v>9.8826008411379</c:v>
                </c:pt>
                <c:pt idx="5837">
                  <c:v>9.88139989051706</c:v>
                </c:pt>
                <c:pt idx="5838">
                  <c:v>9.879449647516597</c:v>
                </c:pt>
                <c:pt idx="5839">
                  <c:v>9.877750263211055</c:v>
                </c:pt>
                <c:pt idx="5840">
                  <c:v>9.87510005035074</c:v>
                </c:pt>
                <c:pt idx="5841">
                  <c:v>9.87434960822793</c:v>
                </c:pt>
                <c:pt idx="5842">
                  <c:v>9.87415001258705</c:v>
                </c:pt>
                <c:pt idx="5843">
                  <c:v>9.874200041198491</c:v>
                </c:pt>
                <c:pt idx="5844">
                  <c:v>9.87669993858071</c:v>
                </c:pt>
                <c:pt idx="5845">
                  <c:v>9.880700071335016</c:v>
                </c:pt>
                <c:pt idx="5846">
                  <c:v>9.883399449539865</c:v>
                </c:pt>
                <c:pt idx="5847">
                  <c:v>9.88659989318694</c:v>
                </c:pt>
                <c:pt idx="5848">
                  <c:v>9.889250471111151</c:v>
                </c:pt>
                <c:pt idx="5849">
                  <c:v>9.888698142622161</c:v>
                </c:pt>
                <c:pt idx="5850">
                  <c:v>9.88975003929227</c:v>
                </c:pt>
                <c:pt idx="5851">
                  <c:v>9.889250175092457</c:v>
                </c:pt>
                <c:pt idx="5852">
                  <c:v>9.88879989585621</c:v>
                </c:pt>
                <c:pt idx="5853">
                  <c:v>9.893098483276843</c:v>
                </c:pt>
                <c:pt idx="5854">
                  <c:v>9.895150256346827</c:v>
                </c:pt>
                <c:pt idx="5855">
                  <c:v>9.89664997863292</c:v>
                </c:pt>
                <c:pt idx="5856">
                  <c:v>9.896900291059864</c:v>
                </c:pt>
                <c:pt idx="5857">
                  <c:v>9.90034993323934</c:v>
                </c:pt>
                <c:pt idx="5858">
                  <c:v>9.903350268170468</c:v>
                </c:pt>
                <c:pt idx="5859">
                  <c:v>9.907148692698683</c:v>
                </c:pt>
                <c:pt idx="5860">
                  <c:v>9.910650086974783</c:v>
                </c:pt>
                <c:pt idx="5861">
                  <c:v>9.91094994506784</c:v>
                </c:pt>
                <c:pt idx="5862">
                  <c:v>9.91059990119902</c:v>
                </c:pt>
                <c:pt idx="5863">
                  <c:v>9.91100016669952</c:v>
                </c:pt>
                <c:pt idx="5864">
                  <c:v>9.91405047606895</c:v>
                </c:pt>
                <c:pt idx="5865">
                  <c:v>9.91064999618175</c:v>
                </c:pt>
                <c:pt idx="5866">
                  <c:v>9.91325016517294</c:v>
                </c:pt>
                <c:pt idx="5867">
                  <c:v>9.911549996184476</c:v>
                </c:pt>
                <c:pt idx="5868">
                  <c:v>9.90935113105661</c:v>
                </c:pt>
                <c:pt idx="5869">
                  <c:v>9.911499973673926</c:v>
                </c:pt>
                <c:pt idx="5870">
                  <c:v>9.909050086971547</c:v>
                </c:pt>
                <c:pt idx="5871">
                  <c:v>9.908550603100593</c:v>
                </c:pt>
                <c:pt idx="5872">
                  <c:v>9.908949884793401</c:v>
                </c:pt>
                <c:pt idx="5873">
                  <c:v>9.907201078414801</c:v>
                </c:pt>
                <c:pt idx="5874">
                  <c:v>9.90869954223672</c:v>
                </c:pt>
                <c:pt idx="5875">
                  <c:v>9.91279998283062</c:v>
                </c:pt>
                <c:pt idx="5876">
                  <c:v>9.916300254437373</c:v>
                </c:pt>
                <c:pt idx="5877">
                  <c:v>9.916850117111607</c:v>
                </c:pt>
                <c:pt idx="5878">
                  <c:v>9.918599089429338</c:v>
                </c:pt>
                <c:pt idx="5879">
                  <c:v>9.917150077817495</c:v>
                </c:pt>
                <c:pt idx="5880">
                  <c:v>9.91959990424948</c:v>
                </c:pt>
                <c:pt idx="5881">
                  <c:v>9.91660055007742</c:v>
                </c:pt>
                <c:pt idx="5882">
                  <c:v>9.91205011100465</c:v>
                </c:pt>
                <c:pt idx="5883">
                  <c:v>9.912998769377737</c:v>
                </c:pt>
                <c:pt idx="5884">
                  <c:v>9.91015057868572</c:v>
                </c:pt>
                <c:pt idx="5885">
                  <c:v>9.9109999553657</c:v>
                </c:pt>
                <c:pt idx="5886">
                  <c:v>9.90894994773771</c:v>
                </c:pt>
                <c:pt idx="5887">
                  <c:v>9.91044990539376</c:v>
                </c:pt>
                <c:pt idx="5888">
                  <c:v>9.910849491880071</c:v>
                </c:pt>
                <c:pt idx="5889">
                  <c:v>9.9088494888274</c:v>
                </c:pt>
                <c:pt idx="5890">
                  <c:v>9.908750035094271</c:v>
                </c:pt>
                <c:pt idx="5891">
                  <c:v>9.90809965934386</c:v>
                </c:pt>
                <c:pt idx="5892">
                  <c:v>9.907200000379817</c:v>
                </c:pt>
                <c:pt idx="5893">
                  <c:v>9.91214931678769</c:v>
                </c:pt>
                <c:pt idx="5894">
                  <c:v>9.914050511932146</c:v>
                </c:pt>
                <c:pt idx="5895">
                  <c:v>9.91059993095041</c:v>
                </c:pt>
                <c:pt idx="5896">
                  <c:v>9.911849102398264</c:v>
                </c:pt>
                <c:pt idx="5897">
                  <c:v>9.91159992179746</c:v>
                </c:pt>
                <c:pt idx="5898">
                  <c:v>9.91129984931831</c:v>
                </c:pt>
                <c:pt idx="5899">
                  <c:v>9.906952455519785</c:v>
                </c:pt>
                <c:pt idx="5900">
                  <c:v>9.906050071334902</c:v>
                </c:pt>
                <c:pt idx="5901">
                  <c:v>9.905850210187058</c:v>
                </c:pt>
                <c:pt idx="5902">
                  <c:v>9.90699992789814</c:v>
                </c:pt>
                <c:pt idx="5903">
                  <c:v>9.907999269864376</c:v>
                </c:pt>
                <c:pt idx="5904">
                  <c:v>9.90755005302344</c:v>
                </c:pt>
                <c:pt idx="5905">
                  <c:v>9.90260008468249</c:v>
                </c:pt>
                <c:pt idx="5906">
                  <c:v>9.900350496671308</c:v>
                </c:pt>
                <c:pt idx="5907">
                  <c:v>9.901900090786511</c:v>
                </c:pt>
                <c:pt idx="5908">
                  <c:v>9.9024006038635</c:v>
                </c:pt>
                <c:pt idx="5909">
                  <c:v>9.900250161743315</c:v>
                </c:pt>
                <c:pt idx="5910">
                  <c:v>9.8996500289868</c:v>
                </c:pt>
                <c:pt idx="5911">
                  <c:v>9.900500471114355</c:v>
                </c:pt>
                <c:pt idx="5912">
                  <c:v>9.89755002594029</c:v>
                </c:pt>
                <c:pt idx="5913">
                  <c:v>9.89640027198766</c:v>
                </c:pt>
                <c:pt idx="5914">
                  <c:v>9.897800102993642</c:v>
                </c:pt>
                <c:pt idx="5915">
                  <c:v>9.90064995040666</c:v>
                </c:pt>
                <c:pt idx="5916">
                  <c:v>9.90204936790178</c:v>
                </c:pt>
                <c:pt idx="5917">
                  <c:v>9.90254990196263</c:v>
                </c:pt>
                <c:pt idx="5918">
                  <c:v>9.90099983405526</c:v>
                </c:pt>
                <c:pt idx="5919">
                  <c:v>9.9021006217954</c:v>
                </c:pt>
                <c:pt idx="5920">
                  <c:v>9.901249977490805</c:v>
                </c:pt>
                <c:pt idx="5921">
                  <c:v>9.89999973754675</c:v>
                </c:pt>
                <c:pt idx="5922">
                  <c:v>9.8999000091535</c:v>
                </c:pt>
                <c:pt idx="5923">
                  <c:v>9.900099634931397</c:v>
                </c:pt>
                <c:pt idx="5924">
                  <c:v>9.904799357223968</c:v>
                </c:pt>
                <c:pt idx="5925">
                  <c:v>9.9060999244648</c:v>
                </c:pt>
                <c:pt idx="5926">
                  <c:v>9.907449310299854</c:v>
                </c:pt>
                <c:pt idx="5927">
                  <c:v>9.90905001334977</c:v>
                </c:pt>
                <c:pt idx="5928">
                  <c:v>9.90759956817419</c:v>
                </c:pt>
                <c:pt idx="5929">
                  <c:v>9.906448603818716</c:v>
                </c:pt>
                <c:pt idx="5930">
                  <c:v>9.90585002822627</c:v>
                </c:pt>
                <c:pt idx="5931">
                  <c:v>9.907949406431722</c:v>
                </c:pt>
                <c:pt idx="5932">
                  <c:v>9.910200014495785</c:v>
                </c:pt>
                <c:pt idx="5933">
                  <c:v>9.908799435041146</c:v>
                </c:pt>
                <c:pt idx="5934">
                  <c:v>9.90884970512343</c:v>
                </c:pt>
                <c:pt idx="5935">
                  <c:v>9.90480004768324</c:v>
                </c:pt>
                <c:pt idx="5936">
                  <c:v>9.89984981079033</c:v>
                </c:pt>
                <c:pt idx="5937">
                  <c:v>9.89300001754236</c:v>
                </c:pt>
                <c:pt idx="5938">
                  <c:v>9.889249843978177</c:v>
                </c:pt>
                <c:pt idx="5939">
                  <c:v>9.88660011711181</c:v>
                </c:pt>
                <c:pt idx="5940">
                  <c:v>9.886300050733553</c:v>
                </c:pt>
                <c:pt idx="5941">
                  <c:v>9.8835499797824</c:v>
                </c:pt>
                <c:pt idx="5942">
                  <c:v>9.885149982830625</c:v>
                </c:pt>
                <c:pt idx="5943">
                  <c:v>9.88885021514943</c:v>
                </c:pt>
                <c:pt idx="5944">
                  <c:v>9.891249599455477</c:v>
                </c:pt>
                <c:pt idx="5945">
                  <c:v>9.89354999770876</c:v>
                </c:pt>
                <c:pt idx="5946">
                  <c:v>9.8904501094803</c:v>
                </c:pt>
                <c:pt idx="5947">
                  <c:v>9.8913000083885</c:v>
                </c:pt>
                <c:pt idx="5948">
                  <c:v>9.893148847961128</c:v>
                </c:pt>
                <c:pt idx="5949">
                  <c:v>9.893949937439174</c:v>
                </c:pt>
                <c:pt idx="5950">
                  <c:v>9.89224994659162</c:v>
                </c:pt>
                <c:pt idx="5951">
                  <c:v>9.893099803157387</c:v>
                </c:pt>
                <c:pt idx="5952">
                  <c:v>9.89014997672712</c:v>
                </c:pt>
                <c:pt idx="5953">
                  <c:v>9.88604963874604</c:v>
                </c:pt>
                <c:pt idx="5954">
                  <c:v>9.880351111598426</c:v>
                </c:pt>
                <c:pt idx="5955">
                  <c:v>9.87544999198508</c:v>
                </c:pt>
                <c:pt idx="5956">
                  <c:v>9.8744001293162</c:v>
                </c:pt>
                <c:pt idx="5957">
                  <c:v>9.87269993323935</c:v>
                </c:pt>
                <c:pt idx="5958">
                  <c:v>9.87544962081665</c:v>
                </c:pt>
                <c:pt idx="5959">
                  <c:v>9.873549412532156</c:v>
                </c:pt>
                <c:pt idx="5960">
                  <c:v>9.877100038524076</c:v>
                </c:pt>
                <c:pt idx="5961">
                  <c:v>9.87789966735727</c:v>
                </c:pt>
                <c:pt idx="5962">
                  <c:v>9.88019993285707</c:v>
                </c:pt>
                <c:pt idx="5963">
                  <c:v>9.879300723645428</c:v>
                </c:pt>
                <c:pt idx="5964">
                  <c:v>9.875001964188417</c:v>
                </c:pt>
                <c:pt idx="5965">
                  <c:v>9.8733000598877</c:v>
                </c:pt>
                <c:pt idx="5966">
                  <c:v>9.877849436568798</c:v>
                </c:pt>
                <c:pt idx="5967">
                  <c:v>9.88224994048869</c:v>
                </c:pt>
                <c:pt idx="5968">
                  <c:v>9.876099942015571</c:v>
                </c:pt>
                <c:pt idx="5969">
                  <c:v>9.87319949531229</c:v>
                </c:pt>
                <c:pt idx="5970">
                  <c:v>9.870750112531823</c:v>
                </c:pt>
                <c:pt idx="5971">
                  <c:v>9.870800355529357</c:v>
                </c:pt>
                <c:pt idx="5972">
                  <c:v>9.866200083921286</c:v>
                </c:pt>
                <c:pt idx="5973">
                  <c:v>9.868249671933881</c:v>
                </c:pt>
                <c:pt idx="5974">
                  <c:v>9.87069867438913</c:v>
                </c:pt>
                <c:pt idx="5975">
                  <c:v>9.86664993133309</c:v>
                </c:pt>
                <c:pt idx="5976">
                  <c:v>9.85995051994178</c:v>
                </c:pt>
                <c:pt idx="5977">
                  <c:v>9.85774990424761</c:v>
                </c:pt>
                <c:pt idx="5978">
                  <c:v>9.85635021820053</c:v>
                </c:pt>
                <c:pt idx="5979">
                  <c:v>9.854651214216573</c:v>
                </c:pt>
                <c:pt idx="5980">
                  <c:v>9.851300020596681</c:v>
                </c:pt>
                <c:pt idx="5981">
                  <c:v>9.85399994506588</c:v>
                </c:pt>
                <c:pt idx="5982">
                  <c:v>9.857800107951334</c:v>
                </c:pt>
                <c:pt idx="5983">
                  <c:v>9.856301100920973</c:v>
                </c:pt>
                <c:pt idx="5984">
                  <c:v>9.857497780987618</c:v>
                </c:pt>
                <c:pt idx="5985">
                  <c:v>9.85564988898841</c:v>
                </c:pt>
                <c:pt idx="5986">
                  <c:v>9.85594995841893</c:v>
                </c:pt>
                <c:pt idx="5987">
                  <c:v>9.855900092694358</c:v>
                </c:pt>
                <c:pt idx="5988">
                  <c:v>9.85345030250392</c:v>
                </c:pt>
                <c:pt idx="5989">
                  <c:v>9.854101025390264</c:v>
                </c:pt>
                <c:pt idx="5990">
                  <c:v>9.854350112531392</c:v>
                </c:pt>
                <c:pt idx="5991">
                  <c:v>9.85310035552902</c:v>
                </c:pt>
                <c:pt idx="5992">
                  <c:v>9.849600056837516</c:v>
                </c:pt>
                <c:pt idx="5993">
                  <c:v>9.84889913329971</c:v>
                </c:pt>
                <c:pt idx="5994">
                  <c:v>9.848600910947425</c:v>
                </c:pt>
                <c:pt idx="5995">
                  <c:v>9.85005010070381</c:v>
                </c:pt>
                <c:pt idx="5996">
                  <c:v>9.85409961623736</c:v>
                </c:pt>
                <c:pt idx="5997">
                  <c:v>9.85574995880233</c:v>
                </c:pt>
                <c:pt idx="5998">
                  <c:v>9.86089988784806</c:v>
                </c:pt>
                <c:pt idx="5999">
                  <c:v>9.863999543762474</c:v>
                </c:pt>
                <c:pt idx="6000">
                  <c:v>9.86625001906941</c:v>
                </c:pt>
                <c:pt idx="6001">
                  <c:v>9.868049195098137</c:v>
                </c:pt>
                <c:pt idx="6002">
                  <c:v>9.868350016018666</c:v>
                </c:pt>
                <c:pt idx="6003">
                  <c:v>9.87189956779548</c:v>
                </c:pt>
                <c:pt idx="6004">
                  <c:v>9.8721003887149</c:v>
                </c:pt>
                <c:pt idx="6005">
                  <c:v>9.868950055311868</c:v>
                </c:pt>
                <c:pt idx="6006">
                  <c:v>9.86600071487192</c:v>
                </c:pt>
                <c:pt idx="6007">
                  <c:v>9.866949961851787</c:v>
                </c:pt>
                <c:pt idx="6008">
                  <c:v>9.86954828986927</c:v>
                </c:pt>
                <c:pt idx="6009">
                  <c:v>9.867550233455407</c:v>
                </c:pt>
                <c:pt idx="6010">
                  <c:v>9.86629988784625</c:v>
                </c:pt>
                <c:pt idx="6011">
                  <c:v>9.86709957999847</c:v>
                </c:pt>
                <c:pt idx="6012">
                  <c:v>9.86585006446694</c:v>
                </c:pt>
                <c:pt idx="6013">
                  <c:v>9.86804999503875</c:v>
                </c:pt>
                <c:pt idx="6014">
                  <c:v>9.87304851913359</c:v>
                </c:pt>
                <c:pt idx="6015">
                  <c:v>9.87299995117064</c:v>
                </c:pt>
                <c:pt idx="6016">
                  <c:v>9.8768495723707</c:v>
                </c:pt>
                <c:pt idx="6017">
                  <c:v>9.881150006865936</c:v>
                </c:pt>
                <c:pt idx="6018">
                  <c:v>9.884898903655994</c:v>
                </c:pt>
                <c:pt idx="6019">
                  <c:v>9.881250130460103</c:v>
                </c:pt>
                <c:pt idx="6020">
                  <c:v>9.886100062562036</c:v>
                </c:pt>
                <c:pt idx="6021">
                  <c:v>9.886700038525308</c:v>
                </c:pt>
                <c:pt idx="6022">
                  <c:v>9.887099999232304</c:v>
                </c:pt>
                <c:pt idx="6023">
                  <c:v>9.88555055618053</c:v>
                </c:pt>
                <c:pt idx="6024">
                  <c:v>9.883351005933945</c:v>
                </c:pt>
                <c:pt idx="6025">
                  <c:v>9.885850082395336</c:v>
                </c:pt>
                <c:pt idx="6026">
                  <c:v>9.88834888420024</c:v>
                </c:pt>
                <c:pt idx="6027">
                  <c:v>9.88655004615794</c:v>
                </c:pt>
                <c:pt idx="6028">
                  <c:v>9.882999773020856</c:v>
                </c:pt>
                <c:pt idx="6029">
                  <c:v>9.886450148769657</c:v>
                </c:pt>
                <c:pt idx="6030">
                  <c:v>9.885350049207772</c:v>
                </c:pt>
                <c:pt idx="6031">
                  <c:v>9.89044802398348</c:v>
                </c:pt>
                <c:pt idx="6032">
                  <c:v>9.89324992523325</c:v>
                </c:pt>
                <c:pt idx="6033">
                  <c:v>9.899000331111892</c:v>
                </c:pt>
                <c:pt idx="6034">
                  <c:v>9.89985023002373</c:v>
                </c:pt>
                <c:pt idx="6035">
                  <c:v>9.89630003547427</c:v>
                </c:pt>
                <c:pt idx="6036">
                  <c:v>9.895350864026116</c:v>
                </c:pt>
                <c:pt idx="6037">
                  <c:v>9.89995011252904</c:v>
                </c:pt>
                <c:pt idx="6038">
                  <c:v>9.901049400326883</c:v>
                </c:pt>
                <c:pt idx="6039">
                  <c:v>9.900898743817375</c:v>
                </c:pt>
                <c:pt idx="6040">
                  <c:v>9.90295006408269</c:v>
                </c:pt>
                <c:pt idx="6041">
                  <c:v>9.899800783918181</c:v>
                </c:pt>
                <c:pt idx="6042">
                  <c:v>9.89844996757165</c:v>
                </c:pt>
                <c:pt idx="6043">
                  <c:v>9.896250275418424</c:v>
                </c:pt>
                <c:pt idx="6044">
                  <c:v>9.900048425293788</c:v>
                </c:pt>
                <c:pt idx="6045">
                  <c:v>9.89845010947829</c:v>
                </c:pt>
                <c:pt idx="6046">
                  <c:v>9.8967500793442</c:v>
                </c:pt>
                <c:pt idx="6047">
                  <c:v>9.893250115583217</c:v>
                </c:pt>
                <c:pt idx="6048">
                  <c:v>9.890550049207376</c:v>
                </c:pt>
                <c:pt idx="6049">
                  <c:v>9.89159987869061</c:v>
                </c:pt>
                <c:pt idx="6050">
                  <c:v>9.889199942015697</c:v>
                </c:pt>
                <c:pt idx="6051">
                  <c:v>9.888698773953365</c:v>
                </c:pt>
                <c:pt idx="6052">
                  <c:v>9.89324992522961</c:v>
                </c:pt>
                <c:pt idx="6053">
                  <c:v>9.896348621365178</c:v>
                </c:pt>
                <c:pt idx="6054">
                  <c:v>9.89769953727591</c:v>
                </c:pt>
                <c:pt idx="6055">
                  <c:v>9.901100104521901</c:v>
                </c:pt>
                <c:pt idx="6056">
                  <c:v>9.904898655699071</c:v>
                </c:pt>
                <c:pt idx="6057">
                  <c:v>9.905199920271115</c:v>
                </c:pt>
                <c:pt idx="6058">
                  <c:v>9.9093994312243</c:v>
                </c:pt>
                <c:pt idx="6059">
                  <c:v>9.904601691814605</c:v>
                </c:pt>
                <c:pt idx="6060">
                  <c:v>9.903950090785656</c:v>
                </c:pt>
                <c:pt idx="6061">
                  <c:v>9.90274909782238</c:v>
                </c:pt>
                <c:pt idx="6062">
                  <c:v>9.901299947352523</c:v>
                </c:pt>
                <c:pt idx="6063">
                  <c:v>9.8997001495336</c:v>
                </c:pt>
                <c:pt idx="6064">
                  <c:v>9.89859984168652</c:v>
                </c:pt>
                <c:pt idx="6065">
                  <c:v>9.89585011482268</c:v>
                </c:pt>
                <c:pt idx="6066">
                  <c:v>9.893200083159168</c:v>
                </c:pt>
                <c:pt idx="6067">
                  <c:v>9.89369994430308</c:v>
                </c:pt>
                <c:pt idx="6068">
                  <c:v>9.89285059471149</c:v>
                </c:pt>
                <c:pt idx="6069">
                  <c:v>9.886102210999524</c:v>
                </c:pt>
                <c:pt idx="6070">
                  <c:v>9.88689992942818</c:v>
                </c:pt>
                <c:pt idx="6071">
                  <c:v>9.8858511955259</c:v>
                </c:pt>
                <c:pt idx="6072">
                  <c:v>9.88709997482147</c:v>
                </c:pt>
                <c:pt idx="6073">
                  <c:v>9.88549984207202</c:v>
                </c:pt>
                <c:pt idx="6074">
                  <c:v>9.88539994468374</c:v>
                </c:pt>
                <c:pt idx="6075">
                  <c:v>9.88024988898906</c:v>
                </c:pt>
                <c:pt idx="6076">
                  <c:v>9.878799480051381</c:v>
                </c:pt>
                <c:pt idx="6077">
                  <c:v>9.878900026316841</c:v>
                </c:pt>
                <c:pt idx="6078">
                  <c:v>9.876850405118602</c:v>
                </c:pt>
                <c:pt idx="6079">
                  <c:v>9.873900340269756</c:v>
                </c:pt>
                <c:pt idx="6080">
                  <c:v>9.876950103378475</c:v>
                </c:pt>
                <c:pt idx="6081">
                  <c:v>9.87365034789764</c:v>
                </c:pt>
                <c:pt idx="6082">
                  <c:v>9.875700065611454</c:v>
                </c:pt>
                <c:pt idx="6083">
                  <c:v>9.877050408169452</c:v>
                </c:pt>
                <c:pt idx="6084">
                  <c:v>9.878249931331083</c:v>
                </c:pt>
                <c:pt idx="6085">
                  <c:v>9.879249925230396</c:v>
                </c:pt>
                <c:pt idx="6086">
                  <c:v>9.878599923704317</c:v>
                </c:pt>
                <c:pt idx="6087">
                  <c:v>9.877199899670816</c:v>
                </c:pt>
                <c:pt idx="6088">
                  <c:v>9.878750281524844</c:v>
                </c:pt>
                <c:pt idx="6089">
                  <c:v>9.878750112529814</c:v>
                </c:pt>
                <c:pt idx="6090">
                  <c:v>9.878400011442867</c:v>
                </c:pt>
                <c:pt idx="6091">
                  <c:v>9.8800008686012</c:v>
                </c:pt>
                <c:pt idx="6092">
                  <c:v>9.878549922559617</c:v>
                </c:pt>
                <c:pt idx="6093">
                  <c:v>9.87639941406087</c:v>
                </c:pt>
                <c:pt idx="6094">
                  <c:v>9.8708012973766</c:v>
                </c:pt>
                <c:pt idx="6095">
                  <c:v>9.86985010681019</c:v>
                </c:pt>
                <c:pt idx="6096">
                  <c:v>9.8703494579313</c:v>
                </c:pt>
                <c:pt idx="6097">
                  <c:v>9.86940003280324</c:v>
                </c:pt>
                <c:pt idx="6098">
                  <c:v>9.86909954681323</c:v>
                </c:pt>
                <c:pt idx="6099">
                  <c:v>9.86779992103402</c:v>
                </c:pt>
                <c:pt idx="6100">
                  <c:v>9.86944999198749</c:v>
                </c:pt>
                <c:pt idx="6101">
                  <c:v>9.86585085220213</c:v>
                </c:pt>
                <c:pt idx="6102">
                  <c:v>9.86645010070424</c:v>
                </c:pt>
                <c:pt idx="6103">
                  <c:v>9.864999344630632</c:v>
                </c:pt>
                <c:pt idx="6104">
                  <c:v>9.86304951209604</c:v>
                </c:pt>
                <c:pt idx="6105">
                  <c:v>9.864100090024297</c:v>
                </c:pt>
                <c:pt idx="6106">
                  <c:v>9.86454926452279</c:v>
                </c:pt>
                <c:pt idx="6107">
                  <c:v>9.86555011558448</c:v>
                </c:pt>
                <c:pt idx="6108">
                  <c:v>9.86490021667123</c:v>
                </c:pt>
                <c:pt idx="6109">
                  <c:v>9.86585004615699</c:v>
                </c:pt>
                <c:pt idx="6110">
                  <c:v>9.8641499164587</c:v>
                </c:pt>
                <c:pt idx="6111">
                  <c:v>9.868799673458852</c:v>
                </c:pt>
                <c:pt idx="6112">
                  <c:v>9.86925011558196</c:v>
                </c:pt>
                <c:pt idx="6113">
                  <c:v>9.86884921912861</c:v>
                </c:pt>
                <c:pt idx="6114">
                  <c:v>9.86890007171678</c:v>
                </c:pt>
                <c:pt idx="6115">
                  <c:v>9.86684997673001</c:v>
                </c:pt>
                <c:pt idx="6116">
                  <c:v>9.867399703598493</c:v>
                </c:pt>
                <c:pt idx="6117">
                  <c:v>9.86354998893512</c:v>
                </c:pt>
                <c:pt idx="6118">
                  <c:v>9.86025022735339</c:v>
                </c:pt>
                <c:pt idx="6119">
                  <c:v>9.85480173797623</c:v>
                </c:pt>
                <c:pt idx="6120">
                  <c:v>9.856700093074326</c:v>
                </c:pt>
                <c:pt idx="6121">
                  <c:v>9.853651160046865</c:v>
                </c:pt>
                <c:pt idx="6122">
                  <c:v>9.85379990920774</c:v>
                </c:pt>
                <c:pt idx="6123">
                  <c:v>9.85419963760069</c:v>
                </c:pt>
                <c:pt idx="6124">
                  <c:v>9.85540093841337</c:v>
                </c:pt>
                <c:pt idx="6125">
                  <c:v>9.853299891281498</c:v>
                </c:pt>
                <c:pt idx="6126">
                  <c:v>9.851200202178006</c:v>
                </c:pt>
                <c:pt idx="6127">
                  <c:v>9.852799891279577</c:v>
                </c:pt>
                <c:pt idx="6128">
                  <c:v>9.85000061569008</c:v>
                </c:pt>
                <c:pt idx="6129">
                  <c:v>9.85085017356687</c:v>
                </c:pt>
                <c:pt idx="6130">
                  <c:v>9.85440003013355</c:v>
                </c:pt>
                <c:pt idx="6131">
                  <c:v>9.856450740811851</c:v>
                </c:pt>
                <c:pt idx="6132">
                  <c:v>9.8568999877898</c:v>
                </c:pt>
                <c:pt idx="6133">
                  <c:v>9.85554991073514</c:v>
                </c:pt>
                <c:pt idx="6134">
                  <c:v>9.860148812098486</c:v>
                </c:pt>
                <c:pt idx="6135">
                  <c:v>9.863149991986574</c:v>
                </c:pt>
                <c:pt idx="6136">
                  <c:v>9.8655993415814</c:v>
                </c:pt>
                <c:pt idx="6137">
                  <c:v>9.86710001449319</c:v>
                </c:pt>
                <c:pt idx="6138">
                  <c:v>9.871849973678766</c:v>
                </c:pt>
                <c:pt idx="6139">
                  <c:v>9.873150076291494</c:v>
                </c:pt>
                <c:pt idx="6140">
                  <c:v>9.874400041575427</c:v>
                </c:pt>
                <c:pt idx="6141">
                  <c:v>9.87420035247851</c:v>
                </c:pt>
                <c:pt idx="6142">
                  <c:v>9.87450000838726</c:v>
                </c:pt>
                <c:pt idx="6143">
                  <c:v>9.873700014493806</c:v>
                </c:pt>
                <c:pt idx="6144">
                  <c:v>9.874399911877844</c:v>
                </c:pt>
                <c:pt idx="6145">
                  <c:v>9.871500083918364</c:v>
                </c:pt>
                <c:pt idx="6146">
                  <c:v>9.872750082395217</c:v>
                </c:pt>
                <c:pt idx="6147">
                  <c:v>9.876750009916577</c:v>
                </c:pt>
                <c:pt idx="6148">
                  <c:v>9.879149626536674</c:v>
                </c:pt>
                <c:pt idx="6149">
                  <c:v>9.879349348830146</c:v>
                </c:pt>
                <c:pt idx="6150">
                  <c:v>9.880600029373454</c:v>
                </c:pt>
                <c:pt idx="6151">
                  <c:v>9.88169957961873</c:v>
                </c:pt>
                <c:pt idx="6152">
                  <c:v>9.8821000472999</c:v>
                </c:pt>
                <c:pt idx="6153">
                  <c:v>9.881800041195675</c:v>
                </c:pt>
                <c:pt idx="6154">
                  <c:v>9.88299897880279</c:v>
                </c:pt>
                <c:pt idx="6155">
                  <c:v>9.88835001831103</c:v>
                </c:pt>
                <c:pt idx="6156">
                  <c:v>9.89069994430247</c:v>
                </c:pt>
                <c:pt idx="6157">
                  <c:v>9.892650045392656</c:v>
                </c:pt>
                <c:pt idx="6158">
                  <c:v>9.89869928626649</c:v>
                </c:pt>
                <c:pt idx="6159">
                  <c:v>9.898750721360553</c:v>
                </c:pt>
                <c:pt idx="6160">
                  <c:v>9.897650006103503</c:v>
                </c:pt>
                <c:pt idx="6161">
                  <c:v>9.899199521634727</c:v>
                </c:pt>
                <c:pt idx="6162">
                  <c:v>9.90339995612885</c:v>
                </c:pt>
                <c:pt idx="6163">
                  <c:v>9.902199853513597</c:v>
                </c:pt>
                <c:pt idx="6164">
                  <c:v>9.901050606535135</c:v>
                </c:pt>
                <c:pt idx="6165">
                  <c:v>9.901049996944497</c:v>
                </c:pt>
                <c:pt idx="6166">
                  <c:v>9.89970002555492</c:v>
                </c:pt>
                <c:pt idx="6167">
                  <c:v>9.89904999999999</c:v>
                </c:pt>
                <c:pt idx="6168">
                  <c:v>9.897650066373898</c:v>
                </c:pt>
                <c:pt idx="6169">
                  <c:v>9.898550443645944</c:v>
                </c:pt>
                <c:pt idx="6170">
                  <c:v>9.898900034710095</c:v>
                </c:pt>
                <c:pt idx="6171">
                  <c:v>9.900150060271698</c:v>
                </c:pt>
                <c:pt idx="6172">
                  <c:v>9.89754996070769</c:v>
                </c:pt>
                <c:pt idx="6173">
                  <c:v>9.897850331875815</c:v>
                </c:pt>
                <c:pt idx="6174">
                  <c:v>9.898300197601201</c:v>
                </c:pt>
                <c:pt idx="6175">
                  <c:v>9.89749995612874</c:v>
                </c:pt>
                <c:pt idx="6176">
                  <c:v>9.896450506970722</c:v>
                </c:pt>
                <c:pt idx="6177">
                  <c:v>9.8931998989101</c:v>
                </c:pt>
                <c:pt idx="6178">
                  <c:v>9.894299995419714</c:v>
                </c:pt>
                <c:pt idx="6179">
                  <c:v>9.893751092527967</c:v>
                </c:pt>
                <c:pt idx="6180">
                  <c:v>9.897850093457236</c:v>
                </c:pt>
                <c:pt idx="6181">
                  <c:v>9.8964003665933</c:v>
                </c:pt>
                <c:pt idx="6182">
                  <c:v>9.89649988670135</c:v>
                </c:pt>
                <c:pt idx="6183">
                  <c:v>9.897299026488326</c:v>
                </c:pt>
                <c:pt idx="6184">
                  <c:v>9.894201489256371</c:v>
                </c:pt>
                <c:pt idx="6185">
                  <c:v>9.896099946974573</c:v>
                </c:pt>
                <c:pt idx="6186">
                  <c:v>9.897149048993014</c:v>
                </c:pt>
                <c:pt idx="6187">
                  <c:v>9.89795010223315</c:v>
                </c:pt>
                <c:pt idx="6188">
                  <c:v>9.89955003280193</c:v>
                </c:pt>
                <c:pt idx="6189">
                  <c:v>9.90289793967895</c:v>
                </c:pt>
                <c:pt idx="6190">
                  <c:v>9.901699910351453</c:v>
                </c:pt>
                <c:pt idx="6191">
                  <c:v>9.899199801631766</c:v>
                </c:pt>
                <c:pt idx="6192">
                  <c:v>9.89469993743842</c:v>
                </c:pt>
                <c:pt idx="6193">
                  <c:v>9.89380004310442</c:v>
                </c:pt>
                <c:pt idx="6194">
                  <c:v>9.89484925384386</c:v>
                </c:pt>
                <c:pt idx="6195">
                  <c:v>9.89290010642799</c:v>
                </c:pt>
                <c:pt idx="6196">
                  <c:v>9.890700145719165</c:v>
                </c:pt>
                <c:pt idx="6197">
                  <c:v>9.8902498966163</c:v>
                </c:pt>
                <c:pt idx="6198">
                  <c:v>9.890399354932014</c:v>
                </c:pt>
                <c:pt idx="6199">
                  <c:v>9.886950482177781</c:v>
                </c:pt>
                <c:pt idx="6200">
                  <c:v>9.883250041577411</c:v>
                </c:pt>
                <c:pt idx="6201">
                  <c:v>9.882749631116897</c:v>
                </c:pt>
                <c:pt idx="6202">
                  <c:v>9.88399989509344</c:v>
                </c:pt>
                <c:pt idx="6203">
                  <c:v>9.884099134444117</c:v>
                </c:pt>
                <c:pt idx="6204">
                  <c:v>9.88224926566909</c:v>
                </c:pt>
                <c:pt idx="6205">
                  <c:v>9.882600003431434</c:v>
                </c:pt>
                <c:pt idx="6206">
                  <c:v>9.881800033566832</c:v>
                </c:pt>
                <c:pt idx="6207">
                  <c:v>9.88259998817375</c:v>
                </c:pt>
                <c:pt idx="6208">
                  <c:v>9.88089994888287</c:v>
                </c:pt>
                <c:pt idx="6209">
                  <c:v>9.877900223538746</c:v>
                </c:pt>
                <c:pt idx="6210">
                  <c:v>9.878149944303004</c:v>
                </c:pt>
                <c:pt idx="6211">
                  <c:v>9.880699429701056</c:v>
                </c:pt>
                <c:pt idx="6212">
                  <c:v>9.87959997901635</c:v>
                </c:pt>
                <c:pt idx="6213">
                  <c:v>9.87550053138693</c:v>
                </c:pt>
                <c:pt idx="6214">
                  <c:v>9.873351118469146</c:v>
                </c:pt>
                <c:pt idx="6215">
                  <c:v>9.87045003509411</c:v>
                </c:pt>
                <c:pt idx="6216">
                  <c:v>9.86575000495577</c:v>
                </c:pt>
                <c:pt idx="6217">
                  <c:v>9.86284989929118</c:v>
                </c:pt>
                <c:pt idx="6218">
                  <c:v>9.861999583812572</c:v>
                </c:pt>
                <c:pt idx="6219">
                  <c:v>9.855001364514464</c:v>
                </c:pt>
                <c:pt idx="6220">
                  <c:v>9.853450107573738</c:v>
                </c:pt>
                <c:pt idx="6221">
                  <c:v>9.85419987678324</c:v>
                </c:pt>
                <c:pt idx="6222">
                  <c:v>9.85055002021545</c:v>
                </c:pt>
                <c:pt idx="6223">
                  <c:v>9.847100571056216</c:v>
                </c:pt>
                <c:pt idx="6224">
                  <c:v>9.849000061032711</c:v>
                </c:pt>
                <c:pt idx="6225">
                  <c:v>9.850550062557886</c:v>
                </c:pt>
                <c:pt idx="6226">
                  <c:v>9.85229971694935</c:v>
                </c:pt>
                <c:pt idx="6227">
                  <c:v>9.849900000757771</c:v>
                </c:pt>
                <c:pt idx="6228">
                  <c:v>9.848249347305681</c:v>
                </c:pt>
                <c:pt idx="6229">
                  <c:v>9.84640016670164</c:v>
                </c:pt>
                <c:pt idx="6230">
                  <c:v>9.844050062558381</c:v>
                </c:pt>
                <c:pt idx="6231">
                  <c:v>9.84415023154725</c:v>
                </c:pt>
                <c:pt idx="6232">
                  <c:v>9.84345002631744</c:v>
                </c:pt>
                <c:pt idx="6233">
                  <c:v>9.841700885008322</c:v>
                </c:pt>
                <c:pt idx="6234">
                  <c:v>9.841651028440538</c:v>
                </c:pt>
                <c:pt idx="6235">
                  <c:v>9.841600082396322</c:v>
                </c:pt>
                <c:pt idx="6236">
                  <c:v>9.84319956931722</c:v>
                </c:pt>
                <c:pt idx="6237">
                  <c:v>9.844300097272935</c:v>
                </c:pt>
                <c:pt idx="6238">
                  <c:v>9.845899065017875</c:v>
                </c:pt>
                <c:pt idx="6239">
                  <c:v>9.8454001213031</c:v>
                </c:pt>
                <c:pt idx="6240">
                  <c:v>9.84504991454742</c:v>
                </c:pt>
                <c:pt idx="6241">
                  <c:v>9.84235057258411</c:v>
                </c:pt>
                <c:pt idx="6242">
                  <c:v>9.843349893570121</c:v>
                </c:pt>
                <c:pt idx="6243">
                  <c:v>9.8469494739511</c:v>
                </c:pt>
                <c:pt idx="6244">
                  <c:v>9.845750328062422</c:v>
                </c:pt>
                <c:pt idx="6245">
                  <c:v>9.845599946209407</c:v>
                </c:pt>
                <c:pt idx="6246">
                  <c:v>9.84255059661882</c:v>
                </c:pt>
                <c:pt idx="6247">
                  <c:v>9.841099958415725</c:v>
                </c:pt>
                <c:pt idx="6248">
                  <c:v>9.839649440764334</c:v>
                </c:pt>
                <c:pt idx="6249">
                  <c:v>9.836899436188104</c:v>
                </c:pt>
                <c:pt idx="6250">
                  <c:v>9.838050044250846</c:v>
                </c:pt>
                <c:pt idx="6251">
                  <c:v>9.839649461744557</c:v>
                </c:pt>
                <c:pt idx="6252">
                  <c:v>9.84154990539537</c:v>
                </c:pt>
                <c:pt idx="6253">
                  <c:v>9.838949467848575</c:v>
                </c:pt>
                <c:pt idx="6254">
                  <c:v>9.838750424572932</c:v>
                </c:pt>
                <c:pt idx="6255">
                  <c:v>9.838849983974795</c:v>
                </c:pt>
                <c:pt idx="6256">
                  <c:v>9.839899433132813</c:v>
                </c:pt>
                <c:pt idx="6257">
                  <c:v>9.838899949263578</c:v>
                </c:pt>
                <c:pt idx="6258">
                  <c:v>9.839450430674332</c:v>
                </c:pt>
                <c:pt idx="6259">
                  <c:v>9.840700091172038</c:v>
                </c:pt>
                <c:pt idx="6260">
                  <c:v>9.83999988899086</c:v>
                </c:pt>
                <c:pt idx="6261">
                  <c:v>9.842850264740267</c:v>
                </c:pt>
                <c:pt idx="6262">
                  <c:v>9.84364995994474</c:v>
                </c:pt>
                <c:pt idx="6263">
                  <c:v>9.84095063895802</c:v>
                </c:pt>
                <c:pt idx="6264">
                  <c:v>9.84285181006999</c:v>
                </c:pt>
                <c:pt idx="6265">
                  <c:v>9.843599910353077</c:v>
                </c:pt>
                <c:pt idx="6266">
                  <c:v>9.839600942610556</c:v>
                </c:pt>
                <c:pt idx="6267">
                  <c:v>9.840399952696316</c:v>
                </c:pt>
                <c:pt idx="6268">
                  <c:v>9.838700468822935</c:v>
                </c:pt>
                <c:pt idx="6269">
                  <c:v>9.837850609204906</c:v>
                </c:pt>
                <c:pt idx="6270">
                  <c:v>9.839549884793086</c:v>
                </c:pt>
                <c:pt idx="6271">
                  <c:v>9.83964981536337</c:v>
                </c:pt>
                <c:pt idx="6272">
                  <c:v>9.835050050733116</c:v>
                </c:pt>
                <c:pt idx="6273">
                  <c:v>9.834799741358438</c:v>
                </c:pt>
                <c:pt idx="6274">
                  <c:v>9.83624967040669</c:v>
                </c:pt>
                <c:pt idx="6275">
                  <c:v>9.836100012969836</c:v>
                </c:pt>
                <c:pt idx="6276">
                  <c:v>9.83759956932045</c:v>
                </c:pt>
                <c:pt idx="6277">
                  <c:v>9.8397500537867</c:v>
                </c:pt>
                <c:pt idx="6278">
                  <c:v>9.83969920120217</c:v>
                </c:pt>
                <c:pt idx="6279">
                  <c:v>9.838601322935567</c:v>
                </c:pt>
                <c:pt idx="6280">
                  <c:v>9.840249984357797</c:v>
                </c:pt>
                <c:pt idx="6281">
                  <c:v>9.83954957084643</c:v>
                </c:pt>
                <c:pt idx="6282">
                  <c:v>9.838150035473518</c:v>
                </c:pt>
                <c:pt idx="6283">
                  <c:v>9.83665013808786</c:v>
                </c:pt>
                <c:pt idx="6284">
                  <c:v>9.841998081203201</c:v>
                </c:pt>
                <c:pt idx="6285">
                  <c:v>9.844700051875407</c:v>
                </c:pt>
                <c:pt idx="6286">
                  <c:v>9.84744991454863</c:v>
                </c:pt>
                <c:pt idx="6287">
                  <c:v>9.84354999312927</c:v>
                </c:pt>
                <c:pt idx="6288">
                  <c:v>9.841749688337583</c:v>
                </c:pt>
                <c:pt idx="6289">
                  <c:v>9.84030064658873</c:v>
                </c:pt>
                <c:pt idx="6290">
                  <c:v>9.83965000229</c:v>
                </c:pt>
                <c:pt idx="6291">
                  <c:v>9.84299986190672</c:v>
                </c:pt>
                <c:pt idx="6292">
                  <c:v>9.843199928280227</c:v>
                </c:pt>
                <c:pt idx="6293">
                  <c:v>9.840599928284067</c:v>
                </c:pt>
                <c:pt idx="6294">
                  <c:v>9.83939955100868</c:v>
                </c:pt>
                <c:pt idx="6295">
                  <c:v>9.837649926757875</c:v>
                </c:pt>
                <c:pt idx="6296">
                  <c:v>9.83454995688953</c:v>
                </c:pt>
                <c:pt idx="6297">
                  <c:v>9.834250095747847</c:v>
                </c:pt>
                <c:pt idx="6298">
                  <c:v>9.831700106427888</c:v>
                </c:pt>
                <c:pt idx="6299">
                  <c:v>9.830200999829688</c:v>
                </c:pt>
                <c:pt idx="6300">
                  <c:v>9.830250107952448</c:v>
                </c:pt>
                <c:pt idx="6301">
                  <c:v>9.83149910735665</c:v>
                </c:pt>
                <c:pt idx="6302">
                  <c:v>9.831049920652731</c:v>
                </c:pt>
                <c:pt idx="6303">
                  <c:v>9.829349923704286</c:v>
                </c:pt>
                <c:pt idx="6304">
                  <c:v>9.826100848767968</c:v>
                </c:pt>
                <c:pt idx="6305">
                  <c:v>9.826350035473296</c:v>
                </c:pt>
                <c:pt idx="6306">
                  <c:v>9.825900788495346</c:v>
                </c:pt>
                <c:pt idx="6307">
                  <c:v>9.826200040053663</c:v>
                </c:pt>
                <c:pt idx="6308">
                  <c:v>9.824800033948122</c:v>
                </c:pt>
                <c:pt idx="6309">
                  <c:v>9.830249863432982</c:v>
                </c:pt>
                <c:pt idx="6310">
                  <c:v>9.83250010032498</c:v>
                </c:pt>
                <c:pt idx="6311">
                  <c:v>9.831399792477892</c:v>
                </c:pt>
                <c:pt idx="6312">
                  <c:v>9.83215009574997</c:v>
                </c:pt>
                <c:pt idx="6313">
                  <c:v>9.83464937438839</c:v>
                </c:pt>
                <c:pt idx="6314">
                  <c:v>9.841698443218771</c:v>
                </c:pt>
                <c:pt idx="6315">
                  <c:v>9.844750032039883</c:v>
                </c:pt>
                <c:pt idx="6316">
                  <c:v>9.844849896238883</c:v>
                </c:pt>
                <c:pt idx="6317">
                  <c:v>9.84280006980407</c:v>
                </c:pt>
                <c:pt idx="6318">
                  <c:v>9.843749144743924</c:v>
                </c:pt>
                <c:pt idx="6319">
                  <c:v>9.847349241255868</c:v>
                </c:pt>
                <c:pt idx="6320">
                  <c:v>9.847650086212521</c:v>
                </c:pt>
                <c:pt idx="6321">
                  <c:v>9.848200386426468</c:v>
                </c:pt>
                <c:pt idx="6322">
                  <c:v>9.84699994582843</c:v>
                </c:pt>
                <c:pt idx="6323">
                  <c:v>9.846000730511148</c:v>
                </c:pt>
                <c:pt idx="6324">
                  <c:v>9.847150324629183</c:v>
                </c:pt>
                <c:pt idx="6325">
                  <c:v>9.844200078579888</c:v>
                </c:pt>
                <c:pt idx="6326">
                  <c:v>9.83804987487747</c:v>
                </c:pt>
                <c:pt idx="6327">
                  <c:v>9.841750107192638</c:v>
                </c:pt>
                <c:pt idx="6328">
                  <c:v>9.84255045127793</c:v>
                </c:pt>
                <c:pt idx="6329">
                  <c:v>9.840650523758085</c:v>
                </c:pt>
                <c:pt idx="6330">
                  <c:v>9.841900081632048</c:v>
                </c:pt>
                <c:pt idx="6331">
                  <c:v>9.842950629423286</c:v>
                </c:pt>
                <c:pt idx="6332">
                  <c:v>9.83949995193325</c:v>
                </c:pt>
                <c:pt idx="6333">
                  <c:v>9.84105053291205</c:v>
                </c:pt>
                <c:pt idx="6334">
                  <c:v>9.83850009078742</c:v>
                </c:pt>
                <c:pt idx="6335">
                  <c:v>9.839450016781487</c:v>
                </c:pt>
                <c:pt idx="6336">
                  <c:v>9.84019905548121</c:v>
                </c:pt>
                <c:pt idx="6337">
                  <c:v>9.841000072476163</c:v>
                </c:pt>
                <c:pt idx="6338">
                  <c:v>9.843849826429504</c:v>
                </c:pt>
                <c:pt idx="6339">
                  <c:v>9.84470095672441</c:v>
                </c:pt>
                <c:pt idx="6340">
                  <c:v>9.84624995918057</c:v>
                </c:pt>
                <c:pt idx="6341">
                  <c:v>9.841850683591467</c:v>
                </c:pt>
                <c:pt idx="6342">
                  <c:v>9.84204993514868</c:v>
                </c:pt>
                <c:pt idx="6343">
                  <c:v>9.842500175091117</c:v>
                </c:pt>
                <c:pt idx="6344">
                  <c:v>9.842350725935827</c:v>
                </c:pt>
                <c:pt idx="6345">
                  <c:v>9.83604992332039</c:v>
                </c:pt>
                <c:pt idx="6346">
                  <c:v>9.832749962613888</c:v>
                </c:pt>
                <c:pt idx="6347">
                  <c:v>9.82924993247798</c:v>
                </c:pt>
                <c:pt idx="6348">
                  <c:v>9.83205030364479</c:v>
                </c:pt>
                <c:pt idx="6349">
                  <c:v>9.8357989681208</c:v>
                </c:pt>
                <c:pt idx="6350">
                  <c:v>9.836550056075797</c:v>
                </c:pt>
                <c:pt idx="6351">
                  <c:v>9.841299813077057</c:v>
                </c:pt>
                <c:pt idx="6352">
                  <c:v>9.840050019833142</c:v>
                </c:pt>
                <c:pt idx="6353">
                  <c:v>9.840000700376548</c:v>
                </c:pt>
                <c:pt idx="6354">
                  <c:v>9.84335012244992</c:v>
                </c:pt>
                <c:pt idx="6355">
                  <c:v>9.842350089264073</c:v>
                </c:pt>
                <c:pt idx="6356">
                  <c:v>9.84249984931739</c:v>
                </c:pt>
                <c:pt idx="6357">
                  <c:v>9.84354988402993</c:v>
                </c:pt>
                <c:pt idx="6358">
                  <c:v>9.84025036391904</c:v>
                </c:pt>
                <c:pt idx="6359">
                  <c:v>9.841549645614574</c:v>
                </c:pt>
                <c:pt idx="6360">
                  <c:v>9.84004991722031</c:v>
                </c:pt>
                <c:pt idx="6361">
                  <c:v>9.8384499866479</c:v>
                </c:pt>
                <c:pt idx="6362">
                  <c:v>9.835950025939382</c:v>
                </c:pt>
                <c:pt idx="6363">
                  <c:v>9.837000163264747</c:v>
                </c:pt>
                <c:pt idx="6364">
                  <c:v>9.836998346327163</c:v>
                </c:pt>
                <c:pt idx="6365">
                  <c:v>9.83845001372902</c:v>
                </c:pt>
                <c:pt idx="6366">
                  <c:v>9.838399598691467</c:v>
                </c:pt>
                <c:pt idx="6367">
                  <c:v>9.84239992446601</c:v>
                </c:pt>
                <c:pt idx="6368">
                  <c:v>9.841800027083081</c:v>
                </c:pt>
                <c:pt idx="6369">
                  <c:v>9.841100679015653</c:v>
                </c:pt>
                <c:pt idx="6370">
                  <c:v>9.83690003623633</c:v>
                </c:pt>
                <c:pt idx="6371">
                  <c:v>9.836050173566036</c:v>
                </c:pt>
                <c:pt idx="6372">
                  <c:v>9.835350004574138</c:v>
                </c:pt>
                <c:pt idx="6373">
                  <c:v>9.833450040816387</c:v>
                </c:pt>
                <c:pt idx="6374">
                  <c:v>9.830901379391435</c:v>
                </c:pt>
                <c:pt idx="6375">
                  <c:v>9.827649956510867</c:v>
                </c:pt>
                <c:pt idx="6376">
                  <c:v>9.827300401684623</c:v>
                </c:pt>
                <c:pt idx="6377">
                  <c:v>9.82549999427647</c:v>
                </c:pt>
                <c:pt idx="6378">
                  <c:v>9.825900371546596</c:v>
                </c:pt>
                <c:pt idx="6379">
                  <c:v>9.827799653241527</c:v>
                </c:pt>
                <c:pt idx="6380">
                  <c:v>9.824700030516396</c:v>
                </c:pt>
                <c:pt idx="6381">
                  <c:v>9.82319904059841</c:v>
                </c:pt>
                <c:pt idx="6382">
                  <c:v>9.819199967190797</c:v>
                </c:pt>
                <c:pt idx="6383">
                  <c:v>9.81774948272505</c:v>
                </c:pt>
                <c:pt idx="6384">
                  <c:v>9.819649205015597</c:v>
                </c:pt>
                <c:pt idx="6385">
                  <c:v>9.82069998206862</c:v>
                </c:pt>
                <c:pt idx="6386">
                  <c:v>9.8221501586886</c:v>
                </c:pt>
                <c:pt idx="6387">
                  <c:v>9.827950086211782</c:v>
                </c:pt>
                <c:pt idx="6388">
                  <c:v>9.82565029448961</c:v>
                </c:pt>
                <c:pt idx="6389">
                  <c:v>9.822700193402852</c:v>
                </c:pt>
                <c:pt idx="6390">
                  <c:v>9.824899948878737</c:v>
                </c:pt>
                <c:pt idx="6391">
                  <c:v>9.82524991416722</c:v>
                </c:pt>
                <c:pt idx="6392">
                  <c:v>9.824949880981872</c:v>
                </c:pt>
                <c:pt idx="6393">
                  <c:v>9.827849983597843</c:v>
                </c:pt>
                <c:pt idx="6394">
                  <c:v>9.827699915691482</c:v>
                </c:pt>
                <c:pt idx="6395">
                  <c:v>9.83375007705763</c:v>
                </c:pt>
                <c:pt idx="6396">
                  <c:v>9.836450411985424</c:v>
                </c:pt>
                <c:pt idx="6397">
                  <c:v>9.839399963759205</c:v>
                </c:pt>
                <c:pt idx="6398">
                  <c:v>9.83455054778824</c:v>
                </c:pt>
                <c:pt idx="6399">
                  <c:v>9.831900654979108</c:v>
                </c:pt>
                <c:pt idx="6400">
                  <c:v>9.832850104139652</c:v>
                </c:pt>
                <c:pt idx="6401">
                  <c:v>9.83174955787399</c:v>
                </c:pt>
                <c:pt idx="6402">
                  <c:v>9.838949989316461</c:v>
                </c:pt>
                <c:pt idx="6403">
                  <c:v>9.841649645233701</c:v>
                </c:pt>
                <c:pt idx="6404">
                  <c:v>9.840050260925636</c:v>
                </c:pt>
                <c:pt idx="6405">
                  <c:v>9.843750013347747</c:v>
                </c:pt>
                <c:pt idx="6406">
                  <c:v>9.84934962692205</c:v>
                </c:pt>
                <c:pt idx="6407">
                  <c:v>9.85229992713721</c:v>
                </c:pt>
                <c:pt idx="6408">
                  <c:v>9.85080013542029</c:v>
                </c:pt>
                <c:pt idx="6409">
                  <c:v>9.84909938087003</c:v>
                </c:pt>
                <c:pt idx="6410">
                  <c:v>9.84774992866369</c:v>
                </c:pt>
                <c:pt idx="6411">
                  <c:v>9.848598970409511</c:v>
                </c:pt>
                <c:pt idx="6412">
                  <c:v>9.845249886318924</c:v>
                </c:pt>
                <c:pt idx="6413">
                  <c:v>9.84660002059536</c:v>
                </c:pt>
                <c:pt idx="6414">
                  <c:v>9.845750363158003</c:v>
                </c:pt>
                <c:pt idx="6415">
                  <c:v>9.846649916456957</c:v>
                </c:pt>
                <c:pt idx="6416">
                  <c:v>9.848599842451221</c:v>
                </c:pt>
                <c:pt idx="6417">
                  <c:v>9.847950109477097</c:v>
                </c:pt>
                <c:pt idx="6418">
                  <c:v>9.849149050136475</c:v>
                </c:pt>
                <c:pt idx="6419">
                  <c:v>9.851498837277176</c:v>
                </c:pt>
                <c:pt idx="6420">
                  <c:v>9.848900059507286</c:v>
                </c:pt>
                <c:pt idx="6421">
                  <c:v>9.84934944534325</c:v>
                </c:pt>
                <c:pt idx="6422">
                  <c:v>9.854049925230356</c:v>
                </c:pt>
                <c:pt idx="6423">
                  <c:v>9.85949961280494</c:v>
                </c:pt>
                <c:pt idx="6424">
                  <c:v>9.861598477931694</c:v>
                </c:pt>
                <c:pt idx="6425">
                  <c:v>9.86260004729775</c:v>
                </c:pt>
                <c:pt idx="6426">
                  <c:v>9.860499911497758</c:v>
                </c:pt>
                <c:pt idx="6427">
                  <c:v>9.861449913023537</c:v>
                </c:pt>
                <c:pt idx="6428">
                  <c:v>9.860300159070902</c:v>
                </c:pt>
                <c:pt idx="6429">
                  <c:v>9.859250057979806</c:v>
                </c:pt>
                <c:pt idx="6430">
                  <c:v>9.86215007896317</c:v>
                </c:pt>
                <c:pt idx="6431">
                  <c:v>9.864098815916804</c:v>
                </c:pt>
                <c:pt idx="6432">
                  <c:v>9.86504990997128</c:v>
                </c:pt>
                <c:pt idx="6433">
                  <c:v>9.86505001563637</c:v>
                </c:pt>
                <c:pt idx="6434">
                  <c:v>9.864800702282081</c:v>
                </c:pt>
                <c:pt idx="6435">
                  <c:v>9.86550004729725</c:v>
                </c:pt>
                <c:pt idx="6436">
                  <c:v>9.86500029182207</c:v>
                </c:pt>
                <c:pt idx="6437">
                  <c:v>9.86269991760128</c:v>
                </c:pt>
                <c:pt idx="6438">
                  <c:v>9.86235025405404</c:v>
                </c:pt>
                <c:pt idx="6439">
                  <c:v>9.86279957046281</c:v>
                </c:pt>
                <c:pt idx="6440">
                  <c:v>9.858950054931483</c:v>
                </c:pt>
                <c:pt idx="6441">
                  <c:v>9.8558006782514</c:v>
                </c:pt>
                <c:pt idx="6442">
                  <c:v>9.85229993896428</c:v>
                </c:pt>
                <c:pt idx="6443">
                  <c:v>9.85390085639665</c:v>
                </c:pt>
                <c:pt idx="6444">
                  <c:v>9.854001445004541</c:v>
                </c:pt>
                <c:pt idx="6445">
                  <c:v>9.85174995269699</c:v>
                </c:pt>
                <c:pt idx="6446">
                  <c:v>9.85154967498602</c:v>
                </c:pt>
                <c:pt idx="6447">
                  <c:v>9.850750109479122</c:v>
                </c:pt>
                <c:pt idx="6448">
                  <c:v>9.849249463652082</c:v>
                </c:pt>
                <c:pt idx="6449">
                  <c:v>9.8522497684462</c:v>
                </c:pt>
                <c:pt idx="6450">
                  <c:v>9.85474993438766</c:v>
                </c:pt>
                <c:pt idx="6451">
                  <c:v>9.85564935493312</c:v>
                </c:pt>
                <c:pt idx="6452">
                  <c:v>9.8523999752033</c:v>
                </c:pt>
                <c:pt idx="6453">
                  <c:v>9.851900243756972</c:v>
                </c:pt>
                <c:pt idx="6454">
                  <c:v>9.8520002105688</c:v>
                </c:pt>
                <c:pt idx="6455">
                  <c:v>9.850350040051122</c:v>
                </c:pt>
                <c:pt idx="6456">
                  <c:v>9.845900934979</c:v>
                </c:pt>
                <c:pt idx="6457">
                  <c:v>9.84244991950618</c:v>
                </c:pt>
                <c:pt idx="6458">
                  <c:v>9.841899619292234</c:v>
                </c:pt>
                <c:pt idx="6459">
                  <c:v>9.84644920425126</c:v>
                </c:pt>
                <c:pt idx="6460">
                  <c:v>9.84325009155145</c:v>
                </c:pt>
                <c:pt idx="6461">
                  <c:v>9.83954975051529</c:v>
                </c:pt>
                <c:pt idx="6462">
                  <c:v>9.83765003128065</c:v>
                </c:pt>
                <c:pt idx="6463">
                  <c:v>9.83510004500931</c:v>
                </c:pt>
                <c:pt idx="6464">
                  <c:v>9.827951691433549</c:v>
                </c:pt>
                <c:pt idx="6465">
                  <c:v>9.829899990840207</c:v>
                </c:pt>
                <c:pt idx="6466">
                  <c:v>9.82600098686089</c:v>
                </c:pt>
                <c:pt idx="6467">
                  <c:v>9.820200117872445</c:v>
                </c:pt>
                <c:pt idx="6468">
                  <c:v>9.814499985121074</c:v>
                </c:pt>
                <c:pt idx="6469">
                  <c:v>9.81304929847465</c:v>
                </c:pt>
                <c:pt idx="6470">
                  <c:v>9.811399918744427</c:v>
                </c:pt>
                <c:pt idx="6471">
                  <c:v>9.811649398037847</c:v>
                </c:pt>
                <c:pt idx="6472">
                  <c:v>9.812250086211861</c:v>
                </c:pt>
                <c:pt idx="6473">
                  <c:v>9.811850913236412</c:v>
                </c:pt>
                <c:pt idx="6474">
                  <c:v>9.81045064468344</c:v>
                </c:pt>
                <c:pt idx="6475">
                  <c:v>9.81159996718998</c:v>
                </c:pt>
                <c:pt idx="6476">
                  <c:v>9.80970010299643</c:v>
                </c:pt>
                <c:pt idx="6477">
                  <c:v>9.81365009841829</c:v>
                </c:pt>
                <c:pt idx="6478">
                  <c:v>9.8152004108415</c:v>
                </c:pt>
                <c:pt idx="6479">
                  <c:v>9.81200013923444</c:v>
                </c:pt>
                <c:pt idx="6480">
                  <c:v>9.81075007133404</c:v>
                </c:pt>
                <c:pt idx="6481">
                  <c:v>9.812749700162386</c:v>
                </c:pt>
                <c:pt idx="6482">
                  <c:v>9.814350001903221</c:v>
                </c:pt>
                <c:pt idx="6483">
                  <c:v>9.812599481199867</c:v>
                </c:pt>
                <c:pt idx="6484">
                  <c:v>9.810799991224484</c:v>
                </c:pt>
                <c:pt idx="6485">
                  <c:v>9.807850101471555</c:v>
                </c:pt>
                <c:pt idx="6486">
                  <c:v>9.8087498237619</c:v>
                </c:pt>
                <c:pt idx="6487">
                  <c:v>9.81034995956361</c:v>
                </c:pt>
                <c:pt idx="6488">
                  <c:v>9.80599972572236</c:v>
                </c:pt>
                <c:pt idx="6489">
                  <c:v>9.804799106979771</c:v>
                </c:pt>
                <c:pt idx="6490">
                  <c:v>9.80260003051808</c:v>
                </c:pt>
                <c:pt idx="6491">
                  <c:v>9.798850345992825</c:v>
                </c:pt>
                <c:pt idx="6492">
                  <c:v>9.797599903868103</c:v>
                </c:pt>
                <c:pt idx="6493">
                  <c:v>9.7966998283373</c:v>
                </c:pt>
                <c:pt idx="6494">
                  <c:v>9.794698729703668</c:v>
                </c:pt>
                <c:pt idx="6495">
                  <c:v>9.794799951934692</c:v>
                </c:pt>
                <c:pt idx="6496">
                  <c:v>9.791500471113974</c:v>
                </c:pt>
                <c:pt idx="6497">
                  <c:v>9.794099945829657</c:v>
                </c:pt>
                <c:pt idx="6498">
                  <c:v>9.79544923210051</c:v>
                </c:pt>
                <c:pt idx="6499">
                  <c:v>9.79559981002603</c:v>
                </c:pt>
                <c:pt idx="6500">
                  <c:v>9.792600012202456</c:v>
                </c:pt>
                <c:pt idx="6501">
                  <c:v>9.794049799344065</c:v>
                </c:pt>
                <c:pt idx="6502">
                  <c:v>9.797750022506078</c:v>
                </c:pt>
                <c:pt idx="6503">
                  <c:v>9.800699468611128</c:v>
                </c:pt>
                <c:pt idx="6504">
                  <c:v>9.80279929351673</c:v>
                </c:pt>
                <c:pt idx="6505">
                  <c:v>9.80459989700103</c:v>
                </c:pt>
                <c:pt idx="6506">
                  <c:v>9.807598934174166</c:v>
                </c:pt>
                <c:pt idx="6507">
                  <c:v>9.806350061415287</c:v>
                </c:pt>
                <c:pt idx="6508">
                  <c:v>9.805900265120726</c:v>
                </c:pt>
                <c:pt idx="6509">
                  <c:v>9.806398997498035</c:v>
                </c:pt>
                <c:pt idx="6510">
                  <c:v>9.801999984356371</c:v>
                </c:pt>
                <c:pt idx="6511">
                  <c:v>9.80494997367714</c:v>
                </c:pt>
                <c:pt idx="6512">
                  <c:v>9.79829995116961</c:v>
                </c:pt>
                <c:pt idx="6513">
                  <c:v>9.797499468229947</c:v>
                </c:pt>
                <c:pt idx="6514">
                  <c:v>9.794601076886465</c:v>
                </c:pt>
                <c:pt idx="6515">
                  <c:v>9.793149925608304</c:v>
                </c:pt>
                <c:pt idx="6516">
                  <c:v>9.794649650950305</c:v>
                </c:pt>
                <c:pt idx="6517">
                  <c:v>9.797650052259996</c:v>
                </c:pt>
                <c:pt idx="6518">
                  <c:v>9.80004970512164</c:v>
                </c:pt>
                <c:pt idx="6519">
                  <c:v>9.798250526047923</c:v>
                </c:pt>
                <c:pt idx="6520">
                  <c:v>9.795300053785467</c:v>
                </c:pt>
                <c:pt idx="6521">
                  <c:v>9.796400020597501</c:v>
                </c:pt>
                <c:pt idx="6522">
                  <c:v>9.799699951170623</c:v>
                </c:pt>
                <c:pt idx="6523">
                  <c:v>9.80349983939595</c:v>
                </c:pt>
                <c:pt idx="6524">
                  <c:v>9.805149152754896</c:v>
                </c:pt>
                <c:pt idx="6525">
                  <c:v>9.808950000759068</c:v>
                </c:pt>
                <c:pt idx="6526">
                  <c:v>9.80540007171294</c:v>
                </c:pt>
                <c:pt idx="6527">
                  <c:v>9.80819999618325</c:v>
                </c:pt>
                <c:pt idx="6528">
                  <c:v>9.81029875564127</c:v>
                </c:pt>
                <c:pt idx="6529">
                  <c:v>9.813049740980204</c:v>
                </c:pt>
                <c:pt idx="6530">
                  <c:v>9.816749973295372</c:v>
                </c:pt>
                <c:pt idx="6531">
                  <c:v>9.818899144742317</c:v>
                </c:pt>
                <c:pt idx="6532">
                  <c:v>9.822200062175397</c:v>
                </c:pt>
                <c:pt idx="6533">
                  <c:v>9.8248990631073</c:v>
                </c:pt>
                <c:pt idx="6534">
                  <c:v>9.82764867820515</c:v>
                </c:pt>
                <c:pt idx="6535">
                  <c:v>9.828199892806878</c:v>
                </c:pt>
                <c:pt idx="6536">
                  <c:v>9.83004944152708</c:v>
                </c:pt>
                <c:pt idx="6537">
                  <c:v>9.830749885175464</c:v>
                </c:pt>
                <c:pt idx="6538">
                  <c:v>9.828350808711548</c:v>
                </c:pt>
                <c:pt idx="6539">
                  <c:v>9.826349682993168</c:v>
                </c:pt>
                <c:pt idx="6540">
                  <c:v>9.82625006942544</c:v>
                </c:pt>
                <c:pt idx="6541">
                  <c:v>9.82650014648243</c:v>
                </c:pt>
                <c:pt idx="6542">
                  <c:v>9.82610007400217</c:v>
                </c:pt>
                <c:pt idx="6543">
                  <c:v>9.82759922294645</c:v>
                </c:pt>
                <c:pt idx="6544">
                  <c:v>9.824850727462035</c:v>
                </c:pt>
                <c:pt idx="6545">
                  <c:v>9.824250045392542</c:v>
                </c:pt>
                <c:pt idx="6546">
                  <c:v>9.82549983863646</c:v>
                </c:pt>
                <c:pt idx="6547">
                  <c:v>9.823800010679406</c:v>
                </c:pt>
                <c:pt idx="6548">
                  <c:v>9.821149668121507</c:v>
                </c:pt>
                <c:pt idx="6549">
                  <c:v>9.821349151992763</c:v>
                </c:pt>
                <c:pt idx="6550">
                  <c:v>9.8185500785803</c:v>
                </c:pt>
                <c:pt idx="6551">
                  <c:v>9.821998740004345</c:v>
                </c:pt>
                <c:pt idx="6552">
                  <c:v>9.825549960707576</c:v>
                </c:pt>
                <c:pt idx="6553">
                  <c:v>9.82559964828033</c:v>
                </c:pt>
                <c:pt idx="6554">
                  <c:v>9.825849885175557</c:v>
                </c:pt>
                <c:pt idx="6555">
                  <c:v>9.827349924464218</c:v>
                </c:pt>
                <c:pt idx="6556">
                  <c:v>9.82704988822661</c:v>
                </c:pt>
                <c:pt idx="6557">
                  <c:v>9.82759988365069</c:v>
                </c:pt>
                <c:pt idx="6558">
                  <c:v>9.826849646757182</c:v>
                </c:pt>
                <c:pt idx="6559">
                  <c:v>9.82644885596892</c:v>
                </c:pt>
                <c:pt idx="6560">
                  <c:v>9.82365001793005</c:v>
                </c:pt>
                <c:pt idx="6561">
                  <c:v>9.825399337383718</c:v>
                </c:pt>
                <c:pt idx="6562">
                  <c:v>9.82179999236905</c:v>
                </c:pt>
                <c:pt idx="6563">
                  <c:v>9.819450066373974</c:v>
                </c:pt>
                <c:pt idx="6564">
                  <c:v>9.82159924392545</c:v>
                </c:pt>
                <c:pt idx="6565">
                  <c:v>9.82040006484749</c:v>
                </c:pt>
                <c:pt idx="6566">
                  <c:v>9.819749281690746</c:v>
                </c:pt>
                <c:pt idx="6567">
                  <c:v>9.81559989890957</c:v>
                </c:pt>
                <c:pt idx="6568">
                  <c:v>9.81345065498317</c:v>
                </c:pt>
                <c:pt idx="6569">
                  <c:v>9.81854928779285</c:v>
                </c:pt>
                <c:pt idx="6570">
                  <c:v>9.818150108716505</c:v>
                </c:pt>
                <c:pt idx="6571">
                  <c:v>9.819949155040376</c:v>
                </c:pt>
                <c:pt idx="6572">
                  <c:v>9.813849985119304</c:v>
                </c:pt>
                <c:pt idx="6573">
                  <c:v>9.816950084681593</c:v>
                </c:pt>
                <c:pt idx="6574">
                  <c:v>9.818399811552808</c:v>
                </c:pt>
                <c:pt idx="6575">
                  <c:v>9.81909994430316</c:v>
                </c:pt>
                <c:pt idx="6576">
                  <c:v>9.815149945829038</c:v>
                </c:pt>
                <c:pt idx="6577">
                  <c:v>9.8125499942762</c:v>
                </c:pt>
                <c:pt idx="6578">
                  <c:v>9.811050404739944</c:v>
                </c:pt>
                <c:pt idx="6579">
                  <c:v>9.808401402278831</c:v>
                </c:pt>
                <c:pt idx="6580">
                  <c:v>9.80680004424721</c:v>
                </c:pt>
                <c:pt idx="6581">
                  <c:v>9.80699960059792</c:v>
                </c:pt>
                <c:pt idx="6582">
                  <c:v>9.80954988861049</c:v>
                </c:pt>
                <c:pt idx="6583">
                  <c:v>9.805901670835737</c:v>
                </c:pt>
                <c:pt idx="6584">
                  <c:v>9.802750721737538</c:v>
                </c:pt>
                <c:pt idx="6585">
                  <c:v>9.79929990844539</c:v>
                </c:pt>
                <c:pt idx="6586">
                  <c:v>9.80054932136045</c:v>
                </c:pt>
                <c:pt idx="6587">
                  <c:v>9.80455002135932</c:v>
                </c:pt>
                <c:pt idx="6588">
                  <c:v>9.801300777435244</c:v>
                </c:pt>
                <c:pt idx="6589">
                  <c:v>9.802349994275573</c:v>
                </c:pt>
                <c:pt idx="6590">
                  <c:v>9.80314991874548</c:v>
                </c:pt>
                <c:pt idx="6591">
                  <c:v>9.80224909477329</c:v>
                </c:pt>
                <c:pt idx="6592">
                  <c:v>9.801799920271151</c:v>
                </c:pt>
                <c:pt idx="6593">
                  <c:v>9.795501776501623</c:v>
                </c:pt>
                <c:pt idx="6594">
                  <c:v>9.789051995467161</c:v>
                </c:pt>
                <c:pt idx="6595">
                  <c:v>9.784799884415403</c:v>
                </c:pt>
                <c:pt idx="6596">
                  <c:v>9.784400880431348</c:v>
                </c:pt>
                <c:pt idx="6597">
                  <c:v>9.784600098799273</c:v>
                </c:pt>
                <c:pt idx="6598">
                  <c:v>9.782500204466486</c:v>
                </c:pt>
                <c:pt idx="6599">
                  <c:v>9.7836999660467</c:v>
                </c:pt>
                <c:pt idx="6600">
                  <c:v>9.78629999923578</c:v>
                </c:pt>
                <c:pt idx="6601">
                  <c:v>9.787399480053857</c:v>
                </c:pt>
                <c:pt idx="6602">
                  <c:v>9.7874999145497</c:v>
                </c:pt>
                <c:pt idx="6603">
                  <c:v>9.786949949262634</c:v>
                </c:pt>
                <c:pt idx="6604">
                  <c:v>9.786950154495567</c:v>
                </c:pt>
                <c:pt idx="6605">
                  <c:v>9.785750057981207</c:v>
                </c:pt>
                <c:pt idx="6606">
                  <c:v>9.784700059510214</c:v>
                </c:pt>
                <c:pt idx="6607">
                  <c:v>9.782000065610191</c:v>
                </c:pt>
                <c:pt idx="6608">
                  <c:v>9.784149726103351</c:v>
                </c:pt>
                <c:pt idx="6609">
                  <c:v>9.786350067137391</c:v>
                </c:pt>
                <c:pt idx="6610">
                  <c:v>9.789199893570185</c:v>
                </c:pt>
                <c:pt idx="6611">
                  <c:v>9.790499516293497</c:v>
                </c:pt>
                <c:pt idx="6612">
                  <c:v>9.792350097271992</c:v>
                </c:pt>
                <c:pt idx="6613">
                  <c:v>9.789750616455421</c:v>
                </c:pt>
                <c:pt idx="6614">
                  <c:v>9.789999763866944</c:v>
                </c:pt>
                <c:pt idx="6615">
                  <c:v>9.79269996604853</c:v>
                </c:pt>
                <c:pt idx="6616">
                  <c:v>9.79235016975144</c:v>
                </c:pt>
                <c:pt idx="6617">
                  <c:v>9.790950070186227</c:v>
                </c:pt>
                <c:pt idx="6618">
                  <c:v>9.790849523924407</c:v>
                </c:pt>
                <c:pt idx="6619">
                  <c:v>9.791499658200336</c:v>
                </c:pt>
                <c:pt idx="6620">
                  <c:v>9.791099929811022</c:v>
                </c:pt>
                <c:pt idx="6621">
                  <c:v>9.79614965057408</c:v>
                </c:pt>
                <c:pt idx="6622">
                  <c:v>9.796250027844508</c:v>
                </c:pt>
                <c:pt idx="6623">
                  <c:v>9.796350054930368</c:v>
                </c:pt>
                <c:pt idx="6624">
                  <c:v>9.797199437711242</c:v>
                </c:pt>
                <c:pt idx="6625">
                  <c:v>9.793799893570394</c:v>
                </c:pt>
                <c:pt idx="6626">
                  <c:v>9.792349789429863</c:v>
                </c:pt>
                <c:pt idx="6627">
                  <c:v>9.7928998905154</c:v>
                </c:pt>
                <c:pt idx="6628">
                  <c:v>9.79295009422276</c:v>
                </c:pt>
                <c:pt idx="6629">
                  <c:v>9.795449888988517</c:v>
                </c:pt>
                <c:pt idx="6630">
                  <c:v>9.789700101850027</c:v>
                </c:pt>
                <c:pt idx="6631">
                  <c:v>9.78989931716569</c:v>
                </c:pt>
                <c:pt idx="6632">
                  <c:v>9.789300032422033</c:v>
                </c:pt>
                <c:pt idx="6633">
                  <c:v>9.791500059505778</c:v>
                </c:pt>
                <c:pt idx="6634">
                  <c:v>9.791948687739929</c:v>
                </c:pt>
                <c:pt idx="6635">
                  <c:v>9.792549979400067</c:v>
                </c:pt>
                <c:pt idx="6636">
                  <c:v>9.79290089835922</c:v>
                </c:pt>
                <c:pt idx="6637">
                  <c:v>9.796850102993627</c:v>
                </c:pt>
                <c:pt idx="6638">
                  <c:v>9.798699443432268</c:v>
                </c:pt>
                <c:pt idx="6639">
                  <c:v>9.796450365447525</c:v>
                </c:pt>
                <c:pt idx="6640">
                  <c:v>9.794799887080443</c:v>
                </c:pt>
                <c:pt idx="6641">
                  <c:v>9.794749435804987</c:v>
                </c:pt>
                <c:pt idx="6642">
                  <c:v>9.797700046918177</c:v>
                </c:pt>
                <c:pt idx="6643">
                  <c:v>9.796249613951658</c:v>
                </c:pt>
                <c:pt idx="6644">
                  <c:v>9.797248958966518</c:v>
                </c:pt>
                <c:pt idx="6645">
                  <c:v>9.7993499488839</c:v>
                </c:pt>
                <c:pt idx="6646">
                  <c:v>9.801748783869697</c:v>
                </c:pt>
                <c:pt idx="6647">
                  <c:v>9.80264997291306</c:v>
                </c:pt>
                <c:pt idx="6648">
                  <c:v>9.80634922446916</c:v>
                </c:pt>
                <c:pt idx="6649">
                  <c:v>9.80859983558548</c:v>
                </c:pt>
                <c:pt idx="6650">
                  <c:v>9.808100074005778</c:v>
                </c:pt>
                <c:pt idx="6651">
                  <c:v>9.808700249097455</c:v>
                </c:pt>
                <c:pt idx="6652">
                  <c:v>9.808399983594423</c:v>
                </c:pt>
                <c:pt idx="6653">
                  <c:v>9.813849293896058</c:v>
                </c:pt>
                <c:pt idx="6654">
                  <c:v>9.815897780223167</c:v>
                </c:pt>
                <c:pt idx="6655">
                  <c:v>9.81989988364876</c:v>
                </c:pt>
                <c:pt idx="6656">
                  <c:v>9.82314957427661</c:v>
                </c:pt>
                <c:pt idx="6657">
                  <c:v>9.82239991684037</c:v>
                </c:pt>
                <c:pt idx="6658">
                  <c:v>9.81950005263934</c:v>
                </c:pt>
                <c:pt idx="6659">
                  <c:v>9.822449882121874</c:v>
                </c:pt>
                <c:pt idx="6660">
                  <c:v>9.82064991531297</c:v>
                </c:pt>
                <c:pt idx="6661">
                  <c:v>9.818851216121402</c:v>
                </c:pt>
                <c:pt idx="6662">
                  <c:v>9.819799953078472</c:v>
                </c:pt>
                <c:pt idx="6663">
                  <c:v>9.822699651336737</c:v>
                </c:pt>
                <c:pt idx="6664">
                  <c:v>9.824750232313817</c:v>
                </c:pt>
                <c:pt idx="6665">
                  <c:v>9.825250054167554</c:v>
                </c:pt>
                <c:pt idx="6666">
                  <c:v>9.830948988721498</c:v>
                </c:pt>
                <c:pt idx="6667">
                  <c:v>9.83199991073343</c:v>
                </c:pt>
                <c:pt idx="6668">
                  <c:v>9.833799122996425</c:v>
                </c:pt>
                <c:pt idx="6669">
                  <c:v>9.83024983673022</c:v>
                </c:pt>
                <c:pt idx="6670">
                  <c:v>9.828700106809264</c:v>
                </c:pt>
                <c:pt idx="6671">
                  <c:v>9.829349906154675</c:v>
                </c:pt>
                <c:pt idx="6672">
                  <c:v>9.831200004195121</c:v>
                </c:pt>
                <c:pt idx="6673">
                  <c:v>9.826700686258845</c:v>
                </c:pt>
                <c:pt idx="6674">
                  <c:v>9.828299044416781</c:v>
                </c:pt>
                <c:pt idx="6675">
                  <c:v>9.829049900054087</c:v>
                </c:pt>
                <c:pt idx="6676">
                  <c:v>9.82870013694628</c:v>
                </c:pt>
                <c:pt idx="6677">
                  <c:v>9.82924993629058</c:v>
                </c:pt>
                <c:pt idx="6678">
                  <c:v>9.832149287412907</c:v>
                </c:pt>
                <c:pt idx="6679">
                  <c:v>9.835248493574908</c:v>
                </c:pt>
                <c:pt idx="6680">
                  <c:v>9.83359993171689</c:v>
                </c:pt>
                <c:pt idx="6681">
                  <c:v>9.834550476454751</c:v>
                </c:pt>
                <c:pt idx="6682">
                  <c:v>9.83300007056823</c:v>
                </c:pt>
                <c:pt idx="6683">
                  <c:v>9.83245006904326</c:v>
                </c:pt>
                <c:pt idx="6684">
                  <c:v>9.83540010375873</c:v>
                </c:pt>
                <c:pt idx="6685">
                  <c:v>9.83560006751577</c:v>
                </c:pt>
                <c:pt idx="6686">
                  <c:v>9.8360000343273</c:v>
                </c:pt>
                <c:pt idx="6687">
                  <c:v>9.83614996642791</c:v>
                </c:pt>
                <c:pt idx="6688">
                  <c:v>9.836698872375563</c:v>
                </c:pt>
                <c:pt idx="6689">
                  <c:v>9.837849927134811</c:v>
                </c:pt>
                <c:pt idx="6690">
                  <c:v>9.836950062941468</c:v>
                </c:pt>
                <c:pt idx="6691">
                  <c:v>9.837499382396344</c:v>
                </c:pt>
                <c:pt idx="6692">
                  <c:v>9.836899895475656</c:v>
                </c:pt>
                <c:pt idx="6693">
                  <c:v>9.84044971885305</c:v>
                </c:pt>
                <c:pt idx="6694">
                  <c:v>9.843751396940206</c:v>
                </c:pt>
                <c:pt idx="6695">
                  <c:v>9.84399996490174</c:v>
                </c:pt>
                <c:pt idx="6696">
                  <c:v>9.840799862286075</c:v>
                </c:pt>
                <c:pt idx="6697">
                  <c:v>9.844250023648783</c:v>
                </c:pt>
                <c:pt idx="6698">
                  <c:v>9.84549896583485</c:v>
                </c:pt>
                <c:pt idx="6699">
                  <c:v>9.84440002212068</c:v>
                </c:pt>
                <c:pt idx="6700">
                  <c:v>9.844299988937561</c:v>
                </c:pt>
                <c:pt idx="6701">
                  <c:v>9.8454510166157</c:v>
                </c:pt>
                <c:pt idx="6702">
                  <c:v>9.845199931714887</c:v>
                </c:pt>
                <c:pt idx="6703">
                  <c:v>9.843749181745807</c:v>
                </c:pt>
                <c:pt idx="6704">
                  <c:v>9.842750376887124</c:v>
                </c:pt>
                <c:pt idx="6705">
                  <c:v>9.841699901578977</c:v>
                </c:pt>
                <c:pt idx="6706">
                  <c:v>9.841299587631511</c:v>
                </c:pt>
                <c:pt idx="6707">
                  <c:v>9.843900061412565</c:v>
                </c:pt>
                <c:pt idx="6708">
                  <c:v>9.84269951209717</c:v>
                </c:pt>
                <c:pt idx="6709">
                  <c:v>9.834050708766881</c:v>
                </c:pt>
                <c:pt idx="6710">
                  <c:v>9.834799883268718</c:v>
                </c:pt>
                <c:pt idx="6711">
                  <c:v>9.835150255967167</c:v>
                </c:pt>
                <c:pt idx="6712">
                  <c:v>9.834800088498013</c:v>
                </c:pt>
                <c:pt idx="6713">
                  <c:v>9.834198959732021</c:v>
                </c:pt>
                <c:pt idx="6714">
                  <c:v>9.828949878690764</c:v>
                </c:pt>
                <c:pt idx="6715">
                  <c:v>9.826450059888887</c:v>
                </c:pt>
                <c:pt idx="6716">
                  <c:v>9.82265029830887</c:v>
                </c:pt>
                <c:pt idx="6717">
                  <c:v>9.81974996032659</c:v>
                </c:pt>
                <c:pt idx="6718">
                  <c:v>9.82094927520666</c:v>
                </c:pt>
                <c:pt idx="6719">
                  <c:v>9.822950367735757</c:v>
                </c:pt>
                <c:pt idx="6720">
                  <c:v>9.82140003432869</c:v>
                </c:pt>
                <c:pt idx="6721">
                  <c:v>9.8228495166768</c:v>
                </c:pt>
                <c:pt idx="6722">
                  <c:v>9.824700052260595</c:v>
                </c:pt>
                <c:pt idx="6723">
                  <c:v>9.82404971274809</c:v>
                </c:pt>
                <c:pt idx="6724">
                  <c:v>9.824048442078491</c:v>
                </c:pt>
                <c:pt idx="6725">
                  <c:v>9.822799943540307</c:v>
                </c:pt>
                <c:pt idx="6726">
                  <c:v>9.822300121686567</c:v>
                </c:pt>
                <c:pt idx="6727">
                  <c:v>9.8171498878437</c:v>
                </c:pt>
                <c:pt idx="6728">
                  <c:v>9.816049583052517</c:v>
                </c:pt>
                <c:pt idx="6729">
                  <c:v>9.814050711818708</c:v>
                </c:pt>
                <c:pt idx="6730">
                  <c:v>9.81469999809269</c:v>
                </c:pt>
                <c:pt idx="6731">
                  <c:v>9.81784951972804</c:v>
                </c:pt>
                <c:pt idx="6732">
                  <c:v>9.814450102232513</c:v>
                </c:pt>
                <c:pt idx="6733">
                  <c:v>9.814150171660003</c:v>
                </c:pt>
                <c:pt idx="6734">
                  <c:v>9.814199451826425</c:v>
                </c:pt>
                <c:pt idx="6735">
                  <c:v>9.814349990461778</c:v>
                </c:pt>
                <c:pt idx="6736">
                  <c:v>9.814999270627596</c:v>
                </c:pt>
                <c:pt idx="6737">
                  <c:v>9.81279991950942</c:v>
                </c:pt>
                <c:pt idx="6738">
                  <c:v>9.811550047681521</c:v>
                </c:pt>
                <c:pt idx="6739">
                  <c:v>9.81154891586266</c:v>
                </c:pt>
                <c:pt idx="6740">
                  <c:v>9.80884997825342</c:v>
                </c:pt>
                <c:pt idx="6741">
                  <c:v>9.809599460597382</c:v>
                </c:pt>
                <c:pt idx="6742">
                  <c:v>9.8059500114432</c:v>
                </c:pt>
                <c:pt idx="6743">
                  <c:v>9.80485007781681</c:v>
                </c:pt>
                <c:pt idx="6744">
                  <c:v>9.80394997520125</c:v>
                </c:pt>
                <c:pt idx="6745">
                  <c:v>9.798850117105758</c:v>
                </c:pt>
                <c:pt idx="6746">
                  <c:v>9.797750934980285</c:v>
                </c:pt>
                <c:pt idx="6747">
                  <c:v>9.799949905776883</c:v>
                </c:pt>
                <c:pt idx="6748">
                  <c:v>9.799450829312266</c:v>
                </c:pt>
                <c:pt idx="6749">
                  <c:v>9.795300423429577</c:v>
                </c:pt>
                <c:pt idx="6750">
                  <c:v>9.794849975205578</c:v>
                </c:pt>
                <c:pt idx="6751">
                  <c:v>9.79364996604636</c:v>
                </c:pt>
                <c:pt idx="6752">
                  <c:v>9.794349923704431</c:v>
                </c:pt>
                <c:pt idx="6753">
                  <c:v>9.798049576565972</c:v>
                </c:pt>
                <c:pt idx="6754">
                  <c:v>9.796098956296191</c:v>
                </c:pt>
                <c:pt idx="6755">
                  <c:v>9.792849902343732</c:v>
                </c:pt>
                <c:pt idx="6756">
                  <c:v>9.79534931984017</c:v>
                </c:pt>
                <c:pt idx="6757">
                  <c:v>9.799199994275113</c:v>
                </c:pt>
                <c:pt idx="6758">
                  <c:v>9.79979951133646</c:v>
                </c:pt>
                <c:pt idx="6759">
                  <c:v>9.79869988555583</c:v>
                </c:pt>
                <c:pt idx="6760">
                  <c:v>9.801350049969187</c:v>
                </c:pt>
                <c:pt idx="6761">
                  <c:v>9.80364915656901</c:v>
                </c:pt>
                <c:pt idx="6762">
                  <c:v>9.804200099562877</c:v>
                </c:pt>
                <c:pt idx="6763">
                  <c:v>9.8032490657788</c:v>
                </c:pt>
                <c:pt idx="6764">
                  <c:v>9.80125001945271</c:v>
                </c:pt>
                <c:pt idx="6765">
                  <c:v>9.79894988365049</c:v>
                </c:pt>
                <c:pt idx="6766">
                  <c:v>9.802098991774982</c:v>
                </c:pt>
                <c:pt idx="6767">
                  <c:v>9.80149994849853</c:v>
                </c:pt>
                <c:pt idx="6768">
                  <c:v>9.795300186917298</c:v>
                </c:pt>
                <c:pt idx="6769">
                  <c:v>9.794651045605857</c:v>
                </c:pt>
                <c:pt idx="6770">
                  <c:v>9.795400020979286</c:v>
                </c:pt>
                <c:pt idx="6771">
                  <c:v>9.791399480815011</c:v>
                </c:pt>
                <c:pt idx="6772">
                  <c:v>9.791600096512411</c:v>
                </c:pt>
                <c:pt idx="6773">
                  <c:v>9.792799613569517</c:v>
                </c:pt>
                <c:pt idx="6774">
                  <c:v>9.793650502393572</c:v>
                </c:pt>
                <c:pt idx="6775">
                  <c:v>9.794800063322324</c:v>
                </c:pt>
                <c:pt idx="6776">
                  <c:v>9.797899127577693</c:v>
                </c:pt>
                <c:pt idx="6777">
                  <c:v>9.800299906157306</c:v>
                </c:pt>
                <c:pt idx="6778">
                  <c:v>9.800949497221154</c:v>
                </c:pt>
                <c:pt idx="6779">
                  <c:v>9.801998807524796</c:v>
                </c:pt>
                <c:pt idx="6780">
                  <c:v>9.799449952693976</c:v>
                </c:pt>
                <c:pt idx="6781">
                  <c:v>9.797599259945854</c:v>
                </c:pt>
                <c:pt idx="6782">
                  <c:v>9.797549943541522</c:v>
                </c:pt>
                <c:pt idx="6783">
                  <c:v>9.794349635696561</c:v>
                </c:pt>
                <c:pt idx="6784">
                  <c:v>9.792250456615871</c:v>
                </c:pt>
                <c:pt idx="6785">
                  <c:v>9.791899917981936</c:v>
                </c:pt>
                <c:pt idx="6786">
                  <c:v>9.792949201197188</c:v>
                </c:pt>
                <c:pt idx="6787">
                  <c:v>9.790900086973119</c:v>
                </c:pt>
                <c:pt idx="6788">
                  <c:v>9.794450254441471</c:v>
                </c:pt>
                <c:pt idx="6789">
                  <c:v>9.795249569317094</c:v>
                </c:pt>
                <c:pt idx="6790">
                  <c:v>9.799499966047736</c:v>
                </c:pt>
                <c:pt idx="6791">
                  <c:v>9.80099985732886</c:v>
                </c:pt>
                <c:pt idx="6792">
                  <c:v>9.7996000896419</c:v>
                </c:pt>
                <c:pt idx="6793">
                  <c:v>9.80259980583287</c:v>
                </c:pt>
                <c:pt idx="6794">
                  <c:v>9.803900490947853</c:v>
                </c:pt>
                <c:pt idx="6795">
                  <c:v>9.808200080486131</c:v>
                </c:pt>
                <c:pt idx="6796">
                  <c:v>9.80610018920561</c:v>
                </c:pt>
                <c:pt idx="6797">
                  <c:v>9.803250091168592</c:v>
                </c:pt>
                <c:pt idx="6798">
                  <c:v>9.802700807951627</c:v>
                </c:pt>
                <c:pt idx="6799">
                  <c:v>9.80424995536669</c:v>
                </c:pt>
                <c:pt idx="6800">
                  <c:v>9.801699962994462</c:v>
                </c:pt>
                <c:pt idx="6801">
                  <c:v>9.80255013961505</c:v>
                </c:pt>
                <c:pt idx="6802">
                  <c:v>9.801750006863585</c:v>
                </c:pt>
                <c:pt idx="6803">
                  <c:v>9.80389936256324</c:v>
                </c:pt>
                <c:pt idx="6804">
                  <c:v>9.805249940491194</c:v>
                </c:pt>
                <c:pt idx="6805">
                  <c:v>9.80574991035246</c:v>
                </c:pt>
                <c:pt idx="6806">
                  <c:v>9.809500117109568</c:v>
                </c:pt>
                <c:pt idx="6807">
                  <c:v>9.81089991798217</c:v>
                </c:pt>
                <c:pt idx="6808">
                  <c:v>9.811499981304224</c:v>
                </c:pt>
                <c:pt idx="6809">
                  <c:v>9.812497922896</c:v>
                </c:pt>
                <c:pt idx="6810">
                  <c:v>9.815350103377568</c:v>
                </c:pt>
                <c:pt idx="6811">
                  <c:v>9.81750055160228</c:v>
                </c:pt>
                <c:pt idx="6812">
                  <c:v>9.81955000686139</c:v>
                </c:pt>
                <c:pt idx="6813">
                  <c:v>9.820600654216832</c:v>
                </c:pt>
                <c:pt idx="6814">
                  <c:v>9.82304962959097</c:v>
                </c:pt>
                <c:pt idx="6815">
                  <c:v>9.82494994354056</c:v>
                </c:pt>
                <c:pt idx="6816">
                  <c:v>9.8267493972744</c:v>
                </c:pt>
                <c:pt idx="6817">
                  <c:v>9.82645004920778</c:v>
                </c:pt>
                <c:pt idx="6818">
                  <c:v>9.825101013560924</c:v>
                </c:pt>
                <c:pt idx="6819">
                  <c:v>9.8225521530112</c:v>
                </c:pt>
                <c:pt idx="6820">
                  <c:v>9.82125011901735</c:v>
                </c:pt>
                <c:pt idx="6821">
                  <c:v>9.81965029105777</c:v>
                </c:pt>
                <c:pt idx="6822">
                  <c:v>9.81930001792716</c:v>
                </c:pt>
                <c:pt idx="6823">
                  <c:v>9.817350568770053</c:v>
                </c:pt>
                <c:pt idx="6824">
                  <c:v>9.818750333401112</c:v>
                </c:pt>
                <c:pt idx="6825">
                  <c:v>9.81829995460066</c:v>
                </c:pt>
                <c:pt idx="6826">
                  <c:v>9.82194981117209</c:v>
                </c:pt>
                <c:pt idx="6827">
                  <c:v>9.819050085829076</c:v>
                </c:pt>
                <c:pt idx="6828">
                  <c:v>9.8196490596747</c:v>
                </c:pt>
                <c:pt idx="6829">
                  <c:v>9.82384991073195</c:v>
                </c:pt>
                <c:pt idx="6830">
                  <c:v>9.8225001144383</c:v>
                </c:pt>
                <c:pt idx="6831">
                  <c:v>9.82274994697582</c:v>
                </c:pt>
                <c:pt idx="6832">
                  <c:v>9.82509990615654</c:v>
                </c:pt>
                <c:pt idx="6833">
                  <c:v>9.820500452420674</c:v>
                </c:pt>
                <c:pt idx="6834">
                  <c:v>9.81830093535973</c:v>
                </c:pt>
                <c:pt idx="6835">
                  <c:v>9.81704994392203</c:v>
                </c:pt>
                <c:pt idx="6836">
                  <c:v>9.81655024871725</c:v>
                </c:pt>
                <c:pt idx="6837">
                  <c:v>9.812750055694777</c:v>
                </c:pt>
                <c:pt idx="6838">
                  <c:v>9.81354985045982</c:v>
                </c:pt>
                <c:pt idx="6839">
                  <c:v>9.81569957427928</c:v>
                </c:pt>
                <c:pt idx="6840">
                  <c:v>9.814999957652616</c:v>
                </c:pt>
                <c:pt idx="6841">
                  <c:v>9.81610058250226</c:v>
                </c:pt>
                <c:pt idx="6842">
                  <c:v>9.819050034711835</c:v>
                </c:pt>
                <c:pt idx="6843">
                  <c:v>9.81734948844678</c:v>
                </c:pt>
                <c:pt idx="6844">
                  <c:v>9.82284924392661</c:v>
                </c:pt>
                <c:pt idx="6845">
                  <c:v>9.825300024029274</c:v>
                </c:pt>
                <c:pt idx="6846">
                  <c:v>9.823900503917684</c:v>
                </c:pt>
                <c:pt idx="6847">
                  <c:v>9.821550061798916</c:v>
                </c:pt>
                <c:pt idx="6848">
                  <c:v>9.820901294708164</c:v>
                </c:pt>
                <c:pt idx="6849">
                  <c:v>9.81415226516401</c:v>
                </c:pt>
                <c:pt idx="6850">
                  <c:v>9.811149917219154</c:v>
                </c:pt>
                <c:pt idx="6851">
                  <c:v>9.808701089856182</c:v>
                </c:pt>
                <c:pt idx="6852">
                  <c:v>9.808499937054875</c:v>
                </c:pt>
                <c:pt idx="6853">
                  <c:v>9.804151486965562</c:v>
                </c:pt>
                <c:pt idx="6854">
                  <c:v>9.801251565550045</c:v>
                </c:pt>
                <c:pt idx="6855">
                  <c:v>9.798150062561032</c:v>
                </c:pt>
                <c:pt idx="6856">
                  <c:v>9.794150198362331</c:v>
                </c:pt>
                <c:pt idx="6857">
                  <c:v>9.796350020216772</c:v>
                </c:pt>
                <c:pt idx="6858">
                  <c:v>9.797950017164111</c:v>
                </c:pt>
                <c:pt idx="6859">
                  <c:v>9.79924919318728</c:v>
                </c:pt>
                <c:pt idx="6860">
                  <c:v>9.80169994010794</c:v>
                </c:pt>
                <c:pt idx="6861">
                  <c:v>9.803348981855375</c:v>
                </c:pt>
                <c:pt idx="6862">
                  <c:v>9.800900072859803</c:v>
                </c:pt>
                <c:pt idx="6863">
                  <c:v>9.800199831388457</c:v>
                </c:pt>
                <c:pt idx="6864">
                  <c:v>9.80124955520296</c:v>
                </c:pt>
                <c:pt idx="6865">
                  <c:v>9.7978000396688</c:v>
                </c:pt>
                <c:pt idx="6866">
                  <c:v>9.79719994010884</c:v>
                </c:pt>
                <c:pt idx="6867">
                  <c:v>9.79934992942799</c:v>
                </c:pt>
                <c:pt idx="6868">
                  <c:v>9.800149615475676</c:v>
                </c:pt>
                <c:pt idx="6869">
                  <c:v>9.80094950980856</c:v>
                </c:pt>
                <c:pt idx="6870">
                  <c:v>9.801250032040115</c:v>
                </c:pt>
                <c:pt idx="6871">
                  <c:v>9.798850551222131</c:v>
                </c:pt>
                <c:pt idx="6872">
                  <c:v>9.799549998853764</c:v>
                </c:pt>
                <c:pt idx="6873">
                  <c:v>9.797999659345805</c:v>
                </c:pt>
                <c:pt idx="6874">
                  <c:v>9.79545082282857</c:v>
                </c:pt>
                <c:pt idx="6875">
                  <c:v>9.791400039670407</c:v>
                </c:pt>
                <c:pt idx="6876">
                  <c:v>9.78460028419067</c:v>
                </c:pt>
                <c:pt idx="6877">
                  <c:v>9.779299985500983</c:v>
                </c:pt>
                <c:pt idx="6878">
                  <c:v>9.77650042915047</c:v>
                </c:pt>
                <c:pt idx="6879">
                  <c:v>9.77674933509479</c:v>
                </c:pt>
                <c:pt idx="6880">
                  <c:v>9.776749941629532</c:v>
                </c:pt>
                <c:pt idx="6881">
                  <c:v>9.776549491882178</c:v>
                </c:pt>
                <c:pt idx="6882">
                  <c:v>9.776250071332468</c:v>
                </c:pt>
                <c:pt idx="6883">
                  <c:v>9.776099348444404</c:v>
                </c:pt>
                <c:pt idx="6884">
                  <c:v>9.780748519897318</c:v>
                </c:pt>
                <c:pt idx="6885">
                  <c:v>9.78375008620787</c:v>
                </c:pt>
                <c:pt idx="6886">
                  <c:v>9.785000392530491</c:v>
                </c:pt>
                <c:pt idx="6887">
                  <c:v>9.781900090787531</c:v>
                </c:pt>
                <c:pt idx="6888">
                  <c:v>9.779949718093121</c:v>
                </c:pt>
                <c:pt idx="6889">
                  <c:v>9.781050505825987</c:v>
                </c:pt>
                <c:pt idx="6890">
                  <c:v>9.781749926372868</c:v>
                </c:pt>
                <c:pt idx="6891">
                  <c:v>9.784000676343567</c:v>
                </c:pt>
                <c:pt idx="6892">
                  <c:v>9.786850092314122</c:v>
                </c:pt>
                <c:pt idx="6893">
                  <c:v>9.788849887081595</c:v>
                </c:pt>
                <c:pt idx="6894">
                  <c:v>9.788649989699476</c:v>
                </c:pt>
                <c:pt idx="6895">
                  <c:v>9.788500054546602</c:v>
                </c:pt>
                <c:pt idx="6896">
                  <c:v>9.790700706482311</c:v>
                </c:pt>
                <c:pt idx="6897">
                  <c:v>9.78919999122445</c:v>
                </c:pt>
                <c:pt idx="6898">
                  <c:v>9.7890505390169</c:v>
                </c:pt>
                <c:pt idx="6899">
                  <c:v>9.787200646205747</c:v>
                </c:pt>
                <c:pt idx="6900">
                  <c:v>9.785149932475178</c:v>
                </c:pt>
                <c:pt idx="6901">
                  <c:v>9.78584941329609</c:v>
                </c:pt>
                <c:pt idx="6902">
                  <c:v>9.78289999122717</c:v>
                </c:pt>
                <c:pt idx="6903">
                  <c:v>9.78080074577155</c:v>
                </c:pt>
                <c:pt idx="6904">
                  <c:v>9.7792508197781</c:v>
                </c:pt>
                <c:pt idx="6905">
                  <c:v>9.774100045775413</c:v>
                </c:pt>
                <c:pt idx="6906">
                  <c:v>9.772099122234067</c:v>
                </c:pt>
                <c:pt idx="6907">
                  <c:v>9.769749896237048</c:v>
                </c:pt>
                <c:pt idx="6908">
                  <c:v>9.77175009536586</c:v>
                </c:pt>
                <c:pt idx="6909">
                  <c:v>9.772698415756167</c:v>
                </c:pt>
                <c:pt idx="6910">
                  <c:v>9.779249901959701</c:v>
                </c:pt>
                <c:pt idx="6911">
                  <c:v>9.779100651929184</c:v>
                </c:pt>
                <c:pt idx="6912">
                  <c:v>9.777299930570733</c:v>
                </c:pt>
                <c:pt idx="6913">
                  <c:v>9.779650303265952</c:v>
                </c:pt>
                <c:pt idx="6914">
                  <c:v>9.785197458648326</c:v>
                </c:pt>
                <c:pt idx="6915">
                  <c:v>9.78889993629491</c:v>
                </c:pt>
                <c:pt idx="6916">
                  <c:v>9.787649693294952</c:v>
                </c:pt>
                <c:pt idx="6917">
                  <c:v>9.789699933240626</c:v>
                </c:pt>
                <c:pt idx="6918">
                  <c:v>9.788249629971688</c:v>
                </c:pt>
                <c:pt idx="6919">
                  <c:v>9.786700416181702</c:v>
                </c:pt>
                <c:pt idx="6920">
                  <c:v>9.783449946971813</c:v>
                </c:pt>
                <c:pt idx="6921">
                  <c:v>9.778600428388017</c:v>
                </c:pt>
                <c:pt idx="6922">
                  <c:v>9.774950094983068</c:v>
                </c:pt>
                <c:pt idx="6923">
                  <c:v>9.77515026092442</c:v>
                </c:pt>
                <c:pt idx="6924">
                  <c:v>9.775500229261524</c:v>
                </c:pt>
                <c:pt idx="6925">
                  <c:v>9.77284999541735</c:v>
                </c:pt>
                <c:pt idx="6926">
                  <c:v>9.773100168989912</c:v>
                </c:pt>
                <c:pt idx="6927">
                  <c:v>9.77630008430424</c:v>
                </c:pt>
                <c:pt idx="6928">
                  <c:v>9.773899266430817</c:v>
                </c:pt>
                <c:pt idx="6929">
                  <c:v>9.77265022163192</c:v>
                </c:pt>
                <c:pt idx="6930">
                  <c:v>9.771000051114242</c:v>
                </c:pt>
                <c:pt idx="6931">
                  <c:v>9.770749642179</c:v>
                </c:pt>
                <c:pt idx="6932">
                  <c:v>9.770350109862193</c:v>
                </c:pt>
                <c:pt idx="6933">
                  <c:v>9.76555079498212</c:v>
                </c:pt>
                <c:pt idx="6934">
                  <c:v>9.766800491714093</c:v>
                </c:pt>
                <c:pt idx="6935">
                  <c:v>9.771450109859868</c:v>
                </c:pt>
                <c:pt idx="6936">
                  <c:v>9.768950589750601</c:v>
                </c:pt>
                <c:pt idx="6937">
                  <c:v>9.772499900052936</c:v>
                </c:pt>
                <c:pt idx="6938">
                  <c:v>9.777599791334068</c:v>
                </c:pt>
                <c:pt idx="6939">
                  <c:v>9.781199721906883</c:v>
                </c:pt>
                <c:pt idx="6940">
                  <c:v>9.783349988938422</c:v>
                </c:pt>
                <c:pt idx="6941">
                  <c:v>9.784250363158208</c:v>
                </c:pt>
                <c:pt idx="6942">
                  <c:v>9.78310005988897</c:v>
                </c:pt>
                <c:pt idx="6943">
                  <c:v>9.784350396344961</c:v>
                </c:pt>
                <c:pt idx="6944">
                  <c:v>9.7834507072439</c:v>
                </c:pt>
                <c:pt idx="6945">
                  <c:v>9.781350028224548</c:v>
                </c:pt>
                <c:pt idx="6946">
                  <c:v>9.77864948196293</c:v>
                </c:pt>
                <c:pt idx="6947">
                  <c:v>9.779100102230581</c:v>
                </c:pt>
                <c:pt idx="6948">
                  <c:v>9.78050013542088</c:v>
                </c:pt>
                <c:pt idx="6949">
                  <c:v>9.78075099410853</c:v>
                </c:pt>
                <c:pt idx="6950">
                  <c:v>9.77640003891065</c:v>
                </c:pt>
                <c:pt idx="6951">
                  <c:v>9.773200482559329</c:v>
                </c:pt>
                <c:pt idx="6952">
                  <c:v>9.772800041959271</c:v>
                </c:pt>
                <c:pt idx="6953">
                  <c:v>9.771200183866313</c:v>
                </c:pt>
                <c:pt idx="6954">
                  <c:v>9.76745073470738</c:v>
                </c:pt>
                <c:pt idx="6955">
                  <c:v>9.773150119017373</c:v>
                </c:pt>
                <c:pt idx="6956">
                  <c:v>9.776701451490222</c:v>
                </c:pt>
                <c:pt idx="6957">
                  <c:v>9.775499888230116</c:v>
                </c:pt>
                <c:pt idx="6958">
                  <c:v>9.777650366588204</c:v>
                </c:pt>
                <c:pt idx="6959">
                  <c:v>9.782398481747801</c:v>
                </c:pt>
                <c:pt idx="6960">
                  <c:v>9.7835500858273</c:v>
                </c:pt>
                <c:pt idx="6961">
                  <c:v>9.78409960746285</c:v>
                </c:pt>
                <c:pt idx="6962">
                  <c:v>9.78344995307634</c:v>
                </c:pt>
                <c:pt idx="6963">
                  <c:v>9.78384886054846</c:v>
                </c:pt>
                <c:pt idx="6964">
                  <c:v>9.78320001792599</c:v>
                </c:pt>
                <c:pt idx="6965">
                  <c:v>9.784250055694425</c:v>
                </c:pt>
                <c:pt idx="6966">
                  <c:v>9.782600325772364</c:v>
                </c:pt>
                <c:pt idx="6967">
                  <c:v>9.781200057219393</c:v>
                </c:pt>
                <c:pt idx="6968">
                  <c:v>9.78245024299395</c:v>
                </c:pt>
                <c:pt idx="6969">
                  <c:v>9.78205048446398</c:v>
                </c:pt>
                <c:pt idx="6970">
                  <c:v>9.780650046919617</c:v>
                </c:pt>
                <c:pt idx="6971">
                  <c:v>9.777900045392013</c:v>
                </c:pt>
                <c:pt idx="6972">
                  <c:v>9.780049974440771</c:v>
                </c:pt>
                <c:pt idx="6973">
                  <c:v>9.7790503818469</c:v>
                </c:pt>
                <c:pt idx="6974">
                  <c:v>9.775599698255977</c:v>
                </c:pt>
                <c:pt idx="6975">
                  <c:v>9.770599982068237</c:v>
                </c:pt>
                <c:pt idx="6976">
                  <c:v>9.767899776838021</c:v>
                </c:pt>
                <c:pt idx="6977">
                  <c:v>9.769550056073057</c:v>
                </c:pt>
                <c:pt idx="6978">
                  <c:v>9.769400265882722</c:v>
                </c:pt>
                <c:pt idx="6979">
                  <c:v>9.76989975280594</c:v>
                </c:pt>
                <c:pt idx="6980">
                  <c:v>9.773349917217274</c:v>
                </c:pt>
                <c:pt idx="6981">
                  <c:v>9.772750708005332</c:v>
                </c:pt>
                <c:pt idx="6982">
                  <c:v>9.774199951931223</c:v>
                </c:pt>
                <c:pt idx="6983">
                  <c:v>9.77609943580319</c:v>
                </c:pt>
                <c:pt idx="6984">
                  <c:v>9.778699088667053</c:v>
                </c:pt>
                <c:pt idx="6985">
                  <c:v>9.776449941251485</c:v>
                </c:pt>
                <c:pt idx="6986">
                  <c:v>9.779649594114747</c:v>
                </c:pt>
                <c:pt idx="6987">
                  <c:v>9.781850061797741</c:v>
                </c:pt>
                <c:pt idx="6988">
                  <c:v>9.780900099562131</c:v>
                </c:pt>
                <c:pt idx="6989">
                  <c:v>9.782900476831852</c:v>
                </c:pt>
                <c:pt idx="6990">
                  <c:v>9.78389993667224</c:v>
                </c:pt>
                <c:pt idx="6991">
                  <c:v>9.782349669647373</c:v>
                </c:pt>
                <c:pt idx="6992">
                  <c:v>9.781649968335841</c:v>
                </c:pt>
                <c:pt idx="6993">
                  <c:v>9.786349588008306</c:v>
                </c:pt>
                <c:pt idx="6994">
                  <c:v>9.78774979018999</c:v>
                </c:pt>
                <c:pt idx="6995">
                  <c:v>9.787400024033555</c:v>
                </c:pt>
                <c:pt idx="6996">
                  <c:v>9.783350849531413</c:v>
                </c:pt>
                <c:pt idx="6997">
                  <c:v>9.783550107189512</c:v>
                </c:pt>
                <c:pt idx="6998">
                  <c:v>9.782500727458682</c:v>
                </c:pt>
                <c:pt idx="6999">
                  <c:v>9.78239953231605</c:v>
                </c:pt>
                <c:pt idx="7000">
                  <c:v>9.7800999095889</c:v>
                </c:pt>
                <c:pt idx="7001">
                  <c:v>9.77760066108749</c:v>
                </c:pt>
                <c:pt idx="7002">
                  <c:v>9.777249917220618</c:v>
                </c:pt>
                <c:pt idx="7003">
                  <c:v>9.778300193400351</c:v>
                </c:pt>
                <c:pt idx="7004">
                  <c:v>9.775401464077731</c:v>
                </c:pt>
                <c:pt idx="7005">
                  <c:v>9.774699903868167</c:v>
                </c:pt>
                <c:pt idx="7006">
                  <c:v>9.775999562833021</c:v>
                </c:pt>
                <c:pt idx="7007">
                  <c:v>9.77445004729816</c:v>
                </c:pt>
                <c:pt idx="7008">
                  <c:v>9.7727495643594</c:v>
                </c:pt>
                <c:pt idx="7009">
                  <c:v>9.771550521087192</c:v>
                </c:pt>
                <c:pt idx="7010">
                  <c:v>9.773499934002756</c:v>
                </c:pt>
                <c:pt idx="7011">
                  <c:v>9.778999387737713</c:v>
                </c:pt>
                <c:pt idx="7012">
                  <c:v>9.779700102993955</c:v>
                </c:pt>
                <c:pt idx="7013">
                  <c:v>9.779349923323025</c:v>
                </c:pt>
                <c:pt idx="7014">
                  <c:v>9.775350780484583</c:v>
                </c:pt>
                <c:pt idx="7015">
                  <c:v>9.774149995799234</c:v>
                </c:pt>
                <c:pt idx="7016">
                  <c:v>9.770100133133383</c:v>
                </c:pt>
                <c:pt idx="7017">
                  <c:v>9.76554998970096</c:v>
                </c:pt>
                <c:pt idx="7018">
                  <c:v>9.762899203487908</c:v>
                </c:pt>
                <c:pt idx="7019">
                  <c:v>9.761749301524105</c:v>
                </c:pt>
                <c:pt idx="7020">
                  <c:v>9.758799958035523</c:v>
                </c:pt>
                <c:pt idx="7021">
                  <c:v>9.75764923820316</c:v>
                </c:pt>
                <c:pt idx="7022">
                  <c:v>9.757950089260703</c:v>
                </c:pt>
                <c:pt idx="7023">
                  <c:v>9.75784922904859</c:v>
                </c:pt>
                <c:pt idx="7024">
                  <c:v>9.757849841687857</c:v>
                </c:pt>
                <c:pt idx="7025">
                  <c:v>9.758600009154176</c:v>
                </c:pt>
                <c:pt idx="7026">
                  <c:v>9.759398092650368</c:v>
                </c:pt>
                <c:pt idx="7027">
                  <c:v>9.765250025553541</c:v>
                </c:pt>
                <c:pt idx="7028">
                  <c:v>9.768149784085832</c:v>
                </c:pt>
                <c:pt idx="7029">
                  <c:v>9.767949198529096</c:v>
                </c:pt>
                <c:pt idx="7030">
                  <c:v>9.768850076674422</c:v>
                </c:pt>
                <c:pt idx="7031">
                  <c:v>9.770050444789373</c:v>
                </c:pt>
                <c:pt idx="7032">
                  <c:v>9.772099890895336</c:v>
                </c:pt>
                <c:pt idx="7033">
                  <c:v>9.772100165555454</c:v>
                </c:pt>
                <c:pt idx="7034">
                  <c:v>9.774849137877027</c:v>
                </c:pt>
                <c:pt idx="7035">
                  <c:v>9.77504995574782</c:v>
                </c:pt>
                <c:pt idx="7036">
                  <c:v>9.776849913403566</c:v>
                </c:pt>
                <c:pt idx="7037">
                  <c:v>9.778099881743401</c:v>
                </c:pt>
                <c:pt idx="7038">
                  <c:v>9.779649883268575</c:v>
                </c:pt>
                <c:pt idx="7039">
                  <c:v>9.778899504468427</c:v>
                </c:pt>
                <c:pt idx="7040">
                  <c:v>9.77810005988795</c:v>
                </c:pt>
                <c:pt idx="7041">
                  <c:v>9.77510012931452</c:v>
                </c:pt>
                <c:pt idx="7042">
                  <c:v>9.777200056836591</c:v>
                </c:pt>
                <c:pt idx="7043">
                  <c:v>9.77774899596625</c:v>
                </c:pt>
                <c:pt idx="7044">
                  <c:v>9.77944977760126</c:v>
                </c:pt>
                <c:pt idx="7045">
                  <c:v>9.779149922560463</c:v>
                </c:pt>
                <c:pt idx="7046">
                  <c:v>9.778650028227275</c:v>
                </c:pt>
                <c:pt idx="7047">
                  <c:v>9.775000069043016</c:v>
                </c:pt>
                <c:pt idx="7048">
                  <c:v>9.77310027732892</c:v>
                </c:pt>
                <c:pt idx="7049">
                  <c:v>9.77245062293514</c:v>
                </c:pt>
                <c:pt idx="7050">
                  <c:v>9.771799906156957</c:v>
                </c:pt>
                <c:pt idx="7051">
                  <c:v>9.770500210950558</c:v>
                </c:pt>
                <c:pt idx="7052">
                  <c:v>9.77070010528405</c:v>
                </c:pt>
                <c:pt idx="7053">
                  <c:v>9.773600171658471</c:v>
                </c:pt>
                <c:pt idx="7054">
                  <c:v>9.772500138471514</c:v>
                </c:pt>
                <c:pt idx="7055">
                  <c:v>9.77130000571924</c:v>
                </c:pt>
                <c:pt idx="7056">
                  <c:v>9.770050453949807</c:v>
                </c:pt>
                <c:pt idx="7057">
                  <c:v>9.77329990005455</c:v>
                </c:pt>
                <c:pt idx="7058">
                  <c:v>9.77684941253392</c:v>
                </c:pt>
                <c:pt idx="7059">
                  <c:v>9.77620005988865</c:v>
                </c:pt>
                <c:pt idx="7060">
                  <c:v>9.776299924087652</c:v>
                </c:pt>
                <c:pt idx="7061">
                  <c:v>9.776898107145822</c:v>
                </c:pt>
                <c:pt idx="7062">
                  <c:v>9.77354995269343</c:v>
                </c:pt>
                <c:pt idx="7063">
                  <c:v>9.770899742889014</c:v>
                </c:pt>
                <c:pt idx="7064">
                  <c:v>9.771698128126445</c:v>
                </c:pt>
                <c:pt idx="7065">
                  <c:v>9.771949997706542</c:v>
                </c:pt>
                <c:pt idx="7066">
                  <c:v>9.771549451445025</c:v>
                </c:pt>
                <c:pt idx="7067">
                  <c:v>9.769550100325432</c:v>
                </c:pt>
                <c:pt idx="7068">
                  <c:v>9.771949170681179</c:v>
                </c:pt>
                <c:pt idx="7069">
                  <c:v>9.774300400542412</c:v>
                </c:pt>
                <c:pt idx="7070">
                  <c:v>9.77794998855461</c:v>
                </c:pt>
                <c:pt idx="7071">
                  <c:v>9.778649683757973</c:v>
                </c:pt>
                <c:pt idx="7072">
                  <c:v>9.776549988553597</c:v>
                </c:pt>
                <c:pt idx="7073">
                  <c:v>9.778499196243501</c:v>
                </c:pt>
                <c:pt idx="7074">
                  <c:v>9.77840107650627</c:v>
                </c:pt>
                <c:pt idx="7075">
                  <c:v>9.784050075908453</c:v>
                </c:pt>
                <c:pt idx="7076">
                  <c:v>9.788699766540958</c:v>
                </c:pt>
                <c:pt idx="7077">
                  <c:v>9.792049900814163</c:v>
                </c:pt>
                <c:pt idx="7078">
                  <c:v>9.792550075912004</c:v>
                </c:pt>
                <c:pt idx="7079">
                  <c:v>9.79299993858149</c:v>
                </c:pt>
                <c:pt idx="7080">
                  <c:v>9.791000014112797</c:v>
                </c:pt>
                <c:pt idx="7081">
                  <c:v>9.790351074978385</c:v>
                </c:pt>
                <c:pt idx="7082">
                  <c:v>9.791750118252818</c:v>
                </c:pt>
                <c:pt idx="7083">
                  <c:v>9.793749227901571</c:v>
                </c:pt>
                <c:pt idx="7084">
                  <c:v>9.790801109691522</c:v>
                </c:pt>
                <c:pt idx="7085">
                  <c:v>9.791050085066668</c:v>
                </c:pt>
                <c:pt idx="7086">
                  <c:v>9.78924981346063</c:v>
                </c:pt>
                <c:pt idx="7087">
                  <c:v>9.788700014112691</c:v>
                </c:pt>
                <c:pt idx="7088">
                  <c:v>9.78239998702702</c:v>
                </c:pt>
                <c:pt idx="7089">
                  <c:v>9.7811499523159</c:v>
                </c:pt>
                <c:pt idx="7090">
                  <c:v>9.782599911497527</c:v>
                </c:pt>
                <c:pt idx="7091">
                  <c:v>9.78374933051964</c:v>
                </c:pt>
                <c:pt idx="7092">
                  <c:v>9.78169988136142</c:v>
                </c:pt>
                <c:pt idx="7093">
                  <c:v>9.781500261684413</c:v>
                </c:pt>
                <c:pt idx="7094">
                  <c:v>9.782899096677286</c:v>
                </c:pt>
                <c:pt idx="7095">
                  <c:v>9.782099950785777</c:v>
                </c:pt>
                <c:pt idx="7096">
                  <c:v>9.783500252531666</c:v>
                </c:pt>
                <c:pt idx="7097">
                  <c:v>9.78915004272494</c:v>
                </c:pt>
                <c:pt idx="7098">
                  <c:v>9.793048186489613</c:v>
                </c:pt>
                <c:pt idx="7099">
                  <c:v>9.795948276896523</c:v>
                </c:pt>
                <c:pt idx="7100">
                  <c:v>9.796749942775932</c:v>
                </c:pt>
                <c:pt idx="7101">
                  <c:v>9.797200074001011</c:v>
                </c:pt>
                <c:pt idx="7102">
                  <c:v>9.798100080108268</c:v>
                </c:pt>
                <c:pt idx="7103">
                  <c:v>9.79734867515435</c:v>
                </c:pt>
                <c:pt idx="7104">
                  <c:v>9.797651204298745</c:v>
                </c:pt>
                <c:pt idx="7105">
                  <c:v>9.79544991264265</c:v>
                </c:pt>
                <c:pt idx="7106">
                  <c:v>9.79404945983697</c:v>
                </c:pt>
                <c:pt idx="7107">
                  <c:v>9.796900101086065</c:v>
                </c:pt>
                <c:pt idx="7108">
                  <c:v>9.801299373622896</c:v>
                </c:pt>
                <c:pt idx="7109">
                  <c:v>9.804799026485852</c:v>
                </c:pt>
                <c:pt idx="7110">
                  <c:v>9.803100119017471</c:v>
                </c:pt>
                <c:pt idx="7111">
                  <c:v>9.800699711606288</c:v>
                </c:pt>
                <c:pt idx="7112">
                  <c:v>9.8014999168372</c:v>
                </c:pt>
                <c:pt idx="7113">
                  <c:v>9.803100125122</c:v>
                </c:pt>
                <c:pt idx="7114">
                  <c:v>9.80349961204047</c:v>
                </c:pt>
                <c:pt idx="7115">
                  <c:v>9.80280001640131</c:v>
                </c:pt>
                <c:pt idx="7116">
                  <c:v>9.805599189374337</c:v>
                </c:pt>
                <c:pt idx="7117">
                  <c:v>9.8056999347682</c:v>
                </c:pt>
                <c:pt idx="7118">
                  <c:v>9.80440038146844</c:v>
                </c:pt>
                <c:pt idx="7119">
                  <c:v>9.802950041957956</c:v>
                </c:pt>
                <c:pt idx="7120">
                  <c:v>9.80524993629297</c:v>
                </c:pt>
                <c:pt idx="7121">
                  <c:v>9.801750316615652</c:v>
                </c:pt>
                <c:pt idx="7122">
                  <c:v>9.801049987792794</c:v>
                </c:pt>
                <c:pt idx="7123">
                  <c:v>9.803549263378957</c:v>
                </c:pt>
                <c:pt idx="7124">
                  <c:v>9.805050733182724</c:v>
                </c:pt>
                <c:pt idx="7125">
                  <c:v>9.805350087353871</c:v>
                </c:pt>
                <c:pt idx="7126">
                  <c:v>9.80585025329492</c:v>
                </c:pt>
                <c:pt idx="7127">
                  <c:v>9.80444988517411</c:v>
                </c:pt>
                <c:pt idx="7128">
                  <c:v>9.803400466156746</c:v>
                </c:pt>
                <c:pt idx="7129">
                  <c:v>9.802800091929388</c:v>
                </c:pt>
                <c:pt idx="7130">
                  <c:v>9.80340008582789</c:v>
                </c:pt>
                <c:pt idx="7131">
                  <c:v>9.79934957732985</c:v>
                </c:pt>
                <c:pt idx="7132">
                  <c:v>9.797949912262994</c:v>
                </c:pt>
                <c:pt idx="7133">
                  <c:v>9.797150392147158</c:v>
                </c:pt>
                <c:pt idx="7134">
                  <c:v>9.795050977703794</c:v>
                </c:pt>
                <c:pt idx="7135">
                  <c:v>9.794500088879431</c:v>
                </c:pt>
                <c:pt idx="7136">
                  <c:v>9.79159955176874</c:v>
                </c:pt>
                <c:pt idx="7137">
                  <c:v>9.789949927519046</c:v>
                </c:pt>
                <c:pt idx="7138">
                  <c:v>9.788750986859668</c:v>
                </c:pt>
                <c:pt idx="7139">
                  <c:v>9.789898456190713</c:v>
                </c:pt>
                <c:pt idx="7140">
                  <c:v>9.791049948500582</c:v>
                </c:pt>
                <c:pt idx="7141">
                  <c:v>9.793900179287447</c:v>
                </c:pt>
                <c:pt idx="7142">
                  <c:v>9.794999998088314</c:v>
                </c:pt>
                <c:pt idx="7143">
                  <c:v>9.794900034328747</c:v>
                </c:pt>
                <c:pt idx="7144">
                  <c:v>9.79230068626202</c:v>
                </c:pt>
                <c:pt idx="7145">
                  <c:v>9.794000001144013</c:v>
                </c:pt>
                <c:pt idx="7146">
                  <c:v>9.794050168606191</c:v>
                </c:pt>
                <c:pt idx="7147">
                  <c:v>9.79754995422263</c:v>
                </c:pt>
                <c:pt idx="7148">
                  <c:v>9.801300535200425</c:v>
                </c:pt>
                <c:pt idx="7149">
                  <c:v>9.80460053824936</c:v>
                </c:pt>
                <c:pt idx="7150">
                  <c:v>9.80199996490046</c:v>
                </c:pt>
                <c:pt idx="7151">
                  <c:v>9.799200616831513</c:v>
                </c:pt>
                <c:pt idx="7152">
                  <c:v>9.796799904630461</c:v>
                </c:pt>
                <c:pt idx="7153">
                  <c:v>9.797199937816912</c:v>
                </c:pt>
                <c:pt idx="7154">
                  <c:v>9.796150382993797</c:v>
                </c:pt>
                <c:pt idx="7155">
                  <c:v>9.79374988212294</c:v>
                </c:pt>
                <c:pt idx="7156">
                  <c:v>9.792900260923488</c:v>
                </c:pt>
                <c:pt idx="7157">
                  <c:v>9.795050000000628</c:v>
                </c:pt>
                <c:pt idx="7158">
                  <c:v>9.790250283811469</c:v>
                </c:pt>
                <c:pt idx="7159">
                  <c:v>9.783953030393603</c:v>
                </c:pt>
                <c:pt idx="7160">
                  <c:v>9.77650011672813</c:v>
                </c:pt>
                <c:pt idx="7161">
                  <c:v>9.77305059814171</c:v>
                </c:pt>
                <c:pt idx="7162">
                  <c:v>9.772900089643371</c:v>
                </c:pt>
                <c:pt idx="7163">
                  <c:v>9.77169943465924</c:v>
                </c:pt>
                <c:pt idx="7164">
                  <c:v>9.77160087127777</c:v>
                </c:pt>
                <c:pt idx="7165">
                  <c:v>9.772199980921868</c:v>
                </c:pt>
                <c:pt idx="7166">
                  <c:v>9.776099187085492</c:v>
                </c:pt>
                <c:pt idx="7167">
                  <c:v>9.775400116726817</c:v>
                </c:pt>
                <c:pt idx="7168">
                  <c:v>9.773699911496805</c:v>
                </c:pt>
                <c:pt idx="7169">
                  <c:v>9.771350561903091</c:v>
                </c:pt>
                <c:pt idx="7170">
                  <c:v>9.768400050354103</c:v>
                </c:pt>
                <c:pt idx="7171">
                  <c:v>9.76724997939891</c:v>
                </c:pt>
                <c:pt idx="7172">
                  <c:v>9.76454990997081</c:v>
                </c:pt>
                <c:pt idx="7173">
                  <c:v>9.75934984054402</c:v>
                </c:pt>
                <c:pt idx="7174">
                  <c:v>9.757249496455188</c:v>
                </c:pt>
                <c:pt idx="7175">
                  <c:v>9.75294995231525</c:v>
                </c:pt>
                <c:pt idx="7176">
                  <c:v>9.751551361841848</c:v>
                </c:pt>
                <c:pt idx="7177">
                  <c:v>9.753350000763021</c:v>
                </c:pt>
                <c:pt idx="7178">
                  <c:v>9.754599999232595</c:v>
                </c:pt>
                <c:pt idx="7179">
                  <c:v>9.75165023918089</c:v>
                </c:pt>
                <c:pt idx="7180">
                  <c:v>9.7471500068641</c:v>
                </c:pt>
                <c:pt idx="7181">
                  <c:v>9.748149385068245</c:v>
                </c:pt>
                <c:pt idx="7182">
                  <c:v>9.748099990079932</c:v>
                </c:pt>
                <c:pt idx="7183">
                  <c:v>9.748300089642718</c:v>
                </c:pt>
                <c:pt idx="7184">
                  <c:v>9.747051325608478</c:v>
                </c:pt>
                <c:pt idx="7185">
                  <c:v>9.745950030897798</c:v>
                </c:pt>
                <c:pt idx="7186">
                  <c:v>9.742500379557895</c:v>
                </c:pt>
                <c:pt idx="7187">
                  <c:v>9.743050036999193</c:v>
                </c:pt>
                <c:pt idx="7188">
                  <c:v>9.739849735255118</c:v>
                </c:pt>
                <c:pt idx="7189">
                  <c:v>9.736850658795447</c:v>
                </c:pt>
                <c:pt idx="7190">
                  <c:v>9.734899911880347</c:v>
                </c:pt>
                <c:pt idx="7191">
                  <c:v>9.731049572372285</c:v>
                </c:pt>
                <c:pt idx="7192">
                  <c:v>9.731099984357563</c:v>
                </c:pt>
                <c:pt idx="7193">
                  <c:v>9.731099610136876</c:v>
                </c:pt>
                <c:pt idx="7194">
                  <c:v>9.735248235319887</c:v>
                </c:pt>
                <c:pt idx="7195">
                  <c:v>9.740900098800921</c:v>
                </c:pt>
                <c:pt idx="7196">
                  <c:v>9.743148899076913</c:v>
                </c:pt>
                <c:pt idx="7197">
                  <c:v>9.74479991454791</c:v>
                </c:pt>
                <c:pt idx="7198">
                  <c:v>9.745750045774911</c:v>
                </c:pt>
                <c:pt idx="7199">
                  <c:v>9.744450148387841</c:v>
                </c:pt>
                <c:pt idx="7200">
                  <c:v>9.741350057982345</c:v>
                </c:pt>
                <c:pt idx="7201">
                  <c:v>9.740650607298448</c:v>
                </c:pt>
                <c:pt idx="7202">
                  <c:v>9.739600029370193</c:v>
                </c:pt>
                <c:pt idx="7203">
                  <c:v>9.739199860381631</c:v>
                </c:pt>
                <c:pt idx="7204">
                  <c:v>9.738599585722113</c:v>
                </c:pt>
                <c:pt idx="7205">
                  <c:v>9.737499959945125</c:v>
                </c:pt>
                <c:pt idx="7206">
                  <c:v>9.736550408168113</c:v>
                </c:pt>
                <c:pt idx="7207">
                  <c:v>9.736749901199801</c:v>
                </c:pt>
                <c:pt idx="7208">
                  <c:v>9.735801680373694</c:v>
                </c:pt>
                <c:pt idx="7209">
                  <c:v>9.733399564742285</c:v>
                </c:pt>
                <c:pt idx="7210">
                  <c:v>9.732800062560273</c:v>
                </c:pt>
                <c:pt idx="7211">
                  <c:v>9.73624987983567</c:v>
                </c:pt>
                <c:pt idx="7212">
                  <c:v>9.733349909969547</c:v>
                </c:pt>
                <c:pt idx="7213">
                  <c:v>9.73455083045701</c:v>
                </c:pt>
                <c:pt idx="7214">
                  <c:v>9.734250356672415</c:v>
                </c:pt>
                <c:pt idx="7215">
                  <c:v>9.734149916075693</c:v>
                </c:pt>
                <c:pt idx="7216">
                  <c:v>9.734100397490691</c:v>
                </c:pt>
                <c:pt idx="7217">
                  <c:v>9.734700086592051</c:v>
                </c:pt>
                <c:pt idx="7218">
                  <c:v>9.730099401473119</c:v>
                </c:pt>
                <c:pt idx="7219">
                  <c:v>9.730449568935</c:v>
                </c:pt>
                <c:pt idx="7220">
                  <c:v>9.7351000381459</c:v>
                </c:pt>
                <c:pt idx="7221">
                  <c:v>9.739048666378948</c:v>
                </c:pt>
                <c:pt idx="7222">
                  <c:v>9.739900095362824</c:v>
                </c:pt>
                <c:pt idx="7223">
                  <c:v>9.737300028991736</c:v>
                </c:pt>
                <c:pt idx="7224">
                  <c:v>9.737499754333838</c:v>
                </c:pt>
                <c:pt idx="7225">
                  <c:v>9.73990005302403</c:v>
                </c:pt>
                <c:pt idx="7226">
                  <c:v>9.740150504298068</c:v>
                </c:pt>
                <c:pt idx="7227">
                  <c:v>9.738250099944704</c:v>
                </c:pt>
                <c:pt idx="7228">
                  <c:v>9.739899241252715</c:v>
                </c:pt>
                <c:pt idx="7229">
                  <c:v>9.742849167250819</c:v>
                </c:pt>
                <c:pt idx="7230">
                  <c:v>9.742899911118001</c:v>
                </c:pt>
                <c:pt idx="7231">
                  <c:v>9.743500013730227</c:v>
                </c:pt>
                <c:pt idx="7232">
                  <c:v>9.743450021360331</c:v>
                </c:pt>
                <c:pt idx="7233">
                  <c:v>9.748200433350565</c:v>
                </c:pt>
                <c:pt idx="7234">
                  <c:v>9.753299681851782</c:v>
                </c:pt>
                <c:pt idx="7235">
                  <c:v>9.756050054547816</c:v>
                </c:pt>
                <c:pt idx="7236">
                  <c:v>9.756149465938503</c:v>
                </c:pt>
                <c:pt idx="7237">
                  <c:v>9.755649969862137</c:v>
                </c:pt>
                <c:pt idx="7238">
                  <c:v>9.753800249098276</c:v>
                </c:pt>
                <c:pt idx="7239">
                  <c:v>9.75374918822854</c:v>
                </c:pt>
                <c:pt idx="7240">
                  <c:v>9.756950057217181</c:v>
                </c:pt>
                <c:pt idx="7241">
                  <c:v>9.763349163815291</c:v>
                </c:pt>
                <c:pt idx="7242">
                  <c:v>9.76074992751819</c:v>
                </c:pt>
                <c:pt idx="7243">
                  <c:v>9.76095017203988</c:v>
                </c:pt>
                <c:pt idx="7244">
                  <c:v>9.759400206756257</c:v>
                </c:pt>
                <c:pt idx="7245">
                  <c:v>9.76060002860686</c:v>
                </c:pt>
                <c:pt idx="7246">
                  <c:v>9.76040029716387</c:v>
                </c:pt>
                <c:pt idx="7247">
                  <c:v>9.76280005569424</c:v>
                </c:pt>
                <c:pt idx="7248">
                  <c:v>9.765099648284376</c:v>
                </c:pt>
                <c:pt idx="7249">
                  <c:v>9.770048478694661</c:v>
                </c:pt>
                <c:pt idx="7250">
                  <c:v>9.773000043485808</c:v>
                </c:pt>
                <c:pt idx="7251">
                  <c:v>9.77400065612528</c:v>
                </c:pt>
                <c:pt idx="7252">
                  <c:v>9.773699974059127</c:v>
                </c:pt>
                <c:pt idx="7253">
                  <c:v>9.772850826640936</c:v>
                </c:pt>
                <c:pt idx="7254">
                  <c:v>9.77225141524832</c:v>
                </c:pt>
                <c:pt idx="7255">
                  <c:v>9.767450099563575</c:v>
                </c:pt>
                <c:pt idx="7256">
                  <c:v>9.760599666591588</c:v>
                </c:pt>
                <c:pt idx="7257">
                  <c:v>9.758750117871385</c:v>
                </c:pt>
                <c:pt idx="7258">
                  <c:v>9.758200089261663</c:v>
                </c:pt>
                <c:pt idx="7259">
                  <c:v>9.758550021360861</c:v>
                </c:pt>
                <c:pt idx="7260">
                  <c:v>9.758700083155418</c:v>
                </c:pt>
                <c:pt idx="7261">
                  <c:v>9.762999355694773</c:v>
                </c:pt>
                <c:pt idx="7262">
                  <c:v>9.76405003929176</c:v>
                </c:pt>
                <c:pt idx="7263">
                  <c:v>9.766150347135408</c:v>
                </c:pt>
                <c:pt idx="7264">
                  <c:v>9.766750280759878</c:v>
                </c:pt>
                <c:pt idx="7265">
                  <c:v>9.76535005149708</c:v>
                </c:pt>
                <c:pt idx="7266">
                  <c:v>9.765399645613797</c:v>
                </c:pt>
                <c:pt idx="7267">
                  <c:v>9.764649891661974</c:v>
                </c:pt>
                <c:pt idx="7268">
                  <c:v>9.768248865504569</c:v>
                </c:pt>
                <c:pt idx="7269">
                  <c:v>9.769749749753828</c:v>
                </c:pt>
                <c:pt idx="7270">
                  <c:v>9.767599956510821</c:v>
                </c:pt>
                <c:pt idx="7271">
                  <c:v>9.767600883100385</c:v>
                </c:pt>
                <c:pt idx="7272">
                  <c:v>9.76619993858185</c:v>
                </c:pt>
                <c:pt idx="7273">
                  <c:v>9.768250522611193</c:v>
                </c:pt>
                <c:pt idx="7274">
                  <c:v>9.76654994315686</c:v>
                </c:pt>
                <c:pt idx="7275">
                  <c:v>9.770149937055975</c:v>
                </c:pt>
                <c:pt idx="7276">
                  <c:v>9.772198803708306</c:v>
                </c:pt>
                <c:pt idx="7277">
                  <c:v>9.77219992942628</c:v>
                </c:pt>
                <c:pt idx="7278">
                  <c:v>9.76949979667552</c:v>
                </c:pt>
                <c:pt idx="7279">
                  <c:v>9.768050619120916</c:v>
                </c:pt>
                <c:pt idx="7280">
                  <c:v>9.764999968720073</c:v>
                </c:pt>
                <c:pt idx="7281">
                  <c:v>9.761499531170557</c:v>
                </c:pt>
                <c:pt idx="7282">
                  <c:v>9.76210001106301</c:v>
                </c:pt>
                <c:pt idx="7283">
                  <c:v>9.76559983901825</c:v>
                </c:pt>
                <c:pt idx="7284">
                  <c:v>9.76659911765819</c:v>
                </c:pt>
                <c:pt idx="7285">
                  <c:v>9.768049900816548</c:v>
                </c:pt>
                <c:pt idx="7286">
                  <c:v>9.764400312804354</c:v>
                </c:pt>
                <c:pt idx="7287">
                  <c:v>9.76139990539377</c:v>
                </c:pt>
                <c:pt idx="7288">
                  <c:v>9.76084997939688</c:v>
                </c:pt>
                <c:pt idx="7289">
                  <c:v>9.764299636837677</c:v>
                </c:pt>
                <c:pt idx="7290">
                  <c:v>9.763549946208517</c:v>
                </c:pt>
                <c:pt idx="7291">
                  <c:v>9.76634933357127</c:v>
                </c:pt>
                <c:pt idx="7292">
                  <c:v>9.76764995231497</c:v>
                </c:pt>
                <c:pt idx="7293">
                  <c:v>9.76949902114939</c:v>
                </c:pt>
                <c:pt idx="7294">
                  <c:v>9.76964935760407</c:v>
                </c:pt>
                <c:pt idx="7295">
                  <c:v>9.770499932477832</c:v>
                </c:pt>
                <c:pt idx="7296">
                  <c:v>9.771549731824052</c:v>
                </c:pt>
                <c:pt idx="7297">
                  <c:v>9.77374994010825</c:v>
                </c:pt>
                <c:pt idx="7298">
                  <c:v>9.776549258040176</c:v>
                </c:pt>
                <c:pt idx="7299">
                  <c:v>9.777998704146736</c:v>
                </c:pt>
                <c:pt idx="7300">
                  <c:v>9.77825000343</c:v>
                </c:pt>
                <c:pt idx="7301">
                  <c:v>9.774951346586018</c:v>
                </c:pt>
                <c:pt idx="7302">
                  <c:v>9.772049913022787</c:v>
                </c:pt>
                <c:pt idx="7303">
                  <c:v>9.774649110029716</c:v>
                </c:pt>
                <c:pt idx="7304">
                  <c:v>9.775198622512104</c:v>
                </c:pt>
                <c:pt idx="7305">
                  <c:v>9.77925001220501</c:v>
                </c:pt>
                <c:pt idx="7306">
                  <c:v>9.77949950370385</c:v>
                </c:pt>
                <c:pt idx="7307">
                  <c:v>9.781050009154565</c:v>
                </c:pt>
                <c:pt idx="7308">
                  <c:v>9.78359900855867</c:v>
                </c:pt>
                <c:pt idx="7309">
                  <c:v>9.77870033950603</c:v>
                </c:pt>
                <c:pt idx="7310">
                  <c:v>9.780500034710712</c:v>
                </c:pt>
                <c:pt idx="7311">
                  <c:v>9.783348011013</c:v>
                </c:pt>
                <c:pt idx="7312">
                  <c:v>9.784299983210069</c:v>
                </c:pt>
                <c:pt idx="7313">
                  <c:v>9.78774936904665</c:v>
                </c:pt>
                <c:pt idx="7314">
                  <c:v>9.789099089812225</c:v>
                </c:pt>
                <c:pt idx="7315">
                  <c:v>9.789649966427532</c:v>
                </c:pt>
                <c:pt idx="7316">
                  <c:v>9.789198941802168</c:v>
                </c:pt>
                <c:pt idx="7317">
                  <c:v>9.792100064467377</c:v>
                </c:pt>
                <c:pt idx="7318">
                  <c:v>9.795049169537378</c:v>
                </c:pt>
                <c:pt idx="7319">
                  <c:v>9.796999231333757</c:v>
                </c:pt>
                <c:pt idx="7320">
                  <c:v>9.79764997825623</c:v>
                </c:pt>
                <c:pt idx="7321">
                  <c:v>9.797349640273747</c:v>
                </c:pt>
                <c:pt idx="7322">
                  <c:v>9.794449884793721</c:v>
                </c:pt>
                <c:pt idx="7323">
                  <c:v>9.791799816892307</c:v>
                </c:pt>
                <c:pt idx="7324">
                  <c:v>9.788499780650449</c:v>
                </c:pt>
                <c:pt idx="7325">
                  <c:v>9.78945001754619</c:v>
                </c:pt>
                <c:pt idx="7326">
                  <c:v>9.78969929465893</c:v>
                </c:pt>
                <c:pt idx="7327">
                  <c:v>9.788050041577659</c:v>
                </c:pt>
                <c:pt idx="7328">
                  <c:v>9.786499626541626</c:v>
                </c:pt>
                <c:pt idx="7329">
                  <c:v>9.788050515362553</c:v>
                </c:pt>
                <c:pt idx="7330">
                  <c:v>9.783149911880173</c:v>
                </c:pt>
                <c:pt idx="7331">
                  <c:v>9.782300260543707</c:v>
                </c:pt>
                <c:pt idx="7332">
                  <c:v>9.78130002212492</c:v>
                </c:pt>
                <c:pt idx="7333">
                  <c:v>9.783950050732523</c:v>
                </c:pt>
                <c:pt idx="7334">
                  <c:v>9.78724929618693</c:v>
                </c:pt>
                <c:pt idx="7335">
                  <c:v>9.78714994506663</c:v>
                </c:pt>
                <c:pt idx="7336">
                  <c:v>9.781150259015703</c:v>
                </c:pt>
                <c:pt idx="7337">
                  <c:v>9.779550093076977</c:v>
                </c:pt>
                <c:pt idx="7338">
                  <c:v>9.780049365614101</c:v>
                </c:pt>
                <c:pt idx="7339">
                  <c:v>9.78449925842142</c:v>
                </c:pt>
                <c:pt idx="7340">
                  <c:v>9.78644992980844</c:v>
                </c:pt>
                <c:pt idx="7341">
                  <c:v>9.78554983329741</c:v>
                </c:pt>
                <c:pt idx="7342">
                  <c:v>9.78559989204223</c:v>
                </c:pt>
                <c:pt idx="7343">
                  <c:v>9.782650506207573</c:v>
                </c:pt>
                <c:pt idx="7344">
                  <c:v>9.778200818633195</c:v>
                </c:pt>
                <c:pt idx="7345">
                  <c:v>9.77940007323923</c:v>
                </c:pt>
                <c:pt idx="7346">
                  <c:v>9.77880099678077</c:v>
                </c:pt>
                <c:pt idx="7347">
                  <c:v>9.779700076291192</c:v>
                </c:pt>
                <c:pt idx="7348">
                  <c:v>9.779350313183385</c:v>
                </c:pt>
                <c:pt idx="7349">
                  <c:v>9.777650246807752</c:v>
                </c:pt>
                <c:pt idx="7350">
                  <c:v>9.773249975201906</c:v>
                </c:pt>
                <c:pt idx="7351">
                  <c:v>9.76900001296963</c:v>
                </c:pt>
                <c:pt idx="7352">
                  <c:v>9.766999910352751</c:v>
                </c:pt>
                <c:pt idx="7353">
                  <c:v>9.76654980316016</c:v>
                </c:pt>
                <c:pt idx="7354">
                  <c:v>9.765300350951292</c:v>
                </c:pt>
                <c:pt idx="7355">
                  <c:v>9.76275008086668</c:v>
                </c:pt>
                <c:pt idx="7356">
                  <c:v>9.76240029067776</c:v>
                </c:pt>
                <c:pt idx="7357">
                  <c:v>9.761999910351733</c:v>
                </c:pt>
                <c:pt idx="7358">
                  <c:v>9.760400556180687</c:v>
                </c:pt>
                <c:pt idx="7359">
                  <c:v>9.756900046155351</c:v>
                </c:pt>
                <c:pt idx="7360">
                  <c:v>9.75299995574824</c:v>
                </c:pt>
                <c:pt idx="7361">
                  <c:v>9.749350775146013</c:v>
                </c:pt>
                <c:pt idx="7362">
                  <c:v>9.75114991798182</c:v>
                </c:pt>
                <c:pt idx="7363">
                  <c:v>9.754149914930167</c:v>
                </c:pt>
                <c:pt idx="7364">
                  <c:v>9.750751354597014</c:v>
                </c:pt>
                <c:pt idx="7365">
                  <c:v>9.749849896998057</c:v>
                </c:pt>
                <c:pt idx="7366">
                  <c:v>9.748800477977051</c:v>
                </c:pt>
                <c:pt idx="7367">
                  <c:v>9.747350038906005</c:v>
                </c:pt>
                <c:pt idx="7368">
                  <c:v>9.747799497221418</c:v>
                </c:pt>
                <c:pt idx="7369">
                  <c:v>9.748900453949318</c:v>
                </c:pt>
                <c:pt idx="7370">
                  <c:v>9.754550108333205</c:v>
                </c:pt>
                <c:pt idx="7371">
                  <c:v>9.75649951820378</c:v>
                </c:pt>
                <c:pt idx="7372">
                  <c:v>9.75659988937332</c:v>
                </c:pt>
                <c:pt idx="7373">
                  <c:v>9.757700468820985</c:v>
                </c:pt>
                <c:pt idx="7374">
                  <c:v>9.757299512097237</c:v>
                </c:pt>
                <c:pt idx="7375">
                  <c:v>9.75844995422085</c:v>
                </c:pt>
                <c:pt idx="7376">
                  <c:v>9.757150464247388</c:v>
                </c:pt>
                <c:pt idx="7377">
                  <c:v>9.75984997825435</c:v>
                </c:pt>
                <c:pt idx="7378">
                  <c:v>9.75840045661971</c:v>
                </c:pt>
                <c:pt idx="7379">
                  <c:v>9.757450289151165</c:v>
                </c:pt>
                <c:pt idx="7380">
                  <c:v>9.75520005225917</c:v>
                </c:pt>
                <c:pt idx="7381">
                  <c:v>9.75265070266687</c:v>
                </c:pt>
                <c:pt idx="7382">
                  <c:v>9.755150044627956</c:v>
                </c:pt>
                <c:pt idx="7383">
                  <c:v>9.75440014876949</c:v>
                </c:pt>
                <c:pt idx="7384">
                  <c:v>9.75789853706374</c:v>
                </c:pt>
                <c:pt idx="7385">
                  <c:v>9.75844993896317</c:v>
                </c:pt>
                <c:pt idx="7386">
                  <c:v>9.760999762340361</c:v>
                </c:pt>
                <c:pt idx="7387">
                  <c:v>9.7630000278441</c:v>
                </c:pt>
                <c:pt idx="7388">
                  <c:v>9.76405013198746</c:v>
                </c:pt>
                <c:pt idx="7389">
                  <c:v>9.765950304030411</c:v>
                </c:pt>
                <c:pt idx="7390">
                  <c:v>9.761250035473495</c:v>
                </c:pt>
                <c:pt idx="7391">
                  <c:v>9.76494951629502</c:v>
                </c:pt>
                <c:pt idx="7392">
                  <c:v>9.765300091166864</c:v>
                </c:pt>
                <c:pt idx="7393">
                  <c:v>9.76470050468197</c:v>
                </c:pt>
                <c:pt idx="7394">
                  <c:v>9.761050439832615</c:v>
                </c:pt>
                <c:pt idx="7395">
                  <c:v>9.759049966047317</c:v>
                </c:pt>
                <c:pt idx="7396">
                  <c:v>9.760049926753708</c:v>
                </c:pt>
                <c:pt idx="7397">
                  <c:v>9.76275001716567</c:v>
                </c:pt>
                <c:pt idx="7398">
                  <c:v>9.760599641416775</c:v>
                </c:pt>
                <c:pt idx="7399">
                  <c:v>9.761299740981482</c:v>
                </c:pt>
                <c:pt idx="7400">
                  <c:v>9.761450116726336</c:v>
                </c:pt>
                <c:pt idx="7401">
                  <c:v>9.76254984511979</c:v>
                </c:pt>
                <c:pt idx="7402">
                  <c:v>9.763899946210582</c:v>
                </c:pt>
                <c:pt idx="7403">
                  <c:v>9.765100290296686</c:v>
                </c:pt>
                <c:pt idx="7404">
                  <c:v>9.768849160001991</c:v>
                </c:pt>
                <c:pt idx="7405">
                  <c:v>9.774000063705898</c:v>
                </c:pt>
                <c:pt idx="7406">
                  <c:v>9.77389910392594</c:v>
                </c:pt>
                <c:pt idx="7407">
                  <c:v>9.77249989471238</c:v>
                </c:pt>
                <c:pt idx="7408">
                  <c:v>9.773100582882761</c:v>
                </c:pt>
                <c:pt idx="7409">
                  <c:v>9.774049591444054</c:v>
                </c:pt>
                <c:pt idx="7410">
                  <c:v>9.774800021357802</c:v>
                </c:pt>
                <c:pt idx="7411">
                  <c:v>9.77494995040979</c:v>
                </c:pt>
                <c:pt idx="7412">
                  <c:v>9.777850046917591</c:v>
                </c:pt>
                <c:pt idx="7413">
                  <c:v>9.782850348663487</c:v>
                </c:pt>
                <c:pt idx="7414">
                  <c:v>9.782649425123967</c:v>
                </c:pt>
                <c:pt idx="7415">
                  <c:v>9.785700027081475</c:v>
                </c:pt>
                <c:pt idx="7416">
                  <c:v>9.787298747251039</c:v>
                </c:pt>
                <c:pt idx="7417">
                  <c:v>9.78254990768255</c:v>
                </c:pt>
                <c:pt idx="7418">
                  <c:v>9.775700186917675</c:v>
                </c:pt>
                <c:pt idx="7419">
                  <c:v>9.773850565718021</c:v>
                </c:pt>
                <c:pt idx="7420">
                  <c:v>9.774750016400503</c:v>
                </c:pt>
                <c:pt idx="7421">
                  <c:v>9.776649702453141</c:v>
                </c:pt>
                <c:pt idx="7422">
                  <c:v>9.778099903105612</c:v>
                </c:pt>
                <c:pt idx="7423">
                  <c:v>9.780349491116793</c:v>
                </c:pt>
                <c:pt idx="7424">
                  <c:v>9.777650139996694</c:v>
                </c:pt>
                <c:pt idx="7425">
                  <c:v>9.781750001144246</c:v>
                </c:pt>
                <c:pt idx="7426">
                  <c:v>9.784050719452351</c:v>
                </c:pt>
                <c:pt idx="7427">
                  <c:v>9.78334993476892</c:v>
                </c:pt>
                <c:pt idx="7428">
                  <c:v>9.782799625394545</c:v>
                </c:pt>
                <c:pt idx="7429">
                  <c:v>9.780999966427771</c:v>
                </c:pt>
                <c:pt idx="7430">
                  <c:v>9.77525004653944</c:v>
                </c:pt>
                <c:pt idx="7431">
                  <c:v>9.771549705503275</c:v>
                </c:pt>
                <c:pt idx="7432">
                  <c:v>9.766700014875823</c:v>
                </c:pt>
                <c:pt idx="7433">
                  <c:v>9.76450091438164</c:v>
                </c:pt>
                <c:pt idx="7434">
                  <c:v>9.761900887297088</c:v>
                </c:pt>
                <c:pt idx="7435">
                  <c:v>9.758850010679453</c:v>
                </c:pt>
                <c:pt idx="7436">
                  <c:v>9.75729945983767</c:v>
                </c:pt>
                <c:pt idx="7437">
                  <c:v>9.757499900431867</c:v>
                </c:pt>
                <c:pt idx="7438">
                  <c:v>9.757849319456</c:v>
                </c:pt>
                <c:pt idx="7439">
                  <c:v>9.757900274657003</c:v>
                </c:pt>
                <c:pt idx="7440">
                  <c:v>9.753200048442521</c:v>
                </c:pt>
                <c:pt idx="7441">
                  <c:v>9.751800359343178</c:v>
                </c:pt>
                <c:pt idx="7442">
                  <c:v>9.753550013731</c:v>
                </c:pt>
                <c:pt idx="7443">
                  <c:v>9.75360001830995</c:v>
                </c:pt>
                <c:pt idx="7444">
                  <c:v>9.75569981307854</c:v>
                </c:pt>
                <c:pt idx="7445">
                  <c:v>9.751249926375748</c:v>
                </c:pt>
                <c:pt idx="7446">
                  <c:v>9.7544990585302</c:v>
                </c:pt>
                <c:pt idx="7447">
                  <c:v>9.749450053022883</c:v>
                </c:pt>
                <c:pt idx="7448">
                  <c:v>9.749300259776646</c:v>
                </c:pt>
                <c:pt idx="7449">
                  <c:v>9.74809964408632</c:v>
                </c:pt>
                <c:pt idx="7450">
                  <c:v>9.749299975963367</c:v>
                </c:pt>
                <c:pt idx="7451">
                  <c:v>9.749449388884386</c:v>
                </c:pt>
                <c:pt idx="7452">
                  <c:v>9.748900030135697</c:v>
                </c:pt>
                <c:pt idx="7453">
                  <c:v>9.748499725341388</c:v>
                </c:pt>
                <c:pt idx="7454">
                  <c:v>9.75049913978364</c:v>
                </c:pt>
                <c:pt idx="7455">
                  <c:v>9.753100087353232</c:v>
                </c:pt>
                <c:pt idx="7456">
                  <c:v>9.75294943389963</c:v>
                </c:pt>
                <c:pt idx="7457">
                  <c:v>9.752200084305513</c:v>
                </c:pt>
                <c:pt idx="7458">
                  <c:v>9.752500389095075</c:v>
                </c:pt>
                <c:pt idx="7459">
                  <c:v>9.75344932823282</c:v>
                </c:pt>
                <c:pt idx="7460">
                  <c:v>9.748850046536967</c:v>
                </c:pt>
                <c:pt idx="7461">
                  <c:v>9.745449669262597</c:v>
                </c:pt>
                <c:pt idx="7462">
                  <c:v>9.746700108335061</c:v>
                </c:pt>
                <c:pt idx="7463">
                  <c:v>9.75159938697834</c:v>
                </c:pt>
                <c:pt idx="7464">
                  <c:v>9.75219931449465</c:v>
                </c:pt>
                <c:pt idx="7465">
                  <c:v>9.748749928661708</c:v>
                </c:pt>
                <c:pt idx="7466">
                  <c:v>9.746150619885157</c:v>
                </c:pt>
                <c:pt idx="7467">
                  <c:v>9.743050073619088</c:v>
                </c:pt>
                <c:pt idx="7468">
                  <c:v>9.745648935695498</c:v>
                </c:pt>
                <c:pt idx="7469">
                  <c:v>9.747898173518472</c:v>
                </c:pt>
                <c:pt idx="7470">
                  <c:v>9.749500080870348</c:v>
                </c:pt>
                <c:pt idx="7471">
                  <c:v>9.75084930076264</c:v>
                </c:pt>
                <c:pt idx="7472">
                  <c:v>9.751199908827402</c:v>
                </c:pt>
                <c:pt idx="7473">
                  <c:v>9.749950254437863</c:v>
                </c:pt>
                <c:pt idx="7474">
                  <c:v>9.744950770567808</c:v>
                </c:pt>
                <c:pt idx="7475">
                  <c:v>9.745599887843127</c:v>
                </c:pt>
                <c:pt idx="7476">
                  <c:v>9.741851431652316</c:v>
                </c:pt>
                <c:pt idx="7477">
                  <c:v>9.738999984740069</c:v>
                </c:pt>
                <c:pt idx="7478">
                  <c:v>9.744099021907456</c:v>
                </c:pt>
                <c:pt idx="7479">
                  <c:v>9.75174784927367</c:v>
                </c:pt>
                <c:pt idx="7480">
                  <c:v>9.757399948117381</c:v>
                </c:pt>
                <c:pt idx="7481">
                  <c:v>9.758050598524277</c:v>
                </c:pt>
                <c:pt idx="7482">
                  <c:v>9.757100017544871</c:v>
                </c:pt>
                <c:pt idx="7483">
                  <c:v>9.761349777600117</c:v>
                </c:pt>
                <c:pt idx="7484">
                  <c:v>9.754951114653517</c:v>
                </c:pt>
                <c:pt idx="7485">
                  <c:v>9.75304993476675</c:v>
                </c:pt>
                <c:pt idx="7486">
                  <c:v>9.750149802013765</c:v>
                </c:pt>
                <c:pt idx="7487">
                  <c:v>9.749099897002451</c:v>
                </c:pt>
                <c:pt idx="7488">
                  <c:v>9.749649521254468</c:v>
                </c:pt>
                <c:pt idx="7489">
                  <c:v>9.752748661037912</c:v>
                </c:pt>
                <c:pt idx="7490">
                  <c:v>9.75364995574637</c:v>
                </c:pt>
                <c:pt idx="7491">
                  <c:v>9.75919939575033</c:v>
                </c:pt>
                <c:pt idx="7492">
                  <c:v>9.75779990882802</c:v>
                </c:pt>
                <c:pt idx="7493">
                  <c:v>9.759849671936535</c:v>
                </c:pt>
                <c:pt idx="7494">
                  <c:v>9.75979901847677</c:v>
                </c:pt>
                <c:pt idx="7495">
                  <c:v>9.759199902724503</c:v>
                </c:pt>
                <c:pt idx="7496">
                  <c:v>9.759999386595155</c:v>
                </c:pt>
                <c:pt idx="7497">
                  <c:v>9.75980003852601</c:v>
                </c:pt>
                <c:pt idx="7498">
                  <c:v>9.76200004462953</c:v>
                </c:pt>
                <c:pt idx="7499">
                  <c:v>9.762151005932534</c:v>
                </c:pt>
                <c:pt idx="7500">
                  <c:v>9.761450012967546</c:v>
                </c:pt>
                <c:pt idx="7501">
                  <c:v>9.763048603435891</c:v>
                </c:pt>
                <c:pt idx="7502">
                  <c:v>9.763050097273662</c:v>
                </c:pt>
                <c:pt idx="7503">
                  <c:v>9.765598722453433</c:v>
                </c:pt>
                <c:pt idx="7504">
                  <c:v>9.763549022674851</c:v>
                </c:pt>
                <c:pt idx="7505">
                  <c:v>9.763600104517533</c:v>
                </c:pt>
                <c:pt idx="7506">
                  <c:v>9.769698936459462</c:v>
                </c:pt>
                <c:pt idx="7507">
                  <c:v>9.766399902342528</c:v>
                </c:pt>
                <c:pt idx="7508">
                  <c:v>9.765249387739458</c:v>
                </c:pt>
                <c:pt idx="7509">
                  <c:v>9.76140085906445</c:v>
                </c:pt>
                <c:pt idx="7510">
                  <c:v>9.762599932477318</c:v>
                </c:pt>
                <c:pt idx="7511">
                  <c:v>9.761549861526873</c:v>
                </c:pt>
                <c:pt idx="7512">
                  <c:v>9.76259989623941</c:v>
                </c:pt>
                <c:pt idx="7513">
                  <c:v>9.761900270459591</c:v>
                </c:pt>
                <c:pt idx="7514">
                  <c:v>9.76564866027547</c:v>
                </c:pt>
                <c:pt idx="7515">
                  <c:v>9.7648498886083</c:v>
                </c:pt>
                <c:pt idx="7516">
                  <c:v>9.7650505374877</c:v>
                </c:pt>
                <c:pt idx="7517">
                  <c:v>9.767949885554117</c:v>
                </c:pt>
                <c:pt idx="7518">
                  <c:v>9.771300907133991</c:v>
                </c:pt>
                <c:pt idx="7519">
                  <c:v>9.771950947950245</c:v>
                </c:pt>
                <c:pt idx="7520">
                  <c:v>9.773199962615763</c:v>
                </c:pt>
                <c:pt idx="7521">
                  <c:v>9.778399549100868</c:v>
                </c:pt>
                <c:pt idx="7522">
                  <c:v>9.78194988555697</c:v>
                </c:pt>
                <c:pt idx="7523">
                  <c:v>9.782150262832147</c:v>
                </c:pt>
                <c:pt idx="7524">
                  <c:v>9.77775022964124</c:v>
                </c:pt>
                <c:pt idx="7525">
                  <c:v>9.77669998969941</c:v>
                </c:pt>
                <c:pt idx="7526">
                  <c:v>9.779099853894877</c:v>
                </c:pt>
                <c:pt idx="7527">
                  <c:v>9.777350057600415</c:v>
                </c:pt>
                <c:pt idx="7528">
                  <c:v>9.780900228117388</c:v>
                </c:pt>
                <c:pt idx="7529">
                  <c:v>9.782099542997457</c:v>
                </c:pt>
                <c:pt idx="7530">
                  <c:v>9.779899887082137</c:v>
                </c:pt>
                <c:pt idx="7531">
                  <c:v>9.780550220486475</c:v>
                </c:pt>
                <c:pt idx="7532">
                  <c:v>9.778449909590563</c:v>
                </c:pt>
                <c:pt idx="7533">
                  <c:v>9.780900626374205</c:v>
                </c:pt>
                <c:pt idx="7534">
                  <c:v>9.7804002883895</c:v>
                </c:pt>
                <c:pt idx="7535">
                  <c:v>9.78175001830823</c:v>
                </c:pt>
                <c:pt idx="7536">
                  <c:v>9.781649303051381</c:v>
                </c:pt>
                <c:pt idx="7537">
                  <c:v>9.783399977492081</c:v>
                </c:pt>
                <c:pt idx="7538">
                  <c:v>9.787449426647071</c:v>
                </c:pt>
                <c:pt idx="7539">
                  <c:v>9.787998942181726</c:v>
                </c:pt>
                <c:pt idx="7540">
                  <c:v>9.782900007627177</c:v>
                </c:pt>
                <c:pt idx="7541">
                  <c:v>9.777350353237121</c:v>
                </c:pt>
                <c:pt idx="7542">
                  <c:v>9.77695003928966</c:v>
                </c:pt>
                <c:pt idx="7543">
                  <c:v>9.776699666592321</c:v>
                </c:pt>
                <c:pt idx="7544">
                  <c:v>9.77534901313629</c:v>
                </c:pt>
                <c:pt idx="7545">
                  <c:v>9.778049960706994</c:v>
                </c:pt>
                <c:pt idx="7546">
                  <c:v>9.777249477767327</c:v>
                </c:pt>
                <c:pt idx="7547">
                  <c:v>9.77644991530906</c:v>
                </c:pt>
                <c:pt idx="7548">
                  <c:v>9.779948717117801</c:v>
                </c:pt>
                <c:pt idx="7549">
                  <c:v>9.77755001182595</c:v>
                </c:pt>
                <c:pt idx="7550">
                  <c:v>9.774700013349502</c:v>
                </c:pt>
                <c:pt idx="7551">
                  <c:v>9.773299427793971</c:v>
                </c:pt>
                <c:pt idx="7552">
                  <c:v>9.76954990615559</c:v>
                </c:pt>
                <c:pt idx="7553">
                  <c:v>9.771849972534255</c:v>
                </c:pt>
                <c:pt idx="7554">
                  <c:v>9.770000109860121</c:v>
                </c:pt>
                <c:pt idx="7555">
                  <c:v>9.766549942396523</c:v>
                </c:pt>
                <c:pt idx="7556">
                  <c:v>9.766099904631118</c:v>
                </c:pt>
                <c:pt idx="7557">
                  <c:v>9.767350078200251</c:v>
                </c:pt>
                <c:pt idx="7558">
                  <c:v>9.768799832152581</c:v>
                </c:pt>
                <c:pt idx="7559">
                  <c:v>9.772247087094001</c:v>
                </c:pt>
                <c:pt idx="7560">
                  <c:v>9.772150107954072</c:v>
                </c:pt>
                <c:pt idx="7561">
                  <c:v>9.7722495254493</c:v>
                </c:pt>
                <c:pt idx="7562">
                  <c:v>9.774150002285751</c:v>
                </c:pt>
                <c:pt idx="7563">
                  <c:v>9.77759935188078</c:v>
                </c:pt>
                <c:pt idx="7564">
                  <c:v>9.777151200480148</c:v>
                </c:pt>
                <c:pt idx="7565">
                  <c:v>9.77654988174254</c:v>
                </c:pt>
                <c:pt idx="7566">
                  <c:v>9.774649779126775</c:v>
                </c:pt>
                <c:pt idx="7567">
                  <c:v>9.770900058363622</c:v>
                </c:pt>
                <c:pt idx="7568">
                  <c:v>9.770550162502331</c:v>
                </c:pt>
                <c:pt idx="7569">
                  <c:v>9.76845115852484</c:v>
                </c:pt>
                <c:pt idx="7570">
                  <c:v>9.769199998092517</c:v>
                </c:pt>
                <c:pt idx="7571">
                  <c:v>9.772350135419401</c:v>
                </c:pt>
                <c:pt idx="7572">
                  <c:v>9.774049890897003</c:v>
                </c:pt>
                <c:pt idx="7573">
                  <c:v>9.77469838638353</c:v>
                </c:pt>
                <c:pt idx="7574">
                  <c:v>9.77640053520008</c:v>
                </c:pt>
                <c:pt idx="7575">
                  <c:v>9.77299995880094</c:v>
                </c:pt>
                <c:pt idx="7576">
                  <c:v>9.772350225830451</c:v>
                </c:pt>
                <c:pt idx="7577">
                  <c:v>9.771399916458903</c:v>
                </c:pt>
                <c:pt idx="7578">
                  <c:v>9.76550036620756</c:v>
                </c:pt>
                <c:pt idx="7579">
                  <c:v>9.76149927062943</c:v>
                </c:pt>
                <c:pt idx="7580">
                  <c:v>9.763950107953857</c:v>
                </c:pt>
                <c:pt idx="7581">
                  <c:v>9.764849661252811</c:v>
                </c:pt>
                <c:pt idx="7582">
                  <c:v>9.76549996452013</c:v>
                </c:pt>
                <c:pt idx="7583">
                  <c:v>9.760850174330698</c:v>
                </c:pt>
                <c:pt idx="7584">
                  <c:v>9.75630103301955</c:v>
                </c:pt>
                <c:pt idx="7585">
                  <c:v>9.758550038524846</c:v>
                </c:pt>
                <c:pt idx="7586">
                  <c:v>9.759199451447784</c:v>
                </c:pt>
                <c:pt idx="7587">
                  <c:v>9.758949920651499</c:v>
                </c:pt>
                <c:pt idx="7588">
                  <c:v>9.76039909820247</c:v>
                </c:pt>
                <c:pt idx="7589">
                  <c:v>9.75994933204493</c:v>
                </c:pt>
                <c:pt idx="7590">
                  <c:v>9.760449950790647</c:v>
                </c:pt>
                <c:pt idx="7591">
                  <c:v>9.760300465390166</c:v>
                </c:pt>
                <c:pt idx="7592">
                  <c:v>9.75785002631892</c:v>
                </c:pt>
                <c:pt idx="7593">
                  <c:v>9.75630047454979</c:v>
                </c:pt>
                <c:pt idx="7594">
                  <c:v>9.754550065608782</c:v>
                </c:pt>
                <c:pt idx="7595">
                  <c:v>9.75504995994561</c:v>
                </c:pt>
                <c:pt idx="7596">
                  <c:v>9.750350101850923</c:v>
                </c:pt>
                <c:pt idx="7597">
                  <c:v>9.74975006255772</c:v>
                </c:pt>
                <c:pt idx="7598">
                  <c:v>9.747751260754736</c:v>
                </c:pt>
                <c:pt idx="7599">
                  <c:v>9.745299451446044</c:v>
                </c:pt>
                <c:pt idx="7600">
                  <c:v>9.743850032424234</c:v>
                </c:pt>
                <c:pt idx="7601">
                  <c:v>9.744599686811849</c:v>
                </c:pt>
                <c:pt idx="7602">
                  <c:v>9.744350101849699</c:v>
                </c:pt>
                <c:pt idx="7603">
                  <c:v>9.744749492259867</c:v>
                </c:pt>
                <c:pt idx="7604">
                  <c:v>9.745449489208112</c:v>
                </c:pt>
                <c:pt idx="7605">
                  <c:v>9.743250002287819</c:v>
                </c:pt>
                <c:pt idx="7606">
                  <c:v>9.744349763866918</c:v>
                </c:pt>
                <c:pt idx="7607">
                  <c:v>9.744900100326046</c:v>
                </c:pt>
                <c:pt idx="7608">
                  <c:v>9.744100070191047</c:v>
                </c:pt>
                <c:pt idx="7609">
                  <c:v>9.74000099677869</c:v>
                </c:pt>
                <c:pt idx="7610">
                  <c:v>9.739899910353415</c:v>
                </c:pt>
                <c:pt idx="7611">
                  <c:v>9.74249956931817</c:v>
                </c:pt>
                <c:pt idx="7612">
                  <c:v>9.743800009913681</c:v>
                </c:pt>
                <c:pt idx="7613">
                  <c:v>9.743200323868223</c:v>
                </c:pt>
                <c:pt idx="7614">
                  <c:v>9.744699228282115</c:v>
                </c:pt>
                <c:pt idx="7615">
                  <c:v>9.744250080868365</c:v>
                </c:pt>
                <c:pt idx="7616">
                  <c:v>9.749599702070549</c:v>
                </c:pt>
                <c:pt idx="7617">
                  <c:v>9.749049905774878</c:v>
                </c:pt>
                <c:pt idx="7618">
                  <c:v>9.749199523921561</c:v>
                </c:pt>
                <c:pt idx="7619">
                  <c:v>9.750100583263701</c:v>
                </c:pt>
                <c:pt idx="7620">
                  <c:v>9.74434994811963</c:v>
                </c:pt>
                <c:pt idx="7621">
                  <c:v>9.742299819943582</c:v>
                </c:pt>
                <c:pt idx="7622">
                  <c:v>9.73944989089796</c:v>
                </c:pt>
                <c:pt idx="7623">
                  <c:v>9.738599343108944</c:v>
                </c:pt>
                <c:pt idx="7624">
                  <c:v>9.736150539778463</c:v>
                </c:pt>
                <c:pt idx="7625">
                  <c:v>9.730650072098797</c:v>
                </c:pt>
                <c:pt idx="7626">
                  <c:v>9.72874983062502</c:v>
                </c:pt>
                <c:pt idx="7627">
                  <c:v>9.728900073620021</c:v>
                </c:pt>
                <c:pt idx="7628">
                  <c:v>9.732198799894828</c:v>
                </c:pt>
                <c:pt idx="7629">
                  <c:v>9.73469913482404</c:v>
                </c:pt>
                <c:pt idx="7630">
                  <c:v>9.737999943539759</c:v>
                </c:pt>
                <c:pt idx="7631">
                  <c:v>9.739499288556544</c:v>
                </c:pt>
                <c:pt idx="7632">
                  <c:v>9.737950068665668</c:v>
                </c:pt>
                <c:pt idx="7633">
                  <c:v>9.735651647184568</c:v>
                </c:pt>
                <c:pt idx="7634">
                  <c:v>9.733200423430382</c:v>
                </c:pt>
                <c:pt idx="7635">
                  <c:v>9.731999976727818</c:v>
                </c:pt>
                <c:pt idx="7636">
                  <c:v>9.735899699018773</c:v>
                </c:pt>
                <c:pt idx="7637">
                  <c:v>9.737649969098125</c:v>
                </c:pt>
                <c:pt idx="7638">
                  <c:v>9.735650174330658</c:v>
                </c:pt>
                <c:pt idx="7639">
                  <c:v>9.735850346372898</c:v>
                </c:pt>
                <c:pt idx="7640">
                  <c:v>9.733599910352495</c:v>
                </c:pt>
                <c:pt idx="7641">
                  <c:v>9.732750295253936</c:v>
                </c:pt>
                <c:pt idx="7642">
                  <c:v>9.728999895476591</c:v>
                </c:pt>
                <c:pt idx="7643">
                  <c:v>9.728049930188717</c:v>
                </c:pt>
                <c:pt idx="7644">
                  <c:v>9.73214910621391</c:v>
                </c:pt>
                <c:pt idx="7645">
                  <c:v>9.735199949642264</c:v>
                </c:pt>
                <c:pt idx="7646">
                  <c:v>9.734751046747988</c:v>
                </c:pt>
                <c:pt idx="7647">
                  <c:v>9.733299904630254</c:v>
                </c:pt>
                <c:pt idx="7648">
                  <c:v>9.732051309583767</c:v>
                </c:pt>
                <c:pt idx="7649">
                  <c:v>9.73245046157535</c:v>
                </c:pt>
                <c:pt idx="7650">
                  <c:v>9.730799886703607</c:v>
                </c:pt>
                <c:pt idx="7651">
                  <c:v>9.728949673841271</c:v>
                </c:pt>
                <c:pt idx="7652">
                  <c:v>9.731450072096774</c:v>
                </c:pt>
                <c:pt idx="7653">
                  <c:v>9.729049661633322</c:v>
                </c:pt>
                <c:pt idx="7654">
                  <c:v>9.731150035855531</c:v>
                </c:pt>
                <c:pt idx="7655">
                  <c:v>9.730450002669385</c:v>
                </c:pt>
                <c:pt idx="7656">
                  <c:v>9.733450545882078</c:v>
                </c:pt>
                <c:pt idx="7657">
                  <c:v>9.737299892422015</c:v>
                </c:pt>
                <c:pt idx="7658">
                  <c:v>9.740200061412901</c:v>
                </c:pt>
                <c:pt idx="7659">
                  <c:v>9.741999134825161</c:v>
                </c:pt>
                <c:pt idx="7660">
                  <c:v>9.743899985882308</c:v>
                </c:pt>
                <c:pt idx="7661">
                  <c:v>9.74225090789696</c:v>
                </c:pt>
                <c:pt idx="7662">
                  <c:v>9.741200091550119</c:v>
                </c:pt>
                <c:pt idx="7663">
                  <c:v>9.74459956931969</c:v>
                </c:pt>
                <c:pt idx="7664">
                  <c:v>9.747099668878945</c:v>
                </c:pt>
                <c:pt idx="7665">
                  <c:v>9.750149935909575</c:v>
                </c:pt>
                <c:pt idx="7666">
                  <c:v>9.752250343321065</c:v>
                </c:pt>
                <c:pt idx="7667">
                  <c:v>9.751350104899753</c:v>
                </c:pt>
                <c:pt idx="7668">
                  <c:v>9.753700414272316</c:v>
                </c:pt>
                <c:pt idx="7669">
                  <c:v>9.755799490736535</c:v>
                </c:pt>
                <c:pt idx="7670">
                  <c:v>9.7548999645187</c:v>
                </c:pt>
                <c:pt idx="7671">
                  <c:v>9.75215031013431</c:v>
                </c:pt>
                <c:pt idx="7672">
                  <c:v>9.751350002286927</c:v>
                </c:pt>
                <c:pt idx="7673">
                  <c:v>9.751050995255355</c:v>
                </c:pt>
                <c:pt idx="7674">
                  <c:v>9.754548327251541</c:v>
                </c:pt>
                <c:pt idx="7675">
                  <c:v>9.75449999771081</c:v>
                </c:pt>
                <c:pt idx="7676">
                  <c:v>9.75584972152501</c:v>
                </c:pt>
                <c:pt idx="7677">
                  <c:v>9.754800027847523</c:v>
                </c:pt>
                <c:pt idx="7678">
                  <c:v>9.75665009574732</c:v>
                </c:pt>
                <c:pt idx="7679">
                  <c:v>9.75680019988795</c:v>
                </c:pt>
                <c:pt idx="7680">
                  <c:v>9.7530999977098</c:v>
                </c:pt>
                <c:pt idx="7681">
                  <c:v>9.757200133510192</c:v>
                </c:pt>
                <c:pt idx="7682">
                  <c:v>9.754699901197455</c:v>
                </c:pt>
                <c:pt idx="7683">
                  <c:v>9.756050343319657</c:v>
                </c:pt>
                <c:pt idx="7684">
                  <c:v>9.754400963593071</c:v>
                </c:pt>
                <c:pt idx="7685">
                  <c:v>9.75524990577469</c:v>
                </c:pt>
                <c:pt idx="7686">
                  <c:v>9.758149564739142</c:v>
                </c:pt>
                <c:pt idx="7687">
                  <c:v>9.761750071713321</c:v>
                </c:pt>
                <c:pt idx="7688">
                  <c:v>9.765399620435346</c:v>
                </c:pt>
                <c:pt idx="7689">
                  <c:v>9.761001745220707</c:v>
                </c:pt>
                <c:pt idx="7690">
                  <c:v>9.760499901196453</c:v>
                </c:pt>
                <c:pt idx="7691">
                  <c:v>9.765599209975338</c:v>
                </c:pt>
                <c:pt idx="7692">
                  <c:v>9.768499997710023</c:v>
                </c:pt>
                <c:pt idx="7693">
                  <c:v>9.766550243755773</c:v>
                </c:pt>
                <c:pt idx="7694">
                  <c:v>9.767299937433563</c:v>
                </c:pt>
                <c:pt idx="7695">
                  <c:v>9.7675499088291</c:v>
                </c:pt>
                <c:pt idx="7696">
                  <c:v>9.76905052756774</c:v>
                </c:pt>
                <c:pt idx="7697">
                  <c:v>9.768199886319053</c:v>
                </c:pt>
                <c:pt idx="7698">
                  <c:v>9.76779992866068</c:v>
                </c:pt>
                <c:pt idx="7699">
                  <c:v>9.77194913940184</c:v>
                </c:pt>
                <c:pt idx="7700">
                  <c:v>9.778350077820502</c:v>
                </c:pt>
                <c:pt idx="7701">
                  <c:v>9.780999526974483</c:v>
                </c:pt>
                <c:pt idx="7702">
                  <c:v>9.781150032424193</c:v>
                </c:pt>
                <c:pt idx="7703">
                  <c:v>9.783699478528434</c:v>
                </c:pt>
                <c:pt idx="7704">
                  <c:v>9.780000160597407</c:v>
                </c:pt>
                <c:pt idx="7705">
                  <c:v>9.778350026317636</c:v>
                </c:pt>
                <c:pt idx="7706">
                  <c:v>9.777751052472013</c:v>
                </c:pt>
                <c:pt idx="7707">
                  <c:v>9.777099892042318</c:v>
                </c:pt>
                <c:pt idx="7708">
                  <c:v>9.776199780273597</c:v>
                </c:pt>
                <c:pt idx="7709">
                  <c:v>9.777798681636341</c:v>
                </c:pt>
                <c:pt idx="7710">
                  <c:v>9.777099964139776</c:v>
                </c:pt>
                <c:pt idx="7711">
                  <c:v>9.778799789048207</c:v>
                </c:pt>
                <c:pt idx="7712">
                  <c:v>9.782200060650211</c:v>
                </c:pt>
                <c:pt idx="7713">
                  <c:v>9.780900791163731</c:v>
                </c:pt>
                <c:pt idx="7714">
                  <c:v>9.78005120925809</c:v>
                </c:pt>
                <c:pt idx="7715">
                  <c:v>9.782400082014646</c:v>
                </c:pt>
                <c:pt idx="7716">
                  <c:v>9.780751040267205</c:v>
                </c:pt>
                <c:pt idx="7717">
                  <c:v>9.77825005035265</c:v>
                </c:pt>
                <c:pt idx="7718">
                  <c:v>9.777999608228128</c:v>
                </c:pt>
                <c:pt idx="7719">
                  <c:v>9.77669943313595</c:v>
                </c:pt>
                <c:pt idx="7720">
                  <c:v>9.775600045777537</c:v>
                </c:pt>
                <c:pt idx="7721">
                  <c:v>9.777598983382631</c:v>
                </c:pt>
                <c:pt idx="7722">
                  <c:v>9.780749902340172</c:v>
                </c:pt>
                <c:pt idx="7723">
                  <c:v>9.780900317382475</c:v>
                </c:pt>
                <c:pt idx="7724">
                  <c:v>9.776051966855448</c:v>
                </c:pt>
                <c:pt idx="7725">
                  <c:v>9.772899961470101</c:v>
                </c:pt>
                <c:pt idx="7726">
                  <c:v>9.7690504489874</c:v>
                </c:pt>
                <c:pt idx="7727">
                  <c:v>9.76469991340491</c:v>
                </c:pt>
                <c:pt idx="7728">
                  <c:v>9.765300559232855</c:v>
                </c:pt>
                <c:pt idx="7729">
                  <c:v>9.760251043699098</c:v>
                </c:pt>
                <c:pt idx="7730">
                  <c:v>9.759450062938412</c:v>
                </c:pt>
                <c:pt idx="7731">
                  <c:v>9.757150817487854</c:v>
                </c:pt>
                <c:pt idx="7732">
                  <c:v>9.75954998740781</c:v>
                </c:pt>
                <c:pt idx="7733">
                  <c:v>9.758449438089884</c:v>
                </c:pt>
                <c:pt idx="7734">
                  <c:v>9.756900085445521</c:v>
                </c:pt>
                <c:pt idx="7735">
                  <c:v>9.752549996563176</c:v>
                </c:pt>
                <c:pt idx="7736">
                  <c:v>9.75050002822536</c:v>
                </c:pt>
                <c:pt idx="7737">
                  <c:v>9.750949890898482</c:v>
                </c:pt>
                <c:pt idx="7738">
                  <c:v>9.750850370786792</c:v>
                </c:pt>
                <c:pt idx="7739">
                  <c:v>9.7498995151509</c:v>
                </c:pt>
                <c:pt idx="7740">
                  <c:v>9.74584999961735</c:v>
                </c:pt>
                <c:pt idx="7741">
                  <c:v>9.748800680157721</c:v>
                </c:pt>
                <c:pt idx="7742">
                  <c:v>9.745949893949727</c:v>
                </c:pt>
                <c:pt idx="7743">
                  <c:v>9.748400055312231</c:v>
                </c:pt>
                <c:pt idx="7744">
                  <c:v>9.746800535198417</c:v>
                </c:pt>
                <c:pt idx="7745">
                  <c:v>9.749449960323545</c:v>
                </c:pt>
                <c:pt idx="7746">
                  <c:v>9.75254999045865</c:v>
                </c:pt>
                <c:pt idx="7747">
                  <c:v>9.754750117106595</c:v>
                </c:pt>
                <c:pt idx="7748">
                  <c:v>9.753950527570851</c:v>
                </c:pt>
                <c:pt idx="7749">
                  <c:v>9.751751046747813</c:v>
                </c:pt>
                <c:pt idx="7750">
                  <c:v>9.751250093075213</c:v>
                </c:pt>
                <c:pt idx="7751">
                  <c:v>9.75035101661706</c:v>
                </c:pt>
                <c:pt idx="7752">
                  <c:v>9.745000007245835</c:v>
                </c:pt>
                <c:pt idx="7753">
                  <c:v>9.743700312039435</c:v>
                </c:pt>
                <c:pt idx="7754">
                  <c:v>9.741799798961438</c:v>
                </c:pt>
                <c:pt idx="7755">
                  <c:v>9.743550029750618</c:v>
                </c:pt>
                <c:pt idx="7756">
                  <c:v>9.74240009460482</c:v>
                </c:pt>
                <c:pt idx="7757">
                  <c:v>9.740999982830539</c:v>
                </c:pt>
                <c:pt idx="7758">
                  <c:v>9.737950424954755</c:v>
                </c:pt>
                <c:pt idx="7759">
                  <c:v>9.738399466703409</c:v>
                </c:pt>
                <c:pt idx="7760">
                  <c:v>9.735200016020823</c:v>
                </c:pt>
                <c:pt idx="7761">
                  <c:v>9.733401048277301</c:v>
                </c:pt>
                <c:pt idx="7762">
                  <c:v>9.733250035857051</c:v>
                </c:pt>
                <c:pt idx="7763">
                  <c:v>9.734999418637017</c:v>
                </c:pt>
                <c:pt idx="7764">
                  <c:v>9.733101404570327</c:v>
                </c:pt>
                <c:pt idx="7765">
                  <c:v>9.734400046538212</c:v>
                </c:pt>
                <c:pt idx="7766">
                  <c:v>9.734749598308553</c:v>
                </c:pt>
                <c:pt idx="7767">
                  <c:v>9.733049966427644</c:v>
                </c:pt>
                <c:pt idx="7768">
                  <c:v>9.732699557494926</c:v>
                </c:pt>
                <c:pt idx="7769">
                  <c:v>9.736649486538225</c:v>
                </c:pt>
                <c:pt idx="7770">
                  <c:v>9.732700004191425</c:v>
                </c:pt>
                <c:pt idx="7771">
                  <c:v>9.732450319668718</c:v>
                </c:pt>
                <c:pt idx="7772">
                  <c:v>9.73530004043641</c:v>
                </c:pt>
                <c:pt idx="7773">
                  <c:v>9.728600831218498</c:v>
                </c:pt>
                <c:pt idx="7774">
                  <c:v>9.727448846813782</c:v>
                </c:pt>
                <c:pt idx="7775">
                  <c:v>9.730699925610676</c:v>
                </c:pt>
                <c:pt idx="7776">
                  <c:v>9.729650268171098</c:v>
                </c:pt>
                <c:pt idx="7777">
                  <c:v>9.730699995037867</c:v>
                </c:pt>
                <c:pt idx="7778">
                  <c:v>9.729200133893752</c:v>
                </c:pt>
                <c:pt idx="7779">
                  <c:v>9.728149483486048</c:v>
                </c:pt>
                <c:pt idx="7780">
                  <c:v>9.72864992408358</c:v>
                </c:pt>
                <c:pt idx="7781">
                  <c:v>9.728099922558613</c:v>
                </c:pt>
                <c:pt idx="7782">
                  <c:v>9.7249499694808</c:v>
                </c:pt>
                <c:pt idx="7783">
                  <c:v>9.721300281904401</c:v>
                </c:pt>
                <c:pt idx="7784">
                  <c:v>9.721898911662718</c:v>
                </c:pt>
                <c:pt idx="7785">
                  <c:v>9.722849993511771</c:v>
                </c:pt>
                <c:pt idx="7786">
                  <c:v>9.7229493053419</c:v>
                </c:pt>
                <c:pt idx="7787">
                  <c:v>9.723150017547595</c:v>
                </c:pt>
                <c:pt idx="7788">
                  <c:v>9.72539963874806</c:v>
                </c:pt>
                <c:pt idx="7789">
                  <c:v>9.728549293136893</c:v>
                </c:pt>
                <c:pt idx="7790">
                  <c:v>9.732150032421487</c:v>
                </c:pt>
                <c:pt idx="7791">
                  <c:v>9.732398905180158</c:v>
                </c:pt>
                <c:pt idx="7792">
                  <c:v>9.736299922176837</c:v>
                </c:pt>
                <c:pt idx="7793">
                  <c:v>9.734950989150089</c:v>
                </c:pt>
                <c:pt idx="7794">
                  <c:v>9.736051408766798</c:v>
                </c:pt>
                <c:pt idx="7795">
                  <c:v>9.739049981304561</c:v>
                </c:pt>
                <c:pt idx="7796">
                  <c:v>9.739598953627137</c:v>
                </c:pt>
                <c:pt idx="7797">
                  <c:v>9.742150041576675</c:v>
                </c:pt>
                <c:pt idx="7798">
                  <c:v>9.741700867081818</c:v>
                </c:pt>
                <c:pt idx="7799">
                  <c:v>9.736850428009347</c:v>
                </c:pt>
                <c:pt idx="7800">
                  <c:v>9.738249921036179</c:v>
                </c:pt>
                <c:pt idx="7801">
                  <c:v>9.740599442673549</c:v>
                </c:pt>
                <c:pt idx="7802">
                  <c:v>9.73784995422102</c:v>
                </c:pt>
                <c:pt idx="7803">
                  <c:v>9.735799385449354</c:v>
                </c:pt>
                <c:pt idx="7804">
                  <c:v>9.736199210354246</c:v>
                </c:pt>
                <c:pt idx="7805">
                  <c:v>9.742050086973903</c:v>
                </c:pt>
                <c:pt idx="7806">
                  <c:v>9.739799499890068</c:v>
                </c:pt>
                <c:pt idx="7807">
                  <c:v>9.735200118633655</c:v>
                </c:pt>
                <c:pt idx="7808">
                  <c:v>9.731899370191968</c:v>
                </c:pt>
                <c:pt idx="7809">
                  <c:v>9.73134946822756</c:v>
                </c:pt>
                <c:pt idx="7810">
                  <c:v>9.73050001296724</c:v>
                </c:pt>
                <c:pt idx="7811">
                  <c:v>9.734199499893293</c:v>
                </c:pt>
                <c:pt idx="7812">
                  <c:v>9.73410004615652</c:v>
                </c:pt>
                <c:pt idx="7813">
                  <c:v>9.73654963111767</c:v>
                </c:pt>
                <c:pt idx="7814">
                  <c:v>9.734450005336836</c:v>
                </c:pt>
                <c:pt idx="7815">
                  <c:v>9.734649908827123</c:v>
                </c:pt>
                <c:pt idx="7816">
                  <c:v>9.73495024985823</c:v>
                </c:pt>
                <c:pt idx="7817">
                  <c:v>9.735499913404058</c:v>
                </c:pt>
                <c:pt idx="7818">
                  <c:v>9.733050708768133</c:v>
                </c:pt>
                <c:pt idx="7819">
                  <c:v>9.734500233458675</c:v>
                </c:pt>
                <c:pt idx="7820">
                  <c:v>9.733349927137166</c:v>
                </c:pt>
                <c:pt idx="7821">
                  <c:v>9.730750926206383</c:v>
                </c:pt>
                <c:pt idx="7822">
                  <c:v>9.726749912260857</c:v>
                </c:pt>
                <c:pt idx="7823">
                  <c:v>9.72559901733257</c:v>
                </c:pt>
                <c:pt idx="7824">
                  <c:v>9.721900450895186</c:v>
                </c:pt>
                <c:pt idx="7825">
                  <c:v>9.722000031277275</c:v>
                </c:pt>
                <c:pt idx="7826">
                  <c:v>9.722399995040178</c:v>
                </c:pt>
                <c:pt idx="7827">
                  <c:v>9.720399974059545</c:v>
                </c:pt>
                <c:pt idx="7828">
                  <c:v>9.725099460982165</c:v>
                </c:pt>
                <c:pt idx="7829">
                  <c:v>9.725699560545764</c:v>
                </c:pt>
                <c:pt idx="7830">
                  <c:v>9.72349989547729</c:v>
                </c:pt>
                <c:pt idx="7831">
                  <c:v>9.72954817657228</c:v>
                </c:pt>
                <c:pt idx="7832">
                  <c:v>9.729800085446183</c:v>
                </c:pt>
                <c:pt idx="7833">
                  <c:v>9.72545026206717</c:v>
                </c:pt>
                <c:pt idx="7834">
                  <c:v>9.724900710294602</c:v>
                </c:pt>
                <c:pt idx="7835">
                  <c:v>9.723750065990313</c:v>
                </c:pt>
                <c:pt idx="7836">
                  <c:v>9.72544969481896</c:v>
                </c:pt>
                <c:pt idx="7837">
                  <c:v>9.723099901581008</c:v>
                </c:pt>
                <c:pt idx="7838">
                  <c:v>9.722499961852008</c:v>
                </c:pt>
                <c:pt idx="7839">
                  <c:v>9.723099309918325</c:v>
                </c:pt>
                <c:pt idx="7840">
                  <c:v>9.720949893948272</c:v>
                </c:pt>
                <c:pt idx="7841">
                  <c:v>9.718051273343008</c:v>
                </c:pt>
                <c:pt idx="7842">
                  <c:v>9.719499883649406</c:v>
                </c:pt>
                <c:pt idx="7843">
                  <c:v>9.719050048064673</c:v>
                </c:pt>
                <c:pt idx="7844">
                  <c:v>9.718649362945143</c:v>
                </c:pt>
                <c:pt idx="7845">
                  <c:v>9.717849975582794</c:v>
                </c:pt>
                <c:pt idx="7846">
                  <c:v>9.718499325175798</c:v>
                </c:pt>
                <c:pt idx="7847">
                  <c:v>9.718250011825148</c:v>
                </c:pt>
                <c:pt idx="7848">
                  <c:v>9.71804950180012</c:v>
                </c:pt>
                <c:pt idx="7849">
                  <c:v>9.719699086759646</c:v>
                </c:pt>
                <c:pt idx="7850">
                  <c:v>9.716200076672973</c:v>
                </c:pt>
                <c:pt idx="7851">
                  <c:v>9.718149489592172</c:v>
                </c:pt>
                <c:pt idx="7852">
                  <c:v>9.718250038906262</c:v>
                </c:pt>
                <c:pt idx="7853">
                  <c:v>9.716949423214823</c:v>
                </c:pt>
                <c:pt idx="7854">
                  <c:v>9.71549948806569</c:v>
                </c:pt>
                <c:pt idx="7855">
                  <c:v>9.717299985884891</c:v>
                </c:pt>
                <c:pt idx="7856">
                  <c:v>9.71494980926218</c:v>
                </c:pt>
                <c:pt idx="7857">
                  <c:v>9.716699907301517</c:v>
                </c:pt>
                <c:pt idx="7858">
                  <c:v>9.714000595475227</c:v>
                </c:pt>
                <c:pt idx="7859">
                  <c:v>9.7124989536278</c:v>
                </c:pt>
                <c:pt idx="7860">
                  <c:v>9.71545007476743</c:v>
                </c:pt>
                <c:pt idx="7861">
                  <c:v>9.715299496841907</c:v>
                </c:pt>
                <c:pt idx="7862">
                  <c:v>9.714900109480368</c:v>
                </c:pt>
                <c:pt idx="7863">
                  <c:v>9.719449691387126</c:v>
                </c:pt>
                <c:pt idx="7864">
                  <c:v>9.71939866065804</c:v>
                </c:pt>
                <c:pt idx="7865">
                  <c:v>9.717999964523184</c:v>
                </c:pt>
                <c:pt idx="7866">
                  <c:v>9.713799871060473</c:v>
                </c:pt>
                <c:pt idx="7867">
                  <c:v>9.71325008392159</c:v>
                </c:pt>
                <c:pt idx="7868">
                  <c:v>9.71614987258727</c:v>
                </c:pt>
                <c:pt idx="7869">
                  <c:v>9.717600215150014</c:v>
                </c:pt>
                <c:pt idx="7870">
                  <c:v>9.716400016019178</c:v>
                </c:pt>
                <c:pt idx="7871">
                  <c:v>9.716999397274773</c:v>
                </c:pt>
                <c:pt idx="7872">
                  <c:v>9.712399937438021</c:v>
                </c:pt>
                <c:pt idx="7873">
                  <c:v>9.710449525449806</c:v>
                </c:pt>
                <c:pt idx="7874">
                  <c:v>9.709150276943546</c:v>
                </c:pt>
                <c:pt idx="7875">
                  <c:v>9.70840004310594</c:v>
                </c:pt>
                <c:pt idx="7876">
                  <c:v>9.70859969596495</c:v>
                </c:pt>
                <c:pt idx="7877">
                  <c:v>9.70609993133257</c:v>
                </c:pt>
                <c:pt idx="7878">
                  <c:v>9.707599068067794</c:v>
                </c:pt>
                <c:pt idx="7879">
                  <c:v>9.708349232478212</c:v>
                </c:pt>
                <c:pt idx="7880">
                  <c:v>9.707700042723445</c:v>
                </c:pt>
                <c:pt idx="7881">
                  <c:v>9.705350255582747</c:v>
                </c:pt>
                <c:pt idx="7882">
                  <c:v>9.708249971768964</c:v>
                </c:pt>
                <c:pt idx="7883">
                  <c:v>9.70990019950841</c:v>
                </c:pt>
                <c:pt idx="7884">
                  <c:v>9.711250028987703</c:v>
                </c:pt>
                <c:pt idx="7885">
                  <c:v>9.708949899290018</c:v>
                </c:pt>
                <c:pt idx="7886">
                  <c:v>9.70834976348851</c:v>
                </c:pt>
                <c:pt idx="7887">
                  <c:v>9.70719989776626</c:v>
                </c:pt>
                <c:pt idx="7888">
                  <c:v>9.709199583812733</c:v>
                </c:pt>
              </c:numCache>
            </c:numRef>
          </c:yVal>
          <c:smooth val="0"/>
          <c:extLst xmlns:c16r2="http://schemas.microsoft.com/office/drawing/2015/06/chart">
            <c:ext xmlns:c16="http://schemas.microsoft.com/office/drawing/2014/chart" uri="{C3380CC4-5D6E-409C-BE32-E72D297353CC}">
              <c16:uniqueId val="{00000003-6238-4B5A-BBF4-2F0B877A51DF}"/>
            </c:ext>
          </c:extLst>
        </c:ser>
        <c:ser>
          <c:idx val="4"/>
          <c:order val="4"/>
          <c:tx>
            <c:strRef>
              <c:f>Sheet1!$J$1</c:f>
              <c:strCache>
                <c:ptCount val="1"/>
                <c:pt idx="0">
                  <c:v>25 nM</c:v>
                </c:pt>
              </c:strCache>
            </c:strRef>
          </c:tx>
          <c:spPr>
            <a:ln w="25400">
              <a:solidFill>
                <a:srgbClr val="008F00">
                  <a:alpha val="60000"/>
                </a:srgbClr>
              </a:solidFill>
            </a:ln>
          </c:spPr>
          <c:marker>
            <c:symbol val="none"/>
          </c:marker>
          <c:xVal>
            <c:numRef>
              <c:f>Sheet1!$I$2:$I$20297</c:f>
              <c:numCache>
                <c:formatCode>General</c:formatCode>
                <c:ptCount val="20296"/>
                <c:pt idx="0">
                  <c:v>-39.5</c:v>
                </c:pt>
                <c:pt idx="1">
                  <c:v>-39.39999771118164</c:v>
                </c:pt>
                <c:pt idx="2">
                  <c:v>-39.29999923706054</c:v>
                </c:pt>
                <c:pt idx="3">
                  <c:v>-39.1999969482422</c:v>
                </c:pt>
                <c:pt idx="4">
                  <c:v>-39.0999984741211</c:v>
                </c:pt>
                <c:pt idx="5">
                  <c:v>-39.0</c:v>
                </c:pt>
                <c:pt idx="6">
                  <c:v>-38.89999771118164</c:v>
                </c:pt>
                <c:pt idx="7">
                  <c:v>-38.79999923706054</c:v>
                </c:pt>
                <c:pt idx="8">
                  <c:v>-38.6999969482422</c:v>
                </c:pt>
                <c:pt idx="9">
                  <c:v>-38.5999984741211</c:v>
                </c:pt>
                <c:pt idx="10">
                  <c:v>-38.5</c:v>
                </c:pt>
                <c:pt idx="11">
                  <c:v>-38.39999771118164</c:v>
                </c:pt>
                <c:pt idx="12">
                  <c:v>-38.29999923706054</c:v>
                </c:pt>
                <c:pt idx="13">
                  <c:v>-38.1999969482422</c:v>
                </c:pt>
                <c:pt idx="14">
                  <c:v>-38.0999984741211</c:v>
                </c:pt>
                <c:pt idx="15">
                  <c:v>-38.0</c:v>
                </c:pt>
                <c:pt idx="16">
                  <c:v>-37.89999771118164</c:v>
                </c:pt>
                <c:pt idx="17">
                  <c:v>-37.79999923706054</c:v>
                </c:pt>
                <c:pt idx="18">
                  <c:v>-37.6999969482422</c:v>
                </c:pt>
                <c:pt idx="19">
                  <c:v>-37.5999984741211</c:v>
                </c:pt>
                <c:pt idx="20">
                  <c:v>-37.5</c:v>
                </c:pt>
                <c:pt idx="21">
                  <c:v>-37.39999771118164</c:v>
                </c:pt>
                <c:pt idx="22">
                  <c:v>-37.29999923706054</c:v>
                </c:pt>
                <c:pt idx="23">
                  <c:v>-37.1999969482422</c:v>
                </c:pt>
                <c:pt idx="24">
                  <c:v>-37.0999984741211</c:v>
                </c:pt>
                <c:pt idx="25">
                  <c:v>-37.0</c:v>
                </c:pt>
                <c:pt idx="26">
                  <c:v>-36.89999771118164</c:v>
                </c:pt>
                <c:pt idx="27">
                  <c:v>-36.79999923706054</c:v>
                </c:pt>
                <c:pt idx="28">
                  <c:v>-36.6999969482422</c:v>
                </c:pt>
                <c:pt idx="29">
                  <c:v>-36.5999984741211</c:v>
                </c:pt>
                <c:pt idx="30">
                  <c:v>-36.5</c:v>
                </c:pt>
                <c:pt idx="31">
                  <c:v>-36.39999771118164</c:v>
                </c:pt>
                <c:pt idx="32">
                  <c:v>-36.29999923706054</c:v>
                </c:pt>
                <c:pt idx="33">
                  <c:v>-36.1999969482422</c:v>
                </c:pt>
                <c:pt idx="34">
                  <c:v>-36.0999984741211</c:v>
                </c:pt>
                <c:pt idx="35">
                  <c:v>-36.0</c:v>
                </c:pt>
                <c:pt idx="36">
                  <c:v>-35.89999771118164</c:v>
                </c:pt>
                <c:pt idx="37">
                  <c:v>-35.79999923706054</c:v>
                </c:pt>
                <c:pt idx="38">
                  <c:v>-35.6999969482422</c:v>
                </c:pt>
                <c:pt idx="39">
                  <c:v>-35.5999984741211</c:v>
                </c:pt>
                <c:pt idx="40">
                  <c:v>-35.5</c:v>
                </c:pt>
                <c:pt idx="41">
                  <c:v>-35.39999771118164</c:v>
                </c:pt>
                <c:pt idx="42">
                  <c:v>-35.29999923706054</c:v>
                </c:pt>
                <c:pt idx="43">
                  <c:v>-35.1999969482422</c:v>
                </c:pt>
                <c:pt idx="44">
                  <c:v>-35.0999984741211</c:v>
                </c:pt>
                <c:pt idx="45">
                  <c:v>-35.0</c:v>
                </c:pt>
                <c:pt idx="46">
                  <c:v>-34.89999771118164</c:v>
                </c:pt>
                <c:pt idx="47">
                  <c:v>-34.79999923706054</c:v>
                </c:pt>
                <c:pt idx="48">
                  <c:v>-34.6999969482422</c:v>
                </c:pt>
                <c:pt idx="49">
                  <c:v>-34.5999984741211</c:v>
                </c:pt>
                <c:pt idx="50">
                  <c:v>-34.5</c:v>
                </c:pt>
                <c:pt idx="51">
                  <c:v>-34.39999771118164</c:v>
                </c:pt>
                <c:pt idx="52">
                  <c:v>-34.29999923706054</c:v>
                </c:pt>
                <c:pt idx="53">
                  <c:v>-34.1999969482422</c:v>
                </c:pt>
                <c:pt idx="54">
                  <c:v>-34.0999984741211</c:v>
                </c:pt>
                <c:pt idx="55">
                  <c:v>-34.0</c:v>
                </c:pt>
                <c:pt idx="56">
                  <c:v>-33.89999771118164</c:v>
                </c:pt>
                <c:pt idx="57">
                  <c:v>-33.79999923706054</c:v>
                </c:pt>
                <c:pt idx="58">
                  <c:v>-33.6999969482422</c:v>
                </c:pt>
                <c:pt idx="59">
                  <c:v>-33.5999984741211</c:v>
                </c:pt>
                <c:pt idx="60">
                  <c:v>-33.5</c:v>
                </c:pt>
                <c:pt idx="61">
                  <c:v>-33.39999771118164</c:v>
                </c:pt>
                <c:pt idx="62">
                  <c:v>-33.29999923706054</c:v>
                </c:pt>
                <c:pt idx="63">
                  <c:v>-33.1999969482422</c:v>
                </c:pt>
                <c:pt idx="64">
                  <c:v>-33.0999984741211</c:v>
                </c:pt>
                <c:pt idx="65">
                  <c:v>-33.0</c:v>
                </c:pt>
                <c:pt idx="66">
                  <c:v>-32.89999771118164</c:v>
                </c:pt>
                <c:pt idx="67">
                  <c:v>-32.79999923706054</c:v>
                </c:pt>
                <c:pt idx="68">
                  <c:v>-32.6999969482422</c:v>
                </c:pt>
                <c:pt idx="69">
                  <c:v>-32.5999984741211</c:v>
                </c:pt>
                <c:pt idx="70">
                  <c:v>-32.5</c:v>
                </c:pt>
                <c:pt idx="71">
                  <c:v>-32.39999771118164</c:v>
                </c:pt>
                <c:pt idx="72">
                  <c:v>-32.29999923706054</c:v>
                </c:pt>
                <c:pt idx="73">
                  <c:v>-32.1999969482422</c:v>
                </c:pt>
                <c:pt idx="74">
                  <c:v>-32.0999984741211</c:v>
                </c:pt>
                <c:pt idx="75">
                  <c:v>-31.99999809265137</c:v>
                </c:pt>
                <c:pt idx="76">
                  <c:v>-31.89999771118164</c:v>
                </c:pt>
                <c:pt idx="77">
                  <c:v>-31.79999923706055</c:v>
                </c:pt>
                <c:pt idx="78">
                  <c:v>-31.69999885559082</c:v>
                </c:pt>
                <c:pt idx="79">
                  <c:v>-31.59999847412109</c:v>
                </c:pt>
                <c:pt idx="80">
                  <c:v>-31.49999809265137</c:v>
                </c:pt>
                <c:pt idx="81">
                  <c:v>-31.39999771118164</c:v>
                </c:pt>
                <c:pt idx="82">
                  <c:v>-31.29999923706055</c:v>
                </c:pt>
                <c:pt idx="83">
                  <c:v>-31.19999885559082</c:v>
                </c:pt>
                <c:pt idx="84">
                  <c:v>-31.09999847412109</c:v>
                </c:pt>
                <c:pt idx="85">
                  <c:v>-30.99999809265137</c:v>
                </c:pt>
                <c:pt idx="86">
                  <c:v>-30.89999771118164</c:v>
                </c:pt>
                <c:pt idx="87">
                  <c:v>-30.79999923706055</c:v>
                </c:pt>
                <c:pt idx="88">
                  <c:v>-30.69999885559082</c:v>
                </c:pt>
                <c:pt idx="89">
                  <c:v>-30.59999847412109</c:v>
                </c:pt>
                <c:pt idx="90">
                  <c:v>-30.49999809265137</c:v>
                </c:pt>
                <c:pt idx="91">
                  <c:v>-30.39999771118164</c:v>
                </c:pt>
                <c:pt idx="92">
                  <c:v>-30.29999923706055</c:v>
                </c:pt>
                <c:pt idx="93">
                  <c:v>-30.19999885559082</c:v>
                </c:pt>
                <c:pt idx="94">
                  <c:v>-30.09999847412109</c:v>
                </c:pt>
                <c:pt idx="95">
                  <c:v>-29.99999809265137</c:v>
                </c:pt>
                <c:pt idx="96">
                  <c:v>-29.89999771118164</c:v>
                </c:pt>
                <c:pt idx="97">
                  <c:v>-29.79999923706055</c:v>
                </c:pt>
                <c:pt idx="98">
                  <c:v>-29.69999885559082</c:v>
                </c:pt>
                <c:pt idx="99">
                  <c:v>-29.59999847412109</c:v>
                </c:pt>
                <c:pt idx="100">
                  <c:v>-29.49999809265137</c:v>
                </c:pt>
                <c:pt idx="101">
                  <c:v>-29.39999771118164</c:v>
                </c:pt>
                <c:pt idx="102">
                  <c:v>-29.29999923706055</c:v>
                </c:pt>
                <c:pt idx="103">
                  <c:v>-29.19999885559082</c:v>
                </c:pt>
                <c:pt idx="104">
                  <c:v>-29.09999847412109</c:v>
                </c:pt>
                <c:pt idx="105">
                  <c:v>-28.99999809265137</c:v>
                </c:pt>
                <c:pt idx="106">
                  <c:v>-28.89999771118164</c:v>
                </c:pt>
                <c:pt idx="107">
                  <c:v>-28.79999923706055</c:v>
                </c:pt>
                <c:pt idx="108">
                  <c:v>-28.69999885559082</c:v>
                </c:pt>
                <c:pt idx="109">
                  <c:v>-28.59999847412109</c:v>
                </c:pt>
                <c:pt idx="110">
                  <c:v>-28.49999809265137</c:v>
                </c:pt>
                <c:pt idx="111">
                  <c:v>-28.39999771118164</c:v>
                </c:pt>
                <c:pt idx="112">
                  <c:v>-28.29999923706055</c:v>
                </c:pt>
                <c:pt idx="113">
                  <c:v>-28.19999885559082</c:v>
                </c:pt>
                <c:pt idx="114">
                  <c:v>-28.09999847412109</c:v>
                </c:pt>
                <c:pt idx="115">
                  <c:v>-27.99999809265137</c:v>
                </c:pt>
                <c:pt idx="116">
                  <c:v>-27.89999771118164</c:v>
                </c:pt>
                <c:pt idx="117">
                  <c:v>-27.79999923706055</c:v>
                </c:pt>
                <c:pt idx="118">
                  <c:v>-27.69999885559082</c:v>
                </c:pt>
                <c:pt idx="119">
                  <c:v>-27.59999847412109</c:v>
                </c:pt>
                <c:pt idx="120">
                  <c:v>-27.49999809265137</c:v>
                </c:pt>
                <c:pt idx="121">
                  <c:v>-27.39999771118164</c:v>
                </c:pt>
                <c:pt idx="122">
                  <c:v>-27.29999923706055</c:v>
                </c:pt>
                <c:pt idx="123">
                  <c:v>-27.19999885559082</c:v>
                </c:pt>
                <c:pt idx="124">
                  <c:v>-27.09999847412109</c:v>
                </c:pt>
                <c:pt idx="125">
                  <c:v>-26.99999809265137</c:v>
                </c:pt>
                <c:pt idx="126">
                  <c:v>-26.89999771118164</c:v>
                </c:pt>
                <c:pt idx="127">
                  <c:v>-26.79999923706055</c:v>
                </c:pt>
                <c:pt idx="128">
                  <c:v>-26.69999885559082</c:v>
                </c:pt>
                <c:pt idx="129">
                  <c:v>-26.59999847412109</c:v>
                </c:pt>
                <c:pt idx="130">
                  <c:v>-26.49999809265137</c:v>
                </c:pt>
                <c:pt idx="131">
                  <c:v>-26.39999771118164</c:v>
                </c:pt>
                <c:pt idx="132">
                  <c:v>-26.29999923706055</c:v>
                </c:pt>
                <c:pt idx="133">
                  <c:v>-26.19999885559082</c:v>
                </c:pt>
                <c:pt idx="134">
                  <c:v>-26.09999847412109</c:v>
                </c:pt>
                <c:pt idx="135">
                  <c:v>-25.99999809265137</c:v>
                </c:pt>
                <c:pt idx="136">
                  <c:v>-25.89999771118164</c:v>
                </c:pt>
                <c:pt idx="137">
                  <c:v>-25.79999923706055</c:v>
                </c:pt>
                <c:pt idx="138">
                  <c:v>-25.69999885559082</c:v>
                </c:pt>
                <c:pt idx="139">
                  <c:v>-25.59999847412109</c:v>
                </c:pt>
                <c:pt idx="140">
                  <c:v>-25.49999809265137</c:v>
                </c:pt>
                <c:pt idx="141">
                  <c:v>-25.39999771118164</c:v>
                </c:pt>
                <c:pt idx="142">
                  <c:v>-25.29999923706055</c:v>
                </c:pt>
                <c:pt idx="143">
                  <c:v>-25.19999885559082</c:v>
                </c:pt>
                <c:pt idx="144">
                  <c:v>-25.09999847412109</c:v>
                </c:pt>
                <c:pt idx="145">
                  <c:v>-24.99999809265137</c:v>
                </c:pt>
                <c:pt idx="146">
                  <c:v>-24.89999771118164</c:v>
                </c:pt>
                <c:pt idx="147">
                  <c:v>-24.79999923706055</c:v>
                </c:pt>
                <c:pt idx="148">
                  <c:v>-24.69999885559082</c:v>
                </c:pt>
                <c:pt idx="149">
                  <c:v>-24.59999847412109</c:v>
                </c:pt>
                <c:pt idx="150">
                  <c:v>-24.49999809265137</c:v>
                </c:pt>
                <c:pt idx="151">
                  <c:v>-24.39999771118164</c:v>
                </c:pt>
                <c:pt idx="152">
                  <c:v>-24.29999923706055</c:v>
                </c:pt>
                <c:pt idx="153">
                  <c:v>-24.19999885559082</c:v>
                </c:pt>
                <c:pt idx="154">
                  <c:v>-24.09999847412109</c:v>
                </c:pt>
                <c:pt idx="155">
                  <c:v>-23.99999809265137</c:v>
                </c:pt>
                <c:pt idx="156">
                  <c:v>-23.89999771118164</c:v>
                </c:pt>
                <c:pt idx="157">
                  <c:v>-23.79999923706055</c:v>
                </c:pt>
                <c:pt idx="158">
                  <c:v>-23.69999885559082</c:v>
                </c:pt>
                <c:pt idx="159">
                  <c:v>-23.59999847412109</c:v>
                </c:pt>
                <c:pt idx="160">
                  <c:v>-23.49999809265137</c:v>
                </c:pt>
                <c:pt idx="161">
                  <c:v>-23.39999771118164</c:v>
                </c:pt>
                <c:pt idx="162">
                  <c:v>-23.29999923706055</c:v>
                </c:pt>
                <c:pt idx="163">
                  <c:v>-23.19999885559082</c:v>
                </c:pt>
                <c:pt idx="164">
                  <c:v>-23.09999847412109</c:v>
                </c:pt>
                <c:pt idx="165">
                  <c:v>-22.99999809265137</c:v>
                </c:pt>
                <c:pt idx="166">
                  <c:v>-22.89999771118164</c:v>
                </c:pt>
                <c:pt idx="167">
                  <c:v>-22.79999923706055</c:v>
                </c:pt>
                <c:pt idx="168">
                  <c:v>-22.69999885559082</c:v>
                </c:pt>
                <c:pt idx="169">
                  <c:v>-22.59999847412109</c:v>
                </c:pt>
                <c:pt idx="170">
                  <c:v>-22.49999809265137</c:v>
                </c:pt>
                <c:pt idx="171">
                  <c:v>-22.39999771118164</c:v>
                </c:pt>
                <c:pt idx="172">
                  <c:v>-22.29999923706055</c:v>
                </c:pt>
                <c:pt idx="173">
                  <c:v>-22.19999885559082</c:v>
                </c:pt>
                <c:pt idx="174">
                  <c:v>-22.09999847412109</c:v>
                </c:pt>
                <c:pt idx="175">
                  <c:v>-21.99999809265137</c:v>
                </c:pt>
                <c:pt idx="176">
                  <c:v>-21.89999771118164</c:v>
                </c:pt>
                <c:pt idx="177">
                  <c:v>-21.79999923706055</c:v>
                </c:pt>
                <c:pt idx="178">
                  <c:v>-21.69999885559082</c:v>
                </c:pt>
                <c:pt idx="179">
                  <c:v>-21.59999847412109</c:v>
                </c:pt>
                <c:pt idx="180">
                  <c:v>-21.49999809265137</c:v>
                </c:pt>
                <c:pt idx="181">
                  <c:v>-21.39999771118164</c:v>
                </c:pt>
                <c:pt idx="182">
                  <c:v>-21.29999923706055</c:v>
                </c:pt>
                <c:pt idx="183">
                  <c:v>-21.19999885559082</c:v>
                </c:pt>
                <c:pt idx="184">
                  <c:v>-21.09999847412109</c:v>
                </c:pt>
                <c:pt idx="185">
                  <c:v>-20.99999809265137</c:v>
                </c:pt>
                <c:pt idx="186">
                  <c:v>-20.89999771118164</c:v>
                </c:pt>
                <c:pt idx="187">
                  <c:v>-20.79999923706055</c:v>
                </c:pt>
                <c:pt idx="188">
                  <c:v>-20.69999885559082</c:v>
                </c:pt>
                <c:pt idx="189">
                  <c:v>-20.59999847412109</c:v>
                </c:pt>
                <c:pt idx="190">
                  <c:v>-20.49999809265137</c:v>
                </c:pt>
                <c:pt idx="191">
                  <c:v>-20.39999771118164</c:v>
                </c:pt>
                <c:pt idx="192">
                  <c:v>-20.29999923706055</c:v>
                </c:pt>
                <c:pt idx="193">
                  <c:v>-20.19999885559082</c:v>
                </c:pt>
                <c:pt idx="194">
                  <c:v>-20.09999847412109</c:v>
                </c:pt>
                <c:pt idx="195">
                  <c:v>-19.99999809265137</c:v>
                </c:pt>
                <c:pt idx="196">
                  <c:v>-19.89999771118164</c:v>
                </c:pt>
                <c:pt idx="197">
                  <c:v>-19.79999923706055</c:v>
                </c:pt>
                <c:pt idx="198">
                  <c:v>-19.69999885559082</c:v>
                </c:pt>
                <c:pt idx="199">
                  <c:v>-19.59999847412109</c:v>
                </c:pt>
                <c:pt idx="200">
                  <c:v>-19.49999809265137</c:v>
                </c:pt>
                <c:pt idx="201">
                  <c:v>-19.39999771118164</c:v>
                </c:pt>
                <c:pt idx="202">
                  <c:v>-19.29999923706055</c:v>
                </c:pt>
                <c:pt idx="203">
                  <c:v>-19.19999885559082</c:v>
                </c:pt>
                <c:pt idx="204">
                  <c:v>-19.09999847412109</c:v>
                </c:pt>
                <c:pt idx="205">
                  <c:v>-18.99999809265137</c:v>
                </c:pt>
                <c:pt idx="206">
                  <c:v>-18.89999771118164</c:v>
                </c:pt>
                <c:pt idx="207">
                  <c:v>-18.79999923706055</c:v>
                </c:pt>
                <c:pt idx="208">
                  <c:v>-18.69999885559082</c:v>
                </c:pt>
                <c:pt idx="209">
                  <c:v>-18.59999847412109</c:v>
                </c:pt>
                <c:pt idx="210">
                  <c:v>-18.49999809265137</c:v>
                </c:pt>
                <c:pt idx="211">
                  <c:v>-18.39999771118164</c:v>
                </c:pt>
                <c:pt idx="212">
                  <c:v>-18.29999923706055</c:v>
                </c:pt>
                <c:pt idx="213">
                  <c:v>-18.19999885559082</c:v>
                </c:pt>
                <c:pt idx="214">
                  <c:v>-18.09999847412109</c:v>
                </c:pt>
                <c:pt idx="215">
                  <c:v>-17.99999809265137</c:v>
                </c:pt>
                <c:pt idx="216">
                  <c:v>-17.89999771118164</c:v>
                </c:pt>
                <c:pt idx="217">
                  <c:v>-17.79999923706055</c:v>
                </c:pt>
                <c:pt idx="218">
                  <c:v>-17.69999885559082</c:v>
                </c:pt>
                <c:pt idx="219">
                  <c:v>-17.59999847412109</c:v>
                </c:pt>
                <c:pt idx="220">
                  <c:v>-17.49999809265137</c:v>
                </c:pt>
                <c:pt idx="221">
                  <c:v>-17.39999771118164</c:v>
                </c:pt>
                <c:pt idx="222">
                  <c:v>-17.29999923706055</c:v>
                </c:pt>
                <c:pt idx="223">
                  <c:v>-17.19999885559082</c:v>
                </c:pt>
                <c:pt idx="224">
                  <c:v>-17.09999847412109</c:v>
                </c:pt>
                <c:pt idx="225">
                  <c:v>-16.99999809265137</c:v>
                </c:pt>
                <c:pt idx="226">
                  <c:v>-16.89999771118164</c:v>
                </c:pt>
                <c:pt idx="227">
                  <c:v>-16.79999923706055</c:v>
                </c:pt>
                <c:pt idx="228">
                  <c:v>-16.69999885559082</c:v>
                </c:pt>
                <c:pt idx="229">
                  <c:v>-16.59999847412109</c:v>
                </c:pt>
                <c:pt idx="230">
                  <c:v>-16.49999809265137</c:v>
                </c:pt>
                <c:pt idx="231">
                  <c:v>-16.39999771118164</c:v>
                </c:pt>
                <c:pt idx="232">
                  <c:v>-16.29999923706055</c:v>
                </c:pt>
                <c:pt idx="233">
                  <c:v>-16.19999885559082</c:v>
                </c:pt>
                <c:pt idx="234">
                  <c:v>-16.09999847412109</c:v>
                </c:pt>
                <c:pt idx="235">
                  <c:v>-15.99999809265137</c:v>
                </c:pt>
                <c:pt idx="236">
                  <c:v>-15.89999771118164</c:v>
                </c:pt>
                <c:pt idx="237">
                  <c:v>-15.79999923706055</c:v>
                </c:pt>
                <c:pt idx="238">
                  <c:v>-15.69999885559082</c:v>
                </c:pt>
                <c:pt idx="239">
                  <c:v>-15.5999984741211</c:v>
                </c:pt>
                <c:pt idx="240">
                  <c:v>-15.49999809265137</c:v>
                </c:pt>
                <c:pt idx="241">
                  <c:v>-15.39999771118164</c:v>
                </c:pt>
                <c:pt idx="242">
                  <c:v>-15.29999923706055</c:v>
                </c:pt>
                <c:pt idx="243">
                  <c:v>-15.19999885559082</c:v>
                </c:pt>
                <c:pt idx="244">
                  <c:v>-15.0999984741211</c:v>
                </c:pt>
                <c:pt idx="245">
                  <c:v>-14.99999809265137</c:v>
                </c:pt>
                <c:pt idx="246">
                  <c:v>-14.89999771118164</c:v>
                </c:pt>
                <c:pt idx="247">
                  <c:v>-14.79999923706055</c:v>
                </c:pt>
                <c:pt idx="248">
                  <c:v>-14.69999885559082</c:v>
                </c:pt>
                <c:pt idx="249">
                  <c:v>-14.5999984741211</c:v>
                </c:pt>
                <c:pt idx="250">
                  <c:v>-14.49999809265137</c:v>
                </c:pt>
                <c:pt idx="251">
                  <c:v>-14.39999771118164</c:v>
                </c:pt>
                <c:pt idx="252">
                  <c:v>-14.29999923706055</c:v>
                </c:pt>
                <c:pt idx="253">
                  <c:v>-14.19999885559082</c:v>
                </c:pt>
                <c:pt idx="254">
                  <c:v>-14.0999984741211</c:v>
                </c:pt>
                <c:pt idx="255">
                  <c:v>-13.99999809265137</c:v>
                </c:pt>
                <c:pt idx="256">
                  <c:v>-13.89999771118164</c:v>
                </c:pt>
                <c:pt idx="257">
                  <c:v>-13.79999923706055</c:v>
                </c:pt>
                <c:pt idx="258">
                  <c:v>-13.69999885559082</c:v>
                </c:pt>
                <c:pt idx="259">
                  <c:v>-13.5999984741211</c:v>
                </c:pt>
                <c:pt idx="260">
                  <c:v>-13.49999809265137</c:v>
                </c:pt>
                <c:pt idx="261">
                  <c:v>-13.39999771118164</c:v>
                </c:pt>
                <c:pt idx="262">
                  <c:v>-13.29999923706055</c:v>
                </c:pt>
                <c:pt idx="263">
                  <c:v>-13.19999885559082</c:v>
                </c:pt>
                <c:pt idx="264">
                  <c:v>-13.0999984741211</c:v>
                </c:pt>
                <c:pt idx="265">
                  <c:v>-12.99999809265137</c:v>
                </c:pt>
                <c:pt idx="266">
                  <c:v>-12.89999771118164</c:v>
                </c:pt>
                <c:pt idx="267">
                  <c:v>-12.79999923706055</c:v>
                </c:pt>
                <c:pt idx="268">
                  <c:v>-12.69999885559082</c:v>
                </c:pt>
                <c:pt idx="269">
                  <c:v>-12.5999984741211</c:v>
                </c:pt>
                <c:pt idx="270">
                  <c:v>-12.49999809265137</c:v>
                </c:pt>
                <c:pt idx="271">
                  <c:v>-12.39999771118164</c:v>
                </c:pt>
                <c:pt idx="272">
                  <c:v>-12.29999923706055</c:v>
                </c:pt>
                <c:pt idx="273">
                  <c:v>-12.19999885559082</c:v>
                </c:pt>
                <c:pt idx="274">
                  <c:v>-12.0999984741211</c:v>
                </c:pt>
                <c:pt idx="275">
                  <c:v>-11.99999809265137</c:v>
                </c:pt>
                <c:pt idx="276">
                  <c:v>-11.89999771118164</c:v>
                </c:pt>
                <c:pt idx="277">
                  <c:v>-11.79999923706055</c:v>
                </c:pt>
                <c:pt idx="278">
                  <c:v>-11.69999885559082</c:v>
                </c:pt>
                <c:pt idx="279">
                  <c:v>-11.5999984741211</c:v>
                </c:pt>
                <c:pt idx="280">
                  <c:v>-11.49999809265137</c:v>
                </c:pt>
                <c:pt idx="281">
                  <c:v>-11.39999771118164</c:v>
                </c:pt>
                <c:pt idx="282">
                  <c:v>-11.29999923706055</c:v>
                </c:pt>
                <c:pt idx="283">
                  <c:v>-11.19999885559082</c:v>
                </c:pt>
                <c:pt idx="284">
                  <c:v>-11.0999984741211</c:v>
                </c:pt>
                <c:pt idx="285">
                  <c:v>-10.99999809265137</c:v>
                </c:pt>
                <c:pt idx="286">
                  <c:v>-10.89999771118164</c:v>
                </c:pt>
                <c:pt idx="287">
                  <c:v>-10.79999923706055</c:v>
                </c:pt>
                <c:pt idx="288">
                  <c:v>-10.69999885559082</c:v>
                </c:pt>
                <c:pt idx="289">
                  <c:v>-10.5999984741211</c:v>
                </c:pt>
                <c:pt idx="290">
                  <c:v>-10.49999809265137</c:v>
                </c:pt>
                <c:pt idx="291">
                  <c:v>-10.39999771118164</c:v>
                </c:pt>
                <c:pt idx="292">
                  <c:v>-10.29999923706055</c:v>
                </c:pt>
                <c:pt idx="293">
                  <c:v>-10.19999885559082</c:v>
                </c:pt>
                <c:pt idx="294">
                  <c:v>-10.0999984741211</c:v>
                </c:pt>
                <c:pt idx="295">
                  <c:v>-9.999998092651367</c:v>
                </c:pt>
                <c:pt idx="296">
                  <c:v>-9.89999771118164</c:v>
                </c:pt>
                <c:pt idx="297">
                  <c:v>-9.799999237060546</c:v>
                </c:pt>
                <c:pt idx="298">
                  <c:v>-9.699998855590818</c:v>
                </c:pt>
                <c:pt idx="299">
                  <c:v>-9.599998474121093</c:v>
                </c:pt>
                <c:pt idx="300">
                  <c:v>-9.499998092651367</c:v>
                </c:pt>
                <c:pt idx="301">
                  <c:v>-9.39999771118164</c:v>
                </c:pt>
                <c:pt idx="302">
                  <c:v>-9.299999237060546</c:v>
                </c:pt>
                <c:pt idx="303">
                  <c:v>-9.199998855590818</c:v>
                </c:pt>
                <c:pt idx="304">
                  <c:v>-9.099998474121093</c:v>
                </c:pt>
                <c:pt idx="305">
                  <c:v>-8.999998092651367</c:v>
                </c:pt>
                <c:pt idx="306">
                  <c:v>-8.89999771118164</c:v>
                </c:pt>
                <c:pt idx="307">
                  <c:v>-8.799999237060546</c:v>
                </c:pt>
                <c:pt idx="308">
                  <c:v>-8.699998855590818</c:v>
                </c:pt>
                <c:pt idx="309">
                  <c:v>-8.599998474121093</c:v>
                </c:pt>
                <c:pt idx="310">
                  <c:v>-8.499998092651367</c:v>
                </c:pt>
                <c:pt idx="311">
                  <c:v>-8.39999771118164</c:v>
                </c:pt>
                <c:pt idx="312">
                  <c:v>-8.299999237060546</c:v>
                </c:pt>
                <c:pt idx="313">
                  <c:v>-8.199998855590818</c:v>
                </c:pt>
                <c:pt idx="314">
                  <c:v>-8.099998474121093</c:v>
                </c:pt>
                <c:pt idx="315">
                  <c:v>-7.99999809265137</c:v>
                </c:pt>
                <c:pt idx="316">
                  <c:v>-7.89999771118164</c:v>
                </c:pt>
                <c:pt idx="317">
                  <c:v>-7.799999237060547</c:v>
                </c:pt>
                <c:pt idx="318">
                  <c:v>-7.69999885559082</c:v>
                </c:pt>
                <c:pt idx="319">
                  <c:v>-7.599998474121094</c:v>
                </c:pt>
                <c:pt idx="320">
                  <c:v>-7.5</c:v>
                </c:pt>
                <c:pt idx="321">
                  <c:v>-7.39999771118164</c:v>
                </c:pt>
                <c:pt idx="322">
                  <c:v>-7.299999237060547</c:v>
                </c:pt>
                <c:pt idx="323">
                  <c:v>-7.199996948242187</c:v>
                </c:pt>
                <c:pt idx="324">
                  <c:v>-7.099998474121094</c:v>
                </c:pt>
                <c:pt idx="325">
                  <c:v>-7.0</c:v>
                </c:pt>
                <c:pt idx="326">
                  <c:v>-6.89999771118164</c:v>
                </c:pt>
                <c:pt idx="327">
                  <c:v>-6.799999237060547</c:v>
                </c:pt>
                <c:pt idx="328">
                  <c:v>-6.699996948242186</c:v>
                </c:pt>
                <c:pt idx="329">
                  <c:v>-6.599998474121094</c:v>
                </c:pt>
                <c:pt idx="330">
                  <c:v>-6.5</c:v>
                </c:pt>
                <c:pt idx="331">
                  <c:v>-6.39999771118164</c:v>
                </c:pt>
                <c:pt idx="332">
                  <c:v>-6.299999237060547</c:v>
                </c:pt>
                <c:pt idx="333">
                  <c:v>-6.199996948242187</c:v>
                </c:pt>
                <c:pt idx="334">
                  <c:v>-6.099998474121094</c:v>
                </c:pt>
                <c:pt idx="335">
                  <c:v>-6.0</c:v>
                </c:pt>
                <c:pt idx="336">
                  <c:v>-5.89999771118164</c:v>
                </c:pt>
                <c:pt idx="337">
                  <c:v>-5.799999237060547</c:v>
                </c:pt>
                <c:pt idx="338">
                  <c:v>-5.699996948242186</c:v>
                </c:pt>
                <c:pt idx="339">
                  <c:v>-5.599998474121094</c:v>
                </c:pt>
                <c:pt idx="340">
                  <c:v>-5.5</c:v>
                </c:pt>
                <c:pt idx="341">
                  <c:v>-5.39999771118164</c:v>
                </c:pt>
                <c:pt idx="342">
                  <c:v>-5.299999237060547</c:v>
                </c:pt>
                <c:pt idx="343">
                  <c:v>-5.199996948242187</c:v>
                </c:pt>
                <c:pt idx="344">
                  <c:v>-5.099998474121094</c:v>
                </c:pt>
                <c:pt idx="345">
                  <c:v>-5.0</c:v>
                </c:pt>
                <c:pt idx="346">
                  <c:v>-4.89999771118164</c:v>
                </c:pt>
                <c:pt idx="347">
                  <c:v>-4.799999237060547</c:v>
                </c:pt>
                <c:pt idx="348">
                  <c:v>-4.699996948242186</c:v>
                </c:pt>
                <c:pt idx="349">
                  <c:v>-4.599998474121094</c:v>
                </c:pt>
                <c:pt idx="350">
                  <c:v>-4.5</c:v>
                </c:pt>
                <c:pt idx="351">
                  <c:v>-4.39999771118164</c:v>
                </c:pt>
                <c:pt idx="352">
                  <c:v>-4.299999237060547</c:v>
                </c:pt>
                <c:pt idx="353">
                  <c:v>-4.199996948242187</c:v>
                </c:pt>
                <c:pt idx="354">
                  <c:v>-4.099998474121094</c:v>
                </c:pt>
                <c:pt idx="355">
                  <c:v>-4.0</c:v>
                </c:pt>
                <c:pt idx="356">
                  <c:v>-3.899997711181641</c:v>
                </c:pt>
                <c:pt idx="357">
                  <c:v>-3.799999237060547</c:v>
                </c:pt>
                <c:pt idx="358">
                  <c:v>-3.699996948242187</c:v>
                </c:pt>
                <c:pt idx="359">
                  <c:v>-3.599998474121094</c:v>
                </c:pt>
                <c:pt idx="360">
                  <c:v>-3.5</c:v>
                </c:pt>
                <c:pt idx="361">
                  <c:v>-3.399997711181641</c:v>
                </c:pt>
                <c:pt idx="362">
                  <c:v>-3.299999237060547</c:v>
                </c:pt>
                <c:pt idx="363">
                  <c:v>-3.199996948242187</c:v>
                </c:pt>
                <c:pt idx="364">
                  <c:v>-3.099998474121094</c:v>
                </c:pt>
                <c:pt idx="365">
                  <c:v>-3.0</c:v>
                </c:pt>
                <c:pt idx="366">
                  <c:v>-2.899997711181641</c:v>
                </c:pt>
                <c:pt idx="367">
                  <c:v>-2.799999237060547</c:v>
                </c:pt>
                <c:pt idx="368">
                  <c:v>-2.699996948242187</c:v>
                </c:pt>
                <c:pt idx="369">
                  <c:v>-2.599998474121094</c:v>
                </c:pt>
                <c:pt idx="370">
                  <c:v>-2.5</c:v>
                </c:pt>
                <c:pt idx="371">
                  <c:v>-2.399997711181641</c:v>
                </c:pt>
                <c:pt idx="372">
                  <c:v>-2.299999237060547</c:v>
                </c:pt>
                <c:pt idx="373">
                  <c:v>-2.199996948242187</c:v>
                </c:pt>
                <c:pt idx="374">
                  <c:v>-2.099998474121094</c:v>
                </c:pt>
                <c:pt idx="375">
                  <c:v>-2.0</c:v>
                </c:pt>
                <c:pt idx="376">
                  <c:v>-1.899997711181641</c:v>
                </c:pt>
                <c:pt idx="377">
                  <c:v>-1.799999237060547</c:v>
                </c:pt>
                <c:pt idx="378">
                  <c:v>-1.699996948242187</c:v>
                </c:pt>
                <c:pt idx="379">
                  <c:v>-1.599998474121094</c:v>
                </c:pt>
                <c:pt idx="380">
                  <c:v>-1.5</c:v>
                </c:pt>
                <c:pt idx="381">
                  <c:v>-1.399997711181641</c:v>
                </c:pt>
                <c:pt idx="382">
                  <c:v>-1.299999237060547</c:v>
                </c:pt>
                <c:pt idx="383">
                  <c:v>-1.199996948242187</c:v>
                </c:pt>
                <c:pt idx="384">
                  <c:v>-1.099998474121094</c:v>
                </c:pt>
                <c:pt idx="385">
                  <c:v>-1.0</c:v>
                </c:pt>
                <c:pt idx="386">
                  <c:v>-0.899997711181641</c:v>
                </c:pt>
                <c:pt idx="387">
                  <c:v>-0.799999237060547</c:v>
                </c:pt>
                <c:pt idx="388">
                  <c:v>-0.699996948242187</c:v>
                </c:pt>
                <c:pt idx="389">
                  <c:v>-0.599998474121094</c:v>
                </c:pt>
                <c:pt idx="390">
                  <c:v>-0.5</c:v>
                </c:pt>
                <c:pt idx="391">
                  <c:v>-0.399997711181641</c:v>
                </c:pt>
                <c:pt idx="392">
                  <c:v>-0.299999237060547</c:v>
                </c:pt>
                <c:pt idx="393">
                  <c:v>-0.199996948242187</c:v>
                </c:pt>
                <c:pt idx="394">
                  <c:v>-0.0999984741210937</c:v>
                </c:pt>
                <c:pt idx="395">
                  <c:v>0.0</c:v>
                </c:pt>
                <c:pt idx="396">
                  <c:v>0.100002288818359</c:v>
                </c:pt>
                <c:pt idx="397">
                  <c:v>0.200000762939453</c:v>
                </c:pt>
                <c:pt idx="398">
                  <c:v>0.300003051757812</c:v>
                </c:pt>
                <c:pt idx="399">
                  <c:v>0.400001525878906</c:v>
                </c:pt>
                <c:pt idx="400">
                  <c:v>0.5</c:v>
                </c:pt>
                <c:pt idx="401">
                  <c:v>0.600002288818359</c:v>
                </c:pt>
                <c:pt idx="402">
                  <c:v>0.700000762939453</c:v>
                </c:pt>
                <c:pt idx="403">
                  <c:v>0.800003051757812</c:v>
                </c:pt>
                <c:pt idx="404">
                  <c:v>0.900001525878906</c:v>
                </c:pt>
                <c:pt idx="405">
                  <c:v>1.0</c:v>
                </c:pt>
                <c:pt idx="406">
                  <c:v>1.10000228881836</c:v>
                </c:pt>
                <c:pt idx="407">
                  <c:v>1.200000762939453</c:v>
                </c:pt>
                <c:pt idx="408">
                  <c:v>1.300003051757812</c:v>
                </c:pt>
                <c:pt idx="409">
                  <c:v>1.400001525878906</c:v>
                </c:pt>
                <c:pt idx="410">
                  <c:v>1.5</c:v>
                </c:pt>
                <c:pt idx="411">
                  <c:v>1.60000228881836</c:v>
                </c:pt>
                <c:pt idx="412">
                  <c:v>1.700000762939453</c:v>
                </c:pt>
                <c:pt idx="413">
                  <c:v>1.800003051757812</c:v>
                </c:pt>
                <c:pt idx="414">
                  <c:v>1.900001525878906</c:v>
                </c:pt>
                <c:pt idx="415">
                  <c:v>2.0</c:v>
                </c:pt>
                <c:pt idx="416">
                  <c:v>2.10000228881836</c:v>
                </c:pt>
                <c:pt idx="417">
                  <c:v>2.200000762939454</c:v>
                </c:pt>
                <c:pt idx="418">
                  <c:v>2.300003051757812</c:v>
                </c:pt>
                <c:pt idx="419">
                  <c:v>2.400001525878906</c:v>
                </c:pt>
                <c:pt idx="420">
                  <c:v>2.5</c:v>
                </c:pt>
                <c:pt idx="421">
                  <c:v>2.60000228881836</c:v>
                </c:pt>
                <c:pt idx="422">
                  <c:v>2.700000762939453</c:v>
                </c:pt>
                <c:pt idx="423">
                  <c:v>2.800003051757812</c:v>
                </c:pt>
                <c:pt idx="424">
                  <c:v>2.900001525878906</c:v>
                </c:pt>
                <c:pt idx="425">
                  <c:v>3.0</c:v>
                </c:pt>
                <c:pt idx="426">
                  <c:v>3.10000228881836</c:v>
                </c:pt>
                <c:pt idx="427">
                  <c:v>3.200000762939454</c:v>
                </c:pt>
                <c:pt idx="428">
                  <c:v>3.300003051757812</c:v>
                </c:pt>
                <c:pt idx="429">
                  <c:v>3.400001525878906</c:v>
                </c:pt>
                <c:pt idx="430">
                  <c:v>3.5</c:v>
                </c:pt>
                <c:pt idx="431">
                  <c:v>3.60000228881836</c:v>
                </c:pt>
                <c:pt idx="432">
                  <c:v>3.700000762939453</c:v>
                </c:pt>
                <c:pt idx="433">
                  <c:v>3.800003051757812</c:v>
                </c:pt>
                <c:pt idx="434">
                  <c:v>3.900001525878906</c:v>
                </c:pt>
                <c:pt idx="435">
                  <c:v>4.0</c:v>
                </c:pt>
                <c:pt idx="436">
                  <c:v>4.100002288818358</c:v>
                </c:pt>
                <c:pt idx="437">
                  <c:v>4.200000762939451</c:v>
                </c:pt>
                <c:pt idx="438">
                  <c:v>4.300003051757812</c:v>
                </c:pt>
                <c:pt idx="439">
                  <c:v>4.400001525878906</c:v>
                </c:pt>
                <c:pt idx="440">
                  <c:v>4.5</c:v>
                </c:pt>
                <c:pt idx="441">
                  <c:v>4.600002288818358</c:v>
                </c:pt>
                <c:pt idx="442">
                  <c:v>4.700000762939451</c:v>
                </c:pt>
                <c:pt idx="443">
                  <c:v>4.800003051757812</c:v>
                </c:pt>
                <c:pt idx="444">
                  <c:v>4.900001525878906</c:v>
                </c:pt>
                <c:pt idx="445">
                  <c:v>5.0</c:v>
                </c:pt>
                <c:pt idx="446">
                  <c:v>5.100002288818358</c:v>
                </c:pt>
                <c:pt idx="447">
                  <c:v>5.200000762939451</c:v>
                </c:pt>
                <c:pt idx="448">
                  <c:v>5.300003051757812</c:v>
                </c:pt>
                <c:pt idx="449">
                  <c:v>5.400001525878906</c:v>
                </c:pt>
                <c:pt idx="450">
                  <c:v>5.5</c:v>
                </c:pt>
                <c:pt idx="451">
                  <c:v>5.600002288818358</c:v>
                </c:pt>
                <c:pt idx="452">
                  <c:v>5.700000762939451</c:v>
                </c:pt>
                <c:pt idx="453">
                  <c:v>5.800003051757812</c:v>
                </c:pt>
                <c:pt idx="454">
                  <c:v>5.900001525878906</c:v>
                </c:pt>
                <c:pt idx="455">
                  <c:v>6.0</c:v>
                </c:pt>
                <c:pt idx="456">
                  <c:v>6.100002288818358</c:v>
                </c:pt>
                <c:pt idx="457">
                  <c:v>6.200000762939451</c:v>
                </c:pt>
                <c:pt idx="458">
                  <c:v>6.300003051757812</c:v>
                </c:pt>
                <c:pt idx="459">
                  <c:v>6.400001525878906</c:v>
                </c:pt>
                <c:pt idx="460">
                  <c:v>6.5</c:v>
                </c:pt>
                <c:pt idx="461">
                  <c:v>6.600002288818358</c:v>
                </c:pt>
                <c:pt idx="462">
                  <c:v>6.700000762939451</c:v>
                </c:pt>
                <c:pt idx="463">
                  <c:v>6.800003051757812</c:v>
                </c:pt>
                <c:pt idx="464">
                  <c:v>6.900001525878906</c:v>
                </c:pt>
                <c:pt idx="465">
                  <c:v>7.0</c:v>
                </c:pt>
                <c:pt idx="466">
                  <c:v>7.100002288818358</c:v>
                </c:pt>
                <c:pt idx="467">
                  <c:v>7.200000762939451</c:v>
                </c:pt>
                <c:pt idx="468">
                  <c:v>7.300003051757812</c:v>
                </c:pt>
                <c:pt idx="469">
                  <c:v>7.400001525878906</c:v>
                </c:pt>
                <c:pt idx="470">
                  <c:v>7.5</c:v>
                </c:pt>
                <c:pt idx="471">
                  <c:v>7.600002288818358</c:v>
                </c:pt>
                <c:pt idx="472">
                  <c:v>7.700000762939451</c:v>
                </c:pt>
                <c:pt idx="473">
                  <c:v>7.800003051757812</c:v>
                </c:pt>
                <c:pt idx="474">
                  <c:v>7.900001525878906</c:v>
                </c:pt>
                <c:pt idx="475">
                  <c:v>8.0</c:v>
                </c:pt>
                <c:pt idx="476">
                  <c:v>8.10000228881836</c:v>
                </c:pt>
                <c:pt idx="477">
                  <c:v>8.20000076293945</c:v>
                </c:pt>
                <c:pt idx="478">
                  <c:v>8.300003051757812</c:v>
                </c:pt>
                <c:pt idx="479">
                  <c:v>8.400001525878906</c:v>
                </c:pt>
                <c:pt idx="480">
                  <c:v>8.5</c:v>
                </c:pt>
                <c:pt idx="481">
                  <c:v>8.60000228881836</c:v>
                </c:pt>
                <c:pt idx="482">
                  <c:v>8.70000076293945</c:v>
                </c:pt>
                <c:pt idx="483">
                  <c:v>8.800003051757812</c:v>
                </c:pt>
                <c:pt idx="484">
                  <c:v>8.900001525878906</c:v>
                </c:pt>
                <c:pt idx="485">
                  <c:v>9.0</c:v>
                </c:pt>
                <c:pt idx="486">
                  <c:v>9.10000228881836</c:v>
                </c:pt>
                <c:pt idx="487">
                  <c:v>9.20000076293945</c:v>
                </c:pt>
                <c:pt idx="488">
                  <c:v>9.300003051757812</c:v>
                </c:pt>
                <c:pt idx="489">
                  <c:v>9.400001525878906</c:v>
                </c:pt>
                <c:pt idx="490">
                  <c:v>9.5</c:v>
                </c:pt>
                <c:pt idx="491">
                  <c:v>9.60000228881836</c:v>
                </c:pt>
                <c:pt idx="492">
                  <c:v>9.70000076293945</c:v>
                </c:pt>
                <c:pt idx="493">
                  <c:v>9.800003051757812</c:v>
                </c:pt>
                <c:pt idx="494">
                  <c:v>9.900001525878906</c:v>
                </c:pt>
                <c:pt idx="495">
                  <c:v>10.0</c:v>
                </c:pt>
                <c:pt idx="496">
                  <c:v>10.10000228881836</c:v>
                </c:pt>
                <c:pt idx="497">
                  <c:v>10.20000076293945</c:v>
                </c:pt>
                <c:pt idx="498">
                  <c:v>10.30000305175781</c:v>
                </c:pt>
                <c:pt idx="499">
                  <c:v>10.40000152587891</c:v>
                </c:pt>
                <c:pt idx="500">
                  <c:v>10.5</c:v>
                </c:pt>
                <c:pt idx="501">
                  <c:v>10.60000228881836</c:v>
                </c:pt>
                <c:pt idx="502">
                  <c:v>10.70000076293945</c:v>
                </c:pt>
                <c:pt idx="503">
                  <c:v>10.80000305175781</c:v>
                </c:pt>
                <c:pt idx="504">
                  <c:v>10.90000152587891</c:v>
                </c:pt>
                <c:pt idx="505">
                  <c:v>11.0</c:v>
                </c:pt>
                <c:pt idx="506">
                  <c:v>11.10000228881836</c:v>
                </c:pt>
                <c:pt idx="507">
                  <c:v>11.20000076293945</c:v>
                </c:pt>
                <c:pt idx="508">
                  <c:v>11.30000305175781</c:v>
                </c:pt>
                <c:pt idx="509">
                  <c:v>11.40000152587891</c:v>
                </c:pt>
                <c:pt idx="510">
                  <c:v>11.5</c:v>
                </c:pt>
                <c:pt idx="511">
                  <c:v>11.60000228881836</c:v>
                </c:pt>
                <c:pt idx="512">
                  <c:v>11.70000076293945</c:v>
                </c:pt>
                <c:pt idx="513">
                  <c:v>11.80000305175781</c:v>
                </c:pt>
                <c:pt idx="514">
                  <c:v>11.90000152587891</c:v>
                </c:pt>
                <c:pt idx="515">
                  <c:v>12.0</c:v>
                </c:pt>
                <c:pt idx="516">
                  <c:v>12.10000228881836</c:v>
                </c:pt>
                <c:pt idx="517">
                  <c:v>12.20000076293945</c:v>
                </c:pt>
                <c:pt idx="518">
                  <c:v>12.30000305175781</c:v>
                </c:pt>
                <c:pt idx="519">
                  <c:v>12.40000152587891</c:v>
                </c:pt>
                <c:pt idx="520">
                  <c:v>12.5</c:v>
                </c:pt>
                <c:pt idx="521">
                  <c:v>12.60000228881836</c:v>
                </c:pt>
                <c:pt idx="522">
                  <c:v>12.70000076293945</c:v>
                </c:pt>
                <c:pt idx="523">
                  <c:v>12.80000305175781</c:v>
                </c:pt>
                <c:pt idx="524">
                  <c:v>12.90000152587891</c:v>
                </c:pt>
                <c:pt idx="525">
                  <c:v>13.0</c:v>
                </c:pt>
                <c:pt idx="526">
                  <c:v>13.10000228881836</c:v>
                </c:pt>
                <c:pt idx="527">
                  <c:v>13.20000076293945</c:v>
                </c:pt>
                <c:pt idx="528">
                  <c:v>13.30000305175781</c:v>
                </c:pt>
                <c:pt idx="529">
                  <c:v>13.40000152587891</c:v>
                </c:pt>
                <c:pt idx="530">
                  <c:v>13.5</c:v>
                </c:pt>
                <c:pt idx="531">
                  <c:v>13.60000228881836</c:v>
                </c:pt>
                <c:pt idx="532">
                  <c:v>13.70000076293945</c:v>
                </c:pt>
                <c:pt idx="533">
                  <c:v>13.80000305175781</c:v>
                </c:pt>
                <c:pt idx="534">
                  <c:v>13.90000152587891</c:v>
                </c:pt>
                <c:pt idx="535">
                  <c:v>14.0</c:v>
                </c:pt>
                <c:pt idx="536">
                  <c:v>14.10000228881836</c:v>
                </c:pt>
                <c:pt idx="537">
                  <c:v>14.20000076293945</c:v>
                </c:pt>
                <c:pt idx="538">
                  <c:v>14.30000305175781</c:v>
                </c:pt>
                <c:pt idx="539">
                  <c:v>14.40000152587891</c:v>
                </c:pt>
                <c:pt idx="540">
                  <c:v>14.5</c:v>
                </c:pt>
                <c:pt idx="541">
                  <c:v>14.60000228881836</c:v>
                </c:pt>
                <c:pt idx="542">
                  <c:v>14.70000076293945</c:v>
                </c:pt>
                <c:pt idx="543">
                  <c:v>14.80000305175781</c:v>
                </c:pt>
                <c:pt idx="544">
                  <c:v>14.90000152587891</c:v>
                </c:pt>
                <c:pt idx="545">
                  <c:v>15.0</c:v>
                </c:pt>
                <c:pt idx="546">
                  <c:v>15.10000228881836</c:v>
                </c:pt>
                <c:pt idx="547">
                  <c:v>15.20000076293945</c:v>
                </c:pt>
                <c:pt idx="548">
                  <c:v>15.30000305175781</c:v>
                </c:pt>
                <c:pt idx="549">
                  <c:v>15.40000152587891</c:v>
                </c:pt>
                <c:pt idx="550">
                  <c:v>15.5</c:v>
                </c:pt>
                <c:pt idx="551">
                  <c:v>15.60000228881836</c:v>
                </c:pt>
                <c:pt idx="552">
                  <c:v>15.70000076293945</c:v>
                </c:pt>
                <c:pt idx="553">
                  <c:v>15.80000305175781</c:v>
                </c:pt>
                <c:pt idx="554">
                  <c:v>15.90000152587891</c:v>
                </c:pt>
                <c:pt idx="555">
                  <c:v>16.0</c:v>
                </c:pt>
                <c:pt idx="556">
                  <c:v>16.10000228881836</c:v>
                </c:pt>
                <c:pt idx="557">
                  <c:v>16.20000076293945</c:v>
                </c:pt>
                <c:pt idx="558">
                  <c:v>16.30000305175781</c:v>
                </c:pt>
                <c:pt idx="559">
                  <c:v>16.40000152587891</c:v>
                </c:pt>
                <c:pt idx="560">
                  <c:v>16.5</c:v>
                </c:pt>
                <c:pt idx="561">
                  <c:v>16.60000228881836</c:v>
                </c:pt>
                <c:pt idx="562">
                  <c:v>16.70000076293945</c:v>
                </c:pt>
                <c:pt idx="563">
                  <c:v>16.80000305175781</c:v>
                </c:pt>
                <c:pt idx="564">
                  <c:v>16.90000152587891</c:v>
                </c:pt>
                <c:pt idx="565">
                  <c:v>17.0</c:v>
                </c:pt>
                <c:pt idx="566">
                  <c:v>17.10000228881836</c:v>
                </c:pt>
                <c:pt idx="567">
                  <c:v>17.20000076293945</c:v>
                </c:pt>
                <c:pt idx="568">
                  <c:v>17.30000305175781</c:v>
                </c:pt>
                <c:pt idx="569">
                  <c:v>17.40000152587891</c:v>
                </c:pt>
                <c:pt idx="570">
                  <c:v>17.5</c:v>
                </c:pt>
                <c:pt idx="571">
                  <c:v>17.60000228881836</c:v>
                </c:pt>
                <c:pt idx="572">
                  <c:v>17.70000076293945</c:v>
                </c:pt>
                <c:pt idx="573">
                  <c:v>17.80000305175781</c:v>
                </c:pt>
                <c:pt idx="574">
                  <c:v>17.90000152587891</c:v>
                </c:pt>
                <c:pt idx="575">
                  <c:v>18.0</c:v>
                </c:pt>
                <c:pt idx="576">
                  <c:v>18.10000228881836</c:v>
                </c:pt>
                <c:pt idx="577">
                  <c:v>18.20000076293945</c:v>
                </c:pt>
                <c:pt idx="578">
                  <c:v>18.30000305175781</c:v>
                </c:pt>
                <c:pt idx="579">
                  <c:v>18.40000152587891</c:v>
                </c:pt>
                <c:pt idx="580">
                  <c:v>18.5</c:v>
                </c:pt>
                <c:pt idx="581">
                  <c:v>18.60000228881836</c:v>
                </c:pt>
                <c:pt idx="582">
                  <c:v>18.70000076293945</c:v>
                </c:pt>
                <c:pt idx="583">
                  <c:v>18.80000305175781</c:v>
                </c:pt>
                <c:pt idx="584">
                  <c:v>18.90000152587891</c:v>
                </c:pt>
                <c:pt idx="585">
                  <c:v>19.0</c:v>
                </c:pt>
                <c:pt idx="586">
                  <c:v>19.10000228881836</c:v>
                </c:pt>
                <c:pt idx="587">
                  <c:v>19.20000076293945</c:v>
                </c:pt>
                <c:pt idx="588">
                  <c:v>19.30000305175781</c:v>
                </c:pt>
                <c:pt idx="589">
                  <c:v>19.40000152587891</c:v>
                </c:pt>
                <c:pt idx="590">
                  <c:v>19.5</c:v>
                </c:pt>
                <c:pt idx="591">
                  <c:v>19.60000228881836</c:v>
                </c:pt>
                <c:pt idx="592">
                  <c:v>19.70000076293945</c:v>
                </c:pt>
                <c:pt idx="593">
                  <c:v>19.80000305175781</c:v>
                </c:pt>
                <c:pt idx="594">
                  <c:v>19.90000152587891</c:v>
                </c:pt>
                <c:pt idx="595">
                  <c:v>20.0</c:v>
                </c:pt>
                <c:pt idx="596">
                  <c:v>20.10000228881836</c:v>
                </c:pt>
                <c:pt idx="597">
                  <c:v>20.20000076293945</c:v>
                </c:pt>
                <c:pt idx="598">
                  <c:v>20.30000305175781</c:v>
                </c:pt>
                <c:pt idx="599">
                  <c:v>20.40000152587891</c:v>
                </c:pt>
                <c:pt idx="600">
                  <c:v>20.5</c:v>
                </c:pt>
                <c:pt idx="601">
                  <c:v>20.60000228881836</c:v>
                </c:pt>
                <c:pt idx="602">
                  <c:v>20.70000076293945</c:v>
                </c:pt>
                <c:pt idx="603">
                  <c:v>20.80000305175781</c:v>
                </c:pt>
                <c:pt idx="604">
                  <c:v>20.90000152587891</c:v>
                </c:pt>
                <c:pt idx="605">
                  <c:v>21.0</c:v>
                </c:pt>
                <c:pt idx="606">
                  <c:v>21.10000228881836</c:v>
                </c:pt>
                <c:pt idx="607">
                  <c:v>21.20000076293945</c:v>
                </c:pt>
                <c:pt idx="608">
                  <c:v>21.30000305175781</c:v>
                </c:pt>
                <c:pt idx="609">
                  <c:v>21.40000152587891</c:v>
                </c:pt>
                <c:pt idx="610">
                  <c:v>21.5</c:v>
                </c:pt>
                <c:pt idx="611">
                  <c:v>21.60000228881836</c:v>
                </c:pt>
                <c:pt idx="612">
                  <c:v>21.70000076293945</c:v>
                </c:pt>
                <c:pt idx="613">
                  <c:v>21.80000305175781</c:v>
                </c:pt>
                <c:pt idx="614">
                  <c:v>21.90000152587891</c:v>
                </c:pt>
                <c:pt idx="615">
                  <c:v>22.0</c:v>
                </c:pt>
                <c:pt idx="616">
                  <c:v>22.10000228881836</c:v>
                </c:pt>
                <c:pt idx="617">
                  <c:v>22.20000076293945</c:v>
                </c:pt>
                <c:pt idx="618">
                  <c:v>22.30000305175781</c:v>
                </c:pt>
                <c:pt idx="619">
                  <c:v>22.40000152587891</c:v>
                </c:pt>
                <c:pt idx="620">
                  <c:v>22.5</c:v>
                </c:pt>
                <c:pt idx="621">
                  <c:v>22.60000228881836</c:v>
                </c:pt>
                <c:pt idx="622">
                  <c:v>22.70000076293945</c:v>
                </c:pt>
                <c:pt idx="623">
                  <c:v>22.80000305175781</c:v>
                </c:pt>
                <c:pt idx="624">
                  <c:v>22.90000152587891</c:v>
                </c:pt>
                <c:pt idx="625">
                  <c:v>23.0</c:v>
                </c:pt>
                <c:pt idx="626">
                  <c:v>23.10000228881836</c:v>
                </c:pt>
                <c:pt idx="627">
                  <c:v>23.20000076293945</c:v>
                </c:pt>
                <c:pt idx="628">
                  <c:v>23.30000305175781</c:v>
                </c:pt>
                <c:pt idx="629">
                  <c:v>23.40000152587891</c:v>
                </c:pt>
                <c:pt idx="630">
                  <c:v>23.5</c:v>
                </c:pt>
                <c:pt idx="631">
                  <c:v>23.60000228881836</c:v>
                </c:pt>
                <c:pt idx="632">
                  <c:v>23.70000076293945</c:v>
                </c:pt>
                <c:pt idx="633">
                  <c:v>23.80000305175781</c:v>
                </c:pt>
                <c:pt idx="634">
                  <c:v>23.90000152587891</c:v>
                </c:pt>
                <c:pt idx="635">
                  <c:v>24.0</c:v>
                </c:pt>
                <c:pt idx="636">
                  <c:v>24.10000228881836</c:v>
                </c:pt>
                <c:pt idx="637">
                  <c:v>24.20000076293945</c:v>
                </c:pt>
                <c:pt idx="638">
                  <c:v>24.30000305175781</c:v>
                </c:pt>
                <c:pt idx="639">
                  <c:v>24.40000152587891</c:v>
                </c:pt>
                <c:pt idx="640">
                  <c:v>24.5</c:v>
                </c:pt>
                <c:pt idx="641">
                  <c:v>24.59999847412109</c:v>
                </c:pt>
                <c:pt idx="642">
                  <c:v>24.70000457763672</c:v>
                </c:pt>
                <c:pt idx="643">
                  <c:v>24.80000305175781</c:v>
                </c:pt>
                <c:pt idx="644">
                  <c:v>24.90000152587891</c:v>
                </c:pt>
                <c:pt idx="645">
                  <c:v>25.0</c:v>
                </c:pt>
                <c:pt idx="646">
                  <c:v>25.09999847412109</c:v>
                </c:pt>
                <c:pt idx="647">
                  <c:v>25.20000457763672</c:v>
                </c:pt>
                <c:pt idx="648">
                  <c:v>25.30000305175781</c:v>
                </c:pt>
                <c:pt idx="649">
                  <c:v>25.40000152587891</c:v>
                </c:pt>
                <c:pt idx="650">
                  <c:v>25.5</c:v>
                </c:pt>
                <c:pt idx="651">
                  <c:v>25.59999847412109</c:v>
                </c:pt>
                <c:pt idx="652">
                  <c:v>25.70000457763672</c:v>
                </c:pt>
                <c:pt idx="653">
                  <c:v>25.80000305175781</c:v>
                </c:pt>
                <c:pt idx="654">
                  <c:v>25.90000152587891</c:v>
                </c:pt>
                <c:pt idx="655">
                  <c:v>26.0</c:v>
                </c:pt>
                <c:pt idx="656">
                  <c:v>26.09999847412109</c:v>
                </c:pt>
                <c:pt idx="657">
                  <c:v>26.20000457763672</c:v>
                </c:pt>
                <c:pt idx="658">
                  <c:v>26.30000305175781</c:v>
                </c:pt>
                <c:pt idx="659">
                  <c:v>26.40000152587891</c:v>
                </c:pt>
                <c:pt idx="660">
                  <c:v>26.5</c:v>
                </c:pt>
                <c:pt idx="661">
                  <c:v>26.59999847412109</c:v>
                </c:pt>
                <c:pt idx="662">
                  <c:v>26.70000457763672</c:v>
                </c:pt>
                <c:pt idx="663">
                  <c:v>26.80000305175781</c:v>
                </c:pt>
                <c:pt idx="664">
                  <c:v>26.90000152587891</c:v>
                </c:pt>
                <c:pt idx="665">
                  <c:v>27.0</c:v>
                </c:pt>
                <c:pt idx="666">
                  <c:v>27.09999847412109</c:v>
                </c:pt>
                <c:pt idx="667">
                  <c:v>27.20000457763672</c:v>
                </c:pt>
                <c:pt idx="668">
                  <c:v>27.30000305175781</c:v>
                </c:pt>
                <c:pt idx="669">
                  <c:v>27.40000152587891</c:v>
                </c:pt>
                <c:pt idx="670">
                  <c:v>27.5</c:v>
                </c:pt>
                <c:pt idx="671">
                  <c:v>27.59999847412109</c:v>
                </c:pt>
                <c:pt idx="672">
                  <c:v>27.70000457763672</c:v>
                </c:pt>
                <c:pt idx="673">
                  <c:v>27.80000305175781</c:v>
                </c:pt>
                <c:pt idx="674">
                  <c:v>27.90000152587891</c:v>
                </c:pt>
                <c:pt idx="675">
                  <c:v>28.0</c:v>
                </c:pt>
                <c:pt idx="676">
                  <c:v>28.09999847412109</c:v>
                </c:pt>
                <c:pt idx="677">
                  <c:v>28.20000457763672</c:v>
                </c:pt>
                <c:pt idx="678">
                  <c:v>28.30000305175781</c:v>
                </c:pt>
                <c:pt idx="679">
                  <c:v>28.40000152587891</c:v>
                </c:pt>
                <c:pt idx="680">
                  <c:v>28.5</c:v>
                </c:pt>
                <c:pt idx="681">
                  <c:v>28.59999847412109</c:v>
                </c:pt>
                <c:pt idx="682">
                  <c:v>28.70000457763672</c:v>
                </c:pt>
                <c:pt idx="683">
                  <c:v>28.80000305175781</c:v>
                </c:pt>
                <c:pt idx="684">
                  <c:v>28.90000152587891</c:v>
                </c:pt>
                <c:pt idx="685">
                  <c:v>29.0</c:v>
                </c:pt>
                <c:pt idx="686">
                  <c:v>29.09999847412109</c:v>
                </c:pt>
                <c:pt idx="687">
                  <c:v>29.20000457763672</c:v>
                </c:pt>
                <c:pt idx="688">
                  <c:v>29.30000305175781</c:v>
                </c:pt>
                <c:pt idx="689">
                  <c:v>29.40000152587891</c:v>
                </c:pt>
                <c:pt idx="690">
                  <c:v>29.5</c:v>
                </c:pt>
                <c:pt idx="691">
                  <c:v>29.59999847412109</c:v>
                </c:pt>
                <c:pt idx="692">
                  <c:v>29.70000457763672</c:v>
                </c:pt>
                <c:pt idx="693">
                  <c:v>29.80000305175781</c:v>
                </c:pt>
                <c:pt idx="694">
                  <c:v>29.90000152587891</c:v>
                </c:pt>
                <c:pt idx="695">
                  <c:v>30.0</c:v>
                </c:pt>
                <c:pt idx="696">
                  <c:v>30.09999847412109</c:v>
                </c:pt>
                <c:pt idx="697">
                  <c:v>30.20000457763672</c:v>
                </c:pt>
                <c:pt idx="698">
                  <c:v>30.30000305175781</c:v>
                </c:pt>
                <c:pt idx="699">
                  <c:v>30.40000152587891</c:v>
                </c:pt>
                <c:pt idx="700">
                  <c:v>30.5</c:v>
                </c:pt>
                <c:pt idx="701">
                  <c:v>30.59999847412109</c:v>
                </c:pt>
                <c:pt idx="702">
                  <c:v>30.70000457763672</c:v>
                </c:pt>
                <c:pt idx="703">
                  <c:v>30.80000305175781</c:v>
                </c:pt>
                <c:pt idx="704">
                  <c:v>30.90000152587891</c:v>
                </c:pt>
                <c:pt idx="705">
                  <c:v>31.0</c:v>
                </c:pt>
                <c:pt idx="706">
                  <c:v>31.09999847412109</c:v>
                </c:pt>
                <c:pt idx="707">
                  <c:v>31.20000457763672</c:v>
                </c:pt>
                <c:pt idx="708">
                  <c:v>31.30000305175781</c:v>
                </c:pt>
                <c:pt idx="709">
                  <c:v>31.40000152587891</c:v>
                </c:pt>
                <c:pt idx="710">
                  <c:v>31.5</c:v>
                </c:pt>
                <c:pt idx="711">
                  <c:v>31.59999847412109</c:v>
                </c:pt>
                <c:pt idx="712">
                  <c:v>31.70000457763672</c:v>
                </c:pt>
                <c:pt idx="713">
                  <c:v>31.80000305175781</c:v>
                </c:pt>
                <c:pt idx="714">
                  <c:v>31.90000152587891</c:v>
                </c:pt>
                <c:pt idx="715">
                  <c:v>32.0</c:v>
                </c:pt>
                <c:pt idx="716">
                  <c:v>32.0999984741211</c:v>
                </c:pt>
                <c:pt idx="717">
                  <c:v>32.2000045776367</c:v>
                </c:pt>
                <c:pt idx="718">
                  <c:v>32.30000305175779</c:v>
                </c:pt>
                <c:pt idx="719">
                  <c:v>32.40000152587891</c:v>
                </c:pt>
                <c:pt idx="720">
                  <c:v>32.5</c:v>
                </c:pt>
                <c:pt idx="721">
                  <c:v>32.5999984741211</c:v>
                </c:pt>
                <c:pt idx="722">
                  <c:v>32.7000045776367</c:v>
                </c:pt>
                <c:pt idx="723">
                  <c:v>32.80000305175779</c:v>
                </c:pt>
                <c:pt idx="724">
                  <c:v>32.90000152587891</c:v>
                </c:pt>
                <c:pt idx="725">
                  <c:v>33.0</c:v>
                </c:pt>
                <c:pt idx="726">
                  <c:v>33.0999984741211</c:v>
                </c:pt>
                <c:pt idx="727">
                  <c:v>33.2000045776367</c:v>
                </c:pt>
                <c:pt idx="728">
                  <c:v>33.30000305175779</c:v>
                </c:pt>
                <c:pt idx="729">
                  <c:v>33.40000152587891</c:v>
                </c:pt>
                <c:pt idx="730">
                  <c:v>33.5</c:v>
                </c:pt>
                <c:pt idx="731">
                  <c:v>33.5999984741211</c:v>
                </c:pt>
                <c:pt idx="732">
                  <c:v>33.7000045776367</c:v>
                </c:pt>
                <c:pt idx="733">
                  <c:v>33.80000305175779</c:v>
                </c:pt>
                <c:pt idx="734">
                  <c:v>33.90000152587891</c:v>
                </c:pt>
                <c:pt idx="735">
                  <c:v>34.0</c:v>
                </c:pt>
                <c:pt idx="736">
                  <c:v>34.0999984741211</c:v>
                </c:pt>
                <c:pt idx="737">
                  <c:v>34.2000045776367</c:v>
                </c:pt>
                <c:pt idx="738">
                  <c:v>34.30000305175779</c:v>
                </c:pt>
                <c:pt idx="739">
                  <c:v>34.40000152587891</c:v>
                </c:pt>
                <c:pt idx="740">
                  <c:v>34.5</c:v>
                </c:pt>
                <c:pt idx="741">
                  <c:v>34.5999984741211</c:v>
                </c:pt>
                <c:pt idx="742">
                  <c:v>34.7000045776367</c:v>
                </c:pt>
                <c:pt idx="743">
                  <c:v>34.80000305175779</c:v>
                </c:pt>
                <c:pt idx="744">
                  <c:v>34.90000152587891</c:v>
                </c:pt>
                <c:pt idx="745">
                  <c:v>35.0</c:v>
                </c:pt>
                <c:pt idx="746">
                  <c:v>35.0999984741211</c:v>
                </c:pt>
                <c:pt idx="747">
                  <c:v>35.2000045776367</c:v>
                </c:pt>
                <c:pt idx="748">
                  <c:v>35.30000305175779</c:v>
                </c:pt>
                <c:pt idx="749">
                  <c:v>35.40000152587891</c:v>
                </c:pt>
                <c:pt idx="750">
                  <c:v>35.5</c:v>
                </c:pt>
                <c:pt idx="751">
                  <c:v>35.5999984741211</c:v>
                </c:pt>
                <c:pt idx="752">
                  <c:v>35.7000045776367</c:v>
                </c:pt>
                <c:pt idx="753">
                  <c:v>35.80000305175779</c:v>
                </c:pt>
                <c:pt idx="754">
                  <c:v>35.90000152587891</c:v>
                </c:pt>
                <c:pt idx="755">
                  <c:v>36.0</c:v>
                </c:pt>
                <c:pt idx="756">
                  <c:v>36.0999984741211</c:v>
                </c:pt>
                <c:pt idx="757">
                  <c:v>36.2000045776367</c:v>
                </c:pt>
                <c:pt idx="758">
                  <c:v>36.30000305175779</c:v>
                </c:pt>
                <c:pt idx="759">
                  <c:v>36.40000152587891</c:v>
                </c:pt>
                <c:pt idx="760">
                  <c:v>36.5</c:v>
                </c:pt>
                <c:pt idx="761">
                  <c:v>36.5999984741211</c:v>
                </c:pt>
                <c:pt idx="762">
                  <c:v>36.7000045776367</c:v>
                </c:pt>
                <c:pt idx="763">
                  <c:v>36.80000305175779</c:v>
                </c:pt>
                <c:pt idx="764">
                  <c:v>36.90000152587891</c:v>
                </c:pt>
                <c:pt idx="765">
                  <c:v>37.0</c:v>
                </c:pt>
                <c:pt idx="766">
                  <c:v>37.0999984741211</c:v>
                </c:pt>
                <c:pt idx="767">
                  <c:v>37.2000045776367</c:v>
                </c:pt>
                <c:pt idx="768">
                  <c:v>37.30000305175779</c:v>
                </c:pt>
                <c:pt idx="769">
                  <c:v>37.40000152587891</c:v>
                </c:pt>
                <c:pt idx="770">
                  <c:v>37.5</c:v>
                </c:pt>
                <c:pt idx="771">
                  <c:v>37.5999984741211</c:v>
                </c:pt>
                <c:pt idx="772">
                  <c:v>37.7000045776367</c:v>
                </c:pt>
                <c:pt idx="773">
                  <c:v>37.80000305175779</c:v>
                </c:pt>
                <c:pt idx="774">
                  <c:v>37.90000152587891</c:v>
                </c:pt>
                <c:pt idx="775">
                  <c:v>38.0</c:v>
                </c:pt>
                <c:pt idx="776">
                  <c:v>38.0999984741211</c:v>
                </c:pt>
                <c:pt idx="777">
                  <c:v>38.2000045776367</c:v>
                </c:pt>
                <c:pt idx="778">
                  <c:v>38.30000305175779</c:v>
                </c:pt>
                <c:pt idx="779">
                  <c:v>38.40000152587891</c:v>
                </c:pt>
                <c:pt idx="780">
                  <c:v>38.5</c:v>
                </c:pt>
                <c:pt idx="781">
                  <c:v>38.5999984741211</c:v>
                </c:pt>
                <c:pt idx="782">
                  <c:v>38.7000045776367</c:v>
                </c:pt>
                <c:pt idx="783">
                  <c:v>38.80000305175779</c:v>
                </c:pt>
                <c:pt idx="784">
                  <c:v>38.90000152587891</c:v>
                </c:pt>
                <c:pt idx="785">
                  <c:v>39.0</c:v>
                </c:pt>
                <c:pt idx="786">
                  <c:v>39.0999984741211</c:v>
                </c:pt>
                <c:pt idx="787">
                  <c:v>39.2000045776367</c:v>
                </c:pt>
                <c:pt idx="788">
                  <c:v>39.30000305175779</c:v>
                </c:pt>
                <c:pt idx="789">
                  <c:v>39.40000152587891</c:v>
                </c:pt>
                <c:pt idx="790">
                  <c:v>39.5</c:v>
                </c:pt>
                <c:pt idx="791">
                  <c:v>39.5999984741211</c:v>
                </c:pt>
                <c:pt idx="792">
                  <c:v>39.7000045776367</c:v>
                </c:pt>
                <c:pt idx="793">
                  <c:v>39.80000305175779</c:v>
                </c:pt>
                <c:pt idx="794">
                  <c:v>39.90000152587891</c:v>
                </c:pt>
                <c:pt idx="795">
                  <c:v>40.0</c:v>
                </c:pt>
                <c:pt idx="796">
                  <c:v>40.0999984741211</c:v>
                </c:pt>
                <c:pt idx="797">
                  <c:v>40.2000045776367</c:v>
                </c:pt>
                <c:pt idx="798">
                  <c:v>40.30000305175779</c:v>
                </c:pt>
                <c:pt idx="799">
                  <c:v>40.40000152587891</c:v>
                </c:pt>
                <c:pt idx="800">
                  <c:v>40.5</c:v>
                </c:pt>
                <c:pt idx="801">
                  <c:v>40.5999984741211</c:v>
                </c:pt>
                <c:pt idx="802">
                  <c:v>40.7000045776367</c:v>
                </c:pt>
                <c:pt idx="803">
                  <c:v>40.80000305175779</c:v>
                </c:pt>
                <c:pt idx="804">
                  <c:v>40.90000152587891</c:v>
                </c:pt>
                <c:pt idx="805">
                  <c:v>41.0</c:v>
                </c:pt>
                <c:pt idx="806">
                  <c:v>41.0999984741211</c:v>
                </c:pt>
                <c:pt idx="807">
                  <c:v>41.2000045776367</c:v>
                </c:pt>
                <c:pt idx="808">
                  <c:v>41.30000305175779</c:v>
                </c:pt>
                <c:pt idx="809">
                  <c:v>41.40000152587891</c:v>
                </c:pt>
                <c:pt idx="810">
                  <c:v>41.5</c:v>
                </c:pt>
                <c:pt idx="811">
                  <c:v>41.5999984741211</c:v>
                </c:pt>
                <c:pt idx="812">
                  <c:v>41.7000045776367</c:v>
                </c:pt>
                <c:pt idx="813">
                  <c:v>41.80000305175779</c:v>
                </c:pt>
                <c:pt idx="814">
                  <c:v>41.90000152587891</c:v>
                </c:pt>
                <c:pt idx="815">
                  <c:v>42.0</c:v>
                </c:pt>
                <c:pt idx="816">
                  <c:v>42.0999984741211</c:v>
                </c:pt>
                <c:pt idx="817">
                  <c:v>42.2000045776367</c:v>
                </c:pt>
                <c:pt idx="818">
                  <c:v>42.30000305175779</c:v>
                </c:pt>
                <c:pt idx="819">
                  <c:v>42.40000152587891</c:v>
                </c:pt>
                <c:pt idx="820">
                  <c:v>42.5</c:v>
                </c:pt>
                <c:pt idx="821">
                  <c:v>42.5999984741211</c:v>
                </c:pt>
                <c:pt idx="822">
                  <c:v>42.7000045776367</c:v>
                </c:pt>
                <c:pt idx="823">
                  <c:v>42.80000305175779</c:v>
                </c:pt>
                <c:pt idx="824">
                  <c:v>42.90000152587891</c:v>
                </c:pt>
                <c:pt idx="825">
                  <c:v>43.0</c:v>
                </c:pt>
                <c:pt idx="826">
                  <c:v>43.0999984741211</c:v>
                </c:pt>
                <c:pt idx="827">
                  <c:v>43.2000045776367</c:v>
                </c:pt>
                <c:pt idx="828">
                  <c:v>43.30000305175779</c:v>
                </c:pt>
                <c:pt idx="829">
                  <c:v>43.40000152587891</c:v>
                </c:pt>
                <c:pt idx="830">
                  <c:v>43.5</c:v>
                </c:pt>
                <c:pt idx="831">
                  <c:v>43.5999984741211</c:v>
                </c:pt>
                <c:pt idx="832">
                  <c:v>43.7000045776367</c:v>
                </c:pt>
                <c:pt idx="833">
                  <c:v>43.80000305175779</c:v>
                </c:pt>
                <c:pt idx="834">
                  <c:v>43.90000152587891</c:v>
                </c:pt>
                <c:pt idx="835">
                  <c:v>44.0</c:v>
                </c:pt>
                <c:pt idx="836">
                  <c:v>44.0999984741211</c:v>
                </c:pt>
                <c:pt idx="837">
                  <c:v>44.2000045776367</c:v>
                </c:pt>
                <c:pt idx="838">
                  <c:v>44.30000305175779</c:v>
                </c:pt>
                <c:pt idx="839">
                  <c:v>44.40000152587891</c:v>
                </c:pt>
                <c:pt idx="840">
                  <c:v>44.5</c:v>
                </c:pt>
                <c:pt idx="841">
                  <c:v>44.5999984741211</c:v>
                </c:pt>
                <c:pt idx="842">
                  <c:v>44.7000045776367</c:v>
                </c:pt>
                <c:pt idx="843">
                  <c:v>44.80000305175779</c:v>
                </c:pt>
                <c:pt idx="844">
                  <c:v>44.90000152587891</c:v>
                </c:pt>
                <c:pt idx="845">
                  <c:v>45.0</c:v>
                </c:pt>
                <c:pt idx="846">
                  <c:v>45.0999984741211</c:v>
                </c:pt>
                <c:pt idx="847">
                  <c:v>45.2000045776367</c:v>
                </c:pt>
                <c:pt idx="848">
                  <c:v>45.30000305175779</c:v>
                </c:pt>
                <c:pt idx="849">
                  <c:v>45.40000152587891</c:v>
                </c:pt>
                <c:pt idx="850">
                  <c:v>45.5</c:v>
                </c:pt>
                <c:pt idx="851">
                  <c:v>45.5999984741211</c:v>
                </c:pt>
                <c:pt idx="852">
                  <c:v>45.7000045776367</c:v>
                </c:pt>
                <c:pt idx="853">
                  <c:v>45.80000305175779</c:v>
                </c:pt>
                <c:pt idx="854">
                  <c:v>45.90000152587891</c:v>
                </c:pt>
                <c:pt idx="855">
                  <c:v>46.0</c:v>
                </c:pt>
                <c:pt idx="856">
                  <c:v>46.0999984741211</c:v>
                </c:pt>
                <c:pt idx="857">
                  <c:v>46.2000045776367</c:v>
                </c:pt>
                <c:pt idx="858">
                  <c:v>46.30000305175779</c:v>
                </c:pt>
                <c:pt idx="859">
                  <c:v>46.40000152587891</c:v>
                </c:pt>
                <c:pt idx="860">
                  <c:v>46.5</c:v>
                </c:pt>
                <c:pt idx="861">
                  <c:v>46.5999984741211</c:v>
                </c:pt>
                <c:pt idx="862">
                  <c:v>46.7000045776367</c:v>
                </c:pt>
                <c:pt idx="863">
                  <c:v>46.80000305175779</c:v>
                </c:pt>
                <c:pt idx="864">
                  <c:v>46.90000152587891</c:v>
                </c:pt>
                <c:pt idx="865">
                  <c:v>47.0</c:v>
                </c:pt>
                <c:pt idx="866">
                  <c:v>47.0999984741211</c:v>
                </c:pt>
                <c:pt idx="867">
                  <c:v>47.2000045776367</c:v>
                </c:pt>
                <c:pt idx="868">
                  <c:v>47.30000305175779</c:v>
                </c:pt>
                <c:pt idx="869">
                  <c:v>47.40000152587891</c:v>
                </c:pt>
                <c:pt idx="870">
                  <c:v>47.5</c:v>
                </c:pt>
                <c:pt idx="871">
                  <c:v>47.5999984741211</c:v>
                </c:pt>
                <c:pt idx="872">
                  <c:v>47.7000045776367</c:v>
                </c:pt>
                <c:pt idx="873">
                  <c:v>47.80000305175779</c:v>
                </c:pt>
                <c:pt idx="874">
                  <c:v>47.90000152587891</c:v>
                </c:pt>
                <c:pt idx="875">
                  <c:v>48.0</c:v>
                </c:pt>
                <c:pt idx="876">
                  <c:v>48.0999984741211</c:v>
                </c:pt>
                <c:pt idx="877">
                  <c:v>48.2000045776367</c:v>
                </c:pt>
                <c:pt idx="878">
                  <c:v>48.30000305175779</c:v>
                </c:pt>
                <c:pt idx="879">
                  <c:v>48.40000152587891</c:v>
                </c:pt>
                <c:pt idx="880">
                  <c:v>48.5</c:v>
                </c:pt>
                <c:pt idx="881">
                  <c:v>48.5999984741211</c:v>
                </c:pt>
                <c:pt idx="882">
                  <c:v>48.7000045776367</c:v>
                </c:pt>
                <c:pt idx="883">
                  <c:v>48.80000305175779</c:v>
                </c:pt>
                <c:pt idx="884">
                  <c:v>48.90000152587891</c:v>
                </c:pt>
                <c:pt idx="885">
                  <c:v>49.0</c:v>
                </c:pt>
                <c:pt idx="886">
                  <c:v>49.0999984741211</c:v>
                </c:pt>
                <c:pt idx="887">
                  <c:v>49.2000045776367</c:v>
                </c:pt>
                <c:pt idx="888">
                  <c:v>49.30000305175779</c:v>
                </c:pt>
                <c:pt idx="889">
                  <c:v>49.40000152587891</c:v>
                </c:pt>
                <c:pt idx="890">
                  <c:v>49.5</c:v>
                </c:pt>
                <c:pt idx="891">
                  <c:v>49.5999984741211</c:v>
                </c:pt>
                <c:pt idx="892">
                  <c:v>49.7000045776367</c:v>
                </c:pt>
                <c:pt idx="893">
                  <c:v>49.80000305175779</c:v>
                </c:pt>
                <c:pt idx="894">
                  <c:v>49.90000152587891</c:v>
                </c:pt>
                <c:pt idx="895">
                  <c:v>50.0</c:v>
                </c:pt>
                <c:pt idx="896">
                  <c:v>50.0999984741211</c:v>
                </c:pt>
                <c:pt idx="897">
                  <c:v>50.2000045776367</c:v>
                </c:pt>
                <c:pt idx="898">
                  <c:v>50.30000305175779</c:v>
                </c:pt>
                <c:pt idx="899">
                  <c:v>50.40000152587891</c:v>
                </c:pt>
                <c:pt idx="900">
                  <c:v>50.5</c:v>
                </c:pt>
                <c:pt idx="901">
                  <c:v>50.5999984741211</c:v>
                </c:pt>
                <c:pt idx="902">
                  <c:v>50.7000045776367</c:v>
                </c:pt>
                <c:pt idx="903">
                  <c:v>50.80000305175779</c:v>
                </c:pt>
                <c:pt idx="904">
                  <c:v>50.90000152587891</c:v>
                </c:pt>
                <c:pt idx="905">
                  <c:v>51.0</c:v>
                </c:pt>
                <c:pt idx="906">
                  <c:v>51.0999984741211</c:v>
                </c:pt>
                <c:pt idx="907">
                  <c:v>51.2000045776367</c:v>
                </c:pt>
                <c:pt idx="908">
                  <c:v>51.30000305175779</c:v>
                </c:pt>
                <c:pt idx="909">
                  <c:v>51.40000152587891</c:v>
                </c:pt>
                <c:pt idx="910">
                  <c:v>51.5</c:v>
                </c:pt>
                <c:pt idx="911">
                  <c:v>51.5999984741211</c:v>
                </c:pt>
                <c:pt idx="912">
                  <c:v>51.7000045776367</c:v>
                </c:pt>
                <c:pt idx="913">
                  <c:v>51.80000305175779</c:v>
                </c:pt>
                <c:pt idx="914">
                  <c:v>51.90000152587891</c:v>
                </c:pt>
                <c:pt idx="915">
                  <c:v>52.0</c:v>
                </c:pt>
                <c:pt idx="916">
                  <c:v>52.0999984741211</c:v>
                </c:pt>
                <c:pt idx="917">
                  <c:v>52.2000045776367</c:v>
                </c:pt>
                <c:pt idx="918">
                  <c:v>52.30000305175779</c:v>
                </c:pt>
                <c:pt idx="919">
                  <c:v>52.40000152587891</c:v>
                </c:pt>
                <c:pt idx="920">
                  <c:v>52.5</c:v>
                </c:pt>
                <c:pt idx="921">
                  <c:v>52.5999984741211</c:v>
                </c:pt>
                <c:pt idx="922">
                  <c:v>52.7000045776367</c:v>
                </c:pt>
                <c:pt idx="923">
                  <c:v>52.80000305175779</c:v>
                </c:pt>
                <c:pt idx="924">
                  <c:v>52.90000152587891</c:v>
                </c:pt>
                <c:pt idx="925">
                  <c:v>53.0</c:v>
                </c:pt>
                <c:pt idx="926">
                  <c:v>53.0999984741211</c:v>
                </c:pt>
                <c:pt idx="927">
                  <c:v>53.2000045776367</c:v>
                </c:pt>
                <c:pt idx="928">
                  <c:v>53.30000305175779</c:v>
                </c:pt>
                <c:pt idx="929">
                  <c:v>53.40000152587891</c:v>
                </c:pt>
                <c:pt idx="930">
                  <c:v>53.5</c:v>
                </c:pt>
                <c:pt idx="931">
                  <c:v>53.5999984741211</c:v>
                </c:pt>
                <c:pt idx="932">
                  <c:v>53.7000045776367</c:v>
                </c:pt>
                <c:pt idx="933">
                  <c:v>53.80000305175779</c:v>
                </c:pt>
                <c:pt idx="934">
                  <c:v>53.90000152587891</c:v>
                </c:pt>
                <c:pt idx="935">
                  <c:v>54.0</c:v>
                </c:pt>
                <c:pt idx="936">
                  <c:v>54.0999984741211</c:v>
                </c:pt>
                <c:pt idx="937">
                  <c:v>54.2000045776367</c:v>
                </c:pt>
                <c:pt idx="938">
                  <c:v>54.30000305175779</c:v>
                </c:pt>
                <c:pt idx="939">
                  <c:v>54.40000152587891</c:v>
                </c:pt>
                <c:pt idx="940">
                  <c:v>54.5</c:v>
                </c:pt>
                <c:pt idx="941">
                  <c:v>54.5999984741211</c:v>
                </c:pt>
                <c:pt idx="942">
                  <c:v>54.7000045776367</c:v>
                </c:pt>
                <c:pt idx="943">
                  <c:v>54.80000305175779</c:v>
                </c:pt>
                <c:pt idx="944">
                  <c:v>54.90000152587891</c:v>
                </c:pt>
                <c:pt idx="945">
                  <c:v>55.0</c:v>
                </c:pt>
                <c:pt idx="946">
                  <c:v>55.0999984741211</c:v>
                </c:pt>
                <c:pt idx="947">
                  <c:v>55.2000045776367</c:v>
                </c:pt>
                <c:pt idx="948">
                  <c:v>55.30000305175779</c:v>
                </c:pt>
                <c:pt idx="949">
                  <c:v>55.40000152587891</c:v>
                </c:pt>
                <c:pt idx="950">
                  <c:v>55.5</c:v>
                </c:pt>
                <c:pt idx="951">
                  <c:v>55.5999984741211</c:v>
                </c:pt>
                <c:pt idx="952">
                  <c:v>55.7000045776367</c:v>
                </c:pt>
                <c:pt idx="953">
                  <c:v>55.80000305175779</c:v>
                </c:pt>
                <c:pt idx="954">
                  <c:v>55.90000152587891</c:v>
                </c:pt>
                <c:pt idx="955">
                  <c:v>56.0</c:v>
                </c:pt>
                <c:pt idx="956">
                  <c:v>56.0999984741211</c:v>
                </c:pt>
                <c:pt idx="957">
                  <c:v>56.2000045776367</c:v>
                </c:pt>
                <c:pt idx="958">
                  <c:v>56.30000305175779</c:v>
                </c:pt>
                <c:pt idx="959">
                  <c:v>56.40000152587891</c:v>
                </c:pt>
                <c:pt idx="960">
                  <c:v>56.5</c:v>
                </c:pt>
                <c:pt idx="961">
                  <c:v>56.5999984741211</c:v>
                </c:pt>
                <c:pt idx="962">
                  <c:v>56.7000045776367</c:v>
                </c:pt>
                <c:pt idx="963">
                  <c:v>56.80000305175779</c:v>
                </c:pt>
                <c:pt idx="964">
                  <c:v>56.90000152587891</c:v>
                </c:pt>
                <c:pt idx="965">
                  <c:v>57.0</c:v>
                </c:pt>
                <c:pt idx="966">
                  <c:v>57.0999984741211</c:v>
                </c:pt>
                <c:pt idx="967">
                  <c:v>57.2000045776367</c:v>
                </c:pt>
                <c:pt idx="968">
                  <c:v>57.30000305175779</c:v>
                </c:pt>
                <c:pt idx="969">
                  <c:v>57.40000152587891</c:v>
                </c:pt>
                <c:pt idx="970">
                  <c:v>57.5</c:v>
                </c:pt>
                <c:pt idx="971">
                  <c:v>57.5999984741211</c:v>
                </c:pt>
                <c:pt idx="972">
                  <c:v>57.7000045776367</c:v>
                </c:pt>
                <c:pt idx="973">
                  <c:v>57.80000305175779</c:v>
                </c:pt>
                <c:pt idx="974">
                  <c:v>57.90000152587891</c:v>
                </c:pt>
                <c:pt idx="975">
                  <c:v>58.0</c:v>
                </c:pt>
                <c:pt idx="976">
                  <c:v>58.0999984741211</c:v>
                </c:pt>
                <c:pt idx="977">
                  <c:v>58.2000045776367</c:v>
                </c:pt>
                <c:pt idx="978">
                  <c:v>58.30000305175779</c:v>
                </c:pt>
                <c:pt idx="979">
                  <c:v>58.40000152587891</c:v>
                </c:pt>
                <c:pt idx="980">
                  <c:v>58.5</c:v>
                </c:pt>
                <c:pt idx="981">
                  <c:v>58.5999984741211</c:v>
                </c:pt>
                <c:pt idx="982">
                  <c:v>58.7000045776367</c:v>
                </c:pt>
                <c:pt idx="983">
                  <c:v>58.80000305175779</c:v>
                </c:pt>
                <c:pt idx="984">
                  <c:v>58.90000152587891</c:v>
                </c:pt>
                <c:pt idx="985">
                  <c:v>59.0</c:v>
                </c:pt>
                <c:pt idx="986">
                  <c:v>59.0999984741211</c:v>
                </c:pt>
                <c:pt idx="987">
                  <c:v>59.2000045776367</c:v>
                </c:pt>
                <c:pt idx="988">
                  <c:v>59.30000305175779</c:v>
                </c:pt>
                <c:pt idx="989">
                  <c:v>59.40000152587891</c:v>
                </c:pt>
                <c:pt idx="990">
                  <c:v>59.5</c:v>
                </c:pt>
                <c:pt idx="991">
                  <c:v>59.5999984741211</c:v>
                </c:pt>
                <c:pt idx="992">
                  <c:v>59.7000045776367</c:v>
                </c:pt>
                <c:pt idx="993">
                  <c:v>59.80000305175779</c:v>
                </c:pt>
                <c:pt idx="994">
                  <c:v>59.90000152587891</c:v>
                </c:pt>
                <c:pt idx="995">
                  <c:v>60.0</c:v>
                </c:pt>
                <c:pt idx="996">
                  <c:v>60.0999984741211</c:v>
                </c:pt>
                <c:pt idx="997">
                  <c:v>60.2000045776367</c:v>
                </c:pt>
                <c:pt idx="998">
                  <c:v>60.30000305175779</c:v>
                </c:pt>
                <c:pt idx="999">
                  <c:v>60.40000152587891</c:v>
                </c:pt>
                <c:pt idx="1000">
                  <c:v>60.5</c:v>
                </c:pt>
                <c:pt idx="1001">
                  <c:v>60.5999984741211</c:v>
                </c:pt>
                <c:pt idx="1002">
                  <c:v>60.7000045776367</c:v>
                </c:pt>
                <c:pt idx="1003">
                  <c:v>60.80000305175779</c:v>
                </c:pt>
                <c:pt idx="1004">
                  <c:v>60.90000152587891</c:v>
                </c:pt>
                <c:pt idx="1005">
                  <c:v>61.0</c:v>
                </c:pt>
                <c:pt idx="1006">
                  <c:v>61.0999984741211</c:v>
                </c:pt>
                <c:pt idx="1007">
                  <c:v>61.2000045776367</c:v>
                </c:pt>
                <c:pt idx="1008">
                  <c:v>61.30000305175779</c:v>
                </c:pt>
                <c:pt idx="1009">
                  <c:v>61.40000152587891</c:v>
                </c:pt>
                <c:pt idx="1010">
                  <c:v>61.5</c:v>
                </c:pt>
                <c:pt idx="1011">
                  <c:v>61.5999984741211</c:v>
                </c:pt>
                <c:pt idx="1012">
                  <c:v>61.7000045776367</c:v>
                </c:pt>
                <c:pt idx="1013">
                  <c:v>61.80000305175779</c:v>
                </c:pt>
                <c:pt idx="1014">
                  <c:v>61.90000152587891</c:v>
                </c:pt>
                <c:pt idx="1015">
                  <c:v>62.0</c:v>
                </c:pt>
                <c:pt idx="1016">
                  <c:v>62.0999984741211</c:v>
                </c:pt>
                <c:pt idx="1017">
                  <c:v>62.2000045776367</c:v>
                </c:pt>
                <c:pt idx="1018">
                  <c:v>62.30000305175779</c:v>
                </c:pt>
                <c:pt idx="1019">
                  <c:v>62.40000152587891</c:v>
                </c:pt>
                <c:pt idx="1020">
                  <c:v>62.5</c:v>
                </c:pt>
                <c:pt idx="1021">
                  <c:v>62.5999984741211</c:v>
                </c:pt>
                <c:pt idx="1022">
                  <c:v>62.7000045776367</c:v>
                </c:pt>
                <c:pt idx="1023">
                  <c:v>62.80000305175779</c:v>
                </c:pt>
                <c:pt idx="1024">
                  <c:v>62.90000152587891</c:v>
                </c:pt>
                <c:pt idx="1025">
                  <c:v>63.0</c:v>
                </c:pt>
                <c:pt idx="1026">
                  <c:v>63.0999984741211</c:v>
                </c:pt>
                <c:pt idx="1027">
                  <c:v>63.2000045776367</c:v>
                </c:pt>
                <c:pt idx="1028">
                  <c:v>63.30000305175779</c:v>
                </c:pt>
                <c:pt idx="1029">
                  <c:v>63.40000152587891</c:v>
                </c:pt>
                <c:pt idx="1030">
                  <c:v>63.5</c:v>
                </c:pt>
                <c:pt idx="1031">
                  <c:v>63.5999984741211</c:v>
                </c:pt>
                <c:pt idx="1032">
                  <c:v>63.7000045776367</c:v>
                </c:pt>
                <c:pt idx="1033">
                  <c:v>63.80000305175779</c:v>
                </c:pt>
                <c:pt idx="1034">
                  <c:v>63.90000152587891</c:v>
                </c:pt>
                <c:pt idx="1035">
                  <c:v>64.0</c:v>
                </c:pt>
                <c:pt idx="1036">
                  <c:v>64.09999847412108</c:v>
                </c:pt>
                <c:pt idx="1037">
                  <c:v>64.20000457763669</c:v>
                </c:pt>
                <c:pt idx="1038">
                  <c:v>64.30000305175781</c:v>
                </c:pt>
                <c:pt idx="1039">
                  <c:v>64.4000015258789</c:v>
                </c:pt>
                <c:pt idx="1040">
                  <c:v>64.5</c:v>
                </c:pt>
                <c:pt idx="1041">
                  <c:v>64.59999847412108</c:v>
                </c:pt>
                <c:pt idx="1042">
                  <c:v>64.70000457763669</c:v>
                </c:pt>
                <c:pt idx="1043">
                  <c:v>64.80000305175781</c:v>
                </c:pt>
                <c:pt idx="1044">
                  <c:v>64.9000015258789</c:v>
                </c:pt>
                <c:pt idx="1045">
                  <c:v>65.0</c:v>
                </c:pt>
                <c:pt idx="1046">
                  <c:v>65.09999847412108</c:v>
                </c:pt>
                <c:pt idx="1047">
                  <c:v>65.20000457763669</c:v>
                </c:pt>
                <c:pt idx="1048">
                  <c:v>65.30000305175781</c:v>
                </c:pt>
                <c:pt idx="1049">
                  <c:v>65.4000015258789</c:v>
                </c:pt>
                <c:pt idx="1050">
                  <c:v>65.5</c:v>
                </c:pt>
                <c:pt idx="1051">
                  <c:v>65.59999847412108</c:v>
                </c:pt>
                <c:pt idx="1052">
                  <c:v>65.70000457763669</c:v>
                </c:pt>
                <c:pt idx="1053">
                  <c:v>65.80000305175781</c:v>
                </c:pt>
                <c:pt idx="1054">
                  <c:v>65.9000015258789</c:v>
                </c:pt>
                <c:pt idx="1055">
                  <c:v>66.0</c:v>
                </c:pt>
                <c:pt idx="1056">
                  <c:v>66.09999847412108</c:v>
                </c:pt>
                <c:pt idx="1057">
                  <c:v>66.20000457763669</c:v>
                </c:pt>
                <c:pt idx="1058">
                  <c:v>66.30000305175781</c:v>
                </c:pt>
                <c:pt idx="1059">
                  <c:v>66.4000015258789</c:v>
                </c:pt>
                <c:pt idx="1060">
                  <c:v>66.5</c:v>
                </c:pt>
                <c:pt idx="1061">
                  <c:v>66.59999847412108</c:v>
                </c:pt>
                <c:pt idx="1062">
                  <c:v>66.70000457763669</c:v>
                </c:pt>
                <c:pt idx="1063">
                  <c:v>66.80000305175781</c:v>
                </c:pt>
                <c:pt idx="1064">
                  <c:v>66.9000015258789</c:v>
                </c:pt>
                <c:pt idx="1065">
                  <c:v>67.0</c:v>
                </c:pt>
                <c:pt idx="1066">
                  <c:v>67.09999847412108</c:v>
                </c:pt>
                <c:pt idx="1067">
                  <c:v>67.20000457763669</c:v>
                </c:pt>
                <c:pt idx="1068">
                  <c:v>67.30000305175781</c:v>
                </c:pt>
                <c:pt idx="1069">
                  <c:v>67.4000015258789</c:v>
                </c:pt>
                <c:pt idx="1070">
                  <c:v>67.5</c:v>
                </c:pt>
                <c:pt idx="1071">
                  <c:v>67.59999847412108</c:v>
                </c:pt>
                <c:pt idx="1072">
                  <c:v>67.70000457763669</c:v>
                </c:pt>
                <c:pt idx="1073">
                  <c:v>67.80000305175781</c:v>
                </c:pt>
                <c:pt idx="1074">
                  <c:v>67.9000015258789</c:v>
                </c:pt>
                <c:pt idx="1075">
                  <c:v>68.0</c:v>
                </c:pt>
                <c:pt idx="1076">
                  <c:v>68.09999847412108</c:v>
                </c:pt>
                <c:pt idx="1077">
                  <c:v>68.20000457763669</c:v>
                </c:pt>
                <c:pt idx="1078">
                  <c:v>68.30000305175781</c:v>
                </c:pt>
                <c:pt idx="1079">
                  <c:v>68.4000015258789</c:v>
                </c:pt>
                <c:pt idx="1080">
                  <c:v>68.5</c:v>
                </c:pt>
                <c:pt idx="1081">
                  <c:v>68.59999847412108</c:v>
                </c:pt>
                <c:pt idx="1082">
                  <c:v>68.70000457763669</c:v>
                </c:pt>
                <c:pt idx="1083">
                  <c:v>68.80000305175781</c:v>
                </c:pt>
                <c:pt idx="1084">
                  <c:v>68.9000015258789</c:v>
                </c:pt>
                <c:pt idx="1085">
                  <c:v>69.0</c:v>
                </c:pt>
                <c:pt idx="1086">
                  <c:v>69.09999847412108</c:v>
                </c:pt>
                <c:pt idx="1087">
                  <c:v>69.20000457763669</c:v>
                </c:pt>
                <c:pt idx="1088">
                  <c:v>69.30000305175781</c:v>
                </c:pt>
                <c:pt idx="1089">
                  <c:v>69.4000015258789</c:v>
                </c:pt>
                <c:pt idx="1090">
                  <c:v>69.5</c:v>
                </c:pt>
                <c:pt idx="1091">
                  <c:v>69.59999847412108</c:v>
                </c:pt>
                <c:pt idx="1092">
                  <c:v>69.70000457763669</c:v>
                </c:pt>
                <c:pt idx="1093">
                  <c:v>69.80000305175781</c:v>
                </c:pt>
                <c:pt idx="1094">
                  <c:v>69.9000015258789</c:v>
                </c:pt>
                <c:pt idx="1095">
                  <c:v>70.0</c:v>
                </c:pt>
                <c:pt idx="1096">
                  <c:v>70.09999847412108</c:v>
                </c:pt>
                <c:pt idx="1097">
                  <c:v>70.20000457763669</c:v>
                </c:pt>
                <c:pt idx="1098">
                  <c:v>70.30000305175781</c:v>
                </c:pt>
                <c:pt idx="1099">
                  <c:v>70.4000015258789</c:v>
                </c:pt>
                <c:pt idx="1100">
                  <c:v>70.5</c:v>
                </c:pt>
                <c:pt idx="1101">
                  <c:v>70.59999847412108</c:v>
                </c:pt>
                <c:pt idx="1102">
                  <c:v>70.70000457763669</c:v>
                </c:pt>
                <c:pt idx="1103">
                  <c:v>70.80000305175781</c:v>
                </c:pt>
                <c:pt idx="1104">
                  <c:v>70.9000015258789</c:v>
                </c:pt>
                <c:pt idx="1105">
                  <c:v>71.0</c:v>
                </c:pt>
                <c:pt idx="1106">
                  <c:v>71.09999847412108</c:v>
                </c:pt>
                <c:pt idx="1107">
                  <c:v>71.20000457763669</c:v>
                </c:pt>
                <c:pt idx="1108">
                  <c:v>71.30000305175781</c:v>
                </c:pt>
                <c:pt idx="1109">
                  <c:v>71.4000015258789</c:v>
                </c:pt>
                <c:pt idx="1110">
                  <c:v>71.5</c:v>
                </c:pt>
                <c:pt idx="1111">
                  <c:v>71.59999847412108</c:v>
                </c:pt>
                <c:pt idx="1112">
                  <c:v>71.70000457763669</c:v>
                </c:pt>
                <c:pt idx="1113">
                  <c:v>71.80000305175781</c:v>
                </c:pt>
                <c:pt idx="1114">
                  <c:v>71.9000015258789</c:v>
                </c:pt>
                <c:pt idx="1115">
                  <c:v>72.0</c:v>
                </c:pt>
                <c:pt idx="1116">
                  <c:v>72.09999847412108</c:v>
                </c:pt>
                <c:pt idx="1117">
                  <c:v>72.20000457763669</c:v>
                </c:pt>
                <c:pt idx="1118">
                  <c:v>72.30000305175781</c:v>
                </c:pt>
                <c:pt idx="1119">
                  <c:v>72.4000015258789</c:v>
                </c:pt>
                <c:pt idx="1120">
                  <c:v>72.5</c:v>
                </c:pt>
                <c:pt idx="1121">
                  <c:v>72.59999847412108</c:v>
                </c:pt>
                <c:pt idx="1122">
                  <c:v>72.70000457763669</c:v>
                </c:pt>
                <c:pt idx="1123">
                  <c:v>72.80000305175781</c:v>
                </c:pt>
                <c:pt idx="1124">
                  <c:v>72.9000015258789</c:v>
                </c:pt>
                <c:pt idx="1125">
                  <c:v>73.0</c:v>
                </c:pt>
                <c:pt idx="1126">
                  <c:v>73.09999847412108</c:v>
                </c:pt>
                <c:pt idx="1127">
                  <c:v>73.20000457763669</c:v>
                </c:pt>
                <c:pt idx="1128">
                  <c:v>73.30000305175781</c:v>
                </c:pt>
                <c:pt idx="1129">
                  <c:v>73.4000015258789</c:v>
                </c:pt>
                <c:pt idx="1130">
                  <c:v>73.5</c:v>
                </c:pt>
                <c:pt idx="1131">
                  <c:v>73.59999847412108</c:v>
                </c:pt>
                <c:pt idx="1132">
                  <c:v>73.70000457763669</c:v>
                </c:pt>
                <c:pt idx="1133">
                  <c:v>73.80000305175781</c:v>
                </c:pt>
                <c:pt idx="1134">
                  <c:v>73.9000015258789</c:v>
                </c:pt>
                <c:pt idx="1135">
                  <c:v>74.0</c:v>
                </c:pt>
                <c:pt idx="1136">
                  <c:v>74.09999847412108</c:v>
                </c:pt>
                <c:pt idx="1137">
                  <c:v>74.20000457763669</c:v>
                </c:pt>
                <c:pt idx="1138">
                  <c:v>74.30000305175781</c:v>
                </c:pt>
                <c:pt idx="1139">
                  <c:v>74.4000015258789</c:v>
                </c:pt>
                <c:pt idx="1140">
                  <c:v>74.5</c:v>
                </c:pt>
                <c:pt idx="1141">
                  <c:v>74.59999847412108</c:v>
                </c:pt>
                <c:pt idx="1142">
                  <c:v>74.70000457763669</c:v>
                </c:pt>
                <c:pt idx="1143">
                  <c:v>74.80000305175781</c:v>
                </c:pt>
                <c:pt idx="1144">
                  <c:v>74.9000015258789</c:v>
                </c:pt>
                <c:pt idx="1145">
                  <c:v>75.0</c:v>
                </c:pt>
                <c:pt idx="1146">
                  <c:v>75.09999847412108</c:v>
                </c:pt>
                <c:pt idx="1147">
                  <c:v>75.20000457763669</c:v>
                </c:pt>
                <c:pt idx="1148">
                  <c:v>75.30000305175781</c:v>
                </c:pt>
                <c:pt idx="1149">
                  <c:v>75.4000015258789</c:v>
                </c:pt>
                <c:pt idx="1150">
                  <c:v>75.5</c:v>
                </c:pt>
                <c:pt idx="1151">
                  <c:v>75.59999847412108</c:v>
                </c:pt>
                <c:pt idx="1152">
                  <c:v>75.70000457763669</c:v>
                </c:pt>
                <c:pt idx="1153">
                  <c:v>75.80000305175781</c:v>
                </c:pt>
                <c:pt idx="1154">
                  <c:v>75.9000015258789</c:v>
                </c:pt>
                <c:pt idx="1155">
                  <c:v>76.0</c:v>
                </c:pt>
                <c:pt idx="1156">
                  <c:v>76.09999847412108</c:v>
                </c:pt>
                <c:pt idx="1157">
                  <c:v>76.20000457763669</c:v>
                </c:pt>
                <c:pt idx="1158">
                  <c:v>76.30000305175781</c:v>
                </c:pt>
                <c:pt idx="1159">
                  <c:v>76.4000015258789</c:v>
                </c:pt>
                <c:pt idx="1160">
                  <c:v>76.5</c:v>
                </c:pt>
                <c:pt idx="1161">
                  <c:v>76.59999847412108</c:v>
                </c:pt>
                <c:pt idx="1162">
                  <c:v>76.70000457763669</c:v>
                </c:pt>
                <c:pt idx="1163">
                  <c:v>76.80000305175781</c:v>
                </c:pt>
                <c:pt idx="1164">
                  <c:v>76.9000015258789</c:v>
                </c:pt>
                <c:pt idx="1165">
                  <c:v>77.0</c:v>
                </c:pt>
                <c:pt idx="1166">
                  <c:v>77.09999847412108</c:v>
                </c:pt>
                <c:pt idx="1167">
                  <c:v>77.20000457763669</c:v>
                </c:pt>
                <c:pt idx="1168">
                  <c:v>77.30000305175781</c:v>
                </c:pt>
                <c:pt idx="1169">
                  <c:v>77.4000015258789</c:v>
                </c:pt>
                <c:pt idx="1170">
                  <c:v>77.5</c:v>
                </c:pt>
                <c:pt idx="1171">
                  <c:v>77.59999847412108</c:v>
                </c:pt>
                <c:pt idx="1172">
                  <c:v>77.70000457763669</c:v>
                </c:pt>
                <c:pt idx="1173">
                  <c:v>77.80000305175781</c:v>
                </c:pt>
                <c:pt idx="1174">
                  <c:v>77.9000015258789</c:v>
                </c:pt>
                <c:pt idx="1175">
                  <c:v>78.0</c:v>
                </c:pt>
                <c:pt idx="1176">
                  <c:v>78.09999847412108</c:v>
                </c:pt>
                <c:pt idx="1177">
                  <c:v>78.20000457763669</c:v>
                </c:pt>
                <c:pt idx="1178">
                  <c:v>78.30000305175781</c:v>
                </c:pt>
                <c:pt idx="1179">
                  <c:v>78.4000015258789</c:v>
                </c:pt>
                <c:pt idx="1180">
                  <c:v>78.5</c:v>
                </c:pt>
                <c:pt idx="1181">
                  <c:v>78.59999847412108</c:v>
                </c:pt>
                <c:pt idx="1182">
                  <c:v>78.70000457763669</c:v>
                </c:pt>
                <c:pt idx="1183">
                  <c:v>78.80000305175781</c:v>
                </c:pt>
                <c:pt idx="1184">
                  <c:v>78.9000015258789</c:v>
                </c:pt>
                <c:pt idx="1185">
                  <c:v>79.0</c:v>
                </c:pt>
                <c:pt idx="1186">
                  <c:v>79.09999847412108</c:v>
                </c:pt>
                <c:pt idx="1187">
                  <c:v>79.20000457763669</c:v>
                </c:pt>
                <c:pt idx="1188">
                  <c:v>79.30000305175781</c:v>
                </c:pt>
                <c:pt idx="1189">
                  <c:v>79.4000015258789</c:v>
                </c:pt>
                <c:pt idx="1190">
                  <c:v>79.5</c:v>
                </c:pt>
                <c:pt idx="1191">
                  <c:v>79.59999847412108</c:v>
                </c:pt>
                <c:pt idx="1192">
                  <c:v>79.70000457763669</c:v>
                </c:pt>
                <c:pt idx="1193">
                  <c:v>79.80000305175781</c:v>
                </c:pt>
                <c:pt idx="1194">
                  <c:v>79.9000015258789</c:v>
                </c:pt>
                <c:pt idx="1195">
                  <c:v>80.0</c:v>
                </c:pt>
                <c:pt idx="1196">
                  <c:v>80.09999847412108</c:v>
                </c:pt>
                <c:pt idx="1197">
                  <c:v>80.20000457763669</c:v>
                </c:pt>
                <c:pt idx="1198">
                  <c:v>80.30000305175781</c:v>
                </c:pt>
                <c:pt idx="1199">
                  <c:v>80.4000015258789</c:v>
                </c:pt>
                <c:pt idx="1200">
                  <c:v>80.5</c:v>
                </c:pt>
                <c:pt idx="1201">
                  <c:v>80.59999847412108</c:v>
                </c:pt>
                <c:pt idx="1202">
                  <c:v>80.70000457763669</c:v>
                </c:pt>
                <c:pt idx="1203">
                  <c:v>80.80000305175781</c:v>
                </c:pt>
                <c:pt idx="1204">
                  <c:v>80.9000015258789</c:v>
                </c:pt>
                <c:pt idx="1205">
                  <c:v>81.0</c:v>
                </c:pt>
                <c:pt idx="1206">
                  <c:v>81.09999847412108</c:v>
                </c:pt>
                <c:pt idx="1207">
                  <c:v>81.20000457763669</c:v>
                </c:pt>
                <c:pt idx="1208">
                  <c:v>81.30000305175781</c:v>
                </c:pt>
                <c:pt idx="1209">
                  <c:v>81.4000015258789</c:v>
                </c:pt>
                <c:pt idx="1210">
                  <c:v>81.5</c:v>
                </c:pt>
                <c:pt idx="1211">
                  <c:v>81.59999847412108</c:v>
                </c:pt>
                <c:pt idx="1212">
                  <c:v>81.70000457763669</c:v>
                </c:pt>
                <c:pt idx="1213">
                  <c:v>81.80000305175781</c:v>
                </c:pt>
                <c:pt idx="1214">
                  <c:v>81.9000015258789</c:v>
                </c:pt>
                <c:pt idx="1215">
                  <c:v>82.0</c:v>
                </c:pt>
                <c:pt idx="1216">
                  <c:v>82.09999847412108</c:v>
                </c:pt>
                <c:pt idx="1217">
                  <c:v>82.20000457763669</c:v>
                </c:pt>
                <c:pt idx="1218">
                  <c:v>82.30000305175781</c:v>
                </c:pt>
                <c:pt idx="1219">
                  <c:v>82.4000015258789</c:v>
                </c:pt>
                <c:pt idx="1220">
                  <c:v>82.5</c:v>
                </c:pt>
                <c:pt idx="1221">
                  <c:v>82.59999847412108</c:v>
                </c:pt>
                <c:pt idx="1222">
                  <c:v>82.70000457763669</c:v>
                </c:pt>
                <c:pt idx="1223">
                  <c:v>82.80000305175781</c:v>
                </c:pt>
                <c:pt idx="1224">
                  <c:v>82.9000015258789</c:v>
                </c:pt>
                <c:pt idx="1225">
                  <c:v>83.0</c:v>
                </c:pt>
                <c:pt idx="1226">
                  <c:v>83.09999847412108</c:v>
                </c:pt>
                <c:pt idx="1227">
                  <c:v>83.20000457763669</c:v>
                </c:pt>
                <c:pt idx="1228">
                  <c:v>83.30000305175781</c:v>
                </c:pt>
                <c:pt idx="1229">
                  <c:v>83.4000015258789</c:v>
                </c:pt>
                <c:pt idx="1230">
                  <c:v>83.5</c:v>
                </c:pt>
                <c:pt idx="1231">
                  <c:v>83.59999847412108</c:v>
                </c:pt>
                <c:pt idx="1232">
                  <c:v>83.70000457763669</c:v>
                </c:pt>
                <c:pt idx="1233">
                  <c:v>83.80000305175781</c:v>
                </c:pt>
                <c:pt idx="1234">
                  <c:v>83.9000015258789</c:v>
                </c:pt>
                <c:pt idx="1235">
                  <c:v>84.0</c:v>
                </c:pt>
                <c:pt idx="1236">
                  <c:v>84.09999847412108</c:v>
                </c:pt>
                <c:pt idx="1237">
                  <c:v>84.20000457763669</c:v>
                </c:pt>
                <c:pt idx="1238">
                  <c:v>84.30000305175781</c:v>
                </c:pt>
                <c:pt idx="1239">
                  <c:v>84.4000015258789</c:v>
                </c:pt>
                <c:pt idx="1240">
                  <c:v>84.5</c:v>
                </c:pt>
                <c:pt idx="1241">
                  <c:v>84.59999847412108</c:v>
                </c:pt>
                <c:pt idx="1242">
                  <c:v>84.70000457763669</c:v>
                </c:pt>
                <c:pt idx="1243">
                  <c:v>84.80000305175781</c:v>
                </c:pt>
                <c:pt idx="1244">
                  <c:v>84.9000015258789</c:v>
                </c:pt>
                <c:pt idx="1245">
                  <c:v>85.0</c:v>
                </c:pt>
                <c:pt idx="1246">
                  <c:v>85.09999847412108</c:v>
                </c:pt>
                <c:pt idx="1247">
                  <c:v>85.20000457763669</c:v>
                </c:pt>
                <c:pt idx="1248">
                  <c:v>85.30000305175781</c:v>
                </c:pt>
                <c:pt idx="1249">
                  <c:v>85.4000015258789</c:v>
                </c:pt>
                <c:pt idx="1250">
                  <c:v>85.5</c:v>
                </c:pt>
                <c:pt idx="1251">
                  <c:v>85.59999847412108</c:v>
                </c:pt>
                <c:pt idx="1252">
                  <c:v>85.70000457763669</c:v>
                </c:pt>
                <c:pt idx="1253">
                  <c:v>85.80000305175781</c:v>
                </c:pt>
                <c:pt idx="1254">
                  <c:v>85.9000015258789</c:v>
                </c:pt>
                <c:pt idx="1255">
                  <c:v>86.0</c:v>
                </c:pt>
                <c:pt idx="1256">
                  <c:v>86.09999847412108</c:v>
                </c:pt>
                <c:pt idx="1257">
                  <c:v>86.20000457763669</c:v>
                </c:pt>
                <c:pt idx="1258">
                  <c:v>86.30000305175781</c:v>
                </c:pt>
                <c:pt idx="1259">
                  <c:v>86.4000015258789</c:v>
                </c:pt>
                <c:pt idx="1260">
                  <c:v>86.5</c:v>
                </c:pt>
                <c:pt idx="1261">
                  <c:v>86.59999847412108</c:v>
                </c:pt>
                <c:pt idx="1262">
                  <c:v>86.70000457763669</c:v>
                </c:pt>
                <c:pt idx="1263">
                  <c:v>86.80000305175781</c:v>
                </c:pt>
                <c:pt idx="1264">
                  <c:v>86.9000015258789</c:v>
                </c:pt>
                <c:pt idx="1265">
                  <c:v>87.0</c:v>
                </c:pt>
                <c:pt idx="1266">
                  <c:v>87.09999847412108</c:v>
                </c:pt>
                <c:pt idx="1267">
                  <c:v>87.20000457763669</c:v>
                </c:pt>
                <c:pt idx="1268">
                  <c:v>87.30000305175781</c:v>
                </c:pt>
                <c:pt idx="1269">
                  <c:v>87.4000015258789</c:v>
                </c:pt>
                <c:pt idx="1270">
                  <c:v>87.5</c:v>
                </c:pt>
                <c:pt idx="1271">
                  <c:v>87.59999847412108</c:v>
                </c:pt>
                <c:pt idx="1272">
                  <c:v>87.70000457763669</c:v>
                </c:pt>
                <c:pt idx="1273">
                  <c:v>87.80000305175781</c:v>
                </c:pt>
                <c:pt idx="1274">
                  <c:v>87.9000015258789</c:v>
                </c:pt>
                <c:pt idx="1275">
                  <c:v>88.0</c:v>
                </c:pt>
                <c:pt idx="1276">
                  <c:v>88.09999847412108</c:v>
                </c:pt>
                <c:pt idx="1277">
                  <c:v>88.20000457763669</c:v>
                </c:pt>
                <c:pt idx="1278">
                  <c:v>88.30000305175781</c:v>
                </c:pt>
                <c:pt idx="1279">
                  <c:v>88.4000015258789</c:v>
                </c:pt>
                <c:pt idx="1280">
                  <c:v>88.50000762939453</c:v>
                </c:pt>
                <c:pt idx="1281">
                  <c:v>88.59999847412108</c:v>
                </c:pt>
                <c:pt idx="1282">
                  <c:v>88.70000457763669</c:v>
                </c:pt>
                <c:pt idx="1283">
                  <c:v>88.7999954223633</c:v>
                </c:pt>
                <c:pt idx="1284">
                  <c:v>88.9000015258789</c:v>
                </c:pt>
                <c:pt idx="1285">
                  <c:v>89.00000762939453</c:v>
                </c:pt>
                <c:pt idx="1286">
                  <c:v>89.09999847412108</c:v>
                </c:pt>
                <c:pt idx="1287">
                  <c:v>89.20000457763669</c:v>
                </c:pt>
                <c:pt idx="1288">
                  <c:v>89.2999954223633</c:v>
                </c:pt>
                <c:pt idx="1289">
                  <c:v>89.4000015258789</c:v>
                </c:pt>
                <c:pt idx="1290">
                  <c:v>89.50000762939453</c:v>
                </c:pt>
                <c:pt idx="1291">
                  <c:v>89.59999847412108</c:v>
                </c:pt>
                <c:pt idx="1292">
                  <c:v>89.70000457763669</c:v>
                </c:pt>
                <c:pt idx="1293">
                  <c:v>89.7999954223633</c:v>
                </c:pt>
                <c:pt idx="1294">
                  <c:v>89.9000015258789</c:v>
                </c:pt>
                <c:pt idx="1295">
                  <c:v>90.00000762939453</c:v>
                </c:pt>
                <c:pt idx="1296">
                  <c:v>90.09999847412108</c:v>
                </c:pt>
                <c:pt idx="1297">
                  <c:v>90.20000457763669</c:v>
                </c:pt>
                <c:pt idx="1298">
                  <c:v>90.2999954223633</c:v>
                </c:pt>
                <c:pt idx="1299">
                  <c:v>90.4000015258789</c:v>
                </c:pt>
                <c:pt idx="1300">
                  <c:v>90.50000762939453</c:v>
                </c:pt>
                <c:pt idx="1301">
                  <c:v>90.59999847412108</c:v>
                </c:pt>
                <c:pt idx="1302">
                  <c:v>90.70000457763669</c:v>
                </c:pt>
                <c:pt idx="1303">
                  <c:v>90.7999954223633</c:v>
                </c:pt>
                <c:pt idx="1304">
                  <c:v>90.9000015258789</c:v>
                </c:pt>
                <c:pt idx="1305">
                  <c:v>91.00000762939453</c:v>
                </c:pt>
                <c:pt idx="1306">
                  <c:v>91.09999847412108</c:v>
                </c:pt>
                <c:pt idx="1307">
                  <c:v>91.20000457763669</c:v>
                </c:pt>
                <c:pt idx="1308">
                  <c:v>91.2999954223633</c:v>
                </c:pt>
                <c:pt idx="1309">
                  <c:v>91.4000015258789</c:v>
                </c:pt>
                <c:pt idx="1310">
                  <c:v>91.50000762939453</c:v>
                </c:pt>
                <c:pt idx="1311">
                  <c:v>91.59999847412108</c:v>
                </c:pt>
                <c:pt idx="1312">
                  <c:v>91.70000457763669</c:v>
                </c:pt>
                <c:pt idx="1313">
                  <c:v>91.7999954223633</c:v>
                </c:pt>
                <c:pt idx="1314">
                  <c:v>91.9000015258789</c:v>
                </c:pt>
                <c:pt idx="1315">
                  <c:v>92.00000762939453</c:v>
                </c:pt>
                <c:pt idx="1316">
                  <c:v>92.09999847412108</c:v>
                </c:pt>
                <c:pt idx="1317">
                  <c:v>92.20000457763669</c:v>
                </c:pt>
                <c:pt idx="1318">
                  <c:v>92.2999954223633</c:v>
                </c:pt>
                <c:pt idx="1319">
                  <c:v>92.4000015258789</c:v>
                </c:pt>
                <c:pt idx="1320">
                  <c:v>92.50000762939453</c:v>
                </c:pt>
                <c:pt idx="1321">
                  <c:v>92.59999847412108</c:v>
                </c:pt>
                <c:pt idx="1322">
                  <c:v>92.70000457763669</c:v>
                </c:pt>
                <c:pt idx="1323">
                  <c:v>92.7999954223633</c:v>
                </c:pt>
                <c:pt idx="1324">
                  <c:v>92.9000015258789</c:v>
                </c:pt>
                <c:pt idx="1325">
                  <c:v>93.00000762939453</c:v>
                </c:pt>
                <c:pt idx="1326">
                  <c:v>93.09999847412108</c:v>
                </c:pt>
                <c:pt idx="1327">
                  <c:v>93.20000457763669</c:v>
                </c:pt>
                <c:pt idx="1328">
                  <c:v>93.2999954223633</c:v>
                </c:pt>
                <c:pt idx="1329">
                  <c:v>93.4000015258789</c:v>
                </c:pt>
                <c:pt idx="1330">
                  <c:v>93.50000762939453</c:v>
                </c:pt>
                <c:pt idx="1331">
                  <c:v>93.59999847412108</c:v>
                </c:pt>
                <c:pt idx="1332">
                  <c:v>93.70000457763669</c:v>
                </c:pt>
                <c:pt idx="1333">
                  <c:v>93.7999954223633</c:v>
                </c:pt>
                <c:pt idx="1334">
                  <c:v>93.9000015258789</c:v>
                </c:pt>
                <c:pt idx="1335">
                  <c:v>94.00000762939453</c:v>
                </c:pt>
                <c:pt idx="1336">
                  <c:v>94.09999847412108</c:v>
                </c:pt>
                <c:pt idx="1337">
                  <c:v>94.20000457763669</c:v>
                </c:pt>
                <c:pt idx="1338">
                  <c:v>94.2999954223633</c:v>
                </c:pt>
                <c:pt idx="1339">
                  <c:v>94.4000015258789</c:v>
                </c:pt>
                <c:pt idx="1340">
                  <c:v>94.50000762939453</c:v>
                </c:pt>
                <c:pt idx="1341">
                  <c:v>94.59999847412108</c:v>
                </c:pt>
                <c:pt idx="1342">
                  <c:v>94.70000457763669</c:v>
                </c:pt>
                <c:pt idx="1343">
                  <c:v>94.7999954223633</c:v>
                </c:pt>
                <c:pt idx="1344">
                  <c:v>94.9000015258789</c:v>
                </c:pt>
                <c:pt idx="1345">
                  <c:v>95.00000762939453</c:v>
                </c:pt>
                <c:pt idx="1346">
                  <c:v>95.09999847412108</c:v>
                </c:pt>
                <c:pt idx="1347">
                  <c:v>95.20000457763669</c:v>
                </c:pt>
                <c:pt idx="1348">
                  <c:v>95.2999954223633</c:v>
                </c:pt>
                <c:pt idx="1349">
                  <c:v>95.4000015258789</c:v>
                </c:pt>
                <c:pt idx="1350">
                  <c:v>95.50000762939453</c:v>
                </c:pt>
                <c:pt idx="1351">
                  <c:v>95.59999847412108</c:v>
                </c:pt>
                <c:pt idx="1352">
                  <c:v>95.70000457763669</c:v>
                </c:pt>
                <c:pt idx="1353">
                  <c:v>95.7999954223633</c:v>
                </c:pt>
                <c:pt idx="1354">
                  <c:v>95.9000015258789</c:v>
                </c:pt>
                <c:pt idx="1355">
                  <c:v>96.00000762939453</c:v>
                </c:pt>
                <c:pt idx="1356">
                  <c:v>96.09999847412108</c:v>
                </c:pt>
                <c:pt idx="1357">
                  <c:v>96.20000457763669</c:v>
                </c:pt>
                <c:pt idx="1358">
                  <c:v>96.2999954223633</c:v>
                </c:pt>
                <c:pt idx="1359">
                  <c:v>96.4000015258789</c:v>
                </c:pt>
                <c:pt idx="1360">
                  <c:v>96.50000762939453</c:v>
                </c:pt>
                <c:pt idx="1361">
                  <c:v>96.59999847412108</c:v>
                </c:pt>
                <c:pt idx="1362">
                  <c:v>96.70000457763669</c:v>
                </c:pt>
                <c:pt idx="1363">
                  <c:v>96.7999954223633</c:v>
                </c:pt>
                <c:pt idx="1364">
                  <c:v>96.9000015258789</c:v>
                </c:pt>
                <c:pt idx="1365">
                  <c:v>97.00000762939453</c:v>
                </c:pt>
                <c:pt idx="1366">
                  <c:v>97.09999847412108</c:v>
                </c:pt>
                <c:pt idx="1367">
                  <c:v>97.20000457763669</c:v>
                </c:pt>
                <c:pt idx="1368">
                  <c:v>97.2999954223633</c:v>
                </c:pt>
                <c:pt idx="1369">
                  <c:v>97.4000015258789</c:v>
                </c:pt>
                <c:pt idx="1370">
                  <c:v>97.50000762939453</c:v>
                </c:pt>
                <c:pt idx="1371">
                  <c:v>97.59999847412108</c:v>
                </c:pt>
                <c:pt idx="1372">
                  <c:v>97.70000457763669</c:v>
                </c:pt>
                <c:pt idx="1373">
                  <c:v>97.7999954223633</c:v>
                </c:pt>
                <c:pt idx="1374">
                  <c:v>97.9000015258789</c:v>
                </c:pt>
                <c:pt idx="1375">
                  <c:v>98.00000762939453</c:v>
                </c:pt>
                <c:pt idx="1376">
                  <c:v>98.09999847412108</c:v>
                </c:pt>
                <c:pt idx="1377">
                  <c:v>98.20000457763669</c:v>
                </c:pt>
                <c:pt idx="1378">
                  <c:v>98.2999954223633</c:v>
                </c:pt>
                <c:pt idx="1379">
                  <c:v>98.4000015258789</c:v>
                </c:pt>
                <c:pt idx="1380">
                  <c:v>98.50000762939453</c:v>
                </c:pt>
                <c:pt idx="1381">
                  <c:v>98.59999847412108</c:v>
                </c:pt>
                <c:pt idx="1382">
                  <c:v>98.70000457763669</c:v>
                </c:pt>
                <c:pt idx="1383">
                  <c:v>98.7999954223633</c:v>
                </c:pt>
                <c:pt idx="1384">
                  <c:v>98.9000015258789</c:v>
                </c:pt>
                <c:pt idx="1385">
                  <c:v>99.00000762939453</c:v>
                </c:pt>
                <c:pt idx="1386">
                  <c:v>99.09999847412108</c:v>
                </c:pt>
                <c:pt idx="1387">
                  <c:v>99.20000457763669</c:v>
                </c:pt>
                <c:pt idx="1388">
                  <c:v>99.2999954223633</c:v>
                </c:pt>
                <c:pt idx="1389">
                  <c:v>99.4000015258789</c:v>
                </c:pt>
                <c:pt idx="1390">
                  <c:v>99.50000762939453</c:v>
                </c:pt>
                <c:pt idx="1391">
                  <c:v>99.59999847412108</c:v>
                </c:pt>
                <c:pt idx="1392">
                  <c:v>99.70000457763669</c:v>
                </c:pt>
                <c:pt idx="1393">
                  <c:v>99.7999954223633</c:v>
                </c:pt>
                <c:pt idx="1394">
                  <c:v>99.9000015258789</c:v>
                </c:pt>
                <c:pt idx="1395">
                  <c:v>100.0000076293945</c:v>
                </c:pt>
                <c:pt idx="1396">
                  <c:v>100.0999984741211</c:v>
                </c:pt>
                <c:pt idx="1397">
                  <c:v>100.2000045776367</c:v>
                </c:pt>
                <c:pt idx="1398">
                  <c:v>100.2999954223633</c:v>
                </c:pt>
                <c:pt idx="1399">
                  <c:v>100.400001525879</c:v>
                </c:pt>
                <c:pt idx="1400">
                  <c:v>100.5000076293945</c:v>
                </c:pt>
                <c:pt idx="1401">
                  <c:v>100.5999984741211</c:v>
                </c:pt>
                <c:pt idx="1402">
                  <c:v>100.7000045776367</c:v>
                </c:pt>
                <c:pt idx="1403">
                  <c:v>100.7999954223633</c:v>
                </c:pt>
                <c:pt idx="1404">
                  <c:v>100.900001525879</c:v>
                </c:pt>
                <c:pt idx="1405">
                  <c:v>101.0000076293945</c:v>
                </c:pt>
                <c:pt idx="1406">
                  <c:v>101.0999984741211</c:v>
                </c:pt>
                <c:pt idx="1407">
                  <c:v>101.2000045776367</c:v>
                </c:pt>
                <c:pt idx="1408">
                  <c:v>101.2999954223633</c:v>
                </c:pt>
                <c:pt idx="1409">
                  <c:v>101.400001525879</c:v>
                </c:pt>
                <c:pt idx="1410">
                  <c:v>101.5000076293945</c:v>
                </c:pt>
                <c:pt idx="1411">
                  <c:v>101.5999984741211</c:v>
                </c:pt>
                <c:pt idx="1412">
                  <c:v>101.7000045776367</c:v>
                </c:pt>
                <c:pt idx="1413">
                  <c:v>101.7999954223633</c:v>
                </c:pt>
                <c:pt idx="1414">
                  <c:v>101.900001525879</c:v>
                </c:pt>
                <c:pt idx="1415">
                  <c:v>102.0000076293945</c:v>
                </c:pt>
                <c:pt idx="1416">
                  <c:v>102.0999984741211</c:v>
                </c:pt>
                <c:pt idx="1417">
                  <c:v>102.2000045776367</c:v>
                </c:pt>
                <c:pt idx="1418">
                  <c:v>102.2999954223633</c:v>
                </c:pt>
                <c:pt idx="1419">
                  <c:v>102.400001525879</c:v>
                </c:pt>
                <c:pt idx="1420">
                  <c:v>102.5000076293945</c:v>
                </c:pt>
                <c:pt idx="1421">
                  <c:v>102.5999984741211</c:v>
                </c:pt>
                <c:pt idx="1422">
                  <c:v>102.7000045776367</c:v>
                </c:pt>
                <c:pt idx="1423">
                  <c:v>102.7999954223633</c:v>
                </c:pt>
                <c:pt idx="1424">
                  <c:v>102.900001525879</c:v>
                </c:pt>
                <c:pt idx="1425">
                  <c:v>103.0000076293945</c:v>
                </c:pt>
                <c:pt idx="1426">
                  <c:v>103.0999984741211</c:v>
                </c:pt>
                <c:pt idx="1427">
                  <c:v>103.2000045776367</c:v>
                </c:pt>
                <c:pt idx="1428">
                  <c:v>103.2999954223633</c:v>
                </c:pt>
                <c:pt idx="1429">
                  <c:v>103.400001525879</c:v>
                </c:pt>
                <c:pt idx="1430">
                  <c:v>103.5000076293945</c:v>
                </c:pt>
                <c:pt idx="1431">
                  <c:v>103.5999984741211</c:v>
                </c:pt>
                <c:pt idx="1432">
                  <c:v>103.7000045776367</c:v>
                </c:pt>
                <c:pt idx="1433">
                  <c:v>103.7999954223633</c:v>
                </c:pt>
                <c:pt idx="1434">
                  <c:v>103.900001525879</c:v>
                </c:pt>
                <c:pt idx="1435">
                  <c:v>104.0000076293945</c:v>
                </c:pt>
                <c:pt idx="1436">
                  <c:v>104.0999984741211</c:v>
                </c:pt>
                <c:pt idx="1437">
                  <c:v>104.2000045776367</c:v>
                </c:pt>
                <c:pt idx="1438">
                  <c:v>104.2999954223633</c:v>
                </c:pt>
                <c:pt idx="1439">
                  <c:v>104.400001525879</c:v>
                </c:pt>
                <c:pt idx="1440">
                  <c:v>104.5000076293945</c:v>
                </c:pt>
                <c:pt idx="1441">
                  <c:v>104.5999984741211</c:v>
                </c:pt>
                <c:pt idx="1442">
                  <c:v>104.7000045776367</c:v>
                </c:pt>
                <c:pt idx="1443">
                  <c:v>104.7999954223633</c:v>
                </c:pt>
                <c:pt idx="1444">
                  <c:v>104.900001525879</c:v>
                </c:pt>
                <c:pt idx="1445">
                  <c:v>105.0000076293945</c:v>
                </c:pt>
                <c:pt idx="1446">
                  <c:v>105.0999984741211</c:v>
                </c:pt>
                <c:pt idx="1447">
                  <c:v>105.2000045776367</c:v>
                </c:pt>
                <c:pt idx="1448">
                  <c:v>105.2999954223633</c:v>
                </c:pt>
                <c:pt idx="1449">
                  <c:v>105.400001525879</c:v>
                </c:pt>
                <c:pt idx="1450">
                  <c:v>105.5000076293945</c:v>
                </c:pt>
                <c:pt idx="1451">
                  <c:v>105.5999984741211</c:v>
                </c:pt>
                <c:pt idx="1452">
                  <c:v>105.7000045776367</c:v>
                </c:pt>
                <c:pt idx="1453">
                  <c:v>105.7999954223633</c:v>
                </c:pt>
                <c:pt idx="1454">
                  <c:v>105.900001525879</c:v>
                </c:pt>
                <c:pt idx="1455">
                  <c:v>106.0000076293945</c:v>
                </c:pt>
                <c:pt idx="1456">
                  <c:v>106.0999984741211</c:v>
                </c:pt>
                <c:pt idx="1457">
                  <c:v>106.2000045776367</c:v>
                </c:pt>
                <c:pt idx="1458">
                  <c:v>106.2999954223633</c:v>
                </c:pt>
                <c:pt idx="1459">
                  <c:v>106.400001525879</c:v>
                </c:pt>
                <c:pt idx="1460">
                  <c:v>106.5000076293945</c:v>
                </c:pt>
                <c:pt idx="1461">
                  <c:v>106.5999984741211</c:v>
                </c:pt>
                <c:pt idx="1462">
                  <c:v>106.7000045776367</c:v>
                </c:pt>
                <c:pt idx="1463">
                  <c:v>106.7999954223633</c:v>
                </c:pt>
                <c:pt idx="1464">
                  <c:v>106.900001525879</c:v>
                </c:pt>
                <c:pt idx="1465">
                  <c:v>107.0000076293945</c:v>
                </c:pt>
                <c:pt idx="1466">
                  <c:v>107.0999984741211</c:v>
                </c:pt>
                <c:pt idx="1467">
                  <c:v>107.2000045776367</c:v>
                </c:pt>
                <c:pt idx="1468">
                  <c:v>107.2999954223633</c:v>
                </c:pt>
                <c:pt idx="1469">
                  <c:v>107.400001525879</c:v>
                </c:pt>
                <c:pt idx="1470">
                  <c:v>107.5000076293945</c:v>
                </c:pt>
                <c:pt idx="1471">
                  <c:v>107.5999984741211</c:v>
                </c:pt>
                <c:pt idx="1472">
                  <c:v>107.7000045776367</c:v>
                </c:pt>
                <c:pt idx="1473">
                  <c:v>107.7999954223633</c:v>
                </c:pt>
                <c:pt idx="1474">
                  <c:v>107.900001525879</c:v>
                </c:pt>
                <c:pt idx="1475">
                  <c:v>108.0000076293945</c:v>
                </c:pt>
                <c:pt idx="1476">
                  <c:v>108.0999984741211</c:v>
                </c:pt>
                <c:pt idx="1477">
                  <c:v>108.2000045776367</c:v>
                </c:pt>
                <c:pt idx="1478">
                  <c:v>108.2999954223633</c:v>
                </c:pt>
                <c:pt idx="1479">
                  <c:v>108.400001525879</c:v>
                </c:pt>
                <c:pt idx="1480">
                  <c:v>108.5000076293945</c:v>
                </c:pt>
                <c:pt idx="1481">
                  <c:v>108.5999984741211</c:v>
                </c:pt>
                <c:pt idx="1482">
                  <c:v>108.7000045776367</c:v>
                </c:pt>
                <c:pt idx="1483">
                  <c:v>108.7999954223633</c:v>
                </c:pt>
                <c:pt idx="1484">
                  <c:v>108.900001525879</c:v>
                </c:pt>
                <c:pt idx="1485">
                  <c:v>109.0000076293945</c:v>
                </c:pt>
                <c:pt idx="1486">
                  <c:v>109.0999984741211</c:v>
                </c:pt>
                <c:pt idx="1487">
                  <c:v>109.2000045776367</c:v>
                </c:pt>
                <c:pt idx="1488">
                  <c:v>109.2999954223633</c:v>
                </c:pt>
                <c:pt idx="1489">
                  <c:v>109.400001525879</c:v>
                </c:pt>
                <c:pt idx="1490">
                  <c:v>109.5000076293945</c:v>
                </c:pt>
                <c:pt idx="1491">
                  <c:v>109.5999984741211</c:v>
                </c:pt>
                <c:pt idx="1492">
                  <c:v>109.7000045776367</c:v>
                </c:pt>
                <c:pt idx="1493">
                  <c:v>109.7999954223633</c:v>
                </c:pt>
                <c:pt idx="1494">
                  <c:v>109.900001525879</c:v>
                </c:pt>
                <c:pt idx="1495">
                  <c:v>110.0000076293945</c:v>
                </c:pt>
                <c:pt idx="1496">
                  <c:v>110.0999984741211</c:v>
                </c:pt>
                <c:pt idx="1497">
                  <c:v>110.2000045776367</c:v>
                </c:pt>
                <c:pt idx="1498">
                  <c:v>110.2999954223633</c:v>
                </c:pt>
                <c:pt idx="1499">
                  <c:v>110.400001525879</c:v>
                </c:pt>
                <c:pt idx="1500">
                  <c:v>110.5000076293945</c:v>
                </c:pt>
                <c:pt idx="1501">
                  <c:v>110.5999984741211</c:v>
                </c:pt>
                <c:pt idx="1502">
                  <c:v>110.7000045776367</c:v>
                </c:pt>
                <c:pt idx="1503">
                  <c:v>110.7999954223633</c:v>
                </c:pt>
                <c:pt idx="1504">
                  <c:v>110.900001525879</c:v>
                </c:pt>
                <c:pt idx="1505">
                  <c:v>111.0000076293945</c:v>
                </c:pt>
                <c:pt idx="1506">
                  <c:v>111.0999984741211</c:v>
                </c:pt>
                <c:pt idx="1507">
                  <c:v>111.2000045776367</c:v>
                </c:pt>
                <c:pt idx="1508">
                  <c:v>111.2999954223633</c:v>
                </c:pt>
                <c:pt idx="1509">
                  <c:v>111.400001525879</c:v>
                </c:pt>
                <c:pt idx="1510">
                  <c:v>111.5000076293945</c:v>
                </c:pt>
                <c:pt idx="1511">
                  <c:v>111.5999984741211</c:v>
                </c:pt>
                <c:pt idx="1512">
                  <c:v>111.7000045776367</c:v>
                </c:pt>
                <c:pt idx="1513">
                  <c:v>111.7999954223633</c:v>
                </c:pt>
                <c:pt idx="1514">
                  <c:v>111.900001525879</c:v>
                </c:pt>
                <c:pt idx="1515">
                  <c:v>112.0000076293945</c:v>
                </c:pt>
                <c:pt idx="1516">
                  <c:v>112.0999984741211</c:v>
                </c:pt>
                <c:pt idx="1517">
                  <c:v>112.2000045776367</c:v>
                </c:pt>
                <c:pt idx="1518">
                  <c:v>112.2999954223633</c:v>
                </c:pt>
                <c:pt idx="1519">
                  <c:v>112.400001525879</c:v>
                </c:pt>
                <c:pt idx="1520">
                  <c:v>112.5000076293945</c:v>
                </c:pt>
                <c:pt idx="1521">
                  <c:v>112.5999984741211</c:v>
                </c:pt>
                <c:pt idx="1522">
                  <c:v>112.7000045776367</c:v>
                </c:pt>
                <c:pt idx="1523">
                  <c:v>112.7999954223633</c:v>
                </c:pt>
                <c:pt idx="1524">
                  <c:v>112.900001525879</c:v>
                </c:pt>
                <c:pt idx="1525">
                  <c:v>113.0000076293945</c:v>
                </c:pt>
                <c:pt idx="1526">
                  <c:v>113.0999984741211</c:v>
                </c:pt>
                <c:pt idx="1527">
                  <c:v>113.2000045776367</c:v>
                </c:pt>
                <c:pt idx="1528">
                  <c:v>113.2999954223633</c:v>
                </c:pt>
                <c:pt idx="1529">
                  <c:v>113.400001525879</c:v>
                </c:pt>
                <c:pt idx="1530">
                  <c:v>113.5000076293945</c:v>
                </c:pt>
                <c:pt idx="1531">
                  <c:v>113.5999984741211</c:v>
                </c:pt>
                <c:pt idx="1532">
                  <c:v>113.7000045776367</c:v>
                </c:pt>
                <c:pt idx="1533">
                  <c:v>113.7999954223633</c:v>
                </c:pt>
                <c:pt idx="1534">
                  <c:v>113.900001525879</c:v>
                </c:pt>
                <c:pt idx="1535">
                  <c:v>114.0000076293945</c:v>
                </c:pt>
                <c:pt idx="1536">
                  <c:v>114.0999984741211</c:v>
                </c:pt>
                <c:pt idx="1537">
                  <c:v>114.2000045776367</c:v>
                </c:pt>
                <c:pt idx="1538">
                  <c:v>114.2999954223633</c:v>
                </c:pt>
                <c:pt idx="1539">
                  <c:v>114.400001525879</c:v>
                </c:pt>
                <c:pt idx="1540">
                  <c:v>114.5000076293945</c:v>
                </c:pt>
                <c:pt idx="1541">
                  <c:v>114.5999984741211</c:v>
                </c:pt>
                <c:pt idx="1542">
                  <c:v>114.7000045776367</c:v>
                </c:pt>
                <c:pt idx="1543">
                  <c:v>114.7999954223633</c:v>
                </c:pt>
                <c:pt idx="1544">
                  <c:v>114.900001525879</c:v>
                </c:pt>
                <c:pt idx="1545">
                  <c:v>115.0000076293945</c:v>
                </c:pt>
                <c:pt idx="1546">
                  <c:v>115.0999984741211</c:v>
                </c:pt>
                <c:pt idx="1547">
                  <c:v>115.2000045776367</c:v>
                </c:pt>
                <c:pt idx="1548">
                  <c:v>115.2999954223633</c:v>
                </c:pt>
                <c:pt idx="1549">
                  <c:v>115.400001525879</c:v>
                </c:pt>
                <c:pt idx="1550">
                  <c:v>115.5000076293945</c:v>
                </c:pt>
                <c:pt idx="1551">
                  <c:v>115.5999984741211</c:v>
                </c:pt>
                <c:pt idx="1552">
                  <c:v>115.7000045776367</c:v>
                </c:pt>
                <c:pt idx="1553">
                  <c:v>115.7999954223633</c:v>
                </c:pt>
                <c:pt idx="1554">
                  <c:v>115.900001525879</c:v>
                </c:pt>
                <c:pt idx="1555">
                  <c:v>116.0000076293945</c:v>
                </c:pt>
                <c:pt idx="1556">
                  <c:v>116.0999984741211</c:v>
                </c:pt>
                <c:pt idx="1557">
                  <c:v>116.2000045776367</c:v>
                </c:pt>
                <c:pt idx="1558">
                  <c:v>116.2999954223633</c:v>
                </c:pt>
                <c:pt idx="1559">
                  <c:v>116.400001525879</c:v>
                </c:pt>
                <c:pt idx="1560">
                  <c:v>116.5000076293945</c:v>
                </c:pt>
                <c:pt idx="1561">
                  <c:v>116.5999984741211</c:v>
                </c:pt>
                <c:pt idx="1562">
                  <c:v>116.7000045776367</c:v>
                </c:pt>
                <c:pt idx="1563">
                  <c:v>116.7999954223633</c:v>
                </c:pt>
                <c:pt idx="1564">
                  <c:v>116.900001525879</c:v>
                </c:pt>
                <c:pt idx="1565">
                  <c:v>117.0000076293945</c:v>
                </c:pt>
                <c:pt idx="1566">
                  <c:v>117.0999984741211</c:v>
                </c:pt>
                <c:pt idx="1567">
                  <c:v>117.2000045776367</c:v>
                </c:pt>
                <c:pt idx="1568">
                  <c:v>117.2999954223633</c:v>
                </c:pt>
                <c:pt idx="1569">
                  <c:v>117.400001525879</c:v>
                </c:pt>
                <c:pt idx="1570">
                  <c:v>117.5000076293945</c:v>
                </c:pt>
                <c:pt idx="1571">
                  <c:v>117.5999984741211</c:v>
                </c:pt>
                <c:pt idx="1572">
                  <c:v>117.7000045776367</c:v>
                </c:pt>
                <c:pt idx="1573">
                  <c:v>117.7999954223633</c:v>
                </c:pt>
                <c:pt idx="1574">
                  <c:v>117.900001525879</c:v>
                </c:pt>
                <c:pt idx="1575">
                  <c:v>118.0000076293945</c:v>
                </c:pt>
                <c:pt idx="1576">
                  <c:v>118.0999984741211</c:v>
                </c:pt>
                <c:pt idx="1577">
                  <c:v>118.2000045776367</c:v>
                </c:pt>
                <c:pt idx="1578">
                  <c:v>118.2999954223633</c:v>
                </c:pt>
                <c:pt idx="1579">
                  <c:v>118.400001525879</c:v>
                </c:pt>
                <c:pt idx="1580">
                  <c:v>118.5000076293945</c:v>
                </c:pt>
                <c:pt idx="1581">
                  <c:v>118.5999984741211</c:v>
                </c:pt>
                <c:pt idx="1582">
                  <c:v>118.7000045776367</c:v>
                </c:pt>
                <c:pt idx="1583">
                  <c:v>118.7999954223633</c:v>
                </c:pt>
                <c:pt idx="1584">
                  <c:v>118.900001525879</c:v>
                </c:pt>
                <c:pt idx="1585">
                  <c:v>119.0000076293945</c:v>
                </c:pt>
                <c:pt idx="1586">
                  <c:v>119.0999984741211</c:v>
                </c:pt>
                <c:pt idx="1587">
                  <c:v>119.2000045776367</c:v>
                </c:pt>
                <c:pt idx="1588">
                  <c:v>119.2999954223633</c:v>
                </c:pt>
                <c:pt idx="1589">
                  <c:v>119.400001525879</c:v>
                </c:pt>
                <c:pt idx="1590">
                  <c:v>119.5000076293945</c:v>
                </c:pt>
                <c:pt idx="1591">
                  <c:v>119.5999984741211</c:v>
                </c:pt>
                <c:pt idx="1592">
                  <c:v>119.7000045776367</c:v>
                </c:pt>
                <c:pt idx="1593">
                  <c:v>119.7999954223633</c:v>
                </c:pt>
                <c:pt idx="1594">
                  <c:v>119.900001525879</c:v>
                </c:pt>
                <c:pt idx="1595">
                  <c:v>120.0000076293945</c:v>
                </c:pt>
                <c:pt idx="1596">
                  <c:v>120.0999984741211</c:v>
                </c:pt>
                <c:pt idx="1597">
                  <c:v>120.2000045776367</c:v>
                </c:pt>
                <c:pt idx="1598">
                  <c:v>120.2999954223633</c:v>
                </c:pt>
                <c:pt idx="1599">
                  <c:v>120.400001525879</c:v>
                </c:pt>
                <c:pt idx="1600">
                  <c:v>120.5000076293945</c:v>
                </c:pt>
                <c:pt idx="1601">
                  <c:v>120.5999984741211</c:v>
                </c:pt>
                <c:pt idx="1602">
                  <c:v>120.7000045776367</c:v>
                </c:pt>
                <c:pt idx="1603">
                  <c:v>120.7999954223633</c:v>
                </c:pt>
                <c:pt idx="1604">
                  <c:v>120.900001525879</c:v>
                </c:pt>
                <c:pt idx="1605">
                  <c:v>121.0000076293945</c:v>
                </c:pt>
                <c:pt idx="1606">
                  <c:v>121.0999984741211</c:v>
                </c:pt>
                <c:pt idx="1607">
                  <c:v>121.2000045776367</c:v>
                </c:pt>
                <c:pt idx="1608">
                  <c:v>121.2999954223633</c:v>
                </c:pt>
                <c:pt idx="1609">
                  <c:v>121.400001525879</c:v>
                </c:pt>
                <c:pt idx="1610">
                  <c:v>121.5000076293945</c:v>
                </c:pt>
                <c:pt idx="1611">
                  <c:v>121.5999984741211</c:v>
                </c:pt>
                <c:pt idx="1612">
                  <c:v>121.7000045776367</c:v>
                </c:pt>
                <c:pt idx="1613">
                  <c:v>121.7999954223633</c:v>
                </c:pt>
                <c:pt idx="1614">
                  <c:v>121.900001525879</c:v>
                </c:pt>
                <c:pt idx="1615">
                  <c:v>122.0000076293945</c:v>
                </c:pt>
                <c:pt idx="1616">
                  <c:v>122.0999984741211</c:v>
                </c:pt>
                <c:pt idx="1617">
                  <c:v>122.2000045776367</c:v>
                </c:pt>
                <c:pt idx="1618">
                  <c:v>122.2999954223633</c:v>
                </c:pt>
                <c:pt idx="1619">
                  <c:v>122.400001525879</c:v>
                </c:pt>
                <c:pt idx="1620">
                  <c:v>122.5000076293945</c:v>
                </c:pt>
                <c:pt idx="1621">
                  <c:v>122.5999984741211</c:v>
                </c:pt>
                <c:pt idx="1622">
                  <c:v>122.7000045776367</c:v>
                </c:pt>
                <c:pt idx="1623">
                  <c:v>122.7999954223633</c:v>
                </c:pt>
                <c:pt idx="1624">
                  <c:v>122.900001525879</c:v>
                </c:pt>
                <c:pt idx="1625">
                  <c:v>123.0000076293945</c:v>
                </c:pt>
                <c:pt idx="1626">
                  <c:v>123.0999984741211</c:v>
                </c:pt>
                <c:pt idx="1627">
                  <c:v>123.2000045776367</c:v>
                </c:pt>
                <c:pt idx="1628">
                  <c:v>123.2999954223633</c:v>
                </c:pt>
                <c:pt idx="1629">
                  <c:v>123.400001525879</c:v>
                </c:pt>
                <c:pt idx="1630">
                  <c:v>123.5000076293945</c:v>
                </c:pt>
                <c:pt idx="1631">
                  <c:v>123.5999984741211</c:v>
                </c:pt>
                <c:pt idx="1632">
                  <c:v>123.7000045776367</c:v>
                </c:pt>
                <c:pt idx="1633">
                  <c:v>123.7999954223633</c:v>
                </c:pt>
                <c:pt idx="1634">
                  <c:v>123.900001525879</c:v>
                </c:pt>
                <c:pt idx="1635">
                  <c:v>124.0000076293945</c:v>
                </c:pt>
                <c:pt idx="1636">
                  <c:v>124.0999984741211</c:v>
                </c:pt>
                <c:pt idx="1637">
                  <c:v>124.2000045776367</c:v>
                </c:pt>
                <c:pt idx="1638">
                  <c:v>124.2999954223633</c:v>
                </c:pt>
                <c:pt idx="1639">
                  <c:v>124.400001525879</c:v>
                </c:pt>
                <c:pt idx="1640">
                  <c:v>124.5000076293945</c:v>
                </c:pt>
                <c:pt idx="1641">
                  <c:v>124.5999984741211</c:v>
                </c:pt>
                <c:pt idx="1642">
                  <c:v>124.7000045776367</c:v>
                </c:pt>
                <c:pt idx="1643">
                  <c:v>124.7999954223633</c:v>
                </c:pt>
                <c:pt idx="1644">
                  <c:v>124.900001525879</c:v>
                </c:pt>
                <c:pt idx="1645">
                  <c:v>125.0000076293945</c:v>
                </c:pt>
                <c:pt idx="1646">
                  <c:v>125.0999984741211</c:v>
                </c:pt>
                <c:pt idx="1647">
                  <c:v>125.2000045776367</c:v>
                </c:pt>
                <c:pt idx="1648">
                  <c:v>125.2999954223633</c:v>
                </c:pt>
                <c:pt idx="1649">
                  <c:v>125.400001525879</c:v>
                </c:pt>
                <c:pt idx="1650">
                  <c:v>125.5000076293945</c:v>
                </c:pt>
                <c:pt idx="1651">
                  <c:v>125.5999984741211</c:v>
                </c:pt>
                <c:pt idx="1652">
                  <c:v>125.7000045776367</c:v>
                </c:pt>
                <c:pt idx="1653">
                  <c:v>125.7999954223633</c:v>
                </c:pt>
                <c:pt idx="1654">
                  <c:v>125.900001525879</c:v>
                </c:pt>
                <c:pt idx="1655">
                  <c:v>126.0000076293945</c:v>
                </c:pt>
                <c:pt idx="1656">
                  <c:v>126.0999984741211</c:v>
                </c:pt>
                <c:pt idx="1657">
                  <c:v>126.2000045776367</c:v>
                </c:pt>
                <c:pt idx="1658">
                  <c:v>126.2999954223633</c:v>
                </c:pt>
                <c:pt idx="1659">
                  <c:v>126.400001525879</c:v>
                </c:pt>
                <c:pt idx="1660">
                  <c:v>126.5000076293945</c:v>
                </c:pt>
                <c:pt idx="1661">
                  <c:v>126.5999984741211</c:v>
                </c:pt>
                <c:pt idx="1662">
                  <c:v>126.7000045776367</c:v>
                </c:pt>
                <c:pt idx="1663">
                  <c:v>126.7999954223633</c:v>
                </c:pt>
                <c:pt idx="1664">
                  <c:v>126.900001525879</c:v>
                </c:pt>
                <c:pt idx="1665">
                  <c:v>127.0000076293945</c:v>
                </c:pt>
                <c:pt idx="1666">
                  <c:v>127.0999984741211</c:v>
                </c:pt>
                <c:pt idx="1667">
                  <c:v>127.2000045776367</c:v>
                </c:pt>
                <c:pt idx="1668">
                  <c:v>127.2999954223633</c:v>
                </c:pt>
                <c:pt idx="1669">
                  <c:v>127.400001525879</c:v>
                </c:pt>
                <c:pt idx="1670">
                  <c:v>127.5000076293945</c:v>
                </c:pt>
                <c:pt idx="1671">
                  <c:v>127.5999984741211</c:v>
                </c:pt>
                <c:pt idx="1672">
                  <c:v>127.7000045776367</c:v>
                </c:pt>
                <c:pt idx="1673">
                  <c:v>127.7999954223633</c:v>
                </c:pt>
                <c:pt idx="1674">
                  <c:v>127.900001525879</c:v>
                </c:pt>
                <c:pt idx="1675">
                  <c:v>128.0</c:v>
                </c:pt>
                <c:pt idx="1676">
                  <c:v>128.1000061035156</c:v>
                </c:pt>
                <c:pt idx="1677">
                  <c:v>128.2000122070312</c:v>
                </c:pt>
                <c:pt idx="1678">
                  <c:v>128.2999877929687</c:v>
                </c:pt>
                <c:pt idx="1679">
                  <c:v>128.3999938964844</c:v>
                </c:pt>
                <c:pt idx="1680">
                  <c:v>128.5</c:v>
                </c:pt>
                <c:pt idx="1681">
                  <c:v>128.6000061035156</c:v>
                </c:pt>
                <c:pt idx="1682">
                  <c:v>128.7000122070312</c:v>
                </c:pt>
                <c:pt idx="1683">
                  <c:v>128.7999877929687</c:v>
                </c:pt>
                <c:pt idx="1684">
                  <c:v>128.8999938964844</c:v>
                </c:pt>
                <c:pt idx="1685">
                  <c:v>129.0</c:v>
                </c:pt>
                <c:pt idx="1686">
                  <c:v>129.1000061035156</c:v>
                </c:pt>
                <c:pt idx="1687">
                  <c:v>129.2000122070312</c:v>
                </c:pt>
                <c:pt idx="1688">
                  <c:v>129.2999877929687</c:v>
                </c:pt>
                <c:pt idx="1689">
                  <c:v>129.3999938964844</c:v>
                </c:pt>
                <c:pt idx="1690">
                  <c:v>129.5</c:v>
                </c:pt>
                <c:pt idx="1691">
                  <c:v>129.6000061035156</c:v>
                </c:pt>
                <c:pt idx="1692">
                  <c:v>129.7000122070312</c:v>
                </c:pt>
                <c:pt idx="1693">
                  <c:v>129.7999877929687</c:v>
                </c:pt>
                <c:pt idx="1694">
                  <c:v>129.8999938964844</c:v>
                </c:pt>
                <c:pt idx="1695">
                  <c:v>130.0</c:v>
                </c:pt>
                <c:pt idx="1696">
                  <c:v>130.1000061035156</c:v>
                </c:pt>
                <c:pt idx="1697">
                  <c:v>130.2000122070312</c:v>
                </c:pt>
                <c:pt idx="1698">
                  <c:v>130.2999877929687</c:v>
                </c:pt>
                <c:pt idx="1699">
                  <c:v>130.3999938964844</c:v>
                </c:pt>
                <c:pt idx="1700">
                  <c:v>130.5</c:v>
                </c:pt>
                <c:pt idx="1701">
                  <c:v>130.6000061035156</c:v>
                </c:pt>
                <c:pt idx="1702">
                  <c:v>130.7000122070312</c:v>
                </c:pt>
                <c:pt idx="1703">
                  <c:v>130.7999877929687</c:v>
                </c:pt>
                <c:pt idx="1704">
                  <c:v>130.8999938964844</c:v>
                </c:pt>
                <c:pt idx="1705">
                  <c:v>131.0</c:v>
                </c:pt>
                <c:pt idx="1706">
                  <c:v>131.1000061035156</c:v>
                </c:pt>
                <c:pt idx="1707">
                  <c:v>131.2000122070312</c:v>
                </c:pt>
                <c:pt idx="1708">
                  <c:v>131.2999877929687</c:v>
                </c:pt>
                <c:pt idx="1709">
                  <c:v>131.3999938964844</c:v>
                </c:pt>
                <c:pt idx="1710">
                  <c:v>131.5</c:v>
                </c:pt>
                <c:pt idx="1711">
                  <c:v>131.6000061035156</c:v>
                </c:pt>
                <c:pt idx="1712">
                  <c:v>131.7000122070312</c:v>
                </c:pt>
                <c:pt idx="1713">
                  <c:v>131.7999877929687</c:v>
                </c:pt>
                <c:pt idx="1714">
                  <c:v>131.8999938964844</c:v>
                </c:pt>
                <c:pt idx="1715">
                  <c:v>132.0</c:v>
                </c:pt>
                <c:pt idx="1716">
                  <c:v>132.1000061035156</c:v>
                </c:pt>
                <c:pt idx="1717">
                  <c:v>132.2000122070312</c:v>
                </c:pt>
                <c:pt idx="1718">
                  <c:v>132.2999877929687</c:v>
                </c:pt>
                <c:pt idx="1719">
                  <c:v>132.3999938964844</c:v>
                </c:pt>
                <c:pt idx="1720">
                  <c:v>132.5</c:v>
                </c:pt>
                <c:pt idx="1721">
                  <c:v>132.6000061035156</c:v>
                </c:pt>
                <c:pt idx="1722">
                  <c:v>132.7000122070312</c:v>
                </c:pt>
                <c:pt idx="1723">
                  <c:v>132.7999877929687</c:v>
                </c:pt>
                <c:pt idx="1724">
                  <c:v>132.8999938964844</c:v>
                </c:pt>
                <c:pt idx="1725">
                  <c:v>133.0</c:v>
                </c:pt>
                <c:pt idx="1726">
                  <c:v>133.1000061035156</c:v>
                </c:pt>
                <c:pt idx="1727">
                  <c:v>133.2000122070312</c:v>
                </c:pt>
                <c:pt idx="1728">
                  <c:v>133.2999877929687</c:v>
                </c:pt>
                <c:pt idx="1729">
                  <c:v>133.3999938964844</c:v>
                </c:pt>
                <c:pt idx="1730">
                  <c:v>133.5</c:v>
                </c:pt>
                <c:pt idx="1731">
                  <c:v>133.6000061035156</c:v>
                </c:pt>
                <c:pt idx="1732">
                  <c:v>133.7000122070312</c:v>
                </c:pt>
                <c:pt idx="1733">
                  <c:v>133.7999877929687</c:v>
                </c:pt>
                <c:pt idx="1734">
                  <c:v>133.8999938964844</c:v>
                </c:pt>
                <c:pt idx="1735">
                  <c:v>134.0</c:v>
                </c:pt>
                <c:pt idx="1736">
                  <c:v>134.1000061035156</c:v>
                </c:pt>
                <c:pt idx="1737">
                  <c:v>134.2000122070312</c:v>
                </c:pt>
                <c:pt idx="1738">
                  <c:v>134.2999877929687</c:v>
                </c:pt>
                <c:pt idx="1739">
                  <c:v>134.3999938964844</c:v>
                </c:pt>
                <c:pt idx="1740">
                  <c:v>134.5</c:v>
                </c:pt>
                <c:pt idx="1741">
                  <c:v>134.6000061035156</c:v>
                </c:pt>
                <c:pt idx="1742">
                  <c:v>134.7000122070312</c:v>
                </c:pt>
                <c:pt idx="1743">
                  <c:v>134.7999877929687</c:v>
                </c:pt>
                <c:pt idx="1744">
                  <c:v>134.8999938964844</c:v>
                </c:pt>
                <c:pt idx="1745">
                  <c:v>135.0</c:v>
                </c:pt>
                <c:pt idx="1746">
                  <c:v>135.1000061035156</c:v>
                </c:pt>
                <c:pt idx="1747">
                  <c:v>135.2000122070312</c:v>
                </c:pt>
                <c:pt idx="1748">
                  <c:v>135.2999877929687</c:v>
                </c:pt>
                <c:pt idx="1749">
                  <c:v>135.3999938964844</c:v>
                </c:pt>
                <c:pt idx="1750">
                  <c:v>135.5</c:v>
                </c:pt>
                <c:pt idx="1751">
                  <c:v>135.6000061035156</c:v>
                </c:pt>
                <c:pt idx="1752">
                  <c:v>135.7000122070312</c:v>
                </c:pt>
                <c:pt idx="1753">
                  <c:v>135.7999877929687</c:v>
                </c:pt>
                <c:pt idx="1754">
                  <c:v>135.8999938964844</c:v>
                </c:pt>
                <c:pt idx="1755">
                  <c:v>136.0</c:v>
                </c:pt>
                <c:pt idx="1756">
                  <c:v>136.1000061035156</c:v>
                </c:pt>
                <c:pt idx="1757">
                  <c:v>136.2000122070312</c:v>
                </c:pt>
                <c:pt idx="1758">
                  <c:v>136.2999877929687</c:v>
                </c:pt>
                <c:pt idx="1759">
                  <c:v>136.3999938964844</c:v>
                </c:pt>
                <c:pt idx="1760">
                  <c:v>136.5</c:v>
                </c:pt>
                <c:pt idx="1761">
                  <c:v>136.6000061035156</c:v>
                </c:pt>
                <c:pt idx="1762">
                  <c:v>136.7000122070312</c:v>
                </c:pt>
                <c:pt idx="1763">
                  <c:v>136.7999877929687</c:v>
                </c:pt>
                <c:pt idx="1764">
                  <c:v>136.8999938964844</c:v>
                </c:pt>
                <c:pt idx="1765">
                  <c:v>137.0</c:v>
                </c:pt>
                <c:pt idx="1766">
                  <c:v>137.1000061035156</c:v>
                </c:pt>
                <c:pt idx="1767">
                  <c:v>137.2000122070312</c:v>
                </c:pt>
                <c:pt idx="1768">
                  <c:v>137.2999877929687</c:v>
                </c:pt>
                <c:pt idx="1769">
                  <c:v>137.3999938964844</c:v>
                </c:pt>
                <c:pt idx="1770">
                  <c:v>137.5</c:v>
                </c:pt>
                <c:pt idx="1771">
                  <c:v>137.6000061035156</c:v>
                </c:pt>
                <c:pt idx="1772">
                  <c:v>137.7000122070312</c:v>
                </c:pt>
                <c:pt idx="1773">
                  <c:v>137.7999877929687</c:v>
                </c:pt>
                <c:pt idx="1774">
                  <c:v>137.8999938964844</c:v>
                </c:pt>
                <c:pt idx="1775">
                  <c:v>138.0</c:v>
                </c:pt>
                <c:pt idx="1776">
                  <c:v>138.1000061035156</c:v>
                </c:pt>
                <c:pt idx="1777">
                  <c:v>138.2000122070312</c:v>
                </c:pt>
                <c:pt idx="1778">
                  <c:v>138.2999877929687</c:v>
                </c:pt>
                <c:pt idx="1779">
                  <c:v>138.3999938964844</c:v>
                </c:pt>
                <c:pt idx="1780">
                  <c:v>138.5</c:v>
                </c:pt>
                <c:pt idx="1781">
                  <c:v>138.6000061035156</c:v>
                </c:pt>
                <c:pt idx="1782">
                  <c:v>138.7000122070312</c:v>
                </c:pt>
                <c:pt idx="1783">
                  <c:v>138.7999877929687</c:v>
                </c:pt>
                <c:pt idx="1784">
                  <c:v>138.8999938964844</c:v>
                </c:pt>
                <c:pt idx="1785">
                  <c:v>139.0</c:v>
                </c:pt>
                <c:pt idx="1786">
                  <c:v>139.1000061035156</c:v>
                </c:pt>
                <c:pt idx="1787">
                  <c:v>139.2000122070312</c:v>
                </c:pt>
                <c:pt idx="1788">
                  <c:v>139.2999877929687</c:v>
                </c:pt>
                <c:pt idx="1789">
                  <c:v>139.3999938964844</c:v>
                </c:pt>
                <c:pt idx="1790">
                  <c:v>139.5</c:v>
                </c:pt>
                <c:pt idx="1791">
                  <c:v>139.6000061035156</c:v>
                </c:pt>
                <c:pt idx="1792">
                  <c:v>139.7000122070312</c:v>
                </c:pt>
                <c:pt idx="1793">
                  <c:v>139.7999877929687</c:v>
                </c:pt>
                <c:pt idx="1794">
                  <c:v>139.8999938964844</c:v>
                </c:pt>
                <c:pt idx="1795">
                  <c:v>140.0</c:v>
                </c:pt>
                <c:pt idx="1796">
                  <c:v>140.1000061035156</c:v>
                </c:pt>
                <c:pt idx="1797">
                  <c:v>140.2000122070312</c:v>
                </c:pt>
                <c:pt idx="1798">
                  <c:v>140.2999877929687</c:v>
                </c:pt>
                <c:pt idx="1799">
                  <c:v>140.3999938964844</c:v>
                </c:pt>
                <c:pt idx="1800">
                  <c:v>140.5</c:v>
                </c:pt>
                <c:pt idx="1801">
                  <c:v>140.6000061035156</c:v>
                </c:pt>
                <c:pt idx="1802">
                  <c:v>140.7000122070312</c:v>
                </c:pt>
                <c:pt idx="1803">
                  <c:v>140.7999877929687</c:v>
                </c:pt>
                <c:pt idx="1804">
                  <c:v>140.8999938964844</c:v>
                </c:pt>
                <c:pt idx="1805">
                  <c:v>141.0</c:v>
                </c:pt>
                <c:pt idx="1806">
                  <c:v>141.1000061035156</c:v>
                </c:pt>
                <c:pt idx="1807">
                  <c:v>141.2000122070312</c:v>
                </c:pt>
                <c:pt idx="1808">
                  <c:v>141.2999877929687</c:v>
                </c:pt>
                <c:pt idx="1809">
                  <c:v>141.3999938964844</c:v>
                </c:pt>
                <c:pt idx="1810">
                  <c:v>141.5</c:v>
                </c:pt>
                <c:pt idx="1811">
                  <c:v>141.6000061035156</c:v>
                </c:pt>
                <c:pt idx="1812">
                  <c:v>141.7000122070312</c:v>
                </c:pt>
                <c:pt idx="1813">
                  <c:v>141.7999877929687</c:v>
                </c:pt>
                <c:pt idx="1814">
                  <c:v>141.8999938964844</c:v>
                </c:pt>
                <c:pt idx="1815">
                  <c:v>142.0</c:v>
                </c:pt>
                <c:pt idx="1816">
                  <c:v>142.1000061035156</c:v>
                </c:pt>
                <c:pt idx="1817">
                  <c:v>142.2000122070312</c:v>
                </c:pt>
                <c:pt idx="1818">
                  <c:v>142.2999877929687</c:v>
                </c:pt>
                <c:pt idx="1819">
                  <c:v>142.3999938964844</c:v>
                </c:pt>
                <c:pt idx="1820">
                  <c:v>142.5</c:v>
                </c:pt>
                <c:pt idx="1821">
                  <c:v>142.6000061035156</c:v>
                </c:pt>
                <c:pt idx="1822">
                  <c:v>142.7000122070312</c:v>
                </c:pt>
                <c:pt idx="1823">
                  <c:v>142.7999877929687</c:v>
                </c:pt>
                <c:pt idx="1824">
                  <c:v>142.8999938964844</c:v>
                </c:pt>
                <c:pt idx="1825">
                  <c:v>143.0</c:v>
                </c:pt>
                <c:pt idx="1826">
                  <c:v>143.1000061035156</c:v>
                </c:pt>
                <c:pt idx="1827">
                  <c:v>143.2000122070312</c:v>
                </c:pt>
                <c:pt idx="1828">
                  <c:v>143.2999877929687</c:v>
                </c:pt>
                <c:pt idx="1829">
                  <c:v>143.3999938964844</c:v>
                </c:pt>
                <c:pt idx="1830">
                  <c:v>143.5</c:v>
                </c:pt>
                <c:pt idx="1831">
                  <c:v>143.6000061035156</c:v>
                </c:pt>
                <c:pt idx="1832">
                  <c:v>143.7000122070312</c:v>
                </c:pt>
                <c:pt idx="1833">
                  <c:v>143.7999877929687</c:v>
                </c:pt>
                <c:pt idx="1834">
                  <c:v>143.8999938964844</c:v>
                </c:pt>
                <c:pt idx="1835">
                  <c:v>144.0</c:v>
                </c:pt>
                <c:pt idx="1836">
                  <c:v>144.1000061035156</c:v>
                </c:pt>
                <c:pt idx="1837">
                  <c:v>144.2000122070312</c:v>
                </c:pt>
                <c:pt idx="1838">
                  <c:v>144.2999877929687</c:v>
                </c:pt>
                <c:pt idx="1839">
                  <c:v>144.3999938964844</c:v>
                </c:pt>
                <c:pt idx="1840">
                  <c:v>144.5</c:v>
                </c:pt>
                <c:pt idx="1841">
                  <c:v>144.6000061035156</c:v>
                </c:pt>
                <c:pt idx="1842">
                  <c:v>144.7000122070312</c:v>
                </c:pt>
                <c:pt idx="1843">
                  <c:v>144.7999877929687</c:v>
                </c:pt>
                <c:pt idx="1844">
                  <c:v>144.8999938964844</c:v>
                </c:pt>
                <c:pt idx="1845">
                  <c:v>145.0</c:v>
                </c:pt>
                <c:pt idx="1846">
                  <c:v>145.1000061035156</c:v>
                </c:pt>
                <c:pt idx="1847">
                  <c:v>145.2000122070312</c:v>
                </c:pt>
                <c:pt idx="1848">
                  <c:v>145.2999877929687</c:v>
                </c:pt>
                <c:pt idx="1849">
                  <c:v>145.3999938964844</c:v>
                </c:pt>
                <c:pt idx="1850">
                  <c:v>145.5</c:v>
                </c:pt>
                <c:pt idx="1851">
                  <c:v>145.6000061035156</c:v>
                </c:pt>
                <c:pt idx="1852">
                  <c:v>145.7000122070312</c:v>
                </c:pt>
                <c:pt idx="1853">
                  <c:v>145.7999877929687</c:v>
                </c:pt>
                <c:pt idx="1854">
                  <c:v>145.8999938964844</c:v>
                </c:pt>
                <c:pt idx="1855">
                  <c:v>146.0</c:v>
                </c:pt>
                <c:pt idx="1856">
                  <c:v>146.1000061035156</c:v>
                </c:pt>
                <c:pt idx="1857">
                  <c:v>146.2000122070312</c:v>
                </c:pt>
                <c:pt idx="1858">
                  <c:v>146.2999877929687</c:v>
                </c:pt>
                <c:pt idx="1859">
                  <c:v>146.3999938964844</c:v>
                </c:pt>
                <c:pt idx="1860">
                  <c:v>146.5</c:v>
                </c:pt>
                <c:pt idx="1861">
                  <c:v>146.6000061035156</c:v>
                </c:pt>
                <c:pt idx="1862">
                  <c:v>146.7000122070312</c:v>
                </c:pt>
                <c:pt idx="1863">
                  <c:v>146.7999877929687</c:v>
                </c:pt>
                <c:pt idx="1864">
                  <c:v>146.8999938964844</c:v>
                </c:pt>
                <c:pt idx="1865">
                  <c:v>147.0</c:v>
                </c:pt>
                <c:pt idx="1866">
                  <c:v>147.1000061035156</c:v>
                </c:pt>
                <c:pt idx="1867">
                  <c:v>147.2000122070312</c:v>
                </c:pt>
                <c:pt idx="1868">
                  <c:v>147.2999877929687</c:v>
                </c:pt>
                <c:pt idx="1869">
                  <c:v>147.3999938964844</c:v>
                </c:pt>
                <c:pt idx="1870">
                  <c:v>147.5</c:v>
                </c:pt>
                <c:pt idx="1871">
                  <c:v>147.6000061035156</c:v>
                </c:pt>
                <c:pt idx="1872">
                  <c:v>147.7000122070312</c:v>
                </c:pt>
                <c:pt idx="1873">
                  <c:v>147.7999877929687</c:v>
                </c:pt>
                <c:pt idx="1874">
                  <c:v>147.8999938964844</c:v>
                </c:pt>
                <c:pt idx="1875">
                  <c:v>148.0</c:v>
                </c:pt>
                <c:pt idx="1876">
                  <c:v>148.1000061035156</c:v>
                </c:pt>
                <c:pt idx="1877">
                  <c:v>148.2000122070312</c:v>
                </c:pt>
                <c:pt idx="1878">
                  <c:v>148.2999877929687</c:v>
                </c:pt>
                <c:pt idx="1879">
                  <c:v>148.3999938964844</c:v>
                </c:pt>
                <c:pt idx="1880">
                  <c:v>148.5</c:v>
                </c:pt>
                <c:pt idx="1881">
                  <c:v>148.6000061035156</c:v>
                </c:pt>
                <c:pt idx="1882">
                  <c:v>148.7000122070312</c:v>
                </c:pt>
                <c:pt idx="1883">
                  <c:v>148.7999877929687</c:v>
                </c:pt>
                <c:pt idx="1884">
                  <c:v>148.8999938964844</c:v>
                </c:pt>
                <c:pt idx="1885">
                  <c:v>149.0</c:v>
                </c:pt>
                <c:pt idx="1886">
                  <c:v>149.1000061035156</c:v>
                </c:pt>
                <c:pt idx="1887">
                  <c:v>149.2000122070312</c:v>
                </c:pt>
                <c:pt idx="1888">
                  <c:v>149.2999877929687</c:v>
                </c:pt>
                <c:pt idx="1889">
                  <c:v>149.3999938964844</c:v>
                </c:pt>
                <c:pt idx="1890">
                  <c:v>149.5</c:v>
                </c:pt>
                <c:pt idx="1891">
                  <c:v>149.6000061035156</c:v>
                </c:pt>
                <c:pt idx="1892">
                  <c:v>149.7000122070312</c:v>
                </c:pt>
                <c:pt idx="1893">
                  <c:v>149.7999877929687</c:v>
                </c:pt>
                <c:pt idx="1894">
                  <c:v>149.8999938964844</c:v>
                </c:pt>
                <c:pt idx="1895">
                  <c:v>150.0</c:v>
                </c:pt>
                <c:pt idx="1896">
                  <c:v>150.1000061035156</c:v>
                </c:pt>
                <c:pt idx="1897">
                  <c:v>150.2000122070312</c:v>
                </c:pt>
                <c:pt idx="1898">
                  <c:v>150.2999877929687</c:v>
                </c:pt>
                <c:pt idx="1899">
                  <c:v>150.3999938964844</c:v>
                </c:pt>
                <c:pt idx="1900">
                  <c:v>150.5</c:v>
                </c:pt>
                <c:pt idx="1901">
                  <c:v>150.6000061035156</c:v>
                </c:pt>
                <c:pt idx="1902">
                  <c:v>150.7000122070312</c:v>
                </c:pt>
                <c:pt idx="1903">
                  <c:v>150.7999877929687</c:v>
                </c:pt>
                <c:pt idx="1904">
                  <c:v>150.8999938964844</c:v>
                </c:pt>
                <c:pt idx="1905">
                  <c:v>151.0</c:v>
                </c:pt>
                <c:pt idx="1906">
                  <c:v>151.1000061035156</c:v>
                </c:pt>
                <c:pt idx="1907">
                  <c:v>151.2000122070312</c:v>
                </c:pt>
                <c:pt idx="1908">
                  <c:v>151.2999877929687</c:v>
                </c:pt>
                <c:pt idx="1909">
                  <c:v>151.3999938964844</c:v>
                </c:pt>
                <c:pt idx="1910">
                  <c:v>151.5</c:v>
                </c:pt>
                <c:pt idx="1911">
                  <c:v>151.6000061035156</c:v>
                </c:pt>
                <c:pt idx="1912">
                  <c:v>151.7000122070312</c:v>
                </c:pt>
                <c:pt idx="1913">
                  <c:v>151.7999877929687</c:v>
                </c:pt>
                <c:pt idx="1914">
                  <c:v>151.8999938964844</c:v>
                </c:pt>
                <c:pt idx="1915">
                  <c:v>152.0</c:v>
                </c:pt>
                <c:pt idx="1916">
                  <c:v>152.1000061035156</c:v>
                </c:pt>
                <c:pt idx="1917">
                  <c:v>152.2000122070312</c:v>
                </c:pt>
                <c:pt idx="1918">
                  <c:v>152.2999877929687</c:v>
                </c:pt>
                <c:pt idx="1919">
                  <c:v>152.3999938964844</c:v>
                </c:pt>
                <c:pt idx="1920">
                  <c:v>152.5</c:v>
                </c:pt>
                <c:pt idx="1921">
                  <c:v>152.6000061035156</c:v>
                </c:pt>
                <c:pt idx="1922">
                  <c:v>152.7000122070312</c:v>
                </c:pt>
                <c:pt idx="1923">
                  <c:v>152.7999877929687</c:v>
                </c:pt>
                <c:pt idx="1924">
                  <c:v>152.8999938964844</c:v>
                </c:pt>
                <c:pt idx="1925">
                  <c:v>153.0</c:v>
                </c:pt>
                <c:pt idx="1926">
                  <c:v>153.1000061035156</c:v>
                </c:pt>
                <c:pt idx="1927">
                  <c:v>153.2000122070312</c:v>
                </c:pt>
                <c:pt idx="1928">
                  <c:v>153.2999877929687</c:v>
                </c:pt>
                <c:pt idx="1929">
                  <c:v>153.3999938964844</c:v>
                </c:pt>
                <c:pt idx="1930">
                  <c:v>153.5</c:v>
                </c:pt>
                <c:pt idx="1931">
                  <c:v>153.6000061035156</c:v>
                </c:pt>
                <c:pt idx="1932">
                  <c:v>153.7000122070312</c:v>
                </c:pt>
                <c:pt idx="1933">
                  <c:v>153.7999877929687</c:v>
                </c:pt>
                <c:pt idx="1934">
                  <c:v>153.8999938964844</c:v>
                </c:pt>
                <c:pt idx="1935">
                  <c:v>154.0</c:v>
                </c:pt>
                <c:pt idx="1936">
                  <c:v>154.1000061035156</c:v>
                </c:pt>
                <c:pt idx="1937">
                  <c:v>154.2000122070312</c:v>
                </c:pt>
                <c:pt idx="1938">
                  <c:v>154.2999877929687</c:v>
                </c:pt>
                <c:pt idx="1939">
                  <c:v>154.3999938964844</c:v>
                </c:pt>
                <c:pt idx="1940">
                  <c:v>154.5</c:v>
                </c:pt>
                <c:pt idx="1941">
                  <c:v>154.6000061035156</c:v>
                </c:pt>
                <c:pt idx="1942">
                  <c:v>154.7000122070312</c:v>
                </c:pt>
                <c:pt idx="1943">
                  <c:v>154.7999877929687</c:v>
                </c:pt>
                <c:pt idx="1944">
                  <c:v>154.8999938964844</c:v>
                </c:pt>
                <c:pt idx="1945">
                  <c:v>155.0</c:v>
                </c:pt>
                <c:pt idx="1946">
                  <c:v>155.1000061035156</c:v>
                </c:pt>
                <c:pt idx="1947">
                  <c:v>155.2000122070312</c:v>
                </c:pt>
                <c:pt idx="1948">
                  <c:v>155.2999877929687</c:v>
                </c:pt>
                <c:pt idx="1949">
                  <c:v>155.3999938964844</c:v>
                </c:pt>
                <c:pt idx="1950">
                  <c:v>155.5</c:v>
                </c:pt>
                <c:pt idx="1951">
                  <c:v>155.6000061035156</c:v>
                </c:pt>
                <c:pt idx="1952">
                  <c:v>155.7000122070312</c:v>
                </c:pt>
                <c:pt idx="1953">
                  <c:v>155.7999877929687</c:v>
                </c:pt>
                <c:pt idx="1954">
                  <c:v>155.8999938964844</c:v>
                </c:pt>
                <c:pt idx="1955">
                  <c:v>156.0</c:v>
                </c:pt>
                <c:pt idx="1956">
                  <c:v>156.1000061035156</c:v>
                </c:pt>
                <c:pt idx="1957">
                  <c:v>156.2000122070312</c:v>
                </c:pt>
                <c:pt idx="1958">
                  <c:v>156.2999877929687</c:v>
                </c:pt>
                <c:pt idx="1959">
                  <c:v>156.3999938964844</c:v>
                </c:pt>
                <c:pt idx="1960">
                  <c:v>156.5</c:v>
                </c:pt>
                <c:pt idx="1961">
                  <c:v>156.6000061035156</c:v>
                </c:pt>
                <c:pt idx="1962">
                  <c:v>156.7000122070312</c:v>
                </c:pt>
                <c:pt idx="1963">
                  <c:v>156.7999877929687</c:v>
                </c:pt>
                <c:pt idx="1964">
                  <c:v>156.8999938964844</c:v>
                </c:pt>
                <c:pt idx="1965">
                  <c:v>157.0</c:v>
                </c:pt>
                <c:pt idx="1966">
                  <c:v>157.1000061035156</c:v>
                </c:pt>
                <c:pt idx="1967">
                  <c:v>157.2000122070312</c:v>
                </c:pt>
                <c:pt idx="1968">
                  <c:v>157.2999877929687</c:v>
                </c:pt>
                <c:pt idx="1969">
                  <c:v>157.3999938964844</c:v>
                </c:pt>
                <c:pt idx="1970">
                  <c:v>157.5</c:v>
                </c:pt>
                <c:pt idx="1971">
                  <c:v>157.6000061035156</c:v>
                </c:pt>
                <c:pt idx="1972">
                  <c:v>157.7000122070312</c:v>
                </c:pt>
                <c:pt idx="1973">
                  <c:v>157.7999877929687</c:v>
                </c:pt>
                <c:pt idx="1974">
                  <c:v>157.8999938964844</c:v>
                </c:pt>
                <c:pt idx="1975">
                  <c:v>158.0</c:v>
                </c:pt>
                <c:pt idx="1976">
                  <c:v>158.1000061035156</c:v>
                </c:pt>
                <c:pt idx="1977">
                  <c:v>158.2000122070312</c:v>
                </c:pt>
                <c:pt idx="1978">
                  <c:v>158.2999877929687</c:v>
                </c:pt>
                <c:pt idx="1979">
                  <c:v>158.3999938964844</c:v>
                </c:pt>
                <c:pt idx="1980">
                  <c:v>158.5</c:v>
                </c:pt>
                <c:pt idx="1981">
                  <c:v>158.6000061035156</c:v>
                </c:pt>
                <c:pt idx="1982">
                  <c:v>158.7000122070312</c:v>
                </c:pt>
                <c:pt idx="1983">
                  <c:v>158.7999877929687</c:v>
                </c:pt>
                <c:pt idx="1984">
                  <c:v>158.8999938964844</c:v>
                </c:pt>
                <c:pt idx="1985">
                  <c:v>159.0</c:v>
                </c:pt>
                <c:pt idx="1986">
                  <c:v>159.1000061035156</c:v>
                </c:pt>
                <c:pt idx="1987">
                  <c:v>159.2000122070312</c:v>
                </c:pt>
                <c:pt idx="1988">
                  <c:v>159.2999877929687</c:v>
                </c:pt>
                <c:pt idx="1989">
                  <c:v>159.3999938964844</c:v>
                </c:pt>
                <c:pt idx="1990">
                  <c:v>159.5</c:v>
                </c:pt>
                <c:pt idx="1991">
                  <c:v>159.6000061035156</c:v>
                </c:pt>
                <c:pt idx="1992">
                  <c:v>159.7000122070312</c:v>
                </c:pt>
                <c:pt idx="1993">
                  <c:v>159.7999877929687</c:v>
                </c:pt>
                <c:pt idx="1994">
                  <c:v>159.8999938964844</c:v>
                </c:pt>
                <c:pt idx="1995">
                  <c:v>160.0</c:v>
                </c:pt>
                <c:pt idx="1996">
                  <c:v>160.1000061035156</c:v>
                </c:pt>
                <c:pt idx="1997">
                  <c:v>160.2000122070312</c:v>
                </c:pt>
                <c:pt idx="1998">
                  <c:v>160.2999877929687</c:v>
                </c:pt>
                <c:pt idx="1999">
                  <c:v>160.3999938964844</c:v>
                </c:pt>
                <c:pt idx="2000">
                  <c:v>160.5</c:v>
                </c:pt>
                <c:pt idx="2001">
                  <c:v>160.6000061035156</c:v>
                </c:pt>
                <c:pt idx="2002">
                  <c:v>160.7000122070312</c:v>
                </c:pt>
                <c:pt idx="2003">
                  <c:v>160.7999877929687</c:v>
                </c:pt>
                <c:pt idx="2004">
                  <c:v>160.8999938964844</c:v>
                </c:pt>
                <c:pt idx="2005">
                  <c:v>161.0</c:v>
                </c:pt>
                <c:pt idx="2006">
                  <c:v>161.1000061035156</c:v>
                </c:pt>
                <c:pt idx="2007">
                  <c:v>161.2000122070312</c:v>
                </c:pt>
                <c:pt idx="2008">
                  <c:v>161.2999877929687</c:v>
                </c:pt>
                <c:pt idx="2009">
                  <c:v>161.3999938964844</c:v>
                </c:pt>
                <c:pt idx="2010">
                  <c:v>161.5</c:v>
                </c:pt>
                <c:pt idx="2011">
                  <c:v>161.6000061035156</c:v>
                </c:pt>
                <c:pt idx="2012">
                  <c:v>161.7000122070312</c:v>
                </c:pt>
                <c:pt idx="2013">
                  <c:v>161.7999877929687</c:v>
                </c:pt>
                <c:pt idx="2014">
                  <c:v>161.8999938964844</c:v>
                </c:pt>
                <c:pt idx="2015">
                  <c:v>162.0</c:v>
                </c:pt>
                <c:pt idx="2016">
                  <c:v>162.1000061035156</c:v>
                </c:pt>
                <c:pt idx="2017">
                  <c:v>162.2000122070312</c:v>
                </c:pt>
                <c:pt idx="2018">
                  <c:v>162.2999877929687</c:v>
                </c:pt>
                <c:pt idx="2019">
                  <c:v>162.3999938964844</c:v>
                </c:pt>
                <c:pt idx="2020">
                  <c:v>162.5</c:v>
                </c:pt>
                <c:pt idx="2021">
                  <c:v>162.6000061035156</c:v>
                </c:pt>
                <c:pt idx="2022">
                  <c:v>162.7000122070312</c:v>
                </c:pt>
                <c:pt idx="2023">
                  <c:v>162.7999877929687</c:v>
                </c:pt>
                <c:pt idx="2024">
                  <c:v>162.8999938964844</c:v>
                </c:pt>
                <c:pt idx="2025">
                  <c:v>163.0</c:v>
                </c:pt>
                <c:pt idx="2026">
                  <c:v>163.1000061035156</c:v>
                </c:pt>
                <c:pt idx="2027">
                  <c:v>163.2000122070312</c:v>
                </c:pt>
                <c:pt idx="2028">
                  <c:v>163.2999877929687</c:v>
                </c:pt>
                <c:pt idx="2029">
                  <c:v>163.3999938964844</c:v>
                </c:pt>
                <c:pt idx="2030">
                  <c:v>163.5</c:v>
                </c:pt>
                <c:pt idx="2031">
                  <c:v>163.6000061035156</c:v>
                </c:pt>
                <c:pt idx="2032">
                  <c:v>163.7000122070312</c:v>
                </c:pt>
                <c:pt idx="2033">
                  <c:v>163.7999877929687</c:v>
                </c:pt>
                <c:pt idx="2034">
                  <c:v>163.8999938964844</c:v>
                </c:pt>
                <c:pt idx="2035">
                  <c:v>164.0</c:v>
                </c:pt>
                <c:pt idx="2036">
                  <c:v>164.1000061035156</c:v>
                </c:pt>
                <c:pt idx="2037">
                  <c:v>164.2000122070312</c:v>
                </c:pt>
                <c:pt idx="2038">
                  <c:v>164.2999877929687</c:v>
                </c:pt>
                <c:pt idx="2039">
                  <c:v>164.3999938964844</c:v>
                </c:pt>
                <c:pt idx="2040">
                  <c:v>164.5</c:v>
                </c:pt>
                <c:pt idx="2041">
                  <c:v>164.6000061035156</c:v>
                </c:pt>
                <c:pt idx="2042">
                  <c:v>164.7000122070312</c:v>
                </c:pt>
                <c:pt idx="2043">
                  <c:v>164.7999877929687</c:v>
                </c:pt>
                <c:pt idx="2044">
                  <c:v>164.8999938964844</c:v>
                </c:pt>
                <c:pt idx="2045">
                  <c:v>165.0</c:v>
                </c:pt>
                <c:pt idx="2046">
                  <c:v>165.1000061035156</c:v>
                </c:pt>
                <c:pt idx="2047">
                  <c:v>165.2000122070312</c:v>
                </c:pt>
                <c:pt idx="2048">
                  <c:v>165.2999877929687</c:v>
                </c:pt>
                <c:pt idx="2049">
                  <c:v>165.3999938964844</c:v>
                </c:pt>
                <c:pt idx="2050">
                  <c:v>165.5</c:v>
                </c:pt>
                <c:pt idx="2051">
                  <c:v>165.6000061035156</c:v>
                </c:pt>
                <c:pt idx="2052">
                  <c:v>165.7000122070312</c:v>
                </c:pt>
                <c:pt idx="2053">
                  <c:v>165.7999877929687</c:v>
                </c:pt>
                <c:pt idx="2054">
                  <c:v>165.8999938964844</c:v>
                </c:pt>
                <c:pt idx="2055">
                  <c:v>166.0</c:v>
                </c:pt>
                <c:pt idx="2056">
                  <c:v>166.1000061035156</c:v>
                </c:pt>
                <c:pt idx="2057">
                  <c:v>166.2000122070312</c:v>
                </c:pt>
                <c:pt idx="2058">
                  <c:v>166.2999877929687</c:v>
                </c:pt>
                <c:pt idx="2059">
                  <c:v>166.3999938964844</c:v>
                </c:pt>
                <c:pt idx="2060">
                  <c:v>166.5</c:v>
                </c:pt>
                <c:pt idx="2061">
                  <c:v>166.6000061035156</c:v>
                </c:pt>
                <c:pt idx="2062">
                  <c:v>166.7000122070312</c:v>
                </c:pt>
                <c:pt idx="2063">
                  <c:v>166.7999877929687</c:v>
                </c:pt>
                <c:pt idx="2064">
                  <c:v>166.8999938964844</c:v>
                </c:pt>
                <c:pt idx="2065">
                  <c:v>167.0</c:v>
                </c:pt>
                <c:pt idx="2066">
                  <c:v>167.1000061035156</c:v>
                </c:pt>
                <c:pt idx="2067">
                  <c:v>167.2000122070312</c:v>
                </c:pt>
                <c:pt idx="2068">
                  <c:v>167.2999877929687</c:v>
                </c:pt>
                <c:pt idx="2069">
                  <c:v>167.3999938964844</c:v>
                </c:pt>
                <c:pt idx="2070">
                  <c:v>167.5</c:v>
                </c:pt>
                <c:pt idx="2071">
                  <c:v>167.6000061035156</c:v>
                </c:pt>
                <c:pt idx="2072">
                  <c:v>167.7000122070312</c:v>
                </c:pt>
                <c:pt idx="2073">
                  <c:v>167.7999877929687</c:v>
                </c:pt>
                <c:pt idx="2074">
                  <c:v>167.8999938964844</c:v>
                </c:pt>
                <c:pt idx="2075">
                  <c:v>168.0</c:v>
                </c:pt>
                <c:pt idx="2076">
                  <c:v>168.1000061035156</c:v>
                </c:pt>
                <c:pt idx="2077">
                  <c:v>168.2000122070312</c:v>
                </c:pt>
                <c:pt idx="2078">
                  <c:v>168.2999877929687</c:v>
                </c:pt>
                <c:pt idx="2079">
                  <c:v>168.3999938964844</c:v>
                </c:pt>
                <c:pt idx="2080">
                  <c:v>168.5</c:v>
                </c:pt>
                <c:pt idx="2081">
                  <c:v>168.6000061035156</c:v>
                </c:pt>
                <c:pt idx="2082">
                  <c:v>168.7000122070312</c:v>
                </c:pt>
                <c:pt idx="2083">
                  <c:v>168.7999877929687</c:v>
                </c:pt>
                <c:pt idx="2084">
                  <c:v>168.8999938964844</c:v>
                </c:pt>
                <c:pt idx="2085">
                  <c:v>169.0</c:v>
                </c:pt>
                <c:pt idx="2086">
                  <c:v>169.1000061035156</c:v>
                </c:pt>
                <c:pt idx="2087">
                  <c:v>169.2000122070312</c:v>
                </c:pt>
                <c:pt idx="2088">
                  <c:v>169.2999877929687</c:v>
                </c:pt>
                <c:pt idx="2089">
                  <c:v>169.3999938964844</c:v>
                </c:pt>
                <c:pt idx="2090">
                  <c:v>169.5</c:v>
                </c:pt>
                <c:pt idx="2091">
                  <c:v>169.6000061035156</c:v>
                </c:pt>
                <c:pt idx="2092">
                  <c:v>169.7000122070312</c:v>
                </c:pt>
                <c:pt idx="2093">
                  <c:v>169.7999877929687</c:v>
                </c:pt>
                <c:pt idx="2094">
                  <c:v>169.8999938964844</c:v>
                </c:pt>
                <c:pt idx="2095">
                  <c:v>170.0</c:v>
                </c:pt>
                <c:pt idx="2096">
                  <c:v>170.1000061035156</c:v>
                </c:pt>
                <c:pt idx="2097">
                  <c:v>170.2000122070312</c:v>
                </c:pt>
                <c:pt idx="2098">
                  <c:v>170.2999877929687</c:v>
                </c:pt>
                <c:pt idx="2099">
                  <c:v>170.3999938964844</c:v>
                </c:pt>
                <c:pt idx="2100">
                  <c:v>170.5</c:v>
                </c:pt>
                <c:pt idx="2101">
                  <c:v>170.6000061035156</c:v>
                </c:pt>
                <c:pt idx="2102">
                  <c:v>170.7000122070312</c:v>
                </c:pt>
                <c:pt idx="2103">
                  <c:v>170.7999877929687</c:v>
                </c:pt>
                <c:pt idx="2104">
                  <c:v>170.8999938964844</c:v>
                </c:pt>
                <c:pt idx="2105">
                  <c:v>171.0</c:v>
                </c:pt>
                <c:pt idx="2106">
                  <c:v>171.1000061035156</c:v>
                </c:pt>
                <c:pt idx="2107">
                  <c:v>171.2000122070312</c:v>
                </c:pt>
                <c:pt idx="2108">
                  <c:v>171.2999877929687</c:v>
                </c:pt>
                <c:pt idx="2109">
                  <c:v>171.3999938964844</c:v>
                </c:pt>
                <c:pt idx="2110">
                  <c:v>171.5</c:v>
                </c:pt>
                <c:pt idx="2111">
                  <c:v>171.6000061035156</c:v>
                </c:pt>
                <c:pt idx="2112">
                  <c:v>171.7000122070312</c:v>
                </c:pt>
                <c:pt idx="2113">
                  <c:v>171.7999877929687</c:v>
                </c:pt>
                <c:pt idx="2114">
                  <c:v>171.8999938964844</c:v>
                </c:pt>
                <c:pt idx="2115">
                  <c:v>172.0</c:v>
                </c:pt>
                <c:pt idx="2116">
                  <c:v>172.1000061035156</c:v>
                </c:pt>
                <c:pt idx="2117">
                  <c:v>172.2000122070312</c:v>
                </c:pt>
                <c:pt idx="2118">
                  <c:v>172.2999877929687</c:v>
                </c:pt>
                <c:pt idx="2119">
                  <c:v>172.3999938964844</c:v>
                </c:pt>
                <c:pt idx="2120">
                  <c:v>172.5</c:v>
                </c:pt>
                <c:pt idx="2121">
                  <c:v>172.6000061035156</c:v>
                </c:pt>
                <c:pt idx="2122">
                  <c:v>172.7000122070312</c:v>
                </c:pt>
                <c:pt idx="2123">
                  <c:v>172.7999877929687</c:v>
                </c:pt>
                <c:pt idx="2124">
                  <c:v>172.8999938964844</c:v>
                </c:pt>
                <c:pt idx="2125">
                  <c:v>173.0</c:v>
                </c:pt>
                <c:pt idx="2126">
                  <c:v>173.1000061035156</c:v>
                </c:pt>
                <c:pt idx="2127">
                  <c:v>173.2000122070312</c:v>
                </c:pt>
                <c:pt idx="2128">
                  <c:v>173.2999877929687</c:v>
                </c:pt>
                <c:pt idx="2129">
                  <c:v>173.3999938964844</c:v>
                </c:pt>
                <c:pt idx="2130">
                  <c:v>173.5</c:v>
                </c:pt>
                <c:pt idx="2131">
                  <c:v>173.6000061035156</c:v>
                </c:pt>
                <c:pt idx="2132">
                  <c:v>173.7000122070312</c:v>
                </c:pt>
                <c:pt idx="2133">
                  <c:v>173.7999877929687</c:v>
                </c:pt>
                <c:pt idx="2134">
                  <c:v>173.8999938964844</c:v>
                </c:pt>
                <c:pt idx="2135">
                  <c:v>174.0</c:v>
                </c:pt>
                <c:pt idx="2136">
                  <c:v>174.1000061035156</c:v>
                </c:pt>
                <c:pt idx="2137">
                  <c:v>174.2000122070312</c:v>
                </c:pt>
                <c:pt idx="2138">
                  <c:v>174.2999877929687</c:v>
                </c:pt>
                <c:pt idx="2139">
                  <c:v>174.3999938964844</c:v>
                </c:pt>
                <c:pt idx="2140">
                  <c:v>174.5</c:v>
                </c:pt>
                <c:pt idx="2141">
                  <c:v>174.6000061035156</c:v>
                </c:pt>
                <c:pt idx="2142">
                  <c:v>174.7000122070312</c:v>
                </c:pt>
                <c:pt idx="2143">
                  <c:v>174.7999877929687</c:v>
                </c:pt>
                <c:pt idx="2144">
                  <c:v>174.8999938964844</c:v>
                </c:pt>
                <c:pt idx="2145">
                  <c:v>175.0</c:v>
                </c:pt>
                <c:pt idx="2146">
                  <c:v>175.1000061035156</c:v>
                </c:pt>
                <c:pt idx="2147">
                  <c:v>175.2000122070312</c:v>
                </c:pt>
                <c:pt idx="2148">
                  <c:v>175.2999877929687</c:v>
                </c:pt>
                <c:pt idx="2149">
                  <c:v>175.3999938964844</c:v>
                </c:pt>
                <c:pt idx="2150">
                  <c:v>175.5</c:v>
                </c:pt>
                <c:pt idx="2151">
                  <c:v>175.6000061035156</c:v>
                </c:pt>
                <c:pt idx="2152">
                  <c:v>175.7000122070312</c:v>
                </c:pt>
                <c:pt idx="2153">
                  <c:v>175.7999877929687</c:v>
                </c:pt>
                <c:pt idx="2154">
                  <c:v>175.8999938964844</c:v>
                </c:pt>
                <c:pt idx="2155">
                  <c:v>176.0</c:v>
                </c:pt>
                <c:pt idx="2156">
                  <c:v>176.1000061035156</c:v>
                </c:pt>
                <c:pt idx="2157">
                  <c:v>176.2000122070312</c:v>
                </c:pt>
                <c:pt idx="2158">
                  <c:v>176.2999877929687</c:v>
                </c:pt>
                <c:pt idx="2159">
                  <c:v>176.3999938964844</c:v>
                </c:pt>
                <c:pt idx="2160">
                  <c:v>176.5</c:v>
                </c:pt>
                <c:pt idx="2161">
                  <c:v>176.6000061035156</c:v>
                </c:pt>
                <c:pt idx="2162">
                  <c:v>176.7000122070312</c:v>
                </c:pt>
                <c:pt idx="2163">
                  <c:v>176.7999877929687</c:v>
                </c:pt>
                <c:pt idx="2164">
                  <c:v>176.8999938964844</c:v>
                </c:pt>
                <c:pt idx="2165">
                  <c:v>177.0</c:v>
                </c:pt>
                <c:pt idx="2166">
                  <c:v>177.1000061035156</c:v>
                </c:pt>
                <c:pt idx="2167">
                  <c:v>177.2000122070312</c:v>
                </c:pt>
                <c:pt idx="2168">
                  <c:v>177.2999877929687</c:v>
                </c:pt>
                <c:pt idx="2169">
                  <c:v>177.3999938964844</c:v>
                </c:pt>
                <c:pt idx="2170">
                  <c:v>177.5</c:v>
                </c:pt>
                <c:pt idx="2171">
                  <c:v>177.6000061035156</c:v>
                </c:pt>
                <c:pt idx="2172">
                  <c:v>177.7000122070312</c:v>
                </c:pt>
                <c:pt idx="2173">
                  <c:v>177.7999877929687</c:v>
                </c:pt>
                <c:pt idx="2174">
                  <c:v>177.8999938964844</c:v>
                </c:pt>
                <c:pt idx="2175">
                  <c:v>178.0</c:v>
                </c:pt>
                <c:pt idx="2176">
                  <c:v>178.1000061035156</c:v>
                </c:pt>
                <c:pt idx="2177">
                  <c:v>178.2000122070312</c:v>
                </c:pt>
                <c:pt idx="2178">
                  <c:v>178.2999877929687</c:v>
                </c:pt>
                <c:pt idx="2179">
                  <c:v>178.3999938964844</c:v>
                </c:pt>
                <c:pt idx="2180">
                  <c:v>178.5</c:v>
                </c:pt>
                <c:pt idx="2181">
                  <c:v>178.6000061035156</c:v>
                </c:pt>
                <c:pt idx="2182">
                  <c:v>178.7000122070312</c:v>
                </c:pt>
                <c:pt idx="2183">
                  <c:v>178.7999877929687</c:v>
                </c:pt>
                <c:pt idx="2184">
                  <c:v>178.8999938964844</c:v>
                </c:pt>
                <c:pt idx="2185">
                  <c:v>179.0</c:v>
                </c:pt>
                <c:pt idx="2186">
                  <c:v>179.1000061035156</c:v>
                </c:pt>
                <c:pt idx="2187">
                  <c:v>179.2000122070312</c:v>
                </c:pt>
                <c:pt idx="2188">
                  <c:v>179.2999877929687</c:v>
                </c:pt>
                <c:pt idx="2189">
                  <c:v>179.3999938964844</c:v>
                </c:pt>
                <c:pt idx="2190">
                  <c:v>179.5</c:v>
                </c:pt>
                <c:pt idx="2191">
                  <c:v>179.6000061035156</c:v>
                </c:pt>
                <c:pt idx="2192">
                  <c:v>179.7000122070312</c:v>
                </c:pt>
                <c:pt idx="2193">
                  <c:v>179.7999877929687</c:v>
                </c:pt>
                <c:pt idx="2194">
                  <c:v>179.8999938964844</c:v>
                </c:pt>
                <c:pt idx="2195">
                  <c:v>180.0</c:v>
                </c:pt>
                <c:pt idx="2196">
                  <c:v>180.1000061035156</c:v>
                </c:pt>
                <c:pt idx="2197">
                  <c:v>180.2000122070312</c:v>
                </c:pt>
                <c:pt idx="2198">
                  <c:v>180.2999877929687</c:v>
                </c:pt>
                <c:pt idx="2199">
                  <c:v>180.3999938964844</c:v>
                </c:pt>
                <c:pt idx="2200">
                  <c:v>180.5</c:v>
                </c:pt>
                <c:pt idx="2201">
                  <c:v>180.6000061035156</c:v>
                </c:pt>
                <c:pt idx="2202">
                  <c:v>180.7000122070312</c:v>
                </c:pt>
                <c:pt idx="2203">
                  <c:v>180.7999877929687</c:v>
                </c:pt>
                <c:pt idx="2204">
                  <c:v>180.8999938964844</c:v>
                </c:pt>
                <c:pt idx="2205">
                  <c:v>181.0</c:v>
                </c:pt>
                <c:pt idx="2206">
                  <c:v>181.1000061035156</c:v>
                </c:pt>
                <c:pt idx="2207">
                  <c:v>181.2000122070312</c:v>
                </c:pt>
                <c:pt idx="2208">
                  <c:v>181.2999877929687</c:v>
                </c:pt>
                <c:pt idx="2209">
                  <c:v>181.3999938964844</c:v>
                </c:pt>
                <c:pt idx="2210">
                  <c:v>181.5</c:v>
                </c:pt>
                <c:pt idx="2211">
                  <c:v>181.6000061035156</c:v>
                </c:pt>
                <c:pt idx="2212">
                  <c:v>181.7000122070312</c:v>
                </c:pt>
                <c:pt idx="2213">
                  <c:v>181.7999877929687</c:v>
                </c:pt>
                <c:pt idx="2214">
                  <c:v>181.8999938964844</c:v>
                </c:pt>
                <c:pt idx="2215">
                  <c:v>182.0</c:v>
                </c:pt>
                <c:pt idx="2216">
                  <c:v>182.1000061035156</c:v>
                </c:pt>
                <c:pt idx="2217">
                  <c:v>182.2000122070312</c:v>
                </c:pt>
                <c:pt idx="2218">
                  <c:v>182.2999877929687</c:v>
                </c:pt>
                <c:pt idx="2219">
                  <c:v>182.3999938964844</c:v>
                </c:pt>
                <c:pt idx="2220">
                  <c:v>182.5</c:v>
                </c:pt>
                <c:pt idx="2221">
                  <c:v>182.6000061035156</c:v>
                </c:pt>
                <c:pt idx="2222">
                  <c:v>182.7000122070312</c:v>
                </c:pt>
                <c:pt idx="2223">
                  <c:v>182.7999877929687</c:v>
                </c:pt>
                <c:pt idx="2224">
                  <c:v>182.8999938964844</c:v>
                </c:pt>
                <c:pt idx="2225">
                  <c:v>183.0</c:v>
                </c:pt>
                <c:pt idx="2226">
                  <c:v>183.1000061035156</c:v>
                </c:pt>
                <c:pt idx="2227">
                  <c:v>183.2000122070312</c:v>
                </c:pt>
                <c:pt idx="2228">
                  <c:v>183.2999877929687</c:v>
                </c:pt>
                <c:pt idx="2229">
                  <c:v>183.3999938964844</c:v>
                </c:pt>
                <c:pt idx="2230">
                  <c:v>183.5</c:v>
                </c:pt>
                <c:pt idx="2231">
                  <c:v>183.6000061035156</c:v>
                </c:pt>
                <c:pt idx="2232">
                  <c:v>183.7000122070312</c:v>
                </c:pt>
                <c:pt idx="2233">
                  <c:v>183.7999877929687</c:v>
                </c:pt>
                <c:pt idx="2234">
                  <c:v>183.8999938964844</c:v>
                </c:pt>
                <c:pt idx="2235">
                  <c:v>184.0</c:v>
                </c:pt>
                <c:pt idx="2236">
                  <c:v>184.1000061035156</c:v>
                </c:pt>
                <c:pt idx="2237">
                  <c:v>184.2000122070312</c:v>
                </c:pt>
                <c:pt idx="2238">
                  <c:v>184.2999877929687</c:v>
                </c:pt>
                <c:pt idx="2239">
                  <c:v>184.3999938964844</c:v>
                </c:pt>
                <c:pt idx="2240">
                  <c:v>184.5</c:v>
                </c:pt>
                <c:pt idx="2241">
                  <c:v>184.6000061035156</c:v>
                </c:pt>
                <c:pt idx="2242">
                  <c:v>184.7000122070312</c:v>
                </c:pt>
                <c:pt idx="2243">
                  <c:v>184.7999877929687</c:v>
                </c:pt>
                <c:pt idx="2244">
                  <c:v>184.8999938964844</c:v>
                </c:pt>
                <c:pt idx="2245">
                  <c:v>185.0</c:v>
                </c:pt>
                <c:pt idx="2246">
                  <c:v>185.1000061035156</c:v>
                </c:pt>
                <c:pt idx="2247">
                  <c:v>185.2000122070312</c:v>
                </c:pt>
                <c:pt idx="2248">
                  <c:v>185.2999877929687</c:v>
                </c:pt>
                <c:pt idx="2249">
                  <c:v>185.3999938964844</c:v>
                </c:pt>
                <c:pt idx="2250">
                  <c:v>185.5</c:v>
                </c:pt>
                <c:pt idx="2251">
                  <c:v>185.6000061035156</c:v>
                </c:pt>
                <c:pt idx="2252">
                  <c:v>185.7000122070312</c:v>
                </c:pt>
                <c:pt idx="2253">
                  <c:v>185.7999877929687</c:v>
                </c:pt>
                <c:pt idx="2254">
                  <c:v>185.8999938964844</c:v>
                </c:pt>
                <c:pt idx="2255">
                  <c:v>186.0</c:v>
                </c:pt>
                <c:pt idx="2256">
                  <c:v>186.1000061035156</c:v>
                </c:pt>
                <c:pt idx="2257">
                  <c:v>186.2000122070312</c:v>
                </c:pt>
                <c:pt idx="2258">
                  <c:v>186.2999877929687</c:v>
                </c:pt>
                <c:pt idx="2259">
                  <c:v>186.3999938964844</c:v>
                </c:pt>
                <c:pt idx="2260">
                  <c:v>186.5</c:v>
                </c:pt>
                <c:pt idx="2261">
                  <c:v>186.6000061035156</c:v>
                </c:pt>
                <c:pt idx="2262">
                  <c:v>186.7000122070312</c:v>
                </c:pt>
                <c:pt idx="2263">
                  <c:v>186.7999877929687</c:v>
                </c:pt>
                <c:pt idx="2264">
                  <c:v>186.8999938964844</c:v>
                </c:pt>
                <c:pt idx="2265">
                  <c:v>187.0</c:v>
                </c:pt>
                <c:pt idx="2266">
                  <c:v>187.1000061035156</c:v>
                </c:pt>
                <c:pt idx="2267">
                  <c:v>187.2000122070312</c:v>
                </c:pt>
                <c:pt idx="2268">
                  <c:v>187.2999877929687</c:v>
                </c:pt>
                <c:pt idx="2269">
                  <c:v>187.3999938964844</c:v>
                </c:pt>
                <c:pt idx="2270">
                  <c:v>187.5</c:v>
                </c:pt>
                <c:pt idx="2271">
                  <c:v>187.6000061035156</c:v>
                </c:pt>
                <c:pt idx="2272">
                  <c:v>187.7000122070312</c:v>
                </c:pt>
                <c:pt idx="2273">
                  <c:v>187.7999877929687</c:v>
                </c:pt>
                <c:pt idx="2274">
                  <c:v>187.8999938964844</c:v>
                </c:pt>
                <c:pt idx="2275">
                  <c:v>188.0</c:v>
                </c:pt>
                <c:pt idx="2276">
                  <c:v>188.1000061035156</c:v>
                </c:pt>
                <c:pt idx="2277">
                  <c:v>188.2000122070312</c:v>
                </c:pt>
                <c:pt idx="2278">
                  <c:v>188.2999877929687</c:v>
                </c:pt>
                <c:pt idx="2279">
                  <c:v>188.3999938964844</c:v>
                </c:pt>
                <c:pt idx="2280">
                  <c:v>188.5</c:v>
                </c:pt>
                <c:pt idx="2281">
                  <c:v>188.6000061035156</c:v>
                </c:pt>
                <c:pt idx="2282">
                  <c:v>188.7000122070312</c:v>
                </c:pt>
                <c:pt idx="2283">
                  <c:v>188.7999877929687</c:v>
                </c:pt>
                <c:pt idx="2284">
                  <c:v>188.8999938964844</c:v>
                </c:pt>
                <c:pt idx="2285">
                  <c:v>189.0</c:v>
                </c:pt>
                <c:pt idx="2286">
                  <c:v>189.1000061035156</c:v>
                </c:pt>
                <c:pt idx="2287">
                  <c:v>189.2000122070312</c:v>
                </c:pt>
                <c:pt idx="2288">
                  <c:v>189.2999877929687</c:v>
                </c:pt>
                <c:pt idx="2289">
                  <c:v>189.3999938964844</c:v>
                </c:pt>
                <c:pt idx="2290">
                  <c:v>189.5</c:v>
                </c:pt>
                <c:pt idx="2291">
                  <c:v>189.6000061035156</c:v>
                </c:pt>
                <c:pt idx="2292">
                  <c:v>189.7000122070312</c:v>
                </c:pt>
                <c:pt idx="2293">
                  <c:v>189.7999877929687</c:v>
                </c:pt>
                <c:pt idx="2294">
                  <c:v>189.8999938964844</c:v>
                </c:pt>
                <c:pt idx="2295">
                  <c:v>190.0</c:v>
                </c:pt>
                <c:pt idx="2296">
                  <c:v>190.1000061035156</c:v>
                </c:pt>
                <c:pt idx="2297">
                  <c:v>190.2000122070312</c:v>
                </c:pt>
                <c:pt idx="2298">
                  <c:v>190.2999877929687</c:v>
                </c:pt>
                <c:pt idx="2299">
                  <c:v>190.3999938964844</c:v>
                </c:pt>
                <c:pt idx="2300">
                  <c:v>190.5</c:v>
                </c:pt>
                <c:pt idx="2301">
                  <c:v>190.6000061035156</c:v>
                </c:pt>
                <c:pt idx="2302">
                  <c:v>190.7000122070312</c:v>
                </c:pt>
                <c:pt idx="2303">
                  <c:v>190.7999877929687</c:v>
                </c:pt>
                <c:pt idx="2304">
                  <c:v>190.8999938964844</c:v>
                </c:pt>
                <c:pt idx="2305">
                  <c:v>191.0</c:v>
                </c:pt>
                <c:pt idx="2306">
                  <c:v>191.1000061035156</c:v>
                </c:pt>
                <c:pt idx="2307">
                  <c:v>191.2000122070312</c:v>
                </c:pt>
                <c:pt idx="2308">
                  <c:v>191.2999877929687</c:v>
                </c:pt>
                <c:pt idx="2309">
                  <c:v>191.3999938964844</c:v>
                </c:pt>
                <c:pt idx="2310">
                  <c:v>191.5</c:v>
                </c:pt>
                <c:pt idx="2311">
                  <c:v>191.6000061035156</c:v>
                </c:pt>
                <c:pt idx="2312">
                  <c:v>191.7000122070312</c:v>
                </c:pt>
                <c:pt idx="2313">
                  <c:v>191.7999877929687</c:v>
                </c:pt>
                <c:pt idx="2314">
                  <c:v>191.8999938964844</c:v>
                </c:pt>
                <c:pt idx="2315">
                  <c:v>192.0</c:v>
                </c:pt>
                <c:pt idx="2316">
                  <c:v>192.1000061035156</c:v>
                </c:pt>
                <c:pt idx="2317">
                  <c:v>192.2000122070312</c:v>
                </c:pt>
                <c:pt idx="2318">
                  <c:v>192.2999877929687</c:v>
                </c:pt>
                <c:pt idx="2319">
                  <c:v>192.3999938964844</c:v>
                </c:pt>
                <c:pt idx="2320">
                  <c:v>192.5</c:v>
                </c:pt>
                <c:pt idx="2321">
                  <c:v>192.6000061035156</c:v>
                </c:pt>
                <c:pt idx="2322">
                  <c:v>192.7000122070312</c:v>
                </c:pt>
                <c:pt idx="2323">
                  <c:v>192.7999877929687</c:v>
                </c:pt>
                <c:pt idx="2324">
                  <c:v>192.8999938964844</c:v>
                </c:pt>
                <c:pt idx="2325">
                  <c:v>193.0</c:v>
                </c:pt>
                <c:pt idx="2326">
                  <c:v>193.1000061035156</c:v>
                </c:pt>
                <c:pt idx="2327">
                  <c:v>193.2000122070312</c:v>
                </c:pt>
                <c:pt idx="2328">
                  <c:v>193.2999877929687</c:v>
                </c:pt>
                <c:pt idx="2329">
                  <c:v>193.3999938964844</c:v>
                </c:pt>
                <c:pt idx="2330">
                  <c:v>193.5</c:v>
                </c:pt>
                <c:pt idx="2331">
                  <c:v>193.6000061035156</c:v>
                </c:pt>
                <c:pt idx="2332">
                  <c:v>193.7000122070312</c:v>
                </c:pt>
                <c:pt idx="2333">
                  <c:v>193.7999877929687</c:v>
                </c:pt>
                <c:pt idx="2334">
                  <c:v>193.8999938964844</c:v>
                </c:pt>
                <c:pt idx="2335">
                  <c:v>194.0</c:v>
                </c:pt>
                <c:pt idx="2336">
                  <c:v>194.1000061035156</c:v>
                </c:pt>
                <c:pt idx="2337">
                  <c:v>194.2000122070312</c:v>
                </c:pt>
                <c:pt idx="2338">
                  <c:v>194.2999877929687</c:v>
                </c:pt>
                <c:pt idx="2339">
                  <c:v>194.3999938964844</c:v>
                </c:pt>
                <c:pt idx="2340">
                  <c:v>194.5</c:v>
                </c:pt>
                <c:pt idx="2341">
                  <c:v>194.6000061035156</c:v>
                </c:pt>
                <c:pt idx="2342">
                  <c:v>194.7000122070312</c:v>
                </c:pt>
                <c:pt idx="2343">
                  <c:v>194.7999877929687</c:v>
                </c:pt>
                <c:pt idx="2344">
                  <c:v>194.8999938964844</c:v>
                </c:pt>
                <c:pt idx="2345">
                  <c:v>195.0</c:v>
                </c:pt>
                <c:pt idx="2346">
                  <c:v>195.1000061035156</c:v>
                </c:pt>
                <c:pt idx="2347">
                  <c:v>195.2000122070312</c:v>
                </c:pt>
                <c:pt idx="2348">
                  <c:v>195.2999877929687</c:v>
                </c:pt>
                <c:pt idx="2349">
                  <c:v>195.3999938964844</c:v>
                </c:pt>
                <c:pt idx="2350">
                  <c:v>195.5</c:v>
                </c:pt>
                <c:pt idx="2351">
                  <c:v>195.6000061035156</c:v>
                </c:pt>
                <c:pt idx="2352">
                  <c:v>195.7000122070312</c:v>
                </c:pt>
                <c:pt idx="2353">
                  <c:v>195.7999877929687</c:v>
                </c:pt>
                <c:pt idx="2354">
                  <c:v>195.8999938964844</c:v>
                </c:pt>
                <c:pt idx="2355">
                  <c:v>196.0</c:v>
                </c:pt>
                <c:pt idx="2356">
                  <c:v>196.1000061035156</c:v>
                </c:pt>
                <c:pt idx="2357">
                  <c:v>196.2000122070312</c:v>
                </c:pt>
                <c:pt idx="2358">
                  <c:v>196.2999877929687</c:v>
                </c:pt>
                <c:pt idx="2359">
                  <c:v>196.3999938964844</c:v>
                </c:pt>
                <c:pt idx="2360">
                  <c:v>196.5</c:v>
                </c:pt>
                <c:pt idx="2361">
                  <c:v>196.6000061035156</c:v>
                </c:pt>
                <c:pt idx="2362">
                  <c:v>196.7000122070312</c:v>
                </c:pt>
                <c:pt idx="2363">
                  <c:v>196.7999877929687</c:v>
                </c:pt>
                <c:pt idx="2364">
                  <c:v>196.8999938964844</c:v>
                </c:pt>
                <c:pt idx="2365">
                  <c:v>197.0</c:v>
                </c:pt>
                <c:pt idx="2366">
                  <c:v>197.1000061035156</c:v>
                </c:pt>
                <c:pt idx="2367">
                  <c:v>197.2000122070312</c:v>
                </c:pt>
                <c:pt idx="2368">
                  <c:v>197.2999877929687</c:v>
                </c:pt>
                <c:pt idx="2369">
                  <c:v>197.3999938964844</c:v>
                </c:pt>
                <c:pt idx="2370">
                  <c:v>197.5</c:v>
                </c:pt>
                <c:pt idx="2371">
                  <c:v>197.6000061035156</c:v>
                </c:pt>
                <c:pt idx="2372">
                  <c:v>197.7000122070312</c:v>
                </c:pt>
                <c:pt idx="2373">
                  <c:v>197.7999877929687</c:v>
                </c:pt>
                <c:pt idx="2374">
                  <c:v>197.8999938964844</c:v>
                </c:pt>
                <c:pt idx="2375">
                  <c:v>198.0</c:v>
                </c:pt>
                <c:pt idx="2376">
                  <c:v>198.1000061035156</c:v>
                </c:pt>
                <c:pt idx="2377">
                  <c:v>198.2000122070312</c:v>
                </c:pt>
                <c:pt idx="2378">
                  <c:v>198.2999877929687</c:v>
                </c:pt>
                <c:pt idx="2379">
                  <c:v>198.3999938964844</c:v>
                </c:pt>
                <c:pt idx="2380">
                  <c:v>198.5</c:v>
                </c:pt>
                <c:pt idx="2381">
                  <c:v>198.6000061035156</c:v>
                </c:pt>
                <c:pt idx="2382">
                  <c:v>198.7000122070312</c:v>
                </c:pt>
                <c:pt idx="2383">
                  <c:v>198.7999877929687</c:v>
                </c:pt>
                <c:pt idx="2384">
                  <c:v>198.8999938964844</c:v>
                </c:pt>
                <c:pt idx="2385">
                  <c:v>199.0</c:v>
                </c:pt>
                <c:pt idx="2386">
                  <c:v>199.1000061035156</c:v>
                </c:pt>
                <c:pt idx="2387">
                  <c:v>199.2000122070312</c:v>
                </c:pt>
                <c:pt idx="2388">
                  <c:v>199.2999877929687</c:v>
                </c:pt>
                <c:pt idx="2389">
                  <c:v>199.3999938964844</c:v>
                </c:pt>
                <c:pt idx="2390">
                  <c:v>199.5</c:v>
                </c:pt>
                <c:pt idx="2391">
                  <c:v>199.6000061035156</c:v>
                </c:pt>
                <c:pt idx="2392">
                  <c:v>199.7000122070312</c:v>
                </c:pt>
                <c:pt idx="2393">
                  <c:v>199.7999877929687</c:v>
                </c:pt>
                <c:pt idx="2394">
                  <c:v>199.8999938964844</c:v>
                </c:pt>
                <c:pt idx="2395">
                  <c:v>200.0</c:v>
                </c:pt>
                <c:pt idx="2396">
                  <c:v>200.1000061035156</c:v>
                </c:pt>
                <c:pt idx="2397">
                  <c:v>200.2000122070312</c:v>
                </c:pt>
                <c:pt idx="2398">
                  <c:v>200.2999877929687</c:v>
                </c:pt>
                <c:pt idx="2399">
                  <c:v>200.3999938964844</c:v>
                </c:pt>
                <c:pt idx="2400">
                  <c:v>200.5</c:v>
                </c:pt>
                <c:pt idx="2401">
                  <c:v>200.6000061035156</c:v>
                </c:pt>
                <c:pt idx="2402">
                  <c:v>200.7000122070312</c:v>
                </c:pt>
                <c:pt idx="2403">
                  <c:v>200.7999877929687</c:v>
                </c:pt>
                <c:pt idx="2404">
                  <c:v>200.8999938964844</c:v>
                </c:pt>
                <c:pt idx="2405">
                  <c:v>201.0</c:v>
                </c:pt>
                <c:pt idx="2406">
                  <c:v>201.1000061035156</c:v>
                </c:pt>
                <c:pt idx="2407">
                  <c:v>201.2000122070312</c:v>
                </c:pt>
                <c:pt idx="2408">
                  <c:v>201.2999877929687</c:v>
                </c:pt>
                <c:pt idx="2409">
                  <c:v>201.3999938964844</c:v>
                </c:pt>
                <c:pt idx="2410">
                  <c:v>201.5</c:v>
                </c:pt>
                <c:pt idx="2411">
                  <c:v>201.6000061035156</c:v>
                </c:pt>
                <c:pt idx="2412">
                  <c:v>201.7000122070312</c:v>
                </c:pt>
                <c:pt idx="2413">
                  <c:v>201.7999877929687</c:v>
                </c:pt>
                <c:pt idx="2414">
                  <c:v>201.8999938964844</c:v>
                </c:pt>
                <c:pt idx="2415">
                  <c:v>202.0</c:v>
                </c:pt>
                <c:pt idx="2416">
                  <c:v>202.1000061035156</c:v>
                </c:pt>
                <c:pt idx="2417">
                  <c:v>202.2000122070312</c:v>
                </c:pt>
                <c:pt idx="2418">
                  <c:v>202.2999877929687</c:v>
                </c:pt>
                <c:pt idx="2419">
                  <c:v>202.3999938964844</c:v>
                </c:pt>
                <c:pt idx="2420">
                  <c:v>202.5</c:v>
                </c:pt>
                <c:pt idx="2421">
                  <c:v>202.6000061035156</c:v>
                </c:pt>
                <c:pt idx="2422">
                  <c:v>202.7000122070312</c:v>
                </c:pt>
                <c:pt idx="2423">
                  <c:v>202.7999877929687</c:v>
                </c:pt>
                <c:pt idx="2424">
                  <c:v>202.8999938964844</c:v>
                </c:pt>
                <c:pt idx="2425">
                  <c:v>203.0</c:v>
                </c:pt>
                <c:pt idx="2426">
                  <c:v>203.1000061035156</c:v>
                </c:pt>
                <c:pt idx="2427">
                  <c:v>203.2000122070312</c:v>
                </c:pt>
                <c:pt idx="2428">
                  <c:v>203.2999877929687</c:v>
                </c:pt>
                <c:pt idx="2429">
                  <c:v>203.3999938964844</c:v>
                </c:pt>
                <c:pt idx="2430">
                  <c:v>203.5</c:v>
                </c:pt>
                <c:pt idx="2431">
                  <c:v>203.6000061035156</c:v>
                </c:pt>
                <c:pt idx="2432">
                  <c:v>203.7000122070312</c:v>
                </c:pt>
                <c:pt idx="2433">
                  <c:v>203.7999877929687</c:v>
                </c:pt>
                <c:pt idx="2434">
                  <c:v>203.8999938964844</c:v>
                </c:pt>
                <c:pt idx="2435">
                  <c:v>204.0</c:v>
                </c:pt>
                <c:pt idx="2436">
                  <c:v>204.1000061035156</c:v>
                </c:pt>
                <c:pt idx="2437">
                  <c:v>204.2000122070312</c:v>
                </c:pt>
                <c:pt idx="2438">
                  <c:v>204.2999877929687</c:v>
                </c:pt>
                <c:pt idx="2439">
                  <c:v>204.3999938964844</c:v>
                </c:pt>
                <c:pt idx="2440">
                  <c:v>204.5</c:v>
                </c:pt>
                <c:pt idx="2441">
                  <c:v>204.6000061035156</c:v>
                </c:pt>
                <c:pt idx="2442">
                  <c:v>204.7000122070312</c:v>
                </c:pt>
                <c:pt idx="2443">
                  <c:v>204.7999877929687</c:v>
                </c:pt>
                <c:pt idx="2444">
                  <c:v>204.8999938964844</c:v>
                </c:pt>
                <c:pt idx="2445">
                  <c:v>205.0</c:v>
                </c:pt>
                <c:pt idx="2446">
                  <c:v>205.1000061035156</c:v>
                </c:pt>
                <c:pt idx="2447">
                  <c:v>205.2000122070312</c:v>
                </c:pt>
                <c:pt idx="2448">
                  <c:v>205.2999877929687</c:v>
                </c:pt>
                <c:pt idx="2449">
                  <c:v>205.3999938964844</c:v>
                </c:pt>
                <c:pt idx="2450">
                  <c:v>205.5</c:v>
                </c:pt>
                <c:pt idx="2451">
                  <c:v>205.6000061035156</c:v>
                </c:pt>
                <c:pt idx="2452">
                  <c:v>205.7000122070312</c:v>
                </c:pt>
                <c:pt idx="2453">
                  <c:v>205.7999877929687</c:v>
                </c:pt>
                <c:pt idx="2454">
                  <c:v>205.8999938964844</c:v>
                </c:pt>
                <c:pt idx="2455">
                  <c:v>206.0</c:v>
                </c:pt>
                <c:pt idx="2456">
                  <c:v>206.1000061035156</c:v>
                </c:pt>
                <c:pt idx="2457">
                  <c:v>206.2000122070312</c:v>
                </c:pt>
                <c:pt idx="2458">
                  <c:v>206.2999877929687</c:v>
                </c:pt>
                <c:pt idx="2459">
                  <c:v>206.3999938964844</c:v>
                </c:pt>
                <c:pt idx="2460">
                  <c:v>206.5</c:v>
                </c:pt>
                <c:pt idx="2461">
                  <c:v>206.6000061035156</c:v>
                </c:pt>
                <c:pt idx="2462">
                  <c:v>206.7000122070312</c:v>
                </c:pt>
                <c:pt idx="2463">
                  <c:v>206.7999877929687</c:v>
                </c:pt>
                <c:pt idx="2464">
                  <c:v>206.8999938964844</c:v>
                </c:pt>
                <c:pt idx="2465">
                  <c:v>207.0</c:v>
                </c:pt>
                <c:pt idx="2466">
                  <c:v>207.1000061035156</c:v>
                </c:pt>
                <c:pt idx="2467">
                  <c:v>207.2000122070312</c:v>
                </c:pt>
                <c:pt idx="2468">
                  <c:v>207.2999877929687</c:v>
                </c:pt>
                <c:pt idx="2469">
                  <c:v>207.3999938964844</c:v>
                </c:pt>
                <c:pt idx="2470">
                  <c:v>207.5</c:v>
                </c:pt>
                <c:pt idx="2471">
                  <c:v>207.6000061035156</c:v>
                </c:pt>
                <c:pt idx="2472">
                  <c:v>207.7000122070312</c:v>
                </c:pt>
                <c:pt idx="2473">
                  <c:v>207.7999877929687</c:v>
                </c:pt>
                <c:pt idx="2474">
                  <c:v>207.8999938964844</c:v>
                </c:pt>
                <c:pt idx="2475">
                  <c:v>208.0</c:v>
                </c:pt>
                <c:pt idx="2476">
                  <c:v>208.1000061035156</c:v>
                </c:pt>
                <c:pt idx="2477">
                  <c:v>208.2000122070312</c:v>
                </c:pt>
                <c:pt idx="2478">
                  <c:v>208.2999877929687</c:v>
                </c:pt>
                <c:pt idx="2479">
                  <c:v>208.3999938964844</c:v>
                </c:pt>
                <c:pt idx="2480">
                  <c:v>208.5</c:v>
                </c:pt>
                <c:pt idx="2481">
                  <c:v>208.6000061035156</c:v>
                </c:pt>
                <c:pt idx="2482">
                  <c:v>208.7000122070312</c:v>
                </c:pt>
                <c:pt idx="2483">
                  <c:v>208.7999877929687</c:v>
                </c:pt>
                <c:pt idx="2484">
                  <c:v>208.8999938964844</c:v>
                </c:pt>
                <c:pt idx="2485">
                  <c:v>209.0</c:v>
                </c:pt>
                <c:pt idx="2486">
                  <c:v>209.1000061035156</c:v>
                </c:pt>
                <c:pt idx="2487">
                  <c:v>209.2000122070312</c:v>
                </c:pt>
                <c:pt idx="2488">
                  <c:v>209.2999877929687</c:v>
                </c:pt>
                <c:pt idx="2489">
                  <c:v>209.3999938964844</c:v>
                </c:pt>
                <c:pt idx="2490">
                  <c:v>209.5</c:v>
                </c:pt>
                <c:pt idx="2491">
                  <c:v>209.6000061035156</c:v>
                </c:pt>
                <c:pt idx="2492">
                  <c:v>209.7000122070312</c:v>
                </c:pt>
                <c:pt idx="2493">
                  <c:v>209.7999877929687</c:v>
                </c:pt>
                <c:pt idx="2494">
                  <c:v>209.8999938964844</c:v>
                </c:pt>
                <c:pt idx="2495">
                  <c:v>210.0</c:v>
                </c:pt>
                <c:pt idx="2496">
                  <c:v>210.1000061035156</c:v>
                </c:pt>
                <c:pt idx="2497">
                  <c:v>210.2000122070312</c:v>
                </c:pt>
                <c:pt idx="2498">
                  <c:v>210.2999877929687</c:v>
                </c:pt>
                <c:pt idx="2499">
                  <c:v>210.3999938964844</c:v>
                </c:pt>
                <c:pt idx="2500">
                  <c:v>210.5</c:v>
                </c:pt>
                <c:pt idx="2501">
                  <c:v>210.6000061035156</c:v>
                </c:pt>
                <c:pt idx="2502">
                  <c:v>210.7000122070312</c:v>
                </c:pt>
                <c:pt idx="2503">
                  <c:v>210.7999877929687</c:v>
                </c:pt>
                <c:pt idx="2504">
                  <c:v>210.8999938964844</c:v>
                </c:pt>
                <c:pt idx="2505">
                  <c:v>211.0</c:v>
                </c:pt>
                <c:pt idx="2506">
                  <c:v>211.1000061035156</c:v>
                </c:pt>
                <c:pt idx="2507">
                  <c:v>211.2000122070312</c:v>
                </c:pt>
                <c:pt idx="2508">
                  <c:v>211.2999877929687</c:v>
                </c:pt>
                <c:pt idx="2509">
                  <c:v>211.3999938964844</c:v>
                </c:pt>
                <c:pt idx="2510">
                  <c:v>211.5</c:v>
                </c:pt>
                <c:pt idx="2511">
                  <c:v>211.6000061035156</c:v>
                </c:pt>
                <c:pt idx="2512">
                  <c:v>211.7000122070312</c:v>
                </c:pt>
                <c:pt idx="2513">
                  <c:v>211.7999877929687</c:v>
                </c:pt>
                <c:pt idx="2514">
                  <c:v>211.8999938964844</c:v>
                </c:pt>
                <c:pt idx="2515">
                  <c:v>212.0</c:v>
                </c:pt>
                <c:pt idx="2516">
                  <c:v>212.1000061035156</c:v>
                </c:pt>
                <c:pt idx="2517">
                  <c:v>212.2000122070312</c:v>
                </c:pt>
                <c:pt idx="2518">
                  <c:v>212.2999877929687</c:v>
                </c:pt>
                <c:pt idx="2519">
                  <c:v>212.3999938964844</c:v>
                </c:pt>
                <c:pt idx="2520">
                  <c:v>212.5</c:v>
                </c:pt>
                <c:pt idx="2521">
                  <c:v>212.6000061035156</c:v>
                </c:pt>
                <c:pt idx="2522">
                  <c:v>212.7000122070312</c:v>
                </c:pt>
                <c:pt idx="2523">
                  <c:v>212.7999877929687</c:v>
                </c:pt>
                <c:pt idx="2524">
                  <c:v>212.8999938964844</c:v>
                </c:pt>
                <c:pt idx="2525">
                  <c:v>213.0</c:v>
                </c:pt>
                <c:pt idx="2526">
                  <c:v>213.1000061035156</c:v>
                </c:pt>
                <c:pt idx="2527">
                  <c:v>213.2000122070312</c:v>
                </c:pt>
                <c:pt idx="2528">
                  <c:v>213.2999877929687</c:v>
                </c:pt>
                <c:pt idx="2529">
                  <c:v>213.3999938964844</c:v>
                </c:pt>
                <c:pt idx="2530">
                  <c:v>213.5</c:v>
                </c:pt>
                <c:pt idx="2531">
                  <c:v>213.6000061035156</c:v>
                </c:pt>
                <c:pt idx="2532">
                  <c:v>213.7000122070312</c:v>
                </c:pt>
                <c:pt idx="2533">
                  <c:v>213.7999877929687</c:v>
                </c:pt>
                <c:pt idx="2534">
                  <c:v>213.8999938964844</c:v>
                </c:pt>
                <c:pt idx="2535">
                  <c:v>214.0</c:v>
                </c:pt>
                <c:pt idx="2536">
                  <c:v>214.1000061035156</c:v>
                </c:pt>
                <c:pt idx="2537">
                  <c:v>214.2000122070312</c:v>
                </c:pt>
                <c:pt idx="2538">
                  <c:v>214.2999877929687</c:v>
                </c:pt>
                <c:pt idx="2539">
                  <c:v>214.3999938964844</c:v>
                </c:pt>
                <c:pt idx="2540">
                  <c:v>214.5</c:v>
                </c:pt>
                <c:pt idx="2541">
                  <c:v>214.6000061035156</c:v>
                </c:pt>
                <c:pt idx="2542">
                  <c:v>214.7000122070312</c:v>
                </c:pt>
                <c:pt idx="2543">
                  <c:v>214.7999877929687</c:v>
                </c:pt>
                <c:pt idx="2544">
                  <c:v>214.8999938964844</c:v>
                </c:pt>
                <c:pt idx="2545">
                  <c:v>215.0</c:v>
                </c:pt>
                <c:pt idx="2546">
                  <c:v>215.1000061035156</c:v>
                </c:pt>
                <c:pt idx="2547">
                  <c:v>215.2000122070312</c:v>
                </c:pt>
                <c:pt idx="2548">
                  <c:v>215.2999877929687</c:v>
                </c:pt>
                <c:pt idx="2549">
                  <c:v>215.3999938964844</c:v>
                </c:pt>
                <c:pt idx="2550">
                  <c:v>215.5</c:v>
                </c:pt>
                <c:pt idx="2551">
                  <c:v>215.6000061035156</c:v>
                </c:pt>
                <c:pt idx="2552">
                  <c:v>215.7000122070312</c:v>
                </c:pt>
                <c:pt idx="2553">
                  <c:v>215.7999877929687</c:v>
                </c:pt>
                <c:pt idx="2554">
                  <c:v>215.8999938964844</c:v>
                </c:pt>
                <c:pt idx="2555">
                  <c:v>216.0</c:v>
                </c:pt>
                <c:pt idx="2556">
                  <c:v>216.1000061035156</c:v>
                </c:pt>
                <c:pt idx="2557">
                  <c:v>216.2000122070312</c:v>
                </c:pt>
                <c:pt idx="2558">
                  <c:v>216.2999877929687</c:v>
                </c:pt>
                <c:pt idx="2559">
                  <c:v>216.3999938964844</c:v>
                </c:pt>
                <c:pt idx="2560">
                  <c:v>216.5</c:v>
                </c:pt>
                <c:pt idx="2561">
                  <c:v>216.6000061035156</c:v>
                </c:pt>
                <c:pt idx="2562">
                  <c:v>216.6999816894531</c:v>
                </c:pt>
                <c:pt idx="2563">
                  <c:v>216.7999877929687</c:v>
                </c:pt>
                <c:pt idx="2564">
                  <c:v>216.8999938964844</c:v>
                </c:pt>
                <c:pt idx="2565">
                  <c:v>217.0</c:v>
                </c:pt>
                <c:pt idx="2566">
                  <c:v>217.1000061035156</c:v>
                </c:pt>
                <c:pt idx="2567">
                  <c:v>217.1999816894531</c:v>
                </c:pt>
                <c:pt idx="2568">
                  <c:v>217.2999877929687</c:v>
                </c:pt>
                <c:pt idx="2569">
                  <c:v>217.3999938964844</c:v>
                </c:pt>
                <c:pt idx="2570">
                  <c:v>217.5</c:v>
                </c:pt>
                <c:pt idx="2571">
                  <c:v>217.6000061035156</c:v>
                </c:pt>
                <c:pt idx="2572">
                  <c:v>217.6999816894531</c:v>
                </c:pt>
                <c:pt idx="2573">
                  <c:v>217.7999877929687</c:v>
                </c:pt>
                <c:pt idx="2574">
                  <c:v>217.8999938964844</c:v>
                </c:pt>
                <c:pt idx="2575">
                  <c:v>218.0</c:v>
                </c:pt>
                <c:pt idx="2576">
                  <c:v>218.1000061035156</c:v>
                </c:pt>
                <c:pt idx="2577">
                  <c:v>218.1999816894531</c:v>
                </c:pt>
                <c:pt idx="2578">
                  <c:v>218.2999877929687</c:v>
                </c:pt>
                <c:pt idx="2579">
                  <c:v>218.3999938964844</c:v>
                </c:pt>
                <c:pt idx="2580">
                  <c:v>218.5</c:v>
                </c:pt>
                <c:pt idx="2581">
                  <c:v>218.6000061035156</c:v>
                </c:pt>
                <c:pt idx="2582">
                  <c:v>218.6999816894531</c:v>
                </c:pt>
                <c:pt idx="2583">
                  <c:v>218.7999877929687</c:v>
                </c:pt>
                <c:pt idx="2584">
                  <c:v>218.8999938964844</c:v>
                </c:pt>
                <c:pt idx="2585">
                  <c:v>219.0</c:v>
                </c:pt>
                <c:pt idx="2586">
                  <c:v>219.1000061035156</c:v>
                </c:pt>
                <c:pt idx="2587">
                  <c:v>219.1999816894531</c:v>
                </c:pt>
                <c:pt idx="2588">
                  <c:v>219.2999877929687</c:v>
                </c:pt>
                <c:pt idx="2589">
                  <c:v>219.3999938964844</c:v>
                </c:pt>
                <c:pt idx="2590">
                  <c:v>219.5</c:v>
                </c:pt>
                <c:pt idx="2591">
                  <c:v>219.6000061035156</c:v>
                </c:pt>
                <c:pt idx="2592">
                  <c:v>219.6999816894531</c:v>
                </c:pt>
                <c:pt idx="2593">
                  <c:v>219.7999877929687</c:v>
                </c:pt>
                <c:pt idx="2594">
                  <c:v>219.8999938964844</c:v>
                </c:pt>
                <c:pt idx="2595">
                  <c:v>220.0</c:v>
                </c:pt>
                <c:pt idx="2596">
                  <c:v>220.1000061035156</c:v>
                </c:pt>
                <c:pt idx="2597">
                  <c:v>220.1999816894531</c:v>
                </c:pt>
                <c:pt idx="2598">
                  <c:v>220.2999877929687</c:v>
                </c:pt>
                <c:pt idx="2599">
                  <c:v>220.3999938964844</c:v>
                </c:pt>
                <c:pt idx="2600">
                  <c:v>220.5</c:v>
                </c:pt>
                <c:pt idx="2601">
                  <c:v>220.6000061035156</c:v>
                </c:pt>
                <c:pt idx="2602">
                  <c:v>220.6999816894531</c:v>
                </c:pt>
                <c:pt idx="2603">
                  <c:v>220.7999877929687</c:v>
                </c:pt>
                <c:pt idx="2604">
                  <c:v>220.8999938964844</c:v>
                </c:pt>
                <c:pt idx="2605">
                  <c:v>221.0</c:v>
                </c:pt>
                <c:pt idx="2606">
                  <c:v>221.1000061035156</c:v>
                </c:pt>
                <c:pt idx="2607">
                  <c:v>221.1999816894531</c:v>
                </c:pt>
                <c:pt idx="2608">
                  <c:v>221.2999877929687</c:v>
                </c:pt>
                <c:pt idx="2609">
                  <c:v>221.3999938964844</c:v>
                </c:pt>
                <c:pt idx="2610">
                  <c:v>221.5</c:v>
                </c:pt>
                <c:pt idx="2611">
                  <c:v>221.6000061035156</c:v>
                </c:pt>
                <c:pt idx="2612">
                  <c:v>221.6999816894531</c:v>
                </c:pt>
                <c:pt idx="2613">
                  <c:v>221.7999877929687</c:v>
                </c:pt>
                <c:pt idx="2614">
                  <c:v>221.8999938964844</c:v>
                </c:pt>
                <c:pt idx="2615">
                  <c:v>222.0</c:v>
                </c:pt>
                <c:pt idx="2616">
                  <c:v>222.1000061035156</c:v>
                </c:pt>
                <c:pt idx="2617">
                  <c:v>222.1999816894531</c:v>
                </c:pt>
                <c:pt idx="2618">
                  <c:v>222.2999877929687</c:v>
                </c:pt>
                <c:pt idx="2619">
                  <c:v>222.3999938964844</c:v>
                </c:pt>
                <c:pt idx="2620">
                  <c:v>222.5</c:v>
                </c:pt>
                <c:pt idx="2621">
                  <c:v>222.6000061035156</c:v>
                </c:pt>
                <c:pt idx="2622">
                  <c:v>222.6999816894531</c:v>
                </c:pt>
                <c:pt idx="2623">
                  <c:v>222.7999877929687</c:v>
                </c:pt>
                <c:pt idx="2624">
                  <c:v>222.8999938964844</c:v>
                </c:pt>
                <c:pt idx="2625">
                  <c:v>223.0</c:v>
                </c:pt>
                <c:pt idx="2626">
                  <c:v>223.1000061035156</c:v>
                </c:pt>
                <c:pt idx="2627">
                  <c:v>223.1999816894531</c:v>
                </c:pt>
                <c:pt idx="2628">
                  <c:v>223.2999877929687</c:v>
                </c:pt>
                <c:pt idx="2629">
                  <c:v>223.3999938964844</c:v>
                </c:pt>
                <c:pt idx="2630">
                  <c:v>223.5</c:v>
                </c:pt>
                <c:pt idx="2631">
                  <c:v>223.6000061035156</c:v>
                </c:pt>
                <c:pt idx="2632">
                  <c:v>223.6999816894531</c:v>
                </c:pt>
                <c:pt idx="2633">
                  <c:v>223.7999877929687</c:v>
                </c:pt>
                <c:pt idx="2634">
                  <c:v>223.8999938964844</c:v>
                </c:pt>
                <c:pt idx="2635">
                  <c:v>224.0</c:v>
                </c:pt>
                <c:pt idx="2636">
                  <c:v>224.1000061035156</c:v>
                </c:pt>
                <c:pt idx="2637">
                  <c:v>224.1999816894531</c:v>
                </c:pt>
                <c:pt idx="2638">
                  <c:v>224.2999877929687</c:v>
                </c:pt>
                <c:pt idx="2639">
                  <c:v>224.3999938964844</c:v>
                </c:pt>
                <c:pt idx="2640">
                  <c:v>224.5</c:v>
                </c:pt>
                <c:pt idx="2641">
                  <c:v>224.6000061035156</c:v>
                </c:pt>
                <c:pt idx="2642">
                  <c:v>224.6999816894531</c:v>
                </c:pt>
                <c:pt idx="2643">
                  <c:v>224.7999877929687</c:v>
                </c:pt>
                <c:pt idx="2644">
                  <c:v>224.8999938964844</c:v>
                </c:pt>
                <c:pt idx="2645">
                  <c:v>225.0</c:v>
                </c:pt>
                <c:pt idx="2646">
                  <c:v>225.1000061035156</c:v>
                </c:pt>
                <c:pt idx="2647">
                  <c:v>225.1999816894531</c:v>
                </c:pt>
                <c:pt idx="2648">
                  <c:v>225.2999877929687</c:v>
                </c:pt>
                <c:pt idx="2649">
                  <c:v>225.3999938964844</c:v>
                </c:pt>
                <c:pt idx="2650">
                  <c:v>225.5</c:v>
                </c:pt>
                <c:pt idx="2651">
                  <c:v>225.6000061035156</c:v>
                </c:pt>
                <c:pt idx="2652">
                  <c:v>225.6999816894531</c:v>
                </c:pt>
                <c:pt idx="2653">
                  <c:v>225.7999877929687</c:v>
                </c:pt>
                <c:pt idx="2654">
                  <c:v>225.8999938964844</c:v>
                </c:pt>
                <c:pt idx="2655">
                  <c:v>226.0</c:v>
                </c:pt>
                <c:pt idx="2656">
                  <c:v>226.1000061035156</c:v>
                </c:pt>
                <c:pt idx="2657">
                  <c:v>226.1999816894531</c:v>
                </c:pt>
                <c:pt idx="2658">
                  <c:v>226.2999877929687</c:v>
                </c:pt>
                <c:pt idx="2659">
                  <c:v>226.3999938964844</c:v>
                </c:pt>
                <c:pt idx="2660">
                  <c:v>226.5</c:v>
                </c:pt>
                <c:pt idx="2661">
                  <c:v>226.6000061035156</c:v>
                </c:pt>
                <c:pt idx="2662">
                  <c:v>226.6999816894531</c:v>
                </c:pt>
                <c:pt idx="2663">
                  <c:v>226.7999877929687</c:v>
                </c:pt>
                <c:pt idx="2664">
                  <c:v>226.8999938964844</c:v>
                </c:pt>
                <c:pt idx="2665">
                  <c:v>227.0</c:v>
                </c:pt>
                <c:pt idx="2666">
                  <c:v>227.1000061035156</c:v>
                </c:pt>
                <c:pt idx="2667">
                  <c:v>227.1999816894531</c:v>
                </c:pt>
                <c:pt idx="2668">
                  <c:v>227.2999877929687</c:v>
                </c:pt>
                <c:pt idx="2669">
                  <c:v>227.3999938964844</c:v>
                </c:pt>
                <c:pt idx="2670">
                  <c:v>227.5</c:v>
                </c:pt>
                <c:pt idx="2671">
                  <c:v>227.6000061035156</c:v>
                </c:pt>
                <c:pt idx="2672">
                  <c:v>227.6999816894531</c:v>
                </c:pt>
                <c:pt idx="2673">
                  <c:v>227.7999877929687</c:v>
                </c:pt>
                <c:pt idx="2674">
                  <c:v>227.8999938964844</c:v>
                </c:pt>
                <c:pt idx="2675">
                  <c:v>228.0</c:v>
                </c:pt>
                <c:pt idx="2676">
                  <c:v>228.1000061035156</c:v>
                </c:pt>
                <c:pt idx="2677">
                  <c:v>228.1999816894531</c:v>
                </c:pt>
                <c:pt idx="2678">
                  <c:v>228.2999877929687</c:v>
                </c:pt>
                <c:pt idx="2679">
                  <c:v>228.3999938964844</c:v>
                </c:pt>
                <c:pt idx="2680">
                  <c:v>228.5</c:v>
                </c:pt>
                <c:pt idx="2681">
                  <c:v>228.6000061035156</c:v>
                </c:pt>
                <c:pt idx="2682">
                  <c:v>228.6999816894531</c:v>
                </c:pt>
                <c:pt idx="2683">
                  <c:v>228.7999877929687</c:v>
                </c:pt>
                <c:pt idx="2684">
                  <c:v>228.8999938964844</c:v>
                </c:pt>
                <c:pt idx="2685">
                  <c:v>229.0</c:v>
                </c:pt>
                <c:pt idx="2686">
                  <c:v>229.1000061035156</c:v>
                </c:pt>
                <c:pt idx="2687">
                  <c:v>229.1999816894531</c:v>
                </c:pt>
                <c:pt idx="2688">
                  <c:v>229.2999877929687</c:v>
                </c:pt>
                <c:pt idx="2689">
                  <c:v>229.3999938964844</c:v>
                </c:pt>
                <c:pt idx="2690">
                  <c:v>229.5</c:v>
                </c:pt>
                <c:pt idx="2691">
                  <c:v>229.6000061035156</c:v>
                </c:pt>
                <c:pt idx="2692">
                  <c:v>229.6999816894531</c:v>
                </c:pt>
                <c:pt idx="2693">
                  <c:v>229.7999877929687</c:v>
                </c:pt>
                <c:pt idx="2694">
                  <c:v>229.8999938964844</c:v>
                </c:pt>
                <c:pt idx="2695">
                  <c:v>230.0</c:v>
                </c:pt>
                <c:pt idx="2696">
                  <c:v>230.1000061035156</c:v>
                </c:pt>
                <c:pt idx="2697">
                  <c:v>230.1999816894531</c:v>
                </c:pt>
                <c:pt idx="2698">
                  <c:v>230.2999877929687</c:v>
                </c:pt>
                <c:pt idx="2699">
                  <c:v>230.3999938964844</c:v>
                </c:pt>
                <c:pt idx="2700">
                  <c:v>230.5</c:v>
                </c:pt>
                <c:pt idx="2701">
                  <c:v>230.6000061035156</c:v>
                </c:pt>
                <c:pt idx="2702">
                  <c:v>230.6999816894531</c:v>
                </c:pt>
                <c:pt idx="2703">
                  <c:v>230.7999877929687</c:v>
                </c:pt>
                <c:pt idx="2704">
                  <c:v>230.8999938964844</c:v>
                </c:pt>
                <c:pt idx="2705">
                  <c:v>231.0</c:v>
                </c:pt>
                <c:pt idx="2706">
                  <c:v>231.1000061035156</c:v>
                </c:pt>
                <c:pt idx="2707">
                  <c:v>231.1999816894531</c:v>
                </c:pt>
                <c:pt idx="2708">
                  <c:v>231.2999877929687</c:v>
                </c:pt>
                <c:pt idx="2709">
                  <c:v>231.3999938964844</c:v>
                </c:pt>
                <c:pt idx="2710">
                  <c:v>231.5</c:v>
                </c:pt>
                <c:pt idx="2711">
                  <c:v>231.6000061035156</c:v>
                </c:pt>
                <c:pt idx="2712">
                  <c:v>231.6999816894531</c:v>
                </c:pt>
                <c:pt idx="2713">
                  <c:v>231.7999877929687</c:v>
                </c:pt>
                <c:pt idx="2714">
                  <c:v>231.8999938964844</c:v>
                </c:pt>
                <c:pt idx="2715">
                  <c:v>232.0</c:v>
                </c:pt>
                <c:pt idx="2716">
                  <c:v>232.1000061035156</c:v>
                </c:pt>
                <c:pt idx="2717">
                  <c:v>232.1999816894531</c:v>
                </c:pt>
                <c:pt idx="2718">
                  <c:v>232.2999877929687</c:v>
                </c:pt>
                <c:pt idx="2719">
                  <c:v>232.3999938964844</c:v>
                </c:pt>
                <c:pt idx="2720">
                  <c:v>232.5</c:v>
                </c:pt>
                <c:pt idx="2721">
                  <c:v>232.6000061035156</c:v>
                </c:pt>
                <c:pt idx="2722">
                  <c:v>232.6999816894531</c:v>
                </c:pt>
                <c:pt idx="2723">
                  <c:v>232.7999877929687</c:v>
                </c:pt>
                <c:pt idx="2724">
                  <c:v>232.8999938964844</c:v>
                </c:pt>
                <c:pt idx="2725">
                  <c:v>233.0</c:v>
                </c:pt>
                <c:pt idx="2726">
                  <c:v>233.1000061035156</c:v>
                </c:pt>
                <c:pt idx="2727">
                  <c:v>233.1999816894531</c:v>
                </c:pt>
                <c:pt idx="2728">
                  <c:v>233.2999877929687</c:v>
                </c:pt>
                <c:pt idx="2729">
                  <c:v>233.3999938964844</c:v>
                </c:pt>
                <c:pt idx="2730">
                  <c:v>233.5</c:v>
                </c:pt>
                <c:pt idx="2731">
                  <c:v>233.6000061035156</c:v>
                </c:pt>
                <c:pt idx="2732">
                  <c:v>233.6999816894531</c:v>
                </c:pt>
                <c:pt idx="2733">
                  <c:v>233.7999877929687</c:v>
                </c:pt>
                <c:pt idx="2734">
                  <c:v>233.8999938964844</c:v>
                </c:pt>
                <c:pt idx="2735">
                  <c:v>234.0</c:v>
                </c:pt>
                <c:pt idx="2736">
                  <c:v>234.1000061035156</c:v>
                </c:pt>
                <c:pt idx="2737">
                  <c:v>234.1999816894531</c:v>
                </c:pt>
                <c:pt idx="2738">
                  <c:v>234.2999877929687</c:v>
                </c:pt>
                <c:pt idx="2739">
                  <c:v>234.3999938964844</c:v>
                </c:pt>
                <c:pt idx="2740">
                  <c:v>234.5</c:v>
                </c:pt>
                <c:pt idx="2741">
                  <c:v>234.6000061035156</c:v>
                </c:pt>
                <c:pt idx="2742">
                  <c:v>234.6999816894531</c:v>
                </c:pt>
                <c:pt idx="2743">
                  <c:v>234.7999877929687</c:v>
                </c:pt>
                <c:pt idx="2744">
                  <c:v>234.8999938964844</c:v>
                </c:pt>
                <c:pt idx="2745">
                  <c:v>235.0</c:v>
                </c:pt>
                <c:pt idx="2746">
                  <c:v>235.1000061035156</c:v>
                </c:pt>
                <c:pt idx="2747">
                  <c:v>235.1999816894531</c:v>
                </c:pt>
                <c:pt idx="2748">
                  <c:v>235.2999877929687</c:v>
                </c:pt>
                <c:pt idx="2749">
                  <c:v>235.3999938964844</c:v>
                </c:pt>
                <c:pt idx="2750">
                  <c:v>235.5</c:v>
                </c:pt>
                <c:pt idx="2751">
                  <c:v>235.6000061035156</c:v>
                </c:pt>
                <c:pt idx="2752">
                  <c:v>235.6999816894531</c:v>
                </c:pt>
                <c:pt idx="2753">
                  <c:v>235.7999877929687</c:v>
                </c:pt>
                <c:pt idx="2754">
                  <c:v>235.8999938964844</c:v>
                </c:pt>
                <c:pt idx="2755">
                  <c:v>236.0</c:v>
                </c:pt>
                <c:pt idx="2756">
                  <c:v>236.1000061035156</c:v>
                </c:pt>
                <c:pt idx="2757">
                  <c:v>236.1999816894531</c:v>
                </c:pt>
                <c:pt idx="2758">
                  <c:v>236.2999877929687</c:v>
                </c:pt>
                <c:pt idx="2759">
                  <c:v>236.3999938964844</c:v>
                </c:pt>
                <c:pt idx="2760">
                  <c:v>236.5</c:v>
                </c:pt>
                <c:pt idx="2761">
                  <c:v>236.6000061035156</c:v>
                </c:pt>
                <c:pt idx="2762">
                  <c:v>236.6999816894531</c:v>
                </c:pt>
                <c:pt idx="2763">
                  <c:v>236.7999877929687</c:v>
                </c:pt>
                <c:pt idx="2764">
                  <c:v>236.8999938964844</c:v>
                </c:pt>
                <c:pt idx="2765">
                  <c:v>237.0</c:v>
                </c:pt>
                <c:pt idx="2766">
                  <c:v>237.1000061035156</c:v>
                </c:pt>
                <c:pt idx="2767">
                  <c:v>237.1999816894531</c:v>
                </c:pt>
                <c:pt idx="2768">
                  <c:v>237.2999877929687</c:v>
                </c:pt>
                <c:pt idx="2769">
                  <c:v>237.3999938964844</c:v>
                </c:pt>
                <c:pt idx="2770">
                  <c:v>237.5</c:v>
                </c:pt>
                <c:pt idx="2771">
                  <c:v>237.6000061035156</c:v>
                </c:pt>
                <c:pt idx="2772">
                  <c:v>237.6999816894531</c:v>
                </c:pt>
                <c:pt idx="2773">
                  <c:v>237.7999877929687</c:v>
                </c:pt>
                <c:pt idx="2774">
                  <c:v>237.8999938964844</c:v>
                </c:pt>
                <c:pt idx="2775">
                  <c:v>238.0</c:v>
                </c:pt>
                <c:pt idx="2776">
                  <c:v>238.1000061035156</c:v>
                </c:pt>
                <c:pt idx="2777">
                  <c:v>238.1999816894531</c:v>
                </c:pt>
                <c:pt idx="2778">
                  <c:v>238.2999877929687</c:v>
                </c:pt>
                <c:pt idx="2779">
                  <c:v>238.3999938964844</c:v>
                </c:pt>
                <c:pt idx="2780">
                  <c:v>238.5</c:v>
                </c:pt>
                <c:pt idx="2781">
                  <c:v>238.6000061035156</c:v>
                </c:pt>
                <c:pt idx="2782">
                  <c:v>238.6999816894531</c:v>
                </c:pt>
                <c:pt idx="2783">
                  <c:v>238.7999877929687</c:v>
                </c:pt>
                <c:pt idx="2784">
                  <c:v>238.8999938964844</c:v>
                </c:pt>
                <c:pt idx="2785">
                  <c:v>239.0</c:v>
                </c:pt>
                <c:pt idx="2786">
                  <c:v>239.1000061035156</c:v>
                </c:pt>
                <c:pt idx="2787">
                  <c:v>239.1999816894531</c:v>
                </c:pt>
                <c:pt idx="2788">
                  <c:v>239.2999877929687</c:v>
                </c:pt>
                <c:pt idx="2789">
                  <c:v>239.3999938964844</c:v>
                </c:pt>
                <c:pt idx="2790">
                  <c:v>239.5</c:v>
                </c:pt>
                <c:pt idx="2791">
                  <c:v>239.6000061035156</c:v>
                </c:pt>
                <c:pt idx="2792">
                  <c:v>239.6999816894531</c:v>
                </c:pt>
                <c:pt idx="2793">
                  <c:v>239.7999877929687</c:v>
                </c:pt>
                <c:pt idx="2794">
                  <c:v>239.8999938964844</c:v>
                </c:pt>
                <c:pt idx="2795">
                  <c:v>240.0</c:v>
                </c:pt>
                <c:pt idx="2796">
                  <c:v>240.1000061035156</c:v>
                </c:pt>
                <c:pt idx="2797">
                  <c:v>240.1999816894531</c:v>
                </c:pt>
                <c:pt idx="2798">
                  <c:v>240.2999877929687</c:v>
                </c:pt>
                <c:pt idx="2799">
                  <c:v>240.3999938964844</c:v>
                </c:pt>
                <c:pt idx="2800">
                  <c:v>240.5</c:v>
                </c:pt>
                <c:pt idx="2801">
                  <c:v>240.6000061035156</c:v>
                </c:pt>
                <c:pt idx="2802">
                  <c:v>240.6999816894531</c:v>
                </c:pt>
                <c:pt idx="2803">
                  <c:v>240.7999877929687</c:v>
                </c:pt>
                <c:pt idx="2804">
                  <c:v>240.8999938964844</c:v>
                </c:pt>
                <c:pt idx="2805">
                  <c:v>241.0</c:v>
                </c:pt>
                <c:pt idx="2806">
                  <c:v>241.1000061035156</c:v>
                </c:pt>
                <c:pt idx="2807">
                  <c:v>241.1999816894531</c:v>
                </c:pt>
                <c:pt idx="2808">
                  <c:v>241.2999877929687</c:v>
                </c:pt>
                <c:pt idx="2809">
                  <c:v>241.3999938964844</c:v>
                </c:pt>
                <c:pt idx="2810">
                  <c:v>241.5</c:v>
                </c:pt>
                <c:pt idx="2811">
                  <c:v>241.6000061035156</c:v>
                </c:pt>
                <c:pt idx="2812">
                  <c:v>241.6999816894531</c:v>
                </c:pt>
                <c:pt idx="2813">
                  <c:v>241.7999877929687</c:v>
                </c:pt>
                <c:pt idx="2814">
                  <c:v>241.8999938964844</c:v>
                </c:pt>
                <c:pt idx="2815">
                  <c:v>242.0</c:v>
                </c:pt>
                <c:pt idx="2816">
                  <c:v>242.1000061035156</c:v>
                </c:pt>
                <c:pt idx="2817">
                  <c:v>242.1999816894531</c:v>
                </c:pt>
                <c:pt idx="2818">
                  <c:v>242.2999877929687</c:v>
                </c:pt>
                <c:pt idx="2819">
                  <c:v>242.3999938964844</c:v>
                </c:pt>
                <c:pt idx="2820">
                  <c:v>242.5</c:v>
                </c:pt>
                <c:pt idx="2821">
                  <c:v>242.6000061035156</c:v>
                </c:pt>
                <c:pt idx="2822">
                  <c:v>242.6999816894531</c:v>
                </c:pt>
                <c:pt idx="2823">
                  <c:v>242.7999877929687</c:v>
                </c:pt>
                <c:pt idx="2824">
                  <c:v>242.8999938964844</c:v>
                </c:pt>
                <c:pt idx="2825">
                  <c:v>243.0</c:v>
                </c:pt>
                <c:pt idx="2826">
                  <c:v>243.1000061035156</c:v>
                </c:pt>
                <c:pt idx="2827">
                  <c:v>243.1999816894531</c:v>
                </c:pt>
                <c:pt idx="2828">
                  <c:v>243.2999877929687</c:v>
                </c:pt>
                <c:pt idx="2829">
                  <c:v>243.3999938964844</c:v>
                </c:pt>
                <c:pt idx="2830">
                  <c:v>243.5</c:v>
                </c:pt>
                <c:pt idx="2831">
                  <c:v>243.6000061035156</c:v>
                </c:pt>
                <c:pt idx="2832">
                  <c:v>243.6999816894531</c:v>
                </c:pt>
                <c:pt idx="2833">
                  <c:v>243.7999877929687</c:v>
                </c:pt>
                <c:pt idx="2834">
                  <c:v>243.8999938964844</c:v>
                </c:pt>
                <c:pt idx="2835">
                  <c:v>244.0</c:v>
                </c:pt>
                <c:pt idx="2836">
                  <c:v>244.1000061035156</c:v>
                </c:pt>
                <c:pt idx="2837">
                  <c:v>244.1999816894531</c:v>
                </c:pt>
                <c:pt idx="2838">
                  <c:v>244.2999877929687</c:v>
                </c:pt>
                <c:pt idx="2839">
                  <c:v>244.3999938964844</c:v>
                </c:pt>
                <c:pt idx="2840">
                  <c:v>244.5</c:v>
                </c:pt>
                <c:pt idx="2841">
                  <c:v>244.6000061035156</c:v>
                </c:pt>
                <c:pt idx="2842">
                  <c:v>244.6999816894531</c:v>
                </c:pt>
                <c:pt idx="2843">
                  <c:v>244.7999877929687</c:v>
                </c:pt>
                <c:pt idx="2844">
                  <c:v>244.8999938964844</c:v>
                </c:pt>
                <c:pt idx="2845">
                  <c:v>245.0</c:v>
                </c:pt>
                <c:pt idx="2846">
                  <c:v>245.1000061035156</c:v>
                </c:pt>
                <c:pt idx="2847">
                  <c:v>245.1999816894531</c:v>
                </c:pt>
                <c:pt idx="2848">
                  <c:v>245.2999877929687</c:v>
                </c:pt>
                <c:pt idx="2849">
                  <c:v>245.3999938964844</c:v>
                </c:pt>
                <c:pt idx="2850">
                  <c:v>245.5</c:v>
                </c:pt>
                <c:pt idx="2851">
                  <c:v>245.6000061035156</c:v>
                </c:pt>
                <c:pt idx="2852">
                  <c:v>245.6999816894531</c:v>
                </c:pt>
                <c:pt idx="2853">
                  <c:v>245.7999877929687</c:v>
                </c:pt>
                <c:pt idx="2854">
                  <c:v>245.8999938964844</c:v>
                </c:pt>
                <c:pt idx="2855">
                  <c:v>246.0</c:v>
                </c:pt>
                <c:pt idx="2856">
                  <c:v>246.1000061035156</c:v>
                </c:pt>
                <c:pt idx="2857">
                  <c:v>246.1999816894531</c:v>
                </c:pt>
                <c:pt idx="2858">
                  <c:v>246.2999877929687</c:v>
                </c:pt>
                <c:pt idx="2859">
                  <c:v>246.3999938964844</c:v>
                </c:pt>
                <c:pt idx="2860">
                  <c:v>246.5</c:v>
                </c:pt>
                <c:pt idx="2861">
                  <c:v>246.6000061035156</c:v>
                </c:pt>
                <c:pt idx="2862">
                  <c:v>246.6999816894531</c:v>
                </c:pt>
                <c:pt idx="2863">
                  <c:v>246.7999877929687</c:v>
                </c:pt>
                <c:pt idx="2864">
                  <c:v>246.8999938964844</c:v>
                </c:pt>
                <c:pt idx="2865">
                  <c:v>247.0</c:v>
                </c:pt>
                <c:pt idx="2866">
                  <c:v>247.1000061035156</c:v>
                </c:pt>
                <c:pt idx="2867">
                  <c:v>247.1999816894531</c:v>
                </c:pt>
                <c:pt idx="2868">
                  <c:v>247.2999877929687</c:v>
                </c:pt>
                <c:pt idx="2869">
                  <c:v>247.3999938964844</c:v>
                </c:pt>
                <c:pt idx="2870">
                  <c:v>247.5</c:v>
                </c:pt>
                <c:pt idx="2871">
                  <c:v>247.6000061035156</c:v>
                </c:pt>
                <c:pt idx="2872">
                  <c:v>247.6999816894531</c:v>
                </c:pt>
                <c:pt idx="2873">
                  <c:v>247.7999877929687</c:v>
                </c:pt>
                <c:pt idx="2874">
                  <c:v>247.8999938964844</c:v>
                </c:pt>
                <c:pt idx="2875">
                  <c:v>248.0</c:v>
                </c:pt>
                <c:pt idx="2876">
                  <c:v>248.1000061035156</c:v>
                </c:pt>
                <c:pt idx="2877">
                  <c:v>248.1999816894531</c:v>
                </c:pt>
                <c:pt idx="2878">
                  <c:v>248.2999877929687</c:v>
                </c:pt>
                <c:pt idx="2879">
                  <c:v>248.3999938964844</c:v>
                </c:pt>
                <c:pt idx="2880">
                  <c:v>248.5</c:v>
                </c:pt>
                <c:pt idx="2881">
                  <c:v>248.6000061035156</c:v>
                </c:pt>
                <c:pt idx="2882">
                  <c:v>248.6999816894531</c:v>
                </c:pt>
                <c:pt idx="2883">
                  <c:v>248.7999877929687</c:v>
                </c:pt>
                <c:pt idx="2884">
                  <c:v>248.8999938964844</c:v>
                </c:pt>
                <c:pt idx="2885">
                  <c:v>249.0</c:v>
                </c:pt>
                <c:pt idx="2886">
                  <c:v>249.1000061035156</c:v>
                </c:pt>
                <c:pt idx="2887">
                  <c:v>249.1999816894531</c:v>
                </c:pt>
                <c:pt idx="2888">
                  <c:v>249.2999877929687</c:v>
                </c:pt>
                <c:pt idx="2889">
                  <c:v>249.3999938964844</c:v>
                </c:pt>
                <c:pt idx="2890">
                  <c:v>249.5</c:v>
                </c:pt>
                <c:pt idx="2891">
                  <c:v>249.6000061035156</c:v>
                </c:pt>
                <c:pt idx="2892">
                  <c:v>249.6999816894531</c:v>
                </c:pt>
                <c:pt idx="2893">
                  <c:v>249.7999877929687</c:v>
                </c:pt>
                <c:pt idx="2894">
                  <c:v>249.8999938964844</c:v>
                </c:pt>
                <c:pt idx="2895">
                  <c:v>250.0</c:v>
                </c:pt>
                <c:pt idx="2896">
                  <c:v>250.1000061035156</c:v>
                </c:pt>
                <c:pt idx="2897">
                  <c:v>250.1999816894531</c:v>
                </c:pt>
                <c:pt idx="2898">
                  <c:v>250.2999877929687</c:v>
                </c:pt>
                <c:pt idx="2899">
                  <c:v>250.3999938964844</c:v>
                </c:pt>
                <c:pt idx="2900">
                  <c:v>250.5</c:v>
                </c:pt>
                <c:pt idx="2901">
                  <c:v>250.6000061035156</c:v>
                </c:pt>
                <c:pt idx="2902">
                  <c:v>250.6999816894531</c:v>
                </c:pt>
                <c:pt idx="2903">
                  <c:v>250.7999877929687</c:v>
                </c:pt>
                <c:pt idx="2904">
                  <c:v>250.8999938964844</c:v>
                </c:pt>
                <c:pt idx="2905">
                  <c:v>251.0</c:v>
                </c:pt>
                <c:pt idx="2906">
                  <c:v>251.1000061035156</c:v>
                </c:pt>
                <c:pt idx="2907">
                  <c:v>251.1999816894531</c:v>
                </c:pt>
                <c:pt idx="2908">
                  <c:v>251.2999877929687</c:v>
                </c:pt>
                <c:pt idx="2909">
                  <c:v>251.3999938964844</c:v>
                </c:pt>
                <c:pt idx="2910">
                  <c:v>251.5</c:v>
                </c:pt>
                <c:pt idx="2911">
                  <c:v>251.6000061035156</c:v>
                </c:pt>
                <c:pt idx="2912">
                  <c:v>251.6999816894531</c:v>
                </c:pt>
                <c:pt idx="2913">
                  <c:v>251.7999877929687</c:v>
                </c:pt>
                <c:pt idx="2914">
                  <c:v>251.8999938964844</c:v>
                </c:pt>
                <c:pt idx="2915">
                  <c:v>252.0</c:v>
                </c:pt>
                <c:pt idx="2916">
                  <c:v>252.1000061035156</c:v>
                </c:pt>
                <c:pt idx="2917">
                  <c:v>252.1999816894531</c:v>
                </c:pt>
                <c:pt idx="2918">
                  <c:v>252.2999877929687</c:v>
                </c:pt>
                <c:pt idx="2919">
                  <c:v>252.3999938964844</c:v>
                </c:pt>
                <c:pt idx="2920">
                  <c:v>252.5</c:v>
                </c:pt>
                <c:pt idx="2921">
                  <c:v>252.6000061035156</c:v>
                </c:pt>
                <c:pt idx="2922">
                  <c:v>252.6999816894531</c:v>
                </c:pt>
                <c:pt idx="2923">
                  <c:v>252.7999877929687</c:v>
                </c:pt>
                <c:pt idx="2924">
                  <c:v>252.8999938964844</c:v>
                </c:pt>
                <c:pt idx="2925">
                  <c:v>253.0</c:v>
                </c:pt>
                <c:pt idx="2926">
                  <c:v>253.1000061035156</c:v>
                </c:pt>
                <c:pt idx="2927">
                  <c:v>253.1999816894531</c:v>
                </c:pt>
                <c:pt idx="2928">
                  <c:v>253.2999877929687</c:v>
                </c:pt>
                <c:pt idx="2929">
                  <c:v>253.3999938964844</c:v>
                </c:pt>
                <c:pt idx="2930">
                  <c:v>253.5</c:v>
                </c:pt>
                <c:pt idx="2931">
                  <c:v>253.6000061035156</c:v>
                </c:pt>
                <c:pt idx="2932">
                  <c:v>253.6999816894531</c:v>
                </c:pt>
                <c:pt idx="2933">
                  <c:v>253.7999877929687</c:v>
                </c:pt>
                <c:pt idx="2934">
                  <c:v>253.8999938964844</c:v>
                </c:pt>
                <c:pt idx="2935">
                  <c:v>254.0</c:v>
                </c:pt>
                <c:pt idx="2936">
                  <c:v>254.1000061035156</c:v>
                </c:pt>
                <c:pt idx="2937">
                  <c:v>254.1999816894531</c:v>
                </c:pt>
                <c:pt idx="2938">
                  <c:v>254.2999877929687</c:v>
                </c:pt>
                <c:pt idx="2939">
                  <c:v>254.3999938964844</c:v>
                </c:pt>
                <c:pt idx="2940">
                  <c:v>254.5</c:v>
                </c:pt>
                <c:pt idx="2941">
                  <c:v>254.6000061035156</c:v>
                </c:pt>
                <c:pt idx="2942">
                  <c:v>254.6999816894531</c:v>
                </c:pt>
                <c:pt idx="2943">
                  <c:v>254.7999877929687</c:v>
                </c:pt>
                <c:pt idx="2944">
                  <c:v>254.8999938964844</c:v>
                </c:pt>
                <c:pt idx="2945">
                  <c:v>255.0</c:v>
                </c:pt>
                <c:pt idx="2946">
                  <c:v>255.1000061035156</c:v>
                </c:pt>
                <c:pt idx="2947">
                  <c:v>255.1999816894531</c:v>
                </c:pt>
                <c:pt idx="2948">
                  <c:v>255.2999877929687</c:v>
                </c:pt>
                <c:pt idx="2949">
                  <c:v>255.3999938964844</c:v>
                </c:pt>
                <c:pt idx="2950">
                  <c:v>255.5</c:v>
                </c:pt>
                <c:pt idx="2951">
                  <c:v>255.6000061035156</c:v>
                </c:pt>
                <c:pt idx="2952">
                  <c:v>255.6999816894531</c:v>
                </c:pt>
                <c:pt idx="2953">
                  <c:v>255.7999877929687</c:v>
                </c:pt>
                <c:pt idx="2954">
                  <c:v>255.8999938964844</c:v>
                </c:pt>
                <c:pt idx="2955">
                  <c:v>256.0</c:v>
                </c:pt>
                <c:pt idx="2956">
                  <c:v>256.1000061035156</c:v>
                </c:pt>
                <c:pt idx="2957">
                  <c:v>256.199981689453</c:v>
                </c:pt>
                <c:pt idx="2958">
                  <c:v>256.2999877929687</c:v>
                </c:pt>
                <c:pt idx="2959">
                  <c:v>256.3999938964844</c:v>
                </c:pt>
                <c:pt idx="2960">
                  <c:v>256.5</c:v>
                </c:pt>
                <c:pt idx="2961">
                  <c:v>256.6000061035156</c:v>
                </c:pt>
                <c:pt idx="2962">
                  <c:v>256.699981689453</c:v>
                </c:pt>
                <c:pt idx="2963">
                  <c:v>256.7999877929687</c:v>
                </c:pt>
                <c:pt idx="2964">
                  <c:v>256.8999938964844</c:v>
                </c:pt>
                <c:pt idx="2965">
                  <c:v>257.0</c:v>
                </c:pt>
                <c:pt idx="2966">
                  <c:v>257.1000061035156</c:v>
                </c:pt>
                <c:pt idx="2967">
                  <c:v>257.199981689453</c:v>
                </c:pt>
                <c:pt idx="2968">
                  <c:v>257.2999877929687</c:v>
                </c:pt>
                <c:pt idx="2969">
                  <c:v>257.3999938964844</c:v>
                </c:pt>
                <c:pt idx="2970">
                  <c:v>257.5</c:v>
                </c:pt>
                <c:pt idx="2971">
                  <c:v>257.6000061035156</c:v>
                </c:pt>
                <c:pt idx="2972">
                  <c:v>257.699981689453</c:v>
                </c:pt>
                <c:pt idx="2973">
                  <c:v>257.7999877929687</c:v>
                </c:pt>
                <c:pt idx="2974">
                  <c:v>257.8999938964844</c:v>
                </c:pt>
                <c:pt idx="2975">
                  <c:v>258.0</c:v>
                </c:pt>
                <c:pt idx="2976">
                  <c:v>258.1000061035156</c:v>
                </c:pt>
                <c:pt idx="2977">
                  <c:v>258.199981689453</c:v>
                </c:pt>
                <c:pt idx="2978">
                  <c:v>258.2999877929687</c:v>
                </c:pt>
                <c:pt idx="2979">
                  <c:v>258.3999938964844</c:v>
                </c:pt>
                <c:pt idx="2980">
                  <c:v>258.5</c:v>
                </c:pt>
                <c:pt idx="2981">
                  <c:v>258.6000061035156</c:v>
                </c:pt>
                <c:pt idx="2982">
                  <c:v>258.699981689453</c:v>
                </c:pt>
                <c:pt idx="2983">
                  <c:v>258.7999877929687</c:v>
                </c:pt>
                <c:pt idx="2984">
                  <c:v>258.8999938964844</c:v>
                </c:pt>
                <c:pt idx="2985">
                  <c:v>259.0</c:v>
                </c:pt>
                <c:pt idx="2986">
                  <c:v>259.1000061035156</c:v>
                </c:pt>
                <c:pt idx="2987">
                  <c:v>259.199981689453</c:v>
                </c:pt>
                <c:pt idx="2988">
                  <c:v>259.2999877929687</c:v>
                </c:pt>
                <c:pt idx="2989">
                  <c:v>259.3999938964844</c:v>
                </c:pt>
                <c:pt idx="2990">
                  <c:v>259.5</c:v>
                </c:pt>
                <c:pt idx="2991">
                  <c:v>259.6000061035156</c:v>
                </c:pt>
                <c:pt idx="2992">
                  <c:v>259.699981689453</c:v>
                </c:pt>
                <c:pt idx="2993">
                  <c:v>259.7999877929687</c:v>
                </c:pt>
                <c:pt idx="2994">
                  <c:v>259.8999938964844</c:v>
                </c:pt>
                <c:pt idx="2995">
                  <c:v>260.0</c:v>
                </c:pt>
                <c:pt idx="2996">
                  <c:v>260.1000061035156</c:v>
                </c:pt>
                <c:pt idx="2997">
                  <c:v>260.199981689453</c:v>
                </c:pt>
                <c:pt idx="2998">
                  <c:v>260.2999877929687</c:v>
                </c:pt>
                <c:pt idx="2999">
                  <c:v>260.3999938964844</c:v>
                </c:pt>
                <c:pt idx="3000">
                  <c:v>260.5</c:v>
                </c:pt>
                <c:pt idx="3001">
                  <c:v>260.6000061035156</c:v>
                </c:pt>
                <c:pt idx="3002">
                  <c:v>260.699981689453</c:v>
                </c:pt>
                <c:pt idx="3003">
                  <c:v>260.7999877929687</c:v>
                </c:pt>
                <c:pt idx="3004">
                  <c:v>260.8999938964844</c:v>
                </c:pt>
                <c:pt idx="3005">
                  <c:v>261.0</c:v>
                </c:pt>
                <c:pt idx="3006">
                  <c:v>261.1000061035156</c:v>
                </c:pt>
                <c:pt idx="3007">
                  <c:v>261.199981689453</c:v>
                </c:pt>
                <c:pt idx="3008">
                  <c:v>261.2999877929687</c:v>
                </c:pt>
                <c:pt idx="3009">
                  <c:v>261.3999938964844</c:v>
                </c:pt>
                <c:pt idx="3010">
                  <c:v>261.5</c:v>
                </c:pt>
                <c:pt idx="3011">
                  <c:v>261.6000061035156</c:v>
                </c:pt>
                <c:pt idx="3012">
                  <c:v>261.699981689453</c:v>
                </c:pt>
                <c:pt idx="3013">
                  <c:v>261.7999877929687</c:v>
                </c:pt>
                <c:pt idx="3014">
                  <c:v>261.8999938964844</c:v>
                </c:pt>
                <c:pt idx="3015">
                  <c:v>262.0</c:v>
                </c:pt>
                <c:pt idx="3016">
                  <c:v>262.1000061035156</c:v>
                </c:pt>
                <c:pt idx="3017">
                  <c:v>262.199981689453</c:v>
                </c:pt>
                <c:pt idx="3018">
                  <c:v>262.2999877929687</c:v>
                </c:pt>
                <c:pt idx="3019">
                  <c:v>262.3999938964844</c:v>
                </c:pt>
                <c:pt idx="3020">
                  <c:v>262.5</c:v>
                </c:pt>
                <c:pt idx="3021">
                  <c:v>262.6000061035156</c:v>
                </c:pt>
                <c:pt idx="3022">
                  <c:v>262.699981689453</c:v>
                </c:pt>
                <c:pt idx="3023">
                  <c:v>262.7999877929687</c:v>
                </c:pt>
                <c:pt idx="3024">
                  <c:v>262.8999938964844</c:v>
                </c:pt>
                <c:pt idx="3025">
                  <c:v>263.0</c:v>
                </c:pt>
                <c:pt idx="3026">
                  <c:v>263.1000061035156</c:v>
                </c:pt>
                <c:pt idx="3027">
                  <c:v>263.199981689453</c:v>
                </c:pt>
                <c:pt idx="3028">
                  <c:v>263.2999877929687</c:v>
                </c:pt>
                <c:pt idx="3029">
                  <c:v>263.3999938964844</c:v>
                </c:pt>
                <c:pt idx="3030">
                  <c:v>263.5</c:v>
                </c:pt>
                <c:pt idx="3031">
                  <c:v>263.6000061035156</c:v>
                </c:pt>
                <c:pt idx="3032">
                  <c:v>263.699981689453</c:v>
                </c:pt>
                <c:pt idx="3033">
                  <c:v>263.7999877929687</c:v>
                </c:pt>
                <c:pt idx="3034">
                  <c:v>263.8999938964844</c:v>
                </c:pt>
                <c:pt idx="3035">
                  <c:v>264.0</c:v>
                </c:pt>
                <c:pt idx="3036">
                  <c:v>264.1000061035156</c:v>
                </c:pt>
                <c:pt idx="3037">
                  <c:v>264.199981689453</c:v>
                </c:pt>
                <c:pt idx="3038">
                  <c:v>264.2999877929687</c:v>
                </c:pt>
                <c:pt idx="3039">
                  <c:v>264.3999938964844</c:v>
                </c:pt>
                <c:pt idx="3040">
                  <c:v>264.5</c:v>
                </c:pt>
                <c:pt idx="3041">
                  <c:v>264.6000061035156</c:v>
                </c:pt>
                <c:pt idx="3042">
                  <c:v>264.699981689453</c:v>
                </c:pt>
                <c:pt idx="3043">
                  <c:v>264.7999877929687</c:v>
                </c:pt>
                <c:pt idx="3044">
                  <c:v>264.8999938964844</c:v>
                </c:pt>
                <c:pt idx="3045">
                  <c:v>265.0</c:v>
                </c:pt>
                <c:pt idx="3046">
                  <c:v>265.1000061035156</c:v>
                </c:pt>
                <c:pt idx="3047">
                  <c:v>265.199981689453</c:v>
                </c:pt>
                <c:pt idx="3048">
                  <c:v>265.2999877929687</c:v>
                </c:pt>
                <c:pt idx="3049">
                  <c:v>265.3999938964844</c:v>
                </c:pt>
                <c:pt idx="3050">
                  <c:v>265.5</c:v>
                </c:pt>
                <c:pt idx="3051">
                  <c:v>265.6000061035156</c:v>
                </c:pt>
                <c:pt idx="3052">
                  <c:v>265.699981689453</c:v>
                </c:pt>
                <c:pt idx="3053">
                  <c:v>265.7999877929687</c:v>
                </c:pt>
                <c:pt idx="3054">
                  <c:v>265.8999938964844</c:v>
                </c:pt>
                <c:pt idx="3055">
                  <c:v>266.0</c:v>
                </c:pt>
                <c:pt idx="3056">
                  <c:v>266.1000061035156</c:v>
                </c:pt>
                <c:pt idx="3057">
                  <c:v>266.199981689453</c:v>
                </c:pt>
                <c:pt idx="3058">
                  <c:v>266.2999877929687</c:v>
                </c:pt>
                <c:pt idx="3059">
                  <c:v>266.3999938964844</c:v>
                </c:pt>
                <c:pt idx="3060">
                  <c:v>266.5</c:v>
                </c:pt>
                <c:pt idx="3061">
                  <c:v>266.6000061035156</c:v>
                </c:pt>
                <c:pt idx="3062">
                  <c:v>266.699981689453</c:v>
                </c:pt>
                <c:pt idx="3063">
                  <c:v>266.7999877929687</c:v>
                </c:pt>
                <c:pt idx="3064">
                  <c:v>266.8999938964844</c:v>
                </c:pt>
                <c:pt idx="3065">
                  <c:v>267.0</c:v>
                </c:pt>
                <c:pt idx="3066">
                  <c:v>267.1000061035156</c:v>
                </c:pt>
                <c:pt idx="3067">
                  <c:v>267.199981689453</c:v>
                </c:pt>
                <c:pt idx="3068">
                  <c:v>267.2999877929687</c:v>
                </c:pt>
                <c:pt idx="3069">
                  <c:v>267.3999938964844</c:v>
                </c:pt>
                <c:pt idx="3070">
                  <c:v>267.5</c:v>
                </c:pt>
                <c:pt idx="3071">
                  <c:v>267.6000061035156</c:v>
                </c:pt>
                <c:pt idx="3072">
                  <c:v>267.699981689453</c:v>
                </c:pt>
                <c:pt idx="3073">
                  <c:v>267.7999877929687</c:v>
                </c:pt>
                <c:pt idx="3074">
                  <c:v>267.8999938964844</c:v>
                </c:pt>
                <c:pt idx="3075">
                  <c:v>268.0</c:v>
                </c:pt>
                <c:pt idx="3076">
                  <c:v>268.1000061035156</c:v>
                </c:pt>
                <c:pt idx="3077">
                  <c:v>268.199981689453</c:v>
                </c:pt>
                <c:pt idx="3078">
                  <c:v>268.2999877929687</c:v>
                </c:pt>
                <c:pt idx="3079">
                  <c:v>268.3999938964844</c:v>
                </c:pt>
                <c:pt idx="3080">
                  <c:v>268.5</c:v>
                </c:pt>
                <c:pt idx="3081">
                  <c:v>268.6000061035156</c:v>
                </c:pt>
                <c:pt idx="3082">
                  <c:v>268.699981689453</c:v>
                </c:pt>
                <c:pt idx="3083">
                  <c:v>268.7999877929687</c:v>
                </c:pt>
                <c:pt idx="3084">
                  <c:v>268.8999938964844</c:v>
                </c:pt>
                <c:pt idx="3085">
                  <c:v>269.0</c:v>
                </c:pt>
                <c:pt idx="3086">
                  <c:v>269.1000061035156</c:v>
                </c:pt>
                <c:pt idx="3087">
                  <c:v>269.199981689453</c:v>
                </c:pt>
                <c:pt idx="3088">
                  <c:v>269.2999877929687</c:v>
                </c:pt>
                <c:pt idx="3089">
                  <c:v>269.3999938964844</c:v>
                </c:pt>
                <c:pt idx="3090">
                  <c:v>269.5</c:v>
                </c:pt>
                <c:pt idx="3091">
                  <c:v>269.6000061035156</c:v>
                </c:pt>
                <c:pt idx="3092">
                  <c:v>269.699981689453</c:v>
                </c:pt>
                <c:pt idx="3093">
                  <c:v>269.7999877929687</c:v>
                </c:pt>
                <c:pt idx="3094">
                  <c:v>269.8999938964844</c:v>
                </c:pt>
                <c:pt idx="3095">
                  <c:v>270.0</c:v>
                </c:pt>
                <c:pt idx="3096">
                  <c:v>270.1000061035156</c:v>
                </c:pt>
                <c:pt idx="3097">
                  <c:v>270.199981689453</c:v>
                </c:pt>
                <c:pt idx="3098">
                  <c:v>270.2999877929687</c:v>
                </c:pt>
                <c:pt idx="3099">
                  <c:v>270.3999938964844</c:v>
                </c:pt>
                <c:pt idx="3100">
                  <c:v>270.5</c:v>
                </c:pt>
                <c:pt idx="3101">
                  <c:v>270.6000061035156</c:v>
                </c:pt>
                <c:pt idx="3102">
                  <c:v>270.699981689453</c:v>
                </c:pt>
                <c:pt idx="3103">
                  <c:v>270.7999877929687</c:v>
                </c:pt>
                <c:pt idx="3104">
                  <c:v>270.8999938964844</c:v>
                </c:pt>
                <c:pt idx="3105">
                  <c:v>271.0</c:v>
                </c:pt>
                <c:pt idx="3106">
                  <c:v>271.1000061035156</c:v>
                </c:pt>
                <c:pt idx="3107">
                  <c:v>271.199981689453</c:v>
                </c:pt>
                <c:pt idx="3108">
                  <c:v>271.2999877929687</c:v>
                </c:pt>
                <c:pt idx="3109">
                  <c:v>271.3999938964844</c:v>
                </c:pt>
                <c:pt idx="3110">
                  <c:v>271.5</c:v>
                </c:pt>
                <c:pt idx="3111">
                  <c:v>271.6000061035156</c:v>
                </c:pt>
                <c:pt idx="3112">
                  <c:v>271.699981689453</c:v>
                </c:pt>
                <c:pt idx="3113">
                  <c:v>271.7999877929687</c:v>
                </c:pt>
                <c:pt idx="3114">
                  <c:v>271.8999938964844</c:v>
                </c:pt>
                <c:pt idx="3115">
                  <c:v>272.0</c:v>
                </c:pt>
                <c:pt idx="3116">
                  <c:v>272.1000061035156</c:v>
                </c:pt>
                <c:pt idx="3117">
                  <c:v>272.199981689453</c:v>
                </c:pt>
                <c:pt idx="3118">
                  <c:v>272.2999877929687</c:v>
                </c:pt>
                <c:pt idx="3119">
                  <c:v>272.3999938964844</c:v>
                </c:pt>
                <c:pt idx="3120">
                  <c:v>272.5</c:v>
                </c:pt>
                <c:pt idx="3121">
                  <c:v>272.6000061035156</c:v>
                </c:pt>
                <c:pt idx="3122">
                  <c:v>272.699981689453</c:v>
                </c:pt>
                <c:pt idx="3123">
                  <c:v>272.7999877929687</c:v>
                </c:pt>
                <c:pt idx="3124">
                  <c:v>272.8999938964844</c:v>
                </c:pt>
                <c:pt idx="3125">
                  <c:v>273.0</c:v>
                </c:pt>
                <c:pt idx="3126">
                  <c:v>273.1000061035156</c:v>
                </c:pt>
                <c:pt idx="3127">
                  <c:v>273.199981689453</c:v>
                </c:pt>
                <c:pt idx="3128">
                  <c:v>273.2999877929687</c:v>
                </c:pt>
                <c:pt idx="3129">
                  <c:v>273.3999938964844</c:v>
                </c:pt>
                <c:pt idx="3130">
                  <c:v>273.5</c:v>
                </c:pt>
                <c:pt idx="3131">
                  <c:v>273.6000061035156</c:v>
                </c:pt>
                <c:pt idx="3132">
                  <c:v>273.699981689453</c:v>
                </c:pt>
                <c:pt idx="3133">
                  <c:v>273.7999877929687</c:v>
                </c:pt>
                <c:pt idx="3134">
                  <c:v>273.8999938964844</c:v>
                </c:pt>
                <c:pt idx="3135">
                  <c:v>274.0</c:v>
                </c:pt>
                <c:pt idx="3136">
                  <c:v>274.1000061035156</c:v>
                </c:pt>
                <c:pt idx="3137">
                  <c:v>274.199981689453</c:v>
                </c:pt>
                <c:pt idx="3138">
                  <c:v>274.2999877929687</c:v>
                </c:pt>
                <c:pt idx="3139">
                  <c:v>274.3999938964844</c:v>
                </c:pt>
                <c:pt idx="3140">
                  <c:v>274.5</c:v>
                </c:pt>
                <c:pt idx="3141">
                  <c:v>274.6000061035156</c:v>
                </c:pt>
                <c:pt idx="3142">
                  <c:v>274.699981689453</c:v>
                </c:pt>
                <c:pt idx="3143">
                  <c:v>274.7999877929687</c:v>
                </c:pt>
                <c:pt idx="3144">
                  <c:v>274.8999938964844</c:v>
                </c:pt>
                <c:pt idx="3145">
                  <c:v>275.0</c:v>
                </c:pt>
                <c:pt idx="3146">
                  <c:v>275.1000061035156</c:v>
                </c:pt>
                <c:pt idx="3147">
                  <c:v>275.199981689453</c:v>
                </c:pt>
                <c:pt idx="3148">
                  <c:v>275.2999877929687</c:v>
                </c:pt>
                <c:pt idx="3149">
                  <c:v>275.3999938964844</c:v>
                </c:pt>
                <c:pt idx="3150">
                  <c:v>275.5</c:v>
                </c:pt>
                <c:pt idx="3151">
                  <c:v>275.6000061035156</c:v>
                </c:pt>
                <c:pt idx="3152">
                  <c:v>275.699981689453</c:v>
                </c:pt>
                <c:pt idx="3153">
                  <c:v>275.7999877929687</c:v>
                </c:pt>
                <c:pt idx="3154">
                  <c:v>275.8999938964844</c:v>
                </c:pt>
                <c:pt idx="3155">
                  <c:v>276.0</c:v>
                </c:pt>
                <c:pt idx="3156">
                  <c:v>276.1000061035156</c:v>
                </c:pt>
                <c:pt idx="3157">
                  <c:v>276.199981689453</c:v>
                </c:pt>
                <c:pt idx="3158">
                  <c:v>276.2999877929687</c:v>
                </c:pt>
                <c:pt idx="3159">
                  <c:v>276.3999938964844</c:v>
                </c:pt>
                <c:pt idx="3160">
                  <c:v>276.5</c:v>
                </c:pt>
                <c:pt idx="3161">
                  <c:v>276.6000061035156</c:v>
                </c:pt>
                <c:pt idx="3162">
                  <c:v>276.699981689453</c:v>
                </c:pt>
                <c:pt idx="3163">
                  <c:v>276.7999877929687</c:v>
                </c:pt>
                <c:pt idx="3164">
                  <c:v>276.8999938964844</c:v>
                </c:pt>
                <c:pt idx="3165">
                  <c:v>277.0</c:v>
                </c:pt>
                <c:pt idx="3166">
                  <c:v>277.1000061035156</c:v>
                </c:pt>
                <c:pt idx="3167">
                  <c:v>277.199981689453</c:v>
                </c:pt>
                <c:pt idx="3168">
                  <c:v>277.2999877929687</c:v>
                </c:pt>
                <c:pt idx="3169">
                  <c:v>277.3999938964844</c:v>
                </c:pt>
                <c:pt idx="3170">
                  <c:v>277.5</c:v>
                </c:pt>
                <c:pt idx="3171">
                  <c:v>277.6000061035156</c:v>
                </c:pt>
                <c:pt idx="3172">
                  <c:v>277.699981689453</c:v>
                </c:pt>
                <c:pt idx="3173">
                  <c:v>277.7999877929687</c:v>
                </c:pt>
                <c:pt idx="3174">
                  <c:v>277.8999938964844</c:v>
                </c:pt>
                <c:pt idx="3175">
                  <c:v>278.0</c:v>
                </c:pt>
                <c:pt idx="3176">
                  <c:v>278.1000061035156</c:v>
                </c:pt>
                <c:pt idx="3177">
                  <c:v>278.199981689453</c:v>
                </c:pt>
                <c:pt idx="3178">
                  <c:v>278.2999877929687</c:v>
                </c:pt>
                <c:pt idx="3179">
                  <c:v>278.3999938964844</c:v>
                </c:pt>
                <c:pt idx="3180">
                  <c:v>278.5</c:v>
                </c:pt>
                <c:pt idx="3181">
                  <c:v>278.6000061035156</c:v>
                </c:pt>
                <c:pt idx="3182">
                  <c:v>278.699981689453</c:v>
                </c:pt>
                <c:pt idx="3183">
                  <c:v>278.7999877929687</c:v>
                </c:pt>
                <c:pt idx="3184">
                  <c:v>278.8999938964844</c:v>
                </c:pt>
                <c:pt idx="3185">
                  <c:v>279.0</c:v>
                </c:pt>
                <c:pt idx="3186">
                  <c:v>279.1000061035156</c:v>
                </c:pt>
                <c:pt idx="3187">
                  <c:v>279.199981689453</c:v>
                </c:pt>
                <c:pt idx="3188">
                  <c:v>279.2999877929687</c:v>
                </c:pt>
                <c:pt idx="3189">
                  <c:v>279.3999938964844</c:v>
                </c:pt>
                <c:pt idx="3190">
                  <c:v>279.5</c:v>
                </c:pt>
                <c:pt idx="3191">
                  <c:v>279.6000061035156</c:v>
                </c:pt>
                <c:pt idx="3192">
                  <c:v>279.699981689453</c:v>
                </c:pt>
                <c:pt idx="3193">
                  <c:v>279.7999877929687</c:v>
                </c:pt>
                <c:pt idx="3194">
                  <c:v>279.8999938964844</c:v>
                </c:pt>
                <c:pt idx="3195">
                  <c:v>280.0</c:v>
                </c:pt>
                <c:pt idx="3196">
                  <c:v>280.1000061035156</c:v>
                </c:pt>
                <c:pt idx="3197">
                  <c:v>280.199981689453</c:v>
                </c:pt>
                <c:pt idx="3198">
                  <c:v>280.2999877929687</c:v>
                </c:pt>
                <c:pt idx="3199">
                  <c:v>280.3999938964844</c:v>
                </c:pt>
                <c:pt idx="3200">
                  <c:v>280.5</c:v>
                </c:pt>
                <c:pt idx="3201">
                  <c:v>280.6000061035156</c:v>
                </c:pt>
                <c:pt idx="3202">
                  <c:v>280.699981689453</c:v>
                </c:pt>
                <c:pt idx="3203">
                  <c:v>280.7999877929687</c:v>
                </c:pt>
                <c:pt idx="3204">
                  <c:v>280.8999938964844</c:v>
                </c:pt>
                <c:pt idx="3205">
                  <c:v>281.0</c:v>
                </c:pt>
                <c:pt idx="3206">
                  <c:v>281.1000061035156</c:v>
                </c:pt>
                <c:pt idx="3207">
                  <c:v>281.199981689453</c:v>
                </c:pt>
                <c:pt idx="3208">
                  <c:v>281.2999877929687</c:v>
                </c:pt>
                <c:pt idx="3209">
                  <c:v>281.3999938964844</c:v>
                </c:pt>
                <c:pt idx="3210">
                  <c:v>281.5</c:v>
                </c:pt>
                <c:pt idx="3211">
                  <c:v>281.6000061035156</c:v>
                </c:pt>
                <c:pt idx="3212">
                  <c:v>281.699981689453</c:v>
                </c:pt>
                <c:pt idx="3213">
                  <c:v>281.7999877929687</c:v>
                </c:pt>
                <c:pt idx="3214">
                  <c:v>281.8999938964844</c:v>
                </c:pt>
                <c:pt idx="3215">
                  <c:v>282.0</c:v>
                </c:pt>
                <c:pt idx="3216">
                  <c:v>282.1000061035156</c:v>
                </c:pt>
                <c:pt idx="3217">
                  <c:v>282.199981689453</c:v>
                </c:pt>
                <c:pt idx="3218">
                  <c:v>282.2999877929687</c:v>
                </c:pt>
                <c:pt idx="3219">
                  <c:v>282.3999938964844</c:v>
                </c:pt>
                <c:pt idx="3220">
                  <c:v>282.5</c:v>
                </c:pt>
                <c:pt idx="3221">
                  <c:v>282.6000061035156</c:v>
                </c:pt>
                <c:pt idx="3222">
                  <c:v>282.699981689453</c:v>
                </c:pt>
                <c:pt idx="3223">
                  <c:v>282.7999877929687</c:v>
                </c:pt>
                <c:pt idx="3224">
                  <c:v>282.8999938964844</c:v>
                </c:pt>
                <c:pt idx="3225">
                  <c:v>283.0</c:v>
                </c:pt>
                <c:pt idx="3226">
                  <c:v>283.1000061035156</c:v>
                </c:pt>
                <c:pt idx="3227">
                  <c:v>283.199981689453</c:v>
                </c:pt>
                <c:pt idx="3228">
                  <c:v>283.2999877929687</c:v>
                </c:pt>
                <c:pt idx="3229">
                  <c:v>283.3999938964844</c:v>
                </c:pt>
                <c:pt idx="3230">
                  <c:v>283.5</c:v>
                </c:pt>
                <c:pt idx="3231">
                  <c:v>283.6000061035156</c:v>
                </c:pt>
                <c:pt idx="3232">
                  <c:v>283.699981689453</c:v>
                </c:pt>
                <c:pt idx="3233">
                  <c:v>283.7999877929687</c:v>
                </c:pt>
                <c:pt idx="3234">
                  <c:v>283.8999938964844</c:v>
                </c:pt>
                <c:pt idx="3235">
                  <c:v>284.0</c:v>
                </c:pt>
                <c:pt idx="3236">
                  <c:v>284.1000061035156</c:v>
                </c:pt>
                <c:pt idx="3237">
                  <c:v>284.199981689453</c:v>
                </c:pt>
                <c:pt idx="3238">
                  <c:v>284.2999877929687</c:v>
                </c:pt>
                <c:pt idx="3239">
                  <c:v>284.3999938964844</c:v>
                </c:pt>
                <c:pt idx="3240">
                  <c:v>284.5</c:v>
                </c:pt>
                <c:pt idx="3241">
                  <c:v>284.6000061035156</c:v>
                </c:pt>
                <c:pt idx="3242">
                  <c:v>284.699981689453</c:v>
                </c:pt>
                <c:pt idx="3243">
                  <c:v>284.7999877929687</c:v>
                </c:pt>
                <c:pt idx="3244">
                  <c:v>284.8999938964844</c:v>
                </c:pt>
                <c:pt idx="3245">
                  <c:v>285.0</c:v>
                </c:pt>
                <c:pt idx="3246">
                  <c:v>285.1000061035156</c:v>
                </c:pt>
                <c:pt idx="3247">
                  <c:v>285.199981689453</c:v>
                </c:pt>
                <c:pt idx="3248">
                  <c:v>285.2999877929687</c:v>
                </c:pt>
                <c:pt idx="3249">
                  <c:v>285.3999938964844</c:v>
                </c:pt>
                <c:pt idx="3250">
                  <c:v>285.5</c:v>
                </c:pt>
                <c:pt idx="3251">
                  <c:v>285.6000061035156</c:v>
                </c:pt>
                <c:pt idx="3252">
                  <c:v>285.699981689453</c:v>
                </c:pt>
                <c:pt idx="3253">
                  <c:v>285.7999877929687</c:v>
                </c:pt>
                <c:pt idx="3254">
                  <c:v>285.8999938964844</c:v>
                </c:pt>
                <c:pt idx="3255">
                  <c:v>286.0</c:v>
                </c:pt>
                <c:pt idx="3256">
                  <c:v>286.1000061035156</c:v>
                </c:pt>
                <c:pt idx="3257">
                  <c:v>286.199981689453</c:v>
                </c:pt>
                <c:pt idx="3258">
                  <c:v>286.2999877929687</c:v>
                </c:pt>
                <c:pt idx="3259">
                  <c:v>286.3999938964844</c:v>
                </c:pt>
                <c:pt idx="3260">
                  <c:v>286.5</c:v>
                </c:pt>
                <c:pt idx="3261">
                  <c:v>286.6000061035156</c:v>
                </c:pt>
                <c:pt idx="3262">
                  <c:v>286.699981689453</c:v>
                </c:pt>
                <c:pt idx="3263">
                  <c:v>286.7999877929687</c:v>
                </c:pt>
                <c:pt idx="3264">
                  <c:v>286.8999938964844</c:v>
                </c:pt>
                <c:pt idx="3265">
                  <c:v>287.0</c:v>
                </c:pt>
                <c:pt idx="3266">
                  <c:v>287.1000061035156</c:v>
                </c:pt>
                <c:pt idx="3267">
                  <c:v>287.199981689453</c:v>
                </c:pt>
                <c:pt idx="3268">
                  <c:v>287.2999877929687</c:v>
                </c:pt>
                <c:pt idx="3269">
                  <c:v>287.3999938964844</c:v>
                </c:pt>
                <c:pt idx="3270">
                  <c:v>287.5</c:v>
                </c:pt>
                <c:pt idx="3271">
                  <c:v>287.6000061035156</c:v>
                </c:pt>
                <c:pt idx="3272">
                  <c:v>287.699981689453</c:v>
                </c:pt>
                <c:pt idx="3273">
                  <c:v>287.7999877929687</c:v>
                </c:pt>
                <c:pt idx="3274">
                  <c:v>287.8999938964844</c:v>
                </c:pt>
                <c:pt idx="3275">
                  <c:v>288.0</c:v>
                </c:pt>
                <c:pt idx="3276">
                  <c:v>288.1000061035156</c:v>
                </c:pt>
                <c:pt idx="3277">
                  <c:v>288.199981689453</c:v>
                </c:pt>
                <c:pt idx="3278">
                  <c:v>288.2999877929687</c:v>
                </c:pt>
                <c:pt idx="3279">
                  <c:v>288.3999938964844</c:v>
                </c:pt>
                <c:pt idx="3280">
                  <c:v>288.5</c:v>
                </c:pt>
                <c:pt idx="3281">
                  <c:v>288.6000061035156</c:v>
                </c:pt>
                <c:pt idx="3282">
                  <c:v>288.699981689453</c:v>
                </c:pt>
                <c:pt idx="3283">
                  <c:v>288.7999877929687</c:v>
                </c:pt>
                <c:pt idx="3284">
                  <c:v>288.8999938964844</c:v>
                </c:pt>
                <c:pt idx="3285">
                  <c:v>289.0</c:v>
                </c:pt>
                <c:pt idx="3286">
                  <c:v>289.1000061035156</c:v>
                </c:pt>
                <c:pt idx="3287">
                  <c:v>289.199981689453</c:v>
                </c:pt>
                <c:pt idx="3288">
                  <c:v>289.2999877929687</c:v>
                </c:pt>
                <c:pt idx="3289">
                  <c:v>289.3999938964844</c:v>
                </c:pt>
                <c:pt idx="3290">
                  <c:v>289.5</c:v>
                </c:pt>
                <c:pt idx="3291">
                  <c:v>289.6000061035156</c:v>
                </c:pt>
                <c:pt idx="3292">
                  <c:v>289.699981689453</c:v>
                </c:pt>
                <c:pt idx="3293">
                  <c:v>289.7999877929687</c:v>
                </c:pt>
                <c:pt idx="3294">
                  <c:v>289.8999938964844</c:v>
                </c:pt>
                <c:pt idx="3295">
                  <c:v>290.0</c:v>
                </c:pt>
                <c:pt idx="3296">
                  <c:v>290.1000061035156</c:v>
                </c:pt>
                <c:pt idx="3297">
                  <c:v>290.199981689453</c:v>
                </c:pt>
                <c:pt idx="3298">
                  <c:v>290.2999877929687</c:v>
                </c:pt>
                <c:pt idx="3299">
                  <c:v>290.3999938964844</c:v>
                </c:pt>
                <c:pt idx="3300">
                  <c:v>290.5</c:v>
                </c:pt>
                <c:pt idx="3301">
                  <c:v>290.6000061035156</c:v>
                </c:pt>
                <c:pt idx="3302">
                  <c:v>290.699981689453</c:v>
                </c:pt>
                <c:pt idx="3303">
                  <c:v>290.7999877929687</c:v>
                </c:pt>
                <c:pt idx="3304">
                  <c:v>290.8999938964844</c:v>
                </c:pt>
                <c:pt idx="3305">
                  <c:v>291.0</c:v>
                </c:pt>
                <c:pt idx="3306">
                  <c:v>291.1000061035156</c:v>
                </c:pt>
                <c:pt idx="3307">
                  <c:v>291.199981689453</c:v>
                </c:pt>
                <c:pt idx="3308">
                  <c:v>291.2999877929687</c:v>
                </c:pt>
                <c:pt idx="3309">
                  <c:v>291.3999938964844</c:v>
                </c:pt>
                <c:pt idx="3310">
                  <c:v>291.5</c:v>
                </c:pt>
                <c:pt idx="3311">
                  <c:v>291.6000061035156</c:v>
                </c:pt>
                <c:pt idx="3312">
                  <c:v>291.699981689453</c:v>
                </c:pt>
                <c:pt idx="3313">
                  <c:v>291.7999877929687</c:v>
                </c:pt>
                <c:pt idx="3314">
                  <c:v>291.8999938964844</c:v>
                </c:pt>
                <c:pt idx="3315">
                  <c:v>292.0</c:v>
                </c:pt>
                <c:pt idx="3316">
                  <c:v>292.1000061035156</c:v>
                </c:pt>
                <c:pt idx="3317">
                  <c:v>292.199981689453</c:v>
                </c:pt>
                <c:pt idx="3318">
                  <c:v>292.2999877929687</c:v>
                </c:pt>
                <c:pt idx="3319">
                  <c:v>292.3999938964844</c:v>
                </c:pt>
                <c:pt idx="3320">
                  <c:v>292.5</c:v>
                </c:pt>
                <c:pt idx="3321">
                  <c:v>292.6000061035156</c:v>
                </c:pt>
                <c:pt idx="3322">
                  <c:v>292.699981689453</c:v>
                </c:pt>
                <c:pt idx="3323">
                  <c:v>292.7999877929687</c:v>
                </c:pt>
                <c:pt idx="3324">
                  <c:v>292.8999938964844</c:v>
                </c:pt>
                <c:pt idx="3325">
                  <c:v>293.0</c:v>
                </c:pt>
                <c:pt idx="3326">
                  <c:v>293.1000061035156</c:v>
                </c:pt>
                <c:pt idx="3327">
                  <c:v>293.199981689453</c:v>
                </c:pt>
                <c:pt idx="3328">
                  <c:v>293.2999877929687</c:v>
                </c:pt>
                <c:pt idx="3329">
                  <c:v>293.3999938964844</c:v>
                </c:pt>
                <c:pt idx="3330">
                  <c:v>293.5</c:v>
                </c:pt>
                <c:pt idx="3331">
                  <c:v>293.6000061035156</c:v>
                </c:pt>
                <c:pt idx="3332">
                  <c:v>293.699981689453</c:v>
                </c:pt>
                <c:pt idx="3333">
                  <c:v>293.7999877929687</c:v>
                </c:pt>
                <c:pt idx="3334">
                  <c:v>293.8999938964844</c:v>
                </c:pt>
                <c:pt idx="3335">
                  <c:v>294.0</c:v>
                </c:pt>
                <c:pt idx="3336">
                  <c:v>294.1000061035156</c:v>
                </c:pt>
                <c:pt idx="3337">
                  <c:v>294.199981689453</c:v>
                </c:pt>
                <c:pt idx="3338">
                  <c:v>294.2999877929687</c:v>
                </c:pt>
                <c:pt idx="3339">
                  <c:v>294.3999938964844</c:v>
                </c:pt>
                <c:pt idx="3340">
                  <c:v>294.5</c:v>
                </c:pt>
                <c:pt idx="3341">
                  <c:v>294.6000061035156</c:v>
                </c:pt>
                <c:pt idx="3342">
                  <c:v>294.699981689453</c:v>
                </c:pt>
                <c:pt idx="3343">
                  <c:v>294.7999877929687</c:v>
                </c:pt>
                <c:pt idx="3344">
                  <c:v>294.8999938964844</c:v>
                </c:pt>
                <c:pt idx="3345">
                  <c:v>295.0</c:v>
                </c:pt>
                <c:pt idx="3346">
                  <c:v>295.1000061035156</c:v>
                </c:pt>
                <c:pt idx="3347">
                  <c:v>295.199981689453</c:v>
                </c:pt>
                <c:pt idx="3348">
                  <c:v>295.2999877929687</c:v>
                </c:pt>
                <c:pt idx="3349">
                  <c:v>295.3999938964844</c:v>
                </c:pt>
                <c:pt idx="3350">
                  <c:v>295.5</c:v>
                </c:pt>
                <c:pt idx="3351">
                  <c:v>295.6000061035156</c:v>
                </c:pt>
                <c:pt idx="3352">
                  <c:v>295.699981689453</c:v>
                </c:pt>
                <c:pt idx="3353">
                  <c:v>295.7999877929687</c:v>
                </c:pt>
                <c:pt idx="3354">
                  <c:v>295.8999938964844</c:v>
                </c:pt>
                <c:pt idx="3355">
                  <c:v>296.0</c:v>
                </c:pt>
                <c:pt idx="3356">
                  <c:v>296.1000061035156</c:v>
                </c:pt>
                <c:pt idx="3357">
                  <c:v>296.199981689453</c:v>
                </c:pt>
                <c:pt idx="3358">
                  <c:v>296.2999877929687</c:v>
                </c:pt>
                <c:pt idx="3359">
                  <c:v>296.3999938964844</c:v>
                </c:pt>
                <c:pt idx="3360">
                  <c:v>296.5</c:v>
                </c:pt>
                <c:pt idx="3361">
                  <c:v>296.6000061035156</c:v>
                </c:pt>
                <c:pt idx="3362">
                  <c:v>296.699981689453</c:v>
                </c:pt>
                <c:pt idx="3363">
                  <c:v>296.7999877929687</c:v>
                </c:pt>
                <c:pt idx="3364">
                  <c:v>296.8999938964844</c:v>
                </c:pt>
                <c:pt idx="3365">
                  <c:v>297.0</c:v>
                </c:pt>
                <c:pt idx="3366">
                  <c:v>297.1000061035156</c:v>
                </c:pt>
                <c:pt idx="3367">
                  <c:v>297.199981689453</c:v>
                </c:pt>
                <c:pt idx="3368">
                  <c:v>297.2999877929687</c:v>
                </c:pt>
                <c:pt idx="3369">
                  <c:v>297.3999938964844</c:v>
                </c:pt>
                <c:pt idx="3370">
                  <c:v>297.5</c:v>
                </c:pt>
                <c:pt idx="3371">
                  <c:v>297.6000061035156</c:v>
                </c:pt>
                <c:pt idx="3372">
                  <c:v>297.699981689453</c:v>
                </c:pt>
                <c:pt idx="3373">
                  <c:v>297.7999877929687</c:v>
                </c:pt>
                <c:pt idx="3374">
                  <c:v>297.8999938964844</c:v>
                </c:pt>
                <c:pt idx="3375">
                  <c:v>298.0</c:v>
                </c:pt>
                <c:pt idx="3376">
                  <c:v>298.1000061035156</c:v>
                </c:pt>
                <c:pt idx="3377">
                  <c:v>298.199981689453</c:v>
                </c:pt>
                <c:pt idx="3378">
                  <c:v>298.2999877929687</c:v>
                </c:pt>
                <c:pt idx="3379">
                  <c:v>298.3999938964844</c:v>
                </c:pt>
                <c:pt idx="3380">
                  <c:v>298.5</c:v>
                </c:pt>
                <c:pt idx="3381">
                  <c:v>298.6000061035156</c:v>
                </c:pt>
                <c:pt idx="3382">
                  <c:v>298.699981689453</c:v>
                </c:pt>
                <c:pt idx="3383">
                  <c:v>298.7999877929687</c:v>
                </c:pt>
                <c:pt idx="3384">
                  <c:v>298.8999938964844</c:v>
                </c:pt>
                <c:pt idx="3385">
                  <c:v>299.0</c:v>
                </c:pt>
                <c:pt idx="3386">
                  <c:v>299.1000061035156</c:v>
                </c:pt>
                <c:pt idx="3387">
                  <c:v>299.199981689453</c:v>
                </c:pt>
                <c:pt idx="3388">
                  <c:v>299.2999877929687</c:v>
                </c:pt>
                <c:pt idx="3389">
                  <c:v>299.3999938964844</c:v>
                </c:pt>
                <c:pt idx="3390">
                  <c:v>299.5</c:v>
                </c:pt>
                <c:pt idx="3391">
                  <c:v>299.6000061035156</c:v>
                </c:pt>
                <c:pt idx="3392">
                  <c:v>299.699981689453</c:v>
                </c:pt>
                <c:pt idx="3393">
                  <c:v>299.7999877929687</c:v>
                </c:pt>
                <c:pt idx="3394">
                  <c:v>299.8999938964844</c:v>
                </c:pt>
                <c:pt idx="3395">
                  <c:v>300.0</c:v>
                </c:pt>
                <c:pt idx="3396">
                  <c:v>300.1000061035156</c:v>
                </c:pt>
                <c:pt idx="3397">
                  <c:v>300.199981689453</c:v>
                </c:pt>
                <c:pt idx="3398">
                  <c:v>300.2999877929687</c:v>
                </c:pt>
                <c:pt idx="3399">
                  <c:v>300.3999938964844</c:v>
                </c:pt>
                <c:pt idx="3400">
                  <c:v>300.5</c:v>
                </c:pt>
                <c:pt idx="3401">
                  <c:v>300.6000061035156</c:v>
                </c:pt>
                <c:pt idx="3402">
                  <c:v>300.699981689453</c:v>
                </c:pt>
                <c:pt idx="3403">
                  <c:v>300.7999877929687</c:v>
                </c:pt>
                <c:pt idx="3404">
                  <c:v>300.8999938964844</c:v>
                </c:pt>
                <c:pt idx="3405">
                  <c:v>301.0</c:v>
                </c:pt>
                <c:pt idx="3406">
                  <c:v>301.1000061035156</c:v>
                </c:pt>
                <c:pt idx="3407">
                  <c:v>301.199981689453</c:v>
                </c:pt>
                <c:pt idx="3408">
                  <c:v>301.2999877929687</c:v>
                </c:pt>
                <c:pt idx="3409">
                  <c:v>301.3999938964844</c:v>
                </c:pt>
                <c:pt idx="3410">
                  <c:v>301.5</c:v>
                </c:pt>
                <c:pt idx="3411">
                  <c:v>301.6000061035156</c:v>
                </c:pt>
                <c:pt idx="3412">
                  <c:v>301.699981689453</c:v>
                </c:pt>
                <c:pt idx="3413">
                  <c:v>301.7999877929687</c:v>
                </c:pt>
                <c:pt idx="3414">
                  <c:v>301.8999938964844</c:v>
                </c:pt>
                <c:pt idx="3415">
                  <c:v>302.0</c:v>
                </c:pt>
                <c:pt idx="3416">
                  <c:v>302.1000061035156</c:v>
                </c:pt>
                <c:pt idx="3417">
                  <c:v>302.199981689453</c:v>
                </c:pt>
                <c:pt idx="3418">
                  <c:v>302.2999877929687</c:v>
                </c:pt>
                <c:pt idx="3419">
                  <c:v>302.3999938964844</c:v>
                </c:pt>
                <c:pt idx="3420">
                  <c:v>302.5</c:v>
                </c:pt>
                <c:pt idx="3421">
                  <c:v>302.6000061035156</c:v>
                </c:pt>
                <c:pt idx="3422">
                  <c:v>302.699981689453</c:v>
                </c:pt>
                <c:pt idx="3423">
                  <c:v>302.7999877929687</c:v>
                </c:pt>
                <c:pt idx="3424">
                  <c:v>302.8999938964844</c:v>
                </c:pt>
                <c:pt idx="3425">
                  <c:v>303.0</c:v>
                </c:pt>
                <c:pt idx="3426">
                  <c:v>303.1000061035156</c:v>
                </c:pt>
                <c:pt idx="3427">
                  <c:v>303.199981689453</c:v>
                </c:pt>
                <c:pt idx="3428">
                  <c:v>303.2999877929687</c:v>
                </c:pt>
                <c:pt idx="3429">
                  <c:v>303.3999938964844</c:v>
                </c:pt>
                <c:pt idx="3430">
                  <c:v>303.5</c:v>
                </c:pt>
                <c:pt idx="3431">
                  <c:v>303.6000061035156</c:v>
                </c:pt>
                <c:pt idx="3432">
                  <c:v>303.699981689453</c:v>
                </c:pt>
                <c:pt idx="3433">
                  <c:v>303.7999877929687</c:v>
                </c:pt>
                <c:pt idx="3434">
                  <c:v>303.8999938964844</c:v>
                </c:pt>
                <c:pt idx="3435">
                  <c:v>304.0</c:v>
                </c:pt>
                <c:pt idx="3436">
                  <c:v>304.1000061035156</c:v>
                </c:pt>
                <c:pt idx="3437">
                  <c:v>304.199981689453</c:v>
                </c:pt>
                <c:pt idx="3438">
                  <c:v>304.2999877929687</c:v>
                </c:pt>
                <c:pt idx="3439">
                  <c:v>304.3999938964844</c:v>
                </c:pt>
                <c:pt idx="3440">
                  <c:v>304.5</c:v>
                </c:pt>
                <c:pt idx="3441">
                  <c:v>304.6000061035156</c:v>
                </c:pt>
                <c:pt idx="3442">
                  <c:v>304.699981689453</c:v>
                </c:pt>
                <c:pt idx="3443">
                  <c:v>304.7999877929687</c:v>
                </c:pt>
                <c:pt idx="3444">
                  <c:v>304.8999938964844</c:v>
                </c:pt>
                <c:pt idx="3445">
                  <c:v>305.0</c:v>
                </c:pt>
                <c:pt idx="3446">
                  <c:v>305.1000061035156</c:v>
                </c:pt>
                <c:pt idx="3447">
                  <c:v>305.199981689453</c:v>
                </c:pt>
                <c:pt idx="3448">
                  <c:v>305.2999877929687</c:v>
                </c:pt>
                <c:pt idx="3449">
                  <c:v>305.3999938964844</c:v>
                </c:pt>
                <c:pt idx="3450">
                  <c:v>305.5</c:v>
                </c:pt>
                <c:pt idx="3451">
                  <c:v>305.6000061035156</c:v>
                </c:pt>
                <c:pt idx="3452">
                  <c:v>305.699981689453</c:v>
                </c:pt>
                <c:pt idx="3453">
                  <c:v>305.7999877929687</c:v>
                </c:pt>
                <c:pt idx="3454">
                  <c:v>305.8999938964844</c:v>
                </c:pt>
                <c:pt idx="3455">
                  <c:v>306.0</c:v>
                </c:pt>
                <c:pt idx="3456">
                  <c:v>306.1000061035156</c:v>
                </c:pt>
                <c:pt idx="3457">
                  <c:v>306.199981689453</c:v>
                </c:pt>
                <c:pt idx="3458">
                  <c:v>306.2999877929687</c:v>
                </c:pt>
                <c:pt idx="3459">
                  <c:v>306.3999938964844</c:v>
                </c:pt>
                <c:pt idx="3460">
                  <c:v>306.5</c:v>
                </c:pt>
                <c:pt idx="3461">
                  <c:v>306.6000061035156</c:v>
                </c:pt>
                <c:pt idx="3462">
                  <c:v>306.699981689453</c:v>
                </c:pt>
                <c:pt idx="3463">
                  <c:v>306.7999877929687</c:v>
                </c:pt>
                <c:pt idx="3464">
                  <c:v>306.8999938964844</c:v>
                </c:pt>
                <c:pt idx="3465">
                  <c:v>307.0</c:v>
                </c:pt>
                <c:pt idx="3466">
                  <c:v>307.1000061035156</c:v>
                </c:pt>
                <c:pt idx="3467">
                  <c:v>307.199981689453</c:v>
                </c:pt>
                <c:pt idx="3468">
                  <c:v>307.2999877929687</c:v>
                </c:pt>
                <c:pt idx="3469">
                  <c:v>307.3999938964844</c:v>
                </c:pt>
                <c:pt idx="3470">
                  <c:v>307.5</c:v>
                </c:pt>
                <c:pt idx="3471">
                  <c:v>307.6000061035156</c:v>
                </c:pt>
                <c:pt idx="3472">
                  <c:v>307.699981689453</c:v>
                </c:pt>
                <c:pt idx="3473">
                  <c:v>307.7999877929687</c:v>
                </c:pt>
                <c:pt idx="3474">
                  <c:v>307.8999938964844</c:v>
                </c:pt>
                <c:pt idx="3475">
                  <c:v>308.0</c:v>
                </c:pt>
                <c:pt idx="3476">
                  <c:v>308.1000061035156</c:v>
                </c:pt>
                <c:pt idx="3477">
                  <c:v>308.199981689453</c:v>
                </c:pt>
                <c:pt idx="3478">
                  <c:v>308.2999877929687</c:v>
                </c:pt>
                <c:pt idx="3479">
                  <c:v>308.3999938964844</c:v>
                </c:pt>
                <c:pt idx="3480">
                  <c:v>308.5</c:v>
                </c:pt>
                <c:pt idx="3481">
                  <c:v>308.6000061035156</c:v>
                </c:pt>
                <c:pt idx="3482">
                  <c:v>308.699981689453</c:v>
                </c:pt>
                <c:pt idx="3483">
                  <c:v>308.7999877929687</c:v>
                </c:pt>
                <c:pt idx="3484">
                  <c:v>308.8999938964844</c:v>
                </c:pt>
                <c:pt idx="3485">
                  <c:v>309.0</c:v>
                </c:pt>
                <c:pt idx="3486">
                  <c:v>309.1000061035156</c:v>
                </c:pt>
                <c:pt idx="3487">
                  <c:v>309.199981689453</c:v>
                </c:pt>
                <c:pt idx="3488">
                  <c:v>309.2999877929687</c:v>
                </c:pt>
                <c:pt idx="3489">
                  <c:v>309.3999938964844</c:v>
                </c:pt>
                <c:pt idx="3490">
                  <c:v>309.5</c:v>
                </c:pt>
                <c:pt idx="3491">
                  <c:v>309.6000061035156</c:v>
                </c:pt>
                <c:pt idx="3492">
                  <c:v>309.699981689453</c:v>
                </c:pt>
                <c:pt idx="3493">
                  <c:v>309.7999877929687</c:v>
                </c:pt>
                <c:pt idx="3494">
                  <c:v>309.8999938964844</c:v>
                </c:pt>
                <c:pt idx="3495">
                  <c:v>310.0</c:v>
                </c:pt>
                <c:pt idx="3496">
                  <c:v>310.1000061035156</c:v>
                </c:pt>
                <c:pt idx="3497">
                  <c:v>310.199981689453</c:v>
                </c:pt>
                <c:pt idx="3498">
                  <c:v>310.2999877929687</c:v>
                </c:pt>
                <c:pt idx="3499">
                  <c:v>310.3999938964844</c:v>
                </c:pt>
                <c:pt idx="3500">
                  <c:v>310.5</c:v>
                </c:pt>
                <c:pt idx="3501">
                  <c:v>310.6000061035156</c:v>
                </c:pt>
                <c:pt idx="3502">
                  <c:v>310.699981689453</c:v>
                </c:pt>
                <c:pt idx="3503">
                  <c:v>310.7999877929687</c:v>
                </c:pt>
                <c:pt idx="3504">
                  <c:v>310.8999938964844</c:v>
                </c:pt>
                <c:pt idx="3505">
                  <c:v>311.0</c:v>
                </c:pt>
                <c:pt idx="3506">
                  <c:v>311.1000061035156</c:v>
                </c:pt>
                <c:pt idx="3507">
                  <c:v>311.199981689453</c:v>
                </c:pt>
                <c:pt idx="3508">
                  <c:v>311.2999877929687</c:v>
                </c:pt>
                <c:pt idx="3509">
                  <c:v>311.3999938964844</c:v>
                </c:pt>
                <c:pt idx="3510">
                  <c:v>311.5</c:v>
                </c:pt>
                <c:pt idx="3511">
                  <c:v>311.6000061035156</c:v>
                </c:pt>
                <c:pt idx="3512">
                  <c:v>311.699981689453</c:v>
                </c:pt>
                <c:pt idx="3513">
                  <c:v>311.7999877929687</c:v>
                </c:pt>
                <c:pt idx="3514">
                  <c:v>311.8999938964844</c:v>
                </c:pt>
                <c:pt idx="3515">
                  <c:v>312.0</c:v>
                </c:pt>
                <c:pt idx="3516">
                  <c:v>312.1000061035156</c:v>
                </c:pt>
                <c:pt idx="3517">
                  <c:v>312.199981689453</c:v>
                </c:pt>
                <c:pt idx="3518">
                  <c:v>312.2999877929687</c:v>
                </c:pt>
                <c:pt idx="3519">
                  <c:v>312.3999938964844</c:v>
                </c:pt>
                <c:pt idx="3520">
                  <c:v>312.5</c:v>
                </c:pt>
                <c:pt idx="3521">
                  <c:v>312.6000061035156</c:v>
                </c:pt>
                <c:pt idx="3522">
                  <c:v>312.699981689453</c:v>
                </c:pt>
                <c:pt idx="3523">
                  <c:v>312.7999877929687</c:v>
                </c:pt>
                <c:pt idx="3524">
                  <c:v>312.8999938964844</c:v>
                </c:pt>
                <c:pt idx="3525">
                  <c:v>313.0</c:v>
                </c:pt>
                <c:pt idx="3526">
                  <c:v>313.1000061035156</c:v>
                </c:pt>
                <c:pt idx="3527">
                  <c:v>313.199981689453</c:v>
                </c:pt>
                <c:pt idx="3528">
                  <c:v>313.2999877929687</c:v>
                </c:pt>
                <c:pt idx="3529">
                  <c:v>313.3999938964844</c:v>
                </c:pt>
                <c:pt idx="3530">
                  <c:v>313.5</c:v>
                </c:pt>
                <c:pt idx="3531">
                  <c:v>313.6000061035156</c:v>
                </c:pt>
                <c:pt idx="3532">
                  <c:v>313.699981689453</c:v>
                </c:pt>
                <c:pt idx="3533">
                  <c:v>313.7999877929687</c:v>
                </c:pt>
                <c:pt idx="3534">
                  <c:v>313.8999938964844</c:v>
                </c:pt>
                <c:pt idx="3535">
                  <c:v>314.0</c:v>
                </c:pt>
                <c:pt idx="3536">
                  <c:v>314.1000061035156</c:v>
                </c:pt>
                <c:pt idx="3537">
                  <c:v>314.199981689453</c:v>
                </c:pt>
                <c:pt idx="3538">
                  <c:v>314.2999877929687</c:v>
                </c:pt>
                <c:pt idx="3539">
                  <c:v>314.3999938964844</c:v>
                </c:pt>
                <c:pt idx="3540">
                  <c:v>314.5</c:v>
                </c:pt>
                <c:pt idx="3541">
                  <c:v>314.6000061035156</c:v>
                </c:pt>
                <c:pt idx="3542">
                  <c:v>314.699981689453</c:v>
                </c:pt>
                <c:pt idx="3543">
                  <c:v>314.7999877929687</c:v>
                </c:pt>
                <c:pt idx="3544">
                  <c:v>314.8999938964844</c:v>
                </c:pt>
                <c:pt idx="3545">
                  <c:v>315.0</c:v>
                </c:pt>
                <c:pt idx="3546">
                  <c:v>315.1000061035156</c:v>
                </c:pt>
                <c:pt idx="3547">
                  <c:v>315.199981689453</c:v>
                </c:pt>
                <c:pt idx="3548">
                  <c:v>315.2999877929687</c:v>
                </c:pt>
                <c:pt idx="3549">
                  <c:v>315.3999938964844</c:v>
                </c:pt>
                <c:pt idx="3550">
                  <c:v>315.5</c:v>
                </c:pt>
                <c:pt idx="3551">
                  <c:v>315.6000061035156</c:v>
                </c:pt>
                <c:pt idx="3552">
                  <c:v>315.699981689453</c:v>
                </c:pt>
                <c:pt idx="3553">
                  <c:v>315.7999877929687</c:v>
                </c:pt>
                <c:pt idx="3554">
                  <c:v>315.8999938964844</c:v>
                </c:pt>
                <c:pt idx="3555">
                  <c:v>316.0</c:v>
                </c:pt>
                <c:pt idx="3556">
                  <c:v>316.1000061035156</c:v>
                </c:pt>
                <c:pt idx="3557">
                  <c:v>316.199981689453</c:v>
                </c:pt>
                <c:pt idx="3558">
                  <c:v>316.2999877929687</c:v>
                </c:pt>
                <c:pt idx="3559">
                  <c:v>316.3999938964844</c:v>
                </c:pt>
                <c:pt idx="3560">
                  <c:v>316.5</c:v>
                </c:pt>
                <c:pt idx="3561">
                  <c:v>316.6000061035156</c:v>
                </c:pt>
                <c:pt idx="3562">
                  <c:v>316.699981689453</c:v>
                </c:pt>
                <c:pt idx="3563">
                  <c:v>316.7999877929687</c:v>
                </c:pt>
                <c:pt idx="3564">
                  <c:v>316.8999938964844</c:v>
                </c:pt>
                <c:pt idx="3565">
                  <c:v>317.0</c:v>
                </c:pt>
                <c:pt idx="3566">
                  <c:v>317.1000061035156</c:v>
                </c:pt>
                <c:pt idx="3567">
                  <c:v>317.199981689453</c:v>
                </c:pt>
                <c:pt idx="3568">
                  <c:v>317.2999877929687</c:v>
                </c:pt>
                <c:pt idx="3569">
                  <c:v>317.3999938964844</c:v>
                </c:pt>
                <c:pt idx="3570">
                  <c:v>317.5</c:v>
                </c:pt>
                <c:pt idx="3571">
                  <c:v>317.6000061035156</c:v>
                </c:pt>
                <c:pt idx="3572">
                  <c:v>317.699981689453</c:v>
                </c:pt>
                <c:pt idx="3573">
                  <c:v>317.7999877929687</c:v>
                </c:pt>
                <c:pt idx="3574">
                  <c:v>317.8999938964844</c:v>
                </c:pt>
                <c:pt idx="3575">
                  <c:v>318.0</c:v>
                </c:pt>
                <c:pt idx="3576">
                  <c:v>318.1000061035156</c:v>
                </c:pt>
                <c:pt idx="3577">
                  <c:v>318.199981689453</c:v>
                </c:pt>
                <c:pt idx="3578">
                  <c:v>318.2999877929687</c:v>
                </c:pt>
                <c:pt idx="3579">
                  <c:v>318.3999938964844</c:v>
                </c:pt>
                <c:pt idx="3580">
                  <c:v>318.5</c:v>
                </c:pt>
                <c:pt idx="3581">
                  <c:v>318.6000061035156</c:v>
                </c:pt>
                <c:pt idx="3582">
                  <c:v>318.699981689453</c:v>
                </c:pt>
                <c:pt idx="3583">
                  <c:v>318.7999877929687</c:v>
                </c:pt>
                <c:pt idx="3584">
                  <c:v>318.8999938964844</c:v>
                </c:pt>
                <c:pt idx="3585">
                  <c:v>319.0</c:v>
                </c:pt>
                <c:pt idx="3586">
                  <c:v>319.1000061035156</c:v>
                </c:pt>
                <c:pt idx="3587">
                  <c:v>319.199981689453</c:v>
                </c:pt>
                <c:pt idx="3588">
                  <c:v>319.2999877929687</c:v>
                </c:pt>
                <c:pt idx="3589">
                  <c:v>319.3999938964844</c:v>
                </c:pt>
                <c:pt idx="3590">
                  <c:v>319.5</c:v>
                </c:pt>
                <c:pt idx="3591">
                  <c:v>319.6000061035156</c:v>
                </c:pt>
                <c:pt idx="3592">
                  <c:v>319.699981689453</c:v>
                </c:pt>
                <c:pt idx="3593">
                  <c:v>319.7999877929687</c:v>
                </c:pt>
                <c:pt idx="3594">
                  <c:v>319.8999938964844</c:v>
                </c:pt>
                <c:pt idx="3595">
                  <c:v>320.0</c:v>
                </c:pt>
                <c:pt idx="3596">
                  <c:v>320.1000061035156</c:v>
                </c:pt>
                <c:pt idx="3597">
                  <c:v>320.199981689453</c:v>
                </c:pt>
                <c:pt idx="3598">
                  <c:v>320.2999877929687</c:v>
                </c:pt>
                <c:pt idx="3599">
                  <c:v>320.3999938964844</c:v>
                </c:pt>
                <c:pt idx="3600">
                  <c:v>320.5</c:v>
                </c:pt>
                <c:pt idx="3601">
                  <c:v>320.6000061035156</c:v>
                </c:pt>
                <c:pt idx="3602">
                  <c:v>320.699981689453</c:v>
                </c:pt>
                <c:pt idx="3603">
                  <c:v>320.7999877929687</c:v>
                </c:pt>
                <c:pt idx="3604">
                  <c:v>320.8999938964844</c:v>
                </c:pt>
                <c:pt idx="3605">
                  <c:v>321.0</c:v>
                </c:pt>
                <c:pt idx="3606">
                  <c:v>321.1000061035156</c:v>
                </c:pt>
                <c:pt idx="3607">
                  <c:v>321.199981689453</c:v>
                </c:pt>
                <c:pt idx="3608">
                  <c:v>321.2999877929687</c:v>
                </c:pt>
                <c:pt idx="3609">
                  <c:v>321.3999938964844</c:v>
                </c:pt>
                <c:pt idx="3610">
                  <c:v>321.5</c:v>
                </c:pt>
                <c:pt idx="3611">
                  <c:v>321.6000061035156</c:v>
                </c:pt>
                <c:pt idx="3612">
                  <c:v>321.699981689453</c:v>
                </c:pt>
                <c:pt idx="3613">
                  <c:v>321.7999877929687</c:v>
                </c:pt>
                <c:pt idx="3614">
                  <c:v>321.8999938964844</c:v>
                </c:pt>
                <c:pt idx="3615">
                  <c:v>322.0</c:v>
                </c:pt>
                <c:pt idx="3616">
                  <c:v>322.1000061035156</c:v>
                </c:pt>
                <c:pt idx="3617">
                  <c:v>322.199981689453</c:v>
                </c:pt>
                <c:pt idx="3618">
                  <c:v>322.2999877929687</c:v>
                </c:pt>
                <c:pt idx="3619">
                  <c:v>322.3999938964844</c:v>
                </c:pt>
                <c:pt idx="3620">
                  <c:v>322.5</c:v>
                </c:pt>
                <c:pt idx="3621">
                  <c:v>322.6000061035156</c:v>
                </c:pt>
                <c:pt idx="3622">
                  <c:v>322.699981689453</c:v>
                </c:pt>
                <c:pt idx="3623">
                  <c:v>322.7999877929687</c:v>
                </c:pt>
                <c:pt idx="3624">
                  <c:v>322.8999938964844</c:v>
                </c:pt>
                <c:pt idx="3625">
                  <c:v>323.0</c:v>
                </c:pt>
                <c:pt idx="3626">
                  <c:v>323.1000061035156</c:v>
                </c:pt>
                <c:pt idx="3627">
                  <c:v>323.199981689453</c:v>
                </c:pt>
                <c:pt idx="3628">
                  <c:v>323.2999877929687</c:v>
                </c:pt>
                <c:pt idx="3629">
                  <c:v>323.3999938964844</c:v>
                </c:pt>
                <c:pt idx="3630">
                  <c:v>323.5</c:v>
                </c:pt>
                <c:pt idx="3631">
                  <c:v>323.6000061035156</c:v>
                </c:pt>
                <c:pt idx="3632">
                  <c:v>323.699981689453</c:v>
                </c:pt>
                <c:pt idx="3633">
                  <c:v>323.7999877929687</c:v>
                </c:pt>
                <c:pt idx="3634">
                  <c:v>323.8999938964844</c:v>
                </c:pt>
                <c:pt idx="3635">
                  <c:v>324.0</c:v>
                </c:pt>
                <c:pt idx="3636">
                  <c:v>324.1000061035156</c:v>
                </c:pt>
                <c:pt idx="3637">
                  <c:v>324.199981689453</c:v>
                </c:pt>
                <c:pt idx="3638">
                  <c:v>324.2999877929687</c:v>
                </c:pt>
                <c:pt idx="3639">
                  <c:v>324.3999938964844</c:v>
                </c:pt>
                <c:pt idx="3640">
                  <c:v>324.5</c:v>
                </c:pt>
                <c:pt idx="3641">
                  <c:v>324.6000061035156</c:v>
                </c:pt>
                <c:pt idx="3642">
                  <c:v>324.699981689453</c:v>
                </c:pt>
                <c:pt idx="3643">
                  <c:v>324.7999877929687</c:v>
                </c:pt>
                <c:pt idx="3644">
                  <c:v>324.8999938964844</c:v>
                </c:pt>
                <c:pt idx="3645">
                  <c:v>325.0</c:v>
                </c:pt>
                <c:pt idx="3646">
                  <c:v>325.1000061035156</c:v>
                </c:pt>
                <c:pt idx="3647">
                  <c:v>325.199981689453</c:v>
                </c:pt>
                <c:pt idx="3648">
                  <c:v>325.2999877929687</c:v>
                </c:pt>
                <c:pt idx="3649">
                  <c:v>325.3999938964844</c:v>
                </c:pt>
                <c:pt idx="3650">
                  <c:v>325.5</c:v>
                </c:pt>
                <c:pt idx="3651">
                  <c:v>325.6000061035156</c:v>
                </c:pt>
                <c:pt idx="3652">
                  <c:v>325.699981689453</c:v>
                </c:pt>
                <c:pt idx="3653">
                  <c:v>325.7999877929687</c:v>
                </c:pt>
                <c:pt idx="3654">
                  <c:v>325.8999938964844</c:v>
                </c:pt>
                <c:pt idx="3655">
                  <c:v>326.0</c:v>
                </c:pt>
                <c:pt idx="3656">
                  <c:v>326.1000061035156</c:v>
                </c:pt>
                <c:pt idx="3657">
                  <c:v>326.199981689453</c:v>
                </c:pt>
                <c:pt idx="3658">
                  <c:v>326.2999877929687</c:v>
                </c:pt>
                <c:pt idx="3659">
                  <c:v>326.3999938964844</c:v>
                </c:pt>
                <c:pt idx="3660">
                  <c:v>326.5</c:v>
                </c:pt>
                <c:pt idx="3661">
                  <c:v>326.6000061035156</c:v>
                </c:pt>
                <c:pt idx="3662">
                  <c:v>326.699981689453</c:v>
                </c:pt>
                <c:pt idx="3663">
                  <c:v>326.7999877929687</c:v>
                </c:pt>
                <c:pt idx="3664">
                  <c:v>326.8999938964844</c:v>
                </c:pt>
                <c:pt idx="3665">
                  <c:v>327.0</c:v>
                </c:pt>
                <c:pt idx="3666">
                  <c:v>327.1000061035156</c:v>
                </c:pt>
                <c:pt idx="3667">
                  <c:v>327.199981689453</c:v>
                </c:pt>
                <c:pt idx="3668">
                  <c:v>327.2999877929687</c:v>
                </c:pt>
                <c:pt idx="3669">
                  <c:v>327.3999938964844</c:v>
                </c:pt>
                <c:pt idx="3670">
                  <c:v>327.5</c:v>
                </c:pt>
                <c:pt idx="3671">
                  <c:v>327.6000061035156</c:v>
                </c:pt>
                <c:pt idx="3672">
                  <c:v>327.699981689453</c:v>
                </c:pt>
                <c:pt idx="3673">
                  <c:v>327.7999877929687</c:v>
                </c:pt>
                <c:pt idx="3674">
                  <c:v>327.8999938964844</c:v>
                </c:pt>
                <c:pt idx="3675">
                  <c:v>328.0</c:v>
                </c:pt>
                <c:pt idx="3676">
                  <c:v>328.1000061035156</c:v>
                </c:pt>
                <c:pt idx="3677">
                  <c:v>328.199981689453</c:v>
                </c:pt>
                <c:pt idx="3678">
                  <c:v>328.2999877929687</c:v>
                </c:pt>
                <c:pt idx="3679">
                  <c:v>328.3999938964844</c:v>
                </c:pt>
                <c:pt idx="3680">
                  <c:v>328.5</c:v>
                </c:pt>
                <c:pt idx="3681">
                  <c:v>328.6000061035156</c:v>
                </c:pt>
                <c:pt idx="3682">
                  <c:v>328.699981689453</c:v>
                </c:pt>
                <c:pt idx="3683">
                  <c:v>328.7999877929687</c:v>
                </c:pt>
                <c:pt idx="3684">
                  <c:v>328.8999938964844</c:v>
                </c:pt>
                <c:pt idx="3685">
                  <c:v>329.0</c:v>
                </c:pt>
                <c:pt idx="3686">
                  <c:v>329.1000061035156</c:v>
                </c:pt>
                <c:pt idx="3687">
                  <c:v>329.199981689453</c:v>
                </c:pt>
                <c:pt idx="3688">
                  <c:v>329.2999877929687</c:v>
                </c:pt>
                <c:pt idx="3689">
                  <c:v>329.3999938964844</c:v>
                </c:pt>
                <c:pt idx="3690">
                  <c:v>329.5</c:v>
                </c:pt>
                <c:pt idx="3691">
                  <c:v>329.6000061035156</c:v>
                </c:pt>
                <c:pt idx="3692">
                  <c:v>329.699981689453</c:v>
                </c:pt>
                <c:pt idx="3693">
                  <c:v>329.7999877929687</c:v>
                </c:pt>
                <c:pt idx="3694">
                  <c:v>329.8999938964844</c:v>
                </c:pt>
                <c:pt idx="3695">
                  <c:v>330.0</c:v>
                </c:pt>
                <c:pt idx="3696">
                  <c:v>330.1000061035156</c:v>
                </c:pt>
                <c:pt idx="3697">
                  <c:v>330.199981689453</c:v>
                </c:pt>
                <c:pt idx="3698">
                  <c:v>330.2999877929687</c:v>
                </c:pt>
                <c:pt idx="3699">
                  <c:v>330.3999938964844</c:v>
                </c:pt>
                <c:pt idx="3700">
                  <c:v>330.5</c:v>
                </c:pt>
                <c:pt idx="3701">
                  <c:v>330.6000061035156</c:v>
                </c:pt>
                <c:pt idx="3702">
                  <c:v>330.699981689453</c:v>
                </c:pt>
                <c:pt idx="3703">
                  <c:v>330.7999877929687</c:v>
                </c:pt>
                <c:pt idx="3704">
                  <c:v>330.8999938964844</c:v>
                </c:pt>
                <c:pt idx="3705">
                  <c:v>331.0</c:v>
                </c:pt>
                <c:pt idx="3706">
                  <c:v>331.1000061035156</c:v>
                </c:pt>
                <c:pt idx="3707">
                  <c:v>331.199981689453</c:v>
                </c:pt>
                <c:pt idx="3708">
                  <c:v>331.2999877929687</c:v>
                </c:pt>
                <c:pt idx="3709">
                  <c:v>331.3999938964844</c:v>
                </c:pt>
                <c:pt idx="3710">
                  <c:v>331.5</c:v>
                </c:pt>
                <c:pt idx="3711">
                  <c:v>331.6000061035156</c:v>
                </c:pt>
                <c:pt idx="3712">
                  <c:v>331.699981689453</c:v>
                </c:pt>
                <c:pt idx="3713">
                  <c:v>331.7999877929687</c:v>
                </c:pt>
                <c:pt idx="3714">
                  <c:v>331.8999938964844</c:v>
                </c:pt>
                <c:pt idx="3715">
                  <c:v>332.0</c:v>
                </c:pt>
                <c:pt idx="3716">
                  <c:v>332.1000061035156</c:v>
                </c:pt>
                <c:pt idx="3717">
                  <c:v>332.199981689453</c:v>
                </c:pt>
                <c:pt idx="3718">
                  <c:v>332.2999877929687</c:v>
                </c:pt>
                <c:pt idx="3719">
                  <c:v>332.3999938964844</c:v>
                </c:pt>
                <c:pt idx="3720">
                  <c:v>332.5</c:v>
                </c:pt>
                <c:pt idx="3721">
                  <c:v>332.6000061035156</c:v>
                </c:pt>
                <c:pt idx="3722">
                  <c:v>332.699981689453</c:v>
                </c:pt>
                <c:pt idx="3723">
                  <c:v>332.7999877929687</c:v>
                </c:pt>
                <c:pt idx="3724">
                  <c:v>332.8999938964844</c:v>
                </c:pt>
                <c:pt idx="3725">
                  <c:v>333.0</c:v>
                </c:pt>
                <c:pt idx="3726">
                  <c:v>333.1000061035156</c:v>
                </c:pt>
                <c:pt idx="3727">
                  <c:v>333.199981689453</c:v>
                </c:pt>
                <c:pt idx="3728">
                  <c:v>333.2999877929687</c:v>
                </c:pt>
                <c:pt idx="3729">
                  <c:v>333.3999938964844</c:v>
                </c:pt>
                <c:pt idx="3730">
                  <c:v>333.5</c:v>
                </c:pt>
                <c:pt idx="3731">
                  <c:v>333.6000061035156</c:v>
                </c:pt>
                <c:pt idx="3732">
                  <c:v>333.699981689453</c:v>
                </c:pt>
                <c:pt idx="3733">
                  <c:v>333.7999877929687</c:v>
                </c:pt>
                <c:pt idx="3734">
                  <c:v>333.8999938964844</c:v>
                </c:pt>
                <c:pt idx="3735">
                  <c:v>334.0</c:v>
                </c:pt>
                <c:pt idx="3736">
                  <c:v>334.1000061035156</c:v>
                </c:pt>
                <c:pt idx="3737">
                  <c:v>334.199981689453</c:v>
                </c:pt>
                <c:pt idx="3738">
                  <c:v>334.2999877929687</c:v>
                </c:pt>
                <c:pt idx="3739">
                  <c:v>334.3999938964844</c:v>
                </c:pt>
                <c:pt idx="3740">
                  <c:v>334.5</c:v>
                </c:pt>
                <c:pt idx="3741">
                  <c:v>334.6000061035156</c:v>
                </c:pt>
                <c:pt idx="3742">
                  <c:v>334.699981689453</c:v>
                </c:pt>
                <c:pt idx="3743">
                  <c:v>334.7999877929687</c:v>
                </c:pt>
                <c:pt idx="3744">
                  <c:v>334.8999938964844</c:v>
                </c:pt>
                <c:pt idx="3745">
                  <c:v>335.0</c:v>
                </c:pt>
                <c:pt idx="3746">
                  <c:v>335.1000061035156</c:v>
                </c:pt>
                <c:pt idx="3747">
                  <c:v>335.199981689453</c:v>
                </c:pt>
                <c:pt idx="3748">
                  <c:v>335.2999877929687</c:v>
                </c:pt>
                <c:pt idx="3749">
                  <c:v>335.3999938964844</c:v>
                </c:pt>
                <c:pt idx="3750">
                  <c:v>335.5</c:v>
                </c:pt>
                <c:pt idx="3751">
                  <c:v>335.6000061035156</c:v>
                </c:pt>
                <c:pt idx="3752">
                  <c:v>335.699981689453</c:v>
                </c:pt>
                <c:pt idx="3753">
                  <c:v>335.7999877929687</c:v>
                </c:pt>
                <c:pt idx="3754">
                  <c:v>335.8999938964844</c:v>
                </c:pt>
                <c:pt idx="3755">
                  <c:v>336.0</c:v>
                </c:pt>
                <c:pt idx="3756">
                  <c:v>336.1000061035156</c:v>
                </c:pt>
                <c:pt idx="3757">
                  <c:v>336.199981689453</c:v>
                </c:pt>
                <c:pt idx="3758">
                  <c:v>336.2999877929687</c:v>
                </c:pt>
                <c:pt idx="3759">
                  <c:v>336.3999938964844</c:v>
                </c:pt>
                <c:pt idx="3760">
                  <c:v>336.5</c:v>
                </c:pt>
                <c:pt idx="3761">
                  <c:v>336.6000061035156</c:v>
                </c:pt>
                <c:pt idx="3762">
                  <c:v>336.699981689453</c:v>
                </c:pt>
                <c:pt idx="3763">
                  <c:v>336.7999877929687</c:v>
                </c:pt>
                <c:pt idx="3764">
                  <c:v>336.8999938964844</c:v>
                </c:pt>
                <c:pt idx="3765">
                  <c:v>337.0</c:v>
                </c:pt>
                <c:pt idx="3766">
                  <c:v>337.1000061035156</c:v>
                </c:pt>
                <c:pt idx="3767">
                  <c:v>337.199981689453</c:v>
                </c:pt>
                <c:pt idx="3768">
                  <c:v>337.2999877929687</c:v>
                </c:pt>
                <c:pt idx="3769">
                  <c:v>337.3999938964844</c:v>
                </c:pt>
                <c:pt idx="3770">
                  <c:v>337.5</c:v>
                </c:pt>
                <c:pt idx="3771">
                  <c:v>337.6000061035156</c:v>
                </c:pt>
                <c:pt idx="3772">
                  <c:v>337.699981689453</c:v>
                </c:pt>
                <c:pt idx="3773">
                  <c:v>337.7999877929687</c:v>
                </c:pt>
                <c:pt idx="3774">
                  <c:v>337.8999938964844</c:v>
                </c:pt>
                <c:pt idx="3775">
                  <c:v>338.0</c:v>
                </c:pt>
                <c:pt idx="3776">
                  <c:v>338.1000061035156</c:v>
                </c:pt>
                <c:pt idx="3777">
                  <c:v>338.199981689453</c:v>
                </c:pt>
                <c:pt idx="3778">
                  <c:v>338.2999877929687</c:v>
                </c:pt>
                <c:pt idx="3779">
                  <c:v>338.3999938964844</c:v>
                </c:pt>
                <c:pt idx="3780">
                  <c:v>338.5</c:v>
                </c:pt>
                <c:pt idx="3781">
                  <c:v>338.6000061035156</c:v>
                </c:pt>
                <c:pt idx="3782">
                  <c:v>338.699981689453</c:v>
                </c:pt>
                <c:pt idx="3783">
                  <c:v>338.7999877929687</c:v>
                </c:pt>
                <c:pt idx="3784">
                  <c:v>338.8999938964844</c:v>
                </c:pt>
                <c:pt idx="3785">
                  <c:v>339.0</c:v>
                </c:pt>
                <c:pt idx="3786">
                  <c:v>339.1000061035156</c:v>
                </c:pt>
                <c:pt idx="3787">
                  <c:v>339.199981689453</c:v>
                </c:pt>
                <c:pt idx="3788">
                  <c:v>339.2999877929687</c:v>
                </c:pt>
                <c:pt idx="3789">
                  <c:v>339.3999938964844</c:v>
                </c:pt>
                <c:pt idx="3790">
                  <c:v>339.5</c:v>
                </c:pt>
                <c:pt idx="3791">
                  <c:v>339.6000061035156</c:v>
                </c:pt>
                <c:pt idx="3792">
                  <c:v>339.699981689453</c:v>
                </c:pt>
                <c:pt idx="3793">
                  <c:v>339.7999877929687</c:v>
                </c:pt>
                <c:pt idx="3794">
                  <c:v>339.8999938964844</c:v>
                </c:pt>
                <c:pt idx="3795">
                  <c:v>340.0</c:v>
                </c:pt>
                <c:pt idx="3796">
                  <c:v>340.1000061035156</c:v>
                </c:pt>
                <c:pt idx="3797">
                  <c:v>340.199981689453</c:v>
                </c:pt>
                <c:pt idx="3798">
                  <c:v>340.2999877929687</c:v>
                </c:pt>
                <c:pt idx="3799">
                  <c:v>340.3999938964844</c:v>
                </c:pt>
                <c:pt idx="3800">
                  <c:v>340.5</c:v>
                </c:pt>
                <c:pt idx="3801">
                  <c:v>340.6000061035156</c:v>
                </c:pt>
                <c:pt idx="3802">
                  <c:v>340.699981689453</c:v>
                </c:pt>
                <c:pt idx="3803">
                  <c:v>340.7999877929687</c:v>
                </c:pt>
                <c:pt idx="3804">
                  <c:v>340.8999938964844</c:v>
                </c:pt>
                <c:pt idx="3805">
                  <c:v>341.0</c:v>
                </c:pt>
                <c:pt idx="3806">
                  <c:v>341.1000061035156</c:v>
                </c:pt>
                <c:pt idx="3807">
                  <c:v>341.199981689453</c:v>
                </c:pt>
                <c:pt idx="3808">
                  <c:v>341.2999877929687</c:v>
                </c:pt>
                <c:pt idx="3809">
                  <c:v>341.3999938964844</c:v>
                </c:pt>
                <c:pt idx="3810">
                  <c:v>341.5</c:v>
                </c:pt>
                <c:pt idx="3811">
                  <c:v>341.6000061035156</c:v>
                </c:pt>
                <c:pt idx="3812">
                  <c:v>341.699981689453</c:v>
                </c:pt>
                <c:pt idx="3813">
                  <c:v>341.7999877929687</c:v>
                </c:pt>
                <c:pt idx="3814">
                  <c:v>341.8999938964844</c:v>
                </c:pt>
                <c:pt idx="3815">
                  <c:v>342.0</c:v>
                </c:pt>
                <c:pt idx="3816">
                  <c:v>342.1000061035156</c:v>
                </c:pt>
                <c:pt idx="3817">
                  <c:v>342.199981689453</c:v>
                </c:pt>
                <c:pt idx="3818">
                  <c:v>342.2999877929687</c:v>
                </c:pt>
                <c:pt idx="3819">
                  <c:v>342.3999938964844</c:v>
                </c:pt>
                <c:pt idx="3820">
                  <c:v>342.5</c:v>
                </c:pt>
                <c:pt idx="3821">
                  <c:v>342.6000061035156</c:v>
                </c:pt>
                <c:pt idx="3822">
                  <c:v>342.699981689453</c:v>
                </c:pt>
                <c:pt idx="3823">
                  <c:v>342.7999877929687</c:v>
                </c:pt>
                <c:pt idx="3824">
                  <c:v>342.8999938964844</c:v>
                </c:pt>
                <c:pt idx="3825">
                  <c:v>343.0</c:v>
                </c:pt>
                <c:pt idx="3826">
                  <c:v>343.1000061035156</c:v>
                </c:pt>
                <c:pt idx="3827">
                  <c:v>343.199981689453</c:v>
                </c:pt>
                <c:pt idx="3828">
                  <c:v>343.2999877929687</c:v>
                </c:pt>
                <c:pt idx="3829">
                  <c:v>343.3999938964844</c:v>
                </c:pt>
                <c:pt idx="3830">
                  <c:v>343.5</c:v>
                </c:pt>
                <c:pt idx="3831">
                  <c:v>343.6000061035156</c:v>
                </c:pt>
                <c:pt idx="3832">
                  <c:v>343.699981689453</c:v>
                </c:pt>
                <c:pt idx="3833">
                  <c:v>343.7999877929687</c:v>
                </c:pt>
                <c:pt idx="3834">
                  <c:v>343.8999938964844</c:v>
                </c:pt>
                <c:pt idx="3835">
                  <c:v>344.0</c:v>
                </c:pt>
                <c:pt idx="3836">
                  <c:v>344.1000061035156</c:v>
                </c:pt>
                <c:pt idx="3837">
                  <c:v>344.199981689453</c:v>
                </c:pt>
                <c:pt idx="3838">
                  <c:v>344.2999877929687</c:v>
                </c:pt>
                <c:pt idx="3839">
                  <c:v>344.3999938964844</c:v>
                </c:pt>
                <c:pt idx="3840">
                  <c:v>344.5</c:v>
                </c:pt>
                <c:pt idx="3841">
                  <c:v>344.6000061035156</c:v>
                </c:pt>
                <c:pt idx="3842">
                  <c:v>344.699981689453</c:v>
                </c:pt>
                <c:pt idx="3843">
                  <c:v>344.7999877929687</c:v>
                </c:pt>
                <c:pt idx="3844">
                  <c:v>344.8999938964844</c:v>
                </c:pt>
                <c:pt idx="3845">
                  <c:v>345.0</c:v>
                </c:pt>
                <c:pt idx="3846">
                  <c:v>345.1000061035156</c:v>
                </c:pt>
                <c:pt idx="3847">
                  <c:v>345.199981689453</c:v>
                </c:pt>
                <c:pt idx="3848">
                  <c:v>345.2999877929687</c:v>
                </c:pt>
                <c:pt idx="3849">
                  <c:v>345.3999938964844</c:v>
                </c:pt>
                <c:pt idx="3850">
                  <c:v>345.5</c:v>
                </c:pt>
                <c:pt idx="3851">
                  <c:v>345.6000061035156</c:v>
                </c:pt>
                <c:pt idx="3852">
                  <c:v>345.699981689453</c:v>
                </c:pt>
                <c:pt idx="3853">
                  <c:v>345.7999877929687</c:v>
                </c:pt>
                <c:pt idx="3854">
                  <c:v>345.8999938964844</c:v>
                </c:pt>
                <c:pt idx="3855">
                  <c:v>346.0</c:v>
                </c:pt>
                <c:pt idx="3856">
                  <c:v>346.1000061035156</c:v>
                </c:pt>
                <c:pt idx="3857">
                  <c:v>346.199981689453</c:v>
                </c:pt>
                <c:pt idx="3858">
                  <c:v>346.2999877929687</c:v>
                </c:pt>
                <c:pt idx="3859">
                  <c:v>346.3999938964844</c:v>
                </c:pt>
                <c:pt idx="3860">
                  <c:v>346.5</c:v>
                </c:pt>
                <c:pt idx="3861">
                  <c:v>346.6000061035156</c:v>
                </c:pt>
                <c:pt idx="3862">
                  <c:v>346.699981689453</c:v>
                </c:pt>
                <c:pt idx="3863">
                  <c:v>346.7999877929687</c:v>
                </c:pt>
                <c:pt idx="3864">
                  <c:v>346.8999938964844</c:v>
                </c:pt>
                <c:pt idx="3865">
                  <c:v>347.0</c:v>
                </c:pt>
                <c:pt idx="3866">
                  <c:v>347.1000061035156</c:v>
                </c:pt>
                <c:pt idx="3867">
                  <c:v>347.199981689453</c:v>
                </c:pt>
                <c:pt idx="3868">
                  <c:v>347.2999877929687</c:v>
                </c:pt>
                <c:pt idx="3869">
                  <c:v>347.3999938964844</c:v>
                </c:pt>
                <c:pt idx="3870">
                  <c:v>347.5</c:v>
                </c:pt>
                <c:pt idx="3871">
                  <c:v>347.6000061035156</c:v>
                </c:pt>
                <c:pt idx="3872">
                  <c:v>347.699981689453</c:v>
                </c:pt>
                <c:pt idx="3873">
                  <c:v>347.7999877929687</c:v>
                </c:pt>
                <c:pt idx="3874">
                  <c:v>347.8999938964844</c:v>
                </c:pt>
                <c:pt idx="3875">
                  <c:v>348.0</c:v>
                </c:pt>
                <c:pt idx="3876">
                  <c:v>348.1000061035156</c:v>
                </c:pt>
                <c:pt idx="3877">
                  <c:v>348.199981689453</c:v>
                </c:pt>
                <c:pt idx="3878">
                  <c:v>348.2999877929687</c:v>
                </c:pt>
                <c:pt idx="3879">
                  <c:v>348.3999938964844</c:v>
                </c:pt>
                <c:pt idx="3880">
                  <c:v>348.5</c:v>
                </c:pt>
                <c:pt idx="3881">
                  <c:v>348.6000061035156</c:v>
                </c:pt>
                <c:pt idx="3882">
                  <c:v>348.699981689453</c:v>
                </c:pt>
                <c:pt idx="3883">
                  <c:v>348.7999877929687</c:v>
                </c:pt>
                <c:pt idx="3884">
                  <c:v>348.8999938964844</c:v>
                </c:pt>
                <c:pt idx="3885">
                  <c:v>349.0</c:v>
                </c:pt>
                <c:pt idx="3886">
                  <c:v>349.1000061035156</c:v>
                </c:pt>
                <c:pt idx="3887">
                  <c:v>349.199981689453</c:v>
                </c:pt>
                <c:pt idx="3888">
                  <c:v>349.2999877929687</c:v>
                </c:pt>
                <c:pt idx="3889">
                  <c:v>349.3999938964844</c:v>
                </c:pt>
                <c:pt idx="3890">
                  <c:v>349.5</c:v>
                </c:pt>
                <c:pt idx="3891">
                  <c:v>349.6000061035156</c:v>
                </c:pt>
                <c:pt idx="3892">
                  <c:v>349.699981689453</c:v>
                </c:pt>
                <c:pt idx="3893">
                  <c:v>349.7999877929687</c:v>
                </c:pt>
                <c:pt idx="3894">
                  <c:v>349.8999938964844</c:v>
                </c:pt>
                <c:pt idx="3895">
                  <c:v>350.0</c:v>
                </c:pt>
                <c:pt idx="3896">
                  <c:v>350.1000061035156</c:v>
                </c:pt>
                <c:pt idx="3897">
                  <c:v>350.199981689453</c:v>
                </c:pt>
                <c:pt idx="3898">
                  <c:v>350.2999877929687</c:v>
                </c:pt>
                <c:pt idx="3899">
                  <c:v>350.3999938964844</c:v>
                </c:pt>
                <c:pt idx="3900">
                  <c:v>350.5</c:v>
                </c:pt>
                <c:pt idx="3901">
                  <c:v>350.6000061035156</c:v>
                </c:pt>
                <c:pt idx="3902">
                  <c:v>350.699981689453</c:v>
                </c:pt>
                <c:pt idx="3903">
                  <c:v>350.7999877929687</c:v>
                </c:pt>
                <c:pt idx="3904">
                  <c:v>350.8999938964844</c:v>
                </c:pt>
                <c:pt idx="3905">
                  <c:v>351.0</c:v>
                </c:pt>
                <c:pt idx="3906">
                  <c:v>351.1000061035156</c:v>
                </c:pt>
                <c:pt idx="3907">
                  <c:v>351.199981689453</c:v>
                </c:pt>
                <c:pt idx="3908">
                  <c:v>351.2999877929687</c:v>
                </c:pt>
                <c:pt idx="3909">
                  <c:v>351.3999938964844</c:v>
                </c:pt>
                <c:pt idx="3910">
                  <c:v>351.5</c:v>
                </c:pt>
                <c:pt idx="3911">
                  <c:v>351.6000061035156</c:v>
                </c:pt>
                <c:pt idx="3912">
                  <c:v>351.699981689453</c:v>
                </c:pt>
                <c:pt idx="3913">
                  <c:v>351.7999877929687</c:v>
                </c:pt>
                <c:pt idx="3914">
                  <c:v>351.8999938964844</c:v>
                </c:pt>
                <c:pt idx="3915">
                  <c:v>352.0</c:v>
                </c:pt>
                <c:pt idx="3916">
                  <c:v>352.1000061035156</c:v>
                </c:pt>
                <c:pt idx="3917">
                  <c:v>352.199981689453</c:v>
                </c:pt>
                <c:pt idx="3918">
                  <c:v>352.2999877929687</c:v>
                </c:pt>
                <c:pt idx="3919">
                  <c:v>352.3999938964844</c:v>
                </c:pt>
                <c:pt idx="3920">
                  <c:v>352.5</c:v>
                </c:pt>
                <c:pt idx="3921">
                  <c:v>352.6000061035156</c:v>
                </c:pt>
                <c:pt idx="3922">
                  <c:v>352.699981689453</c:v>
                </c:pt>
                <c:pt idx="3923">
                  <c:v>352.7999877929687</c:v>
                </c:pt>
                <c:pt idx="3924">
                  <c:v>352.8999938964844</c:v>
                </c:pt>
                <c:pt idx="3925">
                  <c:v>353.0</c:v>
                </c:pt>
                <c:pt idx="3926">
                  <c:v>353.1000061035156</c:v>
                </c:pt>
                <c:pt idx="3927">
                  <c:v>353.199981689453</c:v>
                </c:pt>
                <c:pt idx="3928">
                  <c:v>353.2999877929687</c:v>
                </c:pt>
                <c:pt idx="3929">
                  <c:v>353.3999938964844</c:v>
                </c:pt>
                <c:pt idx="3930">
                  <c:v>353.5</c:v>
                </c:pt>
                <c:pt idx="3931">
                  <c:v>353.6000061035156</c:v>
                </c:pt>
                <c:pt idx="3932">
                  <c:v>353.699981689453</c:v>
                </c:pt>
                <c:pt idx="3933">
                  <c:v>353.7999877929687</c:v>
                </c:pt>
                <c:pt idx="3934">
                  <c:v>353.8999938964844</c:v>
                </c:pt>
                <c:pt idx="3935">
                  <c:v>354.0</c:v>
                </c:pt>
                <c:pt idx="3936">
                  <c:v>354.1000061035156</c:v>
                </c:pt>
                <c:pt idx="3937">
                  <c:v>354.199981689453</c:v>
                </c:pt>
                <c:pt idx="3938">
                  <c:v>354.2999877929687</c:v>
                </c:pt>
                <c:pt idx="3939">
                  <c:v>354.3999938964844</c:v>
                </c:pt>
                <c:pt idx="3940">
                  <c:v>354.5</c:v>
                </c:pt>
                <c:pt idx="3941">
                  <c:v>354.6000061035156</c:v>
                </c:pt>
                <c:pt idx="3942">
                  <c:v>354.699981689453</c:v>
                </c:pt>
                <c:pt idx="3943">
                  <c:v>354.7999877929687</c:v>
                </c:pt>
                <c:pt idx="3944">
                  <c:v>354.8999938964844</c:v>
                </c:pt>
                <c:pt idx="3945">
                  <c:v>355.0</c:v>
                </c:pt>
                <c:pt idx="3946">
                  <c:v>355.1000061035156</c:v>
                </c:pt>
                <c:pt idx="3947">
                  <c:v>355.199981689453</c:v>
                </c:pt>
                <c:pt idx="3948">
                  <c:v>355.2999877929687</c:v>
                </c:pt>
                <c:pt idx="3949">
                  <c:v>355.3999938964844</c:v>
                </c:pt>
                <c:pt idx="3950">
                  <c:v>355.5</c:v>
                </c:pt>
                <c:pt idx="3951">
                  <c:v>355.6000061035156</c:v>
                </c:pt>
                <c:pt idx="3952">
                  <c:v>355.699981689453</c:v>
                </c:pt>
                <c:pt idx="3953">
                  <c:v>355.7999877929687</c:v>
                </c:pt>
                <c:pt idx="3954">
                  <c:v>355.8999938964844</c:v>
                </c:pt>
                <c:pt idx="3955">
                  <c:v>356.0</c:v>
                </c:pt>
                <c:pt idx="3956">
                  <c:v>356.1000061035156</c:v>
                </c:pt>
                <c:pt idx="3957">
                  <c:v>356.199981689453</c:v>
                </c:pt>
                <c:pt idx="3958">
                  <c:v>356.2999877929687</c:v>
                </c:pt>
                <c:pt idx="3959">
                  <c:v>356.3999938964844</c:v>
                </c:pt>
                <c:pt idx="3960">
                  <c:v>356.5</c:v>
                </c:pt>
                <c:pt idx="3961">
                  <c:v>356.6000061035156</c:v>
                </c:pt>
                <c:pt idx="3962">
                  <c:v>356.699981689453</c:v>
                </c:pt>
                <c:pt idx="3963">
                  <c:v>356.7999877929687</c:v>
                </c:pt>
                <c:pt idx="3964">
                  <c:v>356.8999938964844</c:v>
                </c:pt>
                <c:pt idx="3965">
                  <c:v>357.0</c:v>
                </c:pt>
                <c:pt idx="3966">
                  <c:v>357.1000061035156</c:v>
                </c:pt>
                <c:pt idx="3967">
                  <c:v>357.199981689453</c:v>
                </c:pt>
                <c:pt idx="3968">
                  <c:v>357.2999877929687</c:v>
                </c:pt>
                <c:pt idx="3969">
                  <c:v>357.3999938964844</c:v>
                </c:pt>
                <c:pt idx="3970">
                  <c:v>357.5</c:v>
                </c:pt>
                <c:pt idx="3971">
                  <c:v>357.6000061035156</c:v>
                </c:pt>
                <c:pt idx="3972">
                  <c:v>357.699981689453</c:v>
                </c:pt>
                <c:pt idx="3973">
                  <c:v>357.7999877929687</c:v>
                </c:pt>
                <c:pt idx="3974">
                  <c:v>357.8999938964844</c:v>
                </c:pt>
                <c:pt idx="3975">
                  <c:v>358.0</c:v>
                </c:pt>
                <c:pt idx="3976">
                  <c:v>358.1000061035156</c:v>
                </c:pt>
                <c:pt idx="3977">
                  <c:v>358.199981689453</c:v>
                </c:pt>
                <c:pt idx="3978">
                  <c:v>358.2999877929687</c:v>
                </c:pt>
                <c:pt idx="3979">
                  <c:v>358.3999938964844</c:v>
                </c:pt>
                <c:pt idx="3980">
                  <c:v>358.5</c:v>
                </c:pt>
                <c:pt idx="3981">
                  <c:v>358.6000061035156</c:v>
                </c:pt>
                <c:pt idx="3982">
                  <c:v>358.699981689453</c:v>
                </c:pt>
                <c:pt idx="3983">
                  <c:v>358.7999877929687</c:v>
                </c:pt>
                <c:pt idx="3984">
                  <c:v>358.8999938964844</c:v>
                </c:pt>
                <c:pt idx="3985">
                  <c:v>359.0</c:v>
                </c:pt>
                <c:pt idx="3986">
                  <c:v>359.1000061035156</c:v>
                </c:pt>
                <c:pt idx="3987">
                  <c:v>359.199981689453</c:v>
                </c:pt>
                <c:pt idx="3988">
                  <c:v>359.2999877929687</c:v>
                </c:pt>
                <c:pt idx="3989">
                  <c:v>359.3999938964844</c:v>
                </c:pt>
                <c:pt idx="3990">
                  <c:v>359.5</c:v>
                </c:pt>
                <c:pt idx="3991">
                  <c:v>359.6000061035156</c:v>
                </c:pt>
                <c:pt idx="3992">
                  <c:v>359.699981689453</c:v>
                </c:pt>
                <c:pt idx="3993">
                  <c:v>359.7999877929687</c:v>
                </c:pt>
                <c:pt idx="3994">
                  <c:v>359.8999938964844</c:v>
                </c:pt>
                <c:pt idx="3995">
                  <c:v>360.0</c:v>
                </c:pt>
                <c:pt idx="3996">
                  <c:v>360.1000061035156</c:v>
                </c:pt>
                <c:pt idx="3997">
                  <c:v>360.199981689453</c:v>
                </c:pt>
                <c:pt idx="3998">
                  <c:v>360.2999877929687</c:v>
                </c:pt>
                <c:pt idx="3999">
                  <c:v>360.3999938964844</c:v>
                </c:pt>
                <c:pt idx="4000">
                  <c:v>360.5</c:v>
                </c:pt>
                <c:pt idx="4001">
                  <c:v>360.6000061035156</c:v>
                </c:pt>
                <c:pt idx="4002">
                  <c:v>360.699981689453</c:v>
                </c:pt>
                <c:pt idx="4003">
                  <c:v>360.7999877929687</c:v>
                </c:pt>
                <c:pt idx="4004">
                  <c:v>360.8999938964844</c:v>
                </c:pt>
                <c:pt idx="4005">
                  <c:v>361.0</c:v>
                </c:pt>
                <c:pt idx="4006">
                  <c:v>361.1000061035156</c:v>
                </c:pt>
                <c:pt idx="4007">
                  <c:v>361.199981689453</c:v>
                </c:pt>
                <c:pt idx="4008">
                  <c:v>361.2999877929687</c:v>
                </c:pt>
                <c:pt idx="4009">
                  <c:v>361.3999938964844</c:v>
                </c:pt>
                <c:pt idx="4010">
                  <c:v>361.5</c:v>
                </c:pt>
                <c:pt idx="4011">
                  <c:v>361.6000061035156</c:v>
                </c:pt>
                <c:pt idx="4012">
                  <c:v>361.699981689453</c:v>
                </c:pt>
                <c:pt idx="4013">
                  <c:v>361.7999877929687</c:v>
                </c:pt>
                <c:pt idx="4014">
                  <c:v>361.8999938964844</c:v>
                </c:pt>
                <c:pt idx="4015">
                  <c:v>362.0</c:v>
                </c:pt>
                <c:pt idx="4016">
                  <c:v>362.1000061035156</c:v>
                </c:pt>
                <c:pt idx="4017">
                  <c:v>362.199981689453</c:v>
                </c:pt>
                <c:pt idx="4018">
                  <c:v>362.2999877929687</c:v>
                </c:pt>
                <c:pt idx="4019">
                  <c:v>362.3999938964844</c:v>
                </c:pt>
                <c:pt idx="4020">
                  <c:v>362.5</c:v>
                </c:pt>
                <c:pt idx="4021">
                  <c:v>362.6000061035156</c:v>
                </c:pt>
                <c:pt idx="4022">
                  <c:v>362.699981689453</c:v>
                </c:pt>
                <c:pt idx="4023">
                  <c:v>362.7999877929687</c:v>
                </c:pt>
                <c:pt idx="4024">
                  <c:v>362.8999938964844</c:v>
                </c:pt>
                <c:pt idx="4025">
                  <c:v>363.0</c:v>
                </c:pt>
                <c:pt idx="4026">
                  <c:v>363.1000061035156</c:v>
                </c:pt>
                <c:pt idx="4027">
                  <c:v>363.199981689453</c:v>
                </c:pt>
                <c:pt idx="4028">
                  <c:v>363.2999877929687</c:v>
                </c:pt>
                <c:pt idx="4029">
                  <c:v>363.3999938964844</c:v>
                </c:pt>
                <c:pt idx="4030">
                  <c:v>363.5</c:v>
                </c:pt>
                <c:pt idx="4031">
                  <c:v>363.6000061035156</c:v>
                </c:pt>
                <c:pt idx="4032">
                  <c:v>363.699981689453</c:v>
                </c:pt>
                <c:pt idx="4033">
                  <c:v>363.7999877929687</c:v>
                </c:pt>
                <c:pt idx="4034">
                  <c:v>363.8999938964844</c:v>
                </c:pt>
                <c:pt idx="4035">
                  <c:v>364.0</c:v>
                </c:pt>
                <c:pt idx="4036">
                  <c:v>364.1000061035156</c:v>
                </c:pt>
                <c:pt idx="4037">
                  <c:v>364.199981689453</c:v>
                </c:pt>
                <c:pt idx="4038">
                  <c:v>364.2999877929687</c:v>
                </c:pt>
                <c:pt idx="4039">
                  <c:v>364.3999938964844</c:v>
                </c:pt>
                <c:pt idx="4040">
                  <c:v>364.5</c:v>
                </c:pt>
                <c:pt idx="4041">
                  <c:v>364.6000061035156</c:v>
                </c:pt>
                <c:pt idx="4042">
                  <c:v>364.699981689453</c:v>
                </c:pt>
                <c:pt idx="4043">
                  <c:v>364.7999877929687</c:v>
                </c:pt>
                <c:pt idx="4044">
                  <c:v>364.8999938964844</c:v>
                </c:pt>
                <c:pt idx="4045">
                  <c:v>365.0</c:v>
                </c:pt>
                <c:pt idx="4046">
                  <c:v>365.1000061035156</c:v>
                </c:pt>
                <c:pt idx="4047">
                  <c:v>365.199981689453</c:v>
                </c:pt>
                <c:pt idx="4048">
                  <c:v>365.2999877929687</c:v>
                </c:pt>
                <c:pt idx="4049">
                  <c:v>365.3999938964844</c:v>
                </c:pt>
                <c:pt idx="4050">
                  <c:v>365.5</c:v>
                </c:pt>
                <c:pt idx="4051">
                  <c:v>365.6000061035156</c:v>
                </c:pt>
                <c:pt idx="4052">
                  <c:v>365.699981689453</c:v>
                </c:pt>
                <c:pt idx="4053">
                  <c:v>365.7999877929687</c:v>
                </c:pt>
                <c:pt idx="4054">
                  <c:v>365.8999938964844</c:v>
                </c:pt>
                <c:pt idx="4055">
                  <c:v>366.0</c:v>
                </c:pt>
                <c:pt idx="4056">
                  <c:v>366.1000061035156</c:v>
                </c:pt>
                <c:pt idx="4057">
                  <c:v>366.199981689453</c:v>
                </c:pt>
                <c:pt idx="4058">
                  <c:v>366.2999877929687</c:v>
                </c:pt>
                <c:pt idx="4059">
                  <c:v>366.3999938964844</c:v>
                </c:pt>
                <c:pt idx="4060">
                  <c:v>366.5</c:v>
                </c:pt>
                <c:pt idx="4061">
                  <c:v>366.6000061035156</c:v>
                </c:pt>
                <c:pt idx="4062">
                  <c:v>366.699981689453</c:v>
                </c:pt>
                <c:pt idx="4063">
                  <c:v>366.7999877929687</c:v>
                </c:pt>
                <c:pt idx="4064">
                  <c:v>366.8999938964844</c:v>
                </c:pt>
                <c:pt idx="4065">
                  <c:v>367.0</c:v>
                </c:pt>
                <c:pt idx="4066">
                  <c:v>367.1000061035156</c:v>
                </c:pt>
                <c:pt idx="4067">
                  <c:v>367.199981689453</c:v>
                </c:pt>
                <c:pt idx="4068">
                  <c:v>367.2999877929687</c:v>
                </c:pt>
                <c:pt idx="4069">
                  <c:v>367.3999938964844</c:v>
                </c:pt>
                <c:pt idx="4070">
                  <c:v>367.5</c:v>
                </c:pt>
                <c:pt idx="4071">
                  <c:v>367.6000061035156</c:v>
                </c:pt>
                <c:pt idx="4072">
                  <c:v>367.699981689453</c:v>
                </c:pt>
                <c:pt idx="4073">
                  <c:v>367.7999877929687</c:v>
                </c:pt>
                <c:pt idx="4074">
                  <c:v>367.8999938964844</c:v>
                </c:pt>
                <c:pt idx="4075">
                  <c:v>368.0</c:v>
                </c:pt>
                <c:pt idx="4076">
                  <c:v>368.1000061035156</c:v>
                </c:pt>
                <c:pt idx="4077">
                  <c:v>368.199981689453</c:v>
                </c:pt>
                <c:pt idx="4078">
                  <c:v>368.2999877929687</c:v>
                </c:pt>
                <c:pt idx="4079">
                  <c:v>368.3999938964844</c:v>
                </c:pt>
                <c:pt idx="4080">
                  <c:v>368.5</c:v>
                </c:pt>
                <c:pt idx="4081">
                  <c:v>368.6000061035156</c:v>
                </c:pt>
                <c:pt idx="4082">
                  <c:v>368.699981689453</c:v>
                </c:pt>
                <c:pt idx="4083">
                  <c:v>368.7999877929687</c:v>
                </c:pt>
                <c:pt idx="4084">
                  <c:v>368.8999938964844</c:v>
                </c:pt>
                <c:pt idx="4085">
                  <c:v>369.0</c:v>
                </c:pt>
                <c:pt idx="4086">
                  <c:v>369.1000061035156</c:v>
                </c:pt>
                <c:pt idx="4087">
                  <c:v>369.199981689453</c:v>
                </c:pt>
                <c:pt idx="4088">
                  <c:v>369.2999877929687</c:v>
                </c:pt>
                <c:pt idx="4089">
                  <c:v>369.3999938964844</c:v>
                </c:pt>
                <c:pt idx="4090">
                  <c:v>369.5</c:v>
                </c:pt>
                <c:pt idx="4091">
                  <c:v>369.6000061035156</c:v>
                </c:pt>
                <c:pt idx="4092">
                  <c:v>369.699981689453</c:v>
                </c:pt>
                <c:pt idx="4093">
                  <c:v>369.7999877929687</c:v>
                </c:pt>
                <c:pt idx="4094">
                  <c:v>369.8999938964844</c:v>
                </c:pt>
                <c:pt idx="4095">
                  <c:v>370.0</c:v>
                </c:pt>
                <c:pt idx="4096">
                  <c:v>370.1000061035156</c:v>
                </c:pt>
                <c:pt idx="4097">
                  <c:v>370.199981689453</c:v>
                </c:pt>
                <c:pt idx="4098">
                  <c:v>370.2999877929687</c:v>
                </c:pt>
                <c:pt idx="4099">
                  <c:v>370.3999938964844</c:v>
                </c:pt>
                <c:pt idx="4100">
                  <c:v>370.5</c:v>
                </c:pt>
                <c:pt idx="4101">
                  <c:v>370.6000061035156</c:v>
                </c:pt>
                <c:pt idx="4102">
                  <c:v>370.699981689453</c:v>
                </c:pt>
                <c:pt idx="4103">
                  <c:v>370.7999877929687</c:v>
                </c:pt>
                <c:pt idx="4104">
                  <c:v>370.8999938964844</c:v>
                </c:pt>
                <c:pt idx="4105">
                  <c:v>371.0</c:v>
                </c:pt>
                <c:pt idx="4106">
                  <c:v>371.1000061035156</c:v>
                </c:pt>
                <c:pt idx="4107">
                  <c:v>371.199981689453</c:v>
                </c:pt>
                <c:pt idx="4108">
                  <c:v>371.2999877929687</c:v>
                </c:pt>
                <c:pt idx="4109">
                  <c:v>371.3999938964844</c:v>
                </c:pt>
                <c:pt idx="4110">
                  <c:v>371.5</c:v>
                </c:pt>
                <c:pt idx="4111">
                  <c:v>371.6000061035156</c:v>
                </c:pt>
                <c:pt idx="4112">
                  <c:v>371.699981689453</c:v>
                </c:pt>
                <c:pt idx="4113">
                  <c:v>371.7999877929687</c:v>
                </c:pt>
                <c:pt idx="4114">
                  <c:v>371.8999938964844</c:v>
                </c:pt>
                <c:pt idx="4115">
                  <c:v>372.0</c:v>
                </c:pt>
                <c:pt idx="4116">
                  <c:v>372.1000061035156</c:v>
                </c:pt>
                <c:pt idx="4117">
                  <c:v>372.199981689453</c:v>
                </c:pt>
                <c:pt idx="4118">
                  <c:v>372.2999877929687</c:v>
                </c:pt>
                <c:pt idx="4119">
                  <c:v>372.3999938964844</c:v>
                </c:pt>
                <c:pt idx="4120">
                  <c:v>372.5</c:v>
                </c:pt>
                <c:pt idx="4121">
                  <c:v>372.6000061035156</c:v>
                </c:pt>
                <c:pt idx="4122">
                  <c:v>372.699981689453</c:v>
                </c:pt>
                <c:pt idx="4123">
                  <c:v>372.7999877929687</c:v>
                </c:pt>
                <c:pt idx="4124">
                  <c:v>372.8999938964844</c:v>
                </c:pt>
                <c:pt idx="4125">
                  <c:v>373.0</c:v>
                </c:pt>
                <c:pt idx="4126">
                  <c:v>373.1000061035156</c:v>
                </c:pt>
                <c:pt idx="4127">
                  <c:v>373.199981689453</c:v>
                </c:pt>
                <c:pt idx="4128">
                  <c:v>373.2999877929687</c:v>
                </c:pt>
                <c:pt idx="4129">
                  <c:v>373.3999938964844</c:v>
                </c:pt>
                <c:pt idx="4130">
                  <c:v>373.5</c:v>
                </c:pt>
                <c:pt idx="4131">
                  <c:v>373.6000061035156</c:v>
                </c:pt>
                <c:pt idx="4132">
                  <c:v>373.699981689453</c:v>
                </c:pt>
                <c:pt idx="4133">
                  <c:v>373.7999877929687</c:v>
                </c:pt>
                <c:pt idx="4134">
                  <c:v>373.8999938964844</c:v>
                </c:pt>
                <c:pt idx="4135">
                  <c:v>374.0</c:v>
                </c:pt>
                <c:pt idx="4136">
                  <c:v>374.1000061035156</c:v>
                </c:pt>
                <c:pt idx="4137">
                  <c:v>374.199981689453</c:v>
                </c:pt>
                <c:pt idx="4138">
                  <c:v>374.2999877929687</c:v>
                </c:pt>
                <c:pt idx="4139">
                  <c:v>374.3999938964844</c:v>
                </c:pt>
                <c:pt idx="4140">
                  <c:v>374.5</c:v>
                </c:pt>
                <c:pt idx="4141">
                  <c:v>374.6000061035156</c:v>
                </c:pt>
                <c:pt idx="4142">
                  <c:v>374.699981689453</c:v>
                </c:pt>
                <c:pt idx="4143">
                  <c:v>374.7999877929687</c:v>
                </c:pt>
                <c:pt idx="4144">
                  <c:v>374.8999938964844</c:v>
                </c:pt>
                <c:pt idx="4145">
                  <c:v>375.0</c:v>
                </c:pt>
                <c:pt idx="4146">
                  <c:v>375.1000061035156</c:v>
                </c:pt>
                <c:pt idx="4147">
                  <c:v>375.199981689453</c:v>
                </c:pt>
                <c:pt idx="4148">
                  <c:v>375.2999877929687</c:v>
                </c:pt>
                <c:pt idx="4149">
                  <c:v>375.3999938964844</c:v>
                </c:pt>
                <c:pt idx="4150">
                  <c:v>375.5</c:v>
                </c:pt>
                <c:pt idx="4151">
                  <c:v>375.6000061035156</c:v>
                </c:pt>
                <c:pt idx="4152">
                  <c:v>375.699981689453</c:v>
                </c:pt>
                <c:pt idx="4153">
                  <c:v>375.7999877929687</c:v>
                </c:pt>
                <c:pt idx="4154">
                  <c:v>375.8999938964844</c:v>
                </c:pt>
                <c:pt idx="4155">
                  <c:v>376.0</c:v>
                </c:pt>
                <c:pt idx="4156">
                  <c:v>376.1000061035156</c:v>
                </c:pt>
                <c:pt idx="4157">
                  <c:v>376.199981689453</c:v>
                </c:pt>
                <c:pt idx="4158">
                  <c:v>376.2999877929687</c:v>
                </c:pt>
                <c:pt idx="4159">
                  <c:v>376.3999938964844</c:v>
                </c:pt>
                <c:pt idx="4160">
                  <c:v>376.5</c:v>
                </c:pt>
                <c:pt idx="4161">
                  <c:v>376.6000061035156</c:v>
                </c:pt>
                <c:pt idx="4162">
                  <c:v>376.699981689453</c:v>
                </c:pt>
                <c:pt idx="4163">
                  <c:v>376.7999877929687</c:v>
                </c:pt>
                <c:pt idx="4164">
                  <c:v>376.8999938964844</c:v>
                </c:pt>
                <c:pt idx="4165">
                  <c:v>377.0</c:v>
                </c:pt>
                <c:pt idx="4166">
                  <c:v>377.1000061035156</c:v>
                </c:pt>
                <c:pt idx="4167">
                  <c:v>377.199981689453</c:v>
                </c:pt>
                <c:pt idx="4168">
                  <c:v>377.2999877929687</c:v>
                </c:pt>
                <c:pt idx="4169">
                  <c:v>377.3999938964844</c:v>
                </c:pt>
                <c:pt idx="4170">
                  <c:v>377.5</c:v>
                </c:pt>
                <c:pt idx="4171">
                  <c:v>377.6000061035156</c:v>
                </c:pt>
                <c:pt idx="4172">
                  <c:v>377.699981689453</c:v>
                </c:pt>
                <c:pt idx="4173">
                  <c:v>377.7999877929687</c:v>
                </c:pt>
                <c:pt idx="4174">
                  <c:v>377.8999938964844</c:v>
                </c:pt>
                <c:pt idx="4175">
                  <c:v>378.0</c:v>
                </c:pt>
                <c:pt idx="4176">
                  <c:v>378.1000061035156</c:v>
                </c:pt>
                <c:pt idx="4177">
                  <c:v>378.199981689453</c:v>
                </c:pt>
                <c:pt idx="4178">
                  <c:v>378.2999877929687</c:v>
                </c:pt>
                <c:pt idx="4179">
                  <c:v>378.3999938964844</c:v>
                </c:pt>
                <c:pt idx="4180">
                  <c:v>378.5</c:v>
                </c:pt>
                <c:pt idx="4181">
                  <c:v>378.6000061035156</c:v>
                </c:pt>
                <c:pt idx="4182">
                  <c:v>378.699981689453</c:v>
                </c:pt>
                <c:pt idx="4183">
                  <c:v>378.7999877929687</c:v>
                </c:pt>
                <c:pt idx="4184">
                  <c:v>378.8999938964844</c:v>
                </c:pt>
                <c:pt idx="4185">
                  <c:v>379.0</c:v>
                </c:pt>
                <c:pt idx="4186">
                  <c:v>379.1000061035156</c:v>
                </c:pt>
                <c:pt idx="4187">
                  <c:v>379.199981689453</c:v>
                </c:pt>
                <c:pt idx="4188">
                  <c:v>379.2999877929687</c:v>
                </c:pt>
                <c:pt idx="4189">
                  <c:v>379.3999938964844</c:v>
                </c:pt>
                <c:pt idx="4190">
                  <c:v>379.5</c:v>
                </c:pt>
                <c:pt idx="4191">
                  <c:v>379.6000061035156</c:v>
                </c:pt>
                <c:pt idx="4192">
                  <c:v>379.699981689453</c:v>
                </c:pt>
                <c:pt idx="4193">
                  <c:v>379.7999877929687</c:v>
                </c:pt>
                <c:pt idx="4194">
                  <c:v>379.8999938964844</c:v>
                </c:pt>
                <c:pt idx="4195">
                  <c:v>380.0</c:v>
                </c:pt>
                <c:pt idx="4196">
                  <c:v>380.1000061035156</c:v>
                </c:pt>
                <c:pt idx="4197">
                  <c:v>380.199981689453</c:v>
                </c:pt>
                <c:pt idx="4198">
                  <c:v>380.2999877929687</c:v>
                </c:pt>
                <c:pt idx="4199">
                  <c:v>380.3999938964844</c:v>
                </c:pt>
                <c:pt idx="4200">
                  <c:v>380.5</c:v>
                </c:pt>
                <c:pt idx="4201">
                  <c:v>380.6000061035156</c:v>
                </c:pt>
                <c:pt idx="4202">
                  <c:v>380.699981689453</c:v>
                </c:pt>
                <c:pt idx="4203">
                  <c:v>380.7999877929687</c:v>
                </c:pt>
                <c:pt idx="4204">
                  <c:v>380.8999938964844</c:v>
                </c:pt>
                <c:pt idx="4205">
                  <c:v>381.0</c:v>
                </c:pt>
                <c:pt idx="4206">
                  <c:v>381.1000061035156</c:v>
                </c:pt>
                <c:pt idx="4207">
                  <c:v>381.199981689453</c:v>
                </c:pt>
                <c:pt idx="4208">
                  <c:v>381.2999877929687</c:v>
                </c:pt>
                <c:pt idx="4209">
                  <c:v>381.3999938964844</c:v>
                </c:pt>
                <c:pt idx="4210">
                  <c:v>381.5</c:v>
                </c:pt>
                <c:pt idx="4211">
                  <c:v>381.6000061035156</c:v>
                </c:pt>
                <c:pt idx="4212">
                  <c:v>381.699981689453</c:v>
                </c:pt>
                <c:pt idx="4213">
                  <c:v>381.7999877929687</c:v>
                </c:pt>
                <c:pt idx="4214">
                  <c:v>381.8999938964844</c:v>
                </c:pt>
                <c:pt idx="4215">
                  <c:v>382.0</c:v>
                </c:pt>
                <c:pt idx="4216">
                  <c:v>382.1000061035156</c:v>
                </c:pt>
                <c:pt idx="4217">
                  <c:v>382.199981689453</c:v>
                </c:pt>
                <c:pt idx="4218">
                  <c:v>382.2999877929687</c:v>
                </c:pt>
                <c:pt idx="4219">
                  <c:v>382.3999938964844</c:v>
                </c:pt>
                <c:pt idx="4220">
                  <c:v>382.5</c:v>
                </c:pt>
                <c:pt idx="4221">
                  <c:v>382.6000061035156</c:v>
                </c:pt>
                <c:pt idx="4222">
                  <c:v>382.699981689453</c:v>
                </c:pt>
                <c:pt idx="4223">
                  <c:v>382.7999877929687</c:v>
                </c:pt>
                <c:pt idx="4224">
                  <c:v>382.8999938964844</c:v>
                </c:pt>
                <c:pt idx="4225">
                  <c:v>383.0</c:v>
                </c:pt>
                <c:pt idx="4226">
                  <c:v>383.1000061035156</c:v>
                </c:pt>
                <c:pt idx="4227">
                  <c:v>383.199981689453</c:v>
                </c:pt>
                <c:pt idx="4228">
                  <c:v>383.2999877929687</c:v>
                </c:pt>
                <c:pt idx="4229">
                  <c:v>383.3999938964844</c:v>
                </c:pt>
                <c:pt idx="4230">
                  <c:v>383.5</c:v>
                </c:pt>
                <c:pt idx="4231">
                  <c:v>383.6000061035156</c:v>
                </c:pt>
                <c:pt idx="4232">
                  <c:v>383.699981689453</c:v>
                </c:pt>
                <c:pt idx="4233">
                  <c:v>383.7999877929687</c:v>
                </c:pt>
                <c:pt idx="4234">
                  <c:v>383.8999938964844</c:v>
                </c:pt>
                <c:pt idx="4235">
                  <c:v>384.0</c:v>
                </c:pt>
                <c:pt idx="4236">
                  <c:v>384.1000061035156</c:v>
                </c:pt>
                <c:pt idx="4237">
                  <c:v>384.199981689453</c:v>
                </c:pt>
                <c:pt idx="4238">
                  <c:v>384.2999877929687</c:v>
                </c:pt>
                <c:pt idx="4239">
                  <c:v>384.3999938964844</c:v>
                </c:pt>
                <c:pt idx="4240">
                  <c:v>384.5</c:v>
                </c:pt>
                <c:pt idx="4241">
                  <c:v>384.6000061035156</c:v>
                </c:pt>
                <c:pt idx="4242">
                  <c:v>384.699981689453</c:v>
                </c:pt>
                <c:pt idx="4243">
                  <c:v>384.7999877929687</c:v>
                </c:pt>
                <c:pt idx="4244">
                  <c:v>384.8999938964844</c:v>
                </c:pt>
                <c:pt idx="4245">
                  <c:v>385.0</c:v>
                </c:pt>
                <c:pt idx="4246">
                  <c:v>385.1000061035156</c:v>
                </c:pt>
                <c:pt idx="4247">
                  <c:v>385.199981689453</c:v>
                </c:pt>
                <c:pt idx="4248">
                  <c:v>385.2999877929687</c:v>
                </c:pt>
                <c:pt idx="4249">
                  <c:v>385.3999938964844</c:v>
                </c:pt>
                <c:pt idx="4250">
                  <c:v>385.5</c:v>
                </c:pt>
                <c:pt idx="4251">
                  <c:v>385.6000061035156</c:v>
                </c:pt>
                <c:pt idx="4252">
                  <c:v>385.699981689453</c:v>
                </c:pt>
                <c:pt idx="4253">
                  <c:v>385.7999877929687</c:v>
                </c:pt>
                <c:pt idx="4254">
                  <c:v>385.8999938964844</c:v>
                </c:pt>
                <c:pt idx="4255">
                  <c:v>386.0</c:v>
                </c:pt>
                <c:pt idx="4256">
                  <c:v>386.1000061035156</c:v>
                </c:pt>
                <c:pt idx="4257">
                  <c:v>386.199981689453</c:v>
                </c:pt>
                <c:pt idx="4258">
                  <c:v>386.2999877929687</c:v>
                </c:pt>
                <c:pt idx="4259">
                  <c:v>386.3999938964844</c:v>
                </c:pt>
                <c:pt idx="4260">
                  <c:v>386.5</c:v>
                </c:pt>
                <c:pt idx="4261">
                  <c:v>386.6000061035156</c:v>
                </c:pt>
                <c:pt idx="4262">
                  <c:v>386.699981689453</c:v>
                </c:pt>
                <c:pt idx="4263">
                  <c:v>386.7999877929687</c:v>
                </c:pt>
                <c:pt idx="4264">
                  <c:v>386.8999938964844</c:v>
                </c:pt>
                <c:pt idx="4265">
                  <c:v>387.0</c:v>
                </c:pt>
                <c:pt idx="4266">
                  <c:v>387.1000061035156</c:v>
                </c:pt>
                <c:pt idx="4267">
                  <c:v>387.199981689453</c:v>
                </c:pt>
                <c:pt idx="4268">
                  <c:v>387.2999877929687</c:v>
                </c:pt>
                <c:pt idx="4269">
                  <c:v>387.3999938964844</c:v>
                </c:pt>
                <c:pt idx="4270">
                  <c:v>387.5</c:v>
                </c:pt>
                <c:pt idx="4271">
                  <c:v>387.6000061035156</c:v>
                </c:pt>
                <c:pt idx="4272">
                  <c:v>387.699981689453</c:v>
                </c:pt>
                <c:pt idx="4273">
                  <c:v>387.7999877929687</c:v>
                </c:pt>
                <c:pt idx="4274">
                  <c:v>387.8999938964844</c:v>
                </c:pt>
                <c:pt idx="4275">
                  <c:v>388.0</c:v>
                </c:pt>
                <c:pt idx="4276">
                  <c:v>388.1000061035156</c:v>
                </c:pt>
                <c:pt idx="4277">
                  <c:v>388.199981689453</c:v>
                </c:pt>
                <c:pt idx="4278">
                  <c:v>388.2999877929687</c:v>
                </c:pt>
                <c:pt idx="4279">
                  <c:v>388.3999938964844</c:v>
                </c:pt>
                <c:pt idx="4280">
                  <c:v>388.5</c:v>
                </c:pt>
                <c:pt idx="4281">
                  <c:v>388.6000061035156</c:v>
                </c:pt>
                <c:pt idx="4282">
                  <c:v>388.699981689453</c:v>
                </c:pt>
                <c:pt idx="4283">
                  <c:v>388.7999877929687</c:v>
                </c:pt>
                <c:pt idx="4284">
                  <c:v>388.8999938964844</c:v>
                </c:pt>
                <c:pt idx="4285">
                  <c:v>389.0</c:v>
                </c:pt>
                <c:pt idx="4286">
                  <c:v>389.1000061035156</c:v>
                </c:pt>
                <c:pt idx="4287">
                  <c:v>389.199981689453</c:v>
                </c:pt>
                <c:pt idx="4288">
                  <c:v>389.2999877929687</c:v>
                </c:pt>
                <c:pt idx="4289">
                  <c:v>389.3999938964844</c:v>
                </c:pt>
                <c:pt idx="4290">
                  <c:v>389.5</c:v>
                </c:pt>
                <c:pt idx="4291">
                  <c:v>389.6000061035156</c:v>
                </c:pt>
                <c:pt idx="4292">
                  <c:v>389.699981689453</c:v>
                </c:pt>
                <c:pt idx="4293">
                  <c:v>389.7999877929687</c:v>
                </c:pt>
                <c:pt idx="4294">
                  <c:v>389.8999938964844</c:v>
                </c:pt>
                <c:pt idx="4295">
                  <c:v>390.0</c:v>
                </c:pt>
                <c:pt idx="4296">
                  <c:v>390.1000061035156</c:v>
                </c:pt>
                <c:pt idx="4297">
                  <c:v>390.199981689453</c:v>
                </c:pt>
                <c:pt idx="4298">
                  <c:v>390.2999877929687</c:v>
                </c:pt>
                <c:pt idx="4299">
                  <c:v>390.3999938964844</c:v>
                </c:pt>
                <c:pt idx="4300">
                  <c:v>390.5</c:v>
                </c:pt>
                <c:pt idx="4301">
                  <c:v>390.6000061035156</c:v>
                </c:pt>
                <c:pt idx="4302">
                  <c:v>390.699981689453</c:v>
                </c:pt>
                <c:pt idx="4303">
                  <c:v>390.7999877929687</c:v>
                </c:pt>
                <c:pt idx="4304">
                  <c:v>390.8999938964844</c:v>
                </c:pt>
                <c:pt idx="4305">
                  <c:v>391.0</c:v>
                </c:pt>
                <c:pt idx="4306">
                  <c:v>391.1000061035156</c:v>
                </c:pt>
                <c:pt idx="4307">
                  <c:v>391.199981689453</c:v>
                </c:pt>
                <c:pt idx="4308">
                  <c:v>391.2999877929687</c:v>
                </c:pt>
                <c:pt idx="4309">
                  <c:v>391.3999938964844</c:v>
                </c:pt>
                <c:pt idx="4310">
                  <c:v>391.5</c:v>
                </c:pt>
                <c:pt idx="4311">
                  <c:v>391.6000061035156</c:v>
                </c:pt>
                <c:pt idx="4312">
                  <c:v>391.699981689453</c:v>
                </c:pt>
                <c:pt idx="4313">
                  <c:v>391.7999877929687</c:v>
                </c:pt>
                <c:pt idx="4314">
                  <c:v>391.8999938964844</c:v>
                </c:pt>
                <c:pt idx="4315">
                  <c:v>392.0</c:v>
                </c:pt>
                <c:pt idx="4316">
                  <c:v>392.1000061035156</c:v>
                </c:pt>
                <c:pt idx="4317">
                  <c:v>392.199981689453</c:v>
                </c:pt>
                <c:pt idx="4318">
                  <c:v>392.2999877929687</c:v>
                </c:pt>
                <c:pt idx="4319">
                  <c:v>392.3999938964844</c:v>
                </c:pt>
                <c:pt idx="4320">
                  <c:v>392.5</c:v>
                </c:pt>
                <c:pt idx="4321">
                  <c:v>392.6000061035156</c:v>
                </c:pt>
                <c:pt idx="4322">
                  <c:v>392.699981689453</c:v>
                </c:pt>
                <c:pt idx="4323">
                  <c:v>392.7999877929687</c:v>
                </c:pt>
                <c:pt idx="4324">
                  <c:v>392.8999938964844</c:v>
                </c:pt>
                <c:pt idx="4325">
                  <c:v>393.0</c:v>
                </c:pt>
                <c:pt idx="4326">
                  <c:v>393.1000061035156</c:v>
                </c:pt>
                <c:pt idx="4327">
                  <c:v>393.199981689453</c:v>
                </c:pt>
                <c:pt idx="4328">
                  <c:v>393.2999877929687</c:v>
                </c:pt>
                <c:pt idx="4329">
                  <c:v>393.3999938964844</c:v>
                </c:pt>
                <c:pt idx="4330">
                  <c:v>393.5</c:v>
                </c:pt>
                <c:pt idx="4331">
                  <c:v>393.6000061035156</c:v>
                </c:pt>
                <c:pt idx="4332">
                  <c:v>393.699981689453</c:v>
                </c:pt>
                <c:pt idx="4333">
                  <c:v>393.7999877929687</c:v>
                </c:pt>
                <c:pt idx="4334">
                  <c:v>393.8999938964844</c:v>
                </c:pt>
                <c:pt idx="4335">
                  <c:v>394.0</c:v>
                </c:pt>
                <c:pt idx="4336">
                  <c:v>394.1000061035156</c:v>
                </c:pt>
                <c:pt idx="4337">
                  <c:v>394.199981689453</c:v>
                </c:pt>
                <c:pt idx="4338">
                  <c:v>394.2999877929687</c:v>
                </c:pt>
                <c:pt idx="4339">
                  <c:v>394.3999938964844</c:v>
                </c:pt>
                <c:pt idx="4340">
                  <c:v>394.5</c:v>
                </c:pt>
                <c:pt idx="4341">
                  <c:v>394.6000061035156</c:v>
                </c:pt>
                <c:pt idx="4342">
                  <c:v>394.699981689453</c:v>
                </c:pt>
                <c:pt idx="4343">
                  <c:v>394.7999877929687</c:v>
                </c:pt>
                <c:pt idx="4344">
                  <c:v>394.8999938964844</c:v>
                </c:pt>
                <c:pt idx="4345">
                  <c:v>395.0</c:v>
                </c:pt>
                <c:pt idx="4346">
                  <c:v>395.1000061035156</c:v>
                </c:pt>
                <c:pt idx="4347">
                  <c:v>395.199981689453</c:v>
                </c:pt>
                <c:pt idx="4348">
                  <c:v>395.2999877929687</c:v>
                </c:pt>
                <c:pt idx="4349">
                  <c:v>395.3999938964844</c:v>
                </c:pt>
                <c:pt idx="4350">
                  <c:v>395.5</c:v>
                </c:pt>
                <c:pt idx="4351">
                  <c:v>395.6000061035156</c:v>
                </c:pt>
                <c:pt idx="4352">
                  <c:v>395.699981689453</c:v>
                </c:pt>
                <c:pt idx="4353">
                  <c:v>395.7999877929687</c:v>
                </c:pt>
                <c:pt idx="4354">
                  <c:v>395.8999938964844</c:v>
                </c:pt>
                <c:pt idx="4355">
                  <c:v>396.0</c:v>
                </c:pt>
                <c:pt idx="4356">
                  <c:v>396.1000061035156</c:v>
                </c:pt>
                <c:pt idx="4357">
                  <c:v>396.199981689453</c:v>
                </c:pt>
                <c:pt idx="4358">
                  <c:v>396.2999877929687</c:v>
                </c:pt>
                <c:pt idx="4359">
                  <c:v>396.3999938964844</c:v>
                </c:pt>
                <c:pt idx="4360">
                  <c:v>396.5</c:v>
                </c:pt>
                <c:pt idx="4361">
                  <c:v>396.6000061035156</c:v>
                </c:pt>
                <c:pt idx="4362">
                  <c:v>396.699981689453</c:v>
                </c:pt>
                <c:pt idx="4363">
                  <c:v>396.7999877929687</c:v>
                </c:pt>
                <c:pt idx="4364">
                  <c:v>396.8999938964844</c:v>
                </c:pt>
                <c:pt idx="4365">
                  <c:v>397.0</c:v>
                </c:pt>
                <c:pt idx="4366">
                  <c:v>397.1000061035156</c:v>
                </c:pt>
                <c:pt idx="4367">
                  <c:v>397.199981689453</c:v>
                </c:pt>
                <c:pt idx="4368">
                  <c:v>397.2999877929687</c:v>
                </c:pt>
                <c:pt idx="4369">
                  <c:v>397.3999938964844</c:v>
                </c:pt>
                <c:pt idx="4370">
                  <c:v>397.5</c:v>
                </c:pt>
                <c:pt idx="4371">
                  <c:v>397.6000061035156</c:v>
                </c:pt>
                <c:pt idx="4372">
                  <c:v>397.699981689453</c:v>
                </c:pt>
                <c:pt idx="4373">
                  <c:v>397.7999877929687</c:v>
                </c:pt>
                <c:pt idx="4374">
                  <c:v>397.8999938964844</c:v>
                </c:pt>
                <c:pt idx="4375">
                  <c:v>398.0</c:v>
                </c:pt>
                <c:pt idx="4376">
                  <c:v>398.1000061035156</c:v>
                </c:pt>
                <c:pt idx="4377">
                  <c:v>398.199981689453</c:v>
                </c:pt>
                <c:pt idx="4378">
                  <c:v>398.2999877929687</c:v>
                </c:pt>
                <c:pt idx="4379">
                  <c:v>398.3999938964844</c:v>
                </c:pt>
                <c:pt idx="4380">
                  <c:v>398.5</c:v>
                </c:pt>
                <c:pt idx="4381">
                  <c:v>398.6000061035156</c:v>
                </c:pt>
                <c:pt idx="4382">
                  <c:v>398.699981689453</c:v>
                </c:pt>
                <c:pt idx="4383">
                  <c:v>398.7999877929687</c:v>
                </c:pt>
                <c:pt idx="4384">
                  <c:v>398.8999938964844</c:v>
                </c:pt>
                <c:pt idx="4385">
                  <c:v>399.0</c:v>
                </c:pt>
                <c:pt idx="4386">
                  <c:v>399.1000061035156</c:v>
                </c:pt>
                <c:pt idx="4387">
                  <c:v>399.199981689453</c:v>
                </c:pt>
                <c:pt idx="4388">
                  <c:v>399.2999877929687</c:v>
                </c:pt>
                <c:pt idx="4389">
                  <c:v>399.3999938964844</c:v>
                </c:pt>
                <c:pt idx="4390">
                  <c:v>399.5</c:v>
                </c:pt>
                <c:pt idx="4391">
                  <c:v>399.6000061035156</c:v>
                </c:pt>
                <c:pt idx="4392">
                  <c:v>399.699981689453</c:v>
                </c:pt>
                <c:pt idx="4393">
                  <c:v>399.7999877929687</c:v>
                </c:pt>
                <c:pt idx="4394">
                  <c:v>399.8999938964844</c:v>
                </c:pt>
                <c:pt idx="4395">
                  <c:v>400.0</c:v>
                </c:pt>
                <c:pt idx="4396">
                  <c:v>400.1000061035156</c:v>
                </c:pt>
                <c:pt idx="4397">
                  <c:v>400.199981689453</c:v>
                </c:pt>
                <c:pt idx="4398">
                  <c:v>400.2999877929687</c:v>
                </c:pt>
                <c:pt idx="4399">
                  <c:v>400.3999938964844</c:v>
                </c:pt>
                <c:pt idx="4400">
                  <c:v>400.5</c:v>
                </c:pt>
                <c:pt idx="4401">
                  <c:v>400.6000061035156</c:v>
                </c:pt>
                <c:pt idx="4402">
                  <c:v>400.699981689453</c:v>
                </c:pt>
                <c:pt idx="4403">
                  <c:v>400.7999877929687</c:v>
                </c:pt>
                <c:pt idx="4404">
                  <c:v>400.8999938964844</c:v>
                </c:pt>
                <c:pt idx="4405">
                  <c:v>401.0</c:v>
                </c:pt>
                <c:pt idx="4406">
                  <c:v>401.1000061035156</c:v>
                </c:pt>
                <c:pt idx="4407">
                  <c:v>401.199981689453</c:v>
                </c:pt>
                <c:pt idx="4408">
                  <c:v>401.2999877929687</c:v>
                </c:pt>
                <c:pt idx="4409">
                  <c:v>401.3999938964844</c:v>
                </c:pt>
                <c:pt idx="4410">
                  <c:v>401.5</c:v>
                </c:pt>
                <c:pt idx="4411">
                  <c:v>401.6000061035156</c:v>
                </c:pt>
                <c:pt idx="4412">
                  <c:v>401.699981689453</c:v>
                </c:pt>
                <c:pt idx="4413">
                  <c:v>401.7999877929687</c:v>
                </c:pt>
                <c:pt idx="4414">
                  <c:v>401.8999938964844</c:v>
                </c:pt>
                <c:pt idx="4415">
                  <c:v>402.0</c:v>
                </c:pt>
                <c:pt idx="4416">
                  <c:v>402.1000061035156</c:v>
                </c:pt>
                <c:pt idx="4417">
                  <c:v>402.199981689453</c:v>
                </c:pt>
                <c:pt idx="4418">
                  <c:v>402.2999877929687</c:v>
                </c:pt>
                <c:pt idx="4419">
                  <c:v>402.3999938964844</c:v>
                </c:pt>
                <c:pt idx="4420">
                  <c:v>402.5</c:v>
                </c:pt>
                <c:pt idx="4421">
                  <c:v>402.6000061035156</c:v>
                </c:pt>
                <c:pt idx="4422">
                  <c:v>402.699981689453</c:v>
                </c:pt>
                <c:pt idx="4423">
                  <c:v>402.7999877929687</c:v>
                </c:pt>
                <c:pt idx="4424">
                  <c:v>402.8999938964844</c:v>
                </c:pt>
                <c:pt idx="4425">
                  <c:v>403.0</c:v>
                </c:pt>
                <c:pt idx="4426">
                  <c:v>403.1000061035156</c:v>
                </c:pt>
                <c:pt idx="4427">
                  <c:v>403.199981689453</c:v>
                </c:pt>
                <c:pt idx="4428">
                  <c:v>403.2999877929687</c:v>
                </c:pt>
                <c:pt idx="4429">
                  <c:v>403.3999938964844</c:v>
                </c:pt>
                <c:pt idx="4430">
                  <c:v>403.5</c:v>
                </c:pt>
                <c:pt idx="4431">
                  <c:v>403.6000061035156</c:v>
                </c:pt>
                <c:pt idx="4432">
                  <c:v>403.699981689453</c:v>
                </c:pt>
                <c:pt idx="4433">
                  <c:v>403.7999877929687</c:v>
                </c:pt>
                <c:pt idx="4434">
                  <c:v>403.8999938964844</c:v>
                </c:pt>
                <c:pt idx="4435">
                  <c:v>404.0</c:v>
                </c:pt>
                <c:pt idx="4436">
                  <c:v>404.1000061035156</c:v>
                </c:pt>
                <c:pt idx="4437">
                  <c:v>404.199981689453</c:v>
                </c:pt>
                <c:pt idx="4438">
                  <c:v>404.2999877929687</c:v>
                </c:pt>
                <c:pt idx="4439">
                  <c:v>404.3999938964844</c:v>
                </c:pt>
                <c:pt idx="4440">
                  <c:v>404.5</c:v>
                </c:pt>
                <c:pt idx="4441">
                  <c:v>404.6000061035156</c:v>
                </c:pt>
                <c:pt idx="4442">
                  <c:v>404.699981689453</c:v>
                </c:pt>
                <c:pt idx="4443">
                  <c:v>404.7999877929687</c:v>
                </c:pt>
                <c:pt idx="4444">
                  <c:v>404.8999938964844</c:v>
                </c:pt>
                <c:pt idx="4445">
                  <c:v>405.0</c:v>
                </c:pt>
                <c:pt idx="4446">
                  <c:v>405.1000061035156</c:v>
                </c:pt>
                <c:pt idx="4447">
                  <c:v>405.199981689453</c:v>
                </c:pt>
                <c:pt idx="4448">
                  <c:v>405.2999877929687</c:v>
                </c:pt>
                <c:pt idx="4449">
                  <c:v>405.3999938964844</c:v>
                </c:pt>
                <c:pt idx="4450">
                  <c:v>405.5</c:v>
                </c:pt>
                <c:pt idx="4451">
                  <c:v>405.6000061035156</c:v>
                </c:pt>
                <c:pt idx="4452">
                  <c:v>405.699981689453</c:v>
                </c:pt>
                <c:pt idx="4453">
                  <c:v>405.7999877929687</c:v>
                </c:pt>
                <c:pt idx="4454">
                  <c:v>405.8999938964844</c:v>
                </c:pt>
                <c:pt idx="4455">
                  <c:v>406.0</c:v>
                </c:pt>
                <c:pt idx="4456">
                  <c:v>406.1000061035156</c:v>
                </c:pt>
                <c:pt idx="4457">
                  <c:v>406.199981689453</c:v>
                </c:pt>
                <c:pt idx="4458">
                  <c:v>406.2999877929687</c:v>
                </c:pt>
                <c:pt idx="4459">
                  <c:v>406.3999938964844</c:v>
                </c:pt>
                <c:pt idx="4460">
                  <c:v>406.5</c:v>
                </c:pt>
                <c:pt idx="4461">
                  <c:v>406.6000061035156</c:v>
                </c:pt>
                <c:pt idx="4462">
                  <c:v>406.699981689453</c:v>
                </c:pt>
                <c:pt idx="4463">
                  <c:v>406.7999877929687</c:v>
                </c:pt>
                <c:pt idx="4464">
                  <c:v>406.8999938964844</c:v>
                </c:pt>
                <c:pt idx="4465">
                  <c:v>407.0</c:v>
                </c:pt>
                <c:pt idx="4466">
                  <c:v>407.1000061035156</c:v>
                </c:pt>
                <c:pt idx="4467">
                  <c:v>407.199981689453</c:v>
                </c:pt>
                <c:pt idx="4468">
                  <c:v>407.2999877929687</c:v>
                </c:pt>
                <c:pt idx="4469">
                  <c:v>407.3999938964844</c:v>
                </c:pt>
                <c:pt idx="4470">
                  <c:v>407.5</c:v>
                </c:pt>
                <c:pt idx="4471">
                  <c:v>407.6000061035156</c:v>
                </c:pt>
                <c:pt idx="4472">
                  <c:v>407.699981689453</c:v>
                </c:pt>
                <c:pt idx="4473">
                  <c:v>407.7999877929687</c:v>
                </c:pt>
                <c:pt idx="4474">
                  <c:v>407.8999938964844</c:v>
                </c:pt>
                <c:pt idx="4475">
                  <c:v>408.0</c:v>
                </c:pt>
                <c:pt idx="4476">
                  <c:v>408.1000061035156</c:v>
                </c:pt>
                <c:pt idx="4477">
                  <c:v>408.199981689453</c:v>
                </c:pt>
                <c:pt idx="4478">
                  <c:v>408.2999877929687</c:v>
                </c:pt>
                <c:pt idx="4479">
                  <c:v>408.3999938964844</c:v>
                </c:pt>
                <c:pt idx="4480">
                  <c:v>408.5</c:v>
                </c:pt>
                <c:pt idx="4481">
                  <c:v>408.6000061035156</c:v>
                </c:pt>
                <c:pt idx="4482">
                  <c:v>408.699981689453</c:v>
                </c:pt>
                <c:pt idx="4483">
                  <c:v>408.7999877929687</c:v>
                </c:pt>
                <c:pt idx="4484">
                  <c:v>408.8999938964844</c:v>
                </c:pt>
                <c:pt idx="4485">
                  <c:v>409.0</c:v>
                </c:pt>
                <c:pt idx="4486">
                  <c:v>409.1000061035156</c:v>
                </c:pt>
                <c:pt idx="4487">
                  <c:v>409.199981689453</c:v>
                </c:pt>
                <c:pt idx="4488">
                  <c:v>409.2999877929687</c:v>
                </c:pt>
                <c:pt idx="4489">
                  <c:v>409.3999938964844</c:v>
                </c:pt>
                <c:pt idx="4490">
                  <c:v>409.5</c:v>
                </c:pt>
                <c:pt idx="4491">
                  <c:v>409.6000061035156</c:v>
                </c:pt>
                <c:pt idx="4492">
                  <c:v>409.699981689453</c:v>
                </c:pt>
                <c:pt idx="4493">
                  <c:v>409.7999877929687</c:v>
                </c:pt>
                <c:pt idx="4494">
                  <c:v>409.8999938964844</c:v>
                </c:pt>
                <c:pt idx="4495">
                  <c:v>410.0</c:v>
                </c:pt>
                <c:pt idx="4496">
                  <c:v>410.1000061035156</c:v>
                </c:pt>
                <c:pt idx="4497">
                  <c:v>410.199981689453</c:v>
                </c:pt>
                <c:pt idx="4498">
                  <c:v>410.2999877929687</c:v>
                </c:pt>
                <c:pt idx="4499">
                  <c:v>410.3999938964844</c:v>
                </c:pt>
                <c:pt idx="4500">
                  <c:v>410.5</c:v>
                </c:pt>
                <c:pt idx="4501">
                  <c:v>410.6000061035156</c:v>
                </c:pt>
                <c:pt idx="4502">
                  <c:v>410.699981689453</c:v>
                </c:pt>
                <c:pt idx="4503">
                  <c:v>410.7999877929687</c:v>
                </c:pt>
                <c:pt idx="4504">
                  <c:v>410.8999938964844</c:v>
                </c:pt>
                <c:pt idx="4505">
                  <c:v>411.0</c:v>
                </c:pt>
                <c:pt idx="4506">
                  <c:v>411.1000061035156</c:v>
                </c:pt>
                <c:pt idx="4507">
                  <c:v>411.199981689453</c:v>
                </c:pt>
                <c:pt idx="4508">
                  <c:v>411.2999877929687</c:v>
                </c:pt>
                <c:pt idx="4509">
                  <c:v>411.3999938964844</c:v>
                </c:pt>
                <c:pt idx="4510">
                  <c:v>411.5</c:v>
                </c:pt>
                <c:pt idx="4511">
                  <c:v>411.6000061035156</c:v>
                </c:pt>
                <c:pt idx="4512">
                  <c:v>411.699981689453</c:v>
                </c:pt>
                <c:pt idx="4513">
                  <c:v>411.7999877929687</c:v>
                </c:pt>
                <c:pt idx="4514">
                  <c:v>411.8999938964844</c:v>
                </c:pt>
                <c:pt idx="4515">
                  <c:v>412.0</c:v>
                </c:pt>
                <c:pt idx="4516">
                  <c:v>412.1000061035156</c:v>
                </c:pt>
                <c:pt idx="4517">
                  <c:v>412.199981689453</c:v>
                </c:pt>
                <c:pt idx="4518">
                  <c:v>412.2999877929687</c:v>
                </c:pt>
                <c:pt idx="4519">
                  <c:v>412.3999938964844</c:v>
                </c:pt>
                <c:pt idx="4520">
                  <c:v>412.5</c:v>
                </c:pt>
                <c:pt idx="4521">
                  <c:v>412.6000061035156</c:v>
                </c:pt>
                <c:pt idx="4522">
                  <c:v>412.699981689453</c:v>
                </c:pt>
                <c:pt idx="4523">
                  <c:v>412.7999877929687</c:v>
                </c:pt>
                <c:pt idx="4524">
                  <c:v>412.8999938964844</c:v>
                </c:pt>
                <c:pt idx="4525">
                  <c:v>413.0</c:v>
                </c:pt>
                <c:pt idx="4526">
                  <c:v>413.1000061035156</c:v>
                </c:pt>
                <c:pt idx="4527">
                  <c:v>413.199981689453</c:v>
                </c:pt>
                <c:pt idx="4528">
                  <c:v>413.2999877929687</c:v>
                </c:pt>
                <c:pt idx="4529">
                  <c:v>413.3999938964844</c:v>
                </c:pt>
                <c:pt idx="4530">
                  <c:v>413.5</c:v>
                </c:pt>
                <c:pt idx="4531">
                  <c:v>413.6000061035156</c:v>
                </c:pt>
                <c:pt idx="4532">
                  <c:v>413.699981689453</c:v>
                </c:pt>
                <c:pt idx="4533">
                  <c:v>413.7999877929687</c:v>
                </c:pt>
                <c:pt idx="4534">
                  <c:v>413.8999938964844</c:v>
                </c:pt>
                <c:pt idx="4535">
                  <c:v>414.0</c:v>
                </c:pt>
                <c:pt idx="4536">
                  <c:v>414.1000061035156</c:v>
                </c:pt>
                <c:pt idx="4537">
                  <c:v>414.199981689453</c:v>
                </c:pt>
                <c:pt idx="4538">
                  <c:v>414.2999877929687</c:v>
                </c:pt>
                <c:pt idx="4539">
                  <c:v>414.3999938964844</c:v>
                </c:pt>
                <c:pt idx="4540">
                  <c:v>414.5</c:v>
                </c:pt>
                <c:pt idx="4541">
                  <c:v>414.6000061035156</c:v>
                </c:pt>
                <c:pt idx="4542">
                  <c:v>414.699981689453</c:v>
                </c:pt>
                <c:pt idx="4543">
                  <c:v>414.7999877929687</c:v>
                </c:pt>
                <c:pt idx="4544">
                  <c:v>414.8999938964844</c:v>
                </c:pt>
                <c:pt idx="4545">
                  <c:v>415.0</c:v>
                </c:pt>
                <c:pt idx="4546">
                  <c:v>415.1000061035156</c:v>
                </c:pt>
                <c:pt idx="4547">
                  <c:v>415.199981689453</c:v>
                </c:pt>
                <c:pt idx="4548">
                  <c:v>415.2999877929687</c:v>
                </c:pt>
                <c:pt idx="4549">
                  <c:v>415.3999938964844</c:v>
                </c:pt>
                <c:pt idx="4550">
                  <c:v>415.5</c:v>
                </c:pt>
                <c:pt idx="4551">
                  <c:v>415.6000061035156</c:v>
                </c:pt>
                <c:pt idx="4552">
                  <c:v>415.699981689453</c:v>
                </c:pt>
                <c:pt idx="4553">
                  <c:v>415.7999877929687</c:v>
                </c:pt>
                <c:pt idx="4554">
                  <c:v>415.8999938964844</c:v>
                </c:pt>
                <c:pt idx="4555">
                  <c:v>416.0</c:v>
                </c:pt>
                <c:pt idx="4556">
                  <c:v>416.1000061035156</c:v>
                </c:pt>
                <c:pt idx="4557">
                  <c:v>416.199981689453</c:v>
                </c:pt>
                <c:pt idx="4558">
                  <c:v>416.2999877929687</c:v>
                </c:pt>
                <c:pt idx="4559">
                  <c:v>416.3999938964844</c:v>
                </c:pt>
                <c:pt idx="4560">
                  <c:v>416.5</c:v>
                </c:pt>
                <c:pt idx="4561">
                  <c:v>416.6000061035156</c:v>
                </c:pt>
                <c:pt idx="4562">
                  <c:v>416.699981689453</c:v>
                </c:pt>
                <c:pt idx="4563">
                  <c:v>416.7999877929687</c:v>
                </c:pt>
                <c:pt idx="4564">
                  <c:v>416.8999938964844</c:v>
                </c:pt>
                <c:pt idx="4565">
                  <c:v>417.0</c:v>
                </c:pt>
                <c:pt idx="4566">
                  <c:v>417.1000061035156</c:v>
                </c:pt>
                <c:pt idx="4567">
                  <c:v>417.199981689453</c:v>
                </c:pt>
                <c:pt idx="4568">
                  <c:v>417.2999877929687</c:v>
                </c:pt>
                <c:pt idx="4569">
                  <c:v>417.3999938964844</c:v>
                </c:pt>
                <c:pt idx="4570">
                  <c:v>417.5</c:v>
                </c:pt>
                <c:pt idx="4571">
                  <c:v>417.6000061035156</c:v>
                </c:pt>
                <c:pt idx="4572">
                  <c:v>417.699981689453</c:v>
                </c:pt>
                <c:pt idx="4573">
                  <c:v>417.7999877929687</c:v>
                </c:pt>
                <c:pt idx="4574">
                  <c:v>417.8999938964844</c:v>
                </c:pt>
                <c:pt idx="4575">
                  <c:v>418.0</c:v>
                </c:pt>
                <c:pt idx="4576">
                  <c:v>418.1000061035156</c:v>
                </c:pt>
                <c:pt idx="4577">
                  <c:v>418.199981689453</c:v>
                </c:pt>
                <c:pt idx="4578">
                  <c:v>418.2999877929687</c:v>
                </c:pt>
                <c:pt idx="4579">
                  <c:v>418.3999938964844</c:v>
                </c:pt>
                <c:pt idx="4580">
                  <c:v>418.5</c:v>
                </c:pt>
                <c:pt idx="4581">
                  <c:v>418.6000061035156</c:v>
                </c:pt>
                <c:pt idx="4582">
                  <c:v>418.699981689453</c:v>
                </c:pt>
                <c:pt idx="4583">
                  <c:v>418.7999877929687</c:v>
                </c:pt>
                <c:pt idx="4584">
                  <c:v>418.8999938964844</c:v>
                </c:pt>
                <c:pt idx="4585">
                  <c:v>419.0</c:v>
                </c:pt>
                <c:pt idx="4586">
                  <c:v>419.1000061035156</c:v>
                </c:pt>
                <c:pt idx="4587">
                  <c:v>419.199981689453</c:v>
                </c:pt>
                <c:pt idx="4588">
                  <c:v>419.2999877929687</c:v>
                </c:pt>
                <c:pt idx="4589">
                  <c:v>419.3999938964844</c:v>
                </c:pt>
                <c:pt idx="4590">
                  <c:v>419.5</c:v>
                </c:pt>
                <c:pt idx="4591">
                  <c:v>419.6000061035156</c:v>
                </c:pt>
                <c:pt idx="4592">
                  <c:v>419.699981689453</c:v>
                </c:pt>
                <c:pt idx="4593">
                  <c:v>419.7999877929687</c:v>
                </c:pt>
                <c:pt idx="4594">
                  <c:v>419.8999938964844</c:v>
                </c:pt>
                <c:pt idx="4595">
                  <c:v>420.0</c:v>
                </c:pt>
                <c:pt idx="4596">
                  <c:v>420.1000061035156</c:v>
                </c:pt>
                <c:pt idx="4597">
                  <c:v>420.199981689453</c:v>
                </c:pt>
                <c:pt idx="4598">
                  <c:v>420.2999877929687</c:v>
                </c:pt>
                <c:pt idx="4599">
                  <c:v>420.3999938964844</c:v>
                </c:pt>
                <c:pt idx="4600">
                  <c:v>420.5</c:v>
                </c:pt>
                <c:pt idx="4601">
                  <c:v>420.6000061035156</c:v>
                </c:pt>
                <c:pt idx="4602">
                  <c:v>420.699981689453</c:v>
                </c:pt>
                <c:pt idx="4603">
                  <c:v>420.7999877929687</c:v>
                </c:pt>
                <c:pt idx="4604">
                  <c:v>420.8999938964844</c:v>
                </c:pt>
                <c:pt idx="4605">
                  <c:v>421.0</c:v>
                </c:pt>
                <c:pt idx="4606">
                  <c:v>421.1000061035156</c:v>
                </c:pt>
                <c:pt idx="4607">
                  <c:v>421.199981689453</c:v>
                </c:pt>
                <c:pt idx="4608">
                  <c:v>421.2999877929687</c:v>
                </c:pt>
                <c:pt idx="4609">
                  <c:v>421.3999938964844</c:v>
                </c:pt>
                <c:pt idx="4610">
                  <c:v>421.5</c:v>
                </c:pt>
                <c:pt idx="4611">
                  <c:v>421.6000061035156</c:v>
                </c:pt>
                <c:pt idx="4612">
                  <c:v>421.699981689453</c:v>
                </c:pt>
                <c:pt idx="4613">
                  <c:v>421.7999877929687</c:v>
                </c:pt>
                <c:pt idx="4614">
                  <c:v>421.8999938964844</c:v>
                </c:pt>
                <c:pt idx="4615">
                  <c:v>422.0</c:v>
                </c:pt>
                <c:pt idx="4616">
                  <c:v>422.1000061035156</c:v>
                </c:pt>
                <c:pt idx="4617">
                  <c:v>422.199981689453</c:v>
                </c:pt>
                <c:pt idx="4618">
                  <c:v>422.2999877929687</c:v>
                </c:pt>
                <c:pt idx="4619">
                  <c:v>422.3999938964844</c:v>
                </c:pt>
                <c:pt idx="4620">
                  <c:v>422.5</c:v>
                </c:pt>
                <c:pt idx="4621">
                  <c:v>422.6000061035156</c:v>
                </c:pt>
                <c:pt idx="4622">
                  <c:v>422.699981689453</c:v>
                </c:pt>
                <c:pt idx="4623">
                  <c:v>422.7999877929687</c:v>
                </c:pt>
                <c:pt idx="4624">
                  <c:v>422.8999938964844</c:v>
                </c:pt>
                <c:pt idx="4625">
                  <c:v>423.0</c:v>
                </c:pt>
                <c:pt idx="4626">
                  <c:v>423.1000061035156</c:v>
                </c:pt>
                <c:pt idx="4627">
                  <c:v>423.199981689453</c:v>
                </c:pt>
                <c:pt idx="4628">
                  <c:v>423.2999877929687</c:v>
                </c:pt>
                <c:pt idx="4629">
                  <c:v>423.3999938964844</c:v>
                </c:pt>
                <c:pt idx="4630">
                  <c:v>423.5</c:v>
                </c:pt>
                <c:pt idx="4631">
                  <c:v>423.6000061035156</c:v>
                </c:pt>
                <c:pt idx="4632">
                  <c:v>423.699981689453</c:v>
                </c:pt>
                <c:pt idx="4633">
                  <c:v>423.7999877929687</c:v>
                </c:pt>
                <c:pt idx="4634">
                  <c:v>423.8999938964844</c:v>
                </c:pt>
                <c:pt idx="4635">
                  <c:v>424.0</c:v>
                </c:pt>
                <c:pt idx="4636">
                  <c:v>424.1000061035156</c:v>
                </c:pt>
                <c:pt idx="4637">
                  <c:v>424.199981689453</c:v>
                </c:pt>
                <c:pt idx="4638">
                  <c:v>424.2999877929687</c:v>
                </c:pt>
                <c:pt idx="4639">
                  <c:v>424.3999938964844</c:v>
                </c:pt>
                <c:pt idx="4640">
                  <c:v>424.5</c:v>
                </c:pt>
                <c:pt idx="4641">
                  <c:v>424.6000061035156</c:v>
                </c:pt>
                <c:pt idx="4642">
                  <c:v>424.699981689453</c:v>
                </c:pt>
                <c:pt idx="4643">
                  <c:v>424.7999877929687</c:v>
                </c:pt>
                <c:pt idx="4644">
                  <c:v>424.8999938964844</c:v>
                </c:pt>
                <c:pt idx="4645">
                  <c:v>425.0</c:v>
                </c:pt>
                <c:pt idx="4646">
                  <c:v>425.1000061035156</c:v>
                </c:pt>
                <c:pt idx="4647">
                  <c:v>425.199981689453</c:v>
                </c:pt>
                <c:pt idx="4648">
                  <c:v>425.2999877929687</c:v>
                </c:pt>
                <c:pt idx="4649">
                  <c:v>425.3999938964844</c:v>
                </c:pt>
                <c:pt idx="4650">
                  <c:v>425.5</c:v>
                </c:pt>
                <c:pt idx="4651">
                  <c:v>425.6000061035156</c:v>
                </c:pt>
                <c:pt idx="4652">
                  <c:v>425.699981689453</c:v>
                </c:pt>
                <c:pt idx="4653">
                  <c:v>425.7999877929687</c:v>
                </c:pt>
                <c:pt idx="4654">
                  <c:v>425.8999938964844</c:v>
                </c:pt>
                <c:pt idx="4655">
                  <c:v>426.0</c:v>
                </c:pt>
                <c:pt idx="4656">
                  <c:v>426.1000061035156</c:v>
                </c:pt>
                <c:pt idx="4657">
                  <c:v>426.199981689453</c:v>
                </c:pt>
                <c:pt idx="4658">
                  <c:v>426.2999877929687</c:v>
                </c:pt>
                <c:pt idx="4659">
                  <c:v>426.3999938964844</c:v>
                </c:pt>
                <c:pt idx="4660">
                  <c:v>426.5</c:v>
                </c:pt>
                <c:pt idx="4661">
                  <c:v>426.6000061035156</c:v>
                </c:pt>
                <c:pt idx="4662">
                  <c:v>426.699981689453</c:v>
                </c:pt>
                <c:pt idx="4663">
                  <c:v>426.7999877929687</c:v>
                </c:pt>
                <c:pt idx="4664">
                  <c:v>426.8999938964844</c:v>
                </c:pt>
                <c:pt idx="4665">
                  <c:v>427.0</c:v>
                </c:pt>
                <c:pt idx="4666">
                  <c:v>427.1000061035156</c:v>
                </c:pt>
                <c:pt idx="4667">
                  <c:v>427.199981689453</c:v>
                </c:pt>
                <c:pt idx="4668">
                  <c:v>427.2999877929687</c:v>
                </c:pt>
                <c:pt idx="4669">
                  <c:v>427.3999938964844</c:v>
                </c:pt>
                <c:pt idx="4670">
                  <c:v>427.5</c:v>
                </c:pt>
                <c:pt idx="4671">
                  <c:v>427.6000061035156</c:v>
                </c:pt>
                <c:pt idx="4672">
                  <c:v>427.699981689453</c:v>
                </c:pt>
                <c:pt idx="4673">
                  <c:v>427.7999877929687</c:v>
                </c:pt>
                <c:pt idx="4674">
                  <c:v>427.8999938964844</c:v>
                </c:pt>
                <c:pt idx="4675">
                  <c:v>428.0</c:v>
                </c:pt>
                <c:pt idx="4676">
                  <c:v>428.1000061035156</c:v>
                </c:pt>
                <c:pt idx="4677">
                  <c:v>428.199981689453</c:v>
                </c:pt>
                <c:pt idx="4678">
                  <c:v>428.2999877929687</c:v>
                </c:pt>
                <c:pt idx="4679">
                  <c:v>428.3999938964844</c:v>
                </c:pt>
                <c:pt idx="4680">
                  <c:v>428.5</c:v>
                </c:pt>
                <c:pt idx="4681">
                  <c:v>428.6000061035156</c:v>
                </c:pt>
                <c:pt idx="4682">
                  <c:v>428.699981689453</c:v>
                </c:pt>
                <c:pt idx="4683">
                  <c:v>428.7999877929687</c:v>
                </c:pt>
                <c:pt idx="4684">
                  <c:v>428.8999938964844</c:v>
                </c:pt>
                <c:pt idx="4685">
                  <c:v>429.0</c:v>
                </c:pt>
                <c:pt idx="4686">
                  <c:v>429.1000061035156</c:v>
                </c:pt>
                <c:pt idx="4687">
                  <c:v>429.199981689453</c:v>
                </c:pt>
                <c:pt idx="4688">
                  <c:v>429.2999877929687</c:v>
                </c:pt>
                <c:pt idx="4689">
                  <c:v>429.3999938964844</c:v>
                </c:pt>
                <c:pt idx="4690">
                  <c:v>429.5</c:v>
                </c:pt>
                <c:pt idx="4691">
                  <c:v>429.6000061035156</c:v>
                </c:pt>
                <c:pt idx="4692">
                  <c:v>429.699981689453</c:v>
                </c:pt>
                <c:pt idx="4693">
                  <c:v>429.7999877929687</c:v>
                </c:pt>
                <c:pt idx="4694">
                  <c:v>429.8999938964844</c:v>
                </c:pt>
                <c:pt idx="4695">
                  <c:v>430.0</c:v>
                </c:pt>
                <c:pt idx="4696">
                  <c:v>430.1000061035156</c:v>
                </c:pt>
                <c:pt idx="4697">
                  <c:v>430.199981689453</c:v>
                </c:pt>
                <c:pt idx="4698">
                  <c:v>430.2999877929687</c:v>
                </c:pt>
                <c:pt idx="4699">
                  <c:v>430.3999938964844</c:v>
                </c:pt>
                <c:pt idx="4700">
                  <c:v>430.5</c:v>
                </c:pt>
                <c:pt idx="4701">
                  <c:v>430.6000061035156</c:v>
                </c:pt>
                <c:pt idx="4702">
                  <c:v>430.699981689453</c:v>
                </c:pt>
                <c:pt idx="4703">
                  <c:v>430.7999877929687</c:v>
                </c:pt>
                <c:pt idx="4704">
                  <c:v>430.8999938964844</c:v>
                </c:pt>
                <c:pt idx="4705">
                  <c:v>431.0</c:v>
                </c:pt>
                <c:pt idx="4706">
                  <c:v>431.1000061035156</c:v>
                </c:pt>
                <c:pt idx="4707">
                  <c:v>431.199981689453</c:v>
                </c:pt>
                <c:pt idx="4708">
                  <c:v>431.2999877929687</c:v>
                </c:pt>
                <c:pt idx="4709">
                  <c:v>431.3999938964844</c:v>
                </c:pt>
                <c:pt idx="4710">
                  <c:v>431.5</c:v>
                </c:pt>
                <c:pt idx="4711">
                  <c:v>431.6000061035156</c:v>
                </c:pt>
                <c:pt idx="4712">
                  <c:v>431.699981689453</c:v>
                </c:pt>
                <c:pt idx="4713">
                  <c:v>431.7999877929687</c:v>
                </c:pt>
                <c:pt idx="4714">
                  <c:v>431.8999938964844</c:v>
                </c:pt>
                <c:pt idx="4715">
                  <c:v>432.0</c:v>
                </c:pt>
                <c:pt idx="4716">
                  <c:v>432.1000061035156</c:v>
                </c:pt>
                <c:pt idx="4717">
                  <c:v>432.199981689453</c:v>
                </c:pt>
                <c:pt idx="4718">
                  <c:v>432.2999877929687</c:v>
                </c:pt>
                <c:pt idx="4719">
                  <c:v>432.3999938964844</c:v>
                </c:pt>
                <c:pt idx="4720">
                  <c:v>432.5</c:v>
                </c:pt>
                <c:pt idx="4721">
                  <c:v>432.6000061035156</c:v>
                </c:pt>
                <c:pt idx="4722">
                  <c:v>432.699981689453</c:v>
                </c:pt>
                <c:pt idx="4723">
                  <c:v>432.7999877929687</c:v>
                </c:pt>
                <c:pt idx="4724">
                  <c:v>432.8999938964844</c:v>
                </c:pt>
                <c:pt idx="4725">
                  <c:v>433.0</c:v>
                </c:pt>
                <c:pt idx="4726">
                  <c:v>433.1000061035156</c:v>
                </c:pt>
                <c:pt idx="4727">
                  <c:v>433.199981689453</c:v>
                </c:pt>
                <c:pt idx="4728">
                  <c:v>433.2999877929687</c:v>
                </c:pt>
                <c:pt idx="4729">
                  <c:v>433.3999938964844</c:v>
                </c:pt>
                <c:pt idx="4730">
                  <c:v>433.5</c:v>
                </c:pt>
                <c:pt idx="4731">
                  <c:v>433.6000061035156</c:v>
                </c:pt>
                <c:pt idx="4732">
                  <c:v>433.699981689453</c:v>
                </c:pt>
                <c:pt idx="4733">
                  <c:v>433.7999877929687</c:v>
                </c:pt>
                <c:pt idx="4734">
                  <c:v>433.8999938964844</c:v>
                </c:pt>
                <c:pt idx="4735">
                  <c:v>434.0</c:v>
                </c:pt>
                <c:pt idx="4736">
                  <c:v>434.1000061035156</c:v>
                </c:pt>
                <c:pt idx="4737">
                  <c:v>434.199981689453</c:v>
                </c:pt>
                <c:pt idx="4738">
                  <c:v>434.2999877929687</c:v>
                </c:pt>
                <c:pt idx="4739">
                  <c:v>434.3999938964844</c:v>
                </c:pt>
                <c:pt idx="4740">
                  <c:v>434.5</c:v>
                </c:pt>
                <c:pt idx="4741">
                  <c:v>434.6000061035156</c:v>
                </c:pt>
                <c:pt idx="4742">
                  <c:v>434.699981689453</c:v>
                </c:pt>
                <c:pt idx="4743">
                  <c:v>434.7999877929687</c:v>
                </c:pt>
                <c:pt idx="4744">
                  <c:v>434.8999938964844</c:v>
                </c:pt>
                <c:pt idx="4745">
                  <c:v>435.0</c:v>
                </c:pt>
                <c:pt idx="4746">
                  <c:v>435.1000061035156</c:v>
                </c:pt>
                <c:pt idx="4747">
                  <c:v>435.199981689453</c:v>
                </c:pt>
                <c:pt idx="4748">
                  <c:v>435.2999877929687</c:v>
                </c:pt>
                <c:pt idx="4749">
                  <c:v>435.3999938964844</c:v>
                </c:pt>
                <c:pt idx="4750">
                  <c:v>435.5</c:v>
                </c:pt>
                <c:pt idx="4751">
                  <c:v>435.6000061035156</c:v>
                </c:pt>
                <c:pt idx="4752">
                  <c:v>435.699981689453</c:v>
                </c:pt>
                <c:pt idx="4753">
                  <c:v>435.7999877929687</c:v>
                </c:pt>
                <c:pt idx="4754">
                  <c:v>435.8999938964844</c:v>
                </c:pt>
                <c:pt idx="4755">
                  <c:v>436.0</c:v>
                </c:pt>
                <c:pt idx="4756">
                  <c:v>436.1000061035156</c:v>
                </c:pt>
                <c:pt idx="4757">
                  <c:v>436.199981689453</c:v>
                </c:pt>
                <c:pt idx="4758">
                  <c:v>436.2999877929687</c:v>
                </c:pt>
                <c:pt idx="4759">
                  <c:v>436.3999938964844</c:v>
                </c:pt>
                <c:pt idx="4760">
                  <c:v>436.5</c:v>
                </c:pt>
                <c:pt idx="4761">
                  <c:v>436.6000061035156</c:v>
                </c:pt>
                <c:pt idx="4762">
                  <c:v>436.699981689453</c:v>
                </c:pt>
                <c:pt idx="4763">
                  <c:v>436.7999877929687</c:v>
                </c:pt>
                <c:pt idx="4764">
                  <c:v>436.8999938964844</c:v>
                </c:pt>
                <c:pt idx="4765">
                  <c:v>437.0</c:v>
                </c:pt>
                <c:pt idx="4766">
                  <c:v>437.1000061035156</c:v>
                </c:pt>
                <c:pt idx="4767">
                  <c:v>437.199981689453</c:v>
                </c:pt>
                <c:pt idx="4768">
                  <c:v>437.2999877929687</c:v>
                </c:pt>
                <c:pt idx="4769">
                  <c:v>437.3999938964844</c:v>
                </c:pt>
                <c:pt idx="4770">
                  <c:v>437.5</c:v>
                </c:pt>
                <c:pt idx="4771">
                  <c:v>437.6000061035156</c:v>
                </c:pt>
                <c:pt idx="4772">
                  <c:v>437.699981689453</c:v>
                </c:pt>
                <c:pt idx="4773">
                  <c:v>437.7999877929687</c:v>
                </c:pt>
                <c:pt idx="4774">
                  <c:v>437.8999938964844</c:v>
                </c:pt>
                <c:pt idx="4775">
                  <c:v>438.0</c:v>
                </c:pt>
                <c:pt idx="4776">
                  <c:v>438.1000061035156</c:v>
                </c:pt>
                <c:pt idx="4777">
                  <c:v>438.199981689453</c:v>
                </c:pt>
                <c:pt idx="4778">
                  <c:v>438.2999877929687</c:v>
                </c:pt>
                <c:pt idx="4779">
                  <c:v>438.3999938964844</c:v>
                </c:pt>
                <c:pt idx="4780">
                  <c:v>438.5</c:v>
                </c:pt>
                <c:pt idx="4781">
                  <c:v>438.6000061035156</c:v>
                </c:pt>
                <c:pt idx="4782">
                  <c:v>438.699981689453</c:v>
                </c:pt>
                <c:pt idx="4783">
                  <c:v>438.7999877929687</c:v>
                </c:pt>
                <c:pt idx="4784">
                  <c:v>438.8999938964844</c:v>
                </c:pt>
                <c:pt idx="4785">
                  <c:v>439.0</c:v>
                </c:pt>
                <c:pt idx="4786">
                  <c:v>439.1000061035156</c:v>
                </c:pt>
                <c:pt idx="4787">
                  <c:v>439.199981689453</c:v>
                </c:pt>
                <c:pt idx="4788">
                  <c:v>439.2999877929687</c:v>
                </c:pt>
                <c:pt idx="4789">
                  <c:v>439.3999938964844</c:v>
                </c:pt>
                <c:pt idx="4790">
                  <c:v>439.5</c:v>
                </c:pt>
                <c:pt idx="4791">
                  <c:v>439.6000061035156</c:v>
                </c:pt>
                <c:pt idx="4792">
                  <c:v>439.699981689453</c:v>
                </c:pt>
                <c:pt idx="4793">
                  <c:v>439.7999877929687</c:v>
                </c:pt>
                <c:pt idx="4794">
                  <c:v>439.8999938964844</c:v>
                </c:pt>
                <c:pt idx="4795">
                  <c:v>440.0</c:v>
                </c:pt>
                <c:pt idx="4796">
                  <c:v>440.1000061035156</c:v>
                </c:pt>
                <c:pt idx="4797">
                  <c:v>440.199981689453</c:v>
                </c:pt>
                <c:pt idx="4798">
                  <c:v>440.2999877929687</c:v>
                </c:pt>
                <c:pt idx="4799">
                  <c:v>440.3999938964844</c:v>
                </c:pt>
                <c:pt idx="4800">
                  <c:v>440.5</c:v>
                </c:pt>
                <c:pt idx="4801">
                  <c:v>440.6000061035156</c:v>
                </c:pt>
                <c:pt idx="4802">
                  <c:v>440.699981689453</c:v>
                </c:pt>
                <c:pt idx="4803">
                  <c:v>440.7999877929687</c:v>
                </c:pt>
                <c:pt idx="4804">
                  <c:v>440.8999938964844</c:v>
                </c:pt>
                <c:pt idx="4805">
                  <c:v>441.0</c:v>
                </c:pt>
                <c:pt idx="4806">
                  <c:v>441.1000061035156</c:v>
                </c:pt>
                <c:pt idx="4807">
                  <c:v>441.199981689453</c:v>
                </c:pt>
                <c:pt idx="4808">
                  <c:v>441.2999877929687</c:v>
                </c:pt>
                <c:pt idx="4809">
                  <c:v>441.3999938964844</c:v>
                </c:pt>
                <c:pt idx="4810">
                  <c:v>441.5</c:v>
                </c:pt>
                <c:pt idx="4811">
                  <c:v>441.6000061035156</c:v>
                </c:pt>
                <c:pt idx="4812">
                  <c:v>441.699981689453</c:v>
                </c:pt>
                <c:pt idx="4813">
                  <c:v>441.7999877929687</c:v>
                </c:pt>
                <c:pt idx="4814">
                  <c:v>441.8999938964844</c:v>
                </c:pt>
                <c:pt idx="4815">
                  <c:v>442.0</c:v>
                </c:pt>
                <c:pt idx="4816">
                  <c:v>442.1000061035156</c:v>
                </c:pt>
                <c:pt idx="4817">
                  <c:v>442.199981689453</c:v>
                </c:pt>
                <c:pt idx="4818">
                  <c:v>442.2999877929687</c:v>
                </c:pt>
                <c:pt idx="4819">
                  <c:v>442.3999938964844</c:v>
                </c:pt>
                <c:pt idx="4820">
                  <c:v>442.5</c:v>
                </c:pt>
                <c:pt idx="4821">
                  <c:v>442.6000061035156</c:v>
                </c:pt>
                <c:pt idx="4822">
                  <c:v>442.699981689453</c:v>
                </c:pt>
                <c:pt idx="4823">
                  <c:v>442.7999877929687</c:v>
                </c:pt>
                <c:pt idx="4824">
                  <c:v>442.8999938964844</c:v>
                </c:pt>
                <c:pt idx="4825">
                  <c:v>443.0</c:v>
                </c:pt>
                <c:pt idx="4826">
                  <c:v>443.1000061035156</c:v>
                </c:pt>
                <c:pt idx="4827">
                  <c:v>443.199981689453</c:v>
                </c:pt>
                <c:pt idx="4828">
                  <c:v>443.2999877929687</c:v>
                </c:pt>
                <c:pt idx="4829">
                  <c:v>443.3999938964844</c:v>
                </c:pt>
                <c:pt idx="4830">
                  <c:v>443.5</c:v>
                </c:pt>
                <c:pt idx="4831">
                  <c:v>443.6000061035156</c:v>
                </c:pt>
                <c:pt idx="4832">
                  <c:v>443.699981689453</c:v>
                </c:pt>
                <c:pt idx="4833">
                  <c:v>443.7999877929687</c:v>
                </c:pt>
                <c:pt idx="4834">
                  <c:v>443.8999938964844</c:v>
                </c:pt>
                <c:pt idx="4835">
                  <c:v>444.0</c:v>
                </c:pt>
                <c:pt idx="4836">
                  <c:v>444.1000061035156</c:v>
                </c:pt>
                <c:pt idx="4837">
                  <c:v>444.199981689453</c:v>
                </c:pt>
                <c:pt idx="4838">
                  <c:v>444.2999877929687</c:v>
                </c:pt>
                <c:pt idx="4839">
                  <c:v>444.3999938964844</c:v>
                </c:pt>
                <c:pt idx="4840">
                  <c:v>444.5</c:v>
                </c:pt>
                <c:pt idx="4841">
                  <c:v>444.6000061035156</c:v>
                </c:pt>
                <c:pt idx="4842">
                  <c:v>444.699981689453</c:v>
                </c:pt>
                <c:pt idx="4843">
                  <c:v>444.7999877929687</c:v>
                </c:pt>
                <c:pt idx="4844">
                  <c:v>444.8999938964844</c:v>
                </c:pt>
                <c:pt idx="4845">
                  <c:v>445.0</c:v>
                </c:pt>
                <c:pt idx="4846">
                  <c:v>445.1000061035156</c:v>
                </c:pt>
                <c:pt idx="4847">
                  <c:v>445.199981689453</c:v>
                </c:pt>
                <c:pt idx="4848">
                  <c:v>445.2999877929687</c:v>
                </c:pt>
                <c:pt idx="4849">
                  <c:v>445.3999938964844</c:v>
                </c:pt>
                <c:pt idx="4850">
                  <c:v>445.5</c:v>
                </c:pt>
                <c:pt idx="4851">
                  <c:v>445.6000061035156</c:v>
                </c:pt>
                <c:pt idx="4852">
                  <c:v>445.699981689453</c:v>
                </c:pt>
                <c:pt idx="4853">
                  <c:v>445.7999877929687</c:v>
                </c:pt>
                <c:pt idx="4854">
                  <c:v>445.8999938964844</c:v>
                </c:pt>
                <c:pt idx="4855">
                  <c:v>446.0</c:v>
                </c:pt>
                <c:pt idx="4856">
                  <c:v>446.1000061035156</c:v>
                </c:pt>
                <c:pt idx="4857">
                  <c:v>446.199981689453</c:v>
                </c:pt>
                <c:pt idx="4858">
                  <c:v>446.2999877929687</c:v>
                </c:pt>
                <c:pt idx="4859">
                  <c:v>446.3999938964844</c:v>
                </c:pt>
                <c:pt idx="4860">
                  <c:v>446.5</c:v>
                </c:pt>
                <c:pt idx="4861">
                  <c:v>446.6000061035156</c:v>
                </c:pt>
                <c:pt idx="4862">
                  <c:v>446.699981689453</c:v>
                </c:pt>
                <c:pt idx="4863">
                  <c:v>446.7999877929687</c:v>
                </c:pt>
                <c:pt idx="4864">
                  <c:v>446.8999938964844</c:v>
                </c:pt>
                <c:pt idx="4865">
                  <c:v>447.0</c:v>
                </c:pt>
                <c:pt idx="4866">
                  <c:v>447.1000061035156</c:v>
                </c:pt>
                <c:pt idx="4867">
                  <c:v>447.199981689453</c:v>
                </c:pt>
                <c:pt idx="4868">
                  <c:v>447.2999877929687</c:v>
                </c:pt>
                <c:pt idx="4869">
                  <c:v>447.3999938964844</c:v>
                </c:pt>
                <c:pt idx="4870">
                  <c:v>447.5</c:v>
                </c:pt>
                <c:pt idx="4871">
                  <c:v>447.6000061035156</c:v>
                </c:pt>
                <c:pt idx="4872">
                  <c:v>447.699981689453</c:v>
                </c:pt>
                <c:pt idx="4873">
                  <c:v>447.7999877929687</c:v>
                </c:pt>
                <c:pt idx="4874">
                  <c:v>447.8999938964844</c:v>
                </c:pt>
                <c:pt idx="4875">
                  <c:v>448.0</c:v>
                </c:pt>
                <c:pt idx="4876">
                  <c:v>448.1000061035156</c:v>
                </c:pt>
                <c:pt idx="4877">
                  <c:v>448.199981689453</c:v>
                </c:pt>
                <c:pt idx="4878">
                  <c:v>448.2999877929687</c:v>
                </c:pt>
                <c:pt idx="4879">
                  <c:v>448.3999938964844</c:v>
                </c:pt>
                <c:pt idx="4880">
                  <c:v>448.5</c:v>
                </c:pt>
                <c:pt idx="4881">
                  <c:v>448.6000061035156</c:v>
                </c:pt>
                <c:pt idx="4882">
                  <c:v>448.699981689453</c:v>
                </c:pt>
                <c:pt idx="4883">
                  <c:v>448.7999877929687</c:v>
                </c:pt>
                <c:pt idx="4884">
                  <c:v>448.8999938964844</c:v>
                </c:pt>
                <c:pt idx="4885">
                  <c:v>449.0</c:v>
                </c:pt>
                <c:pt idx="4886">
                  <c:v>449.1000061035156</c:v>
                </c:pt>
                <c:pt idx="4887">
                  <c:v>449.199981689453</c:v>
                </c:pt>
                <c:pt idx="4888">
                  <c:v>449.2999877929687</c:v>
                </c:pt>
                <c:pt idx="4889">
                  <c:v>449.3999938964844</c:v>
                </c:pt>
                <c:pt idx="4890">
                  <c:v>449.5</c:v>
                </c:pt>
                <c:pt idx="4891">
                  <c:v>449.6000061035156</c:v>
                </c:pt>
                <c:pt idx="4892">
                  <c:v>449.699981689453</c:v>
                </c:pt>
                <c:pt idx="4893">
                  <c:v>449.7999877929687</c:v>
                </c:pt>
                <c:pt idx="4894">
                  <c:v>449.8999938964844</c:v>
                </c:pt>
                <c:pt idx="4895">
                  <c:v>450.0</c:v>
                </c:pt>
                <c:pt idx="4896">
                  <c:v>450.1000061035156</c:v>
                </c:pt>
                <c:pt idx="4897">
                  <c:v>450.199981689453</c:v>
                </c:pt>
                <c:pt idx="4898">
                  <c:v>450.2999877929687</c:v>
                </c:pt>
                <c:pt idx="4899">
                  <c:v>450.3999938964844</c:v>
                </c:pt>
                <c:pt idx="4900">
                  <c:v>450.5</c:v>
                </c:pt>
                <c:pt idx="4901">
                  <c:v>450.6000061035156</c:v>
                </c:pt>
                <c:pt idx="4902">
                  <c:v>450.699981689453</c:v>
                </c:pt>
                <c:pt idx="4903">
                  <c:v>450.7999877929687</c:v>
                </c:pt>
                <c:pt idx="4904">
                  <c:v>450.8999938964844</c:v>
                </c:pt>
                <c:pt idx="4905">
                  <c:v>451.0</c:v>
                </c:pt>
                <c:pt idx="4906">
                  <c:v>451.1000061035156</c:v>
                </c:pt>
                <c:pt idx="4907">
                  <c:v>451.199981689453</c:v>
                </c:pt>
                <c:pt idx="4908">
                  <c:v>451.2999877929687</c:v>
                </c:pt>
                <c:pt idx="4909">
                  <c:v>451.3999938964844</c:v>
                </c:pt>
                <c:pt idx="4910">
                  <c:v>451.5</c:v>
                </c:pt>
                <c:pt idx="4911">
                  <c:v>451.6000061035156</c:v>
                </c:pt>
                <c:pt idx="4912">
                  <c:v>451.699981689453</c:v>
                </c:pt>
                <c:pt idx="4913">
                  <c:v>451.7999877929687</c:v>
                </c:pt>
                <c:pt idx="4914">
                  <c:v>451.8999938964844</c:v>
                </c:pt>
                <c:pt idx="4915">
                  <c:v>452.0</c:v>
                </c:pt>
                <c:pt idx="4916">
                  <c:v>452.1000061035156</c:v>
                </c:pt>
                <c:pt idx="4917">
                  <c:v>452.199981689453</c:v>
                </c:pt>
                <c:pt idx="4918">
                  <c:v>452.2999877929687</c:v>
                </c:pt>
                <c:pt idx="4919">
                  <c:v>452.3999938964844</c:v>
                </c:pt>
                <c:pt idx="4920">
                  <c:v>452.5</c:v>
                </c:pt>
                <c:pt idx="4921">
                  <c:v>452.6000061035156</c:v>
                </c:pt>
                <c:pt idx="4922">
                  <c:v>452.699981689453</c:v>
                </c:pt>
                <c:pt idx="4923">
                  <c:v>452.7999877929687</c:v>
                </c:pt>
                <c:pt idx="4924">
                  <c:v>452.8999938964844</c:v>
                </c:pt>
                <c:pt idx="4925">
                  <c:v>453.0</c:v>
                </c:pt>
                <c:pt idx="4926">
                  <c:v>453.1000061035156</c:v>
                </c:pt>
                <c:pt idx="4927">
                  <c:v>453.199981689453</c:v>
                </c:pt>
                <c:pt idx="4928">
                  <c:v>453.2999877929687</c:v>
                </c:pt>
                <c:pt idx="4929">
                  <c:v>453.3999938964844</c:v>
                </c:pt>
                <c:pt idx="4930">
                  <c:v>453.5</c:v>
                </c:pt>
                <c:pt idx="4931">
                  <c:v>453.6000061035156</c:v>
                </c:pt>
                <c:pt idx="4932">
                  <c:v>453.699981689453</c:v>
                </c:pt>
                <c:pt idx="4933">
                  <c:v>453.7999877929687</c:v>
                </c:pt>
                <c:pt idx="4934">
                  <c:v>453.8999938964844</c:v>
                </c:pt>
                <c:pt idx="4935">
                  <c:v>454.0</c:v>
                </c:pt>
                <c:pt idx="4936">
                  <c:v>454.1000061035156</c:v>
                </c:pt>
                <c:pt idx="4937">
                  <c:v>454.199981689453</c:v>
                </c:pt>
                <c:pt idx="4938">
                  <c:v>454.2999877929687</c:v>
                </c:pt>
                <c:pt idx="4939">
                  <c:v>454.3999938964844</c:v>
                </c:pt>
                <c:pt idx="4940">
                  <c:v>454.5</c:v>
                </c:pt>
                <c:pt idx="4941">
                  <c:v>454.6000061035156</c:v>
                </c:pt>
                <c:pt idx="4942">
                  <c:v>454.699981689453</c:v>
                </c:pt>
                <c:pt idx="4943">
                  <c:v>454.7999877929687</c:v>
                </c:pt>
                <c:pt idx="4944">
                  <c:v>454.8999938964844</c:v>
                </c:pt>
                <c:pt idx="4945">
                  <c:v>455.0</c:v>
                </c:pt>
                <c:pt idx="4946">
                  <c:v>455.1000061035156</c:v>
                </c:pt>
                <c:pt idx="4947">
                  <c:v>455.199981689453</c:v>
                </c:pt>
                <c:pt idx="4948">
                  <c:v>455.2999877929687</c:v>
                </c:pt>
                <c:pt idx="4949">
                  <c:v>455.3999938964844</c:v>
                </c:pt>
                <c:pt idx="4950">
                  <c:v>455.5</c:v>
                </c:pt>
                <c:pt idx="4951">
                  <c:v>455.6000061035156</c:v>
                </c:pt>
                <c:pt idx="4952">
                  <c:v>455.699981689453</c:v>
                </c:pt>
                <c:pt idx="4953">
                  <c:v>455.7999877929687</c:v>
                </c:pt>
                <c:pt idx="4954">
                  <c:v>455.8999938964844</c:v>
                </c:pt>
                <c:pt idx="4955">
                  <c:v>456.0</c:v>
                </c:pt>
                <c:pt idx="4956">
                  <c:v>456.1000061035156</c:v>
                </c:pt>
                <c:pt idx="4957">
                  <c:v>456.199981689453</c:v>
                </c:pt>
                <c:pt idx="4958">
                  <c:v>456.2999877929687</c:v>
                </c:pt>
                <c:pt idx="4959">
                  <c:v>456.3999938964844</c:v>
                </c:pt>
                <c:pt idx="4960">
                  <c:v>456.5</c:v>
                </c:pt>
                <c:pt idx="4961">
                  <c:v>456.6000061035156</c:v>
                </c:pt>
                <c:pt idx="4962">
                  <c:v>456.699981689453</c:v>
                </c:pt>
                <c:pt idx="4963">
                  <c:v>456.7999877929687</c:v>
                </c:pt>
                <c:pt idx="4964">
                  <c:v>456.8999938964844</c:v>
                </c:pt>
                <c:pt idx="4965">
                  <c:v>457.0</c:v>
                </c:pt>
                <c:pt idx="4966">
                  <c:v>457.1000061035156</c:v>
                </c:pt>
                <c:pt idx="4967">
                  <c:v>457.199981689453</c:v>
                </c:pt>
                <c:pt idx="4968">
                  <c:v>457.2999877929687</c:v>
                </c:pt>
                <c:pt idx="4969">
                  <c:v>457.3999938964844</c:v>
                </c:pt>
                <c:pt idx="4970">
                  <c:v>457.5</c:v>
                </c:pt>
                <c:pt idx="4971">
                  <c:v>457.6000061035156</c:v>
                </c:pt>
                <c:pt idx="4972">
                  <c:v>457.699981689453</c:v>
                </c:pt>
                <c:pt idx="4973">
                  <c:v>457.7999877929687</c:v>
                </c:pt>
                <c:pt idx="4974">
                  <c:v>457.8999938964844</c:v>
                </c:pt>
                <c:pt idx="4975">
                  <c:v>458.0</c:v>
                </c:pt>
                <c:pt idx="4976">
                  <c:v>458.1000061035156</c:v>
                </c:pt>
                <c:pt idx="4977">
                  <c:v>458.199981689453</c:v>
                </c:pt>
                <c:pt idx="4978">
                  <c:v>458.2999877929687</c:v>
                </c:pt>
                <c:pt idx="4979">
                  <c:v>458.3999938964844</c:v>
                </c:pt>
                <c:pt idx="4980">
                  <c:v>458.5</c:v>
                </c:pt>
                <c:pt idx="4981">
                  <c:v>458.6000061035156</c:v>
                </c:pt>
                <c:pt idx="4982">
                  <c:v>458.699981689453</c:v>
                </c:pt>
                <c:pt idx="4983">
                  <c:v>458.7999877929687</c:v>
                </c:pt>
                <c:pt idx="4984">
                  <c:v>458.8999938964844</c:v>
                </c:pt>
                <c:pt idx="4985">
                  <c:v>459.0</c:v>
                </c:pt>
                <c:pt idx="4986">
                  <c:v>459.1000061035156</c:v>
                </c:pt>
                <c:pt idx="4987">
                  <c:v>459.199981689453</c:v>
                </c:pt>
                <c:pt idx="4988">
                  <c:v>459.2999877929687</c:v>
                </c:pt>
                <c:pt idx="4989">
                  <c:v>459.3999938964844</c:v>
                </c:pt>
                <c:pt idx="4990">
                  <c:v>459.5</c:v>
                </c:pt>
                <c:pt idx="4991">
                  <c:v>459.6000061035156</c:v>
                </c:pt>
                <c:pt idx="4992">
                  <c:v>459.699981689453</c:v>
                </c:pt>
                <c:pt idx="4993">
                  <c:v>459.7999877929687</c:v>
                </c:pt>
                <c:pt idx="4994">
                  <c:v>459.8999938964844</c:v>
                </c:pt>
                <c:pt idx="4995">
                  <c:v>460.0</c:v>
                </c:pt>
                <c:pt idx="4996">
                  <c:v>460.1000061035156</c:v>
                </c:pt>
                <c:pt idx="4997">
                  <c:v>460.199981689453</c:v>
                </c:pt>
                <c:pt idx="4998">
                  <c:v>460.2999877929687</c:v>
                </c:pt>
                <c:pt idx="4999">
                  <c:v>460.3999938964844</c:v>
                </c:pt>
                <c:pt idx="5000">
                  <c:v>460.5</c:v>
                </c:pt>
                <c:pt idx="5001">
                  <c:v>460.6000061035156</c:v>
                </c:pt>
                <c:pt idx="5002">
                  <c:v>460.699981689453</c:v>
                </c:pt>
                <c:pt idx="5003">
                  <c:v>460.7999877929687</c:v>
                </c:pt>
                <c:pt idx="5004">
                  <c:v>460.8999938964844</c:v>
                </c:pt>
                <c:pt idx="5005">
                  <c:v>461.0</c:v>
                </c:pt>
                <c:pt idx="5006">
                  <c:v>461.1000061035156</c:v>
                </c:pt>
                <c:pt idx="5007">
                  <c:v>461.199981689453</c:v>
                </c:pt>
                <c:pt idx="5008">
                  <c:v>461.2999877929687</c:v>
                </c:pt>
                <c:pt idx="5009">
                  <c:v>461.3999938964844</c:v>
                </c:pt>
                <c:pt idx="5010">
                  <c:v>461.5</c:v>
                </c:pt>
                <c:pt idx="5011">
                  <c:v>461.6000061035156</c:v>
                </c:pt>
                <c:pt idx="5012">
                  <c:v>461.699981689453</c:v>
                </c:pt>
                <c:pt idx="5013">
                  <c:v>461.7999877929687</c:v>
                </c:pt>
                <c:pt idx="5014">
                  <c:v>461.8999938964844</c:v>
                </c:pt>
                <c:pt idx="5015">
                  <c:v>462.0</c:v>
                </c:pt>
                <c:pt idx="5016">
                  <c:v>462.1000061035156</c:v>
                </c:pt>
                <c:pt idx="5017">
                  <c:v>462.199981689453</c:v>
                </c:pt>
                <c:pt idx="5018">
                  <c:v>462.2999877929687</c:v>
                </c:pt>
                <c:pt idx="5019">
                  <c:v>462.3999938964844</c:v>
                </c:pt>
                <c:pt idx="5020">
                  <c:v>462.5</c:v>
                </c:pt>
                <c:pt idx="5021">
                  <c:v>462.6000061035156</c:v>
                </c:pt>
                <c:pt idx="5022">
                  <c:v>462.699981689453</c:v>
                </c:pt>
                <c:pt idx="5023">
                  <c:v>462.7999877929687</c:v>
                </c:pt>
                <c:pt idx="5024">
                  <c:v>462.8999938964844</c:v>
                </c:pt>
                <c:pt idx="5025">
                  <c:v>463.0</c:v>
                </c:pt>
                <c:pt idx="5026">
                  <c:v>463.1000061035156</c:v>
                </c:pt>
                <c:pt idx="5027">
                  <c:v>463.199981689453</c:v>
                </c:pt>
                <c:pt idx="5028">
                  <c:v>463.2999877929687</c:v>
                </c:pt>
                <c:pt idx="5029">
                  <c:v>463.3999938964844</c:v>
                </c:pt>
                <c:pt idx="5030">
                  <c:v>463.5</c:v>
                </c:pt>
                <c:pt idx="5031">
                  <c:v>463.6000061035156</c:v>
                </c:pt>
                <c:pt idx="5032">
                  <c:v>463.699981689453</c:v>
                </c:pt>
                <c:pt idx="5033">
                  <c:v>463.7999877929687</c:v>
                </c:pt>
                <c:pt idx="5034">
                  <c:v>463.8999938964844</c:v>
                </c:pt>
                <c:pt idx="5035">
                  <c:v>464.0</c:v>
                </c:pt>
                <c:pt idx="5036">
                  <c:v>464.1000061035156</c:v>
                </c:pt>
                <c:pt idx="5037">
                  <c:v>464.199981689453</c:v>
                </c:pt>
                <c:pt idx="5038">
                  <c:v>464.2999877929687</c:v>
                </c:pt>
                <c:pt idx="5039">
                  <c:v>464.3999938964844</c:v>
                </c:pt>
                <c:pt idx="5040">
                  <c:v>464.5</c:v>
                </c:pt>
                <c:pt idx="5041">
                  <c:v>464.6000061035156</c:v>
                </c:pt>
                <c:pt idx="5042">
                  <c:v>464.699981689453</c:v>
                </c:pt>
                <c:pt idx="5043">
                  <c:v>464.7999877929687</c:v>
                </c:pt>
                <c:pt idx="5044">
                  <c:v>464.8999938964844</c:v>
                </c:pt>
                <c:pt idx="5045">
                  <c:v>465.0</c:v>
                </c:pt>
                <c:pt idx="5046">
                  <c:v>465.1000061035156</c:v>
                </c:pt>
                <c:pt idx="5047">
                  <c:v>465.199981689453</c:v>
                </c:pt>
                <c:pt idx="5048">
                  <c:v>465.2999877929687</c:v>
                </c:pt>
                <c:pt idx="5049">
                  <c:v>465.3999938964844</c:v>
                </c:pt>
                <c:pt idx="5050">
                  <c:v>465.5</c:v>
                </c:pt>
                <c:pt idx="5051">
                  <c:v>465.6000061035156</c:v>
                </c:pt>
                <c:pt idx="5052">
                  <c:v>465.699981689453</c:v>
                </c:pt>
                <c:pt idx="5053">
                  <c:v>465.7999877929687</c:v>
                </c:pt>
                <c:pt idx="5054">
                  <c:v>465.8999938964844</c:v>
                </c:pt>
                <c:pt idx="5055">
                  <c:v>466.0</c:v>
                </c:pt>
                <c:pt idx="5056">
                  <c:v>466.1000061035156</c:v>
                </c:pt>
                <c:pt idx="5057">
                  <c:v>466.199981689453</c:v>
                </c:pt>
                <c:pt idx="5058">
                  <c:v>466.2999877929687</c:v>
                </c:pt>
                <c:pt idx="5059">
                  <c:v>466.3999938964844</c:v>
                </c:pt>
                <c:pt idx="5060">
                  <c:v>466.5</c:v>
                </c:pt>
                <c:pt idx="5061">
                  <c:v>466.6000061035156</c:v>
                </c:pt>
                <c:pt idx="5062">
                  <c:v>466.699981689453</c:v>
                </c:pt>
                <c:pt idx="5063">
                  <c:v>466.7999877929687</c:v>
                </c:pt>
                <c:pt idx="5064">
                  <c:v>466.8999938964844</c:v>
                </c:pt>
                <c:pt idx="5065">
                  <c:v>467.0</c:v>
                </c:pt>
                <c:pt idx="5066">
                  <c:v>467.1000061035156</c:v>
                </c:pt>
                <c:pt idx="5067">
                  <c:v>467.199981689453</c:v>
                </c:pt>
                <c:pt idx="5068">
                  <c:v>467.2999877929687</c:v>
                </c:pt>
                <c:pt idx="5069">
                  <c:v>467.3999938964844</c:v>
                </c:pt>
                <c:pt idx="5070">
                  <c:v>467.5</c:v>
                </c:pt>
                <c:pt idx="5071">
                  <c:v>467.6000061035156</c:v>
                </c:pt>
                <c:pt idx="5072">
                  <c:v>467.699981689453</c:v>
                </c:pt>
                <c:pt idx="5073">
                  <c:v>467.7999877929687</c:v>
                </c:pt>
                <c:pt idx="5074">
                  <c:v>467.8999938964844</c:v>
                </c:pt>
                <c:pt idx="5075">
                  <c:v>468.0</c:v>
                </c:pt>
                <c:pt idx="5076">
                  <c:v>468.1000061035156</c:v>
                </c:pt>
                <c:pt idx="5077">
                  <c:v>468.199981689453</c:v>
                </c:pt>
                <c:pt idx="5078">
                  <c:v>468.2999877929687</c:v>
                </c:pt>
                <c:pt idx="5079">
                  <c:v>468.3999938964844</c:v>
                </c:pt>
                <c:pt idx="5080">
                  <c:v>468.5</c:v>
                </c:pt>
                <c:pt idx="5081">
                  <c:v>468.6000061035156</c:v>
                </c:pt>
                <c:pt idx="5082">
                  <c:v>468.699981689453</c:v>
                </c:pt>
                <c:pt idx="5083">
                  <c:v>468.7999877929687</c:v>
                </c:pt>
                <c:pt idx="5084">
                  <c:v>468.8999938964844</c:v>
                </c:pt>
                <c:pt idx="5085">
                  <c:v>469.0</c:v>
                </c:pt>
                <c:pt idx="5086">
                  <c:v>469.1000061035156</c:v>
                </c:pt>
                <c:pt idx="5087">
                  <c:v>469.199981689453</c:v>
                </c:pt>
                <c:pt idx="5088">
                  <c:v>469.2999877929687</c:v>
                </c:pt>
                <c:pt idx="5089">
                  <c:v>469.3999938964844</c:v>
                </c:pt>
                <c:pt idx="5090">
                  <c:v>469.5</c:v>
                </c:pt>
                <c:pt idx="5091">
                  <c:v>469.6000061035156</c:v>
                </c:pt>
                <c:pt idx="5092">
                  <c:v>469.699981689453</c:v>
                </c:pt>
                <c:pt idx="5093">
                  <c:v>469.7999877929687</c:v>
                </c:pt>
                <c:pt idx="5094">
                  <c:v>469.8999938964844</c:v>
                </c:pt>
                <c:pt idx="5095">
                  <c:v>470.0</c:v>
                </c:pt>
                <c:pt idx="5096">
                  <c:v>470.1000061035156</c:v>
                </c:pt>
                <c:pt idx="5097">
                  <c:v>470.199981689453</c:v>
                </c:pt>
                <c:pt idx="5098">
                  <c:v>470.2999877929687</c:v>
                </c:pt>
                <c:pt idx="5099">
                  <c:v>470.3999938964844</c:v>
                </c:pt>
                <c:pt idx="5100">
                  <c:v>470.5</c:v>
                </c:pt>
                <c:pt idx="5101">
                  <c:v>470.6000061035156</c:v>
                </c:pt>
                <c:pt idx="5102">
                  <c:v>470.699981689453</c:v>
                </c:pt>
                <c:pt idx="5103">
                  <c:v>470.7999877929687</c:v>
                </c:pt>
                <c:pt idx="5104">
                  <c:v>470.8999938964844</c:v>
                </c:pt>
                <c:pt idx="5105">
                  <c:v>471.0</c:v>
                </c:pt>
                <c:pt idx="5106">
                  <c:v>471.1000061035156</c:v>
                </c:pt>
                <c:pt idx="5107">
                  <c:v>471.199981689453</c:v>
                </c:pt>
                <c:pt idx="5108">
                  <c:v>471.2999877929687</c:v>
                </c:pt>
                <c:pt idx="5109">
                  <c:v>471.3999938964844</c:v>
                </c:pt>
                <c:pt idx="5110">
                  <c:v>471.5</c:v>
                </c:pt>
                <c:pt idx="5111">
                  <c:v>471.6000061035156</c:v>
                </c:pt>
                <c:pt idx="5112">
                  <c:v>471.699981689453</c:v>
                </c:pt>
                <c:pt idx="5113">
                  <c:v>471.7999877929687</c:v>
                </c:pt>
                <c:pt idx="5114">
                  <c:v>471.8999938964844</c:v>
                </c:pt>
                <c:pt idx="5115">
                  <c:v>472.0</c:v>
                </c:pt>
                <c:pt idx="5116">
                  <c:v>472.1000061035156</c:v>
                </c:pt>
                <c:pt idx="5117">
                  <c:v>472.199981689453</c:v>
                </c:pt>
                <c:pt idx="5118">
                  <c:v>472.2999877929687</c:v>
                </c:pt>
                <c:pt idx="5119">
                  <c:v>472.3999938964844</c:v>
                </c:pt>
                <c:pt idx="5120">
                  <c:v>472.4999694824219</c:v>
                </c:pt>
                <c:pt idx="5121">
                  <c:v>472.6000061035156</c:v>
                </c:pt>
                <c:pt idx="5122">
                  <c:v>472.699981689453</c:v>
                </c:pt>
                <c:pt idx="5123">
                  <c:v>472.800018310547</c:v>
                </c:pt>
                <c:pt idx="5124">
                  <c:v>472.8999938964844</c:v>
                </c:pt>
                <c:pt idx="5125">
                  <c:v>472.9999694824219</c:v>
                </c:pt>
                <c:pt idx="5126">
                  <c:v>473.1000061035156</c:v>
                </c:pt>
                <c:pt idx="5127">
                  <c:v>473.199981689453</c:v>
                </c:pt>
                <c:pt idx="5128">
                  <c:v>473.300018310547</c:v>
                </c:pt>
                <c:pt idx="5129">
                  <c:v>473.3999938964844</c:v>
                </c:pt>
                <c:pt idx="5130">
                  <c:v>473.4999694824219</c:v>
                </c:pt>
                <c:pt idx="5131">
                  <c:v>473.6000061035156</c:v>
                </c:pt>
                <c:pt idx="5132">
                  <c:v>473.699981689453</c:v>
                </c:pt>
                <c:pt idx="5133">
                  <c:v>473.800018310547</c:v>
                </c:pt>
                <c:pt idx="5134">
                  <c:v>473.8999938964844</c:v>
                </c:pt>
                <c:pt idx="5135">
                  <c:v>473.9999694824219</c:v>
                </c:pt>
                <c:pt idx="5136">
                  <c:v>474.1000061035156</c:v>
                </c:pt>
                <c:pt idx="5137">
                  <c:v>474.199981689453</c:v>
                </c:pt>
                <c:pt idx="5138">
                  <c:v>474.300018310547</c:v>
                </c:pt>
                <c:pt idx="5139">
                  <c:v>474.3999938964844</c:v>
                </c:pt>
                <c:pt idx="5140">
                  <c:v>474.4999694824219</c:v>
                </c:pt>
                <c:pt idx="5141">
                  <c:v>474.6000061035156</c:v>
                </c:pt>
                <c:pt idx="5142">
                  <c:v>474.699981689453</c:v>
                </c:pt>
                <c:pt idx="5143">
                  <c:v>474.800018310547</c:v>
                </c:pt>
                <c:pt idx="5144">
                  <c:v>474.8999938964844</c:v>
                </c:pt>
                <c:pt idx="5145">
                  <c:v>474.9999694824219</c:v>
                </c:pt>
                <c:pt idx="5146">
                  <c:v>475.1000061035156</c:v>
                </c:pt>
                <c:pt idx="5147">
                  <c:v>475.199981689453</c:v>
                </c:pt>
                <c:pt idx="5148">
                  <c:v>475.300018310547</c:v>
                </c:pt>
                <c:pt idx="5149">
                  <c:v>475.3999938964844</c:v>
                </c:pt>
                <c:pt idx="5150">
                  <c:v>475.4999694824219</c:v>
                </c:pt>
                <c:pt idx="5151">
                  <c:v>475.6000061035156</c:v>
                </c:pt>
                <c:pt idx="5152">
                  <c:v>475.699981689453</c:v>
                </c:pt>
                <c:pt idx="5153">
                  <c:v>475.800018310547</c:v>
                </c:pt>
                <c:pt idx="5154">
                  <c:v>475.8999938964844</c:v>
                </c:pt>
                <c:pt idx="5155">
                  <c:v>475.9999694824219</c:v>
                </c:pt>
                <c:pt idx="5156">
                  <c:v>476.1000061035156</c:v>
                </c:pt>
                <c:pt idx="5157">
                  <c:v>476.199981689453</c:v>
                </c:pt>
                <c:pt idx="5158">
                  <c:v>476.300018310547</c:v>
                </c:pt>
                <c:pt idx="5159">
                  <c:v>476.3999938964844</c:v>
                </c:pt>
                <c:pt idx="5160">
                  <c:v>476.4999694824219</c:v>
                </c:pt>
                <c:pt idx="5161">
                  <c:v>476.6000061035156</c:v>
                </c:pt>
                <c:pt idx="5162">
                  <c:v>476.699981689453</c:v>
                </c:pt>
                <c:pt idx="5163">
                  <c:v>476.800018310547</c:v>
                </c:pt>
                <c:pt idx="5164">
                  <c:v>476.8999938964844</c:v>
                </c:pt>
                <c:pt idx="5165">
                  <c:v>476.9999694824219</c:v>
                </c:pt>
                <c:pt idx="5166">
                  <c:v>477.1000061035156</c:v>
                </c:pt>
                <c:pt idx="5167">
                  <c:v>477.199981689453</c:v>
                </c:pt>
                <c:pt idx="5168">
                  <c:v>477.300018310547</c:v>
                </c:pt>
                <c:pt idx="5169">
                  <c:v>477.3999938964844</c:v>
                </c:pt>
                <c:pt idx="5170">
                  <c:v>477.4999694824219</c:v>
                </c:pt>
                <c:pt idx="5171">
                  <c:v>477.6000061035156</c:v>
                </c:pt>
                <c:pt idx="5172">
                  <c:v>477.699981689453</c:v>
                </c:pt>
                <c:pt idx="5173">
                  <c:v>477.800018310547</c:v>
                </c:pt>
                <c:pt idx="5174">
                  <c:v>477.8999938964844</c:v>
                </c:pt>
                <c:pt idx="5175">
                  <c:v>477.9999694824219</c:v>
                </c:pt>
                <c:pt idx="5176">
                  <c:v>478.1000061035156</c:v>
                </c:pt>
                <c:pt idx="5177">
                  <c:v>478.199981689453</c:v>
                </c:pt>
                <c:pt idx="5178">
                  <c:v>478.300018310547</c:v>
                </c:pt>
                <c:pt idx="5179">
                  <c:v>478.3999938964844</c:v>
                </c:pt>
                <c:pt idx="5180">
                  <c:v>478.4999694824219</c:v>
                </c:pt>
                <c:pt idx="5181">
                  <c:v>478.6000061035156</c:v>
                </c:pt>
                <c:pt idx="5182">
                  <c:v>478.699981689453</c:v>
                </c:pt>
                <c:pt idx="5183">
                  <c:v>478.800018310547</c:v>
                </c:pt>
                <c:pt idx="5184">
                  <c:v>478.8999938964844</c:v>
                </c:pt>
                <c:pt idx="5185">
                  <c:v>478.9999694824219</c:v>
                </c:pt>
                <c:pt idx="5186">
                  <c:v>479.1000061035156</c:v>
                </c:pt>
                <c:pt idx="5187">
                  <c:v>479.199981689453</c:v>
                </c:pt>
                <c:pt idx="5188">
                  <c:v>479.300018310547</c:v>
                </c:pt>
                <c:pt idx="5189">
                  <c:v>479.3999938964844</c:v>
                </c:pt>
                <c:pt idx="5190">
                  <c:v>479.4999694824219</c:v>
                </c:pt>
                <c:pt idx="5191">
                  <c:v>479.6000061035156</c:v>
                </c:pt>
                <c:pt idx="5192">
                  <c:v>479.699981689453</c:v>
                </c:pt>
                <c:pt idx="5193">
                  <c:v>479.800018310547</c:v>
                </c:pt>
                <c:pt idx="5194">
                  <c:v>479.8999938964844</c:v>
                </c:pt>
                <c:pt idx="5195">
                  <c:v>479.9999694824219</c:v>
                </c:pt>
                <c:pt idx="5196">
                  <c:v>480.1000061035156</c:v>
                </c:pt>
                <c:pt idx="5197">
                  <c:v>480.199981689453</c:v>
                </c:pt>
                <c:pt idx="5198">
                  <c:v>480.300018310547</c:v>
                </c:pt>
                <c:pt idx="5199">
                  <c:v>480.3999938964844</c:v>
                </c:pt>
                <c:pt idx="5200">
                  <c:v>480.4999694824219</c:v>
                </c:pt>
                <c:pt idx="5201">
                  <c:v>480.6000061035156</c:v>
                </c:pt>
                <c:pt idx="5202">
                  <c:v>480.699981689453</c:v>
                </c:pt>
                <c:pt idx="5203">
                  <c:v>480.800018310547</c:v>
                </c:pt>
                <c:pt idx="5204">
                  <c:v>480.8999938964844</c:v>
                </c:pt>
                <c:pt idx="5205">
                  <c:v>480.9999694824219</c:v>
                </c:pt>
                <c:pt idx="5206">
                  <c:v>481.1000061035156</c:v>
                </c:pt>
                <c:pt idx="5207">
                  <c:v>481.199981689453</c:v>
                </c:pt>
                <c:pt idx="5208">
                  <c:v>481.300018310547</c:v>
                </c:pt>
                <c:pt idx="5209">
                  <c:v>481.3999938964844</c:v>
                </c:pt>
                <c:pt idx="5210">
                  <c:v>481.4999694824219</c:v>
                </c:pt>
                <c:pt idx="5211">
                  <c:v>481.6000061035156</c:v>
                </c:pt>
                <c:pt idx="5212">
                  <c:v>481.699981689453</c:v>
                </c:pt>
                <c:pt idx="5213">
                  <c:v>481.800018310547</c:v>
                </c:pt>
                <c:pt idx="5214">
                  <c:v>481.8999938964844</c:v>
                </c:pt>
                <c:pt idx="5215">
                  <c:v>481.9999694824219</c:v>
                </c:pt>
                <c:pt idx="5216">
                  <c:v>482.1000061035156</c:v>
                </c:pt>
                <c:pt idx="5217">
                  <c:v>482.199981689453</c:v>
                </c:pt>
                <c:pt idx="5218">
                  <c:v>482.300018310547</c:v>
                </c:pt>
                <c:pt idx="5219">
                  <c:v>482.3999938964844</c:v>
                </c:pt>
                <c:pt idx="5220">
                  <c:v>482.4999694824219</c:v>
                </c:pt>
                <c:pt idx="5221">
                  <c:v>482.6000061035156</c:v>
                </c:pt>
                <c:pt idx="5222">
                  <c:v>482.699981689453</c:v>
                </c:pt>
                <c:pt idx="5223">
                  <c:v>482.800018310547</c:v>
                </c:pt>
                <c:pt idx="5224">
                  <c:v>482.8999938964844</c:v>
                </c:pt>
                <c:pt idx="5225">
                  <c:v>482.9999694824219</c:v>
                </c:pt>
                <c:pt idx="5226">
                  <c:v>483.1000061035156</c:v>
                </c:pt>
                <c:pt idx="5227">
                  <c:v>483.199981689453</c:v>
                </c:pt>
                <c:pt idx="5228">
                  <c:v>483.300018310547</c:v>
                </c:pt>
                <c:pt idx="5229">
                  <c:v>483.3999938964844</c:v>
                </c:pt>
                <c:pt idx="5230">
                  <c:v>483.4999694824219</c:v>
                </c:pt>
                <c:pt idx="5231">
                  <c:v>483.6000061035156</c:v>
                </c:pt>
                <c:pt idx="5232">
                  <c:v>483.699981689453</c:v>
                </c:pt>
                <c:pt idx="5233">
                  <c:v>483.800018310547</c:v>
                </c:pt>
                <c:pt idx="5234">
                  <c:v>483.8999938964844</c:v>
                </c:pt>
                <c:pt idx="5235">
                  <c:v>483.9999694824219</c:v>
                </c:pt>
                <c:pt idx="5236">
                  <c:v>484.1000061035156</c:v>
                </c:pt>
                <c:pt idx="5237">
                  <c:v>484.199981689453</c:v>
                </c:pt>
                <c:pt idx="5238">
                  <c:v>484.300018310547</c:v>
                </c:pt>
                <c:pt idx="5239">
                  <c:v>484.3999938964844</c:v>
                </c:pt>
                <c:pt idx="5240">
                  <c:v>484.4999694824219</c:v>
                </c:pt>
                <c:pt idx="5241">
                  <c:v>484.6000061035156</c:v>
                </c:pt>
                <c:pt idx="5242">
                  <c:v>484.699981689453</c:v>
                </c:pt>
                <c:pt idx="5243">
                  <c:v>484.800018310547</c:v>
                </c:pt>
                <c:pt idx="5244">
                  <c:v>484.8999938964844</c:v>
                </c:pt>
                <c:pt idx="5245">
                  <c:v>484.9999694824219</c:v>
                </c:pt>
                <c:pt idx="5246">
                  <c:v>485.1000061035156</c:v>
                </c:pt>
                <c:pt idx="5247">
                  <c:v>485.199981689453</c:v>
                </c:pt>
                <c:pt idx="5248">
                  <c:v>485.300018310547</c:v>
                </c:pt>
                <c:pt idx="5249">
                  <c:v>485.3999938964844</c:v>
                </c:pt>
                <c:pt idx="5250">
                  <c:v>485.4999694824219</c:v>
                </c:pt>
                <c:pt idx="5251">
                  <c:v>485.6000061035156</c:v>
                </c:pt>
                <c:pt idx="5252">
                  <c:v>485.699981689453</c:v>
                </c:pt>
                <c:pt idx="5253">
                  <c:v>485.800018310547</c:v>
                </c:pt>
                <c:pt idx="5254">
                  <c:v>485.8999938964844</c:v>
                </c:pt>
                <c:pt idx="5255">
                  <c:v>485.9999694824219</c:v>
                </c:pt>
                <c:pt idx="5256">
                  <c:v>486.1000061035156</c:v>
                </c:pt>
                <c:pt idx="5257">
                  <c:v>486.199981689453</c:v>
                </c:pt>
                <c:pt idx="5258">
                  <c:v>486.300018310547</c:v>
                </c:pt>
                <c:pt idx="5259">
                  <c:v>486.3999938964844</c:v>
                </c:pt>
                <c:pt idx="5260">
                  <c:v>486.4999694824219</c:v>
                </c:pt>
                <c:pt idx="5261">
                  <c:v>486.6000061035156</c:v>
                </c:pt>
                <c:pt idx="5262">
                  <c:v>486.699981689453</c:v>
                </c:pt>
                <c:pt idx="5263">
                  <c:v>486.800018310547</c:v>
                </c:pt>
                <c:pt idx="5264">
                  <c:v>486.8999938964844</c:v>
                </c:pt>
                <c:pt idx="5265">
                  <c:v>486.9999694824219</c:v>
                </c:pt>
                <c:pt idx="5266">
                  <c:v>487.1000061035156</c:v>
                </c:pt>
                <c:pt idx="5267">
                  <c:v>487.199981689453</c:v>
                </c:pt>
                <c:pt idx="5268">
                  <c:v>487.300018310547</c:v>
                </c:pt>
                <c:pt idx="5269">
                  <c:v>487.3999938964844</c:v>
                </c:pt>
                <c:pt idx="5270">
                  <c:v>487.4999694824219</c:v>
                </c:pt>
                <c:pt idx="5271">
                  <c:v>487.6000061035156</c:v>
                </c:pt>
                <c:pt idx="5272">
                  <c:v>487.699981689453</c:v>
                </c:pt>
                <c:pt idx="5273">
                  <c:v>487.800018310547</c:v>
                </c:pt>
                <c:pt idx="5274">
                  <c:v>487.8999938964844</c:v>
                </c:pt>
                <c:pt idx="5275">
                  <c:v>487.9999694824219</c:v>
                </c:pt>
                <c:pt idx="5276">
                  <c:v>488.1000061035156</c:v>
                </c:pt>
                <c:pt idx="5277">
                  <c:v>488.199981689453</c:v>
                </c:pt>
                <c:pt idx="5278">
                  <c:v>488.300018310547</c:v>
                </c:pt>
                <c:pt idx="5279">
                  <c:v>488.3999938964844</c:v>
                </c:pt>
                <c:pt idx="5280">
                  <c:v>488.4999694824219</c:v>
                </c:pt>
                <c:pt idx="5281">
                  <c:v>488.6000061035156</c:v>
                </c:pt>
                <c:pt idx="5282">
                  <c:v>488.699981689453</c:v>
                </c:pt>
                <c:pt idx="5283">
                  <c:v>488.800018310547</c:v>
                </c:pt>
                <c:pt idx="5284">
                  <c:v>488.8999938964844</c:v>
                </c:pt>
                <c:pt idx="5285">
                  <c:v>488.9999694824219</c:v>
                </c:pt>
                <c:pt idx="5286">
                  <c:v>489.1000061035156</c:v>
                </c:pt>
                <c:pt idx="5287">
                  <c:v>489.199981689453</c:v>
                </c:pt>
                <c:pt idx="5288">
                  <c:v>489.300018310547</c:v>
                </c:pt>
                <c:pt idx="5289">
                  <c:v>489.3999938964844</c:v>
                </c:pt>
                <c:pt idx="5290">
                  <c:v>489.4999694824219</c:v>
                </c:pt>
                <c:pt idx="5291">
                  <c:v>489.6000061035156</c:v>
                </c:pt>
                <c:pt idx="5292">
                  <c:v>489.699981689453</c:v>
                </c:pt>
                <c:pt idx="5293">
                  <c:v>489.800018310547</c:v>
                </c:pt>
                <c:pt idx="5294">
                  <c:v>489.8999938964844</c:v>
                </c:pt>
                <c:pt idx="5295">
                  <c:v>489.9999694824219</c:v>
                </c:pt>
                <c:pt idx="5296">
                  <c:v>490.1000061035156</c:v>
                </c:pt>
                <c:pt idx="5297">
                  <c:v>490.199981689453</c:v>
                </c:pt>
                <c:pt idx="5298">
                  <c:v>490.300018310547</c:v>
                </c:pt>
                <c:pt idx="5299">
                  <c:v>490.3999938964844</c:v>
                </c:pt>
                <c:pt idx="5300">
                  <c:v>490.4999694824219</c:v>
                </c:pt>
                <c:pt idx="5301">
                  <c:v>490.6000061035156</c:v>
                </c:pt>
                <c:pt idx="5302">
                  <c:v>490.699981689453</c:v>
                </c:pt>
                <c:pt idx="5303">
                  <c:v>490.800018310547</c:v>
                </c:pt>
                <c:pt idx="5304">
                  <c:v>490.8999938964844</c:v>
                </c:pt>
                <c:pt idx="5305">
                  <c:v>490.9999694824219</c:v>
                </c:pt>
                <c:pt idx="5306">
                  <c:v>491.1000061035156</c:v>
                </c:pt>
                <c:pt idx="5307">
                  <c:v>491.199981689453</c:v>
                </c:pt>
                <c:pt idx="5308">
                  <c:v>491.300018310547</c:v>
                </c:pt>
                <c:pt idx="5309">
                  <c:v>491.3999938964844</c:v>
                </c:pt>
                <c:pt idx="5310">
                  <c:v>491.4999694824219</c:v>
                </c:pt>
                <c:pt idx="5311">
                  <c:v>491.6000061035156</c:v>
                </c:pt>
                <c:pt idx="5312">
                  <c:v>491.699981689453</c:v>
                </c:pt>
                <c:pt idx="5313">
                  <c:v>491.800018310547</c:v>
                </c:pt>
                <c:pt idx="5314">
                  <c:v>491.8999938964844</c:v>
                </c:pt>
                <c:pt idx="5315">
                  <c:v>491.9999694824219</c:v>
                </c:pt>
                <c:pt idx="5316">
                  <c:v>492.1000061035156</c:v>
                </c:pt>
                <c:pt idx="5317">
                  <c:v>492.199981689453</c:v>
                </c:pt>
                <c:pt idx="5318">
                  <c:v>492.300018310547</c:v>
                </c:pt>
                <c:pt idx="5319">
                  <c:v>492.3999938964844</c:v>
                </c:pt>
                <c:pt idx="5320">
                  <c:v>492.4999694824219</c:v>
                </c:pt>
                <c:pt idx="5321">
                  <c:v>492.6000061035156</c:v>
                </c:pt>
                <c:pt idx="5322">
                  <c:v>492.699981689453</c:v>
                </c:pt>
                <c:pt idx="5323">
                  <c:v>492.800018310547</c:v>
                </c:pt>
                <c:pt idx="5324">
                  <c:v>492.8999938964844</c:v>
                </c:pt>
                <c:pt idx="5325">
                  <c:v>492.9999694824219</c:v>
                </c:pt>
                <c:pt idx="5326">
                  <c:v>493.1000061035156</c:v>
                </c:pt>
                <c:pt idx="5327">
                  <c:v>493.199981689453</c:v>
                </c:pt>
                <c:pt idx="5328">
                  <c:v>493.300018310547</c:v>
                </c:pt>
                <c:pt idx="5329">
                  <c:v>493.3999938964844</c:v>
                </c:pt>
                <c:pt idx="5330">
                  <c:v>493.4999694824219</c:v>
                </c:pt>
                <c:pt idx="5331">
                  <c:v>493.6000061035156</c:v>
                </c:pt>
                <c:pt idx="5332">
                  <c:v>493.699981689453</c:v>
                </c:pt>
                <c:pt idx="5333">
                  <c:v>493.800018310547</c:v>
                </c:pt>
                <c:pt idx="5334">
                  <c:v>493.8999938964844</c:v>
                </c:pt>
                <c:pt idx="5335">
                  <c:v>493.9999694824219</c:v>
                </c:pt>
                <c:pt idx="5336">
                  <c:v>494.1000061035156</c:v>
                </c:pt>
                <c:pt idx="5337">
                  <c:v>494.199981689453</c:v>
                </c:pt>
                <c:pt idx="5338">
                  <c:v>494.300018310547</c:v>
                </c:pt>
                <c:pt idx="5339">
                  <c:v>494.3999938964844</c:v>
                </c:pt>
                <c:pt idx="5340">
                  <c:v>494.4999694824219</c:v>
                </c:pt>
                <c:pt idx="5341">
                  <c:v>494.6000061035156</c:v>
                </c:pt>
                <c:pt idx="5342">
                  <c:v>494.699981689453</c:v>
                </c:pt>
                <c:pt idx="5343">
                  <c:v>494.800018310547</c:v>
                </c:pt>
                <c:pt idx="5344">
                  <c:v>494.8999938964844</c:v>
                </c:pt>
                <c:pt idx="5345">
                  <c:v>494.9999694824219</c:v>
                </c:pt>
                <c:pt idx="5346">
                  <c:v>495.1000061035156</c:v>
                </c:pt>
                <c:pt idx="5347">
                  <c:v>495.199981689453</c:v>
                </c:pt>
                <c:pt idx="5348">
                  <c:v>495.300018310547</c:v>
                </c:pt>
                <c:pt idx="5349">
                  <c:v>495.3999938964844</c:v>
                </c:pt>
                <c:pt idx="5350">
                  <c:v>495.4999694824219</c:v>
                </c:pt>
                <c:pt idx="5351">
                  <c:v>495.6000061035156</c:v>
                </c:pt>
                <c:pt idx="5352">
                  <c:v>495.699981689453</c:v>
                </c:pt>
                <c:pt idx="5353">
                  <c:v>495.800018310547</c:v>
                </c:pt>
                <c:pt idx="5354">
                  <c:v>495.8999938964844</c:v>
                </c:pt>
                <c:pt idx="5355">
                  <c:v>495.9999694824219</c:v>
                </c:pt>
                <c:pt idx="5356">
                  <c:v>496.1000061035156</c:v>
                </c:pt>
                <c:pt idx="5357">
                  <c:v>496.199981689453</c:v>
                </c:pt>
                <c:pt idx="5358">
                  <c:v>496.300018310547</c:v>
                </c:pt>
                <c:pt idx="5359">
                  <c:v>496.3999938964844</c:v>
                </c:pt>
                <c:pt idx="5360">
                  <c:v>496.4999694824219</c:v>
                </c:pt>
                <c:pt idx="5361">
                  <c:v>496.6000061035156</c:v>
                </c:pt>
                <c:pt idx="5362">
                  <c:v>496.699981689453</c:v>
                </c:pt>
                <c:pt idx="5363">
                  <c:v>496.800018310547</c:v>
                </c:pt>
                <c:pt idx="5364">
                  <c:v>496.8999938964844</c:v>
                </c:pt>
                <c:pt idx="5365">
                  <c:v>496.9999694824219</c:v>
                </c:pt>
                <c:pt idx="5366">
                  <c:v>497.1000061035156</c:v>
                </c:pt>
                <c:pt idx="5367">
                  <c:v>497.199981689453</c:v>
                </c:pt>
                <c:pt idx="5368">
                  <c:v>497.300018310547</c:v>
                </c:pt>
                <c:pt idx="5369">
                  <c:v>497.3999938964844</c:v>
                </c:pt>
                <c:pt idx="5370">
                  <c:v>497.4999694824219</c:v>
                </c:pt>
                <c:pt idx="5371">
                  <c:v>497.6000061035156</c:v>
                </c:pt>
                <c:pt idx="5372">
                  <c:v>497.699981689453</c:v>
                </c:pt>
                <c:pt idx="5373">
                  <c:v>497.800018310547</c:v>
                </c:pt>
                <c:pt idx="5374">
                  <c:v>497.8999938964844</c:v>
                </c:pt>
                <c:pt idx="5375">
                  <c:v>497.9999694824219</c:v>
                </c:pt>
                <c:pt idx="5376">
                  <c:v>498.1000061035156</c:v>
                </c:pt>
                <c:pt idx="5377">
                  <c:v>498.199981689453</c:v>
                </c:pt>
                <c:pt idx="5378">
                  <c:v>498.300018310547</c:v>
                </c:pt>
                <c:pt idx="5379">
                  <c:v>498.3999938964844</c:v>
                </c:pt>
                <c:pt idx="5380">
                  <c:v>498.4999694824219</c:v>
                </c:pt>
                <c:pt idx="5381">
                  <c:v>498.6000061035156</c:v>
                </c:pt>
                <c:pt idx="5382">
                  <c:v>498.699981689453</c:v>
                </c:pt>
                <c:pt idx="5383">
                  <c:v>498.800018310547</c:v>
                </c:pt>
                <c:pt idx="5384">
                  <c:v>498.8999938964844</c:v>
                </c:pt>
                <c:pt idx="5385">
                  <c:v>498.9999694824219</c:v>
                </c:pt>
                <c:pt idx="5386">
                  <c:v>499.1000061035156</c:v>
                </c:pt>
                <c:pt idx="5387">
                  <c:v>499.199981689453</c:v>
                </c:pt>
                <c:pt idx="5388">
                  <c:v>499.300018310547</c:v>
                </c:pt>
                <c:pt idx="5389">
                  <c:v>499.3999938964844</c:v>
                </c:pt>
                <c:pt idx="5390">
                  <c:v>499.4999694824219</c:v>
                </c:pt>
                <c:pt idx="5391">
                  <c:v>499.6000061035156</c:v>
                </c:pt>
                <c:pt idx="5392">
                  <c:v>499.699981689453</c:v>
                </c:pt>
                <c:pt idx="5393">
                  <c:v>499.800018310547</c:v>
                </c:pt>
                <c:pt idx="5394">
                  <c:v>499.8999938964844</c:v>
                </c:pt>
                <c:pt idx="5395">
                  <c:v>499.9999694824219</c:v>
                </c:pt>
                <c:pt idx="5396">
                  <c:v>500.1000061035156</c:v>
                </c:pt>
                <c:pt idx="5397">
                  <c:v>500.199981689453</c:v>
                </c:pt>
                <c:pt idx="5398">
                  <c:v>500.300018310547</c:v>
                </c:pt>
                <c:pt idx="5399">
                  <c:v>500.3999938964844</c:v>
                </c:pt>
                <c:pt idx="5400">
                  <c:v>500.4999694824219</c:v>
                </c:pt>
                <c:pt idx="5401">
                  <c:v>500.6000061035156</c:v>
                </c:pt>
                <c:pt idx="5402">
                  <c:v>500.699981689453</c:v>
                </c:pt>
                <c:pt idx="5403">
                  <c:v>500.800018310547</c:v>
                </c:pt>
                <c:pt idx="5404">
                  <c:v>500.8999938964844</c:v>
                </c:pt>
                <c:pt idx="5405">
                  <c:v>500.9999694824219</c:v>
                </c:pt>
                <c:pt idx="5406">
                  <c:v>501.1000061035156</c:v>
                </c:pt>
                <c:pt idx="5407">
                  <c:v>501.199981689453</c:v>
                </c:pt>
                <c:pt idx="5408">
                  <c:v>501.300018310547</c:v>
                </c:pt>
                <c:pt idx="5409">
                  <c:v>501.3999938964844</c:v>
                </c:pt>
                <c:pt idx="5410">
                  <c:v>501.4999694824219</c:v>
                </c:pt>
                <c:pt idx="5411">
                  <c:v>501.6000061035156</c:v>
                </c:pt>
                <c:pt idx="5412">
                  <c:v>501.699981689453</c:v>
                </c:pt>
                <c:pt idx="5413">
                  <c:v>501.800018310547</c:v>
                </c:pt>
                <c:pt idx="5414">
                  <c:v>501.8999938964844</c:v>
                </c:pt>
                <c:pt idx="5415">
                  <c:v>501.9999694824219</c:v>
                </c:pt>
                <c:pt idx="5416">
                  <c:v>502.1000061035156</c:v>
                </c:pt>
                <c:pt idx="5417">
                  <c:v>502.199981689453</c:v>
                </c:pt>
                <c:pt idx="5418">
                  <c:v>502.300018310547</c:v>
                </c:pt>
                <c:pt idx="5419">
                  <c:v>502.3999938964844</c:v>
                </c:pt>
                <c:pt idx="5420">
                  <c:v>502.4999694824219</c:v>
                </c:pt>
                <c:pt idx="5421">
                  <c:v>502.6000061035156</c:v>
                </c:pt>
                <c:pt idx="5422">
                  <c:v>502.699981689453</c:v>
                </c:pt>
                <c:pt idx="5423">
                  <c:v>502.800018310547</c:v>
                </c:pt>
                <c:pt idx="5424">
                  <c:v>502.8999938964844</c:v>
                </c:pt>
                <c:pt idx="5425">
                  <c:v>502.9999694824219</c:v>
                </c:pt>
                <c:pt idx="5426">
                  <c:v>503.1000061035156</c:v>
                </c:pt>
                <c:pt idx="5427">
                  <c:v>503.199981689453</c:v>
                </c:pt>
                <c:pt idx="5428">
                  <c:v>503.300018310547</c:v>
                </c:pt>
                <c:pt idx="5429">
                  <c:v>503.3999938964844</c:v>
                </c:pt>
                <c:pt idx="5430">
                  <c:v>503.4999694824219</c:v>
                </c:pt>
                <c:pt idx="5431">
                  <c:v>503.6000061035156</c:v>
                </c:pt>
                <c:pt idx="5432">
                  <c:v>503.699981689453</c:v>
                </c:pt>
                <c:pt idx="5433">
                  <c:v>503.800018310547</c:v>
                </c:pt>
                <c:pt idx="5434">
                  <c:v>503.8999938964844</c:v>
                </c:pt>
                <c:pt idx="5435">
                  <c:v>503.9999694824219</c:v>
                </c:pt>
                <c:pt idx="5436">
                  <c:v>504.1000061035156</c:v>
                </c:pt>
                <c:pt idx="5437">
                  <c:v>504.199981689453</c:v>
                </c:pt>
                <c:pt idx="5438">
                  <c:v>504.300018310547</c:v>
                </c:pt>
                <c:pt idx="5439">
                  <c:v>504.3999938964844</c:v>
                </c:pt>
                <c:pt idx="5440">
                  <c:v>504.4999694824219</c:v>
                </c:pt>
                <c:pt idx="5441">
                  <c:v>504.6000061035156</c:v>
                </c:pt>
                <c:pt idx="5442">
                  <c:v>504.699981689453</c:v>
                </c:pt>
                <c:pt idx="5443">
                  <c:v>504.800018310547</c:v>
                </c:pt>
                <c:pt idx="5444">
                  <c:v>504.8999938964844</c:v>
                </c:pt>
                <c:pt idx="5445">
                  <c:v>504.9999694824219</c:v>
                </c:pt>
                <c:pt idx="5446">
                  <c:v>505.1000061035156</c:v>
                </c:pt>
                <c:pt idx="5447">
                  <c:v>505.199981689453</c:v>
                </c:pt>
                <c:pt idx="5448">
                  <c:v>505.300018310547</c:v>
                </c:pt>
                <c:pt idx="5449">
                  <c:v>505.3999938964844</c:v>
                </c:pt>
                <c:pt idx="5450">
                  <c:v>505.4999694824219</c:v>
                </c:pt>
                <c:pt idx="5451">
                  <c:v>505.6000061035156</c:v>
                </c:pt>
                <c:pt idx="5452">
                  <c:v>505.699981689453</c:v>
                </c:pt>
                <c:pt idx="5453">
                  <c:v>505.800018310547</c:v>
                </c:pt>
                <c:pt idx="5454">
                  <c:v>505.8999938964844</c:v>
                </c:pt>
                <c:pt idx="5455">
                  <c:v>505.9999694824219</c:v>
                </c:pt>
                <c:pt idx="5456">
                  <c:v>506.1000061035156</c:v>
                </c:pt>
                <c:pt idx="5457">
                  <c:v>506.199981689453</c:v>
                </c:pt>
                <c:pt idx="5458">
                  <c:v>506.300018310547</c:v>
                </c:pt>
                <c:pt idx="5459">
                  <c:v>506.3999938964844</c:v>
                </c:pt>
                <c:pt idx="5460">
                  <c:v>506.4999694824219</c:v>
                </c:pt>
                <c:pt idx="5461">
                  <c:v>506.6000061035156</c:v>
                </c:pt>
                <c:pt idx="5462">
                  <c:v>506.699981689453</c:v>
                </c:pt>
                <c:pt idx="5463">
                  <c:v>506.800018310547</c:v>
                </c:pt>
                <c:pt idx="5464">
                  <c:v>506.8999938964844</c:v>
                </c:pt>
                <c:pt idx="5465">
                  <c:v>506.9999694824219</c:v>
                </c:pt>
                <c:pt idx="5466">
                  <c:v>507.1000061035156</c:v>
                </c:pt>
                <c:pt idx="5467">
                  <c:v>507.199981689453</c:v>
                </c:pt>
                <c:pt idx="5468">
                  <c:v>507.300018310547</c:v>
                </c:pt>
                <c:pt idx="5469">
                  <c:v>507.3999938964844</c:v>
                </c:pt>
                <c:pt idx="5470">
                  <c:v>507.4999694824219</c:v>
                </c:pt>
                <c:pt idx="5471">
                  <c:v>507.6000061035156</c:v>
                </c:pt>
                <c:pt idx="5472">
                  <c:v>507.699981689453</c:v>
                </c:pt>
                <c:pt idx="5473">
                  <c:v>507.800018310547</c:v>
                </c:pt>
                <c:pt idx="5474">
                  <c:v>507.8999938964844</c:v>
                </c:pt>
                <c:pt idx="5475">
                  <c:v>507.9999694824219</c:v>
                </c:pt>
                <c:pt idx="5476">
                  <c:v>508.1000061035156</c:v>
                </c:pt>
                <c:pt idx="5477">
                  <c:v>508.199981689453</c:v>
                </c:pt>
                <c:pt idx="5478">
                  <c:v>508.300018310547</c:v>
                </c:pt>
                <c:pt idx="5479">
                  <c:v>508.3999938964844</c:v>
                </c:pt>
                <c:pt idx="5480">
                  <c:v>508.4999694824219</c:v>
                </c:pt>
                <c:pt idx="5481">
                  <c:v>508.6000061035156</c:v>
                </c:pt>
                <c:pt idx="5482">
                  <c:v>508.699981689453</c:v>
                </c:pt>
                <c:pt idx="5483">
                  <c:v>508.800018310547</c:v>
                </c:pt>
                <c:pt idx="5484">
                  <c:v>508.8999938964844</c:v>
                </c:pt>
                <c:pt idx="5485">
                  <c:v>508.9999694824219</c:v>
                </c:pt>
                <c:pt idx="5486">
                  <c:v>509.1000061035156</c:v>
                </c:pt>
                <c:pt idx="5487">
                  <c:v>509.199981689453</c:v>
                </c:pt>
                <c:pt idx="5488">
                  <c:v>509.300018310547</c:v>
                </c:pt>
                <c:pt idx="5489">
                  <c:v>509.3999938964844</c:v>
                </c:pt>
                <c:pt idx="5490">
                  <c:v>509.4999694824219</c:v>
                </c:pt>
                <c:pt idx="5491">
                  <c:v>509.6000061035156</c:v>
                </c:pt>
                <c:pt idx="5492">
                  <c:v>509.699981689453</c:v>
                </c:pt>
                <c:pt idx="5493">
                  <c:v>509.800018310547</c:v>
                </c:pt>
                <c:pt idx="5494">
                  <c:v>509.8999938964844</c:v>
                </c:pt>
                <c:pt idx="5495">
                  <c:v>509.9999694824219</c:v>
                </c:pt>
                <c:pt idx="5496">
                  <c:v>510.1000061035156</c:v>
                </c:pt>
                <c:pt idx="5497">
                  <c:v>510.199981689453</c:v>
                </c:pt>
                <c:pt idx="5498">
                  <c:v>510.300018310547</c:v>
                </c:pt>
                <c:pt idx="5499">
                  <c:v>510.3999938964844</c:v>
                </c:pt>
                <c:pt idx="5500">
                  <c:v>510.4999694824219</c:v>
                </c:pt>
                <c:pt idx="5501">
                  <c:v>510.6000061035156</c:v>
                </c:pt>
                <c:pt idx="5502">
                  <c:v>510.699981689453</c:v>
                </c:pt>
                <c:pt idx="5503">
                  <c:v>510.800018310547</c:v>
                </c:pt>
                <c:pt idx="5504">
                  <c:v>510.8999938964844</c:v>
                </c:pt>
                <c:pt idx="5505">
                  <c:v>510.9999694824219</c:v>
                </c:pt>
                <c:pt idx="5506">
                  <c:v>511.1000061035156</c:v>
                </c:pt>
                <c:pt idx="5507">
                  <c:v>511.199981689453</c:v>
                </c:pt>
                <c:pt idx="5508">
                  <c:v>511.300018310547</c:v>
                </c:pt>
                <c:pt idx="5509">
                  <c:v>511.3999938964844</c:v>
                </c:pt>
                <c:pt idx="5510">
                  <c:v>511.4999694824219</c:v>
                </c:pt>
                <c:pt idx="5511">
                  <c:v>511.6000061035156</c:v>
                </c:pt>
                <c:pt idx="5512">
                  <c:v>511.699981689453</c:v>
                </c:pt>
                <c:pt idx="5513">
                  <c:v>511.800018310547</c:v>
                </c:pt>
                <c:pt idx="5514">
                  <c:v>511.8999938964844</c:v>
                </c:pt>
                <c:pt idx="5515">
                  <c:v>511.9999694824219</c:v>
                </c:pt>
                <c:pt idx="5516">
                  <c:v>512.1000366210937</c:v>
                </c:pt>
                <c:pt idx="5517">
                  <c:v>512.2000122070314</c:v>
                </c:pt>
                <c:pt idx="5518">
                  <c:v>512.300048828125</c:v>
                </c:pt>
                <c:pt idx="5519">
                  <c:v>512.4000244140624</c:v>
                </c:pt>
                <c:pt idx="5520">
                  <c:v>512.5</c:v>
                </c:pt>
                <c:pt idx="5521">
                  <c:v>512.6000366210937</c:v>
                </c:pt>
                <c:pt idx="5522">
                  <c:v>512.7000122070314</c:v>
                </c:pt>
                <c:pt idx="5523">
                  <c:v>512.800048828125</c:v>
                </c:pt>
                <c:pt idx="5524">
                  <c:v>512.9000244140624</c:v>
                </c:pt>
                <c:pt idx="5525">
                  <c:v>513.0</c:v>
                </c:pt>
                <c:pt idx="5526">
                  <c:v>513.1000366210937</c:v>
                </c:pt>
                <c:pt idx="5527">
                  <c:v>513.2000122070314</c:v>
                </c:pt>
                <c:pt idx="5528">
                  <c:v>513.300048828125</c:v>
                </c:pt>
                <c:pt idx="5529">
                  <c:v>513.4000244140624</c:v>
                </c:pt>
                <c:pt idx="5530">
                  <c:v>513.5</c:v>
                </c:pt>
                <c:pt idx="5531">
                  <c:v>513.6000366210937</c:v>
                </c:pt>
                <c:pt idx="5532">
                  <c:v>513.7000122070314</c:v>
                </c:pt>
                <c:pt idx="5533">
                  <c:v>513.800048828125</c:v>
                </c:pt>
                <c:pt idx="5534">
                  <c:v>513.9000244140624</c:v>
                </c:pt>
                <c:pt idx="5535">
                  <c:v>514.0</c:v>
                </c:pt>
                <c:pt idx="5536">
                  <c:v>514.1000366210937</c:v>
                </c:pt>
                <c:pt idx="5537">
                  <c:v>514.2000122070314</c:v>
                </c:pt>
                <c:pt idx="5538">
                  <c:v>514.300048828125</c:v>
                </c:pt>
                <c:pt idx="5539">
                  <c:v>514.4000244140624</c:v>
                </c:pt>
                <c:pt idx="5540">
                  <c:v>514.5</c:v>
                </c:pt>
                <c:pt idx="5541">
                  <c:v>514.6000366210937</c:v>
                </c:pt>
                <c:pt idx="5542">
                  <c:v>514.7000122070314</c:v>
                </c:pt>
                <c:pt idx="5543">
                  <c:v>514.800048828125</c:v>
                </c:pt>
                <c:pt idx="5544">
                  <c:v>514.9000244140624</c:v>
                </c:pt>
                <c:pt idx="5545">
                  <c:v>515.0</c:v>
                </c:pt>
                <c:pt idx="5546">
                  <c:v>515.1000366210937</c:v>
                </c:pt>
                <c:pt idx="5547">
                  <c:v>515.2000122070314</c:v>
                </c:pt>
                <c:pt idx="5548">
                  <c:v>515.300048828125</c:v>
                </c:pt>
                <c:pt idx="5549">
                  <c:v>515.4000244140624</c:v>
                </c:pt>
                <c:pt idx="5550">
                  <c:v>515.5</c:v>
                </c:pt>
                <c:pt idx="5551">
                  <c:v>515.6000366210937</c:v>
                </c:pt>
                <c:pt idx="5552">
                  <c:v>515.7000122070314</c:v>
                </c:pt>
                <c:pt idx="5553">
                  <c:v>515.800048828125</c:v>
                </c:pt>
                <c:pt idx="5554">
                  <c:v>515.9000244140624</c:v>
                </c:pt>
                <c:pt idx="5555">
                  <c:v>516.0</c:v>
                </c:pt>
                <c:pt idx="5556">
                  <c:v>516.1000366210937</c:v>
                </c:pt>
                <c:pt idx="5557">
                  <c:v>516.2000122070314</c:v>
                </c:pt>
                <c:pt idx="5558">
                  <c:v>516.300048828125</c:v>
                </c:pt>
                <c:pt idx="5559">
                  <c:v>516.4000244140624</c:v>
                </c:pt>
                <c:pt idx="5560">
                  <c:v>516.5</c:v>
                </c:pt>
                <c:pt idx="5561">
                  <c:v>516.6000366210937</c:v>
                </c:pt>
                <c:pt idx="5562">
                  <c:v>516.7000122070314</c:v>
                </c:pt>
                <c:pt idx="5563">
                  <c:v>516.800048828125</c:v>
                </c:pt>
                <c:pt idx="5564">
                  <c:v>516.9000244140624</c:v>
                </c:pt>
                <c:pt idx="5565">
                  <c:v>517.0</c:v>
                </c:pt>
                <c:pt idx="5566">
                  <c:v>517.1000366210937</c:v>
                </c:pt>
                <c:pt idx="5567">
                  <c:v>517.2000122070314</c:v>
                </c:pt>
                <c:pt idx="5568">
                  <c:v>517.300048828125</c:v>
                </c:pt>
                <c:pt idx="5569">
                  <c:v>517.4000244140624</c:v>
                </c:pt>
                <c:pt idx="5570">
                  <c:v>517.5</c:v>
                </c:pt>
                <c:pt idx="5571">
                  <c:v>517.6000366210937</c:v>
                </c:pt>
                <c:pt idx="5572">
                  <c:v>517.7000122070314</c:v>
                </c:pt>
                <c:pt idx="5573">
                  <c:v>517.800048828125</c:v>
                </c:pt>
                <c:pt idx="5574">
                  <c:v>517.9000244140624</c:v>
                </c:pt>
                <c:pt idx="5575">
                  <c:v>518.0</c:v>
                </c:pt>
                <c:pt idx="5576">
                  <c:v>518.1000366210937</c:v>
                </c:pt>
                <c:pt idx="5577">
                  <c:v>518.2000122070314</c:v>
                </c:pt>
                <c:pt idx="5578">
                  <c:v>518.300048828125</c:v>
                </c:pt>
                <c:pt idx="5579">
                  <c:v>518.4000244140624</c:v>
                </c:pt>
                <c:pt idx="5580">
                  <c:v>518.5</c:v>
                </c:pt>
                <c:pt idx="5581">
                  <c:v>518.6000366210937</c:v>
                </c:pt>
                <c:pt idx="5582">
                  <c:v>518.7000122070314</c:v>
                </c:pt>
                <c:pt idx="5583">
                  <c:v>518.800048828125</c:v>
                </c:pt>
                <c:pt idx="5584">
                  <c:v>518.9000244140624</c:v>
                </c:pt>
                <c:pt idx="5585">
                  <c:v>519.0</c:v>
                </c:pt>
                <c:pt idx="5586">
                  <c:v>519.1000366210937</c:v>
                </c:pt>
                <c:pt idx="5587">
                  <c:v>519.2000122070314</c:v>
                </c:pt>
                <c:pt idx="5588">
                  <c:v>519.300048828125</c:v>
                </c:pt>
                <c:pt idx="5589">
                  <c:v>519.4000244140624</c:v>
                </c:pt>
                <c:pt idx="5590">
                  <c:v>519.5</c:v>
                </c:pt>
                <c:pt idx="5591">
                  <c:v>519.6000366210937</c:v>
                </c:pt>
                <c:pt idx="5592">
                  <c:v>519.7000122070314</c:v>
                </c:pt>
                <c:pt idx="5593">
                  <c:v>519.800048828125</c:v>
                </c:pt>
                <c:pt idx="5594">
                  <c:v>519.9000244140624</c:v>
                </c:pt>
                <c:pt idx="5595">
                  <c:v>520.0</c:v>
                </c:pt>
                <c:pt idx="5596">
                  <c:v>520.1000366210937</c:v>
                </c:pt>
                <c:pt idx="5597">
                  <c:v>520.2000122070314</c:v>
                </c:pt>
                <c:pt idx="5598">
                  <c:v>520.300048828125</c:v>
                </c:pt>
                <c:pt idx="5599">
                  <c:v>520.4000244140624</c:v>
                </c:pt>
                <c:pt idx="5600">
                  <c:v>520.5</c:v>
                </c:pt>
                <c:pt idx="5601">
                  <c:v>520.6000366210937</c:v>
                </c:pt>
                <c:pt idx="5602">
                  <c:v>520.7000122070314</c:v>
                </c:pt>
                <c:pt idx="5603">
                  <c:v>520.800048828125</c:v>
                </c:pt>
                <c:pt idx="5604">
                  <c:v>520.9000244140624</c:v>
                </c:pt>
                <c:pt idx="5605">
                  <c:v>521.0</c:v>
                </c:pt>
                <c:pt idx="5606">
                  <c:v>521.1000366210937</c:v>
                </c:pt>
                <c:pt idx="5607">
                  <c:v>521.2000122070314</c:v>
                </c:pt>
                <c:pt idx="5608">
                  <c:v>521.300048828125</c:v>
                </c:pt>
                <c:pt idx="5609">
                  <c:v>521.4000244140624</c:v>
                </c:pt>
                <c:pt idx="5610">
                  <c:v>521.5</c:v>
                </c:pt>
                <c:pt idx="5611">
                  <c:v>521.6000366210937</c:v>
                </c:pt>
                <c:pt idx="5612">
                  <c:v>521.7000122070314</c:v>
                </c:pt>
                <c:pt idx="5613">
                  <c:v>521.800048828125</c:v>
                </c:pt>
                <c:pt idx="5614">
                  <c:v>521.9000244140624</c:v>
                </c:pt>
                <c:pt idx="5615">
                  <c:v>522.0</c:v>
                </c:pt>
                <c:pt idx="5616">
                  <c:v>522.1000366210937</c:v>
                </c:pt>
                <c:pt idx="5617">
                  <c:v>522.2000122070314</c:v>
                </c:pt>
                <c:pt idx="5618">
                  <c:v>522.300048828125</c:v>
                </c:pt>
                <c:pt idx="5619">
                  <c:v>522.4000244140624</c:v>
                </c:pt>
                <c:pt idx="5620">
                  <c:v>522.5</c:v>
                </c:pt>
                <c:pt idx="5621">
                  <c:v>522.6000366210937</c:v>
                </c:pt>
                <c:pt idx="5622">
                  <c:v>522.7000122070314</c:v>
                </c:pt>
                <c:pt idx="5623">
                  <c:v>522.800048828125</c:v>
                </c:pt>
                <c:pt idx="5624">
                  <c:v>522.9000244140624</c:v>
                </c:pt>
                <c:pt idx="5625">
                  <c:v>523.0</c:v>
                </c:pt>
                <c:pt idx="5626">
                  <c:v>523.1000366210937</c:v>
                </c:pt>
                <c:pt idx="5627">
                  <c:v>523.2000122070314</c:v>
                </c:pt>
                <c:pt idx="5628">
                  <c:v>523.300048828125</c:v>
                </c:pt>
                <c:pt idx="5629">
                  <c:v>523.4000244140624</c:v>
                </c:pt>
                <c:pt idx="5630">
                  <c:v>523.5</c:v>
                </c:pt>
                <c:pt idx="5631">
                  <c:v>523.6000366210937</c:v>
                </c:pt>
                <c:pt idx="5632">
                  <c:v>523.7000122070314</c:v>
                </c:pt>
                <c:pt idx="5633">
                  <c:v>523.800048828125</c:v>
                </c:pt>
                <c:pt idx="5634">
                  <c:v>523.9000244140624</c:v>
                </c:pt>
                <c:pt idx="5635">
                  <c:v>524.0</c:v>
                </c:pt>
                <c:pt idx="5636">
                  <c:v>524.1000366210937</c:v>
                </c:pt>
                <c:pt idx="5637">
                  <c:v>524.2000122070314</c:v>
                </c:pt>
                <c:pt idx="5638">
                  <c:v>524.300048828125</c:v>
                </c:pt>
                <c:pt idx="5639">
                  <c:v>524.4000244140624</c:v>
                </c:pt>
                <c:pt idx="5640">
                  <c:v>524.5</c:v>
                </c:pt>
                <c:pt idx="5641">
                  <c:v>524.6000366210937</c:v>
                </c:pt>
                <c:pt idx="5642">
                  <c:v>524.7000122070314</c:v>
                </c:pt>
                <c:pt idx="5643">
                  <c:v>524.800048828125</c:v>
                </c:pt>
                <c:pt idx="5644">
                  <c:v>524.9000244140624</c:v>
                </c:pt>
                <c:pt idx="5645">
                  <c:v>525.0</c:v>
                </c:pt>
                <c:pt idx="5646">
                  <c:v>525.1000366210937</c:v>
                </c:pt>
                <c:pt idx="5647">
                  <c:v>525.2000122070314</c:v>
                </c:pt>
                <c:pt idx="5648">
                  <c:v>525.300048828125</c:v>
                </c:pt>
                <c:pt idx="5649">
                  <c:v>525.4000244140624</c:v>
                </c:pt>
                <c:pt idx="5650">
                  <c:v>525.5</c:v>
                </c:pt>
                <c:pt idx="5651">
                  <c:v>525.6000366210937</c:v>
                </c:pt>
                <c:pt idx="5652">
                  <c:v>525.7000122070314</c:v>
                </c:pt>
                <c:pt idx="5653">
                  <c:v>525.800048828125</c:v>
                </c:pt>
                <c:pt idx="5654">
                  <c:v>525.9000244140624</c:v>
                </c:pt>
                <c:pt idx="5655">
                  <c:v>526.0</c:v>
                </c:pt>
                <c:pt idx="5656">
                  <c:v>526.1000366210937</c:v>
                </c:pt>
                <c:pt idx="5657">
                  <c:v>526.2000122070314</c:v>
                </c:pt>
                <c:pt idx="5658">
                  <c:v>526.300048828125</c:v>
                </c:pt>
                <c:pt idx="5659">
                  <c:v>526.4000244140624</c:v>
                </c:pt>
                <c:pt idx="5660">
                  <c:v>526.5</c:v>
                </c:pt>
                <c:pt idx="5661">
                  <c:v>526.6000366210937</c:v>
                </c:pt>
                <c:pt idx="5662">
                  <c:v>526.7000122070314</c:v>
                </c:pt>
                <c:pt idx="5663">
                  <c:v>526.800048828125</c:v>
                </c:pt>
                <c:pt idx="5664">
                  <c:v>526.9000244140624</c:v>
                </c:pt>
                <c:pt idx="5665">
                  <c:v>527.0</c:v>
                </c:pt>
                <c:pt idx="5666">
                  <c:v>527.1000366210937</c:v>
                </c:pt>
                <c:pt idx="5667">
                  <c:v>527.2000122070314</c:v>
                </c:pt>
                <c:pt idx="5668">
                  <c:v>527.300048828125</c:v>
                </c:pt>
                <c:pt idx="5669">
                  <c:v>527.4000244140624</c:v>
                </c:pt>
                <c:pt idx="5670">
                  <c:v>527.5</c:v>
                </c:pt>
                <c:pt idx="5671">
                  <c:v>527.6000366210937</c:v>
                </c:pt>
                <c:pt idx="5672">
                  <c:v>527.7000122070314</c:v>
                </c:pt>
                <c:pt idx="5673">
                  <c:v>527.800048828125</c:v>
                </c:pt>
                <c:pt idx="5674">
                  <c:v>527.9000244140624</c:v>
                </c:pt>
                <c:pt idx="5675">
                  <c:v>528.0</c:v>
                </c:pt>
                <c:pt idx="5676">
                  <c:v>528.1000366210937</c:v>
                </c:pt>
                <c:pt idx="5677">
                  <c:v>528.2000122070314</c:v>
                </c:pt>
                <c:pt idx="5678">
                  <c:v>528.300048828125</c:v>
                </c:pt>
                <c:pt idx="5679">
                  <c:v>528.4000244140624</c:v>
                </c:pt>
                <c:pt idx="5680">
                  <c:v>528.5</c:v>
                </c:pt>
                <c:pt idx="5681">
                  <c:v>528.6000366210937</c:v>
                </c:pt>
                <c:pt idx="5682">
                  <c:v>528.7000122070314</c:v>
                </c:pt>
                <c:pt idx="5683">
                  <c:v>528.800048828125</c:v>
                </c:pt>
                <c:pt idx="5684">
                  <c:v>528.9000244140624</c:v>
                </c:pt>
                <c:pt idx="5685">
                  <c:v>529.0</c:v>
                </c:pt>
                <c:pt idx="5686">
                  <c:v>529.1000366210937</c:v>
                </c:pt>
                <c:pt idx="5687">
                  <c:v>529.2000122070314</c:v>
                </c:pt>
                <c:pt idx="5688">
                  <c:v>529.300048828125</c:v>
                </c:pt>
                <c:pt idx="5689">
                  <c:v>529.4000244140624</c:v>
                </c:pt>
                <c:pt idx="5690">
                  <c:v>529.5</c:v>
                </c:pt>
                <c:pt idx="5691">
                  <c:v>529.6000366210937</c:v>
                </c:pt>
                <c:pt idx="5692">
                  <c:v>529.7000122070314</c:v>
                </c:pt>
                <c:pt idx="5693">
                  <c:v>529.800048828125</c:v>
                </c:pt>
                <c:pt idx="5694">
                  <c:v>529.9000244140624</c:v>
                </c:pt>
                <c:pt idx="5695">
                  <c:v>530.0</c:v>
                </c:pt>
                <c:pt idx="5696">
                  <c:v>530.1000366210937</c:v>
                </c:pt>
                <c:pt idx="5697">
                  <c:v>530.2000122070314</c:v>
                </c:pt>
                <c:pt idx="5698">
                  <c:v>530.300048828125</c:v>
                </c:pt>
                <c:pt idx="5699">
                  <c:v>530.4000244140624</c:v>
                </c:pt>
                <c:pt idx="5700">
                  <c:v>530.5</c:v>
                </c:pt>
                <c:pt idx="5701">
                  <c:v>530.6000366210937</c:v>
                </c:pt>
                <c:pt idx="5702">
                  <c:v>530.7000122070314</c:v>
                </c:pt>
                <c:pt idx="5703">
                  <c:v>530.800048828125</c:v>
                </c:pt>
                <c:pt idx="5704">
                  <c:v>530.9000244140624</c:v>
                </c:pt>
                <c:pt idx="5705">
                  <c:v>531.0</c:v>
                </c:pt>
                <c:pt idx="5706">
                  <c:v>531.1000366210937</c:v>
                </c:pt>
                <c:pt idx="5707">
                  <c:v>531.2000122070314</c:v>
                </c:pt>
                <c:pt idx="5708">
                  <c:v>531.300048828125</c:v>
                </c:pt>
                <c:pt idx="5709">
                  <c:v>531.4000244140624</c:v>
                </c:pt>
                <c:pt idx="5710">
                  <c:v>531.5</c:v>
                </c:pt>
                <c:pt idx="5711">
                  <c:v>531.6000366210937</c:v>
                </c:pt>
                <c:pt idx="5712">
                  <c:v>531.7000122070314</c:v>
                </c:pt>
                <c:pt idx="5713">
                  <c:v>531.800048828125</c:v>
                </c:pt>
                <c:pt idx="5714">
                  <c:v>531.9000244140624</c:v>
                </c:pt>
                <c:pt idx="5715">
                  <c:v>532.0</c:v>
                </c:pt>
                <c:pt idx="5716">
                  <c:v>532.1000366210937</c:v>
                </c:pt>
                <c:pt idx="5717">
                  <c:v>532.2000122070314</c:v>
                </c:pt>
                <c:pt idx="5718">
                  <c:v>532.300048828125</c:v>
                </c:pt>
                <c:pt idx="5719">
                  <c:v>532.4000244140624</c:v>
                </c:pt>
                <c:pt idx="5720">
                  <c:v>532.5</c:v>
                </c:pt>
                <c:pt idx="5721">
                  <c:v>532.6000366210937</c:v>
                </c:pt>
                <c:pt idx="5722">
                  <c:v>532.7000122070314</c:v>
                </c:pt>
                <c:pt idx="5723">
                  <c:v>532.800048828125</c:v>
                </c:pt>
                <c:pt idx="5724">
                  <c:v>532.9000244140624</c:v>
                </c:pt>
                <c:pt idx="5725">
                  <c:v>533.0</c:v>
                </c:pt>
                <c:pt idx="5726">
                  <c:v>533.1000366210937</c:v>
                </c:pt>
                <c:pt idx="5727">
                  <c:v>533.2000122070314</c:v>
                </c:pt>
                <c:pt idx="5728">
                  <c:v>533.300048828125</c:v>
                </c:pt>
                <c:pt idx="5729">
                  <c:v>533.4000244140624</c:v>
                </c:pt>
                <c:pt idx="5730">
                  <c:v>533.5</c:v>
                </c:pt>
                <c:pt idx="5731">
                  <c:v>533.6000366210937</c:v>
                </c:pt>
                <c:pt idx="5732">
                  <c:v>533.7000122070314</c:v>
                </c:pt>
                <c:pt idx="5733">
                  <c:v>533.800048828125</c:v>
                </c:pt>
                <c:pt idx="5734">
                  <c:v>533.9000244140624</c:v>
                </c:pt>
                <c:pt idx="5735">
                  <c:v>534.0</c:v>
                </c:pt>
                <c:pt idx="5736">
                  <c:v>534.1000366210937</c:v>
                </c:pt>
                <c:pt idx="5737">
                  <c:v>534.2000122070314</c:v>
                </c:pt>
                <c:pt idx="5738">
                  <c:v>534.300048828125</c:v>
                </c:pt>
                <c:pt idx="5739">
                  <c:v>534.4000244140624</c:v>
                </c:pt>
                <c:pt idx="5740">
                  <c:v>534.5</c:v>
                </c:pt>
                <c:pt idx="5741">
                  <c:v>534.6000366210937</c:v>
                </c:pt>
                <c:pt idx="5742">
                  <c:v>534.7000122070314</c:v>
                </c:pt>
                <c:pt idx="5743">
                  <c:v>534.800048828125</c:v>
                </c:pt>
                <c:pt idx="5744">
                  <c:v>534.9000244140624</c:v>
                </c:pt>
                <c:pt idx="5745">
                  <c:v>535.0</c:v>
                </c:pt>
                <c:pt idx="5746">
                  <c:v>535.1000366210937</c:v>
                </c:pt>
                <c:pt idx="5747">
                  <c:v>535.2000122070314</c:v>
                </c:pt>
                <c:pt idx="5748">
                  <c:v>535.300048828125</c:v>
                </c:pt>
                <c:pt idx="5749">
                  <c:v>535.4000244140624</c:v>
                </c:pt>
                <c:pt idx="5750">
                  <c:v>535.5</c:v>
                </c:pt>
                <c:pt idx="5751">
                  <c:v>535.6000366210937</c:v>
                </c:pt>
                <c:pt idx="5752">
                  <c:v>535.7000122070314</c:v>
                </c:pt>
                <c:pt idx="5753">
                  <c:v>535.800048828125</c:v>
                </c:pt>
                <c:pt idx="5754">
                  <c:v>535.9000244140624</c:v>
                </c:pt>
                <c:pt idx="5755">
                  <c:v>536.0</c:v>
                </c:pt>
                <c:pt idx="5756">
                  <c:v>536.1000366210937</c:v>
                </c:pt>
                <c:pt idx="5757">
                  <c:v>536.2000122070314</c:v>
                </c:pt>
                <c:pt idx="5758">
                  <c:v>536.300048828125</c:v>
                </c:pt>
                <c:pt idx="5759">
                  <c:v>536.4000244140624</c:v>
                </c:pt>
                <c:pt idx="5760">
                  <c:v>536.5</c:v>
                </c:pt>
                <c:pt idx="5761">
                  <c:v>536.6000366210937</c:v>
                </c:pt>
                <c:pt idx="5762">
                  <c:v>536.7000122070314</c:v>
                </c:pt>
                <c:pt idx="5763">
                  <c:v>536.800048828125</c:v>
                </c:pt>
                <c:pt idx="5764">
                  <c:v>536.9000244140624</c:v>
                </c:pt>
                <c:pt idx="5765">
                  <c:v>537.0</c:v>
                </c:pt>
                <c:pt idx="5766">
                  <c:v>537.1000366210937</c:v>
                </c:pt>
                <c:pt idx="5767">
                  <c:v>537.2000122070314</c:v>
                </c:pt>
                <c:pt idx="5768">
                  <c:v>537.300048828125</c:v>
                </c:pt>
                <c:pt idx="5769">
                  <c:v>537.4000244140624</c:v>
                </c:pt>
                <c:pt idx="5770">
                  <c:v>537.5</c:v>
                </c:pt>
                <c:pt idx="5771">
                  <c:v>537.6000366210937</c:v>
                </c:pt>
                <c:pt idx="5772">
                  <c:v>537.7000122070314</c:v>
                </c:pt>
                <c:pt idx="5773">
                  <c:v>537.800048828125</c:v>
                </c:pt>
                <c:pt idx="5774">
                  <c:v>537.9000244140624</c:v>
                </c:pt>
                <c:pt idx="5775">
                  <c:v>538.0</c:v>
                </c:pt>
                <c:pt idx="5776">
                  <c:v>538.1000366210937</c:v>
                </c:pt>
                <c:pt idx="5777">
                  <c:v>538.2000122070314</c:v>
                </c:pt>
                <c:pt idx="5778">
                  <c:v>538.300048828125</c:v>
                </c:pt>
                <c:pt idx="5779">
                  <c:v>538.4000244140624</c:v>
                </c:pt>
                <c:pt idx="5780">
                  <c:v>538.5</c:v>
                </c:pt>
                <c:pt idx="5781">
                  <c:v>538.6000366210937</c:v>
                </c:pt>
                <c:pt idx="5782">
                  <c:v>538.7000122070314</c:v>
                </c:pt>
                <c:pt idx="5783">
                  <c:v>538.800048828125</c:v>
                </c:pt>
                <c:pt idx="5784">
                  <c:v>538.9000244140624</c:v>
                </c:pt>
                <c:pt idx="5785">
                  <c:v>539.0</c:v>
                </c:pt>
                <c:pt idx="5786">
                  <c:v>539.1000366210937</c:v>
                </c:pt>
                <c:pt idx="5787">
                  <c:v>539.2000122070314</c:v>
                </c:pt>
                <c:pt idx="5788">
                  <c:v>539.300048828125</c:v>
                </c:pt>
                <c:pt idx="5789">
                  <c:v>539.4000244140624</c:v>
                </c:pt>
                <c:pt idx="5790">
                  <c:v>539.5</c:v>
                </c:pt>
                <c:pt idx="5791">
                  <c:v>539.6000366210937</c:v>
                </c:pt>
                <c:pt idx="5792">
                  <c:v>539.7000122070314</c:v>
                </c:pt>
                <c:pt idx="5793">
                  <c:v>539.800048828125</c:v>
                </c:pt>
                <c:pt idx="5794">
                  <c:v>539.9000244140624</c:v>
                </c:pt>
                <c:pt idx="5795">
                  <c:v>540.0</c:v>
                </c:pt>
                <c:pt idx="5796">
                  <c:v>540.1000366210937</c:v>
                </c:pt>
                <c:pt idx="5797">
                  <c:v>540.2000122070314</c:v>
                </c:pt>
                <c:pt idx="5798">
                  <c:v>540.300048828125</c:v>
                </c:pt>
                <c:pt idx="5799">
                  <c:v>540.4000244140624</c:v>
                </c:pt>
                <c:pt idx="5800">
                  <c:v>540.5</c:v>
                </c:pt>
                <c:pt idx="5801">
                  <c:v>540.6000366210937</c:v>
                </c:pt>
                <c:pt idx="5802">
                  <c:v>540.7000122070314</c:v>
                </c:pt>
                <c:pt idx="5803">
                  <c:v>540.800048828125</c:v>
                </c:pt>
                <c:pt idx="5804">
                  <c:v>540.9000244140624</c:v>
                </c:pt>
                <c:pt idx="5805">
                  <c:v>541.0</c:v>
                </c:pt>
                <c:pt idx="5806">
                  <c:v>541.1000366210937</c:v>
                </c:pt>
                <c:pt idx="5807">
                  <c:v>541.2000122070314</c:v>
                </c:pt>
                <c:pt idx="5808">
                  <c:v>541.300048828125</c:v>
                </c:pt>
                <c:pt idx="5809">
                  <c:v>541.4000244140624</c:v>
                </c:pt>
                <c:pt idx="5810">
                  <c:v>541.5</c:v>
                </c:pt>
                <c:pt idx="5811">
                  <c:v>541.6000366210937</c:v>
                </c:pt>
                <c:pt idx="5812">
                  <c:v>541.7000122070314</c:v>
                </c:pt>
                <c:pt idx="5813">
                  <c:v>541.800048828125</c:v>
                </c:pt>
                <c:pt idx="5814">
                  <c:v>541.9000244140624</c:v>
                </c:pt>
                <c:pt idx="5815">
                  <c:v>542.0</c:v>
                </c:pt>
                <c:pt idx="5816">
                  <c:v>542.1000366210937</c:v>
                </c:pt>
                <c:pt idx="5817">
                  <c:v>542.2000122070314</c:v>
                </c:pt>
                <c:pt idx="5818">
                  <c:v>542.300048828125</c:v>
                </c:pt>
                <c:pt idx="5819">
                  <c:v>542.4000244140624</c:v>
                </c:pt>
                <c:pt idx="5820">
                  <c:v>542.5</c:v>
                </c:pt>
                <c:pt idx="5821">
                  <c:v>542.6000366210937</c:v>
                </c:pt>
                <c:pt idx="5822">
                  <c:v>542.7000122070314</c:v>
                </c:pt>
                <c:pt idx="5823">
                  <c:v>542.800048828125</c:v>
                </c:pt>
                <c:pt idx="5824">
                  <c:v>542.9000244140624</c:v>
                </c:pt>
                <c:pt idx="5825">
                  <c:v>543.0</c:v>
                </c:pt>
                <c:pt idx="5826">
                  <c:v>543.1000366210937</c:v>
                </c:pt>
                <c:pt idx="5827">
                  <c:v>543.2000122070314</c:v>
                </c:pt>
                <c:pt idx="5828">
                  <c:v>543.300048828125</c:v>
                </c:pt>
                <c:pt idx="5829">
                  <c:v>543.4000244140624</c:v>
                </c:pt>
                <c:pt idx="5830">
                  <c:v>543.5</c:v>
                </c:pt>
                <c:pt idx="5831">
                  <c:v>543.6000366210937</c:v>
                </c:pt>
                <c:pt idx="5832">
                  <c:v>543.7000122070314</c:v>
                </c:pt>
                <c:pt idx="5833">
                  <c:v>543.800048828125</c:v>
                </c:pt>
                <c:pt idx="5834">
                  <c:v>543.9000244140624</c:v>
                </c:pt>
                <c:pt idx="5835">
                  <c:v>544.0</c:v>
                </c:pt>
                <c:pt idx="5836">
                  <c:v>544.1000366210937</c:v>
                </c:pt>
                <c:pt idx="5837">
                  <c:v>544.2000122070314</c:v>
                </c:pt>
                <c:pt idx="5838">
                  <c:v>544.300048828125</c:v>
                </c:pt>
                <c:pt idx="5839">
                  <c:v>544.4000244140624</c:v>
                </c:pt>
                <c:pt idx="5840">
                  <c:v>544.5</c:v>
                </c:pt>
                <c:pt idx="5841">
                  <c:v>544.6000366210937</c:v>
                </c:pt>
                <c:pt idx="5842">
                  <c:v>544.7000122070314</c:v>
                </c:pt>
                <c:pt idx="5843">
                  <c:v>544.800048828125</c:v>
                </c:pt>
                <c:pt idx="5844">
                  <c:v>544.9000244140624</c:v>
                </c:pt>
                <c:pt idx="5845">
                  <c:v>545.0</c:v>
                </c:pt>
                <c:pt idx="5846">
                  <c:v>545.1000366210937</c:v>
                </c:pt>
                <c:pt idx="5847">
                  <c:v>545.2000122070314</c:v>
                </c:pt>
                <c:pt idx="5848">
                  <c:v>545.300048828125</c:v>
                </c:pt>
                <c:pt idx="5849">
                  <c:v>545.4000244140624</c:v>
                </c:pt>
                <c:pt idx="5850">
                  <c:v>545.5</c:v>
                </c:pt>
                <c:pt idx="5851">
                  <c:v>545.6000366210937</c:v>
                </c:pt>
                <c:pt idx="5852">
                  <c:v>545.7000122070314</c:v>
                </c:pt>
                <c:pt idx="5853">
                  <c:v>545.800048828125</c:v>
                </c:pt>
                <c:pt idx="5854">
                  <c:v>545.9000244140624</c:v>
                </c:pt>
                <c:pt idx="5855">
                  <c:v>546.0</c:v>
                </c:pt>
                <c:pt idx="5856">
                  <c:v>546.1000366210937</c:v>
                </c:pt>
                <c:pt idx="5857">
                  <c:v>546.2000122070314</c:v>
                </c:pt>
                <c:pt idx="5858">
                  <c:v>546.300048828125</c:v>
                </c:pt>
                <c:pt idx="5859">
                  <c:v>546.4000244140624</c:v>
                </c:pt>
                <c:pt idx="5860">
                  <c:v>546.5</c:v>
                </c:pt>
                <c:pt idx="5861">
                  <c:v>546.6000366210937</c:v>
                </c:pt>
                <c:pt idx="5862">
                  <c:v>546.7000122070314</c:v>
                </c:pt>
                <c:pt idx="5863">
                  <c:v>546.800048828125</c:v>
                </c:pt>
                <c:pt idx="5864">
                  <c:v>546.9000244140624</c:v>
                </c:pt>
                <c:pt idx="5865">
                  <c:v>547.0</c:v>
                </c:pt>
                <c:pt idx="5866">
                  <c:v>547.1000366210937</c:v>
                </c:pt>
                <c:pt idx="5867">
                  <c:v>547.2000122070314</c:v>
                </c:pt>
                <c:pt idx="5868">
                  <c:v>547.300048828125</c:v>
                </c:pt>
                <c:pt idx="5869">
                  <c:v>547.4000244140624</c:v>
                </c:pt>
                <c:pt idx="5870">
                  <c:v>547.5</c:v>
                </c:pt>
                <c:pt idx="5871">
                  <c:v>547.6000366210937</c:v>
                </c:pt>
                <c:pt idx="5872">
                  <c:v>547.7000122070314</c:v>
                </c:pt>
                <c:pt idx="5873">
                  <c:v>547.800048828125</c:v>
                </c:pt>
                <c:pt idx="5874">
                  <c:v>547.9000244140624</c:v>
                </c:pt>
                <c:pt idx="5875">
                  <c:v>548.0</c:v>
                </c:pt>
                <c:pt idx="5876">
                  <c:v>548.1000366210937</c:v>
                </c:pt>
                <c:pt idx="5877">
                  <c:v>548.2000122070314</c:v>
                </c:pt>
                <c:pt idx="5878">
                  <c:v>548.300048828125</c:v>
                </c:pt>
                <c:pt idx="5879">
                  <c:v>548.4000244140624</c:v>
                </c:pt>
                <c:pt idx="5880">
                  <c:v>548.5</c:v>
                </c:pt>
                <c:pt idx="5881">
                  <c:v>548.6000366210937</c:v>
                </c:pt>
                <c:pt idx="5882">
                  <c:v>548.7000122070314</c:v>
                </c:pt>
                <c:pt idx="5883">
                  <c:v>548.800048828125</c:v>
                </c:pt>
                <c:pt idx="5884">
                  <c:v>548.9000244140624</c:v>
                </c:pt>
                <c:pt idx="5885">
                  <c:v>549.0</c:v>
                </c:pt>
                <c:pt idx="5886">
                  <c:v>549.1000366210937</c:v>
                </c:pt>
                <c:pt idx="5887">
                  <c:v>549.2000122070314</c:v>
                </c:pt>
                <c:pt idx="5888">
                  <c:v>549.300048828125</c:v>
                </c:pt>
                <c:pt idx="5889">
                  <c:v>549.4000244140624</c:v>
                </c:pt>
                <c:pt idx="5890">
                  <c:v>549.5</c:v>
                </c:pt>
                <c:pt idx="5891">
                  <c:v>549.6000366210937</c:v>
                </c:pt>
                <c:pt idx="5892">
                  <c:v>549.7000122070314</c:v>
                </c:pt>
                <c:pt idx="5893">
                  <c:v>549.800048828125</c:v>
                </c:pt>
                <c:pt idx="5894">
                  <c:v>549.9000244140624</c:v>
                </c:pt>
                <c:pt idx="5895">
                  <c:v>550.0</c:v>
                </c:pt>
                <c:pt idx="5896">
                  <c:v>550.1000366210937</c:v>
                </c:pt>
                <c:pt idx="5897">
                  <c:v>550.2000122070314</c:v>
                </c:pt>
                <c:pt idx="5898">
                  <c:v>550.300048828125</c:v>
                </c:pt>
                <c:pt idx="5899">
                  <c:v>550.4000244140624</c:v>
                </c:pt>
                <c:pt idx="5900">
                  <c:v>550.5</c:v>
                </c:pt>
                <c:pt idx="5901">
                  <c:v>550.6000366210937</c:v>
                </c:pt>
                <c:pt idx="5902">
                  <c:v>550.7000122070314</c:v>
                </c:pt>
                <c:pt idx="5903">
                  <c:v>550.800048828125</c:v>
                </c:pt>
                <c:pt idx="5904">
                  <c:v>550.9000244140624</c:v>
                </c:pt>
                <c:pt idx="5905">
                  <c:v>551.0</c:v>
                </c:pt>
                <c:pt idx="5906">
                  <c:v>551.1000366210937</c:v>
                </c:pt>
                <c:pt idx="5907">
                  <c:v>551.2000122070314</c:v>
                </c:pt>
                <c:pt idx="5908">
                  <c:v>551.300048828125</c:v>
                </c:pt>
                <c:pt idx="5909">
                  <c:v>551.4000244140624</c:v>
                </c:pt>
                <c:pt idx="5910">
                  <c:v>551.5</c:v>
                </c:pt>
                <c:pt idx="5911">
                  <c:v>551.6000366210937</c:v>
                </c:pt>
                <c:pt idx="5912">
                  <c:v>551.7000122070314</c:v>
                </c:pt>
                <c:pt idx="5913">
                  <c:v>551.800048828125</c:v>
                </c:pt>
                <c:pt idx="5914">
                  <c:v>551.9000244140624</c:v>
                </c:pt>
                <c:pt idx="5915">
                  <c:v>552.0</c:v>
                </c:pt>
                <c:pt idx="5916">
                  <c:v>552.1000366210937</c:v>
                </c:pt>
                <c:pt idx="5917">
                  <c:v>552.2000122070314</c:v>
                </c:pt>
                <c:pt idx="5918">
                  <c:v>552.300048828125</c:v>
                </c:pt>
                <c:pt idx="5919">
                  <c:v>552.4000244140624</c:v>
                </c:pt>
                <c:pt idx="5920">
                  <c:v>552.5</c:v>
                </c:pt>
                <c:pt idx="5921">
                  <c:v>552.6000366210937</c:v>
                </c:pt>
                <c:pt idx="5922">
                  <c:v>552.7000122070314</c:v>
                </c:pt>
                <c:pt idx="5923">
                  <c:v>552.800048828125</c:v>
                </c:pt>
                <c:pt idx="5924">
                  <c:v>552.9000244140624</c:v>
                </c:pt>
                <c:pt idx="5925">
                  <c:v>553.0</c:v>
                </c:pt>
                <c:pt idx="5926">
                  <c:v>553.1000366210937</c:v>
                </c:pt>
                <c:pt idx="5927">
                  <c:v>553.2000122070314</c:v>
                </c:pt>
                <c:pt idx="5928">
                  <c:v>553.300048828125</c:v>
                </c:pt>
                <c:pt idx="5929">
                  <c:v>553.4000244140624</c:v>
                </c:pt>
                <c:pt idx="5930">
                  <c:v>553.5</c:v>
                </c:pt>
                <c:pt idx="5931">
                  <c:v>553.6000366210937</c:v>
                </c:pt>
                <c:pt idx="5932">
                  <c:v>553.7000122070314</c:v>
                </c:pt>
                <c:pt idx="5933">
                  <c:v>553.800048828125</c:v>
                </c:pt>
                <c:pt idx="5934">
                  <c:v>553.9000244140624</c:v>
                </c:pt>
                <c:pt idx="5935">
                  <c:v>554.0</c:v>
                </c:pt>
                <c:pt idx="5936">
                  <c:v>554.1000366210937</c:v>
                </c:pt>
                <c:pt idx="5937">
                  <c:v>554.2000122070314</c:v>
                </c:pt>
                <c:pt idx="5938">
                  <c:v>554.300048828125</c:v>
                </c:pt>
                <c:pt idx="5939">
                  <c:v>554.4000244140624</c:v>
                </c:pt>
                <c:pt idx="5940">
                  <c:v>554.5</c:v>
                </c:pt>
                <c:pt idx="5941">
                  <c:v>554.6000366210937</c:v>
                </c:pt>
                <c:pt idx="5942">
                  <c:v>554.7000122070314</c:v>
                </c:pt>
                <c:pt idx="5943">
                  <c:v>554.800048828125</c:v>
                </c:pt>
                <c:pt idx="5944">
                  <c:v>554.9000244140624</c:v>
                </c:pt>
                <c:pt idx="5945">
                  <c:v>555.0</c:v>
                </c:pt>
                <c:pt idx="5946">
                  <c:v>555.1000366210937</c:v>
                </c:pt>
                <c:pt idx="5947">
                  <c:v>555.2000122070314</c:v>
                </c:pt>
                <c:pt idx="5948">
                  <c:v>555.300048828125</c:v>
                </c:pt>
                <c:pt idx="5949">
                  <c:v>555.4000244140624</c:v>
                </c:pt>
                <c:pt idx="5950">
                  <c:v>555.5</c:v>
                </c:pt>
                <c:pt idx="5951">
                  <c:v>555.6000366210937</c:v>
                </c:pt>
                <c:pt idx="5952">
                  <c:v>555.7000122070314</c:v>
                </c:pt>
                <c:pt idx="5953">
                  <c:v>555.800048828125</c:v>
                </c:pt>
                <c:pt idx="5954">
                  <c:v>555.9000244140624</c:v>
                </c:pt>
                <c:pt idx="5955">
                  <c:v>556.0</c:v>
                </c:pt>
                <c:pt idx="5956">
                  <c:v>556.1000366210937</c:v>
                </c:pt>
                <c:pt idx="5957">
                  <c:v>556.2000122070314</c:v>
                </c:pt>
                <c:pt idx="5958">
                  <c:v>556.300048828125</c:v>
                </c:pt>
                <c:pt idx="5959">
                  <c:v>556.4000244140624</c:v>
                </c:pt>
                <c:pt idx="5960">
                  <c:v>556.5</c:v>
                </c:pt>
                <c:pt idx="5961">
                  <c:v>556.6000366210937</c:v>
                </c:pt>
                <c:pt idx="5962">
                  <c:v>556.7000122070314</c:v>
                </c:pt>
                <c:pt idx="5963">
                  <c:v>556.800048828125</c:v>
                </c:pt>
                <c:pt idx="5964">
                  <c:v>556.9000244140624</c:v>
                </c:pt>
                <c:pt idx="5965">
                  <c:v>557.0</c:v>
                </c:pt>
                <c:pt idx="5966">
                  <c:v>557.1000366210937</c:v>
                </c:pt>
                <c:pt idx="5967">
                  <c:v>557.2000122070314</c:v>
                </c:pt>
                <c:pt idx="5968">
                  <c:v>557.300048828125</c:v>
                </c:pt>
                <c:pt idx="5969">
                  <c:v>557.4000244140624</c:v>
                </c:pt>
                <c:pt idx="5970">
                  <c:v>557.5</c:v>
                </c:pt>
                <c:pt idx="5971">
                  <c:v>557.6000366210937</c:v>
                </c:pt>
                <c:pt idx="5972">
                  <c:v>557.7000122070314</c:v>
                </c:pt>
                <c:pt idx="5973">
                  <c:v>557.800048828125</c:v>
                </c:pt>
                <c:pt idx="5974">
                  <c:v>557.9000244140624</c:v>
                </c:pt>
                <c:pt idx="5975">
                  <c:v>558.0</c:v>
                </c:pt>
                <c:pt idx="5976">
                  <c:v>558.1000366210937</c:v>
                </c:pt>
                <c:pt idx="5977">
                  <c:v>558.2000122070314</c:v>
                </c:pt>
                <c:pt idx="5978">
                  <c:v>558.300048828125</c:v>
                </c:pt>
                <c:pt idx="5979">
                  <c:v>558.4000244140624</c:v>
                </c:pt>
                <c:pt idx="5980">
                  <c:v>558.5</c:v>
                </c:pt>
                <c:pt idx="5981">
                  <c:v>558.6000366210937</c:v>
                </c:pt>
                <c:pt idx="5982">
                  <c:v>558.7000122070314</c:v>
                </c:pt>
                <c:pt idx="5983">
                  <c:v>558.800048828125</c:v>
                </c:pt>
                <c:pt idx="5984">
                  <c:v>558.9000244140624</c:v>
                </c:pt>
                <c:pt idx="5985">
                  <c:v>559.0</c:v>
                </c:pt>
                <c:pt idx="5986">
                  <c:v>559.1000366210937</c:v>
                </c:pt>
                <c:pt idx="5987">
                  <c:v>559.2000122070314</c:v>
                </c:pt>
                <c:pt idx="5988">
                  <c:v>559.300048828125</c:v>
                </c:pt>
                <c:pt idx="5989">
                  <c:v>559.4000244140624</c:v>
                </c:pt>
                <c:pt idx="5990">
                  <c:v>559.5</c:v>
                </c:pt>
                <c:pt idx="5991">
                  <c:v>559.6000366210937</c:v>
                </c:pt>
                <c:pt idx="5992">
                  <c:v>559.7000122070314</c:v>
                </c:pt>
                <c:pt idx="5993">
                  <c:v>559.800048828125</c:v>
                </c:pt>
                <c:pt idx="5994">
                  <c:v>559.9000244140624</c:v>
                </c:pt>
                <c:pt idx="5995">
                  <c:v>560.0</c:v>
                </c:pt>
                <c:pt idx="5996">
                  <c:v>560.1000366210937</c:v>
                </c:pt>
                <c:pt idx="5997">
                  <c:v>560.2000122070314</c:v>
                </c:pt>
                <c:pt idx="5998">
                  <c:v>560.300048828125</c:v>
                </c:pt>
                <c:pt idx="5999">
                  <c:v>560.4000244140624</c:v>
                </c:pt>
                <c:pt idx="6000">
                  <c:v>560.5</c:v>
                </c:pt>
                <c:pt idx="6001">
                  <c:v>560.6000366210937</c:v>
                </c:pt>
                <c:pt idx="6002">
                  <c:v>560.7000122070314</c:v>
                </c:pt>
                <c:pt idx="6003">
                  <c:v>560.800048828125</c:v>
                </c:pt>
                <c:pt idx="6004">
                  <c:v>560.9000244140624</c:v>
                </c:pt>
                <c:pt idx="6005">
                  <c:v>561.0</c:v>
                </c:pt>
                <c:pt idx="6006">
                  <c:v>561.1000366210937</c:v>
                </c:pt>
                <c:pt idx="6007">
                  <c:v>561.2000122070314</c:v>
                </c:pt>
                <c:pt idx="6008">
                  <c:v>561.300048828125</c:v>
                </c:pt>
                <c:pt idx="6009">
                  <c:v>561.4000244140624</c:v>
                </c:pt>
                <c:pt idx="6010">
                  <c:v>561.5</c:v>
                </c:pt>
                <c:pt idx="6011">
                  <c:v>561.6000366210937</c:v>
                </c:pt>
                <c:pt idx="6012">
                  <c:v>561.7000122070314</c:v>
                </c:pt>
                <c:pt idx="6013">
                  <c:v>561.800048828125</c:v>
                </c:pt>
                <c:pt idx="6014">
                  <c:v>561.9000244140624</c:v>
                </c:pt>
                <c:pt idx="6015">
                  <c:v>562.0</c:v>
                </c:pt>
                <c:pt idx="6016">
                  <c:v>562.1000366210937</c:v>
                </c:pt>
                <c:pt idx="6017">
                  <c:v>562.2000122070314</c:v>
                </c:pt>
                <c:pt idx="6018">
                  <c:v>562.300048828125</c:v>
                </c:pt>
                <c:pt idx="6019">
                  <c:v>562.4000244140624</c:v>
                </c:pt>
                <c:pt idx="6020">
                  <c:v>562.5</c:v>
                </c:pt>
                <c:pt idx="6021">
                  <c:v>562.6000366210937</c:v>
                </c:pt>
                <c:pt idx="6022">
                  <c:v>562.7000122070314</c:v>
                </c:pt>
                <c:pt idx="6023">
                  <c:v>562.800048828125</c:v>
                </c:pt>
                <c:pt idx="6024">
                  <c:v>562.9000244140624</c:v>
                </c:pt>
                <c:pt idx="6025">
                  <c:v>563.0</c:v>
                </c:pt>
                <c:pt idx="6026">
                  <c:v>563.1000366210937</c:v>
                </c:pt>
                <c:pt idx="6027">
                  <c:v>563.2000122070314</c:v>
                </c:pt>
                <c:pt idx="6028">
                  <c:v>563.300048828125</c:v>
                </c:pt>
                <c:pt idx="6029">
                  <c:v>563.4000244140624</c:v>
                </c:pt>
                <c:pt idx="6030">
                  <c:v>563.5</c:v>
                </c:pt>
                <c:pt idx="6031">
                  <c:v>563.6000366210937</c:v>
                </c:pt>
                <c:pt idx="6032">
                  <c:v>563.7000122070314</c:v>
                </c:pt>
                <c:pt idx="6033">
                  <c:v>563.800048828125</c:v>
                </c:pt>
                <c:pt idx="6034">
                  <c:v>563.9000244140624</c:v>
                </c:pt>
                <c:pt idx="6035">
                  <c:v>564.0</c:v>
                </c:pt>
                <c:pt idx="6036">
                  <c:v>564.1000366210937</c:v>
                </c:pt>
                <c:pt idx="6037">
                  <c:v>564.2000122070314</c:v>
                </c:pt>
                <c:pt idx="6038">
                  <c:v>564.300048828125</c:v>
                </c:pt>
                <c:pt idx="6039">
                  <c:v>564.4000244140624</c:v>
                </c:pt>
                <c:pt idx="6040">
                  <c:v>564.5</c:v>
                </c:pt>
                <c:pt idx="6041">
                  <c:v>564.6000366210937</c:v>
                </c:pt>
                <c:pt idx="6042">
                  <c:v>564.7000122070314</c:v>
                </c:pt>
                <c:pt idx="6043">
                  <c:v>564.800048828125</c:v>
                </c:pt>
                <c:pt idx="6044">
                  <c:v>564.9000244140624</c:v>
                </c:pt>
                <c:pt idx="6045">
                  <c:v>565.0</c:v>
                </c:pt>
                <c:pt idx="6046">
                  <c:v>565.1000366210937</c:v>
                </c:pt>
                <c:pt idx="6047">
                  <c:v>565.2000122070314</c:v>
                </c:pt>
                <c:pt idx="6048">
                  <c:v>565.300048828125</c:v>
                </c:pt>
                <c:pt idx="6049">
                  <c:v>565.4000244140624</c:v>
                </c:pt>
                <c:pt idx="6050">
                  <c:v>565.5</c:v>
                </c:pt>
                <c:pt idx="6051">
                  <c:v>565.6000366210937</c:v>
                </c:pt>
                <c:pt idx="6052">
                  <c:v>565.7000122070314</c:v>
                </c:pt>
                <c:pt idx="6053">
                  <c:v>565.800048828125</c:v>
                </c:pt>
                <c:pt idx="6054">
                  <c:v>565.9000244140624</c:v>
                </c:pt>
                <c:pt idx="6055">
                  <c:v>566.0</c:v>
                </c:pt>
                <c:pt idx="6056">
                  <c:v>566.1000366210937</c:v>
                </c:pt>
                <c:pt idx="6057">
                  <c:v>566.2000122070314</c:v>
                </c:pt>
                <c:pt idx="6058">
                  <c:v>566.300048828125</c:v>
                </c:pt>
                <c:pt idx="6059">
                  <c:v>566.4000244140624</c:v>
                </c:pt>
                <c:pt idx="6060">
                  <c:v>566.5</c:v>
                </c:pt>
                <c:pt idx="6061">
                  <c:v>566.6000366210937</c:v>
                </c:pt>
                <c:pt idx="6062">
                  <c:v>566.7000122070314</c:v>
                </c:pt>
                <c:pt idx="6063">
                  <c:v>566.800048828125</c:v>
                </c:pt>
                <c:pt idx="6064">
                  <c:v>566.9000244140624</c:v>
                </c:pt>
                <c:pt idx="6065">
                  <c:v>567.0</c:v>
                </c:pt>
                <c:pt idx="6066">
                  <c:v>567.1000366210937</c:v>
                </c:pt>
                <c:pt idx="6067">
                  <c:v>567.2000122070314</c:v>
                </c:pt>
                <c:pt idx="6068">
                  <c:v>567.300048828125</c:v>
                </c:pt>
                <c:pt idx="6069">
                  <c:v>567.4000244140624</c:v>
                </c:pt>
                <c:pt idx="6070">
                  <c:v>567.5</c:v>
                </c:pt>
                <c:pt idx="6071">
                  <c:v>567.6000366210937</c:v>
                </c:pt>
                <c:pt idx="6072">
                  <c:v>567.7000122070314</c:v>
                </c:pt>
                <c:pt idx="6073">
                  <c:v>567.800048828125</c:v>
                </c:pt>
                <c:pt idx="6074">
                  <c:v>567.9000244140624</c:v>
                </c:pt>
                <c:pt idx="6075">
                  <c:v>568.0</c:v>
                </c:pt>
                <c:pt idx="6076">
                  <c:v>568.1000366210937</c:v>
                </c:pt>
                <c:pt idx="6077">
                  <c:v>568.2000122070314</c:v>
                </c:pt>
                <c:pt idx="6078">
                  <c:v>568.300048828125</c:v>
                </c:pt>
                <c:pt idx="6079">
                  <c:v>568.4000244140624</c:v>
                </c:pt>
                <c:pt idx="6080">
                  <c:v>568.5</c:v>
                </c:pt>
                <c:pt idx="6081">
                  <c:v>568.6000366210937</c:v>
                </c:pt>
                <c:pt idx="6082">
                  <c:v>568.7000122070314</c:v>
                </c:pt>
                <c:pt idx="6083">
                  <c:v>568.800048828125</c:v>
                </c:pt>
                <c:pt idx="6084">
                  <c:v>568.9000244140624</c:v>
                </c:pt>
                <c:pt idx="6085">
                  <c:v>569.0</c:v>
                </c:pt>
                <c:pt idx="6086">
                  <c:v>569.1000366210937</c:v>
                </c:pt>
                <c:pt idx="6087">
                  <c:v>569.2000122070314</c:v>
                </c:pt>
                <c:pt idx="6088">
                  <c:v>569.300048828125</c:v>
                </c:pt>
                <c:pt idx="6089">
                  <c:v>569.4000244140624</c:v>
                </c:pt>
                <c:pt idx="6090">
                  <c:v>569.5</c:v>
                </c:pt>
                <c:pt idx="6091">
                  <c:v>569.6000366210937</c:v>
                </c:pt>
                <c:pt idx="6092">
                  <c:v>569.7000122070314</c:v>
                </c:pt>
                <c:pt idx="6093">
                  <c:v>569.800048828125</c:v>
                </c:pt>
                <c:pt idx="6094">
                  <c:v>569.9000244140624</c:v>
                </c:pt>
                <c:pt idx="6095">
                  <c:v>570.0</c:v>
                </c:pt>
                <c:pt idx="6096">
                  <c:v>570.1000366210937</c:v>
                </c:pt>
                <c:pt idx="6097">
                  <c:v>570.2000122070314</c:v>
                </c:pt>
                <c:pt idx="6098">
                  <c:v>570.300048828125</c:v>
                </c:pt>
                <c:pt idx="6099">
                  <c:v>570.4000244140624</c:v>
                </c:pt>
                <c:pt idx="6100">
                  <c:v>570.5</c:v>
                </c:pt>
                <c:pt idx="6101">
                  <c:v>570.6000366210937</c:v>
                </c:pt>
                <c:pt idx="6102">
                  <c:v>570.7000122070314</c:v>
                </c:pt>
                <c:pt idx="6103">
                  <c:v>570.800048828125</c:v>
                </c:pt>
                <c:pt idx="6104">
                  <c:v>570.9000244140624</c:v>
                </c:pt>
                <c:pt idx="6105">
                  <c:v>571.0</c:v>
                </c:pt>
                <c:pt idx="6106">
                  <c:v>571.1000366210937</c:v>
                </c:pt>
                <c:pt idx="6107">
                  <c:v>571.2000122070314</c:v>
                </c:pt>
                <c:pt idx="6108">
                  <c:v>571.300048828125</c:v>
                </c:pt>
                <c:pt idx="6109">
                  <c:v>571.4000244140624</c:v>
                </c:pt>
                <c:pt idx="6110">
                  <c:v>571.5</c:v>
                </c:pt>
                <c:pt idx="6111">
                  <c:v>571.6000366210937</c:v>
                </c:pt>
                <c:pt idx="6112">
                  <c:v>571.7000122070314</c:v>
                </c:pt>
                <c:pt idx="6113">
                  <c:v>571.800048828125</c:v>
                </c:pt>
                <c:pt idx="6114">
                  <c:v>571.9000244140624</c:v>
                </c:pt>
                <c:pt idx="6115">
                  <c:v>572.0</c:v>
                </c:pt>
                <c:pt idx="6116">
                  <c:v>572.1000366210937</c:v>
                </c:pt>
                <c:pt idx="6117">
                  <c:v>572.2000122070314</c:v>
                </c:pt>
                <c:pt idx="6118">
                  <c:v>572.300048828125</c:v>
                </c:pt>
                <c:pt idx="6119">
                  <c:v>572.4000244140624</c:v>
                </c:pt>
                <c:pt idx="6120">
                  <c:v>572.5</c:v>
                </c:pt>
                <c:pt idx="6121">
                  <c:v>572.6000366210937</c:v>
                </c:pt>
                <c:pt idx="6122">
                  <c:v>572.7000122070314</c:v>
                </c:pt>
                <c:pt idx="6123">
                  <c:v>572.800048828125</c:v>
                </c:pt>
                <c:pt idx="6124">
                  <c:v>572.9000244140624</c:v>
                </c:pt>
                <c:pt idx="6125">
                  <c:v>573.0</c:v>
                </c:pt>
                <c:pt idx="6126">
                  <c:v>573.1000366210937</c:v>
                </c:pt>
                <c:pt idx="6127">
                  <c:v>573.2000122070314</c:v>
                </c:pt>
                <c:pt idx="6128">
                  <c:v>573.300048828125</c:v>
                </c:pt>
                <c:pt idx="6129">
                  <c:v>573.4000244140624</c:v>
                </c:pt>
                <c:pt idx="6130">
                  <c:v>573.5</c:v>
                </c:pt>
                <c:pt idx="6131">
                  <c:v>573.6000366210937</c:v>
                </c:pt>
                <c:pt idx="6132">
                  <c:v>573.7000122070314</c:v>
                </c:pt>
                <c:pt idx="6133">
                  <c:v>573.800048828125</c:v>
                </c:pt>
                <c:pt idx="6134">
                  <c:v>573.9000244140624</c:v>
                </c:pt>
                <c:pt idx="6135">
                  <c:v>574.0</c:v>
                </c:pt>
                <c:pt idx="6136">
                  <c:v>574.1000366210937</c:v>
                </c:pt>
                <c:pt idx="6137">
                  <c:v>574.2000122070314</c:v>
                </c:pt>
                <c:pt idx="6138">
                  <c:v>574.300048828125</c:v>
                </c:pt>
                <c:pt idx="6139">
                  <c:v>574.4000244140624</c:v>
                </c:pt>
                <c:pt idx="6140">
                  <c:v>574.5</c:v>
                </c:pt>
                <c:pt idx="6141">
                  <c:v>574.6000366210937</c:v>
                </c:pt>
                <c:pt idx="6142">
                  <c:v>574.7000122070314</c:v>
                </c:pt>
                <c:pt idx="6143">
                  <c:v>574.800048828125</c:v>
                </c:pt>
                <c:pt idx="6144">
                  <c:v>574.9000244140624</c:v>
                </c:pt>
                <c:pt idx="6145">
                  <c:v>575.0</c:v>
                </c:pt>
                <c:pt idx="6146">
                  <c:v>575.1000366210937</c:v>
                </c:pt>
                <c:pt idx="6147">
                  <c:v>575.2000122070314</c:v>
                </c:pt>
                <c:pt idx="6148">
                  <c:v>575.300048828125</c:v>
                </c:pt>
                <c:pt idx="6149">
                  <c:v>575.4000244140624</c:v>
                </c:pt>
                <c:pt idx="6150">
                  <c:v>575.5</c:v>
                </c:pt>
                <c:pt idx="6151">
                  <c:v>575.6000366210937</c:v>
                </c:pt>
                <c:pt idx="6152">
                  <c:v>575.7000122070314</c:v>
                </c:pt>
                <c:pt idx="6153">
                  <c:v>575.800048828125</c:v>
                </c:pt>
                <c:pt idx="6154">
                  <c:v>575.9000244140624</c:v>
                </c:pt>
                <c:pt idx="6155">
                  <c:v>576.0</c:v>
                </c:pt>
                <c:pt idx="6156">
                  <c:v>576.1000366210937</c:v>
                </c:pt>
                <c:pt idx="6157">
                  <c:v>576.2000122070314</c:v>
                </c:pt>
                <c:pt idx="6158">
                  <c:v>576.300048828125</c:v>
                </c:pt>
                <c:pt idx="6159">
                  <c:v>576.4000244140624</c:v>
                </c:pt>
                <c:pt idx="6160">
                  <c:v>576.5</c:v>
                </c:pt>
                <c:pt idx="6161">
                  <c:v>576.6000366210937</c:v>
                </c:pt>
                <c:pt idx="6162">
                  <c:v>576.7000122070314</c:v>
                </c:pt>
                <c:pt idx="6163">
                  <c:v>576.800048828125</c:v>
                </c:pt>
                <c:pt idx="6164">
                  <c:v>576.9000244140624</c:v>
                </c:pt>
                <c:pt idx="6165">
                  <c:v>577.0</c:v>
                </c:pt>
                <c:pt idx="6166">
                  <c:v>577.1000366210937</c:v>
                </c:pt>
                <c:pt idx="6167">
                  <c:v>577.2000122070314</c:v>
                </c:pt>
                <c:pt idx="6168">
                  <c:v>577.300048828125</c:v>
                </c:pt>
                <c:pt idx="6169">
                  <c:v>577.4000244140624</c:v>
                </c:pt>
                <c:pt idx="6170">
                  <c:v>577.5</c:v>
                </c:pt>
                <c:pt idx="6171">
                  <c:v>577.6000366210937</c:v>
                </c:pt>
                <c:pt idx="6172">
                  <c:v>577.7000122070314</c:v>
                </c:pt>
                <c:pt idx="6173">
                  <c:v>577.800048828125</c:v>
                </c:pt>
                <c:pt idx="6174">
                  <c:v>577.9000244140624</c:v>
                </c:pt>
                <c:pt idx="6175">
                  <c:v>578.0</c:v>
                </c:pt>
                <c:pt idx="6176">
                  <c:v>578.1000366210937</c:v>
                </c:pt>
                <c:pt idx="6177">
                  <c:v>578.2000122070314</c:v>
                </c:pt>
                <c:pt idx="6178">
                  <c:v>578.300048828125</c:v>
                </c:pt>
                <c:pt idx="6179">
                  <c:v>578.4000244140624</c:v>
                </c:pt>
                <c:pt idx="6180">
                  <c:v>578.5</c:v>
                </c:pt>
                <c:pt idx="6181">
                  <c:v>578.6000366210937</c:v>
                </c:pt>
                <c:pt idx="6182">
                  <c:v>578.7000122070314</c:v>
                </c:pt>
                <c:pt idx="6183">
                  <c:v>578.800048828125</c:v>
                </c:pt>
                <c:pt idx="6184">
                  <c:v>578.9000244140624</c:v>
                </c:pt>
                <c:pt idx="6185">
                  <c:v>579.0</c:v>
                </c:pt>
                <c:pt idx="6186">
                  <c:v>579.1000366210937</c:v>
                </c:pt>
                <c:pt idx="6187">
                  <c:v>579.2000122070314</c:v>
                </c:pt>
                <c:pt idx="6188">
                  <c:v>579.300048828125</c:v>
                </c:pt>
                <c:pt idx="6189">
                  <c:v>579.4000244140624</c:v>
                </c:pt>
                <c:pt idx="6190">
                  <c:v>579.5</c:v>
                </c:pt>
                <c:pt idx="6191">
                  <c:v>579.6000366210937</c:v>
                </c:pt>
                <c:pt idx="6192">
                  <c:v>579.7000122070314</c:v>
                </c:pt>
                <c:pt idx="6193">
                  <c:v>579.800048828125</c:v>
                </c:pt>
                <c:pt idx="6194">
                  <c:v>579.9000244140624</c:v>
                </c:pt>
                <c:pt idx="6195">
                  <c:v>580.0</c:v>
                </c:pt>
                <c:pt idx="6196">
                  <c:v>580.1000366210937</c:v>
                </c:pt>
                <c:pt idx="6197">
                  <c:v>580.2000122070314</c:v>
                </c:pt>
                <c:pt idx="6198">
                  <c:v>580.300048828125</c:v>
                </c:pt>
                <c:pt idx="6199">
                  <c:v>580.4000244140624</c:v>
                </c:pt>
                <c:pt idx="6200">
                  <c:v>580.5</c:v>
                </c:pt>
                <c:pt idx="6201">
                  <c:v>580.6000366210937</c:v>
                </c:pt>
                <c:pt idx="6202">
                  <c:v>580.7000122070314</c:v>
                </c:pt>
                <c:pt idx="6203">
                  <c:v>580.800048828125</c:v>
                </c:pt>
                <c:pt idx="6204">
                  <c:v>580.9000244140624</c:v>
                </c:pt>
                <c:pt idx="6205">
                  <c:v>581.0</c:v>
                </c:pt>
                <c:pt idx="6206">
                  <c:v>581.1000366210937</c:v>
                </c:pt>
                <c:pt idx="6207">
                  <c:v>581.2000122070314</c:v>
                </c:pt>
                <c:pt idx="6208">
                  <c:v>581.300048828125</c:v>
                </c:pt>
                <c:pt idx="6209">
                  <c:v>581.4000244140624</c:v>
                </c:pt>
                <c:pt idx="6210">
                  <c:v>581.5</c:v>
                </c:pt>
                <c:pt idx="6211">
                  <c:v>581.6000366210937</c:v>
                </c:pt>
                <c:pt idx="6212">
                  <c:v>581.7000122070314</c:v>
                </c:pt>
                <c:pt idx="6213">
                  <c:v>581.800048828125</c:v>
                </c:pt>
                <c:pt idx="6214">
                  <c:v>581.9000244140624</c:v>
                </c:pt>
                <c:pt idx="6215">
                  <c:v>582.0</c:v>
                </c:pt>
                <c:pt idx="6216">
                  <c:v>582.1000366210937</c:v>
                </c:pt>
                <c:pt idx="6217">
                  <c:v>582.2000122070314</c:v>
                </c:pt>
                <c:pt idx="6218">
                  <c:v>582.300048828125</c:v>
                </c:pt>
                <c:pt idx="6219">
                  <c:v>582.4000244140624</c:v>
                </c:pt>
                <c:pt idx="6220">
                  <c:v>582.5</c:v>
                </c:pt>
                <c:pt idx="6221">
                  <c:v>582.6000366210937</c:v>
                </c:pt>
                <c:pt idx="6222">
                  <c:v>582.7000122070314</c:v>
                </c:pt>
                <c:pt idx="6223">
                  <c:v>582.800048828125</c:v>
                </c:pt>
                <c:pt idx="6224">
                  <c:v>582.9000244140624</c:v>
                </c:pt>
                <c:pt idx="6225">
                  <c:v>583.0</c:v>
                </c:pt>
                <c:pt idx="6226">
                  <c:v>583.1000366210937</c:v>
                </c:pt>
                <c:pt idx="6227">
                  <c:v>583.2000122070314</c:v>
                </c:pt>
                <c:pt idx="6228">
                  <c:v>583.300048828125</c:v>
                </c:pt>
                <c:pt idx="6229">
                  <c:v>583.4000244140624</c:v>
                </c:pt>
                <c:pt idx="6230">
                  <c:v>583.5</c:v>
                </c:pt>
                <c:pt idx="6231">
                  <c:v>583.6000366210937</c:v>
                </c:pt>
                <c:pt idx="6232">
                  <c:v>583.7000122070314</c:v>
                </c:pt>
                <c:pt idx="6233">
                  <c:v>583.800048828125</c:v>
                </c:pt>
                <c:pt idx="6234">
                  <c:v>583.9000244140624</c:v>
                </c:pt>
                <c:pt idx="6235">
                  <c:v>584.0</c:v>
                </c:pt>
                <c:pt idx="6236">
                  <c:v>584.1000366210937</c:v>
                </c:pt>
                <c:pt idx="6237">
                  <c:v>584.2000122070314</c:v>
                </c:pt>
                <c:pt idx="6238">
                  <c:v>584.300048828125</c:v>
                </c:pt>
                <c:pt idx="6239">
                  <c:v>584.4000244140624</c:v>
                </c:pt>
                <c:pt idx="6240">
                  <c:v>584.5</c:v>
                </c:pt>
                <c:pt idx="6241">
                  <c:v>584.6000366210937</c:v>
                </c:pt>
                <c:pt idx="6242">
                  <c:v>584.7000122070314</c:v>
                </c:pt>
                <c:pt idx="6243">
                  <c:v>584.800048828125</c:v>
                </c:pt>
                <c:pt idx="6244">
                  <c:v>584.9000244140624</c:v>
                </c:pt>
                <c:pt idx="6245">
                  <c:v>585.0</c:v>
                </c:pt>
                <c:pt idx="6246">
                  <c:v>585.1000366210937</c:v>
                </c:pt>
                <c:pt idx="6247">
                  <c:v>585.2000122070314</c:v>
                </c:pt>
                <c:pt idx="6248">
                  <c:v>585.300048828125</c:v>
                </c:pt>
                <c:pt idx="6249">
                  <c:v>585.4000244140624</c:v>
                </c:pt>
                <c:pt idx="6250">
                  <c:v>585.5</c:v>
                </c:pt>
                <c:pt idx="6251">
                  <c:v>585.6000366210937</c:v>
                </c:pt>
                <c:pt idx="6252">
                  <c:v>585.7000122070314</c:v>
                </c:pt>
                <c:pt idx="6253">
                  <c:v>585.800048828125</c:v>
                </c:pt>
                <c:pt idx="6254">
                  <c:v>585.9000244140624</c:v>
                </c:pt>
                <c:pt idx="6255">
                  <c:v>586.0</c:v>
                </c:pt>
                <c:pt idx="6256">
                  <c:v>586.1000366210937</c:v>
                </c:pt>
                <c:pt idx="6257">
                  <c:v>586.2000122070314</c:v>
                </c:pt>
                <c:pt idx="6258">
                  <c:v>586.300048828125</c:v>
                </c:pt>
                <c:pt idx="6259">
                  <c:v>586.4000244140624</c:v>
                </c:pt>
                <c:pt idx="6260">
                  <c:v>586.5</c:v>
                </c:pt>
                <c:pt idx="6261">
                  <c:v>586.6000366210937</c:v>
                </c:pt>
                <c:pt idx="6262">
                  <c:v>586.7000122070314</c:v>
                </c:pt>
                <c:pt idx="6263">
                  <c:v>586.800048828125</c:v>
                </c:pt>
                <c:pt idx="6264">
                  <c:v>586.9000244140624</c:v>
                </c:pt>
                <c:pt idx="6265">
                  <c:v>587.0</c:v>
                </c:pt>
                <c:pt idx="6266">
                  <c:v>587.1000366210937</c:v>
                </c:pt>
                <c:pt idx="6267">
                  <c:v>587.2000122070314</c:v>
                </c:pt>
                <c:pt idx="6268">
                  <c:v>587.300048828125</c:v>
                </c:pt>
                <c:pt idx="6269">
                  <c:v>587.4000244140624</c:v>
                </c:pt>
                <c:pt idx="6270">
                  <c:v>587.5</c:v>
                </c:pt>
                <c:pt idx="6271">
                  <c:v>587.6000366210937</c:v>
                </c:pt>
                <c:pt idx="6272">
                  <c:v>587.7000122070314</c:v>
                </c:pt>
                <c:pt idx="6273">
                  <c:v>587.800048828125</c:v>
                </c:pt>
                <c:pt idx="6274">
                  <c:v>587.9000244140624</c:v>
                </c:pt>
                <c:pt idx="6275">
                  <c:v>588.0</c:v>
                </c:pt>
                <c:pt idx="6276">
                  <c:v>588.1000366210937</c:v>
                </c:pt>
                <c:pt idx="6277">
                  <c:v>588.2000122070314</c:v>
                </c:pt>
                <c:pt idx="6278">
                  <c:v>588.300048828125</c:v>
                </c:pt>
                <c:pt idx="6279">
                  <c:v>588.4000244140624</c:v>
                </c:pt>
                <c:pt idx="6280">
                  <c:v>588.5</c:v>
                </c:pt>
                <c:pt idx="6281">
                  <c:v>588.6000366210937</c:v>
                </c:pt>
                <c:pt idx="6282">
                  <c:v>588.7000122070314</c:v>
                </c:pt>
                <c:pt idx="6283">
                  <c:v>588.800048828125</c:v>
                </c:pt>
                <c:pt idx="6284">
                  <c:v>588.9000244140624</c:v>
                </c:pt>
                <c:pt idx="6285">
                  <c:v>589.0</c:v>
                </c:pt>
                <c:pt idx="6286">
                  <c:v>589.1000366210937</c:v>
                </c:pt>
                <c:pt idx="6287">
                  <c:v>589.2000122070314</c:v>
                </c:pt>
                <c:pt idx="6288">
                  <c:v>589.300048828125</c:v>
                </c:pt>
                <c:pt idx="6289">
                  <c:v>589.4000244140624</c:v>
                </c:pt>
                <c:pt idx="6290">
                  <c:v>589.5</c:v>
                </c:pt>
                <c:pt idx="6291">
                  <c:v>589.6000366210937</c:v>
                </c:pt>
                <c:pt idx="6292">
                  <c:v>589.7000122070314</c:v>
                </c:pt>
                <c:pt idx="6293">
                  <c:v>589.800048828125</c:v>
                </c:pt>
                <c:pt idx="6294">
                  <c:v>589.9000244140624</c:v>
                </c:pt>
                <c:pt idx="6295">
                  <c:v>590.0</c:v>
                </c:pt>
                <c:pt idx="6296">
                  <c:v>590.1000366210937</c:v>
                </c:pt>
                <c:pt idx="6297">
                  <c:v>590.2000122070314</c:v>
                </c:pt>
                <c:pt idx="6298">
                  <c:v>590.300048828125</c:v>
                </c:pt>
                <c:pt idx="6299">
                  <c:v>590.4000244140624</c:v>
                </c:pt>
                <c:pt idx="6300">
                  <c:v>590.5</c:v>
                </c:pt>
                <c:pt idx="6301">
                  <c:v>590.6000366210937</c:v>
                </c:pt>
                <c:pt idx="6302">
                  <c:v>590.7000122070314</c:v>
                </c:pt>
                <c:pt idx="6303">
                  <c:v>590.800048828125</c:v>
                </c:pt>
                <c:pt idx="6304">
                  <c:v>590.9000244140624</c:v>
                </c:pt>
                <c:pt idx="6305">
                  <c:v>591.0</c:v>
                </c:pt>
                <c:pt idx="6306">
                  <c:v>591.1000366210937</c:v>
                </c:pt>
                <c:pt idx="6307">
                  <c:v>591.2000122070314</c:v>
                </c:pt>
                <c:pt idx="6308">
                  <c:v>591.300048828125</c:v>
                </c:pt>
                <c:pt idx="6309">
                  <c:v>591.4000244140624</c:v>
                </c:pt>
                <c:pt idx="6310">
                  <c:v>591.5</c:v>
                </c:pt>
                <c:pt idx="6311">
                  <c:v>591.6000366210937</c:v>
                </c:pt>
                <c:pt idx="6312">
                  <c:v>591.7000122070314</c:v>
                </c:pt>
                <c:pt idx="6313">
                  <c:v>591.800048828125</c:v>
                </c:pt>
                <c:pt idx="6314">
                  <c:v>591.9000244140624</c:v>
                </c:pt>
                <c:pt idx="6315">
                  <c:v>592.0</c:v>
                </c:pt>
                <c:pt idx="6316">
                  <c:v>592.1000366210937</c:v>
                </c:pt>
                <c:pt idx="6317">
                  <c:v>592.2000122070314</c:v>
                </c:pt>
                <c:pt idx="6318">
                  <c:v>592.300048828125</c:v>
                </c:pt>
                <c:pt idx="6319">
                  <c:v>592.4000244140624</c:v>
                </c:pt>
                <c:pt idx="6320">
                  <c:v>592.5</c:v>
                </c:pt>
                <c:pt idx="6321">
                  <c:v>592.6000366210937</c:v>
                </c:pt>
                <c:pt idx="6322">
                  <c:v>592.7000122070314</c:v>
                </c:pt>
                <c:pt idx="6323">
                  <c:v>592.800048828125</c:v>
                </c:pt>
                <c:pt idx="6324">
                  <c:v>592.9000244140624</c:v>
                </c:pt>
                <c:pt idx="6325">
                  <c:v>593.0</c:v>
                </c:pt>
                <c:pt idx="6326">
                  <c:v>593.1000366210937</c:v>
                </c:pt>
                <c:pt idx="6327">
                  <c:v>593.2000122070314</c:v>
                </c:pt>
                <c:pt idx="6328">
                  <c:v>593.300048828125</c:v>
                </c:pt>
                <c:pt idx="6329">
                  <c:v>593.4000244140624</c:v>
                </c:pt>
                <c:pt idx="6330">
                  <c:v>593.5</c:v>
                </c:pt>
                <c:pt idx="6331">
                  <c:v>593.6000366210937</c:v>
                </c:pt>
                <c:pt idx="6332">
                  <c:v>593.7000122070314</c:v>
                </c:pt>
                <c:pt idx="6333">
                  <c:v>593.800048828125</c:v>
                </c:pt>
                <c:pt idx="6334">
                  <c:v>593.9000244140624</c:v>
                </c:pt>
                <c:pt idx="6335">
                  <c:v>594.0</c:v>
                </c:pt>
                <c:pt idx="6336">
                  <c:v>594.1000366210937</c:v>
                </c:pt>
                <c:pt idx="6337">
                  <c:v>594.2000122070314</c:v>
                </c:pt>
                <c:pt idx="6338">
                  <c:v>594.300048828125</c:v>
                </c:pt>
                <c:pt idx="6339">
                  <c:v>594.4000244140624</c:v>
                </c:pt>
                <c:pt idx="6340">
                  <c:v>594.5</c:v>
                </c:pt>
                <c:pt idx="6341">
                  <c:v>594.6000366210937</c:v>
                </c:pt>
                <c:pt idx="6342">
                  <c:v>594.7000122070314</c:v>
                </c:pt>
                <c:pt idx="6343">
                  <c:v>594.800048828125</c:v>
                </c:pt>
                <c:pt idx="6344">
                  <c:v>594.9000244140624</c:v>
                </c:pt>
                <c:pt idx="6345">
                  <c:v>595.0</c:v>
                </c:pt>
                <c:pt idx="6346">
                  <c:v>595.1000366210937</c:v>
                </c:pt>
                <c:pt idx="6347">
                  <c:v>595.2000122070314</c:v>
                </c:pt>
                <c:pt idx="6348">
                  <c:v>595.300048828125</c:v>
                </c:pt>
                <c:pt idx="6349">
                  <c:v>595.4000244140624</c:v>
                </c:pt>
                <c:pt idx="6350">
                  <c:v>595.5</c:v>
                </c:pt>
                <c:pt idx="6351">
                  <c:v>595.6000366210937</c:v>
                </c:pt>
                <c:pt idx="6352">
                  <c:v>595.7000122070314</c:v>
                </c:pt>
                <c:pt idx="6353">
                  <c:v>595.800048828125</c:v>
                </c:pt>
                <c:pt idx="6354">
                  <c:v>595.9000244140624</c:v>
                </c:pt>
                <c:pt idx="6355">
                  <c:v>596.0</c:v>
                </c:pt>
                <c:pt idx="6356">
                  <c:v>596.1000366210937</c:v>
                </c:pt>
                <c:pt idx="6357">
                  <c:v>596.2000122070314</c:v>
                </c:pt>
                <c:pt idx="6358">
                  <c:v>596.300048828125</c:v>
                </c:pt>
                <c:pt idx="6359">
                  <c:v>596.4000244140624</c:v>
                </c:pt>
                <c:pt idx="6360">
                  <c:v>596.5</c:v>
                </c:pt>
                <c:pt idx="6361">
                  <c:v>596.6000366210937</c:v>
                </c:pt>
                <c:pt idx="6362">
                  <c:v>596.7000122070314</c:v>
                </c:pt>
                <c:pt idx="6363">
                  <c:v>596.800048828125</c:v>
                </c:pt>
                <c:pt idx="6364">
                  <c:v>596.9000244140624</c:v>
                </c:pt>
                <c:pt idx="6365">
                  <c:v>597.0</c:v>
                </c:pt>
                <c:pt idx="6366">
                  <c:v>597.1000366210937</c:v>
                </c:pt>
                <c:pt idx="6367">
                  <c:v>597.2000122070314</c:v>
                </c:pt>
                <c:pt idx="6368">
                  <c:v>597.300048828125</c:v>
                </c:pt>
                <c:pt idx="6369">
                  <c:v>597.4000244140624</c:v>
                </c:pt>
                <c:pt idx="6370">
                  <c:v>597.5</c:v>
                </c:pt>
                <c:pt idx="6371">
                  <c:v>597.6000366210937</c:v>
                </c:pt>
                <c:pt idx="6372">
                  <c:v>597.7000122070314</c:v>
                </c:pt>
                <c:pt idx="6373">
                  <c:v>597.800048828125</c:v>
                </c:pt>
                <c:pt idx="6374">
                  <c:v>597.9000244140624</c:v>
                </c:pt>
                <c:pt idx="6375">
                  <c:v>598.0</c:v>
                </c:pt>
                <c:pt idx="6376">
                  <c:v>598.1000366210937</c:v>
                </c:pt>
                <c:pt idx="6377">
                  <c:v>598.2000122070314</c:v>
                </c:pt>
                <c:pt idx="6378">
                  <c:v>598.300048828125</c:v>
                </c:pt>
                <c:pt idx="6379">
                  <c:v>598.4000244140624</c:v>
                </c:pt>
                <c:pt idx="6380">
                  <c:v>598.5</c:v>
                </c:pt>
                <c:pt idx="6381">
                  <c:v>598.6000366210937</c:v>
                </c:pt>
                <c:pt idx="6382">
                  <c:v>598.7000122070314</c:v>
                </c:pt>
                <c:pt idx="6383">
                  <c:v>598.800048828125</c:v>
                </c:pt>
                <c:pt idx="6384">
                  <c:v>598.9000244140624</c:v>
                </c:pt>
                <c:pt idx="6385">
                  <c:v>599.0</c:v>
                </c:pt>
                <c:pt idx="6386">
                  <c:v>599.1000366210937</c:v>
                </c:pt>
                <c:pt idx="6387">
                  <c:v>599.2000122070314</c:v>
                </c:pt>
                <c:pt idx="6388">
                  <c:v>599.300048828125</c:v>
                </c:pt>
                <c:pt idx="6389">
                  <c:v>599.4000244140624</c:v>
                </c:pt>
                <c:pt idx="6390">
                  <c:v>599.5</c:v>
                </c:pt>
                <c:pt idx="6391">
                  <c:v>599.6000366210937</c:v>
                </c:pt>
                <c:pt idx="6392">
                  <c:v>599.7000122070314</c:v>
                </c:pt>
                <c:pt idx="6393">
                  <c:v>599.800048828125</c:v>
                </c:pt>
                <c:pt idx="6394">
                  <c:v>599.9000244140624</c:v>
                </c:pt>
                <c:pt idx="6395">
                  <c:v>600.0</c:v>
                </c:pt>
                <c:pt idx="6396">
                  <c:v>600.1000366210937</c:v>
                </c:pt>
                <c:pt idx="6397">
                  <c:v>600.2000122070314</c:v>
                </c:pt>
                <c:pt idx="6398">
                  <c:v>600.300048828125</c:v>
                </c:pt>
                <c:pt idx="6399">
                  <c:v>600.4000244140624</c:v>
                </c:pt>
                <c:pt idx="6400">
                  <c:v>600.5</c:v>
                </c:pt>
                <c:pt idx="6401">
                  <c:v>600.6000366210937</c:v>
                </c:pt>
                <c:pt idx="6402">
                  <c:v>600.7000122070314</c:v>
                </c:pt>
                <c:pt idx="6403">
                  <c:v>600.800048828125</c:v>
                </c:pt>
                <c:pt idx="6404">
                  <c:v>600.9000244140624</c:v>
                </c:pt>
                <c:pt idx="6405">
                  <c:v>601.0</c:v>
                </c:pt>
                <c:pt idx="6406">
                  <c:v>601.1000366210937</c:v>
                </c:pt>
                <c:pt idx="6407">
                  <c:v>601.2000122070314</c:v>
                </c:pt>
                <c:pt idx="6408">
                  <c:v>601.300048828125</c:v>
                </c:pt>
                <c:pt idx="6409">
                  <c:v>601.4000244140624</c:v>
                </c:pt>
                <c:pt idx="6410">
                  <c:v>601.5</c:v>
                </c:pt>
                <c:pt idx="6411">
                  <c:v>601.6000366210937</c:v>
                </c:pt>
                <c:pt idx="6412">
                  <c:v>601.7000122070314</c:v>
                </c:pt>
                <c:pt idx="6413">
                  <c:v>601.800048828125</c:v>
                </c:pt>
                <c:pt idx="6414">
                  <c:v>601.9000244140624</c:v>
                </c:pt>
                <c:pt idx="6415">
                  <c:v>602.0</c:v>
                </c:pt>
                <c:pt idx="6416">
                  <c:v>602.1000366210937</c:v>
                </c:pt>
                <c:pt idx="6417">
                  <c:v>602.2000122070314</c:v>
                </c:pt>
                <c:pt idx="6418">
                  <c:v>602.300048828125</c:v>
                </c:pt>
                <c:pt idx="6419">
                  <c:v>602.4000244140624</c:v>
                </c:pt>
                <c:pt idx="6420">
                  <c:v>602.5</c:v>
                </c:pt>
                <c:pt idx="6421">
                  <c:v>602.6000366210937</c:v>
                </c:pt>
                <c:pt idx="6422">
                  <c:v>602.7000122070314</c:v>
                </c:pt>
                <c:pt idx="6423">
                  <c:v>602.800048828125</c:v>
                </c:pt>
                <c:pt idx="6424">
                  <c:v>602.9000244140624</c:v>
                </c:pt>
                <c:pt idx="6425">
                  <c:v>603.0</c:v>
                </c:pt>
                <c:pt idx="6426">
                  <c:v>603.1000366210937</c:v>
                </c:pt>
                <c:pt idx="6427">
                  <c:v>603.2000122070314</c:v>
                </c:pt>
                <c:pt idx="6428">
                  <c:v>603.300048828125</c:v>
                </c:pt>
                <c:pt idx="6429">
                  <c:v>603.4000244140624</c:v>
                </c:pt>
                <c:pt idx="6430">
                  <c:v>603.5</c:v>
                </c:pt>
                <c:pt idx="6431">
                  <c:v>603.6000366210937</c:v>
                </c:pt>
                <c:pt idx="6432">
                  <c:v>603.7000122070314</c:v>
                </c:pt>
                <c:pt idx="6433">
                  <c:v>603.800048828125</c:v>
                </c:pt>
                <c:pt idx="6434">
                  <c:v>603.9000244140624</c:v>
                </c:pt>
                <c:pt idx="6435">
                  <c:v>604.0</c:v>
                </c:pt>
                <c:pt idx="6436">
                  <c:v>604.1000366210937</c:v>
                </c:pt>
                <c:pt idx="6437">
                  <c:v>604.2000122070314</c:v>
                </c:pt>
                <c:pt idx="6438">
                  <c:v>604.300048828125</c:v>
                </c:pt>
                <c:pt idx="6439">
                  <c:v>604.4000244140624</c:v>
                </c:pt>
                <c:pt idx="6440">
                  <c:v>604.5</c:v>
                </c:pt>
                <c:pt idx="6441">
                  <c:v>604.6000366210937</c:v>
                </c:pt>
                <c:pt idx="6442">
                  <c:v>604.7000122070314</c:v>
                </c:pt>
                <c:pt idx="6443">
                  <c:v>604.800048828125</c:v>
                </c:pt>
                <c:pt idx="6444">
                  <c:v>604.9000244140624</c:v>
                </c:pt>
                <c:pt idx="6445">
                  <c:v>605.0</c:v>
                </c:pt>
                <c:pt idx="6446">
                  <c:v>605.1000366210937</c:v>
                </c:pt>
                <c:pt idx="6447">
                  <c:v>605.2000122070314</c:v>
                </c:pt>
                <c:pt idx="6448">
                  <c:v>605.300048828125</c:v>
                </c:pt>
                <c:pt idx="6449">
                  <c:v>605.4000244140624</c:v>
                </c:pt>
                <c:pt idx="6450">
                  <c:v>605.5</c:v>
                </c:pt>
                <c:pt idx="6451">
                  <c:v>605.6000366210937</c:v>
                </c:pt>
                <c:pt idx="6452">
                  <c:v>605.7000122070314</c:v>
                </c:pt>
                <c:pt idx="6453">
                  <c:v>605.800048828125</c:v>
                </c:pt>
                <c:pt idx="6454">
                  <c:v>605.9000244140624</c:v>
                </c:pt>
                <c:pt idx="6455">
                  <c:v>606.0</c:v>
                </c:pt>
                <c:pt idx="6456">
                  <c:v>606.1000366210937</c:v>
                </c:pt>
                <c:pt idx="6457">
                  <c:v>606.2000122070314</c:v>
                </c:pt>
                <c:pt idx="6458">
                  <c:v>606.300048828125</c:v>
                </c:pt>
                <c:pt idx="6459">
                  <c:v>606.4000244140624</c:v>
                </c:pt>
                <c:pt idx="6460">
                  <c:v>606.5</c:v>
                </c:pt>
                <c:pt idx="6461">
                  <c:v>606.6000366210937</c:v>
                </c:pt>
                <c:pt idx="6462">
                  <c:v>606.7000122070314</c:v>
                </c:pt>
                <c:pt idx="6463">
                  <c:v>606.800048828125</c:v>
                </c:pt>
                <c:pt idx="6464">
                  <c:v>606.9000244140624</c:v>
                </c:pt>
                <c:pt idx="6465">
                  <c:v>607.0</c:v>
                </c:pt>
                <c:pt idx="6466">
                  <c:v>607.1000366210937</c:v>
                </c:pt>
                <c:pt idx="6467">
                  <c:v>607.2000122070314</c:v>
                </c:pt>
                <c:pt idx="6468">
                  <c:v>607.300048828125</c:v>
                </c:pt>
                <c:pt idx="6469">
                  <c:v>607.4000244140624</c:v>
                </c:pt>
                <c:pt idx="6470">
                  <c:v>607.5</c:v>
                </c:pt>
                <c:pt idx="6471">
                  <c:v>607.6000366210937</c:v>
                </c:pt>
                <c:pt idx="6472">
                  <c:v>607.7000122070314</c:v>
                </c:pt>
                <c:pt idx="6473">
                  <c:v>607.800048828125</c:v>
                </c:pt>
                <c:pt idx="6474">
                  <c:v>607.9000244140624</c:v>
                </c:pt>
                <c:pt idx="6475">
                  <c:v>608.0</c:v>
                </c:pt>
                <c:pt idx="6476">
                  <c:v>608.1000366210937</c:v>
                </c:pt>
                <c:pt idx="6477">
                  <c:v>608.2000122070314</c:v>
                </c:pt>
                <c:pt idx="6478">
                  <c:v>608.300048828125</c:v>
                </c:pt>
                <c:pt idx="6479">
                  <c:v>608.4000244140624</c:v>
                </c:pt>
                <c:pt idx="6480">
                  <c:v>608.5</c:v>
                </c:pt>
                <c:pt idx="6481">
                  <c:v>608.6000366210937</c:v>
                </c:pt>
                <c:pt idx="6482">
                  <c:v>608.7000122070314</c:v>
                </c:pt>
                <c:pt idx="6483">
                  <c:v>608.800048828125</c:v>
                </c:pt>
                <c:pt idx="6484">
                  <c:v>608.9000244140624</c:v>
                </c:pt>
                <c:pt idx="6485">
                  <c:v>609.0</c:v>
                </c:pt>
                <c:pt idx="6486">
                  <c:v>609.1000366210937</c:v>
                </c:pt>
                <c:pt idx="6487">
                  <c:v>609.2000122070314</c:v>
                </c:pt>
                <c:pt idx="6488">
                  <c:v>609.300048828125</c:v>
                </c:pt>
                <c:pt idx="6489">
                  <c:v>609.4000244140624</c:v>
                </c:pt>
                <c:pt idx="6490">
                  <c:v>609.5</c:v>
                </c:pt>
                <c:pt idx="6491">
                  <c:v>609.6000366210937</c:v>
                </c:pt>
                <c:pt idx="6492">
                  <c:v>609.7000122070314</c:v>
                </c:pt>
                <c:pt idx="6493">
                  <c:v>609.800048828125</c:v>
                </c:pt>
                <c:pt idx="6494">
                  <c:v>609.9000244140624</c:v>
                </c:pt>
                <c:pt idx="6495">
                  <c:v>610.0</c:v>
                </c:pt>
                <c:pt idx="6496">
                  <c:v>610.1000366210937</c:v>
                </c:pt>
                <c:pt idx="6497">
                  <c:v>610.2000122070314</c:v>
                </c:pt>
                <c:pt idx="6498">
                  <c:v>610.300048828125</c:v>
                </c:pt>
                <c:pt idx="6499">
                  <c:v>610.4000244140624</c:v>
                </c:pt>
                <c:pt idx="6500">
                  <c:v>610.5</c:v>
                </c:pt>
                <c:pt idx="6501">
                  <c:v>610.6000366210937</c:v>
                </c:pt>
                <c:pt idx="6502">
                  <c:v>610.7000122070314</c:v>
                </c:pt>
                <c:pt idx="6503">
                  <c:v>610.800048828125</c:v>
                </c:pt>
                <c:pt idx="6504">
                  <c:v>610.9000244140624</c:v>
                </c:pt>
                <c:pt idx="6505">
                  <c:v>611.0</c:v>
                </c:pt>
                <c:pt idx="6506">
                  <c:v>611.1000366210937</c:v>
                </c:pt>
                <c:pt idx="6507">
                  <c:v>611.2000122070314</c:v>
                </c:pt>
                <c:pt idx="6508">
                  <c:v>611.300048828125</c:v>
                </c:pt>
                <c:pt idx="6509">
                  <c:v>611.4000244140624</c:v>
                </c:pt>
                <c:pt idx="6510">
                  <c:v>611.5</c:v>
                </c:pt>
                <c:pt idx="6511">
                  <c:v>611.6000366210937</c:v>
                </c:pt>
                <c:pt idx="6512">
                  <c:v>611.7000122070314</c:v>
                </c:pt>
                <c:pt idx="6513">
                  <c:v>611.800048828125</c:v>
                </c:pt>
                <c:pt idx="6514">
                  <c:v>611.9000244140624</c:v>
                </c:pt>
                <c:pt idx="6515">
                  <c:v>612.0</c:v>
                </c:pt>
                <c:pt idx="6516">
                  <c:v>612.1000366210937</c:v>
                </c:pt>
                <c:pt idx="6517">
                  <c:v>612.2000122070314</c:v>
                </c:pt>
                <c:pt idx="6518">
                  <c:v>612.300048828125</c:v>
                </c:pt>
                <c:pt idx="6519">
                  <c:v>612.4000244140624</c:v>
                </c:pt>
                <c:pt idx="6520">
                  <c:v>612.5</c:v>
                </c:pt>
                <c:pt idx="6521">
                  <c:v>612.6000366210937</c:v>
                </c:pt>
                <c:pt idx="6522">
                  <c:v>612.7000122070314</c:v>
                </c:pt>
                <c:pt idx="6523">
                  <c:v>612.800048828125</c:v>
                </c:pt>
                <c:pt idx="6524">
                  <c:v>612.9000244140624</c:v>
                </c:pt>
                <c:pt idx="6525">
                  <c:v>613.0</c:v>
                </c:pt>
                <c:pt idx="6526">
                  <c:v>613.1000366210937</c:v>
                </c:pt>
                <c:pt idx="6527">
                  <c:v>613.2000122070314</c:v>
                </c:pt>
                <c:pt idx="6528">
                  <c:v>613.300048828125</c:v>
                </c:pt>
                <c:pt idx="6529">
                  <c:v>613.4000244140624</c:v>
                </c:pt>
                <c:pt idx="6530">
                  <c:v>613.5</c:v>
                </c:pt>
                <c:pt idx="6531">
                  <c:v>613.6000366210937</c:v>
                </c:pt>
                <c:pt idx="6532">
                  <c:v>613.7000122070314</c:v>
                </c:pt>
                <c:pt idx="6533">
                  <c:v>613.800048828125</c:v>
                </c:pt>
                <c:pt idx="6534">
                  <c:v>613.9000244140624</c:v>
                </c:pt>
                <c:pt idx="6535">
                  <c:v>614.0</c:v>
                </c:pt>
                <c:pt idx="6536">
                  <c:v>614.1000366210937</c:v>
                </c:pt>
                <c:pt idx="6537">
                  <c:v>614.2000122070314</c:v>
                </c:pt>
                <c:pt idx="6538">
                  <c:v>614.300048828125</c:v>
                </c:pt>
                <c:pt idx="6539">
                  <c:v>614.4000244140624</c:v>
                </c:pt>
                <c:pt idx="6540">
                  <c:v>614.5</c:v>
                </c:pt>
                <c:pt idx="6541">
                  <c:v>614.6000366210937</c:v>
                </c:pt>
                <c:pt idx="6542">
                  <c:v>614.7000122070314</c:v>
                </c:pt>
                <c:pt idx="6543">
                  <c:v>614.800048828125</c:v>
                </c:pt>
                <c:pt idx="6544">
                  <c:v>614.9000244140624</c:v>
                </c:pt>
                <c:pt idx="6545">
                  <c:v>615.0</c:v>
                </c:pt>
                <c:pt idx="6546">
                  <c:v>615.1000366210937</c:v>
                </c:pt>
                <c:pt idx="6547">
                  <c:v>615.2000122070314</c:v>
                </c:pt>
                <c:pt idx="6548">
                  <c:v>615.300048828125</c:v>
                </c:pt>
                <c:pt idx="6549">
                  <c:v>615.4000244140624</c:v>
                </c:pt>
                <c:pt idx="6550">
                  <c:v>615.5</c:v>
                </c:pt>
                <c:pt idx="6551">
                  <c:v>615.6000366210937</c:v>
                </c:pt>
                <c:pt idx="6552">
                  <c:v>615.7000122070314</c:v>
                </c:pt>
                <c:pt idx="6553">
                  <c:v>615.800048828125</c:v>
                </c:pt>
                <c:pt idx="6554">
                  <c:v>615.9000244140624</c:v>
                </c:pt>
                <c:pt idx="6555">
                  <c:v>616.0</c:v>
                </c:pt>
                <c:pt idx="6556">
                  <c:v>616.1000366210937</c:v>
                </c:pt>
                <c:pt idx="6557">
                  <c:v>616.2000122070314</c:v>
                </c:pt>
                <c:pt idx="6558">
                  <c:v>616.300048828125</c:v>
                </c:pt>
                <c:pt idx="6559">
                  <c:v>616.4000244140624</c:v>
                </c:pt>
                <c:pt idx="6560">
                  <c:v>616.5</c:v>
                </c:pt>
                <c:pt idx="6561">
                  <c:v>616.6000366210937</c:v>
                </c:pt>
                <c:pt idx="6562">
                  <c:v>616.7000122070314</c:v>
                </c:pt>
                <c:pt idx="6563">
                  <c:v>616.800048828125</c:v>
                </c:pt>
                <c:pt idx="6564">
                  <c:v>616.9000244140624</c:v>
                </c:pt>
                <c:pt idx="6565">
                  <c:v>617.0</c:v>
                </c:pt>
                <c:pt idx="6566">
                  <c:v>617.1000366210937</c:v>
                </c:pt>
                <c:pt idx="6567">
                  <c:v>617.2000122070314</c:v>
                </c:pt>
                <c:pt idx="6568">
                  <c:v>617.300048828125</c:v>
                </c:pt>
                <c:pt idx="6569">
                  <c:v>617.4000244140624</c:v>
                </c:pt>
                <c:pt idx="6570">
                  <c:v>617.5</c:v>
                </c:pt>
                <c:pt idx="6571">
                  <c:v>617.6000366210937</c:v>
                </c:pt>
                <c:pt idx="6572">
                  <c:v>617.7000122070314</c:v>
                </c:pt>
                <c:pt idx="6573">
                  <c:v>617.800048828125</c:v>
                </c:pt>
                <c:pt idx="6574">
                  <c:v>617.9000244140624</c:v>
                </c:pt>
                <c:pt idx="6575">
                  <c:v>618.0</c:v>
                </c:pt>
                <c:pt idx="6576">
                  <c:v>618.1000366210937</c:v>
                </c:pt>
                <c:pt idx="6577">
                  <c:v>618.2000122070314</c:v>
                </c:pt>
                <c:pt idx="6578">
                  <c:v>618.300048828125</c:v>
                </c:pt>
                <c:pt idx="6579">
                  <c:v>618.4000244140624</c:v>
                </c:pt>
                <c:pt idx="6580">
                  <c:v>618.5</c:v>
                </c:pt>
                <c:pt idx="6581">
                  <c:v>618.6000366210937</c:v>
                </c:pt>
                <c:pt idx="6582">
                  <c:v>618.7000122070314</c:v>
                </c:pt>
                <c:pt idx="6583">
                  <c:v>618.800048828125</c:v>
                </c:pt>
                <c:pt idx="6584">
                  <c:v>618.9000244140624</c:v>
                </c:pt>
                <c:pt idx="6585">
                  <c:v>619.0</c:v>
                </c:pt>
                <c:pt idx="6586">
                  <c:v>619.1000366210937</c:v>
                </c:pt>
                <c:pt idx="6587">
                  <c:v>619.2000122070314</c:v>
                </c:pt>
                <c:pt idx="6588">
                  <c:v>619.300048828125</c:v>
                </c:pt>
                <c:pt idx="6589">
                  <c:v>619.4000244140624</c:v>
                </c:pt>
                <c:pt idx="6590">
                  <c:v>619.5</c:v>
                </c:pt>
                <c:pt idx="6591">
                  <c:v>619.6000366210937</c:v>
                </c:pt>
                <c:pt idx="6592">
                  <c:v>619.7000122070314</c:v>
                </c:pt>
                <c:pt idx="6593">
                  <c:v>619.800048828125</c:v>
                </c:pt>
                <c:pt idx="6594">
                  <c:v>619.9000244140624</c:v>
                </c:pt>
                <c:pt idx="6595">
                  <c:v>620.0</c:v>
                </c:pt>
                <c:pt idx="6596">
                  <c:v>620.1000366210937</c:v>
                </c:pt>
                <c:pt idx="6597">
                  <c:v>620.2000122070314</c:v>
                </c:pt>
                <c:pt idx="6598">
                  <c:v>620.300048828125</c:v>
                </c:pt>
                <c:pt idx="6599">
                  <c:v>620.4000244140624</c:v>
                </c:pt>
                <c:pt idx="6600">
                  <c:v>620.5</c:v>
                </c:pt>
                <c:pt idx="6601">
                  <c:v>620.6000366210937</c:v>
                </c:pt>
                <c:pt idx="6602">
                  <c:v>620.7000122070314</c:v>
                </c:pt>
                <c:pt idx="6603">
                  <c:v>620.800048828125</c:v>
                </c:pt>
                <c:pt idx="6604">
                  <c:v>620.9000244140624</c:v>
                </c:pt>
                <c:pt idx="6605">
                  <c:v>621.0</c:v>
                </c:pt>
                <c:pt idx="6606">
                  <c:v>621.1000366210937</c:v>
                </c:pt>
                <c:pt idx="6607">
                  <c:v>621.2000122070314</c:v>
                </c:pt>
                <c:pt idx="6608">
                  <c:v>621.300048828125</c:v>
                </c:pt>
                <c:pt idx="6609">
                  <c:v>621.4000244140624</c:v>
                </c:pt>
                <c:pt idx="6610">
                  <c:v>621.5</c:v>
                </c:pt>
                <c:pt idx="6611">
                  <c:v>621.6000366210937</c:v>
                </c:pt>
                <c:pt idx="6612">
                  <c:v>621.7000122070314</c:v>
                </c:pt>
                <c:pt idx="6613">
                  <c:v>621.800048828125</c:v>
                </c:pt>
                <c:pt idx="6614">
                  <c:v>621.9000244140624</c:v>
                </c:pt>
                <c:pt idx="6615">
                  <c:v>622.0</c:v>
                </c:pt>
                <c:pt idx="6616">
                  <c:v>622.1000366210937</c:v>
                </c:pt>
                <c:pt idx="6617">
                  <c:v>622.2000122070314</c:v>
                </c:pt>
                <c:pt idx="6618">
                  <c:v>622.300048828125</c:v>
                </c:pt>
                <c:pt idx="6619">
                  <c:v>622.4000244140624</c:v>
                </c:pt>
                <c:pt idx="6620">
                  <c:v>622.5</c:v>
                </c:pt>
                <c:pt idx="6621">
                  <c:v>622.6000366210937</c:v>
                </c:pt>
                <c:pt idx="6622">
                  <c:v>622.7000122070314</c:v>
                </c:pt>
                <c:pt idx="6623">
                  <c:v>622.800048828125</c:v>
                </c:pt>
                <c:pt idx="6624">
                  <c:v>622.9000244140624</c:v>
                </c:pt>
                <c:pt idx="6625">
                  <c:v>623.0</c:v>
                </c:pt>
                <c:pt idx="6626">
                  <c:v>623.1000366210937</c:v>
                </c:pt>
                <c:pt idx="6627">
                  <c:v>623.2000122070314</c:v>
                </c:pt>
                <c:pt idx="6628">
                  <c:v>623.300048828125</c:v>
                </c:pt>
                <c:pt idx="6629">
                  <c:v>623.4000244140624</c:v>
                </c:pt>
                <c:pt idx="6630">
                  <c:v>623.5</c:v>
                </c:pt>
                <c:pt idx="6631">
                  <c:v>623.6000366210937</c:v>
                </c:pt>
                <c:pt idx="6632">
                  <c:v>623.7000122070314</c:v>
                </c:pt>
                <c:pt idx="6633">
                  <c:v>623.800048828125</c:v>
                </c:pt>
                <c:pt idx="6634">
                  <c:v>623.9000244140624</c:v>
                </c:pt>
                <c:pt idx="6635">
                  <c:v>624.0</c:v>
                </c:pt>
                <c:pt idx="6636">
                  <c:v>624.1000366210937</c:v>
                </c:pt>
                <c:pt idx="6637">
                  <c:v>624.2000122070314</c:v>
                </c:pt>
                <c:pt idx="6638">
                  <c:v>624.300048828125</c:v>
                </c:pt>
                <c:pt idx="6639">
                  <c:v>624.4000244140624</c:v>
                </c:pt>
                <c:pt idx="6640">
                  <c:v>624.5</c:v>
                </c:pt>
                <c:pt idx="6641">
                  <c:v>624.6000366210937</c:v>
                </c:pt>
                <c:pt idx="6642">
                  <c:v>624.7000122070314</c:v>
                </c:pt>
                <c:pt idx="6643">
                  <c:v>624.800048828125</c:v>
                </c:pt>
                <c:pt idx="6644">
                  <c:v>624.9000244140624</c:v>
                </c:pt>
                <c:pt idx="6645">
                  <c:v>625.0</c:v>
                </c:pt>
                <c:pt idx="6646">
                  <c:v>625.1000366210937</c:v>
                </c:pt>
                <c:pt idx="6647">
                  <c:v>625.2000122070314</c:v>
                </c:pt>
                <c:pt idx="6648">
                  <c:v>625.300048828125</c:v>
                </c:pt>
                <c:pt idx="6649">
                  <c:v>625.4000244140624</c:v>
                </c:pt>
                <c:pt idx="6650">
                  <c:v>625.5</c:v>
                </c:pt>
                <c:pt idx="6651">
                  <c:v>625.6000366210937</c:v>
                </c:pt>
                <c:pt idx="6652">
                  <c:v>625.7000122070314</c:v>
                </c:pt>
                <c:pt idx="6653">
                  <c:v>625.800048828125</c:v>
                </c:pt>
                <c:pt idx="6654">
                  <c:v>625.9000244140624</c:v>
                </c:pt>
                <c:pt idx="6655">
                  <c:v>626.0</c:v>
                </c:pt>
                <c:pt idx="6656">
                  <c:v>626.1000366210937</c:v>
                </c:pt>
                <c:pt idx="6657">
                  <c:v>626.2000122070314</c:v>
                </c:pt>
                <c:pt idx="6658">
                  <c:v>626.300048828125</c:v>
                </c:pt>
                <c:pt idx="6659">
                  <c:v>626.4000244140624</c:v>
                </c:pt>
                <c:pt idx="6660">
                  <c:v>626.5</c:v>
                </c:pt>
                <c:pt idx="6661">
                  <c:v>626.6000366210937</c:v>
                </c:pt>
                <c:pt idx="6662">
                  <c:v>626.7000122070314</c:v>
                </c:pt>
                <c:pt idx="6663">
                  <c:v>626.800048828125</c:v>
                </c:pt>
                <c:pt idx="6664">
                  <c:v>626.9000244140624</c:v>
                </c:pt>
                <c:pt idx="6665">
                  <c:v>627.0</c:v>
                </c:pt>
                <c:pt idx="6666">
                  <c:v>627.1000366210937</c:v>
                </c:pt>
                <c:pt idx="6667">
                  <c:v>627.2000122070314</c:v>
                </c:pt>
                <c:pt idx="6668">
                  <c:v>627.300048828125</c:v>
                </c:pt>
                <c:pt idx="6669">
                  <c:v>627.4000244140624</c:v>
                </c:pt>
                <c:pt idx="6670">
                  <c:v>627.5</c:v>
                </c:pt>
                <c:pt idx="6671">
                  <c:v>627.6000366210937</c:v>
                </c:pt>
                <c:pt idx="6672">
                  <c:v>627.7000122070314</c:v>
                </c:pt>
                <c:pt idx="6673">
                  <c:v>627.800048828125</c:v>
                </c:pt>
                <c:pt idx="6674">
                  <c:v>627.9000244140624</c:v>
                </c:pt>
                <c:pt idx="6675">
                  <c:v>628.0</c:v>
                </c:pt>
                <c:pt idx="6676">
                  <c:v>628.1000366210937</c:v>
                </c:pt>
                <c:pt idx="6677">
                  <c:v>628.2000122070314</c:v>
                </c:pt>
                <c:pt idx="6678">
                  <c:v>628.300048828125</c:v>
                </c:pt>
                <c:pt idx="6679">
                  <c:v>628.4000244140624</c:v>
                </c:pt>
                <c:pt idx="6680">
                  <c:v>628.5</c:v>
                </c:pt>
                <c:pt idx="6681">
                  <c:v>628.6000366210937</c:v>
                </c:pt>
                <c:pt idx="6682">
                  <c:v>628.7000122070314</c:v>
                </c:pt>
                <c:pt idx="6683">
                  <c:v>628.800048828125</c:v>
                </c:pt>
                <c:pt idx="6684">
                  <c:v>628.9000244140624</c:v>
                </c:pt>
                <c:pt idx="6685">
                  <c:v>629.0</c:v>
                </c:pt>
                <c:pt idx="6686">
                  <c:v>629.1000366210937</c:v>
                </c:pt>
                <c:pt idx="6687">
                  <c:v>629.2000122070314</c:v>
                </c:pt>
                <c:pt idx="6688">
                  <c:v>629.300048828125</c:v>
                </c:pt>
                <c:pt idx="6689">
                  <c:v>629.4000244140624</c:v>
                </c:pt>
                <c:pt idx="6690">
                  <c:v>629.5</c:v>
                </c:pt>
                <c:pt idx="6691">
                  <c:v>629.6000366210937</c:v>
                </c:pt>
                <c:pt idx="6692">
                  <c:v>629.7000122070314</c:v>
                </c:pt>
                <c:pt idx="6693">
                  <c:v>629.800048828125</c:v>
                </c:pt>
                <c:pt idx="6694">
                  <c:v>629.9000244140624</c:v>
                </c:pt>
                <c:pt idx="6695">
                  <c:v>630.0</c:v>
                </c:pt>
                <c:pt idx="6696">
                  <c:v>630.1000366210937</c:v>
                </c:pt>
                <c:pt idx="6697">
                  <c:v>630.2000122070314</c:v>
                </c:pt>
                <c:pt idx="6698">
                  <c:v>630.300048828125</c:v>
                </c:pt>
                <c:pt idx="6699">
                  <c:v>630.4000244140624</c:v>
                </c:pt>
                <c:pt idx="6700">
                  <c:v>630.5</c:v>
                </c:pt>
                <c:pt idx="6701">
                  <c:v>630.6000366210937</c:v>
                </c:pt>
                <c:pt idx="6702">
                  <c:v>630.7000122070314</c:v>
                </c:pt>
                <c:pt idx="6703">
                  <c:v>630.800048828125</c:v>
                </c:pt>
                <c:pt idx="6704">
                  <c:v>630.9000244140624</c:v>
                </c:pt>
                <c:pt idx="6705">
                  <c:v>631.0</c:v>
                </c:pt>
                <c:pt idx="6706">
                  <c:v>631.1000366210937</c:v>
                </c:pt>
                <c:pt idx="6707">
                  <c:v>631.2000122070314</c:v>
                </c:pt>
                <c:pt idx="6708">
                  <c:v>631.300048828125</c:v>
                </c:pt>
                <c:pt idx="6709">
                  <c:v>631.4000244140624</c:v>
                </c:pt>
                <c:pt idx="6710">
                  <c:v>631.5</c:v>
                </c:pt>
                <c:pt idx="6711">
                  <c:v>631.6000366210937</c:v>
                </c:pt>
                <c:pt idx="6712">
                  <c:v>631.7000122070314</c:v>
                </c:pt>
                <c:pt idx="6713">
                  <c:v>631.800048828125</c:v>
                </c:pt>
                <c:pt idx="6714">
                  <c:v>631.9000244140624</c:v>
                </c:pt>
                <c:pt idx="6715">
                  <c:v>632.0</c:v>
                </c:pt>
                <c:pt idx="6716">
                  <c:v>632.1000366210937</c:v>
                </c:pt>
                <c:pt idx="6717">
                  <c:v>632.2000122070314</c:v>
                </c:pt>
                <c:pt idx="6718">
                  <c:v>632.300048828125</c:v>
                </c:pt>
                <c:pt idx="6719">
                  <c:v>632.4000244140624</c:v>
                </c:pt>
                <c:pt idx="6720">
                  <c:v>632.5</c:v>
                </c:pt>
                <c:pt idx="6721">
                  <c:v>632.6000366210937</c:v>
                </c:pt>
                <c:pt idx="6722">
                  <c:v>632.7000122070314</c:v>
                </c:pt>
                <c:pt idx="6723">
                  <c:v>632.800048828125</c:v>
                </c:pt>
                <c:pt idx="6724">
                  <c:v>632.9000244140624</c:v>
                </c:pt>
                <c:pt idx="6725">
                  <c:v>633.0</c:v>
                </c:pt>
                <c:pt idx="6726">
                  <c:v>633.1000366210937</c:v>
                </c:pt>
                <c:pt idx="6727">
                  <c:v>633.2000122070314</c:v>
                </c:pt>
                <c:pt idx="6728">
                  <c:v>633.300048828125</c:v>
                </c:pt>
                <c:pt idx="6729">
                  <c:v>633.4000244140624</c:v>
                </c:pt>
                <c:pt idx="6730">
                  <c:v>633.5</c:v>
                </c:pt>
                <c:pt idx="6731">
                  <c:v>633.6000366210937</c:v>
                </c:pt>
                <c:pt idx="6732">
                  <c:v>633.7000122070314</c:v>
                </c:pt>
                <c:pt idx="6733">
                  <c:v>633.800048828125</c:v>
                </c:pt>
                <c:pt idx="6734">
                  <c:v>633.9000244140624</c:v>
                </c:pt>
                <c:pt idx="6735">
                  <c:v>634.0</c:v>
                </c:pt>
                <c:pt idx="6736">
                  <c:v>634.1000366210937</c:v>
                </c:pt>
                <c:pt idx="6737">
                  <c:v>634.2000122070314</c:v>
                </c:pt>
                <c:pt idx="6738">
                  <c:v>634.300048828125</c:v>
                </c:pt>
                <c:pt idx="6739">
                  <c:v>634.4000244140624</c:v>
                </c:pt>
                <c:pt idx="6740">
                  <c:v>634.5</c:v>
                </c:pt>
                <c:pt idx="6741">
                  <c:v>634.6000366210937</c:v>
                </c:pt>
                <c:pt idx="6742">
                  <c:v>634.7000122070314</c:v>
                </c:pt>
                <c:pt idx="6743">
                  <c:v>634.800048828125</c:v>
                </c:pt>
                <c:pt idx="6744">
                  <c:v>634.9000244140624</c:v>
                </c:pt>
                <c:pt idx="6745">
                  <c:v>635.0</c:v>
                </c:pt>
                <c:pt idx="6746">
                  <c:v>635.1000366210937</c:v>
                </c:pt>
                <c:pt idx="6747">
                  <c:v>635.2000122070314</c:v>
                </c:pt>
                <c:pt idx="6748">
                  <c:v>635.300048828125</c:v>
                </c:pt>
                <c:pt idx="6749">
                  <c:v>635.4000244140624</c:v>
                </c:pt>
                <c:pt idx="6750">
                  <c:v>635.5</c:v>
                </c:pt>
                <c:pt idx="6751">
                  <c:v>635.6000366210937</c:v>
                </c:pt>
                <c:pt idx="6752">
                  <c:v>635.7000122070314</c:v>
                </c:pt>
                <c:pt idx="6753">
                  <c:v>635.800048828125</c:v>
                </c:pt>
                <c:pt idx="6754">
                  <c:v>635.9000244140624</c:v>
                </c:pt>
                <c:pt idx="6755">
                  <c:v>636.0</c:v>
                </c:pt>
                <c:pt idx="6756">
                  <c:v>636.1000366210937</c:v>
                </c:pt>
                <c:pt idx="6757">
                  <c:v>636.2000122070314</c:v>
                </c:pt>
                <c:pt idx="6758">
                  <c:v>636.300048828125</c:v>
                </c:pt>
                <c:pt idx="6759">
                  <c:v>636.4000244140624</c:v>
                </c:pt>
                <c:pt idx="6760">
                  <c:v>636.5</c:v>
                </c:pt>
                <c:pt idx="6761">
                  <c:v>636.6000366210937</c:v>
                </c:pt>
                <c:pt idx="6762">
                  <c:v>636.7000122070314</c:v>
                </c:pt>
                <c:pt idx="6763">
                  <c:v>636.800048828125</c:v>
                </c:pt>
                <c:pt idx="6764">
                  <c:v>636.9000244140624</c:v>
                </c:pt>
                <c:pt idx="6765">
                  <c:v>637.0</c:v>
                </c:pt>
                <c:pt idx="6766">
                  <c:v>637.1000366210937</c:v>
                </c:pt>
                <c:pt idx="6767">
                  <c:v>637.2000122070314</c:v>
                </c:pt>
                <c:pt idx="6768">
                  <c:v>637.300048828125</c:v>
                </c:pt>
                <c:pt idx="6769">
                  <c:v>637.4000244140624</c:v>
                </c:pt>
                <c:pt idx="6770">
                  <c:v>637.5</c:v>
                </c:pt>
                <c:pt idx="6771">
                  <c:v>637.6000366210937</c:v>
                </c:pt>
                <c:pt idx="6772">
                  <c:v>637.7000122070314</c:v>
                </c:pt>
                <c:pt idx="6773">
                  <c:v>637.800048828125</c:v>
                </c:pt>
                <c:pt idx="6774">
                  <c:v>637.9000244140624</c:v>
                </c:pt>
                <c:pt idx="6775">
                  <c:v>638.0</c:v>
                </c:pt>
                <c:pt idx="6776">
                  <c:v>638.1000366210937</c:v>
                </c:pt>
                <c:pt idx="6777">
                  <c:v>638.2000122070314</c:v>
                </c:pt>
                <c:pt idx="6778">
                  <c:v>638.300048828125</c:v>
                </c:pt>
                <c:pt idx="6779">
                  <c:v>638.4000244140624</c:v>
                </c:pt>
                <c:pt idx="6780">
                  <c:v>638.5</c:v>
                </c:pt>
                <c:pt idx="6781">
                  <c:v>638.6000366210937</c:v>
                </c:pt>
                <c:pt idx="6782">
                  <c:v>638.7000122070314</c:v>
                </c:pt>
                <c:pt idx="6783">
                  <c:v>638.800048828125</c:v>
                </c:pt>
                <c:pt idx="6784">
                  <c:v>638.9000244140624</c:v>
                </c:pt>
                <c:pt idx="6785">
                  <c:v>639.0</c:v>
                </c:pt>
                <c:pt idx="6786">
                  <c:v>639.1000366210937</c:v>
                </c:pt>
                <c:pt idx="6787">
                  <c:v>639.2000122070314</c:v>
                </c:pt>
                <c:pt idx="6788">
                  <c:v>639.300048828125</c:v>
                </c:pt>
                <c:pt idx="6789">
                  <c:v>639.4000244140624</c:v>
                </c:pt>
                <c:pt idx="6790">
                  <c:v>639.5</c:v>
                </c:pt>
                <c:pt idx="6791">
                  <c:v>639.6000366210937</c:v>
                </c:pt>
                <c:pt idx="6792">
                  <c:v>639.7000122070314</c:v>
                </c:pt>
                <c:pt idx="6793">
                  <c:v>639.800048828125</c:v>
                </c:pt>
                <c:pt idx="6794">
                  <c:v>639.9000244140624</c:v>
                </c:pt>
                <c:pt idx="6795">
                  <c:v>640.0</c:v>
                </c:pt>
                <c:pt idx="6796">
                  <c:v>640.1000366210937</c:v>
                </c:pt>
                <c:pt idx="6797">
                  <c:v>640.2000122070314</c:v>
                </c:pt>
                <c:pt idx="6798">
                  <c:v>640.300048828125</c:v>
                </c:pt>
                <c:pt idx="6799">
                  <c:v>640.4000244140624</c:v>
                </c:pt>
                <c:pt idx="6800">
                  <c:v>640.5</c:v>
                </c:pt>
                <c:pt idx="6801">
                  <c:v>640.6000366210937</c:v>
                </c:pt>
                <c:pt idx="6802">
                  <c:v>640.7000122070314</c:v>
                </c:pt>
                <c:pt idx="6803">
                  <c:v>640.800048828125</c:v>
                </c:pt>
                <c:pt idx="6804">
                  <c:v>640.9000244140624</c:v>
                </c:pt>
                <c:pt idx="6805">
                  <c:v>641.0</c:v>
                </c:pt>
                <c:pt idx="6806">
                  <c:v>641.1000366210937</c:v>
                </c:pt>
                <c:pt idx="6807">
                  <c:v>641.2000122070314</c:v>
                </c:pt>
                <c:pt idx="6808">
                  <c:v>641.300048828125</c:v>
                </c:pt>
                <c:pt idx="6809">
                  <c:v>641.4000244140624</c:v>
                </c:pt>
                <c:pt idx="6810">
                  <c:v>641.5</c:v>
                </c:pt>
                <c:pt idx="6811">
                  <c:v>641.6000366210937</c:v>
                </c:pt>
                <c:pt idx="6812">
                  <c:v>641.7000122070314</c:v>
                </c:pt>
                <c:pt idx="6813">
                  <c:v>641.800048828125</c:v>
                </c:pt>
                <c:pt idx="6814">
                  <c:v>641.9000244140624</c:v>
                </c:pt>
                <c:pt idx="6815">
                  <c:v>642.0</c:v>
                </c:pt>
                <c:pt idx="6816">
                  <c:v>642.1000366210937</c:v>
                </c:pt>
                <c:pt idx="6817">
                  <c:v>642.2000122070314</c:v>
                </c:pt>
                <c:pt idx="6818">
                  <c:v>642.300048828125</c:v>
                </c:pt>
                <c:pt idx="6819">
                  <c:v>642.4000244140624</c:v>
                </c:pt>
                <c:pt idx="6820">
                  <c:v>642.5</c:v>
                </c:pt>
                <c:pt idx="6821">
                  <c:v>642.6000366210937</c:v>
                </c:pt>
                <c:pt idx="6822">
                  <c:v>642.7000122070314</c:v>
                </c:pt>
                <c:pt idx="6823">
                  <c:v>642.800048828125</c:v>
                </c:pt>
                <c:pt idx="6824">
                  <c:v>642.9000244140624</c:v>
                </c:pt>
                <c:pt idx="6825">
                  <c:v>643.0</c:v>
                </c:pt>
                <c:pt idx="6826">
                  <c:v>643.1000366210937</c:v>
                </c:pt>
                <c:pt idx="6827">
                  <c:v>643.2000122070314</c:v>
                </c:pt>
                <c:pt idx="6828">
                  <c:v>643.300048828125</c:v>
                </c:pt>
                <c:pt idx="6829">
                  <c:v>643.4000244140624</c:v>
                </c:pt>
                <c:pt idx="6830">
                  <c:v>643.5</c:v>
                </c:pt>
                <c:pt idx="6831">
                  <c:v>643.6000366210937</c:v>
                </c:pt>
                <c:pt idx="6832">
                  <c:v>643.7000122070314</c:v>
                </c:pt>
                <c:pt idx="6833">
                  <c:v>643.800048828125</c:v>
                </c:pt>
                <c:pt idx="6834">
                  <c:v>643.9000244140624</c:v>
                </c:pt>
                <c:pt idx="6835">
                  <c:v>644.0</c:v>
                </c:pt>
                <c:pt idx="6836">
                  <c:v>644.1000366210937</c:v>
                </c:pt>
                <c:pt idx="6837">
                  <c:v>644.2000122070314</c:v>
                </c:pt>
                <c:pt idx="6838">
                  <c:v>644.300048828125</c:v>
                </c:pt>
                <c:pt idx="6839">
                  <c:v>644.4000244140624</c:v>
                </c:pt>
                <c:pt idx="6840">
                  <c:v>644.5</c:v>
                </c:pt>
                <c:pt idx="6841">
                  <c:v>644.6000366210937</c:v>
                </c:pt>
                <c:pt idx="6842">
                  <c:v>644.7000122070314</c:v>
                </c:pt>
                <c:pt idx="6843">
                  <c:v>644.800048828125</c:v>
                </c:pt>
                <c:pt idx="6844">
                  <c:v>644.9000244140624</c:v>
                </c:pt>
                <c:pt idx="6845">
                  <c:v>645.0</c:v>
                </c:pt>
                <c:pt idx="6846">
                  <c:v>645.1000366210937</c:v>
                </c:pt>
                <c:pt idx="6847">
                  <c:v>645.2000122070314</c:v>
                </c:pt>
                <c:pt idx="6848">
                  <c:v>645.300048828125</c:v>
                </c:pt>
                <c:pt idx="6849">
                  <c:v>645.4000244140624</c:v>
                </c:pt>
                <c:pt idx="6850">
                  <c:v>645.5</c:v>
                </c:pt>
                <c:pt idx="6851">
                  <c:v>645.6000366210937</c:v>
                </c:pt>
                <c:pt idx="6852">
                  <c:v>645.7000122070314</c:v>
                </c:pt>
                <c:pt idx="6853">
                  <c:v>645.800048828125</c:v>
                </c:pt>
                <c:pt idx="6854">
                  <c:v>645.9000244140624</c:v>
                </c:pt>
                <c:pt idx="6855">
                  <c:v>646.0</c:v>
                </c:pt>
                <c:pt idx="6856">
                  <c:v>646.1000366210937</c:v>
                </c:pt>
                <c:pt idx="6857">
                  <c:v>646.2000122070314</c:v>
                </c:pt>
                <c:pt idx="6858">
                  <c:v>646.300048828125</c:v>
                </c:pt>
                <c:pt idx="6859">
                  <c:v>646.4000244140624</c:v>
                </c:pt>
                <c:pt idx="6860">
                  <c:v>646.5</c:v>
                </c:pt>
                <c:pt idx="6861">
                  <c:v>646.6000366210937</c:v>
                </c:pt>
                <c:pt idx="6862">
                  <c:v>646.7000122070314</c:v>
                </c:pt>
                <c:pt idx="6863">
                  <c:v>646.800048828125</c:v>
                </c:pt>
                <c:pt idx="6864">
                  <c:v>646.9000244140624</c:v>
                </c:pt>
                <c:pt idx="6865">
                  <c:v>647.0</c:v>
                </c:pt>
                <c:pt idx="6866">
                  <c:v>647.1000366210937</c:v>
                </c:pt>
                <c:pt idx="6867">
                  <c:v>647.2000122070314</c:v>
                </c:pt>
                <c:pt idx="6868">
                  <c:v>647.300048828125</c:v>
                </c:pt>
                <c:pt idx="6869">
                  <c:v>647.4000244140624</c:v>
                </c:pt>
                <c:pt idx="6870">
                  <c:v>647.5</c:v>
                </c:pt>
                <c:pt idx="6871">
                  <c:v>647.6000366210937</c:v>
                </c:pt>
                <c:pt idx="6872">
                  <c:v>647.7000122070314</c:v>
                </c:pt>
                <c:pt idx="6873">
                  <c:v>647.800048828125</c:v>
                </c:pt>
                <c:pt idx="6874">
                  <c:v>647.9000244140624</c:v>
                </c:pt>
                <c:pt idx="6875">
                  <c:v>648.0</c:v>
                </c:pt>
                <c:pt idx="6876">
                  <c:v>648.1000366210937</c:v>
                </c:pt>
                <c:pt idx="6877">
                  <c:v>648.2000122070314</c:v>
                </c:pt>
                <c:pt idx="6878">
                  <c:v>648.300048828125</c:v>
                </c:pt>
                <c:pt idx="6879">
                  <c:v>648.4000244140624</c:v>
                </c:pt>
                <c:pt idx="6880">
                  <c:v>648.5</c:v>
                </c:pt>
                <c:pt idx="6881">
                  <c:v>648.6000366210937</c:v>
                </c:pt>
                <c:pt idx="6882">
                  <c:v>648.7000122070314</c:v>
                </c:pt>
                <c:pt idx="6883">
                  <c:v>648.800048828125</c:v>
                </c:pt>
                <c:pt idx="6884">
                  <c:v>648.9000244140624</c:v>
                </c:pt>
                <c:pt idx="6885">
                  <c:v>649.0</c:v>
                </c:pt>
                <c:pt idx="6886">
                  <c:v>649.1000366210937</c:v>
                </c:pt>
                <c:pt idx="6887">
                  <c:v>649.2000122070314</c:v>
                </c:pt>
                <c:pt idx="6888">
                  <c:v>649.300048828125</c:v>
                </c:pt>
                <c:pt idx="6889">
                  <c:v>649.4000244140624</c:v>
                </c:pt>
                <c:pt idx="6890">
                  <c:v>649.5</c:v>
                </c:pt>
                <c:pt idx="6891">
                  <c:v>649.6000366210937</c:v>
                </c:pt>
                <c:pt idx="6892">
                  <c:v>649.7000122070314</c:v>
                </c:pt>
                <c:pt idx="6893">
                  <c:v>649.800048828125</c:v>
                </c:pt>
                <c:pt idx="6894">
                  <c:v>649.9000244140624</c:v>
                </c:pt>
                <c:pt idx="6895">
                  <c:v>650.0</c:v>
                </c:pt>
                <c:pt idx="6896">
                  <c:v>650.1000366210937</c:v>
                </c:pt>
                <c:pt idx="6897">
                  <c:v>650.2000122070314</c:v>
                </c:pt>
                <c:pt idx="6898">
                  <c:v>650.300048828125</c:v>
                </c:pt>
                <c:pt idx="6899">
                  <c:v>650.4000244140624</c:v>
                </c:pt>
                <c:pt idx="6900">
                  <c:v>650.5</c:v>
                </c:pt>
                <c:pt idx="6901">
                  <c:v>650.6000366210937</c:v>
                </c:pt>
                <c:pt idx="6902">
                  <c:v>650.7000122070314</c:v>
                </c:pt>
                <c:pt idx="6903">
                  <c:v>650.800048828125</c:v>
                </c:pt>
                <c:pt idx="6904">
                  <c:v>650.9000244140624</c:v>
                </c:pt>
                <c:pt idx="6905">
                  <c:v>651.0</c:v>
                </c:pt>
                <c:pt idx="6906">
                  <c:v>651.1000366210937</c:v>
                </c:pt>
                <c:pt idx="6907">
                  <c:v>651.2000122070314</c:v>
                </c:pt>
                <c:pt idx="6908">
                  <c:v>651.300048828125</c:v>
                </c:pt>
                <c:pt idx="6909">
                  <c:v>651.4000244140624</c:v>
                </c:pt>
                <c:pt idx="6910">
                  <c:v>651.5</c:v>
                </c:pt>
                <c:pt idx="6911">
                  <c:v>651.6000366210937</c:v>
                </c:pt>
                <c:pt idx="6912">
                  <c:v>651.7000122070314</c:v>
                </c:pt>
                <c:pt idx="6913">
                  <c:v>651.800048828125</c:v>
                </c:pt>
                <c:pt idx="6914">
                  <c:v>651.9000244140624</c:v>
                </c:pt>
                <c:pt idx="6915">
                  <c:v>652.0</c:v>
                </c:pt>
                <c:pt idx="6916">
                  <c:v>652.1000366210937</c:v>
                </c:pt>
                <c:pt idx="6917">
                  <c:v>652.2000122070314</c:v>
                </c:pt>
                <c:pt idx="6918">
                  <c:v>652.300048828125</c:v>
                </c:pt>
                <c:pt idx="6919">
                  <c:v>652.4000244140624</c:v>
                </c:pt>
                <c:pt idx="6920">
                  <c:v>652.5</c:v>
                </c:pt>
                <c:pt idx="6921">
                  <c:v>652.6000366210937</c:v>
                </c:pt>
                <c:pt idx="6922">
                  <c:v>652.7000122070314</c:v>
                </c:pt>
                <c:pt idx="6923">
                  <c:v>652.800048828125</c:v>
                </c:pt>
                <c:pt idx="6924">
                  <c:v>652.9000244140624</c:v>
                </c:pt>
                <c:pt idx="6925">
                  <c:v>653.0</c:v>
                </c:pt>
                <c:pt idx="6926">
                  <c:v>653.1000366210937</c:v>
                </c:pt>
                <c:pt idx="6927">
                  <c:v>653.2000122070314</c:v>
                </c:pt>
                <c:pt idx="6928">
                  <c:v>653.300048828125</c:v>
                </c:pt>
                <c:pt idx="6929">
                  <c:v>653.4000244140624</c:v>
                </c:pt>
                <c:pt idx="6930">
                  <c:v>653.5</c:v>
                </c:pt>
                <c:pt idx="6931">
                  <c:v>653.6000366210937</c:v>
                </c:pt>
                <c:pt idx="6932">
                  <c:v>653.7000122070314</c:v>
                </c:pt>
                <c:pt idx="6933">
                  <c:v>653.800048828125</c:v>
                </c:pt>
                <c:pt idx="6934">
                  <c:v>653.9000244140624</c:v>
                </c:pt>
                <c:pt idx="6935">
                  <c:v>654.0</c:v>
                </c:pt>
                <c:pt idx="6936">
                  <c:v>654.1000366210937</c:v>
                </c:pt>
                <c:pt idx="6937">
                  <c:v>654.2000122070314</c:v>
                </c:pt>
                <c:pt idx="6938">
                  <c:v>654.300048828125</c:v>
                </c:pt>
                <c:pt idx="6939">
                  <c:v>654.4000244140624</c:v>
                </c:pt>
                <c:pt idx="6940">
                  <c:v>654.5</c:v>
                </c:pt>
                <c:pt idx="6941">
                  <c:v>654.6000366210937</c:v>
                </c:pt>
                <c:pt idx="6942">
                  <c:v>654.7000122070314</c:v>
                </c:pt>
                <c:pt idx="6943">
                  <c:v>654.800048828125</c:v>
                </c:pt>
                <c:pt idx="6944">
                  <c:v>654.9000244140624</c:v>
                </c:pt>
                <c:pt idx="6945">
                  <c:v>655.0</c:v>
                </c:pt>
                <c:pt idx="6946">
                  <c:v>655.1000366210937</c:v>
                </c:pt>
                <c:pt idx="6947">
                  <c:v>655.2000122070314</c:v>
                </c:pt>
                <c:pt idx="6948">
                  <c:v>655.300048828125</c:v>
                </c:pt>
                <c:pt idx="6949">
                  <c:v>655.4000244140624</c:v>
                </c:pt>
                <c:pt idx="6950">
                  <c:v>655.5</c:v>
                </c:pt>
                <c:pt idx="6951">
                  <c:v>655.6000366210937</c:v>
                </c:pt>
                <c:pt idx="6952">
                  <c:v>655.7000122070314</c:v>
                </c:pt>
                <c:pt idx="6953">
                  <c:v>655.800048828125</c:v>
                </c:pt>
                <c:pt idx="6954">
                  <c:v>655.9000244140624</c:v>
                </c:pt>
                <c:pt idx="6955">
                  <c:v>656.0</c:v>
                </c:pt>
                <c:pt idx="6956">
                  <c:v>656.1000366210937</c:v>
                </c:pt>
                <c:pt idx="6957">
                  <c:v>656.2000122070314</c:v>
                </c:pt>
                <c:pt idx="6958">
                  <c:v>656.300048828125</c:v>
                </c:pt>
                <c:pt idx="6959">
                  <c:v>656.4000244140624</c:v>
                </c:pt>
                <c:pt idx="6960">
                  <c:v>656.5</c:v>
                </c:pt>
                <c:pt idx="6961">
                  <c:v>656.6000366210937</c:v>
                </c:pt>
                <c:pt idx="6962">
                  <c:v>656.7000122070314</c:v>
                </c:pt>
                <c:pt idx="6963">
                  <c:v>656.800048828125</c:v>
                </c:pt>
                <c:pt idx="6964">
                  <c:v>656.9000244140624</c:v>
                </c:pt>
                <c:pt idx="6965">
                  <c:v>657.0</c:v>
                </c:pt>
                <c:pt idx="6966">
                  <c:v>657.1000366210937</c:v>
                </c:pt>
                <c:pt idx="6967">
                  <c:v>657.2000122070314</c:v>
                </c:pt>
                <c:pt idx="6968">
                  <c:v>657.300048828125</c:v>
                </c:pt>
                <c:pt idx="6969">
                  <c:v>657.4000244140624</c:v>
                </c:pt>
                <c:pt idx="6970">
                  <c:v>657.5</c:v>
                </c:pt>
                <c:pt idx="6971">
                  <c:v>657.6000366210937</c:v>
                </c:pt>
                <c:pt idx="6972">
                  <c:v>657.7000122070314</c:v>
                </c:pt>
                <c:pt idx="6973">
                  <c:v>657.800048828125</c:v>
                </c:pt>
                <c:pt idx="6974">
                  <c:v>657.9000244140624</c:v>
                </c:pt>
                <c:pt idx="6975">
                  <c:v>658.0</c:v>
                </c:pt>
                <c:pt idx="6976">
                  <c:v>658.1000366210937</c:v>
                </c:pt>
                <c:pt idx="6977">
                  <c:v>658.2000122070314</c:v>
                </c:pt>
                <c:pt idx="6978">
                  <c:v>658.300048828125</c:v>
                </c:pt>
                <c:pt idx="6979">
                  <c:v>658.4000244140624</c:v>
                </c:pt>
                <c:pt idx="6980">
                  <c:v>658.5</c:v>
                </c:pt>
                <c:pt idx="6981">
                  <c:v>658.6000366210937</c:v>
                </c:pt>
                <c:pt idx="6982">
                  <c:v>658.7000122070314</c:v>
                </c:pt>
                <c:pt idx="6983">
                  <c:v>658.800048828125</c:v>
                </c:pt>
                <c:pt idx="6984">
                  <c:v>658.9000244140624</c:v>
                </c:pt>
                <c:pt idx="6985">
                  <c:v>659.0</c:v>
                </c:pt>
                <c:pt idx="6986">
                  <c:v>659.1000366210937</c:v>
                </c:pt>
                <c:pt idx="6987">
                  <c:v>659.2000122070314</c:v>
                </c:pt>
                <c:pt idx="6988">
                  <c:v>659.300048828125</c:v>
                </c:pt>
                <c:pt idx="6989">
                  <c:v>659.4000244140624</c:v>
                </c:pt>
                <c:pt idx="6990">
                  <c:v>659.5</c:v>
                </c:pt>
                <c:pt idx="6991">
                  <c:v>659.6000366210937</c:v>
                </c:pt>
                <c:pt idx="6992">
                  <c:v>659.7000122070314</c:v>
                </c:pt>
                <c:pt idx="6993">
                  <c:v>659.800048828125</c:v>
                </c:pt>
                <c:pt idx="6994">
                  <c:v>659.9000244140624</c:v>
                </c:pt>
                <c:pt idx="6995">
                  <c:v>660.0</c:v>
                </c:pt>
                <c:pt idx="6996">
                  <c:v>660.1000366210937</c:v>
                </c:pt>
                <c:pt idx="6997">
                  <c:v>660.2000122070314</c:v>
                </c:pt>
                <c:pt idx="6998">
                  <c:v>660.300048828125</c:v>
                </c:pt>
                <c:pt idx="6999">
                  <c:v>660.4000244140624</c:v>
                </c:pt>
                <c:pt idx="7000">
                  <c:v>660.5</c:v>
                </c:pt>
                <c:pt idx="7001">
                  <c:v>660.6000366210937</c:v>
                </c:pt>
                <c:pt idx="7002">
                  <c:v>660.7000122070314</c:v>
                </c:pt>
                <c:pt idx="7003">
                  <c:v>660.800048828125</c:v>
                </c:pt>
                <c:pt idx="7004">
                  <c:v>660.9000244140624</c:v>
                </c:pt>
                <c:pt idx="7005">
                  <c:v>661.0</c:v>
                </c:pt>
                <c:pt idx="7006">
                  <c:v>661.1000366210937</c:v>
                </c:pt>
                <c:pt idx="7007">
                  <c:v>661.2000122070314</c:v>
                </c:pt>
                <c:pt idx="7008">
                  <c:v>661.300048828125</c:v>
                </c:pt>
                <c:pt idx="7009">
                  <c:v>661.4000244140624</c:v>
                </c:pt>
                <c:pt idx="7010">
                  <c:v>661.5</c:v>
                </c:pt>
                <c:pt idx="7011">
                  <c:v>661.6000366210937</c:v>
                </c:pt>
                <c:pt idx="7012">
                  <c:v>661.7000122070314</c:v>
                </c:pt>
                <c:pt idx="7013">
                  <c:v>661.800048828125</c:v>
                </c:pt>
                <c:pt idx="7014">
                  <c:v>661.9000244140624</c:v>
                </c:pt>
                <c:pt idx="7015">
                  <c:v>662.0</c:v>
                </c:pt>
                <c:pt idx="7016">
                  <c:v>662.1000366210937</c:v>
                </c:pt>
                <c:pt idx="7017">
                  <c:v>662.2000122070314</c:v>
                </c:pt>
                <c:pt idx="7018">
                  <c:v>662.300048828125</c:v>
                </c:pt>
                <c:pt idx="7019">
                  <c:v>662.4000244140624</c:v>
                </c:pt>
                <c:pt idx="7020">
                  <c:v>662.5</c:v>
                </c:pt>
                <c:pt idx="7021">
                  <c:v>662.6000366210937</c:v>
                </c:pt>
                <c:pt idx="7022">
                  <c:v>662.7000122070314</c:v>
                </c:pt>
                <c:pt idx="7023">
                  <c:v>662.800048828125</c:v>
                </c:pt>
                <c:pt idx="7024">
                  <c:v>662.9000244140624</c:v>
                </c:pt>
                <c:pt idx="7025">
                  <c:v>663.0</c:v>
                </c:pt>
                <c:pt idx="7026">
                  <c:v>663.1000366210937</c:v>
                </c:pt>
                <c:pt idx="7027">
                  <c:v>663.2000122070314</c:v>
                </c:pt>
                <c:pt idx="7028">
                  <c:v>663.300048828125</c:v>
                </c:pt>
                <c:pt idx="7029">
                  <c:v>663.4000244140624</c:v>
                </c:pt>
                <c:pt idx="7030">
                  <c:v>663.5</c:v>
                </c:pt>
                <c:pt idx="7031">
                  <c:v>663.6000366210937</c:v>
                </c:pt>
                <c:pt idx="7032">
                  <c:v>663.7000122070314</c:v>
                </c:pt>
                <c:pt idx="7033">
                  <c:v>663.800048828125</c:v>
                </c:pt>
                <c:pt idx="7034">
                  <c:v>663.9000244140624</c:v>
                </c:pt>
                <c:pt idx="7035">
                  <c:v>664.0</c:v>
                </c:pt>
                <c:pt idx="7036">
                  <c:v>664.1000366210937</c:v>
                </c:pt>
                <c:pt idx="7037">
                  <c:v>664.2000122070314</c:v>
                </c:pt>
                <c:pt idx="7038">
                  <c:v>664.300048828125</c:v>
                </c:pt>
                <c:pt idx="7039">
                  <c:v>664.4000244140624</c:v>
                </c:pt>
                <c:pt idx="7040">
                  <c:v>664.5</c:v>
                </c:pt>
                <c:pt idx="7041">
                  <c:v>664.6000366210937</c:v>
                </c:pt>
                <c:pt idx="7042">
                  <c:v>664.7000122070314</c:v>
                </c:pt>
                <c:pt idx="7043">
                  <c:v>664.800048828125</c:v>
                </c:pt>
                <c:pt idx="7044">
                  <c:v>664.9000244140624</c:v>
                </c:pt>
                <c:pt idx="7045">
                  <c:v>665.0</c:v>
                </c:pt>
                <c:pt idx="7046">
                  <c:v>665.1000366210937</c:v>
                </c:pt>
                <c:pt idx="7047">
                  <c:v>665.2000122070314</c:v>
                </c:pt>
                <c:pt idx="7048">
                  <c:v>665.300048828125</c:v>
                </c:pt>
                <c:pt idx="7049">
                  <c:v>665.4000244140624</c:v>
                </c:pt>
                <c:pt idx="7050">
                  <c:v>665.5</c:v>
                </c:pt>
                <c:pt idx="7051">
                  <c:v>665.6000366210937</c:v>
                </c:pt>
                <c:pt idx="7052">
                  <c:v>665.7000122070314</c:v>
                </c:pt>
                <c:pt idx="7053">
                  <c:v>665.800048828125</c:v>
                </c:pt>
                <c:pt idx="7054">
                  <c:v>665.9000244140624</c:v>
                </c:pt>
                <c:pt idx="7055">
                  <c:v>666.0</c:v>
                </c:pt>
                <c:pt idx="7056">
                  <c:v>666.1000366210937</c:v>
                </c:pt>
                <c:pt idx="7057">
                  <c:v>666.2000122070314</c:v>
                </c:pt>
                <c:pt idx="7058">
                  <c:v>666.300048828125</c:v>
                </c:pt>
                <c:pt idx="7059">
                  <c:v>666.4000244140624</c:v>
                </c:pt>
                <c:pt idx="7060">
                  <c:v>666.5</c:v>
                </c:pt>
                <c:pt idx="7061">
                  <c:v>666.6000366210937</c:v>
                </c:pt>
                <c:pt idx="7062">
                  <c:v>666.7000122070314</c:v>
                </c:pt>
                <c:pt idx="7063">
                  <c:v>666.800048828125</c:v>
                </c:pt>
                <c:pt idx="7064">
                  <c:v>666.9000244140624</c:v>
                </c:pt>
                <c:pt idx="7065">
                  <c:v>667.0</c:v>
                </c:pt>
                <c:pt idx="7066">
                  <c:v>667.1000366210937</c:v>
                </c:pt>
                <c:pt idx="7067">
                  <c:v>667.2000122070314</c:v>
                </c:pt>
                <c:pt idx="7068">
                  <c:v>667.300048828125</c:v>
                </c:pt>
                <c:pt idx="7069">
                  <c:v>667.4000244140624</c:v>
                </c:pt>
                <c:pt idx="7070">
                  <c:v>667.5</c:v>
                </c:pt>
                <c:pt idx="7071">
                  <c:v>667.6000366210937</c:v>
                </c:pt>
                <c:pt idx="7072">
                  <c:v>667.7000122070314</c:v>
                </c:pt>
                <c:pt idx="7073">
                  <c:v>667.800048828125</c:v>
                </c:pt>
                <c:pt idx="7074">
                  <c:v>667.9000244140624</c:v>
                </c:pt>
                <c:pt idx="7075">
                  <c:v>668.0</c:v>
                </c:pt>
                <c:pt idx="7076">
                  <c:v>668.1000366210937</c:v>
                </c:pt>
                <c:pt idx="7077">
                  <c:v>668.2000122070314</c:v>
                </c:pt>
                <c:pt idx="7078">
                  <c:v>668.300048828125</c:v>
                </c:pt>
                <c:pt idx="7079">
                  <c:v>668.4000244140624</c:v>
                </c:pt>
                <c:pt idx="7080">
                  <c:v>668.5</c:v>
                </c:pt>
                <c:pt idx="7081">
                  <c:v>668.6000366210937</c:v>
                </c:pt>
                <c:pt idx="7082">
                  <c:v>668.7000122070314</c:v>
                </c:pt>
                <c:pt idx="7083">
                  <c:v>668.800048828125</c:v>
                </c:pt>
                <c:pt idx="7084">
                  <c:v>668.9000244140624</c:v>
                </c:pt>
                <c:pt idx="7085">
                  <c:v>669.0</c:v>
                </c:pt>
                <c:pt idx="7086">
                  <c:v>669.1000366210937</c:v>
                </c:pt>
                <c:pt idx="7087">
                  <c:v>669.2000122070314</c:v>
                </c:pt>
                <c:pt idx="7088">
                  <c:v>669.300048828125</c:v>
                </c:pt>
                <c:pt idx="7089">
                  <c:v>669.4000244140624</c:v>
                </c:pt>
                <c:pt idx="7090">
                  <c:v>669.5</c:v>
                </c:pt>
                <c:pt idx="7091">
                  <c:v>669.6000366210937</c:v>
                </c:pt>
                <c:pt idx="7092">
                  <c:v>669.7000122070314</c:v>
                </c:pt>
                <c:pt idx="7093">
                  <c:v>669.800048828125</c:v>
                </c:pt>
                <c:pt idx="7094">
                  <c:v>669.9000244140624</c:v>
                </c:pt>
                <c:pt idx="7095">
                  <c:v>670.0</c:v>
                </c:pt>
                <c:pt idx="7096">
                  <c:v>670.1000366210937</c:v>
                </c:pt>
                <c:pt idx="7097">
                  <c:v>670.2000122070314</c:v>
                </c:pt>
                <c:pt idx="7098">
                  <c:v>670.300048828125</c:v>
                </c:pt>
                <c:pt idx="7099">
                  <c:v>670.4000244140624</c:v>
                </c:pt>
                <c:pt idx="7100">
                  <c:v>670.5</c:v>
                </c:pt>
                <c:pt idx="7101">
                  <c:v>670.6000366210937</c:v>
                </c:pt>
                <c:pt idx="7102">
                  <c:v>670.7000122070314</c:v>
                </c:pt>
                <c:pt idx="7103">
                  <c:v>670.800048828125</c:v>
                </c:pt>
                <c:pt idx="7104">
                  <c:v>670.9000244140624</c:v>
                </c:pt>
                <c:pt idx="7105">
                  <c:v>671.0</c:v>
                </c:pt>
                <c:pt idx="7106">
                  <c:v>671.1000366210937</c:v>
                </c:pt>
                <c:pt idx="7107">
                  <c:v>671.2000122070314</c:v>
                </c:pt>
                <c:pt idx="7108">
                  <c:v>671.300048828125</c:v>
                </c:pt>
                <c:pt idx="7109">
                  <c:v>671.4000244140624</c:v>
                </c:pt>
                <c:pt idx="7110">
                  <c:v>671.5</c:v>
                </c:pt>
                <c:pt idx="7111">
                  <c:v>671.6000366210937</c:v>
                </c:pt>
                <c:pt idx="7112">
                  <c:v>671.7000122070314</c:v>
                </c:pt>
                <c:pt idx="7113">
                  <c:v>671.800048828125</c:v>
                </c:pt>
                <c:pt idx="7114">
                  <c:v>671.9000244140624</c:v>
                </c:pt>
                <c:pt idx="7115">
                  <c:v>672.0</c:v>
                </c:pt>
                <c:pt idx="7116">
                  <c:v>672.1000366210937</c:v>
                </c:pt>
                <c:pt idx="7117">
                  <c:v>672.2000122070314</c:v>
                </c:pt>
                <c:pt idx="7118">
                  <c:v>672.300048828125</c:v>
                </c:pt>
                <c:pt idx="7119">
                  <c:v>672.4000244140624</c:v>
                </c:pt>
                <c:pt idx="7120">
                  <c:v>672.5</c:v>
                </c:pt>
                <c:pt idx="7121">
                  <c:v>672.6000366210937</c:v>
                </c:pt>
                <c:pt idx="7122">
                  <c:v>672.7000122070314</c:v>
                </c:pt>
                <c:pt idx="7123">
                  <c:v>672.800048828125</c:v>
                </c:pt>
                <c:pt idx="7124">
                  <c:v>672.9000244140624</c:v>
                </c:pt>
                <c:pt idx="7125">
                  <c:v>673.0</c:v>
                </c:pt>
                <c:pt idx="7126">
                  <c:v>673.1000366210937</c:v>
                </c:pt>
                <c:pt idx="7127">
                  <c:v>673.2000122070314</c:v>
                </c:pt>
                <c:pt idx="7128">
                  <c:v>673.300048828125</c:v>
                </c:pt>
                <c:pt idx="7129">
                  <c:v>673.4000244140624</c:v>
                </c:pt>
                <c:pt idx="7130">
                  <c:v>673.5</c:v>
                </c:pt>
                <c:pt idx="7131">
                  <c:v>673.6000366210937</c:v>
                </c:pt>
                <c:pt idx="7132">
                  <c:v>673.7000122070314</c:v>
                </c:pt>
                <c:pt idx="7133">
                  <c:v>673.800048828125</c:v>
                </c:pt>
                <c:pt idx="7134">
                  <c:v>673.9000244140624</c:v>
                </c:pt>
                <c:pt idx="7135">
                  <c:v>674.0</c:v>
                </c:pt>
                <c:pt idx="7136">
                  <c:v>674.1000366210937</c:v>
                </c:pt>
                <c:pt idx="7137">
                  <c:v>674.2000122070314</c:v>
                </c:pt>
                <c:pt idx="7138">
                  <c:v>674.300048828125</c:v>
                </c:pt>
                <c:pt idx="7139">
                  <c:v>674.4000244140624</c:v>
                </c:pt>
                <c:pt idx="7140">
                  <c:v>674.5</c:v>
                </c:pt>
                <c:pt idx="7141">
                  <c:v>674.6000366210937</c:v>
                </c:pt>
                <c:pt idx="7142">
                  <c:v>674.7000122070314</c:v>
                </c:pt>
                <c:pt idx="7143">
                  <c:v>674.800048828125</c:v>
                </c:pt>
                <c:pt idx="7144">
                  <c:v>674.9000244140624</c:v>
                </c:pt>
                <c:pt idx="7145">
                  <c:v>675.0</c:v>
                </c:pt>
                <c:pt idx="7146">
                  <c:v>675.1000366210937</c:v>
                </c:pt>
                <c:pt idx="7147">
                  <c:v>675.2000122070314</c:v>
                </c:pt>
                <c:pt idx="7148">
                  <c:v>675.300048828125</c:v>
                </c:pt>
                <c:pt idx="7149">
                  <c:v>675.4000244140624</c:v>
                </c:pt>
                <c:pt idx="7150">
                  <c:v>675.5</c:v>
                </c:pt>
                <c:pt idx="7151">
                  <c:v>675.6000366210937</c:v>
                </c:pt>
                <c:pt idx="7152">
                  <c:v>675.7000122070314</c:v>
                </c:pt>
                <c:pt idx="7153">
                  <c:v>675.800048828125</c:v>
                </c:pt>
                <c:pt idx="7154">
                  <c:v>675.9000244140624</c:v>
                </c:pt>
                <c:pt idx="7155">
                  <c:v>676.0</c:v>
                </c:pt>
                <c:pt idx="7156">
                  <c:v>676.1000366210937</c:v>
                </c:pt>
                <c:pt idx="7157">
                  <c:v>676.2000122070314</c:v>
                </c:pt>
                <c:pt idx="7158">
                  <c:v>676.300048828125</c:v>
                </c:pt>
                <c:pt idx="7159">
                  <c:v>676.4000244140624</c:v>
                </c:pt>
                <c:pt idx="7160">
                  <c:v>676.5</c:v>
                </c:pt>
                <c:pt idx="7161">
                  <c:v>676.6000366210937</c:v>
                </c:pt>
                <c:pt idx="7162">
                  <c:v>676.7000122070314</c:v>
                </c:pt>
                <c:pt idx="7163">
                  <c:v>676.800048828125</c:v>
                </c:pt>
                <c:pt idx="7164">
                  <c:v>676.9000244140624</c:v>
                </c:pt>
                <c:pt idx="7165">
                  <c:v>677.0</c:v>
                </c:pt>
                <c:pt idx="7166">
                  <c:v>677.1000366210937</c:v>
                </c:pt>
                <c:pt idx="7167">
                  <c:v>677.2000122070314</c:v>
                </c:pt>
                <c:pt idx="7168">
                  <c:v>677.300048828125</c:v>
                </c:pt>
                <c:pt idx="7169">
                  <c:v>677.4000244140624</c:v>
                </c:pt>
                <c:pt idx="7170">
                  <c:v>677.5</c:v>
                </c:pt>
                <c:pt idx="7171">
                  <c:v>677.6000366210937</c:v>
                </c:pt>
                <c:pt idx="7172">
                  <c:v>677.7000122070314</c:v>
                </c:pt>
                <c:pt idx="7173">
                  <c:v>677.800048828125</c:v>
                </c:pt>
                <c:pt idx="7174">
                  <c:v>677.9000244140624</c:v>
                </c:pt>
                <c:pt idx="7175">
                  <c:v>678.0</c:v>
                </c:pt>
                <c:pt idx="7176">
                  <c:v>678.1000366210937</c:v>
                </c:pt>
                <c:pt idx="7177">
                  <c:v>678.2000122070314</c:v>
                </c:pt>
                <c:pt idx="7178">
                  <c:v>678.300048828125</c:v>
                </c:pt>
                <c:pt idx="7179">
                  <c:v>678.4000244140624</c:v>
                </c:pt>
                <c:pt idx="7180">
                  <c:v>678.5</c:v>
                </c:pt>
                <c:pt idx="7181">
                  <c:v>678.6000366210937</c:v>
                </c:pt>
                <c:pt idx="7182">
                  <c:v>678.7000122070314</c:v>
                </c:pt>
                <c:pt idx="7183">
                  <c:v>678.800048828125</c:v>
                </c:pt>
                <c:pt idx="7184">
                  <c:v>678.9000244140624</c:v>
                </c:pt>
                <c:pt idx="7185">
                  <c:v>679.0</c:v>
                </c:pt>
                <c:pt idx="7186">
                  <c:v>679.1000366210937</c:v>
                </c:pt>
                <c:pt idx="7187">
                  <c:v>679.2000122070314</c:v>
                </c:pt>
                <c:pt idx="7188">
                  <c:v>679.300048828125</c:v>
                </c:pt>
                <c:pt idx="7189">
                  <c:v>679.4000244140624</c:v>
                </c:pt>
                <c:pt idx="7190">
                  <c:v>679.5</c:v>
                </c:pt>
                <c:pt idx="7191">
                  <c:v>679.6000366210937</c:v>
                </c:pt>
                <c:pt idx="7192">
                  <c:v>679.7000122070314</c:v>
                </c:pt>
                <c:pt idx="7193">
                  <c:v>679.800048828125</c:v>
                </c:pt>
                <c:pt idx="7194">
                  <c:v>679.9000244140624</c:v>
                </c:pt>
                <c:pt idx="7195">
                  <c:v>680.0</c:v>
                </c:pt>
                <c:pt idx="7196">
                  <c:v>680.1000366210937</c:v>
                </c:pt>
                <c:pt idx="7197">
                  <c:v>680.2000122070314</c:v>
                </c:pt>
                <c:pt idx="7198">
                  <c:v>680.300048828125</c:v>
                </c:pt>
                <c:pt idx="7199">
                  <c:v>680.4000244140624</c:v>
                </c:pt>
                <c:pt idx="7200">
                  <c:v>680.5</c:v>
                </c:pt>
                <c:pt idx="7201">
                  <c:v>680.6000366210937</c:v>
                </c:pt>
                <c:pt idx="7202">
                  <c:v>680.7000122070314</c:v>
                </c:pt>
                <c:pt idx="7203">
                  <c:v>680.800048828125</c:v>
                </c:pt>
                <c:pt idx="7204">
                  <c:v>680.9000244140624</c:v>
                </c:pt>
                <c:pt idx="7205">
                  <c:v>681.0</c:v>
                </c:pt>
                <c:pt idx="7206">
                  <c:v>681.1000366210937</c:v>
                </c:pt>
                <c:pt idx="7207">
                  <c:v>681.2000122070314</c:v>
                </c:pt>
                <c:pt idx="7208">
                  <c:v>681.300048828125</c:v>
                </c:pt>
                <c:pt idx="7209">
                  <c:v>681.4000244140624</c:v>
                </c:pt>
                <c:pt idx="7210">
                  <c:v>681.5</c:v>
                </c:pt>
                <c:pt idx="7211">
                  <c:v>681.6000366210937</c:v>
                </c:pt>
                <c:pt idx="7212">
                  <c:v>681.7000122070314</c:v>
                </c:pt>
                <c:pt idx="7213">
                  <c:v>681.800048828125</c:v>
                </c:pt>
                <c:pt idx="7214">
                  <c:v>681.9000244140624</c:v>
                </c:pt>
                <c:pt idx="7215">
                  <c:v>682.0</c:v>
                </c:pt>
                <c:pt idx="7216">
                  <c:v>682.1000366210937</c:v>
                </c:pt>
                <c:pt idx="7217">
                  <c:v>682.2000122070314</c:v>
                </c:pt>
                <c:pt idx="7218">
                  <c:v>682.300048828125</c:v>
                </c:pt>
                <c:pt idx="7219">
                  <c:v>682.4000244140624</c:v>
                </c:pt>
                <c:pt idx="7220">
                  <c:v>682.5</c:v>
                </c:pt>
                <c:pt idx="7221">
                  <c:v>682.6000366210937</c:v>
                </c:pt>
                <c:pt idx="7222">
                  <c:v>682.7000122070314</c:v>
                </c:pt>
                <c:pt idx="7223">
                  <c:v>682.800048828125</c:v>
                </c:pt>
                <c:pt idx="7224">
                  <c:v>682.9000244140624</c:v>
                </c:pt>
                <c:pt idx="7225">
                  <c:v>683.0</c:v>
                </c:pt>
                <c:pt idx="7226">
                  <c:v>683.1000366210937</c:v>
                </c:pt>
                <c:pt idx="7227">
                  <c:v>683.2000122070314</c:v>
                </c:pt>
                <c:pt idx="7228">
                  <c:v>683.300048828125</c:v>
                </c:pt>
                <c:pt idx="7229">
                  <c:v>683.4000244140624</c:v>
                </c:pt>
                <c:pt idx="7230">
                  <c:v>683.5</c:v>
                </c:pt>
                <c:pt idx="7231">
                  <c:v>683.6000366210937</c:v>
                </c:pt>
                <c:pt idx="7232">
                  <c:v>683.7000122070314</c:v>
                </c:pt>
                <c:pt idx="7233">
                  <c:v>683.800048828125</c:v>
                </c:pt>
                <c:pt idx="7234">
                  <c:v>683.9000244140624</c:v>
                </c:pt>
                <c:pt idx="7235">
                  <c:v>684.0</c:v>
                </c:pt>
                <c:pt idx="7236">
                  <c:v>684.1000366210937</c:v>
                </c:pt>
                <c:pt idx="7237">
                  <c:v>684.2000122070314</c:v>
                </c:pt>
                <c:pt idx="7238">
                  <c:v>684.300048828125</c:v>
                </c:pt>
                <c:pt idx="7239">
                  <c:v>684.4000244140624</c:v>
                </c:pt>
                <c:pt idx="7240">
                  <c:v>684.5</c:v>
                </c:pt>
                <c:pt idx="7241">
                  <c:v>684.6000366210937</c:v>
                </c:pt>
                <c:pt idx="7242">
                  <c:v>684.7000122070314</c:v>
                </c:pt>
                <c:pt idx="7243">
                  <c:v>684.800048828125</c:v>
                </c:pt>
                <c:pt idx="7244">
                  <c:v>684.9000244140624</c:v>
                </c:pt>
                <c:pt idx="7245">
                  <c:v>685.0</c:v>
                </c:pt>
                <c:pt idx="7246">
                  <c:v>685.1000366210937</c:v>
                </c:pt>
                <c:pt idx="7247">
                  <c:v>685.2000122070314</c:v>
                </c:pt>
                <c:pt idx="7248">
                  <c:v>685.300048828125</c:v>
                </c:pt>
                <c:pt idx="7249">
                  <c:v>685.4000244140624</c:v>
                </c:pt>
                <c:pt idx="7250">
                  <c:v>685.5</c:v>
                </c:pt>
                <c:pt idx="7251">
                  <c:v>685.6000366210937</c:v>
                </c:pt>
                <c:pt idx="7252">
                  <c:v>685.7000122070314</c:v>
                </c:pt>
                <c:pt idx="7253">
                  <c:v>685.800048828125</c:v>
                </c:pt>
                <c:pt idx="7254">
                  <c:v>685.9000244140624</c:v>
                </c:pt>
                <c:pt idx="7255">
                  <c:v>686.0</c:v>
                </c:pt>
                <c:pt idx="7256">
                  <c:v>686.1000366210937</c:v>
                </c:pt>
                <c:pt idx="7257">
                  <c:v>686.2000122070314</c:v>
                </c:pt>
                <c:pt idx="7258">
                  <c:v>686.300048828125</c:v>
                </c:pt>
                <c:pt idx="7259">
                  <c:v>686.4000244140624</c:v>
                </c:pt>
                <c:pt idx="7260">
                  <c:v>686.5</c:v>
                </c:pt>
                <c:pt idx="7261">
                  <c:v>686.6000366210937</c:v>
                </c:pt>
                <c:pt idx="7262">
                  <c:v>686.7000122070314</c:v>
                </c:pt>
                <c:pt idx="7263">
                  <c:v>686.800048828125</c:v>
                </c:pt>
                <c:pt idx="7264">
                  <c:v>686.9000244140624</c:v>
                </c:pt>
                <c:pt idx="7265">
                  <c:v>687.0</c:v>
                </c:pt>
                <c:pt idx="7266">
                  <c:v>687.1000366210937</c:v>
                </c:pt>
                <c:pt idx="7267">
                  <c:v>687.2000122070314</c:v>
                </c:pt>
                <c:pt idx="7268">
                  <c:v>687.300048828125</c:v>
                </c:pt>
                <c:pt idx="7269">
                  <c:v>687.4000244140624</c:v>
                </c:pt>
                <c:pt idx="7270">
                  <c:v>687.5</c:v>
                </c:pt>
                <c:pt idx="7271">
                  <c:v>687.6000366210937</c:v>
                </c:pt>
                <c:pt idx="7272">
                  <c:v>687.7000122070314</c:v>
                </c:pt>
                <c:pt idx="7273">
                  <c:v>687.800048828125</c:v>
                </c:pt>
                <c:pt idx="7274">
                  <c:v>687.9000244140624</c:v>
                </c:pt>
                <c:pt idx="7275">
                  <c:v>688.0</c:v>
                </c:pt>
                <c:pt idx="7276">
                  <c:v>688.1000366210937</c:v>
                </c:pt>
                <c:pt idx="7277">
                  <c:v>688.2000122070314</c:v>
                </c:pt>
                <c:pt idx="7278">
                  <c:v>688.300048828125</c:v>
                </c:pt>
                <c:pt idx="7279">
                  <c:v>688.4000244140624</c:v>
                </c:pt>
                <c:pt idx="7280">
                  <c:v>688.5</c:v>
                </c:pt>
                <c:pt idx="7281">
                  <c:v>688.6000366210937</c:v>
                </c:pt>
                <c:pt idx="7282">
                  <c:v>688.7000122070314</c:v>
                </c:pt>
                <c:pt idx="7283">
                  <c:v>688.800048828125</c:v>
                </c:pt>
                <c:pt idx="7284">
                  <c:v>688.9000244140624</c:v>
                </c:pt>
                <c:pt idx="7285">
                  <c:v>689.0</c:v>
                </c:pt>
                <c:pt idx="7286">
                  <c:v>689.1000366210937</c:v>
                </c:pt>
                <c:pt idx="7287">
                  <c:v>689.2000122070314</c:v>
                </c:pt>
                <c:pt idx="7288">
                  <c:v>689.300048828125</c:v>
                </c:pt>
                <c:pt idx="7289">
                  <c:v>689.4000244140624</c:v>
                </c:pt>
                <c:pt idx="7290">
                  <c:v>689.5</c:v>
                </c:pt>
                <c:pt idx="7291">
                  <c:v>689.6000366210937</c:v>
                </c:pt>
                <c:pt idx="7292">
                  <c:v>689.7000122070314</c:v>
                </c:pt>
                <c:pt idx="7293">
                  <c:v>689.800048828125</c:v>
                </c:pt>
                <c:pt idx="7294">
                  <c:v>689.9000244140624</c:v>
                </c:pt>
                <c:pt idx="7295">
                  <c:v>690.0</c:v>
                </c:pt>
                <c:pt idx="7296">
                  <c:v>690.1000366210937</c:v>
                </c:pt>
                <c:pt idx="7297">
                  <c:v>690.2000122070314</c:v>
                </c:pt>
                <c:pt idx="7298">
                  <c:v>690.300048828125</c:v>
                </c:pt>
                <c:pt idx="7299">
                  <c:v>690.4000244140624</c:v>
                </c:pt>
                <c:pt idx="7300">
                  <c:v>690.5</c:v>
                </c:pt>
                <c:pt idx="7301">
                  <c:v>690.6000366210937</c:v>
                </c:pt>
                <c:pt idx="7302">
                  <c:v>690.7000122070314</c:v>
                </c:pt>
                <c:pt idx="7303">
                  <c:v>690.800048828125</c:v>
                </c:pt>
                <c:pt idx="7304">
                  <c:v>690.9000244140624</c:v>
                </c:pt>
                <c:pt idx="7305">
                  <c:v>691.0</c:v>
                </c:pt>
                <c:pt idx="7306">
                  <c:v>691.1000366210937</c:v>
                </c:pt>
                <c:pt idx="7307">
                  <c:v>691.2000122070314</c:v>
                </c:pt>
                <c:pt idx="7308">
                  <c:v>691.300048828125</c:v>
                </c:pt>
                <c:pt idx="7309">
                  <c:v>691.4000244140624</c:v>
                </c:pt>
                <c:pt idx="7310">
                  <c:v>691.5</c:v>
                </c:pt>
                <c:pt idx="7311">
                  <c:v>691.6000366210937</c:v>
                </c:pt>
                <c:pt idx="7312">
                  <c:v>691.7000122070314</c:v>
                </c:pt>
                <c:pt idx="7313">
                  <c:v>691.800048828125</c:v>
                </c:pt>
                <c:pt idx="7314">
                  <c:v>691.9000244140624</c:v>
                </c:pt>
                <c:pt idx="7315">
                  <c:v>692.0</c:v>
                </c:pt>
                <c:pt idx="7316">
                  <c:v>692.1000366210937</c:v>
                </c:pt>
                <c:pt idx="7317">
                  <c:v>692.2000122070314</c:v>
                </c:pt>
                <c:pt idx="7318">
                  <c:v>692.300048828125</c:v>
                </c:pt>
                <c:pt idx="7319">
                  <c:v>692.4000244140624</c:v>
                </c:pt>
                <c:pt idx="7320">
                  <c:v>692.5</c:v>
                </c:pt>
                <c:pt idx="7321">
                  <c:v>692.6000366210937</c:v>
                </c:pt>
                <c:pt idx="7322">
                  <c:v>692.7000122070314</c:v>
                </c:pt>
                <c:pt idx="7323">
                  <c:v>692.800048828125</c:v>
                </c:pt>
                <c:pt idx="7324">
                  <c:v>692.9000244140624</c:v>
                </c:pt>
                <c:pt idx="7325">
                  <c:v>693.0</c:v>
                </c:pt>
                <c:pt idx="7326">
                  <c:v>693.1000366210937</c:v>
                </c:pt>
                <c:pt idx="7327">
                  <c:v>693.2000122070314</c:v>
                </c:pt>
                <c:pt idx="7328">
                  <c:v>693.300048828125</c:v>
                </c:pt>
                <c:pt idx="7329">
                  <c:v>693.4000244140624</c:v>
                </c:pt>
                <c:pt idx="7330">
                  <c:v>693.5</c:v>
                </c:pt>
                <c:pt idx="7331">
                  <c:v>693.6000366210937</c:v>
                </c:pt>
                <c:pt idx="7332">
                  <c:v>693.7000122070314</c:v>
                </c:pt>
                <c:pt idx="7333">
                  <c:v>693.800048828125</c:v>
                </c:pt>
                <c:pt idx="7334">
                  <c:v>693.9000244140624</c:v>
                </c:pt>
                <c:pt idx="7335">
                  <c:v>694.0</c:v>
                </c:pt>
                <c:pt idx="7336">
                  <c:v>694.1000366210937</c:v>
                </c:pt>
                <c:pt idx="7337">
                  <c:v>694.2000122070314</c:v>
                </c:pt>
                <c:pt idx="7338">
                  <c:v>694.300048828125</c:v>
                </c:pt>
                <c:pt idx="7339">
                  <c:v>694.4000244140624</c:v>
                </c:pt>
                <c:pt idx="7340">
                  <c:v>694.5</c:v>
                </c:pt>
                <c:pt idx="7341">
                  <c:v>694.6000366210937</c:v>
                </c:pt>
                <c:pt idx="7342">
                  <c:v>694.7000122070314</c:v>
                </c:pt>
                <c:pt idx="7343">
                  <c:v>694.800048828125</c:v>
                </c:pt>
                <c:pt idx="7344">
                  <c:v>694.9000244140624</c:v>
                </c:pt>
                <c:pt idx="7345">
                  <c:v>695.0</c:v>
                </c:pt>
                <c:pt idx="7346">
                  <c:v>695.1000366210937</c:v>
                </c:pt>
                <c:pt idx="7347">
                  <c:v>695.2000122070314</c:v>
                </c:pt>
                <c:pt idx="7348">
                  <c:v>695.300048828125</c:v>
                </c:pt>
                <c:pt idx="7349">
                  <c:v>695.4000244140624</c:v>
                </c:pt>
                <c:pt idx="7350">
                  <c:v>695.5</c:v>
                </c:pt>
                <c:pt idx="7351">
                  <c:v>695.6000366210937</c:v>
                </c:pt>
                <c:pt idx="7352">
                  <c:v>695.7000122070314</c:v>
                </c:pt>
                <c:pt idx="7353">
                  <c:v>695.800048828125</c:v>
                </c:pt>
                <c:pt idx="7354">
                  <c:v>695.9000244140624</c:v>
                </c:pt>
                <c:pt idx="7355">
                  <c:v>696.0</c:v>
                </c:pt>
                <c:pt idx="7356">
                  <c:v>696.1000366210937</c:v>
                </c:pt>
                <c:pt idx="7357">
                  <c:v>696.2000122070314</c:v>
                </c:pt>
                <c:pt idx="7358">
                  <c:v>696.300048828125</c:v>
                </c:pt>
                <c:pt idx="7359">
                  <c:v>696.4000244140624</c:v>
                </c:pt>
                <c:pt idx="7360">
                  <c:v>696.5</c:v>
                </c:pt>
                <c:pt idx="7361">
                  <c:v>696.6000366210937</c:v>
                </c:pt>
                <c:pt idx="7362">
                  <c:v>696.7000122070314</c:v>
                </c:pt>
                <c:pt idx="7363">
                  <c:v>696.800048828125</c:v>
                </c:pt>
                <c:pt idx="7364">
                  <c:v>696.9000244140624</c:v>
                </c:pt>
                <c:pt idx="7365">
                  <c:v>697.0</c:v>
                </c:pt>
                <c:pt idx="7366">
                  <c:v>697.1000366210937</c:v>
                </c:pt>
                <c:pt idx="7367">
                  <c:v>697.2000122070314</c:v>
                </c:pt>
                <c:pt idx="7368">
                  <c:v>697.300048828125</c:v>
                </c:pt>
                <c:pt idx="7369">
                  <c:v>697.4000244140624</c:v>
                </c:pt>
                <c:pt idx="7370">
                  <c:v>697.5</c:v>
                </c:pt>
                <c:pt idx="7371">
                  <c:v>697.6000366210937</c:v>
                </c:pt>
                <c:pt idx="7372">
                  <c:v>697.7000122070314</c:v>
                </c:pt>
                <c:pt idx="7373">
                  <c:v>697.800048828125</c:v>
                </c:pt>
                <c:pt idx="7374">
                  <c:v>697.9000244140624</c:v>
                </c:pt>
                <c:pt idx="7375">
                  <c:v>698.0</c:v>
                </c:pt>
                <c:pt idx="7376">
                  <c:v>698.1000366210937</c:v>
                </c:pt>
                <c:pt idx="7377">
                  <c:v>698.2000122070314</c:v>
                </c:pt>
                <c:pt idx="7378">
                  <c:v>698.300048828125</c:v>
                </c:pt>
                <c:pt idx="7379">
                  <c:v>698.4000244140624</c:v>
                </c:pt>
                <c:pt idx="7380">
                  <c:v>698.5</c:v>
                </c:pt>
                <c:pt idx="7381">
                  <c:v>698.6000366210937</c:v>
                </c:pt>
                <c:pt idx="7382">
                  <c:v>698.7000122070314</c:v>
                </c:pt>
                <c:pt idx="7383">
                  <c:v>698.800048828125</c:v>
                </c:pt>
                <c:pt idx="7384">
                  <c:v>698.9000244140624</c:v>
                </c:pt>
                <c:pt idx="7385">
                  <c:v>699.0</c:v>
                </c:pt>
                <c:pt idx="7386">
                  <c:v>699.1000366210937</c:v>
                </c:pt>
                <c:pt idx="7387">
                  <c:v>699.2000122070314</c:v>
                </c:pt>
                <c:pt idx="7388">
                  <c:v>699.300048828125</c:v>
                </c:pt>
                <c:pt idx="7389">
                  <c:v>699.4000244140624</c:v>
                </c:pt>
                <c:pt idx="7390">
                  <c:v>699.5</c:v>
                </c:pt>
                <c:pt idx="7391">
                  <c:v>699.6000366210937</c:v>
                </c:pt>
                <c:pt idx="7392">
                  <c:v>699.7000122070314</c:v>
                </c:pt>
                <c:pt idx="7393">
                  <c:v>699.800048828125</c:v>
                </c:pt>
                <c:pt idx="7394">
                  <c:v>699.9000244140624</c:v>
                </c:pt>
                <c:pt idx="7395">
                  <c:v>700.0</c:v>
                </c:pt>
                <c:pt idx="7396">
                  <c:v>700.1000366210937</c:v>
                </c:pt>
                <c:pt idx="7397">
                  <c:v>700.2000122070314</c:v>
                </c:pt>
                <c:pt idx="7398">
                  <c:v>700.300048828125</c:v>
                </c:pt>
                <c:pt idx="7399">
                  <c:v>700.4000244140624</c:v>
                </c:pt>
                <c:pt idx="7400">
                  <c:v>700.5</c:v>
                </c:pt>
                <c:pt idx="7401">
                  <c:v>700.6000366210937</c:v>
                </c:pt>
                <c:pt idx="7402">
                  <c:v>700.7000122070314</c:v>
                </c:pt>
                <c:pt idx="7403">
                  <c:v>700.800048828125</c:v>
                </c:pt>
                <c:pt idx="7404">
                  <c:v>700.9000244140624</c:v>
                </c:pt>
                <c:pt idx="7405">
                  <c:v>701.0</c:v>
                </c:pt>
                <c:pt idx="7406">
                  <c:v>701.1000366210937</c:v>
                </c:pt>
                <c:pt idx="7407">
                  <c:v>701.2000122070314</c:v>
                </c:pt>
                <c:pt idx="7408">
                  <c:v>701.300048828125</c:v>
                </c:pt>
                <c:pt idx="7409">
                  <c:v>701.4000244140624</c:v>
                </c:pt>
                <c:pt idx="7410">
                  <c:v>701.5</c:v>
                </c:pt>
                <c:pt idx="7411">
                  <c:v>701.6000366210937</c:v>
                </c:pt>
                <c:pt idx="7412">
                  <c:v>701.7000122070314</c:v>
                </c:pt>
                <c:pt idx="7413">
                  <c:v>701.800048828125</c:v>
                </c:pt>
                <c:pt idx="7414">
                  <c:v>701.9000244140624</c:v>
                </c:pt>
                <c:pt idx="7415">
                  <c:v>702.0</c:v>
                </c:pt>
                <c:pt idx="7416">
                  <c:v>702.1000366210937</c:v>
                </c:pt>
                <c:pt idx="7417">
                  <c:v>702.2000122070314</c:v>
                </c:pt>
                <c:pt idx="7418">
                  <c:v>702.300048828125</c:v>
                </c:pt>
                <c:pt idx="7419">
                  <c:v>702.4000244140624</c:v>
                </c:pt>
                <c:pt idx="7420">
                  <c:v>702.5</c:v>
                </c:pt>
                <c:pt idx="7421">
                  <c:v>702.6000366210937</c:v>
                </c:pt>
                <c:pt idx="7422">
                  <c:v>702.7000122070314</c:v>
                </c:pt>
                <c:pt idx="7423">
                  <c:v>702.800048828125</c:v>
                </c:pt>
                <c:pt idx="7424">
                  <c:v>702.9000244140624</c:v>
                </c:pt>
                <c:pt idx="7425">
                  <c:v>703.0</c:v>
                </c:pt>
                <c:pt idx="7426">
                  <c:v>703.1000366210937</c:v>
                </c:pt>
                <c:pt idx="7427">
                  <c:v>703.2000122070314</c:v>
                </c:pt>
                <c:pt idx="7428">
                  <c:v>703.300048828125</c:v>
                </c:pt>
                <c:pt idx="7429">
                  <c:v>703.4000244140624</c:v>
                </c:pt>
                <c:pt idx="7430">
                  <c:v>703.5</c:v>
                </c:pt>
                <c:pt idx="7431">
                  <c:v>703.6000366210937</c:v>
                </c:pt>
                <c:pt idx="7432">
                  <c:v>703.7000122070314</c:v>
                </c:pt>
                <c:pt idx="7433">
                  <c:v>703.800048828125</c:v>
                </c:pt>
                <c:pt idx="7434">
                  <c:v>703.9000244140624</c:v>
                </c:pt>
                <c:pt idx="7435">
                  <c:v>704.0</c:v>
                </c:pt>
                <c:pt idx="7436">
                  <c:v>704.1000366210937</c:v>
                </c:pt>
                <c:pt idx="7437">
                  <c:v>704.2000122070314</c:v>
                </c:pt>
                <c:pt idx="7438">
                  <c:v>704.300048828125</c:v>
                </c:pt>
                <c:pt idx="7439">
                  <c:v>704.4000244140624</c:v>
                </c:pt>
                <c:pt idx="7440">
                  <c:v>704.5</c:v>
                </c:pt>
                <c:pt idx="7441">
                  <c:v>704.6000366210937</c:v>
                </c:pt>
                <c:pt idx="7442">
                  <c:v>704.7000122070314</c:v>
                </c:pt>
                <c:pt idx="7443">
                  <c:v>704.800048828125</c:v>
                </c:pt>
                <c:pt idx="7444">
                  <c:v>704.9000244140624</c:v>
                </c:pt>
                <c:pt idx="7445">
                  <c:v>705.0</c:v>
                </c:pt>
                <c:pt idx="7446">
                  <c:v>705.1000366210937</c:v>
                </c:pt>
                <c:pt idx="7447">
                  <c:v>705.2000122070314</c:v>
                </c:pt>
                <c:pt idx="7448">
                  <c:v>705.300048828125</c:v>
                </c:pt>
                <c:pt idx="7449">
                  <c:v>705.4000244140624</c:v>
                </c:pt>
                <c:pt idx="7450">
                  <c:v>705.5</c:v>
                </c:pt>
                <c:pt idx="7451">
                  <c:v>705.6000366210937</c:v>
                </c:pt>
                <c:pt idx="7452">
                  <c:v>705.7000122070314</c:v>
                </c:pt>
                <c:pt idx="7453">
                  <c:v>705.800048828125</c:v>
                </c:pt>
                <c:pt idx="7454">
                  <c:v>705.9000244140624</c:v>
                </c:pt>
                <c:pt idx="7455">
                  <c:v>706.0</c:v>
                </c:pt>
                <c:pt idx="7456">
                  <c:v>706.1000366210937</c:v>
                </c:pt>
                <c:pt idx="7457">
                  <c:v>706.2000122070314</c:v>
                </c:pt>
                <c:pt idx="7458">
                  <c:v>706.300048828125</c:v>
                </c:pt>
                <c:pt idx="7459">
                  <c:v>706.4000244140624</c:v>
                </c:pt>
                <c:pt idx="7460">
                  <c:v>706.5</c:v>
                </c:pt>
                <c:pt idx="7461">
                  <c:v>706.6000366210937</c:v>
                </c:pt>
                <c:pt idx="7462">
                  <c:v>706.7000122070314</c:v>
                </c:pt>
                <c:pt idx="7463">
                  <c:v>706.800048828125</c:v>
                </c:pt>
                <c:pt idx="7464">
                  <c:v>706.9000244140624</c:v>
                </c:pt>
                <c:pt idx="7465">
                  <c:v>707.0</c:v>
                </c:pt>
                <c:pt idx="7466">
                  <c:v>707.1000366210937</c:v>
                </c:pt>
                <c:pt idx="7467">
                  <c:v>707.2000122070314</c:v>
                </c:pt>
                <c:pt idx="7468">
                  <c:v>707.300048828125</c:v>
                </c:pt>
                <c:pt idx="7469">
                  <c:v>707.4000244140624</c:v>
                </c:pt>
                <c:pt idx="7470">
                  <c:v>707.5</c:v>
                </c:pt>
                <c:pt idx="7471">
                  <c:v>707.6000366210937</c:v>
                </c:pt>
                <c:pt idx="7472">
                  <c:v>707.7000122070314</c:v>
                </c:pt>
                <c:pt idx="7473">
                  <c:v>707.800048828125</c:v>
                </c:pt>
                <c:pt idx="7474">
                  <c:v>707.9000244140624</c:v>
                </c:pt>
                <c:pt idx="7475">
                  <c:v>708.0</c:v>
                </c:pt>
                <c:pt idx="7476">
                  <c:v>708.1000366210937</c:v>
                </c:pt>
                <c:pt idx="7477">
                  <c:v>708.2000122070314</c:v>
                </c:pt>
                <c:pt idx="7478">
                  <c:v>708.300048828125</c:v>
                </c:pt>
                <c:pt idx="7479">
                  <c:v>708.4000244140624</c:v>
                </c:pt>
                <c:pt idx="7480">
                  <c:v>708.5</c:v>
                </c:pt>
                <c:pt idx="7481">
                  <c:v>708.6000366210937</c:v>
                </c:pt>
                <c:pt idx="7482">
                  <c:v>708.7000122070314</c:v>
                </c:pt>
                <c:pt idx="7483">
                  <c:v>708.800048828125</c:v>
                </c:pt>
                <c:pt idx="7484">
                  <c:v>708.9000244140624</c:v>
                </c:pt>
                <c:pt idx="7485">
                  <c:v>709.0</c:v>
                </c:pt>
                <c:pt idx="7486">
                  <c:v>709.1000366210937</c:v>
                </c:pt>
                <c:pt idx="7487">
                  <c:v>709.2000122070314</c:v>
                </c:pt>
                <c:pt idx="7488">
                  <c:v>709.300048828125</c:v>
                </c:pt>
                <c:pt idx="7489">
                  <c:v>709.4000244140624</c:v>
                </c:pt>
                <c:pt idx="7490">
                  <c:v>709.5</c:v>
                </c:pt>
                <c:pt idx="7491">
                  <c:v>709.6000366210937</c:v>
                </c:pt>
                <c:pt idx="7492">
                  <c:v>709.7000122070314</c:v>
                </c:pt>
                <c:pt idx="7493">
                  <c:v>709.800048828125</c:v>
                </c:pt>
                <c:pt idx="7494">
                  <c:v>709.9000244140624</c:v>
                </c:pt>
                <c:pt idx="7495">
                  <c:v>710.0</c:v>
                </c:pt>
                <c:pt idx="7496">
                  <c:v>710.1000366210937</c:v>
                </c:pt>
                <c:pt idx="7497">
                  <c:v>710.2000122070314</c:v>
                </c:pt>
                <c:pt idx="7498">
                  <c:v>710.300048828125</c:v>
                </c:pt>
                <c:pt idx="7499">
                  <c:v>710.4000244140624</c:v>
                </c:pt>
                <c:pt idx="7500">
                  <c:v>710.5</c:v>
                </c:pt>
                <c:pt idx="7501">
                  <c:v>710.6000366210937</c:v>
                </c:pt>
                <c:pt idx="7502">
                  <c:v>710.7000122070314</c:v>
                </c:pt>
                <c:pt idx="7503">
                  <c:v>710.800048828125</c:v>
                </c:pt>
                <c:pt idx="7504">
                  <c:v>710.9000244140624</c:v>
                </c:pt>
                <c:pt idx="7505">
                  <c:v>711.0</c:v>
                </c:pt>
                <c:pt idx="7506">
                  <c:v>711.1000366210937</c:v>
                </c:pt>
                <c:pt idx="7507">
                  <c:v>711.2000122070314</c:v>
                </c:pt>
                <c:pt idx="7508">
                  <c:v>711.300048828125</c:v>
                </c:pt>
                <c:pt idx="7509">
                  <c:v>711.4000244140624</c:v>
                </c:pt>
                <c:pt idx="7510">
                  <c:v>711.5</c:v>
                </c:pt>
                <c:pt idx="7511">
                  <c:v>711.6000366210937</c:v>
                </c:pt>
                <c:pt idx="7512">
                  <c:v>711.7000122070314</c:v>
                </c:pt>
                <c:pt idx="7513">
                  <c:v>711.800048828125</c:v>
                </c:pt>
                <c:pt idx="7514">
                  <c:v>711.9000244140624</c:v>
                </c:pt>
                <c:pt idx="7515">
                  <c:v>712.0</c:v>
                </c:pt>
                <c:pt idx="7516">
                  <c:v>712.1000366210937</c:v>
                </c:pt>
                <c:pt idx="7517">
                  <c:v>712.2000122070314</c:v>
                </c:pt>
                <c:pt idx="7518">
                  <c:v>712.300048828125</c:v>
                </c:pt>
                <c:pt idx="7519">
                  <c:v>712.4000244140624</c:v>
                </c:pt>
                <c:pt idx="7520">
                  <c:v>712.5</c:v>
                </c:pt>
                <c:pt idx="7521">
                  <c:v>712.6000366210937</c:v>
                </c:pt>
                <c:pt idx="7522">
                  <c:v>712.7000122070314</c:v>
                </c:pt>
                <c:pt idx="7523">
                  <c:v>712.800048828125</c:v>
                </c:pt>
                <c:pt idx="7524">
                  <c:v>712.9000244140624</c:v>
                </c:pt>
                <c:pt idx="7525">
                  <c:v>713.0</c:v>
                </c:pt>
                <c:pt idx="7526">
                  <c:v>713.1000366210937</c:v>
                </c:pt>
                <c:pt idx="7527">
                  <c:v>713.2000122070314</c:v>
                </c:pt>
                <c:pt idx="7528">
                  <c:v>713.300048828125</c:v>
                </c:pt>
                <c:pt idx="7529">
                  <c:v>713.4000244140624</c:v>
                </c:pt>
                <c:pt idx="7530">
                  <c:v>713.5</c:v>
                </c:pt>
                <c:pt idx="7531">
                  <c:v>713.6000366210937</c:v>
                </c:pt>
                <c:pt idx="7532">
                  <c:v>713.7000122070314</c:v>
                </c:pt>
                <c:pt idx="7533">
                  <c:v>713.800048828125</c:v>
                </c:pt>
                <c:pt idx="7534">
                  <c:v>713.9000244140624</c:v>
                </c:pt>
                <c:pt idx="7535">
                  <c:v>714.0</c:v>
                </c:pt>
                <c:pt idx="7536">
                  <c:v>714.1000366210937</c:v>
                </c:pt>
                <c:pt idx="7537">
                  <c:v>714.2000122070314</c:v>
                </c:pt>
                <c:pt idx="7538">
                  <c:v>714.300048828125</c:v>
                </c:pt>
                <c:pt idx="7539">
                  <c:v>714.4000244140624</c:v>
                </c:pt>
                <c:pt idx="7540">
                  <c:v>714.5</c:v>
                </c:pt>
                <c:pt idx="7541">
                  <c:v>714.6000366210937</c:v>
                </c:pt>
                <c:pt idx="7542">
                  <c:v>714.7000122070314</c:v>
                </c:pt>
                <c:pt idx="7543">
                  <c:v>714.800048828125</c:v>
                </c:pt>
                <c:pt idx="7544">
                  <c:v>714.9000244140624</c:v>
                </c:pt>
                <c:pt idx="7545">
                  <c:v>715.0</c:v>
                </c:pt>
                <c:pt idx="7546">
                  <c:v>715.1000366210937</c:v>
                </c:pt>
                <c:pt idx="7547">
                  <c:v>715.2000122070314</c:v>
                </c:pt>
                <c:pt idx="7548">
                  <c:v>715.300048828125</c:v>
                </c:pt>
                <c:pt idx="7549">
                  <c:v>715.4000244140624</c:v>
                </c:pt>
                <c:pt idx="7550">
                  <c:v>715.5</c:v>
                </c:pt>
                <c:pt idx="7551">
                  <c:v>715.6000366210937</c:v>
                </c:pt>
                <c:pt idx="7552">
                  <c:v>715.7000122070314</c:v>
                </c:pt>
                <c:pt idx="7553">
                  <c:v>715.800048828125</c:v>
                </c:pt>
                <c:pt idx="7554">
                  <c:v>715.9000244140624</c:v>
                </c:pt>
                <c:pt idx="7555">
                  <c:v>716.0</c:v>
                </c:pt>
                <c:pt idx="7556">
                  <c:v>716.1000366210937</c:v>
                </c:pt>
                <c:pt idx="7557">
                  <c:v>716.2000122070314</c:v>
                </c:pt>
                <c:pt idx="7558">
                  <c:v>716.300048828125</c:v>
                </c:pt>
                <c:pt idx="7559">
                  <c:v>716.4000244140624</c:v>
                </c:pt>
                <c:pt idx="7560">
                  <c:v>716.5</c:v>
                </c:pt>
                <c:pt idx="7561">
                  <c:v>716.6000366210937</c:v>
                </c:pt>
                <c:pt idx="7562">
                  <c:v>716.7000122070314</c:v>
                </c:pt>
                <c:pt idx="7563">
                  <c:v>716.800048828125</c:v>
                </c:pt>
                <c:pt idx="7564">
                  <c:v>716.9000244140624</c:v>
                </c:pt>
                <c:pt idx="7565">
                  <c:v>717.0</c:v>
                </c:pt>
                <c:pt idx="7566">
                  <c:v>717.1000366210937</c:v>
                </c:pt>
                <c:pt idx="7567">
                  <c:v>717.2000122070314</c:v>
                </c:pt>
                <c:pt idx="7568">
                  <c:v>717.300048828125</c:v>
                </c:pt>
                <c:pt idx="7569">
                  <c:v>717.4000244140624</c:v>
                </c:pt>
                <c:pt idx="7570">
                  <c:v>717.5</c:v>
                </c:pt>
                <c:pt idx="7571">
                  <c:v>717.6000366210937</c:v>
                </c:pt>
                <c:pt idx="7572">
                  <c:v>717.7000122070314</c:v>
                </c:pt>
                <c:pt idx="7573">
                  <c:v>717.800048828125</c:v>
                </c:pt>
                <c:pt idx="7574">
                  <c:v>717.9000244140624</c:v>
                </c:pt>
                <c:pt idx="7575">
                  <c:v>718.0</c:v>
                </c:pt>
                <c:pt idx="7576">
                  <c:v>718.1000366210937</c:v>
                </c:pt>
                <c:pt idx="7577">
                  <c:v>718.2000122070314</c:v>
                </c:pt>
                <c:pt idx="7578">
                  <c:v>718.300048828125</c:v>
                </c:pt>
                <c:pt idx="7579">
                  <c:v>718.4000244140624</c:v>
                </c:pt>
                <c:pt idx="7580">
                  <c:v>718.5</c:v>
                </c:pt>
                <c:pt idx="7581">
                  <c:v>718.6000366210937</c:v>
                </c:pt>
                <c:pt idx="7582">
                  <c:v>718.7000122070314</c:v>
                </c:pt>
                <c:pt idx="7583">
                  <c:v>718.800048828125</c:v>
                </c:pt>
                <c:pt idx="7584">
                  <c:v>718.9000244140624</c:v>
                </c:pt>
                <c:pt idx="7585">
                  <c:v>719.0</c:v>
                </c:pt>
                <c:pt idx="7586">
                  <c:v>719.1000366210937</c:v>
                </c:pt>
                <c:pt idx="7587">
                  <c:v>719.2000122070314</c:v>
                </c:pt>
                <c:pt idx="7588">
                  <c:v>719.300048828125</c:v>
                </c:pt>
                <c:pt idx="7589">
                  <c:v>719.4000244140624</c:v>
                </c:pt>
                <c:pt idx="7590">
                  <c:v>719.5</c:v>
                </c:pt>
                <c:pt idx="7591">
                  <c:v>719.6000366210937</c:v>
                </c:pt>
                <c:pt idx="7592">
                  <c:v>719.7000122070314</c:v>
                </c:pt>
                <c:pt idx="7593">
                  <c:v>719.800048828125</c:v>
                </c:pt>
                <c:pt idx="7594">
                  <c:v>719.9000244140624</c:v>
                </c:pt>
                <c:pt idx="7595">
                  <c:v>720.0</c:v>
                </c:pt>
                <c:pt idx="7596">
                  <c:v>720.1000366210937</c:v>
                </c:pt>
                <c:pt idx="7597">
                  <c:v>720.2000122070314</c:v>
                </c:pt>
                <c:pt idx="7598">
                  <c:v>720.300048828125</c:v>
                </c:pt>
                <c:pt idx="7599">
                  <c:v>720.4000244140624</c:v>
                </c:pt>
                <c:pt idx="7600">
                  <c:v>720.5</c:v>
                </c:pt>
                <c:pt idx="7601">
                  <c:v>720.6000366210937</c:v>
                </c:pt>
                <c:pt idx="7602">
                  <c:v>720.7000122070314</c:v>
                </c:pt>
                <c:pt idx="7603">
                  <c:v>720.800048828125</c:v>
                </c:pt>
                <c:pt idx="7604">
                  <c:v>720.9000244140624</c:v>
                </c:pt>
                <c:pt idx="7605">
                  <c:v>721.0</c:v>
                </c:pt>
                <c:pt idx="7606">
                  <c:v>721.1000366210937</c:v>
                </c:pt>
                <c:pt idx="7607">
                  <c:v>721.2000122070314</c:v>
                </c:pt>
                <c:pt idx="7608">
                  <c:v>721.300048828125</c:v>
                </c:pt>
                <c:pt idx="7609">
                  <c:v>721.4000244140624</c:v>
                </c:pt>
                <c:pt idx="7610">
                  <c:v>721.5</c:v>
                </c:pt>
                <c:pt idx="7611">
                  <c:v>721.6000366210937</c:v>
                </c:pt>
                <c:pt idx="7612">
                  <c:v>721.7000122070314</c:v>
                </c:pt>
                <c:pt idx="7613">
                  <c:v>721.800048828125</c:v>
                </c:pt>
                <c:pt idx="7614">
                  <c:v>721.9000244140624</c:v>
                </c:pt>
                <c:pt idx="7615">
                  <c:v>722.0</c:v>
                </c:pt>
                <c:pt idx="7616">
                  <c:v>722.1000366210937</c:v>
                </c:pt>
                <c:pt idx="7617">
                  <c:v>722.2000122070314</c:v>
                </c:pt>
                <c:pt idx="7618">
                  <c:v>722.300048828125</c:v>
                </c:pt>
                <c:pt idx="7619">
                  <c:v>722.4000244140624</c:v>
                </c:pt>
                <c:pt idx="7620">
                  <c:v>722.5</c:v>
                </c:pt>
                <c:pt idx="7621">
                  <c:v>722.6000366210937</c:v>
                </c:pt>
                <c:pt idx="7622">
                  <c:v>722.7000122070314</c:v>
                </c:pt>
                <c:pt idx="7623">
                  <c:v>722.800048828125</c:v>
                </c:pt>
                <c:pt idx="7624">
                  <c:v>722.9000244140624</c:v>
                </c:pt>
                <c:pt idx="7625">
                  <c:v>723.0</c:v>
                </c:pt>
                <c:pt idx="7626">
                  <c:v>723.1000366210937</c:v>
                </c:pt>
                <c:pt idx="7627">
                  <c:v>723.2000122070314</c:v>
                </c:pt>
                <c:pt idx="7628">
                  <c:v>723.300048828125</c:v>
                </c:pt>
                <c:pt idx="7629">
                  <c:v>723.4000244140624</c:v>
                </c:pt>
                <c:pt idx="7630">
                  <c:v>723.5</c:v>
                </c:pt>
                <c:pt idx="7631">
                  <c:v>723.6000366210937</c:v>
                </c:pt>
                <c:pt idx="7632">
                  <c:v>723.7000122070314</c:v>
                </c:pt>
                <c:pt idx="7633">
                  <c:v>723.800048828125</c:v>
                </c:pt>
                <c:pt idx="7634">
                  <c:v>723.9000244140624</c:v>
                </c:pt>
                <c:pt idx="7635">
                  <c:v>724.0</c:v>
                </c:pt>
                <c:pt idx="7636">
                  <c:v>724.1000366210937</c:v>
                </c:pt>
                <c:pt idx="7637">
                  <c:v>724.2000122070314</c:v>
                </c:pt>
                <c:pt idx="7638">
                  <c:v>724.300048828125</c:v>
                </c:pt>
                <c:pt idx="7639">
                  <c:v>724.4000244140624</c:v>
                </c:pt>
                <c:pt idx="7640">
                  <c:v>724.5</c:v>
                </c:pt>
                <c:pt idx="7641">
                  <c:v>724.6000366210937</c:v>
                </c:pt>
                <c:pt idx="7642">
                  <c:v>724.7000122070314</c:v>
                </c:pt>
                <c:pt idx="7643">
                  <c:v>724.800048828125</c:v>
                </c:pt>
                <c:pt idx="7644">
                  <c:v>724.9000244140624</c:v>
                </c:pt>
                <c:pt idx="7645">
                  <c:v>725.0</c:v>
                </c:pt>
                <c:pt idx="7646">
                  <c:v>725.1000366210937</c:v>
                </c:pt>
                <c:pt idx="7647">
                  <c:v>725.2000122070314</c:v>
                </c:pt>
                <c:pt idx="7648">
                  <c:v>725.300048828125</c:v>
                </c:pt>
                <c:pt idx="7649">
                  <c:v>725.4000244140624</c:v>
                </c:pt>
                <c:pt idx="7650">
                  <c:v>725.5</c:v>
                </c:pt>
                <c:pt idx="7651">
                  <c:v>725.6000366210937</c:v>
                </c:pt>
                <c:pt idx="7652">
                  <c:v>725.7000122070314</c:v>
                </c:pt>
                <c:pt idx="7653">
                  <c:v>725.800048828125</c:v>
                </c:pt>
                <c:pt idx="7654">
                  <c:v>725.9000244140624</c:v>
                </c:pt>
                <c:pt idx="7655">
                  <c:v>726.0</c:v>
                </c:pt>
                <c:pt idx="7656">
                  <c:v>726.1000366210937</c:v>
                </c:pt>
                <c:pt idx="7657">
                  <c:v>726.2000122070314</c:v>
                </c:pt>
                <c:pt idx="7658">
                  <c:v>726.300048828125</c:v>
                </c:pt>
                <c:pt idx="7659">
                  <c:v>726.4000244140624</c:v>
                </c:pt>
                <c:pt idx="7660">
                  <c:v>726.5</c:v>
                </c:pt>
                <c:pt idx="7661">
                  <c:v>726.6000366210937</c:v>
                </c:pt>
                <c:pt idx="7662">
                  <c:v>726.7000122070314</c:v>
                </c:pt>
                <c:pt idx="7663">
                  <c:v>726.800048828125</c:v>
                </c:pt>
                <c:pt idx="7664">
                  <c:v>726.9000244140624</c:v>
                </c:pt>
                <c:pt idx="7665">
                  <c:v>727.0</c:v>
                </c:pt>
                <c:pt idx="7666">
                  <c:v>727.1000366210937</c:v>
                </c:pt>
                <c:pt idx="7667">
                  <c:v>727.2000122070314</c:v>
                </c:pt>
                <c:pt idx="7668">
                  <c:v>727.300048828125</c:v>
                </c:pt>
                <c:pt idx="7669">
                  <c:v>727.4000244140624</c:v>
                </c:pt>
                <c:pt idx="7670">
                  <c:v>727.5</c:v>
                </c:pt>
                <c:pt idx="7671">
                  <c:v>727.6000366210937</c:v>
                </c:pt>
                <c:pt idx="7672">
                  <c:v>727.7000122070314</c:v>
                </c:pt>
                <c:pt idx="7673">
                  <c:v>727.800048828125</c:v>
                </c:pt>
                <c:pt idx="7674">
                  <c:v>727.9000244140624</c:v>
                </c:pt>
                <c:pt idx="7675">
                  <c:v>728.0</c:v>
                </c:pt>
                <c:pt idx="7676">
                  <c:v>728.1000366210937</c:v>
                </c:pt>
                <c:pt idx="7677">
                  <c:v>728.2000122070314</c:v>
                </c:pt>
                <c:pt idx="7678">
                  <c:v>728.300048828125</c:v>
                </c:pt>
                <c:pt idx="7679">
                  <c:v>728.4000244140624</c:v>
                </c:pt>
                <c:pt idx="7680">
                  <c:v>728.5</c:v>
                </c:pt>
                <c:pt idx="7681">
                  <c:v>728.6000366210937</c:v>
                </c:pt>
                <c:pt idx="7682">
                  <c:v>728.7000122070314</c:v>
                </c:pt>
                <c:pt idx="7683">
                  <c:v>728.800048828125</c:v>
                </c:pt>
                <c:pt idx="7684">
                  <c:v>728.9000244140624</c:v>
                </c:pt>
                <c:pt idx="7685">
                  <c:v>729.0</c:v>
                </c:pt>
                <c:pt idx="7686">
                  <c:v>729.1000366210937</c:v>
                </c:pt>
                <c:pt idx="7687">
                  <c:v>729.2000122070314</c:v>
                </c:pt>
                <c:pt idx="7688">
                  <c:v>729.300048828125</c:v>
                </c:pt>
                <c:pt idx="7689">
                  <c:v>729.4000244140624</c:v>
                </c:pt>
                <c:pt idx="7690">
                  <c:v>729.5</c:v>
                </c:pt>
                <c:pt idx="7691">
                  <c:v>729.6000366210937</c:v>
                </c:pt>
                <c:pt idx="7692">
                  <c:v>729.7000122070314</c:v>
                </c:pt>
                <c:pt idx="7693">
                  <c:v>729.800048828125</c:v>
                </c:pt>
                <c:pt idx="7694">
                  <c:v>729.9000244140624</c:v>
                </c:pt>
                <c:pt idx="7695">
                  <c:v>730.0</c:v>
                </c:pt>
                <c:pt idx="7696">
                  <c:v>730.1000366210937</c:v>
                </c:pt>
                <c:pt idx="7697">
                  <c:v>730.2000122070314</c:v>
                </c:pt>
                <c:pt idx="7698">
                  <c:v>730.300048828125</c:v>
                </c:pt>
                <c:pt idx="7699">
                  <c:v>730.4000244140624</c:v>
                </c:pt>
                <c:pt idx="7700">
                  <c:v>730.5</c:v>
                </c:pt>
                <c:pt idx="7701">
                  <c:v>730.6000366210937</c:v>
                </c:pt>
                <c:pt idx="7702">
                  <c:v>730.7000122070314</c:v>
                </c:pt>
                <c:pt idx="7703">
                  <c:v>730.800048828125</c:v>
                </c:pt>
                <c:pt idx="7704">
                  <c:v>730.9000244140624</c:v>
                </c:pt>
                <c:pt idx="7705">
                  <c:v>731.0</c:v>
                </c:pt>
                <c:pt idx="7706">
                  <c:v>731.1000366210937</c:v>
                </c:pt>
                <c:pt idx="7707">
                  <c:v>731.2000122070314</c:v>
                </c:pt>
                <c:pt idx="7708">
                  <c:v>731.300048828125</c:v>
                </c:pt>
                <c:pt idx="7709">
                  <c:v>731.4000244140624</c:v>
                </c:pt>
                <c:pt idx="7710">
                  <c:v>731.5</c:v>
                </c:pt>
                <c:pt idx="7711">
                  <c:v>731.6000366210937</c:v>
                </c:pt>
                <c:pt idx="7712">
                  <c:v>731.7000122070314</c:v>
                </c:pt>
                <c:pt idx="7713">
                  <c:v>731.800048828125</c:v>
                </c:pt>
                <c:pt idx="7714">
                  <c:v>731.9000244140624</c:v>
                </c:pt>
                <c:pt idx="7715">
                  <c:v>732.0</c:v>
                </c:pt>
                <c:pt idx="7716">
                  <c:v>732.1000366210937</c:v>
                </c:pt>
                <c:pt idx="7717">
                  <c:v>732.2000122070314</c:v>
                </c:pt>
                <c:pt idx="7718">
                  <c:v>732.300048828125</c:v>
                </c:pt>
                <c:pt idx="7719">
                  <c:v>732.4000244140624</c:v>
                </c:pt>
                <c:pt idx="7720">
                  <c:v>732.5</c:v>
                </c:pt>
                <c:pt idx="7721">
                  <c:v>732.6000366210937</c:v>
                </c:pt>
                <c:pt idx="7722">
                  <c:v>732.7000122070314</c:v>
                </c:pt>
                <c:pt idx="7723">
                  <c:v>732.800048828125</c:v>
                </c:pt>
                <c:pt idx="7724">
                  <c:v>732.9000244140624</c:v>
                </c:pt>
                <c:pt idx="7725">
                  <c:v>733.0</c:v>
                </c:pt>
                <c:pt idx="7726">
                  <c:v>733.1000366210937</c:v>
                </c:pt>
                <c:pt idx="7727">
                  <c:v>733.2000122070314</c:v>
                </c:pt>
                <c:pt idx="7728">
                  <c:v>733.300048828125</c:v>
                </c:pt>
                <c:pt idx="7729">
                  <c:v>733.4000244140624</c:v>
                </c:pt>
                <c:pt idx="7730">
                  <c:v>733.5</c:v>
                </c:pt>
                <c:pt idx="7731">
                  <c:v>733.6000366210937</c:v>
                </c:pt>
                <c:pt idx="7732">
                  <c:v>733.7000122070314</c:v>
                </c:pt>
                <c:pt idx="7733">
                  <c:v>733.800048828125</c:v>
                </c:pt>
                <c:pt idx="7734">
                  <c:v>733.9000244140624</c:v>
                </c:pt>
                <c:pt idx="7735">
                  <c:v>734.0</c:v>
                </c:pt>
                <c:pt idx="7736">
                  <c:v>734.1000366210937</c:v>
                </c:pt>
                <c:pt idx="7737">
                  <c:v>734.2000122070314</c:v>
                </c:pt>
                <c:pt idx="7738">
                  <c:v>734.300048828125</c:v>
                </c:pt>
                <c:pt idx="7739">
                  <c:v>734.4000244140624</c:v>
                </c:pt>
                <c:pt idx="7740">
                  <c:v>734.5</c:v>
                </c:pt>
                <c:pt idx="7741">
                  <c:v>734.6000366210937</c:v>
                </c:pt>
                <c:pt idx="7742">
                  <c:v>734.7000122070314</c:v>
                </c:pt>
                <c:pt idx="7743">
                  <c:v>734.800048828125</c:v>
                </c:pt>
                <c:pt idx="7744">
                  <c:v>734.9000244140624</c:v>
                </c:pt>
                <c:pt idx="7745">
                  <c:v>735.0</c:v>
                </c:pt>
                <c:pt idx="7746">
                  <c:v>735.1000366210937</c:v>
                </c:pt>
                <c:pt idx="7747">
                  <c:v>735.2000122070314</c:v>
                </c:pt>
                <c:pt idx="7748">
                  <c:v>735.300048828125</c:v>
                </c:pt>
                <c:pt idx="7749">
                  <c:v>735.4000244140624</c:v>
                </c:pt>
                <c:pt idx="7750">
                  <c:v>735.5</c:v>
                </c:pt>
                <c:pt idx="7751">
                  <c:v>735.6000366210937</c:v>
                </c:pt>
                <c:pt idx="7752">
                  <c:v>735.7000122070314</c:v>
                </c:pt>
                <c:pt idx="7753">
                  <c:v>735.800048828125</c:v>
                </c:pt>
                <c:pt idx="7754">
                  <c:v>735.9000244140624</c:v>
                </c:pt>
                <c:pt idx="7755">
                  <c:v>736.0</c:v>
                </c:pt>
                <c:pt idx="7756">
                  <c:v>736.1000366210937</c:v>
                </c:pt>
                <c:pt idx="7757">
                  <c:v>736.2000122070314</c:v>
                </c:pt>
                <c:pt idx="7758">
                  <c:v>736.300048828125</c:v>
                </c:pt>
                <c:pt idx="7759">
                  <c:v>736.4000244140624</c:v>
                </c:pt>
                <c:pt idx="7760">
                  <c:v>736.5</c:v>
                </c:pt>
                <c:pt idx="7761">
                  <c:v>736.6000366210937</c:v>
                </c:pt>
                <c:pt idx="7762">
                  <c:v>736.7000122070314</c:v>
                </c:pt>
                <c:pt idx="7763">
                  <c:v>736.800048828125</c:v>
                </c:pt>
                <c:pt idx="7764">
                  <c:v>736.9000244140624</c:v>
                </c:pt>
                <c:pt idx="7765">
                  <c:v>737.0</c:v>
                </c:pt>
                <c:pt idx="7766">
                  <c:v>737.1000366210937</c:v>
                </c:pt>
                <c:pt idx="7767">
                  <c:v>737.2000122070314</c:v>
                </c:pt>
                <c:pt idx="7768">
                  <c:v>737.300048828125</c:v>
                </c:pt>
                <c:pt idx="7769">
                  <c:v>737.4000244140624</c:v>
                </c:pt>
                <c:pt idx="7770">
                  <c:v>737.5</c:v>
                </c:pt>
                <c:pt idx="7771">
                  <c:v>737.6000366210937</c:v>
                </c:pt>
                <c:pt idx="7772">
                  <c:v>737.7000122070314</c:v>
                </c:pt>
                <c:pt idx="7773">
                  <c:v>737.800048828125</c:v>
                </c:pt>
                <c:pt idx="7774">
                  <c:v>737.9000244140624</c:v>
                </c:pt>
                <c:pt idx="7775">
                  <c:v>738.0</c:v>
                </c:pt>
                <c:pt idx="7776">
                  <c:v>738.1000366210937</c:v>
                </c:pt>
                <c:pt idx="7777">
                  <c:v>738.2000122070314</c:v>
                </c:pt>
                <c:pt idx="7778">
                  <c:v>738.300048828125</c:v>
                </c:pt>
                <c:pt idx="7779">
                  <c:v>738.4000244140624</c:v>
                </c:pt>
                <c:pt idx="7780">
                  <c:v>738.5</c:v>
                </c:pt>
                <c:pt idx="7781">
                  <c:v>738.6000366210937</c:v>
                </c:pt>
                <c:pt idx="7782">
                  <c:v>738.7000122070314</c:v>
                </c:pt>
                <c:pt idx="7783">
                  <c:v>738.800048828125</c:v>
                </c:pt>
                <c:pt idx="7784">
                  <c:v>738.9000244140624</c:v>
                </c:pt>
                <c:pt idx="7785">
                  <c:v>739.0</c:v>
                </c:pt>
                <c:pt idx="7786">
                  <c:v>739.1000366210937</c:v>
                </c:pt>
                <c:pt idx="7787">
                  <c:v>739.2000122070314</c:v>
                </c:pt>
                <c:pt idx="7788">
                  <c:v>739.300048828125</c:v>
                </c:pt>
                <c:pt idx="7789">
                  <c:v>739.4000244140624</c:v>
                </c:pt>
                <c:pt idx="7790">
                  <c:v>739.5</c:v>
                </c:pt>
                <c:pt idx="7791">
                  <c:v>739.6000366210937</c:v>
                </c:pt>
                <c:pt idx="7792">
                  <c:v>739.7000122070314</c:v>
                </c:pt>
                <c:pt idx="7793">
                  <c:v>739.800048828125</c:v>
                </c:pt>
                <c:pt idx="7794">
                  <c:v>739.9000244140624</c:v>
                </c:pt>
                <c:pt idx="7795">
                  <c:v>740.0</c:v>
                </c:pt>
                <c:pt idx="7796">
                  <c:v>740.1000366210937</c:v>
                </c:pt>
                <c:pt idx="7797">
                  <c:v>740.2000122070314</c:v>
                </c:pt>
                <c:pt idx="7798">
                  <c:v>740.300048828125</c:v>
                </c:pt>
                <c:pt idx="7799">
                  <c:v>740.4000244140624</c:v>
                </c:pt>
                <c:pt idx="7800">
                  <c:v>740.5</c:v>
                </c:pt>
                <c:pt idx="7801">
                  <c:v>740.6000366210937</c:v>
                </c:pt>
                <c:pt idx="7802">
                  <c:v>740.7000122070314</c:v>
                </c:pt>
                <c:pt idx="7803">
                  <c:v>740.800048828125</c:v>
                </c:pt>
                <c:pt idx="7804">
                  <c:v>740.9000244140624</c:v>
                </c:pt>
                <c:pt idx="7805">
                  <c:v>741.0</c:v>
                </c:pt>
                <c:pt idx="7806">
                  <c:v>741.1000366210937</c:v>
                </c:pt>
                <c:pt idx="7807">
                  <c:v>741.2000122070314</c:v>
                </c:pt>
                <c:pt idx="7808">
                  <c:v>741.300048828125</c:v>
                </c:pt>
                <c:pt idx="7809">
                  <c:v>741.4000244140624</c:v>
                </c:pt>
                <c:pt idx="7810">
                  <c:v>741.5</c:v>
                </c:pt>
                <c:pt idx="7811">
                  <c:v>741.6000366210937</c:v>
                </c:pt>
                <c:pt idx="7812">
                  <c:v>741.7000122070314</c:v>
                </c:pt>
                <c:pt idx="7813">
                  <c:v>741.800048828125</c:v>
                </c:pt>
                <c:pt idx="7814">
                  <c:v>741.9000244140624</c:v>
                </c:pt>
                <c:pt idx="7815">
                  <c:v>742.0</c:v>
                </c:pt>
                <c:pt idx="7816">
                  <c:v>742.1000366210937</c:v>
                </c:pt>
                <c:pt idx="7817">
                  <c:v>742.2000122070314</c:v>
                </c:pt>
                <c:pt idx="7818">
                  <c:v>742.300048828125</c:v>
                </c:pt>
                <c:pt idx="7819">
                  <c:v>742.4000244140624</c:v>
                </c:pt>
                <c:pt idx="7820">
                  <c:v>742.5</c:v>
                </c:pt>
                <c:pt idx="7821">
                  <c:v>742.6000366210937</c:v>
                </c:pt>
                <c:pt idx="7822">
                  <c:v>742.7000122070314</c:v>
                </c:pt>
                <c:pt idx="7823">
                  <c:v>742.800048828125</c:v>
                </c:pt>
                <c:pt idx="7824">
                  <c:v>742.9000244140624</c:v>
                </c:pt>
                <c:pt idx="7825">
                  <c:v>743.0</c:v>
                </c:pt>
                <c:pt idx="7826">
                  <c:v>743.1000366210937</c:v>
                </c:pt>
                <c:pt idx="7827">
                  <c:v>743.2000122070314</c:v>
                </c:pt>
                <c:pt idx="7828">
                  <c:v>743.300048828125</c:v>
                </c:pt>
                <c:pt idx="7829">
                  <c:v>743.4000244140624</c:v>
                </c:pt>
                <c:pt idx="7830">
                  <c:v>743.5</c:v>
                </c:pt>
                <c:pt idx="7831">
                  <c:v>743.6000366210937</c:v>
                </c:pt>
                <c:pt idx="7832">
                  <c:v>743.7000122070314</c:v>
                </c:pt>
                <c:pt idx="7833">
                  <c:v>743.800048828125</c:v>
                </c:pt>
                <c:pt idx="7834">
                  <c:v>743.9000244140624</c:v>
                </c:pt>
                <c:pt idx="7835">
                  <c:v>744.0</c:v>
                </c:pt>
                <c:pt idx="7836">
                  <c:v>744.1000366210937</c:v>
                </c:pt>
                <c:pt idx="7837">
                  <c:v>744.2000122070314</c:v>
                </c:pt>
                <c:pt idx="7838">
                  <c:v>744.300048828125</c:v>
                </c:pt>
                <c:pt idx="7839">
                  <c:v>744.4000244140624</c:v>
                </c:pt>
                <c:pt idx="7840">
                  <c:v>744.5</c:v>
                </c:pt>
                <c:pt idx="7841">
                  <c:v>744.6000366210937</c:v>
                </c:pt>
                <c:pt idx="7842">
                  <c:v>744.7000122070314</c:v>
                </c:pt>
                <c:pt idx="7843">
                  <c:v>744.800048828125</c:v>
                </c:pt>
                <c:pt idx="7844">
                  <c:v>744.9000244140624</c:v>
                </c:pt>
                <c:pt idx="7845">
                  <c:v>745.0</c:v>
                </c:pt>
                <c:pt idx="7846">
                  <c:v>745.1000366210937</c:v>
                </c:pt>
                <c:pt idx="7847">
                  <c:v>745.2000122070314</c:v>
                </c:pt>
                <c:pt idx="7848">
                  <c:v>745.300048828125</c:v>
                </c:pt>
                <c:pt idx="7849">
                  <c:v>745.4000244140624</c:v>
                </c:pt>
                <c:pt idx="7850">
                  <c:v>745.5</c:v>
                </c:pt>
                <c:pt idx="7851">
                  <c:v>745.6000366210937</c:v>
                </c:pt>
                <c:pt idx="7852">
                  <c:v>745.7000122070314</c:v>
                </c:pt>
                <c:pt idx="7853">
                  <c:v>745.800048828125</c:v>
                </c:pt>
                <c:pt idx="7854">
                  <c:v>745.9000244140624</c:v>
                </c:pt>
                <c:pt idx="7855">
                  <c:v>746.0</c:v>
                </c:pt>
                <c:pt idx="7856">
                  <c:v>746.1000366210937</c:v>
                </c:pt>
                <c:pt idx="7857">
                  <c:v>746.2000122070314</c:v>
                </c:pt>
                <c:pt idx="7858">
                  <c:v>746.300048828125</c:v>
                </c:pt>
                <c:pt idx="7859">
                  <c:v>746.4000244140624</c:v>
                </c:pt>
                <c:pt idx="7860">
                  <c:v>746.5</c:v>
                </c:pt>
                <c:pt idx="7861">
                  <c:v>746.6000366210937</c:v>
                </c:pt>
                <c:pt idx="7862">
                  <c:v>746.7000122070314</c:v>
                </c:pt>
                <c:pt idx="7863">
                  <c:v>746.800048828125</c:v>
                </c:pt>
                <c:pt idx="7864">
                  <c:v>746.9000244140624</c:v>
                </c:pt>
                <c:pt idx="7865">
                  <c:v>747.0</c:v>
                </c:pt>
                <c:pt idx="7866">
                  <c:v>747.1000366210937</c:v>
                </c:pt>
                <c:pt idx="7867">
                  <c:v>747.2000122070314</c:v>
                </c:pt>
                <c:pt idx="7868">
                  <c:v>747.300048828125</c:v>
                </c:pt>
                <c:pt idx="7869">
                  <c:v>747.4000244140624</c:v>
                </c:pt>
                <c:pt idx="7870">
                  <c:v>747.5</c:v>
                </c:pt>
                <c:pt idx="7871">
                  <c:v>747.6000366210937</c:v>
                </c:pt>
                <c:pt idx="7872">
                  <c:v>747.7000122070314</c:v>
                </c:pt>
                <c:pt idx="7873">
                  <c:v>747.800048828125</c:v>
                </c:pt>
                <c:pt idx="7874">
                  <c:v>747.9000244140624</c:v>
                </c:pt>
                <c:pt idx="7875">
                  <c:v>748.0</c:v>
                </c:pt>
                <c:pt idx="7876">
                  <c:v>748.1000366210937</c:v>
                </c:pt>
                <c:pt idx="7877">
                  <c:v>748.2000122070314</c:v>
                </c:pt>
                <c:pt idx="7878">
                  <c:v>748.300048828125</c:v>
                </c:pt>
                <c:pt idx="7879">
                  <c:v>748.4000244140624</c:v>
                </c:pt>
                <c:pt idx="7880">
                  <c:v>748.5</c:v>
                </c:pt>
                <c:pt idx="7881">
                  <c:v>748.6000366210937</c:v>
                </c:pt>
                <c:pt idx="7882">
                  <c:v>748.7000122070314</c:v>
                </c:pt>
                <c:pt idx="7883">
                  <c:v>748.800048828125</c:v>
                </c:pt>
                <c:pt idx="7884">
                  <c:v>748.9000244140624</c:v>
                </c:pt>
                <c:pt idx="7885">
                  <c:v>749.0</c:v>
                </c:pt>
                <c:pt idx="7886">
                  <c:v>749.1000366210937</c:v>
                </c:pt>
                <c:pt idx="7887">
                  <c:v>749.2000122070314</c:v>
                </c:pt>
                <c:pt idx="7888">
                  <c:v>749.300048828125</c:v>
                </c:pt>
                <c:pt idx="7889">
                  <c:v>749.4000244140624</c:v>
                </c:pt>
                <c:pt idx="7890">
                  <c:v>749.5</c:v>
                </c:pt>
                <c:pt idx="7891">
                  <c:v>749.6000366210937</c:v>
                </c:pt>
                <c:pt idx="7892">
                  <c:v>749.7000122070314</c:v>
                </c:pt>
                <c:pt idx="7893">
                  <c:v>749.800048828125</c:v>
                </c:pt>
                <c:pt idx="7894">
                  <c:v>749.9000244140624</c:v>
                </c:pt>
                <c:pt idx="7895">
                  <c:v>750.0</c:v>
                </c:pt>
                <c:pt idx="7896">
                  <c:v>750.1000366210937</c:v>
                </c:pt>
                <c:pt idx="7897">
                  <c:v>750.2000122070314</c:v>
                </c:pt>
                <c:pt idx="7898">
                  <c:v>750.300048828125</c:v>
                </c:pt>
                <c:pt idx="7899">
                  <c:v>750.4000244140624</c:v>
                </c:pt>
                <c:pt idx="7900">
                  <c:v>750.5</c:v>
                </c:pt>
                <c:pt idx="7901">
                  <c:v>750.6000366210937</c:v>
                </c:pt>
                <c:pt idx="7902">
                  <c:v>750.7000122070314</c:v>
                </c:pt>
                <c:pt idx="7903">
                  <c:v>750.800048828125</c:v>
                </c:pt>
                <c:pt idx="7904">
                  <c:v>750.9000244140624</c:v>
                </c:pt>
                <c:pt idx="7905">
                  <c:v>751.0</c:v>
                </c:pt>
                <c:pt idx="7906">
                  <c:v>751.1000366210937</c:v>
                </c:pt>
                <c:pt idx="7907">
                  <c:v>751.2000122070314</c:v>
                </c:pt>
                <c:pt idx="7908">
                  <c:v>751.300048828125</c:v>
                </c:pt>
                <c:pt idx="7909">
                  <c:v>751.4000244140624</c:v>
                </c:pt>
                <c:pt idx="7910">
                  <c:v>751.5</c:v>
                </c:pt>
                <c:pt idx="7911">
                  <c:v>751.6000366210937</c:v>
                </c:pt>
                <c:pt idx="7912">
                  <c:v>751.7000122070314</c:v>
                </c:pt>
                <c:pt idx="7913">
                  <c:v>751.800048828125</c:v>
                </c:pt>
                <c:pt idx="7914">
                  <c:v>751.9000244140624</c:v>
                </c:pt>
                <c:pt idx="7915">
                  <c:v>752.0</c:v>
                </c:pt>
                <c:pt idx="7916">
                  <c:v>752.1000366210937</c:v>
                </c:pt>
                <c:pt idx="7917">
                  <c:v>752.2000122070314</c:v>
                </c:pt>
                <c:pt idx="7918">
                  <c:v>752.300048828125</c:v>
                </c:pt>
                <c:pt idx="7919">
                  <c:v>752.4000244140624</c:v>
                </c:pt>
                <c:pt idx="7920">
                  <c:v>752.5</c:v>
                </c:pt>
                <c:pt idx="7921">
                  <c:v>752.6000366210937</c:v>
                </c:pt>
                <c:pt idx="7922">
                  <c:v>752.7000122070314</c:v>
                </c:pt>
                <c:pt idx="7923">
                  <c:v>752.800048828125</c:v>
                </c:pt>
                <c:pt idx="7924">
                  <c:v>752.9000244140624</c:v>
                </c:pt>
                <c:pt idx="7925">
                  <c:v>753.0</c:v>
                </c:pt>
                <c:pt idx="7926">
                  <c:v>753.1000366210937</c:v>
                </c:pt>
                <c:pt idx="7927">
                  <c:v>753.2000122070314</c:v>
                </c:pt>
                <c:pt idx="7928">
                  <c:v>753.300048828125</c:v>
                </c:pt>
                <c:pt idx="7929">
                  <c:v>753.4000244140624</c:v>
                </c:pt>
                <c:pt idx="7930">
                  <c:v>753.5</c:v>
                </c:pt>
                <c:pt idx="7931">
                  <c:v>753.6000366210937</c:v>
                </c:pt>
                <c:pt idx="7932">
                  <c:v>753.7000122070314</c:v>
                </c:pt>
                <c:pt idx="7933">
                  <c:v>753.800048828125</c:v>
                </c:pt>
                <c:pt idx="7934">
                  <c:v>753.9000244140624</c:v>
                </c:pt>
                <c:pt idx="7935">
                  <c:v>754.0</c:v>
                </c:pt>
                <c:pt idx="7936">
                  <c:v>754.1000366210937</c:v>
                </c:pt>
                <c:pt idx="7937">
                  <c:v>754.2000122070314</c:v>
                </c:pt>
                <c:pt idx="7938">
                  <c:v>754.300048828125</c:v>
                </c:pt>
                <c:pt idx="7939">
                  <c:v>754.4000244140624</c:v>
                </c:pt>
                <c:pt idx="7940">
                  <c:v>754.5</c:v>
                </c:pt>
                <c:pt idx="7941">
                  <c:v>754.6000366210937</c:v>
                </c:pt>
                <c:pt idx="7942">
                  <c:v>754.7000122070314</c:v>
                </c:pt>
                <c:pt idx="7943">
                  <c:v>754.800048828125</c:v>
                </c:pt>
                <c:pt idx="7944">
                  <c:v>754.9000244140624</c:v>
                </c:pt>
                <c:pt idx="7945">
                  <c:v>755.0</c:v>
                </c:pt>
                <c:pt idx="7946">
                  <c:v>755.1000366210937</c:v>
                </c:pt>
                <c:pt idx="7947">
                  <c:v>755.2000122070314</c:v>
                </c:pt>
                <c:pt idx="7948">
                  <c:v>755.300048828125</c:v>
                </c:pt>
                <c:pt idx="7949">
                  <c:v>755.4000244140624</c:v>
                </c:pt>
                <c:pt idx="7950">
                  <c:v>755.5</c:v>
                </c:pt>
                <c:pt idx="7951">
                  <c:v>755.6000366210937</c:v>
                </c:pt>
                <c:pt idx="7952">
                  <c:v>755.7000122070314</c:v>
                </c:pt>
                <c:pt idx="7953">
                  <c:v>755.800048828125</c:v>
                </c:pt>
                <c:pt idx="7954">
                  <c:v>755.9000244140624</c:v>
                </c:pt>
                <c:pt idx="7955">
                  <c:v>756.0</c:v>
                </c:pt>
                <c:pt idx="7956">
                  <c:v>756.1000366210937</c:v>
                </c:pt>
                <c:pt idx="7957">
                  <c:v>756.2000122070314</c:v>
                </c:pt>
                <c:pt idx="7958">
                  <c:v>756.300048828125</c:v>
                </c:pt>
                <c:pt idx="7959">
                  <c:v>756.4000244140624</c:v>
                </c:pt>
                <c:pt idx="7960">
                  <c:v>756.5</c:v>
                </c:pt>
                <c:pt idx="7961">
                  <c:v>756.6000366210937</c:v>
                </c:pt>
                <c:pt idx="7962">
                  <c:v>756.7000122070314</c:v>
                </c:pt>
                <c:pt idx="7963">
                  <c:v>756.800048828125</c:v>
                </c:pt>
                <c:pt idx="7964">
                  <c:v>756.9000244140624</c:v>
                </c:pt>
                <c:pt idx="7965">
                  <c:v>757.0</c:v>
                </c:pt>
                <c:pt idx="7966">
                  <c:v>757.1000366210937</c:v>
                </c:pt>
                <c:pt idx="7967">
                  <c:v>757.2000122070314</c:v>
                </c:pt>
                <c:pt idx="7968">
                  <c:v>757.300048828125</c:v>
                </c:pt>
                <c:pt idx="7969">
                  <c:v>757.4000244140624</c:v>
                </c:pt>
                <c:pt idx="7970">
                  <c:v>757.5</c:v>
                </c:pt>
                <c:pt idx="7971">
                  <c:v>757.6000366210937</c:v>
                </c:pt>
                <c:pt idx="7972">
                  <c:v>757.7000122070314</c:v>
                </c:pt>
                <c:pt idx="7973">
                  <c:v>757.800048828125</c:v>
                </c:pt>
                <c:pt idx="7974">
                  <c:v>757.9000244140624</c:v>
                </c:pt>
                <c:pt idx="7975">
                  <c:v>758.0</c:v>
                </c:pt>
                <c:pt idx="7976">
                  <c:v>758.1000366210937</c:v>
                </c:pt>
                <c:pt idx="7977">
                  <c:v>758.2000122070314</c:v>
                </c:pt>
                <c:pt idx="7978">
                  <c:v>758.300048828125</c:v>
                </c:pt>
                <c:pt idx="7979">
                  <c:v>758.4000244140624</c:v>
                </c:pt>
                <c:pt idx="7980">
                  <c:v>758.5</c:v>
                </c:pt>
                <c:pt idx="7981">
                  <c:v>758.6000366210937</c:v>
                </c:pt>
                <c:pt idx="7982">
                  <c:v>758.7000122070314</c:v>
                </c:pt>
                <c:pt idx="7983">
                  <c:v>758.800048828125</c:v>
                </c:pt>
                <c:pt idx="7984">
                  <c:v>758.9000244140624</c:v>
                </c:pt>
                <c:pt idx="7985">
                  <c:v>759.0</c:v>
                </c:pt>
                <c:pt idx="7986">
                  <c:v>759.1000366210937</c:v>
                </c:pt>
                <c:pt idx="7987">
                  <c:v>759.2000122070314</c:v>
                </c:pt>
                <c:pt idx="7988">
                  <c:v>759.300048828125</c:v>
                </c:pt>
                <c:pt idx="7989">
                  <c:v>759.4000244140624</c:v>
                </c:pt>
                <c:pt idx="7990">
                  <c:v>759.5</c:v>
                </c:pt>
                <c:pt idx="7991">
                  <c:v>759.6000366210937</c:v>
                </c:pt>
                <c:pt idx="7992">
                  <c:v>759.7000122070314</c:v>
                </c:pt>
                <c:pt idx="7993">
                  <c:v>759.800048828125</c:v>
                </c:pt>
                <c:pt idx="7994">
                  <c:v>759.9000244140624</c:v>
                </c:pt>
                <c:pt idx="7995">
                  <c:v>760.0</c:v>
                </c:pt>
                <c:pt idx="7996">
                  <c:v>760.1000366210937</c:v>
                </c:pt>
                <c:pt idx="7997">
                  <c:v>760.2000122070314</c:v>
                </c:pt>
                <c:pt idx="7998">
                  <c:v>760.300048828125</c:v>
                </c:pt>
                <c:pt idx="7999">
                  <c:v>760.4000244140624</c:v>
                </c:pt>
                <c:pt idx="8000">
                  <c:v>760.5</c:v>
                </c:pt>
                <c:pt idx="8001">
                  <c:v>760.6000366210937</c:v>
                </c:pt>
                <c:pt idx="8002">
                  <c:v>760.7000122070314</c:v>
                </c:pt>
                <c:pt idx="8003">
                  <c:v>760.800048828125</c:v>
                </c:pt>
                <c:pt idx="8004">
                  <c:v>760.9000244140624</c:v>
                </c:pt>
                <c:pt idx="8005">
                  <c:v>761.0</c:v>
                </c:pt>
                <c:pt idx="8006">
                  <c:v>761.1000366210937</c:v>
                </c:pt>
                <c:pt idx="8007">
                  <c:v>761.2000122070314</c:v>
                </c:pt>
                <c:pt idx="8008">
                  <c:v>761.300048828125</c:v>
                </c:pt>
                <c:pt idx="8009">
                  <c:v>761.4000244140624</c:v>
                </c:pt>
                <c:pt idx="8010">
                  <c:v>761.5</c:v>
                </c:pt>
                <c:pt idx="8011">
                  <c:v>761.6000366210937</c:v>
                </c:pt>
                <c:pt idx="8012">
                  <c:v>761.7000122070314</c:v>
                </c:pt>
                <c:pt idx="8013">
                  <c:v>761.800048828125</c:v>
                </c:pt>
                <c:pt idx="8014">
                  <c:v>761.9000244140624</c:v>
                </c:pt>
                <c:pt idx="8015">
                  <c:v>762.0</c:v>
                </c:pt>
                <c:pt idx="8016">
                  <c:v>762.1000366210937</c:v>
                </c:pt>
                <c:pt idx="8017">
                  <c:v>762.2000122070314</c:v>
                </c:pt>
                <c:pt idx="8018">
                  <c:v>762.300048828125</c:v>
                </c:pt>
                <c:pt idx="8019">
                  <c:v>762.4000244140624</c:v>
                </c:pt>
                <c:pt idx="8020">
                  <c:v>762.5</c:v>
                </c:pt>
                <c:pt idx="8021">
                  <c:v>762.6000366210937</c:v>
                </c:pt>
                <c:pt idx="8022">
                  <c:v>762.7000122070314</c:v>
                </c:pt>
                <c:pt idx="8023">
                  <c:v>762.800048828125</c:v>
                </c:pt>
                <c:pt idx="8024">
                  <c:v>762.9000244140624</c:v>
                </c:pt>
                <c:pt idx="8025">
                  <c:v>763.0</c:v>
                </c:pt>
                <c:pt idx="8026">
                  <c:v>763.1000366210937</c:v>
                </c:pt>
                <c:pt idx="8027">
                  <c:v>763.2000122070314</c:v>
                </c:pt>
                <c:pt idx="8028">
                  <c:v>763.300048828125</c:v>
                </c:pt>
                <c:pt idx="8029">
                  <c:v>763.4000244140624</c:v>
                </c:pt>
                <c:pt idx="8030">
                  <c:v>763.5</c:v>
                </c:pt>
                <c:pt idx="8031">
                  <c:v>763.6000366210937</c:v>
                </c:pt>
                <c:pt idx="8032">
                  <c:v>763.7000122070314</c:v>
                </c:pt>
                <c:pt idx="8033">
                  <c:v>763.800048828125</c:v>
                </c:pt>
                <c:pt idx="8034">
                  <c:v>763.9000244140624</c:v>
                </c:pt>
                <c:pt idx="8035">
                  <c:v>764.0</c:v>
                </c:pt>
                <c:pt idx="8036">
                  <c:v>764.1000366210937</c:v>
                </c:pt>
                <c:pt idx="8037">
                  <c:v>764.2000122070314</c:v>
                </c:pt>
                <c:pt idx="8038">
                  <c:v>764.300048828125</c:v>
                </c:pt>
                <c:pt idx="8039">
                  <c:v>764.4000244140624</c:v>
                </c:pt>
                <c:pt idx="8040">
                  <c:v>764.5</c:v>
                </c:pt>
                <c:pt idx="8041">
                  <c:v>764.6000366210937</c:v>
                </c:pt>
                <c:pt idx="8042">
                  <c:v>764.7000122070314</c:v>
                </c:pt>
                <c:pt idx="8043">
                  <c:v>764.800048828125</c:v>
                </c:pt>
                <c:pt idx="8044">
                  <c:v>764.9000244140624</c:v>
                </c:pt>
                <c:pt idx="8045">
                  <c:v>765.0</c:v>
                </c:pt>
                <c:pt idx="8046">
                  <c:v>765.1000366210937</c:v>
                </c:pt>
                <c:pt idx="8047">
                  <c:v>765.2000122070314</c:v>
                </c:pt>
                <c:pt idx="8048">
                  <c:v>765.300048828125</c:v>
                </c:pt>
                <c:pt idx="8049">
                  <c:v>765.4000244140624</c:v>
                </c:pt>
                <c:pt idx="8050">
                  <c:v>765.5</c:v>
                </c:pt>
                <c:pt idx="8051">
                  <c:v>765.6000366210937</c:v>
                </c:pt>
                <c:pt idx="8052">
                  <c:v>765.7000122070314</c:v>
                </c:pt>
                <c:pt idx="8053">
                  <c:v>765.800048828125</c:v>
                </c:pt>
                <c:pt idx="8054">
                  <c:v>765.9000244140624</c:v>
                </c:pt>
                <c:pt idx="8055">
                  <c:v>766.0</c:v>
                </c:pt>
                <c:pt idx="8056">
                  <c:v>766.1000366210937</c:v>
                </c:pt>
                <c:pt idx="8057">
                  <c:v>766.2000122070314</c:v>
                </c:pt>
                <c:pt idx="8058">
                  <c:v>766.300048828125</c:v>
                </c:pt>
                <c:pt idx="8059">
                  <c:v>766.4000244140624</c:v>
                </c:pt>
                <c:pt idx="8060">
                  <c:v>766.5</c:v>
                </c:pt>
                <c:pt idx="8061">
                  <c:v>766.6000366210937</c:v>
                </c:pt>
                <c:pt idx="8062">
                  <c:v>766.7000122070314</c:v>
                </c:pt>
                <c:pt idx="8063">
                  <c:v>766.800048828125</c:v>
                </c:pt>
                <c:pt idx="8064">
                  <c:v>766.9000244140624</c:v>
                </c:pt>
                <c:pt idx="8065">
                  <c:v>767.0</c:v>
                </c:pt>
                <c:pt idx="8066">
                  <c:v>767.1000366210937</c:v>
                </c:pt>
                <c:pt idx="8067">
                  <c:v>767.2000122070314</c:v>
                </c:pt>
                <c:pt idx="8068">
                  <c:v>767.300048828125</c:v>
                </c:pt>
                <c:pt idx="8069">
                  <c:v>767.4000244140624</c:v>
                </c:pt>
                <c:pt idx="8070">
                  <c:v>767.5</c:v>
                </c:pt>
                <c:pt idx="8071">
                  <c:v>767.6000366210937</c:v>
                </c:pt>
                <c:pt idx="8072">
                  <c:v>767.7000122070314</c:v>
                </c:pt>
                <c:pt idx="8073">
                  <c:v>767.800048828125</c:v>
                </c:pt>
                <c:pt idx="8074">
                  <c:v>767.9000244140624</c:v>
                </c:pt>
                <c:pt idx="8075">
                  <c:v>768.0</c:v>
                </c:pt>
                <c:pt idx="8076">
                  <c:v>768.1000366210937</c:v>
                </c:pt>
                <c:pt idx="8077">
                  <c:v>768.2000122070314</c:v>
                </c:pt>
                <c:pt idx="8078">
                  <c:v>768.300048828125</c:v>
                </c:pt>
                <c:pt idx="8079">
                  <c:v>768.4000244140624</c:v>
                </c:pt>
                <c:pt idx="8080">
                  <c:v>768.5</c:v>
                </c:pt>
                <c:pt idx="8081">
                  <c:v>768.6000366210937</c:v>
                </c:pt>
                <c:pt idx="8082">
                  <c:v>768.7000122070314</c:v>
                </c:pt>
                <c:pt idx="8083">
                  <c:v>768.800048828125</c:v>
                </c:pt>
                <c:pt idx="8084">
                  <c:v>768.9000244140624</c:v>
                </c:pt>
                <c:pt idx="8085">
                  <c:v>769.0</c:v>
                </c:pt>
                <c:pt idx="8086">
                  <c:v>769.1000366210937</c:v>
                </c:pt>
                <c:pt idx="8087">
                  <c:v>769.2000122070314</c:v>
                </c:pt>
                <c:pt idx="8088">
                  <c:v>769.300048828125</c:v>
                </c:pt>
                <c:pt idx="8089">
                  <c:v>769.4000244140624</c:v>
                </c:pt>
                <c:pt idx="8090">
                  <c:v>769.5</c:v>
                </c:pt>
                <c:pt idx="8091">
                  <c:v>769.6000366210937</c:v>
                </c:pt>
                <c:pt idx="8092">
                  <c:v>769.7000122070314</c:v>
                </c:pt>
                <c:pt idx="8093">
                  <c:v>769.800048828125</c:v>
                </c:pt>
                <c:pt idx="8094">
                  <c:v>769.9000244140624</c:v>
                </c:pt>
                <c:pt idx="8095">
                  <c:v>770.0</c:v>
                </c:pt>
                <c:pt idx="8096">
                  <c:v>770.1000366210937</c:v>
                </c:pt>
                <c:pt idx="8097">
                  <c:v>770.2000122070314</c:v>
                </c:pt>
                <c:pt idx="8098">
                  <c:v>770.300048828125</c:v>
                </c:pt>
                <c:pt idx="8099">
                  <c:v>770.4000244140624</c:v>
                </c:pt>
                <c:pt idx="8100">
                  <c:v>770.5</c:v>
                </c:pt>
                <c:pt idx="8101">
                  <c:v>770.6000366210937</c:v>
                </c:pt>
                <c:pt idx="8102">
                  <c:v>770.7000122070314</c:v>
                </c:pt>
                <c:pt idx="8103">
                  <c:v>770.800048828125</c:v>
                </c:pt>
                <c:pt idx="8104">
                  <c:v>770.9000244140624</c:v>
                </c:pt>
                <c:pt idx="8105">
                  <c:v>771.0</c:v>
                </c:pt>
                <c:pt idx="8106">
                  <c:v>771.1000366210937</c:v>
                </c:pt>
                <c:pt idx="8107">
                  <c:v>771.2000122070314</c:v>
                </c:pt>
                <c:pt idx="8108">
                  <c:v>771.300048828125</c:v>
                </c:pt>
                <c:pt idx="8109">
                  <c:v>771.4000244140624</c:v>
                </c:pt>
                <c:pt idx="8110">
                  <c:v>771.5</c:v>
                </c:pt>
                <c:pt idx="8111">
                  <c:v>771.6000366210937</c:v>
                </c:pt>
                <c:pt idx="8112">
                  <c:v>771.7000122070314</c:v>
                </c:pt>
                <c:pt idx="8113">
                  <c:v>771.800048828125</c:v>
                </c:pt>
                <c:pt idx="8114">
                  <c:v>771.9000244140624</c:v>
                </c:pt>
                <c:pt idx="8115">
                  <c:v>772.0</c:v>
                </c:pt>
                <c:pt idx="8116">
                  <c:v>772.1000366210937</c:v>
                </c:pt>
                <c:pt idx="8117">
                  <c:v>772.2000122070314</c:v>
                </c:pt>
                <c:pt idx="8118">
                  <c:v>772.300048828125</c:v>
                </c:pt>
                <c:pt idx="8119">
                  <c:v>772.4000244140624</c:v>
                </c:pt>
                <c:pt idx="8120">
                  <c:v>772.5</c:v>
                </c:pt>
                <c:pt idx="8121">
                  <c:v>772.6000366210937</c:v>
                </c:pt>
                <c:pt idx="8122">
                  <c:v>772.7000122070314</c:v>
                </c:pt>
                <c:pt idx="8123">
                  <c:v>772.800048828125</c:v>
                </c:pt>
                <c:pt idx="8124">
                  <c:v>772.9000244140624</c:v>
                </c:pt>
                <c:pt idx="8125">
                  <c:v>773.0</c:v>
                </c:pt>
                <c:pt idx="8126">
                  <c:v>773.1000366210937</c:v>
                </c:pt>
                <c:pt idx="8127">
                  <c:v>773.2000122070314</c:v>
                </c:pt>
                <c:pt idx="8128">
                  <c:v>773.300048828125</c:v>
                </c:pt>
                <c:pt idx="8129">
                  <c:v>773.4000244140624</c:v>
                </c:pt>
                <c:pt idx="8130">
                  <c:v>773.5</c:v>
                </c:pt>
                <c:pt idx="8131">
                  <c:v>773.6000366210937</c:v>
                </c:pt>
                <c:pt idx="8132">
                  <c:v>773.7000122070314</c:v>
                </c:pt>
                <c:pt idx="8133">
                  <c:v>773.800048828125</c:v>
                </c:pt>
                <c:pt idx="8134">
                  <c:v>773.9000244140624</c:v>
                </c:pt>
                <c:pt idx="8135">
                  <c:v>774.0</c:v>
                </c:pt>
                <c:pt idx="8136">
                  <c:v>774.1000366210937</c:v>
                </c:pt>
                <c:pt idx="8137">
                  <c:v>774.2000122070314</c:v>
                </c:pt>
                <c:pt idx="8138">
                  <c:v>774.300048828125</c:v>
                </c:pt>
                <c:pt idx="8139">
                  <c:v>774.4000244140624</c:v>
                </c:pt>
                <c:pt idx="8140">
                  <c:v>774.5</c:v>
                </c:pt>
                <c:pt idx="8141">
                  <c:v>774.6000366210937</c:v>
                </c:pt>
                <c:pt idx="8142">
                  <c:v>774.7000122070314</c:v>
                </c:pt>
                <c:pt idx="8143">
                  <c:v>774.800048828125</c:v>
                </c:pt>
                <c:pt idx="8144">
                  <c:v>774.9000244140624</c:v>
                </c:pt>
                <c:pt idx="8145">
                  <c:v>775.0</c:v>
                </c:pt>
                <c:pt idx="8146">
                  <c:v>775.1000366210937</c:v>
                </c:pt>
                <c:pt idx="8147">
                  <c:v>775.2000122070314</c:v>
                </c:pt>
                <c:pt idx="8148">
                  <c:v>775.300048828125</c:v>
                </c:pt>
                <c:pt idx="8149">
                  <c:v>775.4000244140624</c:v>
                </c:pt>
                <c:pt idx="8150">
                  <c:v>775.5</c:v>
                </c:pt>
                <c:pt idx="8151">
                  <c:v>775.6000366210937</c:v>
                </c:pt>
                <c:pt idx="8152">
                  <c:v>775.7000122070314</c:v>
                </c:pt>
                <c:pt idx="8153">
                  <c:v>775.800048828125</c:v>
                </c:pt>
                <c:pt idx="8154">
                  <c:v>775.9000244140624</c:v>
                </c:pt>
                <c:pt idx="8155">
                  <c:v>776.0</c:v>
                </c:pt>
                <c:pt idx="8156">
                  <c:v>776.1000366210937</c:v>
                </c:pt>
                <c:pt idx="8157">
                  <c:v>776.2000122070314</c:v>
                </c:pt>
                <c:pt idx="8158">
                  <c:v>776.300048828125</c:v>
                </c:pt>
                <c:pt idx="8159">
                  <c:v>776.4000244140624</c:v>
                </c:pt>
                <c:pt idx="8160">
                  <c:v>776.5</c:v>
                </c:pt>
                <c:pt idx="8161">
                  <c:v>776.6000366210937</c:v>
                </c:pt>
                <c:pt idx="8162">
                  <c:v>776.7000122070314</c:v>
                </c:pt>
                <c:pt idx="8163">
                  <c:v>776.800048828125</c:v>
                </c:pt>
                <c:pt idx="8164">
                  <c:v>776.9000244140624</c:v>
                </c:pt>
                <c:pt idx="8165">
                  <c:v>777.0</c:v>
                </c:pt>
                <c:pt idx="8166">
                  <c:v>777.1000366210937</c:v>
                </c:pt>
                <c:pt idx="8167">
                  <c:v>777.2000122070314</c:v>
                </c:pt>
                <c:pt idx="8168">
                  <c:v>777.300048828125</c:v>
                </c:pt>
                <c:pt idx="8169">
                  <c:v>777.4000244140624</c:v>
                </c:pt>
                <c:pt idx="8170">
                  <c:v>777.5</c:v>
                </c:pt>
                <c:pt idx="8171">
                  <c:v>777.6000366210937</c:v>
                </c:pt>
                <c:pt idx="8172">
                  <c:v>777.7000122070314</c:v>
                </c:pt>
                <c:pt idx="8173">
                  <c:v>777.800048828125</c:v>
                </c:pt>
                <c:pt idx="8174">
                  <c:v>777.9000244140624</c:v>
                </c:pt>
                <c:pt idx="8175">
                  <c:v>778.0</c:v>
                </c:pt>
                <c:pt idx="8176">
                  <c:v>778.1000366210937</c:v>
                </c:pt>
                <c:pt idx="8177">
                  <c:v>778.2000122070314</c:v>
                </c:pt>
                <c:pt idx="8178">
                  <c:v>778.300048828125</c:v>
                </c:pt>
                <c:pt idx="8179">
                  <c:v>778.4000244140624</c:v>
                </c:pt>
                <c:pt idx="8180">
                  <c:v>778.5</c:v>
                </c:pt>
                <c:pt idx="8181">
                  <c:v>778.6000366210937</c:v>
                </c:pt>
                <c:pt idx="8182">
                  <c:v>778.7000122070314</c:v>
                </c:pt>
                <c:pt idx="8183">
                  <c:v>778.800048828125</c:v>
                </c:pt>
                <c:pt idx="8184">
                  <c:v>778.9000244140624</c:v>
                </c:pt>
                <c:pt idx="8185">
                  <c:v>779.0</c:v>
                </c:pt>
                <c:pt idx="8186">
                  <c:v>779.1000366210937</c:v>
                </c:pt>
                <c:pt idx="8187">
                  <c:v>779.2000122070314</c:v>
                </c:pt>
                <c:pt idx="8188">
                  <c:v>779.300048828125</c:v>
                </c:pt>
                <c:pt idx="8189">
                  <c:v>779.4000244140624</c:v>
                </c:pt>
                <c:pt idx="8190">
                  <c:v>779.5</c:v>
                </c:pt>
                <c:pt idx="8191">
                  <c:v>779.6000366210937</c:v>
                </c:pt>
                <c:pt idx="8192">
                  <c:v>779.7000122070314</c:v>
                </c:pt>
                <c:pt idx="8193">
                  <c:v>779.800048828125</c:v>
                </c:pt>
                <c:pt idx="8194">
                  <c:v>779.9000244140624</c:v>
                </c:pt>
                <c:pt idx="8195">
                  <c:v>780.0</c:v>
                </c:pt>
                <c:pt idx="8196">
                  <c:v>780.1000366210937</c:v>
                </c:pt>
                <c:pt idx="8197">
                  <c:v>780.2000122070314</c:v>
                </c:pt>
                <c:pt idx="8198">
                  <c:v>780.300048828125</c:v>
                </c:pt>
                <c:pt idx="8199">
                  <c:v>780.4000244140624</c:v>
                </c:pt>
                <c:pt idx="8200">
                  <c:v>780.5</c:v>
                </c:pt>
                <c:pt idx="8201">
                  <c:v>780.6000366210937</c:v>
                </c:pt>
                <c:pt idx="8202">
                  <c:v>780.7000122070314</c:v>
                </c:pt>
                <c:pt idx="8203">
                  <c:v>780.800048828125</c:v>
                </c:pt>
                <c:pt idx="8204">
                  <c:v>780.9000244140624</c:v>
                </c:pt>
                <c:pt idx="8205">
                  <c:v>781.0</c:v>
                </c:pt>
                <c:pt idx="8206">
                  <c:v>781.1000366210937</c:v>
                </c:pt>
                <c:pt idx="8207">
                  <c:v>781.2000122070314</c:v>
                </c:pt>
                <c:pt idx="8208">
                  <c:v>781.300048828125</c:v>
                </c:pt>
                <c:pt idx="8209">
                  <c:v>781.4000244140624</c:v>
                </c:pt>
                <c:pt idx="8210">
                  <c:v>781.5</c:v>
                </c:pt>
                <c:pt idx="8211">
                  <c:v>781.6000366210937</c:v>
                </c:pt>
                <c:pt idx="8212">
                  <c:v>781.7000122070314</c:v>
                </c:pt>
                <c:pt idx="8213">
                  <c:v>781.800048828125</c:v>
                </c:pt>
                <c:pt idx="8214">
                  <c:v>781.9000244140624</c:v>
                </c:pt>
                <c:pt idx="8215">
                  <c:v>782.0</c:v>
                </c:pt>
                <c:pt idx="8216">
                  <c:v>782.1000366210937</c:v>
                </c:pt>
                <c:pt idx="8217">
                  <c:v>782.2000122070314</c:v>
                </c:pt>
                <c:pt idx="8218">
                  <c:v>782.300048828125</c:v>
                </c:pt>
                <c:pt idx="8219">
                  <c:v>782.4000244140624</c:v>
                </c:pt>
                <c:pt idx="8220">
                  <c:v>782.5</c:v>
                </c:pt>
                <c:pt idx="8221">
                  <c:v>782.6000366210937</c:v>
                </c:pt>
                <c:pt idx="8222">
                  <c:v>782.7000122070314</c:v>
                </c:pt>
                <c:pt idx="8223">
                  <c:v>782.800048828125</c:v>
                </c:pt>
                <c:pt idx="8224">
                  <c:v>782.9000244140624</c:v>
                </c:pt>
                <c:pt idx="8225">
                  <c:v>783.0</c:v>
                </c:pt>
                <c:pt idx="8226">
                  <c:v>783.1000366210937</c:v>
                </c:pt>
                <c:pt idx="8227">
                  <c:v>783.2000122070314</c:v>
                </c:pt>
                <c:pt idx="8228">
                  <c:v>783.300048828125</c:v>
                </c:pt>
                <c:pt idx="8229">
                  <c:v>783.4000244140624</c:v>
                </c:pt>
                <c:pt idx="8230">
                  <c:v>783.5</c:v>
                </c:pt>
                <c:pt idx="8231">
                  <c:v>783.6000366210937</c:v>
                </c:pt>
                <c:pt idx="8232">
                  <c:v>783.7000122070314</c:v>
                </c:pt>
                <c:pt idx="8233">
                  <c:v>783.800048828125</c:v>
                </c:pt>
                <c:pt idx="8234">
                  <c:v>783.9000244140624</c:v>
                </c:pt>
                <c:pt idx="8235">
                  <c:v>784.0</c:v>
                </c:pt>
                <c:pt idx="8236">
                  <c:v>784.1000366210937</c:v>
                </c:pt>
                <c:pt idx="8237">
                  <c:v>784.2000122070314</c:v>
                </c:pt>
                <c:pt idx="8238">
                  <c:v>784.300048828125</c:v>
                </c:pt>
                <c:pt idx="8239">
                  <c:v>784.4000244140624</c:v>
                </c:pt>
                <c:pt idx="8240">
                  <c:v>784.5</c:v>
                </c:pt>
                <c:pt idx="8241">
                  <c:v>784.6000366210937</c:v>
                </c:pt>
                <c:pt idx="8242">
                  <c:v>784.7000122070314</c:v>
                </c:pt>
                <c:pt idx="8243">
                  <c:v>784.800048828125</c:v>
                </c:pt>
                <c:pt idx="8244">
                  <c:v>784.9000244140624</c:v>
                </c:pt>
                <c:pt idx="8245">
                  <c:v>785.0</c:v>
                </c:pt>
                <c:pt idx="8246">
                  <c:v>785.1000366210937</c:v>
                </c:pt>
                <c:pt idx="8247">
                  <c:v>785.2000122070314</c:v>
                </c:pt>
                <c:pt idx="8248">
                  <c:v>785.300048828125</c:v>
                </c:pt>
                <c:pt idx="8249">
                  <c:v>785.4000244140624</c:v>
                </c:pt>
                <c:pt idx="8250">
                  <c:v>785.5</c:v>
                </c:pt>
                <c:pt idx="8251">
                  <c:v>785.6000366210937</c:v>
                </c:pt>
                <c:pt idx="8252">
                  <c:v>785.7000122070314</c:v>
                </c:pt>
                <c:pt idx="8253">
                  <c:v>785.800048828125</c:v>
                </c:pt>
                <c:pt idx="8254">
                  <c:v>785.9000244140624</c:v>
                </c:pt>
                <c:pt idx="8255">
                  <c:v>786.0</c:v>
                </c:pt>
                <c:pt idx="8256">
                  <c:v>786.1000366210937</c:v>
                </c:pt>
                <c:pt idx="8257">
                  <c:v>786.2000122070314</c:v>
                </c:pt>
                <c:pt idx="8258">
                  <c:v>786.300048828125</c:v>
                </c:pt>
                <c:pt idx="8259">
                  <c:v>786.4000244140624</c:v>
                </c:pt>
                <c:pt idx="8260">
                  <c:v>786.5</c:v>
                </c:pt>
                <c:pt idx="8261">
                  <c:v>786.6000366210937</c:v>
                </c:pt>
                <c:pt idx="8262">
                  <c:v>786.7000122070314</c:v>
                </c:pt>
                <c:pt idx="8263">
                  <c:v>786.800048828125</c:v>
                </c:pt>
                <c:pt idx="8264">
                  <c:v>786.9000244140624</c:v>
                </c:pt>
                <c:pt idx="8265">
                  <c:v>787.0</c:v>
                </c:pt>
                <c:pt idx="8266">
                  <c:v>787.1000366210937</c:v>
                </c:pt>
                <c:pt idx="8267">
                  <c:v>787.2000122070314</c:v>
                </c:pt>
                <c:pt idx="8268">
                  <c:v>787.300048828125</c:v>
                </c:pt>
                <c:pt idx="8269">
                  <c:v>787.4000244140624</c:v>
                </c:pt>
                <c:pt idx="8270">
                  <c:v>787.5</c:v>
                </c:pt>
                <c:pt idx="8271">
                  <c:v>787.6000366210937</c:v>
                </c:pt>
                <c:pt idx="8272">
                  <c:v>787.7000122070314</c:v>
                </c:pt>
                <c:pt idx="8273">
                  <c:v>787.800048828125</c:v>
                </c:pt>
                <c:pt idx="8274">
                  <c:v>787.9000244140624</c:v>
                </c:pt>
                <c:pt idx="8275">
                  <c:v>788.0</c:v>
                </c:pt>
                <c:pt idx="8276">
                  <c:v>788.1000366210937</c:v>
                </c:pt>
                <c:pt idx="8277">
                  <c:v>788.2000122070314</c:v>
                </c:pt>
                <c:pt idx="8278">
                  <c:v>788.300048828125</c:v>
                </c:pt>
                <c:pt idx="8279">
                  <c:v>788.4000244140624</c:v>
                </c:pt>
                <c:pt idx="8280">
                  <c:v>788.5</c:v>
                </c:pt>
                <c:pt idx="8281">
                  <c:v>788.6000366210937</c:v>
                </c:pt>
                <c:pt idx="8282">
                  <c:v>788.7000122070314</c:v>
                </c:pt>
                <c:pt idx="8283">
                  <c:v>788.800048828125</c:v>
                </c:pt>
                <c:pt idx="8284">
                  <c:v>788.9000244140624</c:v>
                </c:pt>
                <c:pt idx="8285">
                  <c:v>789.0</c:v>
                </c:pt>
                <c:pt idx="8286">
                  <c:v>789.1000366210937</c:v>
                </c:pt>
                <c:pt idx="8287">
                  <c:v>789.2000122070314</c:v>
                </c:pt>
                <c:pt idx="8288">
                  <c:v>789.300048828125</c:v>
                </c:pt>
                <c:pt idx="8289">
                  <c:v>789.4000244140624</c:v>
                </c:pt>
                <c:pt idx="8290">
                  <c:v>789.5</c:v>
                </c:pt>
                <c:pt idx="8291">
                  <c:v>789.6000366210937</c:v>
                </c:pt>
                <c:pt idx="8292">
                  <c:v>789.7000122070314</c:v>
                </c:pt>
                <c:pt idx="8293">
                  <c:v>789.800048828125</c:v>
                </c:pt>
                <c:pt idx="8294">
                  <c:v>789.9000244140624</c:v>
                </c:pt>
                <c:pt idx="8295">
                  <c:v>790.0</c:v>
                </c:pt>
                <c:pt idx="8296">
                  <c:v>790.1000366210937</c:v>
                </c:pt>
                <c:pt idx="8297">
                  <c:v>790.2000122070314</c:v>
                </c:pt>
                <c:pt idx="8298">
                  <c:v>790.300048828125</c:v>
                </c:pt>
                <c:pt idx="8299">
                  <c:v>790.4000244140624</c:v>
                </c:pt>
                <c:pt idx="8300">
                  <c:v>790.5</c:v>
                </c:pt>
                <c:pt idx="8301">
                  <c:v>790.6000366210937</c:v>
                </c:pt>
                <c:pt idx="8302">
                  <c:v>790.7000122070314</c:v>
                </c:pt>
                <c:pt idx="8303">
                  <c:v>790.800048828125</c:v>
                </c:pt>
                <c:pt idx="8304">
                  <c:v>790.9000244140624</c:v>
                </c:pt>
                <c:pt idx="8305">
                  <c:v>791.0</c:v>
                </c:pt>
                <c:pt idx="8306">
                  <c:v>791.1000366210937</c:v>
                </c:pt>
                <c:pt idx="8307">
                  <c:v>791.2000122070314</c:v>
                </c:pt>
                <c:pt idx="8308">
                  <c:v>791.300048828125</c:v>
                </c:pt>
                <c:pt idx="8309">
                  <c:v>791.4000244140624</c:v>
                </c:pt>
                <c:pt idx="8310">
                  <c:v>791.5</c:v>
                </c:pt>
                <c:pt idx="8311">
                  <c:v>791.6000366210937</c:v>
                </c:pt>
                <c:pt idx="8312">
                  <c:v>791.7000122070314</c:v>
                </c:pt>
                <c:pt idx="8313">
                  <c:v>791.800048828125</c:v>
                </c:pt>
                <c:pt idx="8314">
                  <c:v>791.9000244140624</c:v>
                </c:pt>
                <c:pt idx="8315">
                  <c:v>792.0</c:v>
                </c:pt>
                <c:pt idx="8316">
                  <c:v>792.1000366210937</c:v>
                </c:pt>
                <c:pt idx="8317">
                  <c:v>792.2000122070314</c:v>
                </c:pt>
                <c:pt idx="8318">
                  <c:v>792.300048828125</c:v>
                </c:pt>
                <c:pt idx="8319">
                  <c:v>792.4000244140624</c:v>
                </c:pt>
                <c:pt idx="8320">
                  <c:v>792.5</c:v>
                </c:pt>
                <c:pt idx="8321">
                  <c:v>792.6000366210937</c:v>
                </c:pt>
                <c:pt idx="8322">
                  <c:v>792.7000122070314</c:v>
                </c:pt>
                <c:pt idx="8323">
                  <c:v>792.800048828125</c:v>
                </c:pt>
                <c:pt idx="8324">
                  <c:v>792.9000244140624</c:v>
                </c:pt>
                <c:pt idx="8325">
                  <c:v>793.0</c:v>
                </c:pt>
                <c:pt idx="8326">
                  <c:v>793.1000366210937</c:v>
                </c:pt>
                <c:pt idx="8327">
                  <c:v>793.2000122070314</c:v>
                </c:pt>
                <c:pt idx="8328">
                  <c:v>793.300048828125</c:v>
                </c:pt>
                <c:pt idx="8329">
                  <c:v>793.4000244140624</c:v>
                </c:pt>
                <c:pt idx="8330">
                  <c:v>793.5</c:v>
                </c:pt>
                <c:pt idx="8331">
                  <c:v>793.6000366210937</c:v>
                </c:pt>
                <c:pt idx="8332">
                  <c:v>793.7000122070314</c:v>
                </c:pt>
                <c:pt idx="8333">
                  <c:v>793.800048828125</c:v>
                </c:pt>
                <c:pt idx="8334">
                  <c:v>793.9000244140624</c:v>
                </c:pt>
                <c:pt idx="8335">
                  <c:v>794.0</c:v>
                </c:pt>
                <c:pt idx="8336">
                  <c:v>794.1000366210937</c:v>
                </c:pt>
                <c:pt idx="8337">
                  <c:v>794.2000122070314</c:v>
                </c:pt>
                <c:pt idx="8338">
                  <c:v>794.300048828125</c:v>
                </c:pt>
                <c:pt idx="8339">
                  <c:v>794.4000244140624</c:v>
                </c:pt>
                <c:pt idx="8340">
                  <c:v>794.5</c:v>
                </c:pt>
                <c:pt idx="8341">
                  <c:v>794.6000366210937</c:v>
                </c:pt>
                <c:pt idx="8342">
                  <c:v>794.7000122070314</c:v>
                </c:pt>
                <c:pt idx="8343">
                  <c:v>794.800048828125</c:v>
                </c:pt>
                <c:pt idx="8344">
                  <c:v>794.9000244140624</c:v>
                </c:pt>
                <c:pt idx="8345">
                  <c:v>795.0</c:v>
                </c:pt>
                <c:pt idx="8346">
                  <c:v>795.1000366210937</c:v>
                </c:pt>
                <c:pt idx="8347">
                  <c:v>795.2000122070314</c:v>
                </c:pt>
                <c:pt idx="8348">
                  <c:v>795.300048828125</c:v>
                </c:pt>
                <c:pt idx="8349">
                  <c:v>795.4000244140624</c:v>
                </c:pt>
                <c:pt idx="8350">
                  <c:v>795.5</c:v>
                </c:pt>
                <c:pt idx="8351">
                  <c:v>795.6000366210937</c:v>
                </c:pt>
                <c:pt idx="8352">
                  <c:v>795.7000122070314</c:v>
                </c:pt>
                <c:pt idx="8353">
                  <c:v>795.800048828125</c:v>
                </c:pt>
                <c:pt idx="8354">
                  <c:v>795.9000244140624</c:v>
                </c:pt>
                <c:pt idx="8355">
                  <c:v>796.0</c:v>
                </c:pt>
                <c:pt idx="8356">
                  <c:v>796.1000366210937</c:v>
                </c:pt>
                <c:pt idx="8357">
                  <c:v>796.2000122070314</c:v>
                </c:pt>
                <c:pt idx="8358">
                  <c:v>796.300048828125</c:v>
                </c:pt>
                <c:pt idx="8359">
                  <c:v>796.4000244140624</c:v>
                </c:pt>
                <c:pt idx="8360">
                  <c:v>796.5</c:v>
                </c:pt>
                <c:pt idx="8361">
                  <c:v>796.6000366210937</c:v>
                </c:pt>
                <c:pt idx="8362">
                  <c:v>796.7000122070314</c:v>
                </c:pt>
                <c:pt idx="8363">
                  <c:v>796.800048828125</c:v>
                </c:pt>
                <c:pt idx="8364">
                  <c:v>796.9000244140624</c:v>
                </c:pt>
                <c:pt idx="8365">
                  <c:v>797.0</c:v>
                </c:pt>
                <c:pt idx="8366">
                  <c:v>797.1000366210937</c:v>
                </c:pt>
                <c:pt idx="8367">
                  <c:v>797.2000122070314</c:v>
                </c:pt>
                <c:pt idx="8368">
                  <c:v>797.300048828125</c:v>
                </c:pt>
                <c:pt idx="8369">
                  <c:v>797.4000244140624</c:v>
                </c:pt>
                <c:pt idx="8370">
                  <c:v>797.5</c:v>
                </c:pt>
                <c:pt idx="8371">
                  <c:v>797.6000366210937</c:v>
                </c:pt>
                <c:pt idx="8372">
                  <c:v>797.7000122070314</c:v>
                </c:pt>
                <c:pt idx="8373">
                  <c:v>797.800048828125</c:v>
                </c:pt>
                <c:pt idx="8374">
                  <c:v>797.9000244140624</c:v>
                </c:pt>
                <c:pt idx="8375">
                  <c:v>798.0</c:v>
                </c:pt>
                <c:pt idx="8376">
                  <c:v>798.1000366210937</c:v>
                </c:pt>
                <c:pt idx="8377">
                  <c:v>798.2000122070314</c:v>
                </c:pt>
                <c:pt idx="8378">
                  <c:v>798.300048828125</c:v>
                </c:pt>
                <c:pt idx="8379">
                  <c:v>798.4000244140624</c:v>
                </c:pt>
                <c:pt idx="8380">
                  <c:v>798.5</c:v>
                </c:pt>
                <c:pt idx="8381">
                  <c:v>798.6000366210937</c:v>
                </c:pt>
                <c:pt idx="8382">
                  <c:v>798.7000122070314</c:v>
                </c:pt>
                <c:pt idx="8383">
                  <c:v>798.800048828125</c:v>
                </c:pt>
                <c:pt idx="8384">
                  <c:v>798.9000244140624</c:v>
                </c:pt>
                <c:pt idx="8385">
                  <c:v>799.0</c:v>
                </c:pt>
                <c:pt idx="8386">
                  <c:v>799.1000366210937</c:v>
                </c:pt>
                <c:pt idx="8387">
                  <c:v>799.2000122070314</c:v>
                </c:pt>
                <c:pt idx="8388">
                  <c:v>799.300048828125</c:v>
                </c:pt>
                <c:pt idx="8389">
                  <c:v>799.4000244140624</c:v>
                </c:pt>
                <c:pt idx="8390">
                  <c:v>799.5</c:v>
                </c:pt>
                <c:pt idx="8391">
                  <c:v>799.6000366210937</c:v>
                </c:pt>
                <c:pt idx="8392">
                  <c:v>799.7000122070314</c:v>
                </c:pt>
                <c:pt idx="8393">
                  <c:v>799.800048828125</c:v>
                </c:pt>
                <c:pt idx="8394">
                  <c:v>799.9000244140624</c:v>
                </c:pt>
                <c:pt idx="8395">
                  <c:v>800.0</c:v>
                </c:pt>
                <c:pt idx="8396">
                  <c:v>800.1000366210937</c:v>
                </c:pt>
                <c:pt idx="8397">
                  <c:v>800.2000122070314</c:v>
                </c:pt>
                <c:pt idx="8398">
                  <c:v>800.300048828125</c:v>
                </c:pt>
                <c:pt idx="8399">
                  <c:v>800.4000244140624</c:v>
                </c:pt>
                <c:pt idx="8400">
                  <c:v>800.5</c:v>
                </c:pt>
                <c:pt idx="8401">
                  <c:v>800.6000366210937</c:v>
                </c:pt>
                <c:pt idx="8402">
                  <c:v>800.7000122070314</c:v>
                </c:pt>
                <c:pt idx="8403">
                  <c:v>800.800048828125</c:v>
                </c:pt>
                <c:pt idx="8404">
                  <c:v>800.9000244140624</c:v>
                </c:pt>
                <c:pt idx="8405">
                  <c:v>801.0</c:v>
                </c:pt>
                <c:pt idx="8406">
                  <c:v>801.1000366210937</c:v>
                </c:pt>
                <c:pt idx="8407">
                  <c:v>801.2000122070314</c:v>
                </c:pt>
                <c:pt idx="8408">
                  <c:v>801.300048828125</c:v>
                </c:pt>
                <c:pt idx="8409">
                  <c:v>801.4000244140624</c:v>
                </c:pt>
                <c:pt idx="8410">
                  <c:v>801.5</c:v>
                </c:pt>
                <c:pt idx="8411">
                  <c:v>801.6000366210937</c:v>
                </c:pt>
                <c:pt idx="8412">
                  <c:v>801.7000122070314</c:v>
                </c:pt>
                <c:pt idx="8413">
                  <c:v>801.800048828125</c:v>
                </c:pt>
                <c:pt idx="8414">
                  <c:v>801.9000244140624</c:v>
                </c:pt>
                <c:pt idx="8415">
                  <c:v>802.0</c:v>
                </c:pt>
                <c:pt idx="8416">
                  <c:v>802.1000366210937</c:v>
                </c:pt>
                <c:pt idx="8417">
                  <c:v>802.2000122070314</c:v>
                </c:pt>
                <c:pt idx="8418">
                  <c:v>802.300048828125</c:v>
                </c:pt>
                <c:pt idx="8419">
                  <c:v>802.4000244140624</c:v>
                </c:pt>
                <c:pt idx="8420">
                  <c:v>802.5</c:v>
                </c:pt>
                <c:pt idx="8421">
                  <c:v>802.6000366210937</c:v>
                </c:pt>
                <c:pt idx="8422">
                  <c:v>802.7000122070314</c:v>
                </c:pt>
                <c:pt idx="8423">
                  <c:v>802.800048828125</c:v>
                </c:pt>
                <c:pt idx="8424">
                  <c:v>802.9000244140624</c:v>
                </c:pt>
                <c:pt idx="8425">
                  <c:v>803.0</c:v>
                </c:pt>
                <c:pt idx="8426">
                  <c:v>803.1000366210937</c:v>
                </c:pt>
                <c:pt idx="8427">
                  <c:v>803.2000122070314</c:v>
                </c:pt>
                <c:pt idx="8428">
                  <c:v>803.300048828125</c:v>
                </c:pt>
                <c:pt idx="8429">
                  <c:v>803.4000244140624</c:v>
                </c:pt>
                <c:pt idx="8430">
                  <c:v>803.5</c:v>
                </c:pt>
                <c:pt idx="8431">
                  <c:v>803.6000366210937</c:v>
                </c:pt>
                <c:pt idx="8432">
                  <c:v>803.7000122070314</c:v>
                </c:pt>
                <c:pt idx="8433">
                  <c:v>803.800048828125</c:v>
                </c:pt>
                <c:pt idx="8434">
                  <c:v>803.9000244140624</c:v>
                </c:pt>
                <c:pt idx="8435">
                  <c:v>804.0</c:v>
                </c:pt>
                <c:pt idx="8436">
                  <c:v>804.1000366210937</c:v>
                </c:pt>
                <c:pt idx="8437">
                  <c:v>804.2000122070314</c:v>
                </c:pt>
                <c:pt idx="8438">
                  <c:v>804.300048828125</c:v>
                </c:pt>
                <c:pt idx="8439">
                  <c:v>804.4000244140624</c:v>
                </c:pt>
                <c:pt idx="8440">
                  <c:v>804.5</c:v>
                </c:pt>
                <c:pt idx="8441">
                  <c:v>804.6000366210937</c:v>
                </c:pt>
                <c:pt idx="8442">
                  <c:v>804.7000122070314</c:v>
                </c:pt>
                <c:pt idx="8443">
                  <c:v>804.800048828125</c:v>
                </c:pt>
                <c:pt idx="8444">
                  <c:v>804.9000244140624</c:v>
                </c:pt>
                <c:pt idx="8445">
                  <c:v>805.0</c:v>
                </c:pt>
                <c:pt idx="8446">
                  <c:v>805.1000366210937</c:v>
                </c:pt>
                <c:pt idx="8447">
                  <c:v>805.2000122070314</c:v>
                </c:pt>
                <c:pt idx="8448">
                  <c:v>805.300048828125</c:v>
                </c:pt>
                <c:pt idx="8449">
                  <c:v>805.4000244140624</c:v>
                </c:pt>
                <c:pt idx="8450">
                  <c:v>805.5</c:v>
                </c:pt>
                <c:pt idx="8451">
                  <c:v>805.6000366210937</c:v>
                </c:pt>
                <c:pt idx="8452">
                  <c:v>805.7000122070314</c:v>
                </c:pt>
                <c:pt idx="8453">
                  <c:v>805.800048828125</c:v>
                </c:pt>
                <c:pt idx="8454">
                  <c:v>805.9000244140624</c:v>
                </c:pt>
                <c:pt idx="8455">
                  <c:v>806.0</c:v>
                </c:pt>
                <c:pt idx="8456">
                  <c:v>806.1000366210937</c:v>
                </c:pt>
                <c:pt idx="8457">
                  <c:v>806.2000122070314</c:v>
                </c:pt>
                <c:pt idx="8458">
                  <c:v>806.300048828125</c:v>
                </c:pt>
                <c:pt idx="8459">
                  <c:v>806.4000244140624</c:v>
                </c:pt>
                <c:pt idx="8460">
                  <c:v>806.5</c:v>
                </c:pt>
                <c:pt idx="8461">
                  <c:v>806.6000366210937</c:v>
                </c:pt>
                <c:pt idx="8462">
                  <c:v>806.7000122070314</c:v>
                </c:pt>
                <c:pt idx="8463">
                  <c:v>806.800048828125</c:v>
                </c:pt>
                <c:pt idx="8464">
                  <c:v>806.9000244140624</c:v>
                </c:pt>
                <c:pt idx="8465">
                  <c:v>807.0</c:v>
                </c:pt>
                <c:pt idx="8466">
                  <c:v>807.1000366210937</c:v>
                </c:pt>
                <c:pt idx="8467">
                  <c:v>807.2000122070314</c:v>
                </c:pt>
                <c:pt idx="8468">
                  <c:v>807.300048828125</c:v>
                </c:pt>
                <c:pt idx="8469">
                  <c:v>807.4000244140624</c:v>
                </c:pt>
                <c:pt idx="8470">
                  <c:v>807.5</c:v>
                </c:pt>
                <c:pt idx="8471">
                  <c:v>807.6000366210937</c:v>
                </c:pt>
                <c:pt idx="8472">
                  <c:v>807.7000122070314</c:v>
                </c:pt>
                <c:pt idx="8473">
                  <c:v>807.800048828125</c:v>
                </c:pt>
                <c:pt idx="8474">
                  <c:v>807.9000244140624</c:v>
                </c:pt>
                <c:pt idx="8475">
                  <c:v>808.0</c:v>
                </c:pt>
                <c:pt idx="8476">
                  <c:v>808.1000366210937</c:v>
                </c:pt>
                <c:pt idx="8477">
                  <c:v>808.2000122070314</c:v>
                </c:pt>
                <c:pt idx="8478">
                  <c:v>808.300048828125</c:v>
                </c:pt>
                <c:pt idx="8479">
                  <c:v>808.4000244140624</c:v>
                </c:pt>
                <c:pt idx="8480">
                  <c:v>808.5</c:v>
                </c:pt>
                <c:pt idx="8481">
                  <c:v>808.6000366210937</c:v>
                </c:pt>
                <c:pt idx="8482">
                  <c:v>808.7000122070314</c:v>
                </c:pt>
                <c:pt idx="8483">
                  <c:v>808.800048828125</c:v>
                </c:pt>
                <c:pt idx="8484">
                  <c:v>808.9000244140624</c:v>
                </c:pt>
                <c:pt idx="8485">
                  <c:v>809.0</c:v>
                </c:pt>
                <c:pt idx="8486">
                  <c:v>809.1000366210937</c:v>
                </c:pt>
                <c:pt idx="8487">
                  <c:v>809.2000122070314</c:v>
                </c:pt>
                <c:pt idx="8488">
                  <c:v>809.300048828125</c:v>
                </c:pt>
                <c:pt idx="8489">
                  <c:v>809.4000244140624</c:v>
                </c:pt>
                <c:pt idx="8490">
                  <c:v>809.5</c:v>
                </c:pt>
                <c:pt idx="8491">
                  <c:v>809.6000366210937</c:v>
                </c:pt>
                <c:pt idx="8492">
                  <c:v>809.7000122070314</c:v>
                </c:pt>
                <c:pt idx="8493">
                  <c:v>809.800048828125</c:v>
                </c:pt>
                <c:pt idx="8494">
                  <c:v>809.9000244140624</c:v>
                </c:pt>
                <c:pt idx="8495">
                  <c:v>810.0</c:v>
                </c:pt>
                <c:pt idx="8496">
                  <c:v>810.1000366210937</c:v>
                </c:pt>
                <c:pt idx="8497">
                  <c:v>810.2000122070314</c:v>
                </c:pt>
                <c:pt idx="8498">
                  <c:v>810.300048828125</c:v>
                </c:pt>
                <c:pt idx="8499">
                  <c:v>810.4000244140624</c:v>
                </c:pt>
                <c:pt idx="8500">
                  <c:v>810.5</c:v>
                </c:pt>
                <c:pt idx="8501">
                  <c:v>810.6000366210937</c:v>
                </c:pt>
                <c:pt idx="8502">
                  <c:v>810.7000122070314</c:v>
                </c:pt>
                <c:pt idx="8503">
                  <c:v>810.800048828125</c:v>
                </c:pt>
                <c:pt idx="8504">
                  <c:v>810.9000244140624</c:v>
                </c:pt>
                <c:pt idx="8505">
                  <c:v>811.0</c:v>
                </c:pt>
                <c:pt idx="8506">
                  <c:v>811.1000366210937</c:v>
                </c:pt>
                <c:pt idx="8507">
                  <c:v>811.2000122070314</c:v>
                </c:pt>
                <c:pt idx="8508">
                  <c:v>811.300048828125</c:v>
                </c:pt>
                <c:pt idx="8509">
                  <c:v>811.4000244140624</c:v>
                </c:pt>
                <c:pt idx="8510">
                  <c:v>811.5</c:v>
                </c:pt>
                <c:pt idx="8511">
                  <c:v>811.6000366210937</c:v>
                </c:pt>
                <c:pt idx="8512">
                  <c:v>811.7000122070314</c:v>
                </c:pt>
                <c:pt idx="8513">
                  <c:v>811.800048828125</c:v>
                </c:pt>
                <c:pt idx="8514">
                  <c:v>811.9000244140624</c:v>
                </c:pt>
                <c:pt idx="8515">
                  <c:v>812.0</c:v>
                </c:pt>
                <c:pt idx="8516">
                  <c:v>812.1000366210937</c:v>
                </c:pt>
                <c:pt idx="8517">
                  <c:v>812.2000122070314</c:v>
                </c:pt>
                <c:pt idx="8518">
                  <c:v>812.300048828125</c:v>
                </c:pt>
                <c:pt idx="8519">
                  <c:v>812.4000244140624</c:v>
                </c:pt>
                <c:pt idx="8520">
                  <c:v>812.5</c:v>
                </c:pt>
                <c:pt idx="8521">
                  <c:v>812.6000366210937</c:v>
                </c:pt>
                <c:pt idx="8522">
                  <c:v>812.7000122070314</c:v>
                </c:pt>
                <c:pt idx="8523">
                  <c:v>812.800048828125</c:v>
                </c:pt>
                <c:pt idx="8524">
                  <c:v>812.9000244140624</c:v>
                </c:pt>
                <c:pt idx="8525">
                  <c:v>813.0</c:v>
                </c:pt>
                <c:pt idx="8526">
                  <c:v>813.1000366210937</c:v>
                </c:pt>
                <c:pt idx="8527">
                  <c:v>813.2000122070314</c:v>
                </c:pt>
                <c:pt idx="8528">
                  <c:v>813.300048828125</c:v>
                </c:pt>
                <c:pt idx="8529">
                  <c:v>813.4000244140624</c:v>
                </c:pt>
                <c:pt idx="8530">
                  <c:v>813.5</c:v>
                </c:pt>
                <c:pt idx="8531">
                  <c:v>813.6000366210937</c:v>
                </c:pt>
                <c:pt idx="8532">
                  <c:v>813.7000122070314</c:v>
                </c:pt>
                <c:pt idx="8533">
                  <c:v>813.800048828125</c:v>
                </c:pt>
                <c:pt idx="8534">
                  <c:v>813.9000244140624</c:v>
                </c:pt>
                <c:pt idx="8535">
                  <c:v>814.0</c:v>
                </c:pt>
                <c:pt idx="8536">
                  <c:v>814.1000366210937</c:v>
                </c:pt>
                <c:pt idx="8537">
                  <c:v>814.2000122070314</c:v>
                </c:pt>
                <c:pt idx="8538">
                  <c:v>814.300048828125</c:v>
                </c:pt>
                <c:pt idx="8539">
                  <c:v>814.4000244140624</c:v>
                </c:pt>
                <c:pt idx="8540">
                  <c:v>814.5</c:v>
                </c:pt>
                <c:pt idx="8541">
                  <c:v>814.6000366210937</c:v>
                </c:pt>
                <c:pt idx="8542">
                  <c:v>814.7000122070314</c:v>
                </c:pt>
                <c:pt idx="8543">
                  <c:v>814.800048828125</c:v>
                </c:pt>
                <c:pt idx="8544">
                  <c:v>814.9000244140624</c:v>
                </c:pt>
                <c:pt idx="8545">
                  <c:v>815.0</c:v>
                </c:pt>
                <c:pt idx="8546">
                  <c:v>815.1000366210937</c:v>
                </c:pt>
                <c:pt idx="8547">
                  <c:v>815.2000122070314</c:v>
                </c:pt>
                <c:pt idx="8548">
                  <c:v>815.300048828125</c:v>
                </c:pt>
                <c:pt idx="8549">
                  <c:v>815.4000244140624</c:v>
                </c:pt>
                <c:pt idx="8550">
                  <c:v>815.5</c:v>
                </c:pt>
                <c:pt idx="8551">
                  <c:v>815.6000366210937</c:v>
                </c:pt>
                <c:pt idx="8552">
                  <c:v>815.7000122070314</c:v>
                </c:pt>
                <c:pt idx="8553">
                  <c:v>815.800048828125</c:v>
                </c:pt>
                <c:pt idx="8554">
                  <c:v>815.9000244140624</c:v>
                </c:pt>
                <c:pt idx="8555">
                  <c:v>816.0</c:v>
                </c:pt>
                <c:pt idx="8556">
                  <c:v>816.1000366210937</c:v>
                </c:pt>
                <c:pt idx="8557">
                  <c:v>816.2000122070314</c:v>
                </c:pt>
                <c:pt idx="8558">
                  <c:v>816.300048828125</c:v>
                </c:pt>
                <c:pt idx="8559">
                  <c:v>816.4000244140624</c:v>
                </c:pt>
                <c:pt idx="8560">
                  <c:v>816.5</c:v>
                </c:pt>
                <c:pt idx="8561">
                  <c:v>816.6000366210937</c:v>
                </c:pt>
                <c:pt idx="8562">
                  <c:v>816.7000122070314</c:v>
                </c:pt>
                <c:pt idx="8563">
                  <c:v>816.800048828125</c:v>
                </c:pt>
                <c:pt idx="8564">
                  <c:v>816.9000244140624</c:v>
                </c:pt>
                <c:pt idx="8565">
                  <c:v>817.0</c:v>
                </c:pt>
                <c:pt idx="8566">
                  <c:v>817.1000366210937</c:v>
                </c:pt>
                <c:pt idx="8567">
                  <c:v>817.2000122070314</c:v>
                </c:pt>
                <c:pt idx="8568">
                  <c:v>817.300048828125</c:v>
                </c:pt>
                <c:pt idx="8569">
                  <c:v>817.4000244140624</c:v>
                </c:pt>
                <c:pt idx="8570">
                  <c:v>817.5</c:v>
                </c:pt>
                <c:pt idx="8571">
                  <c:v>817.6000366210937</c:v>
                </c:pt>
                <c:pt idx="8572">
                  <c:v>817.7000122070314</c:v>
                </c:pt>
                <c:pt idx="8573">
                  <c:v>817.800048828125</c:v>
                </c:pt>
                <c:pt idx="8574">
                  <c:v>817.9000244140624</c:v>
                </c:pt>
                <c:pt idx="8575">
                  <c:v>818.0</c:v>
                </c:pt>
                <c:pt idx="8576">
                  <c:v>818.1000366210937</c:v>
                </c:pt>
                <c:pt idx="8577">
                  <c:v>818.2000122070314</c:v>
                </c:pt>
                <c:pt idx="8578">
                  <c:v>818.300048828125</c:v>
                </c:pt>
                <c:pt idx="8579">
                  <c:v>818.4000244140624</c:v>
                </c:pt>
                <c:pt idx="8580">
                  <c:v>818.5</c:v>
                </c:pt>
                <c:pt idx="8581">
                  <c:v>818.6000366210937</c:v>
                </c:pt>
                <c:pt idx="8582">
                  <c:v>818.7000122070314</c:v>
                </c:pt>
                <c:pt idx="8583">
                  <c:v>818.800048828125</c:v>
                </c:pt>
                <c:pt idx="8584">
                  <c:v>818.9000244140624</c:v>
                </c:pt>
                <c:pt idx="8585">
                  <c:v>819.0</c:v>
                </c:pt>
                <c:pt idx="8586">
                  <c:v>819.1000366210937</c:v>
                </c:pt>
                <c:pt idx="8587">
                  <c:v>819.2000122070314</c:v>
                </c:pt>
                <c:pt idx="8588">
                  <c:v>819.300048828125</c:v>
                </c:pt>
                <c:pt idx="8589">
                  <c:v>819.4000244140624</c:v>
                </c:pt>
                <c:pt idx="8590">
                  <c:v>819.5</c:v>
                </c:pt>
                <c:pt idx="8591">
                  <c:v>819.6000366210937</c:v>
                </c:pt>
                <c:pt idx="8592">
                  <c:v>819.7000122070314</c:v>
                </c:pt>
                <c:pt idx="8593">
                  <c:v>819.800048828125</c:v>
                </c:pt>
                <c:pt idx="8594">
                  <c:v>819.9000244140624</c:v>
                </c:pt>
                <c:pt idx="8595">
                  <c:v>820.0</c:v>
                </c:pt>
                <c:pt idx="8596">
                  <c:v>820.1000366210937</c:v>
                </c:pt>
                <c:pt idx="8597">
                  <c:v>820.2000122070314</c:v>
                </c:pt>
                <c:pt idx="8598">
                  <c:v>820.300048828125</c:v>
                </c:pt>
                <c:pt idx="8599">
                  <c:v>820.4000244140624</c:v>
                </c:pt>
                <c:pt idx="8600">
                  <c:v>820.5</c:v>
                </c:pt>
                <c:pt idx="8601">
                  <c:v>820.6000366210937</c:v>
                </c:pt>
                <c:pt idx="8602">
                  <c:v>820.7000122070314</c:v>
                </c:pt>
                <c:pt idx="8603">
                  <c:v>820.800048828125</c:v>
                </c:pt>
                <c:pt idx="8604">
                  <c:v>820.9000244140624</c:v>
                </c:pt>
                <c:pt idx="8605">
                  <c:v>821.0</c:v>
                </c:pt>
                <c:pt idx="8606">
                  <c:v>821.1000366210937</c:v>
                </c:pt>
                <c:pt idx="8607">
                  <c:v>821.2000122070314</c:v>
                </c:pt>
                <c:pt idx="8608">
                  <c:v>821.300048828125</c:v>
                </c:pt>
                <c:pt idx="8609">
                  <c:v>821.4000244140624</c:v>
                </c:pt>
                <c:pt idx="8610">
                  <c:v>821.5</c:v>
                </c:pt>
                <c:pt idx="8611">
                  <c:v>821.6000366210937</c:v>
                </c:pt>
                <c:pt idx="8612">
                  <c:v>821.7000122070314</c:v>
                </c:pt>
                <c:pt idx="8613">
                  <c:v>821.800048828125</c:v>
                </c:pt>
                <c:pt idx="8614">
                  <c:v>821.9000244140624</c:v>
                </c:pt>
                <c:pt idx="8615">
                  <c:v>822.0</c:v>
                </c:pt>
                <c:pt idx="8616">
                  <c:v>822.1000366210937</c:v>
                </c:pt>
                <c:pt idx="8617">
                  <c:v>822.2000122070314</c:v>
                </c:pt>
                <c:pt idx="8618">
                  <c:v>822.300048828125</c:v>
                </c:pt>
                <c:pt idx="8619">
                  <c:v>822.4000244140624</c:v>
                </c:pt>
                <c:pt idx="8620">
                  <c:v>822.5</c:v>
                </c:pt>
                <c:pt idx="8621">
                  <c:v>822.6000366210937</c:v>
                </c:pt>
                <c:pt idx="8622">
                  <c:v>822.7000122070314</c:v>
                </c:pt>
                <c:pt idx="8623">
                  <c:v>822.800048828125</c:v>
                </c:pt>
                <c:pt idx="8624">
                  <c:v>822.9000244140624</c:v>
                </c:pt>
                <c:pt idx="8625">
                  <c:v>823.0</c:v>
                </c:pt>
                <c:pt idx="8626">
                  <c:v>823.1000366210937</c:v>
                </c:pt>
                <c:pt idx="8627">
                  <c:v>823.2000122070314</c:v>
                </c:pt>
                <c:pt idx="8628">
                  <c:v>823.300048828125</c:v>
                </c:pt>
                <c:pt idx="8629">
                  <c:v>823.4000244140624</c:v>
                </c:pt>
                <c:pt idx="8630">
                  <c:v>823.5</c:v>
                </c:pt>
                <c:pt idx="8631">
                  <c:v>823.6000366210937</c:v>
                </c:pt>
                <c:pt idx="8632">
                  <c:v>823.7000122070314</c:v>
                </c:pt>
                <c:pt idx="8633">
                  <c:v>823.800048828125</c:v>
                </c:pt>
                <c:pt idx="8634">
                  <c:v>823.9000244140624</c:v>
                </c:pt>
                <c:pt idx="8635">
                  <c:v>824.0</c:v>
                </c:pt>
                <c:pt idx="8636">
                  <c:v>824.1000366210937</c:v>
                </c:pt>
                <c:pt idx="8637">
                  <c:v>824.2000122070314</c:v>
                </c:pt>
                <c:pt idx="8638">
                  <c:v>824.300048828125</c:v>
                </c:pt>
                <c:pt idx="8639">
                  <c:v>824.4000244140624</c:v>
                </c:pt>
                <c:pt idx="8640">
                  <c:v>824.5</c:v>
                </c:pt>
                <c:pt idx="8641">
                  <c:v>824.6000366210937</c:v>
                </c:pt>
                <c:pt idx="8642">
                  <c:v>824.7000122070314</c:v>
                </c:pt>
                <c:pt idx="8643">
                  <c:v>824.800048828125</c:v>
                </c:pt>
                <c:pt idx="8644">
                  <c:v>824.9000244140624</c:v>
                </c:pt>
                <c:pt idx="8645">
                  <c:v>825.0</c:v>
                </c:pt>
                <c:pt idx="8646">
                  <c:v>825.1000366210937</c:v>
                </c:pt>
                <c:pt idx="8647">
                  <c:v>825.2000122070314</c:v>
                </c:pt>
                <c:pt idx="8648">
                  <c:v>825.300048828125</c:v>
                </c:pt>
                <c:pt idx="8649">
                  <c:v>825.4000244140624</c:v>
                </c:pt>
                <c:pt idx="8650">
                  <c:v>825.5</c:v>
                </c:pt>
                <c:pt idx="8651">
                  <c:v>825.6000366210937</c:v>
                </c:pt>
                <c:pt idx="8652">
                  <c:v>825.7000122070314</c:v>
                </c:pt>
                <c:pt idx="8653">
                  <c:v>825.800048828125</c:v>
                </c:pt>
                <c:pt idx="8654">
                  <c:v>825.9000244140624</c:v>
                </c:pt>
                <c:pt idx="8655">
                  <c:v>826.0</c:v>
                </c:pt>
                <c:pt idx="8656">
                  <c:v>826.1000366210937</c:v>
                </c:pt>
                <c:pt idx="8657">
                  <c:v>826.2000122070314</c:v>
                </c:pt>
                <c:pt idx="8658">
                  <c:v>826.300048828125</c:v>
                </c:pt>
                <c:pt idx="8659">
                  <c:v>826.4000244140624</c:v>
                </c:pt>
                <c:pt idx="8660">
                  <c:v>826.5</c:v>
                </c:pt>
                <c:pt idx="8661">
                  <c:v>826.6000366210937</c:v>
                </c:pt>
                <c:pt idx="8662">
                  <c:v>826.7000122070314</c:v>
                </c:pt>
                <c:pt idx="8663">
                  <c:v>826.800048828125</c:v>
                </c:pt>
                <c:pt idx="8664">
                  <c:v>826.9000244140624</c:v>
                </c:pt>
                <c:pt idx="8665">
                  <c:v>827.0</c:v>
                </c:pt>
                <c:pt idx="8666">
                  <c:v>827.1000366210937</c:v>
                </c:pt>
                <c:pt idx="8667">
                  <c:v>827.2000122070314</c:v>
                </c:pt>
                <c:pt idx="8668">
                  <c:v>827.300048828125</c:v>
                </c:pt>
                <c:pt idx="8669">
                  <c:v>827.4000244140624</c:v>
                </c:pt>
                <c:pt idx="8670">
                  <c:v>827.5</c:v>
                </c:pt>
                <c:pt idx="8671">
                  <c:v>827.6000366210937</c:v>
                </c:pt>
                <c:pt idx="8672">
                  <c:v>827.7000122070314</c:v>
                </c:pt>
                <c:pt idx="8673">
                  <c:v>827.800048828125</c:v>
                </c:pt>
                <c:pt idx="8674">
                  <c:v>827.9000244140624</c:v>
                </c:pt>
                <c:pt idx="8675">
                  <c:v>828.0</c:v>
                </c:pt>
                <c:pt idx="8676">
                  <c:v>828.1000366210937</c:v>
                </c:pt>
                <c:pt idx="8677">
                  <c:v>828.2000122070314</c:v>
                </c:pt>
                <c:pt idx="8678">
                  <c:v>828.300048828125</c:v>
                </c:pt>
                <c:pt idx="8679">
                  <c:v>828.4000244140624</c:v>
                </c:pt>
                <c:pt idx="8680">
                  <c:v>828.5</c:v>
                </c:pt>
                <c:pt idx="8681">
                  <c:v>828.6000366210937</c:v>
                </c:pt>
                <c:pt idx="8682">
                  <c:v>828.7000122070314</c:v>
                </c:pt>
                <c:pt idx="8683">
                  <c:v>828.800048828125</c:v>
                </c:pt>
                <c:pt idx="8684">
                  <c:v>828.9000244140624</c:v>
                </c:pt>
                <c:pt idx="8685">
                  <c:v>829.0</c:v>
                </c:pt>
                <c:pt idx="8686">
                  <c:v>829.1000366210937</c:v>
                </c:pt>
                <c:pt idx="8687">
                  <c:v>829.2000122070314</c:v>
                </c:pt>
                <c:pt idx="8688">
                  <c:v>829.300048828125</c:v>
                </c:pt>
                <c:pt idx="8689">
                  <c:v>829.4000244140624</c:v>
                </c:pt>
                <c:pt idx="8690">
                  <c:v>829.5</c:v>
                </c:pt>
                <c:pt idx="8691">
                  <c:v>829.6000366210937</c:v>
                </c:pt>
                <c:pt idx="8692">
                  <c:v>829.7000122070314</c:v>
                </c:pt>
                <c:pt idx="8693">
                  <c:v>829.800048828125</c:v>
                </c:pt>
                <c:pt idx="8694">
                  <c:v>829.9000244140624</c:v>
                </c:pt>
                <c:pt idx="8695">
                  <c:v>830.0</c:v>
                </c:pt>
                <c:pt idx="8696">
                  <c:v>830.1000366210937</c:v>
                </c:pt>
                <c:pt idx="8697">
                  <c:v>830.2000122070314</c:v>
                </c:pt>
                <c:pt idx="8698">
                  <c:v>830.300048828125</c:v>
                </c:pt>
                <c:pt idx="8699">
                  <c:v>830.4000244140624</c:v>
                </c:pt>
                <c:pt idx="8700">
                  <c:v>830.5</c:v>
                </c:pt>
                <c:pt idx="8701">
                  <c:v>830.6000366210937</c:v>
                </c:pt>
                <c:pt idx="8702">
                  <c:v>830.7000122070314</c:v>
                </c:pt>
                <c:pt idx="8703">
                  <c:v>830.800048828125</c:v>
                </c:pt>
                <c:pt idx="8704">
                  <c:v>830.9000244140624</c:v>
                </c:pt>
                <c:pt idx="8705">
                  <c:v>831.0</c:v>
                </c:pt>
                <c:pt idx="8706">
                  <c:v>831.1000366210937</c:v>
                </c:pt>
                <c:pt idx="8707">
                  <c:v>831.2000122070314</c:v>
                </c:pt>
                <c:pt idx="8708">
                  <c:v>831.300048828125</c:v>
                </c:pt>
                <c:pt idx="8709">
                  <c:v>831.4000244140624</c:v>
                </c:pt>
                <c:pt idx="8710">
                  <c:v>831.5</c:v>
                </c:pt>
                <c:pt idx="8711">
                  <c:v>831.6000366210937</c:v>
                </c:pt>
                <c:pt idx="8712">
                  <c:v>831.7000122070314</c:v>
                </c:pt>
                <c:pt idx="8713">
                  <c:v>831.800048828125</c:v>
                </c:pt>
                <c:pt idx="8714">
                  <c:v>831.9000244140624</c:v>
                </c:pt>
                <c:pt idx="8715">
                  <c:v>832.0</c:v>
                </c:pt>
                <c:pt idx="8716">
                  <c:v>832.1000366210937</c:v>
                </c:pt>
                <c:pt idx="8717">
                  <c:v>832.2000122070314</c:v>
                </c:pt>
                <c:pt idx="8718">
                  <c:v>832.300048828125</c:v>
                </c:pt>
                <c:pt idx="8719">
                  <c:v>832.4000244140624</c:v>
                </c:pt>
                <c:pt idx="8720">
                  <c:v>832.5</c:v>
                </c:pt>
                <c:pt idx="8721">
                  <c:v>832.6000366210937</c:v>
                </c:pt>
                <c:pt idx="8722">
                  <c:v>832.7000122070314</c:v>
                </c:pt>
                <c:pt idx="8723">
                  <c:v>832.800048828125</c:v>
                </c:pt>
                <c:pt idx="8724">
                  <c:v>832.9000244140624</c:v>
                </c:pt>
                <c:pt idx="8725">
                  <c:v>833.0</c:v>
                </c:pt>
                <c:pt idx="8726">
                  <c:v>833.1000366210937</c:v>
                </c:pt>
                <c:pt idx="8727">
                  <c:v>833.2000122070314</c:v>
                </c:pt>
                <c:pt idx="8728">
                  <c:v>833.300048828125</c:v>
                </c:pt>
                <c:pt idx="8729">
                  <c:v>833.4000244140624</c:v>
                </c:pt>
                <c:pt idx="8730">
                  <c:v>833.5</c:v>
                </c:pt>
                <c:pt idx="8731">
                  <c:v>833.6000366210937</c:v>
                </c:pt>
                <c:pt idx="8732">
                  <c:v>833.7000122070314</c:v>
                </c:pt>
                <c:pt idx="8733">
                  <c:v>833.800048828125</c:v>
                </c:pt>
                <c:pt idx="8734">
                  <c:v>833.9000244140624</c:v>
                </c:pt>
                <c:pt idx="8735">
                  <c:v>834.0</c:v>
                </c:pt>
                <c:pt idx="8736">
                  <c:v>834.1000366210937</c:v>
                </c:pt>
                <c:pt idx="8737">
                  <c:v>834.2000122070314</c:v>
                </c:pt>
                <c:pt idx="8738">
                  <c:v>834.300048828125</c:v>
                </c:pt>
                <c:pt idx="8739">
                  <c:v>834.4000244140624</c:v>
                </c:pt>
                <c:pt idx="8740">
                  <c:v>834.5</c:v>
                </c:pt>
                <c:pt idx="8741">
                  <c:v>834.6000366210937</c:v>
                </c:pt>
                <c:pt idx="8742">
                  <c:v>834.7000122070314</c:v>
                </c:pt>
                <c:pt idx="8743">
                  <c:v>834.800048828125</c:v>
                </c:pt>
                <c:pt idx="8744">
                  <c:v>834.9000244140624</c:v>
                </c:pt>
                <c:pt idx="8745">
                  <c:v>835.0</c:v>
                </c:pt>
                <c:pt idx="8746">
                  <c:v>835.1000366210937</c:v>
                </c:pt>
                <c:pt idx="8747">
                  <c:v>835.2000122070314</c:v>
                </c:pt>
                <c:pt idx="8748">
                  <c:v>835.300048828125</c:v>
                </c:pt>
                <c:pt idx="8749">
                  <c:v>835.4000244140624</c:v>
                </c:pt>
                <c:pt idx="8750">
                  <c:v>835.5</c:v>
                </c:pt>
                <c:pt idx="8751">
                  <c:v>835.6000366210937</c:v>
                </c:pt>
                <c:pt idx="8752">
                  <c:v>835.7000122070314</c:v>
                </c:pt>
                <c:pt idx="8753">
                  <c:v>835.800048828125</c:v>
                </c:pt>
                <c:pt idx="8754">
                  <c:v>835.9000244140624</c:v>
                </c:pt>
                <c:pt idx="8755">
                  <c:v>836.0</c:v>
                </c:pt>
                <c:pt idx="8756">
                  <c:v>836.1000366210937</c:v>
                </c:pt>
                <c:pt idx="8757">
                  <c:v>836.2000122070314</c:v>
                </c:pt>
                <c:pt idx="8758">
                  <c:v>836.300048828125</c:v>
                </c:pt>
                <c:pt idx="8759">
                  <c:v>836.4000244140624</c:v>
                </c:pt>
                <c:pt idx="8760">
                  <c:v>836.5</c:v>
                </c:pt>
                <c:pt idx="8761">
                  <c:v>836.6000366210937</c:v>
                </c:pt>
                <c:pt idx="8762">
                  <c:v>836.7000122070314</c:v>
                </c:pt>
                <c:pt idx="8763">
                  <c:v>836.800048828125</c:v>
                </c:pt>
                <c:pt idx="8764">
                  <c:v>836.9000244140624</c:v>
                </c:pt>
                <c:pt idx="8765">
                  <c:v>837.0</c:v>
                </c:pt>
                <c:pt idx="8766">
                  <c:v>837.1000366210937</c:v>
                </c:pt>
                <c:pt idx="8767">
                  <c:v>837.2000122070314</c:v>
                </c:pt>
                <c:pt idx="8768">
                  <c:v>837.300048828125</c:v>
                </c:pt>
                <c:pt idx="8769">
                  <c:v>837.4000244140624</c:v>
                </c:pt>
                <c:pt idx="8770">
                  <c:v>837.5</c:v>
                </c:pt>
                <c:pt idx="8771">
                  <c:v>837.6000366210937</c:v>
                </c:pt>
                <c:pt idx="8772">
                  <c:v>837.7000122070314</c:v>
                </c:pt>
                <c:pt idx="8773">
                  <c:v>837.800048828125</c:v>
                </c:pt>
                <c:pt idx="8774">
                  <c:v>837.9000244140624</c:v>
                </c:pt>
                <c:pt idx="8775">
                  <c:v>838.0</c:v>
                </c:pt>
                <c:pt idx="8776">
                  <c:v>838.1000366210937</c:v>
                </c:pt>
                <c:pt idx="8777">
                  <c:v>838.2000122070314</c:v>
                </c:pt>
                <c:pt idx="8778">
                  <c:v>838.300048828125</c:v>
                </c:pt>
                <c:pt idx="8779">
                  <c:v>838.4000244140624</c:v>
                </c:pt>
                <c:pt idx="8780">
                  <c:v>838.5</c:v>
                </c:pt>
                <c:pt idx="8781">
                  <c:v>838.6000366210937</c:v>
                </c:pt>
                <c:pt idx="8782">
                  <c:v>838.7000122070314</c:v>
                </c:pt>
                <c:pt idx="8783">
                  <c:v>838.800048828125</c:v>
                </c:pt>
                <c:pt idx="8784">
                  <c:v>838.9000244140624</c:v>
                </c:pt>
                <c:pt idx="8785">
                  <c:v>839.0</c:v>
                </c:pt>
                <c:pt idx="8786">
                  <c:v>839.1000366210937</c:v>
                </c:pt>
                <c:pt idx="8787">
                  <c:v>839.2000122070314</c:v>
                </c:pt>
                <c:pt idx="8788">
                  <c:v>839.300048828125</c:v>
                </c:pt>
                <c:pt idx="8789">
                  <c:v>839.4000244140624</c:v>
                </c:pt>
                <c:pt idx="8790">
                  <c:v>839.5</c:v>
                </c:pt>
                <c:pt idx="8791">
                  <c:v>839.6000366210937</c:v>
                </c:pt>
                <c:pt idx="8792">
                  <c:v>839.7000122070314</c:v>
                </c:pt>
                <c:pt idx="8793">
                  <c:v>839.800048828125</c:v>
                </c:pt>
                <c:pt idx="8794">
                  <c:v>839.9000244140624</c:v>
                </c:pt>
                <c:pt idx="8795">
                  <c:v>840.0</c:v>
                </c:pt>
                <c:pt idx="8796">
                  <c:v>840.1000366210937</c:v>
                </c:pt>
                <c:pt idx="8797">
                  <c:v>840.2000122070314</c:v>
                </c:pt>
                <c:pt idx="8798">
                  <c:v>840.300048828125</c:v>
                </c:pt>
                <c:pt idx="8799">
                  <c:v>840.4000244140624</c:v>
                </c:pt>
                <c:pt idx="8800">
                  <c:v>840.5</c:v>
                </c:pt>
                <c:pt idx="8801">
                  <c:v>840.6000366210937</c:v>
                </c:pt>
                <c:pt idx="8802">
                  <c:v>840.7000122070314</c:v>
                </c:pt>
                <c:pt idx="8803">
                  <c:v>840.800048828125</c:v>
                </c:pt>
                <c:pt idx="8804">
                  <c:v>840.9000244140624</c:v>
                </c:pt>
                <c:pt idx="8805">
                  <c:v>841.0</c:v>
                </c:pt>
                <c:pt idx="8806">
                  <c:v>841.1000366210937</c:v>
                </c:pt>
                <c:pt idx="8807">
                  <c:v>841.2000122070314</c:v>
                </c:pt>
                <c:pt idx="8808">
                  <c:v>841.300048828125</c:v>
                </c:pt>
                <c:pt idx="8809">
                  <c:v>841.4000244140624</c:v>
                </c:pt>
                <c:pt idx="8810">
                  <c:v>841.5</c:v>
                </c:pt>
                <c:pt idx="8811">
                  <c:v>841.6000366210937</c:v>
                </c:pt>
                <c:pt idx="8812">
                  <c:v>841.7000122070314</c:v>
                </c:pt>
                <c:pt idx="8813">
                  <c:v>841.800048828125</c:v>
                </c:pt>
                <c:pt idx="8814">
                  <c:v>841.9000244140624</c:v>
                </c:pt>
                <c:pt idx="8815">
                  <c:v>842.0</c:v>
                </c:pt>
                <c:pt idx="8816">
                  <c:v>842.1000366210937</c:v>
                </c:pt>
                <c:pt idx="8817">
                  <c:v>842.2000122070314</c:v>
                </c:pt>
                <c:pt idx="8818">
                  <c:v>842.300048828125</c:v>
                </c:pt>
                <c:pt idx="8819">
                  <c:v>842.4000244140624</c:v>
                </c:pt>
                <c:pt idx="8820">
                  <c:v>842.5</c:v>
                </c:pt>
                <c:pt idx="8821">
                  <c:v>842.6000366210937</c:v>
                </c:pt>
                <c:pt idx="8822">
                  <c:v>842.7000122070314</c:v>
                </c:pt>
                <c:pt idx="8823">
                  <c:v>842.800048828125</c:v>
                </c:pt>
                <c:pt idx="8824">
                  <c:v>842.9000244140624</c:v>
                </c:pt>
                <c:pt idx="8825">
                  <c:v>843.0</c:v>
                </c:pt>
                <c:pt idx="8826">
                  <c:v>843.1000366210937</c:v>
                </c:pt>
                <c:pt idx="8827">
                  <c:v>843.2000122070314</c:v>
                </c:pt>
                <c:pt idx="8828">
                  <c:v>843.300048828125</c:v>
                </c:pt>
                <c:pt idx="8829">
                  <c:v>843.4000244140624</c:v>
                </c:pt>
                <c:pt idx="8830">
                  <c:v>843.5</c:v>
                </c:pt>
                <c:pt idx="8831">
                  <c:v>843.6000366210937</c:v>
                </c:pt>
                <c:pt idx="8832">
                  <c:v>843.7000122070314</c:v>
                </c:pt>
                <c:pt idx="8833">
                  <c:v>843.800048828125</c:v>
                </c:pt>
                <c:pt idx="8834">
                  <c:v>843.9000244140624</c:v>
                </c:pt>
                <c:pt idx="8835">
                  <c:v>844.0</c:v>
                </c:pt>
                <c:pt idx="8836">
                  <c:v>844.1000366210937</c:v>
                </c:pt>
                <c:pt idx="8837">
                  <c:v>844.2000122070314</c:v>
                </c:pt>
                <c:pt idx="8838">
                  <c:v>844.300048828125</c:v>
                </c:pt>
                <c:pt idx="8839">
                  <c:v>844.4000244140624</c:v>
                </c:pt>
                <c:pt idx="8840">
                  <c:v>844.5</c:v>
                </c:pt>
                <c:pt idx="8841">
                  <c:v>844.6000366210937</c:v>
                </c:pt>
                <c:pt idx="8842">
                  <c:v>844.7000122070314</c:v>
                </c:pt>
                <c:pt idx="8843">
                  <c:v>844.800048828125</c:v>
                </c:pt>
                <c:pt idx="8844">
                  <c:v>844.9000244140624</c:v>
                </c:pt>
                <c:pt idx="8845">
                  <c:v>845.0</c:v>
                </c:pt>
                <c:pt idx="8846">
                  <c:v>845.1000366210937</c:v>
                </c:pt>
                <c:pt idx="8847">
                  <c:v>845.2000122070314</c:v>
                </c:pt>
                <c:pt idx="8848">
                  <c:v>845.300048828125</c:v>
                </c:pt>
                <c:pt idx="8849">
                  <c:v>845.4000244140624</c:v>
                </c:pt>
                <c:pt idx="8850">
                  <c:v>845.5</c:v>
                </c:pt>
                <c:pt idx="8851">
                  <c:v>845.6000366210937</c:v>
                </c:pt>
                <c:pt idx="8852">
                  <c:v>845.7000122070314</c:v>
                </c:pt>
                <c:pt idx="8853">
                  <c:v>845.800048828125</c:v>
                </c:pt>
                <c:pt idx="8854">
                  <c:v>845.9000244140624</c:v>
                </c:pt>
                <c:pt idx="8855">
                  <c:v>846.0</c:v>
                </c:pt>
                <c:pt idx="8856">
                  <c:v>846.1000366210937</c:v>
                </c:pt>
                <c:pt idx="8857">
                  <c:v>846.2000122070314</c:v>
                </c:pt>
                <c:pt idx="8858">
                  <c:v>846.300048828125</c:v>
                </c:pt>
                <c:pt idx="8859">
                  <c:v>846.4000244140624</c:v>
                </c:pt>
                <c:pt idx="8860">
                  <c:v>846.5</c:v>
                </c:pt>
                <c:pt idx="8861">
                  <c:v>846.6000366210937</c:v>
                </c:pt>
                <c:pt idx="8862">
                  <c:v>846.7000122070314</c:v>
                </c:pt>
                <c:pt idx="8863">
                  <c:v>846.800048828125</c:v>
                </c:pt>
                <c:pt idx="8864">
                  <c:v>846.9000244140624</c:v>
                </c:pt>
                <c:pt idx="8865">
                  <c:v>847.0</c:v>
                </c:pt>
                <c:pt idx="8866">
                  <c:v>847.1000366210937</c:v>
                </c:pt>
                <c:pt idx="8867">
                  <c:v>847.2000122070314</c:v>
                </c:pt>
                <c:pt idx="8868">
                  <c:v>847.300048828125</c:v>
                </c:pt>
                <c:pt idx="8869">
                  <c:v>847.4000244140624</c:v>
                </c:pt>
                <c:pt idx="8870">
                  <c:v>847.5</c:v>
                </c:pt>
                <c:pt idx="8871">
                  <c:v>847.6000366210937</c:v>
                </c:pt>
                <c:pt idx="8872">
                  <c:v>847.7000122070314</c:v>
                </c:pt>
                <c:pt idx="8873">
                  <c:v>847.800048828125</c:v>
                </c:pt>
                <c:pt idx="8874">
                  <c:v>847.9000244140624</c:v>
                </c:pt>
                <c:pt idx="8875">
                  <c:v>848.0</c:v>
                </c:pt>
                <c:pt idx="8876">
                  <c:v>848.1000366210937</c:v>
                </c:pt>
                <c:pt idx="8877">
                  <c:v>848.2000122070314</c:v>
                </c:pt>
                <c:pt idx="8878">
                  <c:v>848.300048828125</c:v>
                </c:pt>
                <c:pt idx="8879">
                  <c:v>848.4000244140624</c:v>
                </c:pt>
                <c:pt idx="8880">
                  <c:v>848.5</c:v>
                </c:pt>
                <c:pt idx="8881">
                  <c:v>848.6000366210937</c:v>
                </c:pt>
                <c:pt idx="8882">
                  <c:v>848.7000122070314</c:v>
                </c:pt>
                <c:pt idx="8883">
                  <c:v>848.800048828125</c:v>
                </c:pt>
                <c:pt idx="8884">
                  <c:v>848.9000244140624</c:v>
                </c:pt>
                <c:pt idx="8885">
                  <c:v>849.0</c:v>
                </c:pt>
                <c:pt idx="8886">
                  <c:v>849.1000366210937</c:v>
                </c:pt>
                <c:pt idx="8887">
                  <c:v>849.2000122070314</c:v>
                </c:pt>
                <c:pt idx="8888">
                  <c:v>849.300048828125</c:v>
                </c:pt>
                <c:pt idx="8889">
                  <c:v>849.4000244140624</c:v>
                </c:pt>
                <c:pt idx="8890">
                  <c:v>849.5</c:v>
                </c:pt>
                <c:pt idx="8891">
                  <c:v>849.6000366210937</c:v>
                </c:pt>
                <c:pt idx="8892">
                  <c:v>849.7000122070314</c:v>
                </c:pt>
                <c:pt idx="8893">
                  <c:v>849.800048828125</c:v>
                </c:pt>
                <c:pt idx="8894">
                  <c:v>849.9000244140624</c:v>
                </c:pt>
                <c:pt idx="8895">
                  <c:v>850.0</c:v>
                </c:pt>
                <c:pt idx="8896">
                  <c:v>850.1000366210937</c:v>
                </c:pt>
                <c:pt idx="8897">
                  <c:v>850.2000122070314</c:v>
                </c:pt>
                <c:pt idx="8898">
                  <c:v>850.300048828125</c:v>
                </c:pt>
                <c:pt idx="8899">
                  <c:v>850.4000244140624</c:v>
                </c:pt>
                <c:pt idx="8900">
                  <c:v>850.5</c:v>
                </c:pt>
                <c:pt idx="8901">
                  <c:v>850.6000366210937</c:v>
                </c:pt>
                <c:pt idx="8902">
                  <c:v>850.7000122070314</c:v>
                </c:pt>
                <c:pt idx="8903">
                  <c:v>850.800048828125</c:v>
                </c:pt>
                <c:pt idx="8904">
                  <c:v>850.9000244140624</c:v>
                </c:pt>
                <c:pt idx="8905">
                  <c:v>851.0</c:v>
                </c:pt>
                <c:pt idx="8906">
                  <c:v>851.1000366210937</c:v>
                </c:pt>
                <c:pt idx="8907">
                  <c:v>851.2000122070314</c:v>
                </c:pt>
                <c:pt idx="8908">
                  <c:v>851.300048828125</c:v>
                </c:pt>
                <c:pt idx="8909">
                  <c:v>851.4000244140624</c:v>
                </c:pt>
                <c:pt idx="8910">
                  <c:v>851.5</c:v>
                </c:pt>
                <c:pt idx="8911">
                  <c:v>851.6000366210937</c:v>
                </c:pt>
                <c:pt idx="8912">
                  <c:v>851.7000122070314</c:v>
                </c:pt>
                <c:pt idx="8913">
                  <c:v>851.800048828125</c:v>
                </c:pt>
                <c:pt idx="8914">
                  <c:v>851.9000244140624</c:v>
                </c:pt>
                <c:pt idx="8915">
                  <c:v>852.0</c:v>
                </c:pt>
                <c:pt idx="8916">
                  <c:v>852.1000366210937</c:v>
                </c:pt>
                <c:pt idx="8917">
                  <c:v>852.2000122070314</c:v>
                </c:pt>
                <c:pt idx="8918">
                  <c:v>852.300048828125</c:v>
                </c:pt>
                <c:pt idx="8919">
                  <c:v>852.4000244140624</c:v>
                </c:pt>
                <c:pt idx="8920">
                  <c:v>852.5</c:v>
                </c:pt>
                <c:pt idx="8921">
                  <c:v>852.6000366210937</c:v>
                </c:pt>
                <c:pt idx="8922">
                  <c:v>852.7000122070314</c:v>
                </c:pt>
                <c:pt idx="8923">
                  <c:v>852.800048828125</c:v>
                </c:pt>
                <c:pt idx="8924">
                  <c:v>852.9000244140624</c:v>
                </c:pt>
                <c:pt idx="8925">
                  <c:v>853.0</c:v>
                </c:pt>
                <c:pt idx="8926">
                  <c:v>853.1000366210937</c:v>
                </c:pt>
                <c:pt idx="8927">
                  <c:v>853.2000122070314</c:v>
                </c:pt>
                <c:pt idx="8928">
                  <c:v>853.300048828125</c:v>
                </c:pt>
                <c:pt idx="8929">
                  <c:v>853.4000244140624</c:v>
                </c:pt>
                <c:pt idx="8930">
                  <c:v>853.5</c:v>
                </c:pt>
                <c:pt idx="8931">
                  <c:v>853.6000366210937</c:v>
                </c:pt>
                <c:pt idx="8932">
                  <c:v>853.7000122070314</c:v>
                </c:pt>
                <c:pt idx="8933">
                  <c:v>853.800048828125</c:v>
                </c:pt>
                <c:pt idx="8934">
                  <c:v>853.9000244140624</c:v>
                </c:pt>
                <c:pt idx="8935">
                  <c:v>854.0</c:v>
                </c:pt>
                <c:pt idx="8936">
                  <c:v>854.1000366210937</c:v>
                </c:pt>
                <c:pt idx="8937">
                  <c:v>854.2000122070314</c:v>
                </c:pt>
                <c:pt idx="8938">
                  <c:v>854.300048828125</c:v>
                </c:pt>
                <c:pt idx="8939">
                  <c:v>854.4000244140624</c:v>
                </c:pt>
                <c:pt idx="8940">
                  <c:v>854.5</c:v>
                </c:pt>
                <c:pt idx="8941">
                  <c:v>854.6000366210937</c:v>
                </c:pt>
                <c:pt idx="8942">
                  <c:v>854.7000122070314</c:v>
                </c:pt>
                <c:pt idx="8943">
                  <c:v>854.800048828125</c:v>
                </c:pt>
                <c:pt idx="8944">
                  <c:v>854.9000244140624</c:v>
                </c:pt>
                <c:pt idx="8945">
                  <c:v>855.0</c:v>
                </c:pt>
                <c:pt idx="8946">
                  <c:v>855.1000366210937</c:v>
                </c:pt>
                <c:pt idx="8947">
                  <c:v>855.2000122070314</c:v>
                </c:pt>
                <c:pt idx="8948">
                  <c:v>855.300048828125</c:v>
                </c:pt>
                <c:pt idx="8949">
                  <c:v>855.4000244140624</c:v>
                </c:pt>
                <c:pt idx="8950">
                  <c:v>855.5</c:v>
                </c:pt>
                <c:pt idx="8951">
                  <c:v>855.6000366210937</c:v>
                </c:pt>
                <c:pt idx="8952">
                  <c:v>855.7000122070314</c:v>
                </c:pt>
                <c:pt idx="8953">
                  <c:v>855.800048828125</c:v>
                </c:pt>
                <c:pt idx="8954">
                  <c:v>855.9000244140624</c:v>
                </c:pt>
                <c:pt idx="8955">
                  <c:v>856.0</c:v>
                </c:pt>
                <c:pt idx="8956">
                  <c:v>856.1000366210937</c:v>
                </c:pt>
                <c:pt idx="8957">
                  <c:v>856.2000122070314</c:v>
                </c:pt>
                <c:pt idx="8958">
                  <c:v>856.300048828125</c:v>
                </c:pt>
                <c:pt idx="8959">
                  <c:v>856.4000244140624</c:v>
                </c:pt>
                <c:pt idx="8960">
                  <c:v>856.5</c:v>
                </c:pt>
                <c:pt idx="8961">
                  <c:v>856.6000366210937</c:v>
                </c:pt>
                <c:pt idx="8962">
                  <c:v>856.7000122070314</c:v>
                </c:pt>
                <c:pt idx="8963">
                  <c:v>856.800048828125</c:v>
                </c:pt>
                <c:pt idx="8964">
                  <c:v>856.9000244140624</c:v>
                </c:pt>
                <c:pt idx="8965">
                  <c:v>857.0</c:v>
                </c:pt>
                <c:pt idx="8966">
                  <c:v>857.1000366210937</c:v>
                </c:pt>
                <c:pt idx="8967">
                  <c:v>857.2000122070314</c:v>
                </c:pt>
                <c:pt idx="8968">
                  <c:v>857.300048828125</c:v>
                </c:pt>
                <c:pt idx="8969">
                  <c:v>857.4000244140624</c:v>
                </c:pt>
                <c:pt idx="8970">
                  <c:v>857.5</c:v>
                </c:pt>
                <c:pt idx="8971">
                  <c:v>857.6000366210937</c:v>
                </c:pt>
                <c:pt idx="8972">
                  <c:v>857.7000122070314</c:v>
                </c:pt>
                <c:pt idx="8973">
                  <c:v>857.800048828125</c:v>
                </c:pt>
                <c:pt idx="8974">
                  <c:v>857.9000244140624</c:v>
                </c:pt>
                <c:pt idx="8975">
                  <c:v>858.0</c:v>
                </c:pt>
                <c:pt idx="8976">
                  <c:v>858.1000366210937</c:v>
                </c:pt>
                <c:pt idx="8977">
                  <c:v>858.2000122070314</c:v>
                </c:pt>
                <c:pt idx="8978">
                  <c:v>858.300048828125</c:v>
                </c:pt>
                <c:pt idx="8979">
                  <c:v>858.4000244140624</c:v>
                </c:pt>
                <c:pt idx="8980">
                  <c:v>858.5</c:v>
                </c:pt>
                <c:pt idx="8981">
                  <c:v>858.6000366210937</c:v>
                </c:pt>
                <c:pt idx="8982">
                  <c:v>858.7000122070314</c:v>
                </c:pt>
                <c:pt idx="8983">
                  <c:v>858.800048828125</c:v>
                </c:pt>
                <c:pt idx="8984">
                  <c:v>858.9000244140624</c:v>
                </c:pt>
                <c:pt idx="8985">
                  <c:v>859.0</c:v>
                </c:pt>
                <c:pt idx="8986">
                  <c:v>859.1000366210937</c:v>
                </c:pt>
                <c:pt idx="8987">
                  <c:v>859.2000122070314</c:v>
                </c:pt>
                <c:pt idx="8988">
                  <c:v>859.300048828125</c:v>
                </c:pt>
                <c:pt idx="8989">
                  <c:v>859.4000244140624</c:v>
                </c:pt>
                <c:pt idx="8990">
                  <c:v>859.5</c:v>
                </c:pt>
                <c:pt idx="8991">
                  <c:v>859.6000366210937</c:v>
                </c:pt>
                <c:pt idx="8992">
                  <c:v>859.7000122070314</c:v>
                </c:pt>
                <c:pt idx="8993">
                  <c:v>859.800048828125</c:v>
                </c:pt>
                <c:pt idx="8994">
                  <c:v>859.9000244140624</c:v>
                </c:pt>
                <c:pt idx="8995">
                  <c:v>860.0</c:v>
                </c:pt>
                <c:pt idx="8996">
                  <c:v>860.1000366210937</c:v>
                </c:pt>
                <c:pt idx="8997">
                  <c:v>860.2000122070314</c:v>
                </c:pt>
                <c:pt idx="8998">
                  <c:v>860.300048828125</c:v>
                </c:pt>
                <c:pt idx="8999">
                  <c:v>860.4000244140624</c:v>
                </c:pt>
                <c:pt idx="9000">
                  <c:v>860.5</c:v>
                </c:pt>
                <c:pt idx="9001">
                  <c:v>860.6000366210937</c:v>
                </c:pt>
                <c:pt idx="9002">
                  <c:v>860.7000122070314</c:v>
                </c:pt>
                <c:pt idx="9003">
                  <c:v>860.800048828125</c:v>
                </c:pt>
                <c:pt idx="9004">
                  <c:v>860.9000244140624</c:v>
                </c:pt>
                <c:pt idx="9005">
                  <c:v>861.0</c:v>
                </c:pt>
                <c:pt idx="9006">
                  <c:v>861.1000366210937</c:v>
                </c:pt>
                <c:pt idx="9007">
                  <c:v>861.2000122070314</c:v>
                </c:pt>
                <c:pt idx="9008">
                  <c:v>861.300048828125</c:v>
                </c:pt>
                <c:pt idx="9009">
                  <c:v>861.4000244140624</c:v>
                </c:pt>
                <c:pt idx="9010">
                  <c:v>861.5</c:v>
                </c:pt>
                <c:pt idx="9011">
                  <c:v>861.6000366210937</c:v>
                </c:pt>
                <c:pt idx="9012">
                  <c:v>861.7000122070314</c:v>
                </c:pt>
                <c:pt idx="9013">
                  <c:v>861.800048828125</c:v>
                </c:pt>
                <c:pt idx="9014">
                  <c:v>861.9000244140624</c:v>
                </c:pt>
                <c:pt idx="9015">
                  <c:v>862.0</c:v>
                </c:pt>
                <c:pt idx="9016">
                  <c:v>862.1000366210937</c:v>
                </c:pt>
                <c:pt idx="9017">
                  <c:v>862.2000122070314</c:v>
                </c:pt>
                <c:pt idx="9018">
                  <c:v>862.300048828125</c:v>
                </c:pt>
                <c:pt idx="9019">
                  <c:v>862.4000244140624</c:v>
                </c:pt>
                <c:pt idx="9020">
                  <c:v>862.5</c:v>
                </c:pt>
                <c:pt idx="9021">
                  <c:v>862.6000366210937</c:v>
                </c:pt>
                <c:pt idx="9022">
                  <c:v>862.7000122070314</c:v>
                </c:pt>
                <c:pt idx="9023">
                  <c:v>862.800048828125</c:v>
                </c:pt>
                <c:pt idx="9024">
                  <c:v>862.9000244140624</c:v>
                </c:pt>
                <c:pt idx="9025">
                  <c:v>863.0</c:v>
                </c:pt>
                <c:pt idx="9026">
                  <c:v>863.1000366210937</c:v>
                </c:pt>
                <c:pt idx="9027">
                  <c:v>863.2000122070314</c:v>
                </c:pt>
                <c:pt idx="9028">
                  <c:v>863.300048828125</c:v>
                </c:pt>
                <c:pt idx="9029">
                  <c:v>863.4000244140624</c:v>
                </c:pt>
                <c:pt idx="9030">
                  <c:v>863.5</c:v>
                </c:pt>
                <c:pt idx="9031">
                  <c:v>863.6000366210937</c:v>
                </c:pt>
                <c:pt idx="9032">
                  <c:v>863.7000122070314</c:v>
                </c:pt>
                <c:pt idx="9033">
                  <c:v>863.800048828125</c:v>
                </c:pt>
                <c:pt idx="9034">
                  <c:v>863.9000244140624</c:v>
                </c:pt>
                <c:pt idx="9035">
                  <c:v>864.0</c:v>
                </c:pt>
                <c:pt idx="9036">
                  <c:v>864.1000366210937</c:v>
                </c:pt>
                <c:pt idx="9037">
                  <c:v>864.2000122070314</c:v>
                </c:pt>
                <c:pt idx="9038">
                  <c:v>864.300048828125</c:v>
                </c:pt>
                <c:pt idx="9039">
                  <c:v>864.4000244140624</c:v>
                </c:pt>
                <c:pt idx="9040">
                  <c:v>864.5</c:v>
                </c:pt>
                <c:pt idx="9041">
                  <c:v>864.6000366210937</c:v>
                </c:pt>
                <c:pt idx="9042">
                  <c:v>864.7000122070314</c:v>
                </c:pt>
                <c:pt idx="9043">
                  <c:v>864.800048828125</c:v>
                </c:pt>
                <c:pt idx="9044">
                  <c:v>864.9000244140624</c:v>
                </c:pt>
                <c:pt idx="9045">
                  <c:v>865.0</c:v>
                </c:pt>
                <c:pt idx="9046">
                  <c:v>865.1000366210937</c:v>
                </c:pt>
                <c:pt idx="9047">
                  <c:v>865.2000122070314</c:v>
                </c:pt>
                <c:pt idx="9048">
                  <c:v>865.300048828125</c:v>
                </c:pt>
                <c:pt idx="9049">
                  <c:v>865.4000244140624</c:v>
                </c:pt>
                <c:pt idx="9050">
                  <c:v>865.5</c:v>
                </c:pt>
                <c:pt idx="9051">
                  <c:v>865.6000366210937</c:v>
                </c:pt>
                <c:pt idx="9052">
                  <c:v>865.7000122070314</c:v>
                </c:pt>
                <c:pt idx="9053">
                  <c:v>865.800048828125</c:v>
                </c:pt>
                <c:pt idx="9054">
                  <c:v>865.9000244140624</c:v>
                </c:pt>
                <c:pt idx="9055">
                  <c:v>866.0</c:v>
                </c:pt>
                <c:pt idx="9056">
                  <c:v>866.1000366210937</c:v>
                </c:pt>
                <c:pt idx="9057">
                  <c:v>866.2000122070314</c:v>
                </c:pt>
                <c:pt idx="9058">
                  <c:v>866.300048828125</c:v>
                </c:pt>
                <c:pt idx="9059">
                  <c:v>866.4000244140624</c:v>
                </c:pt>
                <c:pt idx="9060">
                  <c:v>866.5</c:v>
                </c:pt>
                <c:pt idx="9061">
                  <c:v>866.6000366210937</c:v>
                </c:pt>
                <c:pt idx="9062">
                  <c:v>866.7000122070314</c:v>
                </c:pt>
                <c:pt idx="9063">
                  <c:v>866.800048828125</c:v>
                </c:pt>
                <c:pt idx="9064">
                  <c:v>866.9000244140624</c:v>
                </c:pt>
                <c:pt idx="9065">
                  <c:v>867.0</c:v>
                </c:pt>
                <c:pt idx="9066">
                  <c:v>867.1000366210937</c:v>
                </c:pt>
                <c:pt idx="9067">
                  <c:v>867.2000122070314</c:v>
                </c:pt>
                <c:pt idx="9068">
                  <c:v>867.300048828125</c:v>
                </c:pt>
                <c:pt idx="9069">
                  <c:v>867.4000244140624</c:v>
                </c:pt>
                <c:pt idx="9070">
                  <c:v>867.5</c:v>
                </c:pt>
                <c:pt idx="9071">
                  <c:v>867.6000366210937</c:v>
                </c:pt>
                <c:pt idx="9072">
                  <c:v>867.7000122070314</c:v>
                </c:pt>
                <c:pt idx="9073">
                  <c:v>867.800048828125</c:v>
                </c:pt>
                <c:pt idx="9074">
                  <c:v>867.9000244140624</c:v>
                </c:pt>
                <c:pt idx="9075">
                  <c:v>868.0</c:v>
                </c:pt>
                <c:pt idx="9076">
                  <c:v>868.1000366210937</c:v>
                </c:pt>
                <c:pt idx="9077">
                  <c:v>868.2000122070314</c:v>
                </c:pt>
                <c:pt idx="9078">
                  <c:v>868.300048828125</c:v>
                </c:pt>
                <c:pt idx="9079">
                  <c:v>868.4000244140624</c:v>
                </c:pt>
                <c:pt idx="9080">
                  <c:v>868.5</c:v>
                </c:pt>
                <c:pt idx="9081">
                  <c:v>868.6000366210937</c:v>
                </c:pt>
                <c:pt idx="9082">
                  <c:v>868.7000122070314</c:v>
                </c:pt>
                <c:pt idx="9083">
                  <c:v>868.800048828125</c:v>
                </c:pt>
                <c:pt idx="9084">
                  <c:v>868.9000244140624</c:v>
                </c:pt>
                <c:pt idx="9085">
                  <c:v>869.0</c:v>
                </c:pt>
                <c:pt idx="9086">
                  <c:v>869.1000366210937</c:v>
                </c:pt>
                <c:pt idx="9087">
                  <c:v>869.2000122070314</c:v>
                </c:pt>
                <c:pt idx="9088">
                  <c:v>869.300048828125</c:v>
                </c:pt>
                <c:pt idx="9089">
                  <c:v>869.4000244140624</c:v>
                </c:pt>
                <c:pt idx="9090">
                  <c:v>869.5</c:v>
                </c:pt>
                <c:pt idx="9091">
                  <c:v>869.6000366210937</c:v>
                </c:pt>
                <c:pt idx="9092">
                  <c:v>869.7000122070314</c:v>
                </c:pt>
                <c:pt idx="9093">
                  <c:v>869.800048828125</c:v>
                </c:pt>
                <c:pt idx="9094">
                  <c:v>869.9000244140624</c:v>
                </c:pt>
                <c:pt idx="9095">
                  <c:v>870.0</c:v>
                </c:pt>
                <c:pt idx="9096">
                  <c:v>870.1000366210937</c:v>
                </c:pt>
                <c:pt idx="9097">
                  <c:v>870.2000122070314</c:v>
                </c:pt>
                <c:pt idx="9098">
                  <c:v>870.300048828125</c:v>
                </c:pt>
                <c:pt idx="9099">
                  <c:v>870.4000244140624</c:v>
                </c:pt>
                <c:pt idx="9100">
                  <c:v>870.5</c:v>
                </c:pt>
                <c:pt idx="9101">
                  <c:v>870.6000366210937</c:v>
                </c:pt>
                <c:pt idx="9102">
                  <c:v>870.7000122070314</c:v>
                </c:pt>
                <c:pt idx="9103">
                  <c:v>870.800048828125</c:v>
                </c:pt>
                <c:pt idx="9104">
                  <c:v>870.9000244140624</c:v>
                </c:pt>
                <c:pt idx="9105">
                  <c:v>871.0</c:v>
                </c:pt>
                <c:pt idx="9106">
                  <c:v>871.1000366210937</c:v>
                </c:pt>
                <c:pt idx="9107">
                  <c:v>871.2000122070314</c:v>
                </c:pt>
                <c:pt idx="9108">
                  <c:v>871.300048828125</c:v>
                </c:pt>
                <c:pt idx="9109">
                  <c:v>871.4000244140624</c:v>
                </c:pt>
                <c:pt idx="9110">
                  <c:v>871.5</c:v>
                </c:pt>
                <c:pt idx="9111">
                  <c:v>871.6000366210937</c:v>
                </c:pt>
                <c:pt idx="9112">
                  <c:v>871.7000122070314</c:v>
                </c:pt>
                <c:pt idx="9113">
                  <c:v>871.800048828125</c:v>
                </c:pt>
                <c:pt idx="9114">
                  <c:v>871.9000244140624</c:v>
                </c:pt>
                <c:pt idx="9115">
                  <c:v>872.0</c:v>
                </c:pt>
                <c:pt idx="9116">
                  <c:v>872.1000366210937</c:v>
                </c:pt>
                <c:pt idx="9117">
                  <c:v>872.2000122070314</c:v>
                </c:pt>
                <c:pt idx="9118">
                  <c:v>872.300048828125</c:v>
                </c:pt>
                <c:pt idx="9119">
                  <c:v>872.4000244140624</c:v>
                </c:pt>
                <c:pt idx="9120">
                  <c:v>872.5</c:v>
                </c:pt>
                <c:pt idx="9121">
                  <c:v>872.6000366210937</c:v>
                </c:pt>
                <c:pt idx="9122">
                  <c:v>872.7000122070314</c:v>
                </c:pt>
                <c:pt idx="9123">
                  <c:v>872.800048828125</c:v>
                </c:pt>
                <c:pt idx="9124">
                  <c:v>872.9000244140624</c:v>
                </c:pt>
                <c:pt idx="9125">
                  <c:v>873.0</c:v>
                </c:pt>
                <c:pt idx="9126">
                  <c:v>873.1000366210937</c:v>
                </c:pt>
                <c:pt idx="9127">
                  <c:v>873.2000122070314</c:v>
                </c:pt>
                <c:pt idx="9128">
                  <c:v>873.300048828125</c:v>
                </c:pt>
                <c:pt idx="9129">
                  <c:v>873.4000244140624</c:v>
                </c:pt>
                <c:pt idx="9130">
                  <c:v>873.5</c:v>
                </c:pt>
                <c:pt idx="9131">
                  <c:v>873.6000366210937</c:v>
                </c:pt>
                <c:pt idx="9132">
                  <c:v>873.7000122070314</c:v>
                </c:pt>
                <c:pt idx="9133">
                  <c:v>873.800048828125</c:v>
                </c:pt>
                <c:pt idx="9134">
                  <c:v>873.9000244140624</c:v>
                </c:pt>
                <c:pt idx="9135">
                  <c:v>874.0</c:v>
                </c:pt>
                <c:pt idx="9136">
                  <c:v>874.1000366210937</c:v>
                </c:pt>
                <c:pt idx="9137">
                  <c:v>874.2000122070314</c:v>
                </c:pt>
                <c:pt idx="9138">
                  <c:v>874.300048828125</c:v>
                </c:pt>
                <c:pt idx="9139">
                  <c:v>874.4000244140624</c:v>
                </c:pt>
                <c:pt idx="9140">
                  <c:v>874.5</c:v>
                </c:pt>
                <c:pt idx="9141">
                  <c:v>874.6000366210937</c:v>
                </c:pt>
                <c:pt idx="9142">
                  <c:v>874.7000122070314</c:v>
                </c:pt>
                <c:pt idx="9143">
                  <c:v>874.800048828125</c:v>
                </c:pt>
                <c:pt idx="9144">
                  <c:v>874.9000244140624</c:v>
                </c:pt>
                <c:pt idx="9145">
                  <c:v>875.0</c:v>
                </c:pt>
                <c:pt idx="9146">
                  <c:v>875.1000366210937</c:v>
                </c:pt>
                <c:pt idx="9147">
                  <c:v>875.2000122070314</c:v>
                </c:pt>
                <c:pt idx="9148">
                  <c:v>875.300048828125</c:v>
                </c:pt>
                <c:pt idx="9149">
                  <c:v>875.4000244140624</c:v>
                </c:pt>
                <c:pt idx="9150">
                  <c:v>875.5</c:v>
                </c:pt>
                <c:pt idx="9151">
                  <c:v>875.6000366210937</c:v>
                </c:pt>
                <c:pt idx="9152">
                  <c:v>875.7000122070314</c:v>
                </c:pt>
                <c:pt idx="9153">
                  <c:v>875.800048828125</c:v>
                </c:pt>
                <c:pt idx="9154">
                  <c:v>875.9000244140624</c:v>
                </c:pt>
                <c:pt idx="9155">
                  <c:v>876.0</c:v>
                </c:pt>
                <c:pt idx="9156">
                  <c:v>876.1000366210937</c:v>
                </c:pt>
                <c:pt idx="9157">
                  <c:v>876.2000122070314</c:v>
                </c:pt>
                <c:pt idx="9158">
                  <c:v>876.300048828125</c:v>
                </c:pt>
                <c:pt idx="9159">
                  <c:v>876.4000244140624</c:v>
                </c:pt>
                <c:pt idx="9160">
                  <c:v>876.5</c:v>
                </c:pt>
                <c:pt idx="9161">
                  <c:v>876.6000366210937</c:v>
                </c:pt>
                <c:pt idx="9162">
                  <c:v>876.7000122070314</c:v>
                </c:pt>
                <c:pt idx="9163">
                  <c:v>876.800048828125</c:v>
                </c:pt>
                <c:pt idx="9164">
                  <c:v>876.9000244140624</c:v>
                </c:pt>
                <c:pt idx="9165">
                  <c:v>877.0</c:v>
                </c:pt>
                <c:pt idx="9166">
                  <c:v>877.1000366210937</c:v>
                </c:pt>
                <c:pt idx="9167">
                  <c:v>877.2000122070314</c:v>
                </c:pt>
                <c:pt idx="9168">
                  <c:v>877.300048828125</c:v>
                </c:pt>
                <c:pt idx="9169">
                  <c:v>877.4000244140624</c:v>
                </c:pt>
                <c:pt idx="9170">
                  <c:v>877.5</c:v>
                </c:pt>
                <c:pt idx="9171">
                  <c:v>877.6000366210937</c:v>
                </c:pt>
                <c:pt idx="9172">
                  <c:v>877.7000122070314</c:v>
                </c:pt>
                <c:pt idx="9173">
                  <c:v>877.800048828125</c:v>
                </c:pt>
                <c:pt idx="9174">
                  <c:v>877.9000244140624</c:v>
                </c:pt>
                <c:pt idx="9175">
                  <c:v>878.0</c:v>
                </c:pt>
                <c:pt idx="9176">
                  <c:v>878.1000366210937</c:v>
                </c:pt>
                <c:pt idx="9177">
                  <c:v>878.2000122070314</c:v>
                </c:pt>
                <c:pt idx="9178">
                  <c:v>878.300048828125</c:v>
                </c:pt>
                <c:pt idx="9179">
                  <c:v>878.4000244140624</c:v>
                </c:pt>
                <c:pt idx="9180">
                  <c:v>878.5</c:v>
                </c:pt>
                <c:pt idx="9181">
                  <c:v>878.6000366210937</c:v>
                </c:pt>
                <c:pt idx="9182">
                  <c:v>878.7000122070314</c:v>
                </c:pt>
                <c:pt idx="9183">
                  <c:v>878.800048828125</c:v>
                </c:pt>
                <c:pt idx="9184">
                  <c:v>878.9000244140624</c:v>
                </c:pt>
                <c:pt idx="9185">
                  <c:v>879.0</c:v>
                </c:pt>
                <c:pt idx="9186">
                  <c:v>879.1000366210937</c:v>
                </c:pt>
                <c:pt idx="9187">
                  <c:v>879.2000122070314</c:v>
                </c:pt>
                <c:pt idx="9188">
                  <c:v>879.300048828125</c:v>
                </c:pt>
                <c:pt idx="9189">
                  <c:v>879.4000244140624</c:v>
                </c:pt>
                <c:pt idx="9190">
                  <c:v>879.5</c:v>
                </c:pt>
                <c:pt idx="9191">
                  <c:v>879.6000366210937</c:v>
                </c:pt>
                <c:pt idx="9192">
                  <c:v>879.7000122070314</c:v>
                </c:pt>
                <c:pt idx="9193">
                  <c:v>879.800048828125</c:v>
                </c:pt>
                <c:pt idx="9194">
                  <c:v>879.9000244140624</c:v>
                </c:pt>
                <c:pt idx="9195">
                  <c:v>880.0</c:v>
                </c:pt>
                <c:pt idx="9196">
                  <c:v>880.1000366210937</c:v>
                </c:pt>
                <c:pt idx="9197">
                  <c:v>880.2000122070314</c:v>
                </c:pt>
                <c:pt idx="9198">
                  <c:v>880.300048828125</c:v>
                </c:pt>
                <c:pt idx="9199">
                  <c:v>880.4000244140624</c:v>
                </c:pt>
                <c:pt idx="9200">
                  <c:v>880.5</c:v>
                </c:pt>
                <c:pt idx="9201">
                  <c:v>880.6000366210937</c:v>
                </c:pt>
                <c:pt idx="9202">
                  <c:v>880.7000122070314</c:v>
                </c:pt>
                <c:pt idx="9203">
                  <c:v>880.800048828125</c:v>
                </c:pt>
                <c:pt idx="9204">
                  <c:v>880.9000244140624</c:v>
                </c:pt>
                <c:pt idx="9205">
                  <c:v>881.0</c:v>
                </c:pt>
                <c:pt idx="9206">
                  <c:v>881.1000366210937</c:v>
                </c:pt>
                <c:pt idx="9207">
                  <c:v>881.2000122070314</c:v>
                </c:pt>
                <c:pt idx="9208">
                  <c:v>881.300048828125</c:v>
                </c:pt>
                <c:pt idx="9209">
                  <c:v>881.4000244140624</c:v>
                </c:pt>
                <c:pt idx="9210">
                  <c:v>881.5</c:v>
                </c:pt>
                <c:pt idx="9211">
                  <c:v>881.6000366210937</c:v>
                </c:pt>
                <c:pt idx="9212">
                  <c:v>881.7000122070314</c:v>
                </c:pt>
                <c:pt idx="9213">
                  <c:v>881.800048828125</c:v>
                </c:pt>
                <c:pt idx="9214">
                  <c:v>881.9000244140624</c:v>
                </c:pt>
                <c:pt idx="9215">
                  <c:v>882.0</c:v>
                </c:pt>
                <c:pt idx="9216">
                  <c:v>882.1000366210937</c:v>
                </c:pt>
                <c:pt idx="9217">
                  <c:v>882.2000122070314</c:v>
                </c:pt>
                <c:pt idx="9218">
                  <c:v>882.300048828125</c:v>
                </c:pt>
                <c:pt idx="9219">
                  <c:v>882.4000244140624</c:v>
                </c:pt>
                <c:pt idx="9220">
                  <c:v>882.5</c:v>
                </c:pt>
                <c:pt idx="9221">
                  <c:v>882.6000366210937</c:v>
                </c:pt>
                <c:pt idx="9222">
                  <c:v>882.7000122070314</c:v>
                </c:pt>
                <c:pt idx="9223">
                  <c:v>882.800048828125</c:v>
                </c:pt>
                <c:pt idx="9224">
                  <c:v>882.9000244140624</c:v>
                </c:pt>
                <c:pt idx="9225">
                  <c:v>883.0</c:v>
                </c:pt>
                <c:pt idx="9226">
                  <c:v>883.1000366210937</c:v>
                </c:pt>
                <c:pt idx="9227">
                  <c:v>883.2000122070314</c:v>
                </c:pt>
                <c:pt idx="9228">
                  <c:v>883.300048828125</c:v>
                </c:pt>
                <c:pt idx="9229">
                  <c:v>883.4000244140624</c:v>
                </c:pt>
                <c:pt idx="9230">
                  <c:v>883.5</c:v>
                </c:pt>
                <c:pt idx="9231">
                  <c:v>883.6000366210937</c:v>
                </c:pt>
                <c:pt idx="9232">
                  <c:v>883.7000122070314</c:v>
                </c:pt>
                <c:pt idx="9233">
                  <c:v>883.800048828125</c:v>
                </c:pt>
                <c:pt idx="9234">
                  <c:v>883.9000244140624</c:v>
                </c:pt>
                <c:pt idx="9235">
                  <c:v>884.0</c:v>
                </c:pt>
                <c:pt idx="9236">
                  <c:v>884.1000366210937</c:v>
                </c:pt>
                <c:pt idx="9237">
                  <c:v>884.2000122070314</c:v>
                </c:pt>
                <c:pt idx="9238">
                  <c:v>884.300048828125</c:v>
                </c:pt>
                <c:pt idx="9239">
                  <c:v>884.4000244140624</c:v>
                </c:pt>
                <c:pt idx="9240">
                  <c:v>884.5</c:v>
                </c:pt>
                <c:pt idx="9241">
                  <c:v>884.6000366210937</c:v>
                </c:pt>
                <c:pt idx="9242">
                  <c:v>884.7000122070314</c:v>
                </c:pt>
                <c:pt idx="9243">
                  <c:v>884.800048828125</c:v>
                </c:pt>
                <c:pt idx="9244">
                  <c:v>884.9000244140624</c:v>
                </c:pt>
                <c:pt idx="9245">
                  <c:v>885.0</c:v>
                </c:pt>
                <c:pt idx="9246">
                  <c:v>885.1000366210937</c:v>
                </c:pt>
                <c:pt idx="9247">
                  <c:v>885.2000122070314</c:v>
                </c:pt>
                <c:pt idx="9248">
                  <c:v>885.300048828125</c:v>
                </c:pt>
                <c:pt idx="9249">
                  <c:v>885.4000244140624</c:v>
                </c:pt>
                <c:pt idx="9250">
                  <c:v>885.5</c:v>
                </c:pt>
                <c:pt idx="9251">
                  <c:v>885.6000366210937</c:v>
                </c:pt>
                <c:pt idx="9252">
                  <c:v>885.7000122070314</c:v>
                </c:pt>
                <c:pt idx="9253">
                  <c:v>885.800048828125</c:v>
                </c:pt>
                <c:pt idx="9254">
                  <c:v>885.9000244140624</c:v>
                </c:pt>
                <c:pt idx="9255">
                  <c:v>886.0</c:v>
                </c:pt>
                <c:pt idx="9256">
                  <c:v>886.1000366210937</c:v>
                </c:pt>
                <c:pt idx="9257">
                  <c:v>886.2000122070314</c:v>
                </c:pt>
                <c:pt idx="9258">
                  <c:v>886.300048828125</c:v>
                </c:pt>
                <c:pt idx="9259">
                  <c:v>886.4000244140624</c:v>
                </c:pt>
                <c:pt idx="9260">
                  <c:v>886.5</c:v>
                </c:pt>
                <c:pt idx="9261">
                  <c:v>886.6000366210937</c:v>
                </c:pt>
                <c:pt idx="9262">
                  <c:v>886.7000122070314</c:v>
                </c:pt>
                <c:pt idx="9263">
                  <c:v>886.800048828125</c:v>
                </c:pt>
                <c:pt idx="9264">
                  <c:v>886.9000244140624</c:v>
                </c:pt>
                <c:pt idx="9265">
                  <c:v>887.0</c:v>
                </c:pt>
                <c:pt idx="9266">
                  <c:v>887.1000366210937</c:v>
                </c:pt>
                <c:pt idx="9267">
                  <c:v>887.2000122070314</c:v>
                </c:pt>
                <c:pt idx="9268">
                  <c:v>887.300048828125</c:v>
                </c:pt>
                <c:pt idx="9269">
                  <c:v>887.4000244140624</c:v>
                </c:pt>
                <c:pt idx="9270">
                  <c:v>887.5</c:v>
                </c:pt>
                <c:pt idx="9271">
                  <c:v>887.6000366210937</c:v>
                </c:pt>
                <c:pt idx="9272">
                  <c:v>887.7000122070314</c:v>
                </c:pt>
                <c:pt idx="9273">
                  <c:v>887.800048828125</c:v>
                </c:pt>
                <c:pt idx="9274">
                  <c:v>887.9000244140624</c:v>
                </c:pt>
                <c:pt idx="9275">
                  <c:v>888.0</c:v>
                </c:pt>
                <c:pt idx="9276">
                  <c:v>888.1000366210937</c:v>
                </c:pt>
                <c:pt idx="9277">
                  <c:v>888.2000122070314</c:v>
                </c:pt>
                <c:pt idx="9278">
                  <c:v>888.300048828125</c:v>
                </c:pt>
                <c:pt idx="9279">
                  <c:v>888.4000244140624</c:v>
                </c:pt>
                <c:pt idx="9280">
                  <c:v>888.5</c:v>
                </c:pt>
                <c:pt idx="9281">
                  <c:v>888.6000366210937</c:v>
                </c:pt>
                <c:pt idx="9282">
                  <c:v>888.7000122070314</c:v>
                </c:pt>
                <c:pt idx="9283">
                  <c:v>888.800048828125</c:v>
                </c:pt>
                <c:pt idx="9284">
                  <c:v>888.9000244140624</c:v>
                </c:pt>
                <c:pt idx="9285">
                  <c:v>889.0</c:v>
                </c:pt>
                <c:pt idx="9286">
                  <c:v>889.1000366210937</c:v>
                </c:pt>
                <c:pt idx="9287">
                  <c:v>889.2000122070314</c:v>
                </c:pt>
                <c:pt idx="9288">
                  <c:v>889.300048828125</c:v>
                </c:pt>
                <c:pt idx="9289">
                  <c:v>889.4000244140624</c:v>
                </c:pt>
                <c:pt idx="9290">
                  <c:v>889.5</c:v>
                </c:pt>
                <c:pt idx="9291">
                  <c:v>889.6000366210937</c:v>
                </c:pt>
                <c:pt idx="9292">
                  <c:v>889.7000122070314</c:v>
                </c:pt>
                <c:pt idx="9293">
                  <c:v>889.800048828125</c:v>
                </c:pt>
                <c:pt idx="9294">
                  <c:v>889.9000244140624</c:v>
                </c:pt>
                <c:pt idx="9295">
                  <c:v>890.0</c:v>
                </c:pt>
                <c:pt idx="9296">
                  <c:v>890.1000366210937</c:v>
                </c:pt>
                <c:pt idx="9297">
                  <c:v>890.2000122070314</c:v>
                </c:pt>
                <c:pt idx="9298">
                  <c:v>890.300048828125</c:v>
                </c:pt>
                <c:pt idx="9299">
                  <c:v>890.4000244140624</c:v>
                </c:pt>
                <c:pt idx="9300">
                  <c:v>890.5</c:v>
                </c:pt>
                <c:pt idx="9301">
                  <c:v>890.6000366210937</c:v>
                </c:pt>
                <c:pt idx="9302">
                  <c:v>890.7000122070314</c:v>
                </c:pt>
                <c:pt idx="9303">
                  <c:v>890.800048828125</c:v>
                </c:pt>
                <c:pt idx="9304">
                  <c:v>890.9000244140624</c:v>
                </c:pt>
                <c:pt idx="9305">
                  <c:v>891.0</c:v>
                </c:pt>
                <c:pt idx="9306">
                  <c:v>891.1000366210937</c:v>
                </c:pt>
                <c:pt idx="9307">
                  <c:v>891.2000122070314</c:v>
                </c:pt>
                <c:pt idx="9308">
                  <c:v>891.300048828125</c:v>
                </c:pt>
                <c:pt idx="9309">
                  <c:v>891.4000244140624</c:v>
                </c:pt>
                <c:pt idx="9310">
                  <c:v>891.5</c:v>
                </c:pt>
                <c:pt idx="9311">
                  <c:v>891.6000366210937</c:v>
                </c:pt>
                <c:pt idx="9312">
                  <c:v>891.7000122070314</c:v>
                </c:pt>
                <c:pt idx="9313">
                  <c:v>891.800048828125</c:v>
                </c:pt>
                <c:pt idx="9314">
                  <c:v>891.9000244140624</c:v>
                </c:pt>
                <c:pt idx="9315">
                  <c:v>892.0</c:v>
                </c:pt>
                <c:pt idx="9316">
                  <c:v>892.1000366210937</c:v>
                </c:pt>
                <c:pt idx="9317">
                  <c:v>892.2000122070314</c:v>
                </c:pt>
                <c:pt idx="9318">
                  <c:v>892.300048828125</c:v>
                </c:pt>
                <c:pt idx="9319">
                  <c:v>892.4000244140624</c:v>
                </c:pt>
                <c:pt idx="9320">
                  <c:v>892.5</c:v>
                </c:pt>
                <c:pt idx="9321">
                  <c:v>892.6000366210937</c:v>
                </c:pt>
                <c:pt idx="9322">
                  <c:v>892.7000122070314</c:v>
                </c:pt>
                <c:pt idx="9323">
                  <c:v>892.800048828125</c:v>
                </c:pt>
                <c:pt idx="9324">
                  <c:v>892.9000244140624</c:v>
                </c:pt>
                <c:pt idx="9325">
                  <c:v>893.0</c:v>
                </c:pt>
                <c:pt idx="9326">
                  <c:v>893.1000366210937</c:v>
                </c:pt>
                <c:pt idx="9327">
                  <c:v>893.2000122070314</c:v>
                </c:pt>
                <c:pt idx="9328">
                  <c:v>893.300048828125</c:v>
                </c:pt>
                <c:pt idx="9329">
                  <c:v>893.4000244140624</c:v>
                </c:pt>
                <c:pt idx="9330">
                  <c:v>893.5</c:v>
                </c:pt>
                <c:pt idx="9331">
                  <c:v>893.6000366210937</c:v>
                </c:pt>
                <c:pt idx="9332">
                  <c:v>893.7000122070314</c:v>
                </c:pt>
                <c:pt idx="9333">
                  <c:v>893.800048828125</c:v>
                </c:pt>
                <c:pt idx="9334">
                  <c:v>893.9000244140624</c:v>
                </c:pt>
                <c:pt idx="9335">
                  <c:v>894.0</c:v>
                </c:pt>
                <c:pt idx="9336">
                  <c:v>894.1000366210937</c:v>
                </c:pt>
                <c:pt idx="9337">
                  <c:v>894.2000122070314</c:v>
                </c:pt>
                <c:pt idx="9338">
                  <c:v>894.300048828125</c:v>
                </c:pt>
                <c:pt idx="9339">
                  <c:v>894.4000244140624</c:v>
                </c:pt>
                <c:pt idx="9340">
                  <c:v>894.5</c:v>
                </c:pt>
                <c:pt idx="9341">
                  <c:v>894.6000366210937</c:v>
                </c:pt>
                <c:pt idx="9342">
                  <c:v>894.7000122070314</c:v>
                </c:pt>
                <c:pt idx="9343">
                  <c:v>894.800048828125</c:v>
                </c:pt>
                <c:pt idx="9344">
                  <c:v>894.9000244140624</c:v>
                </c:pt>
                <c:pt idx="9345">
                  <c:v>895.0</c:v>
                </c:pt>
                <c:pt idx="9346">
                  <c:v>895.1000366210937</c:v>
                </c:pt>
                <c:pt idx="9347">
                  <c:v>895.2000122070314</c:v>
                </c:pt>
                <c:pt idx="9348">
                  <c:v>895.300048828125</c:v>
                </c:pt>
                <c:pt idx="9349">
                  <c:v>895.4000244140624</c:v>
                </c:pt>
                <c:pt idx="9350">
                  <c:v>895.5</c:v>
                </c:pt>
                <c:pt idx="9351">
                  <c:v>895.6000366210937</c:v>
                </c:pt>
                <c:pt idx="9352">
                  <c:v>895.7000122070314</c:v>
                </c:pt>
                <c:pt idx="9353">
                  <c:v>895.800048828125</c:v>
                </c:pt>
                <c:pt idx="9354">
                  <c:v>895.9000244140624</c:v>
                </c:pt>
                <c:pt idx="9355">
                  <c:v>896.0</c:v>
                </c:pt>
                <c:pt idx="9356">
                  <c:v>896.1000366210937</c:v>
                </c:pt>
                <c:pt idx="9357">
                  <c:v>896.2000122070314</c:v>
                </c:pt>
                <c:pt idx="9358">
                  <c:v>896.300048828125</c:v>
                </c:pt>
                <c:pt idx="9359">
                  <c:v>896.4000244140624</c:v>
                </c:pt>
                <c:pt idx="9360">
                  <c:v>896.5</c:v>
                </c:pt>
                <c:pt idx="9361">
                  <c:v>896.6000366210937</c:v>
                </c:pt>
                <c:pt idx="9362">
                  <c:v>896.7000122070314</c:v>
                </c:pt>
                <c:pt idx="9363">
                  <c:v>896.800048828125</c:v>
                </c:pt>
                <c:pt idx="9364">
                  <c:v>896.9000244140624</c:v>
                </c:pt>
                <c:pt idx="9365">
                  <c:v>897.0</c:v>
                </c:pt>
                <c:pt idx="9366">
                  <c:v>897.1000366210937</c:v>
                </c:pt>
                <c:pt idx="9367">
                  <c:v>897.2000122070314</c:v>
                </c:pt>
                <c:pt idx="9368">
                  <c:v>897.300048828125</c:v>
                </c:pt>
                <c:pt idx="9369">
                  <c:v>897.4000244140624</c:v>
                </c:pt>
                <c:pt idx="9370">
                  <c:v>897.5</c:v>
                </c:pt>
                <c:pt idx="9371">
                  <c:v>897.6000366210937</c:v>
                </c:pt>
                <c:pt idx="9372">
                  <c:v>897.7000122070314</c:v>
                </c:pt>
                <c:pt idx="9373">
                  <c:v>897.800048828125</c:v>
                </c:pt>
                <c:pt idx="9374">
                  <c:v>897.9000244140624</c:v>
                </c:pt>
                <c:pt idx="9375">
                  <c:v>898.0</c:v>
                </c:pt>
                <c:pt idx="9376">
                  <c:v>898.1000366210937</c:v>
                </c:pt>
                <c:pt idx="9377">
                  <c:v>898.2000122070314</c:v>
                </c:pt>
                <c:pt idx="9378">
                  <c:v>898.300048828125</c:v>
                </c:pt>
                <c:pt idx="9379">
                  <c:v>898.4000244140624</c:v>
                </c:pt>
                <c:pt idx="9380">
                  <c:v>898.5</c:v>
                </c:pt>
                <c:pt idx="9381">
                  <c:v>898.6000366210937</c:v>
                </c:pt>
                <c:pt idx="9382">
                  <c:v>898.7000122070314</c:v>
                </c:pt>
                <c:pt idx="9383">
                  <c:v>898.800048828125</c:v>
                </c:pt>
                <c:pt idx="9384">
                  <c:v>898.9000244140624</c:v>
                </c:pt>
                <c:pt idx="9385">
                  <c:v>899.0</c:v>
                </c:pt>
                <c:pt idx="9386">
                  <c:v>899.1000366210937</c:v>
                </c:pt>
                <c:pt idx="9387">
                  <c:v>899.2000122070314</c:v>
                </c:pt>
                <c:pt idx="9388">
                  <c:v>899.300048828125</c:v>
                </c:pt>
                <c:pt idx="9389">
                  <c:v>899.4000244140624</c:v>
                </c:pt>
                <c:pt idx="9390">
                  <c:v>899.5</c:v>
                </c:pt>
                <c:pt idx="9391">
                  <c:v>899.6000366210937</c:v>
                </c:pt>
                <c:pt idx="9392">
                  <c:v>899.7000122070314</c:v>
                </c:pt>
                <c:pt idx="9393">
                  <c:v>899.800048828125</c:v>
                </c:pt>
                <c:pt idx="9394">
                  <c:v>899.9000244140624</c:v>
                </c:pt>
                <c:pt idx="9395">
                  <c:v>900.0</c:v>
                </c:pt>
                <c:pt idx="9396">
                  <c:v>900.1000366210937</c:v>
                </c:pt>
                <c:pt idx="9397">
                  <c:v>900.2000122070314</c:v>
                </c:pt>
                <c:pt idx="9398">
                  <c:v>900.300048828125</c:v>
                </c:pt>
                <c:pt idx="9399">
                  <c:v>900.4000244140624</c:v>
                </c:pt>
                <c:pt idx="9400">
                  <c:v>900.5</c:v>
                </c:pt>
                <c:pt idx="9401">
                  <c:v>900.6000366210937</c:v>
                </c:pt>
                <c:pt idx="9402">
                  <c:v>900.7000122070314</c:v>
                </c:pt>
                <c:pt idx="9403">
                  <c:v>900.800048828125</c:v>
                </c:pt>
                <c:pt idx="9404">
                  <c:v>900.9000244140624</c:v>
                </c:pt>
                <c:pt idx="9405">
                  <c:v>901.0</c:v>
                </c:pt>
                <c:pt idx="9406">
                  <c:v>901.1000366210937</c:v>
                </c:pt>
                <c:pt idx="9407">
                  <c:v>901.2000122070314</c:v>
                </c:pt>
                <c:pt idx="9408">
                  <c:v>901.300048828125</c:v>
                </c:pt>
                <c:pt idx="9409">
                  <c:v>901.4000244140624</c:v>
                </c:pt>
                <c:pt idx="9410">
                  <c:v>901.5</c:v>
                </c:pt>
                <c:pt idx="9411">
                  <c:v>901.6000366210937</c:v>
                </c:pt>
                <c:pt idx="9412">
                  <c:v>901.7000122070314</c:v>
                </c:pt>
                <c:pt idx="9413">
                  <c:v>901.800048828125</c:v>
                </c:pt>
                <c:pt idx="9414">
                  <c:v>901.9000244140624</c:v>
                </c:pt>
                <c:pt idx="9415">
                  <c:v>902.0</c:v>
                </c:pt>
                <c:pt idx="9416">
                  <c:v>902.1000366210937</c:v>
                </c:pt>
                <c:pt idx="9417">
                  <c:v>902.2000122070314</c:v>
                </c:pt>
                <c:pt idx="9418">
                  <c:v>902.300048828125</c:v>
                </c:pt>
                <c:pt idx="9419">
                  <c:v>902.4000244140624</c:v>
                </c:pt>
                <c:pt idx="9420">
                  <c:v>902.5</c:v>
                </c:pt>
                <c:pt idx="9421">
                  <c:v>902.6000366210937</c:v>
                </c:pt>
                <c:pt idx="9422">
                  <c:v>902.7000122070314</c:v>
                </c:pt>
                <c:pt idx="9423">
                  <c:v>902.800048828125</c:v>
                </c:pt>
                <c:pt idx="9424">
                  <c:v>902.9000244140624</c:v>
                </c:pt>
                <c:pt idx="9425">
                  <c:v>903.0</c:v>
                </c:pt>
                <c:pt idx="9426">
                  <c:v>903.1000366210937</c:v>
                </c:pt>
                <c:pt idx="9427">
                  <c:v>903.2000122070314</c:v>
                </c:pt>
                <c:pt idx="9428">
                  <c:v>903.300048828125</c:v>
                </c:pt>
                <c:pt idx="9429">
                  <c:v>903.4000244140624</c:v>
                </c:pt>
                <c:pt idx="9430">
                  <c:v>903.5</c:v>
                </c:pt>
                <c:pt idx="9431">
                  <c:v>903.6000366210937</c:v>
                </c:pt>
                <c:pt idx="9432">
                  <c:v>903.7000122070314</c:v>
                </c:pt>
                <c:pt idx="9433">
                  <c:v>903.800048828125</c:v>
                </c:pt>
                <c:pt idx="9434">
                  <c:v>903.9000244140624</c:v>
                </c:pt>
                <c:pt idx="9435">
                  <c:v>904.0</c:v>
                </c:pt>
                <c:pt idx="9436">
                  <c:v>904.1000366210937</c:v>
                </c:pt>
                <c:pt idx="9437">
                  <c:v>904.2000122070314</c:v>
                </c:pt>
                <c:pt idx="9438">
                  <c:v>904.300048828125</c:v>
                </c:pt>
                <c:pt idx="9439">
                  <c:v>904.4000244140624</c:v>
                </c:pt>
                <c:pt idx="9440">
                  <c:v>904.5</c:v>
                </c:pt>
                <c:pt idx="9441">
                  <c:v>904.6000366210937</c:v>
                </c:pt>
                <c:pt idx="9442">
                  <c:v>904.7000122070314</c:v>
                </c:pt>
                <c:pt idx="9443">
                  <c:v>904.800048828125</c:v>
                </c:pt>
                <c:pt idx="9444">
                  <c:v>904.9000244140624</c:v>
                </c:pt>
                <c:pt idx="9445">
                  <c:v>905.0</c:v>
                </c:pt>
                <c:pt idx="9446">
                  <c:v>905.1000366210937</c:v>
                </c:pt>
                <c:pt idx="9447">
                  <c:v>905.2000122070314</c:v>
                </c:pt>
                <c:pt idx="9448">
                  <c:v>905.300048828125</c:v>
                </c:pt>
                <c:pt idx="9449">
                  <c:v>905.4000244140624</c:v>
                </c:pt>
                <c:pt idx="9450">
                  <c:v>905.5</c:v>
                </c:pt>
                <c:pt idx="9451">
                  <c:v>905.6000366210937</c:v>
                </c:pt>
                <c:pt idx="9452">
                  <c:v>905.7000122070314</c:v>
                </c:pt>
                <c:pt idx="9453">
                  <c:v>905.800048828125</c:v>
                </c:pt>
                <c:pt idx="9454">
                  <c:v>905.9000244140624</c:v>
                </c:pt>
                <c:pt idx="9455">
                  <c:v>906.0</c:v>
                </c:pt>
                <c:pt idx="9456">
                  <c:v>906.1000366210937</c:v>
                </c:pt>
                <c:pt idx="9457">
                  <c:v>906.2000122070314</c:v>
                </c:pt>
                <c:pt idx="9458">
                  <c:v>906.300048828125</c:v>
                </c:pt>
                <c:pt idx="9459">
                  <c:v>906.4000244140624</c:v>
                </c:pt>
                <c:pt idx="9460">
                  <c:v>906.5</c:v>
                </c:pt>
                <c:pt idx="9461">
                  <c:v>906.6000366210937</c:v>
                </c:pt>
                <c:pt idx="9462">
                  <c:v>906.7000122070314</c:v>
                </c:pt>
                <c:pt idx="9463">
                  <c:v>906.800048828125</c:v>
                </c:pt>
                <c:pt idx="9464">
                  <c:v>906.9000244140624</c:v>
                </c:pt>
                <c:pt idx="9465">
                  <c:v>907.0</c:v>
                </c:pt>
                <c:pt idx="9466">
                  <c:v>907.1000366210937</c:v>
                </c:pt>
                <c:pt idx="9467">
                  <c:v>907.2000122070314</c:v>
                </c:pt>
                <c:pt idx="9468">
                  <c:v>907.300048828125</c:v>
                </c:pt>
                <c:pt idx="9469">
                  <c:v>907.4000244140624</c:v>
                </c:pt>
                <c:pt idx="9470">
                  <c:v>907.5</c:v>
                </c:pt>
                <c:pt idx="9471">
                  <c:v>907.6000366210937</c:v>
                </c:pt>
                <c:pt idx="9472">
                  <c:v>907.7000122070314</c:v>
                </c:pt>
                <c:pt idx="9473">
                  <c:v>907.800048828125</c:v>
                </c:pt>
                <c:pt idx="9474">
                  <c:v>907.9000244140624</c:v>
                </c:pt>
                <c:pt idx="9475">
                  <c:v>908.0</c:v>
                </c:pt>
                <c:pt idx="9476">
                  <c:v>908.1000366210937</c:v>
                </c:pt>
                <c:pt idx="9477">
                  <c:v>908.2000122070314</c:v>
                </c:pt>
                <c:pt idx="9478">
                  <c:v>908.300048828125</c:v>
                </c:pt>
                <c:pt idx="9479">
                  <c:v>908.4000244140624</c:v>
                </c:pt>
                <c:pt idx="9480">
                  <c:v>908.5</c:v>
                </c:pt>
                <c:pt idx="9481">
                  <c:v>908.6000366210937</c:v>
                </c:pt>
                <c:pt idx="9482">
                  <c:v>908.7000122070314</c:v>
                </c:pt>
                <c:pt idx="9483">
                  <c:v>908.800048828125</c:v>
                </c:pt>
                <c:pt idx="9484">
                  <c:v>908.9000244140624</c:v>
                </c:pt>
                <c:pt idx="9485">
                  <c:v>909.0</c:v>
                </c:pt>
                <c:pt idx="9486">
                  <c:v>909.1000366210937</c:v>
                </c:pt>
                <c:pt idx="9487">
                  <c:v>909.2000122070314</c:v>
                </c:pt>
                <c:pt idx="9488">
                  <c:v>909.300048828125</c:v>
                </c:pt>
                <c:pt idx="9489">
                  <c:v>909.4000244140624</c:v>
                </c:pt>
                <c:pt idx="9490">
                  <c:v>909.5</c:v>
                </c:pt>
                <c:pt idx="9491">
                  <c:v>909.6000366210937</c:v>
                </c:pt>
                <c:pt idx="9492">
                  <c:v>909.7000122070314</c:v>
                </c:pt>
                <c:pt idx="9493">
                  <c:v>909.800048828125</c:v>
                </c:pt>
                <c:pt idx="9494">
                  <c:v>909.9000244140624</c:v>
                </c:pt>
                <c:pt idx="9495">
                  <c:v>910.0</c:v>
                </c:pt>
                <c:pt idx="9496">
                  <c:v>910.1000366210937</c:v>
                </c:pt>
                <c:pt idx="9497">
                  <c:v>910.2000122070314</c:v>
                </c:pt>
                <c:pt idx="9498">
                  <c:v>910.300048828125</c:v>
                </c:pt>
                <c:pt idx="9499">
                  <c:v>910.4000244140624</c:v>
                </c:pt>
                <c:pt idx="9500">
                  <c:v>910.5</c:v>
                </c:pt>
                <c:pt idx="9501">
                  <c:v>910.6000366210937</c:v>
                </c:pt>
                <c:pt idx="9502">
                  <c:v>910.7000122070314</c:v>
                </c:pt>
                <c:pt idx="9503">
                  <c:v>910.800048828125</c:v>
                </c:pt>
                <c:pt idx="9504">
                  <c:v>910.9000244140624</c:v>
                </c:pt>
                <c:pt idx="9505">
                  <c:v>911.0</c:v>
                </c:pt>
                <c:pt idx="9506">
                  <c:v>911.1000366210937</c:v>
                </c:pt>
                <c:pt idx="9507">
                  <c:v>911.2000122070314</c:v>
                </c:pt>
                <c:pt idx="9508">
                  <c:v>911.300048828125</c:v>
                </c:pt>
                <c:pt idx="9509">
                  <c:v>911.4000244140624</c:v>
                </c:pt>
                <c:pt idx="9510">
                  <c:v>911.5</c:v>
                </c:pt>
                <c:pt idx="9511">
                  <c:v>911.6000366210937</c:v>
                </c:pt>
                <c:pt idx="9512">
                  <c:v>911.7000122070314</c:v>
                </c:pt>
                <c:pt idx="9513">
                  <c:v>911.800048828125</c:v>
                </c:pt>
                <c:pt idx="9514">
                  <c:v>911.9000244140624</c:v>
                </c:pt>
                <c:pt idx="9515">
                  <c:v>912.0</c:v>
                </c:pt>
                <c:pt idx="9516">
                  <c:v>912.1000366210937</c:v>
                </c:pt>
                <c:pt idx="9517">
                  <c:v>912.2000122070314</c:v>
                </c:pt>
                <c:pt idx="9518">
                  <c:v>912.300048828125</c:v>
                </c:pt>
                <c:pt idx="9519">
                  <c:v>912.4000244140624</c:v>
                </c:pt>
                <c:pt idx="9520">
                  <c:v>912.5</c:v>
                </c:pt>
                <c:pt idx="9521">
                  <c:v>912.6000366210937</c:v>
                </c:pt>
                <c:pt idx="9522">
                  <c:v>912.7000122070314</c:v>
                </c:pt>
                <c:pt idx="9523">
                  <c:v>912.800048828125</c:v>
                </c:pt>
                <c:pt idx="9524">
                  <c:v>912.9000244140624</c:v>
                </c:pt>
                <c:pt idx="9525">
                  <c:v>913.0</c:v>
                </c:pt>
                <c:pt idx="9526">
                  <c:v>913.1000366210937</c:v>
                </c:pt>
                <c:pt idx="9527">
                  <c:v>913.2000122070314</c:v>
                </c:pt>
                <c:pt idx="9528">
                  <c:v>913.300048828125</c:v>
                </c:pt>
                <c:pt idx="9529">
                  <c:v>913.4000244140624</c:v>
                </c:pt>
                <c:pt idx="9530">
                  <c:v>913.5</c:v>
                </c:pt>
                <c:pt idx="9531">
                  <c:v>913.6000366210937</c:v>
                </c:pt>
                <c:pt idx="9532">
                  <c:v>913.7000122070314</c:v>
                </c:pt>
                <c:pt idx="9533">
                  <c:v>913.800048828125</c:v>
                </c:pt>
                <c:pt idx="9534">
                  <c:v>913.9000244140624</c:v>
                </c:pt>
                <c:pt idx="9535">
                  <c:v>914.0</c:v>
                </c:pt>
                <c:pt idx="9536">
                  <c:v>914.1000366210937</c:v>
                </c:pt>
                <c:pt idx="9537">
                  <c:v>914.2000122070314</c:v>
                </c:pt>
                <c:pt idx="9538">
                  <c:v>914.300048828125</c:v>
                </c:pt>
                <c:pt idx="9539">
                  <c:v>914.4000244140624</c:v>
                </c:pt>
                <c:pt idx="9540">
                  <c:v>914.5</c:v>
                </c:pt>
                <c:pt idx="9541">
                  <c:v>914.6000366210937</c:v>
                </c:pt>
                <c:pt idx="9542">
                  <c:v>914.7000122070314</c:v>
                </c:pt>
                <c:pt idx="9543">
                  <c:v>914.800048828125</c:v>
                </c:pt>
                <c:pt idx="9544">
                  <c:v>914.9000244140624</c:v>
                </c:pt>
                <c:pt idx="9545">
                  <c:v>915.0</c:v>
                </c:pt>
                <c:pt idx="9546">
                  <c:v>915.1000366210937</c:v>
                </c:pt>
                <c:pt idx="9547">
                  <c:v>915.2000122070314</c:v>
                </c:pt>
                <c:pt idx="9548">
                  <c:v>915.300048828125</c:v>
                </c:pt>
                <c:pt idx="9549">
                  <c:v>915.4000244140624</c:v>
                </c:pt>
                <c:pt idx="9550">
                  <c:v>915.5</c:v>
                </c:pt>
                <c:pt idx="9551">
                  <c:v>915.6000366210937</c:v>
                </c:pt>
                <c:pt idx="9552">
                  <c:v>915.7000122070314</c:v>
                </c:pt>
                <c:pt idx="9553">
                  <c:v>915.800048828125</c:v>
                </c:pt>
                <c:pt idx="9554">
                  <c:v>915.9000244140624</c:v>
                </c:pt>
                <c:pt idx="9555">
                  <c:v>916.0</c:v>
                </c:pt>
                <c:pt idx="9556">
                  <c:v>916.1000366210937</c:v>
                </c:pt>
                <c:pt idx="9557">
                  <c:v>916.2000122070314</c:v>
                </c:pt>
                <c:pt idx="9558">
                  <c:v>916.300048828125</c:v>
                </c:pt>
                <c:pt idx="9559">
                  <c:v>916.4000244140624</c:v>
                </c:pt>
                <c:pt idx="9560">
                  <c:v>916.5</c:v>
                </c:pt>
                <c:pt idx="9561">
                  <c:v>916.6000366210937</c:v>
                </c:pt>
                <c:pt idx="9562">
                  <c:v>916.7000122070314</c:v>
                </c:pt>
                <c:pt idx="9563">
                  <c:v>916.800048828125</c:v>
                </c:pt>
                <c:pt idx="9564">
                  <c:v>916.9000244140624</c:v>
                </c:pt>
                <c:pt idx="9565">
                  <c:v>917.0</c:v>
                </c:pt>
                <c:pt idx="9566">
                  <c:v>917.1000366210937</c:v>
                </c:pt>
                <c:pt idx="9567">
                  <c:v>917.2000122070314</c:v>
                </c:pt>
                <c:pt idx="9568">
                  <c:v>917.300048828125</c:v>
                </c:pt>
                <c:pt idx="9569">
                  <c:v>917.4000244140624</c:v>
                </c:pt>
                <c:pt idx="9570">
                  <c:v>917.5</c:v>
                </c:pt>
                <c:pt idx="9571">
                  <c:v>917.6000366210937</c:v>
                </c:pt>
                <c:pt idx="9572">
                  <c:v>917.7000122070314</c:v>
                </c:pt>
                <c:pt idx="9573">
                  <c:v>917.800048828125</c:v>
                </c:pt>
                <c:pt idx="9574">
                  <c:v>917.9000244140624</c:v>
                </c:pt>
                <c:pt idx="9575">
                  <c:v>918.0</c:v>
                </c:pt>
                <c:pt idx="9576">
                  <c:v>918.1000366210937</c:v>
                </c:pt>
                <c:pt idx="9577">
                  <c:v>918.2000122070314</c:v>
                </c:pt>
                <c:pt idx="9578">
                  <c:v>918.300048828125</c:v>
                </c:pt>
                <c:pt idx="9579">
                  <c:v>918.4000244140624</c:v>
                </c:pt>
                <c:pt idx="9580">
                  <c:v>918.5</c:v>
                </c:pt>
                <c:pt idx="9581">
                  <c:v>918.6000366210937</c:v>
                </c:pt>
                <c:pt idx="9582">
                  <c:v>918.7000122070314</c:v>
                </c:pt>
                <c:pt idx="9583">
                  <c:v>918.800048828125</c:v>
                </c:pt>
                <c:pt idx="9584">
                  <c:v>918.9000244140624</c:v>
                </c:pt>
                <c:pt idx="9585">
                  <c:v>919.0</c:v>
                </c:pt>
                <c:pt idx="9586">
                  <c:v>919.1000366210937</c:v>
                </c:pt>
                <c:pt idx="9587">
                  <c:v>919.2000122070314</c:v>
                </c:pt>
                <c:pt idx="9588">
                  <c:v>919.300048828125</c:v>
                </c:pt>
                <c:pt idx="9589">
                  <c:v>919.4000244140624</c:v>
                </c:pt>
                <c:pt idx="9590">
                  <c:v>919.5</c:v>
                </c:pt>
                <c:pt idx="9591">
                  <c:v>919.6000366210937</c:v>
                </c:pt>
                <c:pt idx="9592">
                  <c:v>919.7000122070314</c:v>
                </c:pt>
                <c:pt idx="9593">
                  <c:v>919.800048828125</c:v>
                </c:pt>
                <c:pt idx="9594">
                  <c:v>919.9000244140624</c:v>
                </c:pt>
                <c:pt idx="9595">
                  <c:v>920.0</c:v>
                </c:pt>
                <c:pt idx="9596">
                  <c:v>920.1000366210937</c:v>
                </c:pt>
                <c:pt idx="9597">
                  <c:v>920.2000122070314</c:v>
                </c:pt>
                <c:pt idx="9598">
                  <c:v>920.300048828125</c:v>
                </c:pt>
                <c:pt idx="9599">
                  <c:v>920.4000244140624</c:v>
                </c:pt>
                <c:pt idx="9600">
                  <c:v>920.5</c:v>
                </c:pt>
                <c:pt idx="9601">
                  <c:v>920.6000366210937</c:v>
                </c:pt>
                <c:pt idx="9602">
                  <c:v>920.7000122070314</c:v>
                </c:pt>
                <c:pt idx="9603">
                  <c:v>920.800048828125</c:v>
                </c:pt>
                <c:pt idx="9604">
                  <c:v>920.9000244140624</c:v>
                </c:pt>
                <c:pt idx="9605">
                  <c:v>921.0</c:v>
                </c:pt>
                <c:pt idx="9606">
                  <c:v>921.1000366210937</c:v>
                </c:pt>
                <c:pt idx="9607">
                  <c:v>921.2000122070314</c:v>
                </c:pt>
                <c:pt idx="9608">
                  <c:v>921.300048828125</c:v>
                </c:pt>
                <c:pt idx="9609">
                  <c:v>921.4000244140624</c:v>
                </c:pt>
                <c:pt idx="9610">
                  <c:v>921.5</c:v>
                </c:pt>
                <c:pt idx="9611">
                  <c:v>921.6000366210937</c:v>
                </c:pt>
                <c:pt idx="9612">
                  <c:v>921.7000122070314</c:v>
                </c:pt>
                <c:pt idx="9613">
                  <c:v>921.800048828125</c:v>
                </c:pt>
                <c:pt idx="9614">
                  <c:v>921.9000244140624</c:v>
                </c:pt>
                <c:pt idx="9615">
                  <c:v>922.0</c:v>
                </c:pt>
                <c:pt idx="9616">
                  <c:v>922.1000366210937</c:v>
                </c:pt>
                <c:pt idx="9617">
                  <c:v>922.2000122070314</c:v>
                </c:pt>
                <c:pt idx="9618">
                  <c:v>922.300048828125</c:v>
                </c:pt>
                <c:pt idx="9619">
                  <c:v>922.4000244140624</c:v>
                </c:pt>
                <c:pt idx="9620">
                  <c:v>922.5</c:v>
                </c:pt>
                <c:pt idx="9621">
                  <c:v>922.6000366210937</c:v>
                </c:pt>
                <c:pt idx="9622">
                  <c:v>922.7000122070314</c:v>
                </c:pt>
                <c:pt idx="9623">
                  <c:v>922.800048828125</c:v>
                </c:pt>
                <c:pt idx="9624">
                  <c:v>922.9000244140624</c:v>
                </c:pt>
                <c:pt idx="9625">
                  <c:v>923.0</c:v>
                </c:pt>
                <c:pt idx="9626">
                  <c:v>923.1000366210937</c:v>
                </c:pt>
                <c:pt idx="9627">
                  <c:v>923.2000122070314</c:v>
                </c:pt>
                <c:pt idx="9628">
                  <c:v>923.300048828125</c:v>
                </c:pt>
                <c:pt idx="9629">
                  <c:v>923.4000244140624</c:v>
                </c:pt>
                <c:pt idx="9630">
                  <c:v>923.5</c:v>
                </c:pt>
                <c:pt idx="9631">
                  <c:v>923.6000366210937</c:v>
                </c:pt>
                <c:pt idx="9632">
                  <c:v>923.7000122070314</c:v>
                </c:pt>
                <c:pt idx="9633">
                  <c:v>923.800048828125</c:v>
                </c:pt>
                <c:pt idx="9634">
                  <c:v>923.9000244140624</c:v>
                </c:pt>
                <c:pt idx="9635">
                  <c:v>924.0</c:v>
                </c:pt>
                <c:pt idx="9636">
                  <c:v>924.1000366210937</c:v>
                </c:pt>
                <c:pt idx="9637">
                  <c:v>924.2000122070314</c:v>
                </c:pt>
                <c:pt idx="9638">
                  <c:v>924.300048828125</c:v>
                </c:pt>
                <c:pt idx="9639">
                  <c:v>924.4000244140624</c:v>
                </c:pt>
                <c:pt idx="9640">
                  <c:v>924.5</c:v>
                </c:pt>
                <c:pt idx="9641">
                  <c:v>924.6000366210937</c:v>
                </c:pt>
                <c:pt idx="9642">
                  <c:v>924.7000122070314</c:v>
                </c:pt>
                <c:pt idx="9643">
                  <c:v>924.800048828125</c:v>
                </c:pt>
                <c:pt idx="9644">
                  <c:v>924.9000244140624</c:v>
                </c:pt>
                <c:pt idx="9645">
                  <c:v>925.0</c:v>
                </c:pt>
                <c:pt idx="9646">
                  <c:v>925.1000366210937</c:v>
                </c:pt>
                <c:pt idx="9647">
                  <c:v>925.2000122070314</c:v>
                </c:pt>
                <c:pt idx="9648">
                  <c:v>925.300048828125</c:v>
                </c:pt>
                <c:pt idx="9649">
                  <c:v>925.4000244140624</c:v>
                </c:pt>
                <c:pt idx="9650">
                  <c:v>925.5</c:v>
                </c:pt>
                <c:pt idx="9651">
                  <c:v>925.6000366210937</c:v>
                </c:pt>
                <c:pt idx="9652">
                  <c:v>925.7000122070314</c:v>
                </c:pt>
                <c:pt idx="9653">
                  <c:v>925.800048828125</c:v>
                </c:pt>
                <c:pt idx="9654">
                  <c:v>925.9000244140624</c:v>
                </c:pt>
                <c:pt idx="9655">
                  <c:v>926.0</c:v>
                </c:pt>
                <c:pt idx="9656">
                  <c:v>926.1000366210937</c:v>
                </c:pt>
                <c:pt idx="9657">
                  <c:v>926.2000122070314</c:v>
                </c:pt>
                <c:pt idx="9658">
                  <c:v>926.300048828125</c:v>
                </c:pt>
                <c:pt idx="9659">
                  <c:v>926.4000244140624</c:v>
                </c:pt>
                <c:pt idx="9660">
                  <c:v>926.5</c:v>
                </c:pt>
                <c:pt idx="9661">
                  <c:v>926.6000366210937</c:v>
                </c:pt>
                <c:pt idx="9662">
                  <c:v>926.7000122070314</c:v>
                </c:pt>
                <c:pt idx="9663">
                  <c:v>926.800048828125</c:v>
                </c:pt>
                <c:pt idx="9664">
                  <c:v>926.9000244140624</c:v>
                </c:pt>
                <c:pt idx="9665">
                  <c:v>927.0</c:v>
                </c:pt>
                <c:pt idx="9666">
                  <c:v>927.1000366210937</c:v>
                </c:pt>
                <c:pt idx="9667">
                  <c:v>927.2000122070314</c:v>
                </c:pt>
                <c:pt idx="9668">
                  <c:v>927.300048828125</c:v>
                </c:pt>
                <c:pt idx="9669">
                  <c:v>927.4000244140624</c:v>
                </c:pt>
                <c:pt idx="9670">
                  <c:v>927.5</c:v>
                </c:pt>
                <c:pt idx="9671">
                  <c:v>927.6000366210937</c:v>
                </c:pt>
                <c:pt idx="9672">
                  <c:v>927.7000122070314</c:v>
                </c:pt>
                <c:pt idx="9673">
                  <c:v>927.800048828125</c:v>
                </c:pt>
                <c:pt idx="9674">
                  <c:v>927.9000244140624</c:v>
                </c:pt>
                <c:pt idx="9675">
                  <c:v>928.0</c:v>
                </c:pt>
                <c:pt idx="9676">
                  <c:v>928.1000366210937</c:v>
                </c:pt>
                <c:pt idx="9677">
                  <c:v>928.2000122070314</c:v>
                </c:pt>
                <c:pt idx="9678">
                  <c:v>928.300048828125</c:v>
                </c:pt>
                <c:pt idx="9679">
                  <c:v>928.4000244140624</c:v>
                </c:pt>
                <c:pt idx="9680">
                  <c:v>928.5</c:v>
                </c:pt>
                <c:pt idx="9681">
                  <c:v>928.6000366210937</c:v>
                </c:pt>
                <c:pt idx="9682">
                  <c:v>928.7000122070314</c:v>
                </c:pt>
                <c:pt idx="9683">
                  <c:v>928.800048828125</c:v>
                </c:pt>
                <c:pt idx="9684">
                  <c:v>928.9000244140624</c:v>
                </c:pt>
                <c:pt idx="9685">
                  <c:v>929.0</c:v>
                </c:pt>
                <c:pt idx="9686">
                  <c:v>929.1000366210937</c:v>
                </c:pt>
                <c:pt idx="9687">
                  <c:v>929.2000122070314</c:v>
                </c:pt>
                <c:pt idx="9688">
                  <c:v>929.300048828125</c:v>
                </c:pt>
                <c:pt idx="9689">
                  <c:v>929.4000244140624</c:v>
                </c:pt>
                <c:pt idx="9690">
                  <c:v>929.5</c:v>
                </c:pt>
                <c:pt idx="9691">
                  <c:v>929.6000366210937</c:v>
                </c:pt>
                <c:pt idx="9692">
                  <c:v>929.7000122070314</c:v>
                </c:pt>
                <c:pt idx="9693">
                  <c:v>929.800048828125</c:v>
                </c:pt>
                <c:pt idx="9694">
                  <c:v>929.9000244140624</c:v>
                </c:pt>
                <c:pt idx="9695">
                  <c:v>930.0</c:v>
                </c:pt>
                <c:pt idx="9696">
                  <c:v>930.1000366210937</c:v>
                </c:pt>
                <c:pt idx="9697">
                  <c:v>930.2000122070314</c:v>
                </c:pt>
                <c:pt idx="9698">
                  <c:v>930.300048828125</c:v>
                </c:pt>
                <c:pt idx="9699">
                  <c:v>930.4000244140624</c:v>
                </c:pt>
                <c:pt idx="9700">
                  <c:v>930.5</c:v>
                </c:pt>
                <c:pt idx="9701">
                  <c:v>930.6000366210937</c:v>
                </c:pt>
                <c:pt idx="9702">
                  <c:v>930.7000122070314</c:v>
                </c:pt>
                <c:pt idx="9703">
                  <c:v>930.800048828125</c:v>
                </c:pt>
                <c:pt idx="9704">
                  <c:v>930.9000244140624</c:v>
                </c:pt>
                <c:pt idx="9705">
                  <c:v>931.0</c:v>
                </c:pt>
                <c:pt idx="9706">
                  <c:v>931.1000366210937</c:v>
                </c:pt>
                <c:pt idx="9707">
                  <c:v>931.2000122070314</c:v>
                </c:pt>
                <c:pt idx="9708">
                  <c:v>931.300048828125</c:v>
                </c:pt>
                <c:pt idx="9709">
                  <c:v>931.4000244140624</c:v>
                </c:pt>
                <c:pt idx="9710">
                  <c:v>931.5</c:v>
                </c:pt>
                <c:pt idx="9711">
                  <c:v>931.6000366210937</c:v>
                </c:pt>
                <c:pt idx="9712">
                  <c:v>931.7000122070314</c:v>
                </c:pt>
                <c:pt idx="9713">
                  <c:v>931.800048828125</c:v>
                </c:pt>
                <c:pt idx="9714">
                  <c:v>931.9000244140624</c:v>
                </c:pt>
                <c:pt idx="9715">
                  <c:v>932.0</c:v>
                </c:pt>
                <c:pt idx="9716">
                  <c:v>932.1000366210937</c:v>
                </c:pt>
                <c:pt idx="9717">
                  <c:v>932.2000122070314</c:v>
                </c:pt>
                <c:pt idx="9718">
                  <c:v>932.300048828125</c:v>
                </c:pt>
                <c:pt idx="9719">
                  <c:v>932.4000244140624</c:v>
                </c:pt>
                <c:pt idx="9720">
                  <c:v>932.5</c:v>
                </c:pt>
                <c:pt idx="9721">
                  <c:v>932.6000366210937</c:v>
                </c:pt>
                <c:pt idx="9722">
                  <c:v>932.7000122070314</c:v>
                </c:pt>
                <c:pt idx="9723">
                  <c:v>932.800048828125</c:v>
                </c:pt>
                <c:pt idx="9724">
                  <c:v>932.9000244140624</c:v>
                </c:pt>
                <c:pt idx="9725">
                  <c:v>933.0</c:v>
                </c:pt>
                <c:pt idx="9726">
                  <c:v>933.1000366210937</c:v>
                </c:pt>
                <c:pt idx="9727">
                  <c:v>933.2000122070314</c:v>
                </c:pt>
                <c:pt idx="9728">
                  <c:v>933.300048828125</c:v>
                </c:pt>
                <c:pt idx="9729">
                  <c:v>933.4000244140624</c:v>
                </c:pt>
                <c:pt idx="9730">
                  <c:v>933.5</c:v>
                </c:pt>
                <c:pt idx="9731">
                  <c:v>933.6000366210937</c:v>
                </c:pt>
                <c:pt idx="9732">
                  <c:v>933.7000122070314</c:v>
                </c:pt>
                <c:pt idx="9733">
                  <c:v>933.800048828125</c:v>
                </c:pt>
                <c:pt idx="9734">
                  <c:v>933.9000244140624</c:v>
                </c:pt>
                <c:pt idx="9735">
                  <c:v>934.0</c:v>
                </c:pt>
                <c:pt idx="9736">
                  <c:v>934.1000366210937</c:v>
                </c:pt>
                <c:pt idx="9737">
                  <c:v>934.2000122070314</c:v>
                </c:pt>
                <c:pt idx="9738">
                  <c:v>934.300048828125</c:v>
                </c:pt>
                <c:pt idx="9739">
                  <c:v>934.4000244140624</c:v>
                </c:pt>
                <c:pt idx="9740">
                  <c:v>934.5</c:v>
                </c:pt>
                <c:pt idx="9741">
                  <c:v>934.6000366210937</c:v>
                </c:pt>
                <c:pt idx="9742">
                  <c:v>934.7000122070314</c:v>
                </c:pt>
                <c:pt idx="9743">
                  <c:v>934.800048828125</c:v>
                </c:pt>
                <c:pt idx="9744">
                  <c:v>934.9000244140624</c:v>
                </c:pt>
                <c:pt idx="9745">
                  <c:v>935.0</c:v>
                </c:pt>
                <c:pt idx="9746">
                  <c:v>935.1000366210937</c:v>
                </c:pt>
                <c:pt idx="9747">
                  <c:v>935.2000122070314</c:v>
                </c:pt>
                <c:pt idx="9748">
                  <c:v>935.300048828125</c:v>
                </c:pt>
                <c:pt idx="9749">
                  <c:v>935.4000244140624</c:v>
                </c:pt>
                <c:pt idx="9750">
                  <c:v>935.5</c:v>
                </c:pt>
                <c:pt idx="9751">
                  <c:v>935.6000366210937</c:v>
                </c:pt>
                <c:pt idx="9752">
                  <c:v>935.7000122070314</c:v>
                </c:pt>
                <c:pt idx="9753">
                  <c:v>935.800048828125</c:v>
                </c:pt>
                <c:pt idx="9754">
                  <c:v>935.9000244140624</c:v>
                </c:pt>
                <c:pt idx="9755">
                  <c:v>936.0</c:v>
                </c:pt>
                <c:pt idx="9756">
                  <c:v>936.1000366210937</c:v>
                </c:pt>
                <c:pt idx="9757">
                  <c:v>936.2000122070314</c:v>
                </c:pt>
                <c:pt idx="9758">
                  <c:v>936.300048828125</c:v>
                </c:pt>
                <c:pt idx="9759">
                  <c:v>936.4000244140624</c:v>
                </c:pt>
                <c:pt idx="9760">
                  <c:v>936.5</c:v>
                </c:pt>
                <c:pt idx="9761">
                  <c:v>936.6000366210937</c:v>
                </c:pt>
                <c:pt idx="9762">
                  <c:v>936.7000122070314</c:v>
                </c:pt>
                <c:pt idx="9763">
                  <c:v>936.800048828125</c:v>
                </c:pt>
                <c:pt idx="9764">
                  <c:v>936.9000244140624</c:v>
                </c:pt>
                <c:pt idx="9765">
                  <c:v>937.0</c:v>
                </c:pt>
                <c:pt idx="9766">
                  <c:v>937.1000366210937</c:v>
                </c:pt>
                <c:pt idx="9767">
                  <c:v>937.2000122070314</c:v>
                </c:pt>
                <c:pt idx="9768">
                  <c:v>937.300048828125</c:v>
                </c:pt>
                <c:pt idx="9769">
                  <c:v>937.4000244140624</c:v>
                </c:pt>
                <c:pt idx="9770">
                  <c:v>937.5</c:v>
                </c:pt>
                <c:pt idx="9771">
                  <c:v>937.6000366210937</c:v>
                </c:pt>
                <c:pt idx="9772">
                  <c:v>937.7000122070314</c:v>
                </c:pt>
                <c:pt idx="9773">
                  <c:v>937.800048828125</c:v>
                </c:pt>
                <c:pt idx="9774">
                  <c:v>937.9000244140624</c:v>
                </c:pt>
                <c:pt idx="9775">
                  <c:v>938.0</c:v>
                </c:pt>
                <c:pt idx="9776">
                  <c:v>938.1000366210937</c:v>
                </c:pt>
                <c:pt idx="9777">
                  <c:v>938.2000122070314</c:v>
                </c:pt>
                <c:pt idx="9778">
                  <c:v>938.300048828125</c:v>
                </c:pt>
                <c:pt idx="9779">
                  <c:v>938.4000244140624</c:v>
                </c:pt>
                <c:pt idx="9780">
                  <c:v>938.5</c:v>
                </c:pt>
                <c:pt idx="9781">
                  <c:v>938.6000366210937</c:v>
                </c:pt>
                <c:pt idx="9782">
                  <c:v>938.7000122070314</c:v>
                </c:pt>
                <c:pt idx="9783">
                  <c:v>938.800048828125</c:v>
                </c:pt>
                <c:pt idx="9784">
                  <c:v>938.9000244140624</c:v>
                </c:pt>
                <c:pt idx="9785">
                  <c:v>939.0</c:v>
                </c:pt>
                <c:pt idx="9786">
                  <c:v>939.1000366210937</c:v>
                </c:pt>
                <c:pt idx="9787">
                  <c:v>939.2000122070314</c:v>
                </c:pt>
                <c:pt idx="9788">
                  <c:v>939.300048828125</c:v>
                </c:pt>
                <c:pt idx="9789">
                  <c:v>939.4000244140624</c:v>
                </c:pt>
                <c:pt idx="9790">
                  <c:v>939.5</c:v>
                </c:pt>
                <c:pt idx="9791">
                  <c:v>939.6000366210937</c:v>
                </c:pt>
                <c:pt idx="9792">
                  <c:v>939.7000122070314</c:v>
                </c:pt>
                <c:pt idx="9793">
                  <c:v>939.800048828125</c:v>
                </c:pt>
                <c:pt idx="9794">
                  <c:v>939.9000244140624</c:v>
                </c:pt>
                <c:pt idx="9795">
                  <c:v>940.0</c:v>
                </c:pt>
                <c:pt idx="9796">
                  <c:v>940.1000366210937</c:v>
                </c:pt>
                <c:pt idx="9797">
                  <c:v>940.2000122070314</c:v>
                </c:pt>
                <c:pt idx="9798">
                  <c:v>940.300048828125</c:v>
                </c:pt>
                <c:pt idx="9799">
                  <c:v>940.4000244140624</c:v>
                </c:pt>
                <c:pt idx="9800">
                  <c:v>940.5</c:v>
                </c:pt>
                <c:pt idx="9801">
                  <c:v>940.6000366210937</c:v>
                </c:pt>
                <c:pt idx="9802">
                  <c:v>940.7000122070314</c:v>
                </c:pt>
                <c:pt idx="9803">
                  <c:v>940.800048828125</c:v>
                </c:pt>
                <c:pt idx="9804">
                  <c:v>940.9000244140624</c:v>
                </c:pt>
                <c:pt idx="9805">
                  <c:v>941.0</c:v>
                </c:pt>
                <c:pt idx="9806">
                  <c:v>941.1000366210937</c:v>
                </c:pt>
                <c:pt idx="9807">
                  <c:v>941.2000122070314</c:v>
                </c:pt>
                <c:pt idx="9808">
                  <c:v>941.300048828125</c:v>
                </c:pt>
                <c:pt idx="9809">
                  <c:v>941.4000244140624</c:v>
                </c:pt>
                <c:pt idx="9810">
                  <c:v>941.5</c:v>
                </c:pt>
                <c:pt idx="9811">
                  <c:v>941.6000366210937</c:v>
                </c:pt>
                <c:pt idx="9812">
                  <c:v>941.7000122070314</c:v>
                </c:pt>
                <c:pt idx="9813">
                  <c:v>941.800048828125</c:v>
                </c:pt>
                <c:pt idx="9814">
                  <c:v>941.9000244140624</c:v>
                </c:pt>
                <c:pt idx="9815">
                  <c:v>942.0</c:v>
                </c:pt>
                <c:pt idx="9816">
                  <c:v>942.1000366210937</c:v>
                </c:pt>
                <c:pt idx="9817">
                  <c:v>942.2000122070314</c:v>
                </c:pt>
                <c:pt idx="9818">
                  <c:v>942.300048828125</c:v>
                </c:pt>
                <c:pt idx="9819">
                  <c:v>942.4000244140624</c:v>
                </c:pt>
                <c:pt idx="9820">
                  <c:v>942.5</c:v>
                </c:pt>
                <c:pt idx="9821">
                  <c:v>942.6000366210937</c:v>
                </c:pt>
                <c:pt idx="9822">
                  <c:v>942.7000122070314</c:v>
                </c:pt>
                <c:pt idx="9823">
                  <c:v>942.800048828125</c:v>
                </c:pt>
                <c:pt idx="9824">
                  <c:v>942.9000244140624</c:v>
                </c:pt>
                <c:pt idx="9825">
                  <c:v>943.0</c:v>
                </c:pt>
                <c:pt idx="9826">
                  <c:v>943.1000366210937</c:v>
                </c:pt>
                <c:pt idx="9827">
                  <c:v>943.2000122070314</c:v>
                </c:pt>
                <c:pt idx="9828">
                  <c:v>943.300048828125</c:v>
                </c:pt>
                <c:pt idx="9829">
                  <c:v>943.4000244140624</c:v>
                </c:pt>
                <c:pt idx="9830">
                  <c:v>943.5</c:v>
                </c:pt>
                <c:pt idx="9831">
                  <c:v>943.6000366210937</c:v>
                </c:pt>
                <c:pt idx="9832">
                  <c:v>943.7000122070314</c:v>
                </c:pt>
                <c:pt idx="9833">
                  <c:v>943.800048828125</c:v>
                </c:pt>
                <c:pt idx="9834">
                  <c:v>943.9000244140624</c:v>
                </c:pt>
                <c:pt idx="9835">
                  <c:v>944.0</c:v>
                </c:pt>
                <c:pt idx="9836">
                  <c:v>944.1000366210937</c:v>
                </c:pt>
                <c:pt idx="9837">
                  <c:v>944.2000122070314</c:v>
                </c:pt>
                <c:pt idx="9838">
                  <c:v>944.300048828125</c:v>
                </c:pt>
                <c:pt idx="9839">
                  <c:v>944.4000244140624</c:v>
                </c:pt>
                <c:pt idx="9840">
                  <c:v>944.5</c:v>
                </c:pt>
                <c:pt idx="9841">
                  <c:v>944.6000366210937</c:v>
                </c:pt>
                <c:pt idx="9842">
                  <c:v>944.7000122070314</c:v>
                </c:pt>
                <c:pt idx="9843">
                  <c:v>944.800048828125</c:v>
                </c:pt>
                <c:pt idx="9844">
                  <c:v>944.9000244140624</c:v>
                </c:pt>
                <c:pt idx="9845">
                  <c:v>945.0</c:v>
                </c:pt>
                <c:pt idx="9846">
                  <c:v>945.1000366210937</c:v>
                </c:pt>
                <c:pt idx="9847">
                  <c:v>945.2000122070314</c:v>
                </c:pt>
                <c:pt idx="9848">
                  <c:v>945.300048828125</c:v>
                </c:pt>
                <c:pt idx="9849">
                  <c:v>945.4000244140624</c:v>
                </c:pt>
                <c:pt idx="9850">
                  <c:v>945.5</c:v>
                </c:pt>
                <c:pt idx="9851">
                  <c:v>945.6000366210937</c:v>
                </c:pt>
                <c:pt idx="9852">
                  <c:v>945.7000122070314</c:v>
                </c:pt>
                <c:pt idx="9853">
                  <c:v>945.800048828125</c:v>
                </c:pt>
                <c:pt idx="9854">
                  <c:v>945.9000244140624</c:v>
                </c:pt>
                <c:pt idx="9855">
                  <c:v>946.0</c:v>
                </c:pt>
                <c:pt idx="9856">
                  <c:v>946.1000366210937</c:v>
                </c:pt>
                <c:pt idx="9857">
                  <c:v>946.2000122070314</c:v>
                </c:pt>
                <c:pt idx="9858">
                  <c:v>946.300048828125</c:v>
                </c:pt>
                <c:pt idx="9859">
                  <c:v>946.4000244140624</c:v>
                </c:pt>
                <c:pt idx="9860">
                  <c:v>946.5</c:v>
                </c:pt>
                <c:pt idx="9861">
                  <c:v>946.6000366210937</c:v>
                </c:pt>
                <c:pt idx="9862">
                  <c:v>946.7000122070314</c:v>
                </c:pt>
                <c:pt idx="9863">
                  <c:v>946.800048828125</c:v>
                </c:pt>
                <c:pt idx="9864">
                  <c:v>946.9000244140624</c:v>
                </c:pt>
                <c:pt idx="9865">
                  <c:v>947.0</c:v>
                </c:pt>
                <c:pt idx="9866">
                  <c:v>947.1000366210937</c:v>
                </c:pt>
                <c:pt idx="9867">
                  <c:v>947.2000122070314</c:v>
                </c:pt>
                <c:pt idx="9868">
                  <c:v>947.300048828125</c:v>
                </c:pt>
                <c:pt idx="9869">
                  <c:v>947.4000244140624</c:v>
                </c:pt>
                <c:pt idx="9870">
                  <c:v>947.5</c:v>
                </c:pt>
                <c:pt idx="9871">
                  <c:v>947.6000366210937</c:v>
                </c:pt>
                <c:pt idx="9872">
                  <c:v>947.7000122070314</c:v>
                </c:pt>
                <c:pt idx="9873">
                  <c:v>947.800048828125</c:v>
                </c:pt>
                <c:pt idx="9874">
                  <c:v>947.9000244140624</c:v>
                </c:pt>
                <c:pt idx="9875">
                  <c:v>948.0</c:v>
                </c:pt>
                <c:pt idx="9876">
                  <c:v>948.1000366210937</c:v>
                </c:pt>
                <c:pt idx="9877">
                  <c:v>948.2000122070314</c:v>
                </c:pt>
                <c:pt idx="9878">
                  <c:v>948.300048828125</c:v>
                </c:pt>
                <c:pt idx="9879">
                  <c:v>948.4000244140624</c:v>
                </c:pt>
                <c:pt idx="9880">
                  <c:v>948.5</c:v>
                </c:pt>
                <c:pt idx="9881">
                  <c:v>948.6000366210937</c:v>
                </c:pt>
                <c:pt idx="9882">
                  <c:v>948.7000122070314</c:v>
                </c:pt>
                <c:pt idx="9883">
                  <c:v>948.800048828125</c:v>
                </c:pt>
                <c:pt idx="9884">
                  <c:v>948.9000244140624</c:v>
                </c:pt>
                <c:pt idx="9885">
                  <c:v>949.0</c:v>
                </c:pt>
                <c:pt idx="9886">
                  <c:v>949.1000366210937</c:v>
                </c:pt>
                <c:pt idx="9887">
                  <c:v>949.2000122070314</c:v>
                </c:pt>
                <c:pt idx="9888">
                  <c:v>949.300048828125</c:v>
                </c:pt>
                <c:pt idx="9889">
                  <c:v>949.4000244140624</c:v>
                </c:pt>
                <c:pt idx="9890">
                  <c:v>949.5</c:v>
                </c:pt>
                <c:pt idx="9891">
                  <c:v>949.6000366210937</c:v>
                </c:pt>
                <c:pt idx="9892">
                  <c:v>949.7000122070314</c:v>
                </c:pt>
                <c:pt idx="9893">
                  <c:v>949.800048828125</c:v>
                </c:pt>
                <c:pt idx="9894">
                  <c:v>949.9000244140624</c:v>
                </c:pt>
                <c:pt idx="9895">
                  <c:v>950.0</c:v>
                </c:pt>
                <c:pt idx="9896">
                  <c:v>950.1000366210937</c:v>
                </c:pt>
                <c:pt idx="9897">
                  <c:v>950.2000122070314</c:v>
                </c:pt>
                <c:pt idx="9898">
                  <c:v>950.300048828125</c:v>
                </c:pt>
                <c:pt idx="9899">
                  <c:v>950.4000244140624</c:v>
                </c:pt>
                <c:pt idx="9900">
                  <c:v>950.5</c:v>
                </c:pt>
                <c:pt idx="9901">
                  <c:v>950.6000366210937</c:v>
                </c:pt>
                <c:pt idx="9902">
                  <c:v>950.7000122070314</c:v>
                </c:pt>
                <c:pt idx="9903">
                  <c:v>950.800048828125</c:v>
                </c:pt>
                <c:pt idx="9904">
                  <c:v>950.9000244140624</c:v>
                </c:pt>
                <c:pt idx="9905">
                  <c:v>951.0</c:v>
                </c:pt>
                <c:pt idx="9906">
                  <c:v>951.1000366210937</c:v>
                </c:pt>
                <c:pt idx="9907">
                  <c:v>951.2000122070314</c:v>
                </c:pt>
                <c:pt idx="9908">
                  <c:v>951.300048828125</c:v>
                </c:pt>
                <c:pt idx="9909">
                  <c:v>951.4000244140624</c:v>
                </c:pt>
                <c:pt idx="9910">
                  <c:v>951.5</c:v>
                </c:pt>
                <c:pt idx="9911">
                  <c:v>951.6000366210937</c:v>
                </c:pt>
                <c:pt idx="9912">
                  <c:v>951.7000122070314</c:v>
                </c:pt>
                <c:pt idx="9913">
                  <c:v>951.800048828125</c:v>
                </c:pt>
                <c:pt idx="9914">
                  <c:v>951.9000244140624</c:v>
                </c:pt>
                <c:pt idx="9915">
                  <c:v>952.0</c:v>
                </c:pt>
                <c:pt idx="9916">
                  <c:v>952.1000366210937</c:v>
                </c:pt>
                <c:pt idx="9917">
                  <c:v>952.2000122070314</c:v>
                </c:pt>
                <c:pt idx="9918">
                  <c:v>952.300048828125</c:v>
                </c:pt>
                <c:pt idx="9919">
                  <c:v>952.4000244140624</c:v>
                </c:pt>
                <c:pt idx="9920">
                  <c:v>952.5</c:v>
                </c:pt>
                <c:pt idx="9921">
                  <c:v>952.6000366210937</c:v>
                </c:pt>
                <c:pt idx="9922">
                  <c:v>952.7000122070314</c:v>
                </c:pt>
                <c:pt idx="9923">
                  <c:v>952.800048828125</c:v>
                </c:pt>
                <c:pt idx="9924">
                  <c:v>952.9000244140624</c:v>
                </c:pt>
                <c:pt idx="9925">
                  <c:v>953.0</c:v>
                </c:pt>
                <c:pt idx="9926">
                  <c:v>953.1000366210937</c:v>
                </c:pt>
                <c:pt idx="9927">
                  <c:v>953.2000122070314</c:v>
                </c:pt>
                <c:pt idx="9928">
                  <c:v>953.300048828125</c:v>
                </c:pt>
                <c:pt idx="9929">
                  <c:v>953.4000244140624</c:v>
                </c:pt>
                <c:pt idx="9930">
                  <c:v>953.5</c:v>
                </c:pt>
                <c:pt idx="9931">
                  <c:v>953.6000366210937</c:v>
                </c:pt>
                <c:pt idx="9932">
                  <c:v>953.7000122070314</c:v>
                </c:pt>
                <c:pt idx="9933">
                  <c:v>953.800048828125</c:v>
                </c:pt>
                <c:pt idx="9934">
                  <c:v>953.9000244140624</c:v>
                </c:pt>
                <c:pt idx="9935">
                  <c:v>954.0</c:v>
                </c:pt>
                <c:pt idx="9936">
                  <c:v>954.1000366210937</c:v>
                </c:pt>
                <c:pt idx="9937">
                  <c:v>954.2000122070314</c:v>
                </c:pt>
                <c:pt idx="9938">
                  <c:v>954.300048828125</c:v>
                </c:pt>
                <c:pt idx="9939">
                  <c:v>954.4000244140624</c:v>
                </c:pt>
                <c:pt idx="9940">
                  <c:v>954.5</c:v>
                </c:pt>
                <c:pt idx="9941">
                  <c:v>954.6000366210937</c:v>
                </c:pt>
                <c:pt idx="9942">
                  <c:v>954.7000122070314</c:v>
                </c:pt>
                <c:pt idx="9943">
                  <c:v>954.800048828125</c:v>
                </c:pt>
                <c:pt idx="9944">
                  <c:v>954.9000244140624</c:v>
                </c:pt>
                <c:pt idx="9945">
                  <c:v>955.0</c:v>
                </c:pt>
                <c:pt idx="9946">
                  <c:v>955.1000366210937</c:v>
                </c:pt>
                <c:pt idx="9947">
                  <c:v>955.2000122070314</c:v>
                </c:pt>
                <c:pt idx="9948">
                  <c:v>955.300048828125</c:v>
                </c:pt>
                <c:pt idx="9949">
                  <c:v>955.4000244140624</c:v>
                </c:pt>
                <c:pt idx="9950">
                  <c:v>955.5</c:v>
                </c:pt>
                <c:pt idx="9951">
                  <c:v>955.6000366210937</c:v>
                </c:pt>
                <c:pt idx="9952">
                  <c:v>955.7000122070314</c:v>
                </c:pt>
                <c:pt idx="9953">
                  <c:v>955.800048828125</c:v>
                </c:pt>
                <c:pt idx="9954">
                  <c:v>955.9000244140624</c:v>
                </c:pt>
                <c:pt idx="9955">
                  <c:v>956.0</c:v>
                </c:pt>
                <c:pt idx="9956">
                  <c:v>956.1000366210937</c:v>
                </c:pt>
                <c:pt idx="9957">
                  <c:v>956.2000122070314</c:v>
                </c:pt>
                <c:pt idx="9958">
                  <c:v>956.300048828125</c:v>
                </c:pt>
                <c:pt idx="9959">
                  <c:v>956.4000244140624</c:v>
                </c:pt>
                <c:pt idx="9960">
                  <c:v>956.5</c:v>
                </c:pt>
                <c:pt idx="9961">
                  <c:v>956.6000366210937</c:v>
                </c:pt>
                <c:pt idx="9962">
                  <c:v>956.7000122070314</c:v>
                </c:pt>
                <c:pt idx="9963">
                  <c:v>956.800048828125</c:v>
                </c:pt>
                <c:pt idx="9964">
                  <c:v>956.9000244140624</c:v>
                </c:pt>
                <c:pt idx="9965">
                  <c:v>957.0</c:v>
                </c:pt>
                <c:pt idx="9966">
                  <c:v>957.1000366210937</c:v>
                </c:pt>
                <c:pt idx="9967">
                  <c:v>957.2000122070314</c:v>
                </c:pt>
                <c:pt idx="9968">
                  <c:v>957.300048828125</c:v>
                </c:pt>
                <c:pt idx="9969">
                  <c:v>957.4000244140624</c:v>
                </c:pt>
                <c:pt idx="9970">
                  <c:v>957.5</c:v>
                </c:pt>
                <c:pt idx="9971">
                  <c:v>957.6000366210937</c:v>
                </c:pt>
                <c:pt idx="9972">
                  <c:v>957.7000122070314</c:v>
                </c:pt>
                <c:pt idx="9973">
                  <c:v>957.800048828125</c:v>
                </c:pt>
                <c:pt idx="9974">
                  <c:v>957.9000244140624</c:v>
                </c:pt>
                <c:pt idx="9975">
                  <c:v>958.0</c:v>
                </c:pt>
                <c:pt idx="9976">
                  <c:v>958.1000366210937</c:v>
                </c:pt>
                <c:pt idx="9977">
                  <c:v>958.2000122070314</c:v>
                </c:pt>
                <c:pt idx="9978">
                  <c:v>958.300048828125</c:v>
                </c:pt>
                <c:pt idx="9979">
                  <c:v>958.4000244140624</c:v>
                </c:pt>
                <c:pt idx="9980">
                  <c:v>958.5</c:v>
                </c:pt>
                <c:pt idx="9981">
                  <c:v>958.6000366210937</c:v>
                </c:pt>
                <c:pt idx="9982">
                  <c:v>958.7000122070314</c:v>
                </c:pt>
                <c:pt idx="9983">
                  <c:v>958.800048828125</c:v>
                </c:pt>
                <c:pt idx="9984">
                  <c:v>958.9000244140624</c:v>
                </c:pt>
                <c:pt idx="9985">
                  <c:v>959.0</c:v>
                </c:pt>
                <c:pt idx="9986">
                  <c:v>959.1000366210937</c:v>
                </c:pt>
                <c:pt idx="9987">
                  <c:v>959.2000122070314</c:v>
                </c:pt>
                <c:pt idx="9988">
                  <c:v>959.300048828125</c:v>
                </c:pt>
                <c:pt idx="9989">
                  <c:v>959.4000244140624</c:v>
                </c:pt>
                <c:pt idx="9990">
                  <c:v>959.5</c:v>
                </c:pt>
                <c:pt idx="9991">
                  <c:v>959.6000366210937</c:v>
                </c:pt>
                <c:pt idx="9992">
                  <c:v>959.7000122070314</c:v>
                </c:pt>
                <c:pt idx="9993">
                  <c:v>959.800048828125</c:v>
                </c:pt>
                <c:pt idx="9994">
                  <c:v>959.9000244140624</c:v>
                </c:pt>
                <c:pt idx="9995">
                  <c:v>960.0</c:v>
                </c:pt>
                <c:pt idx="9996">
                  <c:v>960.1000366210937</c:v>
                </c:pt>
                <c:pt idx="9997">
                  <c:v>960.2000122070314</c:v>
                </c:pt>
                <c:pt idx="9998">
                  <c:v>960.300048828125</c:v>
                </c:pt>
                <c:pt idx="9999">
                  <c:v>960.4000244140624</c:v>
                </c:pt>
                <c:pt idx="10000">
                  <c:v>960.5</c:v>
                </c:pt>
                <c:pt idx="10001">
                  <c:v>960.6000366210937</c:v>
                </c:pt>
                <c:pt idx="10002">
                  <c:v>960.7000122070314</c:v>
                </c:pt>
                <c:pt idx="10003">
                  <c:v>960.800048828125</c:v>
                </c:pt>
                <c:pt idx="10004">
                  <c:v>960.9000244140624</c:v>
                </c:pt>
                <c:pt idx="10005">
                  <c:v>961.0</c:v>
                </c:pt>
                <c:pt idx="10006">
                  <c:v>961.1000366210937</c:v>
                </c:pt>
                <c:pt idx="10007">
                  <c:v>961.2000122070314</c:v>
                </c:pt>
                <c:pt idx="10008">
                  <c:v>961.300048828125</c:v>
                </c:pt>
                <c:pt idx="10009">
                  <c:v>961.4000244140624</c:v>
                </c:pt>
                <c:pt idx="10010">
                  <c:v>961.5</c:v>
                </c:pt>
                <c:pt idx="10011">
                  <c:v>961.6000366210937</c:v>
                </c:pt>
                <c:pt idx="10012">
                  <c:v>961.7000122070314</c:v>
                </c:pt>
                <c:pt idx="10013">
                  <c:v>961.800048828125</c:v>
                </c:pt>
                <c:pt idx="10014">
                  <c:v>961.9000244140624</c:v>
                </c:pt>
                <c:pt idx="10015">
                  <c:v>962.0</c:v>
                </c:pt>
                <c:pt idx="10016">
                  <c:v>962.1000366210937</c:v>
                </c:pt>
                <c:pt idx="10017">
                  <c:v>962.2000122070314</c:v>
                </c:pt>
                <c:pt idx="10018">
                  <c:v>962.300048828125</c:v>
                </c:pt>
                <c:pt idx="10019">
                  <c:v>962.4000244140624</c:v>
                </c:pt>
                <c:pt idx="10020">
                  <c:v>962.5</c:v>
                </c:pt>
                <c:pt idx="10021">
                  <c:v>962.6000366210937</c:v>
                </c:pt>
                <c:pt idx="10022">
                  <c:v>962.7000122070314</c:v>
                </c:pt>
                <c:pt idx="10023">
                  <c:v>962.800048828125</c:v>
                </c:pt>
                <c:pt idx="10024">
                  <c:v>962.9000244140624</c:v>
                </c:pt>
                <c:pt idx="10025">
                  <c:v>963.0</c:v>
                </c:pt>
                <c:pt idx="10026">
                  <c:v>963.1000366210937</c:v>
                </c:pt>
                <c:pt idx="10027">
                  <c:v>963.2000122070314</c:v>
                </c:pt>
                <c:pt idx="10028">
                  <c:v>963.300048828125</c:v>
                </c:pt>
                <c:pt idx="10029">
                  <c:v>963.4000244140624</c:v>
                </c:pt>
                <c:pt idx="10030">
                  <c:v>963.5</c:v>
                </c:pt>
                <c:pt idx="10031">
                  <c:v>963.6000366210937</c:v>
                </c:pt>
                <c:pt idx="10032">
                  <c:v>963.7000122070314</c:v>
                </c:pt>
                <c:pt idx="10033">
                  <c:v>963.800048828125</c:v>
                </c:pt>
                <c:pt idx="10034">
                  <c:v>963.9000244140624</c:v>
                </c:pt>
                <c:pt idx="10035">
                  <c:v>964.0</c:v>
                </c:pt>
                <c:pt idx="10036">
                  <c:v>964.1000366210937</c:v>
                </c:pt>
                <c:pt idx="10037">
                  <c:v>964.2000122070314</c:v>
                </c:pt>
                <c:pt idx="10038">
                  <c:v>964.300048828125</c:v>
                </c:pt>
                <c:pt idx="10039">
                  <c:v>964.4000244140624</c:v>
                </c:pt>
                <c:pt idx="10040">
                  <c:v>964.5</c:v>
                </c:pt>
                <c:pt idx="10041">
                  <c:v>964.6000366210937</c:v>
                </c:pt>
                <c:pt idx="10042">
                  <c:v>964.7000122070314</c:v>
                </c:pt>
                <c:pt idx="10043">
                  <c:v>964.800048828125</c:v>
                </c:pt>
                <c:pt idx="10044">
                  <c:v>964.9000244140624</c:v>
                </c:pt>
                <c:pt idx="10045">
                  <c:v>965.0</c:v>
                </c:pt>
                <c:pt idx="10046">
                  <c:v>965.1000366210937</c:v>
                </c:pt>
                <c:pt idx="10047">
                  <c:v>965.2000122070314</c:v>
                </c:pt>
                <c:pt idx="10048">
                  <c:v>965.300048828125</c:v>
                </c:pt>
                <c:pt idx="10049">
                  <c:v>965.4000244140624</c:v>
                </c:pt>
                <c:pt idx="10050">
                  <c:v>965.5</c:v>
                </c:pt>
                <c:pt idx="10051">
                  <c:v>965.6000366210937</c:v>
                </c:pt>
                <c:pt idx="10052">
                  <c:v>965.7000122070314</c:v>
                </c:pt>
                <c:pt idx="10053">
                  <c:v>965.800048828125</c:v>
                </c:pt>
                <c:pt idx="10054">
                  <c:v>965.9000244140624</c:v>
                </c:pt>
                <c:pt idx="10055">
                  <c:v>966.0</c:v>
                </c:pt>
                <c:pt idx="10056">
                  <c:v>966.1000366210937</c:v>
                </c:pt>
                <c:pt idx="10057">
                  <c:v>966.2000122070314</c:v>
                </c:pt>
                <c:pt idx="10058">
                  <c:v>966.300048828125</c:v>
                </c:pt>
                <c:pt idx="10059">
                  <c:v>966.4000244140624</c:v>
                </c:pt>
                <c:pt idx="10060">
                  <c:v>966.5</c:v>
                </c:pt>
                <c:pt idx="10061">
                  <c:v>966.6000366210937</c:v>
                </c:pt>
                <c:pt idx="10062">
                  <c:v>966.7000122070314</c:v>
                </c:pt>
                <c:pt idx="10063">
                  <c:v>966.800048828125</c:v>
                </c:pt>
                <c:pt idx="10064">
                  <c:v>966.9000244140624</c:v>
                </c:pt>
                <c:pt idx="10065">
                  <c:v>967.0</c:v>
                </c:pt>
                <c:pt idx="10066">
                  <c:v>967.1000366210937</c:v>
                </c:pt>
                <c:pt idx="10067">
                  <c:v>967.2000122070314</c:v>
                </c:pt>
                <c:pt idx="10068">
                  <c:v>967.300048828125</c:v>
                </c:pt>
                <c:pt idx="10069">
                  <c:v>967.4000244140624</c:v>
                </c:pt>
                <c:pt idx="10070">
                  <c:v>967.5</c:v>
                </c:pt>
                <c:pt idx="10071">
                  <c:v>967.6000366210937</c:v>
                </c:pt>
                <c:pt idx="10072">
                  <c:v>967.7000122070314</c:v>
                </c:pt>
                <c:pt idx="10073">
                  <c:v>967.800048828125</c:v>
                </c:pt>
                <c:pt idx="10074">
                  <c:v>967.9000244140624</c:v>
                </c:pt>
                <c:pt idx="10075">
                  <c:v>968.0</c:v>
                </c:pt>
                <c:pt idx="10076">
                  <c:v>968.1000366210937</c:v>
                </c:pt>
                <c:pt idx="10077">
                  <c:v>968.2000122070314</c:v>
                </c:pt>
                <c:pt idx="10078">
                  <c:v>968.300048828125</c:v>
                </c:pt>
                <c:pt idx="10079">
                  <c:v>968.4000244140624</c:v>
                </c:pt>
                <c:pt idx="10080">
                  <c:v>968.5</c:v>
                </c:pt>
                <c:pt idx="10081">
                  <c:v>968.6000366210937</c:v>
                </c:pt>
                <c:pt idx="10082">
                  <c:v>968.7000122070314</c:v>
                </c:pt>
                <c:pt idx="10083">
                  <c:v>968.800048828125</c:v>
                </c:pt>
                <c:pt idx="10084">
                  <c:v>968.9000244140624</c:v>
                </c:pt>
                <c:pt idx="10085">
                  <c:v>969.0</c:v>
                </c:pt>
                <c:pt idx="10086">
                  <c:v>969.1000366210937</c:v>
                </c:pt>
                <c:pt idx="10087">
                  <c:v>969.2000122070314</c:v>
                </c:pt>
                <c:pt idx="10088">
                  <c:v>969.300048828125</c:v>
                </c:pt>
                <c:pt idx="10089">
                  <c:v>969.4000244140624</c:v>
                </c:pt>
                <c:pt idx="10090">
                  <c:v>969.5</c:v>
                </c:pt>
                <c:pt idx="10091">
                  <c:v>969.6000366210937</c:v>
                </c:pt>
                <c:pt idx="10092">
                  <c:v>969.7000122070314</c:v>
                </c:pt>
                <c:pt idx="10093">
                  <c:v>969.800048828125</c:v>
                </c:pt>
                <c:pt idx="10094">
                  <c:v>969.9000244140624</c:v>
                </c:pt>
                <c:pt idx="10095">
                  <c:v>970.0</c:v>
                </c:pt>
                <c:pt idx="10096">
                  <c:v>970.1000366210937</c:v>
                </c:pt>
                <c:pt idx="10097">
                  <c:v>970.2000122070314</c:v>
                </c:pt>
                <c:pt idx="10098">
                  <c:v>970.300048828125</c:v>
                </c:pt>
                <c:pt idx="10099">
                  <c:v>970.4000244140624</c:v>
                </c:pt>
                <c:pt idx="10100">
                  <c:v>970.5</c:v>
                </c:pt>
                <c:pt idx="10101">
                  <c:v>970.6000366210937</c:v>
                </c:pt>
                <c:pt idx="10102">
                  <c:v>970.7000122070314</c:v>
                </c:pt>
                <c:pt idx="10103">
                  <c:v>970.800048828125</c:v>
                </c:pt>
                <c:pt idx="10104">
                  <c:v>970.9000244140624</c:v>
                </c:pt>
                <c:pt idx="10105">
                  <c:v>971.0</c:v>
                </c:pt>
                <c:pt idx="10106">
                  <c:v>971.1000366210937</c:v>
                </c:pt>
                <c:pt idx="10107">
                  <c:v>971.2000122070314</c:v>
                </c:pt>
                <c:pt idx="10108">
                  <c:v>971.300048828125</c:v>
                </c:pt>
                <c:pt idx="10109">
                  <c:v>971.4000244140624</c:v>
                </c:pt>
                <c:pt idx="10110">
                  <c:v>971.5</c:v>
                </c:pt>
                <c:pt idx="10111">
                  <c:v>971.6000366210937</c:v>
                </c:pt>
                <c:pt idx="10112">
                  <c:v>971.7000122070314</c:v>
                </c:pt>
                <c:pt idx="10113">
                  <c:v>971.800048828125</c:v>
                </c:pt>
                <c:pt idx="10114">
                  <c:v>971.9000244140624</c:v>
                </c:pt>
                <c:pt idx="10115">
                  <c:v>972.0</c:v>
                </c:pt>
                <c:pt idx="10116">
                  <c:v>972.1000366210937</c:v>
                </c:pt>
                <c:pt idx="10117">
                  <c:v>972.2000122070314</c:v>
                </c:pt>
                <c:pt idx="10118">
                  <c:v>972.300048828125</c:v>
                </c:pt>
                <c:pt idx="10119">
                  <c:v>972.4000244140624</c:v>
                </c:pt>
                <c:pt idx="10120">
                  <c:v>972.5</c:v>
                </c:pt>
                <c:pt idx="10121">
                  <c:v>972.6000366210937</c:v>
                </c:pt>
                <c:pt idx="10122">
                  <c:v>972.7000122070314</c:v>
                </c:pt>
                <c:pt idx="10123">
                  <c:v>972.800048828125</c:v>
                </c:pt>
                <c:pt idx="10124">
                  <c:v>972.9000244140624</c:v>
                </c:pt>
                <c:pt idx="10125">
                  <c:v>973.0</c:v>
                </c:pt>
                <c:pt idx="10126">
                  <c:v>973.1000366210937</c:v>
                </c:pt>
                <c:pt idx="10127">
                  <c:v>973.2000122070314</c:v>
                </c:pt>
                <c:pt idx="10128">
                  <c:v>973.300048828125</c:v>
                </c:pt>
                <c:pt idx="10129">
                  <c:v>973.4000244140624</c:v>
                </c:pt>
                <c:pt idx="10130">
                  <c:v>973.5</c:v>
                </c:pt>
                <c:pt idx="10131">
                  <c:v>973.6000366210937</c:v>
                </c:pt>
                <c:pt idx="10132">
                  <c:v>973.7000122070314</c:v>
                </c:pt>
                <c:pt idx="10133">
                  <c:v>973.800048828125</c:v>
                </c:pt>
                <c:pt idx="10134">
                  <c:v>973.9000244140624</c:v>
                </c:pt>
                <c:pt idx="10135">
                  <c:v>974.0</c:v>
                </c:pt>
                <c:pt idx="10136">
                  <c:v>974.1000366210937</c:v>
                </c:pt>
                <c:pt idx="10137">
                  <c:v>974.2000122070314</c:v>
                </c:pt>
                <c:pt idx="10138">
                  <c:v>974.300048828125</c:v>
                </c:pt>
                <c:pt idx="10139">
                  <c:v>974.4000244140624</c:v>
                </c:pt>
                <c:pt idx="10140">
                  <c:v>974.5</c:v>
                </c:pt>
                <c:pt idx="10141">
                  <c:v>974.6000366210937</c:v>
                </c:pt>
                <c:pt idx="10142">
                  <c:v>974.7000122070314</c:v>
                </c:pt>
                <c:pt idx="10143">
                  <c:v>974.800048828125</c:v>
                </c:pt>
                <c:pt idx="10144">
                  <c:v>974.9000244140624</c:v>
                </c:pt>
                <c:pt idx="10145">
                  <c:v>975.0</c:v>
                </c:pt>
                <c:pt idx="10146">
                  <c:v>975.1000366210937</c:v>
                </c:pt>
                <c:pt idx="10147">
                  <c:v>975.2000122070314</c:v>
                </c:pt>
                <c:pt idx="10148">
                  <c:v>975.300048828125</c:v>
                </c:pt>
                <c:pt idx="10149">
                  <c:v>975.4000244140624</c:v>
                </c:pt>
                <c:pt idx="10150">
                  <c:v>975.5</c:v>
                </c:pt>
                <c:pt idx="10151">
                  <c:v>975.6000366210937</c:v>
                </c:pt>
                <c:pt idx="10152">
                  <c:v>975.7000122070314</c:v>
                </c:pt>
                <c:pt idx="10153">
                  <c:v>975.800048828125</c:v>
                </c:pt>
                <c:pt idx="10154">
                  <c:v>975.9000244140624</c:v>
                </c:pt>
                <c:pt idx="10155">
                  <c:v>976.0</c:v>
                </c:pt>
                <c:pt idx="10156">
                  <c:v>976.1000366210937</c:v>
                </c:pt>
                <c:pt idx="10157">
                  <c:v>976.2000122070314</c:v>
                </c:pt>
                <c:pt idx="10158">
                  <c:v>976.300048828125</c:v>
                </c:pt>
                <c:pt idx="10159">
                  <c:v>976.4000244140624</c:v>
                </c:pt>
                <c:pt idx="10160">
                  <c:v>976.5</c:v>
                </c:pt>
                <c:pt idx="10161">
                  <c:v>976.6000366210937</c:v>
                </c:pt>
                <c:pt idx="10162">
                  <c:v>976.7000122070314</c:v>
                </c:pt>
                <c:pt idx="10163">
                  <c:v>976.800048828125</c:v>
                </c:pt>
                <c:pt idx="10164">
                  <c:v>976.9000244140624</c:v>
                </c:pt>
                <c:pt idx="10165">
                  <c:v>977.0</c:v>
                </c:pt>
                <c:pt idx="10166">
                  <c:v>977.1000366210937</c:v>
                </c:pt>
                <c:pt idx="10167">
                  <c:v>977.2000122070314</c:v>
                </c:pt>
                <c:pt idx="10168">
                  <c:v>977.300048828125</c:v>
                </c:pt>
                <c:pt idx="10169">
                  <c:v>977.4000244140624</c:v>
                </c:pt>
                <c:pt idx="10170">
                  <c:v>977.5</c:v>
                </c:pt>
                <c:pt idx="10171">
                  <c:v>977.6000366210937</c:v>
                </c:pt>
                <c:pt idx="10172">
                  <c:v>977.7000122070314</c:v>
                </c:pt>
                <c:pt idx="10173">
                  <c:v>977.800048828125</c:v>
                </c:pt>
                <c:pt idx="10174">
                  <c:v>977.9000244140624</c:v>
                </c:pt>
                <c:pt idx="10175">
                  <c:v>978.0</c:v>
                </c:pt>
                <c:pt idx="10176">
                  <c:v>978.1000366210937</c:v>
                </c:pt>
                <c:pt idx="10177">
                  <c:v>978.2000122070314</c:v>
                </c:pt>
                <c:pt idx="10178">
                  <c:v>978.300048828125</c:v>
                </c:pt>
                <c:pt idx="10179">
                  <c:v>978.4000244140624</c:v>
                </c:pt>
                <c:pt idx="10180">
                  <c:v>978.5</c:v>
                </c:pt>
                <c:pt idx="10181">
                  <c:v>978.6000366210937</c:v>
                </c:pt>
                <c:pt idx="10182">
                  <c:v>978.7000122070314</c:v>
                </c:pt>
                <c:pt idx="10183">
                  <c:v>978.800048828125</c:v>
                </c:pt>
                <c:pt idx="10184">
                  <c:v>978.9000244140624</c:v>
                </c:pt>
                <c:pt idx="10185">
                  <c:v>979.0</c:v>
                </c:pt>
                <c:pt idx="10186">
                  <c:v>979.1000366210937</c:v>
                </c:pt>
                <c:pt idx="10187">
                  <c:v>979.2000122070314</c:v>
                </c:pt>
                <c:pt idx="10188">
                  <c:v>979.300048828125</c:v>
                </c:pt>
                <c:pt idx="10189">
                  <c:v>979.4000244140624</c:v>
                </c:pt>
                <c:pt idx="10190">
                  <c:v>979.5</c:v>
                </c:pt>
                <c:pt idx="10191">
                  <c:v>979.6000366210937</c:v>
                </c:pt>
                <c:pt idx="10192">
                  <c:v>979.7000122070314</c:v>
                </c:pt>
                <c:pt idx="10193">
                  <c:v>979.800048828125</c:v>
                </c:pt>
                <c:pt idx="10194">
                  <c:v>979.9000244140624</c:v>
                </c:pt>
                <c:pt idx="10195">
                  <c:v>980.0</c:v>
                </c:pt>
                <c:pt idx="10196">
                  <c:v>980.1000366210937</c:v>
                </c:pt>
                <c:pt idx="10197">
                  <c:v>980.2000122070314</c:v>
                </c:pt>
                <c:pt idx="10198">
                  <c:v>980.300048828125</c:v>
                </c:pt>
                <c:pt idx="10199">
                  <c:v>980.4000244140624</c:v>
                </c:pt>
                <c:pt idx="10200">
                  <c:v>980.5</c:v>
                </c:pt>
                <c:pt idx="10201">
                  <c:v>980.6000366210937</c:v>
                </c:pt>
                <c:pt idx="10202">
                  <c:v>980.7000122070314</c:v>
                </c:pt>
                <c:pt idx="10203">
                  <c:v>980.800048828125</c:v>
                </c:pt>
                <c:pt idx="10204">
                  <c:v>980.9000244140624</c:v>
                </c:pt>
                <c:pt idx="10205">
                  <c:v>981.0</c:v>
                </c:pt>
                <c:pt idx="10206">
                  <c:v>981.1000366210937</c:v>
                </c:pt>
                <c:pt idx="10207">
                  <c:v>981.2000122070314</c:v>
                </c:pt>
                <c:pt idx="10208">
                  <c:v>981.300048828125</c:v>
                </c:pt>
                <c:pt idx="10209">
                  <c:v>981.4000244140624</c:v>
                </c:pt>
                <c:pt idx="10210">
                  <c:v>981.5</c:v>
                </c:pt>
                <c:pt idx="10211">
                  <c:v>981.6000366210937</c:v>
                </c:pt>
                <c:pt idx="10212">
                  <c:v>981.7000122070314</c:v>
                </c:pt>
                <c:pt idx="10213">
                  <c:v>981.800048828125</c:v>
                </c:pt>
                <c:pt idx="10214">
                  <c:v>981.9000244140624</c:v>
                </c:pt>
                <c:pt idx="10215">
                  <c:v>982.0</c:v>
                </c:pt>
                <c:pt idx="10216">
                  <c:v>982.1000366210937</c:v>
                </c:pt>
                <c:pt idx="10217">
                  <c:v>982.2000122070314</c:v>
                </c:pt>
                <c:pt idx="10218">
                  <c:v>982.300048828125</c:v>
                </c:pt>
                <c:pt idx="10219">
                  <c:v>982.4000244140624</c:v>
                </c:pt>
                <c:pt idx="10220">
                  <c:v>982.5</c:v>
                </c:pt>
                <c:pt idx="10221">
                  <c:v>982.6000366210937</c:v>
                </c:pt>
                <c:pt idx="10222">
                  <c:v>982.7000122070314</c:v>
                </c:pt>
                <c:pt idx="10223">
                  <c:v>982.800048828125</c:v>
                </c:pt>
                <c:pt idx="10224">
                  <c:v>982.9000244140624</c:v>
                </c:pt>
                <c:pt idx="10225">
                  <c:v>983.0</c:v>
                </c:pt>
                <c:pt idx="10226">
                  <c:v>983.1000366210937</c:v>
                </c:pt>
                <c:pt idx="10227">
                  <c:v>983.2000122070314</c:v>
                </c:pt>
                <c:pt idx="10228">
                  <c:v>983.300048828125</c:v>
                </c:pt>
                <c:pt idx="10229">
                  <c:v>983.4000244140624</c:v>
                </c:pt>
                <c:pt idx="10230">
                  <c:v>983.5</c:v>
                </c:pt>
                <c:pt idx="10231">
                  <c:v>983.6000366210937</c:v>
                </c:pt>
                <c:pt idx="10232">
                  <c:v>983.7000122070314</c:v>
                </c:pt>
                <c:pt idx="10233">
                  <c:v>983.800048828125</c:v>
                </c:pt>
                <c:pt idx="10234">
                  <c:v>983.9000244140624</c:v>
                </c:pt>
                <c:pt idx="10235">
                  <c:v>984.0</c:v>
                </c:pt>
                <c:pt idx="10236">
                  <c:v>984.1000366210937</c:v>
                </c:pt>
                <c:pt idx="10237">
                  <c:v>984.2000122070314</c:v>
                </c:pt>
                <c:pt idx="10238">
                  <c:v>984.300048828125</c:v>
                </c:pt>
                <c:pt idx="10239">
                  <c:v>984.4000244140624</c:v>
                </c:pt>
                <c:pt idx="10240">
                  <c:v>984.5</c:v>
                </c:pt>
                <c:pt idx="10241">
                  <c:v>984.5999755859374</c:v>
                </c:pt>
                <c:pt idx="10242">
                  <c:v>984.700073242188</c:v>
                </c:pt>
                <c:pt idx="10243">
                  <c:v>984.800048828125</c:v>
                </c:pt>
                <c:pt idx="10244">
                  <c:v>984.9000244140624</c:v>
                </c:pt>
                <c:pt idx="10245">
                  <c:v>985.0</c:v>
                </c:pt>
                <c:pt idx="10246">
                  <c:v>985.0999755859374</c:v>
                </c:pt>
                <c:pt idx="10247">
                  <c:v>985.200073242188</c:v>
                </c:pt>
                <c:pt idx="10248">
                  <c:v>985.300048828125</c:v>
                </c:pt>
                <c:pt idx="10249">
                  <c:v>985.4000244140624</c:v>
                </c:pt>
                <c:pt idx="10250">
                  <c:v>985.5</c:v>
                </c:pt>
                <c:pt idx="10251">
                  <c:v>985.5999755859374</c:v>
                </c:pt>
                <c:pt idx="10252">
                  <c:v>985.700073242188</c:v>
                </c:pt>
                <c:pt idx="10253">
                  <c:v>985.800048828125</c:v>
                </c:pt>
                <c:pt idx="10254">
                  <c:v>985.9000244140624</c:v>
                </c:pt>
                <c:pt idx="10255">
                  <c:v>986.0</c:v>
                </c:pt>
                <c:pt idx="10256">
                  <c:v>986.0999755859374</c:v>
                </c:pt>
                <c:pt idx="10257">
                  <c:v>986.200073242188</c:v>
                </c:pt>
                <c:pt idx="10258">
                  <c:v>986.300048828125</c:v>
                </c:pt>
                <c:pt idx="10259">
                  <c:v>986.4000244140624</c:v>
                </c:pt>
                <c:pt idx="10260">
                  <c:v>986.5</c:v>
                </c:pt>
                <c:pt idx="10261">
                  <c:v>986.5999755859374</c:v>
                </c:pt>
                <c:pt idx="10262">
                  <c:v>986.700073242188</c:v>
                </c:pt>
                <c:pt idx="10263">
                  <c:v>986.800048828125</c:v>
                </c:pt>
                <c:pt idx="10264">
                  <c:v>986.9000244140624</c:v>
                </c:pt>
                <c:pt idx="10265">
                  <c:v>987.0</c:v>
                </c:pt>
                <c:pt idx="10266">
                  <c:v>987.0999755859374</c:v>
                </c:pt>
                <c:pt idx="10267">
                  <c:v>987.200073242188</c:v>
                </c:pt>
                <c:pt idx="10268">
                  <c:v>987.300048828125</c:v>
                </c:pt>
                <c:pt idx="10269">
                  <c:v>987.4000244140624</c:v>
                </c:pt>
                <c:pt idx="10270">
                  <c:v>987.5</c:v>
                </c:pt>
                <c:pt idx="10271">
                  <c:v>987.5999755859374</c:v>
                </c:pt>
                <c:pt idx="10272">
                  <c:v>987.700073242188</c:v>
                </c:pt>
                <c:pt idx="10273">
                  <c:v>987.800048828125</c:v>
                </c:pt>
                <c:pt idx="10274">
                  <c:v>987.9000244140624</c:v>
                </c:pt>
                <c:pt idx="10275">
                  <c:v>988.0</c:v>
                </c:pt>
                <c:pt idx="10276">
                  <c:v>988.0999755859374</c:v>
                </c:pt>
                <c:pt idx="10277">
                  <c:v>988.200073242188</c:v>
                </c:pt>
                <c:pt idx="10278">
                  <c:v>988.300048828125</c:v>
                </c:pt>
                <c:pt idx="10279">
                  <c:v>988.4000244140624</c:v>
                </c:pt>
                <c:pt idx="10280">
                  <c:v>988.5</c:v>
                </c:pt>
                <c:pt idx="10281">
                  <c:v>988.5999755859374</c:v>
                </c:pt>
                <c:pt idx="10282">
                  <c:v>988.700073242188</c:v>
                </c:pt>
                <c:pt idx="10283">
                  <c:v>988.800048828125</c:v>
                </c:pt>
                <c:pt idx="10284">
                  <c:v>988.9000244140624</c:v>
                </c:pt>
                <c:pt idx="10285">
                  <c:v>989.0</c:v>
                </c:pt>
                <c:pt idx="10286">
                  <c:v>989.0999755859374</c:v>
                </c:pt>
                <c:pt idx="10287">
                  <c:v>989.200073242188</c:v>
                </c:pt>
                <c:pt idx="10288">
                  <c:v>989.300048828125</c:v>
                </c:pt>
                <c:pt idx="10289">
                  <c:v>989.4000244140624</c:v>
                </c:pt>
                <c:pt idx="10290">
                  <c:v>989.5</c:v>
                </c:pt>
                <c:pt idx="10291">
                  <c:v>989.5999755859374</c:v>
                </c:pt>
                <c:pt idx="10292">
                  <c:v>989.700073242188</c:v>
                </c:pt>
                <c:pt idx="10293">
                  <c:v>989.800048828125</c:v>
                </c:pt>
                <c:pt idx="10294">
                  <c:v>989.9000244140624</c:v>
                </c:pt>
                <c:pt idx="10295">
                  <c:v>990.0</c:v>
                </c:pt>
                <c:pt idx="10296">
                  <c:v>990.0999755859374</c:v>
                </c:pt>
                <c:pt idx="10297">
                  <c:v>990.200073242188</c:v>
                </c:pt>
                <c:pt idx="10298">
                  <c:v>990.300048828125</c:v>
                </c:pt>
                <c:pt idx="10299">
                  <c:v>990.4000244140624</c:v>
                </c:pt>
                <c:pt idx="10300">
                  <c:v>990.5</c:v>
                </c:pt>
                <c:pt idx="10301">
                  <c:v>990.5999755859374</c:v>
                </c:pt>
                <c:pt idx="10302">
                  <c:v>990.700073242188</c:v>
                </c:pt>
                <c:pt idx="10303">
                  <c:v>990.800048828125</c:v>
                </c:pt>
                <c:pt idx="10304">
                  <c:v>990.9000244140624</c:v>
                </c:pt>
                <c:pt idx="10305">
                  <c:v>991.0</c:v>
                </c:pt>
                <c:pt idx="10306">
                  <c:v>991.0999755859374</c:v>
                </c:pt>
                <c:pt idx="10307">
                  <c:v>991.200073242188</c:v>
                </c:pt>
                <c:pt idx="10308">
                  <c:v>991.300048828125</c:v>
                </c:pt>
                <c:pt idx="10309">
                  <c:v>991.4000244140624</c:v>
                </c:pt>
                <c:pt idx="10310">
                  <c:v>991.5</c:v>
                </c:pt>
                <c:pt idx="10311">
                  <c:v>991.5999755859374</c:v>
                </c:pt>
                <c:pt idx="10312">
                  <c:v>991.700073242188</c:v>
                </c:pt>
                <c:pt idx="10313">
                  <c:v>991.800048828125</c:v>
                </c:pt>
                <c:pt idx="10314">
                  <c:v>991.9000244140624</c:v>
                </c:pt>
                <c:pt idx="10315">
                  <c:v>992.0</c:v>
                </c:pt>
                <c:pt idx="10316">
                  <c:v>992.0999755859374</c:v>
                </c:pt>
                <c:pt idx="10317">
                  <c:v>992.200073242188</c:v>
                </c:pt>
                <c:pt idx="10318">
                  <c:v>992.300048828125</c:v>
                </c:pt>
                <c:pt idx="10319">
                  <c:v>992.4000244140624</c:v>
                </c:pt>
                <c:pt idx="10320">
                  <c:v>992.5</c:v>
                </c:pt>
                <c:pt idx="10321">
                  <c:v>992.5999755859374</c:v>
                </c:pt>
                <c:pt idx="10322">
                  <c:v>992.700073242188</c:v>
                </c:pt>
                <c:pt idx="10323">
                  <c:v>992.800048828125</c:v>
                </c:pt>
                <c:pt idx="10324">
                  <c:v>992.9000244140624</c:v>
                </c:pt>
                <c:pt idx="10325">
                  <c:v>993.0</c:v>
                </c:pt>
                <c:pt idx="10326">
                  <c:v>993.0999755859374</c:v>
                </c:pt>
                <c:pt idx="10327">
                  <c:v>993.200073242188</c:v>
                </c:pt>
                <c:pt idx="10328">
                  <c:v>993.300048828125</c:v>
                </c:pt>
                <c:pt idx="10329">
                  <c:v>993.4000244140624</c:v>
                </c:pt>
                <c:pt idx="10330">
                  <c:v>993.5</c:v>
                </c:pt>
                <c:pt idx="10331">
                  <c:v>993.5999755859374</c:v>
                </c:pt>
                <c:pt idx="10332">
                  <c:v>993.700073242188</c:v>
                </c:pt>
                <c:pt idx="10333">
                  <c:v>993.800048828125</c:v>
                </c:pt>
                <c:pt idx="10334">
                  <c:v>993.9000244140624</c:v>
                </c:pt>
                <c:pt idx="10335">
                  <c:v>994.0</c:v>
                </c:pt>
                <c:pt idx="10336">
                  <c:v>994.0999755859374</c:v>
                </c:pt>
                <c:pt idx="10337">
                  <c:v>994.200073242188</c:v>
                </c:pt>
                <c:pt idx="10338">
                  <c:v>994.300048828125</c:v>
                </c:pt>
                <c:pt idx="10339">
                  <c:v>994.4000244140624</c:v>
                </c:pt>
                <c:pt idx="10340">
                  <c:v>994.5</c:v>
                </c:pt>
                <c:pt idx="10341">
                  <c:v>994.5999755859374</c:v>
                </c:pt>
                <c:pt idx="10342">
                  <c:v>994.700073242188</c:v>
                </c:pt>
                <c:pt idx="10343">
                  <c:v>994.800048828125</c:v>
                </c:pt>
                <c:pt idx="10344">
                  <c:v>994.9000244140624</c:v>
                </c:pt>
                <c:pt idx="10345">
                  <c:v>995.0</c:v>
                </c:pt>
                <c:pt idx="10346">
                  <c:v>995.0999755859374</c:v>
                </c:pt>
                <c:pt idx="10347">
                  <c:v>995.200073242188</c:v>
                </c:pt>
                <c:pt idx="10348">
                  <c:v>995.300048828125</c:v>
                </c:pt>
                <c:pt idx="10349">
                  <c:v>995.4000244140624</c:v>
                </c:pt>
                <c:pt idx="10350">
                  <c:v>995.5</c:v>
                </c:pt>
                <c:pt idx="10351">
                  <c:v>995.5999755859374</c:v>
                </c:pt>
                <c:pt idx="10352">
                  <c:v>995.700073242188</c:v>
                </c:pt>
                <c:pt idx="10353">
                  <c:v>995.800048828125</c:v>
                </c:pt>
                <c:pt idx="10354">
                  <c:v>995.9000244140624</c:v>
                </c:pt>
                <c:pt idx="10355">
                  <c:v>996.0</c:v>
                </c:pt>
                <c:pt idx="10356">
                  <c:v>996.0999755859374</c:v>
                </c:pt>
                <c:pt idx="10357">
                  <c:v>996.200073242188</c:v>
                </c:pt>
                <c:pt idx="10358">
                  <c:v>996.300048828125</c:v>
                </c:pt>
                <c:pt idx="10359">
                  <c:v>996.4000244140624</c:v>
                </c:pt>
                <c:pt idx="10360">
                  <c:v>996.5</c:v>
                </c:pt>
                <c:pt idx="10361">
                  <c:v>996.5999755859374</c:v>
                </c:pt>
                <c:pt idx="10362">
                  <c:v>996.700073242188</c:v>
                </c:pt>
                <c:pt idx="10363">
                  <c:v>996.800048828125</c:v>
                </c:pt>
                <c:pt idx="10364">
                  <c:v>996.9000244140624</c:v>
                </c:pt>
                <c:pt idx="10365">
                  <c:v>997.0</c:v>
                </c:pt>
                <c:pt idx="10366">
                  <c:v>997.0999755859374</c:v>
                </c:pt>
                <c:pt idx="10367">
                  <c:v>997.200073242188</c:v>
                </c:pt>
                <c:pt idx="10368">
                  <c:v>997.300048828125</c:v>
                </c:pt>
                <c:pt idx="10369">
                  <c:v>997.4000244140624</c:v>
                </c:pt>
                <c:pt idx="10370">
                  <c:v>997.5</c:v>
                </c:pt>
                <c:pt idx="10371">
                  <c:v>997.5999755859374</c:v>
                </c:pt>
                <c:pt idx="10372">
                  <c:v>997.700073242188</c:v>
                </c:pt>
                <c:pt idx="10373">
                  <c:v>997.800048828125</c:v>
                </c:pt>
                <c:pt idx="10374">
                  <c:v>997.9000244140624</c:v>
                </c:pt>
                <c:pt idx="10375">
                  <c:v>998.0</c:v>
                </c:pt>
                <c:pt idx="10376">
                  <c:v>998.0999755859374</c:v>
                </c:pt>
                <c:pt idx="10377">
                  <c:v>998.200073242188</c:v>
                </c:pt>
                <c:pt idx="10378">
                  <c:v>998.300048828125</c:v>
                </c:pt>
                <c:pt idx="10379">
                  <c:v>998.4000244140624</c:v>
                </c:pt>
                <c:pt idx="10380">
                  <c:v>998.5</c:v>
                </c:pt>
                <c:pt idx="10381">
                  <c:v>998.5999755859374</c:v>
                </c:pt>
                <c:pt idx="10382">
                  <c:v>998.700073242188</c:v>
                </c:pt>
                <c:pt idx="10383">
                  <c:v>998.800048828125</c:v>
                </c:pt>
                <c:pt idx="10384">
                  <c:v>998.9000244140624</c:v>
                </c:pt>
                <c:pt idx="10385">
                  <c:v>999.0</c:v>
                </c:pt>
                <c:pt idx="10386">
                  <c:v>999.0999755859374</c:v>
                </c:pt>
                <c:pt idx="10387">
                  <c:v>999.200073242188</c:v>
                </c:pt>
                <c:pt idx="10388">
                  <c:v>999.300048828125</c:v>
                </c:pt>
                <c:pt idx="10389">
                  <c:v>999.4000244140624</c:v>
                </c:pt>
                <c:pt idx="10390">
                  <c:v>999.5</c:v>
                </c:pt>
                <c:pt idx="10391">
                  <c:v>999.5999755859374</c:v>
                </c:pt>
                <c:pt idx="10392">
                  <c:v>999.700073242188</c:v>
                </c:pt>
                <c:pt idx="10393">
                  <c:v>999.800048828125</c:v>
                </c:pt>
                <c:pt idx="10394">
                  <c:v>999.9000244140624</c:v>
                </c:pt>
                <c:pt idx="10395">
                  <c:v>1000.0</c:v>
                </c:pt>
                <c:pt idx="10396">
                  <c:v>1000.099975585937</c:v>
                </c:pt>
                <c:pt idx="10397">
                  <c:v>1000.200073242187</c:v>
                </c:pt>
                <c:pt idx="10398">
                  <c:v>1000.300048828125</c:v>
                </c:pt>
                <c:pt idx="10399">
                  <c:v>1000.400024414062</c:v>
                </c:pt>
                <c:pt idx="10400">
                  <c:v>1000.5</c:v>
                </c:pt>
                <c:pt idx="10401">
                  <c:v>1000.599975585937</c:v>
                </c:pt>
                <c:pt idx="10402">
                  <c:v>1000.700073242187</c:v>
                </c:pt>
                <c:pt idx="10403">
                  <c:v>1000.800048828125</c:v>
                </c:pt>
                <c:pt idx="10404">
                  <c:v>1000.900024414062</c:v>
                </c:pt>
                <c:pt idx="10405">
                  <c:v>1001.0</c:v>
                </c:pt>
                <c:pt idx="10406">
                  <c:v>1001.099975585937</c:v>
                </c:pt>
                <c:pt idx="10407">
                  <c:v>1001.200073242187</c:v>
                </c:pt>
                <c:pt idx="10408">
                  <c:v>1001.300048828125</c:v>
                </c:pt>
                <c:pt idx="10409">
                  <c:v>1001.400024414062</c:v>
                </c:pt>
                <c:pt idx="10410">
                  <c:v>1001.5</c:v>
                </c:pt>
                <c:pt idx="10411">
                  <c:v>1001.599975585937</c:v>
                </c:pt>
                <c:pt idx="10412">
                  <c:v>1001.700073242187</c:v>
                </c:pt>
                <c:pt idx="10413">
                  <c:v>1001.800048828125</c:v>
                </c:pt>
                <c:pt idx="10414">
                  <c:v>1001.900024414062</c:v>
                </c:pt>
                <c:pt idx="10415">
                  <c:v>1002.0</c:v>
                </c:pt>
                <c:pt idx="10416">
                  <c:v>1002.099975585937</c:v>
                </c:pt>
                <c:pt idx="10417">
                  <c:v>1002.200073242187</c:v>
                </c:pt>
                <c:pt idx="10418">
                  <c:v>1002.300048828125</c:v>
                </c:pt>
                <c:pt idx="10419">
                  <c:v>1002.400024414062</c:v>
                </c:pt>
                <c:pt idx="10420">
                  <c:v>1002.5</c:v>
                </c:pt>
                <c:pt idx="10421">
                  <c:v>1002.599975585937</c:v>
                </c:pt>
                <c:pt idx="10422">
                  <c:v>1002.700073242187</c:v>
                </c:pt>
                <c:pt idx="10423">
                  <c:v>1002.800048828125</c:v>
                </c:pt>
                <c:pt idx="10424">
                  <c:v>1002.900024414062</c:v>
                </c:pt>
                <c:pt idx="10425">
                  <c:v>1003.0</c:v>
                </c:pt>
                <c:pt idx="10426">
                  <c:v>1003.099975585937</c:v>
                </c:pt>
                <c:pt idx="10427">
                  <c:v>1003.200073242187</c:v>
                </c:pt>
                <c:pt idx="10428">
                  <c:v>1003.300048828125</c:v>
                </c:pt>
                <c:pt idx="10429">
                  <c:v>1003.400024414062</c:v>
                </c:pt>
                <c:pt idx="10430">
                  <c:v>1003.5</c:v>
                </c:pt>
                <c:pt idx="10431">
                  <c:v>1003.599975585937</c:v>
                </c:pt>
                <c:pt idx="10432">
                  <c:v>1003.700073242187</c:v>
                </c:pt>
                <c:pt idx="10433">
                  <c:v>1003.800048828125</c:v>
                </c:pt>
                <c:pt idx="10434">
                  <c:v>1003.900024414062</c:v>
                </c:pt>
                <c:pt idx="10435">
                  <c:v>1004.0</c:v>
                </c:pt>
                <c:pt idx="10436">
                  <c:v>1004.099975585937</c:v>
                </c:pt>
                <c:pt idx="10437">
                  <c:v>1004.200073242187</c:v>
                </c:pt>
                <c:pt idx="10438">
                  <c:v>1004.300048828125</c:v>
                </c:pt>
                <c:pt idx="10439">
                  <c:v>1004.400024414062</c:v>
                </c:pt>
                <c:pt idx="10440">
                  <c:v>1004.5</c:v>
                </c:pt>
                <c:pt idx="10441">
                  <c:v>1004.599975585937</c:v>
                </c:pt>
                <c:pt idx="10442">
                  <c:v>1004.700073242187</c:v>
                </c:pt>
                <c:pt idx="10443">
                  <c:v>1004.800048828125</c:v>
                </c:pt>
                <c:pt idx="10444">
                  <c:v>1004.900024414062</c:v>
                </c:pt>
                <c:pt idx="10445">
                  <c:v>1005.0</c:v>
                </c:pt>
                <c:pt idx="10446">
                  <c:v>1005.099975585937</c:v>
                </c:pt>
                <c:pt idx="10447">
                  <c:v>1005.200073242187</c:v>
                </c:pt>
                <c:pt idx="10448">
                  <c:v>1005.300048828125</c:v>
                </c:pt>
                <c:pt idx="10449">
                  <c:v>1005.400024414062</c:v>
                </c:pt>
                <c:pt idx="10450">
                  <c:v>1005.5</c:v>
                </c:pt>
                <c:pt idx="10451">
                  <c:v>1005.599975585937</c:v>
                </c:pt>
                <c:pt idx="10452">
                  <c:v>1005.700073242187</c:v>
                </c:pt>
                <c:pt idx="10453">
                  <c:v>1005.800048828125</c:v>
                </c:pt>
                <c:pt idx="10454">
                  <c:v>1005.900024414062</c:v>
                </c:pt>
                <c:pt idx="10455">
                  <c:v>1006.0</c:v>
                </c:pt>
                <c:pt idx="10456">
                  <c:v>1006.099975585937</c:v>
                </c:pt>
                <c:pt idx="10457">
                  <c:v>1006.200073242187</c:v>
                </c:pt>
                <c:pt idx="10458">
                  <c:v>1006.300048828125</c:v>
                </c:pt>
                <c:pt idx="10459">
                  <c:v>1006.400024414062</c:v>
                </c:pt>
                <c:pt idx="10460">
                  <c:v>1006.5</c:v>
                </c:pt>
                <c:pt idx="10461">
                  <c:v>1006.599975585937</c:v>
                </c:pt>
                <c:pt idx="10462">
                  <c:v>1006.700073242187</c:v>
                </c:pt>
                <c:pt idx="10463">
                  <c:v>1006.800048828125</c:v>
                </c:pt>
                <c:pt idx="10464">
                  <c:v>1006.900024414062</c:v>
                </c:pt>
                <c:pt idx="10465">
                  <c:v>1007.0</c:v>
                </c:pt>
                <c:pt idx="10466">
                  <c:v>1007.099975585937</c:v>
                </c:pt>
                <c:pt idx="10467">
                  <c:v>1007.200073242187</c:v>
                </c:pt>
                <c:pt idx="10468">
                  <c:v>1007.300048828125</c:v>
                </c:pt>
                <c:pt idx="10469">
                  <c:v>1007.400024414062</c:v>
                </c:pt>
                <c:pt idx="10470">
                  <c:v>1007.5</c:v>
                </c:pt>
                <c:pt idx="10471">
                  <c:v>1007.599975585937</c:v>
                </c:pt>
                <c:pt idx="10472">
                  <c:v>1007.700073242187</c:v>
                </c:pt>
                <c:pt idx="10473">
                  <c:v>1007.800048828125</c:v>
                </c:pt>
                <c:pt idx="10474">
                  <c:v>1007.900024414062</c:v>
                </c:pt>
                <c:pt idx="10475">
                  <c:v>1008.0</c:v>
                </c:pt>
                <c:pt idx="10476">
                  <c:v>1008.099975585937</c:v>
                </c:pt>
                <c:pt idx="10477">
                  <c:v>1008.200073242187</c:v>
                </c:pt>
                <c:pt idx="10478">
                  <c:v>1008.300048828125</c:v>
                </c:pt>
                <c:pt idx="10479">
                  <c:v>1008.400024414062</c:v>
                </c:pt>
                <c:pt idx="10480">
                  <c:v>1008.5</c:v>
                </c:pt>
                <c:pt idx="10481">
                  <c:v>1008.599975585937</c:v>
                </c:pt>
                <c:pt idx="10482">
                  <c:v>1008.700073242187</c:v>
                </c:pt>
                <c:pt idx="10483">
                  <c:v>1008.800048828125</c:v>
                </c:pt>
                <c:pt idx="10484">
                  <c:v>1008.900024414062</c:v>
                </c:pt>
                <c:pt idx="10485">
                  <c:v>1009.0</c:v>
                </c:pt>
                <c:pt idx="10486">
                  <c:v>1009.099975585937</c:v>
                </c:pt>
                <c:pt idx="10487">
                  <c:v>1009.200073242187</c:v>
                </c:pt>
                <c:pt idx="10488">
                  <c:v>1009.300048828125</c:v>
                </c:pt>
                <c:pt idx="10489">
                  <c:v>1009.400024414062</c:v>
                </c:pt>
                <c:pt idx="10490">
                  <c:v>1009.5</c:v>
                </c:pt>
                <c:pt idx="10491">
                  <c:v>1009.599975585937</c:v>
                </c:pt>
                <c:pt idx="10492">
                  <c:v>1009.700073242187</c:v>
                </c:pt>
                <c:pt idx="10493">
                  <c:v>1009.800048828125</c:v>
                </c:pt>
                <c:pt idx="10494">
                  <c:v>1009.900024414062</c:v>
                </c:pt>
                <c:pt idx="10495">
                  <c:v>1010.0</c:v>
                </c:pt>
                <c:pt idx="10496">
                  <c:v>1010.099975585937</c:v>
                </c:pt>
                <c:pt idx="10497">
                  <c:v>1010.200073242187</c:v>
                </c:pt>
                <c:pt idx="10498">
                  <c:v>1010.300048828125</c:v>
                </c:pt>
                <c:pt idx="10499">
                  <c:v>1010.400024414062</c:v>
                </c:pt>
                <c:pt idx="10500">
                  <c:v>1010.5</c:v>
                </c:pt>
                <c:pt idx="10501">
                  <c:v>1010.599975585937</c:v>
                </c:pt>
                <c:pt idx="10502">
                  <c:v>1010.700073242187</c:v>
                </c:pt>
                <c:pt idx="10503">
                  <c:v>1010.800048828125</c:v>
                </c:pt>
                <c:pt idx="10504">
                  <c:v>1010.900024414062</c:v>
                </c:pt>
                <c:pt idx="10505">
                  <c:v>1011.0</c:v>
                </c:pt>
                <c:pt idx="10506">
                  <c:v>1011.099975585937</c:v>
                </c:pt>
                <c:pt idx="10507">
                  <c:v>1011.200073242187</c:v>
                </c:pt>
                <c:pt idx="10508">
                  <c:v>1011.300048828125</c:v>
                </c:pt>
                <c:pt idx="10509">
                  <c:v>1011.400024414062</c:v>
                </c:pt>
                <c:pt idx="10510">
                  <c:v>1011.5</c:v>
                </c:pt>
                <c:pt idx="10511">
                  <c:v>1011.599975585937</c:v>
                </c:pt>
                <c:pt idx="10512">
                  <c:v>1011.700073242187</c:v>
                </c:pt>
                <c:pt idx="10513">
                  <c:v>1011.800048828125</c:v>
                </c:pt>
                <c:pt idx="10514">
                  <c:v>1011.900024414062</c:v>
                </c:pt>
                <c:pt idx="10515">
                  <c:v>1012.0</c:v>
                </c:pt>
                <c:pt idx="10516">
                  <c:v>1012.099975585937</c:v>
                </c:pt>
                <c:pt idx="10517">
                  <c:v>1012.200073242187</c:v>
                </c:pt>
                <c:pt idx="10518">
                  <c:v>1012.300048828125</c:v>
                </c:pt>
                <c:pt idx="10519">
                  <c:v>1012.400024414062</c:v>
                </c:pt>
                <c:pt idx="10520">
                  <c:v>1012.5</c:v>
                </c:pt>
                <c:pt idx="10521">
                  <c:v>1012.599975585937</c:v>
                </c:pt>
                <c:pt idx="10522">
                  <c:v>1012.700073242187</c:v>
                </c:pt>
                <c:pt idx="10523">
                  <c:v>1012.800048828125</c:v>
                </c:pt>
                <c:pt idx="10524">
                  <c:v>1012.900024414062</c:v>
                </c:pt>
                <c:pt idx="10525">
                  <c:v>1013.0</c:v>
                </c:pt>
                <c:pt idx="10526">
                  <c:v>1013.099975585937</c:v>
                </c:pt>
                <c:pt idx="10527">
                  <c:v>1013.200073242187</c:v>
                </c:pt>
                <c:pt idx="10528">
                  <c:v>1013.300048828125</c:v>
                </c:pt>
                <c:pt idx="10529">
                  <c:v>1013.400024414062</c:v>
                </c:pt>
                <c:pt idx="10530">
                  <c:v>1013.5</c:v>
                </c:pt>
                <c:pt idx="10531">
                  <c:v>1013.599975585937</c:v>
                </c:pt>
                <c:pt idx="10532">
                  <c:v>1013.700073242187</c:v>
                </c:pt>
                <c:pt idx="10533">
                  <c:v>1013.800048828125</c:v>
                </c:pt>
                <c:pt idx="10534">
                  <c:v>1013.900024414062</c:v>
                </c:pt>
                <c:pt idx="10535">
                  <c:v>1014.0</c:v>
                </c:pt>
                <c:pt idx="10536">
                  <c:v>1014.099975585937</c:v>
                </c:pt>
                <c:pt idx="10537">
                  <c:v>1014.200073242187</c:v>
                </c:pt>
                <c:pt idx="10538">
                  <c:v>1014.300048828125</c:v>
                </c:pt>
                <c:pt idx="10539">
                  <c:v>1014.400024414062</c:v>
                </c:pt>
                <c:pt idx="10540">
                  <c:v>1014.5</c:v>
                </c:pt>
                <c:pt idx="10541">
                  <c:v>1014.599975585937</c:v>
                </c:pt>
                <c:pt idx="10542">
                  <c:v>1014.700073242187</c:v>
                </c:pt>
                <c:pt idx="10543">
                  <c:v>1014.800048828125</c:v>
                </c:pt>
                <c:pt idx="10544">
                  <c:v>1014.900024414062</c:v>
                </c:pt>
                <c:pt idx="10545">
                  <c:v>1015.0</c:v>
                </c:pt>
                <c:pt idx="10546">
                  <c:v>1015.099975585937</c:v>
                </c:pt>
                <c:pt idx="10547">
                  <c:v>1015.200073242187</c:v>
                </c:pt>
                <c:pt idx="10548">
                  <c:v>1015.300048828125</c:v>
                </c:pt>
                <c:pt idx="10549">
                  <c:v>1015.400024414062</c:v>
                </c:pt>
                <c:pt idx="10550">
                  <c:v>1015.5</c:v>
                </c:pt>
                <c:pt idx="10551">
                  <c:v>1015.599975585937</c:v>
                </c:pt>
                <c:pt idx="10552">
                  <c:v>1015.700073242187</c:v>
                </c:pt>
                <c:pt idx="10553">
                  <c:v>1015.800048828125</c:v>
                </c:pt>
                <c:pt idx="10554">
                  <c:v>1015.900024414062</c:v>
                </c:pt>
                <c:pt idx="10555">
                  <c:v>1016.0</c:v>
                </c:pt>
                <c:pt idx="10556">
                  <c:v>1016.099975585937</c:v>
                </c:pt>
                <c:pt idx="10557">
                  <c:v>1016.200073242187</c:v>
                </c:pt>
                <c:pt idx="10558">
                  <c:v>1016.300048828125</c:v>
                </c:pt>
                <c:pt idx="10559">
                  <c:v>1016.400024414062</c:v>
                </c:pt>
                <c:pt idx="10560">
                  <c:v>1016.5</c:v>
                </c:pt>
                <c:pt idx="10561">
                  <c:v>1016.599975585937</c:v>
                </c:pt>
                <c:pt idx="10562">
                  <c:v>1016.700073242187</c:v>
                </c:pt>
                <c:pt idx="10563">
                  <c:v>1016.800048828125</c:v>
                </c:pt>
                <c:pt idx="10564">
                  <c:v>1016.900024414062</c:v>
                </c:pt>
                <c:pt idx="10565">
                  <c:v>1017.0</c:v>
                </c:pt>
                <c:pt idx="10566">
                  <c:v>1017.099975585937</c:v>
                </c:pt>
                <c:pt idx="10567">
                  <c:v>1017.200073242187</c:v>
                </c:pt>
                <c:pt idx="10568">
                  <c:v>1017.300048828125</c:v>
                </c:pt>
                <c:pt idx="10569">
                  <c:v>1017.400024414062</c:v>
                </c:pt>
                <c:pt idx="10570">
                  <c:v>1017.5</c:v>
                </c:pt>
                <c:pt idx="10571">
                  <c:v>1017.599975585937</c:v>
                </c:pt>
                <c:pt idx="10572">
                  <c:v>1017.700073242187</c:v>
                </c:pt>
                <c:pt idx="10573">
                  <c:v>1017.800048828125</c:v>
                </c:pt>
                <c:pt idx="10574">
                  <c:v>1017.900024414062</c:v>
                </c:pt>
                <c:pt idx="10575">
                  <c:v>1018.0</c:v>
                </c:pt>
                <c:pt idx="10576">
                  <c:v>1018.099975585937</c:v>
                </c:pt>
                <c:pt idx="10577">
                  <c:v>1018.200073242187</c:v>
                </c:pt>
                <c:pt idx="10578">
                  <c:v>1018.300048828125</c:v>
                </c:pt>
                <c:pt idx="10579">
                  <c:v>1018.400024414062</c:v>
                </c:pt>
                <c:pt idx="10580">
                  <c:v>1018.5</c:v>
                </c:pt>
                <c:pt idx="10581">
                  <c:v>1018.599975585937</c:v>
                </c:pt>
                <c:pt idx="10582">
                  <c:v>1018.700073242187</c:v>
                </c:pt>
                <c:pt idx="10583">
                  <c:v>1018.800048828125</c:v>
                </c:pt>
                <c:pt idx="10584">
                  <c:v>1018.900024414062</c:v>
                </c:pt>
                <c:pt idx="10585">
                  <c:v>1019.0</c:v>
                </c:pt>
                <c:pt idx="10586">
                  <c:v>1019.099975585937</c:v>
                </c:pt>
                <c:pt idx="10587">
                  <c:v>1019.200073242187</c:v>
                </c:pt>
                <c:pt idx="10588">
                  <c:v>1019.300048828125</c:v>
                </c:pt>
                <c:pt idx="10589">
                  <c:v>1019.400024414062</c:v>
                </c:pt>
                <c:pt idx="10590">
                  <c:v>1019.5</c:v>
                </c:pt>
                <c:pt idx="10591">
                  <c:v>1019.599975585937</c:v>
                </c:pt>
                <c:pt idx="10592">
                  <c:v>1019.700073242187</c:v>
                </c:pt>
                <c:pt idx="10593">
                  <c:v>1019.800048828125</c:v>
                </c:pt>
                <c:pt idx="10594">
                  <c:v>1019.900024414062</c:v>
                </c:pt>
                <c:pt idx="10595">
                  <c:v>1020.0</c:v>
                </c:pt>
                <c:pt idx="10596">
                  <c:v>1020.099975585937</c:v>
                </c:pt>
                <c:pt idx="10597">
                  <c:v>1020.200073242187</c:v>
                </c:pt>
                <c:pt idx="10598">
                  <c:v>1020.300048828125</c:v>
                </c:pt>
                <c:pt idx="10599">
                  <c:v>1020.400024414062</c:v>
                </c:pt>
                <c:pt idx="10600">
                  <c:v>1020.5</c:v>
                </c:pt>
                <c:pt idx="10601">
                  <c:v>1020.599975585937</c:v>
                </c:pt>
                <c:pt idx="10602">
                  <c:v>1020.700073242187</c:v>
                </c:pt>
                <c:pt idx="10603">
                  <c:v>1020.800048828125</c:v>
                </c:pt>
                <c:pt idx="10604">
                  <c:v>1020.900024414062</c:v>
                </c:pt>
                <c:pt idx="10605">
                  <c:v>1021.0</c:v>
                </c:pt>
                <c:pt idx="10606">
                  <c:v>1021.099975585937</c:v>
                </c:pt>
                <c:pt idx="10607">
                  <c:v>1021.200073242187</c:v>
                </c:pt>
                <c:pt idx="10608">
                  <c:v>1021.300048828125</c:v>
                </c:pt>
                <c:pt idx="10609">
                  <c:v>1021.400024414062</c:v>
                </c:pt>
                <c:pt idx="10610">
                  <c:v>1021.5</c:v>
                </c:pt>
                <c:pt idx="10611">
                  <c:v>1021.599975585937</c:v>
                </c:pt>
                <c:pt idx="10612">
                  <c:v>1021.700073242187</c:v>
                </c:pt>
                <c:pt idx="10613">
                  <c:v>1021.800048828125</c:v>
                </c:pt>
                <c:pt idx="10614">
                  <c:v>1021.900024414062</c:v>
                </c:pt>
                <c:pt idx="10615">
                  <c:v>1022.0</c:v>
                </c:pt>
                <c:pt idx="10616">
                  <c:v>1022.099975585937</c:v>
                </c:pt>
                <c:pt idx="10617">
                  <c:v>1022.200073242187</c:v>
                </c:pt>
                <c:pt idx="10618">
                  <c:v>1022.300048828125</c:v>
                </c:pt>
                <c:pt idx="10619">
                  <c:v>1022.400024414062</c:v>
                </c:pt>
                <c:pt idx="10620">
                  <c:v>1022.5</c:v>
                </c:pt>
                <c:pt idx="10621">
                  <c:v>1022.599975585937</c:v>
                </c:pt>
                <c:pt idx="10622">
                  <c:v>1022.700073242187</c:v>
                </c:pt>
                <c:pt idx="10623">
                  <c:v>1022.800048828125</c:v>
                </c:pt>
                <c:pt idx="10624">
                  <c:v>1022.900024414062</c:v>
                </c:pt>
                <c:pt idx="10625">
                  <c:v>1023.0</c:v>
                </c:pt>
                <c:pt idx="10626">
                  <c:v>1023.099975585937</c:v>
                </c:pt>
                <c:pt idx="10627">
                  <c:v>1023.200073242187</c:v>
                </c:pt>
                <c:pt idx="10628">
                  <c:v>1023.300048828125</c:v>
                </c:pt>
                <c:pt idx="10629">
                  <c:v>1023.400024414062</c:v>
                </c:pt>
                <c:pt idx="10630">
                  <c:v>1023.5</c:v>
                </c:pt>
                <c:pt idx="10631">
                  <c:v>1023.599975585937</c:v>
                </c:pt>
                <c:pt idx="10632">
                  <c:v>1023.700073242187</c:v>
                </c:pt>
                <c:pt idx="10633">
                  <c:v>1023.800048828125</c:v>
                </c:pt>
                <c:pt idx="10634">
                  <c:v>1023.900024414062</c:v>
                </c:pt>
                <c:pt idx="10635">
                  <c:v>1024.0</c:v>
                </c:pt>
                <c:pt idx="10636">
                  <c:v>1024.099975585937</c:v>
                </c:pt>
                <c:pt idx="10637">
                  <c:v>1024.200073242187</c:v>
                </c:pt>
                <c:pt idx="10638">
                  <c:v>1024.300048828125</c:v>
                </c:pt>
                <c:pt idx="10639">
                  <c:v>1024.400024414062</c:v>
                </c:pt>
                <c:pt idx="10640">
                  <c:v>1024.5</c:v>
                </c:pt>
                <c:pt idx="10641">
                  <c:v>1024.599975585937</c:v>
                </c:pt>
                <c:pt idx="10642">
                  <c:v>1024.700073242187</c:v>
                </c:pt>
                <c:pt idx="10643">
                  <c:v>1024.800048828125</c:v>
                </c:pt>
                <c:pt idx="10644">
                  <c:v>1024.900024414062</c:v>
                </c:pt>
                <c:pt idx="10645">
                  <c:v>1025.0</c:v>
                </c:pt>
                <c:pt idx="10646">
                  <c:v>1025.099975585937</c:v>
                </c:pt>
                <c:pt idx="10647">
                  <c:v>1025.200073242187</c:v>
                </c:pt>
                <c:pt idx="10648">
                  <c:v>1025.300048828125</c:v>
                </c:pt>
                <c:pt idx="10649">
                  <c:v>1025.400024414062</c:v>
                </c:pt>
                <c:pt idx="10650">
                  <c:v>1025.5</c:v>
                </c:pt>
                <c:pt idx="10651">
                  <c:v>1025.599975585937</c:v>
                </c:pt>
                <c:pt idx="10652">
                  <c:v>1025.700073242187</c:v>
                </c:pt>
                <c:pt idx="10653">
                  <c:v>1025.800048828125</c:v>
                </c:pt>
                <c:pt idx="10654">
                  <c:v>1025.900024414062</c:v>
                </c:pt>
                <c:pt idx="10655">
                  <c:v>1026.0</c:v>
                </c:pt>
                <c:pt idx="10656">
                  <c:v>1026.099975585937</c:v>
                </c:pt>
                <c:pt idx="10657">
                  <c:v>1026.200073242187</c:v>
                </c:pt>
                <c:pt idx="10658">
                  <c:v>1026.300048828125</c:v>
                </c:pt>
                <c:pt idx="10659">
                  <c:v>1026.400024414062</c:v>
                </c:pt>
                <c:pt idx="10660">
                  <c:v>1026.5</c:v>
                </c:pt>
                <c:pt idx="10661">
                  <c:v>1026.599975585937</c:v>
                </c:pt>
                <c:pt idx="10662">
                  <c:v>1026.700073242187</c:v>
                </c:pt>
                <c:pt idx="10663">
                  <c:v>1026.800048828125</c:v>
                </c:pt>
                <c:pt idx="10664">
                  <c:v>1026.900024414062</c:v>
                </c:pt>
                <c:pt idx="10665">
                  <c:v>1027.0</c:v>
                </c:pt>
                <c:pt idx="10666">
                  <c:v>1027.099975585937</c:v>
                </c:pt>
                <c:pt idx="10667">
                  <c:v>1027.200073242187</c:v>
                </c:pt>
                <c:pt idx="10668">
                  <c:v>1027.300048828125</c:v>
                </c:pt>
                <c:pt idx="10669">
                  <c:v>1027.400024414062</c:v>
                </c:pt>
                <c:pt idx="10670">
                  <c:v>1027.5</c:v>
                </c:pt>
                <c:pt idx="10671">
                  <c:v>1027.599975585937</c:v>
                </c:pt>
                <c:pt idx="10672">
                  <c:v>1027.700073242187</c:v>
                </c:pt>
                <c:pt idx="10673">
                  <c:v>1027.800048828125</c:v>
                </c:pt>
                <c:pt idx="10674">
                  <c:v>1027.900024414062</c:v>
                </c:pt>
                <c:pt idx="10675">
                  <c:v>1028.0</c:v>
                </c:pt>
                <c:pt idx="10676">
                  <c:v>1028.099975585937</c:v>
                </c:pt>
                <c:pt idx="10677">
                  <c:v>1028.200073242187</c:v>
                </c:pt>
                <c:pt idx="10678">
                  <c:v>1028.300048828125</c:v>
                </c:pt>
                <c:pt idx="10679">
                  <c:v>1028.400024414062</c:v>
                </c:pt>
                <c:pt idx="10680">
                  <c:v>1028.5</c:v>
                </c:pt>
                <c:pt idx="10681">
                  <c:v>1028.599975585937</c:v>
                </c:pt>
                <c:pt idx="10682">
                  <c:v>1028.700073242187</c:v>
                </c:pt>
                <c:pt idx="10683">
                  <c:v>1028.800048828125</c:v>
                </c:pt>
                <c:pt idx="10684">
                  <c:v>1028.900024414062</c:v>
                </c:pt>
                <c:pt idx="10685">
                  <c:v>1029.0</c:v>
                </c:pt>
                <c:pt idx="10686">
                  <c:v>1029.099975585937</c:v>
                </c:pt>
                <c:pt idx="10687">
                  <c:v>1029.200073242187</c:v>
                </c:pt>
                <c:pt idx="10688">
                  <c:v>1029.300048828125</c:v>
                </c:pt>
                <c:pt idx="10689">
                  <c:v>1029.400024414062</c:v>
                </c:pt>
                <c:pt idx="10690">
                  <c:v>1029.5</c:v>
                </c:pt>
                <c:pt idx="10691">
                  <c:v>1029.599975585937</c:v>
                </c:pt>
                <c:pt idx="10692">
                  <c:v>1029.700073242187</c:v>
                </c:pt>
                <c:pt idx="10693">
                  <c:v>1029.800048828125</c:v>
                </c:pt>
                <c:pt idx="10694">
                  <c:v>1029.900024414062</c:v>
                </c:pt>
                <c:pt idx="10695">
                  <c:v>1030.0</c:v>
                </c:pt>
                <c:pt idx="10696">
                  <c:v>1030.099975585937</c:v>
                </c:pt>
                <c:pt idx="10697">
                  <c:v>1030.200073242187</c:v>
                </c:pt>
                <c:pt idx="10698">
                  <c:v>1030.300048828125</c:v>
                </c:pt>
                <c:pt idx="10699">
                  <c:v>1030.400024414062</c:v>
                </c:pt>
                <c:pt idx="10700">
                  <c:v>1030.5</c:v>
                </c:pt>
                <c:pt idx="10701">
                  <c:v>1030.599975585937</c:v>
                </c:pt>
                <c:pt idx="10702">
                  <c:v>1030.700073242187</c:v>
                </c:pt>
                <c:pt idx="10703">
                  <c:v>1030.800048828125</c:v>
                </c:pt>
                <c:pt idx="10704">
                  <c:v>1030.900024414062</c:v>
                </c:pt>
                <c:pt idx="10705">
                  <c:v>1031.0</c:v>
                </c:pt>
                <c:pt idx="10706">
                  <c:v>1031.099975585937</c:v>
                </c:pt>
                <c:pt idx="10707">
                  <c:v>1031.200073242187</c:v>
                </c:pt>
                <c:pt idx="10708">
                  <c:v>1031.300048828125</c:v>
                </c:pt>
                <c:pt idx="10709">
                  <c:v>1031.400024414062</c:v>
                </c:pt>
                <c:pt idx="10710">
                  <c:v>1031.5</c:v>
                </c:pt>
                <c:pt idx="10711">
                  <c:v>1031.599975585937</c:v>
                </c:pt>
                <c:pt idx="10712">
                  <c:v>1031.700073242187</c:v>
                </c:pt>
                <c:pt idx="10713">
                  <c:v>1031.800048828125</c:v>
                </c:pt>
                <c:pt idx="10714">
                  <c:v>1031.900024414062</c:v>
                </c:pt>
                <c:pt idx="10715">
                  <c:v>1032.0</c:v>
                </c:pt>
                <c:pt idx="10716">
                  <c:v>1032.099975585937</c:v>
                </c:pt>
                <c:pt idx="10717">
                  <c:v>1032.200073242187</c:v>
                </c:pt>
                <c:pt idx="10718">
                  <c:v>1032.300048828125</c:v>
                </c:pt>
                <c:pt idx="10719">
                  <c:v>1032.400024414062</c:v>
                </c:pt>
                <c:pt idx="10720">
                  <c:v>1032.5</c:v>
                </c:pt>
                <c:pt idx="10721">
                  <c:v>1032.599975585937</c:v>
                </c:pt>
                <c:pt idx="10722">
                  <c:v>1032.700073242187</c:v>
                </c:pt>
                <c:pt idx="10723">
                  <c:v>1032.800048828125</c:v>
                </c:pt>
                <c:pt idx="10724">
                  <c:v>1032.900024414062</c:v>
                </c:pt>
                <c:pt idx="10725">
                  <c:v>1033.0</c:v>
                </c:pt>
                <c:pt idx="10726">
                  <c:v>1033.099975585937</c:v>
                </c:pt>
                <c:pt idx="10727">
                  <c:v>1033.200073242187</c:v>
                </c:pt>
                <c:pt idx="10728">
                  <c:v>1033.300048828125</c:v>
                </c:pt>
                <c:pt idx="10729">
                  <c:v>1033.400024414062</c:v>
                </c:pt>
                <c:pt idx="10730">
                  <c:v>1033.5</c:v>
                </c:pt>
                <c:pt idx="10731">
                  <c:v>1033.599975585937</c:v>
                </c:pt>
                <c:pt idx="10732">
                  <c:v>1033.700073242187</c:v>
                </c:pt>
                <c:pt idx="10733">
                  <c:v>1033.800048828125</c:v>
                </c:pt>
                <c:pt idx="10734">
                  <c:v>1033.900024414062</c:v>
                </c:pt>
                <c:pt idx="10735">
                  <c:v>1034.0</c:v>
                </c:pt>
                <c:pt idx="10736">
                  <c:v>1034.099975585937</c:v>
                </c:pt>
                <c:pt idx="10737">
                  <c:v>1034.200073242187</c:v>
                </c:pt>
                <c:pt idx="10738">
                  <c:v>1034.300048828125</c:v>
                </c:pt>
                <c:pt idx="10739">
                  <c:v>1034.400024414062</c:v>
                </c:pt>
                <c:pt idx="10740">
                  <c:v>1034.5</c:v>
                </c:pt>
                <c:pt idx="10741">
                  <c:v>1034.599975585937</c:v>
                </c:pt>
                <c:pt idx="10742">
                  <c:v>1034.700073242187</c:v>
                </c:pt>
                <c:pt idx="10743">
                  <c:v>1034.800048828125</c:v>
                </c:pt>
                <c:pt idx="10744">
                  <c:v>1034.900024414062</c:v>
                </c:pt>
                <c:pt idx="10745">
                  <c:v>1035.0</c:v>
                </c:pt>
                <c:pt idx="10746">
                  <c:v>1035.099975585937</c:v>
                </c:pt>
                <c:pt idx="10747">
                  <c:v>1035.200073242187</c:v>
                </c:pt>
                <c:pt idx="10748">
                  <c:v>1035.300048828125</c:v>
                </c:pt>
                <c:pt idx="10749">
                  <c:v>1035.400024414062</c:v>
                </c:pt>
                <c:pt idx="10750">
                  <c:v>1035.5</c:v>
                </c:pt>
                <c:pt idx="10751">
                  <c:v>1035.599975585937</c:v>
                </c:pt>
                <c:pt idx="10752">
                  <c:v>1035.700073242187</c:v>
                </c:pt>
                <c:pt idx="10753">
                  <c:v>1035.800048828125</c:v>
                </c:pt>
                <c:pt idx="10754">
                  <c:v>1035.900024414062</c:v>
                </c:pt>
                <c:pt idx="10755">
                  <c:v>1036.0</c:v>
                </c:pt>
                <c:pt idx="10756">
                  <c:v>1036.099975585937</c:v>
                </c:pt>
                <c:pt idx="10757">
                  <c:v>1036.200073242187</c:v>
                </c:pt>
                <c:pt idx="10758">
                  <c:v>1036.300048828125</c:v>
                </c:pt>
                <c:pt idx="10759">
                  <c:v>1036.400024414062</c:v>
                </c:pt>
                <c:pt idx="10760">
                  <c:v>1036.5</c:v>
                </c:pt>
                <c:pt idx="10761">
                  <c:v>1036.599975585937</c:v>
                </c:pt>
                <c:pt idx="10762">
                  <c:v>1036.700073242187</c:v>
                </c:pt>
                <c:pt idx="10763">
                  <c:v>1036.800048828125</c:v>
                </c:pt>
                <c:pt idx="10764">
                  <c:v>1036.900024414062</c:v>
                </c:pt>
                <c:pt idx="10765">
                  <c:v>1037.0</c:v>
                </c:pt>
                <c:pt idx="10766">
                  <c:v>1037.099975585937</c:v>
                </c:pt>
                <c:pt idx="10767">
                  <c:v>1037.200073242187</c:v>
                </c:pt>
                <c:pt idx="10768">
                  <c:v>1037.300048828125</c:v>
                </c:pt>
                <c:pt idx="10769">
                  <c:v>1037.400024414062</c:v>
                </c:pt>
                <c:pt idx="10770">
                  <c:v>1037.5</c:v>
                </c:pt>
                <c:pt idx="10771">
                  <c:v>1037.599975585937</c:v>
                </c:pt>
                <c:pt idx="10772">
                  <c:v>1037.700073242187</c:v>
                </c:pt>
                <c:pt idx="10773">
                  <c:v>1037.800048828125</c:v>
                </c:pt>
                <c:pt idx="10774">
                  <c:v>1037.900024414062</c:v>
                </c:pt>
                <c:pt idx="10775">
                  <c:v>1038.0</c:v>
                </c:pt>
                <c:pt idx="10776">
                  <c:v>1038.099975585937</c:v>
                </c:pt>
                <c:pt idx="10777">
                  <c:v>1038.200073242187</c:v>
                </c:pt>
                <c:pt idx="10778">
                  <c:v>1038.300048828125</c:v>
                </c:pt>
                <c:pt idx="10779">
                  <c:v>1038.400024414062</c:v>
                </c:pt>
                <c:pt idx="10780">
                  <c:v>1038.5</c:v>
                </c:pt>
                <c:pt idx="10781">
                  <c:v>1038.599975585937</c:v>
                </c:pt>
                <c:pt idx="10782">
                  <c:v>1038.700073242187</c:v>
                </c:pt>
                <c:pt idx="10783">
                  <c:v>1038.800048828125</c:v>
                </c:pt>
                <c:pt idx="10784">
                  <c:v>1038.900024414062</c:v>
                </c:pt>
                <c:pt idx="10785">
                  <c:v>1039.0</c:v>
                </c:pt>
                <c:pt idx="10786">
                  <c:v>1039.099975585937</c:v>
                </c:pt>
                <c:pt idx="10787">
                  <c:v>1039.200073242187</c:v>
                </c:pt>
                <c:pt idx="10788">
                  <c:v>1039.300048828125</c:v>
                </c:pt>
                <c:pt idx="10789">
                  <c:v>1039.400024414062</c:v>
                </c:pt>
                <c:pt idx="10790">
                  <c:v>1039.5</c:v>
                </c:pt>
                <c:pt idx="10791">
                  <c:v>1039.599975585937</c:v>
                </c:pt>
                <c:pt idx="10792">
                  <c:v>1039.700073242187</c:v>
                </c:pt>
                <c:pt idx="10793">
                  <c:v>1039.800048828125</c:v>
                </c:pt>
                <c:pt idx="10794">
                  <c:v>1039.900024414062</c:v>
                </c:pt>
                <c:pt idx="10795">
                  <c:v>1040.0</c:v>
                </c:pt>
                <c:pt idx="10796">
                  <c:v>1040.099975585937</c:v>
                </c:pt>
                <c:pt idx="10797">
                  <c:v>1040.200073242187</c:v>
                </c:pt>
                <c:pt idx="10798">
                  <c:v>1040.300048828125</c:v>
                </c:pt>
                <c:pt idx="10799">
                  <c:v>1040.400024414062</c:v>
                </c:pt>
                <c:pt idx="10800">
                  <c:v>1040.5</c:v>
                </c:pt>
                <c:pt idx="10801">
                  <c:v>1040.599975585937</c:v>
                </c:pt>
                <c:pt idx="10802">
                  <c:v>1040.700073242187</c:v>
                </c:pt>
                <c:pt idx="10803">
                  <c:v>1040.800048828125</c:v>
                </c:pt>
                <c:pt idx="10804">
                  <c:v>1040.900024414062</c:v>
                </c:pt>
                <c:pt idx="10805">
                  <c:v>1041.0</c:v>
                </c:pt>
                <c:pt idx="10806">
                  <c:v>1041.099975585937</c:v>
                </c:pt>
                <c:pt idx="10807">
                  <c:v>1041.200073242187</c:v>
                </c:pt>
                <c:pt idx="10808">
                  <c:v>1041.300048828125</c:v>
                </c:pt>
                <c:pt idx="10809">
                  <c:v>1041.400024414062</c:v>
                </c:pt>
                <c:pt idx="10810">
                  <c:v>1041.5</c:v>
                </c:pt>
                <c:pt idx="10811">
                  <c:v>1041.599975585937</c:v>
                </c:pt>
                <c:pt idx="10812">
                  <c:v>1041.700073242187</c:v>
                </c:pt>
                <c:pt idx="10813">
                  <c:v>1041.800048828125</c:v>
                </c:pt>
                <c:pt idx="10814">
                  <c:v>1041.900024414062</c:v>
                </c:pt>
                <c:pt idx="10815">
                  <c:v>1042.0</c:v>
                </c:pt>
                <c:pt idx="10816">
                  <c:v>1042.099975585937</c:v>
                </c:pt>
                <c:pt idx="10817">
                  <c:v>1042.200073242187</c:v>
                </c:pt>
                <c:pt idx="10818">
                  <c:v>1042.300048828125</c:v>
                </c:pt>
                <c:pt idx="10819">
                  <c:v>1042.400024414062</c:v>
                </c:pt>
                <c:pt idx="10820">
                  <c:v>1042.5</c:v>
                </c:pt>
                <c:pt idx="10821">
                  <c:v>1042.599975585937</c:v>
                </c:pt>
                <c:pt idx="10822">
                  <c:v>1042.700073242187</c:v>
                </c:pt>
                <c:pt idx="10823">
                  <c:v>1042.800048828125</c:v>
                </c:pt>
                <c:pt idx="10824">
                  <c:v>1042.900024414062</c:v>
                </c:pt>
                <c:pt idx="10825">
                  <c:v>1043.0</c:v>
                </c:pt>
                <c:pt idx="10826">
                  <c:v>1043.099975585937</c:v>
                </c:pt>
                <c:pt idx="10827">
                  <c:v>1043.200073242187</c:v>
                </c:pt>
                <c:pt idx="10828">
                  <c:v>1043.300048828125</c:v>
                </c:pt>
                <c:pt idx="10829">
                  <c:v>1043.400024414062</c:v>
                </c:pt>
                <c:pt idx="10830">
                  <c:v>1043.5</c:v>
                </c:pt>
                <c:pt idx="10831">
                  <c:v>1043.599975585937</c:v>
                </c:pt>
                <c:pt idx="10832">
                  <c:v>1043.700073242187</c:v>
                </c:pt>
                <c:pt idx="10833">
                  <c:v>1043.800048828125</c:v>
                </c:pt>
                <c:pt idx="10834">
                  <c:v>1043.900024414062</c:v>
                </c:pt>
                <c:pt idx="10835">
                  <c:v>1044.0</c:v>
                </c:pt>
                <c:pt idx="10836">
                  <c:v>1044.099975585937</c:v>
                </c:pt>
                <c:pt idx="10837">
                  <c:v>1044.200073242187</c:v>
                </c:pt>
                <c:pt idx="10838">
                  <c:v>1044.300048828125</c:v>
                </c:pt>
                <c:pt idx="10839">
                  <c:v>1044.400024414062</c:v>
                </c:pt>
                <c:pt idx="10840">
                  <c:v>1044.5</c:v>
                </c:pt>
                <c:pt idx="10841">
                  <c:v>1044.599975585937</c:v>
                </c:pt>
                <c:pt idx="10842">
                  <c:v>1044.700073242187</c:v>
                </c:pt>
                <c:pt idx="10843">
                  <c:v>1044.800048828125</c:v>
                </c:pt>
                <c:pt idx="10844">
                  <c:v>1044.900024414062</c:v>
                </c:pt>
                <c:pt idx="10845">
                  <c:v>1045.0</c:v>
                </c:pt>
                <c:pt idx="10846">
                  <c:v>1045.099975585937</c:v>
                </c:pt>
                <c:pt idx="10847">
                  <c:v>1045.200073242187</c:v>
                </c:pt>
                <c:pt idx="10848">
                  <c:v>1045.300048828125</c:v>
                </c:pt>
                <c:pt idx="10849">
                  <c:v>1045.400024414062</c:v>
                </c:pt>
                <c:pt idx="10850">
                  <c:v>1045.5</c:v>
                </c:pt>
                <c:pt idx="10851">
                  <c:v>1045.599975585937</c:v>
                </c:pt>
                <c:pt idx="10852">
                  <c:v>1045.700073242187</c:v>
                </c:pt>
                <c:pt idx="10853">
                  <c:v>1045.800048828125</c:v>
                </c:pt>
                <c:pt idx="10854">
                  <c:v>1045.900024414062</c:v>
                </c:pt>
                <c:pt idx="10855">
                  <c:v>1046.0</c:v>
                </c:pt>
                <c:pt idx="10856">
                  <c:v>1046.099975585937</c:v>
                </c:pt>
                <c:pt idx="10857">
                  <c:v>1046.200073242187</c:v>
                </c:pt>
                <c:pt idx="10858">
                  <c:v>1046.300048828125</c:v>
                </c:pt>
                <c:pt idx="10859">
                  <c:v>1046.400024414062</c:v>
                </c:pt>
                <c:pt idx="10860">
                  <c:v>1046.5</c:v>
                </c:pt>
                <c:pt idx="10861">
                  <c:v>1046.599975585937</c:v>
                </c:pt>
                <c:pt idx="10862">
                  <c:v>1046.700073242187</c:v>
                </c:pt>
                <c:pt idx="10863">
                  <c:v>1046.800048828125</c:v>
                </c:pt>
                <c:pt idx="10864">
                  <c:v>1046.900024414062</c:v>
                </c:pt>
                <c:pt idx="10865">
                  <c:v>1047.0</c:v>
                </c:pt>
                <c:pt idx="10866">
                  <c:v>1047.099975585937</c:v>
                </c:pt>
                <c:pt idx="10867">
                  <c:v>1047.200073242187</c:v>
                </c:pt>
                <c:pt idx="10868">
                  <c:v>1047.300048828125</c:v>
                </c:pt>
                <c:pt idx="10869">
                  <c:v>1047.400024414062</c:v>
                </c:pt>
                <c:pt idx="10870">
                  <c:v>1047.5</c:v>
                </c:pt>
                <c:pt idx="10871">
                  <c:v>1047.599975585937</c:v>
                </c:pt>
                <c:pt idx="10872">
                  <c:v>1047.700073242187</c:v>
                </c:pt>
                <c:pt idx="10873">
                  <c:v>1047.800048828125</c:v>
                </c:pt>
                <c:pt idx="10874">
                  <c:v>1047.900024414062</c:v>
                </c:pt>
                <c:pt idx="10875">
                  <c:v>1048.0</c:v>
                </c:pt>
                <c:pt idx="10876">
                  <c:v>1048.099975585937</c:v>
                </c:pt>
                <c:pt idx="10877">
                  <c:v>1048.200073242187</c:v>
                </c:pt>
                <c:pt idx="10878">
                  <c:v>1048.300048828125</c:v>
                </c:pt>
                <c:pt idx="10879">
                  <c:v>1048.400024414062</c:v>
                </c:pt>
                <c:pt idx="10880">
                  <c:v>1048.5</c:v>
                </c:pt>
                <c:pt idx="10881">
                  <c:v>1048.599975585937</c:v>
                </c:pt>
                <c:pt idx="10882">
                  <c:v>1048.700073242187</c:v>
                </c:pt>
                <c:pt idx="10883">
                  <c:v>1048.800048828125</c:v>
                </c:pt>
                <c:pt idx="10884">
                  <c:v>1048.900024414062</c:v>
                </c:pt>
                <c:pt idx="10885">
                  <c:v>1049.0</c:v>
                </c:pt>
                <c:pt idx="10886">
                  <c:v>1049.099975585937</c:v>
                </c:pt>
                <c:pt idx="10887">
                  <c:v>1049.200073242187</c:v>
                </c:pt>
                <c:pt idx="10888">
                  <c:v>1049.300048828125</c:v>
                </c:pt>
                <c:pt idx="10889">
                  <c:v>1049.400024414062</c:v>
                </c:pt>
                <c:pt idx="10890">
                  <c:v>1049.5</c:v>
                </c:pt>
                <c:pt idx="10891">
                  <c:v>1049.599975585937</c:v>
                </c:pt>
                <c:pt idx="10892">
                  <c:v>1049.700073242187</c:v>
                </c:pt>
                <c:pt idx="10893">
                  <c:v>1049.800048828125</c:v>
                </c:pt>
                <c:pt idx="10894">
                  <c:v>1049.900024414062</c:v>
                </c:pt>
                <c:pt idx="10895">
                  <c:v>1050.0</c:v>
                </c:pt>
                <c:pt idx="10896">
                  <c:v>1050.099975585937</c:v>
                </c:pt>
                <c:pt idx="10897">
                  <c:v>1050.200073242187</c:v>
                </c:pt>
                <c:pt idx="10898">
                  <c:v>1050.300048828125</c:v>
                </c:pt>
                <c:pt idx="10899">
                  <c:v>1050.400024414062</c:v>
                </c:pt>
                <c:pt idx="10900">
                  <c:v>1050.5</c:v>
                </c:pt>
                <c:pt idx="10901">
                  <c:v>1050.599975585937</c:v>
                </c:pt>
                <c:pt idx="10902">
                  <c:v>1050.700073242187</c:v>
                </c:pt>
                <c:pt idx="10903">
                  <c:v>1050.800048828125</c:v>
                </c:pt>
                <c:pt idx="10904">
                  <c:v>1050.900024414062</c:v>
                </c:pt>
                <c:pt idx="10905">
                  <c:v>1051.0</c:v>
                </c:pt>
                <c:pt idx="10906">
                  <c:v>1051.099975585937</c:v>
                </c:pt>
                <c:pt idx="10907">
                  <c:v>1051.200073242187</c:v>
                </c:pt>
                <c:pt idx="10908">
                  <c:v>1051.300048828125</c:v>
                </c:pt>
                <c:pt idx="10909">
                  <c:v>1051.400024414062</c:v>
                </c:pt>
                <c:pt idx="10910">
                  <c:v>1051.5</c:v>
                </c:pt>
                <c:pt idx="10911">
                  <c:v>1051.599975585937</c:v>
                </c:pt>
                <c:pt idx="10912">
                  <c:v>1051.700073242187</c:v>
                </c:pt>
                <c:pt idx="10913">
                  <c:v>1051.800048828125</c:v>
                </c:pt>
                <c:pt idx="10914">
                  <c:v>1051.900024414062</c:v>
                </c:pt>
                <c:pt idx="10915">
                  <c:v>1052.0</c:v>
                </c:pt>
                <c:pt idx="10916">
                  <c:v>1052.099975585937</c:v>
                </c:pt>
                <c:pt idx="10917">
                  <c:v>1052.200073242187</c:v>
                </c:pt>
                <c:pt idx="10918">
                  <c:v>1052.300048828125</c:v>
                </c:pt>
                <c:pt idx="10919">
                  <c:v>1052.400024414062</c:v>
                </c:pt>
                <c:pt idx="10920">
                  <c:v>1052.5</c:v>
                </c:pt>
                <c:pt idx="10921">
                  <c:v>1052.599975585937</c:v>
                </c:pt>
                <c:pt idx="10922">
                  <c:v>1052.700073242187</c:v>
                </c:pt>
                <c:pt idx="10923">
                  <c:v>1052.800048828125</c:v>
                </c:pt>
                <c:pt idx="10924">
                  <c:v>1052.900024414062</c:v>
                </c:pt>
                <c:pt idx="10925">
                  <c:v>1053.0</c:v>
                </c:pt>
                <c:pt idx="10926">
                  <c:v>1053.099975585937</c:v>
                </c:pt>
                <c:pt idx="10927">
                  <c:v>1053.200073242187</c:v>
                </c:pt>
                <c:pt idx="10928">
                  <c:v>1053.300048828125</c:v>
                </c:pt>
                <c:pt idx="10929">
                  <c:v>1053.400024414062</c:v>
                </c:pt>
                <c:pt idx="10930">
                  <c:v>1053.5</c:v>
                </c:pt>
                <c:pt idx="10931">
                  <c:v>1053.599975585937</c:v>
                </c:pt>
                <c:pt idx="10932">
                  <c:v>1053.700073242187</c:v>
                </c:pt>
                <c:pt idx="10933">
                  <c:v>1053.800048828125</c:v>
                </c:pt>
                <c:pt idx="10934">
                  <c:v>1053.900024414062</c:v>
                </c:pt>
                <c:pt idx="10935">
                  <c:v>1054.0</c:v>
                </c:pt>
                <c:pt idx="10936">
                  <c:v>1054.099975585937</c:v>
                </c:pt>
                <c:pt idx="10937">
                  <c:v>1054.200073242187</c:v>
                </c:pt>
                <c:pt idx="10938">
                  <c:v>1054.300048828125</c:v>
                </c:pt>
                <c:pt idx="10939">
                  <c:v>1054.400024414062</c:v>
                </c:pt>
                <c:pt idx="10940">
                  <c:v>1054.5</c:v>
                </c:pt>
                <c:pt idx="10941">
                  <c:v>1054.599975585937</c:v>
                </c:pt>
                <c:pt idx="10942">
                  <c:v>1054.700073242187</c:v>
                </c:pt>
                <c:pt idx="10943">
                  <c:v>1054.800048828125</c:v>
                </c:pt>
                <c:pt idx="10944">
                  <c:v>1054.900024414062</c:v>
                </c:pt>
                <c:pt idx="10945">
                  <c:v>1055.0</c:v>
                </c:pt>
                <c:pt idx="10946">
                  <c:v>1055.099975585937</c:v>
                </c:pt>
                <c:pt idx="10947">
                  <c:v>1055.200073242187</c:v>
                </c:pt>
                <c:pt idx="10948">
                  <c:v>1055.300048828125</c:v>
                </c:pt>
                <c:pt idx="10949">
                  <c:v>1055.400024414062</c:v>
                </c:pt>
                <c:pt idx="10950">
                  <c:v>1055.5</c:v>
                </c:pt>
                <c:pt idx="10951">
                  <c:v>1055.599975585937</c:v>
                </c:pt>
                <c:pt idx="10952">
                  <c:v>1055.700073242187</c:v>
                </c:pt>
                <c:pt idx="10953">
                  <c:v>1055.800048828125</c:v>
                </c:pt>
                <c:pt idx="10954">
                  <c:v>1055.900024414062</c:v>
                </c:pt>
                <c:pt idx="10955">
                  <c:v>1056.0</c:v>
                </c:pt>
                <c:pt idx="10956">
                  <c:v>1056.099975585937</c:v>
                </c:pt>
                <c:pt idx="10957">
                  <c:v>1056.200073242187</c:v>
                </c:pt>
                <c:pt idx="10958">
                  <c:v>1056.300048828125</c:v>
                </c:pt>
                <c:pt idx="10959">
                  <c:v>1056.400024414062</c:v>
                </c:pt>
                <c:pt idx="10960">
                  <c:v>1056.5</c:v>
                </c:pt>
                <c:pt idx="10961">
                  <c:v>1056.599975585937</c:v>
                </c:pt>
                <c:pt idx="10962">
                  <c:v>1056.700073242187</c:v>
                </c:pt>
                <c:pt idx="10963">
                  <c:v>1056.800048828125</c:v>
                </c:pt>
                <c:pt idx="10964">
                  <c:v>1056.900024414062</c:v>
                </c:pt>
                <c:pt idx="10965">
                  <c:v>1057.0</c:v>
                </c:pt>
                <c:pt idx="10966">
                  <c:v>1057.099975585937</c:v>
                </c:pt>
                <c:pt idx="10967">
                  <c:v>1057.200073242187</c:v>
                </c:pt>
                <c:pt idx="10968">
                  <c:v>1057.300048828125</c:v>
                </c:pt>
                <c:pt idx="10969">
                  <c:v>1057.400024414062</c:v>
                </c:pt>
                <c:pt idx="10970">
                  <c:v>1057.5</c:v>
                </c:pt>
                <c:pt idx="10971">
                  <c:v>1057.599975585937</c:v>
                </c:pt>
                <c:pt idx="10972">
                  <c:v>1057.700073242187</c:v>
                </c:pt>
                <c:pt idx="10973">
                  <c:v>1057.800048828125</c:v>
                </c:pt>
                <c:pt idx="10974">
                  <c:v>1057.900024414062</c:v>
                </c:pt>
                <c:pt idx="10975">
                  <c:v>1058.0</c:v>
                </c:pt>
                <c:pt idx="10976">
                  <c:v>1058.099975585937</c:v>
                </c:pt>
                <c:pt idx="10977">
                  <c:v>1058.200073242187</c:v>
                </c:pt>
                <c:pt idx="10978">
                  <c:v>1058.300048828125</c:v>
                </c:pt>
                <c:pt idx="10979">
                  <c:v>1058.400024414062</c:v>
                </c:pt>
                <c:pt idx="10980">
                  <c:v>1058.5</c:v>
                </c:pt>
                <c:pt idx="10981">
                  <c:v>1058.599975585937</c:v>
                </c:pt>
                <c:pt idx="10982">
                  <c:v>1058.700073242187</c:v>
                </c:pt>
                <c:pt idx="10983">
                  <c:v>1058.800048828125</c:v>
                </c:pt>
                <c:pt idx="10984">
                  <c:v>1058.900024414062</c:v>
                </c:pt>
                <c:pt idx="10985">
                  <c:v>1059.0</c:v>
                </c:pt>
                <c:pt idx="10986">
                  <c:v>1059.099975585937</c:v>
                </c:pt>
                <c:pt idx="10987">
                  <c:v>1059.200073242187</c:v>
                </c:pt>
                <c:pt idx="10988">
                  <c:v>1059.300048828125</c:v>
                </c:pt>
                <c:pt idx="10989">
                  <c:v>1059.400024414062</c:v>
                </c:pt>
                <c:pt idx="10990">
                  <c:v>1059.5</c:v>
                </c:pt>
                <c:pt idx="10991">
                  <c:v>1059.599975585937</c:v>
                </c:pt>
                <c:pt idx="10992">
                  <c:v>1059.700073242187</c:v>
                </c:pt>
                <c:pt idx="10993">
                  <c:v>1059.800048828125</c:v>
                </c:pt>
                <c:pt idx="10994">
                  <c:v>1059.900024414062</c:v>
                </c:pt>
                <c:pt idx="10995">
                  <c:v>1060.0</c:v>
                </c:pt>
                <c:pt idx="10996">
                  <c:v>1060.099975585937</c:v>
                </c:pt>
                <c:pt idx="10997">
                  <c:v>1060.200073242187</c:v>
                </c:pt>
                <c:pt idx="10998">
                  <c:v>1060.300048828125</c:v>
                </c:pt>
                <c:pt idx="10999">
                  <c:v>1060.400024414062</c:v>
                </c:pt>
                <c:pt idx="11000">
                  <c:v>1060.5</c:v>
                </c:pt>
                <c:pt idx="11001">
                  <c:v>1060.599975585937</c:v>
                </c:pt>
                <c:pt idx="11002">
                  <c:v>1060.700073242187</c:v>
                </c:pt>
                <c:pt idx="11003">
                  <c:v>1060.800048828125</c:v>
                </c:pt>
                <c:pt idx="11004">
                  <c:v>1060.900024414062</c:v>
                </c:pt>
                <c:pt idx="11005">
                  <c:v>1061.0</c:v>
                </c:pt>
                <c:pt idx="11006">
                  <c:v>1061.099975585937</c:v>
                </c:pt>
                <c:pt idx="11007">
                  <c:v>1061.200073242187</c:v>
                </c:pt>
                <c:pt idx="11008">
                  <c:v>1061.300048828125</c:v>
                </c:pt>
                <c:pt idx="11009">
                  <c:v>1061.400024414062</c:v>
                </c:pt>
                <c:pt idx="11010">
                  <c:v>1061.5</c:v>
                </c:pt>
                <c:pt idx="11011">
                  <c:v>1061.599975585937</c:v>
                </c:pt>
                <c:pt idx="11012">
                  <c:v>1061.700073242187</c:v>
                </c:pt>
                <c:pt idx="11013">
                  <c:v>1061.800048828125</c:v>
                </c:pt>
                <c:pt idx="11014">
                  <c:v>1061.900024414062</c:v>
                </c:pt>
                <c:pt idx="11015">
                  <c:v>1062.0</c:v>
                </c:pt>
                <c:pt idx="11016">
                  <c:v>1062.099975585937</c:v>
                </c:pt>
                <c:pt idx="11017">
                  <c:v>1062.200073242187</c:v>
                </c:pt>
                <c:pt idx="11018">
                  <c:v>1062.300048828125</c:v>
                </c:pt>
                <c:pt idx="11019">
                  <c:v>1062.400024414062</c:v>
                </c:pt>
                <c:pt idx="11020">
                  <c:v>1062.5</c:v>
                </c:pt>
                <c:pt idx="11021">
                  <c:v>1062.599975585937</c:v>
                </c:pt>
                <c:pt idx="11022">
                  <c:v>1062.700073242187</c:v>
                </c:pt>
                <c:pt idx="11023">
                  <c:v>1062.800048828125</c:v>
                </c:pt>
                <c:pt idx="11024">
                  <c:v>1062.900024414062</c:v>
                </c:pt>
                <c:pt idx="11025">
                  <c:v>1063.0</c:v>
                </c:pt>
                <c:pt idx="11026">
                  <c:v>1063.099975585937</c:v>
                </c:pt>
                <c:pt idx="11027">
                  <c:v>1063.200073242187</c:v>
                </c:pt>
                <c:pt idx="11028">
                  <c:v>1063.300048828125</c:v>
                </c:pt>
                <c:pt idx="11029">
                  <c:v>1063.400024414062</c:v>
                </c:pt>
                <c:pt idx="11030">
                  <c:v>1063.5</c:v>
                </c:pt>
                <c:pt idx="11031">
                  <c:v>1063.599975585937</c:v>
                </c:pt>
                <c:pt idx="11032">
                  <c:v>1063.700073242187</c:v>
                </c:pt>
                <c:pt idx="11033">
                  <c:v>1063.800048828125</c:v>
                </c:pt>
                <c:pt idx="11034">
                  <c:v>1063.900024414062</c:v>
                </c:pt>
                <c:pt idx="11035">
                  <c:v>1064.0</c:v>
                </c:pt>
                <c:pt idx="11036">
                  <c:v>1064.099975585937</c:v>
                </c:pt>
                <c:pt idx="11037">
                  <c:v>1064.200073242187</c:v>
                </c:pt>
                <c:pt idx="11038">
                  <c:v>1064.300048828125</c:v>
                </c:pt>
                <c:pt idx="11039">
                  <c:v>1064.400024414062</c:v>
                </c:pt>
                <c:pt idx="11040">
                  <c:v>1064.5</c:v>
                </c:pt>
                <c:pt idx="11041">
                  <c:v>1064.599975585937</c:v>
                </c:pt>
                <c:pt idx="11042">
                  <c:v>1064.700073242187</c:v>
                </c:pt>
                <c:pt idx="11043">
                  <c:v>1064.800048828125</c:v>
                </c:pt>
                <c:pt idx="11044">
                  <c:v>1064.900024414062</c:v>
                </c:pt>
                <c:pt idx="11045">
                  <c:v>1065.0</c:v>
                </c:pt>
                <c:pt idx="11046">
                  <c:v>1065.099975585937</c:v>
                </c:pt>
                <c:pt idx="11047">
                  <c:v>1065.200073242187</c:v>
                </c:pt>
                <c:pt idx="11048">
                  <c:v>1065.300048828125</c:v>
                </c:pt>
                <c:pt idx="11049">
                  <c:v>1065.400024414062</c:v>
                </c:pt>
                <c:pt idx="11050">
                  <c:v>1065.5</c:v>
                </c:pt>
                <c:pt idx="11051">
                  <c:v>1065.599975585937</c:v>
                </c:pt>
                <c:pt idx="11052">
                  <c:v>1065.700073242187</c:v>
                </c:pt>
                <c:pt idx="11053">
                  <c:v>1065.800048828125</c:v>
                </c:pt>
                <c:pt idx="11054">
                  <c:v>1065.900024414062</c:v>
                </c:pt>
                <c:pt idx="11055">
                  <c:v>1066.0</c:v>
                </c:pt>
                <c:pt idx="11056">
                  <c:v>1066.099975585937</c:v>
                </c:pt>
                <c:pt idx="11057">
                  <c:v>1066.200073242187</c:v>
                </c:pt>
                <c:pt idx="11058">
                  <c:v>1066.300048828125</c:v>
                </c:pt>
                <c:pt idx="11059">
                  <c:v>1066.400024414062</c:v>
                </c:pt>
                <c:pt idx="11060">
                  <c:v>1066.5</c:v>
                </c:pt>
                <c:pt idx="11061">
                  <c:v>1066.599975585937</c:v>
                </c:pt>
                <c:pt idx="11062">
                  <c:v>1066.700073242187</c:v>
                </c:pt>
                <c:pt idx="11063">
                  <c:v>1066.800048828125</c:v>
                </c:pt>
                <c:pt idx="11064">
                  <c:v>1066.900024414062</c:v>
                </c:pt>
                <c:pt idx="11065">
                  <c:v>1067.0</c:v>
                </c:pt>
                <c:pt idx="11066">
                  <c:v>1067.099975585937</c:v>
                </c:pt>
                <c:pt idx="11067">
                  <c:v>1067.200073242187</c:v>
                </c:pt>
                <c:pt idx="11068">
                  <c:v>1067.300048828125</c:v>
                </c:pt>
                <c:pt idx="11069">
                  <c:v>1067.400024414062</c:v>
                </c:pt>
                <c:pt idx="11070">
                  <c:v>1067.5</c:v>
                </c:pt>
                <c:pt idx="11071">
                  <c:v>1067.599975585937</c:v>
                </c:pt>
                <c:pt idx="11072">
                  <c:v>1067.700073242187</c:v>
                </c:pt>
                <c:pt idx="11073">
                  <c:v>1067.800048828125</c:v>
                </c:pt>
                <c:pt idx="11074">
                  <c:v>1067.900024414062</c:v>
                </c:pt>
                <c:pt idx="11075">
                  <c:v>1068.0</c:v>
                </c:pt>
                <c:pt idx="11076">
                  <c:v>1068.099975585937</c:v>
                </c:pt>
                <c:pt idx="11077">
                  <c:v>1068.200073242187</c:v>
                </c:pt>
                <c:pt idx="11078">
                  <c:v>1068.300048828125</c:v>
                </c:pt>
                <c:pt idx="11079">
                  <c:v>1068.400024414062</c:v>
                </c:pt>
                <c:pt idx="11080">
                  <c:v>1068.5</c:v>
                </c:pt>
                <c:pt idx="11081">
                  <c:v>1068.599975585937</c:v>
                </c:pt>
                <c:pt idx="11082">
                  <c:v>1068.700073242187</c:v>
                </c:pt>
                <c:pt idx="11083">
                  <c:v>1068.800048828125</c:v>
                </c:pt>
                <c:pt idx="11084">
                  <c:v>1068.900024414062</c:v>
                </c:pt>
                <c:pt idx="11085">
                  <c:v>1069.0</c:v>
                </c:pt>
                <c:pt idx="11086">
                  <c:v>1069.099975585937</c:v>
                </c:pt>
                <c:pt idx="11087">
                  <c:v>1069.200073242187</c:v>
                </c:pt>
                <c:pt idx="11088">
                  <c:v>1069.300048828125</c:v>
                </c:pt>
                <c:pt idx="11089">
                  <c:v>1069.400024414062</c:v>
                </c:pt>
                <c:pt idx="11090">
                  <c:v>1069.5</c:v>
                </c:pt>
                <c:pt idx="11091">
                  <c:v>1069.599975585937</c:v>
                </c:pt>
                <c:pt idx="11092">
                  <c:v>1069.700073242187</c:v>
                </c:pt>
                <c:pt idx="11093">
                  <c:v>1069.800048828125</c:v>
                </c:pt>
                <c:pt idx="11094">
                  <c:v>1069.900024414062</c:v>
                </c:pt>
                <c:pt idx="11095">
                  <c:v>1070.0</c:v>
                </c:pt>
                <c:pt idx="11096">
                  <c:v>1070.099975585937</c:v>
                </c:pt>
                <c:pt idx="11097">
                  <c:v>1070.200073242187</c:v>
                </c:pt>
                <c:pt idx="11098">
                  <c:v>1070.300048828125</c:v>
                </c:pt>
                <c:pt idx="11099">
                  <c:v>1070.400024414062</c:v>
                </c:pt>
                <c:pt idx="11100">
                  <c:v>1070.5</c:v>
                </c:pt>
                <c:pt idx="11101">
                  <c:v>1070.599975585937</c:v>
                </c:pt>
                <c:pt idx="11102">
                  <c:v>1070.700073242187</c:v>
                </c:pt>
                <c:pt idx="11103">
                  <c:v>1070.800048828125</c:v>
                </c:pt>
                <c:pt idx="11104">
                  <c:v>1070.900024414062</c:v>
                </c:pt>
                <c:pt idx="11105">
                  <c:v>1071.0</c:v>
                </c:pt>
                <c:pt idx="11106">
                  <c:v>1071.099975585937</c:v>
                </c:pt>
                <c:pt idx="11107">
                  <c:v>1071.200073242187</c:v>
                </c:pt>
                <c:pt idx="11108">
                  <c:v>1071.300048828125</c:v>
                </c:pt>
                <c:pt idx="11109">
                  <c:v>1071.400024414062</c:v>
                </c:pt>
                <c:pt idx="11110">
                  <c:v>1071.5</c:v>
                </c:pt>
                <c:pt idx="11111">
                  <c:v>1071.599975585937</c:v>
                </c:pt>
                <c:pt idx="11112">
                  <c:v>1071.700073242187</c:v>
                </c:pt>
                <c:pt idx="11113">
                  <c:v>1071.800048828125</c:v>
                </c:pt>
                <c:pt idx="11114">
                  <c:v>1071.900024414062</c:v>
                </c:pt>
                <c:pt idx="11115">
                  <c:v>1072.0</c:v>
                </c:pt>
                <c:pt idx="11116">
                  <c:v>1072.099975585937</c:v>
                </c:pt>
                <c:pt idx="11117">
                  <c:v>1072.200073242187</c:v>
                </c:pt>
                <c:pt idx="11118">
                  <c:v>1072.300048828125</c:v>
                </c:pt>
                <c:pt idx="11119">
                  <c:v>1072.400024414062</c:v>
                </c:pt>
                <c:pt idx="11120">
                  <c:v>1072.5</c:v>
                </c:pt>
                <c:pt idx="11121">
                  <c:v>1072.599975585937</c:v>
                </c:pt>
                <c:pt idx="11122">
                  <c:v>1072.700073242187</c:v>
                </c:pt>
                <c:pt idx="11123">
                  <c:v>1072.800048828125</c:v>
                </c:pt>
                <c:pt idx="11124">
                  <c:v>1072.900024414062</c:v>
                </c:pt>
                <c:pt idx="11125">
                  <c:v>1073.0</c:v>
                </c:pt>
                <c:pt idx="11126">
                  <c:v>1073.099975585937</c:v>
                </c:pt>
                <c:pt idx="11127">
                  <c:v>1073.200073242187</c:v>
                </c:pt>
                <c:pt idx="11128">
                  <c:v>1073.300048828125</c:v>
                </c:pt>
                <c:pt idx="11129">
                  <c:v>1073.400024414062</c:v>
                </c:pt>
                <c:pt idx="11130">
                  <c:v>1073.5</c:v>
                </c:pt>
                <c:pt idx="11131">
                  <c:v>1073.599975585937</c:v>
                </c:pt>
                <c:pt idx="11132">
                  <c:v>1073.700073242187</c:v>
                </c:pt>
                <c:pt idx="11133">
                  <c:v>1073.800048828125</c:v>
                </c:pt>
                <c:pt idx="11134">
                  <c:v>1073.900024414062</c:v>
                </c:pt>
                <c:pt idx="11135">
                  <c:v>1074.0</c:v>
                </c:pt>
                <c:pt idx="11136">
                  <c:v>1074.099975585937</c:v>
                </c:pt>
                <c:pt idx="11137">
                  <c:v>1074.200073242187</c:v>
                </c:pt>
                <c:pt idx="11138">
                  <c:v>1074.300048828125</c:v>
                </c:pt>
                <c:pt idx="11139">
                  <c:v>1074.400024414062</c:v>
                </c:pt>
                <c:pt idx="11140">
                  <c:v>1074.5</c:v>
                </c:pt>
                <c:pt idx="11141">
                  <c:v>1074.599975585937</c:v>
                </c:pt>
                <c:pt idx="11142">
                  <c:v>1074.700073242187</c:v>
                </c:pt>
                <c:pt idx="11143">
                  <c:v>1074.800048828125</c:v>
                </c:pt>
                <c:pt idx="11144">
                  <c:v>1074.900024414062</c:v>
                </c:pt>
                <c:pt idx="11145">
                  <c:v>1075.0</c:v>
                </c:pt>
                <c:pt idx="11146">
                  <c:v>1075.099975585937</c:v>
                </c:pt>
                <c:pt idx="11147">
                  <c:v>1075.200073242187</c:v>
                </c:pt>
                <c:pt idx="11148">
                  <c:v>1075.300048828125</c:v>
                </c:pt>
                <c:pt idx="11149">
                  <c:v>1075.400024414062</c:v>
                </c:pt>
                <c:pt idx="11150">
                  <c:v>1075.5</c:v>
                </c:pt>
                <c:pt idx="11151">
                  <c:v>1075.599975585937</c:v>
                </c:pt>
                <c:pt idx="11152">
                  <c:v>1075.700073242187</c:v>
                </c:pt>
                <c:pt idx="11153">
                  <c:v>1075.800048828125</c:v>
                </c:pt>
                <c:pt idx="11154">
                  <c:v>1075.900024414062</c:v>
                </c:pt>
                <c:pt idx="11155">
                  <c:v>1076.0</c:v>
                </c:pt>
                <c:pt idx="11156">
                  <c:v>1076.099975585937</c:v>
                </c:pt>
                <c:pt idx="11157">
                  <c:v>1076.200073242187</c:v>
                </c:pt>
                <c:pt idx="11158">
                  <c:v>1076.300048828125</c:v>
                </c:pt>
                <c:pt idx="11159">
                  <c:v>1076.400024414062</c:v>
                </c:pt>
                <c:pt idx="11160">
                  <c:v>1076.5</c:v>
                </c:pt>
                <c:pt idx="11161">
                  <c:v>1076.599975585937</c:v>
                </c:pt>
                <c:pt idx="11162">
                  <c:v>1076.700073242187</c:v>
                </c:pt>
                <c:pt idx="11163">
                  <c:v>1076.800048828125</c:v>
                </c:pt>
                <c:pt idx="11164">
                  <c:v>1076.900024414062</c:v>
                </c:pt>
                <c:pt idx="11165">
                  <c:v>1077.0</c:v>
                </c:pt>
                <c:pt idx="11166">
                  <c:v>1077.099975585937</c:v>
                </c:pt>
                <c:pt idx="11167">
                  <c:v>1077.200073242187</c:v>
                </c:pt>
                <c:pt idx="11168">
                  <c:v>1077.300048828125</c:v>
                </c:pt>
                <c:pt idx="11169">
                  <c:v>1077.400024414062</c:v>
                </c:pt>
                <c:pt idx="11170">
                  <c:v>1077.5</c:v>
                </c:pt>
                <c:pt idx="11171">
                  <c:v>1077.599975585937</c:v>
                </c:pt>
                <c:pt idx="11172">
                  <c:v>1077.700073242187</c:v>
                </c:pt>
                <c:pt idx="11173">
                  <c:v>1077.800048828125</c:v>
                </c:pt>
                <c:pt idx="11174">
                  <c:v>1077.900024414062</c:v>
                </c:pt>
                <c:pt idx="11175">
                  <c:v>1078.0</c:v>
                </c:pt>
                <c:pt idx="11176">
                  <c:v>1078.099975585937</c:v>
                </c:pt>
                <c:pt idx="11177">
                  <c:v>1078.200073242187</c:v>
                </c:pt>
                <c:pt idx="11178">
                  <c:v>1078.300048828125</c:v>
                </c:pt>
                <c:pt idx="11179">
                  <c:v>1078.400024414062</c:v>
                </c:pt>
                <c:pt idx="11180">
                  <c:v>1078.5</c:v>
                </c:pt>
                <c:pt idx="11181">
                  <c:v>1078.599975585937</c:v>
                </c:pt>
                <c:pt idx="11182">
                  <c:v>1078.700073242187</c:v>
                </c:pt>
                <c:pt idx="11183">
                  <c:v>1078.800048828125</c:v>
                </c:pt>
                <c:pt idx="11184">
                  <c:v>1078.900024414062</c:v>
                </c:pt>
                <c:pt idx="11185">
                  <c:v>1079.0</c:v>
                </c:pt>
                <c:pt idx="11186">
                  <c:v>1079.099975585937</c:v>
                </c:pt>
                <c:pt idx="11187">
                  <c:v>1079.200073242187</c:v>
                </c:pt>
                <c:pt idx="11188">
                  <c:v>1079.300048828125</c:v>
                </c:pt>
                <c:pt idx="11189">
                  <c:v>1079.400024414062</c:v>
                </c:pt>
                <c:pt idx="11190">
                  <c:v>1079.5</c:v>
                </c:pt>
                <c:pt idx="11191">
                  <c:v>1079.599975585937</c:v>
                </c:pt>
                <c:pt idx="11192">
                  <c:v>1079.700073242187</c:v>
                </c:pt>
                <c:pt idx="11193">
                  <c:v>1079.800048828125</c:v>
                </c:pt>
                <c:pt idx="11194">
                  <c:v>1079.900024414062</c:v>
                </c:pt>
                <c:pt idx="11195">
                  <c:v>1080.0</c:v>
                </c:pt>
                <c:pt idx="11196">
                  <c:v>1080.099975585937</c:v>
                </c:pt>
                <c:pt idx="11197">
                  <c:v>1080.200073242187</c:v>
                </c:pt>
                <c:pt idx="11198">
                  <c:v>1080.300048828125</c:v>
                </c:pt>
                <c:pt idx="11199">
                  <c:v>1080.400024414062</c:v>
                </c:pt>
                <c:pt idx="11200">
                  <c:v>1080.5</c:v>
                </c:pt>
                <c:pt idx="11201">
                  <c:v>1080.599975585937</c:v>
                </c:pt>
                <c:pt idx="11202">
                  <c:v>1080.700073242187</c:v>
                </c:pt>
                <c:pt idx="11203">
                  <c:v>1080.800048828125</c:v>
                </c:pt>
                <c:pt idx="11204">
                  <c:v>1080.900024414062</c:v>
                </c:pt>
                <c:pt idx="11205">
                  <c:v>1081.0</c:v>
                </c:pt>
                <c:pt idx="11206">
                  <c:v>1081.099975585937</c:v>
                </c:pt>
                <c:pt idx="11207">
                  <c:v>1081.200073242187</c:v>
                </c:pt>
                <c:pt idx="11208">
                  <c:v>1081.300048828125</c:v>
                </c:pt>
                <c:pt idx="11209">
                  <c:v>1081.400024414062</c:v>
                </c:pt>
                <c:pt idx="11210">
                  <c:v>1081.5</c:v>
                </c:pt>
                <c:pt idx="11211">
                  <c:v>1081.599975585937</c:v>
                </c:pt>
                <c:pt idx="11212">
                  <c:v>1081.700073242187</c:v>
                </c:pt>
                <c:pt idx="11213">
                  <c:v>1081.800048828125</c:v>
                </c:pt>
                <c:pt idx="11214">
                  <c:v>1081.900024414062</c:v>
                </c:pt>
                <c:pt idx="11215">
                  <c:v>1082.0</c:v>
                </c:pt>
                <c:pt idx="11216">
                  <c:v>1082.099975585937</c:v>
                </c:pt>
                <c:pt idx="11217">
                  <c:v>1082.200073242187</c:v>
                </c:pt>
                <c:pt idx="11218">
                  <c:v>1082.300048828125</c:v>
                </c:pt>
                <c:pt idx="11219">
                  <c:v>1082.400024414062</c:v>
                </c:pt>
                <c:pt idx="11220">
                  <c:v>1082.5</c:v>
                </c:pt>
                <c:pt idx="11221">
                  <c:v>1082.599975585937</c:v>
                </c:pt>
                <c:pt idx="11222">
                  <c:v>1082.700073242187</c:v>
                </c:pt>
                <c:pt idx="11223">
                  <c:v>1082.800048828125</c:v>
                </c:pt>
                <c:pt idx="11224">
                  <c:v>1082.900024414062</c:v>
                </c:pt>
                <c:pt idx="11225">
                  <c:v>1083.0</c:v>
                </c:pt>
                <c:pt idx="11226">
                  <c:v>1083.099975585937</c:v>
                </c:pt>
                <c:pt idx="11227">
                  <c:v>1083.200073242187</c:v>
                </c:pt>
                <c:pt idx="11228">
                  <c:v>1083.300048828125</c:v>
                </c:pt>
                <c:pt idx="11229">
                  <c:v>1083.400024414062</c:v>
                </c:pt>
                <c:pt idx="11230">
                  <c:v>1083.5</c:v>
                </c:pt>
                <c:pt idx="11231">
                  <c:v>1083.599975585937</c:v>
                </c:pt>
                <c:pt idx="11232">
                  <c:v>1083.700073242187</c:v>
                </c:pt>
                <c:pt idx="11233">
                  <c:v>1083.800048828125</c:v>
                </c:pt>
                <c:pt idx="11234">
                  <c:v>1083.900024414062</c:v>
                </c:pt>
                <c:pt idx="11235">
                  <c:v>1084.0</c:v>
                </c:pt>
                <c:pt idx="11236">
                  <c:v>1084.099975585937</c:v>
                </c:pt>
                <c:pt idx="11237">
                  <c:v>1084.200073242187</c:v>
                </c:pt>
                <c:pt idx="11238">
                  <c:v>1084.300048828125</c:v>
                </c:pt>
                <c:pt idx="11239">
                  <c:v>1084.400024414062</c:v>
                </c:pt>
                <c:pt idx="11240">
                  <c:v>1084.5</c:v>
                </c:pt>
                <c:pt idx="11241">
                  <c:v>1084.599975585937</c:v>
                </c:pt>
                <c:pt idx="11242">
                  <c:v>1084.700073242187</c:v>
                </c:pt>
                <c:pt idx="11243">
                  <c:v>1084.800048828125</c:v>
                </c:pt>
                <c:pt idx="11244">
                  <c:v>1084.900024414062</c:v>
                </c:pt>
                <c:pt idx="11245">
                  <c:v>1085.0</c:v>
                </c:pt>
                <c:pt idx="11246">
                  <c:v>1085.099975585937</c:v>
                </c:pt>
                <c:pt idx="11247">
                  <c:v>1085.200073242187</c:v>
                </c:pt>
                <c:pt idx="11248">
                  <c:v>1085.300048828125</c:v>
                </c:pt>
                <c:pt idx="11249">
                  <c:v>1085.400024414062</c:v>
                </c:pt>
                <c:pt idx="11250">
                  <c:v>1085.5</c:v>
                </c:pt>
                <c:pt idx="11251">
                  <c:v>1085.599975585937</c:v>
                </c:pt>
                <c:pt idx="11252">
                  <c:v>1085.700073242187</c:v>
                </c:pt>
                <c:pt idx="11253">
                  <c:v>1085.800048828125</c:v>
                </c:pt>
                <c:pt idx="11254">
                  <c:v>1085.900024414062</c:v>
                </c:pt>
                <c:pt idx="11255">
                  <c:v>1086.0</c:v>
                </c:pt>
                <c:pt idx="11256">
                  <c:v>1086.099975585937</c:v>
                </c:pt>
                <c:pt idx="11257">
                  <c:v>1086.200073242187</c:v>
                </c:pt>
                <c:pt idx="11258">
                  <c:v>1086.300048828125</c:v>
                </c:pt>
                <c:pt idx="11259">
                  <c:v>1086.400024414062</c:v>
                </c:pt>
                <c:pt idx="11260">
                  <c:v>1086.5</c:v>
                </c:pt>
                <c:pt idx="11261">
                  <c:v>1086.599975585937</c:v>
                </c:pt>
                <c:pt idx="11262">
                  <c:v>1086.700073242187</c:v>
                </c:pt>
                <c:pt idx="11263">
                  <c:v>1086.800048828125</c:v>
                </c:pt>
                <c:pt idx="11264">
                  <c:v>1086.900024414062</c:v>
                </c:pt>
                <c:pt idx="11265">
                  <c:v>1087.0</c:v>
                </c:pt>
                <c:pt idx="11266">
                  <c:v>1087.099975585937</c:v>
                </c:pt>
                <c:pt idx="11267">
                  <c:v>1087.200073242187</c:v>
                </c:pt>
                <c:pt idx="11268">
                  <c:v>1087.300048828125</c:v>
                </c:pt>
                <c:pt idx="11269">
                  <c:v>1087.400024414062</c:v>
                </c:pt>
                <c:pt idx="11270">
                  <c:v>1087.5</c:v>
                </c:pt>
                <c:pt idx="11271">
                  <c:v>1087.599975585937</c:v>
                </c:pt>
                <c:pt idx="11272">
                  <c:v>1087.700073242187</c:v>
                </c:pt>
                <c:pt idx="11273">
                  <c:v>1087.800048828125</c:v>
                </c:pt>
                <c:pt idx="11274">
                  <c:v>1087.900024414062</c:v>
                </c:pt>
                <c:pt idx="11275">
                  <c:v>1088.0</c:v>
                </c:pt>
                <c:pt idx="11276">
                  <c:v>1088.099975585937</c:v>
                </c:pt>
                <c:pt idx="11277">
                  <c:v>1088.200073242187</c:v>
                </c:pt>
                <c:pt idx="11278">
                  <c:v>1088.300048828125</c:v>
                </c:pt>
                <c:pt idx="11279">
                  <c:v>1088.400024414062</c:v>
                </c:pt>
                <c:pt idx="11280">
                  <c:v>1088.5</c:v>
                </c:pt>
                <c:pt idx="11281">
                  <c:v>1088.599975585937</c:v>
                </c:pt>
                <c:pt idx="11282">
                  <c:v>1088.700073242187</c:v>
                </c:pt>
                <c:pt idx="11283">
                  <c:v>1088.800048828125</c:v>
                </c:pt>
                <c:pt idx="11284">
                  <c:v>1088.900024414062</c:v>
                </c:pt>
                <c:pt idx="11285">
                  <c:v>1089.0</c:v>
                </c:pt>
                <c:pt idx="11286">
                  <c:v>1089.099975585937</c:v>
                </c:pt>
                <c:pt idx="11287">
                  <c:v>1089.200073242187</c:v>
                </c:pt>
                <c:pt idx="11288">
                  <c:v>1089.300048828125</c:v>
                </c:pt>
                <c:pt idx="11289">
                  <c:v>1089.400024414062</c:v>
                </c:pt>
                <c:pt idx="11290">
                  <c:v>1089.5</c:v>
                </c:pt>
                <c:pt idx="11291">
                  <c:v>1089.599975585937</c:v>
                </c:pt>
                <c:pt idx="11292">
                  <c:v>1089.700073242187</c:v>
                </c:pt>
                <c:pt idx="11293">
                  <c:v>1089.800048828125</c:v>
                </c:pt>
                <c:pt idx="11294">
                  <c:v>1089.900024414062</c:v>
                </c:pt>
                <c:pt idx="11295">
                  <c:v>1090.0</c:v>
                </c:pt>
                <c:pt idx="11296">
                  <c:v>1090.099975585937</c:v>
                </c:pt>
                <c:pt idx="11297">
                  <c:v>1090.200073242187</c:v>
                </c:pt>
                <c:pt idx="11298">
                  <c:v>1090.300048828125</c:v>
                </c:pt>
                <c:pt idx="11299">
                  <c:v>1090.400024414062</c:v>
                </c:pt>
                <c:pt idx="11300">
                  <c:v>1090.5</c:v>
                </c:pt>
                <c:pt idx="11301">
                  <c:v>1090.599975585937</c:v>
                </c:pt>
                <c:pt idx="11302">
                  <c:v>1090.700073242187</c:v>
                </c:pt>
                <c:pt idx="11303">
                  <c:v>1090.800048828125</c:v>
                </c:pt>
                <c:pt idx="11304">
                  <c:v>1090.900024414062</c:v>
                </c:pt>
                <c:pt idx="11305">
                  <c:v>1091.0</c:v>
                </c:pt>
                <c:pt idx="11306">
                  <c:v>1091.099975585937</c:v>
                </c:pt>
                <c:pt idx="11307">
                  <c:v>1091.200073242187</c:v>
                </c:pt>
                <c:pt idx="11308">
                  <c:v>1091.300048828125</c:v>
                </c:pt>
                <c:pt idx="11309">
                  <c:v>1091.400024414062</c:v>
                </c:pt>
                <c:pt idx="11310">
                  <c:v>1091.5</c:v>
                </c:pt>
                <c:pt idx="11311">
                  <c:v>1091.599975585937</c:v>
                </c:pt>
                <c:pt idx="11312">
                  <c:v>1091.700073242187</c:v>
                </c:pt>
                <c:pt idx="11313">
                  <c:v>1091.800048828125</c:v>
                </c:pt>
                <c:pt idx="11314">
                  <c:v>1091.900024414062</c:v>
                </c:pt>
                <c:pt idx="11315">
                  <c:v>1092.0</c:v>
                </c:pt>
                <c:pt idx="11316">
                  <c:v>1092.099975585937</c:v>
                </c:pt>
                <c:pt idx="11317">
                  <c:v>1092.200073242187</c:v>
                </c:pt>
                <c:pt idx="11318">
                  <c:v>1092.300048828125</c:v>
                </c:pt>
                <c:pt idx="11319">
                  <c:v>1092.400024414062</c:v>
                </c:pt>
                <c:pt idx="11320">
                  <c:v>1092.5</c:v>
                </c:pt>
                <c:pt idx="11321">
                  <c:v>1092.599975585937</c:v>
                </c:pt>
                <c:pt idx="11322">
                  <c:v>1092.700073242187</c:v>
                </c:pt>
                <c:pt idx="11323">
                  <c:v>1092.800048828125</c:v>
                </c:pt>
                <c:pt idx="11324">
                  <c:v>1092.900024414062</c:v>
                </c:pt>
                <c:pt idx="11325">
                  <c:v>1093.0</c:v>
                </c:pt>
                <c:pt idx="11326">
                  <c:v>1093.099975585937</c:v>
                </c:pt>
                <c:pt idx="11327">
                  <c:v>1093.200073242187</c:v>
                </c:pt>
                <c:pt idx="11328">
                  <c:v>1093.300048828125</c:v>
                </c:pt>
                <c:pt idx="11329">
                  <c:v>1093.400024414062</c:v>
                </c:pt>
                <c:pt idx="11330">
                  <c:v>1093.5</c:v>
                </c:pt>
                <c:pt idx="11331">
                  <c:v>1093.599975585937</c:v>
                </c:pt>
                <c:pt idx="11332">
                  <c:v>1093.700073242187</c:v>
                </c:pt>
                <c:pt idx="11333">
                  <c:v>1093.800048828125</c:v>
                </c:pt>
                <c:pt idx="11334">
                  <c:v>1093.900024414062</c:v>
                </c:pt>
                <c:pt idx="11335">
                  <c:v>1094.0</c:v>
                </c:pt>
                <c:pt idx="11336">
                  <c:v>1094.099975585937</c:v>
                </c:pt>
                <c:pt idx="11337">
                  <c:v>1094.200073242187</c:v>
                </c:pt>
                <c:pt idx="11338">
                  <c:v>1094.300048828125</c:v>
                </c:pt>
                <c:pt idx="11339">
                  <c:v>1094.400024414062</c:v>
                </c:pt>
                <c:pt idx="11340">
                  <c:v>1094.5</c:v>
                </c:pt>
                <c:pt idx="11341">
                  <c:v>1094.599975585937</c:v>
                </c:pt>
                <c:pt idx="11342">
                  <c:v>1094.700073242187</c:v>
                </c:pt>
                <c:pt idx="11343">
                  <c:v>1094.800048828125</c:v>
                </c:pt>
                <c:pt idx="11344">
                  <c:v>1094.900024414062</c:v>
                </c:pt>
                <c:pt idx="11345">
                  <c:v>1095.0</c:v>
                </c:pt>
                <c:pt idx="11346">
                  <c:v>1095.099975585937</c:v>
                </c:pt>
                <c:pt idx="11347">
                  <c:v>1095.200073242187</c:v>
                </c:pt>
                <c:pt idx="11348">
                  <c:v>1095.300048828125</c:v>
                </c:pt>
                <c:pt idx="11349">
                  <c:v>1095.400024414062</c:v>
                </c:pt>
                <c:pt idx="11350">
                  <c:v>1095.5</c:v>
                </c:pt>
                <c:pt idx="11351">
                  <c:v>1095.599975585937</c:v>
                </c:pt>
                <c:pt idx="11352">
                  <c:v>1095.700073242187</c:v>
                </c:pt>
                <c:pt idx="11353">
                  <c:v>1095.800048828125</c:v>
                </c:pt>
                <c:pt idx="11354">
                  <c:v>1095.900024414062</c:v>
                </c:pt>
                <c:pt idx="11355">
                  <c:v>1096.0</c:v>
                </c:pt>
                <c:pt idx="11356">
                  <c:v>1096.099975585937</c:v>
                </c:pt>
                <c:pt idx="11357">
                  <c:v>1096.200073242187</c:v>
                </c:pt>
                <c:pt idx="11358">
                  <c:v>1096.300048828125</c:v>
                </c:pt>
                <c:pt idx="11359">
                  <c:v>1096.400024414062</c:v>
                </c:pt>
                <c:pt idx="11360">
                  <c:v>1096.5</c:v>
                </c:pt>
                <c:pt idx="11361">
                  <c:v>1096.599975585937</c:v>
                </c:pt>
                <c:pt idx="11362">
                  <c:v>1096.700073242187</c:v>
                </c:pt>
                <c:pt idx="11363">
                  <c:v>1096.800048828125</c:v>
                </c:pt>
                <c:pt idx="11364">
                  <c:v>1096.900024414062</c:v>
                </c:pt>
                <c:pt idx="11365">
                  <c:v>1097.0</c:v>
                </c:pt>
                <c:pt idx="11366">
                  <c:v>1097.099975585937</c:v>
                </c:pt>
                <c:pt idx="11367">
                  <c:v>1097.200073242187</c:v>
                </c:pt>
                <c:pt idx="11368">
                  <c:v>1097.300048828125</c:v>
                </c:pt>
                <c:pt idx="11369">
                  <c:v>1097.400024414062</c:v>
                </c:pt>
                <c:pt idx="11370">
                  <c:v>1097.5</c:v>
                </c:pt>
                <c:pt idx="11371">
                  <c:v>1097.599975585937</c:v>
                </c:pt>
                <c:pt idx="11372">
                  <c:v>1097.700073242187</c:v>
                </c:pt>
                <c:pt idx="11373">
                  <c:v>1097.800048828125</c:v>
                </c:pt>
                <c:pt idx="11374">
                  <c:v>1097.900024414062</c:v>
                </c:pt>
                <c:pt idx="11375">
                  <c:v>1098.0</c:v>
                </c:pt>
                <c:pt idx="11376">
                  <c:v>1098.099975585937</c:v>
                </c:pt>
                <c:pt idx="11377">
                  <c:v>1098.200073242187</c:v>
                </c:pt>
                <c:pt idx="11378">
                  <c:v>1098.300048828125</c:v>
                </c:pt>
                <c:pt idx="11379">
                  <c:v>1098.400024414062</c:v>
                </c:pt>
                <c:pt idx="11380">
                  <c:v>1098.5</c:v>
                </c:pt>
                <c:pt idx="11381">
                  <c:v>1098.599975585937</c:v>
                </c:pt>
                <c:pt idx="11382">
                  <c:v>1098.700073242187</c:v>
                </c:pt>
                <c:pt idx="11383">
                  <c:v>1098.800048828125</c:v>
                </c:pt>
                <c:pt idx="11384">
                  <c:v>1098.900024414062</c:v>
                </c:pt>
                <c:pt idx="11385">
                  <c:v>1099.0</c:v>
                </c:pt>
                <c:pt idx="11386">
                  <c:v>1099.099975585937</c:v>
                </c:pt>
                <c:pt idx="11387">
                  <c:v>1099.200073242187</c:v>
                </c:pt>
                <c:pt idx="11388">
                  <c:v>1099.300048828125</c:v>
                </c:pt>
                <c:pt idx="11389">
                  <c:v>1099.400024414062</c:v>
                </c:pt>
                <c:pt idx="11390">
                  <c:v>1099.5</c:v>
                </c:pt>
                <c:pt idx="11391">
                  <c:v>1099.599975585937</c:v>
                </c:pt>
                <c:pt idx="11392">
                  <c:v>1099.700073242187</c:v>
                </c:pt>
                <c:pt idx="11393">
                  <c:v>1099.800048828125</c:v>
                </c:pt>
                <c:pt idx="11394">
                  <c:v>1099.900024414062</c:v>
                </c:pt>
                <c:pt idx="11395">
                  <c:v>1100.0</c:v>
                </c:pt>
                <c:pt idx="11396">
                  <c:v>1100.099975585937</c:v>
                </c:pt>
                <c:pt idx="11397">
                  <c:v>1100.200073242187</c:v>
                </c:pt>
                <c:pt idx="11398">
                  <c:v>1100.300048828125</c:v>
                </c:pt>
                <c:pt idx="11399">
                  <c:v>1100.400024414062</c:v>
                </c:pt>
                <c:pt idx="11400">
                  <c:v>1100.5</c:v>
                </c:pt>
                <c:pt idx="11401">
                  <c:v>1100.599975585937</c:v>
                </c:pt>
                <c:pt idx="11402">
                  <c:v>1100.700073242187</c:v>
                </c:pt>
                <c:pt idx="11403">
                  <c:v>1100.800048828125</c:v>
                </c:pt>
                <c:pt idx="11404">
                  <c:v>1100.900024414062</c:v>
                </c:pt>
                <c:pt idx="11405">
                  <c:v>1101.0</c:v>
                </c:pt>
                <c:pt idx="11406">
                  <c:v>1101.099975585937</c:v>
                </c:pt>
                <c:pt idx="11407">
                  <c:v>1101.200073242187</c:v>
                </c:pt>
                <c:pt idx="11408">
                  <c:v>1101.300048828125</c:v>
                </c:pt>
                <c:pt idx="11409">
                  <c:v>1101.400024414062</c:v>
                </c:pt>
                <c:pt idx="11410">
                  <c:v>1101.5</c:v>
                </c:pt>
                <c:pt idx="11411">
                  <c:v>1101.599975585937</c:v>
                </c:pt>
                <c:pt idx="11412">
                  <c:v>1101.700073242187</c:v>
                </c:pt>
                <c:pt idx="11413">
                  <c:v>1101.800048828125</c:v>
                </c:pt>
                <c:pt idx="11414">
                  <c:v>1101.900024414062</c:v>
                </c:pt>
                <c:pt idx="11415">
                  <c:v>1102.0</c:v>
                </c:pt>
                <c:pt idx="11416">
                  <c:v>1102.099975585937</c:v>
                </c:pt>
                <c:pt idx="11417">
                  <c:v>1102.200073242187</c:v>
                </c:pt>
                <c:pt idx="11418">
                  <c:v>1102.300048828125</c:v>
                </c:pt>
                <c:pt idx="11419">
                  <c:v>1102.400024414062</c:v>
                </c:pt>
                <c:pt idx="11420">
                  <c:v>1102.5</c:v>
                </c:pt>
                <c:pt idx="11421">
                  <c:v>1102.599975585937</c:v>
                </c:pt>
                <c:pt idx="11422">
                  <c:v>1102.700073242187</c:v>
                </c:pt>
                <c:pt idx="11423">
                  <c:v>1102.800048828125</c:v>
                </c:pt>
                <c:pt idx="11424">
                  <c:v>1102.900024414062</c:v>
                </c:pt>
                <c:pt idx="11425">
                  <c:v>1103.0</c:v>
                </c:pt>
                <c:pt idx="11426">
                  <c:v>1103.099975585937</c:v>
                </c:pt>
                <c:pt idx="11427">
                  <c:v>1103.200073242187</c:v>
                </c:pt>
                <c:pt idx="11428">
                  <c:v>1103.300048828125</c:v>
                </c:pt>
                <c:pt idx="11429">
                  <c:v>1103.400024414062</c:v>
                </c:pt>
                <c:pt idx="11430">
                  <c:v>1103.5</c:v>
                </c:pt>
                <c:pt idx="11431">
                  <c:v>1103.599975585937</c:v>
                </c:pt>
                <c:pt idx="11432">
                  <c:v>1103.700073242187</c:v>
                </c:pt>
                <c:pt idx="11433">
                  <c:v>1103.800048828125</c:v>
                </c:pt>
                <c:pt idx="11434">
                  <c:v>1103.900024414062</c:v>
                </c:pt>
                <c:pt idx="11435">
                  <c:v>1104.0</c:v>
                </c:pt>
                <c:pt idx="11436">
                  <c:v>1104.099975585937</c:v>
                </c:pt>
                <c:pt idx="11437">
                  <c:v>1104.200073242187</c:v>
                </c:pt>
                <c:pt idx="11438">
                  <c:v>1104.300048828125</c:v>
                </c:pt>
                <c:pt idx="11439">
                  <c:v>1104.400024414062</c:v>
                </c:pt>
                <c:pt idx="11440">
                  <c:v>1104.5</c:v>
                </c:pt>
                <c:pt idx="11441">
                  <c:v>1104.599975585937</c:v>
                </c:pt>
                <c:pt idx="11442">
                  <c:v>1104.700073242187</c:v>
                </c:pt>
                <c:pt idx="11443">
                  <c:v>1104.800048828125</c:v>
                </c:pt>
                <c:pt idx="11444">
                  <c:v>1104.900024414062</c:v>
                </c:pt>
                <c:pt idx="11445">
                  <c:v>1105.0</c:v>
                </c:pt>
                <c:pt idx="11446">
                  <c:v>1105.099975585937</c:v>
                </c:pt>
                <c:pt idx="11447">
                  <c:v>1105.200073242187</c:v>
                </c:pt>
                <c:pt idx="11448">
                  <c:v>1105.300048828125</c:v>
                </c:pt>
                <c:pt idx="11449">
                  <c:v>1105.400024414062</c:v>
                </c:pt>
                <c:pt idx="11450">
                  <c:v>1105.5</c:v>
                </c:pt>
                <c:pt idx="11451">
                  <c:v>1105.599975585937</c:v>
                </c:pt>
                <c:pt idx="11452">
                  <c:v>1105.700073242187</c:v>
                </c:pt>
                <c:pt idx="11453">
                  <c:v>1105.800048828125</c:v>
                </c:pt>
                <c:pt idx="11454">
                  <c:v>1105.900024414062</c:v>
                </c:pt>
                <c:pt idx="11455">
                  <c:v>1106.0</c:v>
                </c:pt>
                <c:pt idx="11456">
                  <c:v>1106.099975585937</c:v>
                </c:pt>
                <c:pt idx="11457">
                  <c:v>1106.200073242187</c:v>
                </c:pt>
                <c:pt idx="11458">
                  <c:v>1106.300048828125</c:v>
                </c:pt>
                <c:pt idx="11459">
                  <c:v>1106.400024414062</c:v>
                </c:pt>
                <c:pt idx="11460">
                  <c:v>1106.5</c:v>
                </c:pt>
                <c:pt idx="11461">
                  <c:v>1106.599975585937</c:v>
                </c:pt>
                <c:pt idx="11462">
                  <c:v>1106.700073242187</c:v>
                </c:pt>
                <c:pt idx="11463">
                  <c:v>1106.800048828125</c:v>
                </c:pt>
                <c:pt idx="11464">
                  <c:v>1106.900024414062</c:v>
                </c:pt>
                <c:pt idx="11465">
                  <c:v>1107.0</c:v>
                </c:pt>
                <c:pt idx="11466">
                  <c:v>1107.099975585937</c:v>
                </c:pt>
                <c:pt idx="11467">
                  <c:v>1107.200073242187</c:v>
                </c:pt>
                <c:pt idx="11468">
                  <c:v>1107.300048828125</c:v>
                </c:pt>
                <c:pt idx="11469">
                  <c:v>1107.400024414062</c:v>
                </c:pt>
                <c:pt idx="11470">
                  <c:v>1107.5</c:v>
                </c:pt>
                <c:pt idx="11471">
                  <c:v>1107.599975585937</c:v>
                </c:pt>
                <c:pt idx="11472">
                  <c:v>1107.700073242187</c:v>
                </c:pt>
                <c:pt idx="11473">
                  <c:v>1107.800048828125</c:v>
                </c:pt>
                <c:pt idx="11474">
                  <c:v>1107.900024414062</c:v>
                </c:pt>
                <c:pt idx="11475">
                  <c:v>1108.0</c:v>
                </c:pt>
                <c:pt idx="11476">
                  <c:v>1108.099975585937</c:v>
                </c:pt>
                <c:pt idx="11477">
                  <c:v>1108.200073242187</c:v>
                </c:pt>
                <c:pt idx="11478">
                  <c:v>1108.300048828125</c:v>
                </c:pt>
                <c:pt idx="11479">
                  <c:v>1108.400024414062</c:v>
                </c:pt>
                <c:pt idx="11480">
                  <c:v>1108.5</c:v>
                </c:pt>
                <c:pt idx="11481">
                  <c:v>1108.599975585937</c:v>
                </c:pt>
                <c:pt idx="11482">
                  <c:v>1108.700073242187</c:v>
                </c:pt>
                <c:pt idx="11483">
                  <c:v>1108.800048828125</c:v>
                </c:pt>
                <c:pt idx="11484">
                  <c:v>1108.900024414062</c:v>
                </c:pt>
                <c:pt idx="11485">
                  <c:v>1109.0</c:v>
                </c:pt>
                <c:pt idx="11486">
                  <c:v>1109.099975585937</c:v>
                </c:pt>
                <c:pt idx="11487">
                  <c:v>1109.200073242187</c:v>
                </c:pt>
                <c:pt idx="11488">
                  <c:v>1109.300048828125</c:v>
                </c:pt>
                <c:pt idx="11489">
                  <c:v>1109.400024414062</c:v>
                </c:pt>
                <c:pt idx="11490">
                  <c:v>1109.5</c:v>
                </c:pt>
                <c:pt idx="11491">
                  <c:v>1109.599975585937</c:v>
                </c:pt>
                <c:pt idx="11492">
                  <c:v>1109.700073242187</c:v>
                </c:pt>
                <c:pt idx="11493">
                  <c:v>1109.800048828125</c:v>
                </c:pt>
                <c:pt idx="11494">
                  <c:v>1109.900024414062</c:v>
                </c:pt>
                <c:pt idx="11495">
                  <c:v>1110.0</c:v>
                </c:pt>
                <c:pt idx="11496">
                  <c:v>1110.099975585937</c:v>
                </c:pt>
                <c:pt idx="11497">
                  <c:v>1110.200073242187</c:v>
                </c:pt>
                <c:pt idx="11498">
                  <c:v>1110.300048828125</c:v>
                </c:pt>
                <c:pt idx="11499">
                  <c:v>1110.400024414062</c:v>
                </c:pt>
                <c:pt idx="11500">
                  <c:v>1110.5</c:v>
                </c:pt>
                <c:pt idx="11501">
                  <c:v>1110.599975585937</c:v>
                </c:pt>
                <c:pt idx="11502">
                  <c:v>1110.700073242187</c:v>
                </c:pt>
                <c:pt idx="11503">
                  <c:v>1110.800048828125</c:v>
                </c:pt>
                <c:pt idx="11504">
                  <c:v>1110.900024414062</c:v>
                </c:pt>
                <c:pt idx="11505">
                  <c:v>1111.0</c:v>
                </c:pt>
                <c:pt idx="11506">
                  <c:v>1111.099975585937</c:v>
                </c:pt>
                <c:pt idx="11507">
                  <c:v>1111.200073242187</c:v>
                </c:pt>
                <c:pt idx="11508">
                  <c:v>1111.300048828125</c:v>
                </c:pt>
                <c:pt idx="11509">
                  <c:v>1111.400024414062</c:v>
                </c:pt>
                <c:pt idx="11510">
                  <c:v>1111.5</c:v>
                </c:pt>
                <c:pt idx="11511">
                  <c:v>1111.599975585937</c:v>
                </c:pt>
                <c:pt idx="11512">
                  <c:v>1111.700073242187</c:v>
                </c:pt>
                <c:pt idx="11513">
                  <c:v>1111.800048828125</c:v>
                </c:pt>
                <c:pt idx="11514">
                  <c:v>1111.900024414062</c:v>
                </c:pt>
                <c:pt idx="11515">
                  <c:v>1112.0</c:v>
                </c:pt>
                <c:pt idx="11516">
                  <c:v>1112.099975585937</c:v>
                </c:pt>
                <c:pt idx="11517">
                  <c:v>1112.200073242187</c:v>
                </c:pt>
                <c:pt idx="11518">
                  <c:v>1112.300048828125</c:v>
                </c:pt>
                <c:pt idx="11519">
                  <c:v>1112.400024414062</c:v>
                </c:pt>
                <c:pt idx="11520">
                  <c:v>1112.5</c:v>
                </c:pt>
                <c:pt idx="11521">
                  <c:v>1112.599975585937</c:v>
                </c:pt>
                <c:pt idx="11522">
                  <c:v>1112.700073242187</c:v>
                </c:pt>
                <c:pt idx="11523">
                  <c:v>1112.800048828125</c:v>
                </c:pt>
                <c:pt idx="11524">
                  <c:v>1112.900024414062</c:v>
                </c:pt>
                <c:pt idx="11525">
                  <c:v>1113.0</c:v>
                </c:pt>
                <c:pt idx="11526">
                  <c:v>1113.099975585937</c:v>
                </c:pt>
                <c:pt idx="11527">
                  <c:v>1113.200073242187</c:v>
                </c:pt>
                <c:pt idx="11528">
                  <c:v>1113.300048828125</c:v>
                </c:pt>
                <c:pt idx="11529">
                  <c:v>1113.400024414062</c:v>
                </c:pt>
                <c:pt idx="11530">
                  <c:v>1113.5</c:v>
                </c:pt>
                <c:pt idx="11531">
                  <c:v>1113.599975585937</c:v>
                </c:pt>
                <c:pt idx="11532">
                  <c:v>1113.700073242187</c:v>
                </c:pt>
                <c:pt idx="11533">
                  <c:v>1113.800048828125</c:v>
                </c:pt>
                <c:pt idx="11534">
                  <c:v>1113.900024414062</c:v>
                </c:pt>
                <c:pt idx="11535">
                  <c:v>1114.0</c:v>
                </c:pt>
                <c:pt idx="11536">
                  <c:v>1114.099975585937</c:v>
                </c:pt>
                <c:pt idx="11537">
                  <c:v>1114.200073242187</c:v>
                </c:pt>
                <c:pt idx="11538">
                  <c:v>1114.300048828125</c:v>
                </c:pt>
                <c:pt idx="11539">
                  <c:v>1114.400024414062</c:v>
                </c:pt>
                <c:pt idx="11540">
                  <c:v>1114.5</c:v>
                </c:pt>
                <c:pt idx="11541">
                  <c:v>1114.599975585937</c:v>
                </c:pt>
                <c:pt idx="11542">
                  <c:v>1114.700073242187</c:v>
                </c:pt>
                <c:pt idx="11543">
                  <c:v>1114.800048828125</c:v>
                </c:pt>
                <c:pt idx="11544">
                  <c:v>1114.900024414062</c:v>
                </c:pt>
                <c:pt idx="11545">
                  <c:v>1115.0</c:v>
                </c:pt>
                <c:pt idx="11546">
                  <c:v>1115.099975585937</c:v>
                </c:pt>
                <c:pt idx="11547">
                  <c:v>1115.200073242187</c:v>
                </c:pt>
                <c:pt idx="11548">
                  <c:v>1115.300048828125</c:v>
                </c:pt>
                <c:pt idx="11549">
                  <c:v>1115.400024414062</c:v>
                </c:pt>
                <c:pt idx="11550">
                  <c:v>1115.5</c:v>
                </c:pt>
                <c:pt idx="11551">
                  <c:v>1115.599975585937</c:v>
                </c:pt>
                <c:pt idx="11552">
                  <c:v>1115.700073242187</c:v>
                </c:pt>
                <c:pt idx="11553">
                  <c:v>1115.800048828125</c:v>
                </c:pt>
                <c:pt idx="11554">
                  <c:v>1115.900024414062</c:v>
                </c:pt>
                <c:pt idx="11555">
                  <c:v>1116.0</c:v>
                </c:pt>
                <c:pt idx="11556">
                  <c:v>1116.099975585937</c:v>
                </c:pt>
                <c:pt idx="11557">
                  <c:v>1116.200073242187</c:v>
                </c:pt>
                <c:pt idx="11558">
                  <c:v>1116.300048828125</c:v>
                </c:pt>
                <c:pt idx="11559">
                  <c:v>1116.400024414062</c:v>
                </c:pt>
                <c:pt idx="11560">
                  <c:v>1116.5</c:v>
                </c:pt>
                <c:pt idx="11561">
                  <c:v>1116.599975585937</c:v>
                </c:pt>
                <c:pt idx="11562">
                  <c:v>1116.700073242187</c:v>
                </c:pt>
                <c:pt idx="11563">
                  <c:v>1116.800048828125</c:v>
                </c:pt>
                <c:pt idx="11564">
                  <c:v>1116.900024414062</c:v>
                </c:pt>
                <c:pt idx="11565">
                  <c:v>1117.0</c:v>
                </c:pt>
                <c:pt idx="11566">
                  <c:v>1117.099975585937</c:v>
                </c:pt>
                <c:pt idx="11567">
                  <c:v>1117.200073242187</c:v>
                </c:pt>
                <c:pt idx="11568">
                  <c:v>1117.300048828125</c:v>
                </c:pt>
                <c:pt idx="11569">
                  <c:v>1117.400024414062</c:v>
                </c:pt>
                <c:pt idx="11570">
                  <c:v>1117.5</c:v>
                </c:pt>
                <c:pt idx="11571">
                  <c:v>1117.599975585937</c:v>
                </c:pt>
                <c:pt idx="11572">
                  <c:v>1117.700073242187</c:v>
                </c:pt>
                <c:pt idx="11573">
                  <c:v>1117.800048828125</c:v>
                </c:pt>
                <c:pt idx="11574">
                  <c:v>1117.900024414062</c:v>
                </c:pt>
                <c:pt idx="11575">
                  <c:v>1118.0</c:v>
                </c:pt>
                <c:pt idx="11576">
                  <c:v>1118.099975585937</c:v>
                </c:pt>
                <c:pt idx="11577">
                  <c:v>1118.200073242187</c:v>
                </c:pt>
                <c:pt idx="11578">
                  <c:v>1118.300048828125</c:v>
                </c:pt>
                <c:pt idx="11579">
                  <c:v>1118.400024414062</c:v>
                </c:pt>
                <c:pt idx="11580">
                  <c:v>1118.5</c:v>
                </c:pt>
                <c:pt idx="11581">
                  <c:v>1118.599975585937</c:v>
                </c:pt>
                <c:pt idx="11582">
                  <c:v>1118.700073242187</c:v>
                </c:pt>
                <c:pt idx="11583">
                  <c:v>1118.800048828125</c:v>
                </c:pt>
                <c:pt idx="11584">
                  <c:v>1118.900024414062</c:v>
                </c:pt>
                <c:pt idx="11585">
                  <c:v>1119.0</c:v>
                </c:pt>
                <c:pt idx="11586">
                  <c:v>1119.099975585937</c:v>
                </c:pt>
                <c:pt idx="11587">
                  <c:v>1119.200073242187</c:v>
                </c:pt>
                <c:pt idx="11588">
                  <c:v>1119.300048828125</c:v>
                </c:pt>
                <c:pt idx="11589">
                  <c:v>1119.400024414062</c:v>
                </c:pt>
                <c:pt idx="11590">
                  <c:v>1119.5</c:v>
                </c:pt>
                <c:pt idx="11591">
                  <c:v>1119.599975585937</c:v>
                </c:pt>
                <c:pt idx="11592">
                  <c:v>1119.700073242187</c:v>
                </c:pt>
                <c:pt idx="11593">
                  <c:v>1119.800048828125</c:v>
                </c:pt>
                <c:pt idx="11594">
                  <c:v>1119.900024414062</c:v>
                </c:pt>
                <c:pt idx="11595">
                  <c:v>1120.0</c:v>
                </c:pt>
                <c:pt idx="11596">
                  <c:v>1120.099975585937</c:v>
                </c:pt>
                <c:pt idx="11597">
                  <c:v>1120.200073242187</c:v>
                </c:pt>
                <c:pt idx="11598">
                  <c:v>1120.300048828125</c:v>
                </c:pt>
                <c:pt idx="11599">
                  <c:v>1120.400024414062</c:v>
                </c:pt>
                <c:pt idx="11600">
                  <c:v>1120.5</c:v>
                </c:pt>
                <c:pt idx="11601">
                  <c:v>1120.599975585937</c:v>
                </c:pt>
                <c:pt idx="11602">
                  <c:v>1120.700073242187</c:v>
                </c:pt>
                <c:pt idx="11603">
                  <c:v>1120.800048828125</c:v>
                </c:pt>
                <c:pt idx="11604">
                  <c:v>1120.900024414062</c:v>
                </c:pt>
                <c:pt idx="11605">
                  <c:v>1121.0</c:v>
                </c:pt>
                <c:pt idx="11606">
                  <c:v>1121.099975585937</c:v>
                </c:pt>
                <c:pt idx="11607">
                  <c:v>1121.200073242187</c:v>
                </c:pt>
                <c:pt idx="11608">
                  <c:v>1121.300048828125</c:v>
                </c:pt>
                <c:pt idx="11609">
                  <c:v>1121.400024414062</c:v>
                </c:pt>
                <c:pt idx="11610">
                  <c:v>1121.5</c:v>
                </c:pt>
                <c:pt idx="11611">
                  <c:v>1121.599975585937</c:v>
                </c:pt>
                <c:pt idx="11612">
                  <c:v>1121.700073242187</c:v>
                </c:pt>
                <c:pt idx="11613">
                  <c:v>1121.800048828125</c:v>
                </c:pt>
                <c:pt idx="11614">
                  <c:v>1121.900024414062</c:v>
                </c:pt>
                <c:pt idx="11615">
                  <c:v>1122.0</c:v>
                </c:pt>
                <c:pt idx="11616">
                  <c:v>1122.099975585937</c:v>
                </c:pt>
                <c:pt idx="11617">
                  <c:v>1122.200073242187</c:v>
                </c:pt>
                <c:pt idx="11618">
                  <c:v>1122.300048828125</c:v>
                </c:pt>
                <c:pt idx="11619">
                  <c:v>1122.400024414062</c:v>
                </c:pt>
                <c:pt idx="11620">
                  <c:v>1122.5</c:v>
                </c:pt>
                <c:pt idx="11621">
                  <c:v>1122.599975585937</c:v>
                </c:pt>
                <c:pt idx="11622">
                  <c:v>1122.700073242187</c:v>
                </c:pt>
                <c:pt idx="11623">
                  <c:v>1122.800048828125</c:v>
                </c:pt>
                <c:pt idx="11624">
                  <c:v>1122.900024414062</c:v>
                </c:pt>
                <c:pt idx="11625">
                  <c:v>1123.0</c:v>
                </c:pt>
                <c:pt idx="11626">
                  <c:v>1123.099975585937</c:v>
                </c:pt>
                <c:pt idx="11627">
                  <c:v>1123.200073242187</c:v>
                </c:pt>
                <c:pt idx="11628">
                  <c:v>1123.300048828125</c:v>
                </c:pt>
                <c:pt idx="11629">
                  <c:v>1123.400024414062</c:v>
                </c:pt>
                <c:pt idx="11630">
                  <c:v>1123.5</c:v>
                </c:pt>
                <c:pt idx="11631">
                  <c:v>1123.599975585937</c:v>
                </c:pt>
                <c:pt idx="11632">
                  <c:v>1123.700073242187</c:v>
                </c:pt>
                <c:pt idx="11633">
                  <c:v>1123.800048828125</c:v>
                </c:pt>
                <c:pt idx="11634">
                  <c:v>1123.900024414062</c:v>
                </c:pt>
                <c:pt idx="11635">
                  <c:v>1124.0</c:v>
                </c:pt>
                <c:pt idx="11636">
                  <c:v>1124.099975585937</c:v>
                </c:pt>
                <c:pt idx="11637">
                  <c:v>1124.200073242187</c:v>
                </c:pt>
                <c:pt idx="11638">
                  <c:v>1124.300048828125</c:v>
                </c:pt>
                <c:pt idx="11639">
                  <c:v>1124.400024414062</c:v>
                </c:pt>
                <c:pt idx="11640">
                  <c:v>1124.5</c:v>
                </c:pt>
                <c:pt idx="11641">
                  <c:v>1124.599975585937</c:v>
                </c:pt>
                <c:pt idx="11642">
                  <c:v>1124.700073242187</c:v>
                </c:pt>
                <c:pt idx="11643">
                  <c:v>1124.800048828125</c:v>
                </c:pt>
                <c:pt idx="11644">
                  <c:v>1124.900024414062</c:v>
                </c:pt>
                <c:pt idx="11645">
                  <c:v>1125.0</c:v>
                </c:pt>
                <c:pt idx="11646">
                  <c:v>1125.099975585937</c:v>
                </c:pt>
                <c:pt idx="11647">
                  <c:v>1125.200073242187</c:v>
                </c:pt>
                <c:pt idx="11648">
                  <c:v>1125.300048828125</c:v>
                </c:pt>
                <c:pt idx="11649">
                  <c:v>1125.400024414062</c:v>
                </c:pt>
                <c:pt idx="11650">
                  <c:v>1125.5</c:v>
                </c:pt>
                <c:pt idx="11651">
                  <c:v>1125.599975585937</c:v>
                </c:pt>
                <c:pt idx="11652">
                  <c:v>1125.700073242187</c:v>
                </c:pt>
                <c:pt idx="11653">
                  <c:v>1125.800048828125</c:v>
                </c:pt>
                <c:pt idx="11654">
                  <c:v>1125.900024414062</c:v>
                </c:pt>
                <c:pt idx="11655">
                  <c:v>1126.0</c:v>
                </c:pt>
                <c:pt idx="11656">
                  <c:v>1126.099975585937</c:v>
                </c:pt>
                <c:pt idx="11657">
                  <c:v>1126.200073242187</c:v>
                </c:pt>
                <c:pt idx="11658">
                  <c:v>1126.300048828125</c:v>
                </c:pt>
                <c:pt idx="11659">
                  <c:v>1126.400024414062</c:v>
                </c:pt>
                <c:pt idx="11660">
                  <c:v>1126.5</c:v>
                </c:pt>
                <c:pt idx="11661">
                  <c:v>1126.599975585937</c:v>
                </c:pt>
                <c:pt idx="11662">
                  <c:v>1126.700073242187</c:v>
                </c:pt>
                <c:pt idx="11663">
                  <c:v>1126.800048828125</c:v>
                </c:pt>
                <c:pt idx="11664">
                  <c:v>1126.900024414062</c:v>
                </c:pt>
                <c:pt idx="11665">
                  <c:v>1127.0</c:v>
                </c:pt>
                <c:pt idx="11666">
                  <c:v>1127.099975585937</c:v>
                </c:pt>
                <c:pt idx="11667">
                  <c:v>1127.200073242187</c:v>
                </c:pt>
                <c:pt idx="11668">
                  <c:v>1127.300048828125</c:v>
                </c:pt>
                <c:pt idx="11669">
                  <c:v>1127.400024414062</c:v>
                </c:pt>
                <c:pt idx="11670">
                  <c:v>1127.5</c:v>
                </c:pt>
                <c:pt idx="11671">
                  <c:v>1127.599975585937</c:v>
                </c:pt>
                <c:pt idx="11672">
                  <c:v>1127.700073242187</c:v>
                </c:pt>
                <c:pt idx="11673">
                  <c:v>1127.800048828125</c:v>
                </c:pt>
                <c:pt idx="11674">
                  <c:v>1127.900024414062</c:v>
                </c:pt>
                <c:pt idx="11675">
                  <c:v>1128.0</c:v>
                </c:pt>
                <c:pt idx="11676">
                  <c:v>1128.099975585937</c:v>
                </c:pt>
                <c:pt idx="11677">
                  <c:v>1128.200073242187</c:v>
                </c:pt>
                <c:pt idx="11678">
                  <c:v>1128.300048828125</c:v>
                </c:pt>
                <c:pt idx="11679">
                  <c:v>1128.400024414062</c:v>
                </c:pt>
                <c:pt idx="11680">
                  <c:v>1128.5</c:v>
                </c:pt>
                <c:pt idx="11681">
                  <c:v>1128.599975585937</c:v>
                </c:pt>
                <c:pt idx="11682">
                  <c:v>1128.700073242187</c:v>
                </c:pt>
                <c:pt idx="11683">
                  <c:v>1128.800048828125</c:v>
                </c:pt>
                <c:pt idx="11684">
                  <c:v>1128.900024414062</c:v>
                </c:pt>
                <c:pt idx="11685">
                  <c:v>1129.0</c:v>
                </c:pt>
                <c:pt idx="11686">
                  <c:v>1129.099975585937</c:v>
                </c:pt>
                <c:pt idx="11687">
                  <c:v>1129.200073242187</c:v>
                </c:pt>
                <c:pt idx="11688">
                  <c:v>1129.300048828125</c:v>
                </c:pt>
                <c:pt idx="11689">
                  <c:v>1129.400024414062</c:v>
                </c:pt>
                <c:pt idx="11690">
                  <c:v>1129.5</c:v>
                </c:pt>
                <c:pt idx="11691">
                  <c:v>1129.599975585937</c:v>
                </c:pt>
                <c:pt idx="11692">
                  <c:v>1129.700073242187</c:v>
                </c:pt>
                <c:pt idx="11693">
                  <c:v>1129.800048828125</c:v>
                </c:pt>
                <c:pt idx="11694">
                  <c:v>1129.900024414062</c:v>
                </c:pt>
                <c:pt idx="11695">
                  <c:v>1130.0</c:v>
                </c:pt>
                <c:pt idx="11696">
                  <c:v>1130.099975585937</c:v>
                </c:pt>
                <c:pt idx="11697">
                  <c:v>1130.200073242187</c:v>
                </c:pt>
                <c:pt idx="11698">
                  <c:v>1130.300048828125</c:v>
                </c:pt>
                <c:pt idx="11699">
                  <c:v>1130.400024414062</c:v>
                </c:pt>
                <c:pt idx="11700">
                  <c:v>1130.5</c:v>
                </c:pt>
                <c:pt idx="11701">
                  <c:v>1130.599975585937</c:v>
                </c:pt>
                <c:pt idx="11702">
                  <c:v>1130.700073242187</c:v>
                </c:pt>
                <c:pt idx="11703">
                  <c:v>1130.800048828125</c:v>
                </c:pt>
                <c:pt idx="11704">
                  <c:v>1130.900024414062</c:v>
                </c:pt>
                <c:pt idx="11705">
                  <c:v>1131.0</c:v>
                </c:pt>
                <c:pt idx="11706">
                  <c:v>1131.099975585937</c:v>
                </c:pt>
                <c:pt idx="11707">
                  <c:v>1131.200073242187</c:v>
                </c:pt>
                <c:pt idx="11708">
                  <c:v>1131.300048828125</c:v>
                </c:pt>
                <c:pt idx="11709">
                  <c:v>1131.400024414062</c:v>
                </c:pt>
                <c:pt idx="11710">
                  <c:v>1131.5</c:v>
                </c:pt>
                <c:pt idx="11711">
                  <c:v>1131.599975585937</c:v>
                </c:pt>
                <c:pt idx="11712">
                  <c:v>1131.700073242187</c:v>
                </c:pt>
                <c:pt idx="11713">
                  <c:v>1131.800048828125</c:v>
                </c:pt>
                <c:pt idx="11714">
                  <c:v>1131.900024414062</c:v>
                </c:pt>
                <c:pt idx="11715">
                  <c:v>1132.0</c:v>
                </c:pt>
                <c:pt idx="11716">
                  <c:v>1132.099975585937</c:v>
                </c:pt>
                <c:pt idx="11717">
                  <c:v>1132.200073242187</c:v>
                </c:pt>
                <c:pt idx="11718">
                  <c:v>1132.300048828125</c:v>
                </c:pt>
                <c:pt idx="11719">
                  <c:v>1132.400024414062</c:v>
                </c:pt>
                <c:pt idx="11720">
                  <c:v>1132.5</c:v>
                </c:pt>
                <c:pt idx="11721">
                  <c:v>1132.599975585937</c:v>
                </c:pt>
                <c:pt idx="11722">
                  <c:v>1132.700073242187</c:v>
                </c:pt>
                <c:pt idx="11723">
                  <c:v>1132.800048828125</c:v>
                </c:pt>
                <c:pt idx="11724">
                  <c:v>1132.900024414062</c:v>
                </c:pt>
                <c:pt idx="11725">
                  <c:v>1133.0</c:v>
                </c:pt>
                <c:pt idx="11726">
                  <c:v>1133.099975585937</c:v>
                </c:pt>
                <c:pt idx="11727">
                  <c:v>1133.200073242187</c:v>
                </c:pt>
                <c:pt idx="11728">
                  <c:v>1133.300048828125</c:v>
                </c:pt>
                <c:pt idx="11729">
                  <c:v>1133.400024414062</c:v>
                </c:pt>
                <c:pt idx="11730">
                  <c:v>1133.5</c:v>
                </c:pt>
                <c:pt idx="11731">
                  <c:v>1133.599975585937</c:v>
                </c:pt>
                <c:pt idx="11732">
                  <c:v>1133.700073242187</c:v>
                </c:pt>
                <c:pt idx="11733">
                  <c:v>1133.800048828125</c:v>
                </c:pt>
                <c:pt idx="11734">
                  <c:v>1133.900024414062</c:v>
                </c:pt>
                <c:pt idx="11735">
                  <c:v>1134.0</c:v>
                </c:pt>
                <c:pt idx="11736">
                  <c:v>1134.099975585937</c:v>
                </c:pt>
                <c:pt idx="11737">
                  <c:v>1134.200073242187</c:v>
                </c:pt>
                <c:pt idx="11738">
                  <c:v>1134.300048828125</c:v>
                </c:pt>
                <c:pt idx="11739">
                  <c:v>1134.400024414062</c:v>
                </c:pt>
                <c:pt idx="11740">
                  <c:v>1134.5</c:v>
                </c:pt>
                <c:pt idx="11741">
                  <c:v>1134.599975585937</c:v>
                </c:pt>
                <c:pt idx="11742">
                  <c:v>1134.700073242187</c:v>
                </c:pt>
                <c:pt idx="11743">
                  <c:v>1134.800048828125</c:v>
                </c:pt>
                <c:pt idx="11744">
                  <c:v>1134.900024414062</c:v>
                </c:pt>
                <c:pt idx="11745">
                  <c:v>1135.0</c:v>
                </c:pt>
                <c:pt idx="11746">
                  <c:v>1135.099975585937</c:v>
                </c:pt>
                <c:pt idx="11747">
                  <c:v>1135.200073242187</c:v>
                </c:pt>
                <c:pt idx="11748">
                  <c:v>1135.300048828125</c:v>
                </c:pt>
                <c:pt idx="11749">
                  <c:v>1135.400024414062</c:v>
                </c:pt>
                <c:pt idx="11750">
                  <c:v>1135.5</c:v>
                </c:pt>
                <c:pt idx="11751">
                  <c:v>1135.599975585937</c:v>
                </c:pt>
                <c:pt idx="11752">
                  <c:v>1135.700073242187</c:v>
                </c:pt>
                <c:pt idx="11753">
                  <c:v>1135.800048828125</c:v>
                </c:pt>
                <c:pt idx="11754">
                  <c:v>1135.900024414062</c:v>
                </c:pt>
                <c:pt idx="11755">
                  <c:v>1136.0</c:v>
                </c:pt>
                <c:pt idx="11756">
                  <c:v>1136.099975585937</c:v>
                </c:pt>
                <c:pt idx="11757">
                  <c:v>1136.200073242187</c:v>
                </c:pt>
                <c:pt idx="11758">
                  <c:v>1136.300048828125</c:v>
                </c:pt>
                <c:pt idx="11759">
                  <c:v>1136.400024414062</c:v>
                </c:pt>
                <c:pt idx="11760">
                  <c:v>1136.5</c:v>
                </c:pt>
                <c:pt idx="11761">
                  <c:v>1136.599975585937</c:v>
                </c:pt>
                <c:pt idx="11762">
                  <c:v>1136.700073242187</c:v>
                </c:pt>
                <c:pt idx="11763">
                  <c:v>1136.800048828125</c:v>
                </c:pt>
                <c:pt idx="11764">
                  <c:v>1136.900024414062</c:v>
                </c:pt>
                <c:pt idx="11765">
                  <c:v>1137.0</c:v>
                </c:pt>
                <c:pt idx="11766">
                  <c:v>1137.099975585937</c:v>
                </c:pt>
                <c:pt idx="11767">
                  <c:v>1137.200073242187</c:v>
                </c:pt>
                <c:pt idx="11768">
                  <c:v>1137.300048828125</c:v>
                </c:pt>
                <c:pt idx="11769">
                  <c:v>1137.400024414062</c:v>
                </c:pt>
                <c:pt idx="11770">
                  <c:v>1137.5</c:v>
                </c:pt>
                <c:pt idx="11771">
                  <c:v>1137.599975585937</c:v>
                </c:pt>
                <c:pt idx="11772">
                  <c:v>1137.700073242187</c:v>
                </c:pt>
                <c:pt idx="11773">
                  <c:v>1137.800048828125</c:v>
                </c:pt>
                <c:pt idx="11774">
                  <c:v>1137.900024414062</c:v>
                </c:pt>
                <c:pt idx="11775">
                  <c:v>1138.0</c:v>
                </c:pt>
                <c:pt idx="11776">
                  <c:v>1138.099975585937</c:v>
                </c:pt>
                <c:pt idx="11777">
                  <c:v>1138.200073242187</c:v>
                </c:pt>
                <c:pt idx="11778">
                  <c:v>1138.300048828125</c:v>
                </c:pt>
                <c:pt idx="11779">
                  <c:v>1138.400024414062</c:v>
                </c:pt>
                <c:pt idx="11780">
                  <c:v>1138.5</c:v>
                </c:pt>
                <c:pt idx="11781">
                  <c:v>1138.599975585937</c:v>
                </c:pt>
                <c:pt idx="11782">
                  <c:v>1138.700073242187</c:v>
                </c:pt>
                <c:pt idx="11783">
                  <c:v>1138.800048828125</c:v>
                </c:pt>
                <c:pt idx="11784">
                  <c:v>1138.900024414062</c:v>
                </c:pt>
                <c:pt idx="11785">
                  <c:v>1139.0</c:v>
                </c:pt>
                <c:pt idx="11786">
                  <c:v>1139.099975585937</c:v>
                </c:pt>
                <c:pt idx="11787">
                  <c:v>1139.200073242187</c:v>
                </c:pt>
                <c:pt idx="11788">
                  <c:v>1139.300048828125</c:v>
                </c:pt>
                <c:pt idx="11789">
                  <c:v>1139.400024414062</c:v>
                </c:pt>
                <c:pt idx="11790">
                  <c:v>1139.5</c:v>
                </c:pt>
                <c:pt idx="11791">
                  <c:v>1139.599975585937</c:v>
                </c:pt>
                <c:pt idx="11792">
                  <c:v>1139.700073242187</c:v>
                </c:pt>
                <c:pt idx="11793">
                  <c:v>1139.800048828125</c:v>
                </c:pt>
                <c:pt idx="11794">
                  <c:v>1139.900024414062</c:v>
                </c:pt>
                <c:pt idx="11795">
                  <c:v>1140.0</c:v>
                </c:pt>
                <c:pt idx="11796">
                  <c:v>1140.099975585937</c:v>
                </c:pt>
                <c:pt idx="11797">
                  <c:v>1140.200073242187</c:v>
                </c:pt>
                <c:pt idx="11798">
                  <c:v>1140.300048828125</c:v>
                </c:pt>
                <c:pt idx="11799">
                  <c:v>1140.400024414062</c:v>
                </c:pt>
                <c:pt idx="11800">
                  <c:v>1140.5</c:v>
                </c:pt>
                <c:pt idx="11801">
                  <c:v>1140.599975585937</c:v>
                </c:pt>
                <c:pt idx="11802">
                  <c:v>1140.700073242187</c:v>
                </c:pt>
                <c:pt idx="11803">
                  <c:v>1140.800048828125</c:v>
                </c:pt>
                <c:pt idx="11804">
                  <c:v>1140.900024414062</c:v>
                </c:pt>
                <c:pt idx="11805">
                  <c:v>1141.0</c:v>
                </c:pt>
                <c:pt idx="11806">
                  <c:v>1141.099975585937</c:v>
                </c:pt>
                <c:pt idx="11807">
                  <c:v>1141.200073242187</c:v>
                </c:pt>
                <c:pt idx="11808">
                  <c:v>1141.300048828125</c:v>
                </c:pt>
                <c:pt idx="11809">
                  <c:v>1141.400024414062</c:v>
                </c:pt>
                <c:pt idx="11810">
                  <c:v>1141.5</c:v>
                </c:pt>
                <c:pt idx="11811">
                  <c:v>1141.599975585937</c:v>
                </c:pt>
                <c:pt idx="11812">
                  <c:v>1141.700073242187</c:v>
                </c:pt>
                <c:pt idx="11813">
                  <c:v>1141.800048828125</c:v>
                </c:pt>
                <c:pt idx="11814">
                  <c:v>1141.900024414062</c:v>
                </c:pt>
                <c:pt idx="11815">
                  <c:v>1142.0</c:v>
                </c:pt>
                <c:pt idx="11816">
                  <c:v>1142.099975585937</c:v>
                </c:pt>
                <c:pt idx="11817">
                  <c:v>1142.200073242187</c:v>
                </c:pt>
                <c:pt idx="11818">
                  <c:v>1142.300048828125</c:v>
                </c:pt>
                <c:pt idx="11819">
                  <c:v>1142.400024414062</c:v>
                </c:pt>
                <c:pt idx="11820">
                  <c:v>1142.5</c:v>
                </c:pt>
                <c:pt idx="11821">
                  <c:v>1142.599975585937</c:v>
                </c:pt>
                <c:pt idx="11822">
                  <c:v>1142.700073242187</c:v>
                </c:pt>
                <c:pt idx="11823">
                  <c:v>1142.800048828125</c:v>
                </c:pt>
                <c:pt idx="11824">
                  <c:v>1142.900024414062</c:v>
                </c:pt>
                <c:pt idx="11825">
                  <c:v>1143.0</c:v>
                </c:pt>
                <c:pt idx="11826">
                  <c:v>1143.099975585937</c:v>
                </c:pt>
                <c:pt idx="11827">
                  <c:v>1143.200073242187</c:v>
                </c:pt>
                <c:pt idx="11828">
                  <c:v>1143.300048828125</c:v>
                </c:pt>
                <c:pt idx="11829">
                  <c:v>1143.400024414062</c:v>
                </c:pt>
                <c:pt idx="11830">
                  <c:v>1143.5</c:v>
                </c:pt>
                <c:pt idx="11831">
                  <c:v>1143.599975585937</c:v>
                </c:pt>
                <c:pt idx="11832">
                  <c:v>1143.700073242187</c:v>
                </c:pt>
                <c:pt idx="11833">
                  <c:v>1143.800048828125</c:v>
                </c:pt>
                <c:pt idx="11834">
                  <c:v>1143.900024414062</c:v>
                </c:pt>
                <c:pt idx="11835">
                  <c:v>1144.0</c:v>
                </c:pt>
                <c:pt idx="11836">
                  <c:v>1144.099975585937</c:v>
                </c:pt>
                <c:pt idx="11837">
                  <c:v>1144.200073242187</c:v>
                </c:pt>
                <c:pt idx="11838">
                  <c:v>1144.300048828125</c:v>
                </c:pt>
                <c:pt idx="11839">
                  <c:v>1144.400024414062</c:v>
                </c:pt>
                <c:pt idx="11840">
                  <c:v>1144.5</c:v>
                </c:pt>
                <c:pt idx="11841">
                  <c:v>1144.599975585937</c:v>
                </c:pt>
                <c:pt idx="11842">
                  <c:v>1144.700073242187</c:v>
                </c:pt>
                <c:pt idx="11843">
                  <c:v>1144.800048828125</c:v>
                </c:pt>
                <c:pt idx="11844">
                  <c:v>1144.900024414062</c:v>
                </c:pt>
                <c:pt idx="11845">
                  <c:v>1145.0</c:v>
                </c:pt>
                <c:pt idx="11846">
                  <c:v>1145.099975585937</c:v>
                </c:pt>
                <c:pt idx="11847">
                  <c:v>1145.200073242187</c:v>
                </c:pt>
                <c:pt idx="11848">
                  <c:v>1145.300048828125</c:v>
                </c:pt>
                <c:pt idx="11849">
                  <c:v>1145.400024414062</c:v>
                </c:pt>
                <c:pt idx="11850">
                  <c:v>1145.5</c:v>
                </c:pt>
                <c:pt idx="11851">
                  <c:v>1145.599975585937</c:v>
                </c:pt>
                <c:pt idx="11852">
                  <c:v>1145.700073242187</c:v>
                </c:pt>
                <c:pt idx="11853">
                  <c:v>1145.800048828125</c:v>
                </c:pt>
                <c:pt idx="11854">
                  <c:v>1145.900024414062</c:v>
                </c:pt>
                <c:pt idx="11855">
                  <c:v>1146.0</c:v>
                </c:pt>
                <c:pt idx="11856">
                  <c:v>1146.099975585937</c:v>
                </c:pt>
                <c:pt idx="11857">
                  <c:v>1146.200073242187</c:v>
                </c:pt>
                <c:pt idx="11858">
                  <c:v>1146.300048828125</c:v>
                </c:pt>
                <c:pt idx="11859">
                  <c:v>1146.400024414062</c:v>
                </c:pt>
                <c:pt idx="11860">
                  <c:v>1146.5</c:v>
                </c:pt>
                <c:pt idx="11861">
                  <c:v>1146.599975585937</c:v>
                </c:pt>
                <c:pt idx="11862">
                  <c:v>1146.700073242187</c:v>
                </c:pt>
                <c:pt idx="11863">
                  <c:v>1146.800048828125</c:v>
                </c:pt>
                <c:pt idx="11864">
                  <c:v>1146.900024414062</c:v>
                </c:pt>
                <c:pt idx="11865">
                  <c:v>1147.0</c:v>
                </c:pt>
                <c:pt idx="11866">
                  <c:v>1147.099975585937</c:v>
                </c:pt>
                <c:pt idx="11867">
                  <c:v>1147.200073242187</c:v>
                </c:pt>
                <c:pt idx="11868">
                  <c:v>1147.300048828125</c:v>
                </c:pt>
                <c:pt idx="11869">
                  <c:v>1147.400024414062</c:v>
                </c:pt>
                <c:pt idx="11870">
                  <c:v>1147.5</c:v>
                </c:pt>
                <c:pt idx="11871">
                  <c:v>1147.599975585937</c:v>
                </c:pt>
                <c:pt idx="11872">
                  <c:v>1147.700073242187</c:v>
                </c:pt>
                <c:pt idx="11873">
                  <c:v>1147.800048828125</c:v>
                </c:pt>
                <c:pt idx="11874">
                  <c:v>1147.900024414062</c:v>
                </c:pt>
                <c:pt idx="11875">
                  <c:v>1148.0</c:v>
                </c:pt>
                <c:pt idx="11876">
                  <c:v>1148.099975585937</c:v>
                </c:pt>
                <c:pt idx="11877">
                  <c:v>1148.200073242187</c:v>
                </c:pt>
                <c:pt idx="11878">
                  <c:v>1148.300048828125</c:v>
                </c:pt>
                <c:pt idx="11879">
                  <c:v>1148.400024414062</c:v>
                </c:pt>
                <c:pt idx="11880">
                  <c:v>1148.5</c:v>
                </c:pt>
                <c:pt idx="11881">
                  <c:v>1148.599975585937</c:v>
                </c:pt>
                <c:pt idx="11882">
                  <c:v>1148.700073242187</c:v>
                </c:pt>
                <c:pt idx="11883">
                  <c:v>1148.800048828125</c:v>
                </c:pt>
                <c:pt idx="11884">
                  <c:v>1148.900024414062</c:v>
                </c:pt>
                <c:pt idx="11885">
                  <c:v>1149.0</c:v>
                </c:pt>
                <c:pt idx="11886">
                  <c:v>1149.099975585937</c:v>
                </c:pt>
                <c:pt idx="11887">
                  <c:v>1149.200073242187</c:v>
                </c:pt>
                <c:pt idx="11888">
                  <c:v>1149.300048828125</c:v>
                </c:pt>
                <c:pt idx="11889">
                  <c:v>1149.400024414062</c:v>
                </c:pt>
                <c:pt idx="11890">
                  <c:v>1149.5</c:v>
                </c:pt>
                <c:pt idx="11891">
                  <c:v>1149.599975585937</c:v>
                </c:pt>
                <c:pt idx="11892">
                  <c:v>1149.700073242187</c:v>
                </c:pt>
                <c:pt idx="11893">
                  <c:v>1149.800048828125</c:v>
                </c:pt>
                <c:pt idx="11894">
                  <c:v>1149.900024414062</c:v>
                </c:pt>
                <c:pt idx="11895">
                  <c:v>1150.0</c:v>
                </c:pt>
                <c:pt idx="11896">
                  <c:v>1150.099975585937</c:v>
                </c:pt>
                <c:pt idx="11897">
                  <c:v>1150.200073242187</c:v>
                </c:pt>
                <c:pt idx="11898">
                  <c:v>1150.300048828125</c:v>
                </c:pt>
                <c:pt idx="11899">
                  <c:v>1150.400024414062</c:v>
                </c:pt>
                <c:pt idx="11900">
                  <c:v>1150.5</c:v>
                </c:pt>
                <c:pt idx="11901">
                  <c:v>1150.599975585937</c:v>
                </c:pt>
                <c:pt idx="11902">
                  <c:v>1150.700073242187</c:v>
                </c:pt>
                <c:pt idx="11903">
                  <c:v>1150.800048828125</c:v>
                </c:pt>
                <c:pt idx="11904">
                  <c:v>1150.900024414062</c:v>
                </c:pt>
                <c:pt idx="11905">
                  <c:v>1151.0</c:v>
                </c:pt>
                <c:pt idx="11906">
                  <c:v>1151.099975585937</c:v>
                </c:pt>
                <c:pt idx="11907">
                  <c:v>1151.200073242187</c:v>
                </c:pt>
                <c:pt idx="11908">
                  <c:v>1151.300048828125</c:v>
                </c:pt>
                <c:pt idx="11909">
                  <c:v>1151.400024414062</c:v>
                </c:pt>
                <c:pt idx="11910">
                  <c:v>1151.5</c:v>
                </c:pt>
                <c:pt idx="11911">
                  <c:v>1151.599975585937</c:v>
                </c:pt>
                <c:pt idx="11912">
                  <c:v>1151.700073242187</c:v>
                </c:pt>
                <c:pt idx="11913">
                  <c:v>1151.800048828125</c:v>
                </c:pt>
                <c:pt idx="11914">
                  <c:v>1151.900024414062</c:v>
                </c:pt>
                <c:pt idx="11915">
                  <c:v>1152.0</c:v>
                </c:pt>
                <c:pt idx="11916">
                  <c:v>1152.099975585937</c:v>
                </c:pt>
                <c:pt idx="11917">
                  <c:v>1152.200073242187</c:v>
                </c:pt>
                <c:pt idx="11918">
                  <c:v>1152.300048828125</c:v>
                </c:pt>
                <c:pt idx="11919">
                  <c:v>1152.400024414062</c:v>
                </c:pt>
                <c:pt idx="11920">
                  <c:v>1152.5</c:v>
                </c:pt>
                <c:pt idx="11921">
                  <c:v>1152.599975585937</c:v>
                </c:pt>
                <c:pt idx="11922">
                  <c:v>1152.700073242187</c:v>
                </c:pt>
                <c:pt idx="11923">
                  <c:v>1152.800048828125</c:v>
                </c:pt>
                <c:pt idx="11924">
                  <c:v>1152.900024414062</c:v>
                </c:pt>
                <c:pt idx="11925">
                  <c:v>1153.0</c:v>
                </c:pt>
                <c:pt idx="11926">
                  <c:v>1153.099975585937</c:v>
                </c:pt>
                <c:pt idx="11927">
                  <c:v>1153.200073242187</c:v>
                </c:pt>
                <c:pt idx="11928">
                  <c:v>1153.300048828125</c:v>
                </c:pt>
                <c:pt idx="11929">
                  <c:v>1153.400024414062</c:v>
                </c:pt>
                <c:pt idx="11930">
                  <c:v>1153.5</c:v>
                </c:pt>
                <c:pt idx="11931">
                  <c:v>1153.599975585937</c:v>
                </c:pt>
                <c:pt idx="11932">
                  <c:v>1153.700073242187</c:v>
                </c:pt>
                <c:pt idx="11933">
                  <c:v>1153.800048828125</c:v>
                </c:pt>
                <c:pt idx="11934">
                  <c:v>1153.900024414062</c:v>
                </c:pt>
                <c:pt idx="11935">
                  <c:v>1154.0</c:v>
                </c:pt>
                <c:pt idx="11936">
                  <c:v>1154.099975585937</c:v>
                </c:pt>
                <c:pt idx="11937">
                  <c:v>1154.200073242187</c:v>
                </c:pt>
                <c:pt idx="11938">
                  <c:v>1154.300048828125</c:v>
                </c:pt>
                <c:pt idx="11939">
                  <c:v>1154.400024414062</c:v>
                </c:pt>
                <c:pt idx="11940">
                  <c:v>1154.5</c:v>
                </c:pt>
                <c:pt idx="11941">
                  <c:v>1154.599975585937</c:v>
                </c:pt>
                <c:pt idx="11942">
                  <c:v>1154.700073242187</c:v>
                </c:pt>
                <c:pt idx="11943">
                  <c:v>1154.800048828125</c:v>
                </c:pt>
                <c:pt idx="11944">
                  <c:v>1154.900024414062</c:v>
                </c:pt>
                <c:pt idx="11945">
                  <c:v>1155.0</c:v>
                </c:pt>
                <c:pt idx="11946">
                  <c:v>1155.099975585937</c:v>
                </c:pt>
                <c:pt idx="11947">
                  <c:v>1155.200073242187</c:v>
                </c:pt>
                <c:pt idx="11948">
                  <c:v>1155.300048828125</c:v>
                </c:pt>
                <c:pt idx="11949">
                  <c:v>1155.400024414062</c:v>
                </c:pt>
                <c:pt idx="11950">
                  <c:v>1155.5</c:v>
                </c:pt>
                <c:pt idx="11951">
                  <c:v>1155.599975585937</c:v>
                </c:pt>
                <c:pt idx="11952">
                  <c:v>1155.700073242187</c:v>
                </c:pt>
                <c:pt idx="11953">
                  <c:v>1155.800048828125</c:v>
                </c:pt>
                <c:pt idx="11954">
                  <c:v>1155.900024414062</c:v>
                </c:pt>
                <c:pt idx="11955">
                  <c:v>1156.0</c:v>
                </c:pt>
                <c:pt idx="11956">
                  <c:v>1156.099975585937</c:v>
                </c:pt>
                <c:pt idx="11957">
                  <c:v>1156.200073242187</c:v>
                </c:pt>
                <c:pt idx="11958">
                  <c:v>1156.300048828125</c:v>
                </c:pt>
                <c:pt idx="11959">
                  <c:v>1156.400024414062</c:v>
                </c:pt>
                <c:pt idx="11960">
                  <c:v>1156.5</c:v>
                </c:pt>
                <c:pt idx="11961">
                  <c:v>1156.599975585937</c:v>
                </c:pt>
                <c:pt idx="11962">
                  <c:v>1156.700073242187</c:v>
                </c:pt>
                <c:pt idx="11963">
                  <c:v>1156.800048828125</c:v>
                </c:pt>
                <c:pt idx="11964">
                  <c:v>1156.900024414062</c:v>
                </c:pt>
                <c:pt idx="11965">
                  <c:v>1157.0</c:v>
                </c:pt>
                <c:pt idx="11966">
                  <c:v>1157.099975585937</c:v>
                </c:pt>
                <c:pt idx="11967">
                  <c:v>1157.200073242187</c:v>
                </c:pt>
                <c:pt idx="11968">
                  <c:v>1157.300048828125</c:v>
                </c:pt>
                <c:pt idx="11969">
                  <c:v>1157.400024414062</c:v>
                </c:pt>
                <c:pt idx="11970">
                  <c:v>1157.5</c:v>
                </c:pt>
                <c:pt idx="11971">
                  <c:v>1157.599975585937</c:v>
                </c:pt>
                <c:pt idx="11972">
                  <c:v>1157.700073242187</c:v>
                </c:pt>
                <c:pt idx="11973">
                  <c:v>1157.800048828125</c:v>
                </c:pt>
                <c:pt idx="11974">
                  <c:v>1157.900024414062</c:v>
                </c:pt>
                <c:pt idx="11975">
                  <c:v>1158.0</c:v>
                </c:pt>
                <c:pt idx="11976">
                  <c:v>1158.099975585937</c:v>
                </c:pt>
                <c:pt idx="11977">
                  <c:v>1158.200073242187</c:v>
                </c:pt>
                <c:pt idx="11978">
                  <c:v>1158.300048828125</c:v>
                </c:pt>
                <c:pt idx="11979">
                  <c:v>1158.400024414062</c:v>
                </c:pt>
                <c:pt idx="11980">
                  <c:v>1158.5</c:v>
                </c:pt>
                <c:pt idx="11981">
                  <c:v>1158.599975585937</c:v>
                </c:pt>
                <c:pt idx="11982">
                  <c:v>1158.700073242187</c:v>
                </c:pt>
                <c:pt idx="11983">
                  <c:v>1158.800048828125</c:v>
                </c:pt>
                <c:pt idx="11984">
                  <c:v>1158.900024414062</c:v>
                </c:pt>
                <c:pt idx="11985">
                  <c:v>1159.0</c:v>
                </c:pt>
                <c:pt idx="11986">
                  <c:v>1159.099975585937</c:v>
                </c:pt>
                <c:pt idx="11987">
                  <c:v>1159.200073242187</c:v>
                </c:pt>
                <c:pt idx="11988">
                  <c:v>1159.300048828125</c:v>
                </c:pt>
                <c:pt idx="11989">
                  <c:v>1159.400024414062</c:v>
                </c:pt>
                <c:pt idx="11990">
                  <c:v>1159.5</c:v>
                </c:pt>
                <c:pt idx="11991">
                  <c:v>1159.599975585937</c:v>
                </c:pt>
                <c:pt idx="11992">
                  <c:v>1159.700073242187</c:v>
                </c:pt>
                <c:pt idx="11993">
                  <c:v>1159.800048828125</c:v>
                </c:pt>
                <c:pt idx="11994">
                  <c:v>1159.900024414062</c:v>
                </c:pt>
                <c:pt idx="11995">
                  <c:v>1160.0</c:v>
                </c:pt>
                <c:pt idx="11996">
                  <c:v>1160.099975585937</c:v>
                </c:pt>
                <c:pt idx="11997">
                  <c:v>1160.200073242187</c:v>
                </c:pt>
                <c:pt idx="11998">
                  <c:v>1160.300048828125</c:v>
                </c:pt>
                <c:pt idx="11999">
                  <c:v>1160.400024414062</c:v>
                </c:pt>
                <c:pt idx="12000">
                  <c:v>1160.5</c:v>
                </c:pt>
                <c:pt idx="12001">
                  <c:v>1160.599975585937</c:v>
                </c:pt>
                <c:pt idx="12002">
                  <c:v>1160.700073242187</c:v>
                </c:pt>
                <c:pt idx="12003">
                  <c:v>1160.800048828125</c:v>
                </c:pt>
                <c:pt idx="12004">
                  <c:v>1160.900024414062</c:v>
                </c:pt>
                <c:pt idx="12005">
                  <c:v>1161.0</c:v>
                </c:pt>
                <c:pt idx="12006">
                  <c:v>1161.099975585937</c:v>
                </c:pt>
                <c:pt idx="12007">
                  <c:v>1161.200073242187</c:v>
                </c:pt>
                <c:pt idx="12008">
                  <c:v>1161.300048828125</c:v>
                </c:pt>
                <c:pt idx="12009">
                  <c:v>1161.400024414062</c:v>
                </c:pt>
                <c:pt idx="12010">
                  <c:v>1161.5</c:v>
                </c:pt>
                <c:pt idx="12011">
                  <c:v>1161.599975585937</c:v>
                </c:pt>
                <c:pt idx="12012">
                  <c:v>1161.700073242187</c:v>
                </c:pt>
                <c:pt idx="12013">
                  <c:v>1161.800048828125</c:v>
                </c:pt>
                <c:pt idx="12014">
                  <c:v>1161.900024414062</c:v>
                </c:pt>
                <c:pt idx="12015">
                  <c:v>1162.0</c:v>
                </c:pt>
                <c:pt idx="12016">
                  <c:v>1162.099975585937</c:v>
                </c:pt>
                <c:pt idx="12017">
                  <c:v>1162.200073242187</c:v>
                </c:pt>
                <c:pt idx="12018">
                  <c:v>1162.300048828125</c:v>
                </c:pt>
                <c:pt idx="12019">
                  <c:v>1162.400024414062</c:v>
                </c:pt>
                <c:pt idx="12020">
                  <c:v>1162.5</c:v>
                </c:pt>
                <c:pt idx="12021">
                  <c:v>1162.599975585937</c:v>
                </c:pt>
                <c:pt idx="12022">
                  <c:v>1162.700073242187</c:v>
                </c:pt>
                <c:pt idx="12023">
                  <c:v>1162.800048828125</c:v>
                </c:pt>
                <c:pt idx="12024">
                  <c:v>1162.900024414062</c:v>
                </c:pt>
                <c:pt idx="12025">
                  <c:v>1163.0</c:v>
                </c:pt>
                <c:pt idx="12026">
                  <c:v>1163.099975585937</c:v>
                </c:pt>
                <c:pt idx="12027">
                  <c:v>1163.200073242187</c:v>
                </c:pt>
                <c:pt idx="12028">
                  <c:v>1163.300048828125</c:v>
                </c:pt>
                <c:pt idx="12029">
                  <c:v>1163.400024414062</c:v>
                </c:pt>
                <c:pt idx="12030">
                  <c:v>1163.5</c:v>
                </c:pt>
                <c:pt idx="12031">
                  <c:v>1163.599975585937</c:v>
                </c:pt>
                <c:pt idx="12032">
                  <c:v>1163.700073242187</c:v>
                </c:pt>
                <c:pt idx="12033">
                  <c:v>1163.800048828125</c:v>
                </c:pt>
                <c:pt idx="12034">
                  <c:v>1163.900024414062</c:v>
                </c:pt>
                <c:pt idx="12035">
                  <c:v>1164.0</c:v>
                </c:pt>
                <c:pt idx="12036">
                  <c:v>1164.099975585937</c:v>
                </c:pt>
                <c:pt idx="12037">
                  <c:v>1164.200073242187</c:v>
                </c:pt>
                <c:pt idx="12038">
                  <c:v>1164.300048828125</c:v>
                </c:pt>
                <c:pt idx="12039">
                  <c:v>1164.400024414062</c:v>
                </c:pt>
                <c:pt idx="12040">
                  <c:v>1164.5</c:v>
                </c:pt>
                <c:pt idx="12041">
                  <c:v>1164.599975585937</c:v>
                </c:pt>
                <c:pt idx="12042">
                  <c:v>1164.700073242187</c:v>
                </c:pt>
                <c:pt idx="12043">
                  <c:v>1164.800048828125</c:v>
                </c:pt>
                <c:pt idx="12044">
                  <c:v>1164.900024414062</c:v>
                </c:pt>
                <c:pt idx="12045">
                  <c:v>1165.0</c:v>
                </c:pt>
                <c:pt idx="12046">
                  <c:v>1165.099975585937</c:v>
                </c:pt>
                <c:pt idx="12047">
                  <c:v>1165.200073242187</c:v>
                </c:pt>
                <c:pt idx="12048">
                  <c:v>1165.300048828125</c:v>
                </c:pt>
                <c:pt idx="12049">
                  <c:v>1165.400024414062</c:v>
                </c:pt>
                <c:pt idx="12050">
                  <c:v>1165.5</c:v>
                </c:pt>
                <c:pt idx="12051">
                  <c:v>1165.599975585937</c:v>
                </c:pt>
                <c:pt idx="12052">
                  <c:v>1165.700073242187</c:v>
                </c:pt>
                <c:pt idx="12053">
                  <c:v>1165.800048828125</c:v>
                </c:pt>
                <c:pt idx="12054">
                  <c:v>1165.900024414062</c:v>
                </c:pt>
                <c:pt idx="12055">
                  <c:v>1166.0</c:v>
                </c:pt>
                <c:pt idx="12056">
                  <c:v>1166.099975585937</c:v>
                </c:pt>
                <c:pt idx="12057">
                  <c:v>1166.200073242187</c:v>
                </c:pt>
                <c:pt idx="12058">
                  <c:v>1166.300048828125</c:v>
                </c:pt>
                <c:pt idx="12059">
                  <c:v>1166.400024414062</c:v>
                </c:pt>
                <c:pt idx="12060">
                  <c:v>1166.5</c:v>
                </c:pt>
                <c:pt idx="12061">
                  <c:v>1166.599975585937</c:v>
                </c:pt>
                <c:pt idx="12062">
                  <c:v>1166.700073242187</c:v>
                </c:pt>
                <c:pt idx="12063">
                  <c:v>1166.800048828125</c:v>
                </c:pt>
                <c:pt idx="12064">
                  <c:v>1166.900024414062</c:v>
                </c:pt>
                <c:pt idx="12065">
                  <c:v>1167.0</c:v>
                </c:pt>
                <c:pt idx="12066">
                  <c:v>1167.099975585937</c:v>
                </c:pt>
                <c:pt idx="12067">
                  <c:v>1167.200073242187</c:v>
                </c:pt>
                <c:pt idx="12068">
                  <c:v>1167.300048828125</c:v>
                </c:pt>
                <c:pt idx="12069">
                  <c:v>1167.400024414062</c:v>
                </c:pt>
                <c:pt idx="12070">
                  <c:v>1167.5</c:v>
                </c:pt>
                <c:pt idx="12071">
                  <c:v>1167.599975585937</c:v>
                </c:pt>
                <c:pt idx="12072">
                  <c:v>1167.700073242187</c:v>
                </c:pt>
                <c:pt idx="12073">
                  <c:v>1167.800048828125</c:v>
                </c:pt>
                <c:pt idx="12074">
                  <c:v>1167.900024414062</c:v>
                </c:pt>
                <c:pt idx="12075">
                  <c:v>1168.0</c:v>
                </c:pt>
                <c:pt idx="12076">
                  <c:v>1168.099975585937</c:v>
                </c:pt>
                <c:pt idx="12077">
                  <c:v>1168.200073242187</c:v>
                </c:pt>
                <c:pt idx="12078">
                  <c:v>1168.300048828125</c:v>
                </c:pt>
                <c:pt idx="12079">
                  <c:v>1168.400024414062</c:v>
                </c:pt>
                <c:pt idx="12080">
                  <c:v>1168.5</c:v>
                </c:pt>
                <c:pt idx="12081">
                  <c:v>1168.599975585937</c:v>
                </c:pt>
                <c:pt idx="12082">
                  <c:v>1168.700073242187</c:v>
                </c:pt>
                <c:pt idx="12083">
                  <c:v>1168.800048828125</c:v>
                </c:pt>
                <c:pt idx="12084">
                  <c:v>1168.900024414062</c:v>
                </c:pt>
                <c:pt idx="12085">
                  <c:v>1169.0</c:v>
                </c:pt>
                <c:pt idx="12086">
                  <c:v>1169.099975585937</c:v>
                </c:pt>
                <c:pt idx="12087">
                  <c:v>1169.200073242187</c:v>
                </c:pt>
                <c:pt idx="12088">
                  <c:v>1169.300048828125</c:v>
                </c:pt>
                <c:pt idx="12089">
                  <c:v>1169.400024414062</c:v>
                </c:pt>
                <c:pt idx="12090">
                  <c:v>1169.5</c:v>
                </c:pt>
                <c:pt idx="12091">
                  <c:v>1169.599975585937</c:v>
                </c:pt>
                <c:pt idx="12092">
                  <c:v>1169.700073242187</c:v>
                </c:pt>
                <c:pt idx="12093">
                  <c:v>1169.800048828125</c:v>
                </c:pt>
                <c:pt idx="12094">
                  <c:v>1169.900024414062</c:v>
                </c:pt>
                <c:pt idx="12095">
                  <c:v>1170.0</c:v>
                </c:pt>
                <c:pt idx="12096">
                  <c:v>1170.099975585937</c:v>
                </c:pt>
                <c:pt idx="12097">
                  <c:v>1170.200073242187</c:v>
                </c:pt>
                <c:pt idx="12098">
                  <c:v>1170.300048828125</c:v>
                </c:pt>
                <c:pt idx="12099">
                  <c:v>1170.400024414062</c:v>
                </c:pt>
                <c:pt idx="12100">
                  <c:v>1170.5</c:v>
                </c:pt>
                <c:pt idx="12101">
                  <c:v>1170.599975585937</c:v>
                </c:pt>
                <c:pt idx="12102">
                  <c:v>1170.700073242187</c:v>
                </c:pt>
                <c:pt idx="12103">
                  <c:v>1170.800048828125</c:v>
                </c:pt>
                <c:pt idx="12104">
                  <c:v>1170.900024414062</c:v>
                </c:pt>
                <c:pt idx="12105">
                  <c:v>1171.0</c:v>
                </c:pt>
                <c:pt idx="12106">
                  <c:v>1171.099975585937</c:v>
                </c:pt>
                <c:pt idx="12107">
                  <c:v>1171.200073242187</c:v>
                </c:pt>
                <c:pt idx="12108">
                  <c:v>1171.300048828125</c:v>
                </c:pt>
                <c:pt idx="12109">
                  <c:v>1171.400024414062</c:v>
                </c:pt>
                <c:pt idx="12110">
                  <c:v>1171.5</c:v>
                </c:pt>
                <c:pt idx="12111">
                  <c:v>1171.599975585937</c:v>
                </c:pt>
                <c:pt idx="12112">
                  <c:v>1171.700073242187</c:v>
                </c:pt>
                <c:pt idx="12113">
                  <c:v>1171.800048828125</c:v>
                </c:pt>
                <c:pt idx="12114">
                  <c:v>1171.900024414062</c:v>
                </c:pt>
                <c:pt idx="12115">
                  <c:v>1172.0</c:v>
                </c:pt>
                <c:pt idx="12116">
                  <c:v>1172.099975585937</c:v>
                </c:pt>
                <c:pt idx="12117">
                  <c:v>1172.200073242187</c:v>
                </c:pt>
                <c:pt idx="12118">
                  <c:v>1172.300048828125</c:v>
                </c:pt>
                <c:pt idx="12119">
                  <c:v>1172.400024414062</c:v>
                </c:pt>
                <c:pt idx="12120">
                  <c:v>1172.5</c:v>
                </c:pt>
                <c:pt idx="12121">
                  <c:v>1172.599975585937</c:v>
                </c:pt>
                <c:pt idx="12122">
                  <c:v>1172.700073242187</c:v>
                </c:pt>
                <c:pt idx="12123">
                  <c:v>1172.800048828125</c:v>
                </c:pt>
                <c:pt idx="12124">
                  <c:v>1172.900024414062</c:v>
                </c:pt>
                <c:pt idx="12125">
                  <c:v>1173.0</c:v>
                </c:pt>
                <c:pt idx="12126">
                  <c:v>1173.099975585937</c:v>
                </c:pt>
                <c:pt idx="12127">
                  <c:v>1173.200073242187</c:v>
                </c:pt>
                <c:pt idx="12128">
                  <c:v>1173.300048828125</c:v>
                </c:pt>
                <c:pt idx="12129">
                  <c:v>1173.400024414062</c:v>
                </c:pt>
                <c:pt idx="12130">
                  <c:v>1173.5</c:v>
                </c:pt>
                <c:pt idx="12131">
                  <c:v>1173.599975585937</c:v>
                </c:pt>
                <c:pt idx="12132">
                  <c:v>1173.700073242187</c:v>
                </c:pt>
                <c:pt idx="12133">
                  <c:v>1173.800048828125</c:v>
                </c:pt>
                <c:pt idx="12134">
                  <c:v>1173.900024414062</c:v>
                </c:pt>
                <c:pt idx="12135">
                  <c:v>1174.0</c:v>
                </c:pt>
                <c:pt idx="12136">
                  <c:v>1174.099975585937</c:v>
                </c:pt>
                <c:pt idx="12137">
                  <c:v>1174.200073242187</c:v>
                </c:pt>
                <c:pt idx="12138">
                  <c:v>1174.300048828125</c:v>
                </c:pt>
                <c:pt idx="12139">
                  <c:v>1174.400024414062</c:v>
                </c:pt>
                <c:pt idx="12140">
                  <c:v>1174.5</c:v>
                </c:pt>
                <c:pt idx="12141">
                  <c:v>1174.599975585937</c:v>
                </c:pt>
                <c:pt idx="12142">
                  <c:v>1174.700073242187</c:v>
                </c:pt>
                <c:pt idx="12143">
                  <c:v>1174.800048828125</c:v>
                </c:pt>
                <c:pt idx="12144">
                  <c:v>1174.900024414062</c:v>
                </c:pt>
                <c:pt idx="12145">
                  <c:v>1175.0</c:v>
                </c:pt>
                <c:pt idx="12146">
                  <c:v>1175.099975585937</c:v>
                </c:pt>
                <c:pt idx="12147">
                  <c:v>1175.200073242187</c:v>
                </c:pt>
                <c:pt idx="12148">
                  <c:v>1175.300048828125</c:v>
                </c:pt>
                <c:pt idx="12149">
                  <c:v>1175.400024414062</c:v>
                </c:pt>
                <c:pt idx="12150">
                  <c:v>1175.5</c:v>
                </c:pt>
                <c:pt idx="12151">
                  <c:v>1175.599975585937</c:v>
                </c:pt>
                <c:pt idx="12152">
                  <c:v>1175.700073242187</c:v>
                </c:pt>
                <c:pt idx="12153">
                  <c:v>1175.800048828125</c:v>
                </c:pt>
                <c:pt idx="12154">
                  <c:v>1175.900024414062</c:v>
                </c:pt>
                <c:pt idx="12155">
                  <c:v>1176.0</c:v>
                </c:pt>
                <c:pt idx="12156">
                  <c:v>1176.099975585937</c:v>
                </c:pt>
                <c:pt idx="12157">
                  <c:v>1176.200073242187</c:v>
                </c:pt>
                <c:pt idx="12158">
                  <c:v>1176.300048828125</c:v>
                </c:pt>
                <c:pt idx="12159">
                  <c:v>1176.400024414062</c:v>
                </c:pt>
                <c:pt idx="12160">
                  <c:v>1176.5</c:v>
                </c:pt>
                <c:pt idx="12161">
                  <c:v>1176.599975585937</c:v>
                </c:pt>
                <c:pt idx="12162">
                  <c:v>1176.700073242187</c:v>
                </c:pt>
                <c:pt idx="12163">
                  <c:v>1176.800048828125</c:v>
                </c:pt>
                <c:pt idx="12164">
                  <c:v>1176.900024414062</c:v>
                </c:pt>
                <c:pt idx="12165">
                  <c:v>1177.0</c:v>
                </c:pt>
                <c:pt idx="12166">
                  <c:v>1177.099975585937</c:v>
                </c:pt>
                <c:pt idx="12167">
                  <c:v>1177.200073242187</c:v>
                </c:pt>
                <c:pt idx="12168">
                  <c:v>1177.300048828125</c:v>
                </c:pt>
                <c:pt idx="12169">
                  <c:v>1177.400024414062</c:v>
                </c:pt>
                <c:pt idx="12170">
                  <c:v>1177.5</c:v>
                </c:pt>
                <c:pt idx="12171">
                  <c:v>1177.599975585937</c:v>
                </c:pt>
                <c:pt idx="12172">
                  <c:v>1177.700073242187</c:v>
                </c:pt>
                <c:pt idx="12173">
                  <c:v>1177.800048828125</c:v>
                </c:pt>
                <c:pt idx="12174">
                  <c:v>1177.900024414062</c:v>
                </c:pt>
                <c:pt idx="12175">
                  <c:v>1178.0</c:v>
                </c:pt>
                <c:pt idx="12176">
                  <c:v>1178.099975585937</c:v>
                </c:pt>
                <c:pt idx="12177">
                  <c:v>1178.200073242187</c:v>
                </c:pt>
                <c:pt idx="12178">
                  <c:v>1178.300048828125</c:v>
                </c:pt>
                <c:pt idx="12179">
                  <c:v>1178.400024414062</c:v>
                </c:pt>
                <c:pt idx="12180">
                  <c:v>1178.5</c:v>
                </c:pt>
                <c:pt idx="12181">
                  <c:v>1178.599975585937</c:v>
                </c:pt>
                <c:pt idx="12182">
                  <c:v>1178.700073242187</c:v>
                </c:pt>
                <c:pt idx="12183">
                  <c:v>1178.800048828125</c:v>
                </c:pt>
                <c:pt idx="12184">
                  <c:v>1178.900024414062</c:v>
                </c:pt>
                <c:pt idx="12185">
                  <c:v>1179.0</c:v>
                </c:pt>
                <c:pt idx="12186">
                  <c:v>1179.099975585937</c:v>
                </c:pt>
                <c:pt idx="12187">
                  <c:v>1179.200073242187</c:v>
                </c:pt>
                <c:pt idx="12188">
                  <c:v>1179.300048828125</c:v>
                </c:pt>
                <c:pt idx="12189">
                  <c:v>1179.400024414062</c:v>
                </c:pt>
                <c:pt idx="12190">
                  <c:v>1179.5</c:v>
                </c:pt>
                <c:pt idx="12191">
                  <c:v>1179.599975585937</c:v>
                </c:pt>
                <c:pt idx="12192">
                  <c:v>1179.700073242187</c:v>
                </c:pt>
                <c:pt idx="12193">
                  <c:v>1179.800048828125</c:v>
                </c:pt>
                <c:pt idx="12194">
                  <c:v>1179.900024414062</c:v>
                </c:pt>
                <c:pt idx="12195">
                  <c:v>1180.0</c:v>
                </c:pt>
                <c:pt idx="12196">
                  <c:v>1180.099975585937</c:v>
                </c:pt>
                <c:pt idx="12197">
                  <c:v>1180.200073242187</c:v>
                </c:pt>
                <c:pt idx="12198">
                  <c:v>1180.300048828125</c:v>
                </c:pt>
                <c:pt idx="12199">
                  <c:v>1180.400024414062</c:v>
                </c:pt>
                <c:pt idx="12200">
                  <c:v>1180.5</c:v>
                </c:pt>
                <c:pt idx="12201">
                  <c:v>1180.599975585937</c:v>
                </c:pt>
                <c:pt idx="12202">
                  <c:v>1180.700073242187</c:v>
                </c:pt>
                <c:pt idx="12203">
                  <c:v>1180.800048828125</c:v>
                </c:pt>
                <c:pt idx="12204">
                  <c:v>1180.900024414062</c:v>
                </c:pt>
                <c:pt idx="12205">
                  <c:v>1181.0</c:v>
                </c:pt>
                <c:pt idx="12206">
                  <c:v>1181.099975585937</c:v>
                </c:pt>
                <c:pt idx="12207">
                  <c:v>1181.200073242187</c:v>
                </c:pt>
                <c:pt idx="12208">
                  <c:v>1181.300048828125</c:v>
                </c:pt>
                <c:pt idx="12209">
                  <c:v>1181.400024414062</c:v>
                </c:pt>
                <c:pt idx="12210">
                  <c:v>1181.5</c:v>
                </c:pt>
                <c:pt idx="12211">
                  <c:v>1181.599975585937</c:v>
                </c:pt>
                <c:pt idx="12212">
                  <c:v>1181.700073242187</c:v>
                </c:pt>
                <c:pt idx="12213">
                  <c:v>1181.800048828125</c:v>
                </c:pt>
                <c:pt idx="12214">
                  <c:v>1181.900024414062</c:v>
                </c:pt>
                <c:pt idx="12215">
                  <c:v>1182.0</c:v>
                </c:pt>
                <c:pt idx="12216">
                  <c:v>1182.099975585937</c:v>
                </c:pt>
                <c:pt idx="12217">
                  <c:v>1182.200073242187</c:v>
                </c:pt>
                <c:pt idx="12218">
                  <c:v>1182.300048828125</c:v>
                </c:pt>
                <c:pt idx="12219">
                  <c:v>1182.400024414062</c:v>
                </c:pt>
                <c:pt idx="12220">
                  <c:v>1182.5</c:v>
                </c:pt>
                <c:pt idx="12221">
                  <c:v>1182.599975585937</c:v>
                </c:pt>
                <c:pt idx="12222">
                  <c:v>1182.700073242187</c:v>
                </c:pt>
                <c:pt idx="12223">
                  <c:v>1182.800048828125</c:v>
                </c:pt>
                <c:pt idx="12224">
                  <c:v>1182.900024414062</c:v>
                </c:pt>
                <c:pt idx="12225">
                  <c:v>1183.0</c:v>
                </c:pt>
                <c:pt idx="12226">
                  <c:v>1183.099975585937</c:v>
                </c:pt>
                <c:pt idx="12227">
                  <c:v>1183.200073242187</c:v>
                </c:pt>
                <c:pt idx="12228">
                  <c:v>1183.300048828125</c:v>
                </c:pt>
                <c:pt idx="12229">
                  <c:v>1183.400024414062</c:v>
                </c:pt>
                <c:pt idx="12230">
                  <c:v>1183.5</c:v>
                </c:pt>
                <c:pt idx="12231">
                  <c:v>1183.599975585937</c:v>
                </c:pt>
                <c:pt idx="12232">
                  <c:v>1183.700073242187</c:v>
                </c:pt>
                <c:pt idx="12233">
                  <c:v>1183.800048828125</c:v>
                </c:pt>
                <c:pt idx="12234">
                  <c:v>1183.900024414062</c:v>
                </c:pt>
                <c:pt idx="12235">
                  <c:v>1184.0</c:v>
                </c:pt>
                <c:pt idx="12236">
                  <c:v>1184.099975585937</c:v>
                </c:pt>
                <c:pt idx="12237">
                  <c:v>1184.200073242187</c:v>
                </c:pt>
                <c:pt idx="12238">
                  <c:v>1184.300048828125</c:v>
                </c:pt>
                <c:pt idx="12239">
                  <c:v>1184.400024414062</c:v>
                </c:pt>
                <c:pt idx="12240">
                  <c:v>1184.5</c:v>
                </c:pt>
                <c:pt idx="12241">
                  <c:v>1184.599975585937</c:v>
                </c:pt>
                <c:pt idx="12242">
                  <c:v>1184.700073242187</c:v>
                </c:pt>
                <c:pt idx="12243">
                  <c:v>1184.800048828125</c:v>
                </c:pt>
                <c:pt idx="12244">
                  <c:v>1184.900024414062</c:v>
                </c:pt>
                <c:pt idx="12245">
                  <c:v>1185.0</c:v>
                </c:pt>
                <c:pt idx="12246">
                  <c:v>1185.099975585937</c:v>
                </c:pt>
                <c:pt idx="12247">
                  <c:v>1185.200073242187</c:v>
                </c:pt>
                <c:pt idx="12248">
                  <c:v>1185.300048828125</c:v>
                </c:pt>
                <c:pt idx="12249">
                  <c:v>1185.400024414062</c:v>
                </c:pt>
                <c:pt idx="12250">
                  <c:v>1185.5</c:v>
                </c:pt>
                <c:pt idx="12251">
                  <c:v>1185.599975585937</c:v>
                </c:pt>
                <c:pt idx="12252">
                  <c:v>1185.700073242187</c:v>
                </c:pt>
                <c:pt idx="12253">
                  <c:v>1185.800048828125</c:v>
                </c:pt>
                <c:pt idx="12254">
                  <c:v>1185.900024414062</c:v>
                </c:pt>
                <c:pt idx="12255">
                  <c:v>1186.0</c:v>
                </c:pt>
                <c:pt idx="12256">
                  <c:v>1186.099975585937</c:v>
                </c:pt>
                <c:pt idx="12257">
                  <c:v>1186.200073242187</c:v>
                </c:pt>
                <c:pt idx="12258">
                  <c:v>1186.300048828125</c:v>
                </c:pt>
                <c:pt idx="12259">
                  <c:v>1186.400024414062</c:v>
                </c:pt>
                <c:pt idx="12260">
                  <c:v>1186.5</c:v>
                </c:pt>
                <c:pt idx="12261">
                  <c:v>1186.599975585937</c:v>
                </c:pt>
                <c:pt idx="12262">
                  <c:v>1186.700073242187</c:v>
                </c:pt>
                <c:pt idx="12263">
                  <c:v>1186.800048828125</c:v>
                </c:pt>
                <c:pt idx="12264">
                  <c:v>1186.900024414062</c:v>
                </c:pt>
                <c:pt idx="12265">
                  <c:v>1187.0</c:v>
                </c:pt>
                <c:pt idx="12266">
                  <c:v>1187.099975585937</c:v>
                </c:pt>
                <c:pt idx="12267">
                  <c:v>1187.200073242187</c:v>
                </c:pt>
                <c:pt idx="12268">
                  <c:v>1187.300048828125</c:v>
                </c:pt>
                <c:pt idx="12269">
                  <c:v>1187.400024414062</c:v>
                </c:pt>
                <c:pt idx="12270">
                  <c:v>1187.5</c:v>
                </c:pt>
                <c:pt idx="12271">
                  <c:v>1187.599975585937</c:v>
                </c:pt>
                <c:pt idx="12272">
                  <c:v>1187.700073242187</c:v>
                </c:pt>
                <c:pt idx="12273">
                  <c:v>1187.800048828125</c:v>
                </c:pt>
                <c:pt idx="12274">
                  <c:v>1187.900024414062</c:v>
                </c:pt>
                <c:pt idx="12275">
                  <c:v>1188.0</c:v>
                </c:pt>
                <c:pt idx="12276">
                  <c:v>1188.099975585937</c:v>
                </c:pt>
                <c:pt idx="12277">
                  <c:v>1188.200073242187</c:v>
                </c:pt>
                <c:pt idx="12278">
                  <c:v>1188.300048828125</c:v>
                </c:pt>
                <c:pt idx="12279">
                  <c:v>1188.400024414062</c:v>
                </c:pt>
                <c:pt idx="12280">
                  <c:v>1188.5</c:v>
                </c:pt>
                <c:pt idx="12281">
                  <c:v>1188.599975585937</c:v>
                </c:pt>
                <c:pt idx="12282">
                  <c:v>1188.700073242187</c:v>
                </c:pt>
                <c:pt idx="12283">
                  <c:v>1188.800048828125</c:v>
                </c:pt>
                <c:pt idx="12284">
                  <c:v>1188.900024414062</c:v>
                </c:pt>
                <c:pt idx="12285">
                  <c:v>1189.0</c:v>
                </c:pt>
                <c:pt idx="12286">
                  <c:v>1189.099975585937</c:v>
                </c:pt>
                <c:pt idx="12287">
                  <c:v>1189.200073242187</c:v>
                </c:pt>
                <c:pt idx="12288">
                  <c:v>1189.300048828125</c:v>
                </c:pt>
                <c:pt idx="12289">
                  <c:v>1189.400024414062</c:v>
                </c:pt>
                <c:pt idx="12290">
                  <c:v>1189.5</c:v>
                </c:pt>
                <c:pt idx="12291">
                  <c:v>1189.599975585937</c:v>
                </c:pt>
                <c:pt idx="12292">
                  <c:v>1189.700073242187</c:v>
                </c:pt>
                <c:pt idx="12293">
                  <c:v>1189.800048828125</c:v>
                </c:pt>
                <c:pt idx="12294">
                  <c:v>1189.900024414062</c:v>
                </c:pt>
                <c:pt idx="12295">
                  <c:v>1190.0</c:v>
                </c:pt>
                <c:pt idx="12296">
                  <c:v>1190.099975585937</c:v>
                </c:pt>
                <c:pt idx="12297">
                  <c:v>1190.200073242187</c:v>
                </c:pt>
                <c:pt idx="12298">
                  <c:v>1190.300048828125</c:v>
                </c:pt>
                <c:pt idx="12299">
                  <c:v>1190.400024414062</c:v>
                </c:pt>
                <c:pt idx="12300">
                  <c:v>1190.5</c:v>
                </c:pt>
                <c:pt idx="12301">
                  <c:v>1190.599975585937</c:v>
                </c:pt>
                <c:pt idx="12302">
                  <c:v>1190.700073242187</c:v>
                </c:pt>
                <c:pt idx="12303">
                  <c:v>1190.800048828125</c:v>
                </c:pt>
                <c:pt idx="12304">
                  <c:v>1190.900024414062</c:v>
                </c:pt>
                <c:pt idx="12305">
                  <c:v>1191.0</c:v>
                </c:pt>
                <c:pt idx="12306">
                  <c:v>1191.099975585937</c:v>
                </c:pt>
                <c:pt idx="12307">
                  <c:v>1191.200073242187</c:v>
                </c:pt>
                <c:pt idx="12308">
                  <c:v>1191.300048828125</c:v>
                </c:pt>
                <c:pt idx="12309">
                  <c:v>1191.400024414062</c:v>
                </c:pt>
                <c:pt idx="12310">
                  <c:v>1191.5</c:v>
                </c:pt>
                <c:pt idx="12311">
                  <c:v>1191.599975585937</c:v>
                </c:pt>
                <c:pt idx="12312">
                  <c:v>1191.700073242187</c:v>
                </c:pt>
                <c:pt idx="12313">
                  <c:v>1191.800048828125</c:v>
                </c:pt>
                <c:pt idx="12314">
                  <c:v>1191.900024414062</c:v>
                </c:pt>
                <c:pt idx="12315">
                  <c:v>1192.0</c:v>
                </c:pt>
                <c:pt idx="12316">
                  <c:v>1192.099975585937</c:v>
                </c:pt>
                <c:pt idx="12317">
                  <c:v>1192.200073242187</c:v>
                </c:pt>
                <c:pt idx="12318">
                  <c:v>1192.300048828125</c:v>
                </c:pt>
                <c:pt idx="12319">
                  <c:v>1192.400024414062</c:v>
                </c:pt>
                <c:pt idx="12320">
                  <c:v>1192.5</c:v>
                </c:pt>
                <c:pt idx="12321">
                  <c:v>1192.599975585937</c:v>
                </c:pt>
                <c:pt idx="12322">
                  <c:v>1192.700073242187</c:v>
                </c:pt>
                <c:pt idx="12323">
                  <c:v>1192.800048828125</c:v>
                </c:pt>
                <c:pt idx="12324">
                  <c:v>1192.900024414062</c:v>
                </c:pt>
                <c:pt idx="12325">
                  <c:v>1193.0</c:v>
                </c:pt>
                <c:pt idx="12326">
                  <c:v>1193.099975585937</c:v>
                </c:pt>
                <c:pt idx="12327">
                  <c:v>1193.200073242187</c:v>
                </c:pt>
                <c:pt idx="12328">
                  <c:v>1193.300048828125</c:v>
                </c:pt>
                <c:pt idx="12329">
                  <c:v>1193.400024414062</c:v>
                </c:pt>
                <c:pt idx="12330">
                  <c:v>1193.5</c:v>
                </c:pt>
                <c:pt idx="12331">
                  <c:v>1193.599975585937</c:v>
                </c:pt>
                <c:pt idx="12332">
                  <c:v>1193.700073242187</c:v>
                </c:pt>
                <c:pt idx="12333">
                  <c:v>1193.800048828125</c:v>
                </c:pt>
                <c:pt idx="12334">
                  <c:v>1193.900024414062</c:v>
                </c:pt>
                <c:pt idx="12335">
                  <c:v>1194.0</c:v>
                </c:pt>
                <c:pt idx="12336">
                  <c:v>1194.099975585937</c:v>
                </c:pt>
                <c:pt idx="12337">
                  <c:v>1194.200073242187</c:v>
                </c:pt>
                <c:pt idx="12338">
                  <c:v>1194.300048828125</c:v>
                </c:pt>
                <c:pt idx="12339">
                  <c:v>1194.400024414062</c:v>
                </c:pt>
                <c:pt idx="12340">
                  <c:v>1194.5</c:v>
                </c:pt>
                <c:pt idx="12341">
                  <c:v>1194.599975585937</c:v>
                </c:pt>
                <c:pt idx="12342">
                  <c:v>1194.700073242187</c:v>
                </c:pt>
                <c:pt idx="12343">
                  <c:v>1194.800048828125</c:v>
                </c:pt>
                <c:pt idx="12344">
                  <c:v>1194.900024414062</c:v>
                </c:pt>
                <c:pt idx="12345">
                  <c:v>1195.0</c:v>
                </c:pt>
                <c:pt idx="12346">
                  <c:v>1195.099975585937</c:v>
                </c:pt>
                <c:pt idx="12347">
                  <c:v>1195.200073242187</c:v>
                </c:pt>
                <c:pt idx="12348">
                  <c:v>1195.300048828125</c:v>
                </c:pt>
                <c:pt idx="12349">
                  <c:v>1195.400024414062</c:v>
                </c:pt>
                <c:pt idx="12350">
                  <c:v>1195.5</c:v>
                </c:pt>
                <c:pt idx="12351">
                  <c:v>1195.599975585937</c:v>
                </c:pt>
                <c:pt idx="12352">
                  <c:v>1195.700073242187</c:v>
                </c:pt>
                <c:pt idx="12353">
                  <c:v>1195.800048828125</c:v>
                </c:pt>
                <c:pt idx="12354">
                  <c:v>1195.900024414062</c:v>
                </c:pt>
                <c:pt idx="12355">
                  <c:v>1196.0</c:v>
                </c:pt>
                <c:pt idx="12356">
                  <c:v>1196.099975585937</c:v>
                </c:pt>
                <c:pt idx="12357">
                  <c:v>1196.200073242187</c:v>
                </c:pt>
                <c:pt idx="12358">
                  <c:v>1196.300048828125</c:v>
                </c:pt>
                <c:pt idx="12359">
                  <c:v>1196.400024414062</c:v>
                </c:pt>
                <c:pt idx="12360">
                  <c:v>1196.5</c:v>
                </c:pt>
                <c:pt idx="12361">
                  <c:v>1196.599975585937</c:v>
                </c:pt>
                <c:pt idx="12362">
                  <c:v>1196.700073242187</c:v>
                </c:pt>
                <c:pt idx="12363">
                  <c:v>1196.800048828125</c:v>
                </c:pt>
                <c:pt idx="12364">
                  <c:v>1196.900024414062</c:v>
                </c:pt>
                <c:pt idx="12365">
                  <c:v>1197.0</c:v>
                </c:pt>
                <c:pt idx="12366">
                  <c:v>1197.099975585937</c:v>
                </c:pt>
                <c:pt idx="12367">
                  <c:v>1197.200073242187</c:v>
                </c:pt>
                <c:pt idx="12368">
                  <c:v>1197.300048828125</c:v>
                </c:pt>
                <c:pt idx="12369">
                  <c:v>1197.400024414062</c:v>
                </c:pt>
                <c:pt idx="12370">
                  <c:v>1197.5</c:v>
                </c:pt>
                <c:pt idx="12371">
                  <c:v>1197.599975585937</c:v>
                </c:pt>
                <c:pt idx="12372">
                  <c:v>1197.700073242187</c:v>
                </c:pt>
                <c:pt idx="12373">
                  <c:v>1197.800048828125</c:v>
                </c:pt>
                <c:pt idx="12374">
                  <c:v>1197.900024414062</c:v>
                </c:pt>
                <c:pt idx="12375">
                  <c:v>1198.0</c:v>
                </c:pt>
                <c:pt idx="12376">
                  <c:v>1198.099975585937</c:v>
                </c:pt>
                <c:pt idx="12377">
                  <c:v>1198.200073242187</c:v>
                </c:pt>
                <c:pt idx="12378">
                  <c:v>1198.300048828125</c:v>
                </c:pt>
                <c:pt idx="12379">
                  <c:v>1198.400024414062</c:v>
                </c:pt>
                <c:pt idx="12380">
                  <c:v>1198.5</c:v>
                </c:pt>
                <c:pt idx="12381">
                  <c:v>1198.599975585937</c:v>
                </c:pt>
                <c:pt idx="12382">
                  <c:v>1198.700073242187</c:v>
                </c:pt>
                <c:pt idx="12383">
                  <c:v>1198.800048828125</c:v>
                </c:pt>
                <c:pt idx="12384">
                  <c:v>1198.900024414062</c:v>
                </c:pt>
                <c:pt idx="12385">
                  <c:v>1199.0</c:v>
                </c:pt>
                <c:pt idx="12386">
                  <c:v>1199.099975585937</c:v>
                </c:pt>
                <c:pt idx="12387">
                  <c:v>1199.200073242187</c:v>
                </c:pt>
                <c:pt idx="12388">
                  <c:v>1199.300048828125</c:v>
                </c:pt>
                <c:pt idx="12389">
                  <c:v>1199.400024414062</c:v>
                </c:pt>
                <c:pt idx="12390">
                  <c:v>1199.5</c:v>
                </c:pt>
                <c:pt idx="12391">
                  <c:v>1199.599975585937</c:v>
                </c:pt>
                <c:pt idx="12392">
                  <c:v>1199.700073242187</c:v>
                </c:pt>
                <c:pt idx="12393">
                  <c:v>1199.800048828125</c:v>
                </c:pt>
                <c:pt idx="12394">
                  <c:v>1199.900024414062</c:v>
                </c:pt>
                <c:pt idx="12395">
                  <c:v>1200.0</c:v>
                </c:pt>
                <c:pt idx="12396">
                  <c:v>1200.099975585937</c:v>
                </c:pt>
                <c:pt idx="12397">
                  <c:v>1200.200073242187</c:v>
                </c:pt>
                <c:pt idx="12398">
                  <c:v>1200.300048828125</c:v>
                </c:pt>
                <c:pt idx="12399">
                  <c:v>1200.400024414062</c:v>
                </c:pt>
                <c:pt idx="12400">
                  <c:v>1200.5</c:v>
                </c:pt>
                <c:pt idx="12401">
                  <c:v>1200.599975585937</c:v>
                </c:pt>
                <c:pt idx="12402">
                  <c:v>1200.700073242187</c:v>
                </c:pt>
                <c:pt idx="12403">
                  <c:v>1200.800048828125</c:v>
                </c:pt>
                <c:pt idx="12404">
                  <c:v>1200.900024414062</c:v>
                </c:pt>
                <c:pt idx="12405">
                  <c:v>1201.0</c:v>
                </c:pt>
                <c:pt idx="12406">
                  <c:v>1201.099975585937</c:v>
                </c:pt>
                <c:pt idx="12407">
                  <c:v>1201.200073242187</c:v>
                </c:pt>
                <c:pt idx="12408">
                  <c:v>1201.300048828125</c:v>
                </c:pt>
                <c:pt idx="12409">
                  <c:v>1201.400024414062</c:v>
                </c:pt>
                <c:pt idx="12410">
                  <c:v>1201.5</c:v>
                </c:pt>
                <c:pt idx="12411">
                  <c:v>1201.599975585937</c:v>
                </c:pt>
                <c:pt idx="12412">
                  <c:v>1201.700073242187</c:v>
                </c:pt>
                <c:pt idx="12413">
                  <c:v>1201.800048828125</c:v>
                </c:pt>
                <c:pt idx="12414">
                  <c:v>1201.900024414062</c:v>
                </c:pt>
                <c:pt idx="12415">
                  <c:v>1202.0</c:v>
                </c:pt>
                <c:pt idx="12416">
                  <c:v>1202.099975585937</c:v>
                </c:pt>
                <c:pt idx="12417">
                  <c:v>1202.200073242187</c:v>
                </c:pt>
                <c:pt idx="12418">
                  <c:v>1202.300048828125</c:v>
                </c:pt>
                <c:pt idx="12419">
                  <c:v>1202.400024414062</c:v>
                </c:pt>
                <c:pt idx="12420">
                  <c:v>1202.5</c:v>
                </c:pt>
                <c:pt idx="12421">
                  <c:v>1202.599975585937</c:v>
                </c:pt>
                <c:pt idx="12422">
                  <c:v>1202.700073242187</c:v>
                </c:pt>
                <c:pt idx="12423">
                  <c:v>1202.800048828125</c:v>
                </c:pt>
                <c:pt idx="12424">
                  <c:v>1202.900024414062</c:v>
                </c:pt>
                <c:pt idx="12425">
                  <c:v>1203.0</c:v>
                </c:pt>
                <c:pt idx="12426">
                  <c:v>1203.099975585937</c:v>
                </c:pt>
                <c:pt idx="12427">
                  <c:v>1203.200073242187</c:v>
                </c:pt>
                <c:pt idx="12428">
                  <c:v>1203.300048828125</c:v>
                </c:pt>
                <c:pt idx="12429">
                  <c:v>1203.400024414062</c:v>
                </c:pt>
                <c:pt idx="12430">
                  <c:v>1203.5</c:v>
                </c:pt>
                <c:pt idx="12431">
                  <c:v>1203.599975585937</c:v>
                </c:pt>
                <c:pt idx="12432">
                  <c:v>1203.700073242187</c:v>
                </c:pt>
                <c:pt idx="12433">
                  <c:v>1203.800048828125</c:v>
                </c:pt>
                <c:pt idx="12434">
                  <c:v>1203.900024414062</c:v>
                </c:pt>
                <c:pt idx="12435">
                  <c:v>1204.0</c:v>
                </c:pt>
                <c:pt idx="12436">
                  <c:v>1204.099975585937</c:v>
                </c:pt>
                <c:pt idx="12437">
                  <c:v>1204.200073242187</c:v>
                </c:pt>
                <c:pt idx="12438">
                  <c:v>1204.300048828125</c:v>
                </c:pt>
                <c:pt idx="12439">
                  <c:v>1204.400024414062</c:v>
                </c:pt>
                <c:pt idx="12440">
                  <c:v>1204.5</c:v>
                </c:pt>
                <c:pt idx="12441">
                  <c:v>1204.599975585937</c:v>
                </c:pt>
                <c:pt idx="12442">
                  <c:v>1204.700073242187</c:v>
                </c:pt>
                <c:pt idx="12443">
                  <c:v>1204.800048828125</c:v>
                </c:pt>
                <c:pt idx="12444">
                  <c:v>1204.900024414062</c:v>
                </c:pt>
                <c:pt idx="12445">
                  <c:v>1205.0</c:v>
                </c:pt>
                <c:pt idx="12446">
                  <c:v>1205.099975585937</c:v>
                </c:pt>
                <c:pt idx="12447">
                  <c:v>1205.200073242187</c:v>
                </c:pt>
                <c:pt idx="12448">
                  <c:v>1205.300048828125</c:v>
                </c:pt>
                <c:pt idx="12449">
                  <c:v>1205.400024414062</c:v>
                </c:pt>
                <c:pt idx="12450">
                  <c:v>1205.5</c:v>
                </c:pt>
                <c:pt idx="12451">
                  <c:v>1205.599975585937</c:v>
                </c:pt>
                <c:pt idx="12452">
                  <c:v>1205.700073242187</c:v>
                </c:pt>
                <c:pt idx="12453">
                  <c:v>1205.800048828125</c:v>
                </c:pt>
                <c:pt idx="12454">
                  <c:v>1205.900024414062</c:v>
                </c:pt>
                <c:pt idx="12455">
                  <c:v>1206.0</c:v>
                </c:pt>
                <c:pt idx="12456">
                  <c:v>1206.099975585937</c:v>
                </c:pt>
                <c:pt idx="12457">
                  <c:v>1206.200073242187</c:v>
                </c:pt>
                <c:pt idx="12458">
                  <c:v>1206.300048828125</c:v>
                </c:pt>
                <c:pt idx="12459">
                  <c:v>1206.400024414062</c:v>
                </c:pt>
                <c:pt idx="12460">
                  <c:v>1206.5</c:v>
                </c:pt>
                <c:pt idx="12461">
                  <c:v>1206.599975585937</c:v>
                </c:pt>
                <c:pt idx="12462">
                  <c:v>1206.700073242187</c:v>
                </c:pt>
                <c:pt idx="12463">
                  <c:v>1206.800048828125</c:v>
                </c:pt>
                <c:pt idx="12464">
                  <c:v>1206.900024414062</c:v>
                </c:pt>
                <c:pt idx="12465">
                  <c:v>1207.0</c:v>
                </c:pt>
                <c:pt idx="12466">
                  <c:v>1207.099975585937</c:v>
                </c:pt>
                <c:pt idx="12467">
                  <c:v>1207.200073242187</c:v>
                </c:pt>
                <c:pt idx="12468">
                  <c:v>1207.300048828125</c:v>
                </c:pt>
                <c:pt idx="12469">
                  <c:v>1207.400024414062</c:v>
                </c:pt>
                <c:pt idx="12470">
                  <c:v>1207.5</c:v>
                </c:pt>
                <c:pt idx="12471">
                  <c:v>1207.599975585937</c:v>
                </c:pt>
                <c:pt idx="12472">
                  <c:v>1207.700073242187</c:v>
                </c:pt>
                <c:pt idx="12473">
                  <c:v>1207.800048828125</c:v>
                </c:pt>
                <c:pt idx="12474">
                  <c:v>1207.900024414062</c:v>
                </c:pt>
                <c:pt idx="12475">
                  <c:v>1208.0</c:v>
                </c:pt>
                <c:pt idx="12476">
                  <c:v>1208.099975585937</c:v>
                </c:pt>
                <c:pt idx="12477">
                  <c:v>1208.200073242187</c:v>
                </c:pt>
                <c:pt idx="12478">
                  <c:v>1208.300048828125</c:v>
                </c:pt>
                <c:pt idx="12479">
                  <c:v>1208.400024414062</c:v>
                </c:pt>
                <c:pt idx="12480">
                  <c:v>1208.5</c:v>
                </c:pt>
                <c:pt idx="12481">
                  <c:v>1208.599975585937</c:v>
                </c:pt>
                <c:pt idx="12482">
                  <c:v>1208.700073242187</c:v>
                </c:pt>
                <c:pt idx="12483">
                  <c:v>1208.800048828125</c:v>
                </c:pt>
                <c:pt idx="12484">
                  <c:v>1208.900024414062</c:v>
                </c:pt>
                <c:pt idx="12485">
                  <c:v>1209.0</c:v>
                </c:pt>
                <c:pt idx="12486">
                  <c:v>1209.099975585937</c:v>
                </c:pt>
                <c:pt idx="12487">
                  <c:v>1209.200073242187</c:v>
                </c:pt>
                <c:pt idx="12488">
                  <c:v>1209.300048828125</c:v>
                </c:pt>
                <c:pt idx="12489">
                  <c:v>1209.400024414062</c:v>
                </c:pt>
                <c:pt idx="12490">
                  <c:v>1209.5</c:v>
                </c:pt>
                <c:pt idx="12491">
                  <c:v>1209.599975585937</c:v>
                </c:pt>
                <c:pt idx="12492">
                  <c:v>1209.700073242187</c:v>
                </c:pt>
                <c:pt idx="12493">
                  <c:v>1209.800048828125</c:v>
                </c:pt>
                <c:pt idx="12494">
                  <c:v>1209.900024414062</c:v>
                </c:pt>
                <c:pt idx="12495">
                  <c:v>1210.0</c:v>
                </c:pt>
                <c:pt idx="12496">
                  <c:v>1210.099975585937</c:v>
                </c:pt>
                <c:pt idx="12497">
                  <c:v>1210.200073242187</c:v>
                </c:pt>
                <c:pt idx="12498">
                  <c:v>1210.300048828125</c:v>
                </c:pt>
                <c:pt idx="12499">
                  <c:v>1210.400024414062</c:v>
                </c:pt>
                <c:pt idx="12500">
                  <c:v>1210.5</c:v>
                </c:pt>
                <c:pt idx="12501">
                  <c:v>1210.599975585937</c:v>
                </c:pt>
                <c:pt idx="12502">
                  <c:v>1210.700073242187</c:v>
                </c:pt>
                <c:pt idx="12503">
                  <c:v>1210.800048828125</c:v>
                </c:pt>
                <c:pt idx="12504">
                  <c:v>1210.900024414062</c:v>
                </c:pt>
                <c:pt idx="12505">
                  <c:v>1211.0</c:v>
                </c:pt>
                <c:pt idx="12506">
                  <c:v>1211.099975585937</c:v>
                </c:pt>
                <c:pt idx="12507">
                  <c:v>1211.200073242187</c:v>
                </c:pt>
                <c:pt idx="12508">
                  <c:v>1211.300048828125</c:v>
                </c:pt>
                <c:pt idx="12509">
                  <c:v>1211.400024414062</c:v>
                </c:pt>
                <c:pt idx="12510">
                  <c:v>1211.5</c:v>
                </c:pt>
                <c:pt idx="12511">
                  <c:v>1211.599975585937</c:v>
                </c:pt>
                <c:pt idx="12512">
                  <c:v>1211.700073242187</c:v>
                </c:pt>
                <c:pt idx="12513">
                  <c:v>1211.800048828125</c:v>
                </c:pt>
                <c:pt idx="12514">
                  <c:v>1211.900024414062</c:v>
                </c:pt>
                <c:pt idx="12515">
                  <c:v>1212.0</c:v>
                </c:pt>
                <c:pt idx="12516">
                  <c:v>1212.099975585937</c:v>
                </c:pt>
                <c:pt idx="12517">
                  <c:v>1212.200073242187</c:v>
                </c:pt>
                <c:pt idx="12518">
                  <c:v>1212.300048828125</c:v>
                </c:pt>
                <c:pt idx="12519">
                  <c:v>1212.400024414062</c:v>
                </c:pt>
                <c:pt idx="12520">
                  <c:v>1212.5</c:v>
                </c:pt>
                <c:pt idx="12521">
                  <c:v>1212.599975585937</c:v>
                </c:pt>
                <c:pt idx="12522">
                  <c:v>1212.700073242187</c:v>
                </c:pt>
                <c:pt idx="12523">
                  <c:v>1212.800048828125</c:v>
                </c:pt>
                <c:pt idx="12524">
                  <c:v>1212.900024414062</c:v>
                </c:pt>
                <c:pt idx="12525">
                  <c:v>1213.0</c:v>
                </c:pt>
                <c:pt idx="12526">
                  <c:v>1213.099975585937</c:v>
                </c:pt>
                <c:pt idx="12527">
                  <c:v>1213.200073242187</c:v>
                </c:pt>
                <c:pt idx="12528">
                  <c:v>1213.300048828125</c:v>
                </c:pt>
                <c:pt idx="12529">
                  <c:v>1213.400024414062</c:v>
                </c:pt>
                <c:pt idx="12530">
                  <c:v>1213.5</c:v>
                </c:pt>
                <c:pt idx="12531">
                  <c:v>1213.599975585937</c:v>
                </c:pt>
                <c:pt idx="12532">
                  <c:v>1213.700073242187</c:v>
                </c:pt>
                <c:pt idx="12533">
                  <c:v>1213.800048828125</c:v>
                </c:pt>
                <c:pt idx="12534">
                  <c:v>1213.900024414062</c:v>
                </c:pt>
                <c:pt idx="12535">
                  <c:v>1214.0</c:v>
                </c:pt>
                <c:pt idx="12536">
                  <c:v>1214.099975585937</c:v>
                </c:pt>
                <c:pt idx="12537">
                  <c:v>1214.200073242187</c:v>
                </c:pt>
                <c:pt idx="12538">
                  <c:v>1214.300048828125</c:v>
                </c:pt>
                <c:pt idx="12539">
                  <c:v>1214.400024414062</c:v>
                </c:pt>
                <c:pt idx="12540">
                  <c:v>1214.5</c:v>
                </c:pt>
                <c:pt idx="12541">
                  <c:v>1214.599975585937</c:v>
                </c:pt>
                <c:pt idx="12542">
                  <c:v>1214.700073242187</c:v>
                </c:pt>
                <c:pt idx="12543">
                  <c:v>1214.800048828125</c:v>
                </c:pt>
                <c:pt idx="12544">
                  <c:v>1214.900024414062</c:v>
                </c:pt>
                <c:pt idx="12545">
                  <c:v>1215.0</c:v>
                </c:pt>
                <c:pt idx="12546">
                  <c:v>1215.099975585937</c:v>
                </c:pt>
                <c:pt idx="12547">
                  <c:v>1215.200073242187</c:v>
                </c:pt>
                <c:pt idx="12548">
                  <c:v>1215.300048828125</c:v>
                </c:pt>
                <c:pt idx="12549">
                  <c:v>1215.400024414062</c:v>
                </c:pt>
                <c:pt idx="12550">
                  <c:v>1215.5</c:v>
                </c:pt>
                <c:pt idx="12551">
                  <c:v>1215.599975585937</c:v>
                </c:pt>
                <c:pt idx="12552">
                  <c:v>1215.700073242187</c:v>
                </c:pt>
                <c:pt idx="12553">
                  <c:v>1215.800048828125</c:v>
                </c:pt>
                <c:pt idx="12554">
                  <c:v>1215.900024414062</c:v>
                </c:pt>
                <c:pt idx="12555">
                  <c:v>1216.0</c:v>
                </c:pt>
                <c:pt idx="12556">
                  <c:v>1216.099975585937</c:v>
                </c:pt>
                <c:pt idx="12557">
                  <c:v>1216.200073242187</c:v>
                </c:pt>
                <c:pt idx="12558">
                  <c:v>1216.300048828125</c:v>
                </c:pt>
                <c:pt idx="12559">
                  <c:v>1216.400024414062</c:v>
                </c:pt>
                <c:pt idx="12560">
                  <c:v>1216.5</c:v>
                </c:pt>
                <c:pt idx="12561">
                  <c:v>1216.599975585937</c:v>
                </c:pt>
                <c:pt idx="12562">
                  <c:v>1216.700073242187</c:v>
                </c:pt>
                <c:pt idx="12563">
                  <c:v>1216.800048828125</c:v>
                </c:pt>
                <c:pt idx="12564">
                  <c:v>1216.900024414062</c:v>
                </c:pt>
                <c:pt idx="12565">
                  <c:v>1217.0</c:v>
                </c:pt>
                <c:pt idx="12566">
                  <c:v>1217.099975585937</c:v>
                </c:pt>
                <c:pt idx="12567">
                  <c:v>1217.200073242187</c:v>
                </c:pt>
                <c:pt idx="12568">
                  <c:v>1217.300048828125</c:v>
                </c:pt>
                <c:pt idx="12569">
                  <c:v>1217.400024414062</c:v>
                </c:pt>
                <c:pt idx="12570">
                  <c:v>1217.5</c:v>
                </c:pt>
                <c:pt idx="12571">
                  <c:v>1217.599975585937</c:v>
                </c:pt>
                <c:pt idx="12572">
                  <c:v>1217.700073242187</c:v>
                </c:pt>
                <c:pt idx="12573">
                  <c:v>1217.800048828125</c:v>
                </c:pt>
                <c:pt idx="12574">
                  <c:v>1217.900024414062</c:v>
                </c:pt>
                <c:pt idx="12575">
                  <c:v>1218.0</c:v>
                </c:pt>
                <c:pt idx="12576">
                  <c:v>1218.099975585937</c:v>
                </c:pt>
                <c:pt idx="12577">
                  <c:v>1218.200073242187</c:v>
                </c:pt>
                <c:pt idx="12578">
                  <c:v>1218.300048828125</c:v>
                </c:pt>
                <c:pt idx="12579">
                  <c:v>1218.400024414062</c:v>
                </c:pt>
                <c:pt idx="12580">
                  <c:v>1218.5</c:v>
                </c:pt>
                <c:pt idx="12581">
                  <c:v>1218.599975585937</c:v>
                </c:pt>
                <c:pt idx="12582">
                  <c:v>1218.700073242187</c:v>
                </c:pt>
                <c:pt idx="12583">
                  <c:v>1218.800048828125</c:v>
                </c:pt>
                <c:pt idx="12584">
                  <c:v>1218.900024414062</c:v>
                </c:pt>
                <c:pt idx="12585">
                  <c:v>1219.0</c:v>
                </c:pt>
                <c:pt idx="12586">
                  <c:v>1219.099975585937</c:v>
                </c:pt>
                <c:pt idx="12587">
                  <c:v>1219.200073242187</c:v>
                </c:pt>
                <c:pt idx="12588">
                  <c:v>1219.300048828125</c:v>
                </c:pt>
                <c:pt idx="12589">
                  <c:v>1219.400024414062</c:v>
                </c:pt>
                <c:pt idx="12590">
                  <c:v>1219.5</c:v>
                </c:pt>
                <c:pt idx="12591">
                  <c:v>1219.599975585937</c:v>
                </c:pt>
                <c:pt idx="12592">
                  <c:v>1219.700073242187</c:v>
                </c:pt>
                <c:pt idx="12593">
                  <c:v>1219.800048828125</c:v>
                </c:pt>
                <c:pt idx="12594">
                  <c:v>1219.900024414062</c:v>
                </c:pt>
                <c:pt idx="12595">
                  <c:v>1220.0</c:v>
                </c:pt>
                <c:pt idx="12596">
                  <c:v>1220.099975585937</c:v>
                </c:pt>
                <c:pt idx="12597">
                  <c:v>1220.200073242187</c:v>
                </c:pt>
                <c:pt idx="12598">
                  <c:v>1220.300048828125</c:v>
                </c:pt>
                <c:pt idx="12599">
                  <c:v>1220.400024414062</c:v>
                </c:pt>
                <c:pt idx="12600">
                  <c:v>1220.5</c:v>
                </c:pt>
                <c:pt idx="12601">
                  <c:v>1220.599975585937</c:v>
                </c:pt>
                <c:pt idx="12602">
                  <c:v>1220.700073242187</c:v>
                </c:pt>
                <c:pt idx="12603">
                  <c:v>1220.800048828125</c:v>
                </c:pt>
                <c:pt idx="12604">
                  <c:v>1220.900024414062</c:v>
                </c:pt>
                <c:pt idx="12605">
                  <c:v>1221.0</c:v>
                </c:pt>
                <c:pt idx="12606">
                  <c:v>1221.099975585937</c:v>
                </c:pt>
                <c:pt idx="12607">
                  <c:v>1221.200073242187</c:v>
                </c:pt>
                <c:pt idx="12608">
                  <c:v>1221.300048828125</c:v>
                </c:pt>
                <c:pt idx="12609">
                  <c:v>1221.400024414062</c:v>
                </c:pt>
                <c:pt idx="12610">
                  <c:v>1221.5</c:v>
                </c:pt>
                <c:pt idx="12611">
                  <c:v>1221.599975585937</c:v>
                </c:pt>
                <c:pt idx="12612">
                  <c:v>1221.700073242187</c:v>
                </c:pt>
                <c:pt idx="12613">
                  <c:v>1221.800048828125</c:v>
                </c:pt>
                <c:pt idx="12614">
                  <c:v>1221.900024414062</c:v>
                </c:pt>
                <c:pt idx="12615">
                  <c:v>1222.0</c:v>
                </c:pt>
                <c:pt idx="12616">
                  <c:v>1222.099975585937</c:v>
                </c:pt>
                <c:pt idx="12617">
                  <c:v>1222.200073242187</c:v>
                </c:pt>
                <c:pt idx="12618">
                  <c:v>1222.300048828125</c:v>
                </c:pt>
                <c:pt idx="12619">
                  <c:v>1222.400024414062</c:v>
                </c:pt>
                <c:pt idx="12620">
                  <c:v>1222.5</c:v>
                </c:pt>
                <c:pt idx="12621">
                  <c:v>1222.599975585937</c:v>
                </c:pt>
                <c:pt idx="12622">
                  <c:v>1222.700073242187</c:v>
                </c:pt>
                <c:pt idx="12623">
                  <c:v>1222.800048828125</c:v>
                </c:pt>
                <c:pt idx="12624">
                  <c:v>1222.900024414062</c:v>
                </c:pt>
                <c:pt idx="12625">
                  <c:v>1223.0</c:v>
                </c:pt>
                <c:pt idx="12626">
                  <c:v>1223.099975585937</c:v>
                </c:pt>
                <c:pt idx="12627">
                  <c:v>1223.200073242187</c:v>
                </c:pt>
                <c:pt idx="12628">
                  <c:v>1223.300048828125</c:v>
                </c:pt>
                <c:pt idx="12629">
                  <c:v>1223.400024414062</c:v>
                </c:pt>
                <c:pt idx="12630">
                  <c:v>1223.5</c:v>
                </c:pt>
                <c:pt idx="12631">
                  <c:v>1223.599975585937</c:v>
                </c:pt>
                <c:pt idx="12632">
                  <c:v>1223.700073242187</c:v>
                </c:pt>
                <c:pt idx="12633">
                  <c:v>1223.800048828125</c:v>
                </c:pt>
                <c:pt idx="12634">
                  <c:v>1223.900024414062</c:v>
                </c:pt>
                <c:pt idx="12635">
                  <c:v>1224.0</c:v>
                </c:pt>
                <c:pt idx="12636">
                  <c:v>1224.099975585937</c:v>
                </c:pt>
                <c:pt idx="12637">
                  <c:v>1224.200073242187</c:v>
                </c:pt>
                <c:pt idx="12638">
                  <c:v>1224.300048828125</c:v>
                </c:pt>
                <c:pt idx="12639">
                  <c:v>1224.400024414062</c:v>
                </c:pt>
                <c:pt idx="12640">
                  <c:v>1224.5</c:v>
                </c:pt>
                <c:pt idx="12641">
                  <c:v>1224.599975585937</c:v>
                </c:pt>
                <c:pt idx="12642">
                  <c:v>1224.700073242187</c:v>
                </c:pt>
                <c:pt idx="12643">
                  <c:v>1224.800048828125</c:v>
                </c:pt>
                <c:pt idx="12644">
                  <c:v>1224.900024414062</c:v>
                </c:pt>
                <c:pt idx="12645">
                  <c:v>1225.0</c:v>
                </c:pt>
                <c:pt idx="12646">
                  <c:v>1225.099975585937</c:v>
                </c:pt>
                <c:pt idx="12647">
                  <c:v>1225.200073242187</c:v>
                </c:pt>
                <c:pt idx="12648">
                  <c:v>1225.300048828125</c:v>
                </c:pt>
                <c:pt idx="12649">
                  <c:v>1225.400024414062</c:v>
                </c:pt>
                <c:pt idx="12650">
                  <c:v>1225.5</c:v>
                </c:pt>
                <c:pt idx="12651">
                  <c:v>1225.599975585937</c:v>
                </c:pt>
                <c:pt idx="12652">
                  <c:v>1225.700073242187</c:v>
                </c:pt>
                <c:pt idx="12653">
                  <c:v>1225.800048828125</c:v>
                </c:pt>
                <c:pt idx="12654">
                  <c:v>1225.900024414062</c:v>
                </c:pt>
                <c:pt idx="12655">
                  <c:v>1226.0</c:v>
                </c:pt>
                <c:pt idx="12656">
                  <c:v>1226.099975585937</c:v>
                </c:pt>
                <c:pt idx="12657">
                  <c:v>1226.200073242187</c:v>
                </c:pt>
                <c:pt idx="12658">
                  <c:v>1226.300048828125</c:v>
                </c:pt>
                <c:pt idx="12659">
                  <c:v>1226.400024414062</c:v>
                </c:pt>
                <c:pt idx="12660">
                  <c:v>1226.5</c:v>
                </c:pt>
                <c:pt idx="12661">
                  <c:v>1226.599975585937</c:v>
                </c:pt>
                <c:pt idx="12662">
                  <c:v>1226.700073242187</c:v>
                </c:pt>
                <c:pt idx="12663">
                  <c:v>1226.800048828125</c:v>
                </c:pt>
                <c:pt idx="12664">
                  <c:v>1226.900024414062</c:v>
                </c:pt>
                <c:pt idx="12665">
                  <c:v>1227.0</c:v>
                </c:pt>
                <c:pt idx="12666">
                  <c:v>1227.099975585937</c:v>
                </c:pt>
                <c:pt idx="12667">
                  <c:v>1227.200073242187</c:v>
                </c:pt>
                <c:pt idx="12668">
                  <c:v>1227.300048828125</c:v>
                </c:pt>
                <c:pt idx="12669">
                  <c:v>1227.400024414062</c:v>
                </c:pt>
                <c:pt idx="12670">
                  <c:v>1227.5</c:v>
                </c:pt>
                <c:pt idx="12671">
                  <c:v>1227.599975585937</c:v>
                </c:pt>
                <c:pt idx="12672">
                  <c:v>1227.700073242187</c:v>
                </c:pt>
                <c:pt idx="12673">
                  <c:v>1227.800048828125</c:v>
                </c:pt>
                <c:pt idx="12674">
                  <c:v>1227.900024414062</c:v>
                </c:pt>
                <c:pt idx="12675">
                  <c:v>1228.0</c:v>
                </c:pt>
                <c:pt idx="12676">
                  <c:v>1228.099975585937</c:v>
                </c:pt>
                <c:pt idx="12677">
                  <c:v>1228.200073242187</c:v>
                </c:pt>
                <c:pt idx="12678">
                  <c:v>1228.300048828125</c:v>
                </c:pt>
                <c:pt idx="12679">
                  <c:v>1228.400024414062</c:v>
                </c:pt>
                <c:pt idx="12680">
                  <c:v>1228.5</c:v>
                </c:pt>
                <c:pt idx="12681">
                  <c:v>1228.599975585937</c:v>
                </c:pt>
                <c:pt idx="12682">
                  <c:v>1228.700073242187</c:v>
                </c:pt>
                <c:pt idx="12683">
                  <c:v>1228.800048828125</c:v>
                </c:pt>
                <c:pt idx="12684">
                  <c:v>1228.900024414062</c:v>
                </c:pt>
                <c:pt idx="12685">
                  <c:v>1229.0</c:v>
                </c:pt>
                <c:pt idx="12686">
                  <c:v>1229.099975585937</c:v>
                </c:pt>
                <c:pt idx="12687">
                  <c:v>1229.200073242187</c:v>
                </c:pt>
                <c:pt idx="12688">
                  <c:v>1229.300048828125</c:v>
                </c:pt>
                <c:pt idx="12689">
                  <c:v>1229.400024414062</c:v>
                </c:pt>
                <c:pt idx="12690">
                  <c:v>1229.5</c:v>
                </c:pt>
                <c:pt idx="12691">
                  <c:v>1229.599975585937</c:v>
                </c:pt>
                <c:pt idx="12692">
                  <c:v>1229.700073242187</c:v>
                </c:pt>
                <c:pt idx="12693">
                  <c:v>1229.800048828125</c:v>
                </c:pt>
                <c:pt idx="12694">
                  <c:v>1229.900024414062</c:v>
                </c:pt>
                <c:pt idx="12695">
                  <c:v>1230.0</c:v>
                </c:pt>
                <c:pt idx="12696">
                  <c:v>1230.099975585937</c:v>
                </c:pt>
                <c:pt idx="12697">
                  <c:v>1230.200073242187</c:v>
                </c:pt>
                <c:pt idx="12698">
                  <c:v>1230.300048828125</c:v>
                </c:pt>
                <c:pt idx="12699">
                  <c:v>1230.400024414062</c:v>
                </c:pt>
                <c:pt idx="12700">
                  <c:v>1230.5</c:v>
                </c:pt>
                <c:pt idx="12701">
                  <c:v>1230.599975585937</c:v>
                </c:pt>
                <c:pt idx="12702">
                  <c:v>1230.700073242187</c:v>
                </c:pt>
                <c:pt idx="12703">
                  <c:v>1230.800048828125</c:v>
                </c:pt>
                <c:pt idx="12704">
                  <c:v>1230.900024414062</c:v>
                </c:pt>
                <c:pt idx="12705">
                  <c:v>1231.0</c:v>
                </c:pt>
                <c:pt idx="12706">
                  <c:v>1231.099975585937</c:v>
                </c:pt>
                <c:pt idx="12707">
                  <c:v>1231.200073242187</c:v>
                </c:pt>
                <c:pt idx="12708">
                  <c:v>1231.300048828125</c:v>
                </c:pt>
                <c:pt idx="12709">
                  <c:v>1231.400024414062</c:v>
                </c:pt>
                <c:pt idx="12710">
                  <c:v>1231.5</c:v>
                </c:pt>
                <c:pt idx="12711">
                  <c:v>1231.599975585937</c:v>
                </c:pt>
                <c:pt idx="12712">
                  <c:v>1231.700073242187</c:v>
                </c:pt>
                <c:pt idx="12713">
                  <c:v>1231.800048828125</c:v>
                </c:pt>
                <c:pt idx="12714">
                  <c:v>1231.900024414062</c:v>
                </c:pt>
                <c:pt idx="12715">
                  <c:v>1232.0</c:v>
                </c:pt>
                <c:pt idx="12716">
                  <c:v>1232.099975585937</c:v>
                </c:pt>
                <c:pt idx="12717">
                  <c:v>1232.200073242187</c:v>
                </c:pt>
                <c:pt idx="12718">
                  <c:v>1232.300048828125</c:v>
                </c:pt>
                <c:pt idx="12719">
                  <c:v>1232.400024414062</c:v>
                </c:pt>
                <c:pt idx="12720">
                  <c:v>1232.5</c:v>
                </c:pt>
                <c:pt idx="12721">
                  <c:v>1232.599975585937</c:v>
                </c:pt>
                <c:pt idx="12722">
                  <c:v>1232.700073242187</c:v>
                </c:pt>
                <c:pt idx="12723">
                  <c:v>1232.800048828125</c:v>
                </c:pt>
                <c:pt idx="12724">
                  <c:v>1232.900024414062</c:v>
                </c:pt>
                <c:pt idx="12725">
                  <c:v>1233.0</c:v>
                </c:pt>
                <c:pt idx="12726">
                  <c:v>1233.099975585937</c:v>
                </c:pt>
                <c:pt idx="12727">
                  <c:v>1233.200073242187</c:v>
                </c:pt>
                <c:pt idx="12728">
                  <c:v>1233.300048828125</c:v>
                </c:pt>
                <c:pt idx="12729">
                  <c:v>1233.400024414062</c:v>
                </c:pt>
                <c:pt idx="12730">
                  <c:v>1233.5</c:v>
                </c:pt>
                <c:pt idx="12731">
                  <c:v>1233.599975585937</c:v>
                </c:pt>
                <c:pt idx="12732">
                  <c:v>1233.700073242187</c:v>
                </c:pt>
                <c:pt idx="12733">
                  <c:v>1233.800048828125</c:v>
                </c:pt>
                <c:pt idx="12734">
                  <c:v>1233.900024414062</c:v>
                </c:pt>
                <c:pt idx="12735">
                  <c:v>1234.0</c:v>
                </c:pt>
                <c:pt idx="12736">
                  <c:v>1234.099975585937</c:v>
                </c:pt>
                <c:pt idx="12737">
                  <c:v>1234.200073242187</c:v>
                </c:pt>
                <c:pt idx="12738">
                  <c:v>1234.300048828125</c:v>
                </c:pt>
                <c:pt idx="12739">
                  <c:v>1234.400024414062</c:v>
                </c:pt>
                <c:pt idx="12740">
                  <c:v>1234.5</c:v>
                </c:pt>
                <c:pt idx="12741">
                  <c:v>1234.599975585937</c:v>
                </c:pt>
                <c:pt idx="12742">
                  <c:v>1234.700073242187</c:v>
                </c:pt>
                <c:pt idx="12743">
                  <c:v>1234.800048828125</c:v>
                </c:pt>
                <c:pt idx="12744">
                  <c:v>1234.900024414062</c:v>
                </c:pt>
                <c:pt idx="12745">
                  <c:v>1235.0</c:v>
                </c:pt>
                <c:pt idx="12746">
                  <c:v>1235.099975585937</c:v>
                </c:pt>
                <c:pt idx="12747">
                  <c:v>1235.200073242187</c:v>
                </c:pt>
                <c:pt idx="12748">
                  <c:v>1235.300048828125</c:v>
                </c:pt>
                <c:pt idx="12749">
                  <c:v>1235.400024414062</c:v>
                </c:pt>
                <c:pt idx="12750">
                  <c:v>1235.5</c:v>
                </c:pt>
                <c:pt idx="12751">
                  <c:v>1235.599975585937</c:v>
                </c:pt>
                <c:pt idx="12752">
                  <c:v>1235.700073242187</c:v>
                </c:pt>
                <c:pt idx="12753">
                  <c:v>1235.800048828125</c:v>
                </c:pt>
                <c:pt idx="12754">
                  <c:v>1235.900024414062</c:v>
                </c:pt>
                <c:pt idx="12755">
                  <c:v>1236.0</c:v>
                </c:pt>
                <c:pt idx="12756">
                  <c:v>1236.099975585937</c:v>
                </c:pt>
                <c:pt idx="12757">
                  <c:v>1236.200073242187</c:v>
                </c:pt>
                <c:pt idx="12758">
                  <c:v>1236.300048828125</c:v>
                </c:pt>
                <c:pt idx="12759">
                  <c:v>1236.400024414062</c:v>
                </c:pt>
                <c:pt idx="12760">
                  <c:v>1236.5</c:v>
                </c:pt>
                <c:pt idx="12761">
                  <c:v>1236.599975585937</c:v>
                </c:pt>
                <c:pt idx="12762">
                  <c:v>1236.700073242187</c:v>
                </c:pt>
                <c:pt idx="12763">
                  <c:v>1236.800048828125</c:v>
                </c:pt>
                <c:pt idx="12764">
                  <c:v>1236.900024414062</c:v>
                </c:pt>
                <c:pt idx="12765">
                  <c:v>1237.0</c:v>
                </c:pt>
                <c:pt idx="12766">
                  <c:v>1237.099975585937</c:v>
                </c:pt>
                <c:pt idx="12767">
                  <c:v>1237.200073242187</c:v>
                </c:pt>
                <c:pt idx="12768">
                  <c:v>1237.300048828125</c:v>
                </c:pt>
                <c:pt idx="12769">
                  <c:v>1237.400024414062</c:v>
                </c:pt>
                <c:pt idx="12770">
                  <c:v>1237.5</c:v>
                </c:pt>
                <c:pt idx="12771">
                  <c:v>1237.599975585937</c:v>
                </c:pt>
                <c:pt idx="12772">
                  <c:v>1237.700073242187</c:v>
                </c:pt>
                <c:pt idx="12773">
                  <c:v>1237.800048828125</c:v>
                </c:pt>
                <c:pt idx="12774">
                  <c:v>1237.900024414062</c:v>
                </c:pt>
                <c:pt idx="12775">
                  <c:v>1238.0</c:v>
                </c:pt>
                <c:pt idx="12776">
                  <c:v>1238.099975585937</c:v>
                </c:pt>
                <c:pt idx="12777">
                  <c:v>1238.200073242187</c:v>
                </c:pt>
                <c:pt idx="12778">
                  <c:v>1238.300048828125</c:v>
                </c:pt>
                <c:pt idx="12779">
                  <c:v>1238.400024414062</c:v>
                </c:pt>
                <c:pt idx="12780">
                  <c:v>1238.5</c:v>
                </c:pt>
                <c:pt idx="12781">
                  <c:v>1238.599975585937</c:v>
                </c:pt>
                <c:pt idx="12782">
                  <c:v>1238.700073242187</c:v>
                </c:pt>
                <c:pt idx="12783">
                  <c:v>1238.800048828125</c:v>
                </c:pt>
                <c:pt idx="12784">
                  <c:v>1238.900024414062</c:v>
                </c:pt>
                <c:pt idx="12785">
                  <c:v>1239.0</c:v>
                </c:pt>
                <c:pt idx="12786">
                  <c:v>1239.099975585937</c:v>
                </c:pt>
                <c:pt idx="12787">
                  <c:v>1239.200073242187</c:v>
                </c:pt>
                <c:pt idx="12788">
                  <c:v>1239.300048828125</c:v>
                </c:pt>
                <c:pt idx="12789">
                  <c:v>1239.400024414062</c:v>
                </c:pt>
                <c:pt idx="12790">
                  <c:v>1239.5</c:v>
                </c:pt>
                <c:pt idx="12791">
                  <c:v>1239.599975585937</c:v>
                </c:pt>
                <c:pt idx="12792">
                  <c:v>1239.700073242187</c:v>
                </c:pt>
                <c:pt idx="12793">
                  <c:v>1239.800048828125</c:v>
                </c:pt>
                <c:pt idx="12794">
                  <c:v>1239.900024414062</c:v>
                </c:pt>
                <c:pt idx="12795">
                  <c:v>1240.0</c:v>
                </c:pt>
                <c:pt idx="12796">
                  <c:v>1240.099975585937</c:v>
                </c:pt>
                <c:pt idx="12797">
                  <c:v>1240.200073242187</c:v>
                </c:pt>
                <c:pt idx="12798">
                  <c:v>1240.300048828125</c:v>
                </c:pt>
                <c:pt idx="12799">
                  <c:v>1240.400024414062</c:v>
                </c:pt>
                <c:pt idx="12800">
                  <c:v>1240.5</c:v>
                </c:pt>
                <c:pt idx="12801">
                  <c:v>1240.599975585937</c:v>
                </c:pt>
                <c:pt idx="12802">
                  <c:v>1240.700073242187</c:v>
                </c:pt>
                <c:pt idx="12803">
                  <c:v>1240.800048828125</c:v>
                </c:pt>
                <c:pt idx="12804">
                  <c:v>1240.900024414062</c:v>
                </c:pt>
                <c:pt idx="12805">
                  <c:v>1241.0</c:v>
                </c:pt>
                <c:pt idx="12806">
                  <c:v>1241.099975585937</c:v>
                </c:pt>
                <c:pt idx="12807">
                  <c:v>1241.200073242187</c:v>
                </c:pt>
                <c:pt idx="12808">
                  <c:v>1241.300048828125</c:v>
                </c:pt>
                <c:pt idx="12809">
                  <c:v>1241.400024414062</c:v>
                </c:pt>
                <c:pt idx="12810">
                  <c:v>1241.5</c:v>
                </c:pt>
                <c:pt idx="12811">
                  <c:v>1241.599975585937</c:v>
                </c:pt>
                <c:pt idx="12812">
                  <c:v>1241.700073242187</c:v>
                </c:pt>
                <c:pt idx="12813">
                  <c:v>1241.800048828125</c:v>
                </c:pt>
                <c:pt idx="12814">
                  <c:v>1241.900024414062</c:v>
                </c:pt>
                <c:pt idx="12815">
                  <c:v>1242.0</c:v>
                </c:pt>
                <c:pt idx="12816">
                  <c:v>1242.099975585937</c:v>
                </c:pt>
                <c:pt idx="12817">
                  <c:v>1242.200073242187</c:v>
                </c:pt>
                <c:pt idx="12818">
                  <c:v>1242.300048828125</c:v>
                </c:pt>
                <c:pt idx="12819">
                  <c:v>1242.400024414062</c:v>
                </c:pt>
                <c:pt idx="12820">
                  <c:v>1242.5</c:v>
                </c:pt>
                <c:pt idx="12821">
                  <c:v>1242.599975585937</c:v>
                </c:pt>
                <c:pt idx="12822">
                  <c:v>1242.700073242187</c:v>
                </c:pt>
                <c:pt idx="12823">
                  <c:v>1242.800048828125</c:v>
                </c:pt>
                <c:pt idx="12824">
                  <c:v>1242.900024414062</c:v>
                </c:pt>
                <c:pt idx="12825">
                  <c:v>1243.0</c:v>
                </c:pt>
                <c:pt idx="12826">
                  <c:v>1243.099975585937</c:v>
                </c:pt>
                <c:pt idx="12827">
                  <c:v>1243.200073242187</c:v>
                </c:pt>
                <c:pt idx="12828">
                  <c:v>1243.300048828125</c:v>
                </c:pt>
                <c:pt idx="12829">
                  <c:v>1243.400024414062</c:v>
                </c:pt>
                <c:pt idx="12830">
                  <c:v>1243.5</c:v>
                </c:pt>
                <c:pt idx="12831">
                  <c:v>1243.599975585937</c:v>
                </c:pt>
                <c:pt idx="12832">
                  <c:v>1243.700073242187</c:v>
                </c:pt>
                <c:pt idx="12833">
                  <c:v>1243.800048828125</c:v>
                </c:pt>
                <c:pt idx="12834">
                  <c:v>1243.900024414062</c:v>
                </c:pt>
                <c:pt idx="12835">
                  <c:v>1244.0</c:v>
                </c:pt>
                <c:pt idx="12836">
                  <c:v>1244.099975585937</c:v>
                </c:pt>
                <c:pt idx="12837">
                  <c:v>1244.200073242187</c:v>
                </c:pt>
                <c:pt idx="12838">
                  <c:v>1244.300048828125</c:v>
                </c:pt>
                <c:pt idx="12839">
                  <c:v>1244.400024414062</c:v>
                </c:pt>
                <c:pt idx="12840">
                  <c:v>1244.5</c:v>
                </c:pt>
                <c:pt idx="12841">
                  <c:v>1244.599975585937</c:v>
                </c:pt>
                <c:pt idx="12842">
                  <c:v>1244.700073242187</c:v>
                </c:pt>
                <c:pt idx="12843">
                  <c:v>1244.800048828125</c:v>
                </c:pt>
                <c:pt idx="12844">
                  <c:v>1244.900024414062</c:v>
                </c:pt>
                <c:pt idx="12845">
                  <c:v>1245.0</c:v>
                </c:pt>
                <c:pt idx="12846">
                  <c:v>1245.099975585937</c:v>
                </c:pt>
                <c:pt idx="12847">
                  <c:v>1245.200073242187</c:v>
                </c:pt>
                <c:pt idx="12848">
                  <c:v>1245.300048828125</c:v>
                </c:pt>
                <c:pt idx="12849">
                  <c:v>1245.400024414062</c:v>
                </c:pt>
                <c:pt idx="12850">
                  <c:v>1245.5</c:v>
                </c:pt>
                <c:pt idx="12851">
                  <c:v>1245.599975585937</c:v>
                </c:pt>
                <c:pt idx="12852">
                  <c:v>1245.700073242187</c:v>
                </c:pt>
                <c:pt idx="12853">
                  <c:v>1245.800048828125</c:v>
                </c:pt>
                <c:pt idx="12854">
                  <c:v>1245.900024414062</c:v>
                </c:pt>
                <c:pt idx="12855">
                  <c:v>1246.0</c:v>
                </c:pt>
                <c:pt idx="12856">
                  <c:v>1246.099975585937</c:v>
                </c:pt>
                <c:pt idx="12857">
                  <c:v>1246.200073242187</c:v>
                </c:pt>
                <c:pt idx="12858">
                  <c:v>1246.300048828125</c:v>
                </c:pt>
                <c:pt idx="12859">
                  <c:v>1246.400024414062</c:v>
                </c:pt>
                <c:pt idx="12860">
                  <c:v>1246.5</c:v>
                </c:pt>
                <c:pt idx="12861">
                  <c:v>1246.599975585937</c:v>
                </c:pt>
                <c:pt idx="12862">
                  <c:v>1246.700073242187</c:v>
                </c:pt>
                <c:pt idx="12863">
                  <c:v>1246.800048828125</c:v>
                </c:pt>
                <c:pt idx="12864">
                  <c:v>1246.900024414062</c:v>
                </c:pt>
                <c:pt idx="12865">
                  <c:v>1247.0</c:v>
                </c:pt>
                <c:pt idx="12866">
                  <c:v>1247.099975585937</c:v>
                </c:pt>
                <c:pt idx="12867">
                  <c:v>1247.200073242187</c:v>
                </c:pt>
                <c:pt idx="12868">
                  <c:v>1247.300048828125</c:v>
                </c:pt>
                <c:pt idx="12869">
                  <c:v>1247.400024414062</c:v>
                </c:pt>
                <c:pt idx="12870">
                  <c:v>1247.5</c:v>
                </c:pt>
                <c:pt idx="12871">
                  <c:v>1247.599975585937</c:v>
                </c:pt>
                <c:pt idx="12872">
                  <c:v>1247.700073242187</c:v>
                </c:pt>
                <c:pt idx="12873">
                  <c:v>1247.800048828125</c:v>
                </c:pt>
                <c:pt idx="12874">
                  <c:v>1247.900024414062</c:v>
                </c:pt>
                <c:pt idx="12875">
                  <c:v>1248.0</c:v>
                </c:pt>
                <c:pt idx="12876">
                  <c:v>1248.099975585937</c:v>
                </c:pt>
                <c:pt idx="12877">
                  <c:v>1248.200073242187</c:v>
                </c:pt>
                <c:pt idx="12878">
                  <c:v>1248.300048828125</c:v>
                </c:pt>
                <c:pt idx="12879">
                  <c:v>1248.400024414062</c:v>
                </c:pt>
                <c:pt idx="12880">
                  <c:v>1248.5</c:v>
                </c:pt>
                <c:pt idx="12881">
                  <c:v>1248.599975585937</c:v>
                </c:pt>
                <c:pt idx="12882">
                  <c:v>1248.700073242187</c:v>
                </c:pt>
                <c:pt idx="12883">
                  <c:v>1248.800048828125</c:v>
                </c:pt>
                <c:pt idx="12884">
                  <c:v>1248.900024414062</c:v>
                </c:pt>
                <c:pt idx="12885">
                  <c:v>1249.0</c:v>
                </c:pt>
                <c:pt idx="12886">
                  <c:v>1249.099975585937</c:v>
                </c:pt>
                <c:pt idx="12887">
                  <c:v>1249.200073242187</c:v>
                </c:pt>
                <c:pt idx="12888">
                  <c:v>1249.300048828125</c:v>
                </c:pt>
                <c:pt idx="12889">
                  <c:v>1249.400024414062</c:v>
                </c:pt>
                <c:pt idx="12890">
                  <c:v>1249.5</c:v>
                </c:pt>
                <c:pt idx="12891">
                  <c:v>1249.599975585937</c:v>
                </c:pt>
                <c:pt idx="12892">
                  <c:v>1249.700073242187</c:v>
                </c:pt>
                <c:pt idx="12893">
                  <c:v>1249.800048828125</c:v>
                </c:pt>
                <c:pt idx="12894">
                  <c:v>1249.900024414062</c:v>
                </c:pt>
                <c:pt idx="12895">
                  <c:v>1250.0</c:v>
                </c:pt>
                <c:pt idx="12896">
                  <c:v>1250.099975585937</c:v>
                </c:pt>
                <c:pt idx="12897">
                  <c:v>1250.200073242187</c:v>
                </c:pt>
                <c:pt idx="12898">
                  <c:v>1250.300048828125</c:v>
                </c:pt>
                <c:pt idx="12899">
                  <c:v>1250.400024414062</c:v>
                </c:pt>
                <c:pt idx="12900">
                  <c:v>1250.5</c:v>
                </c:pt>
                <c:pt idx="12901">
                  <c:v>1250.599975585937</c:v>
                </c:pt>
                <c:pt idx="12902">
                  <c:v>1250.700073242187</c:v>
                </c:pt>
                <c:pt idx="12903">
                  <c:v>1250.800048828125</c:v>
                </c:pt>
                <c:pt idx="12904">
                  <c:v>1250.900024414062</c:v>
                </c:pt>
                <c:pt idx="12905">
                  <c:v>1251.0</c:v>
                </c:pt>
                <c:pt idx="12906">
                  <c:v>1251.099975585937</c:v>
                </c:pt>
                <c:pt idx="12907">
                  <c:v>1251.200073242187</c:v>
                </c:pt>
                <c:pt idx="12908">
                  <c:v>1251.300048828125</c:v>
                </c:pt>
                <c:pt idx="12909">
                  <c:v>1251.400024414062</c:v>
                </c:pt>
                <c:pt idx="12910">
                  <c:v>1251.5</c:v>
                </c:pt>
                <c:pt idx="12911">
                  <c:v>1251.599975585937</c:v>
                </c:pt>
                <c:pt idx="12912">
                  <c:v>1251.700073242187</c:v>
                </c:pt>
                <c:pt idx="12913">
                  <c:v>1251.800048828125</c:v>
                </c:pt>
                <c:pt idx="12914">
                  <c:v>1251.900024414062</c:v>
                </c:pt>
                <c:pt idx="12915">
                  <c:v>1252.0</c:v>
                </c:pt>
                <c:pt idx="12916">
                  <c:v>1252.099975585937</c:v>
                </c:pt>
                <c:pt idx="12917">
                  <c:v>1252.200073242187</c:v>
                </c:pt>
                <c:pt idx="12918">
                  <c:v>1252.300048828125</c:v>
                </c:pt>
                <c:pt idx="12919">
                  <c:v>1252.400024414062</c:v>
                </c:pt>
                <c:pt idx="12920">
                  <c:v>1252.5</c:v>
                </c:pt>
                <c:pt idx="12921">
                  <c:v>1252.599975585937</c:v>
                </c:pt>
                <c:pt idx="12922">
                  <c:v>1252.700073242187</c:v>
                </c:pt>
                <c:pt idx="12923">
                  <c:v>1252.800048828125</c:v>
                </c:pt>
                <c:pt idx="12924">
                  <c:v>1252.900024414062</c:v>
                </c:pt>
                <c:pt idx="12925">
                  <c:v>1253.0</c:v>
                </c:pt>
                <c:pt idx="12926">
                  <c:v>1253.099975585937</c:v>
                </c:pt>
                <c:pt idx="12927">
                  <c:v>1253.200073242187</c:v>
                </c:pt>
                <c:pt idx="12928">
                  <c:v>1253.300048828125</c:v>
                </c:pt>
                <c:pt idx="12929">
                  <c:v>1253.400024414062</c:v>
                </c:pt>
                <c:pt idx="12930">
                  <c:v>1253.5</c:v>
                </c:pt>
                <c:pt idx="12931">
                  <c:v>1253.599975585937</c:v>
                </c:pt>
                <c:pt idx="12932">
                  <c:v>1253.700073242187</c:v>
                </c:pt>
                <c:pt idx="12933">
                  <c:v>1253.800048828125</c:v>
                </c:pt>
                <c:pt idx="12934">
                  <c:v>1253.900024414062</c:v>
                </c:pt>
                <c:pt idx="12935">
                  <c:v>1254.0</c:v>
                </c:pt>
                <c:pt idx="12936">
                  <c:v>1254.099975585937</c:v>
                </c:pt>
                <c:pt idx="12937">
                  <c:v>1254.200073242187</c:v>
                </c:pt>
                <c:pt idx="12938">
                  <c:v>1254.300048828125</c:v>
                </c:pt>
                <c:pt idx="12939">
                  <c:v>1254.400024414062</c:v>
                </c:pt>
                <c:pt idx="12940">
                  <c:v>1254.5</c:v>
                </c:pt>
                <c:pt idx="12941">
                  <c:v>1254.599975585937</c:v>
                </c:pt>
                <c:pt idx="12942">
                  <c:v>1254.700073242187</c:v>
                </c:pt>
                <c:pt idx="12943">
                  <c:v>1254.800048828125</c:v>
                </c:pt>
                <c:pt idx="12944">
                  <c:v>1254.900024414062</c:v>
                </c:pt>
                <c:pt idx="12945">
                  <c:v>1255.0</c:v>
                </c:pt>
                <c:pt idx="12946">
                  <c:v>1255.099975585937</c:v>
                </c:pt>
                <c:pt idx="12947">
                  <c:v>1255.200073242187</c:v>
                </c:pt>
                <c:pt idx="12948">
                  <c:v>1255.300048828125</c:v>
                </c:pt>
                <c:pt idx="12949">
                  <c:v>1255.400024414062</c:v>
                </c:pt>
                <c:pt idx="12950">
                  <c:v>1255.5</c:v>
                </c:pt>
                <c:pt idx="12951">
                  <c:v>1255.599975585937</c:v>
                </c:pt>
                <c:pt idx="12952">
                  <c:v>1255.700073242187</c:v>
                </c:pt>
                <c:pt idx="12953">
                  <c:v>1255.800048828125</c:v>
                </c:pt>
                <c:pt idx="12954">
                  <c:v>1255.900024414062</c:v>
                </c:pt>
                <c:pt idx="12955">
                  <c:v>1256.0</c:v>
                </c:pt>
                <c:pt idx="12956">
                  <c:v>1256.099975585937</c:v>
                </c:pt>
                <c:pt idx="12957">
                  <c:v>1256.200073242187</c:v>
                </c:pt>
                <c:pt idx="12958">
                  <c:v>1256.300048828125</c:v>
                </c:pt>
                <c:pt idx="12959">
                  <c:v>1256.400024414062</c:v>
                </c:pt>
                <c:pt idx="12960">
                  <c:v>1256.5</c:v>
                </c:pt>
                <c:pt idx="12961">
                  <c:v>1256.599975585937</c:v>
                </c:pt>
                <c:pt idx="12962">
                  <c:v>1256.700073242187</c:v>
                </c:pt>
                <c:pt idx="12963">
                  <c:v>1256.800048828125</c:v>
                </c:pt>
                <c:pt idx="12964">
                  <c:v>1256.900024414062</c:v>
                </c:pt>
                <c:pt idx="12965">
                  <c:v>1257.0</c:v>
                </c:pt>
                <c:pt idx="12966">
                  <c:v>1257.099975585937</c:v>
                </c:pt>
                <c:pt idx="12967">
                  <c:v>1257.200073242187</c:v>
                </c:pt>
                <c:pt idx="12968">
                  <c:v>1257.300048828125</c:v>
                </c:pt>
                <c:pt idx="12969">
                  <c:v>1257.400024414062</c:v>
                </c:pt>
                <c:pt idx="12970">
                  <c:v>1257.5</c:v>
                </c:pt>
                <c:pt idx="12971">
                  <c:v>1257.599975585937</c:v>
                </c:pt>
                <c:pt idx="12972">
                  <c:v>1257.700073242187</c:v>
                </c:pt>
                <c:pt idx="12973">
                  <c:v>1257.800048828125</c:v>
                </c:pt>
                <c:pt idx="12974">
                  <c:v>1257.900024414062</c:v>
                </c:pt>
                <c:pt idx="12975">
                  <c:v>1258.0</c:v>
                </c:pt>
                <c:pt idx="12976">
                  <c:v>1258.099975585937</c:v>
                </c:pt>
                <c:pt idx="12977">
                  <c:v>1258.200073242187</c:v>
                </c:pt>
                <c:pt idx="12978">
                  <c:v>1258.300048828125</c:v>
                </c:pt>
                <c:pt idx="12979">
                  <c:v>1258.400024414062</c:v>
                </c:pt>
                <c:pt idx="12980">
                  <c:v>1258.5</c:v>
                </c:pt>
                <c:pt idx="12981">
                  <c:v>1258.599975585937</c:v>
                </c:pt>
                <c:pt idx="12982">
                  <c:v>1258.700073242187</c:v>
                </c:pt>
                <c:pt idx="12983">
                  <c:v>1258.800048828125</c:v>
                </c:pt>
                <c:pt idx="12984">
                  <c:v>1258.900024414062</c:v>
                </c:pt>
                <c:pt idx="12985">
                  <c:v>1259.0</c:v>
                </c:pt>
                <c:pt idx="12986">
                  <c:v>1259.099975585937</c:v>
                </c:pt>
                <c:pt idx="12987">
                  <c:v>1259.200073242187</c:v>
                </c:pt>
                <c:pt idx="12988">
                  <c:v>1259.300048828125</c:v>
                </c:pt>
                <c:pt idx="12989">
                  <c:v>1259.400024414062</c:v>
                </c:pt>
                <c:pt idx="12990">
                  <c:v>1259.5</c:v>
                </c:pt>
                <c:pt idx="12991">
                  <c:v>1259.599975585937</c:v>
                </c:pt>
                <c:pt idx="12992">
                  <c:v>1259.700073242187</c:v>
                </c:pt>
                <c:pt idx="12993">
                  <c:v>1259.800048828125</c:v>
                </c:pt>
                <c:pt idx="12994">
                  <c:v>1259.900024414062</c:v>
                </c:pt>
                <c:pt idx="12995">
                  <c:v>1260.0</c:v>
                </c:pt>
                <c:pt idx="12996">
                  <c:v>1260.099975585937</c:v>
                </c:pt>
                <c:pt idx="12997">
                  <c:v>1260.200073242187</c:v>
                </c:pt>
                <c:pt idx="12998">
                  <c:v>1260.300048828125</c:v>
                </c:pt>
                <c:pt idx="12999">
                  <c:v>1260.400024414062</c:v>
                </c:pt>
                <c:pt idx="13000">
                  <c:v>1260.5</c:v>
                </c:pt>
                <c:pt idx="13001">
                  <c:v>1260.599975585937</c:v>
                </c:pt>
                <c:pt idx="13002">
                  <c:v>1260.700073242187</c:v>
                </c:pt>
                <c:pt idx="13003">
                  <c:v>1260.800048828125</c:v>
                </c:pt>
                <c:pt idx="13004">
                  <c:v>1260.900024414062</c:v>
                </c:pt>
                <c:pt idx="13005">
                  <c:v>1261.0</c:v>
                </c:pt>
                <c:pt idx="13006">
                  <c:v>1261.099975585937</c:v>
                </c:pt>
                <c:pt idx="13007">
                  <c:v>1261.200073242187</c:v>
                </c:pt>
                <c:pt idx="13008">
                  <c:v>1261.300048828125</c:v>
                </c:pt>
                <c:pt idx="13009">
                  <c:v>1261.400024414062</c:v>
                </c:pt>
                <c:pt idx="13010">
                  <c:v>1261.5</c:v>
                </c:pt>
                <c:pt idx="13011">
                  <c:v>1261.599975585937</c:v>
                </c:pt>
                <c:pt idx="13012">
                  <c:v>1261.700073242187</c:v>
                </c:pt>
                <c:pt idx="13013">
                  <c:v>1261.800048828125</c:v>
                </c:pt>
                <c:pt idx="13014">
                  <c:v>1261.900024414062</c:v>
                </c:pt>
                <c:pt idx="13015">
                  <c:v>1262.0</c:v>
                </c:pt>
                <c:pt idx="13016">
                  <c:v>1262.099975585937</c:v>
                </c:pt>
                <c:pt idx="13017">
                  <c:v>1262.200073242187</c:v>
                </c:pt>
                <c:pt idx="13018">
                  <c:v>1262.300048828125</c:v>
                </c:pt>
                <c:pt idx="13019">
                  <c:v>1262.400024414062</c:v>
                </c:pt>
                <c:pt idx="13020">
                  <c:v>1262.5</c:v>
                </c:pt>
                <c:pt idx="13021">
                  <c:v>1262.599975585937</c:v>
                </c:pt>
                <c:pt idx="13022">
                  <c:v>1262.700073242187</c:v>
                </c:pt>
                <c:pt idx="13023">
                  <c:v>1262.800048828125</c:v>
                </c:pt>
                <c:pt idx="13024">
                  <c:v>1262.900024414062</c:v>
                </c:pt>
                <c:pt idx="13025">
                  <c:v>1263.0</c:v>
                </c:pt>
                <c:pt idx="13026">
                  <c:v>1263.099975585937</c:v>
                </c:pt>
                <c:pt idx="13027">
                  <c:v>1263.200073242187</c:v>
                </c:pt>
                <c:pt idx="13028">
                  <c:v>1263.300048828125</c:v>
                </c:pt>
                <c:pt idx="13029">
                  <c:v>1263.400024414062</c:v>
                </c:pt>
                <c:pt idx="13030">
                  <c:v>1263.5</c:v>
                </c:pt>
                <c:pt idx="13031">
                  <c:v>1263.599975585937</c:v>
                </c:pt>
                <c:pt idx="13032">
                  <c:v>1263.700073242187</c:v>
                </c:pt>
                <c:pt idx="13033">
                  <c:v>1263.800048828125</c:v>
                </c:pt>
                <c:pt idx="13034">
                  <c:v>1263.900024414062</c:v>
                </c:pt>
                <c:pt idx="13035">
                  <c:v>1264.0</c:v>
                </c:pt>
                <c:pt idx="13036">
                  <c:v>1264.099975585937</c:v>
                </c:pt>
                <c:pt idx="13037">
                  <c:v>1264.200073242187</c:v>
                </c:pt>
                <c:pt idx="13038">
                  <c:v>1264.300048828125</c:v>
                </c:pt>
                <c:pt idx="13039">
                  <c:v>1264.400024414062</c:v>
                </c:pt>
                <c:pt idx="13040">
                  <c:v>1264.5</c:v>
                </c:pt>
                <c:pt idx="13041">
                  <c:v>1264.599975585937</c:v>
                </c:pt>
                <c:pt idx="13042">
                  <c:v>1264.700073242187</c:v>
                </c:pt>
                <c:pt idx="13043">
                  <c:v>1264.800048828125</c:v>
                </c:pt>
                <c:pt idx="13044">
                  <c:v>1264.900024414062</c:v>
                </c:pt>
                <c:pt idx="13045">
                  <c:v>1265.0</c:v>
                </c:pt>
                <c:pt idx="13046">
                  <c:v>1265.099975585937</c:v>
                </c:pt>
                <c:pt idx="13047">
                  <c:v>1265.200073242187</c:v>
                </c:pt>
                <c:pt idx="13048">
                  <c:v>1265.300048828125</c:v>
                </c:pt>
                <c:pt idx="13049">
                  <c:v>1265.400024414062</c:v>
                </c:pt>
                <c:pt idx="13050">
                  <c:v>1265.5</c:v>
                </c:pt>
                <c:pt idx="13051">
                  <c:v>1265.599975585937</c:v>
                </c:pt>
                <c:pt idx="13052">
                  <c:v>1265.700073242187</c:v>
                </c:pt>
                <c:pt idx="13053">
                  <c:v>1265.800048828125</c:v>
                </c:pt>
                <c:pt idx="13054">
                  <c:v>1265.900024414062</c:v>
                </c:pt>
                <c:pt idx="13055">
                  <c:v>1266.0</c:v>
                </c:pt>
                <c:pt idx="13056">
                  <c:v>1266.099975585937</c:v>
                </c:pt>
                <c:pt idx="13057">
                  <c:v>1266.200073242187</c:v>
                </c:pt>
                <c:pt idx="13058">
                  <c:v>1266.300048828125</c:v>
                </c:pt>
                <c:pt idx="13059">
                  <c:v>1266.400024414062</c:v>
                </c:pt>
                <c:pt idx="13060">
                  <c:v>1266.5</c:v>
                </c:pt>
                <c:pt idx="13061">
                  <c:v>1266.599975585937</c:v>
                </c:pt>
                <c:pt idx="13062">
                  <c:v>1266.700073242187</c:v>
                </c:pt>
                <c:pt idx="13063">
                  <c:v>1266.800048828125</c:v>
                </c:pt>
                <c:pt idx="13064">
                  <c:v>1266.900024414062</c:v>
                </c:pt>
                <c:pt idx="13065">
                  <c:v>1267.0</c:v>
                </c:pt>
                <c:pt idx="13066">
                  <c:v>1267.099975585937</c:v>
                </c:pt>
                <c:pt idx="13067">
                  <c:v>1267.200073242187</c:v>
                </c:pt>
                <c:pt idx="13068">
                  <c:v>1267.300048828125</c:v>
                </c:pt>
                <c:pt idx="13069">
                  <c:v>1267.400024414062</c:v>
                </c:pt>
                <c:pt idx="13070">
                  <c:v>1267.5</c:v>
                </c:pt>
                <c:pt idx="13071">
                  <c:v>1267.599975585937</c:v>
                </c:pt>
                <c:pt idx="13072">
                  <c:v>1267.700073242187</c:v>
                </c:pt>
                <c:pt idx="13073">
                  <c:v>1267.800048828125</c:v>
                </c:pt>
                <c:pt idx="13074">
                  <c:v>1267.900024414062</c:v>
                </c:pt>
                <c:pt idx="13075">
                  <c:v>1268.0</c:v>
                </c:pt>
                <c:pt idx="13076">
                  <c:v>1268.099975585937</c:v>
                </c:pt>
                <c:pt idx="13077">
                  <c:v>1268.200073242187</c:v>
                </c:pt>
                <c:pt idx="13078">
                  <c:v>1268.300048828125</c:v>
                </c:pt>
                <c:pt idx="13079">
                  <c:v>1268.400024414062</c:v>
                </c:pt>
                <c:pt idx="13080">
                  <c:v>1268.5</c:v>
                </c:pt>
                <c:pt idx="13081">
                  <c:v>1268.599975585937</c:v>
                </c:pt>
                <c:pt idx="13082">
                  <c:v>1268.700073242187</c:v>
                </c:pt>
                <c:pt idx="13083">
                  <c:v>1268.800048828125</c:v>
                </c:pt>
                <c:pt idx="13084">
                  <c:v>1268.900024414062</c:v>
                </c:pt>
                <c:pt idx="13085">
                  <c:v>1269.0</c:v>
                </c:pt>
                <c:pt idx="13086">
                  <c:v>1269.099975585937</c:v>
                </c:pt>
                <c:pt idx="13087">
                  <c:v>1269.200073242187</c:v>
                </c:pt>
                <c:pt idx="13088">
                  <c:v>1269.300048828125</c:v>
                </c:pt>
                <c:pt idx="13089">
                  <c:v>1269.400024414062</c:v>
                </c:pt>
                <c:pt idx="13090">
                  <c:v>1269.5</c:v>
                </c:pt>
                <c:pt idx="13091">
                  <c:v>1269.599975585937</c:v>
                </c:pt>
                <c:pt idx="13092">
                  <c:v>1269.700073242187</c:v>
                </c:pt>
                <c:pt idx="13093">
                  <c:v>1269.800048828125</c:v>
                </c:pt>
                <c:pt idx="13094">
                  <c:v>1269.900024414062</c:v>
                </c:pt>
                <c:pt idx="13095">
                  <c:v>1270.0</c:v>
                </c:pt>
                <c:pt idx="13096">
                  <c:v>1270.099975585937</c:v>
                </c:pt>
                <c:pt idx="13097">
                  <c:v>1270.200073242187</c:v>
                </c:pt>
                <c:pt idx="13098">
                  <c:v>1270.300048828125</c:v>
                </c:pt>
                <c:pt idx="13099">
                  <c:v>1270.400024414062</c:v>
                </c:pt>
                <c:pt idx="13100">
                  <c:v>1270.5</c:v>
                </c:pt>
                <c:pt idx="13101">
                  <c:v>1270.599975585937</c:v>
                </c:pt>
                <c:pt idx="13102">
                  <c:v>1270.700073242187</c:v>
                </c:pt>
                <c:pt idx="13103">
                  <c:v>1270.800048828125</c:v>
                </c:pt>
                <c:pt idx="13104">
                  <c:v>1270.900024414062</c:v>
                </c:pt>
                <c:pt idx="13105">
                  <c:v>1271.0</c:v>
                </c:pt>
                <c:pt idx="13106">
                  <c:v>1271.099975585937</c:v>
                </c:pt>
                <c:pt idx="13107">
                  <c:v>1271.200073242187</c:v>
                </c:pt>
                <c:pt idx="13108">
                  <c:v>1271.300048828125</c:v>
                </c:pt>
                <c:pt idx="13109">
                  <c:v>1271.400024414062</c:v>
                </c:pt>
                <c:pt idx="13110">
                  <c:v>1271.5</c:v>
                </c:pt>
                <c:pt idx="13111">
                  <c:v>1271.599975585937</c:v>
                </c:pt>
                <c:pt idx="13112">
                  <c:v>1271.700073242187</c:v>
                </c:pt>
                <c:pt idx="13113">
                  <c:v>1271.800048828125</c:v>
                </c:pt>
                <c:pt idx="13114">
                  <c:v>1271.900024414062</c:v>
                </c:pt>
                <c:pt idx="13115">
                  <c:v>1272.0</c:v>
                </c:pt>
                <c:pt idx="13116">
                  <c:v>1272.099975585937</c:v>
                </c:pt>
                <c:pt idx="13117">
                  <c:v>1272.200073242187</c:v>
                </c:pt>
                <c:pt idx="13118">
                  <c:v>1272.300048828125</c:v>
                </c:pt>
                <c:pt idx="13119">
                  <c:v>1272.400024414062</c:v>
                </c:pt>
                <c:pt idx="13120">
                  <c:v>1272.5</c:v>
                </c:pt>
                <c:pt idx="13121">
                  <c:v>1272.599975585937</c:v>
                </c:pt>
                <c:pt idx="13122">
                  <c:v>1272.700073242187</c:v>
                </c:pt>
                <c:pt idx="13123">
                  <c:v>1272.800048828125</c:v>
                </c:pt>
                <c:pt idx="13124">
                  <c:v>1272.900024414062</c:v>
                </c:pt>
                <c:pt idx="13125">
                  <c:v>1273.0</c:v>
                </c:pt>
                <c:pt idx="13126">
                  <c:v>1273.099975585937</c:v>
                </c:pt>
                <c:pt idx="13127">
                  <c:v>1273.200073242187</c:v>
                </c:pt>
                <c:pt idx="13128">
                  <c:v>1273.300048828125</c:v>
                </c:pt>
                <c:pt idx="13129">
                  <c:v>1273.400024414062</c:v>
                </c:pt>
                <c:pt idx="13130">
                  <c:v>1273.5</c:v>
                </c:pt>
                <c:pt idx="13131">
                  <c:v>1273.599975585937</c:v>
                </c:pt>
                <c:pt idx="13132">
                  <c:v>1273.700073242187</c:v>
                </c:pt>
                <c:pt idx="13133">
                  <c:v>1273.800048828125</c:v>
                </c:pt>
                <c:pt idx="13134">
                  <c:v>1273.900024414062</c:v>
                </c:pt>
                <c:pt idx="13135">
                  <c:v>1274.0</c:v>
                </c:pt>
                <c:pt idx="13136">
                  <c:v>1274.099975585937</c:v>
                </c:pt>
                <c:pt idx="13137">
                  <c:v>1274.200073242187</c:v>
                </c:pt>
                <c:pt idx="13138">
                  <c:v>1274.300048828125</c:v>
                </c:pt>
                <c:pt idx="13139">
                  <c:v>1274.400024414062</c:v>
                </c:pt>
                <c:pt idx="13140">
                  <c:v>1274.5</c:v>
                </c:pt>
                <c:pt idx="13141">
                  <c:v>1274.599975585937</c:v>
                </c:pt>
                <c:pt idx="13142">
                  <c:v>1274.700073242187</c:v>
                </c:pt>
                <c:pt idx="13143">
                  <c:v>1274.800048828125</c:v>
                </c:pt>
                <c:pt idx="13144">
                  <c:v>1274.900024414062</c:v>
                </c:pt>
                <c:pt idx="13145">
                  <c:v>1275.0</c:v>
                </c:pt>
                <c:pt idx="13146">
                  <c:v>1275.099975585937</c:v>
                </c:pt>
                <c:pt idx="13147">
                  <c:v>1275.200073242187</c:v>
                </c:pt>
                <c:pt idx="13148">
                  <c:v>1275.300048828125</c:v>
                </c:pt>
                <c:pt idx="13149">
                  <c:v>1275.400024414062</c:v>
                </c:pt>
                <c:pt idx="13150">
                  <c:v>1275.5</c:v>
                </c:pt>
                <c:pt idx="13151">
                  <c:v>1275.599975585937</c:v>
                </c:pt>
                <c:pt idx="13152">
                  <c:v>1275.700073242187</c:v>
                </c:pt>
                <c:pt idx="13153">
                  <c:v>1275.800048828125</c:v>
                </c:pt>
                <c:pt idx="13154">
                  <c:v>1275.900024414062</c:v>
                </c:pt>
                <c:pt idx="13155">
                  <c:v>1276.0</c:v>
                </c:pt>
                <c:pt idx="13156">
                  <c:v>1276.099975585937</c:v>
                </c:pt>
                <c:pt idx="13157">
                  <c:v>1276.200073242187</c:v>
                </c:pt>
                <c:pt idx="13158">
                  <c:v>1276.300048828125</c:v>
                </c:pt>
                <c:pt idx="13159">
                  <c:v>1276.400024414062</c:v>
                </c:pt>
                <c:pt idx="13160">
                  <c:v>1276.5</c:v>
                </c:pt>
                <c:pt idx="13161">
                  <c:v>1276.599975585937</c:v>
                </c:pt>
                <c:pt idx="13162">
                  <c:v>1276.700073242187</c:v>
                </c:pt>
                <c:pt idx="13163">
                  <c:v>1276.800048828125</c:v>
                </c:pt>
                <c:pt idx="13164">
                  <c:v>1276.900024414062</c:v>
                </c:pt>
                <c:pt idx="13165">
                  <c:v>1277.0</c:v>
                </c:pt>
                <c:pt idx="13166">
                  <c:v>1277.099975585937</c:v>
                </c:pt>
                <c:pt idx="13167">
                  <c:v>1277.200073242187</c:v>
                </c:pt>
                <c:pt idx="13168">
                  <c:v>1277.300048828125</c:v>
                </c:pt>
                <c:pt idx="13169">
                  <c:v>1277.400024414062</c:v>
                </c:pt>
                <c:pt idx="13170">
                  <c:v>1277.5</c:v>
                </c:pt>
                <c:pt idx="13171">
                  <c:v>1277.599975585937</c:v>
                </c:pt>
                <c:pt idx="13172">
                  <c:v>1277.700073242187</c:v>
                </c:pt>
                <c:pt idx="13173">
                  <c:v>1277.800048828125</c:v>
                </c:pt>
                <c:pt idx="13174">
                  <c:v>1277.900024414062</c:v>
                </c:pt>
                <c:pt idx="13175">
                  <c:v>1278.0</c:v>
                </c:pt>
                <c:pt idx="13176">
                  <c:v>1278.099975585937</c:v>
                </c:pt>
                <c:pt idx="13177">
                  <c:v>1278.200073242187</c:v>
                </c:pt>
                <c:pt idx="13178">
                  <c:v>1278.300048828125</c:v>
                </c:pt>
                <c:pt idx="13179">
                  <c:v>1278.400024414062</c:v>
                </c:pt>
                <c:pt idx="13180">
                  <c:v>1278.5</c:v>
                </c:pt>
                <c:pt idx="13181">
                  <c:v>1278.599975585937</c:v>
                </c:pt>
                <c:pt idx="13182">
                  <c:v>1278.700073242187</c:v>
                </c:pt>
                <c:pt idx="13183">
                  <c:v>1278.800048828125</c:v>
                </c:pt>
                <c:pt idx="13184">
                  <c:v>1278.900024414062</c:v>
                </c:pt>
                <c:pt idx="13185">
                  <c:v>1279.0</c:v>
                </c:pt>
                <c:pt idx="13186">
                  <c:v>1279.099975585937</c:v>
                </c:pt>
                <c:pt idx="13187">
                  <c:v>1279.200073242187</c:v>
                </c:pt>
                <c:pt idx="13188">
                  <c:v>1279.300048828125</c:v>
                </c:pt>
                <c:pt idx="13189">
                  <c:v>1279.400024414062</c:v>
                </c:pt>
                <c:pt idx="13190">
                  <c:v>1279.5</c:v>
                </c:pt>
                <c:pt idx="13191">
                  <c:v>1279.599975585937</c:v>
                </c:pt>
                <c:pt idx="13192">
                  <c:v>1279.700073242187</c:v>
                </c:pt>
                <c:pt idx="13193">
                  <c:v>1279.800048828125</c:v>
                </c:pt>
                <c:pt idx="13194">
                  <c:v>1279.900024414062</c:v>
                </c:pt>
                <c:pt idx="13195">
                  <c:v>1280.0</c:v>
                </c:pt>
                <c:pt idx="13196">
                  <c:v>1280.099975585937</c:v>
                </c:pt>
                <c:pt idx="13197">
                  <c:v>1280.200073242187</c:v>
                </c:pt>
                <c:pt idx="13198">
                  <c:v>1280.300048828125</c:v>
                </c:pt>
                <c:pt idx="13199">
                  <c:v>1280.400024414062</c:v>
                </c:pt>
                <c:pt idx="13200">
                  <c:v>1280.5</c:v>
                </c:pt>
                <c:pt idx="13201">
                  <c:v>1280.599975585937</c:v>
                </c:pt>
                <c:pt idx="13202">
                  <c:v>1280.700073242187</c:v>
                </c:pt>
                <c:pt idx="13203">
                  <c:v>1280.800048828125</c:v>
                </c:pt>
                <c:pt idx="13204">
                  <c:v>1280.900024414062</c:v>
                </c:pt>
                <c:pt idx="13205">
                  <c:v>1281.0</c:v>
                </c:pt>
                <c:pt idx="13206">
                  <c:v>1281.099975585937</c:v>
                </c:pt>
                <c:pt idx="13207">
                  <c:v>1281.200073242187</c:v>
                </c:pt>
                <c:pt idx="13208">
                  <c:v>1281.300048828125</c:v>
                </c:pt>
                <c:pt idx="13209">
                  <c:v>1281.400024414062</c:v>
                </c:pt>
                <c:pt idx="13210">
                  <c:v>1281.5</c:v>
                </c:pt>
                <c:pt idx="13211">
                  <c:v>1281.599975585937</c:v>
                </c:pt>
                <c:pt idx="13212">
                  <c:v>1281.700073242187</c:v>
                </c:pt>
                <c:pt idx="13213">
                  <c:v>1281.800048828125</c:v>
                </c:pt>
                <c:pt idx="13214">
                  <c:v>1281.900024414062</c:v>
                </c:pt>
                <c:pt idx="13215">
                  <c:v>1282.0</c:v>
                </c:pt>
                <c:pt idx="13216">
                  <c:v>1282.099975585937</c:v>
                </c:pt>
                <c:pt idx="13217">
                  <c:v>1282.200073242187</c:v>
                </c:pt>
                <c:pt idx="13218">
                  <c:v>1282.300048828125</c:v>
                </c:pt>
                <c:pt idx="13219">
                  <c:v>1282.400024414062</c:v>
                </c:pt>
                <c:pt idx="13220">
                  <c:v>1282.5</c:v>
                </c:pt>
                <c:pt idx="13221">
                  <c:v>1282.599975585937</c:v>
                </c:pt>
                <c:pt idx="13222">
                  <c:v>1282.700073242187</c:v>
                </c:pt>
                <c:pt idx="13223">
                  <c:v>1282.800048828125</c:v>
                </c:pt>
                <c:pt idx="13224">
                  <c:v>1282.900024414062</c:v>
                </c:pt>
                <c:pt idx="13225">
                  <c:v>1283.0</c:v>
                </c:pt>
                <c:pt idx="13226">
                  <c:v>1283.099975585937</c:v>
                </c:pt>
                <c:pt idx="13227">
                  <c:v>1283.200073242187</c:v>
                </c:pt>
                <c:pt idx="13228">
                  <c:v>1283.300048828125</c:v>
                </c:pt>
                <c:pt idx="13229">
                  <c:v>1283.400024414062</c:v>
                </c:pt>
                <c:pt idx="13230">
                  <c:v>1283.5</c:v>
                </c:pt>
                <c:pt idx="13231">
                  <c:v>1283.599975585937</c:v>
                </c:pt>
                <c:pt idx="13232">
                  <c:v>1283.700073242187</c:v>
                </c:pt>
                <c:pt idx="13233">
                  <c:v>1283.800048828125</c:v>
                </c:pt>
                <c:pt idx="13234">
                  <c:v>1283.900024414062</c:v>
                </c:pt>
                <c:pt idx="13235">
                  <c:v>1284.0</c:v>
                </c:pt>
                <c:pt idx="13236">
                  <c:v>1284.099975585937</c:v>
                </c:pt>
                <c:pt idx="13237">
                  <c:v>1284.200073242187</c:v>
                </c:pt>
                <c:pt idx="13238">
                  <c:v>1284.300048828125</c:v>
                </c:pt>
                <c:pt idx="13239">
                  <c:v>1284.400024414062</c:v>
                </c:pt>
                <c:pt idx="13240">
                  <c:v>1284.5</c:v>
                </c:pt>
                <c:pt idx="13241">
                  <c:v>1284.599975585937</c:v>
                </c:pt>
                <c:pt idx="13242">
                  <c:v>1284.700073242187</c:v>
                </c:pt>
                <c:pt idx="13243">
                  <c:v>1284.800048828125</c:v>
                </c:pt>
                <c:pt idx="13244">
                  <c:v>1284.900024414062</c:v>
                </c:pt>
                <c:pt idx="13245">
                  <c:v>1285.0</c:v>
                </c:pt>
                <c:pt idx="13246">
                  <c:v>1285.099975585937</c:v>
                </c:pt>
                <c:pt idx="13247">
                  <c:v>1285.200073242187</c:v>
                </c:pt>
                <c:pt idx="13248">
                  <c:v>1285.300048828125</c:v>
                </c:pt>
                <c:pt idx="13249">
                  <c:v>1285.400024414062</c:v>
                </c:pt>
                <c:pt idx="13250">
                  <c:v>1285.5</c:v>
                </c:pt>
                <c:pt idx="13251">
                  <c:v>1285.599975585937</c:v>
                </c:pt>
                <c:pt idx="13252">
                  <c:v>1285.700073242187</c:v>
                </c:pt>
                <c:pt idx="13253">
                  <c:v>1285.800048828125</c:v>
                </c:pt>
                <c:pt idx="13254">
                  <c:v>1285.900024414062</c:v>
                </c:pt>
                <c:pt idx="13255">
                  <c:v>1286.0</c:v>
                </c:pt>
                <c:pt idx="13256">
                  <c:v>1286.099975585937</c:v>
                </c:pt>
                <c:pt idx="13257">
                  <c:v>1286.200073242187</c:v>
                </c:pt>
                <c:pt idx="13258">
                  <c:v>1286.300048828125</c:v>
                </c:pt>
                <c:pt idx="13259">
                  <c:v>1286.400024414062</c:v>
                </c:pt>
                <c:pt idx="13260">
                  <c:v>1286.5</c:v>
                </c:pt>
                <c:pt idx="13261">
                  <c:v>1286.599975585937</c:v>
                </c:pt>
                <c:pt idx="13262">
                  <c:v>1286.700073242187</c:v>
                </c:pt>
                <c:pt idx="13263">
                  <c:v>1286.800048828125</c:v>
                </c:pt>
                <c:pt idx="13264">
                  <c:v>1286.900024414062</c:v>
                </c:pt>
                <c:pt idx="13265">
                  <c:v>1287.0</c:v>
                </c:pt>
                <c:pt idx="13266">
                  <c:v>1287.099975585937</c:v>
                </c:pt>
                <c:pt idx="13267">
                  <c:v>1287.200073242187</c:v>
                </c:pt>
                <c:pt idx="13268">
                  <c:v>1287.300048828125</c:v>
                </c:pt>
                <c:pt idx="13269">
                  <c:v>1287.400024414062</c:v>
                </c:pt>
                <c:pt idx="13270">
                  <c:v>1287.5</c:v>
                </c:pt>
                <c:pt idx="13271">
                  <c:v>1287.599975585937</c:v>
                </c:pt>
                <c:pt idx="13272">
                  <c:v>1287.700073242187</c:v>
                </c:pt>
                <c:pt idx="13273">
                  <c:v>1287.800048828125</c:v>
                </c:pt>
                <c:pt idx="13274">
                  <c:v>1287.900024414062</c:v>
                </c:pt>
                <c:pt idx="13275">
                  <c:v>1288.0</c:v>
                </c:pt>
                <c:pt idx="13276">
                  <c:v>1288.099975585937</c:v>
                </c:pt>
                <c:pt idx="13277">
                  <c:v>1288.200073242187</c:v>
                </c:pt>
                <c:pt idx="13278">
                  <c:v>1288.300048828125</c:v>
                </c:pt>
                <c:pt idx="13279">
                  <c:v>1288.400024414062</c:v>
                </c:pt>
                <c:pt idx="13280">
                  <c:v>1288.5</c:v>
                </c:pt>
                <c:pt idx="13281">
                  <c:v>1288.599975585937</c:v>
                </c:pt>
                <c:pt idx="13282">
                  <c:v>1288.700073242187</c:v>
                </c:pt>
                <c:pt idx="13283">
                  <c:v>1288.800048828125</c:v>
                </c:pt>
                <c:pt idx="13284">
                  <c:v>1288.900024414062</c:v>
                </c:pt>
                <c:pt idx="13285">
                  <c:v>1289.0</c:v>
                </c:pt>
                <c:pt idx="13286">
                  <c:v>1289.099975585937</c:v>
                </c:pt>
                <c:pt idx="13287">
                  <c:v>1289.200073242187</c:v>
                </c:pt>
                <c:pt idx="13288">
                  <c:v>1289.300048828125</c:v>
                </c:pt>
                <c:pt idx="13289">
                  <c:v>1289.400024414062</c:v>
                </c:pt>
                <c:pt idx="13290">
                  <c:v>1289.5</c:v>
                </c:pt>
                <c:pt idx="13291">
                  <c:v>1289.599975585937</c:v>
                </c:pt>
                <c:pt idx="13292">
                  <c:v>1289.700073242187</c:v>
                </c:pt>
                <c:pt idx="13293">
                  <c:v>1289.800048828125</c:v>
                </c:pt>
                <c:pt idx="13294">
                  <c:v>1289.900024414062</c:v>
                </c:pt>
                <c:pt idx="13295">
                  <c:v>1290.0</c:v>
                </c:pt>
                <c:pt idx="13296">
                  <c:v>1290.099975585937</c:v>
                </c:pt>
                <c:pt idx="13297">
                  <c:v>1290.200073242187</c:v>
                </c:pt>
                <c:pt idx="13298">
                  <c:v>1290.300048828125</c:v>
                </c:pt>
                <c:pt idx="13299">
                  <c:v>1290.400024414062</c:v>
                </c:pt>
                <c:pt idx="13300">
                  <c:v>1290.5</c:v>
                </c:pt>
                <c:pt idx="13301">
                  <c:v>1290.599975585937</c:v>
                </c:pt>
                <c:pt idx="13302">
                  <c:v>1290.700073242187</c:v>
                </c:pt>
                <c:pt idx="13303">
                  <c:v>1290.800048828125</c:v>
                </c:pt>
                <c:pt idx="13304">
                  <c:v>1290.900024414062</c:v>
                </c:pt>
                <c:pt idx="13305">
                  <c:v>1291.0</c:v>
                </c:pt>
                <c:pt idx="13306">
                  <c:v>1291.099975585937</c:v>
                </c:pt>
                <c:pt idx="13307">
                  <c:v>1291.200073242187</c:v>
                </c:pt>
                <c:pt idx="13308">
                  <c:v>1291.300048828125</c:v>
                </c:pt>
                <c:pt idx="13309">
                  <c:v>1291.400024414062</c:v>
                </c:pt>
                <c:pt idx="13310">
                  <c:v>1291.5</c:v>
                </c:pt>
                <c:pt idx="13311">
                  <c:v>1291.599975585937</c:v>
                </c:pt>
                <c:pt idx="13312">
                  <c:v>1291.700073242187</c:v>
                </c:pt>
                <c:pt idx="13313">
                  <c:v>1291.800048828125</c:v>
                </c:pt>
                <c:pt idx="13314">
                  <c:v>1291.900024414062</c:v>
                </c:pt>
                <c:pt idx="13315">
                  <c:v>1292.0</c:v>
                </c:pt>
                <c:pt idx="13316">
                  <c:v>1292.099975585937</c:v>
                </c:pt>
                <c:pt idx="13317">
                  <c:v>1292.200073242187</c:v>
                </c:pt>
                <c:pt idx="13318">
                  <c:v>1292.300048828125</c:v>
                </c:pt>
                <c:pt idx="13319">
                  <c:v>1292.400024414062</c:v>
                </c:pt>
                <c:pt idx="13320">
                  <c:v>1292.5</c:v>
                </c:pt>
                <c:pt idx="13321">
                  <c:v>1292.599975585937</c:v>
                </c:pt>
                <c:pt idx="13322">
                  <c:v>1292.700073242187</c:v>
                </c:pt>
                <c:pt idx="13323">
                  <c:v>1292.800048828125</c:v>
                </c:pt>
                <c:pt idx="13324">
                  <c:v>1292.900024414062</c:v>
                </c:pt>
                <c:pt idx="13325">
                  <c:v>1293.0</c:v>
                </c:pt>
                <c:pt idx="13326">
                  <c:v>1293.099975585937</c:v>
                </c:pt>
                <c:pt idx="13327">
                  <c:v>1293.200073242187</c:v>
                </c:pt>
                <c:pt idx="13328">
                  <c:v>1293.300048828125</c:v>
                </c:pt>
                <c:pt idx="13329">
                  <c:v>1293.400024414062</c:v>
                </c:pt>
                <c:pt idx="13330">
                  <c:v>1293.5</c:v>
                </c:pt>
                <c:pt idx="13331">
                  <c:v>1293.599975585937</c:v>
                </c:pt>
                <c:pt idx="13332">
                  <c:v>1293.700073242187</c:v>
                </c:pt>
                <c:pt idx="13333">
                  <c:v>1293.800048828125</c:v>
                </c:pt>
                <c:pt idx="13334">
                  <c:v>1293.900024414062</c:v>
                </c:pt>
                <c:pt idx="13335">
                  <c:v>1294.0</c:v>
                </c:pt>
                <c:pt idx="13336">
                  <c:v>1294.099975585937</c:v>
                </c:pt>
                <c:pt idx="13337">
                  <c:v>1294.200073242187</c:v>
                </c:pt>
                <c:pt idx="13338">
                  <c:v>1294.300048828125</c:v>
                </c:pt>
                <c:pt idx="13339">
                  <c:v>1294.400024414062</c:v>
                </c:pt>
                <c:pt idx="13340">
                  <c:v>1294.5</c:v>
                </c:pt>
                <c:pt idx="13341">
                  <c:v>1294.599975585937</c:v>
                </c:pt>
                <c:pt idx="13342">
                  <c:v>1294.700073242187</c:v>
                </c:pt>
                <c:pt idx="13343">
                  <c:v>1294.800048828125</c:v>
                </c:pt>
                <c:pt idx="13344">
                  <c:v>1294.900024414062</c:v>
                </c:pt>
                <c:pt idx="13345">
                  <c:v>1295.0</c:v>
                </c:pt>
                <c:pt idx="13346">
                  <c:v>1295.099975585937</c:v>
                </c:pt>
                <c:pt idx="13347">
                  <c:v>1295.200073242187</c:v>
                </c:pt>
                <c:pt idx="13348">
                  <c:v>1295.300048828125</c:v>
                </c:pt>
                <c:pt idx="13349">
                  <c:v>1295.400024414062</c:v>
                </c:pt>
                <c:pt idx="13350">
                  <c:v>1295.5</c:v>
                </c:pt>
                <c:pt idx="13351">
                  <c:v>1295.599975585937</c:v>
                </c:pt>
                <c:pt idx="13352">
                  <c:v>1295.700073242187</c:v>
                </c:pt>
                <c:pt idx="13353">
                  <c:v>1295.800048828125</c:v>
                </c:pt>
                <c:pt idx="13354">
                  <c:v>1295.900024414062</c:v>
                </c:pt>
                <c:pt idx="13355">
                  <c:v>1296.0</c:v>
                </c:pt>
                <c:pt idx="13356">
                  <c:v>1296.099975585937</c:v>
                </c:pt>
                <c:pt idx="13357">
                  <c:v>1296.200073242187</c:v>
                </c:pt>
                <c:pt idx="13358">
                  <c:v>1296.300048828125</c:v>
                </c:pt>
                <c:pt idx="13359">
                  <c:v>1296.400024414062</c:v>
                </c:pt>
                <c:pt idx="13360">
                  <c:v>1296.5</c:v>
                </c:pt>
                <c:pt idx="13361">
                  <c:v>1296.599975585937</c:v>
                </c:pt>
                <c:pt idx="13362">
                  <c:v>1296.700073242187</c:v>
                </c:pt>
                <c:pt idx="13363">
                  <c:v>1296.800048828125</c:v>
                </c:pt>
                <c:pt idx="13364">
                  <c:v>1296.900024414062</c:v>
                </c:pt>
                <c:pt idx="13365">
                  <c:v>1297.0</c:v>
                </c:pt>
                <c:pt idx="13366">
                  <c:v>1297.099975585937</c:v>
                </c:pt>
                <c:pt idx="13367">
                  <c:v>1297.200073242187</c:v>
                </c:pt>
                <c:pt idx="13368">
                  <c:v>1297.300048828125</c:v>
                </c:pt>
                <c:pt idx="13369">
                  <c:v>1297.400024414062</c:v>
                </c:pt>
                <c:pt idx="13370">
                  <c:v>1297.5</c:v>
                </c:pt>
                <c:pt idx="13371">
                  <c:v>1297.599975585937</c:v>
                </c:pt>
                <c:pt idx="13372">
                  <c:v>1297.700073242187</c:v>
                </c:pt>
                <c:pt idx="13373">
                  <c:v>1297.800048828125</c:v>
                </c:pt>
                <c:pt idx="13374">
                  <c:v>1297.900024414062</c:v>
                </c:pt>
                <c:pt idx="13375">
                  <c:v>1298.0</c:v>
                </c:pt>
                <c:pt idx="13376">
                  <c:v>1298.099975585937</c:v>
                </c:pt>
                <c:pt idx="13377">
                  <c:v>1298.200073242187</c:v>
                </c:pt>
                <c:pt idx="13378">
                  <c:v>1298.300048828125</c:v>
                </c:pt>
                <c:pt idx="13379">
                  <c:v>1298.400024414062</c:v>
                </c:pt>
                <c:pt idx="13380">
                  <c:v>1298.5</c:v>
                </c:pt>
                <c:pt idx="13381">
                  <c:v>1298.599975585937</c:v>
                </c:pt>
                <c:pt idx="13382">
                  <c:v>1298.700073242187</c:v>
                </c:pt>
                <c:pt idx="13383">
                  <c:v>1298.800048828125</c:v>
                </c:pt>
                <c:pt idx="13384">
                  <c:v>1298.900024414062</c:v>
                </c:pt>
                <c:pt idx="13385">
                  <c:v>1299.0</c:v>
                </c:pt>
                <c:pt idx="13386">
                  <c:v>1299.099975585937</c:v>
                </c:pt>
                <c:pt idx="13387">
                  <c:v>1299.200073242187</c:v>
                </c:pt>
                <c:pt idx="13388">
                  <c:v>1299.300048828125</c:v>
                </c:pt>
                <c:pt idx="13389">
                  <c:v>1299.400024414062</c:v>
                </c:pt>
                <c:pt idx="13390">
                  <c:v>1299.5</c:v>
                </c:pt>
                <c:pt idx="13391">
                  <c:v>1299.599975585937</c:v>
                </c:pt>
                <c:pt idx="13392">
                  <c:v>1299.700073242187</c:v>
                </c:pt>
                <c:pt idx="13393">
                  <c:v>1299.800048828125</c:v>
                </c:pt>
                <c:pt idx="13394">
                  <c:v>1299.900024414062</c:v>
                </c:pt>
                <c:pt idx="13395">
                  <c:v>1300.0</c:v>
                </c:pt>
                <c:pt idx="13396">
                  <c:v>1300.099975585937</c:v>
                </c:pt>
                <c:pt idx="13397">
                  <c:v>1300.200073242187</c:v>
                </c:pt>
                <c:pt idx="13398">
                  <c:v>1300.300048828125</c:v>
                </c:pt>
                <c:pt idx="13399">
                  <c:v>1300.400024414062</c:v>
                </c:pt>
                <c:pt idx="13400">
                  <c:v>1300.5</c:v>
                </c:pt>
                <c:pt idx="13401">
                  <c:v>1300.599975585937</c:v>
                </c:pt>
                <c:pt idx="13402">
                  <c:v>1300.700073242187</c:v>
                </c:pt>
                <c:pt idx="13403">
                  <c:v>1300.800048828125</c:v>
                </c:pt>
                <c:pt idx="13404">
                  <c:v>1300.900024414062</c:v>
                </c:pt>
                <c:pt idx="13405">
                  <c:v>1301.0</c:v>
                </c:pt>
                <c:pt idx="13406">
                  <c:v>1301.099975585937</c:v>
                </c:pt>
                <c:pt idx="13407">
                  <c:v>1301.200073242187</c:v>
                </c:pt>
                <c:pt idx="13408">
                  <c:v>1301.300048828125</c:v>
                </c:pt>
                <c:pt idx="13409">
                  <c:v>1301.400024414062</c:v>
                </c:pt>
                <c:pt idx="13410">
                  <c:v>1301.5</c:v>
                </c:pt>
                <c:pt idx="13411">
                  <c:v>1301.599975585937</c:v>
                </c:pt>
                <c:pt idx="13412">
                  <c:v>1301.700073242187</c:v>
                </c:pt>
                <c:pt idx="13413">
                  <c:v>1301.800048828125</c:v>
                </c:pt>
                <c:pt idx="13414">
                  <c:v>1301.900024414062</c:v>
                </c:pt>
                <c:pt idx="13415">
                  <c:v>1302.0</c:v>
                </c:pt>
                <c:pt idx="13416">
                  <c:v>1302.099975585937</c:v>
                </c:pt>
                <c:pt idx="13417">
                  <c:v>1302.200073242187</c:v>
                </c:pt>
                <c:pt idx="13418">
                  <c:v>1302.300048828125</c:v>
                </c:pt>
                <c:pt idx="13419">
                  <c:v>1302.400024414062</c:v>
                </c:pt>
                <c:pt idx="13420">
                  <c:v>1302.5</c:v>
                </c:pt>
                <c:pt idx="13421">
                  <c:v>1302.599975585937</c:v>
                </c:pt>
                <c:pt idx="13422">
                  <c:v>1302.700073242187</c:v>
                </c:pt>
                <c:pt idx="13423">
                  <c:v>1302.800048828125</c:v>
                </c:pt>
                <c:pt idx="13424">
                  <c:v>1302.900024414062</c:v>
                </c:pt>
                <c:pt idx="13425">
                  <c:v>1303.0</c:v>
                </c:pt>
                <c:pt idx="13426">
                  <c:v>1303.099975585937</c:v>
                </c:pt>
                <c:pt idx="13427">
                  <c:v>1303.200073242187</c:v>
                </c:pt>
                <c:pt idx="13428">
                  <c:v>1303.300048828125</c:v>
                </c:pt>
                <c:pt idx="13429">
                  <c:v>1303.400024414062</c:v>
                </c:pt>
                <c:pt idx="13430">
                  <c:v>1303.5</c:v>
                </c:pt>
                <c:pt idx="13431">
                  <c:v>1303.599975585937</c:v>
                </c:pt>
                <c:pt idx="13432">
                  <c:v>1303.700073242187</c:v>
                </c:pt>
                <c:pt idx="13433">
                  <c:v>1303.800048828125</c:v>
                </c:pt>
                <c:pt idx="13434">
                  <c:v>1303.900024414062</c:v>
                </c:pt>
                <c:pt idx="13435">
                  <c:v>1304.0</c:v>
                </c:pt>
                <c:pt idx="13436">
                  <c:v>1304.099975585937</c:v>
                </c:pt>
                <c:pt idx="13437">
                  <c:v>1304.200073242187</c:v>
                </c:pt>
                <c:pt idx="13438">
                  <c:v>1304.300048828125</c:v>
                </c:pt>
                <c:pt idx="13439">
                  <c:v>1304.400024414062</c:v>
                </c:pt>
                <c:pt idx="13440">
                  <c:v>1304.5</c:v>
                </c:pt>
                <c:pt idx="13441">
                  <c:v>1304.599975585937</c:v>
                </c:pt>
                <c:pt idx="13442">
                  <c:v>1304.700073242187</c:v>
                </c:pt>
                <c:pt idx="13443">
                  <c:v>1304.800048828125</c:v>
                </c:pt>
                <c:pt idx="13444">
                  <c:v>1304.900024414062</c:v>
                </c:pt>
                <c:pt idx="13445">
                  <c:v>1305.0</c:v>
                </c:pt>
                <c:pt idx="13446">
                  <c:v>1305.099975585937</c:v>
                </c:pt>
                <c:pt idx="13447">
                  <c:v>1305.200073242187</c:v>
                </c:pt>
                <c:pt idx="13448">
                  <c:v>1305.300048828125</c:v>
                </c:pt>
                <c:pt idx="13449">
                  <c:v>1305.400024414062</c:v>
                </c:pt>
                <c:pt idx="13450">
                  <c:v>1305.5</c:v>
                </c:pt>
                <c:pt idx="13451">
                  <c:v>1305.599975585937</c:v>
                </c:pt>
                <c:pt idx="13452">
                  <c:v>1305.700073242187</c:v>
                </c:pt>
                <c:pt idx="13453">
                  <c:v>1305.800048828125</c:v>
                </c:pt>
                <c:pt idx="13454">
                  <c:v>1305.900024414062</c:v>
                </c:pt>
                <c:pt idx="13455">
                  <c:v>1306.0</c:v>
                </c:pt>
                <c:pt idx="13456">
                  <c:v>1306.099975585937</c:v>
                </c:pt>
                <c:pt idx="13457">
                  <c:v>1306.200073242187</c:v>
                </c:pt>
                <c:pt idx="13458">
                  <c:v>1306.300048828125</c:v>
                </c:pt>
                <c:pt idx="13459">
                  <c:v>1306.400024414062</c:v>
                </c:pt>
                <c:pt idx="13460">
                  <c:v>1306.5</c:v>
                </c:pt>
                <c:pt idx="13461">
                  <c:v>1306.599975585937</c:v>
                </c:pt>
                <c:pt idx="13462">
                  <c:v>1306.700073242187</c:v>
                </c:pt>
                <c:pt idx="13463">
                  <c:v>1306.800048828125</c:v>
                </c:pt>
                <c:pt idx="13464">
                  <c:v>1306.900024414062</c:v>
                </c:pt>
                <c:pt idx="13465">
                  <c:v>1307.0</c:v>
                </c:pt>
                <c:pt idx="13466">
                  <c:v>1307.099975585937</c:v>
                </c:pt>
                <c:pt idx="13467">
                  <c:v>1307.200073242187</c:v>
                </c:pt>
                <c:pt idx="13468">
                  <c:v>1307.300048828125</c:v>
                </c:pt>
                <c:pt idx="13469">
                  <c:v>1307.400024414062</c:v>
                </c:pt>
                <c:pt idx="13470">
                  <c:v>1307.5</c:v>
                </c:pt>
                <c:pt idx="13471">
                  <c:v>1307.599975585937</c:v>
                </c:pt>
                <c:pt idx="13472">
                  <c:v>1307.700073242187</c:v>
                </c:pt>
                <c:pt idx="13473">
                  <c:v>1307.800048828125</c:v>
                </c:pt>
                <c:pt idx="13474">
                  <c:v>1307.900024414062</c:v>
                </c:pt>
                <c:pt idx="13475">
                  <c:v>1308.0</c:v>
                </c:pt>
                <c:pt idx="13476">
                  <c:v>1308.099975585937</c:v>
                </c:pt>
                <c:pt idx="13477">
                  <c:v>1308.200073242187</c:v>
                </c:pt>
                <c:pt idx="13478">
                  <c:v>1308.300048828125</c:v>
                </c:pt>
                <c:pt idx="13479">
                  <c:v>1308.400024414062</c:v>
                </c:pt>
                <c:pt idx="13480">
                  <c:v>1308.5</c:v>
                </c:pt>
                <c:pt idx="13481">
                  <c:v>1308.599975585937</c:v>
                </c:pt>
                <c:pt idx="13482">
                  <c:v>1308.700073242187</c:v>
                </c:pt>
                <c:pt idx="13483">
                  <c:v>1308.800048828125</c:v>
                </c:pt>
                <c:pt idx="13484">
                  <c:v>1308.900024414062</c:v>
                </c:pt>
                <c:pt idx="13485">
                  <c:v>1309.0</c:v>
                </c:pt>
                <c:pt idx="13486">
                  <c:v>1309.099975585937</c:v>
                </c:pt>
                <c:pt idx="13487">
                  <c:v>1309.200073242187</c:v>
                </c:pt>
                <c:pt idx="13488">
                  <c:v>1309.300048828125</c:v>
                </c:pt>
                <c:pt idx="13489">
                  <c:v>1309.400024414062</c:v>
                </c:pt>
                <c:pt idx="13490">
                  <c:v>1309.5</c:v>
                </c:pt>
                <c:pt idx="13491">
                  <c:v>1309.599975585937</c:v>
                </c:pt>
                <c:pt idx="13492">
                  <c:v>1309.700073242187</c:v>
                </c:pt>
                <c:pt idx="13493">
                  <c:v>1309.800048828125</c:v>
                </c:pt>
                <c:pt idx="13494">
                  <c:v>1309.900024414062</c:v>
                </c:pt>
                <c:pt idx="13495">
                  <c:v>1310.0</c:v>
                </c:pt>
                <c:pt idx="13496">
                  <c:v>1310.099975585937</c:v>
                </c:pt>
                <c:pt idx="13497">
                  <c:v>1310.200073242187</c:v>
                </c:pt>
                <c:pt idx="13498">
                  <c:v>1310.300048828125</c:v>
                </c:pt>
                <c:pt idx="13499">
                  <c:v>1310.400024414062</c:v>
                </c:pt>
                <c:pt idx="13500">
                  <c:v>1310.5</c:v>
                </c:pt>
                <c:pt idx="13501">
                  <c:v>1310.599975585937</c:v>
                </c:pt>
                <c:pt idx="13502">
                  <c:v>1310.700073242187</c:v>
                </c:pt>
                <c:pt idx="13503">
                  <c:v>1310.800048828125</c:v>
                </c:pt>
                <c:pt idx="13504">
                  <c:v>1310.900024414062</c:v>
                </c:pt>
                <c:pt idx="13505">
                  <c:v>1311.0</c:v>
                </c:pt>
                <c:pt idx="13506">
                  <c:v>1311.099975585937</c:v>
                </c:pt>
                <c:pt idx="13507">
                  <c:v>1311.200073242187</c:v>
                </c:pt>
                <c:pt idx="13508">
                  <c:v>1311.300048828125</c:v>
                </c:pt>
                <c:pt idx="13509">
                  <c:v>1311.400024414062</c:v>
                </c:pt>
                <c:pt idx="13510">
                  <c:v>1311.5</c:v>
                </c:pt>
                <c:pt idx="13511">
                  <c:v>1311.599975585937</c:v>
                </c:pt>
                <c:pt idx="13512">
                  <c:v>1311.700073242187</c:v>
                </c:pt>
                <c:pt idx="13513">
                  <c:v>1311.800048828125</c:v>
                </c:pt>
                <c:pt idx="13514">
                  <c:v>1311.900024414062</c:v>
                </c:pt>
                <c:pt idx="13515">
                  <c:v>1312.0</c:v>
                </c:pt>
                <c:pt idx="13516">
                  <c:v>1312.099975585937</c:v>
                </c:pt>
                <c:pt idx="13517">
                  <c:v>1312.200073242187</c:v>
                </c:pt>
                <c:pt idx="13518">
                  <c:v>1312.300048828125</c:v>
                </c:pt>
                <c:pt idx="13519">
                  <c:v>1312.400024414062</c:v>
                </c:pt>
                <c:pt idx="13520">
                  <c:v>1312.5</c:v>
                </c:pt>
                <c:pt idx="13521">
                  <c:v>1312.599975585937</c:v>
                </c:pt>
                <c:pt idx="13522">
                  <c:v>1312.700073242187</c:v>
                </c:pt>
                <c:pt idx="13523">
                  <c:v>1312.800048828125</c:v>
                </c:pt>
                <c:pt idx="13524">
                  <c:v>1312.900024414062</c:v>
                </c:pt>
                <c:pt idx="13525">
                  <c:v>1313.0</c:v>
                </c:pt>
                <c:pt idx="13526">
                  <c:v>1313.099975585937</c:v>
                </c:pt>
                <c:pt idx="13527">
                  <c:v>1313.200073242187</c:v>
                </c:pt>
                <c:pt idx="13528">
                  <c:v>1313.300048828125</c:v>
                </c:pt>
                <c:pt idx="13529">
                  <c:v>1313.400024414062</c:v>
                </c:pt>
                <c:pt idx="13530">
                  <c:v>1313.5</c:v>
                </c:pt>
                <c:pt idx="13531">
                  <c:v>1313.599975585937</c:v>
                </c:pt>
                <c:pt idx="13532">
                  <c:v>1313.700073242187</c:v>
                </c:pt>
                <c:pt idx="13533">
                  <c:v>1313.800048828125</c:v>
                </c:pt>
                <c:pt idx="13534">
                  <c:v>1313.900024414062</c:v>
                </c:pt>
                <c:pt idx="13535">
                  <c:v>1314.0</c:v>
                </c:pt>
                <c:pt idx="13536">
                  <c:v>1314.099975585937</c:v>
                </c:pt>
                <c:pt idx="13537">
                  <c:v>1314.200073242187</c:v>
                </c:pt>
                <c:pt idx="13538">
                  <c:v>1314.300048828125</c:v>
                </c:pt>
                <c:pt idx="13539">
                  <c:v>1314.400024414062</c:v>
                </c:pt>
                <c:pt idx="13540">
                  <c:v>1314.5</c:v>
                </c:pt>
                <c:pt idx="13541">
                  <c:v>1314.599975585937</c:v>
                </c:pt>
                <c:pt idx="13542">
                  <c:v>1314.700073242187</c:v>
                </c:pt>
                <c:pt idx="13543">
                  <c:v>1314.800048828125</c:v>
                </c:pt>
                <c:pt idx="13544">
                  <c:v>1314.900024414062</c:v>
                </c:pt>
                <c:pt idx="13545">
                  <c:v>1315.0</c:v>
                </c:pt>
                <c:pt idx="13546">
                  <c:v>1315.099975585937</c:v>
                </c:pt>
                <c:pt idx="13547">
                  <c:v>1315.200073242187</c:v>
                </c:pt>
                <c:pt idx="13548">
                  <c:v>1315.300048828125</c:v>
                </c:pt>
                <c:pt idx="13549">
                  <c:v>1315.400024414062</c:v>
                </c:pt>
                <c:pt idx="13550">
                  <c:v>1315.5</c:v>
                </c:pt>
                <c:pt idx="13551">
                  <c:v>1315.599975585937</c:v>
                </c:pt>
                <c:pt idx="13552">
                  <c:v>1315.700073242187</c:v>
                </c:pt>
                <c:pt idx="13553">
                  <c:v>1315.800048828125</c:v>
                </c:pt>
                <c:pt idx="13554">
                  <c:v>1315.900024414062</c:v>
                </c:pt>
                <c:pt idx="13555">
                  <c:v>1316.0</c:v>
                </c:pt>
                <c:pt idx="13556">
                  <c:v>1316.099975585937</c:v>
                </c:pt>
                <c:pt idx="13557">
                  <c:v>1316.200073242187</c:v>
                </c:pt>
                <c:pt idx="13558">
                  <c:v>1316.300048828125</c:v>
                </c:pt>
                <c:pt idx="13559">
                  <c:v>1316.400024414062</c:v>
                </c:pt>
                <c:pt idx="13560">
                  <c:v>1316.5</c:v>
                </c:pt>
                <c:pt idx="13561">
                  <c:v>1316.599975585937</c:v>
                </c:pt>
                <c:pt idx="13562">
                  <c:v>1316.700073242187</c:v>
                </c:pt>
                <c:pt idx="13563">
                  <c:v>1316.800048828125</c:v>
                </c:pt>
                <c:pt idx="13564">
                  <c:v>1316.900024414062</c:v>
                </c:pt>
                <c:pt idx="13565">
                  <c:v>1317.0</c:v>
                </c:pt>
                <c:pt idx="13566">
                  <c:v>1317.099975585937</c:v>
                </c:pt>
                <c:pt idx="13567">
                  <c:v>1317.200073242187</c:v>
                </c:pt>
                <c:pt idx="13568">
                  <c:v>1317.300048828125</c:v>
                </c:pt>
                <c:pt idx="13569">
                  <c:v>1317.400024414062</c:v>
                </c:pt>
                <c:pt idx="13570">
                  <c:v>1317.5</c:v>
                </c:pt>
                <c:pt idx="13571">
                  <c:v>1317.599975585937</c:v>
                </c:pt>
                <c:pt idx="13572">
                  <c:v>1317.700073242187</c:v>
                </c:pt>
                <c:pt idx="13573">
                  <c:v>1317.800048828125</c:v>
                </c:pt>
                <c:pt idx="13574">
                  <c:v>1317.900024414062</c:v>
                </c:pt>
                <c:pt idx="13575">
                  <c:v>1318.0</c:v>
                </c:pt>
                <c:pt idx="13576">
                  <c:v>1318.099975585937</c:v>
                </c:pt>
                <c:pt idx="13577">
                  <c:v>1318.200073242187</c:v>
                </c:pt>
                <c:pt idx="13578">
                  <c:v>1318.300048828125</c:v>
                </c:pt>
                <c:pt idx="13579">
                  <c:v>1318.400024414062</c:v>
                </c:pt>
                <c:pt idx="13580">
                  <c:v>1318.5</c:v>
                </c:pt>
                <c:pt idx="13581">
                  <c:v>1318.599975585937</c:v>
                </c:pt>
                <c:pt idx="13582">
                  <c:v>1318.700073242187</c:v>
                </c:pt>
                <c:pt idx="13583">
                  <c:v>1318.800048828125</c:v>
                </c:pt>
                <c:pt idx="13584">
                  <c:v>1318.900024414062</c:v>
                </c:pt>
                <c:pt idx="13585">
                  <c:v>1319.0</c:v>
                </c:pt>
                <c:pt idx="13586">
                  <c:v>1319.099975585937</c:v>
                </c:pt>
                <c:pt idx="13587">
                  <c:v>1319.200073242187</c:v>
                </c:pt>
                <c:pt idx="13588">
                  <c:v>1319.300048828125</c:v>
                </c:pt>
                <c:pt idx="13589">
                  <c:v>1319.400024414062</c:v>
                </c:pt>
                <c:pt idx="13590">
                  <c:v>1319.5</c:v>
                </c:pt>
                <c:pt idx="13591">
                  <c:v>1319.599975585937</c:v>
                </c:pt>
                <c:pt idx="13592">
                  <c:v>1319.700073242187</c:v>
                </c:pt>
                <c:pt idx="13593">
                  <c:v>1319.800048828125</c:v>
                </c:pt>
                <c:pt idx="13594">
                  <c:v>1319.900024414062</c:v>
                </c:pt>
                <c:pt idx="13595">
                  <c:v>1320.0</c:v>
                </c:pt>
                <c:pt idx="13596">
                  <c:v>1320.099975585937</c:v>
                </c:pt>
                <c:pt idx="13597">
                  <c:v>1320.200073242187</c:v>
                </c:pt>
                <c:pt idx="13598">
                  <c:v>1320.300048828125</c:v>
                </c:pt>
                <c:pt idx="13599">
                  <c:v>1320.400024414062</c:v>
                </c:pt>
                <c:pt idx="13600">
                  <c:v>1320.5</c:v>
                </c:pt>
                <c:pt idx="13601">
                  <c:v>1320.599975585937</c:v>
                </c:pt>
                <c:pt idx="13602">
                  <c:v>1320.700073242187</c:v>
                </c:pt>
                <c:pt idx="13603">
                  <c:v>1320.800048828125</c:v>
                </c:pt>
                <c:pt idx="13604">
                  <c:v>1320.900024414062</c:v>
                </c:pt>
                <c:pt idx="13605">
                  <c:v>1321.0</c:v>
                </c:pt>
                <c:pt idx="13606">
                  <c:v>1321.099975585937</c:v>
                </c:pt>
                <c:pt idx="13607">
                  <c:v>1321.200073242187</c:v>
                </c:pt>
                <c:pt idx="13608">
                  <c:v>1321.300048828125</c:v>
                </c:pt>
                <c:pt idx="13609">
                  <c:v>1321.400024414062</c:v>
                </c:pt>
                <c:pt idx="13610">
                  <c:v>1321.5</c:v>
                </c:pt>
                <c:pt idx="13611">
                  <c:v>1321.599975585937</c:v>
                </c:pt>
                <c:pt idx="13612">
                  <c:v>1321.700073242187</c:v>
                </c:pt>
                <c:pt idx="13613">
                  <c:v>1321.800048828125</c:v>
                </c:pt>
                <c:pt idx="13614">
                  <c:v>1321.900024414062</c:v>
                </c:pt>
                <c:pt idx="13615">
                  <c:v>1322.0</c:v>
                </c:pt>
                <c:pt idx="13616">
                  <c:v>1322.099975585937</c:v>
                </c:pt>
                <c:pt idx="13617">
                  <c:v>1322.200073242187</c:v>
                </c:pt>
                <c:pt idx="13618">
                  <c:v>1322.300048828125</c:v>
                </c:pt>
                <c:pt idx="13619">
                  <c:v>1322.400024414062</c:v>
                </c:pt>
                <c:pt idx="13620">
                  <c:v>1322.5</c:v>
                </c:pt>
                <c:pt idx="13621">
                  <c:v>1322.599975585937</c:v>
                </c:pt>
                <c:pt idx="13622">
                  <c:v>1322.700073242187</c:v>
                </c:pt>
                <c:pt idx="13623">
                  <c:v>1322.800048828125</c:v>
                </c:pt>
                <c:pt idx="13624">
                  <c:v>1322.900024414062</c:v>
                </c:pt>
                <c:pt idx="13625">
                  <c:v>1323.0</c:v>
                </c:pt>
                <c:pt idx="13626">
                  <c:v>1323.099975585937</c:v>
                </c:pt>
                <c:pt idx="13627">
                  <c:v>1323.200073242187</c:v>
                </c:pt>
                <c:pt idx="13628">
                  <c:v>1323.300048828125</c:v>
                </c:pt>
                <c:pt idx="13629">
                  <c:v>1323.400024414062</c:v>
                </c:pt>
                <c:pt idx="13630">
                  <c:v>1323.5</c:v>
                </c:pt>
                <c:pt idx="13631">
                  <c:v>1323.599975585937</c:v>
                </c:pt>
                <c:pt idx="13632">
                  <c:v>1323.700073242187</c:v>
                </c:pt>
                <c:pt idx="13633">
                  <c:v>1323.800048828125</c:v>
                </c:pt>
                <c:pt idx="13634">
                  <c:v>1323.900024414062</c:v>
                </c:pt>
                <c:pt idx="13635">
                  <c:v>1324.0</c:v>
                </c:pt>
                <c:pt idx="13636">
                  <c:v>1324.099975585937</c:v>
                </c:pt>
                <c:pt idx="13637">
                  <c:v>1324.200073242187</c:v>
                </c:pt>
                <c:pt idx="13638">
                  <c:v>1324.300048828125</c:v>
                </c:pt>
                <c:pt idx="13639">
                  <c:v>1324.400024414062</c:v>
                </c:pt>
                <c:pt idx="13640">
                  <c:v>1324.5</c:v>
                </c:pt>
                <c:pt idx="13641">
                  <c:v>1324.599975585937</c:v>
                </c:pt>
                <c:pt idx="13642">
                  <c:v>1324.700073242187</c:v>
                </c:pt>
                <c:pt idx="13643">
                  <c:v>1324.800048828125</c:v>
                </c:pt>
                <c:pt idx="13644">
                  <c:v>1324.900024414062</c:v>
                </c:pt>
                <c:pt idx="13645">
                  <c:v>1325.0</c:v>
                </c:pt>
                <c:pt idx="13646">
                  <c:v>1325.099975585937</c:v>
                </c:pt>
                <c:pt idx="13647">
                  <c:v>1325.200073242187</c:v>
                </c:pt>
                <c:pt idx="13648">
                  <c:v>1325.300048828125</c:v>
                </c:pt>
                <c:pt idx="13649">
                  <c:v>1325.400024414062</c:v>
                </c:pt>
                <c:pt idx="13650">
                  <c:v>1325.5</c:v>
                </c:pt>
                <c:pt idx="13651">
                  <c:v>1325.599975585937</c:v>
                </c:pt>
                <c:pt idx="13652">
                  <c:v>1325.700073242187</c:v>
                </c:pt>
                <c:pt idx="13653">
                  <c:v>1325.800048828125</c:v>
                </c:pt>
                <c:pt idx="13654">
                  <c:v>1325.900024414062</c:v>
                </c:pt>
                <c:pt idx="13655">
                  <c:v>1326.0</c:v>
                </c:pt>
                <c:pt idx="13656">
                  <c:v>1326.099975585937</c:v>
                </c:pt>
                <c:pt idx="13657">
                  <c:v>1326.200073242187</c:v>
                </c:pt>
                <c:pt idx="13658">
                  <c:v>1326.300048828125</c:v>
                </c:pt>
                <c:pt idx="13659">
                  <c:v>1326.400024414062</c:v>
                </c:pt>
                <c:pt idx="13660">
                  <c:v>1326.5</c:v>
                </c:pt>
                <c:pt idx="13661">
                  <c:v>1326.599975585937</c:v>
                </c:pt>
                <c:pt idx="13662">
                  <c:v>1326.700073242187</c:v>
                </c:pt>
                <c:pt idx="13663">
                  <c:v>1326.800048828125</c:v>
                </c:pt>
                <c:pt idx="13664">
                  <c:v>1326.900024414062</c:v>
                </c:pt>
                <c:pt idx="13665">
                  <c:v>1327.0</c:v>
                </c:pt>
                <c:pt idx="13666">
                  <c:v>1327.099975585937</c:v>
                </c:pt>
                <c:pt idx="13667">
                  <c:v>1327.200073242187</c:v>
                </c:pt>
                <c:pt idx="13668">
                  <c:v>1327.300048828125</c:v>
                </c:pt>
                <c:pt idx="13669">
                  <c:v>1327.400024414062</c:v>
                </c:pt>
                <c:pt idx="13670">
                  <c:v>1327.5</c:v>
                </c:pt>
                <c:pt idx="13671">
                  <c:v>1327.599975585937</c:v>
                </c:pt>
                <c:pt idx="13672">
                  <c:v>1327.700073242187</c:v>
                </c:pt>
                <c:pt idx="13673">
                  <c:v>1327.800048828125</c:v>
                </c:pt>
                <c:pt idx="13674">
                  <c:v>1327.900024414062</c:v>
                </c:pt>
                <c:pt idx="13675">
                  <c:v>1328.0</c:v>
                </c:pt>
                <c:pt idx="13676">
                  <c:v>1328.099975585937</c:v>
                </c:pt>
                <c:pt idx="13677">
                  <c:v>1328.200073242187</c:v>
                </c:pt>
                <c:pt idx="13678">
                  <c:v>1328.300048828125</c:v>
                </c:pt>
                <c:pt idx="13679">
                  <c:v>1328.400024414062</c:v>
                </c:pt>
                <c:pt idx="13680">
                  <c:v>1328.5</c:v>
                </c:pt>
                <c:pt idx="13681">
                  <c:v>1328.599975585937</c:v>
                </c:pt>
                <c:pt idx="13682">
                  <c:v>1328.700073242187</c:v>
                </c:pt>
                <c:pt idx="13683">
                  <c:v>1328.800048828125</c:v>
                </c:pt>
                <c:pt idx="13684">
                  <c:v>1328.900024414062</c:v>
                </c:pt>
                <c:pt idx="13685">
                  <c:v>1329.0</c:v>
                </c:pt>
                <c:pt idx="13686">
                  <c:v>1329.099975585937</c:v>
                </c:pt>
                <c:pt idx="13687">
                  <c:v>1329.200073242187</c:v>
                </c:pt>
                <c:pt idx="13688">
                  <c:v>1329.300048828125</c:v>
                </c:pt>
                <c:pt idx="13689">
                  <c:v>1329.400024414062</c:v>
                </c:pt>
                <c:pt idx="13690">
                  <c:v>1329.5</c:v>
                </c:pt>
                <c:pt idx="13691">
                  <c:v>1329.599975585937</c:v>
                </c:pt>
                <c:pt idx="13692">
                  <c:v>1329.700073242187</c:v>
                </c:pt>
                <c:pt idx="13693">
                  <c:v>1329.800048828125</c:v>
                </c:pt>
                <c:pt idx="13694">
                  <c:v>1329.900024414062</c:v>
                </c:pt>
                <c:pt idx="13695">
                  <c:v>1330.0</c:v>
                </c:pt>
                <c:pt idx="13696">
                  <c:v>1330.099975585937</c:v>
                </c:pt>
                <c:pt idx="13697">
                  <c:v>1330.200073242187</c:v>
                </c:pt>
                <c:pt idx="13698">
                  <c:v>1330.300048828125</c:v>
                </c:pt>
                <c:pt idx="13699">
                  <c:v>1330.400024414062</c:v>
                </c:pt>
                <c:pt idx="13700">
                  <c:v>1330.5</c:v>
                </c:pt>
                <c:pt idx="13701">
                  <c:v>1330.599975585937</c:v>
                </c:pt>
                <c:pt idx="13702">
                  <c:v>1330.700073242187</c:v>
                </c:pt>
                <c:pt idx="13703">
                  <c:v>1330.800048828125</c:v>
                </c:pt>
                <c:pt idx="13704">
                  <c:v>1330.900024414062</c:v>
                </c:pt>
                <c:pt idx="13705">
                  <c:v>1331.0</c:v>
                </c:pt>
                <c:pt idx="13706">
                  <c:v>1331.099975585937</c:v>
                </c:pt>
                <c:pt idx="13707">
                  <c:v>1331.200073242187</c:v>
                </c:pt>
                <c:pt idx="13708">
                  <c:v>1331.300048828125</c:v>
                </c:pt>
                <c:pt idx="13709">
                  <c:v>1331.400024414062</c:v>
                </c:pt>
                <c:pt idx="13710">
                  <c:v>1331.5</c:v>
                </c:pt>
                <c:pt idx="13711">
                  <c:v>1331.599975585937</c:v>
                </c:pt>
                <c:pt idx="13712">
                  <c:v>1331.700073242187</c:v>
                </c:pt>
                <c:pt idx="13713">
                  <c:v>1331.800048828125</c:v>
                </c:pt>
                <c:pt idx="13714">
                  <c:v>1331.900024414062</c:v>
                </c:pt>
                <c:pt idx="13715">
                  <c:v>1332.0</c:v>
                </c:pt>
                <c:pt idx="13716">
                  <c:v>1332.099975585937</c:v>
                </c:pt>
                <c:pt idx="13717">
                  <c:v>1332.200073242187</c:v>
                </c:pt>
                <c:pt idx="13718">
                  <c:v>1332.300048828125</c:v>
                </c:pt>
                <c:pt idx="13719">
                  <c:v>1332.400024414062</c:v>
                </c:pt>
                <c:pt idx="13720">
                  <c:v>1332.5</c:v>
                </c:pt>
                <c:pt idx="13721">
                  <c:v>1332.599975585937</c:v>
                </c:pt>
                <c:pt idx="13722">
                  <c:v>1332.700073242187</c:v>
                </c:pt>
                <c:pt idx="13723">
                  <c:v>1332.800048828125</c:v>
                </c:pt>
                <c:pt idx="13724">
                  <c:v>1332.900024414062</c:v>
                </c:pt>
                <c:pt idx="13725">
                  <c:v>1333.0</c:v>
                </c:pt>
                <c:pt idx="13726">
                  <c:v>1333.099975585937</c:v>
                </c:pt>
                <c:pt idx="13727">
                  <c:v>1333.200073242187</c:v>
                </c:pt>
                <c:pt idx="13728">
                  <c:v>1333.300048828125</c:v>
                </c:pt>
                <c:pt idx="13729">
                  <c:v>1333.400024414062</c:v>
                </c:pt>
                <c:pt idx="13730">
                  <c:v>1333.5</c:v>
                </c:pt>
                <c:pt idx="13731">
                  <c:v>1333.599975585937</c:v>
                </c:pt>
                <c:pt idx="13732">
                  <c:v>1333.700073242187</c:v>
                </c:pt>
                <c:pt idx="13733">
                  <c:v>1333.800048828125</c:v>
                </c:pt>
                <c:pt idx="13734">
                  <c:v>1333.900024414062</c:v>
                </c:pt>
                <c:pt idx="13735">
                  <c:v>1334.0</c:v>
                </c:pt>
                <c:pt idx="13736">
                  <c:v>1334.099975585937</c:v>
                </c:pt>
                <c:pt idx="13737">
                  <c:v>1334.200073242187</c:v>
                </c:pt>
                <c:pt idx="13738">
                  <c:v>1334.300048828125</c:v>
                </c:pt>
                <c:pt idx="13739">
                  <c:v>1334.400024414062</c:v>
                </c:pt>
                <c:pt idx="13740">
                  <c:v>1334.5</c:v>
                </c:pt>
                <c:pt idx="13741">
                  <c:v>1334.599975585937</c:v>
                </c:pt>
                <c:pt idx="13742">
                  <c:v>1334.700073242187</c:v>
                </c:pt>
                <c:pt idx="13743">
                  <c:v>1334.800048828125</c:v>
                </c:pt>
                <c:pt idx="13744">
                  <c:v>1334.900024414062</c:v>
                </c:pt>
                <c:pt idx="13745">
                  <c:v>1335.0</c:v>
                </c:pt>
                <c:pt idx="13746">
                  <c:v>1335.099975585937</c:v>
                </c:pt>
                <c:pt idx="13747">
                  <c:v>1335.200073242187</c:v>
                </c:pt>
                <c:pt idx="13748">
                  <c:v>1335.300048828125</c:v>
                </c:pt>
                <c:pt idx="13749">
                  <c:v>1335.400024414062</c:v>
                </c:pt>
                <c:pt idx="13750">
                  <c:v>1335.5</c:v>
                </c:pt>
                <c:pt idx="13751">
                  <c:v>1335.599975585937</c:v>
                </c:pt>
                <c:pt idx="13752">
                  <c:v>1335.700073242187</c:v>
                </c:pt>
                <c:pt idx="13753">
                  <c:v>1335.800048828125</c:v>
                </c:pt>
                <c:pt idx="13754">
                  <c:v>1335.900024414062</c:v>
                </c:pt>
                <c:pt idx="13755">
                  <c:v>1336.0</c:v>
                </c:pt>
                <c:pt idx="13756">
                  <c:v>1336.099975585937</c:v>
                </c:pt>
                <c:pt idx="13757">
                  <c:v>1336.200073242187</c:v>
                </c:pt>
                <c:pt idx="13758">
                  <c:v>1336.300048828125</c:v>
                </c:pt>
                <c:pt idx="13759">
                  <c:v>1336.400024414062</c:v>
                </c:pt>
                <c:pt idx="13760">
                  <c:v>1336.5</c:v>
                </c:pt>
                <c:pt idx="13761">
                  <c:v>1336.599975585937</c:v>
                </c:pt>
                <c:pt idx="13762">
                  <c:v>1336.700073242187</c:v>
                </c:pt>
                <c:pt idx="13763">
                  <c:v>1336.800048828125</c:v>
                </c:pt>
                <c:pt idx="13764">
                  <c:v>1336.900024414062</c:v>
                </c:pt>
                <c:pt idx="13765">
                  <c:v>1337.0</c:v>
                </c:pt>
                <c:pt idx="13766">
                  <c:v>1337.099975585937</c:v>
                </c:pt>
                <c:pt idx="13767">
                  <c:v>1337.200073242187</c:v>
                </c:pt>
                <c:pt idx="13768">
                  <c:v>1337.300048828125</c:v>
                </c:pt>
                <c:pt idx="13769">
                  <c:v>1337.400024414062</c:v>
                </c:pt>
                <c:pt idx="13770">
                  <c:v>1337.5</c:v>
                </c:pt>
                <c:pt idx="13771">
                  <c:v>1337.599975585937</c:v>
                </c:pt>
                <c:pt idx="13772">
                  <c:v>1337.700073242187</c:v>
                </c:pt>
                <c:pt idx="13773">
                  <c:v>1337.800048828125</c:v>
                </c:pt>
                <c:pt idx="13774">
                  <c:v>1337.900024414062</c:v>
                </c:pt>
                <c:pt idx="13775">
                  <c:v>1338.0</c:v>
                </c:pt>
                <c:pt idx="13776">
                  <c:v>1338.099975585937</c:v>
                </c:pt>
                <c:pt idx="13777">
                  <c:v>1338.200073242187</c:v>
                </c:pt>
                <c:pt idx="13778">
                  <c:v>1338.300048828125</c:v>
                </c:pt>
                <c:pt idx="13779">
                  <c:v>1338.400024414062</c:v>
                </c:pt>
                <c:pt idx="13780">
                  <c:v>1338.5</c:v>
                </c:pt>
                <c:pt idx="13781">
                  <c:v>1338.599975585937</c:v>
                </c:pt>
                <c:pt idx="13782">
                  <c:v>1338.700073242187</c:v>
                </c:pt>
                <c:pt idx="13783">
                  <c:v>1338.800048828125</c:v>
                </c:pt>
                <c:pt idx="13784">
                  <c:v>1338.900024414062</c:v>
                </c:pt>
                <c:pt idx="13785">
                  <c:v>1339.0</c:v>
                </c:pt>
                <c:pt idx="13786">
                  <c:v>1339.099975585937</c:v>
                </c:pt>
                <c:pt idx="13787">
                  <c:v>1339.200073242187</c:v>
                </c:pt>
                <c:pt idx="13788">
                  <c:v>1339.300048828125</c:v>
                </c:pt>
                <c:pt idx="13789">
                  <c:v>1339.400024414062</c:v>
                </c:pt>
                <c:pt idx="13790">
                  <c:v>1339.5</c:v>
                </c:pt>
                <c:pt idx="13791">
                  <c:v>1339.599975585937</c:v>
                </c:pt>
                <c:pt idx="13792">
                  <c:v>1339.700073242187</c:v>
                </c:pt>
                <c:pt idx="13793">
                  <c:v>1339.800048828125</c:v>
                </c:pt>
                <c:pt idx="13794">
                  <c:v>1339.900024414062</c:v>
                </c:pt>
                <c:pt idx="13795">
                  <c:v>1340.0</c:v>
                </c:pt>
                <c:pt idx="13796">
                  <c:v>1340.099975585937</c:v>
                </c:pt>
                <c:pt idx="13797">
                  <c:v>1340.200073242187</c:v>
                </c:pt>
                <c:pt idx="13798">
                  <c:v>1340.300048828125</c:v>
                </c:pt>
                <c:pt idx="13799">
                  <c:v>1340.400024414062</c:v>
                </c:pt>
                <c:pt idx="13800">
                  <c:v>1340.5</c:v>
                </c:pt>
                <c:pt idx="13801">
                  <c:v>1340.599975585937</c:v>
                </c:pt>
                <c:pt idx="13802">
                  <c:v>1340.700073242187</c:v>
                </c:pt>
                <c:pt idx="13803">
                  <c:v>1340.800048828125</c:v>
                </c:pt>
                <c:pt idx="13804">
                  <c:v>1340.900024414062</c:v>
                </c:pt>
                <c:pt idx="13805">
                  <c:v>1341.0</c:v>
                </c:pt>
                <c:pt idx="13806">
                  <c:v>1341.099975585937</c:v>
                </c:pt>
                <c:pt idx="13807">
                  <c:v>1341.200073242187</c:v>
                </c:pt>
                <c:pt idx="13808">
                  <c:v>1341.300048828125</c:v>
                </c:pt>
                <c:pt idx="13809">
                  <c:v>1341.400024414062</c:v>
                </c:pt>
                <c:pt idx="13810">
                  <c:v>1341.5</c:v>
                </c:pt>
                <c:pt idx="13811">
                  <c:v>1341.599975585937</c:v>
                </c:pt>
                <c:pt idx="13812">
                  <c:v>1341.700073242187</c:v>
                </c:pt>
                <c:pt idx="13813">
                  <c:v>1341.800048828125</c:v>
                </c:pt>
                <c:pt idx="13814">
                  <c:v>1341.900024414062</c:v>
                </c:pt>
                <c:pt idx="13815">
                  <c:v>1342.0</c:v>
                </c:pt>
                <c:pt idx="13816">
                  <c:v>1342.099975585937</c:v>
                </c:pt>
                <c:pt idx="13817">
                  <c:v>1342.200073242187</c:v>
                </c:pt>
                <c:pt idx="13818">
                  <c:v>1342.300048828125</c:v>
                </c:pt>
                <c:pt idx="13819">
                  <c:v>1342.400024414062</c:v>
                </c:pt>
                <c:pt idx="13820">
                  <c:v>1342.5</c:v>
                </c:pt>
                <c:pt idx="13821">
                  <c:v>1342.599975585937</c:v>
                </c:pt>
                <c:pt idx="13822">
                  <c:v>1342.700073242187</c:v>
                </c:pt>
                <c:pt idx="13823">
                  <c:v>1342.800048828125</c:v>
                </c:pt>
                <c:pt idx="13824">
                  <c:v>1342.900024414062</c:v>
                </c:pt>
                <c:pt idx="13825">
                  <c:v>1343.0</c:v>
                </c:pt>
                <c:pt idx="13826">
                  <c:v>1343.099975585937</c:v>
                </c:pt>
                <c:pt idx="13827">
                  <c:v>1343.200073242187</c:v>
                </c:pt>
                <c:pt idx="13828">
                  <c:v>1343.300048828125</c:v>
                </c:pt>
                <c:pt idx="13829">
                  <c:v>1343.400024414062</c:v>
                </c:pt>
                <c:pt idx="13830">
                  <c:v>1343.5</c:v>
                </c:pt>
                <c:pt idx="13831">
                  <c:v>1343.599975585937</c:v>
                </c:pt>
                <c:pt idx="13832">
                  <c:v>1343.700073242187</c:v>
                </c:pt>
                <c:pt idx="13833">
                  <c:v>1343.800048828125</c:v>
                </c:pt>
                <c:pt idx="13834">
                  <c:v>1343.900024414062</c:v>
                </c:pt>
                <c:pt idx="13835">
                  <c:v>1344.0</c:v>
                </c:pt>
                <c:pt idx="13836">
                  <c:v>1344.099975585937</c:v>
                </c:pt>
                <c:pt idx="13837">
                  <c:v>1344.200073242187</c:v>
                </c:pt>
                <c:pt idx="13838">
                  <c:v>1344.300048828125</c:v>
                </c:pt>
                <c:pt idx="13839">
                  <c:v>1344.400024414062</c:v>
                </c:pt>
                <c:pt idx="13840">
                  <c:v>1344.5</c:v>
                </c:pt>
                <c:pt idx="13841">
                  <c:v>1344.599975585937</c:v>
                </c:pt>
                <c:pt idx="13842">
                  <c:v>1344.700073242187</c:v>
                </c:pt>
                <c:pt idx="13843">
                  <c:v>1344.800048828125</c:v>
                </c:pt>
                <c:pt idx="13844">
                  <c:v>1344.900024414062</c:v>
                </c:pt>
                <c:pt idx="13845">
                  <c:v>1345.0</c:v>
                </c:pt>
                <c:pt idx="13846">
                  <c:v>1345.099975585937</c:v>
                </c:pt>
                <c:pt idx="13847">
                  <c:v>1345.200073242187</c:v>
                </c:pt>
                <c:pt idx="13848">
                  <c:v>1345.300048828125</c:v>
                </c:pt>
                <c:pt idx="13849">
                  <c:v>1345.400024414062</c:v>
                </c:pt>
                <c:pt idx="13850">
                  <c:v>1345.5</c:v>
                </c:pt>
                <c:pt idx="13851">
                  <c:v>1345.599975585937</c:v>
                </c:pt>
                <c:pt idx="13852">
                  <c:v>1345.700073242187</c:v>
                </c:pt>
                <c:pt idx="13853">
                  <c:v>1345.800048828125</c:v>
                </c:pt>
                <c:pt idx="13854">
                  <c:v>1345.900024414062</c:v>
                </c:pt>
                <c:pt idx="13855">
                  <c:v>1346.0</c:v>
                </c:pt>
                <c:pt idx="13856">
                  <c:v>1346.099975585937</c:v>
                </c:pt>
                <c:pt idx="13857">
                  <c:v>1346.200073242187</c:v>
                </c:pt>
                <c:pt idx="13858">
                  <c:v>1346.300048828125</c:v>
                </c:pt>
                <c:pt idx="13859">
                  <c:v>1346.400024414062</c:v>
                </c:pt>
                <c:pt idx="13860">
                  <c:v>1346.5</c:v>
                </c:pt>
                <c:pt idx="13861">
                  <c:v>1346.599975585937</c:v>
                </c:pt>
                <c:pt idx="13862">
                  <c:v>1346.700073242187</c:v>
                </c:pt>
                <c:pt idx="13863">
                  <c:v>1346.800048828125</c:v>
                </c:pt>
                <c:pt idx="13864">
                  <c:v>1346.900024414062</c:v>
                </c:pt>
                <c:pt idx="13865">
                  <c:v>1347.0</c:v>
                </c:pt>
                <c:pt idx="13866">
                  <c:v>1347.099975585937</c:v>
                </c:pt>
                <c:pt idx="13867">
                  <c:v>1347.200073242187</c:v>
                </c:pt>
                <c:pt idx="13868">
                  <c:v>1347.300048828125</c:v>
                </c:pt>
                <c:pt idx="13869">
                  <c:v>1347.400024414062</c:v>
                </c:pt>
                <c:pt idx="13870">
                  <c:v>1347.5</c:v>
                </c:pt>
                <c:pt idx="13871">
                  <c:v>1347.599975585937</c:v>
                </c:pt>
                <c:pt idx="13872">
                  <c:v>1347.700073242187</c:v>
                </c:pt>
                <c:pt idx="13873">
                  <c:v>1347.800048828125</c:v>
                </c:pt>
                <c:pt idx="13874">
                  <c:v>1347.900024414062</c:v>
                </c:pt>
                <c:pt idx="13875">
                  <c:v>1348.0</c:v>
                </c:pt>
                <c:pt idx="13876">
                  <c:v>1348.099975585937</c:v>
                </c:pt>
                <c:pt idx="13877">
                  <c:v>1348.200073242187</c:v>
                </c:pt>
                <c:pt idx="13878">
                  <c:v>1348.300048828125</c:v>
                </c:pt>
                <c:pt idx="13879">
                  <c:v>1348.400024414062</c:v>
                </c:pt>
                <c:pt idx="13880">
                  <c:v>1348.5</c:v>
                </c:pt>
                <c:pt idx="13881">
                  <c:v>1348.599975585937</c:v>
                </c:pt>
                <c:pt idx="13882">
                  <c:v>1348.700073242187</c:v>
                </c:pt>
                <c:pt idx="13883">
                  <c:v>1348.800048828125</c:v>
                </c:pt>
                <c:pt idx="13884">
                  <c:v>1348.900024414062</c:v>
                </c:pt>
                <c:pt idx="13885">
                  <c:v>1349.0</c:v>
                </c:pt>
                <c:pt idx="13886">
                  <c:v>1349.099975585937</c:v>
                </c:pt>
                <c:pt idx="13887">
                  <c:v>1349.200073242187</c:v>
                </c:pt>
                <c:pt idx="13888">
                  <c:v>1349.300048828125</c:v>
                </c:pt>
                <c:pt idx="13889">
                  <c:v>1349.400024414062</c:v>
                </c:pt>
                <c:pt idx="13890">
                  <c:v>1349.5</c:v>
                </c:pt>
                <c:pt idx="13891">
                  <c:v>1349.599975585937</c:v>
                </c:pt>
                <c:pt idx="13892">
                  <c:v>1349.700073242187</c:v>
                </c:pt>
                <c:pt idx="13893">
                  <c:v>1349.800048828125</c:v>
                </c:pt>
                <c:pt idx="13894">
                  <c:v>1349.900024414062</c:v>
                </c:pt>
                <c:pt idx="13895">
                  <c:v>1350.0</c:v>
                </c:pt>
                <c:pt idx="13896">
                  <c:v>1350.099975585937</c:v>
                </c:pt>
                <c:pt idx="13897">
                  <c:v>1350.200073242187</c:v>
                </c:pt>
                <c:pt idx="13898">
                  <c:v>1350.300048828125</c:v>
                </c:pt>
                <c:pt idx="13899">
                  <c:v>1350.400024414062</c:v>
                </c:pt>
                <c:pt idx="13900">
                  <c:v>1350.5</c:v>
                </c:pt>
                <c:pt idx="13901">
                  <c:v>1350.599975585937</c:v>
                </c:pt>
                <c:pt idx="13902">
                  <c:v>1350.700073242187</c:v>
                </c:pt>
                <c:pt idx="13903">
                  <c:v>1350.800048828125</c:v>
                </c:pt>
                <c:pt idx="13904">
                  <c:v>1350.900024414062</c:v>
                </c:pt>
                <c:pt idx="13905">
                  <c:v>1351.0</c:v>
                </c:pt>
                <c:pt idx="13906">
                  <c:v>1351.099975585937</c:v>
                </c:pt>
                <c:pt idx="13907">
                  <c:v>1351.200073242187</c:v>
                </c:pt>
                <c:pt idx="13908">
                  <c:v>1351.300048828125</c:v>
                </c:pt>
                <c:pt idx="13909">
                  <c:v>1351.400024414062</c:v>
                </c:pt>
                <c:pt idx="13910">
                  <c:v>1351.5</c:v>
                </c:pt>
                <c:pt idx="13911">
                  <c:v>1351.599975585937</c:v>
                </c:pt>
                <c:pt idx="13912">
                  <c:v>1351.700073242187</c:v>
                </c:pt>
                <c:pt idx="13913">
                  <c:v>1351.800048828125</c:v>
                </c:pt>
                <c:pt idx="13914">
                  <c:v>1351.900024414062</c:v>
                </c:pt>
                <c:pt idx="13915">
                  <c:v>1352.0</c:v>
                </c:pt>
                <c:pt idx="13916">
                  <c:v>1352.099975585937</c:v>
                </c:pt>
                <c:pt idx="13917">
                  <c:v>1352.200073242187</c:v>
                </c:pt>
                <c:pt idx="13918">
                  <c:v>1352.300048828125</c:v>
                </c:pt>
                <c:pt idx="13919">
                  <c:v>1352.400024414062</c:v>
                </c:pt>
                <c:pt idx="13920">
                  <c:v>1352.5</c:v>
                </c:pt>
                <c:pt idx="13921">
                  <c:v>1352.599975585937</c:v>
                </c:pt>
                <c:pt idx="13922">
                  <c:v>1352.700073242187</c:v>
                </c:pt>
                <c:pt idx="13923">
                  <c:v>1352.800048828125</c:v>
                </c:pt>
                <c:pt idx="13924">
                  <c:v>1352.900024414062</c:v>
                </c:pt>
                <c:pt idx="13925">
                  <c:v>1353.0</c:v>
                </c:pt>
                <c:pt idx="13926">
                  <c:v>1353.099975585937</c:v>
                </c:pt>
                <c:pt idx="13927">
                  <c:v>1353.200073242187</c:v>
                </c:pt>
                <c:pt idx="13928">
                  <c:v>1353.300048828125</c:v>
                </c:pt>
                <c:pt idx="13929">
                  <c:v>1353.400024414062</c:v>
                </c:pt>
                <c:pt idx="13930">
                  <c:v>1353.5</c:v>
                </c:pt>
                <c:pt idx="13931">
                  <c:v>1353.599975585937</c:v>
                </c:pt>
                <c:pt idx="13932">
                  <c:v>1353.700073242187</c:v>
                </c:pt>
                <c:pt idx="13933">
                  <c:v>1353.800048828125</c:v>
                </c:pt>
                <c:pt idx="13934">
                  <c:v>1353.900024414062</c:v>
                </c:pt>
                <c:pt idx="13935">
                  <c:v>1354.0</c:v>
                </c:pt>
                <c:pt idx="13936">
                  <c:v>1354.099975585937</c:v>
                </c:pt>
                <c:pt idx="13937">
                  <c:v>1354.200073242187</c:v>
                </c:pt>
                <c:pt idx="13938">
                  <c:v>1354.300048828125</c:v>
                </c:pt>
                <c:pt idx="13939">
                  <c:v>1354.400024414062</c:v>
                </c:pt>
                <c:pt idx="13940">
                  <c:v>1354.5</c:v>
                </c:pt>
                <c:pt idx="13941">
                  <c:v>1354.599975585937</c:v>
                </c:pt>
                <c:pt idx="13942">
                  <c:v>1354.700073242187</c:v>
                </c:pt>
                <c:pt idx="13943">
                  <c:v>1354.800048828125</c:v>
                </c:pt>
                <c:pt idx="13944">
                  <c:v>1354.900024414062</c:v>
                </c:pt>
                <c:pt idx="13945">
                  <c:v>1355.0</c:v>
                </c:pt>
                <c:pt idx="13946">
                  <c:v>1355.099975585937</c:v>
                </c:pt>
                <c:pt idx="13947">
                  <c:v>1355.200073242187</c:v>
                </c:pt>
                <c:pt idx="13948">
                  <c:v>1355.300048828125</c:v>
                </c:pt>
                <c:pt idx="13949">
                  <c:v>1355.400024414062</c:v>
                </c:pt>
                <c:pt idx="13950">
                  <c:v>1355.5</c:v>
                </c:pt>
                <c:pt idx="13951">
                  <c:v>1355.599975585937</c:v>
                </c:pt>
                <c:pt idx="13952">
                  <c:v>1355.700073242187</c:v>
                </c:pt>
                <c:pt idx="13953">
                  <c:v>1355.800048828125</c:v>
                </c:pt>
                <c:pt idx="13954">
                  <c:v>1355.900024414062</c:v>
                </c:pt>
                <c:pt idx="13955">
                  <c:v>1356.0</c:v>
                </c:pt>
                <c:pt idx="13956">
                  <c:v>1356.099975585937</c:v>
                </c:pt>
                <c:pt idx="13957">
                  <c:v>1356.200073242187</c:v>
                </c:pt>
                <c:pt idx="13958">
                  <c:v>1356.300048828125</c:v>
                </c:pt>
                <c:pt idx="13959">
                  <c:v>1356.400024414062</c:v>
                </c:pt>
                <c:pt idx="13960">
                  <c:v>1356.5</c:v>
                </c:pt>
                <c:pt idx="13961">
                  <c:v>1356.599975585937</c:v>
                </c:pt>
                <c:pt idx="13962">
                  <c:v>1356.700073242187</c:v>
                </c:pt>
                <c:pt idx="13963">
                  <c:v>1356.800048828125</c:v>
                </c:pt>
                <c:pt idx="13964">
                  <c:v>1356.900024414062</c:v>
                </c:pt>
                <c:pt idx="13965">
                  <c:v>1357.0</c:v>
                </c:pt>
                <c:pt idx="13966">
                  <c:v>1357.099975585937</c:v>
                </c:pt>
                <c:pt idx="13967">
                  <c:v>1357.200073242187</c:v>
                </c:pt>
                <c:pt idx="13968">
                  <c:v>1357.300048828125</c:v>
                </c:pt>
                <c:pt idx="13969">
                  <c:v>1357.400024414062</c:v>
                </c:pt>
                <c:pt idx="13970">
                  <c:v>1357.5</c:v>
                </c:pt>
                <c:pt idx="13971">
                  <c:v>1357.599975585937</c:v>
                </c:pt>
                <c:pt idx="13972">
                  <c:v>1357.700073242187</c:v>
                </c:pt>
                <c:pt idx="13973">
                  <c:v>1357.800048828125</c:v>
                </c:pt>
                <c:pt idx="13974">
                  <c:v>1357.900024414062</c:v>
                </c:pt>
                <c:pt idx="13975">
                  <c:v>1358.0</c:v>
                </c:pt>
                <c:pt idx="13976">
                  <c:v>1358.099975585937</c:v>
                </c:pt>
                <c:pt idx="13977">
                  <c:v>1358.200073242187</c:v>
                </c:pt>
                <c:pt idx="13978">
                  <c:v>1358.300048828125</c:v>
                </c:pt>
                <c:pt idx="13979">
                  <c:v>1358.400024414062</c:v>
                </c:pt>
                <c:pt idx="13980">
                  <c:v>1358.5</c:v>
                </c:pt>
                <c:pt idx="13981">
                  <c:v>1358.599975585937</c:v>
                </c:pt>
                <c:pt idx="13982">
                  <c:v>1358.700073242187</c:v>
                </c:pt>
                <c:pt idx="13983">
                  <c:v>1358.800048828125</c:v>
                </c:pt>
                <c:pt idx="13984">
                  <c:v>1358.900024414062</c:v>
                </c:pt>
                <c:pt idx="13985">
                  <c:v>1359.0</c:v>
                </c:pt>
                <c:pt idx="13986">
                  <c:v>1359.099975585937</c:v>
                </c:pt>
                <c:pt idx="13987">
                  <c:v>1359.200073242187</c:v>
                </c:pt>
                <c:pt idx="13988">
                  <c:v>1359.300048828125</c:v>
                </c:pt>
                <c:pt idx="13989">
                  <c:v>1359.400024414062</c:v>
                </c:pt>
                <c:pt idx="13990">
                  <c:v>1359.5</c:v>
                </c:pt>
                <c:pt idx="13991">
                  <c:v>1359.599975585937</c:v>
                </c:pt>
                <c:pt idx="13992">
                  <c:v>1359.700073242187</c:v>
                </c:pt>
                <c:pt idx="13993">
                  <c:v>1359.800048828125</c:v>
                </c:pt>
                <c:pt idx="13994">
                  <c:v>1359.900024414062</c:v>
                </c:pt>
                <c:pt idx="13995">
                  <c:v>1360.0</c:v>
                </c:pt>
                <c:pt idx="13996">
                  <c:v>1360.099975585937</c:v>
                </c:pt>
                <c:pt idx="13997">
                  <c:v>1360.200073242187</c:v>
                </c:pt>
                <c:pt idx="13998">
                  <c:v>1360.300048828125</c:v>
                </c:pt>
                <c:pt idx="13999">
                  <c:v>1360.400024414062</c:v>
                </c:pt>
                <c:pt idx="14000">
                  <c:v>1360.5</c:v>
                </c:pt>
                <c:pt idx="14001">
                  <c:v>1360.599975585937</c:v>
                </c:pt>
                <c:pt idx="14002">
                  <c:v>1360.700073242187</c:v>
                </c:pt>
                <c:pt idx="14003">
                  <c:v>1360.800048828125</c:v>
                </c:pt>
                <c:pt idx="14004">
                  <c:v>1360.900024414062</c:v>
                </c:pt>
                <c:pt idx="14005">
                  <c:v>1361.0</c:v>
                </c:pt>
                <c:pt idx="14006">
                  <c:v>1361.099975585937</c:v>
                </c:pt>
                <c:pt idx="14007">
                  <c:v>1361.200073242187</c:v>
                </c:pt>
                <c:pt idx="14008">
                  <c:v>1361.300048828125</c:v>
                </c:pt>
                <c:pt idx="14009">
                  <c:v>1361.400024414062</c:v>
                </c:pt>
                <c:pt idx="14010">
                  <c:v>1361.5</c:v>
                </c:pt>
                <c:pt idx="14011">
                  <c:v>1361.599975585937</c:v>
                </c:pt>
                <c:pt idx="14012">
                  <c:v>1361.700073242187</c:v>
                </c:pt>
                <c:pt idx="14013">
                  <c:v>1361.800048828125</c:v>
                </c:pt>
                <c:pt idx="14014">
                  <c:v>1361.900024414062</c:v>
                </c:pt>
                <c:pt idx="14015">
                  <c:v>1362.0</c:v>
                </c:pt>
                <c:pt idx="14016">
                  <c:v>1362.099975585937</c:v>
                </c:pt>
                <c:pt idx="14017">
                  <c:v>1362.200073242187</c:v>
                </c:pt>
                <c:pt idx="14018">
                  <c:v>1362.300048828125</c:v>
                </c:pt>
                <c:pt idx="14019">
                  <c:v>1362.400024414062</c:v>
                </c:pt>
                <c:pt idx="14020">
                  <c:v>1362.5</c:v>
                </c:pt>
                <c:pt idx="14021">
                  <c:v>1362.599975585937</c:v>
                </c:pt>
                <c:pt idx="14022">
                  <c:v>1362.700073242187</c:v>
                </c:pt>
                <c:pt idx="14023">
                  <c:v>1362.800048828125</c:v>
                </c:pt>
                <c:pt idx="14024">
                  <c:v>1362.900024414062</c:v>
                </c:pt>
                <c:pt idx="14025">
                  <c:v>1363.0</c:v>
                </c:pt>
                <c:pt idx="14026">
                  <c:v>1363.099975585937</c:v>
                </c:pt>
                <c:pt idx="14027">
                  <c:v>1363.200073242187</c:v>
                </c:pt>
                <c:pt idx="14028">
                  <c:v>1363.300048828125</c:v>
                </c:pt>
                <c:pt idx="14029">
                  <c:v>1363.400024414062</c:v>
                </c:pt>
                <c:pt idx="14030">
                  <c:v>1363.5</c:v>
                </c:pt>
                <c:pt idx="14031">
                  <c:v>1363.599975585937</c:v>
                </c:pt>
                <c:pt idx="14032">
                  <c:v>1363.700073242187</c:v>
                </c:pt>
                <c:pt idx="14033">
                  <c:v>1363.800048828125</c:v>
                </c:pt>
                <c:pt idx="14034">
                  <c:v>1363.900024414062</c:v>
                </c:pt>
                <c:pt idx="14035">
                  <c:v>1364.0</c:v>
                </c:pt>
                <c:pt idx="14036">
                  <c:v>1364.099975585937</c:v>
                </c:pt>
                <c:pt idx="14037">
                  <c:v>1364.200073242187</c:v>
                </c:pt>
                <c:pt idx="14038">
                  <c:v>1364.300048828125</c:v>
                </c:pt>
                <c:pt idx="14039">
                  <c:v>1364.400024414062</c:v>
                </c:pt>
                <c:pt idx="14040">
                  <c:v>1364.5</c:v>
                </c:pt>
                <c:pt idx="14041">
                  <c:v>1364.599975585937</c:v>
                </c:pt>
                <c:pt idx="14042">
                  <c:v>1364.700073242187</c:v>
                </c:pt>
                <c:pt idx="14043">
                  <c:v>1364.800048828125</c:v>
                </c:pt>
                <c:pt idx="14044">
                  <c:v>1364.900024414062</c:v>
                </c:pt>
                <c:pt idx="14045">
                  <c:v>1365.0</c:v>
                </c:pt>
                <c:pt idx="14046">
                  <c:v>1365.099975585937</c:v>
                </c:pt>
                <c:pt idx="14047">
                  <c:v>1365.200073242187</c:v>
                </c:pt>
                <c:pt idx="14048">
                  <c:v>1365.300048828125</c:v>
                </c:pt>
                <c:pt idx="14049">
                  <c:v>1365.400024414062</c:v>
                </c:pt>
                <c:pt idx="14050">
                  <c:v>1365.5</c:v>
                </c:pt>
                <c:pt idx="14051">
                  <c:v>1365.599975585937</c:v>
                </c:pt>
                <c:pt idx="14052">
                  <c:v>1365.700073242187</c:v>
                </c:pt>
                <c:pt idx="14053">
                  <c:v>1365.800048828125</c:v>
                </c:pt>
                <c:pt idx="14054">
                  <c:v>1365.900024414062</c:v>
                </c:pt>
                <c:pt idx="14055">
                  <c:v>1366.0</c:v>
                </c:pt>
                <c:pt idx="14056">
                  <c:v>1366.099975585937</c:v>
                </c:pt>
                <c:pt idx="14057">
                  <c:v>1366.200073242187</c:v>
                </c:pt>
                <c:pt idx="14058">
                  <c:v>1366.300048828125</c:v>
                </c:pt>
                <c:pt idx="14059">
                  <c:v>1366.400024414062</c:v>
                </c:pt>
                <c:pt idx="14060">
                  <c:v>1366.5</c:v>
                </c:pt>
                <c:pt idx="14061">
                  <c:v>1366.599975585937</c:v>
                </c:pt>
                <c:pt idx="14062">
                  <c:v>1366.700073242187</c:v>
                </c:pt>
                <c:pt idx="14063">
                  <c:v>1366.800048828125</c:v>
                </c:pt>
                <c:pt idx="14064">
                  <c:v>1366.900024414062</c:v>
                </c:pt>
                <c:pt idx="14065">
                  <c:v>1367.0</c:v>
                </c:pt>
                <c:pt idx="14066">
                  <c:v>1367.099975585937</c:v>
                </c:pt>
                <c:pt idx="14067">
                  <c:v>1367.200073242187</c:v>
                </c:pt>
                <c:pt idx="14068">
                  <c:v>1367.300048828125</c:v>
                </c:pt>
                <c:pt idx="14069">
                  <c:v>1367.400024414062</c:v>
                </c:pt>
                <c:pt idx="14070">
                  <c:v>1367.5</c:v>
                </c:pt>
                <c:pt idx="14071">
                  <c:v>1367.599975585937</c:v>
                </c:pt>
                <c:pt idx="14072">
                  <c:v>1367.700073242187</c:v>
                </c:pt>
                <c:pt idx="14073">
                  <c:v>1367.800048828125</c:v>
                </c:pt>
                <c:pt idx="14074">
                  <c:v>1367.900024414062</c:v>
                </c:pt>
                <c:pt idx="14075">
                  <c:v>1368.0</c:v>
                </c:pt>
                <c:pt idx="14076">
                  <c:v>1368.099975585937</c:v>
                </c:pt>
                <c:pt idx="14077">
                  <c:v>1368.200073242187</c:v>
                </c:pt>
                <c:pt idx="14078">
                  <c:v>1368.300048828125</c:v>
                </c:pt>
                <c:pt idx="14079">
                  <c:v>1368.400024414062</c:v>
                </c:pt>
                <c:pt idx="14080">
                  <c:v>1368.5</c:v>
                </c:pt>
                <c:pt idx="14081">
                  <c:v>1368.599975585937</c:v>
                </c:pt>
                <c:pt idx="14082">
                  <c:v>1368.700073242187</c:v>
                </c:pt>
                <c:pt idx="14083">
                  <c:v>1368.800048828125</c:v>
                </c:pt>
                <c:pt idx="14084">
                  <c:v>1368.900024414062</c:v>
                </c:pt>
                <c:pt idx="14085">
                  <c:v>1369.0</c:v>
                </c:pt>
                <c:pt idx="14086">
                  <c:v>1369.099975585937</c:v>
                </c:pt>
                <c:pt idx="14087">
                  <c:v>1369.200073242187</c:v>
                </c:pt>
                <c:pt idx="14088">
                  <c:v>1369.300048828125</c:v>
                </c:pt>
                <c:pt idx="14089">
                  <c:v>1369.400024414062</c:v>
                </c:pt>
                <c:pt idx="14090">
                  <c:v>1369.5</c:v>
                </c:pt>
                <c:pt idx="14091">
                  <c:v>1369.599975585937</c:v>
                </c:pt>
                <c:pt idx="14092">
                  <c:v>1369.700073242187</c:v>
                </c:pt>
                <c:pt idx="14093">
                  <c:v>1369.800048828125</c:v>
                </c:pt>
                <c:pt idx="14094">
                  <c:v>1369.900024414062</c:v>
                </c:pt>
                <c:pt idx="14095">
                  <c:v>1370.0</c:v>
                </c:pt>
                <c:pt idx="14096">
                  <c:v>1370.099975585937</c:v>
                </c:pt>
                <c:pt idx="14097">
                  <c:v>1370.200073242187</c:v>
                </c:pt>
                <c:pt idx="14098">
                  <c:v>1370.300048828125</c:v>
                </c:pt>
                <c:pt idx="14099">
                  <c:v>1370.400024414062</c:v>
                </c:pt>
                <c:pt idx="14100">
                  <c:v>1370.5</c:v>
                </c:pt>
                <c:pt idx="14101">
                  <c:v>1370.599975585937</c:v>
                </c:pt>
                <c:pt idx="14102">
                  <c:v>1370.700073242187</c:v>
                </c:pt>
                <c:pt idx="14103">
                  <c:v>1370.800048828125</c:v>
                </c:pt>
                <c:pt idx="14104">
                  <c:v>1370.900024414062</c:v>
                </c:pt>
                <c:pt idx="14105">
                  <c:v>1371.0</c:v>
                </c:pt>
                <c:pt idx="14106">
                  <c:v>1371.099975585937</c:v>
                </c:pt>
                <c:pt idx="14107">
                  <c:v>1371.200073242187</c:v>
                </c:pt>
                <c:pt idx="14108">
                  <c:v>1371.300048828125</c:v>
                </c:pt>
                <c:pt idx="14109">
                  <c:v>1371.400024414062</c:v>
                </c:pt>
                <c:pt idx="14110">
                  <c:v>1371.5</c:v>
                </c:pt>
                <c:pt idx="14111">
                  <c:v>1371.599975585937</c:v>
                </c:pt>
                <c:pt idx="14112">
                  <c:v>1371.700073242187</c:v>
                </c:pt>
                <c:pt idx="14113">
                  <c:v>1371.800048828125</c:v>
                </c:pt>
                <c:pt idx="14114">
                  <c:v>1371.900024414062</c:v>
                </c:pt>
                <c:pt idx="14115">
                  <c:v>1372.0</c:v>
                </c:pt>
                <c:pt idx="14116">
                  <c:v>1372.099975585937</c:v>
                </c:pt>
                <c:pt idx="14117">
                  <c:v>1372.200073242187</c:v>
                </c:pt>
                <c:pt idx="14118">
                  <c:v>1372.300048828125</c:v>
                </c:pt>
                <c:pt idx="14119">
                  <c:v>1372.400024414062</c:v>
                </c:pt>
                <c:pt idx="14120">
                  <c:v>1372.5</c:v>
                </c:pt>
                <c:pt idx="14121">
                  <c:v>1372.599975585937</c:v>
                </c:pt>
                <c:pt idx="14122">
                  <c:v>1372.700073242187</c:v>
                </c:pt>
                <c:pt idx="14123">
                  <c:v>1372.800048828125</c:v>
                </c:pt>
                <c:pt idx="14124">
                  <c:v>1372.900024414062</c:v>
                </c:pt>
                <c:pt idx="14125">
                  <c:v>1373.0</c:v>
                </c:pt>
                <c:pt idx="14126">
                  <c:v>1373.099975585937</c:v>
                </c:pt>
                <c:pt idx="14127">
                  <c:v>1373.200073242187</c:v>
                </c:pt>
                <c:pt idx="14128">
                  <c:v>1373.300048828125</c:v>
                </c:pt>
                <c:pt idx="14129">
                  <c:v>1373.400024414062</c:v>
                </c:pt>
                <c:pt idx="14130">
                  <c:v>1373.5</c:v>
                </c:pt>
                <c:pt idx="14131">
                  <c:v>1373.599975585937</c:v>
                </c:pt>
                <c:pt idx="14132">
                  <c:v>1373.700073242187</c:v>
                </c:pt>
                <c:pt idx="14133">
                  <c:v>1373.800048828125</c:v>
                </c:pt>
                <c:pt idx="14134">
                  <c:v>1373.900024414062</c:v>
                </c:pt>
                <c:pt idx="14135">
                  <c:v>1374.0</c:v>
                </c:pt>
                <c:pt idx="14136">
                  <c:v>1374.099975585937</c:v>
                </c:pt>
                <c:pt idx="14137">
                  <c:v>1374.200073242187</c:v>
                </c:pt>
                <c:pt idx="14138">
                  <c:v>1374.300048828125</c:v>
                </c:pt>
                <c:pt idx="14139">
                  <c:v>1374.400024414062</c:v>
                </c:pt>
                <c:pt idx="14140">
                  <c:v>1374.5</c:v>
                </c:pt>
                <c:pt idx="14141">
                  <c:v>1374.599975585937</c:v>
                </c:pt>
                <c:pt idx="14142">
                  <c:v>1374.700073242187</c:v>
                </c:pt>
                <c:pt idx="14143">
                  <c:v>1374.800048828125</c:v>
                </c:pt>
                <c:pt idx="14144">
                  <c:v>1374.900024414062</c:v>
                </c:pt>
                <c:pt idx="14145">
                  <c:v>1375.0</c:v>
                </c:pt>
                <c:pt idx="14146">
                  <c:v>1375.099975585937</c:v>
                </c:pt>
                <c:pt idx="14147">
                  <c:v>1375.200073242187</c:v>
                </c:pt>
                <c:pt idx="14148">
                  <c:v>1375.300048828125</c:v>
                </c:pt>
                <c:pt idx="14149">
                  <c:v>1375.400024414062</c:v>
                </c:pt>
                <c:pt idx="14150">
                  <c:v>1375.5</c:v>
                </c:pt>
                <c:pt idx="14151">
                  <c:v>1375.599975585937</c:v>
                </c:pt>
                <c:pt idx="14152">
                  <c:v>1375.700073242187</c:v>
                </c:pt>
                <c:pt idx="14153">
                  <c:v>1375.800048828125</c:v>
                </c:pt>
                <c:pt idx="14154">
                  <c:v>1375.900024414062</c:v>
                </c:pt>
                <c:pt idx="14155">
                  <c:v>1376.0</c:v>
                </c:pt>
                <c:pt idx="14156">
                  <c:v>1376.099975585937</c:v>
                </c:pt>
                <c:pt idx="14157">
                  <c:v>1376.200073242187</c:v>
                </c:pt>
                <c:pt idx="14158">
                  <c:v>1376.300048828125</c:v>
                </c:pt>
                <c:pt idx="14159">
                  <c:v>1376.400024414062</c:v>
                </c:pt>
                <c:pt idx="14160">
                  <c:v>1376.5</c:v>
                </c:pt>
                <c:pt idx="14161">
                  <c:v>1376.599975585937</c:v>
                </c:pt>
                <c:pt idx="14162">
                  <c:v>1376.700073242187</c:v>
                </c:pt>
                <c:pt idx="14163">
                  <c:v>1376.800048828125</c:v>
                </c:pt>
                <c:pt idx="14164">
                  <c:v>1376.900024414062</c:v>
                </c:pt>
                <c:pt idx="14165">
                  <c:v>1377.0</c:v>
                </c:pt>
                <c:pt idx="14166">
                  <c:v>1377.099975585937</c:v>
                </c:pt>
                <c:pt idx="14167">
                  <c:v>1377.200073242187</c:v>
                </c:pt>
                <c:pt idx="14168">
                  <c:v>1377.300048828125</c:v>
                </c:pt>
                <c:pt idx="14169">
                  <c:v>1377.400024414062</c:v>
                </c:pt>
                <c:pt idx="14170">
                  <c:v>1377.5</c:v>
                </c:pt>
                <c:pt idx="14171">
                  <c:v>1377.599975585937</c:v>
                </c:pt>
                <c:pt idx="14172">
                  <c:v>1377.700073242187</c:v>
                </c:pt>
                <c:pt idx="14173">
                  <c:v>1377.800048828125</c:v>
                </c:pt>
                <c:pt idx="14174">
                  <c:v>1377.900024414062</c:v>
                </c:pt>
                <c:pt idx="14175">
                  <c:v>1378.0</c:v>
                </c:pt>
                <c:pt idx="14176">
                  <c:v>1378.099975585937</c:v>
                </c:pt>
                <c:pt idx="14177">
                  <c:v>1378.200073242187</c:v>
                </c:pt>
                <c:pt idx="14178">
                  <c:v>1378.300048828125</c:v>
                </c:pt>
                <c:pt idx="14179">
                  <c:v>1378.400024414062</c:v>
                </c:pt>
                <c:pt idx="14180">
                  <c:v>1378.5</c:v>
                </c:pt>
                <c:pt idx="14181">
                  <c:v>1378.599975585937</c:v>
                </c:pt>
                <c:pt idx="14182">
                  <c:v>1378.700073242187</c:v>
                </c:pt>
                <c:pt idx="14183">
                  <c:v>1378.800048828125</c:v>
                </c:pt>
                <c:pt idx="14184">
                  <c:v>1378.900024414062</c:v>
                </c:pt>
                <c:pt idx="14185">
                  <c:v>1379.0</c:v>
                </c:pt>
                <c:pt idx="14186">
                  <c:v>1379.099975585937</c:v>
                </c:pt>
                <c:pt idx="14187">
                  <c:v>1379.200073242187</c:v>
                </c:pt>
                <c:pt idx="14188">
                  <c:v>1379.300048828125</c:v>
                </c:pt>
                <c:pt idx="14189">
                  <c:v>1379.400024414062</c:v>
                </c:pt>
                <c:pt idx="14190">
                  <c:v>1379.5</c:v>
                </c:pt>
                <c:pt idx="14191">
                  <c:v>1379.599975585937</c:v>
                </c:pt>
                <c:pt idx="14192">
                  <c:v>1379.700073242187</c:v>
                </c:pt>
                <c:pt idx="14193">
                  <c:v>1379.800048828125</c:v>
                </c:pt>
                <c:pt idx="14194">
                  <c:v>1379.900024414062</c:v>
                </c:pt>
                <c:pt idx="14195">
                  <c:v>1380.0</c:v>
                </c:pt>
                <c:pt idx="14196">
                  <c:v>1380.099975585937</c:v>
                </c:pt>
                <c:pt idx="14197">
                  <c:v>1380.200073242187</c:v>
                </c:pt>
                <c:pt idx="14198">
                  <c:v>1380.300048828125</c:v>
                </c:pt>
                <c:pt idx="14199">
                  <c:v>1380.400024414062</c:v>
                </c:pt>
                <c:pt idx="14200">
                  <c:v>1380.5</c:v>
                </c:pt>
                <c:pt idx="14201">
                  <c:v>1380.599975585937</c:v>
                </c:pt>
                <c:pt idx="14202">
                  <c:v>1380.700073242187</c:v>
                </c:pt>
                <c:pt idx="14203">
                  <c:v>1380.800048828125</c:v>
                </c:pt>
                <c:pt idx="14204">
                  <c:v>1380.900024414062</c:v>
                </c:pt>
                <c:pt idx="14205">
                  <c:v>1381.0</c:v>
                </c:pt>
                <c:pt idx="14206">
                  <c:v>1381.099975585937</c:v>
                </c:pt>
                <c:pt idx="14207">
                  <c:v>1381.200073242187</c:v>
                </c:pt>
                <c:pt idx="14208">
                  <c:v>1381.300048828125</c:v>
                </c:pt>
                <c:pt idx="14209">
                  <c:v>1381.400024414062</c:v>
                </c:pt>
                <c:pt idx="14210">
                  <c:v>1381.5</c:v>
                </c:pt>
                <c:pt idx="14211">
                  <c:v>1381.599975585937</c:v>
                </c:pt>
                <c:pt idx="14212">
                  <c:v>1381.700073242187</c:v>
                </c:pt>
                <c:pt idx="14213">
                  <c:v>1381.800048828125</c:v>
                </c:pt>
                <c:pt idx="14214">
                  <c:v>1381.900024414062</c:v>
                </c:pt>
                <c:pt idx="14215">
                  <c:v>1382.0</c:v>
                </c:pt>
                <c:pt idx="14216">
                  <c:v>1382.099975585937</c:v>
                </c:pt>
                <c:pt idx="14217">
                  <c:v>1382.200073242187</c:v>
                </c:pt>
                <c:pt idx="14218">
                  <c:v>1382.300048828125</c:v>
                </c:pt>
                <c:pt idx="14219">
                  <c:v>1382.400024414062</c:v>
                </c:pt>
                <c:pt idx="14220">
                  <c:v>1382.5</c:v>
                </c:pt>
                <c:pt idx="14221">
                  <c:v>1382.599975585937</c:v>
                </c:pt>
                <c:pt idx="14222">
                  <c:v>1382.700073242187</c:v>
                </c:pt>
                <c:pt idx="14223">
                  <c:v>1382.800048828125</c:v>
                </c:pt>
                <c:pt idx="14224">
                  <c:v>1382.900024414062</c:v>
                </c:pt>
                <c:pt idx="14225">
                  <c:v>1383.0</c:v>
                </c:pt>
                <c:pt idx="14226">
                  <c:v>1383.099975585937</c:v>
                </c:pt>
                <c:pt idx="14227">
                  <c:v>1383.200073242187</c:v>
                </c:pt>
                <c:pt idx="14228">
                  <c:v>1383.300048828125</c:v>
                </c:pt>
                <c:pt idx="14229">
                  <c:v>1383.400024414062</c:v>
                </c:pt>
                <c:pt idx="14230">
                  <c:v>1383.5</c:v>
                </c:pt>
                <c:pt idx="14231">
                  <c:v>1383.599975585937</c:v>
                </c:pt>
                <c:pt idx="14232">
                  <c:v>1383.700073242187</c:v>
                </c:pt>
                <c:pt idx="14233">
                  <c:v>1383.800048828125</c:v>
                </c:pt>
                <c:pt idx="14234">
                  <c:v>1383.900024414062</c:v>
                </c:pt>
                <c:pt idx="14235">
                  <c:v>1384.0</c:v>
                </c:pt>
                <c:pt idx="14236">
                  <c:v>1384.099975585937</c:v>
                </c:pt>
                <c:pt idx="14237">
                  <c:v>1384.200073242187</c:v>
                </c:pt>
                <c:pt idx="14238">
                  <c:v>1384.300048828125</c:v>
                </c:pt>
                <c:pt idx="14239">
                  <c:v>1384.400024414062</c:v>
                </c:pt>
                <c:pt idx="14240">
                  <c:v>1384.5</c:v>
                </c:pt>
                <c:pt idx="14241">
                  <c:v>1384.599975585937</c:v>
                </c:pt>
                <c:pt idx="14242">
                  <c:v>1384.700073242187</c:v>
                </c:pt>
                <c:pt idx="14243">
                  <c:v>1384.800048828125</c:v>
                </c:pt>
                <c:pt idx="14244">
                  <c:v>1384.900024414062</c:v>
                </c:pt>
                <c:pt idx="14245">
                  <c:v>1385.0</c:v>
                </c:pt>
                <c:pt idx="14246">
                  <c:v>1385.099975585937</c:v>
                </c:pt>
                <c:pt idx="14247">
                  <c:v>1385.200073242187</c:v>
                </c:pt>
                <c:pt idx="14248">
                  <c:v>1385.300048828125</c:v>
                </c:pt>
                <c:pt idx="14249">
                  <c:v>1385.400024414062</c:v>
                </c:pt>
                <c:pt idx="14250">
                  <c:v>1385.5</c:v>
                </c:pt>
                <c:pt idx="14251">
                  <c:v>1385.599975585937</c:v>
                </c:pt>
                <c:pt idx="14252">
                  <c:v>1385.700073242187</c:v>
                </c:pt>
                <c:pt idx="14253">
                  <c:v>1385.800048828125</c:v>
                </c:pt>
                <c:pt idx="14254">
                  <c:v>1385.900024414062</c:v>
                </c:pt>
                <c:pt idx="14255">
                  <c:v>1386.0</c:v>
                </c:pt>
                <c:pt idx="14256">
                  <c:v>1386.099975585937</c:v>
                </c:pt>
                <c:pt idx="14257">
                  <c:v>1386.200073242187</c:v>
                </c:pt>
                <c:pt idx="14258">
                  <c:v>1386.300048828125</c:v>
                </c:pt>
                <c:pt idx="14259">
                  <c:v>1386.400024414062</c:v>
                </c:pt>
                <c:pt idx="14260">
                  <c:v>1386.5</c:v>
                </c:pt>
                <c:pt idx="14261">
                  <c:v>1386.599975585937</c:v>
                </c:pt>
                <c:pt idx="14262">
                  <c:v>1386.700073242187</c:v>
                </c:pt>
                <c:pt idx="14263">
                  <c:v>1386.800048828125</c:v>
                </c:pt>
                <c:pt idx="14264">
                  <c:v>1386.900024414062</c:v>
                </c:pt>
                <c:pt idx="14265">
                  <c:v>1387.0</c:v>
                </c:pt>
                <c:pt idx="14266">
                  <c:v>1387.099975585937</c:v>
                </c:pt>
                <c:pt idx="14267">
                  <c:v>1387.200073242187</c:v>
                </c:pt>
                <c:pt idx="14268">
                  <c:v>1387.300048828125</c:v>
                </c:pt>
                <c:pt idx="14269">
                  <c:v>1387.400024414062</c:v>
                </c:pt>
                <c:pt idx="14270">
                  <c:v>1387.5</c:v>
                </c:pt>
                <c:pt idx="14271">
                  <c:v>1387.599975585937</c:v>
                </c:pt>
                <c:pt idx="14272">
                  <c:v>1387.700073242187</c:v>
                </c:pt>
                <c:pt idx="14273">
                  <c:v>1387.800048828125</c:v>
                </c:pt>
                <c:pt idx="14274">
                  <c:v>1387.900024414062</c:v>
                </c:pt>
                <c:pt idx="14275">
                  <c:v>1388.0</c:v>
                </c:pt>
                <c:pt idx="14276">
                  <c:v>1388.099975585937</c:v>
                </c:pt>
                <c:pt idx="14277">
                  <c:v>1388.200073242187</c:v>
                </c:pt>
                <c:pt idx="14278">
                  <c:v>1388.300048828125</c:v>
                </c:pt>
                <c:pt idx="14279">
                  <c:v>1388.400024414062</c:v>
                </c:pt>
                <c:pt idx="14280">
                  <c:v>1388.5</c:v>
                </c:pt>
                <c:pt idx="14281">
                  <c:v>1388.599975585937</c:v>
                </c:pt>
                <c:pt idx="14282">
                  <c:v>1388.700073242187</c:v>
                </c:pt>
                <c:pt idx="14283">
                  <c:v>1388.800048828125</c:v>
                </c:pt>
                <c:pt idx="14284">
                  <c:v>1388.900024414062</c:v>
                </c:pt>
                <c:pt idx="14285">
                  <c:v>1389.0</c:v>
                </c:pt>
                <c:pt idx="14286">
                  <c:v>1389.099975585937</c:v>
                </c:pt>
                <c:pt idx="14287">
                  <c:v>1389.200073242187</c:v>
                </c:pt>
                <c:pt idx="14288">
                  <c:v>1389.300048828125</c:v>
                </c:pt>
                <c:pt idx="14289">
                  <c:v>1389.400024414062</c:v>
                </c:pt>
                <c:pt idx="14290">
                  <c:v>1389.5</c:v>
                </c:pt>
                <c:pt idx="14291">
                  <c:v>1389.599975585937</c:v>
                </c:pt>
                <c:pt idx="14292">
                  <c:v>1389.700073242187</c:v>
                </c:pt>
                <c:pt idx="14293">
                  <c:v>1389.800048828125</c:v>
                </c:pt>
                <c:pt idx="14294">
                  <c:v>1389.900024414062</c:v>
                </c:pt>
                <c:pt idx="14295">
                  <c:v>1390.0</c:v>
                </c:pt>
                <c:pt idx="14296">
                  <c:v>1390.099975585937</c:v>
                </c:pt>
                <c:pt idx="14297">
                  <c:v>1390.200073242187</c:v>
                </c:pt>
                <c:pt idx="14298">
                  <c:v>1390.300048828125</c:v>
                </c:pt>
                <c:pt idx="14299">
                  <c:v>1390.400024414062</c:v>
                </c:pt>
                <c:pt idx="14300">
                  <c:v>1390.5</c:v>
                </c:pt>
                <c:pt idx="14301">
                  <c:v>1390.599975585937</c:v>
                </c:pt>
                <c:pt idx="14302">
                  <c:v>1390.700073242187</c:v>
                </c:pt>
                <c:pt idx="14303">
                  <c:v>1390.800048828125</c:v>
                </c:pt>
                <c:pt idx="14304">
                  <c:v>1390.900024414062</c:v>
                </c:pt>
                <c:pt idx="14305">
                  <c:v>1391.0</c:v>
                </c:pt>
                <c:pt idx="14306">
                  <c:v>1391.099975585937</c:v>
                </c:pt>
                <c:pt idx="14307">
                  <c:v>1391.200073242187</c:v>
                </c:pt>
                <c:pt idx="14308">
                  <c:v>1391.300048828125</c:v>
                </c:pt>
                <c:pt idx="14309">
                  <c:v>1391.400024414062</c:v>
                </c:pt>
                <c:pt idx="14310">
                  <c:v>1391.5</c:v>
                </c:pt>
                <c:pt idx="14311">
                  <c:v>1391.599975585937</c:v>
                </c:pt>
                <c:pt idx="14312">
                  <c:v>1391.700073242187</c:v>
                </c:pt>
                <c:pt idx="14313">
                  <c:v>1391.800048828125</c:v>
                </c:pt>
                <c:pt idx="14314">
                  <c:v>1391.900024414062</c:v>
                </c:pt>
                <c:pt idx="14315">
                  <c:v>1392.0</c:v>
                </c:pt>
                <c:pt idx="14316">
                  <c:v>1392.099975585937</c:v>
                </c:pt>
                <c:pt idx="14317">
                  <c:v>1392.200073242187</c:v>
                </c:pt>
                <c:pt idx="14318">
                  <c:v>1392.300048828125</c:v>
                </c:pt>
                <c:pt idx="14319">
                  <c:v>1392.400024414062</c:v>
                </c:pt>
                <c:pt idx="14320">
                  <c:v>1392.5</c:v>
                </c:pt>
                <c:pt idx="14321">
                  <c:v>1392.599975585937</c:v>
                </c:pt>
                <c:pt idx="14322">
                  <c:v>1392.700073242187</c:v>
                </c:pt>
                <c:pt idx="14323">
                  <c:v>1392.800048828125</c:v>
                </c:pt>
                <c:pt idx="14324">
                  <c:v>1392.900024414062</c:v>
                </c:pt>
                <c:pt idx="14325">
                  <c:v>1393.0</c:v>
                </c:pt>
                <c:pt idx="14326">
                  <c:v>1393.099975585937</c:v>
                </c:pt>
                <c:pt idx="14327">
                  <c:v>1393.200073242187</c:v>
                </c:pt>
                <c:pt idx="14328">
                  <c:v>1393.300048828125</c:v>
                </c:pt>
                <c:pt idx="14329">
                  <c:v>1393.400024414062</c:v>
                </c:pt>
                <c:pt idx="14330">
                  <c:v>1393.5</c:v>
                </c:pt>
                <c:pt idx="14331">
                  <c:v>1393.599975585937</c:v>
                </c:pt>
                <c:pt idx="14332">
                  <c:v>1393.700073242187</c:v>
                </c:pt>
                <c:pt idx="14333">
                  <c:v>1393.800048828125</c:v>
                </c:pt>
                <c:pt idx="14334">
                  <c:v>1393.900024414062</c:v>
                </c:pt>
                <c:pt idx="14335">
                  <c:v>1394.0</c:v>
                </c:pt>
                <c:pt idx="14336">
                  <c:v>1394.099975585937</c:v>
                </c:pt>
                <c:pt idx="14337">
                  <c:v>1394.200073242187</c:v>
                </c:pt>
                <c:pt idx="14338">
                  <c:v>1394.300048828125</c:v>
                </c:pt>
                <c:pt idx="14339">
                  <c:v>1394.400024414062</c:v>
                </c:pt>
                <c:pt idx="14340">
                  <c:v>1394.5</c:v>
                </c:pt>
                <c:pt idx="14341">
                  <c:v>1394.599975585937</c:v>
                </c:pt>
                <c:pt idx="14342">
                  <c:v>1394.700073242187</c:v>
                </c:pt>
                <c:pt idx="14343">
                  <c:v>1394.800048828125</c:v>
                </c:pt>
                <c:pt idx="14344">
                  <c:v>1394.900024414062</c:v>
                </c:pt>
                <c:pt idx="14345">
                  <c:v>1395.0</c:v>
                </c:pt>
                <c:pt idx="14346">
                  <c:v>1395.099975585937</c:v>
                </c:pt>
                <c:pt idx="14347">
                  <c:v>1395.200073242187</c:v>
                </c:pt>
                <c:pt idx="14348">
                  <c:v>1395.300048828125</c:v>
                </c:pt>
                <c:pt idx="14349">
                  <c:v>1395.400024414062</c:v>
                </c:pt>
                <c:pt idx="14350">
                  <c:v>1395.5</c:v>
                </c:pt>
                <c:pt idx="14351">
                  <c:v>1395.599975585937</c:v>
                </c:pt>
                <c:pt idx="14352">
                  <c:v>1395.700073242187</c:v>
                </c:pt>
                <c:pt idx="14353">
                  <c:v>1395.800048828125</c:v>
                </c:pt>
                <c:pt idx="14354">
                  <c:v>1395.900024414062</c:v>
                </c:pt>
                <c:pt idx="14355">
                  <c:v>1396.0</c:v>
                </c:pt>
                <c:pt idx="14356">
                  <c:v>1396.099975585937</c:v>
                </c:pt>
                <c:pt idx="14357">
                  <c:v>1396.200073242187</c:v>
                </c:pt>
                <c:pt idx="14358">
                  <c:v>1396.300048828125</c:v>
                </c:pt>
                <c:pt idx="14359">
                  <c:v>1396.400024414062</c:v>
                </c:pt>
                <c:pt idx="14360">
                  <c:v>1396.5</c:v>
                </c:pt>
                <c:pt idx="14361">
                  <c:v>1396.599975585937</c:v>
                </c:pt>
                <c:pt idx="14362">
                  <c:v>1396.700073242187</c:v>
                </c:pt>
                <c:pt idx="14363">
                  <c:v>1396.800048828125</c:v>
                </c:pt>
                <c:pt idx="14364">
                  <c:v>1396.900024414062</c:v>
                </c:pt>
                <c:pt idx="14365">
                  <c:v>1397.0</c:v>
                </c:pt>
                <c:pt idx="14366">
                  <c:v>1397.099975585937</c:v>
                </c:pt>
                <c:pt idx="14367">
                  <c:v>1397.200073242187</c:v>
                </c:pt>
                <c:pt idx="14368">
                  <c:v>1397.300048828125</c:v>
                </c:pt>
                <c:pt idx="14369">
                  <c:v>1397.400024414062</c:v>
                </c:pt>
                <c:pt idx="14370">
                  <c:v>1397.5</c:v>
                </c:pt>
                <c:pt idx="14371">
                  <c:v>1397.599975585937</c:v>
                </c:pt>
                <c:pt idx="14372">
                  <c:v>1397.700073242187</c:v>
                </c:pt>
                <c:pt idx="14373">
                  <c:v>1397.800048828125</c:v>
                </c:pt>
                <c:pt idx="14374">
                  <c:v>1397.900024414062</c:v>
                </c:pt>
                <c:pt idx="14375">
                  <c:v>1398.0</c:v>
                </c:pt>
                <c:pt idx="14376">
                  <c:v>1398.099975585937</c:v>
                </c:pt>
                <c:pt idx="14377">
                  <c:v>1398.200073242187</c:v>
                </c:pt>
                <c:pt idx="14378">
                  <c:v>1398.300048828125</c:v>
                </c:pt>
                <c:pt idx="14379">
                  <c:v>1398.400024414062</c:v>
                </c:pt>
                <c:pt idx="14380">
                  <c:v>1398.5</c:v>
                </c:pt>
                <c:pt idx="14381">
                  <c:v>1398.599975585937</c:v>
                </c:pt>
                <c:pt idx="14382">
                  <c:v>1398.700073242187</c:v>
                </c:pt>
                <c:pt idx="14383">
                  <c:v>1398.800048828125</c:v>
                </c:pt>
                <c:pt idx="14384">
                  <c:v>1398.900024414062</c:v>
                </c:pt>
                <c:pt idx="14385">
                  <c:v>1399.0</c:v>
                </c:pt>
                <c:pt idx="14386">
                  <c:v>1399.099975585937</c:v>
                </c:pt>
                <c:pt idx="14387">
                  <c:v>1399.200073242187</c:v>
                </c:pt>
                <c:pt idx="14388">
                  <c:v>1399.300048828125</c:v>
                </c:pt>
                <c:pt idx="14389">
                  <c:v>1399.400024414062</c:v>
                </c:pt>
                <c:pt idx="14390">
                  <c:v>1399.5</c:v>
                </c:pt>
                <c:pt idx="14391">
                  <c:v>1399.599975585937</c:v>
                </c:pt>
                <c:pt idx="14392">
                  <c:v>1399.700073242187</c:v>
                </c:pt>
                <c:pt idx="14393">
                  <c:v>1399.800048828125</c:v>
                </c:pt>
                <c:pt idx="14394">
                  <c:v>1399.900024414062</c:v>
                </c:pt>
                <c:pt idx="14395">
                  <c:v>1400.0</c:v>
                </c:pt>
                <c:pt idx="14396">
                  <c:v>1400.099975585937</c:v>
                </c:pt>
                <c:pt idx="14397">
                  <c:v>1400.200073242187</c:v>
                </c:pt>
                <c:pt idx="14398">
                  <c:v>1400.300048828125</c:v>
                </c:pt>
                <c:pt idx="14399">
                  <c:v>1400.400024414062</c:v>
                </c:pt>
                <c:pt idx="14400">
                  <c:v>1400.5</c:v>
                </c:pt>
                <c:pt idx="14401">
                  <c:v>1400.599975585937</c:v>
                </c:pt>
                <c:pt idx="14402">
                  <c:v>1400.700073242187</c:v>
                </c:pt>
                <c:pt idx="14403">
                  <c:v>1400.800048828125</c:v>
                </c:pt>
                <c:pt idx="14404">
                  <c:v>1400.900024414062</c:v>
                </c:pt>
                <c:pt idx="14405">
                  <c:v>1401.0</c:v>
                </c:pt>
                <c:pt idx="14406">
                  <c:v>1401.099975585937</c:v>
                </c:pt>
                <c:pt idx="14407">
                  <c:v>1401.200073242187</c:v>
                </c:pt>
                <c:pt idx="14408">
                  <c:v>1401.300048828125</c:v>
                </c:pt>
                <c:pt idx="14409">
                  <c:v>1401.400024414062</c:v>
                </c:pt>
                <c:pt idx="14410">
                  <c:v>1401.5</c:v>
                </c:pt>
                <c:pt idx="14411">
                  <c:v>1401.599975585937</c:v>
                </c:pt>
                <c:pt idx="14412">
                  <c:v>1401.700073242187</c:v>
                </c:pt>
                <c:pt idx="14413">
                  <c:v>1401.800048828125</c:v>
                </c:pt>
                <c:pt idx="14414">
                  <c:v>1401.900024414062</c:v>
                </c:pt>
                <c:pt idx="14415">
                  <c:v>1402.0</c:v>
                </c:pt>
                <c:pt idx="14416">
                  <c:v>1402.099975585937</c:v>
                </c:pt>
                <c:pt idx="14417">
                  <c:v>1402.200073242187</c:v>
                </c:pt>
                <c:pt idx="14418">
                  <c:v>1402.300048828125</c:v>
                </c:pt>
                <c:pt idx="14419">
                  <c:v>1402.400024414062</c:v>
                </c:pt>
                <c:pt idx="14420">
                  <c:v>1402.5</c:v>
                </c:pt>
                <c:pt idx="14421">
                  <c:v>1402.599975585937</c:v>
                </c:pt>
                <c:pt idx="14422">
                  <c:v>1402.700073242187</c:v>
                </c:pt>
                <c:pt idx="14423">
                  <c:v>1402.800048828125</c:v>
                </c:pt>
                <c:pt idx="14424">
                  <c:v>1402.900024414062</c:v>
                </c:pt>
                <c:pt idx="14425">
                  <c:v>1403.0</c:v>
                </c:pt>
                <c:pt idx="14426">
                  <c:v>1403.099975585937</c:v>
                </c:pt>
                <c:pt idx="14427">
                  <c:v>1403.200073242187</c:v>
                </c:pt>
                <c:pt idx="14428">
                  <c:v>1403.300048828125</c:v>
                </c:pt>
                <c:pt idx="14429">
                  <c:v>1403.400024414062</c:v>
                </c:pt>
                <c:pt idx="14430">
                  <c:v>1403.5</c:v>
                </c:pt>
                <c:pt idx="14431">
                  <c:v>1403.599975585937</c:v>
                </c:pt>
                <c:pt idx="14432">
                  <c:v>1403.700073242187</c:v>
                </c:pt>
                <c:pt idx="14433">
                  <c:v>1403.800048828125</c:v>
                </c:pt>
                <c:pt idx="14434">
                  <c:v>1403.900024414062</c:v>
                </c:pt>
                <c:pt idx="14435">
                  <c:v>1404.0</c:v>
                </c:pt>
                <c:pt idx="14436">
                  <c:v>1404.099975585937</c:v>
                </c:pt>
                <c:pt idx="14437">
                  <c:v>1404.200073242187</c:v>
                </c:pt>
                <c:pt idx="14438">
                  <c:v>1404.300048828125</c:v>
                </c:pt>
                <c:pt idx="14439">
                  <c:v>1404.400024414062</c:v>
                </c:pt>
                <c:pt idx="14440">
                  <c:v>1404.5</c:v>
                </c:pt>
                <c:pt idx="14441">
                  <c:v>1404.599975585937</c:v>
                </c:pt>
                <c:pt idx="14442">
                  <c:v>1404.700073242187</c:v>
                </c:pt>
                <c:pt idx="14443">
                  <c:v>1404.800048828125</c:v>
                </c:pt>
                <c:pt idx="14444">
                  <c:v>1404.900024414062</c:v>
                </c:pt>
                <c:pt idx="14445">
                  <c:v>1405.0</c:v>
                </c:pt>
                <c:pt idx="14446">
                  <c:v>1405.099975585937</c:v>
                </c:pt>
                <c:pt idx="14447">
                  <c:v>1405.200073242187</c:v>
                </c:pt>
                <c:pt idx="14448">
                  <c:v>1405.300048828125</c:v>
                </c:pt>
                <c:pt idx="14449">
                  <c:v>1405.400024414062</c:v>
                </c:pt>
                <c:pt idx="14450">
                  <c:v>1405.5</c:v>
                </c:pt>
                <c:pt idx="14451">
                  <c:v>1405.599975585937</c:v>
                </c:pt>
                <c:pt idx="14452">
                  <c:v>1405.700073242187</c:v>
                </c:pt>
                <c:pt idx="14453">
                  <c:v>1405.800048828125</c:v>
                </c:pt>
                <c:pt idx="14454">
                  <c:v>1405.900024414062</c:v>
                </c:pt>
                <c:pt idx="14455">
                  <c:v>1406.0</c:v>
                </c:pt>
                <c:pt idx="14456">
                  <c:v>1406.099975585937</c:v>
                </c:pt>
                <c:pt idx="14457">
                  <c:v>1406.200073242187</c:v>
                </c:pt>
                <c:pt idx="14458">
                  <c:v>1406.300048828125</c:v>
                </c:pt>
                <c:pt idx="14459">
                  <c:v>1406.400024414062</c:v>
                </c:pt>
                <c:pt idx="14460">
                  <c:v>1406.5</c:v>
                </c:pt>
                <c:pt idx="14461">
                  <c:v>1406.599975585937</c:v>
                </c:pt>
                <c:pt idx="14462">
                  <c:v>1406.700073242187</c:v>
                </c:pt>
                <c:pt idx="14463">
                  <c:v>1406.800048828125</c:v>
                </c:pt>
                <c:pt idx="14464">
                  <c:v>1406.900024414062</c:v>
                </c:pt>
                <c:pt idx="14465">
                  <c:v>1407.0</c:v>
                </c:pt>
                <c:pt idx="14466">
                  <c:v>1407.099975585937</c:v>
                </c:pt>
                <c:pt idx="14467">
                  <c:v>1407.200073242187</c:v>
                </c:pt>
                <c:pt idx="14468">
                  <c:v>1407.300048828125</c:v>
                </c:pt>
                <c:pt idx="14469">
                  <c:v>1407.400024414062</c:v>
                </c:pt>
                <c:pt idx="14470">
                  <c:v>1407.5</c:v>
                </c:pt>
                <c:pt idx="14471">
                  <c:v>1407.599975585937</c:v>
                </c:pt>
                <c:pt idx="14472">
                  <c:v>1407.700073242187</c:v>
                </c:pt>
                <c:pt idx="14473">
                  <c:v>1407.800048828125</c:v>
                </c:pt>
                <c:pt idx="14474">
                  <c:v>1407.900024414062</c:v>
                </c:pt>
                <c:pt idx="14475">
                  <c:v>1408.0</c:v>
                </c:pt>
                <c:pt idx="14476">
                  <c:v>1408.099975585937</c:v>
                </c:pt>
                <c:pt idx="14477">
                  <c:v>1408.200073242187</c:v>
                </c:pt>
                <c:pt idx="14478">
                  <c:v>1408.300048828125</c:v>
                </c:pt>
                <c:pt idx="14479">
                  <c:v>1408.400024414062</c:v>
                </c:pt>
                <c:pt idx="14480">
                  <c:v>1408.5</c:v>
                </c:pt>
                <c:pt idx="14481">
                  <c:v>1408.599975585937</c:v>
                </c:pt>
                <c:pt idx="14482">
                  <c:v>1408.700073242187</c:v>
                </c:pt>
                <c:pt idx="14483">
                  <c:v>1408.800048828125</c:v>
                </c:pt>
                <c:pt idx="14484">
                  <c:v>1408.900024414062</c:v>
                </c:pt>
                <c:pt idx="14485">
                  <c:v>1409.0</c:v>
                </c:pt>
                <c:pt idx="14486">
                  <c:v>1409.099975585937</c:v>
                </c:pt>
                <c:pt idx="14487">
                  <c:v>1409.200073242187</c:v>
                </c:pt>
                <c:pt idx="14488">
                  <c:v>1409.300048828125</c:v>
                </c:pt>
                <c:pt idx="14489">
                  <c:v>1409.400024414062</c:v>
                </c:pt>
                <c:pt idx="14490">
                  <c:v>1409.5</c:v>
                </c:pt>
                <c:pt idx="14491">
                  <c:v>1409.599975585937</c:v>
                </c:pt>
                <c:pt idx="14492">
                  <c:v>1409.700073242187</c:v>
                </c:pt>
                <c:pt idx="14493">
                  <c:v>1409.800048828125</c:v>
                </c:pt>
                <c:pt idx="14494">
                  <c:v>1409.900024414062</c:v>
                </c:pt>
                <c:pt idx="14495">
                  <c:v>1410.0</c:v>
                </c:pt>
                <c:pt idx="14496">
                  <c:v>1410.099975585937</c:v>
                </c:pt>
                <c:pt idx="14497">
                  <c:v>1410.200073242187</c:v>
                </c:pt>
                <c:pt idx="14498">
                  <c:v>1410.300048828125</c:v>
                </c:pt>
                <c:pt idx="14499">
                  <c:v>1410.400024414062</c:v>
                </c:pt>
                <c:pt idx="14500">
                  <c:v>1410.5</c:v>
                </c:pt>
                <c:pt idx="14501">
                  <c:v>1410.599975585937</c:v>
                </c:pt>
                <c:pt idx="14502">
                  <c:v>1410.700073242187</c:v>
                </c:pt>
                <c:pt idx="14503">
                  <c:v>1410.800048828125</c:v>
                </c:pt>
                <c:pt idx="14504">
                  <c:v>1410.900024414062</c:v>
                </c:pt>
                <c:pt idx="14505">
                  <c:v>1411.0</c:v>
                </c:pt>
                <c:pt idx="14506">
                  <c:v>1411.099975585937</c:v>
                </c:pt>
                <c:pt idx="14507">
                  <c:v>1411.200073242187</c:v>
                </c:pt>
                <c:pt idx="14508">
                  <c:v>1411.300048828125</c:v>
                </c:pt>
                <c:pt idx="14509">
                  <c:v>1411.400024414062</c:v>
                </c:pt>
                <c:pt idx="14510">
                  <c:v>1411.5</c:v>
                </c:pt>
                <c:pt idx="14511">
                  <c:v>1411.599975585937</c:v>
                </c:pt>
                <c:pt idx="14512">
                  <c:v>1411.700073242187</c:v>
                </c:pt>
                <c:pt idx="14513">
                  <c:v>1411.800048828125</c:v>
                </c:pt>
                <c:pt idx="14514">
                  <c:v>1411.900024414062</c:v>
                </c:pt>
                <c:pt idx="14515">
                  <c:v>1412.0</c:v>
                </c:pt>
                <c:pt idx="14516">
                  <c:v>1412.099975585937</c:v>
                </c:pt>
                <c:pt idx="14517">
                  <c:v>1412.200073242187</c:v>
                </c:pt>
                <c:pt idx="14518">
                  <c:v>1412.300048828125</c:v>
                </c:pt>
                <c:pt idx="14519">
                  <c:v>1412.400024414062</c:v>
                </c:pt>
                <c:pt idx="14520">
                  <c:v>1412.5</c:v>
                </c:pt>
                <c:pt idx="14521">
                  <c:v>1412.599975585937</c:v>
                </c:pt>
                <c:pt idx="14522">
                  <c:v>1412.700073242187</c:v>
                </c:pt>
                <c:pt idx="14523">
                  <c:v>1412.800048828125</c:v>
                </c:pt>
                <c:pt idx="14524">
                  <c:v>1412.900024414062</c:v>
                </c:pt>
                <c:pt idx="14525">
                  <c:v>1413.0</c:v>
                </c:pt>
                <c:pt idx="14526">
                  <c:v>1413.099975585937</c:v>
                </c:pt>
                <c:pt idx="14527">
                  <c:v>1413.200073242187</c:v>
                </c:pt>
                <c:pt idx="14528">
                  <c:v>1413.300048828125</c:v>
                </c:pt>
                <c:pt idx="14529">
                  <c:v>1413.400024414062</c:v>
                </c:pt>
                <c:pt idx="14530">
                  <c:v>1413.5</c:v>
                </c:pt>
                <c:pt idx="14531">
                  <c:v>1413.599975585937</c:v>
                </c:pt>
                <c:pt idx="14532">
                  <c:v>1413.700073242187</c:v>
                </c:pt>
                <c:pt idx="14533">
                  <c:v>1413.800048828125</c:v>
                </c:pt>
                <c:pt idx="14534">
                  <c:v>1413.900024414062</c:v>
                </c:pt>
                <c:pt idx="14535">
                  <c:v>1414.0</c:v>
                </c:pt>
                <c:pt idx="14536">
                  <c:v>1414.099975585937</c:v>
                </c:pt>
                <c:pt idx="14537">
                  <c:v>1414.200073242187</c:v>
                </c:pt>
                <c:pt idx="14538">
                  <c:v>1414.300048828125</c:v>
                </c:pt>
                <c:pt idx="14539">
                  <c:v>1414.400024414062</c:v>
                </c:pt>
                <c:pt idx="14540">
                  <c:v>1414.5</c:v>
                </c:pt>
                <c:pt idx="14541">
                  <c:v>1414.599975585937</c:v>
                </c:pt>
                <c:pt idx="14542">
                  <c:v>1414.700073242187</c:v>
                </c:pt>
                <c:pt idx="14543">
                  <c:v>1414.800048828125</c:v>
                </c:pt>
                <c:pt idx="14544">
                  <c:v>1414.900024414062</c:v>
                </c:pt>
                <c:pt idx="14545">
                  <c:v>1415.0</c:v>
                </c:pt>
                <c:pt idx="14546">
                  <c:v>1415.099975585937</c:v>
                </c:pt>
                <c:pt idx="14547">
                  <c:v>1415.200073242187</c:v>
                </c:pt>
                <c:pt idx="14548">
                  <c:v>1415.300048828125</c:v>
                </c:pt>
                <c:pt idx="14549">
                  <c:v>1415.400024414062</c:v>
                </c:pt>
                <c:pt idx="14550">
                  <c:v>1415.5</c:v>
                </c:pt>
                <c:pt idx="14551">
                  <c:v>1415.599975585937</c:v>
                </c:pt>
                <c:pt idx="14552">
                  <c:v>1415.700073242187</c:v>
                </c:pt>
                <c:pt idx="14553">
                  <c:v>1415.800048828125</c:v>
                </c:pt>
                <c:pt idx="14554">
                  <c:v>1415.900024414062</c:v>
                </c:pt>
                <c:pt idx="14555">
                  <c:v>1416.0</c:v>
                </c:pt>
                <c:pt idx="14556">
                  <c:v>1416.099975585937</c:v>
                </c:pt>
                <c:pt idx="14557">
                  <c:v>1416.200073242187</c:v>
                </c:pt>
                <c:pt idx="14558">
                  <c:v>1416.300048828125</c:v>
                </c:pt>
                <c:pt idx="14559">
                  <c:v>1416.400024414062</c:v>
                </c:pt>
                <c:pt idx="14560">
                  <c:v>1416.5</c:v>
                </c:pt>
                <c:pt idx="14561">
                  <c:v>1416.599975585937</c:v>
                </c:pt>
                <c:pt idx="14562">
                  <c:v>1416.700073242187</c:v>
                </c:pt>
                <c:pt idx="14563">
                  <c:v>1416.800048828125</c:v>
                </c:pt>
                <c:pt idx="14564">
                  <c:v>1416.900024414062</c:v>
                </c:pt>
                <c:pt idx="14565">
                  <c:v>1417.0</c:v>
                </c:pt>
                <c:pt idx="14566">
                  <c:v>1417.099975585937</c:v>
                </c:pt>
                <c:pt idx="14567">
                  <c:v>1417.200073242187</c:v>
                </c:pt>
                <c:pt idx="14568">
                  <c:v>1417.300048828125</c:v>
                </c:pt>
                <c:pt idx="14569">
                  <c:v>1417.400024414062</c:v>
                </c:pt>
                <c:pt idx="14570">
                  <c:v>1417.5</c:v>
                </c:pt>
                <c:pt idx="14571">
                  <c:v>1417.599975585937</c:v>
                </c:pt>
                <c:pt idx="14572">
                  <c:v>1417.700073242187</c:v>
                </c:pt>
                <c:pt idx="14573">
                  <c:v>1417.800048828125</c:v>
                </c:pt>
                <c:pt idx="14574">
                  <c:v>1417.900024414062</c:v>
                </c:pt>
                <c:pt idx="14575">
                  <c:v>1418.0</c:v>
                </c:pt>
                <c:pt idx="14576">
                  <c:v>1418.099975585937</c:v>
                </c:pt>
                <c:pt idx="14577">
                  <c:v>1418.200073242187</c:v>
                </c:pt>
                <c:pt idx="14578">
                  <c:v>1418.300048828125</c:v>
                </c:pt>
                <c:pt idx="14579">
                  <c:v>1418.400024414062</c:v>
                </c:pt>
                <c:pt idx="14580">
                  <c:v>1418.5</c:v>
                </c:pt>
                <c:pt idx="14581">
                  <c:v>1418.599975585937</c:v>
                </c:pt>
                <c:pt idx="14582">
                  <c:v>1418.700073242187</c:v>
                </c:pt>
                <c:pt idx="14583">
                  <c:v>1418.800048828125</c:v>
                </c:pt>
                <c:pt idx="14584">
                  <c:v>1418.900024414062</c:v>
                </c:pt>
                <c:pt idx="14585">
                  <c:v>1419.0</c:v>
                </c:pt>
                <c:pt idx="14586">
                  <c:v>1419.099975585937</c:v>
                </c:pt>
                <c:pt idx="14587">
                  <c:v>1419.200073242187</c:v>
                </c:pt>
                <c:pt idx="14588">
                  <c:v>1419.300048828125</c:v>
                </c:pt>
                <c:pt idx="14589">
                  <c:v>1419.400024414062</c:v>
                </c:pt>
                <c:pt idx="14590">
                  <c:v>1419.5</c:v>
                </c:pt>
                <c:pt idx="14591">
                  <c:v>1419.599975585937</c:v>
                </c:pt>
                <c:pt idx="14592">
                  <c:v>1419.700073242187</c:v>
                </c:pt>
                <c:pt idx="14593">
                  <c:v>1419.800048828125</c:v>
                </c:pt>
                <c:pt idx="14594">
                  <c:v>1419.900024414062</c:v>
                </c:pt>
                <c:pt idx="14595">
                  <c:v>1420.0</c:v>
                </c:pt>
                <c:pt idx="14596">
                  <c:v>1420.099975585937</c:v>
                </c:pt>
                <c:pt idx="14597">
                  <c:v>1420.200073242187</c:v>
                </c:pt>
                <c:pt idx="14598">
                  <c:v>1420.300048828125</c:v>
                </c:pt>
                <c:pt idx="14599">
                  <c:v>1420.400024414062</c:v>
                </c:pt>
                <c:pt idx="14600">
                  <c:v>1420.5</c:v>
                </c:pt>
                <c:pt idx="14601">
                  <c:v>1420.599975585937</c:v>
                </c:pt>
                <c:pt idx="14602">
                  <c:v>1420.700073242187</c:v>
                </c:pt>
                <c:pt idx="14603">
                  <c:v>1420.800048828125</c:v>
                </c:pt>
                <c:pt idx="14604">
                  <c:v>1420.900024414062</c:v>
                </c:pt>
                <c:pt idx="14605">
                  <c:v>1421.0</c:v>
                </c:pt>
                <c:pt idx="14606">
                  <c:v>1421.099975585937</c:v>
                </c:pt>
                <c:pt idx="14607">
                  <c:v>1421.200073242187</c:v>
                </c:pt>
                <c:pt idx="14608">
                  <c:v>1421.300048828125</c:v>
                </c:pt>
                <c:pt idx="14609">
                  <c:v>1421.400024414062</c:v>
                </c:pt>
                <c:pt idx="14610">
                  <c:v>1421.5</c:v>
                </c:pt>
                <c:pt idx="14611">
                  <c:v>1421.599975585937</c:v>
                </c:pt>
                <c:pt idx="14612">
                  <c:v>1421.700073242187</c:v>
                </c:pt>
                <c:pt idx="14613">
                  <c:v>1421.800048828125</c:v>
                </c:pt>
                <c:pt idx="14614">
                  <c:v>1421.900024414062</c:v>
                </c:pt>
                <c:pt idx="14615">
                  <c:v>1422.0</c:v>
                </c:pt>
                <c:pt idx="14616">
                  <c:v>1422.099975585937</c:v>
                </c:pt>
                <c:pt idx="14617">
                  <c:v>1422.200073242187</c:v>
                </c:pt>
                <c:pt idx="14618">
                  <c:v>1422.300048828125</c:v>
                </c:pt>
                <c:pt idx="14619">
                  <c:v>1422.400024414062</c:v>
                </c:pt>
                <c:pt idx="14620">
                  <c:v>1422.5</c:v>
                </c:pt>
                <c:pt idx="14621">
                  <c:v>1422.599975585937</c:v>
                </c:pt>
                <c:pt idx="14622">
                  <c:v>1422.700073242187</c:v>
                </c:pt>
                <c:pt idx="14623">
                  <c:v>1422.800048828125</c:v>
                </c:pt>
                <c:pt idx="14624">
                  <c:v>1422.900024414062</c:v>
                </c:pt>
                <c:pt idx="14625">
                  <c:v>1423.0</c:v>
                </c:pt>
                <c:pt idx="14626">
                  <c:v>1423.099975585937</c:v>
                </c:pt>
                <c:pt idx="14627">
                  <c:v>1423.200073242187</c:v>
                </c:pt>
                <c:pt idx="14628">
                  <c:v>1423.300048828125</c:v>
                </c:pt>
                <c:pt idx="14629">
                  <c:v>1423.400024414062</c:v>
                </c:pt>
                <c:pt idx="14630">
                  <c:v>1423.5</c:v>
                </c:pt>
                <c:pt idx="14631">
                  <c:v>1423.599975585937</c:v>
                </c:pt>
                <c:pt idx="14632">
                  <c:v>1423.700073242187</c:v>
                </c:pt>
                <c:pt idx="14633">
                  <c:v>1423.800048828125</c:v>
                </c:pt>
                <c:pt idx="14634">
                  <c:v>1423.900024414062</c:v>
                </c:pt>
                <c:pt idx="14635">
                  <c:v>1424.0</c:v>
                </c:pt>
                <c:pt idx="14636">
                  <c:v>1424.099975585937</c:v>
                </c:pt>
                <c:pt idx="14637">
                  <c:v>1424.200073242187</c:v>
                </c:pt>
                <c:pt idx="14638">
                  <c:v>1424.300048828125</c:v>
                </c:pt>
                <c:pt idx="14639">
                  <c:v>1424.400024414062</c:v>
                </c:pt>
                <c:pt idx="14640">
                  <c:v>1424.5</c:v>
                </c:pt>
                <c:pt idx="14641">
                  <c:v>1424.599975585937</c:v>
                </c:pt>
                <c:pt idx="14642">
                  <c:v>1424.700073242187</c:v>
                </c:pt>
                <c:pt idx="14643">
                  <c:v>1424.800048828125</c:v>
                </c:pt>
                <c:pt idx="14644">
                  <c:v>1424.900024414062</c:v>
                </c:pt>
                <c:pt idx="14645">
                  <c:v>1425.0</c:v>
                </c:pt>
                <c:pt idx="14646">
                  <c:v>1425.099975585937</c:v>
                </c:pt>
                <c:pt idx="14647">
                  <c:v>1425.200073242187</c:v>
                </c:pt>
                <c:pt idx="14648">
                  <c:v>1425.300048828125</c:v>
                </c:pt>
                <c:pt idx="14649">
                  <c:v>1425.400024414062</c:v>
                </c:pt>
                <c:pt idx="14650">
                  <c:v>1425.5</c:v>
                </c:pt>
                <c:pt idx="14651">
                  <c:v>1425.599975585937</c:v>
                </c:pt>
                <c:pt idx="14652">
                  <c:v>1425.700073242187</c:v>
                </c:pt>
                <c:pt idx="14653">
                  <c:v>1425.800048828125</c:v>
                </c:pt>
                <c:pt idx="14654">
                  <c:v>1425.900024414062</c:v>
                </c:pt>
                <c:pt idx="14655">
                  <c:v>1426.0</c:v>
                </c:pt>
                <c:pt idx="14656">
                  <c:v>1426.099975585937</c:v>
                </c:pt>
                <c:pt idx="14657">
                  <c:v>1426.200073242187</c:v>
                </c:pt>
                <c:pt idx="14658">
                  <c:v>1426.300048828125</c:v>
                </c:pt>
                <c:pt idx="14659">
                  <c:v>1426.400024414062</c:v>
                </c:pt>
                <c:pt idx="14660">
                  <c:v>1426.5</c:v>
                </c:pt>
                <c:pt idx="14661">
                  <c:v>1426.599975585937</c:v>
                </c:pt>
                <c:pt idx="14662">
                  <c:v>1426.700073242187</c:v>
                </c:pt>
                <c:pt idx="14663">
                  <c:v>1426.800048828125</c:v>
                </c:pt>
                <c:pt idx="14664">
                  <c:v>1426.900024414062</c:v>
                </c:pt>
                <c:pt idx="14665">
                  <c:v>1427.0</c:v>
                </c:pt>
                <c:pt idx="14666">
                  <c:v>1427.099975585937</c:v>
                </c:pt>
                <c:pt idx="14667">
                  <c:v>1427.200073242187</c:v>
                </c:pt>
                <c:pt idx="14668">
                  <c:v>1427.300048828125</c:v>
                </c:pt>
                <c:pt idx="14669">
                  <c:v>1427.400024414062</c:v>
                </c:pt>
                <c:pt idx="14670">
                  <c:v>1427.5</c:v>
                </c:pt>
                <c:pt idx="14671">
                  <c:v>1427.599975585937</c:v>
                </c:pt>
                <c:pt idx="14672">
                  <c:v>1427.700073242187</c:v>
                </c:pt>
                <c:pt idx="14673">
                  <c:v>1427.800048828125</c:v>
                </c:pt>
                <c:pt idx="14674">
                  <c:v>1427.900024414062</c:v>
                </c:pt>
                <c:pt idx="14675">
                  <c:v>1428.0</c:v>
                </c:pt>
                <c:pt idx="14676">
                  <c:v>1428.099975585937</c:v>
                </c:pt>
                <c:pt idx="14677">
                  <c:v>1428.200073242187</c:v>
                </c:pt>
                <c:pt idx="14678">
                  <c:v>1428.300048828125</c:v>
                </c:pt>
                <c:pt idx="14679">
                  <c:v>1428.400024414062</c:v>
                </c:pt>
                <c:pt idx="14680">
                  <c:v>1428.5</c:v>
                </c:pt>
                <c:pt idx="14681">
                  <c:v>1428.599975585937</c:v>
                </c:pt>
                <c:pt idx="14682">
                  <c:v>1428.700073242187</c:v>
                </c:pt>
                <c:pt idx="14683">
                  <c:v>1428.800048828125</c:v>
                </c:pt>
                <c:pt idx="14684">
                  <c:v>1428.900024414062</c:v>
                </c:pt>
                <c:pt idx="14685">
                  <c:v>1429.0</c:v>
                </c:pt>
                <c:pt idx="14686">
                  <c:v>1429.099975585937</c:v>
                </c:pt>
                <c:pt idx="14687">
                  <c:v>1429.200073242187</c:v>
                </c:pt>
                <c:pt idx="14688">
                  <c:v>1429.300048828125</c:v>
                </c:pt>
                <c:pt idx="14689">
                  <c:v>1429.400024414062</c:v>
                </c:pt>
                <c:pt idx="14690">
                  <c:v>1429.5</c:v>
                </c:pt>
                <c:pt idx="14691">
                  <c:v>1429.599975585937</c:v>
                </c:pt>
                <c:pt idx="14692">
                  <c:v>1429.700073242187</c:v>
                </c:pt>
                <c:pt idx="14693">
                  <c:v>1429.800048828125</c:v>
                </c:pt>
                <c:pt idx="14694">
                  <c:v>1429.900024414062</c:v>
                </c:pt>
                <c:pt idx="14695">
                  <c:v>1430.0</c:v>
                </c:pt>
                <c:pt idx="14696">
                  <c:v>1430.099975585937</c:v>
                </c:pt>
                <c:pt idx="14697">
                  <c:v>1430.200073242187</c:v>
                </c:pt>
                <c:pt idx="14698">
                  <c:v>1430.300048828125</c:v>
                </c:pt>
                <c:pt idx="14699">
                  <c:v>1430.400024414062</c:v>
                </c:pt>
                <c:pt idx="14700">
                  <c:v>1430.5</c:v>
                </c:pt>
                <c:pt idx="14701">
                  <c:v>1430.599975585937</c:v>
                </c:pt>
                <c:pt idx="14702">
                  <c:v>1430.700073242187</c:v>
                </c:pt>
                <c:pt idx="14703">
                  <c:v>1430.800048828125</c:v>
                </c:pt>
                <c:pt idx="14704">
                  <c:v>1430.900024414062</c:v>
                </c:pt>
                <c:pt idx="14705">
                  <c:v>1431.0</c:v>
                </c:pt>
                <c:pt idx="14706">
                  <c:v>1431.099975585937</c:v>
                </c:pt>
                <c:pt idx="14707">
                  <c:v>1431.200073242187</c:v>
                </c:pt>
                <c:pt idx="14708">
                  <c:v>1431.300048828125</c:v>
                </c:pt>
                <c:pt idx="14709">
                  <c:v>1431.400024414062</c:v>
                </c:pt>
                <c:pt idx="14710">
                  <c:v>1431.5</c:v>
                </c:pt>
                <c:pt idx="14711">
                  <c:v>1431.599975585937</c:v>
                </c:pt>
                <c:pt idx="14712">
                  <c:v>1431.700073242187</c:v>
                </c:pt>
                <c:pt idx="14713">
                  <c:v>1431.800048828125</c:v>
                </c:pt>
                <c:pt idx="14714">
                  <c:v>1431.900024414062</c:v>
                </c:pt>
                <c:pt idx="14715">
                  <c:v>1432.0</c:v>
                </c:pt>
                <c:pt idx="14716">
                  <c:v>1432.099975585937</c:v>
                </c:pt>
                <c:pt idx="14717">
                  <c:v>1432.200073242187</c:v>
                </c:pt>
                <c:pt idx="14718">
                  <c:v>1432.300048828125</c:v>
                </c:pt>
                <c:pt idx="14719">
                  <c:v>1432.400024414062</c:v>
                </c:pt>
                <c:pt idx="14720">
                  <c:v>1432.5</c:v>
                </c:pt>
                <c:pt idx="14721">
                  <c:v>1432.599975585937</c:v>
                </c:pt>
                <c:pt idx="14722">
                  <c:v>1432.700073242187</c:v>
                </c:pt>
                <c:pt idx="14723">
                  <c:v>1432.800048828125</c:v>
                </c:pt>
                <c:pt idx="14724">
                  <c:v>1432.900024414062</c:v>
                </c:pt>
                <c:pt idx="14725">
                  <c:v>1433.0</c:v>
                </c:pt>
                <c:pt idx="14726">
                  <c:v>1433.099975585937</c:v>
                </c:pt>
                <c:pt idx="14727">
                  <c:v>1433.200073242187</c:v>
                </c:pt>
                <c:pt idx="14728">
                  <c:v>1433.300048828125</c:v>
                </c:pt>
                <c:pt idx="14729">
                  <c:v>1433.400024414062</c:v>
                </c:pt>
                <c:pt idx="14730">
                  <c:v>1433.5</c:v>
                </c:pt>
                <c:pt idx="14731">
                  <c:v>1433.599975585937</c:v>
                </c:pt>
                <c:pt idx="14732">
                  <c:v>1433.700073242187</c:v>
                </c:pt>
                <c:pt idx="14733">
                  <c:v>1433.800048828125</c:v>
                </c:pt>
                <c:pt idx="14734">
                  <c:v>1433.900024414062</c:v>
                </c:pt>
                <c:pt idx="14735">
                  <c:v>1434.0</c:v>
                </c:pt>
                <c:pt idx="14736">
                  <c:v>1434.099975585937</c:v>
                </c:pt>
                <c:pt idx="14737">
                  <c:v>1434.200073242187</c:v>
                </c:pt>
                <c:pt idx="14738">
                  <c:v>1434.300048828125</c:v>
                </c:pt>
                <c:pt idx="14739">
                  <c:v>1434.400024414062</c:v>
                </c:pt>
                <c:pt idx="14740">
                  <c:v>1434.5</c:v>
                </c:pt>
                <c:pt idx="14741">
                  <c:v>1434.599975585937</c:v>
                </c:pt>
                <c:pt idx="14742">
                  <c:v>1434.700073242187</c:v>
                </c:pt>
                <c:pt idx="14743">
                  <c:v>1434.800048828125</c:v>
                </c:pt>
                <c:pt idx="14744">
                  <c:v>1434.900024414062</c:v>
                </c:pt>
                <c:pt idx="14745">
                  <c:v>1435.0</c:v>
                </c:pt>
                <c:pt idx="14746">
                  <c:v>1435.099975585937</c:v>
                </c:pt>
                <c:pt idx="14747">
                  <c:v>1435.200073242187</c:v>
                </c:pt>
                <c:pt idx="14748">
                  <c:v>1435.300048828125</c:v>
                </c:pt>
                <c:pt idx="14749">
                  <c:v>1435.400024414062</c:v>
                </c:pt>
                <c:pt idx="14750">
                  <c:v>1435.5</c:v>
                </c:pt>
                <c:pt idx="14751">
                  <c:v>1435.599975585937</c:v>
                </c:pt>
                <c:pt idx="14752">
                  <c:v>1435.700073242187</c:v>
                </c:pt>
                <c:pt idx="14753">
                  <c:v>1435.800048828125</c:v>
                </c:pt>
                <c:pt idx="14754">
                  <c:v>1435.900024414062</c:v>
                </c:pt>
                <c:pt idx="14755">
                  <c:v>1436.0</c:v>
                </c:pt>
                <c:pt idx="14756">
                  <c:v>1436.099975585937</c:v>
                </c:pt>
                <c:pt idx="14757">
                  <c:v>1436.200073242187</c:v>
                </c:pt>
                <c:pt idx="14758">
                  <c:v>1436.300048828125</c:v>
                </c:pt>
                <c:pt idx="14759">
                  <c:v>1436.400024414062</c:v>
                </c:pt>
                <c:pt idx="14760">
                  <c:v>1436.5</c:v>
                </c:pt>
                <c:pt idx="14761">
                  <c:v>1436.599975585937</c:v>
                </c:pt>
                <c:pt idx="14762">
                  <c:v>1436.700073242187</c:v>
                </c:pt>
                <c:pt idx="14763">
                  <c:v>1436.800048828125</c:v>
                </c:pt>
                <c:pt idx="14764">
                  <c:v>1436.900024414062</c:v>
                </c:pt>
                <c:pt idx="14765">
                  <c:v>1437.0</c:v>
                </c:pt>
                <c:pt idx="14766">
                  <c:v>1437.099975585937</c:v>
                </c:pt>
                <c:pt idx="14767">
                  <c:v>1437.200073242187</c:v>
                </c:pt>
                <c:pt idx="14768">
                  <c:v>1437.300048828125</c:v>
                </c:pt>
                <c:pt idx="14769">
                  <c:v>1437.400024414062</c:v>
                </c:pt>
                <c:pt idx="14770">
                  <c:v>1437.5</c:v>
                </c:pt>
                <c:pt idx="14771">
                  <c:v>1437.599975585937</c:v>
                </c:pt>
                <c:pt idx="14772">
                  <c:v>1437.700073242187</c:v>
                </c:pt>
                <c:pt idx="14773">
                  <c:v>1437.800048828125</c:v>
                </c:pt>
                <c:pt idx="14774">
                  <c:v>1437.900024414062</c:v>
                </c:pt>
                <c:pt idx="14775">
                  <c:v>1438.0</c:v>
                </c:pt>
                <c:pt idx="14776">
                  <c:v>1438.099975585937</c:v>
                </c:pt>
                <c:pt idx="14777">
                  <c:v>1438.200073242187</c:v>
                </c:pt>
                <c:pt idx="14778">
                  <c:v>1438.300048828125</c:v>
                </c:pt>
                <c:pt idx="14779">
                  <c:v>1438.400024414062</c:v>
                </c:pt>
                <c:pt idx="14780">
                  <c:v>1438.5</c:v>
                </c:pt>
                <c:pt idx="14781">
                  <c:v>1438.599975585937</c:v>
                </c:pt>
                <c:pt idx="14782">
                  <c:v>1438.700073242187</c:v>
                </c:pt>
                <c:pt idx="14783">
                  <c:v>1438.800048828125</c:v>
                </c:pt>
                <c:pt idx="14784">
                  <c:v>1438.900024414062</c:v>
                </c:pt>
                <c:pt idx="14785">
                  <c:v>1439.0</c:v>
                </c:pt>
                <c:pt idx="14786">
                  <c:v>1439.099975585937</c:v>
                </c:pt>
                <c:pt idx="14787">
                  <c:v>1439.200073242187</c:v>
                </c:pt>
                <c:pt idx="14788">
                  <c:v>1439.300048828125</c:v>
                </c:pt>
                <c:pt idx="14789">
                  <c:v>1439.400024414062</c:v>
                </c:pt>
                <c:pt idx="14790">
                  <c:v>1439.5</c:v>
                </c:pt>
                <c:pt idx="14791">
                  <c:v>1439.599975585937</c:v>
                </c:pt>
                <c:pt idx="14792">
                  <c:v>1439.700073242187</c:v>
                </c:pt>
                <c:pt idx="14793">
                  <c:v>1439.800048828125</c:v>
                </c:pt>
                <c:pt idx="14794">
                  <c:v>1439.900024414062</c:v>
                </c:pt>
                <c:pt idx="14795">
                  <c:v>1440.0</c:v>
                </c:pt>
                <c:pt idx="14796">
                  <c:v>1440.099975585937</c:v>
                </c:pt>
                <c:pt idx="14797">
                  <c:v>1440.200073242187</c:v>
                </c:pt>
                <c:pt idx="14798">
                  <c:v>1440.300048828125</c:v>
                </c:pt>
                <c:pt idx="14799">
                  <c:v>1440.400024414062</c:v>
                </c:pt>
                <c:pt idx="14800">
                  <c:v>1440.5</c:v>
                </c:pt>
                <c:pt idx="14801">
                  <c:v>1440.599975585937</c:v>
                </c:pt>
                <c:pt idx="14802">
                  <c:v>1440.700073242187</c:v>
                </c:pt>
                <c:pt idx="14803">
                  <c:v>1440.800048828125</c:v>
                </c:pt>
                <c:pt idx="14804">
                  <c:v>1440.900024414062</c:v>
                </c:pt>
                <c:pt idx="14805">
                  <c:v>1441.0</c:v>
                </c:pt>
                <c:pt idx="14806">
                  <c:v>1441.099975585937</c:v>
                </c:pt>
                <c:pt idx="14807">
                  <c:v>1441.200073242187</c:v>
                </c:pt>
                <c:pt idx="14808">
                  <c:v>1441.300048828125</c:v>
                </c:pt>
                <c:pt idx="14809">
                  <c:v>1441.400024414062</c:v>
                </c:pt>
                <c:pt idx="14810">
                  <c:v>1441.5</c:v>
                </c:pt>
                <c:pt idx="14811">
                  <c:v>1441.599975585937</c:v>
                </c:pt>
                <c:pt idx="14812">
                  <c:v>1441.700073242187</c:v>
                </c:pt>
                <c:pt idx="14813">
                  <c:v>1441.800048828125</c:v>
                </c:pt>
                <c:pt idx="14814">
                  <c:v>1441.900024414062</c:v>
                </c:pt>
                <c:pt idx="14815">
                  <c:v>1442.0</c:v>
                </c:pt>
                <c:pt idx="14816">
                  <c:v>1442.099975585937</c:v>
                </c:pt>
                <c:pt idx="14817">
                  <c:v>1442.200073242187</c:v>
                </c:pt>
                <c:pt idx="14818">
                  <c:v>1442.300048828125</c:v>
                </c:pt>
                <c:pt idx="14819">
                  <c:v>1442.400024414062</c:v>
                </c:pt>
                <c:pt idx="14820">
                  <c:v>1442.5</c:v>
                </c:pt>
                <c:pt idx="14821">
                  <c:v>1442.599975585937</c:v>
                </c:pt>
                <c:pt idx="14822">
                  <c:v>1442.700073242187</c:v>
                </c:pt>
                <c:pt idx="14823">
                  <c:v>1442.800048828125</c:v>
                </c:pt>
                <c:pt idx="14824">
                  <c:v>1442.900024414062</c:v>
                </c:pt>
                <c:pt idx="14825">
                  <c:v>1443.0</c:v>
                </c:pt>
                <c:pt idx="14826">
                  <c:v>1443.099975585937</c:v>
                </c:pt>
                <c:pt idx="14827">
                  <c:v>1443.200073242187</c:v>
                </c:pt>
                <c:pt idx="14828">
                  <c:v>1443.300048828125</c:v>
                </c:pt>
                <c:pt idx="14829">
                  <c:v>1443.400024414062</c:v>
                </c:pt>
                <c:pt idx="14830">
                  <c:v>1443.5</c:v>
                </c:pt>
                <c:pt idx="14831">
                  <c:v>1443.599975585937</c:v>
                </c:pt>
                <c:pt idx="14832">
                  <c:v>1443.700073242187</c:v>
                </c:pt>
                <c:pt idx="14833">
                  <c:v>1443.800048828125</c:v>
                </c:pt>
                <c:pt idx="14834">
                  <c:v>1443.900024414062</c:v>
                </c:pt>
                <c:pt idx="14835">
                  <c:v>1444.0</c:v>
                </c:pt>
                <c:pt idx="14836">
                  <c:v>1444.099975585937</c:v>
                </c:pt>
                <c:pt idx="14837">
                  <c:v>1444.200073242187</c:v>
                </c:pt>
                <c:pt idx="14838">
                  <c:v>1444.300048828125</c:v>
                </c:pt>
                <c:pt idx="14839">
                  <c:v>1444.400024414062</c:v>
                </c:pt>
                <c:pt idx="14840">
                  <c:v>1444.5</c:v>
                </c:pt>
                <c:pt idx="14841">
                  <c:v>1444.599975585937</c:v>
                </c:pt>
                <c:pt idx="14842">
                  <c:v>1444.700073242187</c:v>
                </c:pt>
                <c:pt idx="14843">
                  <c:v>1444.800048828125</c:v>
                </c:pt>
                <c:pt idx="14844">
                  <c:v>1444.900024414062</c:v>
                </c:pt>
                <c:pt idx="14845">
                  <c:v>1445.0</c:v>
                </c:pt>
                <c:pt idx="14846">
                  <c:v>1445.099975585937</c:v>
                </c:pt>
                <c:pt idx="14847">
                  <c:v>1445.200073242187</c:v>
                </c:pt>
                <c:pt idx="14848">
                  <c:v>1445.300048828125</c:v>
                </c:pt>
                <c:pt idx="14849">
                  <c:v>1445.400024414062</c:v>
                </c:pt>
                <c:pt idx="14850">
                  <c:v>1445.5</c:v>
                </c:pt>
                <c:pt idx="14851">
                  <c:v>1445.599975585937</c:v>
                </c:pt>
                <c:pt idx="14852">
                  <c:v>1445.700073242187</c:v>
                </c:pt>
                <c:pt idx="14853">
                  <c:v>1445.800048828125</c:v>
                </c:pt>
                <c:pt idx="14854">
                  <c:v>1445.900024414062</c:v>
                </c:pt>
                <c:pt idx="14855">
                  <c:v>1446.0</c:v>
                </c:pt>
                <c:pt idx="14856">
                  <c:v>1446.099975585937</c:v>
                </c:pt>
                <c:pt idx="14857">
                  <c:v>1446.200073242187</c:v>
                </c:pt>
                <c:pt idx="14858">
                  <c:v>1446.300048828125</c:v>
                </c:pt>
                <c:pt idx="14859">
                  <c:v>1446.400024414062</c:v>
                </c:pt>
                <c:pt idx="14860">
                  <c:v>1446.5</c:v>
                </c:pt>
                <c:pt idx="14861">
                  <c:v>1446.599975585937</c:v>
                </c:pt>
                <c:pt idx="14862">
                  <c:v>1446.700073242187</c:v>
                </c:pt>
                <c:pt idx="14863">
                  <c:v>1446.800048828125</c:v>
                </c:pt>
                <c:pt idx="14864">
                  <c:v>1446.900024414062</c:v>
                </c:pt>
                <c:pt idx="14865">
                  <c:v>1447.0</c:v>
                </c:pt>
                <c:pt idx="14866">
                  <c:v>1447.099975585937</c:v>
                </c:pt>
                <c:pt idx="14867">
                  <c:v>1447.200073242187</c:v>
                </c:pt>
                <c:pt idx="14868">
                  <c:v>1447.300048828125</c:v>
                </c:pt>
                <c:pt idx="14869">
                  <c:v>1447.400024414062</c:v>
                </c:pt>
                <c:pt idx="14870">
                  <c:v>1447.5</c:v>
                </c:pt>
                <c:pt idx="14871">
                  <c:v>1447.599975585937</c:v>
                </c:pt>
                <c:pt idx="14872">
                  <c:v>1447.700073242187</c:v>
                </c:pt>
                <c:pt idx="14873">
                  <c:v>1447.800048828125</c:v>
                </c:pt>
                <c:pt idx="14874">
                  <c:v>1447.900024414062</c:v>
                </c:pt>
                <c:pt idx="14875">
                  <c:v>1448.0</c:v>
                </c:pt>
                <c:pt idx="14876">
                  <c:v>1448.099975585937</c:v>
                </c:pt>
                <c:pt idx="14877">
                  <c:v>1448.200073242187</c:v>
                </c:pt>
                <c:pt idx="14878">
                  <c:v>1448.300048828125</c:v>
                </c:pt>
                <c:pt idx="14879">
                  <c:v>1448.400024414062</c:v>
                </c:pt>
                <c:pt idx="14880">
                  <c:v>1448.5</c:v>
                </c:pt>
                <c:pt idx="14881">
                  <c:v>1448.599975585937</c:v>
                </c:pt>
                <c:pt idx="14882">
                  <c:v>1448.700073242187</c:v>
                </c:pt>
                <c:pt idx="14883">
                  <c:v>1448.800048828125</c:v>
                </c:pt>
                <c:pt idx="14884">
                  <c:v>1448.900024414062</c:v>
                </c:pt>
                <c:pt idx="14885">
                  <c:v>1449.0</c:v>
                </c:pt>
                <c:pt idx="14886">
                  <c:v>1449.099975585937</c:v>
                </c:pt>
                <c:pt idx="14887">
                  <c:v>1449.200073242187</c:v>
                </c:pt>
                <c:pt idx="14888">
                  <c:v>1449.300048828125</c:v>
                </c:pt>
                <c:pt idx="14889">
                  <c:v>1449.400024414062</c:v>
                </c:pt>
                <c:pt idx="14890">
                  <c:v>1449.5</c:v>
                </c:pt>
                <c:pt idx="14891">
                  <c:v>1449.599975585937</c:v>
                </c:pt>
                <c:pt idx="14892">
                  <c:v>1449.700073242187</c:v>
                </c:pt>
                <c:pt idx="14893">
                  <c:v>1449.800048828125</c:v>
                </c:pt>
                <c:pt idx="14894">
                  <c:v>1449.900024414062</c:v>
                </c:pt>
                <c:pt idx="14895">
                  <c:v>1450.0</c:v>
                </c:pt>
                <c:pt idx="14896">
                  <c:v>1450.099975585937</c:v>
                </c:pt>
                <c:pt idx="14897">
                  <c:v>1450.200073242187</c:v>
                </c:pt>
                <c:pt idx="14898">
                  <c:v>1450.300048828125</c:v>
                </c:pt>
                <c:pt idx="14899">
                  <c:v>1450.400024414062</c:v>
                </c:pt>
                <c:pt idx="14900">
                  <c:v>1450.5</c:v>
                </c:pt>
                <c:pt idx="14901">
                  <c:v>1450.599975585937</c:v>
                </c:pt>
                <c:pt idx="14902">
                  <c:v>1450.700073242187</c:v>
                </c:pt>
                <c:pt idx="14903">
                  <c:v>1450.800048828125</c:v>
                </c:pt>
                <c:pt idx="14904">
                  <c:v>1450.900024414062</c:v>
                </c:pt>
                <c:pt idx="14905">
                  <c:v>1451.0</c:v>
                </c:pt>
                <c:pt idx="14906">
                  <c:v>1451.099975585937</c:v>
                </c:pt>
                <c:pt idx="14907">
                  <c:v>1451.200073242187</c:v>
                </c:pt>
                <c:pt idx="14908">
                  <c:v>1451.300048828125</c:v>
                </c:pt>
                <c:pt idx="14909">
                  <c:v>1451.400024414062</c:v>
                </c:pt>
                <c:pt idx="14910">
                  <c:v>1451.5</c:v>
                </c:pt>
                <c:pt idx="14911">
                  <c:v>1451.599975585937</c:v>
                </c:pt>
                <c:pt idx="14912">
                  <c:v>1451.700073242187</c:v>
                </c:pt>
                <c:pt idx="14913">
                  <c:v>1451.800048828125</c:v>
                </c:pt>
                <c:pt idx="14914">
                  <c:v>1451.900024414062</c:v>
                </c:pt>
                <c:pt idx="14915">
                  <c:v>1452.0</c:v>
                </c:pt>
                <c:pt idx="14916">
                  <c:v>1452.099975585937</c:v>
                </c:pt>
                <c:pt idx="14917">
                  <c:v>1452.200073242187</c:v>
                </c:pt>
                <c:pt idx="14918">
                  <c:v>1452.300048828125</c:v>
                </c:pt>
                <c:pt idx="14919">
                  <c:v>1452.400024414062</c:v>
                </c:pt>
                <c:pt idx="14920">
                  <c:v>1452.5</c:v>
                </c:pt>
                <c:pt idx="14921">
                  <c:v>1452.599975585937</c:v>
                </c:pt>
                <c:pt idx="14922">
                  <c:v>1452.700073242187</c:v>
                </c:pt>
                <c:pt idx="14923">
                  <c:v>1452.800048828125</c:v>
                </c:pt>
                <c:pt idx="14924">
                  <c:v>1452.900024414062</c:v>
                </c:pt>
                <c:pt idx="14925">
                  <c:v>1453.0</c:v>
                </c:pt>
                <c:pt idx="14926">
                  <c:v>1453.099975585937</c:v>
                </c:pt>
                <c:pt idx="14927">
                  <c:v>1453.200073242187</c:v>
                </c:pt>
                <c:pt idx="14928">
                  <c:v>1453.300048828125</c:v>
                </c:pt>
                <c:pt idx="14929">
                  <c:v>1453.400024414062</c:v>
                </c:pt>
                <c:pt idx="14930">
                  <c:v>1453.5</c:v>
                </c:pt>
                <c:pt idx="14931">
                  <c:v>1453.599975585937</c:v>
                </c:pt>
                <c:pt idx="14932">
                  <c:v>1453.700073242187</c:v>
                </c:pt>
                <c:pt idx="14933">
                  <c:v>1453.800048828125</c:v>
                </c:pt>
                <c:pt idx="14934">
                  <c:v>1453.900024414062</c:v>
                </c:pt>
                <c:pt idx="14935">
                  <c:v>1454.0</c:v>
                </c:pt>
                <c:pt idx="14936">
                  <c:v>1454.099975585937</c:v>
                </c:pt>
                <c:pt idx="14937">
                  <c:v>1454.200073242187</c:v>
                </c:pt>
                <c:pt idx="14938">
                  <c:v>1454.300048828125</c:v>
                </c:pt>
                <c:pt idx="14939">
                  <c:v>1454.400024414062</c:v>
                </c:pt>
                <c:pt idx="14940">
                  <c:v>1454.5</c:v>
                </c:pt>
                <c:pt idx="14941">
                  <c:v>1454.599975585937</c:v>
                </c:pt>
                <c:pt idx="14942">
                  <c:v>1454.700073242187</c:v>
                </c:pt>
                <c:pt idx="14943">
                  <c:v>1454.800048828125</c:v>
                </c:pt>
                <c:pt idx="14944">
                  <c:v>1454.900024414062</c:v>
                </c:pt>
                <c:pt idx="14945">
                  <c:v>1455.0</c:v>
                </c:pt>
                <c:pt idx="14946">
                  <c:v>1455.099975585937</c:v>
                </c:pt>
                <c:pt idx="14947">
                  <c:v>1455.200073242187</c:v>
                </c:pt>
                <c:pt idx="14948">
                  <c:v>1455.300048828125</c:v>
                </c:pt>
                <c:pt idx="14949">
                  <c:v>1455.400024414062</c:v>
                </c:pt>
                <c:pt idx="14950">
                  <c:v>1455.5</c:v>
                </c:pt>
                <c:pt idx="14951">
                  <c:v>1455.599975585937</c:v>
                </c:pt>
                <c:pt idx="14952">
                  <c:v>1455.700073242187</c:v>
                </c:pt>
                <c:pt idx="14953">
                  <c:v>1455.800048828125</c:v>
                </c:pt>
                <c:pt idx="14954">
                  <c:v>1455.900024414062</c:v>
                </c:pt>
                <c:pt idx="14955">
                  <c:v>1456.0</c:v>
                </c:pt>
                <c:pt idx="14956">
                  <c:v>1456.099975585937</c:v>
                </c:pt>
                <c:pt idx="14957">
                  <c:v>1456.200073242187</c:v>
                </c:pt>
                <c:pt idx="14958">
                  <c:v>1456.300048828125</c:v>
                </c:pt>
                <c:pt idx="14959">
                  <c:v>1456.400024414062</c:v>
                </c:pt>
                <c:pt idx="14960">
                  <c:v>1456.5</c:v>
                </c:pt>
                <c:pt idx="14961">
                  <c:v>1456.599975585937</c:v>
                </c:pt>
                <c:pt idx="14962">
                  <c:v>1456.700073242187</c:v>
                </c:pt>
                <c:pt idx="14963">
                  <c:v>1456.800048828125</c:v>
                </c:pt>
                <c:pt idx="14964">
                  <c:v>1456.900024414062</c:v>
                </c:pt>
                <c:pt idx="14965">
                  <c:v>1457.0</c:v>
                </c:pt>
                <c:pt idx="14966">
                  <c:v>1457.099975585937</c:v>
                </c:pt>
                <c:pt idx="14967">
                  <c:v>1457.200073242187</c:v>
                </c:pt>
                <c:pt idx="14968">
                  <c:v>1457.300048828125</c:v>
                </c:pt>
                <c:pt idx="14969">
                  <c:v>1457.400024414062</c:v>
                </c:pt>
                <c:pt idx="14970">
                  <c:v>1457.5</c:v>
                </c:pt>
                <c:pt idx="14971">
                  <c:v>1457.599975585937</c:v>
                </c:pt>
                <c:pt idx="14972">
                  <c:v>1457.700073242187</c:v>
                </c:pt>
                <c:pt idx="14973">
                  <c:v>1457.800048828125</c:v>
                </c:pt>
                <c:pt idx="14974">
                  <c:v>1457.900024414062</c:v>
                </c:pt>
                <c:pt idx="14975">
                  <c:v>1458.0</c:v>
                </c:pt>
                <c:pt idx="14976">
                  <c:v>1458.099975585937</c:v>
                </c:pt>
                <c:pt idx="14977">
                  <c:v>1458.200073242187</c:v>
                </c:pt>
                <c:pt idx="14978">
                  <c:v>1458.300048828125</c:v>
                </c:pt>
                <c:pt idx="14979">
                  <c:v>1458.400024414062</c:v>
                </c:pt>
                <c:pt idx="14980">
                  <c:v>1458.5</c:v>
                </c:pt>
                <c:pt idx="14981">
                  <c:v>1458.599975585937</c:v>
                </c:pt>
                <c:pt idx="14982">
                  <c:v>1458.700073242187</c:v>
                </c:pt>
                <c:pt idx="14983">
                  <c:v>1458.800048828125</c:v>
                </c:pt>
                <c:pt idx="14984">
                  <c:v>1458.900024414062</c:v>
                </c:pt>
                <c:pt idx="14985">
                  <c:v>1459.0</c:v>
                </c:pt>
                <c:pt idx="14986">
                  <c:v>1459.099975585937</c:v>
                </c:pt>
                <c:pt idx="14987">
                  <c:v>1459.200073242187</c:v>
                </c:pt>
                <c:pt idx="14988">
                  <c:v>1459.300048828125</c:v>
                </c:pt>
                <c:pt idx="14989">
                  <c:v>1459.400024414062</c:v>
                </c:pt>
                <c:pt idx="14990">
                  <c:v>1459.5</c:v>
                </c:pt>
                <c:pt idx="14991">
                  <c:v>1459.599975585937</c:v>
                </c:pt>
                <c:pt idx="14992">
                  <c:v>1459.700073242187</c:v>
                </c:pt>
                <c:pt idx="14993">
                  <c:v>1459.800048828125</c:v>
                </c:pt>
                <c:pt idx="14994">
                  <c:v>1459.900024414062</c:v>
                </c:pt>
                <c:pt idx="14995">
                  <c:v>1460.0</c:v>
                </c:pt>
                <c:pt idx="14996">
                  <c:v>1460.099975585937</c:v>
                </c:pt>
                <c:pt idx="14997">
                  <c:v>1460.200073242187</c:v>
                </c:pt>
                <c:pt idx="14998">
                  <c:v>1460.300048828125</c:v>
                </c:pt>
                <c:pt idx="14999">
                  <c:v>1460.400024414062</c:v>
                </c:pt>
                <c:pt idx="15000">
                  <c:v>1460.5</c:v>
                </c:pt>
                <c:pt idx="15001">
                  <c:v>1460.599975585937</c:v>
                </c:pt>
                <c:pt idx="15002">
                  <c:v>1460.700073242187</c:v>
                </c:pt>
                <c:pt idx="15003">
                  <c:v>1460.800048828125</c:v>
                </c:pt>
                <c:pt idx="15004">
                  <c:v>1460.900024414062</c:v>
                </c:pt>
                <c:pt idx="15005">
                  <c:v>1461.0</c:v>
                </c:pt>
                <c:pt idx="15006">
                  <c:v>1461.099975585937</c:v>
                </c:pt>
                <c:pt idx="15007">
                  <c:v>1461.200073242187</c:v>
                </c:pt>
                <c:pt idx="15008">
                  <c:v>1461.300048828125</c:v>
                </c:pt>
                <c:pt idx="15009">
                  <c:v>1461.400024414062</c:v>
                </c:pt>
                <c:pt idx="15010">
                  <c:v>1461.5</c:v>
                </c:pt>
                <c:pt idx="15011">
                  <c:v>1461.599975585937</c:v>
                </c:pt>
                <c:pt idx="15012">
                  <c:v>1461.700073242187</c:v>
                </c:pt>
                <c:pt idx="15013">
                  <c:v>1461.800048828125</c:v>
                </c:pt>
                <c:pt idx="15014">
                  <c:v>1461.900024414062</c:v>
                </c:pt>
                <c:pt idx="15015">
                  <c:v>1462.0</c:v>
                </c:pt>
                <c:pt idx="15016">
                  <c:v>1462.099975585937</c:v>
                </c:pt>
                <c:pt idx="15017">
                  <c:v>1462.200073242187</c:v>
                </c:pt>
                <c:pt idx="15018">
                  <c:v>1462.300048828125</c:v>
                </c:pt>
                <c:pt idx="15019">
                  <c:v>1462.400024414062</c:v>
                </c:pt>
                <c:pt idx="15020">
                  <c:v>1462.5</c:v>
                </c:pt>
                <c:pt idx="15021">
                  <c:v>1462.599975585937</c:v>
                </c:pt>
                <c:pt idx="15022">
                  <c:v>1462.700073242187</c:v>
                </c:pt>
                <c:pt idx="15023">
                  <c:v>1462.800048828125</c:v>
                </c:pt>
                <c:pt idx="15024">
                  <c:v>1462.900024414062</c:v>
                </c:pt>
                <c:pt idx="15025">
                  <c:v>1463.0</c:v>
                </c:pt>
                <c:pt idx="15026">
                  <c:v>1463.099975585937</c:v>
                </c:pt>
                <c:pt idx="15027">
                  <c:v>1463.200073242187</c:v>
                </c:pt>
                <c:pt idx="15028">
                  <c:v>1463.300048828125</c:v>
                </c:pt>
                <c:pt idx="15029">
                  <c:v>1463.400024414062</c:v>
                </c:pt>
                <c:pt idx="15030">
                  <c:v>1463.5</c:v>
                </c:pt>
                <c:pt idx="15031">
                  <c:v>1463.599975585937</c:v>
                </c:pt>
                <c:pt idx="15032">
                  <c:v>1463.700073242187</c:v>
                </c:pt>
                <c:pt idx="15033">
                  <c:v>1463.800048828125</c:v>
                </c:pt>
                <c:pt idx="15034">
                  <c:v>1463.900024414062</c:v>
                </c:pt>
                <c:pt idx="15035">
                  <c:v>1464.0</c:v>
                </c:pt>
                <c:pt idx="15036">
                  <c:v>1464.099975585937</c:v>
                </c:pt>
                <c:pt idx="15037">
                  <c:v>1464.200073242187</c:v>
                </c:pt>
                <c:pt idx="15038">
                  <c:v>1464.300048828125</c:v>
                </c:pt>
                <c:pt idx="15039">
                  <c:v>1464.400024414062</c:v>
                </c:pt>
                <c:pt idx="15040">
                  <c:v>1464.5</c:v>
                </c:pt>
                <c:pt idx="15041">
                  <c:v>1464.599975585937</c:v>
                </c:pt>
                <c:pt idx="15042">
                  <c:v>1464.700073242187</c:v>
                </c:pt>
                <c:pt idx="15043">
                  <c:v>1464.800048828125</c:v>
                </c:pt>
                <c:pt idx="15044">
                  <c:v>1464.900024414062</c:v>
                </c:pt>
                <c:pt idx="15045">
                  <c:v>1465.0</c:v>
                </c:pt>
                <c:pt idx="15046">
                  <c:v>1465.099975585937</c:v>
                </c:pt>
                <c:pt idx="15047">
                  <c:v>1465.200073242187</c:v>
                </c:pt>
                <c:pt idx="15048">
                  <c:v>1465.300048828125</c:v>
                </c:pt>
                <c:pt idx="15049">
                  <c:v>1465.400024414062</c:v>
                </c:pt>
                <c:pt idx="15050">
                  <c:v>1465.5</c:v>
                </c:pt>
                <c:pt idx="15051">
                  <c:v>1465.599975585937</c:v>
                </c:pt>
                <c:pt idx="15052">
                  <c:v>1465.700073242187</c:v>
                </c:pt>
                <c:pt idx="15053">
                  <c:v>1465.800048828125</c:v>
                </c:pt>
                <c:pt idx="15054">
                  <c:v>1465.900024414062</c:v>
                </c:pt>
                <c:pt idx="15055">
                  <c:v>1466.0</c:v>
                </c:pt>
                <c:pt idx="15056">
                  <c:v>1466.099975585937</c:v>
                </c:pt>
                <c:pt idx="15057">
                  <c:v>1466.200073242187</c:v>
                </c:pt>
                <c:pt idx="15058">
                  <c:v>1466.300048828125</c:v>
                </c:pt>
                <c:pt idx="15059">
                  <c:v>1466.400024414062</c:v>
                </c:pt>
                <c:pt idx="15060">
                  <c:v>1466.5</c:v>
                </c:pt>
                <c:pt idx="15061">
                  <c:v>1466.599975585937</c:v>
                </c:pt>
                <c:pt idx="15062">
                  <c:v>1466.700073242187</c:v>
                </c:pt>
                <c:pt idx="15063">
                  <c:v>1466.800048828125</c:v>
                </c:pt>
                <c:pt idx="15064">
                  <c:v>1466.900024414062</c:v>
                </c:pt>
                <c:pt idx="15065">
                  <c:v>1467.0</c:v>
                </c:pt>
                <c:pt idx="15066">
                  <c:v>1467.099975585937</c:v>
                </c:pt>
                <c:pt idx="15067">
                  <c:v>1467.200073242187</c:v>
                </c:pt>
                <c:pt idx="15068">
                  <c:v>1467.300048828125</c:v>
                </c:pt>
                <c:pt idx="15069">
                  <c:v>1467.400024414062</c:v>
                </c:pt>
                <c:pt idx="15070">
                  <c:v>1467.5</c:v>
                </c:pt>
                <c:pt idx="15071">
                  <c:v>1467.599975585937</c:v>
                </c:pt>
                <c:pt idx="15072">
                  <c:v>1467.700073242187</c:v>
                </c:pt>
                <c:pt idx="15073">
                  <c:v>1467.800048828125</c:v>
                </c:pt>
                <c:pt idx="15074">
                  <c:v>1467.900024414062</c:v>
                </c:pt>
                <c:pt idx="15075">
                  <c:v>1468.0</c:v>
                </c:pt>
                <c:pt idx="15076">
                  <c:v>1468.099975585937</c:v>
                </c:pt>
                <c:pt idx="15077">
                  <c:v>1468.200073242187</c:v>
                </c:pt>
                <c:pt idx="15078">
                  <c:v>1468.300048828125</c:v>
                </c:pt>
                <c:pt idx="15079">
                  <c:v>1468.400024414062</c:v>
                </c:pt>
                <c:pt idx="15080">
                  <c:v>1468.5</c:v>
                </c:pt>
                <c:pt idx="15081">
                  <c:v>1468.599975585937</c:v>
                </c:pt>
                <c:pt idx="15082">
                  <c:v>1468.700073242187</c:v>
                </c:pt>
                <c:pt idx="15083">
                  <c:v>1468.800048828125</c:v>
                </c:pt>
                <c:pt idx="15084">
                  <c:v>1468.900024414062</c:v>
                </c:pt>
                <c:pt idx="15085">
                  <c:v>1469.0</c:v>
                </c:pt>
                <c:pt idx="15086">
                  <c:v>1469.099975585937</c:v>
                </c:pt>
                <c:pt idx="15087">
                  <c:v>1469.200073242187</c:v>
                </c:pt>
                <c:pt idx="15088">
                  <c:v>1469.300048828125</c:v>
                </c:pt>
                <c:pt idx="15089">
                  <c:v>1469.400024414062</c:v>
                </c:pt>
                <c:pt idx="15090">
                  <c:v>1469.5</c:v>
                </c:pt>
                <c:pt idx="15091">
                  <c:v>1469.599975585937</c:v>
                </c:pt>
                <c:pt idx="15092">
                  <c:v>1469.700073242187</c:v>
                </c:pt>
                <c:pt idx="15093">
                  <c:v>1469.800048828125</c:v>
                </c:pt>
                <c:pt idx="15094">
                  <c:v>1469.900024414062</c:v>
                </c:pt>
                <c:pt idx="15095">
                  <c:v>1470.0</c:v>
                </c:pt>
                <c:pt idx="15096">
                  <c:v>1470.099975585937</c:v>
                </c:pt>
                <c:pt idx="15097">
                  <c:v>1470.200073242187</c:v>
                </c:pt>
                <c:pt idx="15098">
                  <c:v>1470.300048828125</c:v>
                </c:pt>
                <c:pt idx="15099">
                  <c:v>1470.400024414062</c:v>
                </c:pt>
                <c:pt idx="15100">
                  <c:v>1470.5</c:v>
                </c:pt>
                <c:pt idx="15101">
                  <c:v>1470.599975585937</c:v>
                </c:pt>
                <c:pt idx="15102">
                  <c:v>1470.700073242187</c:v>
                </c:pt>
                <c:pt idx="15103">
                  <c:v>1470.800048828125</c:v>
                </c:pt>
                <c:pt idx="15104">
                  <c:v>1470.900024414062</c:v>
                </c:pt>
                <c:pt idx="15105">
                  <c:v>1471.0</c:v>
                </c:pt>
                <c:pt idx="15106">
                  <c:v>1471.099975585937</c:v>
                </c:pt>
                <c:pt idx="15107">
                  <c:v>1471.200073242187</c:v>
                </c:pt>
                <c:pt idx="15108">
                  <c:v>1471.300048828125</c:v>
                </c:pt>
                <c:pt idx="15109">
                  <c:v>1471.400024414062</c:v>
                </c:pt>
                <c:pt idx="15110">
                  <c:v>1471.5</c:v>
                </c:pt>
                <c:pt idx="15111">
                  <c:v>1471.599975585937</c:v>
                </c:pt>
                <c:pt idx="15112">
                  <c:v>1471.700073242187</c:v>
                </c:pt>
                <c:pt idx="15113">
                  <c:v>1471.800048828125</c:v>
                </c:pt>
                <c:pt idx="15114">
                  <c:v>1471.900024414062</c:v>
                </c:pt>
                <c:pt idx="15115">
                  <c:v>1472.0</c:v>
                </c:pt>
                <c:pt idx="15116">
                  <c:v>1472.099975585937</c:v>
                </c:pt>
                <c:pt idx="15117">
                  <c:v>1472.200073242187</c:v>
                </c:pt>
                <c:pt idx="15118">
                  <c:v>1472.300048828125</c:v>
                </c:pt>
                <c:pt idx="15119">
                  <c:v>1472.400024414062</c:v>
                </c:pt>
                <c:pt idx="15120">
                  <c:v>1472.5</c:v>
                </c:pt>
                <c:pt idx="15121">
                  <c:v>1472.599975585937</c:v>
                </c:pt>
                <c:pt idx="15122">
                  <c:v>1472.700073242187</c:v>
                </c:pt>
                <c:pt idx="15123">
                  <c:v>1472.800048828125</c:v>
                </c:pt>
                <c:pt idx="15124">
                  <c:v>1472.900024414062</c:v>
                </c:pt>
                <c:pt idx="15125">
                  <c:v>1473.0</c:v>
                </c:pt>
                <c:pt idx="15126">
                  <c:v>1473.099975585937</c:v>
                </c:pt>
                <c:pt idx="15127">
                  <c:v>1473.200073242187</c:v>
                </c:pt>
                <c:pt idx="15128">
                  <c:v>1473.300048828125</c:v>
                </c:pt>
                <c:pt idx="15129">
                  <c:v>1473.400024414062</c:v>
                </c:pt>
                <c:pt idx="15130">
                  <c:v>1473.5</c:v>
                </c:pt>
                <c:pt idx="15131">
                  <c:v>1473.599975585937</c:v>
                </c:pt>
                <c:pt idx="15132">
                  <c:v>1473.700073242187</c:v>
                </c:pt>
                <c:pt idx="15133">
                  <c:v>1473.800048828125</c:v>
                </c:pt>
                <c:pt idx="15134">
                  <c:v>1473.900024414062</c:v>
                </c:pt>
                <c:pt idx="15135">
                  <c:v>1474.0</c:v>
                </c:pt>
                <c:pt idx="15136">
                  <c:v>1474.099975585937</c:v>
                </c:pt>
                <c:pt idx="15137">
                  <c:v>1474.200073242187</c:v>
                </c:pt>
                <c:pt idx="15138">
                  <c:v>1474.300048828125</c:v>
                </c:pt>
                <c:pt idx="15139">
                  <c:v>1474.400024414062</c:v>
                </c:pt>
                <c:pt idx="15140">
                  <c:v>1474.5</c:v>
                </c:pt>
                <c:pt idx="15141">
                  <c:v>1474.599975585937</c:v>
                </c:pt>
                <c:pt idx="15142">
                  <c:v>1474.700073242187</c:v>
                </c:pt>
                <c:pt idx="15143">
                  <c:v>1474.800048828125</c:v>
                </c:pt>
                <c:pt idx="15144">
                  <c:v>1474.900024414062</c:v>
                </c:pt>
                <c:pt idx="15145">
                  <c:v>1475.0</c:v>
                </c:pt>
                <c:pt idx="15146">
                  <c:v>1475.099975585937</c:v>
                </c:pt>
                <c:pt idx="15147">
                  <c:v>1475.200073242187</c:v>
                </c:pt>
                <c:pt idx="15148">
                  <c:v>1475.300048828125</c:v>
                </c:pt>
                <c:pt idx="15149">
                  <c:v>1475.400024414062</c:v>
                </c:pt>
                <c:pt idx="15150">
                  <c:v>1475.5</c:v>
                </c:pt>
                <c:pt idx="15151">
                  <c:v>1475.599975585937</c:v>
                </c:pt>
                <c:pt idx="15152">
                  <c:v>1475.700073242187</c:v>
                </c:pt>
                <c:pt idx="15153">
                  <c:v>1475.800048828125</c:v>
                </c:pt>
                <c:pt idx="15154">
                  <c:v>1475.900024414062</c:v>
                </c:pt>
                <c:pt idx="15155">
                  <c:v>1476.0</c:v>
                </c:pt>
                <c:pt idx="15156">
                  <c:v>1476.099975585937</c:v>
                </c:pt>
                <c:pt idx="15157">
                  <c:v>1476.200073242187</c:v>
                </c:pt>
                <c:pt idx="15158">
                  <c:v>1476.300048828125</c:v>
                </c:pt>
                <c:pt idx="15159">
                  <c:v>1476.400024414062</c:v>
                </c:pt>
                <c:pt idx="15160">
                  <c:v>1476.5</c:v>
                </c:pt>
                <c:pt idx="15161">
                  <c:v>1476.599975585937</c:v>
                </c:pt>
                <c:pt idx="15162">
                  <c:v>1476.700073242187</c:v>
                </c:pt>
                <c:pt idx="15163">
                  <c:v>1476.800048828125</c:v>
                </c:pt>
                <c:pt idx="15164">
                  <c:v>1476.900024414062</c:v>
                </c:pt>
                <c:pt idx="15165">
                  <c:v>1477.0</c:v>
                </c:pt>
                <c:pt idx="15166">
                  <c:v>1477.099975585937</c:v>
                </c:pt>
                <c:pt idx="15167">
                  <c:v>1477.200073242187</c:v>
                </c:pt>
                <c:pt idx="15168">
                  <c:v>1477.300048828125</c:v>
                </c:pt>
                <c:pt idx="15169">
                  <c:v>1477.400024414062</c:v>
                </c:pt>
                <c:pt idx="15170">
                  <c:v>1477.5</c:v>
                </c:pt>
                <c:pt idx="15171">
                  <c:v>1477.599975585937</c:v>
                </c:pt>
                <c:pt idx="15172">
                  <c:v>1477.700073242187</c:v>
                </c:pt>
                <c:pt idx="15173">
                  <c:v>1477.800048828125</c:v>
                </c:pt>
                <c:pt idx="15174">
                  <c:v>1477.900024414062</c:v>
                </c:pt>
                <c:pt idx="15175">
                  <c:v>1478.0</c:v>
                </c:pt>
                <c:pt idx="15176">
                  <c:v>1478.099975585937</c:v>
                </c:pt>
                <c:pt idx="15177">
                  <c:v>1478.200073242187</c:v>
                </c:pt>
                <c:pt idx="15178">
                  <c:v>1478.300048828125</c:v>
                </c:pt>
                <c:pt idx="15179">
                  <c:v>1478.400024414062</c:v>
                </c:pt>
                <c:pt idx="15180">
                  <c:v>1478.5</c:v>
                </c:pt>
                <c:pt idx="15181">
                  <c:v>1478.599975585937</c:v>
                </c:pt>
                <c:pt idx="15182">
                  <c:v>1478.700073242187</c:v>
                </c:pt>
                <c:pt idx="15183">
                  <c:v>1478.800048828125</c:v>
                </c:pt>
                <c:pt idx="15184">
                  <c:v>1478.900024414062</c:v>
                </c:pt>
                <c:pt idx="15185">
                  <c:v>1479.0</c:v>
                </c:pt>
                <c:pt idx="15186">
                  <c:v>1479.099975585937</c:v>
                </c:pt>
                <c:pt idx="15187">
                  <c:v>1479.200073242187</c:v>
                </c:pt>
                <c:pt idx="15188">
                  <c:v>1479.300048828125</c:v>
                </c:pt>
                <c:pt idx="15189">
                  <c:v>1479.400024414062</c:v>
                </c:pt>
                <c:pt idx="15190">
                  <c:v>1479.5</c:v>
                </c:pt>
                <c:pt idx="15191">
                  <c:v>1479.599975585937</c:v>
                </c:pt>
                <c:pt idx="15192">
                  <c:v>1479.700073242187</c:v>
                </c:pt>
                <c:pt idx="15193">
                  <c:v>1479.800048828125</c:v>
                </c:pt>
                <c:pt idx="15194">
                  <c:v>1479.900024414062</c:v>
                </c:pt>
                <c:pt idx="15195">
                  <c:v>1480.0</c:v>
                </c:pt>
                <c:pt idx="15196">
                  <c:v>1480.099975585937</c:v>
                </c:pt>
                <c:pt idx="15197">
                  <c:v>1480.200073242187</c:v>
                </c:pt>
                <c:pt idx="15198">
                  <c:v>1480.300048828125</c:v>
                </c:pt>
                <c:pt idx="15199">
                  <c:v>1480.400024414062</c:v>
                </c:pt>
                <c:pt idx="15200">
                  <c:v>1480.5</c:v>
                </c:pt>
                <c:pt idx="15201">
                  <c:v>1480.599975585937</c:v>
                </c:pt>
                <c:pt idx="15202">
                  <c:v>1480.700073242187</c:v>
                </c:pt>
                <c:pt idx="15203">
                  <c:v>1480.800048828125</c:v>
                </c:pt>
                <c:pt idx="15204">
                  <c:v>1480.900024414062</c:v>
                </c:pt>
                <c:pt idx="15205">
                  <c:v>1481.0</c:v>
                </c:pt>
                <c:pt idx="15206">
                  <c:v>1481.099975585937</c:v>
                </c:pt>
                <c:pt idx="15207">
                  <c:v>1481.200073242187</c:v>
                </c:pt>
                <c:pt idx="15208">
                  <c:v>1481.300048828125</c:v>
                </c:pt>
                <c:pt idx="15209">
                  <c:v>1481.400024414062</c:v>
                </c:pt>
                <c:pt idx="15210">
                  <c:v>1481.5</c:v>
                </c:pt>
                <c:pt idx="15211">
                  <c:v>1481.599975585937</c:v>
                </c:pt>
                <c:pt idx="15212">
                  <c:v>1481.700073242187</c:v>
                </c:pt>
                <c:pt idx="15213">
                  <c:v>1481.800048828125</c:v>
                </c:pt>
                <c:pt idx="15214">
                  <c:v>1481.900024414062</c:v>
                </c:pt>
                <c:pt idx="15215">
                  <c:v>1482.0</c:v>
                </c:pt>
                <c:pt idx="15216">
                  <c:v>1482.099975585937</c:v>
                </c:pt>
                <c:pt idx="15217">
                  <c:v>1482.200073242187</c:v>
                </c:pt>
                <c:pt idx="15218">
                  <c:v>1482.300048828125</c:v>
                </c:pt>
                <c:pt idx="15219">
                  <c:v>1482.400024414062</c:v>
                </c:pt>
                <c:pt idx="15220">
                  <c:v>1482.5</c:v>
                </c:pt>
                <c:pt idx="15221">
                  <c:v>1482.599975585937</c:v>
                </c:pt>
                <c:pt idx="15222">
                  <c:v>1482.700073242187</c:v>
                </c:pt>
                <c:pt idx="15223">
                  <c:v>1482.800048828125</c:v>
                </c:pt>
                <c:pt idx="15224">
                  <c:v>1482.900024414062</c:v>
                </c:pt>
                <c:pt idx="15225">
                  <c:v>1483.0</c:v>
                </c:pt>
                <c:pt idx="15226">
                  <c:v>1483.099975585937</c:v>
                </c:pt>
                <c:pt idx="15227">
                  <c:v>1483.200073242187</c:v>
                </c:pt>
                <c:pt idx="15228">
                  <c:v>1483.300048828125</c:v>
                </c:pt>
                <c:pt idx="15229">
                  <c:v>1483.400024414062</c:v>
                </c:pt>
                <c:pt idx="15230">
                  <c:v>1483.5</c:v>
                </c:pt>
                <c:pt idx="15231">
                  <c:v>1483.599975585937</c:v>
                </c:pt>
                <c:pt idx="15232">
                  <c:v>1483.700073242187</c:v>
                </c:pt>
                <c:pt idx="15233">
                  <c:v>1483.800048828125</c:v>
                </c:pt>
                <c:pt idx="15234">
                  <c:v>1483.900024414062</c:v>
                </c:pt>
                <c:pt idx="15235">
                  <c:v>1484.0</c:v>
                </c:pt>
                <c:pt idx="15236">
                  <c:v>1484.099975585937</c:v>
                </c:pt>
                <c:pt idx="15237">
                  <c:v>1484.200073242187</c:v>
                </c:pt>
                <c:pt idx="15238">
                  <c:v>1484.300048828125</c:v>
                </c:pt>
                <c:pt idx="15239">
                  <c:v>1484.400024414062</c:v>
                </c:pt>
                <c:pt idx="15240">
                  <c:v>1484.5</c:v>
                </c:pt>
                <c:pt idx="15241">
                  <c:v>1484.599975585937</c:v>
                </c:pt>
                <c:pt idx="15242">
                  <c:v>1484.700073242187</c:v>
                </c:pt>
                <c:pt idx="15243">
                  <c:v>1484.800048828125</c:v>
                </c:pt>
                <c:pt idx="15244">
                  <c:v>1484.900024414062</c:v>
                </c:pt>
                <c:pt idx="15245">
                  <c:v>1485.0</c:v>
                </c:pt>
                <c:pt idx="15246">
                  <c:v>1485.099975585937</c:v>
                </c:pt>
                <c:pt idx="15247">
                  <c:v>1485.200073242187</c:v>
                </c:pt>
                <c:pt idx="15248">
                  <c:v>1485.300048828125</c:v>
                </c:pt>
                <c:pt idx="15249">
                  <c:v>1485.400024414062</c:v>
                </c:pt>
                <c:pt idx="15250">
                  <c:v>1485.5</c:v>
                </c:pt>
                <c:pt idx="15251">
                  <c:v>1485.599975585937</c:v>
                </c:pt>
                <c:pt idx="15252">
                  <c:v>1485.700073242187</c:v>
                </c:pt>
                <c:pt idx="15253">
                  <c:v>1485.800048828125</c:v>
                </c:pt>
                <c:pt idx="15254">
                  <c:v>1485.900024414062</c:v>
                </c:pt>
                <c:pt idx="15255">
                  <c:v>1486.0</c:v>
                </c:pt>
                <c:pt idx="15256">
                  <c:v>1486.099975585937</c:v>
                </c:pt>
                <c:pt idx="15257">
                  <c:v>1486.200073242187</c:v>
                </c:pt>
                <c:pt idx="15258">
                  <c:v>1486.300048828125</c:v>
                </c:pt>
                <c:pt idx="15259">
                  <c:v>1486.400024414062</c:v>
                </c:pt>
                <c:pt idx="15260">
                  <c:v>1486.5</c:v>
                </c:pt>
                <c:pt idx="15261">
                  <c:v>1486.599975585937</c:v>
                </c:pt>
                <c:pt idx="15262">
                  <c:v>1486.700073242187</c:v>
                </c:pt>
                <c:pt idx="15263">
                  <c:v>1486.800048828125</c:v>
                </c:pt>
                <c:pt idx="15264">
                  <c:v>1486.900024414062</c:v>
                </c:pt>
                <c:pt idx="15265">
                  <c:v>1487.0</c:v>
                </c:pt>
                <c:pt idx="15266">
                  <c:v>1487.099975585937</c:v>
                </c:pt>
                <c:pt idx="15267">
                  <c:v>1487.200073242187</c:v>
                </c:pt>
                <c:pt idx="15268">
                  <c:v>1487.300048828125</c:v>
                </c:pt>
                <c:pt idx="15269">
                  <c:v>1487.400024414062</c:v>
                </c:pt>
                <c:pt idx="15270">
                  <c:v>1487.5</c:v>
                </c:pt>
                <c:pt idx="15271">
                  <c:v>1487.599975585937</c:v>
                </c:pt>
                <c:pt idx="15272">
                  <c:v>1487.700073242187</c:v>
                </c:pt>
                <c:pt idx="15273">
                  <c:v>1487.800048828125</c:v>
                </c:pt>
                <c:pt idx="15274">
                  <c:v>1487.900024414062</c:v>
                </c:pt>
                <c:pt idx="15275">
                  <c:v>1488.0</c:v>
                </c:pt>
                <c:pt idx="15276">
                  <c:v>1488.099975585937</c:v>
                </c:pt>
                <c:pt idx="15277">
                  <c:v>1488.200073242187</c:v>
                </c:pt>
                <c:pt idx="15278">
                  <c:v>1488.300048828125</c:v>
                </c:pt>
                <c:pt idx="15279">
                  <c:v>1488.400024414062</c:v>
                </c:pt>
                <c:pt idx="15280">
                  <c:v>1488.5</c:v>
                </c:pt>
                <c:pt idx="15281">
                  <c:v>1488.599975585937</c:v>
                </c:pt>
                <c:pt idx="15282">
                  <c:v>1488.700073242187</c:v>
                </c:pt>
                <c:pt idx="15283">
                  <c:v>1488.800048828125</c:v>
                </c:pt>
                <c:pt idx="15284">
                  <c:v>1488.900024414062</c:v>
                </c:pt>
                <c:pt idx="15285">
                  <c:v>1489.0</c:v>
                </c:pt>
                <c:pt idx="15286">
                  <c:v>1489.099975585937</c:v>
                </c:pt>
                <c:pt idx="15287">
                  <c:v>1489.200073242187</c:v>
                </c:pt>
                <c:pt idx="15288">
                  <c:v>1489.300048828125</c:v>
                </c:pt>
                <c:pt idx="15289">
                  <c:v>1489.400024414062</c:v>
                </c:pt>
                <c:pt idx="15290">
                  <c:v>1489.5</c:v>
                </c:pt>
                <c:pt idx="15291">
                  <c:v>1489.599975585937</c:v>
                </c:pt>
                <c:pt idx="15292">
                  <c:v>1489.700073242187</c:v>
                </c:pt>
                <c:pt idx="15293">
                  <c:v>1489.800048828125</c:v>
                </c:pt>
                <c:pt idx="15294">
                  <c:v>1489.900024414062</c:v>
                </c:pt>
                <c:pt idx="15295">
                  <c:v>1490.0</c:v>
                </c:pt>
                <c:pt idx="15296">
                  <c:v>1490.099975585937</c:v>
                </c:pt>
                <c:pt idx="15297">
                  <c:v>1490.200073242187</c:v>
                </c:pt>
                <c:pt idx="15298">
                  <c:v>1490.300048828125</c:v>
                </c:pt>
                <c:pt idx="15299">
                  <c:v>1490.400024414062</c:v>
                </c:pt>
                <c:pt idx="15300">
                  <c:v>1490.5</c:v>
                </c:pt>
                <c:pt idx="15301">
                  <c:v>1490.599975585937</c:v>
                </c:pt>
                <c:pt idx="15302">
                  <c:v>1490.700073242187</c:v>
                </c:pt>
                <c:pt idx="15303">
                  <c:v>1490.800048828125</c:v>
                </c:pt>
                <c:pt idx="15304">
                  <c:v>1490.900024414062</c:v>
                </c:pt>
                <c:pt idx="15305">
                  <c:v>1491.0</c:v>
                </c:pt>
                <c:pt idx="15306">
                  <c:v>1491.099975585937</c:v>
                </c:pt>
                <c:pt idx="15307">
                  <c:v>1491.200073242187</c:v>
                </c:pt>
                <c:pt idx="15308">
                  <c:v>1491.300048828125</c:v>
                </c:pt>
                <c:pt idx="15309">
                  <c:v>1491.400024414062</c:v>
                </c:pt>
                <c:pt idx="15310">
                  <c:v>1491.5</c:v>
                </c:pt>
                <c:pt idx="15311">
                  <c:v>1491.599975585937</c:v>
                </c:pt>
                <c:pt idx="15312">
                  <c:v>1491.700073242187</c:v>
                </c:pt>
                <c:pt idx="15313">
                  <c:v>1491.800048828125</c:v>
                </c:pt>
                <c:pt idx="15314">
                  <c:v>1491.900024414062</c:v>
                </c:pt>
                <c:pt idx="15315">
                  <c:v>1492.0</c:v>
                </c:pt>
                <c:pt idx="15316">
                  <c:v>1492.099975585937</c:v>
                </c:pt>
                <c:pt idx="15317">
                  <c:v>1492.200073242187</c:v>
                </c:pt>
                <c:pt idx="15318">
                  <c:v>1492.300048828125</c:v>
                </c:pt>
                <c:pt idx="15319">
                  <c:v>1492.400024414062</c:v>
                </c:pt>
                <c:pt idx="15320">
                  <c:v>1492.5</c:v>
                </c:pt>
                <c:pt idx="15321">
                  <c:v>1492.599975585937</c:v>
                </c:pt>
                <c:pt idx="15322">
                  <c:v>1492.700073242187</c:v>
                </c:pt>
                <c:pt idx="15323">
                  <c:v>1492.800048828125</c:v>
                </c:pt>
                <c:pt idx="15324">
                  <c:v>1492.900024414062</c:v>
                </c:pt>
                <c:pt idx="15325">
                  <c:v>1493.0</c:v>
                </c:pt>
                <c:pt idx="15326">
                  <c:v>1493.099975585937</c:v>
                </c:pt>
                <c:pt idx="15327">
                  <c:v>1493.200073242187</c:v>
                </c:pt>
                <c:pt idx="15328">
                  <c:v>1493.300048828125</c:v>
                </c:pt>
                <c:pt idx="15329">
                  <c:v>1493.400024414062</c:v>
                </c:pt>
                <c:pt idx="15330">
                  <c:v>1493.5</c:v>
                </c:pt>
                <c:pt idx="15331">
                  <c:v>1493.599975585937</c:v>
                </c:pt>
                <c:pt idx="15332">
                  <c:v>1493.700073242187</c:v>
                </c:pt>
                <c:pt idx="15333">
                  <c:v>1493.800048828125</c:v>
                </c:pt>
                <c:pt idx="15334">
                  <c:v>1493.900024414062</c:v>
                </c:pt>
                <c:pt idx="15335">
                  <c:v>1494.0</c:v>
                </c:pt>
                <c:pt idx="15336">
                  <c:v>1494.099975585937</c:v>
                </c:pt>
                <c:pt idx="15337">
                  <c:v>1494.200073242187</c:v>
                </c:pt>
                <c:pt idx="15338">
                  <c:v>1494.300048828125</c:v>
                </c:pt>
                <c:pt idx="15339">
                  <c:v>1494.400024414062</c:v>
                </c:pt>
                <c:pt idx="15340">
                  <c:v>1494.5</c:v>
                </c:pt>
                <c:pt idx="15341">
                  <c:v>1494.599975585937</c:v>
                </c:pt>
                <c:pt idx="15342">
                  <c:v>1494.700073242187</c:v>
                </c:pt>
                <c:pt idx="15343">
                  <c:v>1494.800048828125</c:v>
                </c:pt>
                <c:pt idx="15344">
                  <c:v>1494.900024414062</c:v>
                </c:pt>
                <c:pt idx="15345">
                  <c:v>1495.0</c:v>
                </c:pt>
                <c:pt idx="15346">
                  <c:v>1495.099975585937</c:v>
                </c:pt>
                <c:pt idx="15347">
                  <c:v>1495.200073242187</c:v>
                </c:pt>
                <c:pt idx="15348">
                  <c:v>1495.300048828125</c:v>
                </c:pt>
                <c:pt idx="15349">
                  <c:v>1495.400024414062</c:v>
                </c:pt>
                <c:pt idx="15350">
                  <c:v>1495.5</c:v>
                </c:pt>
                <c:pt idx="15351">
                  <c:v>1495.599975585937</c:v>
                </c:pt>
                <c:pt idx="15352">
                  <c:v>1495.700073242187</c:v>
                </c:pt>
                <c:pt idx="15353">
                  <c:v>1495.800048828125</c:v>
                </c:pt>
                <c:pt idx="15354">
                  <c:v>1495.900024414062</c:v>
                </c:pt>
                <c:pt idx="15355">
                  <c:v>1496.0</c:v>
                </c:pt>
                <c:pt idx="15356">
                  <c:v>1496.099975585937</c:v>
                </c:pt>
                <c:pt idx="15357">
                  <c:v>1496.200073242187</c:v>
                </c:pt>
                <c:pt idx="15358">
                  <c:v>1496.300048828125</c:v>
                </c:pt>
                <c:pt idx="15359">
                  <c:v>1496.400024414062</c:v>
                </c:pt>
                <c:pt idx="15360">
                  <c:v>1496.5</c:v>
                </c:pt>
                <c:pt idx="15361">
                  <c:v>1496.599975585937</c:v>
                </c:pt>
                <c:pt idx="15362">
                  <c:v>1496.700073242187</c:v>
                </c:pt>
                <c:pt idx="15363">
                  <c:v>1496.800048828125</c:v>
                </c:pt>
                <c:pt idx="15364">
                  <c:v>1496.900024414062</c:v>
                </c:pt>
                <c:pt idx="15365">
                  <c:v>1497.0</c:v>
                </c:pt>
                <c:pt idx="15366">
                  <c:v>1497.099975585937</c:v>
                </c:pt>
                <c:pt idx="15367">
                  <c:v>1497.200073242187</c:v>
                </c:pt>
                <c:pt idx="15368">
                  <c:v>1497.300048828125</c:v>
                </c:pt>
                <c:pt idx="15369">
                  <c:v>1497.400024414062</c:v>
                </c:pt>
                <c:pt idx="15370">
                  <c:v>1497.5</c:v>
                </c:pt>
                <c:pt idx="15371">
                  <c:v>1497.599975585937</c:v>
                </c:pt>
                <c:pt idx="15372">
                  <c:v>1497.700073242187</c:v>
                </c:pt>
                <c:pt idx="15373">
                  <c:v>1497.800048828125</c:v>
                </c:pt>
                <c:pt idx="15374">
                  <c:v>1497.900024414062</c:v>
                </c:pt>
                <c:pt idx="15375">
                  <c:v>1498.0</c:v>
                </c:pt>
                <c:pt idx="15376">
                  <c:v>1498.099975585937</c:v>
                </c:pt>
                <c:pt idx="15377">
                  <c:v>1498.200073242187</c:v>
                </c:pt>
                <c:pt idx="15378">
                  <c:v>1498.300048828125</c:v>
                </c:pt>
                <c:pt idx="15379">
                  <c:v>1498.400024414062</c:v>
                </c:pt>
                <c:pt idx="15380">
                  <c:v>1498.5</c:v>
                </c:pt>
                <c:pt idx="15381">
                  <c:v>1498.599975585937</c:v>
                </c:pt>
                <c:pt idx="15382">
                  <c:v>1498.700073242187</c:v>
                </c:pt>
                <c:pt idx="15383">
                  <c:v>1498.800048828125</c:v>
                </c:pt>
                <c:pt idx="15384">
                  <c:v>1498.900024414062</c:v>
                </c:pt>
                <c:pt idx="15385">
                  <c:v>1499.0</c:v>
                </c:pt>
                <c:pt idx="15386">
                  <c:v>1499.099975585937</c:v>
                </c:pt>
                <c:pt idx="15387">
                  <c:v>1499.200073242187</c:v>
                </c:pt>
                <c:pt idx="15388">
                  <c:v>1499.300048828125</c:v>
                </c:pt>
                <c:pt idx="15389">
                  <c:v>1499.400024414062</c:v>
                </c:pt>
                <c:pt idx="15390">
                  <c:v>1499.5</c:v>
                </c:pt>
                <c:pt idx="15391">
                  <c:v>1499.599975585937</c:v>
                </c:pt>
                <c:pt idx="15392">
                  <c:v>1499.700073242187</c:v>
                </c:pt>
                <c:pt idx="15393">
                  <c:v>1499.800048828125</c:v>
                </c:pt>
                <c:pt idx="15394">
                  <c:v>1499.900024414062</c:v>
                </c:pt>
                <c:pt idx="15395">
                  <c:v>1500.0</c:v>
                </c:pt>
                <c:pt idx="15396">
                  <c:v>1500.099975585937</c:v>
                </c:pt>
                <c:pt idx="15397">
                  <c:v>1500.200073242187</c:v>
                </c:pt>
                <c:pt idx="15398">
                  <c:v>1500.300048828125</c:v>
                </c:pt>
                <c:pt idx="15399">
                  <c:v>1500.400024414062</c:v>
                </c:pt>
                <c:pt idx="15400">
                  <c:v>1500.5</c:v>
                </c:pt>
                <c:pt idx="15401">
                  <c:v>1500.599975585937</c:v>
                </c:pt>
                <c:pt idx="15402">
                  <c:v>1500.700073242187</c:v>
                </c:pt>
                <c:pt idx="15403">
                  <c:v>1500.800048828125</c:v>
                </c:pt>
                <c:pt idx="15404">
                  <c:v>1500.900024414062</c:v>
                </c:pt>
                <c:pt idx="15405">
                  <c:v>1501.0</c:v>
                </c:pt>
                <c:pt idx="15406">
                  <c:v>1501.099975585937</c:v>
                </c:pt>
                <c:pt idx="15407">
                  <c:v>1501.200073242187</c:v>
                </c:pt>
                <c:pt idx="15408">
                  <c:v>1501.300048828125</c:v>
                </c:pt>
                <c:pt idx="15409">
                  <c:v>1501.400024414062</c:v>
                </c:pt>
                <c:pt idx="15410">
                  <c:v>1501.5</c:v>
                </c:pt>
                <c:pt idx="15411">
                  <c:v>1501.599975585937</c:v>
                </c:pt>
                <c:pt idx="15412">
                  <c:v>1501.700073242187</c:v>
                </c:pt>
                <c:pt idx="15413">
                  <c:v>1501.800048828125</c:v>
                </c:pt>
                <c:pt idx="15414">
                  <c:v>1501.900024414062</c:v>
                </c:pt>
                <c:pt idx="15415">
                  <c:v>1502.0</c:v>
                </c:pt>
                <c:pt idx="15416">
                  <c:v>1502.099975585937</c:v>
                </c:pt>
                <c:pt idx="15417">
                  <c:v>1502.200073242187</c:v>
                </c:pt>
                <c:pt idx="15418">
                  <c:v>1502.300048828125</c:v>
                </c:pt>
                <c:pt idx="15419">
                  <c:v>1502.400024414062</c:v>
                </c:pt>
                <c:pt idx="15420">
                  <c:v>1502.5</c:v>
                </c:pt>
                <c:pt idx="15421">
                  <c:v>1502.599975585937</c:v>
                </c:pt>
                <c:pt idx="15422">
                  <c:v>1502.700073242187</c:v>
                </c:pt>
                <c:pt idx="15423">
                  <c:v>1502.800048828125</c:v>
                </c:pt>
                <c:pt idx="15424">
                  <c:v>1502.900024414062</c:v>
                </c:pt>
                <c:pt idx="15425">
                  <c:v>1503.0</c:v>
                </c:pt>
                <c:pt idx="15426">
                  <c:v>1503.099975585937</c:v>
                </c:pt>
                <c:pt idx="15427">
                  <c:v>1503.200073242187</c:v>
                </c:pt>
                <c:pt idx="15428">
                  <c:v>1503.300048828125</c:v>
                </c:pt>
                <c:pt idx="15429">
                  <c:v>1503.400024414062</c:v>
                </c:pt>
                <c:pt idx="15430">
                  <c:v>1503.5</c:v>
                </c:pt>
                <c:pt idx="15431">
                  <c:v>1503.599975585937</c:v>
                </c:pt>
                <c:pt idx="15432">
                  <c:v>1503.700073242187</c:v>
                </c:pt>
                <c:pt idx="15433">
                  <c:v>1503.800048828125</c:v>
                </c:pt>
                <c:pt idx="15434">
                  <c:v>1503.900024414062</c:v>
                </c:pt>
                <c:pt idx="15435">
                  <c:v>1504.0</c:v>
                </c:pt>
                <c:pt idx="15436">
                  <c:v>1504.099975585937</c:v>
                </c:pt>
                <c:pt idx="15437">
                  <c:v>1504.200073242187</c:v>
                </c:pt>
                <c:pt idx="15438">
                  <c:v>1504.300048828125</c:v>
                </c:pt>
                <c:pt idx="15439">
                  <c:v>1504.400024414062</c:v>
                </c:pt>
                <c:pt idx="15440">
                  <c:v>1504.5</c:v>
                </c:pt>
                <c:pt idx="15441">
                  <c:v>1504.599975585937</c:v>
                </c:pt>
                <c:pt idx="15442">
                  <c:v>1504.700073242187</c:v>
                </c:pt>
                <c:pt idx="15443">
                  <c:v>1504.800048828125</c:v>
                </c:pt>
                <c:pt idx="15444">
                  <c:v>1504.900024414062</c:v>
                </c:pt>
                <c:pt idx="15445">
                  <c:v>1505.0</c:v>
                </c:pt>
                <c:pt idx="15446">
                  <c:v>1505.099975585937</c:v>
                </c:pt>
                <c:pt idx="15447">
                  <c:v>1505.200073242187</c:v>
                </c:pt>
                <c:pt idx="15448">
                  <c:v>1505.300048828125</c:v>
                </c:pt>
                <c:pt idx="15449">
                  <c:v>1505.400024414062</c:v>
                </c:pt>
                <c:pt idx="15450">
                  <c:v>1505.5</c:v>
                </c:pt>
                <c:pt idx="15451">
                  <c:v>1505.599975585937</c:v>
                </c:pt>
                <c:pt idx="15452">
                  <c:v>1505.700073242187</c:v>
                </c:pt>
                <c:pt idx="15453">
                  <c:v>1505.800048828125</c:v>
                </c:pt>
                <c:pt idx="15454">
                  <c:v>1505.900024414062</c:v>
                </c:pt>
                <c:pt idx="15455">
                  <c:v>1506.0</c:v>
                </c:pt>
                <c:pt idx="15456">
                  <c:v>1506.099975585937</c:v>
                </c:pt>
                <c:pt idx="15457">
                  <c:v>1506.200073242187</c:v>
                </c:pt>
                <c:pt idx="15458">
                  <c:v>1506.300048828125</c:v>
                </c:pt>
                <c:pt idx="15459">
                  <c:v>1506.400024414062</c:v>
                </c:pt>
                <c:pt idx="15460">
                  <c:v>1506.5</c:v>
                </c:pt>
                <c:pt idx="15461">
                  <c:v>1506.599975585937</c:v>
                </c:pt>
                <c:pt idx="15462">
                  <c:v>1506.700073242187</c:v>
                </c:pt>
                <c:pt idx="15463">
                  <c:v>1506.800048828125</c:v>
                </c:pt>
                <c:pt idx="15464">
                  <c:v>1506.900024414062</c:v>
                </c:pt>
                <c:pt idx="15465">
                  <c:v>1507.0</c:v>
                </c:pt>
                <c:pt idx="15466">
                  <c:v>1507.099975585937</c:v>
                </c:pt>
                <c:pt idx="15467">
                  <c:v>1507.200073242187</c:v>
                </c:pt>
                <c:pt idx="15468">
                  <c:v>1507.300048828125</c:v>
                </c:pt>
                <c:pt idx="15469">
                  <c:v>1507.400024414062</c:v>
                </c:pt>
                <c:pt idx="15470">
                  <c:v>1507.5</c:v>
                </c:pt>
                <c:pt idx="15471">
                  <c:v>1507.599975585937</c:v>
                </c:pt>
                <c:pt idx="15472">
                  <c:v>1507.700073242187</c:v>
                </c:pt>
                <c:pt idx="15473">
                  <c:v>1507.800048828125</c:v>
                </c:pt>
                <c:pt idx="15474">
                  <c:v>1507.900024414062</c:v>
                </c:pt>
                <c:pt idx="15475">
                  <c:v>1508.0</c:v>
                </c:pt>
                <c:pt idx="15476">
                  <c:v>1508.099975585937</c:v>
                </c:pt>
                <c:pt idx="15477">
                  <c:v>1508.200073242187</c:v>
                </c:pt>
                <c:pt idx="15478">
                  <c:v>1508.300048828125</c:v>
                </c:pt>
                <c:pt idx="15479">
                  <c:v>1508.400024414062</c:v>
                </c:pt>
                <c:pt idx="15480">
                  <c:v>1508.5</c:v>
                </c:pt>
                <c:pt idx="15481">
                  <c:v>1508.599975585937</c:v>
                </c:pt>
                <c:pt idx="15482">
                  <c:v>1508.700073242187</c:v>
                </c:pt>
                <c:pt idx="15483">
                  <c:v>1508.800048828125</c:v>
                </c:pt>
                <c:pt idx="15484">
                  <c:v>1508.900024414062</c:v>
                </c:pt>
                <c:pt idx="15485">
                  <c:v>1509.0</c:v>
                </c:pt>
                <c:pt idx="15486">
                  <c:v>1509.099975585937</c:v>
                </c:pt>
                <c:pt idx="15487">
                  <c:v>1509.200073242187</c:v>
                </c:pt>
                <c:pt idx="15488">
                  <c:v>1509.300048828125</c:v>
                </c:pt>
                <c:pt idx="15489">
                  <c:v>1509.400024414062</c:v>
                </c:pt>
                <c:pt idx="15490">
                  <c:v>1509.5</c:v>
                </c:pt>
                <c:pt idx="15491">
                  <c:v>1509.599975585937</c:v>
                </c:pt>
                <c:pt idx="15492">
                  <c:v>1509.700073242187</c:v>
                </c:pt>
                <c:pt idx="15493">
                  <c:v>1509.800048828125</c:v>
                </c:pt>
                <c:pt idx="15494">
                  <c:v>1509.900024414062</c:v>
                </c:pt>
                <c:pt idx="15495">
                  <c:v>1510.0</c:v>
                </c:pt>
                <c:pt idx="15496">
                  <c:v>1510.099975585937</c:v>
                </c:pt>
                <c:pt idx="15497">
                  <c:v>1510.200073242187</c:v>
                </c:pt>
                <c:pt idx="15498">
                  <c:v>1510.300048828125</c:v>
                </c:pt>
                <c:pt idx="15499">
                  <c:v>1510.400024414062</c:v>
                </c:pt>
                <c:pt idx="15500">
                  <c:v>1510.5</c:v>
                </c:pt>
                <c:pt idx="15501">
                  <c:v>1510.599975585937</c:v>
                </c:pt>
                <c:pt idx="15502">
                  <c:v>1510.700073242187</c:v>
                </c:pt>
                <c:pt idx="15503">
                  <c:v>1510.800048828125</c:v>
                </c:pt>
                <c:pt idx="15504">
                  <c:v>1510.900024414062</c:v>
                </c:pt>
                <c:pt idx="15505">
                  <c:v>1511.0</c:v>
                </c:pt>
                <c:pt idx="15506">
                  <c:v>1511.099975585937</c:v>
                </c:pt>
                <c:pt idx="15507">
                  <c:v>1511.200073242187</c:v>
                </c:pt>
                <c:pt idx="15508">
                  <c:v>1511.300048828125</c:v>
                </c:pt>
                <c:pt idx="15509">
                  <c:v>1511.400024414062</c:v>
                </c:pt>
                <c:pt idx="15510">
                  <c:v>1511.5</c:v>
                </c:pt>
                <c:pt idx="15511">
                  <c:v>1511.599975585937</c:v>
                </c:pt>
                <c:pt idx="15512">
                  <c:v>1511.700073242187</c:v>
                </c:pt>
                <c:pt idx="15513">
                  <c:v>1511.800048828125</c:v>
                </c:pt>
                <c:pt idx="15514">
                  <c:v>1511.900024414062</c:v>
                </c:pt>
                <c:pt idx="15515">
                  <c:v>1512.0</c:v>
                </c:pt>
                <c:pt idx="15516">
                  <c:v>1512.099975585937</c:v>
                </c:pt>
                <c:pt idx="15517">
                  <c:v>1512.200073242187</c:v>
                </c:pt>
                <c:pt idx="15518">
                  <c:v>1512.300048828125</c:v>
                </c:pt>
                <c:pt idx="15519">
                  <c:v>1512.400024414062</c:v>
                </c:pt>
                <c:pt idx="15520">
                  <c:v>1512.5</c:v>
                </c:pt>
                <c:pt idx="15521">
                  <c:v>1512.599975585937</c:v>
                </c:pt>
                <c:pt idx="15522">
                  <c:v>1512.700073242187</c:v>
                </c:pt>
                <c:pt idx="15523">
                  <c:v>1512.800048828125</c:v>
                </c:pt>
                <c:pt idx="15524">
                  <c:v>1512.900024414062</c:v>
                </c:pt>
                <c:pt idx="15525">
                  <c:v>1513.0</c:v>
                </c:pt>
                <c:pt idx="15526">
                  <c:v>1513.099975585937</c:v>
                </c:pt>
                <c:pt idx="15527">
                  <c:v>1513.200073242187</c:v>
                </c:pt>
                <c:pt idx="15528">
                  <c:v>1513.300048828125</c:v>
                </c:pt>
                <c:pt idx="15529">
                  <c:v>1513.400024414062</c:v>
                </c:pt>
                <c:pt idx="15530">
                  <c:v>1513.5</c:v>
                </c:pt>
                <c:pt idx="15531">
                  <c:v>1513.599975585937</c:v>
                </c:pt>
                <c:pt idx="15532">
                  <c:v>1513.700073242187</c:v>
                </c:pt>
                <c:pt idx="15533">
                  <c:v>1513.800048828125</c:v>
                </c:pt>
                <c:pt idx="15534">
                  <c:v>1513.900024414062</c:v>
                </c:pt>
                <c:pt idx="15535">
                  <c:v>1514.0</c:v>
                </c:pt>
                <c:pt idx="15536">
                  <c:v>1514.099975585937</c:v>
                </c:pt>
                <c:pt idx="15537">
                  <c:v>1514.200073242187</c:v>
                </c:pt>
                <c:pt idx="15538">
                  <c:v>1514.300048828125</c:v>
                </c:pt>
                <c:pt idx="15539">
                  <c:v>1514.400024414062</c:v>
                </c:pt>
                <c:pt idx="15540">
                  <c:v>1514.5</c:v>
                </c:pt>
                <c:pt idx="15541">
                  <c:v>1514.599975585937</c:v>
                </c:pt>
                <c:pt idx="15542">
                  <c:v>1514.700073242187</c:v>
                </c:pt>
                <c:pt idx="15543">
                  <c:v>1514.800048828125</c:v>
                </c:pt>
                <c:pt idx="15544">
                  <c:v>1514.900024414062</c:v>
                </c:pt>
                <c:pt idx="15545">
                  <c:v>1515.0</c:v>
                </c:pt>
                <c:pt idx="15546">
                  <c:v>1515.099975585937</c:v>
                </c:pt>
                <c:pt idx="15547">
                  <c:v>1515.200073242187</c:v>
                </c:pt>
                <c:pt idx="15548">
                  <c:v>1515.300048828125</c:v>
                </c:pt>
                <c:pt idx="15549">
                  <c:v>1515.400024414062</c:v>
                </c:pt>
                <c:pt idx="15550">
                  <c:v>1515.5</c:v>
                </c:pt>
                <c:pt idx="15551">
                  <c:v>1515.599975585937</c:v>
                </c:pt>
                <c:pt idx="15552">
                  <c:v>1515.700073242187</c:v>
                </c:pt>
                <c:pt idx="15553">
                  <c:v>1515.800048828125</c:v>
                </c:pt>
                <c:pt idx="15554">
                  <c:v>1515.900024414062</c:v>
                </c:pt>
                <c:pt idx="15555">
                  <c:v>1516.0</c:v>
                </c:pt>
                <c:pt idx="15556">
                  <c:v>1516.099975585937</c:v>
                </c:pt>
                <c:pt idx="15557">
                  <c:v>1516.200073242187</c:v>
                </c:pt>
                <c:pt idx="15558">
                  <c:v>1516.300048828125</c:v>
                </c:pt>
                <c:pt idx="15559">
                  <c:v>1516.400024414062</c:v>
                </c:pt>
                <c:pt idx="15560">
                  <c:v>1516.5</c:v>
                </c:pt>
                <c:pt idx="15561">
                  <c:v>1516.599975585937</c:v>
                </c:pt>
                <c:pt idx="15562">
                  <c:v>1516.700073242187</c:v>
                </c:pt>
                <c:pt idx="15563">
                  <c:v>1516.800048828125</c:v>
                </c:pt>
                <c:pt idx="15564">
                  <c:v>1516.900024414062</c:v>
                </c:pt>
                <c:pt idx="15565">
                  <c:v>1517.0</c:v>
                </c:pt>
                <c:pt idx="15566">
                  <c:v>1517.099975585937</c:v>
                </c:pt>
                <c:pt idx="15567">
                  <c:v>1517.200073242187</c:v>
                </c:pt>
                <c:pt idx="15568">
                  <c:v>1517.300048828125</c:v>
                </c:pt>
                <c:pt idx="15569">
                  <c:v>1517.400024414062</c:v>
                </c:pt>
                <c:pt idx="15570">
                  <c:v>1517.5</c:v>
                </c:pt>
                <c:pt idx="15571">
                  <c:v>1517.599975585937</c:v>
                </c:pt>
                <c:pt idx="15572">
                  <c:v>1517.700073242187</c:v>
                </c:pt>
                <c:pt idx="15573">
                  <c:v>1517.800048828125</c:v>
                </c:pt>
                <c:pt idx="15574">
                  <c:v>1517.900024414062</c:v>
                </c:pt>
                <c:pt idx="15575">
                  <c:v>1518.0</c:v>
                </c:pt>
                <c:pt idx="15576">
                  <c:v>1518.099975585937</c:v>
                </c:pt>
                <c:pt idx="15577">
                  <c:v>1518.200073242187</c:v>
                </c:pt>
                <c:pt idx="15578">
                  <c:v>1518.300048828125</c:v>
                </c:pt>
                <c:pt idx="15579">
                  <c:v>1518.400024414062</c:v>
                </c:pt>
                <c:pt idx="15580">
                  <c:v>1518.5</c:v>
                </c:pt>
                <c:pt idx="15581">
                  <c:v>1518.599975585937</c:v>
                </c:pt>
                <c:pt idx="15582">
                  <c:v>1518.700073242187</c:v>
                </c:pt>
                <c:pt idx="15583">
                  <c:v>1518.800048828125</c:v>
                </c:pt>
                <c:pt idx="15584">
                  <c:v>1518.900024414062</c:v>
                </c:pt>
                <c:pt idx="15585">
                  <c:v>1519.0</c:v>
                </c:pt>
                <c:pt idx="15586">
                  <c:v>1519.099975585937</c:v>
                </c:pt>
                <c:pt idx="15587">
                  <c:v>1519.200073242187</c:v>
                </c:pt>
                <c:pt idx="15588">
                  <c:v>1519.300048828125</c:v>
                </c:pt>
                <c:pt idx="15589">
                  <c:v>1519.400024414062</c:v>
                </c:pt>
                <c:pt idx="15590">
                  <c:v>1519.5</c:v>
                </c:pt>
                <c:pt idx="15591">
                  <c:v>1519.599975585937</c:v>
                </c:pt>
                <c:pt idx="15592">
                  <c:v>1519.700073242187</c:v>
                </c:pt>
                <c:pt idx="15593">
                  <c:v>1519.800048828125</c:v>
                </c:pt>
                <c:pt idx="15594">
                  <c:v>1519.900024414062</c:v>
                </c:pt>
                <c:pt idx="15595">
                  <c:v>1520.0</c:v>
                </c:pt>
                <c:pt idx="15596">
                  <c:v>1520.099975585937</c:v>
                </c:pt>
                <c:pt idx="15597">
                  <c:v>1520.200073242187</c:v>
                </c:pt>
                <c:pt idx="15598">
                  <c:v>1520.300048828125</c:v>
                </c:pt>
                <c:pt idx="15599">
                  <c:v>1520.400024414062</c:v>
                </c:pt>
                <c:pt idx="15600">
                  <c:v>1520.5</c:v>
                </c:pt>
                <c:pt idx="15601">
                  <c:v>1520.599975585937</c:v>
                </c:pt>
                <c:pt idx="15602">
                  <c:v>1520.700073242187</c:v>
                </c:pt>
                <c:pt idx="15603">
                  <c:v>1520.800048828125</c:v>
                </c:pt>
                <c:pt idx="15604">
                  <c:v>1520.900024414062</c:v>
                </c:pt>
                <c:pt idx="15605">
                  <c:v>1521.0</c:v>
                </c:pt>
                <c:pt idx="15606">
                  <c:v>1521.099975585937</c:v>
                </c:pt>
                <c:pt idx="15607">
                  <c:v>1521.200073242187</c:v>
                </c:pt>
                <c:pt idx="15608">
                  <c:v>1521.300048828125</c:v>
                </c:pt>
                <c:pt idx="15609">
                  <c:v>1521.400024414062</c:v>
                </c:pt>
                <c:pt idx="15610">
                  <c:v>1521.5</c:v>
                </c:pt>
                <c:pt idx="15611">
                  <c:v>1521.599975585937</c:v>
                </c:pt>
                <c:pt idx="15612">
                  <c:v>1521.700073242187</c:v>
                </c:pt>
                <c:pt idx="15613">
                  <c:v>1521.800048828125</c:v>
                </c:pt>
                <c:pt idx="15614">
                  <c:v>1521.900024414062</c:v>
                </c:pt>
                <c:pt idx="15615">
                  <c:v>1522.0</c:v>
                </c:pt>
                <c:pt idx="15616">
                  <c:v>1522.099975585937</c:v>
                </c:pt>
                <c:pt idx="15617">
                  <c:v>1522.200073242187</c:v>
                </c:pt>
                <c:pt idx="15618">
                  <c:v>1522.300048828125</c:v>
                </c:pt>
                <c:pt idx="15619">
                  <c:v>1522.400024414062</c:v>
                </c:pt>
                <c:pt idx="15620">
                  <c:v>1522.5</c:v>
                </c:pt>
                <c:pt idx="15621">
                  <c:v>1522.599975585937</c:v>
                </c:pt>
                <c:pt idx="15622">
                  <c:v>1522.700073242187</c:v>
                </c:pt>
                <c:pt idx="15623">
                  <c:v>1522.800048828125</c:v>
                </c:pt>
                <c:pt idx="15624">
                  <c:v>1522.900024414062</c:v>
                </c:pt>
                <c:pt idx="15625">
                  <c:v>1523.0</c:v>
                </c:pt>
                <c:pt idx="15626">
                  <c:v>1523.099975585937</c:v>
                </c:pt>
                <c:pt idx="15627">
                  <c:v>1523.200073242187</c:v>
                </c:pt>
                <c:pt idx="15628">
                  <c:v>1523.300048828125</c:v>
                </c:pt>
                <c:pt idx="15629">
                  <c:v>1523.400024414062</c:v>
                </c:pt>
                <c:pt idx="15630">
                  <c:v>1523.5</c:v>
                </c:pt>
                <c:pt idx="15631">
                  <c:v>1523.599975585937</c:v>
                </c:pt>
                <c:pt idx="15632">
                  <c:v>1523.700073242187</c:v>
                </c:pt>
                <c:pt idx="15633">
                  <c:v>1523.800048828125</c:v>
                </c:pt>
                <c:pt idx="15634">
                  <c:v>1523.900024414062</c:v>
                </c:pt>
                <c:pt idx="15635">
                  <c:v>1524.0</c:v>
                </c:pt>
                <c:pt idx="15636">
                  <c:v>1524.099975585937</c:v>
                </c:pt>
                <c:pt idx="15637">
                  <c:v>1524.200073242187</c:v>
                </c:pt>
                <c:pt idx="15638">
                  <c:v>1524.300048828125</c:v>
                </c:pt>
                <c:pt idx="15639">
                  <c:v>1524.400024414062</c:v>
                </c:pt>
                <c:pt idx="15640">
                  <c:v>1524.5</c:v>
                </c:pt>
                <c:pt idx="15641">
                  <c:v>1524.599975585937</c:v>
                </c:pt>
                <c:pt idx="15642">
                  <c:v>1524.700073242187</c:v>
                </c:pt>
                <c:pt idx="15643">
                  <c:v>1524.800048828125</c:v>
                </c:pt>
                <c:pt idx="15644">
                  <c:v>1524.900024414062</c:v>
                </c:pt>
                <c:pt idx="15645">
                  <c:v>1525.0</c:v>
                </c:pt>
                <c:pt idx="15646">
                  <c:v>1525.099975585937</c:v>
                </c:pt>
                <c:pt idx="15647">
                  <c:v>1525.200073242187</c:v>
                </c:pt>
                <c:pt idx="15648">
                  <c:v>1525.300048828125</c:v>
                </c:pt>
                <c:pt idx="15649">
                  <c:v>1525.400024414062</c:v>
                </c:pt>
                <c:pt idx="15650">
                  <c:v>1525.5</c:v>
                </c:pt>
                <c:pt idx="15651">
                  <c:v>1525.599975585937</c:v>
                </c:pt>
                <c:pt idx="15652">
                  <c:v>1525.700073242187</c:v>
                </c:pt>
                <c:pt idx="15653">
                  <c:v>1525.800048828125</c:v>
                </c:pt>
                <c:pt idx="15654">
                  <c:v>1525.900024414062</c:v>
                </c:pt>
                <c:pt idx="15655">
                  <c:v>1526.0</c:v>
                </c:pt>
                <c:pt idx="15656">
                  <c:v>1526.099975585937</c:v>
                </c:pt>
                <c:pt idx="15657">
                  <c:v>1526.200073242187</c:v>
                </c:pt>
                <c:pt idx="15658">
                  <c:v>1526.300048828125</c:v>
                </c:pt>
                <c:pt idx="15659">
                  <c:v>1526.400024414062</c:v>
                </c:pt>
                <c:pt idx="15660">
                  <c:v>1526.5</c:v>
                </c:pt>
                <c:pt idx="15661">
                  <c:v>1526.599975585937</c:v>
                </c:pt>
                <c:pt idx="15662">
                  <c:v>1526.700073242187</c:v>
                </c:pt>
                <c:pt idx="15663">
                  <c:v>1526.800048828125</c:v>
                </c:pt>
                <c:pt idx="15664">
                  <c:v>1526.900024414062</c:v>
                </c:pt>
                <c:pt idx="15665">
                  <c:v>1527.0</c:v>
                </c:pt>
                <c:pt idx="15666">
                  <c:v>1527.099975585937</c:v>
                </c:pt>
                <c:pt idx="15667">
                  <c:v>1527.200073242187</c:v>
                </c:pt>
                <c:pt idx="15668">
                  <c:v>1527.300048828125</c:v>
                </c:pt>
                <c:pt idx="15669">
                  <c:v>1527.400024414062</c:v>
                </c:pt>
                <c:pt idx="15670">
                  <c:v>1527.5</c:v>
                </c:pt>
                <c:pt idx="15671">
                  <c:v>1527.599975585937</c:v>
                </c:pt>
                <c:pt idx="15672">
                  <c:v>1527.700073242187</c:v>
                </c:pt>
                <c:pt idx="15673">
                  <c:v>1527.800048828125</c:v>
                </c:pt>
                <c:pt idx="15674">
                  <c:v>1527.900024414062</c:v>
                </c:pt>
                <c:pt idx="15675">
                  <c:v>1528.0</c:v>
                </c:pt>
                <c:pt idx="15676">
                  <c:v>1528.099975585937</c:v>
                </c:pt>
                <c:pt idx="15677">
                  <c:v>1528.200073242187</c:v>
                </c:pt>
                <c:pt idx="15678">
                  <c:v>1528.300048828125</c:v>
                </c:pt>
                <c:pt idx="15679">
                  <c:v>1528.400024414062</c:v>
                </c:pt>
                <c:pt idx="15680">
                  <c:v>1528.5</c:v>
                </c:pt>
                <c:pt idx="15681">
                  <c:v>1528.599975585937</c:v>
                </c:pt>
                <c:pt idx="15682">
                  <c:v>1528.700073242187</c:v>
                </c:pt>
                <c:pt idx="15683">
                  <c:v>1528.800048828125</c:v>
                </c:pt>
                <c:pt idx="15684">
                  <c:v>1528.900024414062</c:v>
                </c:pt>
                <c:pt idx="15685">
                  <c:v>1529.0</c:v>
                </c:pt>
                <c:pt idx="15686">
                  <c:v>1529.099975585937</c:v>
                </c:pt>
                <c:pt idx="15687">
                  <c:v>1529.200073242187</c:v>
                </c:pt>
                <c:pt idx="15688">
                  <c:v>1529.300048828125</c:v>
                </c:pt>
                <c:pt idx="15689">
                  <c:v>1529.400024414062</c:v>
                </c:pt>
                <c:pt idx="15690">
                  <c:v>1529.5</c:v>
                </c:pt>
                <c:pt idx="15691">
                  <c:v>1529.599975585937</c:v>
                </c:pt>
                <c:pt idx="15692">
                  <c:v>1529.700073242187</c:v>
                </c:pt>
                <c:pt idx="15693">
                  <c:v>1529.800048828125</c:v>
                </c:pt>
                <c:pt idx="15694">
                  <c:v>1529.900024414062</c:v>
                </c:pt>
                <c:pt idx="15695">
                  <c:v>1530.0</c:v>
                </c:pt>
                <c:pt idx="15696">
                  <c:v>1530.099975585937</c:v>
                </c:pt>
                <c:pt idx="15697">
                  <c:v>1530.200073242187</c:v>
                </c:pt>
                <c:pt idx="15698">
                  <c:v>1530.300048828125</c:v>
                </c:pt>
                <c:pt idx="15699">
                  <c:v>1530.400024414062</c:v>
                </c:pt>
                <c:pt idx="15700">
                  <c:v>1530.5</c:v>
                </c:pt>
                <c:pt idx="15701">
                  <c:v>1530.599975585937</c:v>
                </c:pt>
                <c:pt idx="15702">
                  <c:v>1530.700073242187</c:v>
                </c:pt>
                <c:pt idx="15703">
                  <c:v>1530.800048828125</c:v>
                </c:pt>
                <c:pt idx="15704">
                  <c:v>1530.900024414062</c:v>
                </c:pt>
                <c:pt idx="15705">
                  <c:v>1531.0</c:v>
                </c:pt>
                <c:pt idx="15706">
                  <c:v>1531.099975585937</c:v>
                </c:pt>
                <c:pt idx="15707">
                  <c:v>1531.200073242187</c:v>
                </c:pt>
                <c:pt idx="15708">
                  <c:v>1531.300048828125</c:v>
                </c:pt>
                <c:pt idx="15709">
                  <c:v>1531.400024414062</c:v>
                </c:pt>
                <c:pt idx="15710">
                  <c:v>1531.5</c:v>
                </c:pt>
                <c:pt idx="15711">
                  <c:v>1531.599975585937</c:v>
                </c:pt>
                <c:pt idx="15712">
                  <c:v>1531.700073242187</c:v>
                </c:pt>
                <c:pt idx="15713">
                  <c:v>1531.800048828125</c:v>
                </c:pt>
                <c:pt idx="15714">
                  <c:v>1531.900024414062</c:v>
                </c:pt>
                <c:pt idx="15715">
                  <c:v>1532.0</c:v>
                </c:pt>
                <c:pt idx="15716">
                  <c:v>1532.099975585937</c:v>
                </c:pt>
                <c:pt idx="15717">
                  <c:v>1532.200073242187</c:v>
                </c:pt>
                <c:pt idx="15718">
                  <c:v>1532.300048828125</c:v>
                </c:pt>
                <c:pt idx="15719">
                  <c:v>1532.400024414062</c:v>
                </c:pt>
                <c:pt idx="15720">
                  <c:v>1532.5</c:v>
                </c:pt>
                <c:pt idx="15721">
                  <c:v>1532.599975585937</c:v>
                </c:pt>
                <c:pt idx="15722">
                  <c:v>1532.700073242187</c:v>
                </c:pt>
                <c:pt idx="15723">
                  <c:v>1532.800048828125</c:v>
                </c:pt>
                <c:pt idx="15724">
                  <c:v>1532.900024414062</c:v>
                </c:pt>
                <c:pt idx="15725">
                  <c:v>1533.0</c:v>
                </c:pt>
                <c:pt idx="15726">
                  <c:v>1533.099975585937</c:v>
                </c:pt>
                <c:pt idx="15727">
                  <c:v>1533.200073242187</c:v>
                </c:pt>
                <c:pt idx="15728">
                  <c:v>1533.300048828125</c:v>
                </c:pt>
                <c:pt idx="15729">
                  <c:v>1533.400024414062</c:v>
                </c:pt>
                <c:pt idx="15730">
                  <c:v>1533.5</c:v>
                </c:pt>
                <c:pt idx="15731">
                  <c:v>1533.599975585937</c:v>
                </c:pt>
                <c:pt idx="15732">
                  <c:v>1533.700073242187</c:v>
                </c:pt>
                <c:pt idx="15733">
                  <c:v>1533.800048828125</c:v>
                </c:pt>
                <c:pt idx="15734">
                  <c:v>1533.900024414062</c:v>
                </c:pt>
                <c:pt idx="15735">
                  <c:v>1534.0</c:v>
                </c:pt>
                <c:pt idx="15736">
                  <c:v>1534.099975585937</c:v>
                </c:pt>
                <c:pt idx="15737">
                  <c:v>1534.200073242187</c:v>
                </c:pt>
                <c:pt idx="15738">
                  <c:v>1534.300048828125</c:v>
                </c:pt>
                <c:pt idx="15739">
                  <c:v>1534.400024414062</c:v>
                </c:pt>
                <c:pt idx="15740">
                  <c:v>1534.5</c:v>
                </c:pt>
                <c:pt idx="15741">
                  <c:v>1534.599975585937</c:v>
                </c:pt>
                <c:pt idx="15742">
                  <c:v>1534.700073242187</c:v>
                </c:pt>
                <c:pt idx="15743">
                  <c:v>1534.800048828125</c:v>
                </c:pt>
                <c:pt idx="15744">
                  <c:v>1534.900024414062</c:v>
                </c:pt>
                <c:pt idx="15745">
                  <c:v>1535.0</c:v>
                </c:pt>
                <c:pt idx="15746">
                  <c:v>1535.099975585937</c:v>
                </c:pt>
                <c:pt idx="15747">
                  <c:v>1535.200073242187</c:v>
                </c:pt>
                <c:pt idx="15748">
                  <c:v>1535.300048828125</c:v>
                </c:pt>
                <c:pt idx="15749">
                  <c:v>1535.400024414062</c:v>
                </c:pt>
                <c:pt idx="15750">
                  <c:v>1535.5</c:v>
                </c:pt>
                <c:pt idx="15751">
                  <c:v>1535.599975585937</c:v>
                </c:pt>
                <c:pt idx="15752">
                  <c:v>1535.700073242187</c:v>
                </c:pt>
                <c:pt idx="15753">
                  <c:v>1535.800048828125</c:v>
                </c:pt>
                <c:pt idx="15754">
                  <c:v>1535.900024414062</c:v>
                </c:pt>
                <c:pt idx="15755">
                  <c:v>1536.0</c:v>
                </c:pt>
                <c:pt idx="15756">
                  <c:v>1536.099975585937</c:v>
                </c:pt>
                <c:pt idx="15757">
                  <c:v>1536.200073242187</c:v>
                </c:pt>
                <c:pt idx="15758">
                  <c:v>1536.300048828125</c:v>
                </c:pt>
                <c:pt idx="15759">
                  <c:v>1536.400024414062</c:v>
                </c:pt>
                <c:pt idx="15760">
                  <c:v>1536.5</c:v>
                </c:pt>
                <c:pt idx="15761">
                  <c:v>1536.599975585937</c:v>
                </c:pt>
                <c:pt idx="15762">
                  <c:v>1536.700073242187</c:v>
                </c:pt>
                <c:pt idx="15763">
                  <c:v>1536.800048828125</c:v>
                </c:pt>
                <c:pt idx="15764">
                  <c:v>1536.900024414062</c:v>
                </c:pt>
                <c:pt idx="15765">
                  <c:v>1537.0</c:v>
                </c:pt>
                <c:pt idx="15766">
                  <c:v>1537.099975585937</c:v>
                </c:pt>
                <c:pt idx="15767">
                  <c:v>1537.200073242187</c:v>
                </c:pt>
                <c:pt idx="15768">
                  <c:v>1537.300048828125</c:v>
                </c:pt>
                <c:pt idx="15769">
                  <c:v>1537.400024414062</c:v>
                </c:pt>
                <c:pt idx="15770">
                  <c:v>1537.5</c:v>
                </c:pt>
                <c:pt idx="15771">
                  <c:v>1537.599975585937</c:v>
                </c:pt>
                <c:pt idx="15772">
                  <c:v>1537.700073242187</c:v>
                </c:pt>
                <c:pt idx="15773">
                  <c:v>1537.800048828125</c:v>
                </c:pt>
                <c:pt idx="15774">
                  <c:v>1537.900024414062</c:v>
                </c:pt>
                <c:pt idx="15775">
                  <c:v>1538.0</c:v>
                </c:pt>
                <c:pt idx="15776">
                  <c:v>1538.099975585937</c:v>
                </c:pt>
                <c:pt idx="15777">
                  <c:v>1538.200073242187</c:v>
                </c:pt>
                <c:pt idx="15778">
                  <c:v>1538.300048828125</c:v>
                </c:pt>
                <c:pt idx="15779">
                  <c:v>1538.400024414062</c:v>
                </c:pt>
                <c:pt idx="15780">
                  <c:v>1538.5</c:v>
                </c:pt>
                <c:pt idx="15781">
                  <c:v>1538.599975585937</c:v>
                </c:pt>
                <c:pt idx="15782">
                  <c:v>1538.700073242187</c:v>
                </c:pt>
                <c:pt idx="15783">
                  <c:v>1538.800048828125</c:v>
                </c:pt>
                <c:pt idx="15784">
                  <c:v>1538.900024414062</c:v>
                </c:pt>
                <c:pt idx="15785">
                  <c:v>1539.0</c:v>
                </c:pt>
                <c:pt idx="15786">
                  <c:v>1539.099975585937</c:v>
                </c:pt>
                <c:pt idx="15787">
                  <c:v>1539.200073242187</c:v>
                </c:pt>
                <c:pt idx="15788">
                  <c:v>1539.300048828125</c:v>
                </c:pt>
                <c:pt idx="15789">
                  <c:v>1539.400024414062</c:v>
                </c:pt>
                <c:pt idx="15790">
                  <c:v>1539.5</c:v>
                </c:pt>
                <c:pt idx="15791">
                  <c:v>1539.599975585937</c:v>
                </c:pt>
                <c:pt idx="15792">
                  <c:v>1539.700073242187</c:v>
                </c:pt>
                <c:pt idx="15793">
                  <c:v>1539.800048828125</c:v>
                </c:pt>
                <c:pt idx="15794">
                  <c:v>1539.900024414062</c:v>
                </c:pt>
                <c:pt idx="15795">
                  <c:v>1540.0</c:v>
                </c:pt>
                <c:pt idx="15796">
                  <c:v>1540.099975585937</c:v>
                </c:pt>
                <c:pt idx="15797">
                  <c:v>1540.200073242187</c:v>
                </c:pt>
                <c:pt idx="15798">
                  <c:v>1540.300048828125</c:v>
                </c:pt>
                <c:pt idx="15799">
                  <c:v>1540.400024414062</c:v>
                </c:pt>
                <c:pt idx="15800">
                  <c:v>1540.5</c:v>
                </c:pt>
                <c:pt idx="15801">
                  <c:v>1540.599975585937</c:v>
                </c:pt>
                <c:pt idx="15802">
                  <c:v>1540.700073242187</c:v>
                </c:pt>
                <c:pt idx="15803">
                  <c:v>1540.800048828125</c:v>
                </c:pt>
                <c:pt idx="15804">
                  <c:v>1540.900024414062</c:v>
                </c:pt>
                <c:pt idx="15805">
                  <c:v>1541.0</c:v>
                </c:pt>
                <c:pt idx="15806">
                  <c:v>1541.099975585937</c:v>
                </c:pt>
                <c:pt idx="15807">
                  <c:v>1541.200073242187</c:v>
                </c:pt>
                <c:pt idx="15808">
                  <c:v>1541.300048828125</c:v>
                </c:pt>
                <c:pt idx="15809">
                  <c:v>1541.400024414062</c:v>
                </c:pt>
                <c:pt idx="15810">
                  <c:v>1541.5</c:v>
                </c:pt>
                <c:pt idx="15811">
                  <c:v>1541.599975585937</c:v>
                </c:pt>
                <c:pt idx="15812">
                  <c:v>1541.700073242187</c:v>
                </c:pt>
                <c:pt idx="15813">
                  <c:v>1541.800048828125</c:v>
                </c:pt>
                <c:pt idx="15814">
                  <c:v>1541.900024414062</c:v>
                </c:pt>
                <c:pt idx="15815">
                  <c:v>1542.0</c:v>
                </c:pt>
                <c:pt idx="15816">
                  <c:v>1542.099975585937</c:v>
                </c:pt>
                <c:pt idx="15817">
                  <c:v>1542.200073242187</c:v>
                </c:pt>
                <c:pt idx="15818">
                  <c:v>1542.300048828125</c:v>
                </c:pt>
                <c:pt idx="15819">
                  <c:v>1542.400024414062</c:v>
                </c:pt>
                <c:pt idx="15820">
                  <c:v>1542.5</c:v>
                </c:pt>
                <c:pt idx="15821">
                  <c:v>1542.599975585937</c:v>
                </c:pt>
                <c:pt idx="15822">
                  <c:v>1542.700073242187</c:v>
                </c:pt>
                <c:pt idx="15823">
                  <c:v>1542.800048828125</c:v>
                </c:pt>
                <c:pt idx="15824">
                  <c:v>1542.900024414062</c:v>
                </c:pt>
                <c:pt idx="15825">
                  <c:v>1543.0</c:v>
                </c:pt>
                <c:pt idx="15826">
                  <c:v>1543.099975585937</c:v>
                </c:pt>
                <c:pt idx="15827">
                  <c:v>1543.200073242187</c:v>
                </c:pt>
                <c:pt idx="15828">
                  <c:v>1543.300048828125</c:v>
                </c:pt>
                <c:pt idx="15829">
                  <c:v>1543.400024414062</c:v>
                </c:pt>
                <c:pt idx="15830">
                  <c:v>1543.5</c:v>
                </c:pt>
                <c:pt idx="15831">
                  <c:v>1543.599975585937</c:v>
                </c:pt>
                <c:pt idx="15832">
                  <c:v>1543.700073242187</c:v>
                </c:pt>
                <c:pt idx="15833">
                  <c:v>1543.800048828125</c:v>
                </c:pt>
                <c:pt idx="15834">
                  <c:v>1543.900024414062</c:v>
                </c:pt>
                <c:pt idx="15835">
                  <c:v>1544.0</c:v>
                </c:pt>
                <c:pt idx="15836">
                  <c:v>1544.099975585937</c:v>
                </c:pt>
                <c:pt idx="15837">
                  <c:v>1544.200073242187</c:v>
                </c:pt>
                <c:pt idx="15838">
                  <c:v>1544.300048828125</c:v>
                </c:pt>
                <c:pt idx="15839">
                  <c:v>1544.400024414062</c:v>
                </c:pt>
                <c:pt idx="15840">
                  <c:v>1544.5</c:v>
                </c:pt>
                <c:pt idx="15841">
                  <c:v>1544.599975585937</c:v>
                </c:pt>
                <c:pt idx="15842">
                  <c:v>1544.700073242187</c:v>
                </c:pt>
                <c:pt idx="15843">
                  <c:v>1544.800048828125</c:v>
                </c:pt>
                <c:pt idx="15844">
                  <c:v>1544.900024414062</c:v>
                </c:pt>
                <c:pt idx="15845">
                  <c:v>1545.0</c:v>
                </c:pt>
                <c:pt idx="15846">
                  <c:v>1545.099975585937</c:v>
                </c:pt>
                <c:pt idx="15847">
                  <c:v>1545.200073242187</c:v>
                </c:pt>
                <c:pt idx="15848">
                  <c:v>1545.300048828125</c:v>
                </c:pt>
                <c:pt idx="15849">
                  <c:v>1545.400024414062</c:v>
                </c:pt>
                <c:pt idx="15850">
                  <c:v>1545.5</c:v>
                </c:pt>
                <c:pt idx="15851">
                  <c:v>1545.599975585937</c:v>
                </c:pt>
                <c:pt idx="15852">
                  <c:v>1545.700073242187</c:v>
                </c:pt>
                <c:pt idx="15853">
                  <c:v>1545.800048828125</c:v>
                </c:pt>
                <c:pt idx="15854">
                  <c:v>1545.900024414062</c:v>
                </c:pt>
                <c:pt idx="15855">
                  <c:v>1546.0</c:v>
                </c:pt>
                <c:pt idx="15856">
                  <c:v>1546.099975585937</c:v>
                </c:pt>
                <c:pt idx="15857">
                  <c:v>1546.200073242187</c:v>
                </c:pt>
                <c:pt idx="15858">
                  <c:v>1546.300048828125</c:v>
                </c:pt>
                <c:pt idx="15859">
                  <c:v>1546.400024414062</c:v>
                </c:pt>
                <c:pt idx="15860">
                  <c:v>1546.5</c:v>
                </c:pt>
                <c:pt idx="15861">
                  <c:v>1546.599975585937</c:v>
                </c:pt>
                <c:pt idx="15862">
                  <c:v>1546.700073242187</c:v>
                </c:pt>
                <c:pt idx="15863">
                  <c:v>1546.800048828125</c:v>
                </c:pt>
                <c:pt idx="15864">
                  <c:v>1546.900024414062</c:v>
                </c:pt>
                <c:pt idx="15865">
                  <c:v>1547.0</c:v>
                </c:pt>
                <c:pt idx="15866">
                  <c:v>1547.099975585937</c:v>
                </c:pt>
                <c:pt idx="15867">
                  <c:v>1547.200073242187</c:v>
                </c:pt>
                <c:pt idx="15868">
                  <c:v>1547.300048828125</c:v>
                </c:pt>
                <c:pt idx="15869">
                  <c:v>1547.400024414062</c:v>
                </c:pt>
                <c:pt idx="15870">
                  <c:v>1547.5</c:v>
                </c:pt>
                <c:pt idx="15871">
                  <c:v>1547.599975585937</c:v>
                </c:pt>
                <c:pt idx="15872">
                  <c:v>1547.700073242187</c:v>
                </c:pt>
                <c:pt idx="15873">
                  <c:v>1547.800048828125</c:v>
                </c:pt>
                <c:pt idx="15874">
                  <c:v>1547.900024414062</c:v>
                </c:pt>
                <c:pt idx="15875">
                  <c:v>1548.0</c:v>
                </c:pt>
                <c:pt idx="15876">
                  <c:v>1548.099975585937</c:v>
                </c:pt>
                <c:pt idx="15877">
                  <c:v>1548.200073242187</c:v>
                </c:pt>
                <c:pt idx="15878">
                  <c:v>1548.300048828125</c:v>
                </c:pt>
                <c:pt idx="15879">
                  <c:v>1548.400024414062</c:v>
                </c:pt>
                <c:pt idx="15880">
                  <c:v>1548.5</c:v>
                </c:pt>
                <c:pt idx="15881">
                  <c:v>1548.599975585937</c:v>
                </c:pt>
                <c:pt idx="15882">
                  <c:v>1548.700073242187</c:v>
                </c:pt>
                <c:pt idx="15883">
                  <c:v>1548.800048828125</c:v>
                </c:pt>
                <c:pt idx="15884">
                  <c:v>1548.900024414062</c:v>
                </c:pt>
                <c:pt idx="15885">
                  <c:v>1549.0</c:v>
                </c:pt>
                <c:pt idx="15886">
                  <c:v>1549.099975585937</c:v>
                </c:pt>
                <c:pt idx="15887">
                  <c:v>1549.200073242187</c:v>
                </c:pt>
                <c:pt idx="15888">
                  <c:v>1549.300048828125</c:v>
                </c:pt>
                <c:pt idx="15889">
                  <c:v>1549.400024414062</c:v>
                </c:pt>
                <c:pt idx="15890">
                  <c:v>1549.5</c:v>
                </c:pt>
                <c:pt idx="15891">
                  <c:v>1549.599975585937</c:v>
                </c:pt>
                <c:pt idx="15892">
                  <c:v>1549.700073242187</c:v>
                </c:pt>
                <c:pt idx="15893">
                  <c:v>1549.800048828125</c:v>
                </c:pt>
                <c:pt idx="15894">
                  <c:v>1549.900024414062</c:v>
                </c:pt>
                <c:pt idx="15895">
                  <c:v>1550.0</c:v>
                </c:pt>
                <c:pt idx="15896">
                  <c:v>1550.099975585937</c:v>
                </c:pt>
                <c:pt idx="15897">
                  <c:v>1550.200073242187</c:v>
                </c:pt>
                <c:pt idx="15898">
                  <c:v>1550.300048828125</c:v>
                </c:pt>
                <c:pt idx="15899">
                  <c:v>1550.400024414062</c:v>
                </c:pt>
                <c:pt idx="15900">
                  <c:v>1550.5</c:v>
                </c:pt>
                <c:pt idx="15901">
                  <c:v>1550.599975585937</c:v>
                </c:pt>
                <c:pt idx="15902">
                  <c:v>1550.700073242187</c:v>
                </c:pt>
                <c:pt idx="15903">
                  <c:v>1550.800048828125</c:v>
                </c:pt>
                <c:pt idx="15904">
                  <c:v>1550.900024414062</c:v>
                </c:pt>
                <c:pt idx="15905">
                  <c:v>1551.0</c:v>
                </c:pt>
                <c:pt idx="15906">
                  <c:v>1551.099975585937</c:v>
                </c:pt>
                <c:pt idx="15907">
                  <c:v>1551.200073242187</c:v>
                </c:pt>
                <c:pt idx="15908">
                  <c:v>1551.300048828125</c:v>
                </c:pt>
                <c:pt idx="15909">
                  <c:v>1551.400024414062</c:v>
                </c:pt>
                <c:pt idx="15910">
                  <c:v>1551.5</c:v>
                </c:pt>
                <c:pt idx="15911">
                  <c:v>1551.599975585937</c:v>
                </c:pt>
                <c:pt idx="15912">
                  <c:v>1551.700073242187</c:v>
                </c:pt>
                <c:pt idx="15913">
                  <c:v>1551.800048828125</c:v>
                </c:pt>
                <c:pt idx="15914">
                  <c:v>1551.900024414062</c:v>
                </c:pt>
                <c:pt idx="15915">
                  <c:v>1552.0</c:v>
                </c:pt>
                <c:pt idx="15916">
                  <c:v>1552.099975585937</c:v>
                </c:pt>
                <c:pt idx="15917">
                  <c:v>1552.200073242187</c:v>
                </c:pt>
                <c:pt idx="15918">
                  <c:v>1552.300048828125</c:v>
                </c:pt>
                <c:pt idx="15919">
                  <c:v>1552.400024414062</c:v>
                </c:pt>
                <c:pt idx="15920">
                  <c:v>1552.5</c:v>
                </c:pt>
                <c:pt idx="15921">
                  <c:v>1552.599975585937</c:v>
                </c:pt>
                <c:pt idx="15922">
                  <c:v>1552.700073242187</c:v>
                </c:pt>
                <c:pt idx="15923">
                  <c:v>1552.800048828125</c:v>
                </c:pt>
                <c:pt idx="15924">
                  <c:v>1552.900024414062</c:v>
                </c:pt>
                <c:pt idx="15925">
                  <c:v>1553.0</c:v>
                </c:pt>
                <c:pt idx="15926">
                  <c:v>1553.099975585937</c:v>
                </c:pt>
                <c:pt idx="15927">
                  <c:v>1553.200073242187</c:v>
                </c:pt>
                <c:pt idx="15928">
                  <c:v>1553.300048828125</c:v>
                </c:pt>
                <c:pt idx="15929">
                  <c:v>1553.400024414062</c:v>
                </c:pt>
                <c:pt idx="15930">
                  <c:v>1553.5</c:v>
                </c:pt>
                <c:pt idx="15931">
                  <c:v>1553.599975585937</c:v>
                </c:pt>
                <c:pt idx="15932">
                  <c:v>1553.700073242187</c:v>
                </c:pt>
                <c:pt idx="15933">
                  <c:v>1553.800048828125</c:v>
                </c:pt>
                <c:pt idx="15934">
                  <c:v>1553.900024414062</c:v>
                </c:pt>
                <c:pt idx="15935">
                  <c:v>1554.0</c:v>
                </c:pt>
                <c:pt idx="15936">
                  <c:v>1554.099975585937</c:v>
                </c:pt>
                <c:pt idx="15937">
                  <c:v>1554.200073242187</c:v>
                </c:pt>
                <c:pt idx="15938">
                  <c:v>1554.300048828125</c:v>
                </c:pt>
                <c:pt idx="15939">
                  <c:v>1554.400024414062</c:v>
                </c:pt>
                <c:pt idx="15940">
                  <c:v>1554.5</c:v>
                </c:pt>
                <c:pt idx="15941">
                  <c:v>1554.599975585937</c:v>
                </c:pt>
                <c:pt idx="15942">
                  <c:v>1554.700073242187</c:v>
                </c:pt>
                <c:pt idx="15943">
                  <c:v>1554.800048828125</c:v>
                </c:pt>
                <c:pt idx="15944">
                  <c:v>1554.900024414062</c:v>
                </c:pt>
                <c:pt idx="15945">
                  <c:v>1555.0</c:v>
                </c:pt>
                <c:pt idx="15946">
                  <c:v>1555.099975585937</c:v>
                </c:pt>
                <c:pt idx="15947">
                  <c:v>1555.200073242187</c:v>
                </c:pt>
                <c:pt idx="15948">
                  <c:v>1555.300048828125</c:v>
                </c:pt>
                <c:pt idx="15949">
                  <c:v>1555.400024414062</c:v>
                </c:pt>
                <c:pt idx="15950">
                  <c:v>1555.5</c:v>
                </c:pt>
                <c:pt idx="15951">
                  <c:v>1555.599975585937</c:v>
                </c:pt>
                <c:pt idx="15952">
                  <c:v>1555.700073242187</c:v>
                </c:pt>
                <c:pt idx="15953">
                  <c:v>1555.800048828125</c:v>
                </c:pt>
                <c:pt idx="15954">
                  <c:v>1555.900024414062</c:v>
                </c:pt>
                <c:pt idx="15955">
                  <c:v>1556.0</c:v>
                </c:pt>
                <c:pt idx="15956">
                  <c:v>1556.099975585937</c:v>
                </c:pt>
                <c:pt idx="15957">
                  <c:v>1556.200073242187</c:v>
                </c:pt>
                <c:pt idx="15958">
                  <c:v>1556.300048828125</c:v>
                </c:pt>
                <c:pt idx="15959">
                  <c:v>1556.400024414062</c:v>
                </c:pt>
                <c:pt idx="15960">
                  <c:v>1556.5</c:v>
                </c:pt>
                <c:pt idx="15961">
                  <c:v>1556.599975585937</c:v>
                </c:pt>
                <c:pt idx="15962">
                  <c:v>1556.700073242187</c:v>
                </c:pt>
                <c:pt idx="15963">
                  <c:v>1556.800048828125</c:v>
                </c:pt>
                <c:pt idx="15964">
                  <c:v>1556.900024414062</c:v>
                </c:pt>
                <c:pt idx="15965">
                  <c:v>1557.0</c:v>
                </c:pt>
                <c:pt idx="15966">
                  <c:v>1557.099975585937</c:v>
                </c:pt>
                <c:pt idx="15967">
                  <c:v>1557.200073242187</c:v>
                </c:pt>
                <c:pt idx="15968">
                  <c:v>1557.300048828125</c:v>
                </c:pt>
                <c:pt idx="15969">
                  <c:v>1557.400024414062</c:v>
                </c:pt>
                <c:pt idx="15970">
                  <c:v>1557.5</c:v>
                </c:pt>
                <c:pt idx="15971">
                  <c:v>1557.599975585937</c:v>
                </c:pt>
                <c:pt idx="15972">
                  <c:v>1557.700073242187</c:v>
                </c:pt>
                <c:pt idx="15973">
                  <c:v>1557.800048828125</c:v>
                </c:pt>
                <c:pt idx="15974">
                  <c:v>1557.900024414062</c:v>
                </c:pt>
                <c:pt idx="15975">
                  <c:v>1558.0</c:v>
                </c:pt>
                <c:pt idx="15976">
                  <c:v>1558.099975585937</c:v>
                </c:pt>
                <c:pt idx="15977">
                  <c:v>1558.200073242187</c:v>
                </c:pt>
                <c:pt idx="15978">
                  <c:v>1558.300048828125</c:v>
                </c:pt>
                <c:pt idx="15979">
                  <c:v>1558.400024414062</c:v>
                </c:pt>
                <c:pt idx="15980">
                  <c:v>1558.5</c:v>
                </c:pt>
                <c:pt idx="15981">
                  <c:v>1558.599975585937</c:v>
                </c:pt>
                <c:pt idx="15982">
                  <c:v>1558.700073242187</c:v>
                </c:pt>
                <c:pt idx="15983">
                  <c:v>1558.800048828125</c:v>
                </c:pt>
                <c:pt idx="15984">
                  <c:v>1558.900024414062</c:v>
                </c:pt>
                <c:pt idx="15985">
                  <c:v>1559.0</c:v>
                </c:pt>
                <c:pt idx="15986">
                  <c:v>1559.099975585937</c:v>
                </c:pt>
                <c:pt idx="15987">
                  <c:v>1559.200073242187</c:v>
                </c:pt>
                <c:pt idx="15988">
                  <c:v>1559.300048828125</c:v>
                </c:pt>
                <c:pt idx="15989">
                  <c:v>1559.400024414062</c:v>
                </c:pt>
                <c:pt idx="15990">
                  <c:v>1559.5</c:v>
                </c:pt>
                <c:pt idx="15991">
                  <c:v>1559.599975585937</c:v>
                </c:pt>
                <c:pt idx="15992">
                  <c:v>1559.700073242187</c:v>
                </c:pt>
                <c:pt idx="15993">
                  <c:v>1559.800048828125</c:v>
                </c:pt>
                <c:pt idx="15994">
                  <c:v>1559.900024414062</c:v>
                </c:pt>
                <c:pt idx="15995">
                  <c:v>1560.0</c:v>
                </c:pt>
                <c:pt idx="15996">
                  <c:v>1560.099975585937</c:v>
                </c:pt>
                <c:pt idx="15997">
                  <c:v>1560.200073242187</c:v>
                </c:pt>
                <c:pt idx="15998">
                  <c:v>1560.300048828125</c:v>
                </c:pt>
                <c:pt idx="15999">
                  <c:v>1560.400024414062</c:v>
                </c:pt>
                <c:pt idx="16000">
                  <c:v>1560.5</c:v>
                </c:pt>
                <c:pt idx="16001">
                  <c:v>1560.599975585937</c:v>
                </c:pt>
                <c:pt idx="16002">
                  <c:v>1560.700073242187</c:v>
                </c:pt>
                <c:pt idx="16003">
                  <c:v>1560.800048828125</c:v>
                </c:pt>
                <c:pt idx="16004">
                  <c:v>1560.900024414062</c:v>
                </c:pt>
                <c:pt idx="16005">
                  <c:v>1561.0</c:v>
                </c:pt>
                <c:pt idx="16006">
                  <c:v>1561.099975585937</c:v>
                </c:pt>
                <c:pt idx="16007">
                  <c:v>1561.200073242187</c:v>
                </c:pt>
                <c:pt idx="16008">
                  <c:v>1561.300048828125</c:v>
                </c:pt>
                <c:pt idx="16009">
                  <c:v>1561.400024414062</c:v>
                </c:pt>
                <c:pt idx="16010">
                  <c:v>1561.5</c:v>
                </c:pt>
                <c:pt idx="16011">
                  <c:v>1561.599975585937</c:v>
                </c:pt>
                <c:pt idx="16012">
                  <c:v>1561.700073242187</c:v>
                </c:pt>
                <c:pt idx="16013">
                  <c:v>1561.800048828125</c:v>
                </c:pt>
                <c:pt idx="16014">
                  <c:v>1561.900024414062</c:v>
                </c:pt>
                <c:pt idx="16015">
                  <c:v>1562.0</c:v>
                </c:pt>
                <c:pt idx="16016">
                  <c:v>1562.099975585937</c:v>
                </c:pt>
                <c:pt idx="16017">
                  <c:v>1562.200073242187</c:v>
                </c:pt>
                <c:pt idx="16018">
                  <c:v>1562.300048828125</c:v>
                </c:pt>
                <c:pt idx="16019">
                  <c:v>1562.400024414062</c:v>
                </c:pt>
                <c:pt idx="16020">
                  <c:v>1562.5</c:v>
                </c:pt>
                <c:pt idx="16021">
                  <c:v>1562.599975585937</c:v>
                </c:pt>
                <c:pt idx="16022">
                  <c:v>1562.700073242187</c:v>
                </c:pt>
                <c:pt idx="16023">
                  <c:v>1562.800048828125</c:v>
                </c:pt>
                <c:pt idx="16024">
                  <c:v>1562.900024414062</c:v>
                </c:pt>
                <c:pt idx="16025">
                  <c:v>1563.0</c:v>
                </c:pt>
                <c:pt idx="16026">
                  <c:v>1563.099975585937</c:v>
                </c:pt>
                <c:pt idx="16027">
                  <c:v>1563.200073242187</c:v>
                </c:pt>
                <c:pt idx="16028">
                  <c:v>1563.300048828125</c:v>
                </c:pt>
                <c:pt idx="16029">
                  <c:v>1563.400024414062</c:v>
                </c:pt>
                <c:pt idx="16030">
                  <c:v>1563.5</c:v>
                </c:pt>
                <c:pt idx="16031">
                  <c:v>1563.599975585937</c:v>
                </c:pt>
                <c:pt idx="16032">
                  <c:v>1563.700073242187</c:v>
                </c:pt>
                <c:pt idx="16033">
                  <c:v>1563.800048828125</c:v>
                </c:pt>
                <c:pt idx="16034">
                  <c:v>1563.900024414062</c:v>
                </c:pt>
                <c:pt idx="16035">
                  <c:v>1564.0</c:v>
                </c:pt>
                <c:pt idx="16036">
                  <c:v>1564.099975585937</c:v>
                </c:pt>
                <c:pt idx="16037">
                  <c:v>1564.200073242187</c:v>
                </c:pt>
                <c:pt idx="16038">
                  <c:v>1564.300048828125</c:v>
                </c:pt>
                <c:pt idx="16039">
                  <c:v>1564.400024414062</c:v>
                </c:pt>
                <c:pt idx="16040">
                  <c:v>1564.5</c:v>
                </c:pt>
                <c:pt idx="16041">
                  <c:v>1564.599975585937</c:v>
                </c:pt>
                <c:pt idx="16042">
                  <c:v>1564.700073242187</c:v>
                </c:pt>
                <c:pt idx="16043">
                  <c:v>1564.800048828125</c:v>
                </c:pt>
                <c:pt idx="16044">
                  <c:v>1564.900024414062</c:v>
                </c:pt>
                <c:pt idx="16045">
                  <c:v>1565.0</c:v>
                </c:pt>
                <c:pt idx="16046">
                  <c:v>1565.099975585937</c:v>
                </c:pt>
                <c:pt idx="16047">
                  <c:v>1565.200073242187</c:v>
                </c:pt>
                <c:pt idx="16048">
                  <c:v>1565.300048828125</c:v>
                </c:pt>
                <c:pt idx="16049">
                  <c:v>1565.400024414062</c:v>
                </c:pt>
                <c:pt idx="16050">
                  <c:v>1565.5</c:v>
                </c:pt>
                <c:pt idx="16051">
                  <c:v>1565.599975585937</c:v>
                </c:pt>
                <c:pt idx="16052">
                  <c:v>1565.700073242187</c:v>
                </c:pt>
                <c:pt idx="16053">
                  <c:v>1565.800048828125</c:v>
                </c:pt>
                <c:pt idx="16054">
                  <c:v>1565.900024414062</c:v>
                </c:pt>
                <c:pt idx="16055">
                  <c:v>1566.0</c:v>
                </c:pt>
                <c:pt idx="16056">
                  <c:v>1566.099975585937</c:v>
                </c:pt>
                <c:pt idx="16057">
                  <c:v>1566.200073242187</c:v>
                </c:pt>
                <c:pt idx="16058">
                  <c:v>1566.300048828125</c:v>
                </c:pt>
                <c:pt idx="16059">
                  <c:v>1566.400024414062</c:v>
                </c:pt>
                <c:pt idx="16060">
                  <c:v>1566.5</c:v>
                </c:pt>
                <c:pt idx="16061">
                  <c:v>1566.599975585937</c:v>
                </c:pt>
                <c:pt idx="16062">
                  <c:v>1566.700073242187</c:v>
                </c:pt>
                <c:pt idx="16063">
                  <c:v>1566.800048828125</c:v>
                </c:pt>
                <c:pt idx="16064">
                  <c:v>1566.900024414062</c:v>
                </c:pt>
                <c:pt idx="16065">
                  <c:v>1567.0</c:v>
                </c:pt>
                <c:pt idx="16066">
                  <c:v>1567.099975585937</c:v>
                </c:pt>
                <c:pt idx="16067">
                  <c:v>1567.200073242187</c:v>
                </c:pt>
                <c:pt idx="16068">
                  <c:v>1567.300048828125</c:v>
                </c:pt>
                <c:pt idx="16069">
                  <c:v>1567.400024414062</c:v>
                </c:pt>
                <c:pt idx="16070">
                  <c:v>1567.5</c:v>
                </c:pt>
                <c:pt idx="16071">
                  <c:v>1567.599975585937</c:v>
                </c:pt>
                <c:pt idx="16072">
                  <c:v>1567.700073242187</c:v>
                </c:pt>
                <c:pt idx="16073">
                  <c:v>1567.800048828125</c:v>
                </c:pt>
                <c:pt idx="16074">
                  <c:v>1567.900024414062</c:v>
                </c:pt>
                <c:pt idx="16075">
                  <c:v>1568.0</c:v>
                </c:pt>
                <c:pt idx="16076">
                  <c:v>1568.099975585937</c:v>
                </c:pt>
                <c:pt idx="16077">
                  <c:v>1568.200073242187</c:v>
                </c:pt>
                <c:pt idx="16078">
                  <c:v>1568.300048828125</c:v>
                </c:pt>
                <c:pt idx="16079">
                  <c:v>1568.400024414062</c:v>
                </c:pt>
                <c:pt idx="16080">
                  <c:v>1568.5</c:v>
                </c:pt>
                <c:pt idx="16081">
                  <c:v>1568.599975585937</c:v>
                </c:pt>
                <c:pt idx="16082">
                  <c:v>1568.700073242187</c:v>
                </c:pt>
                <c:pt idx="16083">
                  <c:v>1568.800048828125</c:v>
                </c:pt>
                <c:pt idx="16084">
                  <c:v>1568.900024414062</c:v>
                </c:pt>
                <c:pt idx="16085">
                  <c:v>1569.0</c:v>
                </c:pt>
                <c:pt idx="16086">
                  <c:v>1569.099975585937</c:v>
                </c:pt>
                <c:pt idx="16087">
                  <c:v>1569.200073242187</c:v>
                </c:pt>
                <c:pt idx="16088">
                  <c:v>1569.300048828125</c:v>
                </c:pt>
                <c:pt idx="16089">
                  <c:v>1569.400024414062</c:v>
                </c:pt>
                <c:pt idx="16090">
                  <c:v>1569.5</c:v>
                </c:pt>
                <c:pt idx="16091">
                  <c:v>1569.599975585937</c:v>
                </c:pt>
                <c:pt idx="16092">
                  <c:v>1569.700073242187</c:v>
                </c:pt>
                <c:pt idx="16093">
                  <c:v>1569.800048828125</c:v>
                </c:pt>
                <c:pt idx="16094">
                  <c:v>1569.900024414062</c:v>
                </c:pt>
                <c:pt idx="16095">
                  <c:v>1570.0</c:v>
                </c:pt>
                <c:pt idx="16096">
                  <c:v>1570.099975585937</c:v>
                </c:pt>
                <c:pt idx="16097">
                  <c:v>1570.200073242187</c:v>
                </c:pt>
                <c:pt idx="16098">
                  <c:v>1570.300048828125</c:v>
                </c:pt>
                <c:pt idx="16099">
                  <c:v>1570.400024414062</c:v>
                </c:pt>
                <c:pt idx="16100">
                  <c:v>1570.5</c:v>
                </c:pt>
                <c:pt idx="16101">
                  <c:v>1570.599975585937</c:v>
                </c:pt>
                <c:pt idx="16102">
                  <c:v>1570.700073242187</c:v>
                </c:pt>
                <c:pt idx="16103">
                  <c:v>1570.800048828125</c:v>
                </c:pt>
                <c:pt idx="16104">
                  <c:v>1570.900024414062</c:v>
                </c:pt>
                <c:pt idx="16105">
                  <c:v>1571.0</c:v>
                </c:pt>
                <c:pt idx="16106">
                  <c:v>1571.099975585937</c:v>
                </c:pt>
                <c:pt idx="16107">
                  <c:v>1571.200073242187</c:v>
                </c:pt>
                <c:pt idx="16108">
                  <c:v>1571.300048828125</c:v>
                </c:pt>
                <c:pt idx="16109">
                  <c:v>1571.400024414062</c:v>
                </c:pt>
                <c:pt idx="16110">
                  <c:v>1571.5</c:v>
                </c:pt>
                <c:pt idx="16111">
                  <c:v>1571.599975585937</c:v>
                </c:pt>
                <c:pt idx="16112">
                  <c:v>1571.700073242187</c:v>
                </c:pt>
                <c:pt idx="16113">
                  <c:v>1571.800048828125</c:v>
                </c:pt>
                <c:pt idx="16114">
                  <c:v>1571.900024414062</c:v>
                </c:pt>
                <c:pt idx="16115">
                  <c:v>1572.0</c:v>
                </c:pt>
                <c:pt idx="16116">
                  <c:v>1572.099975585937</c:v>
                </c:pt>
                <c:pt idx="16117">
                  <c:v>1572.200073242187</c:v>
                </c:pt>
                <c:pt idx="16118">
                  <c:v>1572.300048828125</c:v>
                </c:pt>
                <c:pt idx="16119">
                  <c:v>1572.400024414062</c:v>
                </c:pt>
                <c:pt idx="16120">
                  <c:v>1572.5</c:v>
                </c:pt>
                <c:pt idx="16121">
                  <c:v>1572.599975585937</c:v>
                </c:pt>
                <c:pt idx="16122">
                  <c:v>1572.700073242187</c:v>
                </c:pt>
                <c:pt idx="16123">
                  <c:v>1572.800048828125</c:v>
                </c:pt>
                <c:pt idx="16124">
                  <c:v>1572.900024414062</c:v>
                </c:pt>
                <c:pt idx="16125">
                  <c:v>1573.0</c:v>
                </c:pt>
                <c:pt idx="16126">
                  <c:v>1573.099975585937</c:v>
                </c:pt>
                <c:pt idx="16127">
                  <c:v>1573.200073242187</c:v>
                </c:pt>
                <c:pt idx="16128">
                  <c:v>1573.300048828125</c:v>
                </c:pt>
                <c:pt idx="16129">
                  <c:v>1573.400024414062</c:v>
                </c:pt>
                <c:pt idx="16130">
                  <c:v>1573.5</c:v>
                </c:pt>
                <c:pt idx="16131">
                  <c:v>1573.599975585937</c:v>
                </c:pt>
                <c:pt idx="16132">
                  <c:v>1573.700073242187</c:v>
                </c:pt>
                <c:pt idx="16133">
                  <c:v>1573.800048828125</c:v>
                </c:pt>
                <c:pt idx="16134">
                  <c:v>1573.900024414062</c:v>
                </c:pt>
                <c:pt idx="16135">
                  <c:v>1574.0</c:v>
                </c:pt>
                <c:pt idx="16136">
                  <c:v>1574.099975585937</c:v>
                </c:pt>
                <c:pt idx="16137">
                  <c:v>1574.200073242187</c:v>
                </c:pt>
                <c:pt idx="16138">
                  <c:v>1574.300048828125</c:v>
                </c:pt>
                <c:pt idx="16139">
                  <c:v>1574.400024414062</c:v>
                </c:pt>
                <c:pt idx="16140">
                  <c:v>1574.5</c:v>
                </c:pt>
                <c:pt idx="16141">
                  <c:v>1574.599975585937</c:v>
                </c:pt>
                <c:pt idx="16142">
                  <c:v>1574.700073242187</c:v>
                </c:pt>
                <c:pt idx="16143">
                  <c:v>1574.800048828125</c:v>
                </c:pt>
                <c:pt idx="16144">
                  <c:v>1574.900024414062</c:v>
                </c:pt>
                <c:pt idx="16145">
                  <c:v>1575.0</c:v>
                </c:pt>
                <c:pt idx="16146">
                  <c:v>1575.099975585937</c:v>
                </c:pt>
                <c:pt idx="16147">
                  <c:v>1575.200073242187</c:v>
                </c:pt>
                <c:pt idx="16148">
                  <c:v>1575.300048828125</c:v>
                </c:pt>
                <c:pt idx="16149">
                  <c:v>1575.400024414062</c:v>
                </c:pt>
                <c:pt idx="16150">
                  <c:v>1575.5</c:v>
                </c:pt>
                <c:pt idx="16151">
                  <c:v>1575.599975585937</c:v>
                </c:pt>
                <c:pt idx="16152">
                  <c:v>1575.700073242187</c:v>
                </c:pt>
                <c:pt idx="16153">
                  <c:v>1575.800048828125</c:v>
                </c:pt>
                <c:pt idx="16154">
                  <c:v>1575.900024414062</c:v>
                </c:pt>
                <c:pt idx="16155">
                  <c:v>1576.0</c:v>
                </c:pt>
                <c:pt idx="16156">
                  <c:v>1576.099975585937</c:v>
                </c:pt>
                <c:pt idx="16157">
                  <c:v>1576.200073242187</c:v>
                </c:pt>
                <c:pt idx="16158">
                  <c:v>1576.300048828125</c:v>
                </c:pt>
                <c:pt idx="16159">
                  <c:v>1576.400024414062</c:v>
                </c:pt>
                <c:pt idx="16160">
                  <c:v>1576.5</c:v>
                </c:pt>
                <c:pt idx="16161">
                  <c:v>1576.599975585937</c:v>
                </c:pt>
                <c:pt idx="16162">
                  <c:v>1576.700073242187</c:v>
                </c:pt>
                <c:pt idx="16163">
                  <c:v>1576.800048828125</c:v>
                </c:pt>
                <c:pt idx="16164">
                  <c:v>1576.900024414062</c:v>
                </c:pt>
                <c:pt idx="16165">
                  <c:v>1577.0</c:v>
                </c:pt>
                <c:pt idx="16166">
                  <c:v>1577.099975585937</c:v>
                </c:pt>
                <c:pt idx="16167">
                  <c:v>1577.200073242187</c:v>
                </c:pt>
                <c:pt idx="16168">
                  <c:v>1577.300048828125</c:v>
                </c:pt>
                <c:pt idx="16169">
                  <c:v>1577.400024414062</c:v>
                </c:pt>
                <c:pt idx="16170">
                  <c:v>1577.5</c:v>
                </c:pt>
                <c:pt idx="16171">
                  <c:v>1577.599975585937</c:v>
                </c:pt>
                <c:pt idx="16172">
                  <c:v>1577.700073242187</c:v>
                </c:pt>
                <c:pt idx="16173">
                  <c:v>1577.800048828125</c:v>
                </c:pt>
                <c:pt idx="16174">
                  <c:v>1577.900024414062</c:v>
                </c:pt>
                <c:pt idx="16175">
                  <c:v>1578.0</c:v>
                </c:pt>
                <c:pt idx="16176">
                  <c:v>1578.099975585937</c:v>
                </c:pt>
                <c:pt idx="16177">
                  <c:v>1578.200073242187</c:v>
                </c:pt>
                <c:pt idx="16178">
                  <c:v>1578.300048828125</c:v>
                </c:pt>
                <c:pt idx="16179">
                  <c:v>1578.400024414062</c:v>
                </c:pt>
                <c:pt idx="16180">
                  <c:v>1578.5</c:v>
                </c:pt>
                <c:pt idx="16181">
                  <c:v>1578.599975585937</c:v>
                </c:pt>
                <c:pt idx="16182">
                  <c:v>1578.700073242187</c:v>
                </c:pt>
                <c:pt idx="16183">
                  <c:v>1578.800048828125</c:v>
                </c:pt>
                <c:pt idx="16184">
                  <c:v>1578.900024414062</c:v>
                </c:pt>
                <c:pt idx="16185">
                  <c:v>1579.0</c:v>
                </c:pt>
                <c:pt idx="16186">
                  <c:v>1579.099975585937</c:v>
                </c:pt>
                <c:pt idx="16187">
                  <c:v>1579.200073242187</c:v>
                </c:pt>
                <c:pt idx="16188">
                  <c:v>1579.300048828125</c:v>
                </c:pt>
                <c:pt idx="16189">
                  <c:v>1579.400024414062</c:v>
                </c:pt>
                <c:pt idx="16190">
                  <c:v>1579.5</c:v>
                </c:pt>
                <c:pt idx="16191">
                  <c:v>1579.599975585937</c:v>
                </c:pt>
                <c:pt idx="16192">
                  <c:v>1579.700073242187</c:v>
                </c:pt>
                <c:pt idx="16193">
                  <c:v>1579.800048828125</c:v>
                </c:pt>
                <c:pt idx="16194">
                  <c:v>1579.900024414062</c:v>
                </c:pt>
                <c:pt idx="16195">
                  <c:v>1580.0</c:v>
                </c:pt>
                <c:pt idx="16196">
                  <c:v>1580.099975585937</c:v>
                </c:pt>
                <c:pt idx="16197">
                  <c:v>1580.200073242187</c:v>
                </c:pt>
                <c:pt idx="16198">
                  <c:v>1580.300048828125</c:v>
                </c:pt>
                <c:pt idx="16199">
                  <c:v>1580.400024414062</c:v>
                </c:pt>
                <c:pt idx="16200">
                  <c:v>1580.5</c:v>
                </c:pt>
                <c:pt idx="16201">
                  <c:v>1580.599975585937</c:v>
                </c:pt>
                <c:pt idx="16202">
                  <c:v>1580.700073242187</c:v>
                </c:pt>
                <c:pt idx="16203">
                  <c:v>1580.800048828125</c:v>
                </c:pt>
                <c:pt idx="16204">
                  <c:v>1580.900024414062</c:v>
                </c:pt>
                <c:pt idx="16205">
                  <c:v>1581.0</c:v>
                </c:pt>
                <c:pt idx="16206">
                  <c:v>1581.099975585937</c:v>
                </c:pt>
                <c:pt idx="16207">
                  <c:v>1581.200073242187</c:v>
                </c:pt>
                <c:pt idx="16208">
                  <c:v>1581.300048828125</c:v>
                </c:pt>
                <c:pt idx="16209">
                  <c:v>1581.400024414062</c:v>
                </c:pt>
                <c:pt idx="16210">
                  <c:v>1581.5</c:v>
                </c:pt>
                <c:pt idx="16211">
                  <c:v>1581.599975585937</c:v>
                </c:pt>
                <c:pt idx="16212">
                  <c:v>1581.700073242187</c:v>
                </c:pt>
                <c:pt idx="16213">
                  <c:v>1581.800048828125</c:v>
                </c:pt>
                <c:pt idx="16214">
                  <c:v>1581.900024414062</c:v>
                </c:pt>
                <c:pt idx="16215">
                  <c:v>1582.0</c:v>
                </c:pt>
                <c:pt idx="16216">
                  <c:v>1582.099975585937</c:v>
                </c:pt>
                <c:pt idx="16217">
                  <c:v>1582.200073242187</c:v>
                </c:pt>
                <c:pt idx="16218">
                  <c:v>1582.300048828125</c:v>
                </c:pt>
                <c:pt idx="16219">
                  <c:v>1582.400024414062</c:v>
                </c:pt>
                <c:pt idx="16220">
                  <c:v>1582.5</c:v>
                </c:pt>
                <c:pt idx="16221">
                  <c:v>1582.599975585937</c:v>
                </c:pt>
                <c:pt idx="16222">
                  <c:v>1582.700073242187</c:v>
                </c:pt>
                <c:pt idx="16223">
                  <c:v>1582.800048828125</c:v>
                </c:pt>
                <c:pt idx="16224">
                  <c:v>1582.900024414062</c:v>
                </c:pt>
                <c:pt idx="16225">
                  <c:v>1583.0</c:v>
                </c:pt>
                <c:pt idx="16226">
                  <c:v>1583.099975585937</c:v>
                </c:pt>
                <c:pt idx="16227">
                  <c:v>1583.200073242187</c:v>
                </c:pt>
                <c:pt idx="16228">
                  <c:v>1583.300048828125</c:v>
                </c:pt>
                <c:pt idx="16229">
                  <c:v>1583.400024414062</c:v>
                </c:pt>
                <c:pt idx="16230">
                  <c:v>1583.5</c:v>
                </c:pt>
                <c:pt idx="16231">
                  <c:v>1583.599975585937</c:v>
                </c:pt>
                <c:pt idx="16232">
                  <c:v>1583.700073242187</c:v>
                </c:pt>
                <c:pt idx="16233">
                  <c:v>1583.800048828125</c:v>
                </c:pt>
                <c:pt idx="16234">
                  <c:v>1583.900024414062</c:v>
                </c:pt>
                <c:pt idx="16235">
                  <c:v>1584.0</c:v>
                </c:pt>
                <c:pt idx="16236">
                  <c:v>1584.099975585937</c:v>
                </c:pt>
                <c:pt idx="16237">
                  <c:v>1584.200073242187</c:v>
                </c:pt>
                <c:pt idx="16238">
                  <c:v>1584.300048828125</c:v>
                </c:pt>
                <c:pt idx="16239">
                  <c:v>1584.400024414062</c:v>
                </c:pt>
                <c:pt idx="16240">
                  <c:v>1584.5</c:v>
                </c:pt>
                <c:pt idx="16241">
                  <c:v>1584.599975585937</c:v>
                </c:pt>
                <c:pt idx="16242">
                  <c:v>1584.700073242187</c:v>
                </c:pt>
                <c:pt idx="16243">
                  <c:v>1584.800048828125</c:v>
                </c:pt>
                <c:pt idx="16244">
                  <c:v>1584.900024414062</c:v>
                </c:pt>
                <c:pt idx="16245">
                  <c:v>1585.0</c:v>
                </c:pt>
                <c:pt idx="16246">
                  <c:v>1585.099975585937</c:v>
                </c:pt>
                <c:pt idx="16247">
                  <c:v>1585.200073242187</c:v>
                </c:pt>
                <c:pt idx="16248">
                  <c:v>1585.300048828125</c:v>
                </c:pt>
                <c:pt idx="16249">
                  <c:v>1585.400024414062</c:v>
                </c:pt>
                <c:pt idx="16250">
                  <c:v>1585.5</c:v>
                </c:pt>
                <c:pt idx="16251">
                  <c:v>1585.599975585937</c:v>
                </c:pt>
                <c:pt idx="16252">
                  <c:v>1585.700073242187</c:v>
                </c:pt>
                <c:pt idx="16253">
                  <c:v>1585.800048828125</c:v>
                </c:pt>
                <c:pt idx="16254">
                  <c:v>1585.900024414062</c:v>
                </c:pt>
                <c:pt idx="16255">
                  <c:v>1586.0</c:v>
                </c:pt>
                <c:pt idx="16256">
                  <c:v>1586.099975585937</c:v>
                </c:pt>
                <c:pt idx="16257">
                  <c:v>1586.200073242187</c:v>
                </c:pt>
                <c:pt idx="16258">
                  <c:v>1586.300048828125</c:v>
                </c:pt>
                <c:pt idx="16259">
                  <c:v>1586.400024414062</c:v>
                </c:pt>
                <c:pt idx="16260">
                  <c:v>1586.5</c:v>
                </c:pt>
                <c:pt idx="16261">
                  <c:v>1586.599975585937</c:v>
                </c:pt>
                <c:pt idx="16262">
                  <c:v>1586.700073242187</c:v>
                </c:pt>
                <c:pt idx="16263">
                  <c:v>1586.800048828125</c:v>
                </c:pt>
                <c:pt idx="16264">
                  <c:v>1586.900024414062</c:v>
                </c:pt>
                <c:pt idx="16265">
                  <c:v>1587.0</c:v>
                </c:pt>
                <c:pt idx="16266">
                  <c:v>1587.099975585937</c:v>
                </c:pt>
                <c:pt idx="16267">
                  <c:v>1587.200073242187</c:v>
                </c:pt>
                <c:pt idx="16268">
                  <c:v>1587.300048828125</c:v>
                </c:pt>
                <c:pt idx="16269">
                  <c:v>1587.400024414062</c:v>
                </c:pt>
                <c:pt idx="16270">
                  <c:v>1587.5</c:v>
                </c:pt>
                <c:pt idx="16271">
                  <c:v>1587.599975585937</c:v>
                </c:pt>
                <c:pt idx="16272">
                  <c:v>1587.700073242187</c:v>
                </c:pt>
                <c:pt idx="16273">
                  <c:v>1587.800048828125</c:v>
                </c:pt>
                <c:pt idx="16274">
                  <c:v>1587.900024414062</c:v>
                </c:pt>
                <c:pt idx="16275">
                  <c:v>1588.0</c:v>
                </c:pt>
                <c:pt idx="16276">
                  <c:v>1588.099975585937</c:v>
                </c:pt>
                <c:pt idx="16277">
                  <c:v>1588.200073242187</c:v>
                </c:pt>
                <c:pt idx="16278">
                  <c:v>1588.300048828125</c:v>
                </c:pt>
                <c:pt idx="16279">
                  <c:v>1588.400024414062</c:v>
                </c:pt>
                <c:pt idx="16280">
                  <c:v>1588.5</c:v>
                </c:pt>
                <c:pt idx="16281">
                  <c:v>1588.599975585937</c:v>
                </c:pt>
                <c:pt idx="16282">
                  <c:v>1588.700073242187</c:v>
                </c:pt>
                <c:pt idx="16283">
                  <c:v>1588.800048828125</c:v>
                </c:pt>
                <c:pt idx="16284">
                  <c:v>1588.900024414062</c:v>
                </c:pt>
                <c:pt idx="16285">
                  <c:v>1589.0</c:v>
                </c:pt>
                <c:pt idx="16286">
                  <c:v>1589.099975585937</c:v>
                </c:pt>
                <c:pt idx="16287">
                  <c:v>1589.200073242187</c:v>
                </c:pt>
                <c:pt idx="16288">
                  <c:v>1589.300048828125</c:v>
                </c:pt>
                <c:pt idx="16289">
                  <c:v>1589.400024414062</c:v>
                </c:pt>
                <c:pt idx="16290">
                  <c:v>1589.5</c:v>
                </c:pt>
                <c:pt idx="16291">
                  <c:v>1589.599975585937</c:v>
                </c:pt>
                <c:pt idx="16292">
                  <c:v>1589.700073242187</c:v>
                </c:pt>
                <c:pt idx="16293">
                  <c:v>1589.800048828125</c:v>
                </c:pt>
                <c:pt idx="16294">
                  <c:v>1589.900024414062</c:v>
                </c:pt>
                <c:pt idx="16295">
                  <c:v>1590.0</c:v>
                </c:pt>
                <c:pt idx="16296">
                  <c:v>1590.099975585937</c:v>
                </c:pt>
                <c:pt idx="16297">
                  <c:v>1590.200073242187</c:v>
                </c:pt>
                <c:pt idx="16298">
                  <c:v>1590.300048828125</c:v>
                </c:pt>
                <c:pt idx="16299">
                  <c:v>1590.400024414062</c:v>
                </c:pt>
                <c:pt idx="16300">
                  <c:v>1590.5</c:v>
                </c:pt>
                <c:pt idx="16301">
                  <c:v>1590.599975585937</c:v>
                </c:pt>
                <c:pt idx="16302">
                  <c:v>1590.700073242187</c:v>
                </c:pt>
                <c:pt idx="16303">
                  <c:v>1590.800048828125</c:v>
                </c:pt>
                <c:pt idx="16304">
                  <c:v>1590.900024414062</c:v>
                </c:pt>
                <c:pt idx="16305">
                  <c:v>1591.0</c:v>
                </c:pt>
                <c:pt idx="16306">
                  <c:v>1591.099975585937</c:v>
                </c:pt>
                <c:pt idx="16307">
                  <c:v>1591.200073242187</c:v>
                </c:pt>
                <c:pt idx="16308">
                  <c:v>1591.300048828125</c:v>
                </c:pt>
                <c:pt idx="16309">
                  <c:v>1591.400024414062</c:v>
                </c:pt>
                <c:pt idx="16310">
                  <c:v>1591.5</c:v>
                </c:pt>
                <c:pt idx="16311">
                  <c:v>1591.599975585937</c:v>
                </c:pt>
                <c:pt idx="16312">
                  <c:v>1591.700073242187</c:v>
                </c:pt>
                <c:pt idx="16313">
                  <c:v>1591.800048828125</c:v>
                </c:pt>
                <c:pt idx="16314">
                  <c:v>1591.900024414062</c:v>
                </c:pt>
                <c:pt idx="16315">
                  <c:v>1592.0</c:v>
                </c:pt>
                <c:pt idx="16316">
                  <c:v>1592.099975585937</c:v>
                </c:pt>
                <c:pt idx="16317">
                  <c:v>1592.200073242187</c:v>
                </c:pt>
                <c:pt idx="16318">
                  <c:v>1592.300048828125</c:v>
                </c:pt>
                <c:pt idx="16319">
                  <c:v>1592.400024414062</c:v>
                </c:pt>
                <c:pt idx="16320">
                  <c:v>1592.5</c:v>
                </c:pt>
                <c:pt idx="16321">
                  <c:v>1592.599975585937</c:v>
                </c:pt>
                <c:pt idx="16322">
                  <c:v>1592.700073242187</c:v>
                </c:pt>
                <c:pt idx="16323">
                  <c:v>1592.800048828125</c:v>
                </c:pt>
                <c:pt idx="16324">
                  <c:v>1592.900024414062</c:v>
                </c:pt>
                <c:pt idx="16325">
                  <c:v>1593.0</c:v>
                </c:pt>
                <c:pt idx="16326">
                  <c:v>1593.099975585937</c:v>
                </c:pt>
                <c:pt idx="16327">
                  <c:v>1593.200073242187</c:v>
                </c:pt>
                <c:pt idx="16328">
                  <c:v>1593.300048828125</c:v>
                </c:pt>
                <c:pt idx="16329">
                  <c:v>1593.400024414062</c:v>
                </c:pt>
                <c:pt idx="16330">
                  <c:v>1593.5</c:v>
                </c:pt>
                <c:pt idx="16331">
                  <c:v>1593.599975585937</c:v>
                </c:pt>
                <c:pt idx="16332">
                  <c:v>1593.700073242187</c:v>
                </c:pt>
                <c:pt idx="16333">
                  <c:v>1593.800048828125</c:v>
                </c:pt>
                <c:pt idx="16334">
                  <c:v>1593.900024414062</c:v>
                </c:pt>
                <c:pt idx="16335">
                  <c:v>1594.0</c:v>
                </c:pt>
                <c:pt idx="16336">
                  <c:v>1594.099975585937</c:v>
                </c:pt>
                <c:pt idx="16337">
                  <c:v>1594.200073242187</c:v>
                </c:pt>
                <c:pt idx="16338">
                  <c:v>1594.300048828125</c:v>
                </c:pt>
                <c:pt idx="16339">
                  <c:v>1594.400024414062</c:v>
                </c:pt>
                <c:pt idx="16340">
                  <c:v>1594.5</c:v>
                </c:pt>
                <c:pt idx="16341">
                  <c:v>1594.599975585937</c:v>
                </c:pt>
                <c:pt idx="16342">
                  <c:v>1594.700073242187</c:v>
                </c:pt>
                <c:pt idx="16343">
                  <c:v>1594.800048828125</c:v>
                </c:pt>
                <c:pt idx="16344">
                  <c:v>1594.900024414062</c:v>
                </c:pt>
                <c:pt idx="16345">
                  <c:v>1595.0</c:v>
                </c:pt>
                <c:pt idx="16346">
                  <c:v>1595.099975585937</c:v>
                </c:pt>
                <c:pt idx="16347">
                  <c:v>1595.200073242187</c:v>
                </c:pt>
                <c:pt idx="16348">
                  <c:v>1595.300048828125</c:v>
                </c:pt>
                <c:pt idx="16349">
                  <c:v>1595.400024414062</c:v>
                </c:pt>
                <c:pt idx="16350">
                  <c:v>1595.5</c:v>
                </c:pt>
                <c:pt idx="16351">
                  <c:v>1595.599975585937</c:v>
                </c:pt>
                <c:pt idx="16352">
                  <c:v>1595.700073242187</c:v>
                </c:pt>
                <c:pt idx="16353">
                  <c:v>1595.800048828125</c:v>
                </c:pt>
                <c:pt idx="16354">
                  <c:v>1595.900024414062</c:v>
                </c:pt>
                <c:pt idx="16355">
                  <c:v>1596.0</c:v>
                </c:pt>
                <c:pt idx="16356">
                  <c:v>1596.099975585937</c:v>
                </c:pt>
                <c:pt idx="16357">
                  <c:v>1596.200073242187</c:v>
                </c:pt>
                <c:pt idx="16358">
                  <c:v>1596.300048828125</c:v>
                </c:pt>
                <c:pt idx="16359">
                  <c:v>1596.400024414062</c:v>
                </c:pt>
                <c:pt idx="16360">
                  <c:v>1596.5</c:v>
                </c:pt>
                <c:pt idx="16361">
                  <c:v>1596.599975585937</c:v>
                </c:pt>
                <c:pt idx="16362">
                  <c:v>1596.700073242187</c:v>
                </c:pt>
                <c:pt idx="16363">
                  <c:v>1596.800048828125</c:v>
                </c:pt>
                <c:pt idx="16364">
                  <c:v>1596.900024414062</c:v>
                </c:pt>
                <c:pt idx="16365">
                  <c:v>1597.0</c:v>
                </c:pt>
                <c:pt idx="16366">
                  <c:v>1597.099975585937</c:v>
                </c:pt>
                <c:pt idx="16367">
                  <c:v>1597.200073242187</c:v>
                </c:pt>
                <c:pt idx="16368">
                  <c:v>1597.300048828125</c:v>
                </c:pt>
                <c:pt idx="16369">
                  <c:v>1597.400024414062</c:v>
                </c:pt>
                <c:pt idx="16370">
                  <c:v>1597.5</c:v>
                </c:pt>
                <c:pt idx="16371">
                  <c:v>1597.599975585937</c:v>
                </c:pt>
                <c:pt idx="16372">
                  <c:v>1597.700073242187</c:v>
                </c:pt>
                <c:pt idx="16373">
                  <c:v>1597.800048828125</c:v>
                </c:pt>
                <c:pt idx="16374">
                  <c:v>1597.900024414062</c:v>
                </c:pt>
                <c:pt idx="16375">
                  <c:v>1598.0</c:v>
                </c:pt>
                <c:pt idx="16376">
                  <c:v>1598.099975585937</c:v>
                </c:pt>
                <c:pt idx="16377">
                  <c:v>1598.200073242187</c:v>
                </c:pt>
                <c:pt idx="16378">
                  <c:v>1598.300048828125</c:v>
                </c:pt>
                <c:pt idx="16379">
                  <c:v>1598.400024414062</c:v>
                </c:pt>
                <c:pt idx="16380">
                  <c:v>1598.5</c:v>
                </c:pt>
                <c:pt idx="16381">
                  <c:v>1598.599975585937</c:v>
                </c:pt>
                <c:pt idx="16382">
                  <c:v>1598.700073242187</c:v>
                </c:pt>
                <c:pt idx="16383">
                  <c:v>1598.800048828125</c:v>
                </c:pt>
                <c:pt idx="16384">
                  <c:v>1598.900024414062</c:v>
                </c:pt>
                <c:pt idx="16385">
                  <c:v>1599.0</c:v>
                </c:pt>
                <c:pt idx="16386">
                  <c:v>1599.099975585937</c:v>
                </c:pt>
                <c:pt idx="16387">
                  <c:v>1599.200073242187</c:v>
                </c:pt>
                <c:pt idx="16388">
                  <c:v>1599.300048828125</c:v>
                </c:pt>
                <c:pt idx="16389">
                  <c:v>1599.400024414062</c:v>
                </c:pt>
                <c:pt idx="16390">
                  <c:v>1599.5</c:v>
                </c:pt>
                <c:pt idx="16391">
                  <c:v>1599.599975585937</c:v>
                </c:pt>
                <c:pt idx="16392">
                  <c:v>1599.700073242187</c:v>
                </c:pt>
                <c:pt idx="16393">
                  <c:v>1599.800048828125</c:v>
                </c:pt>
                <c:pt idx="16394">
                  <c:v>1599.900024414062</c:v>
                </c:pt>
                <c:pt idx="16395">
                  <c:v>1600.0</c:v>
                </c:pt>
                <c:pt idx="16396">
                  <c:v>1600.099975585937</c:v>
                </c:pt>
                <c:pt idx="16397">
                  <c:v>1600.200073242187</c:v>
                </c:pt>
                <c:pt idx="16398">
                  <c:v>1600.300048828125</c:v>
                </c:pt>
                <c:pt idx="16399">
                  <c:v>1600.400024414062</c:v>
                </c:pt>
                <c:pt idx="16400">
                  <c:v>1600.5</c:v>
                </c:pt>
                <c:pt idx="16401">
                  <c:v>1600.599975585937</c:v>
                </c:pt>
                <c:pt idx="16402">
                  <c:v>1600.700073242187</c:v>
                </c:pt>
                <c:pt idx="16403">
                  <c:v>1600.800048828125</c:v>
                </c:pt>
                <c:pt idx="16404">
                  <c:v>1600.900024414062</c:v>
                </c:pt>
                <c:pt idx="16405">
                  <c:v>1601.0</c:v>
                </c:pt>
                <c:pt idx="16406">
                  <c:v>1601.099975585937</c:v>
                </c:pt>
                <c:pt idx="16407">
                  <c:v>1601.200073242187</c:v>
                </c:pt>
                <c:pt idx="16408">
                  <c:v>1601.300048828125</c:v>
                </c:pt>
                <c:pt idx="16409">
                  <c:v>1601.400024414062</c:v>
                </c:pt>
                <c:pt idx="16410">
                  <c:v>1601.5</c:v>
                </c:pt>
                <c:pt idx="16411">
                  <c:v>1601.599975585937</c:v>
                </c:pt>
                <c:pt idx="16412">
                  <c:v>1601.700073242187</c:v>
                </c:pt>
                <c:pt idx="16413">
                  <c:v>1601.800048828125</c:v>
                </c:pt>
                <c:pt idx="16414">
                  <c:v>1601.900024414062</c:v>
                </c:pt>
                <c:pt idx="16415">
                  <c:v>1602.0</c:v>
                </c:pt>
                <c:pt idx="16416">
                  <c:v>1602.099975585937</c:v>
                </c:pt>
                <c:pt idx="16417">
                  <c:v>1602.200073242187</c:v>
                </c:pt>
                <c:pt idx="16418">
                  <c:v>1602.300048828125</c:v>
                </c:pt>
                <c:pt idx="16419">
                  <c:v>1602.400024414062</c:v>
                </c:pt>
                <c:pt idx="16420">
                  <c:v>1602.5</c:v>
                </c:pt>
                <c:pt idx="16421">
                  <c:v>1602.599975585937</c:v>
                </c:pt>
                <c:pt idx="16422">
                  <c:v>1602.700073242187</c:v>
                </c:pt>
                <c:pt idx="16423">
                  <c:v>1602.800048828125</c:v>
                </c:pt>
                <c:pt idx="16424">
                  <c:v>1602.900024414062</c:v>
                </c:pt>
                <c:pt idx="16425">
                  <c:v>1603.0</c:v>
                </c:pt>
                <c:pt idx="16426">
                  <c:v>1603.099975585937</c:v>
                </c:pt>
                <c:pt idx="16427">
                  <c:v>1603.200073242187</c:v>
                </c:pt>
                <c:pt idx="16428">
                  <c:v>1603.300048828125</c:v>
                </c:pt>
                <c:pt idx="16429">
                  <c:v>1603.400024414062</c:v>
                </c:pt>
                <c:pt idx="16430">
                  <c:v>1603.5</c:v>
                </c:pt>
                <c:pt idx="16431">
                  <c:v>1603.599975585937</c:v>
                </c:pt>
                <c:pt idx="16432">
                  <c:v>1603.700073242187</c:v>
                </c:pt>
                <c:pt idx="16433">
                  <c:v>1603.800048828125</c:v>
                </c:pt>
                <c:pt idx="16434">
                  <c:v>1603.900024414062</c:v>
                </c:pt>
                <c:pt idx="16435">
                  <c:v>1604.0</c:v>
                </c:pt>
                <c:pt idx="16436">
                  <c:v>1604.099975585937</c:v>
                </c:pt>
                <c:pt idx="16437">
                  <c:v>1604.200073242187</c:v>
                </c:pt>
                <c:pt idx="16438">
                  <c:v>1604.300048828125</c:v>
                </c:pt>
                <c:pt idx="16439">
                  <c:v>1604.400024414062</c:v>
                </c:pt>
                <c:pt idx="16440">
                  <c:v>1604.5</c:v>
                </c:pt>
                <c:pt idx="16441">
                  <c:v>1604.599975585937</c:v>
                </c:pt>
                <c:pt idx="16442">
                  <c:v>1604.700073242187</c:v>
                </c:pt>
                <c:pt idx="16443">
                  <c:v>1604.800048828125</c:v>
                </c:pt>
                <c:pt idx="16444">
                  <c:v>1604.900024414062</c:v>
                </c:pt>
                <c:pt idx="16445">
                  <c:v>1605.0</c:v>
                </c:pt>
                <c:pt idx="16446">
                  <c:v>1605.099975585937</c:v>
                </c:pt>
                <c:pt idx="16447">
                  <c:v>1605.200073242187</c:v>
                </c:pt>
                <c:pt idx="16448">
                  <c:v>1605.300048828125</c:v>
                </c:pt>
                <c:pt idx="16449">
                  <c:v>1605.400024414062</c:v>
                </c:pt>
                <c:pt idx="16450">
                  <c:v>1605.5</c:v>
                </c:pt>
                <c:pt idx="16451">
                  <c:v>1605.599975585937</c:v>
                </c:pt>
                <c:pt idx="16452">
                  <c:v>1605.700073242187</c:v>
                </c:pt>
                <c:pt idx="16453">
                  <c:v>1605.800048828125</c:v>
                </c:pt>
                <c:pt idx="16454">
                  <c:v>1605.900024414062</c:v>
                </c:pt>
                <c:pt idx="16455">
                  <c:v>1606.0</c:v>
                </c:pt>
                <c:pt idx="16456">
                  <c:v>1606.099975585937</c:v>
                </c:pt>
                <c:pt idx="16457">
                  <c:v>1606.200073242187</c:v>
                </c:pt>
                <c:pt idx="16458">
                  <c:v>1606.300048828125</c:v>
                </c:pt>
                <c:pt idx="16459">
                  <c:v>1606.400024414062</c:v>
                </c:pt>
                <c:pt idx="16460">
                  <c:v>1606.5</c:v>
                </c:pt>
                <c:pt idx="16461">
                  <c:v>1606.599975585937</c:v>
                </c:pt>
                <c:pt idx="16462">
                  <c:v>1606.700073242187</c:v>
                </c:pt>
                <c:pt idx="16463">
                  <c:v>1606.800048828125</c:v>
                </c:pt>
                <c:pt idx="16464">
                  <c:v>1606.900024414062</c:v>
                </c:pt>
                <c:pt idx="16465">
                  <c:v>1607.0</c:v>
                </c:pt>
                <c:pt idx="16466">
                  <c:v>1607.099975585937</c:v>
                </c:pt>
                <c:pt idx="16467">
                  <c:v>1607.200073242187</c:v>
                </c:pt>
                <c:pt idx="16468">
                  <c:v>1607.300048828125</c:v>
                </c:pt>
                <c:pt idx="16469">
                  <c:v>1607.400024414062</c:v>
                </c:pt>
                <c:pt idx="16470">
                  <c:v>1607.5</c:v>
                </c:pt>
                <c:pt idx="16471">
                  <c:v>1607.599975585937</c:v>
                </c:pt>
                <c:pt idx="16472">
                  <c:v>1607.700073242187</c:v>
                </c:pt>
                <c:pt idx="16473">
                  <c:v>1607.800048828125</c:v>
                </c:pt>
                <c:pt idx="16474">
                  <c:v>1607.900024414062</c:v>
                </c:pt>
                <c:pt idx="16475">
                  <c:v>1608.0</c:v>
                </c:pt>
                <c:pt idx="16476">
                  <c:v>1608.099975585937</c:v>
                </c:pt>
                <c:pt idx="16477">
                  <c:v>1608.200073242187</c:v>
                </c:pt>
                <c:pt idx="16478">
                  <c:v>1608.300048828125</c:v>
                </c:pt>
                <c:pt idx="16479">
                  <c:v>1608.400024414062</c:v>
                </c:pt>
                <c:pt idx="16480">
                  <c:v>1608.5</c:v>
                </c:pt>
                <c:pt idx="16481">
                  <c:v>1608.599975585937</c:v>
                </c:pt>
                <c:pt idx="16482">
                  <c:v>1608.700073242187</c:v>
                </c:pt>
                <c:pt idx="16483">
                  <c:v>1608.800048828125</c:v>
                </c:pt>
                <c:pt idx="16484">
                  <c:v>1608.900024414062</c:v>
                </c:pt>
                <c:pt idx="16485">
                  <c:v>1609.0</c:v>
                </c:pt>
                <c:pt idx="16486">
                  <c:v>1609.099975585937</c:v>
                </c:pt>
                <c:pt idx="16487">
                  <c:v>1609.200073242187</c:v>
                </c:pt>
                <c:pt idx="16488">
                  <c:v>1609.300048828125</c:v>
                </c:pt>
                <c:pt idx="16489">
                  <c:v>1609.400024414062</c:v>
                </c:pt>
                <c:pt idx="16490">
                  <c:v>1609.5</c:v>
                </c:pt>
                <c:pt idx="16491">
                  <c:v>1609.599975585937</c:v>
                </c:pt>
                <c:pt idx="16492">
                  <c:v>1609.700073242187</c:v>
                </c:pt>
                <c:pt idx="16493">
                  <c:v>1609.800048828125</c:v>
                </c:pt>
                <c:pt idx="16494">
                  <c:v>1609.900024414062</c:v>
                </c:pt>
                <c:pt idx="16495">
                  <c:v>1610.0</c:v>
                </c:pt>
                <c:pt idx="16496">
                  <c:v>1610.099975585937</c:v>
                </c:pt>
                <c:pt idx="16497">
                  <c:v>1610.200073242187</c:v>
                </c:pt>
                <c:pt idx="16498">
                  <c:v>1610.300048828125</c:v>
                </c:pt>
                <c:pt idx="16499">
                  <c:v>1610.400024414062</c:v>
                </c:pt>
                <c:pt idx="16500">
                  <c:v>1610.5</c:v>
                </c:pt>
                <c:pt idx="16501">
                  <c:v>1610.599975585937</c:v>
                </c:pt>
                <c:pt idx="16502">
                  <c:v>1610.700073242187</c:v>
                </c:pt>
                <c:pt idx="16503">
                  <c:v>1610.800048828125</c:v>
                </c:pt>
                <c:pt idx="16504">
                  <c:v>1610.900024414062</c:v>
                </c:pt>
                <c:pt idx="16505">
                  <c:v>1611.0</c:v>
                </c:pt>
                <c:pt idx="16506">
                  <c:v>1611.099975585937</c:v>
                </c:pt>
                <c:pt idx="16507">
                  <c:v>1611.200073242187</c:v>
                </c:pt>
                <c:pt idx="16508">
                  <c:v>1611.300048828125</c:v>
                </c:pt>
                <c:pt idx="16509">
                  <c:v>1611.400024414062</c:v>
                </c:pt>
                <c:pt idx="16510">
                  <c:v>1611.5</c:v>
                </c:pt>
                <c:pt idx="16511">
                  <c:v>1611.599975585937</c:v>
                </c:pt>
                <c:pt idx="16512">
                  <c:v>1611.700073242187</c:v>
                </c:pt>
                <c:pt idx="16513">
                  <c:v>1611.800048828125</c:v>
                </c:pt>
                <c:pt idx="16514">
                  <c:v>1611.900024414062</c:v>
                </c:pt>
                <c:pt idx="16515">
                  <c:v>1612.0</c:v>
                </c:pt>
                <c:pt idx="16516">
                  <c:v>1612.099975585937</c:v>
                </c:pt>
                <c:pt idx="16517">
                  <c:v>1612.200073242187</c:v>
                </c:pt>
                <c:pt idx="16518">
                  <c:v>1612.300048828125</c:v>
                </c:pt>
                <c:pt idx="16519">
                  <c:v>1612.400024414062</c:v>
                </c:pt>
                <c:pt idx="16520">
                  <c:v>1612.5</c:v>
                </c:pt>
                <c:pt idx="16521">
                  <c:v>1612.599975585937</c:v>
                </c:pt>
                <c:pt idx="16522">
                  <c:v>1612.700073242187</c:v>
                </c:pt>
                <c:pt idx="16523">
                  <c:v>1612.800048828125</c:v>
                </c:pt>
                <c:pt idx="16524">
                  <c:v>1612.900024414062</c:v>
                </c:pt>
                <c:pt idx="16525">
                  <c:v>1613.0</c:v>
                </c:pt>
                <c:pt idx="16526">
                  <c:v>1613.099975585937</c:v>
                </c:pt>
                <c:pt idx="16527">
                  <c:v>1613.200073242187</c:v>
                </c:pt>
                <c:pt idx="16528">
                  <c:v>1613.300048828125</c:v>
                </c:pt>
                <c:pt idx="16529">
                  <c:v>1613.400024414062</c:v>
                </c:pt>
                <c:pt idx="16530">
                  <c:v>1613.5</c:v>
                </c:pt>
                <c:pt idx="16531">
                  <c:v>1613.599975585937</c:v>
                </c:pt>
                <c:pt idx="16532">
                  <c:v>1613.700073242187</c:v>
                </c:pt>
                <c:pt idx="16533">
                  <c:v>1613.800048828125</c:v>
                </c:pt>
                <c:pt idx="16534">
                  <c:v>1613.900024414062</c:v>
                </c:pt>
                <c:pt idx="16535">
                  <c:v>1614.0</c:v>
                </c:pt>
                <c:pt idx="16536">
                  <c:v>1614.099975585937</c:v>
                </c:pt>
                <c:pt idx="16537">
                  <c:v>1614.200073242187</c:v>
                </c:pt>
                <c:pt idx="16538">
                  <c:v>1614.300048828125</c:v>
                </c:pt>
                <c:pt idx="16539">
                  <c:v>1614.400024414062</c:v>
                </c:pt>
                <c:pt idx="16540">
                  <c:v>1614.5</c:v>
                </c:pt>
                <c:pt idx="16541">
                  <c:v>1614.599975585937</c:v>
                </c:pt>
                <c:pt idx="16542">
                  <c:v>1614.700073242187</c:v>
                </c:pt>
                <c:pt idx="16543">
                  <c:v>1614.800048828125</c:v>
                </c:pt>
                <c:pt idx="16544">
                  <c:v>1614.900024414062</c:v>
                </c:pt>
                <c:pt idx="16545">
                  <c:v>1615.0</c:v>
                </c:pt>
                <c:pt idx="16546">
                  <c:v>1615.099975585937</c:v>
                </c:pt>
                <c:pt idx="16547">
                  <c:v>1615.200073242187</c:v>
                </c:pt>
                <c:pt idx="16548">
                  <c:v>1615.300048828125</c:v>
                </c:pt>
                <c:pt idx="16549">
                  <c:v>1615.400024414062</c:v>
                </c:pt>
                <c:pt idx="16550">
                  <c:v>1615.5</c:v>
                </c:pt>
                <c:pt idx="16551">
                  <c:v>1615.599975585937</c:v>
                </c:pt>
                <c:pt idx="16552">
                  <c:v>1615.700073242187</c:v>
                </c:pt>
                <c:pt idx="16553">
                  <c:v>1615.800048828125</c:v>
                </c:pt>
                <c:pt idx="16554">
                  <c:v>1615.900024414062</c:v>
                </c:pt>
                <c:pt idx="16555">
                  <c:v>1616.0</c:v>
                </c:pt>
                <c:pt idx="16556">
                  <c:v>1616.099975585937</c:v>
                </c:pt>
                <c:pt idx="16557">
                  <c:v>1616.200073242187</c:v>
                </c:pt>
                <c:pt idx="16558">
                  <c:v>1616.300048828125</c:v>
                </c:pt>
                <c:pt idx="16559">
                  <c:v>1616.400024414062</c:v>
                </c:pt>
                <c:pt idx="16560">
                  <c:v>1616.5</c:v>
                </c:pt>
                <c:pt idx="16561">
                  <c:v>1616.599975585937</c:v>
                </c:pt>
                <c:pt idx="16562">
                  <c:v>1616.700073242187</c:v>
                </c:pt>
                <c:pt idx="16563">
                  <c:v>1616.800048828125</c:v>
                </c:pt>
                <c:pt idx="16564">
                  <c:v>1616.900024414062</c:v>
                </c:pt>
                <c:pt idx="16565">
                  <c:v>1617.0</c:v>
                </c:pt>
                <c:pt idx="16566">
                  <c:v>1617.099975585937</c:v>
                </c:pt>
                <c:pt idx="16567">
                  <c:v>1617.200073242187</c:v>
                </c:pt>
                <c:pt idx="16568">
                  <c:v>1617.300048828125</c:v>
                </c:pt>
                <c:pt idx="16569">
                  <c:v>1617.400024414062</c:v>
                </c:pt>
                <c:pt idx="16570">
                  <c:v>1617.5</c:v>
                </c:pt>
                <c:pt idx="16571">
                  <c:v>1617.599975585937</c:v>
                </c:pt>
                <c:pt idx="16572">
                  <c:v>1617.700073242187</c:v>
                </c:pt>
                <c:pt idx="16573">
                  <c:v>1617.800048828125</c:v>
                </c:pt>
                <c:pt idx="16574">
                  <c:v>1617.900024414062</c:v>
                </c:pt>
                <c:pt idx="16575">
                  <c:v>1618.0</c:v>
                </c:pt>
                <c:pt idx="16576">
                  <c:v>1618.099975585937</c:v>
                </c:pt>
                <c:pt idx="16577">
                  <c:v>1618.200073242187</c:v>
                </c:pt>
                <c:pt idx="16578">
                  <c:v>1618.300048828125</c:v>
                </c:pt>
                <c:pt idx="16579">
                  <c:v>1618.400024414062</c:v>
                </c:pt>
                <c:pt idx="16580">
                  <c:v>1618.5</c:v>
                </c:pt>
                <c:pt idx="16581">
                  <c:v>1618.599975585937</c:v>
                </c:pt>
                <c:pt idx="16582">
                  <c:v>1618.700073242187</c:v>
                </c:pt>
                <c:pt idx="16583">
                  <c:v>1618.800048828125</c:v>
                </c:pt>
                <c:pt idx="16584">
                  <c:v>1618.900024414062</c:v>
                </c:pt>
                <c:pt idx="16585">
                  <c:v>1619.0</c:v>
                </c:pt>
                <c:pt idx="16586">
                  <c:v>1619.099975585937</c:v>
                </c:pt>
                <c:pt idx="16587">
                  <c:v>1619.200073242187</c:v>
                </c:pt>
                <c:pt idx="16588">
                  <c:v>1619.300048828125</c:v>
                </c:pt>
                <c:pt idx="16589">
                  <c:v>1619.400024414062</c:v>
                </c:pt>
                <c:pt idx="16590">
                  <c:v>1619.5</c:v>
                </c:pt>
                <c:pt idx="16591">
                  <c:v>1619.599975585937</c:v>
                </c:pt>
                <c:pt idx="16592">
                  <c:v>1619.700073242187</c:v>
                </c:pt>
                <c:pt idx="16593">
                  <c:v>1619.800048828125</c:v>
                </c:pt>
                <c:pt idx="16594">
                  <c:v>1619.900024414062</c:v>
                </c:pt>
                <c:pt idx="16595">
                  <c:v>1620.0</c:v>
                </c:pt>
                <c:pt idx="16596">
                  <c:v>1620.099975585937</c:v>
                </c:pt>
                <c:pt idx="16597">
                  <c:v>1620.200073242187</c:v>
                </c:pt>
                <c:pt idx="16598">
                  <c:v>1620.300048828125</c:v>
                </c:pt>
                <c:pt idx="16599">
                  <c:v>1620.400024414062</c:v>
                </c:pt>
                <c:pt idx="16600">
                  <c:v>1620.5</c:v>
                </c:pt>
                <c:pt idx="16601">
                  <c:v>1620.599975585937</c:v>
                </c:pt>
                <c:pt idx="16602">
                  <c:v>1620.700073242187</c:v>
                </c:pt>
                <c:pt idx="16603">
                  <c:v>1620.800048828125</c:v>
                </c:pt>
                <c:pt idx="16604">
                  <c:v>1620.900024414062</c:v>
                </c:pt>
                <c:pt idx="16605">
                  <c:v>1621.0</c:v>
                </c:pt>
                <c:pt idx="16606">
                  <c:v>1621.099975585937</c:v>
                </c:pt>
                <c:pt idx="16607">
                  <c:v>1621.200073242187</c:v>
                </c:pt>
                <c:pt idx="16608">
                  <c:v>1621.300048828125</c:v>
                </c:pt>
                <c:pt idx="16609">
                  <c:v>1621.400024414062</c:v>
                </c:pt>
                <c:pt idx="16610">
                  <c:v>1621.5</c:v>
                </c:pt>
                <c:pt idx="16611">
                  <c:v>1621.599975585937</c:v>
                </c:pt>
                <c:pt idx="16612">
                  <c:v>1621.700073242187</c:v>
                </c:pt>
                <c:pt idx="16613">
                  <c:v>1621.800048828125</c:v>
                </c:pt>
                <c:pt idx="16614">
                  <c:v>1621.900024414062</c:v>
                </c:pt>
                <c:pt idx="16615">
                  <c:v>1622.0</c:v>
                </c:pt>
                <c:pt idx="16616">
                  <c:v>1622.099975585937</c:v>
                </c:pt>
                <c:pt idx="16617">
                  <c:v>1622.200073242187</c:v>
                </c:pt>
                <c:pt idx="16618">
                  <c:v>1622.300048828125</c:v>
                </c:pt>
                <c:pt idx="16619">
                  <c:v>1622.400024414062</c:v>
                </c:pt>
                <c:pt idx="16620">
                  <c:v>1622.5</c:v>
                </c:pt>
                <c:pt idx="16621">
                  <c:v>1622.599975585937</c:v>
                </c:pt>
                <c:pt idx="16622">
                  <c:v>1622.700073242187</c:v>
                </c:pt>
                <c:pt idx="16623">
                  <c:v>1622.800048828125</c:v>
                </c:pt>
                <c:pt idx="16624">
                  <c:v>1622.900024414062</c:v>
                </c:pt>
                <c:pt idx="16625">
                  <c:v>1623.0</c:v>
                </c:pt>
                <c:pt idx="16626">
                  <c:v>1623.099975585937</c:v>
                </c:pt>
                <c:pt idx="16627">
                  <c:v>1623.200073242187</c:v>
                </c:pt>
                <c:pt idx="16628">
                  <c:v>1623.300048828125</c:v>
                </c:pt>
                <c:pt idx="16629">
                  <c:v>1623.400024414062</c:v>
                </c:pt>
                <c:pt idx="16630">
                  <c:v>1623.5</c:v>
                </c:pt>
                <c:pt idx="16631">
                  <c:v>1623.599975585937</c:v>
                </c:pt>
                <c:pt idx="16632">
                  <c:v>1623.700073242187</c:v>
                </c:pt>
                <c:pt idx="16633">
                  <c:v>1623.800048828125</c:v>
                </c:pt>
                <c:pt idx="16634">
                  <c:v>1623.900024414062</c:v>
                </c:pt>
                <c:pt idx="16635">
                  <c:v>1624.0</c:v>
                </c:pt>
                <c:pt idx="16636">
                  <c:v>1624.099975585937</c:v>
                </c:pt>
                <c:pt idx="16637">
                  <c:v>1624.200073242187</c:v>
                </c:pt>
                <c:pt idx="16638">
                  <c:v>1624.300048828125</c:v>
                </c:pt>
                <c:pt idx="16639">
                  <c:v>1624.400024414062</c:v>
                </c:pt>
                <c:pt idx="16640">
                  <c:v>1624.5</c:v>
                </c:pt>
                <c:pt idx="16641">
                  <c:v>1624.599975585937</c:v>
                </c:pt>
                <c:pt idx="16642">
                  <c:v>1624.700073242187</c:v>
                </c:pt>
                <c:pt idx="16643">
                  <c:v>1624.800048828125</c:v>
                </c:pt>
                <c:pt idx="16644">
                  <c:v>1624.900024414062</c:v>
                </c:pt>
                <c:pt idx="16645">
                  <c:v>1625.0</c:v>
                </c:pt>
                <c:pt idx="16646">
                  <c:v>1625.099975585937</c:v>
                </c:pt>
                <c:pt idx="16647">
                  <c:v>1625.200073242187</c:v>
                </c:pt>
                <c:pt idx="16648">
                  <c:v>1625.300048828125</c:v>
                </c:pt>
                <c:pt idx="16649">
                  <c:v>1625.400024414062</c:v>
                </c:pt>
                <c:pt idx="16650">
                  <c:v>1625.5</c:v>
                </c:pt>
                <c:pt idx="16651">
                  <c:v>1625.599975585937</c:v>
                </c:pt>
                <c:pt idx="16652">
                  <c:v>1625.700073242187</c:v>
                </c:pt>
                <c:pt idx="16653">
                  <c:v>1625.800048828125</c:v>
                </c:pt>
                <c:pt idx="16654">
                  <c:v>1625.900024414062</c:v>
                </c:pt>
                <c:pt idx="16655">
                  <c:v>1626.0</c:v>
                </c:pt>
                <c:pt idx="16656">
                  <c:v>1626.099975585937</c:v>
                </c:pt>
                <c:pt idx="16657">
                  <c:v>1626.200073242187</c:v>
                </c:pt>
                <c:pt idx="16658">
                  <c:v>1626.300048828125</c:v>
                </c:pt>
                <c:pt idx="16659">
                  <c:v>1626.400024414062</c:v>
                </c:pt>
                <c:pt idx="16660">
                  <c:v>1626.5</c:v>
                </c:pt>
                <c:pt idx="16661">
                  <c:v>1626.599975585937</c:v>
                </c:pt>
                <c:pt idx="16662">
                  <c:v>1626.700073242187</c:v>
                </c:pt>
                <c:pt idx="16663">
                  <c:v>1626.800048828125</c:v>
                </c:pt>
                <c:pt idx="16664">
                  <c:v>1626.900024414062</c:v>
                </c:pt>
                <c:pt idx="16665">
                  <c:v>1627.0</c:v>
                </c:pt>
                <c:pt idx="16666">
                  <c:v>1627.099975585937</c:v>
                </c:pt>
                <c:pt idx="16667">
                  <c:v>1627.200073242187</c:v>
                </c:pt>
                <c:pt idx="16668">
                  <c:v>1627.300048828125</c:v>
                </c:pt>
                <c:pt idx="16669">
                  <c:v>1627.400024414062</c:v>
                </c:pt>
                <c:pt idx="16670">
                  <c:v>1627.5</c:v>
                </c:pt>
                <c:pt idx="16671">
                  <c:v>1627.599975585937</c:v>
                </c:pt>
                <c:pt idx="16672">
                  <c:v>1627.700073242187</c:v>
                </c:pt>
                <c:pt idx="16673">
                  <c:v>1627.800048828125</c:v>
                </c:pt>
                <c:pt idx="16674">
                  <c:v>1627.900024414062</c:v>
                </c:pt>
                <c:pt idx="16675">
                  <c:v>1628.0</c:v>
                </c:pt>
                <c:pt idx="16676">
                  <c:v>1628.099975585937</c:v>
                </c:pt>
                <c:pt idx="16677">
                  <c:v>1628.200073242187</c:v>
                </c:pt>
                <c:pt idx="16678">
                  <c:v>1628.300048828125</c:v>
                </c:pt>
                <c:pt idx="16679">
                  <c:v>1628.400024414062</c:v>
                </c:pt>
                <c:pt idx="16680">
                  <c:v>1628.5</c:v>
                </c:pt>
                <c:pt idx="16681">
                  <c:v>1628.599975585937</c:v>
                </c:pt>
                <c:pt idx="16682">
                  <c:v>1628.700073242187</c:v>
                </c:pt>
                <c:pt idx="16683">
                  <c:v>1628.800048828125</c:v>
                </c:pt>
                <c:pt idx="16684">
                  <c:v>1628.900024414062</c:v>
                </c:pt>
                <c:pt idx="16685">
                  <c:v>1629.0</c:v>
                </c:pt>
                <c:pt idx="16686">
                  <c:v>1629.099975585937</c:v>
                </c:pt>
                <c:pt idx="16687">
                  <c:v>1629.200073242187</c:v>
                </c:pt>
                <c:pt idx="16688">
                  <c:v>1629.300048828125</c:v>
                </c:pt>
                <c:pt idx="16689">
                  <c:v>1629.400024414062</c:v>
                </c:pt>
                <c:pt idx="16690">
                  <c:v>1629.5</c:v>
                </c:pt>
                <c:pt idx="16691">
                  <c:v>1629.599975585937</c:v>
                </c:pt>
                <c:pt idx="16692">
                  <c:v>1629.700073242187</c:v>
                </c:pt>
                <c:pt idx="16693">
                  <c:v>1629.800048828125</c:v>
                </c:pt>
                <c:pt idx="16694">
                  <c:v>1629.900024414062</c:v>
                </c:pt>
                <c:pt idx="16695">
                  <c:v>1630.0</c:v>
                </c:pt>
                <c:pt idx="16696">
                  <c:v>1630.099975585937</c:v>
                </c:pt>
                <c:pt idx="16697">
                  <c:v>1630.200073242187</c:v>
                </c:pt>
                <c:pt idx="16698">
                  <c:v>1630.300048828125</c:v>
                </c:pt>
                <c:pt idx="16699">
                  <c:v>1630.400024414062</c:v>
                </c:pt>
                <c:pt idx="16700">
                  <c:v>1630.5</c:v>
                </c:pt>
                <c:pt idx="16701">
                  <c:v>1630.599975585937</c:v>
                </c:pt>
                <c:pt idx="16702">
                  <c:v>1630.700073242187</c:v>
                </c:pt>
                <c:pt idx="16703">
                  <c:v>1630.800048828125</c:v>
                </c:pt>
                <c:pt idx="16704">
                  <c:v>1630.900024414062</c:v>
                </c:pt>
                <c:pt idx="16705">
                  <c:v>1631.0</c:v>
                </c:pt>
                <c:pt idx="16706">
                  <c:v>1631.099975585937</c:v>
                </c:pt>
                <c:pt idx="16707">
                  <c:v>1631.200073242187</c:v>
                </c:pt>
                <c:pt idx="16708">
                  <c:v>1631.300048828125</c:v>
                </c:pt>
                <c:pt idx="16709">
                  <c:v>1631.400024414062</c:v>
                </c:pt>
                <c:pt idx="16710">
                  <c:v>1631.5</c:v>
                </c:pt>
                <c:pt idx="16711">
                  <c:v>1631.599975585937</c:v>
                </c:pt>
                <c:pt idx="16712">
                  <c:v>1631.700073242187</c:v>
                </c:pt>
                <c:pt idx="16713">
                  <c:v>1631.800048828125</c:v>
                </c:pt>
                <c:pt idx="16714">
                  <c:v>1631.900024414062</c:v>
                </c:pt>
                <c:pt idx="16715">
                  <c:v>1632.0</c:v>
                </c:pt>
                <c:pt idx="16716">
                  <c:v>1632.099975585937</c:v>
                </c:pt>
                <c:pt idx="16717">
                  <c:v>1632.200073242187</c:v>
                </c:pt>
                <c:pt idx="16718">
                  <c:v>1632.300048828125</c:v>
                </c:pt>
                <c:pt idx="16719">
                  <c:v>1632.400024414062</c:v>
                </c:pt>
                <c:pt idx="16720">
                  <c:v>1632.5</c:v>
                </c:pt>
                <c:pt idx="16721">
                  <c:v>1632.599975585937</c:v>
                </c:pt>
                <c:pt idx="16722">
                  <c:v>1632.700073242187</c:v>
                </c:pt>
                <c:pt idx="16723">
                  <c:v>1632.800048828125</c:v>
                </c:pt>
                <c:pt idx="16724">
                  <c:v>1632.900024414062</c:v>
                </c:pt>
                <c:pt idx="16725">
                  <c:v>1633.0</c:v>
                </c:pt>
                <c:pt idx="16726">
                  <c:v>1633.099975585937</c:v>
                </c:pt>
                <c:pt idx="16727">
                  <c:v>1633.200073242187</c:v>
                </c:pt>
                <c:pt idx="16728">
                  <c:v>1633.300048828125</c:v>
                </c:pt>
                <c:pt idx="16729">
                  <c:v>1633.400024414062</c:v>
                </c:pt>
                <c:pt idx="16730">
                  <c:v>1633.5</c:v>
                </c:pt>
                <c:pt idx="16731">
                  <c:v>1633.599975585937</c:v>
                </c:pt>
                <c:pt idx="16732">
                  <c:v>1633.700073242187</c:v>
                </c:pt>
                <c:pt idx="16733">
                  <c:v>1633.800048828125</c:v>
                </c:pt>
                <c:pt idx="16734">
                  <c:v>1633.900024414062</c:v>
                </c:pt>
                <c:pt idx="16735">
                  <c:v>1634.0</c:v>
                </c:pt>
                <c:pt idx="16736">
                  <c:v>1634.099975585937</c:v>
                </c:pt>
                <c:pt idx="16737">
                  <c:v>1634.200073242187</c:v>
                </c:pt>
                <c:pt idx="16738">
                  <c:v>1634.300048828125</c:v>
                </c:pt>
                <c:pt idx="16739">
                  <c:v>1634.400024414062</c:v>
                </c:pt>
                <c:pt idx="16740">
                  <c:v>1634.5</c:v>
                </c:pt>
                <c:pt idx="16741">
                  <c:v>1634.599975585937</c:v>
                </c:pt>
                <c:pt idx="16742">
                  <c:v>1634.700073242187</c:v>
                </c:pt>
                <c:pt idx="16743">
                  <c:v>1634.800048828125</c:v>
                </c:pt>
                <c:pt idx="16744">
                  <c:v>1634.900024414062</c:v>
                </c:pt>
                <c:pt idx="16745">
                  <c:v>1635.0</c:v>
                </c:pt>
                <c:pt idx="16746">
                  <c:v>1635.099975585937</c:v>
                </c:pt>
                <c:pt idx="16747">
                  <c:v>1635.200073242187</c:v>
                </c:pt>
                <c:pt idx="16748">
                  <c:v>1635.300048828125</c:v>
                </c:pt>
                <c:pt idx="16749">
                  <c:v>1635.400024414062</c:v>
                </c:pt>
                <c:pt idx="16750">
                  <c:v>1635.5</c:v>
                </c:pt>
                <c:pt idx="16751">
                  <c:v>1635.599975585937</c:v>
                </c:pt>
                <c:pt idx="16752">
                  <c:v>1635.700073242187</c:v>
                </c:pt>
                <c:pt idx="16753">
                  <c:v>1635.800048828125</c:v>
                </c:pt>
                <c:pt idx="16754">
                  <c:v>1635.900024414062</c:v>
                </c:pt>
                <c:pt idx="16755">
                  <c:v>1636.0</c:v>
                </c:pt>
                <c:pt idx="16756">
                  <c:v>1636.099975585937</c:v>
                </c:pt>
                <c:pt idx="16757">
                  <c:v>1636.200073242187</c:v>
                </c:pt>
                <c:pt idx="16758">
                  <c:v>1636.300048828125</c:v>
                </c:pt>
                <c:pt idx="16759">
                  <c:v>1636.400024414062</c:v>
                </c:pt>
                <c:pt idx="16760">
                  <c:v>1636.5</c:v>
                </c:pt>
                <c:pt idx="16761">
                  <c:v>1636.599975585937</c:v>
                </c:pt>
                <c:pt idx="16762">
                  <c:v>1636.700073242187</c:v>
                </c:pt>
                <c:pt idx="16763">
                  <c:v>1636.800048828125</c:v>
                </c:pt>
                <c:pt idx="16764">
                  <c:v>1636.900024414062</c:v>
                </c:pt>
                <c:pt idx="16765">
                  <c:v>1637.0</c:v>
                </c:pt>
                <c:pt idx="16766">
                  <c:v>1637.099975585937</c:v>
                </c:pt>
                <c:pt idx="16767">
                  <c:v>1637.200073242187</c:v>
                </c:pt>
                <c:pt idx="16768">
                  <c:v>1637.300048828125</c:v>
                </c:pt>
                <c:pt idx="16769">
                  <c:v>1637.400024414062</c:v>
                </c:pt>
                <c:pt idx="16770">
                  <c:v>1637.5</c:v>
                </c:pt>
                <c:pt idx="16771">
                  <c:v>1637.599975585937</c:v>
                </c:pt>
                <c:pt idx="16772">
                  <c:v>1637.700073242187</c:v>
                </c:pt>
                <c:pt idx="16773">
                  <c:v>1637.800048828125</c:v>
                </c:pt>
                <c:pt idx="16774">
                  <c:v>1637.900024414062</c:v>
                </c:pt>
                <c:pt idx="16775">
                  <c:v>1638.0</c:v>
                </c:pt>
                <c:pt idx="16776">
                  <c:v>1638.099975585937</c:v>
                </c:pt>
                <c:pt idx="16777">
                  <c:v>1638.200073242187</c:v>
                </c:pt>
                <c:pt idx="16778">
                  <c:v>1638.300048828125</c:v>
                </c:pt>
                <c:pt idx="16779">
                  <c:v>1638.400024414062</c:v>
                </c:pt>
                <c:pt idx="16780">
                  <c:v>1638.5</c:v>
                </c:pt>
                <c:pt idx="16781">
                  <c:v>1638.599975585937</c:v>
                </c:pt>
                <c:pt idx="16782">
                  <c:v>1638.700073242187</c:v>
                </c:pt>
                <c:pt idx="16783">
                  <c:v>1638.800048828125</c:v>
                </c:pt>
                <c:pt idx="16784">
                  <c:v>1638.900024414062</c:v>
                </c:pt>
                <c:pt idx="16785">
                  <c:v>1639.0</c:v>
                </c:pt>
                <c:pt idx="16786">
                  <c:v>1639.099975585937</c:v>
                </c:pt>
                <c:pt idx="16787">
                  <c:v>1639.200073242187</c:v>
                </c:pt>
                <c:pt idx="16788">
                  <c:v>1639.300048828125</c:v>
                </c:pt>
                <c:pt idx="16789">
                  <c:v>1639.400024414062</c:v>
                </c:pt>
                <c:pt idx="16790">
                  <c:v>1639.5</c:v>
                </c:pt>
                <c:pt idx="16791">
                  <c:v>1639.599975585937</c:v>
                </c:pt>
                <c:pt idx="16792">
                  <c:v>1639.700073242187</c:v>
                </c:pt>
                <c:pt idx="16793">
                  <c:v>1639.800048828125</c:v>
                </c:pt>
                <c:pt idx="16794">
                  <c:v>1639.900024414062</c:v>
                </c:pt>
                <c:pt idx="16795">
                  <c:v>1640.0</c:v>
                </c:pt>
                <c:pt idx="16796">
                  <c:v>1640.099975585937</c:v>
                </c:pt>
                <c:pt idx="16797">
                  <c:v>1640.200073242187</c:v>
                </c:pt>
                <c:pt idx="16798">
                  <c:v>1640.300048828125</c:v>
                </c:pt>
                <c:pt idx="16799">
                  <c:v>1640.400024414062</c:v>
                </c:pt>
                <c:pt idx="16800">
                  <c:v>1640.5</c:v>
                </c:pt>
                <c:pt idx="16801">
                  <c:v>1640.599975585937</c:v>
                </c:pt>
                <c:pt idx="16802">
                  <c:v>1640.700073242187</c:v>
                </c:pt>
                <c:pt idx="16803">
                  <c:v>1640.800048828125</c:v>
                </c:pt>
                <c:pt idx="16804">
                  <c:v>1640.900024414062</c:v>
                </c:pt>
                <c:pt idx="16805">
                  <c:v>1641.0</c:v>
                </c:pt>
                <c:pt idx="16806">
                  <c:v>1641.099975585937</c:v>
                </c:pt>
                <c:pt idx="16807">
                  <c:v>1641.200073242187</c:v>
                </c:pt>
                <c:pt idx="16808">
                  <c:v>1641.300048828125</c:v>
                </c:pt>
                <c:pt idx="16809">
                  <c:v>1641.400024414062</c:v>
                </c:pt>
                <c:pt idx="16810">
                  <c:v>1641.5</c:v>
                </c:pt>
                <c:pt idx="16811">
                  <c:v>1641.599975585937</c:v>
                </c:pt>
                <c:pt idx="16812">
                  <c:v>1641.700073242187</c:v>
                </c:pt>
                <c:pt idx="16813">
                  <c:v>1641.800048828125</c:v>
                </c:pt>
                <c:pt idx="16814">
                  <c:v>1641.900024414062</c:v>
                </c:pt>
                <c:pt idx="16815">
                  <c:v>1642.0</c:v>
                </c:pt>
                <c:pt idx="16816">
                  <c:v>1642.099975585937</c:v>
                </c:pt>
                <c:pt idx="16817">
                  <c:v>1642.200073242187</c:v>
                </c:pt>
                <c:pt idx="16818">
                  <c:v>1642.300048828125</c:v>
                </c:pt>
                <c:pt idx="16819">
                  <c:v>1642.400024414062</c:v>
                </c:pt>
                <c:pt idx="16820">
                  <c:v>1642.5</c:v>
                </c:pt>
                <c:pt idx="16821">
                  <c:v>1642.599975585937</c:v>
                </c:pt>
                <c:pt idx="16822">
                  <c:v>1642.700073242187</c:v>
                </c:pt>
                <c:pt idx="16823">
                  <c:v>1642.800048828125</c:v>
                </c:pt>
                <c:pt idx="16824">
                  <c:v>1642.900024414062</c:v>
                </c:pt>
                <c:pt idx="16825">
                  <c:v>1643.0</c:v>
                </c:pt>
                <c:pt idx="16826">
                  <c:v>1643.099975585937</c:v>
                </c:pt>
                <c:pt idx="16827">
                  <c:v>1643.200073242187</c:v>
                </c:pt>
                <c:pt idx="16828">
                  <c:v>1643.300048828125</c:v>
                </c:pt>
                <c:pt idx="16829">
                  <c:v>1643.400024414062</c:v>
                </c:pt>
                <c:pt idx="16830">
                  <c:v>1643.5</c:v>
                </c:pt>
                <c:pt idx="16831">
                  <c:v>1643.599975585937</c:v>
                </c:pt>
                <c:pt idx="16832">
                  <c:v>1643.700073242187</c:v>
                </c:pt>
                <c:pt idx="16833">
                  <c:v>1643.800048828125</c:v>
                </c:pt>
                <c:pt idx="16834">
                  <c:v>1643.900024414062</c:v>
                </c:pt>
                <c:pt idx="16835">
                  <c:v>1644.0</c:v>
                </c:pt>
                <c:pt idx="16836">
                  <c:v>1644.099975585937</c:v>
                </c:pt>
                <c:pt idx="16837">
                  <c:v>1644.200073242187</c:v>
                </c:pt>
                <c:pt idx="16838">
                  <c:v>1644.300048828125</c:v>
                </c:pt>
                <c:pt idx="16839">
                  <c:v>1644.400024414062</c:v>
                </c:pt>
                <c:pt idx="16840">
                  <c:v>1644.5</c:v>
                </c:pt>
                <c:pt idx="16841">
                  <c:v>1644.599975585937</c:v>
                </c:pt>
                <c:pt idx="16842">
                  <c:v>1644.700073242187</c:v>
                </c:pt>
                <c:pt idx="16843">
                  <c:v>1644.800048828125</c:v>
                </c:pt>
                <c:pt idx="16844">
                  <c:v>1644.900024414062</c:v>
                </c:pt>
                <c:pt idx="16845">
                  <c:v>1645.0</c:v>
                </c:pt>
                <c:pt idx="16846">
                  <c:v>1645.099975585937</c:v>
                </c:pt>
                <c:pt idx="16847">
                  <c:v>1645.200073242187</c:v>
                </c:pt>
                <c:pt idx="16848">
                  <c:v>1645.300048828125</c:v>
                </c:pt>
                <c:pt idx="16849">
                  <c:v>1645.400024414062</c:v>
                </c:pt>
                <c:pt idx="16850">
                  <c:v>1645.5</c:v>
                </c:pt>
                <c:pt idx="16851">
                  <c:v>1645.599975585937</c:v>
                </c:pt>
                <c:pt idx="16852">
                  <c:v>1645.700073242187</c:v>
                </c:pt>
                <c:pt idx="16853">
                  <c:v>1645.800048828125</c:v>
                </c:pt>
                <c:pt idx="16854">
                  <c:v>1645.900024414062</c:v>
                </c:pt>
                <c:pt idx="16855">
                  <c:v>1646.0</c:v>
                </c:pt>
                <c:pt idx="16856">
                  <c:v>1646.099975585937</c:v>
                </c:pt>
                <c:pt idx="16857">
                  <c:v>1646.200073242187</c:v>
                </c:pt>
                <c:pt idx="16858">
                  <c:v>1646.300048828125</c:v>
                </c:pt>
                <c:pt idx="16859">
                  <c:v>1646.400024414062</c:v>
                </c:pt>
                <c:pt idx="16860">
                  <c:v>1646.5</c:v>
                </c:pt>
                <c:pt idx="16861">
                  <c:v>1646.599975585937</c:v>
                </c:pt>
                <c:pt idx="16862">
                  <c:v>1646.700073242187</c:v>
                </c:pt>
                <c:pt idx="16863">
                  <c:v>1646.800048828125</c:v>
                </c:pt>
                <c:pt idx="16864">
                  <c:v>1646.900024414062</c:v>
                </c:pt>
                <c:pt idx="16865">
                  <c:v>1647.0</c:v>
                </c:pt>
                <c:pt idx="16866">
                  <c:v>1647.099975585937</c:v>
                </c:pt>
                <c:pt idx="16867">
                  <c:v>1647.200073242187</c:v>
                </c:pt>
                <c:pt idx="16868">
                  <c:v>1647.300048828125</c:v>
                </c:pt>
                <c:pt idx="16869">
                  <c:v>1647.400024414062</c:v>
                </c:pt>
                <c:pt idx="16870">
                  <c:v>1647.5</c:v>
                </c:pt>
                <c:pt idx="16871">
                  <c:v>1647.599975585937</c:v>
                </c:pt>
                <c:pt idx="16872">
                  <c:v>1647.700073242187</c:v>
                </c:pt>
                <c:pt idx="16873">
                  <c:v>1647.800048828125</c:v>
                </c:pt>
                <c:pt idx="16874">
                  <c:v>1647.900024414062</c:v>
                </c:pt>
                <c:pt idx="16875">
                  <c:v>1648.0</c:v>
                </c:pt>
                <c:pt idx="16876">
                  <c:v>1648.099975585937</c:v>
                </c:pt>
                <c:pt idx="16877">
                  <c:v>1648.200073242187</c:v>
                </c:pt>
                <c:pt idx="16878">
                  <c:v>1648.300048828125</c:v>
                </c:pt>
                <c:pt idx="16879">
                  <c:v>1648.400024414062</c:v>
                </c:pt>
                <c:pt idx="16880">
                  <c:v>1648.5</c:v>
                </c:pt>
                <c:pt idx="16881">
                  <c:v>1648.599975585937</c:v>
                </c:pt>
                <c:pt idx="16882">
                  <c:v>1648.700073242187</c:v>
                </c:pt>
                <c:pt idx="16883">
                  <c:v>1648.800048828125</c:v>
                </c:pt>
                <c:pt idx="16884">
                  <c:v>1648.900024414062</c:v>
                </c:pt>
                <c:pt idx="16885">
                  <c:v>1649.0</c:v>
                </c:pt>
                <c:pt idx="16886">
                  <c:v>1649.099975585937</c:v>
                </c:pt>
                <c:pt idx="16887">
                  <c:v>1649.200073242187</c:v>
                </c:pt>
                <c:pt idx="16888">
                  <c:v>1649.300048828125</c:v>
                </c:pt>
                <c:pt idx="16889">
                  <c:v>1649.400024414062</c:v>
                </c:pt>
                <c:pt idx="16890">
                  <c:v>1649.5</c:v>
                </c:pt>
                <c:pt idx="16891">
                  <c:v>1649.599975585937</c:v>
                </c:pt>
                <c:pt idx="16892">
                  <c:v>1649.700073242187</c:v>
                </c:pt>
                <c:pt idx="16893">
                  <c:v>1649.800048828125</c:v>
                </c:pt>
                <c:pt idx="16894">
                  <c:v>1649.900024414062</c:v>
                </c:pt>
                <c:pt idx="16895">
                  <c:v>1650.0</c:v>
                </c:pt>
                <c:pt idx="16896">
                  <c:v>1650.099975585937</c:v>
                </c:pt>
                <c:pt idx="16897">
                  <c:v>1650.200073242187</c:v>
                </c:pt>
                <c:pt idx="16898">
                  <c:v>1650.300048828125</c:v>
                </c:pt>
                <c:pt idx="16899">
                  <c:v>1650.400024414062</c:v>
                </c:pt>
                <c:pt idx="16900">
                  <c:v>1650.5</c:v>
                </c:pt>
                <c:pt idx="16901">
                  <c:v>1650.599975585937</c:v>
                </c:pt>
                <c:pt idx="16902">
                  <c:v>1650.700073242187</c:v>
                </c:pt>
                <c:pt idx="16903">
                  <c:v>1650.800048828125</c:v>
                </c:pt>
                <c:pt idx="16904">
                  <c:v>1650.900024414062</c:v>
                </c:pt>
                <c:pt idx="16905">
                  <c:v>1651.0</c:v>
                </c:pt>
                <c:pt idx="16906">
                  <c:v>1651.099975585937</c:v>
                </c:pt>
                <c:pt idx="16907">
                  <c:v>1651.200073242187</c:v>
                </c:pt>
                <c:pt idx="16908">
                  <c:v>1651.300048828125</c:v>
                </c:pt>
                <c:pt idx="16909">
                  <c:v>1651.400024414062</c:v>
                </c:pt>
                <c:pt idx="16910">
                  <c:v>1651.5</c:v>
                </c:pt>
                <c:pt idx="16911">
                  <c:v>1651.599975585937</c:v>
                </c:pt>
                <c:pt idx="16912">
                  <c:v>1651.700073242187</c:v>
                </c:pt>
                <c:pt idx="16913">
                  <c:v>1651.800048828125</c:v>
                </c:pt>
                <c:pt idx="16914">
                  <c:v>1651.900024414062</c:v>
                </c:pt>
                <c:pt idx="16915">
                  <c:v>1652.0</c:v>
                </c:pt>
                <c:pt idx="16916">
                  <c:v>1652.099975585937</c:v>
                </c:pt>
                <c:pt idx="16917">
                  <c:v>1652.200073242187</c:v>
                </c:pt>
                <c:pt idx="16918">
                  <c:v>1652.300048828125</c:v>
                </c:pt>
                <c:pt idx="16919">
                  <c:v>1652.400024414062</c:v>
                </c:pt>
                <c:pt idx="16920">
                  <c:v>1652.5</c:v>
                </c:pt>
                <c:pt idx="16921">
                  <c:v>1652.599975585937</c:v>
                </c:pt>
                <c:pt idx="16922">
                  <c:v>1652.700073242187</c:v>
                </c:pt>
                <c:pt idx="16923">
                  <c:v>1652.800048828125</c:v>
                </c:pt>
                <c:pt idx="16924">
                  <c:v>1652.900024414062</c:v>
                </c:pt>
                <c:pt idx="16925">
                  <c:v>1653.0</c:v>
                </c:pt>
                <c:pt idx="16926">
                  <c:v>1653.099975585937</c:v>
                </c:pt>
                <c:pt idx="16927">
                  <c:v>1653.200073242187</c:v>
                </c:pt>
                <c:pt idx="16928">
                  <c:v>1653.300048828125</c:v>
                </c:pt>
                <c:pt idx="16929">
                  <c:v>1653.400024414062</c:v>
                </c:pt>
                <c:pt idx="16930">
                  <c:v>1653.5</c:v>
                </c:pt>
                <c:pt idx="16931">
                  <c:v>1653.599975585937</c:v>
                </c:pt>
                <c:pt idx="16932">
                  <c:v>1653.700073242187</c:v>
                </c:pt>
                <c:pt idx="16933">
                  <c:v>1653.800048828125</c:v>
                </c:pt>
                <c:pt idx="16934">
                  <c:v>1653.900024414062</c:v>
                </c:pt>
                <c:pt idx="16935">
                  <c:v>1654.0</c:v>
                </c:pt>
                <c:pt idx="16936">
                  <c:v>1654.099975585937</c:v>
                </c:pt>
                <c:pt idx="16937">
                  <c:v>1654.200073242187</c:v>
                </c:pt>
                <c:pt idx="16938">
                  <c:v>1654.300048828125</c:v>
                </c:pt>
                <c:pt idx="16939">
                  <c:v>1654.400024414062</c:v>
                </c:pt>
                <c:pt idx="16940">
                  <c:v>1654.5</c:v>
                </c:pt>
                <c:pt idx="16941">
                  <c:v>1654.599975585937</c:v>
                </c:pt>
                <c:pt idx="16942">
                  <c:v>1654.700073242187</c:v>
                </c:pt>
                <c:pt idx="16943">
                  <c:v>1654.800048828125</c:v>
                </c:pt>
                <c:pt idx="16944">
                  <c:v>1654.900024414062</c:v>
                </c:pt>
                <c:pt idx="16945">
                  <c:v>1655.0</c:v>
                </c:pt>
                <c:pt idx="16946">
                  <c:v>1655.099975585937</c:v>
                </c:pt>
                <c:pt idx="16947">
                  <c:v>1655.200073242187</c:v>
                </c:pt>
                <c:pt idx="16948">
                  <c:v>1655.300048828125</c:v>
                </c:pt>
                <c:pt idx="16949">
                  <c:v>1655.400024414062</c:v>
                </c:pt>
                <c:pt idx="16950">
                  <c:v>1655.5</c:v>
                </c:pt>
                <c:pt idx="16951">
                  <c:v>1655.599975585937</c:v>
                </c:pt>
                <c:pt idx="16952">
                  <c:v>1655.700073242187</c:v>
                </c:pt>
                <c:pt idx="16953">
                  <c:v>1655.800048828125</c:v>
                </c:pt>
                <c:pt idx="16954">
                  <c:v>1655.900024414062</c:v>
                </c:pt>
                <c:pt idx="16955">
                  <c:v>1656.0</c:v>
                </c:pt>
                <c:pt idx="16956">
                  <c:v>1656.099975585937</c:v>
                </c:pt>
                <c:pt idx="16957">
                  <c:v>1656.200073242187</c:v>
                </c:pt>
                <c:pt idx="16958">
                  <c:v>1656.300048828125</c:v>
                </c:pt>
                <c:pt idx="16959">
                  <c:v>1656.400024414062</c:v>
                </c:pt>
                <c:pt idx="16960">
                  <c:v>1656.5</c:v>
                </c:pt>
                <c:pt idx="16961">
                  <c:v>1656.599975585937</c:v>
                </c:pt>
                <c:pt idx="16962">
                  <c:v>1656.700073242187</c:v>
                </c:pt>
                <c:pt idx="16963">
                  <c:v>1656.800048828125</c:v>
                </c:pt>
                <c:pt idx="16964">
                  <c:v>1656.900024414062</c:v>
                </c:pt>
                <c:pt idx="16965">
                  <c:v>1657.0</c:v>
                </c:pt>
                <c:pt idx="16966">
                  <c:v>1657.099975585937</c:v>
                </c:pt>
                <c:pt idx="16967">
                  <c:v>1657.200073242187</c:v>
                </c:pt>
                <c:pt idx="16968">
                  <c:v>1657.300048828125</c:v>
                </c:pt>
                <c:pt idx="16969">
                  <c:v>1657.400024414062</c:v>
                </c:pt>
                <c:pt idx="16970">
                  <c:v>1657.5</c:v>
                </c:pt>
                <c:pt idx="16971">
                  <c:v>1657.599975585937</c:v>
                </c:pt>
                <c:pt idx="16972">
                  <c:v>1657.700073242187</c:v>
                </c:pt>
                <c:pt idx="16973">
                  <c:v>1657.800048828125</c:v>
                </c:pt>
                <c:pt idx="16974">
                  <c:v>1657.900024414062</c:v>
                </c:pt>
                <c:pt idx="16975">
                  <c:v>1658.0</c:v>
                </c:pt>
                <c:pt idx="16976">
                  <c:v>1658.099975585937</c:v>
                </c:pt>
                <c:pt idx="16977">
                  <c:v>1658.200073242187</c:v>
                </c:pt>
                <c:pt idx="16978">
                  <c:v>1658.300048828125</c:v>
                </c:pt>
                <c:pt idx="16979">
                  <c:v>1658.400024414062</c:v>
                </c:pt>
                <c:pt idx="16980">
                  <c:v>1658.5</c:v>
                </c:pt>
                <c:pt idx="16981">
                  <c:v>1658.599975585937</c:v>
                </c:pt>
                <c:pt idx="16982">
                  <c:v>1658.700073242187</c:v>
                </c:pt>
                <c:pt idx="16983">
                  <c:v>1658.800048828125</c:v>
                </c:pt>
                <c:pt idx="16984">
                  <c:v>1658.900024414062</c:v>
                </c:pt>
                <c:pt idx="16985">
                  <c:v>1659.0</c:v>
                </c:pt>
                <c:pt idx="16986">
                  <c:v>1659.099975585937</c:v>
                </c:pt>
                <c:pt idx="16987">
                  <c:v>1659.200073242187</c:v>
                </c:pt>
                <c:pt idx="16988">
                  <c:v>1659.300048828125</c:v>
                </c:pt>
                <c:pt idx="16989">
                  <c:v>1659.400024414062</c:v>
                </c:pt>
                <c:pt idx="16990">
                  <c:v>1659.5</c:v>
                </c:pt>
                <c:pt idx="16991">
                  <c:v>1659.599975585937</c:v>
                </c:pt>
                <c:pt idx="16992">
                  <c:v>1659.700073242187</c:v>
                </c:pt>
                <c:pt idx="16993">
                  <c:v>1659.800048828125</c:v>
                </c:pt>
                <c:pt idx="16994">
                  <c:v>1659.900024414062</c:v>
                </c:pt>
                <c:pt idx="16995">
                  <c:v>1660.0</c:v>
                </c:pt>
                <c:pt idx="16996">
                  <c:v>1660.099975585937</c:v>
                </c:pt>
                <c:pt idx="16997">
                  <c:v>1660.200073242187</c:v>
                </c:pt>
                <c:pt idx="16998">
                  <c:v>1660.300048828125</c:v>
                </c:pt>
                <c:pt idx="16999">
                  <c:v>1660.400024414062</c:v>
                </c:pt>
                <c:pt idx="17000">
                  <c:v>1660.5</c:v>
                </c:pt>
                <c:pt idx="17001">
                  <c:v>1660.599975585937</c:v>
                </c:pt>
                <c:pt idx="17002">
                  <c:v>1660.700073242187</c:v>
                </c:pt>
                <c:pt idx="17003">
                  <c:v>1660.800048828125</c:v>
                </c:pt>
                <c:pt idx="17004">
                  <c:v>1660.900024414062</c:v>
                </c:pt>
                <c:pt idx="17005">
                  <c:v>1661.0</c:v>
                </c:pt>
                <c:pt idx="17006">
                  <c:v>1661.099975585937</c:v>
                </c:pt>
                <c:pt idx="17007">
                  <c:v>1661.200073242187</c:v>
                </c:pt>
                <c:pt idx="17008">
                  <c:v>1661.300048828125</c:v>
                </c:pt>
                <c:pt idx="17009">
                  <c:v>1661.400024414062</c:v>
                </c:pt>
                <c:pt idx="17010">
                  <c:v>1661.5</c:v>
                </c:pt>
                <c:pt idx="17011">
                  <c:v>1661.599975585937</c:v>
                </c:pt>
                <c:pt idx="17012">
                  <c:v>1661.700073242187</c:v>
                </c:pt>
                <c:pt idx="17013">
                  <c:v>1661.800048828125</c:v>
                </c:pt>
                <c:pt idx="17014">
                  <c:v>1661.900024414062</c:v>
                </c:pt>
                <c:pt idx="17015">
                  <c:v>1662.0</c:v>
                </c:pt>
                <c:pt idx="17016">
                  <c:v>1662.099975585937</c:v>
                </c:pt>
                <c:pt idx="17017">
                  <c:v>1662.200073242187</c:v>
                </c:pt>
                <c:pt idx="17018">
                  <c:v>1662.300048828125</c:v>
                </c:pt>
                <c:pt idx="17019">
                  <c:v>1662.400024414062</c:v>
                </c:pt>
                <c:pt idx="17020">
                  <c:v>1662.5</c:v>
                </c:pt>
                <c:pt idx="17021">
                  <c:v>1662.599975585937</c:v>
                </c:pt>
                <c:pt idx="17022">
                  <c:v>1662.700073242187</c:v>
                </c:pt>
                <c:pt idx="17023">
                  <c:v>1662.800048828125</c:v>
                </c:pt>
                <c:pt idx="17024">
                  <c:v>1662.900024414062</c:v>
                </c:pt>
                <c:pt idx="17025">
                  <c:v>1663.0</c:v>
                </c:pt>
                <c:pt idx="17026">
                  <c:v>1663.099975585937</c:v>
                </c:pt>
                <c:pt idx="17027">
                  <c:v>1663.200073242187</c:v>
                </c:pt>
                <c:pt idx="17028">
                  <c:v>1663.300048828125</c:v>
                </c:pt>
                <c:pt idx="17029">
                  <c:v>1663.400024414062</c:v>
                </c:pt>
                <c:pt idx="17030">
                  <c:v>1663.5</c:v>
                </c:pt>
                <c:pt idx="17031">
                  <c:v>1663.599975585937</c:v>
                </c:pt>
                <c:pt idx="17032">
                  <c:v>1663.700073242187</c:v>
                </c:pt>
                <c:pt idx="17033">
                  <c:v>1663.800048828125</c:v>
                </c:pt>
                <c:pt idx="17034">
                  <c:v>1663.900024414062</c:v>
                </c:pt>
                <c:pt idx="17035">
                  <c:v>1664.0</c:v>
                </c:pt>
                <c:pt idx="17036">
                  <c:v>1664.099975585937</c:v>
                </c:pt>
                <c:pt idx="17037">
                  <c:v>1664.200073242187</c:v>
                </c:pt>
                <c:pt idx="17038">
                  <c:v>1664.300048828125</c:v>
                </c:pt>
                <c:pt idx="17039">
                  <c:v>1664.400024414062</c:v>
                </c:pt>
                <c:pt idx="17040">
                  <c:v>1664.5</c:v>
                </c:pt>
                <c:pt idx="17041">
                  <c:v>1664.599975585937</c:v>
                </c:pt>
                <c:pt idx="17042">
                  <c:v>1664.700073242187</c:v>
                </c:pt>
                <c:pt idx="17043">
                  <c:v>1664.800048828125</c:v>
                </c:pt>
                <c:pt idx="17044">
                  <c:v>1664.900024414062</c:v>
                </c:pt>
                <c:pt idx="17045">
                  <c:v>1665.0</c:v>
                </c:pt>
                <c:pt idx="17046">
                  <c:v>1665.099975585937</c:v>
                </c:pt>
                <c:pt idx="17047">
                  <c:v>1665.200073242187</c:v>
                </c:pt>
                <c:pt idx="17048">
                  <c:v>1665.300048828125</c:v>
                </c:pt>
                <c:pt idx="17049">
                  <c:v>1665.400024414062</c:v>
                </c:pt>
                <c:pt idx="17050">
                  <c:v>1665.5</c:v>
                </c:pt>
                <c:pt idx="17051">
                  <c:v>1665.599975585937</c:v>
                </c:pt>
                <c:pt idx="17052">
                  <c:v>1665.700073242187</c:v>
                </c:pt>
                <c:pt idx="17053">
                  <c:v>1665.800048828125</c:v>
                </c:pt>
                <c:pt idx="17054">
                  <c:v>1665.900024414062</c:v>
                </c:pt>
                <c:pt idx="17055">
                  <c:v>1666.0</c:v>
                </c:pt>
                <c:pt idx="17056">
                  <c:v>1666.099975585937</c:v>
                </c:pt>
                <c:pt idx="17057">
                  <c:v>1666.200073242187</c:v>
                </c:pt>
                <c:pt idx="17058">
                  <c:v>1666.300048828125</c:v>
                </c:pt>
                <c:pt idx="17059">
                  <c:v>1666.400024414062</c:v>
                </c:pt>
                <c:pt idx="17060">
                  <c:v>1666.5</c:v>
                </c:pt>
                <c:pt idx="17061">
                  <c:v>1666.599975585937</c:v>
                </c:pt>
                <c:pt idx="17062">
                  <c:v>1666.700073242187</c:v>
                </c:pt>
                <c:pt idx="17063">
                  <c:v>1666.800048828125</c:v>
                </c:pt>
                <c:pt idx="17064">
                  <c:v>1666.900024414062</c:v>
                </c:pt>
                <c:pt idx="17065">
                  <c:v>1667.0</c:v>
                </c:pt>
                <c:pt idx="17066">
                  <c:v>1667.099975585937</c:v>
                </c:pt>
                <c:pt idx="17067">
                  <c:v>1667.200073242187</c:v>
                </c:pt>
                <c:pt idx="17068">
                  <c:v>1667.300048828125</c:v>
                </c:pt>
                <c:pt idx="17069">
                  <c:v>1667.400024414062</c:v>
                </c:pt>
                <c:pt idx="17070">
                  <c:v>1667.5</c:v>
                </c:pt>
                <c:pt idx="17071">
                  <c:v>1667.599975585937</c:v>
                </c:pt>
                <c:pt idx="17072">
                  <c:v>1667.700073242187</c:v>
                </c:pt>
                <c:pt idx="17073">
                  <c:v>1667.800048828125</c:v>
                </c:pt>
                <c:pt idx="17074">
                  <c:v>1667.900024414062</c:v>
                </c:pt>
                <c:pt idx="17075">
                  <c:v>1668.0</c:v>
                </c:pt>
                <c:pt idx="17076">
                  <c:v>1668.099975585937</c:v>
                </c:pt>
                <c:pt idx="17077">
                  <c:v>1668.200073242187</c:v>
                </c:pt>
                <c:pt idx="17078">
                  <c:v>1668.300048828125</c:v>
                </c:pt>
                <c:pt idx="17079">
                  <c:v>1668.400024414062</c:v>
                </c:pt>
                <c:pt idx="17080">
                  <c:v>1668.5</c:v>
                </c:pt>
                <c:pt idx="17081">
                  <c:v>1668.599975585937</c:v>
                </c:pt>
                <c:pt idx="17082">
                  <c:v>1668.700073242187</c:v>
                </c:pt>
                <c:pt idx="17083">
                  <c:v>1668.800048828125</c:v>
                </c:pt>
                <c:pt idx="17084">
                  <c:v>1668.900024414062</c:v>
                </c:pt>
                <c:pt idx="17085">
                  <c:v>1669.0</c:v>
                </c:pt>
                <c:pt idx="17086">
                  <c:v>1669.099975585937</c:v>
                </c:pt>
                <c:pt idx="17087">
                  <c:v>1669.200073242187</c:v>
                </c:pt>
                <c:pt idx="17088">
                  <c:v>1669.300048828125</c:v>
                </c:pt>
                <c:pt idx="17089">
                  <c:v>1669.400024414062</c:v>
                </c:pt>
                <c:pt idx="17090">
                  <c:v>1669.5</c:v>
                </c:pt>
                <c:pt idx="17091">
                  <c:v>1669.599975585937</c:v>
                </c:pt>
                <c:pt idx="17092">
                  <c:v>1669.700073242187</c:v>
                </c:pt>
                <c:pt idx="17093">
                  <c:v>1669.800048828125</c:v>
                </c:pt>
                <c:pt idx="17094">
                  <c:v>1669.900024414062</c:v>
                </c:pt>
                <c:pt idx="17095">
                  <c:v>1670.0</c:v>
                </c:pt>
                <c:pt idx="17096">
                  <c:v>1670.099975585937</c:v>
                </c:pt>
                <c:pt idx="17097">
                  <c:v>1670.200073242187</c:v>
                </c:pt>
                <c:pt idx="17098">
                  <c:v>1670.300048828125</c:v>
                </c:pt>
                <c:pt idx="17099">
                  <c:v>1670.400024414062</c:v>
                </c:pt>
                <c:pt idx="17100">
                  <c:v>1670.5</c:v>
                </c:pt>
                <c:pt idx="17101">
                  <c:v>1670.599975585937</c:v>
                </c:pt>
                <c:pt idx="17102">
                  <c:v>1670.700073242187</c:v>
                </c:pt>
                <c:pt idx="17103">
                  <c:v>1670.800048828125</c:v>
                </c:pt>
                <c:pt idx="17104">
                  <c:v>1670.900024414062</c:v>
                </c:pt>
                <c:pt idx="17105">
                  <c:v>1671.0</c:v>
                </c:pt>
                <c:pt idx="17106">
                  <c:v>1671.099975585937</c:v>
                </c:pt>
                <c:pt idx="17107">
                  <c:v>1671.200073242187</c:v>
                </c:pt>
                <c:pt idx="17108">
                  <c:v>1671.300048828125</c:v>
                </c:pt>
                <c:pt idx="17109">
                  <c:v>1671.400024414062</c:v>
                </c:pt>
                <c:pt idx="17110">
                  <c:v>1671.5</c:v>
                </c:pt>
                <c:pt idx="17111">
                  <c:v>1671.599975585937</c:v>
                </c:pt>
                <c:pt idx="17112">
                  <c:v>1671.700073242187</c:v>
                </c:pt>
                <c:pt idx="17113">
                  <c:v>1671.800048828125</c:v>
                </c:pt>
                <c:pt idx="17114">
                  <c:v>1671.900024414062</c:v>
                </c:pt>
                <c:pt idx="17115">
                  <c:v>1672.0</c:v>
                </c:pt>
                <c:pt idx="17116">
                  <c:v>1672.099975585937</c:v>
                </c:pt>
                <c:pt idx="17117">
                  <c:v>1672.200073242187</c:v>
                </c:pt>
                <c:pt idx="17118">
                  <c:v>1672.300048828125</c:v>
                </c:pt>
                <c:pt idx="17119">
                  <c:v>1672.400024414062</c:v>
                </c:pt>
                <c:pt idx="17120">
                  <c:v>1672.5</c:v>
                </c:pt>
                <c:pt idx="17121">
                  <c:v>1672.599975585937</c:v>
                </c:pt>
                <c:pt idx="17122">
                  <c:v>1672.700073242187</c:v>
                </c:pt>
                <c:pt idx="17123">
                  <c:v>1672.800048828125</c:v>
                </c:pt>
                <c:pt idx="17124">
                  <c:v>1672.900024414062</c:v>
                </c:pt>
                <c:pt idx="17125">
                  <c:v>1673.0</c:v>
                </c:pt>
                <c:pt idx="17126">
                  <c:v>1673.099975585937</c:v>
                </c:pt>
                <c:pt idx="17127">
                  <c:v>1673.200073242187</c:v>
                </c:pt>
                <c:pt idx="17128">
                  <c:v>1673.300048828125</c:v>
                </c:pt>
                <c:pt idx="17129">
                  <c:v>1673.400024414062</c:v>
                </c:pt>
                <c:pt idx="17130">
                  <c:v>1673.5</c:v>
                </c:pt>
                <c:pt idx="17131">
                  <c:v>1673.599975585937</c:v>
                </c:pt>
                <c:pt idx="17132">
                  <c:v>1673.700073242187</c:v>
                </c:pt>
                <c:pt idx="17133">
                  <c:v>1673.800048828125</c:v>
                </c:pt>
                <c:pt idx="17134">
                  <c:v>1673.900024414062</c:v>
                </c:pt>
                <c:pt idx="17135">
                  <c:v>1674.0</c:v>
                </c:pt>
                <c:pt idx="17136">
                  <c:v>1674.099975585937</c:v>
                </c:pt>
                <c:pt idx="17137">
                  <c:v>1674.200073242187</c:v>
                </c:pt>
                <c:pt idx="17138">
                  <c:v>1674.300048828125</c:v>
                </c:pt>
                <c:pt idx="17139">
                  <c:v>1674.400024414062</c:v>
                </c:pt>
                <c:pt idx="17140">
                  <c:v>1674.5</c:v>
                </c:pt>
                <c:pt idx="17141">
                  <c:v>1674.599975585937</c:v>
                </c:pt>
                <c:pt idx="17142">
                  <c:v>1674.700073242187</c:v>
                </c:pt>
                <c:pt idx="17143">
                  <c:v>1674.800048828125</c:v>
                </c:pt>
                <c:pt idx="17144">
                  <c:v>1674.900024414062</c:v>
                </c:pt>
                <c:pt idx="17145">
                  <c:v>1675.0</c:v>
                </c:pt>
                <c:pt idx="17146">
                  <c:v>1675.099975585937</c:v>
                </c:pt>
                <c:pt idx="17147">
                  <c:v>1675.200073242187</c:v>
                </c:pt>
                <c:pt idx="17148">
                  <c:v>1675.300048828125</c:v>
                </c:pt>
                <c:pt idx="17149">
                  <c:v>1675.400024414062</c:v>
                </c:pt>
                <c:pt idx="17150">
                  <c:v>1675.5</c:v>
                </c:pt>
                <c:pt idx="17151">
                  <c:v>1675.599975585937</c:v>
                </c:pt>
                <c:pt idx="17152">
                  <c:v>1675.700073242187</c:v>
                </c:pt>
                <c:pt idx="17153">
                  <c:v>1675.800048828125</c:v>
                </c:pt>
                <c:pt idx="17154">
                  <c:v>1675.900024414062</c:v>
                </c:pt>
                <c:pt idx="17155">
                  <c:v>1676.0</c:v>
                </c:pt>
                <c:pt idx="17156">
                  <c:v>1676.099975585937</c:v>
                </c:pt>
                <c:pt idx="17157">
                  <c:v>1676.200073242187</c:v>
                </c:pt>
                <c:pt idx="17158">
                  <c:v>1676.300048828125</c:v>
                </c:pt>
                <c:pt idx="17159">
                  <c:v>1676.400024414062</c:v>
                </c:pt>
                <c:pt idx="17160">
                  <c:v>1676.5</c:v>
                </c:pt>
                <c:pt idx="17161">
                  <c:v>1676.599975585937</c:v>
                </c:pt>
                <c:pt idx="17162">
                  <c:v>1676.700073242187</c:v>
                </c:pt>
                <c:pt idx="17163">
                  <c:v>1676.800048828125</c:v>
                </c:pt>
                <c:pt idx="17164">
                  <c:v>1676.900024414062</c:v>
                </c:pt>
                <c:pt idx="17165">
                  <c:v>1677.0</c:v>
                </c:pt>
                <c:pt idx="17166">
                  <c:v>1677.099975585937</c:v>
                </c:pt>
                <c:pt idx="17167">
                  <c:v>1677.200073242187</c:v>
                </c:pt>
                <c:pt idx="17168">
                  <c:v>1677.300048828125</c:v>
                </c:pt>
                <c:pt idx="17169">
                  <c:v>1677.400024414062</c:v>
                </c:pt>
                <c:pt idx="17170">
                  <c:v>1677.5</c:v>
                </c:pt>
                <c:pt idx="17171">
                  <c:v>1677.599975585937</c:v>
                </c:pt>
                <c:pt idx="17172">
                  <c:v>1677.700073242187</c:v>
                </c:pt>
                <c:pt idx="17173">
                  <c:v>1677.800048828125</c:v>
                </c:pt>
                <c:pt idx="17174">
                  <c:v>1677.900024414062</c:v>
                </c:pt>
                <c:pt idx="17175">
                  <c:v>1678.0</c:v>
                </c:pt>
                <c:pt idx="17176">
                  <c:v>1678.099975585937</c:v>
                </c:pt>
                <c:pt idx="17177">
                  <c:v>1678.200073242187</c:v>
                </c:pt>
                <c:pt idx="17178">
                  <c:v>1678.300048828125</c:v>
                </c:pt>
                <c:pt idx="17179">
                  <c:v>1678.400024414062</c:v>
                </c:pt>
                <c:pt idx="17180">
                  <c:v>1678.5</c:v>
                </c:pt>
                <c:pt idx="17181">
                  <c:v>1678.599975585937</c:v>
                </c:pt>
                <c:pt idx="17182">
                  <c:v>1678.700073242187</c:v>
                </c:pt>
                <c:pt idx="17183">
                  <c:v>1678.800048828125</c:v>
                </c:pt>
                <c:pt idx="17184">
                  <c:v>1678.900024414062</c:v>
                </c:pt>
                <c:pt idx="17185">
                  <c:v>1679.0</c:v>
                </c:pt>
                <c:pt idx="17186">
                  <c:v>1679.099975585937</c:v>
                </c:pt>
                <c:pt idx="17187">
                  <c:v>1679.200073242187</c:v>
                </c:pt>
                <c:pt idx="17188">
                  <c:v>1679.300048828125</c:v>
                </c:pt>
                <c:pt idx="17189">
                  <c:v>1679.400024414062</c:v>
                </c:pt>
                <c:pt idx="17190">
                  <c:v>1679.5</c:v>
                </c:pt>
                <c:pt idx="17191">
                  <c:v>1679.599975585937</c:v>
                </c:pt>
                <c:pt idx="17192">
                  <c:v>1679.700073242187</c:v>
                </c:pt>
                <c:pt idx="17193">
                  <c:v>1679.800048828125</c:v>
                </c:pt>
                <c:pt idx="17194">
                  <c:v>1679.900024414062</c:v>
                </c:pt>
                <c:pt idx="17195">
                  <c:v>1680.0</c:v>
                </c:pt>
                <c:pt idx="17196">
                  <c:v>1680.099975585937</c:v>
                </c:pt>
                <c:pt idx="17197">
                  <c:v>1680.200073242187</c:v>
                </c:pt>
                <c:pt idx="17198">
                  <c:v>1680.300048828125</c:v>
                </c:pt>
                <c:pt idx="17199">
                  <c:v>1680.400024414062</c:v>
                </c:pt>
                <c:pt idx="17200">
                  <c:v>1680.5</c:v>
                </c:pt>
                <c:pt idx="17201">
                  <c:v>1680.599975585937</c:v>
                </c:pt>
                <c:pt idx="17202">
                  <c:v>1680.700073242187</c:v>
                </c:pt>
                <c:pt idx="17203">
                  <c:v>1680.800048828125</c:v>
                </c:pt>
                <c:pt idx="17204">
                  <c:v>1680.900024414062</c:v>
                </c:pt>
                <c:pt idx="17205">
                  <c:v>1681.0</c:v>
                </c:pt>
                <c:pt idx="17206">
                  <c:v>1681.099975585937</c:v>
                </c:pt>
                <c:pt idx="17207">
                  <c:v>1681.200073242187</c:v>
                </c:pt>
                <c:pt idx="17208">
                  <c:v>1681.300048828125</c:v>
                </c:pt>
                <c:pt idx="17209">
                  <c:v>1681.400024414062</c:v>
                </c:pt>
                <c:pt idx="17210">
                  <c:v>1681.5</c:v>
                </c:pt>
                <c:pt idx="17211">
                  <c:v>1681.599975585937</c:v>
                </c:pt>
                <c:pt idx="17212">
                  <c:v>1681.700073242187</c:v>
                </c:pt>
                <c:pt idx="17213">
                  <c:v>1681.800048828125</c:v>
                </c:pt>
                <c:pt idx="17214">
                  <c:v>1681.900024414062</c:v>
                </c:pt>
                <c:pt idx="17215">
                  <c:v>1682.0</c:v>
                </c:pt>
                <c:pt idx="17216">
                  <c:v>1682.099975585937</c:v>
                </c:pt>
                <c:pt idx="17217">
                  <c:v>1682.200073242187</c:v>
                </c:pt>
                <c:pt idx="17218">
                  <c:v>1682.300048828125</c:v>
                </c:pt>
                <c:pt idx="17219">
                  <c:v>1682.400024414062</c:v>
                </c:pt>
                <c:pt idx="17220">
                  <c:v>1682.5</c:v>
                </c:pt>
                <c:pt idx="17221">
                  <c:v>1682.599975585937</c:v>
                </c:pt>
                <c:pt idx="17222">
                  <c:v>1682.700073242187</c:v>
                </c:pt>
                <c:pt idx="17223">
                  <c:v>1682.800048828125</c:v>
                </c:pt>
                <c:pt idx="17224">
                  <c:v>1682.900024414062</c:v>
                </c:pt>
                <c:pt idx="17225">
                  <c:v>1683.0</c:v>
                </c:pt>
                <c:pt idx="17226">
                  <c:v>1683.099975585937</c:v>
                </c:pt>
                <c:pt idx="17227">
                  <c:v>1683.200073242187</c:v>
                </c:pt>
                <c:pt idx="17228">
                  <c:v>1683.300048828125</c:v>
                </c:pt>
                <c:pt idx="17229">
                  <c:v>1683.400024414062</c:v>
                </c:pt>
                <c:pt idx="17230">
                  <c:v>1683.5</c:v>
                </c:pt>
                <c:pt idx="17231">
                  <c:v>1683.599975585937</c:v>
                </c:pt>
                <c:pt idx="17232">
                  <c:v>1683.700073242187</c:v>
                </c:pt>
                <c:pt idx="17233">
                  <c:v>1683.800048828125</c:v>
                </c:pt>
                <c:pt idx="17234">
                  <c:v>1683.900024414062</c:v>
                </c:pt>
                <c:pt idx="17235">
                  <c:v>1684.0</c:v>
                </c:pt>
                <c:pt idx="17236">
                  <c:v>1684.099975585937</c:v>
                </c:pt>
                <c:pt idx="17237">
                  <c:v>1684.200073242187</c:v>
                </c:pt>
                <c:pt idx="17238">
                  <c:v>1684.300048828125</c:v>
                </c:pt>
                <c:pt idx="17239">
                  <c:v>1684.400024414062</c:v>
                </c:pt>
                <c:pt idx="17240">
                  <c:v>1684.5</c:v>
                </c:pt>
                <c:pt idx="17241">
                  <c:v>1684.599975585937</c:v>
                </c:pt>
                <c:pt idx="17242">
                  <c:v>1684.700073242187</c:v>
                </c:pt>
                <c:pt idx="17243">
                  <c:v>1684.800048828125</c:v>
                </c:pt>
                <c:pt idx="17244">
                  <c:v>1684.900024414062</c:v>
                </c:pt>
                <c:pt idx="17245">
                  <c:v>1685.0</c:v>
                </c:pt>
                <c:pt idx="17246">
                  <c:v>1685.099975585937</c:v>
                </c:pt>
                <c:pt idx="17247">
                  <c:v>1685.200073242187</c:v>
                </c:pt>
                <c:pt idx="17248">
                  <c:v>1685.300048828125</c:v>
                </c:pt>
                <c:pt idx="17249">
                  <c:v>1685.400024414062</c:v>
                </c:pt>
                <c:pt idx="17250">
                  <c:v>1685.5</c:v>
                </c:pt>
                <c:pt idx="17251">
                  <c:v>1685.599975585937</c:v>
                </c:pt>
                <c:pt idx="17252">
                  <c:v>1685.700073242187</c:v>
                </c:pt>
                <c:pt idx="17253">
                  <c:v>1685.800048828125</c:v>
                </c:pt>
                <c:pt idx="17254">
                  <c:v>1685.900024414062</c:v>
                </c:pt>
                <c:pt idx="17255">
                  <c:v>1686.0</c:v>
                </c:pt>
                <c:pt idx="17256">
                  <c:v>1686.099975585937</c:v>
                </c:pt>
                <c:pt idx="17257">
                  <c:v>1686.200073242187</c:v>
                </c:pt>
                <c:pt idx="17258">
                  <c:v>1686.300048828125</c:v>
                </c:pt>
                <c:pt idx="17259">
                  <c:v>1686.400024414062</c:v>
                </c:pt>
                <c:pt idx="17260">
                  <c:v>1686.5</c:v>
                </c:pt>
                <c:pt idx="17261">
                  <c:v>1686.599975585937</c:v>
                </c:pt>
                <c:pt idx="17262">
                  <c:v>1686.700073242187</c:v>
                </c:pt>
                <c:pt idx="17263">
                  <c:v>1686.800048828125</c:v>
                </c:pt>
                <c:pt idx="17264">
                  <c:v>1686.900024414062</c:v>
                </c:pt>
                <c:pt idx="17265">
                  <c:v>1687.0</c:v>
                </c:pt>
                <c:pt idx="17266">
                  <c:v>1687.099975585937</c:v>
                </c:pt>
                <c:pt idx="17267">
                  <c:v>1687.200073242187</c:v>
                </c:pt>
                <c:pt idx="17268">
                  <c:v>1687.300048828125</c:v>
                </c:pt>
                <c:pt idx="17269">
                  <c:v>1687.400024414062</c:v>
                </c:pt>
                <c:pt idx="17270">
                  <c:v>1687.5</c:v>
                </c:pt>
                <c:pt idx="17271">
                  <c:v>1687.599975585937</c:v>
                </c:pt>
                <c:pt idx="17272">
                  <c:v>1687.700073242187</c:v>
                </c:pt>
                <c:pt idx="17273">
                  <c:v>1687.800048828125</c:v>
                </c:pt>
                <c:pt idx="17274">
                  <c:v>1687.900024414062</c:v>
                </c:pt>
                <c:pt idx="17275">
                  <c:v>1688.0</c:v>
                </c:pt>
                <c:pt idx="17276">
                  <c:v>1688.099975585937</c:v>
                </c:pt>
                <c:pt idx="17277">
                  <c:v>1688.200073242187</c:v>
                </c:pt>
                <c:pt idx="17278">
                  <c:v>1688.300048828125</c:v>
                </c:pt>
                <c:pt idx="17279">
                  <c:v>1688.400024414062</c:v>
                </c:pt>
                <c:pt idx="17280">
                  <c:v>1688.5</c:v>
                </c:pt>
                <c:pt idx="17281">
                  <c:v>1688.599975585937</c:v>
                </c:pt>
                <c:pt idx="17282">
                  <c:v>1688.700073242187</c:v>
                </c:pt>
                <c:pt idx="17283">
                  <c:v>1688.800048828125</c:v>
                </c:pt>
                <c:pt idx="17284">
                  <c:v>1688.900024414062</c:v>
                </c:pt>
                <c:pt idx="17285">
                  <c:v>1689.0</c:v>
                </c:pt>
                <c:pt idx="17286">
                  <c:v>1689.099975585937</c:v>
                </c:pt>
                <c:pt idx="17287">
                  <c:v>1689.200073242187</c:v>
                </c:pt>
                <c:pt idx="17288">
                  <c:v>1689.300048828125</c:v>
                </c:pt>
                <c:pt idx="17289">
                  <c:v>1689.400024414062</c:v>
                </c:pt>
                <c:pt idx="17290">
                  <c:v>1689.5</c:v>
                </c:pt>
                <c:pt idx="17291">
                  <c:v>1689.599975585937</c:v>
                </c:pt>
                <c:pt idx="17292">
                  <c:v>1689.700073242187</c:v>
                </c:pt>
                <c:pt idx="17293">
                  <c:v>1689.800048828125</c:v>
                </c:pt>
                <c:pt idx="17294">
                  <c:v>1689.900024414062</c:v>
                </c:pt>
                <c:pt idx="17295">
                  <c:v>1690.0</c:v>
                </c:pt>
                <c:pt idx="17296">
                  <c:v>1690.099975585937</c:v>
                </c:pt>
                <c:pt idx="17297">
                  <c:v>1690.200073242187</c:v>
                </c:pt>
                <c:pt idx="17298">
                  <c:v>1690.300048828125</c:v>
                </c:pt>
                <c:pt idx="17299">
                  <c:v>1690.400024414062</c:v>
                </c:pt>
                <c:pt idx="17300">
                  <c:v>1690.5</c:v>
                </c:pt>
                <c:pt idx="17301">
                  <c:v>1690.599975585937</c:v>
                </c:pt>
                <c:pt idx="17302">
                  <c:v>1690.700073242187</c:v>
                </c:pt>
                <c:pt idx="17303">
                  <c:v>1690.800048828125</c:v>
                </c:pt>
                <c:pt idx="17304">
                  <c:v>1690.900024414062</c:v>
                </c:pt>
                <c:pt idx="17305">
                  <c:v>1691.0</c:v>
                </c:pt>
                <c:pt idx="17306">
                  <c:v>1691.099975585937</c:v>
                </c:pt>
                <c:pt idx="17307">
                  <c:v>1691.200073242187</c:v>
                </c:pt>
                <c:pt idx="17308">
                  <c:v>1691.300048828125</c:v>
                </c:pt>
                <c:pt idx="17309">
                  <c:v>1691.400024414062</c:v>
                </c:pt>
                <c:pt idx="17310">
                  <c:v>1691.5</c:v>
                </c:pt>
                <c:pt idx="17311">
                  <c:v>1691.599975585937</c:v>
                </c:pt>
                <c:pt idx="17312">
                  <c:v>1691.700073242187</c:v>
                </c:pt>
                <c:pt idx="17313">
                  <c:v>1691.800048828125</c:v>
                </c:pt>
                <c:pt idx="17314">
                  <c:v>1691.900024414062</c:v>
                </c:pt>
                <c:pt idx="17315">
                  <c:v>1692.0</c:v>
                </c:pt>
                <c:pt idx="17316">
                  <c:v>1692.099975585937</c:v>
                </c:pt>
                <c:pt idx="17317">
                  <c:v>1692.200073242187</c:v>
                </c:pt>
                <c:pt idx="17318">
                  <c:v>1692.300048828125</c:v>
                </c:pt>
                <c:pt idx="17319">
                  <c:v>1692.400024414062</c:v>
                </c:pt>
                <c:pt idx="17320">
                  <c:v>1692.5</c:v>
                </c:pt>
                <c:pt idx="17321">
                  <c:v>1692.599975585937</c:v>
                </c:pt>
                <c:pt idx="17322">
                  <c:v>1692.700073242187</c:v>
                </c:pt>
                <c:pt idx="17323">
                  <c:v>1692.800048828125</c:v>
                </c:pt>
                <c:pt idx="17324">
                  <c:v>1692.900024414062</c:v>
                </c:pt>
                <c:pt idx="17325">
                  <c:v>1693.0</c:v>
                </c:pt>
                <c:pt idx="17326">
                  <c:v>1693.099975585937</c:v>
                </c:pt>
                <c:pt idx="17327">
                  <c:v>1693.200073242187</c:v>
                </c:pt>
                <c:pt idx="17328">
                  <c:v>1693.300048828125</c:v>
                </c:pt>
                <c:pt idx="17329">
                  <c:v>1693.400024414062</c:v>
                </c:pt>
                <c:pt idx="17330">
                  <c:v>1693.5</c:v>
                </c:pt>
                <c:pt idx="17331">
                  <c:v>1693.599975585937</c:v>
                </c:pt>
                <c:pt idx="17332">
                  <c:v>1693.700073242187</c:v>
                </c:pt>
                <c:pt idx="17333">
                  <c:v>1693.800048828125</c:v>
                </c:pt>
                <c:pt idx="17334">
                  <c:v>1693.900024414062</c:v>
                </c:pt>
                <c:pt idx="17335">
                  <c:v>1694.0</c:v>
                </c:pt>
                <c:pt idx="17336">
                  <c:v>1694.099975585937</c:v>
                </c:pt>
                <c:pt idx="17337">
                  <c:v>1694.200073242187</c:v>
                </c:pt>
                <c:pt idx="17338">
                  <c:v>1694.300048828125</c:v>
                </c:pt>
                <c:pt idx="17339">
                  <c:v>1694.400024414062</c:v>
                </c:pt>
                <c:pt idx="17340">
                  <c:v>1694.5</c:v>
                </c:pt>
                <c:pt idx="17341">
                  <c:v>1694.599975585937</c:v>
                </c:pt>
                <c:pt idx="17342">
                  <c:v>1694.700073242187</c:v>
                </c:pt>
                <c:pt idx="17343">
                  <c:v>1694.800048828125</c:v>
                </c:pt>
                <c:pt idx="17344">
                  <c:v>1694.900024414062</c:v>
                </c:pt>
                <c:pt idx="17345">
                  <c:v>1695.0</c:v>
                </c:pt>
                <c:pt idx="17346">
                  <c:v>1695.099975585937</c:v>
                </c:pt>
                <c:pt idx="17347">
                  <c:v>1695.200073242187</c:v>
                </c:pt>
                <c:pt idx="17348">
                  <c:v>1695.300048828125</c:v>
                </c:pt>
                <c:pt idx="17349">
                  <c:v>1695.400024414062</c:v>
                </c:pt>
                <c:pt idx="17350">
                  <c:v>1695.5</c:v>
                </c:pt>
                <c:pt idx="17351">
                  <c:v>1695.599975585937</c:v>
                </c:pt>
                <c:pt idx="17352">
                  <c:v>1695.700073242187</c:v>
                </c:pt>
                <c:pt idx="17353">
                  <c:v>1695.800048828125</c:v>
                </c:pt>
                <c:pt idx="17354">
                  <c:v>1695.900024414062</c:v>
                </c:pt>
                <c:pt idx="17355">
                  <c:v>1696.0</c:v>
                </c:pt>
                <c:pt idx="17356">
                  <c:v>1696.099975585937</c:v>
                </c:pt>
                <c:pt idx="17357">
                  <c:v>1696.200073242187</c:v>
                </c:pt>
                <c:pt idx="17358">
                  <c:v>1696.300048828125</c:v>
                </c:pt>
                <c:pt idx="17359">
                  <c:v>1696.400024414062</c:v>
                </c:pt>
                <c:pt idx="17360">
                  <c:v>1696.5</c:v>
                </c:pt>
                <c:pt idx="17361">
                  <c:v>1696.599975585937</c:v>
                </c:pt>
                <c:pt idx="17362">
                  <c:v>1696.700073242187</c:v>
                </c:pt>
                <c:pt idx="17363">
                  <c:v>1696.800048828125</c:v>
                </c:pt>
                <c:pt idx="17364">
                  <c:v>1696.900024414062</c:v>
                </c:pt>
                <c:pt idx="17365">
                  <c:v>1697.0</c:v>
                </c:pt>
                <c:pt idx="17366">
                  <c:v>1697.099975585937</c:v>
                </c:pt>
                <c:pt idx="17367">
                  <c:v>1697.200073242187</c:v>
                </c:pt>
                <c:pt idx="17368">
                  <c:v>1697.300048828125</c:v>
                </c:pt>
                <c:pt idx="17369">
                  <c:v>1697.400024414062</c:v>
                </c:pt>
                <c:pt idx="17370">
                  <c:v>1697.5</c:v>
                </c:pt>
                <c:pt idx="17371">
                  <c:v>1697.599975585937</c:v>
                </c:pt>
                <c:pt idx="17372">
                  <c:v>1697.700073242187</c:v>
                </c:pt>
                <c:pt idx="17373">
                  <c:v>1697.800048828125</c:v>
                </c:pt>
                <c:pt idx="17374">
                  <c:v>1697.900024414062</c:v>
                </c:pt>
                <c:pt idx="17375">
                  <c:v>1698.0</c:v>
                </c:pt>
                <c:pt idx="17376">
                  <c:v>1698.099975585937</c:v>
                </c:pt>
                <c:pt idx="17377">
                  <c:v>1698.200073242187</c:v>
                </c:pt>
                <c:pt idx="17378">
                  <c:v>1698.300048828125</c:v>
                </c:pt>
                <c:pt idx="17379">
                  <c:v>1698.400024414062</c:v>
                </c:pt>
                <c:pt idx="17380">
                  <c:v>1698.5</c:v>
                </c:pt>
                <c:pt idx="17381">
                  <c:v>1698.599975585937</c:v>
                </c:pt>
                <c:pt idx="17382">
                  <c:v>1698.700073242187</c:v>
                </c:pt>
                <c:pt idx="17383">
                  <c:v>1698.800048828125</c:v>
                </c:pt>
                <c:pt idx="17384">
                  <c:v>1698.900024414062</c:v>
                </c:pt>
                <c:pt idx="17385">
                  <c:v>1699.0</c:v>
                </c:pt>
                <c:pt idx="17386">
                  <c:v>1699.099975585937</c:v>
                </c:pt>
                <c:pt idx="17387">
                  <c:v>1699.200073242187</c:v>
                </c:pt>
                <c:pt idx="17388">
                  <c:v>1699.300048828125</c:v>
                </c:pt>
                <c:pt idx="17389">
                  <c:v>1699.400024414062</c:v>
                </c:pt>
                <c:pt idx="17390">
                  <c:v>1699.5</c:v>
                </c:pt>
                <c:pt idx="17391">
                  <c:v>1699.599975585937</c:v>
                </c:pt>
                <c:pt idx="17392">
                  <c:v>1699.700073242187</c:v>
                </c:pt>
                <c:pt idx="17393">
                  <c:v>1699.800048828125</c:v>
                </c:pt>
                <c:pt idx="17394">
                  <c:v>1699.900024414062</c:v>
                </c:pt>
                <c:pt idx="17395">
                  <c:v>1700.0</c:v>
                </c:pt>
                <c:pt idx="17396">
                  <c:v>1700.099975585937</c:v>
                </c:pt>
                <c:pt idx="17397">
                  <c:v>1700.200073242187</c:v>
                </c:pt>
                <c:pt idx="17398">
                  <c:v>1700.300048828125</c:v>
                </c:pt>
                <c:pt idx="17399">
                  <c:v>1700.400024414062</c:v>
                </c:pt>
                <c:pt idx="17400">
                  <c:v>1700.5</c:v>
                </c:pt>
                <c:pt idx="17401">
                  <c:v>1700.599975585937</c:v>
                </c:pt>
                <c:pt idx="17402">
                  <c:v>1700.700073242187</c:v>
                </c:pt>
                <c:pt idx="17403">
                  <c:v>1700.800048828125</c:v>
                </c:pt>
                <c:pt idx="17404">
                  <c:v>1700.900024414062</c:v>
                </c:pt>
                <c:pt idx="17405">
                  <c:v>1701.0</c:v>
                </c:pt>
                <c:pt idx="17406">
                  <c:v>1701.099975585937</c:v>
                </c:pt>
                <c:pt idx="17407">
                  <c:v>1701.200073242187</c:v>
                </c:pt>
                <c:pt idx="17408">
                  <c:v>1701.300048828125</c:v>
                </c:pt>
                <c:pt idx="17409">
                  <c:v>1701.400024414062</c:v>
                </c:pt>
                <c:pt idx="17410">
                  <c:v>1701.5</c:v>
                </c:pt>
                <c:pt idx="17411">
                  <c:v>1701.599975585937</c:v>
                </c:pt>
                <c:pt idx="17412">
                  <c:v>1701.700073242187</c:v>
                </c:pt>
                <c:pt idx="17413">
                  <c:v>1701.800048828125</c:v>
                </c:pt>
                <c:pt idx="17414">
                  <c:v>1701.900024414062</c:v>
                </c:pt>
                <c:pt idx="17415">
                  <c:v>1702.0</c:v>
                </c:pt>
                <c:pt idx="17416">
                  <c:v>1702.099975585937</c:v>
                </c:pt>
                <c:pt idx="17417">
                  <c:v>1702.200073242187</c:v>
                </c:pt>
                <c:pt idx="17418">
                  <c:v>1702.300048828125</c:v>
                </c:pt>
                <c:pt idx="17419">
                  <c:v>1702.400024414062</c:v>
                </c:pt>
                <c:pt idx="17420">
                  <c:v>1702.5</c:v>
                </c:pt>
                <c:pt idx="17421">
                  <c:v>1702.599975585937</c:v>
                </c:pt>
                <c:pt idx="17422">
                  <c:v>1702.700073242187</c:v>
                </c:pt>
                <c:pt idx="17423">
                  <c:v>1702.800048828125</c:v>
                </c:pt>
                <c:pt idx="17424">
                  <c:v>1702.900024414062</c:v>
                </c:pt>
                <c:pt idx="17425">
                  <c:v>1703.0</c:v>
                </c:pt>
                <c:pt idx="17426">
                  <c:v>1703.099975585937</c:v>
                </c:pt>
                <c:pt idx="17427">
                  <c:v>1703.200073242187</c:v>
                </c:pt>
                <c:pt idx="17428">
                  <c:v>1703.300048828125</c:v>
                </c:pt>
                <c:pt idx="17429">
                  <c:v>1703.400024414062</c:v>
                </c:pt>
                <c:pt idx="17430">
                  <c:v>1703.5</c:v>
                </c:pt>
                <c:pt idx="17431">
                  <c:v>1703.599975585937</c:v>
                </c:pt>
                <c:pt idx="17432">
                  <c:v>1703.700073242187</c:v>
                </c:pt>
                <c:pt idx="17433">
                  <c:v>1703.800048828125</c:v>
                </c:pt>
                <c:pt idx="17434">
                  <c:v>1703.900024414062</c:v>
                </c:pt>
                <c:pt idx="17435">
                  <c:v>1704.0</c:v>
                </c:pt>
                <c:pt idx="17436">
                  <c:v>1704.099975585937</c:v>
                </c:pt>
                <c:pt idx="17437">
                  <c:v>1704.200073242187</c:v>
                </c:pt>
                <c:pt idx="17438">
                  <c:v>1704.300048828125</c:v>
                </c:pt>
                <c:pt idx="17439">
                  <c:v>1704.400024414062</c:v>
                </c:pt>
                <c:pt idx="17440">
                  <c:v>1704.5</c:v>
                </c:pt>
                <c:pt idx="17441">
                  <c:v>1704.599975585937</c:v>
                </c:pt>
                <c:pt idx="17442">
                  <c:v>1704.700073242187</c:v>
                </c:pt>
                <c:pt idx="17443">
                  <c:v>1704.800048828125</c:v>
                </c:pt>
                <c:pt idx="17444">
                  <c:v>1704.900024414062</c:v>
                </c:pt>
                <c:pt idx="17445">
                  <c:v>1705.0</c:v>
                </c:pt>
                <c:pt idx="17446">
                  <c:v>1705.099975585937</c:v>
                </c:pt>
                <c:pt idx="17447">
                  <c:v>1705.200073242187</c:v>
                </c:pt>
                <c:pt idx="17448">
                  <c:v>1705.300048828125</c:v>
                </c:pt>
                <c:pt idx="17449">
                  <c:v>1705.400024414062</c:v>
                </c:pt>
                <c:pt idx="17450">
                  <c:v>1705.5</c:v>
                </c:pt>
                <c:pt idx="17451">
                  <c:v>1705.599975585937</c:v>
                </c:pt>
                <c:pt idx="17452">
                  <c:v>1705.700073242187</c:v>
                </c:pt>
                <c:pt idx="17453">
                  <c:v>1705.800048828125</c:v>
                </c:pt>
                <c:pt idx="17454">
                  <c:v>1705.900024414062</c:v>
                </c:pt>
                <c:pt idx="17455">
                  <c:v>1706.0</c:v>
                </c:pt>
                <c:pt idx="17456">
                  <c:v>1706.099975585937</c:v>
                </c:pt>
                <c:pt idx="17457">
                  <c:v>1706.200073242187</c:v>
                </c:pt>
                <c:pt idx="17458">
                  <c:v>1706.300048828125</c:v>
                </c:pt>
                <c:pt idx="17459">
                  <c:v>1706.400024414062</c:v>
                </c:pt>
                <c:pt idx="17460">
                  <c:v>1706.5</c:v>
                </c:pt>
                <c:pt idx="17461">
                  <c:v>1706.599975585937</c:v>
                </c:pt>
                <c:pt idx="17462">
                  <c:v>1706.700073242187</c:v>
                </c:pt>
                <c:pt idx="17463">
                  <c:v>1706.800048828125</c:v>
                </c:pt>
                <c:pt idx="17464">
                  <c:v>1706.900024414062</c:v>
                </c:pt>
                <c:pt idx="17465">
                  <c:v>1707.0</c:v>
                </c:pt>
                <c:pt idx="17466">
                  <c:v>1707.099975585937</c:v>
                </c:pt>
                <c:pt idx="17467">
                  <c:v>1707.200073242187</c:v>
                </c:pt>
                <c:pt idx="17468">
                  <c:v>1707.300048828125</c:v>
                </c:pt>
                <c:pt idx="17469">
                  <c:v>1707.400024414062</c:v>
                </c:pt>
                <c:pt idx="17470">
                  <c:v>1707.5</c:v>
                </c:pt>
                <c:pt idx="17471">
                  <c:v>1707.599975585937</c:v>
                </c:pt>
                <c:pt idx="17472">
                  <c:v>1707.700073242187</c:v>
                </c:pt>
                <c:pt idx="17473">
                  <c:v>1707.800048828125</c:v>
                </c:pt>
                <c:pt idx="17474">
                  <c:v>1707.900024414062</c:v>
                </c:pt>
                <c:pt idx="17475">
                  <c:v>1708.0</c:v>
                </c:pt>
                <c:pt idx="17476">
                  <c:v>1708.099975585937</c:v>
                </c:pt>
                <c:pt idx="17477">
                  <c:v>1708.200073242187</c:v>
                </c:pt>
                <c:pt idx="17478">
                  <c:v>1708.300048828125</c:v>
                </c:pt>
                <c:pt idx="17479">
                  <c:v>1708.400024414062</c:v>
                </c:pt>
                <c:pt idx="17480">
                  <c:v>1708.5</c:v>
                </c:pt>
                <c:pt idx="17481">
                  <c:v>1708.599975585937</c:v>
                </c:pt>
                <c:pt idx="17482">
                  <c:v>1708.700073242187</c:v>
                </c:pt>
                <c:pt idx="17483">
                  <c:v>1708.800048828125</c:v>
                </c:pt>
                <c:pt idx="17484">
                  <c:v>1708.900024414062</c:v>
                </c:pt>
                <c:pt idx="17485">
                  <c:v>1709.0</c:v>
                </c:pt>
                <c:pt idx="17486">
                  <c:v>1709.099975585937</c:v>
                </c:pt>
                <c:pt idx="17487">
                  <c:v>1709.200073242187</c:v>
                </c:pt>
                <c:pt idx="17488">
                  <c:v>1709.300048828125</c:v>
                </c:pt>
                <c:pt idx="17489">
                  <c:v>1709.400024414062</c:v>
                </c:pt>
                <c:pt idx="17490">
                  <c:v>1709.5</c:v>
                </c:pt>
                <c:pt idx="17491">
                  <c:v>1709.599975585937</c:v>
                </c:pt>
                <c:pt idx="17492">
                  <c:v>1709.700073242187</c:v>
                </c:pt>
                <c:pt idx="17493">
                  <c:v>1709.800048828125</c:v>
                </c:pt>
                <c:pt idx="17494">
                  <c:v>1709.900024414062</c:v>
                </c:pt>
                <c:pt idx="17495">
                  <c:v>1710.0</c:v>
                </c:pt>
                <c:pt idx="17496">
                  <c:v>1710.099975585937</c:v>
                </c:pt>
                <c:pt idx="17497">
                  <c:v>1710.200073242187</c:v>
                </c:pt>
                <c:pt idx="17498">
                  <c:v>1710.300048828125</c:v>
                </c:pt>
                <c:pt idx="17499">
                  <c:v>1710.400024414062</c:v>
                </c:pt>
                <c:pt idx="17500">
                  <c:v>1710.5</c:v>
                </c:pt>
                <c:pt idx="17501">
                  <c:v>1710.599975585937</c:v>
                </c:pt>
                <c:pt idx="17502">
                  <c:v>1710.700073242187</c:v>
                </c:pt>
                <c:pt idx="17503">
                  <c:v>1710.800048828125</c:v>
                </c:pt>
                <c:pt idx="17504">
                  <c:v>1710.900024414062</c:v>
                </c:pt>
                <c:pt idx="17505">
                  <c:v>1711.0</c:v>
                </c:pt>
                <c:pt idx="17506">
                  <c:v>1711.099975585937</c:v>
                </c:pt>
                <c:pt idx="17507">
                  <c:v>1711.200073242187</c:v>
                </c:pt>
                <c:pt idx="17508">
                  <c:v>1711.300048828125</c:v>
                </c:pt>
                <c:pt idx="17509">
                  <c:v>1711.400024414062</c:v>
                </c:pt>
                <c:pt idx="17510">
                  <c:v>1711.5</c:v>
                </c:pt>
                <c:pt idx="17511">
                  <c:v>1711.599975585937</c:v>
                </c:pt>
                <c:pt idx="17512">
                  <c:v>1711.700073242187</c:v>
                </c:pt>
                <c:pt idx="17513">
                  <c:v>1711.800048828125</c:v>
                </c:pt>
                <c:pt idx="17514">
                  <c:v>1711.900024414062</c:v>
                </c:pt>
                <c:pt idx="17515">
                  <c:v>1712.0</c:v>
                </c:pt>
                <c:pt idx="17516">
                  <c:v>1712.099975585937</c:v>
                </c:pt>
                <c:pt idx="17517">
                  <c:v>1712.200073242187</c:v>
                </c:pt>
                <c:pt idx="17518">
                  <c:v>1712.300048828125</c:v>
                </c:pt>
                <c:pt idx="17519">
                  <c:v>1712.400024414062</c:v>
                </c:pt>
                <c:pt idx="17520">
                  <c:v>1712.5</c:v>
                </c:pt>
                <c:pt idx="17521">
                  <c:v>1712.599975585937</c:v>
                </c:pt>
                <c:pt idx="17522">
                  <c:v>1712.700073242187</c:v>
                </c:pt>
                <c:pt idx="17523">
                  <c:v>1712.800048828125</c:v>
                </c:pt>
                <c:pt idx="17524">
                  <c:v>1712.900024414062</c:v>
                </c:pt>
                <c:pt idx="17525">
                  <c:v>1713.0</c:v>
                </c:pt>
                <c:pt idx="17526">
                  <c:v>1713.099975585937</c:v>
                </c:pt>
                <c:pt idx="17527">
                  <c:v>1713.200073242187</c:v>
                </c:pt>
                <c:pt idx="17528">
                  <c:v>1713.300048828125</c:v>
                </c:pt>
                <c:pt idx="17529">
                  <c:v>1713.400024414062</c:v>
                </c:pt>
                <c:pt idx="17530">
                  <c:v>1713.5</c:v>
                </c:pt>
                <c:pt idx="17531">
                  <c:v>1713.599975585937</c:v>
                </c:pt>
                <c:pt idx="17532">
                  <c:v>1713.700073242187</c:v>
                </c:pt>
                <c:pt idx="17533">
                  <c:v>1713.800048828125</c:v>
                </c:pt>
                <c:pt idx="17534">
                  <c:v>1713.900024414062</c:v>
                </c:pt>
                <c:pt idx="17535">
                  <c:v>1714.0</c:v>
                </c:pt>
                <c:pt idx="17536">
                  <c:v>1714.099975585937</c:v>
                </c:pt>
                <c:pt idx="17537">
                  <c:v>1714.200073242187</c:v>
                </c:pt>
                <c:pt idx="17538">
                  <c:v>1714.300048828125</c:v>
                </c:pt>
                <c:pt idx="17539">
                  <c:v>1714.400024414062</c:v>
                </c:pt>
                <c:pt idx="17540">
                  <c:v>1714.5</c:v>
                </c:pt>
                <c:pt idx="17541">
                  <c:v>1714.599975585937</c:v>
                </c:pt>
                <c:pt idx="17542">
                  <c:v>1714.700073242187</c:v>
                </c:pt>
                <c:pt idx="17543">
                  <c:v>1714.800048828125</c:v>
                </c:pt>
                <c:pt idx="17544">
                  <c:v>1714.900024414062</c:v>
                </c:pt>
                <c:pt idx="17545">
                  <c:v>1715.0</c:v>
                </c:pt>
                <c:pt idx="17546">
                  <c:v>1715.099975585937</c:v>
                </c:pt>
                <c:pt idx="17547">
                  <c:v>1715.200073242187</c:v>
                </c:pt>
                <c:pt idx="17548">
                  <c:v>1715.300048828125</c:v>
                </c:pt>
                <c:pt idx="17549">
                  <c:v>1715.400024414062</c:v>
                </c:pt>
                <c:pt idx="17550">
                  <c:v>1715.5</c:v>
                </c:pt>
                <c:pt idx="17551">
                  <c:v>1715.599975585937</c:v>
                </c:pt>
                <c:pt idx="17552">
                  <c:v>1715.700073242187</c:v>
                </c:pt>
                <c:pt idx="17553">
                  <c:v>1715.800048828125</c:v>
                </c:pt>
                <c:pt idx="17554">
                  <c:v>1715.900024414062</c:v>
                </c:pt>
                <c:pt idx="17555">
                  <c:v>1716.0</c:v>
                </c:pt>
                <c:pt idx="17556">
                  <c:v>1716.099975585937</c:v>
                </c:pt>
                <c:pt idx="17557">
                  <c:v>1716.200073242187</c:v>
                </c:pt>
                <c:pt idx="17558">
                  <c:v>1716.300048828125</c:v>
                </c:pt>
                <c:pt idx="17559">
                  <c:v>1716.400024414062</c:v>
                </c:pt>
                <c:pt idx="17560">
                  <c:v>1716.5</c:v>
                </c:pt>
                <c:pt idx="17561">
                  <c:v>1716.599975585937</c:v>
                </c:pt>
                <c:pt idx="17562">
                  <c:v>1716.700073242187</c:v>
                </c:pt>
                <c:pt idx="17563">
                  <c:v>1716.800048828125</c:v>
                </c:pt>
                <c:pt idx="17564">
                  <c:v>1716.900024414062</c:v>
                </c:pt>
                <c:pt idx="17565">
                  <c:v>1717.0</c:v>
                </c:pt>
                <c:pt idx="17566">
                  <c:v>1717.099975585937</c:v>
                </c:pt>
                <c:pt idx="17567">
                  <c:v>1717.200073242187</c:v>
                </c:pt>
                <c:pt idx="17568">
                  <c:v>1717.300048828125</c:v>
                </c:pt>
                <c:pt idx="17569">
                  <c:v>1717.400024414062</c:v>
                </c:pt>
                <c:pt idx="17570">
                  <c:v>1717.5</c:v>
                </c:pt>
                <c:pt idx="17571">
                  <c:v>1717.599975585937</c:v>
                </c:pt>
                <c:pt idx="17572">
                  <c:v>1717.700073242187</c:v>
                </c:pt>
                <c:pt idx="17573">
                  <c:v>1717.800048828125</c:v>
                </c:pt>
                <c:pt idx="17574">
                  <c:v>1717.900024414062</c:v>
                </c:pt>
                <c:pt idx="17575">
                  <c:v>1718.0</c:v>
                </c:pt>
                <c:pt idx="17576">
                  <c:v>1718.099975585937</c:v>
                </c:pt>
                <c:pt idx="17577">
                  <c:v>1718.200073242187</c:v>
                </c:pt>
                <c:pt idx="17578">
                  <c:v>1718.300048828125</c:v>
                </c:pt>
                <c:pt idx="17579">
                  <c:v>1718.400024414062</c:v>
                </c:pt>
                <c:pt idx="17580">
                  <c:v>1718.5</c:v>
                </c:pt>
                <c:pt idx="17581">
                  <c:v>1718.599975585937</c:v>
                </c:pt>
                <c:pt idx="17582">
                  <c:v>1718.700073242187</c:v>
                </c:pt>
                <c:pt idx="17583">
                  <c:v>1718.800048828125</c:v>
                </c:pt>
                <c:pt idx="17584">
                  <c:v>1718.900024414062</c:v>
                </c:pt>
                <c:pt idx="17585">
                  <c:v>1719.0</c:v>
                </c:pt>
                <c:pt idx="17586">
                  <c:v>1719.099975585937</c:v>
                </c:pt>
                <c:pt idx="17587">
                  <c:v>1719.200073242187</c:v>
                </c:pt>
                <c:pt idx="17588">
                  <c:v>1719.300048828125</c:v>
                </c:pt>
                <c:pt idx="17589">
                  <c:v>1719.400024414062</c:v>
                </c:pt>
                <c:pt idx="17590">
                  <c:v>1719.5</c:v>
                </c:pt>
                <c:pt idx="17591">
                  <c:v>1719.599975585937</c:v>
                </c:pt>
                <c:pt idx="17592">
                  <c:v>1719.700073242187</c:v>
                </c:pt>
                <c:pt idx="17593">
                  <c:v>1719.800048828125</c:v>
                </c:pt>
                <c:pt idx="17594">
                  <c:v>1719.900024414062</c:v>
                </c:pt>
                <c:pt idx="17595">
                  <c:v>1720.0</c:v>
                </c:pt>
                <c:pt idx="17596">
                  <c:v>1720.099975585937</c:v>
                </c:pt>
                <c:pt idx="17597">
                  <c:v>1720.200073242187</c:v>
                </c:pt>
                <c:pt idx="17598">
                  <c:v>1720.300048828125</c:v>
                </c:pt>
                <c:pt idx="17599">
                  <c:v>1720.400024414062</c:v>
                </c:pt>
                <c:pt idx="17600">
                  <c:v>1720.5</c:v>
                </c:pt>
                <c:pt idx="17601">
                  <c:v>1720.599975585937</c:v>
                </c:pt>
                <c:pt idx="17602">
                  <c:v>1720.700073242187</c:v>
                </c:pt>
                <c:pt idx="17603">
                  <c:v>1720.800048828125</c:v>
                </c:pt>
                <c:pt idx="17604">
                  <c:v>1720.900024414062</c:v>
                </c:pt>
                <c:pt idx="17605">
                  <c:v>1721.0</c:v>
                </c:pt>
                <c:pt idx="17606">
                  <c:v>1721.099975585937</c:v>
                </c:pt>
                <c:pt idx="17607">
                  <c:v>1721.200073242187</c:v>
                </c:pt>
                <c:pt idx="17608">
                  <c:v>1721.300048828125</c:v>
                </c:pt>
                <c:pt idx="17609">
                  <c:v>1721.400024414062</c:v>
                </c:pt>
                <c:pt idx="17610">
                  <c:v>1721.5</c:v>
                </c:pt>
                <c:pt idx="17611">
                  <c:v>1721.599975585937</c:v>
                </c:pt>
                <c:pt idx="17612">
                  <c:v>1721.700073242187</c:v>
                </c:pt>
                <c:pt idx="17613">
                  <c:v>1721.800048828125</c:v>
                </c:pt>
                <c:pt idx="17614">
                  <c:v>1721.900024414062</c:v>
                </c:pt>
                <c:pt idx="17615">
                  <c:v>1722.0</c:v>
                </c:pt>
                <c:pt idx="17616">
                  <c:v>1722.099975585937</c:v>
                </c:pt>
                <c:pt idx="17617">
                  <c:v>1722.200073242187</c:v>
                </c:pt>
                <c:pt idx="17618">
                  <c:v>1722.300048828125</c:v>
                </c:pt>
                <c:pt idx="17619">
                  <c:v>1722.400024414062</c:v>
                </c:pt>
                <c:pt idx="17620">
                  <c:v>1722.5</c:v>
                </c:pt>
                <c:pt idx="17621">
                  <c:v>1722.599975585937</c:v>
                </c:pt>
                <c:pt idx="17622">
                  <c:v>1722.700073242187</c:v>
                </c:pt>
                <c:pt idx="17623">
                  <c:v>1722.800048828125</c:v>
                </c:pt>
                <c:pt idx="17624">
                  <c:v>1722.900024414062</c:v>
                </c:pt>
                <c:pt idx="17625">
                  <c:v>1723.0</c:v>
                </c:pt>
                <c:pt idx="17626">
                  <c:v>1723.099975585937</c:v>
                </c:pt>
                <c:pt idx="17627">
                  <c:v>1723.200073242187</c:v>
                </c:pt>
                <c:pt idx="17628">
                  <c:v>1723.300048828125</c:v>
                </c:pt>
                <c:pt idx="17629">
                  <c:v>1723.400024414062</c:v>
                </c:pt>
                <c:pt idx="17630">
                  <c:v>1723.5</c:v>
                </c:pt>
                <c:pt idx="17631">
                  <c:v>1723.599975585937</c:v>
                </c:pt>
                <c:pt idx="17632">
                  <c:v>1723.700073242187</c:v>
                </c:pt>
                <c:pt idx="17633">
                  <c:v>1723.800048828125</c:v>
                </c:pt>
                <c:pt idx="17634">
                  <c:v>1723.900024414062</c:v>
                </c:pt>
                <c:pt idx="17635">
                  <c:v>1724.0</c:v>
                </c:pt>
                <c:pt idx="17636">
                  <c:v>1724.099975585937</c:v>
                </c:pt>
                <c:pt idx="17637">
                  <c:v>1724.200073242187</c:v>
                </c:pt>
                <c:pt idx="17638">
                  <c:v>1724.300048828125</c:v>
                </c:pt>
                <c:pt idx="17639">
                  <c:v>1724.400024414062</c:v>
                </c:pt>
                <c:pt idx="17640">
                  <c:v>1724.5</c:v>
                </c:pt>
                <c:pt idx="17641">
                  <c:v>1724.599975585937</c:v>
                </c:pt>
                <c:pt idx="17642">
                  <c:v>1724.700073242187</c:v>
                </c:pt>
                <c:pt idx="17643">
                  <c:v>1724.800048828125</c:v>
                </c:pt>
                <c:pt idx="17644">
                  <c:v>1724.900024414062</c:v>
                </c:pt>
                <c:pt idx="17645">
                  <c:v>1725.0</c:v>
                </c:pt>
                <c:pt idx="17646">
                  <c:v>1725.099975585937</c:v>
                </c:pt>
                <c:pt idx="17647">
                  <c:v>1725.200073242187</c:v>
                </c:pt>
                <c:pt idx="17648">
                  <c:v>1725.300048828125</c:v>
                </c:pt>
                <c:pt idx="17649">
                  <c:v>1725.400024414062</c:v>
                </c:pt>
                <c:pt idx="17650">
                  <c:v>1725.5</c:v>
                </c:pt>
                <c:pt idx="17651">
                  <c:v>1725.599975585937</c:v>
                </c:pt>
                <c:pt idx="17652">
                  <c:v>1725.700073242187</c:v>
                </c:pt>
                <c:pt idx="17653">
                  <c:v>1725.800048828125</c:v>
                </c:pt>
                <c:pt idx="17654">
                  <c:v>1725.900024414062</c:v>
                </c:pt>
                <c:pt idx="17655">
                  <c:v>1726.0</c:v>
                </c:pt>
                <c:pt idx="17656">
                  <c:v>1726.099975585937</c:v>
                </c:pt>
                <c:pt idx="17657">
                  <c:v>1726.200073242187</c:v>
                </c:pt>
                <c:pt idx="17658">
                  <c:v>1726.300048828125</c:v>
                </c:pt>
                <c:pt idx="17659">
                  <c:v>1726.400024414062</c:v>
                </c:pt>
                <c:pt idx="17660">
                  <c:v>1726.5</c:v>
                </c:pt>
                <c:pt idx="17661">
                  <c:v>1726.599975585937</c:v>
                </c:pt>
                <c:pt idx="17662">
                  <c:v>1726.700073242187</c:v>
                </c:pt>
                <c:pt idx="17663">
                  <c:v>1726.800048828125</c:v>
                </c:pt>
                <c:pt idx="17664">
                  <c:v>1726.900024414062</c:v>
                </c:pt>
                <c:pt idx="17665">
                  <c:v>1727.0</c:v>
                </c:pt>
                <c:pt idx="17666">
                  <c:v>1727.099975585937</c:v>
                </c:pt>
                <c:pt idx="17667">
                  <c:v>1727.200073242187</c:v>
                </c:pt>
                <c:pt idx="17668">
                  <c:v>1727.300048828125</c:v>
                </c:pt>
                <c:pt idx="17669">
                  <c:v>1727.400024414062</c:v>
                </c:pt>
                <c:pt idx="17670">
                  <c:v>1727.5</c:v>
                </c:pt>
                <c:pt idx="17671">
                  <c:v>1727.599975585937</c:v>
                </c:pt>
                <c:pt idx="17672">
                  <c:v>1727.700073242187</c:v>
                </c:pt>
                <c:pt idx="17673">
                  <c:v>1727.800048828125</c:v>
                </c:pt>
                <c:pt idx="17674">
                  <c:v>1727.900024414062</c:v>
                </c:pt>
                <c:pt idx="17675">
                  <c:v>1728.0</c:v>
                </c:pt>
                <c:pt idx="17676">
                  <c:v>1728.099975585937</c:v>
                </c:pt>
                <c:pt idx="17677">
                  <c:v>1728.200073242187</c:v>
                </c:pt>
                <c:pt idx="17678">
                  <c:v>1728.300048828125</c:v>
                </c:pt>
                <c:pt idx="17679">
                  <c:v>1728.400024414062</c:v>
                </c:pt>
                <c:pt idx="17680">
                  <c:v>1728.5</c:v>
                </c:pt>
                <c:pt idx="17681">
                  <c:v>1728.599975585937</c:v>
                </c:pt>
                <c:pt idx="17682">
                  <c:v>1728.700073242187</c:v>
                </c:pt>
                <c:pt idx="17683">
                  <c:v>1728.800048828125</c:v>
                </c:pt>
                <c:pt idx="17684">
                  <c:v>1728.900024414062</c:v>
                </c:pt>
                <c:pt idx="17685">
                  <c:v>1729.0</c:v>
                </c:pt>
                <c:pt idx="17686">
                  <c:v>1729.099975585937</c:v>
                </c:pt>
                <c:pt idx="17687">
                  <c:v>1729.200073242187</c:v>
                </c:pt>
                <c:pt idx="17688">
                  <c:v>1729.300048828125</c:v>
                </c:pt>
                <c:pt idx="17689">
                  <c:v>1729.400024414062</c:v>
                </c:pt>
                <c:pt idx="17690">
                  <c:v>1729.5</c:v>
                </c:pt>
                <c:pt idx="17691">
                  <c:v>1729.599975585937</c:v>
                </c:pt>
                <c:pt idx="17692">
                  <c:v>1729.700073242187</c:v>
                </c:pt>
                <c:pt idx="17693">
                  <c:v>1729.800048828125</c:v>
                </c:pt>
                <c:pt idx="17694">
                  <c:v>1729.900024414062</c:v>
                </c:pt>
                <c:pt idx="17695">
                  <c:v>1730.0</c:v>
                </c:pt>
                <c:pt idx="17696">
                  <c:v>1730.099975585937</c:v>
                </c:pt>
                <c:pt idx="17697">
                  <c:v>1730.200073242187</c:v>
                </c:pt>
                <c:pt idx="17698">
                  <c:v>1730.300048828125</c:v>
                </c:pt>
                <c:pt idx="17699">
                  <c:v>1730.400024414062</c:v>
                </c:pt>
                <c:pt idx="17700">
                  <c:v>1730.5</c:v>
                </c:pt>
                <c:pt idx="17701">
                  <c:v>1730.599975585937</c:v>
                </c:pt>
                <c:pt idx="17702">
                  <c:v>1730.700073242187</c:v>
                </c:pt>
                <c:pt idx="17703">
                  <c:v>1730.800048828125</c:v>
                </c:pt>
                <c:pt idx="17704">
                  <c:v>1730.900024414062</c:v>
                </c:pt>
                <c:pt idx="17705">
                  <c:v>1731.0</c:v>
                </c:pt>
                <c:pt idx="17706">
                  <c:v>1731.099975585937</c:v>
                </c:pt>
                <c:pt idx="17707">
                  <c:v>1731.200073242187</c:v>
                </c:pt>
                <c:pt idx="17708">
                  <c:v>1731.300048828125</c:v>
                </c:pt>
                <c:pt idx="17709">
                  <c:v>1731.400024414062</c:v>
                </c:pt>
                <c:pt idx="17710">
                  <c:v>1731.5</c:v>
                </c:pt>
                <c:pt idx="17711">
                  <c:v>1731.599975585937</c:v>
                </c:pt>
                <c:pt idx="17712">
                  <c:v>1731.700073242187</c:v>
                </c:pt>
                <c:pt idx="17713">
                  <c:v>1731.800048828125</c:v>
                </c:pt>
                <c:pt idx="17714">
                  <c:v>1731.900024414062</c:v>
                </c:pt>
                <c:pt idx="17715">
                  <c:v>1732.0</c:v>
                </c:pt>
                <c:pt idx="17716">
                  <c:v>1732.099975585937</c:v>
                </c:pt>
                <c:pt idx="17717">
                  <c:v>1732.200073242187</c:v>
                </c:pt>
                <c:pt idx="17718">
                  <c:v>1732.300048828125</c:v>
                </c:pt>
                <c:pt idx="17719">
                  <c:v>1732.400024414062</c:v>
                </c:pt>
                <c:pt idx="17720">
                  <c:v>1732.5</c:v>
                </c:pt>
                <c:pt idx="17721">
                  <c:v>1732.599975585937</c:v>
                </c:pt>
                <c:pt idx="17722">
                  <c:v>1732.700073242187</c:v>
                </c:pt>
                <c:pt idx="17723">
                  <c:v>1732.800048828125</c:v>
                </c:pt>
                <c:pt idx="17724">
                  <c:v>1732.900024414062</c:v>
                </c:pt>
                <c:pt idx="17725">
                  <c:v>1733.0</c:v>
                </c:pt>
                <c:pt idx="17726">
                  <c:v>1733.099975585937</c:v>
                </c:pt>
                <c:pt idx="17727">
                  <c:v>1733.200073242187</c:v>
                </c:pt>
                <c:pt idx="17728">
                  <c:v>1733.300048828125</c:v>
                </c:pt>
                <c:pt idx="17729">
                  <c:v>1733.400024414062</c:v>
                </c:pt>
                <c:pt idx="17730">
                  <c:v>1733.5</c:v>
                </c:pt>
                <c:pt idx="17731">
                  <c:v>1733.599975585937</c:v>
                </c:pt>
                <c:pt idx="17732">
                  <c:v>1733.700073242187</c:v>
                </c:pt>
                <c:pt idx="17733">
                  <c:v>1733.800048828125</c:v>
                </c:pt>
                <c:pt idx="17734">
                  <c:v>1733.900024414062</c:v>
                </c:pt>
                <c:pt idx="17735">
                  <c:v>1734.0</c:v>
                </c:pt>
                <c:pt idx="17736">
                  <c:v>1734.099975585937</c:v>
                </c:pt>
                <c:pt idx="17737">
                  <c:v>1734.200073242187</c:v>
                </c:pt>
                <c:pt idx="17738">
                  <c:v>1734.300048828125</c:v>
                </c:pt>
                <c:pt idx="17739">
                  <c:v>1734.400024414062</c:v>
                </c:pt>
                <c:pt idx="17740">
                  <c:v>1734.5</c:v>
                </c:pt>
                <c:pt idx="17741">
                  <c:v>1734.599975585937</c:v>
                </c:pt>
                <c:pt idx="17742">
                  <c:v>1734.700073242187</c:v>
                </c:pt>
                <c:pt idx="17743">
                  <c:v>1734.800048828125</c:v>
                </c:pt>
                <c:pt idx="17744">
                  <c:v>1734.900024414062</c:v>
                </c:pt>
                <c:pt idx="17745">
                  <c:v>1735.0</c:v>
                </c:pt>
                <c:pt idx="17746">
                  <c:v>1735.099975585937</c:v>
                </c:pt>
                <c:pt idx="17747">
                  <c:v>1735.200073242187</c:v>
                </c:pt>
                <c:pt idx="17748">
                  <c:v>1735.300048828125</c:v>
                </c:pt>
                <c:pt idx="17749">
                  <c:v>1735.400024414062</c:v>
                </c:pt>
                <c:pt idx="17750">
                  <c:v>1735.5</c:v>
                </c:pt>
                <c:pt idx="17751">
                  <c:v>1735.599975585937</c:v>
                </c:pt>
                <c:pt idx="17752">
                  <c:v>1735.700073242187</c:v>
                </c:pt>
                <c:pt idx="17753">
                  <c:v>1735.800048828125</c:v>
                </c:pt>
                <c:pt idx="17754">
                  <c:v>1735.900024414062</c:v>
                </c:pt>
                <c:pt idx="17755">
                  <c:v>1736.0</c:v>
                </c:pt>
                <c:pt idx="17756">
                  <c:v>1736.099975585937</c:v>
                </c:pt>
                <c:pt idx="17757">
                  <c:v>1736.200073242187</c:v>
                </c:pt>
                <c:pt idx="17758">
                  <c:v>1736.300048828125</c:v>
                </c:pt>
                <c:pt idx="17759">
                  <c:v>1736.400024414062</c:v>
                </c:pt>
                <c:pt idx="17760">
                  <c:v>1736.5</c:v>
                </c:pt>
                <c:pt idx="17761">
                  <c:v>1736.599975585937</c:v>
                </c:pt>
                <c:pt idx="17762">
                  <c:v>1736.700073242187</c:v>
                </c:pt>
                <c:pt idx="17763">
                  <c:v>1736.800048828125</c:v>
                </c:pt>
                <c:pt idx="17764">
                  <c:v>1736.900024414062</c:v>
                </c:pt>
                <c:pt idx="17765">
                  <c:v>1737.0</c:v>
                </c:pt>
                <c:pt idx="17766">
                  <c:v>1737.099975585937</c:v>
                </c:pt>
                <c:pt idx="17767">
                  <c:v>1737.200073242187</c:v>
                </c:pt>
                <c:pt idx="17768">
                  <c:v>1737.300048828125</c:v>
                </c:pt>
                <c:pt idx="17769">
                  <c:v>1737.400024414062</c:v>
                </c:pt>
                <c:pt idx="17770">
                  <c:v>1737.5</c:v>
                </c:pt>
                <c:pt idx="17771">
                  <c:v>1737.599975585937</c:v>
                </c:pt>
                <c:pt idx="17772">
                  <c:v>1737.700073242187</c:v>
                </c:pt>
                <c:pt idx="17773">
                  <c:v>1737.800048828125</c:v>
                </c:pt>
                <c:pt idx="17774">
                  <c:v>1737.900024414062</c:v>
                </c:pt>
                <c:pt idx="17775">
                  <c:v>1738.0</c:v>
                </c:pt>
                <c:pt idx="17776">
                  <c:v>1738.099975585937</c:v>
                </c:pt>
                <c:pt idx="17777">
                  <c:v>1738.200073242187</c:v>
                </c:pt>
                <c:pt idx="17778">
                  <c:v>1738.300048828125</c:v>
                </c:pt>
                <c:pt idx="17779">
                  <c:v>1738.400024414062</c:v>
                </c:pt>
                <c:pt idx="17780">
                  <c:v>1738.5</c:v>
                </c:pt>
                <c:pt idx="17781">
                  <c:v>1738.599975585937</c:v>
                </c:pt>
                <c:pt idx="17782">
                  <c:v>1738.700073242187</c:v>
                </c:pt>
                <c:pt idx="17783">
                  <c:v>1738.800048828125</c:v>
                </c:pt>
                <c:pt idx="17784">
                  <c:v>1738.900024414062</c:v>
                </c:pt>
                <c:pt idx="17785">
                  <c:v>1739.0</c:v>
                </c:pt>
                <c:pt idx="17786">
                  <c:v>1739.099975585937</c:v>
                </c:pt>
                <c:pt idx="17787">
                  <c:v>1739.200073242187</c:v>
                </c:pt>
                <c:pt idx="17788">
                  <c:v>1739.300048828125</c:v>
                </c:pt>
                <c:pt idx="17789">
                  <c:v>1739.400024414062</c:v>
                </c:pt>
                <c:pt idx="17790">
                  <c:v>1739.5</c:v>
                </c:pt>
                <c:pt idx="17791">
                  <c:v>1739.599975585937</c:v>
                </c:pt>
                <c:pt idx="17792">
                  <c:v>1739.700073242187</c:v>
                </c:pt>
                <c:pt idx="17793">
                  <c:v>1739.800048828125</c:v>
                </c:pt>
                <c:pt idx="17794">
                  <c:v>1739.900024414062</c:v>
                </c:pt>
                <c:pt idx="17795">
                  <c:v>1740.0</c:v>
                </c:pt>
                <c:pt idx="17796">
                  <c:v>1740.099975585937</c:v>
                </c:pt>
                <c:pt idx="17797">
                  <c:v>1740.200073242187</c:v>
                </c:pt>
                <c:pt idx="17798">
                  <c:v>1740.300048828125</c:v>
                </c:pt>
                <c:pt idx="17799">
                  <c:v>1740.400024414062</c:v>
                </c:pt>
                <c:pt idx="17800">
                  <c:v>1740.5</c:v>
                </c:pt>
                <c:pt idx="17801">
                  <c:v>1740.599975585937</c:v>
                </c:pt>
                <c:pt idx="17802">
                  <c:v>1740.700073242187</c:v>
                </c:pt>
                <c:pt idx="17803">
                  <c:v>1740.800048828125</c:v>
                </c:pt>
                <c:pt idx="17804">
                  <c:v>1740.900024414062</c:v>
                </c:pt>
                <c:pt idx="17805">
                  <c:v>1741.0</c:v>
                </c:pt>
                <c:pt idx="17806">
                  <c:v>1741.099975585937</c:v>
                </c:pt>
                <c:pt idx="17807">
                  <c:v>1741.200073242187</c:v>
                </c:pt>
                <c:pt idx="17808">
                  <c:v>1741.300048828125</c:v>
                </c:pt>
                <c:pt idx="17809">
                  <c:v>1741.400024414062</c:v>
                </c:pt>
                <c:pt idx="17810">
                  <c:v>1741.5</c:v>
                </c:pt>
                <c:pt idx="17811">
                  <c:v>1741.599975585937</c:v>
                </c:pt>
                <c:pt idx="17812">
                  <c:v>1741.700073242187</c:v>
                </c:pt>
                <c:pt idx="17813">
                  <c:v>1741.800048828125</c:v>
                </c:pt>
                <c:pt idx="17814">
                  <c:v>1741.900024414062</c:v>
                </c:pt>
                <c:pt idx="17815">
                  <c:v>1742.0</c:v>
                </c:pt>
                <c:pt idx="17816">
                  <c:v>1742.099975585937</c:v>
                </c:pt>
                <c:pt idx="17817">
                  <c:v>1742.200073242187</c:v>
                </c:pt>
                <c:pt idx="17818">
                  <c:v>1742.300048828125</c:v>
                </c:pt>
                <c:pt idx="17819">
                  <c:v>1742.400024414062</c:v>
                </c:pt>
                <c:pt idx="17820">
                  <c:v>1742.5</c:v>
                </c:pt>
                <c:pt idx="17821">
                  <c:v>1742.599975585937</c:v>
                </c:pt>
                <c:pt idx="17822">
                  <c:v>1742.700073242187</c:v>
                </c:pt>
                <c:pt idx="17823">
                  <c:v>1742.800048828125</c:v>
                </c:pt>
                <c:pt idx="17824">
                  <c:v>1742.900024414062</c:v>
                </c:pt>
                <c:pt idx="17825">
                  <c:v>1743.0</c:v>
                </c:pt>
                <c:pt idx="17826">
                  <c:v>1743.099975585937</c:v>
                </c:pt>
                <c:pt idx="17827">
                  <c:v>1743.200073242187</c:v>
                </c:pt>
                <c:pt idx="17828">
                  <c:v>1743.300048828125</c:v>
                </c:pt>
                <c:pt idx="17829">
                  <c:v>1743.400024414062</c:v>
                </c:pt>
                <c:pt idx="17830">
                  <c:v>1743.5</c:v>
                </c:pt>
                <c:pt idx="17831">
                  <c:v>1743.599975585937</c:v>
                </c:pt>
                <c:pt idx="17832">
                  <c:v>1743.700073242187</c:v>
                </c:pt>
                <c:pt idx="17833">
                  <c:v>1743.800048828125</c:v>
                </c:pt>
                <c:pt idx="17834">
                  <c:v>1743.900024414062</c:v>
                </c:pt>
                <c:pt idx="17835">
                  <c:v>1744.0</c:v>
                </c:pt>
                <c:pt idx="17836">
                  <c:v>1744.099975585937</c:v>
                </c:pt>
                <c:pt idx="17837">
                  <c:v>1744.200073242187</c:v>
                </c:pt>
                <c:pt idx="17838">
                  <c:v>1744.300048828125</c:v>
                </c:pt>
                <c:pt idx="17839">
                  <c:v>1744.400024414062</c:v>
                </c:pt>
                <c:pt idx="17840">
                  <c:v>1744.5</c:v>
                </c:pt>
                <c:pt idx="17841">
                  <c:v>1744.599975585937</c:v>
                </c:pt>
                <c:pt idx="17842">
                  <c:v>1744.700073242187</c:v>
                </c:pt>
                <c:pt idx="17843">
                  <c:v>1744.800048828125</c:v>
                </c:pt>
                <c:pt idx="17844">
                  <c:v>1744.900024414062</c:v>
                </c:pt>
                <c:pt idx="17845">
                  <c:v>1745.0</c:v>
                </c:pt>
                <c:pt idx="17846">
                  <c:v>1745.099975585937</c:v>
                </c:pt>
                <c:pt idx="17847">
                  <c:v>1745.200073242187</c:v>
                </c:pt>
                <c:pt idx="17848">
                  <c:v>1745.300048828125</c:v>
                </c:pt>
                <c:pt idx="17849">
                  <c:v>1745.400024414062</c:v>
                </c:pt>
                <c:pt idx="17850">
                  <c:v>1745.5</c:v>
                </c:pt>
                <c:pt idx="17851">
                  <c:v>1745.599975585937</c:v>
                </c:pt>
                <c:pt idx="17852">
                  <c:v>1745.700073242187</c:v>
                </c:pt>
                <c:pt idx="17853">
                  <c:v>1745.800048828125</c:v>
                </c:pt>
                <c:pt idx="17854">
                  <c:v>1745.900024414062</c:v>
                </c:pt>
                <c:pt idx="17855">
                  <c:v>1746.0</c:v>
                </c:pt>
                <c:pt idx="17856">
                  <c:v>1746.099975585937</c:v>
                </c:pt>
                <c:pt idx="17857">
                  <c:v>1746.200073242187</c:v>
                </c:pt>
                <c:pt idx="17858">
                  <c:v>1746.300048828125</c:v>
                </c:pt>
                <c:pt idx="17859">
                  <c:v>1746.400024414062</c:v>
                </c:pt>
                <c:pt idx="17860">
                  <c:v>1746.5</c:v>
                </c:pt>
                <c:pt idx="17861">
                  <c:v>1746.599975585937</c:v>
                </c:pt>
                <c:pt idx="17862">
                  <c:v>1746.700073242187</c:v>
                </c:pt>
                <c:pt idx="17863">
                  <c:v>1746.800048828125</c:v>
                </c:pt>
                <c:pt idx="17864">
                  <c:v>1746.900024414062</c:v>
                </c:pt>
                <c:pt idx="17865">
                  <c:v>1747.0</c:v>
                </c:pt>
                <c:pt idx="17866">
                  <c:v>1747.099975585937</c:v>
                </c:pt>
                <c:pt idx="17867">
                  <c:v>1747.200073242187</c:v>
                </c:pt>
                <c:pt idx="17868">
                  <c:v>1747.300048828125</c:v>
                </c:pt>
                <c:pt idx="17869">
                  <c:v>1747.400024414062</c:v>
                </c:pt>
                <c:pt idx="17870">
                  <c:v>1747.5</c:v>
                </c:pt>
                <c:pt idx="17871">
                  <c:v>1747.599975585937</c:v>
                </c:pt>
                <c:pt idx="17872">
                  <c:v>1747.700073242187</c:v>
                </c:pt>
                <c:pt idx="17873">
                  <c:v>1747.800048828125</c:v>
                </c:pt>
                <c:pt idx="17874">
                  <c:v>1747.900024414062</c:v>
                </c:pt>
                <c:pt idx="17875">
                  <c:v>1748.0</c:v>
                </c:pt>
                <c:pt idx="17876">
                  <c:v>1748.099975585937</c:v>
                </c:pt>
                <c:pt idx="17877">
                  <c:v>1748.200073242187</c:v>
                </c:pt>
                <c:pt idx="17878">
                  <c:v>1748.300048828125</c:v>
                </c:pt>
                <c:pt idx="17879">
                  <c:v>1748.400024414062</c:v>
                </c:pt>
                <c:pt idx="17880">
                  <c:v>1748.5</c:v>
                </c:pt>
                <c:pt idx="17881">
                  <c:v>1748.599975585937</c:v>
                </c:pt>
                <c:pt idx="17882">
                  <c:v>1748.700073242187</c:v>
                </c:pt>
                <c:pt idx="17883">
                  <c:v>1748.800048828125</c:v>
                </c:pt>
                <c:pt idx="17884">
                  <c:v>1748.900024414062</c:v>
                </c:pt>
                <c:pt idx="17885">
                  <c:v>1749.0</c:v>
                </c:pt>
                <c:pt idx="17886">
                  <c:v>1749.099975585937</c:v>
                </c:pt>
                <c:pt idx="17887">
                  <c:v>1749.200073242187</c:v>
                </c:pt>
                <c:pt idx="17888">
                  <c:v>1749.300048828125</c:v>
                </c:pt>
                <c:pt idx="17889">
                  <c:v>1749.400024414062</c:v>
                </c:pt>
                <c:pt idx="17890">
                  <c:v>1749.5</c:v>
                </c:pt>
                <c:pt idx="17891">
                  <c:v>1749.599975585937</c:v>
                </c:pt>
                <c:pt idx="17892">
                  <c:v>1749.700073242187</c:v>
                </c:pt>
                <c:pt idx="17893">
                  <c:v>1749.800048828125</c:v>
                </c:pt>
                <c:pt idx="17894">
                  <c:v>1749.900024414062</c:v>
                </c:pt>
                <c:pt idx="17895">
                  <c:v>1750.0</c:v>
                </c:pt>
                <c:pt idx="17896">
                  <c:v>1750.099975585937</c:v>
                </c:pt>
                <c:pt idx="17897">
                  <c:v>1750.200073242187</c:v>
                </c:pt>
                <c:pt idx="17898">
                  <c:v>1750.300048828125</c:v>
                </c:pt>
                <c:pt idx="17899">
                  <c:v>1750.400024414062</c:v>
                </c:pt>
                <c:pt idx="17900">
                  <c:v>1750.5</c:v>
                </c:pt>
                <c:pt idx="17901">
                  <c:v>1750.599975585937</c:v>
                </c:pt>
                <c:pt idx="17902">
                  <c:v>1750.700073242187</c:v>
                </c:pt>
                <c:pt idx="17903">
                  <c:v>1750.800048828125</c:v>
                </c:pt>
                <c:pt idx="17904">
                  <c:v>1750.900024414062</c:v>
                </c:pt>
                <c:pt idx="17905">
                  <c:v>1751.0</c:v>
                </c:pt>
                <c:pt idx="17906">
                  <c:v>1751.099975585937</c:v>
                </c:pt>
                <c:pt idx="17907">
                  <c:v>1751.200073242187</c:v>
                </c:pt>
                <c:pt idx="17908">
                  <c:v>1751.300048828125</c:v>
                </c:pt>
                <c:pt idx="17909">
                  <c:v>1751.400024414062</c:v>
                </c:pt>
                <c:pt idx="17910">
                  <c:v>1751.5</c:v>
                </c:pt>
                <c:pt idx="17911">
                  <c:v>1751.599975585937</c:v>
                </c:pt>
                <c:pt idx="17912">
                  <c:v>1751.700073242187</c:v>
                </c:pt>
                <c:pt idx="17913">
                  <c:v>1751.800048828125</c:v>
                </c:pt>
                <c:pt idx="17914">
                  <c:v>1751.900024414062</c:v>
                </c:pt>
                <c:pt idx="17915">
                  <c:v>1752.0</c:v>
                </c:pt>
                <c:pt idx="17916">
                  <c:v>1752.099975585937</c:v>
                </c:pt>
                <c:pt idx="17917">
                  <c:v>1752.200073242187</c:v>
                </c:pt>
                <c:pt idx="17918">
                  <c:v>1752.300048828125</c:v>
                </c:pt>
                <c:pt idx="17919">
                  <c:v>1752.400024414062</c:v>
                </c:pt>
                <c:pt idx="17920">
                  <c:v>1752.5</c:v>
                </c:pt>
                <c:pt idx="17921">
                  <c:v>1752.599975585937</c:v>
                </c:pt>
                <c:pt idx="17922">
                  <c:v>1752.700073242187</c:v>
                </c:pt>
                <c:pt idx="17923">
                  <c:v>1752.800048828125</c:v>
                </c:pt>
                <c:pt idx="17924">
                  <c:v>1752.900024414062</c:v>
                </c:pt>
                <c:pt idx="17925">
                  <c:v>1753.0</c:v>
                </c:pt>
                <c:pt idx="17926">
                  <c:v>1753.099975585937</c:v>
                </c:pt>
                <c:pt idx="17927">
                  <c:v>1753.200073242187</c:v>
                </c:pt>
                <c:pt idx="17928">
                  <c:v>1753.300048828125</c:v>
                </c:pt>
                <c:pt idx="17929">
                  <c:v>1753.400024414062</c:v>
                </c:pt>
                <c:pt idx="17930">
                  <c:v>1753.5</c:v>
                </c:pt>
                <c:pt idx="17931">
                  <c:v>1753.599975585937</c:v>
                </c:pt>
                <c:pt idx="17932">
                  <c:v>1753.700073242187</c:v>
                </c:pt>
                <c:pt idx="17933">
                  <c:v>1753.800048828125</c:v>
                </c:pt>
                <c:pt idx="17934">
                  <c:v>1753.900024414062</c:v>
                </c:pt>
                <c:pt idx="17935">
                  <c:v>1754.0</c:v>
                </c:pt>
                <c:pt idx="17936">
                  <c:v>1754.099975585937</c:v>
                </c:pt>
                <c:pt idx="17937">
                  <c:v>1754.200073242187</c:v>
                </c:pt>
                <c:pt idx="17938">
                  <c:v>1754.300048828125</c:v>
                </c:pt>
                <c:pt idx="17939">
                  <c:v>1754.400024414062</c:v>
                </c:pt>
                <c:pt idx="17940">
                  <c:v>1754.5</c:v>
                </c:pt>
                <c:pt idx="17941">
                  <c:v>1754.599975585937</c:v>
                </c:pt>
                <c:pt idx="17942">
                  <c:v>1754.700073242187</c:v>
                </c:pt>
                <c:pt idx="17943">
                  <c:v>1754.800048828125</c:v>
                </c:pt>
                <c:pt idx="17944">
                  <c:v>1754.900024414062</c:v>
                </c:pt>
                <c:pt idx="17945">
                  <c:v>1755.0</c:v>
                </c:pt>
                <c:pt idx="17946">
                  <c:v>1755.099975585937</c:v>
                </c:pt>
                <c:pt idx="17947">
                  <c:v>1755.200073242187</c:v>
                </c:pt>
                <c:pt idx="17948">
                  <c:v>1755.300048828125</c:v>
                </c:pt>
                <c:pt idx="17949">
                  <c:v>1755.400024414062</c:v>
                </c:pt>
                <c:pt idx="17950">
                  <c:v>1755.5</c:v>
                </c:pt>
                <c:pt idx="17951">
                  <c:v>1755.599975585937</c:v>
                </c:pt>
                <c:pt idx="17952">
                  <c:v>1755.700073242187</c:v>
                </c:pt>
                <c:pt idx="17953">
                  <c:v>1755.800048828125</c:v>
                </c:pt>
                <c:pt idx="17954">
                  <c:v>1755.900024414062</c:v>
                </c:pt>
                <c:pt idx="17955">
                  <c:v>1756.0</c:v>
                </c:pt>
                <c:pt idx="17956">
                  <c:v>1756.099975585937</c:v>
                </c:pt>
                <c:pt idx="17957">
                  <c:v>1756.200073242187</c:v>
                </c:pt>
                <c:pt idx="17958">
                  <c:v>1756.300048828125</c:v>
                </c:pt>
                <c:pt idx="17959">
                  <c:v>1756.400024414062</c:v>
                </c:pt>
                <c:pt idx="17960">
                  <c:v>1756.5</c:v>
                </c:pt>
                <c:pt idx="17961">
                  <c:v>1756.599975585937</c:v>
                </c:pt>
                <c:pt idx="17962">
                  <c:v>1756.700073242187</c:v>
                </c:pt>
                <c:pt idx="17963">
                  <c:v>1756.800048828125</c:v>
                </c:pt>
                <c:pt idx="17964">
                  <c:v>1756.900024414062</c:v>
                </c:pt>
                <c:pt idx="17965">
                  <c:v>1757.0</c:v>
                </c:pt>
                <c:pt idx="17966">
                  <c:v>1757.099975585937</c:v>
                </c:pt>
                <c:pt idx="17967">
                  <c:v>1757.200073242187</c:v>
                </c:pt>
                <c:pt idx="17968">
                  <c:v>1757.300048828125</c:v>
                </c:pt>
                <c:pt idx="17969">
                  <c:v>1757.400024414062</c:v>
                </c:pt>
                <c:pt idx="17970">
                  <c:v>1757.5</c:v>
                </c:pt>
                <c:pt idx="17971">
                  <c:v>1757.599975585937</c:v>
                </c:pt>
                <c:pt idx="17972">
                  <c:v>1757.700073242187</c:v>
                </c:pt>
                <c:pt idx="17973">
                  <c:v>1757.800048828125</c:v>
                </c:pt>
                <c:pt idx="17974">
                  <c:v>1757.900024414062</c:v>
                </c:pt>
                <c:pt idx="17975">
                  <c:v>1758.0</c:v>
                </c:pt>
                <c:pt idx="17976">
                  <c:v>1758.099975585937</c:v>
                </c:pt>
                <c:pt idx="17977">
                  <c:v>1758.200073242187</c:v>
                </c:pt>
                <c:pt idx="17978">
                  <c:v>1758.300048828125</c:v>
                </c:pt>
                <c:pt idx="17979">
                  <c:v>1758.400024414062</c:v>
                </c:pt>
                <c:pt idx="17980">
                  <c:v>1758.5</c:v>
                </c:pt>
                <c:pt idx="17981">
                  <c:v>1758.599975585937</c:v>
                </c:pt>
                <c:pt idx="17982">
                  <c:v>1758.700073242187</c:v>
                </c:pt>
                <c:pt idx="17983">
                  <c:v>1758.800048828125</c:v>
                </c:pt>
                <c:pt idx="17984">
                  <c:v>1758.900024414062</c:v>
                </c:pt>
                <c:pt idx="17985">
                  <c:v>1759.0</c:v>
                </c:pt>
                <c:pt idx="17986">
                  <c:v>1759.099975585937</c:v>
                </c:pt>
                <c:pt idx="17987">
                  <c:v>1759.200073242187</c:v>
                </c:pt>
                <c:pt idx="17988">
                  <c:v>1759.300048828125</c:v>
                </c:pt>
                <c:pt idx="17989">
                  <c:v>1759.400024414062</c:v>
                </c:pt>
                <c:pt idx="17990">
                  <c:v>1759.5</c:v>
                </c:pt>
                <c:pt idx="17991">
                  <c:v>1759.599975585937</c:v>
                </c:pt>
                <c:pt idx="17992">
                  <c:v>1759.700073242187</c:v>
                </c:pt>
                <c:pt idx="17993">
                  <c:v>1759.800048828125</c:v>
                </c:pt>
                <c:pt idx="17994">
                  <c:v>1759.900024414062</c:v>
                </c:pt>
                <c:pt idx="17995">
                  <c:v>1760.0</c:v>
                </c:pt>
                <c:pt idx="17996">
                  <c:v>1760.099975585937</c:v>
                </c:pt>
                <c:pt idx="17997">
                  <c:v>1760.200073242187</c:v>
                </c:pt>
                <c:pt idx="17998">
                  <c:v>1760.300048828125</c:v>
                </c:pt>
                <c:pt idx="17999">
                  <c:v>1760.400024414062</c:v>
                </c:pt>
                <c:pt idx="18000">
                  <c:v>1760.5</c:v>
                </c:pt>
                <c:pt idx="18001">
                  <c:v>1760.599975585937</c:v>
                </c:pt>
                <c:pt idx="18002">
                  <c:v>1760.700073242187</c:v>
                </c:pt>
                <c:pt idx="18003">
                  <c:v>1760.800048828125</c:v>
                </c:pt>
                <c:pt idx="18004">
                  <c:v>1760.900024414062</c:v>
                </c:pt>
                <c:pt idx="18005">
                  <c:v>1761.0</c:v>
                </c:pt>
                <c:pt idx="18006">
                  <c:v>1761.099975585937</c:v>
                </c:pt>
                <c:pt idx="18007">
                  <c:v>1761.200073242187</c:v>
                </c:pt>
                <c:pt idx="18008">
                  <c:v>1761.300048828125</c:v>
                </c:pt>
                <c:pt idx="18009">
                  <c:v>1761.400024414062</c:v>
                </c:pt>
                <c:pt idx="18010">
                  <c:v>1761.5</c:v>
                </c:pt>
                <c:pt idx="18011">
                  <c:v>1761.599975585937</c:v>
                </c:pt>
                <c:pt idx="18012">
                  <c:v>1761.700073242187</c:v>
                </c:pt>
                <c:pt idx="18013">
                  <c:v>1761.800048828125</c:v>
                </c:pt>
                <c:pt idx="18014">
                  <c:v>1761.900024414062</c:v>
                </c:pt>
                <c:pt idx="18015">
                  <c:v>1762.0</c:v>
                </c:pt>
                <c:pt idx="18016">
                  <c:v>1762.099975585937</c:v>
                </c:pt>
                <c:pt idx="18017">
                  <c:v>1762.200073242187</c:v>
                </c:pt>
                <c:pt idx="18018">
                  <c:v>1762.300048828125</c:v>
                </c:pt>
                <c:pt idx="18019">
                  <c:v>1762.400024414062</c:v>
                </c:pt>
                <c:pt idx="18020">
                  <c:v>1762.5</c:v>
                </c:pt>
                <c:pt idx="18021">
                  <c:v>1762.599975585937</c:v>
                </c:pt>
                <c:pt idx="18022">
                  <c:v>1762.700073242187</c:v>
                </c:pt>
                <c:pt idx="18023">
                  <c:v>1762.800048828125</c:v>
                </c:pt>
                <c:pt idx="18024">
                  <c:v>1762.900024414062</c:v>
                </c:pt>
                <c:pt idx="18025">
                  <c:v>1763.0</c:v>
                </c:pt>
                <c:pt idx="18026">
                  <c:v>1763.099975585937</c:v>
                </c:pt>
                <c:pt idx="18027">
                  <c:v>1763.200073242187</c:v>
                </c:pt>
                <c:pt idx="18028">
                  <c:v>1763.300048828125</c:v>
                </c:pt>
                <c:pt idx="18029">
                  <c:v>1763.400024414062</c:v>
                </c:pt>
                <c:pt idx="18030">
                  <c:v>1763.5</c:v>
                </c:pt>
                <c:pt idx="18031">
                  <c:v>1763.599975585937</c:v>
                </c:pt>
                <c:pt idx="18032">
                  <c:v>1763.700073242187</c:v>
                </c:pt>
                <c:pt idx="18033">
                  <c:v>1763.800048828125</c:v>
                </c:pt>
                <c:pt idx="18034">
                  <c:v>1763.900024414062</c:v>
                </c:pt>
                <c:pt idx="18035">
                  <c:v>1764.0</c:v>
                </c:pt>
                <c:pt idx="18036">
                  <c:v>1764.099975585937</c:v>
                </c:pt>
                <c:pt idx="18037">
                  <c:v>1764.200073242187</c:v>
                </c:pt>
                <c:pt idx="18038">
                  <c:v>1764.300048828125</c:v>
                </c:pt>
                <c:pt idx="18039">
                  <c:v>1764.400024414062</c:v>
                </c:pt>
                <c:pt idx="18040">
                  <c:v>1764.5</c:v>
                </c:pt>
                <c:pt idx="18041">
                  <c:v>1764.599975585937</c:v>
                </c:pt>
                <c:pt idx="18042">
                  <c:v>1764.700073242187</c:v>
                </c:pt>
                <c:pt idx="18043">
                  <c:v>1764.800048828125</c:v>
                </c:pt>
                <c:pt idx="18044">
                  <c:v>1764.900024414062</c:v>
                </c:pt>
                <c:pt idx="18045">
                  <c:v>1765.0</c:v>
                </c:pt>
                <c:pt idx="18046">
                  <c:v>1765.099975585937</c:v>
                </c:pt>
                <c:pt idx="18047">
                  <c:v>1765.200073242187</c:v>
                </c:pt>
                <c:pt idx="18048">
                  <c:v>1765.300048828125</c:v>
                </c:pt>
                <c:pt idx="18049">
                  <c:v>1765.400024414062</c:v>
                </c:pt>
                <c:pt idx="18050">
                  <c:v>1765.5</c:v>
                </c:pt>
                <c:pt idx="18051">
                  <c:v>1765.599975585937</c:v>
                </c:pt>
                <c:pt idx="18052">
                  <c:v>1765.700073242187</c:v>
                </c:pt>
                <c:pt idx="18053">
                  <c:v>1765.800048828125</c:v>
                </c:pt>
                <c:pt idx="18054">
                  <c:v>1765.900024414062</c:v>
                </c:pt>
                <c:pt idx="18055">
                  <c:v>1766.0</c:v>
                </c:pt>
                <c:pt idx="18056">
                  <c:v>1766.099975585937</c:v>
                </c:pt>
                <c:pt idx="18057">
                  <c:v>1766.200073242187</c:v>
                </c:pt>
                <c:pt idx="18058">
                  <c:v>1766.300048828125</c:v>
                </c:pt>
                <c:pt idx="18059">
                  <c:v>1766.400024414062</c:v>
                </c:pt>
                <c:pt idx="18060">
                  <c:v>1766.5</c:v>
                </c:pt>
                <c:pt idx="18061">
                  <c:v>1766.599975585937</c:v>
                </c:pt>
                <c:pt idx="18062">
                  <c:v>1766.700073242187</c:v>
                </c:pt>
                <c:pt idx="18063">
                  <c:v>1766.800048828125</c:v>
                </c:pt>
                <c:pt idx="18064">
                  <c:v>1766.900024414062</c:v>
                </c:pt>
                <c:pt idx="18065">
                  <c:v>1767.0</c:v>
                </c:pt>
                <c:pt idx="18066">
                  <c:v>1767.099975585937</c:v>
                </c:pt>
                <c:pt idx="18067">
                  <c:v>1767.200073242187</c:v>
                </c:pt>
                <c:pt idx="18068">
                  <c:v>1767.300048828125</c:v>
                </c:pt>
                <c:pt idx="18069">
                  <c:v>1767.400024414062</c:v>
                </c:pt>
                <c:pt idx="18070">
                  <c:v>1767.5</c:v>
                </c:pt>
                <c:pt idx="18071">
                  <c:v>1767.599975585937</c:v>
                </c:pt>
                <c:pt idx="18072">
                  <c:v>1767.700073242187</c:v>
                </c:pt>
                <c:pt idx="18073">
                  <c:v>1767.800048828125</c:v>
                </c:pt>
                <c:pt idx="18074">
                  <c:v>1767.900024414062</c:v>
                </c:pt>
                <c:pt idx="18075">
                  <c:v>1768.0</c:v>
                </c:pt>
                <c:pt idx="18076">
                  <c:v>1768.099975585937</c:v>
                </c:pt>
                <c:pt idx="18077">
                  <c:v>1768.200073242187</c:v>
                </c:pt>
                <c:pt idx="18078">
                  <c:v>1768.300048828125</c:v>
                </c:pt>
                <c:pt idx="18079">
                  <c:v>1768.400024414062</c:v>
                </c:pt>
                <c:pt idx="18080">
                  <c:v>1768.5</c:v>
                </c:pt>
                <c:pt idx="18081">
                  <c:v>1768.599975585937</c:v>
                </c:pt>
                <c:pt idx="18082">
                  <c:v>1768.700073242187</c:v>
                </c:pt>
                <c:pt idx="18083">
                  <c:v>1768.800048828125</c:v>
                </c:pt>
                <c:pt idx="18084">
                  <c:v>1768.900024414062</c:v>
                </c:pt>
                <c:pt idx="18085">
                  <c:v>1769.0</c:v>
                </c:pt>
                <c:pt idx="18086">
                  <c:v>1769.099975585937</c:v>
                </c:pt>
                <c:pt idx="18087">
                  <c:v>1769.200073242187</c:v>
                </c:pt>
                <c:pt idx="18088">
                  <c:v>1769.300048828125</c:v>
                </c:pt>
                <c:pt idx="18089">
                  <c:v>1769.400024414062</c:v>
                </c:pt>
                <c:pt idx="18090">
                  <c:v>1769.5</c:v>
                </c:pt>
                <c:pt idx="18091">
                  <c:v>1769.599975585937</c:v>
                </c:pt>
                <c:pt idx="18092">
                  <c:v>1769.700073242187</c:v>
                </c:pt>
                <c:pt idx="18093">
                  <c:v>1769.800048828125</c:v>
                </c:pt>
                <c:pt idx="18094">
                  <c:v>1769.900024414062</c:v>
                </c:pt>
                <c:pt idx="18095">
                  <c:v>1770.0</c:v>
                </c:pt>
                <c:pt idx="18096">
                  <c:v>1770.099975585937</c:v>
                </c:pt>
                <c:pt idx="18097">
                  <c:v>1770.200073242187</c:v>
                </c:pt>
                <c:pt idx="18098">
                  <c:v>1770.300048828125</c:v>
                </c:pt>
                <c:pt idx="18099">
                  <c:v>1770.400024414062</c:v>
                </c:pt>
                <c:pt idx="18100">
                  <c:v>1770.5</c:v>
                </c:pt>
                <c:pt idx="18101">
                  <c:v>1770.599975585937</c:v>
                </c:pt>
                <c:pt idx="18102">
                  <c:v>1770.700073242187</c:v>
                </c:pt>
                <c:pt idx="18103">
                  <c:v>1770.800048828125</c:v>
                </c:pt>
                <c:pt idx="18104">
                  <c:v>1770.900024414062</c:v>
                </c:pt>
                <c:pt idx="18105">
                  <c:v>1771.0</c:v>
                </c:pt>
                <c:pt idx="18106">
                  <c:v>1771.099975585937</c:v>
                </c:pt>
                <c:pt idx="18107">
                  <c:v>1771.200073242187</c:v>
                </c:pt>
                <c:pt idx="18108">
                  <c:v>1771.300048828125</c:v>
                </c:pt>
                <c:pt idx="18109">
                  <c:v>1771.400024414062</c:v>
                </c:pt>
                <c:pt idx="18110">
                  <c:v>1771.5</c:v>
                </c:pt>
                <c:pt idx="18111">
                  <c:v>1771.599975585937</c:v>
                </c:pt>
                <c:pt idx="18112">
                  <c:v>1771.700073242187</c:v>
                </c:pt>
                <c:pt idx="18113">
                  <c:v>1771.800048828125</c:v>
                </c:pt>
                <c:pt idx="18114">
                  <c:v>1771.900024414062</c:v>
                </c:pt>
                <c:pt idx="18115">
                  <c:v>1772.0</c:v>
                </c:pt>
                <c:pt idx="18116">
                  <c:v>1772.099975585937</c:v>
                </c:pt>
                <c:pt idx="18117">
                  <c:v>1772.200073242187</c:v>
                </c:pt>
                <c:pt idx="18118">
                  <c:v>1772.300048828125</c:v>
                </c:pt>
                <c:pt idx="18119">
                  <c:v>1772.400024414062</c:v>
                </c:pt>
                <c:pt idx="18120">
                  <c:v>1772.5</c:v>
                </c:pt>
                <c:pt idx="18121">
                  <c:v>1772.599975585937</c:v>
                </c:pt>
                <c:pt idx="18122">
                  <c:v>1772.700073242187</c:v>
                </c:pt>
                <c:pt idx="18123">
                  <c:v>1772.800048828125</c:v>
                </c:pt>
                <c:pt idx="18124">
                  <c:v>1772.900024414062</c:v>
                </c:pt>
                <c:pt idx="18125">
                  <c:v>1773.0</c:v>
                </c:pt>
                <c:pt idx="18126">
                  <c:v>1773.099975585937</c:v>
                </c:pt>
                <c:pt idx="18127">
                  <c:v>1773.200073242187</c:v>
                </c:pt>
                <c:pt idx="18128">
                  <c:v>1773.300048828125</c:v>
                </c:pt>
                <c:pt idx="18129">
                  <c:v>1773.400024414062</c:v>
                </c:pt>
                <c:pt idx="18130">
                  <c:v>1773.5</c:v>
                </c:pt>
                <c:pt idx="18131">
                  <c:v>1773.599975585937</c:v>
                </c:pt>
                <c:pt idx="18132">
                  <c:v>1773.700073242187</c:v>
                </c:pt>
                <c:pt idx="18133">
                  <c:v>1773.800048828125</c:v>
                </c:pt>
                <c:pt idx="18134">
                  <c:v>1773.900024414062</c:v>
                </c:pt>
                <c:pt idx="18135">
                  <c:v>1774.0</c:v>
                </c:pt>
                <c:pt idx="18136">
                  <c:v>1774.099975585937</c:v>
                </c:pt>
                <c:pt idx="18137">
                  <c:v>1774.200073242187</c:v>
                </c:pt>
                <c:pt idx="18138">
                  <c:v>1774.300048828125</c:v>
                </c:pt>
                <c:pt idx="18139">
                  <c:v>1774.400024414062</c:v>
                </c:pt>
                <c:pt idx="18140">
                  <c:v>1774.5</c:v>
                </c:pt>
                <c:pt idx="18141">
                  <c:v>1774.599975585937</c:v>
                </c:pt>
                <c:pt idx="18142">
                  <c:v>1774.700073242187</c:v>
                </c:pt>
                <c:pt idx="18143">
                  <c:v>1774.800048828125</c:v>
                </c:pt>
                <c:pt idx="18144">
                  <c:v>1774.900024414062</c:v>
                </c:pt>
                <c:pt idx="18145">
                  <c:v>1775.0</c:v>
                </c:pt>
                <c:pt idx="18146">
                  <c:v>1775.099975585937</c:v>
                </c:pt>
                <c:pt idx="18147">
                  <c:v>1775.200073242187</c:v>
                </c:pt>
                <c:pt idx="18148">
                  <c:v>1775.300048828125</c:v>
                </c:pt>
                <c:pt idx="18149">
                  <c:v>1775.400024414062</c:v>
                </c:pt>
                <c:pt idx="18150">
                  <c:v>1775.5</c:v>
                </c:pt>
                <c:pt idx="18151">
                  <c:v>1775.599975585937</c:v>
                </c:pt>
                <c:pt idx="18152">
                  <c:v>1775.700073242187</c:v>
                </c:pt>
                <c:pt idx="18153">
                  <c:v>1775.800048828125</c:v>
                </c:pt>
                <c:pt idx="18154">
                  <c:v>1775.900024414062</c:v>
                </c:pt>
                <c:pt idx="18155">
                  <c:v>1776.0</c:v>
                </c:pt>
                <c:pt idx="18156">
                  <c:v>1776.099975585937</c:v>
                </c:pt>
                <c:pt idx="18157">
                  <c:v>1776.200073242187</c:v>
                </c:pt>
                <c:pt idx="18158">
                  <c:v>1776.300048828125</c:v>
                </c:pt>
                <c:pt idx="18159">
                  <c:v>1776.400024414062</c:v>
                </c:pt>
                <c:pt idx="18160">
                  <c:v>1776.5</c:v>
                </c:pt>
                <c:pt idx="18161">
                  <c:v>1776.599975585937</c:v>
                </c:pt>
                <c:pt idx="18162">
                  <c:v>1776.700073242187</c:v>
                </c:pt>
                <c:pt idx="18163">
                  <c:v>1776.800048828125</c:v>
                </c:pt>
                <c:pt idx="18164">
                  <c:v>1776.900024414062</c:v>
                </c:pt>
                <c:pt idx="18165">
                  <c:v>1777.0</c:v>
                </c:pt>
                <c:pt idx="18166">
                  <c:v>1777.099975585937</c:v>
                </c:pt>
                <c:pt idx="18167">
                  <c:v>1777.200073242187</c:v>
                </c:pt>
                <c:pt idx="18168">
                  <c:v>1777.300048828125</c:v>
                </c:pt>
                <c:pt idx="18169">
                  <c:v>1777.400024414062</c:v>
                </c:pt>
                <c:pt idx="18170">
                  <c:v>1777.5</c:v>
                </c:pt>
                <c:pt idx="18171">
                  <c:v>1777.599975585937</c:v>
                </c:pt>
                <c:pt idx="18172">
                  <c:v>1777.700073242187</c:v>
                </c:pt>
                <c:pt idx="18173">
                  <c:v>1777.800048828125</c:v>
                </c:pt>
                <c:pt idx="18174">
                  <c:v>1777.900024414062</c:v>
                </c:pt>
                <c:pt idx="18175">
                  <c:v>1778.0</c:v>
                </c:pt>
                <c:pt idx="18176">
                  <c:v>1778.099975585937</c:v>
                </c:pt>
                <c:pt idx="18177">
                  <c:v>1778.200073242187</c:v>
                </c:pt>
                <c:pt idx="18178">
                  <c:v>1778.300048828125</c:v>
                </c:pt>
                <c:pt idx="18179">
                  <c:v>1778.400024414062</c:v>
                </c:pt>
                <c:pt idx="18180">
                  <c:v>1778.5</c:v>
                </c:pt>
                <c:pt idx="18181">
                  <c:v>1778.599975585937</c:v>
                </c:pt>
                <c:pt idx="18182">
                  <c:v>1778.700073242187</c:v>
                </c:pt>
                <c:pt idx="18183">
                  <c:v>1778.800048828125</c:v>
                </c:pt>
                <c:pt idx="18184">
                  <c:v>1778.900024414062</c:v>
                </c:pt>
                <c:pt idx="18185">
                  <c:v>1779.0</c:v>
                </c:pt>
                <c:pt idx="18186">
                  <c:v>1779.099975585937</c:v>
                </c:pt>
                <c:pt idx="18187">
                  <c:v>1779.200073242187</c:v>
                </c:pt>
                <c:pt idx="18188">
                  <c:v>1779.300048828125</c:v>
                </c:pt>
                <c:pt idx="18189">
                  <c:v>1779.400024414062</c:v>
                </c:pt>
                <c:pt idx="18190">
                  <c:v>1779.5</c:v>
                </c:pt>
                <c:pt idx="18191">
                  <c:v>1779.599975585937</c:v>
                </c:pt>
                <c:pt idx="18192">
                  <c:v>1779.700073242187</c:v>
                </c:pt>
                <c:pt idx="18193">
                  <c:v>1779.800048828125</c:v>
                </c:pt>
                <c:pt idx="18194">
                  <c:v>1779.900024414062</c:v>
                </c:pt>
                <c:pt idx="18195">
                  <c:v>1780.0</c:v>
                </c:pt>
                <c:pt idx="18196">
                  <c:v>1780.099975585937</c:v>
                </c:pt>
                <c:pt idx="18197">
                  <c:v>1780.200073242187</c:v>
                </c:pt>
                <c:pt idx="18198">
                  <c:v>1780.300048828125</c:v>
                </c:pt>
                <c:pt idx="18199">
                  <c:v>1780.400024414062</c:v>
                </c:pt>
                <c:pt idx="18200">
                  <c:v>1780.5</c:v>
                </c:pt>
                <c:pt idx="18201">
                  <c:v>1780.599975585937</c:v>
                </c:pt>
                <c:pt idx="18202">
                  <c:v>1780.700073242187</c:v>
                </c:pt>
                <c:pt idx="18203">
                  <c:v>1780.800048828125</c:v>
                </c:pt>
                <c:pt idx="18204">
                  <c:v>1780.900024414062</c:v>
                </c:pt>
                <c:pt idx="18205">
                  <c:v>1781.0</c:v>
                </c:pt>
                <c:pt idx="18206">
                  <c:v>1781.099975585937</c:v>
                </c:pt>
                <c:pt idx="18207">
                  <c:v>1781.200073242187</c:v>
                </c:pt>
                <c:pt idx="18208">
                  <c:v>1781.300048828125</c:v>
                </c:pt>
                <c:pt idx="18209">
                  <c:v>1781.400024414062</c:v>
                </c:pt>
                <c:pt idx="18210">
                  <c:v>1781.5</c:v>
                </c:pt>
                <c:pt idx="18211">
                  <c:v>1781.599975585937</c:v>
                </c:pt>
                <c:pt idx="18212">
                  <c:v>1781.700073242187</c:v>
                </c:pt>
                <c:pt idx="18213">
                  <c:v>1781.800048828125</c:v>
                </c:pt>
                <c:pt idx="18214">
                  <c:v>1781.900024414062</c:v>
                </c:pt>
                <c:pt idx="18215">
                  <c:v>1782.0</c:v>
                </c:pt>
                <c:pt idx="18216">
                  <c:v>1782.099975585937</c:v>
                </c:pt>
                <c:pt idx="18217">
                  <c:v>1782.200073242187</c:v>
                </c:pt>
                <c:pt idx="18218">
                  <c:v>1782.300048828125</c:v>
                </c:pt>
                <c:pt idx="18219">
                  <c:v>1782.400024414062</c:v>
                </c:pt>
                <c:pt idx="18220">
                  <c:v>1782.5</c:v>
                </c:pt>
                <c:pt idx="18221">
                  <c:v>1782.599975585937</c:v>
                </c:pt>
                <c:pt idx="18222">
                  <c:v>1782.700073242187</c:v>
                </c:pt>
                <c:pt idx="18223">
                  <c:v>1782.800048828125</c:v>
                </c:pt>
                <c:pt idx="18224">
                  <c:v>1782.900024414062</c:v>
                </c:pt>
                <c:pt idx="18225">
                  <c:v>1783.0</c:v>
                </c:pt>
                <c:pt idx="18226">
                  <c:v>1783.099975585937</c:v>
                </c:pt>
                <c:pt idx="18227">
                  <c:v>1783.200073242187</c:v>
                </c:pt>
                <c:pt idx="18228">
                  <c:v>1783.300048828125</c:v>
                </c:pt>
                <c:pt idx="18229">
                  <c:v>1783.400024414062</c:v>
                </c:pt>
                <c:pt idx="18230">
                  <c:v>1783.5</c:v>
                </c:pt>
                <c:pt idx="18231">
                  <c:v>1783.599975585937</c:v>
                </c:pt>
                <c:pt idx="18232">
                  <c:v>1783.700073242187</c:v>
                </c:pt>
                <c:pt idx="18233">
                  <c:v>1783.800048828125</c:v>
                </c:pt>
                <c:pt idx="18234">
                  <c:v>1783.900024414062</c:v>
                </c:pt>
                <c:pt idx="18235">
                  <c:v>1784.0</c:v>
                </c:pt>
                <c:pt idx="18236">
                  <c:v>1784.099975585937</c:v>
                </c:pt>
                <c:pt idx="18237">
                  <c:v>1784.200073242187</c:v>
                </c:pt>
                <c:pt idx="18238">
                  <c:v>1784.300048828125</c:v>
                </c:pt>
                <c:pt idx="18239">
                  <c:v>1784.400024414062</c:v>
                </c:pt>
                <c:pt idx="18240">
                  <c:v>1784.5</c:v>
                </c:pt>
                <c:pt idx="18241">
                  <c:v>1784.599975585937</c:v>
                </c:pt>
                <c:pt idx="18242">
                  <c:v>1784.700073242187</c:v>
                </c:pt>
                <c:pt idx="18243">
                  <c:v>1784.800048828125</c:v>
                </c:pt>
                <c:pt idx="18244">
                  <c:v>1784.900024414062</c:v>
                </c:pt>
                <c:pt idx="18245">
                  <c:v>1785.0</c:v>
                </c:pt>
                <c:pt idx="18246">
                  <c:v>1785.099975585937</c:v>
                </c:pt>
                <c:pt idx="18247">
                  <c:v>1785.200073242187</c:v>
                </c:pt>
                <c:pt idx="18248">
                  <c:v>1785.300048828125</c:v>
                </c:pt>
                <c:pt idx="18249">
                  <c:v>1785.400024414062</c:v>
                </c:pt>
                <c:pt idx="18250">
                  <c:v>1785.5</c:v>
                </c:pt>
                <c:pt idx="18251">
                  <c:v>1785.599975585937</c:v>
                </c:pt>
                <c:pt idx="18252">
                  <c:v>1785.700073242187</c:v>
                </c:pt>
                <c:pt idx="18253">
                  <c:v>1785.800048828125</c:v>
                </c:pt>
                <c:pt idx="18254">
                  <c:v>1785.900024414062</c:v>
                </c:pt>
                <c:pt idx="18255">
                  <c:v>1786.0</c:v>
                </c:pt>
                <c:pt idx="18256">
                  <c:v>1786.099975585937</c:v>
                </c:pt>
                <c:pt idx="18257">
                  <c:v>1786.200073242187</c:v>
                </c:pt>
                <c:pt idx="18258">
                  <c:v>1786.300048828125</c:v>
                </c:pt>
                <c:pt idx="18259">
                  <c:v>1786.400024414062</c:v>
                </c:pt>
                <c:pt idx="18260">
                  <c:v>1786.5</c:v>
                </c:pt>
                <c:pt idx="18261">
                  <c:v>1786.599975585937</c:v>
                </c:pt>
                <c:pt idx="18262">
                  <c:v>1786.700073242187</c:v>
                </c:pt>
                <c:pt idx="18263">
                  <c:v>1786.800048828125</c:v>
                </c:pt>
                <c:pt idx="18264">
                  <c:v>1786.900024414062</c:v>
                </c:pt>
                <c:pt idx="18265">
                  <c:v>1787.0</c:v>
                </c:pt>
                <c:pt idx="18266">
                  <c:v>1787.099975585937</c:v>
                </c:pt>
                <c:pt idx="18267">
                  <c:v>1787.200073242187</c:v>
                </c:pt>
                <c:pt idx="18268">
                  <c:v>1787.300048828125</c:v>
                </c:pt>
                <c:pt idx="18269">
                  <c:v>1787.400024414062</c:v>
                </c:pt>
                <c:pt idx="18270">
                  <c:v>1787.5</c:v>
                </c:pt>
                <c:pt idx="18271">
                  <c:v>1787.599975585937</c:v>
                </c:pt>
                <c:pt idx="18272">
                  <c:v>1787.700073242187</c:v>
                </c:pt>
                <c:pt idx="18273">
                  <c:v>1787.800048828125</c:v>
                </c:pt>
                <c:pt idx="18274">
                  <c:v>1787.900024414062</c:v>
                </c:pt>
                <c:pt idx="18275">
                  <c:v>1788.0</c:v>
                </c:pt>
                <c:pt idx="18276">
                  <c:v>1788.099975585937</c:v>
                </c:pt>
                <c:pt idx="18277">
                  <c:v>1788.200073242187</c:v>
                </c:pt>
                <c:pt idx="18278">
                  <c:v>1788.300048828125</c:v>
                </c:pt>
                <c:pt idx="18279">
                  <c:v>1788.400024414062</c:v>
                </c:pt>
                <c:pt idx="18280">
                  <c:v>1788.5</c:v>
                </c:pt>
                <c:pt idx="18281">
                  <c:v>1788.599975585937</c:v>
                </c:pt>
                <c:pt idx="18282">
                  <c:v>1788.700073242187</c:v>
                </c:pt>
                <c:pt idx="18283">
                  <c:v>1788.800048828125</c:v>
                </c:pt>
                <c:pt idx="18284">
                  <c:v>1788.900024414062</c:v>
                </c:pt>
                <c:pt idx="18285">
                  <c:v>1789.0</c:v>
                </c:pt>
                <c:pt idx="18286">
                  <c:v>1789.099975585937</c:v>
                </c:pt>
                <c:pt idx="18287">
                  <c:v>1789.200073242187</c:v>
                </c:pt>
                <c:pt idx="18288">
                  <c:v>1789.300048828125</c:v>
                </c:pt>
                <c:pt idx="18289">
                  <c:v>1789.400024414062</c:v>
                </c:pt>
                <c:pt idx="18290">
                  <c:v>1789.5</c:v>
                </c:pt>
                <c:pt idx="18291">
                  <c:v>1789.599975585937</c:v>
                </c:pt>
                <c:pt idx="18292">
                  <c:v>1789.700073242187</c:v>
                </c:pt>
                <c:pt idx="18293">
                  <c:v>1789.800048828125</c:v>
                </c:pt>
                <c:pt idx="18294">
                  <c:v>1789.900024414062</c:v>
                </c:pt>
                <c:pt idx="18295">
                  <c:v>1790.0</c:v>
                </c:pt>
                <c:pt idx="18296">
                  <c:v>1790.099975585937</c:v>
                </c:pt>
                <c:pt idx="18297">
                  <c:v>1790.200073242187</c:v>
                </c:pt>
                <c:pt idx="18298">
                  <c:v>1790.300048828125</c:v>
                </c:pt>
                <c:pt idx="18299">
                  <c:v>1790.400024414062</c:v>
                </c:pt>
                <c:pt idx="18300">
                  <c:v>1790.5</c:v>
                </c:pt>
                <c:pt idx="18301">
                  <c:v>1790.599975585937</c:v>
                </c:pt>
                <c:pt idx="18302">
                  <c:v>1790.700073242187</c:v>
                </c:pt>
                <c:pt idx="18303">
                  <c:v>1790.800048828125</c:v>
                </c:pt>
                <c:pt idx="18304">
                  <c:v>1790.900024414062</c:v>
                </c:pt>
                <c:pt idx="18305">
                  <c:v>1791.0</c:v>
                </c:pt>
                <c:pt idx="18306">
                  <c:v>1791.099975585937</c:v>
                </c:pt>
                <c:pt idx="18307">
                  <c:v>1791.200073242187</c:v>
                </c:pt>
                <c:pt idx="18308">
                  <c:v>1791.300048828125</c:v>
                </c:pt>
                <c:pt idx="18309">
                  <c:v>1791.400024414062</c:v>
                </c:pt>
                <c:pt idx="18310">
                  <c:v>1791.5</c:v>
                </c:pt>
                <c:pt idx="18311">
                  <c:v>1791.599975585937</c:v>
                </c:pt>
                <c:pt idx="18312">
                  <c:v>1791.700073242187</c:v>
                </c:pt>
                <c:pt idx="18313">
                  <c:v>1791.800048828125</c:v>
                </c:pt>
                <c:pt idx="18314">
                  <c:v>1791.900024414062</c:v>
                </c:pt>
                <c:pt idx="18315">
                  <c:v>1792.0</c:v>
                </c:pt>
                <c:pt idx="18316">
                  <c:v>1792.099975585937</c:v>
                </c:pt>
                <c:pt idx="18317">
                  <c:v>1792.200073242187</c:v>
                </c:pt>
                <c:pt idx="18318">
                  <c:v>1792.300048828125</c:v>
                </c:pt>
                <c:pt idx="18319">
                  <c:v>1792.400024414062</c:v>
                </c:pt>
                <c:pt idx="18320">
                  <c:v>1792.5</c:v>
                </c:pt>
                <c:pt idx="18321">
                  <c:v>1792.599975585937</c:v>
                </c:pt>
                <c:pt idx="18322">
                  <c:v>1792.700073242187</c:v>
                </c:pt>
                <c:pt idx="18323">
                  <c:v>1792.800048828125</c:v>
                </c:pt>
                <c:pt idx="18324">
                  <c:v>1792.900024414062</c:v>
                </c:pt>
                <c:pt idx="18325">
                  <c:v>1793.0</c:v>
                </c:pt>
                <c:pt idx="18326">
                  <c:v>1793.099975585937</c:v>
                </c:pt>
                <c:pt idx="18327">
                  <c:v>1793.200073242187</c:v>
                </c:pt>
                <c:pt idx="18328">
                  <c:v>1793.300048828125</c:v>
                </c:pt>
                <c:pt idx="18329">
                  <c:v>1793.400024414062</c:v>
                </c:pt>
                <c:pt idx="18330">
                  <c:v>1793.5</c:v>
                </c:pt>
                <c:pt idx="18331">
                  <c:v>1793.599975585937</c:v>
                </c:pt>
                <c:pt idx="18332">
                  <c:v>1793.700073242187</c:v>
                </c:pt>
                <c:pt idx="18333">
                  <c:v>1793.800048828125</c:v>
                </c:pt>
                <c:pt idx="18334">
                  <c:v>1793.900024414062</c:v>
                </c:pt>
                <c:pt idx="18335">
                  <c:v>1794.0</c:v>
                </c:pt>
                <c:pt idx="18336">
                  <c:v>1794.099975585937</c:v>
                </c:pt>
                <c:pt idx="18337">
                  <c:v>1794.200073242187</c:v>
                </c:pt>
                <c:pt idx="18338">
                  <c:v>1794.300048828125</c:v>
                </c:pt>
                <c:pt idx="18339">
                  <c:v>1794.400024414062</c:v>
                </c:pt>
                <c:pt idx="18340">
                  <c:v>1794.5</c:v>
                </c:pt>
                <c:pt idx="18341">
                  <c:v>1794.599975585937</c:v>
                </c:pt>
                <c:pt idx="18342">
                  <c:v>1794.700073242187</c:v>
                </c:pt>
                <c:pt idx="18343">
                  <c:v>1794.800048828125</c:v>
                </c:pt>
                <c:pt idx="18344">
                  <c:v>1794.900024414062</c:v>
                </c:pt>
                <c:pt idx="18345">
                  <c:v>1795.0</c:v>
                </c:pt>
                <c:pt idx="18346">
                  <c:v>1795.099975585937</c:v>
                </c:pt>
                <c:pt idx="18347">
                  <c:v>1795.200073242187</c:v>
                </c:pt>
                <c:pt idx="18348">
                  <c:v>1795.300048828125</c:v>
                </c:pt>
                <c:pt idx="18349">
                  <c:v>1795.400024414062</c:v>
                </c:pt>
                <c:pt idx="18350">
                  <c:v>1795.5</c:v>
                </c:pt>
                <c:pt idx="18351">
                  <c:v>1795.599975585937</c:v>
                </c:pt>
                <c:pt idx="18352">
                  <c:v>1795.700073242187</c:v>
                </c:pt>
                <c:pt idx="18353">
                  <c:v>1795.800048828125</c:v>
                </c:pt>
                <c:pt idx="18354">
                  <c:v>1795.900024414062</c:v>
                </c:pt>
                <c:pt idx="18355">
                  <c:v>1796.0</c:v>
                </c:pt>
                <c:pt idx="18356">
                  <c:v>1796.099975585937</c:v>
                </c:pt>
                <c:pt idx="18357">
                  <c:v>1796.200073242187</c:v>
                </c:pt>
                <c:pt idx="18358">
                  <c:v>1796.300048828125</c:v>
                </c:pt>
                <c:pt idx="18359">
                  <c:v>1796.400024414062</c:v>
                </c:pt>
                <c:pt idx="18360">
                  <c:v>1796.5</c:v>
                </c:pt>
                <c:pt idx="18361">
                  <c:v>1796.599975585937</c:v>
                </c:pt>
                <c:pt idx="18362">
                  <c:v>1796.700073242187</c:v>
                </c:pt>
                <c:pt idx="18363">
                  <c:v>1796.800048828125</c:v>
                </c:pt>
                <c:pt idx="18364">
                  <c:v>1796.900024414062</c:v>
                </c:pt>
                <c:pt idx="18365">
                  <c:v>1797.0</c:v>
                </c:pt>
                <c:pt idx="18366">
                  <c:v>1797.099975585937</c:v>
                </c:pt>
                <c:pt idx="18367">
                  <c:v>1797.200073242187</c:v>
                </c:pt>
                <c:pt idx="18368">
                  <c:v>1797.300048828125</c:v>
                </c:pt>
                <c:pt idx="18369">
                  <c:v>1797.400024414062</c:v>
                </c:pt>
                <c:pt idx="18370">
                  <c:v>1797.5</c:v>
                </c:pt>
                <c:pt idx="18371">
                  <c:v>1797.599975585937</c:v>
                </c:pt>
                <c:pt idx="18372">
                  <c:v>1797.700073242187</c:v>
                </c:pt>
                <c:pt idx="18373">
                  <c:v>1797.800048828125</c:v>
                </c:pt>
                <c:pt idx="18374">
                  <c:v>1797.900024414062</c:v>
                </c:pt>
                <c:pt idx="18375">
                  <c:v>1798.0</c:v>
                </c:pt>
                <c:pt idx="18376">
                  <c:v>1798.099975585937</c:v>
                </c:pt>
                <c:pt idx="18377">
                  <c:v>1798.200073242187</c:v>
                </c:pt>
                <c:pt idx="18378">
                  <c:v>1798.300048828125</c:v>
                </c:pt>
                <c:pt idx="18379">
                  <c:v>1798.400024414062</c:v>
                </c:pt>
                <c:pt idx="18380">
                  <c:v>1798.5</c:v>
                </c:pt>
                <c:pt idx="18381">
                  <c:v>1798.599975585937</c:v>
                </c:pt>
                <c:pt idx="18382">
                  <c:v>1798.700073242187</c:v>
                </c:pt>
                <c:pt idx="18383">
                  <c:v>1798.800048828125</c:v>
                </c:pt>
                <c:pt idx="18384">
                  <c:v>1798.900024414062</c:v>
                </c:pt>
                <c:pt idx="18385">
                  <c:v>1799.0</c:v>
                </c:pt>
                <c:pt idx="18386">
                  <c:v>1799.099975585937</c:v>
                </c:pt>
                <c:pt idx="18387">
                  <c:v>1799.200073242187</c:v>
                </c:pt>
                <c:pt idx="18388">
                  <c:v>1799.300048828125</c:v>
                </c:pt>
                <c:pt idx="18389">
                  <c:v>1799.400024414062</c:v>
                </c:pt>
                <c:pt idx="18390">
                  <c:v>1799.5</c:v>
                </c:pt>
                <c:pt idx="18391">
                  <c:v>1799.599975585937</c:v>
                </c:pt>
                <c:pt idx="18392">
                  <c:v>1799.700073242187</c:v>
                </c:pt>
                <c:pt idx="18393">
                  <c:v>1799.800048828125</c:v>
                </c:pt>
                <c:pt idx="18394">
                  <c:v>1799.900024414062</c:v>
                </c:pt>
                <c:pt idx="18395">
                  <c:v>1800.0</c:v>
                </c:pt>
                <c:pt idx="18396">
                  <c:v>1800.099975585937</c:v>
                </c:pt>
                <c:pt idx="18397">
                  <c:v>1800.200073242187</c:v>
                </c:pt>
                <c:pt idx="18398">
                  <c:v>1800.300048828125</c:v>
                </c:pt>
                <c:pt idx="18399">
                  <c:v>1800.400024414062</c:v>
                </c:pt>
                <c:pt idx="18400">
                  <c:v>1800.5</c:v>
                </c:pt>
                <c:pt idx="18401">
                  <c:v>1800.599975585937</c:v>
                </c:pt>
                <c:pt idx="18402">
                  <c:v>1800.700073242187</c:v>
                </c:pt>
                <c:pt idx="18403">
                  <c:v>1800.800048828125</c:v>
                </c:pt>
                <c:pt idx="18404">
                  <c:v>1800.900024414062</c:v>
                </c:pt>
                <c:pt idx="18405">
                  <c:v>1801.0</c:v>
                </c:pt>
                <c:pt idx="18406">
                  <c:v>1801.099975585937</c:v>
                </c:pt>
                <c:pt idx="18407">
                  <c:v>1801.200073242187</c:v>
                </c:pt>
                <c:pt idx="18408">
                  <c:v>1801.300048828125</c:v>
                </c:pt>
                <c:pt idx="18409">
                  <c:v>1801.400024414062</c:v>
                </c:pt>
                <c:pt idx="18410">
                  <c:v>1801.5</c:v>
                </c:pt>
                <c:pt idx="18411">
                  <c:v>1801.599975585937</c:v>
                </c:pt>
                <c:pt idx="18412">
                  <c:v>1801.700073242187</c:v>
                </c:pt>
                <c:pt idx="18413">
                  <c:v>1801.800048828125</c:v>
                </c:pt>
                <c:pt idx="18414">
                  <c:v>1801.900024414062</c:v>
                </c:pt>
                <c:pt idx="18415">
                  <c:v>1802.0</c:v>
                </c:pt>
                <c:pt idx="18416">
                  <c:v>1802.099975585937</c:v>
                </c:pt>
                <c:pt idx="18417">
                  <c:v>1802.200073242187</c:v>
                </c:pt>
                <c:pt idx="18418">
                  <c:v>1802.300048828125</c:v>
                </c:pt>
                <c:pt idx="18419">
                  <c:v>1802.400024414062</c:v>
                </c:pt>
                <c:pt idx="18420">
                  <c:v>1802.5</c:v>
                </c:pt>
                <c:pt idx="18421">
                  <c:v>1802.599975585937</c:v>
                </c:pt>
                <c:pt idx="18422">
                  <c:v>1802.700073242187</c:v>
                </c:pt>
                <c:pt idx="18423">
                  <c:v>1802.800048828125</c:v>
                </c:pt>
                <c:pt idx="18424">
                  <c:v>1802.900024414062</c:v>
                </c:pt>
                <c:pt idx="18425">
                  <c:v>1803.0</c:v>
                </c:pt>
                <c:pt idx="18426">
                  <c:v>1803.099975585937</c:v>
                </c:pt>
                <c:pt idx="18427">
                  <c:v>1803.200073242187</c:v>
                </c:pt>
                <c:pt idx="18428">
                  <c:v>1803.300048828125</c:v>
                </c:pt>
                <c:pt idx="18429">
                  <c:v>1803.400024414062</c:v>
                </c:pt>
                <c:pt idx="18430">
                  <c:v>1803.5</c:v>
                </c:pt>
                <c:pt idx="18431">
                  <c:v>1803.599975585937</c:v>
                </c:pt>
                <c:pt idx="18432">
                  <c:v>1803.700073242187</c:v>
                </c:pt>
                <c:pt idx="18433">
                  <c:v>1803.800048828125</c:v>
                </c:pt>
                <c:pt idx="18434">
                  <c:v>1803.900024414062</c:v>
                </c:pt>
                <c:pt idx="18435">
                  <c:v>1804.0</c:v>
                </c:pt>
                <c:pt idx="18436">
                  <c:v>1804.099975585937</c:v>
                </c:pt>
                <c:pt idx="18437">
                  <c:v>1804.200073242187</c:v>
                </c:pt>
                <c:pt idx="18438">
                  <c:v>1804.300048828125</c:v>
                </c:pt>
                <c:pt idx="18439">
                  <c:v>1804.400024414062</c:v>
                </c:pt>
                <c:pt idx="18440">
                  <c:v>1804.5</c:v>
                </c:pt>
                <c:pt idx="18441">
                  <c:v>1804.599975585937</c:v>
                </c:pt>
                <c:pt idx="18442">
                  <c:v>1804.700073242187</c:v>
                </c:pt>
                <c:pt idx="18443">
                  <c:v>1804.800048828125</c:v>
                </c:pt>
                <c:pt idx="18444">
                  <c:v>1804.900024414062</c:v>
                </c:pt>
                <c:pt idx="18445">
                  <c:v>1805.0</c:v>
                </c:pt>
                <c:pt idx="18446">
                  <c:v>1805.099975585937</c:v>
                </c:pt>
                <c:pt idx="18447">
                  <c:v>1805.200073242187</c:v>
                </c:pt>
                <c:pt idx="18448">
                  <c:v>1805.300048828125</c:v>
                </c:pt>
                <c:pt idx="18449">
                  <c:v>1805.400024414062</c:v>
                </c:pt>
                <c:pt idx="18450">
                  <c:v>1805.5</c:v>
                </c:pt>
                <c:pt idx="18451">
                  <c:v>1805.599975585937</c:v>
                </c:pt>
                <c:pt idx="18452">
                  <c:v>1805.700073242187</c:v>
                </c:pt>
                <c:pt idx="18453">
                  <c:v>1805.800048828125</c:v>
                </c:pt>
                <c:pt idx="18454">
                  <c:v>1805.900024414062</c:v>
                </c:pt>
                <c:pt idx="18455">
                  <c:v>1806.0</c:v>
                </c:pt>
                <c:pt idx="18456">
                  <c:v>1806.099975585937</c:v>
                </c:pt>
                <c:pt idx="18457">
                  <c:v>1806.200073242187</c:v>
                </c:pt>
                <c:pt idx="18458">
                  <c:v>1806.300048828125</c:v>
                </c:pt>
                <c:pt idx="18459">
                  <c:v>1806.400024414062</c:v>
                </c:pt>
                <c:pt idx="18460">
                  <c:v>1806.5</c:v>
                </c:pt>
                <c:pt idx="18461">
                  <c:v>1806.599975585937</c:v>
                </c:pt>
                <c:pt idx="18462">
                  <c:v>1806.700073242187</c:v>
                </c:pt>
                <c:pt idx="18463">
                  <c:v>1806.800048828125</c:v>
                </c:pt>
                <c:pt idx="18464">
                  <c:v>1806.900024414062</c:v>
                </c:pt>
                <c:pt idx="18465">
                  <c:v>1807.0</c:v>
                </c:pt>
                <c:pt idx="18466">
                  <c:v>1807.099975585937</c:v>
                </c:pt>
                <c:pt idx="18467">
                  <c:v>1807.200073242187</c:v>
                </c:pt>
                <c:pt idx="18468">
                  <c:v>1807.300048828125</c:v>
                </c:pt>
                <c:pt idx="18469">
                  <c:v>1807.400024414062</c:v>
                </c:pt>
                <c:pt idx="18470">
                  <c:v>1807.5</c:v>
                </c:pt>
                <c:pt idx="18471">
                  <c:v>1807.599975585937</c:v>
                </c:pt>
                <c:pt idx="18472">
                  <c:v>1807.700073242187</c:v>
                </c:pt>
                <c:pt idx="18473">
                  <c:v>1807.800048828125</c:v>
                </c:pt>
                <c:pt idx="18474">
                  <c:v>1807.900024414062</c:v>
                </c:pt>
                <c:pt idx="18475">
                  <c:v>1808.0</c:v>
                </c:pt>
                <c:pt idx="18476">
                  <c:v>1808.099975585937</c:v>
                </c:pt>
                <c:pt idx="18477">
                  <c:v>1808.200073242187</c:v>
                </c:pt>
                <c:pt idx="18478">
                  <c:v>1808.300048828125</c:v>
                </c:pt>
                <c:pt idx="18479">
                  <c:v>1808.400024414062</c:v>
                </c:pt>
                <c:pt idx="18480">
                  <c:v>1808.5</c:v>
                </c:pt>
                <c:pt idx="18481">
                  <c:v>1808.599975585937</c:v>
                </c:pt>
                <c:pt idx="18482">
                  <c:v>1808.700073242187</c:v>
                </c:pt>
                <c:pt idx="18483">
                  <c:v>1808.800048828125</c:v>
                </c:pt>
                <c:pt idx="18484">
                  <c:v>1808.900024414062</c:v>
                </c:pt>
                <c:pt idx="18485">
                  <c:v>1809.0</c:v>
                </c:pt>
                <c:pt idx="18486">
                  <c:v>1809.099975585937</c:v>
                </c:pt>
                <c:pt idx="18487">
                  <c:v>1809.200073242187</c:v>
                </c:pt>
                <c:pt idx="18488">
                  <c:v>1809.300048828125</c:v>
                </c:pt>
                <c:pt idx="18489">
                  <c:v>1809.400024414062</c:v>
                </c:pt>
                <c:pt idx="18490">
                  <c:v>1809.5</c:v>
                </c:pt>
                <c:pt idx="18491">
                  <c:v>1809.599975585937</c:v>
                </c:pt>
                <c:pt idx="18492">
                  <c:v>1809.700073242187</c:v>
                </c:pt>
                <c:pt idx="18493">
                  <c:v>1809.800048828125</c:v>
                </c:pt>
                <c:pt idx="18494">
                  <c:v>1809.900024414062</c:v>
                </c:pt>
                <c:pt idx="18495">
                  <c:v>1810.0</c:v>
                </c:pt>
                <c:pt idx="18496">
                  <c:v>1810.099975585937</c:v>
                </c:pt>
                <c:pt idx="18497">
                  <c:v>1810.200073242187</c:v>
                </c:pt>
                <c:pt idx="18498">
                  <c:v>1810.300048828125</c:v>
                </c:pt>
                <c:pt idx="18499">
                  <c:v>1810.400024414062</c:v>
                </c:pt>
                <c:pt idx="18500">
                  <c:v>1810.5</c:v>
                </c:pt>
                <c:pt idx="18501">
                  <c:v>1810.599975585937</c:v>
                </c:pt>
                <c:pt idx="18502">
                  <c:v>1810.700073242187</c:v>
                </c:pt>
                <c:pt idx="18503">
                  <c:v>1810.800048828125</c:v>
                </c:pt>
                <c:pt idx="18504">
                  <c:v>1810.900024414062</c:v>
                </c:pt>
                <c:pt idx="18505">
                  <c:v>1811.0</c:v>
                </c:pt>
                <c:pt idx="18506">
                  <c:v>1811.099975585937</c:v>
                </c:pt>
                <c:pt idx="18507">
                  <c:v>1811.200073242187</c:v>
                </c:pt>
                <c:pt idx="18508">
                  <c:v>1811.300048828125</c:v>
                </c:pt>
                <c:pt idx="18509">
                  <c:v>1811.400024414062</c:v>
                </c:pt>
                <c:pt idx="18510">
                  <c:v>1811.5</c:v>
                </c:pt>
                <c:pt idx="18511">
                  <c:v>1811.599975585937</c:v>
                </c:pt>
                <c:pt idx="18512">
                  <c:v>1811.700073242187</c:v>
                </c:pt>
                <c:pt idx="18513">
                  <c:v>1811.800048828125</c:v>
                </c:pt>
                <c:pt idx="18514">
                  <c:v>1811.900024414062</c:v>
                </c:pt>
                <c:pt idx="18515">
                  <c:v>1812.0</c:v>
                </c:pt>
                <c:pt idx="18516">
                  <c:v>1812.099975585937</c:v>
                </c:pt>
                <c:pt idx="18517">
                  <c:v>1812.200073242187</c:v>
                </c:pt>
                <c:pt idx="18518">
                  <c:v>1812.300048828125</c:v>
                </c:pt>
                <c:pt idx="18519">
                  <c:v>1812.400024414062</c:v>
                </c:pt>
                <c:pt idx="18520">
                  <c:v>1812.5</c:v>
                </c:pt>
                <c:pt idx="18521">
                  <c:v>1812.599975585937</c:v>
                </c:pt>
                <c:pt idx="18522">
                  <c:v>1812.700073242187</c:v>
                </c:pt>
                <c:pt idx="18523">
                  <c:v>1812.800048828125</c:v>
                </c:pt>
                <c:pt idx="18524">
                  <c:v>1812.900024414062</c:v>
                </c:pt>
                <c:pt idx="18525">
                  <c:v>1813.0</c:v>
                </c:pt>
                <c:pt idx="18526">
                  <c:v>1813.099975585937</c:v>
                </c:pt>
                <c:pt idx="18527">
                  <c:v>1813.200073242187</c:v>
                </c:pt>
                <c:pt idx="18528">
                  <c:v>1813.300048828125</c:v>
                </c:pt>
                <c:pt idx="18529">
                  <c:v>1813.400024414062</c:v>
                </c:pt>
                <c:pt idx="18530">
                  <c:v>1813.5</c:v>
                </c:pt>
                <c:pt idx="18531">
                  <c:v>1813.599975585937</c:v>
                </c:pt>
                <c:pt idx="18532">
                  <c:v>1813.700073242187</c:v>
                </c:pt>
                <c:pt idx="18533">
                  <c:v>1813.800048828125</c:v>
                </c:pt>
                <c:pt idx="18534">
                  <c:v>1813.900024414062</c:v>
                </c:pt>
                <c:pt idx="18535">
                  <c:v>1814.0</c:v>
                </c:pt>
                <c:pt idx="18536">
                  <c:v>1814.099975585937</c:v>
                </c:pt>
                <c:pt idx="18537">
                  <c:v>1814.200073242187</c:v>
                </c:pt>
                <c:pt idx="18538">
                  <c:v>1814.300048828125</c:v>
                </c:pt>
                <c:pt idx="18539">
                  <c:v>1814.400024414062</c:v>
                </c:pt>
                <c:pt idx="18540">
                  <c:v>1814.5</c:v>
                </c:pt>
                <c:pt idx="18541">
                  <c:v>1814.599975585937</c:v>
                </c:pt>
                <c:pt idx="18542">
                  <c:v>1814.700073242187</c:v>
                </c:pt>
                <c:pt idx="18543">
                  <c:v>1814.800048828125</c:v>
                </c:pt>
                <c:pt idx="18544">
                  <c:v>1814.900024414062</c:v>
                </c:pt>
                <c:pt idx="18545">
                  <c:v>1815.0</c:v>
                </c:pt>
                <c:pt idx="18546">
                  <c:v>1815.099975585937</c:v>
                </c:pt>
                <c:pt idx="18547">
                  <c:v>1815.200073242187</c:v>
                </c:pt>
                <c:pt idx="18548">
                  <c:v>1815.300048828125</c:v>
                </c:pt>
                <c:pt idx="18549">
                  <c:v>1815.400024414062</c:v>
                </c:pt>
                <c:pt idx="18550">
                  <c:v>1815.5</c:v>
                </c:pt>
                <c:pt idx="18551">
                  <c:v>1815.599975585937</c:v>
                </c:pt>
                <c:pt idx="18552">
                  <c:v>1815.700073242187</c:v>
                </c:pt>
                <c:pt idx="18553">
                  <c:v>1815.800048828125</c:v>
                </c:pt>
                <c:pt idx="18554">
                  <c:v>1815.900024414062</c:v>
                </c:pt>
                <c:pt idx="18555">
                  <c:v>1816.0</c:v>
                </c:pt>
                <c:pt idx="18556">
                  <c:v>1816.099975585937</c:v>
                </c:pt>
                <c:pt idx="18557">
                  <c:v>1816.200073242187</c:v>
                </c:pt>
                <c:pt idx="18558">
                  <c:v>1816.300048828125</c:v>
                </c:pt>
                <c:pt idx="18559">
                  <c:v>1816.400024414062</c:v>
                </c:pt>
                <c:pt idx="18560">
                  <c:v>1816.5</c:v>
                </c:pt>
                <c:pt idx="18561">
                  <c:v>1816.599975585937</c:v>
                </c:pt>
                <c:pt idx="18562">
                  <c:v>1816.700073242187</c:v>
                </c:pt>
                <c:pt idx="18563">
                  <c:v>1816.800048828125</c:v>
                </c:pt>
                <c:pt idx="18564">
                  <c:v>1816.900024414062</c:v>
                </c:pt>
                <c:pt idx="18565">
                  <c:v>1817.0</c:v>
                </c:pt>
                <c:pt idx="18566">
                  <c:v>1817.099975585937</c:v>
                </c:pt>
                <c:pt idx="18567">
                  <c:v>1817.200073242187</c:v>
                </c:pt>
                <c:pt idx="18568">
                  <c:v>1817.300048828125</c:v>
                </c:pt>
                <c:pt idx="18569">
                  <c:v>1817.400024414062</c:v>
                </c:pt>
                <c:pt idx="18570">
                  <c:v>1817.5</c:v>
                </c:pt>
                <c:pt idx="18571">
                  <c:v>1817.599975585937</c:v>
                </c:pt>
                <c:pt idx="18572">
                  <c:v>1817.700073242187</c:v>
                </c:pt>
                <c:pt idx="18573">
                  <c:v>1817.800048828125</c:v>
                </c:pt>
                <c:pt idx="18574">
                  <c:v>1817.900024414062</c:v>
                </c:pt>
                <c:pt idx="18575">
                  <c:v>1818.0</c:v>
                </c:pt>
                <c:pt idx="18576">
                  <c:v>1818.099975585937</c:v>
                </c:pt>
                <c:pt idx="18577">
                  <c:v>1818.200073242187</c:v>
                </c:pt>
                <c:pt idx="18578">
                  <c:v>1818.300048828125</c:v>
                </c:pt>
                <c:pt idx="18579">
                  <c:v>1818.400024414062</c:v>
                </c:pt>
                <c:pt idx="18580">
                  <c:v>1818.5</c:v>
                </c:pt>
                <c:pt idx="18581">
                  <c:v>1818.599975585937</c:v>
                </c:pt>
                <c:pt idx="18582">
                  <c:v>1818.700073242187</c:v>
                </c:pt>
                <c:pt idx="18583">
                  <c:v>1818.800048828125</c:v>
                </c:pt>
                <c:pt idx="18584">
                  <c:v>1818.900024414062</c:v>
                </c:pt>
                <c:pt idx="18585">
                  <c:v>1819.0</c:v>
                </c:pt>
                <c:pt idx="18586">
                  <c:v>1819.099975585937</c:v>
                </c:pt>
                <c:pt idx="18587">
                  <c:v>1819.200073242187</c:v>
                </c:pt>
                <c:pt idx="18588">
                  <c:v>1819.300048828125</c:v>
                </c:pt>
                <c:pt idx="18589">
                  <c:v>1819.400024414062</c:v>
                </c:pt>
                <c:pt idx="18590">
                  <c:v>1819.5</c:v>
                </c:pt>
                <c:pt idx="18591">
                  <c:v>1819.599975585937</c:v>
                </c:pt>
                <c:pt idx="18592">
                  <c:v>1819.700073242187</c:v>
                </c:pt>
                <c:pt idx="18593">
                  <c:v>1819.800048828125</c:v>
                </c:pt>
                <c:pt idx="18594">
                  <c:v>1819.900024414062</c:v>
                </c:pt>
                <c:pt idx="18595">
                  <c:v>1820.0</c:v>
                </c:pt>
                <c:pt idx="18596">
                  <c:v>1820.099975585937</c:v>
                </c:pt>
                <c:pt idx="18597">
                  <c:v>1820.200073242187</c:v>
                </c:pt>
                <c:pt idx="18598">
                  <c:v>1820.300048828125</c:v>
                </c:pt>
                <c:pt idx="18599">
                  <c:v>1820.400024414062</c:v>
                </c:pt>
                <c:pt idx="18600">
                  <c:v>1820.5</c:v>
                </c:pt>
                <c:pt idx="18601">
                  <c:v>1820.599975585937</c:v>
                </c:pt>
                <c:pt idx="18602">
                  <c:v>1820.700073242187</c:v>
                </c:pt>
                <c:pt idx="18603">
                  <c:v>1820.800048828125</c:v>
                </c:pt>
                <c:pt idx="18604">
                  <c:v>1820.900024414062</c:v>
                </c:pt>
                <c:pt idx="18605">
                  <c:v>1821.0</c:v>
                </c:pt>
                <c:pt idx="18606">
                  <c:v>1821.099975585937</c:v>
                </c:pt>
                <c:pt idx="18607">
                  <c:v>1821.200073242187</c:v>
                </c:pt>
                <c:pt idx="18608">
                  <c:v>1821.300048828125</c:v>
                </c:pt>
                <c:pt idx="18609">
                  <c:v>1821.400024414062</c:v>
                </c:pt>
                <c:pt idx="18610">
                  <c:v>1821.5</c:v>
                </c:pt>
                <c:pt idx="18611">
                  <c:v>1821.599975585937</c:v>
                </c:pt>
                <c:pt idx="18612">
                  <c:v>1821.700073242187</c:v>
                </c:pt>
                <c:pt idx="18613">
                  <c:v>1821.800048828125</c:v>
                </c:pt>
                <c:pt idx="18614">
                  <c:v>1821.900024414062</c:v>
                </c:pt>
                <c:pt idx="18615">
                  <c:v>1822.0</c:v>
                </c:pt>
                <c:pt idx="18616">
                  <c:v>1822.099975585937</c:v>
                </c:pt>
                <c:pt idx="18617">
                  <c:v>1822.200073242187</c:v>
                </c:pt>
                <c:pt idx="18618">
                  <c:v>1822.300048828125</c:v>
                </c:pt>
                <c:pt idx="18619">
                  <c:v>1822.400024414062</c:v>
                </c:pt>
                <c:pt idx="18620">
                  <c:v>1822.5</c:v>
                </c:pt>
                <c:pt idx="18621">
                  <c:v>1822.599975585937</c:v>
                </c:pt>
                <c:pt idx="18622">
                  <c:v>1822.700073242187</c:v>
                </c:pt>
                <c:pt idx="18623">
                  <c:v>1822.800048828125</c:v>
                </c:pt>
                <c:pt idx="18624">
                  <c:v>1822.900024414062</c:v>
                </c:pt>
                <c:pt idx="18625">
                  <c:v>1823.0</c:v>
                </c:pt>
                <c:pt idx="18626">
                  <c:v>1823.099975585937</c:v>
                </c:pt>
                <c:pt idx="18627">
                  <c:v>1823.200073242187</c:v>
                </c:pt>
                <c:pt idx="18628">
                  <c:v>1823.300048828125</c:v>
                </c:pt>
                <c:pt idx="18629">
                  <c:v>1823.400024414062</c:v>
                </c:pt>
                <c:pt idx="18630">
                  <c:v>1823.5</c:v>
                </c:pt>
                <c:pt idx="18631">
                  <c:v>1823.599975585937</c:v>
                </c:pt>
                <c:pt idx="18632">
                  <c:v>1823.700073242187</c:v>
                </c:pt>
                <c:pt idx="18633">
                  <c:v>1823.800048828125</c:v>
                </c:pt>
                <c:pt idx="18634">
                  <c:v>1823.900024414062</c:v>
                </c:pt>
                <c:pt idx="18635">
                  <c:v>1824.0</c:v>
                </c:pt>
                <c:pt idx="18636">
                  <c:v>1824.099975585937</c:v>
                </c:pt>
                <c:pt idx="18637">
                  <c:v>1824.200073242187</c:v>
                </c:pt>
                <c:pt idx="18638">
                  <c:v>1824.300048828125</c:v>
                </c:pt>
                <c:pt idx="18639">
                  <c:v>1824.400024414062</c:v>
                </c:pt>
                <c:pt idx="18640">
                  <c:v>1824.5</c:v>
                </c:pt>
                <c:pt idx="18641">
                  <c:v>1824.599975585937</c:v>
                </c:pt>
                <c:pt idx="18642">
                  <c:v>1824.700073242187</c:v>
                </c:pt>
                <c:pt idx="18643">
                  <c:v>1824.800048828125</c:v>
                </c:pt>
                <c:pt idx="18644">
                  <c:v>1824.900024414062</c:v>
                </c:pt>
                <c:pt idx="18645">
                  <c:v>1825.0</c:v>
                </c:pt>
                <c:pt idx="18646">
                  <c:v>1825.099975585937</c:v>
                </c:pt>
                <c:pt idx="18647">
                  <c:v>1825.200073242187</c:v>
                </c:pt>
                <c:pt idx="18648">
                  <c:v>1825.300048828125</c:v>
                </c:pt>
                <c:pt idx="18649">
                  <c:v>1825.400024414062</c:v>
                </c:pt>
                <c:pt idx="18650">
                  <c:v>1825.5</c:v>
                </c:pt>
                <c:pt idx="18651">
                  <c:v>1825.599975585937</c:v>
                </c:pt>
                <c:pt idx="18652">
                  <c:v>1825.700073242187</c:v>
                </c:pt>
                <c:pt idx="18653">
                  <c:v>1825.800048828125</c:v>
                </c:pt>
                <c:pt idx="18654">
                  <c:v>1825.900024414062</c:v>
                </c:pt>
                <c:pt idx="18655">
                  <c:v>1826.0</c:v>
                </c:pt>
                <c:pt idx="18656">
                  <c:v>1826.099975585937</c:v>
                </c:pt>
                <c:pt idx="18657">
                  <c:v>1826.200073242187</c:v>
                </c:pt>
                <c:pt idx="18658">
                  <c:v>1826.300048828125</c:v>
                </c:pt>
                <c:pt idx="18659">
                  <c:v>1826.400024414062</c:v>
                </c:pt>
                <c:pt idx="18660">
                  <c:v>1826.5</c:v>
                </c:pt>
                <c:pt idx="18661">
                  <c:v>1826.599975585937</c:v>
                </c:pt>
                <c:pt idx="18662">
                  <c:v>1826.700073242187</c:v>
                </c:pt>
                <c:pt idx="18663">
                  <c:v>1826.800048828125</c:v>
                </c:pt>
                <c:pt idx="18664">
                  <c:v>1826.900024414062</c:v>
                </c:pt>
                <c:pt idx="18665">
                  <c:v>1827.0</c:v>
                </c:pt>
                <c:pt idx="18666">
                  <c:v>1827.099975585937</c:v>
                </c:pt>
                <c:pt idx="18667">
                  <c:v>1827.200073242187</c:v>
                </c:pt>
                <c:pt idx="18668">
                  <c:v>1827.300048828125</c:v>
                </c:pt>
                <c:pt idx="18669">
                  <c:v>1827.400024414062</c:v>
                </c:pt>
                <c:pt idx="18670">
                  <c:v>1827.5</c:v>
                </c:pt>
                <c:pt idx="18671">
                  <c:v>1827.599975585937</c:v>
                </c:pt>
                <c:pt idx="18672">
                  <c:v>1827.700073242187</c:v>
                </c:pt>
                <c:pt idx="18673">
                  <c:v>1827.800048828125</c:v>
                </c:pt>
                <c:pt idx="18674">
                  <c:v>1827.900024414062</c:v>
                </c:pt>
                <c:pt idx="18675">
                  <c:v>1828.0</c:v>
                </c:pt>
                <c:pt idx="18676">
                  <c:v>1828.099975585937</c:v>
                </c:pt>
                <c:pt idx="18677">
                  <c:v>1828.200073242187</c:v>
                </c:pt>
                <c:pt idx="18678">
                  <c:v>1828.300048828125</c:v>
                </c:pt>
                <c:pt idx="18679">
                  <c:v>1828.400024414062</c:v>
                </c:pt>
                <c:pt idx="18680">
                  <c:v>1828.5</c:v>
                </c:pt>
                <c:pt idx="18681">
                  <c:v>1828.599975585937</c:v>
                </c:pt>
                <c:pt idx="18682">
                  <c:v>1828.700073242187</c:v>
                </c:pt>
                <c:pt idx="18683">
                  <c:v>1828.800048828125</c:v>
                </c:pt>
                <c:pt idx="18684">
                  <c:v>1828.900024414062</c:v>
                </c:pt>
                <c:pt idx="18685">
                  <c:v>1829.0</c:v>
                </c:pt>
                <c:pt idx="18686">
                  <c:v>1829.099975585937</c:v>
                </c:pt>
                <c:pt idx="18687">
                  <c:v>1829.200073242187</c:v>
                </c:pt>
                <c:pt idx="18688">
                  <c:v>1829.300048828125</c:v>
                </c:pt>
                <c:pt idx="18689">
                  <c:v>1829.400024414062</c:v>
                </c:pt>
                <c:pt idx="18690">
                  <c:v>1829.5</c:v>
                </c:pt>
                <c:pt idx="18691">
                  <c:v>1829.599975585937</c:v>
                </c:pt>
                <c:pt idx="18692">
                  <c:v>1829.700073242187</c:v>
                </c:pt>
                <c:pt idx="18693">
                  <c:v>1829.800048828125</c:v>
                </c:pt>
                <c:pt idx="18694">
                  <c:v>1829.900024414062</c:v>
                </c:pt>
                <c:pt idx="18695">
                  <c:v>1830.0</c:v>
                </c:pt>
                <c:pt idx="18696">
                  <c:v>1830.099975585937</c:v>
                </c:pt>
                <c:pt idx="18697">
                  <c:v>1830.200073242187</c:v>
                </c:pt>
                <c:pt idx="18698">
                  <c:v>1830.300048828125</c:v>
                </c:pt>
                <c:pt idx="18699">
                  <c:v>1830.400024414062</c:v>
                </c:pt>
                <c:pt idx="18700">
                  <c:v>1830.5</c:v>
                </c:pt>
                <c:pt idx="18701">
                  <c:v>1830.599975585937</c:v>
                </c:pt>
                <c:pt idx="18702">
                  <c:v>1830.700073242187</c:v>
                </c:pt>
                <c:pt idx="18703">
                  <c:v>1830.800048828125</c:v>
                </c:pt>
                <c:pt idx="18704">
                  <c:v>1830.900024414062</c:v>
                </c:pt>
                <c:pt idx="18705">
                  <c:v>1831.0</c:v>
                </c:pt>
                <c:pt idx="18706">
                  <c:v>1831.099975585937</c:v>
                </c:pt>
                <c:pt idx="18707">
                  <c:v>1831.200073242187</c:v>
                </c:pt>
                <c:pt idx="18708">
                  <c:v>1831.300048828125</c:v>
                </c:pt>
                <c:pt idx="18709">
                  <c:v>1831.400024414062</c:v>
                </c:pt>
                <c:pt idx="18710">
                  <c:v>1831.5</c:v>
                </c:pt>
                <c:pt idx="18711">
                  <c:v>1831.599975585937</c:v>
                </c:pt>
                <c:pt idx="18712">
                  <c:v>1831.700073242187</c:v>
                </c:pt>
                <c:pt idx="18713">
                  <c:v>1831.800048828125</c:v>
                </c:pt>
                <c:pt idx="18714">
                  <c:v>1831.900024414062</c:v>
                </c:pt>
                <c:pt idx="18715">
                  <c:v>1832.0</c:v>
                </c:pt>
                <c:pt idx="18716">
                  <c:v>1832.099975585937</c:v>
                </c:pt>
                <c:pt idx="18717">
                  <c:v>1832.200073242187</c:v>
                </c:pt>
                <c:pt idx="18718">
                  <c:v>1832.300048828125</c:v>
                </c:pt>
                <c:pt idx="18719">
                  <c:v>1832.400024414062</c:v>
                </c:pt>
                <c:pt idx="18720">
                  <c:v>1832.5</c:v>
                </c:pt>
                <c:pt idx="18721">
                  <c:v>1832.599975585937</c:v>
                </c:pt>
                <c:pt idx="18722">
                  <c:v>1832.700073242187</c:v>
                </c:pt>
                <c:pt idx="18723">
                  <c:v>1832.800048828125</c:v>
                </c:pt>
                <c:pt idx="18724">
                  <c:v>1832.900024414062</c:v>
                </c:pt>
                <c:pt idx="18725">
                  <c:v>1833.0</c:v>
                </c:pt>
                <c:pt idx="18726">
                  <c:v>1833.099975585937</c:v>
                </c:pt>
                <c:pt idx="18727">
                  <c:v>1833.200073242187</c:v>
                </c:pt>
                <c:pt idx="18728">
                  <c:v>1833.300048828125</c:v>
                </c:pt>
                <c:pt idx="18729">
                  <c:v>1833.400024414062</c:v>
                </c:pt>
                <c:pt idx="18730">
                  <c:v>1833.5</c:v>
                </c:pt>
                <c:pt idx="18731">
                  <c:v>1833.599975585937</c:v>
                </c:pt>
                <c:pt idx="18732">
                  <c:v>1833.700073242187</c:v>
                </c:pt>
                <c:pt idx="18733">
                  <c:v>1833.800048828125</c:v>
                </c:pt>
                <c:pt idx="18734">
                  <c:v>1833.900024414062</c:v>
                </c:pt>
                <c:pt idx="18735">
                  <c:v>1834.0</c:v>
                </c:pt>
                <c:pt idx="18736">
                  <c:v>1834.099975585937</c:v>
                </c:pt>
                <c:pt idx="18737">
                  <c:v>1834.200073242187</c:v>
                </c:pt>
                <c:pt idx="18738">
                  <c:v>1834.300048828125</c:v>
                </c:pt>
                <c:pt idx="18739">
                  <c:v>1834.400024414062</c:v>
                </c:pt>
                <c:pt idx="18740">
                  <c:v>1834.5</c:v>
                </c:pt>
                <c:pt idx="18741">
                  <c:v>1834.599975585937</c:v>
                </c:pt>
                <c:pt idx="18742">
                  <c:v>1834.700073242187</c:v>
                </c:pt>
                <c:pt idx="18743">
                  <c:v>1834.800048828125</c:v>
                </c:pt>
                <c:pt idx="18744">
                  <c:v>1834.900024414062</c:v>
                </c:pt>
                <c:pt idx="18745">
                  <c:v>1835.0</c:v>
                </c:pt>
                <c:pt idx="18746">
                  <c:v>1835.099975585937</c:v>
                </c:pt>
                <c:pt idx="18747">
                  <c:v>1835.200073242187</c:v>
                </c:pt>
                <c:pt idx="18748">
                  <c:v>1835.300048828125</c:v>
                </c:pt>
                <c:pt idx="18749">
                  <c:v>1835.400024414062</c:v>
                </c:pt>
                <c:pt idx="18750">
                  <c:v>1835.5</c:v>
                </c:pt>
                <c:pt idx="18751">
                  <c:v>1835.599975585937</c:v>
                </c:pt>
                <c:pt idx="18752">
                  <c:v>1835.700073242187</c:v>
                </c:pt>
                <c:pt idx="18753">
                  <c:v>1835.800048828125</c:v>
                </c:pt>
                <c:pt idx="18754">
                  <c:v>1835.900024414062</c:v>
                </c:pt>
                <c:pt idx="18755">
                  <c:v>1836.0</c:v>
                </c:pt>
                <c:pt idx="18756">
                  <c:v>1836.099975585937</c:v>
                </c:pt>
                <c:pt idx="18757">
                  <c:v>1836.200073242187</c:v>
                </c:pt>
                <c:pt idx="18758">
                  <c:v>1836.300048828125</c:v>
                </c:pt>
                <c:pt idx="18759">
                  <c:v>1836.400024414062</c:v>
                </c:pt>
                <c:pt idx="18760">
                  <c:v>1836.5</c:v>
                </c:pt>
                <c:pt idx="18761">
                  <c:v>1836.599975585937</c:v>
                </c:pt>
                <c:pt idx="18762">
                  <c:v>1836.700073242187</c:v>
                </c:pt>
                <c:pt idx="18763">
                  <c:v>1836.800048828125</c:v>
                </c:pt>
                <c:pt idx="18764">
                  <c:v>1836.900024414062</c:v>
                </c:pt>
                <c:pt idx="18765">
                  <c:v>1837.0</c:v>
                </c:pt>
                <c:pt idx="18766">
                  <c:v>1837.099975585937</c:v>
                </c:pt>
                <c:pt idx="18767">
                  <c:v>1837.200073242187</c:v>
                </c:pt>
                <c:pt idx="18768">
                  <c:v>1837.300048828125</c:v>
                </c:pt>
                <c:pt idx="18769">
                  <c:v>1837.400024414062</c:v>
                </c:pt>
                <c:pt idx="18770">
                  <c:v>1837.5</c:v>
                </c:pt>
                <c:pt idx="18771">
                  <c:v>1837.599975585937</c:v>
                </c:pt>
                <c:pt idx="18772">
                  <c:v>1837.700073242187</c:v>
                </c:pt>
                <c:pt idx="18773">
                  <c:v>1837.800048828125</c:v>
                </c:pt>
                <c:pt idx="18774">
                  <c:v>1837.900024414062</c:v>
                </c:pt>
                <c:pt idx="18775">
                  <c:v>1838.0</c:v>
                </c:pt>
                <c:pt idx="18776">
                  <c:v>1838.099975585937</c:v>
                </c:pt>
                <c:pt idx="18777">
                  <c:v>1838.200073242187</c:v>
                </c:pt>
                <c:pt idx="18778">
                  <c:v>1838.300048828125</c:v>
                </c:pt>
                <c:pt idx="18779">
                  <c:v>1838.400024414062</c:v>
                </c:pt>
                <c:pt idx="18780">
                  <c:v>1838.5</c:v>
                </c:pt>
                <c:pt idx="18781">
                  <c:v>1838.599975585937</c:v>
                </c:pt>
                <c:pt idx="18782">
                  <c:v>1838.700073242187</c:v>
                </c:pt>
                <c:pt idx="18783">
                  <c:v>1838.800048828125</c:v>
                </c:pt>
                <c:pt idx="18784">
                  <c:v>1838.900024414062</c:v>
                </c:pt>
                <c:pt idx="18785">
                  <c:v>1839.0</c:v>
                </c:pt>
                <c:pt idx="18786">
                  <c:v>1839.099975585937</c:v>
                </c:pt>
                <c:pt idx="18787">
                  <c:v>1839.200073242187</c:v>
                </c:pt>
                <c:pt idx="18788">
                  <c:v>1839.300048828125</c:v>
                </c:pt>
                <c:pt idx="18789">
                  <c:v>1839.400024414062</c:v>
                </c:pt>
                <c:pt idx="18790">
                  <c:v>1839.5</c:v>
                </c:pt>
                <c:pt idx="18791">
                  <c:v>1839.599975585937</c:v>
                </c:pt>
                <c:pt idx="18792">
                  <c:v>1839.700073242187</c:v>
                </c:pt>
                <c:pt idx="18793">
                  <c:v>1839.800048828125</c:v>
                </c:pt>
                <c:pt idx="18794">
                  <c:v>1839.900024414062</c:v>
                </c:pt>
                <c:pt idx="18795">
                  <c:v>1840.0</c:v>
                </c:pt>
                <c:pt idx="18796">
                  <c:v>1840.099975585937</c:v>
                </c:pt>
                <c:pt idx="18797">
                  <c:v>1840.200073242187</c:v>
                </c:pt>
                <c:pt idx="18798">
                  <c:v>1840.300048828125</c:v>
                </c:pt>
                <c:pt idx="18799">
                  <c:v>1840.400024414062</c:v>
                </c:pt>
                <c:pt idx="18800">
                  <c:v>1840.5</c:v>
                </c:pt>
                <c:pt idx="18801">
                  <c:v>1840.599975585937</c:v>
                </c:pt>
                <c:pt idx="18802">
                  <c:v>1840.700073242187</c:v>
                </c:pt>
                <c:pt idx="18803">
                  <c:v>1840.800048828125</c:v>
                </c:pt>
                <c:pt idx="18804">
                  <c:v>1840.900024414062</c:v>
                </c:pt>
                <c:pt idx="18805">
                  <c:v>1841.0</c:v>
                </c:pt>
                <c:pt idx="18806">
                  <c:v>1841.099975585937</c:v>
                </c:pt>
                <c:pt idx="18807">
                  <c:v>1841.200073242187</c:v>
                </c:pt>
                <c:pt idx="18808">
                  <c:v>1841.300048828125</c:v>
                </c:pt>
                <c:pt idx="18809">
                  <c:v>1841.400024414062</c:v>
                </c:pt>
                <c:pt idx="18810">
                  <c:v>1841.5</c:v>
                </c:pt>
                <c:pt idx="18811">
                  <c:v>1841.599975585937</c:v>
                </c:pt>
                <c:pt idx="18812">
                  <c:v>1841.700073242187</c:v>
                </c:pt>
                <c:pt idx="18813">
                  <c:v>1841.800048828125</c:v>
                </c:pt>
                <c:pt idx="18814">
                  <c:v>1841.900024414062</c:v>
                </c:pt>
                <c:pt idx="18815">
                  <c:v>1842.0</c:v>
                </c:pt>
                <c:pt idx="18816">
                  <c:v>1842.099975585937</c:v>
                </c:pt>
                <c:pt idx="18817">
                  <c:v>1842.200073242187</c:v>
                </c:pt>
                <c:pt idx="18818">
                  <c:v>1842.300048828125</c:v>
                </c:pt>
                <c:pt idx="18819">
                  <c:v>1842.400024414062</c:v>
                </c:pt>
                <c:pt idx="18820">
                  <c:v>1842.5</c:v>
                </c:pt>
                <c:pt idx="18821">
                  <c:v>1842.599975585937</c:v>
                </c:pt>
                <c:pt idx="18822">
                  <c:v>1842.700073242187</c:v>
                </c:pt>
                <c:pt idx="18823">
                  <c:v>1842.800048828125</c:v>
                </c:pt>
                <c:pt idx="18824">
                  <c:v>1842.900024414062</c:v>
                </c:pt>
                <c:pt idx="18825">
                  <c:v>1843.0</c:v>
                </c:pt>
                <c:pt idx="18826">
                  <c:v>1843.099975585937</c:v>
                </c:pt>
                <c:pt idx="18827">
                  <c:v>1843.200073242187</c:v>
                </c:pt>
                <c:pt idx="18828">
                  <c:v>1843.300048828125</c:v>
                </c:pt>
                <c:pt idx="18829">
                  <c:v>1843.400024414062</c:v>
                </c:pt>
                <c:pt idx="18830">
                  <c:v>1843.5</c:v>
                </c:pt>
                <c:pt idx="18831">
                  <c:v>1843.599975585937</c:v>
                </c:pt>
                <c:pt idx="18832">
                  <c:v>1843.700073242187</c:v>
                </c:pt>
                <c:pt idx="18833">
                  <c:v>1843.800048828125</c:v>
                </c:pt>
                <c:pt idx="18834">
                  <c:v>1843.900024414062</c:v>
                </c:pt>
                <c:pt idx="18835">
                  <c:v>1844.0</c:v>
                </c:pt>
                <c:pt idx="18836">
                  <c:v>1844.099975585937</c:v>
                </c:pt>
                <c:pt idx="18837">
                  <c:v>1844.200073242187</c:v>
                </c:pt>
                <c:pt idx="18838">
                  <c:v>1844.300048828125</c:v>
                </c:pt>
                <c:pt idx="18839">
                  <c:v>1844.400024414062</c:v>
                </c:pt>
                <c:pt idx="18840">
                  <c:v>1844.5</c:v>
                </c:pt>
                <c:pt idx="18841">
                  <c:v>1844.599975585937</c:v>
                </c:pt>
                <c:pt idx="18842">
                  <c:v>1844.700073242187</c:v>
                </c:pt>
                <c:pt idx="18843">
                  <c:v>1844.800048828125</c:v>
                </c:pt>
                <c:pt idx="18844">
                  <c:v>1844.900024414062</c:v>
                </c:pt>
                <c:pt idx="18845">
                  <c:v>1845.0</c:v>
                </c:pt>
                <c:pt idx="18846">
                  <c:v>1845.099975585937</c:v>
                </c:pt>
                <c:pt idx="18847">
                  <c:v>1845.200073242187</c:v>
                </c:pt>
                <c:pt idx="18848">
                  <c:v>1845.300048828125</c:v>
                </c:pt>
                <c:pt idx="18849">
                  <c:v>1845.400024414062</c:v>
                </c:pt>
                <c:pt idx="18850">
                  <c:v>1845.5</c:v>
                </c:pt>
                <c:pt idx="18851">
                  <c:v>1845.599975585937</c:v>
                </c:pt>
                <c:pt idx="18852">
                  <c:v>1845.700073242187</c:v>
                </c:pt>
                <c:pt idx="18853">
                  <c:v>1845.800048828125</c:v>
                </c:pt>
                <c:pt idx="18854">
                  <c:v>1845.900024414062</c:v>
                </c:pt>
                <c:pt idx="18855">
                  <c:v>1846.0</c:v>
                </c:pt>
                <c:pt idx="18856">
                  <c:v>1846.099975585937</c:v>
                </c:pt>
                <c:pt idx="18857">
                  <c:v>1846.200073242187</c:v>
                </c:pt>
                <c:pt idx="18858">
                  <c:v>1846.300048828125</c:v>
                </c:pt>
                <c:pt idx="18859">
                  <c:v>1846.400024414062</c:v>
                </c:pt>
                <c:pt idx="18860">
                  <c:v>1846.5</c:v>
                </c:pt>
                <c:pt idx="18861">
                  <c:v>1846.599975585937</c:v>
                </c:pt>
                <c:pt idx="18862">
                  <c:v>1846.700073242187</c:v>
                </c:pt>
                <c:pt idx="18863">
                  <c:v>1846.800048828125</c:v>
                </c:pt>
                <c:pt idx="18864">
                  <c:v>1846.900024414062</c:v>
                </c:pt>
                <c:pt idx="18865">
                  <c:v>1847.0</c:v>
                </c:pt>
                <c:pt idx="18866">
                  <c:v>1847.099975585937</c:v>
                </c:pt>
                <c:pt idx="18867">
                  <c:v>1847.200073242187</c:v>
                </c:pt>
                <c:pt idx="18868">
                  <c:v>1847.300048828125</c:v>
                </c:pt>
                <c:pt idx="18869">
                  <c:v>1847.400024414062</c:v>
                </c:pt>
                <c:pt idx="18870">
                  <c:v>1847.5</c:v>
                </c:pt>
                <c:pt idx="18871">
                  <c:v>1847.599975585937</c:v>
                </c:pt>
                <c:pt idx="18872">
                  <c:v>1847.700073242187</c:v>
                </c:pt>
                <c:pt idx="18873">
                  <c:v>1847.800048828125</c:v>
                </c:pt>
                <c:pt idx="18874">
                  <c:v>1847.900024414062</c:v>
                </c:pt>
                <c:pt idx="18875">
                  <c:v>1848.0</c:v>
                </c:pt>
                <c:pt idx="18876">
                  <c:v>1848.099975585937</c:v>
                </c:pt>
                <c:pt idx="18877">
                  <c:v>1848.200073242187</c:v>
                </c:pt>
                <c:pt idx="18878">
                  <c:v>1848.300048828125</c:v>
                </c:pt>
                <c:pt idx="18879">
                  <c:v>1848.400024414062</c:v>
                </c:pt>
                <c:pt idx="18880">
                  <c:v>1848.5</c:v>
                </c:pt>
                <c:pt idx="18881">
                  <c:v>1848.599975585937</c:v>
                </c:pt>
                <c:pt idx="18882">
                  <c:v>1848.700073242187</c:v>
                </c:pt>
                <c:pt idx="18883">
                  <c:v>1848.800048828125</c:v>
                </c:pt>
                <c:pt idx="18884">
                  <c:v>1848.900024414062</c:v>
                </c:pt>
                <c:pt idx="18885">
                  <c:v>1849.0</c:v>
                </c:pt>
                <c:pt idx="18886">
                  <c:v>1849.099975585937</c:v>
                </c:pt>
                <c:pt idx="18887">
                  <c:v>1849.200073242187</c:v>
                </c:pt>
                <c:pt idx="18888">
                  <c:v>1849.300048828125</c:v>
                </c:pt>
                <c:pt idx="18889">
                  <c:v>1849.400024414062</c:v>
                </c:pt>
                <c:pt idx="18890">
                  <c:v>1849.5</c:v>
                </c:pt>
                <c:pt idx="18891">
                  <c:v>1849.599975585937</c:v>
                </c:pt>
                <c:pt idx="18892">
                  <c:v>1849.700073242187</c:v>
                </c:pt>
                <c:pt idx="18893">
                  <c:v>1849.800048828125</c:v>
                </c:pt>
                <c:pt idx="18894">
                  <c:v>1849.900024414062</c:v>
                </c:pt>
                <c:pt idx="18895">
                  <c:v>1850.0</c:v>
                </c:pt>
                <c:pt idx="18896">
                  <c:v>1850.099975585937</c:v>
                </c:pt>
                <c:pt idx="18897">
                  <c:v>1850.200073242187</c:v>
                </c:pt>
                <c:pt idx="18898">
                  <c:v>1850.300048828125</c:v>
                </c:pt>
                <c:pt idx="18899">
                  <c:v>1850.400024414062</c:v>
                </c:pt>
                <c:pt idx="18900">
                  <c:v>1850.5</c:v>
                </c:pt>
                <c:pt idx="18901">
                  <c:v>1850.599975585937</c:v>
                </c:pt>
                <c:pt idx="18902">
                  <c:v>1850.700073242187</c:v>
                </c:pt>
                <c:pt idx="18903">
                  <c:v>1850.800048828125</c:v>
                </c:pt>
                <c:pt idx="18904">
                  <c:v>1850.900024414062</c:v>
                </c:pt>
                <c:pt idx="18905">
                  <c:v>1851.0</c:v>
                </c:pt>
                <c:pt idx="18906">
                  <c:v>1851.099975585937</c:v>
                </c:pt>
                <c:pt idx="18907">
                  <c:v>1851.200073242187</c:v>
                </c:pt>
                <c:pt idx="18908">
                  <c:v>1851.300048828125</c:v>
                </c:pt>
                <c:pt idx="18909">
                  <c:v>1851.400024414062</c:v>
                </c:pt>
                <c:pt idx="18910">
                  <c:v>1851.5</c:v>
                </c:pt>
                <c:pt idx="18911">
                  <c:v>1851.599975585937</c:v>
                </c:pt>
                <c:pt idx="18912">
                  <c:v>1851.700073242187</c:v>
                </c:pt>
                <c:pt idx="18913">
                  <c:v>1851.800048828125</c:v>
                </c:pt>
                <c:pt idx="18914">
                  <c:v>1851.900024414062</c:v>
                </c:pt>
                <c:pt idx="18915">
                  <c:v>1852.0</c:v>
                </c:pt>
                <c:pt idx="18916">
                  <c:v>1852.099975585937</c:v>
                </c:pt>
                <c:pt idx="18917">
                  <c:v>1852.200073242187</c:v>
                </c:pt>
                <c:pt idx="18918">
                  <c:v>1852.300048828125</c:v>
                </c:pt>
                <c:pt idx="18919">
                  <c:v>1852.400024414062</c:v>
                </c:pt>
                <c:pt idx="18920">
                  <c:v>1852.5</c:v>
                </c:pt>
                <c:pt idx="18921">
                  <c:v>1852.599975585937</c:v>
                </c:pt>
                <c:pt idx="18922">
                  <c:v>1852.700073242187</c:v>
                </c:pt>
                <c:pt idx="18923">
                  <c:v>1852.800048828125</c:v>
                </c:pt>
                <c:pt idx="18924">
                  <c:v>1852.900024414062</c:v>
                </c:pt>
                <c:pt idx="18925">
                  <c:v>1853.0</c:v>
                </c:pt>
                <c:pt idx="18926">
                  <c:v>1853.099975585937</c:v>
                </c:pt>
                <c:pt idx="18927">
                  <c:v>1853.200073242187</c:v>
                </c:pt>
                <c:pt idx="18928">
                  <c:v>1853.300048828125</c:v>
                </c:pt>
                <c:pt idx="18929">
                  <c:v>1853.400024414062</c:v>
                </c:pt>
                <c:pt idx="18930">
                  <c:v>1853.5</c:v>
                </c:pt>
                <c:pt idx="18931">
                  <c:v>1853.599975585937</c:v>
                </c:pt>
                <c:pt idx="18932">
                  <c:v>1853.700073242187</c:v>
                </c:pt>
                <c:pt idx="18933">
                  <c:v>1853.800048828125</c:v>
                </c:pt>
                <c:pt idx="18934">
                  <c:v>1853.900024414062</c:v>
                </c:pt>
                <c:pt idx="18935">
                  <c:v>1854.0</c:v>
                </c:pt>
                <c:pt idx="18936">
                  <c:v>1854.099975585937</c:v>
                </c:pt>
                <c:pt idx="18937">
                  <c:v>1854.200073242187</c:v>
                </c:pt>
                <c:pt idx="18938">
                  <c:v>1854.300048828125</c:v>
                </c:pt>
                <c:pt idx="18939">
                  <c:v>1854.400024414062</c:v>
                </c:pt>
                <c:pt idx="18940">
                  <c:v>1854.5</c:v>
                </c:pt>
                <c:pt idx="18941">
                  <c:v>1854.599975585937</c:v>
                </c:pt>
                <c:pt idx="18942">
                  <c:v>1854.700073242187</c:v>
                </c:pt>
                <c:pt idx="18943">
                  <c:v>1854.800048828125</c:v>
                </c:pt>
                <c:pt idx="18944">
                  <c:v>1854.900024414062</c:v>
                </c:pt>
                <c:pt idx="18945">
                  <c:v>1855.0</c:v>
                </c:pt>
                <c:pt idx="18946">
                  <c:v>1855.099975585937</c:v>
                </c:pt>
                <c:pt idx="18947">
                  <c:v>1855.200073242187</c:v>
                </c:pt>
                <c:pt idx="18948">
                  <c:v>1855.300048828125</c:v>
                </c:pt>
                <c:pt idx="18949">
                  <c:v>1855.400024414062</c:v>
                </c:pt>
                <c:pt idx="18950">
                  <c:v>1855.5</c:v>
                </c:pt>
                <c:pt idx="18951">
                  <c:v>1855.599975585937</c:v>
                </c:pt>
                <c:pt idx="18952">
                  <c:v>1855.700073242187</c:v>
                </c:pt>
                <c:pt idx="18953">
                  <c:v>1855.800048828125</c:v>
                </c:pt>
                <c:pt idx="18954">
                  <c:v>1855.900024414062</c:v>
                </c:pt>
                <c:pt idx="18955">
                  <c:v>1856.0</c:v>
                </c:pt>
                <c:pt idx="18956">
                  <c:v>1856.099975585937</c:v>
                </c:pt>
                <c:pt idx="18957">
                  <c:v>1856.200073242187</c:v>
                </c:pt>
                <c:pt idx="18958">
                  <c:v>1856.300048828125</c:v>
                </c:pt>
                <c:pt idx="18959">
                  <c:v>1856.400024414062</c:v>
                </c:pt>
                <c:pt idx="18960">
                  <c:v>1856.5</c:v>
                </c:pt>
                <c:pt idx="18961">
                  <c:v>1856.599975585937</c:v>
                </c:pt>
                <c:pt idx="18962">
                  <c:v>1856.700073242187</c:v>
                </c:pt>
                <c:pt idx="18963">
                  <c:v>1856.800048828125</c:v>
                </c:pt>
                <c:pt idx="18964">
                  <c:v>1856.900024414062</c:v>
                </c:pt>
                <c:pt idx="18965">
                  <c:v>1857.0</c:v>
                </c:pt>
                <c:pt idx="18966">
                  <c:v>1857.099975585937</c:v>
                </c:pt>
                <c:pt idx="18967">
                  <c:v>1857.200073242187</c:v>
                </c:pt>
                <c:pt idx="18968">
                  <c:v>1857.300048828125</c:v>
                </c:pt>
                <c:pt idx="18969">
                  <c:v>1857.400024414062</c:v>
                </c:pt>
                <c:pt idx="18970">
                  <c:v>1857.5</c:v>
                </c:pt>
                <c:pt idx="18971">
                  <c:v>1857.599975585937</c:v>
                </c:pt>
                <c:pt idx="18972">
                  <c:v>1857.700073242187</c:v>
                </c:pt>
                <c:pt idx="18973">
                  <c:v>1857.800048828125</c:v>
                </c:pt>
                <c:pt idx="18974">
                  <c:v>1857.900024414062</c:v>
                </c:pt>
                <c:pt idx="18975">
                  <c:v>1858.0</c:v>
                </c:pt>
                <c:pt idx="18976">
                  <c:v>1858.099975585937</c:v>
                </c:pt>
                <c:pt idx="18977">
                  <c:v>1858.200073242187</c:v>
                </c:pt>
                <c:pt idx="18978">
                  <c:v>1858.300048828125</c:v>
                </c:pt>
                <c:pt idx="18979">
                  <c:v>1858.400024414062</c:v>
                </c:pt>
                <c:pt idx="18980">
                  <c:v>1858.5</c:v>
                </c:pt>
                <c:pt idx="18981">
                  <c:v>1858.599975585937</c:v>
                </c:pt>
                <c:pt idx="18982">
                  <c:v>1858.700073242187</c:v>
                </c:pt>
                <c:pt idx="18983">
                  <c:v>1858.800048828125</c:v>
                </c:pt>
                <c:pt idx="18984">
                  <c:v>1858.900024414062</c:v>
                </c:pt>
                <c:pt idx="18985">
                  <c:v>1859.0</c:v>
                </c:pt>
                <c:pt idx="18986">
                  <c:v>1859.099975585937</c:v>
                </c:pt>
                <c:pt idx="18987">
                  <c:v>1859.200073242187</c:v>
                </c:pt>
                <c:pt idx="18988">
                  <c:v>1859.300048828125</c:v>
                </c:pt>
                <c:pt idx="18989">
                  <c:v>1859.400024414062</c:v>
                </c:pt>
                <c:pt idx="18990">
                  <c:v>1859.5</c:v>
                </c:pt>
                <c:pt idx="18991">
                  <c:v>1859.599975585937</c:v>
                </c:pt>
                <c:pt idx="18992">
                  <c:v>1859.700073242187</c:v>
                </c:pt>
                <c:pt idx="18993">
                  <c:v>1859.800048828125</c:v>
                </c:pt>
                <c:pt idx="18994">
                  <c:v>1859.900024414062</c:v>
                </c:pt>
                <c:pt idx="18995">
                  <c:v>1860.0</c:v>
                </c:pt>
                <c:pt idx="18996">
                  <c:v>1860.099975585937</c:v>
                </c:pt>
                <c:pt idx="18997">
                  <c:v>1860.200073242187</c:v>
                </c:pt>
                <c:pt idx="18998">
                  <c:v>1860.300048828125</c:v>
                </c:pt>
                <c:pt idx="18999">
                  <c:v>1860.400024414062</c:v>
                </c:pt>
                <c:pt idx="19000">
                  <c:v>1860.5</c:v>
                </c:pt>
                <c:pt idx="19001">
                  <c:v>1860.599975585937</c:v>
                </c:pt>
                <c:pt idx="19002">
                  <c:v>1860.700073242187</c:v>
                </c:pt>
                <c:pt idx="19003">
                  <c:v>1860.800048828125</c:v>
                </c:pt>
                <c:pt idx="19004">
                  <c:v>1860.900024414062</c:v>
                </c:pt>
                <c:pt idx="19005">
                  <c:v>1861.0</c:v>
                </c:pt>
                <c:pt idx="19006">
                  <c:v>1861.099975585937</c:v>
                </c:pt>
                <c:pt idx="19007">
                  <c:v>1861.200073242187</c:v>
                </c:pt>
                <c:pt idx="19008">
                  <c:v>1861.300048828125</c:v>
                </c:pt>
                <c:pt idx="19009">
                  <c:v>1861.400024414062</c:v>
                </c:pt>
                <c:pt idx="19010">
                  <c:v>1861.5</c:v>
                </c:pt>
                <c:pt idx="19011">
                  <c:v>1861.599975585937</c:v>
                </c:pt>
                <c:pt idx="19012">
                  <c:v>1861.700073242187</c:v>
                </c:pt>
                <c:pt idx="19013">
                  <c:v>1861.800048828125</c:v>
                </c:pt>
                <c:pt idx="19014">
                  <c:v>1861.900024414062</c:v>
                </c:pt>
                <c:pt idx="19015">
                  <c:v>1862.0</c:v>
                </c:pt>
                <c:pt idx="19016">
                  <c:v>1862.099975585937</c:v>
                </c:pt>
                <c:pt idx="19017">
                  <c:v>1862.200073242187</c:v>
                </c:pt>
                <c:pt idx="19018">
                  <c:v>1862.300048828125</c:v>
                </c:pt>
                <c:pt idx="19019">
                  <c:v>1862.400024414062</c:v>
                </c:pt>
                <c:pt idx="19020">
                  <c:v>1862.5</c:v>
                </c:pt>
                <c:pt idx="19021">
                  <c:v>1862.599975585937</c:v>
                </c:pt>
                <c:pt idx="19022">
                  <c:v>1862.700073242187</c:v>
                </c:pt>
                <c:pt idx="19023">
                  <c:v>1862.800048828125</c:v>
                </c:pt>
                <c:pt idx="19024">
                  <c:v>1862.900024414062</c:v>
                </c:pt>
                <c:pt idx="19025">
                  <c:v>1863.0</c:v>
                </c:pt>
                <c:pt idx="19026">
                  <c:v>1863.099975585937</c:v>
                </c:pt>
                <c:pt idx="19027">
                  <c:v>1863.200073242187</c:v>
                </c:pt>
                <c:pt idx="19028">
                  <c:v>1863.300048828125</c:v>
                </c:pt>
                <c:pt idx="19029">
                  <c:v>1863.400024414062</c:v>
                </c:pt>
                <c:pt idx="19030">
                  <c:v>1863.5</c:v>
                </c:pt>
                <c:pt idx="19031">
                  <c:v>1863.599975585937</c:v>
                </c:pt>
                <c:pt idx="19032">
                  <c:v>1863.700073242187</c:v>
                </c:pt>
                <c:pt idx="19033">
                  <c:v>1863.800048828125</c:v>
                </c:pt>
                <c:pt idx="19034">
                  <c:v>1863.900024414062</c:v>
                </c:pt>
                <c:pt idx="19035">
                  <c:v>1864.0</c:v>
                </c:pt>
                <c:pt idx="19036">
                  <c:v>1864.099975585937</c:v>
                </c:pt>
                <c:pt idx="19037">
                  <c:v>1864.200073242187</c:v>
                </c:pt>
                <c:pt idx="19038">
                  <c:v>1864.300048828125</c:v>
                </c:pt>
                <c:pt idx="19039">
                  <c:v>1864.400024414062</c:v>
                </c:pt>
                <c:pt idx="19040">
                  <c:v>1864.5</c:v>
                </c:pt>
                <c:pt idx="19041">
                  <c:v>1864.599975585937</c:v>
                </c:pt>
                <c:pt idx="19042">
                  <c:v>1864.700073242187</c:v>
                </c:pt>
                <c:pt idx="19043">
                  <c:v>1864.800048828125</c:v>
                </c:pt>
                <c:pt idx="19044">
                  <c:v>1864.900024414062</c:v>
                </c:pt>
                <c:pt idx="19045">
                  <c:v>1865.0</c:v>
                </c:pt>
                <c:pt idx="19046">
                  <c:v>1865.099975585937</c:v>
                </c:pt>
                <c:pt idx="19047">
                  <c:v>1865.200073242187</c:v>
                </c:pt>
                <c:pt idx="19048">
                  <c:v>1865.300048828125</c:v>
                </c:pt>
                <c:pt idx="19049">
                  <c:v>1865.400024414062</c:v>
                </c:pt>
                <c:pt idx="19050">
                  <c:v>1865.5</c:v>
                </c:pt>
                <c:pt idx="19051">
                  <c:v>1865.599975585937</c:v>
                </c:pt>
                <c:pt idx="19052">
                  <c:v>1865.700073242187</c:v>
                </c:pt>
                <c:pt idx="19053">
                  <c:v>1865.800048828125</c:v>
                </c:pt>
                <c:pt idx="19054">
                  <c:v>1865.900024414062</c:v>
                </c:pt>
                <c:pt idx="19055">
                  <c:v>1866.0</c:v>
                </c:pt>
                <c:pt idx="19056">
                  <c:v>1866.099975585937</c:v>
                </c:pt>
                <c:pt idx="19057">
                  <c:v>1866.200073242187</c:v>
                </c:pt>
                <c:pt idx="19058">
                  <c:v>1866.300048828125</c:v>
                </c:pt>
                <c:pt idx="19059">
                  <c:v>1866.400024414062</c:v>
                </c:pt>
                <c:pt idx="19060">
                  <c:v>1866.5</c:v>
                </c:pt>
                <c:pt idx="19061">
                  <c:v>1866.599975585937</c:v>
                </c:pt>
                <c:pt idx="19062">
                  <c:v>1866.700073242187</c:v>
                </c:pt>
                <c:pt idx="19063">
                  <c:v>1866.800048828125</c:v>
                </c:pt>
                <c:pt idx="19064">
                  <c:v>1866.900024414062</c:v>
                </c:pt>
                <c:pt idx="19065">
                  <c:v>1867.0</c:v>
                </c:pt>
                <c:pt idx="19066">
                  <c:v>1867.099975585937</c:v>
                </c:pt>
                <c:pt idx="19067">
                  <c:v>1867.200073242187</c:v>
                </c:pt>
                <c:pt idx="19068">
                  <c:v>1867.300048828125</c:v>
                </c:pt>
                <c:pt idx="19069">
                  <c:v>1867.400024414062</c:v>
                </c:pt>
                <c:pt idx="19070">
                  <c:v>1867.5</c:v>
                </c:pt>
                <c:pt idx="19071">
                  <c:v>1867.599975585937</c:v>
                </c:pt>
                <c:pt idx="19072">
                  <c:v>1867.700073242187</c:v>
                </c:pt>
                <c:pt idx="19073">
                  <c:v>1867.800048828125</c:v>
                </c:pt>
                <c:pt idx="19074">
                  <c:v>1867.900024414062</c:v>
                </c:pt>
                <c:pt idx="19075">
                  <c:v>1868.0</c:v>
                </c:pt>
                <c:pt idx="19076">
                  <c:v>1868.099975585937</c:v>
                </c:pt>
                <c:pt idx="19077">
                  <c:v>1868.200073242187</c:v>
                </c:pt>
                <c:pt idx="19078">
                  <c:v>1868.300048828125</c:v>
                </c:pt>
                <c:pt idx="19079">
                  <c:v>1868.400024414062</c:v>
                </c:pt>
                <c:pt idx="19080">
                  <c:v>1868.5</c:v>
                </c:pt>
                <c:pt idx="19081">
                  <c:v>1868.599975585937</c:v>
                </c:pt>
                <c:pt idx="19082">
                  <c:v>1868.700073242187</c:v>
                </c:pt>
                <c:pt idx="19083">
                  <c:v>1868.800048828125</c:v>
                </c:pt>
                <c:pt idx="19084">
                  <c:v>1868.900024414062</c:v>
                </c:pt>
                <c:pt idx="19085">
                  <c:v>1869.0</c:v>
                </c:pt>
                <c:pt idx="19086">
                  <c:v>1869.099975585937</c:v>
                </c:pt>
                <c:pt idx="19087">
                  <c:v>1869.200073242187</c:v>
                </c:pt>
                <c:pt idx="19088">
                  <c:v>1869.300048828125</c:v>
                </c:pt>
                <c:pt idx="19089">
                  <c:v>1869.400024414062</c:v>
                </c:pt>
                <c:pt idx="19090">
                  <c:v>1869.5</c:v>
                </c:pt>
                <c:pt idx="19091">
                  <c:v>1869.599975585937</c:v>
                </c:pt>
                <c:pt idx="19092">
                  <c:v>1869.700073242187</c:v>
                </c:pt>
                <c:pt idx="19093">
                  <c:v>1869.800048828125</c:v>
                </c:pt>
                <c:pt idx="19094">
                  <c:v>1869.900024414062</c:v>
                </c:pt>
                <c:pt idx="19095">
                  <c:v>1870.0</c:v>
                </c:pt>
                <c:pt idx="19096">
                  <c:v>1870.099975585937</c:v>
                </c:pt>
                <c:pt idx="19097">
                  <c:v>1870.200073242187</c:v>
                </c:pt>
                <c:pt idx="19098">
                  <c:v>1870.300048828125</c:v>
                </c:pt>
                <c:pt idx="19099">
                  <c:v>1870.400024414062</c:v>
                </c:pt>
                <c:pt idx="19100">
                  <c:v>1870.5</c:v>
                </c:pt>
                <c:pt idx="19101">
                  <c:v>1870.599975585937</c:v>
                </c:pt>
                <c:pt idx="19102">
                  <c:v>1870.700073242187</c:v>
                </c:pt>
                <c:pt idx="19103">
                  <c:v>1870.800048828125</c:v>
                </c:pt>
                <c:pt idx="19104">
                  <c:v>1870.900024414062</c:v>
                </c:pt>
                <c:pt idx="19105">
                  <c:v>1871.0</c:v>
                </c:pt>
                <c:pt idx="19106">
                  <c:v>1871.099975585937</c:v>
                </c:pt>
                <c:pt idx="19107">
                  <c:v>1871.200073242187</c:v>
                </c:pt>
                <c:pt idx="19108">
                  <c:v>1871.300048828125</c:v>
                </c:pt>
                <c:pt idx="19109">
                  <c:v>1871.400024414062</c:v>
                </c:pt>
                <c:pt idx="19110">
                  <c:v>1871.5</c:v>
                </c:pt>
                <c:pt idx="19111">
                  <c:v>1871.599975585937</c:v>
                </c:pt>
                <c:pt idx="19112">
                  <c:v>1871.700073242187</c:v>
                </c:pt>
                <c:pt idx="19113">
                  <c:v>1871.800048828125</c:v>
                </c:pt>
                <c:pt idx="19114">
                  <c:v>1871.900024414062</c:v>
                </c:pt>
                <c:pt idx="19115">
                  <c:v>1872.0</c:v>
                </c:pt>
                <c:pt idx="19116">
                  <c:v>1872.099975585937</c:v>
                </c:pt>
                <c:pt idx="19117">
                  <c:v>1872.200073242187</c:v>
                </c:pt>
                <c:pt idx="19118">
                  <c:v>1872.300048828125</c:v>
                </c:pt>
                <c:pt idx="19119">
                  <c:v>1872.400024414062</c:v>
                </c:pt>
                <c:pt idx="19120">
                  <c:v>1872.5</c:v>
                </c:pt>
                <c:pt idx="19121">
                  <c:v>1872.599975585937</c:v>
                </c:pt>
                <c:pt idx="19122">
                  <c:v>1872.700073242187</c:v>
                </c:pt>
                <c:pt idx="19123">
                  <c:v>1872.800048828125</c:v>
                </c:pt>
                <c:pt idx="19124">
                  <c:v>1872.900024414062</c:v>
                </c:pt>
                <c:pt idx="19125">
                  <c:v>1873.0</c:v>
                </c:pt>
                <c:pt idx="19126">
                  <c:v>1873.099975585937</c:v>
                </c:pt>
                <c:pt idx="19127">
                  <c:v>1873.200073242187</c:v>
                </c:pt>
                <c:pt idx="19128">
                  <c:v>1873.300048828125</c:v>
                </c:pt>
                <c:pt idx="19129">
                  <c:v>1873.400024414062</c:v>
                </c:pt>
                <c:pt idx="19130">
                  <c:v>1873.5</c:v>
                </c:pt>
                <c:pt idx="19131">
                  <c:v>1873.599975585937</c:v>
                </c:pt>
                <c:pt idx="19132">
                  <c:v>1873.700073242187</c:v>
                </c:pt>
                <c:pt idx="19133">
                  <c:v>1873.800048828125</c:v>
                </c:pt>
                <c:pt idx="19134">
                  <c:v>1873.900024414062</c:v>
                </c:pt>
                <c:pt idx="19135">
                  <c:v>1874.0</c:v>
                </c:pt>
                <c:pt idx="19136">
                  <c:v>1874.099975585937</c:v>
                </c:pt>
                <c:pt idx="19137">
                  <c:v>1874.200073242187</c:v>
                </c:pt>
                <c:pt idx="19138">
                  <c:v>1874.300048828125</c:v>
                </c:pt>
                <c:pt idx="19139">
                  <c:v>1874.400024414062</c:v>
                </c:pt>
                <c:pt idx="19140">
                  <c:v>1874.5</c:v>
                </c:pt>
                <c:pt idx="19141">
                  <c:v>1874.599975585937</c:v>
                </c:pt>
                <c:pt idx="19142">
                  <c:v>1874.700073242187</c:v>
                </c:pt>
                <c:pt idx="19143">
                  <c:v>1874.800048828125</c:v>
                </c:pt>
                <c:pt idx="19144">
                  <c:v>1874.900024414062</c:v>
                </c:pt>
                <c:pt idx="19145">
                  <c:v>1875.0</c:v>
                </c:pt>
                <c:pt idx="19146">
                  <c:v>1875.099975585937</c:v>
                </c:pt>
                <c:pt idx="19147">
                  <c:v>1875.200073242187</c:v>
                </c:pt>
                <c:pt idx="19148">
                  <c:v>1875.300048828125</c:v>
                </c:pt>
                <c:pt idx="19149">
                  <c:v>1875.400024414062</c:v>
                </c:pt>
                <c:pt idx="19150">
                  <c:v>1875.5</c:v>
                </c:pt>
                <c:pt idx="19151">
                  <c:v>1875.599975585937</c:v>
                </c:pt>
                <c:pt idx="19152">
                  <c:v>1875.700073242187</c:v>
                </c:pt>
                <c:pt idx="19153">
                  <c:v>1875.800048828125</c:v>
                </c:pt>
                <c:pt idx="19154">
                  <c:v>1875.900024414062</c:v>
                </c:pt>
                <c:pt idx="19155">
                  <c:v>1876.0</c:v>
                </c:pt>
                <c:pt idx="19156">
                  <c:v>1876.099975585937</c:v>
                </c:pt>
                <c:pt idx="19157">
                  <c:v>1876.200073242187</c:v>
                </c:pt>
                <c:pt idx="19158">
                  <c:v>1876.300048828125</c:v>
                </c:pt>
                <c:pt idx="19159">
                  <c:v>1876.400024414062</c:v>
                </c:pt>
                <c:pt idx="19160">
                  <c:v>1876.5</c:v>
                </c:pt>
                <c:pt idx="19161">
                  <c:v>1876.599975585937</c:v>
                </c:pt>
                <c:pt idx="19162">
                  <c:v>1876.700073242187</c:v>
                </c:pt>
                <c:pt idx="19163">
                  <c:v>1876.800048828125</c:v>
                </c:pt>
                <c:pt idx="19164">
                  <c:v>1876.900024414062</c:v>
                </c:pt>
                <c:pt idx="19165">
                  <c:v>1877.0</c:v>
                </c:pt>
                <c:pt idx="19166">
                  <c:v>1877.099975585937</c:v>
                </c:pt>
                <c:pt idx="19167">
                  <c:v>1877.200073242187</c:v>
                </c:pt>
                <c:pt idx="19168">
                  <c:v>1877.300048828125</c:v>
                </c:pt>
                <c:pt idx="19169">
                  <c:v>1877.400024414062</c:v>
                </c:pt>
                <c:pt idx="19170">
                  <c:v>1877.5</c:v>
                </c:pt>
                <c:pt idx="19171">
                  <c:v>1877.599975585937</c:v>
                </c:pt>
                <c:pt idx="19172">
                  <c:v>1877.700073242187</c:v>
                </c:pt>
                <c:pt idx="19173">
                  <c:v>1877.800048828125</c:v>
                </c:pt>
                <c:pt idx="19174">
                  <c:v>1877.900024414062</c:v>
                </c:pt>
                <c:pt idx="19175">
                  <c:v>1878.0</c:v>
                </c:pt>
                <c:pt idx="19176">
                  <c:v>1878.099975585937</c:v>
                </c:pt>
                <c:pt idx="19177">
                  <c:v>1878.200073242187</c:v>
                </c:pt>
                <c:pt idx="19178">
                  <c:v>1878.300048828125</c:v>
                </c:pt>
                <c:pt idx="19179">
                  <c:v>1878.400024414062</c:v>
                </c:pt>
                <c:pt idx="19180">
                  <c:v>1878.5</c:v>
                </c:pt>
                <c:pt idx="19181">
                  <c:v>1878.599975585937</c:v>
                </c:pt>
                <c:pt idx="19182">
                  <c:v>1878.700073242187</c:v>
                </c:pt>
                <c:pt idx="19183">
                  <c:v>1878.800048828125</c:v>
                </c:pt>
                <c:pt idx="19184">
                  <c:v>1878.900024414062</c:v>
                </c:pt>
                <c:pt idx="19185">
                  <c:v>1879.0</c:v>
                </c:pt>
                <c:pt idx="19186">
                  <c:v>1879.099975585937</c:v>
                </c:pt>
                <c:pt idx="19187">
                  <c:v>1879.200073242187</c:v>
                </c:pt>
                <c:pt idx="19188">
                  <c:v>1879.300048828125</c:v>
                </c:pt>
                <c:pt idx="19189">
                  <c:v>1879.400024414062</c:v>
                </c:pt>
                <c:pt idx="19190">
                  <c:v>1879.5</c:v>
                </c:pt>
                <c:pt idx="19191">
                  <c:v>1879.599975585937</c:v>
                </c:pt>
                <c:pt idx="19192">
                  <c:v>1879.700073242187</c:v>
                </c:pt>
                <c:pt idx="19193">
                  <c:v>1879.800048828125</c:v>
                </c:pt>
                <c:pt idx="19194">
                  <c:v>1879.900024414062</c:v>
                </c:pt>
                <c:pt idx="19195">
                  <c:v>1880.0</c:v>
                </c:pt>
                <c:pt idx="19196">
                  <c:v>1880.099975585937</c:v>
                </c:pt>
                <c:pt idx="19197">
                  <c:v>1880.200073242187</c:v>
                </c:pt>
                <c:pt idx="19198">
                  <c:v>1880.300048828125</c:v>
                </c:pt>
                <c:pt idx="19199">
                  <c:v>1880.400024414062</c:v>
                </c:pt>
                <c:pt idx="19200">
                  <c:v>1880.5</c:v>
                </c:pt>
                <c:pt idx="19201">
                  <c:v>1880.599975585937</c:v>
                </c:pt>
                <c:pt idx="19202">
                  <c:v>1880.700073242187</c:v>
                </c:pt>
                <c:pt idx="19203">
                  <c:v>1880.800048828125</c:v>
                </c:pt>
                <c:pt idx="19204">
                  <c:v>1880.900024414062</c:v>
                </c:pt>
                <c:pt idx="19205">
                  <c:v>1881.0</c:v>
                </c:pt>
                <c:pt idx="19206">
                  <c:v>1881.099975585937</c:v>
                </c:pt>
                <c:pt idx="19207">
                  <c:v>1881.200073242187</c:v>
                </c:pt>
                <c:pt idx="19208">
                  <c:v>1881.300048828125</c:v>
                </c:pt>
                <c:pt idx="19209">
                  <c:v>1881.400024414062</c:v>
                </c:pt>
                <c:pt idx="19210">
                  <c:v>1881.5</c:v>
                </c:pt>
                <c:pt idx="19211">
                  <c:v>1881.599975585937</c:v>
                </c:pt>
                <c:pt idx="19212">
                  <c:v>1881.700073242187</c:v>
                </c:pt>
                <c:pt idx="19213">
                  <c:v>1881.800048828125</c:v>
                </c:pt>
                <c:pt idx="19214">
                  <c:v>1881.900024414062</c:v>
                </c:pt>
                <c:pt idx="19215">
                  <c:v>1882.0</c:v>
                </c:pt>
                <c:pt idx="19216">
                  <c:v>1882.099975585937</c:v>
                </c:pt>
                <c:pt idx="19217">
                  <c:v>1882.200073242187</c:v>
                </c:pt>
                <c:pt idx="19218">
                  <c:v>1882.300048828125</c:v>
                </c:pt>
                <c:pt idx="19219">
                  <c:v>1882.400024414062</c:v>
                </c:pt>
                <c:pt idx="19220">
                  <c:v>1882.5</c:v>
                </c:pt>
                <c:pt idx="19221">
                  <c:v>1882.599975585937</c:v>
                </c:pt>
                <c:pt idx="19222">
                  <c:v>1882.700073242187</c:v>
                </c:pt>
                <c:pt idx="19223">
                  <c:v>1882.800048828125</c:v>
                </c:pt>
                <c:pt idx="19224">
                  <c:v>1882.900024414062</c:v>
                </c:pt>
                <c:pt idx="19225">
                  <c:v>1883.0</c:v>
                </c:pt>
                <c:pt idx="19226">
                  <c:v>1883.099975585937</c:v>
                </c:pt>
                <c:pt idx="19227">
                  <c:v>1883.200073242187</c:v>
                </c:pt>
                <c:pt idx="19228">
                  <c:v>1883.300048828125</c:v>
                </c:pt>
                <c:pt idx="19229">
                  <c:v>1883.400024414062</c:v>
                </c:pt>
                <c:pt idx="19230">
                  <c:v>1883.5</c:v>
                </c:pt>
                <c:pt idx="19231">
                  <c:v>1883.599975585937</c:v>
                </c:pt>
                <c:pt idx="19232">
                  <c:v>1883.700073242187</c:v>
                </c:pt>
                <c:pt idx="19233">
                  <c:v>1883.800048828125</c:v>
                </c:pt>
                <c:pt idx="19234">
                  <c:v>1883.900024414062</c:v>
                </c:pt>
                <c:pt idx="19235">
                  <c:v>1884.0</c:v>
                </c:pt>
                <c:pt idx="19236">
                  <c:v>1884.099975585937</c:v>
                </c:pt>
                <c:pt idx="19237">
                  <c:v>1884.200073242187</c:v>
                </c:pt>
                <c:pt idx="19238">
                  <c:v>1884.300048828125</c:v>
                </c:pt>
                <c:pt idx="19239">
                  <c:v>1884.400024414062</c:v>
                </c:pt>
                <c:pt idx="19240">
                  <c:v>1884.5</c:v>
                </c:pt>
                <c:pt idx="19241">
                  <c:v>1884.599975585937</c:v>
                </c:pt>
                <c:pt idx="19242">
                  <c:v>1884.700073242187</c:v>
                </c:pt>
                <c:pt idx="19243">
                  <c:v>1884.800048828125</c:v>
                </c:pt>
                <c:pt idx="19244">
                  <c:v>1884.900024414062</c:v>
                </c:pt>
                <c:pt idx="19245">
                  <c:v>1885.0</c:v>
                </c:pt>
                <c:pt idx="19246">
                  <c:v>1885.099975585937</c:v>
                </c:pt>
                <c:pt idx="19247">
                  <c:v>1885.200073242187</c:v>
                </c:pt>
                <c:pt idx="19248">
                  <c:v>1885.300048828125</c:v>
                </c:pt>
                <c:pt idx="19249">
                  <c:v>1885.400024414062</c:v>
                </c:pt>
                <c:pt idx="19250">
                  <c:v>1885.5</c:v>
                </c:pt>
                <c:pt idx="19251">
                  <c:v>1885.599975585937</c:v>
                </c:pt>
                <c:pt idx="19252">
                  <c:v>1885.700073242187</c:v>
                </c:pt>
                <c:pt idx="19253">
                  <c:v>1885.800048828125</c:v>
                </c:pt>
                <c:pt idx="19254">
                  <c:v>1885.900024414062</c:v>
                </c:pt>
                <c:pt idx="19255">
                  <c:v>1886.0</c:v>
                </c:pt>
                <c:pt idx="19256">
                  <c:v>1886.099975585937</c:v>
                </c:pt>
                <c:pt idx="19257">
                  <c:v>1886.200073242187</c:v>
                </c:pt>
                <c:pt idx="19258">
                  <c:v>1886.300048828125</c:v>
                </c:pt>
                <c:pt idx="19259">
                  <c:v>1886.400024414062</c:v>
                </c:pt>
                <c:pt idx="19260">
                  <c:v>1886.5</c:v>
                </c:pt>
                <c:pt idx="19261">
                  <c:v>1886.599975585937</c:v>
                </c:pt>
                <c:pt idx="19262">
                  <c:v>1886.700073242187</c:v>
                </c:pt>
                <c:pt idx="19263">
                  <c:v>1886.800048828125</c:v>
                </c:pt>
                <c:pt idx="19264">
                  <c:v>1886.900024414062</c:v>
                </c:pt>
                <c:pt idx="19265">
                  <c:v>1887.0</c:v>
                </c:pt>
                <c:pt idx="19266">
                  <c:v>1887.099975585937</c:v>
                </c:pt>
                <c:pt idx="19267">
                  <c:v>1887.200073242187</c:v>
                </c:pt>
                <c:pt idx="19268">
                  <c:v>1887.300048828125</c:v>
                </c:pt>
                <c:pt idx="19269">
                  <c:v>1887.400024414062</c:v>
                </c:pt>
                <c:pt idx="19270">
                  <c:v>1887.5</c:v>
                </c:pt>
                <c:pt idx="19271">
                  <c:v>1887.599975585937</c:v>
                </c:pt>
                <c:pt idx="19272">
                  <c:v>1887.700073242187</c:v>
                </c:pt>
                <c:pt idx="19273">
                  <c:v>1887.800048828125</c:v>
                </c:pt>
                <c:pt idx="19274">
                  <c:v>1887.900024414062</c:v>
                </c:pt>
                <c:pt idx="19275">
                  <c:v>1888.0</c:v>
                </c:pt>
                <c:pt idx="19276">
                  <c:v>1888.099975585937</c:v>
                </c:pt>
                <c:pt idx="19277">
                  <c:v>1888.200073242187</c:v>
                </c:pt>
                <c:pt idx="19278">
                  <c:v>1888.300048828125</c:v>
                </c:pt>
                <c:pt idx="19279">
                  <c:v>1888.400024414062</c:v>
                </c:pt>
                <c:pt idx="19280">
                  <c:v>1888.5</c:v>
                </c:pt>
                <c:pt idx="19281">
                  <c:v>1888.599975585937</c:v>
                </c:pt>
                <c:pt idx="19282">
                  <c:v>1888.700073242187</c:v>
                </c:pt>
                <c:pt idx="19283">
                  <c:v>1888.800048828125</c:v>
                </c:pt>
                <c:pt idx="19284">
                  <c:v>1888.900024414062</c:v>
                </c:pt>
                <c:pt idx="19285">
                  <c:v>1889.0</c:v>
                </c:pt>
                <c:pt idx="19286">
                  <c:v>1889.099975585937</c:v>
                </c:pt>
                <c:pt idx="19287">
                  <c:v>1889.200073242187</c:v>
                </c:pt>
                <c:pt idx="19288">
                  <c:v>1889.300048828125</c:v>
                </c:pt>
                <c:pt idx="19289">
                  <c:v>1889.400024414062</c:v>
                </c:pt>
                <c:pt idx="19290">
                  <c:v>1889.5</c:v>
                </c:pt>
                <c:pt idx="19291">
                  <c:v>1889.599975585937</c:v>
                </c:pt>
                <c:pt idx="19292">
                  <c:v>1889.700073242187</c:v>
                </c:pt>
                <c:pt idx="19293">
                  <c:v>1889.800048828125</c:v>
                </c:pt>
                <c:pt idx="19294">
                  <c:v>1889.900024414062</c:v>
                </c:pt>
                <c:pt idx="19295">
                  <c:v>1890.0</c:v>
                </c:pt>
                <c:pt idx="19296">
                  <c:v>1890.099975585937</c:v>
                </c:pt>
                <c:pt idx="19297">
                  <c:v>1890.200073242187</c:v>
                </c:pt>
                <c:pt idx="19298">
                  <c:v>1890.300048828125</c:v>
                </c:pt>
                <c:pt idx="19299">
                  <c:v>1890.400024414062</c:v>
                </c:pt>
                <c:pt idx="19300">
                  <c:v>1890.5</c:v>
                </c:pt>
                <c:pt idx="19301">
                  <c:v>1890.599975585937</c:v>
                </c:pt>
                <c:pt idx="19302">
                  <c:v>1890.700073242187</c:v>
                </c:pt>
                <c:pt idx="19303">
                  <c:v>1890.800048828125</c:v>
                </c:pt>
                <c:pt idx="19304">
                  <c:v>1890.900024414062</c:v>
                </c:pt>
                <c:pt idx="19305">
                  <c:v>1891.0</c:v>
                </c:pt>
                <c:pt idx="19306">
                  <c:v>1891.099975585937</c:v>
                </c:pt>
                <c:pt idx="19307">
                  <c:v>1891.200073242187</c:v>
                </c:pt>
                <c:pt idx="19308">
                  <c:v>1891.300048828125</c:v>
                </c:pt>
                <c:pt idx="19309">
                  <c:v>1891.400024414062</c:v>
                </c:pt>
                <c:pt idx="19310">
                  <c:v>1891.5</c:v>
                </c:pt>
                <c:pt idx="19311">
                  <c:v>1891.599975585937</c:v>
                </c:pt>
                <c:pt idx="19312">
                  <c:v>1891.700073242187</c:v>
                </c:pt>
                <c:pt idx="19313">
                  <c:v>1891.800048828125</c:v>
                </c:pt>
                <c:pt idx="19314">
                  <c:v>1891.900024414062</c:v>
                </c:pt>
                <c:pt idx="19315">
                  <c:v>1892.0</c:v>
                </c:pt>
                <c:pt idx="19316">
                  <c:v>1892.099975585937</c:v>
                </c:pt>
                <c:pt idx="19317">
                  <c:v>1892.200073242187</c:v>
                </c:pt>
                <c:pt idx="19318">
                  <c:v>1892.300048828125</c:v>
                </c:pt>
                <c:pt idx="19319">
                  <c:v>1892.400024414062</c:v>
                </c:pt>
                <c:pt idx="19320">
                  <c:v>1892.5</c:v>
                </c:pt>
                <c:pt idx="19321">
                  <c:v>1892.599975585937</c:v>
                </c:pt>
                <c:pt idx="19322">
                  <c:v>1892.700073242187</c:v>
                </c:pt>
                <c:pt idx="19323">
                  <c:v>1892.800048828125</c:v>
                </c:pt>
                <c:pt idx="19324">
                  <c:v>1892.900024414062</c:v>
                </c:pt>
                <c:pt idx="19325">
                  <c:v>1893.0</c:v>
                </c:pt>
                <c:pt idx="19326">
                  <c:v>1893.099975585937</c:v>
                </c:pt>
                <c:pt idx="19327">
                  <c:v>1893.200073242187</c:v>
                </c:pt>
                <c:pt idx="19328">
                  <c:v>1893.300048828125</c:v>
                </c:pt>
                <c:pt idx="19329">
                  <c:v>1893.400024414062</c:v>
                </c:pt>
                <c:pt idx="19330">
                  <c:v>1893.5</c:v>
                </c:pt>
                <c:pt idx="19331">
                  <c:v>1893.599975585937</c:v>
                </c:pt>
                <c:pt idx="19332">
                  <c:v>1893.700073242187</c:v>
                </c:pt>
                <c:pt idx="19333">
                  <c:v>1893.800048828125</c:v>
                </c:pt>
                <c:pt idx="19334">
                  <c:v>1893.900024414062</c:v>
                </c:pt>
                <c:pt idx="19335">
                  <c:v>1894.0</c:v>
                </c:pt>
                <c:pt idx="19336">
                  <c:v>1894.099975585937</c:v>
                </c:pt>
                <c:pt idx="19337">
                  <c:v>1894.200073242187</c:v>
                </c:pt>
                <c:pt idx="19338">
                  <c:v>1894.300048828125</c:v>
                </c:pt>
                <c:pt idx="19339">
                  <c:v>1894.400024414062</c:v>
                </c:pt>
                <c:pt idx="19340">
                  <c:v>1894.5</c:v>
                </c:pt>
                <c:pt idx="19341">
                  <c:v>1894.599975585937</c:v>
                </c:pt>
                <c:pt idx="19342">
                  <c:v>1894.700073242187</c:v>
                </c:pt>
                <c:pt idx="19343">
                  <c:v>1894.800048828125</c:v>
                </c:pt>
                <c:pt idx="19344">
                  <c:v>1894.900024414062</c:v>
                </c:pt>
                <c:pt idx="19345">
                  <c:v>1895.0</c:v>
                </c:pt>
                <c:pt idx="19346">
                  <c:v>1895.099975585937</c:v>
                </c:pt>
                <c:pt idx="19347">
                  <c:v>1895.200073242187</c:v>
                </c:pt>
                <c:pt idx="19348">
                  <c:v>1895.300048828125</c:v>
                </c:pt>
                <c:pt idx="19349">
                  <c:v>1895.400024414062</c:v>
                </c:pt>
                <c:pt idx="19350">
                  <c:v>1895.5</c:v>
                </c:pt>
                <c:pt idx="19351">
                  <c:v>1895.599975585937</c:v>
                </c:pt>
                <c:pt idx="19352">
                  <c:v>1895.700073242187</c:v>
                </c:pt>
                <c:pt idx="19353">
                  <c:v>1895.800048828125</c:v>
                </c:pt>
                <c:pt idx="19354">
                  <c:v>1895.900024414062</c:v>
                </c:pt>
                <c:pt idx="19355">
                  <c:v>1896.0</c:v>
                </c:pt>
                <c:pt idx="19356">
                  <c:v>1896.099975585937</c:v>
                </c:pt>
                <c:pt idx="19357">
                  <c:v>1896.200073242187</c:v>
                </c:pt>
                <c:pt idx="19358">
                  <c:v>1896.300048828125</c:v>
                </c:pt>
                <c:pt idx="19359">
                  <c:v>1896.400024414062</c:v>
                </c:pt>
                <c:pt idx="19360">
                  <c:v>1896.5</c:v>
                </c:pt>
                <c:pt idx="19361">
                  <c:v>1896.599975585937</c:v>
                </c:pt>
                <c:pt idx="19362">
                  <c:v>1896.700073242187</c:v>
                </c:pt>
                <c:pt idx="19363">
                  <c:v>1896.800048828125</c:v>
                </c:pt>
                <c:pt idx="19364">
                  <c:v>1896.900024414062</c:v>
                </c:pt>
                <c:pt idx="19365">
                  <c:v>1897.0</c:v>
                </c:pt>
                <c:pt idx="19366">
                  <c:v>1897.099975585937</c:v>
                </c:pt>
                <c:pt idx="19367">
                  <c:v>1897.200073242187</c:v>
                </c:pt>
                <c:pt idx="19368">
                  <c:v>1897.300048828125</c:v>
                </c:pt>
                <c:pt idx="19369">
                  <c:v>1897.400024414062</c:v>
                </c:pt>
                <c:pt idx="19370">
                  <c:v>1897.5</c:v>
                </c:pt>
                <c:pt idx="19371">
                  <c:v>1897.599975585937</c:v>
                </c:pt>
                <c:pt idx="19372">
                  <c:v>1897.700073242187</c:v>
                </c:pt>
                <c:pt idx="19373">
                  <c:v>1897.800048828125</c:v>
                </c:pt>
                <c:pt idx="19374">
                  <c:v>1897.900024414062</c:v>
                </c:pt>
                <c:pt idx="19375">
                  <c:v>1898.0</c:v>
                </c:pt>
                <c:pt idx="19376">
                  <c:v>1898.099975585937</c:v>
                </c:pt>
                <c:pt idx="19377">
                  <c:v>1898.200073242187</c:v>
                </c:pt>
                <c:pt idx="19378">
                  <c:v>1898.300048828125</c:v>
                </c:pt>
                <c:pt idx="19379">
                  <c:v>1898.400024414062</c:v>
                </c:pt>
                <c:pt idx="19380">
                  <c:v>1898.5</c:v>
                </c:pt>
                <c:pt idx="19381">
                  <c:v>1898.599975585937</c:v>
                </c:pt>
                <c:pt idx="19382">
                  <c:v>1898.700073242187</c:v>
                </c:pt>
                <c:pt idx="19383">
                  <c:v>1898.800048828125</c:v>
                </c:pt>
                <c:pt idx="19384">
                  <c:v>1898.900024414062</c:v>
                </c:pt>
                <c:pt idx="19385">
                  <c:v>1899.0</c:v>
                </c:pt>
                <c:pt idx="19386">
                  <c:v>1899.099975585937</c:v>
                </c:pt>
                <c:pt idx="19387">
                  <c:v>1899.200073242187</c:v>
                </c:pt>
                <c:pt idx="19388">
                  <c:v>1899.300048828125</c:v>
                </c:pt>
                <c:pt idx="19389">
                  <c:v>1899.400024414062</c:v>
                </c:pt>
                <c:pt idx="19390">
                  <c:v>1899.5</c:v>
                </c:pt>
                <c:pt idx="19391">
                  <c:v>1899.599975585937</c:v>
                </c:pt>
                <c:pt idx="19392">
                  <c:v>1899.700073242187</c:v>
                </c:pt>
                <c:pt idx="19393">
                  <c:v>1899.800048828125</c:v>
                </c:pt>
                <c:pt idx="19394">
                  <c:v>1899.900024414062</c:v>
                </c:pt>
                <c:pt idx="19395">
                  <c:v>1900.0</c:v>
                </c:pt>
                <c:pt idx="19396">
                  <c:v>1900.099975585937</c:v>
                </c:pt>
                <c:pt idx="19397">
                  <c:v>1900.200073242187</c:v>
                </c:pt>
                <c:pt idx="19398">
                  <c:v>1900.300048828125</c:v>
                </c:pt>
                <c:pt idx="19399">
                  <c:v>1900.400024414062</c:v>
                </c:pt>
                <c:pt idx="19400">
                  <c:v>1900.5</c:v>
                </c:pt>
                <c:pt idx="19401">
                  <c:v>1900.599975585937</c:v>
                </c:pt>
                <c:pt idx="19402">
                  <c:v>1900.700073242187</c:v>
                </c:pt>
                <c:pt idx="19403">
                  <c:v>1900.800048828125</c:v>
                </c:pt>
                <c:pt idx="19404">
                  <c:v>1900.900024414062</c:v>
                </c:pt>
                <c:pt idx="19405">
                  <c:v>1901.0</c:v>
                </c:pt>
                <c:pt idx="19406">
                  <c:v>1901.099975585937</c:v>
                </c:pt>
                <c:pt idx="19407">
                  <c:v>1901.200073242187</c:v>
                </c:pt>
                <c:pt idx="19408">
                  <c:v>1901.300048828125</c:v>
                </c:pt>
                <c:pt idx="19409">
                  <c:v>1901.400024414062</c:v>
                </c:pt>
                <c:pt idx="19410">
                  <c:v>1901.5</c:v>
                </c:pt>
                <c:pt idx="19411">
                  <c:v>1901.599975585937</c:v>
                </c:pt>
                <c:pt idx="19412">
                  <c:v>1901.700073242187</c:v>
                </c:pt>
                <c:pt idx="19413">
                  <c:v>1901.800048828125</c:v>
                </c:pt>
                <c:pt idx="19414">
                  <c:v>1901.900024414062</c:v>
                </c:pt>
                <c:pt idx="19415">
                  <c:v>1902.0</c:v>
                </c:pt>
                <c:pt idx="19416">
                  <c:v>1902.099975585937</c:v>
                </c:pt>
                <c:pt idx="19417">
                  <c:v>1902.200073242187</c:v>
                </c:pt>
                <c:pt idx="19418">
                  <c:v>1902.300048828125</c:v>
                </c:pt>
                <c:pt idx="19419">
                  <c:v>1902.400024414062</c:v>
                </c:pt>
                <c:pt idx="19420">
                  <c:v>1902.5</c:v>
                </c:pt>
                <c:pt idx="19421">
                  <c:v>1902.599975585937</c:v>
                </c:pt>
                <c:pt idx="19422">
                  <c:v>1902.700073242187</c:v>
                </c:pt>
                <c:pt idx="19423">
                  <c:v>1902.800048828125</c:v>
                </c:pt>
                <c:pt idx="19424">
                  <c:v>1902.900024414062</c:v>
                </c:pt>
                <c:pt idx="19425">
                  <c:v>1903.0</c:v>
                </c:pt>
                <c:pt idx="19426">
                  <c:v>1903.099975585937</c:v>
                </c:pt>
                <c:pt idx="19427">
                  <c:v>1903.200073242187</c:v>
                </c:pt>
                <c:pt idx="19428">
                  <c:v>1903.300048828125</c:v>
                </c:pt>
                <c:pt idx="19429">
                  <c:v>1903.400024414062</c:v>
                </c:pt>
                <c:pt idx="19430">
                  <c:v>1903.5</c:v>
                </c:pt>
                <c:pt idx="19431">
                  <c:v>1903.599975585937</c:v>
                </c:pt>
                <c:pt idx="19432">
                  <c:v>1903.700073242187</c:v>
                </c:pt>
                <c:pt idx="19433">
                  <c:v>1903.800048828125</c:v>
                </c:pt>
                <c:pt idx="19434">
                  <c:v>1903.900024414062</c:v>
                </c:pt>
                <c:pt idx="19435">
                  <c:v>1904.0</c:v>
                </c:pt>
                <c:pt idx="19436">
                  <c:v>1904.099975585937</c:v>
                </c:pt>
                <c:pt idx="19437">
                  <c:v>1904.200073242187</c:v>
                </c:pt>
                <c:pt idx="19438">
                  <c:v>1904.300048828125</c:v>
                </c:pt>
                <c:pt idx="19439">
                  <c:v>1904.400024414062</c:v>
                </c:pt>
                <c:pt idx="19440">
                  <c:v>1904.5</c:v>
                </c:pt>
                <c:pt idx="19441">
                  <c:v>1904.599975585937</c:v>
                </c:pt>
                <c:pt idx="19442">
                  <c:v>1904.700073242187</c:v>
                </c:pt>
                <c:pt idx="19443">
                  <c:v>1904.800048828125</c:v>
                </c:pt>
                <c:pt idx="19444">
                  <c:v>1904.900024414062</c:v>
                </c:pt>
                <c:pt idx="19445">
                  <c:v>1905.0</c:v>
                </c:pt>
                <c:pt idx="19446">
                  <c:v>1905.099975585937</c:v>
                </c:pt>
                <c:pt idx="19447">
                  <c:v>1905.200073242187</c:v>
                </c:pt>
                <c:pt idx="19448">
                  <c:v>1905.300048828125</c:v>
                </c:pt>
                <c:pt idx="19449">
                  <c:v>1905.400024414062</c:v>
                </c:pt>
                <c:pt idx="19450">
                  <c:v>1905.5</c:v>
                </c:pt>
                <c:pt idx="19451">
                  <c:v>1905.599975585937</c:v>
                </c:pt>
                <c:pt idx="19452">
                  <c:v>1905.700073242187</c:v>
                </c:pt>
                <c:pt idx="19453">
                  <c:v>1905.800048828125</c:v>
                </c:pt>
                <c:pt idx="19454">
                  <c:v>1905.900024414062</c:v>
                </c:pt>
                <c:pt idx="19455">
                  <c:v>1906.0</c:v>
                </c:pt>
                <c:pt idx="19456">
                  <c:v>1906.099975585937</c:v>
                </c:pt>
                <c:pt idx="19457">
                  <c:v>1906.200073242187</c:v>
                </c:pt>
                <c:pt idx="19458">
                  <c:v>1906.300048828125</c:v>
                </c:pt>
                <c:pt idx="19459">
                  <c:v>1906.400024414062</c:v>
                </c:pt>
                <c:pt idx="19460">
                  <c:v>1906.5</c:v>
                </c:pt>
                <c:pt idx="19461">
                  <c:v>1906.599975585937</c:v>
                </c:pt>
                <c:pt idx="19462">
                  <c:v>1906.700073242187</c:v>
                </c:pt>
                <c:pt idx="19463">
                  <c:v>1906.800048828125</c:v>
                </c:pt>
                <c:pt idx="19464">
                  <c:v>1906.900024414062</c:v>
                </c:pt>
                <c:pt idx="19465">
                  <c:v>1907.0</c:v>
                </c:pt>
                <c:pt idx="19466">
                  <c:v>1907.099975585937</c:v>
                </c:pt>
                <c:pt idx="19467">
                  <c:v>1907.200073242187</c:v>
                </c:pt>
                <c:pt idx="19468">
                  <c:v>1907.300048828125</c:v>
                </c:pt>
                <c:pt idx="19469">
                  <c:v>1907.400024414062</c:v>
                </c:pt>
                <c:pt idx="19470">
                  <c:v>1907.5</c:v>
                </c:pt>
                <c:pt idx="19471">
                  <c:v>1907.599975585937</c:v>
                </c:pt>
                <c:pt idx="19472">
                  <c:v>1907.700073242187</c:v>
                </c:pt>
                <c:pt idx="19473">
                  <c:v>1907.800048828125</c:v>
                </c:pt>
                <c:pt idx="19474">
                  <c:v>1907.900024414062</c:v>
                </c:pt>
                <c:pt idx="19475">
                  <c:v>1908.0</c:v>
                </c:pt>
                <c:pt idx="19476">
                  <c:v>1908.099975585937</c:v>
                </c:pt>
                <c:pt idx="19477">
                  <c:v>1908.200073242187</c:v>
                </c:pt>
                <c:pt idx="19478">
                  <c:v>1908.300048828125</c:v>
                </c:pt>
                <c:pt idx="19479">
                  <c:v>1908.400024414062</c:v>
                </c:pt>
                <c:pt idx="19480">
                  <c:v>1908.5</c:v>
                </c:pt>
                <c:pt idx="19481">
                  <c:v>1908.599975585937</c:v>
                </c:pt>
                <c:pt idx="19482">
                  <c:v>1908.700073242187</c:v>
                </c:pt>
                <c:pt idx="19483">
                  <c:v>1908.800048828125</c:v>
                </c:pt>
                <c:pt idx="19484">
                  <c:v>1908.900024414062</c:v>
                </c:pt>
                <c:pt idx="19485">
                  <c:v>1909.0</c:v>
                </c:pt>
                <c:pt idx="19486">
                  <c:v>1909.099975585937</c:v>
                </c:pt>
                <c:pt idx="19487">
                  <c:v>1909.200073242187</c:v>
                </c:pt>
                <c:pt idx="19488">
                  <c:v>1909.300048828125</c:v>
                </c:pt>
                <c:pt idx="19489">
                  <c:v>1909.400024414062</c:v>
                </c:pt>
                <c:pt idx="19490">
                  <c:v>1909.5</c:v>
                </c:pt>
                <c:pt idx="19491">
                  <c:v>1909.599975585937</c:v>
                </c:pt>
                <c:pt idx="19492">
                  <c:v>1909.700073242187</c:v>
                </c:pt>
                <c:pt idx="19493">
                  <c:v>1909.800048828125</c:v>
                </c:pt>
                <c:pt idx="19494">
                  <c:v>1909.900024414062</c:v>
                </c:pt>
                <c:pt idx="19495">
                  <c:v>1910.0</c:v>
                </c:pt>
                <c:pt idx="19496">
                  <c:v>1910.099975585937</c:v>
                </c:pt>
                <c:pt idx="19497">
                  <c:v>1910.200073242187</c:v>
                </c:pt>
                <c:pt idx="19498">
                  <c:v>1910.300048828125</c:v>
                </c:pt>
                <c:pt idx="19499">
                  <c:v>1910.400024414062</c:v>
                </c:pt>
                <c:pt idx="19500">
                  <c:v>1910.5</c:v>
                </c:pt>
                <c:pt idx="19501">
                  <c:v>1910.599975585937</c:v>
                </c:pt>
                <c:pt idx="19502">
                  <c:v>1910.700073242187</c:v>
                </c:pt>
                <c:pt idx="19503">
                  <c:v>1910.800048828125</c:v>
                </c:pt>
                <c:pt idx="19504">
                  <c:v>1910.900024414062</c:v>
                </c:pt>
                <c:pt idx="19505">
                  <c:v>1911.0</c:v>
                </c:pt>
                <c:pt idx="19506">
                  <c:v>1911.099975585937</c:v>
                </c:pt>
                <c:pt idx="19507">
                  <c:v>1911.200073242187</c:v>
                </c:pt>
                <c:pt idx="19508">
                  <c:v>1911.300048828125</c:v>
                </c:pt>
                <c:pt idx="19509">
                  <c:v>1911.400024414062</c:v>
                </c:pt>
                <c:pt idx="19510">
                  <c:v>1911.5</c:v>
                </c:pt>
                <c:pt idx="19511">
                  <c:v>1911.599975585937</c:v>
                </c:pt>
                <c:pt idx="19512">
                  <c:v>1911.700073242187</c:v>
                </c:pt>
                <c:pt idx="19513">
                  <c:v>1911.800048828125</c:v>
                </c:pt>
                <c:pt idx="19514">
                  <c:v>1911.900024414062</c:v>
                </c:pt>
                <c:pt idx="19515">
                  <c:v>1912.0</c:v>
                </c:pt>
                <c:pt idx="19516">
                  <c:v>1912.099975585937</c:v>
                </c:pt>
                <c:pt idx="19517">
                  <c:v>1912.200073242187</c:v>
                </c:pt>
                <c:pt idx="19518">
                  <c:v>1912.300048828125</c:v>
                </c:pt>
                <c:pt idx="19519">
                  <c:v>1912.400024414062</c:v>
                </c:pt>
                <c:pt idx="19520">
                  <c:v>1912.5</c:v>
                </c:pt>
                <c:pt idx="19521">
                  <c:v>1912.599975585937</c:v>
                </c:pt>
                <c:pt idx="19522">
                  <c:v>1912.700073242187</c:v>
                </c:pt>
                <c:pt idx="19523">
                  <c:v>1912.800048828125</c:v>
                </c:pt>
                <c:pt idx="19524">
                  <c:v>1912.900024414062</c:v>
                </c:pt>
                <c:pt idx="19525">
                  <c:v>1913.0</c:v>
                </c:pt>
                <c:pt idx="19526">
                  <c:v>1913.099975585937</c:v>
                </c:pt>
                <c:pt idx="19527">
                  <c:v>1913.200073242187</c:v>
                </c:pt>
                <c:pt idx="19528">
                  <c:v>1913.300048828125</c:v>
                </c:pt>
                <c:pt idx="19529">
                  <c:v>1913.400024414062</c:v>
                </c:pt>
                <c:pt idx="19530">
                  <c:v>1913.5</c:v>
                </c:pt>
                <c:pt idx="19531">
                  <c:v>1913.599975585937</c:v>
                </c:pt>
                <c:pt idx="19532">
                  <c:v>1913.700073242187</c:v>
                </c:pt>
                <c:pt idx="19533">
                  <c:v>1913.800048828125</c:v>
                </c:pt>
                <c:pt idx="19534">
                  <c:v>1913.900024414062</c:v>
                </c:pt>
                <c:pt idx="19535">
                  <c:v>1914.0</c:v>
                </c:pt>
                <c:pt idx="19536">
                  <c:v>1914.099975585937</c:v>
                </c:pt>
                <c:pt idx="19537">
                  <c:v>1914.200073242187</c:v>
                </c:pt>
                <c:pt idx="19538">
                  <c:v>1914.300048828125</c:v>
                </c:pt>
                <c:pt idx="19539">
                  <c:v>1914.400024414062</c:v>
                </c:pt>
                <c:pt idx="19540">
                  <c:v>1914.5</c:v>
                </c:pt>
                <c:pt idx="19541">
                  <c:v>1914.599975585937</c:v>
                </c:pt>
                <c:pt idx="19542">
                  <c:v>1914.700073242187</c:v>
                </c:pt>
                <c:pt idx="19543">
                  <c:v>1914.800048828125</c:v>
                </c:pt>
                <c:pt idx="19544">
                  <c:v>1914.900024414062</c:v>
                </c:pt>
                <c:pt idx="19545">
                  <c:v>1915.0</c:v>
                </c:pt>
                <c:pt idx="19546">
                  <c:v>1915.099975585937</c:v>
                </c:pt>
                <c:pt idx="19547">
                  <c:v>1915.200073242187</c:v>
                </c:pt>
                <c:pt idx="19548">
                  <c:v>1915.300048828125</c:v>
                </c:pt>
                <c:pt idx="19549">
                  <c:v>1915.400024414062</c:v>
                </c:pt>
                <c:pt idx="19550">
                  <c:v>1915.5</c:v>
                </c:pt>
                <c:pt idx="19551">
                  <c:v>1915.599975585937</c:v>
                </c:pt>
                <c:pt idx="19552">
                  <c:v>1915.700073242187</c:v>
                </c:pt>
                <c:pt idx="19553">
                  <c:v>1915.800048828125</c:v>
                </c:pt>
                <c:pt idx="19554">
                  <c:v>1915.900024414062</c:v>
                </c:pt>
                <c:pt idx="19555">
                  <c:v>1916.0</c:v>
                </c:pt>
                <c:pt idx="19556">
                  <c:v>1916.099975585937</c:v>
                </c:pt>
                <c:pt idx="19557">
                  <c:v>1916.200073242187</c:v>
                </c:pt>
                <c:pt idx="19558">
                  <c:v>1916.300048828125</c:v>
                </c:pt>
                <c:pt idx="19559">
                  <c:v>1916.400024414062</c:v>
                </c:pt>
                <c:pt idx="19560">
                  <c:v>1916.5</c:v>
                </c:pt>
                <c:pt idx="19561">
                  <c:v>1916.599975585937</c:v>
                </c:pt>
                <c:pt idx="19562">
                  <c:v>1916.700073242187</c:v>
                </c:pt>
                <c:pt idx="19563">
                  <c:v>1916.800048828125</c:v>
                </c:pt>
                <c:pt idx="19564">
                  <c:v>1916.900024414062</c:v>
                </c:pt>
                <c:pt idx="19565">
                  <c:v>1917.0</c:v>
                </c:pt>
                <c:pt idx="19566">
                  <c:v>1917.099975585937</c:v>
                </c:pt>
                <c:pt idx="19567">
                  <c:v>1917.200073242187</c:v>
                </c:pt>
                <c:pt idx="19568">
                  <c:v>1917.300048828125</c:v>
                </c:pt>
                <c:pt idx="19569">
                  <c:v>1917.400024414062</c:v>
                </c:pt>
                <c:pt idx="19570">
                  <c:v>1917.5</c:v>
                </c:pt>
                <c:pt idx="19571">
                  <c:v>1917.599975585937</c:v>
                </c:pt>
                <c:pt idx="19572">
                  <c:v>1917.700073242187</c:v>
                </c:pt>
                <c:pt idx="19573">
                  <c:v>1917.800048828125</c:v>
                </c:pt>
                <c:pt idx="19574">
                  <c:v>1917.900024414062</c:v>
                </c:pt>
                <c:pt idx="19575">
                  <c:v>1918.0</c:v>
                </c:pt>
                <c:pt idx="19576">
                  <c:v>1918.099975585937</c:v>
                </c:pt>
                <c:pt idx="19577">
                  <c:v>1918.200073242187</c:v>
                </c:pt>
                <c:pt idx="19578">
                  <c:v>1918.300048828125</c:v>
                </c:pt>
                <c:pt idx="19579">
                  <c:v>1918.400024414062</c:v>
                </c:pt>
                <c:pt idx="19580">
                  <c:v>1918.5</c:v>
                </c:pt>
                <c:pt idx="19581">
                  <c:v>1918.599975585937</c:v>
                </c:pt>
                <c:pt idx="19582">
                  <c:v>1918.700073242187</c:v>
                </c:pt>
                <c:pt idx="19583">
                  <c:v>1918.800048828125</c:v>
                </c:pt>
                <c:pt idx="19584">
                  <c:v>1918.900024414062</c:v>
                </c:pt>
                <c:pt idx="19585">
                  <c:v>1919.0</c:v>
                </c:pt>
                <c:pt idx="19586">
                  <c:v>1919.099975585937</c:v>
                </c:pt>
                <c:pt idx="19587">
                  <c:v>1919.200073242187</c:v>
                </c:pt>
                <c:pt idx="19588">
                  <c:v>1919.300048828125</c:v>
                </c:pt>
                <c:pt idx="19589">
                  <c:v>1919.400024414062</c:v>
                </c:pt>
                <c:pt idx="19590">
                  <c:v>1919.5</c:v>
                </c:pt>
                <c:pt idx="19591">
                  <c:v>1919.599975585937</c:v>
                </c:pt>
                <c:pt idx="19592">
                  <c:v>1919.700073242187</c:v>
                </c:pt>
                <c:pt idx="19593">
                  <c:v>1919.800048828125</c:v>
                </c:pt>
                <c:pt idx="19594">
                  <c:v>1919.900024414062</c:v>
                </c:pt>
                <c:pt idx="19595">
                  <c:v>1920.0</c:v>
                </c:pt>
                <c:pt idx="19596">
                  <c:v>1920.099975585937</c:v>
                </c:pt>
                <c:pt idx="19597">
                  <c:v>1920.200073242187</c:v>
                </c:pt>
                <c:pt idx="19598">
                  <c:v>1920.300048828125</c:v>
                </c:pt>
                <c:pt idx="19599">
                  <c:v>1920.400024414062</c:v>
                </c:pt>
                <c:pt idx="19600">
                  <c:v>1920.5</c:v>
                </c:pt>
                <c:pt idx="19601">
                  <c:v>1920.599975585937</c:v>
                </c:pt>
                <c:pt idx="19602">
                  <c:v>1920.700073242187</c:v>
                </c:pt>
                <c:pt idx="19603">
                  <c:v>1920.800048828125</c:v>
                </c:pt>
                <c:pt idx="19604">
                  <c:v>1920.900024414062</c:v>
                </c:pt>
                <c:pt idx="19605">
                  <c:v>1921.0</c:v>
                </c:pt>
                <c:pt idx="19606">
                  <c:v>1921.099975585937</c:v>
                </c:pt>
                <c:pt idx="19607">
                  <c:v>1921.200073242187</c:v>
                </c:pt>
                <c:pt idx="19608">
                  <c:v>1921.300048828125</c:v>
                </c:pt>
                <c:pt idx="19609">
                  <c:v>1921.400024414062</c:v>
                </c:pt>
                <c:pt idx="19610">
                  <c:v>1921.5</c:v>
                </c:pt>
                <c:pt idx="19611">
                  <c:v>1921.599975585937</c:v>
                </c:pt>
                <c:pt idx="19612">
                  <c:v>1921.700073242187</c:v>
                </c:pt>
                <c:pt idx="19613">
                  <c:v>1921.800048828125</c:v>
                </c:pt>
                <c:pt idx="19614">
                  <c:v>1921.900024414062</c:v>
                </c:pt>
                <c:pt idx="19615">
                  <c:v>1922.0</c:v>
                </c:pt>
                <c:pt idx="19616">
                  <c:v>1922.099975585937</c:v>
                </c:pt>
                <c:pt idx="19617">
                  <c:v>1922.200073242187</c:v>
                </c:pt>
                <c:pt idx="19618">
                  <c:v>1922.300048828125</c:v>
                </c:pt>
                <c:pt idx="19619">
                  <c:v>1922.400024414062</c:v>
                </c:pt>
                <c:pt idx="19620">
                  <c:v>1922.5</c:v>
                </c:pt>
                <c:pt idx="19621">
                  <c:v>1922.599975585937</c:v>
                </c:pt>
                <c:pt idx="19622">
                  <c:v>1922.700073242187</c:v>
                </c:pt>
                <c:pt idx="19623">
                  <c:v>1922.800048828125</c:v>
                </c:pt>
                <c:pt idx="19624">
                  <c:v>1922.900024414062</c:v>
                </c:pt>
                <c:pt idx="19625">
                  <c:v>1923.0</c:v>
                </c:pt>
                <c:pt idx="19626">
                  <c:v>1923.099975585937</c:v>
                </c:pt>
                <c:pt idx="19627">
                  <c:v>1923.200073242187</c:v>
                </c:pt>
                <c:pt idx="19628">
                  <c:v>1923.300048828125</c:v>
                </c:pt>
                <c:pt idx="19629">
                  <c:v>1923.400024414062</c:v>
                </c:pt>
                <c:pt idx="19630">
                  <c:v>1923.5</c:v>
                </c:pt>
                <c:pt idx="19631">
                  <c:v>1923.599975585937</c:v>
                </c:pt>
                <c:pt idx="19632">
                  <c:v>1923.700073242187</c:v>
                </c:pt>
                <c:pt idx="19633">
                  <c:v>1923.800048828125</c:v>
                </c:pt>
                <c:pt idx="19634">
                  <c:v>1923.900024414062</c:v>
                </c:pt>
                <c:pt idx="19635">
                  <c:v>1924.0</c:v>
                </c:pt>
                <c:pt idx="19636">
                  <c:v>1924.099975585937</c:v>
                </c:pt>
                <c:pt idx="19637">
                  <c:v>1924.200073242187</c:v>
                </c:pt>
                <c:pt idx="19638">
                  <c:v>1924.300048828125</c:v>
                </c:pt>
                <c:pt idx="19639">
                  <c:v>1924.400024414062</c:v>
                </c:pt>
                <c:pt idx="19640">
                  <c:v>1924.5</c:v>
                </c:pt>
                <c:pt idx="19641">
                  <c:v>1924.599975585937</c:v>
                </c:pt>
                <c:pt idx="19642">
                  <c:v>1924.700073242187</c:v>
                </c:pt>
                <c:pt idx="19643">
                  <c:v>1924.800048828125</c:v>
                </c:pt>
                <c:pt idx="19644">
                  <c:v>1924.900024414062</c:v>
                </c:pt>
                <c:pt idx="19645">
                  <c:v>1925.0</c:v>
                </c:pt>
                <c:pt idx="19646">
                  <c:v>1925.099975585937</c:v>
                </c:pt>
                <c:pt idx="19647">
                  <c:v>1925.200073242187</c:v>
                </c:pt>
                <c:pt idx="19648">
                  <c:v>1925.300048828125</c:v>
                </c:pt>
                <c:pt idx="19649">
                  <c:v>1925.400024414062</c:v>
                </c:pt>
                <c:pt idx="19650">
                  <c:v>1925.5</c:v>
                </c:pt>
                <c:pt idx="19651">
                  <c:v>1925.599975585937</c:v>
                </c:pt>
                <c:pt idx="19652">
                  <c:v>1925.700073242187</c:v>
                </c:pt>
                <c:pt idx="19653">
                  <c:v>1925.800048828125</c:v>
                </c:pt>
                <c:pt idx="19654">
                  <c:v>1925.900024414062</c:v>
                </c:pt>
                <c:pt idx="19655">
                  <c:v>1926.0</c:v>
                </c:pt>
                <c:pt idx="19656">
                  <c:v>1926.099975585937</c:v>
                </c:pt>
                <c:pt idx="19657">
                  <c:v>1926.200073242187</c:v>
                </c:pt>
                <c:pt idx="19658">
                  <c:v>1926.300048828125</c:v>
                </c:pt>
                <c:pt idx="19659">
                  <c:v>1926.400024414062</c:v>
                </c:pt>
                <c:pt idx="19660">
                  <c:v>1926.5</c:v>
                </c:pt>
                <c:pt idx="19661">
                  <c:v>1926.599975585937</c:v>
                </c:pt>
                <c:pt idx="19662">
                  <c:v>1926.700073242187</c:v>
                </c:pt>
                <c:pt idx="19663">
                  <c:v>1926.800048828125</c:v>
                </c:pt>
                <c:pt idx="19664">
                  <c:v>1926.900024414062</c:v>
                </c:pt>
                <c:pt idx="19665">
                  <c:v>1927.0</c:v>
                </c:pt>
                <c:pt idx="19666">
                  <c:v>1927.099975585937</c:v>
                </c:pt>
                <c:pt idx="19667">
                  <c:v>1927.200073242187</c:v>
                </c:pt>
                <c:pt idx="19668">
                  <c:v>1927.300048828125</c:v>
                </c:pt>
                <c:pt idx="19669">
                  <c:v>1927.400024414062</c:v>
                </c:pt>
                <c:pt idx="19670">
                  <c:v>1927.5</c:v>
                </c:pt>
                <c:pt idx="19671">
                  <c:v>1927.599975585937</c:v>
                </c:pt>
                <c:pt idx="19672">
                  <c:v>1927.700073242187</c:v>
                </c:pt>
                <c:pt idx="19673">
                  <c:v>1927.800048828125</c:v>
                </c:pt>
                <c:pt idx="19674">
                  <c:v>1927.900024414062</c:v>
                </c:pt>
                <c:pt idx="19675">
                  <c:v>1928.0</c:v>
                </c:pt>
                <c:pt idx="19676">
                  <c:v>1928.099975585937</c:v>
                </c:pt>
                <c:pt idx="19677">
                  <c:v>1928.200073242187</c:v>
                </c:pt>
                <c:pt idx="19678">
                  <c:v>1928.300048828125</c:v>
                </c:pt>
                <c:pt idx="19679">
                  <c:v>1928.400024414062</c:v>
                </c:pt>
                <c:pt idx="19680">
                  <c:v>1928.5</c:v>
                </c:pt>
                <c:pt idx="19681">
                  <c:v>1928.599975585937</c:v>
                </c:pt>
                <c:pt idx="19682">
                  <c:v>1928.700073242187</c:v>
                </c:pt>
                <c:pt idx="19683">
                  <c:v>1928.800048828125</c:v>
                </c:pt>
                <c:pt idx="19684">
                  <c:v>1928.900024414062</c:v>
                </c:pt>
                <c:pt idx="19685">
                  <c:v>1929.0</c:v>
                </c:pt>
                <c:pt idx="19686">
                  <c:v>1929.099975585937</c:v>
                </c:pt>
                <c:pt idx="19687">
                  <c:v>1929.200073242187</c:v>
                </c:pt>
                <c:pt idx="19688">
                  <c:v>1929.300048828125</c:v>
                </c:pt>
                <c:pt idx="19689">
                  <c:v>1929.400024414062</c:v>
                </c:pt>
                <c:pt idx="19690">
                  <c:v>1929.5</c:v>
                </c:pt>
                <c:pt idx="19691">
                  <c:v>1929.599975585937</c:v>
                </c:pt>
                <c:pt idx="19692">
                  <c:v>1929.700073242187</c:v>
                </c:pt>
                <c:pt idx="19693">
                  <c:v>1929.800048828125</c:v>
                </c:pt>
                <c:pt idx="19694">
                  <c:v>1929.900024414062</c:v>
                </c:pt>
                <c:pt idx="19695">
                  <c:v>1930.0</c:v>
                </c:pt>
                <c:pt idx="19696">
                  <c:v>1930.099975585937</c:v>
                </c:pt>
                <c:pt idx="19697">
                  <c:v>1930.200073242187</c:v>
                </c:pt>
                <c:pt idx="19698">
                  <c:v>1930.300048828125</c:v>
                </c:pt>
                <c:pt idx="19699">
                  <c:v>1930.400024414062</c:v>
                </c:pt>
                <c:pt idx="19700">
                  <c:v>1930.5</c:v>
                </c:pt>
                <c:pt idx="19701">
                  <c:v>1930.599975585937</c:v>
                </c:pt>
                <c:pt idx="19702">
                  <c:v>1930.700073242187</c:v>
                </c:pt>
                <c:pt idx="19703">
                  <c:v>1930.800048828125</c:v>
                </c:pt>
                <c:pt idx="19704">
                  <c:v>1930.900024414062</c:v>
                </c:pt>
                <c:pt idx="19705">
                  <c:v>1931.0</c:v>
                </c:pt>
                <c:pt idx="19706">
                  <c:v>1931.099975585937</c:v>
                </c:pt>
                <c:pt idx="19707">
                  <c:v>1931.200073242187</c:v>
                </c:pt>
                <c:pt idx="19708">
                  <c:v>1931.300048828125</c:v>
                </c:pt>
                <c:pt idx="19709">
                  <c:v>1931.400024414062</c:v>
                </c:pt>
                <c:pt idx="19710">
                  <c:v>1931.5</c:v>
                </c:pt>
                <c:pt idx="19711">
                  <c:v>1931.599975585937</c:v>
                </c:pt>
                <c:pt idx="19712">
                  <c:v>1931.700073242187</c:v>
                </c:pt>
                <c:pt idx="19713">
                  <c:v>1931.800048828125</c:v>
                </c:pt>
                <c:pt idx="19714">
                  <c:v>1931.900024414062</c:v>
                </c:pt>
                <c:pt idx="19715">
                  <c:v>1932.0</c:v>
                </c:pt>
                <c:pt idx="19716">
                  <c:v>1932.099975585937</c:v>
                </c:pt>
                <c:pt idx="19717">
                  <c:v>1932.200073242187</c:v>
                </c:pt>
                <c:pt idx="19718">
                  <c:v>1932.300048828125</c:v>
                </c:pt>
                <c:pt idx="19719">
                  <c:v>1932.400024414062</c:v>
                </c:pt>
                <c:pt idx="19720">
                  <c:v>1932.5</c:v>
                </c:pt>
                <c:pt idx="19721">
                  <c:v>1932.599975585937</c:v>
                </c:pt>
                <c:pt idx="19722">
                  <c:v>1932.700073242187</c:v>
                </c:pt>
                <c:pt idx="19723">
                  <c:v>1932.800048828125</c:v>
                </c:pt>
                <c:pt idx="19724">
                  <c:v>1932.900024414062</c:v>
                </c:pt>
                <c:pt idx="19725">
                  <c:v>1933.0</c:v>
                </c:pt>
                <c:pt idx="19726">
                  <c:v>1933.099975585937</c:v>
                </c:pt>
                <c:pt idx="19727">
                  <c:v>1933.200073242187</c:v>
                </c:pt>
                <c:pt idx="19728">
                  <c:v>1933.300048828125</c:v>
                </c:pt>
                <c:pt idx="19729">
                  <c:v>1933.400024414062</c:v>
                </c:pt>
                <c:pt idx="19730">
                  <c:v>1933.5</c:v>
                </c:pt>
                <c:pt idx="19731">
                  <c:v>1933.599975585937</c:v>
                </c:pt>
                <c:pt idx="19732">
                  <c:v>1933.700073242187</c:v>
                </c:pt>
                <c:pt idx="19733">
                  <c:v>1933.800048828125</c:v>
                </c:pt>
                <c:pt idx="19734">
                  <c:v>1933.900024414062</c:v>
                </c:pt>
                <c:pt idx="19735">
                  <c:v>1934.0</c:v>
                </c:pt>
                <c:pt idx="19736">
                  <c:v>1934.099975585937</c:v>
                </c:pt>
                <c:pt idx="19737">
                  <c:v>1934.200073242187</c:v>
                </c:pt>
                <c:pt idx="19738">
                  <c:v>1934.300048828125</c:v>
                </c:pt>
                <c:pt idx="19739">
                  <c:v>1934.400024414062</c:v>
                </c:pt>
                <c:pt idx="19740">
                  <c:v>1934.5</c:v>
                </c:pt>
                <c:pt idx="19741">
                  <c:v>1934.599975585937</c:v>
                </c:pt>
                <c:pt idx="19742">
                  <c:v>1934.700073242187</c:v>
                </c:pt>
                <c:pt idx="19743">
                  <c:v>1934.800048828125</c:v>
                </c:pt>
                <c:pt idx="19744">
                  <c:v>1934.900024414062</c:v>
                </c:pt>
                <c:pt idx="19745">
                  <c:v>1935.0</c:v>
                </c:pt>
                <c:pt idx="19746">
                  <c:v>1935.099975585937</c:v>
                </c:pt>
                <c:pt idx="19747">
                  <c:v>1935.200073242187</c:v>
                </c:pt>
                <c:pt idx="19748">
                  <c:v>1935.300048828125</c:v>
                </c:pt>
                <c:pt idx="19749">
                  <c:v>1935.400024414062</c:v>
                </c:pt>
                <c:pt idx="19750">
                  <c:v>1935.5</c:v>
                </c:pt>
                <c:pt idx="19751">
                  <c:v>1935.599975585937</c:v>
                </c:pt>
                <c:pt idx="19752">
                  <c:v>1935.700073242187</c:v>
                </c:pt>
                <c:pt idx="19753">
                  <c:v>1935.800048828125</c:v>
                </c:pt>
                <c:pt idx="19754">
                  <c:v>1935.900024414062</c:v>
                </c:pt>
                <c:pt idx="19755">
                  <c:v>1936.0</c:v>
                </c:pt>
                <c:pt idx="19756">
                  <c:v>1936.099975585937</c:v>
                </c:pt>
                <c:pt idx="19757">
                  <c:v>1936.200073242187</c:v>
                </c:pt>
                <c:pt idx="19758">
                  <c:v>1936.300048828125</c:v>
                </c:pt>
                <c:pt idx="19759">
                  <c:v>1936.400024414062</c:v>
                </c:pt>
                <c:pt idx="19760">
                  <c:v>1936.5</c:v>
                </c:pt>
                <c:pt idx="19761">
                  <c:v>1936.599975585937</c:v>
                </c:pt>
                <c:pt idx="19762">
                  <c:v>1936.700073242187</c:v>
                </c:pt>
                <c:pt idx="19763">
                  <c:v>1936.800048828125</c:v>
                </c:pt>
                <c:pt idx="19764">
                  <c:v>1936.900024414062</c:v>
                </c:pt>
                <c:pt idx="19765">
                  <c:v>1937.0</c:v>
                </c:pt>
                <c:pt idx="19766">
                  <c:v>1937.099975585937</c:v>
                </c:pt>
                <c:pt idx="19767">
                  <c:v>1937.200073242187</c:v>
                </c:pt>
                <c:pt idx="19768">
                  <c:v>1937.300048828125</c:v>
                </c:pt>
                <c:pt idx="19769">
                  <c:v>1937.400024414062</c:v>
                </c:pt>
                <c:pt idx="19770">
                  <c:v>1937.5</c:v>
                </c:pt>
                <c:pt idx="19771">
                  <c:v>1937.599975585937</c:v>
                </c:pt>
                <c:pt idx="19772">
                  <c:v>1937.700073242187</c:v>
                </c:pt>
                <c:pt idx="19773">
                  <c:v>1937.800048828125</c:v>
                </c:pt>
                <c:pt idx="19774">
                  <c:v>1937.900024414062</c:v>
                </c:pt>
                <c:pt idx="19775">
                  <c:v>1938.0</c:v>
                </c:pt>
                <c:pt idx="19776">
                  <c:v>1938.099975585937</c:v>
                </c:pt>
                <c:pt idx="19777">
                  <c:v>1938.200073242187</c:v>
                </c:pt>
                <c:pt idx="19778">
                  <c:v>1938.300048828125</c:v>
                </c:pt>
                <c:pt idx="19779">
                  <c:v>1938.400024414062</c:v>
                </c:pt>
                <c:pt idx="19780">
                  <c:v>1938.5</c:v>
                </c:pt>
                <c:pt idx="19781">
                  <c:v>1938.599975585937</c:v>
                </c:pt>
                <c:pt idx="19782">
                  <c:v>1938.700073242187</c:v>
                </c:pt>
                <c:pt idx="19783">
                  <c:v>1938.800048828125</c:v>
                </c:pt>
                <c:pt idx="19784">
                  <c:v>1938.900024414062</c:v>
                </c:pt>
                <c:pt idx="19785">
                  <c:v>1939.0</c:v>
                </c:pt>
                <c:pt idx="19786">
                  <c:v>1939.099975585937</c:v>
                </c:pt>
                <c:pt idx="19787">
                  <c:v>1939.200073242187</c:v>
                </c:pt>
                <c:pt idx="19788">
                  <c:v>1939.300048828125</c:v>
                </c:pt>
                <c:pt idx="19789">
                  <c:v>1939.400024414062</c:v>
                </c:pt>
                <c:pt idx="19790">
                  <c:v>1939.5</c:v>
                </c:pt>
                <c:pt idx="19791">
                  <c:v>1939.599975585937</c:v>
                </c:pt>
                <c:pt idx="19792">
                  <c:v>1939.700073242187</c:v>
                </c:pt>
                <c:pt idx="19793">
                  <c:v>1939.800048828125</c:v>
                </c:pt>
                <c:pt idx="19794">
                  <c:v>1939.900024414062</c:v>
                </c:pt>
                <c:pt idx="19795">
                  <c:v>1940.0</c:v>
                </c:pt>
                <c:pt idx="19796">
                  <c:v>1940.099975585937</c:v>
                </c:pt>
                <c:pt idx="19797">
                  <c:v>1940.200073242187</c:v>
                </c:pt>
                <c:pt idx="19798">
                  <c:v>1940.300048828125</c:v>
                </c:pt>
                <c:pt idx="19799">
                  <c:v>1940.400024414062</c:v>
                </c:pt>
                <c:pt idx="19800">
                  <c:v>1940.5</c:v>
                </c:pt>
                <c:pt idx="19801">
                  <c:v>1940.599975585937</c:v>
                </c:pt>
                <c:pt idx="19802">
                  <c:v>1940.700073242187</c:v>
                </c:pt>
                <c:pt idx="19803">
                  <c:v>1940.800048828125</c:v>
                </c:pt>
                <c:pt idx="19804">
                  <c:v>1940.900024414062</c:v>
                </c:pt>
                <c:pt idx="19805">
                  <c:v>1941.0</c:v>
                </c:pt>
                <c:pt idx="19806">
                  <c:v>1941.099975585937</c:v>
                </c:pt>
                <c:pt idx="19807">
                  <c:v>1941.200073242187</c:v>
                </c:pt>
                <c:pt idx="19808">
                  <c:v>1941.300048828125</c:v>
                </c:pt>
                <c:pt idx="19809">
                  <c:v>1941.400024414062</c:v>
                </c:pt>
                <c:pt idx="19810">
                  <c:v>1941.5</c:v>
                </c:pt>
                <c:pt idx="19811">
                  <c:v>1941.599975585937</c:v>
                </c:pt>
                <c:pt idx="19812">
                  <c:v>1941.700073242187</c:v>
                </c:pt>
                <c:pt idx="19813">
                  <c:v>1941.800048828125</c:v>
                </c:pt>
                <c:pt idx="19814">
                  <c:v>1941.900024414062</c:v>
                </c:pt>
                <c:pt idx="19815">
                  <c:v>1942.0</c:v>
                </c:pt>
                <c:pt idx="19816">
                  <c:v>1942.099975585937</c:v>
                </c:pt>
                <c:pt idx="19817">
                  <c:v>1942.200073242187</c:v>
                </c:pt>
                <c:pt idx="19818">
                  <c:v>1942.300048828125</c:v>
                </c:pt>
                <c:pt idx="19819">
                  <c:v>1942.400024414062</c:v>
                </c:pt>
                <c:pt idx="19820">
                  <c:v>1942.5</c:v>
                </c:pt>
                <c:pt idx="19821">
                  <c:v>1942.599975585937</c:v>
                </c:pt>
                <c:pt idx="19822">
                  <c:v>1942.700073242187</c:v>
                </c:pt>
                <c:pt idx="19823">
                  <c:v>1942.800048828125</c:v>
                </c:pt>
                <c:pt idx="19824">
                  <c:v>1942.900024414062</c:v>
                </c:pt>
                <c:pt idx="19825">
                  <c:v>1943.0</c:v>
                </c:pt>
                <c:pt idx="19826">
                  <c:v>1943.099975585937</c:v>
                </c:pt>
                <c:pt idx="19827">
                  <c:v>1943.200073242187</c:v>
                </c:pt>
                <c:pt idx="19828">
                  <c:v>1943.300048828125</c:v>
                </c:pt>
                <c:pt idx="19829">
                  <c:v>1943.400024414062</c:v>
                </c:pt>
                <c:pt idx="19830">
                  <c:v>1943.5</c:v>
                </c:pt>
                <c:pt idx="19831">
                  <c:v>1943.599975585937</c:v>
                </c:pt>
                <c:pt idx="19832">
                  <c:v>1943.700073242187</c:v>
                </c:pt>
                <c:pt idx="19833">
                  <c:v>1943.800048828125</c:v>
                </c:pt>
                <c:pt idx="19834">
                  <c:v>1943.900024414062</c:v>
                </c:pt>
                <c:pt idx="19835">
                  <c:v>1944.0</c:v>
                </c:pt>
                <c:pt idx="19836">
                  <c:v>1944.099975585937</c:v>
                </c:pt>
                <c:pt idx="19837">
                  <c:v>1944.200073242187</c:v>
                </c:pt>
                <c:pt idx="19838">
                  <c:v>1944.300048828125</c:v>
                </c:pt>
                <c:pt idx="19839">
                  <c:v>1944.400024414062</c:v>
                </c:pt>
                <c:pt idx="19840">
                  <c:v>1944.5</c:v>
                </c:pt>
                <c:pt idx="19841">
                  <c:v>1944.599975585937</c:v>
                </c:pt>
                <c:pt idx="19842">
                  <c:v>1944.700073242187</c:v>
                </c:pt>
                <c:pt idx="19843">
                  <c:v>1944.800048828125</c:v>
                </c:pt>
                <c:pt idx="19844">
                  <c:v>1944.900024414062</c:v>
                </c:pt>
                <c:pt idx="19845">
                  <c:v>1945.0</c:v>
                </c:pt>
                <c:pt idx="19846">
                  <c:v>1945.099975585937</c:v>
                </c:pt>
                <c:pt idx="19847">
                  <c:v>1945.200073242187</c:v>
                </c:pt>
                <c:pt idx="19848">
                  <c:v>1945.300048828125</c:v>
                </c:pt>
                <c:pt idx="19849">
                  <c:v>1945.400024414062</c:v>
                </c:pt>
                <c:pt idx="19850">
                  <c:v>1945.5</c:v>
                </c:pt>
                <c:pt idx="19851">
                  <c:v>1945.599975585937</c:v>
                </c:pt>
                <c:pt idx="19852">
                  <c:v>1945.700073242187</c:v>
                </c:pt>
                <c:pt idx="19853">
                  <c:v>1945.800048828125</c:v>
                </c:pt>
                <c:pt idx="19854">
                  <c:v>1945.900024414062</c:v>
                </c:pt>
                <c:pt idx="19855">
                  <c:v>1946.0</c:v>
                </c:pt>
                <c:pt idx="19856">
                  <c:v>1946.099975585937</c:v>
                </c:pt>
                <c:pt idx="19857">
                  <c:v>1946.200073242187</c:v>
                </c:pt>
                <c:pt idx="19858">
                  <c:v>1946.300048828125</c:v>
                </c:pt>
                <c:pt idx="19859">
                  <c:v>1946.400024414062</c:v>
                </c:pt>
                <c:pt idx="19860">
                  <c:v>1946.5</c:v>
                </c:pt>
                <c:pt idx="19861">
                  <c:v>1946.599975585937</c:v>
                </c:pt>
                <c:pt idx="19862">
                  <c:v>1946.700073242187</c:v>
                </c:pt>
                <c:pt idx="19863">
                  <c:v>1946.800048828125</c:v>
                </c:pt>
                <c:pt idx="19864">
                  <c:v>1946.900024414062</c:v>
                </c:pt>
                <c:pt idx="19865">
                  <c:v>1947.0</c:v>
                </c:pt>
                <c:pt idx="19866">
                  <c:v>1947.099975585937</c:v>
                </c:pt>
                <c:pt idx="19867">
                  <c:v>1947.200073242187</c:v>
                </c:pt>
                <c:pt idx="19868">
                  <c:v>1947.300048828125</c:v>
                </c:pt>
                <c:pt idx="19869">
                  <c:v>1947.400024414062</c:v>
                </c:pt>
                <c:pt idx="19870">
                  <c:v>1947.5</c:v>
                </c:pt>
                <c:pt idx="19871">
                  <c:v>1947.599975585937</c:v>
                </c:pt>
                <c:pt idx="19872">
                  <c:v>1947.700073242187</c:v>
                </c:pt>
                <c:pt idx="19873">
                  <c:v>1947.800048828125</c:v>
                </c:pt>
                <c:pt idx="19874">
                  <c:v>1947.900024414062</c:v>
                </c:pt>
                <c:pt idx="19875">
                  <c:v>1948.0</c:v>
                </c:pt>
                <c:pt idx="19876">
                  <c:v>1948.099975585937</c:v>
                </c:pt>
                <c:pt idx="19877">
                  <c:v>1948.200073242187</c:v>
                </c:pt>
                <c:pt idx="19878">
                  <c:v>1948.300048828125</c:v>
                </c:pt>
                <c:pt idx="19879">
                  <c:v>1948.400024414062</c:v>
                </c:pt>
                <c:pt idx="19880">
                  <c:v>1948.5</c:v>
                </c:pt>
                <c:pt idx="19881">
                  <c:v>1948.599975585937</c:v>
                </c:pt>
                <c:pt idx="19882">
                  <c:v>1948.700073242187</c:v>
                </c:pt>
                <c:pt idx="19883">
                  <c:v>1948.800048828125</c:v>
                </c:pt>
                <c:pt idx="19884">
                  <c:v>1948.900024414062</c:v>
                </c:pt>
                <c:pt idx="19885">
                  <c:v>1949.0</c:v>
                </c:pt>
                <c:pt idx="19886">
                  <c:v>1949.099975585937</c:v>
                </c:pt>
                <c:pt idx="19887">
                  <c:v>1949.200073242187</c:v>
                </c:pt>
                <c:pt idx="19888">
                  <c:v>1949.300048828125</c:v>
                </c:pt>
                <c:pt idx="19889">
                  <c:v>1949.400024414062</c:v>
                </c:pt>
                <c:pt idx="19890">
                  <c:v>1949.5</c:v>
                </c:pt>
                <c:pt idx="19891">
                  <c:v>1949.599975585937</c:v>
                </c:pt>
                <c:pt idx="19892">
                  <c:v>1949.700073242187</c:v>
                </c:pt>
                <c:pt idx="19893">
                  <c:v>1949.800048828125</c:v>
                </c:pt>
                <c:pt idx="19894">
                  <c:v>1949.900024414062</c:v>
                </c:pt>
                <c:pt idx="19895">
                  <c:v>1950.0</c:v>
                </c:pt>
                <c:pt idx="19896">
                  <c:v>1950.099975585937</c:v>
                </c:pt>
                <c:pt idx="19897">
                  <c:v>1950.200073242187</c:v>
                </c:pt>
                <c:pt idx="19898">
                  <c:v>1950.300048828125</c:v>
                </c:pt>
                <c:pt idx="19899">
                  <c:v>1950.400024414062</c:v>
                </c:pt>
                <c:pt idx="19900">
                  <c:v>1950.5</c:v>
                </c:pt>
                <c:pt idx="19901">
                  <c:v>1950.599975585937</c:v>
                </c:pt>
                <c:pt idx="19902">
                  <c:v>1950.700073242187</c:v>
                </c:pt>
                <c:pt idx="19903">
                  <c:v>1950.800048828125</c:v>
                </c:pt>
                <c:pt idx="19904">
                  <c:v>1950.900024414062</c:v>
                </c:pt>
                <c:pt idx="19905">
                  <c:v>1951.0</c:v>
                </c:pt>
                <c:pt idx="19906">
                  <c:v>1951.099975585937</c:v>
                </c:pt>
                <c:pt idx="19907">
                  <c:v>1951.200073242187</c:v>
                </c:pt>
                <c:pt idx="19908">
                  <c:v>1951.300048828125</c:v>
                </c:pt>
                <c:pt idx="19909">
                  <c:v>1951.400024414062</c:v>
                </c:pt>
                <c:pt idx="19910">
                  <c:v>1951.5</c:v>
                </c:pt>
                <c:pt idx="19911">
                  <c:v>1951.599975585937</c:v>
                </c:pt>
                <c:pt idx="19912">
                  <c:v>1951.700073242187</c:v>
                </c:pt>
                <c:pt idx="19913">
                  <c:v>1951.800048828125</c:v>
                </c:pt>
                <c:pt idx="19914">
                  <c:v>1951.900024414062</c:v>
                </c:pt>
                <c:pt idx="19915">
                  <c:v>1952.0</c:v>
                </c:pt>
                <c:pt idx="19916">
                  <c:v>1952.099975585937</c:v>
                </c:pt>
                <c:pt idx="19917">
                  <c:v>1952.200073242187</c:v>
                </c:pt>
                <c:pt idx="19918">
                  <c:v>1952.300048828125</c:v>
                </c:pt>
                <c:pt idx="19919">
                  <c:v>1952.400024414062</c:v>
                </c:pt>
                <c:pt idx="19920">
                  <c:v>1952.5</c:v>
                </c:pt>
                <c:pt idx="19921">
                  <c:v>1952.599975585937</c:v>
                </c:pt>
                <c:pt idx="19922">
                  <c:v>1952.700073242187</c:v>
                </c:pt>
                <c:pt idx="19923">
                  <c:v>1952.800048828125</c:v>
                </c:pt>
                <c:pt idx="19924">
                  <c:v>1952.900024414062</c:v>
                </c:pt>
                <c:pt idx="19925">
                  <c:v>1953.0</c:v>
                </c:pt>
                <c:pt idx="19926">
                  <c:v>1953.099975585937</c:v>
                </c:pt>
                <c:pt idx="19927">
                  <c:v>1953.200073242187</c:v>
                </c:pt>
                <c:pt idx="19928">
                  <c:v>1953.300048828125</c:v>
                </c:pt>
                <c:pt idx="19929">
                  <c:v>1953.400024414062</c:v>
                </c:pt>
                <c:pt idx="19930">
                  <c:v>1953.5</c:v>
                </c:pt>
                <c:pt idx="19931">
                  <c:v>1953.599975585937</c:v>
                </c:pt>
                <c:pt idx="19932">
                  <c:v>1953.700073242187</c:v>
                </c:pt>
                <c:pt idx="19933">
                  <c:v>1953.800048828125</c:v>
                </c:pt>
                <c:pt idx="19934">
                  <c:v>1953.900024414062</c:v>
                </c:pt>
                <c:pt idx="19935">
                  <c:v>1954.0</c:v>
                </c:pt>
                <c:pt idx="19936">
                  <c:v>1954.099975585937</c:v>
                </c:pt>
                <c:pt idx="19937">
                  <c:v>1954.200073242187</c:v>
                </c:pt>
                <c:pt idx="19938">
                  <c:v>1954.300048828125</c:v>
                </c:pt>
                <c:pt idx="19939">
                  <c:v>1954.400024414062</c:v>
                </c:pt>
                <c:pt idx="19940">
                  <c:v>1954.5</c:v>
                </c:pt>
                <c:pt idx="19941">
                  <c:v>1954.599975585937</c:v>
                </c:pt>
                <c:pt idx="19942">
                  <c:v>1954.700073242187</c:v>
                </c:pt>
                <c:pt idx="19943">
                  <c:v>1954.800048828125</c:v>
                </c:pt>
                <c:pt idx="19944">
                  <c:v>1954.900024414062</c:v>
                </c:pt>
                <c:pt idx="19945">
                  <c:v>1955.0</c:v>
                </c:pt>
                <c:pt idx="19946">
                  <c:v>1955.099975585937</c:v>
                </c:pt>
                <c:pt idx="19947">
                  <c:v>1955.200073242187</c:v>
                </c:pt>
                <c:pt idx="19948">
                  <c:v>1955.300048828125</c:v>
                </c:pt>
                <c:pt idx="19949">
                  <c:v>1955.400024414062</c:v>
                </c:pt>
                <c:pt idx="19950">
                  <c:v>1955.5</c:v>
                </c:pt>
                <c:pt idx="19951">
                  <c:v>1955.599975585937</c:v>
                </c:pt>
                <c:pt idx="19952">
                  <c:v>1955.700073242187</c:v>
                </c:pt>
                <c:pt idx="19953">
                  <c:v>1955.800048828125</c:v>
                </c:pt>
                <c:pt idx="19954">
                  <c:v>1955.900024414062</c:v>
                </c:pt>
                <c:pt idx="19955">
                  <c:v>1956.0</c:v>
                </c:pt>
                <c:pt idx="19956">
                  <c:v>1956.099975585937</c:v>
                </c:pt>
                <c:pt idx="19957">
                  <c:v>1956.200073242187</c:v>
                </c:pt>
                <c:pt idx="19958">
                  <c:v>1956.300048828125</c:v>
                </c:pt>
                <c:pt idx="19959">
                  <c:v>1956.400024414062</c:v>
                </c:pt>
                <c:pt idx="19960">
                  <c:v>1956.5</c:v>
                </c:pt>
                <c:pt idx="19961">
                  <c:v>1956.599975585937</c:v>
                </c:pt>
                <c:pt idx="19962">
                  <c:v>1956.700073242187</c:v>
                </c:pt>
                <c:pt idx="19963">
                  <c:v>1956.800048828125</c:v>
                </c:pt>
                <c:pt idx="19964">
                  <c:v>1956.900024414062</c:v>
                </c:pt>
                <c:pt idx="19965">
                  <c:v>1957.0</c:v>
                </c:pt>
                <c:pt idx="19966">
                  <c:v>1957.099975585937</c:v>
                </c:pt>
                <c:pt idx="19967">
                  <c:v>1957.200073242187</c:v>
                </c:pt>
                <c:pt idx="19968">
                  <c:v>1957.300048828125</c:v>
                </c:pt>
                <c:pt idx="19969">
                  <c:v>1957.400024414062</c:v>
                </c:pt>
                <c:pt idx="19970">
                  <c:v>1957.5</c:v>
                </c:pt>
                <c:pt idx="19971">
                  <c:v>1957.599975585937</c:v>
                </c:pt>
                <c:pt idx="19972">
                  <c:v>1957.700073242187</c:v>
                </c:pt>
                <c:pt idx="19973">
                  <c:v>1957.800048828125</c:v>
                </c:pt>
                <c:pt idx="19974">
                  <c:v>1957.900024414062</c:v>
                </c:pt>
                <c:pt idx="19975">
                  <c:v>1958.0</c:v>
                </c:pt>
                <c:pt idx="19976">
                  <c:v>1958.099975585937</c:v>
                </c:pt>
                <c:pt idx="19977">
                  <c:v>1958.200073242187</c:v>
                </c:pt>
                <c:pt idx="19978">
                  <c:v>1958.300048828125</c:v>
                </c:pt>
                <c:pt idx="19979">
                  <c:v>1958.400024414062</c:v>
                </c:pt>
                <c:pt idx="19980">
                  <c:v>1958.5</c:v>
                </c:pt>
                <c:pt idx="19981">
                  <c:v>1958.599975585937</c:v>
                </c:pt>
                <c:pt idx="19982">
                  <c:v>1958.700073242187</c:v>
                </c:pt>
                <c:pt idx="19983">
                  <c:v>1958.800048828125</c:v>
                </c:pt>
                <c:pt idx="19984">
                  <c:v>1958.900024414062</c:v>
                </c:pt>
                <c:pt idx="19985">
                  <c:v>1959.0</c:v>
                </c:pt>
                <c:pt idx="19986">
                  <c:v>1959.099975585937</c:v>
                </c:pt>
                <c:pt idx="19987">
                  <c:v>1959.200073242187</c:v>
                </c:pt>
                <c:pt idx="19988">
                  <c:v>1959.300048828125</c:v>
                </c:pt>
                <c:pt idx="19989">
                  <c:v>1959.400024414062</c:v>
                </c:pt>
                <c:pt idx="19990">
                  <c:v>1959.5</c:v>
                </c:pt>
                <c:pt idx="19991">
                  <c:v>1959.599975585937</c:v>
                </c:pt>
                <c:pt idx="19992">
                  <c:v>1959.700073242187</c:v>
                </c:pt>
                <c:pt idx="19993">
                  <c:v>1959.800048828125</c:v>
                </c:pt>
                <c:pt idx="19994">
                  <c:v>1959.900024414062</c:v>
                </c:pt>
                <c:pt idx="19995">
                  <c:v>1960.0</c:v>
                </c:pt>
                <c:pt idx="19996">
                  <c:v>1960.099975585937</c:v>
                </c:pt>
                <c:pt idx="19997">
                  <c:v>1960.200073242187</c:v>
                </c:pt>
                <c:pt idx="19998">
                  <c:v>1960.300048828125</c:v>
                </c:pt>
                <c:pt idx="19999">
                  <c:v>1960.400024414062</c:v>
                </c:pt>
                <c:pt idx="20000">
                  <c:v>1960.5</c:v>
                </c:pt>
                <c:pt idx="20001">
                  <c:v>1960.599975585937</c:v>
                </c:pt>
                <c:pt idx="20002">
                  <c:v>1960.700073242187</c:v>
                </c:pt>
                <c:pt idx="20003">
                  <c:v>1960.800048828125</c:v>
                </c:pt>
                <c:pt idx="20004">
                  <c:v>1960.900024414062</c:v>
                </c:pt>
                <c:pt idx="20005">
                  <c:v>1961.0</c:v>
                </c:pt>
                <c:pt idx="20006">
                  <c:v>1961.099975585937</c:v>
                </c:pt>
                <c:pt idx="20007">
                  <c:v>1961.200073242187</c:v>
                </c:pt>
                <c:pt idx="20008">
                  <c:v>1961.300048828125</c:v>
                </c:pt>
                <c:pt idx="20009">
                  <c:v>1961.400024414062</c:v>
                </c:pt>
                <c:pt idx="20010">
                  <c:v>1961.5</c:v>
                </c:pt>
                <c:pt idx="20011">
                  <c:v>1961.599975585937</c:v>
                </c:pt>
                <c:pt idx="20012">
                  <c:v>1961.700073242187</c:v>
                </c:pt>
                <c:pt idx="20013">
                  <c:v>1961.800048828125</c:v>
                </c:pt>
                <c:pt idx="20014">
                  <c:v>1961.900024414062</c:v>
                </c:pt>
                <c:pt idx="20015">
                  <c:v>1962.0</c:v>
                </c:pt>
                <c:pt idx="20016">
                  <c:v>1962.099975585937</c:v>
                </c:pt>
                <c:pt idx="20017">
                  <c:v>1962.200073242187</c:v>
                </c:pt>
                <c:pt idx="20018">
                  <c:v>1962.300048828125</c:v>
                </c:pt>
                <c:pt idx="20019">
                  <c:v>1962.400024414062</c:v>
                </c:pt>
                <c:pt idx="20020">
                  <c:v>1962.5</c:v>
                </c:pt>
                <c:pt idx="20021">
                  <c:v>1962.599975585937</c:v>
                </c:pt>
                <c:pt idx="20022">
                  <c:v>1962.700073242187</c:v>
                </c:pt>
                <c:pt idx="20023">
                  <c:v>1962.800048828125</c:v>
                </c:pt>
                <c:pt idx="20024">
                  <c:v>1962.900024414062</c:v>
                </c:pt>
                <c:pt idx="20025">
                  <c:v>1963.0</c:v>
                </c:pt>
                <c:pt idx="20026">
                  <c:v>1963.099975585937</c:v>
                </c:pt>
                <c:pt idx="20027">
                  <c:v>1963.200073242187</c:v>
                </c:pt>
                <c:pt idx="20028">
                  <c:v>1963.300048828125</c:v>
                </c:pt>
                <c:pt idx="20029">
                  <c:v>1963.400024414062</c:v>
                </c:pt>
                <c:pt idx="20030">
                  <c:v>1963.5</c:v>
                </c:pt>
                <c:pt idx="20031">
                  <c:v>1963.599975585937</c:v>
                </c:pt>
                <c:pt idx="20032">
                  <c:v>1963.700073242187</c:v>
                </c:pt>
                <c:pt idx="20033">
                  <c:v>1963.800048828125</c:v>
                </c:pt>
                <c:pt idx="20034">
                  <c:v>1963.900024414062</c:v>
                </c:pt>
                <c:pt idx="20035">
                  <c:v>1964.0</c:v>
                </c:pt>
                <c:pt idx="20036">
                  <c:v>1964.099975585937</c:v>
                </c:pt>
                <c:pt idx="20037">
                  <c:v>1964.200073242187</c:v>
                </c:pt>
                <c:pt idx="20038">
                  <c:v>1964.300048828125</c:v>
                </c:pt>
                <c:pt idx="20039">
                  <c:v>1964.400024414062</c:v>
                </c:pt>
                <c:pt idx="20040">
                  <c:v>1964.5</c:v>
                </c:pt>
                <c:pt idx="20041">
                  <c:v>1964.599975585937</c:v>
                </c:pt>
                <c:pt idx="20042">
                  <c:v>1964.700073242187</c:v>
                </c:pt>
                <c:pt idx="20043">
                  <c:v>1964.800048828125</c:v>
                </c:pt>
                <c:pt idx="20044">
                  <c:v>1964.900024414062</c:v>
                </c:pt>
                <c:pt idx="20045">
                  <c:v>1965.0</c:v>
                </c:pt>
                <c:pt idx="20046">
                  <c:v>1965.099975585937</c:v>
                </c:pt>
                <c:pt idx="20047">
                  <c:v>1965.200073242187</c:v>
                </c:pt>
                <c:pt idx="20048">
                  <c:v>1965.300048828125</c:v>
                </c:pt>
                <c:pt idx="20049">
                  <c:v>1965.400024414062</c:v>
                </c:pt>
                <c:pt idx="20050">
                  <c:v>1965.5</c:v>
                </c:pt>
                <c:pt idx="20051">
                  <c:v>1965.599975585937</c:v>
                </c:pt>
                <c:pt idx="20052">
                  <c:v>1965.700073242187</c:v>
                </c:pt>
                <c:pt idx="20053">
                  <c:v>1965.800048828125</c:v>
                </c:pt>
                <c:pt idx="20054">
                  <c:v>1965.900024414062</c:v>
                </c:pt>
                <c:pt idx="20055">
                  <c:v>1966.0</c:v>
                </c:pt>
                <c:pt idx="20056">
                  <c:v>1966.099975585937</c:v>
                </c:pt>
                <c:pt idx="20057">
                  <c:v>1966.200073242187</c:v>
                </c:pt>
                <c:pt idx="20058">
                  <c:v>1966.300048828125</c:v>
                </c:pt>
                <c:pt idx="20059">
                  <c:v>1966.400024414062</c:v>
                </c:pt>
                <c:pt idx="20060">
                  <c:v>1966.5</c:v>
                </c:pt>
                <c:pt idx="20061">
                  <c:v>1966.599975585937</c:v>
                </c:pt>
                <c:pt idx="20062">
                  <c:v>1966.700073242187</c:v>
                </c:pt>
                <c:pt idx="20063">
                  <c:v>1966.800048828125</c:v>
                </c:pt>
                <c:pt idx="20064">
                  <c:v>1966.900024414062</c:v>
                </c:pt>
                <c:pt idx="20065">
                  <c:v>1967.0</c:v>
                </c:pt>
                <c:pt idx="20066">
                  <c:v>1967.099975585937</c:v>
                </c:pt>
                <c:pt idx="20067">
                  <c:v>1967.200073242187</c:v>
                </c:pt>
                <c:pt idx="20068">
                  <c:v>1967.300048828125</c:v>
                </c:pt>
                <c:pt idx="20069">
                  <c:v>1967.400024414062</c:v>
                </c:pt>
                <c:pt idx="20070">
                  <c:v>1967.5</c:v>
                </c:pt>
                <c:pt idx="20071">
                  <c:v>1967.599975585937</c:v>
                </c:pt>
                <c:pt idx="20072">
                  <c:v>1967.700073242187</c:v>
                </c:pt>
                <c:pt idx="20073">
                  <c:v>1967.800048828125</c:v>
                </c:pt>
                <c:pt idx="20074">
                  <c:v>1967.900024414062</c:v>
                </c:pt>
                <c:pt idx="20075">
                  <c:v>1968.0</c:v>
                </c:pt>
                <c:pt idx="20076">
                  <c:v>1968.099975585937</c:v>
                </c:pt>
                <c:pt idx="20077">
                  <c:v>1968.200073242187</c:v>
                </c:pt>
                <c:pt idx="20078">
                  <c:v>1968.300048828125</c:v>
                </c:pt>
                <c:pt idx="20079">
                  <c:v>1968.400024414062</c:v>
                </c:pt>
                <c:pt idx="20080">
                  <c:v>1968.5</c:v>
                </c:pt>
                <c:pt idx="20081">
                  <c:v>1968.599975585937</c:v>
                </c:pt>
                <c:pt idx="20082">
                  <c:v>1968.700073242187</c:v>
                </c:pt>
                <c:pt idx="20083">
                  <c:v>1968.800048828125</c:v>
                </c:pt>
                <c:pt idx="20084">
                  <c:v>1968.900024414062</c:v>
                </c:pt>
                <c:pt idx="20085">
                  <c:v>1969.0</c:v>
                </c:pt>
                <c:pt idx="20086">
                  <c:v>1969.099975585937</c:v>
                </c:pt>
                <c:pt idx="20087">
                  <c:v>1969.200073242187</c:v>
                </c:pt>
                <c:pt idx="20088">
                  <c:v>1969.300048828125</c:v>
                </c:pt>
                <c:pt idx="20089">
                  <c:v>1969.400024414062</c:v>
                </c:pt>
                <c:pt idx="20090">
                  <c:v>1969.5</c:v>
                </c:pt>
                <c:pt idx="20091">
                  <c:v>1969.599975585937</c:v>
                </c:pt>
                <c:pt idx="20092">
                  <c:v>1969.700073242187</c:v>
                </c:pt>
                <c:pt idx="20093">
                  <c:v>1969.800048828125</c:v>
                </c:pt>
                <c:pt idx="20094">
                  <c:v>1969.900024414062</c:v>
                </c:pt>
                <c:pt idx="20095">
                  <c:v>1970.0</c:v>
                </c:pt>
                <c:pt idx="20096">
                  <c:v>1970.099975585937</c:v>
                </c:pt>
                <c:pt idx="20097">
                  <c:v>1970.200073242187</c:v>
                </c:pt>
                <c:pt idx="20098">
                  <c:v>1970.300048828125</c:v>
                </c:pt>
                <c:pt idx="20099">
                  <c:v>1970.400024414062</c:v>
                </c:pt>
                <c:pt idx="20100">
                  <c:v>1970.5</c:v>
                </c:pt>
                <c:pt idx="20101">
                  <c:v>1970.599975585937</c:v>
                </c:pt>
                <c:pt idx="20102">
                  <c:v>1970.700073242187</c:v>
                </c:pt>
                <c:pt idx="20103">
                  <c:v>1970.800048828125</c:v>
                </c:pt>
                <c:pt idx="20104">
                  <c:v>1970.900024414062</c:v>
                </c:pt>
                <c:pt idx="20105">
                  <c:v>1971.0</c:v>
                </c:pt>
                <c:pt idx="20106">
                  <c:v>1971.099975585937</c:v>
                </c:pt>
                <c:pt idx="20107">
                  <c:v>1971.200073242187</c:v>
                </c:pt>
                <c:pt idx="20108">
                  <c:v>1971.300048828125</c:v>
                </c:pt>
                <c:pt idx="20109">
                  <c:v>1971.400024414062</c:v>
                </c:pt>
                <c:pt idx="20110">
                  <c:v>1971.5</c:v>
                </c:pt>
                <c:pt idx="20111">
                  <c:v>1971.599975585937</c:v>
                </c:pt>
                <c:pt idx="20112">
                  <c:v>1971.700073242187</c:v>
                </c:pt>
                <c:pt idx="20113">
                  <c:v>1971.800048828125</c:v>
                </c:pt>
                <c:pt idx="20114">
                  <c:v>1971.900024414062</c:v>
                </c:pt>
                <c:pt idx="20115">
                  <c:v>1972.0</c:v>
                </c:pt>
                <c:pt idx="20116">
                  <c:v>1972.099975585937</c:v>
                </c:pt>
                <c:pt idx="20117">
                  <c:v>1972.200073242187</c:v>
                </c:pt>
                <c:pt idx="20118">
                  <c:v>1972.300048828125</c:v>
                </c:pt>
                <c:pt idx="20119">
                  <c:v>1972.400024414062</c:v>
                </c:pt>
                <c:pt idx="20120">
                  <c:v>1972.5</c:v>
                </c:pt>
                <c:pt idx="20121">
                  <c:v>1972.599975585937</c:v>
                </c:pt>
                <c:pt idx="20122">
                  <c:v>1972.700073242187</c:v>
                </c:pt>
                <c:pt idx="20123">
                  <c:v>1972.800048828125</c:v>
                </c:pt>
                <c:pt idx="20124">
                  <c:v>1972.900024414062</c:v>
                </c:pt>
                <c:pt idx="20125">
                  <c:v>1973.0</c:v>
                </c:pt>
                <c:pt idx="20126">
                  <c:v>1973.099975585937</c:v>
                </c:pt>
                <c:pt idx="20127">
                  <c:v>1973.200073242187</c:v>
                </c:pt>
                <c:pt idx="20128">
                  <c:v>1973.300048828125</c:v>
                </c:pt>
                <c:pt idx="20129">
                  <c:v>1973.400024414062</c:v>
                </c:pt>
                <c:pt idx="20130">
                  <c:v>1973.5</c:v>
                </c:pt>
                <c:pt idx="20131">
                  <c:v>1973.599975585937</c:v>
                </c:pt>
                <c:pt idx="20132">
                  <c:v>1973.700073242187</c:v>
                </c:pt>
                <c:pt idx="20133">
                  <c:v>1973.800048828125</c:v>
                </c:pt>
                <c:pt idx="20134">
                  <c:v>1973.900024414062</c:v>
                </c:pt>
                <c:pt idx="20135">
                  <c:v>1974.0</c:v>
                </c:pt>
                <c:pt idx="20136">
                  <c:v>1974.099975585937</c:v>
                </c:pt>
                <c:pt idx="20137">
                  <c:v>1974.200073242187</c:v>
                </c:pt>
                <c:pt idx="20138">
                  <c:v>1974.300048828125</c:v>
                </c:pt>
                <c:pt idx="20139">
                  <c:v>1974.400024414062</c:v>
                </c:pt>
                <c:pt idx="20140">
                  <c:v>1974.5</c:v>
                </c:pt>
                <c:pt idx="20141">
                  <c:v>1974.599975585937</c:v>
                </c:pt>
                <c:pt idx="20142">
                  <c:v>1974.700073242187</c:v>
                </c:pt>
                <c:pt idx="20143">
                  <c:v>1974.800048828125</c:v>
                </c:pt>
                <c:pt idx="20144">
                  <c:v>1974.900024414062</c:v>
                </c:pt>
                <c:pt idx="20145">
                  <c:v>1975.0</c:v>
                </c:pt>
                <c:pt idx="20146">
                  <c:v>1975.099975585937</c:v>
                </c:pt>
                <c:pt idx="20147">
                  <c:v>1975.200073242187</c:v>
                </c:pt>
                <c:pt idx="20148">
                  <c:v>1975.300048828125</c:v>
                </c:pt>
                <c:pt idx="20149">
                  <c:v>1975.400024414062</c:v>
                </c:pt>
                <c:pt idx="20150">
                  <c:v>1975.5</c:v>
                </c:pt>
                <c:pt idx="20151">
                  <c:v>1975.599975585937</c:v>
                </c:pt>
                <c:pt idx="20152">
                  <c:v>1975.700073242187</c:v>
                </c:pt>
                <c:pt idx="20153">
                  <c:v>1975.800048828125</c:v>
                </c:pt>
                <c:pt idx="20154">
                  <c:v>1975.900024414062</c:v>
                </c:pt>
                <c:pt idx="20155">
                  <c:v>1976.0</c:v>
                </c:pt>
                <c:pt idx="20156">
                  <c:v>1976.099975585937</c:v>
                </c:pt>
                <c:pt idx="20157">
                  <c:v>1976.200073242187</c:v>
                </c:pt>
                <c:pt idx="20158">
                  <c:v>1976.300048828125</c:v>
                </c:pt>
                <c:pt idx="20159">
                  <c:v>1976.400024414062</c:v>
                </c:pt>
                <c:pt idx="20160">
                  <c:v>1976.5</c:v>
                </c:pt>
                <c:pt idx="20161">
                  <c:v>1976.599975585937</c:v>
                </c:pt>
                <c:pt idx="20162">
                  <c:v>1976.700073242187</c:v>
                </c:pt>
                <c:pt idx="20163">
                  <c:v>1976.800048828125</c:v>
                </c:pt>
                <c:pt idx="20164">
                  <c:v>1976.900024414062</c:v>
                </c:pt>
                <c:pt idx="20165">
                  <c:v>1977.0</c:v>
                </c:pt>
                <c:pt idx="20166">
                  <c:v>1977.099975585937</c:v>
                </c:pt>
                <c:pt idx="20167">
                  <c:v>1977.200073242187</c:v>
                </c:pt>
                <c:pt idx="20168">
                  <c:v>1977.300048828125</c:v>
                </c:pt>
                <c:pt idx="20169">
                  <c:v>1977.400024414062</c:v>
                </c:pt>
                <c:pt idx="20170">
                  <c:v>1977.5</c:v>
                </c:pt>
                <c:pt idx="20171">
                  <c:v>1977.599975585937</c:v>
                </c:pt>
                <c:pt idx="20172">
                  <c:v>1977.700073242187</c:v>
                </c:pt>
                <c:pt idx="20173">
                  <c:v>1977.800048828125</c:v>
                </c:pt>
                <c:pt idx="20174">
                  <c:v>1977.900024414062</c:v>
                </c:pt>
                <c:pt idx="20175">
                  <c:v>1978.0</c:v>
                </c:pt>
                <c:pt idx="20176">
                  <c:v>1978.099975585937</c:v>
                </c:pt>
                <c:pt idx="20177">
                  <c:v>1978.200073242187</c:v>
                </c:pt>
                <c:pt idx="20178">
                  <c:v>1978.300048828125</c:v>
                </c:pt>
                <c:pt idx="20179">
                  <c:v>1978.400024414062</c:v>
                </c:pt>
                <c:pt idx="20180">
                  <c:v>1978.5</c:v>
                </c:pt>
                <c:pt idx="20181">
                  <c:v>1978.599975585937</c:v>
                </c:pt>
                <c:pt idx="20182">
                  <c:v>1978.700073242187</c:v>
                </c:pt>
                <c:pt idx="20183">
                  <c:v>1978.800048828125</c:v>
                </c:pt>
                <c:pt idx="20184">
                  <c:v>1978.900024414062</c:v>
                </c:pt>
                <c:pt idx="20185">
                  <c:v>1979.0</c:v>
                </c:pt>
                <c:pt idx="20186">
                  <c:v>1979.099975585937</c:v>
                </c:pt>
                <c:pt idx="20187">
                  <c:v>1979.200073242187</c:v>
                </c:pt>
                <c:pt idx="20188">
                  <c:v>1979.300048828125</c:v>
                </c:pt>
                <c:pt idx="20189">
                  <c:v>1979.400024414062</c:v>
                </c:pt>
                <c:pt idx="20190">
                  <c:v>1979.5</c:v>
                </c:pt>
                <c:pt idx="20191">
                  <c:v>1979.599975585937</c:v>
                </c:pt>
                <c:pt idx="20192">
                  <c:v>1979.700073242187</c:v>
                </c:pt>
                <c:pt idx="20193">
                  <c:v>1979.800048828125</c:v>
                </c:pt>
                <c:pt idx="20194">
                  <c:v>1979.900024414062</c:v>
                </c:pt>
                <c:pt idx="20195">
                  <c:v>1980.0</c:v>
                </c:pt>
                <c:pt idx="20196">
                  <c:v>1980.099975585937</c:v>
                </c:pt>
                <c:pt idx="20197">
                  <c:v>1980.200073242187</c:v>
                </c:pt>
                <c:pt idx="20198">
                  <c:v>1980.300048828125</c:v>
                </c:pt>
                <c:pt idx="20199">
                  <c:v>1980.400024414062</c:v>
                </c:pt>
                <c:pt idx="20200">
                  <c:v>1980.5</c:v>
                </c:pt>
                <c:pt idx="20201">
                  <c:v>1980.599975585937</c:v>
                </c:pt>
                <c:pt idx="20202">
                  <c:v>1980.700073242187</c:v>
                </c:pt>
                <c:pt idx="20203">
                  <c:v>1980.800048828125</c:v>
                </c:pt>
                <c:pt idx="20204">
                  <c:v>1980.900024414062</c:v>
                </c:pt>
                <c:pt idx="20205">
                  <c:v>1981.0</c:v>
                </c:pt>
                <c:pt idx="20206">
                  <c:v>1981.099975585937</c:v>
                </c:pt>
                <c:pt idx="20207">
                  <c:v>1981.200073242187</c:v>
                </c:pt>
                <c:pt idx="20208">
                  <c:v>1981.300048828125</c:v>
                </c:pt>
                <c:pt idx="20209">
                  <c:v>1981.400024414062</c:v>
                </c:pt>
                <c:pt idx="20210">
                  <c:v>1981.5</c:v>
                </c:pt>
                <c:pt idx="20211">
                  <c:v>1981.599975585937</c:v>
                </c:pt>
                <c:pt idx="20212">
                  <c:v>1981.700073242187</c:v>
                </c:pt>
                <c:pt idx="20213">
                  <c:v>1981.800048828125</c:v>
                </c:pt>
                <c:pt idx="20214">
                  <c:v>1981.900024414062</c:v>
                </c:pt>
                <c:pt idx="20215">
                  <c:v>1982.0</c:v>
                </c:pt>
                <c:pt idx="20216">
                  <c:v>1982.099975585937</c:v>
                </c:pt>
                <c:pt idx="20217">
                  <c:v>1982.200073242187</c:v>
                </c:pt>
                <c:pt idx="20218">
                  <c:v>1982.300048828125</c:v>
                </c:pt>
                <c:pt idx="20219">
                  <c:v>1982.400024414062</c:v>
                </c:pt>
                <c:pt idx="20220">
                  <c:v>1982.5</c:v>
                </c:pt>
                <c:pt idx="20221">
                  <c:v>1982.599975585937</c:v>
                </c:pt>
                <c:pt idx="20222">
                  <c:v>1982.700073242187</c:v>
                </c:pt>
                <c:pt idx="20223">
                  <c:v>1982.800048828125</c:v>
                </c:pt>
                <c:pt idx="20224">
                  <c:v>1982.900024414062</c:v>
                </c:pt>
                <c:pt idx="20225">
                  <c:v>1983.0</c:v>
                </c:pt>
                <c:pt idx="20226">
                  <c:v>1983.099975585937</c:v>
                </c:pt>
                <c:pt idx="20227">
                  <c:v>1983.200073242187</c:v>
                </c:pt>
                <c:pt idx="20228">
                  <c:v>1983.300048828125</c:v>
                </c:pt>
                <c:pt idx="20229">
                  <c:v>1983.400024414062</c:v>
                </c:pt>
                <c:pt idx="20230">
                  <c:v>1983.5</c:v>
                </c:pt>
                <c:pt idx="20231">
                  <c:v>1983.599975585937</c:v>
                </c:pt>
                <c:pt idx="20232">
                  <c:v>1983.700073242187</c:v>
                </c:pt>
                <c:pt idx="20233">
                  <c:v>1983.800048828125</c:v>
                </c:pt>
                <c:pt idx="20234">
                  <c:v>1983.900024414062</c:v>
                </c:pt>
                <c:pt idx="20235">
                  <c:v>1984.0</c:v>
                </c:pt>
                <c:pt idx="20236">
                  <c:v>1984.099975585937</c:v>
                </c:pt>
                <c:pt idx="20237">
                  <c:v>1984.200073242187</c:v>
                </c:pt>
                <c:pt idx="20238">
                  <c:v>1984.300048828125</c:v>
                </c:pt>
                <c:pt idx="20239">
                  <c:v>1984.400024414062</c:v>
                </c:pt>
                <c:pt idx="20240">
                  <c:v>1984.5</c:v>
                </c:pt>
                <c:pt idx="20241">
                  <c:v>1984.599975585937</c:v>
                </c:pt>
                <c:pt idx="20242">
                  <c:v>1984.700073242187</c:v>
                </c:pt>
                <c:pt idx="20243">
                  <c:v>1984.800048828125</c:v>
                </c:pt>
                <c:pt idx="20244">
                  <c:v>1984.900024414062</c:v>
                </c:pt>
                <c:pt idx="20245">
                  <c:v>1985.0</c:v>
                </c:pt>
                <c:pt idx="20246">
                  <c:v>1985.099975585937</c:v>
                </c:pt>
                <c:pt idx="20247">
                  <c:v>1985.200073242187</c:v>
                </c:pt>
                <c:pt idx="20248">
                  <c:v>1985.300048828125</c:v>
                </c:pt>
                <c:pt idx="20249">
                  <c:v>1985.400024414062</c:v>
                </c:pt>
                <c:pt idx="20250">
                  <c:v>1985.5</c:v>
                </c:pt>
                <c:pt idx="20251">
                  <c:v>1985.599975585937</c:v>
                </c:pt>
                <c:pt idx="20252">
                  <c:v>1985.700073242187</c:v>
                </c:pt>
                <c:pt idx="20253">
                  <c:v>1985.800048828125</c:v>
                </c:pt>
                <c:pt idx="20254">
                  <c:v>1985.900024414062</c:v>
                </c:pt>
                <c:pt idx="20255">
                  <c:v>1986.0</c:v>
                </c:pt>
                <c:pt idx="20256">
                  <c:v>1986.099975585937</c:v>
                </c:pt>
                <c:pt idx="20257">
                  <c:v>1986.200073242187</c:v>
                </c:pt>
                <c:pt idx="20258">
                  <c:v>1986.300048828125</c:v>
                </c:pt>
                <c:pt idx="20259">
                  <c:v>1986.400024414062</c:v>
                </c:pt>
                <c:pt idx="20260">
                  <c:v>1986.5</c:v>
                </c:pt>
                <c:pt idx="20261">
                  <c:v>1986.599975585937</c:v>
                </c:pt>
                <c:pt idx="20262">
                  <c:v>1986.700073242187</c:v>
                </c:pt>
                <c:pt idx="20263">
                  <c:v>1986.800048828125</c:v>
                </c:pt>
                <c:pt idx="20264">
                  <c:v>1986.900024414062</c:v>
                </c:pt>
                <c:pt idx="20265">
                  <c:v>1987.0</c:v>
                </c:pt>
                <c:pt idx="20266">
                  <c:v>1987.099975585937</c:v>
                </c:pt>
                <c:pt idx="20267">
                  <c:v>1987.200073242187</c:v>
                </c:pt>
                <c:pt idx="20268">
                  <c:v>1987.300048828125</c:v>
                </c:pt>
                <c:pt idx="20269">
                  <c:v>1987.400024414062</c:v>
                </c:pt>
                <c:pt idx="20270">
                  <c:v>1987.5</c:v>
                </c:pt>
                <c:pt idx="20271">
                  <c:v>1987.599975585937</c:v>
                </c:pt>
                <c:pt idx="20272">
                  <c:v>1987.700073242187</c:v>
                </c:pt>
                <c:pt idx="20273">
                  <c:v>1987.800048828125</c:v>
                </c:pt>
                <c:pt idx="20274">
                  <c:v>1987.900024414062</c:v>
                </c:pt>
                <c:pt idx="20275">
                  <c:v>1988.0</c:v>
                </c:pt>
                <c:pt idx="20276">
                  <c:v>1988.099975585937</c:v>
                </c:pt>
                <c:pt idx="20277">
                  <c:v>1988.200073242187</c:v>
                </c:pt>
                <c:pt idx="20278">
                  <c:v>1988.300048828125</c:v>
                </c:pt>
                <c:pt idx="20279">
                  <c:v>1988.400024414062</c:v>
                </c:pt>
                <c:pt idx="20280">
                  <c:v>1988.5</c:v>
                </c:pt>
                <c:pt idx="20281">
                  <c:v>1988.599975585937</c:v>
                </c:pt>
                <c:pt idx="20282">
                  <c:v>1988.700073242187</c:v>
                </c:pt>
                <c:pt idx="20283">
                  <c:v>1988.800048828125</c:v>
                </c:pt>
                <c:pt idx="20284">
                  <c:v>1988.900024414062</c:v>
                </c:pt>
                <c:pt idx="20285">
                  <c:v>1989.0</c:v>
                </c:pt>
                <c:pt idx="20286">
                  <c:v>1989.099975585937</c:v>
                </c:pt>
                <c:pt idx="20287">
                  <c:v>1989.200073242187</c:v>
                </c:pt>
                <c:pt idx="20288">
                  <c:v>1989.300048828125</c:v>
                </c:pt>
                <c:pt idx="20289">
                  <c:v>1989.400024414062</c:v>
                </c:pt>
                <c:pt idx="20290">
                  <c:v>1989.5</c:v>
                </c:pt>
                <c:pt idx="20291">
                  <c:v>1989.599975585937</c:v>
                </c:pt>
                <c:pt idx="20292">
                  <c:v>1989.700073242187</c:v>
                </c:pt>
                <c:pt idx="20293">
                  <c:v>1989.800048828125</c:v>
                </c:pt>
                <c:pt idx="20294">
                  <c:v>1989.900024414062</c:v>
                </c:pt>
                <c:pt idx="20295">
                  <c:v>1990.0</c:v>
                </c:pt>
              </c:numCache>
            </c:numRef>
          </c:xVal>
          <c:yVal>
            <c:numRef>
              <c:f>Sheet1!$J$2:$J$20297</c:f>
              <c:numCache>
                <c:formatCode>General</c:formatCode>
                <c:ptCount val="20296"/>
                <c:pt idx="0">
                  <c:v>0.758899986649339</c:v>
                </c:pt>
                <c:pt idx="1">
                  <c:v>0.187395107270277</c:v>
                </c:pt>
                <c:pt idx="2">
                  <c:v>0.050199944878841</c:v>
                </c:pt>
                <c:pt idx="3">
                  <c:v>-0.267802648544603</c:v>
                </c:pt>
                <c:pt idx="4">
                  <c:v>0.00100004978230572</c:v>
                </c:pt>
                <c:pt idx="5">
                  <c:v>-0.0436999673838727</c:v>
                </c:pt>
                <c:pt idx="6">
                  <c:v>0.0616998432160471</c:v>
                </c:pt>
                <c:pt idx="7">
                  <c:v>0.106900044062058</c:v>
                </c:pt>
                <c:pt idx="8">
                  <c:v>0.18814892120281</c:v>
                </c:pt>
                <c:pt idx="9">
                  <c:v>0.149600028991699</c:v>
                </c:pt>
                <c:pt idx="10">
                  <c:v>0.102300024413125</c:v>
                </c:pt>
                <c:pt idx="11">
                  <c:v>0.0738497974380152</c:v>
                </c:pt>
                <c:pt idx="12">
                  <c:v>0.0150999608995335</c:v>
                </c:pt>
                <c:pt idx="13">
                  <c:v>0.0626493974668847</c:v>
                </c:pt>
                <c:pt idx="14">
                  <c:v>0.0772500322345877</c:v>
                </c:pt>
                <c:pt idx="15">
                  <c:v>0.0935000328063324</c:v>
                </c:pt>
                <c:pt idx="16">
                  <c:v>0.137051078796503</c:v>
                </c:pt>
                <c:pt idx="17">
                  <c:v>0.191350037192024</c:v>
                </c:pt>
                <c:pt idx="18">
                  <c:v>0.25050160522369</c:v>
                </c:pt>
                <c:pt idx="19">
                  <c:v>0.268750044633634</c:v>
                </c:pt>
                <c:pt idx="20">
                  <c:v>0.309800036622619</c:v>
                </c:pt>
                <c:pt idx="21">
                  <c:v>0.328002238653426</c:v>
                </c:pt>
                <c:pt idx="22">
                  <c:v>0.366999979021784</c:v>
                </c:pt>
                <c:pt idx="23">
                  <c:v>0.407851182080776</c:v>
                </c:pt>
                <c:pt idx="24">
                  <c:v>0.425899970912724</c:v>
                </c:pt>
                <c:pt idx="25">
                  <c:v>0.383950019549957</c:v>
                </c:pt>
                <c:pt idx="26">
                  <c:v>0.377300069234479</c:v>
                </c:pt>
                <c:pt idx="27">
                  <c:v>0.368300025747885</c:v>
                </c:pt>
                <c:pt idx="28">
                  <c:v>0.334099270912702</c:v>
                </c:pt>
                <c:pt idx="29">
                  <c:v>0.297849988746748</c:v>
                </c:pt>
                <c:pt idx="30">
                  <c:v>0.292550007819955</c:v>
                </c:pt>
                <c:pt idx="31">
                  <c:v>0.248149186325463</c:v>
                </c:pt>
                <c:pt idx="32">
                  <c:v>0.189549971772067</c:v>
                </c:pt>
                <c:pt idx="33">
                  <c:v>0.155849322698486</c:v>
                </c:pt>
                <c:pt idx="34">
                  <c:v>0.147149975684442</c:v>
                </c:pt>
                <c:pt idx="35">
                  <c:v>0.133950003528298</c:v>
                </c:pt>
                <c:pt idx="36">
                  <c:v>0.0961997571939719</c:v>
                </c:pt>
                <c:pt idx="37">
                  <c:v>0.0828000193578191</c:v>
                </c:pt>
                <c:pt idx="38">
                  <c:v>0.0862000213601277</c:v>
                </c:pt>
                <c:pt idx="39">
                  <c:v>0.0853999837854644</c:v>
                </c:pt>
                <c:pt idx="40">
                  <c:v>0.0778500117303338</c:v>
                </c:pt>
                <c:pt idx="41">
                  <c:v>0.0718999936107139</c:v>
                </c:pt>
                <c:pt idx="42">
                  <c:v>0.0747999959930894</c:v>
                </c:pt>
                <c:pt idx="43">
                  <c:v>0.0780499785396387</c:v>
                </c:pt>
                <c:pt idx="44">
                  <c:v>0.0728999709135678</c:v>
                </c:pt>
                <c:pt idx="45">
                  <c:v>0.0822999864576559</c:v>
                </c:pt>
                <c:pt idx="46">
                  <c:v>0.0668500086758286</c:v>
                </c:pt>
                <c:pt idx="47">
                  <c:v>0.0552500215526379</c:v>
                </c:pt>
                <c:pt idx="48">
                  <c:v>0.0594497591009713</c:v>
                </c:pt>
                <c:pt idx="49">
                  <c:v>0.047949994852388</c:v>
                </c:pt>
                <c:pt idx="50">
                  <c:v>0.0440500297554536</c:v>
                </c:pt>
                <c:pt idx="51">
                  <c:v>0.0410997566214064</c:v>
                </c:pt>
                <c:pt idx="52">
                  <c:v>0.0321000021940563</c:v>
                </c:pt>
                <c:pt idx="53">
                  <c:v>0.0288998762152914</c:v>
                </c:pt>
                <c:pt idx="54">
                  <c:v>0.0252000015243539</c:v>
                </c:pt>
                <c:pt idx="55">
                  <c:v>0.0288499796843098</c:v>
                </c:pt>
                <c:pt idx="56">
                  <c:v>0.0273002209651167</c:v>
                </c:pt>
                <c:pt idx="57">
                  <c:v>0.0296999753954878</c:v>
                </c:pt>
                <c:pt idx="58">
                  <c:v>0.0325501946463191</c:v>
                </c:pt>
                <c:pt idx="59">
                  <c:v>0.0347000200272305</c:v>
                </c:pt>
                <c:pt idx="60">
                  <c:v>0.0392000226966047</c:v>
                </c:pt>
                <c:pt idx="61">
                  <c:v>0.0414501159648353</c:v>
                </c:pt>
                <c:pt idx="62">
                  <c:v>0.0413000205990102</c:v>
                </c:pt>
                <c:pt idx="63">
                  <c:v>0.0401500143016165</c:v>
                </c:pt>
                <c:pt idx="64">
                  <c:v>0.036049991609616</c:v>
                </c:pt>
                <c:pt idx="65">
                  <c:v>0.0335500020992185</c:v>
                </c:pt>
                <c:pt idx="66">
                  <c:v>0.0314000307080278</c:v>
                </c:pt>
                <c:pt idx="67">
                  <c:v>0.0282999846458551</c:v>
                </c:pt>
                <c:pt idx="68">
                  <c:v>0.0254500267983531</c:v>
                </c:pt>
                <c:pt idx="69">
                  <c:v>0.0243500281358138</c:v>
                </c:pt>
                <c:pt idx="70">
                  <c:v>0.024350029467314</c:v>
                </c:pt>
                <c:pt idx="71">
                  <c:v>0.0184000384324463</c:v>
                </c:pt>
                <c:pt idx="72">
                  <c:v>0.0173999899852788</c:v>
                </c:pt>
                <c:pt idx="73">
                  <c:v>0.0179000976568204</c:v>
                </c:pt>
                <c:pt idx="74">
                  <c:v>0.0175500046716479</c:v>
                </c:pt>
                <c:pt idx="75">
                  <c:v>0.013900063418987</c:v>
                </c:pt>
                <c:pt idx="76">
                  <c:v>0.0138500005705282</c:v>
                </c:pt>
                <c:pt idx="77">
                  <c:v>0.0175000071540126</c:v>
                </c:pt>
                <c:pt idx="78">
                  <c:v>0.0175500831610407</c:v>
                </c:pt>
                <c:pt idx="79">
                  <c:v>0.0181500353792217</c:v>
                </c:pt>
                <c:pt idx="80">
                  <c:v>0.0140500194538617</c:v>
                </c:pt>
                <c:pt idx="81">
                  <c:v>0.0127000555039558</c:v>
                </c:pt>
                <c:pt idx="82">
                  <c:v>0.0116499957075575</c:v>
                </c:pt>
                <c:pt idx="83">
                  <c:v>0.0120500265147712</c:v>
                </c:pt>
                <c:pt idx="84">
                  <c:v>0.00850004224776057</c:v>
                </c:pt>
                <c:pt idx="85">
                  <c:v>0.008950032901339</c:v>
                </c:pt>
                <c:pt idx="86">
                  <c:v>0.0100500545486284</c:v>
                </c:pt>
                <c:pt idx="87">
                  <c:v>0.0136499976179039</c:v>
                </c:pt>
                <c:pt idx="88">
                  <c:v>0.0181000675220275</c:v>
                </c:pt>
                <c:pt idx="89">
                  <c:v>0.0168500040053914</c:v>
                </c:pt>
                <c:pt idx="90">
                  <c:v>0.0140000688552391</c:v>
                </c:pt>
                <c:pt idx="91">
                  <c:v>0.0161000407206302</c:v>
                </c:pt>
                <c:pt idx="92">
                  <c:v>0.0171499815951392</c:v>
                </c:pt>
                <c:pt idx="93">
                  <c:v>0.0186000213616353</c:v>
                </c:pt>
                <c:pt idx="94">
                  <c:v>0.0196500347119581</c:v>
                </c:pt>
                <c:pt idx="95">
                  <c:v>0.0199500570306554</c:v>
                </c:pt>
                <c:pt idx="96">
                  <c:v>0.0191500817309134</c:v>
                </c:pt>
                <c:pt idx="97">
                  <c:v>0.019599975872552</c:v>
                </c:pt>
                <c:pt idx="98">
                  <c:v>0.0184000239351008</c:v>
                </c:pt>
                <c:pt idx="99">
                  <c:v>0.0212000418650859</c:v>
                </c:pt>
                <c:pt idx="100">
                  <c:v>0.0220500349023496</c:v>
                </c:pt>
                <c:pt idx="101">
                  <c:v>0.0220500535033352</c:v>
                </c:pt>
                <c:pt idx="102">
                  <c:v>0.0250999906529614</c:v>
                </c:pt>
                <c:pt idx="103">
                  <c:v>0.0256500740979391</c:v>
                </c:pt>
                <c:pt idx="104">
                  <c:v>0.0266000186893507</c:v>
                </c:pt>
                <c:pt idx="105">
                  <c:v>0.0258000298490515</c:v>
                </c:pt>
                <c:pt idx="106">
                  <c:v>0.0249000372859882</c:v>
                </c:pt>
                <c:pt idx="107">
                  <c:v>0.0263500205037417</c:v>
                </c:pt>
                <c:pt idx="108">
                  <c:v>0.0293000142082747</c:v>
                </c:pt>
                <c:pt idx="109">
                  <c:v>0.0285000087715161</c:v>
                </c:pt>
                <c:pt idx="110">
                  <c:v>0.0272500644678075</c:v>
                </c:pt>
                <c:pt idx="111">
                  <c:v>0.0263000243176066</c:v>
                </c:pt>
                <c:pt idx="112">
                  <c:v>0.0273500241310103</c:v>
                </c:pt>
                <c:pt idx="113">
                  <c:v>0.0275500322350126</c:v>
                </c:pt>
                <c:pt idx="114">
                  <c:v>0.0280000154489244</c:v>
                </c:pt>
                <c:pt idx="115">
                  <c:v>0.0281000530230813</c:v>
                </c:pt>
                <c:pt idx="116">
                  <c:v>0.0341000519729278</c:v>
                </c:pt>
                <c:pt idx="117">
                  <c:v>0.0319000011440949</c:v>
                </c:pt>
                <c:pt idx="118">
                  <c:v>0.0286000221240101</c:v>
                </c:pt>
                <c:pt idx="119">
                  <c:v>0.0285500784884789</c:v>
                </c:pt>
                <c:pt idx="120">
                  <c:v>0.0302000678093464</c:v>
                </c:pt>
                <c:pt idx="121">
                  <c:v>0.0288500411988934</c:v>
                </c:pt>
                <c:pt idx="122">
                  <c:v>0.0288999918957415</c:v>
                </c:pt>
                <c:pt idx="123">
                  <c:v>0.0274000453937333</c:v>
                </c:pt>
                <c:pt idx="124">
                  <c:v>0.0315000142072677</c:v>
                </c:pt>
                <c:pt idx="125">
                  <c:v>0.0311500306124799</c:v>
                </c:pt>
                <c:pt idx="126">
                  <c:v>0.0313500952725008</c:v>
                </c:pt>
                <c:pt idx="127">
                  <c:v>0.0367499983804009</c:v>
                </c:pt>
                <c:pt idx="128">
                  <c:v>0.038450020027085</c:v>
                </c:pt>
                <c:pt idx="129">
                  <c:v>0.0394500244146911</c:v>
                </c:pt>
                <c:pt idx="130">
                  <c:v>0.0412500318525417</c:v>
                </c:pt>
                <c:pt idx="131">
                  <c:v>0.0421000611313502</c:v>
                </c:pt>
                <c:pt idx="132">
                  <c:v>0.0443999869348772</c:v>
                </c:pt>
                <c:pt idx="133">
                  <c:v>0.0453500070580048</c:v>
                </c:pt>
                <c:pt idx="134">
                  <c:v>0.0419999896039371</c:v>
                </c:pt>
                <c:pt idx="135">
                  <c:v>0.0415500188828446</c:v>
                </c:pt>
                <c:pt idx="136">
                  <c:v>0.0442000254661252</c:v>
                </c:pt>
                <c:pt idx="137">
                  <c:v>0.0439999770169379</c:v>
                </c:pt>
                <c:pt idx="138">
                  <c:v>0.0411500327136309</c:v>
                </c:pt>
                <c:pt idx="139">
                  <c:v>0.04270003862257</c:v>
                </c:pt>
                <c:pt idx="140">
                  <c:v>0.0445000233630708</c:v>
                </c:pt>
                <c:pt idx="141">
                  <c:v>0.0503500594131765</c:v>
                </c:pt>
                <c:pt idx="142">
                  <c:v>0.052650004865427</c:v>
                </c:pt>
                <c:pt idx="143">
                  <c:v>0.05545001973951</c:v>
                </c:pt>
                <c:pt idx="144">
                  <c:v>0.0559000029534218</c:v>
                </c:pt>
                <c:pt idx="145">
                  <c:v>0.0588999944702664</c:v>
                </c:pt>
                <c:pt idx="146">
                  <c:v>0.0579000215548149</c:v>
                </c:pt>
                <c:pt idx="147">
                  <c:v>0.0562500145933882</c:v>
                </c:pt>
                <c:pt idx="148">
                  <c:v>0.0543999768269714</c:v>
                </c:pt>
                <c:pt idx="149">
                  <c:v>0.0530500281347486</c:v>
                </c:pt>
                <c:pt idx="150">
                  <c:v>0.0507500122075726</c:v>
                </c:pt>
                <c:pt idx="151">
                  <c:v>0.0514000353832671</c:v>
                </c:pt>
                <c:pt idx="152">
                  <c:v>0.0503500087725115</c:v>
                </c:pt>
                <c:pt idx="153">
                  <c:v>0.0463500321384345</c:v>
                </c:pt>
                <c:pt idx="154">
                  <c:v>0.046049979970121</c:v>
                </c:pt>
                <c:pt idx="155">
                  <c:v>0.0469000424382102</c:v>
                </c:pt>
                <c:pt idx="156">
                  <c:v>0.048200000761426</c:v>
                </c:pt>
                <c:pt idx="157">
                  <c:v>0.0483000051463023</c:v>
                </c:pt>
                <c:pt idx="158">
                  <c:v>0.0506999855024333</c:v>
                </c:pt>
                <c:pt idx="159">
                  <c:v>0.0506000224122545</c:v>
                </c:pt>
                <c:pt idx="160">
                  <c:v>0.0531500652323302</c:v>
                </c:pt>
                <c:pt idx="161">
                  <c:v>0.0528499835963885</c:v>
                </c:pt>
                <c:pt idx="162">
                  <c:v>0.0536000288011564</c:v>
                </c:pt>
                <c:pt idx="163">
                  <c:v>0.054350005244487</c:v>
                </c:pt>
                <c:pt idx="164">
                  <c:v>0.0544500458709081</c:v>
                </c:pt>
                <c:pt idx="165">
                  <c:v>0.0556500607490307</c:v>
                </c:pt>
                <c:pt idx="166">
                  <c:v>0.0561000446323305</c:v>
                </c:pt>
                <c:pt idx="167">
                  <c:v>0.0561000073430478</c:v>
                </c:pt>
                <c:pt idx="168">
                  <c:v>0.0559999890319887</c:v>
                </c:pt>
                <c:pt idx="169">
                  <c:v>0.0559000259381719</c:v>
                </c:pt>
                <c:pt idx="170">
                  <c:v>0.0548500318509468</c:v>
                </c:pt>
                <c:pt idx="171">
                  <c:v>0.0552000384341227</c:v>
                </c:pt>
                <c:pt idx="172">
                  <c:v>0.0561499989489675</c:v>
                </c:pt>
                <c:pt idx="173">
                  <c:v>0.0559000522625865</c:v>
                </c:pt>
                <c:pt idx="174">
                  <c:v>0.0536000326173962</c:v>
                </c:pt>
                <c:pt idx="175">
                  <c:v>0.0537500158316106</c:v>
                </c:pt>
                <c:pt idx="176">
                  <c:v>0.0604000224084302</c:v>
                </c:pt>
                <c:pt idx="177">
                  <c:v>0.0579999831206805</c:v>
                </c:pt>
                <c:pt idx="178">
                  <c:v>0.0577499656683358</c:v>
                </c:pt>
                <c:pt idx="179">
                  <c:v>0.0561999918936635</c:v>
                </c:pt>
                <c:pt idx="180">
                  <c:v>0.0560501139661937</c:v>
                </c:pt>
                <c:pt idx="181">
                  <c:v>0.0632000260338827</c:v>
                </c:pt>
                <c:pt idx="182">
                  <c:v>0.0618999972357415</c:v>
                </c:pt>
                <c:pt idx="183">
                  <c:v>0.0589000317559112</c:v>
                </c:pt>
                <c:pt idx="184">
                  <c:v>0.0586500512108614</c:v>
                </c:pt>
                <c:pt idx="185">
                  <c:v>0.0573500301834429</c:v>
                </c:pt>
                <c:pt idx="186">
                  <c:v>0.0552500169724226</c:v>
                </c:pt>
                <c:pt idx="187">
                  <c:v>0.056349988841248</c:v>
                </c:pt>
                <c:pt idx="188">
                  <c:v>0.0566500101595011</c:v>
                </c:pt>
                <c:pt idx="189">
                  <c:v>0.0531500758661423</c:v>
                </c:pt>
                <c:pt idx="190">
                  <c:v>0.0586001027586462</c:v>
                </c:pt>
                <c:pt idx="191">
                  <c:v>0.0612501198265818</c:v>
                </c:pt>
                <c:pt idx="192">
                  <c:v>0.0625500063397339</c:v>
                </c:pt>
                <c:pt idx="193">
                  <c:v>0.0692000542185269</c:v>
                </c:pt>
                <c:pt idx="194">
                  <c:v>0.0706500279411557</c:v>
                </c:pt>
                <c:pt idx="195">
                  <c:v>0.076050158644648</c:v>
                </c:pt>
                <c:pt idx="196">
                  <c:v>0.0798001408111304</c:v>
                </c:pt>
                <c:pt idx="197">
                  <c:v>0.0845999985212984</c:v>
                </c:pt>
                <c:pt idx="198">
                  <c:v>0.0876001329415885</c:v>
                </c:pt>
                <c:pt idx="199">
                  <c:v>0.0925501743804489</c:v>
                </c:pt>
                <c:pt idx="200">
                  <c:v>0.0987001802423037</c:v>
                </c:pt>
                <c:pt idx="201">
                  <c:v>0.107300042007409</c:v>
                </c:pt>
                <c:pt idx="202">
                  <c:v>0.115549995422043</c:v>
                </c:pt>
                <c:pt idx="203">
                  <c:v>0.116800009109284</c:v>
                </c:pt>
                <c:pt idx="204">
                  <c:v>0.110949928333866</c:v>
                </c:pt>
                <c:pt idx="205">
                  <c:v>0.104099899053836</c:v>
                </c:pt>
                <c:pt idx="206">
                  <c:v>0.095649905015307</c:v>
                </c:pt>
                <c:pt idx="207">
                  <c:v>0.091050013063068</c:v>
                </c:pt>
                <c:pt idx="208">
                  <c:v>0.0885998781195667</c:v>
                </c:pt>
                <c:pt idx="209">
                  <c:v>0.075849860382732</c:v>
                </c:pt>
                <c:pt idx="210">
                  <c:v>0.0628498539917928</c:v>
                </c:pt>
                <c:pt idx="211">
                  <c:v>0.0564498784042371</c:v>
                </c:pt>
                <c:pt idx="212">
                  <c:v>0.052100004577369</c:v>
                </c:pt>
                <c:pt idx="213">
                  <c:v>0.0429999307634716</c:v>
                </c:pt>
                <c:pt idx="214">
                  <c:v>0.036949964811356</c:v>
                </c:pt>
                <c:pt idx="215">
                  <c:v>0.0335999338167312</c:v>
                </c:pt>
                <c:pt idx="216">
                  <c:v>0.0295999500740436</c:v>
                </c:pt>
                <c:pt idx="217">
                  <c:v>0.0224500007170718</c:v>
                </c:pt>
                <c:pt idx="218">
                  <c:v>0.0114999013458146</c:v>
                </c:pt>
                <c:pt idx="219">
                  <c:v>0.00184985718806274</c:v>
                </c:pt>
                <c:pt idx="220">
                  <c:v>-0.00915011906909058</c:v>
                </c:pt>
                <c:pt idx="221">
                  <c:v>-0.0135501180157007</c:v>
                </c:pt>
                <c:pt idx="222">
                  <c:v>-0.0144000020009116</c:v>
                </c:pt>
                <c:pt idx="223">
                  <c:v>-0.0145000524498755</c:v>
                </c:pt>
                <c:pt idx="224">
                  <c:v>-0.0224500641343184</c:v>
                </c:pt>
                <c:pt idx="225">
                  <c:v>-0.0302500028155919</c:v>
                </c:pt>
                <c:pt idx="226">
                  <c:v>-0.029600010777358</c:v>
                </c:pt>
                <c:pt idx="227">
                  <c:v>-0.0312999935158587</c:v>
                </c:pt>
                <c:pt idx="228">
                  <c:v>-0.0327500675193733</c:v>
                </c:pt>
                <c:pt idx="229">
                  <c:v>-0.0353000063878426</c:v>
                </c:pt>
                <c:pt idx="230">
                  <c:v>-0.0357500641330262</c:v>
                </c:pt>
                <c:pt idx="231">
                  <c:v>-0.0442501179713872</c:v>
                </c:pt>
                <c:pt idx="232">
                  <c:v>-0.0493999860300391</c:v>
                </c:pt>
                <c:pt idx="233">
                  <c:v>-0.0554000845440896</c:v>
                </c:pt>
                <c:pt idx="234">
                  <c:v>-0.0576500498282257</c:v>
                </c:pt>
                <c:pt idx="235">
                  <c:v>-0.0492000574595295</c:v>
                </c:pt>
                <c:pt idx="236">
                  <c:v>-0.0532999111637764</c:v>
                </c:pt>
                <c:pt idx="237">
                  <c:v>-0.0626999904634431</c:v>
                </c:pt>
                <c:pt idx="238">
                  <c:v>-0.0835998743059463</c:v>
                </c:pt>
                <c:pt idx="239">
                  <c:v>-0.0865997453220188</c:v>
                </c:pt>
                <c:pt idx="240">
                  <c:v>-0.0749497208598768</c:v>
                </c:pt>
                <c:pt idx="241">
                  <c:v>-0.0664999493601499</c:v>
                </c:pt>
                <c:pt idx="242">
                  <c:v>-0.0689999937530956</c:v>
                </c:pt>
                <c:pt idx="243">
                  <c:v>-0.0606497880944516</c:v>
                </c:pt>
                <c:pt idx="244">
                  <c:v>-0.045849952075514</c:v>
                </c:pt>
                <c:pt idx="245">
                  <c:v>-0.0512500994191214</c:v>
                </c:pt>
                <c:pt idx="246">
                  <c:v>-0.0575000579374318</c:v>
                </c:pt>
                <c:pt idx="247">
                  <c:v>-0.0618999888429243</c:v>
                </c:pt>
                <c:pt idx="248">
                  <c:v>-0.0682499578470015</c:v>
                </c:pt>
                <c:pt idx="249">
                  <c:v>-0.0692498962416721</c:v>
                </c:pt>
                <c:pt idx="250">
                  <c:v>-0.0600499051106453</c:v>
                </c:pt>
                <c:pt idx="251">
                  <c:v>-0.0564998968620784</c:v>
                </c:pt>
                <c:pt idx="252">
                  <c:v>-0.0521500013819605</c:v>
                </c:pt>
                <c:pt idx="253">
                  <c:v>-0.0482498947640124</c:v>
                </c:pt>
                <c:pt idx="254">
                  <c:v>-0.0467499215628777</c:v>
                </c:pt>
                <c:pt idx="255">
                  <c:v>-0.0473998987181403</c:v>
                </c:pt>
                <c:pt idx="256">
                  <c:v>-0.0401499022955249</c:v>
                </c:pt>
                <c:pt idx="257">
                  <c:v>-0.0353499863158504</c:v>
                </c:pt>
                <c:pt idx="258">
                  <c:v>-0.0259998876572354</c:v>
                </c:pt>
                <c:pt idx="259">
                  <c:v>-0.0220498929520545</c:v>
                </c:pt>
                <c:pt idx="260">
                  <c:v>-0.0211499471661227</c:v>
                </c:pt>
                <c:pt idx="261">
                  <c:v>-0.0237499123104499</c:v>
                </c:pt>
                <c:pt idx="262">
                  <c:v>-0.0205500027659582</c:v>
                </c:pt>
                <c:pt idx="263">
                  <c:v>-0.0171499611387844</c:v>
                </c:pt>
                <c:pt idx="264">
                  <c:v>-0.0241999084937561</c:v>
                </c:pt>
                <c:pt idx="265">
                  <c:v>-0.023399899386277</c:v>
                </c:pt>
                <c:pt idx="266">
                  <c:v>-0.0210998571164964</c:v>
                </c:pt>
                <c:pt idx="267">
                  <c:v>-0.0227500073669944</c:v>
                </c:pt>
                <c:pt idx="268">
                  <c:v>-0.0179499502191902</c:v>
                </c:pt>
                <c:pt idx="269">
                  <c:v>-0.0204999805719126</c:v>
                </c:pt>
                <c:pt idx="270">
                  <c:v>-0.0274999711036798</c:v>
                </c:pt>
                <c:pt idx="271">
                  <c:v>-0.0333000073442236</c:v>
                </c:pt>
                <c:pt idx="272">
                  <c:v>-0.0368000053167634</c:v>
                </c:pt>
                <c:pt idx="273">
                  <c:v>-0.036149959112663</c:v>
                </c:pt>
                <c:pt idx="274">
                  <c:v>-0.0409499249217333</c:v>
                </c:pt>
                <c:pt idx="275">
                  <c:v>-0.0320999539144395</c:v>
                </c:pt>
                <c:pt idx="276">
                  <c:v>-0.0260499947544304</c:v>
                </c:pt>
                <c:pt idx="277">
                  <c:v>-0.0245500035780424</c:v>
                </c:pt>
                <c:pt idx="278">
                  <c:v>-0.0284500012130593</c:v>
                </c:pt>
                <c:pt idx="279">
                  <c:v>-0.0302999617815658</c:v>
                </c:pt>
                <c:pt idx="280">
                  <c:v>-0.0303999455463781</c:v>
                </c:pt>
                <c:pt idx="281">
                  <c:v>-0.0277999411591736</c:v>
                </c:pt>
                <c:pt idx="282">
                  <c:v>-0.0257999987588846</c:v>
                </c:pt>
                <c:pt idx="283">
                  <c:v>-0.0245998772152234</c:v>
                </c:pt>
                <c:pt idx="284">
                  <c:v>-0.0187499187486537</c:v>
                </c:pt>
                <c:pt idx="285">
                  <c:v>-0.013649966527737</c:v>
                </c:pt>
                <c:pt idx="286">
                  <c:v>-0.00899993555503897</c:v>
                </c:pt>
                <c:pt idx="287">
                  <c:v>-0.00575000212120358</c:v>
                </c:pt>
                <c:pt idx="288">
                  <c:v>-0.00104995813308051</c:v>
                </c:pt>
                <c:pt idx="289">
                  <c:v>-0.00139990887691965</c:v>
                </c:pt>
                <c:pt idx="290">
                  <c:v>-0.00299993329099379</c:v>
                </c:pt>
                <c:pt idx="291">
                  <c:v>-0.00614996260264888</c:v>
                </c:pt>
                <c:pt idx="292">
                  <c:v>-0.00825000258919317</c:v>
                </c:pt>
                <c:pt idx="293">
                  <c:v>-0.00875001039457856</c:v>
                </c:pt>
                <c:pt idx="294">
                  <c:v>-0.0151499477251491</c:v>
                </c:pt>
                <c:pt idx="295">
                  <c:v>-0.0213999448678805</c:v>
                </c:pt>
                <c:pt idx="296">
                  <c:v>-0.0260998964658938</c:v>
                </c:pt>
                <c:pt idx="297">
                  <c:v>-0.0208999981150555</c:v>
                </c:pt>
                <c:pt idx="298">
                  <c:v>-0.0146499438051251</c:v>
                </c:pt>
                <c:pt idx="299">
                  <c:v>-0.0117500217311317</c:v>
                </c:pt>
                <c:pt idx="300">
                  <c:v>-0.0188499810938083</c:v>
                </c:pt>
                <c:pt idx="301">
                  <c:v>-0.0207999575650319</c:v>
                </c:pt>
                <c:pt idx="302">
                  <c:v>-0.0193999988914584</c:v>
                </c:pt>
                <c:pt idx="303">
                  <c:v>-0.0164999748740229</c:v>
                </c:pt>
                <c:pt idx="304">
                  <c:v>-0.0192000277165789</c:v>
                </c:pt>
                <c:pt idx="305">
                  <c:v>-0.0217499753962329</c:v>
                </c:pt>
                <c:pt idx="306">
                  <c:v>-0.0184499615170353</c:v>
                </c:pt>
                <c:pt idx="307">
                  <c:v>-0.0154000002985413</c:v>
                </c:pt>
                <c:pt idx="308">
                  <c:v>-0.0166000002973305</c:v>
                </c:pt>
                <c:pt idx="309">
                  <c:v>-0.0179999955653329</c:v>
                </c:pt>
                <c:pt idx="310">
                  <c:v>-0.0161999938754889</c:v>
                </c:pt>
                <c:pt idx="311">
                  <c:v>-0.0183000064134831</c:v>
                </c:pt>
                <c:pt idx="312">
                  <c:v>-0.0191000023587549</c:v>
                </c:pt>
                <c:pt idx="313">
                  <c:v>-0.0114000027133443</c:v>
                </c:pt>
                <c:pt idx="314">
                  <c:v>-0.0148500272516685</c:v>
                </c:pt>
                <c:pt idx="315">
                  <c:v>-0.0159999986281036</c:v>
                </c:pt>
                <c:pt idx="316">
                  <c:v>-0.0169999590143561</c:v>
                </c:pt>
                <c:pt idx="317">
                  <c:v>-0.0144500008536852</c:v>
                </c:pt>
                <c:pt idx="318">
                  <c:v>-0.0120999796927208</c:v>
                </c:pt>
                <c:pt idx="319">
                  <c:v>-0.0102499988424825</c:v>
                </c:pt>
                <c:pt idx="320">
                  <c:v>-0.0054000007439754</c:v>
                </c:pt>
                <c:pt idx="321">
                  <c:v>-0.00379997367053875</c:v>
                </c:pt>
                <c:pt idx="322">
                  <c:v>-0.00225000060891034</c:v>
                </c:pt>
                <c:pt idx="323">
                  <c:v>0.00210007810892421</c:v>
                </c:pt>
                <c:pt idx="324">
                  <c:v>0.00244999969072523</c:v>
                </c:pt>
                <c:pt idx="325">
                  <c:v>0.00460000152452267</c:v>
                </c:pt>
                <c:pt idx="326">
                  <c:v>0.0037500822909351</c:v>
                </c:pt>
                <c:pt idx="327">
                  <c:v>0.00380000049699447</c:v>
                </c:pt>
                <c:pt idx="328">
                  <c:v>0.00540005669608945</c:v>
                </c:pt>
                <c:pt idx="329">
                  <c:v>0.00574999945092713</c:v>
                </c:pt>
                <c:pt idx="330">
                  <c:v>0.00799999927039607</c:v>
                </c:pt>
                <c:pt idx="331">
                  <c:v>0.00969998062646482</c:v>
                </c:pt>
                <c:pt idx="332">
                  <c:v>0.0071000005955284</c:v>
                </c:pt>
                <c:pt idx="333">
                  <c:v>0.00560000889163348</c:v>
                </c:pt>
                <c:pt idx="334">
                  <c:v>0.00425000008544885</c:v>
                </c:pt>
                <c:pt idx="335">
                  <c:v>0.00474999981815927</c:v>
                </c:pt>
                <c:pt idx="336">
                  <c:v>0.0012000271526631</c:v>
                </c:pt>
                <c:pt idx="337">
                  <c:v>-0.00305000020671287</c:v>
                </c:pt>
                <c:pt idx="338">
                  <c:v>-0.00414996935796807</c:v>
                </c:pt>
                <c:pt idx="339">
                  <c:v>-0.00445000018225983</c:v>
                </c:pt>
                <c:pt idx="340">
                  <c:v>-0.00344999993467354</c:v>
                </c:pt>
                <c:pt idx="341">
                  <c:v>-0.00344998866057722</c:v>
                </c:pt>
                <c:pt idx="342">
                  <c:v>-0.00325000011434895</c:v>
                </c:pt>
                <c:pt idx="343">
                  <c:v>0.00195000571693527</c:v>
                </c:pt>
                <c:pt idx="344">
                  <c:v>0.00144999998883577</c:v>
                </c:pt>
                <c:pt idx="345">
                  <c:v>0.00260000000162108</c:v>
                </c:pt>
                <c:pt idx="346">
                  <c:v>0.00439998469664715</c:v>
                </c:pt>
                <c:pt idx="347">
                  <c:v>0.00334999989718199</c:v>
                </c:pt>
                <c:pt idx="348">
                  <c:v>0.00265004936954938</c:v>
                </c:pt>
                <c:pt idx="349">
                  <c:v>0.00305000021035084</c:v>
                </c:pt>
                <c:pt idx="350">
                  <c:v>0.00324999969598139</c:v>
                </c:pt>
                <c:pt idx="351">
                  <c:v>0.00530002060622792</c:v>
                </c:pt>
                <c:pt idx="352">
                  <c:v>0.00394999993659439</c:v>
                </c:pt>
                <c:pt idx="353">
                  <c:v>0.00105001695555984</c:v>
                </c:pt>
                <c:pt idx="354">
                  <c:v>0.00189999967551557</c:v>
                </c:pt>
                <c:pt idx="355">
                  <c:v>0.00810000008641509</c:v>
                </c:pt>
                <c:pt idx="356">
                  <c:v>0.00770008558902191</c:v>
                </c:pt>
                <c:pt idx="357">
                  <c:v>0.00925000055576674</c:v>
                </c:pt>
                <c:pt idx="358">
                  <c:v>0.00860000899410806</c:v>
                </c:pt>
                <c:pt idx="359">
                  <c:v>0.00614999951358186</c:v>
                </c:pt>
                <c:pt idx="360">
                  <c:v>0.00630000036107958</c:v>
                </c:pt>
                <c:pt idx="361">
                  <c:v>0.00470006147952517</c:v>
                </c:pt>
                <c:pt idx="362">
                  <c:v>0.0039000008655421</c:v>
                </c:pt>
                <c:pt idx="363">
                  <c:v>0.00975008194291149</c:v>
                </c:pt>
                <c:pt idx="364">
                  <c:v>0.00985000131913693</c:v>
                </c:pt>
                <c:pt idx="365">
                  <c:v>0.0113000007804658</c:v>
                </c:pt>
                <c:pt idx="366">
                  <c:v>0.0156000891438452</c:v>
                </c:pt>
                <c:pt idx="367">
                  <c:v>0.0176499995468475</c:v>
                </c:pt>
                <c:pt idx="368">
                  <c:v>0.0165001365203352</c:v>
                </c:pt>
                <c:pt idx="369">
                  <c:v>0.014500001037959</c:v>
                </c:pt>
                <c:pt idx="370">
                  <c:v>0.0119499988431926</c:v>
                </c:pt>
                <c:pt idx="371">
                  <c:v>0.0108000047657697</c:v>
                </c:pt>
                <c:pt idx="372">
                  <c:v>0.0100500008556992</c:v>
                </c:pt>
                <c:pt idx="373">
                  <c:v>0.00394995855094748</c:v>
                </c:pt>
                <c:pt idx="374">
                  <c:v>0.00224999987040064</c:v>
                </c:pt>
                <c:pt idx="375">
                  <c:v>-0.000550001823285129</c:v>
                </c:pt>
                <c:pt idx="376">
                  <c:v>-0.00929997726052534</c:v>
                </c:pt>
                <c:pt idx="377">
                  <c:v>-0.00670000132231507</c:v>
                </c:pt>
                <c:pt idx="378">
                  <c:v>-0.0106499771136441</c:v>
                </c:pt>
                <c:pt idx="379">
                  <c:v>-0.0033999989827862</c:v>
                </c:pt>
                <c:pt idx="380">
                  <c:v>-0.00480000099560129</c:v>
                </c:pt>
                <c:pt idx="381">
                  <c:v>-0.00480000099560129</c:v>
                </c:pt>
                <c:pt idx="382">
                  <c:v>-0.00480000099560129</c:v>
                </c:pt>
                <c:pt idx="383">
                  <c:v>-0.0044000016823702</c:v>
                </c:pt>
                <c:pt idx="384">
                  <c:v>-0.00164999650587561</c:v>
                </c:pt>
                <c:pt idx="385">
                  <c:v>0.00189999653230188</c:v>
                </c:pt>
                <c:pt idx="386">
                  <c:v>0.00569999922299757</c:v>
                </c:pt>
                <c:pt idx="387">
                  <c:v>0.00644997466588393</c:v>
                </c:pt>
                <c:pt idx="413">
                  <c:v>4.426739439299128</c:v>
                </c:pt>
                <c:pt idx="414">
                  <c:v>4.00854998655268</c:v>
                </c:pt>
                <c:pt idx="415">
                  <c:v>3.794449981880461</c:v>
                </c:pt>
                <c:pt idx="416">
                  <c:v>3.511745989610061</c:v>
                </c:pt>
                <c:pt idx="417">
                  <c:v>3.319250007440132</c:v>
                </c:pt>
                <c:pt idx="418">
                  <c:v>3.20449658889629</c:v>
                </c:pt>
                <c:pt idx="419">
                  <c:v>3.095500048828398</c:v>
                </c:pt>
                <c:pt idx="420">
                  <c:v>2.96195004406036</c:v>
                </c:pt>
                <c:pt idx="421">
                  <c:v>2.837498849487019</c:v>
                </c:pt>
                <c:pt idx="422">
                  <c:v>2.81534995212496</c:v>
                </c:pt>
                <c:pt idx="423">
                  <c:v>2.708799592590366</c:v>
                </c:pt>
                <c:pt idx="424">
                  <c:v>2.67155003910011</c:v>
                </c:pt>
                <c:pt idx="425">
                  <c:v>2.550350026318483</c:v>
                </c:pt>
                <c:pt idx="426">
                  <c:v>2.452050104715453</c:v>
                </c:pt>
                <c:pt idx="427">
                  <c:v>2.426949992179287</c:v>
                </c:pt>
                <c:pt idx="428">
                  <c:v>2.380400701902545</c:v>
                </c:pt>
                <c:pt idx="429">
                  <c:v>2.378199983406375</c:v>
                </c:pt>
                <c:pt idx="430">
                  <c:v>2.339449992748996</c:v>
                </c:pt>
                <c:pt idx="431">
                  <c:v>2.308549633024084</c:v>
                </c:pt>
                <c:pt idx="432">
                  <c:v>2.284500004006986</c:v>
                </c:pt>
                <c:pt idx="433">
                  <c:v>2.279449705503794</c:v>
                </c:pt>
                <c:pt idx="434">
                  <c:v>2.25040003929098</c:v>
                </c:pt>
                <c:pt idx="435">
                  <c:v>2.238400006677693</c:v>
                </c:pt>
                <c:pt idx="436">
                  <c:v>2.241499657440727</c:v>
                </c:pt>
                <c:pt idx="437">
                  <c:v>2.231549956322851</c:v>
                </c:pt>
                <c:pt idx="438">
                  <c:v>2.24350008201509</c:v>
                </c:pt>
                <c:pt idx="439">
                  <c:v>2.236300016593304</c:v>
                </c:pt>
                <c:pt idx="440">
                  <c:v>2.225149966623576</c:v>
                </c:pt>
                <c:pt idx="441">
                  <c:v>2.233200051687163</c:v>
                </c:pt>
                <c:pt idx="442">
                  <c:v>2.235200022507342</c:v>
                </c:pt>
                <c:pt idx="443">
                  <c:v>2.236699991990463</c:v>
                </c:pt>
                <c:pt idx="444">
                  <c:v>2.240249999234948</c:v>
                </c:pt>
                <c:pt idx="445">
                  <c:v>2.248750013732206</c:v>
                </c:pt>
                <c:pt idx="446">
                  <c:v>2.250350138663634</c:v>
                </c:pt>
                <c:pt idx="447">
                  <c:v>2.248299954222602</c:v>
                </c:pt>
                <c:pt idx="448">
                  <c:v>2.246550274088804</c:v>
                </c:pt>
                <c:pt idx="449">
                  <c:v>2.252749941442744</c:v>
                </c:pt>
                <c:pt idx="450">
                  <c:v>2.263950032804132</c:v>
                </c:pt>
                <c:pt idx="451">
                  <c:v>2.261100139618065</c:v>
                </c:pt>
                <c:pt idx="452">
                  <c:v>2.269700001714227</c:v>
                </c:pt>
                <c:pt idx="453">
                  <c:v>2.278100209616241</c:v>
                </c:pt>
                <c:pt idx="454">
                  <c:v>2.279850022125174</c:v>
                </c:pt>
                <c:pt idx="455">
                  <c:v>2.277650022122543</c:v>
                </c:pt>
                <c:pt idx="456">
                  <c:v>2.277950132178375</c:v>
                </c:pt>
                <c:pt idx="457">
                  <c:v>2.285300021550938</c:v>
                </c:pt>
                <c:pt idx="458">
                  <c:v>2.286549985125021</c:v>
                </c:pt>
                <c:pt idx="459">
                  <c:v>2.284550001717434</c:v>
                </c:pt>
                <c:pt idx="460">
                  <c:v>2.289550028421217</c:v>
                </c:pt>
                <c:pt idx="461">
                  <c:v>2.287900269697274</c:v>
                </c:pt>
                <c:pt idx="462">
                  <c:v>2.294699952315568</c:v>
                </c:pt>
                <c:pt idx="463">
                  <c:v>2.299950188826187</c:v>
                </c:pt>
                <c:pt idx="464">
                  <c:v>2.30839994545022</c:v>
                </c:pt>
                <c:pt idx="465">
                  <c:v>2.309299973869199</c:v>
                </c:pt>
                <c:pt idx="466">
                  <c:v>2.318200222398445</c:v>
                </c:pt>
                <c:pt idx="467">
                  <c:v>2.326700021170836</c:v>
                </c:pt>
                <c:pt idx="468">
                  <c:v>2.33395017471048</c:v>
                </c:pt>
                <c:pt idx="469">
                  <c:v>2.341849966051086</c:v>
                </c:pt>
                <c:pt idx="470">
                  <c:v>2.350499953652616</c:v>
                </c:pt>
                <c:pt idx="471">
                  <c:v>2.360950110243719</c:v>
                </c:pt>
                <c:pt idx="472">
                  <c:v>2.366149969675462</c:v>
                </c:pt>
                <c:pt idx="473">
                  <c:v>2.369750094607298</c:v>
                </c:pt>
                <c:pt idx="474">
                  <c:v>2.372299988746818</c:v>
                </c:pt>
                <c:pt idx="475">
                  <c:v>2.378249982451962</c:v>
                </c:pt>
                <c:pt idx="476">
                  <c:v>2.385750130080849</c:v>
                </c:pt>
                <c:pt idx="477">
                  <c:v>2.392099981880163</c:v>
                </c:pt>
                <c:pt idx="478">
                  <c:v>2.397700149154843</c:v>
                </c:pt>
                <c:pt idx="479">
                  <c:v>2.401849970818146</c:v>
                </c:pt>
                <c:pt idx="480">
                  <c:v>2.40890001430671</c:v>
                </c:pt>
                <c:pt idx="481">
                  <c:v>2.414450130272598</c:v>
                </c:pt>
                <c:pt idx="482">
                  <c:v>2.422399988172401</c:v>
                </c:pt>
                <c:pt idx="483">
                  <c:v>2.430650120735661</c:v>
                </c:pt>
                <c:pt idx="484">
                  <c:v>2.435199945448403</c:v>
                </c:pt>
                <c:pt idx="485">
                  <c:v>2.443350038716744</c:v>
                </c:pt>
                <c:pt idx="486">
                  <c:v>2.45375015315949</c:v>
                </c:pt>
                <c:pt idx="487">
                  <c:v>2.463350039670331</c:v>
                </c:pt>
                <c:pt idx="488">
                  <c:v>2.468450127027609</c:v>
                </c:pt>
                <c:pt idx="489">
                  <c:v>2.473949986459047</c:v>
                </c:pt>
                <c:pt idx="490">
                  <c:v>2.4800999998115</c:v>
                </c:pt>
                <c:pt idx="491">
                  <c:v>2.48510013694613</c:v>
                </c:pt>
                <c:pt idx="492">
                  <c:v>2.488700035668444</c:v>
                </c:pt>
                <c:pt idx="493">
                  <c:v>2.493300097274187</c:v>
                </c:pt>
                <c:pt idx="494">
                  <c:v>2.496100012587703</c:v>
                </c:pt>
                <c:pt idx="495">
                  <c:v>2.501200039674586</c:v>
                </c:pt>
                <c:pt idx="496">
                  <c:v>2.505650105857057</c:v>
                </c:pt>
                <c:pt idx="497">
                  <c:v>2.510699960708735</c:v>
                </c:pt>
                <c:pt idx="498">
                  <c:v>2.515250139997077</c:v>
                </c:pt>
                <c:pt idx="499">
                  <c:v>2.521750032614364</c:v>
                </c:pt>
                <c:pt idx="500">
                  <c:v>2.530550008203136</c:v>
                </c:pt>
                <c:pt idx="501">
                  <c:v>2.536350020029202</c:v>
                </c:pt>
                <c:pt idx="502">
                  <c:v>2.543999947356498</c:v>
                </c:pt>
                <c:pt idx="503">
                  <c:v>2.547400120736711</c:v>
                </c:pt>
                <c:pt idx="504">
                  <c:v>2.548099963569257</c:v>
                </c:pt>
                <c:pt idx="505">
                  <c:v>2.551700031279324</c:v>
                </c:pt>
                <c:pt idx="506">
                  <c:v>2.558300089836848</c:v>
                </c:pt>
                <c:pt idx="507">
                  <c:v>2.562899979398935</c:v>
                </c:pt>
                <c:pt idx="508">
                  <c:v>2.575750126838102</c:v>
                </c:pt>
                <c:pt idx="509">
                  <c:v>2.583100048064807</c:v>
                </c:pt>
                <c:pt idx="510">
                  <c:v>2.58780001316336</c:v>
                </c:pt>
                <c:pt idx="511">
                  <c:v>2.589950091554783</c:v>
                </c:pt>
                <c:pt idx="512">
                  <c:v>2.589049949645414</c:v>
                </c:pt>
                <c:pt idx="513">
                  <c:v>2.592300145530316</c:v>
                </c:pt>
                <c:pt idx="514">
                  <c:v>2.598249941442191</c:v>
                </c:pt>
                <c:pt idx="515">
                  <c:v>2.600649989508382</c:v>
                </c:pt>
                <c:pt idx="516">
                  <c:v>2.603100055694085</c:v>
                </c:pt>
                <c:pt idx="517">
                  <c:v>2.60480003738121</c:v>
                </c:pt>
                <c:pt idx="518">
                  <c:v>2.607350153350126</c:v>
                </c:pt>
                <c:pt idx="519">
                  <c:v>2.612849970435489</c:v>
                </c:pt>
                <c:pt idx="520">
                  <c:v>2.61779998073689</c:v>
                </c:pt>
                <c:pt idx="521">
                  <c:v>2.622100098229566</c:v>
                </c:pt>
                <c:pt idx="522">
                  <c:v>2.624849965286557</c:v>
                </c:pt>
                <c:pt idx="523">
                  <c:v>2.628550119017746</c:v>
                </c:pt>
                <c:pt idx="524">
                  <c:v>2.629100032805581</c:v>
                </c:pt>
                <c:pt idx="525">
                  <c:v>2.632149979781388</c:v>
                </c:pt>
                <c:pt idx="526">
                  <c:v>2.636300151636533</c:v>
                </c:pt>
                <c:pt idx="527">
                  <c:v>2.639600027654524</c:v>
                </c:pt>
                <c:pt idx="528">
                  <c:v>2.64515004711211</c:v>
                </c:pt>
                <c:pt idx="529">
                  <c:v>2.64634996852692</c:v>
                </c:pt>
                <c:pt idx="530">
                  <c:v>2.653400001523551</c:v>
                </c:pt>
                <c:pt idx="531">
                  <c:v>2.6585000360501</c:v>
                </c:pt>
                <c:pt idx="532">
                  <c:v>2.663299945259496</c:v>
                </c:pt>
                <c:pt idx="533">
                  <c:v>2.671850181770424</c:v>
                </c:pt>
                <c:pt idx="534">
                  <c:v>2.679750048639107</c:v>
                </c:pt>
                <c:pt idx="535">
                  <c:v>2.681699979020777</c:v>
                </c:pt>
                <c:pt idx="536">
                  <c:v>2.68805018844796</c:v>
                </c:pt>
                <c:pt idx="537">
                  <c:v>2.696300007057289</c:v>
                </c:pt>
                <c:pt idx="538">
                  <c:v>2.699450076295759</c:v>
                </c:pt>
                <c:pt idx="539">
                  <c:v>2.705799980925803</c:v>
                </c:pt>
                <c:pt idx="540">
                  <c:v>2.711699985313317</c:v>
                </c:pt>
                <c:pt idx="541">
                  <c:v>2.717400172234193</c:v>
                </c:pt>
                <c:pt idx="542">
                  <c:v>2.718999992368481</c:v>
                </c:pt>
                <c:pt idx="543">
                  <c:v>2.719600057029311</c:v>
                </c:pt>
                <c:pt idx="544">
                  <c:v>2.719200028230261</c:v>
                </c:pt>
                <c:pt idx="545">
                  <c:v>2.726200050543412</c:v>
                </c:pt>
                <c:pt idx="546">
                  <c:v>2.72680014533762</c:v>
                </c:pt>
                <c:pt idx="547">
                  <c:v>2.730449950409818</c:v>
                </c:pt>
                <c:pt idx="548">
                  <c:v>2.734600113104534</c:v>
                </c:pt>
                <c:pt idx="549">
                  <c:v>2.740199979303725</c:v>
                </c:pt>
                <c:pt idx="550">
                  <c:v>2.743900016877887</c:v>
                </c:pt>
                <c:pt idx="551">
                  <c:v>2.747100117780064</c:v>
                </c:pt>
                <c:pt idx="552">
                  <c:v>2.750450011921202</c:v>
                </c:pt>
                <c:pt idx="553">
                  <c:v>2.754600057793141</c:v>
                </c:pt>
                <c:pt idx="554">
                  <c:v>2.758200026608392</c:v>
                </c:pt>
                <c:pt idx="555">
                  <c:v>2.765949981021549</c:v>
                </c:pt>
                <c:pt idx="556">
                  <c:v>2.773500064467952</c:v>
                </c:pt>
                <c:pt idx="557">
                  <c:v>2.77974997520505</c:v>
                </c:pt>
                <c:pt idx="558">
                  <c:v>2.783350109293678</c:v>
                </c:pt>
                <c:pt idx="559">
                  <c:v>2.785750004961301</c:v>
                </c:pt>
                <c:pt idx="560">
                  <c:v>2.792700022699137</c:v>
                </c:pt>
                <c:pt idx="561">
                  <c:v>2.796700008104381</c:v>
                </c:pt>
                <c:pt idx="562">
                  <c:v>2.799099988460512</c:v>
                </c:pt>
                <c:pt idx="563">
                  <c:v>2.802600065326259</c:v>
                </c:pt>
                <c:pt idx="564">
                  <c:v>2.805199997234013</c:v>
                </c:pt>
                <c:pt idx="565">
                  <c:v>2.814449998379132</c:v>
                </c:pt>
                <c:pt idx="566">
                  <c:v>2.82140014448305</c:v>
                </c:pt>
                <c:pt idx="567">
                  <c:v>2.827349999333817</c:v>
                </c:pt>
                <c:pt idx="568">
                  <c:v>2.831450087356643</c:v>
                </c:pt>
                <c:pt idx="569">
                  <c:v>2.836650015542546</c:v>
                </c:pt>
                <c:pt idx="570">
                  <c:v>2.844649970818862</c:v>
                </c:pt>
                <c:pt idx="571">
                  <c:v>2.852100120639077</c:v>
                </c:pt>
                <c:pt idx="572">
                  <c:v>2.857950028323103</c:v>
                </c:pt>
                <c:pt idx="573">
                  <c:v>2.863150059794862</c:v>
                </c:pt>
                <c:pt idx="574">
                  <c:v>2.86614997138895</c:v>
                </c:pt>
                <c:pt idx="575">
                  <c:v>2.866899986460339</c:v>
                </c:pt>
                <c:pt idx="576">
                  <c:v>2.870850052644528</c:v>
                </c:pt>
                <c:pt idx="577">
                  <c:v>2.87369998235954</c:v>
                </c:pt>
                <c:pt idx="578">
                  <c:v>2.878550074958182</c:v>
                </c:pt>
                <c:pt idx="579">
                  <c:v>2.880499995517312</c:v>
                </c:pt>
                <c:pt idx="580">
                  <c:v>2.883299990084197</c:v>
                </c:pt>
                <c:pt idx="581">
                  <c:v>2.885900170233071</c:v>
                </c:pt>
                <c:pt idx="582">
                  <c:v>2.891100013068353</c:v>
                </c:pt>
                <c:pt idx="583">
                  <c:v>2.899600035379988</c:v>
                </c:pt>
                <c:pt idx="584">
                  <c:v>2.90315001487761</c:v>
                </c:pt>
                <c:pt idx="585">
                  <c:v>2.909799977780494</c:v>
                </c:pt>
                <c:pt idx="586">
                  <c:v>2.912250155735817</c:v>
                </c:pt>
                <c:pt idx="587">
                  <c:v>2.92095001888447</c:v>
                </c:pt>
                <c:pt idx="588">
                  <c:v>2.927550073050952</c:v>
                </c:pt>
                <c:pt idx="589">
                  <c:v>2.93100000276536</c:v>
                </c:pt>
                <c:pt idx="590">
                  <c:v>2.93569999733154</c:v>
                </c:pt>
                <c:pt idx="591">
                  <c:v>2.937600151060906</c:v>
                </c:pt>
                <c:pt idx="592">
                  <c:v>2.942850005914804</c:v>
                </c:pt>
                <c:pt idx="593">
                  <c:v>2.943850073625072</c:v>
                </c:pt>
                <c:pt idx="594">
                  <c:v>2.943249977779487</c:v>
                </c:pt>
                <c:pt idx="595">
                  <c:v>2.945400016877102</c:v>
                </c:pt>
                <c:pt idx="596">
                  <c:v>2.952950110149684</c:v>
                </c:pt>
                <c:pt idx="597">
                  <c:v>2.951899999901796</c:v>
                </c:pt>
                <c:pt idx="598">
                  <c:v>2.951350121973519</c:v>
                </c:pt>
                <c:pt idx="599">
                  <c:v>2.954049984455194</c:v>
                </c:pt>
                <c:pt idx="600">
                  <c:v>2.958650006105017</c:v>
                </c:pt>
                <c:pt idx="601">
                  <c:v>2.958700055027293</c:v>
                </c:pt>
                <c:pt idx="602">
                  <c:v>2.956550001337746</c:v>
                </c:pt>
                <c:pt idx="603">
                  <c:v>2.962300040435366</c:v>
                </c:pt>
                <c:pt idx="604">
                  <c:v>2.966400028228236</c:v>
                </c:pt>
                <c:pt idx="605">
                  <c:v>2.976400017356354</c:v>
                </c:pt>
                <c:pt idx="606">
                  <c:v>2.978450039863672</c:v>
                </c:pt>
                <c:pt idx="607">
                  <c:v>2.983800025460368</c:v>
                </c:pt>
                <c:pt idx="608">
                  <c:v>2.988500066087</c:v>
                </c:pt>
                <c:pt idx="609">
                  <c:v>2.990599987508176</c:v>
                </c:pt>
                <c:pt idx="610">
                  <c:v>2.992099982067883</c:v>
                </c:pt>
                <c:pt idx="611">
                  <c:v>2.998800132751057</c:v>
                </c:pt>
                <c:pt idx="612">
                  <c:v>3.001500018595834</c:v>
                </c:pt>
                <c:pt idx="613">
                  <c:v>3.00575014743663</c:v>
                </c:pt>
                <c:pt idx="614">
                  <c:v>3.008900015163817</c:v>
                </c:pt>
                <c:pt idx="615">
                  <c:v>3.012599993133334</c:v>
                </c:pt>
                <c:pt idx="616">
                  <c:v>3.014450088117883</c:v>
                </c:pt>
                <c:pt idx="617">
                  <c:v>3.016949970246058</c:v>
                </c:pt>
                <c:pt idx="618">
                  <c:v>3.018550137519924</c:v>
                </c:pt>
                <c:pt idx="619">
                  <c:v>3.026650007435819</c:v>
                </c:pt>
                <c:pt idx="620">
                  <c:v>3.031800023840333</c:v>
                </c:pt>
                <c:pt idx="621">
                  <c:v>3.03335005245026</c:v>
                </c:pt>
                <c:pt idx="622">
                  <c:v>3.039650017548411</c:v>
                </c:pt>
                <c:pt idx="623">
                  <c:v>3.047800108433876</c:v>
                </c:pt>
                <c:pt idx="624">
                  <c:v>3.053900001716102</c:v>
                </c:pt>
                <c:pt idx="625">
                  <c:v>3.057499987124174</c:v>
                </c:pt>
                <c:pt idx="626">
                  <c:v>3.058900063992041</c:v>
                </c:pt>
                <c:pt idx="627">
                  <c:v>3.061899989126687</c:v>
                </c:pt>
                <c:pt idx="628">
                  <c:v>3.063100056173425</c:v>
                </c:pt>
                <c:pt idx="629">
                  <c:v>3.066949985885003</c:v>
                </c:pt>
                <c:pt idx="630">
                  <c:v>3.067000024988374</c:v>
                </c:pt>
                <c:pt idx="631">
                  <c:v>3.066350064083963</c:v>
                </c:pt>
                <c:pt idx="632">
                  <c:v>3.069600010392605</c:v>
                </c:pt>
                <c:pt idx="633">
                  <c:v>3.069450059319934</c:v>
                </c:pt>
                <c:pt idx="634">
                  <c:v>3.072250007819093</c:v>
                </c:pt>
                <c:pt idx="635">
                  <c:v>3.078599997807032</c:v>
                </c:pt>
                <c:pt idx="636">
                  <c:v>3.082200052642292</c:v>
                </c:pt>
                <c:pt idx="637">
                  <c:v>3.085550127980241</c:v>
                </c:pt>
                <c:pt idx="638">
                  <c:v>3.090950017547584</c:v>
                </c:pt>
                <c:pt idx="639">
                  <c:v>3.09475000905877</c:v>
                </c:pt>
                <c:pt idx="640">
                  <c:v>3.098300014971755</c:v>
                </c:pt>
                <c:pt idx="641">
                  <c:v>3.104399973297404</c:v>
                </c:pt>
                <c:pt idx="642">
                  <c:v>3.1111500726729</c:v>
                </c:pt>
                <c:pt idx="643">
                  <c:v>3.11339998578842</c:v>
                </c:pt>
                <c:pt idx="644">
                  <c:v>3.114649994753561</c:v>
                </c:pt>
                <c:pt idx="645">
                  <c:v>3.117650003528979</c:v>
                </c:pt>
                <c:pt idx="646">
                  <c:v>3.120899986744916</c:v>
                </c:pt>
                <c:pt idx="647">
                  <c:v>3.126100181103538</c:v>
                </c:pt>
                <c:pt idx="648">
                  <c:v>3.126249998378626</c:v>
                </c:pt>
                <c:pt idx="649">
                  <c:v>3.125349979400198</c:v>
                </c:pt>
                <c:pt idx="650">
                  <c:v>3.125499979210872</c:v>
                </c:pt>
                <c:pt idx="651">
                  <c:v>3.130550019643124</c:v>
                </c:pt>
                <c:pt idx="652">
                  <c:v>3.133400158309087</c:v>
                </c:pt>
                <c:pt idx="653">
                  <c:v>3.134849982354353</c:v>
                </c:pt>
                <c:pt idx="654">
                  <c:v>3.138700014686037</c:v>
                </c:pt>
                <c:pt idx="655">
                  <c:v>3.142300006202276</c:v>
                </c:pt>
                <c:pt idx="656">
                  <c:v>3.145800013637199</c:v>
                </c:pt>
                <c:pt idx="657">
                  <c:v>3.149100153827021</c:v>
                </c:pt>
                <c:pt idx="658">
                  <c:v>3.153599986169866</c:v>
                </c:pt>
                <c:pt idx="659">
                  <c:v>3.156300006485253</c:v>
                </c:pt>
                <c:pt idx="660">
                  <c:v>3.160850016116456</c:v>
                </c:pt>
                <c:pt idx="661">
                  <c:v>3.162649990368662</c:v>
                </c:pt>
                <c:pt idx="662">
                  <c:v>3.169050230790162</c:v>
                </c:pt>
                <c:pt idx="663">
                  <c:v>3.172150003527349</c:v>
                </c:pt>
                <c:pt idx="664">
                  <c:v>3.177200026704668</c:v>
                </c:pt>
                <c:pt idx="665">
                  <c:v>3.178850009917369</c:v>
                </c:pt>
                <c:pt idx="666">
                  <c:v>3.176949984168457</c:v>
                </c:pt>
                <c:pt idx="667">
                  <c:v>3.179850183965753</c:v>
                </c:pt>
                <c:pt idx="668">
                  <c:v>3.181250009536598</c:v>
                </c:pt>
                <c:pt idx="669">
                  <c:v>3.181149977015593</c:v>
                </c:pt>
                <c:pt idx="670">
                  <c:v>3.183249994945072</c:v>
                </c:pt>
                <c:pt idx="671">
                  <c:v>3.187149982735718</c:v>
                </c:pt>
                <c:pt idx="672">
                  <c:v>3.188650100230006</c:v>
                </c:pt>
                <c:pt idx="673">
                  <c:v>3.19110000658111</c:v>
                </c:pt>
                <c:pt idx="674">
                  <c:v>3.193299971007946</c:v>
                </c:pt>
                <c:pt idx="675">
                  <c:v>3.200049997234601</c:v>
                </c:pt>
                <c:pt idx="676">
                  <c:v>3.205100009919988</c:v>
                </c:pt>
                <c:pt idx="677">
                  <c:v>3.208500180913688</c:v>
                </c:pt>
                <c:pt idx="678">
                  <c:v>3.211849975490622</c:v>
                </c:pt>
                <c:pt idx="679">
                  <c:v>3.212800013923697</c:v>
                </c:pt>
                <c:pt idx="680">
                  <c:v>3.210750019170518</c:v>
                </c:pt>
                <c:pt idx="681">
                  <c:v>3.211399972249637</c:v>
                </c:pt>
                <c:pt idx="682">
                  <c:v>3.213800237750547</c:v>
                </c:pt>
                <c:pt idx="683">
                  <c:v>3.216350012349721</c:v>
                </c:pt>
                <c:pt idx="684">
                  <c:v>3.215400008102733</c:v>
                </c:pt>
                <c:pt idx="685">
                  <c:v>3.216750013685667</c:v>
                </c:pt>
                <c:pt idx="686">
                  <c:v>3.218499996233731</c:v>
                </c:pt>
                <c:pt idx="687">
                  <c:v>3.2201000666646</c:v>
                </c:pt>
                <c:pt idx="688">
                  <c:v>3.22015000619649</c:v>
                </c:pt>
                <c:pt idx="689">
                  <c:v>3.221650013972976</c:v>
                </c:pt>
                <c:pt idx="690">
                  <c:v>3.226350009201269</c:v>
                </c:pt>
                <c:pt idx="691">
                  <c:v>3.231350000714883</c:v>
                </c:pt>
                <c:pt idx="692">
                  <c:v>3.235650071477721</c:v>
                </c:pt>
                <c:pt idx="693">
                  <c:v>3.235899994419015</c:v>
                </c:pt>
                <c:pt idx="694">
                  <c:v>3.243199986602121</c:v>
                </c:pt>
                <c:pt idx="695">
                  <c:v>3.245450012494985</c:v>
                </c:pt>
                <c:pt idx="696">
                  <c:v>3.247549987077946</c:v>
                </c:pt>
                <c:pt idx="697">
                  <c:v>3.249100181295944</c:v>
                </c:pt>
                <c:pt idx="698">
                  <c:v>3.250649989415249</c:v>
                </c:pt>
                <c:pt idx="699">
                  <c:v>3.251900005150674</c:v>
                </c:pt>
                <c:pt idx="700">
                  <c:v>3.256800012590247</c:v>
                </c:pt>
                <c:pt idx="701">
                  <c:v>3.260750009347248</c:v>
                </c:pt>
                <c:pt idx="702">
                  <c:v>3.263350206088944</c:v>
                </c:pt>
                <c:pt idx="703">
                  <c:v>3.266499987123098</c:v>
                </c:pt>
                <c:pt idx="704">
                  <c:v>3.271700005054299</c:v>
                </c:pt>
                <c:pt idx="705">
                  <c:v>3.27625000486296</c:v>
                </c:pt>
                <c:pt idx="706">
                  <c:v>3.280650012638944</c:v>
                </c:pt>
                <c:pt idx="707">
                  <c:v>3.2817501792415</c:v>
                </c:pt>
                <c:pt idx="708">
                  <c:v>3.285900006674637</c:v>
                </c:pt>
                <c:pt idx="709">
                  <c:v>3.288700004293787</c:v>
                </c:pt>
                <c:pt idx="710">
                  <c:v>3.298300009679224</c:v>
                </c:pt>
                <c:pt idx="711">
                  <c:v>3.304749996281316</c:v>
                </c:pt>
                <c:pt idx="712">
                  <c:v>3.307250096513599</c:v>
                </c:pt>
                <c:pt idx="713">
                  <c:v>3.310949991846428</c:v>
                </c:pt>
                <c:pt idx="714">
                  <c:v>3.314200014017842</c:v>
                </c:pt>
                <c:pt idx="715">
                  <c:v>3.318650007393443</c:v>
                </c:pt>
                <c:pt idx="716">
                  <c:v>3.324349998569232</c:v>
                </c:pt>
                <c:pt idx="717">
                  <c:v>3.328850181769666</c:v>
                </c:pt>
                <c:pt idx="718">
                  <c:v>3.329799995994108</c:v>
                </c:pt>
                <c:pt idx="719">
                  <c:v>3.333450012396497</c:v>
                </c:pt>
                <c:pt idx="720">
                  <c:v>3.338600002716703</c:v>
                </c:pt>
                <c:pt idx="721">
                  <c:v>3.342349985265173</c:v>
                </c:pt>
                <c:pt idx="722">
                  <c:v>3.345250036381913</c:v>
                </c:pt>
                <c:pt idx="723">
                  <c:v>3.34859999317996</c:v>
                </c:pt>
                <c:pt idx="724">
                  <c:v>3.356949996377805</c:v>
                </c:pt>
                <c:pt idx="725">
                  <c:v>3.358799992802233</c:v>
                </c:pt>
                <c:pt idx="726">
                  <c:v>3.365150002096925</c:v>
                </c:pt>
                <c:pt idx="727">
                  <c:v>3.373800264027523</c:v>
                </c:pt>
                <c:pt idx="728">
                  <c:v>3.380900001193368</c:v>
                </c:pt>
                <c:pt idx="729">
                  <c:v>3.389699996758279</c:v>
                </c:pt>
                <c:pt idx="730">
                  <c:v>3.394900011968275</c:v>
                </c:pt>
                <c:pt idx="731">
                  <c:v>3.399599999429482</c:v>
                </c:pt>
                <c:pt idx="732">
                  <c:v>3.405000029899384</c:v>
                </c:pt>
                <c:pt idx="733">
                  <c:v>3.408749999569407</c:v>
                </c:pt>
                <c:pt idx="734">
                  <c:v>3.41655001106119</c:v>
                </c:pt>
                <c:pt idx="735">
                  <c:v>3.421549995804526</c:v>
                </c:pt>
                <c:pt idx="736">
                  <c:v>3.424500002049172</c:v>
                </c:pt>
                <c:pt idx="737">
                  <c:v>3.426250163745861</c:v>
                </c:pt>
                <c:pt idx="738">
                  <c:v>3.425699996612821</c:v>
                </c:pt>
                <c:pt idx="739">
                  <c:v>3.427599993894546</c:v>
                </c:pt>
                <c:pt idx="740">
                  <c:v>3.430650013684497</c:v>
                </c:pt>
                <c:pt idx="741">
                  <c:v>3.434100012826093</c:v>
                </c:pt>
                <c:pt idx="742">
                  <c:v>3.439300315236323</c:v>
                </c:pt>
                <c:pt idx="743">
                  <c:v>3.4464500082031</c:v>
                </c:pt>
                <c:pt idx="744">
                  <c:v>3.449100007343077</c:v>
                </c:pt>
                <c:pt idx="745">
                  <c:v>3.452999994802667</c:v>
                </c:pt>
                <c:pt idx="746">
                  <c:v>3.458100012732757</c:v>
                </c:pt>
                <c:pt idx="747">
                  <c:v>3.465700269749504</c:v>
                </c:pt>
                <c:pt idx="748">
                  <c:v>3.476050002002012</c:v>
                </c:pt>
                <c:pt idx="749">
                  <c:v>3.483850006723514</c:v>
                </c:pt>
                <c:pt idx="750">
                  <c:v>3.489049988078477</c:v>
                </c:pt>
                <c:pt idx="751">
                  <c:v>3.488999986555427</c:v>
                </c:pt>
                <c:pt idx="752">
                  <c:v>3.490900209711981</c:v>
                </c:pt>
                <c:pt idx="753">
                  <c:v>3.494499993277714</c:v>
                </c:pt>
                <c:pt idx="754">
                  <c:v>3.498700011539768</c:v>
                </c:pt>
                <c:pt idx="755">
                  <c:v>3.504700009823864</c:v>
                </c:pt>
                <c:pt idx="756">
                  <c:v>3.510049998116301</c:v>
                </c:pt>
                <c:pt idx="757">
                  <c:v>3.509900156092044</c:v>
                </c:pt>
                <c:pt idx="758">
                  <c:v>3.513599995207187</c:v>
                </c:pt>
                <c:pt idx="759">
                  <c:v>3.520050006867677</c:v>
                </c:pt>
                <c:pt idx="760">
                  <c:v>3.52404999499413</c:v>
                </c:pt>
                <c:pt idx="761">
                  <c:v>3.528799998523027</c:v>
                </c:pt>
                <c:pt idx="762">
                  <c:v>3.534400120759527</c:v>
                </c:pt>
                <c:pt idx="763">
                  <c:v>3.537150004078283</c:v>
                </c:pt>
                <c:pt idx="764">
                  <c:v>3.538800004909717</c:v>
                </c:pt>
                <c:pt idx="765">
                  <c:v>3.540300002860022</c:v>
                </c:pt>
                <c:pt idx="766">
                  <c:v>3.54110000014407</c:v>
                </c:pt>
                <c:pt idx="767">
                  <c:v>3.546650074458737</c:v>
                </c:pt>
                <c:pt idx="768">
                  <c:v>3.551349994515476</c:v>
                </c:pt>
                <c:pt idx="769">
                  <c:v>3.553650005007512</c:v>
                </c:pt>
                <c:pt idx="770">
                  <c:v>3.557800001432042</c:v>
                </c:pt>
                <c:pt idx="771">
                  <c:v>3.558749994801474</c:v>
                </c:pt>
                <c:pt idx="772">
                  <c:v>3.559200079966104</c:v>
                </c:pt>
                <c:pt idx="773">
                  <c:v>3.560199999355973</c:v>
                </c:pt>
                <c:pt idx="774">
                  <c:v>3.562250006627437</c:v>
                </c:pt>
                <c:pt idx="775">
                  <c:v>3.561399992559018</c:v>
                </c:pt>
                <c:pt idx="776">
                  <c:v>3.563600003384636</c:v>
                </c:pt>
                <c:pt idx="777">
                  <c:v>3.56860019674059</c:v>
                </c:pt>
                <c:pt idx="778">
                  <c:v>3.56770000200413</c:v>
                </c:pt>
                <c:pt idx="779">
                  <c:v>3.569350003865111</c:v>
                </c:pt>
                <c:pt idx="780">
                  <c:v>3.574000007054565</c:v>
                </c:pt>
                <c:pt idx="781">
                  <c:v>3.575150002816372</c:v>
                </c:pt>
                <c:pt idx="782">
                  <c:v>3.578100120474119</c:v>
                </c:pt>
                <c:pt idx="783">
                  <c:v>3.581849994301592</c:v>
                </c:pt>
                <c:pt idx="784">
                  <c:v>3.585449996662646</c:v>
                </c:pt>
                <c:pt idx="785">
                  <c:v>3.59035000138465</c:v>
                </c:pt>
                <c:pt idx="786">
                  <c:v>3.593799996113376</c:v>
                </c:pt>
                <c:pt idx="787">
                  <c:v>3.597050044012576</c:v>
                </c:pt>
                <c:pt idx="788">
                  <c:v>3.596399998117704</c:v>
                </c:pt>
                <c:pt idx="789">
                  <c:v>3.592549994897126</c:v>
                </c:pt>
                <c:pt idx="790">
                  <c:v>3.592849998618476</c:v>
                </c:pt>
                <c:pt idx="791">
                  <c:v>3.596849997924437</c:v>
                </c:pt>
                <c:pt idx="792">
                  <c:v>3.598750191285944</c:v>
                </c:pt>
                <c:pt idx="793">
                  <c:v>3.601450001264311</c:v>
                </c:pt>
                <c:pt idx="794">
                  <c:v>3.602849995160793</c:v>
                </c:pt>
                <c:pt idx="795">
                  <c:v>3.598799993967987</c:v>
                </c:pt>
                <c:pt idx="796">
                  <c:v>3.601300006816018</c:v>
                </c:pt>
                <c:pt idx="797">
                  <c:v>3.601100107051025</c:v>
                </c:pt>
                <c:pt idx="798">
                  <c:v>3.605949994089315</c:v>
                </c:pt>
                <c:pt idx="799">
                  <c:v>3.61339999829579</c:v>
                </c:pt>
                <c:pt idx="800">
                  <c:v>3.618799997257156</c:v>
                </c:pt>
                <c:pt idx="801">
                  <c:v>3.622049999437876</c:v>
                </c:pt>
                <c:pt idx="802">
                  <c:v>3.62720001582784</c:v>
                </c:pt>
                <c:pt idx="803">
                  <c:v>3.6289500000712</c:v>
                </c:pt>
                <c:pt idx="804">
                  <c:v>3.626349997019133</c:v>
                </c:pt>
                <c:pt idx="805">
                  <c:v>3.629000001572422</c:v>
                </c:pt>
                <c:pt idx="806">
                  <c:v>3.631249996305996</c:v>
                </c:pt>
                <c:pt idx="807">
                  <c:v>3.634350064359751</c:v>
                </c:pt>
                <c:pt idx="808">
                  <c:v>3.636100001873274</c:v>
                </c:pt>
                <c:pt idx="809">
                  <c:v>3.633449996279522</c:v>
                </c:pt>
                <c:pt idx="810">
                  <c:v>3.633450001347228</c:v>
                </c:pt>
                <c:pt idx="811">
                  <c:v>3.637750003363179</c:v>
                </c:pt>
                <c:pt idx="812">
                  <c:v>3.64555011237826</c:v>
                </c:pt>
                <c:pt idx="813">
                  <c:v>3.649599997057521</c:v>
                </c:pt>
                <c:pt idx="814">
                  <c:v>3.651599999084281</c:v>
                </c:pt>
                <c:pt idx="815">
                  <c:v>3.652899997712666</c:v>
                </c:pt>
                <c:pt idx="816">
                  <c:v>3.652999996349536</c:v>
                </c:pt>
                <c:pt idx="817">
                  <c:v>3.656050188197696</c:v>
                </c:pt>
                <c:pt idx="818">
                  <c:v>3.665049998176983</c:v>
                </c:pt>
                <c:pt idx="819">
                  <c:v>3.670350002896157</c:v>
                </c:pt>
                <c:pt idx="820">
                  <c:v>3.668500001036591</c:v>
                </c:pt>
                <c:pt idx="821">
                  <c:v>3.673649997126631</c:v>
                </c:pt>
                <c:pt idx="822">
                  <c:v>3.675550086187286</c:v>
                </c:pt>
                <c:pt idx="823">
                  <c:v>3.681749999133897</c:v>
                </c:pt>
                <c:pt idx="824">
                  <c:v>3.68650000029811</c:v>
                </c:pt>
                <c:pt idx="825">
                  <c:v>3.687899998250941</c:v>
                </c:pt>
                <c:pt idx="826">
                  <c:v>3.690199998920434</c:v>
                </c:pt>
                <c:pt idx="827">
                  <c:v>3.689700037179136</c:v>
                </c:pt>
                <c:pt idx="828">
                  <c:v>3.687699999922188</c:v>
                </c:pt>
                <c:pt idx="829">
                  <c:v>3.692100001251674</c:v>
                </c:pt>
                <c:pt idx="830">
                  <c:v>3.694349999033873</c:v>
                </c:pt>
                <c:pt idx="831">
                  <c:v>3.694300001228839</c:v>
                </c:pt>
                <c:pt idx="832">
                  <c:v>3.693000015795405</c:v>
                </c:pt>
                <c:pt idx="833">
                  <c:v>3.695899999529502</c:v>
                </c:pt>
                <c:pt idx="834">
                  <c:v>3.701599999843893</c:v>
                </c:pt>
                <c:pt idx="835">
                  <c:v>3.705450000667042</c:v>
                </c:pt>
                <c:pt idx="836">
                  <c:v>3.713199999456265</c:v>
                </c:pt>
                <c:pt idx="837">
                  <c:v>3.717400065143011</c:v>
                </c:pt>
                <c:pt idx="838">
                  <c:v>3.71744999909424</c:v>
                </c:pt>
                <c:pt idx="839">
                  <c:v>3.72705000024871</c:v>
                </c:pt>
                <c:pt idx="840">
                  <c:v>3.72935000040161</c:v>
                </c:pt>
                <c:pt idx="841">
                  <c:v>3.732849999541939</c:v>
                </c:pt>
                <c:pt idx="842">
                  <c:v>3.737700144938572</c:v>
                </c:pt>
                <c:pt idx="843">
                  <c:v>3.740899999811518</c:v>
                </c:pt>
                <c:pt idx="844">
                  <c:v>3.742250000192143</c:v>
                </c:pt>
                <c:pt idx="845">
                  <c:v>3.741099999886501</c:v>
                </c:pt>
                <c:pt idx="846">
                  <c:v>3.74095000001762</c:v>
                </c:pt>
                <c:pt idx="847">
                  <c:v>3.740450087621866</c:v>
                </c:pt>
                <c:pt idx="848">
                  <c:v>3.740100000028178</c:v>
                </c:pt>
                <c:pt idx="849">
                  <c:v>3.741900000004534</c:v>
                </c:pt>
                <c:pt idx="850">
                  <c:v>3.745850000072096</c:v>
                </c:pt>
                <c:pt idx="851">
                  <c:v>3.747600000140665</c:v>
                </c:pt>
                <c:pt idx="852">
                  <c:v>3.75090018647461</c:v>
                </c:pt>
                <c:pt idx="853">
                  <c:v>3.760449999674163</c:v>
                </c:pt>
                <c:pt idx="854">
                  <c:v>3.760350000258768</c:v>
                </c:pt>
                <c:pt idx="855">
                  <c:v>3.764699999566801</c:v>
                </c:pt>
                <c:pt idx="856">
                  <c:v>3.771250000234431</c:v>
                </c:pt>
                <c:pt idx="857">
                  <c:v>3.772000014629157</c:v>
                </c:pt>
                <c:pt idx="858">
                  <c:v>3.775199999723554</c:v>
                </c:pt>
                <c:pt idx="859">
                  <c:v>3.777249999544438</c:v>
                </c:pt>
                <c:pt idx="860">
                  <c:v>3.77909999935946</c:v>
                </c:pt>
                <c:pt idx="861">
                  <c:v>3.781800000706426</c:v>
                </c:pt>
                <c:pt idx="862">
                  <c:v>3.786149978011963</c:v>
                </c:pt>
                <c:pt idx="863">
                  <c:v>3.787699999684264</c:v>
                </c:pt>
                <c:pt idx="864">
                  <c:v>3.791750000174943</c:v>
                </c:pt>
                <c:pt idx="865">
                  <c:v>3.79509999982838</c:v>
                </c:pt>
                <c:pt idx="866">
                  <c:v>3.797300001173426</c:v>
                </c:pt>
                <c:pt idx="867">
                  <c:v>3.800400137639372</c:v>
                </c:pt>
                <c:pt idx="868">
                  <c:v>3.801050001318798</c:v>
                </c:pt>
                <c:pt idx="869">
                  <c:v>3.805050000959454</c:v>
                </c:pt>
                <c:pt idx="870">
                  <c:v>3.810700000765792</c:v>
                </c:pt>
                <c:pt idx="871">
                  <c:v>3.814200001092104</c:v>
                </c:pt>
                <c:pt idx="872">
                  <c:v>3.817400073545284</c:v>
                </c:pt>
                <c:pt idx="873">
                  <c:v>3.820449998187541</c:v>
                </c:pt>
                <c:pt idx="874">
                  <c:v>3.824050000868738</c:v>
                </c:pt>
                <c:pt idx="875">
                  <c:v>3.828100000340783</c:v>
                </c:pt>
                <c:pt idx="876">
                  <c:v>3.836250001513688</c:v>
                </c:pt>
                <c:pt idx="877">
                  <c:v>3.838700043666904</c:v>
                </c:pt>
                <c:pt idx="878">
                  <c:v>3.836549996758547</c:v>
                </c:pt>
                <c:pt idx="879">
                  <c:v>3.834899999295883</c:v>
                </c:pt>
                <c:pt idx="880">
                  <c:v>3.836400002335722</c:v>
                </c:pt>
                <c:pt idx="881">
                  <c:v>3.841800002312084</c:v>
                </c:pt>
                <c:pt idx="882">
                  <c:v>3.842650032271194</c:v>
                </c:pt>
                <c:pt idx="883">
                  <c:v>3.84160000160773</c:v>
                </c:pt>
                <c:pt idx="884">
                  <c:v>3.838700001608231</c:v>
                </c:pt>
                <c:pt idx="885">
                  <c:v>3.841200003636914</c:v>
                </c:pt>
                <c:pt idx="886">
                  <c:v>3.844299997534108</c:v>
                </c:pt>
                <c:pt idx="887">
                  <c:v>3.84730020545976</c:v>
                </c:pt>
                <c:pt idx="888">
                  <c:v>3.851300002919743</c:v>
                </c:pt>
                <c:pt idx="889">
                  <c:v>3.856000003575898</c:v>
                </c:pt>
                <c:pt idx="890">
                  <c:v>3.85890000254949</c:v>
                </c:pt>
                <c:pt idx="891">
                  <c:v>3.861799998809147</c:v>
                </c:pt>
                <c:pt idx="892">
                  <c:v>3.866750009452517</c:v>
                </c:pt>
                <c:pt idx="893">
                  <c:v>3.872000001145352</c:v>
                </c:pt>
                <c:pt idx="894">
                  <c:v>3.87729999977455</c:v>
                </c:pt>
                <c:pt idx="895">
                  <c:v>3.878099996723904</c:v>
                </c:pt>
                <c:pt idx="896">
                  <c:v>3.881950001286896</c:v>
                </c:pt>
                <c:pt idx="897">
                  <c:v>3.881600048516702</c:v>
                </c:pt>
                <c:pt idx="898">
                  <c:v>3.88334999889048</c:v>
                </c:pt>
                <c:pt idx="899">
                  <c:v>3.885149996509426</c:v>
                </c:pt>
                <c:pt idx="900">
                  <c:v>3.882600002765685</c:v>
                </c:pt>
                <c:pt idx="901">
                  <c:v>3.887050002238539</c:v>
                </c:pt>
                <c:pt idx="902">
                  <c:v>3.88745018105692</c:v>
                </c:pt>
                <c:pt idx="903">
                  <c:v>3.890649996803402</c:v>
                </c:pt>
                <c:pt idx="904">
                  <c:v>3.893900002385635</c:v>
                </c:pt>
                <c:pt idx="905">
                  <c:v>3.895550003220703</c:v>
                </c:pt>
                <c:pt idx="906">
                  <c:v>3.900149997782137</c:v>
                </c:pt>
                <c:pt idx="907">
                  <c:v>3.902450137637059</c:v>
                </c:pt>
                <c:pt idx="908">
                  <c:v>3.908150006889628</c:v>
                </c:pt>
                <c:pt idx="909">
                  <c:v>3.911600002978957</c:v>
                </c:pt>
                <c:pt idx="910">
                  <c:v>3.914999995849939</c:v>
                </c:pt>
                <c:pt idx="911">
                  <c:v>3.919350001764542</c:v>
                </c:pt>
                <c:pt idx="912">
                  <c:v>3.921600092005974</c:v>
                </c:pt>
                <c:pt idx="913">
                  <c:v>3.921799999883659</c:v>
                </c:pt>
                <c:pt idx="914">
                  <c:v>3.921599993442214</c:v>
                </c:pt>
                <c:pt idx="915">
                  <c:v>3.925199996137962</c:v>
                </c:pt>
                <c:pt idx="916">
                  <c:v>3.928800003908691</c:v>
                </c:pt>
                <c:pt idx="917">
                  <c:v>3.933250131394741</c:v>
                </c:pt>
                <c:pt idx="918">
                  <c:v>3.935799997092545</c:v>
                </c:pt>
                <c:pt idx="919">
                  <c:v>3.93990000519625</c:v>
                </c:pt>
                <c:pt idx="920">
                  <c:v>3.944900006532407</c:v>
                </c:pt>
                <c:pt idx="921">
                  <c:v>3.950850002289371</c:v>
                </c:pt>
                <c:pt idx="922">
                  <c:v>3.950200147053692</c:v>
                </c:pt>
                <c:pt idx="923">
                  <c:v>3.952949999547852</c:v>
                </c:pt>
                <c:pt idx="924">
                  <c:v>3.960349992750707</c:v>
                </c:pt>
                <c:pt idx="925">
                  <c:v>3.967350002214516</c:v>
                </c:pt>
                <c:pt idx="926">
                  <c:v>3.971050001193362</c:v>
                </c:pt>
                <c:pt idx="927">
                  <c:v>3.974200114796986</c:v>
                </c:pt>
                <c:pt idx="928">
                  <c:v>3.977699995924922</c:v>
                </c:pt>
                <c:pt idx="929">
                  <c:v>3.98345000352856</c:v>
                </c:pt>
                <c:pt idx="930">
                  <c:v>3.984600005722313</c:v>
                </c:pt>
                <c:pt idx="931">
                  <c:v>3.98705000622067</c:v>
                </c:pt>
                <c:pt idx="932">
                  <c:v>3.991550099683079</c:v>
                </c:pt>
                <c:pt idx="933">
                  <c:v>3.995000004004396</c:v>
                </c:pt>
                <c:pt idx="934">
                  <c:v>3.997350000787264</c:v>
                </c:pt>
                <c:pt idx="935">
                  <c:v>3.99795000078666</c:v>
                </c:pt>
                <c:pt idx="936">
                  <c:v>4.000499996207509</c:v>
                </c:pt>
                <c:pt idx="937">
                  <c:v>4.002250161291158</c:v>
                </c:pt>
                <c:pt idx="938">
                  <c:v>4.004499994491197</c:v>
                </c:pt>
                <c:pt idx="939">
                  <c:v>4.011800000571384</c:v>
                </c:pt>
                <c:pt idx="940">
                  <c:v>4.019849997665005</c:v>
                </c:pt>
                <c:pt idx="941">
                  <c:v>4.023100005604646</c:v>
                </c:pt>
                <c:pt idx="942">
                  <c:v>4.02910010550113</c:v>
                </c:pt>
                <c:pt idx="943">
                  <c:v>4.03319999406449</c:v>
                </c:pt>
                <c:pt idx="944">
                  <c:v>4.037950006750179</c:v>
                </c:pt>
                <c:pt idx="945">
                  <c:v>4.043500002837391</c:v>
                </c:pt>
                <c:pt idx="946">
                  <c:v>4.04614999385012</c:v>
                </c:pt>
                <c:pt idx="947">
                  <c:v>4.050050030062266</c:v>
                </c:pt>
                <c:pt idx="948">
                  <c:v>4.052750000930246</c:v>
                </c:pt>
                <c:pt idx="949">
                  <c:v>4.058600005151676</c:v>
                </c:pt>
                <c:pt idx="950">
                  <c:v>4.063099993967627</c:v>
                </c:pt>
                <c:pt idx="951">
                  <c:v>4.066249997853446</c:v>
                </c:pt>
                <c:pt idx="952">
                  <c:v>4.06850012231007</c:v>
                </c:pt>
                <c:pt idx="953">
                  <c:v>4.071450006653321</c:v>
                </c:pt>
                <c:pt idx="954">
                  <c:v>4.07405000088329</c:v>
                </c:pt>
                <c:pt idx="955">
                  <c:v>4.07510000374532</c:v>
                </c:pt>
                <c:pt idx="956">
                  <c:v>4.079200003718144</c:v>
                </c:pt>
                <c:pt idx="957">
                  <c:v>4.081750069570262</c:v>
                </c:pt>
                <c:pt idx="958">
                  <c:v>4.08510000572278</c:v>
                </c:pt>
                <c:pt idx="959">
                  <c:v>4.088700013493507</c:v>
                </c:pt>
                <c:pt idx="960">
                  <c:v>4.092499988080817</c:v>
                </c:pt>
                <c:pt idx="961">
                  <c:v>4.097899992131715</c:v>
                </c:pt>
                <c:pt idx="962">
                  <c:v>4.101850040722638</c:v>
                </c:pt>
                <c:pt idx="963">
                  <c:v>4.103399993466156</c:v>
                </c:pt>
                <c:pt idx="964">
                  <c:v>4.104649985503783</c:v>
                </c:pt>
                <c:pt idx="965">
                  <c:v>4.10700000834549</c:v>
                </c:pt>
                <c:pt idx="966">
                  <c:v>4.114100003243946</c:v>
                </c:pt>
                <c:pt idx="967">
                  <c:v>4.117000232505231</c:v>
                </c:pt>
                <c:pt idx="968">
                  <c:v>4.118649993564758</c:v>
                </c:pt>
                <c:pt idx="969">
                  <c:v>4.119599985599052</c:v>
                </c:pt>
                <c:pt idx="970">
                  <c:v>4.124900009966945</c:v>
                </c:pt>
                <c:pt idx="971">
                  <c:v>4.128500004862872</c:v>
                </c:pt>
                <c:pt idx="972">
                  <c:v>4.131400101709004</c:v>
                </c:pt>
                <c:pt idx="973">
                  <c:v>4.134150014495388</c:v>
                </c:pt>
                <c:pt idx="974">
                  <c:v>4.138150012113328</c:v>
                </c:pt>
                <c:pt idx="975">
                  <c:v>4.141000001094653</c:v>
                </c:pt>
                <c:pt idx="976">
                  <c:v>4.144399998709559</c:v>
                </c:pt>
                <c:pt idx="977">
                  <c:v>4.148750114010909</c:v>
                </c:pt>
                <c:pt idx="978">
                  <c:v>4.154500014592484</c:v>
                </c:pt>
                <c:pt idx="979">
                  <c:v>4.159850010681112</c:v>
                </c:pt>
                <c:pt idx="980">
                  <c:v>4.165300009823111</c:v>
                </c:pt>
                <c:pt idx="981">
                  <c:v>4.170449993038348</c:v>
                </c:pt>
                <c:pt idx="982">
                  <c:v>4.170500151012674</c:v>
                </c:pt>
                <c:pt idx="983">
                  <c:v>4.1771499919887</c:v>
                </c:pt>
                <c:pt idx="984">
                  <c:v>4.181600010444528</c:v>
                </c:pt>
                <c:pt idx="985">
                  <c:v>4.18185000925223</c:v>
                </c:pt>
                <c:pt idx="986">
                  <c:v>4.181449992993293</c:v>
                </c:pt>
                <c:pt idx="987">
                  <c:v>4.185600072050874</c:v>
                </c:pt>
                <c:pt idx="988">
                  <c:v>4.19184999499339</c:v>
                </c:pt>
                <c:pt idx="989">
                  <c:v>4.195099994467455</c:v>
                </c:pt>
                <c:pt idx="990">
                  <c:v>4.194300011731684</c:v>
                </c:pt>
                <c:pt idx="991">
                  <c:v>4.196899992421094</c:v>
                </c:pt>
                <c:pt idx="992">
                  <c:v>4.197000145148195</c:v>
                </c:pt>
                <c:pt idx="993">
                  <c:v>4.198750002051383</c:v>
                </c:pt>
                <c:pt idx="994">
                  <c:v>4.201149999666085</c:v>
                </c:pt>
                <c:pt idx="995">
                  <c:v>4.20449999270204</c:v>
                </c:pt>
                <c:pt idx="996">
                  <c:v>4.209149988793797</c:v>
                </c:pt>
                <c:pt idx="997">
                  <c:v>4.212700010633853</c:v>
                </c:pt>
                <c:pt idx="998">
                  <c:v>4.216250003002643</c:v>
                </c:pt>
                <c:pt idx="999">
                  <c:v>4.217999989603411</c:v>
                </c:pt>
                <c:pt idx="1000">
                  <c:v>4.223749990414946</c:v>
                </c:pt>
                <c:pt idx="1001">
                  <c:v>4.223800008534454</c:v>
                </c:pt>
                <c:pt idx="1002">
                  <c:v>4.227550123501715</c:v>
                </c:pt>
                <c:pt idx="1003">
                  <c:v>4.2307000102046</c:v>
                </c:pt>
                <c:pt idx="1004">
                  <c:v>4.23340000987082</c:v>
                </c:pt>
                <c:pt idx="1005">
                  <c:v>4.237400007488757</c:v>
                </c:pt>
                <c:pt idx="1006">
                  <c:v>4.242200008822692</c:v>
                </c:pt>
                <c:pt idx="1007">
                  <c:v>4.243600122594218</c:v>
                </c:pt>
                <c:pt idx="1008">
                  <c:v>4.248500004719972</c:v>
                </c:pt>
                <c:pt idx="1009">
                  <c:v>4.254300009106371</c:v>
                </c:pt>
                <c:pt idx="1010">
                  <c:v>4.257049998428556</c:v>
                </c:pt>
                <c:pt idx="1011">
                  <c:v>4.257750008913717</c:v>
                </c:pt>
                <c:pt idx="1012">
                  <c:v>4.26000013065277</c:v>
                </c:pt>
                <c:pt idx="1013">
                  <c:v>4.265049994657601</c:v>
                </c:pt>
                <c:pt idx="1014">
                  <c:v>4.270649985835918</c:v>
                </c:pt>
                <c:pt idx="1015">
                  <c:v>4.274550010202802</c:v>
                </c:pt>
                <c:pt idx="1016">
                  <c:v>4.28029999275168</c:v>
                </c:pt>
                <c:pt idx="1017">
                  <c:v>4.284550005100755</c:v>
                </c:pt>
                <c:pt idx="1018">
                  <c:v>4.288050008486607</c:v>
                </c:pt>
                <c:pt idx="1019">
                  <c:v>4.293849999667147</c:v>
                </c:pt>
                <c:pt idx="1020">
                  <c:v>4.298500005246749</c:v>
                </c:pt>
                <c:pt idx="1021">
                  <c:v>4.305999993037402</c:v>
                </c:pt>
                <c:pt idx="1022">
                  <c:v>4.306400037050478</c:v>
                </c:pt>
                <c:pt idx="1023">
                  <c:v>4.307799988269834</c:v>
                </c:pt>
                <c:pt idx="1024">
                  <c:v>4.315049990796979</c:v>
                </c:pt>
                <c:pt idx="1025">
                  <c:v>4.320149998235138</c:v>
                </c:pt>
                <c:pt idx="1026">
                  <c:v>4.321749991799151</c:v>
                </c:pt>
                <c:pt idx="1027">
                  <c:v>4.323350111677428</c:v>
                </c:pt>
                <c:pt idx="1028">
                  <c:v>4.328450000237351</c:v>
                </c:pt>
                <c:pt idx="1029">
                  <c:v>4.335400013256731</c:v>
                </c:pt>
                <c:pt idx="1030">
                  <c:v>4.341350003240222</c:v>
                </c:pt>
                <c:pt idx="1031">
                  <c:v>4.34190000882154</c:v>
                </c:pt>
                <c:pt idx="1032">
                  <c:v>4.345000211000295</c:v>
                </c:pt>
                <c:pt idx="1033">
                  <c:v>4.351450008965909</c:v>
                </c:pt>
                <c:pt idx="1034">
                  <c:v>4.356600007769884</c:v>
                </c:pt>
                <c:pt idx="1035">
                  <c:v>4.36054998759937</c:v>
                </c:pt>
                <c:pt idx="1036">
                  <c:v>4.362149999094981</c:v>
                </c:pt>
                <c:pt idx="1037">
                  <c:v>4.366050155877017</c:v>
                </c:pt>
                <c:pt idx="1038">
                  <c:v>4.368899999572022</c:v>
                </c:pt>
                <c:pt idx="1039">
                  <c:v>4.370149991606013</c:v>
                </c:pt>
                <c:pt idx="1040">
                  <c:v>4.372949989890912</c:v>
                </c:pt>
                <c:pt idx="1041">
                  <c:v>4.375449987506726</c:v>
                </c:pt>
                <c:pt idx="1042">
                  <c:v>4.375350206279108</c:v>
                </c:pt>
                <c:pt idx="1043">
                  <c:v>4.37999999714157</c:v>
                </c:pt>
                <c:pt idx="1044">
                  <c:v>4.38415000271925</c:v>
                </c:pt>
                <c:pt idx="1045">
                  <c:v>4.386400002193113</c:v>
                </c:pt>
                <c:pt idx="1046">
                  <c:v>4.390550011157755</c:v>
                </c:pt>
                <c:pt idx="1047">
                  <c:v>4.390600032995278</c:v>
                </c:pt>
                <c:pt idx="1048">
                  <c:v>4.393399993707136</c:v>
                </c:pt>
                <c:pt idx="1049">
                  <c:v>4.397699991655826</c:v>
                </c:pt>
                <c:pt idx="1050">
                  <c:v>4.401350004336563</c:v>
                </c:pt>
                <c:pt idx="1051">
                  <c:v>4.40824998569224</c:v>
                </c:pt>
                <c:pt idx="1052">
                  <c:v>4.41300016059904</c:v>
                </c:pt>
                <c:pt idx="1053">
                  <c:v>4.41864998803067</c:v>
                </c:pt>
                <c:pt idx="1054">
                  <c:v>4.423349989036068</c:v>
                </c:pt>
                <c:pt idx="1055">
                  <c:v>4.426300011538842</c:v>
                </c:pt>
                <c:pt idx="1056">
                  <c:v>4.428649997138563</c:v>
                </c:pt>
                <c:pt idx="1057">
                  <c:v>4.434650060462445</c:v>
                </c:pt>
                <c:pt idx="1058">
                  <c:v>4.436950008297572</c:v>
                </c:pt>
                <c:pt idx="1059">
                  <c:v>4.43870001049072</c:v>
                </c:pt>
                <c:pt idx="1060">
                  <c:v>4.444700024701887</c:v>
                </c:pt>
                <c:pt idx="1061">
                  <c:v>4.444250022505003</c:v>
                </c:pt>
                <c:pt idx="1062">
                  <c:v>4.448049937152973</c:v>
                </c:pt>
                <c:pt idx="1063">
                  <c:v>4.449950006579455</c:v>
                </c:pt>
                <c:pt idx="1064">
                  <c:v>4.451850020788697</c:v>
                </c:pt>
                <c:pt idx="1065">
                  <c:v>4.458500004002417</c:v>
                </c:pt>
                <c:pt idx="1066">
                  <c:v>4.461900004673227</c:v>
                </c:pt>
                <c:pt idx="1067">
                  <c:v>4.463700048348981</c:v>
                </c:pt>
                <c:pt idx="1068">
                  <c:v>4.470699989411516</c:v>
                </c:pt>
                <c:pt idx="1069">
                  <c:v>4.47360001888228</c:v>
                </c:pt>
                <c:pt idx="1070">
                  <c:v>4.47669999313075</c:v>
                </c:pt>
                <c:pt idx="1071">
                  <c:v>4.480999990752027</c:v>
                </c:pt>
                <c:pt idx="1072">
                  <c:v>4.486500190545484</c:v>
                </c:pt>
                <c:pt idx="1073">
                  <c:v>4.488750004100438</c:v>
                </c:pt>
                <c:pt idx="1074">
                  <c:v>4.492200025939382</c:v>
                </c:pt>
                <c:pt idx="1075">
                  <c:v>4.492899973774911</c:v>
                </c:pt>
                <c:pt idx="1076">
                  <c:v>4.499100021170306</c:v>
                </c:pt>
                <c:pt idx="1077">
                  <c:v>4.50195018253362</c:v>
                </c:pt>
                <c:pt idx="1078">
                  <c:v>4.508650008105178</c:v>
                </c:pt>
                <c:pt idx="1079">
                  <c:v>4.512950022985024</c:v>
                </c:pt>
                <c:pt idx="1080">
                  <c:v>4.51544999046382</c:v>
                </c:pt>
                <c:pt idx="1081">
                  <c:v>4.517449971484893</c:v>
                </c:pt>
                <c:pt idx="1082">
                  <c:v>4.518200166035967</c:v>
                </c:pt>
                <c:pt idx="1083">
                  <c:v>4.524549986363126</c:v>
                </c:pt>
                <c:pt idx="1084">
                  <c:v>4.528049990083673</c:v>
                </c:pt>
                <c:pt idx="1085">
                  <c:v>4.529850020218873</c:v>
                </c:pt>
                <c:pt idx="1086">
                  <c:v>4.53220001564114</c:v>
                </c:pt>
                <c:pt idx="1087">
                  <c:v>4.534900138569355</c:v>
                </c:pt>
                <c:pt idx="1088">
                  <c:v>4.54269998683958</c:v>
                </c:pt>
                <c:pt idx="1089">
                  <c:v>4.545900013923528</c:v>
                </c:pt>
                <c:pt idx="1090">
                  <c:v>4.548700004099373</c:v>
                </c:pt>
                <c:pt idx="1091">
                  <c:v>4.552099991225987</c:v>
                </c:pt>
                <c:pt idx="1092">
                  <c:v>4.557900151063222</c:v>
                </c:pt>
                <c:pt idx="1093">
                  <c:v>4.561850004578446</c:v>
                </c:pt>
                <c:pt idx="1094">
                  <c:v>4.565049975110014</c:v>
                </c:pt>
                <c:pt idx="1095">
                  <c:v>4.567799974251102</c:v>
                </c:pt>
                <c:pt idx="1096">
                  <c:v>4.571100000666774</c:v>
                </c:pt>
                <c:pt idx="1097">
                  <c:v>4.574349952414197</c:v>
                </c:pt>
                <c:pt idx="1098">
                  <c:v>4.58009997730187</c:v>
                </c:pt>
                <c:pt idx="1099">
                  <c:v>4.580850008296691</c:v>
                </c:pt>
                <c:pt idx="1100">
                  <c:v>4.581400009821663</c:v>
                </c:pt>
                <c:pt idx="1101">
                  <c:v>4.58450000238372</c:v>
                </c:pt>
                <c:pt idx="1102">
                  <c:v>4.58279991941163</c:v>
                </c:pt>
                <c:pt idx="1103">
                  <c:v>4.583599998662975</c:v>
                </c:pt>
                <c:pt idx="1104">
                  <c:v>4.588949987981322</c:v>
                </c:pt>
                <c:pt idx="1105">
                  <c:v>4.591900015926512</c:v>
                </c:pt>
                <c:pt idx="1106">
                  <c:v>4.591850004577282</c:v>
                </c:pt>
                <c:pt idx="1107">
                  <c:v>4.591950134275976</c:v>
                </c:pt>
                <c:pt idx="1108">
                  <c:v>4.596549996756949</c:v>
                </c:pt>
                <c:pt idx="1109">
                  <c:v>4.601350024509884</c:v>
                </c:pt>
                <c:pt idx="1110">
                  <c:v>4.602250007916154</c:v>
                </c:pt>
                <c:pt idx="1111">
                  <c:v>4.606000019932251</c:v>
                </c:pt>
                <c:pt idx="1112">
                  <c:v>4.606150127125145</c:v>
                </c:pt>
                <c:pt idx="1113">
                  <c:v>4.609749975395971</c:v>
                </c:pt>
                <c:pt idx="1114">
                  <c:v>4.612849999430182</c:v>
                </c:pt>
                <c:pt idx="1115">
                  <c:v>4.616349996376812</c:v>
                </c:pt>
                <c:pt idx="1116">
                  <c:v>4.62240002193357</c:v>
                </c:pt>
                <c:pt idx="1117">
                  <c:v>4.627650070859087</c:v>
                </c:pt>
                <c:pt idx="1118">
                  <c:v>4.62864997568249</c:v>
                </c:pt>
                <c:pt idx="1119">
                  <c:v>4.633000004960194</c:v>
                </c:pt>
                <c:pt idx="1120">
                  <c:v>4.636149994279548</c:v>
                </c:pt>
                <c:pt idx="1121">
                  <c:v>4.640299982929718</c:v>
                </c:pt>
                <c:pt idx="1122">
                  <c:v>4.646000182056014</c:v>
                </c:pt>
                <c:pt idx="1123">
                  <c:v>4.650100000857488</c:v>
                </c:pt>
                <c:pt idx="1124">
                  <c:v>4.656650020315281</c:v>
                </c:pt>
                <c:pt idx="1125">
                  <c:v>4.660200012684072</c:v>
                </c:pt>
                <c:pt idx="1126">
                  <c:v>4.662200010301602</c:v>
                </c:pt>
                <c:pt idx="1127">
                  <c:v>4.664550148296252</c:v>
                </c:pt>
                <c:pt idx="1128">
                  <c:v>4.670149992849474</c:v>
                </c:pt>
                <c:pt idx="1129">
                  <c:v>4.670649990461242</c:v>
                </c:pt>
                <c:pt idx="1130">
                  <c:v>4.674550005340277</c:v>
                </c:pt>
                <c:pt idx="1131">
                  <c:v>4.67500000381551</c:v>
                </c:pt>
                <c:pt idx="1132">
                  <c:v>4.677800014302193</c:v>
                </c:pt>
                <c:pt idx="1133">
                  <c:v>4.681700018027186</c:v>
                </c:pt>
                <c:pt idx="1134">
                  <c:v>4.683050013445609</c:v>
                </c:pt>
                <c:pt idx="1135">
                  <c:v>4.686750027656671</c:v>
                </c:pt>
                <c:pt idx="1136">
                  <c:v>4.690550008010176</c:v>
                </c:pt>
                <c:pt idx="1137">
                  <c:v>4.690400023078837</c:v>
                </c:pt>
                <c:pt idx="1138">
                  <c:v>4.691550028324855</c:v>
                </c:pt>
                <c:pt idx="1139">
                  <c:v>4.690099973297038</c:v>
                </c:pt>
                <c:pt idx="1140">
                  <c:v>4.692999996663275</c:v>
                </c:pt>
                <c:pt idx="1141">
                  <c:v>4.697300004099816</c:v>
                </c:pt>
                <c:pt idx="1142">
                  <c:v>4.697850105188989</c:v>
                </c:pt>
                <c:pt idx="1143">
                  <c:v>4.70110002441288</c:v>
                </c:pt>
                <c:pt idx="1144">
                  <c:v>4.704500018975521</c:v>
                </c:pt>
                <c:pt idx="1145">
                  <c:v>4.710449995422097</c:v>
                </c:pt>
                <c:pt idx="1146">
                  <c:v>4.711800014210894</c:v>
                </c:pt>
                <c:pt idx="1147">
                  <c:v>4.714900257014957</c:v>
                </c:pt>
                <c:pt idx="1148">
                  <c:v>4.721349978444777</c:v>
                </c:pt>
                <c:pt idx="1149">
                  <c:v>4.719200023650047</c:v>
                </c:pt>
                <c:pt idx="1150">
                  <c:v>4.724650012969505</c:v>
                </c:pt>
                <c:pt idx="1151">
                  <c:v>4.728800021937785</c:v>
                </c:pt>
                <c:pt idx="1152">
                  <c:v>4.730650049878022</c:v>
                </c:pt>
                <c:pt idx="1153">
                  <c:v>4.731899988077202</c:v>
                </c:pt>
                <c:pt idx="1154">
                  <c:v>4.736200011444452</c:v>
                </c:pt>
                <c:pt idx="1155">
                  <c:v>4.737100028040004</c:v>
                </c:pt>
                <c:pt idx="1156">
                  <c:v>4.739199972151254</c:v>
                </c:pt>
                <c:pt idx="1157">
                  <c:v>4.742700148581207</c:v>
                </c:pt>
                <c:pt idx="1158">
                  <c:v>4.746700026989856</c:v>
                </c:pt>
                <c:pt idx="1159">
                  <c:v>4.749750013255836</c:v>
                </c:pt>
                <c:pt idx="1160">
                  <c:v>4.751099979210266</c:v>
                </c:pt>
                <c:pt idx="1161">
                  <c:v>4.754250028800015</c:v>
                </c:pt>
                <c:pt idx="1162">
                  <c:v>4.759400197599461</c:v>
                </c:pt>
                <c:pt idx="1163">
                  <c:v>4.76879999742232</c:v>
                </c:pt>
                <c:pt idx="1164">
                  <c:v>4.77470001535403</c:v>
                </c:pt>
                <c:pt idx="1165">
                  <c:v>4.776299976063455</c:v>
                </c:pt>
                <c:pt idx="1166">
                  <c:v>4.78010001363509</c:v>
                </c:pt>
                <c:pt idx="1167">
                  <c:v>4.788150192263857</c:v>
                </c:pt>
                <c:pt idx="1168">
                  <c:v>4.79454997177163</c:v>
                </c:pt>
                <c:pt idx="1169">
                  <c:v>4.800600010206835</c:v>
                </c:pt>
                <c:pt idx="1170">
                  <c:v>4.803650028992706</c:v>
                </c:pt>
                <c:pt idx="1171">
                  <c:v>4.808000009154057</c:v>
                </c:pt>
                <c:pt idx="1172">
                  <c:v>4.81130016527095</c:v>
                </c:pt>
                <c:pt idx="1173">
                  <c:v>4.81840001115779</c:v>
                </c:pt>
                <c:pt idx="1174">
                  <c:v>4.824800022313866</c:v>
                </c:pt>
                <c:pt idx="1175">
                  <c:v>4.825550014687904</c:v>
                </c:pt>
                <c:pt idx="1176">
                  <c:v>4.829149979781505</c:v>
                </c:pt>
                <c:pt idx="1177">
                  <c:v>4.830200107957353</c:v>
                </c:pt>
                <c:pt idx="1178">
                  <c:v>4.832150024129078</c:v>
                </c:pt>
                <c:pt idx="1179">
                  <c:v>4.835300013448432</c:v>
                </c:pt>
                <c:pt idx="1180">
                  <c:v>4.838700017833616</c:v>
                </c:pt>
                <c:pt idx="1181">
                  <c:v>4.842249970242846</c:v>
                </c:pt>
                <c:pt idx="1182">
                  <c:v>4.844800111961376</c:v>
                </c:pt>
                <c:pt idx="1183">
                  <c:v>4.846799983595701</c:v>
                </c:pt>
                <c:pt idx="1184">
                  <c:v>4.84815001525567</c:v>
                </c:pt>
                <c:pt idx="1185">
                  <c:v>4.848550012873602</c:v>
                </c:pt>
                <c:pt idx="1186">
                  <c:v>4.85169998188212</c:v>
                </c:pt>
                <c:pt idx="1187">
                  <c:v>4.852750103280414</c:v>
                </c:pt>
                <c:pt idx="1188">
                  <c:v>4.857299976443754</c:v>
                </c:pt>
                <c:pt idx="1189">
                  <c:v>4.858749971866928</c:v>
                </c:pt>
                <c:pt idx="1190">
                  <c:v>4.865449978638933</c:v>
                </c:pt>
                <c:pt idx="1191">
                  <c:v>4.869700000475857</c:v>
                </c:pt>
                <c:pt idx="1192">
                  <c:v>4.87740019417106</c:v>
                </c:pt>
                <c:pt idx="1193">
                  <c:v>4.883249981976406</c:v>
                </c:pt>
                <c:pt idx="1194">
                  <c:v>4.88679998483713</c:v>
                </c:pt>
                <c:pt idx="1195">
                  <c:v>4.894450000570939</c:v>
                </c:pt>
                <c:pt idx="1196">
                  <c:v>4.898200021743832</c:v>
                </c:pt>
                <c:pt idx="1197">
                  <c:v>4.901150090980081</c:v>
                </c:pt>
                <c:pt idx="1198">
                  <c:v>4.905350022218044</c:v>
                </c:pt>
                <c:pt idx="1199">
                  <c:v>4.910650010013341</c:v>
                </c:pt>
                <c:pt idx="1200">
                  <c:v>4.913350014401657</c:v>
                </c:pt>
                <c:pt idx="1201">
                  <c:v>4.915350015067815</c:v>
                </c:pt>
                <c:pt idx="1202">
                  <c:v>4.917250074675394</c:v>
                </c:pt>
                <c:pt idx="1203">
                  <c:v>4.925549999141368</c:v>
                </c:pt>
                <c:pt idx="1204">
                  <c:v>4.927950026227334</c:v>
                </c:pt>
                <c:pt idx="1205">
                  <c:v>4.931950006583067</c:v>
                </c:pt>
                <c:pt idx="1206">
                  <c:v>4.934449974058225</c:v>
                </c:pt>
                <c:pt idx="1207">
                  <c:v>4.937900013159378</c:v>
                </c:pt>
                <c:pt idx="1208">
                  <c:v>4.938749998760616</c:v>
                </c:pt>
                <c:pt idx="1209">
                  <c:v>4.94184999265781</c:v>
                </c:pt>
                <c:pt idx="1210">
                  <c:v>4.94464998350304</c:v>
                </c:pt>
                <c:pt idx="1211">
                  <c:v>4.94569998264342</c:v>
                </c:pt>
                <c:pt idx="1212">
                  <c:v>4.944900125883577</c:v>
                </c:pt>
                <c:pt idx="1213">
                  <c:v>4.94760000867609</c:v>
                </c:pt>
                <c:pt idx="1214">
                  <c:v>4.955099984261326</c:v>
                </c:pt>
                <c:pt idx="1215">
                  <c:v>4.95625000000291</c:v>
                </c:pt>
                <c:pt idx="1216">
                  <c:v>4.956649993895553</c:v>
                </c:pt>
                <c:pt idx="1217">
                  <c:v>4.959700045870706</c:v>
                </c:pt>
                <c:pt idx="1218">
                  <c:v>4.960049981691556</c:v>
                </c:pt>
                <c:pt idx="1219">
                  <c:v>4.963050002003001</c:v>
                </c:pt>
                <c:pt idx="1220">
                  <c:v>4.963449975588446</c:v>
                </c:pt>
                <c:pt idx="1221">
                  <c:v>4.971500028226728</c:v>
                </c:pt>
                <c:pt idx="1222">
                  <c:v>4.97914999418208</c:v>
                </c:pt>
                <c:pt idx="1223">
                  <c:v>4.980850000953068</c:v>
                </c:pt>
                <c:pt idx="1224">
                  <c:v>4.978199979112106</c:v>
                </c:pt>
                <c:pt idx="1225">
                  <c:v>4.97569999876214</c:v>
                </c:pt>
                <c:pt idx="1226">
                  <c:v>4.97684999046396</c:v>
                </c:pt>
                <c:pt idx="1227">
                  <c:v>4.977650034143152</c:v>
                </c:pt>
                <c:pt idx="1228">
                  <c:v>4.979550004671183</c:v>
                </c:pt>
                <c:pt idx="1229">
                  <c:v>4.980999982832147</c:v>
                </c:pt>
                <c:pt idx="1230">
                  <c:v>4.982900006867567</c:v>
                </c:pt>
                <c:pt idx="1231">
                  <c:v>4.986849999237168</c:v>
                </c:pt>
                <c:pt idx="1232">
                  <c:v>4.990100054263168</c:v>
                </c:pt>
                <c:pt idx="1233">
                  <c:v>4.99089998550335</c:v>
                </c:pt>
                <c:pt idx="1234">
                  <c:v>4.993100005816814</c:v>
                </c:pt>
                <c:pt idx="1235">
                  <c:v>4.990650010397075</c:v>
                </c:pt>
                <c:pt idx="1236">
                  <c:v>4.99650000886686</c:v>
                </c:pt>
                <c:pt idx="1237">
                  <c:v>4.998600177190383</c:v>
                </c:pt>
                <c:pt idx="1238">
                  <c:v>5.002349971102376</c:v>
                </c:pt>
                <c:pt idx="1239">
                  <c:v>5.007899986838311</c:v>
                </c:pt>
                <c:pt idx="1240">
                  <c:v>5.014499970911857</c:v>
                </c:pt>
                <c:pt idx="1241">
                  <c:v>5.01425002832184</c:v>
                </c:pt>
                <c:pt idx="1242">
                  <c:v>5.01374999819018</c:v>
                </c:pt>
                <c:pt idx="1243">
                  <c:v>5.015599970243784</c:v>
                </c:pt>
                <c:pt idx="1244">
                  <c:v>5.01859998445434</c:v>
                </c:pt>
                <c:pt idx="1245">
                  <c:v>5.024149993419996</c:v>
                </c:pt>
                <c:pt idx="1246">
                  <c:v>5.02734998359665</c:v>
                </c:pt>
                <c:pt idx="1247">
                  <c:v>5.032350003908504</c:v>
                </c:pt>
                <c:pt idx="1248">
                  <c:v>5.036600025749068</c:v>
                </c:pt>
                <c:pt idx="1249">
                  <c:v>5.041250015066907</c:v>
                </c:pt>
                <c:pt idx="1250">
                  <c:v>5.046349996755453</c:v>
                </c:pt>
                <c:pt idx="1251">
                  <c:v>5.049799976255597</c:v>
                </c:pt>
                <c:pt idx="1252">
                  <c:v>5.052100026703554</c:v>
                </c:pt>
                <c:pt idx="1253">
                  <c:v>5.053850005529966</c:v>
                </c:pt>
                <c:pt idx="1254">
                  <c:v>5.055299980638667</c:v>
                </c:pt>
                <c:pt idx="1255">
                  <c:v>5.054349988939065</c:v>
                </c:pt>
                <c:pt idx="1256">
                  <c:v>5.05804999637621</c:v>
                </c:pt>
                <c:pt idx="1257">
                  <c:v>5.061850054262322</c:v>
                </c:pt>
                <c:pt idx="1258">
                  <c:v>5.067149985505239</c:v>
                </c:pt>
                <c:pt idx="1259">
                  <c:v>5.067549982453784</c:v>
                </c:pt>
                <c:pt idx="1260">
                  <c:v>5.069700020885648</c:v>
                </c:pt>
                <c:pt idx="1261">
                  <c:v>5.07525000953683</c:v>
                </c:pt>
                <c:pt idx="1262">
                  <c:v>5.079400018501474</c:v>
                </c:pt>
                <c:pt idx="1263">
                  <c:v>5.082250017640035</c:v>
                </c:pt>
                <c:pt idx="1264">
                  <c:v>5.083999980543012</c:v>
                </c:pt>
                <c:pt idx="1265">
                  <c:v>5.089250025750517</c:v>
                </c:pt>
                <c:pt idx="1266">
                  <c:v>5.09365000372054</c:v>
                </c:pt>
                <c:pt idx="1267">
                  <c:v>5.096650263116317</c:v>
                </c:pt>
                <c:pt idx="1268">
                  <c:v>5.103899978446861</c:v>
                </c:pt>
                <c:pt idx="1269">
                  <c:v>5.110200022794743</c:v>
                </c:pt>
                <c:pt idx="1270">
                  <c:v>5.115049985695804</c:v>
                </c:pt>
                <c:pt idx="1271">
                  <c:v>5.11975000600796</c:v>
                </c:pt>
                <c:pt idx="1272">
                  <c:v>5.126300107098357</c:v>
                </c:pt>
                <c:pt idx="1273">
                  <c:v>5.132899978732894</c:v>
                </c:pt>
                <c:pt idx="1274">
                  <c:v>5.136250019550061</c:v>
                </c:pt>
                <c:pt idx="1275">
                  <c:v>5.138599981786683</c:v>
                </c:pt>
                <c:pt idx="1276">
                  <c:v>5.14529983682587</c:v>
                </c:pt>
                <c:pt idx="1277">
                  <c:v>5.152150078105474</c:v>
                </c:pt>
                <c:pt idx="1278">
                  <c:v>5.158599988175409</c:v>
                </c:pt>
                <c:pt idx="1279">
                  <c:v>5.164100052166755</c:v>
                </c:pt>
                <c:pt idx="1280">
                  <c:v>5.166600152395404</c:v>
                </c:pt>
                <c:pt idx="1281">
                  <c:v>5.172049843691638</c:v>
                </c:pt>
                <c:pt idx="1282">
                  <c:v>5.174450079062806</c:v>
                </c:pt>
                <c:pt idx="1283">
                  <c:v>5.175599962043635</c:v>
                </c:pt>
                <c:pt idx="1284">
                  <c:v>5.175600078200659</c:v>
                </c:pt>
                <c:pt idx="1285">
                  <c:v>5.180600052452064</c:v>
                </c:pt>
                <c:pt idx="1286">
                  <c:v>5.1883499489777</c:v>
                </c:pt>
                <c:pt idx="1287">
                  <c:v>5.196750155544577</c:v>
                </c:pt>
                <c:pt idx="1288">
                  <c:v>5.20519984378916</c:v>
                </c:pt>
                <c:pt idx="1289">
                  <c:v>5.21020012588633</c:v>
                </c:pt>
                <c:pt idx="1290">
                  <c:v>5.216800094032807</c:v>
                </c:pt>
                <c:pt idx="1291">
                  <c:v>5.21929988269767</c:v>
                </c:pt>
                <c:pt idx="1292">
                  <c:v>5.219349963477727</c:v>
                </c:pt>
                <c:pt idx="1293">
                  <c:v>5.221100057791771</c:v>
                </c:pt>
                <c:pt idx="1294">
                  <c:v>5.229249977684958</c:v>
                </c:pt>
                <c:pt idx="1295">
                  <c:v>5.230950133802253</c:v>
                </c:pt>
                <c:pt idx="1296">
                  <c:v>5.237299888420238</c:v>
                </c:pt>
                <c:pt idx="1297">
                  <c:v>5.239350076197296</c:v>
                </c:pt>
                <c:pt idx="1298">
                  <c:v>5.243949898718711</c:v>
                </c:pt>
                <c:pt idx="1299">
                  <c:v>5.247600102426076</c:v>
                </c:pt>
                <c:pt idx="1300">
                  <c:v>5.246749978639854</c:v>
                </c:pt>
                <c:pt idx="1301">
                  <c:v>5.245499993707198</c:v>
                </c:pt>
                <c:pt idx="1302">
                  <c:v>5.25305016860875</c:v>
                </c:pt>
                <c:pt idx="1303">
                  <c:v>5.257499837207431</c:v>
                </c:pt>
                <c:pt idx="1304">
                  <c:v>5.262249928477104</c:v>
                </c:pt>
                <c:pt idx="1305">
                  <c:v>5.2637500642777</c:v>
                </c:pt>
                <c:pt idx="1306">
                  <c:v>5.264799941160163</c:v>
                </c:pt>
                <c:pt idx="1307">
                  <c:v>5.268600176525068</c:v>
                </c:pt>
                <c:pt idx="1308">
                  <c:v>5.27309983988016</c:v>
                </c:pt>
                <c:pt idx="1309">
                  <c:v>5.27925010080435</c:v>
                </c:pt>
                <c:pt idx="1310">
                  <c:v>5.282099897765874</c:v>
                </c:pt>
                <c:pt idx="1311">
                  <c:v>5.282400096224592</c:v>
                </c:pt>
                <c:pt idx="1312">
                  <c:v>5.282749958896602</c:v>
                </c:pt>
                <c:pt idx="1313">
                  <c:v>5.284650041863642</c:v>
                </c:pt>
                <c:pt idx="1314">
                  <c:v>5.285450068284263</c:v>
                </c:pt>
                <c:pt idx="1315">
                  <c:v>5.284050062178721</c:v>
                </c:pt>
                <c:pt idx="1316">
                  <c:v>5.290249940586363</c:v>
                </c:pt>
                <c:pt idx="1317">
                  <c:v>5.293750060460296</c:v>
                </c:pt>
                <c:pt idx="1318">
                  <c:v>5.296449931433016</c:v>
                </c:pt>
                <c:pt idx="1319">
                  <c:v>5.30160012531269</c:v>
                </c:pt>
                <c:pt idx="1320">
                  <c:v>5.307550098037607</c:v>
                </c:pt>
                <c:pt idx="1321">
                  <c:v>5.312599914646851</c:v>
                </c:pt>
                <c:pt idx="1322">
                  <c:v>5.31560006465952</c:v>
                </c:pt>
                <c:pt idx="1323">
                  <c:v>5.319499932575126</c:v>
                </c:pt>
                <c:pt idx="1324">
                  <c:v>5.324149991320155</c:v>
                </c:pt>
                <c:pt idx="1325">
                  <c:v>5.327700175381324</c:v>
                </c:pt>
                <c:pt idx="1326">
                  <c:v>5.333049810793454</c:v>
                </c:pt>
                <c:pt idx="1327">
                  <c:v>5.335200137426</c:v>
                </c:pt>
                <c:pt idx="1328">
                  <c:v>5.339449841594616</c:v>
                </c:pt>
                <c:pt idx="1329">
                  <c:v>5.340749984166904</c:v>
                </c:pt>
                <c:pt idx="1330">
                  <c:v>5.344799946404237</c:v>
                </c:pt>
                <c:pt idx="1331">
                  <c:v>5.34605003395336</c:v>
                </c:pt>
                <c:pt idx="1332">
                  <c:v>5.350950067804661</c:v>
                </c:pt>
                <c:pt idx="1333">
                  <c:v>5.353899918271054</c:v>
                </c:pt>
                <c:pt idx="1334">
                  <c:v>5.356000153638888</c:v>
                </c:pt>
                <c:pt idx="1335">
                  <c:v>5.361450113487081</c:v>
                </c:pt>
                <c:pt idx="1336">
                  <c:v>5.363299900625861</c:v>
                </c:pt>
                <c:pt idx="1337">
                  <c:v>5.365750178145387</c:v>
                </c:pt>
                <c:pt idx="1338">
                  <c:v>5.371049867917462</c:v>
                </c:pt>
                <c:pt idx="1339">
                  <c:v>5.373900088885421</c:v>
                </c:pt>
                <c:pt idx="1340">
                  <c:v>5.381500176241388</c:v>
                </c:pt>
                <c:pt idx="1341">
                  <c:v>5.385649867534084</c:v>
                </c:pt>
                <c:pt idx="1342">
                  <c:v>5.3896500771516</c:v>
                </c:pt>
                <c:pt idx="1343">
                  <c:v>5.391449961662146</c:v>
                </c:pt>
                <c:pt idx="1344">
                  <c:v>5.396900122355873</c:v>
                </c:pt>
                <c:pt idx="1345">
                  <c:v>5.405700097275258</c:v>
                </c:pt>
                <c:pt idx="1346">
                  <c:v>5.415049871542578</c:v>
                </c:pt>
                <c:pt idx="1347">
                  <c:v>5.41650003900213</c:v>
                </c:pt>
                <c:pt idx="1348">
                  <c:v>5.417199973297102</c:v>
                </c:pt>
                <c:pt idx="1349">
                  <c:v>5.417150021552516</c:v>
                </c:pt>
                <c:pt idx="1350">
                  <c:v>5.419099990558608</c:v>
                </c:pt>
                <c:pt idx="1351">
                  <c:v>5.420800020696332</c:v>
                </c:pt>
                <c:pt idx="1352">
                  <c:v>5.425950122451468</c:v>
                </c:pt>
                <c:pt idx="1353">
                  <c:v>5.430849862001195</c:v>
                </c:pt>
                <c:pt idx="1354">
                  <c:v>5.43174984302459</c:v>
                </c:pt>
                <c:pt idx="1355">
                  <c:v>5.431450034713638</c:v>
                </c:pt>
                <c:pt idx="1356">
                  <c:v>5.43534996528615</c:v>
                </c:pt>
                <c:pt idx="1357">
                  <c:v>5.438500168991595</c:v>
                </c:pt>
                <c:pt idx="1358">
                  <c:v>5.44289981880138</c:v>
                </c:pt>
                <c:pt idx="1359">
                  <c:v>5.443600051115936</c:v>
                </c:pt>
                <c:pt idx="1360">
                  <c:v>5.445899958991504</c:v>
                </c:pt>
                <c:pt idx="1361">
                  <c:v>5.449550057030137</c:v>
                </c:pt>
                <c:pt idx="1362">
                  <c:v>5.452149987602752</c:v>
                </c:pt>
                <c:pt idx="1363">
                  <c:v>5.45254991512411</c:v>
                </c:pt>
                <c:pt idx="1364">
                  <c:v>5.45390018825492</c:v>
                </c:pt>
                <c:pt idx="1365">
                  <c:v>5.456900123215746</c:v>
                </c:pt>
                <c:pt idx="1366">
                  <c:v>5.460099806212384</c:v>
                </c:pt>
                <c:pt idx="1367">
                  <c:v>5.464100068664266</c:v>
                </c:pt>
                <c:pt idx="1368">
                  <c:v>5.465449985505984</c:v>
                </c:pt>
                <c:pt idx="1369">
                  <c:v>5.468250118254218</c:v>
                </c:pt>
                <c:pt idx="1370">
                  <c:v>5.471600041197236</c:v>
                </c:pt>
                <c:pt idx="1371">
                  <c:v>5.475399965667747</c:v>
                </c:pt>
                <c:pt idx="1372">
                  <c:v>5.482150034906226</c:v>
                </c:pt>
                <c:pt idx="1373">
                  <c:v>5.48244998207156</c:v>
                </c:pt>
                <c:pt idx="1374">
                  <c:v>5.486000077056815</c:v>
                </c:pt>
                <c:pt idx="1375">
                  <c:v>5.48880012378868</c:v>
                </c:pt>
                <c:pt idx="1376">
                  <c:v>5.497099856565907</c:v>
                </c:pt>
                <c:pt idx="1377">
                  <c:v>5.503250054167438</c:v>
                </c:pt>
                <c:pt idx="1378">
                  <c:v>5.505249934958555</c:v>
                </c:pt>
                <c:pt idx="1379">
                  <c:v>5.506700049591018</c:v>
                </c:pt>
                <c:pt idx="1380">
                  <c:v>5.50795004196334</c:v>
                </c:pt>
                <c:pt idx="1381">
                  <c:v>5.50839998760057</c:v>
                </c:pt>
                <c:pt idx="1382">
                  <c:v>5.510149924088182</c:v>
                </c:pt>
                <c:pt idx="1383">
                  <c:v>5.512800127795344</c:v>
                </c:pt>
                <c:pt idx="1384">
                  <c:v>5.513999985887494</c:v>
                </c:pt>
                <c:pt idx="1385">
                  <c:v>5.517600019073143</c:v>
                </c:pt>
                <c:pt idx="1386">
                  <c:v>5.518549981308752</c:v>
                </c:pt>
                <c:pt idx="1387">
                  <c:v>5.519599946594099</c:v>
                </c:pt>
                <c:pt idx="1388">
                  <c:v>5.52115003414292</c:v>
                </c:pt>
                <c:pt idx="1389">
                  <c:v>5.52359998283282</c:v>
                </c:pt>
                <c:pt idx="1390">
                  <c:v>5.526150080870138</c:v>
                </c:pt>
                <c:pt idx="1391">
                  <c:v>5.527199993324757</c:v>
                </c:pt>
                <c:pt idx="1392">
                  <c:v>5.531500166700425</c:v>
                </c:pt>
                <c:pt idx="1393">
                  <c:v>5.531649937249312</c:v>
                </c:pt>
                <c:pt idx="1394">
                  <c:v>5.533200071527972</c:v>
                </c:pt>
                <c:pt idx="1395">
                  <c:v>5.53944997787403</c:v>
                </c:pt>
                <c:pt idx="1396">
                  <c:v>5.542400023077787</c:v>
                </c:pt>
                <c:pt idx="1397">
                  <c:v>5.54534998836607</c:v>
                </c:pt>
                <c:pt idx="1398">
                  <c:v>5.548949971769616</c:v>
                </c:pt>
                <c:pt idx="1399">
                  <c:v>5.549700125691742</c:v>
                </c:pt>
                <c:pt idx="1400">
                  <c:v>5.553950032044667</c:v>
                </c:pt>
                <c:pt idx="1401">
                  <c:v>5.554249982262263</c:v>
                </c:pt>
                <c:pt idx="1402">
                  <c:v>5.557000016975506</c:v>
                </c:pt>
                <c:pt idx="1403">
                  <c:v>5.558400027468449</c:v>
                </c:pt>
                <c:pt idx="1404">
                  <c:v>5.564000087739257</c:v>
                </c:pt>
                <c:pt idx="1405">
                  <c:v>5.563250116349081</c:v>
                </c:pt>
                <c:pt idx="1406">
                  <c:v>5.566549938201206</c:v>
                </c:pt>
                <c:pt idx="1407">
                  <c:v>5.568050206755284</c:v>
                </c:pt>
                <c:pt idx="1408">
                  <c:v>5.57439983234508</c:v>
                </c:pt>
                <c:pt idx="1409">
                  <c:v>5.577350112915155</c:v>
                </c:pt>
                <c:pt idx="1410">
                  <c:v>5.581949987605184</c:v>
                </c:pt>
                <c:pt idx="1411">
                  <c:v>5.585349948309158</c:v>
                </c:pt>
                <c:pt idx="1412">
                  <c:v>5.584199972534407</c:v>
                </c:pt>
                <c:pt idx="1413">
                  <c:v>5.584800041960987</c:v>
                </c:pt>
                <c:pt idx="1414">
                  <c:v>5.58665007362288</c:v>
                </c:pt>
                <c:pt idx="1415">
                  <c:v>5.591250153538568</c:v>
                </c:pt>
                <c:pt idx="1416">
                  <c:v>5.598999782181637</c:v>
                </c:pt>
                <c:pt idx="1417">
                  <c:v>5.601900193978508</c:v>
                </c:pt>
                <c:pt idx="1418">
                  <c:v>5.605549719999544</c:v>
                </c:pt>
                <c:pt idx="1419">
                  <c:v>5.60915007457879</c:v>
                </c:pt>
                <c:pt idx="1420">
                  <c:v>5.612149988555755</c:v>
                </c:pt>
                <c:pt idx="1421">
                  <c:v>5.615100053404602</c:v>
                </c:pt>
                <c:pt idx="1422">
                  <c:v>5.618850273702264</c:v>
                </c:pt>
                <c:pt idx="1423">
                  <c:v>5.626799813271645</c:v>
                </c:pt>
                <c:pt idx="1424">
                  <c:v>5.632750209999356</c:v>
                </c:pt>
                <c:pt idx="1425">
                  <c:v>5.640050092122692</c:v>
                </c:pt>
                <c:pt idx="1426">
                  <c:v>5.64329993210049</c:v>
                </c:pt>
                <c:pt idx="1427">
                  <c:v>5.64679991245066</c:v>
                </c:pt>
                <c:pt idx="1428">
                  <c:v>5.647900087547894</c:v>
                </c:pt>
                <c:pt idx="1429">
                  <c:v>5.653499901960456</c:v>
                </c:pt>
                <c:pt idx="1430">
                  <c:v>5.655699932096468</c:v>
                </c:pt>
                <c:pt idx="1431">
                  <c:v>5.656999965285649</c:v>
                </c:pt>
                <c:pt idx="1432">
                  <c:v>5.659550099564512</c:v>
                </c:pt>
                <c:pt idx="1433">
                  <c:v>5.664449924468496</c:v>
                </c:pt>
                <c:pt idx="1434">
                  <c:v>5.668600088883977</c:v>
                </c:pt>
                <c:pt idx="1435">
                  <c:v>5.669750137138179</c:v>
                </c:pt>
                <c:pt idx="1436">
                  <c:v>5.670349962041654</c:v>
                </c:pt>
                <c:pt idx="1437">
                  <c:v>5.674649975586362</c:v>
                </c:pt>
                <c:pt idx="1438">
                  <c:v>5.67365002536826</c:v>
                </c:pt>
                <c:pt idx="1439">
                  <c:v>5.676750115773756</c:v>
                </c:pt>
                <c:pt idx="1440">
                  <c:v>5.681100078010784</c:v>
                </c:pt>
                <c:pt idx="1441">
                  <c:v>5.686149898338044</c:v>
                </c:pt>
                <c:pt idx="1442">
                  <c:v>5.69444993286015</c:v>
                </c:pt>
                <c:pt idx="1443">
                  <c:v>5.694000003815743</c:v>
                </c:pt>
                <c:pt idx="1444">
                  <c:v>5.696300116920611</c:v>
                </c:pt>
                <c:pt idx="1445">
                  <c:v>5.70170005493128</c:v>
                </c:pt>
                <c:pt idx="1446">
                  <c:v>5.703849931145668</c:v>
                </c:pt>
                <c:pt idx="1447">
                  <c:v>5.710250004958652</c:v>
                </c:pt>
                <c:pt idx="1448">
                  <c:v>5.715799891662754</c:v>
                </c:pt>
                <c:pt idx="1449">
                  <c:v>5.72140018119535</c:v>
                </c:pt>
                <c:pt idx="1450">
                  <c:v>5.72550006942765</c:v>
                </c:pt>
                <c:pt idx="1451">
                  <c:v>5.728599947164184</c:v>
                </c:pt>
                <c:pt idx="1452">
                  <c:v>5.734549925993635</c:v>
                </c:pt>
                <c:pt idx="1453">
                  <c:v>5.737950048256605</c:v>
                </c:pt>
                <c:pt idx="1454">
                  <c:v>5.742600057219533</c:v>
                </c:pt>
                <c:pt idx="1455">
                  <c:v>5.746699975585215</c:v>
                </c:pt>
                <c:pt idx="1456">
                  <c:v>5.74825000114288</c:v>
                </c:pt>
                <c:pt idx="1457">
                  <c:v>5.750500171659949</c:v>
                </c:pt>
                <c:pt idx="1458">
                  <c:v>5.753049853134143</c:v>
                </c:pt>
                <c:pt idx="1459">
                  <c:v>5.754750002477522</c:v>
                </c:pt>
                <c:pt idx="1460">
                  <c:v>5.756050025178411</c:v>
                </c:pt>
                <c:pt idx="1461">
                  <c:v>5.757800007057083</c:v>
                </c:pt>
                <c:pt idx="1462">
                  <c:v>5.760550068855078</c:v>
                </c:pt>
                <c:pt idx="1463">
                  <c:v>5.76279998130849</c:v>
                </c:pt>
                <c:pt idx="1464">
                  <c:v>5.767599928476555</c:v>
                </c:pt>
                <c:pt idx="1465">
                  <c:v>5.770249943543606</c:v>
                </c:pt>
                <c:pt idx="1466">
                  <c:v>5.775300011446234</c:v>
                </c:pt>
                <c:pt idx="1467">
                  <c:v>5.777199931526409</c:v>
                </c:pt>
                <c:pt idx="1468">
                  <c:v>5.775750049208</c:v>
                </c:pt>
                <c:pt idx="1469">
                  <c:v>5.777000117112038</c:v>
                </c:pt>
                <c:pt idx="1470">
                  <c:v>5.779949926949484</c:v>
                </c:pt>
                <c:pt idx="1471">
                  <c:v>5.779500034139346</c:v>
                </c:pt>
                <c:pt idx="1472">
                  <c:v>5.781750092886795</c:v>
                </c:pt>
                <c:pt idx="1473">
                  <c:v>5.78734992828322</c:v>
                </c:pt>
                <c:pt idx="1474">
                  <c:v>5.791150047491101</c:v>
                </c:pt>
                <c:pt idx="1475">
                  <c:v>5.794450024794059</c:v>
                </c:pt>
                <c:pt idx="1476">
                  <c:v>5.797799970438064</c:v>
                </c:pt>
                <c:pt idx="1477">
                  <c:v>5.798249965857395</c:v>
                </c:pt>
                <c:pt idx="1478">
                  <c:v>5.801450012590066</c:v>
                </c:pt>
                <c:pt idx="1479">
                  <c:v>5.80304994315884</c:v>
                </c:pt>
                <c:pt idx="1480">
                  <c:v>5.805200027654791</c:v>
                </c:pt>
                <c:pt idx="1481">
                  <c:v>5.8095999521247</c:v>
                </c:pt>
                <c:pt idx="1482">
                  <c:v>5.814350149728851</c:v>
                </c:pt>
                <c:pt idx="1483">
                  <c:v>5.818049912642891</c:v>
                </c:pt>
                <c:pt idx="1484">
                  <c:v>5.816550031853694</c:v>
                </c:pt>
                <c:pt idx="1485">
                  <c:v>5.821449972914706</c:v>
                </c:pt>
                <c:pt idx="1486">
                  <c:v>5.824350092123494</c:v>
                </c:pt>
                <c:pt idx="1487">
                  <c:v>5.825600140382448</c:v>
                </c:pt>
                <c:pt idx="1488">
                  <c:v>5.82534988079351</c:v>
                </c:pt>
                <c:pt idx="1489">
                  <c:v>5.831750162888056</c:v>
                </c:pt>
                <c:pt idx="1490">
                  <c:v>5.833500066182749</c:v>
                </c:pt>
                <c:pt idx="1491">
                  <c:v>5.835649872969951</c:v>
                </c:pt>
                <c:pt idx="1492">
                  <c:v>5.838199868394438</c:v>
                </c:pt>
                <c:pt idx="1493">
                  <c:v>5.840750055504031</c:v>
                </c:pt>
                <c:pt idx="1494">
                  <c:v>5.83875020484993</c:v>
                </c:pt>
                <c:pt idx="1495">
                  <c:v>5.844299972344743</c:v>
                </c:pt>
                <c:pt idx="1496">
                  <c:v>5.849099966239009</c:v>
                </c:pt>
                <c:pt idx="1497">
                  <c:v>5.856899984170013</c:v>
                </c:pt>
                <c:pt idx="1498">
                  <c:v>5.856600086783147</c:v>
                </c:pt>
                <c:pt idx="1499">
                  <c:v>5.862250049020075</c:v>
                </c:pt>
                <c:pt idx="1500">
                  <c:v>5.865350281335848</c:v>
                </c:pt>
                <c:pt idx="1501">
                  <c:v>5.87094973029889</c:v>
                </c:pt>
                <c:pt idx="1502">
                  <c:v>5.872149985312716</c:v>
                </c:pt>
                <c:pt idx="1503">
                  <c:v>5.87090003967023</c:v>
                </c:pt>
                <c:pt idx="1504">
                  <c:v>5.875750167844671</c:v>
                </c:pt>
                <c:pt idx="1505">
                  <c:v>5.87904992026961</c:v>
                </c:pt>
                <c:pt idx="1506">
                  <c:v>5.877800077247228</c:v>
                </c:pt>
                <c:pt idx="1507">
                  <c:v>5.879349967002781</c:v>
                </c:pt>
                <c:pt idx="1508">
                  <c:v>5.880250016783975</c:v>
                </c:pt>
                <c:pt idx="1509">
                  <c:v>5.87789989166049</c:v>
                </c:pt>
                <c:pt idx="1510">
                  <c:v>5.879350015449745</c:v>
                </c:pt>
                <c:pt idx="1511">
                  <c:v>5.879999950597266</c:v>
                </c:pt>
                <c:pt idx="1512">
                  <c:v>5.883450035096756</c:v>
                </c:pt>
                <c:pt idx="1513">
                  <c:v>5.888699974635528</c:v>
                </c:pt>
                <c:pt idx="1514">
                  <c:v>5.894399959375731</c:v>
                </c:pt>
                <c:pt idx="1515">
                  <c:v>5.900399956321053</c:v>
                </c:pt>
                <c:pt idx="1516">
                  <c:v>5.900650135990874</c:v>
                </c:pt>
                <c:pt idx="1517">
                  <c:v>5.905250149535277</c:v>
                </c:pt>
                <c:pt idx="1518">
                  <c:v>5.911699864194817</c:v>
                </c:pt>
                <c:pt idx="1519">
                  <c:v>5.918550170517847</c:v>
                </c:pt>
                <c:pt idx="1520">
                  <c:v>5.923550108527706</c:v>
                </c:pt>
                <c:pt idx="1521">
                  <c:v>5.928399836728204</c:v>
                </c:pt>
                <c:pt idx="1522">
                  <c:v>5.932100158119281</c:v>
                </c:pt>
                <c:pt idx="1523">
                  <c:v>5.936399880407408</c:v>
                </c:pt>
                <c:pt idx="1524">
                  <c:v>5.943300162507512</c:v>
                </c:pt>
                <c:pt idx="1525">
                  <c:v>5.945650108147676</c:v>
                </c:pt>
                <c:pt idx="1526">
                  <c:v>5.950299892236216</c:v>
                </c:pt>
                <c:pt idx="1527">
                  <c:v>5.954700021935421</c:v>
                </c:pt>
                <c:pt idx="1528">
                  <c:v>5.955200035477901</c:v>
                </c:pt>
                <c:pt idx="1529">
                  <c:v>5.958700068666076</c:v>
                </c:pt>
                <c:pt idx="1530">
                  <c:v>5.965049958416785</c:v>
                </c:pt>
                <c:pt idx="1531">
                  <c:v>5.96900003986593</c:v>
                </c:pt>
                <c:pt idx="1532">
                  <c:v>5.97365004882522</c:v>
                </c:pt>
                <c:pt idx="1533">
                  <c:v>5.981100014116236</c:v>
                </c:pt>
                <c:pt idx="1534">
                  <c:v>5.987400084875845</c:v>
                </c:pt>
                <c:pt idx="1535">
                  <c:v>5.990450176814193</c:v>
                </c:pt>
                <c:pt idx="1536">
                  <c:v>5.995999858281721</c:v>
                </c:pt>
                <c:pt idx="1537">
                  <c:v>5.999400021173641</c:v>
                </c:pt>
                <c:pt idx="1538">
                  <c:v>6.00334998035396</c:v>
                </c:pt>
                <c:pt idx="1539">
                  <c:v>6.007249990845594</c:v>
                </c:pt>
                <c:pt idx="1540">
                  <c:v>6.010650084303051</c:v>
                </c:pt>
                <c:pt idx="1541">
                  <c:v>6.012149992180638</c:v>
                </c:pt>
                <c:pt idx="1542">
                  <c:v>6.016050091744546</c:v>
                </c:pt>
                <c:pt idx="1543">
                  <c:v>6.021099981498992</c:v>
                </c:pt>
                <c:pt idx="1544">
                  <c:v>6.026650082585547</c:v>
                </c:pt>
                <c:pt idx="1545">
                  <c:v>6.030000130842381</c:v>
                </c:pt>
                <c:pt idx="1546">
                  <c:v>6.028649930191022</c:v>
                </c:pt>
                <c:pt idx="1547">
                  <c:v>6.031550046347546</c:v>
                </c:pt>
                <c:pt idx="1548">
                  <c:v>6.036199955749907</c:v>
                </c:pt>
                <c:pt idx="1549">
                  <c:v>6.04905009441427</c:v>
                </c:pt>
                <c:pt idx="1550">
                  <c:v>6.05450003089936</c:v>
                </c:pt>
                <c:pt idx="1551">
                  <c:v>6.062099885937641</c:v>
                </c:pt>
                <c:pt idx="1552">
                  <c:v>6.069600029179127</c:v>
                </c:pt>
                <c:pt idx="1553">
                  <c:v>6.074649997521191</c:v>
                </c:pt>
                <c:pt idx="1554">
                  <c:v>6.0806999505985</c:v>
                </c:pt>
                <c:pt idx="1555">
                  <c:v>6.087550001906489</c:v>
                </c:pt>
                <c:pt idx="1556">
                  <c:v>6.092750035095378</c:v>
                </c:pt>
                <c:pt idx="1557">
                  <c:v>6.096699924852148</c:v>
                </c:pt>
                <c:pt idx="1558">
                  <c:v>6.099300090791077</c:v>
                </c:pt>
                <c:pt idx="1559">
                  <c:v>6.101900101282808</c:v>
                </c:pt>
                <c:pt idx="1560">
                  <c:v>6.103500019646162</c:v>
                </c:pt>
                <c:pt idx="1561">
                  <c:v>6.10874996223356</c:v>
                </c:pt>
                <c:pt idx="1562">
                  <c:v>6.111900102612708</c:v>
                </c:pt>
                <c:pt idx="1563">
                  <c:v>6.114549965284823</c:v>
                </c:pt>
                <c:pt idx="1564">
                  <c:v>6.117000063321028</c:v>
                </c:pt>
                <c:pt idx="1565">
                  <c:v>6.125300034520476</c:v>
                </c:pt>
                <c:pt idx="1566">
                  <c:v>6.131150079727377</c:v>
                </c:pt>
                <c:pt idx="1567">
                  <c:v>6.138350014687603</c:v>
                </c:pt>
                <c:pt idx="1568">
                  <c:v>6.14384992256237</c:v>
                </c:pt>
                <c:pt idx="1569">
                  <c:v>6.147500103568746</c:v>
                </c:pt>
                <c:pt idx="1570">
                  <c:v>6.154150040056263</c:v>
                </c:pt>
                <c:pt idx="1571">
                  <c:v>6.158849964525871</c:v>
                </c:pt>
                <c:pt idx="1572">
                  <c:v>6.165399917605098</c:v>
                </c:pt>
                <c:pt idx="1573">
                  <c:v>6.164950054931975</c:v>
                </c:pt>
                <c:pt idx="1574">
                  <c:v>6.163249971963523</c:v>
                </c:pt>
                <c:pt idx="1575">
                  <c:v>6.164799873924491</c:v>
                </c:pt>
                <c:pt idx="1576">
                  <c:v>6.164750119973178</c:v>
                </c:pt>
                <c:pt idx="1577">
                  <c:v>6.167950021743307</c:v>
                </c:pt>
                <c:pt idx="1578">
                  <c:v>6.167849971963731</c:v>
                </c:pt>
                <c:pt idx="1579">
                  <c:v>6.167049938772834</c:v>
                </c:pt>
                <c:pt idx="1580">
                  <c:v>6.163449888990726</c:v>
                </c:pt>
                <c:pt idx="1581">
                  <c:v>6.165600062558949</c:v>
                </c:pt>
                <c:pt idx="1582">
                  <c:v>6.166700042915179</c:v>
                </c:pt>
                <c:pt idx="1583">
                  <c:v>6.170549968912383</c:v>
                </c:pt>
                <c:pt idx="1584">
                  <c:v>6.175050134850607</c:v>
                </c:pt>
                <c:pt idx="1585">
                  <c:v>6.178499835968978</c:v>
                </c:pt>
                <c:pt idx="1586">
                  <c:v>6.181950158883408</c:v>
                </c:pt>
                <c:pt idx="1587">
                  <c:v>6.184699955178075</c:v>
                </c:pt>
                <c:pt idx="1588">
                  <c:v>6.188099995804807</c:v>
                </c:pt>
                <c:pt idx="1589">
                  <c:v>6.190000022888851</c:v>
                </c:pt>
                <c:pt idx="1590">
                  <c:v>6.192149982070987</c:v>
                </c:pt>
                <c:pt idx="1591">
                  <c:v>6.190150018308484</c:v>
                </c:pt>
                <c:pt idx="1592">
                  <c:v>6.19320009670264</c:v>
                </c:pt>
                <c:pt idx="1593">
                  <c:v>6.196749953269318</c:v>
                </c:pt>
                <c:pt idx="1594">
                  <c:v>6.19889982643144</c:v>
                </c:pt>
                <c:pt idx="1595">
                  <c:v>6.201950102615228</c:v>
                </c:pt>
                <c:pt idx="1596">
                  <c:v>6.20764988517476</c:v>
                </c:pt>
                <c:pt idx="1597">
                  <c:v>6.21165009784454</c:v>
                </c:pt>
                <c:pt idx="1598">
                  <c:v>6.21669985484914</c:v>
                </c:pt>
                <c:pt idx="1599">
                  <c:v>6.217399977111199</c:v>
                </c:pt>
                <c:pt idx="1600">
                  <c:v>6.220300040433358</c:v>
                </c:pt>
                <c:pt idx="1601">
                  <c:v>6.22634995594126</c:v>
                </c:pt>
                <c:pt idx="1602">
                  <c:v>6.232250022316292</c:v>
                </c:pt>
                <c:pt idx="1603">
                  <c:v>6.234499961854453</c:v>
                </c:pt>
                <c:pt idx="1604">
                  <c:v>6.234450129319157</c:v>
                </c:pt>
                <c:pt idx="1605">
                  <c:v>6.23445002059816</c:v>
                </c:pt>
                <c:pt idx="1606">
                  <c:v>6.238350014496973</c:v>
                </c:pt>
                <c:pt idx="1607">
                  <c:v>6.242300046160381</c:v>
                </c:pt>
                <c:pt idx="1608">
                  <c:v>6.249800020406837</c:v>
                </c:pt>
                <c:pt idx="1609">
                  <c:v>6.253749949457415</c:v>
                </c:pt>
                <c:pt idx="1610">
                  <c:v>6.253650038528576</c:v>
                </c:pt>
                <c:pt idx="1611">
                  <c:v>6.255500040053446</c:v>
                </c:pt>
                <c:pt idx="1612">
                  <c:v>6.254200012972433</c:v>
                </c:pt>
                <c:pt idx="1613">
                  <c:v>6.254599982832587</c:v>
                </c:pt>
                <c:pt idx="1614">
                  <c:v>6.256149955555884</c:v>
                </c:pt>
                <c:pt idx="1615">
                  <c:v>6.257650008392374</c:v>
                </c:pt>
                <c:pt idx="1616">
                  <c:v>6.258349988747795</c:v>
                </c:pt>
                <c:pt idx="1617">
                  <c:v>6.25910013351313</c:v>
                </c:pt>
                <c:pt idx="1618">
                  <c:v>6.263099961473926</c:v>
                </c:pt>
                <c:pt idx="1619">
                  <c:v>6.269100140951195</c:v>
                </c:pt>
                <c:pt idx="1620">
                  <c:v>6.27329997940251</c:v>
                </c:pt>
                <c:pt idx="1621">
                  <c:v>6.275950000570447</c:v>
                </c:pt>
                <c:pt idx="1622">
                  <c:v>6.275499958421278</c:v>
                </c:pt>
                <c:pt idx="1623">
                  <c:v>6.275950082206691</c:v>
                </c:pt>
                <c:pt idx="1624">
                  <c:v>6.275549962996592</c:v>
                </c:pt>
                <c:pt idx="1625">
                  <c:v>6.280799925232713</c:v>
                </c:pt>
                <c:pt idx="1626">
                  <c:v>6.28020008373278</c:v>
                </c:pt>
                <c:pt idx="1627">
                  <c:v>6.282550062562223</c:v>
                </c:pt>
                <c:pt idx="1628">
                  <c:v>6.283800033950683</c:v>
                </c:pt>
                <c:pt idx="1629">
                  <c:v>6.285300113868288</c:v>
                </c:pt>
                <c:pt idx="1630">
                  <c:v>6.289149980926596</c:v>
                </c:pt>
                <c:pt idx="1631">
                  <c:v>6.291549944686266</c:v>
                </c:pt>
                <c:pt idx="1632">
                  <c:v>6.294099976348662</c:v>
                </c:pt>
                <c:pt idx="1633">
                  <c:v>6.29485004424714</c:v>
                </c:pt>
                <c:pt idx="1634">
                  <c:v>6.303900202557995</c:v>
                </c:pt>
                <c:pt idx="1635">
                  <c:v>6.30970007419819</c:v>
                </c:pt>
                <c:pt idx="1636">
                  <c:v>6.314649941254176</c:v>
                </c:pt>
                <c:pt idx="1637">
                  <c:v>6.317949978827526</c:v>
                </c:pt>
                <c:pt idx="1638">
                  <c:v>6.321150037765617</c:v>
                </c:pt>
                <c:pt idx="1639">
                  <c:v>6.325350081442592</c:v>
                </c:pt>
                <c:pt idx="1640">
                  <c:v>6.331000057220081</c:v>
                </c:pt>
                <c:pt idx="1641">
                  <c:v>6.341099909212061</c:v>
                </c:pt>
                <c:pt idx="1642">
                  <c:v>6.345800049399257</c:v>
                </c:pt>
                <c:pt idx="1643">
                  <c:v>6.353499907494552</c:v>
                </c:pt>
                <c:pt idx="1644">
                  <c:v>6.359100109671997</c:v>
                </c:pt>
                <c:pt idx="1645">
                  <c:v>6.362900067328151</c:v>
                </c:pt>
                <c:pt idx="1646">
                  <c:v>6.363499958610189</c:v>
                </c:pt>
                <c:pt idx="1647">
                  <c:v>6.364800154686234</c:v>
                </c:pt>
                <c:pt idx="1648">
                  <c:v>6.364799893570307</c:v>
                </c:pt>
                <c:pt idx="1649">
                  <c:v>6.36545004139043</c:v>
                </c:pt>
                <c:pt idx="1650">
                  <c:v>6.36935020732926</c:v>
                </c:pt>
                <c:pt idx="1651">
                  <c:v>6.373999808885856</c:v>
                </c:pt>
                <c:pt idx="1652">
                  <c:v>6.381050042724382</c:v>
                </c:pt>
                <c:pt idx="1653">
                  <c:v>6.38274995975371</c:v>
                </c:pt>
                <c:pt idx="1654">
                  <c:v>6.386100011062808</c:v>
                </c:pt>
                <c:pt idx="1655">
                  <c:v>6.389650128749054</c:v>
                </c:pt>
                <c:pt idx="1656">
                  <c:v>6.39644991741443</c:v>
                </c:pt>
                <c:pt idx="1657">
                  <c:v>6.403649897765717</c:v>
                </c:pt>
                <c:pt idx="1658">
                  <c:v>6.405750109097425</c:v>
                </c:pt>
                <c:pt idx="1659">
                  <c:v>6.407400041200162</c:v>
                </c:pt>
                <c:pt idx="1660">
                  <c:v>6.410750119590375</c:v>
                </c:pt>
                <c:pt idx="1661">
                  <c:v>6.41439988269849</c:v>
                </c:pt>
                <c:pt idx="1662">
                  <c:v>6.412550122644461</c:v>
                </c:pt>
                <c:pt idx="1663">
                  <c:v>6.414699929428024</c:v>
                </c:pt>
                <c:pt idx="1664">
                  <c:v>6.420050066757538</c:v>
                </c:pt>
                <c:pt idx="1665">
                  <c:v>6.4247499549856</c:v>
                </c:pt>
                <c:pt idx="1666">
                  <c:v>6.425950047112565</c:v>
                </c:pt>
                <c:pt idx="1667">
                  <c:v>6.429750077248173</c:v>
                </c:pt>
                <c:pt idx="1668">
                  <c:v>6.43304991874902</c:v>
                </c:pt>
                <c:pt idx="1669">
                  <c:v>6.433900099757011</c:v>
                </c:pt>
                <c:pt idx="1670">
                  <c:v>6.435400113299692</c:v>
                </c:pt>
                <c:pt idx="1671">
                  <c:v>6.43784990043423</c:v>
                </c:pt>
                <c:pt idx="1672">
                  <c:v>6.44075006332423</c:v>
                </c:pt>
                <c:pt idx="1673">
                  <c:v>6.446099910735938</c:v>
                </c:pt>
                <c:pt idx="1674">
                  <c:v>6.448500043487002</c:v>
                </c:pt>
                <c:pt idx="1675">
                  <c:v>6.450950022313918</c:v>
                </c:pt>
                <c:pt idx="1676">
                  <c:v>6.453499978448235</c:v>
                </c:pt>
                <c:pt idx="1677">
                  <c:v>6.457600160978473</c:v>
                </c:pt>
                <c:pt idx="1678">
                  <c:v>6.458649854659597</c:v>
                </c:pt>
                <c:pt idx="1679">
                  <c:v>6.460850047682468</c:v>
                </c:pt>
                <c:pt idx="1680">
                  <c:v>6.462600009919697</c:v>
                </c:pt>
                <c:pt idx="1681">
                  <c:v>6.467050021932664</c:v>
                </c:pt>
                <c:pt idx="1682">
                  <c:v>6.474200302505778</c:v>
                </c:pt>
                <c:pt idx="1683">
                  <c:v>6.47824974555988</c:v>
                </c:pt>
                <c:pt idx="1684">
                  <c:v>6.48190003357013</c:v>
                </c:pt>
                <c:pt idx="1685">
                  <c:v>6.488549976158538</c:v>
                </c:pt>
                <c:pt idx="1686">
                  <c:v>6.49430000782013</c:v>
                </c:pt>
                <c:pt idx="1687">
                  <c:v>6.499349811554568</c:v>
                </c:pt>
                <c:pt idx="1688">
                  <c:v>6.501000220487185</c:v>
                </c:pt>
                <c:pt idx="1689">
                  <c:v>6.504699975968833</c:v>
                </c:pt>
                <c:pt idx="1690">
                  <c:v>6.510250037765216</c:v>
                </c:pt>
                <c:pt idx="1691">
                  <c:v>6.515549977495537</c:v>
                </c:pt>
                <c:pt idx="1692">
                  <c:v>6.521750156975029</c:v>
                </c:pt>
                <c:pt idx="1693">
                  <c:v>6.525999838446292</c:v>
                </c:pt>
                <c:pt idx="1694">
                  <c:v>6.532050013353</c:v>
                </c:pt>
                <c:pt idx="1695">
                  <c:v>6.531799975586181</c:v>
                </c:pt>
                <c:pt idx="1696">
                  <c:v>6.536400046348716</c:v>
                </c:pt>
                <c:pt idx="1697">
                  <c:v>6.537700397871959</c:v>
                </c:pt>
                <c:pt idx="1698">
                  <c:v>6.54544954357334</c:v>
                </c:pt>
                <c:pt idx="1699">
                  <c:v>6.550699943349172</c:v>
                </c:pt>
                <c:pt idx="1700">
                  <c:v>6.554349955367798</c:v>
                </c:pt>
                <c:pt idx="1701">
                  <c:v>6.558149946213234</c:v>
                </c:pt>
                <c:pt idx="1702">
                  <c:v>6.559649854087183</c:v>
                </c:pt>
                <c:pt idx="1703">
                  <c:v>6.56165019512264</c:v>
                </c:pt>
                <c:pt idx="1704">
                  <c:v>6.566049944496628</c:v>
                </c:pt>
                <c:pt idx="1705">
                  <c:v>6.570000000192521</c:v>
                </c:pt>
                <c:pt idx="1706">
                  <c:v>6.569950037956003</c:v>
                </c:pt>
                <c:pt idx="1707">
                  <c:v>6.575299970052583</c:v>
                </c:pt>
                <c:pt idx="1708">
                  <c:v>6.583149939728173</c:v>
                </c:pt>
                <c:pt idx="1709">
                  <c:v>6.592250046731349</c:v>
                </c:pt>
                <c:pt idx="1710">
                  <c:v>6.598349980355123</c:v>
                </c:pt>
                <c:pt idx="1711">
                  <c:v>6.607250051118171</c:v>
                </c:pt>
                <c:pt idx="1712">
                  <c:v>6.615100295450245</c:v>
                </c:pt>
                <c:pt idx="1713">
                  <c:v>6.619749738503742</c:v>
                </c:pt>
                <c:pt idx="1714">
                  <c:v>6.624099985889188</c:v>
                </c:pt>
                <c:pt idx="1715">
                  <c:v>6.627199990274675</c:v>
                </c:pt>
                <c:pt idx="1716">
                  <c:v>6.629700020406742</c:v>
                </c:pt>
                <c:pt idx="1717">
                  <c:v>6.63270032958826</c:v>
                </c:pt>
                <c:pt idx="1718">
                  <c:v>6.635199688149441</c:v>
                </c:pt>
                <c:pt idx="1719">
                  <c:v>6.640299970247724</c:v>
                </c:pt>
                <c:pt idx="1720">
                  <c:v>6.64579999122725</c:v>
                </c:pt>
                <c:pt idx="1721">
                  <c:v>6.653400037957905</c:v>
                </c:pt>
                <c:pt idx="1722">
                  <c:v>6.655200071141735</c:v>
                </c:pt>
                <c:pt idx="1723">
                  <c:v>6.664299920081246</c:v>
                </c:pt>
                <c:pt idx="1724">
                  <c:v>6.669450016404879</c:v>
                </c:pt>
                <c:pt idx="1725">
                  <c:v>6.672700038910987</c:v>
                </c:pt>
                <c:pt idx="1726">
                  <c:v>6.675199983023048</c:v>
                </c:pt>
                <c:pt idx="1727">
                  <c:v>6.68550026645607</c:v>
                </c:pt>
                <c:pt idx="1728">
                  <c:v>6.692299661252036</c:v>
                </c:pt>
                <c:pt idx="1729">
                  <c:v>6.700000059507147</c:v>
                </c:pt>
                <c:pt idx="1730">
                  <c:v>6.703700047302845</c:v>
                </c:pt>
                <c:pt idx="1731">
                  <c:v>6.711800035092892</c:v>
                </c:pt>
                <c:pt idx="1732">
                  <c:v>6.716650216105336</c:v>
                </c:pt>
                <c:pt idx="1733">
                  <c:v>6.721749849319166</c:v>
                </c:pt>
                <c:pt idx="1734">
                  <c:v>6.726099950410571</c:v>
                </c:pt>
                <c:pt idx="1735">
                  <c:v>6.73155000915358</c:v>
                </c:pt>
                <c:pt idx="1736">
                  <c:v>6.737000037766847</c:v>
                </c:pt>
                <c:pt idx="1737">
                  <c:v>6.737700223351566</c:v>
                </c:pt>
                <c:pt idx="1738">
                  <c:v>6.74309979762984</c:v>
                </c:pt>
                <c:pt idx="1739">
                  <c:v>6.74955004196454</c:v>
                </c:pt>
                <c:pt idx="1740">
                  <c:v>6.752299954412592</c:v>
                </c:pt>
                <c:pt idx="1741">
                  <c:v>6.755449958993267</c:v>
                </c:pt>
                <c:pt idx="1742">
                  <c:v>6.759400076676684</c:v>
                </c:pt>
                <c:pt idx="1743">
                  <c:v>6.761349922751835</c:v>
                </c:pt>
                <c:pt idx="1744">
                  <c:v>6.764199964905854</c:v>
                </c:pt>
                <c:pt idx="1745">
                  <c:v>6.767899978447529</c:v>
                </c:pt>
                <c:pt idx="1746">
                  <c:v>6.77364999485144</c:v>
                </c:pt>
                <c:pt idx="1747">
                  <c:v>6.776750376509881</c:v>
                </c:pt>
                <c:pt idx="1748">
                  <c:v>6.780699624825501</c:v>
                </c:pt>
                <c:pt idx="1749">
                  <c:v>6.787350054739363</c:v>
                </c:pt>
                <c:pt idx="1750">
                  <c:v>6.791350045587023</c:v>
                </c:pt>
                <c:pt idx="1751">
                  <c:v>6.795050059128696</c:v>
                </c:pt>
                <c:pt idx="1752">
                  <c:v>6.797300309561249</c:v>
                </c:pt>
                <c:pt idx="1753">
                  <c:v>6.80404973297118</c:v>
                </c:pt>
                <c:pt idx="1754">
                  <c:v>6.809850040815943</c:v>
                </c:pt>
                <c:pt idx="1755">
                  <c:v>6.813450037763687</c:v>
                </c:pt>
                <c:pt idx="1756">
                  <c:v>6.82074995918083</c:v>
                </c:pt>
                <c:pt idx="1757">
                  <c:v>6.825050244329756</c:v>
                </c:pt>
                <c:pt idx="1758">
                  <c:v>6.830449814224268</c:v>
                </c:pt>
                <c:pt idx="1759">
                  <c:v>6.833499954602302</c:v>
                </c:pt>
                <c:pt idx="1760">
                  <c:v>6.83760004501164</c:v>
                </c:pt>
                <c:pt idx="1761">
                  <c:v>6.842900005722185</c:v>
                </c:pt>
                <c:pt idx="1762">
                  <c:v>6.845000296976648</c:v>
                </c:pt>
                <c:pt idx="1763">
                  <c:v>6.847199761199588</c:v>
                </c:pt>
                <c:pt idx="1764">
                  <c:v>6.85180003719506</c:v>
                </c:pt>
                <c:pt idx="1765">
                  <c:v>6.854549979783767</c:v>
                </c:pt>
                <c:pt idx="1766">
                  <c:v>6.854400017546139</c:v>
                </c:pt>
                <c:pt idx="1767">
                  <c:v>6.858900163839278</c:v>
                </c:pt>
                <c:pt idx="1768">
                  <c:v>6.860199902726888</c:v>
                </c:pt>
                <c:pt idx="1769">
                  <c:v>6.861650043105328</c:v>
                </c:pt>
                <c:pt idx="1770">
                  <c:v>6.862750000764207</c:v>
                </c:pt>
                <c:pt idx="1771">
                  <c:v>6.867600017169025</c:v>
                </c:pt>
                <c:pt idx="1772">
                  <c:v>6.870099825475335</c:v>
                </c:pt>
                <c:pt idx="1773">
                  <c:v>6.870150131795526</c:v>
                </c:pt>
                <c:pt idx="1774">
                  <c:v>6.874750042727101</c:v>
                </c:pt>
                <c:pt idx="1775">
                  <c:v>6.880999965665977</c:v>
                </c:pt>
                <c:pt idx="1776">
                  <c:v>6.88365000038175</c:v>
                </c:pt>
                <c:pt idx="1777">
                  <c:v>6.886650010870653</c:v>
                </c:pt>
                <c:pt idx="1778">
                  <c:v>6.886450010872067</c:v>
                </c:pt>
                <c:pt idx="1779">
                  <c:v>6.883350020027137</c:v>
                </c:pt>
                <c:pt idx="1780">
                  <c:v>6.885249958035274</c:v>
                </c:pt>
                <c:pt idx="1781">
                  <c:v>6.887899950412248</c:v>
                </c:pt>
                <c:pt idx="1782">
                  <c:v>6.89165042705281</c:v>
                </c:pt>
                <c:pt idx="1783">
                  <c:v>6.89874961051828</c:v>
                </c:pt>
                <c:pt idx="1784">
                  <c:v>6.901999980163966</c:v>
                </c:pt>
                <c:pt idx="1785">
                  <c:v>6.905900036050296</c:v>
                </c:pt>
                <c:pt idx="1786">
                  <c:v>6.907699999810576</c:v>
                </c:pt>
                <c:pt idx="1787">
                  <c:v>6.91159994392365</c:v>
                </c:pt>
                <c:pt idx="1788">
                  <c:v>6.913849958993523</c:v>
                </c:pt>
                <c:pt idx="1789">
                  <c:v>6.915099974059558</c:v>
                </c:pt>
                <c:pt idx="1790">
                  <c:v>6.915549983023083</c:v>
                </c:pt>
                <c:pt idx="1791">
                  <c:v>6.91690005397686</c:v>
                </c:pt>
                <c:pt idx="1792">
                  <c:v>6.921100001145533</c:v>
                </c:pt>
                <c:pt idx="1793">
                  <c:v>6.923549969484156</c:v>
                </c:pt>
                <c:pt idx="1794">
                  <c:v>6.92464996032504</c:v>
                </c:pt>
                <c:pt idx="1795">
                  <c:v>6.928700008582382</c:v>
                </c:pt>
                <c:pt idx="1796">
                  <c:v>6.930700052260362</c:v>
                </c:pt>
                <c:pt idx="1797">
                  <c:v>6.933650058173953</c:v>
                </c:pt>
                <c:pt idx="1798">
                  <c:v>6.93854991626722</c:v>
                </c:pt>
                <c:pt idx="1799">
                  <c:v>6.940049955559516</c:v>
                </c:pt>
                <c:pt idx="1800">
                  <c:v>6.945000050545786</c:v>
                </c:pt>
                <c:pt idx="1801">
                  <c:v>6.949249946403144</c:v>
                </c:pt>
                <c:pt idx="1802">
                  <c:v>6.953100376318615</c:v>
                </c:pt>
                <c:pt idx="1803">
                  <c:v>6.961699642753956</c:v>
                </c:pt>
                <c:pt idx="1804">
                  <c:v>6.964750025937974</c:v>
                </c:pt>
                <c:pt idx="1805">
                  <c:v>6.969549970053776</c:v>
                </c:pt>
                <c:pt idx="1806">
                  <c:v>6.976699951937916</c:v>
                </c:pt>
                <c:pt idx="1807">
                  <c:v>6.980100041007971</c:v>
                </c:pt>
                <c:pt idx="1808">
                  <c:v>6.984899985120138</c:v>
                </c:pt>
                <c:pt idx="1809">
                  <c:v>6.989199971580092</c:v>
                </c:pt>
                <c:pt idx="1810">
                  <c:v>6.991600001718327</c:v>
                </c:pt>
                <c:pt idx="1811">
                  <c:v>6.997800042343441</c:v>
                </c:pt>
                <c:pt idx="1812">
                  <c:v>7.002100291250826</c:v>
                </c:pt>
                <c:pt idx="1813">
                  <c:v>7.006199649811605</c:v>
                </c:pt>
                <c:pt idx="1814">
                  <c:v>7.002099960707708</c:v>
                </c:pt>
                <c:pt idx="1815">
                  <c:v>7.00314998626709</c:v>
                </c:pt>
                <c:pt idx="1816">
                  <c:v>7.005950022507021</c:v>
                </c:pt>
                <c:pt idx="1817">
                  <c:v>7.005399752426456</c:v>
                </c:pt>
                <c:pt idx="1818">
                  <c:v>7.006350286672386</c:v>
                </c:pt>
                <c:pt idx="1819">
                  <c:v>7.006349987983412</c:v>
                </c:pt>
                <c:pt idx="1820">
                  <c:v>7.009450018118514</c:v>
                </c:pt>
                <c:pt idx="1821">
                  <c:v>7.013650045202668</c:v>
                </c:pt>
                <c:pt idx="1822">
                  <c:v>7.01569994106467</c:v>
                </c:pt>
                <c:pt idx="1823">
                  <c:v>7.01820005416812</c:v>
                </c:pt>
                <c:pt idx="1824">
                  <c:v>7.024300031469465</c:v>
                </c:pt>
                <c:pt idx="1825">
                  <c:v>7.029100008774549</c:v>
                </c:pt>
                <c:pt idx="1826">
                  <c:v>7.029850004193576</c:v>
                </c:pt>
                <c:pt idx="1827">
                  <c:v>7.030600287816924</c:v>
                </c:pt>
                <c:pt idx="1828">
                  <c:v>7.038499610138387</c:v>
                </c:pt>
                <c:pt idx="1829">
                  <c:v>7.042949943544954</c:v>
                </c:pt>
                <c:pt idx="1830">
                  <c:v>7.045599969100294</c:v>
                </c:pt>
                <c:pt idx="1831">
                  <c:v>7.04815005664932</c:v>
                </c:pt>
                <c:pt idx="1832">
                  <c:v>7.04830005817348</c:v>
                </c:pt>
                <c:pt idx="1833">
                  <c:v>7.051149950981198</c:v>
                </c:pt>
                <c:pt idx="1834">
                  <c:v>7.057200012779504</c:v>
                </c:pt>
                <c:pt idx="1835">
                  <c:v>7.060050038337065</c:v>
                </c:pt>
                <c:pt idx="1836">
                  <c:v>7.060400000573281</c:v>
                </c:pt>
                <c:pt idx="1837">
                  <c:v>7.06640024642911</c:v>
                </c:pt>
                <c:pt idx="1838">
                  <c:v>7.068699835966981</c:v>
                </c:pt>
                <c:pt idx="1839">
                  <c:v>7.07430004863636</c:v>
                </c:pt>
                <c:pt idx="1840">
                  <c:v>7.079549968530045</c:v>
                </c:pt>
                <c:pt idx="1841">
                  <c:v>7.084249982071926</c:v>
                </c:pt>
                <c:pt idx="1842">
                  <c:v>7.086299986647647</c:v>
                </c:pt>
                <c:pt idx="1843">
                  <c:v>7.089700016782444</c:v>
                </c:pt>
                <c:pt idx="1844">
                  <c:v>7.09504996681062</c:v>
                </c:pt>
                <c:pt idx="1845">
                  <c:v>7.098500039101054</c:v>
                </c:pt>
                <c:pt idx="1846">
                  <c:v>7.098850030135507</c:v>
                </c:pt>
                <c:pt idx="1847">
                  <c:v>7.102100028612766</c:v>
                </c:pt>
                <c:pt idx="1848">
                  <c:v>7.104849880790425</c:v>
                </c:pt>
                <c:pt idx="1849">
                  <c:v>7.10585004978202</c:v>
                </c:pt>
                <c:pt idx="1850">
                  <c:v>7.10999995918246</c:v>
                </c:pt>
                <c:pt idx="1851">
                  <c:v>7.116650034524354</c:v>
                </c:pt>
                <c:pt idx="1852">
                  <c:v>7.122400112915781</c:v>
                </c:pt>
                <c:pt idx="1853">
                  <c:v>7.122699868392374</c:v>
                </c:pt>
                <c:pt idx="1854">
                  <c:v>7.126500025176936</c:v>
                </c:pt>
                <c:pt idx="1855">
                  <c:v>7.131900041771587</c:v>
                </c:pt>
                <c:pt idx="1856">
                  <c:v>7.134800049210749</c:v>
                </c:pt>
                <c:pt idx="1857">
                  <c:v>7.140849919320317</c:v>
                </c:pt>
                <c:pt idx="1858">
                  <c:v>7.145400033950864</c:v>
                </c:pt>
                <c:pt idx="1859">
                  <c:v>7.151149962995985</c:v>
                </c:pt>
                <c:pt idx="1860">
                  <c:v>7.157749967384007</c:v>
                </c:pt>
                <c:pt idx="1861">
                  <c:v>7.160900032231437</c:v>
                </c:pt>
                <c:pt idx="1862">
                  <c:v>7.164450232885425</c:v>
                </c:pt>
                <c:pt idx="1863">
                  <c:v>7.169449713706854</c:v>
                </c:pt>
                <c:pt idx="1864">
                  <c:v>7.170649971772945</c:v>
                </c:pt>
                <c:pt idx="1865">
                  <c:v>7.173850038147066</c:v>
                </c:pt>
                <c:pt idx="1866">
                  <c:v>7.178450032042747</c:v>
                </c:pt>
                <c:pt idx="1867">
                  <c:v>7.179500232694409</c:v>
                </c:pt>
                <c:pt idx="1868">
                  <c:v>7.18589972400514</c:v>
                </c:pt>
                <c:pt idx="1869">
                  <c:v>7.18994999847564</c:v>
                </c:pt>
                <c:pt idx="1870">
                  <c:v>7.19305002861074</c:v>
                </c:pt>
                <c:pt idx="1871">
                  <c:v>7.194500046731261</c:v>
                </c:pt>
                <c:pt idx="1872">
                  <c:v>7.197599954604811</c:v>
                </c:pt>
                <c:pt idx="1873">
                  <c:v>7.198000143242098</c:v>
                </c:pt>
                <c:pt idx="1874">
                  <c:v>7.2014999742496</c:v>
                </c:pt>
                <c:pt idx="1875">
                  <c:v>7.20749998779138</c:v>
                </c:pt>
                <c:pt idx="1876">
                  <c:v>7.212500014877151</c:v>
                </c:pt>
                <c:pt idx="1877">
                  <c:v>7.216050139999424</c:v>
                </c:pt>
                <c:pt idx="1878">
                  <c:v>7.222299890901922</c:v>
                </c:pt>
                <c:pt idx="1879">
                  <c:v>7.228000047682144</c:v>
                </c:pt>
                <c:pt idx="1880">
                  <c:v>7.233200032424068</c:v>
                </c:pt>
                <c:pt idx="1881">
                  <c:v>7.23394999465745</c:v>
                </c:pt>
                <c:pt idx="1882">
                  <c:v>7.23705002479619</c:v>
                </c:pt>
                <c:pt idx="1883">
                  <c:v>7.240249919126656</c:v>
                </c:pt>
                <c:pt idx="1884">
                  <c:v>7.246050051879137</c:v>
                </c:pt>
                <c:pt idx="1885">
                  <c:v>7.248649968911196</c:v>
                </c:pt>
                <c:pt idx="1886">
                  <c:v>7.249199973484792</c:v>
                </c:pt>
                <c:pt idx="1887">
                  <c:v>7.25380017261341</c:v>
                </c:pt>
                <c:pt idx="1888">
                  <c:v>7.262099713709178</c:v>
                </c:pt>
                <c:pt idx="1889">
                  <c:v>7.26360003204536</c:v>
                </c:pt>
                <c:pt idx="1890">
                  <c:v>7.268150057599993</c:v>
                </c:pt>
                <c:pt idx="1891">
                  <c:v>7.271750037954916</c:v>
                </c:pt>
                <c:pt idx="1892">
                  <c:v>7.27790023250418</c:v>
                </c:pt>
                <c:pt idx="1893">
                  <c:v>7.283899829482836</c:v>
                </c:pt>
                <c:pt idx="1894">
                  <c:v>7.286149990846752</c:v>
                </c:pt>
                <c:pt idx="1895">
                  <c:v>7.292999977111322</c:v>
                </c:pt>
                <c:pt idx="1896">
                  <c:v>7.297650041960878</c:v>
                </c:pt>
                <c:pt idx="1897">
                  <c:v>7.305049930189853</c:v>
                </c:pt>
                <c:pt idx="1898">
                  <c:v>7.307600061416449</c:v>
                </c:pt>
                <c:pt idx="1899">
                  <c:v>7.309250000951578</c:v>
                </c:pt>
                <c:pt idx="1900">
                  <c:v>7.309099949645315</c:v>
                </c:pt>
                <c:pt idx="1901">
                  <c:v>7.315000032616806</c:v>
                </c:pt>
                <c:pt idx="1902">
                  <c:v>7.320000364492444</c:v>
                </c:pt>
                <c:pt idx="1903">
                  <c:v>7.32904965514899</c:v>
                </c:pt>
                <c:pt idx="1904">
                  <c:v>7.334049943350692</c:v>
                </c:pt>
                <c:pt idx="1905">
                  <c:v>7.336699961470003</c:v>
                </c:pt>
                <c:pt idx="1906">
                  <c:v>7.338349976540485</c:v>
                </c:pt>
                <c:pt idx="1907">
                  <c:v>7.344650282670045</c:v>
                </c:pt>
                <c:pt idx="1908">
                  <c:v>7.348449671360867</c:v>
                </c:pt>
                <c:pt idx="1909">
                  <c:v>7.351150000191408</c:v>
                </c:pt>
                <c:pt idx="1910">
                  <c:v>7.354349944303976</c:v>
                </c:pt>
                <c:pt idx="1911">
                  <c:v>7.356249960896092</c:v>
                </c:pt>
                <c:pt idx="1912">
                  <c:v>7.359350166127115</c:v>
                </c:pt>
                <c:pt idx="1913">
                  <c:v>7.363199853705735</c:v>
                </c:pt>
                <c:pt idx="1914">
                  <c:v>7.366549954793299</c:v>
                </c:pt>
                <c:pt idx="1915">
                  <c:v>7.367600006105928</c:v>
                </c:pt>
                <c:pt idx="1916">
                  <c:v>7.372049951743974</c:v>
                </c:pt>
                <c:pt idx="1917">
                  <c:v>7.374299980354407</c:v>
                </c:pt>
                <c:pt idx="1918">
                  <c:v>7.378150081443891</c:v>
                </c:pt>
                <c:pt idx="1919">
                  <c:v>7.380149965283637</c:v>
                </c:pt>
                <c:pt idx="1920">
                  <c:v>7.386900004385096</c:v>
                </c:pt>
                <c:pt idx="1921">
                  <c:v>7.389850039100565</c:v>
                </c:pt>
                <c:pt idx="1922">
                  <c:v>7.394999901771371</c:v>
                </c:pt>
                <c:pt idx="1923">
                  <c:v>7.397450066186136</c:v>
                </c:pt>
                <c:pt idx="1924">
                  <c:v>7.401000045010732</c:v>
                </c:pt>
                <c:pt idx="1925">
                  <c:v>7.40375003738518</c:v>
                </c:pt>
                <c:pt idx="1926">
                  <c:v>7.4069999904641</c:v>
                </c:pt>
                <c:pt idx="1927">
                  <c:v>7.408849930001452</c:v>
                </c:pt>
                <c:pt idx="1928">
                  <c:v>7.412150062751607</c:v>
                </c:pt>
                <c:pt idx="1929">
                  <c:v>7.408749966238247</c:v>
                </c:pt>
                <c:pt idx="1930">
                  <c:v>7.410700017549971</c:v>
                </c:pt>
                <c:pt idx="1931">
                  <c:v>7.412149946594582</c:v>
                </c:pt>
                <c:pt idx="1932">
                  <c:v>7.414249934387044</c:v>
                </c:pt>
                <c:pt idx="1933">
                  <c:v>7.41860008526055</c:v>
                </c:pt>
                <c:pt idx="1934">
                  <c:v>7.422999967384385</c:v>
                </c:pt>
                <c:pt idx="1935">
                  <c:v>7.423100038147822</c:v>
                </c:pt>
                <c:pt idx="1936">
                  <c:v>7.42700001239791</c:v>
                </c:pt>
                <c:pt idx="1937">
                  <c:v>7.428650268935596</c:v>
                </c:pt>
                <c:pt idx="1938">
                  <c:v>7.43039980411777</c:v>
                </c:pt>
                <c:pt idx="1939">
                  <c:v>7.431799950409187</c:v>
                </c:pt>
                <c:pt idx="1940">
                  <c:v>7.435850048444991</c:v>
                </c:pt>
                <c:pt idx="1941">
                  <c:v>7.435950012204557</c:v>
                </c:pt>
                <c:pt idx="1942">
                  <c:v>7.436899997137516</c:v>
                </c:pt>
                <c:pt idx="1943">
                  <c:v>7.43739994430507</c:v>
                </c:pt>
                <c:pt idx="1944">
                  <c:v>7.440950039290328</c:v>
                </c:pt>
                <c:pt idx="1945">
                  <c:v>7.441600012014534</c:v>
                </c:pt>
                <c:pt idx="1946">
                  <c:v>7.445100032997288</c:v>
                </c:pt>
                <c:pt idx="1947">
                  <c:v>7.448649786947498</c:v>
                </c:pt>
                <c:pt idx="1948">
                  <c:v>7.449450186923058</c:v>
                </c:pt>
                <c:pt idx="1949">
                  <c:v>7.45074994850438</c:v>
                </c:pt>
                <c:pt idx="1950">
                  <c:v>7.453749962041911</c:v>
                </c:pt>
                <c:pt idx="1951">
                  <c:v>7.458599940870044</c:v>
                </c:pt>
                <c:pt idx="1952">
                  <c:v>7.462350026700731</c:v>
                </c:pt>
                <c:pt idx="1953">
                  <c:v>7.462749990463637</c:v>
                </c:pt>
                <c:pt idx="1954">
                  <c:v>7.466899988939985</c:v>
                </c:pt>
                <c:pt idx="1955">
                  <c:v>7.470499952698446</c:v>
                </c:pt>
                <c:pt idx="1956">
                  <c:v>7.469349993516518</c:v>
                </c:pt>
                <c:pt idx="1957">
                  <c:v>7.47030018062287</c:v>
                </c:pt>
                <c:pt idx="1958">
                  <c:v>7.470499806400766</c:v>
                </c:pt>
                <c:pt idx="1959">
                  <c:v>7.472700035668823</c:v>
                </c:pt>
                <c:pt idx="1960">
                  <c:v>7.480299949645996</c:v>
                </c:pt>
                <c:pt idx="1961">
                  <c:v>7.48389999637584</c:v>
                </c:pt>
                <c:pt idx="1962">
                  <c:v>7.48589990425171</c:v>
                </c:pt>
                <c:pt idx="1963">
                  <c:v>7.487700037003378</c:v>
                </c:pt>
                <c:pt idx="1964">
                  <c:v>7.49079998855814</c:v>
                </c:pt>
                <c:pt idx="1965">
                  <c:v>7.49079994926433</c:v>
                </c:pt>
                <c:pt idx="1966">
                  <c:v>7.49334999446728</c:v>
                </c:pt>
                <c:pt idx="1967">
                  <c:v>7.496700059320574</c:v>
                </c:pt>
                <c:pt idx="1968">
                  <c:v>7.50084988574963</c:v>
                </c:pt>
                <c:pt idx="1969">
                  <c:v>7.507750004959234</c:v>
                </c:pt>
                <c:pt idx="1970">
                  <c:v>7.513149998852895</c:v>
                </c:pt>
                <c:pt idx="1971">
                  <c:v>7.515299977683751</c:v>
                </c:pt>
                <c:pt idx="1972">
                  <c:v>7.51985008621341</c:v>
                </c:pt>
                <c:pt idx="1973">
                  <c:v>7.524249980546301</c:v>
                </c:pt>
                <c:pt idx="1974">
                  <c:v>7.52920000915401</c:v>
                </c:pt>
                <c:pt idx="1975">
                  <c:v>7.532100019645439</c:v>
                </c:pt>
                <c:pt idx="1976">
                  <c:v>7.538549942586542</c:v>
                </c:pt>
                <c:pt idx="1977">
                  <c:v>7.540100037575028</c:v>
                </c:pt>
                <c:pt idx="1978">
                  <c:v>7.544600001336221</c:v>
                </c:pt>
                <c:pt idx="1979">
                  <c:v>7.5450500194529</c:v>
                </c:pt>
                <c:pt idx="1980">
                  <c:v>7.546299958990857</c:v>
                </c:pt>
                <c:pt idx="1981">
                  <c:v>7.546650010299345</c:v>
                </c:pt>
                <c:pt idx="1982">
                  <c:v>7.550500076486057</c:v>
                </c:pt>
                <c:pt idx="1983">
                  <c:v>7.55064989986204</c:v>
                </c:pt>
                <c:pt idx="1984">
                  <c:v>7.557100031091975</c:v>
                </c:pt>
                <c:pt idx="1985">
                  <c:v>7.558950026512321</c:v>
                </c:pt>
                <c:pt idx="1986">
                  <c:v>7.560199994852156</c:v>
                </c:pt>
                <c:pt idx="1987">
                  <c:v>7.563850278474998</c:v>
                </c:pt>
                <c:pt idx="1988">
                  <c:v>7.56749978046355</c:v>
                </c:pt>
                <c:pt idx="1989">
                  <c:v>7.568300049017125</c:v>
                </c:pt>
                <c:pt idx="1990">
                  <c:v>7.576400056455896</c:v>
                </c:pt>
                <c:pt idx="1991">
                  <c:v>7.579250002097978</c:v>
                </c:pt>
                <c:pt idx="1992">
                  <c:v>7.584650181579491</c:v>
                </c:pt>
                <c:pt idx="1993">
                  <c:v>7.58959977264385</c:v>
                </c:pt>
                <c:pt idx="1994">
                  <c:v>7.591750006482471</c:v>
                </c:pt>
                <c:pt idx="1995">
                  <c:v>7.595300008011691</c:v>
                </c:pt>
                <c:pt idx="1996">
                  <c:v>7.601350012588227</c:v>
                </c:pt>
                <c:pt idx="1997">
                  <c:v>7.603250059317361</c:v>
                </c:pt>
                <c:pt idx="1998">
                  <c:v>7.604700041199974</c:v>
                </c:pt>
                <c:pt idx="1999">
                  <c:v>7.610949983787577</c:v>
                </c:pt>
                <c:pt idx="2000">
                  <c:v>7.614950050163314</c:v>
                </c:pt>
                <c:pt idx="2001">
                  <c:v>7.614599955177253</c:v>
                </c:pt>
                <c:pt idx="2002">
                  <c:v>7.622600137710831</c:v>
                </c:pt>
                <c:pt idx="2003">
                  <c:v>7.627049888611507</c:v>
                </c:pt>
                <c:pt idx="2004">
                  <c:v>7.632549968526288</c:v>
                </c:pt>
                <c:pt idx="2005">
                  <c:v>7.638599957845145</c:v>
                </c:pt>
                <c:pt idx="2006">
                  <c:v>7.64340001678647</c:v>
                </c:pt>
                <c:pt idx="2007">
                  <c:v>7.644400202370887</c:v>
                </c:pt>
                <c:pt idx="2008">
                  <c:v>7.648349837112619</c:v>
                </c:pt>
                <c:pt idx="2009">
                  <c:v>7.651949980354402</c:v>
                </c:pt>
                <c:pt idx="2010">
                  <c:v>7.653749999997671</c:v>
                </c:pt>
                <c:pt idx="2011">
                  <c:v>7.657850033188877</c:v>
                </c:pt>
                <c:pt idx="2012">
                  <c:v>7.662700078391934</c:v>
                </c:pt>
                <c:pt idx="2013">
                  <c:v>7.668499959185279</c:v>
                </c:pt>
                <c:pt idx="2014">
                  <c:v>7.672799989319173</c:v>
                </c:pt>
                <c:pt idx="2015">
                  <c:v>7.673049971199361</c:v>
                </c:pt>
                <c:pt idx="2016">
                  <c:v>7.677249987795221</c:v>
                </c:pt>
                <c:pt idx="2017">
                  <c:v>7.68215035590765</c:v>
                </c:pt>
                <c:pt idx="2018">
                  <c:v>7.685299613382086</c:v>
                </c:pt>
                <c:pt idx="2019">
                  <c:v>7.687250038910861</c:v>
                </c:pt>
                <c:pt idx="2020">
                  <c:v>7.694250016211296</c:v>
                </c:pt>
                <c:pt idx="2021">
                  <c:v>7.696899969290825</c:v>
                </c:pt>
                <c:pt idx="2022">
                  <c:v>7.699800188067455</c:v>
                </c:pt>
                <c:pt idx="2023">
                  <c:v>7.704549839399986</c:v>
                </c:pt>
                <c:pt idx="2024">
                  <c:v>7.708000037000602</c:v>
                </c:pt>
                <c:pt idx="2025">
                  <c:v>7.706200026510487</c:v>
                </c:pt>
                <c:pt idx="2026">
                  <c:v>7.711099987220222</c:v>
                </c:pt>
                <c:pt idx="2027">
                  <c:v>7.71320010337877</c:v>
                </c:pt>
                <c:pt idx="2028">
                  <c:v>7.717899947929252</c:v>
                </c:pt>
                <c:pt idx="2029">
                  <c:v>7.717950015830865</c:v>
                </c:pt>
                <c:pt idx="2030">
                  <c:v>7.718300027845544</c:v>
                </c:pt>
                <c:pt idx="2031">
                  <c:v>7.723999952318989</c:v>
                </c:pt>
                <c:pt idx="2032">
                  <c:v>7.73119990997293</c:v>
                </c:pt>
                <c:pt idx="2033">
                  <c:v>7.73400009555553</c:v>
                </c:pt>
                <c:pt idx="2034">
                  <c:v>7.735150044249166</c:v>
                </c:pt>
                <c:pt idx="2035">
                  <c:v>7.735800009537343</c:v>
                </c:pt>
                <c:pt idx="2036">
                  <c:v>7.741099956703692</c:v>
                </c:pt>
                <c:pt idx="2037">
                  <c:v>7.744650124168402</c:v>
                </c:pt>
                <c:pt idx="2038">
                  <c:v>7.75179979820314</c:v>
                </c:pt>
                <c:pt idx="2039">
                  <c:v>7.755149959564733</c:v>
                </c:pt>
                <c:pt idx="2040">
                  <c:v>7.759000001715321</c:v>
                </c:pt>
                <c:pt idx="2041">
                  <c:v>7.76370003795455</c:v>
                </c:pt>
                <c:pt idx="2042">
                  <c:v>7.764599710466427</c:v>
                </c:pt>
                <c:pt idx="2043">
                  <c:v>7.762800318720108</c:v>
                </c:pt>
                <c:pt idx="2044">
                  <c:v>7.769150045583956</c:v>
                </c:pt>
                <c:pt idx="2045">
                  <c:v>7.771200037957896</c:v>
                </c:pt>
                <c:pt idx="2046">
                  <c:v>7.7747999881758</c:v>
                </c:pt>
                <c:pt idx="2047">
                  <c:v>7.77684978446996</c:v>
                </c:pt>
                <c:pt idx="2048">
                  <c:v>7.777850214577484</c:v>
                </c:pt>
                <c:pt idx="2049">
                  <c:v>7.78294999580612</c:v>
                </c:pt>
                <c:pt idx="2050">
                  <c:v>7.790949983598693</c:v>
                </c:pt>
                <c:pt idx="2051">
                  <c:v>7.79304999408487</c:v>
                </c:pt>
                <c:pt idx="2052">
                  <c:v>7.795550176619145</c:v>
                </c:pt>
                <c:pt idx="2053">
                  <c:v>7.798849815942958</c:v>
                </c:pt>
                <c:pt idx="2054">
                  <c:v>7.805499993897683</c:v>
                </c:pt>
                <c:pt idx="2055">
                  <c:v>7.807849998473102</c:v>
                </c:pt>
                <c:pt idx="2056">
                  <c:v>7.810799996947025</c:v>
                </c:pt>
                <c:pt idx="2057">
                  <c:v>7.812200113105064</c:v>
                </c:pt>
                <c:pt idx="2058">
                  <c:v>7.81844997272492</c:v>
                </c:pt>
                <c:pt idx="2059">
                  <c:v>7.826200008770684</c:v>
                </c:pt>
                <c:pt idx="2060">
                  <c:v>7.828450046541546</c:v>
                </c:pt>
                <c:pt idx="2061">
                  <c:v>7.831199972537433</c:v>
                </c:pt>
                <c:pt idx="2062">
                  <c:v>7.832600148965866</c:v>
                </c:pt>
                <c:pt idx="2063">
                  <c:v>7.834599815370892</c:v>
                </c:pt>
                <c:pt idx="2064">
                  <c:v>7.842849943543114</c:v>
                </c:pt>
                <c:pt idx="2065">
                  <c:v>7.846749967575306</c:v>
                </c:pt>
                <c:pt idx="2066">
                  <c:v>7.848000032427079</c:v>
                </c:pt>
                <c:pt idx="2067">
                  <c:v>7.849500103187893</c:v>
                </c:pt>
                <c:pt idx="2068">
                  <c:v>7.852249879837471</c:v>
                </c:pt>
                <c:pt idx="2069">
                  <c:v>7.855199974823335</c:v>
                </c:pt>
                <c:pt idx="2070">
                  <c:v>7.858350023077945</c:v>
                </c:pt>
                <c:pt idx="2071">
                  <c:v>7.860949983787577</c:v>
                </c:pt>
                <c:pt idx="2072">
                  <c:v>7.859899968720128</c:v>
                </c:pt>
                <c:pt idx="2073">
                  <c:v>7.86050000801333</c:v>
                </c:pt>
                <c:pt idx="2074">
                  <c:v>7.863449970245709</c:v>
                </c:pt>
                <c:pt idx="2075">
                  <c:v>7.867350053213157</c:v>
                </c:pt>
                <c:pt idx="2076">
                  <c:v>7.874099979209857</c:v>
                </c:pt>
                <c:pt idx="2077">
                  <c:v>7.876350066759187</c:v>
                </c:pt>
                <c:pt idx="2078">
                  <c:v>7.877749927902186</c:v>
                </c:pt>
                <c:pt idx="2079">
                  <c:v>7.880949994279944</c:v>
                </c:pt>
                <c:pt idx="2080">
                  <c:v>7.888099947358569</c:v>
                </c:pt>
                <c:pt idx="2081">
                  <c:v>7.889899980542397</c:v>
                </c:pt>
                <c:pt idx="2082">
                  <c:v>7.893150336643885</c:v>
                </c:pt>
                <c:pt idx="2083">
                  <c:v>7.90034965591258</c:v>
                </c:pt>
                <c:pt idx="2084">
                  <c:v>7.904149957656045</c:v>
                </c:pt>
                <c:pt idx="2085">
                  <c:v>7.909750057220662</c:v>
                </c:pt>
                <c:pt idx="2086">
                  <c:v>7.915699963567021</c:v>
                </c:pt>
                <c:pt idx="2087">
                  <c:v>7.920000248719587</c:v>
                </c:pt>
                <c:pt idx="2088">
                  <c:v>7.924249734118347</c:v>
                </c:pt>
                <c:pt idx="2089">
                  <c:v>7.92565002536503</c:v>
                </c:pt>
                <c:pt idx="2090">
                  <c:v>7.930000057029247</c:v>
                </c:pt>
                <c:pt idx="2091">
                  <c:v>7.934049999617855</c:v>
                </c:pt>
                <c:pt idx="2092">
                  <c:v>7.932500143051584</c:v>
                </c:pt>
                <c:pt idx="2093">
                  <c:v>7.93669988498732</c:v>
                </c:pt>
                <c:pt idx="2094">
                  <c:v>7.943599961854488</c:v>
                </c:pt>
                <c:pt idx="2095">
                  <c:v>7.947649973870285</c:v>
                </c:pt>
                <c:pt idx="2096">
                  <c:v>7.952499969291239</c:v>
                </c:pt>
                <c:pt idx="2097">
                  <c:v>7.953699899866478</c:v>
                </c:pt>
                <c:pt idx="2098">
                  <c:v>7.954950139806895</c:v>
                </c:pt>
                <c:pt idx="2099">
                  <c:v>7.95540004615759</c:v>
                </c:pt>
                <c:pt idx="2100">
                  <c:v>7.957500016022093</c:v>
                </c:pt>
                <c:pt idx="2101">
                  <c:v>7.958249987412275</c:v>
                </c:pt>
                <c:pt idx="2102">
                  <c:v>7.96064979572475</c:v>
                </c:pt>
                <c:pt idx="2103">
                  <c:v>7.963100227356334</c:v>
                </c:pt>
                <c:pt idx="2104">
                  <c:v>7.966600038718751</c:v>
                </c:pt>
                <c:pt idx="2105">
                  <c:v>7.96869994964436</c:v>
                </c:pt>
                <c:pt idx="2106">
                  <c:v>7.971599985885406</c:v>
                </c:pt>
                <c:pt idx="2107">
                  <c:v>7.973550136757694</c:v>
                </c:pt>
                <c:pt idx="2108">
                  <c:v>7.975749878693022</c:v>
                </c:pt>
                <c:pt idx="2109">
                  <c:v>7.978800003813377</c:v>
                </c:pt>
                <c:pt idx="2110">
                  <c:v>7.979800050547055</c:v>
                </c:pt>
                <c:pt idx="2111">
                  <c:v>7.98269998417163</c:v>
                </c:pt>
                <c:pt idx="2112">
                  <c:v>7.984649883077508</c:v>
                </c:pt>
                <c:pt idx="2113">
                  <c:v>7.989250157737842</c:v>
                </c:pt>
                <c:pt idx="2114">
                  <c:v>7.99319998111605</c:v>
                </c:pt>
                <c:pt idx="2115">
                  <c:v>7.993899997709378</c:v>
                </c:pt>
                <c:pt idx="2116">
                  <c:v>7.997399944877543</c:v>
                </c:pt>
                <c:pt idx="2117">
                  <c:v>8.00440014400374</c:v>
                </c:pt>
                <c:pt idx="2118">
                  <c:v>8.00714983463331</c:v>
                </c:pt>
                <c:pt idx="2119">
                  <c:v>8.00614997653975</c:v>
                </c:pt>
                <c:pt idx="2120">
                  <c:v>8.00764997653823</c:v>
                </c:pt>
                <c:pt idx="2121">
                  <c:v>8.010699991609726</c:v>
                </c:pt>
                <c:pt idx="2122">
                  <c:v>8.01565012588253</c:v>
                </c:pt>
                <c:pt idx="2123">
                  <c:v>8.024299893379065</c:v>
                </c:pt>
                <c:pt idx="2124">
                  <c:v>8.02575005340623</c:v>
                </c:pt>
                <c:pt idx="2125">
                  <c:v>8.02660005188227</c:v>
                </c:pt>
                <c:pt idx="2126">
                  <c:v>8.02904995384233</c:v>
                </c:pt>
                <c:pt idx="2127">
                  <c:v>8.032249840736767</c:v>
                </c:pt>
                <c:pt idx="2128">
                  <c:v>8.040900054929807</c:v>
                </c:pt>
                <c:pt idx="2129">
                  <c:v>8.044049944684957</c:v>
                </c:pt>
                <c:pt idx="2130">
                  <c:v>8.048199946213566</c:v>
                </c:pt>
                <c:pt idx="2131">
                  <c:v>8.053700042724814</c:v>
                </c:pt>
                <c:pt idx="2132">
                  <c:v>8.0600000471095</c:v>
                </c:pt>
                <c:pt idx="2133">
                  <c:v>8.06524993991843</c:v>
                </c:pt>
                <c:pt idx="2134">
                  <c:v>8.0707000152579</c:v>
                </c:pt>
                <c:pt idx="2135">
                  <c:v>8.074749963951035</c:v>
                </c:pt>
                <c:pt idx="2136">
                  <c:v>8.076049980543757</c:v>
                </c:pt>
                <c:pt idx="2137">
                  <c:v>8.078250146485512</c:v>
                </c:pt>
                <c:pt idx="2138">
                  <c:v>8.07959989738447</c:v>
                </c:pt>
                <c:pt idx="2139">
                  <c:v>8.08220001659356</c:v>
                </c:pt>
                <c:pt idx="2140">
                  <c:v>8.08540001354049</c:v>
                </c:pt>
                <c:pt idx="2141">
                  <c:v>8.088600049781234</c:v>
                </c:pt>
                <c:pt idx="2142">
                  <c:v>8.093350098039081</c:v>
                </c:pt>
                <c:pt idx="2143">
                  <c:v>8.10044983386979</c:v>
                </c:pt>
                <c:pt idx="2144">
                  <c:v>8.100549956132454</c:v>
                </c:pt>
                <c:pt idx="2145">
                  <c:v>8.101350008964801</c:v>
                </c:pt>
                <c:pt idx="2146">
                  <c:v>8.101300027086832</c:v>
                </c:pt>
                <c:pt idx="2147">
                  <c:v>8.103999907874821</c:v>
                </c:pt>
                <c:pt idx="2148">
                  <c:v>8.103650167464365</c:v>
                </c:pt>
                <c:pt idx="2149">
                  <c:v>8.105399977303022</c:v>
                </c:pt>
                <c:pt idx="2150">
                  <c:v>8.107900040624368</c:v>
                </c:pt>
                <c:pt idx="2151">
                  <c:v>8.112399998284672</c:v>
                </c:pt>
                <c:pt idx="2152">
                  <c:v>8.113100342368853</c:v>
                </c:pt>
                <c:pt idx="2153">
                  <c:v>8.121349590684985</c:v>
                </c:pt>
                <c:pt idx="2154">
                  <c:v>8.12644997539246</c:v>
                </c:pt>
                <c:pt idx="2155">
                  <c:v>8.126149972344137</c:v>
                </c:pt>
                <c:pt idx="2156">
                  <c:v>8.13089996166309</c:v>
                </c:pt>
                <c:pt idx="2157">
                  <c:v>8.1360001546891</c:v>
                </c:pt>
                <c:pt idx="2158">
                  <c:v>8.139349839213537</c:v>
                </c:pt>
                <c:pt idx="2159">
                  <c:v>8.14410000362113</c:v>
                </c:pt>
                <c:pt idx="2160">
                  <c:v>8.144849994660035</c:v>
                </c:pt>
                <c:pt idx="2161">
                  <c:v>8.148899999236161</c:v>
                </c:pt>
                <c:pt idx="2162">
                  <c:v>8.1564003778476</c:v>
                </c:pt>
                <c:pt idx="2163">
                  <c:v>8.16659967441592</c:v>
                </c:pt>
                <c:pt idx="2164">
                  <c:v>8.17514994278099</c:v>
                </c:pt>
                <c:pt idx="2165">
                  <c:v>8.180749983406712</c:v>
                </c:pt>
                <c:pt idx="2166">
                  <c:v>8.181850013541407</c:v>
                </c:pt>
                <c:pt idx="2167">
                  <c:v>8.18915010394994</c:v>
                </c:pt>
                <c:pt idx="2168">
                  <c:v>8.198249882123491</c:v>
                </c:pt>
                <c:pt idx="2169">
                  <c:v>8.200899980165556</c:v>
                </c:pt>
                <c:pt idx="2170">
                  <c:v>8.201900013351402</c:v>
                </c:pt>
                <c:pt idx="2171">
                  <c:v>8.207150035857921</c:v>
                </c:pt>
                <c:pt idx="2172">
                  <c:v>8.213500284578914</c:v>
                </c:pt>
                <c:pt idx="2173">
                  <c:v>8.218949727634021</c:v>
                </c:pt>
                <c:pt idx="2174">
                  <c:v>8.22464999751901</c:v>
                </c:pt>
                <c:pt idx="2175">
                  <c:v>8.227699943163315</c:v>
                </c:pt>
                <c:pt idx="2176">
                  <c:v>8.233800016976601</c:v>
                </c:pt>
                <c:pt idx="2177">
                  <c:v>8.234749970055418</c:v>
                </c:pt>
                <c:pt idx="2178">
                  <c:v>8.241400041006273</c:v>
                </c:pt>
                <c:pt idx="2179">
                  <c:v>8.244949965668638</c:v>
                </c:pt>
                <c:pt idx="2180">
                  <c:v>8.245299977683316</c:v>
                </c:pt>
                <c:pt idx="2181">
                  <c:v>8.247250003241785</c:v>
                </c:pt>
                <c:pt idx="2182">
                  <c:v>8.254000018310762</c:v>
                </c:pt>
                <c:pt idx="2183">
                  <c:v>8.25879992008413</c:v>
                </c:pt>
                <c:pt idx="2184">
                  <c:v>8.261250048253713</c:v>
                </c:pt>
                <c:pt idx="2185">
                  <c:v>8.261250048253713</c:v>
                </c:pt>
                <c:pt idx="2186">
                  <c:v>8.25879992008413</c:v>
                </c:pt>
                <c:pt idx="2187">
                  <c:v>8.254000018310762</c:v>
                </c:pt>
                <c:pt idx="2213">
                  <c:v>3.494225158308836</c:v>
                </c:pt>
                <c:pt idx="2214">
                  <c:v>3.87745000267023</c:v>
                </c:pt>
                <c:pt idx="2215">
                  <c:v>4.164899967196104</c:v>
                </c:pt>
                <c:pt idx="2216">
                  <c:v>4.422849941252934</c:v>
                </c:pt>
                <c:pt idx="2217">
                  <c:v>4.63906792526177</c:v>
                </c:pt>
                <c:pt idx="2218">
                  <c:v>4.81973216285769</c:v>
                </c:pt>
                <c:pt idx="2219">
                  <c:v>4.97594990005382</c:v>
                </c:pt>
                <c:pt idx="2220">
                  <c:v>5.154500030137567</c:v>
                </c:pt>
                <c:pt idx="2221">
                  <c:v>5.243499951171543</c:v>
                </c:pt>
                <c:pt idx="2222">
                  <c:v>5.36006162185731</c:v>
                </c:pt>
                <c:pt idx="2223">
                  <c:v>5.469488365935831</c:v>
                </c:pt>
                <c:pt idx="2224">
                  <c:v>5.556399922945274</c:v>
                </c:pt>
                <c:pt idx="2225">
                  <c:v>5.603500027846167</c:v>
                </c:pt>
                <c:pt idx="2226">
                  <c:v>5.674500047683976</c:v>
                </c:pt>
                <c:pt idx="2227">
                  <c:v>5.729803508758778</c:v>
                </c:pt>
                <c:pt idx="2228">
                  <c:v>5.782296403885994</c:v>
                </c:pt>
                <c:pt idx="2229">
                  <c:v>5.818799932098045</c:v>
                </c:pt>
                <c:pt idx="2230">
                  <c:v>5.837249888230871</c:v>
                </c:pt>
                <c:pt idx="2231">
                  <c:v>5.832950042724406</c:v>
                </c:pt>
                <c:pt idx="2232">
                  <c:v>5.874202600476564</c:v>
                </c:pt>
                <c:pt idx="2233">
                  <c:v>5.894697515108417</c:v>
                </c:pt>
                <c:pt idx="2234">
                  <c:v>5.92724998817357</c:v>
                </c:pt>
                <c:pt idx="2235">
                  <c:v>5.929049952315835</c:v>
                </c:pt>
                <c:pt idx="2236">
                  <c:v>5.958349883268967</c:v>
                </c:pt>
                <c:pt idx="2237">
                  <c:v>5.972750589371571</c:v>
                </c:pt>
                <c:pt idx="2238">
                  <c:v>5.9813493972797</c:v>
                </c:pt>
                <c:pt idx="2239">
                  <c:v>5.987500020983135</c:v>
                </c:pt>
                <c:pt idx="2240">
                  <c:v>5.984249887085753</c:v>
                </c:pt>
                <c:pt idx="2241">
                  <c:v>5.986350011062313</c:v>
                </c:pt>
                <c:pt idx="2242">
                  <c:v>5.981950050736486</c:v>
                </c:pt>
                <c:pt idx="2243">
                  <c:v>5.985199983213536</c:v>
                </c:pt>
                <c:pt idx="2244">
                  <c:v>5.993100001145649</c:v>
                </c:pt>
                <c:pt idx="2245">
                  <c:v>5.997600007249275</c:v>
                </c:pt>
                <c:pt idx="2246">
                  <c:v>6.002900088882598</c:v>
                </c:pt>
                <c:pt idx="2247">
                  <c:v>6.010099874496516</c:v>
                </c:pt>
                <c:pt idx="2248">
                  <c:v>6.015100242995684</c:v>
                </c:pt>
                <c:pt idx="2249">
                  <c:v>6.02610011024808</c:v>
                </c:pt>
                <c:pt idx="2250">
                  <c:v>6.03109992943064</c:v>
                </c:pt>
                <c:pt idx="2251">
                  <c:v>6.030299977872346</c:v>
                </c:pt>
                <c:pt idx="2252">
                  <c:v>6.03219958572663</c:v>
                </c:pt>
                <c:pt idx="2253">
                  <c:v>6.037500322341657</c:v>
                </c:pt>
                <c:pt idx="2254">
                  <c:v>6.035350106812984</c:v>
                </c:pt>
                <c:pt idx="2255">
                  <c:v>6.03420009956244</c:v>
                </c:pt>
                <c:pt idx="2256">
                  <c:v>6.033549965286511</c:v>
                </c:pt>
                <c:pt idx="2257">
                  <c:v>6.038600099564067</c:v>
                </c:pt>
                <c:pt idx="2258">
                  <c:v>6.035199837111577</c:v>
                </c:pt>
                <c:pt idx="2259">
                  <c:v>6.029450056077621</c:v>
                </c:pt>
                <c:pt idx="2260">
                  <c:v>6.020449902345717</c:v>
                </c:pt>
                <c:pt idx="2261">
                  <c:v>6.006499970630102</c:v>
                </c:pt>
                <c:pt idx="2262">
                  <c:v>6.005949320224317</c:v>
                </c:pt>
                <c:pt idx="2263">
                  <c:v>6.002550675584644</c:v>
                </c:pt>
                <c:pt idx="2264">
                  <c:v>6.00370010986444</c:v>
                </c:pt>
                <c:pt idx="2265">
                  <c:v>6.003299989319202</c:v>
                </c:pt>
                <c:pt idx="2266">
                  <c:v>5.999550009157247</c:v>
                </c:pt>
                <c:pt idx="2267">
                  <c:v>5.998599419403037</c:v>
                </c:pt>
                <c:pt idx="2268">
                  <c:v>5.998650392913988</c:v>
                </c:pt>
                <c:pt idx="2269">
                  <c:v>5.999949885939713</c:v>
                </c:pt>
                <c:pt idx="2270">
                  <c:v>6.000500071717395</c:v>
                </c:pt>
                <c:pt idx="2271">
                  <c:v>5.997399917981965</c:v>
                </c:pt>
                <c:pt idx="2272">
                  <c:v>5.997149726485077</c:v>
                </c:pt>
                <c:pt idx="2273">
                  <c:v>5.997300250244734</c:v>
                </c:pt>
                <c:pt idx="2274">
                  <c:v>5.99365009498433</c:v>
                </c:pt>
                <c:pt idx="2275">
                  <c:v>5.991299930570678</c:v>
                </c:pt>
                <c:pt idx="2276">
                  <c:v>5.992900105666194</c:v>
                </c:pt>
                <c:pt idx="2277">
                  <c:v>5.990149874880444</c:v>
                </c:pt>
                <c:pt idx="2278">
                  <c:v>5.989000123976438</c:v>
                </c:pt>
                <c:pt idx="2279">
                  <c:v>5.989400027465308</c:v>
                </c:pt>
                <c:pt idx="2280">
                  <c:v>5.988599930955388</c:v>
                </c:pt>
                <c:pt idx="2281">
                  <c:v>5.988550035093794</c:v>
                </c:pt>
                <c:pt idx="2282">
                  <c:v>5.98914982986389</c:v>
                </c:pt>
                <c:pt idx="2283">
                  <c:v>5.99145011062501</c:v>
                </c:pt>
                <c:pt idx="2284">
                  <c:v>5.995149902340926</c:v>
                </c:pt>
                <c:pt idx="2285">
                  <c:v>5.996199970242742</c:v>
                </c:pt>
                <c:pt idx="2286">
                  <c:v>5.99720004577466</c:v>
                </c:pt>
                <c:pt idx="2287">
                  <c:v>5.996050032423227</c:v>
                </c:pt>
                <c:pt idx="2288">
                  <c:v>5.998900169754052</c:v>
                </c:pt>
                <c:pt idx="2289">
                  <c:v>5.998799898148718</c:v>
                </c:pt>
                <c:pt idx="2290">
                  <c:v>5.995200043107615</c:v>
                </c:pt>
                <c:pt idx="2291">
                  <c:v>5.990449948119931</c:v>
                </c:pt>
                <c:pt idx="2292">
                  <c:v>5.990699650952592</c:v>
                </c:pt>
                <c:pt idx="2293">
                  <c:v>5.987700487137772</c:v>
                </c:pt>
                <c:pt idx="2294">
                  <c:v>5.984300082778647</c:v>
                </c:pt>
                <c:pt idx="2295">
                  <c:v>5.984599950024858</c:v>
                </c:pt>
                <c:pt idx="2296">
                  <c:v>5.98269999542026</c:v>
                </c:pt>
                <c:pt idx="2297">
                  <c:v>5.98184968910209</c:v>
                </c:pt>
                <c:pt idx="2298">
                  <c:v>5.977350386427133</c:v>
                </c:pt>
                <c:pt idx="2299">
                  <c:v>5.97694998512088</c:v>
                </c:pt>
                <c:pt idx="2300">
                  <c:v>5.976249927902246</c:v>
                </c:pt>
                <c:pt idx="2301">
                  <c:v>5.97484990081648</c:v>
                </c:pt>
                <c:pt idx="2302">
                  <c:v>5.97654959602369</c:v>
                </c:pt>
                <c:pt idx="2303">
                  <c:v>5.975600315858176</c:v>
                </c:pt>
                <c:pt idx="2304">
                  <c:v>5.97974990386865</c:v>
                </c:pt>
                <c:pt idx="2305">
                  <c:v>5.977749940109788</c:v>
                </c:pt>
                <c:pt idx="2306">
                  <c:v>5.9778000080114</c:v>
                </c:pt>
                <c:pt idx="2307">
                  <c:v>5.97594994926476</c:v>
                </c:pt>
                <c:pt idx="2308">
                  <c:v>5.9741002285009</c:v>
                </c:pt>
                <c:pt idx="2309">
                  <c:v>5.973099935912617</c:v>
                </c:pt>
                <c:pt idx="2310">
                  <c:v>5.970299908829476</c:v>
                </c:pt>
                <c:pt idx="2311">
                  <c:v>5.96644994964663</c:v>
                </c:pt>
                <c:pt idx="2312">
                  <c:v>5.964399851607594</c:v>
                </c:pt>
                <c:pt idx="2313">
                  <c:v>5.963250130844246</c:v>
                </c:pt>
                <c:pt idx="2314">
                  <c:v>5.963300062943744</c:v>
                </c:pt>
                <c:pt idx="2315">
                  <c:v>5.961300069044227</c:v>
                </c:pt>
                <c:pt idx="2316">
                  <c:v>5.960050115965714</c:v>
                </c:pt>
                <c:pt idx="2317">
                  <c:v>5.95684955482284</c:v>
                </c:pt>
                <c:pt idx="2318">
                  <c:v>5.95065035171501</c:v>
                </c:pt>
                <c:pt idx="2319">
                  <c:v>5.947650095367864</c:v>
                </c:pt>
                <c:pt idx="2320">
                  <c:v>5.947999934007384</c:v>
                </c:pt>
                <c:pt idx="2321">
                  <c:v>5.95084997482263</c:v>
                </c:pt>
                <c:pt idx="2322">
                  <c:v>5.95569972877638</c:v>
                </c:pt>
                <c:pt idx="2323">
                  <c:v>5.95095042457615</c:v>
                </c:pt>
                <c:pt idx="2324">
                  <c:v>5.94899992218052</c:v>
                </c:pt>
                <c:pt idx="2325">
                  <c:v>5.945750101851444</c:v>
                </c:pt>
                <c:pt idx="2326">
                  <c:v>5.946300000763587</c:v>
                </c:pt>
                <c:pt idx="2327">
                  <c:v>5.94349974441502</c:v>
                </c:pt>
                <c:pt idx="2328">
                  <c:v>5.942000260543864</c:v>
                </c:pt>
                <c:pt idx="2329">
                  <c:v>5.941300052261794</c:v>
                </c:pt>
                <c:pt idx="2330">
                  <c:v>5.939599916455335</c:v>
                </c:pt>
                <c:pt idx="2331">
                  <c:v>5.937350017546123</c:v>
                </c:pt>
                <c:pt idx="2332">
                  <c:v>5.93764973983707</c:v>
                </c:pt>
                <c:pt idx="2333">
                  <c:v>5.936350252912236</c:v>
                </c:pt>
                <c:pt idx="2334">
                  <c:v>5.934999952696671</c:v>
                </c:pt>
                <c:pt idx="2335">
                  <c:v>5.9345500206</c:v>
                </c:pt>
                <c:pt idx="2336">
                  <c:v>5.932649930189656</c:v>
                </c:pt>
                <c:pt idx="2337">
                  <c:v>5.927049776459171</c:v>
                </c:pt>
                <c:pt idx="2338">
                  <c:v>5.926250362015708</c:v>
                </c:pt>
                <c:pt idx="2339">
                  <c:v>5.922749957655467</c:v>
                </c:pt>
                <c:pt idx="2340">
                  <c:v>5.922699892806122</c:v>
                </c:pt>
                <c:pt idx="2341">
                  <c:v>5.922700070954306</c:v>
                </c:pt>
                <c:pt idx="2342">
                  <c:v>5.922399805451277</c:v>
                </c:pt>
                <c:pt idx="2343">
                  <c:v>5.9203501842494</c:v>
                </c:pt>
                <c:pt idx="2344">
                  <c:v>5.915149951932107</c:v>
                </c:pt>
                <c:pt idx="2345">
                  <c:v>5.91229999580537</c:v>
                </c:pt>
                <c:pt idx="2346">
                  <c:v>5.909149900817283</c:v>
                </c:pt>
                <c:pt idx="2347">
                  <c:v>5.90874987373536</c:v>
                </c:pt>
                <c:pt idx="2348">
                  <c:v>5.910600041195721</c:v>
                </c:pt>
                <c:pt idx="2349">
                  <c:v>5.90434994926545</c:v>
                </c:pt>
                <c:pt idx="2350">
                  <c:v>5.90409998092582</c:v>
                </c:pt>
                <c:pt idx="2351">
                  <c:v>5.902749919128837</c:v>
                </c:pt>
                <c:pt idx="2352">
                  <c:v>5.904199787903053</c:v>
                </c:pt>
                <c:pt idx="2353">
                  <c:v>5.900800171279115</c:v>
                </c:pt>
                <c:pt idx="2354">
                  <c:v>5.900250000766391</c:v>
                </c:pt>
                <c:pt idx="2355">
                  <c:v>5.898799975206201</c:v>
                </c:pt>
                <c:pt idx="2356">
                  <c:v>5.898300020598979</c:v>
                </c:pt>
                <c:pt idx="2357">
                  <c:v>5.897199718856426</c:v>
                </c:pt>
                <c:pt idx="2358">
                  <c:v>5.89420041313133</c:v>
                </c:pt>
                <c:pt idx="2359">
                  <c:v>5.89500003890862</c:v>
                </c:pt>
                <c:pt idx="2360">
                  <c:v>5.892650112913543</c:v>
                </c:pt>
                <c:pt idx="2361">
                  <c:v>5.891299945447828</c:v>
                </c:pt>
                <c:pt idx="2362">
                  <c:v>5.889799885175308</c:v>
                </c:pt>
                <c:pt idx="2363">
                  <c:v>5.888750306319705</c:v>
                </c:pt>
                <c:pt idx="2364">
                  <c:v>5.88400011482372</c:v>
                </c:pt>
                <c:pt idx="2365">
                  <c:v>5.876150059128122</c:v>
                </c:pt>
                <c:pt idx="2366">
                  <c:v>5.87414992637423</c:v>
                </c:pt>
                <c:pt idx="2367">
                  <c:v>5.875199831389182</c:v>
                </c:pt>
                <c:pt idx="2368">
                  <c:v>5.873900247952404</c:v>
                </c:pt>
                <c:pt idx="2369">
                  <c:v>5.873999919127527</c:v>
                </c:pt>
                <c:pt idx="2370">
                  <c:v>5.872949926757427</c:v>
                </c:pt>
                <c:pt idx="2371">
                  <c:v>5.874200030895736</c:v>
                </c:pt>
                <c:pt idx="2372">
                  <c:v>5.876349618913081</c:v>
                </c:pt>
                <c:pt idx="2373">
                  <c:v>5.871500414275943</c:v>
                </c:pt>
                <c:pt idx="2374">
                  <c:v>5.870050086974515</c:v>
                </c:pt>
                <c:pt idx="2375">
                  <c:v>5.867599955752666</c:v>
                </c:pt>
                <c:pt idx="2376">
                  <c:v>5.865949924089364</c:v>
                </c:pt>
                <c:pt idx="2377">
                  <c:v>5.865849758149124</c:v>
                </c:pt>
                <c:pt idx="2378">
                  <c:v>5.866350274274737</c:v>
                </c:pt>
                <c:pt idx="2379">
                  <c:v>5.868800040432688</c:v>
                </c:pt>
                <c:pt idx="2380">
                  <c:v>5.870849999617348</c:v>
                </c:pt>
                <c:pt idx="2381">
                  <c:v>5.866699940870603</c:v>
                </c:pt>
                <c:pt idx="2382">
                  <c:v>5.86389944000257</c:v>
                </c:pt>
                <c:pt idx="2383">
                  <c:v>5.85970034561251</c:v>
                </c:pt>
                <c:pt idx="2384">
                  <c:v>5.861050105668255</c:v>
                </c:pt>
                <c:pt idx="2385">
                  <c:v>5.862500040817393</c:v>
                </c:pt>
                <c:pt idx="2386">
                  <c:v>5.863800040817294</c:v>
                </c:pt>
                <c:pt idx="2387">
                  <c:v>5.857949716570147</c:v>
                </c:pt>
                <c:pt idx="2388">
                  <c:v>5.859800155642005</c:v>
                </c:pt>
                <c:pt idx="2389">
                  <c:v>5.860300049971554</c:v>
                </c:pt>
                <c:pt idx="2390">
                  <c:v>5.856650030520541</c:v>
                </c:pt>
                <c:pt idx="2391">
                  <c:v>5.856800008008577</c:v>
                </c:pt>
                <c:pt idx="2392">
                  <c:v>5.85689992675907</c:v>
                </c:pt>
                <c:pt idx="2393">
                  <c:v>5.856550073240212</c:v>
                </c:pt>
                <c:pt idx="2394">
                  <c:v>5.856299969098472</c:v>
                </c:pt>
                <c:pt idx="2395">
                  <c:v>5.856550006868927</c:v>
                </c:pt>
                <c:pt idx="2396">
                  <c:v>5.854900117112264</c:v>
                </c:pt>
                <c:pt idx="2397">
                  <c:v>5.853199640274397</c:v>
                </c:pt>
                <c:pt idx="2398">
                  <c:v>5.85225022430677</c:v>
                </c:pt>
                <c:pt idx="2399">
                  <c:v>5.849400026705551</c:v>
                </c:pt>
                <c:pt idx="2400">
                  <c:v>5.849250109862626</c:v>
                </c:pt>
                <c:pt idx="2401">
                  <c:v>5.84414995002953</c:v>
                </c:pt>
                <c:pt idx="2402">
                  <c:v>5.840899646758769</c:v>
                </c:pt>
                <c:pt idx="2403">
                  <c:v>5.837900331880517</c:v>
                </c:pt>
                <c:pt idx="2404">
                  <c:v>5.834650074004458</c:v>
                </c:pt>
                <c:pt idx="2405">
                  <c:v>5.833149974441766</c:v>
                </c:pt>
                <c:pt idx="2406">
                  <c:v>5.832950046918991</c:v>
                </c:pt>
                <c:pt idx="2407">
                  <c:v>5.829999954985396</c:v>
                </c:pt>
                <c:pt idx="2408">
                  <c:v>5.827700057601757</c:v>
                </c:pt>
                <c:pt idx="2409">
                  <c:v>5.825800093840371</c:v>
                </c:pt>
                <c:pt idx="2410">
                  <c:v>5.824050065231857</c:v>
                </c:pt>
                <c:pt idx="2411">
                  <c:v>5.822250008008266</c:v>
                </c:pt>
                <c:pt idx="2412">
                  <c:v>5.819799807359232</c:v>
                </c:pt>
                <c:pt idx="2413">
                  <c:v>5.816350252531265</c:v>
                </c:pt>
                <c:pt idx="2414">
                  <c:v>5.816349908447592</c:v>
                </c:pt>
                <c:pt idx="2415">
                  <c:v>5.816200009539898</c:v>
                </c:pt>
                <c:pt idx="2416">
                  <c:v>5.815000009537469</c:v>
                </c:pt>
                <c:pt idx="2417">
                  <c:v>5.81704966392499</c:v>
                </c:pt>
                <c:pt idx="2418">
                  <c:v>5.813550143815517</c:v>
                </c:pt>
                <c:pt idx="2419">
                  <c:v>5.811600039673066</c:v>
                </c:pt>
                <c:pt idx="2420">
                  <c:v>5.811350008010777</c:v>
                </c:pt>
                <c:pt idx="2421">
                  <c:v>5.809500075913093</c:v>
                </c:pt>
                <c:pt idx="2422">
                  <c:v>5.807649908445454</c:v>
                </c:pt>
                <c:pt idx="2423">
                  <c:v>5.81000007896364</c:v>
                </c:pt>
                <c:pt idx="2424">
                  <c:v>5.804799952315077</c:v>
                </c:pt>
                <c:pt idx="2425">
                  <c:v>5.805899885941471</c:v>
                </c:pt>
                <c:pt idx="2426">
                  <c:v>5.805350029371766</c:v>
                </c:pt>
                <c:pt idx="2427">
                  <c:v>5.80440009727681</c:v>
                </c:pt>
                <c:pt idx="2428">
                  <c:v>5.801250062562758</c:v>
                </c:pt>
                <c:pt idx="2429">
                  <c:v>5.800249959946086</c:v>
                </c:pt>
                <c:pt idx="2430">
                  <c:v>5.799699892042553</c:v>
                </c:pt>
                <c:pt idx="2431">
                  <c:v>5.795999964524526</c:v>
                </c:pt>
                <c:pt idx="2432">
                  <c:v>5.791899774550984</c:v>
                </c:pt>
                <c:pt idx="2433">
                  <c:v>5.788650437163596</c:v>
                </c:pt>
                <c:pt idx="2434">
                  <c:v>5.788999892425635</c:v>
                </c:pt>
                <c:pt idx="2435">
                  <c:v>5.787150059892156</c:v>
                </c:pt>
                <c:pt idx="2436">
                  <c:v>5.782400109863376</c:v>
                </c:pt>
                <c:pt idx="2437">
                  <c:v>5.78194983978392</c:v>
                </c:pt>
                <c:pt idx="2438">
                  <c:v>5.78080004043295</c:v>
                </c:pt>
                <c:pt idx="2439">
                  <c:v>5.779049939344988</c:v>
                </c:pt>
                <c:pt idx="2440">
                  <c:v>5.775950005721826</c:v>
                </c:pt>
                <c:pt idx="2441">
                  <c:v>5.774300049590238</c:v>
                </c:pt>
                <c:pt idx="2442">
                  <c:v>5.775400115966476</c:v>
                </c:pt>
                <c:pt idx="2443">
                  <c:v>5.774099950027447</c:v>
                </c:pt>
                <c:pt idx="2444">
                  <c:v>5.7728999832143</c:v>
                </c:pt>
                <c:pt idx="2445">
                  <c:v>5.771900091935094</c:v>
                </c:pt>
                <c:pt idx="2446">
                  <c:v>5.768550072480139</c:v>
                </c:pt>
                <c:pt idx="2447">
                  <c:v>5.767050317001122</c:v>
                </c:pt>
                <c:pt idx="2448">
                  <c:v>5.77369972686938</c:v>
                </c:pt>
                <c:pt idx="2449">
                  <c:v>5.771349903487138</c:v>
                </c:pt>
                <c:pt idx="2450">
                  <c:v>5.767149991228507</c:v>
                </c:pt>
                <c:pt idx="2451">
                  <c:v>5.77145008773732</c:v>
                </c:pt>
                <c:pt idx="2452">
                  <c:v>5.77124995498525</c:v>
                </c:pt>
                <c:pt idx="2453">
                  <c:v>5.772399850844521</c:v>
                </c:pt>
                <c:pt idx="2454">
                  <c:v>5.773049918745527</c:v>
                </c:pt>
                <c:pt idx="2455">
                  <c:v>5.770999926375225</c:v>
                </c:pt>
                <c:pt idx="2456">
                  <c:v>5.769450027466517</c:v>
                </c:pt>
                <c:pt idx="2457">
                  <c:v>5.770749927902215</c:v>
                </c:pt>
                <c:pt idx="2458">
                  <c:v>5.768000071337155</c:v>
                </c:pt>
                <c:pt idx="2459">
                  <c:v>5.766600004957581</c:v>
                </c:pt>
                <c:pt idx="2460">
                  <c:v>5.76715004577636</c:v>
                </c:pt>
                <c:pt idx="2461">
                  <c:v>5.767200077440066</c:v>
                </c:pt>
                <c:pt idx="2462">
                  <c:v>5.767600011062313</c:v>
                </c:pt>
                <c:pt idx="2463">
                  <c:v>5.767400008011464</c:v>
                </c:pt>
                <c:pt idx="2464">
                  <c:v>5.769800107573246</c:v>
                </c:pt>
                <c:pt idx="2465">
                  <c:v>5.774149937056789</c:v>
                </c:pt>
                <c:pt idx="2466">
                  <c:v>5.777250109098531</c:v>
                </c:pt>
                <c:pt idx="2467">
                  <c:v>5.772899920655618</c:v>
                </c:pt>
                <c:pt idx="2468">
                  <c:v>5.77080009574638</c:v>
                </c:pt>
                <c:pt idx="2469">
                  <c:v>5.768449901199346</c:v>
                </c:pt>
                <c:pt idx="2470">
                  <c:v>5.768450009916703</c:v>
                </c:pt>
                <c:pt idx="2471">
                  <c:v>5.771150012969883</c:v>
                </c:pt>
                <c:pt idx="2472">
                  <c:v>5.771649877166055</c:v>
                </c:pt>
                <c:pt idx="2473">
                  <c:v>5.771950019072392</c:v>
                </c:pt>
                <c:pt idx="2474">
                  <c:v>5.773750022126478</c:v>
                </c:pt>
                <c:pt idx="2475">
                  <c:v>5.774999927140016</c:v>
                </c:pt>
                <c:pt idx="2476">
                  <c:v>5.77599996643039</c:v>
                </c:pt>
                <c:pt idx="2477">
                  <c:v>5.777499628446094</c:v>
                </c:pt>
                <c:pt idx="2478">
                  <c:v>5.775050281903531</c:v>
                </c:pt>
                <c:pt idx="2479">
                  <c:v>5.77900003585819</c:v>
                </c:pt>
                <c:pt idx="2480">
                  <c:v>5.77995007667414</c:v>
                </c:pt>
                <c:pt idx="2481">
                  <c:v>5.775449950026086</c:v>
                </c:pt>
                <c:pt idx="2482">
                  <c:v>5.77460002708176</c:v>
                </c:pt>
                <c:pt idx="2483">
                  <c:v>5.775149959183181</c:v>
                </c:pt>
                <c:pt idx="2484">
                  <c:v>5.771950070953607</c:v>
                </c:pt>
                <c:pt idx="2485">
                  <c:v>5.770900006104057</c:v>
                </c:pt>
                <c:pt idx="2486">
                  <c:v>5.770449938201638</c:v>
                </c:pt>
                <c:pt idx="2487">
                  <c:v>5.76969994277897</c:v>
                </c:pt>
                <c:pt idx="2488">
                  <c:v>5.769150149535561</c:v>
                </c:pt>
                <c:pt idx="2489">
                  <c:v>5.769099948884106</c:v>
                </c:pt>
                <c:pt idx="2490">
                  <c:v>5.770250053024938</c:v>
                </c:pt>
                <c:pt idx="2491">
                  <c:v>5.771499982070966</c:v>
                </c:pt>
                <c:pt idx="2492">
                  <c:v>5.772149914169858</c:v>
                </c:pt>
                <c:pt idx="2493">
                  <c:v>5.770050046921824</c:v>
                </c:pt>
                <c:pt idx="2494">
                  <c:v>5.769599969866247</c:v>
                </c:pt>
                <c:pt idx="2495">
                  <c:v>5.766449938200821</c:v>
                </c:pt>
                <c:pt idx="2496">
                  <c:v>5.76449997901727</c:v>
                </c:pt>
                <c:pt idx="2497">
                  <c:v>5.76479979782016</c:v>
                </c:pt>
                <c:pt idx="2498">
                  <c:v>5.762300211332331</c:v>
                </c:pt>
                <c:pt idx="2499">
                  <c:v>5.76230007553022</c:v>
                </c:pt>
                <c:pt idx="2500">
                  <c:v>5.76434990501366</c:v>
                </c:pt>
                <c:pt idx="2501">
                  <c:v>5.766099909593322</c:v>
                </c:pt>
                <c:pt idx="2502">
                  <c:v>5.767099770735511</c:v>
                </c:pt>
                <c:pt idx="2503">
                  <c:v>5.767700214386421</c:v>
                </c:pt>
                <c:pt idx="2504">
                  <c:v>5.766850046918987</c:v>
                </c:pt>
                <c:pt idx="2505">
                  <c:v>5.767149983596027</c:v>
                </c:pt>
                <c:pt idx="2506">
                  <c:v>5.766549917218072</c:v>
                </c:pt>
                <c:pt idx="2507">
                  <c:v>5.767750010680174</c:v>
                </c:pt>
                <c:pt idx="2508">
                  <c:v>5.768849838637834</c:v>
                </c:pt>
                <c:pt idx="2509">
                  <c:v>5.761599891662628</c:v>
                </c:pt>
                <c:pt idx="2510">
                  <c:v>5.759649929426815</c:v>
                </c:pt>
                <c:pt idx="2511">
                  <c:v>5.759600096895155</c:v>
                </c:pt>
                <c:pt idx="2512">
                  <c:v>5.755449872209281</c:v>
                </c:pt>
                <c:pt idx="2513">
                  <c:v>5.750700148393661</c:v>
                </c:pt>
                <c:pt idx="2514">
                  <c:v>5.745349950790115</c:v>
                </c:pt>
                <c:pt idx="2515">
                  <c:v>5.746100057982401</c:v>
                </c:pt>
                <c:pt idx="2516">
                  <c:v>5.747450092698273</c:v>
                </c:pt>
                <c:pt idx="2517">
                  <c:v>5.745700000763463</c:v>
                </c:pt>
                <c:pt idx="2518">
                  <c:v>5.742800106429057</c:v>
                </c:pt>
                <c:pt idx="2519">
                  <c:v>5.743350002288934</c:v>
                </c:pt>
                <c:pt idx="2520">
                  <c:v>5.746150092694733</c:v>
                </c:pt>
                <c:pt idx="2521">
                  <c:v>5.746850083542087</c:v>
                </c:pt>
                <c:pt idx="2522">
                  <c:v>5.74785011062704</c:v>
                </c:pt>
                <c:pt idx="2523">
                  <c:v>5.750699870681274</c:v>
                </c:pt>
                <c:pt idx="2524">
                  <c:v>5.74974995079174</c:v>
                </c:pt>
                <c:pt idx="2525">
                  <c:v>5.747199991605157</c:v>
                </c:pt>
                <c:pt idx="2526">
                  <c:v>5.74459988594026</c:v>
                </c:pt>
                <c:pt idx="2527">
                  <c:v>5.74165019836437</c:v>
                </c:pt>
                <c:pt idx="2528">
                  <c:v>5.741849748610547</c:v>
                </c:pt>
                <c:pt idx="2529">
                  <c:v>5.744649980926626</c:v>
                </c:pt>
                <c:pt idx="2530">
                  <c:v>5.744850011062226</c:v>
                </c:pt>
                <c:pt idx="2531">
                  <c:v>5.743250008010363</c:v>
                </c:pt>
                <c:pt idx="2532">
                  <c:v>5.740700009537249</c:v>
                </c:pt>
                <c:pt idx="2533">
                  <c:v>5.74114990234375</c:v>
                </c:pt>
                <c:pt idx="2534">
                  <c:v>5.745000099945173</c:v>
                </c:pt>
                <c:pt idx="2535">
                  <c:v>5.74510006370474</c:v>
                </c:pt>
                <c:pt idx="2536">
                  <c:v>5.745949992753596</c:v>
                </c:pt>
                <c:pt idx="2537">
                  <c:v>5.745699927902023</c:v>
                </c:pt>
                <c:pt idx="2538">
                  <c:v>5.743400172425026</c:v>
                </c:pt>
                <c:pt idx="2539">
                  <c:v>5.740250080489205</c:v>
                </c:pt>
                <c:pt idx="2540">
                  <c:v>5.742000115202244</c:v>
                </c:pt>
                <c:pt idx="2541">
                  <c:v>5.741099909973856</c:v>
                </c:pt>
                <c:pt idx="2542">
                  <c:v>5.743699906921392</c:v>
                </c:pt>
                <c:pt idx="2543">
                  <c:v>5.743750077435834</c:v>
                </c:pt>
                <c:pt idx="2544">
                  <c:v>5.744749974823207</c:v>
                </c:pt>
                <c:pt idx="2545">
                  <c:v>5.747800003435257</c:v>
                </c:pt>
                <c:pt idx="2546">
                  <c:v>5.75039992485108</c:v>
                </c:pt>
                <c:pt idx="2547">
                  <c:v>5.74934986000153</c:v>
                </c:pt>
                <c:pt idx="2548">
                  <c:v>5.750600027466134</c:v>
                </c:pt>
                <c:pt idx="2549">
                  <c:v>5.751199891663418</c:v>
                </c:pt>
                <c:pt idx="2550">
                  <c:v>5.750999891661194</c:v>
                </c:pt>
                <c:pt idx="2551">
                  <c:v>5.748850071333436</c:v>
                </c:pt>
                <c:pt idx="2552">
                  <c:v>5.748649869157816</c:v>
                </c:pt>
                <c:pt idx="2553">
                  <c:v>5.74760003967458</c:v>
                </c:pt>
                <c:pt idx="2554">
                  <c:v>5.751000042724628</c:v>
                </c:pt>
                <c:pt idx="2555">
                  <c:v>5.752650083541086</c:v>
                </c:pt>
                <c:pt idx="2556">
                  <c:v>5.755999949262332</c:v>
                </c:pt>
                <c:pt idx="2557">
                  <c:v>5.757349914551014</c:v>
                </c:pt>
                <c:pt idx="2558">
                  <c:v>5.757599994660267</c:v>
                </c:pt>
                <c:pt idx="2559">
                  <c:v>5.760200100325166</c:v>
                </c:pt>
                <c:pt idx="2560">
                  <c:v>5.760199961474427</c:v>
                </c:pt>
                <c:pt idx="2561">
                  <c:v>5.758600037002907</c:v>
                </c:pt>
                <c:pt idx="2562">
                  <c:v>5.761149552534336</c:v>
                </c:pt>
                <c:pt idx="2563">
                  <c:v>5.762199925229652</c:v>
                </c:pt>
                <c:pt idx="2564">
                  <c:v>5.76110009727563</c:v>
                </c:pt>
                <c:pt idx="2565">
                  <c:v>5.760099928284034</c:v>
                </c:pt>
                <c:pt idx="2566">
                  <c:v>5.76034999008334</c:v>
                </c:pt>
                <c:pt idx="2567">
                  <c:v>5.758749917600653</c:v>
                </c:pt>
                <c:pt idx="2568">
                  <c:v>5.756150023269583</c:v>
                </c:pt>
                <c:pt idx="2569">
                  <c:v>5.75625005035181</c:v>
                </c:pt>
                <c:pt idx="2570">
                  <c:v>5.755399906920502</c:v>
                </c:pt>
                <c:pt idx="2571">
                  <c:v>5.758799900817394</c:v>
                </c:pt>
                <c:pt idx="2572">
                  <c:v>5.75820048332389</c:v>
                </c:pt>
                <c:pt idx="2573">
                  <c:v>5.761350068285536</c:v>
                </c:pt>
                <c:pt idx="2574">
                  <c:v>5.764349920271343</c:v>
                </c:pt>
                <c:pt idx="2575">
                  <c:v>5.764099948883086</c:v>
                </c:pt>
                <c:pt idx="2576">
                  <c:v>5.760150019836145</c:v>
                </c:pt>
                <c:pt idx="2577">
                  <c:v>5.758549887083063</c:v>
                </c:pt>
                <c:pt idx="2578">
                  <c:v>5.75879994888237</c:v>
                </c:pt>
                <c:pt idx="2579">
                  <c:v>5.760299982070138</c:v>
                </c:pt>
                <c:pt idx="2580">
                  <c:v>5.75955008926394</c:v>
                </c:pt>
                <c:pt idx="2581">
                  <c:v>5.757550101472589</c:v>
                </c:pt>
                <c:pt idx="2582">
                  <c:v>5.755550237274289</c:v>
                </c:pt>
                <c:pt idx="2583">
                  <c:v>5.753299964140751</c:v>
                </c:pt>
                <c:pt idx="2584">
                  <c:v>5.749000096893723</c:v>
                </c:pt>
                <c:pt idx="2585">
                  <c:v>5.74824999580233</c:v>
                </c:pt>
                <c:pt idx="2586">
                  <c:v>5.746800069809979</c:v>
                </c:pt>
                <c:pt idx="2587">
                  <c:v>5.746900039674074</c:v>
                </c:pt>
                <c:pt idx="2588">
                  <c:v>5.745250038147787</c:v>
                </c:pt>
                <c:pt idx="2589">
                  <c:v>5.749749929429528</c:v>
                </c:pt>
                <c:pt idx="2590">
                  <c:v>5.74989997024386</c:v>
                </c:pt>
                <c:pt idx="2591">
                  <c:v>5.752949974823423</c:v>
                </c:pt>
                <c:pt idx="2592">
                  <c:v>5.7503505634304</c:v>
                </c:pt>
                <c:pt idx="2593">
                  <c:v>5.749749917602457</c:v>
                </c:pt>
                <c:pt idx="2594">
                  <c:v>5.749999955365637</c:v>
                </c:pt>
                <c:pt idx="2595">
                  <c:v>5.747699958421435</c:v>
                </c:pt>
                <c:pt idx="2596">
                  <c:v>5.744799904248794</c:v>
                </c:pt>
                <c:pt idx="2597">
                  <c:v>5.74425028305268</c:v>
                </c:pt>
                <c:pt idx="2598">
                  <c:v>5.74340004005353</c:v>
                </c:pt>
                <c:pt idx="2599">
                  <c:v>5.743800070187715</c:v>
                </c:pt>
                <c:pt idx="2600">
                  <c:v>5.744600030895526</c:v>
                </c:pt>
                <c:pt idx="2601">
                  <c:v>5.741550041577284</c:v>
                </c:pt>
                <c:pt idx="2602">
                  <c:v>5.744500109482033</c:v>
                </c:pt>
                <c:pt idx="2603">
                  <c:v>5.745799898144468</c:v>
                </c:pt>
                <c:pt idx="2604">
                  <c:v>5.745749896621419</c:v>
                </c:pt>
                <c:pt idx="2605">
                  <c:v>5.744450035475891</c:v>
                </c:pt>
                <c:pt idx="2606">
                  <c:v>5.743999994658226</c:v>
                </c:pt>
                <c:pt idx="2607">
                  <c:v>5.747150267790855</c:v>
                </c:pt>
                <c:pt idx="2608">
                  <c:v>5.75009998855603</c:v>
                </c:pt>
                <c:pt idx="2609">
                  <c:v>5.75149988288831</c:v>
                </c:pt>
                <c:pt idx="2610">
                  <c:v>5.753100061036091</c:v>
                </c:pt>
                <c:pt idx="2611">
                  <c:v>5.755549993133174</c:v>
                </c:pt>
                <c:pt idx="2612">
                  <c:v>5.753199961473001</c:v>
                </c:pt>
                <c:pt idx="2613">
                  <c:v>5.747949966051236</c:v>
                </c:pt>
                <c:pt idx="2614">
                  <c:v>5.75060007018692</c:v>
                </c:pt>
                <c:pt idx="2615">
                  <c:v>5.750650035475701</c:v>
                </c:pt>
                <c:pt idx="2616">
                  <c:v>5.74999996452243</c:v>
                </c:pt>
                <c:pt idx="2617">
                  <c:v>5.750849860382004</c:v>
                </c:pt>
                <c:pt idx="2618">
                  <c:v>5.750599928283917</c:v>
                </c:pt>
                <c:pt idx="2619">
                  <c:v>5.752999888991325</c:v>
                </c:pt>
                <c:pt idx="2620">
                  <c:v>5.751450029372791</c:v>
                </c:pt>
                <c:pt idx="2621">
                  <c:v>5.747549942014302</c:v>
                </c:pt>
                <c:pt idx="2622">
                  <c:v>5.744850590897839</c:v>
                </c:pt>
                <c:pt idx="2623">
                  <c:v>5.744700016024581</c:v>
                </c:pt>
                <c:pt idx="2624">
                  <c:v>5.745850008392153</c:v>
                </c:pt>
                <c:pt idx="2625">
                  <c:v>5.743549908827844</c:v>
                </c:pt>
                <c:pt idx="2626">
                  <c:v>5.745100109481427</c:v>
                </c:pt>
                <c:pt idx="2627">
                  <c:v>5.746949664306157</c:v>
                </c:pt>
                <c:pt idx="2628">
                  <c:v>5.743900088502414</c:v>
                </c:pt>
                <c:pt idx="2629">
                  <c:v>5.74155009308015</c:v>
                </c:pt>
                <c:pt idx="2630">
                  <c:v>5.739549893951338</c:v>
                </c:pt>
                <c:pt idx="2631">
                  <c:v>5.743200040436932</c:v>
                </c:pt>
                <c:pt idx="2632">
                  <c:v>5.744900312041864</c:v>
                </c:pt>
                <c:pt idx="2633">
                  <c:v>5.744849900052941</c:v>
                </c:pt>
                <c:pt idx="2634">
                  <c:v>5.739599907683441</c:v>
                </c:pt>
                <c:pt idx="2635">
                  <c:v>5.73984998474043</c:v>
                </c:pt>
                <c:pt idx="2636">
                  <c:v>5.742399946975638</c:v>
                </c:pt>
                <c:pt idx="2637">
                  <c:v>5.742200393673558</c:v>
                </c:pt>
                <c:pt idx="2638">
                  <c:v>5.740900091936055</c:v>
                </c:pt>
                <c:pt idx="2639">
                  <c:v>5.741999889756698</c:v>
                </c:pt>
                <c:pt idx="2640">
                  <c:v>5.740000064848573</c:v>
                </c:pt>
                <c:pt idx="2641">
                  <c:v>5.741099895858496</c:v>
                </c:pt>
                <c:pt idx="2642">
                  <c:v>5.743000137328635</c:v>
                </c:pt>
                <c:pt idx="2643">
                  <c:v>5.744799968339066</c:v>
                </c:pt>
                <c:pt idx="2644">
                  <c:v>5.743950012209098</c:v>
                </c:pt>
                <c:pt idx="2645">
                  <c:v>5.742499989697534</c:v>
                </c:pt>
                <c:pt idx="2646">
                  <c:v>5.742100092316832</c:v>
                </c:pt>
                <c:pt idx="2647">
                  <c:v>5.74359909935083</c:v>
                </c:pt>
                <c:pt idx="2648">
                  <c:v>5.74359995040868</c:v>
                </c:pt>
                <c:pt idx="2649">
                  <c:v>5.7419999172198</c:v>
                </c:pt>
                <c:pt idx="2650">
                  <c:v>5.736350099945412</c:v>
                </c:pt>
                <c:pt idx="2651">
                  <c:v>5.73504988555942</c:v>
                </c:pt>
                <c:pt idx="2652">
                  <c:v>5.731150640109263</c:v>
                </c:pt>
                <c:pt idx="2653">
                  <c:v>5.731200092315702</c:v>
                </c:pt>
                <c:pt idx="2654">
                  <c:v>5.734149915693706</c:v>
                </c:pt>
                <c:pt idx="2655">
                  <c:v>5.734199917220394</c:v>
                </c:pt>
                <c:pt idx="2656">
                  <c:v>5.734950057601964</c:v>
                </c:pt>
                <c:pt idx="2657">
                  <c:v>5.734550292967468</c:v>
                </c:pt>
                <c:pt idx="2658">
                  <c:v>5.73379991416732</c:v>
                </c:pt>
                <c:pt idx="2659">
                  <c:v>5.73039995345971</c:v>
                </c:pt>
                <c:pt idx="2660">
                  <c:v>5.73074999122764</c:v>
                </c:pt>
                <c:pt idx="2661">
                  <c:v>5.734050057602872</c:v>
                </c:pt>
                <c:pt idx="2662">
                  <c:v>5.732600059127435</c:v>
                </c:pt>
                <c:pt idx="2663">
                  <c:v>5.728900028992937</c:v>
                </c:pt>
                <c:pt idx="2664">
                  <c:v>5.724499905394622</c:v>
                </c:pt>
                <c:pt idx="2665">
                  <c:v>5.725799947736957</c:v>
                </c:pt>
                <c:pt idx="2666">
                  <c:v>5.727300047303286</c:v>
                </c:pt>
                <c:pt idx="2667">
                  <c:v>5.726000735474371</c:v>
                </c:pt>
                <c:pt idx="2668">
                  <c:v>5.722899887467065</c:v>
                </c:pt>
                <c:pt idx="2669">
                  <c:v>5.720399929807172</c:v>
                </c:pt>
                <c:pt idx="2670">
                  <c:v>5.719749937437882</c:v>
                </c:pt>
                <c:pt idx="2671">
                  <c:v>5.717299969099256</c:v>
                </c:pt>
                <c:pt idx="2672">
                  <c:v>5.713299975202971</c:v>
                </c:pt>
                <c:pt idx="2673">
                  <c:v>5.71315007934754</c:v>
                </c:pt>
                <c:pt idx="2674">
                  <c:v>5.715299978259281</c:v>
                </c:pt>
                <c:pt idx="2675">
                  <c:v>5.714600074770715</c:v>
                </c:pt>
                <c:pt idx="2676">
                  <c:v>5.71335010642724</c:v>
                </c:pt>
                <c:pt idx="2677">
                  <c:v>5.710300418853877</c:v>
                </c:pt>
                <c:pt idx="2678">
                  <c:v>5.710350046159874</c:v>
                </c:pt>
                <c:pt idx="2679">
                  <c:v>5.708899911878688</c:v>
                </c:pt>
                <c:pt idx="2680">
                  <c:v>5.705000117111922</c:v>
                </c:pt>
                <c:pt idx="2681">
                  <c:v>5.703950088500278</c:v>
                </c:pt>
                <c:pt idx="2682">
                  <c:v>5.706049711228843</c:v>
                </c:pt>
                <c:pt idx="2683">
                  <c:v>5.70604998588533</c:v>
                </c:pt>
                <c:pt idx="2684">
                  <c:v>5.70304999504151</c:v>
                </c:pt>
                <c:pt idx="2685">
                  <c:v>5.701750007247028</c:v>
                </c:pt>
                <c:pt idx="2686">
                  <c:v>5.702600072097994</c:v>
                </c:pt>
                <c:pt idx="2687">
                  <c:v>5.701600210952167</c:v>
                </c:pt>
                <c:pt idx="2688">
                  <c:v>5.700500075148739</c:v>
                </c:pt>
                <c:pt idx="2689">
                  <c:v>5.702899960328068</c:v>
                </c:pt>
                <c:pt idx="2690">
                  <c:v>5.703400069047348</c:v>
                </c:pt>
                <c:pt idx="2691">
                  <c:v>5.701700081255696</c:v>
                </c:pt>
                <c:pt idx="2692">
                  <c:v>5.698649497222506</c:v>
                </c:pt>
                <c:pt idx="2693">
                  <c:v>5.696950079727683</c:v>
                </c:pt>
                <c:pt idx="2694">
                  <c:v>5.700850004195672</c:v>
                </c:pt>
                <c:pt idx="2695">
                  <c:v>5.703750034332188</c:v>
                </c:pt>
                <c:pt idx="2696">
                  <c:v>5.70145007057363</c:v>
                </c:pt>
                <c:pt idx="2697">
                  <c:v>5.699400491714188</c:v>
                </c:pt>
                <c:pt idx="2698">
                  <c:v>5.698100048062768</c:v>
                </c:pt>
                <c:pt idx="2699">
                  <c:v>5.698400045013841</c:v>
                </c:pt>
                <c:pt idx="2700">
                  <c:v>5.696949980163481</c:v>
                </c:pt>
                <c:pt idx="2701">
                  <c:v>5.696750115967006</c:v>
                </c:pt>
                <c:pt idx="2702">
                  <c:v>5.695950082779745</c:v>
                </c:pt>
                <c:pt idx="2703">
                  <c:v>5.695199906156629</c:v>
                </c:pt>
                <c:pt idx="2704">
                  <c:v>5.693300111390272</c:v>
                </c:pt>
                <c:pt idx="2705">
                  <c:v>5.691349940872896</c:v>
                </c:pt>
                <c:pt idx="2706">
                  <c:v>5.694849898529354</c:v>
                </c:pt>
                <c:pt idx="2707">
                  <c:v>5.698999308395285</c:v>
                </c:pt>
                <c:pt idx="2708">
                  <c:v>5.702050088500981</c:v>
                </c:pt>
                <c:pt idx="2709">
                  <c:v>5.7017499557478</c:v>
                </c:pt>
                <c:pt idx="2710">
                  <c:v>5.703550061418355</c:v>
                </c:pt>
                <c:pt idx="2711">
                  <c:v>5.706850088499777</c:v>
                </c:pt>
                <c:pt idx="2712">
                  <c:v>5.705100298309844</c:v>
                </c:pt>
                <c:pt idx="2713">
                  <c:v>5.704450055312916</c:v>
                </c:pt>
                <c:pt idx="2714">
                  <c:v>5.706499884796357</c:v>
                </c:pt>
                <c:pt idx="2715">
                  <c:v>5.70639988784751</c:v>
                </c:pt>
                <c:pt idx="2716">
                  <c:v>5.70639999046398</c:v>
                </c:pt>
                <c:pt idx="2717">
                  <c:v>5.707649499894618</c:v>
                </c:pt>
                <c:pt idx="2718">
                  <c:v>5.707449907302361</c:v>
                </c:pt>
                <c:pt idx="2719">
                  <c:v>5.704749949647521</c:v>
                </c:pt>
                <c:pt idx="2720">
                  <c:v>5.707799881743994</c:v>
                </c:pt>
                <c:pt idx="2721">
                  <c:v>5.705950115585438</c:v>
                </c:pt>
                <c:pt idx="2722">
                  <c:v>5.700900186537183</c:v>
                </c:pt>
                <c:pt idx="2723">
                  <c:v>5.700200050734567</c:v>
                </c:pt>
                <c:pt idx="2724">
                  <c:v>5.699400056841114</c:v>
                </c:pt>
                <c:pt idx="2725">
                  <c:v>5.701400011443183</c:v>
                </c:pt>
                <c:pt idx="2726">
                  <c:v>5.698849973679898</c:v>
                </c:pt>
                <c:pt idx="2727">
                  <c:v>5.698949837875259</c:v>
                </c:pt>
                <c:pt idx="2728">
                  <c:v>5.700799969101354</c:v>
                </c:pt>
                <c:pt idx="2729">
                  <c:v>5.700650006867363</c:v>
                </c:pt>
                <c:pt idx="2730">
                  <c:v>5.702299969103478</c:v>
                </c:pt>
                <c:pt idx="2731">
                  <c:v>5.702250067140992</c:v>
                </c:pt>
                <c:pt idx="2732">
                  <c:v>5.699350550079541</c:v>
                </c:pt>
                <c:pt idx="2733">
                  <c:v>5.70050003547658</c:v>
                </c:pt>
                <c:pt idx="2734">
                  <c:v>5.701100062560726</c:v>
                </c:pt>
                <c:pt idx="2735">
                  <c:v>5.700399956891488</c:v>
                </c:pt>
                <c:pt idx="2736">
                  <c:v>5.698450097275779</c:v>
                </c:pt>
                <c:pt idx="2737">
                  <c:v>5.699000171276566</c:v>
                </c:pt>
                <c:pt idx="2738">
                  <c:v>5.700250000762027</c:v>
                </c:pt>
                <c:pt idx="2739">
                  <c:v>5.698549970624297</c:v>
                </c:pt>
                <c:pt idx="2740">
                  <c:v>5.69864996452452</c:v>
                </c:pt>
                <c:pt idx="2741">
                  <c:v>5.699800002290431</c:v>
                </c:pt>
                <c:pt idx="2742">
                  <c:v>5.700300029373465</c:v>
                </c:pt>
                <c:pt idx="2743">
                  <c:v>5.701250094221906</c:v>
                </c:pt>
                <c:pt idx="2744">
                  <c:v>5.702399884416081</c:v>
                </c:pt>
                <c:pt idx="2745">
                  <c:v>5.702799884413252</c:v>
                </c:pt>
                <c:pt idx="2746">
                  <c:v>5.70074992523223</c:v>
                </c:pt>
                <c:pt idx="2747">
                  <c:v>5.699800035479709</c:v>
                </c:pt>
                <c:pt idx="2748">
                  <c:v>5.69609990272511</c:v>
                </c:pt>
                <c:pt idx="2749">
                  <c:v>5.694299938964832</c:v>
                </c:pt>
                <c:pt idx="2750">
                  <c:v>5.694449901202461</c:v>
                </c:pt>
                <c:pt idx="2751">
                  <c:v>5.69445006103342</c:v>
                </c:pt>
                <c:pt idx="2752">
                  <c:v>5.694649333570851</c:v>
                </c:pt>
                <c:pt idx="2753">
                  <c:v>5.696799977871706</c:v>
                </c:pt>
                <c:pt idx="2754">
                  <c:v>5.698399881363002</c:v>
                </c:pt>
                <c:pt idx="2755">
                  <c:v>5.69914994926512</c:v>
                </c:pt>
                <c:pt idx="2756">
                  <c:v>5.701699971770723</c:v>
                </c:pt>
                <c:pt idx="2757">
                  <c:v>5.702449828339011</c:v>
                </c:pt>
                <c:pt idx="2758">
                  <c:v>5.705400016784551</c:v>
                </c:pt>
                <c:pt idx="2759">
                  <c:v>5.706700077058485</c:v>
                </c:pt>
                <c:pt idx="2760">
                  <c:v>5.705350075528258</c:v>
                </c:pt>
                <c:pt idx="2761">
                  <c:v>5.705500004576606</c:v>
                </c:pt>
                <c:pt idx="2762">
                  <c:v>5.707699729919113</c:v>
                </c:pt>
                <c:pt idx="2763">
                  <c:v>5.710150069426161</c:v>
                </c:pt>
                <c:pt idx="2764">
                  <c:v>5.710849969862465</c:v>
                </c:pt>
                <c:pt idx="2765">
                  <c:v>5.711600110244036</c:v>
                </c:pt>
                <c:pt idx="2766">
                  <c:v>5.71244997596659</c:v>
                </c:pt>
                <c:pt idx="2767">
                  <c:v>5.711950184249872</c:v>
                </c:pt>
                <c:pt idx="2768">
                  <c:v>5.707750063706044</c:v>
                </c:pt>
                <c:pt idx="2769">
                  <c:v>5.706249930954074</c:v>
                </c:pt>
                <c:pt idx="2770">
                  <c:v>5.704199899289961</c:v>
                </c:pt>
                <c:pt idx="2771">
                  <c:v>5.70629989929148</c:v>
                </c:pt>
                <c:pt idx="2772">
                  <c:v>5.704850317382807</c:v>
                </c:pt>
                <c:pt idx="2773">
                  <c:v>5.706300050351274</c:v>
                </c:pt>
                <c:pt idx="2774">
                  <c:v>5.709299914549776</c:v>
                </c:pt>
                <c:pt idx="2775">
                  <c:v>5.708950012587591</c:v>
                </c:pt>
                <c:pt idx="2776">
                  <c:v>5.708849903869124</c:v>
                </c:pt>
                <c:pt idx="2777">
                  <c:v>5.705050178527015</c:v>
                </c:pt>
                <c:pt idx="2778">
                  <c:v>5.70149995384418</c:v>
                </c:pt>
                <c:pt idx="2779">
                  <c:v>5.704150054931231</c:v>
                </c:pt>
                <c:pt idx="2780">
                  <c:v>5.704700086596857</c:v>
                </c:pt>
                <c:pt idx="2781">
                  <c:v>5.705000023270259</c:v>
                </c:pt>
                <c:pt idx="2782">
                  <c:v>5.70530016212797</c:v>
                </c:pt>
                <c:pt idx="2783">
                  <c:v>5.707250091170862</c:v>
                </c:pt>
                <c:pt idx="2784">
                  <c:v>5.703999923705851</c:v>
                </c:pt>
                <c:pt idx="2785">
                  <c:v>5.706000047302949</c:v>
                </c:pt>
                <c:pt idx="2786">
                  <c:v>5.70730005340738</c:v>
                </c:pt>
                <c:pt idx="2787">
                  <c:v>5.705249677659594</c:v>
                </c:pt>
                <c:pt idx="2788">
                  <c:v>5.70154988594004</c:v>
                </c:pt>
                <c:pt idx="2789">
                  <c:v>5.698599887466114</c:v>
                </c:pt>
                <c:pt idx="2790">
                  <c:v>5.696000023268425</c:v>
                </c:pt>
                <c:pt idx="2791">
                  <c:v>5.695500059508045</c:v>
                </c:pt>
                <c:pt idx="2792">
                  <c:v>5.694600304032064</c:v>
                </c:pt>
                <c:pt idx="2793">
                  <c:v>5.69580003242663</c:v>
                </c:pt>
                <c:pt idx="2794">
                  <c:v>5.693649940491014</c:v>
                </c:pt>
                <c:pt idx="2795">
                  <c:v>5.69430000839202</c:v>
                </c:pt>
                <c:pt idx="2796">
                  <c:v>5.696450073242886</c:v>
                </c:pt>
                <c:pt idx="2797">
                  <c:v>5.695649563218467</c:v>
                </c:pt>
                <c:pt idx="2798">
                  <c:v>5.69419993286283</c:v>
                </c:pt>
                <c:pt idx="2799">
                  <c:v>5.692650000761205</c:v>
                </c:pt>
                <c:pt idx="2800">
                  <c:v>5.689299966052204</c:v>
                </c:pt>
                <c:pt idx="2801">
                  <c:v>5.689200032422378</c:v>
                </c:pt>
                <c:pt idx="2802">
                  <c:v>5.689799247738847</c:v>
                </c:pt>
                <c:pt idx="2803">
                  <c:v>5.689899996188614</c:v>
                </c:pt>
                <c:pt idx="2804">
                  <c:v>5.689400035473226</c:v>
                </c:pt>
                <c:pt idx="2805">
                  <c:v>5.687700107955607</c:v>
                </c:pt>
                <c:pt idx="2806">
                  <c:v>5.687049898147959</c:v>
                </c:pt>
                <c:pt idx="2807">
                  <c:v>5.688049716951354</c:v>
                </c:pt>
                <c:pt idx="2808">
                  <c:v>5.686800026320268</c:v>
                </c:pt>
                <c:pt idx="2809">
                  <c:v>5.68924988899016</c:v>
                </c:pt>
                <c:pt idx="2810">
                  <c:v>5.691099990082877</c:v>
                </c:pt>
                <c:pt idx="2811">
                  <c:v>5.692050061035839</c:v>
                </c:pt>
                <c:pt idx="2812">
                  <c:v>5.694600675200488</c:v>
                </c:pt>
                <c:pt idx="2813">
                  <c:v>5.694500107954807</c:v>
                </c:pt>
                <c:pt idx="2814">
                  <c:v>5.69329993896463</c:v>
                </c:pt>
                <c:pt idx="2815">
                  <c:v>5.68919997215562</c:v>
                </c:pt>
                <c:pt idx="2816">
                  <c:v>5.686799951170542</c:v>
                </c:pt>
                <c:pt idx="2817">
                  <c:v>5.68475057449177</c:v>
                </c:pt>
                <c:pt idx="2818">
                  <c:v>5.68064997100737</c:v>
                </c:pt>
                <c:pt idx="2819">
                  <c:v>5.676550016403778</c:v>
                </c:pt>
                <c:pt idx="2820">
                  <c:v>5.67679998474341</c:v>
                </c:pt>
                <c:pt idx="2821">
                  <c:v>5.674299987793347</c:v>
                </c:pt>
                <c:pt idx="2822">
                  <c:v>5.67625005264199</c:v>
                </c:pt>
                <c:pt idx="2823">
                  <c:v>5.674999987793853</c:v>
                </c:pt>
                <c:pt idx="2824">
                  <c:v>5.670199921420134</c:v>
                </c:pt>
                <c:pt idx="2825">
                  <c:v>5.668949953076662</c:v>
                </c:pt>
                <c:pt idx="2826">
                  <c:v>5.665649883649168</c:v>
                </c:pt>
                <c:pt idx="2827">
                  <c:v>5.664750152205668</c:v>
                </c:pt>
                <c:pt idx="2828">
                  <c:v>5.664500117494751</c:v>
                </c:pt>
                <c:pt idx="2829">
                  <c:v>5.664450010302968</c:v>
                </c:pt>
                <c:pt idx="2830">
                  <c:v>5.659100051118001</c:v>
                </c:pt>
                <c:pt idx="2831">
                  <c:v>5.658899978639964</c:v>
                </c:pt>
                <c:pt idx="2832">
                  <c:v>5.657549805069721</c:v>
                </c:pt>
                <c:pt idx="2833">
                  <c:v>5.658150037383166</c:v>
                </c:pt>
                <c:pt idx="2834">
                  <c:v>5.65809989090121</c:v>
                </c:pt>
                <c:pt idx="2835">
                  <c:v>5.655899954224878</c:v>
                </c:pt>
                <c:pt idx="2836">
                  <c:v>5.650949925613531</c:v>
                </c:pt>
                <c:pt idx="2837">
                  <c:v>5.648300582124647</c:v>
                </c:pt>
                <c:pt idx="2838">
                  <c:v>5.65064997405716</c:v>
                </c:pt>
                <c:pt idx="2839">
                  <c:v>5.649400045011136</c:v>
                </c:pt>
                <c:pt idx="2840">
                  <c:v>5.648250046539031</c:v>
                </c:pt>
                <c:pt idx="2841">
                  <c:v>5.648900051117378</c:v>
                </c:pt>
                <c:pt idx="2842">
                  <c:v>5.644499710084346</c:v>
                </c:pt>
                <c:pt idx="2843">
                  <c:v>5.642250055694603</c:v>
                </c:pt>
                <c:pt idx="2844">
                  <c:v>5.639999990842627</c:v>
                </c:pt>
                <c:pt idx="2845">
                  <c:v>5.641500060275574</c:v>
                </c:pt>
                <c:pt idx="2846">
                  <c:v>5.642099996948673</c:v>
                </c:pt>
                <c:pt idx="2847">
                  <c:v>5.640400168987978</c:v>
                </c:pt>
                <c:pt idx="2848">
                  <c:v>5.64090010566724</c:v>
                </c:pt>
                <c:pt idx="2849">
                  <c:v>5.640799972912645</c:v>
                </c:pt>
                <c:pt idx="2850">
                  <c:v>5.637749980545777</c:v>
                </c:pt>
                <c:pt idx="2851">
                  <c:v>5.638449947357001</c:v>
                </c:pt>
                <c:pt idx="2852">
                  <c:v>5.63370029296857</c:v>
                </c:pt>
                <c:pt idx="2853">
                  <c:v>5.630700021363736</c:v>
                </c:pt>
                <c:pt idx="2854">
                  <c:v>5.62915001678266</c:v>
                </c:pt>
                <c:pt idx="2855">
                  <c:v>5.63130004539562</c:v>
                </c:pt>
                <c:pt idx="2856">
                  <c:v>5.629400084686495</c:v>
                </c:pt>
                <c:pt idx="2857">
                  <c:v>5.628300018310254</c:v>
                </c:pt>
                <c:pt idx="2858">
                  <c:v>5.627649914167705</c:v>
                </c:pt>
                <c:pt idx="2859">
                  <c:v>5.625749887083657</c:v>
                </c:pt>
                <c:pt idx="2860">
                  <c:v>5.62600005760032</c:v>
                </c:pt>
                <c:pt idx="2861">
                  <c:v>5.628550089262715</c:v>
                </c:pt>
                <c:pt idx="2862">
                  <c:v>5.628450400159636</c:v>
                </c:pt>
                <c:pt idx="2863">
                  <c:v>5.62679995498547</c:v>
                </c:pt>
                <c:pt idx="2864">
                  <c:v>5.624549926375035</c:v>
                </c:pt>
                <c:pt idx="2865">
                  <c:v>5.620249962616071</c:v>
                </c:pt>
                <c:pt idx="2866">
                  <c:v>5.618550098421108</c:v>
                </c:pt>
                <c:pt idx="2867">
                  <c:v>5.616849995800294</c:v>
                </c:pt>
                <c:pt idx="2868">
                  <c:v>5.615100036622605</c:v>
                </c:pt>
                <c:pt idx="2869">
                  <c:v>5.614949971772146</c:v>
                </c:pt>
                <c:pt idx="2870">
                  <c:v>5.615600106048077</c:v>
                </c:pt>
                <c:pt idx="2871">
                  <c:v>5.612499976348769</c:v>
                </c:pt>
                <c:pt idx="2872">
                  <c:v>5.60850015449614</c:v>
                </c:pt>
                <c:pt idx="2873">
                  <c:v>5.603650092696627</c:v>
                </c:pt>
                <c:pt idx="2874">
                  <c:v>5.597349990082877</c:v>
                </c:pt>
                <c:pt idx="2875">
                  <c:v>5.593750098800228</c:v>
                </c:pt>
                <c:pt idx="2876">
                  <c:v>5.59409993133522</c:v>
                </c:pt>
                <c:pt idx="2877">
                  <c:v>5.592400272369557</c:v>
                </c:pt>
                <c:pt idx="2878">
                  <c:v>5.58920000076614</c:v>
                </c:pt>
                <c:pt idx="2879">
                  <c:v>5.590049969101528</c:v>
                </c:pt>
                <c:pt idx="2880">
                  <c:v>5.588950104905962</c:v>
                </c:pt>
                <c:pt idx="2881">
                  <c:v>5.583549984359708</c:v>
                </c:pt>
                <c:pt idx="2882">
                  <c:v>5.584799883272353</c:v>
                </c:pt>
                <c:pt idx="2883">
                  <c:v>5.582349987409543</c:v>
                </c:pt>
                <c:pt idx="2884">
                  <c:v>5.578850056841475</c:v>
                </c:pt>
                <c:pt idx="2885">
                  <c:v>5.576450059888884</c:v>
                </c:pt>
                <c:pt idx="2886">
                  <c:v>5.575999991990101</c:v>
                </c:pt>
                <c:pt idx="2887">
                  <c:v>5.578899548341724</c:v>
                </c:pt>
                <c:pt idx="2888">
                  <c:v>5.577549999616167</c:v>
                </c:pt>
                <c:pt idx="2889">
                  <c:v>5.576500031278556</c:v>
                </c:pt>
                <c:pt idx="2890">
                  <c:v>5.576099988935311</c:v>
                </c:pt>
                <c:pt idx="2891">
                  <c:v>5.579750008393602</c:v>
                </c:pt>
                <c:pt idx="2892">
                  <c:v>5.579899732205378</c:v>
                </c:pt>
                <c:pt idx="2893">
                  <c:v>5.577800006867617</c:v>
                </c:pt>
                <c:pt idx="2894">
                  <c:v>5.578050068663288</c:v>
                </c:pt>
                <c:pt idx="2895">
                  <c:v>5.57595010490695</c:v>
                </c:pt>
                <c:pt idx="2896">
                  <c:v>5.576299970627587</c:v>
                </c:pt>
                <c:pt idx="2897">
                  <c:v>5.57819972915604</c:v>
                </c:pt>
                <c:pt idx="2898">
                  <c:v>5.577049959945725</c:v>
                </c:pt>
                <c:pt idx="2899">
                  <c:v>5.576250059508311</c:v>
                </c:pt>
                <c:pt idx="2900">
                  <c:v>5.57669998550409</c:v>
                </c:pt>
                <c:pt idx="2901">
                  <c:v>5.577950011062057</c:v>
                </c:pt>
                <c:pt idx="2902">
                  <c:v>5.578699864578084</c:v>
                </c:pt>
                <c:pt idx="2903">
                  <c:v>5.578149962617317</c:v>
                </c:pt>
                <c:pt idx="2904">
                  <c:v>5.580949950410286</c:v>
                </c:pt>
                <c:pt idx="2905">
                  <c:v>5.582999948885115</c:v>
                </c:pt>
                <c:pt idx="2906">
                  <c:v>5.582750116347595</c:v>
                </c:pt>
                <c:pt idx="2907">
                  <c:v>5.580049980544574</c:v>
                </c:pt>
                <c:pt idx="2908">
                  <c:v>5.575399915695015</c:v>
                </c:pt>
                <c:pt idx="2909">
                  <c:v>5.572949911118485</c:v>
                </c:pt>
                <c:pt idx="2910">
                  <c:v>5.57674996528658</c:v>
                </c:pt>
                <c:pt idx="2911">
                  <c:v>5.577549895861011</c:v>
                </c:pt>
                <c:pt idx="2912">
                  <c:v>5.578299864198926</c:v>
                </c:pt>
                <c:pt idx="2913">
                  <c:v>5.581750025557994</c:v>
                </c:pt>
                <c:pt idx="2914">
                  <c:v>5.5829500556938</c:v>
                </c:pt>
                <c:pt idx="2915">
                  <c:v>5.582649929048784</c:v>
                </c:pt>
                <c:pt idx="2916">
                  <c:v>5.58124999847496</c:v>
                </c:pt>
                <c:pt idx="2917">
                  <c:v>5.581599855042441</c:v>
                </c:pt>
                <c:pt idx="2918">
                  <c:v>5.58039992447084</c:v>
                </c:pt>
                <c:pt idx="2919">
                  <c:v>5.580699891281255</c:v>
                </c:pt>
                <c:pt idx="2920">
                  <c:v>5.583300051115657</c:v>
                </c:pt>
                <c:pt idx="2921">
                  <c:v>5.585649916840338</c:v>
                </c:pt>
                <c:pt idx="2922">
                  <c:v>5.588849913787271</c:v>
                </c:pt>
                <c:pt idx="2923">
                  <c:v>5.588449950028007</c:v>
                </c:pt>
                <c:pt idx="2924">
                  <c:v>5.587999981689791</c:v>
                </c:pt>
                <c:pt idx="2925">
                  <c:v>5.587499984740136</c:v>
                </c:pt>
                <c:pt idx="2926">
                  <c:v>5.589099882126902</c:v>
                </c:pt>
                <c:pt idx="2927">
                  <c:v>5.590449808118137</c:v>
                </c:pt>
                <c:pt idx="2928">
                  <c:v>5.591099942397704</c:v>
                </c:pt>
                <c:pt idx="2929">
                  <c:v>5.593000099182973</c:v>
                </c:pt>
                <c:pt idx="2930">
                  <c:v>5.590350061414938</c:v>
                </c:pt>
                <c:pt idx="2931">
                  <c:v>5.587599893951846</c:v>
                </c:pt>
                <c:pt idx="2932">
                  <c:v>5.589399857712123</c:v>
                </c:pt>
                <c:pt idx="2933">
                  <c:v>5.59104992256107</c:v>
                </c:pt>
                <c:pt idx="2934">
                  <c:v>5.595399978257774</c:v>
                </c:pt>
                <c:pt idx="2935">
                  <c:v>5.604299929811532</c:v>
                </c:pt>
                <c:pt idx="2936">
                  <c:v>5.606349958419742</c:v>
                </c:pt>
                <c:pt idx="2937">
                  <c:v>5.603749716949096</c:v>
                </c:pt>
                <c:pt idx="2938">
                  <c:v>5.60119991760075</c:v>
                </c:pt>
                <c:pt idx="2939">
                  <c:v>5.601750051879208</c:v>
                </c:pt>
                <c:pt idx="2940">
                  <c:v>5.601000116726936</c:v>
                </c:pt>
                <c:pt idx="2941">
                  <c:v>5.60179991455152</c:v>
                </c:pt>
                <c:pt idx="2942">
                  <c:v>5.60389973945712</c:v>
                </c:pt>
                <c:pt idx="2943">
                  <c:v>5.603050042722316</c:v>
                </c:pt>
                <c:pt idx="2944">
                  <c:v>5.602050042725747</c:v>
                </c:pt>
                <c:pt idx="2945">
                  <c:v>5.603649903870973</c:v>
                </c:pt>
                <c:pt idx="2946">
                  <c:v>5.609299929426924</c:v>
                </c:pt>
                <c:pt idx="2947">
                  <c:v>5.611050099945712</c:v>
                </c:pt>
                <c:pt idx="2948">
                  <c:v>5.609050030518118</c:v>
                </c:pt>
                <c:pt idx="2949">
                  <c:v>5.611550051497031</c:v>
                </c:pt>
                <c:pt idx="2950">
                  <c:v>5.611199917224439</c:v>
                </c:pt>
                <c:pt idx="2951">
                  <c:v>5.612750024411071</c:v>
                </c:pt>
                <c:pt idx="2952">
                  <c:v>5.61079996261833</c:v>
                </c:pt>
                <c:pt idx="2953">
                  <c:v>5.610449930951288</c:v>
                </c:pt>
                <c:pt idx="2954">
                  <c:v>5.613849958037461</c:v>
                </c:pt>
                <c:pt idx="2955">
                  <c:v>5.614499929430167</c:v>
                </c:pt>
                <c:pt idx="2956">
                  <c:v>5.613849970242882</c:v>
                </c:pt>
                <c:pt idx="2957">
                  <c:v>5.609950456237128</c:v>
                </c:pt>
                <c:pt idx="2958">
                  <c:v>5.609500020218546</c:v>
                </c:pt>
                <c:pt idx="2959">
                  <c:v>5.60694992828212</c:v>
                </c:pt>
                <c:pt idx="2960">
                  <c:v>5.60359995994804</c:v>
                </c:pt>
                <c:pt idx="2961">
                  <c:v>5.60330002937553</c:v>
                </c:pt>
                <c:pt idx="2962">
                  <c:v>5.599700995251626</c:v>
                </c:pt>
                <c:pt idx="2963">
                  <c:v>5.594200050734798</c:v>
                </c:pt>
                <c:pt idx="2964">
                  <c:v>5.594150012970204</c:v>
                </c:pt>
                <c:pt idx="2965">
                  <c:v>5.593299914933597</c:v>
                </c:pt>
                <c:pt idx="2966">
                  <c:v>5.592300050735501</c:v>
                </c:pt>
                <c:pt idx="2967">
                  <c:v>5.59365004920619</c:v>
                </c:pt>
                <c:pt idx="2968">
                  <c:v>5.590949883269786</c:v>
                </c:pt>
                <c:pt idx="2969">
                  <c:v>5.592050049206588</c:v>
                </c:pt>
                <c:pt idx="2970">
                  <c:v>5.596100011443923</c:v>
                </c:pt>
                <c:pt idx="2971">
                  <c:v>5.59579991798455</c:v>
                </c:pt>
                <c:pt idx="2972">
                  <c:v>5.597999881741996</c:v>
                </c:pt>
                <c:pt idx="2973">
                  <c:v>5.5996500732399</c:v>
                </c:pt>
                <c:pt idx="2974">
                  <c:v>5.598499942014314</c:v>
                </c:pt>
                <c:pt idx="2975">
                  <c:v>5.5993000446324</c:v>
                </c:pt>
                <c:pt idx="2976">
                  <c:v>5.598749934386433</c:v>
                </c:pt>
                <c:pt idx="2977">
                  <c:v>5.597699628066039</c:v>
                </c:pt>
                <c:pt idx="2978">
                  <c:v>5.599600074765476</c:v>
                </c:pt>
                <c:pt idx="2979">
                  <c:v>5.598149946596093</c:v>
                </c:pt>
                <c:pt idx="2980">
                  <c:v>5.600600047684565</c:v>
                </c:pt>
                <c:pt idx="2981">
                  <c:v>5.600949916457464</c:v>
                </c:pt>
                <c:pt idx="2982">
                  <c:v>5.599999739839404</c:v>
                </c:pt>
                <c:pt idx="2983">
                  <c:v>5.595899914933397</c:v>
                </c:pt>
                <c:pt idx="2984">
                  <c:v>5.5979499073037</c:v>
                </c:pt>
                <c:pt idx="2985">
                  <c:v>5.597100044633406</c:v>
                </c:pt>
                <c:pt idx="2986">
                  <c:v>5.596300035478636</c:v>
                </c:pt>
                <c:pt idx="2987">
                  <c:v>5.596199661256833</c:v>
                </c:pt>
                <c:pt idx="2988">
                  <c:v>5.594299905777006</c:v>
                </c:pt>
                <c:pt idx="2989">
                  <c:v>5.592849973676491</c:v>
                </c:pt>
                <c:pt idx="2990">
                  <c:v>5.59040008392185</c:v>
                </c:pt>
                <c:pt idx="2991">
                  <c:v>5.591499914931773</c:v>
                </c:pt>
                <c:pt idx="2992">
                  <c:v>5.592799987411128</c:v>
                </c:pt>
                <c:pt idx="2993">
                  <c:v>5.590550058364895</c:v>
                </c:pt>
                <c:pt idx="2994">
                  <c:v>5.591349922560768</c:v>
                </c:pt>
                <c:pt idx="2995">
                  <c:v>5.587700099182257</c:v>
                </c:pt>
                <c:pt idx="2996">
                  <c:v>5.583400111387163</c:v>
                </c:pt>
                <c:pt idx="2997">
                  <c:v>5.580349910738732</c:v>
                </c:pt>
                <c:pt idx="2998">
                  <c:v>5.579899978634784</c:v>
                </c:pt>
                <c:pt idx="2999">
                  <c:v>5.583850004193666</c:v>
                </c:pt>
                <c:pt idx="3000">
                  <c:v>5.584300035858177</c:v>
                </c:pt>
                <c:pt idx="3001">
                  <c:v>5.588199927140522</c:v>
                </c:pt>
                <c:pt idx="3002">
                  <c:v>5.591399815366458</c:v>
                </c:pt>
                <c:pt idx="3003">
                  <c:v>5.595150070188536</c:v>
                </c:pt>
                <c:pt idx="3004">
                  <c:v>5.597300104906025</c:v>
                </c:pt>
                <c:pt idx="3005">
                  <c:v>5.597600104905723</c:v>
                </c:pt>
                <c:pt idx="3006">
                  <c:v>5.59954996452143</c:v>
                </c:pt>
                <c:pt idx="3007">
                  <c:v>5.594900279997087</c:v>
                </c:pt>
                <c:pt idx="3008">
                  <c:v>5.594200008392363</c:v>
                </c:pt>
                <c:pt idx="3009">
                  <c:v>5.596399911879416</c:v>
                </c:pt>
                <c:pt idx="3010">
                  <c:v>5.59269992713962</c:v>
                </c:pt>
                <c:pt idx="3011">
                  <c:v>5.588950100707734</c:v>
                </c:pt>
                <c:pt idx="3012">
                  <c:v>5.585750001144333</c:v>
                </c:pt>
                <c:pt idx="3013">
                  <c:v>5.586550100706518</c:v>
                </c:pt>
                <c:pt idx="3014">
                  <c:v>5.587650097655569</c:v>
                </c:pt>
                <c:pt idx="3015">
                  <c:v>5.584650064469315</c:v>
                </c:pt>
                <c:pt idx="3016">
                  <c:v>5.582550067520057</c:v>
                </c:pt>
                <c:pt idx="3017">
                  <c:v>5.585199857712722</c:v>
                </c:pt>
                <c:pt idx="3018">
                  <c:v>5.585700026702398</c:v>
                </c:pt>
                <c:pt idx="3019">
                  <c:v>5.58235003127993</c:v>
                </c:pt>
                <c:pt idx="3020">
                  <c:v>5.585150025173789</c:v>
                </c:pt>
                <c:pt idx="3021">
                  <c:v>5.589849916457752</c:v>
                </c:pt>
                <c:pt idx="3022">
                  <c:v>5.588500053789175</c:v>
                </c:pt>
                <c:pt idx="3023">
                  <c:v>5.587750016020435</c:v>
                </c:pt>
                <c:pt idx="3024">
                  <c:v>5.590850076296189</c:v>
                </c:pt>
                <c:pt idx="3025">
                  <c:v>5.591700111006503</c:v>
                </c:pt>
                <c:pt idx="3026">
                  <c:v>5.594899932861153</c:v>
                </c:pt>
                <c:pt idx="3027">
                  <c:v>5.59325013351554</c:v>
                </c:pt>
                <c:pt idx="3028">
                  <c:v>5.590599926759749</c:v>
                </c:pt>
                <c:pt idx="3029">
                  <c:v>5.591250024797773</c:v>
                </c:pt>
                <c:pt idx="3030">
                  <c:v>5.59064989509716</c:v>
                </c:pt>
                <c:pt idx="3031">
                  <c:v>5.590150033949611</c:v>
                </c:pt>
                <c:pt idx="3032">
                  <c:v>5.59084955100843</c:v>
                </c:pt>
                <c:pt idx="3033">
                  <c:v>5.590650097274192</c:v>
                </c:pt>
                <c:pt idx="3034">
                  <c:v>5.586450009919644</c:v>
                </c:pt>
                <c:pt idx="3035">
                  <c:v>5.586600041580822</c:v>
                </c:pt>
                <c:pt idx="3036">
                  <c:v>5.587549967574887</c:v>
                </c:pt>
                <c:pt idx="3037">
                  <c:v>5.589099790955517</c:v>
                </c:pt>
                <c:pt idx="3038">
                  <c:v>5.590849985506793</c:v>
                </c:pt>
                <c:pt idx="3039">
                  <c:v>5.591000050353614</c:v>
                </c:pt>
                <c:pt idx="3040">
                  <c:v>5.593550006484291</c:v>
                </c:pt>
                <c:pt idx="3041">
                  <c:v>5.592200107574171</c:v>
                </c:pt>
                <c:pt idx="3042">
                  <c:v>5.589200421523857</c:v>
                </c:pt>
                <c:pt idx="3043">
                  <c:v>5.586700017167457</c:v>
                </c:pt>
                <c:pt idx="3044">
                  <c:v>5.583300092697754</c:v>
                </c:pt>
                <c:pt idx="3045">
                  <c:v>5.582399990082196</c:v>
                </c:pt>
                <c:pt idx="3046">
                  <c:v>5.58189995689463</c:v>
                </c:pt>
                <c:pt idx="3047">
                  <c:v>5.58025013351289</c:v>
                </c:pt>
                <c:pt idx="3048">
                  <c:v>5.579250100327046</c:v>
                </c:pt>
                <c:pt idx="3049">
                  <c:v>5.58225009422313</c:v>
                </c:pt>
                <c:pt idx="3050">
                  <c:v>5.580849888989177</c:v>
                </c:pt>
                <c:pt idx="3051">
                  <c:v>5.579450027846178</c:v>
                </c:pt>
                <c:pt idx="3052">
                  <c:v>5.57949998703043</c:v>
                </c:pt>
                <c:pt idx="3053">
                  <c:v>5.578499914550777</c:v>
                </c:pt>
                <c:pt idx="3054">
                  <c:v>5.58045011520153</c:v>
                </c:pt>
                <c:pt idx="3055">
                  <c:v>5.58080003814757</c:v>
                </c:pt>
                <c:pt idx="3056">
                  <c:v>5.582449927900598</c:v>
                </c:pt>
                <c:pt idx="3057">
                  <c:v>5.581049858476035</c:v>
                </c:pt>
                <c:pt idx="3058">
                  <c:v>5.583249924849951</c:v>
                </c:pt>
                <c:pt idx="3059">
                  <c:v>5.58234996414467</c:v>
                </c:pt>
                <c:pt idx="3060">
                  <c:v>5.580499932479142</c:v>
                </c:pt>
                <c:pt idx="3061">
                  <c:v>5.579500011062919</c:v>
                </c:pt>
                <c:pt idx="3062">
                  <c:v>5.577399977875755</c:v>
                </c:pt>
                <c:pt idx="3063">
                  <c:v>5.576200044248253</c:v>
                </c:pt>
                <c:pt idx="3064">
                  <c:v>5.571950088120502</c:v>
                </c:pt>
                <c:pt idx="3065">
                  <c:v>5.57134997940011</c:v>
                </c:pt>
                <c:pt idx="3066">
                  <c:v>5.573150006483047</c:v>
                </c:pt>
                <c:pt idx="3067">
                  <c:v>5.57185014533752</c:v>
                </c:pt>
                <c:pt idx="3068">
                  <c:v>5.573650099944646</c:v>
                </c:pt>
                <c:pt idx="3069">
                  <c:v>5.573149997329892</c:v>
                </c:pt>
                <c:pt idx="3070">
                  <c:v>5.57190008926409</c:v>
                </c:pt>
                <c:pt idx="3071">
                  <c:v>5.574100107194681</c:v>
                </c:pt>
                <c:pt idx="3072">
                  <c:v>5.576450105665571</c:v>
                </c:pt>
                <c:pt idx="3073">
                  <c:v>5.57940010109087</c:v>
                </c:pt>
                <c:pt idx="3074">
                  <c:v>5.579499901963574</c:v>
                </c:pt>
                <c:pt idx="3075">
                  <c:v>5.578750003052848</c:v>
                </c:pt>
                <c:pt idx="3076">
                  <c:v>5.579499965286231</c:v>
                </c:pt>
                <c:pt idx="3077">
                  <c:v>5.57684975547818</c:v>
                </c:pt>
                <c:pt idx="3078">
                  <c:v>5.575150030137591</c:v>
                </c:pt>
                <c:pt idx="3079">
                  <c:v>5.57294989433285</c:v>
                </c:pt>
                <c:pt idx="3080">
                  <c:v>5.577799986265745</c:v>
                </c:pt>
                <c:pt idx="3081">
                  <c:v>5.579499916839267</c:v>
                </c:pt>
                <c:pt idx="3082">
                  <c:v>5.57904971313474</c:v>
                </c:pt>
                <c:pt idx="3083">
                  <c:v>5.580949942399457</c:v>
                </c:pt>
                <c:pt idx="3084">
                  <c:v>5.582199910735651</c:v>
                </c:pt>
                <c:pt idx="3085">
                  <c:v>5.580050051117722</c:v>
                </c:pt>
                <c:pt idx="3086">
                  <c:v>5.582300079724519</c:v>
                </c:pt>
                <c:pt idx="3087">
                  <c:v>5.58015046157743</c:v>
                </c:pt>
                <c:pt idx="3088">
                  <c:v>5.581249987793856</c:v>
                </c:pt>
                <c:pt idx="3089">
                  <c:v>5.580149921417614</c:v>
                </c:pt>
                <c:pt idx="3090">
                  <c:v>5.57944999389656</c:v>
                </c:pt>
                <c:pt idx="3091">
                  <c:v>5.582149918365756</c:v>
                </c:pt>
                <c:pt idx="3092">
                  <c:v>5.581800396728795</c:v>
                </c:pt>
                <c:pt idx="3093">
                  <c:v>5.575699965284004</c:v>
                </c:pt>
                <c:pt idx="3094">
                  <c:v>5.57489993209674</c:v>
                </c:pt>
                <c:pt idx="3095">
                  <c:v>5.57964995155271</c:v>
                </c:pt>
                <c:pt idx="3096">
                  <c:v>5.577650057221035</c:v>
                </c:pt>
                <c:pt idx="3097">
                  <c:v>5.575400230791274</c:v>
                </c:pt>
                <c:pt idx="3098">
                  <c:v>5.575349888229538</c:v>
                </c:pt>
                <c:pt idx="3099">
                  <c:v>5.574799892809096</c:v>
                </c:pt>
                <c:pt idx="3100">
                  <c:v>5.57229996528622</c:v>
                </c:pt>
                <c:pt idx="3101">
                  <c:v>5.570799968339998</c:v>
                </c:pt>
                <c:pt idx="3102">
                  <c:v>5.571250310895266</c:v>
                </c:pt>
                <c:pt idx="3103">
                  <c:v>5.57259999237067</c:v>
                </c:pt>
                <c:pt idx="3104">
                  <c:v>5.573000055697775</c:v>
                </c:pt>
                <c:pt idx="3105">
                  <c:v>5.578499943923818</c:v>
                </c:pt>
                <c:pt idx="3106">
                  <c:v>5.579049912263148</c:v>
                </c:pt>
                <c:pt idx="3107">
                  <c:v>5.582549362945429</c:v>
                </c:pt>
                <c:pt idx="3108">
                  <c:v>5.587149903105455</c:v>
                </c:pt>
                <c:pt idx="3109">
                  <c:v>5.588999892424908</c:v>
                </c:pt>
                <c:pt idx="3110">
                  <c:v>5.588999922561924</c:v>
                </c:pt>
                <c:pt idx="3111">
                  <c:v>5.587250062941166</c:v>
                </c:pt>
                <c:pt idx="3112">
                  <c:v>5.587500438690768</c:v>
                </c:pt>
                <c:pt idx="3113">
                  <c:v>5.589050032805972</c:v>
                </c:pt>
                <c:pt idx="3114">
                  <c:v>5.588799925611967</c:v>
                </c:pt>
                <c:pt idx="3115">
                  <c:v>5.588350020600046</c:v>
                </c:pt>
                <c:pt idx="3116">
                  <c:v>5.589650056837854</c:v>
                </c:pt>
                <c:pt idx="3117">
                  <c:v>5.590199995040167</c:v>
                </c:pt>
                <c:pt idx="3118">
                  <c:v>5.58980009460356</c:v>
                </c:pt>
                <c:pt idx="3119">
                  <c:v>5.589349951169426</c:v>
                </c:pt>
                <c:pt idx="3120">
                  <c:v>5.595500040053594</c:v>
                </c:pt>
                <c:pt idx="3121">
                  <c:v>5.59665000534369</c:v>
                </c:pt>
                <c:pt idx="3122">
                  <c:v>5.599149108886194</c:v>
                </c:pt>
                <c:pt idx="3123">
                  <c:v>5.598350032425515</c:v>
                </c:pt>
                <c:pt idx="3124">
                  <c:v>5.599850065613282</c:v>
                </c:pt>
                <c:pt idx="3125">
                  <c:v>5.599050038530549</c:v>
                </c:pt>
                <c:pt idx="3126">
                  <c:v>5.593949981310288</c:v>
                </c:pt>
                <c:pt idx="3127">
                  <c:v>5.593250461195566</c:v>
                </c:pt>
                <c:pt idx="3128">
                  <c:v>5.593949908830836</c:v>
                </c:pt>
                <c:pt idx="3129">
                  <c:v>5.59300011558662</c:v>
                </c:pt>
                <c:pt idx="3130">
                  <c:v>5.593500070190201</c:v>
                </c:pt>
                <c:pt idx="3131">
                  <c:v>5.590749981311091</c:v>
                </c:pt>
                <c:pt idx="3132">
                  <c:v>5.589250358581921</c:v>
                </c:pt>
                <c:pt idx="3133">
                  <c:v>5.585849981307546</c:v>
                </c:pt>
                <c:pt idx="3134">
                  <c:v>5.586199973680777</c:v>
                </c:pt>
                <c:pt idx="3135">
                  <c:v>5.583500037002523</c:v>
                </c:pt>
                <c:pt idx="3136">
                  <c:v>5.583500079348594</c:v>
                </c:pt>
                <c:pt idx="3137">
                  <c:v>5.581050117110862</c:v>
                </c:pt>
                <c:pt idx="3138">
                  <c:v>5.580750086974148</c:v>
                </c:pt>
                <c:pt idx="3139">
                  <c:v>5.584600049209255</c:v>
                </c:pt>
                <c:pt idx="3140">
                  <c:v>5.58909991035398</c:v>
                </c:pt>
                <c:pt idx="3141">
                  <c:v>5.586499913406442</c:v>
                </c:pt>
                <c:pt idx="3142">
                  <c:v>5.582450150301156</c:v>
                </c:pt>
                <c:pt idx="3143">
                  <c:v>5.57869994964858</c:v>
                </c:pt>
                <c:pt idx="3144">
                  <c:v>5.578000118639465</c:v>
                </c:pt>
                <c:pt idx="3145">
                  <c:v>5.578050041582173</c:v>
                </c:pt>
                <c:pt idx="3146">
                  <c:v>5.579949975206545</c:v>
                </c:pt>
                <c:pt idx="3147">
                  <c:v>5.578350047682761</c:v>
                </c:pt>
                <c:pt idx="3148">
                  <c:v>5.57285009307816</c:v>
                </c:pt>
                <c:pt idx="3149">
                  <c:v>5.57445002365057</c:v>
                </c:pt>
                <c:pt idx="3150">
                  <c:v>5.577700094603644</c:v>
                </c:pt>
                <c:pt idx="3151">
                  <c:v>5.578749921034616</c:v>
                </c:pt>
                <c:pt idx="3152">
                  <c:v>5.573799850080831</c:v>
                </c:pt>
                <c:pt idx="3153">
                  <c:v>5.57035008697494</c:v>
                </c:pt>
                <c:pt idx="3154">
                  <c:v>5.570800076293381</c:v>
                </c:pt>
                <c:pt idx="3155">
                  <c:v>5.571149999239423</c:v>
                </c:pt>
                <c:pt idx="3156">
                  <c:v>5.566949896619915</c:v>
                </c:pt>
                <c:pt idx="3157">
                  <c:v>5.568949682234233</c:v>
                </c:pt>
                <c:pt idx="3158">
                  <c:v>5.567599913025331</c:v>
                </c:pt>
                <c:pt idx="3159">
                  <c:v>5.567250047304697</c:v>
                </c:pt>
                <c:pt idx="3160">
                  <c:v>5.565600018693658</c:v>
                </c:pt>
                <c:pt idx="3161">
                  <c:v>5.565099882889628</c:v>
                </c:pt>
                <c:pt idx="3162">
                  <c:v>5.563899396896886</c:v>
                </c:pt>
                <c:pt idx="3163">
                  <c:v>5.560149902343255</c:v>
                </c:pt>
                <c:pt idx="3164">
                  <c:v>5.559500078965355</c:v>
                </c:pt>
                <c:pt idx="3165">
                  <c:v>5.55904997482503</c:v>
                </c:pt>
                <c:pt idx="3166">
                  <c:v>5.555049935530405</c:v>
                </c:pt>
                <c:pt idx="3167">
                  <c:v>5.554300033567413</c:v>
                </c:pt>
                <c:pt idx="3168">
                  <c:v>5.554250098419288</c:v>
                </c:pt>
                <c:pt idx="3169">
                  <c:v>5.553499885558268</c:v>
                </c:pt>
                <c:pt idx="3170">
                  <c:v>5.55360006065166</c:v>
                </c:pt>
                <c:pt idx="3171">
                  <c:v>5.548850101469724</c:v>
                </c:pt>
                <c:pt idx="3172">
                  <c:v>5.550999828337806</c:v>
                </c:pt>
                <c:pt idx="3173">
                  <c:v>5.556649950409338</c:v>
                </c:pt>
                <c:pt idx="3174">
                  <c:v>5.557300042342831</c:v>
                </c:pt>
                <c:pt idx="3175">
                  <c:v>5.557050110244745</c:v>
                </c:pt>
                <c:pt idx="3176">
                  <c:v>5.556149941254261</c:v>
                </c:pt>
                <c:pt idx="3177">
                  <c:v>5.548750632478914</c:v>
                </c:pt>
                <c:pt idx="3178">
                  <c:v>5.545299948880711</c:v>
                </c:pt>
                <c:pt idx="3179">
                  <c:v>5.547300081634602</c:v>
                </c:pt>
                <c:pt idx="3180">
                  <c:v>5.545399885559166</c:v>
                </c:pt>
                <c:pt idx="3181">
                  <c:v>5.540649926377227</c:v>
                </c:pt>
                <c:pt idx="3182">
                  <c:v>5.538500305177876</c:v>
                </c:pt>
                <c:pt idx="3183">
                  <c:v>5.53574999580451</c:v>
                </c:pt>
                <c:pt idx="3184">
                  <c:v>5.53555003204383</c:v>
                </c:pt>
                <c:pt idx="3185">
                  <c:v>5.533149929426144</c:v>
                </c:pt>
                <c:pt idx="3186">
                  <c:v>5.536400087738002</c:v>
                </c:pt>
                <c:pt idx="3187">
                  <c:v>5.53949963798732</c:v>
                </c:pt>
                <c:pt idx="3188">
                  <c:v>5.53644997749143</c:v>
                </c:pt>
                <c:pt idx="3189">
                  <c:v>5.532849953458935</c:v>
                </c:pt>
                <c:pt idx="3190">
                  <c:v>5.53184992027309</c:v>
                </c:pt>
                <c:pt idx="3191">
                  <c:v>5.527499937055834</c:v>
                </c:pt>
                <c:pt idx="3192">
                  <c:v>5.52794979362443</c:v>
                </c:pt>
                <c:pt idx="3193">
                  <c:v>5.531000003433291</c:v>
                </c:pt>
                <c:pt idx="3194">
                  <c:v>5.53565003814947</c:v>
                </c:pt>
                <c:pt idx="3195">
                  <c:v>5.53114997787634</c:v>
                </c:pt>
                <c:pt idx="3196">
                  <c:v>5.53220011215308</c:v>
                </c:pt>
                <c:pt idx="3197">
                  <c:v>5.531449555204746</c:v>
                </c:pt>
                <c:pt idx="3198">
                  <c:v>5.530900099947758</c:v>
                </c:pt>
                <c:pt idx="3199">
                  <c:v>5.533450059127063</c:v>
                </c:pt>
                <c:pt idx="3200">
                  <c:v>5.528449923323933</c:v>
                </c:pt>
                <c:pt idx="3201">
                  <c:v>5.52744995650937</c:v>
                </c:pt>
                <c:pt idx="3202">
                  <c:v>5.527599644086877</c:v>
                </c:pt>
                <c:pt idx="3203">
                  <c:v>5.528999954985918</c:v>
                </c:pt>
                <c:pt idx="3204">
                  <c:v>5.527299997331284</c:v>
                </c:pt>
                <c:pt idx="3205">
                  <c:v>5.530149932481435</c:v>
                </c:pt>
                <c:pt idx="3206">
                  <c:v>5.529600072859466</c:v>
                </c:pt>
                <c:pt idx="3207">
                  <c:v>5.53075020408505</c:v>
                </c:pt>
                <c:pt idx="3208">
                  <c:v>5.529099994277203</c:v>
                </c:pt>
                <c:pt idx="3209">
                  <c:v>5.531949950411217</c:v>
                </c:pt>
                <c:pt idx="3210">
                  <c:v>5.532399906540376</c:v>
                </c:pt>
                <c:pt idx="3211">
                  <c:v>5.530750034711672</c:v>
                </c:pt>
                <c:pt idx="3212">
                  <c:v>5.53214992904759</c:v>
                </c:pt>
                <c:pt idx="3213">
                  <c:v>5.535950101089838</c:v>
                </c:pt>
                <c:pt idx="3214">
                  <c:v>5.538149992371472</c:v>
                </c:pt>
                <c:pt idx="3215">
                  <c:v>5.541799957656621</c:v>
                </c:pt>
                <c:pt idx="3216">
                  <c:v>5.538000069427651</c:v>
                </c:pt>
                <c:pt idx="3217">
                  <c:v>5.53729990348802</c:v>
                </c:pt>
                <c:pt idx="3218">
                  <c:v>5.537050113296573</c:v>
                </c:pt>
                <c:pt idx="3219">
                  <c:v>5.538550016786756</c:v>
                </c:pt>
                <c:pt idx="3220">
                  <c:v>5.53959997901984</c:v>
                </c:pt>
                <c:pt idx="3221">
                  <c:v>5.538450074003776</c:v>
                </c:pt>
                <c:pt idx="3222">
                  <c:v>5.53660013885383</c:v>
                </c:pt>
                <c:pt idx="3223">
                  <c:v>5.535550080108805</c:v>
                </c:pt>
                <c:pt idx="3224">
                  <c:v>5.53580001831142</c:v>
                </c:pt>
                <c:pt idx="3225">
                  <c:v>5.535049911115491</c:v>
                </c:pt>
                <c:pt idx="3226">
                  <c:v>5.537350080106989</c:v>
                </c:pt>
                <c:pt idx="3227">
                  <c:v>5.536200570681103</c:v>
                </c:pt>
                <c:pt idx="3228">
                  <c:v>5.534549935528048</c:v>
                </c:pt>
                <c:pt idx="3229">
                  <c:v>5.529400051880657</c:v>
                </c:pt>
                <c:pt idx="3230">
                  <c:v>5.528950056457686</c:v>
                </c:pt>
                <c:pt idx="3231">
                  <c:v>5.527750020217352</c:v>
                </c:pt>
                <c:pt idx="3232">
                  <c:v>5.533249778745812</c:v>
                </c:pt>
                <c:pt idx="3233">
                  <c:v>5.53450008506843</c:v>
                </c:pt>
                <c:pt idx="3234">
                  <c:v>5.528900091168905</c:v>
                </c:pt>
                <c:pt idx="3235">
                  <c:v>5.5265999946605</c:v>
                </c:pt>
                <c:pt idx="3236">
                  <c:v>5.525699901201733</c:v>
                </c:pt>
                <c:pt idx="3237">
                  <c:v>5.521750319287094</c:v>
                </c:pt>
                <c:pt idx="3238">
                  <c:v>5.526850008391191</c:v>
                </c:pt>
                <c:pt idx="3239">
                  <c:v>5.528149978257714</c:v>
                </c:pt>
                <c:pt idx="3240">
                  <c:v>5.526950114057398</c:v>
                </c:pt>
                <c:pt idx="3241">
                  <c:v>5.527650111009279</c:v>
                </c:pt>
                <c:pt idx="3242">
                  <c:v>5.528100175855796</c:v>
                </c:pt>
                <c:pt idx="3243">
                  <c:v>5.53129996757707</c:v>
                </c:pt>
                <c:pt idx="3244">
                  <c:v>5.531400106428919</c:v>
                </c:pt>
                <c:pt idx="3245">
                  <c:v>5.529149932859582</c:v>
                </c:pt>
                <c:pt idx="3246">
                  <c:v>5.524550080870538</c:v>
                </c:pt>
                <c:pt idx="3247">
                  <c:v>5.52324997825417</c:v>
                </c:pt>
                <c:pt idx="3248">
                  <c:v>5.525099979782681</c:v>
                </c:pt>
                <c:pt idx="3249">
                  <c:v>5.525949884795407</c:v>
                </c:pt>
                <c:pt idx="3250">
                  <c:v>5.529149945068638</c:v>
                </c:pt>
                <c:pt idx="3251">
                  <c:v>5.530599910351156</c:v>
                </c:pt>
                <c:pt idx="3252">
                  <c:v>5.53064959793119</c:v>
                </c:pt>
                <c:pt idx="3253">
                  <c:v>5.530249938965425</c:v>
                </c:pt>
                <c:pt idx="3254">
                  <c:v>5.530950065614888</c:v>
                </c:pt>
                <c:pt idx="3255">
                  <c:v>5.530249926756368</c:v>
                </c:pt>
                <c:pt idx="3256">
                  <c:v>5.532899997710046</c:v>
                </c:pt>
                <c:pt idx="3257">
                  <c:v>5.530199967575752</c:v>
                </c:pt>
                <c:pt idx="3258">
                  <c:v>5.529500106429623</c:v>
                </c:pt>
                <c:pt idx="3259">
                  <c:v>5.530549932860594</c:v>
                </c:pt>
                <c:pt idx="3260">
                  <c:v>5.529749899673333</c:v>
                </c:pt>
                <c:pt idx="3261">
                  <c:v>5.528399904251273</c:v>
                </c:pt>
                <c:pt idx="3262">
                  <c:v>5.527400073242459</c:v>
                </c:pt>
                <c:pt idx="3263">
                  <c:v>5.531349902725198</c:v>
                </c:pt>
                <c:pt idx="3264">
                  <c:v>5.530250104904555</c:v>
                </c:pt>
                <c:pt idx="3265">
                  <c:v>5.534349887464486</c:v>
                </c:pt>
                <c:pt idx="3266">
                  <c:v>5.532349926757888</c:v>
                </c:pt>
                <c:pt idx="3267">
                  <c:v>5.532449953843752</c:v>
                </c:pt>
                <c:pt idx="3268">
                  <c:v>5.530099919127678</c:v>
                </c:pt>
                <c:pt idx="3269">
                  <c:v>5.531450020218472</c:v>
                </c:pt>
                <c:pt idx="3270">
                  <c:v>5.531199949266011</c:v>
                </c:pt>
                <c:pt idx="3271">
                  <c:v>5.52850006103472</c:v>
                </c:pt>
                <c:pt idx="3272">
                  <c:v>5.527200408170756</c:v>
                </c:pt>
                <c:pt idx="3273">
                  <c:v>5.527250002287474</c:v>
                </c:pt>
                <c:pt idx="3274">
                  <c:v>5.526199937437921</c:v>
                </c:pt>
                <c:pt idx="3275">
                  <c:v>5.526849899670196</c:v>
                </c:pt>
                <c:pt idx="3276">
                  <c:v>5.526599931334204</c:v>
                </c:pt>
                <c:pt idx="3277">
                  <c:v>5.527299825665978</c:v>
                </c:pt>
                <c:pt idx="3278">
                  <c:v>5.529650062562723</c:v>
                </c:pt>
                <c:pt idx="3279">
                  <c:v>5.530249890518462</c:v>
                </c:pt>
                <c:pt idx="3280">
                  <c:v>5.529850026319764</c:v>
                </c:pt>
                <c:pt idx="3281">
                  <c:v>5.528150038528109</c:v>
                </c:pt>
                <c:pt idx="3282">
                  <c:v>5.529249661252833</c:v>
                </c:pt>
                <c:pt idx="3283">
                  <c:v>5.529400033952697</c:v>
                </c:pt>
                <c:pt idx="3284">
                  <c:v>5.53309988594265</c:v>
                </c:pt>
                <c:pt idx="3285">
                  <c:v>5.535400118256803</c:v>
                </c:pt>
                <c:pt idx="3286">
                  <c:v>5.532649956890964</c:v>
                </c:pt>
                <c:pt idx="3287">
                  <c:v>5.529599958419567</c:v>
                </c:pt>
                <c:pt idx="3288">
                  <c:v>5.532400085066911</c:v>
                </c:pt>
                <c:pt idx="3289">
                  <c:v>5.532350038145522</c:v>
                </c:pt>
                <c:pt idx="3290">
                  <c:v>5.530749941637625</c:v>
                </c:pt>
                <c:pt idx="3291">
                  <c:v>5.529449944686348</c:v>
                </c:pt>
                <c:pt idx="3292">
                  <c:v>5.529299876787261</c:v>
                </c:pt>
                <c:pt idx="3293">
                  <c:v>5.526199916075709</c:v>
                </c:pt>
                <c:pt idx="3294">
                  <c:v>5.52640002174303</c:v>
                </c:pt>
                <c:pt idx="3295">
                  <c:v>5.525199898147546</c:v>
                </c:pt>
                <c:pt idx="3296">
                  <c:v>5.525649999235611</c:v>
                </c:pt>
                <c:pt idx="3297">
                  <c:v>5.527949576568059</c:v>
                </c:pt>
                <c:pt idx="3298">
                  <c:v>5.536399967193576</c:v>
                </c:pt>
                <c:pt idx="3299">
                  <c:v>5.537850065233215</c:v>
                </c:pt>
                <c:pt idx="3300">
                  <c:v>5.537499994279643</c:v>
                </c:pt>
                <c:pt idx="3301">
                  <c:v>5.535750062179432</c:v>
                </c:pt>
                <c:pt idx="3302">
                  <c:v>5.533850028994491</c:v>
                </c:pt>
                <c:pt idx="3303">
                  <c:v>5.53369999122515</c:v>
                </c:pt>
                <c:pt idx="3304">
                  <c:v>5.53124995956387</c:v>
                </c:pt>
                <c:pt idx="3305">
                  <c:v>5.532399891661043</c:v>
                </c:pt>
                <c:pt idx="3306">
                  <c:v>5.532749956513725</c:v>
                </c:pt>
                <c:pt idx="3307">
                  <c:v>5.537699701308158</c:v>
                </c:pt>
                <c:pt idx="3308">
                  <c:v>5.535550049971787</c:v>
                </c:pt>
                <c:pt idx="3309">
                  <c:v>5.531550053023238</c:v>
                </c:pt>
                <c:pt idx="3310">
                  <c:v>5.530849944305373</c:v>
                </c:pt>
                <c:pt idx="3311">
                  <c:v>5.529349950407777</c:v>
                </c:pt>
                <c:pt idx="3312">
                  <c:v>5.527200368502235</c:v>
                </c:pt>
                <c:pt idx="3313">
                  <c:v>5.528349992750008</c:v>
                </c:pt>
                <c:pt idx="3314">
                  <c:v>5.529950059128168</c:v>
                </c:pt>
                <c:pt idx="3315">
                  <c:v>5.523550068282928</c:v>
                </c:pt>
                <c:pt idx="3316">
                  <c:v>5.522350071332767</c:v>
                </c:pt>
                <c:pt idx="3317">
                  <c:v>5.522949760437768</c:v>
                </c:pt>
                <c:pt idx="3318">
                  <c:v>5.524450101471301</c:v>
                </c:pt>
                <c:pt idx="3319">
                  <c:v>5.521499903868971</c:v>
                </c:pt>
                <c:pt idx="3320">
                  <c:v>5.518100112152752</c:v>
                </c:pt>
                <c:pt idx="3321">
                  <c:v>5.515950074386637</c:v>
                </c:pt>
                <c:pt idx="3322">
                  <c:v>5.515750001904962</c:v>
                </c:pt>
                <c:pt idx="3323">
                  <c:v>5.517700096894258</c:v>
                </c:pt>
                <c:pt idx="3324">
                  <c:v>5.512449995803765</c:v>
                </c:pt>
                <c:pt idx="3325">
                  <c:v>5.514950092314391</c:v>
                </c:pt>
                <c:pt idx="3326">
                  <c:v>5.516499885561645</c:v>
                </c:pt>
                <c:pt idx="3327">
                  <c:v>5.511599547575313</c:v>
                </c:pt>
                <c:pt idx="3328">
                  <c:v>5.51129998817487</c:v>
                </c:pt>
                <c:pt idx="3329">
                  <c:v>5.512950086213094</c:v>
                </c:pt>
                <c:pt idx="3330">
                  <c:v>5.512650089265662</c:v>
                </c:pt>
                <c:pt idx="3331">
                  <c:v>5.511299951933327</c:v>
                </c:pt>
                <c:pt idx="3332">
                  <c:v>5.511750089262932</c:v>
                </c:pt>
                <c:pt idx="3333">
                  <c:v>5.51275001373142</c:v>
                </c:pt>
                <c:pt idx="3334">
                  <c:v>5.51039994277744</c:v>
                </c:pt>
                <c:pt idx="3335">
                  <c:v>5.512049898912666</c:v>
                </c:pt>
                <c:pt idx="3336">
                  <c:v>5.512099930572731</c:v>
                </c:pt>
                <c:pt idx="3337">
                  <c:v>5.506900247575684</c:v>
                </c:pt>
                <c:pt idx="3338">
                  <c:v>5.509499942778347</c:v>
                </c:pt>
                <c:pt idx="3339">
                  <c:v>5.507599939726786</c:v>
                </c:pt>
                <c:pt idx="3340">
                  <c:v>5.507950104140036</c:v>
                </c:pt>
                <c:pt idx="3341">
                  <c:v>5.508999930574645</c:v>
                </c:pt>
                <c:pt idx="3342">
                  <c:v>5.51139988822979</c:v>
                </c:pt>
                <c:pt idx="3343">
                  <c:v>5.512600020982063</c:v>
                </c:pt>
                <c:pt idx="3344">
                  <c:v>5.51600009041067</c:v>
                </c:pt>
                <c:pt idx="3345">
                  <c:v>5.50965002860903</c:v>
                </c:pt>
                <c:pt idx="3346">
                  <c:v>5.507949959181133</c:v>
                </c:pt>
                <c:pt idx="3347">
                  <c:v>5.50829954109213</c:v>
                </c:pt>
                <c:pt idx="3348">
                  <c:v>5.508550055696105</c:v>
                </c:pt>
                <c:pt idx="3349">
                  <c:v>5.508500090410962</c:v>
                </c:pt>
                <c:pt idx="3350">
                  <c:v>5.508450025557977</c:v>
                </c:pt>
                <c:pt idx="3351">
                  <c:v>5.513349904635107</c:v>
                </c:pt>
                <c:pt idx="3352">
                  <c:v>5.517249415588596</c:v>
                </c:pt>
                <c:pt idx="3353">
                  <c:v>5.51765009155497</c:v>
                </c:pt>
                <c:pt idx="3354">
                  <c:v>5.517499945068266</c:v>
                </c:pt>
                <c:pt idx="3355">
                  <c:v>5.517550006865346</c:v>
                </c:pt>
                <c:pt idx="3356">
                  <c:v>5.520450027848708</c:v>
                </c:pt>
                <c:pt idx="3357">
                  <c:v>5.518650160600373</c:v>
                </c:pt>
                <c:pt idx="3358">
                  <c:v>5.515699990082794</c:v>
                </c:pt>
                <c:pt idx="3359">
                  <c:v>5.508700101850991</c:v>
                </c:pt>
                <c:pt idx="3360">
                  <c:v>5.506650003815594</c:v>
                </c:pt>
                <c:pt idx="3361">
                  <c:v>5.506650067138251</c:v>
                </c:pt>
                <c:pt idx="3362">
                  <c:v>5.508250003815192</c:v>
                </c:pt>
                <c:pt idx="3363">
                  <c:v>5.50989990272501</c:v>
                </c:pt>
                <c:pt idx="3364">
                  <c:v>5.511700038528941</c:v>
                </c:pt>
                <c:pt idx="3365">
                  <c:v>5.510950000760204</c:v>
                </c:pt>
                <c:pt idx="3366">
                  <c:v>5.514050097273866</c:v>
                </c:pt>
                <c:pt idx="3367">
                  <c:v>5.518449686813255</c:v>
                </c:pt>
                <c:pt idx="3368">
                  <c:v>5.517399890515662</c:v>
                </c:pt>
                <c:pt idx="3369">
                  <c:v>5.519150115203956</c:v>
                </c:pt>
                <c:pt idx="3370">
                  <c:v>5.521899938583374</c:v>
                </c:pt>
                <c:pt idx="3371">
                  <c:v>5.51939998092712</c:v>
                </c:pt>
                <c:pt idx="3372">
                  <c:v>5.52345021171277</c:v>
                </c:pt>
                <c:pt idx="3373">
                  <c:v>5.523800101469533</c:v>
                </c:pt>
                <c:pt idx="3374">
                  <c:v>5.524950099941634</c:v>
                </c:pt>
                <c:pt idx="3375">
                  <c:v>5.52604989471365</c:v>
                </c:pt>
                <c:pt idx="3376">
                  <c:v>5.533550021362316</c:v>
                </c:pt>
                <c:pt idx="3377">
                  <c:v>5.53719943428223</c:v>
                </c:pt>
                <c:pt idx="3378">
                  <c:v>5.535499914170941</c:v>
                </c:pt>
                <c:pt idx="3379">
                  <c:v>5.53880010719513</c:v>
                </c:pt>
                <c:pt idx="3380">
                  <c:v>5.542350105668447</c:v>
                </c:pt>
                <c:pt idx="3381">
                  <c:v>5.545800070955009</c:v>
                </c:pt>
                <c:pt idx="3382">
                  <c:v>5.549899898913281</c:v>
                </c:pt>
                <c:pt idx="3383">
                  <c:v>5.553199925994706</c:v>
                </c:pt>
                <c:pt idx="3384">
                  <c:v>5.54964989128348</c:v>
                </c:pt>
                <c:pt idx="3385">
                  <c:v>5.54995009956474</c:v>
                </c:pt>
                <c:pt idx="3386">
                  <c:v>5.550449996946554</c:v>
                </c:pt>
                <c:pt idx="3387">
                  <c:v>5.549500131226523</c:v>
                </c:pt>
                <c:pt idx="3388">
                  <c:v>5.55445008125389</c:v>
                </c:pt>
                <c:pt idx="3389">
                  <c:v>5.558400007244927</c:v>
                </c:pt>
                <c:pt idx="3390">
                  <c:v>5.560400043486879</c:v>
                </c:pt>
                <c:pt idx="3391">
                  <c:v>5.560699907684465</c:v>
                </c:pt>
                <c:pt idx="3392">
                  <c:v>5.562750111392234</c:v>
                </c:pt>
                <c:pt idx="3393">
                  <c:v>5.559850002668099</c:v>
                </c:pt>
                <c:pt idx="3394">
                  <c:v>5.559649969480233</c:v>
                </c:pt>
                <c:pt idx="3395">
                  <c:v>5.55985007515119</c:v>
                </c:pt>
                <c:pt idx="3396">
                  <c:v>5.559000013352488</c:v>
                </c:pt>
                <c:pt idx="3397">
                  <c:v>5.555900432969791</c:v>
                </c:pt>
                <c:pt idx="3398">
                  <c:v>5.56174998169081</c:v>
                </c:pt>
                <c:pt idx="3399">
                  <c:v>5.5617000102975</c:v>
                </c:pt>
                <c:pt idx="3400">
                  <c:v>5.562700076676263</c:v>
                </c:pt>
                <c:pt idx="3401">
                  <c:v>5.563749942397408</c:v>
                </c:pt>
                <c:pt idx="3402">
                  <c:v>5.56315007514786</c:v>
                </c:pt>
                <c:pt idx="3403">
                  <c:v>5.559099977112055</c:v>
                </c:pt>
                <c:pt idx="3404">
                  <c:v>5.558800013350264</c:v>
                </c:pt>
                <c:pt idx="3405">
                  <c:v>5.557149909211148</c:v>
                </c:pt>
                <c:pt idx="3406">
                  <c:v>5.558949942398613</c:v>
                </c:pt>
                <c:pt idx="3407">
                  <c:v>5.559950075148663</c:v>
                </c:pt>
                <c:pt idx="3408">
                  <c:v>5.561550105285278</c:v>
                </c:pt>
                <c:pt idx="3409">
                  <c:v>5.56275009613091</c:v>
                </c:pt>
                <c:pt idx="3410">
                  <c:v>5.558749999618157</c:v>
                </c:pt>
                <c:pt idx="3411">
                  <c:v>5.553949906159687</c:v>
                </c:pt>
                <c:pt idx="3412">
                  <c:v>5.549950534059461</c:v>
                </c:pt>
                <c:pt idx="3413">
                  <c:v>5.546100101091726</c:v>
                </c:pt>
                <c:pt idx="3414">
                  <c:v>5.545800104140653</c:v>
                </c:pt>
                <c:pt idx="3415">
                  <c:v>5.545249903487276</c:v>
                </c:pt>
                <c:pt idx="3416">
                  <c:v>5.543649972918501</c:v>
                </c:pt>
                <c:pt idx="3417">
                  <c:v>5.54465017509574</c:v>
                </c:pt>
                <c:pt idx="3418">
                  <c:v>5.548999941252987</c:v>
                </c:pt>
                <c:pt idx="3419">
                  <c:v>5.551150084687833</c:v>
                </c:pt>
                <c:pt idx="3420">
                  <c:v>5.55000005912734</c:v>
                </c:pt>
                <c:pt idx="3421">
                  <c:v>5.550350090790744</c:v>
                </c:pt>
                <c:pt idx="3422">
                  <c:v>5.550750265883834</c:v>
                </c:pt>
                <c:pt idx="3423">
                  <c:v>5.548900086210779</c:v>
                </c:pt>
                <c:pt idx="3424">
                  <c:v>5.546750048448303</c:v>
                </c:pt>
                <c:pt idx="3425">
                  <c:v>5.544050117874576</c:v>
                </c:pt>
                <c:pt idx="3426">
                  <c:v>5.541800049973972</c:v>
                </c:pt>
                <c:pt idx="3427">
                  <c:v>5.538550700377527</c:v>
                </c:pt>
                <c:pt idx="3428">
                  <c:v>5.535099884033117</c:v>
                </c:pt>
                <c:pt idx="3429">
                  <c:v>5.534849921798012</c:v>
                </c:pt>
                <c:pt idx="3430">
                  <c:v>5.532300028989994</c:v>
                </c:pt>
                <c:pt idx="3431">
                  <c:v>5.531799887085071</c:v>
                </c:pt>
                <c:pt idx="3432">
                  <c:v>5.53699943123138</c:v>
                </c:pt>
                <c:pt idx="3433">
                  <c:v>5.535249909589767</c:v>
                </c:pt>
                <c:pt idx="3434">
                  <c:v>5.537149972915357</c:v>
                </c:pt>
                <c:pt idx="3435">
                  <c:v>5.53534993667563</c:v>
                </c:pt>
                <c:pt idx="3436">
                  <c:v>5.532950036242253</c:v>
                </c:pt>
                <c:pt idx="3437">
                  <c:v>5.528400722883816</c:v>
                </c:pt>
                <c:pt idx="3438">
                  <c:v>5.527600010682363</c:v>
                </c:pt>
                <c:pt idx="3439">
                  <c:v>5.52839990501161</c:v>
                </c:pt>
                <c:pt idx="3440">
                  <c:v>5.523999953460589</c:v>
                </c:pt>
                <c:pt idx="3441">
                  <c:v>5.52550001678537</c:v>
                </c:pt>
                <c:pt idx="3442">
                  <c:v>5.525550157166433</c:v>
                </c:pt>
                <c:pt idx="3443">
                  <c:v>5.518899893188063</c:v>
                </c:pt>
                <c:pt idx="3444">
                  <c:v>5.516150042723893</c:v>
                </c:pt>
                <c:pt idx="3445">
                  <c:v>5.521249906920274</c:v>
                </c:pt>
                <c:pt idx="3446">
                  <c:v>5.521449934003612</c:v>
                </c:pt>
                <c:pt idx="3447">
                  <c:v>5.516400177002652</c:v>
                </c:pt>
                <c:pt idx="3448">
                  <c:v>5.514550045776556</c:v>
                </c:pt>
                <c:pt idx="3449">
                  <c:v>5.513150021746696</c:v>
                </c:pt>
                <c:pt idx="3450">
                  <c:v>5.50975006103181</c:v>
                </c:pt>
                <c:pt idx="3451">
                  <c:v>5.505049925232015</c:v>
                </c:pt>
                <c:pt idx="3452">
                  <c:v>5.504149716947722</c:v>
                </c:pt>
                <c:pt idx="3453">
                  <c:v>5.502849892043741</c:v>
                </c:pt>
                <c:pt idx="3454">
                  <c:v>5.504849898148677</c:v>
                </c:pt>
                <c:pt idx="3455">
                  <c:v>5.504949964521074</c:v>
                </c:pt>
                <c:pt idx="3456">
                  <c:v>5.504499932860199</c:v>
                </c:pt>
                <c:pt idx="3457">
                  <c:v>5.503150175856717</c:v>
                </c:pt>
                <c:pt idx="3458">
                  <c:v>5.500100117111288</c:v>
                </c:pt>
                <c:pt idx="3459">
                  <c:v>5.497249883268525</c:v>
                </c:pt>
                <c:pt idx="3460">
                  <c:v>5.49214992256384</c:v>
                </c:pt>
                <c:pt idx="3461">
                  <c:v>5.487349901581183</c:v>
                </c:pt>
                <c:pt idx="3462">
                  <c:v>5.484349829104758</c:v>
                </c:pt>
                <c:pt idx="3463">
                  <c:v>5.48075010986213</c:v>
                </c:pt>
                <c:pt idx="3464">
                  <c:v>5.480500005720386</c:v>
                </c:pt>
                <c:pt idx="3465">
                  <c:v>5.47789997558357</c:v>
                </c:pt>
                <c:pt idx="3466">
                  <c:v>5.47670004196334</c:v>
                </c:pt>
                <c:pt idx="3467">
                  <c:v>5.479150043487607</c:v>
                </c:pt>
                <c:pt idx="3468">
                  <c:v>5.478499912263941</c:v>
                </c:pt>
                <c:pt idx="3469">
                  <c:v>5.477049953078678</c:v>
                </c:pt>
                <c:pt idx="3470">
                  <c:v>5.473950061797948</c:v>
                </c:pt>
                <c:pt idx="3471">
                  <c:v>5.473250064849707</c:v>
                </c:pt>
                <c:pt idx="3472">
                  <c:v>5.477999447630282</c:v>
                </c:pt>
                <c:pt idx="3473">
                  <c:v>5.47979994850175</c:v>
                </c:pt>
                <c:pt idx="3474">
                  <c:v>5.482000048064947</c:v>
                </c:pt>
                <c:pt idx="3475">
                  <c:v>5.482249946973752</c:v>
                </c:pt>
                <c:pt idx="3476">
                  <c:v>5.48604997100847</c:v>
                </c:pt>
                <c:pt idx="3477">
                  <c:v>5.488899860763922</c:v>
                </c:pt>
                <c:pt idx="3478">
                  <c:v>5.4890499557514</c:v>
                </c:pt>
                <c:pt idx="3479">
                  <c:v>5.485249913406732</c:v>
                </c:pt>
                <c:pt idx="3480">
                  <c:v>5.483999908828991</c:v>
                </c:pt>
                <c:pt idx="3481">
                  <c:v>5.48369990272477</c:v>
                </c:pt>
                <c:pt idx="3482">
                  <c:v>5.483600310133628</c:v>
                </c:pt>
                <c:pt idx="3483">
                  <c:v>5.482350067137304</c:v>
                </c:pt>
                <c:pt idx="3484">
                  <c:v>5.483949895096886</c:v>
                </c:pt>
                <c:pt idx="3485">
                  <c:v>5.488299890519558</c:v>
                </c:pt>
                <c:pt idx="3486">
                  <c:v>5.489199881365494</c:v>
                </c:pt>
                <c:pt idx="3487">
                  <c:v>5.490550118258398</c:v>
                </c:pt>
                <c:pt idx="3488">
                  <c:v>5.48624991912584</c:v>
                </c:pt>
                <c:pt idx="3489">
                  <c:v>5.487299917600466</c:v>
                </c:pt>
                <c:pt idx="3490">
                  <c:v>5.48495001869014</c:v>
                </c:pt>
                <c:pt idx="3491">
                  <c:v>5.488200083542328</c:v>
                </c:pt>
                <c:pt idx="3492">
                  <c:v>5.490949674604053</c:v>
                </c:pt>
                <c:pt idx="3493">
                  <c:v>5.48860008049087</c:v>
                </c:pt>
                <c:pt idx="3494">
                  <c:v>5.484649916073976</c:v>
                </c:pt>
                <c:pt idx="3495">
                  <c:v>5.483750054932897</c:v>
                </c:pt>
                <c:pt idx="3496">
                  <c:v>5.48489999008234</c:v>
                </c:pt>
                <c:pt idx="3497">
                  <c:v>5.483399956894572</c:v>
                </c:pt>
                <c:pt idx="3498">
                  <c:v>5.484100089644925</c:v>
                </c:pt>
                <c:pt idx="3499">
                  <c:v>5.482550048829578</c:v>
                </c:pt>
                <c:pt idx="3500">
                  <c:v>5.47949998092736</c:v>
                </c:pt>
                <c:pt idx="3501">
                  <c:v>5.4780999446848</c:v>
                </c:pt>
                <c:pt idx="3502">
                  <c:v>5.475649704741957</c:v>
                </c:pt>
                <c:pt idx="3503">
                  <c:v>5.477649934007787</c:v>
                </c:pt>
                <c:pt idx="3504">
                  <c:v>5.480099968721333</c:v>
                </c:pt>
                <c:pt idx="3505">
                  <c:v>5.477550030514976</c:v>
                </c:pt>
                <c:pt idx="3506">
                  <c:v>5.472699959565944</c:v>
                </c:pt>
                <c:pt idx="3507">
                  <c:v>5.473149822235427</c:v>
                </c:pt>
                <c:pt idx="3508">
                  <c:v>5.470149961089191</c:v>
                </c:pt>
                <c:pt idx="3509">
                  <c:v>5.466849994278166</c:v>
                </c:pt>
                <c:pt idx="3510">
                  <c:v>5.466350090788182</c:v>
                </c:pt>
                <c:pt idx="3511">
                  <c:v>5.466899890139757</c:v>
                </c:pt>
                <c:pt idx="3512">
                  <c:v>5.468499675749628</c:v>
                </c:pt>
                <c:pt idx="3513">
                  <c:v>5.468250051497307</c:v>
                </c:pt>
                <c:pt idx="3514">
                  <c:v>5.469000010678428</c:v>
                </c:pt>
                <c:pt idx="3515">
                  <c:v>5.470700040816154</c:v>
                </c:pt>
                <c:pt idx="3516">
                  <c:v>5.47249990501223</c:v>
                </c:pt>
                <c:pt idx="3517">
                  <c:v>5.473599687575187</c:v>
                </c:pt>
                <c:pt idx="3518">
                  <c:v>5.472900049589951</c:v>
                </c:pt>
                <c:pt idx="3519">
                  <c:v>5.47475010528433</c:v>
                </c:pt>
                <c:pt idx="3520">
                  <c:v>5.477850029754335</c:v>
                </c:pt>
                <c:pt idx="3521">
                  <c:v>5.48210009155082</c:v>
                </c:pt>
                <c:pt idx="3522">
                  <c:v>5.486799364087348</c:v>
                </c:pt>
                <c:pt idx="3523">
                  <c:v>5.488350008392444</c:v>
                </c:pt>
                <c:pt idx="3524">
                  <c:v>5.489349932860934</c:v>
                </c:pt>
                <c:pt idx="3525">
                  <c:v>5.49029999771301</c:v>
                </c:pt>
                <c:pt idx="3526">
                  <c:v>5.488799934388227</c:v>
                </c:pt>
                <c:pt idx="3527">
                  <c:v>5.48790013961843</c:v>
                </c:pt>
                <c:pt idx="3528">
                  <c:v>5.486499931335856</c:v>
                </c:pt>
                <c:pt idx="3529">
                  <c:v>5.48549996147267</c:v>
                </c:pt>
                <c:pt idx="3530">
                  <c:v>5.487000057983096</c:v>
                </c:pt>
                <c:pt idx="3531">
                  <c:v>5.491700018690607</c:v>
                </c:pt>
                <c:pt idx="3532">
                  <c:v>5.495099529649449</c:v>
                </c:pt>
                <c:pt idx="3533">
                  <c:v>5.493100102998141</c:v>
                </c:pt>
                <c:pt idx="3534">
                  <c:v>5.49249996108847</c:v>
                </c:pt>
                <c:pt idx="3535">
                  <c:v>5.488699927900597</c:v>
                </c:pt>
                <c:pt idx="3536">
                  <c:v>5.486399927900493</c:v>
                </c:pt>
                <c:pt idx="3537">
                  <c:v>5.483250309753202</c:v>
                </c:pt>
                <c:pt idx="3538">
                  <c:v>5.481850107575155</c:v>
                </c:pt>
                <c:pt idx="3539">
                  <c:v>5.482149974825006</c:v>
                </c:pt>
                <c:pt idx="3540">
                  <c:v>5.481000045772818</c:v>
                </c:pt>
                <c:pt idx="3541">
                  <c:v>5.4778999885566</c:v>
                </c:pt>
                <c:pt idx="3542">
                  <c:v>5.47764989051575</c:v>
                </c:pt>
                <c:pt idx="3543">
                  <c:v>5.475850023267411</c:v>
                </c:pt>
                <c:pt idx="3544">
                  <c:v>5.473999922178338</c:v>
                </c:pt>
                <c:pt idx="3545">
                  <c:v>5.476149959948088</c:v>
                </c:pt>
                <c:pt idx="3546">
                  <c:v>5.47360010032935</c:v>
                </c:pt>
                <c:pt idx="3547">
                  <c:v>5.47165052757191</c:v>
                </c:pt>
                <c:pt idx="3548">
                  <c:v>5.472249948121318</c:v>
                </c:pt>
                <c:pt idx="3549">
                  <c:v>5.47749993744219</c:v>
                </c:pt>
                <c:pt idx="3550">
                  <c:v>5.476199907305272</c:v>
                </c:pt>
                <c:pt idx="3551">
                  <c:v>5.477150086975596</c:v>
                </c:pt>
                <c:pt idx="3552">
                  <c:v>5.476499847030936</c:v>
                </c:pt>
                <c:pt idx="3553">
                  <c:v>5.47354998741139</c:v>
                </c:pt>
                <c:pt idx="3554">
                  <c:v>5.469799961854732</c:v>
                </c:pt>
                <c:pt idx="3555">
                  <c:v>5.47229995270027</c:v>
                </c:pt>
                <c:pt idx="3556">
                  <c:v>5.47174991798238</c:v>
                </c:pt>
                <c:pt idx="3557">
                  <c:v>5.468649848557106</c:v>
                </c:pt>
                <c:pt idx="3558">
                  <c:v>5.472799883271366</c:v>
                </c:pt>
                <c:pt idx="3559">
                  <c:v>5.471950020597433</c:v>
                </c:pt>
                <c:pt idx="3560">
                  <c:v>5.471299958800956</c:v>
                </c:pt>
                <c:pt idx="3561">
                  <c:v>5.47284995422524</c:v>
                </c:pt>
                <c:pt idx="3562">
                  <c:v>5.473399886319386</c:v>
                </c:pt>
                <c:pt idx="3563">
                  <c:v>5.474349921034447</c:v>
                </c:pt>
                <c:pt idx="3564">
                  <c:v>5.469399898527628</c:v>
                </c:pt>
                <c:pt idx="3565">
                  <c:v>5.467649933241773</c:v>
                </c:pt>
                <c:pt idx="3566">
                  <c:v>5.469649966431461</c:v>
                </c:pt>
                <c:pt idx="3567">
                  <c:v>5.467250147630692</c:v>
                </c:pt>
                <c:pt idx="3568">
                  <c:v>5.464499916841305</c:v>
                </c:pt>
                <c:pt idx="3569">
                  <c:v>5.47019998016185</c:v>
                </c:pt>
                <c:pt idx="3570">
                  <c:v>5.473350087355356</c:v>
                </c:pt>
                <c:pt idx="3571">
                  <c:v>5.471749891283254</c:v>
                </c:pt>
                <c:pt idx="3572">
                  <c:v>5.468650096510827</c:v>
                </c:pt>
                <c:pt idx="3573">
                  <c:v>5.46629997443961</c:v>
                </c:pt>
                <c:pt idx="3574">
                  <c:v>5.46640000763</c:v>
                </c:pt>
                <c:pt idx="3575">
                  <c:v>5.462199977493581</c:v>
                </c:pt>
                <c:pt idx="3576">
                  <c:v>5.457799944306316</c:v>
                </c:pt>
                <c:pt idx="3577">
                  <c:v>5.457149767684314</c:v>
                </c:pt>
                <c:pt idx="3578">
                  <c:v>5.458200037766801</c:v>
                </c:pt>
                <c:pt idx="3579">
                  <c:v>5.458699977494688</c:v>
                </c:pt>
                <c:pt idx="3580">
                  <c:v>5.458999911115824</c:v>
                </c:pt>
                <c:pt idx="3581">
                  <c:v>5.453600092318083</c:v>
                </c:pt>
                <c:pt idx="3582">
                  <c:v>5.449400370027432</c:v>
                </c:pt>
                <c:pt idx="3583">
                  <c:v>5.446649930952847</c:v>
                </c:pt>
                <c:pt idx="3584">
                  <c:v>5.445650003432092</c:v>
                </c:pt>
                <c:pt idx="3585">
                  <c:v>5.443350042725797</c:v>
                </c:pt>
                <c:pt idx="3586">
                  <c:v>5.44139997482489</c:v>
                </c:pt>
                <c:pt idx="3587">
                  <c:v>5.444449248887395</c:v>
                </c:pt>
                <c:pt idx="3588">
                  <c:v>5.442649961092683</c:v>
                </c:pt>
                <c:pt idx="3589">
                  <c:v>5.44010010452257</c:v>
                </c:pt>
                <c:pt idx="3590">
                  <c:v>5.440799935531688</c:v>
                </c:pt>
                <c:pt idx="3591">
                  <c:v>5.44124999732958</c:v>
                </c:pt>
                <c:pt idx="3592">
                  <c:v>5.442149852369766</c:v>
                </c:pt>
                <c:pt idx="3593">
                  <c:v>5.440649888612828</c:v>
                </c:pt>
                <c:pt idx="3594">
                  <c:v>5.44344988251032</c:v>
                </c:pt>
                <c:pt idx="3595">
                  <c:v>5.443350054552867</c:v>
                </c:pt>
                <c:pt idx="3596">
                  <c:v>5.445449958038807</c:v>
                </c:pt>
                <c:pt idx="3597">
                  <c:v>5.445100095366797</c:v>
                </c:pt>
                <c:pt idx="3598">
                  <c:v>5.445050060654466</c:v>
                </c:pt>
                <c:pt idx="3599">
                  <c:v>5.442499965665774</c:v>
                </c:pt>
                <c:pt idx="3600">
                  <c:v>5.43990010147172</c:v>
                </c:pt>
                <c:pt idx="3601">
                  <c:v>5.440600074387475</c:v>
                </c:pt>
                <c:pt idx="3602">
                  <c:v>5.44244979209907</c:v>
                </c:pt>
                <c:pt idx="3603">
                  <c:v>5.4447000259388</c:v>
                </c:pt>
                <c:pt idx="3604">
                  <c:v>5.446249891661868</c:v>
                </c:pt>
                <c:pt idx="3605">
                  <c:v>5.451199992752666</c:v>
                </c:pt>
                <c:pt idx="3606">
                  <c:v>5.451600056076131</c:v>
                </c:pt>
                <c:pt idx="3607">
                  <c:v>5.452750148011546</c:v>
                </c:pt>
                <c:pt idx="3608">
                  <c:v>5.452399901962053</c:v>
                </c:pt>
                <c:pt idx="3609">
                  <c:v>5.453500004576199</c:v>
                </c:pt>
                <c:pt idx="3610">
                  <c:v>5.453000040815823</c:v>
                </c:pt>
                <c:pt idx="3611">
                  <c:v>5.45320010719297</c:v>
                </c:pt>
                <c:pt idx="3612">
                  <c:v>5.451200004576095</c:v>
                </c:pt>
                <c:pt idx="3613">
                  <c:v>5.45130010414141</c:v>
                </c:pt>
                <c:pt idx="3614">
                  <c:v>5.45224995765966</c:v>
                </c:pt>
                <c:pt idx="3615">
                  <c:v>5.453850090409106</c:v>
                </c:pt>
                <c:pt idx="3616">
                  <c:v>5.448699889755516</c:v>
                </c:pt>
                <c:pt idx="3617">
                  <c:v>5.44999982032823</c:v>
                </c:pt>
                <c:pt idx="3618">
                  <c:v>5.453200049589213</c:v>
                </c:pt>
                <c:pt idx="3619">
                  <c:v>5.449650014877988</c:v>
                </c:pt>
                <c:pt idx="3620">
                  <c:v>5.448650117490616</c:v>
                </c:pt>
                <c:pt idx="3621">
                  <c:v>5.44530007972571</c:v>
                </c:pt>
                <c:pt idx="3622">
                  <c:v>5.444549948500935</c:v>
                </c:pt>
                <c:pt idx="3623">
                  <c:v>5.441649948501437</c:v>
                </c:pt>
                <c:pt idx="3624">
                  <c:v>5.438250051116483</c:v>
                </c:pt>
                <c:pt idx="3625">
                  <c:v>5.442250065992994</c:v>
                </c:pt>
                <c:pt idx="3626">
                  <c:v>5.44590008849991</c:v>
                </c:pt>
                <c:pt idx="3627">
                  <c:v>5.44680036315913</c:v>
                </c:pt>
                <c:pt idx="3628">
                  <c:v>5.44975009002883</c:v>
                </c:pt>
                <c:pt idx="3629">
                  <c:v>5.450999952696291</c:v>
                </c:pt>
                <c:pt idx="3630">
                  <c:v>5.447000022126303</c:v>
                </c:pt>
                <c:pt idx="3631">
                  <c:v>5.444250080872736</c:v>
                </c:pt>
                <c:pt idx="3632">
                  <c:v>5.442299946596904</c:v>
                </c:pt>
                <c:pt idx="3633">
                  <c:v>5.443750047681533</c:v>
                </c:pt>
                <c:pt idx="3634">
                  <c:v>5.44670010642949</c:v>
                </c:pt>
                <c:pt idx="3635">
                  <c:v>5.442600079346446</c:v>
                </c:pt>
                <c:pt idx="3636">
                  <c:v>5.443649908829686</c:v>
                </c:pt>
                <c:pt idx="3637">
                  <c:v>5.442399732208286</c:v>
                </c:pt>
                <c:pt idx="3638">
                  <c:v>5.438399943544938</c:v>
                </c:pt>
                <c:pt idx="3639">
                  <c:v>5.43389992256198</c:v>
                </c:pt>
                <c:pt idx="3640">
                  <c:v>5.43334988479546</c:v>
                </c:pt>
                <c:pt idx="3641">
                  <c:v>5.43400011558333</c:v>
                </c:pt>
                <c:pt idx="3642">
                  <c:v>5.4325997352571</c:v>
                </c:pt>
                <c:pt idx="3643">
                  <c:v>5.431150074768084</c:v>
                </c:pt>
                <c:pt idx="3644">
                  <c:v>5.4330999736776</c:v>
                </c:pt>
                <c:pt idx="3645">
                  <c:v>5.431249911878698</c:v>
                </c:pt>
                <c:pt idx="3646">
                  <c:v>5.43009998283378</c:v>
                </c:pt>
                <c:pt idx="3647">
                  <c:v>5.43060015487572</c:v>
                </c:pt>
                <c:pt idx="3648">
                  <c:v>5.424600097656366</c:v>
                </c:pt>
                <c:pt idx="3649">
                  <c:v>5.422899971010338</c:v>
                </c:pt>
                <c:pt idx="3650">
                  <c:v>5.421800004198303</c:v>
                </c:pt>
                <c:pt idx="3651">
                  <c:v>5.42094994850413</c:v>
                </c:pt>
                <c:pt idx="3652">
                  <c:v>5.419050534059352</c:v>
                </c:pt>
                <c:pt idx="3653">
                  <c:v>5.415350072478757</c:v>
                </c:pt>
                <c:pt idx="3654">
                  <c:v>5.416300031662103</c:v>
                </c:pt>
                <c:pt idx="3655">
                  <c:v>5.417450063323486</c:v>
                </c:pt>
                <c:pt idx="3656">
                  <c:v>5.418849924470126</c:v>
                </c:pt>
                <c:pt idx="3657">
                  <c:v>5.415249954603495</c:v>
                </c:pt>
                <c:pt idx="3658">
                  <c:v>5.414849915312515</c:v>
                </c:pt>
                <c:pt idx="3659">
                  <c:v>5.413300019452435</c:v>
                </c:pt>
                <c:pt idx="3660">
                  <c:v>5.414750008774718</c:v>
                </c:pt>
                <c:pt idx="3661">
                  <c:v>5.41299991073538</c:v>
                </c:pt>
                <c:pt idx="3662">
                  <c:v>5.41054991226338</c:v>
                </c:pt>
                <c:pt idx="3663">
                  <c:v>5.41154991226358</c:v>
                </c:pt>
                <c:pt idx="3664">
                  <c:v>5.409499916837376</c:v>
                </c:pt>
                <c:pt idx="3665">
                  <c:v>5.407549984742217</c:v>
                </c:pt>
                <c:pt idx="3666">
                  <c:v>5.401850020982237</c:v>
                </c:pt>
                <c:pt idx="3667">
                  <c:v>5.399150265500791</c:v>
                </c:pt>
                <c:pt idx="3668">
                  <c:v>5.397800067901697</c:v>
                </c:pt>
                <c:pt idx="3669">
                  <c:v>5.399799889753921</c:v>
                </c:pt>
                <c:pt idx="3670">
                  <c:v>5.397199998475115</c:v>
                </c:pt>
                <c:pt idx="3671">
                  <c:v>5.394299938201584</c:v>
                </c:pt>
                <c:pt idx="3672">
                  <c:v>5.392900037768409</c:v>
                </c:pt>
                <c:pt idx="3673">
                  <c:v>5.395500004578935</c:v>
                </c:pt>
                <c:pt idx="3674">
                  <c:v>5.396100040819874</c:v>
                </c:pt>
                <c:pt idx="3675">
                  <c:v>5.39660008926512</c:v>
                </c:pt>
                <c:pt idx="3676">
                  <c:v>5.398700059125984</c:v>
                </c:pt>
                <c:pt idx="3677">
                  <c:v>5.399850096891896</c:v>
                </c:pt>
                <c:pt idx="3678">
                  <c:v>5.398650000381166</c:v>
                </c:pt>
                <c:pt idx="3679">
                  <c:v>5.398450006487108</c:v>
                </c:pt>
                <c:pt idx="3680">
                  <c:v>5.40309992942639</c:v>
                </c:pt>
                <c:pt idx="3681">
                  <c:v>5.401500035095523</c:v>
                </c:pt>
                <c:pt idx="3682">
                  <c:v>5.403549864578963</c:v>
                </c:pt>
                <c:pt idx="3683">
                  <c:v>5.40565009994316</c:v>
                </c:pt>
                <c:pt idx="3684">
                  <c:v>5.41104995193382</c:v>
                </c:pt>
                <c:pt idx="3685">
                  <c:v>5.412649909590982</c:v>
                </c:pt>
                <c:pt idx="3686">
                  <c:v>5.410750018309045</c:v>
                </c:pt>
                <c:pt idx="3687">
                  <c:v>5.411950329209501</c:v>
                </c:pt>
                <c:pt idx="3688">
                  <c:v>5.411449954986892</c:v>
                </c:pt>
                <c:pt idx="3689">
                  <c:v>5.411599977494916</c:v>
                </c:pt>
                <c:pt idx="3690">
                  <c:v>5.413349930571712</c:v>
                </c:pt>
                <c:pt idx="3691">
                  <c:v>5.41510006790122</c:v>
                </c:pt>
                <c:pt idx="3692">
                  <c:v>5.41580041808993</c:v>
                </c:pt>
                <c:pt idx="3693">
                  <c:v>5.413999911117571</c:v>
                </c:pt>
                <c:pt idx="3694">
                  <c:v>5.414000080108963</c:v>
                </c:pt>
                <c:pt idx="3695">
                  <c:v>5.40829992027284</c:v>
                </c:pt>
                <c:pt idx="3696">
                  <c:v>5.409550018310256</c:v>
                </c:pt>
                <c:pt idx="3697">
                  <c:v>5.411949698260286</c:v>
                </c:pt>
                <c:pt idx="3698">
                  <c:v>5.415850036239135</c:v>
                </c:pt>
                <c:pt idx="3699">
                  <c:v>5.418300001525495</c:v>
                </c:pt>
                <c:pt idx="3700">
                  <c:v>5.424250063322688</c:v>
                </c:pt>
                <c:pt idx="3701">
                  <c:v>5.423750000001746</c:v>
                </c:pt>
                <c:pt idx="3702">
                  <c:v>5.423800381853652</c:v>
                </c:pt>
                <c:pt idx="3703">
                  <c:v>5.425249906540557</c:v>
                </c:pt>
                <c:pt idx="3704">
                  <c:v>5.429900034712773</c:v>
                </c:pt>
                <c:pt idx="3705">
                  <c:v>5.429400094988523</c:v>
                </c:pt>
                <c:pt idx="3706">
                  <c:v>5.428950054167215</c:v>
                </c:pt>
                <c:pt idx="3707">
                  <c:v>5.43364980659317</c:v>
                </c:pt>
                <c:pt idx="3708">
                  <c:v>5.435649906157777</c:v>
                </c:pt>
                <c:pt idx="3709">
                  <c:v>5.441349996566715</c:v>
                </c:pt>
                <c:pt idx="3710">
                  <c:v>5.444750026701511</c:v>
                </c:pt>
                <c:pt idx="3711">
                  <c:v>5.444349890898593</c:v>
                </c:pt>
                <c:pt idx="3712">
                  <c:v>5.44474973983597</c:v>
                </c:pt>
                <c:pt idx="3713">
                  <c:v>5.448750041578023</c:v>
                </c:pt>
                <c:pt idx="3714">
                  <c:v>5.450949929807392</c:v>
                </c:pt>
                <c:pt idx="3715">
                  <c:v>5.450000106429798</c:v>
                </c:pt>
                <c:pt idx="3716">
                  <c:v>5.44864993286319</c:v>
                </c:pt>
                <c:pt idx="3717">
                  <c:v>5.448199934387958</c:v>
                </c:pt>
                <c:pt idx="3718">
                  <c:v>5.450800027847436</c:v>
                </c:pt>
                <c:pt idx="3719">
                  <c:v>5.451400094225391</c:v>
                </c:pt>
                <c:pt idx="3720">
                  <c:v>5.449999988555648</c:v>
                </c:pt>
                <c:pt idx="3721">
                  <c:v>5.450749893567262</c:v>
                </c:pt>
                <c:pt idx="3722">
                  <c:v>5.45359964446834</c:v>
                </c:pt>
                <c:pt idx="3723">
                  <c:v>5.45800010604944</c:v>
                </c:pt>
                <c:pt idx="3724">
                  <c:v>5.458499973297875</c:v>
                </c:pt>
                <c:pt idx="3725">
                  <c:v>5.460750032041687</c:v>
                </c:pt>
                <c:pt idx="3726">
                  <c:v>5.463049893187417</c:v>
                </c:pt>
                <c:pt idx="3727">
                  <c:v>5.466649953457817</c:v>
                </c:pt>
                <c:pt idx="3728">
                  <c:v>5.463449992748792</c:v>
                </c:pt>
                <c:pt idx="3729">
                  <c:v>5.460749959562235</c:v>
                </c:pt>
                <c:pt idx="3730">
                  <c:v>5.457350101471093</c:v>
                </c:pt>
                <c:pt idx="3731">
                  <c:v>5.458950025938975</c:v>
                </c:pt>
                <c:pt idx="3732">
                  <c:v>5.459949775311542</c:v>
                </c:pt>
                <c:pt idx="3733">
                  <c:v>5.459200051500376</c:v>
                </c:pt>
                <c:pt idx="3734">
                  <c:v>5.458399972914778</c:v>
                </c:pt>
                <c:pt idx="3735">
                  <c:v>5.455649908064517</c:v>
                </c:pt>
                <c:pt idx="3736">
                  <c:v>5.451000015258616</c:v>
                </c:pt>
                <c:pt idx="3737">
                  <c:v>5.450249977493513</c:v>
                </c:pt>
                <c:pt idx="3738">
                  <c:v>5.45129990348869</c:v>
                </c:pt>
                <c:pt idx="3739">
                  <c:v>5.452650064849876</c:v>
                </c:pt>
                <c:pt idx="3740">
                  <c:v>5.450750064850581</c:v>
                </c:pt>
                <c:pt idx="3741">
                  <c:v>5.445900003051065</c:v>
                </c:pt>
                <c:pt idx="3742">
                  <c:v>5.447399622727971</c:v>
                </c:pt>
                <c:pt idx="3743">
                  <c:v>5.451199960705708</c:v>
                </c:pt>
                <c:pt idx="3744">
                  <c:v>5.447649895857468</c:v>
                </c:pt>
                <c:pt idx="3745">
                  <c:v>5.4438500106844</c:v>
                </c:pt>
                <c:pt idx="3746">
                  <c:v>5.44334998359773</c:v>
                </c:pt>
                <c:pt idx="3747">
                  <c:v>5.442100057603966</c:v>
                </c:pt>
                <c:pt idx="3748">
                  <c:v>5.437350028994842</c:v>
                </c:pt>
                <c:pt idx="3749">
                  <c:v>5.439400021361508</c:v>
                </c:pt>
                <c:pt idx="3750">
                  <c:v>5.43889993400444</c:v>
                </c:pt>
                <c:pt idx="3751">
                  <c:v>5.43559997939883</c:v>
                </c:pt>
                <c:pt idx="3752">
                  <c:v>5.435299940108961</c:v>
                </c:pt>
                <c:pt idx="3753">
                  <c:v>5.431700012588407</c:v>
                </c:pt>
                <c:pt idx="3754">
                  <c:v>5.43634990539431</c:v>
                </c:pt>
                <c:pt idx="3755">
                  <c:v>5.4372499053934</c:v>
                </c:pt>
                <c:pt idx="3756">
                  <c:v>5.442300102993613</c:v>
                </c:pt>
                <c:pt idx="3757">
                  <c:v>5.444749998852786</c:v>
                </c:pt>
                <c:pt idx="3758">
                  <c:v>5.44570003967601</c:v>
                </c:pt>
                <c:pt idx="3759">
                  <c:v>5.445050047299444</c:v>
                </c:pt>
                <c:pt idx="3760">
                  <c:v>5.444950017168591</c:v>
                </c:pt>
                <c:pt idx="3761">
                  <c:v>5.440549917602766</c:v>
                </c:pt>
                <c:pt idx="3762">
                  <c:v>5.43760039901463</c:v>
                </c:pt>
                <c:pt idx="3763">
                  <c:v>5.439499916075876</c:v>
                </c:pt>
                <c:pt idx="3764">
                  <c:v>5.442450074384396</c:v>
                </c:pt>
                <c:pt idx="3765">
                  <c:v>5.441999973296333</c:v>
                </c:pt>
                <c:pt idx="3766">
                  <c:v>5.440699979397322</c:v>
                </c:pt>
                <c:pt idx="3767">
                  <c:v>5.442500323486454</c:v>
                </c:pt>
                <c:pt idx="3768">
                  <c:v>5.440799949265056</c:v>
                </c:pt>
                <c:pt idx="3769">
                  <c:v>5.440950113676081</c:v>
                </c:pt>
                <c:pt idx="3770">
                  <c:v>5.438150017165751</c:v>
                </c:pt>
                <c:pt idx="3771">
                  <c:v>5.439949911498842</c:v>
                </c:pt>
                <c:pt idx="3772">
                  <c:v>5.44229970168817</c:v>
                </c:pt>
                <c:pt idx="3773">
                  <c:v>5.440050083539972</c:v>
                </c:pt>
                <c:pt idx="3774">
                  <c:v>5.43604991760003</c:v>
                </c:pt>
                <c:pt idx="3775">
                  <c:v>5.43100002479332</c:v>
                </c:pt>
                <c:pt idx="3776">
                  <c:v>5.427450032424531</c:v>
                </c:pt>
                <c:pt idx="3777">
                  <c:v>5.424600553131311</c:v>
                </c:pt>
                <c:pt idx="3778">
                  <c:v>5.423300076294254</c:v>
                </c:pt>
                <c:pt idx="3779">
                  <c:v>5.426450107956041</c:v>
                </c:pt>
                <c:pt idx="3780">
                  <c:v>5.426200079346017</c:v>
                </c:pt>
                <c:pt idx="3781">
                  <c:v>5.427349942016008</c:v>
                </c:pt>
                <c:pt idx="3782">
                  <c:v>5.423299533082174</c:v>
                </c:pt>
                <c:pt idx="3783">
                  <c:v>5.42004988174449</c:v>
                </c:pt>
                <c:pt idx="3784">
                  <c:v>5.415200091552835</c:v>
                </c:pt>
                <c:pt idx="3785">
                  <c:v>5.412600088500766</c:v>
                </c:pt>
                <c:pt idx="3786">
                  <c:v>5.412200022125034</c:v>
                </c:pt>
                <c:pt idx="3787">
                  <c:v>5.41164999351531</c:v>
                </c:pt>
                <c:pt idx="3788">
                  <c:v>5.410800103760267</c:v>
                </c:pt>
                <c:pt idx="3789">
                  <c:v>5.4160499935133</c:v>
                </c:pt>
                <c:pt idx="3790">
                  <c:v>5.421300058365887</c:v>
                </c:pt>
                <c:pt idx="3791">
                  <c:v>5.421549921036785</c:v>
                </c:pt>
                <c:pt idx="3792">
                  <c:v>5.421250053786934</c:v>
                </c:pt>
                <c:pt idx="3793">
                  <c:v>5.419199961852427</c:v>
                </c:pt>
                <c:pt idx="3794">
                  <c:v>5.423149924088647</c:v>
                </c:pt>
                <c:pt idx="3795">
                  <c:v>5.422150029753539</c:v>
                </c:pt>
                <c:pt idx="3796">
                  <c:v>5.422599886322132</c:v>
                </c:pt>
                <c:pt idx="3797">
                  <c:v>5.42669960861167</c:v>
                </c:pt>
                <c:pt idx="3798">
                  <c:v>5.424649951171886</c:v>
                </c:pt>
                <c:pt idx="3799">
                  <c:v>5.423700025177822</c:v>
                </c:pt>
                <c:pt idx="3800">
                  <c:v>5.42009989852886</c:v>
                </c:pt>
                <c:pt idx="3801">
                  <c:v>5.417399904632476</c:v>
                </c:pt>
                <c:pt idx="3802">
                  <c:v>5.416450250242633</c:v>
                </c:pt>
                <c:pt idx="3803">
                  <c:v>5.416299940872706</c:v>
                </c:pt>
                <c:pt idx="3804">
                  <c:v>5.414900076677437</c:v>
                </c:pt>
                <c:pt idx="3805">
                  <c:v>5.417800100709428</c:v>
                </c:pt>
                <c:pt idx="3806">
                  <c:v>5.418450099179608</c:v>
                </c:pt>
                <c:pt idx="3807">
                  <c:v>5.41889948196331</c:v>
                </c:pt>
                <c:pt idx="3808">
                  <c:v>5.42159998283387</c:v>
                </c:pt>
                <c:pt idx="3809">
                  <c:v>5.425250107957254</c:v>
                </c:pt>
                <c:pt idx="3810">
                  <c:v>5.422650044631154</c:v>
                </c:pt>
                <c:pt idx="3811">
                  <c:v>5.421000030899449</c:v>
                </c:pt>
                <c:pt idx="3812">
                  <c:v>5.421349890519197</c:v>
                </c:pt>
                <c:pt idx="3813">
                  <c:v>5.424700051880789</c:v>
                </c:pt>
                <c:pt idx="3814">
                  <c:v>5.428100102995812</c:v>
                </c:pt>
                <c:pt idx="3815">
                  <c:v>5.42905008926391</c:v>
                </c:pt>
                <c:pt idx="3816">
                  <c:v>5.428550086209725</c:v>
                </c:pt>
                <c:pt idx="3817">
                  <c:v>5.42899977683919</c:v>
                </c:pt>
                <c:pt idx="3818">
                  <c:v>5.428550049971816</c:v>
                </c:pt>
                <c:pt idx="3819">
                  <c:v>5.427400054548341</c:v>
                </c:pt>
                <c:pt idx="3820">
                  <c:v>5.426399882504483</c:v>
                </c:pt>
                <c:pt idx="3821">
                  <c:v>5.423049950408313</c:v>
                </c:pt>
                <c:pt idx="3822">
                  <c:v>5.422999846265154</c:v>
                </c:pt>
                <c:pt idx="3823">
                  <c:v>5.429700096512533</c:v>
                </c:pt>
                <c:pt idx="3824">
                  <c:v>5.431399888228042</c:v>
                </c:pt>
                <c:pt idx="3825">
                  <c:v>5.430699960706988</c:v>
                </c:pt>
                <c:pt idx="3826">
                  <c:v>5.42915000152425</c:v>
                </c:pt>
                <c:pt idx="3827">
                  <c:v>5.427649829485745</c:v>
                </c:pt>
                <c:pt idx="3828">
                  <c:v>5.427249892807594</c:v>
                </c:pt>
                <c:pt idx="3829">
                  <c:v>5.426599996950244</c:v>
                </c:pt>
                <c:pt idx="3830">
                  <c:v>5.42359997596941</c:v>
                </c:pt>
                <c:pt idx="3831">
                  <c:v>5.421799942781944</c:v>
                </c:pt>
                <c:pt idx="3832">
                  <c:v>5.421049663546</c:v>
                </c:pt>
                <c:pt idx="3833">
                  <c:v>5.422900069424939</c:v>
                </c:pt>
                <c:pt idx="3834">
                  <c:v>5.426699924471906</c:v>
                </c:pt>
                <c:pt idx="3835">
                  <c:v>5.428699891279393</c:v>
                </c:pt>
                <c:pt idx="3836">
                  <c:v>5.428999894331354</c:v>
                </c:pt>
                <c:pt idx="3837">
                  <c:v>5.430799646761443</c:v>
                </c:pt>
                <c:pt idx="3838">
                  <c:v>5.43159995460519</c:v>
                </c:pt>
                <c:pt idx="3839">
                  <c:v>5.431900051116826</c:v>
                </c:pt>
                <c:pt idx="3840">
                  <c:v>5.428949946974171</c:v>
                </c:pt>
                <c:pt idx="3841">
                  <c:v>5.431549904635178</c:v>
                </c:pt>
                <c:pt idx="3842">
                  <c:v>5.431900105282696</c:v>
                </c:pt>
                <c:pt idx="3843">
                  <c:v>5.43285007362283</c:v>
                </c:pt>
                <c:pt idx="3844">
                  <c:v>5.433100011825445</c:v>
                </c:pt>
                <c:pt idx="3845">
                  <c:v>5.43229988517851</c:v>
                </c:pt>
                <c:pt idx="3846">
                  <c:v>5.434050119016319</c:v>
                </c:pt>
                <c:pt idx="3847">
                  <c:v>5.43140029258575</c:v>
                </c:pt>
                <c:pt idx="3848">
                  <c:v>5.429100017929159</c:v>
                </c:pt>
                <c:pt idx="3849">
                  <c:v>5.426650079727549</c:v>
                </c:pt>
                <c:pt idx="3850">
                  <c:v>5.425099942396627</c:v>
                </c:pt>
                <c:pt idx="3851">
                  <c:v>5.420599978635435</c:v>
                </c:pt>
                <c:pt idx="3852">
                  <c:v>5.421250218583736</c:v>
                </c:pt>
                <c:pt idx="3853">
                  <c:v>5.41990001792874</c:v>
                </c:pt>
                <c:pt idx="3854">
                  <c:v>5.42124994087135</c:v>
                </c:pt>
                <c:pt idx="3855">
                  <c:v>5.420249940874782</c:v>
                </c:pt>
                <c:pt idx="3856">
                  <c:v>5.419950112915103</c:v>
                </c:pt>
                <c:pt idx="3857">
                  <c:v>5.42170022315986</c:v>
                </c:pt>
                <c:pt idx="3858">
                  <c:v>5.41925001335403</c:v>
                </c:pt>
                <c:pt idx="3859">
                  <c:v>5.417949980164848</c:v>
                </c:pt>
                <c:pt idx="3860">
                  <c:v>5.420499999618186</c:v>
                </c:pt>
                <c:pt idx="3861">
                  <c:v>5.42179992103411</c:v>
                </c:pt>
                <c:pt idx="3862">
                  <c:v>5.424149502945509</c:v>
                </c:pt>
                <c:pt idx="3863">
                  <c:v>5.423550043105934</c:v>
                </c:pt>
                <c:pt idx="3864">
                  <c:v>5.4250499343907</c:v>
                </c:pt>
                <c:pt idx="3865">
                  <c:v>5.422000041580757</c:v>
                </c:pt>
                <c:pt idx="3866">
                  <c:v>5.421049937438511</c:v>
                </c:pt>
                <c:pt idx="3867">
                  <c:v>5.422999655151216</c:v>
                </c:pt>
                <c:pt idx="3868">
                  <c:v>5.421600032423158</c:v>
                </c:pt>
                <c:pt idx="3869">
                  <c:v>5.416650006867711</c:v>
                </c:pt>
                <c:pt idx="3870">
                  <c:v>5.412149910356674</c:v>
                </c:pt>
                <c:pt idx="3871">
                  <c:v>5.40689998435846</c:v>
                </c:pt>
                <c:pt idx="3872">
                  <c:v>5.403000748061459</c:v>
                </c:pt>
                <c:pt idx="3873">
                  <c:v>5.404150067523005</c:v>
                </c:pt>
                <c:pt idx="3874">
                  <c:v>5.404799936291965</c:v>
                </c:pt>
                <c:pt idx="3875">
                  <c:v>5.405750076675756</c:v>
                </c:pt>
                <c:pt idx="3876">
                  <c:v>5.40214994697817</c:v>
                </c:pt>
                <c:pt idx="3877">
                  <c:v>5.403200045013366</c:v>
                </c:pt>
                <c:pt idx="3878">
                  <c:v>5.402500045012857</c:v>
                </c:pt>
                <c:pt idx="3879">
                  <c:v>5.401249910737535</c:v>
                </c:pt>
                <c:pt idx="3880">
                  <c:v>5.400849904632197</c:v>
                </c:pt>
                <c:pt idx="3881">
                  <c:v>5.401899993514238</c:v>
                </c:pt>
                <c:pt idx="3882">
                  <c:v>5.40369984550489</c:v>
                </c:pt>
                <c:pt idx="3883">
                  <c:v>5.404150046157154</c:v>
                </c:pt>
                <c:pt idx="3884">
                  <c:v>5.400699921035994</c:v>
                </c:pt>
                <c:pt idx="3885">
                  <c:v>5.398850028228478</c:v>
                </c:pt>
                <c:pt idx="3886">
                  <c:v>5.394000069045429</c:v>
                </c:pt>
                <c:pt idx="3887">
                  <c:v>5.391750061418861</c:v>
                </c:pt>
                <c:pt idx="3888">
                  <c:v>5.39164989547862</c:v>
                </c:pt>
                <c:pt idx="3889">
                  <c:v>5.392950061417648</c:v>
                </c:pt>
                <c:pt idx="3890">
                  <c:v>5.39580001449576</c:v>
                </c:pt>
                <c:pt idx="3891">
                  <c:v>5.398700032423221</c:v>
                </c:pt>
                <c:pt idx="3892">
                  <c:v>5.40384988288861</c:v>
                </c:pt>
                <c:pt idx="3893">
                  <c:v>5.402350054930138</c:v>
                </c:pt>
                <c:pt idx="3894">
                  <c:v>5.40060009880108</c:v>
                </c:pt>
                <c:pt idx="3895">
                  <c:v>5.397649973681836</c:v>
                </c:pt>
                <c:pt idx="3896">
                  <c:v>5.391050085450842</c:v>
                </c:pt>
                <c:pt idx="3897">
                  <c:v>5.391899878693946</c:v>
                </c:pt>
                <c:pt idx="3898">
                  <c:v>5.398399975205391</c:v>
                </c:pt>
                <c:pt idx="3899">
                  <c:v>5.39904990119976</c:v>
                </c:pt>
                <c:pt idx="3900">
                  <c:v>5.40184990425405</c:v>
                </c:pt>
                <c:pt idx="3901">
                  <c:v>5.399350085448531</c:v>
                </c:pt>
                <c:pt idx="3902">
                  <c:v>5.39599981842184</c:v>
                </c:pt>
                <c:pt idx="3903">
                  <c:v>5.397099887846705</c:v>
                </c:pt>
                <c:pt idx="3904">
                  <c:v>5.399499957275109</c:v>
                </c:pt>
                <c:pt idx="3905">
                  <c:v>5.397449988937295</c:v>
                </c:pt>
                <c:pt idx="3906">
                  <c:v>5.398000044631772</c:v>
                </c:pt>
                <c:pt idx="3907">
                  <c:v>5.397249871060922</c:v>
                </c:pt>
                <c:pt idx="3908">
                  <c:v>5.398549901197839</c:v>
                </c:pt>
                <c:pt idx="3909">
                  <c:v>5.398349904251517</c:v>
                </c:pt>
                <c:pt idx="3910">
                  <c:v>5.398349943545326</c:v>
                </c:pt>
                <c:pt idx="3911">
                  <c:v>5.399299975204486</c:v>
                </c:pt>
                <c:pt idx="3912">
                  <c:v>5.401899999236777</c:v>
                </c:pt>
                <c:pt idx="3913">
                  <c:v>5.40000009574942</c:v>
                </c:pt>
                <c:pt idx="3914">
                  <c:v>5.40009995079163</c:v>
                </c:pt>
                <c:pt idx="3915">
                  <c:v>5.396650061036778</c:v>
                </c:pt>
                <c:pt idx="3916">
                  <c:v>5.395350097274786</c:v>
                </c:pt>
                <c:pt idx="3917">
                  <c:v>5.399599470900284</c:v>
                </c:pt>
                <c:pt idx="3918">
                  <c:v>5.401250109101967</c:v>
                </c:pt>
                <c:pt idx="3919">
                  <c:v>5.401400047303468</c:v>
                </c:pt>
                <c:pt idx="3920">
                  <c:v>5.406500032044277</c:v>
                </c:pt>
                <c:pt idx="3921">
                  <c:v>5.401149940109462</c:v>
                </c:pt>
                <c:pt idx="3922">
                  <c:v>5.400049731826586</c:v>
                </c:pt>
                <c:pt idx="3923">
                  <c:v>5.399050039672147</c:v>
                </c:pt>
                <c:pt idx="3924">
                  <c:v>5.400949906921596</c:v>
                </c:pt>
                <c:pt idx="3925">
                  <c:v>5.398650051880395</c:v>
                </c:pt>
                <c:pt idx="3926">
                  <c:v>5.39695008811759</c:v>
                </c:pt>
                <c:pt idx="3927">
                  <c:v>5.397350332641507</c:v>
                </c:pt>
                <c:pt idx="3928">
                  <c:v>5.39460010185212</c:v>
                </c:pt>
                <c:pt idx="3929">
                  <c:v>5.394800065612797</c:v>
                </c:pt>
                <c:pt idx="3930">
                  <c:v>5.398699956895141</c:v>
                </c:pt>
                <c:pt idx="3931">
                  <c:v>5.399100056456516</c:v>
                </c:pt>
                <c:pt idx="3932">
                  <c:v>5.405899842073267</c:v>
                </c:pt>
                <c:pt idx="3933">
                  <c:v>5.410400104523432</c:v>
                </c:pt>
                <c:pt idx="3934">
                  <c:v>5.41130006828098</c:v>
                </c:pt>
                <c:pt idx="3935">
                  <c:v>5.405650006483484</c:v>
                </c:pt>
                <c:pt idx="3936">
                  <c:v>5.404550009538068</c:v>
                </c:pt>
                <c:pt idx="3937">
                  <c:v>5.40579990234255</c:v>
                </c:pt>
                <c:pt idx="3938">
                  <c:v>5.400750082015293</c:v>
                </c:pt>
                <c:pt idx="3939">
                  <c:v>5.400400077440279</c:v>
                </c:pt>
                <c:pt idx="3940">
                  <c:v>5.402950003433943</c:v>
                </c:pt>
                <c:pt idx="3941">
                  <c:v>5.39955011215352</c:v>
                </c:pt>
                <c:pt idx="3942">
                  <c:v>5.396850736997291</c:v>
                </c:pt>
                <c:pt idx="3943">
                  <c:v>5.396800098802487</c:v>
                </c:pt>
                <c:pt idx="3944">
                  <c:v>5.395000029373476</c:v>
                </c:pt>
                <c:pt idx="3945">
                  <c:v>5.395200026319797</c:v>
                </c:pt>
                <c:pt idx="3946">
                  <c:v>5.394699884414878</c:v>
                </c:pt>
                <c:pt idx="3947">
                  <c:v>5.394650048827314</c:v>
                </c:pt>
                <c:pt idx="3948">
                  <c:v>5.396200116727414</c:v>
                </c:pt>
                <c:pt idx="3949">
                  <c:v>5.396949976347967</c:v>
                </c:pt>
                <c:pt idx="3950">
                  <c:v>5.39604990692169</c:v>
                </c:pt>
                <c:pt idx="3951">
                  <c:v>5.393499983976653</c:v>
                </c:pt>
                <c:pt idx="3952">
                  <c:v>5.390300092698451</c:v>
                </c:pt>
                <c:pt idx="3953">
                  <c:v>5.385650103380612</c:v>
                </c:pt>
                <c:pt idx="3954">
                  <c:v>5.384400104903761</c:v>
                </c:pt>
                <c:pt idx="3955">
                  <c:v>5.38285003394776</c:v>
                </c:pt>
                <c:pt idx="3956">
                  <c:v>5.379600089647283</c:v>
                </c:pt>
                <c:pt idx="3957">
                  <c:v>5.384449565885006</c:v>
                </c:pt>
                <c:pt idx="3958">
                  <c:v>5.384850069811364</c:v>
                </c:pt>
                <c:pt idx="3959">
                  <c:v>5.379450069809536</c:v>
                </c:pt>
                <c:pt idx="3960">
                  <c:v>5.379600038144417</c:v>
                </c:pt>
                <c:pt idx="3961">
                  <c:v>5.379549930952636</c:v>
                </c:pt>
                <c:pt idx="3962">
                  <c:v>5.383149617005984</c:v>
                </c:pt>
                <c:pt idx="3963">
                  <c:v>5.385000095364377</c:v>
                </c:pt>
                <c:pt idx="3964">
                  <c:v>5.383350036623597</c:v>
                </c:pt>
                <c:pt idx="3965">
                  <c:v>5.382949897764774</c:v>
                </c:pt>
                <c:pt idx="3966">
                  <c:v>5.383299992750838</c:v>
                </c:pt>
                <c:pt idx="3967">
                  <c:v>5.384599820707079</c:v>
                </c:pt>
                <c:pt idx="3968">
                  <c:v>5.384799884031963</c:v>
                </c:pt>
                <c:pt idx="3969">
                  <c:v>5.386550012208318</c:v>
                </c:pt>
                <c:pt idx="3970">
                  <c:v>5.38609997139065</c:v>
                </c:pt>
                <c:pt idx="3971">
                  <c:v>5.388199898909079</c:v>
                </c:pt>
                <c:pt idx="3972">
                  <c:v>5.386549622726306</c:v>
                </c:pt>
                <c:pt idx="3973">
                  <c:v>5.38700009803506</c:v>
                </c:pt>
                <c:pt idx="3974">
                  <c:v>5.388950102613307</c:v>
                </c:pt>
                <c:pt idx="3975">
                  <c:v>5.388300037764565</c:v>
                </c:pt>
                <c:pt idx="3976">
                  <c:v>5.391699965286535</c:v>
                </c:pt>
                <c:pt idx="3977">
                  <c:v>5.389499823377264</c:v>
                </c:pt>
                <c:pt idx="3978">
                  <c:v>5.387199998476715</c:v>
                </c:pt>
                <c:pt idx="3979">
                  <c:v>5.381550072481332</c:v>
                </c:pt>
                <c:pt idx="3980">
                  <c:v>5.380549927522224</c:v>
                </c:pt>
                <c:pt idx="3981">
                  <c:v>5.375750003051507</c:v>
                </c:pt>
                <c:pt idx="3982">
                  <c:v>5.37924968910011</c:v>
                </c:pt>
                <c:pt idx="3983">
                  <c:v>5.382049927520709</c:v>
                </c:pt>
                <c:pt idx="3984">
                  <c:v>5.385499889755009</c:v>
                </c:pt>
                <c:pt idx="3985">
                  <c:v>5.384599922945197</c:v>
                </c:pt>
                <c:pt idx="3986">
                  <c:v>5.38599991989031</c:v>
                </c:pt>
                <c:pt idx="3987">
                  <c:v>5.386449845886091</c:v>
                </c:pt>
                <c:pt idx="3988">
                  <c:v>5.385349948501243</c:v>
                </c:pt>
                <c:pt idx="3989">
                  <c:v>5.385000013349781</c:v>
                </c:pt>
                <c:pt idx="3990">
                  <c:v>5.382499913786887</c:v>
                </c:pt>
                <c:pt idx="3991">
                  <c:v>5.379349978637037</c:v>
                </c:pt>
                <c:pt idx="3992">
                  <c:v>5.378450114443696</c:v>
                </c:pt>
                <c:pt idx="3993">
                  <c:v>5.377850008771928</c:v>
                </c:pt>
                <c:pt idx="3994">
                  <c:v>5.378449936295508</c:v>
                </c:pt>
                <c:pt idx="3995">
                  <c:v>5.37915002975569</c:v>
                </c:pt>
                <c:pt idx="3996">
                  <c:v>5.381000022123771</c:v>
                </c:pt>
                <c:pt idx="3997">
                  <c:v>5.380799505997856</c:v>
                </c:pt>
                <c:pt idx="3998">
                  <c:v>5.38124995117323</c:v>
                </c:pt>
                <c:pt idx="3999">
                  <c:v>5.383500082400132</c:v>
                </c:pt>
                <c:pt idx="4000">
                  <c:v>5.383550083923182</c:v>
                </c:pt>
                <c:pt idx="4001">
                  <c:v>5.380849881741596</c:v>
                </c:pt>
                <c:pt idx="4002">
                  <c:v>5.382849776076908</c:v>
                </c:pt>
                <c:pt idx="4003">
                  <c:v>5.387050038527375</c:v>
                </c:pt>
                <c:pt idx="4004">
                  <c:v>5.385800067138914</c:v>
                </c:pt>
                <c:pt idx="4005">
                  <c:v>5.389449999234786</c:v>
                </c:pt>
                <c:pt idx="4006">
                  <c:v>5.387599931334988</c:v>
                </c:pt>
                <c:pt idx="4007">
                  <c:v>5.384800317762709</c:v>
                </c:pt>
                <c:pt idx="4008">
                  <c:v>5.386649945066892</c:v>
                </c:pt>
                <c:pt idx="4009">
                  <c:v>5.390299976730603</c:v>
                </c:pt>
                <c:pt idx="4010">
                  <c:v>5.390499907302001</c:v>
                </c:pt>
                <c:pt idx="4011">
                  <c:v>5.389000049210153</c:v>
                </c:pt>
                <c:pt idx="4012">
                  <c:v>5.39075038566807</c:v>
                </c:pt>
                <c:pt idx="4013">
                  <c:v>5.394500006867017</c:v>
                </c:pt>
                <c:pt idx="4014">
                  <c:v>5.39734993286038</c:v>
                </c:pt>
                <c:pt idx="4015">
                  <c:v>5.399900030901335</c:v>
                </c:pt>
                <c:pt idx="4016">
                  <c:v>5.40074999007993</c:v>
                </c:pt>
                <c:pt idx="4017">
                  <c:v>5.402199858857784</c:v>
                </c:pt>
                <c:pt idx="4018">
                  <c:v>5.402199958421988</c:v>
                </c:pt>
                <c:pt idx="4019">
                  <c:v>5.403150029374956</c:v>
                </c:pt>
                <c:pt idx="4020">
                  <c:v>5.401950029372528</c:v>
                </c:pt>
                <c:pt idx="4021">
                  <c:v>5.402449923705717</c:v>
                </c:pt>
                <c:pt idx="4022">
                  <c:v>5.401649649047612</c:v>
                </c:pt>
                <c:pt idx="4023">
                  <c:v>5.40129998550401</c:v>
                </c:pt>
                <c:pt idx="4024">
                  <c:v>5.40294997482488</c:v>
                </c:pt>
                <c:pt idx="4025">
                  <c:v>5.403150101468782</c:v>
                </c:pt>
                <c:pt idx="4026">
                  <c:v>5.403149956509878</c:v>
                </c:pt>
                <c:pt idx="4027">
                  <c:v>5.404049923326965</c:v>
                </c:pt>
                <c:pt idx="4028">
                  <c:v>5.404249929426442</c:v>
                </c:pt>
                <c:pt idx="4029">
                  <c:v>5.40485010757402</c:v>
                </c:pt>
                <c:pt idx="4030">
                  <c:v>5.402700115206244</c:v>
                </c:pt>
                <c:pt idx="4031">
                  <c:v>5.404000045778957</c:v>
                </c:pt>
                <c:pt idx="4032">
                  <c:v>5.402400257109546</c:v>
                </c:pt>
                <c:pt idx="4033">
                  <c:v>5.40054999313361</c:v>
                </c:pt>
                <c:pt idx="4034">
                  <c:v>5.400049959946045</c:v>
                </c:pt>
                <c:pt idx="4035">
                  <c:v>5.39919988899419</c:v>
                </c:pt>
                <c:pt idx="4036">
                  <c:v>5.397000064087477</c:v>
                </c:pt>
                <c:pt idx="4037">
                  <c:v>5.39735026474227</c:v>
                </c:pt>
                <c:pt idx="4038">
                  <c:v>5.397500094222778</c:v>
                </c:pt>
                <c:pt idx="4039">
                  <c:v>5.394000027848959</c:v>
                </c:pt>
                <c:pt idx="4040">
                  <c:v>5.395899961473333</c:v>
                </c:pt>
                <c:pt idx="4041">
                  <c:v>5.396650095746735</c:v>
                </c:pt>
                <c:pt idx="4042">
                  <c:v>5.396200163650066</c:v>
                </c:pt>
                <c:pt idx="4043">
                  <c:v>5.394100030898697</c:v>
                </c:pt>
                <c:pt idx="4044">
                  <c:v>5.390499901197471</c:v>
                </c:pt>
                <c:pt idx="4045">
                  <c:v>5.38755000839228</c:v>
                </c:pt>
                <c:pt idx="4046">
                  <c:v>5.389249969099182</c:v>
                </c:pt>
                <c:pt idx="4047">
                  <c:v>5.386699729155226</c:v>
                </c:pt>
                <c:pt idx="4048">
                  <c:v>5.385900106430197</c:v>
                </c:pt>
                <c:pt idx="4049">
                  <c:v>5.389399997708096</c:v>
                </c:pt>
                <c:pt idx="4050">
                  <c:v>5.387750026322465</c:v>
                </c:pt>
                <c:pt idx="4051">
                  <c:v>5.392699882890155</c:v>
                </c:pt>
                <c:pt idx="4052">
                  <c:v>5.39380026321305</c:v>
                </c:pt>
                <c:pt idx="4053">
                  <c:v>5.397850083540106</c:v>
                </c:pt>
                <c:pt idx="4054">
                  <c:v>5.39635008964251</c:v>
                </c:pt>
                <c:pt idx="4055">
                  <c:v>5.396849887467397</c:v>
                </c:pt>
                <c:pt idx="4056">
                  <c:v>5.398300024797209</c:v>
                </c:pt>
                <c:pt idx="4057">
                  <c:v>5.40104940452511</c:v>
                </c:pt>
                <c:pt idx="4058">
                  <c:v>5.405550077437508</c:v>
                </c:pt>
                <c:pt idx="4059">
                  <c:v>5.404449941634084</c:v>
                </c:pt>
                <c:pt idx="4060">
                  <c:v>5.40370010910192</c:v>
                </c:pt>
                <c:pt idx="4061">
                  <c:v>5.4016001091004</c:v>
                </c:pt>
                <c:pt idx="4062">
                  <c:v>5.40424973030167</c:v>
                </c:pt>
                <c:pt idx="4063">
                  <c:v>5.408850101470306</c:v>
                </c:pt>
                <c:pt idx="4064">
                  <c:v>5.40544996871904</c:v>
                </c:pt>
                <c:pt idx="4065">
                  <c:v>5.401649908446415</c:v>
                </c:pt>
                <c:pt idx="4066">
                  <c:v>5.403450035093555</c:v>
                </c:pt>
                <c:pt idx="4067">
                  <c:v>5.404000069811445</c:v>
                </c:pt>
                <c:pt idx="4068">
                  <c:v>5.40869999122515</c:v>
                </c:pt>
                <c:pt idx="4069">
                  <c:v>5.412549947359366</c:v>
                </c:pt>
                <c:pt idx="4070">
                  <c:v>5.409149947357946</c:v>
                </c:pt>
                <c:pt idx="4071">
                  <c:v>5.408150049974211</c:v>
                </c:pt>
                <c:pt idx="4072">
                  <c:v>5.407099915697472</c:v>
                </c:pt>
                <c:pt idx="4073">
                  <c:v>5.410100117875118</c:v>
                </c:pt>
                <c:pt idx="4074">
                  <c:v>5.412100045392435</c:v>
                </c:pt>
                <c:pt idx="4075">
                  <c:v>5.412100045396071</c:v>
                </c:pt>
                <c:pt idx="4076">
                  <c:v>5.414299979020143</c:v>
                </c:pt>
                <c:pt idx="4077">
                  <c:v>5.414499979018728</c:v>
                </c:pt>
                <c:pt idx="4078">
                  <c:v>5.415250007630675</c:v>
                </c:pt>
                <c:pt idx="4079">
                  <c:v>5.414999975968385</c:v>
                </c:pt>
                <c:pt idx="4080">
                  <c:v>5.415850074004991</c:v>
                </c:pt>
                <c:pt idx="4081">
                  <c:v>5.416450104141405</c:v>
                </c:pt>
                <c:pt idx="4082">
                  <c:v>5.411300214385846</c:v>
                </c:pt>
                <c:pt idx="4083">
                  <c:v>5.409300114821237</c:v>
                </c:pt>
                <c:pt idx="4084">
                  <c:v>5.407599882506474</c:v>
                </c:pt>
                <c:pt idx="4085">
                  <c:v>5.403050025939592</c:v>
                </c:pt>
                <c:pt idx="4086">
                  <c:v>5.40209992484961</c:v>
                </c:pt>
                <c:pt idx="4087">
                  <c:v>5.404600166319142</c:v>
                </c:pt>
                <c:pt idx="4088">
                  <c:v>5.404550098417531</c:v>
                </c:pt>
                <c:pt idx="4089">
                  <c:v>5.406099967192858</c:v>
                </c:pt>
                <c:pt idx="4090">
                  <c:v>5.405300030517537</c:v>
                </c:pt>
                <c:pt idx="4091">
                  <c:v>5.405049989698454</c:v>
                </c:pt>
                <c:pt idx="4092">
                  <c:v>5.405049820707063</c:v>
                </c:pt>
                <c:pt idx="4093">
                  <c:v>5.40770008468462</c:v>
                </c:pt>
                <c:pt idx="4094">
                  <c:v>5.4090499050144</c:v>
                </c:pt>
                <c:pt idx="4095">
                  <c:v>5.408400108717614</c:v>
                </c:pt>
                <c:pt idx="4096">
                  <c:v>5.407799942779093</c:v>
                </c:pt>
                <c:pt idx="4097">
                  <c:v>5.409400048443785</c:v>
                </c:pt>
                <c:pt idx="4098">
                  <c:v>5.40720001525915</c:v>
                </c:pt>
                <c:pt idx="4099">
                  <c:v>5.40624991722143</c:v>
                </c:pt>
                <c:pt idx="4100">
                  <c:v>5.410049917220021</c:v>
                </c:pt>
                <c:pt idx="4101">
                  <c:v>5.408099951931944</c:v>
                </c:pt>
                <c:pt idx="4102">
                  <c:v>5.40894977836433</c:v>
                </c:pt>
                <c:pt idx="4103">
                  <c:v>5.411350049973407</c:v>
                </c:pt>
                <c:pt idx="4104">
                  <c:v>5.415149908065358</c:v>
                </c:pt>
                <c:pt idx="4105">
                  <c:v>5.418299975965055</c:v>
                </c:pt>
                <c:pt idx="4106">
                  <c:v>5.417400072481541</c:v>
                </c:pt>
                <c:pt idx="4107">
                  <c:v>5.412350007627538</c:v>
                </c:pt>
                <c:pt idx="4108">
                  <c:v>5.413499903486808</c:v>
                </c:pt>
                <c:pt idx="4109">
                  <c:v>5.414500108719947</c:v>
                </c:pt>
                <c:pt idx="4110">
                  <c:v>5.407750116348324</c:v>
                </c:pt>
                <c:pt idx="4111">
                  <c:v>5.410800015259155</c:v>
                </c:pt>
                <c:pt idx="4112">
                  <c:v>5.407849805447767</c:v>
                </c:pt>
                <c:pt idx="4113">
                  <c:v>5.409300000002986</c:v>
                </c:pt>
                <c:pt idx="4114">
                  <c:v>5.40530008163478</c:v>
                </c:pt>
                <c:pt idx="4115">
                  <c:v>5.402449917219201</c:v>
                </c:pt>
                <c:pt idx="4116">
                  <c:v>5.4015500862115</c:v>
                </c:pt>
                <c:pt idx="4117">
                  <c:v>5.400150152585409</c:v>
                </c:pt>
                <c:pt idx="4118">
                  <c:v>5.396199961091042</c:v>
                </c:pt>
                <c:pt idx="4119">
                  <c:v>5.391499973298778</c:v>
                </c:pt>
                <c:pt idx="4120">
                  <c:v>5.393149908446501</c:v>
                </c:pt>
                <c:pt idx="4121">
                  <c:v>5.394700042721524</c:v>
                </c:pt>
                <c:pt idx="4122">
                  <c:v>5.39455024948256</c:v>
                </c:pt>
                <c:pt idx="4123">
                  <c:v>5.394699979398865</c:v>
                </c:pt>
                <c:pt idx="4124">
                  <c:v>5.38984995078863</c:v>
                </c:pt>
                <c:pt idx="4125">
                  <c:v>5.392049947738995</c:v>
                </c:pt>
                <c:pt idx="4126">
                  <c:v>5.398699903867964</c:v>
                </c:pt>
                <c:pt idx="4127">
                  <c:v>5.396200217815929</c:v>
                </c:pt>
                <c:pt idx="4128">
                  <c:v>5.396249977871775</c:v>
                </c:pt>
                <c:pt idx="4129">
                  <c:v>5.392350017169517</c:v>
                </c:pt>
                <c:pt idx="4130">
                  <c:v>5.391800088120362</c:v>
                </c:pt>
                <c:pt idx="4131">
                  <c:v>5.39259995231623</c:v>
                </c:pt>
                <c:pt idx="4132">
                  <c:v>5.396399740984636</c:v>
                </c:pt>
                <c:pt idx="4133">
                  <c:v>5.397400045778339</c:v>
                </c:pt>
                <c:pt idx="4134">
                  <c:v>5.391300054932799</c:v>
                </c:pt>
                <c:pt idx="4135">
                  <c:v>5.385050056458565</c:v>
                </c:pt>
                <c:pt idx="4136">
                  <c:v>5.383599988555941</c:v>
                </c:pt>
                <c:pt idx="4137">
                  <c:v>5.381999399949563</c:v>
                </c:pt>
                <c:pt idx="4138">
                  <c:v>5.385799937055706</c:v>
                </c:pt>
                <c:pt idx="4139">
                  <c:v>5.384850041198661</c:v>
                </c:pt>
                <c:pt idx="4140">
                  <c:v>5.379900112151517</c:v>
                </c:pt>
                <c:pt idx="4141">
                  <c:v>5.376049941634848</c:v>
                </c:pt>
                <c:pt idx="4142">
                  <c:v>5.375250083543507</c:v>
                </c:pt>
                <c:pt idx="4143">
                  <c:v>5.380349896237021</c:v>
                </c:pt>
                <c:pt idx="4144">
                  <c:v>5.380000096894946</c:v>
                </c:pt>
                <c:pt idx="4145">
                  <c:v>5.379949956513883</c:v>
                </c:pt>
                <c:pt idx="4146">
                  <c:v>5.38069988250936</c:v>
                </c:pt>
                <c:pt idx="4147">
                  <c:v>5.378700154113177</c:v>
                </c:pt>
                <c:pt idx="4148">
                  <c:v>5.376450046918761</c:v>
                </c:pt>
                <c:pt idx="4149">
                  <c:v>5.373450016784773</c:v>
                </c:pt>
                <c:pt idx="4150">
                  <c:v>5.370149914171633</c:v>
                </c:pt>
                <c:pt idx="4151">
                  <c:v>5.371349953460596</c:v>
                </c:pt>
                <c:pt idx="4152">
                  <c:v>5.37200019645752</c:v>
                </c:pt>
                <c:pt idx="4153">
                  <c:v>5.372249920274043</c:v>
                </c:pt>
                <c:pt idx="4154">
                  <c:v>5.37225005302389</c:v>
                </c:pt>
                <c:pt idx="4155">
                  <c:v>5.371149890135712</c:v>
                </c:pt>
                <c:pt idx="4156">
                  <c:v>5.37170006370434</c:v>
                </c:pt>
                <c:pt idx="4157">
                  <c:v>5.37439978294424</c:v>
                </c:pt>
                <c:pt idx="4158">
                  <c:v>5.37454992027051</c:v>
                </c:pt>
                <c:pt idx="4159">
                  <c:v>5.376799885558286</c:v>
                </c:pt>
                <c:pt idx="4160">
                  <c:v>5.378049950410059</c:v>
                </c:pt>
                <c:pt idx="4161">
                  <c:v>5.375650016783765</c:v>
                </c:pt>
                <c:pt idx="4162">
                  <c:v>5.37679977378866</c:v>
                </c:pt>
                <c:pt idx="4163">
                  <c:v>5.37619994888155</c:v>
                </c:pt>
                <c:pt idx="4164">
                  <c:v>5.376650053025514</c:v>
                </c:pt>
                <c:pt idx="4165">
                  <c:v>5.371600063706866</c:v>
                </c:pt>
                <c:pt idx="4166">
                  <c:v>5.368450065230716</c:v>
                </c:pt>
                <c:pt idx="4167">
                  <c:v>5.369999964143062</c:v>
                </c:pt>
                <c:pt idx="4168">
                  <c:v>5.374549923326411</c:v>
                </c:pt>
                <c:pt idx="4169">
                  <c:v>5.370250065228902</c:v>
                </c:pt>
                <c:pt idx="4170">
                  <c:v>5.370349893189995</c:v>
                </c:pt>
                <c:pt idx="4171">
                  <c:v>5.37320009383984</c:v>
                </c:pt>
                <c:pt idx="4172">
                  <c:v>5.370849896236905</c:v>
                </c:pt>
                <c:pt idx="4173">
                  <c:v>5.368400115203258</c:v>
                </c:pt>
                <c:pt idx="4174">
                  <c:v>5.367150083540764</c:v>
                </c:pt>
                <c:pt idx="4175">
                  <c:v>5.368250008010364</c:v>
                </c:pt>
                <c:pt idx="4176">
                  <c:v>5.370300039670837</c:v>
                </c:pt>
                <c:pt idx="4177">
                  <c:v>5.370449835969338</c:v>
                </c:pt>
                <c:pt idx="4178">
                  <c:v>5.367499979398413</c:v>
                </c:pt>
                <c:pt idx="4179">
                  <c:v>5.36924997177266</c:v>
                </c:pt>
                <c:pt idx="4180">
                  <c:v>5.370200099943758</c:v>
                </c:pt>
                <c:pt idx="4181">
                  <c:v>5.366550062179156</c:v>
                </c:pt>
                <c:pt idx="4182">
                  <c:v>5.370150019836728</c:v>
                </c:pt>
                <c:pt idx="4183">
                  <c:v>5.370599951937038</c:v>
                </c:pt>
                <c:pt idx="4184">
                  <c:v>5.365099991227908</c:v>
                </c:pt>
                <c:pt idx="4185">
                  <c:v>5.364549926376638</c:v>
                </c:pt>
                <c:pt idx="4186">
                  <c:v>5.361999937056678</c:v>
                </c:pt>
                <c:pt idx="4187">
                  <c:v>5.359400175475455</c:v>
                </c:pt>
                <c:pt idx="4188">
                  <c:v>5.36009993400512</c:v>
                </c:pt>
                <c:pt idx="4189">
                  <c:v>5.359199906921276</c:v>
                </c:pt>
                <c:pt idx="4190">
                  <c:v>5.360899937059001</c:v>
                </c:pt>
                <c:pt idx="4191">
                  <c:v>5.354950113676748</c:v>
                </c:pt>
                <c:pt idx="4192">
                  <c:v>5.355250318909384</c:v>
                </c:pt>
                <c:pt idx="4193">
                  <c:v>5.351349884414958</c:v>
                </c:pt>
                <c:pt idx="4194">
                  <c:v>5.345700061036039</c:v>
                </c:pt>
                <c:pt idx="4195">
                  <c:v>5.346149990080448</c:v>
                </c:pt>
                <c:pt idx="4196">
                  <c:v>5.345299997712572</c:v>
                </c:pt>
                <c:pt idx="4197">
                  <c:v>5.343750412750523</c:v>
                </c:pt>
                <c:pt idx="4198">
                  <c:v>5.341249948120094</c:v>
                </c:pt>
                <c:pt idx="4199">
                  <c:v>5.339349954225328</c:v>
                </c:pt>
                <c:pt idx="4200">
                  <c:v>5.33929999198881</c:v>
                </c:pt>
                <c:pt idx="4201">
                  <c:v>5.343299889373158</c:v>
                </c:pt>
                <c:pt idx="4202">
                  <c:v>5.347400061415099</c:v>
                </c:pt>
                <c:pt idx="4203">
                  <c:v>5.34604996338021</c:v>
                </c:pt>
                <c:pt idx="4204">
                  <c:v>5.344650008773897</c:v>
                </c:pt>
                <c:pt idx="4205">
                  <c:v>5.345149912263877</c:v>
                </c:pt>
                <c:pt idx="4206">
                  <c:v>5.345350114443137</c:v>
                </c:pt>
                <c:pt idx="4207">
                  <c:v>5.34650008277822</c:v>
                </c:pt>
                <c:pt idx="4208">
                  <c:v>5.350599913785118</c:v>
                </c:pt>
                <c:pt idx="4209">
                  <c:v>5.346449987791856</c:v>
                </c:pt>
                <c:pt idx="4210">
                  <c:v>5.35175011444153</c:v>
                </c:pt>
                <c:pt idx="4211">
                  <c:v>5.351049972534383</c:v>
                </c:pt>
                <c:pt idx="4212">
                  <c:v>5.350100037383527</c:v>
                </c:pt>
                <c:pt idx="4213">
                  <c:v>5.349050105283824</c:v>
                </c:pt>
                <c:pt idx="4214">
                  <c:v>5.347199971005464</c:v>
                </c:pt>
                <c:pt idx="4215">
                  <c:v>5.346350081254058</c:v>
                </c:pt>
                <c:pt idx="4216">
                  <c:v>5.346650108338508</c:v>
                </c:pt>
                <c:pt idx="4217">
                  <c:v>5.344650310515135</c:v>
                </c:pt>
                <c:pt idx="4218">
                  <c:v>5.339950014877104</c:v>
                </c:pt>
                <c:pt idx="4219">
                  <c:v>5.343550002668051</c:v>
                </c:pt>
                <c:pt idx="4220">
                  <c:v>5.341800034333573</c:v>
                </c:pt>
                <c:pt idx="4221">
                  <c:v>5.34230003127959</c:v>
                </c:pt>
                <c:pt idx="4222">
                  <c:v>5.341099961853616</c:v>
                </c:pt>
                <c:pt idx="4223">
                  <c:v>5.339849897005479</c:v>
                </c:pt>
                <c:pt idx="4224">
                  <c:v>5.340150062940665</c:v>
                </c:pt>
                <c:pt idx="4225">
                  <c:v>5.338199895475554</c:v>
                </c:pt>
                <c:pt idx="4226">
                  <c:v>5.343750083924533</c:v>
                </c:pt>
                <c:pt idx="4227">
                  <c:v>5.345299632645037</c:v>
                </c:pt>
                <c:pt idx="4228">
                  <c:v>5.347550071714068</c:v>
                </c:pt>
                <c:pt idx="4229">
                  <c:v>5.349100006867955</c:v>
                </c:pt>
                <c:pt idx="4230">
                  <c:v>5.352699970626416</c:v>
                </c:pt>
                <c:pt idx="4231">
                  <c:v>5.352900000765656</c:v>
                </c:pt>
                <c:pt idx="4232">
                  <c:v>5.351100067138756</c:v>
                </c:pt>
                <c:pt idx="4233">
                  <c:v>5.351250095747675</c:v>
                </c:pt>
                <c:pt idx="4234">
                  <c:v>5.354200015641254</c:v>
                </c:pt>
                <c:pt idx="4235">
                  <c:v>5.35434991760485</c:v>
                </c:pt>
                <c:pt idx="4236">
                  <c:v>5.3549498813627</c:v>
                </c:pt>
                <c:pt idx="4237">
                  <c:v>5.352299840546038</c:v>
                </c:pt>
                <c:pt idx="4238">
                  <c:v>5.350550107574236</c:v>
                </c:pt>
                <c:pt idx="4239">
                  <c:v>5.352550074385361</c:v>
                </c:pt>
                <c:pt idx="4240">
                  <c:v>5.35054997482439</c:v>
                </c:pt>
                <c:pt idx="4241">
                  <c:v>5.348350050353474</c:v>
                </c:pt>
                <c:pt idx="4242">
                  <c:v>5.3470500564581</c:v>
                </c:pt>
                <c:pt idx="4243">
                  <c:v>5.341499967573326</c:v>
                </c:pt>
                <c:pt idx="4244">
                  <c:v>5.341550065615591</c:v>
                </c:pt>
                <c:pt idx="4245">
                  <c:v>5.342250062560197</c:v>
                </c:pt>
                <c:pt idx="4246">
                  <c:v>5.34179998550462</c:v>
                </c:pt>
                <c:pt idx="4247">
                  <c:v>5.343899671552208</c:v>
                </c:pt>
                <c:pt idx="4248">
                  <c:v>5.341849911499594</c:v>
                </c:pt>
                <c:pt idx="4249">
                  <c:v>5.337899919126356</c:v>
                </c:pt>
                <c:pt idx="4250">
                  <c:v>5.339649881359948</c:v>
                </c:pt>
                <c:pt idx="4251">
                  <c:v>5.335349887463962</c:v>
                </c:pt>
                <c:pt idx="4252">
                  <c:v>5.335699375915283</c:v>
                </c:pt>
                <c:pt idx="4253">
                  <c:v>5.334450089645541</c:v>
                </c:pt>
                <c:pt idx="4254">
                  <c:v>5.333350017168414</c:v>
                </c:pt>
                <c:pt idx="4255">
                  <c:v>5.33644990844914</c:v>
                </c:pt>
                <c:pt idx="4256">
                  <c:v>5.33624994468846</c:v>
                </c:pt>
                <c:pt idx="4257">
                  <c:v>5.337099261094409</c:v>
                </c:pt>
                <c:pt idx="4258">
                  <c:v>5.335950041197066</c:v>
                </c:pt>
                <c:pt idx="4259">
                  <c:v>5.3353500019075</c:v>
                </c:pt>
                <c:pt idx="4260">
                  <c:v>5.333549965667771</c:v>
                </c:pt>
                <c:pt idx="4261">
                  <c:v>5.334900063702662</c:v>
                </c:pt>
                <c:pt idx="4262">
                  <c:v>5.336299855422112</c:v>
                </c:pt>
                <c:pt idx="4263">
                  <c:v>5.334499954984494</c:v>
                </c:pt>
                <c:pt idx="4264">
                  <c:v>5.331800018309877</c:v>
                </c:pt>
                <c:pt idx="4265">
                  <c:v>5.33039991264377</c:v>
                </c:pt>
                <c:pt idx="4266">
                  <c:v>5.32905001373365</c:v>
                </c:pt>
                <c:pt idx="4267">
                  <c:v>5.32784978142081</c:v>
                </c:pt>
                <c:pt idx="4268">
                  <c:v>5.326250016787526</c:v>
                </c:pt>
                <c:pt idx="4269">
                  <c:v>5.323399948880249</c:v>
                </c:pt>
                <c:pt idx="4270">
                  <c:v>5.32550011177227</c:v>
                </c:pt>
                <c:pt idx="4271">
                  <c:v>5.322499951933421</c:v>
                </c:pt>
                <c:pt idx="4272">
                  <c:v>5.323149748230207</c:v>
                </c:pt>
                <c:pt idx="4273">
                  <c:v>5.319149926377577</c:v>
                </c:pt>
                <c:pt idx="4274">
                  <c:v>5.317899891662819</c:v>
                </c:pt>
                <c:pt idx="4275">
                  <c:v>5.315999888611257</c:v>
                </c:pt>
                <c:pt idx="4276">
                  <c:v>5.31354988708699</c:v>
                </c:pt>
                <c:pt idx="4277">
                  <c:v>5.313950065232348</c:v>
                </c:pt>
                <c:pt idx="4278">
                  <c:v>5.312450068282485</c:v>
                </c:pt>
                <c:pt idx="4279">
                  <c:v>5.312999927900817</c:v>
                </c:pt>
                <c:pt idx="4280">
                  <c:v>5.309350068284401</c:v>
                </c:pt>
                <c:pt idx="4281">
                  <c:v>5.305950008008946</c:v>
                </c:pt>
                <c:pt idx="4282">
                  <c:v>5.308150210188614</c:v>
                </c:pt>
                <c:pt idx="4283">
                  <c:v>5.308699937057097</c:v>
                </c:pt>
                <c:pt idx="4284">
                  <c:v>5.310449962613347</c:v>
                </c:pt>
                <c:pt idx="4285">
                  <c:v>5.312649890136526</c:v>
                </c:pt>
                <c:pt idx="4286">
                  <c:v>5.314000051501351</c:v>
                </c:pt>
                <c:pt idx="4287">
                  <c:v>5.309650161743776</c:v>
                </c:pt>
                <c:pt idx="4288">
                  <c:v>5.308999927903642</c:v>
                </c:pt>
                <c:pt idx="4289">
                  <c:v>5.307149929431034</c:v>
                </c:pt>
                <c:pt idx="4290">
                  <c:v>5.304749992752476</c:v>
                </c:pt>
                <c:pt idx="4291">
                  <c:v>5.304999991225484</c:v>
                </c:pt>
                <c:pt idx="4292">
                  <c:v>5.303300299070543</c:v>
                </c:pt>
                <c:pt idx="4293">
                  <c:v>5.305799951936931</c:v>
                </c:pt>
                <c:pt idx="4294">
                  <c:v>5.306299912641406</c:v>
                </c:pt>
                <c:pt idx="4295">
                  <c:v>5.30474995651093</c:v>
                </c:pt>
                <c:pt idx="4296">
                  <c:v>5.302049929428904</c:v>
                </c:pt>
                <c:pt idx="4297">
                  <c:v>5.302649624631158</c:v>
                </c:pt>
                <c:pt idx="4298">
                  <c:v>5.306799924848746</c:v>
                </c:pt>
                <c:pt idx="4299">
                  <c:v>5.309449890133691</c:v>
                </c:pt>
                <c:pt idx="4300">
                  <c:v>5.304849929430929</c:v>
                </c:pt>
                <c:pt idx="4301">
                  <c:v>5.30664998969951</c:v>
                </c:pt>
                <c:pt idx="4302">
                  <c:v>5.307600157164416</c:v>
                </c:pt>
                <c:pt idx="4303">
                  <c:v>5.308450016782444</c:v>
                </c:pt>
                <c:pt idx="4304">
                  <c:v>5.309149941254872</c:v>
                </c:pt>
                <c:pt idx="4305">
                  <c:v>5.306000084685367</c:v>
                </c:pt>
                <c:pt idx="4306">
                  <c:v>5.30679991264333</c:v>
                </c:pt>
                <c:pt idx="4307">
                  <c:v>5.309600350188703</c:v>
                </c:pt>
                <c:pt idx="4308">
                  <c:v>5.308850040815739</c:v>
                </c:pt>
                <c:pt idx="4309">
                  <c:v>5.311649901959754</c:v>
                </c:pt>
                <c:pt idx="4310">
                  <c:v>5.310900105665494</c:v>
                </c:pt>
                <c:pt idx="4311">
                  <c:v>5.309950001526886</c:v>
                </c:pt>
                <c:pt idx="4312">
                  <c:v>5.311749346543367</c:v>
                </c:pt>
                <c:pt idx="4313">
                  <c:v>5.314450028607094</c:v>
                </c:pt>
                <c:pt idx="4314">
                  <c:v>5.316749992372933</c:v>
                </c:pt>
                <c:pt idx="4315">
                  <c:v>5.317149962233088</c:v>
                </c:pt>
                <c:pt idx="4316">
                  <c:v>5.315350067899995</c:v>
                </c:pt>
                <c:pt idx="4317">
                  <c:v>5.313100238417971</c:v>
                </c:pt>
                <c:pt idx="4318">
                  <c:v>5.314800066375025</c:v>
                </c:pt>
                <c:pt idx="4319">
                  <c:v>5.317149992370104</c:v>
                </c:pt>
                <c:pt idx="4320">
                  <c:v>5.313650104140833</c:v>
                </c:pt>
                <c:pt idx="4321">
                  <c:v>5.314300066376741</c:v>
                </c:pt>
                <c:pt idx="4322">
                  <c:v>5.31609992446829</c:v>
                </c:pt>
                <c:pt idx="4323">
                  <c:v>5.313800087355046</c:v>
                </c:pt>
                <c:pt idx="4324">
                  <c:v>5.310850094985652</c:v>
                </c:pt>
                <c:pt idx="4325">
                  <c:v>5.3136499984721</c:v>
                </c:pt>
                <c:pt idx="4326">
                  <c:v>5.31374989890901</c:v>
                </c:pt>
                <c:pt idx="4327">
                  <c:v>5.314250067902321</c:v>
                </c:pt>
                <c:pt idx="4328">
                  <c:v>5.314149965288379</c:v>
                </c:pt>
                <c:pt idx="4329">
                  <c:v>5.315150040820296</c:v>
                </c:pt>
                <c:pt idx="4330">
                  <c:v>5.316649898912148</c:v>
                </c:pt>
                <c:pt idx="4331">
                  <c:v>5.318850004579872</c:v>
                </c:pt>
                <c:pt idx="4332">
                  <c:v>5.319949832533894</c:v>
                </c:pt>
                <c:pt idx="4333">
                  <c:v>5.322699900436417</c:v>
                </c:pt>
                <c:pt idx="4334">
                  <c:v>5.32640009651368</c:v>
                </c:pt>
                <c:pt idx="4335">
                  <c:v>5.329750088883884</c:v>
                </c:pt>
                <c:pt idx="4336">
                  <c:v>5.331000084304834</c:v>
                </c:pt>
                <c:pt idx="4337">
                  <c:v>5.329700117490574</c:v>
                </c:pt>
                <c:pt idx="4338">
                  <c:v>5.327600045013241</c:v>
                </c:pt>
                <c:pt idx="4339">
                  <c:v>5.325800008773511</c:v>
                </c:pt>
                <c:pt idx="4340">
                  <c:v>5.326100008773208</c:v>
                </c:pt>
                <c:pt idx="4341">
                  <c:v>5.325999936296281</c:v>
                </c:pt>
                <c:pt idx="4342">
                  <c:v>5.328549726484198</c:v>
                </c:pt>
                <c:pt idx="4343">
                  <c:v>5.325150070573725</c:v>
                </c:pt>
                <c:pt idx="4344">
                  <c:v>5.32680003585483</c:v>
                </c:pt>
                <c:pt idx="4345">
                  <c:v>5.322099939345205</c:v>
                </c:pt>
                <c:pt idx="4346">
                  <c:v>5.318050082776608</c:v>
                </c:pt>
                <c:pt idx="4347">
                  <c:v>5.31744998321301</c:v>
                </c:pt>
                <c:pt idx="4348">
                  <c:v>5.319949974058545</c:v>
                </c:pt>
                <c:pt idx="4349">
                  <c:v>5.318749940874113</c:v>
                </c:pt>
                <c:pt idx="4350">
                  <c:v>5.318000078201291</c:v>
                </c:pt>
                <c:pt idx="4351">
                  <c:v>5.319300017927162</c:v>
                </c:pt>
                <c:pt idx="4352">
                  <c:v>5.321450291059589</c:v>
                </c:pt>
                <c:pt idx="4353">
                  <c:v>5.325150019456483</c:v>
                </c:pt>
                <c:pt idx="4354">
                  <c:v>5.32600002402978</c:v>
                </c:pt>
                <c:pt idx="4355">
                  <c:v>5.327199960709547</c:v>
                </c:pt>
                <c:pt idx="4356">
                  <c:v>5.328700024030695</c:v>
                </c:pt>
                <c:pt idx="4357">
                  <c:v>5.329249708556744</c:v>
                </c:pt>
                <c:pt idx="4358">
                  <c:v>5.329400117490877</c:v>
                </c:pt>
                <c:pt idx="4359">
                  <c:v>5.329599918364693</c:v>
                </c:pt>
                <c:pt idx="4360">
                  <c:v>5.327999924469623</c:v>
                </c:pt>
                <c:pt idx="4361">
                  <c:v>5.329500093463138</c:v>
                </c:pt>
                <c:pt idx="4362">
                  <c:v>5.326950246049815</c:v>
                </c:pt>
                <c:pt idx="4363">
                  <c:v>5.326100078582383</c:v>
                </c:pt>
                <c:pt idx="4364">
                  <c:v>5.32825004692131</c:v>
                </c:pt>
                <c:pt idx="4365">
                  <c:v>5.32784991721928</c:v>
                </c:pt>
                <c:pt idx="4366">
                  <c:v>5.328850053025233</c:v>
                </c:pt>
                <c:pt idx="4367">
                  <c:v>5.328799776838421</c:v>
                </c:pt>
                <c:pt idx="4368">
                  <c:v>5.329049986648897</c:v>
                </c:pt>
                <c:pt idx="4369">
                  <c:v>5.331549890135647</c:v>
                </c:pt>
                <c:pt idx="4370">
                  <c:v>5.332149896239571</c:v>
                </c:pt>
                <c:pt idx="4371">
                  <c:v>5.337200066758669</c:v>
                </c:pt>
                <c:pt idx="4372">
                  <c:v>5.337399692536566</c:v>
                </c:pt>
                <c:pt idx="4373">
                  <c:v>5.338600033570401</c:v>
                </c:pt>
                <c:pt idx="4374">
                  <c:v>5.338800063702365</c:v>
                </c:pt>
                <c:pt idx="4375">
                  <c:v>5.337499997327541</c:v>
                </c:pt>
                <c:pt idx="4376">
                  <c:v>5.337499924851726</c:v>
                </c:pt>
                <c:pt idx="4377">
                  <c:v>5.339149820709281</c:v>
                </c:pt>
                <c:pt idx="4378">
                  <c:v>5.341150089261645</c:v>
                </c:pt>
                <c:pt idx="4379">
                  <c:v>5.33964996261784</c:v>
                </c:pt>
                <c:pt idx="4380">
                  <c:v>5.338150004958152</c:v>
                </c:pt>
                <c:pt idx="4381">
                  <c:v>5.344749956511805</c:v>
                </c:pt>
                <c:pt idx="4382">
                  <c:v>5.345599921798566</c:v>
                </c:pt>
                <c:pt idx="4383">
                  <c:v>5.343299891661445</c:v>
                </c:pt>
                <c:pt idx="4384">
                  <c:v>5.346750095366587</c:v>
                </c:pt>
                <c:pt idx="4385">
                  <c:v>5.34949995498755</c:v>
                </c:pt>
                <c:pt idx="4386">
                  <c:v>5.348999951937001</c:v>
                </c:pt>
                <c:pt idx="4387">
                  <c:v>5.343350128554448</c:v>
                </c:pt>
                <c:pt idx="4388">
                  <c:v>5.346549953461362</c:v>
                </c:pt>
                <c:pt idx="4389">
                  <c:v>5.347849980546016</c:v>
                </c:pt>
                <c:pt idx="4390">
                  <c:v>5.346849980545812</c:v>
                </c:pt>
                <c:pt idx="4391">
                  <c:v>5.344300057600774</c:v>
                </c:pt>
                <c:pt idx="4392">
                  <c:v>5.341400573732244</c:v>
                </c:pt>
                <c:pt idx="4393">
                  <c:v>5.341450022890058</c:v>
                </c:pt>
                <c:pt idx="4394">
                  <c:v>5.344100042344507</c:v>
                </c:pt>
                <c:pt idx="4395">
                  <c:v>5.343399972916814</c:v>
                </c:pt>
                <c:pt idx="4396">
                  <c:v>5.341649947356927</c:v>
                </c:pt>
                <c:pt idx="4397">
                  <c:v>5.341850086213526</c:v>
                </c:pt>
                <c:pt idx="4398">
                  <c:v>5.345849944304063</c:v>
                </c:pt>
                <c:pt idx="4399">
                  <c:v>5.348499906540383</c:v>
                </c:pt>
                <c:pt idx="4400">
                  <c:v>5.351849944305286</c:v>
                </c:pt>
                <c:pt idx="4401">
                  <c:v>5.35524993209765</c:v>
                </c:pt>
                <c:pt idx="4402">
                  <c:v>5.352950173568386</c:v>
                </c:pt>
                <c:pt idx="4403">
                  <c:v>5.352099966810781</c:v>
                </c:pt>
                <c:pt idx="4404">
                  <c:v>5.352549962237388</c:v>
                </c:pt>
                <c:pt idx="4405">
                  <c:v>5.350500102613296</c:v>
                </c:pt>
                <c:pt idx="4406">
                  <c:v>5.352899933626757</c:v>
                </c:pt>
                <c:pt idx="4407">
                  <c:v>5.353850101091666</c:v>
                </c:pt>
                <c:pt idx="4408">
                  <c:v>5.352449932095624</c:v>
                </c:pt>
                <c:pt idx="4409">
                  <c:v>5.349899979017207</c:v>
                </c:pt>
                <c:pt idx="4410">
                  <c:v>5.352299969865269</c:v>
                </c:pt>
                <c:pt idx="4411">
                  <c:v>5.352449998474185</c:v>
                </c:pt>
                <c:pt idx="4412">
                  <c:v>5.34979961967474</c:v>
                </c:pt>
                <c:pt idx="4413">
                  <c:v>5.344850104138457</c:v>
                </c:pt>
                <c:pt idx="4414">
                  <c:v>5.342499930571648</c:v>
                </c:pt>
                <c:pt idx="4415">
                  <c:v>5.341399900436954</c:v>
                </c:pt>
                <c:pt idx="4416">
                  <c:v>5.340200036240276</c:v>
                </c:pt>
                <c:pt idx="4417">
                  <c:v>5.339899797822</c:v>
                </c:pt>
                <c:pt idx="4418">
                  <c:v>5.342199906539461</c:v>
                </c:pt>
                <c:pt idx="4419">
                  <c:v>5.340299972918728</c:v>
                </c:pt>
                <c:pt idx="4420">
                  <c:v>5.337499903485877</c:v>
                </c:pt>
                <c:pt idx="4421">
                  <c:v>5.336800102613778</c:v>
                </c:pt>
                <c:pt idx="4422">
                  <c:v>5.335599480822567</c:v>
                </c:pt>
                <c:pt idx="4423">
                  <c:v>5.332450019457608</c:v>
                </c:pt>
                <c:pt idx="4424">
                  <c:v>5.332049950025976</c:v>
                </c:pt>
                <c:pt idx="4425">
                  <c:v>5.3312999816917</c:v>
                </c:pt>
                <c:pt idx="4426">
                  <c:v>5.329500117495627</c:v>
                </c:pt>
                <c:pt idx="4427">
                  <c:v>5.330450149154785</c:v>
                </c:pt>
                <c:pt idx="4428">
                  <c:v>5.329449989319983</c:v>
                </c:pt>
                <c:pt idx="4429">
                  <c:v>5.323600096511654</c:v>
                </c:pt>
                <c:pt idx="4430">
                  <c:v>5.315050107194111</c:v>
                </c:pt>
                <c:pt idx="4431">
                  <c:v>5.311699936675723</c:v>
                </c:pt>
                <c:pt idx="4432">
                  <c:v>5.307449965286651</c:v>
                </c:pt>
                <c:pt idx="4433">
                  <c:v>5.306250037767311</c:v>
                </c:pt>
                <c:pt idx="4434">
                  <c:v>5.304000111769708</c:v>
                </c:pt>
                <c:pt idx="4435">
                  <c:v>5.300250080108527</c:v>
                </c:pt>
                <c:pt idx="4436">
                  <c:v>5.298049914170405</c:v>
                </c:pt>
                <c:pt idx="4437">
                  <c:v>5.300150529859818</c:v>
                </c:pt>
                <c:pt idx="4438">
                  <c:v>5.302349917219544</c:v>
                </c:pt>
                <c:pt idx="4439">
                  <c:v>5.304099915698316</c:v>
                </c:pt>
                <c:pt idx="4440">
                  <c:v>5.307150004577124</c:v>
                </c:pt>
                <c:pt idx="4441">
                  <c:v>5.30799992751781</c:v>
                </c:pt>
                <c:pt idx="4442">
                  <c:v>5.30230058250163</c:v>
                </c:pt>
                <c:pt idx="4443">
                  <c:v>5.301050004578428</c:v>
                </c:pt>
                <c:pt idx="4444">
                  <c:v>5.298300075530278</c:v>
                </c:pt>
                <c:pt idx="4445">
                  <c:v>5.297949971387425</c:v>
                </c:pt>
                <c:pt idx="4446">
                  <c:v>5.29635010414131</c:v>
                </c:pt>
                <c:pt idx="4447">
                  <c:v>5.297100138854148</c:v>
                </c:pt>
                <c:pt idx="4448">
                  <c:v>5.303150064850342</c:v>
                </c:pt>
                <c:pt idx="4449">
                  <c:v>5.30179999694883</c:v>
                </c:pt>
                <c:pt idx="4450">
                  <c:v>5.300350004577922</c:v>
                </c:pt>
                <c:pt idx="4451">
                  <c:v>5.299699966813932</c:v>
                </c:pt>
                <c:pt idx="4452">
                  <c:v>5.300199861143481</c:v>
                </c:pt>
                <c:pt idx="4453">
                  <c:v>5.298549962237303</c:v>
                </c:pt>
                <c:pt idx="4454">
                  <c:v>5.298399924471595</c:v>
                </c:pt>
                <c:pt idx="4455">
                  <c:v>5.293499939729372</c:v>
                </c:pt>
                <c:pt idx="4456">
                  <c:v>5.293900048447538</c:v>
                </c:pt>
                <c:pt idx="4457">
                  <c:v>5.292050046922668</c:v>
                </c:pt>
                <c:pt idx="4458">
                  <c:v>5.292399988171382</c:v>
                </c:pt>
                <c:pt idx="4459">
                  <c:v>5.28779995498553</c:v>
                </c:pt>
                <c:pt idx="4460">
                  <c:v>5.286050092316147</c:v>
                </c:pt>
                <c:pt idx="4461">
                  <c:v>5.285650059126056</c:v>
                </c:pt>
                <c:pt idx="4462">
                  <c:v>5.283250131607928</c:v>
                </c:pt>
                <c:pt idx="4463">
                  <c:v>5.286650095367806</c:v>
                </c:pt>
                <c:pt idx="4464">
                  <c:v>5.28525006828204</c:v>
                </c:pt>
                <c:pt idx="4465">
                  <c:v>5.286649971771113</c:v>
                </c:pt>
                <c:pt idx="4466">
                  <c:v>5.286450071336731</c:v>
                </c:pt>
                <c:pt idx="4467">
                  <c:v>5.28649976196175</c:v>
                </c:pt>
                <c:pt idx="4468">
                  <c:v>5.287199967195191</c:v>
                </c:pt>
                <c:pt idx="4469">
                  <c:v>5.287100075911439</c:v>
                </c:pt>
                <c:pt idx="4470">
                  <c:v>5.288100066758487</c:v>
                </c:pt>
                <c:pt idx="4471">
                  <c:v>5.285449902345137</c:v>
                </c:pt>
                <c:pt idx="4472">
                  <c:v>5.281850291823502</c:v>
                </c:pt>
                <c:pt idx="4473">
                  <c:v>5.283949947737709</c:v>
                </c:pt>
                <c:pt idx="4474">
                  <c:v>5.285399906919337</c:v>
                </c:pt>
                <c:pt idx="4475">
                  <c:v>5.28420011520211</c:v>
                </c:pt>
                <c:pt idx="4476">
                  <c:v>5.27979995536953</c:v>
                </c:pt>
                <c:pt idx="4477">
                  <c:v>5.2793003326442</c:v>
                </c:pt>
                <c:pt idx="4478">
                  <c:v>5.280549887469533</c:v>
                </c:pt>
                <c:pt idx="4479">
                  <c:v>5.276400051880045</c:v>
                </c:pt>
                <c:pt idx="4480">
                  <c:v>5.274699952315131</c:v>
                </c:pt>
                <c:pt idx="4481">
                  <c:v>5.272000094224495</c:v>
                </c:pt>
                <c:pt idx="4482">
                  <c:v>5.272200064086065</c:v>
                </c:pt>
                <c:pt idx="4483">
                  <c:v>5.276400030899821</c:v>
                </c:pt>
                <c:pt idx="4484">
                  <c:v>5.279500061034923</c:v>
                </c:pt>
                <c:pt idx="4485">
                  <c:v>5.279100021743943</c:v>
                </c:pt>
                <c:pt idx="4486">
                  <c:v>5.27954988441343</c:v>
                </c:pt>
                <c:pt idx="4487">
                  <c:v>5.278250258637854</c:v>
                </c:pt>
                <c:pt idx="4488">
                  <c:v>5.276799949264388</c:v>
                </c:pt>
                <c:pt idx="4489">
                  <c:v>5.275999906920333</c:v>
                </c:pt>
                <c:pt idx="4490">
                  <c:v>5.27880003662358</c:v>
                </c:pt>
                <c:pt idx="4491">
                  <c:v>5.285250025939603</c:v>
                </c:pt>
                <c:pt idx="4492">
                  <c:v>5.28564995346096</c:v>
                </c:pt>
                <c:pt idx="4493">
                  <c:v>5.287550019835178</c:v>
                </c:pt>
                <c:pt idx="4494">
                  <c:v>5.287400051496661</c:v>
                </c:pt>
                <c:pt idx="4495">
                  <c:v>5.286649911115091</c:v>
                </c:pt>
                <c:pt idx="4496">
                  <c:v>5.287800012207297</c:v>
                </c:pt>
                <c:pt idx="4497">
                  <c:v>5.289299870299148</c:v>
                </c:pt>
                <c:pt idx="4498">
                  <c:v>5.287100105666468</c:v>
                </c:pt>
                <c:pt idx="4499">
                  <c:v>5.282599939728241</c:v>
                </c:pt>
                <c:pt idx="4500">
                  <c:v>5.280899909590516</c:v>
                </c:pt>
                <c:pt idx="4501">
                  <c:v>5.280150083159242</c:v>
                </c:pt>
                <c:pt idx="4502">
                  <c:v>5.282249808504277</c:v>
                </c:pt>
                <c:pt idx="4503">
                  <c:v>5.286649977490014</c:v>
                </c:pt>
                <c:pt idx="4504">
                  <c:v>5.286549974440276</c:v>
                </c:pt>
                <c:pt idx="4505">
                  <c:v>5.287450040817928</c:v>
                </c:pt>
                <c:pt idx="4506">
                  <c:v>5.287600075531372</c:v>
                </c:pt>
                <c:pt idx="4507">
                  <c:v>5.28900018119748</c:v>
                </c:pt>
                <c:pt idx="4508">
                  <c:v>5.29350006637469</c:v>
                </c:pt>
                <c:pt idx="4509">
                  <c:v>5.29039989433295</c:v>
                </c:pt>
                <c:pt idx="4510">
                  <c:v>5.289899963758216</c:v>
                </c:pt>
                <c:pt idx="4511">
                  <c:v>5.287700033190049</c:v>
                </c:pt>
                <c:pt idx="4512">
                  <c:v>5.286650034715421</c:v>
                </c:pt>
                <c:pt idx="4513">
                  <c:v>5.288849995420608</c:v>
                </c:pt>
                <c:pt idx="4514">
                  <c:v>5.291149959182803</c:v>
                </c:pt>
                <c:pt idx="4515">
                  <c:v>5.290400030138699</c:v>
                </c:pt>
                <c:pt idx="4516">
                  <c:v>5.289049889754098</c:v>
                </c:pt>
                <c:pt idx="4517">
                  <c:v>5.290149639131414</c:v>
                </c:pt>
                <c:pt idx="4518">
                  <c:v>5.290999948501849</c:v>
                </c:pt>
                <c:pt idx="4519">
                  <c:v>5.29324994392664</c:v>
                </c:pt>
                <c:pt idx="4520">
                  <c:v>5.297550109862641</c:v>
                </c:pt>
                <c:pt idx="4521">
                  <c:v>5.297149910733424</c:v>
                </c:pt>
                <c:pt idx="4522">
                  <c:v>5.296349768828806</c:v>
                </c:pt>
                <c:pt idx="4523">
                  <c:v>5.296299948502566</c:v>
                </c:pt>
                <c:pt idx="4524">
                  <c:v>5.295399954604365</c:v>
                </c:pt>
                <c:pt idx="4525">
                  <c:v>5.29514995307909</c:v>
                </c:pt>
                <c:pt idx="4526">
                  <c:v>5.293449883651192</c:v>
                </c:pt>
                <c:pt idx="4527">
                  <c:v>5.296299879075377</c:v>
                </c:pt>
                <c:pt idx="4528">
                  <c:v>5.297900041961839</c:v>
                </c:pt>
                <c:pt idx="4529">
                  <c:v>5.297050112916622</c:v>
                </c:pt>
                <c:pt idx="4530">
                  <c:v>5.297200038909068</c:v>
                </c:pt>
                <c:pt idx="4531">
                  <c:v>5.293799948500236</c:v>
                </c:pt>
                <c:pt idx="4532">
                  <c:v>5.294550155256728</c:v>
                </c:pt>
                <c:pt idx="4533">
                  <c:v>5.298299969483195</c:v>
                </c:pt>
                <c:pt idx="4534">
                  <c:v>5.29639997558479</c:v>
                </c:pt>
                <c:pt idx="4535">
                  <c:v>5.29609990005338</c:v>
                </c:pt>
                <c:pt idx="4536">
                  <c:v>5.295749931716273</c:v>
                </c:pt>
                <c:pt idx="4537">
                  <c:v>5.299949850083066</c:v>
                </c:pt>
                <c:pt idx="4538">
                  <c:v>5.297749883269716</c:v>
                </c:pt>
                <c:pt idx="4539">
                  <c:v>5.297099914932914</c:v>
                </c:pt>
                <c:pt idx="4540">
                  <c:v>5.29685008850356</c:v>
                </c:pt>
                <c:pt idx="4541">
                  <c:v>5.295549916460004</c:v>
                </c:pt>
                <c:pt idx="4542">
                  <c:v>5.29659971275396</c:v>
                </c:pt>
                <c:pt idx="4543">
                  <c:v>5.29504988327244</c:v>
                </c:pt>
                <c:pt idx="4544">
                  <c:v>5.292650088500522</c:v>
                </c:pt>
                <c:pt idx="4545">
                  <c:v>5.292149889373831</c:v>
                </c:pt>
                <c:pt idx="4546">
                  <c:v>5.291849955749057</c:v>
                </c:pt>
                <c:pt idx="4547">
                  <c:v>5.290800086972013</c:v>
                </c:pt>
                <c:pt idx="4548">
                  <c:v>5.289299951171416</c:v>
                </c:pt>
                <c:pt idx="4549">
                  <c:v>5.289700020599412</c:v>
                </c:pt>
                <c:pt idx="4550">
                  <c:v>5.286799996567426</c:v>
                </c:pt>
                <c:pt idx="4551">
                  <c:v>5.287350031281675</c:v>
                </c:pt>
                <c:pt idx="4552">
                  <c:v>5.286249687196688</c:v>
                </c:pt>
                <c:pt idx="4553">
                  <c:v>5.286799990462897</c:v>
                </c:pt>
                <c:pt idx="4554">
                  <c:v>5.283099930191383</c:v>
                </c:pt>
                <c:pt idx="4555">
                  <c:v>5.281699893952466</c:v>
                </c:pt>
                <c:pt idx="4556">
                  <c:v>5.284650028228496</c:v>
                </c:pt>
                <c:pt idx="4557">
                  <c:v>5.284800234981956</c:v>
                </c:pt>
                <c:pt idx="4558">
                  <c:v>5.282600029753668</c:v>
                </c:pt>
                <c:pt idx="4559">
                  <c:v>5.283250067521294</c:v>
                </c:pt>
                <c:pt idx="4560">
                  <c:v>5.286649922560174</c:v>
                </c:pt>
                <c:pt idx="4561">
                  <c:v>5.28750008697534</c:v>
                </c:pt>
                <c:pt idx="4562">
                  <c:v>5.284950224304339</c:v>
                </c:pt>
                <c:pt idx="4563">
                  <c:v>5.282099963376822</c:v>
                </c:pt>
                <c:pt idx="4564">
                  <c:v>5.280250025178247</c:v>
                </c:pt>
                <c:pt idx="4565">
                  <c:v>5.278000105285173</c:v>
                </c:pt>
                <c:pt idx="4566">
                  <c:v>5.27774996795415</c:v>
                </c:pt>
                <c:pt idx="4567">
                  <c:v>5.272850520326754</c:v>
                </c:pt>
                <c:pt idx="4568">
                  <c:v>5.272750007246939</c:v>
                </c:pt>
                <c:pt idx="4569">
                  <c:v>5.26740011748916</c:v>
                </c:pt>
                <c:pt idx="4570">
                  <c:v>5.26800008430655</c:v>
                </c:pt>
                <c:pt idx="4571">
                  <c:v>5.26774995002779</c:v>
                </c:pt>
                <c:pt idx="4572">
                  <c:v>5.268199773407104</c:v>
                </c:pt>
                <c:pt idx="4573">
                  <c:v>5.26699991226269</c:v>
                </c:pt>
                <c:pt idx="4574">
                  <c:v>5.263150088881956</c:v>
                </c:pt>
                <c:pt idx="4575">
                  <c:v>5.263499882123141</c:v>
                </c:pt>
                <c:pt idx="4576">
                  <c:v>5.264099987794907</c:v>
                </c:pt>
                <c:pt idx="4577">
                  <c:v>5.264950052642232</c:v>
                </c:pt>
                <c:pt idx="4578">
                  <c:v>5.26229998474082</c:v>
                </c:pt>
                <c:pt idx="4579">
                  <c:v>5.260750016401287</c:v>
                </c:pt>
                <c:pt idx="4580">
                  <c:v>5.258699909212737</c:v>
                </c:pt>
                <c:pt idx="4581">
                  <c:v>5.253200087357982</c:v>
                </c:pt>
                <c:pt idx="4582">
                  <c:v>5.253049877548618</c:v>
                </c:pt>
                <c:pt idx="4583">
                  <c:v>5.252650082777108</c:v>
                </c:pt>
                <c:pt idx="4584">
                  <c:v>5.25384997406218</c:v>
                </c:pt>
                <c:pt idx="4585">
                  <c:v>5.25365007362052</c:v>
                </c:pt>
                <c:pt idx="4586">
                  <c:v>5.25684989547881</c:v>
                </c:pt>
                <c:pt idx="4587">
                  <c:v>5.26034978370444</c:v>
                </c:pt>
                <c:pt idx="4588">
                  <c:v>5.25820002670298</c:v>
                </c:pt>
                <c:pt idx="4589">
                  <c:v>5.25855006446727</c:v>
                </c:pt>
                <c:pt idx="4590">
                  <c:v>5.259350091553644</c:v>
                </c:pt>
                <c:pt idx="4591">
                  <c:v>5.257050055311991</c:v>
                </c:pt>
                <c:pt idx="4592">
                  <c:v>5.256500325391244</c:v>
                </c:pt>
                <c:pt idx="4593">
                  <c:v>5.254999917986422</c:v>
                </c:pt>
                <c:pt idx="4594">
                  <c:v>5.254050064468174</c:v>
                </c:pt>
                <c:pt idx="4595">
                  <c:v>5.25694991950877</c:v>
                </c:pt>
                <c:pt idx="4596">
                  <c:v>5.2539499015802</c:v>
                </c:pt>
                <c:pt idx="4597">
                  <c:v>5.251699866868875</c:v>
                </c:pt>
                <c:pt idx="4598">
                  <c:v>5.24979996948241</c:v>
                </c:pt>
                <c:pt idx="4599">
                  <c:v>5.251049898532073</c:v>
                </c:pt>
                <c:pt idx="4600">
                  <c:v>5.248649934768766</c:v>
                </c:pt>
                <c:pt idx="4601">
                  <c:v>5.250499930192745</c:v>
                </c:pt>
                <c:pt idx="4602">
                  <c:v>5.25374969330005</c:v>
                </c:pt>
                <c:pt idx="4603">
                  <c:v>5.25639992408833</c:v>
                </c:pt>
                <c:pt idx="4604">
                  <c:v>5.257899917982286</c:v>
                </c:pt>
                <c:pt idx="4605">
                  <c:v>5.257249949645484</c:v>
                </c:pt>
                <c:pt idx="4606">
                  <c:v>5.257449940490915</c:v>
                </c:pt>
                <c:pt idx="4607">
                  <c:v>5.2582502483383</c:v>
                </c:pt>
                <c:pt idx="4608">
                  <c:v>5.26074997672913</c:v>
                </c:pt>
                <c:pt idx="4609">
                  <c:v>5.262349907301541</c:v>
                </c:pt>
                <c:pt idx="4610">
                  <c:v>5.259950046158337</c:v>
                </c:pt>
                <c:pt idx="4611">
                  <c:v>5.26420006866465</c:v>
                </c:pt>
                <c:pt idx="4612">
                  <c:v>5.263999959945068</c:v>
                </c:pt>
                <c:pt idx="4613">
                  <c:v>5.262250030897121</c:v>
                </c:pt>
                <c:pt idx="4614">
                  <c:v>5.260700002290832</c:v>
                </c:pt>
                <c:pt idx="4615">
                  <c:v>5.26515005188048</c:v>
                </c:pt>
                <c:pt idx="4616">
                  <c:v>5.26690011673054</c:v>
                </c:pt>
                <c:pt idx="4617">
                  <c:v>5.26835000648498</c:v>
                </c:pt>
                <c:pt idx="4618">
                  <c:v>5.270599926378054</c:v>
                </c:pt>
                <c:pt idx="4619">
                  <c:v>5.271600059128106</c:v>
                </c:pt>
                <c:pt idx="4620">
                  <c:v>5.27234991264413</c:v>
                </c:pt>
                <c:pt idx="4621">
                  <c:v>5.273500037765189</c:v>
                </c:pt>
                <c:pt idx="4622">
                  <c:v>5.275099832535489</c:v>
                </c:pt>
                <c:pt idx="4623">
                  <c:v>5.275400104143047</c:v>
                </c:pt>
                <c:pt idx="4624">
                  <c:v>5.274900025560783</c:v>
                </c:pt>
                <c:pt idx="4625">
                  <c:v>5.27324993057482</c:v>
                </c:pt>
                <c:pt idx="4626">
                  <c:v>5.274399913789238</c:v>
                </c:pt>
                <c:pt idx="4627">
                  <c:v>5.274799940871162</c:v>
                </c:pt>
                <c:pt idx="4628">
                  <c:v>5.27685011138965</c:v>
                </c:pt>
                <c:pt idx="4629">
                  <c:v>5.276349972533355</c:v>
                </c:pt>
                <c:pt idx="4630">
                  <c:v>5.275650002669865</c:v>
                </c:pt>
                <c:pt idx="4631">
                  <c:v>5.277400097656937</c:v>
                </c:pt>
                <c:pt idx="4632">
                  <c:v>5.275000336074299</c:v>
                </c:pt>
                <c:pt idx="4633">
                  <c:v>5.273500103761763</c:v>
                </c:pt>
                <c:pt idx="4634">
                  <c:v>5.276200025178697</c:v>
                </c:pt>
                <c:pt idx="4635">
                  <c:v>5.278750083922206</c:v>
                </c:pt>
                <c:pt idx="4636">
                  <c:v>5.276849905778364</c:v>
                </c:pt>
                <c:pt idx="4637">
                  <c:v>5.272649700549666</c:v>
                </c:pt>
                <c:pt idx="4638">
                  <c:v>5.270150011441728</c:v>
                </c:pt>
                <c:pt idx="4639">
                  <c:v>5.27204997520312</c:v>
                </c:pt>
                <c:pt idx="4640">
                  <c:v>5.272100000762292</c:v>
                </c:pt>
                <c:pt idx="4641">
                  <c:v>5.268849999236409</c:v>
                </c:pt>
                <c:pt idx="4642">
                  <c:v>5.270300133513956</c:v>
                </c:pt>
                <c:pt idx="4643">
                  <c:v>5.269549923708836</c:v>
                </c:pt>
                <c:pt idx="4644">
                  <c:v>5.272399988556571</c:v>
                </c:pt>
                <c:pt idx="4645">
                  <c:v>5.27114999008336</c:v>
                </c:pt>
                <c:pt idx="4646">
                  <c:v>5.27145008964362</c:v>
                </c:pt>
                <c:pt idx="4647">
                  <c:v>5.268999958418135</c:v>
                </c:pt>
                <c:pt idx="4648">
                  <c:v>5.264299895097793</c:v>
                </c:pt>
                <c:pt idx="4649">
                  <c:v>5.263900057983847</c:v>
                </c:pt>
                <c:pt idx="4650">
                  <c:v>5.264100021744525</c:v>
                </c:pt>
                <c:pt idx="4651">
                  <c:v>5.263699919127248</c:v>
                </c:pt>
                <c:pt idx="4652">
                  <c:v>5.268349537276663</c:v>
                </c:pt>
                <c:pt idx="4653">
                  <c:v>5.273999930956052</c:v>
                </c:pt>
                <c:pt idx="4654">
                  <c:v>5.27744998970229</c:v>
                </c:pt>
                <c:pt idx="4655">
                  <c:v>5.27720002136266</c:v>
                </c:pt>
                <c:pt idx="4656">
                  <c:v>5.27360009384211</c:v>
                </c:pt>
                <c:pt idx="4657">
                  <c:v>5.278499740601548</c:v>
                </c:pt>
                <c:pt idx="4658">
                  <c:v>5.283349898909366</c:v>
                </c:pt>
                <c:pt idx="4659">
                  <c:v>5.283149935152326</c:v>
                </c:pt>
                <c:pt idx="4660">
                  <c:v>5.282249968335236</c:v>
                </c:pt>
                <c:pt idx="4661">
                  <c:v>5.28175000457486</c:v>
                </c:pt>
                <c:pt idx="4662">
                  <c:v>5.280900244524673</c:v>
                </c:pt>
                <c:pt idx="4663">
                  <c:v>5.276850116348214</c:v>
                </c:pt>
                <c:pt idx="4664">
                  <c:v>5.277099975966848</c:v>
                </c:pt>
                <c:pt idx="4665">
                  <c:v>5.277349947355105</c:v>
                </c:pt>
                <c:pt idx="4666">
                  <c:v>5.281400081632455</c:v>
                </c:pt>
                <c:pt idx="4667">
                  <c:v>5.283849805447971</c:v>
                </c:pt>
                <c:pt idx="4668">
                  <c:v>5.283399942782128</c:v>
                </c:pt>
                <c:pt idx="4669">
                  <c:v>5.27944998359453</c:v>
                </c:pt>
                <c:pt idx="4670">
                  <c:v>5.28394994735936</c:v>
                </c:pt>
                <c:pt idx="4671">
                  <c:v>5.286749911116203</c:v>
                </c:pt>
                <c:pt idx="4672">
                  <c:v>5.287250212859362</c:v>
                </c:pt>
                <c:pt idx="4673">
                  <c:v>5.289099906538467</c:v>
                </c:pt>
                <c:pt idx="4674">
                  <c:v>5.290100039292156</c:v>
                </c:pt>
                <c:pt idx="4675">
                  <c:v>5.289100006102671</c:v>
                </c:pt>
                <c:pt idx="4676">
                  <c:v>5.284849953459343</c:v>
                </c:pt>
                <c:pt idx="4677">
                  <c:v>5.28334988403367</c:v>
                </c:pt>
                <c:pt idx="4678">
                  <c:v>5.28275002288865</c:v>
                </c:pt>
                <c:pt idx="4679">
                  <c:v>5.283449959562858</c:v>
                </c:pt>
                <c:pt idx="4680">
                  <c:v>5.2854500019057</c:v>
                </c:pt>
                <c:pt idx="4681">
                  <c:v>5.28500006980903</c:v>
                </c:pt>
                <c:pt idx="4682">
                  <c:v>5.281800281140021</c:v>
                </c:pt>
                <c:pt idx="4683">
                  <c:v>5.27965011062406</c:v>
                </c:pt>
                <c:pt idx="4684">
                  <c:v>5.280800042724877</c:v>
                </c:pt>
                <c:pt idx="4685">
                  <c:v>5.279499913027393</c:v>
                </c:pt>
                <c:pt idx="4686">
                  <c:v>5.28129994011033</c:v>
                </c:pt>
                <c:pt idx="4687">
                  <c:v>5.279150152968214</c:v>
                </c:pt>
                <c:pt idx="4688">
                  <c:v>5.280749950790777</c:v>
                </c:pt>
                <c:pt idx="4689">
                  <c:v>5.279850014114346</c:v>
                </c:pt>
                <c:pt idx="4690">
                  <c:v>5.279000051879847</c:v>
                </c:pt>
                <c:pt idx="4691">
                  <c:v>5.281399916075315</c:v>
                </c:pt>
                <c:pt idx="4692">
                  <c:v>5.280450128935626</c:v>
                </c:pt>
                <c:pt idx="4693">
                  <c:v>5.280600097274147</c:v>
                </c:pt>
                <c:pt idx="4694">
                  <c:v>5.282050065612565</c:v>
                </c:pt>
                <c:pt idx="4695">
                  <c:v>5.280800070191617</c:v>
                </c:pt>
                <c:pt idx="4696">
                  <c:v>5.278900000761496</c:v>
                </c:pt>
                <c:pt idx="4697">
                  <c:v>5.28040024528309</c:v>
                </c:pt>
                <c:pt idx="4698">
                  <c:v>5.280749975205254</c:v>
                </c:pt>
                <c:pt idx="4699">
                  <c:v>5.28325007782041</c:v>
                </c:pt>
                <c:pt idx="4700">
                  <c:v>5.28100000991617</c:v>
                </c:pt>
                <c:pt idx="4701">
                  <c:v>5.284350011443168</c:v>
                </c:pt>
                <c:pt idx="4702">
                  <c:v>5.288949803161813</c:v>
                </c:pt>
                <c:pt idx="4703">
                  <c:v>5.288400118635764</c:v>
                </c:pt>
                <c:pt idx="4704">
                  <c:v>5.28664999351531</c:v>
                </c:pt>
                <c:pt idx="4705">
                  <c:v>5.284299958799238</c:v>
                </c:pt>
                <c:pt idx="4706">
                  <c:v>5.287399955748696</c:v>
                </c:pt>
                <c:pt idx="4707">
                  <c:v>5.28695012931712</c:v>
                </c:pt>
                <c:pt idx="4708">
                  <c:v>5.287650053785908</c:v>
                </c:pt>
                <c:pt idx="4709">
                  <c:v>5.289650059890845</c:v>
                </c:pt>
                <c:pt idx="4710">
                  <c:v>5.289249969478987</c:v>
                </c:pt>
                <c:pt idx="4711">
                  <c:v>5.28835000572144</c:v>
                </c:pt>
                <c:pt idx="4712">
                  <c:v>5.287949969482724</c:v>
                </c:pt>
                <c:pt idx="4713">
                  <c:v>5.2865999710084</c:v>
                </c:pt>
                <c:pt idx="4714">
                  <c:v>5.283600016402488</c:v>
                </c:pt>
                <c:pt idx="4715">
                  <c:v>5.2824499485032</c:v>
                </c:pt>
                <c:pt idx="4716">
                  <c:v>5.282949906159047</c:v>
                </c:pt>
                <c:pt idx="4717">
                  <c:v>5.284099768829037</c:v>
                </c:pt>
                <c:pt idx="4718">
                  <c:v>5.286150002670183</c:v>
                </c:pt>
                <c:pt idx="4719">
                  <c:v>5.284849909206969</c:v>
                </c:pt>
                <c:pt idx="4720">
                  <c:v>5.283050041958631</c:v>
                </c:pt>
                <c:pt idx="4721">
                  <c:v>5.284900106813438</c:v>
                </c:pt>
                <c:pt idx="4722">
                  <c:v>5.28889979286396</c:v>
                </c:pt>
                <c:pt idx="4723">
                  <c:v>5.290600061416625</c:v>
                </c:pt>
                <c:pt idx="4724">
                  <c:v>5.295150083922637</c:v>
                </c:pt>
                <c:pt idx="4725">
                  <c:v>5.29429994964812</c:v>
                </c:pt>
                <c:pt idx="4726">
                  <c:v>5.296350047683518</c:v>
                </c:pt>
                <c:pt idx="4727">
                  <c:v>5.29174991187756</c:v>
                </c:pt>
                <c:pt idx="4728">
                  <c:v>5.288099988938484</c:v>
                </c:pt>
                <c:pt idx="4729">
                  <c:v>5.289150023651018</c:v>
                </c:pt>
                <c:pt idx="4730">
                  <c:v>5.28929995269573</c:v>
                </c:pt>
                <c:pt idx="4731">
                  <c:v>5.28829988632424</c:v>
                </c:pt>
                <c:pt idx="4732">
                  <c:v>5.28779995880177</c:v>
                </c:pt>
                <c:pt idx="4733">
                  <c:v>5.284950105284226</c:v>
                </c:pt>
                <c:pt idx="4734">
                  <c:v>5.282650069046211</c:v>
                </c:pt>
                <c:pt idx="4735">
                  <c:v>5.28264990005482</c:v>
                </c:pt>
                <c:pt idx="4736">
                  <c:v>5.28640009765877</c:v>
                </c:pt>
                <c:pt idx="4737">
                  <c:v>5.289849718858023</c:v>
                </c:pt>
                <c:pt idx="4738">
                  <c:v>5.292549921032332</c:v>
                </c:pt>
                <c:pt idx="4739">
                  <c:v>5.28975005988832</c:v>
                </c:pt>
                <c:pt idx="4740">
                  <c:v>5.288700061413692</c:v>
                </c:pt>
                <c:pt idx="4741">
                  <c:v>5.287500061414901</c:v>
                </c:pt>
                <c:pt idx="4742">
                  <c:v>5.285400206375924</c:v>
                </c:pt>
                <c:pt idx="4743">
                  <c:v>5.284699940872087</c:v>
                </c:pt>
                <c:pt idx="4744">
                  <c:v>5.283300046539807</c:v>
                </c:pt>
                <c:pt idx="4745">
                  <c:v>5.285849942396451</c:v>
                </c:pt>
                <c:pt idx="4746">
                  <c:v>5.290150032808015</c:v>
                </c:pt>
                <c:pt idx="4747">
                  <c:v>5.291450204847933</c:v>
                </c:pt>
                <c:pt idx="4748">
                  <c:v>5.292600067517924</c:v>
                </c:pt>
                <c:pt idx="4749">
                  <c:v>5.293149999619346</c:v>
                </c:pt>
                <c:pt idx="4750">
                  <c:v>5.295300037381821</c:v>
                </c:pt>
                <c:pt idx="4751">
                  <c:v>5.29265003585897</c:v>
                </c:pt>
                <c:pt idx="4752">
                  <c:v>5.291200511168426</c:v>
                </c:pt>
                <c:pt idx="4753">
                  <c:v>5.292400028229167</c:v>
                </c:pt>
                <c:pt idx="4754">
                  <c:v>5.292599988937582</c:v>
                </c:pt>
                <c:pt idx="4755">
                  <c:v>5.294350111009408</c:v>
                </c:pt>
                <c:pt idx="4756">
                  <c:v>5.294900076292834</c:v>
                </c:pt>
                <c:pt idx="4757">
                  <c:v>5.297200248336591</c:v>
                </c:pt>
                <c:pt idx="4758">
                  <c:v>5.296449972152914</c:v>
                </c:pt>
                <c:pt idx="4759">
                  <c:v>5.299800097272965</c:v>
                </c:pt>
                <c:pt idx="4760">
                  <c:v>5.300449923703128</c:v>
                </c:pt>
                <c:pt idx="4761">
                  <c:v>5.30165009574921</c:v>
                </c:pt>
                <c:pt idx="4762">
                  <c:v>5.300900577163699</c:v>
                </c:pt>
                <c:pt idx="4763">
                  <c:v>5.298299967576895</c:v>
                </c:pt>
                <c:pt idx="4764">
                  <c:v>5.298499994660232</c:v>
                </c:pt>
                <c:pt idx="4765">
                  <c:v>5.300150023271271</c:v>
                </c:pt>
                <c:pt idx="4766">
                  <c:v>5.302100088119912</c:v>
                </c:pt>
                <c:pt idx="4767">
                  <c:v>5.29819960212626</c:v>
                </c:pt>
                <c:pt idx="4768">
                  <c:v>5.296599900819274</c:v>
                </c:pt>
                <c:pt idx="4769">
                  <c:v>5.296600042725911</c:v>
                </c:pt>
                <c:pt idx="4770">
                  <c:v>5.296750004956265</c:v>
                </c:pt>
                <c:pt idx="4771">
                  <c:v>5.297450001904508</c:v>
                </c:pt>
                <c:pt idx="4772">
                  <c:v>5.297750032041222</c:v>
                </c:pt>
                <c:pt idx="4773">
                  <c:v>5.296900003431801</c:v>
                </c:pt>
                <c:pt idx="4774">
                  <c:v>5.296549938582757</c:v>
                </c:pt>
                <c:pt idx="4775">
                  <c:v>5.29650007285818</c:v>
                </c:pt>
                <c:pt idx="4776">
                  <c:v>5.296149974819854</c:v>
                </c:pt>
                <c:pt idx="4777">
                  <c:v>5.295949905394081</c:v>
                </c:pt>
                <c:pt idx="4778">
                  <c:v>5.297399964143551</c:v>
                </c:pt>
                <c:pt idx="4779">
                  <c:v>5.291800072860497</c:v>
                </c:pt>
                <c:pt idx="4780">
                  <c:v>5.28985007743904</c:v>
                </c:pt>
                <c:pt idx="4781">
                  <c:v>5.29249990997414</c:v>
                </c:pt>
                <c:pt idx="4782">
                  <c:v>5.291100359729171</c:v>
                </c:pt>
                <c:pt idx="4783">
                  <c:v>5.285249887467216</c:v>
                </c:pt>
                <c:pt idx="4784">
                  <c:v>5.28194995994636</c:v>
                </c:pt>
                <c:pt idx="4785">
                  <c:v>5.277649959945847</c:v>
                </c:pt>
                <c:pt idx="4786">
                  <c:v>5.278400097275153</c:v>
                </c:pt>
                <c:pt idx="4787">
                  <c:v>5.274299961471116</c:v>
                </c:pt>
                <c:pt idx="4788">
                  <c:v>5.277750059507525</c:v>
                </c:pt>
                <c:pt idx="4789">
                  <c:v>5.280600024798331</c:v>
                </c:pt>
                <c:pt idx="4790">
                  <c:v>5.28114988746529</c:v>
                </c:pt>
                <c:pt idx="4791">
                  <c:v>5.276149962995987</c:v>
                </c:pt>
                <c:pt idx="4792">
                  <c:v>5.274150101849955</c:v>
                </c:pt>
                <c:pt idx="4793">
                  <c:v>5.272200097275344</c:v>
                </c:pt>
                <c:pt idx="4794">
                  <c:v>5.277549947739317</c:v>
                </c:pt>
                <c:pt idx="4795">
                  <c:v>5.277549911497772</c:v>
                </c:pt>
                <c:pt idx="4796">
                  <c:v>5.276449911500096</c:v>
                </c:pt>
                <c:pt idx="4797">
                  <c:v>5.271550225446844</c:v>
                </c:pt>
                <c:pt idx="4798">
                  <c:v>5.270250050351023</c:v>
                </c:pt>
                <c:pt idx="4799">
                  <c:v>5.268350116730287</c:v>
                </c:pt>
                <c:pt idx="4800">
                  <c:v>5.26940005187862</c:v>
                </c:pt>
                <c:pt idx="4801">
                  <c:v>5.267300048828472</c:v>
                </c:pt>
                <c:pt idx="4802">
                  <c:v>5.26634980583185</c:v>
                </c:pt>
                <c:pt idx="4803">
                  <c:v>5.268649968718819</c:v>
                </c:pt>
                <c:pt idx="4804">
                  <c:v>5.270450022886507</c:v>
                </c:pt>
                <c:pt idx="4805">
                  <c:v>5.273450083157513</c:v>
                </c:pt>
                <c:pt idx="4806">
                  <c:v>5.267050080106856</c:v>
                </c:pt>
                <c:pt idx="4807">
                  <c:v>5.264450252154345</c:v>
                </c:pt>
                <c:pt idx="4808">
                  <c:v>5.26244998054608</c:v>
                </c:pt>
                <c:pt idx="4809">
                  <c:v>5.2636499412547</c:v>
                </c:pt>
                <c:pt idx="4810">
                  <c:v>5.260400045397546</c:v>
                </c:pt>
                <c:pt idx="4811">
                  <c:v>5.25925000457937</c:v>
                </c:pt>
                <c:pt idx="4812">
                  <c:v>5.259200178148603</c:v>
                </c:pt>
                <c:pt idx="4813">
                  <c:v>5.258300081633933</c:v>
                </c:pt>
                <c:pt idx="4814">
                  <c:v>5.260149971389183</c:v>
                </c:pt>
                <c:pt idx="4815">
                  <c:v>5.258050046923016</c:v>
                </c:pt>
                <c:pt idx="4816">
                  <c:v>5.256700051497319</c:v>
                </c:pt>
                <c:pt idx="4817">
                  <c:v>5.256799876406149</c:v>
                </c:pt>
                <c:pt idx="4818">
                  <c:v>5.252050086211966</c:v>
                </c:pt>
                <c:pt idx="4819">
                  <c:v>5.252699918746657</c:v>
                </c:pt>
                <c:pt idx="4820">
                  <c:v>5.250100099943667</c:v>
                </c:pt>
                <c:pt idx="4821">
                  <c:v>5.24955006217715</c:v>
                </c:pt>
                <c:pt idx="4822">
                  <c:v>5.251549920270918</c:v>
                </c:pt>
                <c:pt idx="4823">
                  <c:v>5.252000051499635</c:v>
                </c:pt>
                <c:pt idx="4824">
                  <c:v>5.252549956512666</c:v>
                </c:pt>
                <c:pt idx="4825">
                  <c:v>5.253850025939755</c:v>
                </c:pt>
                <c:pt idx="4826">
                  <c:v>5.254749887084472</c:v>
                </c:pt>
                <c:pt idx="4827">
                  <c:v>5.251800268935765</c:v>
                </c:pt>
                <c:pt idx="4828">
                  <c:v>5.251850041197031</c:v>
                </c:pt>
                <c:pt idx="4829">
                  <c:v>5.250549977874471</c:v>
                </c:pt>
                <c:pt idx="4830">
                  <c:v>5.247600082017015</c:v>
                </c:pt>
                <c:pt idx="4831">
                  <c:v>5.24560008201297</c:v>
                </c:pt>
                <c:pt idx="4832">
                  <c:v>5.245099599076638</c:v>
                </c:pt>
                <c:pt idx="4833">
                  <c:v>5.244449947738756</c:v>
                </c:pt>
                <c:pt idx="4834">
                  <c:v>5.243550110622891</c:v>
                </c:pt>
                <c:pt idx="4835">
                  <c:v>5.241149974823201</c:v>
                </c:pt>
                <c:pt idx="4836">
                  <c:v>5.242550041199138</c:v>
                </c:pt>
                <c:pt idx="4837">
                  <c:v>5.241000106048886</c:v>
                </c:pt>
                <c:pt idx="4838">
                  <c:v>5.24069993705416</c:v>
                </c:pt>
                <c:pt idx="4839">
                  <c:v>5.240400115202648</c:v>
                </c:pt>
                <c:pt idx="4840">
                  <c:v>5.24330001564158</c:v>
                </c:pt>
                <c:pt idx="4841">
                  <c:v>5.244099979401652</c:v>
                </c:pt>
                <c:pt idx="4842">
                  <c:v>5.243599873731</c:v>
                </c:pt>
                <c:pt idx="4843">
                  <c:v>5.242700045779202</c:v>
                </c:pt>
                <c:pt idx="4844">
                  <c:v>5.245200078963534</c:v>
                </c:pt>
                <c:pt idx="4845">
                  <c:v>5.246750041198538</c:v>
                </c:pt>
                <c:pt idx="4846">
                  <c:v>5.249949905395626</c:v>
                </c:pt>
                <c:pt idx="4847">
                  <c:v>5.24909990692322</c:v>
                </c:pt>
                <c:pt idx="4848">
                  <c:v>5.247750008009461</c:v>
                </c:pt>
                <c:pt idx="4849">
                  <c:v>5.244549980925512</c:v>
                </c:pt>
                <c:pt idx="4850">
                  <c:v>5.23945008354349</c:v>
                </c:pt>
                <c:pt idx="4851">
                  <c:v>5.238299946209735</c:v>
                </c:pt>
                <c:pt idx="4852">
                  <c:v>5.24509973487875</c:v>
                </c:pt>
                <c:pt idx="4853">
                  <c:v>5.244800042724819</c:v>
                </c:pt>
                <c:pt idx="4854">
                  <c:v>5.246199979399534</c:v>
                </c:pt>
                <c:pt idx="4855">
                  <c:v>5.2409499446876</c:v>
                </c:pt>
                <c:pt idx="4856">
                  <c:v>5.239749987031247</c:v>
                </c:pt>
                <c:pt idx="4857">
                  <c:v>5.240750017164828</c:v>
                </c:pt>
                <c:pt idx="4858">
                  <c:v>5.244050110624812</c:v>
                </c:pt>
                <c:pt idx="4859">
                  <c:v>5.246349902343356</c:v>
                </c:pt>
                <c:pt idx="4860">
                  <c:v>5.247350001907762</c:v>
                </c:pt>
                <c:pt idx="4861">
                  <c:v>5.243549974824418</c:v>
                </c:pt>
                <c:pt idx="4862">
                  <c:v>5.243750246427226</c:v>
                </c:pt>
                <c:pt idx="4863">
                  <c:v>5.24145008049163</c:v>
                </c:pt>
                <c:pt idx="4864">
                  <c:v>5.239650053405057</c:v>
                </c:pt>
                <c:pt idx="4865">
                  <c:v>5.238300064087527</c:v>
                </c:pt>
                <c:pt idx="4866">
                  <c:v>5.23690010032442</c:v>
                </c:pt>
                <c:pt idx="4867">
                  <c:v>5.23510018196248</c:v>
                </c:pt>
                <c:pt idx="4868">
                  <c:v>5.232650056837882</c:v>
                </c:pt>
                <c:pt idx="4869">
                  <c:v>5.234100028228568</c:v>
                </c:pt>
                <c:pt idx="4870">
                  <c:v>5.235849933244028</c:v>
                </c:pt>
                <c:pt idx="4871">
                  <c:v>5.234449972533186</c:v>
                </c:pt>
                <c:pt idx="4872">
                  <c:v>5.234100007248344</c:v>
                </c:pt>
                <c:pt idx="4873">
                  <c:v>5.2368001037612</c:v>
                </c:pt>
                <c:pt idx="4874">
                  <c:v>5.235799895475793</c:v>
                </c:pt>
                <c:pt idx="4875">
                  <c:v>5.230350111385632</c:v>
                </c:pt>
                <c:pt idx="4876">
                  <c:v>5.231100106811936</c:v>
                </c:pt>
                <c:pt idx="4877">
                  <c:v>5.231899696347682</c:v>
                </c:pt>
                <c:pt idx="4878">
                  <c:v>5.229749978636391</c:v>
                </c:pt>
                <c:pt idx="4879">
                  <c:v>5.232550017928586</c:v>
                </c:pt>
                <c:pt idx="4880">
                  <c:v>5.23274998474153</c:v>
                </c:pt>
                <c:pt idx="4881">
                  <c:v>5.234749981689677</c:v>
                </c:pt>
                <c:pt idx="4882">
                  <c:v>5.232150020980042</c:v>
                </c:pt>
                <c:pt idx="4883">
                  <c:v>5.227899892804999</c:v>
                </c:pt>
                <c:pt idx="4884">
                  <c:v>5.226450033187575</c:v>
                </c:pt>
                <c:pt idx="4885">
                  <c:v>5.225850099563104</c:v>
                </c:pt>
                <c:pt idx="4886">
                  <c:v>5.224749993896694</c:v>
                </c:pt>
                <c:pt idx="4887">
                  <c:v>5.224050304797855</c:v>
                </c:pt>
                <c:pt idx="4888">
                  <c:v>5.224200061795271</c:v>
                </c:pt>
                <c:pt idx="4889">
                  <c:v>5.22609999236738</c:v>
                </c:pt>
                <c:pt idx="4890">
                  <c:v>5.22835005111483</c:v>
                </c:pt>
                <c:pt idx="4891">
                  <c:v>5.230799977111019</c:v>
                </c:pt>
                <c:pt idx="4892">
                  <c:v>5.23364990616028</c:v>
                </c:pt>
                <c:pt idx="4893">
                  <c:v>5.232700112916063</c:v>
                </c:pt>
                <c:pt idx="4894">
                  <c:v>5.23245011139079</c:v>
                </c:pt>
                <c:pt idx="4895">
                  <c:v>5.232150008774626</c:v>
                </c:pt>
                <c:pt idx="4896">
                  <c:v>5.23170011291586</c:v>
                </c:pt>
                <c:pt idx="4897">
                  <c:v>5.233749806597188</c:v>
                </c:pt>
                <c:pt idx="4898">
                  <c:v>5.230849945448428</c:v>
                </c:pt>
                <c:pt idx="4899">
                  <c:v>5.228850045012223</c:v>
                </c:pt>
                <c:pt idx="4900">
                  <c:v>5.224300082780246</c:v>
                </c:pt>
                <c:pt idx="4901">
                  <c:v>5.222449933240568</c:v>
                </c:pt>
                <c:pt idx="4902">
                  <c:v>5.221949414062692</c:v>
                </c:pt>
                <c:pt idx="4903">
                  <c:v>5.222150090026844</c:v>
                </c:pt>
                <c:pt idx="4904">
                  <c:v>5.223050107957532</c:v>
                </c:pt>
                <c:pt idx="4905">
                  <c:v>5.223899970627826</c:v>
                </c:pt>
                <c:pt idx="4906">
                  <c:v>5.21954997215289</c:v>
                </c:pt>
                <c:pt idx="4907">
                  <c:v>5.218499596405309</c:v>
                </c:pt>
                <c:pt idx="4908">
                  <c:v>5.217500006867338</c:v>
                </c:pt>
                <c:pt idx="4909">
                  <c:v>5.218100006866734</c:v>
                </c:pt>
                <c:pt idx="4910">
                  <c:v>5.218199940489285</c:v>
                </c:pt>
                <c:pt idx="4911">
                  <c:v>5.217500076294526</c:v>
                </c:pt>
                <c:pt idx="4912">
                  <c:v>5.21435049133288</c:v>
                </c:pt>
                <c:pt idx="4913">
                  <c:v>5.21500004005429</c:v>
                </c:pt>
                <c:pt idx="4914">
                  <c:v>5.21334999618557</c:v>
                </c:pt>
                <c:pt idx="4915">
                  <c:v>5.212800085068011</c:v>
                </c:pt>
                <c:pt idx="4916">
                  <c:v>5.214599952316346</c:v>
                </c:pt>
                <c:pt idx="4917">
                  <c:v>5.21624974556107</c:v>
                </c:pt>
                <c:pt idx="4918">
                  <c:v>5.216550056458797</c:v>
                </c:pt>
                <c:pt idx="4919">
                  <c:v>5.214850026321074</c:v>
                </c:pt>
                <c:pt idx="4920">
                  <c:v>5.214250035474833</c:v>
                </c:pt>
                <c:pt idx="4921">
                  <c:v>5.210849914932626</c:v>
                </c:pt>
                <c:pt idx="4922">
                  <c:v>5.211100012969836</c:v>
                </c:pt>
                <c:pt idx="4923">
                  <c:v>5.210400016021595</c:v>
                </c:pt>
                <c:pt idx="4924">
                  <c:v>5.209449981306536</c:v>
                </c:pt>
                <c:pt idx="4925">
                  <c:v>5.208349908829404</c:v>
                </c:pt>
                <c:pt idx="4926">
                  <c:v>5.205950011444656</c:v>
                </c:pt>
                <c:pt idx="4927">
                  <c:v>5.202700046156679</c:v>
                </c:pt>
                <c:pt idx="4928">
                  <c:v>5.205799961469893</c:v>
                </c:pt>
                <c:pt idx="4929">
                  <c:v>5.208850023271224</c:v>
                </c:pt>
                <c:pt idx="4930">
                  <c:v>5.206999949263263</c:v>
                </c:pt>
                <c:pt idx="4931">
                  <c:v>5.20315005035445</c:v>
                </c:pt>
                <c:pt idx="4932">
                  <c:v>5.205800181578526</c:v>
                </c:pt>
                <c:pt idx="4933">
                  <c:v>5.206499976349733</c:v>
                </c:pt>
                <c:pt idx="4934">
                  <c:v>5.204300006487754</c:v>
                </c:pt>
                <c:pt idx="4935">
                  <c:v>5.206300112153257</c:v>
                </c:pt>
                <c:pt idx="4936">
                  <c:v>5.205350113676105</c:v>
                </c:pt>
                <c:pt idx="4937">
                  <c:v>5.206400178525655</c:v>
                </c:pt>
                <c:pt idx="4938">
                  <c:v>5.204599909971875</c:v>
                </c:pt>
                <c:pt idx="4939">
                  <c:v>5.20190008201462</c:v>
                </c:pt>
                <c:pt idx="4940">
                  <c:v>5.197749938583001</c:v>
                </c:pt>
                <c:pt idx="4941">
                  <c:v>5.194300115203077</c:v>
                </c:pt>
                <c:pt idx="4942">
                  <c:v>5.196949597549974</c:v>
                </c:pt>
                <c:pt idx="4943">
                  <c:v>5.197149941632231</c:v>
                </c:pt>
                <c:pt idx="4944">
                  <c:v>5.198449974821415</c:v>
                </c:pt>
                <c:pt idx="4945">
                  <c:v>5.201100075912108</c:v>
                </c:pt>
                <c:pt idx="4946">
                  <c:v>5.200300078962755</c:v>
                </c:pt>
                <c:pt idx="4947">
                  <c:v>5.201250004960456</c:v>
                </c:pt>
                <c:pt idx="4948">
                  <c:v>5.197949974823132</c:v>
                </c:pt>
                <c:pt idx="4949">
                  <c:v>5.194200082016323</c:v>
                </c:pt>
                <c:pt idx="4950">
                  <c:v>5.190800118256446</c:v>
                </c:pt>
                <c:pt idx="4951">
                  <c:v>5.188500021744401</c:v>
                </c:pt>
                <c:pt idx="4952">
                  <c:v>5.188400260165506</c:v>
                </c:pt>
                <c:pt idx="4953">
                  <c:v>5.184850086592633</c:v>
                </c:pt>
                <c:pt idx="4954">
                  <c:v>5.184150053402845</c:v>
                </c:pt>
                <c:pt idx="4955">
                  <c:v>5.18169998550366</c:v>
                </c:pt>
                <c:pt idx="4956">
                  <c:v>5.182800103375484</c:v>
                </c:pt>
                <c:pt idx="4957">
                  <c:v>5.181600172803882</c:v>
                </c:pt>
                <c:pt idx="4958">
                  <c:v>5.181150062559027</c:v>
                </c:pt>
                <c:pt idx="4959">
                  <c:v>5.181299961470358</c:v>
                </c:pt>
                <c:pt idx="4960">
                  <c:v>5.179999901196424</c:v>
                </c:pt>
                <c:pt idx="4961">
                  <c:v>5.180450032421504</c:v>
                </c:pt>
                <c:pt idx="4962">
                  <c:v>5.181050035476801</c:v>
                </c:pt>
                <c:pt idx="4963">
                  <c:v>5.181550114059064</c:v>
                </c:pt>
                <c:pt idx="4964">
                  <c:v>5.18119998588736</c:v>
                </c:pt>
                <c:pt idx="4965">
                  <c:v>5.181999886321136</c:v>
                </c:pt>
                <c:pt idx="4966">
                  <c:v>5.179599955750745</c:v>
                </c:pt>
                <c:pt idx="4967">
                  <c:v>5.181749924086036</c:v>
                </c:pt>
                <c:pt idx="4968">
                  <c:v>5.17969999504203</c:v>
                </c:pt>
                <c:pt idx="4969">
                  <c:v>5.1775500267031</c:v>
                </c:pt>
                <c:pt idx="4970">
                  <c:v>5.179299919509503</c:v>
                </c:pt>
                <c:pt idx="4971">
                  <c:v>5.177999982832261</c:v>
                </c:pt>
                <c:pt idx="4972">
                  <c:v>5.180849673462944</c:v>
                </c:pt>
                <c:pt idx="4973">
                  <c:v>5.18139991035423</c:v>
                </c:pt>
                <c:pt idx="4974">
                  <c:v>5.17834991493146</c:v>
                </c:pt>
                <c:pt idx="4975">
                  <c:v>5.179549884793233</c:v>
                </c:pt>
                <c:pt idx="4976">
                  <c:v>5.17689992866508</c:v>
                </c:pt>
                <c:pt idx="4977">
                  <c:v>5.174150313567225</c:v>
                </c:pt>
                <c:pt idx="4978">
                  <c:v>5.168349978637705</c:v>
                </c:pt>
                <c:pt idx="4979">
                  <c:v>5.166200016403309</c:v>
                </c:pt>
                <c:pt idx="4980">
                  <c:v>5.167700079724453</c:v>
                </c:pt>
                <c:pt idx="4981">
                  <c:v>5.165050108338617</c:v>
                </c:pt>
                <c:pt idx="4982">
                  <c:v>5.168199753570661</c:v>
                </c:pt>
                <c:pt idx="4983">
                  <c:v>5.172399979779584</c:v>
                </c:pt>
                <c:pt idx="4984">
                  <c:v>5.170449981309502</c:v>
                </c:pt>
                <c:pt idx="4985">
                  <c:v>5.17174991493448</c:v>
                </c:pt>
                <c:pt idx="4986">
                  <c:v>5.170099985887647</c:v>
                </c:pt>
                <c:pt idx="4987">
                  <c:v>5.172149951173196</c:v>
                </c:pt>
                <c:pt idx="4988">
                  <c:v>5.176799916458549</c:v>
                </c:pt>
                <c:pt idx="4989">
                  <c:v>5.178399883268868</c:v>
                </c:pt>
                <c:pt idx="4990">
                  <c:v>5.178249954220518</c:v>
                </c:pt>
                <c:pt idx="4991">
                  <c:v>5.178550023651042</c:v>
                </c:pt>
                <c:pt idx="4992">
                  <c:v>5.177950123215849</c:v>
                </c:pt>
                <c:pt idx="4993">
                  <c:v>5.17189999504262</c:v>
                </c:pt>
                <c:pt idx="4994">
                  <c:v>5.172650099182646</c:v>
                </c:pt>
                <c:pt idx="4995">
                  <c:v>5.172500103759375</c:v>
                </c:pt>
                <c:pt idx="4996">
                  <c:v>5.175000028229986</c:v>
                </c:pt>
                <c:pt idx="4997">
                  <c:v>5.176400031279626</c:v>
                </c:pt>
                <c:pt idx="4998">
                  <c:v>5.174849897000968</c:v>
                </c:pt>
                <c:pt idx="4999">
                  <c:v>5.175849924089561</c:v>
                </c:pt>
                <c:pt idx="5000">
                  <c:v>5.181250008394272</c:v>
                </c:pt>
                <c:pt idx="5001">
                  <c:v>5.185200046158569</c:v>
                </c:pt>
                <c:pt idx="5002">
                  <c:v>5.187999798585224</c:v>
                </c:pt>
                <c:pt idx="5003">
                  <c:v>5.180849972151917</c:v>
                </c:pt>
                <c:pt idx="5004">
                  <c:v>5.181800033948091</c:v>
                </c:pt>
                <c:pt idx="5005">
                  <c:v>5.179850101852935</c:v>
                </c:pt>
                <c:pt idx="5006">
                  <c:v>5.171499904248777</c:v>
                </c:pt>
                <c:pt idx="5007">
                  <c:v>5.172549350358167</c:v>
                </c:pt>
                <c:pt idx="5008">
                  <c:v>5.17189993133434</c:v>
                </c:pt>
                <c:pt idx="5009">
                  <c:v>5.173650029373677</c:v>
                </c:pt>
                <c:pt idx="5010">
                  <c:v>5.177250098800868</c:v>
                </c:pt>
                <c:pt idx="5011">
                  <c:v>5.178099892043976</c:v>
                </c:pt>
                <c:pt idx="5012">
                  <c:v>5.178050273894769</c:v>
                </c:pt>
                <c:pt idx="5013">
                  <c:v>5.17629989814668</c:v>
                </c:pt>
                <c:pt idx="5014">
                  <c:v>5.175700109481113</c:v>
                </c:pt>
                <c:pt idx="5015">
                  <c:v>5.172199982833262</c:v>
                </c:pt>
                <c:pt idx="5016">
                  <c:v>5.173000046157538</c:v>
                </c:pt>
                <c:pt idx="5017">
                  <c:v>5.17239949378927</c:v>
                </c:pt>
                <c:pt idx="5018">
                  <c:v>5.173750035479315</c:v>
                </c:pt>
                <c:pt idx="5019">
                  <c:v>5.168200109481404</c:v>
                </c:pt>
                <c:pt idx="5020">
                  <c:v>5.169099970626121</c:v>
                </c:pt>
                <c:pt idx="5021">
                  <c:v>5.1694499359146</c:v>
                </c:pt>
                <c:pt idx="5022">
                  <c:v>5.169749932862032</c:v>
                </c:pt>
                <c:pt idx="5023">
                  <c:v>5.165299976732056</c:v>
                </c:pt>
                <c:pt idx="5024">
                  <c:v>5.163450008392829</c:v>
                </c:pt>
                <c:pt idx="5025">
                  <c:v>5.159349942015979</c:v>
                </c:pt>
                <c:pt idx="5026">
                  <c:v>5.159150014496845</c:v>
                </c:pt>
                <c:pt idx="5027">
                  <c:v>5.160249564745754</c:v>
                </c:pt>
                <c:pt idx="5028">
                  <c:v>5.161500040052486</c:v>
                </c:pt>
                <c:pt idx="5029">
                  <c:v>5.16445004158231</c:v>
                </c:pt>
                <c:pt idx="5030">
                  <c:v>5.163899946594029</c:v>
                </c:pt>
                <c:pt idx="5031">
                  <c:v>5.164799982831027</c:v>
                </c:pt>
                <c:pt idx="5032">
                  <c:v>5.166799768445344</c:v>
                </c:pt>
                <c:pt idx="5033">
                  <c:v>5.167649999239074</c:v>
                </c:pt>
                <c:pt idx="5034">
                  <c:v>5.169899991607963</c:v>
                </c:pt>
                <c:pt idx="5035">
                  <c:v>5.170949890518386</c:v>
                </c:pt>
                <c:pt idx="5036">
                  <c:v>5.170350023272476</c:v>
                </c:pt>
                <c:pt idx="5037">
                  <c:v>5.1717499507904</c:v>
                </c:pt>
                <c:pt idx="5038">
                  <c:v>5.173300115202438</c:v>
                </c:pt>
                <c:pt idx="5039">
                  <c:v>5.177099979402556</c:v>
                </c:pt>
                <c:pt idx="5040">
                  <c:v>5.178350004956883</c:v>
                </c:pt>
                <c:pt idx="5041">
                  <c:v>5.17584993858327</c:v>
                </c:pt>
                <c:pt idx="5042">
                  <c:v>5.177350146863318</c:v>
                </c:pt>
                <c:pt idx="5043">
                  <c:v>5.172500082018814</c:v>
                </c:pt>
                <c:pt idx="5044">
                  <c:v>5.16824995384377</c:v>
                </c:pt>
                <c:pt idx="5045">
                  <c:v>5.172000012586068</c:v>
                </c:pt>
                <c:pt idx="5046">
                  <c:v>5.173150065231312</c:v>
                </c:pt>
                <c:pt idx="5047">
                  <c:v>5.17579954757457</c:v>
                </c:pt>
                <c:pt idx="5048">
                  <c:v>5.173899988174527</c:v>
                </c:pt>
                <c:pt idx="5049">
                  <c:v>5.172799985124586</c:v>
                </c:pt>
                <c:pt idx="5050">
                  <c:v>5.172249880983146</c:v>
                </c:pt>
                <c:pt idx="5051">
                  <c:v>5.171550080107409</c:v>
                </c:pt>
                <c:pt idx="5052">
                  <c:v>5.169900247576148</c:v>
                </c:pt>
                <c:pt idx="5053">
                  <c:v>5.173300108719559</c:v>
                </c:pt>
                <c:pt idx="5054">
                  <c:v>5.180399987792043</c:v>
                </c:pt>
                <c:pt idx="5055">
                  <c:v>5.177949919892852</c:v>
                </c:pt>
                <c:pt idx="5056">
                  <c:v>5.180399987792043</c:v>
                </c:pt>
                <c:pt idx="5057">
                  <c:v>5.178050052643812</c:v>
                </c:pt>
                <c:pt idx="5058">
                  <c:v>5.175499981691245</c:v>
                </c:pt>
                <c:pt idx="5059">
                  <c:v>5.179100105284307</c:v>
                </c:pt>
                <c:pt idx="5060">
                  <c:v>5.180049895476259</c:v>
                </c:pt>
                <c:pt idx="5061">
                  <c:v>5.179549940872677</c:v>
                </c:pt>
                <c:pt idx="5062">
                  <c:v>5.178749382401292</c:v>
                </c:pt>
                <c:pt idx="5063">
                  <c:v>5.177050094604055</c:v>
                </c:pt>
                <c:pt idx="5064">
                  <c:v>5.1812499858861</c:v>
                </c:pt>
                <c:pt idx="5065">
                  <c:v>5.181100017547577</c:v>
                </c:pt>
                <c:pt idx="5066">
                  <c:v>5.18400004463183</c:v>
                </c:pt>
                <c:pt idx="5067">
                  <c:v>5.187449599459796</c:v>
                </c:pt>
                <c:pt idx="5068">
                  <c:v>5.18675004310353</c:v>
                </c:pt>
                <c:pt idx="5069">
                  <c:v>5.18865011253365</c:v>
                </c:pt>
                <c:pt idx="5070">
                  <c:v>5.187399972153798</c:v>
                </c:pt>
                <c:pt idx="5071">
                  <c:v>5.18639996910133</c:v>
                </c:pt>
                <c:pt idx="5072">
                  <c:v>5.186099413680494</c:v>
                </c:pt>
                <c:pt idx="5073">
                  <c:v>5.185249919126363</c:v>
                </c:pt>
                <c:pt idx="5074">
                  <c:v>5.188300014113337</c:v>
                </c:pt>
                <c:pt idx="5075">
                  <c:v>5.188149970246739</c:v>
                </c:pt>
                <c:pt idx="5076">
                  <c:v>5.192350060653551</c:v>
                </c:pt>
                <c:pt idx="5077">
                  <c:v>5.191500164793979</c:v>
                </c:pt>
                <c:pt idx="5078">
                  <c:v>5.191050027468007</c:v>
                </c:pt>
                <c:pt idx="5079">
                  <c:v>5.190800028991362</c:v>
                </c:pt>
                <c:pt idx="5080">
                  <c:v>5.192400065228867</c:v>
                </c:pt>
                <c:pt idx="5081">
                  <c:v>5.194199926376311</c:v>
                </c:pt>
                <c:pt idx="5082">
                  <c:v>5.196949921799387</c:v>
                </c:pt>
                <c:pt idx="5083">
                  <c:v>5.193249891661253</c:v>
                </c:pt>
                <c:pt idx="5084">
                  <c:v>5.19249995651262</c:v>
                </c:pt>
                <c:pt idx="5085">
                  <c:v>5.190299887086438</c:v>
                </c:pt>
                <c:pt idx="5086">
                  <c:v>5.193500010682328</c:v>
                </c:pt>
                <c:pt idx="5087">
                  <c:v>5.193150009155939</c:v>
                </c:pt>
                <c:pt idx="5088">
                  <c:v>5.193200080109818</c:v>
                </c:pt>
                <c:pt idx="5089">
                  <c:v>5.190250078583631</c:v>
                </c:pt>
                <c:pt idx="5090">
                  <c:v>5.190250099563854</c:v>
                </c:pt>
                <c:pt idx="5091">
                  <c:v>5.191750090409186</c:v>
                </c:pt>
                <c:pt idx="5092">
                  <c:v>5.185299995420791</c:v>
                </c:pt>
                <c:pt idx="5093">
                  <c:v>5.182599968338764</c:v>
                </c:pt>
                <c:pt idx="5094">
                  <c:v>5.182950009155317</c:v>
                </c:pt>
                <c:pt idx="5095">
                  <c:v>5.181300007629034</c:v>
                </c:pt>
                <c:pt idx="5096">
                  <c:v>5.180600083160243</c:v>
                </c:pt>
                <c:pt idx="5097">
                  <c:v>5.178600228118738</c:v>
                </c:pt>
                <c:pt idx="5098">
                  <c:v>5.18005005455052</c:v>
                </c:pt>
                <c:pt idx="5099">
                  <c:v>5.179799884030217</c:v>
                </c:pt>
                <c:pt idx="5100">
                  <c:v>5.178949942779582</c:v>
                </c:pt>
                <c:pt idx="5101">
                  <c:v>5.177900016784404</c:v>
                </c:pt>
                <c:pt idx="5102">
                  <c:v>5.177949912642361</c:v>
                </c:pt>
                <c:pt idx="5103">
                  <c:v>5.171100019837468</c:v>
                </c:pt>
                <c:pt idx="5104">
                  <c:v>5.172349988173667</c:v>
                </c:pt>
                <c:pt idx="5105">
                  <c:v>5.171650027466967</c:v>
                </c:pt>
                <c:pt idx="5106">
                  <c:v>5.169899902342876</c:v>
                </c:pt>
                <c:pt idx="5107">
                  <c:v>5.167500563431528</c:v>
                </c:pt>
                <c:pt idx="5108">
                  <c:v>5.169199947737068</c:v>
                </c:pt>
                <c:pt idx="5109">
                  <c:v>5.174449940110208</c:v>
                </c:pt>
                <c:pt idx="5110">
                  <c:v>5.17220004424962</c:v>
                </c:pt>
                <c:pt idx="5111">
                  <c:v>5.17080001411523</c:v>
                </c:pt>
                <c:pt idx="5112">
                  <c:v>5.170749568940665</c:v>
                </c:pt>
                <c:pt idx="5113">
                  <c:v>5.168700116730179</c:v>
                </c:pt>
                <c:pt idx="5114">
                  <c:v>5.166250021742599</c:v>
                </c:pt>
                <c:pt idx="5115">
                  <c:v>5.163350033952156</c:v>
                </c:pt>
                <c:pt idx="5116">
                  <c:v>5.161850109481747</c:v>
                </c:pt>
                <c:pt idx="5117">
                  <c:v>5.161499938967609</c:v>
                </c:pt>
                <c:pt idx="5118">
                  <c:v>5.162199911879725</c:v>
                </c:pt>
                <c:pt idx="5119">
                  <c:v>5.164949940488437</c:v>
                </c:pt>
                <c:pt idx="5120">
                  <c:v>5.163300600052025</c:v>
                </c:pt>
                <c:pt idx="5121">
                  <c:v>5.161150375366558</c:v>
                </c:pt>
                <c:pt idx="5122">
                  <c:v>5.157949826047113</c:v>
                </c:pt>
                <c:pt idx="5123">
                  <c:v>5.156049699402501</c:v>
                </c:pt>
                <c:pt idx="5124">
                  <c:v>5.157250215532256</c:v>
                </c:pt>
                <c:pt idx="5125">
                  <c:v>5.153750188448612</c:v>
                </c:pt>
                <c:pt idx="5126">
                  <c:v>5.155549433897248</c:v>
                </c:pt>
                <c:pt idx="5127">
                  <c:v>5.152450562665759</c:v>
                </c:pt>
                <c:pt idx="5128">
                  <c:v>5.14984997711508</c:v>
                </c:pt>
                <c:pt idx="5129">
                  <c:v>5.151300008776161</c:v>
                </c:pt>
                <c:pt idx="5130">
                  <c:v>5.147300322722002</c:v>
                </c:pt>
                <c:pt idx="5131">
                  <c:v>5.149000090408662</c:v>
                </c:pt>
                <c:pt idx="5132">
                  <c:v>5.150649986266217</c:v>
                </c:pt>
                <c:pt idx="5133">
                  <c:v>5.152200431442907</c:v>
                </c:pt>
                <c:pt idx="5134">
                  <c:v>5.158799369051849</c:v>
                </c:pt>
                <c:pt idx="5135">
                  <c:v>5.154700196075279</c:v>
                </c:pt>
                <c:pt idx="5136">
                  <c:v>5.156599960708261</c:v>
                </c:pt>
                <c:pt idx="5137">
                  <c:v>5.155699921415362</c:v>
                </c:pt>
                <c:pt idx="5138">
                  <c:v>5.156400425341417</c:v>
                </c:pt>
                <c:pt idx="5139">
                  <c:v>5.155899634552043</c:v>
                </c:pt>
                <c:pt idx="5140">
                  <c:v>5.154299770354555</c:v>
                </c:pt>
                <c:pt idx="5141">
                  <c:v>5.156399869920278</c:v>
                </c:pt>
                <c:pt idx="5142">
                  <c:v>5.155100108338954</c:v>
                </c:pt>
                <c:pt idx="5143">
                  <c:v>5.154599565121314</c:v>
                </c:pt>
                <c:pt idx="5144">
                  <c:v>5.159100277327523</c:v>
                </c:pt>
                <c:pt idx="5145">
                  <c:v>5.166049931718589</c:v>
                </c:pt>
                <c:pt idx="5146">
                  <c:v>5.171049657059484</c:v>
                </c:pt>
                <c:pt idx="5147">
                  <c:v>5.170000343703577</c:v>
                </c:pt>
                <c:pt idx="5148">
                  <c:v>5.170499897001719</c:v>
                </c:pt>
                <c:pt idx="5149">
                  <c:v>5.172000207898234</c:v>
                </c:pt>
                <c:pt idx="5150">
                  <c:v>5.174100207899753</c:v>
                </c:pt>
                <c:pt idx="5151">
                  <c:v>5.170850390626581</c:v>
                </c:pt>
                <c:pt idx="5152">
                  <c:v>5.172449669265914</c:v>
                </c:pt>
                <c:pt idx="5153">
                  <c:v>5.174249835203227</c:v>
                </c:pt>
                <c:pt idx="5154">
                  <c:v>5.173500141525436</c:v>
                </c:pt>
                <c:pt idx="5155">
                  <c:v>5.172350176238977</c:v>
                </c:pt>
                <c:pt idx="5156">
                  <c:v>5.172500177763141</c:v>
                </c:pt>
                <c:pt idx="5157">
                  <c:v>5.175599718855664</c:v>
                </c:pt>
                <c:pt idx="5158">
                  <c:v>5.17804988021817</c:v>
                </c:pt>
                <c:pt idx="5159">
                  <c:v>5.181050012968626</c:v>
                </c:pt>
                <c:pt idx="5160">
                  <c:v>5.180750109480868</c:v>
                </c:pt>
                <c:pt idx="5161">
                  <c:v>5.180350082398945</c:v>
                </c:pt>
                <c:pt idx="5162">
                  <c:v>5.179549979784497</c:v>
                </c:pt>
                <c:pt idx="5163">
                  <c:v>5.180700524520944</c:v>
                </c:pt>
                <c:pt idx="5164">
                  <c:v>5.18479929008754</c:v>
                </c:pt>
                <c:pt idx="5165">
                  <c:v>5.184950142669548</c:v>
                </c:pt>
                <c:pt idx="5166">
                  <c:v>5.184850368881595</c:v>
                </c:pt>
                <c:pt idx="5167">
                  <c:v>5.1835997787457</c:v>
                </c:pt>
                <c:pt idx="5168">
                  <c:v>5.18409984207392</c:v>
                </c:pt>
                <c:pt idx="5169">
                  <c:v>5.180000225449476</c:v>
                </c:pt>
                <c:pt idx="5170">
                  <c:v>5.1756001983631</c:v>
                </c:pt>
                <c:pt idx="5171">
                  <c:v>5.175800122833607</c:v>
                </c:pt>
                <c:pt idx="5172">
                  <c:v>5.176400020216533</c:v>
                </c:pt>
                <c:pt idx="5173">
                  <c:v>5.17360012588324</c:v>
                </c:pt>
                <c:pt idx="5174">
                  <c:v>5.172699818038382</c:v>
                </c:pt>
                <c:pt idx="5175">
                  <c:v>5.172650121305196</c:v>
                </c:pt>
                <c:pt idx="5176">
                  <c:v>5.169550293350767</c:v>
                </c:pt>
                <c:pt idx="5177">
                  <c:v>5.164749710846079</c:v>
                </c:pt>
                <c:pt idx="5178">
                  <c:v>5.164499944687122</c:v>
                </c:pt>
                <c:pt idx="5179">
                  <c:v>5.160450247956756</c:v>
                </c:pt>
                <c:pt idx="5180">
                  <c:v>5.159249420928972</c:v>
                </c:pt>
                <c:pt idx="5181">
                  <c:v>5.158250096894334</c:v>
                </c:pt>
                <c:pt idx="5182">
                  <c:v>5.156949927899404</c:v>
                </c:pt>
                <c:pt idx="5183">
                  <c:v>5.155649903870653</c:v>
                </c:pt>
                <c:pt idx="5184">
                  <c:v>5.151700014113885</c:v>
                </c:pt>
                <c:pt idx="5185">
                  <c:v>5.148749605177727</c:v>
                </c:pt>
                <c:pt idx="5186">
                  <c:v>5.14864997634868</c:v>
                </c:pt>
                <c:pt idx="5187">
                  <c:v>5.147150045777378</c:v>
                </c:pt>
                <c:pt idx="5188">
                  <c:v>5.147700011060806</c:v>
                </c:pt>
                <c:pt idx="5189">
                  <c:v>5.144149988554998</c:v>
                </c:pt>
                <c:pt idx="5190">
                  <c:v>5.14040012893747</c:v>
                </c:pt>
                <c:pt idx="5191">
                  <c:v>5.140450054932444</c:v>
                </c:pt>
                <c:pt idx="5192">
                  <c:v>5.139149913022267</c:v>
                </c:pt>
                <c:pt idx="5193">
                  <c:v>5.138349876786378</c:v>
                </c:pt>
                <c:pt idx="5194">
                  <c:v>5.137300077440157</c:v>
                </c:pt>
                <c:pt idx="5195">
                  <c:v>5.132550247955803</c:v>
                </c:pt>
                <c:pt idx="5196">
                  <c:v>5.13255007591215</c:v>
                </c:pt>
                <c:pt idx="5197">
                  <c:v>5.13264977111612</c:v>
                </c:pt>
                <c:pt idx="5198">
                  <c:v>5.131449740980317</c:v>
                </c:pt>
                <c:pt idx="5199">
                  <c:v>5.13150022544869</c:v>
                </c:pt>
                <c:pt idx="5200">
                  <c:v>5.13330019226123</c:v>
                </c:pt>
                <c:pt idx="5201">
                  <c:v>5.131799618913648</c:v>
                </c:pt>
                <c:pt idx="5202">
                  <c:v>5.130450507735075</c:v>
                </c:pt>
                <c:pt idx="5203">
                  <c:v>5.13084945754963</c:v>
                </c:pt>
                <c:pt idx="5204">
                  <c:v>5.129900485229882</c:v>
                </c:pt>
                <c:pt idx="5205">
                  <c:v>5.128800156402574</c:v>
                </c:pt>
                <c:pt idx="5206">
                  <c:v>5.126650459671509</c:v>
                </c:pt>
                <c:pt idx="5207">
                  <c:v>5.126949563215019</c:v>
                </c:pt>
                <c:pt idx="5208">
                  <c:v>5.129150275421125</c:v>
                </c:pt>
                <c:pt idx="5209">
                  <c:v>5.129449798583666</c:v>
                </c:pt>
                <c:pt idx="5210">
                  <c:v>5.126149795531091</c:v>
                </c:pt>
                <c:pt idx="5211">
                  <c:v>5.127100300982417</c:v>
                </c:pt>
                <c:pt idx="5212">
                  <c:v>5.131199682236911</c:v>
                </c:pt>
                <c:pt idx="5213">
                  <c:v>5.129449617386854</c:v>
                </c:pt>
                <c:pt idx="5214">
                  <c:v>5.13245040207039</c:v>
                </c:pt>
                <c:pt idx="5215">
                  <c:v>5.130750652693677</c:v>
                </c:pt>
                <c:pt idx="5216">
                  <c:v>5.130599839401839</c:v>
                </c:pt>
                <c:pt idx="5217">
                  <c:v>5.130850142671989</c:v>
                </c:pt>
                <c:pt idx="5218">
                  <c:v>5.130200005340157</c:v>
                </c:pt>
                <c:pt idx="5219">
                  <c:v>5.130450064087197</c:v>
                </c:pt>
                <c:pt idx="5220">
                  <c:v>5.128349819562573</c:v>
                </c:pt>
                <c:pt idx="5221">
                  <c:v>5.128350230024806</c:v>
                </c:pt>
                <c:pt idx="5222">
                  <c:v>5.128449822615946</c:v>
                </c:pt>
                <c:pt idx="5223">
                  <c:v>5.125499959947772</c:v>
                </c:pt>
                <c:pt idx="5224">
                  <c:v>5.122300032424389</c:v>
                </c:pt>
                <c:pt idx="5225">
                  <c:v>5.125950676727367</c:v>
                </c:pt>
                <c:pt idx="5226">
                  <c:v>5.12574968376066</c:v>
                </c:pt>
                <c:pt idx="5227">
                  <c:v>5.127100264740873</c:v>
                </c:pt>
                <c:pt idx="5228">
                  <c:v>5.124450543975395</c:v>
                </c:pt>
                <c:pt idx="5229">
                  <c:v>5.128849475477182</c:v>
                </c:pt>
                <c:pt idx="5230">
                  <c:v>5.131899775693455</c:v>
                </c:pt>
                <c:pt idx="5231">
                  <c:v>5.131649768063653</c:v>
                </c:pt>
                <c:pt idx="5232">
                  <c:v>5.133700382233657</c:v>
                </c:pt>
                <c:pt idx="5233">
                  <c:v>5.133400548173086</c:v>
                </c:pt>
                <c:pt idx="5234">
                  <c:v>5.136249589919318</c:v>
                </c:pt>
                <c:pt idx="5235">
                  <c:v>5.13860019798085</c:v>
                </c:pt>
                <c:pt idx="5236">
                  <c:v>5.14215049514678</c:v>
                </c:pt>
                <c:pt idx="5237">
                  <c:v>5.145749631883518</c:v>
                </c:pt>
                <c:pt idx="5238">
                  <c:v>5.1499499698657</c:v>
                </c:pt>
                <c:pt idx="5239">
                  <c:v>5.148900209806013</c:v>
                </c:pt>
                <c:pt idx="5240">
                  <c:v>5.151599660490318</c:v>
                </c:pt>
                <c:pt idx="5241">
                  <c:v>5.153850202179454</c:v>
                </c:pt>
                <c:pt idx="5242">
                  <c:v>5.156299753954955</c:v>
                </c:pt>
                <c:pt idx="5243">
                  <c:v>5.155650392149255</c:v>
                </c:pt>
                <c:pt idx="5244">
                  <c:v>5.157999765779095</c:v>
                </c:pt>
                <c:pt idx="5245">
                  <c:v>5.161849960328252</c:v>
                </c:pt>
                <c:pt idx="5246">
                  <c:v>5.163450228883445</c:v>
                </c:pt>
                <c:pt idx="5247">
                  <c:v>5.164649610138438</c:v>
                </c:pt>
                <c:pt idx="5248">
                  <c:v>5.160300094601553</c:v>
                </c:pt>
                <c:pt idx="5249">
                  <c:v>5.157449688718771</c:v>
                </c:pt>
                <c:pt idx="5250">
                  <c:v>5.16164995422514</c:v>
                </c:pt>
                <c:pt idx="5251">
                  <c:v>5.162150394819037</c:v>
                </c:pt>
                <c:pt idx="5252">
                  <c:v>5.166299569322289</c:v>
                </c:pt>
                <c:pt idx="5253">
                  <c:v>5.168299976729029</c:v>
                </c:pt>
                <c:pt idx="5254">
                  <c:v>5.170900112530944</c:v>
                </c:pt>
                <c:pt idx="5255">
                  <c:v>5.170650080872292</c:v>
                </c:pt>
                <c:pt idx="5256">
                  <c:v>5.172000040056444</c:v>
                </c:pt>
                <c:pt idx="5257">
                  <c:v>5.174649935910567</c:v>
                </c:pt>
                <c:pt idx="5258">
                  <c:v>5.172450310132263</c:v>
                </c:pt>
                <c:pt idx="5259">
                  <c:v>5.175799726104742</c:v>
                </c:pt>
                <c:pt idx="5260">
                  <c:v>5.173800133514307</c:v>
                </c:pt>
                <c:pt idx="5261">
                  <c:v>5.172749966048285</c:v>
                </c:pt>
                <c:pt idx="5262">
                  <c:v>5.173550029372564</c:v>
                </c:pt>
                <c:pt idx="5263">
                  <c:v>5.171000030895811</c:v>
                </c:pt>
                <c:pt idx="5264">
                  <c:v>5.168200130461627</c:v>
                </c:pt>
                <c:pt idx="5265">
                  <c:v>5.17074946784851</c:v>
                </c:pt>
                <c:pt idx="5266">
                  <c:v>5.172099656294447</c:v>
                </c:pt>
                <c:pt idx="5267">
                  <c:v>5.171700437927939</c:v>
                </c:pt>
                <c:pt idx="5268">
                  <c:v>5.17164966087148</c:v>
                </c:pt>
                <c:pt idx="5269">
                  <c:v>5.168100519560537</c:v>
                </c:pt>
                <c:pt idx="5270">
                  <c:v>5.163800899885244</c:v>
                </c:pt>
                <c:pt idx="5271">
                  <c:v>5.165899774168791</c:v>
                </c:pt>
                <c:pt idx="5272">
                  <c:v>5.162850325014006</c:v>
                </c:pt>
                <c:pt idx="5273">
                  <c:v>5.159899744034191</c:v>
                </c:pt>
                <c:pt idx="5274">
                  <c:v>5.159350252532022</c:v>
                </c:pt>
                <c:pt idx="5275">
                  <c:v>5.157199946213947</c:v>
                </c:pt>
                <c:pt idx="5276">
                  <c:v>5.163199798200366</c:v>
                </c:pt>
                <c:pt idx="5277">
                  <c:v>5.161700205611851</c:v>
                </c:pt>
                <c:pt idx="5278">
                  <c:v>5.158950074386667</c:v>
                </c:pt>
                <c:pt idx="5279">
                  <c:v>5.155049944685741</c:v>
                </c:pt>
                <c:pt idx="5280">
                  <c:v>5.154300018693901</c:v>
                </c:pt>
                <c:pt idx="5281">
                  <c:v>5.150099991606112</c:v>
                </c:pt>
                <c:pt idx="5282">
                  <c:v>5.147650029372016</c:v>
                </c:pt>
                <c:pt idx="5283">
                  <c:v>5.149250258637037</c:v>
                </c:pt>
                <c:pt idx="5284">
                  <c:v>5.14984974556137</c:v>
                </c:pt>
                <c:pt idx="5285">
                  <c:v>5.151099876784428</c:v>
                </c:pt>
                <c:pt idx="5286">
                  <c:v>5.146699979399273</c:v>
                </c:pt>
                <c:pt idx="5287">
                  <c:v>5.146250113677526</c:v>
                </c:pt>
                <c:pt idx="5288">
                  <c:v>5.146900281142734</c:v>
                </c:pt>
                <c:pt idx="5289">
                  <c:v>5.149999761961225</c:v>
                </c:pt>
                <c:pt idx="5290">
                  <c:v>5.1466000759101</c:v>
                </c:pt>
                <c:pt idx="5291">
                  <c:v>5.143449603652697</c:v>
                </c:pt>
                <c:pt idx="5292">
                  <c:v>5.143500389862311</c:v>
                </c:pt>
                <c:pt idx="5293">
                  <c:v>5.14165002021764</c:v>
                </c:pt>
                <c:pt idx="5294">
                  <c:v>5.14379998245204</c:v>
                </c:pt>
                <c:pt idx="5295">
                  <c:v>5.144400115204917</c:v>
                </c:pt>
                <c:pt idx="5296">
                  <c:v>5.14509974403336</c:v>
                </c:pt>
                <c:pt idx="5297">
                  <c:v>5.143800326539347</c:v>
                </c:pt>
                <c:pt idx="5298">
                  <c:v>5.142800230023568</c:v>
                </c:pt>
                <c:pt idx="5299">
                  <c:v>5.141049715424744</c:v>
                </c:pt>
                <c:pt idx="5300">
                  <c:v>5.142549434658576</c:v>
                </c:pt>
                <c:pt idx="5301">
                  <c:v>5.144899668503056</c:v>
                </c:pt>
                <c:pt idx="5302">
                  <c:v>5.141100296401417</c:v>
                </c:pt>
                <c:pt idx="5303">
                  <c:v>5.140999783325242</c:v>
                </c:pt>
                <c:pt idx="5304">
                  <c:v>5.142050192258466</c:v>
                </c:pt>
                <c:pt idx="5305">
                  <c:v>5.142200329588377</c:v>
                </c:pt>
                <c:pt idx="5306">
                  <c:v>5.141599551006946</c:v>
                </c:pt>
                <c:pt idx="5307">
                  <c:v>5.13945036735822</c:v>
                </c:pt>
                <c:pt idx="5308">
                  <c:v>5.13859996147221</c:v>
                </c:pt>
                <c:pt idx="5309">
                  <c:v>5.138150062561181</c:v>
                </c:pt>
                <c:pt idx="5310">
                  <c:v>5.140000196839537</c:v>
                </c:pt>
                <c:pt idx="5311">
                  <c:v>5.140500296402024</c:v>
                </c:pt>
                <c:pt idx="5312">
                  <c:v>5.139699508668854</c:v>
                </c:pt>
                <c:pt idx="5313">
                  <c:v>5.136450089645223</c:v>
                </c:pt>
                <c:pt idx="5314">
                  <c:v>5.136699846651026</c:v>
                </c:pt>
                <c:pt idx="5315">
                  <c:v>5.134299985504188</c:v>
                </c:pt>
                <c:pt idx="5316">
                  <c:v>5.132999647525137</c:v>
                </c:pt>
                <c:pt idx="5317">
                  <c:v>5.130800338742119</c:v>
                </c:pt>
                <c:pt idx="5318">
                  <c:v>5.124149869534445</c:v>
                </c:pt>
                <c:pt idx="5319">
                  <c:v>5.125800242236433</c:v>
                </c:pt>
                <c:pt idx="5320">
                  <c:v>5.125200139616934</c:v>
                </c:pt>
                <c:pt idx="5321">
                  <c:v>5.12984989967299</c:v>
                </c:pt>
                <c:pt idx="5322">
                  <c:v>5.128350005339596</c:v>
                </c:pt>
                <c:pt idx="5323">
                  <c:v>5.128950412748964</c:v>
                </c:pt>
                <c:pt idx="5324">
                  <c:v>5.13169958419894</c:v>
                </c:pt>
                <c:pt idx="5325">
                  <c:v>5.133399747086514</c:v>
                </c:pt>
                <c:pt idx="5326">
                  <c:v>5.131299952317931</c:v>
                </c:pt>
                <c:pt idx="5327">
                  <c:v>5.13040005493167</c:v>
                </c:pt>
                <c:pt idx="5328">
                  <c:v>5.130949884416622</c:v>
                </c:pt>
                <c:pt idx="5329">
                  <c:v>5.12844995384148</c:v>
                </c:pt>
                <c:pt idx="5330">
                  <c:v>5.12969974098087</c:v>
                </c:pt>
                <c:pt idx="5331">
                  <c:v>5.129450047304997</c:v>
                </c:pt>
                <c:pt idx="5332">
                  <c:v>5.131199804305652</c:v>
                </c:pt>
                <c:pt idx="5333">
                  <c:v>5.133150342939189</c:v>
                </c:pt>
                <c:pt idx="5334">
                  <c:v>5.13734954910251</c:v>
                </c:pt>
                <c:pt idx="5335">
                  <c:v>5.13810027198633</c:v>
                </c:pt>
                <c:pt idx="5336">
                  <c:v>5.137849657821787</c:v>
                </c:pt>
                <c:pt idx="5337">
                  <c:v>5.135100377658087</c:v>
                </c:pt>
                <c:pt idx="5338">
                  <c:v>5.136450204085122</c:v>
                </c:pt>
                <c:pt idx="5339">
                  <c:v>5.140499822235141</c:v>
                </c:pt>
                <c:pt idx="5340">
                  <c:v>5.142500576785092</c:v>
                </c:pt>
                <c:pt idx="5341">
                  <c:v>5.144749552157007</c:v>
                </c:pt>
                <c:pt idx="5342">
                  <c:v>5.145150614545853</c:v>
                </c:pt>
                <c:pt idx="5343">
                  <c:v>5.149150028992151</c:v>
                </c:pt>
                <c:pt idx="5344">
                  <c:v>5.145950028989317</c:v>
                </c:pt>
                <c:pt idx="5345">
                  <c:v>5.144800474168731</c:v>
                </c:pt>
                <c:pt idx="5346">
                  <c:v>5.141899979400478</c:v>
                </c:pt>
                <c:pt idx="5347">
                  <c:v>5.142549878310088</c:v>
                </c:pt>
                <c:pt idx="5348">
                  <c:v>5.143549437714682</c:v>
                </c:pt>
                <c:pt idx="5349">
                  <c:v>5.142850672149505</c:v>
                </c:pt>
                <c:pt idx="5350">
                  <c:v>5.143499750134651</c:v>
                </c:pt>
                <c:pt idx="5351">
                  <c:v>5.147500362778374</c:v>
                </c:pt>
                <c:pt idx="5352">
                  <c:v>5.148249639893037</c:v>
                </c:pt>
                <c:pt idx="5353">
                  <c:v>5.147349987029884</c:v>
                </c:pt>
                <c:pt idx="5354">
                  <c:v>5.146350086593884</c:v>
                </c:pt>
                <c:pt idx="5355">
                  <c:v>5.145100091169295</c:v>
                </c:pt>
                <c:pt idx="5356">
                  <c:v>5.146150361251784</c:v>
                </c:pt>
                <c:pt idx="5357">
                  <c:v>5.148399505615089</c:v>
                </c:pt>
                <c:pt idx="5358">
                  <c:v>5.14869987678321</c:v>
                </c:pt>
                <c:pt idx="5359">
                  <c:v>5.148350110626779</c:v>
                </c:pt>
                <c:pt idx="5360">
                  <c:v>5.153650074385949</c:v>
                </c:pt>
                <c:pt idx="5361">
                  <c:v>5.153399840546626</c:v>
                </c:pt>
                <c:pt idx="5362">
                  <c:v>5.151000254059907</c:v>
                </c:pt>
                <c:pt idx="5363">
                  <c:v>5.151699909973103</c:v>
                </c:pt>
                <c:pt idx="5364">
                  <c:v>5.14840001869379</c:v>
                </c:pt>
                <c:pt idx="5365">
                  <c:v>5.150949950788345</c:v>
                </c:pt>
                <c:pt idx="5366">
                  <c:v>5.151900392913375</c:v>
                </c:pt>
                <c:pt idx="5367">
                  <c:v>5.155949636842704</c:v>
                </c:pt>
                <c:pt idx="5368">
                  <c:v>5.15750014839068</c:v>
                </c:pt>
                <c:pt idx="5369">
                  <c:v>5.15959983749417</c:v>
                </c:pt>
                <c:pt idx="5370">
                  <c:v>5.161949869154339</c:v>
                </c:pt>
                <c:pt idx="5371">
                  <c:v>5.165800748825855</c:v>
                </c:pt>
                <c:pt idx="5372">
                  <c:v>5.168549171827181</c:v>
                </c:pt>
                <c:pt idx="5373">
                  <c:v>5.17225015563963</c:v>
                </c:pt>
                <c:pt idx="5374">
                  <c:v>5.171399617003771</c:v>
                </c:pt>
                <c:pt idx="5375">
                  <c:v>5.169299550630967</c:v>
                </c:pt>
                <c:pt idx="5376">
                  <c:v>5.168999752808304</c:v>
                </c:pt>
                <c:pt idx="5377">
                  <c:v>5.169400090791896</c:v>
                </c:pt>
                <c:pt idx="5378">
                  <c:v>5.170949983596075</c:v>
                </c:pt>
                <c:pt idx="5379">
                  <c:v>5.179899942777411</c:v>
                </c:pt>
                <c:pt idx="5380">
                  <c:v>5.184549657438763</c:v>
                </c:pt>
                <c:pt idx="5381">
                  <c:v>5.182699999997566</c:v>
                </c:pt>
                <c:pt idx="5382">
                  <c:v>5.179649965288263</c:v>
                </c:pt>
                <c:pt idx="5383">
                  <c:v>5.17984979019093</c:v>
                </c:pt>
                <c:pt idx="5384">
                  <c:v>5.182400159836106</c:v>
                </c:pt>
                <c:pt idx="5385">
                  <c:v>5.181200196075224</c:v>
                </c:pt>
                <c:pt idx="5386">
                  <c:v>5.17924989586027</c:v>
                </c:pt>
                <c:pt idx="5387">
                  <c:v>5.179500105667102</c:v>
                </c:pt>
                <c:pt idx="5388">
                  <c:v>5.179849971391377</c:v>
                </c:pt>
                <c:pt idx="5389">
                  <c:v>5.178949944307533</c:v>
                </c:pt>
                <c:pt idx="5390">
                  <c:v>5.178599671173288</c:v>
                </c:pt>
                <c:pt idx="5391">
                  <c:v>5.17860024757101</c:v>
                </c:pt>
                <c:pt idx="5392">
                  <c:v>5.18384969062754</c:v>
                </c:pt>
                <c:pt idx="5393">
                  <c:v>5.182400513076571</c:v>
                </c:pt>
                <c:pt idx="5394">
                  <c:v>5.184599622723907</c:v>
                </c:pt>
                <c:pt idx="5395">
                  <c:v>5.180000144959194</c:v>
                </c:pt>
                <c:pt idx="5396">
                  <c:v>5.17935071678221</c:v>
                </c:pt>
                <c:pt idx="5397">
                  <c:v>5.179249183656795</c:v>
                </c:pt>
                <c:pt idx="5398">
                  <c:v>5.17665023383961</c:v>
                </c:pt>
                <c:pt idx="5399">
                  <c:v>5.180149874497147</c:v>
                </c:pt>
                <c:pt idx="5400">
                  <c:v>5.17954976882902</c:v>
                </c:pt>
                <c:pt idx="5401">
                  <c:v>5.179949958801444</c:v>
                </c:pt>
                <c:pt idx="5402">
                  <c:v>5.177550269701894</c:v>
                </c:pt>
                <c:pt idx="5403">
                  <c:v>5.1784499919886</c:v>
                </c:pt>
                <c:pt idx="5404">
                  <c:v>5.177600093076762</c:v>
                </c:pt>
                <c:pt idx="5405">
                  <c:v>5.179400062945206</c:v>
                </c:pt>
                <c:pt idx="5406">
                  <c:v>5.186700762940745</c:v>
                </c:pt>
                <c:pt idx="5407">
                  <c:v>5.19339941368162</c:v>
                </c:pt>
                <c:pt idx="5408">
                  <c:v>5.195600152968836</c:v>
                </c:pt>
                <c:pt idx="5409">
                  <c:v>5.197099905395587</c:v>
                </c:pt>
                <c:pt idx="5410">
                  <c:v>5.197999694060854</c:v>
                </c:pt>
                <c:pt idx="5411">
                  <c:v>5.198700173947145</c:v>
                </c:pt>
                <c:pt idx="5412">
                  <c:v>5.195049765014118</c:v>
                </c:pt>
                <c:pt idx="5413">
                  <c:v>5.196650241854511</c:v>
                </c:pt>
                <c:pt idx="5414">
                  <c:v>5.196199796675501</c:v>
                </c:pt>
                <c:pt idx="5415">
                  <c:v>5.198299902342116</c:v>
                </c:pt>
                <c:pt idx="5416">
                  <c:v>5.196600098421185</c:v>
                </c:pt>
                <c:pt idx="5417">
                  <c:v>5.193849761963066</c:v>
                </c:pt>
                <c:pt idx="5418">
                  <c:v>5.193049934005103</c:v>
                </c:pt>
                <c:pt idx="5419">
                  <c:v>5.191650045773713</c:v>
                </c:pt>
                <c:pt idx="5420">
                  <c:v>5.193799914552073</c:v>
                </c:pt>
                <c:pt idx="5421">
                  <c:v>5.191800053406039</c:v>
                </c:pt>
                <c:pt idx="5422">
                  <c:v>5.19054984969989</c:v>
                </c:pt>
                <c:pt idx="5423">
                  <c:v>5.188899953842337</c:v>
                </c:pt>
                <c:pt idx="5424">
                  <c:v>5.19110002632078</c:v>
                </c:pt>
                <c:pt idx="5425">
                  <c:v>5.190500165175761</c:v>
                </c:pt>
                <c:pt idx="5426">
                  <c:v>5.186349563216936</c:v>
                </c:pt>
                <c:pt idx="5427">
                  <c:v>5.18440045204261</c:v>
                </c:pt>
                <c:pt idx="5428">
                  <c:v>5.181850411223422</c:v>
                </c:pt>
                <c:pt idx="5429">
                  <c:v>5.18439948311061</c:v>
                </c:pt>
                <c:pt idx="5430">
                  <c:v>5.186449686811101</c:v>
                </c:pt>
                <c:pt idx="5431">
                  <c:v>5.191799851225369</c:v>
                </c:pt>
                <c:pt idx="5432">
                  <c:v>5.19140019531187</c:v>
                </c:pt>
                <c:pt idx="5433">
                  <c:v>5.189300101850678</c:v>
                </c:pt>
                <c:pt idx="5434">
                  <c:v>5.189799966050487</c:v>
                </c:pt>
                <c:pt idx="5435">
                  <c:v>5.188849994658085</c:v>
                </c:pt>
                <c:pt idx="5436">
                  <c:v>5.188649753188657</c:v>
                </c:pt>
                <c:pt idx="5437">
                  <c:v>5.192050157547779</c:v>
                </c:pt>
                <c:pt idx="5438">
                  <c:v>5.194350121306341</c:v>
                </c:pt>
                <c:pt idx="5439">
                  <c:v>5.195399884414657</c:v>
                </c:pt>
                <c:pt idx="5440">
                  <c:v>5.18994963836667</c:v>
                </c:pt>
                <c:pt idx="5441">
                  <c:v>5.18210002937121</c:v>
                </c:pt>
                <c:pt idx="5442">
                  <c:v>5.18259999313159</c:v>
                </c:pt>
                <c:pt idx="5443">
                  <c:v>5.182549885943444</c:v>
                </c:pt>
                <c:pt idx="5444">
                  <c:v>5.182400297930144</c:v>
                </c:pt>
                <c:pt idx="5445">
                  <c:v>5.181849786375096</c:v>
                </c:pt>
                <c:pt idx="5446">
                  <c:v>5.180400062559784</c:v>
                </c:pt>
                <c:pt idx="5447">
                  <c:v>5.183449888991162</c:v>
                </c:pt>
                <c:pt idx="5448">
                  <c:v>5.181249813460454</c:v>
                </c:pt>
                <c:pt idx="5449">
                  <c:v>5.17759998702968</c:v>
                </c:pt>
                <c:pt idx="5450">
                  <c:v>5.176249916075903</c:v>
                </c:pt>
                <c:pt idx="5451">
                  <c:v>5.175800291824999</c:v>
                </c:pt>
                <c:pt idx="5452">
                  <c:v>5.176249913027278</c:v>
                </c:pt>
                <c:pt idx="5453">
                  <c:v>5.171350064087166</c:v>
                </c:pt>
                <c:pt idx="5454">
                  <c:v>5.171049961470999</c:v>
                </c:pt>
                <c:pt idx="5455">
                  <c:v>5.17124964752293</c:v>
                </c:pt>
                <c:pt idx="5456">
                  <c:v>5.173950088119454</c:v>
                </c:pt>
                <c:pt idx="5457">
                  <c:v>5.1742999477392</c:v>
                </c:pt>
                <c:pt idx="5458">
                  <c:v>5.17314990997329</c:v>
                </c:pt>
                <c:pt idx="5459">
                  <c:v>5.175450075912522</c:v>
                </c:pt>
                <c:pt idx="5460">
                  <c:v>5.172600116729882</c:v>
                </c:pt>
                <c:pt idx="5461">
                  <c:v>5.169000328063701</c:v>
                </c:pt>
                <c:pt idx="5462">
                  <c:v>5.166999754714197</c:v>
                </c:pt>
                <c:pt idx="5463">
                  <c:v>5.167949855804181</c:v>
                </c:pt>
                <c:pt idx="5464">
                  <c:v>5.169000095749652</c:v>
                </c:pt>
                <c:pt idx="5465">
                  <c:v>5.167550169757303</c:v>
                </c:pt>
                <c:pt idx="5466">
                  <c:v>5.16979995994916</c:v>
                </c:pt>
                <c:pt idx="5467">
                  <c:v>5.166050142670429</c:v>
                </c:pt>
                <c:pt idx="5468">
                  <c:v>5.163249840927164</c:v>
                </c:pt>
                <c:pt idx="5469">
                  <c:v>5.163150016021969</c:v>
                </c:pt>
                <c:pt idx="5470">
                  <c:v>5.161000331496325</c:v>
                </c:pt>
                <c:pt idx="5471">
                  <c:v>5.158899555968674</c:v>
                </c:pt>
                <c:pt idx="5472">
                  <c:v>5.156550481035081</c:v>
                </c:pt>
                <c:pt idx="5473">
                  <c:v>5.154699498747504</c:v>
                </c:pt>
                <c:pt idx="5474">
                  <c:v>5.152700389102391</c:v>
                </c:pt>
                <c:pt idx="5475">
                  <c:v>5.153900389097544</c:v>
                </c:pt>
                <c:pt idx="5476">
                  <c:v>5.150249023437936</c:v>
                </c:pt>
                <c:pt idx="5477">
                  <c:v>5.147850915909657</c:v>
                </c:pt>
                <c:pt idx="5478">
                  <c:v>5.143950040815977</c:v>
                </c:pt>
                <c:pt idx="5479">
                  <c:v>5.144500003050778</c:v>
                </c:pt>
                <c:pt idx="5480">
                  <c:v>5.14499975852959</c:v>
                </c:pt>
                <c:pt idx="5481">
                  <c:v>5.142350104139041</c:v>
                </c:pt>
                <c:pt idx="5482">
                  <c:v>5.145499963760813</c:v>
                </c:pt>
                <c:pt idx="5483">
                  <c:v>5.147049823379348</c:v>
                </c:pt>
                <c:pt idx="5484">
                  <c:v>5.148750267027933</c:v>
                </c:pt>
                <c:pt idx="5485">
                  <c:v>5.148649820326682</c:v>
                </c:pt>
                <c:pt idx="5486">
                  <c:v>5.147050333405785</c:v>
                </c:pt>
                <c:pt idx="5487">
                  <c:v>5.148899676896688</c:v>
                </c:pt>
                <c:pt idx="5488">
                  <c:v>5.149349850460566</c:v>
                </c:pt>
                <c:pt idx="5489">
                  <c:v>5.146300135802448</c:v>
                </c:pt>
                <c:pt idx="5490">
                  <c:v>5.145050520703078</c:v>
                </c:pt>
                <c:pt idx="5491">
                  <c:v>5.140849884031922</c:v>
                </c:pt>
                <c:pt idx="5492">
                  <c:v>5.13475015868971</c:v>
                </c:pt>
                <c:pt idx="5493">
                  <c:v>5.13139972267163</c:v>
                </c:pt>
                <c:pt idx="5494">
                  <c:v>5.130850373079737</c:v>
                </c:pt>
                <c:pt idx="5495">
                  <c:v>5.128050614544916</c:v>
                </c:pt>
                <c:pt idx="5496">
                  <c:v>5.1330996231045</c:v>
                </c:pt>
                <c:pt idx="5497">
                  <c:v>5.132200513457064</c:v>
                </c:pt>
                <c:pt idx="5498">
                  <c:v>5.124150490948521</c:v>
                </c:pt>
                <c:pt idx="5499">
                  <c:v>5.122399632262386</c:v>
                </c:pt>
                <c:pt idx="5500">
                  <c:v>5.121449835969543</c:v>
                </c:pt>
                <c:pt idx="5501">
                  <c:v>5.123250321958039</c:v>
                </c:pt>
                <c:pt idx="5502">
                  <c:v>5.126949769590281</c:v>
                </c:pt>
                <c:pt idx="5503">
                  <c:v>5.125900118255228</c:v>
                </c:pt>
                <c:pt idx="5504">
                  <c:v>5.129499810409468</c:v>
                </c:pt>
                <c:pt idx="5505">
                  <c:v>5.132149461747757</c:v>
                </c:pt>
                <c:pt idx="5506">
                  <c:v>5.130949769591098</c:v>
                </c:pt>
                <c:pt idx="5507">
                  <c:v>5.130500416948051</c:v>
                </c:pt>
                <c:pt idx="5508">
                  <c:v>5.126299327468587</c:v>
                </c:pt>
                <c:pt idx="5509">
                  <c:v>5.125500667571028</c:v>
                </c:pt>
                <c:pt idx="5510">
                  <c:v>5.125850125885336</c:v>
                </c:pt>
                <c:pt idx="5511">
                  <c:v>5.12975001716404</c:v>
                </c:pt>
                <c:pt idx="5512">
                  <c:v>5.130899946212594</c:v>
                </c:pt>
                <c:pt idx="5513">
                  <c:v>5.132150249482945</c:v>
                </c:pt>
                <c:pt idx="5514">
                  <c:v>5.136899626158991</c:v>
                </c:pt>
                <c:pt idx="5515">
                  <c:v>5.135899828339459</c:v>
                </c:pt>
                <c:pt idx="5516">
                  <c:v>5.133299701690702</c:v>
                </c:pt>
                <c:pt idx="5517">
                  <c:v>5.130650077437167</c:v>
                </c:pt>
                <c:pt idx="5518">
                  <c:v>5.130250050355244</c:v>
                </c:pt>
                <c:pt idx="5519">
                  <c:v>5.130000115204893</c:v>
                </c:pt>
                <c:pt idx="5520">
                  <c:v>5.130150044253241</c:v>
                </c:pt>
                <c:pt idx="5521">
                  <c:v>5.127250566485595</c:v>
                </c:pt>
                <c:pt idx="5522">
                  <c:v>5.1282999855066</c:v>
                </c:pt>
                <c:pt idx="5523">
                  <c:v>5.128449437714153</c:v>
                </c:pt>
                <c:pt idx="5524">
                  <c:v>5.128750017163838</c:v>
                </c:pt>
                <c:pt idx="5525">
                  <c:v>5.129900012587314</c:v>
                </c:pt>
                <c:pt idx="5526">
                  <c:v>5.132600516510138</c:v>
                </c:pt>
                <c:pt idx="5527">
                  <c:v>5.133699930953298</c:v>
                </c:pt>
                <c:pt idx="5528">
                  <c:v>5.133699580765096</c:v>
                </c:pt>
                <c:pt idx="5529">
                  <c:v>5.133549986647267</c:v>
                </c:pt>
                <c:pt idx="5530">
                  <c:v>5.131400060654414</c:v>
                </c:pt>
                <c:pt idx="5531">
                  <c:v>5.130950840761214</c:v>
                </c:pt>
                <c:pt idx="5532">
                  <c:v>5.13310001220816</c:v>
                </c:pt>
                <c:pt idx="5533">
                  <c:v>5.136050484466977</c:v>
                </c:pt>
                <c:pt idx="5534">
                  <c:v>5.139300066377471</c:v>
                </c:pt>
                <c:pt idx="5535">
                  <c:v>5.14019989433291</c:v>
                </c:pt>
                <c:pt idx="5536">
                  <c:v>5.141000540159437</c:v>
                </c:pt>
                <c:pt idx="5537">
                  <c:v>5.143549959182564</c:v>
                </c:pt>
                <c:pt idx="5538">
                  <c:v>5.14605018844668</c:v>
                </c:pt>
                <c:pt idx="5539">
                  <c:v>5.152549904632906</c:v>
                </c:pt>
                <c:pt idx="5540">
                  <c:v>5.152099903105407</c:v>
                </c:pt>
                <c:pt idx="5541">
                  <c:v>5.150650858307925</c:v>
                </c:pt>
                <c:pt idx="5542">
                  <c:v>5.150899930191372</c:v>
                </c:pt>
                <c:pt idx="5543">
                  <c:v>5.1439997581474</c:v>
                </c:pt>
                <c:pt idx="5544">
                  <c:v>5.141349898531188</c:v>
                </c:pt>
                <c:pt idx="5545">
                  <c:v>5.14289999351604</c:v>
                </c:pt>
                <c:pt idx="5546">
                  <c:v>5.142401046752639</c:v>
                </c:pt>
                <c:pt idx="5547">
                  <c:v>5.147099911879195</c:v>
                </c:pt>
                <c:pt idx="5548">
                  <c:v>5.147850148772704</c:v>
                </c:pt>
                <c:pt idx="5549">
                  <c:v>5.150049967574887</c:v>
                </c:pt>
                <c:pt idx="5550">
                  <c:v>5.152849994661666</c:v>
                </c:pt>
                <c:pt idx="5551">
                  <c:v>5.150999519348259</c:v>
                </c:pt>
                <c:pt idx="5552">
                  <c:v>5.150750097272976</c:v>
                </c:pt>
                <c:pt idx="5553">
                  <c:v>5.154299993133463</c:v>
                </c:pt>
                <c:pt idx="5554">
                  <c:v>5.158699983978294</c:v>
                </c:pt>
                <c:pt idx="5555">
                  <c:v>5.160799905395834</c:v>
                </c:pt>
                <c:pt idx="5556">
                  <c:v>5.162350477217839</c:v>
                </c:pt>
                <c:pt idx="5557">
                  <c:v>5.162499971771465</c:v>
                </c:pt>
                <c:pt idx="5558">
                  <c:v>5.163750649262509</c:v>
                </c:pt>
                <c:pt idx="5559">
                  <c:v>5.168049891661211</c:v>
                </c:pt>
                <c:pt idx="5560">
                  <c:v>5.167550075912001</c:v>
                </c:pt>
                <c:pt idx="5561">
                  <c:v>5.166949913022108</c:v>
                </c:pt>
                <c:pt idx="5562">
                  <c:v>5.164649949263548</c:v>
                </c:pt>
                <c:pt idx="5563">
                  <c:v>5.161100497054576</c:v>
                </c:pt>
                <c:pt idx="5564">
                  <c:v>5.165850078963555</c:v>
                </c:pt>
                <c:pt idx="5565">
                  <c:v>5.163999914551823</c:v>
                </c:pt>
                <c:pt idx="5566">
                  <c:v>5.16520093459985</c:v>
                </c:pt>
                <c:pt idx="5567">
                  <c:v>5.167450078963155</c:v>
                </c:pt>
                <c:pt idx="5568">
                  <c:v>5.171000518035726</c:v>
                </c:pt>
                <c:pt idx="5569">
                  <c:v>5.175499905395554</c:v>
                </c:pt>
                <c:pt idx="5570">
                  <c:v>5.177199929425115</c:v>
                </c:pt>
                <c:pt idx="5571">
                  <c:v>5.180849372482044</c:v>
                </c:pt>
                <c:pt idx="5572">
                  <c:v>5.178250090790243</c:v>
                </c:pt>
                <c:pt idx="5573">
                  <c:v>5.176600204085844</c:v>
                </c:pt>
                <c:pt idx="5574">
                  <c:v>5.177899938582414</c:v>
                </c:pt>
                <c:pt idx="5575">
                  <c:v>5.175150045775807</c:v>
                </c:pt>
                <c:pt idx="5576">
                  <c:v>5.17459994163437</c:v>
                </c:pt>
                <c:pt idx="5577">
                  <c:v>5.174899977875609</c:v>
                </c:pt>
                <c:pt idx="5578">
                  <c:v>5.174200110624952</c:v>
                </c:pt>
                <c:pt idx="5579">
                  <c:v>5.173999944687239</c:v>
                </c:pt>
                <c:pt idx="5580">
                  <c:v>5.176599950787931</c:v>
                </c:pt>
                <c:pt idx="5581">
                  <c:v>5.176200976944528</c:v>
                </c:pt>
                <c:pt idx="5582">
                  <c:v>5.180899911498273</c:v>
                </c:pt>
                <c:pt idx="5583">
                  <c:v>5.184549940109717</c:v>
                </c:pt>
                <c:pt idx="5584">
                  <c:v>5.186300041197683</c:v>
                </c:pt>
                <c:pt idx="5585">
                  <c:v>5.184799971772009</c:v>
                </c:pt>
                <c:pt idx="5586">
                  <c:v>5.181250419998832</c:v>
                </c:pt>
                <c:pt idx="5587">
                  <c:v>5.180250078963581</c:v>
                </c:pt>
                <c:pt idx="5588">
                  <c:v>5.17639944381517</c:v>
                </c:pt>
                <c:pt idx="5589">
                  <c:v>5.174200101853784</c:v>
                </c:pt>
                <c:pt idx="5590">
                  <c:v>5.17190010795457</c:v>
                </c:pt>
                <c:pt idx="5591">
                  <c:v>5.1688499073025</c:v>
                </c:pt>
                <c:pt idx="5592">
                  <c:v>5.168650112533214</c:v>
                </c:pt>
                <c:pt idx="5593">
                  <c:v>5.166300385666545</c:v>
                </c:pt>
                <c:pt idx="5594">
                  <c:v>5.162549913406108</c:v>
                </c:pt>
                <c:pt idx="5595">
                  <c:v>5.15969998435685</c:v>
                </c:pt>
                <c:pt idx="5596">
                  <c:v>5.162500895690753</c:v>
                </c:pt>
                <c:pt idx="5597">
                  <c:v>5.163100107954961</c:v>
                </c:pt>
                <c:pt idx="5598">
                  <c:v>5.16055075835902</c:v>
                </c:pt>
                <c:pt idx="5599">
                  <c:v>5.158350109482853</c:v>
                </c:pt>
                <c:pt idx="5600">
                  <c:v>5.154149907302779</c:v>
                </c:pt>
                <c:pt idx="5601">
                  <c:v>5.152000322341337</c:v>
                </c:pt>
                <c:pt idx="5602">
                  <c:v>5.15120008392478</c:v>
                </c:pt>
                <c:pt idx="5603">
                  <c:v>5.15174895667951</c:v>
                </c:pt>
                <c:pt idx="5604">
                  <c:v>5.156300117112551</c:v>
                </c:pt>
                <c:pt idx="5605">
                  <c:v>5.159899981306807</c:v>
                </c:pt>
                <c:pt idx="5606">
                  <c:v>5.157999507522616</c:v>
                </c:pt>
                <c:pt idx="5607">
                  <c:v>5.157550019073824</c:v>
                </c:pt>
                <c:pt idx="5608">
                  <c:v>5.156100325395528</c:v>
                </c:pt>
                <c:pt idx="5609">
                  <c:v>5.156499951172009</c:v>
                </c:pt>
                <c:pt idx="5610">
                  <c:v>5.154949988940642</c:v>
                </c:pt>
                <c:pt idx="5611">
                  <c:v>5.154749678040387</c:v>
                </c:pt>
                <c:pt idx="5612">
                  <c:v>5.155749979781831</c:v>
                </c:pt>
                <c:pt idx="5613">
                  <c:v>5.160849934389262</c:v>
                </c:pt>
                <c:pt idx="5614">
                  <c:v>5.161700038526757</c:v>
                </c:pt>
                <c:pt idx="5615">
                  <c:v>5.16119993591201</c:v>
                </c:pt>
                <c:pt idx="5616">
                  <c:v>5.16184891738885</c:v>
                </c:pt>
                <c:pt idx="5617">
                  <c:v>5.16034991645938</c:v>
                </c:pt>
                <c:pt idx="5618">
                  <c:v>5.155699812316016</c:v>
                </c:pt>
                <c:pt idx="5619">
                  <c:v>5.157149883267266</c:v>
                </c:pt>
                <c:pt idx="5620">
                  <c:v>5.155299914931676</c:v>
                </c:pt>
                <c:pt idx="5621">
                  <c:v>5.153600080870092</c:v>
                </c:pt>
                <c:pt idx="5622">
                  <c:v>5.153350040054647</c:v>
                </c:pt>
                <c:pt idx="5623">
                  <c:v>5.151599459077261</c:v>
                </c:pt>
                <c:pt idx="5624">
                  <c:v>5.151399908827441</c:v>
                </c:pt>
                <c:pt idx="5625">
                  <c:v>5.148300114058656</c:v>
                </c:pt>
                <c:pt idx="5626">
                  <c:v>5.145449056242795</c:v>
                </c:pt>
                <c:pt idx="5627">
                  <c:v>5.140700090025348</c:v>
                </c:pt>
                <c:pt idx="5628">
                  <c:v>5.137500062945035</c:v>
                </c:pt>
                <c:pt idx="5629">
                  <c:v>5.134000102232675</c:v>
                </c:pt>
                <c:pt idx="5630">
                  <c:v>5.13005006752064</c:v>
                </c:pt>
                <c:pt idx="5631">
                  <c:v>5.126699667740468</c:v>
                </c:pt>
                <c:pt idx="5632">
                  <c:v>5.125900078201081</c:v>
                </c:pt>
                <c:pt idx="5633">
                  <c:v>5.129350553514087</c:v>
                </c:pt>
                <c:pt idx="5634">
                  <c:v>5.129049901581311</c:v>
                </c:pt>
                <c:pt idx="5635">
                  <c:v>5.126949934769073</c:v>
                </c:pt>
                <c:pt idx="5636">
                  <c:v>5.127849518205036</c:v>
                </c:pt>
                <c:pt idx="5637">
                  <c:v>5.125750064467866</c:v>
                </c:pt>
                <c:pt idx="5638">
                  <c:v>5.126499414061982</c:v>
                </c:pt>
                <c:pt idx="5639">
                  <c:v>5.126250067522049</c:v>
                </c:pt>
                <c:pt idx="5640">
                  <c:v>5.127499924084987</c:v>
                </c:pt>
                <c:pt idx="5641">
                  <c:v>5.1285490684495</c:v>
                </c:pt>
                <c:pt idx="5642">
                  <c:v>5.127899963379605</c:v>
                </c:pt>
                <c:pt idx="5643">
                  <c:v>5.126249358367204</c:v>
                </c:pt>
                <c:pt idx="5644">
                  <c:v>5.123800011828278</c:v>
                </c:pt>
                <c:pt idx="5645">
                  <c:v>5.122349977111296</c:v>
                </c:pt>
                <c:pt idx="5646">
                  <c:v>5.122299568178276</c:v>
                </c:pt>
                <c:pt idx="5647">
                  <c:v>5.124000105282901</c:v>
                </c:pt>
                <c:pt idx="5648">
                  <c:v>5.123950580597008</c:v>
                </c:pt>
                <c:pt idx="5649">
                  <c:v>5.12509992713967</c:v>
                </c:pt>
                <c:pt idx="5650">
                  <c:v>5.12965001907287</c:v>
                </c:pt>
                <c:pt idx="5651">
                  <c:v>5.132150456618545</c:v>
                </c:pt>
                <c:pt idx="5652">
                  <c:v>5.134849907302851</c:v>
                </c:pt>
                <c:pt idx="5653">
                  <c:v>5.134950556184774</c:v>
                </c:pt>
                <c:pt idx="5654">
                  <c:v>5.135550009916185</c:v>
                </c:pt>
                <c:pt idx="5655">
                  <c:v>5.138550106428736</c:v>
                </c:pt>
                <c:pt idx="5656">
                  <c:v>5.138548371123761</c:v>
                </c:pt>
                <c:pt idx="5657">
                  <c:v>5.13474994964781</c:v>
                </c:pt>
                <c:pt idx="5658">
                  <c:v>5.134000086978631</c:v>
                </c:pt>
                <c:pt idx="5659">
                  <c:v>5.134199987413012</c:v>
                </c:pt>
                <c:pt idx="5660">
                  <c:v>5.133199960328056</c:v>
                </c:pt>
                <c:pt idx="5661">
                  <c:v>5.132199453353678</c:v>
                </c:pt>
                <c:pt idx="5662">
                  <c:v>5.130100062942802</c:v>
                </c:pt>
                <c:pt idx="5663">
                  <c:v>5.128750233459868</c:v>
                </c:pt>
                <c:pt idx="5664">
                  <c:v>5.13075006141662</c:v>
                </c:pt>
                <c:pt idx="5665">
                  <c:v>5.129450064468981</c:v>
                </c:pt>
                <c:pt idx="5666">
                  <c:v>5.12309969787384</c:v>
                </c:pt>
                <c:pt idx="5667">
                  <c:v>5.125400105287554</c:v>
                </c:pt>
                <c:pt idx="5668">
                  <c:v>5.124598671722195</c:v>
                </c:pt>
                <c:pt idx="5669">
                  <c:v>5.124799939345391</c:v>
                </c:pt>
                <c:pt idx="5670">
                  <c:v>5.123050037382198</c:v>
                </c:pt>
                <c:pt idx="5671">
                  <c:v>5.124999900053806</c:v>
                </c:pt>
                <c:pt idx="5672">
                  <c:v>5.125799903107691</c:v>
                </c:pt>
                <c:pt idx="5673">
                  <c:v>5.12584921951202</c:v>
                </c:pt>
                <c:pt idx="5674">
                  <c:v>5.123000072100695</c:v>
                </c:pt>
                <c:pt idx="5675">
                  <c:v>5.117150100708384</c:v>
                </c:pt>
                <c:pt idx="5676">
                  <c:v>5.11519996338029</c:v>
                </c:pt>
                <c:pt idx="5677">
                  <c:v>5.11279999962062</c:v>
                </c:pt>
                <c:pt idx="5678">
                  <c:v>5.112199658586176</c:v>
                </c:pt>
                <c:pt idx="5679">
                  <c:v>5.113499963379581</c:v>
                </c:pt>
                <c:pt idx="5680">
                  <c:v>5.113099927140865</c:v>
                </c:pt>
                <c:pt idx="5681">
                  <c:v>5.115349822997814</c:v>
                </c:pt>
                <c:pt idx="5682">
                  <c:v>5.112949955746442</c:v>
                </c:pt>
                <c:pt idx="5683">
                  <c:v>5.112599715805118</c:v>
                </c:pt>
                <c:pt idx="5684">
                  <c:v>5.11400008392229</c:v>
                </c:pt>
                <c:pt idx="5685">
                  <c:v>5.113600117114402</c:v>
                </c:pt>
                <c:pt idx="5686">
                  <c:v>5.112500189588898</c:v>
                </c:pt>
                <c:pt idx="5687">
                  <c:v>5.112900086976877</c:v>
                </c:pt>
                <c:pt idx="5688">
                  <c:v>5.11375031471107</c:v>
                </c:pt>
                <c:pt idx="5689">
                  <c:v>5.114849970628708</c:v>
                </c:pt>
                <c:pt idx="5690">
                  <c:v>5.117899896620655</c:v>
                </c:pt>
                <c:pt idx="5691">
                  <c:v>5.119250444411591</c:v>
                </c:pt>
                <c:pt idx="5692">
                  <c:v>5.122349925230083</c:v>
                </c:pt>
                <c:pt idx="5693">
                  <c:v>5.122650163651995</c:v>
                </c:pt>
                <c:pt idx="5694">
                  <c:v>5.117800026320763</c:v>
                </c:pt>
                <c:pt idx="5695">
                  <c:v>5.120049985507648</c:v>
                </c:pt>
                <c:pt idx="5696">
                  <c:v>5.119899781799178</c:v>
                </c:pt>
                <c:pt idx="5697">
                  <c:v>5.119500059510754</c:v>
                </c:pt>
                <c:pt idx="5698">
                  <c:v>5.123649849701906</c:v>
                </c:pt>
                <c:pt idx="5699">
                  <c:v>5.121799914551957</c:v>
                </c:pt>
                <c:pt idx="5700">
                  <c:v>5.120700083542033</c:v>
                </c:pt>
                <c:pt idx="5701">
                  <c:v>5.117400527193237</c:v>
                </c:pt>
                <c:pt idx="5702">
                  <c:v>5.118800041196664</c:v>
                </c:pt>
                <c:pt idx="5703">
                  <c:v>5.117700786591739</c:v>
                </c:pt>
                <c:pt idx="5704">
                  <c:v>5.118900025940091</c:v>
                </c:pt>
                <c:pt idx="5705">
                  <c:v>5.118650060652726</c:v>
                </c:pt>
                <c:pt idx="5706">
                  <c:v>5.120799310683651</c:v>
                </c:pt>
                <c:pt idx="5707">
                  <c:v>5.121450093840394</c:v>
                </c:pt>
                <c:pt idx="5708">
                  <c:v>5.124999820709486</c:v>
                </c:pt>
                <c:pt idx="5709">
                  <c:v>5.124099926375488</c:v>
                </c:pt>
                <c:pt idx="5710">
                  <c:v>5.123099968721363</c:v>
                </c:pt>
                <c:pt idx="5711">
                  <c:v>5.121099561307346</c:v>
                </c:pt>
                <c:pt idx="5712">
                  <c:v>5.12060003814622</c:v>
                </c:pt>
                <c:pt idx="5713">
                  <c:v>5.11924911918686</c:v>
                </c:pt>
                <c:pt idx="5714">
                  <c:v>5.118200107575831</c:v>
                </c:pt>
                <c:pt idx="5715">
                  <c:v>5.118949934003467</c:v>
                </c:pt>
                <c:pt idx="5716">
                  <c:v>5.116399872207694</c:v>
                </c:pt>
                <c:pt idx="5717">
                  <c:v>5.115300077439313</c:v>
                </c:pt>
                <c:pt idx="5718">
                  <c:v>5.116398912432487</c:v>
                </c:pt>
                <c:pt idx="5719">
                  <c:v>5.113800071332662</c:v>
                </c:pt>
                <c:pt idx="5720">
                  <c:v>5.116099896240485</c:v>
                </c:pt>
                <c:pt idx="5721">
                  <c:v>5.119000400161894</c:v>
                </c:pt>
                <c:pt idx="5722">
                  <c:v>5.119099950406961</c:v>
                </c:pt>
                <c:pt idx="5723">
                  <c:v>5.120449438858484</c:v>
                </c:pt>
                <c:pt idx="5724">
                  <c:v>5.120900022888234</c:v>
                </c:pt>
                <c:pt idx="5725">
                  <c:v>5.117899899290931</c:v>
                </c:pt>
                <c:pt idx="5726">
                  <c:v>5.11485037765669</c:v>
                </c:pt>
                <c:pt idx="5727">
                  <c:v>5.117950030518838</c:v>
                </c:pt>
                <c:pt idx="5728">
                  <c:v>5.110899250412331</c:v>
                </c:pt>
                <c:pt idx="5729">
                  <c:v>5.109449967196269</c:v>
                </c:pt>
                <c:pt idx="5730">
                  <c:v>5.10604996109032</c:v>
                </c:pt>
                <c:pt idx="5731">
                  <c:v>5.105699349976931</c:v>
                </c:pt>
                <c:pt idx="5732">
                  <c:v>5.10280010452334</c:v>
                </c:pt>
                <c:pt idx="5733">
                  <c:v>5.10070068092682</c:v>
                </c:pt>
                <c:pt idx="5734">
                  <c:v>5.09935000343103</c:v>
                </c:pt>
                <c:pt idx="5735">
                  <c:v>5.097700113678002</c:v>
                </c:pt>
                <c:pt idx="5736">
                  <c:v>5.098999642945271</c:v>
                </c:pt>
                <c:pt idx="5737">
                  <c:v>5.096800092698686</c:v>
                </c:pt>
                <c:pt idx="5738">
                  <c:v>5.095501456835334</c:v>
                </c:pt>
                <c:pt idx="5739">
                  <c:v>5.099200047301565</c:v>
                </c:pt>
                <c:pt idx="5740">
                  <c:v>5.096450085067772</c:v>
                </c:pt>
                <c:pt idx="5741">
                  <c:v>5.095549843597837</c:v>
                </c:pt>
                <c:pt idx="5742">
                  <c:v>5.0931500186889</c:v>
                </c:pt>
                <c:pt idx="5743">
                  <c:v>5.09430121841433</c:v>
                </c:pt>
                <c:pt idx="5744">
                  <c:v>5.091999959946405</c:v>
                </c:pt>
                <c:pt idx="5745">
                  <c:v>5.091750103380038</c:v>
                </c:pt>
                <c:pt idx="5746">
                  <c:v>5.093550607300131</c:v>
                </c:pt>
                <c:pt idx="5747">
                  <c:v>5.093699887467666</c:v>
                </c:pt>
                <c:pt idx="5748">
                  <c:v>5.095150054930855</c:v>
                </c:pt>
                <c:pt idx="5749">
                  <c:v>5.09349988746908</c:v>
                </c:pt>
                <c:pt idx="5750">
                  <c:v>5.093599911499041</c:v>
                </c:pt>
                <c:pt idx="5751">
                  <c:v>5.091500487898884</c:v>
                </c:pt>
                <c:pt idx="5752">
                  <c:v>5.093050036619386</c:v>
                </c:pt>
                <c:pt idx="5753">
                  <c:v>5.090849556730971</c:v>
                </c:pt>
                <c:pt idx="5754">
                  <c:v>5.084900008008844</c:v>
                </c:pt>
                <c:pt idx="5755">
                  <c:v>5.08324997634918</c:v>
                </c:pt>
                <c:pt idx="5756">
                  <c:v>5.08370054817351</c:v>
                </c:pt>
                <c:pt idx="5757">
                  <c:v>5.084799965668935</c:v>
                </c:pt>
                <c:pt idx="5758">
                  <c:v>5.079899736407242</c:v>
                </c:pt>
                <c:pt idx="5759">
                  <c:v>5.078550054931838</c:v>
                </c:pt>
                <c:pt idx="5760">
                  <c:v>5.078799993130816</c:v>
                </c:pt>
                <c:pt idx="5761">
                  <c:v>5.078300774763192</c:v>
                </c:pt>
                <c:pt idx="5762">
                  <c:v>5.079299920653286</c:v>
                </c:pt>
                <c:pt idx="5763">
                  <c:v>5.074650607297372</c:v>
                </c:pt>
                <c:pt idx="5764">
                  <c:v>5.077800020219001</c:v>
                </c:pt>
                <c:pt idx="5765">
                  <c:v>5.074049967577594</c:v>
                </c:pt>
                <c:pt idx="5766">
                  <c:v>5.07164935493347</c:v>
                </c:pt>
                <c:pt idx="5767">
                  <c:v>5.06809997520395</c:v>
                </c:pt>
                <c:pt idx="5768">
                  <c:v>5.062950492858363</c:v>
                </c:pt>
                <c:pt idx="5769">
                  <c:v>5.060449946595327</c:v>
                </c:pt>
                <c:pt idx="5770">
                  <c:v>5.060249979782384</c:v>
                </c:pt>
                <c:pt idx="5771">
                  <c:v>5.059051202013506</c:v>
                </c:pt>
                <c:pt idx="5772">
                  <c:v>5.059100107955601</c:v>
                </c:pt>
                <c:pt idx="5773">
                  <c:v>5.060451262284912</c:v>
                </c:pt>
                <c:pt idx="5774">
                  <c:v>5.065450021746074</c:v>
                </c:pt>
                <c:pt idx="5775">
                  <c:v>5.067249906918732</c:v>
                </c:pt>
                <c:pt idx="5776">
                  <c:v>5.067100626754836</c:v>
                </c:pt>
                <c:pt idx="5777">
                  <c:v>5.069000074385256</c:v>
                </c:pt>
                <c:pt idx="5778">
                  <c:v>5.068749556732655</c:v>
                </c:pt>
                <c:pt idx="5779">
                  <c:v>5.068700101473951</c:v>
                </c:pt>
                <c:pt idx="5780">
                  <c:v>5.069049927900778</c:v>
                </c:pt>
                <c:pt idx="5781">
                  <c:v>5.066999386217502</c:v>
                </c:pt>
                <c:pt idx="5782">
                  <c:v>5.066349967193673</c:v>
                </c:pt>
                <c:pt idx="5783">
                  <c:v>5.068599564358008</c:v>
                </c:pt>
                <c:pt idx="5784">
                  <c:v>5.067550009534896</c:v>
                </c:pt>
                <c:pt idx="5785">
                  <c:v>5.065999971771816</c:v>
                </c:pt>
                <c:pt idx="5786">
                  <c:v>5.066299515918217</c:v>
                </c:pt>
                <c:pt idx="5787">
                  <c:v>5.067450090788041</c:v>
                </c:pt>
                <c:pt idx="5788">
                  <c:v>5.069499648667261</c:v>
                </c:pt>
                <c:pt idx="5789">
                  <c:v>5.072200062179035</c:v>
                </c:pt>
                <c:pt idx="5790">
                  <c:v>5.07090002899349</c:v>
                </c:pt>
                <c:pt idx="5791">
                  <c:v>5.07295013618568</c:v>
                </c:pt>
                <c:pt idx="5792">
                  <c:v>5.07079990539569</c:v>
                </c:pt>
                <c:pt idx="5793">
                  <c:v>5.073799564361252</c:v>
                </c:pt>
                <c:pt idx="5794">
                  <c:v>5.07609990844867</c:v>
                </c:pt>
                <c:pt idx="5795">
                  <c:v>5.07604990692198</c:v>
                </c:pt>
                <c:pt idx="5796">
                  <c:v>5.07364980735656</c:v>
                </c:pt>
                <c:pt idx="5797">
                  <c:v>5.072849973297707</c:v>
                </c:pt>
                <c:pt idx="5798">
                  <c:v>5.069899703215924</c:v>
                </c:pt>
                <c:pt idx="5799">
                  <c:v>5.070550109099711</c:v>
                </c:pt>
                <c:pt idx="5800">
                  <c:v>5.069000053408672</c:v>
                </c:pt>
                <c:pt idx="5801">
                  <c:v>5.068548627470589</c:v>
                </c:pt>
                <c:pt idx="5802">
                  <c:v>5.065100101852295</c:v>
                </c:pt>
                <c:pt idx="5803">
                  <c:v>5.064599386594636</c:v>
                </c:pt>
                <c:pt idx="5804">
                  <c:v>5.067500098801245</c:v>
                </c:pt>
                <c:pt idx="5805">
                  <c:v>5.069499929810263</c:v>
                </c:pt>
                <c:pt idx="5806">
                  <c:v>5.072650667570995</c:v>
                </c:pt>
                <c:pt idx="5807">
                  <c:v>5.072649913025088</c:v>
                </c:pt>
                <c:pt idx="5808">
                  <c:v>5.070699477004382</c:v>
                </c:pt>
                <c:pt idx="5809">
                  <c:v>5.072200017166324</c:v>
                </c:pt>
                <c:pt idx="5810">
                  <c:v>5.07554997939951</c:v>
                </c:pt>
                <c:pt idx="5811">
                  <c:v>5.074298864361481</c:v>
                </c:pt>
                <c:pt idx="5812">
                  <c:v>5.072899956896435</c:v>
                </c:pt>
                <c:pt idx="5813">
                  <c:v>5.072249279404786</c:v>
                </c:pt>
                <c:pt idx="5814">
                  <c:v>5.074000098800751</c:v>
                </c:pt>
                <c:pt idx="5815">
                  <c:v>5.07829998397938</c:v>
                </c:pt>
                <c:pt idx="5816">
                  <c:v>5.078499338149411</c:v>
                </c:pt>
                <c:pt idx="5817">
                  <c:v>5.073000098800548</c:v>
                </c:pt>
                <c:pt idx="5818">
                  <c:v>5.07245044136289</c:v>
                </c:pt>
                <c:pt idx="5819">
                  <c:v>5.07784988593994</c:v>
                </c:pt>
                <c:pt idx="5820">
                  <c:v>5.078000050354603</c:v>
                </c:pt>
                <c:pt idx="5821">
                  <c:v>5.07974990691946</c:v>
                </c:pt>
                <c:pt idx="5822">
                  <c:v>5.08060008354005</c:v>
                </c:pt>
                <c:pt idx="5823">
                  <c:v>5.082548790360307</c:v>
                </c:pt>
                <c:pt idx="5824">
                  <c:v>5.08115005493164</c:v>
                </c:pt>
                <c:pt idx="5825">
                  <c:v>5.077699990080875</c:v>
                </c:pt>
                <c:pt idx="5826">
                  <c:v>5.077550088120915</c:v>
                </c:pt>
                <c:pt idx="5827">
                  <c:v>5.077899917600007</c:v>
                </c:pt>
                <c:pt idx="5828">
                  <c:v>5.080300964735216</c:v>
                </c:pt>
                <c:pt idx="5829">
                  <c:v>5.085949964141036</c:v>
                </c:pt>
                <c:pt idx="5830">
                  <c:v>5.084749967194512</c:v>
                </c:pt>
                <c:pt idx="5831">
                  <c:v>5.083600886155182</c:v>
                </c:pt>
                <c:pt idx="5832">
                  <c:v>5.083350027467532</c:v>
                </c:pt>
                <c:pt idx="5833">
                  <c:v>5.082499343872768</c:v>
                </c:pt>
                <c:pt idx="5834">
                  <c:v>5.081849924852578</c:v>
                </c:pt>
                <c:pt idx="5835">
                  <c:v>5.077499977873231</c:v>
                </c:pt>
                <c:pt idx="5836">
                  <c:v>5.077300125885813</c:v>
                </c:pt>
                <c:pt idx="5837">
                  <c:v>5.07529989051909</c:v>
                </c:pt>
                <c:pt idx="5838">
                  <c:v>5.074649409103587</c:v>
                </c:pt>
                <c:pt idx="5839">
                  <c:v>5.078150024794013</c:v>
                </c:pt>
                <c:pt idx="5840">
                  <c:v>5.078800050352584</c:v>
                </c:pt>
                <c:pt idx="5841">
                  <c:v>5.078749608230282</c:v>
                </c:pt>
                <c:pt idx="5842">
                  <c:v>5.078550012589401</c:v>
                </c:pt>
                <c:pt idx="5843">
                  <c:v>5.077400041202054</c:v>
                </c:pt>
                <c:pt idx="5844">
                  <c:v>5.075599938583764</c:v>
                </c:pt>
                <c:pt idx="5845">
                  <c:v>5.076300071334117</c:v>
                </c:pt>
                <c:pt idx="5846">
                  <c:v>5.07859968795674</c:v>
                </c:pt>
                <c:pt idx="5847">
                  <c:v>5.07879989318826</c:v>
                </c:pt>
                <c:pt idx="5848">
                  <c:v>5.079551663209712</c:v>
                </c:pt>
                <c:pt idx="5849">
                  <c:v>5.078100049973727</c:v>
                </c:pt>
                <c:pt idx="5850">
                  <c:v>5.078950039292977</c:v>
                </c:pt>
                <c:pt idx="5851">
                  <c:v>5.081150890349818</c:v>
                </c:pt>
                <c:pt idx="5852">
                  <c:v>5.084899895860871</c:v>
                </c:pt>
                <c:pt idx="5853">
                  <c:v>5.087700390628015</c:v>
                </c:pt>
                <c:pt idx="5854">
                  <c:v>5.082350017928547</c:v>
                </c:pt>
                <c:pt idx="5855">
                  <c:v>5.08104997863484</c:v>
                </c:pt>
                <c:pt idx="5856">
                  <c:v>5.08150172157184</c:v>
                </c:pt>
                <c:pt idx="5857">
                  <c:v>5.08744993324217</c:v>
                </c:pt>
                <c:pt idx="5858">
                  <c:v>5.091751221847517</c:v>
                </c:pt>
                <c:pt idx="5859">
                  <c:v>5.095849884797646</c:v>
                </c:pt>
                <c:pt idx="5860">
                  <c:v>5.095750086973566</c:v>
                </c:pt>
                <c:pt idx="5861">
                  <c:v>5.09235137557698</c:v>
                </c:pt>
                <c:pt idx="5862">
                  <c:v>5.095899901200027</c:v>
                </c:pt>
                <c:pt idx="5863">
                  <c:v>5.098900405118909</c:v>
                </c:pt>
                <c:pt idx="5864">
                  <c:v>5.10114999923826</c:v>
                </c:pt>
                <c:pt idx="5865">
                  <c:v>5.099749996184982</c:v>
                </c:pt>
                <c:pt idx="5866">
                  <c:v>5.097650642012011</c:v>
                </c:pt>
                <c:pt idx="5867">
                  <c:v>5.097349996183766</c:v>
                </c:pt>
                <c:pt idx="5868">
                  <c:v>5.094249938963912</c:v>
                </c:pt>
                <c:pt idx="5869">
                  <c:v>5.090499973677652</c:v>
                </c:pt>
                <c:pt idx="5870">
                  <c:v>5.086950086973957</c:v>
                </c:pt>
                <c:pt idx="5871">
                  <c:v>5.08395084152289</c:v>
                </c:pt>
                <c:pt idx="5872">
                  <c:v>5.083549884795502</c:v>
                </c:pt>
                <c:pt idx="5873">
                  <c:v>5.082800601579946</c:v>
                </c:pt>
                <c:pt idx="5874">
                  <c:v>5.085200019071637</c:v>
                </c:pt>
                <c:pt idx="5875">
                  <c:v>5.08359998283413</c:v>
                </c:pt>
                <c:pt idx="5876">
                  <c:v>5.082200016022398</c:v>
                </c:pt>
                <c:pt idx="5877">
                  <c:v>5.081650117113897</c:v>
                </c:pt>
                <c:pt idx="5878">
                  <c:v>5.083800043106748</c:v>
                </c:pt>
                <c:pt idx="5879">
                  <c:v>5.07735007782321</c:v>
                </c:pt>
                <c:pt idx="5880">
                  <c:v>5.072399904249325</c:v>
                </c:pt>
                <c:pt idx="5881">
                  <c:v>5.07169983482163</c:v>
                </c:pt>
                <c:pt idx="5882">
                  <c:v>5.07045011100854</c:v>
                </c:pt>
                <c:pt idx="5883">
                  <c:v>5.07190043830633</c:v>
                </c:pt>
                <c:pt idx="5884">
                  <c:v>5.070350101850637</c:v>
                </c:pt>
                <c:pt idx="5885">
                  <c:v>5.075099955367477</c:v>
                </c:pt>
                <c:pt idx="5886">
                  <c:v>5.080450901412405</c:v>
                </c:pt>
                <c:pt idx="5887">
                  <c:v>5.083749905395961</c:v>
                </c:pt>
                <c:pt idx="5888">
                  <c:v>5.085849730297923</c:v>
                </c:pt>
                <c:pt idx="5889">
                  <c:v>5.085749965666765</c:v>
                </c:pt>
                <c:pt idx="5890">
                  <c:v>5.086750035097793</c:v>
                </c:pt>
                <c:pt idx="5891">
                  <c:v>5.083399897768686</c:v>
                </c:pt>
                <c:pt idx="5892">
                  <c:v>5.0810000003803</c:v>
                </c:pt>
                <c:pt idx="5893">
                  <c:v>5.082649793625026</c:v>
                </c:pt>
                <c:pt idx="5894">
                  <c:v>5.084050035093242</c:v>
                </c:pt>
                <c:pt idx="5895">
                  <c:v>5.080999930953112</c:v>
                </c:pt>
                <c:pt idx="5896">
                  <c:v>5.081250056078716</c:v>
                </c:pt>
                <c:pt idx="5897">
                  <c:v>5.080499921798036</c:v>
                </c:pt>
                <c:pt idx="5898">
                  <c:v>5.084098418807116</c:v>
                </c:pt>
                <c:pt idx="5899">
                  <c:v>5.081050071334177</c:v>
                </c:pt>
                <c:pt idx="5900">
                  <c:v>5.080850071335588</c:v>
                </c:pt>
                <c:pt idx="5901">
                  <c:v>5.080450925444893</c:v>
                </c:pt>
                <c:pt idx="5902">
                  <c:v>5.08699992790207</c:v>
                </c:pt>
                <c:pt idx="5903">
                  <c:v>5.089100461962516</c:v>
                </c:pt>
                <c:pt idx="5904">
                  <c:v>5.092850053024447</c:v>
                </c:pt>
                <c:pt idx="5905">
                  <c:v>5.094300084685528</c:v>
                </c:pt>
                <c:pt idx="5906">
                  <c:v>5.092449304578622</c:v>
                </c:pt>
                <c:pt idx="5907">
                  <c:v>5.092000090786314</c:v>
                </c:pt>
                <c:pt idx="5908">
                  <c:v>5.091500127029576</c:v>
                </c:pt>
                <c:pt idx="5909">
                  <c:v>5.093149923326564</c:v>
                </c:pt>
                <c:pt idx="5910">
                  <c:v>5.095750028991461</c:v>
                </c:pt>
                <c:pt idx="5911">
                  <c:v>5.093899994280945</c:v>
                </c:pt>
                <c:pt idx="5912">
                  <c:v>5.092750025938585</c:v>
                </c:pt>
                <c:pt idx="5913">
                  <c:v>5.089300271989487</c:v>
                </c:pt>
                <c:pt idx="5914">
                  <c:v>5.091200102993752</c:v>
                </c:pt>
                <c:pt idx="5915">
                  <c:v>5.097749950411525</c:v>
                </c:pt>
                <c:pt idx="5916">
                  <c:v>5.099050798413372</c:v>
                </c:pt>
                <c:pt idx="5917">
                  <c:v>5.10014990196214</c:v>
                </c:pt>
                <c:pt idx="5918">
                  <c:v>5.097098880385602</c:v>
                </c:pt>
                <c:pt idx="5919">
                  <c:v>5.095799906539469</c:v>
                </c:pt>
                <c:pt idx="5920">
                  <c:v>5.097149977493244</c:v>
                </c:pt>
                <c:pt idx="5921">
                  <c:v>5.098699499128997</c:v>
                </c:pt>
                <c:pt idx="5922">
                  <c:v>5.100000009155337</c:v>
                </c:pt>
                <c:pt idx="5923">
                  <c:v>5.09959963493384</c:v>
                </c:pt>
                <c:pt idx="5924">
                  <c:v>5.1023000724781</c:v>
                </c:pt>
                <c:pt idx="5925">
                  <c:v>5.103599924470473</c:v>
                </c:pt>
                <c:pt idx="5926">
                  <c:v>5.104450979233659</c:v>
                </c:pt>
                <c:pt idx="5927">
                  <c:v>5.108550013352215</c:v>
                </c:pt>
                <c:pt idx="5928">
                  <c:v>5.109000760268827</c:v>
                </c:pt>
                <c:pt idx="5929">
                  <c:v>5.114850034333356</c:v>
                </c:pt>
                <c:pt idx="5930">
                  <c:v>5.122150028229948</c:v>
                </c:pt>
                <c:pt idx="5931">
                  <c:v>5.121351075362326</c:v>
                </c:pt>
                <c:pt idx="5932">
                  <c:v>5.121600014495925</c:v>
                </c:pt>
                <c:pt idx="5933">
                  <c:v>5.123599673464922</c:v>
                </c:pt>
                <c:pt idx="5934">
                  <c:v>5.125649943543976</c:v>
                </c:pt>
                <c:pt idx="5935">
                  <c:v>5.125000047682985</c:v>
                </c:pt>
                <c:pt idx="5936">
                  <c:v>5.126449333954952</c:v>
                </c:pt>
                <c:pt idx="5937">
                  <c:v>5.128800017548198</c:v>
                </c:pt>
                <c:pt idx="5938">
                  <c:v>5.131049367140804</c:v>
                </c:pt>
                <c:pt idx="5939">
                  <c:v>5.131800117109378</c:v>
                </c:pt>
                <c:pt idx="5940">
                  <c:v>5.135800050735268</c:v>
                </c:pt>
                <c:pt idx="5941">
                  <c:v>5.140849502946366</c:v>
                </c:pt>
                <c:pt idx="5942">
                  <c:v>5.14084998283215</c:v>
                </c:pt>
                <c:pt idx="5943">
                  <c:v>5.145050930404977</c:v>
                </c:pt>
                <c:pt idx="5944">
                  <c:v>5.146850076293047</c:v>
                </c:pt>
                <c:pt idx="5945">
                  <c:v>5.147649997710686</c:v>
                </c:pt>
                <c:pt idx="5946">
                  <c:v>5.144250109482527</c:v>
                </c:pt>
                <c:pt idx="5947">
                  <c:v>5.142100008390114</c:v>
                </c:pt>
                <c:pt idx="5948">
                  <c:v>5.143350755311985</c:v>
                </c:pt>
                <c:pt idx="5949">
                  <c:v>5.144449937437454</c:v>
                </c:pt>
                <c:pt idx="5950">
                  <c:v>5.143749946593744</c:v>
                </c:pt>
                <c:pt idx="5951">
                  <c:v>5.144099564742646</c:v>
                </c:pt>
                <c:pt idx="5952">
                  <c:v>5.147849976729047</c:v>
                </c:pt>
                <c:pt idx="5953">
                  <c:v>5.151249400329108</c:v>
                </c:pt>
                <c:pt idx="5954">
                  <c:v>5.148949919508595</c:v>
                </c:pt>
                <c:pt idx="5955">
                  <c:v>5.146449991989356</c:v>
                </c:pt>
                <c:pt idx="5956">
                  <c:v>5.148299652479181</c:v>
                </c:pt>
                <c:pt idx="5957">
                  <c:v>5.147599933243327</c:v>
                </c:pt>
                <c:pt idx="5958">
                  <c:v>5.149350812913326</c:v>
                </c:pt>
                <c:pt idx="5959">
                  <c:v>5.14694988937481</c:v>
                </c:pt>
                <c:pt idx="5960">
                  <c:v>5.151100038528964</c:v>
                </c:pt>
                <c:pt idx="5961">
                  <c:v>5.15110038261264</c:v>
                </c:pt>
                <c:pt idx="5962">
                  <c:v>5.151999932859325</c:v>
                </c:pt>
                <c:pt idx="5963">
                  <c:v>5.147099769972556</c:v>
                </c:pt>
                <c:pt idx="5964">
                  <c:v>5.143200056838396</c:v>
                </c:pt>
                <c:pt idx="5965">
                  <c:v>5.14080005988944</c:v>
                </c:pt>
                <c:pt idx="5966">
                  <c:v>5.142850867083323</c:v>
                </c:pt>
                <c:pt idx="5967">
                  <c:v>5.145849940490734</c:v>
                </c:pt>
                <c:pt idx="5968">
                  <c:v>5.146799703597936</c:v>
                </c:pt>
                <c:pt idx="5969">
                  <c:v>5.14799997215232</c:v>
                </c:pt>
                <c:pt idx="5970">
                  <c:v>5.145750112536914</c:v>
                </c:pt>
                <c:pt idx="5971">
                  <c:v>5.142499401856184</c:v>
                </c:pt>
                <c:pt idx="5972">
                  <c:v>5.145100083922443</c:v>
                </c:pt>
                <c:pt idx="5973">
                  <c:v>5.149050864030869</c:v>
                </c:pt>
                <c:pt idx="5974">
                  <c:v>5.150800104904192</c:v>
                </c:pt>
                <c:pt idx="5975">
                  <c:v>5.149349931336474</c:v>
                </c:pt>
                <c:pt idx="5976">
                  <c:v>5.144050996779695</c:v>
                </c:pt>
                <c:pt idx="5977">
                  <c:v>5.1446499042504</c:v>
                </c:pt>
                <c:pt idx="5978">
                  <c:v>5.141849741361511</c:v>
                </c:pt>
                <c:pt idx="5979">
                  <c:v>5.141850022126164</c:v>
                </c:pt>
                <c:pt idx="5980">
                  <c:v>5.143300020597962</c:v>
                </c:pt>
                <c:pt idx="5981">
                  <c:v>5.139600183487347</c:v>
                </c:pt>
                <c:pt idx="5982">
                  <c:v>5.139100107957347</c:v>
                </c:pt>
                <c:pt idx="5983">
                  <c:v>5.137401577761919</c:v>
                </c:pt>
                <c:pt idx="5984">
                  <c:v>5.139099926756899</c:v>
                </c:pt>
                <c:pt idx="5985">
                  <c:v>5.137449888992705</c:v>
                </c:pt>
                <c:pt idx="5986">
                  <c:v>5.136250435254626</c:v>
                </c:pt>
                <c:pt idx="5987">
                  <c:v>5.136400092695112</c:v>
                </c:pt>
                <c:pt idx="5988">
                  <c:v>5.134549587251968</c:v>
                </c:pt>
                <c:pt idx="5989">
                  <c:v>5.13020007171508</c:v>
                </c:pt>
                <c:pt idx="5990">
                  <c:v>5.127250112534966</c:v>
                </c:pt>
                <c:pt idx="5991">
                  <c:v>5.123399878691996</c:v>
                </c:pt>
                <c:pt idx="5992">
                  <c:v>5.121500056837245</c:v>
                </c:pt>
                <c:pt idx="5993">
                  <c:v>5.123799371718633</c:v>
                </c:pt>
                <c:pt idx="5994">
                  <c:v>5.11849995727607</c:v>
                </c:pt>
                <c:pt idx="5995">
                  <c:v>5.117750100707779</c:v>
                </c:pt>
                <c:pt idx="5996">
                  <c:v>5.11909937782184</c:v>
                </c:pt>
                <c:pt idx="5997">
                  <c:v>5.119549958799325</c:v>
                </c:pt>
                <c:pt idx="5998">
                  <c:v>5.120500603101389</c:v>
                </c:pt>
                <c:pt idx="5999">
                  <c:v>5.121000020601057</c:v>
                </c:pt>
                <c:pt idx="6000">
                  <c:v>5.121650019074877</c:v>
                </c:pt>
                <c:pt idx="6001">
                  <c:v>5.123049433517735</c:v>
                </c:pt>
                <c:pt idx="6002">
                  <c:v>5.122850016021399</c:v>
                </c:pt>
                <c:pt idx="6003">
                  <c:v>5.123298852537117</c:v>
                </c:pt>
                <c:pt idx="6004">
                  <c:v>5.121099911881175</c:v>
                </c:pt>
                <c:pt idx="6005">
                  <c:v>5.118150055313889</c:v>
                </c:pt>
                <c:pt idx="6006">
                  <c:v>5.114500238036267</c:v>
                </c:pt>
                <c:pt idx="6007">
                  <c:v>5.11624996185492</c:v>
                </c:pt>
                <c:pt idx="6008">
                  <c:v>5.116349958800128</c:v>
                </c:pt>
                <c:pt idx="6009">
                  <c:v>5.113949995040457</c:v>
                </c:pt>
                <c:pt idx="6010">
                  <c:v>5.113699887846449</c:v>
                </c:pt>
                <c:pt idx="6011">
                  <c:v>5.112499580001895</c:v>
                </c:pt>
                <c:pt idx="6012">
                  <c:v>5.108650064470566</c:v>
                </c:pt>
                <c:pt idx="6013">
                  <c:v>5.107850948712436</c:v>
                </c:pt>
                <c:pt idx="6014">
                  <c:v>5.108949949648377</c:v>
                </c:pt>
                <c:pt idx="6015">
                  <c:v>5.110699951172136</c:v>
                </c:pt>
                <c:pt idx="6016">
                  <c:v>5.111550049208743</c:v>
                </c:pt>
                <c:pt idx="6017">
                  <c:v>5.111350006867724</c:v>
                </c:pt>
                <c:pt idx="6018">
                  <c:v>5.111199618910177</c:v>
                </c:pt>
                <c:pt idx="6019">
                  <c:v>5.10894989204462</c:v>
                </c:pt>
                <c:pt idx="6020">
                  <c:v>5.111000062559468</c:v>
                </c:pt>
                <c:pt idx="6021">
                  <c:v>5.10790027694747</c:v>
                </c:pt>
                <c:pt idx="6022">
                  <c:v>5.106499999234076</c:v>
                </c:pt>
                <c:pt idx="6023">
                  <c:v>5.102549364091828</c:v>
                </c:pt>
                <c:pt idx="6024">
                  <c:v>5.103550052259378</c:v>
                </c:pt>
                <c:pt idx="6025">
                  <c:v>5.105350082398218</c:v>
                </c:pt>
                <c:pt idx="6026">
                  <c:v>5.103149361038957</c:v>
                </c:pt>
                <c:pt idx="6027">
                  <c:v>5.101350046159494</c:v>
                </c:pt>
                <c:pt idx="6028">
                  <c:v>5.101200249860995</c:v>
                </c:pt>
                <c:pt idx="6029">
                  <c:v>5.09924991035223</c:v>
                </c:pt>
                <c:pt idx="6030">
                  <c:v>5.099550049209936</c:v>
                </c:pt>
                <c:pt idx="6031">
                  <c:v>5.101250408170017</c:v>
                </c:pt>
                <c:pt idx="6032">
                  <c:v>5.101049925233382</c:v>
                </c:pt>
                <c:pt idx="6033">
                  <c:v>5.100999854275869</c:v>
                </c:pt>
                <c:pt idx="6034">
                  <c:v>5.099649991607293</c:v>
                </c:pt>
                <c:pt idx="6035">
                  <c:v>5.097700035476008</c:v>
                </c:pt>
                <c:pt idx="6036">
                  <c:v>5.095450387190795</c:v>
                </c:pt>
                <c:pt idx="6037">
                  <c:v>5.095950112536229</c:v>
                </c:pt>
                <c:pt idx="6038">
                  <c:v>5.09415059242383</c:v>
                </c:pt>
                <c:pt idx="6039">
                  <c:v>5.09579993591251</c:v>
                </c:pt>
                <c:pt idx="6040">
                  <c:v>5.098750064087651</c:v>
                </c:pt>
                <c:pt idx="6041">
                  <c:v>5.09340006866114</c:v>
                </c:pt>
                <c:pt idx="6042">
                  <c:v>5.095449967575403</c:v>
                </c:pt>
                <c:pt idx="6043">
                  <c:v>5.097550275422689</c:v>
                </c:pt>
                <c:pt idx="6044">
                  <c:v>5.10125009422336</c:v>
                </c:pt>
                <c:pt idx="6045">
                  <c:v>5.099250109480637</c:v>
                </c:pt>
                <c:pt idx="6046">
                  <c:v>5.098649602510706</c:v>
                </c:pt>
                <c:pt idx="6047">
                  <c:v>5.09905011558294</c:v>
                </c:pt>
                <c:pt idx="6048">
                  <c:v>5.09964981079247</c:v>
                </c:pt>
                <c:pt idx="6049">
                  <c:v>5.102100117110238</c:v>
                </c:pt>
                <c:pt idx="6050">
                  <c:v>5.106999942014226</c:v>
                </c:pt>
                <c:pt idx="6051">
                  <c:v>5.10780044288913</c:v>
                </c:pt>
                <c:pt idx="6052">
                  <c:v>5.1092499252336</c:v>
                </c:pt>
                <c:pt idx="6053">
                  <c:v>5.11375076713375</c:v>
                </c:pt>
                <c:pt idx="6054">
                  <c:v>5.113500014114834</c:v>
                </c:pt>
                <c:pt idx="6055">
                  <c:v>5.121300104525289</c:v>
                </c:pt>
                <c:pt idx="6056">
                  <c:v>5.123699609372126</c:v>
                </c:pt>
                <c:pt idx="6057">
                  <c:v>5.116299920271558</c:v>
                </c:pt>
                <c:pt idx="6058">
                  <c:v>5.117399431226659</c:v>
                </c:pt>
                <c:pt idx="6059">
                  <c:v>5.11600002288833</c:v>
                </c:pt>
                <c:pt idx="6060">
                  <c:v>5.116350090789637</c:v>
                </c:pt>
                <c:pt idx="6061">
                  <c:v>5.114150528337628</c:v>
                </c:pt>
                <c:pt idx="6062">
                  <c:v>5.114799947357824</c:v>
                </c:pt>
                <c:pt idx="6063">
                  <c:v>5.113100149537784</c:v>
                </c:pt>
                <c:pt idx="6064">
                  <c:v>5.11450008010797</c:v>
                </c:pt>
                <c:pt idx="6065">
                  <c:v>5.113850114819797</c:v>
                </c:pt>
                <c:pt idx="6066">
                  <c:v>5.114900083161046</c:v>
                </c:pt>
                <c:pt idx="6067">
                  <c:v>5.115799944305762</c:v>
                </c:pt>
                <c:pt idx="6068">
                  <c:v>5.112549402620061</c:v>
                </c:pt>
                <c:pt idx="6069">
                  <c:v>5.107100065230041</c:v>
                </c:pt>
                <c:pt idx="6070">
                  <c:v>5.105599929425805</c:v>
                </c:pt>
                <c:pt idx="6071">
                  <c:v>5.10364976501296</c:v>
                </c:pt>
                <c:pt idx="6072">
                  <c:v>5.104399974821717</c:v>
                </c:pt>
                <c:pt idx="6073">
                  <c:v>5.104399126816133</c:v>
                </c:pt>
                <c:pt idx="6074">
                  <c:v>5.105399944688543</c:v>
                </c:pt>
                <c:pt idx="6075">
                  <c:v>5.101749888992346</c:v>
                </c:pt>
                <c:pt idx="6076">
                  <c:v>5.101999718473962</c:v>
                </c:pt>
                <c:pt idx="6077">
                  <c:v>5.103600026322965</c:v>
                </c:pt>
                <c:pt idx="6078">
                  <c:v>5.103349928282114</c:v>
                </c:pt>
                <c:pt idx="6079">
                  <c:v>5.105300101851753</c:v>
                </c:pt>
                <c:pt idx="6080">
                  <c:v>5.106050103378948</c:v>
                </c:pt>
                <c:pt idx="6081">
                  <c:v>5.101451539991102</c:v>
                </c:pt>
                <c:pt idx="6082">
                  <c:v>5.10470006561445</c:v>
                </c:pt>
                <c:pt idx="6083">
                  <c:v>5.105449692917318</c:v>
                </c:pt>
                <c:pt idx="6084">
                  <c:v>5.104949931333977</c:v>
                </c:pt>
                <c:pt idx="6085">
                  <c:v>5.102049925233586</c:v>
                </c:pt>
                <c:pt idx="6086">
                  <c:v>5.103599446869339</c:v>
                </c:pt>
                <c:pt idx="6087">
                  <c:v>5.105399899672193</c:v>
                </c:pt>
                <c:pt idx="6088">
                  <c:v>5.102849566268557</c:v>
                </c:pt>
                <c:pt idx="6089">
                  <c:v>5.102050112534925</c:v>
                </c:pt>
                <c:pt idx="6090">
                  <c:v>5.102600011443428</c:v>
                </c:pt>
                <c:pt idx="6091">
                  <c:v>5.100099199673422</c:v>
                </c:pt>
                <c:pt idx="6092">
                  <c:v>5.09974992255957</c:v>
                </c:pt>
                <c:pt idx="6093">
                  <c:v>5.098598460386709</c:v>
                </c:pt>
                <c:pt idx="6094">
                  <c:v>5.096100105285586</c:v>
                </c:pt>
                <c:pt idx="6095">
                  <c:v>5.09345010681136</c:v>
                </c:pt>
                <c:pt idx="6096">
                  <c:v>5.092150173186381</c:v>
                </c:pt>
                <c:pt idx="6097">
                  <c:v>5.092300032803905</c:v>
                </c:pt>
                <c:pt idx="6098">
                  <c:v>5.094500500490538</c:v>
                </c:pt>
                <c:pt idx="6099">
                  <c:v>5.091499921036302</c:v>
                </c:pt>
                <c:pt idx="6100">
                  <c:v>5.09034999198775</c:v>
                </c:pt>
                <c:pt idx="6101">
                  <c:v>5.0889498985307</c:v>
                </c:pt>
                <c:pt idx="6102">
                  <c:v>5.089250100707431</c:v>
                </c:pt>
                <c:pt idx="6103">
                  <c:v>5.090600536728741</c:v>
                </c:pt>
                <c:pt idx="6104">
                  <c:v>5.09104998893963</c:v>
                </c:pt>
                <c:pt idx="6105">
                  <c:v>5.091900090028503</c:v>
                </c:pt>
                <c:pt idx="6106">
                  <c:v>5.09364997978264</c:v>
                </c:pt>
                <c:pt idx="6107">
                  <c:v>5.092850115583132</c:v>
                </c:pt>
                <c:pt idx="6108">
                  <c:v>5.090399739838177</c:v>
                </c:pt>
                <c:pt idx="6109">
                  <c:v>5.090150046158667</c:v>
                </c:pt>
                <c:pt idx="6110">
                  <c:v>5.08694991645825</c:v>
                </c:pt>
                <c:pt idx="6111">
                  <c:v>5.086699911880716</c:v>
                </c:pt>
                <c:pt idx="6112">
                  <c:v>5.08735011558747</c:v>
                </c:pt>
                <c:pt idx="6113">
                  <c:v>5.0899501728054</c:v>
                </c:pt>
                <c:pt idx="6114">
                  <c:v>5.087500071716929</c:v>
                </c:pt>
                <c:pt idx="6115">
                  <c:v>5.08624997672814</c:v>
                </c:pt>
                <c:pt idx="6116">
                  <c:v>5.083198749925939</c:v>
                </c:pt>
                <c:pt idx="6117">
                  <c:v>5.081049988937593</c:v>
                </c:pt>
                <c:pt idx="6118">
                  <c:v>5.08534927368237</c:v>
                </c:pt>
                <c:pt idx="6119">
                  <c:v>5.080800069048564</c:v>
                </c:pt>
                <c:pt idx="6120">
                  <c:v>5.081600093079034</c:v>
                </c:pt>
                <c:pt idx="6121">
                  <c:v>5.07844996795393</c:v>
                </c:pt>
                <c:pt idx="6122">
                  <c:v>5.07839990920911</c:v>
                </c:pt>
                <c:pt idx="6123">
                  <c:v>5.076899876021344</c:v>
                </c:pt>
                <c:pt idx="6124">
                  <c:v>5.07379998474062</c:v>
                </c:pt>
                <c:pt idx="6125">
                  <c:v>5.070899891281442</c:v>
                </c:pt>
                <c:pt idx="6126">
                  <c:v>5.068300440598248</c:v>
                </c:pt>
                <c:pt idx="6127">
                  <c:v>5.065299891281028</c:v>
                </c:pt>
                <c:pt idx="6128">
                  <c:v>5.066099423602281</c:v>
                </c:pt>
                <c:pt idx="6129">
                  <c:v>5.066549935148942</c:v>
                </c:pt>
                <c:pt idx="6130">
                  <c:v>5.068700030133186</c:v>
                </c:pt>
                <c:pt idx="6131">
                  <c:v>5.069750025559187</c:v>
                </c:pt>
                <c:pt idx="6132">
                  <c:v>5.07129998779419</c:v>
                </c:pt>
                <c:pt idx="6133">
                  <c:v>5.072550625991425</c:v>
                </c:pt>
                <c:pt idx="6134">
                  <c:v>5.07575000419456</c:v>
                </c:pt>
                <c:pt idx="6135">
                  <c:v>5.076049991992478</c:v>
                </c:pt>
                <c:pt idx="6136">
                  <c:v>5.075501725768845</c:v>
                </c:pt>
                <c:pt idx="6137">
                  <c:v>5.076100014495751</c:v>
                </c:pt>
                <c:pt idx="6138">
                  <c:v>5.074050688934221</c:v>
                </c:pt>
                <c:pt idx="6139">
                  <c:v>5.076250076293945</c:v>
                </c:pt>
                <c:pt idx="6140">
                  <c:v>5.076500041581312</c:v>
                </c:pt>
                <c:pt idx="6141">
                  <c:v>5.074900829316899</c:v>
                </c:pt>
                <c:pt idx="6142">
                  <c:v>5.077500008392235</c:v>
                </c:pt>
                <c:pt idx="6143">
                  <c:v>5.076100014495751</c:v>
                </c:pt>
                <c:pt idx="6144">
                  <c:v>5.074799911879381</c:v>
                </c:pt>
                <c:pt idx="6145">
                  <c:v>5.076800083923446</c:v>
                </c:pt>
                <c:pt idx="6146">
                  <c:v>5.080550082398986</c:v>
                </c:pt>
                <c:pt idx="6147">
                  <c:v>5.079750009917916</c:v>
                </c:pt>
                <c:pt idx="6148">
                  <c:v>5.081050103377493</c:v>
                </c:pt>
                <c:pt idx="6149">
                  <c:v>5.082850064085505</c:v>
                </c:pt>
                <c:pt idx="6150">
                  <c:v>5.0814000293758</c:v>
                </c:pt>
                <c:pt idx="6151">
                  <c:v>5.082700294875394</c:v>
                </c:pt>
                <c:pt idx="6152">
                  <c:v>5.081500047301231</c:v>
                </c:pt>
                <c:pt idx="6153">
                  <c:v>5.0815012332896</c:v>
                </c:pt>
                <c:pt idx="6154">
                  <c:v>5.083099932478944</c:v>
                </c:pt>
                <c:pt idx="6155">
                  <c:v>5.087750018308725</c:v>
                </c:pt>
                <c:pt idx="6156">
                  <c:v>5.09130042113975</c:v>
                </c:pt>
                <c:pt idx="6157">
                  <c:v>5.09135004539712</c:v>
                </c:pt>
                <c:pt idx="6158">
                  <c:v>5.09209952468882</c:v>
                </c:pt>
                <c:pt idx="6159">
                  <c:v>5.091350006103312</c:v>
                </c:pt>
                <c:pt idx="6160">
                  <c:v>5.094850006102204</c:v>
                </c:pt>
                <c:pt idx="6161">
                  <c:v>5.099399760056258</c:v>
                </c:pt>
                <c:pt idx="6162">
                  <c:v>5.100299956127856</c:v>
                </c:pt>
                <c:pt idx="6163">
                  <c:v>5.103699853516446</c:v>
                </c:pt>
                <c:pt idx="6164">
                  <c:v>5.10204989128033</c:v>
                </c:pt>
                <c:pt idx="6165">
                  <c:v>5.097349996947742</c:v>
                </c:pt>
                <c:pt idx="6166">
                  <c:v>5.096699787140098</c:v>
                </c:pt>
                <c:pt idx="6167">
                  <c:v>5.092850000000906</c:v>
                </c:pt>
                <c:pt idx="6168">
                  <c:v>5.09404982795604</c:v>
                </c:pt>
                <c:pt idx="6169">
                  <c:v>5.095749966811126</c:v>
                </c:pt>
                <c:pt idx="6170">
                  <c:v>5.095200034713343</c:v>
                </c:pt>
                <c:pt idx="6171">
                  <c:v>5.095350060273631</c:v>
                </c:pt>
                <c:pt idx="6172">
                  <c:v>5.093449960710131</c:v>
                </c:pt>
                <c:pt idx="6173">
                  <c:v>5.092849855042004</c:v>
                </c:pt>
                <c:pt idx="6174">
                  <c:v>5.093099959183746</c:v>
                </c:pt>
                <c:pt idx="6175">
                  <c:v>5.096099956128453</c:v>
                </c:pt>
                <c:pt idx="6176">
                  <c:v>5.094450030133885</c:v>
                </c:pt>
                <c:pt idx="6177">
                  <c:v>5.093199898910826</c:v>
                </c:pt>
                <c:pt idx="6178">
                  <c:v>5.092799518584798</c:v>
                </c:pt>
                <c:pt idx="6179">
                  <c:v>5.090749900438822</c:v>
                </c:pt>
                <c:pt idx="6180">
                  <c:v>5.095250093458163</c:v>
                </c:pt>
                <c:pt idx="6181">
                  <c:v>5.095700128171302</c:v>
                </c:pt>
                <c:pt idx="6182">
                  <c:v>5.097399886701168</c:v>
                </c:pt>
                <c:pt idx="6183">
                  <c:v>5.098399503327527</c:v>
                </c:pt>
                <c:pt idx="6184">
                  <c:v>5.096400058748257</c:v>
                </c:pt>
                <c:pt idx="6185">
                  <c:v>5.09909994697591</c:v>
                </c:pt>
                <c:pt idx="6186">
                  <c:v>5.102550479507043</c:v>
                </c:pt>
                <c:pt idx="6187">
                  <c:v>5.10085010223338</c:v>
                </c:pt>
                <c:pt idx="6188">
                  <c:v>5.102752178572699</c:v>
                </c:pt>
                <c:pt idx="6189">
                  <c:v>5.103700085448508</c:v>
                </c:pt>
                <c:pt idx="6190">
                  <c:v>5.109199910355528</c:v>
                </c:pt>
                <c:pt idx="6191">
                  <c:v>5.110299801635847</c:v>
                </c:pt>
                <c:pt idx="6192">
                  <c:v>5.110699937438767</c:v>
                </c:pt>
                <c:pt idx="6193">
                  <c:v>5.108200519945965</c:v>
                </c:pt>
                <c:pt idx="6194">
                  <c:v>5.106149969102262</c:v>
                </c:pt>
                <c:pt idx="6195">
                  <c:v>5.105000106428633</c:v>
                </c:pt>
                <c:pt idx="6196">
                  <c:v>5.103800145723653</c:v>
                </c:pt>
                <c:pt idx="6197">
                  <c:v>5.108549896624026</c:v>
                </c:pt>
                <c:pt idx="6198">
                  <c:v>5.106599831771746</c:v>
                </c:pt>
                <c:pt idx="6199">
                  <c:v>5.106950005341787</c:v>
                </c:pt>
                <c:pt idx="6200">
                  <c:v>5.105650041579791</c:v>
                </c:pt>
                <c:pt idx="6201">
                  <c:v>5.105250107957545</c:v>
                </c:pt>
                <c:pt idx="6202">
                  <c:v>5.106699895095516</c:v>
                </c:pt>
                <c:pt idx="6203">
                  <c:v>5.110000564956861</c:v>
                </c:pt>
                <c:pt idx="6204">
                  <c:v>5.112149980926914</c:v>
                </c:pt>
                <c:pt idx="6205">
                  <c:v>5.115100003433326</c:v>
                </c:pt>
                <c:pt idx="6206">
                  <c:v>5.114901225661013</c:v>
                </c:pt>
                <c:pt idx="6207">
                  <c:v>5.115899988173623</c:v>
                </c:pt>
                <c:pt idx="6208">
                  <c:v>5.118399948882143</c:v>
                </c:pt>
                <c:pt idx="6209">
                  <c:v>5.11969998512359</c:v>
                </c:pt>
                <c:pt idx="6210">
                  <c:v>5.119849944305315</c:v>
                </c:pt>
                <c:pt idx="6211">
                  <c:v>5.121699668121437</c:v>
                </c:pt>
                <c:pt idx="6212">
                  <c:v>5.119299979018249</c:v>
                </c:pt>
                <c:pt idx="6213">
                  <c:v>5.120999100876361</c:v>
                </c:pt>
                <c:pt idx="6214">
                  <c:v>5.119249926374322</c:v>
                </c:pt>
                <c:pt idx="6215">
                  <c:v>5.118550035098448</c:v>
                </c:pt>
                <c:pt idx="6216">
                  <c:v>5.117550481794749</c:v>
                </c:pt>
                <c:pt idx="6217">
                  <c:v>5.117149899291689</c:v>
                </c:pt>
                <c:pt idx="6218">
                  <c:v>5.119599822235614</c:v>
                </c:pt>
                <c:pt idx="6219">
                  <c:v>5.116899934004322</c:v>
                </c:pt>
                <c:pt idx="6220">
                  <c:v>5.11665010757497</c:v>
                </c:pt>
                <c:pt idx="6221">
                  <c:v>5.115999638368519</c:v>
                </c:pt>
                <c:pt idx="6222">
                  <c:v>5.11155002021769</c:v>
                </c:pt>
                <c:pt idx="6223">
                  <c:v>5.106800094225036</c:v>
                </c:pt>
                <c:pt idx="6224">
                  <c:v>5.103000061033526</c:v>
                </c:pt>
                <c:pt idx="6225">
                  <c:v>5.102950062559101</c:v>
                </c:pt>
                <c:pt idx="6226">
                  <c:v>5.107899240112602</c:v>
                </c:pt>
                <c:pt idx="6227">
                  <c:v>5.107300000763644</c:v>
                </c:pt>
                <c:pt idx="6228">
                  <c:v>5.110049824143061</c:v>
                </c:pt>
                <c:pt idx="6229">
                  <c:v>5.1092999282846</c:v>
                </c:pt>
                <c:pt idx="6230">
                  <c:v>5.107150062562139</c:v>
                </c:pt>
                <c:pt idx="6231">
                  <c:v>5.105949277876785</c:v>
                </c:pt>
                <c:pt idx="6232">
                  <c:v>5.107850026321101</c:v>
                </c:pt>
                <c:pt idx="6233">
                  <c:v>5.1085994544992</c:v>
                </c:pt>
                <c:pt idx="6234">
                  <c:v>5.109750074771</c:v>
                </c:pt>
                <c:pt idx="6235">
                  <c:v>5.108500082395039</c:v>
                </c:pt>
                <c:pt idx="6236">
                  <c:v>5.110801238250131</c:v>
                </c:pt>
                <c:pt idx="6237">
                  <c:v>5.115400097278325</c:v>
                </c:pt>
                <c:pt idx="6238">
                  <c:v>5.118899541852441</c:v>
                </c:pt>
                <c:pt idx="6239">
                  <c:v>5.11979988289022</c:v>
                </c:pt>
                <c:pt idx="6240">
                  <c:v>5.121549914550997</c:v>
                </c:pt>
                <c:pt idx="6241">
                  <c:v>5.119549380491664</c:v>
                </c:pt>
                <c:pt idx="6242">
                  <c:v>5.116649893567227</c:v>
                </c:pt>
                <c:pt idx="6243">
                  <c:v>5.115649950792431</c:v>
                </c:pt>
                <c:pt idx="6244">
                  <c:v>5.115350089647109</c:v>
                </c:pt>
                <c:pt idx="6245">
                  <c:v>5.11779994621247</c:v>
                </c:pt>
                <c:pt idx="6246">
                  <c:v>5.115349166106171</c:v>
                </c:pt>
                <c:pt idx="6247">
                  <c:v>5.110699958418989</c:v>
                </c:pt>
                <c:pt idx="6248">
                  <c:v>5.113449679185576</c:v>
                </c:pt>
                <c:pt idx="6249">
                  <c:v>5.114699913025106</c:v>
                </c:pt>
                <c:pt idx="6250">
                  <c:v>5.115250044251296</c:v>
                </c:pt>
                <c:pt idx="6251">
                  <c:v>5.113349461746111</c:v>
                </c:pt>
                <c:pt idx="6252">
                  <c:v>5.114149905395607</c:v>
                </c:pt>
                <c:pt idx="6253">
                  <c:v>5.113849229430341</c:v>
                </c:pt>
                <c:pt idx="6254">
                  <c:v>5.115849947738749</c:v>
                </c:pt>
                <c:pt idx="6255">
                  <c:v>5.117449983976257</c:v>
                </c:pt>
                <c:pt idx="6256">
                  <c:v>5.119299909973051</c:v>
                </c:pt>
                <c:pt idx="6257">
                  <c:v>5.119699949264031</c:v>
                </c:pt>
                <c:pt idx="6258">
                  <c:v>5.116649477004102</c:v>
                </c:pt>
                <c:pt idx="6259">
                  <c:v>5.116500091171474</c:v>
                </c:pt>
                <c:pt idx="6260">
                  <c:v>5.115899888991406</c:v>
                </c:pt>
                <c:pt idx="6261">
                  <c:v>5.115549787900818</c:v>
                </c:pt>
                <c:pt idx="6262">
                  <c:v>5.115449959943362</c:v>
                </c:pt>
                <c:pt idx="6263">
                  <c:v>5.117648493192973</c:v>
                </c:pt>
                <c:pt idx="6264">
                  <c:v>5.114749902724724</c:v>
                </c:pt>
                <c:pt idx="6265">
                  <c:v>5.111499910351995</c:v>
                </c:pt>
                <c:pt idx="6266">
                  <c:v>5.107799988938496</c:v>
                </c:pt>
                <c:pt idx="6267">
                  <c:v>5.107699952699477</c:v>
                </c:pt>
                <c:pt idx="6268">
                  <c:v>5.104899991987622</c:v>
                </c:pt>
                <c:pt idx="6269">
                  <c:v>5.10184989395202</c:v>
                </c:pt>
                <c:pt idx="6270">
                  <c:v>5.101849884795228</c:v>
                </c:pt>
                <c:pt idx="6271">
                  <c:v>5.105150053786927</c:v>
                </c:pt>
                <c:pt idx="6272">
                  <c:v>5.105850050735169</c:v>
                </c:pt>
                <c:pt idx="6273">
                  <c:v>5.107200695038045</c:v>
                </c:pt>
                <c:pt idx="6274">
                  <c:v>5.10544990883136</c:v>
                </c:pt>
                <c:pt idx="6275">
                  <c:v>5.106200012971386</c:v>
                </c:pt>
                <c:pt idx="6276">
                  <c:v>5.105299807739357</c:v>
                </c:pt>
                <c:pt idx="6277">
                  <c:v>5.099250053786818</c:v>
                </c:pt>
                <c:pt idx="6278">
                  <c:v>5.098599678040046</c:v>
                </c:pt>
                <c:pt idx="6279">
                  <c:v>5.095699892426638</c:v>
                </c:pt>
                <c:pt idx="6280">
                  <c:v>5.101949984360546</c:v>
                </c:pt>
                <c:pt idx="6281">
                  <c:v>5.102451478196595</c:v>
                </c:pt>
                <c:pt idx="6282">
                  <c:v>5.102650035478289</c:v>
                </c:pt>
                <c:pt idx="6283">
                  <c:v>5.105250853346661</c:v>
                </c:pt>
                <c:pt idx="6284">
                  <c:v>5.109299988554996</c:v>
                </c:pt>
                <c:pt idx="6285">
                  <c:v>5.110400051882607</c:v>
                </c:pt>
                <c:pt idx="6286">
                  <c:v>5.108748484039097</c:v>
                </c:pt>
                <c:pt idx="6287">
                  <c:v>5.104249993131817</c:v>
                </c:pt>
                <c:pt idx="6288">
                  <c:v>5.100449688339722</c:v>
                </c:pt>
                <c:pt idx="6289">
                  <c:v>5.098599931337956</c:v>
                </c:pt>
                <c:pt idx="6290">
                  <c:v>5.098950002291531</c:v>
                </c:pt>
                <c:pt idx="6291">
                  <c:v>5.099499623487647</c:v>
                </c:pt>
                <c:pt idx="6292">
                  <c:v>5.102699928283982</c:v>
                </c:pt>
                <c:pt idx="6293">
                  <c:v>5.100999689864693</c:v>
                </c:pt>
                <c:pt idx="6294">
                  <c:v>5.100200027845856</c:v>
                </c:pt>
                <c:pt idx="6295">
                  <c:v>5.097249926755467</c:v>
                </c:pt>
                <c:pt idx="6296">
                  <c:v>5.096549718477035</c:v>
                </c:pt>
                <c:pt idx="6297">
                  <c:v>5.09185009574867</c:v>
                </c:pt>
                <c:pt idx="6298">
                  <c:v>5.088400106429617</c:v>
                </c:pt>
                <c:pt idx="6299">
                  <c:v>5.084700046158105</c:v>
                </c:pt>
                <c:pt idx="6300">
                  <c:v>5.086150107956199</c:v>
                </c:pt>
                <c:pt idx="6301">
                  <c:v>5.087599822618357</c:v>
                </c:pt>
                <c:pt idx="6302">
                  <c:v>5.088149920655269</c:v>
                </c:pt>
                <c:pt idx="6303">
                  <c:v>5.085448970032303</c:v>
                </c:pt>
                <c:pt idx="6304">
                  <c:v>5.08569989509488</c:v>
                </c:pt>
                <c:pt idx="6305">
                  <c:v>5.08365003547442</c:v>
                </c:pt>
                <c:pt idx="6306">
                  <c:v>5.080500073239818</c:v>
                </c:pt>
                <c:pt idx="6307">
                  <c:v>5.08290004005539</c:v>
                </c:pt>
                <c:pt idx="6308">
                  <c:v>5.082899795532286</c:v>
                </c:pt>
                <c:pt idx="6309">
                  <c:v>5.085050101853994</c:v>
                </c:pt>
                <c:pt idx="6310">
                  <c:v>5.085400100328115</c:v>
                </c:pt>
                <c:pt idx="6311">
                  <c:v>5.086700507737985</c:v>
                </c:pt>
                <c:pt idx="6312">
                  <c:v>5.087650095749268</c:v>
                </c:pt>
                <c:pt idx="6313">
                  <c:v>5.089051281738647</c:v>
                </c:pt>
                <c:pt idx="6314">
                  <c:v>5.091700112152468</c:v>
                </c:pt>
                <c:pt idx="6315">
                  <c:v>5.092150032043717</c:v>
                </c:pt>
                <c:pt idx="6316">
                  <c:v>5.089449657822115</c:v>
                </c:pt>
                <c:pt idx="6317">
                  <c:v>5.089200069807703</c:v>
                </c:pt>
                <c:pt idx="6318">
                  <c:v>5.089050813672656</c:v>
                </c:pt>
                <c:pt idx="6319">
                  <c:v>5.089549956512201</c:v>
                </c:pt>
                <c:pt idx="6320">
                  <c:v>5.091250086210493</c:v>
                </c:pt>
                <c:pt idx="6321">
                  <c:v>5.092699671175069</c:v>
                </c:pt>
                <c:pt idx="6322">
                  <c:v>5.09029994583034</c:v>
                </c:pt>
                <c:pt idx="6323">
                  <c:v>5.088599776841874</c:v>
                </c:pt>
                <c:pt idx="6324">
                  <c:v>5.086150086212001</c:v>
                </c:pt>
                <c:pt idx="6325">
                  <c:v>5.0872000785821</c:v>
                </c:pt>
                <c:pt idx="6326">
                  <c:v>5.08685011329362</c:v>
                </c:pt>
                <c:pt idx="6327">
                  <c:v>5.087050107194955</c:v>
                </c:pt>
                <c:pt idx="6328">
                  <c:v>5.085449497604713</c:v>
                </c:pt>
                <c:pt idx="6329">
                  <c:v>5.086550046922639</c:v>
                </c:pt>
                <c:pt idx="6330">
                  <c:v>5.088100081633456</c:v>
                </c:pt>
                <c:pt idx="6331">
                  <c:v>5.084649675747641</c:v>
                </c:pt>
                <c:pt idx="6332">
                  <c:v>5.082399951934348</c:v>
                </c:pt>
                <c:pt idx="6333">
                  <c:v>5.082349817654177</c:v>
                </c:pt>
                <c:pt idx="6334">
                  <c:v>5.083400090788927</c:v>
                </c:pt>
                <c:pt idx="6335">
                  <c:v>5.086950016782794</c:v>
                </c:pt>
                <c:pt idx="6336">
                  <c:v>5.088400485994497</c:v>
                </c:pt>
                <c:pt idx="6337">
                  <c:v>5.087800072480604</c:v>
                </c:pt>
                <c:pt idx="6338">
                  <c:v>5.090850064851111</c:v>
                </c:pt>
                <c:pt idx="6339">
                  <c:v>5.087500003050081</c:v>
                </c:pt>
                <c:pt idx="6340">
                  <c:v>5.090749959181266</c:v>
                </c:pt>
                <c:pt idx="6341">
                  <c:v>5.085750445174198</c:v>
                </c:pt>
                <c:pt idx="6342">
                  <c:v>5.084449935151497</c:v>
                </c:pt>
                <c:pt idx="6343">
                  <c:v>5.082999221420323</c:v>
                </c:pt>
                <c:pt idx="6344">
                  <c:v>5.07965001068078</c:v>
                </c:pt>
                <c:pt idx="6345">
                  <c:v>5.076849923327245</c:v>
                </c:pt>
                <c:pt idx="6346">
                  <c:v>5.077949724196514</c:v>
                </c:pt>
                <c:pt idx="6347">
                  <c:v>5.07964993247879</c:v>
                </c:pt>
                <c:pt idx="6348">
                  <c:v>5.077350780484268</c:v>
                </c:pt>
                <c:pt idx="6349">
                  <c:v>5.07729992179884</c:v>
                </c:pt>
                <c:pt idx="6350">
                  <c:v>5.075750056075774</c:v>
                </c:pt>
                <c:pt idx="6351">
                  <c:v>5.074500051498035</c:v>
                </c:pt>
                <c:pt idx="6352">
                  <c:v>5.075150019834836</c:v>
                </c:pt>
                <c:pt idx="6353">
                  <c:v>5.074199985123414</c:v>
                </c:pt>
                <c:pt idx="6354">
                  <c:v>5.07354988403313</c:v>
                </c:pt>
                <c:pt idx="6355">
                  <c:v>5.07205008926394</c:v>
                </c:pt>
                <c:pt idx="6356">
                  <c:v>5.07020008773907</c:v>
                </c:pt>
                <c:pt idx="6357">
                  <c:v>5.06734988403332</c:v>
                </c:pt>
                <c:pt idx="6358">
                  <c:v>5.068850363921229</c:v>
                </c:pt>
                <c:pt idx="6359">
                  <c:v>5.067649884033016</c:v>
                </c:pt>
                <c:pt idx="6360">
                  <c:v>5.068849917221087</c:v>
                </c:pt>
                <c:pt idx="6361">
                  <c:v>5.068149271392031</c:v>
                </c:pt>
                <c:pt idx="6362">
                  <c:v>5.066550025941979</c:v>
                </c:pt>
                <c:pt idx="6363">
                  <c:v>5.06850111694439</c:v>
                </c:pt>
                <c:pt idx="6364">
                  <c:v>5.076800015256594</c:v>
                </c:pt>
                <c:pt idx="6365">
                  <c:v>5.07725001373183</c:v>
                </c:pt>
                <c:pt idx="6366">
                  <c:v>5.080301267626053</c:v>
                </c:pt>
                <c:pt idx="6367">
                  <c:v>5.08159992446963</c:v>
                </c:pt>
                <c:pt idx="6368">
                  <c:v>5.079599550244893</c:v>
                </c:pt>
                <c:pt idx="6369">
                  <c:v>5.081399963761215</c:v>
                </c:pt>
                <c:pt idx="6370">
                  <c:v>5.076800036236818</c:v>
                </c:pt>
                <c:pt idx="6371">
                  <c:v>5.075149935149966</c:v>
                </c:pt>
                <c:pt idx="6372">
                  <c:v>5.074250004578061</c:v>
                </c:pt>
                <c:pt idx="6373">
                  <c:v>5.07135004081647</c:v>
                </c:pt>
                <c:pt idx="6374">
                  <c:v>5.070599948881863</c:v>
                </c:pt>
                <c:pt idx="6375">
                  <c:v>5.068049956513278</c:v>
                </c:pt>
                <c:pt idx="6376">
                  <c:v>5.066299209596764</c:v>
                </c:pt>
                <c:pt idx="6377">
                  <c:v>5.067199994278781</c:v>
                </c:pt>
                <c:pt idx="6378">
                  <c:v>5.064500848391614</c:v>
                </c:pt>
                <c:pt idx="6379">
                  <c:v>5.062399891663517</c:v>
                </c:pt>
                <c:pt idx="6380">
                  <c:v>5.061700030517386</c:v>
                </c:pt>
                <c:pt idx="6381">
                  <c:v>5.061598086929734</c:v>
                </c:pt>
                <c:pt idx="6382">
                  <c:v>5.056599967192597</c:v>
                </c:pt>
                <c:pt idx="6383">
                  <c:v>5.058349959563202</c:v>
                </c:pt>
                <c:pt idx="6384">
                  <c:v>5.057149920274242</c:v>
                </c:pt>
                <c:pt idx="6385">
                  <c:v>5.05769998206961</c:v>
                </c:pt>
                <c:pt idx="6386">
                  <c:v>5.054351112368749</c:v>
                </c:pt>
                <c:pt idx="6387">
                  <c:v>5.05345008621225</c:v>
                </c:pt>
                <c:pt idx="6388">
                  <c:v>5.052649579236457</c:v>
                </c:pt>
                <c:pt idx="6389">
                  <c:v>5.054899954986467</c:v>
                </c:pt>
                <c:pt idx="6390">
                  <c:v>5.05459994888224</c:v>
                </c:pt>
                <c:pt idx="6391">
                  <c:v>5.053249437332851</c:v>
                </c:pt>
                <c:pt idx="6392">
                  <c:v>5.054449880979519</c:v>
                </c:pt>
                <c:pt idx="6393">
                  <c:v>5.054749506758526</c:v>
                </c:pt>
                <c:pt idx="6394">
                  <c:v>5.05379991569498</c:v>
                </c:pt>
                <c:pt idx="6395">
                  <c:v>5.051750077058387</c:v>
                </c:pt>
                <c:pt idx="6396">
                  <c:v>5.050151127241405</c:v>
                </c:pt>
                <c:pt idx="6397">
                  <c:v>5.047599963760149</c:v>
                </c:pt>
                <c:pt idx="6398">
                  <c:v>5.04854840202461</c:v>
                </c:pt>
                <c:pt idx="6399">
                  <c:v>5.046999939728266</c:v>
                </c:pt>
                <c:pt idx="6400">
                  <c:v>5.0475501041401</c:v>
                </c:pt>
                <c:pt idx="6401">
                  <c:v>5.045151226808228</c:v>
                </c:pt>
                <c:pt idx="6402">
                  <c:v>5.048549989318417</c:v>
                </c:pt>
                <c:pt idx="6403">
                  <c:v>5.05004940681465</c:v>
                </c:pt>
                <c:pt idx="6404">
                  <c:v>5.050350022509519</c:v>
                </c:pt>
                <c:pt idx="6405">
                  <c:v>5.052350013353136</c:v>
                </c:pt>
                <c:pt idx="6406">
                  <c:v>5.055250580597201</c:v>
                </c:pt>
                <c:pt idx="6407">
                  <c:v>5.05749992714118</c:v>
                </c:pt>
                <c:pt idx="6408">
                  <c:v>5.054000373838788</c:v>
                </c:pt>
                <c:pt idx="6409">
                  <c:v>5.057100096128124</c:v>
                </c:pt>
                <c:pt idx="6410">
                  <c:v>5.05924992866494</c:v>
                </c:pt>
                <c:pt idx="6411">
                  <c:v>5.061400400925777</c:v>
                </c:pt>
                <c:pt idx="6412">
                  <c:v>5.060949886323215</c:v>
                </c:pt>
                <c:pt idx="6413">
                  <c:v>5.061399305341185</c:v>
                </c:pt>
                <c:pt idx="6414">
                  <c:v>5.0569498863224</c:v>
                </c:pt>
                <c:pt idx="6415">
                  <c:v>5.056549916458607</c:v>
                </c:pt>
                <c:pt idx="6416">
                  <c:v>5.058600319291144</c:v>
                </c:pt>
                <c:pt idx="6417">
                  <c:v>5.060250109479966</c:v>
                </c:pt>
                <c:pt idx="6418">
                  <c:v>5.062550003814977</c:v>
                </c:pt>
                <c:pt idx="6419">
                  <c:v>5.063200029373547</c:v>
                </c:pt>
                <c:pt idx="6420">
                  <c:v>5.065200059510969</c:v>
                </c:pt>
                <c:pt idx="6421">
                  <c:v>5.06274944534016</c:v>
                </c:pt>
                <c:pt idx="6422">
                  <c:v>5.062349925232411</c:v>
                </c:pt>
                <c:pt idx="6423">
                  <c:v>5.061200566484331</c:v>
                </c:pt>
                <c:pt idx="6424">
                  <c:v>5.060499908446216</c:v>
                </c:pt>
                <c:pt idx="6425">
                  <c:v>5.05580004729927</c:v>
                </c:pt>
                <c:pt idx="6426">
                  <c:v>5.054500388334416</c:v>
                </c:pt>
                <c:pt idx="6427">
                  <c:v>5.054949913024757</c:v>
                </c:pt>
                <c:pt idx="6428">
                  <c:v>5.055499920654256</c:v>
                </c:pt>
                <c:pt idx="6429">
                  <c:v>5.056050057984976</c:v>
                </c:pt>
                <c:pt idx="6430">
                  <c:v>5.0557500789655</c:v>
                </c:pt>
                <c:pt idx="6431">
                  <c:v>5.057699292756297</c:v>
                </c:pt>
                <c:pt idx="6432">
                  <c:v>5.056249909972393</c:v>
                </c:pt>
                <c:pt idx="6433">
                  <c:v>5.055649061967415</c:v>
                </c:pt>
                <c:pt idx="6434">
                  <c:v>5.054799987028673</c:v>
                </c:pt>
                <c:pt idx="6435">
                  <c:v>5.055900047300381</c:v>
                </c:pt>
                <c:pt idx="6436">
                  <c:v>5.052900768660036</c:v>
                </c:pt>
                <c:pt idx="6437">
                  <c:v>5.053499917601584</c:v>
                </c:pt>
                <c:pt idx="6438">
                  <c:v>5.053549538803054</c:v>
                </c:pt>
                <c:pt idx="6439">
                  <c:v>5.055400047302101</c:v>
                </c:pt>
                <c:pt idx="6440">
                  <c:v>5.055750054933014</c:v>
                </c:pt>
                <c:pt idx="6441">
                  <c:v>5.054799724581244</c:v>
                </c:pt>
                <c:pt idx="6442">
                  <c:v>5.0528999389644</c:v>
                </c:pt>
                <c:pt idx="6443">
                  <c:v>5.056999664309842</c:v>
                </c:pt>
                <c:pt idx="6444">
                  <c:v>5.05720001449663</c:v>
                </c:pt>
                <c:pt idx="6445">
                  <c:v>5.057049952698435</c:v>
                </c:pt>
                <c:pt idx="6446">
                  <c:v>5.059750151824118</c:v>
                </c:pt>
                <c:pt idx="6447">
                  <c:v>5.061150109482696</c:v>
                </c:pt>
                <c:pt idx="6448">
                  <c:v>5.060950178911295</c:v>
                </c:pt>
                <c:pt idx="6449">
                  <c:v>5.059750006865213</c:v>
                </c:pt>
                <c:pt idx="6450">
                  <c:v>5.059549934387177</c:v>
                </c:pt>
                <c:pt idx="6451">
                  <c:v>5.056549593355157</c:v>
                </c:pt>
                <c:pt idx="6452">
                  <c:v>5.05479997520524</c:v>
                </c:pt>
                <c:pt idx="6453">
                  <c:v>5.05689976692156</c:v>
                </c:pt>
                <c:pt idx="6454">
                  <c:v>5.055799972153181</c:v>
                </c:pt>
                <c:pt idx="6455">
                  <c:v>5.054150040054081</c:v>
                </c:pt>
                <c:pt idx="6456">
                  <c:v>5.055299504470895</c:v>
                </c:pt>
                <c:pt idx="6457">
                  <c:v>5.055449919509556</c:v>
                </c:pt>
                <c:pt idx="6458">
                  <c:v>5.055100334549934</c:v>
                </c:pt>
                <c:pt idx="6459">
                  <c:v>5.053249919510562</c:v>
                </c:pt>
                <c:pt idx="6460">
                  <c:v>5.053850091553613</c:v>
                </c:pt>
                <c:pt idx="6461">
                  <c:v>5.055349750517053</c:v>
                </c:pt>
                <c:pt idx="6462">
                  <c:v>5.052850031283015</c:v>
                </c:pt>
                <c:pt idx="6463">
                  <c:v>5.049798852920503</c:v>
                </c:pt>
                <c:pt idx="6464">
                  <c:v>5.046250022503954</c:v>
                </c:pt>
                <c:pt idx="6465">
                  <c:v>5.045699990845607</c:v>
                </c:pt>
                <c:pt idx="6466">
                  <c:v>5.043098602676765</c:v>
                </c:pt>
                <c:pt idx="6467">
                  <c:v>5.037000117874411</c:v>
                </c:pt>
                <c:pt idx="6468">
                  <c:v>5.032700223538995</c:v>
                </c:pt>
                <c:pt idx="6469">
                  <c:v>5.035050013731961</c:v>
                </c:pt>
                <c:pt idx="6470">
                  <c:v>5.032799918746604</c:v>
                </c:pt>
                <c:pt idx="6471">
                  <c:v>5.037650113295967</c:v>
                </c:pt>
                <c:pt idx="6472">
                  <c:v>5.03575008621192</c:v>
                </c:pt>
                <c:pt idx="6473">
                  <c:v>5.034749244307022</c:v>
                </c:pt>
                <c:pt idx="6474">
                  <c:v>5.03304992942867</c:v>
                </c:pt>
                <c:pt idx="6475">
                  <c:v>5.034399967193166</c:v>
                </c:pt>
                <c:pt idx="6476">
                  <c:v>5.037099864577613</c:v>
                </c:pt>
                <c:pt idx="6477">
                  <c:v>5.039450098418456</c:v>
                </c:pt>
                <c:pt idx="6478">
                  <c:v>5.04089993400703</c:v>
                </c:pt>
                <c:pt idx="6479">
                  <c:v>5.040299900818355</c:v>
                </c:pt>
                <c:pt idx="6480">
                  <c:v>5.038650071335724</c:v>
                </c:pt>
                <c:pt idx="6481">
                  <c:v>5.039150892258476</c:v>
                </c:pt>
                <c:pt idx="6482">
                  <c:v>5.042950001909047</c:v>
                </c:pt>
                <c:pt idx="6483">
                  <c:v>5.045100196457495</c:v>
                </c:pt>
                <c:pt idx="6484">
                  <c:v>5.046599991226686</c:v>
                </c:pt>
                <c:pt idx="6485">
                  <c:v>5.043450101471536</c:v>
                </c:pt>
                <c:pt idx="6486">
                  <c:v>5.045950300598633</c:v>
                </c:pt>
                <c:pt idx="6487">
                  <c:v>5.045549959562777</c:v>
                </c:pt>
                <c:pt idx="6488">
                  <c:v>5.041300679396952</c:v>
                </c:pt>
                <c:pt idx="6489">
                  <c:v>5.043000060653866</c:v>
                </c:pt>
                <c:pt idx="6490">
                  <c:v>5.040700030516746</c:v>
                </c:pt>
                <c:pt idx="6491">
                  <c:v>5.039649630736678</c:v>
                </c:pt>
                <c:pt idx="6492">
                  <c:v>5.0397999038687</c:v>
                </c:pt>
                <c:pt idx="6493">
                  <c:v>5.045100543593435</c:v>
                </c:pt>
                <c:pt idx="6494">
                  <c:v>5.047899921795761</c:v>
                </c:pt>
                <c:pt idx="6495">
                  <c:v>5.048999951934093</c:v>
                </c:pt>
                <c:pt idx="6496">
                  <c:v>5.041501424788294</c:v>
                </c:pt>
                <c:pt idx="6497">
                  <c:v>5.045399945833198</c:v>
                </c:pt>
                <c:pt idx="6498">
                  <c:v>5.043149708937562</c:v>
                </c:pt>
                <c:pt idx="6499">
                  <c:v>5.042700048445111</c:v>
                </c:pt>
                <c:pt idx="6500">
                  <c:v>5.041500012208417</c:v>
                </c:pt>
                <c:pt idx="6501">
                  <c:v>5.044050991440598</c:v>
                </c:pt>
                <c:pt idx="6502">
                  <c:v>5.04525002250739</c:v>
                </c:pt>
                <c:pt idx="6503">
                  <c:v>5.046500660704623</c:v>
                </c:pt>
                <c:pt idx="6504">
                  <c:v>5.046600008772657</c:v>
                </c:pt>
                <c:pt idx="6505">
                  <c:v>5.047199897006067</c:v>
                </c:pt>
                <c:pt idx="6506">
                  <c:v>5.05069964942959</c:v>
                </c:pt>
                <c:pt idx="6507">
                  <c:v>5.048050061417596</c:v>
                </c:pt>
                <c:pt idx="6508">
                  <c:v>5.048300741960702</c:v>
                </c:pt>
                <c:pt idx="6509">
                  <c:v>5.05169995117103</c:v>
                </c:pt>
                <c:pt idx="6510">
                  <c:v>5.05529998436032</c:v>
                </c:pt>
                <c:pt idx="6511">
                  <c:v>5.057349496841197</c:v>
                </c:pt>
                <c:pt idx="6512">
                  <c:v>5.056599951170938</c:v>
                </c:pt>
                <c:pt idx="6513">
                  <c:v>5.060098752972408</c:v>
                </c:pt>
                <c:pt idx="6514">
                  <c:v>5.057899884795916</c:v>
                </c:pt>
                <c:pt idx="6515">
                  <c:v>5.056749925613987</c:v>
                </c:pt>
                <c:pt idx="6516">
                  <c:v>5.059049889376183</c:v>
                </c:pt>
                <c:pt idx="6517">
                  <c:v>5.060950052258701</c:v>
                </c:pt>
                <c:pt idx="6518">
                  <c:v>5.063450420380832</c:v>
                </c:pt>
                <c:pt idx="6519">
                  <c:v>5.064250049210385</c:v>
                </c:pt>
                <c:pt idx="6520">
                  <c:v>5.064800053787621</c:v>
                </c:pt>
                <c:pt idx="6521">
                  <c:v>5.063800497438931</c:v>
                </c:pt>
                <c:pt idx="6522">
                  <c:v>5.062699951169634</c:v>
                </c:pt>
                <c:pt idx="6523">
                  <c:v>5.066501031495136</c:v>
                </c:pt>
                <c:pt idx="6524">
                  <c:v>5.066850106428317</c:v>
                </c:pt>
                <c:pt idx="6525">
                  <c:v>5.067850000763427</c:v>
                </c:pt>
                <c:pt idx="6526">
                  <c:v>5.064899833298114</c:v>
                </c:pt>
                <c:pt idx="6527">
                  <c:v>5.065499996184371</c:v>
                </c:pt>
                <c:pt idx="6528">
                  <c:v>5.073400186156504</c:v>
                </c:pt>
                <c:pt idx="6529">
                  <c:v>5.075349979400925</c:v>
                </c:pt>
                <c:pt idx="6530">
                  <c:v>5.076649973296298</c:v>
                </c:pt>
                <c:pt idx="6531">
                  <c:v>5.081499859999894</c:v>
                </c:pt>
                <c:pt idx="6532">
                  <c:v>5.077900062180561</c:v>
                </c:pt>
                <c:pt idx="6533">
                  <c:v>5.080200493619487</c:v>
                </c:pt>
                <c:pt idx="6534">
                  <c:v>5.081750108718552</c:v>
                </c:pt>
                <c:pt idx="6535">
                  <c:v>5.08329989280537</c:v>
                </c:pt>
                <c:pt idx="6536">
                  <c:v>5.085550156782118</c:v>
                </c:pt>
                <c:pt idx="6537">
                  <c:v>5.083349885178906</c:v>
                </c:pt>
                <c:pt idx="6538">
                  <c:v>5.082049616623408</c:v>
                </c:pt>
                <c:pt idx="6539">
                  <c:v>5.085949921416613</c:v>
                </c:pt>
                <c:pt idx="6540">
                  <c:v>5.084050069428484</c:v>
                </c:pt>
                <c:pt idx="6541">
                  <c:v>5.08170062332283</c:v>
                </c:pt>
                <c:pt idx="6542">
                  <c:v>5.080400074002682</c:v>
                </c:pt>
                <c:pt idx="6543">
                  <c:v>5.07929969978068</c:v>
                </c:pt>
                <c:pt idx="6544">
                  <c:v>5.076150012206199</c:v>
                </c:pt>
                <c:pt idx="6545">
                  <c:v>5.078050045394776</c:v>
                </c:pt>
                <c:pt idx="6546">
                  <c:v>5.080000315476354</c:v>
                </c:pt>
                <c:pt idx="6547">
                  <c:v>5.07690001068113</c:v>
                </c:pt>
                <c:pt idx="6548">
                  <c:v>5.079349906536665</c:v>
                </c:pt>
                <c:pt idx="6549">
                  <c:v>5.083150105663664</c:v>
                </c:pt>
                <c:pt idx="6550">
                  <c:v>5.081350078584366</c:v>
                </c:pt>
                <c:pt idx="6551">
                  <c:v>5.085700647356134</c:v>
                </c:pt>
                <c:pt idx="6552">
                  <c:v>5.088649960707698</c:v>
                </c:pt>
                <c:pt idx="6553">
                  <c:v>5.090599409868446</c:v>
                </c:pt>
                <c:pt idx="6554">
                  <c:v>5.090449885177806</c:v>
                </c:pt>
                <c:pt idx="6555">
                  <c:v>5.08814992446787</c:v>
                </c:pt>
                <c:pt idx="6556">
                  <c:v>5.08485084190397</c:v>
                </c:pt>
                <c:pt idx="6557">
                  <c:v>5.086499883651413</c:v>
                </c:pt>
                <c:pt idx="6558">
                  <c:v>5.085351077272207</c:v>
                </c:pt>
                <c:pt idx="6559">
                  <c:v>5.087150048064357</c:v>
                </c:pt>
                <c:pt idx="6560">
                  <c:v>5.088750017926939</c:v>
                </c:pt>
                <c:pt idx="6561">
                  <c:v>5.091999337386369</c:v>
                </c:pt>
                <c:pt idx="6562">
                  <c:v>5.090299992371</c:v>
                </c:pt>
                <c:pt idx="6563">
                  <c:v>5.091549827957349</c:v>
                </c:pt>
                <c:pt idx="6564">
                  <c:v>5.092799959184049</c:v>
                </c:pt>
                <c:pt idx="6565">
                  <c:v>5.090900064849848</c:v>
                </c:pt>
                <c:pt idx="6566">
                  <c:v>5.09144999694763</c:v>
                </c:pt>
                <c:pt idx="6567">
                  <c:v>5.09009989891274</c:v>
                </c:pt>
                <c:pt idx="6568">
                  <c:v>5.090550416563929</c:v>
                </c:pt>
                <c:pt idx="6569">
                  <c:v>5.092650003054586</c:v>
                </c:pt>
                <c:pt idx="6570">
                  <c:v>5.090350108719576</c:v>
                </c:pt>
                <c:pt idx="6571">
                  <c:v>5.089648201370438</c:v>
                </c:pt>
                <c:pt idx="6572">
                  <c:v>5.085149985119643</c:v>
                </c:pt>
                <c:pt idx="6573">
                  <c:v>5.08545056152434</c:v>
                </c:pt>
                <c:pt idx="6574">
                  <c:v>5.082800049975047</c:v>
                </c:pt>
                <c:pt idx="6575">
                  <c:v>5.082299944304397</c:v>
                </c:pt>
                <c:pt idx="6576">
                  <c:v>5.077648753736868</c:v>
                </c:pt>
                <c:pt idx="6577">
                  <c:v>5.075949994279653</c:v>
                </c:pt>
                <c:pt idx="6578">
                  <c:v>5.073348974226974</c:v>
                </c:pt>
                <c:pt idx="6579">
                  <c:v>5.071799971770817</c:v>
                </c:pt>
                <c:pt idx="6580">
                  <c:v>5.073500044250977</c:v>
                </c:pt>
                <c:pt idx="6581">
                  <c:v>5.075901507949309</c:v>
                </c:pt>
                <c:pt idx="6582">
                  <c:v>5.078249888611028</c:v>
                </c:pt>
                <c:pt idx="6583">
                  <c:v>5.07959952507008</c:v>
                </c:pt>
                <c:pt idx="6584">
                  <c:v>5.078850006484572</c:v>
                </c:pt>
                <c:pt idx="6585">
                  <c:v>5.078499908449884</c:v>
                </c:pt>
                <c:pt idx="6586">
                  <c:v>5.081252182390018</c:v>
                </c:pt>
                <c:pt idx="6587">
                  <c:v>5.088750021361193</c:v>
                </c:pt>
                <c:pt idx="6588">
                  <c:v>5.09060053901703</c:v>
                </c:pt>
                <c:pt idx="6589">
                  <c:v>5.086549994277447</c:v>
                </c:pt>
                <c:pt idx="6590">
                  <c:v>5.08684991874543</c:v>
                </c:pt>
                <c:pt idx="6591">
                  <c:v>5.08934933319324</c:v>
                </c:pt>
                <c:pt idx="6592">
                  <c:v>5.088999920273637</c:v>
                </c:pt>
                <c:pt idx="6593">
                  <c:v>5.085599153899238</c:v>
                </c:pt>
                <c:pt idx="6594">
                  <c:v>5.082850088117991</c:v>
                </c:pt>
                <c:pt idx="6595">
                  <c:v>5.085099884414377</c:v>
                </c:pt>
                <c:pt idx="6596">
                  <c:v>5.082500642016385</c:v>
                </c:pt>
                <c:pt idx="6597">
                  <c:v>5.081300098801877</c:v>
                </c:pt>
                <c:pt idx="6598">
                  <c:v>5.080700204467575</c:v>
                </c:pt>
                <c:pt idx="6599">
                  <c:v>5.076699966048181</c:v>
                </c:pt>
                <c:pt idx="6600">
                  <c:v>5.071399999240386</c:v>
                </c:pt>
                <c:pt idx="6601">
                  <c:v>5.07280138740316</c:v>
                </c:pt>
                <c:pt idx="6602">
                  <c:v>5.076399914552896</c:v>
                </c:pt>
                <c:pt idx="6603">
                  <c:v>5.078250426100566</c:v>
                </c:pt>
                <c:pt idx="6604">
                  <c:v>5.079149916076858</c:v>
                </c:pt>
                <c:pt idx="6605">
                  <c:v>5.0788500579838</c:v>
                </c:pt>
                <c:pt idx="6606">
                  <c:v>5.077000059511191</c:v>
                </c:pt>
                <c:pt idx="6607">
                  <c:v>5.073200065613491</c:v>
                </c:pt>
                <c:pt idx="6608">
                  <c:v>5.073049726102908</c:v>
                </c:pt>
                <c:pt idx="6609">
                  <c:v>5.071350067140884</c:v>
                </c:pt>
                <c:pt idx="6610">
                  <c:v>5.070599893570033</c:v>
                </c:pt>
                <c:pt idx="6611">
                  <c:v>5.072500231552111</c:v>
                </c:pt>
                <c:pt idx="6612">
                  <c:v>5.07005009727436</c:v>
                </c:pt>
                <c:pt idx="6613">
                  <c:v>5.06945085487314</c:v>
                </c:pt>
                <c:pt idx="6614">
                  <c:v>5.068700002288097</c:v>
                </c:pt>
                <c:pt idx="6615">
                  <c:v>5.067699966049984</c:v>
                </c:pt>
                <c:pt idx="6616">
                  <c:v>5.067149931335734</c:v>
                </c:pt>
                <c:pt idx="6617">
                  <c:v>5.067150070190108</c:v>
                </c:pt>
                <c:pt idx="6618">
                  <c:v>5.069850239182413</c:v>
                </c:pt>
                <c:pt idx="6619">
                  <c:v>5.070199896621489</c:v>
                </c:pt>
                <c:pt idx="6620">
                  <c:v>5.069499929810263</c:v>
                </c:pt>
                <c:pt idx="6621">
                  <c:v>5.070550604246819</c:v>
                </c:pt>
                <c:pt idx="6622">
                  <c:v>5.068550027848685</c:v>
                </c:pt>
                <c:pt idx="6623">
                  <c:v>5.070650770187058</c:v>
                </c:pt>
                <c:pt idx="6624">
                  <c:v>5.070599914550257</c:v>
                </c:pt>
                <c:pt idx="6625">
                  <c:v>5.063599893568607</c:v>
                </c:pt>
                <c:pt idx="6626">
                  <c:v>5.061350504685834</c:v>
                </c:pt>
                <c:pt idx="6627">
                  <c:v>5.059099890517245</c:v>
                </c:pt>
                <c:pt idx="6628">
                  <c:v>5.056550094224803</c:v>
                </c:pt>
                <c:pt idx="6629">
                  <c:v>5.055249888991967</c:v>
                </c:pt>
                <c:pt idx="6630">
                  <c:v>5.054300101852277</c:v>
                </c:pt>
                <c:pt idx="6631">
                  <c:v>5.058000270841148</c:v>
                </c:pt>
                <c:pt idx="6632">
                  <c:v>5.058500032424488</c:v>
                </c:pt>
                <c:pt idx="6633">
                  <c:v>5.061500297928431</c:v>
                </c:pt>
                <c:pt idx="6634">
                  <c:v>5.066250118255994</c:v>
                </c:pt>
                <c:pt idx="6635">
                  <c:v>5.067249979401822</c:v>
                </c:pt>
                <c:pt idx="6636">
                  <c:v>5.065201375200559</c:v>
                </c:pt>
                <c:pt idx="6637">
                  <c:v>5.073150102994986</c:v>
                </c:pt>
                <c:pt idx="6638">
                  <c:v>5.073800397109153</c:v>
                </c:pt>
                <c:pt idx="6639">
                  <c:v>5.075449888609</c:v>
                </c:pt>
                <c:pt idx="6640">
                  <c:v>5.074099887082411</c:v>
                </c:pt>
                <c:pt idx="6641">
                  <c:v>5.07225015106087</c:v>
                </c:pt>
                <c:pt idx="6642">
                  <c:v>5.070600046921754</c:v>
                </c:pt>
                <c:pt idx="6643">
                  <c:v>5.07064961395008</c:v>
                </c:pt>
                <c:pt idx="6644">
                  <c:v>5.070049912643298</c:v>
                </c:pt>
                <c:pt idx="6645">
                  <c:v>5.06984994888262</c:v>
                </c:pt>
                <c:pt idx="6646">
                  <c:v>5.072150691223214</c:v>
                </c:pt>
                <c:pt idx="6647">
                  <c:v>5.07124997291612</c:v>
                </c:pt>
                <c:pt idx="6648">
                  <c:v>5.069749701309776</c:v>
                </c:pt>
                <c:pt idx="6649">
                  <c:v>5.070600074006506</c:v>
                </c:pt>
                <c:pt idx="6650">
                  <c:v>5.07110007400479</c:v>
                </c:pt>
                <c:pt idx="6651">
                  <c:v>5.069700010681117</c:v>
                </c:pt>
                <c:pt idx="6652">
                  <c:v>5.068399983596465</c:v>
                </c:pt>
                <c:pt idx="6653">
                  <c:v>5.066250247571586</c:v>
                </c:pt>
                <c:pt idx="6654">
                  <c:v>5.07099992599251</c:v>
                </c:pt>
                <c:pt idx="6655">
                  <c:v>5.073099883651593</c:v>
                </c:pt>
                <c:pt idx="6656">
                  <c:v>5.070550051113969</c:v>
                </c:pt>
                <c:pt idx="6657">
                  <c:v>5.074299916839663</c:v>
                </c:pt>
                <c:pt idx="6658">
                  <c:v>5.075000529479437</c:v>
                </c:pt>
                <c:pt idx="6659">
                  <c:v>5.074849882126727</c:v>
                </c:pt>
                <c:pt idx="6660">
                  <c:v>5.077049915311365</c:v>
                </c:pt>
                <c:pt idx="6661">
                  <c:v>5.077150262452049</c:v>
                </c:pt>
                <c:pt idx="6662">
                  <c:v>5.075499953079998</c:v>
                </c:pt>
                <c:pt idx="6663">
                  <c:v>5.073000366592168</c:v>
                </c:pt>
                <c:pt idx="6664">
                  <c:v>5.07144999389857</c:v>
                </c:pt>
                <c:pt idx="6665">
                  <c:v>5.071450054168963</c:v>
                </c:pt>
                <c:pt idx="6666">
                  <c:v>5.076749942400057</c:v>
                </c:pt>
                <c:pt idx="6667">
                  <c:v>5.078399910737061</c:v>
                </c:pt>
                <c:pt idx="6668">
                  <c:v>5.081500315092853</c:v>
                </c:pt>
                <c:pt idx="6669">
                  <c:v>5.081550075148698</c:v>
                </c:pt>
                <c:pt idx="6670">
                  <c:v>5.080800106810784</c:v>
                </c:pt>
                <c:pt idx="6671">
                  <c:v>5.08105062141476</c:v>
                </c:pt>
                <c:pt idx="6672">
                  <c:v>5.081200004198763</c:v>
                </c:pt>
                <c:pt idx="6673">
                  <c:v>5.082900447847349</c:v>
                </c:pt>
                <c:pt idx="6674">
                  <c:v>5.082999998092419</c:v>
                </c:pt>
                <c:pt idx="6675">
                  <c:v>5.083049900054902</c:v>
                </c:pt>
                <c:pt idx="6676">
                  <c:v>5.081298706438246</c:v>
                </c:pt>
                <c:pt idx="6677">
                  <c:v>5.0784499362926</c:v>
                </c:pt>
                <c:pt idx="6678">
                  <c:v>5.081150717927811</c:v>
                </c:pt>
                <c:pt idx="6679">
                  <c:v>5.084349924087292</c:v>
                </c:pt>
                <c:pt idx="6680">
                  <c:v>5.083399931718306</c:v>
                </c:pt>
                <c:pt idx="6681">
                  <c:v>5.08444999961648</c:v>
                </c:pt>
                <c:pt idx="6682">
                  <c:v>5.080700070571765</c:v>
                </c:pt>
                <c:pt idx="6683">
                  <c:v>5.077150307464763</c:v>
                </c:pt>
                <c:pt idx="6684">
                  <c:v>5.075300103759218</c:v>
                </c:pt>
                <c:pt idx="6685">
                  <c:v>5.07600006751818</c:v>
                </c:pt>
                <c:pt idx="6686">
                  <c:v>5.08279979591316</c:v>
                </c:pt>
                <c:pt idx="6687">
                  <c:v>5.084849966431648</c:v>
                </c:pt>
                <c:pt idx="6688">
                  <c:v>5.081699349211703</c:v>
                </c:pt>
                <c:pt idx="6689">
                  <c:v>5.08454992713814</c:v>
                </c:pt>
                <c:pt idx="6690">
                  <c:v>5.08575006294268</c:v>
                </c:pt>
                <c:pt idx="6691">
                  <c:v>5.085600097652786</c:v>
                </c:pt>
                <c:pt idx="6692">
                  <c:v>5.083199895474537</c:v>
                </c:pt>
                <c:pt idx="6693">
                  <c:v>5.086949957276374</c:v>
                </c:pt>
                <c:pt idx="6694">
                  <c:v>5.084749966430536</c:v>
                </c:pt>
                <c:pt idx="6695">
                  <c:v>5.079099964903436</c:v>
                </c:pt>
                <c:pt idx="6696">
                  <c:v>5.079899623873646</c:v>
                </c:pt>
                <c:pt idx="6697">
                  <c:v>5.08415002364927</c:v>
                </c:pt>
                <c:pt idx="6698">
                  <c:v>5.084400157928028</c:v>
                </c:pt>
                <c:pt idx="6699">
                  <c:v>5.084700022121979</c:v>
                </c:pt>
                <c:pt idx="6700">
                  <c:v>5.084299988935526</c:v>
                </c:pt>
                <c:pt idx="6701">
                  <c:v>5.082349347685522</c:v>
                </c:pt>
                <c:pt idx="6702">
                  <c:v>5.081999931717291</c:v>
                </c:pt>
                <c:pt idx="6703">
                  <c:v>5.082450612258979</c:v>
                </c:pt>
                <c:pt idx="6704">
                  <c:v>5.082049900054698</c:v>
                </c:pt>
                <c:pt idx="6705">
                  <c:v>5.083399901581287</c:v>
                </c:pt>
                <c:pt idx="6706">
                  <c:v>5.084000779723281</c:v>
                </c:pt>
                <c:pt idx="6707">
                  <c:v>5.083500061416996</c:v>
                </c:pt>
                <c:pt idx="6708">
                  <c:v>5.084299988939166</c:v>
                </c:pt>
                <c:pt idx="6709">
                  <c:v>5.082649993517406</c:v>
                </c:pt>
                <c:pt idx="6710">
                  <c:v>5.082599883269722</c:v>
                </c:pt>
                <c:pt idx="6711">
                  <c:v>5.083449779125658</c:v>
                </c:pt>
                <c:pt idx="6712">
                  <c:v>5.085600088499631</c:v>
                </c:pt>
                <c:pt idx="6713">
                  <c:v>5.087600151826336</c:v>
                </c:pt>
                <c:pt idx="6714">
                  <c:v>5.088350117111986</c:v>
                </c:pt>
                <c:pt idx="6715">
                  <c:v>5.086450059890922</c:v>
                </c:pt>
                <c:pt idx="6716">
                  <c:v>5.08725005989254</c:v>
                </c:pt>
                <c:pt idx="6717">
                  <c:v>5.090949960329451</c:v>
                </c:pt>
                <c:pt idx="6718">
                  <c:v>5.088449752045562</c:v>
                </c:pt>
                <c:pt idx="6719">
                  <c:v>5.087849890900543</c:v>
                </c:pt>
                <c:pt idx="6720">
                  <c:v>5.087600034330534</c:v>
                </c:pt>
                <c:pt idx="6721">
                  <c:v>5.087550231932253</c:v>
                </c:pt>
                <c:pt idx="6722">
                  <c:v>5.089700052260014</c:v>
                </c:pt>
                <c:pt idx="6723">
                  <c:v>5.092351381685148</c:v>
                </c:pt>
                <c:pt idx="6724">
                  <c:v>5.096750111009896</c:v>
                </c:pt>
                <c:pt idx="6725">
                  <c:v>5.098899943543075</c:v>
                </c:pt>
                <c:pt idx="6726">
                  <c:v>5.097599644850561</c:v>
                </c:pt>
                <c:pt idx="6727">
                  <c:v>5.094349887847784</c:v>
                </c:pt>
                <c:pt idx="6728">
                  <c:v>5.092449821473564</c:v>
                </c:pt>
                <c:pt idx="6729">
                  <c:v>5.091849996566451</c:v>
                </c:pt>
                <c:pt idx="6730">
                  <c:v>5.090399998091015</c:v>
                </c:pt>
                <c:pt idx="6731">
                  <c:v>5.094849519729903</c:v>
                </c:pt>
                <c:pt idx="6732">
                  <c:v>5.090450102234171</c:v>
                </c:pt>
                <c:pt idx="6733">
                  <c:v>5.089149217987142</c:v>
                </c:pt>
                <c:pt idx="6734">
                  <c:v>5.08999992866302</c:v>
                </c:pt>
                <c:pt idx="6735">
                  <c:v>5.089749990464044</c:v>
                </c:pt>
                <c:pt idx="6736">
                  <c:v>5.088899032212794</c:v>
                </c:pt>
                <c:pt idx="6737">
                  <c:v>5.08679991951067</c:v>
                </c:pt>
                <c:pt idx="6738">
                  <c:v>5.090950762936698</c:v>
                </c:pt>
                <c:pt idx="6739">
                  <c:v>5.095650107956317</c:v>
                </c:pt>
                <c:pt idx="6740">
                  <c:v>5.09124997825711</c:v>
                </c:pt>
                <c:pt idx="6741">
                  <c:v>5.092199699021875</c:v>
                </c:pt>
                <c:pt idx="6742">
                  <c:v>5.08855001144184</c:v>
                </c:pt>
                <c:pt idx="6743">
                  <c:v>5.089449600982336</c:v>
                </c:pt>
                <c:pt idx="6744">
                  <c:v>5.094249975205456</c:v>
                </c:pt>
                <c:pt idx="6745">
                  <c:v>5.092150117110576</c:v>
                </c:pt>
                <c:pt idx="6746">
                  <c:v>5.089550696560764</c:v>
                </c:pt>
                <c:pt idx="6747">
                  <c:v>5.088949905777554</c:v>
                </c:pt>
                <c:pt idx="6748">
                  <c:v>5.089350352478504</c:v>
                </c:pt>
                <c:pt idx="6749">
                  <c:v>5.09509994659311</c:v>
                </c:pt>
                <c:pt idx="6750">
                  <c:v>5.094549975205155</c:v>
                </c:pt>
                <c:pt idx="6751">
                  <c:v>5.094750681306323</c:v>
                </c:pt>
                <c:pt idx="6752">
                  <c:v>5.09504992370421</c:v>
                </c:pt>
                <c:pt idx="6753">
                  <c:v>5.095650053404826</c:v>
                </c:pt>
                <c:pt idx="6754">
                  <c:v>5.095099909973214</c:v>
                </c:pt>
                <c:pt idx="6755">
                  <c:v>5.09884990234423</c:v>
                </c:pt>
                <c:pt idx="6756">
                  <c:v>5.106050035097724</c:v>
                </c:pt>
                <c:pt idx="6757">
                  <c:v>5.108099994278745</c:v>
                </c:pt>
                <c:pt idx="6758">
                  <c:v>5.108599988176138</c:v>
                </c:pt>
                <c:pt idx="6759">
                  <c:v>5.106299885559567</c:v>
                </c:pt>
                <c:pt idx="6760">
                  <c:v>5.106350049973116</c:v>
                </c:pt>
                <c:pt idx="6761">
                  <c:v>5.109449871826655</c:v>
                </c:pt>
                <c:pt idx="6762">
                  <c:v>5.114800099563579</c:v>
                </c:pt>
                <c:pt idx="6763">
                  <c:v>5.117050973130969</c:v>
                </c:pt>
                <c:pt idx="6764">
                  <c:v>5.118050019456857</c:v>
                </c:pt>
                <c:pt idx="6765">
                  <c:v>5.118349883654445</c:v>
                </c:pt>
                <c:pt idx="6766">
                  <c:v>5.117400183869904</c:v>
                </c:pt>
                <c:pt idx="6767">
                  <c:v>5.116399948499748</c:v>
                </c:pt>
                <c:pt idx="6768">
                  <c:v>5.114799471666629</c:v>
                </c:pt>
                <c:pt idx="6769">
                  <c:v>5.113950091934384</c:v>
                </c:pt>
                <c:pt idx="6770">
                  <c:v>5.115000020981824</c:v>
                </c:pt>
                <c:pt idx="6771">
                  <c:v>5.110299480820687</c:v>
                </c:pt>
                <c:pt idx="6772">
                  <c:v>5.108800096513733</c:v>
                </c:pt>
                <c:pt idx="6773">
                  <c:v>5.109999851989412</c:v>
                </c:pt>
                <c:pt idx="6774">
                  <c:v>5.106950025558035</c:v>
                </c:pt>
                <c:pt idx="6775">
                  <c:v>5.107400063323437</c:v>
                </c:pt>
                <c:pt idx="6776">
                  <c:v>5.110300319673115</c:v>
                </c:pt>
                <c:pt idx="6777">
                  <c:v>5.108699906159018</c:v>
                </c:pt>
                <c:pt idx="6778">
                  <c:v>5.10664997405911</c:v>
                </c:pt>
                <c:pt idx="6779">
                  <c:v>5.108799999616167</c:v>
                </c:pt>
                <c:pt idx="6780">
                  <c:v>5.1092499526967</c:v>
                </c:pt>
                <c:pt idx="6781">
                  <c:v>5.109799736786954</c:v>
                </c:pt>
                <c:pt idx="6782">
                  <c:v>5.111449943542538</c:v>
                </c:pt>
                <c:pt idx="6783">
                  <c:v>5.112749397278094</c:v>
                </c:pt>
                <c:pt idx="6784">
                  <c:v>5.112649979779235</c:v>
                </c:pt>
                <c:pt idx="6785">
                  <c:v>5.108899917984672</c:v>
                </c:pt>
                <c:pt idx="6786">
                  <c:v>5.104349678040307</c:v>
                </c:pt>
                <c:pt idx="6787">
                  <c:v>5.104200086974743</c:v>
                </c:pt>
                <c:pt idx="6788">
                  <c:v>5.103750254442275</c:v>
                </c:pt>
                <c:pt idx="6789">
                  <c:v>5.104450046157577</c:v>
                </c:pt>
                <c:pt idx="6790">
                  <c:v>5.105299966049643</c:v>
                </c:pt>
                <c:pt idx="6791">
                  <c:v>5.109900572584591</c:v>
                </c:pt>
                <c:pt idx="6792">
                  <c:v>5.107100089644518</c:v>
                </c:pt>
                <c:pt idx="6793">
                  <c:v>5.111699567416506</c:v>
                </c:pt>
                <c:pt idx="6794">
                  <c:v>5.111100014113617</c:v>
                </c:pt>
                <c:pt idx="6795">
                  <c:v>5.110700080487732</c:v>
                </c:pt>
                <c:pt idx="6796">
                  <c:v>5.10910018920913</c:v>
                </c:pt>
                <c:pt idx="6797">
                  <c:v>5.108650091169693</c:v>
                </c:pt>
                <c:pt idx="6798">
                  <c:v>5.110500092698201</c:v>
                </c:pt>
                <c:pt idx="6799">
                  <c:v>5.112749955365871</c:v>
                </c:pt>
                <c:pt idx="6800">
                  <c:v>5.112099962996579</c:v>
                </c:pt>
                <c:pt idx="6801">
                  <c:v>5.115449901197278</c:v>
                </c:pt>
                <c:pt idx="6802">
                  <c:v>5.114850006866614</c:v>
                </c:pt>
                <c:pt idx="6803">
                  <c:v>5.116399124144666</c:v>
                </c:pt>
                <c:pt idx="6804">
                  <c:v>5.117949940489778</c:v>
                </c:pt>
                <c:pt idx="6805">
                  <c:v>5.112649910355685</c:v>
                </c:pt>
                <c:pt idx="6806">
                  <c:v>5.112999640274209</c:v>
                </c:pt>
                <c:pt idx="6807">
                  <c:v>5.112899917985484</c:v>
                </c:pt>
                <c:pt idx="6808">
                  <c:v>5.114600934983173</c:v>
                </c:pt>
                <c:pt idx="6809">
                  <c:v>5.116400068665826</c:v>
                </c:pt>
                <c:pt idx="6810">
                  <c:v>5.11575010337765</c:v>
                </c:pt>
                <c:pt idx="6811">
                  <c:v>5.115999836350964</c:v>
                </c:pt>
                <c:pt idx="6812">
                  <c:v>5.118550006867734</c:v>
                </c:pt>
                <c:pt idx="6813">
                  <c:v>5.120000654220346</c:v>
                </c:pt>
                <c:pt idx="6814">
                  <c:v>5.121150106428104</c:v>
                </c:pt>
                <c:pt idx="6815">
                  <c:v>5.118949943542248</c:v>
                </c:pt>
                <c:pt idx="6816">
                  <c:v>5.11674987411243</c:v>
                </c:pt>
                <c:pt idx="6817">
                  <c:v>5.115550049209557</c:v>
                </c:pt>
                <c:pt idx="6818">
                  <c:v>5.112399106219527</c:v>
                </c:pt>
                <c:pt idx="6819">
                  <c:v>5.108350007249101</c:v>
                </c:pt>
                <c:pt idx="6820">
                  <c:v>5.106750119019126</c:v>
                </c:pt>
                <c:pt idx="6821">
                  <c:v>5.106350052643393</c:v>
                </c:pt>
                <c:pt idx="6822">
                  <c:v>5.104700017927826</c:v>
                </c:pt>
                <c:pt idx="6823">
                  <c:v>5.10244985351528</c:v>
                </c:pt>
                <c:pt idx="6824">
                  <c:v>5.101450094985921</c:v>
                </c:pt>
                <c:pt idx="6825">
                  <c:v>5.101999954604253</c:v>
                </c:pt>
                <c:pt idx="6826">
                  <c:v>5.102850526429389</c:v>
                </c:pt>
                <c:pt idx="6827">
                  <c:v>5.104650085831963</c:v>
                </c:pt>
                <c:pt idx="6828">
                  <c:v>5.10675001335403</c:v>
                </c:pt>
                <c:pt idx="6829">
                  <c:v>5.108649910736858</c:v>
                </c:pt>
                <c:pt idx="6830">
                  <c:v>5.108100114441185</c:v>
                </c:pt>
                <c:pt idx="6831">
                  <c:v>5.107250900651707</c:v>
                </c:pt>
                <c:pt idx="6832">
                  <c:v>5.112499906157607</c:v>
                </c:pt>
                <c:pt idx="6833">
                  <c:v>5.113499498747842</c:v>
                </c:pt>
                <c:pt idx="6834">
                  <c:v>5.112299981687101</c:v>
                </c:pt>
                <c:pt idx="6835">
                  <c:v>5.11254994392584</c:v>
                </c:pt>
                <c:pt idx="6836">
                  <c:v>5.112348341368486</c:v>
                </c:pt>
                <c:pt idx="6837">
                  <c:v>5.108650055692123</c:v>
                </c:pt>
                <c:pt idx="6838">
                  <c:v>5.111950088881711</c:v>
                </c:pt>
                <c:pt idx="6839">
                  <c:v>5.114900051117726</c:v>
                </c:pt>
                <c:pt idx="6840">
                  <c:v>5.112899957657644</c:v>
                </c:pt>
                <c:pt idx="6841">
                  <c:v>5.112000344084663</c:v>
                </c:pt>
                <c:pt idx="6842">
                  <c:v>5.115750034714438</c:v>
                </c:pt>
                <c:pt idx="6843">
                  <c:v>5.116150203703</c:v>
                </c:pt>
                <c:pt idx="6844">
                  <c:v>5.117049959182623</c:v>
                </c:pt>
                <c:pt idx="6845">
                  <c:v>5.11890002403379</c:v>
                </c:pt>
                <c:pt idx="6846">
                  <c:v>5.120800265503929</c:v>
                </c:pt>
                <c:pt idx="6847">
                  <c:v>5.123950061795765</c:v>
                </c:pt>
                <c:pt idx="6848">
                  <c:v>5.124298433685906</c:v>
                </c:pt>
                <c:pt idx="6849">
                  <c:v>5.12084988098286</c:v>
                </c:pt>
                <c:pt idx="6850">
                  <c:v>5.119649917221977</c:v>
                </c:pt>
                <c:pt idx="6851">
                  <c:v>5.11699918251179</c:v>
                </c:pt>
                <c:pt idx="6852">
                  <c:v>5.113799937054865</c:v>
                </c:pt>
                <c:pt idx="6853">
                  <c:v>5.111049102783</c:v>
                </c:pt>
                <c:pt idx="6854">
                  <c:v>5.112049896622921</c:v>
                </c:pt>
                <c:pt idx="6855">
                  <c:v>5.115250062561245</c:v>
                </c:pt>
                <c:pt idx="6856">
                  <c:v>5.119250675201328</c:v>
                </c:pt>
                <c:pt idx="6857">
                  <c:v>5.123650020217609</c:v>
                </c:pt>
                <c:pt idx="6858">
                  <c:v>5.124150494004425</c:v>
                </c:pt>
                <c:pt idx="6859">
                  <c:v>5.126449908446375</c:v>
                </c:pt>
                <c:pt idx="6860">
                  <c:v>5.125199940110178</c:v>
                </c:pt>
                <c:pt idx="6861">
                  <c:v>5.119650173950504</c:v>
                </c:pt>
                <c:pt idx="6862">
                  <c:v>5.11580007286102</c:v>
                </c:pt>
                <c:pt idx="6863">
                  <c:v>5.116201023483881</c:v>
                </c:pt>
                <c:pt idx="6864">
                  <c:v>5.116750032040727</c:v>
                </c:pt>
                <c:pt idx="6865">
                  <c:v>5.114600039672949</c:v>
                </c:pt>
                <c:pt idx="6866">
                  <c:v>5.114401370621636</c:v>
                </c:pt>
                <c:pt idx="6867">
                  <c:v>5.117249929429818</c:v>
                </c:pt>
                <c:pt idx="6868">
                  <c:v>5.119250569154246</c:v>
                </c:pt>
                <c:pt idx="6869">
                  <c:v>5.117549986647646</c:v>
                </c:pt>
                <c:pt idx="6870">
                  <c:v>5.116650032043252</c:v>
                </c:pt>
                <c:pt idx="6871">
                  <c:v>5.112350312807391</c:v>
                </c:pt>
                <c:pt idx="6872">
                  <c:v>5.114349998857506</c:v>
                </c:pt>
                <c:pt idx="6873">
                  <c:v>5.111999182510771</c:v>
                </c:pt>
                <c:pt idx="6874">
                  <c:v>5.110150107575461</c:v>
                </c:pt>
                <c:pt idx="6875">
                  <c:v>5.108100039673443</c:v>
                </c:pt>
                <c:pt idx="6876">
                  <c:v>5.1053995689399</c:v>
                </c:pt>
                <c:pt idx="6877">
                  <c:v>5.104499985503935</c:v>
                </c:pt>
                <c:pt idx="6878">
                  <c:v>5.102000667571699</c:v>
                </c:pt>
                <c:pt idx="6879">
                  <c:v>5.103950050353887</c:v>
                </c:pt>
                <c:pt idx="6880">
                  <c:v>5.10604994163441</c:v>
                </c:pt>
                <c:pt idx="6881">
                  <c:v>5.105249730302602</c:v>
                </c:pt>
                <c:pt idx="6882">
                  <c:v>5.104350071334918</c:v>
                </c:pt>
                <c:pt idx="6883">
                  <c:v>5.102500778961255</c:v>
                </c:pt>
                <c:pt idx="6884">
                  <c:v>5.102949950407488</c:v>
                </c:pt>
                <c:pt idx="6885">
                  <c:v>5.102150086211623</c:v>
                </c:pt>
                <c:pt idx="6886">
                  <c:v>5.100799677275061</c:v>
                </c:pt>
                <c:pt idx="6887">
                  <c:v>5.100400090788751</c:v>
                </c:pt>
                <c:pt idx="6888">
                  <c:v>5.098449956512923</c:v>
                </c:pt>
                <c:pt idx="6889">
                  <c:v>5.096850028992776</c:v>
                </c:pt>
                <c:pt idx="6890">
                  <c:v>5.096549926376611</c:v>
                </c:pt>
                <c:pt idx="6891">
                  <c:v>5.097000437926906</c:v>
                </c:pt>
                <c:pt idx="6892">
                  <c:v>5.097750092314527</c:v>
                </c:pt>
                <c:pt idx="6893">
                  <c:v>5.09825012550209</c:v>
                </c:pt>
                <c:pt idx="6894">
                  <c:v>5.097149989698666</c:v>
                </c:pt>
                <c:pt idx="6895">
                  <c:v>5.095400054549827</c:v>
                </c:pt>
                <c:pt idx="6896">
                  <c:v>5.093299514388491</c:v>
                </c:pt>
                <c:pt idx="6897">
                  <c:v>5.092399991226557</c:v>
                </c:pt>
                <c:pt idx="6898">
                  <c:v>5.094150062181141</c:v>
                </c:pt>
                <c:pt idx="6899">
                  <c:v>5.092099930952826</c:v>
                </c:pt>
                <c:pt idx="6900">
                  <c:v>5.086949932479911</c:v>
                </c:pt>
                <c:pt idx="6901">
                  <c:v>5.08725108223007</c:v>
                </c:pt>
                <c:pt idx="6902">
                  <c:v>5.08609999122564</c:v>
                </c:pt>
                <c:pt idx="6903">
                  <c:v>5.081799792100358</c:v>
                </c:pt>
                <c:pt idx="6904">
                  <c:v>5.079150104520524</c:v>
                </c:pt>
                <c:pt idx="6905">
                  <c:v>5.07480004577883</c:v>
                </c:pt>
                <c:pt idx="6906">
                  <c:v>5.07080079117077</c:v>
                </c:pt>
                <c:pt idx="6907">
                  <c:v>5.071049896239856</c:v>
                </c:pt>
                <c:pt idx="6908">
                  <c:v>5.069350095367554</c:v>
                </c:pt>
                <c:pt idx="6909">
                  <c:v>5.069000084684377</c:v>
                </c:pt>
                <c:pt idx="6910">
                  <c:v>5.073149901963915</c:v>
                </c:pt>
                <c:pt idx="6911">
                  <c:v>5.07460041351078</c:v>
                </c:pt>
                <c:pt idx="6912">
                  <c:v>5.075399930570711</c:v>
                </c:pt>
                <c:pt idx="6913">
                  <c:v>5.077652210617089</c:v>
                </c:pt>
                <c:pt idx="6914">
                  <c:v>5.08100008125257</c:v>
                </c:pt>
                <c:pt idx="6915">
                  <c:v>5.079899936295988</c:v>
                </c:pt>
                <c:pt idx="6916">
                  <c:v>5.077649693299465</c:v>
                </c:pt>
                <c:pt idx="6917">
                  <c:v>5.07429993324331</c:v>
                </c:pt>
                <c:pt idx="6918">
                  <c:v>5.072748676298941</c:v>
                </c:pt>
                <c:pt idx="6919">
                  <c:v>5.073699939344807</c:v>
                </c:pt>
                <c:pt idx="6920">
                  <c:v>5.071249946973696</c:v>
                </c:pt>
                <c:pt idx="6921">
                  <c:v>5.072100189972843</c:v>
                </c:pt>
                <c:pt idx="6922">
                  <c:v>5.07195009498537</c:v>
                </c:pt>
                <c:pt idx="6923">
                  <c:v>5.07355026092773</c:v>
                </c:pt>
                <c:pt idx="6924">
                  <c:v>5.07389999084262</c:v>
                </c:pt>
                <c:pt idx="6925">
                  <c:v>5.073649995421878</c:v>
                </c:pt>
                <c:pt idx="6926">
                  <c:v>5.072401599500154</c:v>
                </c:pt>
                <c:pt idx="6927">
                  <c:v>5.076000084303816</c:v>
                </c:pt>
                <c:pt idx="6928">
                  <c:v>5.073399504854026</c:v>
                </c:pt>
                <c:pt idx="6929">
                  <c:v>5.073549983215343</c:v>
                </c:pt>
                <c:pt idx="6930">
                  <c:v>5.075000051117968</c:v>
                </c:pt>
                <c:pt idx="6931">
                  <c:v>5.070250119020784</c:v>
                </c:pt>
                <c:pt idx="6932">
                  <c:v>5.073750109862887</c:v>
                </c:pt>
                <c:pt idx="6933">
                  <c:v>5.071250079727178</c:v>
                </c:pt>
                <c:pt idx="6934">
                  <c:v>5.072300014879147</c:v>
                </c:pt>
                <c:pt idx="6935">
                  <c:v>5.072550109864096</c:v>
                </c:pt>
                <c:pt idx="6936">
                  <c:v>5.073851066586938</c:v>
                </c:pt>
                <c:pt idx="6937">
                  <c:v>5.078999900055351</c:v>
                </c:pt>
                <c:pt idx="6938">
                  <c:v>5.078800029754347</c:v>
                </c:pt>
                <c:pt idx="6939">
                  <c:v>5.07659996032453</c:v>
                </c:pt>
                <c:pt idx="6940">
                  <c:v>5.075349988939708</c:v>
                </c:pt>
                <c:pt idx="6941">
                  <c:v>5.072650601578061</c:v>
                </c:pt>
                <c:pt idx="6942">
                  <c:v>5.070900059890846</c:v>
                </c:pt>
                <c:pt idx="6943">
                  <c:v>5.070250396347546</c:v>
                </c:pt>
                <c:pt idx="6944">
                  <c:v>5.07054999198954</c:v>
                </c:pt>
                <c:pt idx="6945">
                  <c:v>5.068550028227035</c:v>
                </c:pt>
                <c:pt idx="6946">
                  <c:v>5.067849243547244</c:v>
                </c:pt>
                <c:pt idx="6947">
                  <c:v>5.068000102233782</c:v>
                </c:pt>
                <c:pt idx="6948">
                  <c:v>5.068499658584187</c:v>
                </c:pt>
                <c:pt idx="6949">
                  <c:v>5.066750040434272</c:v>
                </c:pt>
                <c:pt idx="6950">
                  <c:v>5.064600038909701</c:v>
                </c:pt>
                <c:pt idx="6951">
                  <c:v>5.065099290466605</c:v>
                </c:pt>
                <c:pt idx="6952">
                  <c:v>5.063000041962368</c:v>
                </c:pt>
                <c:pt idx="6953">
                  <c:v>5.060498991773784</c:v>
                </c:pt>
                <c:pt idx="6954">
                  <c:v>5.057150019456454</c:v>
                </c:pt>
                <c:pt idx="6955">
                  <c:v>5.057450119016719</c:v>
                </c:pt>
                <c:pt idx="6956">
                  <c:v>5.05860002098052</c:v>
                </c:pt>
                <c:pt idx="6957">
                  <c:v>5.06049988822997</c:v>
                </c:pt>
                <c:pt idx="6958">
                  <c:v>5.061750843429762</c:v>
                </c:pt>
                <c:pt idx="6959">
                  <c:v>5.062599912260339</c:v>
                </c:pt>
                <c:pt idx="6960">
                  <c:v>5.06095008583361</c:v>
                </c:pt>
                <c:pt idx="6961">
                  <c:v>5.062399369046034</c:v>
                </c:pt>
                <c:pt idx="6962">
                  <c:v>5.060449953078205</c:v>
                </c:pt>
                <c:pt idx="6963">
                  <c:v>5.06034957580414</c:v>
                </c:pt>
                <c:pt idx="6964">
                  <c:v>5.061500017927754</c:v>
                </c:pt>
                <c:pt idx="6965">
                  <c:v>5.061350055693766</c:v>
                </c:pt>
                <c:pt idx="6966">
                  <c:v>5.061499372099206</c:v>
                </c:pt>
                <c:pt idx="6967">
                  <c:v>5.063900057219141</c:v>
                </c:pt>
                <c:pt idx="6968">
                  <c:v>5.057649766160466</c:v>
                </c:pt>
                <c:pt idx="6969">
                  <c:v>5.055550007629788</c:v>
                </c:pt>
                <c:pt idx="6970">
                  <c:v>5.054950046920565</c:v>
                </c:pt>
                <c:pt idx="6971">
                  <c:v>5.051899806974688</c:v>
                </c:pt>
                <c:pt idx="6972">
                  <c:v>5.04844997444161</c:v>
                </c:pt>
                <c:pt idx="6973">
                  <c:v>5.051250620272186</c:v>
                </c:pt>
                <c:pt idx="6974">
                  <c:v>5.049399936677219</c:v>
                </c:pt>
                <c:pt idx="6975">
                  <c:v>5.044299982073427</c:v>
                </c:pt>
                <c:pt idx="6976">
                  <c:v>5.04329930000313</c:v>
                </c:pt>
                <c:pt idx="6977">
                  <c:v>5.040450056076224</c:v>
                </c:pt>
                <c:pt idx="6978">
                  <c:v>5.036300027462857</c:v>
                </c:pt>
                <c:pt idx="6979">
                  <c:v>5.034899991227575</c:v>
                </c:pt>
                <c:pt idx="6980">
                  <c:v>5.035549917221942</c:v>
                </c:pt>
                <c:pt idx="6981">
                  <c:v>5.032951184846752</c:v>
                </c:pt>
                <c:pt idx="6982">
                  <c:v>5.029499951931939</c:v>
                </c:pt>
                <c:pt idx="6983">
                  <c:v>5.032100151063787</c:v>
                </c:pt>
                <c:pt idx="6984">
                  <c:v>5.03040004234208</c:v>
                </c:pt>
                <c:pt idx="6985">
                  <c:v>5.028149941252195</c:v>
                </c:pt>
                <c:pt idx="6986">
                  <c:v>5.028950547792189</c:v>
                </c:pt>
                <c:pt idx="6987">
                  <c:v>5.030250061798142</c:v>
                </c:pt>
                <c:pt idx="6988">
                  <c:v>5.029900337980505</c:v>
                </c:pt>
                <c:pt idx="6989">
                  <c:v>5.03059999999823</c:v>
                </c:pt>
                <c:pt idx="6990">
                  <c:v>5.025799936676774</c:v>
                </c:pt>
                <c:pt idx="6991">
                  <c:v>5.022750861739039</c:v>
                </c:pt>
                <c:pt idx="6992">
                  <c:v>5.028949968338566</c:v>
                </c:pt>
                <c:pt idx="6993">
                  <c:v>5.031349826429504</c:v>
                </c:pt>
                <c:pt idx="6994">
                  <c:v>5.03535002861099</c:v>
                </c:pt>
                <c:pt idx="6995">
                  <c:v>5.033900024034666</c:v>
                </c:pt>
                <c:pt idx="6996">
                  <c:v>5.030549419021554</c:v>
                </c:pt>
                <c:pt idx="6997">
                  <c:v>5.027150107194755</c:v>
                </c:pt>
                <c:pt idx="6998">
                  <c:v>5.019299773790407</c:v>
                </c:pt>
                <c:pt idx="6999">
                  <c:v>5.019200009155611</c:v>
                </c:pt>
                <c:pt idx="7000">
                  <c:v>5.020799909591005</c:v>
                </c:pt>
                <c:pt idx="7001">
                  <c:v>5.0188989921553</c:v>
                </c:pt>
                <c:pt idx="7002">
                  <c:v>5.01944991722121</c:v>
                </c:pt>
                <c:pt idx="7003">
                  <c:v>5.018599001312395</c:v>
                </c:pt>
                <c:pt idx="7004">
                  <c:v>5.016300033570587</c:v>
                </c:pt>
                <c:pt idx="7005">
                  <c:v>5.014999903869466</c:v>
                </c:pt>
                <c:pt idx="7006">
                  <c:v>5.015100039672689</c:v>
                </c:pt>
                <c:pt idx="7007">
                  <c:v>5.013850047300366</c:v>
                </c:pt>
                <c:pt idx="7008">
                  <c:v>5.012149325943028</c:v>
                </c:pt>
                <c:pt idx="7009">
                  <c:v>5.013150044247594</c:v>
                </c:pt>
                <c:pt idx="7010">
                  <c:v>5.014199934004865</c:v>
                </c:pt>
                <c:pt idx="7011">
                  <c:v>5.016299626160616</c:v>
                </c:pt>
                <c:pt idx="7012">
                  <c:v>5.013500102999387</c:v>
                </c:pt>
                <c:pt idx="7013">
                  <c:v>5.017850161744716</c:v>
                </c:pt>
                <c:pt idx="7014">
                  <c:v>5.015450065227924</c:v>
                </c:pt>
                <c:pt idx="7015">
                  <c:v>5.01404999580336</c:v>
                </c:pt>
                <c:pt idx="7016">
                  <c:v>5.01330013313418</c:v>
                </c:pt>
                <c:pt idx="7017">
                  <c:v>5.013249989700852</c:v>
                </c:pt>
                <c:pt idx="7018">
                  <c:v>5.011400634000893</c:v>
                </c:pt>
                <c:pt idx="7019">
                  <c:v>5.010250016784994</c:v>
                </c:pt>
                <c:pt idx="7020">
                  <c:v>5.008599958036937</c:v>
                </c:pt>
                <c:pt idx="7021">
                  <c:v>5.010150191876165</c:v>
                </c:pt>
                <c:pt idx="7022">
                  <c:v>5.01255008926455</c:v>
                </c:pt>
                <c:pt idx="7023">
                  <c:v>5.014350421144627</c:v>
                </c:pt>
                <c:pt idx="7024">
                  <c:v>5.016650080109686</c:v>
                </c:pt>
                <c:pt idx="7025">
                  <c:v>5.017000009156616</c:v>
                </c:pt>
                <c:pt idx="7026">
                  <c:v>5.017200238420628</c:v>
                </c:pt>
                <c:pt idx="7027">
                  <c:v>5.017550025557282</c:v>
                </c:pt>
                <c:pt idx="7028">
                  <c:v>5.016950260924204</c:v>
                </c:pt>
                <c:pt idx="7029">
                  <c:v>5.019849913787767</c:v>
                </c:pt>
                <c:pt idx="7030">
                  <c:v>5.024450076674837</c:v>
                </c:pt>
                <c:pt idx="7031">
                  <c:v>5.026350206375353</c:v>
                </c:pt>
                <c:pt idx="7032">
                  <c:v>5.030499890897772</c:v>
                </c:pt>
                <c:pt idx="7033">
                  <c:v>5.02889945030256</c:v>
                </c:pt>
                <c:pt idx="7034">
                  <c:v>5.026550091552052</c:v>
                </c:pt>
                <c:pt idx="7035">
                  <c:v>5.02934995574833</c:v>
                </c:pt>
                <c:pt idx="7036">
                  <c:v>5.036149913405097</c:v>
                </c:pt>
                <c:pt idx="7037">
                  <c:v>5.03679988174554</c:v>
                </c:pt>
                <c:pt idx="7038">
                  <c:v>5.037050598526546</c:v>
                </c:pt>
                <c:pt idx="7039">
                  <c:v>5.03929998130843</c:v>
                </c:pt>
                <c:pt idx="7040">
                  <c:v>5.037700059889175</c:v>
                </c:pt>
                <c:pt idx="7041">
                  <c:v>5.03480060615766</c:v>
                </c:pt>
                <c:pt idx="7042">
                  <c:v>5.035300056839333</c:v>
                </c:pt>
                <c:pt idx="7043">
                  <c:v>5.040349949646043</c:v>
                </c:pt>
                <c:pt idx="7044">
                  <c:v>5.039050016021064</c:v>
                </c:pt>
                <c:pt idx="7045">
                  <c:v>5.040449922562402</c:v>
                </c:pt>
                <c:pt idx="7046">
                  <c:v>5.042349551389635</c:v>
                </c:pt>
                <c:pt idx="7047">
                  <c:v>5.040400069043244</c:v>
                </c:pt>
                <c:pt idx="7048">
                  <c:v>5.037699800490372</c:v>
                </c:pt>
                <c:pt idx="7049">
                  <c:v>5.037949907684378</c:v>
                </c:pt>
                <c:pt idx="7050">
                  <c:v>5.040399906160019</c:v>
                </c:pt>
                <c:pt idx="7051">
                  <c:v>5.043700449372409</c:v>
                </c:pt>
                <c:pt idx="7052">
                  <c:v>5.044800105286411</c:v>
                </c:pt>
                <c:pt idx="7053">
                  <c:v>5.04750041008083</c:v>
                </c:pt>
                <c:pt idx="7054">
                  <c:v>5.044199900054082</c:v>
                </c:pt>
                <c:pt idx="7055">
                  <c:v>5.04070000572392</c:v>
                </c:pt>
                <c:pt idx="7056">
                  <c:v>5.040050215531666</c:v>
                </c:pt>
                <c:pt idx="7057">
                  <c:v>5.041499900056805</c:v>
                </c:pt>
                <c:pt idx="7058">
                  <c:v>5.043249412537988</c:v>
                </c:pt>
                <c:pt idx="7059">
                  <c:v>5.045300059889994</c:v>
                </c:pt>
                <c:pt idx="7060">
                  <c:v>5.04629992408809</c:v>
                </c:pt>
                <c:pt idx="7061">
                  <c:v>5.047599060821085</c:v>
                </c:pt>
                <c:pt idx="7062">
                  <c:v>5.048549952698522</c:v>
                </c:pt>
                <c:pt idx="7063">
                  <c:v>5.050200219724502</c:v>
                </c:pt>
                <c:pt idx="7064">
                  <c:v>5.056300035474126</c:v>
                </c:pt>
                <c:pt idx="7065">
                  <c:v>5.05974999771206</c:v>
                </c:pt>
                <c:pt idx="7066">
                  <c:v>5.061149928282248</c:v>
                </c:pt>
                <c:pt idx="7067">
                  <c:v>5.060150100325698</c:v>
                </c:pt>
                <c:pt idx="7068">
                  <c:v>5.06304917068337</c:v>
                </c:pt>
                <c:pt idx="7069">
                  <c:v>5.06379992370421</c:v>
                </c:pt>
                <c:pt idx="7070">
                  <c:v>5.060249988557188</c:v>
                </c:pt>
                <c:pt idx="7071">
                  <c:v>5.060550637437696</c:v>
                </c:pt>
                <c:pt idx="7072">
                  <c:v>5.060149988556077</c:v>
                </c:pt>
                <c:pt idx="7073">
                  <c:v>5.06489943465931</c:v>
                </c:pt>
                <c:pt idx="7074">
                  <c:v>5.061599884415045</c:v>
                </c:pt>
                <c:pt idx="7075">
                  <c:v>5.066450075912144</c:v>
                </c:pt>
                <c:pt idx="7076">
                  <c:v>5.066899528123031</c:v>
                </c:pt>
                <c:pt idx="7077">
                  <c:v>5.06634990081875</c:v>
                </c:pt>
                <c:pt idx="7078">
                  <c:v>5.067649599073774</c:v>
                </c:pt>
                <c:pt idx="7079">
                  <c:v>5.068099938584055</c:v>
                </c:pt>
                <c:pt idx="7080">
                  <c:v>5.066400014111423</c:v>
                </c:pt>
                <c:pt idx="7081">
                  <c:v>5.064650359727237</c:v>
                </c:pt>
                <c:pt idx="7082">
                  <c:v>5.063050118253159</c:v>
                </c:pt>
                <c:pt idx="7083">
                  <c:v>5.060349943159963</c:v>
                </c:pt>
                <c:pt idx="7084">
                  <c:v>5.060299917600787</c:v>
                </c:pt>
                <c:pt idx="7085">
                  <c:v>5.060450085067714</c:v>
                </c:pt>
                <c:pt idx="7086">
                  <c:v>5.05825029029802</c:v>
                </c:pt>
                <c:pt idx="7087">
                  <c:v>5.057800014114036</c:v>
                </c:pt>
                <c:pt idx="7088">
                  <c:v>5.057800225447862</c:v>
                </c:pt>
                <c:pt idx="7089">
                  <c:v>5.055149952317151</c:v>
                </c:pt>
                <c:pt idx="7090">
                  <c:v>5.055899911498273</c:v>
                </c:pt>
                <c:pt idx="7091">
                  <c:v>5.0576490921012</c:v>
                </c:pt>
                <c:pt idx="7092">
                  <c:v>5.053699881362263</c:v>
                </c:pt>
                <c:pt idx="7093">
                  <c:v>5.048900261688686</c:v>
                </c:pt>
                <c:pt idx="7094">
                  <c:v>5.050700050353043</c:v>
                </c:pt>
                <c:pt idx="7095">
                  <c:v>5.050599950791365</c:v>
                </c:pt>
                <c:pt idx="7096">
                  <c:v>5.049900490950678</c:v>
                </c:pt>
                <c:pt idx="7097">
                  <c:v>5.049450042726675</c:v>
                </c:pt>
                <c:pt idx="7098">
                  <c:v>5.050550570678748</c:v>
                </c:pt>
                <c:pt idx="7099">
                  <c:v>5.052449945829721</c:v>
                </c:pt>
                <c:pt idx="7100">
                  <c:v>5.052849942778266</c:v>
                </c:pt>
                <c:pt idx="7101">
                  <c:v>5.050799597167495</c:v>
                </c:pt>
                <c:pt idx="7102">
                  <c:v>5.050600080110598</c:v>
                </c:pt>
                <c:pt idx="7103">
                  <c:v>5.04934939041414</c:v>
                </c:pt>
                <c:pt idx="7104">
                  <c:v>5.04395001220837</c:v>
                </c:pt>
                <c:pt idx="7105">
                  <c:v>5.045149912642955</c:v>
                </c:pt>
                <c:pt idx="7106">
                  <c:v>5.045150175094022</c:v>
                </c:pt>
                <c:pt idx="7107">
                  <c:v>5.044400101091014</c:v>
                </c:pt>
                <c:pt idx="7108">
                  <c:v>5.04840056571993</c:v>
                </c:pt>
                <c:pt idx="7109">
                  <c:v>5.051999980165419</c:v>
                </c:pt>
                <c:pt idx="7110">
                  <c:v>5.049500119017466</c:v>
                </c:pt>
                <c:pt idx="7111">
                  <c:v>5.047599950026777</c:v>
                </c:pt>
                <c:pt idx="7112">
                  <c:v>5.047799916839722</c:v>
                </c:pt>
                <c:pt idx="7113">
                  <c:v>5.047899171444442</c:v>
                </c:pt>
                <c:pt idx="7114">
                  <c:v>5.044800088882766</c:v>
                </c:pt>
                <c:pt idx="7115">
                  <c:v>5.048300016405847</c:v>
                </c:pt>
                <c:pt idx="7116">
                  <c:v>5.049499904631377</c:v>
                </c:pt>
                <c:pt idx="7117">
                  <c:v>5.050299934766371</c:v>
                </c:pt>
                <c:pt idx="7118">
                  <c:v>5.051699666211789</c:v>
                </c:pt>
                <c:pt idx="7119">
                  <c:v>5.05285004196048</c:v>
                </c:pt>
                <c:pt idx="7120">
                  <c:v>5.052849936291748</c:v>
                </c:pt>
                <c:pt idx="7121">
                  <c:v>5.050449362945074</c:v>
                </c:pt>
                <c:pt idx="7122">
                  <c:v>5.049949987795116</c:v>
                </c:pt>
                <c:pt idx="7123">
                  <c:v>5.05174950179935</c:v>
                </c:pt>
                <c:pt idx="7124">
                  <c:v>5.050650017929001</c:v>
                </c:pt>
                <c:pt idx="7125">
                  <c:v>5.05025008735538</c:v>
                </c:pt>
                <c:pt idx="7126">
                  <c:v>5.050349776458461</c:v>
                </c:pt>
                <c:pt idx="7127">
                  <c:v>5.048449885176523</c:v>
                </c:pt>
                <c:pt idx="7128">
                  <c:v>5.047800227737749</c:v>
                </c:pt>
                <c:pt idx="7129">
                  <c:v>5.046500091935741</c:v>
                </c:pt>
                <c:pt idx="7130">
                  <c:v>5.045800085830705</c:v>
                </c:pt>
                <c:pt idx="7131">
                  <c:v>5.047351007844554</c:v>
                </c:pt>
                <c:pt idx="7132">
                  <c:v>5.047549912262184</c:v>
                </c:pt>
                <c:pt idx="7133">
                  <c:v>5.048749676894658</c:v>
                </c:pt>
                <c:pt idx="7134">
                  <c:v>5.047650024032919</c:v>
                </c:pt>
                <c:pt idx="7135">
                  <c:v>5.048400088879136</c:v>
                </c:pt>
                <c:pt idx="7136">
                  <c:v>5.044599790191568</c:v>
                </c:pt>
                <c:pt idx="7137">
                  <c:v>5.046149927518854</c:v>
                </c:pt>
                <c:pt idx="7138">
                  <c:v>5.046050748442211</c:v>
                </c:pt>
                <c:pt idx="7139">
                  <c:v>5.046299886704218</c:v>
                </c:pt>
                <c:pt idx="7140">
                  <c:v>5.046149948499078</c:v>
                </c:pt>
                <c:pt idx="7141">
                  <c:v>5.047400894545715</c:v>
                </c:pt>
                <c:pt idx="7142">
                  <c:v>5.04739999809317</c:v>
                </c:pt>
                <c:pt idx="7143">
                  <c:v>5.04529908065888</c:v>
                </c:pt>
                <c:pt idx="7144">
                  <c:v>5.046399971008213</c:v>
                </c:pt>
                <c:pt idx="7145">
                  <c:v>5.046800001146039</c:v>
                </c:pt>
                <c:pt idx="7146">
                  <c:v>5.044950168608919</c:v>
                </c:pt>
                <c:pt idx="7147">
                  <c:v>5.04914995422223</c:v>
                </c:pt>
                <c:pt idx="7148">
                  <c:v>5.051699581526918</c:v>
                </c:pt>
                <c:pt idx="7149">
                  <c:v>5.050400061416438</c:v>
                </c:pt>
                <c:pt idx="7150">
                  <c:v>5.051399964904703</c:v>
                </c:pt>
                <c:pt idx="7151">
                  <c:v>5.047699663162347</c:v>
                </c:pt>
                <c:pt idx="7152">
                  <c:v>5.044399904632882</c:v>
                </c:pt>
                <c:pt idx="7153">
                  <c:v>5.047399937819136</c:v>
                </c:pt>
                <c:pt idx="7154">
                  <c:v>5.045749906159472</c:v>
                </c:pt>
                <c:pt idx="7155">
                  <c:v>5.048049882127088</c:v>
                </c:pt>
                <c:pt idx="7156">
                  <c:v>5.050299545669986</c:v>
                </c:pt>
                <c:pt idx="7157">
                  <c:v>5.049450000002253</c:v>
                </c:pt>
                <c:pt idx="7158">
                  <c:v>5.04594956855726</c:v>
                </c:pt>
                <c:pt idx="7159">
                  <c:v>5.04374993095189</c:v>
                </c:pt>
                <c:pt idx="7160">
                  <c:v>5.043700116730178</c:v>
                </c:pt>
                <c:pt idx="7161">
                  <c:v>5.043549644473388</c:v>
                </c:pt>
                <c:pt idx="7162">
                  <c:v>5.048600089645333</c:v>
                </c:pt>
                <c:pt idx="7163">
                  <c:v>5.04989991150069</c:v>
                </c:pt>
                <c:pt idx="7164">
                  <c:v>5.052499917601381</c:v>
                </c:pt>
                <c:pt idx="7165">
                  <c:v>5.05469998092667</c:v>
                </c:pt>
                <c:pt idx="7166">
                  <c:v>5.05419918708867</c:v>
                </c:pt>
                <c:pt idx="7167">
                  <c:v>5.054000116731911</c:v>
                </c:pt>
                <c:pt idx="7168">
                  <c:v>5.055899434664752</c:v>
                </c:pt>
                <c:pt idx="7169">
                  <c:v>5.05445008506649</c:v>
                </c:pt>
                <c:pt idx="7170">
                  <c:v>5.056400050354568</c:v>
                </c:pt>
                <c:pt idx="7171">
                  <c:v>5.056849740984036</c:v>
                </c:pt>
                <c:pt idx="7172">
                  <c:v>5.055849909971584</c:v>
                </c:pt>
                <c:pt idx="7173">
                  <c:v>5.055551032637593</c:v>
                </c:pt>
                <c:pt idx="7174">
                  <c:v>5.055149973297375</c:v>
                </c:pt>
                <c:pt idx="7175">
                  <c:v>5.052849952317047</c:v>
                </c:pt>
                <c:pt idx="7176">
                  <c:v>5.048249931332977</c:v>
                </c:pt>
                <c:pt idx="7177">
                  <c:v>5.04775000076188</c:v>
                </c:pt>
                <c:pt idx="7178">
                  <c:v>5.046999760819744</c:v>
                </c:pt>
                <c:pt idx="7179">
                  <c:v>5.045050000760966</c:v>
                </c:pt>
                <c:pt idx="7180">
                  <c:v>5.042150006865991</c:v>
                </c:pt>
                <c:pt idx="7181">
                  <c:v>5.045950815583637</c:v>
                </c:pt>
                <c:pt idx="7182">
                  <c:v>5.04939999008275</c:v>
                </c:pt>
                <c:pt idx="7183">
                  <c:v>5.047000089645735</c:v>
                </c:pt>
                <c:pt idx="7184">
                  <c:v>5.042849895096878</c:v>
                </c:pt>
                <c:pt idx="7185">
                  <c:v>5.042950030900101</c:v>
                </c:pt>
                <c:pt idx="7186">
                  <c:v>5.038299902727887</c:v>
                </c:pt>
                <c:pt idx="7187">
                  <c:v>5.041750037002203</c:v>
                </c:pt>
                <c:pt idx="7188">
                  <c:v>5.040849973676814</c:v>
                </c:pt>
                <c:pt idx="7189">
                  <c:v>5.040149943542928</c:v>
                </c:pt>
                <c:pt idx="7190">
                  <c:v>5.042299911881856</c:v>
                </c:pt>
                <c:pt idx="7191">
                  <c:v>5.043249572372587</c:v>
                </c:pt>
                <c:pt idx="7192">
                  <c:v>5.04359998435757</c:v>
                </c:pt>
                <c:pt idx="7193">
                  <c:v>5.041800802231592</c:v>
                </c:pt>
                <c:pt idx="7194">
                  <c:v>5.042949904251146</c:v>
                </c:pt>
                <c:pt idx="7195">
                  <c:v>5.042700098798377</c:v>
                </c:pt>
                <c:pt idx="7196">
                  <c:v>5.04615104484401</c:v>
                </c:pt>
                <c:pt idx="7197">
                  <c:v>5.051499914548913</c:v>
                </c:pt>
                <c:pt idx="7198">
                  <c:v>5.051349330522498</c:v>
                </c:pt>
                <c:pt idx="7199">
                  <c:v>5.049049909972382</c:v>
                </c:pt>
                <c:pt idx="7200">
                  <c:v>5.044650057981926</c:v>
                </c:pt>
                <c:pt idx="7201">
                  <c:v>5.04664941520969</c:v>
                </c:pt>
                <c:pt idx="7202">
                  <c:v>5.046000029371497</c:v>
                </c:pt>
                <c:pt idx="7203">
                  <c:v>5.047200575638271</c:v>
                </c:pt>
                <c:pt idx="7204">
                  <c:v>5.052200062560587</c:v>
                </c:pt>
                <c:pt idx="7205">
                  <c:v>5.049999959945125</c:v>
                </c:pt>
                <c:pt idx="7206">
                  <c:v>5.05174969291693</c:v>
                </c:pt>
                <c:pt idx="7207">
                  <c:v>5.052949901200916</c:v>
                </c:pt>
                <c:pt idx="7208">
                  <c:v>5.04860001144334</c:v>
                </c:pt>
                <c:pt idx="7209">
                  <c:v>5.047900041579849</c:v>
                </c:pt>
                <c:pt idx="7210">
                  <c:v>5.051400062562606</c:v>
                </c:pt>
                <c:pt idx="7211">
                  <c:v>5.053449879836988</c:v>
                </c:pt>
                <c:pt idx="7212">
                  <c:v>5.057049909974012</c:v>
                </c:pt>
                <c:pt idx="7213">
                  <c:v>5.054950115205427</c:v>
                </c:pt>
                <c:pt idx="7214">
                  <c:v>5.052850118256174</c:v>
                </c:pt>
                <c:pt idx="7215">
                  <c:v>5.05364991607712</c:v>
                </c:pt>
                <c:pt idx="7216">
                  <c:v>5.05030039749181</c:v>
                </c:pt>
                <c:pt idx="7217">
                  <c:v>5.04950008659216</c:v>
                </c:pt>
                <c:pt idx="7218">
                  <c:v>5.049800593566033</c:v>
                </c:pt>
                <c:pt idx="7219">
                  <c:v>5.051450045775709</c:v>
                </c:pt>
                <c:pt idx="7220">
                  <c:v>5.052800038149144</c:v>
                </c:pt>
                <c:pt idx="7221">
                  <c:v>5.054149620056704</c:v>
                </c:pt>
                <c:pt idx="7222">
                  <c:v>5.055400095367076</c:v>
                </c:pt>
                <c:pt idx="7223">
                  <c:v>5.05149979057387</c:v>
                </c:pt>
                <c:pt idx="7224">
                  <c:v>5.05259999275222</c:v>
                </c:pt>
                <c:pt idx="7225">
                  <c:v>5.054000053023628</c:v>
                </c:pt>
                <c:pt idx="7226">
                  <c:v>5.050450265884137</c:v>
                </c:pt>
                <c:pt idx="7227">
                  <c:v>5.053950099943904</c:v>
                </c:pt>
                <c:pt idx="7228">
                  <c:v>5.05580019493209</c:v>
                </c:pt>
                <c:pt idx="7229">
                  <c:v>5.057149882508384</c:v>
                </c:pt>
                <c:pt idx="7230">
                  <c:v>5.058499911119724</c:v>
                </c:pt>
                <c:pt idx="7231">
                  <c:v>5.056999298478331</c:v>
                </c:pt>
                <c:pt idx="7232">
                  <c:v>5.055450021362049</c:v>
                </c:pt>
                <c:pt idx="7233">
                  <c:v>5.053699718093412</c:v>
                </c:pt>
                <c:pt idx="7234">
                  <c:v>5.05559992027338</c:v>
                </c:pt>
                <c:pt idx="7235">
                  <c:v>5.055150054551632</c:v>
                </c:pt>
                <c:pt idx="7236">
                  <c:v>5.055050181195838</c:v>
                </c:pt>
                <c:pt idx="7237">
                  <c:v>5.05544996986282</c:v>
                </c:pt>
                <c:pt idx="7238">
                  <c:v>5.052100249100474</c:v>
                </c:pt>
                <c:pt idx="7239">
                  <c:v>5.05344990348749</c:v>
                </c:pt>
                <c:pt idx="7240">
                  <c:v>5.058350057221105</c:v>
                </c:pt>
                <c:pt idx="7241">
                  <c:v>5.05924868697912</c:v>
                </c:pt>
                <c:pt idx="7242">
                  <c:v>5.052849927520581</c:v>
                </c:pt>
                <c:pt idx="7243">
                  <c:v>5.052250172044296</c:v>
                </c:pt>
                <c:pt idx="7244">
                  <c:v>5.056799968337145</c:v>
                </c:pt>
                <c:pt idx="7245">
                  <c:v>5.05950002861209</c:v>
                </c:pt>
                <c:pt idx="7246">
                  <c:v>5.062400058748606</c:v>
                </c:pt>
                <c:pt idx="7247">
                  <c:v>5.063700055692606</c:v>
                </c:pt>
                <c:pt idx="7248">
                  <c:v>5.059700840378355</c:v>
                </c:pt>
                <c:pt idx="7249">
                  <c:v>5.061849909208831</c:v>
                </c:pt>
                <c:pt idx="7250">
                  <c:v>5.064300043486581</c:v>
                </c:pt>
                <c:pt idx="7251">
                  <c:v>5.061300656128878</c:v>
                </c:pt>
                <c:pt idx="7252">
                  <c:v>5.061999974059288</c:v>
                </c:pt>
                <c:pt idx="7253">
                  <c:v>5.059849872970517</c:v>
                </c:pt>
                <c:pt idx="7254">
                  <c:v>5.058849984739937</c:v>
                </c:pt>
                <c:pt idx="7255">
                  <c:v>5.055450099564041</c:v>
                </c:pt>
                <c:pt idx="7256">
                  <c:v>5.055299666593783</c:v>
                </c:pt>
                <c:pt idx="7257">
                  <c:v>5.052750117873074</c:v>
                </c:pt>
                <c:pt idx="7258">
                  <c:v>5.04859913558903</c:v>
                </c:pt>
                <c:pt idx="7259">
                  <c:v>5.049950021362747</c:v>
                </c:pt>
                <c:pt idx="7260">
                  <c:v>5.051500083161954</c:v>
                </c:pt>
                <c:pt idx="7261">
                  <c:v>5.054999594118271</c:v>
                </c:pt>
                <c:pt idx="7262">
                  <c:v>5.05195003929475</c:v>
                </c:pt>
                <c:pt idx="7263">
                  <c:v>5.055549870303366</c:v>
                </c:pt>
                <c:pt idx="7264">
                  <c:v>5.053850042342674</c:v>
                </c:pt>
                <c:pt idx="7265">
                  <c:v>5.047350051496323</c:v>
                </c:pt>
                <c:pt idx="7266">
                  <c:v>5.046999407193652</c:v>
                </c:pt>
                <c:pt idx="7267">
                  <c:v>5.043549891659495</c:v>
                </c:pt>
                <c:pt idx="7268">
                  <c:v>5.045248865510075</c:v>
                </c:pt>
                <c:pt idx="7269">
                  <c:v>5.049049988174377</c:v>
                </c:pt>
                <c:pt idx="7270">
                  <c:v>5.05029995651421</c:v>
                </c:pt>
                <c:pt idx="7271">
                  <c:v>5.048499452590476</c:v>
                </c:pt>
                <c:pt idx="7272">
                  <c:v>5.04819993858109</c:v>
                </c:pt>
                <c:pt idx="7273">
                  <c:v>5.047849807357124</c:v>
                </c:pt>
                <c:pt idx="7274">
                  <c:v>5.04984994316328</c:v>
                </c:pt>
                <c:pt idx="7275">
                  <c:v>5.053249937056534</c:v>
                </c:pt>
                <c:pt idx="7276">
                  <c:v>5.056999280550371</c:v>
                </c:pt>
                <c:pt idx="7277">
                  <c:v>5.057599929430578</c:v>
                </c:pt>
                <c:pt idx="7278">
                  <c:v>5.055599558258107</c:v>
                </c:pt>
                <c:pt idx="7279">
                  <c:v>5.054449903869681</c:v>
                </c:pt>
                <c:pt idx="7280">
                  <c:v>5.053999968717108</c:v>
                </c:pt>
                <c:pt idx="7281">
                  <c:v>5.052800008012127</c:v>
                </c:pt>
                <c:pt idx="7282">
                  <c:v>5.050900011061456</c:v>
                </c:pt>
                <c:pt idx="7283">
                  <c:v>5.05180031585769</c:v>
                </c:pt>
                <c:pt idx="7284">
                  <c:v>5.05330007133307</c:v>
                </c:pt>
                <c:pt idx="7285">
                  <c:v>5.055549900818733</c:v>
                </c:pt>
                <c:pt idx="7286">
                  <c:v>5.05489959755141</c:v>
                </c:pt>
                <c:pt idx="7287">
                  <c:v>5.05699990539506</c:v>
                </c:pt>
                <c:pt idx="7288">
                  <c:v>5.049950217820879</c:v>
                </c:pt>
                <c:pt idx="7289">
                  <c:v>5.047800113676201</c:v>
                </c:pt>
                <c:pt idx="7290">
                  <c:v>5.04414994621402</c:v>
                </c:pt>
                <c:pt idx="7291">
                  <c:v>5.042649571991205</c:v>
                </c:pt>
                <c:pt idx="7292">
                  <c:v>5.04074995231713</c:v>
                </c:pt>
                <c:pt idx="7293">
                  <c:v>5.043600213241006</c:v>
                </c:pt>
                <c:pt idx="7294">
                  <c:v>5.048750072859548</c:v>
                </c:pt>
                <c:pt idx="7295">
                  <c:v>5.050099932479498</c:v>
                </c:pt>
                <c:pt idx="7296">
                  <c:v>5.049549254992598</c:v>
                </c:pt>
                <c:pt idx="7297">
                  <c:v>5.0474499401098</c:v>
                </c:pt>
                <c:pt idx="7298">
                  <c:v>5.05095068855371</c:v>
                </c:pt>
                <c:pt idx="7299">
                  <c:v>5.056299896241398</c:v>
                </c:pt>
                <c:pt idx="7300">
                  <c:v>5.056050003433484</c:v>
                </c:pt>
                <c:pt idx="7301">
                  <c:v>5.054349916077626</c:v>
                </c:pt>
                <c:pt idx="7302">
                  <c:v>5.056549913024356</c:v>
                </c:pt>
                <c:pt idx="7303">
                  <c:v>5.06185149421799</c:v>
                </c:pt>
                <c:pt idx="7304">
                  <c:v>5.063200053024047</c:v>
                </c:pt>
                <c:pt idx="7305">
                  <c:v>5.060150012206575</c:v>
                </c:pt>
                <c:pt idx="7306">
                  <c:v>5.060400218964785</c:v>
                </c:pt>
                <c:pt idx="7307">
                  <c:v>5.061950009156135</c:v>
                </c:pt>
                <c:pt idx="7308">
                  <c:v>5.067099962234352</c:v>
                </c:pt>
                <c:pt idx="7309">
                  <c:v>5.064200101089227</c:v>
                </c:pt>
                <c:pt idx="7310">
                  <c:v>5.06520003471087</c:v>
                </c:pt>
                <c:pt idx="7311">
                  <c:v>5.063649679945229</c:v>
                </c:pt>
                <c:pt idx="7312">
                  <c:v>5.065399983213867</c:v>
                </c:pt>
                <c:pt idx="7313">
                  <c:v>5.06645032272354</c:v>
                </c:pt>
                <c:pt idx="7314">
                  <c:v>5.066500043485576</c:v>
                </c:pt>
                <c:pt idx="7315">
                  <c:v>5.067049966430202</c:v>
                </c:pt>
                <c:pt idx="7316">
                  <c:v>5.068600849153881</c:v>
                </c:pt>
                <c:pt idx="7317">
                  <c:v>5.067300064467416</c:v>
                </c:pt>
                <c:pt idx="7318">
                  <c:v>5.069750600050611</c:v>
                </c:pt>
                <c:pt idx="7319">
                  <c:v>5.068899946592864</c:v>
                </c:pt>
                <c:pt idx="7320">
                  <c:v>5.067849978255251</c:v>
                </c:pt>
                <c:pt idx="7321">
                  <c:v>5.070549640273386</c:v>
                </c:pt>
                <c:pt idx="7322">
                  <c:v>5.072249884797201</c:v>
                </c:pt>
                <c:pt idx="7323">
                  <c:v>5.073899578474084</c:v>
                </c:pt>
                <c:pt idx="7324">
                  <c:v>5.072800019072019</c:v>
                </c:pt>
                <c:pt idx="7325">
                  <c:v>5.072950017547553</c:v>
                </c:pt>
                <c:pt idx="7326">
                  <c:v>5.076200486757443</c:v>
                </c:pt>
                <c:pt idx="7327">
                  <c:v>5.078250041580759</c:v>
                </c:pt>
                <c:pt idx="7328">
                  <c:v>5.079100580216618</c:v>
                </c:pt>
                <c:pt idx="7329">
                  <c:v>5.077150038527177</c:v>
                </c:pt>
                <c:pt idx="7330">
                  <c:v>5.070849911880941</c:v>
                </c:pt>
                <c:pt idx="7331">
                  <c:v>5.06719978370529</c:v>
                </c:pt>
                <c:pt idx="7332">
                  <c:v>5.066100022126191</c:v>
                </c:pt>
                <c:pt idx="7333">
                  <c:v>5.065551004408915</c:v>
                </c:pt>
                <c:pt idx="7334">
                  <c:v>5.068950011445848</c:v>
                </c:pt>
                <c:pt idx="7335">
                  <c:v>5.068649945067591</c:v>
                </c:pt>
                <c:pt idx="7336">
                  <c:v>5.066450020600314</c:v>
                </c:pt>
                <c:pt idx="7337">
                  <c:v>5.06655009307724</c:v>
                </c:pt>
                <c:pt idx="7338">
                  <c:v>5.07045055770868</c:v>
                </c:pt>
                <c:pt idx="7339">
                  <c:v>5.07199997367934</c:v>
                </c:pt>
                <c:pt idx="7340">
                  <c:v>5.072449929808498</c:v>
                </c:pt>
                <c:pt idx="7341">
                  <c:v>5.073351025392186</c:v>
                </c:pt>
                <c:pt idx="7342">
                  <c:v>5.074599892046535</c:v>
                </c:pt>
                <c:pt idx="7343">
                  <c:v>5.07564979095332</c:v>
                </c:pt>
                <c:pt idx="7344">
                  <c:v>5.073400103377935</c:v>
                </c:pt>
                <c:pt idx="7345">
                  <c:v>5.07470007324082</c:v>
                </c:pt>
                <c:pt idx="7346">
                  <c:v>5.072300043106224</c:v>
                </c:pt>
                <c:pt idx="7347">
                  <c:v>5.071700076296111</c:v>
                </c:pt>
                <c:pt idx="7348">
                  <c:v>5.070449836348415</c:v>
                </c:pt>
                <c:pt idx="7349">
                  <c:v>5.073050008391875</c:v>
                </c:pt>
                <c:pt idx="7350">
                  <c:v>5.07574997520351</c:v>
                </c:pt>
                <c:pt idx="7351">
                  <c:v>5.077899774551042</c:v>
                </c:pt>
                <c:pt idx="7352">
                  <c:v>5.077799910352041</c:v>
                </c:pt>
                <c:pt idx="7353">
                  <c:v>5.078649803162988</c:v>
                </c:pt>
                <c:pt idx="7354">
                  <c:v>5.079500112533423</c:v>
                </c:pt>
                <c:pt idx="7355">
                  <c:v>5.077750080872648</c:v>
                </c:pt>
                <c:pt idx="7356">
                  <c:v>5.072801005935616</c:v>
                </c:pt>
                <c:pt idx="7357">
                  <c:v>5.072999910353246</c:v>
                </c:pt>
                <c:pt idx="7358">
                  <c:v>5.078000794601393</c:v>
                </c:pt>
                <c:pt idx="7359">
                  <c:v>5.076900046158697</c:v>
                </c:pt>
                <c:pt idx="7360">
                  <c:v>5.072599955747136</c:v>
                </c:pt>
                <c:pt idx="7361">
                  <c:v>5.073150059892214</c:v>
                </c:pt>
                <c:pt idx="7362">
                  <c:v>5.072449917985068</c:v>
                </c:pt>
                <c:pt idx="7363">
                  <c:v>5.07214919967737</c:v>
                </c:pt>
                <c:pt idx="7364">
                  <c:v>5.071049924088583</c:v>
                </c:pt>
                <c:pt idx="7365">
                  <c:v>5.069949897002516</c:v>
                </c:pt>
                <c:pt idx="7366">
                  <c:v>5.071800239562435</c:v>
                </c:pt>
                <c:pt idx="7367">
                  <c:v>5.069950038909155</c:v>
                </c:pt>
                <c:pt idx="7368">
                  <c:v>5.067899974059399</c:v>
                </c:pt>
                <c:pt idx="7369">
                  <c:v>5.066399977113178</c:v>
                </c:pt>
                <c:pt idx="7370">
                  <c:v>5.069350108336947</c:v>
                </c:pt>
                <c:pt idx="7371">
                  <c:v>5.070500948713741</c:v>
                </c:pt>
                <c:pt idx="7372">
                  <c:v>5.07669988937414</c:v>
                </c:pt>
                <c:pt idx="7373">
                  <c:v>5.077000707246041</c:v>
                </c:pt>
                <c:pt idx="7374">
                  <c:v>5.075399988934807</c:v>
                </c:pt>
                <c:pt idx="7375">
                  <c:v>5.075849954224397</c:v>
                </c:pt>
                <c:pt idx="7376">
                  <c:v>5.07535141792323</c:v>
                </c:pt>
                <c:pt idx="7377">
                  <c:v>5.076049978255469</c:v>
                </c:pt>
                <c:pt idx="7378">
                  <c:v>5.076800456619821</c:v>
                </c:pt>
                <c:pt idx="7379">
                  <c:v>5.075050050734717</c:v>
                </c:pt>
                <c:pt idx="7380">
                  <c:v>5.075600052259687</c:v>
                </c:pt>
                <c:pt idx="7381">
                  <c:v>5.076851417925354</c:v>
                </c:pt>
                <c:pt idx="7382">
                  <c:v>5.078650044630196</c:v>
                </c:pt>
                <c:pt idx="7383">
                  <c:v>5.076500864030095</c:v>
                </c:pt>
                <c:pt idx="7384">
                  <c:v>5.078599967575427</c:v>
                </c:pt>
                <c:pt idx="7385">
                  <c:v>5.075149938962567</c:v>
                </c:pt>
                <c:pt idx="7386">
                  <c:v>5.077900716019938</c:v>
                </c:pt>
                <c:pt idx="7387">
                  <c:v>5.080500027848755</c:v>
                </c:pt>
                <c:pt idx="7388">
                  <c:v>5.08024941673284</c:v>
                </c:pt>
                <c:pt idx="7389">
                  <c:v>5.079450065612038</c:v>
                </c:pt>
                <c:pt idx="7390">
                  <c:v>5.077150035478551</c:v>
                </c:pt>
                <c:pt idx="7391">
                  <c:v>5.080950708390445</c:v>
                </c:pt>
                <c:pt idx="7392">
                  <c:v>5.081700091173845</c:v>
                </c:pt>
                <c:pt idx="7393">
                  <c:v>5.080999312591302</c:v>
                </c:pt>
                <c:pt idx="7394">
                  <c:v>5.080149962996074</c:v>
                </c:pt>
                <c:pt idx="7395">
                  <c:v>5.075449966050655</c:v>
                </c:pt>
                <c:pt idx="7396">
                  <c:v>5.076750403597543</c:v>
                </c:pt>
                <c:pt idx="7397">
                  <c:v>5.077750017164362</c:v>
                </c:pt>
                <c:pt idx="7398">
                  <c:v>5.07850035667434</c:v>
                </c:pt>
                <c:pt idx="7399">
                  <c:v>5.074399979399457</c:v>
                </c:pt>
                <c:pt idx="7400">
                  <c:v>5.070750116730778</c:v>
                </c:pt>
                <c:pt idx="7401">
                  <c:v>5.069950321962096</c:v>
                </c:pt>
                <c:pt idx="7402">
                  <c:v>5.068499946213706</c:v>
                </c:pt>
                <c:pt idx="7403">
                  <c:v>5.06860005187991</c:v>
                </c:pt>
                <c:pt idx="7404">
                  <c:v>5.070650113677402</c:v>
                </c:pt>
                <c:pt idx="7405">
                  <c:v>5.073700063705473</c:v>
                </c:pt>
                <c:pt idx="7406">
                  <c:v>5.070099103926624</c:v>
                </c:pt>
                <c:pt idx="7407">
                  <c:v>5.067099894713464</c:v>
                </c:pt>
                <c:pt idx="7408">
                  <c:v>5.065800106047389</c:v>
                </c:pt>
                <c:pt idx="7409">
                  <c:v>5.067550068284616</c:v>
                </c:pt>
                <c:pt idx="7410">
                  <c:v>5.07120002136435</c:v>
                </c:pt>
                <c:pt idx="7411">
                  <c:v>5.068450904083874</c:v>
                </c:pt>
                <c:pt idx="7412">
                  <c:v>5.067850046922101</c:v>
                </c:pt>
                <c:pt idx="7413">
                  <c:v>5.071249871823967</c:v>
                </c:pt>
                <c:pt idx="7414">
                  <c:v>5.071449901963207</c:v>
                </c:pt>
                <c:pt idx="7415">
                  <c:v>5.070100027085571</c:v>
                </c:pt>
                <c:pt idx="7416">
                  <c:v>5.073500177764799</c:v>
                </c:pt>
                <c:pt idx="7417">
                  <c:v>5.075149907683226</c:v>
                </c:pt>
                <c:pt idx="7418">
                  <c:v>5.073499233247275</c:v>
                </c:pt>
                <c:pt idx="7419">
                  <c:v>5.070050088881544</c:v>
                </c:pt>
                <c:pt idx="7420">
                  <c:v>5.069350016405224</c:v>
                </c:pt>
                <c:pt idx="7421">
                  <c:v>5.070149940875126</c:v>
                </c:pt>
                <c:pt idx="7422">
                  <c:v>5.06909990310669</c:v>
                </c:pt>
                <c:pt idx="7423">
                  <c:v>5.066950444790564</c:v>
                </c:pt>
                <c:pt idx="7424">
                  <c:v>5.067249901581817</c:v>
                </c:pt>
                <c:pt idx="7425">
                  <c:v>5.067450001144607</c:v>
                </c:pt>
                <c:pt idx="7426">
                  <c:v>5.069950004195562</c:v>
                </c:pt>
                <c:pt idx="7427">
                  <c:v>5.070749934766356</c:v>
                </c:pt>
                <c:pt idx="7428">
                  <c:v>5.069800102231965</c:v>
                </c:pt>
                <c:pt idx="7429">
                  <c:v>5.067699966428336</c:v>
                </c:pt>
                <c:pt idx="7430">
                  <c:v>5.063950046540409</c:v>
                </c:pt>
                <c:pt idx="7431">
                  <c:v>5.064449943922227</c:v>
                </c:pt>
                <c:pt idx="7432">
                  <c:v>5.063600014877011</c:v>
                </c:pt>
                <c:pt idx="7433">
                  <c:v>5.060598768617638</c:v>
                </c:pt>
                <c:pt idx="7434">
                  <c:v>5.05719993362436</c:v>
                </c:pt>
                <c:pt idx="7435">
                  <c:v>5.056950010683067</c:v>
                </c:pt>
                <c:pt idx="7436">
                  <c:v>5.060400175094401</c:v>
                </c:pt>
                <c:pt idx="7437">
                  <c:v>5.062499900439434</c:v>
                </c:pt>
                <c:pt idx="7438">
                  <c:v>5.064049081036501</c:v>
                </c:pt>
                <c:pt idx="7439">
                  <c:v>5.064200036238615</c:v>
                </c:pt>
                <c:pt idx="7440">
                  <c:v>5.062200048443628</c:v>
                </c:pt>
                <c:pt idx="7441">
                  <c:v>5.062700359343578</c:v>
                </c:pt>
                <c:pt idx="7442">
                  <c:v>5.063650013729784</c:v>
                </c:pt>
                <c:pt idx="7443">
                  <c:v>5.059200256728216</c:v>
                </c:pt>
                <c:pt idx="7444">
                  <c:v>5.06170005149761</c:v>
                </c:pt>
                <c:pt idx="7445">
                  <c:v>5.061149926375945</c:v>
                </c:pt>
                <c:pt idx="7446">
                  <c:v>5.06629953537049</c:v>
                </c:pt>
                <c:pt idx="7447">
                  <c:v>5.062950053026723</c:v>
                </c:pt>
                <c:pt idx="7448">
                  <c:v>5.06300073661987</c:v>
                </c:pt>
                <c:pt idx="7449">
                  <c:v>5.064999882506527</c:v>
                </c:pt>
                <c:pt idx="7450">
                  <c:v>5.066299975966103</c:v>
                </c:pt>
                <c:pt idx="7451">
                  <c:v>5.07064986572368</c:v>
                </c:pt>
                <c:pt idx="7452">
                  <c:v>5.07230003013683</c:v>
                </c:pt>
                <c:pt idx="7453">
                  <c:v>5.070200202178966</c:v>
                </c:pt>
                <c:pt idx="7454">
                  <c:v>5.073400093460806</c:v>
                </c:pt>
                <c:pt idx="7455">
                  <c:v>5.074900087358399</c:v>
                </c:pt>
                <c:pt idx="7456">
                  <c:v>5.074549433898937</c:v>
                </c:pt>
                <c:pt idx="7457">
                  <c:v>5.07370008430371</c:v>
                </c:pt>
                <c:pt idx="7458">
                  <c:v>5.07590062751842</c:v>
                </c:pt>
                <c:pt idx="7459">
                  <c:v>5.076250043486652</c:v>
                </c:pt>
                <c:pt idx="7460">
                  <c:v>5.077750046541039</c:v>
                </c:pt>
                <c:pt idx="7461">
                  <c:v>5.083550384522825</c:v>
                </c:pt>
                <c:pt idx="7462">
                  <c:v>5.087200108337128</c:v>
                </c:pt>
                <c:pt idx="7463">
                  <c:v>5.088100340653908</c:v>
                </c:pt>
                <c:pt idx="7464">
                  <c:v>5.088100029755878</c:v>
                </c:pt>
                <c:pt idx="7465">
                  <c:v>5.084849928665788</c:v>
                </c:pt>
                <c:pt idx="7466">
                  <c:v>5.081149904632186</c:v>
                </c:pt>
                <c:pt idx="7467">
                  <c:v>5.083050073622871</c:v>
                </c:pt>
                <c:pt idx="7468">
                  <c:v>5.088850604628533</c:v>
                </c:pt>
                <c:pt idx="7469">
                  <c:v>5.093400080873836</c:v>
                </c:pt>
                <c:pt idx="7470">
                  <c:v>5.091500080870901</c:v>
                </c:pt>
                <c:pt idx="7471">
                  <c:v>5.086850016021344</c:v>
                </c:pt>
                <c:pt idx="7472">
                  <c:v>5.08669990882845</c:v>
                </c:pt>
                <c:pt idx="7473">
                  <c:v>5.086449539187015</c:v>
                </c:pt>
                <c:pt idx="7474">
                  <c:v>5.08625005531212</c:v>
                </c:pt>
                <c:pt idx="7475">
                  <c:v>5.08729988784762</c:v>
                </c:pt>
                <c:pt idx="7476">
                  <c:v>5.087448809052148</c:v>
                </c:pt>
                <c:pt idx="7477">
                  <c:v>5.082199984739418</c:v>
                </c:pt>
                <c:pt idx="7478">
                  <c:v>5.085800929260586</c:v>
                </c:pt>
                <c:pt idx="7479">
                  <c:v>5.08984999504173</c:v>
                </c:pt>
                <c:pt idx="7480">
                  <c:v>5.09339994811671</c:v>
                </c:pt>
                <c:pt idx="7481">
                  <c:v>5.095750121690799</c:v>
                </c:pt>
                <c:pt idx="7482">
                  <c:v>5.096500017545623</c:v>
                </c:pt>
                <c:pt idx="7483">
                  <c:v>5.0971497776045</c:v>
                </c:pt>
                <c:pt idx="7484">
                  <c:v>5.0990499225627</c:v>
                </c:pt>
                <c:pt idx="7485">
                  <c:v>5.098449934768723</c:v>
                </c:pt>
                <c:pt idx="7486">
                  <c:v>5.098650517273199</c:v>
                </c:pt>
                <c:pt idx="7487">
                  <c:v>5.097299897002813</c:v>
                </c:pt>
                <c:pt idx="7488">
                  <c:v>5.095749759675527</c:v>
                </c:pt>
                <c:pt idx="7489">
                  <c:v>5.098150091554999</c:v>
                </c:pt>
                <c:pt idx="7490">
                  <c:v>5.098549955750059</c:v>
                </c:pt>
                <c:pt idx="7491">
                  <c:v>5.103099157335237</c:v>
                </c:pt>
                <c:pt idx="7492">
                  <c:v>5.104499908829894</c:v>
                </c:pt>
                <c:pt idx="7493">
                  <c:v>5.10564991035426</c:v>
                </c:pt>
                <c:pt idx="7494">
                  <c:v>5.104299972153967</c:v>
                </c:pt>
                <c:pt idx="7495">
                  <c:v>5.10639990272466</c:v>
                </c:pt>
                <c:pt idx="7496">
                  <c:v>5.107799386594706</c:v>
                </c:pt>
                <c:pt idx="7497">
                  <c:v>5.103300038528687</c:v>
                </c:pt>
                <c:pt idx="7498">
                  <c:v>5.101599806213926</c:v>
                </c:pt>
                <c:pt idx="7499">
                  <c:v>5.099450052264728</c:v>
                </c:pt>
                <c:pt idx="7500">
                  <c:v>5.098750012966775</c:v>
                </c:pt>
                <c:pt idx="7501">
                  <c:v>5.09855003395205</c:v>
                </c:pt>
                <c:pt idx="7502">
                  <c:v>5.100550097275116</c:v>
                </c:pt>
                <c:pt idx="7503">
                  <c:v>5.104000629806247</c:v>
                </c:pt>
                <c:pt idx="7504">
                  <c:v>5.107949976350935</c:v>
                </c:pt>
                <c:pt idx="7505">
                  <c:v>5.10700010452274</c:v>
                </c:pt>
                <c:pt idx="7506">
                  <c:v>5.106799651719484</c:v>
                </c:pt>
                <c:pt idx="7507">
                  <c:v>5.10329990234459</c:v>
                </c:pt>
                <c:pt idx="7508">
                  <c:v>5.107249387740012</c:v>
                </c:pt>
                <c:pt idx="7509">
                  <c:v>5.105499905395845</c:v>
                </c:pt>
                <c:pt idx="7510">
                  <c:v>5.104499932480394</c:v>
                </c:pt>
                <c:pt idx="7511">
                  <c:v>5.105450338363879</c:v>
                </c:pt>
                <c:pt idx="7512">
                  <c:v>5.105299896240467</c:v>
                </c:pt>
                <c:pt idx="7513">
                  <c:v>5.105000747298616</c:v>
                </c:pt>
                <c:pt idx="7514">
                  <c:v>5.110250090790942</c:v>
                </c:pt>
                <c:pt idx="7515">
                  <c:v>5.110449888612491</c:v>
                </c:pt>
                <c:pt idx="7516">
                  <c:v>5.110050299073917</c:v>
                </c:pt>
                <c:pt idx="7517">
                  <c:v>5.113149885557504</c:v>
                </c:pt>
                <c:pt idx="7518">
                  <c:v>5.114899476622668</c:v>
                </c:pt>
                <c:pt idx="7519">
                  <c:v>5.110749994280922</c:v>
                </c:pt>
                <c:pt idx="7520">
                  <c:v>5.110899962615804</c:v>
                </c:pt>
                <c:pt idx="7521">
                  <c:v>5.112400264359167</c:v>
                </c:pt>
                <c:pt idx="7522">
                  <c:v>5.109749885559724</c:v>
                </c:pt>
                <c:pt idx="7523">
                  <c:v>5.108550024415306</c:v>
                </c:pt>
                <c:pt idx="7524">
                  <c:v>5.109549991226231</c:v>
                </c:pt>
                <c:pt idx="7525">
                  <c:v>5.109299989700957</c:v>
                </c:pt>
                <c:pt idx="7526">
                  <c:v>5.110100807571141</c:v>
                </c:pt>
                <c:pt idx="7527">
                  <c:v>5.110250057601661</c:v>
                </c:pt>
                <c:pt idx="7528">
                  <c:v>5.109200466537004</c:v>
                </c:pt>
                <c:pt idx="7529">
                  <c:v>5.105800019835439</c:v>
                </c:pt>
                <c:pt idx="7530">
                  <c:v>5.104499887082055</c:v>
                </c:pt>
                <c:pt idx="7531">
                  <c:v>5.108650697326084</c:v>
                </c:pt>
                <c:pt idx="7532">
                  <c:v>5.110749909592414</c:v>
                </c:pt>
                <c:pt idx="7533">
                  <c:v>5.112899672698402</c:v>
                </c:pt>
                <c:pt idx="7534">
                  <c:v>5.10720004997347</c:v>
                </c:pt>
                <c:pt idx="7535">
                  <c:v>5.104350018307738</c:v>
                </c:pt>
                <c:pt idx="7536">
                  <c:v>5.105048826218987</c:v>
                </c:pt>
                <c:pt idx="7537">
                  <c:v>5.105099977492498</c:v>
                </c:pt>
                <c:pt idx="7538">
                  <c:v>5.105950618744828</c:v>
                </c:pt>
                <c:pt idx="7539">
                  <c:v>5.104499895856861</c:v>
                </c:pt>
                <c:pt idx="7540">
                  <c:v>5.10230000763113</c:v>
                </c:pt>
                <c:pt idx="7541">
                  <c:v>5.101950830077838</c:v>
                </c:pt>
                <c:pt idx="7542">
                  <c:v>5.10055003929301</c:v>
                </c:pt>
                <c:pt idx="7543">
                  <c:v>5.098599905013543</c:v>
                </c:pt>
                <c:pt idx="7544">
                  <c:v>5.099749966811942</c:v>
                </c:pt>
                <c:pt idx="7545">
                  <c:v>5.098049960710341</c:v>
                </c:pt>
                <c:pt idx="7546">
                  <c:v>5.095950193022872</c:v>
                </c:pt>
                <c:pt idx="7547">
                  <c:v>5.097049915315438</c:v>
                </c:pt>
                <c:pt idx="7548">
                  <c:v>5.098250147628278</c:v>
                </c:pt>
                <c:pt idx="7549">
                  <c:v>5.099150011825257</c:v>
                </c:pt>
                <c:pt idx="7550">
                  <c:v>5.099500013351645</c:v>
                </c:pt>
                <c:pt idx="7551">
                  <c:v>5.099899904631456</c:v>
                </c:pt>
                <c:pt idx="7552">
                  <c:v>5.098149906159961</c:v>
                </c:pt>
                <c:pt idx="7553">
                  <c:v>5.097950210954878</c:v>
                </c:pt>
                <c:pt idx="7554">
                  <c:v>5.094000109864282</c:v>
                </c:pt>
                <c:pt idx="7555">
                  <c:v>5.091749942399474</c:v>
                </c:pt>
                <c:pt idx="7556">
                  <c:v>5.090199904632754</c:v>
                </c:pt>
                <c:pt idx="7557">
                  <c:v>5.085450078200665</c:v>
                </c:pt>
                <c:pt idx="7558">
                  <c:v>5.086101739500009</c:v>
                </c:pt>
                <c:pt idx="7559">
                  <c:v>5.089249948123327</c:v>
                </c:pt>
                <c:pt idx="7560">
                  <c:v>5.090050107955901</c:v>
                </c:pt>
                <c:pt idx="7561">
                  <c:v>5.088850240706959</c:v>
                </c:pt>
                <c:pt idx="7562">
                  <c:v>5.089350002290302</c:v>
                </c:pt>
                <c:pt idx="7563">
                  <c:v>5.090399828717636</c:v>
                </c:pt>
                <c:pt idx="7564">
                  <c:v>5.086150008391995</c:v>
                </c:pt>
                <c:pt idx="7565">
                  <c:v>5.08474988174203</c:v>
                </c:pt>
                <c:pt idx="7566">
                  <c:v>5.083650017546461</c:v>
                </c:pt>
                <c:pt idx="7567">
                  <c:v>5.083100058363925</c:v>
                </c:pt>
                <c:pt idx="7568">
                  <c:v>5.08474968566952</c:v>
                </c:pt>
                <c:pt idx="7569">
                  <c:v>5.079449966433458</c:v>
                </c:pt>
                <c:pt idx="7570">
                  <c:v>5.079499998093528</c:v>
                </c:pt>
                <c:pt idx="7571">
                  <c:v>5.07924942016325</c:v>
                </c:pt>
                <c:pt idx="7572">
                  <c:v>5.07924989089952</c:v>
                </c:pt>
                <c:pt idx="7573">
                  <c:v>5.078099101636327</c:v>
                </c:pt>
                <c:pt idx="7574">
                  <c:v>5.076800058363005</c:v>
                </c:pt>
                <c:pt idx="7575">
                  <c:v>5.076899958799912</c:v>
                </c:pt>
                <c:pt idx="7576">
                  <c:v>5.075150464250327</c:v>
                </c:pt>
                <c:pt idx="7577">
                  <c:v>5.07439991645515</c:v>
                </c:pt>
                <c:pt idx="7578">
                  <c:v>5.072899889375549</c:v>
                </c:pt>
                <c:pt idx="7579">
                  <c:v>5.06989998588688</c:v>
                </c:pt>
                <c:pt idx="7580">
                  <c:v>5.073450107956887</c:v>
                </c:pt>
                <c:pt idx="7581">
                  <c:v>5.068350138091771</c:v>
                </c:pt>
                <c:pt idx="7582">
                  <c:v>5.06629996452466</c:v>
                </c:pt>
                <c:pt idx="7583">
                  <c:v>5.064949220653941</c:v>
                </c:pt>
                <c:pt idx="7584">
                  <c:v>5.060900079344717</c:v>
                </c:pt>
                <c:pt idx="7585">
                  <c:v>5.060150038527351</c:v>
                </c:pt>
                <c:pt idx="7586">
                  <c:v>5.06240040512057</c:v>
                </c:pt>
                <c:pt idx="7587">
                  <c:v>5.064349920656239</c:v>
                </c:pt>
                <c:pt idx="7588">
                  <c:v>5.063900051882229</c:v>
                </c:pt>
                <c:pt idx="7589">
                  <c:v>5.06615004729974</c:v>
                </c:pt>
                <c:pt idx="7590">
                  <c:v>5.06894995078983</c:v>
                </c:pt>
                <c:pt idx="7591">
                  <c:v>5.068699511721206</c:v>
                </c:pt>
                <c:pt idx="7592">
                  <c:v>5.067650026318004</c:v>
                </c:pt>
                <c:pt idx="7593">
                  <c:v>5.066399282455678</c:v>
                </c:pt>
                <c:pt idx="7594">
                  <c:v>5.066350065611914</c:v>
                </c:pt>
                <c:pt idx="7595">
                  <c:v>5.070049959947937</c:v>
                </c:pt>
                <c:pt idx="7596">
                  <c:v>5.068751055525354</c:v>
                </c:pt>
                <c:pt idx="7597">
                  <c:v>5.06605006255995</c:v>
                </c:pt>
                <c:pt idx="7598">
                  <c:v>5.063450068664679</c:v>
                </c:pt>
                <c:pt idx="7599">
                  <c:v>5.064099928284122</c:v>
                </c:pt>
                <c:pt idx="7600">
                  <c:v>5.063850032423941</c:v>
                </c:pt>
                <c:pt idx="7601">
                  <c:v>5.066099209976528</c:v>
                </c:pt>
                <c:pt idx="7602">
                  <c:v>5.060250101851126</c:v>
                </c:pt>
                <c:pt idx="7603">
                  <c:v>5.058849730681687</c:v>
                </c:pt>
                <c:pt idx="7604">
                  <c:v>5.059949966049317</c:v>
                </c:pt>
                <c:pt idx="7605">
                  <c:v>5.057150002288836</c:v>
                </c:pt>
                <c:pt idx="7606">
                  <c:v>5.056850479122659</c:v>
                </c:pt>
                <c:pt idx="7607">
                  <c:v>5.057900100324332</c:v>
                </c:pt>
                <c:pt idx="7608">
                  <c:v>5.056499831771361</c:v>
                </c:pt>
                <c:pt idx="7609">
                  <c:v>5.053900043105386</c:v>
                </c:pt>
                <c:pt idx="7610">
                  <c:v>5.051299910355737</c:v>
                </c:pt>
                <c:pt idx="7611">
                  <c:v>5.04969980773967</c:v>
                </c:pt>
                <c:pt idx="7612">
                  <c:v>5.05210000991792</c:v>
                </c:pt>
                <c:pt idx="7613">
                  <c:v>5.050201039124658</c:v>
                </c:pt>
                <c:pt idx="7614">
                  <c:v>5.050299943541178</c:v>
                </c:pt>
                <c:pt idx="7615">
                  <c:v>5.048150080870982</c:v>
                </c:pt>
                <c:pt idx="7616">
                  <c:v>5.050400178908601</c:v>
                </c:pt>
                <c:pt idx="7617">
                  <c:v>5.05224990577699</c:v>
                </c:pt>
                <c:pt idx="7618">
                  <c:v>5.056499523925595</c:v>
                </c:pt>
                <c:pt idx="7619">
                  <c:v>5.05800010642997</c:v>
                </c:pt>
                <c:pt idx="7620">
                  <c:v>5.057349948121555</c:v>
                </c:pt>
                <c:pt idx="7621">
                  <c:v>5.056299819945707</c:v>
                </c:pt>
                <c:pt idx="7622">
                  <c:v>5.05414989090059</c:v>
                </c:pt>
                <c:pt idx="7623">
                  <c:v>5.054499819947521</c:v>
                </c:pt>
                <c:pt idx="7624">
                  <c:v>5.051150062943634</c:v>
                </c:pt>
                <c:pt idx="7625">
                  <c:v>5.04905007209527</c:v>
                </c:pt>
                <c:pt idx="7626">
                  <c:v>5.04794959220817</c:v>
                </c:pt>
                <c:pt idx="7627">
                  <c:v>5.047400073621247</c:v>
                </c:pt>
                <c:pt idx="7628">
                  <c:v>5.048100468826306</c:v>
                </c:pt>
                <c:pt idx="7629">
                  <c:v>5.04700008850341</c:v>
                </c:pt>
                <c:pt idx="7630">
                  <c:v>5.04879994354269</c:v>
                </c:pt>
                <c:pt idx="7631">
                  <c:v>5.04860048065166</c:v>
                </c:pt>
                <c:pt idx="7632">
                  <c:v>5.045750068664347</c:v>
                </c:pt>
                <c:pt idx="7633">
                  <c:v>5.043050455096818</c:v>
                </c:pt>
                <c:pt idx="7634">
                  <c:v>5.042999946595953</c:v>
                </c:pt>
                <c:pt idx="7635">
                  <c:v>5.039899976731249</c:v>
                </c:pt>
                <c:pt idx="7636">
                  <c:v>5.039299937438046</c:v>
                </c:pt>
                <c:pt idx="7637">
                  <c:v>5.03854996910377</c:v>
                </c:pt>
                <c:pt idx="7638">
                  <c:v>5.038350651168003</c:v>
                </c:pt>
                <c:pt idx="7639">
                  <c:v>5.035750107956119</c:v>
                </c:pt>
                <c:pt idx="7640">
                  <c:v>5.035099910353892</c:v>
                </c:pt>
                <c:pt idx="7641">
                  <c:v>5.033249341580813</c:v>
                </c:pt>
                <c:pt idx="7642">
                  <c:v>5.034099895477993</c:v>
                </c:pt>
                <c:pt idx="7643">
                  <c:v>5.03465112228514</c:v>
                </c:pt>
                <c:pt idx="7644">
                  <c:v>5.035450059891446</c:v>
                </c:pt>
                <c:pt idx="7645">
                  <c:v>5.037499949645278</c:v>
                </c:pt>
                <c:pt idx="7646">
                  <c:v>5.03664866256804</c:v>
                </c:pt>
                <c:pt idx="7647">
                  <c:v>5.033699904633978</c:v>
                </c:pt>
                <c:pt idx="7648">
                  <c:v>5.030950355911045</c:v>
                </c:pt>
                <c:pt idx="7649">
                  <c:v>5.03424998474293</c:v>
                </c:pt>
                <c:pt idx="7650">
                  <c:v>5.03249988670359</c:v>
                </c:pt>
                <c:pt idx="7651">
                  <c:v>5.030451104354144</c:v>
                </c:pt>
                <c:pt idx="7652">
                  <c:v>5.030350072098372</c:v>
                </c:pt>
                <c:pt idx="7653">
                  <c:v>5.027550138474906</c:v>
                </c:pt>
                <c:pt idx="7654">
                  <c:v>5.028050035856721</c:v>
                </c:pt>
                <c:pt idx="7655">
                  <c:v>5.027450002668045</c:v>
                </c:pt>
                <c:pt idx="7656">
                  <c:v>5.024850784302544</c:v>
                </c:pt>
                <c:pt idx="7657">
                  <c:v>5.024299892425915</c:v>
                </c:pt>
                <c:pt idx="7658">
                  <c:v>5.024800538252745</c:v>
                </c:pt>
                <c:pt idx="7659">
                  <c:v>5.027900088502065</c:v>
                </c:pt>
                <c:pt idx="7660">
                  <c:v>5.02879998588469</c:v>
                </c:pt>
                <c:pt idx="7661">
                  <c:v>5.025449954224314</c:v>
                </c:pt>
                <c:pt idx="7662">
                  <c:v>5.025100091552304</c:v>
                </c:pt>
                <c:pt idx="7663">
                  <c:v>5.031900999831123</c:v>
                </c:pt>
                <c:pt idx="7664">
                  <c:v>5.032499907301827</c:v>
                </c:pt>
                <c:pt idx="7665">
                  <c:v>5.031949935910233</c:v>
                </c:pt>
                <c:pt idx="7666">
                  <c:v>5.033650104902338</c:v>
                </c:pt>
                <c:pt idx="7667">
                  <c:v>5.034450104903954</c:v>
                </c:pt>
                <c:pt idx="7668">
                  <c:v>5.035100652694382</c:v>
                </c:pt>
                <c:pt idx="7669">
                  <c:v>5.035499967576468</c:v>
                </c:pt>
                <c:pt idx="7670">
                  <c:v>5.03679996452411</c:v>
                </c:pt>
                <c:pt idx="7671">
                  <c:v>5.035150786970917</c:v>
                </c:pt>
                <c:pt idx="7672">
                  <c:v>5.037850002288906</c:v>
                </c:pt>
                <c:pt idx="7673">
                  <c:v>5.035350995254702</c:v>
                </c:pt>
                <c:pt idx="7674">
                  <c:v>5.039349996186501</c:v>
                </c:pt>
                <c:pt idx="7675">
                  <c:v>5.040099997710058</c:v>
                </c:pt>
                <c:pt idx="7676">
                  <c:v>5.04244995994668</c:v>
                </c:pt>
                <c:pt idx="7677">
                  <c:v>5.043100027847686</c:v>
                </c:pt>
                <c:pt idx="7678">
                  <c:v>5.041150334167469</c:v>
                </c:pt>
                <c:pt idx="7679">
                  <c:v>5.041199961473466</c:v>
                </c:pt>
                <c:pt idx="7680">
                  <c:v>5.03979999771036</c:v>
                </c:pt>
                <c:pt idx="7681">
                  <c:v>5.037999895095709</c:v>
                </c:pt>
                <c:pt idx="7682">
                  <c:v>5.036599901199226</c:v>
                </c:pt>
                <c:pt idx="7683">
                  <c:v>5.04065034332234</c:v>
                </c:pt>
                <c:pt idx="7684">
                  <c:v>5.040600009917398</c:v>
                </c:pt>
                <c:pt idx="7685">
                  <c:v>5.041949905778892</c:v>
                </c:pt>
                <c:pt idx="7686">
                  <c:v>5.042350041581813</c:v>
                </c:pt>
                <c:pt idx="7687">
                  <c:v>5.045450071716911</c:v>
                </c:pt>
                <c:pt idx="7688">
                  <c:v>5.04819890518047</c:v>
                </c:pt>
                <c:pt idx="7689">
                  <c:v>5.043300076293235</c:v>
                </c:pt>
                <c:pt idx="7690">
                  <c:v>5.042799901199032</c:v>
                </c:pt>
                <c:pt idx="7691">
                  <c:v>5.046399925231528</c:v>
                </c:pt>
                <c:pt idx="7692">
                  <c:v>5.045899997709057</c:v>
                </c:pt>
                <c:pt idx="7693">
                  <c:v>5.047549528502714</c:v>
                </c:pt>
                <c:pt idx="7694">
                  <c:v>5.04959993743978</c:v>
                </c:pt>
                <c:pt idx="7695">
                  <c:v>5.05044990883107</c:v>
                </c:pt>
                <c:pt idx="7696">
                  <c:v>5.054749335478845</c:v>
                </c:pt>
                <c:pt idx="7697">
                  <c:v>5.05209988632123</c:v>
                </c:pt>
                <c:pt idx="7698">
                  <c:v>5.048499928667296</c:v>
                </c:pt>
                <c:pt idx="7699">
                  <c:v>5.047050093078724</c:v>
                </c:pt>
                <c:pt idx="7700">
                  <c:v>5.051150077819329</c:v>
                </c:pt>
                <c:pt idx="7701">
                  <c:v>5.052100957487706</c:v>
                </c:pt>
                <c:pt idx="7702">
                  <c:v>5.050050032423314</c:v>
                </c:pt>
                <c:pt idx="7703">
                  <c:v>5.052399955369764</c:v>
                </c:pt>
                <c:pt idx="7704">
                  <c:v>5.052399922180484</c:v>
                </c:pt>
                <c:pt idx="7705">
                  <c:v>5.052250026321415</c:v>
                </c:pt>
                <c:pt idx="7706">
                  <c:v>5.050050575635394</c:v>
                </c:pt>
                <c:pt idx="7707">
                  <c:v>5.050499892044173</c:v>
                </c:pt>
                <c:pt idx="7708">
                  <c:v>5.04940025711039</c:v>
                </c:pt>
                <c:pt idx="7709">
                  <c:v>5.050900112149975</c:v>
                </c:pt>
                <c:pt idx="7710">
                  <c:v>5.050799964141333</c:v>
                </c:pt>
                <c:pt idx="7711">
                  <c:v>5.050599789046827</c:v>
                </c:pt>
                <c:pt idx="7712">
                  <c:v>5.049500060657008</c:v>
                </c:pt>
                <c:pt idx="7713">
                  <c:v>5.04539936065703</c:v>
                </c:pt>
                <c:pt idx="7714">
                  <c:v>5.044250017166632</c:v>
                </c:pt>
                <c:pt idx="7715">
                  <c:v>5.043200082014668</c:v>
                </c:pt>
                <c:pt idx="7716">
                  <c:v>5.041150086592097</c:v>
                </c:pt>
                <c:pt idx="7717">
                  <c:v>5.04365005035288</c:v>
                </c:pt>
                <c:pt idx="7718">
                  <c:v>5.042600561904692</c:v>
                </c:pt>
                <c:pt idx="7719">
                  <c:v>5.042699909972727</c:v>
                </c:pt>
                <c:pt idx="7720">
                  <c:v>5.04170004577827</c:v>
                </c:pt>
                <c:pt idx="7721">
                  <c:v>5.043199937059398</c:v>
                </c:pt>
                <c:pt idx="7722">
                  <c:v>5.043749902342828</c:v>
                </c:pt>
                <c:pt idx="7723">
                  <c:v>5.042399125290105</c:v>
                </c:pt>
                <c:pt idx="7724">
                  <c:v>5.038450059510069</c:v>
                </c:pt>
                <c:pt idx="7725">
                  <c:v>5.03829996147033</c:v>
                </c:pt>
                <c:pt idx="7726">
                  <c:v>5.038449018476967</c:v>
                </c:pt>
                <c:pt idx="7727">
                  <c:v>5.03779991340707</c:v>
                </c:pt>
                <c:pt idx="7728">
                  <c:v>5.037600082396238</c:v>
                </c:pt>
                <c:pt idx="7729">
                  <c:v>5.036850090025836</c:v>
                </c:pt>
                <c:pt idx="7730">
                  <c:v>5.035350062942598</c:v>
                </c:pt>
                <c:pt idx="7731">
                  <c:v>5.032551055908698</c:v>
                </c:pt>
                <c:pt idx="7732">
                  <c:v>5.034949987413711</c:v>
                </c:pt>
                <c:pt idx="7733">
                  <c:v>5.033449676513555</c:v>
                </c:pt>
                <c:pt idx="7734">
                  <c:v>5.0337000854488</c:v>
                </c:pt>
                <c:pt idx="7735">
                  <c:v>5.03304999656757</c:v>
                </c:pt>
                <c:pt idx="7736">
                  <c:v>5.030800028227532</c:v>
                </c:pt>
                <c:pt idx="7737">
                  <c:v>5.032149890899745</c:v>
                </c:pt>
                <c:pt idx="7738">
                  <c:v>5.029950609208751</c:v>
                </c:pt>
                <c:pt idx="7739">
                  <c:v>5.03129999198791</c:v>
                </c:pt>
                <c:pt idx="7740">
                  <c:v>5.027449999619421</c:v>
                </c:pt>
                <c:pt idx="7741">
                  <c:v>5.028600918580196</c:v>
                </c:pt>
                <c:pt idx="7742">
                  <c:v>5.02874989395059</c:v>
                </c:pt>
                <c:pt idx="7743">
                  <c:v>5.031499578475632</c:v>
                </c:pt>
                <c:pt idx="7744">
                  <c:v>5.029100058363838</c:v>
                </c:pt>
                <c:pt idx="7745">
                  <c:v>5.028049960328644</c:v>
                </c:pt>
                <c:pt idx="7746">
                  <c:v>5.027251182556938</c:v>
                </c:pt>
                <c:pt idx="7747">
                  <c:v>5.027350117110471</c:v>
                </c:pt>
                <c:pt idx="7748">
                  <c:v>5.024949573897175</c:v>
                </c:pt>
                <c:pt idx="7749">
                  <c:v>5.021450093077874</c:v>
                </c:pt>
                <c:pt idx="7750">
                  <c:v>5.022350093076966</c:v>
                </c:pt>
                <c:pt idx="7751">
                  <c:v>5.02314934768583</c:v>
                </c:pt>
                <c:pt idx="7752">
                  <c:v>5.020400007248097</c:v>
                </c:pt>
                <c:pt idx="7753">
                  <c:v>5.022400312042008</c:v>
                </c:pt>
                <c:pt idx="7754">
                  <c:v>5.023200037383504</c:v>
                </c:pt>
                <c:pt idx="7755">
                  <c:v>5.022150029755719</c:v>
                </c:pt>
                <c:pt idx="7756">
                  <c:v>5.020600809861206</c:v>
                </c:pt>
                <c:pt idx="7757">
                  <c:v>5.020099982833928</c:v>
                </c:pt>
                <c:pt idx="7758">
                  <c:v>5.021550186538661</c:v>
                </c:pt>
                <c:pt idx="7759">
                  <c:v>5.025399943544471</c:v>
                </c:pt>
                <c:pt idx="7760">
                  <c:v>5.02860001601948</c:v>
                </c:pt>
                <c:pt idx="7761">
                  <c:v>5.028199617765493</c:v>
                </c:pt>
                <c:pt idx="7762">
                  <c:v>5.027850035858137</c:v>
                </c:pt>
                <c:pt idx="7763">
                  <c:v>5.029799418640322</c:v>
                </c:pt>
                <c:pt idx="7764">
                  <c:v>5.027999974063277</c:v>
                </c:pt>
                <c:pt idx="7765">
                  <c:v>5.026800046536664</c:v>
                </c:pt>
                <c:pt idx="7766">
                  <c:v>5.029450313566485</c:v>
                </c:pt>
                <c:pt idx="7767">
                  <c:v>5.033249966432776</c:v>
                </c:pt>
                <c:pt idx="7768">
                  <c:v>5.03630003433136</c:v>
                </c:pt>
                <c:pt idx="7769">
                  <c:v>5.039249963378098</c:v>
                </c:pt>
                <c:pt idx="7770">
                  <c:v>5.038300004194752</c:v>
                </c:pt>
                <c:pt idx="7771">
                  <c:v>5.034850558091419</c:v>
                </c:pt>
                <c:pt idx="7772">
                  <c:v>5.037800040434376</c:v>
                </c:pt>
                <c:pt idx="7773">
                  <c:v>5.036300354386185</c:v>
                </c:pt>
                <c:pt idx="7774">
                  <c:v>5.03825003890961</c:v>
                </c:pt>
                <c:pt idx="7775">
                  <c:v>5.042099925613001</c:v>
                </c:pt>
                <c:pt idx="7776">
                  <c:v>5.04424931450194</c:v>
                </c:pt>
                <c:pt idx="7777">
                  <c:v>5.04689999504262</c:v>
                </c:pt>
                <c:pt idx="7778">
                  <c:v>5.047600133897504</c:v>
                </c:pt>
                <c:pt idx="7779">
                  <c:v>5.050649960325245</c:v>
                </c:pt>
                <c:pt idx="7780">
                  <c:v>5.052649924087745</c:v>
                </c:pt>
                <c:pt idx="7781">
                  <c:v>5.053098730470083</c:v>
                </c:pt>
                <c:pt idx="7782">
                  <c:v>5.047449969482841</c:v>
                </c:pt>
                <c:pt idx="7783">
                  <c:v>5.049200043486053</c:v>
                </c:pt>
                <c:pt idx="7784">
                  <c:v>5.048800103759276</c:v>
                </c:pt>
                <c:pt idx="7785">
                  <c:v>5.047549993512802</c:v>
                </c:pt>
                <c:pt idx="7786">
                  <c:v>5.044750497436325</c:v>
                </c:pt>
                <c:pt idx="7787">
                  <c:v>5.043450017547</c:v>
                </c:pt>
                <c:pt idx="7788">
                  <c:v>5.04470011558442</c:v>
                </c:pt>
                <c:pt idx="7789">
                  <c:v>5.044250008391827</c:v>
                </c:pt>
                <c:pt idx="7790">
                  <c:v>5.04415003242684</c:v>
                </c:pt>
                <c:pt idx="7791">
                  <c:v>5.043599858854577</c:v>
                </c:pt>
                <c:pt idx="7792">
                  <c:v>5.042999922177842</c:v>
                </c:pt>
                <c:pt idx="7793">
                  <c:v>5.03954908180458</c:v>
                </c:pt>
                <c:pt idx="7794">
                  <c:v>5.039049978258844</c:v>
                </c:pt>
                <c:pt idx="7795">
                  <c:v>5.035149981307768</c:v>
                </c:pt>
                <c:pt idx="7796">
                  <c:v>5.032999430466589</c:v>
                </c:pt>
                <c:pt idx="7797">
                  <c:v>5.03475004158099</c:v>
                </c:pt>
                <c:pt idx="7798">
                  <c:v>5.03019991340625</c:v>
                </c:pt>
                <c:pt idx="7799">
                  <c:v>5.029049951172055</c:v>
                </c:pt>
                <c:pt idx="7800">
                  <c:v>5.03124992103403</c:v>
                </c:pt>
                <c:pt idx="7801">
                  <c:v>5.03249872741435</c:v>
                </c:pt>
                <c:pt idx="7802">
                  <c:v>5.030949954223617</c:v>
                </c:pt>
                <c:pt idx="7803">
                  <c:v>5.027399862290622</c:v>
                </c:pt>
                <c:pt idx="7804">
                  <c:v>5.027099925613584</c:v>
                </c:pt>
                <c:pt idx="7805">
                  <c:v>5.02835008697366</c:v>
                </c:pt>
                <c:pt idx="7806">
                  <c:v>5.028198784639244</c:v>
                </c:pt>
                <c:pt idx="7807">
                  <c:v>5.028500118638474</c:v>
                </c:pt>
                <c:pt idx="7808">
                  <c:v>5.030100085448794</c:v>
                </c:pt>
                <c:pt idx="7809">
                  <c:v>5.030149945068842</c:v>
                </c:pt>
                <c:pt idx="7810">
                  <c:v>5.03130001296813</c:v>
                </c:pt>
                <c:pt idx="7811">
                  <c:v>5.031199738310533</c:v>
                </c:pt>
                <c:pt idx="7812">
                  <c:v>5.029300046157005</c:v>
                </c:pt>
                <c:pt idx="7813">
                  <c:v>5.031050107954797</c:v>
                </c:pt>
                <c:pt idx="7814">
                  <c:v>5.028450005342167</c:v>
                </c:pt>
                <c:pt idx="7815">
                  <c:v>5.027349908828908</c:v>
                </c:pt>
                <c:pt idx="7816">
                  <c:v>5.02604929618974</c:v>
                </c:pt>
                <c:pt idx="7817">
                  <c:v>5.02389991340533</c:v>
                </c:pt>
                <c:pt idx="7818">
                  <c:v>5.02174999351337</c:v>
                </c:pt>
                <c:pt idx="7819">
                  <c:v>5.021099995039548</c:v>
                </c:pt>
                <c:pt idx="7820">
                  <c:v>5.01994992714026</c:v>
                </c:pt>
                <c:pt idx="7821">
                  <c:v>5.017148780440038</c:v>
                </c:pt>
                <c:pt idx="7822">
                  <c:v>5.013249912262838</c:v>
                </c:pt>
                <c:pt idx="7823">
                  <c:v>5.01269997100826</c:v>
                </c:pt>
                <c:pt idx="7824">
                  <c:v>5.011899974058906</c:v>
                </c:pt>
                <c:pt idx="7825">
                  <c:v>5.014100031283306</c:v>
                </c:pt>
                <c:pt idx="7826">
                  <c:v>5.013698802948056</c:v>
                </c:pt>
                <c:pt idx="7827">
                  <c:v>5.010699974060116</c:v>
                </c:pt>
                <c:pt idx="7828">
                  <c:v>5.008500414656737</c:v>
                </c:pt>
                <c:pt idx="7829">
                  <c:v>5.004900037383775</c:v>
                </c:pt>
                <c:pt idx="7830">
                  <c:v>5.003599895477236</c:v>
                </c:pt>
                <c:pt idx="7831">
                  <c:v>5.004849845503486</c:v>
                </c:pt>
                <c:pt idx="7832">
                  <c:v>5.006200085448656</c:v>
                </c:pt>
                <c:pt idx="7833">
                  <c:v>5.002849785232686</c:v>
                </c:pt>
                <c:pt idx="7834">
                  <c:v>5.004199995040837</c:v>
                </c:pt>
                <c:pt idx="7835">
                  <c:v>5.003150065997032</c:v>
                </c:pt>
                <c:pt idx="7836">
                  <c:v>5.00234969482335</c:v>
                </c:pt>
                <c:pt idx="7837">
                  <c:v>4.999299901577616</c:v>
                </c:pt>
                <c:pt idx="7838">
                  <c:v>4.995000677106871</c:v>
                </c:pt>
                <c:pt idx="7839">
                  <c:v>4.99190002517571</c:v>
                </c:pt>
                <c:pt idx="7840">
                  <c:v>4.99094989395235</c:v>
                </c:pt>
                <c:pt idx="7841">
                  <c:v>4.985349842834693</c:v>
                </c:pt>
                <c:pt idx="7842">
                  <c:v>4.982199883652357</c:v>
                </c:pt>
                <c:pt idx="7843">
                  <c:v>4.982450048068131</c:v>
                </c:pt>
                <c:pt idx="7844">
                  <c:v>4.980350078199988</c:v>
                </c:pt>
                <c:pt idx="7845">
                  <c:v>4.980149975584938</c:v>
                </c:pt>
                <c:pt idx="7846">
                  <c:v>4.981399563599552</c:v>
                </c:pt>
                <c:pt idx="7847">
                  <c:v>4.981650011828607</c:v>
                </c:pt>
                <c:pt idx="7848">
                  <c:v>4.983249978638923</c:v>
                </c:pt>
                <c:pt idx="7849">
                  <c:v>4.981800040433881</c:v>
                </c:pt>
                <c:pt idx="7850">
                  <c:v>4.980800076675221</c:v>
                </c:pt>
                <c:pt idx="7851">
                  <c:v>4.981849728010276</c:v>
                </c:pt>
                <c:pt idx="7852">
                  <c:v>4.979750038906786</c:v>
                </c:pt>
                <c:pt idx="7853">
                  <c:v>4.98144966163818</c:v>
                </c:pt>
                <c:pt idx="7854">
                  <c:v>4.983999964904796</c:v>
                </c:pt>
                <c:pt idx="7855">
                  <c:v>4.985999985885427</c:v>
                </c:pt>
                <c:pt idx="7856">
                  <c:v>4.987550524521794</c:v>
                </c:pt>
                <c:pt idx="7857">
                  <c:v>4.98609990730256</c:v>
                </c:pt>
                <c:pt idx="7858">
                  <c:v>4.98290059547071</c:v>
                </c:pt>
                <c:pt idx="7859">
                  <c:v>4.985599907304276</c:v>
                </c:pt>
                <c:pt idx="7860">
                  <c:v>4.98925007476646</c:v>
                </c:pt>
                <c:pt idx="7861">
                  <c:v>4.98629997367607</c:v>
                </c:pt>
                <c:pt idx="7862">
                  <c:v>4.984900109480804</c:v>
                </c:pt>
                <c:pt idx="7863">
                  <c:v>4.986351360319531</c:v>
                </c:pt>
                <c:pt idx="7864">
                  <c:v>4.98920009117137</c:v>
                </c:pt>
                <c:pt idx="7865">
                  <c:v>4.98659996452625</c:v>
                </c:pt>
                <c:pt idx="7866">
                  <c:v>4.985399394226988</c:v>
                </c:pt>
                <c:pt idx="7867">
                  <c:v>4.982150083924352</c:v>
                </c:pt>
                <c:pt idx="7868">
                  <c:v>4.978849872590217</c:v>
                </c:pt>
                <c:pt idx="7869">
                  <c:v>4.973999976729828</c:v>
                </c:pt>
                <c:pt idx="7870">
                  <c:v>4.971800016021006</c:v>
                </c:pt>
                <c:pt idx="7871">
                  <c:v>4.972100589369802</c:v>
                </c:pt>
                <c:pt idx="7872">
                  <c:v>4.971599937442078</c:v>
                </c:pt>
                <c:pt idx="7873">
                  <c:v>4.974049525451848</c:v>
                </c:pt>
                <c:pt idx="7874">
                  <c:v>4.972750038530648</c:v>
                </c:pt>
                <c:pt idx="7875">
                  <c:v>4.972200043106568</c:v>
                </c:pt>
                <c:pt idx="7876">
                  <c:v>4.972700172806071</c:v>
                </c:pt>
                <c:pt idx="7877">
                  <c:v>4.973399931335736</c:v>
                </c:pt>
                <c:pt idx="7878">
                  <c:v>4.977200498578897</c:v>
                </c:pt>
                <c:pt idx="7879">
                  <c:v>4.979149947736004</c:v>
                </c:pt>
                <c:pt idx="7880">
                  <c:v>4.979300042727118</c:v>
                </c:pt>
                <c:pt idx="7881">
                  <c:v>4.979150255585409</c:v>
                </c:pt>
                <c:pt idx="7882">
                  <c:v>4.979149971768493</c:v>
                </c:pt>
                <c:pt idx="7883">
                  <c:v>4.981100437926216</c:v>
                </c:pt>
                <c:pt idx="7884">
                  <c:v>4.981850028991177</c:v>
                </c:pt>
                <c:pt idx="7885">
                  <c:v>4.979549899293488</c:v>
                </c:pt>
                <c:pt idx="7886">
                  <c:v>4.97874952507118</c:v>
                </c:pt>
                <c:pt idx="7887">
                  <c:v>4.98069989776923</c:v>
                </c:pt>
                <c:pt idx="7888">
                  <c:v>4.980800537490722</c:v>
                </c:pt>
              </c:numCache>
            </c:numRef>
          </c:yVal>
          <c:smooth val="0"/>
          <c:extLst xmlns:c16r2="http://schemas.microsoft.com/office/drawing/2015/06/chart">
            <c:ext xmlns:c16="http://schemas.microsoft.com/office/drawing/2014/chart" uri="{C3380CC4-5D6E-409C-BE32-E72D297353CC}">
              <c16:uniqueId val="{00000004-6238-4B5A-BBF4-2F0B877A51DF}"/>
            </c:ext>
          </c:extLst>
        </c:ser>
        <c:ser>
          <c:idx val="5"/>
          <c:order val="5"/>
          <c:tx>
            <c:strRef>
              <c:f>Sheet1!$L$1</c:f>
              <c:strCache>
                <c:ptCount val="1"/>
                <c:pt idx="0">
                  <c:v>data</c:v>
                </c:pt>
              </c:strCache>
            </c:strRef>
          </c:tx>
          <c:spPr>
            <a:ln w="19050">
              <a:solidFill>
                <a:srgbClr val="000000">
                  <a:alpha val="60000"/>
                </a:srgbClr>
              </a:solidFill>
            </a:ln>
          </c:spPr>
          <c:marker>
            <c:symbol val="none"/>
          </c:marker>
          <c:xVal>
            <c:numRef>
              <c:f>Sheet1!$K$2:$K$7890</c:f>
              <c:numCache>
                <c:formatCode>General</c:formatCode>
                <c:ptCount val="7889"/>
                <c:pt idx="0">
                  <c:v>-39.5</c:v>
                </c:pt>
                <c:pt idx="1">
                  <c:v>-39.40000152587891</c:v>
                </c:pt>
                <c:pt idx="2">
                  <c:v>-39.30000305175779</c:v>
                </c:pt>
                <c:pt idx="3">
                  <c:v>-39.20000076293945</c:v>
                </c:pt>
                <c:pt idx="4">
                  <c:v>-39.10000228881836</c:v>
                </c:pt>
                <c:pt idx="5">
                  <c:v>-39.0</c:v>
                </c:pt>
                <c:pt idx="6">
                  <c:v>-38.90000152587891</c:v>
                </c:pt>
                <c:pt idx="7">
                  <c:v>-38.80000305175779</c:v>
                </c:pt>
                <c:pt idx="8">
                  <c:v>-38.70000076293945</c:v>
                </c:pt>
                <c:pt idx="9">
                  <c:v>-38.60000228881836</c:v>
                </c:pt>
                <c:pt idx="10">
                  <c:v>-38.5</c:v>
                </c:pt>
                <c:pt idx="11">
                  <c:v>-38.40000152587891</c:v>
                </c:pt>
                <c:pt idx="12">
                  <c:v>-38.30000305175779</c:v>
                </c:pt>
                <c:pt idx="13">
                  <c:v>-38.20000076293945</c:v>
                </c:pt>
                <c:pt idx="14">
                  <c:v>-38.10000228881836</c:v>
                </c:pt>
                <c:pt idx="15">
                  <c:v>-38.0</c:v>
                </c:pt>
                <c:pt idx="16">
                  <c:v>-37.90000152587891</c:v>
                </c:pt>
                <c:pt idx="17">
                  <c:v>-37.80000305175779</c:v>
                </c:pt>
                <c:pt idx="18">
                  <c:v>-37.70000076293945</c:v>
                </c:pt>
                <c:pt idx="19">
                  <c:v>-37.60000228881836</c:v>
                </c:pt>
                <c:pt idx="20">
                  <c:v>-37.5</c:v>
                </c:pt>
                <c:pt idx="21">
                  <c:v>-37.40000152587891</c:v>
                </c:pt>
                <c:pt idx="22">
                  <c:v>-37.30000305175779</c:v>
                </c:pt>
                <c:pt idx="23">
                  <c:v>-37.20000076293945</c:v>
                </c:pt>
                <c:pt idx="24">
                  <c:v>-37.10000228881836</c:v>
                </c:pt>
                <c:pt idx="25">
                  <c:v>-37.0</c:v>
                </c:pt>
                <c:pt idx="26">
                  <c:v>-36.90000152587891</c:v>
                </c:pt>
                <c:pt idx="27">
                  <c:v>-36.80000305175779</c:v>
                </c:pt>
                <c:pt idx="28">
                  <c:v>-36.70000076293945</c:v>
                </c:pt>
                <c:pt idx="29">
                  <c:v>-36.60000228881836</c:v>
                </c:pt>
                <c:pt idx="30">
                  <c:v>-36.5</c:v>
                </c:pt>
                <c:pt idx="31">
                  <c:v>-36.40000152587891</c:v>
                </c:pt>
                <c:pt idx="32">
                  <c:v>-36.30000305175779</c:v>
                </c:pt>
                <c:pt idx="33">
                  <c:v>-36.20000076293945</c:v>
                </c:pt>
                <c:pt idx="34">
                  <c:v>-36.10000228881836</c:v>
                </c:pt>
                <c:pt idx="35">
                  <c:v>-36.0</c:v>
                </c:pt>
                <c:pt idx="36">
                  <c:v>-35.90000152587891</c:v>
                </c:pt>
                <c:pt idx="37">
                  <c:v>-35.80000305175779</c:v>
                </c:pt>
                <c:pt idx="38">
                  <c:v>-35.70000076293945</c:v>
                </c:pt>
                <c:pt idx="39">
                  <c:v>-35.60000228881836</c:v>
                </c:pt>
                <c:pt idx="40">
                  <c:v>-35.5</c:v>
                </c:pt>
                <c:pt idx="41">
                  <c:v>-35.40000152587891</c:v>
                </c:pt>
                <c:pt idx="42">
                  <c:v>-35.30000305175779</c:v>
                </c:pt>
                <c:pt idx="43">
                  <c:v>-35.20000076293945</c:v>
                </c:pt>
                <c:pt idx="44">
                  <c:v>-35.10000228881836</c:v>
                </c:pt>
                <c:pt idx="45">
                  <c:v>-35.0</c:v>
                </c:pt>
                <c:pt idx="46">
                  <c:v>-34.90000152587891</c:v>
                </c:pt>
                <c:pt idx="47">
                  <c:v>-34.80000305175779</c:v>
                </c:pt>
                <c:pt idx="48">
                  <c:v>-34.70000076293945</c:v>
                </c:pt>
                <c:pt idx="49">
                  <c:v>-34.60000228881836</c:v>
                </c:pt>
                <c:pt idx="50">
                  <c:v>-34.5</c:v>
                </c:pt>
                <c:pt idx="51">
                  <c:v>-34.40000152587891</c:v>
                </c:pt>
                <c:pt idx="52">
                  <c:v>-34.30000305175779</c:v>
                </c:pt>
                <c:pt idx="53">
                  <c:v>-34.20000076293945</c:v>
                </c:pt>
                <c:pt idx="54">
                  <c:v>-34.10000228881836</c:v>
                </c:pt>
                <c:pt idx="55">
                  <c:v>-34.0</c:v>
                </c:pt>
                <c:pt idx="56">
                  <c:v>-33.90000152587891</c:v>
                </c:pt>
                <c:pt idx="57">
                  <c:v>-33.80000305175779</c:v>
                </c:pt>
                <c:pt idx="58">
                  <c:v>-33.70000076293945</c:v>
                </c:pt>
                <c:pt idx="59">
                  <c:v>-33.60000228881836</c:v>
                </c:pt>
                <c:pt idx="60">
                  <c:v>-33.5</c:v>
                </c:pt>
                <c:pt idx="61">
                  <c:v>-33.40000152587891</c:v>
                </c:pt>
                <c:pt idx="62">
                  <c:v>-33.30000305175779</c:v>
                </c:pt>
                <c:pt idx="63">
                  <c:v>-33.20000076293945</c:v>
                </c:pt>
                <c:pt idx="64">
                  <c:v>-33.10000228881836</c:v>
                </c:pt>
                <c:pt idx="65">
                  <c:v>-33.0</c:v>
                </c:pt>
                <c:pt idx="66">
                  <c:v>-32.90000152587891</c:v>
                </c:pt>
                <c:pt idx="67">
                  <c:v>-32.80000305175779</c:v>
                </c:pt>
                <c:pt idx="68">
                  <c:v>-32.70000076293945</c:v>
                </c:pt>
                <c:pt idx="69">
                  <c:v>-32.60000228881836</c:v>
                </c:pt>
                <c:pt idx="70">
                  <c:v>-32.5</c:v>
                </c:pt>
                <c:pt idx="71">
                  <c:v>-32.40000152587891</c:v>
                </c:pt>
                <c:pt idx="72">
                  <c:v>-32.30000305175779</c:v>
                </c:pt>
                <c:pt idx="73">
                  <c:v>-32.20000076293945</c:v>
                </c:pt>
                <c:pt idx="74">
                  <c:v>-32.10000228881836</c:v>
                </c:pt>
                <c:pt idx="75">
                  <c:v>-32.0</c:v>
                </c:pt>
                <c:pt idx="76">
                  <c:v>-31.90000152587891</c:v>
                </c:pt>
                <c:pt idx="77">
                  <c:v>-31.80000114440918</c:v>
                </c:pt>
                <c:pt idx="78">
                  <c:v>-31.70000076293945</c:v>
                </c:pt>
                <c:pt idx="79">
                  <c:v>-31.60000228881836</c:v>
                </c:pt>
                <c:pt idx="80">
                  <c:v>-31.50000190734863</c:v>
                </c:pt>
                <c:pt idx="81">
                  <c:v>-31.40000152587891</c:v>
                </c:pt>
                <c:pt idx="82">
                  <c:v>-31.30000114440918</c:v>
                </c:pt>
                <c:pt idx="83">
                  <c:v>-31.20000076293945</c:v>
                </c:pt>
                <c:pt idx="84">
                  <c:v>-31.10000228881836</c:v>
                </c:pt>
                <c:pt idx="85">
                  <c:v>-31.00000190734863</c:v>
                </c:pt>
                <c:pt idx="86">
                  <c:v>-30.90000152587891</c:v>
                </c:pt>
                <c:pt idx="87">
                  <c:v>-30.80000114440918</c:v>
                </c:pt>
                <c:pt idx="88">
                  <c:v>-30.70000076293945</c:v>
                </c:pt>
                <c:pt idx="89">
                  <c:v>-30.60000228881836</c:v>
                </c:pt>
                <c:pt idx="90">
                  <c:v>-30.50000190734863</c:v>
                </c:pt>
                <c:pt idx="91">
                  <c:v>-30.40000152587891</c:v>
                </c:pt>
                <c:pt idx="92">
                  <c:v>-30.30000114440918</c:v>
                </c:pt>
                <c:pt idx="93">
                  <c:v>-30.20000076293945</c:v>
                </c:pt>
                <c:pt idx="94">
                  <c:v>-30.10000228881836</c:v>
                </c:pt>
                <c:pt idx="95">
                  <c:v>-30.00000190734863</c:v>
                </c:pt>
                <c:pt idx="96">
                  <c:v>-29.90000152587891</c:v>
                </c:pt>
                <c:pt idx="97">
                  <c:v>-29.80000114440918</c:v>
                </c:pt>
                <c:pt idx="98">
                  <c:v>-29.70000076293945</c:v>
                </c:pt>
                <c:pt idx="99">
                  <c:v>-29.60000228881836</c:v>
                </c:pt>
                <c:pt idx="100">
                  <c:v>-29.50000190734863</c:v>
                </c:pt>
                <c:pt idx="101">
                  <c:v>-29.40000152587891</c:v>
                </c:pt>
                <c:pt idx="102">
                  <c:v>-29.30000114440918</c:v>
                </c:pt>
                <c:pt idx="103">
                  <c:v>-29.20000076293945</c:v>
                </c:pt>
                <c:pt idx="104">
                  <c:v>-29.10000228881836</c:v>
                </c:pt>
                <c:pt idx="105">
                  <c:v>-29.00000190734863</c:v>
                </c:pt>
                <c:pt idx="106">
                  <c:v>-28.90000152587891</c:v>
                </c:pt>
                <c:pt idx="107">
                  <c:v>-28.80000114440918</c:v>
                </c:pt>
                <c:pt idx="108">
                  <c:v>-28.70000076293945</c:v>
                </c:pt>
                <c:pt idx="109">
                  <c:v>-28.60000228881836</c:v>
                </c:pt>
                <c:pt idx="110">
                  <c:v>-28.50000190734863</c:v>
                </c:pt>
                <c:pt idx="111">
                  <c:v>-28.40000152587891</c:v>
                </c:pt>
                <c:pt idx="112">
                  <c:v>-28.30000114440918</c:v>
                </c:pt>
                <c:pt idx="113">
                  <c:v>-28.20000076293945</c:v>
                </c:pt>
                <c:pt idx="114">
                  <c:v>-28.10000228881836</c:v>
                </c:pt>
                <c:pt idx="115">
                  <c:v>-28.00000190734863</c:v>
                </c:pt>
                <c:pt idx="116">
                  <c:v>-27.90000152587891</c:v>
                </c:pt>
                <c:pt idx="117">
                  <c:v>-27.80000114440918</c:v>
                </c:pt>
                <c:pt idx="118">
                  <c:v>-27.70000076293945</c:v>
                </c:pt>
                <c:pt idx="119">
                  <c:v>-27.60000228881836</c:v>
                </c:pt>
                <c:pt idx="120">
                  <c:v>-27.50000190734863</c:v>
                </c:pt>
                <c:pt idx="121">
                  <c:v>-27.40000152587891</c:v>
                </c:pt>
                <c:pt idx="122">
                  <c:v>-27.30000114440918</c:v>
                </c:pt>
                <c:pt idx="123">
                  <c:v>-27.20000076293945</c:v>
                </c:pt>
                <c:pt idx="124">
                  <c:v>-27.10000228881836</c:v>
                </c:pt>
                <c:pt idx="125">
                  <c:v>-27.00000190734863</c:v>
                </c:pt>
                <c:pt idx="126">
                  <c:v>-26.90000152587891</c:v>
                </c:pt>
                <c:pt idx="127">
                  <c:v>-26.80000114440918</c:v>
                </c:pt>
                <c:pt idx="128">
                  <c:v>-26.70000076293945</c:v>
                </c:pt>
                <c:pt idx="129">
                  <c:v>-26.60000228881836</c:v>
                </c:pt>
                <c:pt idx="130">
                  <c:v>-26.50000190734863</c:v>
                </c:pt>
                <c:pt idx="131">
                  <c:v>-26.40000152587891</c:v>
                </c:pt>
                <c:pt idx="132">
                  <c:v>-26.30000114440918</c:v>
                </c:pt>
                <c:pt idx="133">
                  <c:v>-26.20000076293945</c:v>
                </c:pt>
                <c:pt idx="134">
                  <c:v>-26.10000228881836</c:v>
                </c:pt>
                <c:pt idx="135">
                  <c:v>-26.00000190734863</c:v>
                </c:pt>
                <c:pt idx="136">
                  <c:v>-25.90000152587891</c:v>
                </c:pt>
                <c:pt idx="137">
                  <c:v>-25.80000114440918</c:v>
                </c:pt>
                <c:pt idx="138">
                  <c:v>-25.70000076293945</c:v>
                </c:pt>
                <c:pt idx="139">
                  <c:v>-25.60000228881836</c:v>
                </c:pt>
                <c:pt idx="140">
                  <c:v>-25.50000190734863</c:v>
                </c:pt>
                <c:pt idx="141">
                  <c:v>-25.40000152587891</c:v>
                </c:pt>
                <c:pt idx="142">
                  <c:v>-25.30000114440918</c:v>
                </c:pt>
                <c:pt idx="143">
                  <c:v>-25.20000076293945</c:v>
                </c:pt>
                <c:pt idx="144">
                  <c:v>-25.10000228881836</c:v>
                </c:pt>
                <c:pt idx="145">
                  <c:v>-25.00000190734863</c:v>
                </c:pt>
                <c:pt idx="146">
                  <c:v>-24.90000152587891</c:v>
                </c:pt>
                <c:pt idx="147">
                  <c:v>-24.80000114440918</c:v>
                </c:pt>
                <c:pt idx="148">
                  <c:v>-24.70000076293945</c:v>
                </c:pt>
                <c:pt idx="149">
                  <c:v>-24.60000228881836</c:v>
                </c:pt>
                <c:pt idx="150">
                  <c:v>-24.50000190734863</c:v>
                </c:pt>
                <c:pt idx="151">
                  <c:v>-24.40000152587891</c:v>
                </c:pt>
                <c:pt idx="152">
                  <c:v>-24.30000114440918</c:v>
                </c:pt>
                <c:pt idx="153">
                  <c:v>-24.20000076293945</c:v>
                </c:pt>
                <c:pt idx="154">
                  <c:v>-24.10000228881836</c:v>
                </c:pt>
                <c:pt idx="155">
                  <c:v>-24.00000190734863</c:v>
                </c:pt>
                <c:pt idx="156">
                  <c:v>-23.90000152587891</c:v>
                </c:pt>
                <c:pt idx="157">
                  <c:v>-23.80000114440918</c:v>
                </c:pt>
                <c:pt idx="158">
                  <c:v>-23.70000076293945</c:v>
                </c:pt>
                <c:pt idx="159">
                  <c:v>-23.60000228881836</c:v>
                </c:pt>
                <c:pt idx="160">
                  <c:v>-23.50000190734863</c:v>
                </c:pt>
                <c:pt idx="161">
                  <c:v>-23.40000152587891</c:v>
                </c:pt>
                <c:pt idx="162">
                  <c:v>-23.30000114440918</c:v>
                </c:pt>
                <c:pt idx="163">
                  <c:v>-23.20000076293945</c:v>
                </c:pt>
                <c:pt idx="164">
                  <c:v>-23.10000228881836</c:v>
                </c:pt>
                <c:pt idx="165">
                  <c:v>-23.00000190734863</c:v>
                </c:pt>
                <c:pt idx="166">
                  <c:v>-22.90000152587891</c:v>
                </c:pt>
                <c:pt idx="167">
                  <c:v>-22.80000114440918</c:v>
                </c:pt>
                <c:pt idx="168">
                  <c:v>-22.70000076293945</c:v>
                </c:pt>
                <c:pt idx="169">
                  <c:v>-22.60000228881836</c:v>
                </c:pt>
                <c:pt idx="170">
                  <c:v>-22.50000190734863</c:v>
                </c:pt>
                <c:pt idx="171">
                  <c:v>-22.40000152587891</c:v>
                </c:pt>
                <c:pt idx="172">
                  <c:v>-22.30000114440918</c:v>
                </c:pt>
                <c:pt idx="173">
                  <c:v>-22.20000076293945</c:v>
                </c:pt>
                <c:pt idx="174">
                  <c:v>-22.10000228881836</c:v>
                </c:pt>
                <c:pt idx="175">
                  <c:v>-22.00000190734863</c:v>
                </c:pt>
                <c:pt idx="176">
                  <c:v>-21.90000152587891</c:v>
                </c:pt>
                <c:pt idx="177">
                  <c:v>-21.80000114440918</c:v>
                </c:pt>
                <c:pt idx="178">
                  <c:v>-21.70000076293945</c:v>
                </c:pt>
                <c:pt idx="179">
                  <c:v>-21.60000228881836</c:v>
                </c:pt>
                <c:pt idx="180">
                  <c:v>-21.50000190734863</c:v>
                </c:pt>
                <c:pt idx="181">
                  <c:v>-21.40000152587891</c:v>
                </c:pt>
                <c:pt idx="182">
                  <c:v>-21.30000114440918</c:v>
                </c:pt>
                <c:pt idx="183">
                  <c:v>-21.20000076293945</c:v>
                </c:pt>
                <c:pt idx="184">
                  <c:v>-21.10000228881836</c:v>
                </c:pt>
                <c:pt idx="185">
                  <c:v>-21.00000190734863</c:v>
                </c:pt>
                <c:pt idx="186">
                  <c:v>-20.90000152587891</c:v>
                </c:pt>
                <c:pt idx="187">
                  <c:v>-20.80000114440918</c:v>
                </c:pt>
                <c:pt idx="188">
                  <c:v>-20.70000076293945</c:v>
                </c:pt>
                <c:pt idx="189">
                  <c:v>-20.60000228881836</c:v>
                </c:pt>
                <c:pt idx="190">
                  <c:v>-20.50000190734863</c:v>
                </c:pt>
                <c:pt idx="191">
                  <c:v>-20.40000152587891</c:v>
                </c:pt>
                <c:pt idx="192">
                  <c:v>-20.30000114440918</c:v>
                </c:pt>
                <c:pt idx="193">
                  <c:v>-20.20000076293945</c:v>
                </c:pt>
                <c:pt idx="194">
                  <c:v>-20.10000228881836</c:v>
                </c:pt>
                <c:pt idx="195">
                  <c:v>-20.00000190734863</c:v>
                </c:pt>
                <c:pt idx="196">
                  <c:v>-19.90000152587891</c:v>
                </c:pt>
                <c:pt idx="197">
                  <c:v>-19.80000114440918</c:v>
                </c:pt>
                <c:pt idx="198">
                  <c:v>-19.70000076293945</c:v>
                </c:pt>
                <c:pt idx="199">
                  <c:v>-19.60000228881836</c:v>
                </c:pt>
                <c:pt idx="200">
                  <c:v>-19.50000190734863</c:v>
                </c:pt>
                <c:pt idx="201">
                  <c:v>-19.40000152587891</c:v>
                </c:pt>
                <c:pt idx="202">
                  <c:v>-19.30000114440918</c:v>
                </c:pt>
                <c:pt idx="203">
                  <c:v>-19.20000076293945</c:v>
                </c:pt>
                <c:pt idx="204">
                  <c:v>-19.10000228881836</c:v>
                </c:pt>
                <c:pt idx="205">
                  <c:v>-19.00000190734863</c:v>
                </c:pt>
                <c:pt idx="206">
                  <c:v>-18.90000152587891</c:v>
                </c:pt>
                <c:pt idx="207">
                  <c:v>-18.80000114440918</c:v>
                </c:pt>
                <c:pt idx="208">
                  <c:v>-18.70000076293945</c:v>
                </c:pt>
                <c:pt idx="209">
                  <c:v>-18.60000228881836</c:v>
                </c:pt>
                <c:pt idx="210">
                  <c:v>-18.50000190734863</c:v>
                </c:pt>
                <c:pt idx="211">
                  <c:v>-18.40000152587891</c:v>
                </c:pt>
                <c:pt idx="212">
                  <c:v>-18.30000114440918</c:v>
                </c:pt>
                <c:pt idx="213">
                  <c:v>-18.20000076293945</c:v>
                </c:pt>
                <c:pt idx="214">
                  <c:v>-18.10000228881836</c:v>
                </c:pt>
                <c:pt idx="215">
                  <c:v>-18.00000190734863</c:v>
                </c:pt>
                <c:pt idx="216">
                  <c:v>-17.90000152587891</c:v>
                </c:pt>
                <c:pt idx="217">
                  <c:v>-17.80000114440918</c:v>
                </c:pt>
                <c:pt idx="218">
                  <c:v>-17.70000076293945</c:v>
                </c:pt>
                <c:pt idx="219">
                  <c:v>-17.60000228881836</c:v>
                </c:pt>
                <c:pt idx="220">
                  <c:v>-17.50000190734863</c:v>
                </c:pt>
                <c:pt idx="221">
                  <c:v>-17.40000152587891</c:v>
                </c:pt>
                <c:pt idx="222">
                  <c:v>-17.30000114440918</c:v>
                </c:pt>
                <c:pt idx="223">
                  <c:v>-17.20000076293945</c:v>
                </c:pt>
                <c:pt idx="224">
                  <c:v>-17.10000228881836</c:v>
                </c:pt>
                <c:pt idx="225">
                  <c:v>-17.00000190734863</c:v>
                </c:pt>
                <c:pt idx="226">
                  <c:v>-16.90000152587891</c:v>
                </c:pt>
                <c:pt idx="227">
                  <c:v>-16.80000114440918</c:v>
                </c:pt>
                <c:pt idx="228">
                  <c:v>-16.70000076293945</c:v>
                </c:pt>
                <c:pt idx="229">
                  <c:v>-16.60000228881836</c:v>
                </c:pt>
                <c:pt idx="230">
                  <c:v>-16.50000190734863</c:v>
                </c:pt>
                <c:pt idx="231">
                  <c:v>-16.40000152587891</c:v>
                </c:pt>
                <c:pt idx="232">
                  <c:v>-16.30000114440918</c:v>
                </c:pt>
                <c:pt idx="233">
                  <c:v>-16.20000076293945</c:v>
                </c:pt>
                <c:pt idx="234">
                  <c:v>-16.10000228881836</c:v>
                </c:pt>
                <c:pt idx="235">
                  <c:v>-16.00000190734863</c:v>
                </c:pt>
                <c:pt idx="236">
                  <c:v>-15.90000152587891</c:v>
                </c:pt>
                <c:pt idx="237">
                  <c:v>-15.80000114440918</c:v>
                </c:pt>
                <c:pt idx="238">
                  <c:v>-15.70000076293945</c:v>
                </c:pt>
                <c:pt idx="239">
                  <c:v>-15.60000228881836</c:v>
                </c:pt>
                <c:pt idx="240">
                  <c:v>-15.50000190734863</c:v>
                </c:pt>
                <c:pt idx="241">
                  <c:v>-15.40000152587891</c:v>
                </c:pt>
                <c:pt idx="242">
                  <c:v>-15.30000114440918</c:v>
                </c:pt>
                <c:pt idx="243">
                  <c:v>-15.20000076293945</c:v>
                </c:pt>
                <c:pt idx="244">
                  <c:v>-15.10000228881836</c:v>
                </c:pt>
                <c:pt idx="245">
                  <c:v>-15.00000190734863</c:v>
                </c:pt>
                <c:pt idx="246">
                  <c:v>-14.90000152587891</c:v>
                </c:pt>
                <c:pt idx="247">
                  <c:v>-14.80000114440918</c:v>
                </c:pt>
                <c:pt idx="248">
                  <c:v>-14.70000076293945</c:v>
                </c:pt>
                <c:pt idx="249">
                  <c:v>-14.60000228881836</c:v>
                </c:pt>
                <c:pt idx="250">
                  <c:v>-14.50000190734863</c:v>
                </c:pt>
                <c:pt idx="251">
                  <c:v>-14.40000152587891</c:v>
                </c:pt>
                <c:pt idx="252">
                  <c:v>-14.30000114440918</c:v>
                </c:pt>
                <c:pt idx="253">
                  <c:v>-14.20000076293945</c:v>
                </c:pt>
                <c:pt idx="254">
                  <c:v>-14.10000228881836</c:v>
                </c:pt>
                <c:pt idx="255">
                  <c:v>-14.00000190734863</c:v>
                </c:pt>
                <c:pt idx="256">
                  <c:v>-13.90000152587891</c:v>
                </c:pt>
                <c:pt idx="257">
                  <c:v>-13.80000114440918</c:v>
                </c:pt>
                <c:pt idx="258">
                  <c:v>-13.70000076293945</c:v>
                </c:pt>
                <c:pt idx="259">
                  <c:v>-13.60000228881836</c:v>
                </c:pt>
                <c:pt idx="260">
                  <c:v>-13.50000190734863</c:v>
                </c:pt>
                <c:pt idx="261">
                  <c:v>-13.40000152587891</c:v>
                </c:pt>
                <c:pt idx="262">
                  <c:v>-13.30000114440918</c:v>
                </c:pt>
                <c:pt idx="263">
                  <c:v>-13.20000076293945</c:v>
                </c:pt>
                <c:pt idx="264">
                  <c:v>-13.10000228881836</c:v>
                </c:pt>
                <c:pt idx="265">
                  <c:v>-13.00000190734863</c:v>
                </c:pt>
                <c:pt idx="266">
                  <c:v>-12.90000152587891</c:v>
                </c:pt>
                <c:pt idx="267">
                  <c:v>-12.80000114440918</c:v>
                </c:pt>
                <c:pt idx="268">
                  <c:v>-12.70000076293945</c:v>
                </c:pt>
                <c:pt idx="269">
                  <c:v>-12.60000228881836</c:v>
                </c:pt>
                <c:pt idx="270">
                  <c:v>-12.50000190734863</c:v>
                </c:pt>
                <c:pt idx="271">
                  <c:v>-12.40000152587891</c:v>
                </c:pt>
                <c:pt idx="272">
                  <c:v>-12.30000114440918</c:v>
                </c:pt>
                <c:pt idx="273">
                  <c:v>-12.20000076293945</c:v>
                </c:pt>
                <c:pt idx="274">
                  <c:v>-12.10000228881836</c:v>
                </c:pt>
                <c:pt idx="275">
                  <c:v>-12.00000190734863</c:v>
                </c:pt>
                <c:pt idx="276">
                  <c:v>-11.90000152587891</c:v>
                </c:pt>
                <c:pt idx="277">
                  <c:v>-11.80000114440918</c:v>
                </c:pt>
                <c:pt idx="278">
                  <c:v>-11.70000076293945</c:v>
                </c:pt>
                <c:pt idx="279">
                  <c:v>-11.60000228881836</c:v>
                </c:pt>
                <c:pt idx="280">
                  <c:v>-11.50000190734863</c:v>
                </c:pt>
                <c:pt idx="281">
                  <c:v>-11.40000152587891</c:v>
                </c:pt>
                <c:pt idx="282">
                  <c:v>-11.30000114440918</c:v>
                </c:pt>
                <c:pt idx="283">
                  <c:v>-11.20000076293945</c:v>
                </c:pt>
                <c:pt idx="284">
                  <c:v>-11.10000228881836</c:v>
                </c:pt>
                <c:pt idx="285">
                  <c:v>-11.00000190734863</c:v>
                </c:pt>
                <c:pt idx="286">
                  <c:v>-10.90000152587891</c:v>
                </c:pt>
                <c:pt idx="287">
                  <c:v>-10.80000114440918</c:v>
                </c:pt>
                <c:pt idx="288">
                  <c:v>-10.70000076293945</c:v>
                </c:pt>
                <c:pt idx="289">
                  <c:v>-10.60000228881836</c:v>
                </c:pt>
                <c:pt idx="290">
                  <c:v>-10.50000190734863</c:v>
                </c:pt>
                <c:pt idx="291">
                  <c:v>-10.40000152587891</c:v>
                </c:pt>
                <c:pt idx="292">
                  <c:v>-10.30000114440918</c:v>
                </c:pt>
                <c:pt idx="293">
                  <c:v>-10.20000076293945</c:v>
                </c:pt>
                <c:pt idx="294">
                  <c:v>-10.10000228881836</c:v>
                </c:pt>
                <c:pt idx="295">
                  <c:v>-10.00000190734863</c:v>
                </c:pt>
                <c:pt idx="296">
                  <c:v>-9.900001525878906</c:v>
                </c:pt>
                <c:pt idx="297">
                  <c:v>-9.80000114440918</c:v>
                </c:pt>
                <c:pt idx="298">
                  <c:v>-9.70000076293945</c:v>
                </c:pt>
                <c:pt idx="299">
                  <c:v>-9.60000228881836</c:v>
                </c:pt>
                <c:pt idx="300">
                  <c:v>-9.500001907348632</c:v>
                </c:pt>
                <c:pt idx="301">
                  <c:v>-9.400001525878906</c:v>
                </c:pt>
                <c:pt idx="302">
                  <c:v>-9.30000114440918</c:v>
                </c:pt>
                <c:pt idx="303">
                  <c:v>-9.20000076293945</c:v>
                </c:pt>
                <c:pt idx="304">
                  <c:v>-9.10000228881836</c:v>
                </c:pt>
                <c:pt idx="305">
                  <c:v>-9.000001907348632</c:v>
                </c:pt>
                <c:pt idx="306">
                  <c:v>-8.900001525878906</c:v>
                </c:pt>
                <c:pt idx="307">
                  <c:v>-8.80000114440918</c:v>
                </c:pt>
                <c:pt idx="308">
                  <c:v>-8.70000076293945</c:v>
                </c:pt>
                <c:pt idx="309">
                  <c:v>-8.60000228881836</c:v>
                </c:pt>
                <c:pt idx="310">
                  <c:v>-8.500001907348632</c:v>
                </c:pt>
                <c:pt idx="311">
                  <c:v>-8.400001525878906</c:v>
                </c:pt>
                <c:pt idx="312">
                  <c:v>-8.30000114440918</c:v>
                </c:pt>
                <c:pt idx="313">
                  <c:v>-8.20000076293945</c:v>
                </c:pt>
                <c:pt idx="314">
                  <c:v>-8.10000228881836</c:v>
                </c:pt>
                <c:pt idx="315">
                  <c:v>-8.000001907348632</c:v>
                </c:pt>
                <c:pt idx="316">
                  <c:v>-7.900001525878906</c:v>
                </c:pt>
                <c:pt idx="317">
                  <c:v>-7.800003051757812</c:v>
                </c:pt>
                <c:pt idx="318">
                  <c:v>-7.700000762939451</c:v>
                </c:pt>
                <c:pt idx="319">
                  <c:v>-7.600002288818358</c:v>
                </c:pt>
                <c:pt idx="320">
                  <c:v>-7.5</c:v>
                </c:pt>
                <c:pt idx="321">
                  <c:v>-7.400001525878906</c:v>
                </c:pt>
                <c:pt idx="322">
                  <c:v>-7.300003051757812</c:v>
                </c:pt>
                <c:pt idx="323">
                  <c:v>-7.200000762939451</c:v>
                </c:pt>
                <c:pt idx="324">
                  <c:v>-7.100002288818358</c:v>
                </c:pt>
                <c:pt idx="325">
                  <c:v>-7.0</c:v>
                </c:pt>
                <c:pt idx="326">
                  <c:v>-6.900001525878906</c:v>
                </c:pt>
                <c:pt idx="327">
                  <c:v>-6.800003051757812</c:v>
                </c:pt>
                <c:pt idx="328">
                  <c:v>-6.700000762939451</c:v>
                </c:pt>
                <c:pt idx="329">
                  <c:v>-6.600002288818358</c:v>
                </c:pt>
                <c:pt idx="330">
                  <c:v>-6.5</c:v>
                </c:pt>
                <c:pt idx="331">
                  <c:v>-6.400001525878906</c:v>
                </c:pt>
                <c:pt idx="332">
                  <c:v>-6.300003051757812</c:v>
                </c:pt>
                <c:pt idx="333">
                  <c:v>-6.200000762939451</c:v>
                </c:pt>
                <c:pt idx="334">
                  <c:v>-6.100002288818358</c:v>
                </c:pt>
                <c:pt idx="335">
                  <c:v>-6.0</c:v>
                </c:pt>
                <c:pt idx="336">
                  <c:v>-5.900001525878906</c:v>
                </c:pt>
                <c:pt idx="337">
                  <c:v>-5.800003051757812</c:v>
                </c:pt>
                <c:pt idx="338">
                  <c:v>-5.700000762939451</c:v>
                </c:pt>
                <c:pt idx="339">
                  <c:v>-5.600002288818358</c:v>
                </c:pt>
                <c:pt idx="340">
                  <c:v>-5.5</c:v>
                </c:pt>
                <c:pt idx="341">
                  <c:v>-5.400001525878906</c:v>
                </c:pt>
                <c:pt idx="342">
                  <c:v>-5.300003051757812</c:v>
                </c:pt>
                <c:pt idx="343">
                  <c:v>-5.200000762939451</c:v>
                </c:pt>
                <c:pt idx="344">
                  <c:v>-5.100002288818358</c:v>
                </c:pt>
                <c:pt idx="345">
                  <c:v>-5.0</c:v>
                </c:pt>
                <c:pt idx="346">
                  <c:v>-4.900001525878906</c:v>
                </c:pt>
                <c:pt idx="347">
                  <c:v>-4.800003051757812</c:v>
                </c:pt>
                <c:pt idx="348">
                  <c:v>-4.700000762939451</c:v>
                </c:pt>
                <c:pt idx="349">
                  <c:v>-4.600002288818358</c:v>
                </c:pt>
                <c:pt idx="350">
                  <c:v>-4.5</c:v>
                </c:pt>
                <c:pt idx="351">
                  <c:v>-4.400001525878906</c:v>
                </c:pt>
                <c:pt idx="352">
                  <c:v>-4.300003051757812</c:v>
                </c:pt>
                <c:pt idx="353">
                  <c:v>-4.200000762939451</c:v>
                </c:pt>
                <c:pt idx="354">
                  <c:v>-4.100002288818358</c:v>
                </c:pt>
                <c:pt idx="355">
                  <c:v>-4.0</c:v>
                </c:pt>
                <c:pt idx="356">
                  <c:v>-3.900001525878906</c:v>
                </c:pt>
                <c:pt idx="357">
                  <c:v>-3.800003051757812</c:v>
                </c:pt>
                <c:pt idx="358">
                  <c:v>-3.700000762939453</c:v>
                </c:pt>
                <c:pt idx="359">
                  <c:v>-3.60000228881836</c:v>
                </c:pt>
                <c:pt idx="360">
                  <c:v>-3.5</c:v>
                </c:pt>
                <c:pt idx="361">
                  <c:v>-3.400001525878906</c:v>
                </c:pt>
                <c:pt idx="362">
                  <c:v>-3.300003051757812</c:v>
                </c:pt>
                <c:pt idx="363">
                  <c:v>-3.200000762939454</c:v>
                </c:pt>
                <c:pt idx="364">
                  <c:v>-3.10000228881836</c:v>
                </c:pt>
                <c:pt idx="365">
                  <c:v>-3.0</c:v>
                </c:pt>
                <c:pt idx="366">
                  <c:v>-2.900001525878906</c:v>
                </c:pt>
                <c:pt idx="367">
                  <c:v>-2.800003051757812</c:v>
                </c:pt>
                <c:pt idx="368">
                  <c:v>-2.700000762939453</c:v>
                </c:pt>
                <c:pt idx="369">
                  <c:v>-2.60000228881836</c:v>
                </c:pt>
                <c:pt idx="370">
                  <c:v>-2.5</c:v>
                </c:pt>
                <c:pt idx="371">
                  <c:v>-2.400001525878906</c:v>
                </c:pt>
                <c:pt idx="372">
                  <c:v>-2.300003051757812</c:v>
                </c:pt>
                <c:pt idx="373">
                  <c:v>-2.200000762939454</c:v>
                </c:pt>
                <c:pt idx="374">
                  <c:v>-2.10000228881836</c:v>
                </c:pt>
                <c:pt idx="375">
                  <c:v>-2.0</c:v>
                </c:pt>
                <c:pt idx="376">
                  <c:v>-1.900001525878906</c:v>
                </c:pt>
                <c:pt idx="377">
                  <c:v>-1.800003051757812</c:v>
                </c:pt>
                <c:pt idx="378">
                  <c:v>-1.700000762939453</c:v>
                </c:pt>
                <c:pt idx="379">
                  <c:v>-1.60000228881836</c:v>
                </c:pt>
                <c:pt idx="380">
                  <c:v>-1.5</c:v>
                </c:pt>
                <c:pt idx="381">
                  <c:v>-1.400001525878906</c:v>
                </c:pt>
                <c:pt idx="382">
                  <c:v>-1.300003051757812</c:v>
                </c:pt>
                <c:pt idx="383">
                  <c:v>-1.200000762939453</c:v>
                </c:pt>
                <c:pt idx="384">
                  <c:v>-1.10000228881836</c:v>
                </c:pt>
                <c:pt idx="385">
                  <c:v>-1.0</c:v>
                </c:pt>
                <c:pt idx="386">
                  <c:v>-0.900001525878906</c:v>
                </c:pt>
                <c:pt idx="387">
                  <c:v>-0.800003051757812</c:v>
                </c:pt>
                <c:pt idx="388">
                  <c:v>-0.700000762939453</c:v>
                </c:pt>
                <c:pt idx="389">
                  <c:v>-0.600002288818359</c:v>
                </c:pt>
                <c:pt idx="390">
                  <c:v>-0.5</c:v>
                </c:pt>
                <c:pt idx="391">
                  <c:v>-0.400001525878906</c:v>
                </c:pt>
                <c:pt idx="392">
                  <c:v>-0.300003051757812</c:v>
                </c:pt>
                <c:pt idx="393">
                  <c:v>-0.200000762939453</c:v>
                </c:pt>
                <c:pt idx="394">
                  <c:v>-0.100002288818359</c:v>
                </c:pt>
                <c:pt idx="395">
                  <c:v>0.0</c:v>
                </c:pt>
                <c:pt idx="396">
                  <c:v>0.0999984741210937</c:v>
                </c:pt>
                <c:pt idx="397">
                  <c:v>0.199996948242187</c:v>
                </c:pt>
                <c:pt idx="398">
                  <c:v>0.299999237060547</c:v>
                </c:pt>
                <c:pt idx="399">
                  <c:v>0.399997711181641</c:v>
                </c:pt>
                <c:pt idx="400">
                  <c:v>0.5</c:v>
                </c:pt>
                <c:pt idx="401">
                  <c:v>0.599998474121094</c:v>
                </c:pt>
                <c:pt idx="402">
                  <c:v>0.699996948242187</c:v>
                </c:pt>
                <c:pt idx="403">
                  <c:v>0.799999237060547</c:v>
                </c:pt>
                <c:pt idx="404">
                  <c:v>0.899997711181641</c:v>
                </c:pt>
                <c:pt idx="405">
                  <c:v>1.0</c:v>
                </c:pt>
                <c:pt idx="406">
                  <c:v>1.099998474121094</c:v>
                </c:pt>
                <c:pt idx="407">
                  <c:v>1.199996948242187</c:v>
                </c:pt>
                <c:pt idx="408">
                  <c:v>1.299999237060547</c:v>
                </c:pt>
                <c:pt idx="409">
                  <c:v>1.399997711181641</c:v>
                </c:pt>
                <c:pt idx="410">
                  <c:v>1.5</c:v>
                </c:pt>
                <c:pt idx="411">
                  <c:v>1.599998474121094</c:v>
                </c:pt>
                <c:pt idx="412">
                  <c:v>1.699996948242187</c:v>
                </c:pt>
                <c:pt idx="413">
                  <c:v>1.799999237060547</c:v>
                </c:pt>
                <c:pt idx="414">
                  <c:v>1.899997711181641</c:v>
                </c:pt>
                <c:pt idx="415">
                  <c:v>2.0</c:v>
                </c:pt>
                <c:pt idx="416">
                  <c:v>2.099998474121094</c:v>
                </c:pt>
                <c:pt idx="417">
                  <c:v>2.199996948242187</c:v>
                </c:pt>
                <c:pt idx="418">
                  <c:v>2.299999237060547</c:v>
                </c:pt>
                <c:pt idx="419">
                  <c:v>2.399997711181641</c:v>
                </c:pt>
                <c:pt idx="420">
                  <c:v>2.5</c:v>
                </c:pt>
                <c:pt idx="421">
                  <c:v>2.599998474121094</c:v>
                </c:pt>
                <c:pt idx="422">
                  <c:v>2.699996948242187</c:v>
                </c:pt>
                <c:pt idx="423">
                  <c:v>2.799999237060547</c:v>
                </c:pt>
                <c:pt idx="424">
                  <c:v>2.899997711181641</c:v>
                </c:pt>
                <c:pt idx="425">
                  <c:v>3.0</c:v>
                </c:pt>
                <c:pt idx="426">
                  <c:v>3.099998474121094</c:v>
                </c:pt>
                <c:pt idx="427">
                  <c:v>3.199996948242187</c:v>
                </c:pt>
                <c:pt idx="428">
                  <c:v>3.299999237060547</c:v>
                </c:pt>
                <c:pt idx="429">
                  <c:v>3.399997711181641</c:v>
                </c:pt>
                <c:pt idx="430">
                  <c:v>3.5</c:v>
                </c:pt>
                <c:pt idx="431">
                  <c:v>3.599998474121094</c:v>
                </c:pt>
                <c:pt idx="432">
                  <c:v>3.699996948242187</c:v>
                </c:pt>
                <c:pt idx="433">
                  <c:v>3.799999237060547</c:v>
                </c:pt>
                <c:pt idx="434">
                  <c:v>3.899997711181641</c:v>
                </c:pt>
                <c:pt idx="435">
                  <c:v>4.0</c:v>
                </c:pt>
                <c:pt idx="436">
                  <c:v>4.099998474121094</c:v>
                </c:pt>
                <c:pt idx="437">
                  <c:v>4.199996948242187</c:v>
                </c:pt>
                <c:pt idx="438">
                  <c:v>4.299999237060547</c:v>
                </c:pt>
                <c:pt idx="439">
                  <c:v>4.39999771118164</c:v>
                </c:pt>
                <c:pt idx="440">
                  <c:v>4.5</c:v>
                </c:pt>
                <c:pt idx="441">
                  <c:v>4.599998474121094</c:v>
                </c:pt>
                <c:pt idx="442">
                  <c:v>4.699996948242186</c:v>
                </c:pt>
                <c:pt idx="443">
                  <c:v>4.799999237060547</c:v>
                </c:pt>
                <c:pt idx="444">
                  <c:v>4.89999771118164</c:v>
                </c:pt>
                <c:pt idx="445">
                  <c:v>5.0</c:v>
                </c:pt>
                <c:pt idx="446">
                  <c:v>5.099998474121094</c:v>
                </c:pt>
                <c:pt idx="447">
                  <c:v>5.199996948242187</c:v>
                </c:pt>
                <c:pt idx="448">
                  <c:v>5.299999237060547</c:v>
                </c:pt>
                <c:pt idx="449">
                  <c:v>5.39999771118164</c:v>
                </c:pt>
                <c:pt idx="450">
                  <c:v>5.5</c:v>
                </c:pt>
                <c:pt idx="451">
                  <c:v>5.599998474121094</c:v>
                </c:pt>
                <c:pt idx="452">
                  <c:v>5.699996948242186</c:v>
                </c:pt>
                <c:pt idx="453">
                  <c:v>5.799999237060547</c:v>
                </c:pt>
                <c:pt idx="454">
                  <c:v>5.89999771118164</c:v>
                </c:pt>
                <c:pt idx="455">
                  <c:v>6.0</c:v>
                </c:pt>
                <c:pt idx="456">
                  <c:v>6.099998474121094</c:v>
                </c:pt>
                <c:pt idx="457">
                  <c:v>6.199996948242187</c:v>
                </c:pt>
                <c:pt idx="458">
                  <c:v>6.299999237060547</c:v>
                </c:pt>
                <c:pt idx="459">
                  <c:v>6.39999771118164</c:v>
                </c:pt>
                <c:pt idx="460">
                  <c:v>6.5</c:v>
                </c:pt>
                <c:pt idx="461">
                  <c:v>6.599998474121094</c:v>
                </c:pt>
                <c:pt idx="462">
                  <c:v>6.699996948242186</c:v>
                </c:pt>
                <c:pt idx="463">
                  <c:v>6.799999237060547</c:v>
                </c:pt>
                <c:pt idx="464">
                  <c:v>6.89999771118164</c:v>
                </c:pt>
                <c:pt idx="465">
                  <c:v>7.0</c:v>
                </c:pt>
                <c:pt idx="466">
                  <c:v>7.099998474121094</c:v>
                </c:pt>
                <c:pt idx="467">
                  <c:v>7.199996948242187</c:v>
                </c:pt>
                <c:pt idx="468">
                  <c:v>7.299999237060547</c:v>
                </c:pt>
                <c:pt idx="469">
                  <c:v>7.39999771118164</c:v>
                </c:pt>
                <c:pt idx="470">
                  <c:v>7.5</c:v>
                </c:pt>
                <c:pt idx="471">
                  <c:v>7.599998474121094</c:v>
                </c:pt>
                <c:pt idx="472">
                  <c:v>7.699996948242186</c:v>
                </c:pt>
                <c:pt idx="473">
                  <c:v>7.799999237060547</c:v>
                </c:pt>
                <c:pt idx="474">
                  <c:v>7.89999771118164</c:v>
                </c:pt>
                <c:pt idx="475">
                  <c:v>8.0</c:v>
                </c:pt>
                <c:pt idx="476">
                  <c:v>8.099998474121093</c:v>
                </c:pt>
                <c:pt idx="477">
                  <c:v>8.199996948242187</c:v>
                </c:pt>
                <c:pt idx="478">
                  <c:v>8.299999237060546</c:v>
                </c:pt>
                <c:pt idx="479">
                  <c:v>8.39999771118164</c:v>
                </c:pt>
                <c:pt idx="480">
                  <c:v>8.5</c:v>
                </c:pt>
                <c:pt idx="481">
                  <c:v>8.599998474121093</c:v>
                </c:pt>
                <c:pt idx="482">
                  <c:v>8.699996948242187</c:v>
                </c:pt>
                <c:pt idx="483">
                  <c:v>8.799999237060546</c:v>
                </c:pt>
                <c:pt idx="484">
                  <c:v>8.89999771118164</c:v>
                </c:pt>
                <c:pt idx="485">
                  <c:v>9.0</c:v>
                </c:pt>
                <c:pt idx="486">
                  <c:v>9.099998474121093</c:v>
                </c:pt>
                <c:pt idx="487">
                  <c:v>9.199996948242187</c:v>
                </c:pt>
                <c:pt idx="488">
                  <c:v>9.299999237060546</c:v>
                </c:pt>
                <c:pt idx="489">
                  <c:v>9.39999771118164</c:v>
                </c:pt>
                <c:pt idx="490">
                  <c:v>9.5</c:v>
                </c:pt>
                <c:pt idx="491">
                  <c:v>9.599998474121093</c:v>
                </c:pt>
                <c:pt idx="492">
                  <c:v>9.699996948242187</c:v>
                </c:pt>
                <c:pt idx="493">
                  <c:v>9.799999237060546</c:v>
                </c:pt>
                <c:pt idx="494">
                  <c:v>9.89999771118164</c:v>
                </c:pt>
                <c:pt idx="495">
                  <c:v>10.0</c:v>
                </c:pt>
                <c:pt idx="496">
                  <c:v>10.0999984741211</c:v>
                </c:pt>
                <c:pt idx="497">
                  <c:v>10.1999969482422</c:v>
                </c:pt>
                <c:pt idx="498">
                  <c:v>10.29999923706055</c:v>
                </c:pt>
                <c:pt idx="499">
                  <c:v>10.39999771118164</c:v>
                </c:pt>
                <c:pt idx="500">
                  <c:v>10.5</c:v>
                </c:pt>
                <c:pt idx="501">
                  <c:v>10.5999984741211</c:v>
                </c:pt>
                <c:pt idx="502">
                  <c:v>10.6999969482422</c:v>
                </c:pt>
                <c:pt idx="503">
                  <c:v>10.79999923706055</c:v>
                </c:pt>
                <c:pt idx="504">
                  <c:v>10.89999771118164</c:v>
                </c:pt>
                <c:pt idx="505">
                  <c:v>11.0</c:v>
                </c:pt>
                <c:pt idx="506">
                  <c:v>11.0999984741211</c:v>
                </c:pt>
                <c:pt idx="507">
                  <c:v>11.1999969482422</c:v>
                </c:pt>
                <c:pt idx="508">
                  <c:v>11.29999923706055</c:v>
                </c:pt>
                <c:pt idx="509">
                  <c:v>11.39999771118164</c:v>
                </c:pt>
                <c:pt idx="510">
                  <c:v>11.5</c:v>
                </c:pt>
                <c:pt idx="511">
                  <c:v>11.5999984741211</c:v>
                </c:pt>
                <c:pt idx="512">
                  <c:v>11.6999969482422</c:v>
                </c:pt>
                <c:pt idx="513">
                  <c:v>11.79999923706055</c:v>
                </c:pt>
                <c:pt idx="514">
                  <c:v>11.89999771118164</c:v>
                </c:pt>
                <c:pt idx="515">
                  <c:v>12.0</c:v>
                </c:pt>
                <c:pt idx="516">
                  <c:v>12.0999984741211</c:v>
                </c:pt>
                <c:pt idx="517">
                  <c:v>12.1999969482422</c:v>
                </c:pt>
                <c:pt idx="518">
                  <c:v>12.29999923706055</c:v>
                </c:pt>
                <c:pt idx="519">
                  <c:v>12.39999771118164</c:v>
                </c:pt>
                <c:pt idx="520">
                  <c:v>12.5</c:v>
                </c:pt>
                <c:pt idx="521">
                  <c:v>12.5999984741211</c:v>
                </c:pt>
                <c:pt idx="522">
                  <c:v>12.6999969482422</c:v>
                </c:pt>
                <c:pt idx="523">
                  <c:v>12.79999923706055</c:v>
                </c:pt>
                <c:pt idx="524">
                  <c:v>12.89999771118164</c:v>
                </c:pt>
                <c:pt idx="525">
                  <c:v>13.0</c:v>
                </c:pt>
                <c:pt idx="526">
                  <c:v>13.0999984741211</c:v>
                </c:pt>
                <c:pt idx="527">
                  <c:v>13.1999969482422</c:v>
                </c:pt>
                <c:pt idx="528">
                  <c:v>13.29999923706055</c:v>
                </c:pt>
                <c:pt idx="529">
                  <c:v>13.39999771118164</c:v>
                </c:pt>
                <c:pt idx="530">
                  <c:v>13.5</c:v>
                </c:pt>
                <c:pt idx="531">
                  <c:v>13.5999984741211</c:v>
                </c:pt>
                <c:pt idx="532">
                  <c:v>13.6999969482422</c:v>
                </c:pt>
                <c:pt idx="533">
                  <c:v>13.79999923706055</c:v>
                </c:pt>
                <c:pt idx="534">
                  <c:v>13.89999771118164</c:v>
                </c:pt>
                <c:pt idx="535">
                  <c:v>14.0</c:v>
                </c:pt>
                <c:pt idx="536">
                  <c:v>14.0999984741211</c:v>
                </c:pt>
                <c:pt idx="537">
                  <c:v>14.1999969482422</c:v>
                </c:pt>
                <c:pt idx="538">
                  <c:v>14.29999923706055</c:v>
                </c:pt>
                <c:pt idx="539">
                  <c:v>14.39999771118164</c:v>
                </c:pt>
                <c:pt idx="540">
                  <c:v>14.5</c:v>
                </c:pt>
                <c:pt idx="541">
                  <c:v>14.5999984741211</c:v>
                </c:pt>
                <c:pt idx="542">
                  <c:v>14.6999969482422</c:v>
                </c:pt>
                <c:pt idx="543">
                  <c:v>14.79999923706055</c:v>
                </c:pt>
                <c:pt idx="544">
                  <c:v>14.89999771118164</c:v>
                </c:pt>
                <c:pt idx="545">
                  <c:v>15.0</c:v>
                </c:pt>
                <c:pt idx="546">
                  <c:v>15.0999984741211</c:v>
                </c:pt>
                <c:pt idx="547">
                  <c:v>15.1999969482422</c:v>
                </c:pt>
                <c:pt idx="548">
                  <c:v>15.29999923706055</c:v>
                </c:pt>
                <c:pt idx="549">
                  <c:v>15.39999771118164</c:v>
                </c:pt>
                <c:pt idx="550">
                  <c:v>15.5</c:v>
                </c:pt>
                <c:pt idx="551">
                  <c:v>15.5999984741211</c:v>
                </c:pt>
                <c:pt idx="552">
                  <c:v>15.6999969482422</c:v>
                </c:pt>
                <c:pt idx="553">
                  <c:v>15.79999923706055</c:v>
                </c:pt>
                <c:pt idx="554">
                  <c:v>15.89999771118164</c:v>
                </c:pt>
                <c:pt idx="555">
                  <c:v>16.0</c:v>
                </c:pt>
                <c:pt idx="556">
                  <c:v>16.09999847412109</c:v>
                </c:pt>
                <c:pt idx="557">
                  <c:v>16.1999969482422</c:v>
                </c:pt>
                <c:pt idx="558">
                  <c:v>16.29999923706055</c:v>
                </c:pt>
                <c:pt idx="559">
                  <c:v>16.39999771118164</c:v>
                </c:pt>
                <c:pt idx="560">
                  <c:v>16.5</c:v>
                </c:pt>
                <c:pt idx="561">
                  <c:v>16.59999847412109</c:v>
                </c:pt>
                <c:pt idx="562">
                  <c:v>16.6999969482422</c:v>
                </c:pt>
                <c:pt idx="563">
                  <c:v>16.79999923706055</c:v>
                </c:pt>
                <c:pt idx="564">
                  <c:v>16.89999771118164</c:v>
                </c:pt>
                <c:pt idx="565">
                  <c:v>17.0</c:v>
                </c:pt>
                <c:pt idx="566">
                  <c:v>17.09999847412109</c:v>
                </c:pt>
                <c:pt idx="567">
                  <c:v>17.1999969482422</c:v>
                </c:pt>
                <c:pt idx="568">
                  <c:v>17.29999923706055</c:v>
                </c:pt>
                <c:pt idx="569">
                  <c:v>17.39999771118164</c:v>
                </c:pt>
                <c:pt idx="570">
                  <c:v>17.5</c:v>
                </c:pt>
                <c:pt idx="571">
                  <c:v>17.59999847412109</c:v>
                </c:pt>
                <c:pt idx="572">
                  <c:v>17.6999969482422</c:v>
                </c:pt>
                <c:pt idx="573">
                  <c:v>17.79999923706055</c:v>
                </c:pt>
                <c:pt idx="574">
                  <c:v>17.89999771118164</c:v>
                </c:pt>
                <c:pt idx="575">
                  <c:v>18.0</c:v>
                </c:pt>
                <c:pt idx="576">
                  <c:v>18.09999847412109</c:v>
                </c:pt>
                <c:pt idx="577">
                  <c:v>18.1999969482422</c:v>
                </c:pt>
                <c:pt idx="578">
                  <c:v>18.29999923706055</c:v>
                </c:pt>
                <c:pt idx="579">
                  <c:v>18.39999771118164</c:v>
                </c:pt>
                <c:pt idx="580">
                  <c:v>18.5</c:v>
                </c:pt>
                <c:pt idx="581">
                  <c:v>18.59999847412109</c:v>
                </c:pt>
                <c:pt idx="582">
                  <c:v>18.6999969482422</c:v>
                </c:pt>
                <c:pt idx="583">
                  <c:v>18.79999923706055</c:v>
                </c:pt>
                <c:pt idx="584">
                  <c:v>18.89999771118164</c:v>
                </c:pt>
                <c:pt idx="585">
                  <c:v>19.0</c:v>
                </c:pt>
                <c:pt idx="586">
                  <c:v>19.09999847412109</c:v>
                </c:pt>
                <c:pt idx="587">
                  <c:v>19.1999969482422</c:v>
                </c:pt>
                <c:pt idx="588">
                  <c:v>19.29999923706055</c:v>
                </c:pt>
                <c:pt idx="589">
                  <c:v>19.39999771118164</c:v>
                </c:pt>
                <c:pt idx="590">
                  <c:v>19.5</c:v>
                </c:pt>
                <c:pt idx="591">
                  <c:v>19.59999847412109</c:v>
                </c:pt>
                <c:pt idx="592">
                  <c:v>19.6999969482422</c:v>
                </c:pt>
                <c:pt idx="593">
                  <c:v>19.79999923706055</c:v>
                </c:pt>
                <c:pt idx="594">
                  <c:v>19.89999771118164</c:v>
                </c:pt>
                <c:pt idx="595">
                  <c:v>20.0</c:v>
                </c:pt>
                <c:pt idx="596">
                  <c:v>20.09999847412109</c:v>
                </c:pt>
                <c:pt idx="597">
                  <c:v>20.1999969482422</c:v>
                </c:pt>
                <c:pt idx="598">
                  <c:v>20.29999923706055</c:v>
                </c:pt>
                <c:pt idx="599">
                  <c:v>20.39999771118164</c:v>
                </c:pt>
                <c:pt idx="600">
                  <c:v>20.5</c:v>
                </c:pt>
                <c:pt idx="601">
                  <c:v>20.59999847412109</c:v>
                </c:pt>
                <c:pt idx="602">
                  <c:v>20.6999969482422</c:v>
                </c:pt>
                <c:pt idx="603">
                  <c:v>20.79999923706055</c:v>
                </c:pt>
                <c:pt idx="604">
                  <c:v>20.89999771118164</c:v>
                </c:pt>
                <c:pt idx="605">
                  <c:v>21.0</c:v>
                </c:pt>
                <c:pt idx="606">
                  <c:v>21.09999847412109</c:v>
                </c:pt>
                <c:pt idx="607">
                  <c:v>21.1999969482422</c:v>
                </c:pt>
                <c:pt idx="608">
                  <c:v>21.29999923706055</c:v>
                </c:pt>
                <c:pt idx="609">
                  <c:v>21.39999771118164</c:v>
                </c:pt>
                <c:pt idx="610">
                  <c:v>21.5</c:v>
                </c:pt>
                <c:pt idx="611">
                  <c:v>21.59999847412109</c:v>
                </c:pt>
                <c:pt idx="612">
                  <c:v>21.6999969482422</c:v>
                </c:pt>
                <c:pt idx="613">
                  <c:v>21.79999923706055</c:v>
                </c:pt>
                <c:pt idx="614">
                  <c:v>21.89999771118164</c:v>
                </c:pt>
                <c:pt idx="615">
                  <c:v>22.0</c:v>
                </c:pt>
                <c:pt idx="616">
                  <c:v>22.09999847412109</c:v>
                </c:pt>
                <c:pt idx="617">
                  <c:v>22.1999969482422</c:v>
                </c:pt>
                <c:pt idx="618">
                  <c:v>22.29999923706055</c:v>
                </c:pt>
                <c:pt idx="619">
                  <c:v>22.39999771118164</c:v>
                </c:pt>
                <c:pt idx="620">
                  <c:v>22.5</c:v>
                </c:pt>
                <c:pt idx="621">
                  <c:v>22.59999847412109</c:v>
                </c:pt>
                <c:pt idx="622">
                  <c:v>22.6999969482422</c:v>
                </c:pt>
                <c:pt idx="623">
                  <c:v>22.79999923706055</c:v>
                </c:pt>
                <c:pt idx="624">
                  <c:v>22.89999771118164</c:v>
                </c:pt>
                <c:pt idx="625">
                  <c:v>23.0</c:v>
                </c:pt>
                <c:pt idx="626">
                  <c:v>23.09999847412109</c:v>
                </c:pt>
                <c:pt idx="627">
                  <c:v>23.1999969482422</c:v>
                </c:pt>
                <c:pt idx="628">
                  <c:v>23.29999923706055</c:v>
                </c:pt>
                <c:pt idx="629">
                  <c:v>23.39999771118164</c:v>
                </c:pt>
                <c:pt idx="630">
                  <c:v>23.5</c:v>
                </c:pt>
                <c:pt idx="631">
                  <c:v>23.59999847412109</c:v>
                </c:pt>
                <c:pt idx="632">
                  <c:v>23.6999969482422</c:v>
                </c:pt>
                <c:pt idx="633">
                  <c:v>23.79999923706055</c:v>
                </c:pt>
                <c:pt idx="634">
                  <c:v>23.89999771118164</c:v>
                </c:pt>
                <c:pt idx="635">
                  <c:v>24.0</c:v>
                </c:pt>
                <c:pt idx="636">
                  <c:v>24.09999847412109</c:v>
                </c:pt>
                <c:pt idx="637">
                  <c:v>24.1999969482422</c:v>
                </c:pt>
                <c:pt idx="638">
                  <c:v>24.29999542236328</c:v>
                </c:pt>
                <c:pt idx="639">
                  <c:v>24.40000152587891</c:v>
                </c:pt>
                <c:pt idx="640">
                  <c:v>24.5</c:v>
                </c:pt>
                <c:pt idx="641">
                  <c:v>24.59999847412109</c:v>
                </c:pt>
                <c:pt idx="642">
                  <c:v>24.6999969482422</c:v>
                </c:pt>
                <c:pt idx="643">
                  <c:v>24.79999542236328</c:v>
                </c:pt>
                <c:pt idx="644">
                  <c:v>24.90000152587891</c:v>
                </c:pt>
                <c:pt idx="645">
                  <c:v>25.0</c:v>
                </c:pt>
                <c:pt idx="646">
                  <c:v>25.09999847412109</c:v>
                </c:pt>
                <c:pt idx="647">
                  <c:v>25.1999969482422</c:v>
                </c:pt>
                <c:pt idx="648">
                  <c:v>25.29999542236328</c:v>
                </c:pt>
                <c:pt idx="649">
                  <c:v>25.40000152587891</c:v>
                </c:pt>
                <c:pt idx="650">
                  <c:v>25.5</c:v>
                </c:pt>
                <c:pt idx="651">
                  <c:v>25.59999847412109</c:v>
                </c:pt>
                <c:pt idx="652">
                  <c:v>25.6999969482422</c:v>
                </c:pt>
                <c:pt idx="653">
                  <c:v>25.79999542236328</c:v>
                </c:pt>
                <c:pt idx="654">
                  <c:v>25.90000152587891</c:v>
                </c:pt>
                <c:pt idx="655">
                  <c:v>26.0</c:v>
                </c:pt>
                <c:pt idx="656">
                  <c:v>26.09999847412109</c:v>
                </c:pt>
                <c:pt idx="657">
                  <c:v>26.1999969482422</c:v>
                </c:pt>
                <c:pt idx="658">
                  <c:v>26.29999542236328</c:v>
                </c:pt>
                <c:pt idx="659">
                  <c:v>26.40000152587891</c:v>
                </c:pt>
                <c:pt idx="660">
                  <c:v>26.5</c:v>
                </c:pt>
                <c:pt idx="661">
                  <c:v>26.59999847412109</c:v>
                </c:pt>
                <c:pt idx="662">
                  <c:v>26.6999969482422</c:v>
                </c:pt>
                <c:pt idx="663">
                  <c:v>26.79999542236328</c:v>
                </c:pt>
                <c:pt idx="664">
                  <c:v>26.90000152587891</c:v>
                </c:pt>
                <c:pt idx="665">
                  <c:v>27.0</c:v>
                </c:pt>
                <c:pt idx="666">
                  <c:v>27.09999847412109</c:v>
                </c:pt>
                <c:pt idx="667">
                  <c:v>27.1999969482422</c:v>
                </c:pt>
                <c:pt idx="668">
                  <c:v>27.29999542236328</c:v>
                </c:pt>
                <c:pt idx="669">
                  <c:v>27.40000152587891</c:v>
                </c:pt>
                <c:pt idx="670">
                  <c:v>27.5</c:v>
                </c:pt>
                <c:pt idx="671">
                  <c:v>27.59999847412109</c:v>
                </c:pt>
                <c:pt idx="672">
                  <c:v>27.6999969482422</c:v>
                </c:pt>
                <c:pt idx="673">
                  <c:v>27.79999542236328</c:v>
                </c:pt>
                <c:pt idx="674">
                  <c:v>27.90000152587891</c:v>
                </c:pt>
                <c:pt idx="675">
                  <c:v>28.0</c:v>
                </c:pt>
                <c:pt idx="676">
                  <c:v>28.09999847412109</c:v>
                </c:pt>
                <c:pt idx="677">
                  <c:v>28.1999969482422</c:v>
                </c:pt>
                <c:pt idx="678">
                  <c:v>28.29999542236328</c:v>
                </c:pt>
                <c:pt idx="679">
                  <c:v>28.40000152587891</c:v>
                </c:pt>
                <c:pt idx="680">
                  <c:v>28.5</c:v>
                </c:pt>
                <c:pt idx="681">
                  <c:v>28.59999847412109</c:v>
                </c:pt>
                <c:pt idx="682">
                  <c:v>28.6999969482422</c:v>
                </c:pt>
                <c:pt idx="683">
                  <c:v>28.79999542236328</c:v>
                </c:pt>
                <c:pt idx="684">
                  <c:v>28.90000152587891</c:v>
                </c:pt>
                <c:pt idx="685">
                  <c:v>29.0</c:v>
                </c:pt>
                <c:pt idx="686">
                  <c:v>29.09999847412109</c:v>
                </c:pt>
                <c:pt idx="687">
                  <c:v>29.1999969482422</c:v>
                </c:pt>
                <c:pt idx="688">
                  <c:v>29.29999542236328</c:v>
                </c:pt>
                <c:pt idx="689">
                  <c:v>29.40000152587891</c:v>
                </c:pt>
                <c:pt idx="690">
                  <c:v>29.5</c:v>
                </c:pt>
                <c:pt idx="691">
                  <c:v>29.59999847412109</c:v>
                </c:pt>
                <c:pt idx="692">
                  <c:v>29.6999969482422</c:v>
                </c:pt>
                <c:pt idx="693">
                  <c:v>29.79999542236328</c:v>
                </c:pt>
                <c:pt idx="694">
                  <c:v>29.90000152587891</c:v>
                </c:pt>
                <c:pt idx="695">
                  <c:v>30.0</c:v>
                </c:pt>
                <c:pt idx="696">
                  <c:v>30.09999847412109</c:v>
                </c:pt>
                <c:pt idx="697">
                  <c:v>30.1999969482422</c:v>
                </c:pt>
                <c:pt idx="698">
                  <c:v>30.29999542236328</c:v>
                </c:pt>
                <c:pt idx="699">
                  <c:v>30.40000152587891</c:v>
                </c:pt>
                <c:pt idx="700">
                  <c:v>30.5</c:v>
                </c:pt>
                <c:pt idx="701">
                  <c:v>30.59999847412109</c:v>
                </c:pt>
                <c:pt idx="702">
                  <c:v>30.6999969482422</c:v>
                </c:pt>
                <c:pt idx="703">
                  <c:v>30.79999542236328</c:v>
                </c:pt>
                <c:pt idx="704">
                  <c:v>30.90000152587891</c:v>
                </c:pt>
                <c:pt idx="705">
                  <c:v>31.0</c:v>
                </c:pt>
                <c:pt idx="706">
                  <c:v>31.09999847412109</c:v>
                </c:pt>
                <c:pt idx="707">
                  <c:v>31.1999969482422</c:v>
                </c:pt>
                <c:pt idx="708">
                  <c:v>31.29999542236328</c:v>
                </c:pt>
                <c:pt idx="709">
                  <c:v>31.40000152587891</c:v>
                </c:pt>
                <c:pt idx="710">
                  <c:v>31.5</c:v>
                </c:pt>
                <c:pt idx="711">
                  <c:v>31.59999847412109</c:v>
                </c:pt>
                <c:pt idx="712">
                  <c:v>31.6999969482422</c:v>
                </c:pt>
                <c:pt idx="713">
                  <c:v>31.79999542236328</c:v>
                </c:pt>
                <c:pt idx="714">
                  <c:v>31.90000152587891</c:v>
                </c:pt>
                <c:pt idx="715">
                  <c:v>32.0</c:v>
                </c:pt>
                <c:pt idx="716">
                  <c:v>32.0999984741211</c:v>
                </c:pt>
                <c:pt idx="717">
                  <c:v>32.1999969482422</c:v>
                </c:pt>
                <c:pt idx="718">
                  <c:v>32.29999542236328</c:v>
                </c:pt>
                <c:pt idx="719">
                  <c:v>32.40000152587891</c:v>
                </c:pt>
                <c:pt idx="720">
                  <c:v>32.5</c:v>
                </c:pt>
                <c:pt idx="721">
                  <c:v>32.5999984741211</c:v>
                </c:pt>
                <c:pt idx="722">
                  <c:v>32.6999969482422</c:v>
                </c:pt>
                <c:pt idx="723">
                  <c:v>32.79999542236328</c:v>
                </c:pt>
                <c:pt idx="724">
                  <c:v>32.90000152587891</c:v>
                </c:pt>
                <c:pt idx="725">
                  <c:v>33.0</c:v>
                </c:pt>
                <c:pt idx="726">
                  <c:v>33.0999984741211</c:v>
                </c:pt>
                <c:pt idx="727">
                  <c:v>33.1999969482422</c:v>
                </c:pt>
                <c:pt idx="728">
                  <c:v>33.29999542236328</c:v>
                </c:pt>
                <c:pt idx="729">
                  <c:v>33.40000152587891</c:v>
                </c:pt>
                <c:pt idx="730">
                  <c:v>33.5</c:v>
                </c:pt>
                <c:pt idx="731">
                  <c:v>33.5999984741211</c:v>
                </c:pt>
                <c:pt idx="732">
                  <c:v>33.6999969482422</c:v>
                </c:pt>
                <c:pt idx="733">
                  <c:v>33.79999542236328</c:v>
                </c:pt>
                <c:pt idx="734">
                  <c:v>33.90000152587891</c:v>
                </c:pt>
                <c:pt idx="735">
                  <c:v>34.0</c:v>
                </c:pt>
                <c:pt idx="736">
                  <c:v>34.0999984741211</c:v>
                </c:pt>
                <c:pt idx="737">
                  <c:v>34.1999969482422</c:v>
                </c:pt>
                <c:pt idx="738">
                  <c:v>34.29999542236328</c:v>
                </c:pt>
                <c:pt idx="739">
                  <c:v>34.40000152587891</c:v>
                </c:pt>
                <c:pt idx="740">
                  <c:v>34.5</c:v>
                </c:pt>
                <c:pt idx="741">
                  <c:v>34.5999984741211</c:v>
                </c:pt>
                <c:pt idx="742">
                  <c:v>34.6999969482422</c:v>
                </c:pt>
                <c:pt idx="743">
                  <c:v>34.79999542236328</c:v>
                </c:pt>
                <c:pt idx="744">
                  <c:v>34.90000152587891</c:v>
                </c:pt>
                <c:pt idx="745">
                  <c:v>35.0</c:v>
                </c:pt>
                <c:pt idx="746">
                  <c:v>35.0999984741211</c:v>
                </c:pt>
                <c:pt idx="747">
                  <c:v>35.1999969482422</c:v>
                </c:pt>
                <c:pt idx="748">
                  <c:v>35.29999542236328</c:v>
                </c:pt>
                <c:pt idx="749">
                  <c:v>35.40000152587891</c:v>
                </c:pt>
                <c:pt idx="750">
                  <c:v>35.5</c:v>
                </c:pt>
                <c:pt idx="751">
                  <c:v>35.5999984741211</c:v>
                </c:pt>
                <c:pt idx="752">
                  <c:v>35.6999969482422</c:v>
                </c:pt>
                <c:pt idx="753">
                  <c:v>35.79999542236328</c:v>
                </c:pt>
                <c:pt idx="754">
                  <c:v>35.90000152587891</c:v>
                </c:pt>
                <c:pt idx="755">
                  <c:v>36.0</c:v>
                </c:pt>
                <c:pt idx="756">
                  <c:v>36.0999984741211</c:v>
                </c:pt>
                <c:pt idx="757">
                  <c:v>36.1999969482422</c:v>
                </c:pt>
                <c:pt idx="758">
                  <c:v>36.29999542236328</c:v>
                </c:pt>
                <c:pt idx="759">
                  <c:v>36.40000152587891</c:v>
                </c:pt>
                <c:pt idx="760">
                  <c:v>36.5</c:v>
                </c:pt>
                <c:pt idx="761">
                  <c:v>36.5999984741211</c:v>
                </c:pt>
                <c:pt idx="762">
                  <c:v>36.6999969482422</c:v>
                </c:pt>
                <c:pt idx="763">
                  <c:v>36.79999542236328</c:v>
                </c:pt>
                <c:pt idx="764">
                  <c:v>36.90000152587891</c:v>
                </c:pt>
                <c:pt idx="765">
                  <c:v>37.0</c:v>
                </c:pt>
                <c:pt idx="766">
                  <c:v>37.0999984741211</c:v>
                </c:pt>
                <c:pt idx="767">
                  <c:v>37.1999969482422</c:v>
                </c:pt>
                <c:pt idx="768">
                  <c:v>37.29999542236328</c:v>
                </c:pt>
                <c:pt idx="769">
                  <c:v>37.40000152587891</c:v>
                </c:pt>
                <c:pt idx="770">
                  <c:v>37.5</c:v>
                </c:pt>
                <c:pt idx="771">
                  <c:v>37.5999984741211</c:v>
                </c:pt>
                <c:pt idx="772">
                  <c:v>37.6999969482422</c:v>
                </c:pt>
                <c:pt idx="773">
                  <c:v>37.79999542236328</c:v>
                </c:pt>
                <c:pt idx="774">
                  <c:v>37.90000152587891</c:v>
                </c:pt>
                <c:pt idx="775">
                  <c:v>38.0</c:v>
                </c:pt>
                <c:pt idx="776">
                  <c:v>38.0999984741211</c:v>
                </c:pt>
                <c:pt idx="777">
                  <c:v>38.1999969482422</c:v>
                </c:pt>
                <c:pt idx="778">
                  <c:v>38.29999542236328</c:v>
                </c:pt>
                <c:pt idx="779">
                  <c:v>38.40000152587891</c:v>
                </c:pt>
                <c:pt idx="780">
                  <c:v>38.5</c:v>
                </c:pt>
                <c:pt idx="781">
                  <c:v>38.5999984741211</c:v>
                </c:pt>
                <c:pt idx="782">
                  <c:v>38.6999969482422</c:v>
                </c:pt>
                <c:pt idx="783">
                  <c:v>38.79999542236328</c:v>
                </c:pt>
                <c:pt idx="784">
                  <c:v>38.90000152587891</c:v>
                </c:pt>
                <c:pt idx="785">
                  <c:v>39.0</c:v>
                </c:pt>
                <c:pt idx="786">
                  <c:v>39.0999984741211</c:v>
                </c:pt>
                <c:pt idx="787">
                  <c:v>39.1999969482422</c:v>
                </c:pt>
                <c:pt idx="788">
                  <c:v>39.29999542236328</c:v>
                </c:pt>
                <c:pt idx="789">
                  <c:v>39.40000152587891</c:v>
                </c:pt>
                <c:pt idx="790">
                  <c:v>39.5</c:v>
                </c:pt>
                <c:pt idx="791">
                  <c:v>39.5999984741211</c:v>
                </c:pt>
                <c:pt idx="792">
                  <c:v>39.6999969482422</c:v>
                </c:pt>
                <c:pt idx="793">
                  <c:v>39.79999542236328</c:v>
                </c:pt>
                <c:pt idx="794">
                  <c:v>39.90000152587891</c:v>
                </c:pt>
                <c:pt idx="795">
                  <c:v>40.0</c:v>
                </c:pt>
                <c:pt idx="796">
                  <c:v>40.0999984741211</c:v>
                </c:pt>
                <c:pt idx="797">
                  <c:v>40.1999969482422</c:v>
                </c:pt>
                <c:pt idx="798">
                  <c:v>40.29999542236328</c:v>
                </c:pt>
                <c:pt idx="799">
                  <c:v>40.40000152587891</c:v>
                </c:pt>
                <c:pt idx="800">
                  <c:v>40.5</c:v>
                </c:pt>
                <c:pt idx="801">
                  <c:v>40.5999984741211</c:v>
                </c:pt>
                <c:pt idx="802">
                  <c:v>40.6999969482422</c:v>
                </c:pt>
                <c:pt idx="803">
                  <c:v>40.79999542236328</c:v>
                </c:pt>
                <c:pt idx="804">
                  <c:v>40.90000152587891</c:v>
                </c:pt>
                <c:pt idx="805">
                  <c:v>41.0</c:v>
                </c:pt>
                <c:pt idx="806">
                  <c:v>41.0999984741211</c:v>
                </c:pt>
                <c:pt idx="807">
                  <c:v>41.1999969482422</c:v>
                </c:pt>
                <c:pt idx="808">
                  <c:v>41.29999542236328</c:v>
                </c:pt>
                <c:pt idx="809">
                  <c:v>41.40000152587891</c:v>
                </c:pt>
                <c:pt idx="810">
                  <c:v>41.5</c:v>
                </c:pt>
                <c:pt idx="811">
                  <c:v>41.5999984741211</c:v>
                </c:pt>
                <c:pt idx="812">
                  <c:v>41.6999969482422</c:v>
                </c:pt>
                <c:pt idx="813">
                  <c:v>41.79999542236328</c:v>
                </c:pt>
                <c:pt idx="814">
                  <c:v>41.90000152587891</c:v>
                </c:pt>
                <c:pt idx="815">
                  <c:v>42.0</c:v>
                </c:pt>
                <c:pt idx="816">
                  <c:v>42.0999984741211</c:v>
                </c:pt>
                <c:pt idx="817">
                  <c:v>42.1999969482422</c:v>
                </c:pt>
                <c:pt idx="818">
                  <c:v>42.29999542236328</c:v>
                </c:pt>
                <c:pt idx="819">
                  <c:v>42.40000152587891</c:v>
                </c:pt>
                <c:pt idx="820">
                  <c:v>42.5</c:v>
                </c:pt>
                <c:pt idx="821">
                  <c:v>42.5999984741211</c:v>
                </c:pt>
                <c:pt idx="822">
                  <c:v>42.6999969482422</c:v>
                </c:pt>
                <c:pt idx="823">
                  <c:v>42.79999542236328</c:v>
                </c:pt>
                <c:pt idx="824">
                  <c:v>42.90000152587891</c:v>
                </c:pt>
                <c:pt idx="825">
                  <c:v>43.0</c:v>
                </c:pt>
                <c:pt idx="826">
                  <c:v>43.0999984741211</c:v>
                </c:pt>
                <c:pt idx="827">
                  <c:v>43.1999969482422</c:v>
                </c:pt>
                <c:pt idx="828">
                  <c:v>43.29999542236328</c:v>
                </c:pt>
                <c:pt idx="829">
                  <c:v>43.40000152587891</c:v>
                </c:pt>
                <c:pt idx="830">
                  <c:v>43.5</c:v>
                </c:pt>
                <c:pt idx="831">
                  <c:v>43.5999984741211</c:v>
                </c:pt>
                <c:pt idx="832">
                  <c:v>43.6999969482422</c:v>
                </c:pt>
                <c:pt idx="833">
                  <c:v>43.79999542236328</c:v>
                </c:pt>
                <c:pt idx="834">
                  <c:v>43.90000152587891</c:v>
                </c:pt>
                <c:pt idx="835">
                  <c:v>44.0</c:v>
                </c:pt>
                <c:pt idx="836">
                  <c:v>44.0999984741211</c:v>
                </c:pt>
                <c:pt idx="837">
                  <c:v>44.1999969482422</c:v>
                </c:pt>
                <c:pt idx="838">
                  <c:v>44.29999542236328</c:v>
                </c:pt>
                <c:pt idx="839">
                  <c:v>44.40000152587891</c:v>
                </c:pt>
                <c:pt idx="840">
                  <c:v>44.5</c:v>
                </c:pt>
                <c:pt idx="841">
                  <c:v>44.5999984741211</c:v>
                </c:pt>
                <c:pt idx="842">
                  <c:v>44.6999969482422</c:v>
                </c:pt>
                <c:pt idx="843">
                  <c:v>44.79999542236328</c:v>
                </c:pt>
                <c:pt idx="844">
                  <c:v>44.90000152587891</c:v>
                </c:pt>
                <c:pt idx="845">
                  <c:v>45.0</c:v>
                </c:pt>
                <c:pt idx="846">
                  <c:v>45.0999984741211</c:v>
                </c:pt>
                <c:pt idx="847">
                  <c:v>45.1999969482422</c:v>
                </c:pt>
                <c:pt idx="848">
                  <c:v>45.29999542236328</c:v>
                </c:pt>
                <c:pt idx="849">
                  <c:v>45.40000152587891</c:v>
                </c:pt>
                <c:pt idx="850">
                  <c:v>45.5</c:v>
                </c:pt>
                <c:pt idx="851">
                  <c:v>45.5999984741211</c:v>
                </c:pt>
                <c:pt idx="852">
                  <c:v>45.6999969482422</c:v>
                </c:pt>
                <c:pt idx="853">
                  <c:v>45.79999542236328</c:v>
                </c:pt>
                <c:pt idx="854">
                  <c:v>45.90000152587891</c:v>
                </c:pt>
                <c:pt idx="855">
                  <c:v>46.0</c:v>
                </c:pt>
                <c:pt idx="856">
                  <c:v>46.0999984741211</c:v>
                </c:pt>
                <c:pt idx="857">
                  <c:v>46.1999969482422</c:v>
                </c:pt>
                <c:pt idx="858">
                  <c:v>46.29999542236328</c:v>
                </c:pt>
                <c:pt idx="859">
                  <c:v>46.40000152587891</c:v>
                </c:pt>
                <c:pt idx="860">
                  <c:v>46.5</c:v>
                </c:pt>
                <c:pt idx="861">
                  <c:v>46.5999984741211</c:v>
                </c:pt>
                <c:pt idx="862">
                  <c:v>46.6999969482422</c:v>
                </c:pt>
                <c:pt idx="863">
                  <c:v>46.79999542236328</c:v>
                </c:pt>
                <c:pt idx="864">
                  <c:v>46.90000152587891</c:v>
                </c:pt>
                <c:pt idx="865">
                  <c:v>47.0</c:v>
                </c:pt>
                <c:pt idx="866">
                  <c:v>47.0999984741211</c:v>
                </c:pt>
                <c:pt idx="867">
                  <c:v>47.1999969482422</c:v>
                </c:pt>
                <c:pt idx="868">
                  <c:v>47.29999542236328</c:v>
                </c:pt>
                <c:pt idx="869">
                  <c:v>47.40000152587891</c:v>
                </c:pt>
                <c:pt idx="870">
                  <c:v>47.5</c:v>
                </c:pt>
                <c:pt idx="871">
                  <c:v>47.5999984741211</c:v>
                </c:pt>
                <c:pt idx="872">
                  <c:v>47.6999969482422</c:v>
                </c:pt>
                <c:pt idx="873">
                  <c:v>47.79999542236328</c:v>
                </c:pt>
                <c:pt idx="874">
                  <c:v>47.90000152587891</c:v>
                </c:pt>
                <c:pt idx="875">
                  <c:v>48.0</c:v>
                </c:pt>
                <c:pt idx="876">
                  <c:v>48.0999984741211</c:v>
                </c:pt>
                <c:pt idx="877">
                  <c:v>48.1999969482422</c:v>
                </c:pt>
                <c:pt idx="878">
                  <c:v>48.29999542236328</c:v>
                </c:pt>
                <c:pt idx="879">
                  <c:v>48.40000152587891</c:v>
                </c:pt>
                <c:pt idx="880">
                  <c:v>48.5</c:v>
                </c:pt>
                <c:pt idx="881">
                  <c:v>48.5999984741211</c:v>
                </c:pt>
                <c:pt idx="882">
                  <c:v>48.6999969482422</c:v>
                </c:pt>
                <c:pt idx="883">
                  <c:v>48.79999542236328</c:v>
                </c:pt>
                <c:pt idx="884">
                  <c:v>48.90000152587891</c:v>
                </c:pt>
                <c:pt idx="885">
                  <c:v>49.0</c:v>
                </c:pt>
                <c:pt idx="886">
                  <c:v>49.0999984741211</c:v>
                </c:pt>
                <c:pt idx="887">
                  <c:v>49.1999969482422</c:v>
                </c:pt>
                <c:pt idx="888">
                  <c:v>49.29999542236328</c:v>
                </c:pt>
                <c:pt idx="889">
                  <c:v>49.40000152587891</c:v>
                </c:pt>
                <c:pt idx="890">
                  <c:v>49.5</c:v>
                </c:pt>
                <c:pt idx="891">
                  <c:v>49.5999984741211</c:v>
                </c:pt>
                <c:pt idx="892">
                  <c:v>49.6999969482422</c:v>
                </c:pt>
                <c:pt idx="893">
                  <c:v>49.79999542236328</c:v>
                </c:pt>
                <c:pt idx="894">
                  <c:v>49.90000152587891</c:v>
                </c:pt>
                <c:pt idx="895">
                  <c:v>50.0</c:v>
                </c:pt>
                <c:pt idx="896">
                  <c:v>50.0999984741211</c:v>
                </c:pt>
                <c:pt idx="897">
                  <c:v>50.1999969482422</c:v>
                </c:pt>
                <c:pt idx="898">
                  <c:v>50.29999542236328</c:v>
                </c:pt>
                <c:pt idx="899">
                  <c:v>50.40000152587891</c:v>
                </c:pt>
                <c:pt idx="900">
                  <c:v>50.5</c:v>
                </c:pt>
                <c:pt idx="901">
                  <c:v>50.5999984741211</c:v>
                </c:pt>
                <c:pt idx="902">
                  <c:v>50.6999969482422</c:v>
                </c:pt>
                <c:pt idx="903">
                  <c:v>50.79999542236328</c:v>
                </c:pt>
                <c:pt idx="904">
                  <c:v>50.90000152587891</c:v>
                </c:pt>
                <c:pt idx="905">
                  <c:v>51.0</c:v>
                </c:pt>
                <c:pt idx="906">
                  <c:v>51.0999984741211</c:v>
                </c:pt>
                <c:pt idx="907">
                  <c:v>51.1999969482422</c:v>
                </c:pt>
                <c:pt idx="908">
                  <c:v>51.29999542236328</c:v>
                </c:pt>
                <c:pt idx="909">
                  <c:v>51.40000152587891</c:v>
                </c:pt>
                <c:pt idx="910">
                  <c:v>51.5</c:v>
                </c:pt>
                <c:pt idx="911">
                  <c:v>51.5999984741211</c:v>
                </c:pt>
                <c:pt idx="912">
                  <c:v>51.6999969482422</c:v>
                </c:pt>
                <c:pt idx="913">
                  <c:v>51.79999542236328</c:v>
                </c:pt>
                <c:pt idx="914">
                  <c:v>51.90000152587891</c:v>
                </c:pt>
                <c:pt idx="915">
                  <c:v>52.0</c:v>
                </c:pt>
                <c:pt idx="916">
                  <c:v>52.0999984741211</c:v>
                </c:pt>
                <c:pt idx="917">
                  <c:v>52.1999969482422</c:v>
                </c:pt>
                <c:pt idx="918">
                  <c:v>52.29999542236328</c:v>
                </c:pt>
                <c:pt idx="919">
                  <c:v>52.40000152587891</c:v>
                </c:pt>
                <c:pt idx="920">
                  <c:v>52.5</c:v>
                </c:pt>
                <c:pt idx="921">
                  <c:v>52.5999984741211</c:v>
                </c:pt>
                <c:pt idx="922">
                  <c:v>52.6999969482422</c:v>
                </c:pt>
                <c:pt idx="923">
                  <c:v>52.79999542236328</c:v>
                </c:pt>
                <c:pt idx="924">
                  <c:v>52.90000152587891</c:v>
                </c:pt>
                <c:pt idx="925">
                  <c:v>53.0</c:v>
                </c:pt>
                <c:pt idx="926">
                  <c:v>53.0999984741211</c:v>
                </c:pt>
                <c:pt idx="927">
                  <c:v>53.1999969482422</c:v>
                </c:pt>
                <c:pt idx="928">
                  <c:v>53.29999542236328</c:v>
                </c:pt>
                <c:pt idx="929">
                  <c:v>53.40000152587891</c:v>
                </c:pt>
                <c:pt idx="930">
                  <c:v>53.5</c:v>
                </c:pt>
                <c:pt idx="931">
                  <c:v>53.5999984741211</c:v>
                </c:pt>
                <c:pt idx="932">
                  <c:v>53.6999969482422</c:v>
                </c:pt>
                <c:pt idx="933">
                  <c:v>53.79999542236328</c:v>
                </c:pt>
                <c:pt idx="934">
                  <c:v>53.90000152587891</c:v>
                </c:pt>
                <c:pt idx="935">
                  <c:v>54.0</c:v>
                </c:pt>
                <c:pt idx="936">
                  <c:v>54.0999984741211</c:v>
                </c:pt>
                <c:pt idx="937">
                  <c:v>54.1999969482422</c:v>
                </c:pt>
                <c:pt idx="938">
                  <c:v>54.29999542236328</c:v>
                </c:pt>
                <c:pt idx="939">
                  <c:v>54.40000152587891</c:v>
                </c:pt>
                <c:pt idx="940">
                  <c:v>54.5</c:v>
                </c:pt>
                <c:pt idx="941">
                  <c:v>54.5999984741211</c:v>
                </c:pt>
                <c:pt idx="942">
                  <c:v>54.6999969482422</c:v>
                </c:pt>
                <c:pt idx="943">
                  <c:v>54.79999542236328</c:v>
                </c:pt>
                <c:pt idx="944">
                  <c:v>54.90000152587891</c:v>
                </c:pt>
                <c:pt idx="945">
                  <c:v>55.0</c:v>
                </c:pt>
                <c:pt idx="946">
                  <c:v>55.0999984741211</c:v>
                </c:pt>
                <c:pt idx="947">
                  <c:v>55.1999969482422</c:v>
                </c:pt>
                <c:pt idx="948">
                  <c:v>55.29999542236328</c:v>
                </c:pt>
                <c:pt idx="949">
                  <c:v>55.40000152587891</c:v>
                </c:pt>
                <c:pt idx="950">
                  <c:v>55.5</c:v>
                </c:pt>
                <c:pt idx="951">
                  <c:v>55.5999984741211</c:v>
                </c:pt>
                <c:pt idx="952">
                  <c:v>55.6999969482422</c:v>
                </c:pt>
                <c:pt idx="953">
                  <c:v>55.79999542236328</c:v>
                </c:pt>
                <c:pt idx="954">
                  <c:v>55.90000152587891</c:v>
                </c:pt>
                <c:pt idx="955">
                  <c:v>56.0</c:v>
                </c:pt>
                <c:pt idx="956">
                  <c:v>56.0999984741211</c:v>
                </c:pt>
                <c:pt idx="957">
                  <c:v>56.1999969482422</c:v>
                </c:pt>
                <c:pt idx="958">
                  <c:v>56.29999542236328</c:v>
                </c:pt>
                <c:pt idx="959">
                  <c:v>56.40000152587891</c:v>
                </c:pt>
                <c:pt idx="960">
                  <c:v>56.5</c:v>
                </c:pt>
                <c:pt idx="961">
                  <c:v>56.5999984741211</c:v>
                </c:pt>
                <c:pt idx="962">
                  <c:v>56.6999969482422</c:v>
                </c:pt>
                <c:pt idx="963">
                  <c:v>56.79999542236328</c:v>
                </c:pt>
                <c:pt idx="964">
                  <c:v>56.90000152587891</c:v>
                </c:pt>
                <c:pt idx="965">
                  <c:v>57.0</c:v>
                </c:pt>
                <c:pt idx="966">
                  <c:v>57.0999984741211</c:v>
                </c:pt>
                <c:pt idx="967">
                  <c:v>57.1999969482422</c:v>
                </c:pt>
                <c:pt idx="968">
                  <c:v>57.29999542236328</c:v>
                </c:pt>
                <c:pt idx="969">
                  <c:v>57.40000152587891</c:v>
                </c:pt>
                <c:pt idx="970">
                  <c:v>57.5</c:v>
                </c:pt>
                <c:pt idx="971">
                  <c:v>57.5999984741211</c:v>
                </c:pt>
                <c:pt idx="972">
                  <c:v>57.6999969482422</c:v>
                </c:pt>
                <c:pt idx="973">
                  <c:v>57.79999542236328</c:v>
                </c:pt>
                <c:pt idx="974">
                  <c:v>57.90000152587891</c:v>
                </c:pt>
                <c:pt idx="975">
                  <c:v>58.0</c:v>
                </c:pt>
                <c:pt idx="976">
                  <c:v>58.0999984741211</c:v>
                </c:pt>
                <c:pt idx="977">
                  <c:v>58.1999969482422</c:v>
                </c:pt>
                <c:pt idx="978">
                  <c:v>58.29999542236328</c:v>
                </c:pt>
                <c:pt idx="979">
                  <c:v>58.40000152587891</c:v>
                </c:pt>
                <c:pt idx="980">
                  <c:v>58.5</c:v>
                </c:pt>
                <c:pt idx="981">
                  <c:v>58.5999984741211</c:v>
                </c:pt>
                <c:pt idx="982">
                  <c:v>58.6999969482422</c:v>
                </c:pt>
                <c:pt idx="983">
                  <c:v>58.79999542236328</c:v>
                </c:pt>
                <c:pt idx="984">
                  <c:v>58.90000152587891</c:v>
                </c:pt>
                <c:pt idx="985">
                  <c:v>59.0</c:v>
                </c:pt>
                <c:pt idx="986">
                  <c:v>59.0999984741211</c:v>
                </c:pt>
                <c:pt idx="987">
                  <c:v>59.1999969482422</c:v>
                </c:pt>
                <c:pt idx="988">
                  <c:v>59.29999542236328</c:v>
                </c:pt>
                <c:pt idx="989">
                  <c:v>59.40000152587891</c:v>
                </c:pt>
                <c:pt idx="990">
                  <c:v>59.5</c:v>
                </c:pt>
                <c:pt idx="991">
                  <c:v>59.5999984741211</c:v>
                </c:pt>
                <c:pt idx="992">
                  <c:v>59.6999969482422</c:v>
                </c:pt>
                <c:pt idx="993">
                  <c:v>59.79999542236328</c:v>
                </c:pt>
                <c:pt idx="994">
                  <c:v>59.90000152587891</c:v>
                </c:pt>
                <c:pt idx="995">
                  <c:v>60.0</c:v>
                </c:pt>
                <c:pt idx="996">
                  <c:v>60.0999984741211</c:v>
                </c:pt>
                <c:pt idx="997">
                  <c:v>60.1999969482422</c:v>
                </c:pt>
                <c:pt idx="998">
                  <c:v>60.29999542236328</c:v>
                </c:pt>
                <c:pt idx="999">
                  <c:v>60.40000152587891</c:v>
                </c:pt>
                <c:pt idx="1000">
                  <c:v>60.5</c:v>
                </c:pt>
                <c:pt idx="1001">
                  <c:v>60.5999984741211</c:v>
                </c:pt>
                <c:pt idx="1002">
                  <c:v>60.6999969482422</c:v>
                </c:pt>
                <c:pt idx="1003">
                  <c:v>60.79999542236328</c:v>
                </c:pt>
                <c:pt idx="1004">
                  <c:v>60.90000152587891</c:v>
                </c:pt>
                <c:pt idx="1005">
                  <c:v>61.0</c:v>
                </c:pt>
                <c:pt idx="1006">
                  <c:v>61.0999984741211</c:v>
                </c:pt>
                <c:pt idx="1007">
                  <c:v>61.1999969482422</c:v>
                </c:pt>
                <c:pt idx="1008">
                  <c:v>61.29999542236328</c:v>
                </c:pt>
                <c:pt idx="1009">
                  <c:v>61.40000152587891</c:v>
                </c:pt>
                <c:pt idx="1010">
                  <c:v>61.5</c:v>
                </c:pt>
                <c:pt idx="1011">
                  <c:v>61.5999984741211</c:v>
                </c:pt>
                <c:pt idx="1012">
                  <c:v>61.6999969482422</c:v>
                </c:pt>
                <c:pt idx="1013">
                  <c:v>61.79999542236328</c:v>
                </c:pt>
                <c:pt idx="1014">
                  <c:v>61.90000152587891</c:v>
                </c:pt>
                <c:pt idx="1015">
                  <c:v>62.0</c:v>
                </c:pt>
                <c:pt idx="1016">
                  <c:v>62.0999984741211</c:v>
                </c:pt>
                <c:pt idx="1017">
                  <c:v>62.1999969482422</c:v>
                </c:pt>
                <c:pt idx="1018">
                  <c:v>62.29999542236328</c:v>
                </c:pt>
                <c:pt idx="1019">
                  <c:v>62.40000152587891</c:v>
                </c:pt>
                <c:pt idx="1020">
                  <c:v>62.5</c:v>
                </c:pt>
                <c:pt idx="1021">
                  <c:v>62.5999984741211</c:v>
                </c:pt>
                <c:pt idx="1022">
                  <c:v>62.6999969482422</c:v>
                </c:pt>
                <c:pt idx="1023">
                  <c:v>62.79999542236328</c:v>
                </c:pt>
                <c:pt idx="1024">
                  <c:v>62.90000152587891</c:v>
                </c:pt>
                <c:pt idx="1025">
                  <c:v>63.0</c:v>
                </c:pt>
                <c:pt idx="1026">
                  <c:v>63.0999984741211</c:v>
                </c:pt>
                <c:pt idx="1027">
                  <c:v>63.1999969482422</c:v>
                </c:pt>
                <c:pt idx="1028">
                  <c:v>63.29999542236328</c:v>
                </c:pt>
                <c:pt idx="1029">
                  <c:v>63.40000152587891</c:v>
                </c:pt>
                <c:pt idx="1030">
                  <c:v>63.5</c:v>
                </c:pt>
                <c:pt idx="1031">
                  <c:v>63.5999984741211</c:v>
                </c:pt>
                <c:pt idx="1032">
                  <c:v>63.6999969482422</c:v>
                </c:pt>
                <c:pt idx="1033">
                  <c:v>63.79999542236328</c:v>
                </c:pt>
                <c:pt idx="1034">
                  <c:v>63.90000152587891</c:v>
                </c:pt>
                <c:pt idx="1035">
                  <c:v>64.0</c:v>
                </c:pt>
                <c:pt idx="1036">
                  <c:v>64.09999847412108</c:v>
                </c:pt>
                <c:pt idx="1037">
                  <c:v>64.1999969482422</c:v>
                </c:pt>
                <c:pt idx="1038">
                  <c:v>64.2999954223633</c:v>
                </c:pt>
                <c:pt idx="1039">
                  <c:v>64.4000015258789</c:v>
                </c:pt>
                <c:pt idx="1040">
                  <c:v>64.5</c:v>
                </c:pt>
                <c:pt idx="1041">
                  <c:v>64.59999847412108</c:v>
                </c:pt>
                <c:pt idx="1042">
                  <c:v>64.6999969482422</c:v>
                </c:pt>
                <c:pt idx="1043">
                  <c:v>64.7999954223633</c:v>
                </c:pt>
                <c:pt idx="1044">
                  <c:v>64.9000015258789</c:v>
                </c:pt>
                <c:pt idx="1045">
                  <c:v>65.0</c:v>
                </c:pt>
                <c:pt idx="1046">
                  <c:v>65.09999847412108</c:v>
                </c:pt>
                <c:pt idx="1047">
                  <c:v>65.1999969482422</c:v>
                </c:pt>
                <c:pt idx="1048">
                  <c:v>65.2999954223633</c:v>
                </c:pt>
                <c:pt idx="1049">
                  <c:v>65.4000015258789</c:v>
                </c:pt>
                <c:pt idx="1050">
                  <c:v>65.5</c:v>
                </c:pt>
                <c:pt idx="1051">
                  <c:v>65.59999847412108</c:v>
                </c:pt>
                <c:pt idx="1052">
                  <c:v>65.6999969482422</c:v>
                </c:pt>
                <c:pt idx="1053">
                  <c:v>65.7999954223633</c:v>
                </c:pt>
                <c:pt idx="1054">
                  <c:v>65.9000015258789</c:v>
                </c:pt>
                <c:pt idx="1055">
                  <c:v>66.0</c:v>
                </c:pt>
                <c:pt idx="1056">
                  <c:v>66.09999847412108</c:v>
                </c:pt>
                <c:pt idx="1057">
                  <c:v>66.1999969482422</c:v>
                </c:pt>
                <c:pt idx="1058">
                  <c:v>66.2999954223633</c:v>
                </c:pt>
                <c:pt idx="1059">
                  <c:v>66.4000015258789</c:v>
                </c:pt>
                <c:pt idx="1060">
                  <c:v>66.5</c:v>
                </c:pt>
                <c:pt idx="1061">
                  <c:v>66.59999847412108</c:v>
                </c:pt>
                <c:pt idx="1062">
                  <c:v>66.6999969482422</c:v>
                </c:pt>
                <c:pt idx="1063">
                  <c:v>66.7999954223633</c:v>
                </c:pt>
                <c:pt idx="1064">
                  <c:v>66.9000015258789</c:v>
                </c:pt>
                <c:pt idx="1065">
                  <c:v>67.0</c:v>
                </c:pt>
                <c:pt idx="1066">
                  <c:v>67.09999847412108</c:v>
                </c:pt>
                <c:pt idx="1067">
                  <c:v>67.1999969482422</c:v>
                </c:pt>
                <c:pt idx="1068">
                  <c:v>67.2999954223633</c:v>
                </c:pt>
                <c:pt idx="1069">
                  <c:v>67.4000015258789</c:v>
                </c:pt>
                <c:pt idx="1070">
                  <c:v>67.5</c:v>
                </c:pt>
                <c:pt idx="1071">
                  <c:v>67.59999847412108</c:v>
                </c:pt>
                <c:pt idx="1072">
                  <c:v>67.6999969482422</c:v>
                </c:pt>
                <c:pt idx="1073">
                  <c:v>67.7999954223633</c:v>
                </c:pt>
                <c:pt idx="1074">
                  <c:v>67.9000015258789</c:v>
                </c:pt>
                <c:pt idx="1075">
                  <c:v>68.0</c:v>
                </c:pt>
                <c:pt idx="1076">
                  <c:v>68.09999847412108</c:v>
                </c:pt>
                <c:pt idx="1077">
                  <c:v>68.1999969482422</c:v>
                </c:pt>
                <c:pt idx="1078">
                  <c:v>68.2999954223633</c:v>
                </c:pt>
                <c:pt idx="1079">
                  <c:v>68.4000015258789</c:v>
                </c:pt>
                <c:pt idx="1080">
                  <c:v>68.5</c:v>
                </c:pt>
                <c:pt idx="1081">
                  <c:v>68.59999847412108</c:v>
                </c:pt>
                <c:pt idx="1082">
                  <c:v>68.6999969482422</c:v>
                </c:pt>
                <c:pt idx="1083">
                  <c:v>68.7999954223633</c:v>
                </c:pt>
                <c:pt idx="1084">
                  <c:v>68.9000015258789</c:v>
                </c:pt>
                <c:pt idx="1085">
                  <c:v>69.0</c:v>
                </c:pt>
                <c:pt idx="1086">
                  <c:v>69.09999847412108</c:v>
                </c:pt>
                <c:pt idx="1087">
                  <c:v>69.1999969482422</c:v>
                </c:pt>
                <c:pt idx="1088">
                  <c:v>69.2999954223633</c:v>
                </c:pt>
                <c:pt idx="1089">
                  <c:v>69.4000015258789</c:v>
                </c:pt>
                <c:pt idx="1090">
                  <c:v>69.5</c:v>
                </c:pt>
                <c:pt idx="1091">
                  <c:v>69.59999847412108</c:v>
                </c:pt>
                <c:pt idx="1092">
                  <c:v>69.6999969482422</c:v>
                </c:pt>
                <c:pt idx="1093">
                  <c:v>69.7999954223633</c:v>
                </c:pt>
                <c:pt idx="1094">
                  <c:v>69.9000015258789</c:v>
                </c:pt>
                <c:pt idx="1095">
                  <c:v>70.0</c:v>
                </c:pt>
                <c:pt idx="1096">
                  <c:v>70.09999847412108</c:v>
                </c:pt>
                <c:pt idx="1097">
                  <c:v>70.1999969482422</c:v>
                </c:pt>
                <c:pt idx="1098">
                  <c:v>70.2999954223633</c:v>
                </c:pt>
                <c:pt idx="1099">
                  <c:v>70.4000015258789</c:v>
                </c:pt>
                <c:pt idx="1100">
                  <c:v>70.5</c:v>
                </c:pt>
                <c:pt idx="1101">
                  <c:v>70.59999847412108</c:v>
                </c:pt>
                <c:pt idx="1102">
                  <c:v>70.6999969482422</c:v>
                </c:pt>
                <c:pt idx="1103">
                  <c:v>70.7999954223633</c:v>
                </c:pt>
                <c:pt idx="1104">
                  <c:v>70.9000015258789</c:v>
                </c:pt>
                <c:pt idx="1105">
                  <c:v>71.0</c:v>
                </c:pt>
                <c:pt idx="1106">
                  <c:v>71.09999847412108</c:v>
                </c:pt>
                <c:pt idx="1107">
                  <c:v>71.1999969482422</c:v>
                </c:pt>
                <c:pt idx="1108">
                  <c:v>71.2999954223633</c:v>
                </c:pt>
                <c:pt idx="1109">
                  <c:v>71.4000015258789</c:v>
                </c:pt>
                <c:pt idx="1110">
                  <c:v>71.5</c:v>
                </c:pt>
                <c:pt idx="1111">
                  <c:v>71.59999847412108</c:v>
                </c:pt>
                <c:pt idx="1112">
                  <c:v>71.6999969482422</c:v>
                </c:pt>
                <c:pt idx="1113">
                  <c:v>71.7999954223633</c:v>
                </c:pt>
                <c:pt idx="1114">
                  <c:v>71.9000015258789</c:v>
                </c:pt>
                <c:pt idx="1115">
                  <c:v>72.0</c:v>
                </c:pt>
                <c:pt idx="1116">
                  <c:v>72.09999847412108</c:v>
                </c:pt>
                <c:pt idx="1117">
                  <c:v>72.1999969482422</c:v>
                </c:pt>
                <c:pt idx="1118">
                  <c:v>72.2999954223633</c:v>
                </c:pt>
                <c:pt idx="1119">
                  <c:v>72.4000015258789</c:v>
                </c:pt>
                <c:pt idx="1120">
                  <c:v>72.5</c:v>
                </c:pt>
                <c:pt idx="1121">
                  <c:v>72.59999847412108</c:v>
                </c:pt>
                <c:pt idx="1122">
                  <c:v>72.6999969482422</c:v>
                </c:pt>
                <c:pt idx="1123">
                  <c:v>72.7999954223633</c:v>
                </c:pt>
                <c:pt idx="1124">
                  <c:v>72.9000015258789</c:v>
                </c:pt>
                <c:pt idx="1125">
                  <c:v>73.0</c:v>
                </c:pt>
                <c:pt idx="1126">
                  <c:v>73.09999847412108</c:v>
                </c:pt>
                <c:pt idx="1127">
                  <c:v>73.1999969482422</c:v>
                </c:pt>
                <c:pt idx="1128">
                  <c:v>73.2999954223633</c:v>
                </c:pt>
                <c:pt idx="1129">
                  <c:v>73.4000015258789</c:v>
                </c:pt>
                <c:pt idx="1130">
                  <c:v>73.5</c:v>
                </c:pt>
                <c:pt idx="1131">
                  <c:v>73.59999847412108</c:v>
                </c:pt>
                <c:pt idx="1132">
                  <c:v>73.6999969482422</c:v>
                </c:pt>
                <c:pt idx="1133">
                  <c:v>73.7999954223633</c:v>
                </c:pt>
                <c:pt idx="1134">
                  <c:v>73.9000015258789</c:v>
                </c:pt>
                <c:pt idx="1135">
                  <c:v>74.0</c:v>
                </c:pt>
                <c:pt idx="1136">
                  <c:v>74.09999847412108</c:v>
                </c:pt>
                <c:pt idx="1137">
                  <c:v>74.1999969482422</c:v>
                </c:pt>
                <c:pt idx="1138">
                  <c:v>74.2999954223633</c:v>
                </c:pt>
                <c:pt idx="1139">
                  <c:v>74.4000015258789</c:v>
                </c:pt>
                <c:pt idx="1140">
                  <c:v>74.5</c:v>
                </c:pt>
                <c:pt idx="1141">
                  <c:v>74.59999847412108</c:v>
                </c:pt>
                <c:pt idx="1142">
                  <c:v>74.6999969482422</c:v>
                </c:pt>
                <c:pt idx="1143">
                  <c:v>74.7999954223633</c:v>
                </c:pt>
                <c:pt idx="1144">
                  <c:v>74.9000015258789</c:v>
                </c:pt>
                <c:pt idx="1145">
                  <c:v>75.0</c:v>
                </c:pt>
                <c:pt idx="1146">
                  <c:v>75.09999847412108</c:v>
                </c:pt>
                <c:pt idx="1147">
                  <c:v>75.1999969482422</c:v>
                </c:pt>
                <c:pt idx="1148">
                  <c:v>75.2999954223633</c:v>
                </c:pt>
                <c:pt idx="1149">
                  <c:v>75.4000015258789</c:v>
                </c:pt>
                <c:pt idx="1150">
                  <c:v>75.5</c:v>
                </c:pt>
                <c:pt idx="1151">
                  <c:v>75.59999847412108</c:v>
                </c:pt>
                <c:pt idx="1152">
                  <c:v>75.6999969482422</c:v>
                </c:pt>
                <c:pt idx="1153">
                  <c:v>75.7999954223633</c:v>
                </c:pt>
                <c:pt idx="1154">
                  <c:v>75.9000015258789</c:v>
                </c:pt>
                <c:pt idx="1155">
                  <c:v>76.0</c:v>
                </c:pt>
                <c:pt idx="1156">
                  <c:v>76.09999847412108</c:v>
                </c:pt>
                <c:pt idx="1157">
                  <c:v>76.1999969482422</c:v>
                </c:pt>
                <c:pt idx="1158">
                  <c:v>76.2999954223633</c:v>
                </c:pt>
                <c:pt idx="1159">
                  <c:v>76.4000015258789</c:v>
                </c:pt>
                <c:pt idx="1160">
                  <c:v>76.5</c:v>
                </c:pt>
                <c:pt idx="1161">
                  <c:v>76.59999847412108</c:v>
                </c:pt>
                <c:pt idx="1162">
                  <c:v>76.6999969482422</c:v>
                </c:pt>
                <c:pt idx="1163">
                  <c:v>76.7999954223633</c:v>
                </c:pt>
                <c:pt idx="1164">
                  <c:v>76.9000015258789</c:v>
                </c:pt>
                <c:pt idx="1165">
                  <c:v>77.0</c:v>
                </c:pt>
                <c:pt idx="1166">
                  <c:v>77.09999847412108</c:v>
                </c:pt>
                <c:pt idx="1167">
                  <c:v>77.1999969482422</c:v>
                </c:pt>
                <c:pt idx="1168">
                  <c:v>77.2999954223633</c:v>
                </c:pt>
                <c:pt idx="1169">
                  <c:v>77.4000015258789</c:v>
                </c:pt>
                <c:pt idx="1170">
                  <c:v>77.5</c:v>
                </c:pt>
                <c:pt idx="1171">
                  <c:v>77.59999847412108</c:v>
                </c:pt>
                <c:pt idx="1172">
                  <c:v>77.6999969482422</c:v>
                </c:pt>
                <c:pt idx="1173">
                  <c:v>77.7999954223633</c:v>
                </c:pt>
                <c:pt idx="1174">
                  <c:v>77.9000015258789</c:v>
                </c:pt>
                <c:pt idx="1175">
                  <c:v>78.0</c:v>
                </c:pt>
                <c:pt idx="1176">
                  <c:v>78.09999847412108</c:v>
                </c:pt>
                <c:pt idx="1177">
                  <c:v>78.1999969482422</c:v>
                </c:pt>
                <c:pt idx="1178">
                  <c:v>78.2999954223633</c:v>
                </c:pt>
                <c:pt idx="1179">
                  <c:v>78.4000015258789</c:v>
                </c:pt>
                <c:pt idx="1180">
                  <c:v>78.5</c:v>
                </c:pt>
                <c:pt idx="1181">
                  <c:v>78.59999847412108</c:v>
                </c:pt>
                <c:pt idx="1182">
                  <c:v>78.6999969482422</c:v>
                </c:pt>
                <c:pt idx="1183">
                  <c:v>78.7999954223633</c:v>
                </c:pt>
                <c:pt idx="1184">
                  <c:v>78.9000015258789</c:v>
                </c:pt>
                <c:pt idx="1185">
                  <c:v>79.0</c:v>
                </c:pt>
                <c:pt idx="1186">
                  <c:v>79.09999847412108</c:v>
                </c:pt>
                <c:pt idx="1187">
                  <c:v>79.1999969482422</c:v>
                </c:pt>
                <c:pt idx="1188">
                  <c:v>79.2999954223633</c:v>
                </c:pt>
                <c:pt idx="1189">
                  <c:v>79.4000015258789</c:v>
                </c:pt>
                <c:pt idx="1190">
                  <c:v>79.5</c:v>
                </c:pt>
                <c:pt idx="1191">
                  <c:v>79.59999847412108</c:v>
                </c:pt>
                <c:pt idx="1192">
                  <c:v>79.6999969482422</c:v>
                </c:pt>
                <c:pt idx="1193">
                  <c:v>79.7999954223633</c:v>
                </c:pt>
                <c:pt idx="1194">
                  <c:v>79.9000015258789</c:v>
                </c:pt>
                <c:pt idx="1195">
                  <c:v>80.0</c:v>
                </c:pt>
                <c:pt idx="1196">
                  <c:v>80.09999847412108</c:v>
                </c:pt>
                <c:pt idx="1197">
                  <c:v>80.1999969482422</c:v>
                </c:pt>
                <c:pt idx="1198">
                  <c:v>80.2999954223633</c:v>
                </c:pt>
                <c:pt idx="1199">
                  <c:v>80.4000015258789</c:v>
                </c:pt>
                <c:pt idx="1200">
                  <c:v>80.5</c:v>
                </c:pt>
                <c:pt idx="1201">
                  <c:v>80.59999847412108</c:v>
                </c:pt>
                <c:pt idx="1202">
                  <c:v>80.6999969482422</c:v>
                </c:pt>
                <c:pt idx="1203">
                  <c:v>80.7999954223633</c:v>
                </c:pt>
                <c:pt idx="1204">
                  <c:v>80.9000015258789</c:v>
                </c:pt>
                <c:pt idx="1205">
                  <c:v>81.0</c:v>
                </c:pt>
                <c:pt idx="1206">
                  <c:v>81.09999847412108</c:v>
                </c:pt>
                <c:pt idx="1207">
                  <c:v>81.1999969482422</c:v>
                </c:pt>
                <c:pt idx="1208">
                  <c:v>81.2999954223633</c:v>
                </c:pt>
                <c:pt idx="1209">
                  <c:v>81.4000015258789</c:v>
                </c:pt>
                <c:pt idx="1210">
                  <c:v>81.5</c:v>
                </c:pt>
                <c:pt idx="1211">
                  <c:v>81.59999847412108</c:v>
                </c:pt>
                <c:pt idx="1212">
                  <c:v>81.6999969482422</c:v>
                </c:pt>
                <c:pt idx="1213">
                  <c:v>81.7999954223633</c:v>
                </c:pt>
                <c:pt idx="1214">
                  <c:v>81.9000015258789</c:v>
                </c:pt>
                <c:pt idx="1215">
                  <c:v>82.0</c:v>
                </c:pt>
                <c:pt idx="1216">
                  <c:v>82.09999847412108</c:v>
                </c:pt>
                <c:pt idx="1217">
                  <c:v>82.1999969482422</c:v>
                </c:pt>
                <c:pt idx="1218">
                  <c:v>82.2999954223633</c:v>
                </c:pt>
                <c:pt idx="1219">
                  <c:v>82.4000015258789</c:v>
                </c:pt>
                <c:pt idx="1220">
                  <c:v>82.5</c:v>
                </c:pt>
                <c:pt idx="1221">
                  <c:v>82.59999847412108</c:v>
                </c:pt>
                <c:pt idx="1222">
                  <c:v>82.6999969482422</c:v>
                </c:pt>
                <c:pt idx="1223">
                  <c:v>82.7999954223633</c:v>
                </c:pt>
                <c:pt idx="1224">
                  <c:v>82.9000015258789</c:v>
                </c:pt>
                <c:pt idx="1225">
                  <c:v>83.0</c:v>
                </c:pt>
                <c:pt idx="1226">
                  <c:v>83.09999847412108</c:v>
                </c:pt>
                <c:pt idx="1227">
                  <c:v>83.1999969482422</c:v>
                </c:pt>
                <c:pt idx="1228">
                  <c:v>83.2999954223633</c:v>
                </c:pt>
                <c:pt idx="1229">
                  <c:v>83.4000015258789</c:v>
                </c:pt>
                <c:pt idx="1230">
                  <c:v>83.5</c:v>
                </c:pt>
                <c:pt idx="1231">
                  <c:v>83.59999847412108</c:v>
                </c:pt>
                <c:pt idx="1232">
                  <c:v>83.6999969482422</c:v>
                </c:pt>
                <c:pt idx="1233">
                  <c:v>83.7999954223633</c:v>
                </c:pt>
                <c:pt idx="1234">
                  <c:v>83.9000015258789</c:v>
                </c:pt>
                <c:pt idx="1235">
                  <c:v>84.0</c:v>
                </c:pt>
                <c:pt idx="1236">
                  <c:v>84.09999847412108</c:v>
                </c:pt>
                <c:pt idx="1237">
                  <c:v>84.1999969482422</c:v>
                </c:pt>
                <c:pt idx="1238">
                  <c:v>84.2999954223633</c:v>
                </c:pt>
                <c:pt idx="1239">
                  <c:v>84.4000015258789</c:v>
                </c:pt>
                <c:pt idx="1240">
                  <c:v>84.5</c:v>
                </c:pt>
                <c:pt idx="1241">
                  <c:v>84.59999847412108</c:v>
                </c:pt>
                <c:pt idx="1242">
                  <c:v>84.6999969482422</c:v>
                </c:pt>
                <c:pt idx="1243">
                  <c:v>84.7999954223633</c:v>
                </c:pt>
                <c:pt idx="1244">
                  <c:v>84.9000015258789</c:v>
                </c:pt>
                <c:pt idx="1245">
                  <c:v>85.0</c:v>
                </c:pt>
                <c:pt idx="1246">
                  <c:v>85.09999847412108</c:v>
                </c:pt>
                <c:pt idx="1247">
                  <c:v>85.1999969482422</c:v>
                </c:pt>
                <c:pt idx="1248">
                  <c:v>85.2999954223633</c:v>
                </c:pt>
                <c:pt idx="1249">
                  <c:v>85.4000015258789</c:v>
                </c:pt>
                <c:pt idx="1250">
                  <c:v>85.5</c:v>
                </c:pt>
                <c:pt idx="1251">
                  <c:v>85.59999847412108</c:v>
                </c:pt>
                <c:pt idx="1252">
                  <c:v>85.6999969482422</c:v>
                </c:pt>
                <c:pt idx="1253">
                  <c:v>85.7999954223633</c:v>
                </c:pt>
                <c:pt idx="1254">
                  <c:v>85.9000015258789</c:v>
                </c:pt>
                <c:pt idx="1255">
                  <c:v>86.0</c:v>
                </c:pt>
                <c:pt idx="1256">
                  <c:v>86.09999847412108</c:v>
                </c:pt>
                <c:pt idx="1257">
                  <c:v>86.1999969482422</c:v>
                </c:pt>
                <c:pt idx="1258">
                  <c:v>86.2999954223633</c:v>
                </c:pt>
                <c:pt idx="1259">
                  <c:v>86.4000015258789</c:v>
                </c:pt>
                <c:pt idx="1260">
                  <c:v>86.5</c:v>
                </c:pt>
                <c:pt idx="1261">
                  <c:v>86.59999847412108</c:v>
                </c:pt>
                <c:pt idx="1262">
                  <c:v>86.6999969482422</c:v>
                </c:pt>
                <c:pt idx="1263">
                  <c:v>86.7999954223633</c:v>
                </c:pt>
                <c:pt idx="1264">
                  <c:v>86.9000015258789</c:v>
                </c:pt>
                <c:pt idx="1265">
                  <c:v>87.0</c:v>
                </c:pt>
                <c:pt idx="1266">
                  <c:v>87.09999847412108</c:v>
                </c:pt>
                <c:pt idx="1267">
                  <c:v>87.1999969482422</c:v>
                </c:pt>
                <c:pt idx="1268">
                  <c:v>87.2999954223633</c:v>
                </c:pt>
                <c:pt idx="1269">
                  <c:v>87.4000015258789</c:v>
                </c:pt>
                <c:pt idx="1270">
                  <c:v>87.5</c:v>
                </c:pt>
                <c:pt idx="1271">
                  <c:v>87.59999847412108</c:v>
                </c:pt>
                <c:pt idx="1272">
                  <c:v>87.6999969482422</c:v>
                </c:pt>
                <c:pt idx="1273">
                  <c:v>87.7999954223633</c:v>
                </c:pt>
                <c:pt idx="1274">
                  <c:v>87.9000015258789</c:v>
                </c:pt>
                <c:pt idx="1275">
                  <c:v>88.0</c:v>
                </c:pt>
                <c:pt idx="1276">
                  <c:v>88.09999847412108</c:v>
                </c:pt>
                <c:pt idx="1277">
                  <c:v>88.20000457763669</c:v>
                </c:pt>
                <c:pt idx="1278">
                  <c:v>88.2999954223633</c:v>
                </c:pt>
                <c:pt idx="1279">
                  <c:v>88.4000015258789</c:v>
                </c:pt>
                <c:pt idx="1280">
                  <c:v>88.49999237060547</c:v>
                </c:pt>
                <c:pt idx="1281">
                  <c:v>88.59999847412108</c:v>
                </c:pt>
                <c:pt idx="1282">
                  <c:v>88.70000457763669</c:v>
                </c:pt>
                <c:pt idx="1283">
                  <c:v>88.7999954223633</c:v>
                </c:pt>
                <c:pt idx="1284">
                  <c:v>88.9000015258789</c:v>
                </c:pt>
                <c:pt idx="1285">
                  <c:v>88.99999237060547</c:v>
                </c:pt>
                <c:pt idx="1286">
                  <c:v>89.09999847412108</c:v>
                </c:pt>
                <c:pt idx="1287">
                  <c:v>89.20000457763669</c:v>
                </c:pt>
                <c:pt idx="1288">
                  <c:v>89.2999954223633</c:v>
                </c:pt>
                <c:pt idx="1289">
                  <c:v>89.4000015258789</c:v>
                </c:pt>
                <c:pt idx="1290">
                  <c:v>89.49999237060547</c:v>
                </c:pt>
                <c:pt idx="1291">
                  <c:v>89.59999847412108</c:v>
                </c:pt>
                <c:pt idx="1292">
                  <c:v>89.70000457763669</c:v>
                </c:pt>
                <c:pt idx="1293">
                  <c:v>89.7999954223633</c:v>
                </c:pt>
                <c:pt idx="1294">
                  <c:v>89.9000015258789</c:v>
                </c:pt>
                <c:pt idx="1295">
                  <c:v>89.99999237060547</c:v>
                </c:pt>
                <c:pt idx="1296">
                  <c:v>90.09999847412108</c:v>
                </c:pt>
                <c:pt idx="1297">
                  <c:v>90.20000457763669</c:v>
                </c:pt>
                <c:pt idx="1298">
                  <c:v>90.2999954223633</c:v>
                </c:pt>
                <c:pt idx="1299">
                  <c:v>90.4000015258789</c:v>
                </c:pt>
                <c:pt idx="1300">
                  <c:v>90.49999237060547</c:v>
                </c:pt>
                <c:pt idx="1301">
                  <c:v>90.59999847412108</c:v>
                </c:pt>
                <c:pt idx="1302">
                  <c:v>90.70000457763669</c:v>
                </c:pt>
                <c:pt idx="1303">
                  <c:v>90.7999954223633</c:v>
                </c:pt>
                <c:pt idx="1304">
                  <c:v>90.9000015258789</c:v>
                </c:pt>
                <c:pt idx="1305">
                  <c:v>90.99999237060547</c:v>
                </c:pt>
                <c:pt idx="1306">
                  <c:v>91.09999847412108</c:v>
                </c:pt>
                <c:pt idx="1307">
                  <c:v>91.20000457763669</c:v>
                </c:pt>
                <c:pt idx="1308">
                  <c:v>91.2999954223633</c:v>
                </c:pt>
                <c:pt idx="1309">
                  <c:v>91.4000015258789</c:v>
                </c:pt>
                <c:pt idx="1310">
                  <c:v>91.49999237060547</c:v>
                </c:pt>
                <c:pt idx="1311">
                  <c:v>91.59999847412108</c:v>
                </c:pt>
                <c:pt idx="1312">
                  <c:v>91.70000457763669</c:v>
                </c:pt>
                <c:pt idx="1313">
                  <c:v>91.7999954223633</c:v>
                </c:pt>
                <c:pt idx="1314">
                  <c:v>91.9000015258789</c:v>
                </c:pt>
                <c:pt idx="1315">
                  <c:v>91.99999237060547</c:v>
                </c:pt>
                <c:pt idx="1316">
                  <c:v>92.09999847412108</c:v>
                </c:pt>
                <c:pt idx="1317">
                  <c:v>92.20000457763669</c:v>
                </c:pt>
                <c:pt idx="1318">
                  <c:v>92.2999954223633</c:v>
                </c:pt>
                <c:pt idx="1319">
                  <c:v>92.4000015258789</c:v>
                </c:pt>
                <c:pt idx="1320">
                  <c:v>92.49999237060547</c:v>
                </c:pt>
                <c:pt idx="1321">
                  <c:v>92.59999847412108</c:v>
                </c:pt>
                <c:pt idx="1322">
                  <c:v>92.70000457763669</c:v>
                </c:pt>
                <c:pt idx="1323">
                  <c:v>92.7999954223633</c:v>
                </c:pt>
                <c:pt idx="1324">
                  <c:v>92.9000015258789</c:v>
                </c:pt>
                <c:pt idx="1325">
                  <c:v>92.99999237060547</c:v>
                </c:pt>
                <c:pt idx="1326">
                  <c:v>93.09999847412108</c:v>
                </c:pt>
                <c:pt idx="1327">
                  <c:v>93.20000457763669</c:v>
                </c:pt>
                <c:pt idx="1328">
                  <c:v>93.2999954223633</c:v>
                </c:pt>
                <c:pt idx="1329">
                  <c:v>93.4000015258789</c:v>
                </c:pt>
                <c:pt idx="1330">
                  <c:v>93.49999237060547</c:v>
                </c:pt>
                <c:pt idx="1331">
                  <c:v>93.59999847412108</c:v>
                </c:pt>
                <c:pt idx="1332">
                  <c:v>93.70000457763669</c:v>
                </c:pt>
                <c:pt idx="1333">
                  <c:v>93.7999954223633</c:v>
                </c:pt>
                <c:pt idx="1334">
                  <c:v>93.9000015258789</c:v>
                </c:pt>
                <c:pt idx="1335">
                  <c:v>93.99999237060547</c:v>
                </c:pt>
                <c:pt idx="1336">
                  <c:v>94.09999847412108</c:v>
                </c:pt>
                <c:pt idx="1337">
                  <c:v>94.20000457763669</c:v>
                </c:pt>
                <c:pt idx="1338">
                  <c:v>94.2999954223633</c:v>
                </c:pt>
                <c:pt idx="1339">
                  <c:v>94.4000015258789</c:v>
                </c:pt>
                <c:pt idx="1340">
                  <c:v>94.49999237060547</c:v>
                </c:pt>
                <c:pt idx="1341">
                  <c:v>94.59999847412108</c:v>
                </c:pt>
                <c:pt idx="1342">
                  <c:v>94.70000457763669</c:v>
                </c:pt>
                <c:pt idx="1343">
                  <c:v>94.7999954223633</c:v>
                </c:pt>
                <c:pt idx="1344">
                  <c:v>94.9000015258789</c:v>
                </c:pt>
                <c:pt idx="1345">
                  <c:v>94.99999237060547</c:v>
                </c:pt>
                <c:pt idx="1346">
                  <c:v>95.09999847412108</c:v>
                </c:pt>
                <c:pt idx="1347">
                  <c:v>95.20000457763669</c:v>
                </c:pt>
                <c:pt idx="1348">
                  <c:v>95.2999954223633</c:v>
                </c:pt>
                <c:pt idx="1349">
                  <c:v>95.4000015258789</c:v>
                </c:pt>
                <c:pt idx="1350">
                  <c:v>95.49999237060547</c:v>
                </c:pt>
                <c:pt idx="1351">
                  <c:v>95.59999847412108</c:v>
                </c:pt>
                <c:pt idx="1352">
                  <c:v>95.70000457763669</c:v>
                </c:pt>
                <c:pt idx="1353">
                  <c:v>95.7999954223633</c:v>
                </c:pt>
                <c:pt idx="1354">
                  <c:v>95.9000015258789</c:v>
                </c:pt>
                <c:pt idx="1355">
                  <c:v>95.99999237060547</c:v>
                </c:pt>
                <c:pt idx="1356">
                  <c:v>96.09999847412108</c:v>
                </c:pt>
                <c:pt idx="1357">
                  <c:v>96.20000457763669</c:v>
                </c:pt>
                <c:pt idx="1358">
                  <c:v>96.2999954223633</c:v>
                </c:pt>
                <c:pt idx="1359">
                  <c:v>96.4000015258789</c:v>
                </c:pt>
                <c:pt idx="1360">
                  <c:v>96.49999237060547</c:v>
                </c:pt>
                <c:pt idx="1361">
                  <c:v>96.59999847412108</c:v>
                </c:pt>
                <c:pt idx="1362">
                  <c:v>96.70000457763669</c:v>
                </c:pt>
                <c:pt idx="1363">
                  <c:v>96.7999954223633</c:v>
                </c:pt>
                <c:pt idx="1364">
                  <c:v>96.9000015258789</c:v>
                </c:pt>
                <c:pt idx="1365">
                  <c:v>96.99999237060547</c:v>
                </c:pt>
                <c:pt idx="1366">
                  <c:v>97.09999847412108</c:v>
                </c:pt>
                <c:pt idx="1367">
                  <c:v>97.20000457763669</c:v>
                </c:pt>
                <c:pt idx="1368">
                  <c:v>97.2999954223633</c:v>
                </c:pt>
                <c:pt idx="1369">
                  <c:v>97.4000015258789</c:v>
                </c:pt>
                <c:pt idx="1370">
                  <c:v>97.49999237060547</c:v>
                </c:pt>
                <c:pt idx="1371">
                  <c:v>97.59999847412108</c:v>
                </c:pt>
                <c:pt idx="1372">
                  <c:v>97.70000457763669</c:v>
                </c:pt>
                <c:pt idx="1373">
                  <c:v>97.7999954223633</c:v>
                </c:pt>
                <c:pt idx="1374">
                  <c:v>97.9000015258789</c:v>
                </c:pt>
                <c:pt idx="1375">
                  <c:v>97.99999237060547</c:v>
                </c:pt>
                <c:pt idx="1376">
                  <c:v>98.09999847412108</c:v>
                </c:pt>
                <c:pt idx="1377">
                  <c:v>98.20000457763669</c:v>
                </c:pt>
                <c:pt idx="1378">
                  <c:v>98.2999954223633</c:v>
                </c:pt>
                <c:pt idx="1379">
                  <c:v>98.4000015258789</c:v>
                </c:pt>
                <c:pt idx="1380">
                  <c:v>98.49999237060547</c:v>
                </c:pt>
                <c:pt idx="1381">
                  <c:v>98.59999847412108</c:v>
                </c:pt>
                <c:pt idx="1382">
                  <c:v>98.70000457763669</c:v>
                </c:pt>
                <c:pt idx="1383">
                  <c:v>98.7999954223633</c:v>
                </c:pt>
                <c:pt idx="1384">
                  <c:v>98.9000015258789</c:v>
                </c:pt>
                <c:pt idx="1385">
                  <c:v>98.99999237060547</c:v>
                </c:pt>
                <c:pt idx="1386">
                  <c:v>99.09999847412108</c:v>
                </c:pt>
                <c:pt idx="1387">
                  <c:v>99.20000457763669</c:v>
                </c:pt>
                <c:pt idx="1388">
                  <c:v>99.2999954223633</c:v>
                </c:pt>
                <c:pt idx="1389">
                  <c:v>99.4000015258789</c:v>
                </c:pt>
                <c:pt idx="1390">
                  <c:v>99.49999237060547</c:v>
                </c:pt>
                <c:pt idx="1391">
                  <c:v>99.59999847412108</c:v>
                </c:pt>
                <c:pt idx="1392">
                  <c:v>99.70000457763669</c:v>
                </c:pt>
                <c:pt idx="1393">
                  <c:v>99.7999954223633</c:v>
                </c:pt>
                <c:pt idx="1394">
                  <c:v>99.9000015258789</c:v>
                </c:pt>
                <c:pt idx="1395">
                  <c:v>99.99999237060547</c:v>
                </c:pt>
                <c:pt idx="1396">
                  <c:v>100.0999984741211</c:v>
                </c:pt>
                <c:pt idx="1397">
                  <c:v>100.2000045776367</c:v>
                </c:pt>
                <c:pt idx="1398">
                  <c:v>100.2999954223633</c:v>
                </c:pt>
                <c:pt idx="1399">
                  <c:v>100.400001525879</c:v>
                </c:pt>
                <c:pt idx="1400">
                  <c:v>100.4999923706055</c:v>
                </c:pt>
                <c:pt idx="1401">
                  <c:v>100.5999984741211</c:v>
                </c:pt>
                <c:pt idx="1402">
                  <c:v>100.7000045776367</c:v>
                </c:pt>
                <c:pt idx="1403">
                  <c:v>100.7999954223633</c:v>
                </c:pt>
                <c:pt idx="1404">
                  <c:v>100.900001525879</c:v>
                </c:pt>
                <c:pt idx="1405">
                  <c:v>100.9999923706055</c:v>
                </c:pt>
                <c:pt idx="1406">
                  <c:v>101.0999984741211</c:v>
                </c:pt>
                <c:pt idx="1407">
                  <c:v>101.2000045776367</c:v>
                </c:pt>
                <c:pt idx="1408">
                  <c:v>101.2999954223633</c:v>
                </c:pt>
                <c:pt idx="1409">
                  <c:v>101.400001525879</c:v>
                </c:pt>
                <c:pt idx="1410">
                  <c:v>101.4999923706055</c:v>
                </c:pt>
                <c:pt idx="1411">
                  <c:v>101.5999984741211</c:v>
                </c:pt>
                <c:pt idx="1412">
                  <c:v>101.7000045776367</c:v>
                </c:pt>
                <c:pt idx="1413">
                  <c:v>101.7999954223633</c:v>
                </c:pt>
                <c:pt idx="1414">
                  <c:v>101.900001525879</c:v>
                </c:pt>
                <c:pt idx="1415">
                  <c:v>101.9999923706055</c:v>
                </c:pt>
                <c:pt idx="1416">
                  <c:v>102.0999984741211</c:v>
                </c:pt>
                <c:pt idx="1417">
                  <c:v>102.2000045776367</c:v>
                </c:pt>
                <c:pt idx="1418">
                  <c:v>102.2999954223633</c:v>
                </c:pt>
                <c:pt idx="1419">
                  <c:v>102.400001525879</c:v>
                </c:pt>
                <c:pt idx="1420">
                  <c:v>102.4999923706055</c:v>
                </c:pt>
                <c:pt idx="1421">
                  <c:v>102.5999984741211</c:v>
                </c:pt>
                <c:pt idx="1422">
                  <c:v>102.7000045776367</c:v>
                </c:pt>
                <c:pt idx="1423">
                  <c:v>102.7999954223633</c:v>
                </c:pt>
                <c:pt idx="1424">
                  <c:v>102.900001525879</c:v>
                </c:pt>
                <c:pt idx="1425">
                  <c:v>102.9999923706055</c:v>
                </c:pt>
                <c:pt idx="1426">
                  <c:v>103.0999984741211</c:v>
                </c:pt>
                <c:pt idx="1427">
                  <c:v>103.2000045776367</c:v>
                </c:pt>
                <c:pt idx="1428">
                  <c:v>103.2999954223633</c:v>
                </c:pt>
                <c:pt idx="1429">
                  <c:v>103.400001525879</c:v>
                </c:pt>
                <c:pt idx="1430">
                  <c:v>103.4999923706055</c:v>
                </c:pt>
                <c:pt idx="1431">
                  <c:v>103.5999984741211</c:v>
                </c:pt>
                <c:pt idx="1432">
                  <c:v>103.7000045776367</c:v>
                </c:pt>
                <c:pt idx="1433">
                  <c:v>103.7999954223633</c:v>
                </c:pt>
                <c:pt idx="1434">
                  <c:v>103.900001525879</c:v>
                </c:pt>
                <c:pt idx="1435">
                  <c:v>103.9999923706055</c:v>
                </c:pt>
                <c:pt idx="1436">
                  <c:v>104.0999984741211</c:v>
                </c:pt>
                <c:pt idx="1437">
                  <c:v>104.2000045776367</c:v>
                </c:pt>
                <c:pt idx="1438">
                  <c:v>104.2999954223633</c:v>
                </c:pt>
                <c:pt idx="1439">
                  <c:v>104.400001525879</c:v>
                </c:pt>
                <c:pt idx="1440">
                  <c:v>104.4999923706055</c:v>
                </c:pt>
                <c:pt idx="1441">
                  <c:v>104.5999984741211</c:v>
                </c:pt>
                <c:pt idx="1442">
                  <c:v>104.7000045776367</c:v>
                </c:pt>
                <c:pt idx="1443">
                  <c:v>104.7999954223633</c:v>
                </c:pt>
                <c:pt idx="1444">
                  <c:v>104.900001525879</c:v>
                </c:pt>
                <c:pt idx="1445">
                  <c:v>104.9999923706055</c:v>
                </c:pt>
                <c:pt idx="1446">
                  <c:v>105.0999984741211</c:v>
                </c:pt>
                <c:pt idx="1447">
                  <c:v>105.2000045776367</c:v>
                </c:pt>
                <c:pt idx="1448">
                  <c:v>105.2999954223633</c:v>
                </c:pt>
                <c:pt idx="1449">
                  <c:v>105.400001525879</c:v>
                </c:pt>
                <c:pt idx="1450">
                  <c:v>105.4999923706055</c:v>
                </c:pt>
                <c:pt idx="1451">
                  <c:v>105.5999984741211</c:v>
                </c:pt>
                <c:pt idx="1452">
                  <c:v>105.7000045776367</c:v>
                </c:pt>
                <c:pt idx="1453">
                  <c:v>105.7999954223633</c:v>
                </c:pt>
                <c:pt idx="1454">
                  <c:v>105.900001525879</c:v>
                </c:pt>
                <c:pt idx="1455">
                  <c:v>105.9999923706055</c:v>
                </c:pt>
                <c:pt idx="1456">
                  <c:v>106.0999984741211</c:v>
                </c:pt>
                <c:pt idx="1457">
                  <c:v>106.2000045776367</c:v>
                </c:pt>
                <c:pt idx="1458">
                  <c:v>106.2999954223633</c:v>
                </c:pt>
                <c:pt idx="1459">
                  <c:v>106.400001525879</c:v>
                </c:pt>
                <c:pt idx="1460">
                  <c:v>106.4999923706055</c:v>
                </c:pt>
                <c:pt idx="1461">
                  <c:v>106.5999984741211</c:v>
                </c:pt>
                <c:pt idx="1462">
                  <c:v>106.7000045776367</c:v>
                </c:pt>
                <c:pt idx="1463">
                  <c:v>106.7999954223633</c:v>
                </c:pt>
                <c:pt idx="1464">
                  <c:v>106.900001525879</c:v>
                </c:pt>
                <c:pt idx="1465">
                  <c:v>106.9999923706055</c:v>
                </c:pt>
                <c:pt idx="1466">
                  <c:v>107.0999984741211</c:v>
                </c:pt>
                <c:pt idx="1467">
                  <c:v>107.2000045776367</c:v>
                </c:pt>
                <c:pt idx="1468">
                  <c:v>107.2999954223633</c:v>
                </c:pt>
                <c:pt idx="1469">
                  <c:v>107.400001525879</c:v>
                </c:pt>
                <c:pt idx="1470">
                  <c:v>107.4999923706055</c:v>
                </c:pt>
                <c:pt idx="1471">
                  <c:v>107.5999984741211</c:v>
                </c:pt>
                <c:pt idx="1472">
                  <c:v>107.7000045776367</c:v>
                </c:pt>
                <c:pt idx="1473">
                  <c:v>107.7999954223633</c:v>
                </c:pt>
                <c:pt idx="1474">
                  <c:v>107.900001525879</c:v>
                </c:pt>
                <c:pt idx="1475">
                  <c:v>107.9999923706055</c:v>
                </c:pt>
                <c:pt idx="1476">
                  <c:v>108.0999984741211</c:v>
                </c:pt>
                <c:pt idx="1477">
                  <c:v>108.2000045776367</c:v>
                </c:pt>
                <c:pt idx="1478">
                  <c:v>108.2999954223633</c:v>
                </c:pt>
                <c:pt idx="1479">
                  <c:v>108.400001525879</c:v>
                </c:pt>
                <c:pt idx="1480">
                  <c:v>108.4999923706055</c:v>
                </c:pt>
                <c:pt idx="1481">
                  <c:v>108.5999984741211</c:v>
                </c:pt>
                <c:pt idx="1482">
                  <c:v>108.7000045776367</c:v>
                </c:pt>
                <c:pt idx="1483">
                  <c:v>108.7999954223633</c:v>
                </c:pt>
                <c:pt idx="1484">
                  <c:v>108.900001525879</c:v>
                </c:pt>
                <c:pt idx="1485">
                  <c:v>108.9999923706055</c:v>
                </c:pt>
                <c:pt idx="1486">
                  <c:v>109.0999984741211</c:v>
                </c:pt>
                <c:pt idx="1487">
                  <c:v>109.2000045776367</c:v>
                </c:pt>
                <c:pt idx="1488">
                  <c:v>109.2999954223633</c:v>
                </c:pt>
                <c:pt idx="1489">
                  <c:v>109.400001525879</c:v>
                </c:pt>
                <c:pt idx="1490">
                  <c:v>109.4999923706055</c:v>
                </c:pt>
                <c:pt idx="1491">
                  <c:v>109.5999984741211</c:v>
                </c:pt>
                <c:pt idx="1492">
                  <c:v>109.7000045776367</c:v>
                </c:pt>
                <c:pt idx="1493">
                  <c:v>109.7999954223633</c:v>
                </c:pt>
                <c:pt idx="1494">
                  <c:v>109.900001525879</c:v>
                </c:pt>
                <c:pt idx="1495">
                  <c:v>109.9999923706055</c:v>
                </c:pt>
                <c:pt idx="1496">
                  <c:v>110.0999984741211</c:v>
                </c:pt>
                <c:pt idx="1497">
                  <c:v>110.2000045776367</c:v>
                </c:pt>
                <c:pt idx="1498">
                  <c:v>110.2999954223633</c:v>
                </c:pt>
                <c:pt idx="1499">
                  <c:v>110.400001525879</c:v>
                </c:pt>
                <c:pt idx="1500">
                  <c:v>110.4999923706055</c:v>
                </c:pt>
                <c:pt idx="1501">
                  <c:v>110.5999984741211</c:v>
                </c:pt>
                <c:pt idx="1502">
                  <c:v>110.7000045776367</c:v>
                </c:pt>
                <c:pt idx="1503">
                  <c:v>110.7999954223633</c:v>
                </c:pt>
                <c:pt idx="1504">
                  <c:v>110.900001525879</c:v>
                </c:pt>
                <c:pt idx="1505">
                  <c:v>110.9999923706055</c:v>
                </c:pt>
                <c:pt idx="1506">
                  <c:v>111.0999984741211</c:v>
                </c:pt>
                <c:pt idx="1507">
                  <c:v>111.2000045776367</c:v>
                </c:pt>
                <c:pt idx="1508">
                  <c:v>111.2999954223633</c:v>
                </c:pt>
                <c:pt idx="1509">
                  <c:v>111.400001525879</c:v>
                </c:pt>
                <c:pt idx="1510">
                  <c:v>111.4999923706055</c:v>
                </c:pt>
                <c:pt idx="1511">
                  <c:v>111.5999984741211</c:v>
                </c:pt>
                <c:pt idx="1512">
                  <c:v>111.7000045776367</c:v>
                </c:pt>
                <c:pt idx="1513">
                  <c:v>111.7999954223633</c:v>
                </c:pt>
                <c:pt idx="1514">
                  <c:v>111.900001525879</c:v>
                </c:pt>
                <c:pt idx="1515">
                  <c:v>111.9999923706055</c:v>
                </c:pt>
                <c:pt idx="1516">
                  <c:v>112.0999984741211</c:v>
                </c:pt>
                <c:pt idx="1517">
                  <c:v>112.2000045776367</c:v>
                </c:pt>
                <c:pt idx="1518">
                  <c:v>112.2999954223633</c:v>
                </c:pt>
                <c:pt idx="1519">
                  <c:v>112.400001525879</c:v>
                </c:pt>
                <c:pt idx="1520">
                  <c:v>112.4999923706055</c:v>
                </c:pt>
                <c:pt idx="1521">
                  <c:v>112.5999984741211</c:v>
                </c:pt>
                <c:pt idx="1522">
                  <c:v>112.7000045776367</c:v>
                </c:pt>
                <c:pt idx="1523">
                  <c:v>112.7999954223633</c:v>
                </c:pt>
                <c:pt idx="1524">
                  <c:v>112.900001525879</c:v>
                </c:pt>
                <c:pt idx="1525">
                  <c:v>112.9999923706055</c:v>
                </c:pt>
                <c:pt idx="1526">
                  <c:v>113.0999984741211</c:v>
                </c:pt>
                <c:pt idx="1527">
                  <c:v>113.2000045776367</c:v>
                </c:pt>
                <c:pt idx="1528">
                  <c:v>113.2999954223633</c:v>
                </c:pt>
                <c:pt idx="1529">
                  <c:v>113.400001525879</c:v>
                </c:pt>
                <c:pt idx="1530">
                  <c:v>113.4999923706055</c:v>
                </c:pt>
                <c:pt idx="1531">
                  <c:v>113.5999984741211</c:v>
                </c:pt>
                <c:pt idx="1532">
                  <c:v>113.7000045776367</c:v>
                </c:pt>
                <c:pt idx="1533">
                  <c:v>113.7999954223633</c:v>
                </c:pt>
                <c:pt idx="1534">
                  <c:v>113.900001525879</c:v>
                </c:pt>
                <c:pt idx="1535">
                  <c:v>113.9999923706055</c:v>
                </c:pt>
                <c:pt idx="1536">
                  <c:v>114.0999984741211</c:v>
                </c:pt>
                <c:pt idx="1537">
                  <c:v>114.2000045776367</c:v>
                </c:pt>
                <c:pt idx="1538">
                  <c:v>114.2999954223633</c:v>
                </c:pt>
                <c:pt idx="1539">
                  <c:v>114.400001525879</c:v>
                </c:pt>
                <c:pt idx="1540">
                  <c:v>114.4999923706055</c:v>
                </c:pt>
                <c:pt idx="1541">
                  <c:v>114.5999984741211</c:v>
                </c:pt>
                <c:pt idx="1542">
                  <c:v>114.7000045776367</c:v>
                </c:pt>
                <c:pt idx="1543">
                  <c:v>114.7999954223633</c:v>
                </c:pt>
                <c:pt idx="1544">
                  <c:v>114.900001525879</c:v>
                </c:pt>
                <c:pt idx="1545">
                  <c:v>114.9999923706055</c:v>
                </c:pt>
                <c:pt idx="1546">
                  <c:v>115.0999984741211</c:v>
                </c:pt>
                <c:pt idx="1547">
                  <c:v>115.2000045776367</c:v>
                </c:pt>
                <c:pt idx="1548">
                  <c:v>115.2999954223633</c:v>
                </c:pt>
                <c:pt idx="1549">
                  <c:v>115.400001525879</c:v>
                </c:pt>
                <c:pt idx="1550">
                  <c:v>115.4999923706055</c:v>
                </c:pt>
                <c:pt idx="1551">
                  <c:v>115.5999984741211</c:v>
                </c:pt>
                <c:pt idx="1552">
                  <c:v>115.7000045776367</c:v>
                </c:pt>
                <c:pt idx="1553">
                  <c:v>115.7999954223633</c:v>
                </c:pt>
                <c:pt idx="1554">
                  <c:v>115.900001525879</c:v>
                </c:pt>
                <c:pt idx="1555">
                  <c:v>115.9999923706055</c:v>
                </c:pt>
                <c:pt idx="1556">
                  <c:v>116.0999984741211</c:v>
                </c:pt>
                <c:pt idx="1557">
                  <c:v>116.2000045776367</c:v>
                </c:pt>
                <c:pt idx="1558">
                  <c:v>116.2999954223633</c:v>
                </c:pt>
                <c:pt idx="1559">
                  <c:v>116.400001525879</c:v>
                </c:pt>
                <c:pt idx="1560">
                  <c:v>116.4999923706055</c:v>
                </c:pt>
                <c:pt idx="1561">
                  <c:v>116.5999984741211</c:v>
                </c:pt>
                <c:pt idx="1562">
                  <c:v>116.7000045776367</c:v>
                </c:pt>
                <c:pt idx="1563">
                  <c:v>116.7999954223633</c:v>
                </c:pt>
                <c:pt idx="1564">
                  <c:v>116.900001525879</c:v>
                </c:pt>
                <c:pt idx="1565">
                  <c:v>116.9999923706055</c:v>
                </c:pt>
                <c:pt idx="1566">
                  <c:v>117.0999984741211</c:v>
                </c:pt>
                <c:pt idx="1567">
                  <c:v>117.2000045776367</c:v>
                </c:pt>
                <c:pt idx="1568">
                  <c:v>117.2999954223633</c:v>
                </c:pt>
                <c:pt idx="1569">
                  <c:v>117.400001525879</c:v>
                </c:pt>
                <c:pt idx="1570">
                  <c:v>117.4999923706055</c:v>
                </c:pt>
                <c:pt idx="1571">
                  <c:v>117.5999984741211</c:v>
                </c:pt>
                <c:pt idx="1572">
                  <c:v>117.7000045776367</c:v>
                </c:pt>
                <c:pt idx="1573">
                  <c:v>117.7999954223633</c:v>
                </c:pt>
                <c:pt idx="1574">
                  <c:v>117.900001525879</c:v>
                </c:pt>
                <c:pt idx="1575">
                  <c:v>117.9999923706055</c:v>
                </c:pt>
                <c:pt idx="1576">
                  <c:v>118.0999984741211</c:v>
                </c:pt>
                <c:pt idx="1577">
                  <c:v>118.2000045776367</c:v>
                </c:pt>
                <c:pt idx="1578">
                  <c:v>118.2999954223633</c:v>
                </c:pt>
                <c:pt idx="1579">
                  <c:v>118.400001525879</c:v>
                </c:pt>
                <c:pt idx="1580">
                  <c:v>118.4999923706055</c:v>
                </c:pt>
                <c:pt idx="1581">
                  <c:v>118.5999984741211</c:v>
                </c:pt>
                <c:pt idx="1582">
                  <c:v>118.7000045776367</c:v>
                </c:pt>
                <c:pt idx="1583">
                  <c:v>118.7999954223633</c:v>
                </c:pt>
                <c:pt idx="1584">
                  <c:v>118.900001525879</c:v>
                </c:pt>
                <c:pt idx="1585">
                  <c:v>118.9999923706055</c:v>
                </c:pt>
                <c:pt idx="1586">
                  <c:v>119.0999984741211</c:v>
                </c:pt>
                <c:pt idx="1587">
                  <c:v>119.2000045776367</c:v>
                </c:pt>
                <c:pt idx="1588">
                  <c:v>119.2999954223633</c:v>
                </c:pt>
                <c:pt idx="1589">
                  <c:v>119.400001525879</c:v>
                </c:pt>
                <c:pt idx="1590">
                  <c:v>119.4999923706055</c:v>
                </c:pt>
                <c:pt idx="1591">
                  <c:v>119.5999984741211</c:v>
                </c:pt>
                <c:pt idx="1592">
                  <c:v>119.7000045776367</c:v>
                </c:pt>
                <c:pt idx="1593">
                  <c:v>119.7999954223633</c:v>
                </c:pt>
                <c:pt idx="1594">
                  <c:v>119.900001525879</c:v>
                </c:pt>
                <c:pt idx="1595">
                  <c:v>119.9999923706055</c:v>
                </c:pt>
                <c:pt idx="1596">
                  <c:v>120.0999984741211</c:v>
                </c:pt>
                <c:pt idx="1597">
                  <c:v>120.2000045776367</c:v>
                </c:pt>
                <c:pt idx="1598">
                  <c:v>120.2999954223633</c:v>
                </c:pt>
                <c:pt idx="1599">
                  <c:v>120.400001525879</c:v>
                </c:pt>
                <c:pt idx="1600">
                  <c:v>120.4999923706055</c:v>
                </c:pt>
                <c:pt idx="1601">
                  <c:v>120.5999984741211</c:v>
                </c:pt>
                <c:pt idx="1602">
                  <c:v>120.7000045776367</c:v>
                </c:pt>
                <c:pt idx="1603">
                  <c:v>120.7999954223633</c:v>
                </c:pt>
                <c:pt idx="1604">
                  <c:v>120.900001525879</c:v>
                </c:pt>
                <c:pt idx="1605">
                  <c:v>120.9999923706055</c:v>
                </c:pt>
                <c:pt idx="1606">
                  <c:v>121.0999984741211</c:v>
                </c:pt>
                <c:pt idx="1607">
                  <c:v>121.2000045776367</c:v>
                </c:pt>
                <c:pt idx="1608">
                  <c:v>121.2999954223633</c:v>
                </c:pt>
                <c:pt idx="1609">
                  <c:v>121.400001525879</c:v>
                </c:pt>
                <c:pt idx="1610">
                  <c:v>121.4999923706055</c:v>
                </c:pt>
                <c:pt idx="1611">
                  <c:v>121.5999984741211</c:v>
                </c:pt>
                <c:pt idx="1612">
                  <c:v>121.7000045776367</c:v>
                </c:pt>
                <c:pt idx="1613">
                  <c:v>121.7999954223633</c:v>
                </c:pt>
                <c:pt idx="1614">
                  <c:v>121.900001525879</c:v>
                </c:pt>
                <c:pt idx="1615">
                  <c:v>121.9999923706055</c:v>
                </c:pt>
                <c:pt idx="1616">
                  <c:v>122.0999984741211</c:v>
                </c:pt>
                <c:pt idx="1617">
                  <c:v>122.2000045776367</c:v>
                </c:pt>
                <c:pt idx="1618">
                  <c:v>122.2999954223633</c:v>
                </c:pt>
                <c:pt idx="1619">
                  <c:v>122.400001525879</c:v>
                </c:pt>
                <c:pt idx="1620">
                  <c:v>122.4999923706055</c:v>
                </c:pt>
                <c:pt idx="1621">
                  <c:v>122.5999984741211</c:v>
                </c:pt>
                <c:pt idx="1622">
                  <c:v>122.7000045776367</c:v>
                </c:pt>
                <c:pt idx="1623">
                  <c:v>122.7999954223633</c:v>
                </c:pt>
                <c:pt idx="1624">
                  <c:v>122.900001525879</c:v>
                </c:pt>
                <c:pt idx="1625">
                  <c:v>122.9999923706055</c:v>
                </c:pt>
                <c:pt idx="1626">
                  <c:v>123.0999984741211</c:v>
                </c:pt>
                <c:pt idx="1627">
                  <c:v>123.2000045776367</c:v>
                </c:pt>
                <c:pt idx="1628">
                  <c:v>123.2999954223633</c:v>
                </c:pt>
                <c:pt idx="1629">
                  <c:v>123.400001525879</c:v>
                </c:pt>
                <c:pt idx="1630">
                  <c:v>123.4999923706055</c:v>
                </c:pt>
                <c:pt idx="1631">
                  <c:v>123.5999984741211</c:v>
                </c:pt>
                <c:pt idx="1632">
                  <c:v>123.7000045776367</c:v>
                </c:pt>
                <c:pt idx="1633">
                  <c:v>123.7999954223633</c:v>
                </c:pt>
                <c:pt idx="1634">
                  <c:v>123.900001525879</c:v>
                </c:pt>
                <c:pt idx="1635">
                  <c:v>123.9999923706055</c:v>
                </c:pt>
                <c:pt idx="1636">
                  <c:v>124.0999984741211</c:v>
                </c:pt>
                <c:pt idx="1637">
                  <c:v>124.2000045776367</c:v>
                </c:pt>
                <c:pt idx="1638">
                  <c:v>124.2999954223633</c:v>
                </c:pt>
                <c:pt idx="1639">
                  <c:v>124.400001525879</c:v>
                </c:pt>
                <c:pt idx="1640">
                  <c:v>124.4999923706055</c:v>
                </c:pt>
                <c:pt idx="1641">
                  <c:v>124.5999984741211</c:v>
                </c:pt>
                <c:pt idx="1642">
                  <c:v>124.7000045776367</c:v>
                </c:pt>
                <c:pt idx="1643">
                  <c:v>124.7999954223633</c:v>
                </c:pt>
                <c:pt idx="1644">
                  <c:v>124.900001525879</c:v>
                </c:pt>
                <c:pt idx="1645">
                  <c:v>124.9999923706055</c:v>
                </c:pt>
                <c:pt idx="1646">
                  <c:v>125.0999984741211</c:v>
                </c:pt>
                <c:pt idx="1647">
                  <c:v>125.2000045776367</c:v>
                </c:pt>
                <c:pt idx="1648">
                  <c:v>125.2999954223633</c:v>
                </c:pt>
                <c:pt idx="1649">
                  <c:v>125.400001525879</c:v>
                </c:pt>
                <c:pt idx="1650">
                  <c:v>125.4999923706055</c:v>
                </c:pt>
                <c:pt idx="1651">
                  <c:v>125.5999984741211</c:v>
                </c:pt>
                <c:pt idx="1652">
                  <c:v>125.7000045776367</c:v>
                </c:pt>
                <c:pt idx="1653">
                  <c:v>125.7999954223633</c:v>
                </c:pt>
                <c:pt idx="1654">
                  <c:v>125.900001525879</c:v>
                </c:pt>
                <c:pt idx="1655">
                  <c:v>125.9999923706055</c:v>
                </c:pt>
                <c:pt idx="1656">
                  <c:v>126.0999984741211</c:v>
                </c:pt>
                <c:pt idx="1657">
                  <c:v>126.2000045776367</c:v>
                </c:pt>
                <c:pt idx="1658">
                  <c:v>126.2999954223633</c:v>
                </c:pt>
                <c:pt idx="1659">
                  <c:v>126.400001525879</c:v>
                </c:pt>
                <c:pt idx="1660">
                  <c:v>126.4999923706055</c:v>
                </c:pt>
                <c:pt idx="1661">
                  <c:v>126.5999984741211</c:v>
                </c:pt>
                <c:pt idx="1662">
                  <c:v>126.7000045776367</c:v>
                </c:pt>
                <c:pt idx="1663">
                  <c:v>126.7999954223633</c:v>
                </c:pt>
                <c:pt idx="1664">
                  <c:v>126.900001525879</c:v>
                </c:pt>
                <c:pt idx="1665">
                  <c:v>126.9999923706055</c:v>
                </c:pt>
                <c:pt idx="1666">
                  <c:v>127.0999984741211</c:v>
                </c:pt>
                <c:pt idx="1667">
                  <c:v>127.2000045776367</c:v>
                </c:pt>
                <c:pt idx="1668">
                  <c:v>127.2999954223633</c:v>
                </c:pt>
                <c:pt idx="1669">
                  <c:v>127.400001525879</c:v>
                </c:pt>
                <c:pt idx="1670">
                  <c:v>127.4999923706055</c:v>
                </c:pt>
                <c:pt idx="1671">
                  <c:v>127.5999984741211</c:v>
                </c:pt>
                <c:pt idx="1672">
                  <c:v>127.7000045776367</c:v>
                </c:pt>
                <c:pt idx="1673">
                  <c:v>127.7999954223633</c:v>
                </c:pt>
                <c:pt idx="1674">
                  <c:v>127.900001525879</c:v>
                </c:pt>
                <c:pt idx="1675">
                  <c:v>127.9999923706055</c:v>
                </c:pt>
                <c:pt idx="1676">
                  <c:v>128.1000061035156</c:v>
                </c:pt>
                <c:pt idx="1677">
                  <c:v>128.2000122070312</c:v>
                </c:pt>
                <c:pt idx="1678">
                  <c:v>128.2999877929687</c:v>
                </c:pt>
                <c:pt idx="1679">
                  <c:v>128.3999938964844</c:v>
                </c:pt>
                <c:pt idx="1680">
                  <c:v>128.5</c:v>
                </c:pt>
                <c:pt idx="1681">
                  <c:v>128.6000061035156</c:v>
                </c:pt>
                <c:pt idx="1682">
                  <c:v>128.7000122070312</c:v>
                </c:pt>
                <c:pt idx="1683">
                  <c:v>128.7999877929687</c:v>
                </c:pt>
                <c:pt idx="1684">
                  <c:v>128.8999938964844</c:v>
                </c:pt>
                <c:pt idx="1685">
                  <c:v>129.0</c:v>
                </c:pt>
                <c:pt idx="1686">
                  <c:v>129.1000061035156</c:v>
                </c:pt>
                <c:pt idx="1687">
                  <c:v>129.2000122070312</c:v>
                </c:pt>
                <c:pt idx="1688">
                  <c:v>129.2999877929687</c:v>
                </c:pt>
                <c:pt idx="1689">
                  <c:v>129.3999938964844</c:v>
                </c:pt>
                <c:pt idx="1690">
                  <c:v>129.5</c:v>
                </c:pt>
                <c:pt idx="1691">
                  <c:v>129.6000061035156</c:v>
                </c:pt>
                <c:pt idx="1692">
                  <c:v>129.7000122070312</c:v>
                </c:pt>
                <c:pt idx="1693">
                  <c:v>129.7999877929687</c:v>
                </c:pt>
                <c:pt idx="1694">
                  <c:v>129.8999938964844</c:v>
                </c:pt>
                <c:pt idx="1695">
                  <c:v>130.0</c:v>
                </c:pt>
                <c:pt idx="1696">
                  <c:v>130.1000061035156</c:v>
                </c:pt>
                <c:pt idx="1697">
                  <c:v>130.2000122070312</c:v>
                </c:pt>
                <c:pt idx="1698">
                  <c:v>130.2999877929687</c:v>
                </c:pt>
                <c:pt idx="1699">
                  <c:v>130.3999938964844</c:v>
                </c:pt>
                <c:pt idx="1700">
                  <c:v>130.5</c:v>
                </c:pt>
                <c:pt idx="1701">
                  <c:v>130.6000061035156</c:v>
                </c:pt>
                <c:pt idx="1702">
                  <c:v>130.7000122070312</c:v>
                </c:pt>
                <c:pt idx="1703">
                  <c:v>130.7999877929687</c:v>
                </c:pt>
                <c:pt idx="1704">
                  <c:v>130.8999938964844</c:v>
                </c:pt>
                <c:pt idx="1705">
                  <c:v>131.0</c:v>
                </c:pt>
                <c:pt idx="1706">
                  <c:v>131.1000061035156</c:v>
                </c:pt>
                <c:pt idx="1707">
                  <c:v>131.2000122070312</c:v>
                </c:pt>
                <c:pt idx="1708">
                  <c:v>131.2999877929687</c:v>
                </c:pt>
                <c:pt idx="1709">
                  <c:v>131.3999938964844</c:v>
                </c:pt>
                <c:pt idx="1710">
                  <c:v>131.5</c:v>
                </c:pt>
                <c:pt idx="1711">
                  <c:v>131.6000061035156</c:v>
                </c:pt>
                <c:pt idx="1712">
                  <c:v>131.7000122070312</c:v>
                </c:pt>
                <c:pt idx="1713">
                  <c:v>131.7999877929687</c:v>
                </c:pt>
                <c:pt idx="1714">
                  <c:v>131.8999938964844</c:v>
                </c:pt>
                <c:pt idx="1715">
                  <c:v>132.0</c:v>
                </c:pt>
                <c:pt idx="1716">
                  <c:v>132.1000061035156</c:v>
                </c:pt>
                <c:pt idx="1717">
                  <c:v>132.2000122070312</c:v>
                </c:pt>
                <c:pt idx="1718">
                  <c:v>132.2999877929687</c:v>
                </c:pt>
                <c:pt idx="1719">
                  <c:v>132.3999938964844</c:v>
                </c:pt>
                <c:pt idx="1720">
                  <c:v>132.5</c:v>
                </c:pt>
                <c:pt idx="1721">
                  <c:v>132.6000061035156</c:v>
                </c:pt>
                <c:pt idx="1722">
                  <c:v>132.7000122070312</c:v>
                </c:pt>
                <c:pt idx="1723">
                  <c:v>132.7999877929687</c:v>
                </c:pt>
                <c:pt idx="1724">
                  <c:v>132.8999938964844</c:v>
                </c:pt>
                <c:pt idx="1725">
                  <c:v>133.0</c:v>
                </c:pt>
                <c:pt idx="1726">
                  <c:v>133.1000061035156</c:v>
                </c:pt>
                <c:pt idx="1727">
                  <c:v>133.2000122070312</c:v>
                </c:pt>
                <c:pt idx="1728">
                  <c:v>133.2999877929687</c:v>
                </c:pt>
                <c:pt idx="1729">
                  <c:v>133.3999938964844</c:v>
                </c:pt>
                <c:pt idx="1730">
                  <c:v>133.5</c:v>
                </c:pt>
                <c:pt idx="1731">
                  <c:v>133.6000061035156</c:v>
                </c:pt>
                <c:pt idx="1732">
                  <c:v>133.7000122070312</c:v>
                </c:pt>
                <c:pt idx="1733">
                  <c:v>133.7999877929687</c:v>
                </c:pt>
                <c:pt idx="1734">
                  <c:v>133.8999938964844</c:v>
                </c:pt>
                <c:pt idx="1735">
                  <c:v>134.0</c:v>
                </c:pt>
                <c:pt idx="1736">
                  <c:v>134.1000061035156</c:v>
                </c:pt>
                <c:pt idx="1737">
                  <c:v>134.2000122070312</c:v>
                </c:pt>
                <c:pt idx="1738">
                  <c:v>134.2999877929687</c:v>
                </c:pt>
                <c:pt idx="1739">
                  <c:v>134.3999938964844</c:v>
                </c:pt>
                <c:pt idx="1740">
                  <c:v>134.5</c:v>
                </c:pt>
                <c:pt idx="1741">
                  <c:v>134.6000061035156</c:v>
                </c:pt>
                <c:pt idx="1742">
                  <c:v>134.7000122070312</c:v>
                </c:pt>
                <c:pt idx="1743">
                  <c:v>134.7999877929687</c:v>
                </c:pt>
                <c:pt idx="1744">
                  <c:v>134.8999938964844</c:v>
                </c:pt>
                <c:pt idx="1745">
                  <c:v>135.0</c:v>
                </c:pt>
                <c:pt idx="1746">
                  <c:v>135.1000061035156</c:v>
                </c:pt>
                <c:pt idx="1747">
                  <c:v>135.2000122070312</c:v>
                </c:pt>
                <c:pt idx="1748">
                  <c:v>135.2999877929687</c:v>
                </c:pt>
                <c:pt idx="1749">
                  <c:v>135.3999938964844</c:v>
                </c:pt>
                <c:pt idx="1750">
                  <c:v>135.5</c:v>
                </c:pt>
                <c:pt idx="1751">
                  <c:v>135.6000061035156</c:v>
                </c:pt>
                <c:pt idx="1752">
                  <c:v>135.7000122070312</c:v>
                </c:pt>
                <c:pt idx="1753">
                  <c:v>135.7999877929687</c:v>
                </c:pt>
                <c:pt idx="1754">
                  <c:v>135.8999938964844</c:v>
                </c:pt>
                <c:pt idx="1755">
                  <c:v>136.0</c:v>
                </c:pt>
                <c:pt idx="1756">
                  <c:v>136.1000061035156</c:v>
                </c:pt>
                <c:pt idx="1757">
                  <c:v>136.2000122070312</c:v>
                </c:pt>
                <c:pt idx="1758">
                  <c:v>136.2999877929687</c:v>
                </c:pt>
                <c:pt idx="1759">
                  <c:v>136.3999938964844</c:v>
                </c:pt>
                <c:pt idx="1760">
                  <c:v>136.5</c:v>
                </c:pt>
                <c:pt idx="1761">
                  <c:v>136.6000061035156</c:v>
                </c:pt>
                <c:pt idx="1762">
                  <c:v>136.7000122070312</c:v>
                </c:pt>
                <c:pt idx="1763">
                  <c:v>136.7999877929687</c:v>
                </c:pt>
                <c:pt idx="1764">
                  <c:v>136.8999938964844</c:v>
                </c:pt>
                <c:pt idx="1765">
                  <c:v>137.0</c:v>
                </c:pt>
                <c:pt idx="1766">
                  <c:v>137.1000061035156</c:v>
                </c:pt>
                <c:pt idx="1767">
                  <c:v>137.2000122070312</c:v>
                </c:pt>
                <c:pt idx="1768">
                  <c:v>137.2999877929687</c:v>
                </c:pt>
                <c:pt idx="1769">
                  <c:v>137.3999938964844</c:v>
                </c:pt>
                <c:pt idx="1770">
                  <c:v>137.5</c:v>
                </c:pt>
                <c:pt idx="1771">
                  <c:v>137.6000061035156</c:v>
                </c:pt>
                <c:pt idx="1772">
                  <c:v>137.7000122070312</c:v>
                </c:pt>
                <c:pt idx="1773">
                  <c:v>137.7999877929687</c:v>
                </c:pt>
                <c:pt idx="1774">
                  <c:v>137.8999938964844</c:v>
                </c:pt>
                <c:pt idx="1775">
                  <c:v>138.0</c:v>
                </c:pt>
                <c:pt idx="1776">
                  <c:v>138.1000061035156</c:v>
                </c:pt>
                <c:pt idx="1777">
                  <c:v>138.2000122070312</c:v>
                </c:pt>
                <c:pt idx="1778">
                  <c:v>138.2999877929687</c:v>
                </c:pt>
                <c:pt idx="1779">
                  <c:v>138.3999938964844</c:v>
                </c:pt>
                <c:pt idx="1780">
                  <c:v>138.5</c:v>
                </c:pt>
                <c:pt idx="1781">
                  <c:v>138.6000061035156</c:v>
                </c:pt>
                <c:pt idx="1782">
                  <c:v>138.7000122070312</c:v>
                </c:pt>
                <c:pt idx="1783">
                  <c:v>138.7999877929687</c:v>
                </c:pt>
                <c:pt idx="1784">
                  <c:v>138.8999938964844</c:v>
                </c:pt>
                <c:pt idx="1785">
                  <c:v>139.0</c:v>
                </c:pt>
                <c:pt idx="1786">
                  <c:v>139.1000061035156</c:v>
                </c:pt>
                <c:pt idx="1787">
                  <c:v>139.2000122070312</c:v>
                </c:pt>
                <c:pt idx="1788">
                  <c:v>139.2999877929687</c:v>
                </c:pt>
                <c:pt idx="1789">
                  <c:v>139.3999938964844</c:v>
                </c:pt>
                <c:pt idx="1790">
                  <c:v>139.5</c:v>
                </c:pt>
                <c:pt idx="1791">
                  <c:v>139.6000061035156</c:v>
                </c:pt>
                <c:pt idx="1792">
                  <c:v>139.7000122070312</c:v>
                </c:pt>
                <c:pt idx="1793">
                  <c:v>139.7999877929687</c:v>
                </c:pt>
                <c:pt idx="1794">
                  <c:v>139.8999938964844</c:v>
                </c:pt>
                <c:pt idx="1795">
                  <c:v>140.0</c:v>
                </c:pt>
                <c:pt idx="1796">
                  <c:v>140.1000061035156</c:v>
                </c:pt>
                <c:pt idx="1797">
                  <c:v>140.2000122070312</c:v>
                </c:pt>
                <c:pt idx="1798">
                  <c:v>140.2999877929687</c:v>
                </c:pt>
                <c:pt idx="1799">
                  <c:v>140.3999938964844</c:v>
                </c:pt>
                <c:pt idx="1800">
                  <c:v>140.5</c:v>
                </c:pt>
                <c:pt idx="1801">
                  <c:v>140.6000061035156</c:v>
                </c:pt>
                <c:pt idx="1802">
                  <c:v>140.7000122070312</c:v>
                </c:pt>
                <c:pt idx="1803">
                  <c:v>140.7999877929687</c:v>
                </c:pt>
                <c:pt idx="1804">
                  <c:v>140.8999938964844</c:v>
                </c:pt>
                <c:pt idx="1805">
                  <c:v>141.0</c:v>
                </c:pt>
                <c:pt idx="1806">
                  <c:v>141.1000061035156</c:v>
                </c:pt>
                <c:pt idx="1807">
                  <c:v>141.2000122070312</c:v>
                </c:pt>
                <c:pt idx="1808">
                  <c:v>141.2999877929687</c:v>
                </c:pt>
                <c:pt idx="1809">
                  <c:v>141.3999938964844</c:v>
                </c:pt>
                <c:pt idx="1810">
                  <c:v>141.5</c:v>
                </c:pt>
                <c:pt idx="1811">
                  <c:v>141.6000061035156</c:v>
                </c:pt>
                <c:pt idx="1812">
                  <c:v>141.7000122070312</c:v>
                </c:pt>
                <c:pt idx="1813">
                  <c:v>141.7999877929687</c:v>
                </c:pt>
                <c:pt idx="1814">
                  <c:v>141.8999938964844</c:v>
                </c:pt>
                <c:pt idx="1815">
                  <c:v>142.0</c:v>
                </c:pt>
                <c:pt idx="1816">
                  <c:v>142.1000061035156</c:v>
                </c:pt>
                <c:pt idx="1817">
                  <c:v>142.2000122070312</c:v>
                </c:pt>
                <c:pt idx="1818">
                  <c:v>142.2999877929687</c:v>
                </c:pt>
                <c:pt idx="1819">
                  <c:v>142.3999938964844</c:v>
                </c:pt>
                <c:pt idx="1820">
                  <c:v>142.5</c:v>
                </c:pt>
                <c:pt idx="1821">
                  <c:v>142.6000061035156</c:v>
                </c:pt>
                <c:pt idx="1822">
                  <c:v>142.7000122070312</c:v>
                </c:pt>
                <c:pt idx="1823">
                  <c:v>142.7999877929687</c:v>
                </c:pt>
                <c:pt idx="1824">
                  <c:v>142.8999938964844</c:v>
                </c:pt>
                <c:pt idx="1825">
                  <c:v>143.0</c:v>
                </c:pt>
                <c:pt idx="1826">
                  <c:v>143.1000061035156</c:v>
                </c:pt>
                <c:pt idx="1827">
                  <c:v>143.2000122070312</c:v>
                </c:pt>
                <c:pt idx="1828">
                  <c:v>143.2999877929687</c:v>
                </c:pt>
                <c:pt idx="1829">
                  <c:v>143.3999938964844</c:v>
                </c:pt>
                <c:pt idx="1830">
                  <c:v>143.5</c:v>
                </c:pt>
                <c:pt idx="1831">
                  <c:v>143.6000061035156</c:v>
                </c:pt>
                <c:pt idx="1832">
                  <c:v>143.7000122070312</c:v>
                </c:pt>
                <c:pt idx="1833">
                  <c:v>143.7999877929687</c:v>
                </c:pt>
                <c:pt idx="1834">
                  <c:v>143.8999938964844</c:v>
                </c:pt>
                <c:pt idx="1835">
                  <c:v>144.0</c:v>
                </c:pt>
                <c:pt idx="1836">
                  <c:v>144.1000061035156</c:v>
                </c:pt>
                <c:pt idx="1837">
                  <c:v>144.2000122070312</c:v>
                </c:pt>
                <c:pt idx="1838">
                  <c:v>144.2999877929687</c:v>
                </c:pt>
                <c:pt idx="1839">
                  <c:v>144.3999938964844</c:v>
                </c:pt>
                <c:pt idx="1840">
                  <c:v>144.5</c:v>
                </c:pt>
                <c:pt idx="1841">
                  <c:v>144.6000061035156</c:v>
                </c:pt>
                <c:pt idx="1842">
                  <c:v>144.7000122070312</c:v>
                </c:pt>
                <c:pt idx="1843">
                  <c:v>144.7999877929687</c:v>
                </c:pt>
                <c:pt idx="1844">
                  <c:v>144.8999938964844</c:v>
                </c:pt>
                <c:pt idx="1845">
                  <c:v>145.0</c:v>
                </c:pt>
                <c:pt idx="1846">
                  <c:v>145.1000061035156</c:v>
                </c:pt>
                <c:pt idx="1847">
                  <c:v>145.2000122070312</c:v>
                </c:pt>
                <c:pt idx="1848">
                  <c:v>145.2999877929687</c:v>
                </c:pt>
                <c:pt idx="1849">
                  <c:v>145.3999938964844</c:v>
                </c:pt>
                <c:pt idx="1850">
                  <c:v>145.5</c:v>
                </c:pt>
                <c:pt idx="1851">
                  <c:v>145.6000061035156</c:v>
                </c:pt>
                <c:pt idx="1852">
                  <c:v>145.7000122070312</c:v>
                </c:pt>
                <c:pt idx="1853">
                  <c:v>145.7999877929687</c:v>
                </c:pt>
                <c:pt idx="1854">
                  <c:v>145.8999938964844</c:v>
                </c:pt>
                <c:pt idx="1855">
                  <c:v>146.0</c:v>
                </c:pt>
                <c:pt idx="1856">
                  <c:v>146.1000061035156</c:v>
                </c:pt>
                <c:pt idx="1857">
                  <c:v>146.2000122070312</c:v>
                </c:pt>
                <c:pt idx="1858">
                  <c:v>146.2999877929687</c:v>
                </c:pt>
                <c:pt idx="1859">
                  <c:v>146.3999938964844</c:v>
                </c:pt>
                <c:pt idx="1860">
                  <c:v>146.5</c:v>
                </c:pt>
                <c:pt idx="1861">
                  <c:v>146.6000061035156</c:v>
                </c:pt>
                <c:pt idx="1862">
                  <c:v>146.7000122070312</c:v>
                </c:pt>
                <c:pt idx="1863">
                  <c:v>146.7999877929687</c:v>
                </c:pt>
                <c:pt idx="1864">
                  <c:v>146.8999938964844</c:v>
                </c:pt>
                <c:pt idx="1865">
                  <c:v>147.0</c:v>
                </c:pt>
                <c:pt idx="1866">
                  <c:v>147.1000061035156</c:v>
                </c:pt>
                <c:pt idx="1867">
                  <c:v>147.2000122070312</c:v>
                </c:pt>
                <c:pt idx="1868">
                  <c:v>147.2999877929687</c:v>
                </c:pt>
                <c:pt idx="1869">
                  <c:v>147.3999938964844</c:v>
                </c:pt>
                <c:pt idx="1870">
                  <c:v>147.5</c:v>
                </c:pt>
                <c:pt idx="1871">
                  <c:v>147.6000061035156</c:v>
                </c:pt>
                <c:pt idx="1872">
                  <c:v>147.7000122070312</c:v>
                </c:pt>
                <c:pt idx="1873">
                  <c:v>147.7999877929687</c:v>
                </c:pt>
                <c:pt idx="1874">
                  <c:v>147.8999938964844</c:v>
                </c:pt>
                <c:pt idx="1875">
                  <c:v>148.0</c:v>
                </c:pt>
                <c:pt idx="1876">
                  <c:v>148.1000061035156</c:v>
                </c:pt>
                <c:pt idx="1877">
                  <c:v>148.2000122070312</c:v>
                </c:pt>
                <c:pt idx="1878">
                  <c:v>148.2999877929687</c:v>
                </c:pt>
                <c:pt idx="1879">
                  <c:v>148.3999938964844</c:v>
                </c:pt>
                <c:pt idx="1880">
                  <c:v>148.5</c:v>
                </c:pt>
                <c:pt idx="1881">
                  <c:v>148.6000061035156</c:v>
                </c:pt>
                <c:pt idx="1882">
                  <c:v>148.7000122070312</c:v>
                </c:pt>
                <c:pt idx="1883">
                  <c:v>148.7999877929687</c:v>
                </c:pt>
                <c:pt idx="1884">
                  <c:v>148.8999938964844</c:v>
                </c:pt>
                <c:pt idx="1885">
                  <c:v>149.0</c:v>
                </c:pt>
                <c:pt idx="1886">
                  <c:v>149.1000061035156</c:v>
                </c:pt>
                <c:pt idx="1887">
                  <c:v>149.2000122070312</c:v>
                </c:pt>
                <c:pt idx="1888">
                  <c:v>149.2999877929687</c:v>
                </c:pt>
                <c:pt idx="1889">
                  <c:v>149.3999938964844</c:v>
                </c:pt>
                <c:pt idx="1890">
                  <c:v>149.5</c:v>
                </c:pt>
                <c:pt idx="1891">
                  <c:v>149.6000061035156</c:v>
                </c:pt>
                <c:pt idx="1892">
                  <c:v>149.7000122070312</c:v>
                </c:pt>
                <c:pt idx="1893">
                  <c:v>149.7999877929687</c:v>
                </c:pt>
                <c:pt idx="1894">
                  <c:v>149.8999938964844</c:v>
                </c:pt>
                <c:pt idx="1895">
                  <c:v>150.0</c:v>
                </c:pt>
                <c:pt idx="1896">
                  <c:v>150.1000061035156</c:v>
                </c:pt>
                <c:pt idx="1897">
                  <c:v>150.2000122070312</c:v>
                </c:pt>
                <c:pt idx="1898">
                  <c:v>150.2999877929687</c:v>
                </c:pt>
                <c:pt idx="1899">
                  <c:v>150.3999938964844</c:v>
                </c:pt>
                <c:pt idx="1900">
                  <c:v>150.5</c:v>
                </c:pt>
                <c:pt idx="1901">
                  <c:v>150.6000061035156</c:v>
                </c:pt>
                <c:pt idx="1902">
                  <c:v>150.7000122070312</c:v>
                </c:pt>
                <c:pt idx="1903">
                  <c:v>150.7999877929687</c:v>
                </c:pt>
                <c:pt idx="1904">
                  <c:v>150.8999938964844</c:v>
                </c:pt>
                <c:pt idx="1905">
                  <c:v>151.0</c:v>
                </c:pt>
                <c:pt idx="1906">
                  <c:v>151.1000061035156</c:v>
                </c:pt>
                <c:pt idx="1907">
                  <c:v>151.2000122070312</c:v>
                </c:pt>
                <c:pt idx="1908">
                  <c:v>151.2999877929687</c:v>
                </c:pt>
                <c:pt idx="1909">
                  <c:v>151.3999938964844</c:v>
                </c:pt>
                <c:pt idx="1910">
                  <c:v>151.5</c:v>
                </c:pt>
                <c:pt idx="1911">
                  <c:v>151.6000061035156</c:v>
                </c:pt>
                <c:pt idx="1912">
                  <c:v>151.7000122070312</c:v>
                </c:pt>
                <c:pt idx="1913">
                  <c:v>151.7999877929687</c:v>
                </c:pt>
                <c:pt idx="1914">
                  <c:v>151.8999938964844</c:v>
                </c:pt>
                <c:pt idx="1915">
                  <c:v>152.0</c:v>
                </c:pt>
                <c:pt idx="1916">
                  <c:v>152.1000061035156</c:v>
                </c:pt>
                <c:pt idx="1917">
                  <c:v>152.2000122070312</c:v>
                </c:pt>
                <c:pt idx="1918">
                  <c:v>152.2999877929687</c:v>
                </c:pt>
                <c:pt idx="1919">
                  <c:v>152.3999938964844</c:v>
                </c:pt>
                <c:pt idx="1920">
                  <c:v>152.5</c:v>
                </c:pt>
                <c:pt idx="1921">
                  <c:v>152.6000061035156</c:v>
                </c:pt>
                <c:pt idx="1922">
                  <c:v>152.7000122070312</c:v>
                </c:pt>
                <c:pt idx="1923">
                  <c:v>152.7999877929687</c:v>
                </c:pt>
                <c:pt idx="1924">
                  <c:v>152.8999938964844</c:v>
                </c:pt>
                <c:pt idx="1925">
                  <c:v>153.0</c:v>
                </c:pt>
                <c:pt idx="1926">
                  <c:v>153.1000061035156</c:v>
                </c:pt>
                <c:pt idx="1927">
                  <c:v>153.2000122070312</c:v>
                </c:pt>
                <c:pt idx="1928">
                  <c:v>153.2999877929687</c:v>
                </c:pt>
                <c:pt idx="1929">
                  <c:v>153.3999938964844</c:v>
                </c:pt>
                <c:pt idx="1930">
                  <c:v>153.5</c:v>
                </c:pt>
                <c:pt idx="1931">
                  <c:v>153.6000061035156</c:v>
                </c:pt>
                <c:pt idx="1932">
                  <c:v>153.7000122070312</c:v>
                </c:pt>
                <c:pt idx="1933">
                  <c:v>153.7999877929687</c:v>
                </c:pt>
                <c:pt idx="1934">
                  <c:v>153.8999938964844</c:v>
                </c:pt>
                <c:pt idx="1935">
                  <c:v>154.0</c:v>
                </c:pt>
                <c:pt idx="1936">
                  <c:v>154.1000061035156</c:v>
                </c:pt>
                <c:pt idx="1937">
                  <c:v>154.2000122070312</c:v>
                </c:pt>
                <c:pt idx="1938">
                  <c:v>154.2999877929687</c:v>
                </c:pt>
                <c:pt idx="1939">
                  <c:v>154.3999938964844</c:v>
                </c:pt>
                <c:pt idx="1940">
                  <c:v>154.5</c:v>
                </c:pt>
                <c:pt idx="1941">
                  <c:v>154.6000061035156</c:v>
                </c:pt>
                <c:pt idx="1942">
                  <c:v>154.7000122070312</c:v>
                </c:pt>
                <c:pt idx="1943">
                  <c:v>154.7999877929687</c:v>
                </c:pt>
                <c:pt idx="1944">
                  <c:v>154.8999938964844</c:v>
                </c:pt>
                <c:pt idx="1945">
                  <c:v>155.0</c:v>
                </c:pt>
                <c:pt idx="1946">
                  <c:v>155.1000061035156</c:v>
                </c:pt>
                <c:pt idx="1947">
                  <c:v>155.2000122070312</c:v>
                </c:pt>
                <c:pt idx="1948">
                  <c:v>155.2999877929687</c:v>
                </c:pt>
                <c:pt idx="1949">
                  <c:v>155.3999938964844</c:v>
                </c:pt>
                <c:pt idx="1950">
                  <c:v>155.5</c:v>
                </c:pt>
                <c:pt idx="1951">
                  <c:v>155.6000061035156</c:v>
                </c:pt>
                <c:pt idx="1952">
                  <c:v>155.7000122070312</c:v>
                </c:pt>
                <c:pt idx="1953">
                  <c:v>155.7999877929687</c:v>
                </c:pt>
                <c:pt idx="1954">
                  <c:v>155.8999938964844</c:v>
                </c:pt>
                <c:pt idx="1955">
                  <c:v>156.0</c:v>
                </c:pt>
                <c:pt idx="1956">
                  <c:v>156.1000061035156</c:v>
                </c:pt>
                <c:pt idx="1957">
                  <c:v>156.2000122070312</c:v>
                </c:pt>
                <c:pt idx="1958">
                  <c:v>156.2999877929687</c:v>
                </c:pt>
                <c:pt idx="1959">
                  <c:v>156.3999938964844</c:v>
                </c:pt>
                <c:pt idx="1960">
                  <c:v>156.5</c:v>
                </c:pt>
                <c:pt idx="1961">
                  <c:v>156.6000061035156</c:v>
                </c:pt>
                <c:pt idx="1962">
                  <c:v>156.7000122070312</c:v>
                </c:pt>
                <c:pt idx="1963">
                  <c:v>156.7999877929687</c:v>
                </c:pt>
                <c:pt idx="1964">
                  <c:v>156.8999938964844</c:v>
                </c:pt>
                <c:pt idx="1965">
                  <c:v>157.0</c:v>
                </c:pt>
                <c:pt idx="1966">
                  <c:v>157.1000061035156</c:v>
                </c:pt>
                <c:pt idx="1967">
                  <c:v>157.2000122070312</c:v>
                </c:pt>
                <c:pt idx="1968">
                  <c:v>157.2999877929687</c:v>
                </c:pt>
                <c:pt idx="1969">
                  <c:v>157.3999938964844</c:v>
                </c:pt>
                <c:pt idx="1970">
                  <c:v>157.5</c:v>
                </c:pt>
                <c:pt idx="1971">
                  <c:v>157.6000061035156</c:v>
                </c:pt>
                <c:pt idx="1972">
                  <c:v>157.7000122070312</c:v>
                </c:pt>
                <c:pt idx="1973">
                  <c:v>157.7999877929687</c:v>
                </c:pt>
                <c:pt idx="1974">
                  <c:v>157.8999938964844</c:v>
                </c:pt>
                <c:pt idx="1975">
                  <c:v>158.0</c:v>
                </c:pt>
                <c:pt idx="1976">
                  <c:v>158.1000061035156</c:v>
                </c:pt>
                <c:pt idx="1977">
                  <c:v>158.2000122070312</c:v>
                </c:pt>
                <c:pt idx="1978">
                  <c:v>158.2999877929687</c:v>
                </c:pt>
                <c:pt idx="1979">
                  <c:v>158.3999938964844</c:v>
                </c:pt>
                <c:pt idx="1980">
                  <c:v>158.5</c:v>
                </c:pt>
                <c:pt idx="1981">
                  <c:v>158.6000061035156</c:v>
                </c:pt>
                <c:pt idx="1982">
                  <c:v>158.7000122070312</c:v>
                </c:pt>
                <c:pt idx="1983">
                  <c:v>158.7999877929687</c:v>
                </c:pt>
                <c:pt idx="1984">
                  <c:v>158.8999938964844</c:v>
                </c:pt>
                <c:pt idx="1985">
                  <c:v>159.0</c:v>
                </c:pt>
                <c:pt idx="1986">
                  <c:v>159.1000061035156</c:v>
                </c:pt>
                <c:pt idx="1987">
                  <c:v>159.2000122070312</c:v>
                </c:pt>
                <c:pt idx="1988">
                  <c:v>159.2999877929687</c:v>
                </c:pt>
                <c:pt idx="1989">
                  <c:v>159.3999938964844</c:v>
                </c:pt>
                <c:pt idx="1990">
                  <c:v>159.5</c:v>
                </c:pt>
                <c:pt idx="1991">
                  <c:v>159.6000061035156</c:v>
                </c:pt>
                <c:pt idx="1992">
                  <c:v>159.7000122070312</c:v>
                </c:pt>
                <c:pt idx="1993">
                  <c:v>159.7999877929687</c:v>
                </c:pt>
                <c:pt idx="1994">
                  <c:v>159.8999938964844</c:v>
                </c:pt>
                <c:pt idx="1995">
                  <c:v>160.0</c:v>
                </c:pt>
                <c:pt idx="1996">
                  <c:v>160.1000061035156</c:v>
                </c:pt>
                <c:pt idx="1997">
                  <c:v>160.2000122070312</c:v>
                </c:pt>
                <c:pt idx="1998">
                  <c:v>160.2999877929687</c:v>
                </c:pt>
                <c:pt idx="1999">
                  <c:v>160.3999938964844</c:v>
                </c:pt>
                <c:pt idx="2000">
                  <c:v>160.5</c:v>
                </c:pt>
                <c:pt idx="2001">
                  <c:v>160.6000061035156</c:v>
                </c:pt>
                <c:pt idx="2002">
                  <c:v>160.7000122070312</c:v>
                </c:pt>
                <c:pt idx="2003">
                  <c:v>160.7999877929687</c:v>
                </c:pt>
                <c:pt idx="2004">
                  <c:v>160.8999938964844</c:v>
                </c:pt>
                <c:pt idx="2005">
                  <c:v>161.0</c:v>
                </c:pt>
                <c:pt idx="2006">
                  <c:v>161.1000061035156</c:v>
                </c:pt>
                <c:pt idx="2007">
                  <c:v>161.2000122070312</c:v>
                </c:pt>
                <c:pt idx="2008">
                  <c:v>161.2999877929687</c:v>
                </c:pt>
                <c:pt idx="2009">
                  <c:v>161.3999938964844</c:v>
                </c:pt>
                <c:pt idx="2010">
                  <c:v>161.5</c:v>
                </c:pt>
                <c:pt idx="2011">
                  <c:v>161.6000061035156</c:v>
                </c:pt>
                <c:pt idx="2012">
                  <c:v>161.7000122070312</c:v>
                </c:pt>
                <c:pt idx="2013">
                  <c:v>161.7999877929687</c:v>
                </c:pt>
                <c:pt idx="2014">
                  <c:v>161.8999938964844</c:v>
                </c:pt>
                <c:pt idx="2015">
                  <c:v>162.0</c:v>
                </c:pt>
                <c:pt idx="2016">
                  <c:v>162.1000061035156</c:v>
                </c:pt>
                <c:pt idx="2017">
                  <c:v>162.2000122070312</c:v>
                </c:pt>
                <c:pt idx="2018">
                  <c:v>162.2999877929687</c:v>
                </c:pt>
                <c:pt idx="2019">
                  <c:v>162.3999938964844</c:v>
                </c:pt>
                <c:pt idx="2020">
                  <c:v>162.5</c:v>
                </c:pt>
                <c:pt idx="2021">
                  <c:v>162.6000061035156</c:v>
                </c:pt>
                <c:pt idx="2022">
                  <c:v>162.7000122070312</c:v>
                </c:pt>
                <c:pt idx="2023">
                  <c:v>162.7999877929687</c:v>
                </c:pt>
                <c:pt idx="2024">
                  <c:v>162.8999938964844</c:v>
                </c:pt>
                <c:pt idx="2025">
                  <c:v>163.0</c:v>
                </c:pt>
                <c:pt idx="2026">
                  <c:v>163.1000061035156</c:v>
                </c:pt>
                <c:pt idx="2027">
                  <c:v>163.2000122070312</c:v>
                </c:pt>
                <c:pt idx="2028">
                  <c:v>163.2999877929687</c:v>
                </c:pt>
                <c:pt idx="2029">
                  <c:v>163.3999938964844</c:v>
                </c:pt>
                <c:pt idx="2030">
                  <c:v>163.5</c:v>
                </c:pt>
                <c:pt idx="2031">
                  <c:v>163.6000061035156</c:v>
                </c:pt>
                <c:pt idx="2032">
                  <c:v>163.7000122070312</c:v>
                </c:pt>
                <c:pt idx="2033">
                  <c:v>163.7999877929687</c:v>
                </c:pt>
                <c:pt idx="2034">
                  <c:v>163.8999938964844</c:v>
                </c:pt>
                <c:pt idx="2035">
                  <c:v>164.0</c:v>
                </c:pt>
                <c:pt idx="2036">
                  <c:v>164.1000061035156</c:v>
                </c:pt>
                <c:pt idx="2037">
                  <c:v>164.2000122070312</c:v>
                </c:pt>
                <c:pt idx="2038">
                  <c:v>164.2999877929687</c:v>
                </c:pt>
                <c:pt idx="2039">
                  <c:v>164.3999938964844</c:v>
                </c:pt>
                <c:pt idx="2040">
                  <c:v>164.5</c:v>
                </c:pt>
                <c:pt idx="2041">
                  <c:v>164.6000061035156</c:v>
                </c:pt>
                <c:pt idx="2042">
                  <c:v>164.7000122070312</c:v>
                </c:pt>
                <c:pt idx="2043">
                  <c:v>164.7999877929687</c:v>
                </c:pt>
                <c:pt idx="2044">
                  <c:v>164.8999938964844</c:v>
                </c:pt>
                <c:pt idx="2045">
                  <c:v>165.0</c:v>
                </c:pt>
                <c:pt idx="2046">
                  <c:v>165.1000061035156</c:v>
                </c:pt>
                <c:pt idx="2047">
                  <c:v>165.2000122070312</c:v>
                </c:pt>
                <c:pt idx="2048">
                  <c:v>165.2999877929687</c:v>
                </c:pt>
                <c:pt idx="2049">
                  <c:v>165.3999938964844</c:v>
                </c:pt>
                <c:pt idx="2050">
                  <c:v>165.5</c:v>
                </c:pt>
                <c:pt idx="2051">
                  <c:v>165.6000061035156</c:v>
                </c:pt>
                <c:pt idx="2052">
                  <c:v>165.7000122070312</c:v>
                </c:pt>
                <c:pt idx="2053">
                  <c:v>165.7999877929687</c:v>
                </c:pt>
                <c:pt idx="2054">
                  <c:v>165.8999938964844</c:v>
                </c:pt>
                <c:pt idx="2055">
                  <c:v>166.0</c:v>
                </c:pt>
                <c:pt idx="2056">
                  <c:v>166.1000061035156</c:v>
                </c:pt>
                <c:pt idx="2057">
                  <c:v>166.2000122070312</c:v>
                </c:pt>
                <c:pt idx="2058">
                  <c:v>166.2999877929687</c:v>
                </c:pt>
                <c:pt idx="2059">
                  <c:v>166.3999938964844</c:v>
                </c:pt>
                <c:pt idx="2060">
                  <c:v>166.5</c:v>
                </c:pt>
                <c:pt idx="2061">
                  <c:v>166.6000061035156</c:v>
                </c:pt>
                <c:pt idx="2062">
                  <c:v>166.7000122070312</c:v>
                </c:pt>
                <c:pt idx="2063">
                  <c:v>166.7999877929687</c:v>
                </c:pt>
                <c:pt idx="2064">
                  <c:v>166.8999938964844</c:v>
                </c:pt>
                <c:pt idx="2065">
                  <c:v>167.0</c:v>
                </c:pt>
                <c:pt idx="2066">
                  <c:v>167.1000061035156</c:v>
                </c:pt>
                <c:pt idx="2067">
                  <c:v>167.2000122070312</c:v>
                </c:pt>
                <c:pt idx="2068">
                  <c:v>167.2999877929687</c:v>
                </c:pt>
                <c:pt idx="2069">
                  <c:v>167.3999938964844</c:v>
                </c:pt>
                <c:pt idx="2070">
                  <c:v>167.5</c:v>
                </c:pt>
                <c:pt idx="2071">
                  <c:v>167.6000061035156</c:v>
                </c:pt>
                <c:pt idx="2072">
                  <c:v>167.7000122070312</c:v>
                </c:pt>
                <c:pt idx="2073">
                  <c:v>167.7999877929687</c:v>
                </c:pt>
                <c:pt idx="2074">
                  <c:v>167.8999938964844</c:v>
                </c:pt>
                <c:pt idx="2075">
                  <c:v>168.0</c:v>
                </c:pt>
                <c:pt idx="2076">
                  <c:v>168.1000061035156</c:v>
                </c:pt>
                <c:pt idx="2077">
                  <c:v>168.2000122070312</c:v>
                </c:pt>
                <c:pt idx="2078">
                  <c:v>168.2999877929687</c:v>
                </c:pt>
                <c:pt idx="2079">
                  <c:v>168.3999938964844</c:v>
                </c:pt>
                <c:pt idx="2080">
                  <c:v>168.5</c:v>
                </c:pt>
                <c:pt idx="2081">
                  <c:v>168.6000061035156</c:v>
                </c:pt>
                <c:pt idx="2082">
                  <c:v>168.7000122070312</c:v>
                </c:pt>
                <c:pt idx="2083">
                  <c:v>168.7999877929687</c:v>
                </c:pt>
                <c:pt idx="2084">
                  <c:v>168.8999938964844</c:v>
                </c:pt>
                <c:pt idx="2085">
                  <c:v>169.0</c:v>
                </c:pt>
                <c:pt idx="2086">
                  <c:v>169.1000061035156</c:v>
                </c:pt>
                <c:pt idx="2087">
                  <c:v>169.2000122070312</c:v>
                </c:pt>
                <c:pt idx="2088">
                  <c:v>169.2999877929687</c:v>
                </c:pt>
                <c:pt idx="2089">
                  <c:v>169.3999938964844</c:v>
                </c:pt>
                <c:pt idx="2090">
                  <c:v>169.5</c:v>
                </c:pt>
                <c:pt idx="2091">
                  <c:v>169.6000061035156</c:v>
                </c:pt>
                <c:pt idx="2092">
                  <c:v>169.7000122070312</c:v>
                </c:pt>
                <c:pt idx="2093">
                  <c:v>169.7999877929687</c:v>
                </c:pt>
                <c:pt idx="2094">
                  <c:v>169.8999938964844</c:v>
                </c:pt>
                <c:pt idx="2095">
                  <c:v>170.0</c:v>
                </c:pt>
                <c:pt idx="2096">
                  <c:v>170.1000061035156</c:v>
                </c:pt>
                <c:pt idx="2097">
                  <c:v>170.2000122070312</c:v>
                </c:pt>
                <c:pt idx="2098">
                  <c:v>170.2999877929687</c:v>
                </c:pt>
                <c:pt idx="2099">
                  <c:v>170.3999938964844</c:v>
                </c:pt>
                <c:pt idx="2100">
                  <c:v>170.5</c:v>
                </c:pt>
                <c:pt idx="2101">
                  <c:v>170.6000061035156</c:v>
                </c:pt>
                <c:pt idx="2102">
                  <c:v>170.7000122070312</c:v>
                </c:pt>
                <c:pt idx="2103">
                  <c:v>170.7999877929687</c:v>
                </c:pt>
                <c:pt idx="2104">
                  <c:v>170.8999938964844</c:v>
                </c:pt>
                <c:pt idx="2105">
                  <c:v>171.0</c:v>
                </c:pt>
                <c:pt idx="2106">
                  <c:v>171.1000061035156</c:v>
                </c:pt>
                <c:pt idx="2107">
                  <c:v>171.2000122070312</c:v>
                </c:pt>
                <c:pt idx="2108">
                  <c:v>171.2999877929687</c:v>
                </c:pt>
                <c:pt idx="2109">
                  <c:v>171.3999938964844</c:v>
                </c:pt>
                <c:pt idx="2110">
                  <c:v>171.5</c:v>
                </c:pt>
                <c:pt idx="2111">
                  <c:v>171.6000061035156</c:v>
                </c:pt>
                <c:pt idx="2112">
                  <c:v>171.7000122070312</c:v>
                </c:pt>
                <c:pt idx="2113">
                  <c:v>171.7999877929687</c:v>
                </c:pt>
                <c:pt idx="2114">
                  <c:v>171.8999938964844</c:v>
                </c:pt>
                <c:pt idx="2115">
                  <c:v>172.0</c:v>
                </c:pt>
                <c:pt idx="2116">
                  <c:v>172.1000061035156</c:v>
                </c:pt>
                <c:pt idx="2117">
                  <c:v>172.2000122070312</c:v>
                </c:pt>
                <c:pt idx="2118">
                  <c:v>172.2999877929687</c:v>
                </c:pt>
                <c:pt idx="2119">
                  <c:v>172.3999938964844</c:v>
                </c:pt>
                <c:pt idx="2120">
                  <c:v>172.5</c:v>
                </c:pt>
                <c:pt idx="2121">
                  <c:v>172.6000061035156</c:v>
                </c:pt>
                <c:pt idx="2122">
                  <c:v>172.7000122070312</c:v>
                </c:pt>
                <c:pt idx="2123">
                  <c:v>172.7999877929687</c:v>
                </c:pt>
                <c:pt idx="2124">
                  <c:v>172.8999938964844</c:v>
                </c:pt>
                <c:pt idx="2125">
                  <c:v>173.0</c:v>
                </c:pt>
                <c:pt idx="2126">
                  <c:v>173.1000061035156</c:v>
                </c:pt>
                <c:pt idx="2127">
                  <c:v>173.2000122070312</c:v>
                </c:pt>
                <c:pt idx="2128">
                  <c:v>173.2999877929687</c:v>
                </c:pt>
                <c:pt idx="2129">
                  <c:v>173.3999938964844</c:v>
                </c:pt>
                <c:pt idx="2130">
                  <c:v>173.5</c:v>
                </c:pt>
                <c:pt idx="2131">
                  <c:v>173.6000061035156</c:v>
                </c:pt>
                <c:pt idx="2132">
                  <c:v>173.7000122070312</c:v>
                </c:pt>
                <c:pt idx="2133">
                  <c:v>173.7999877929687</c:v>
                </c:pt>
                <c:pt idx="2134">
                  <c:v>173.8999938964844</c:v>
                </c:pt>
                <c:pt idx="2135">
                  <c:v>174.0</c:v>
                </c:pt>
                <c:pt idx="2136">
                  <c:v>174.1000061035156</c:v>
                </c:pt>
                <c:pt idx="2137">
                  <c:v>174.2000122070312</c:v>
                </c:pt>
                <c:pt idx="2138">
                  <c:v>174.2999877929687</c:v>
                </c:pt>
                <c:pt idx="2139">
                  <c:v>174.3999938964844</c:v>
                </c:pt>
                <c:pt idx="2140">
                  <c:v>174.5</c:v>
                </c:pt>
                <c:pt idx="2141">
                  <c:v>174.6000061035156</c:v>
                </c:pt>
                <c:pt idx="2142">
                  <c:v>174.7000122070312</c:v>
                </c:pt>
                <c:pt idx="2143">
                  <c:v>174.7999877929687</c:v>
                </c:pt>
                <c:pt idx="2144">
                  <c:v>174.8999938964844</c:v>
                </c:pt>
                <c:pt idx="2145">
                  <c:v>175.0</c:v>
                </c:pt>
                <c:pt idx="2146">
                  <c:v>175.1000061035156</c:v>
                </c:pt>
                <c:pt idx="2147">
                  <c:v>175.2000122070312</c:v>
                </c:pt>
                <c:pt idx="2148">
                  <c:v>175.2999877929687</c:v>
                </c:pt>
                <c:pt idx="2149">
                  <c:v>175.3999938964844</c:v>
                </c:pt>
                <c:pt idx="2150">
                  <c:v>175.5</c:v>
                </c:pt>
                <c:pt idx="2151">
                  <c:v>175.6000061035156</c:v>
                </c:pt>
                <c:pt idx="2152">
                  <c:v>175.7000122070312</c:v>
                </c:pt>
                <c:pt idx="2153">
                  <c:v>175.7999877929687</c:v>
                </c:pt>
                <c:pt idx="2154">
                  <c:v>175.8999938964844</c:v>
                </c:pt>
                <c:pt idx="2155">
                  <c:v>176.0</c:v>
                </c:pt>
                <c:pt idx="2156">
                  <c:v>176.1000061035156</c:v>
                </c:pt>
                <c:pt idx="2157">
                  <c:v>176.2000122070312</c:v>
                </c:pt>
                <c:pt idx="2158">
                  <c:v>176.2999877929687</c:v>
                </c:pt>
                <c:pt idx="2159">
                  <c:v>176.3999938964844</c:v>
                </c:pt>
                <c:pt idx="2160">
                  <c:v>176.5</c:v>
                </c:pt>
                <c:pt idx="2161">
                  <c:v>176.6000061035156</c:v>
                </c:pt>
                <c:pt idx="2162">
                  <c:v>176.7000122070312</c:v>
                </c:pt>
                <c:pt idx="2163">
                  <c:v>176.7999877929687</c:v>
                </c:pt>
                <c:pt idx="2164">
                  <c:v>176.8999938964844</c:v>
                </c:pt>
                <c:pt idx="2165">
                  <c:v>177.0</c:v>
                </c:pt>
                <c:pt idx="2166">
                  <c:v>177.1000061035156</c:v>
                </c:pt>
                <c:pt idx="2167">
                  <c:v>177.2000122070312</c:v>
                </c:pt>
                <c:pt idx="2168">
                  <c:v>177.2999877929687</c:v>
                </c:pt>
                <c:pt idx="2169">
                  <c:v>177.3999938964844</c:v>
                </c:pt>
                <c:pt idx="2170">
                  <c:v>177.5</c:v>
                </c:pt>
                <c:pt idx="2171">
                  <c:v>177.6000061035156</c:v>
                </c:pt>
                <c:pt idx="2172">
                  <c:v>177.7000122070312</c:v>
                </c:pt>
                <c:pt idx="2173">
                  <c:v>177.7999877929687</c:v>
                </c:pt>
                <c:pt idx="2174">
                  <c:v>177.8999938964844</c:v>
                </c:pt>
                <c:pt idx="2175">
                  <c:v>178.0</c:v>
                </c:pt>
                <c:pt idx="2176">
                  <c:v>178.1000061035156</c:v>
                </c:pt>
                <c:pt idx="2177">
                  <c:v>178.2000122070312</c:v>
                </c:pt>
                <c:pt idx="2178">
                  <c:v>178.2999877929687</c:v>
                </c:pt>
                <c:pt idx="2179">
                  <c:v>178.3999938964844</c:v>
                </c:pt>
                <c:pt idx="2180">
                  <c:v>178.5</c:v>
                </c:pt>
                <c:pt idx="2181">
                  <c:v>178.6000061035156</c:v>
                </c:pt>
                <c:pt idx="2182">
                  <c:v>178.7000122070312</c:v>
                </c:pt>
                <c:pt idx="2183">
                  <c:v>178.7999877929687</c:v>
                </c:pt>
                <c:pt idx="2184">
                  <c:v>178.8999938964844</c:v>
                </c:pt>
                <c:pt idx="2185">
                  <c:v>179.0</c:v>
                </c:pt>
                <c:pt idx="2186">
                  <c:v>179.1000061035156</c:v>
                </c:pt>
                <c:pt idx="2187">
                  <c:v>179.2000122070312</c:v>
                </c:pt>
                <c:pt idx="2188">
                  <c:v>179.2999877929687</c:v>
                </c:pt>
                <c:pt idx="2189">
                  <c:v>179.3999938964844</c:v>
                </c:pt>
                <c:pt idx="2190">
                  <c:v>179.5</c:v>
                </c:pt>
                <c:pt idx="2191">
                  <c:v>179.6000061035156</c:v>
                </c:pt>
                <c:pt idx="2192">
                  <c:v>179.7000122070312</c:v>
                </c:pt>
                <c:pt idx="2193">
                  <c:v>179.7999877929687</c:v>
                </c:pt>
                <c:pt idx="2194">
                  <c:v>179.8999938964844</c:v>
                </c:pt>
                <c:pt idx="2195">
                  <c:v>180.0</c:v>
                </c:pt>
                <c:pt idx="2196">
                  <c:v>180.1000061035156</c:v>
                </c:pt>
                <c:pt idx="2197">
                  <c:v>180.2000122070312</c:v>
                </c:pt>
                <c:pt idx="2198">
                  <c:v>180.2999877929687</c:v>
                </c:pt>
                <c:pt idx="2199">
                  <c:v>180.3999938964844</c:v>
                </c:pt>
                <c:pt idx="2200">
                  <c:v>180.5</c:v>
                </c:pt>
                <c:pt idx="2201">
                  <c:v>180.6000061035156</c:v>
                </c:pt>
                <c:pt idx="2202">
                  <c:v>180.7000122070312</c:v>
                </c:pt>
                <c:pt idx="2203">
                  <c:v>180.7999877929687</c:v>
                </c:pt>
                <c:pt idx="2204">
                  <c:v>180.8999938964844</c:v>
                </c:pt>
                <c:pt idx="2205">
                  <c:v>181.0</c:v>
                </c:pt>
                <c:pt idx="2206">
                  <c:v>181.1000061035156</c:v>
                </c:pt>
                <c:pt idx="2207">
                  <c:v>181.2000122070312</c:v>
                </c:pt>
                <c:pt idx="2208">
                  <c:v>181.2999877929687</c:v>
                </c:pt>
                <c:pt idx="2209">
                  <c:v>181.3999938964844</c:v>
                </c:pt>
                <c:pt idx="2210">
                  <c:v>181.5</c:v>
                </c:pt>
                <c:pt idx="2211">
                  <c:v>181.6000061035156</c:v>
                </c:pt>
                <c:pt idx="2212">
                  <c:v>181.7000122070312</c:v>
                </c:pt>
                <c:pt idx="2213">
                  <c:v>181.7999877929687</c:v>
                </c:pt>
                <c:pt idx="2214">
                  <c:v>181.8999938964844</c:v>
                </c:pt>
                <c:pt idx="2215">
                  <c:v>182.0</c:v>
                </c:pt>
                <c:pt idx="2216">
                  <c:v>182.1000061035156</c:v>
                </c:pt>
                <c:pt idx="2217">
                  <c:v>182.2000122070312</c:v>
                </c:pt>
                <c:pt idx="2218">
                  <c:v>182.2999877929687</c:v>
                </c:pt>
                <c:pt idx="2219">
                  <c:v>182.3999938964844</c:v>
                </c:pt>
                <c:pt idx="2220">
                  <c:v>182.5</c:v>
                </c:pt>
                <c:pt idx="2221">
                  <c:v>182.6000061035156</c:v>
                </c:pt>
                <c:pt idx="2222">
                  <c:v>182.7000122070312</c:v>
                </c:pt>
                <c:pt idx="2223">
                  <c:v>182.7999877929687</c:v>
                </c:pt>
                <c:pt idx="2224">
                  <c:v>182.8999938964844</c:v>
                </c:pt>
                <c:pt idx="2225">
                  <c:v>183.0</c:v>
                </c:pt>
                <c:pt idx="2226">
                  <c:v>183.1000061035156</c:v>
                </c:pt>
                <c:pt idx="2227">
                  <c:v>183.2000122070312</c:v>
                </c:pt>
                <c:pt idx="2228">
                  <c:v>183.2999877929687</c:v>
                </c:pt>
                <c:pt idx="2229">
                  <c:v>183.3999938964844</c:v>
                </c:pt>
                <c:pt idx="2230">
                  <c:v>183.5</c:v>
                </c:pt>
                <c:pt idx="2231">
                  <c:v>183.6000061035156</c:v>
                </c:pt>
                <c:pt idx="2232">
                  <c:v>183.7000122070312</c:v>
                </c:pt>
                <c:pt idx="2233">
                  <c:v>183.7999877929687</c:v>
                </c:pt>
                <c:pt idx="2234">
                  <c:v>183.8999938964844</c:v>
                </c:pt>
                <c:pt idx="2235">
                  <c:v>184.0</c:v>
                </c:pt>
                <c:pt idx="2236">
                  <c:v>184.1000061035156</c:v>
                </c:pt>
                <c:pt idx="2237">
                  <c:v>184.2000122070312</c:v>
                </c:pt>
                <c:pt idx="2238">
                  <c:v>184.2999877929687</c:v>
                </c:pt>
                <c:pt idx="2239">
                  <c:v>184.3999938964844</c:v>
                </c:pt>
                <c:pt idx="2240">
                  <c:v>184.5</c:v>
                </c:pt>
                <c:pt idx="2241">
                  <c:v>184.6000061035156</c:v>
                </c:pt>
                <c:pt idx="2242">
                  <c:v>184.7000122070312</c:v>
                </c:pt>
                <c:pt idx="2243">
                  <c:v>184.7999877929687</c:v>
                </c:pt>
                <c:pt idx="2244">
                  <c:v>184.8999938964844</c:v>
                </c:pt>
                <c:pt idx="2245">
                  <c:v>185.0</c:v>
                </c:pt>
                <c:pt idx="2246">
                  <c:v>185.1000061035156</c:v>
                </c:pt>
                <c:pt idx="2247">
                  <c:v>185.2000122070312</c:v>
                </c:pt>
                <c:pt idx="2248">
                  <c:v>185.2999877929687</c:v>
                </c:pt>
                <c:pt idx="2249">
                  <c:v>185.3999938964844</c:v>
                </c:pt>
                <c:pt idx="2250">
                  <c:v>185.5</c:v>
                </c:pt>
                <c:pt idx="2251">
                  <c:v>185.6000061035156</c:v>
                </c:pt>
                <c:pt idx="2252">
                  <c:v>185.7000122070312</c:v>
                </c:pt>
                <c:pt idx="2253">
                  <c:v>185.7999877929687</c:v>
                </c:pt>
                <c:pt idx="2254">
                  <c:v>185.8999938964844</c:v>
                </c:pt>
                <c:pt idx="2255">
                  <c:v>186.0</c:v>
                </c:pt>
                <c:pt idx="2256">
                  <c:v>186.1000061035156</c:v>
                </c:pt>
                <c:pt idx="2257">
                  <c:v>186.2000122070312</c:v>
                </c:pt>
                <c:pt idx="2258">
                  <c:v>186.2999877929687</c:v>
                </c:pt>
                <c:pt idx="2259">
                  <c:v>186.3999938964844</c:v>
                </c:pt>
                <c:pt idx="2260">
                  <c:v>186.5</c:v>
                </c:pt>
                <c:pt idx="2261">
                  <c:v>186.6000061035156</c:v>
                </c:pt>
                <c:pt idx="2262">
                  <c:v>186.7000122070312</c:v>
                </c:pt>
                <c:pt idx="2263">
                  <c:v>186.7999877929687</c:v>
                </c:pt>
                <c:pt idx="2264">
                  <c:v>186.8999938964844</c:v>
                </c:pt>
                <c:pt idx="2265">
                  <c:v>187.0</c:v>
                </c:pt>
                <c:pt idx="2266">
                  <c:v>187.1000061035156</c:v>
                </c:pt>
                <c:pt idx="2267">
                  <c:v>187.2000122070312</c:v>
                </c:pt>
                <c:pt idx="2268">
                  <c:v>187.2999877929687</c:v>
                </c:pt>
                <c:pt idx="2269">
                  <c:v>187.3999938964844</c:v>
                </c:pt>
                <c:pt idx="2270">
                  <c:v>187.5</c:v>
                </c:pt>
                <c:pt idx="2271">
                  <c:v>187.6000061035156</c:v>
                </c:pt>
                <c:pt idx="2272">
                  <c:v>187.7000122070312</c:v>
                </c:pt>
                <c:pt idx="2273">
                  <c:v>187.7999877929687</c:v>
                </c:pt>
                <c:pt idx="2274">
                  <c:v>187.8999938964844</c:v>
                </c:pt>
                <c:pt idx="2275">
                  <c:v>188.0</c:v>
                </c:pt>
                <c:pt idx="2276">
                  <c:v>188.1000061035156</c:v>
                </c:pt>
                <c:pt idx="2277">
                  <c:v>188.2000122070312</c:v>
                </c:pt>
                <c:pt idx="2278">
                  <c:v>188.2999877929687</c:v>
                </c:pt>
                <c:pt idx="2279">
                  <c:v>188.3999938964844</c:v>
                </c:pt>
                <c:pt idx="2280">
                  <c:v>188.5</c:v>
                </c:pt>
                <c:pt idx="2281">
                  <c:v>188.6000061035156</c:v>
                </c:pt>
                <c:pt idx="2282">
                  <c:v>188.7000122070312</c:v>
                </c:pt>
                <c:pt idx="2283">
                  <c:v>188.7999877929687</c:v>
                </c:pt>
                <c:pt idx="2284">
                  <c:v>188.8999938964844</c:v>
                </c:pt>
                <c:pt idx="2285">
                  <c:v>189.0</c:v>
                </c:pt>
                <c:pt idx="2286">
                  <c:v>189.1000061035156</c:v>
                </c:pt>
                <c:pt idx="2287">
                  <c:v>189.2000122070312</c:v>
                </c:pt>
                <c:pt idx="2288">
                  <c:v>189.2999877929687</c:v>
                </c:pt>
                <c:pt idx="2289">
                  <c:v>189.3999938964844</c:v>
                </c:pt>
                <c:pt idx="2290">
                  <c:v>189.5</c:v>
                </c:pt>
                <c:pt idx="2291">
                  <c:v>189.6000061035156</c:v>
                </c:pt>
                <c:pt idx="2292">
                  <c:v>189.7000122070312</c:v>
                </c:pt>
                <c:pt idx="2293">
                  <c:v>189.7999877929687</c:v>
                </c:pt>
                <c:pt idx="2294">
                  <c:v>189.8999938964844</c:v>
                </c:pt>
                <c:pt idx="2295">
                  <c:v>190.0</c:v>
                </c:pt>
                <c:pt idx="2296">
                  <c:v>190.1000061035156</c:v>
                </c:pt>
                <c:pt idx="2297">
                  <c:v>190.2000122070312</c:v>
                </c:pt>
                <c:pt idx="2298">
                  <c:v>190.2999877929687</c:v>
                </c:pt>
                <c:pt idx="2299">
                  <c:v>190.3999938964844</c:v>
                </c:pt>
                <c:pt idx="2300">
                  <c:v>190.5</c:v>
                </c:pt>
                <c:pt idx="2301">
                  <c:v>190.6000061035156</c:v>
                </c:pt>
                <c:pt idx="2302">
                  <c:v>190.7000122070312</c:v>
                </c:pt>
                <c:pt idx="2303">
                  <c:v>190.7999877929687</c:v>
                </c:pt>
                <c:pt idx="2304">
                  <c:v>190.8999938964844</c:v>
                </c:pt>
                <c:pt idx="2305">
                  <c:v>191.0</c:v>
                </c:pt>
                <c:pt idx="2306">
                  <c:v>191.1000061035156</c:v>
                </c:pt>
                <c:pt idx="2307">
                  <c:v>191.2000122070312</c:v>
                </c:pt>
                <c:pt idx="2308">
                  <c:v>191.2999877929687</c:v>
                </c:pt>
                <c:pt idx="2309">
                  <c:v>191.3999938964844</c:v>
                </c:pt>
                <c:pt idx="2310">
                  <c:v>191.5</c:v>
                </c:pt>
                <c:pt idx="2311">
                  <c:v>191.6000061035156</c:v>
                </c:pt>
                <c:pt idx="2312">
                  <c:v>191.7000122070312</c:v>
                </c:pt>
                <c:pt idx="2313">
                  <c:v>191.7999877929687</c:v>
                </c:pt>
                <c:pt idx="2314">
                  <c:v>191.8999938964844</c:v>
                </c:pt>
                <c:pt idx="2315">
                  <c:v>192.0</c:v>
                </c:pt>
                <c:pt idx="2316">
                  <c:v>192.1000061035156</c:v>
                </c:pt>
                <c:pt idx="2317">
                  <c:v>192.2000122070312</c:v>
                </c:pt>
                <c:pt idx="2318">
                  <c:v>192.2999877929687</c:v>
                </c:pt>
                <c:pt idx="2319">
                  <c:v>192.3999938964844</c:v>
                </c:pt>
                <c:pt idx="2320">
                  <c:v>192.5</c:v>
                </c:pt>
                <c:pt idx="2321">
                  <c:v>192.6000061035156</c:v>
                </c:pt>
                <c:pt idx="2322">
                  <c:v>192.7000122070312</c:v>
                </c:pt>
                <c:pt idx="2323">
                  <c:v>192.7999877929687</c:v>
                </c:pt>
                <c:pt idx="2324">
                  <c:v>192.8999938964844</c:v>
                </c:pt>
                <c:pt idx="2325">
                  <c:v>193.0</c:v>
                </c:pt>
                <c:pt idx="2326">
                  <c:v>193.1000061035156</c:v>
                </c:pt>
                <c:pt idx="2327">
                  <c:v>193.2000122070312</c:v>
                </c:pt>
                <c:pt idx="2328">
                  <c:v>193.2999877929687</c:v>
                </c:pt>
                <c:pt idx="2329">
                  <c:v>193.3999938964844</c:v>
                </c:pt>
                <c:pt idx="2330">
                  <c:v>193.5</c:v>
                </c:pt>
                <c:pt idx="2331">
                  <c:v>193.6000061035156</c:v>
                </c:pt>
                <c:pt idx="2332">
                  <c:v>193.7000122070312</c:v>
                </c:pt>
                <c:pt idx="2333">
                  <c:v>193.7999877929687</c:v>
                </c:pt>
                <c:pt idx="2334">
                  <c:v>193.8999938964844</c:v>
                </c:pt>
                <c:pt idx="2335">
                  <c:v>194.0</c:v>
                </c:pt>
                <c:pt idx="2336">
                  <c:v>194.1000061035156</c:v>
                </c:pt>
                <c:pt idx="2337">
                  <c:v>194.2000122070312</c:v>
                </c:pt>
                <c:pt idx="2338">
                  <c:v>194.2999877929687</c:v>
                </c:pt>
                <c:pt idx="2339">
                  <c:v>194.3999938964844</c:v>
                </c:pt>
                <c:pt idx="2340">
                  <c:v>194.5</c:v>
                </c:pt>
                <c:pt idx="2341">
                  <c:v>194.6000061035156</c:v>
                </c:pt>
                <c:pt idx="2342">
                  <c:v>194.7000122070312</c:v>
                </c:pt>
                <c:pt idx="2343">
                  <c:v>194.7999877929687</c:v>
                </c:pt>
                <c:pt idx="2344">
                  <c:v>194.8999938964844</c:v>
                </c:pt>
                <c:pt idx="2345">
                  <c:v>195.0</c:v>
                </c:pt>
                <c:pt idx="2346">
                  <c:v>195.1000061035156</c:v>
                </c:pt>
                <c:pt idx="2347">
                  <c:v>195.2000122070312</c:v>
                </c:pt>
                <c:pt idx="2348">
                  <c:v>195.2999877929687</c:v>
                </c:pt>
                <c:pt idx="2349">
                  <c:v>195.3999938964844</c:v>
                </c:pt>
                <c:pt idx="2350">
                  <c:v>195.5</c:v>
                </c:pt>
                <c:pt idx="2351">
                  <c:v>195.6000061035156</c:v>
                </c:pt>
                <c:pt idx="2352">
                  <c:v>195.7000122070312</c:v>
                </c:pt>
                <c:pt idx="2353">
                  <c:v>195.7999877929687</c:v>
                </c:pt>
                <c:pt idx="2354">
                  <c:v>195.8999938964844</c:v>
                </c:pt>
                <c:pt idx="2355">
                  <c:v>196.0</c:v>
                </c:pt>
                <c:pt idx="2356">
                  <c:v>196.1000061035156</c:v>
                </c:pt>
                <c:pt idx="2357">
                  <c:v>196.2000122070312</c:v>
                </c:pt>
                <c:pt idx="2358">
                  <c:v>196.2999877929687</c:v>
                </c:pt>
                <c:pt idx="2359">
                  <c:v>196.3999938964844</c:v>
                </c:pt>
                <c:pt idx="2360">
                  <c:v>196.5</c:v>
                </c:pt>
                <c:pt idx="2361">
                  <c:v>196.6000061035156</c:v>
                </c:pt>
                <c:pt idx="2362">
                  <c:v>196.7000122070312</c:v>
                </c:pt>
                <c:pt idx="2363">
                  <c:v>196.7999877929687</c:v>
                </c:pt>
                <c:pt idx="2364">
                  <c:v>196.8999938964844</c:v>
                </c:pt>
                <c:pt idx="2365">
                  <c:v>197.0</c:v>
                </c:pt>
                <c:pt idx="2366">
                  <c:v>197.1000061035156</c:v>
                </c:pt>
                <c:pt idx="2367">
                  <c:v>197.2000122070312</c:v>
                </c:pt>
                <c:pt idx="2368">
                  <c:v>197.2999877929687</c:v>
                </c:pt>
                <c:pt idx="2369">
                  <c:v>197.3999938964844</c:v>
                </c:pt>
                <c:pt idx="2370">
                  <c:v>197.5</c:v>
                </c:pt>
                <c:pt idx="2371">
                  <c:v>197.6000061035156</c:v>
                </c:pt>
                <c:pt idx="2372">
                  <c:v>197.7000122070312</c:v>
                </c:pt>
                <c:pt idx="2373">
                  <c:v>197.7999877929687</c:v>
                </c:pt>
                <c:pt idx="2374">
                  <c:v>197.8999938964844</c:v>
                </c:pt>
                <c:pt idx="2375">
                  <c:v>198.0</c:v>
                </c:pt>
                <c:pt idx="2376">
                  <c:v>198.1000061035156</c:v>
                </c:pt>
                <c:pt idx="2377">
                  <c:v>198.2000122070312</c:v>
                </c:pt>
                <c:pt idx="2378">
                  <c:v>198.2999877929687</c:v>
                </c:pt>
                <c:pt idx="2379">
                  <c:v>198.3999938964844</c:v>
                </c:pt>
                <c:pt idx="2380">
                  <c:v>198.5</c:v>
                </c:pt>
                <c:pt idx="2381">
                  <c:v>198.6000061035156</c:v>
                </c:pt>
                <c:pt idx="2382">
                  <c:v>198.7000122070312</c:v>
                </c:pt>
                <c:pt idx="2383">
                  <c:v>198.7999877929687</c:v>
                </c:pt>
                <c:pt idx="2384">
                  <c:v>198.8999938964844</c:v>
                </c:pt>
                <c:pt idx="2385">
                  <c:v>199.0</c:v>
                </c:pt>
                <c:pt idx="2386">
                  <c:v>199.1000061035156</c:v>
                </c:pt>
                <c:pt idx="2387">
                  <c:v>199.2000122070312</c:v>
                </c:pt>
                <c:pt idx="2388">
                  <c:v>199.2999877929687</c:v>
                </c:pt>
                <c:pt idx="2389">
                  <c:v>199.3999938964844</c:v>
                </c:pt>
                <c:pt idx="2390">
                  <c:v>199.5</c:v>
                </c:pt>
                <c:pt idx="2391">
                  <c:v>199.6000061035156</c:v>
                </c:pt>
                <c:pt idx="2392">
                  <c:v>199.7000122070312</c:v>
                </c:pt>
                <c:pt idx="2393">
                  <c:v>199.7999877929687</c:v>
                </c:pt>
                <c:pt idx="2394">
                  <c:v>199.8999938964844</c:v>
                </c:pt>
                <c:pt idx="2395">
                  <c:v>200.0</c:v>
                </c:pt>
                <c:pt idx="2396">
                  <c:v>200.1000061035156</c:v>
                </c:pt>
                <c:pt idx="2397">
                  <c:v>200.2000122070312</c:v>
                </c:pt>
                <c:pt idx="2398">
                  <c:v>200.2999877929687</c:v>
                </c:pt>
                <c:pt idx="2399">
                  <c:v>200.3999938964844</c:v>
                </c:pt>
                <c:pt idx="2400">
                  <c:v>200.5</c:v>
                </c:pt>
                <c:pt idx="2401">
                  <c:v>200.6000061035156</c:v>
                </c:pt>
                <c:pt idx="2402">
                  <c:v>200.7000122070312</c:v>
                </c:pt>
                <c:pt idx="2403">
                  <c:v>200.7999877929687</c:v>
                </c:pt>
                <c:pt idx="2404">
                  <c:v>200.8999938964844</c:v>
                </c:pt>
                <c:pt idx="2405">
                  <c:v>201.0</c:v>
                </c:pt>
                <c:pt idx="2406">
                  <c:v>201.1000061035156</c:v>
                </c:pt>
                <c:pt idx="2407">
                  <c:v>201.2000122070312</c:v>
                </c:pt>
                <c:pt idx="2408">
                  <c:v>201.2999877929687</c:v>
                </c:pt>
                <c:pt idx="2409">
                  <c:v>201.3999938964844</c:v>
                </c:pt>
                <c:pt idx="2410">
                  <c:v>201.5</c:v>
                </c:pt>
                <c:pt idx="2411">
                  <c:v>201.6000061035156</c:v>
                </c:pt>
                <c:pt idx="2412">
                  <c:v>201.7000122070312</c:v>
                </c:pt>
                <c:pt idx="2413">
                  <c:v>201.7999877929687</c:v>
                </c:pt>
                <c:pt idx="2414">
                  <c:v>201.8999938964844</c:v>
                </c:pt>
                <c:pt idx="2415">
                  <c:v>202.0</c:v>
                </c:pt>
                <c:pt idx="2416">
                  <c:v>202.1000061035156</c:v>
                </c:pt>
                <c:pt idx="2417">
                  <c:v>202.2000122070312</c:v>
                </c:pt>
                <c:pt idx="2418">
                  <c:v>202.2999877929687</c:v>
                </c:pt>
                <c:pt idx="2419">
                  <c:v>202.3999938964844</c:v>
                </c:pt>
                <c:pt idx="2420">
                  <c:v>202.5</c:v>
                </c:pt>
                <c:pt idx="2421">
                  <c:v>202.6000061035156</c:v>
                </c:pt>
                <c:pt idx="2422">
                  <c:v>202.7000122070312</c:v>
                </c:pt>
                <c:pt idx="2423">
                  <c:v>202.7999877929687</c:v>
                </c:pt>
                <c:pt idx="2424">
                  <c:v>202.8999938964844</c:v>
                </c:pt>
                <c:pt idx="2425">
                  <c:v>203.0</c:v>
                </c:pt>
                <c:pt idx="2426">
                  <c:v>203.1000061035156</c:v>
                </c:pt>
                <c:pt idx="2427">
                  <c:v>203.2000122070312</c:v>
                </c:pt>
                <c:pt idx="2428">
                  <c:v>203.2999877929687</c:v>
                </c:pt>
                <c:pt idx="2429">
                  <c:v>203.3999938964844</c:v>
                </c:pt>
                <c:pt idx="2430">
                  <c:v>203.5</c:v>
                </c:pt>
                <c:pt idx="2431">
                  <c:v>203.6000061035156</c:v>
                </c:pt>
                <c:pt idx="2432">
                  <c:v>203.7000122070312</c:v>
                </c:pt>
                <c:pt idx="2433">
                  <c:v>203.7999877929687</c:v>
                </c:pt>
                <c:pt idx="2434">
                  <c:v>203.8999938964844</c:v>
                </c:pt>
                <c:pt idx="2435">
                  <c:v>204.0</c:v>
                </c:pt>
                <c:pt idx="2436">
                  <c:v>204.1000061035156</c:v>
                </c:pt>
                <c:pt idx="2437">
                  <c:v>204.2000122070312</c:v>
                </c:pt>
                <c:pt idx="2438">
                  <c:v>204.2999877929687</c:v>
                </c:pt>
                <c:pt idx="2439">
                  <c:v>204.3999938964844</c:v>
                </c:pt>
                <c:pt idx="2440">
                  <c:v>204.5</c:v>
                </c:pt>
                <c:pt idx="2441">
                  <c:v>204.6000061035156</c:v>
                </c:pt>
                <c:pt idx="2442">
                  <c:v>204.7000122070312</c:v>
                </c:pt>
                <c:pt idx="2443">
                  <c:v>204.7999877929687</c:v>
                </c:pt>
                <c:pt idx="2444">
                  <c:v>204.8999938964844</c:v>
                </c:pt>
                <c:pt idx="2445">
                  <c:v>205.0</c:v>
                </c:pt>
                <c:pt idx="2446">
                  <c:v>205.1000061035156</c:v>
                </c:pt>
                <c:pt idx="2447">
                  <c:v>205.2000122070312</c:v>
                </c:pt>
                <c:pt idx="2448">
                  <c:v>205.2999877929687</c:v>
                </c:pt>
                <c:pt idx="2449">
                  <c:v>205.3999938964844</c:v>
                </c:pt>
                <c:pt idx="2450">
                  <c:v>205.5</c:v>
                </c:pt>
                <c:pt idx="2451">
                  <c:v>205.6000061035156</c:v>
                </c:pt>
                <c:pt idx="2452">
                  <c:v>205.7000122070312</c:v>
                </c:pt>
                <c:pt idx="2453">
                  <c:v>205.7999877929687</c:v>
                </c:pt>
                <c:pt idx="2454">
                  <c:v>205.8999938964844</c:v>
                </c:pt>
                <c:pt idx="2455">
                  <c:v>206.0</c:v>
                </c:pt>
                <c:pt idx="2456">
                  <c:v>206.1000061035156</c:v>
                </c:pt>
                <c:pt idx="2457">
                  <c:v>206.2000122070312</c:v>
                </c:pt>
                <c:pt idx="2458">
                  <c:v>206.2999877929687</c:v>
                </c:pt>
                <c:pt idx="2459">
                  <c:v>206.3999938964844</c:v>
                </c:pt>
                <c:pt idx="2460">
                  <c:v>206.5</c:v>
                </c:pt>
                <c:pt idx="2461">
                  <c:v>206.6000061035156</c:v>
                </c:pt>
                <c:pt idx="2462">
                  <c:v>206.7000122070312</c:v>
                </c:pt>
                <c:pt idx="2463">
                  <c:v>206.7999877929687</c:v>
                </c:pt>
                <c:pt idx="2464">
                  <c:v>206.8999938964844</c:v>
                </c:pt>
                <c:pt idx="2465">
                  <c:v>207.0</c:v>
                </c:pt>
                <c:pt idx="2466">
                  <c:v>207.1000061035156</c:v>
                </c:pt>
                <c:pt idx="2467">
                  <c:v>207.2000122070312</c:v>
                </c:pt>
                <c:pt idx="2468">
                  <c:v>207.2999877929687</c:v>
                </c:pt>
                <c:pt idx="2469">
                  <c:v>207.3999938964844</c:v>
                </c:pt>
                <c:pt idx="2470">
                  <c:v>207.5</c:v>
                </c:pt>
                <c:pt idx="2471">
                  <c:v>207.6000061035156</c:v>
                </c:pt>
                <c:pt idx="2472">
                  <c:v>207.7000122070312</c:v>
                </c:pt>
                <c:pt idx="2473">
                  <c:v>207.7999877929687</c:v>
                </c:pt>
                <c:pt idx="2474">
                  <c:v>207.8999938964844</c:v>
                </c:pt>
                <c:pt idx="2475">
                  <c:v>208.0</c:v>
                </c:pt>
                <c:pt idx="2476">
                  <c:v>208.1000061035156</c:v>
                </c:pt>
                <c:pt idx="2477">
                  <c:v>208.2000122070312</c:v>
                </c:pt>
                <c:pt idx="2478">
                  <c:v>208.2999877929687</c:v>
                </c:pt>
                <c:pt idx="2479">
                  <c:v>208.3999938964844</c:v>
                </c:pt>
                <c:pt idx="2480">
                  <c:v>208.5</c:v>
                </c:pt>
                <c:pt idx="2481">
                  <c:v>208.6000061035156</c:v>
                </c:pt>
                <c:pt idx="2482">
                  <c:v>208.7000122070312</c:v>
                </c:pt>
                <c:pt idx="2483">
                  <c:v>208.7999877929687</c:v>
                </c:pt>
                <c:pt idx="2484">
                  <c:v>208.8999938964844</c:v>
                </c:pt>
                <c:pt idx="2485">
                  <c:v>209.0</c:v>
                </c:pt>
                <c:pt idx="2486">
                  <c:v>209.1000061035156</c:v>
                </c:pt>
                <c:pt idx="2487">
                  <c:v>209.2000122070312</c:v>
                </c:pt>
                <c:pt idx="2488">
                  <c:v>209.2999877929687</c:v>
                </c:pt>
                <c:pt idx="2489">
                  <c:v>209.3999938964844</c:v>
                </c:pt>
                <c:pt idx="2490">
                  <c:v>209.5</c:v>
                </c:pt>
                <c:pt idx="2491">
                  <c:v>209.6000061035156</c:v>
                </c:pt>
                <c:pt idx="2492">
                  <c:v>209.7000122070312</c:v>
                </c:pt>
                <c:pt idx="2493">
                  <c:v>209.7999877929687</c:v>
                </c:pt>
                <c:pt idx="2494">
                  <c:v>209.8999938964844</c:v>
                </c:pt>
                <c:pt idx="2495">
                  <c:v>210.0</c:v>
                </c:pt>
                <c:pt idx="2496">
                  <c:v>210.1000061035156</c:v>
                </c:pt>
                <c:pt idx="2497">
                  <c:v>210.2000122070312</c:v>
                </c:pt>
                <c:pt idx="2498">
                  <c:v>210.2999877929687</c:v>
                </c:pt>
                <c:pt idx="2499">
                  <c:v>210.3999938964844</c:v>
                </c:pt>
                <c:pt idx="2500">
                  <c:v>210.5</c:v>
                </c:pt>
                <c:pt idx="2501">
                  <c:v>210.6000061035156</c:v>
                </c:pt>
                <c:pt idx="2502">
                  <c:v>210.7000122070312</c:v>
                </c:pt>
                <c:pt idx="2503">
                  <c:v>210.7999877929687</c:v>
                </c:pt>
                <c:pt idx="2504">
                  <c:v>210.8999938964844</c:v>
                </c:pt>
                <c:pt idx="2505">
                  <c:v>211.0</c:v>
                </c:pt>
                <c:pt idx="2506">
                  <c:v>211.1000061035156</c:v>
                </c:pt>
                <c:pt idx="2507">
                  <c:v>211.2000122070312</c:v>
                </c:pt>
                <c:pt idx="2508">
                  <c:v>211.2999877929687</c:v>
                </c:pt>
                <c:pt idx="2509">
                  <c:v>211.3999938964844</c:v>
                </c:pt>
                <c:pt idx="2510">
                  <c:v>211.5</c:v>
                </c:pt>
                <c:pt idx="2511">
                  <c:v>211.6000061035156</c:v>
                </c:pt>
                <c:pt idx="2512">
                  <c:v>211.7000122070312</c:v>
                </c:pt>
                <c:pt idx="2513">
                  <c:v>211.7999877929687</c:v>
                </c:pt>
                <c:pt idx="2514">
                  <c:v>211.8999938964844</c:v>
                </c:pt>
                <c:pt idx="2515">
                  <c:v>212.0</c:v>
                </c:pt>
                <c:pt idx="2516">
                  <c:v>212.1000061035156</c:v>
                </c:pt>
                <c:pt idx="2517">
                  <c:v>212.2000122070312</c:v>
                </c:pt>
                <c:pt idx="2518">
                  <c:v>212.2999877929687</c:v>
                </c:pt>
                <c:pt idx="2519">
                  <c:v>212.3999938964844</c:v>
                </c:pt>
                <c:pt idx="2520">
                  <c:v>212.5</c:v>
                </c:pt>
                <c:pt idx="2521">
                  <c:v>212.6000061035156</c:v>
                </c:pt>
                <c:pt idx="2522">
                  <c:v>212.7000122070312</c:v>
                </c:pt>
                <c:pt idx="2523">
                  <c:v>212.7999877929687</c:v>
                </c:pt>
                <c:pt idx="2524">
                  <c:v>212.8999938964844</c:v>
                </c:pt>
                <c:pt idx="2525">
                  <c:v>213.0</c:v>
                </c:pt>
                <c:pt idx="2526">
                  <c:v>213.1000061035156</c:v>
                </c:pt>
                <c:pt idx="2527">
                  <c:v>213.2000122070312</c:v>
                </c:pt>
                <c:pt idx="2528">
                  <c:v>213.2999877929687</c:v>
                </c:pt>
                <c:pt idx="2529">
                  <c:v>213.3999938964844</c:v>
                </c:pt>
                <c:pt idx="2530">
                  <c:v>213.5</c:v>
                </c:pt>
                <c:pt idx="2531">
                  <c:v>213.6000061035156</c:v>
                </c:pt>
                <c:pt idx="2532">
                  <c:v>213.7000122070312</c:v>
                </c:pt>
                <c:pt idx="2533">
                  <c:v>213.7999877929687</c:v>
                </c:pt>
                <c:pt idx="2534">
                  <c:v>213.8999938964844</c:v>
                </c:pt>
                <c:pt idx="2535">
                  <c:v>214.0</c:v>
                </c:pt>
                <c:pt idx="2536">
                  <c:v>214.1000061035156</c:v>
                </c:pt>
                <c:pt idx="2537">
                  <c:v>214.2000122070312</c:v>
                </c:pt>
                <c:pt idx="2538">
                  <c:v>214.2999877929687</c:v>
                </c:pt>
                <c:pt idx="2539">
                  <c:v>214.3999938964844</c:v>
                </c:pt>
                <c:pt idx="2540">
                  <c:v>214.5</c:v>
                </c:pt>
                <c:pt idx="2541">
                  <c:v>214.6000061035156</c:v>
                </c:pt>
                <c:pt idx="2542">
                  <c:v>214.7000122070312</c:v>
                </c:pt>
                <c:pt idx="2543">
                  <c:v>214.7999877929687</c:v>
                </c:pt>
                <c:pt idx="2544">
                  <c:v>214.8999938964844</c:v>
                </c:pt>
                <c:pt idx="2545">
                  <c:v>215.0</c:v>
                </c:pt>
                <c:pt idx="2546">
                  <c:v>215.1000061035156</c:v>
                </c:pt>
                <c:pt idx="2547">
                  <c:v>215.2000122070312</c:v>
                </c:pt>
                <c:pt idx="2548">
                  <c:v>215.2999877929687</c:v>
                </c:pt>
                <c:pt idx="2549">
                  <c:v>215.3999938964844</c:v>
                </c:pt>
                <c:pt idx="2550">
                  <c:v>215.5</c:v>
                </c:pt>
                <c:pt idx="2551">
                  <c:v>215.6000061035156</c:v>
                </c:pt>
                <c:pt idx="2552">
                  <c:v>215.7000122070312</c:v>
                </c:pt>
                <c:pt idx="2553">
                  <c:v>215.7999877929687</c:v>
                </c:pt>
                <c:pt idx="2554">
                  <c:v>215.8999938964844</c:v>
                </c:pt>
                <c:pt idx="2555">
                  <c:v>216.0</c:v>
                </c:pt>
                <c:pt idx="2556">
                  <c:v>216.1000061035156</c:v>
                </c:pt>
                <c:pt idx="2557">
                  <c:v>216.2000122070312</c:v>
                </c:pt>
                <c:pt idx="2558">
                  <c:v>216.300018310547</c:v>
                </c:pt>
                <c:pt idx="2559">
                  <c:v>216.3999938964844</c:v>
                </c:pt>
                <c:pt idx="2560">
                  <c:v>216.5</c:v>
                </c:pt>
                <c:pt idx="2561">
                  <c:v>216.6000061035156</c:v>
                </c:pt>
                <c:pt idx="2562">
                  <c:v>216.7000122070312</c:v>
                </c:pt>
                <c:pt idx="2563">
                  <c:v>216.800018310547</c:v>
                </c:pt>
                <c:pt idx="2564">
                  <c:v>216.8999938964844</c:v>
                </c:pt>
                <c:pt idx="2565">
                  <c:v>217.0</c:v>
                </c:pt>
                <c:pt idx="2566">
                  <c:v>217.1000061035156</c:v>
                </c:pt>
                <c:pt idx="2567">
                  <c:v>217.2000122070312</c:v>
                </c:pt>
                <c:pt idx="2568">
                  <c:v>217.300018310547</c:v>
                </c:pt>
                <c:pt idx="2569">
                  <c:v>217.3999938964844</c:v>
                </c:pt>
                <c:pt idx="2570">
                  <c:v>217.5</c:v>
                </c:pt>
                <c:pt idx="2571">
                  <c:v>217.6000061035156</c:v>
                </c:pt>
                <c:pt idx="2572">
                  <c:v>217.7000122070312</c:v>
                </c:pt>
                <c:pt idx="2573">
                  <c:v>217.800018310547</c:v>
                </c:pt>
                <c:pt idx="2574">
                  <c:v>217.8999938964844</c:v>
                </c:pt>
                <c:pt idx="2575">
                  <c:v>218.0</c:v>
                </c:pt>
                <c:pt idx="2576">
                  <c:v>218.1000061035156</c:v>
                </c:pt>
                <c:pt idx="2577">
                  <c:v>218.2000122070312</c:v>
                </c:pt>
                <c:pt idx="2578">
                  <c:v>218.300018310547</c:v>
                </c:pt>
                <c:pt idx="2579">
                  <c:v>218.3999938964844</c:v>
                </c:pt>
                <c:pt idx="2580">
                  <c:v>218.5</c:v>
                </c:pt>
                <c:pt idx="2581">
                  <c:v>218.6000061035156</c:v>
                </c:pt>
                <c:pt idx="2582">
                  <c:v>218.7000122070312</c:v>
                </c:pt>
                <c:pt idx="2583">
                  <c:v>218.800018310547</c:v>
                </c:pt>
                <c:pt idx="2584">
                  <c:v>218.8999938964844</c:v>
                </c:pt>
                <c:pt idx="2585">
                  <c:v>219.0</c:v>
                </c:pt>
                <c:pt idx="2586">
                  <c:v>219.1000061035156</c:v>
                </c:pt>
                <c:pt idx="2587">
                  <c:v>219.2000122070312</c:v>
                </c:pt>
                <c:pt idx="2588">
                  <c:v>219.300018310547</c:v>
                </c:pt>
                <c:pt idx="2589">
                  <c:v>219.3999938964844</c:v>
                </c:pt>
                <c:pt idx="2590">
                  <c:v>219.5</c:v>
                </c:pt>
                <c:pt idx="2591">
                  <c:v>219.6000061035156</c:v>
                </c:pt>
                <c:pt idx="2592">
                  <c:v>219.7000122070312</c:v>
                </c:pt>
                <c:pt idx="2593">
                  <c:v>219.800018310547</c:v>
                </c:pt>
                <c:pt idx="2594">
                  <c:v>219.8999938964844</c:v>
                </c:pt>
                <c:pt idx="2595">
                  <c:v>220.0</c:v>
                </c:pt>
                <c:pt idx="2596">
                  <c:v>220.1000061035156</c:v>
                </c:pt>
                <c:pt idx="2597">
                  <c:v>220.2000122070312</c:v>
                </c:pt>
                <c:pt idx="2598">
                  <c:v>220.300018310547</c:v>
                </c:pt>
                <c:pt idx="2599">
                  <c:v>220.3999938964844</c:v>
                </c:pt>
                <c:pt idx="2600">
                  <c:v>220.5</c:v>
                </c:pt>
                <c:pt idx="2601">
                  <c:v>220.6000061035156</c:v>
                </c:pt>
                <c:pt idx="2602">
                  <c:v>220.7000122070312</c:v>
                </c:pt>
                <c:pt idx="2603">
                  <c:v>220.800018310547</c:v>
                </c:pt>
                <c:pt idx="2604">
                  <c:v>220.8999938964844</c:v>
                </c:pt>
                <c:pt idx="2605">
                  <c:v>221.0</c:v>
                </c:pt>
                <c:pt idx="2606">
                  <c:v>221.1000061035156</c:v>
                </c:pt>
                <c:pt idx="2607">
                  <c:v>221.2000122070312</c:v>
                </c:pt>
                <c:pt idx="2608">
                  <c:v>221.300018310547</c:v>
                </c:pt>
                <c:pt idx="2609">
                  <c:v>221.3999938964844</c:v>
                </c:pt>
                <c:pt idx="2610">
                  <c:v>221.5</c:v>
                </c:pt>
                <c:pt idx="2611">
                  <c:v>221.6000061035156</c:v>
                </c:pt>
                <c:pt idx="2612">
                  <c:v>221.7000122070312</c:v>
                </c:pt>
                <c:pt idx="2613">
                  <c:v>221.800018310547</c:v>
                </c:pt>
                <c:pt idx="2614">
                  <c:v>221.8999938964844</c:v>
                </c:pt>
                <c:pt idx="2615">
                  <c:v>222.0</c:v>
                </c:pt>
                <c:pt idx="2616">
                  <c:v>222.1000061035156</c:v>
                </c:pt>
                <c:pt idx="2617">
                  <c:v>222.2000122070312</c:v>
                </c:pt>
                <c:pt idx="2618">
                  <c:v>222.300018310547</c:v>
                </c:pt>
                <c:pt idx="2619">
                  <c:v>222.3999938964844</c:v>
                </c:pt>
                <c:pt idx="2620">
                  <c:v>222.5</c:v>
                </c:pt>
                <c:pt idx="2621">
                  <c:v>222.6000061035156</c:v>
                </c:pt>
                <c:pt idx="2622">
                  <c:v>222.7000122070312</c:v>
                </c:pt>
                <c:pt idx="2623">
                  <c:v>222.800018310547</c:v>
                </c:pt>
                <c:pt idx="2624">
                  <c:v>222.8999938964844</c:v>
                </c:pt>
                <c:pt idx="2625">
                  <c:v>223.0</c:v>
                </c:pt>
                <c:pt idx="2626">
                  <c:v>223.1000061035156</c:v>
                </c:pt>
                <c:pt idx="2627">
                  <c:v>223.2000122070312</c:v>
                </c:pt>
                <c:pt idx="2628">
                  <c:v>223.300018310547</c:v>
                </c:pt>
                <c:pt idx="2629">
                  <c:v>223.3999938964844</c:v>
                </c:pt>
                <c:pt idx="2630">
                  <c:v>223.5</c:v>
                </c:pt>
                <c:pt idx="2631">
                  <c:v>223.6000061035156</c:v>
                </c:pt>
                <c:pt idx="2632">
                  <c:v>223.7000122070312</c:v>
                </c:pt>
                <c:pt idx="2633">
                  <c:v>223.800018310547</c:v>
                </c:pt>
                <c:pt idx="2634">
                  <c:v>223.8999938964844</c:v>
                </c:pt>
                <c:pt idx="2635">
                  <c:v>224.0</c:v>
                </c:pt>
                <c:pt idx="2636">
                  <c:v>224.1000061035156</c:v>
                </c:pt>
                <c:pt idx="2637">
                  <c:v>224.2000122070312</c:v>
                </c:pt>
                <c:pt idx="2638">
                  <c:v>224.300018310547</c:v>
                </c:pt>
                <c:pt idx="2639">
                  <c:v>224.3999938964844</c:v>
                </c:pt>
                <c:pt idx="2640">
                  <c:v>224.5</c:v>
                </c:pt>
                <c:pt idx="2641">
                  <c:v>224.6000061035156</c:v>
                </c:pt>
                <c:pt idx="2642">
                  <c:v>224.7000122070312</c:v>
                </c:pt>
                <c:pt idx="2643">
                  <c:v>224.800018310547</c:v>
                </c:pt>
                <c:pt idx="2644">
                  <c:v>224.8999938964844</c:v>
                </c:pt>
                <c:pt idx="2645">
                  <c:v>225.0</c:v>
                </c:pt>
                <c:pt idx="2646">
                  <c:v>225.1000061035156</c:v>
                </c:pt>
                <c:pt idx="2647">
                  <c:v>225.2000122070312</c:v>
                </c:pt>
                <c:pt idx="2648">
                  <c:v>225.300018310547</c:v>
                </c:pt>
                <c:pt idx="2649">
                  <c:v>225.3999938964844</c:v>
                </c:pt>
                <c:pt idx="2650">
                  <c:v>225.5</c:v>
                </c:pt>
                <c:pt idx="2651">
                  <c:v>225.6000061035156</c:v>
                </c:pt>
                <c:pt idx="2652">
                  <c:v>225.7000122070312</c:v>
                </c:pt>
                <c:pt idx="2653">
                  <c:v>225.800018310547</c:v>
                </c:pt>
                <c:pt idx="2654">
                  <c:v>225.8999938964844</c:v>
                </c:pt>
                <c:pt idx="2655">
                  <c:v>226.0</c:v>
                </c:pt>
                <c:pt idx="2656">
                  <c:v>226.1000061035156</c:v>
                </c:pt>
                <c:pt idx="2657">
                  <c:v>226.2000122070312</c:v>
                </c:pt>
                <c:pt idx="2658">
                  <c:v>226.300018310547</c:v>
                </c:pt>
                <c:pt idx="2659">
                  <c:v>226.3999938964844</c:v>
                </c:pt>
                <c:pt idx="2660">
                  <c:v>226.5</c:v>
                </c:pt>
                <c:pt idx="2661">
                  <c:v>226.6000061035156</c:v>
                </c:pt>
                <c:pt idx="2662">
                  <c:v>226.7000122070312</c:v>
                </c:pt>
                <c:pt idx="2663">
                  <c:v>226.800018310547</c:v>
                </c:pt>
                <c:pt idx="2664">
                  <c:v>226.8999938964844</c:v>
                </c:pt>
                <c:pt idx="2665">
                  <c:v>227.0</c:v>
                </c:pt>
                <c:pt idx="2666">
                  <c:v>227.1000061035156</c:v>
                </c:pt>
                <c:pt idx="2667">
                  <c:v>227.2000122070312</c:v>
                </c:pt>
                <c:pt idx="2668">
                  <c:v>227.300018310547</c:v>
                </c:pt>
                <c:pt idx="2669">
                  <c:v>227.3999938964844</c:v>
                </c:pt>
                <c:pt idx="2670">
                  <c:v>227.5</c:v>
                </c:pt>
                <c:pt idx="2671">
                  <c:v>227.6000061035156</c:v>
                </c:pt>
                <c:pt idx="2672">
                  <c:v>227.7000122070312</c:v>
                </c:pt>
                <c:pt idx="2673">
                  <c:v>227.800018310547</c:v>
                </c:pt>
                <c:pt idx="2674">
                  <c:v>227.8999938964844</c:v>
                </c:pt>
                <c:pt idx="2675">
                  <c:v>228.0</c:v>
                </c:pt>
                <c:pt idx="2676">
                  <c:v>228.1000061035156</c:v>
                </c:pt>
                <c:pt idx="2677">
                  <c:v>228.2000122070312</c:v>
                </c:pt>
                <c:pt idx="2678">
                  <c:v>228.300018310547</c:v>
                </c:pt>
                <c:pt idx="2679">
                  <c:v>228.3999938964844</c:v>
                </c:pt>
                <c:pt idx="2680">
                  <c:v>228.5</c:v>
                </c:pt>
                <c:pt idx="2681">
                  <c:v>228.6000061035156</c:v>
                </c:pt>
                <c:pt idx="2682">
                  <c:v>228.7000122070312</c:v>
                </c:pt>
                <c:pt idx="2683">
                  <c:v>228.800018310547</c:v>
                </c:pt>
                <c:pt idx="2684">
                  <c:v>228.8999938964844</c:v>
                </c:pt>
                <c:pt idx="2685">
                  <c:v>229.0</c:v>
                </c:pt>
                <c:pt idx="2686">
                  <c:v>229.1000061035156</c:v>
                </c:pt>
                <c:pt idx="2687">
                  <c:v>229.2000122070312</c:v>
                </c:pt>
                <c:pt idx="2688">
                  <c:v>229.300018310547</c:v>
                </c:pt>
                <c:pt idx="2689">
                  <c:v>229.3999938964844</c:v>
                </c:pt>
                <c:pt idx="2690">
                  <c:v>229.5</c:v>
                </c:pt>
                <c:pt idx="2691">
                  <c:v>229.6000061035156</c:v>
                </c:pt>
                <c:pt idx="2692">
                  <c:v>229.7000122070312</c:v>
                </c:pt>
                <c:pt idx="2693">
                  <c:v>229.800018310547</c:v>
                </c:pt>
                <c:pt idx="2694">
                  <c:v>229.8999938964844</c:v>
                </c:pt>
                <c:pt idx="2695">
                  <c:v>230.0</c:v>
                </c:pt>
                <c:pt idx="2696">
                  <c:v>230.1000061035156</c:v>
                </c:pt>
                <c:pt idx="2697">
                  <c:v>230.2000122070312</c:v>
                </c:pt>
                <c:pt idx="2698">
                  <c:v>230.300018310547</c:v>
                </c:pt>
                <c:pt idx="2699">
                  <c:v>230.3999938964844</c:v>
                </c:pt>
                <c:pt idx="2700">
                  <c:v>230.5</c:v>
                </c:pt>
                <c:pt idx="2701">
                  <c:v>230.6000061035156</c:v>
                </c:pt>
                <c:pt idx="2702">
                  <c:v>230.7000122070312</c:v>
                </c:pt>
                <c:pt idx="2703">
                  <c:v>230.800018310547</c:v>
                </c:pt>
                <c:pt idx="2704">
                  <c:v>230.8999938964844</c:v>
                </c:pt>
                <c:pt idx="2705">
                  <c:v>231.0</c:v>
                </c:pt>
                <c:pt idx="2706">
                  <c:v>231.1000061035156</c:v>
                </c:pt>
                <c:pt idx="2707">
                  <c:v>231.2000122070312</c:v>
                </c:pt>
                <c:pt idx="2708">
                  <c:v>231.300018310547</c:v>
                </c:pt>
                <c:pt idx="2709">
                  <c:v>231.3999938964844</c:v>
                </c:pt>
                <c:pt idx="2710">
                  <c:v>231.5</c:v>
                </c:pt>
                <c:pt idx="2711">
                  <c:v>231.6000061035156</c:v>
                </c:pt>
                <c:pt idx="2712">
                  <c:v>231.7000122070312</c:v>
                </c:pt>
                <c:pt idx="2713">
                  <c:v>231.800018310547</c:v>
                </c:pt>
                <c:pt idx="2714">
                  <c:v>231.8999938964844</c:v>
                </c:pt>
                <c:pt idx="2715">
                  <c:v>232.0</c:v>
                </c:pt>
                <c:pt idx="2716">
                  <c:v>232.1000061035156</c:v>
                </c:pt>
                <c:pt idx="2717">
                  <c:v>232.2000122070312</c:v>
                </c:pt>
                <c:pt idx="2718">
                  <c:v>232.300018310547</c:v>
                </c:pt>
                <c:pt idx="2719">
                  <c:v>232.3999938964844</c:v>
                </c:pt>
                <c:pt idx="2720">
                  <c:v>232.5</c:v>
                </c:pt>
                <c:pt idx="2721">
                  <c:v>232.6000061035156</c:v>
                </c:pt>
                <c:pt idx="2722">
                  <c:v>232.7000122070312</c:v>
                </c:pt>
                <c:pt idx="2723">
                  <c:v>232.800018310547</c:v>
                </c:pt>
                <c:pt idx="2724">
                  <c:v>232.8999938964844</c:v>
                </c:pt>
                <c:pt idx="2725">
                  <c:v>233.0</c:v>
                </c:pt>
                <c:pt idx="2726">
                  <c:v>233.1000061035156</c:v>
                </c:pt>
                <c:pt idx="2727">
                  <c:v>233.2000122070312</c:v>
                </c:pt>
                <c:pt idx="2728">
                  <c:v>233.300018310547</c:v>
                </c:pt>
                <c:pt idx="2729">
                  <c:v>233.3999938964844</c:v>
                </c:pt>
                <c:pt idx="2730">
                  <c:v>233.5</c:v>
                </c:pt>
                <c:pt idx="2731">
                  <c:v>233.6000061035156</c:v>
                </c:pt>
                <c:pt idx="2732">
                  <c:v>233.7000122070312</c:v>
                </c:pt>
                <c:pt idx="2733">
                  <c:v>233.800018310547</c:v>
                </c:pt>
                <c:pt idx="2734">
                  <c:v>233.8999938964844</c:v>
                </c:pt>
                <c:pt idx="2735">
                  <c:v>234.0</c:v>
                </c:pt>
                <c:pt idx="2736">
                  <c:v>234.1000061035156</c:v>
                </c:pt>
                <c:pt idx="2737">
                  <c:v>234.2000122070312</c:v>
                </c:pt>
                <c:pt idx="2738">
                  <c:v>234.300018310547</c:v>
                </c:pt>
                <c:pt idx="2739">
                  <c:v>234.3999938964844</c:v>
                </c:pt>
                <c:pt idx="2740">
                  <c:v>234.5</c:v>
                </c:pt>
                <c:pt idx="2741">
                  <c:v>234.6000061035156</c:v>
                </c:pt>
                <c:pt idx="2742">
                  <c:v>234.7000122070312</c:v>
                </c:pt>
                <c:pt idx="2743">
                  <c:v>234.800018310547</c:v>
                </c:pt>
                <c:pt idx="2744">
                  <c:v>234.8999938964844</c:v>
                </c:pt>
                <c:pt idx="2745">
                  <c:v>235.0</c:v>
                </c:pt>
                <c:pt idx="2746">
                  <c:v>235.1000061035156</c:v>
                </c:pt>
                <c:pt idx="2747">
                  <c:v>235.2000122070312</c:v>
                </c:pt>
                <c:pt idx="2748">
                  <c:v>235.300018310547</c:v>
                </c:pt>
                <c:pt idx="2749">
                  <c:v>235.3999938964844</c:v>
                </c:pt>
                <c:pt idx="2750">
                  <c:v>235.5</c:v>
                </c:pt>
                <c:pt idx="2751">
                  <c:v>235.6000061035156</c:v>
                </c:pt>
                <c:pt idx="2752">
                  <c:v>235.7000122070312</c:v>
                </c:pt>
                <c:pt idx="2753">
                  <c:v>235.800018310547</c:v>
                </c:pt>
                <c:pt idx="2754">
                  <c:v>235.8999938964844</c:v>
                </c:pt>
                <c:pt idx="2755">
                  <c:v>236.0</c:v>
                </c:pt>
                <c:pt idx="2756">
                  <c:v>236.1000061035156</c:v>
                </c:pt>
                <c:pt idx="2757">
                  <c:v>236.2000122070312</c:v>
                </c:pt>
                <c:pt idx="2758">
                  <c:v>236.300018310547</c:v>
                </c:pt>
                <c:pt idx="2759">
                  <c:v>236.3999938964844</c:v>
                </c:pt>
                <c:pt idx="2760">
                  <c:v>236.5</c:v>
                </c:pt>
                <c:pt idx="2761">
                  <c:v>236.6000061035156</c:v>
                </c:pt>
                <c:pt idx="2762">
                  <c:v>236.7000122070312</c:v>
                </c:pt>
                <c:pt idx="2763">
                  <c:v>236.800018310547</c:v>
                </c:pt>
                <c:pt idx="2764">
                  <c:v>236.8999938964844</c:v>
                </c:pt>
                <c:pt idx="2765">
                  <c:v>237.0</c:v>
                </c:pt>
                <c:pt idx="2766">
                  <c:v>237.1000061035156</c:v>
                </c:pt>
                <c:pt idx="2767">
                  <c:v>237.2000122070312</c:v>
                </c:pt>
                <c:pt idx="2768">
                  <c:v>237.300018310547</c:v>
                </c:pt>
                <c:pt idx="2769">
                  <c:v>237.3999938964844</c:v>
                </c:pt>
                <c:pt idx="2770">
                  <c:v>237.5</c:v>
                </c:pt>
                <c:pt idx="2771">
                  <c:v>237.6000061035156</c:v>
                </c:pt>
                <c:pt idx="2772">
                  <c:v>237.7000122070312</c:v>
                </c:pt>
                <c:pt idx="2773">
                  <c:v>237.800018310547</c:v>
                </c:pt>
                <c:pt idx="2774">
                  <c:v>237.8999938964844</c:v>
                </c:pt>
                <c:pt idx="2775">
                  <c:v>238.0</c:v>
                </c:pt>
                <c:pt idx="2776">
                  <c:v>238.1000061035156</c:v>
                </c:pt>
                <c:pt idx="2777">
                  <c:v>238.2000122070312</c:v>
                </c:pt>
                <c:pt idx="2778">
                  <c:v>238.300018310547</c:v>
                </c:pt>
                <c:pt idx="2779">
                  <c:v>238.3999938964844</c:v>
                </c:pt>
                <c:pt idx="2780">
                  <c:v>238.5</c:v>
                </c:pt>
                <c:pt idx="2781">
                  <c:v>238.6000061035156</c:v>
                </c:pt>
                <c:pt idx="2782">
                  <c:v>238.7000122070312</c:v>
                </c:pt>
                <c:pt idx="2783">
                  <c:v>238.800018310547</c:v>
                </c:pt>
                <c:pt idx="2784">
                  <c:v>238.8999938964844</c:v>
                </c:pt>
                <c:pt idx="2785">
                  <c:v>239.0</c:v>
                </c:pt>
                <c:pt idx="2786">
                  <c:v>239.1000061035156</c:v>
                </c:pt>
                <c:pt idx="2787">
                  <c:v>239.2000122070312</c:v>
                </c:pt>
                <c:pt idx="2788">
                  <c:v>239.300018310547</c:v>
                </c:pt>
                <c:pt idx="2789">
                  <c:v>239.3999938964844</c:v>
                </c:pt>
                <c:pt idx="2790">
                  <c:v>239.5</c:v>
                </c:pt>
                <c:pt idx="2791">
                  <c:v>239.6000061035156</c:v>
                </c:pt>
                <c:pt idx="2792">
                  <c:v>239.7000122070312</c:v>
                </c:pt>
                <c:pt idx="2793">
                  <c:v>239.800018310547</c:v>
                </c:pt>
                <c:pt idx="2794">
                  <c:v>239.8999938964844</c:v>
                </c:pt>
                <c:pt idx="2795">
                  <c:v>240.0</c:v>
                </c:pt>
                <c:pt idx="2796">
                  <c:v>240.1000061035156</c:v>
                </c:pt>
                <c:pt idx="2797">
                  <c:v>240.2000122070312</c:v>
                </c:pt>
                <c:pt idx="2798">
                  <c:v>240.300018310547</c:v>
                </c:pt>
                <c:pt idx="2799">
                  <c:v>240.3999938964844</c:v>
                </c:pt>
                <c:pt idx="2800">
                  <c:v>240.5</c:v>
                </c:pt>
                <c:pt idx="2801">
                  <c:v>240.6000061035156</c:v>
                </c:pt>
                <c:pt idx="2802">
                  <c:v>240.7000122070312</c:v>
                </c:pt>
                <c:pt idx="2803">
                  <c:v>240.800018310547</c:v>
                </c:pt>
                <c:pt idx="2804">
                  <c:v>240.8999938964844</c:v>
                </c:pt>
                <c:pt idx="2805">
                  <c:v>241.0</c:v>
                </c:pt>
                <c:pt idx="2806">
                  <c:v>241.1000061035156</c:v>
                </c:pt>
                <c:pt idx="2807">
                  <c:v>241.2000122070312</c:v>
                </c:pt>
                <c:pt idx="2808">
                  <c:v>241.300018310547</c:v>
                </c:pt>
                <c:pt idx="2809">
                  <c:v>241.3999938964844</c:v>
                </c:pt>
                <c:pt idx="2810">
                  <c:v>241.5</c:v>
                </c:pt>
                <c:pt idx="2811">
                  <c:v>241.6000061035156</c:v>
                </c:pt>
                <c:pt idx="2812">
                  <c:v>241.7000122070312</c:v>
                </c:pt>
                <c:pt idx="2813">
                  <c:v>241.800018310547</c:v>
                </c:pt>
                <c:pt idx="2814">
                  <c:v>241.8999938964844</c:v>
                </c:pt>
                <c:pt idx="2815">
                  <c:v>242.0</c:v>
                </c:pt>
                <c:pt idx="2816">
                  <c:v>242.1000061035156</c:v>
                </c:pt>
                <c:pt idx="2817">
                  <c:v>242.2000122070312</c:v>
                </c:pt>
                <c:pt idx="2818">
                  <c:v>242.300018310547</c:v>
                </c:pt>
                <c:pt idx="2819">
                  <c:v>242.3999938964844</c:v>
                </c:pt>
                <c:pt idx="2820">
                  <c:v>242.5</c:v>
                </c:pt>
                <c:pt idx="2821">
                  <c:v>242.6000061035156</c:v>
                </c:pt>
                <c:pt idx="2822">
                  <c:v>242.7000122070312</c:v>
                </c:pt>
                <c:pt idx="2823">
                  <c:v>242.800018310547</c:v>
                </c:pt>
                <c:pt idx="2824">
                  <c:v>242.8999938964844</c:v>
                </c:pt>
                <c:pt idx="2825">
                  <c:v>243.0</c:v>
                </c:pt>
                <c:pt idx="2826">
                  <c:v>243.1000061035156</c:v>
                </c:pt>
                <c:pt idx="2827">
                  <c:v>243.2000122070312</c:v>
                </c:pt>
                <c:pt idx="2828">
                  <c:v>243.300018310547</c:v>
                </c:pt>
                <c:pt idx="2829">
                  <c:v>243.3999938964844</c:v>
                </c:pt>
                <c:pt idx="2830">
                  <c:v>243.5</c:v>
                </c:pt>
                <c:pt idx="2831">
                  <c:v>243.6000061035156</c:v>
                </c:pt>
                <c:pt idx="2832">
                  <c:v>243.7000122070312</c:v>
                </c:pt>
                <c:pt idx="2833">
                  <c:v>243.800018310547</c:v>
                </c:pt>
                <c:pt idx="2834">
                  <c:v>243.8999938964844</c:v>
                </c:pt>
                <c:pt idx="2835">
                  <c:v>244.0</c:v>
                </c:pt>
                <c:pt idx="2836">
                  <c:v>244.1000061035156</c:v>
                </c:pt>
                <c:pt idx="2837">
                  <c:v>244.2000122070312</c:v>
                </c:pt>
                <c:pt idx="2838">
                  <c:v>244.300018310547</c:v>
                </c:pt>
                <c:pt idx="2839">
                  <c:v>244.3999938964844</c:v>
                </c:pt>
                <c:pt idx="2840">
                  <c:v>244.5</c:v>
                </c:pt>
                <c:pt idx="2841">
                  <c:v>244.6000061035156</c:v>
                </c:pt>
                <c:pt idx="2842">
                  <c:v>244.7000122070312</c:v>
                </c:pt>
                <c:pt idx="2843">
                  <c:v>244.800018310547</c:v>
                </c:pt>
                <c:pt idx="2844">
                  <c:v>244.8999938964844</c:v>
                </c:pt>
                <c:pt idx="2845">
                  <c:v>245.0</c:v>
                </c:pt>
                <c:pt idx="2846">
                  <c:v>245.1000061035156</c:v>
                </c:pt>
                <c:pt idx="2847">
                  <c:v>245.2000122070312</c:v>
                </c:pt>
                <c:pt idx="2848">
                  <c:v>245.300018310547</c:v>
                </c:pt>
                <c:pt idx="2849">
                  <c:v>245.3999938964844</c:v>
                </c:pt>
                <c:pt idx="2850">
                  <c:v>245.5</c:v>
                </c:pt>
                <c:pt idx="2851">
                  <c:v>245.6000061035156</c:v>
                </c:pt>
                <c:pt idx="2852">
                  <c:v>245.7000122070312</c:v>
                </c:pt>
                <c:pt idx="2853">
                  <c:v>245.800018310547</c:v>
                </c:pt>
                <c:pt idx="2854">
                  <c:v>245.8999938964844</c:v>
                </c:pt>
                <c:pt idx="2855">
                  <c:v>246.0</c:v>
                </c:pt>
                <c:pt idx="2856">
                  <c:v>246.1000061035156</c:v>
                </c:pt>
                <c:pt idx="2857">
                  <c:v>246.2000122070312</c:v>
                </c:pt>
                <c:pt idx="2858">
                  <c:v>246.300018310547</c:v>
                </c:pt>
                <c:pt idx="2859">
                  <c:v>246.3999938964844</c:v>
                </c:pt>
                <c:pt idx="2860">
                  <c:v>246.5</c:v>
                </c:pt>
                <c:pt idx="2861">
                  <c:v>246.6000061035156</c:v>
                </c:pt>
                <c:pt idx="2862">
                  <c:v>246.7000122070312</c:v>
                </c:pt>
                <c:pt idx="2863">
                  <c:v>246.800018310547</c:v>
                </c:pt>
                <c:pt idx="2864">
                  <c:v>246.8999938964844</c:v>
                </c:pt>
                <c:pt idx="2865">
                  <c:v>247.0</c:v>
                </c:pt>
                <c:pt idx="2866">
                  <c:v>247.1000061035156</c:v>
                </c:pt>
                <c:pt idx="2867">
                  <c:v>247.2000122070312</c:v>
                </c:pt>
                <c:pt idx="2868">
                  <c:v>247.300018310547</c:v>
                </c:pt>
                <c:pt idx="2869">
                  <c:v>247.3999938964844</c:v>
                </c:pt>
                <c:pt idx="2870">
                  <c:v>247.5</c:v>
                </c:pt>
                <c:pt idx="2871">
                  <c:v>247.6000061035156</c:v>
                </c:pt>
                <c:pt idx="2872">
                  <c:v>247.7000122070312</c:v>
                </c:pt>
                <c:pt idx="2873">
                  <c:v>247.800018310547</c:v>
                </c:pt>
                <c:pt idx="2874">
                  <c:v>247.8999938964844</c:v>
                </c:pt>
                <c:pt idx="2875">
                  <c:v>248.0</c:v>
                </c:pt>
                <c:pt idx="2876">
                  <c:v>248.1000061035156</c:v>
                </c:pt>
                <c:pt idx="2877">
                  <c:v>248.2000122070312</c:v>
                </c:pt>
                <c:pt idx="2878">
                  <c:v>248.300018310547</c:v>
                </c:pt>
                <c:pt idx="2879">
                  <c:v>248.3999938964844</c:v>
                </c:pt>
                <c:pt idx="2880">
                  <c:v>248.5</c:v>
                </c:pt>
                <c:pt idx="2881">
                  <c:v>248.6000061035156</c:v>
                </c:pt>
                <c:pt idx="2882">
                  <c:v>248.7000122070312</c:v>
                </c:pt>
                <c:pt idx="2883">
                  <c:v>248.800018310547</c:v>
                </c:pt>
                <c:pt idx="2884">
                  <c:v>248.8999938964844</c:v>
                </c:pt>
                <c:pt idx="2885">
                  <c:v>249.0</c:v>
                </c:pt>
                <c:pt idx="2886">
                  <c:v>249.1000061035156</c:v>
                </c:pt>
                <c:pt idx="2887">
                  <c:v>249.2000122070312</c:v>
                </c:pt>
                <c:pt idx="2888">
                  <c:v>249.300018310547</c:v>
                </c:pt>
                <c:pt idx="2889">
                  <c:v>249.3999938964844</c:v>
                </c:pt>
                <c:pt idx="2890">
                  <c:v>249.5</c:v>
                </c:pt>
                <c:pt idx="2891">
                  <c:v>249.6000061035156</c:v>
                </c:pt>
                <c:pt idx="2892">
                  <c:v>249.7000122070312</c:v>
                </c:pt>
                <c:pt idx="2893">
                  <c:v>249.800018310547</c:v>
                </c:pt>
                <c:pt idx="2894">
                  <c:v>249.8999938964844</c:v>
                </c:pt>
                <c:pt idx="2895">
                  <c:v>250.0</c:v>
                </c:pt>
                <c:pt idx="2896">
                  <c:v>250.1000061035156</c:v>
                </c:pt>
                <c:pt idx="2897">
                  <c:v>250.2000122070312</c:v>
                </c:pt>
                <c:pt idx="2898">
                  <c:v>250.300018310547</c:v>
                </c:pt>
                <c:pt idx="2899">
                  <c:v>250.3999938964844</c:v>
                </c:pt>
                <c:pt idx="2900">
                  <c:v>250.5</c:v>
                </c:pt>
                <c:pt idx="2901">
                  <c:v>250.6000061035156</c:v>
                </c:pt>
                <c:pt idx="2902">
                  <c:v>250.7000122070312</c:v>
                </c:pt>
                <c:pt idx="2903">
                  <c:v>250.800018310547</c:v>
                </c:pt>
                <c:pt idx="2904">
                  <c:v>250.8999938964844</c:v>
                </c:pt>
                <c:pt idx="2905">
                  <c:v>251.0</c:v>
                </c:pt>
                <c:pt idx="2906">
                  <c:v>251.1000061035156</c:v>
                </c:pt>
                <c:pt idx="2907">
                  <c:v>251.2000122070312</c:v>
                </c:pt>
                <c:pt idx="2908">
                  <c:v>251.300018310547</c:v>
                </c:pt>
                <c:pt idx="2909">
                  <c:v>251.3999938964844</c:v>
                </c:pt>
                <c:pt idx="2910">
                  <c:v>251.5</c:v>
                </c:pt>
                <c:pt idx="2911">
                  <c:v>251.6000061035156</c:v>
                </c:pt>
                <c:pt idx="2912">
                  <c:v>251.7000122070312</c:v>
                </c:pt>
                <c:pt idx="2913">
                  <c:v>251.800018310547</c:v>
                </c:pt>
                <c:pt idx="2914">
                  <c:v>251.8999938964844</c:v>
                </c:pt>
                <c:pt idx="2915">
                  <c:v>252.0</c:v>
                </c:pt>
                <c:pt idx="2916">
                  <c:v>252.1000061035156</c:v>
                </c:pt>
                <c:pt idx="2917">
                  <c:v>252.2000122070312</c:v>
                </c:pt>
                <c:pt idx="2918">
                  <c:v>252.300018310547</c:v>
                </c:pt>
                <c:pt idx="2919">
                  <c:v>252.3999938964844</c:v>
                </c:pt>
                <c:pt idx="2920">
                  <c:v>252.5</c:v>
                </c:pt>
                <c:pt idx="2921">
                  <c:v>252.6000061035156</c:v>
                </c:pt>
                <c:pt idx="2922">
                  <c:v>252.7000122070312</c:v>
                </c:pt>
                <c:pt idx="2923">
                  <c:v>252.800018310547</c:v>
                </c:pt>
                <c:pt idx="2924">
                  <c:v>252.8999938964844</c:v>
                </c:pt>
                <c:pt idx="2925">
                  <c:v>253.0</c:v>
                </c:pt>
                <c:pt idx="2926">
                  <c:v>253.1000061035156</c:v>
                </c:pt>
                <c:pt idx="2927">
                  <c:v>253.2000122070312</c:v>
                </c:pt>
                <c:pt idx="2928">
                  <c:v>253.300018310547</c:v>
                </c:pt>
                <c:pt idx="2929">
                  <c:v>253.3999938964844</c:v>
                </c:pt>
                <c:pt idx="2930">
                  <c:v>253.5</c:v>
                </c:pt>
                <c:pt idx="2931">
                  <c:v>253.6000061035156</c:v>
                </c:pt>
                <c:pt idx="2932">
                  <c:v>253.7000122070312</c:v>
                </c:pt>
                <c:pt idx="2933">
                  <c:v>253.800018310547</c:v>
                </c:pt>
                <c:pt idx="2934">
                  <c:v>253.8999938964844</c:v>
                </c:pt>
                <c:pt idx="2935">
                  <c:v>254.0</c:v>
                </c:pt>
                <c:pt idx="2936">
                  <c:v>254.1000061035156</c:v>
                </c:pt>
                <c:pt idx="2937">
                  <c:v>254.2000122070312</c:v>
                </c:pt>
                <c:pt idx="2938">
                  <c:v>254.300018310547</c:v>
                </c:pt>
                <c:pt idx="2939">
                  <c:v>254.3999938964844</c:v>
                </c:pt>
                <c:pt idx="2940">
                  <c:v>254.5</c:v>
                </c:pt>
                <c:pt idx="2941">
                  <c:v>254.6000061035156</c:v>
                </c:pt>
                <c:pt idx="2942">
                  <c:v>254.7000122070312</c:v>
                </c:pt>
                <c:pt idx="2943">
                  <c:v>254.800018310547</c:v>
                </c:pt>
                <c:pt idx="2944">
                  <c:v>254.8999938964844</c:v>
                </c:pt>
                <c:pt idx="2945">
                  <c:v>255.0</c:v>
                </c:pt>
                <c:pt idx="2946">
                  <c:v>255.1000061035156</c:v>
                </c:pt>
                <c:pt idx="2947">
                  <c:v>255.2000122070312</c:v>
                </c:pt>
                <c:pt idx="2948">
                  <c:v>255.300018310547</c:v>
                </c:pt>
                <c:pt idx="2949">
                  <c:v>255.3999938964844</c:v>
                </c:pt>
                <c:pt idx="2950">
                  <c:v>255.5</c:v>
                </c:pt>
                <c:pt idx="2951">
                  <c:v>255.6000061035156</c:v>
                </c:pt>
                <c:pt idx="2952">
                  <c:v>255.7000122070312</c:v>
                </c:pt>
                <c:pt idx="2953">
                  <c:v>255.800018310547</c:v>
                </c:pt>
                <c:pt idx="2954">
                  <c:v>255.8999938964844</c:v>
                </c:pt>
                <c:pt idx="2955">
                  <c:v>256.0</c:v>
                </c:pt>
                <c:pt idx="2956">
                  <c:v>256.1000061035156</c:v>
                </c:pt>
                <c:pt idx="2957">
                  <c:v>256.2000122070312</c:v>
                </c:pt>
                <c:pt idx="2958">
                  <c:v>256.300018310547</c:v>
                </c:pt>
                <c:pt idx="2959">
                  <c:v>256.3999938964844</c:v>
                </c:pt>
                <c:pt idx="2960">
                  <c:v>256.5</c:v>
                </c:pt>
                <c:pt idx="2961">
                  <c:v>256.6000061035156</c:v>
                </c:pt>
                <c:pt idx="2962">
                  <c:v>256.7000122070312</c:v>
                </c:pt>
                <c:pt idx="2963">
                  <c:v>256.800018310547</c:v>
                </c:pt>
                <c:pt idx="2964">
                  <c:v>256.8999938964844</c:v>
                </c:pt>
                <c:pt idx="2965">
                  <c:v>257.0</c:v>
                </c:pt>
                <c:pt idx="2966">
                  <c:v>257.1000061035156</c:v>
                </c:pt>
                <c:pt idx="2967">
                  <c:v>257.2000122070312</c:v>
                </c:pt>
                <c:pt idx="2968">
                  <c:v>257.300018310547</c:v>
                </c:pt>
                <c:pt idx="2969">
                  <c:v>257.3999938964844</c:v>
                </c:pt>
                <c:pt idx="2970">
                  <c:v>257.5</c:v>
                </c:pt>
                <c:pt idx="2971">
                  <c:v>257.6000061035156</c:v>
                </c:pt>
                <c:pt idx="2972">
                  <c:v>257.7000122070312</c:v>
                </c:pt>
                <c:pt idx="2973">
                  <c:v>257.800018310547</c:v>
                </c:pt>
                <c:pt idx="2974">
                  <c:v>257.8999938964844</c:v>
                </c:pt>
                <c:pt idx="2975">
                  <c:v>258.0</c:v>
                </c:pt>
                <c:pt idx="2976">
                  <c:v>258.1000061035156</c:v>
                </c:pt>
                <c:pt idx="2977">
                  <c:v>258.2000122070312</c:v>
                </c:pt>
                <c:pt idx="2978">
                  <c:v>258.300018310547</c:v>
                </c:pt>
                <c:pt idx="2979">
                  <c:v>258.3999938964844</c:v>
                </c:pt>
                <c:pt idx="2980">
                  <c:v>258.5</c:v>
                </c:pt>
                <c:pt idx="2981">
                  <c:v>258.6000061035156</c:v>
                </c:pt>
                <c:pt idx="2982">
                  <c:v>258.7000122070312</c:v>
                </c:pt>
                <c:pt idx="2983">
                  <c:v>258.800018310547</c:v>
                </c:pt>
                <c:pt idx="2984">
                  <c:v>258.8999938964844</c:v>
                </c:pt>
                <c:pt idx="2985">
                  <c:v>259.0</c:v>
                </c:pt>
                <c:pt idx="2986">
                  <c:v>259.1000061035156</c:v>
                </c:pt>
                <c:pt idx="2987">
                  <c:v>259.2000122070312</c:v>
                </c:pt>
                <c:pt idx="2988">
                  <c:v>259.300018310547</c:v>
                </c:pt>
                <c:pt idx="2989">
                  <c:v>259.3999938964844</c:v>
                </c:pt>
                <c:pt idx="2990">
                  <c:v>259.5</c:v>
                </c:pt>
                <c:pt idx="2991">
                  <c:v>259.6000061035156</c:v>
                </c:pt>
                <c:pt idx="2992">
                  <c:v>259.7000122070312</c:v>
                </c:pt>
                <c:pt idx="2993">
                  <c:v>259.800018310547</c:v>
                </c:pt>
                <c:pt idx="2994">
                  <c:v>259.8999938964844</c:v>
                </c:pt>
                <c:pt idx="2995">
                  <c:v>260.0</c:v>
                </c:pt>
                <c:pt idx="2996">
                  <c:v>260.1000061035156</c:v>
                </c:pt>
                <c:pt idx="2997">
                  <c:v>260.2000122070312</c:v>
                </c:pt>
                <c:pt idx="2998">
                  <c:v>260.300018310547</c:v>
                </c:pt>
                <c:pt idx="2999">
                  <c:v>260.3999938964844</c:v>
                </c:pt>
                <c:pt idx="3000">
                  <c:v>260.5</c:v>
                </c:pt>
                <c:pt idx="3001">
                  <c:v>260.6000061035156</c:v>
                </c:pt>
                <c:pt idx="3002">
                  <c:v>260.7000122070312</c:v>
                </c:pt>
                <c:pt idx="3003">
                  <c:v>260.800018310547</c:v>
                </c:pt>
                <c:pt idx="3004">
                  <c:v>260.8999938964844</c:v>
                </c:pt>
                <c:pt idx="3005">
                  <c:v>261.0</c:v>
                </c:pt>
                <c:pt idx="3006">
                  <c:v>261.1000061035156</c:v>
                </c:pt>
                <c:pt idx="3007">
                  <c:v>261.2000122070312</c:v>
                </c:pt>
                <c:pt idx="3008">
                  <c:v>261.300018310547</c:v>
                </c:pt>
                <c:pt idx="3009">
                  <c:v>261.3999938964844</c:v>
                </c:pt>
                <c:pt idx="3010">
                  <c:v>261.5</c:v>
                </c:pt>
                <c:pt idx="3011">
                  <c:v>261.6000061035156</c:v>
                </c:pt>
                <c:pt idx="3012">
                  <c:v>261.7000122070312</c:v>
                </c:pt>
                <c:pt idx="3013">
                  <c:v>261.800018310547</c:v>
                </c:pt>
                <c:pt idx="3014">
                  <c:v>261.8999938964844</c:v>
                </c:pt>
                <c:pt idx="3015">
                  <c:v>262.0</c:v>
                </c:pt>
                <c:pt idx="3016">
                  <c:v>262.1000061035156</c:v>
                </c:pt>
                <c:pt idx="3017">
                  <c:v>262.2000122070312</c:v>
                </c:pt>
                <c:pt idx="3018">
                  <c:v>262.300018310547</c:v>
                </c:pt>
                <c:pt idx="3019">
                  <c:v>262.3999938964844</c:v>
                </c:pt>
                <c:pt idx="3020">
                  <c:v>262.5</c:v>
                </c:pt>
                <c:pt idx="3021">
                  <c:v>262.6000061035156</c:v>
                </c:pt>
                <c:pt idx="3022">
                  <c:v>262.7000122070312</c:v>
                </c:pt>
                <c:pt idx="3023">
                  <c:v>262.800018310547</c:v>
                </c:pt>
                <c:pt idx="3024">
                  <c:v>262.8999938964844</c:v>
                </c:pt>
                <c:pt idx="3025">
                  <c:v>263.0</c:v>
                </c:pt>
                <c:pt idx="3026">
                  <c:v>263.1000061035156</c:v>
                </c:pt>
                <c:pt idx="3027">
                  <c:v>263.2000122070312</c:v>
                </c:pt>
                <c:pt idx="3028">
                  <c:v>263.300018310547</c:v>
                </c:pt>
                <c:pt idx="3029">
                  <c:v>263.3999938964844</c:v>
                </c:pt>
                <c:pt idx="3030">
                  <c:v>263.5</c:v>
                </c:pt>
                <c:pt idx="3031">
                  <c:v>263.6000061035156</c:v>
                </c:pt>
                <c:pt idx="3032">
                  <c:v>263.7000122070312</c:v>
                </c:pt>
                <c:pt idx="3033">
                  <c:v>263.800018310547</c:v>
                </c:pt>
                <c:pt idx="3034">
                  <c:v>263.8999938964844</c:v>
                </c:pt>
                <c:pt idx="3035">
                  <c:v>264.0</c:v>
                </c:pt>
                <c:pt idx="3036">
                  <c:v>264.1000061035156</c:v>
                </c:pt>
                <c:pt idx="3037">
                  <c:v>264.2000122070312</c:v>
                </c:pt>
                <c:pt idx="3038">
                  <c:v>264.300018310547</c:v>
                </c:pt>
                <c:pt idx="3039">
                  <c:v>264.3999938964844</c:v>
                </c:pt>
                <c:pt idx="3040">
                  <c:v>264.5</c:v>
                </c:pt>
                <c:pt idx="3041">
                  <c:v>264.6000061035156</c:v>
                </c:pt>
                <c:pt idx="3042">
                  <c:v>264.7000122070312</c:v>
                </c:pt>
                <c:pt idx="3043">
                  <c:v>264.800018310547</c:v>
                </c:pt>
                <c:pt idx="3044">
                  <c:v>264.8999938964844</c:v>
                </c:pt>
                <c:pt idx="3045">
                  <c:v>265.0</c:v>
                </c:pt>
                <c:pt idx="3046">
                  <c:v>265.1000061035156</c:v>
                </c:pt>
                <c:pt idx="3047">
                  <c:v>265.2000122070312</c:v>
                </c:pt>
                <c:pt idx="3048">
                  <c:v>265.300018310547</c:v>
                </c:pt>
                <c:pt idx="3049">
                  <c:v>265.3999938964844</c:v>
                </c:pt>
                <c:pt idx="3050">
                  <c:v>265.5</c:v>
                </c:pt>
                <c:pt idx="3051">
                  <c:v>265.6000061035156</c:v>
                </c:pt>
                <c:pt idx="3052">
                  <c:v>265.7000122070312</c:v>
                </c:pt>
                <c:pt idx="3053">
                  <c:v>265.800018310547</c:v>
                </c:pt>
                <c:pt idx="3054">
                  <c:v>265.8999938964844</c:v>
                </c:pt>
                <c:pt idx="3055">
                  <c:v>266.0</c:v>
                </c:pt>
                <c:pt idx="3056">
                  <c:v>266.1000061035156</c:v>
                </c:pt>
                <c:pt idx="3057">
                  <c:v>266.2000122070312</c:v>
                </c:pt>
                <c:pt idx="3058">
                  <c:v>266.300018310547</c:v>
                </c:pt>
                <c:pt idx="3059">
                  <c:v>266.3999938964844</c:v>
                </c:pt>
                <c:pt idx="3060">
                  <c:v>266.5</c:v>
                </c:pt>
                <c:pt idx="3061">
                  <c:v>266.6000061035156</c:v>
                </c:pt>
                <c:pt idx="3062">
                  <c:v>266.7000122070312</c:v>
                </c:pt>
                <c:pt idx="3063">
                  <c:v>266.800018310547</c:v>
                </c:pt>
                <c:pt idx="3064">
                  <c:v>266.8999938964844</c:v>
                </c:pt>
                <c:pt idx="3065">
                  <c:v>267.0</c:v>
                </c:pt>
                <c:pt idx="3066">
                  <c:v>267.1000061035156</c:v>
                </c:pt>
                <c:pt idx="3067">
                  <c:v>267.2000122070312</c:v>
                </c:pt>
                <c:pt idx="3068">
                  <c:v>267.300018310547</c:v>
                </c:pt>
                <c:pt idx="3069">
                  <c:v>267.3999938964844</c:v>
                </c:pt>
                <c:pt idx="3070">
                  <c:v>267.5</c:v>
                </c:pt>
                <c:pt idx="3071">
                  <c:v>267.6000061035156</c:v>
                </c:pt>
                <c:pt idx="3072">
                  <c:v>267.7000122070312</c:v>
                </c:pt>
                <c:pt idx="3073">
                  <c:v>267.800018310547</c:v>
                </c:pt>
                <c:pt idx="3074">
                  <c:v>267.8999938964844</c:v>
                </c:pt>
                <c:pt idx="3075">
                  <c:v>268.0</c:v>
                </c:pt>
                <c:pt idx="3076">
                  <c:v>268.1000061035156</c:v>
                </c:pt>
                <c:pt idx="3077">
                  <c:v>268.2000122070312</c:v>
                </c:pt>
                <c:pt idx="3078">
                  <c:v>268.300018310547</c:v>
                </c:pt>
                <c:pt idx="3079">
                  <c:v>268.3999938964844</c:v>
                </c:pt>
                <c:pt idx="3080">
                  <c:v>268.5</c:v>
                </c:pt>
                <c:pt idx="3081">
                  <c:v>268.6000061035156</c:v>
                </c:pt>
                <c:pt idx="3082">
                  <c:v>268.7000122070312</c:v>
                </c:pt>
                <c:pt idx="3083">
                  <c:v>268.800018310547</c:v>
                </c:pt>
                <c:pt idx="3084">
                  <c:v>268.8999938964844</c:v>
                </c:pt>
                <c:pt idx="3085">
                  <c:v>269.0</c:v>
                </c:pt>
                <c:pt idx="3086">
                  <c:v>269.1000061035156</c:v>
                </c:pt>
                <c:pt idx="3087">
                  <c:v>269.2000122070312</c:v>
                </c:pt>
                <c:pt idx="3088">
                  <c:v>269.300018310547</c:v>
                </c:pt>
                <c:pt idx="3089">
                  <c:v>269.3999938964844</c:v>
                </c:pt>
                <c:pt idx="3090">
                  <c:v>269.5</c:v>
                </c:pt>
                <c:pt idx="3091">
                  <c:v>269.6000061035156</c:v>
                </c:pt>
                <c:pt idx="3092">
                  <c:v>269.7000122070312</c:v>
                </c:pt>
                <c:pt idx="3093">
                  <c:v>269.800018310547</c:v>
                </c:pt>
                <c:pt idx="3094">
                  <c:v>269.8999938964844</c:v>
                </c:pt>
                <c:pt idx="3095">
                  <c:v>270.0</c:v>
                </c:pt>
                <c:pt idx="3096">
                  <c:v>270.1000061035156</c:v>
                </c:pt>
                <c:pt idx="3097">
                  <c:v>270.2000122070312</c:v>
                </c:pt>
                <c:pt idx="3098">
                  <c:v>270.300018310547</c:v>
                </c:pt>
                <c:pt idx="3099">
                  <c:v>270.3999938964844</c:v>
                </c:pt>
                <c:pt idx="3100">
                  <c:v>270.5</c:v>
                </c:pt>
                <c:pt idx="3101">
                  <c:v>270.6000061035156</c:v>
                </c:pt>
                <c:pt idx="3102">
                  <c:v>270.7000122070312</c:v>
                </c:pt>
                <c:pt idx="3103">
                  <c:v>270.800018310547</c:v>
                </c:pt>
                <c:pt idx="3104">
                  <c:v>270.8999938964844</c:v>
                </c:pt>
                <c:pt idx="3105">
                  <c:v>271.0</c:v>
                </c:pt>
                <c:pt idx="3106">
                  <c:v>271.1000061035156</c:v>
                </c:pt>
                <c:pt idx="3107">
                  <c:v>271.2000122070312</c:v>
                </c:pt>
                <c:pt idx="3108">
                  <c:v>271.300018310547</c:v>
                </c:pt>
                <c:pt idx="3109">
                  <c:v>271.3999938964844</c:v>
                </c:pt>
                <c:pt idx="3110">
                  <c:v>271.5</c:v>
                </c:pt>
                <c:pt idx="3111">
                  <c:v>271.6000061035156</c:v>
                </c:pt>
                <c:pt idx="3112">
                  <c:v>271.7000122070312</c:v>
                </c:pt>
                <c:pt idx="3113">
                  <c:v>271.800018310547</c:v>
                </c:pt>
                <c:pt idx="3114">
                  <c:v>271.8999938964844</c:v>
                </c:pt>
                <c:pt idx="3115">
                  <c:v>272.0</c:v>
                </c:pt>
                <c:pt idx="3116">
                  <c:v>272.1000061035156</c:v>
                </c:pt>
                <c:pt idx="3117">
                  <c:v>272.2000122070312</c:v>
                </c:pt>
                <c:pt idx="3118">
                  <c:v>272.300018310547</c:v>
                </c:pt>
                <c:pt idx="3119">
                  <c:v>272.3999938964844</c:v>
                </c:pt>
                <c:pt idx="3120">
                  <c:v>272.5</c:v>
                </c:pt>
                <c:pt idx="3121">
                  <c:v>272.6000061035156</c:v>
                </c:pt>
                <c:pt idx="3122">
                  <c:v>272.7000122070312</c:v>
                </c:pt>
                <c:pt idx="3123">
                  <c:v>272.800018310547</c:v>
                </c:pt>
                <c:pt idx="3124">
                  <c:v>272.8999938964844</c:v>
                </c:pt>
                <c:pt idx="3125">
                  <c:v>273.0</c:v>
                </c:pt>
                <c:pt idx="3126">
                  <c:v>273.1000061035156</c:v>
                </c:pt>
                <c:pt idx="3127">
                  <c:v>273.2000122070312</c:v>
                </c:pt>
                <c:pt idx="3128">
                  <c:v>273.300018310547</c:v>
                </c:pt>
                <c:pt idx="3129">
                  <c:v>273.3999938964844</c:v>
                </c:pt>
                <c:pt idx="3130">
                  <c:v>273.5</c:v>
                </c:pt>
                <c:pt idx="3131">
                  <c:v>273.6000061035156</c:v>
                </c:pt>
                <c:pt idx="3132">
                  <c:v>273.7000122070312</c:v>
                </c:pt>
                <c:pt idx="3133">
                  <c:v>273.800018310547</c:v>
                </c:pt>
                <c:pt idx="3134">
                  <c:v>273.8999938964844</c:v>
                </c:pt>
                <c:pt idx="3135">
                  <c:v>274.0</c:v>
                </c:pt>
                <c:pt idx="3136">
                  <c:v>274.1000061035156</c:v>
                </c:pt>
                <c:pt idx="3137">
                  <c:v>274.2000122070312</c:v>
                </c:pt>
                <c:pt idx="3138">
                  <c:v>274.300018310547</c:v>
                </c:pt>
                <c:pt idx="3139">
                  <c:v>274.3999938964844</c:v>
                </c:pt>
                <c:pt idx="3140">
                  <c:v>274.5</c:v>
                </c:pt>
                <c:pt idx="3141">
                  <c:v>274.6000061035156</c:v>
                </c:pt>
                <c:pt idx="3142">
                  <c:v>274.7000122070312</c:v>
                </c:pt>
                <c:pt idx="3143">
                  <c:v>274.800018310547</c:v>
                </c:pt>
                <c:pt idx="3144">
                  <c:v>274.8999938964844</c:v>
                </c:pt>
                <c:pt idx="3145">
                  <c:v>275.0</c:v>
                </c:pt>
                <c:pt idx="3146">
                  <c:v>275.1000061035156</c:v>
                </c:pt>
                <c:pt idx="3147">
                  <c:v>275.2000122070312</c:v>
                </c:pt>
                <c:pt idx="3148">
                  <c:v>275.300018310547</c:v>
                </c:pt>
                <c:pt idx="3149">
                  <c:v>275.3999938964844</c:v>
                </c:pt>
                <c:pt idx="3150">
                  <c:v>275.5</c:v>
                </c:pt>
                <c:pt idx="3151">
                  <c:v>275.6000061035156</c:v>
                </c:pt>
                <c:pt idx="3152">
                  <c:v>275.7000122070312</c:v>
                </c:pt>
                <c:pt idx="3153">
                  <c:v>275.800018310547</c:v>
                </c:pt>
                <c:pt idx="3154">
                  <c:v>275.8999938964844</c:v>
                </c:pt>
                <c:pt idx="3155">
                  <c:v>276.0</c:v>
                </c:pt>
                <c:pt idx="3156">
                  <c:v>276.1000061035156</c:v>
                </c:pt>
                <c:pt idx="3157">
                  <c:v>276.2000122070312</c:v>
                </c:pt>
                <c:pt idx="3158">
                  <c:v>276.300018310547</c:v>
                </c:pt>
                <c:pt idx="3159">
                  <c:v>276.3999938964844</c:v>
                </c:pt>
                <c:pt idx="3160">
                  <c:v>276.5</c:v>
                </c:pt>
                <c:pt idx="3161">
                  <c:v>276.6000061035156</c:v>
                </c:pt>
                <c:pt idx="3162">
                  <c:v>276.7000122070312</c:v>
                </c:pt>
                <c:pt idx="3163">
                  <c:v>276.800018310547</c:v>
                </c:pt>
                <c:pt idx="3164">
                  <c:v>276.8999938964844</c:v>
                </c:pt>
                <c:pt idx="3165">
                  <c:v>277.0</c:v>
                </c:pt>
                <c:pt idx="3166">
                  <c:v>277.1000061035156</c:v>
                </c:pt>
                <c:pt idx="3167">
                  <c:v>277.2000122070312</c:v>
                </c:pt>
                <c:pt idx="3168">
                  <c:v>277.300018310547</c:v>
                </c:pt>
                <c:pt idx="3169">
                  <c:v>277.3999938964844</c:v>
                </c:pt>
                <c:pt idx="3170">
                  <c:v>277.5</c:v>
                </c:pt>
                <c:pt idx="3171">
                  <c:v>277.6000061035156</c:v>
                </c:pt>
                <c:pt idx="3172">
                  <c:v>277.7000122070312</c:v>
                </c:pt>
                <c:pt idx="3173">
                  <c:v>277.800018310547</c:v>
                </c:pt>
                <c:pt idx="3174">
                  <c:v>277.8999938964844</c:v>
                </c:pt>
                <c:pt idx="3175">
                  <c:v>278.0</c:v>
                </c:pt>
                <c:pt idx="3176">
                  <c:v>278.1000061035156</c:v>
                </c:pt>
                <c:pt idx="3177">
                  <c:v>278.2000122070312</c:v>
                </c:pt>
                <c:pt idx="3178">
                  <c:v>278.300018310547</c:v>
                </c:pt>
                <c:pt idx="3179">
                  <c:v>278.3999938964844</c:v>
                </c:pt>
                <c:pt idx="3180">
                  <c:v>278.5</c:v>
                </c:pt>
                <c:pt idx="3181">
                  <c:v>278.6000061035156</c:v>
                </c:pt>
                <c:pt idx="3182">
                  <c:v>278.7000122070312</c:v>
                </c:pt>
                <c:pt idx="3183">
                  <c:v>278.800018310547</c:v>
                </c:pt>
                <c:pt idx="3184">
                  <c:v>278.8999938964844</c:v>
                </c:pt>
                <c:pt idx="3185">
                  <c:v>279.0</c:v>
                </c:pt>
                <c:pt idx="3186">
                  <c:v>279.1000061035156</c:v>
                </c:pt>
                <c:pt idx="3187">
                  <c:v>279.2000122070312</c:v>
                </c:pt>
                <c:pt idx="3188">
                  <c:v>279.300018310547</c:v>
                </c:pt>
                <c:pt idx="3189">
                  <c:v>279.3999938964844</c:v>
                </c:pt>
                <c:pt idx="3190">
                  <c:v>279.5</c:v>
                </c:pt>
                <c:pt idx="3191">
                  <c:v>279.6000061035156</c:v>
                </c:pt>
                <c:pt idx="3192">
                  <c:v>279.7000122070312</c:v>
                </c:pt>
                <c:pt idx="3193">
                  <c:v>279.800018310547</c:v>
                </c:pt>
                <c:pt idx="3194">
                  <c:v>279.8999938964844</c:v>
                </c:pt>
                <c:pt idx="3195">
                  <c:v>280.0</c:v>
                </c:pt>
                <c:pt idx="3196">
                  <c:v>280.1000061035156</c:v>
                </c:pt>
                <c:pt idx="3197">
                  <c:v>280.2000122070312</c:v>
                </c:pt>
                <c:pt idx="3198">
                  <c:v>280.300018310547</c:v>
                </c:pt>
                <c:pt idx="3199">
                  <c:v>280.3999938964844</c:v>
                </c:pt>
                <c:pt idx="3200">
                  <c:v>280.5</c:v>
                </c:pt>
                <c:pt idx="3201">
                  <c:v>280.6000061035156</c:v>
                </c:pt>
                <c:pt idx="3202">
                  <c:v>280.7000122070312</c:v>
                </c:pt>
                <c:pt idx="3203">
                  <c:v>280.800018310547</c:v>
                </c:pt>
                <c:pt idx="3204">
                  <c:v>280.8999938964844</c:v>
                </c:pt>
                <c:pt idx="3205">
                  <c:v>281.0</c:v>
                </c:pt>
                <c:pt idx="3206">
                  <c:v>281.1000061035156</c:v>
                </c:pt>
                <c:pt idx="3207">
                  <c:v>281.2000122070312</c:v>
                </c:pt>
                <c:pt idx="3208">
                  <c:v>281.300018310547</c:v>
                </c:pt>
                <c:pt idx="3209">
                  <c:v>281.3999938964844</c:v>
                </c:pt>
                <c:pt idx="3210">
                  <c:v>281.5</c:v>
                </c:pt>
                <c:pt idx="3211">
                  <c:v>281.6000061035156</c:v>
                </c:pt>
                <c:pt idx="3212">
                  <c:v>281.7000122070312</c:v>
                </c:pt>
                <c:pt idx="3213">
                  <c:v>281.800018310547</c:v>
                </c:pt>
                <c:pt idx="3214">
                  <c:v>281.8999938964844</c:v>
                </c:pt>
                <c:pt idx="3215">
                  <c:v>282.0</c:v>
                </c:pt>
                <c:pt idx="3216">
                  <c:v>282.1000061035156</c:v>
                </c:pt>
                <c:pt idx="3217">
                  <c:v>282.2000122070312</c:v>
                </c:pt>
                <c:pt idx="3218">
                  <c:v>282.300018310547</c:v>
                </c:pt>
                <c:pt idx="3219">
                  <c:v>282.3999938964844</c:v>
                </c:pt>
                <c:pt idx="3220">
                  <c:v>282.5</c:v>
                </c:pt>
                <c:pt idx="3221">
                  <c:v>282.6000061035156</c:v>
                </c:pt>
                <c:pt idx="3222">
                  <c:v>282.7000122070312</c:v>
                </c:pt>
                <c:pt idx="3223">
                  <c:v>282.800018310547</c:v>
                </c:pt>
                <c:pt idx="3224">
                  <c:v>282.8999938964844</c:v>
                </c:pt>
                <c:pt idx="3225">
                  <c:v>283.0</c:v>
                </c:pt>
                <c:pt idx="3226">
                  <c:v>283.1000061035156</c:v>
                </c:pt>
                <c:pt idx="3227">
                  <c:v>283.2000122070312</c:v>
                </c:pt>
                <c:pt idx="3228">
                  <c:v>283.300018310547</c:v>
                </c:pt>
                <c:pt idx="3229">
                  <c:v>283.3999938964844</c:v>
                </c:pt>
                <c:pt idx="3230">
                  <c:v>283.5</c:v>
                </c:pt>
                <c:pt idx="3231">
                  <c:v>283.6000061035156</c:v>
                </c:pt>
                <c:pt idx="3232">
                  <c:v>283.7000122070312</c:v>
                </c:pt>
                <c:pt idx="3233">
                  <c:v>283.800018310547</c:v>
                </c:pt>
                <c:pt idx="3234">
                  <c:v>283.8999938964844</c:v>
                </c:pt>
                <c:pt idx="3235">
                  <c:v>284.0</c:v>
                </c:pt>
                <c:pt idx="3236">
                  <c:v>284.1000061035156</c:v>
                </c:pt>
                <c:pt idx="3237">
                  <c:v>284.2000122070312</c:v>
                </c:pt>
                <c:pt idx="3238">
                  <c:v>284.300018310547</c:v>
                </c:pt>
                <c:pt idx="3239">
                  <c:v>284.3999938964844</c:v>
                </c:pt>
                <c:pt idx="3240">
                  <c:v>284.5</c:v>
                </c:pt>
                <c:pt idx="3241">
                  <c:v>284.6000061035156</c:v>
                </c:pt>
                <c:pt idx="3242">
                  <c:v>284.7000122070312</c:v>
                </c:pt>
                <c:pt idx="3243">
                  <c:v>284.800018310547</c:v>
                </c:pt>
                <c:pt idx="3244">
                  <c:v>284.8999938964844</c:v>
                </c:pt>
                <c:pt idx="3245">
                  <c:v>285.0</c:v>
                </c:pt>
                <c:pt idx="3246">
                  <c:v>285.1000061035156</c:v>
                </c:pt>
                <c:pt idx="3247">
                  <c:v>285.2000122070312</c:v>
                </c:pt>
                <c:pt idx="3248">
                  <c:v>285.300018310547</c:v>
                </c:pt>
                <c:pt idx="3249">
                  <c:v>285.3999938964844</c:v>
                </c:pt>
                <c:pt idx="3250">
                  <c:v>285.5</c:v>
                </c:pt>
                <c:pt idx="3251">
                  <c:v>285.6000061035156</c:v>
                </c:pt>
                <c:pt idx="3252">
                  <c:v>285.7000122070312</c:v>
                </c:pt>
                <c:pt idx="3253">
                  <c:v>285.800018310547</c:v>
                </c:pt>
                <c:pt idx="3254">
                  <c:v>285.8999938964844</c:v>
                </c:pt>
                <c:pt idx="3255">
                  <c:v>286.0</c:v>
                </c:pt>
                <c:pt idx="3256">
                  <c:v>286.1000061035156</c:v>
                </c:pt>
                <c:pt idx="3257">
                  <c:v>286.2000122070312</c:v>
                </c:pt>
                <c:pt idx="3258">
                  <c:v>286.300018310547</c:v>
                </c:pt>
                <c:pt idx="3259">
                  <c:v>286.3999938964844</c:v>
                </c:pt>
                <c:pt idx="3260">
                  <c:v>286.5</c:v>
                </c:pt>
                <c:pt idx="3261">
                  <c:v>286.6000061035156</c:v>
                </c:pt>
                <c:pt idx="3262">
                  <c:v>286.7000122070312</c:v>
                </c:pt>
                <c:pt idx="3263">
                  <c:v>286.800018310547</c:v>
                </c:pt>
                <c:pt idx="3264">
                  <c:v>286.8999938964844</c:v>
                </c:pt>
                <c:pt idx="3265">
                  <c:v>287.0</c:v>
                </c:pt>
                <c:pt idx="3266">
                  <c:v>287.1000061035156</c:v>
                </c:pt>
                <c:pt idx="3267">
                  <c:v>287.2000122070312</c:v>
                </c:pt>
                <c:pt idx="3268">
                  <c:v>287.300018310547</c:v>
                </c:pt>
                <c:pt idx="3269">
                  <c:v>287.3999938964844</c:v>
                </c:pt>
                <c:pt idx="3270">
                  <c:v>287.5</c:v>
                </c:pt>
                <c:pt idx="3271">
                  <c:v>287.6000061035156</c:v>
                </c:pt>
                <c:pt idx="3272">
                  <c:v>287.7000122070312</c:v>
                </c:pt>
                <c:pt idx="3273">
                  <c:v>287.800018310547</c:v>
                </c:pt>
                <c:pt idx="3274">
                  <c:v>287.8999938964844</c:v>
                </c:pt>
                <c:pt idx="3275">
                  <c:v>288.0</c:v>
                </c:pt>
                <c:pt idx="3276">
                  <c:v>288.1000061035156</c:v>
                </c:pt>
                <c:pt idx="3277">
                  <c:v>288.2000122070312</c:v>
                </c:pt>
                <c:pt idx="3278">
                  <c:v>288.300018310547</c:v>
                </c:pt>
                <c:pt idx="3279">
                  <c:v>288.3999938964844</c:v>
                </c:pt>
                <c:pt idx="3280">
                  <c:v>288.5</c:v>
                </c:pt>
                <c:pt idx="3281">
                  <c:v>288.6000061035156</c:v>
                </c:pt>
                <c:pt idx="3282">
                  <c:v>288.7000122070312</c:v>
                </c:pt>
                <c:pt idx="3283">
                  <c:v>288.800018310547</c:v>
                </c:pt>
                <c:pt idx="3284">
                  <c:v>288.8999938964844</c:v>
                </c:pt>
                <c:pt idx="3285">
                  <c:v>289.0</c:v>
                </c:pt>
                <c:pt idx="3286">
                  <c:v>289.1000061035156</c:v>
                </c:pt>
                <c:pt idx="3287">
                  <c:v>289.2000122070312</c:v>
                </c:pt>
                <c:pt idx="3288">
                  <c:v>289.300018310547</c:v>
                </c:pt>
                <c:pt idx="3289">
                  <c:v>289.3999938964844</c:v>
                </c:pt>
                <c:pt idx="3290">
                  <c:v>289.5</c:v>
                </c:pt>
                <c:pt idx="3291">
                  <c:v>289.6000061035156</c:v>
                </c:pt>
                <c:pt idx="3292">
                  <c:v>289.7000122070312</c:v>
                </c:pt>
                <c:pt idx="3293">
                  <c:v>289.800018310547</c:v>
                </c:pt>
                <c:pt idx="3294">
                  <c:v>289.8999938964844</c:v>
                </c:pt>
                <c:pt idx="3295">
                  <c:v>290.0</c:v>
                </c:pt>
                <c:pt idx="3296">
                  <c:v>290.1000061035156</c:v>
                </c:pt>
                <c:pt idx="3297">
                  <c:v>290.2000122070312</c:v>
                </c:pt>
                <c:pt idx="3298">
                  <c:v>290.300018310547</c:v>
                </c:pt>
                <c:pt idx="3299">
                  <c:v>290.3999938964844</c:v>
                </c:pt>
                <c:pt idx="3300">
                  <c:v>290.5</c:v>
                </c:pt>
                <c:pt idx="3301">
                  <c:v>290.6000061035156</c:v>
                </c:pt>
                <c:pt idx="3302">
                  <c:v>290.7000122070312</c:v>
                </c:pt>
                <c:pt idx="3303">
                  <c:v>290.800018310547</c:v>
                </c:pt>
                <c:pt idx="3304">
                  <c:v>290.8999938964844</c:v>
                </c:pt>
                <c:pt idx="3305">
                  <c:v>291.0</c:v>
                </c:pt>
                <c:pt idx="3306">
                  <c:v>291.1000061035156</c:v>
                </c:pt>
                <c:pt idx="3307">
                  <c:v>291.2000122070312</c:v>
                </c:pt>
                <c:pt idx="3308">
                  <c:v>291.300018310547</c:v>
                </c:pt>
                <c:pt idx="3309">
                  <c:v>291.3999938964844</c:v>
                </c:pt>
                <c:pt idx="3310">
                  <c:v>291.5</c:v>
                </c:pt>
                <c:pt idx="3311">
                  <c:v>291.6000061035156</c:v>
                </c:pt>
                <c:pt idx="3312">
                  <c:v>291.7000122070312</c:v>
                </c:pt>
                <c:pt idx="3313">
                  <c:v>291.800018310547</c:v>
                </c:pt>
                <c:pt idx="3314">
                  <c:v>291.8999938964844</c:v>
                </c:pt>
                <c:pt idx="3315">
                  <c:v>292.0</c:v>
                </c:pt>
                <c:pt idx="3316">
                  <c:v>292.1000061035156</c:v>
                </c:pt>
                <c:pt idx="3317">
                  <c:v>292.2000122070312</c:v>
                </c:pt>
                <c:pt idx="3318">
                  <c:v>292.300018310547</c:v>
                </c:pt>
                <c:pt idx="3319">
                  <c:v>292.3999938964844</c:v>
                </c:pt>
                <c:pt idx="3320">
                  <c:v>292.5</c:v>
                </c:pt>
                <c:pt idx="3321">
                  <c:v>292.6000061035156</c:v>
                </c:pt>
                <c:pt idx="3322">
                  <c:v>292.7000122070312</c:v>
                </c:pt>
                <c:pt idx="3323">
                  <c:v>292.800018310547</c:v>
                </c:pt>
                <c:pt idx="3324">
                  <c:v>292.8999938964844</c:v>
                </c:pt>
                <c:pt idx="3325">
                  <c:v>293.0</c:v>
                </c:pt>
                <c:pt idx="3326">
                  <c:v>293.1000061035156</c:v>
                </c:pt>
                <c:pt idx="3327">
                  <c:v>293.2000122070312</c:v>
                </c:pt>
                <c:pt idx="3328">
                  <c:v>293.300018310547</c:v>
                </c:pt>
                <c:pt idx="3329">
                  <c:v>293.3999938964844</c:v>
                </c:pt>
                <c:pt idx="3330">
                  <c:v>293.5</c:v>
                </c:pt>
                <c:pt idx="3331">
                  <c:v>293.6000061035156</c:v>
                </c:pt>
                <c:pt idx="3332">
                  <c:v>293.7000122070312</c:v>
                </c:pt>
                <c:pt idx="3333">
                  <c:v>293.800018310547</c:v>
                </c:pt>
                <c:pt idx="3334">
                  <c:v>293.8999938964844</c:v>
                </c:pt>
                <c:pt idx="3335">
                  <c:v>294.0</c:v>
                </c:pt>
                <c:pt idx="3336">
                  <c:v>294.1000061035156</c:v>
                </c:pt>
                <c:pt idx="3337">
                  <c:v>294.2000122070312</c:v>
                </c:pt>
                <c:pt idx="3338">
                  <c:v>294.300018310547</c:v>
                </c:pt>
                <c:pt idx="3339">
                  <c:v>294.3999938964844</c:v>
                </c:pt>
                <c:pt idx="3340">
                  <c:v>294.5</c:v>
                </c:pt>
                <c:pt idx="3341">
                  <c:v>294.6000061035156</c:v>
                </c:pt>
                <c:pt idx="3342">
                  <c:v>294.7000122070312</c:v>
                </c:pt>
                <c:pt idx="3343">
                  <c:v>294.800018310547</c:v>
                </c:pt>
                <c:pt idx="3344">
                  <c:v>294.8999938964844</c:v>
                </c:pt>
                <c:pt idx="3345">
                  <c:v>295.0</c:v>
                </c:pt>
                <c:pt idx="3346">
                  <c:v>295.1000061035156</c:v>
                </c:pt>
                <c:pt idx="3347">
                  <c:v>295.2000122070312</c:v>
                </c:pt>
                <c:pt idx="3348">
                  <c:v>295.300018310547</c:v>
                </c:pt>
                <c:pt idx="3349">
                  <c:v>295.3999938964844</c:v>
                </c:pt>
                <c:pt idx="3350">
                  <c:v>295.5</c:v>
                </c:pt>
                <c:pt idx="3351">
                  <c:v>295.6000061035156</c:v>
                </c:pt>
                <c:pt idx="3352">
                  <c:v>295.7000122070312</c:v>
                </c:pt>
                <c:pt idx="3353">
                  <c:v>295.800018310547</c:v>
                </c:pt>
                <c:pt idx="3354">
                  <c:v>295.8999938964844</c:v>
                </c:pt>
                <c:pt idx="3355">
                  <c:v>296.0</c:v>
                </c:pt>
                <c:pt idx="3356">
                  <c:v>296.1000061035156</c:v>
                </c:pt>
                <c:pt idx="3357">
                  <c:v>296.2000122070312</c:v>
                </c:pt>
                <c:pt idx="3358">
                  <c:v>296.300018310547</c:v>
                </c:pt>
                <c:pt idx="3359">
                  <c:v>296.3999938964844</c:v>
                </c:pt>
                <c:pt idx="3360">
                  <c:v>296.5</c:v>
                </c:pt>
                <c:pt idx="3361">
                  <c:v>296.6000061035156</c:v>
                </c:pt>
                <c:pt idx="3362">
                  <c:v>296.7000122070312</c:v>
                </c:pt>
                <c:pt idx="3363">
                  <c:v>296.800018310547</c:v>
                </c:pt>
                <c:pt idx="3364">
                  <c:v>296.8999938964844</c:v>
                </c:pt>
                <c:pt idx="3365">
                  <c:v>297.0</c:v>
                </c:pt>
                <c:pt idx="3366">
                  <c:v>297.1000061035156</c:v>
                </c:pt>
                <c:pt idx="3367">
                  <c:v>297.2000122070312</c:v>
                </c:pt>
                <c:pt idx="3368">
                  <c:v>297.300018310547</c:v>
                </c:pt>
                <c:pt idx="3369">
                  <c:v>297.3999938964844</c:v>
                </c:pt>
                <c:pt idx="3370">
                  <c:v>297.5</c:v>
                </c:pt>
                <c:pt idx="3371">
                  <c:v>297.6000061035156</c:v>
                </c:pt>
                <c:pt idx="3372">
                  <c:v>297.7000122070312</c:v>
                </c:pt>
                <c:pt idx="3373">
                  <c:v>297.800018310547</c:v>
                </c:pt>
                <c:pt idx="3374">
                  <c:v>297.8999938964844</c:v>
                </c:pt>
                <c:pt idx="3375">
                  <c:v>298.0</c:v>
                </c:pt>
                <c:pt idx="3376">
                  <c:v>298.1000061035156</c:v>
                </c:pt>
                <c:pt idx="3377">
                  <c:v>298.2000122070312</c:v>
                </c:pt>
                <c:pt idx="3378">
                  <c:v>298.300018310547</c:v>
                </c:pt>
                <c:pt idx="3379">
                  <c:v>298.3999938964844</c:v>
                </c:pt>
                <c:pt idx="3380">
                  <c:v>298.5</c:v>
                </c:pt>
                <c:pt idx="3381">
                  <c:v>298.6000061035156</c:v>
                </c:pt>
                <c:pt idx="3382">
                  <c:v>298.7000122070312</c:v>
                </c:pt>
                <c:pt idx="3383">
                  <c:v>298.800018310547</c:v>
                </c:pt>
                <c:pt idx="3384">
                  <c:v>298.8999938964844</c:v>
                </c:pt>
                <c:pt idx="3385">
                  <c:v>299.0</c:v>
                </c:pt>
                <c:pt idx="3386">
                  <c:v>299.1000061035156</c:v>
                </c:pt>
                <c:pt idx="3387">
                  <c:v>299.2000122070312</c:v>
                </c:pt>
                <c:pt idx="3388">
                  <c:v>299.300018310547</c:v>
                </c:pt>
                <c:pt idx="3389">
                  <c:v>299.3999938964844</c:v>
                </c:pt>
                <c:pt idx="3390">
                  <c:v>299.5</c:v>
                </c:pt>
                <c:pt idx="3391">
                  <c:v>299.6000061035156</c:v>
                </c:pt>
                <c:pt idx="3392">
                  <c:v>299.7000122070312</c:v>
                </c:pt>
                <c:pt idx="3393">
                  <c:v>299.800018310547</c:v>
                </c:pt>
                <c:pt idx="3394">
                  <c:v>299.8999938964844</c:v>
                </c:pt>
                <c:pt idx="3395">
                  <c:v>300.0</c:v>
                </c:pt>
                <c:pt idx="3396">
                  <c:v>300.1000061035156</c:v>
                </c:pt>
                <c:pt idx="3397">
                  <c:v>300.2000122070312</c:v>
                </c:pt>
                <c:pt idx="3398">
                  <c:v>300.300018310547</c:v>
                </c:pt>
                <c:pt idx="3399">
                  <c:v>300.3999938964844</c:v>
                </c:pt>
                <c:pt idx="3400">
                  <c:v>300.5</c:v>
                </c:pt>
                <c:pt idx="3401">
                  <c:v>300.6000061035156</c:v>
                </c:pt>
                <c:pt idx="3402">
                  <c:v>300.7000122070312</c:v>
                </c:pt>
                <c:pt idx="3403">
                  <c:v>300.800018310547</c:v>
                </c:pt>
                <c:pt idx="3404">
                  <c:v>300.8999938964844</c:v>
                </c:pt>
                <c:pt idx="3405">
                  <c:v>301.0</c:v>
                </c:pt>
                <c:pt idx="3406">
                  <c:v>301.1000061035156</c:v>
                </c:pt>
                <c:pt idx="3407">
                  <c:v>301.2000122070312</c:v>
                </c:pt>
                <c:pt idx="3408">
                  <c:v>301.300018310547</c:v>
                </c:pt>
                <c:pt idx="3409">
                  <c:v>301.3999938964844</c:v>
                </c:pt>
                <c:pt idx="3410">
                  <c:v>301.5</c:v>
                </c:pt>
                <c:pt idx="3411">
                  <c:v>301.6000061035156</c:v>
                </c:pt>
                <c:pt idx="3412">
                  <c:v>301.7000122070312</c:v>
                </c:pt>
                <c:pt idx="3413">
                  <c:v>301.800018310547</c:v>
                </c:pt>
                <c:pt idx="3414">
                  <c:v>301.8999938964844</c:v>
                </c:pt>
                <c:pt idx="3415">
                  <c:v>302.0</c:v>
                </c:pt>
                <c:pt idx="3416">
                  <c:v>302.1000061035156</c:v>
                </c:pt>
                <c:pt idx="3417">
                  <c:v>302.2000122070312</c:v>
                </c:pt>
                <c:pt idx="3418">
                  <c:v>302.300018310547</c:v>
                </c:pt>
                <c:pt idx="3419">
                  <c:v>302.3999938964844</c:v>
                </c:pt>
                <c:pt idx="3420">
                  <c:v>302.5</c:v>
                </c:pt>
                <c:pt idx="3421">
                  <c:v>302.6000061035156</c:v>
                </c:pt>
                <c:pt idx="3422">
                  <c:v>302.7000122070312</c:v>
                </c:pt>
                <c:pt idx="3423">
                  <c:v>302.800018310547</c:v>
                </c:pt>
                <c:pt idx="3424">
                  <c:v>302.8999938964844</c:v>
                </c:pt>
                <c:pt idx="3425">
                  <c:v>303.0</c:v>
                </c:pt>
                <c:pt idx="3426">
                  <c:v>303.1000061035156</c:v>
                </c:pt>
                <c:pt idx="3427">
                  <c:v>303.2000122070312</c:v>
                </c:pt>
                <c:pt idx="3428">
                  <c:v>303.300018310547</c:v>
                </c:pt>
                <c:pt idx="3429">
                  <c:v>303.3999938964844</c:v>
                </c:pt>
                <c:pt idx="3430">
                  <c:v>303.5</c:v>
                </c:pt>
                <c:pt idx="3431">
                  <c:v>303.6000061035156</c:v>
                </c:pt>
                <c:pt idx="3432">
                  <c:v>303.7000122070312</c:v>
                </c:pt>
                <c:pt idx="3433">
                  <c:v>303.800018310547</c:v>
                </c:pt>
                <c:pt idx="3434">
                  <c:v>303.8999938964844</c:v>
                </c:pt>
                <c:pt idx="3435">
                  <c:v>304.0</c:v>
                </c:pt>
                <c:pt idx="3436">
                  <c:v>304.1000061035156</c:v>
                </c:pt>
                <c:pt idx="3437">
                  <c:v>304.2000122070312</c:v>
                </c:pt>
                <c:pt idx="3438">
                  <c:v>304.300018310547</c:v>
                </c:pt>
                <c:pt idx="3439">
                  <c:v>304.3999938964844</c:v>
                </c:pt>
                <c:pt idx="3440">
                  <c:v>304.5</c:v>
                </c:pt>
                <c:pt idx="3441">
                  <c:v>304.6000061035156</c:v>
                </c:pt>
                <c:pt idx="3442">
                  <c:v>304.7000122070312</c:v>
                </c:pt>
                <c:pt idx="3443">
                  <c:v>304.800018310547</c:v>
                </c:pt>
                <c:pt idx="3444">
                  <c:v>304.8999938964844</c:v>
                </c:pt>
                <c:pt idx="3445">
                  <c:v>305.0</c:v>
                </c:pt>
                <c:pt idx="3446">
                  <c:v>305.1000061035156</c:v>
                </c:pt>
                <c:pt idx="3447">
                  <c:v>305.2000122070312</c:v>
                </c:pt>
                <c:pt idx="3448">
                  <c:v>305.300018310547</c:v>
                </c:pt>
                <c:pt idx="3449">
                  <c:v>305.3999938964844</c:v>
                </c:pt>
                <c:pt idx="3450">
                  <c:v>305.5</c:v>
                </c:pt>
                <c:pt idx="3451">
                  <c:v>305.6000061035156</c:v>
                </c:pt>
                <c:pt idx="3452">
                  <c:v>305.7000122070312</c:v>
                </c:pt>
                <c:pt idx="3453">
                  <c:v>305.800018310547</c:v>
                </c:pt>
                <c:pt idx="3454">
                  <c:v>305.8999938964844</c:v>
                </c:pt>
                <c:pt idx="3455">
                  <c:v>306.0</c:v>
                </c:pt>
                <c:pt idx="3456">
                  <c:v>306.1000061035156</c:v>
                </c:pt>
                <c:pt idx="3457">
                  <c:v>306.2000122070312</c:v>
                </c:pt>
                <c:pt idx="3458">
                  <c:v>306.300018310547</c:v>
                </c:pt>
                <c:pt idx="3459">
                  <c:v>306.3999938964844</c:v>
                </c:pt>
                <c:pt idx="3460">
                  <c:v>306.5</c:v>
                </c:pt>
                <c:pt idx="3461">
                  <c:v>306.6000061035156</c:v>
                </c:pt>
                <c:pt idx="3462">
                  <c:v>306.7000122070312</c:v>
                </c:pt>
                <c:pt idx="3463">
                  <c:v>306.800018310547</c:v>
                </c:pt>
                <c:pt idx="3464">
                  <c:v>306.8999938964844</c:v>
                </c:pt>
                <c:pt idx="3465">
                  <c:v>307.0</c:v>
                </c:pt>
                <c:pt idx="3466">
                  <c:v>307.1000061035156</c:v>
                </c:pt>
                <c:pt idx="3467">
                  <c:v>307.2000122070312</c:v>
                </c:pt>
                <c:pt idx="3468">
                  <c:v>307.300018310547</c:v>
                </c:pt>
                <c:pt idx="3469">
                  <c:v>307.3999938964844</c:v>
                </c:pt>
                <c:pt idx="3470">
                  <c:v>307.5</c:v>
                </c:pt>
                <c:pt idx="3471">
                  <c:v>307.6000061035156</c:v>
                </c:pt>
                <c:pt idx="3472">
                  <c:v>307.7000122070312</c:v>
                </c:pt>
                <c:pt idx="3473">
                  <c:v>307.800018310547</c:v>
                </c:pt>
                <c:pt idx="3474">
                  <c:v>307.8999938964844</c:v>
                </c:pt>
                <c:pt idx="3475">
                  <c:v>308.0</c:v>
                </c:pt>
                <c:pt idx="3476">
                  <c:v>308.1000061035156</c:v>
                </c:pt>
                <c:pt idx="3477">
                  <c:v>308.2000122070312</c:v>
                </c:pt>
                <c:pt idx="3478">
                  <c:v>308.300018310547</c:v>
                </c:pt>
                <c:pt idx="3479">
                  <c:v>308.3999938964844</c:v>
                </c:pt>
                <c:pt idx="3480">
                  <c:v>308.5</c:v>
                </c:pt>
                <c:pt idx="3481">
                  <c:v>308.6000061035156</c:v>
                </c:pt>
                <c:pt idx="3482">
                  <c:v>308.7000122070312</c:v>
                </c:pt>
                <c:pt idx="3483">
                  <c:v>308.800018310547</c:v>
                </c:pt>
                <c:pt idx="3484">
                  <c:v>308.8999938964844</c:v>
                </c:pt>
                <c:pt idx="3485">
                  <c:v>309.0</c:v>
                </c:pt>
                <c:pt idx="3486">
                  <c:v>309.1000061035156</c:v>
                </c:pt>
                <c:pt idx="3487">
                  <c:v>309.2000122070312</c:v>
                </c:pt>
                <c:pt idx="3488">
                  <c:v>309.300018310547</c:v>
                </c:pt>
                <c:pt idx="3489">
                  <c:v>309.3999938964844</c:v>
                </c:pt>
                <c:pt idx="3490">
                  <c:v>309.5</c:v>
                </c:pt>
                <c:pt idx="3491">
                  <c:v>309.6000061035156</c:v>
                </c:pt>
                <c:pt idx="3492">
                  <c:v>309.7000122070312</c:v>
                </c:pt>
                <c:pt idx="3493">
                  <c:v>309.800018310547</c:v>
                </c:pt>
                <c:pt idx="3494">
                  <c:v>309.8999938964844</c:v>
                </c:pt>
                <c:pt idx="3495">
                  <c:v>310.0</c:v>
                </c:pt>
                <c:pt idx="3496">
                  <c:v>310.1000061035156</c:v>
                </c:pt>
                <c:pt idx="3497">
                  <c:v>310.2000122070312</c:v>
                </c:pt>
                <c:pt idx="3498">
                  <c:v>310.300018310547</c:v>
                </c:pt>
                <c:pt idx="3499">
                  <c:v>310.3999938964844</c:v>
                </c:pt>
                <c:pt idx="3500">
                  <c:v>310.5</c:v>
                </c:pt>
                <c:pt idx="3501">
                  <c:v>310.6000061035156</c:v>
                </c:pt>
                <c:pt idx="3502">
                  <c:v>310.7000122070312</c:v>
                </c:pt>
                <c:pt idx="3503">
                  <c:v>310.800018310547</c:v>
                </c:pt>
                <c:pt idx="3504">
                  <c:v>310.8999938964844</c:v>
                </c:pt>
                <c:pt idx="3505">
                  <c:v>311.0</c:v>
                </c:pt>
                <c:pt idx="3506">
                  <c:v>311.1000061035156</c:v>
                </c:pt>
                <c:pt idx="3507">
                  <c:v>311.2000122070312</c:v>
                </c:pt>
                <c:pt idx="3508">
                  <c:v>311.300018310547</c:v>
                </c:pt>
                <c:pt idx="3509">
                  <c:v>311.3999938964844</c:v>
                </c:pt>
                <c:pt idx="3510">
                  <c:v>311.5</c:v>
                </c:pt>
                <c:pt idx="3511">
                  <c:v>311.6000061035156</c:v>
                </c:pt>
                <c:pt idx="3512">
                  <c:v>311.7000122070312</c:v>
                </c:pt>
                <c:pt idx="3513">
                  <c:v>311.800018310547</c:v>
                </c:pt>
                <c:pt idx="3514">
                  <c:v>311.8999938964844</c:v>
                </c:pt>
                <c:pt idx="3515">
                  <c:v>312.0</c:v>
                </c:pt>
                <c:pt idx="3516">
                  <c:v>312.1000061035156</c:v>
                </c:pt>
                <c:pt idx="3517">
                  <c:v>312.2000122070312</c:v>
                </c:pt>
                <c:pt idx="3518">
                  <c:v>312.300018310547</c:v>
                </c:pt>
                <c:pt idx="3519">
                  <c:v>312.3999938964844</c:v>
                </c:pt>
                <c:pt idx="3520">
                  <c:v>312.5</c:v>
                </c:pt>
                <c:pt idx="3521">
                  <c:v>312.6000061035156</c:v>
                </c:pt>
                <c:pt idx="3522">
                  <c:v>312.7000122070312</c:v>
                </c:pt>
                <c:pt idx="3523">
                  <c:v>312.800018310547</c:v>
                </c:pt>
                <c:pt idx="3524">
                  <c:v>312.8999938964844</c:v>
                </c:pt>
                <c:pt idx="3525">
                  <c:v>313.0</c:v>
                </c:pt>
                <c:pt idx="3526">
                  <c:v>313.1000061035156</c:v>
                </c:pt>
                <c:pt idx="3527">
                  <c:v>313.2000122070312</c:v>
                </c:pt>
                <c:pt idx="3528">
                  <c:v>313.300018310547</c:v>
                </c:pt>
                <c:pt idx="3529">
                  <c:v>313.3999938964844</c:v>
                </c:pt>
                <c:pt idx="3530">
                  <c:v>313.5</c:v>
                </c:pt>
                <c:pt idx="3531">
                  <c:v>313.6000061035156</c:v>
                </c:pt>
                <c:pt idx="3532">
                  <c:v>313.7000122070312</c:v>
                </c:pt>
                <c:pt idx="3533">
                  <c:v>313.800018310547</c:v>
                </c:pt>
                <c:pt idx="3534">
                  <c:v>313.8999938964844</c:v>
                </c:pt>
                <c:pt idx="3535">
                  <c:v>314.0</c:v>
                </c:pt>
                <c:pt idx="3536">
                  <c:v>314.1000061035156</c:v>
                </c:pt>
                <c:pt idx="3537">
                  <c:v>314.2000122070312</c:v>
                </c:pt>
                <c:pt idx="3538">
                  <c:v>314.300018310547</c:v>
                </c:pt>
                <c:pt idx="3539">
                  <c:v>314.3999938964844</c:v>
                </c:pt>
                <c:pt idx="3540">
                  <c:v>314.5</c:v>
                </c:pt>
                <c:pt idx="3541">
                  <c:v>314.6000061035156</c:v>
                </c:pt>
                <c:pt idx="3542">
                  <c:v>314.7000122070312</c:v>
                </c:pt>
                <c:pt idx="3543">
                  <c:v>314.800018310547</c:v>
                </c:pt>
                <c:pt idx="3544">
                  <c:v>314.8999938964844</c:v>
                </c:pt>
                <c:pt idx="3545">
                  <c:v>315.0</c:v>
                </c:pt>
                <c:pt idx="3546">
                  <c:v>315.1000061035156</c:v>
                </c:pt>
                <c:pt idx="3547">
                  <c:v>315.2000122070312</c:v>
                </c:pt>
                <c:pt idx="3548">
                  <c:v>315.300018310547</c:v>
                </c:pt>
                <c:pt idx="3549">
                  <c:v>315.3999938964844</c:v>
                </c:pt>
                <c:pt idx="3550">
                  <c:v>315.5</c:v>
                </c:pt>
                <c:pt idx="3551">
                  <c:v>315.6000061035156</c:v>
                </c:pt>
                <c:pt idx="3552">
                  <c:v>315.7000122070312</c:v>
                </c:pt>
                <c:pt idx="3553">
                  <c:v>315.800018310547</c:v>
                </c:pt>
                <c:pt idx="3554">
                  <c:v>315.8999938964844</c:v>
                </c:pt>
                <c:pt idx="3555">
                  <c:v>316.0</c:v>
                </c:pt>
                <c:pt idx="3556">
                  <c:v>316.1000061035156</c:v>
                </c:pt>
                <c:pt idx="3557">
                  <c:v>316.2000122070312</c:v>
                </c:pt>
                <c:pt idx="3558">
                  <c:v>316.300018310547</c:v>
                </c:pt>
                <c:pt idx="3559">
                  <c:v>316.3999938964844</c:v>
                </c:pt>
                <c:pt idx="3560">
                  <c:v>316.5</c:v>
                </c:pt>
                <c:pt idx="3561">
                  <c:v>316.6000061035156</c:v>
                </c:pt>
                <c:pt idx="3562">
                  <c:v>316.7000122070312</c:v>
                </c:pt>
                <c:pt idx="3563">
                  <c:v>316.800018310547</c:v>
                </c:pt>
                <c:pt idx="3564">
                  <c:v>316.8999938964844</c:v>
                </c:pt>
                <c:pt idx="3565">
                  <c:v>317.0</c:v>
                </c:pt>
                <c:pt idx="3566">
                  <c:v>317.1000061035156</c:v>
                </c:pt>
                <c:pt idx="3567">
                  <c:v>317.2000122070312</c:v>
                </c:pt>
                <c:pt idx="3568">
                  <c:v>317.300018310547</c:v>
                </c:pt>
                <c:pt idx="3569">
                  <c:v>317.3999938964844</c:v>
                </c:pt>
                <c:pt idx="3570">
                  <c:v>317.5</c:v>
                </c:pt>
                <c:pt idx="3571">
                  <c:v>317.6000061035156</c:v>
                </c:pt>
                <c:pt idx="3572">
                  <c:v>317.7000122070312</c:v>
                </c:pt>
                <c:pt idx="3573">
                  <c:v>317.800018310547</c:v>
                </c:pt>
                <c:pt idx="3574">
                  <c:v>317.8999938964844</c:v>
                </c:pt>
                <c:pt idx="3575">
                  <c:v>318.0</c:v>
                </c:pt>
                <c:pt idx="3576">
                  <c:v>318.1000061035156</c:v>
                </c:pt>
                <c:pt idx="3577">
                  <c:v>318.2000122070312</c:v>
                </c:pt>
                <c:pt idx="3578">
                  <c:v>318.300018310547</c:v>
                </c:pt>
                <c:pt idx="3579">
                  <c:v>318.3999938964844</c:v>
                </c:pt>
                <c:pt idx="3580">
                  <c:v>318.5</c:v>
                </c:pt>
                <c:pt idx="3581">
                  <c:v>318.6000061035156</c:v>
                </c:pt>
                <c:pt idx="3582">
                  <c:v>318.7000122070312</c:v>
                </c:pt>
                <c:pt idx="3583">
                  <c:v>318.800018310547</c:v>
                </c:pt>
                <c:pt idx="3584">
                  <c:v>318.8999938964844</c:v>
                </c:pt>
                <c:pt idx="3585">
                  <c:v>319.0</c:v>
                </c:pt>
                <c:pt idx="3586">
                  <c:v>319.1000061035156</c:v>
                </c:pt>
                <c:pt idx="3587">
                  <c:v>319.2000122070312</c:v>
                </c:pt>
                <c:pt idx="3588">
                  <c:v>319.300018310547</c:v>
                </c:pt>
                <c:pt idx="3589">
                  <c:v>319.3999938964844</c:v>
                </c:pt>
                <c:pt idx="3590">
                  <c:v>319.5</c:v>
                </c:pt>
                <c:pt idx="3591">
                  <c:v>319.6000061035156</c:v>
                </c:pt>
                <c:pt idx="3592">
                  <c:v>319.7000122070312</c:v>
                </c:pt>
                <c:pt idx="3593">
                  <c:v>319.800018310547</c:v>
                </c:pt>
                <c:pt idx="3594">
                  <c:v>319.8999938964844</c:v>
                </c:pt>
                <c:pt idx="3595">
                  <c:v>320.0</c:v>
                </c:pt>
                <c:pt idx="3596">
                  <c:v>320.1000061035156</c:v>
                </c:pt>
                <c:pt idx="3597">
                  <c:v>320.2000122070312</c:v>
                </c:pt>
                <c:pt idx="3598">
                  <c:v>320.300018310547</c:v>
                </c:pt>
                <c:pt idx="3599">
                  <c:v>320.3999938964844</c:v>
                </c:pt>
                <c:pt idx="3600">
                  <c:v>320.5</c:v>
                </c:pt>
                <c:pt idx="3601">
                  <c:v>320.6000061035156</c:v>
                </c:pt>
                <c:pt idx="3602">
                  <c:v>320.7000122070312</c:v>
                </c:pt>
                <c:pt idx="3603">
                  <c:v>320.800018310547</c:v>
                </c:pt>
                <c:pt idx="3604">
                  <c:v>320.8999938964844</c:v>
                </c:pt>
                <c:pt idx="3605">
                  <c:v>321.0</c:v>
                </c:pt>
                <c:pt idx="3606">
                  <c:v>321.1000061035156</c:v>
                </c:pt>
                <c:pt idx="3607">
                  <c:v>321.2000122070312</c:v>
                </c:pt>
                <c:pt idx="3608">
                  <c:v>321.300018310547</c:v>
                </c:pt>
                <c:pt idx="3609">
                  <c:v>321.3999938964844</c:v>
                </c:pt>
                <c:pt idx="3610">
                  <c:v>321.5</c:v>
                </c:pt>
                <c:pt idx="3611">
                  <c:v>321.6000061035156</c:v>
                </c:pt>
                <c:pt idx="3612">
                  <c:v>321.7000122070312</c:v>
                </c:pt>
                <c:pt idx="3613">
                  <c:v>321.800018310547</c:v>
                </c:pt>
                <c:pt idx="3614">
                  <c:v>321.8999938964844</c:v>
                </c:pt>
                <c:pt idx="3615">
                  <c:v>322.0</c:v>
                </c:pt>
                <c:pt idx="3616">
                  <c:v>322.1000061035156</c:v>
                </c:pt>
                <c:pt idx="3617">
                  <c:v>322.2000122070312</c:v>
                </c:pt>
                <c:pt idx="3618">
                  <c:v>322.300018310547</c:v>
                </c:pt>
                <c:pt idx="3619">
                  <c:v>322.3999938964844</c:v>
                </c:pt>
                <c:pt idx="3620">
                  <c:v>322.5</c:v>
                </c:pt>
                <c:pt idx="3621">
                  <c:v>322.6000061035156</c:v>
                </c:pt>
                <c:pt idx="3622">
                  <c:v>322.7000122070312</c:v>
                </c:pt>
                <c:pt idx="3623">
                  <c:v>322.800018310547</c:v>
                </c:pt>
                <c:pt idx="3624">
                  <c:v>322.8999938964844</c:v>
                </c:pt>
                <c:pt idx="3625">
                  <c:v>323.0</c:v>
                </c:pt>
                <c:pt idx="3626">
                  <c:v>323.1000061035156</c:v>
                </c:pt>
                <c:pt idx="3627">
                  <c:v>323.2000122070312</c:v>
                </c:pt>
                <c:pt idx="3628">
                  <c:v>323.300018310547</c:v>
                </c:pt>
                <c:pt idx="3629">
                  <c:v>323.3999938964844</c:v>
                </c:pt>
                <c:pt idx="3630">
                  <c:v>323.5</c:v>
                </c:pt>
                <c:pt idx="3631">
                  <c:v>323.6000061035156</c:v>
                </c:pt>
                <c:pt idx="3632">
                  <c:v>323.7000122070312</c:v>
                </c:pt>
                <c:pt idx="3633">
                  <c:v>323.800018310547</c:v>
                </c:pt>
                <c:pt idx="3634">
                  <c:v>323.8999938964844</c:v>
                </c:pt>
                <c:pt idx="3635">
                  <c:v>324.0</c:v>
                </c:pt>
                <c:pt idx="3636">
                  <c:v>324.1000061035156</c:v>
                </c:pt>
                <c:pt idx="3637">
                  <c:v>324.2000122070312</c:v>
                </c:pt>
                <c:pt idx="3638">
                  <c:v>324.300018310547</c:v>
                </c:pt>
                <c:pt idx="3639">
                  <c:v>324.3999938964844</c:v>
                </c:pt>
                <c:pt idx="3640">
                  <c:v>324.5</c:v>
                </c:pt>
                <c:pt idx="3641">
                  <c:v>324.6000061035156</c:v>
                </c:pt>
                <c:pt idx="3642">
                  <c:v>324.7000122070312</c:v>
                </c:pt>
                <c:pt idx="3643">
                  <c:v>324.800018310547</c:v>
                </c:pt>
                <c:pt idx="3644">
                  <c:v>324.8999938964844</c:v>
                </c:pt>
                <c:pt idx="3645">
                  <c:v>325.0</c:v>
                </c:pt>
                <c:pt idx="3646">
                  <c:v>325.1000061035156</c:v>
                </c:pt>
                <c:pt idx="3647">
                  <c:v>325.2000122070312</c:v>
                </c:pt>
                <c:pt idx="3648">
                  <c:v>325.300018310547</c:v>
                </c:pt>
                <c:pt idx="3649">
                  <c:v>325.3999938964844</c:v>
                </c:pt>
                <c:pt idx="3650">
                  <c:v>325.5</c:v>
                </c:pt>
                <c:pt idx="3651">
                  <c:v>325.6000061035156</c:v>
                </c:pt>
                <c:pt idx="3652">
                  <c:v>325.7000122070312</c:v>
                </c:pt>
                <c:pt idx="3653">
                  <c:v>325.800018310547</c:v>
                </c:pt>
                <c:pt idx="3654">
                  <c:v>325.8999938964844</c:v>
                </c:pt>
                <c:pt idx="3655">
                  <c:v>326.0</c:v>
                </c:pt>
                <c:pt idx="3656">
                  <c:v>326.1000061035156</c:v>
                </c:pt>
                <c:pt idx="3657">
                  <c:v>326.2000122070312</c:v>
                </c:pt>
                <c:pt idx="3658">
                  <c:v>326.300018310547</c:v>
                </c:pt>
                <c:pt idx="3659">
                  <c:v>326.3999938964844</c:v>
                </c:pt>
                <c:pt idx="3660">
                  <c:v>326.5</c:v>
                </c:pt>
                <c:pt idx="3661">
                  <c:v>326.6000061035156</c:v>
                </c:pt>
                <c:pt idx="3662">
                  <c:v>326.7000122070312</c:v>
                </c:pt>
                <c:pt idx="3663">
                  <c:v>326.800018310547</c:v>
                </c:pt>
                <c:pt idx="3664">
                  <c:v>326.8999938964844</c:v>
                </c:pt>
                <c:pt idx="3665">
                  <c:v>327.0</c:v>
                </c:pt>
                <c:pt idx="3666">
                  <c:v>327.1000061035156</c:v>
                </c:pt>
                <c:pt idx="3667">
                  <c:v>327.2000122070312</c:v>
                </c:pt>
                <c:pt idx="3668">
                  <c:v>327.300018310547</c:v>
                </c:pt>
                <c:pt idx="3669">
                  <c:v>327.3999938964844</c:v>
                </c:pt>
                <c:pt idx="3670">
                  <c:v>327.5</c:v>
                </c:pt>
                <c:pt idx="3671">
                  <c:v>327.6000061035156</c:v>
                </c:pt>
                <c:pt idx="3672">
                  <c:v>327.7000122070312</c:v>
                </c:pt>
                <c:pt idx="3673">
                  <c:v>327.800018310547</c:v>
                </c:pt>
                <c:pt idx="3674">
                  <c:v>327.8999938964844</c:v>
                </c:pt>
                <c:pt idx="3675">
                  <c:v>328.0</c:v>
                </c:pt>
                <c:pt idx="3676">
                  <c:v>328.1000061035156</c:v>
                </c:pt>
                <c:pt idx="3677">
                  <c:v>328.2000122070312</c:v>
                </c:pt>
                <c:pt idx="3678">
                  <c:v>328.300018310547</c:v>
                </c:pt>
                <c:pt idx="3679">
                  <c:v>328.3999938964844</c:v>
                </c:pt>
                <c:pt idx="3680">
                  <c:v>328.5</c:v>
                </c:pt>
                <c:pt idx="3681">
                  <c:v>328.6000061035156</c:v>
                </c:pt>
                <c:pt idx="3682">
                  <c:v>328.7000122070312</c:v>
                </c:pt>
                <c:pt idx="3683">
                  <c:v>328.800018310547</c:v>
                </c:pt>
                <c:pt idx="3684">
                  <c:v>328.8999938964844</c:v>
                </c:pt>
                <c:pt idx="3685">
                  <c:v>329.0</c:v>
                </c:pt>
                <c:pt idx="3686">
                  <c:v>329.1000061035156</c:v>
                </c:pt>
                <c:pt idx="3687">
                  <c:v>329.2000122070312</c:v>
                </c:pt>
                <c:pt idx="3688">
                  <c:v>329.300018310547</c:v>
                </c:pt>
                <c:pt idx="3689">
                  <c:v>329.3999938964844</c:v>
                </c:pt>
                <c:pt idx="3690">
                  <c:v>329.5</c:v>
                </c:pt>
                <c:pt idx="3691">
                  <c:v>329.6000061035156</c:v>
                </c:pt>
                <c:pt idx="3692">
                  <c:v>329.7000122070312</c:v>
                </c:pt>
                <c:pt idx="3693">
                  <c:v>329.800018310547</c:v>
                </c:pt>
                <c:pt idx="3694">
                  <c:v>329.8999938964844</c:v>
                </c:pt>
                <c:pt idx="3695">
                  <c:v>330.0</c:v>
                </c:pt>
                <c:pt idx="3696">
                  <c:v>330.1000061035156</c:v>
                </c:pt>
                <c:pt idx="3697">
                  <c:v>330.2000122070312</c:v>
                </c:pt>
                <c:pt idx="3698">
                  <c:v>330.300018310547</c:v>
                </c:pt>
                <c:pt idx="3699">
                  <c:v>330.3999938964844</c:v>
                </c:pt>
                <c:pt idx="3700">
                  <c:v>330.5</c:v>
                </c:pt>
                <c:pt idx="3701">
                  <c:v>330.6000061035156</c:v>
                </c:pt>
                <c:pt idx="3702">
                  <c:v>330.7000122070312</c:v>
                </c:pt>
                <c:pt idx="3703">
                  <c:v>330.800018310547</c:v>
                </c:pt>
                <c:pt idx="3704">
                  <c:v>330.8999938964844</c:v>
                </c:pt>
                <c:pt idx="3705">
                  <c:v>331.0</c:v>
                </c:pt>
                <c:pt idx="3706">
                  <c:v>331.1000061035156</c:v>
                </c:pt>
                <c:pt idx="3707">
                  <c:v>331.2000122070312</c:v>
                </c:pt>
                <c:pt idx="3708">
                  <c:v>331.300018310547</c:v>
                </c:pt>
                <c:pt idx="3709">
                  <c:v>331.3999938964844</c:v>
                </c:pt>
                <c:pt idx="3710">
                  <c:v>331.5</c:v>
                </c:pt>
                <c:pt idx="3711">
                  <c:v>331.6000061035156</c:v>
                </c:pt>
                <c:pt idx="3712">
                  <c:v>331.7000122070312</c:v>
                </c:pt>
                <c:pt idx="3713">
                  <c:v>331.800018310547</c:v>
                </c:pt>
                <c:pt idx="3714">
                  <c:v>331.8999938964844</c:v>
                </c:pt>
                <c:pt idx="3715">
                  <c:v>332.0</c:v>
                </c:pt>
                <c:pt idx="3716">
                  <c:v>332.1000061035156</c:v>
                </c:pt>
                <c:pt idx="3717">
                  <c:v>332.2000122070312</c:v>
                </c:pt>
                <c:pt idx="3718">
                  <c:v>332.300018310547</c:v>
                </c:pt>
                <c:pt idx="3719">
                  <c:v>332.3999938964844</c:v>
                </c:pt>
                <c:pt idx="3720">
                  <c:v>332.5</c:v>
                </c:pt>
                <c:pt idx="3721">
                  <c:v>332.6000061035156</c:v>
                </c:pt>
                <c:pt idx="3722">
                  <c:v>332.7000122070312</c:v>
                </c:pt>
                <c:pt idx="3723">
                  <c:v>332.800018310547</c:v>
                </c:pt>
                <c:pt idx="3724">
                  <c:v>332.8999938964844</c:v>
                </c:pt>
                <c:pt idx="3725">
                  <c:v>333.0</c:v>
                </c:pt>
                <c:pt idx="3726">
                  <c:v>333.1000061035156</c:v>
                </c:pt>
                <c:pt idx="3727">
                  <c:v>333.2000122070312</c:v>
                </c:pt>
                <c:pt idx="3728">
                  <c:v>333.300018310547</c:v>
                </c:pt>
                <c:pt idx="3729">
                  <c:v>333.3999938964844</c:v>
                </c:pt>
                <c:pt idx="3730">
                  <c:v>333.5</c:v>
                </c:pt>
                <c:pt idx="3731">
                  <c:v>333.6000061035156</c:v>
                </c:pt>
                <c:pt idx="3732">
                  <c:v>333.7000122070312</c:v>
                </c:pt>
                <c:pt idx="3733">
                  <c:v>333.800018310547</c:v>
                </c:pt>
                <c:pt idx="3734">
                  <c:v>333.8999938964844</c:v>
                </c:pt>
                <c:pt idx="3735">
                  <c:v>334.0</c:v>
                </c:pt>
                <c:pt idx="3736">
                  <c:v>334.1000061035156</c:v>
                </c:pt>
                <c:pt idx="3737">
                  <c:v>334.2000122070312</c:v>
                </c:pt>
                <c:pt idx="3738">
                  <c:v>334.300018310547</c:v>
                </c:pt>
                <c:pt idx="3739">
                  <c:v>334.3999938964844</c:v>
                </c:pt>
                <c:pt idx="3740">
                  <c:v>334.5</c:v>
                </c:pt>
                <c:pt idx="3741">
                  <c:v>334.6000061035156</c:v>
                </c:pt>
                <c:pt idx="3742">
                  <c:v>334.7000122070312</c:v>
                </c:pt>
                <c:pt idx="3743">
                  <c:v>334.800018310547</c:v>
                </c:pt>
                <c:pt idx="3744">
                  <c:v>334.8999938964844</c:v>
                </c:pt>
                <c:pt idx="3745">
                  <c:v>335.0</c:v>
                </c:pt>
                <c:pt idx="3746">
                  <c:v>335.1000061035156</c:v>
                </c:pt>
                <c:pt idx="3747">
                  <c:v>335.2000122070312</c:v>
                </c:pt>
                <c:pt idx="3748">
                  <c:v>335.300018310547</c:v>
                </c:pt>
                <c:pt idx="3749">
                  <c:v>335.3999938964844</c:v>
                </c:pt>
                <c:pt idx="3750">
                  <c:v>335.5</c:v>
                </c:pt>
                <c:pt idx="3751">
                  <c:v>335.6000061035156</c:v>
                </c:pt>
                <c:pt idx="3752">
                  <c:v>335.7000122070312</c:v>
                </c:pt>
                <c:pt idx="3753">
                  <c:v>335.800018310547</c:v>
                </c:pt>
                <c:pt idx="3754">
                  <c:v>335.8999938964844</c:v>
                </c:pt>
                <c:pt idx="3755">
                  <c:v>336.0</c:v>
                </c:pt>
                <c:pt idx="3756">
                  <c:v>336.1000061035156</c:v>
                </c:pt>
                <c:pt idx="3757">
                  <c:v>336.2000122070312</c:v>
                </c:pt>
                <c:pt idx="3758">
                  <c:v>336.300018310547</c:v>
                </c:pt>
                <c:pt idx="3759">
                  <c:v>336.3999938964844</c:v>
                </c:pt>
                <c:pt idx="3760">
                  <c:v>336.5</c:v>
                </c:pt>
                <c:pt idx="3761">
                  <c:v>336.6000061035156</c:v>
                </c:pt>
                <c:pt idx="3762">
                  <c:v>336.7000122070312</c:v>
                </c:pt>
                <c:pt idx="3763">
                  <c:v>336.800018310547</c:v>
                </c:pt>
                <c:pt idx="3764">
                  <c:v>336.8999938964844</c:v>
                </c:pt>
                <c:pt idx="3765">
                  <c:v>337.0</c:v>
                </c:pt>
                <c:pt idx="3766">
                  <c:v>337.1000061035156</c:v>
                </c:pt>
                <c:pt idx="3767">
                  <c:v>337.2000122070312</c:v>
                </c:pt>
                <c:pt idx="3768">
                  <c:v>337.300018310547</c:v>
                </c:pt>
                <c:pt idx="3769">
                  <c:v>337.3999938964844</c:v>
                </c:pt>
                <c:pt idx="3770">
                  <c:v>337.5</c:v>
                </c:pt>
                <c:pt idx="3771">
                  <c:v>337.6000061035156</c:v>
                </c:pt>
                <c:pt idx="3772">
                  <c:v>337.7000122070312</c:v>
                </c:pt>
                <c:pt idx="3773">
                  <c:v>337.800018310547</c:v>
                </c:pt>
                <c:pt idx="3774">
                  <c:v>337.8999938964844</c:v>
                </c:pt>
                <c:pt idx="3775">
                  <c:v>338.0</c:v>
                </c:pt>
                <c:pt idx="3776">
                  <c:v>338.1000061035156</c:v>
                </c:pt>
                <c:pt idx="3777">
                  <c:v>338.2000122070312</c:v>
                </c:pt>
                <c:pt idx="3778">
                  <c:v>338.300018310547</c:v>
                </c:pt>
                <c:pt idx="3779">
                  <c:v>338.3999938964844</c:v>
                </c:pt>
                <c:pt idx="3780">
                  <c:v>338.5</c:v>
                </c:pt>
                <c:pt idx="3781">
                  <c:v>338.6000061035156</c:v>
                </c:pt>
                <c:pt idx="3782">
                  <c:v>338.7000122070312</c:v>
                </c:pt>
                <c:pt idx="3783">
                  <c:v>338.800018310547</c:v>
                </c:pt>
                <c:pt idx="3784">
                  <c:v>338.8999938964844</c:v>
                </c:pt>
                <c:pt idx="3785">
                  <c:v>339.0</c:v>
                </c:pt>
                <c:pt idx="3786">
                  <c:v>339.1000061035156</c:v>
                </c:pt>
                <c:pt idx="3787">
                  <c:v>339.2000122070312</c:v>
                </c:pt>
                <c:pt idx="3788">
                  <c:v>339.300018310547</c:v>
                </c:pt>
                <c:pt idx="3789">
                  <c:v>339.3999938964844</c:v>
                </c:pt>
                <c:pt idx="3790">
                  <c:v>339.5</c:v>
                </c:pt>
                <c:pt idx="3791">
                  <c:v>339.6000061035156</c:v>
                </c:pt>
                <c:pt idx="3792">
                  <c:v>339.7000122070312</c:v>
                </c:pt>
                <c:pt idx="3793">
                  <c:v>339.800018310547</c:v>
                </c:pt>
                <c:pt idx="3794">
                  <c:v>339.8999938964844</c:v>
                </c:pt>
                <c:pt idx="3795">
                  <c:v>340.0</c:v>
                </c:pt>
                <c:pt idx="3796">
                  <c:v>340.1000061035156</c:v>
                </c:pt>
                <c:pt idx="3797">
                  <c:v>340.2000122070312</c:v>
                </c:pt>
                <c:pt idx="3798">
                  <c:v>340.300018310547</c:v>
                </c:pt>
                <c:pt idx="3799">
                  <c:v>340.3999938964844</c:v>
                </c:pt>
                <c:pt idx="3800">
                  <c:v>340.5</c:v>
                </c:pt>
                <c:pt idx="3801">
                  <c:v>340.6000061035156</c:v>
                </c:pt>
                <c:pt idx="3802">
                  <c:v>340.7000122070312</c:v>
                </c:pt>
                <c:pt idx="3803">
                  <c:v>340.800018310547</c:v>
                </c:pt>
                <c:pt idx="3804">
                  <c:v>340.8999938964844</c:v>
                </c:pt>
                <c:pt idx="3805">
                  <c:v>341.0</c:v>
                </c:pt>
                <c:pt idx="3806">
                  <c:v>341.1000061035156</c:v>
                </c:pt>
                <c:pt idx="3807">
                  <c:v>341.2000122070312</c:v>
                </c:pt>
                <c:pt idx="3808">
                  <c:v>341.300018310547</c:v>
                </c:pt>
                <c:pt idx="3809">
                  <c:v>341.3999938964844</c:v>
                </c:pt>
                <c:pt idx="3810">
                  <c:v>341.5</c:v>
                </c:pt>
                <c:pt idx="3811">
                  <c:v>341.6000061035156</c:v>
                </c:pt>
                <c:pt idx="3812">
                  <c:v>341.7000122070312</c:v>
                </c:pt>
                <c:pt idx="3813">
                  <c:v>341.800018310547</c:v>
                </c:pt>
                <c:pt idx="3814">
                  <c:v>341.8999938964844</c:v>
                </c:pt>
                <c:pt idx="3815">
                  <c:v>342.0</c:v>
                </c:pt>
                <c:pt idx="3816">
                  <c:v>342.1000061035156</c:v>
                </c:pt>
                <c:pt idx="3817">
                  <c:v>342.2000122070312</c:v>
                </c:pt>
                <c:pt idx="3818">
                  <c:v>342.300018310547</c:v>
                </c:pt>
                <c:pt idx="3819">
                  <c:v>342.3999938964844</c:v>
                </c:pt>
                <c:pt idx="3820">
                  <c:v>342.5</c:v>
                </c:pt>
                <c:pt idx="3821">
                  <c:v>342.6000061035156</c:v>
                </c:pt>
                <c:pt idx="3822">
                  <c:v>342.7000122070312</c:v>
                </c:pt>
                <c:pt idx="3823">
                  <c:v>342.800018310547</c:v>
                </c:pt>
                <c:pt idx="3824">
                  <c:v>342.8999938964844</c:v>
                </c:pt>
                <c:pt idx="3825">
                  <c:v>343.0</c:v>
                </c:pt>
                <c:pt idx="3826">
                  <c:v>343.1000061035156</c:v>
                </c:pt>
                <c:pt idx="3827">
                  <c:v>343.2000122070312</c:v>
                </c:pt>
                <c:pt idx="3828">
                  <c:v>343.300018310547</c:v>
                </c:pt>
                <c:pt idx="3829">
                  <c:v>343.3999938964844</c:v>
                </c:pt>
                <c:pt idx="3830">
                  <c:v>343.5</c:v>
                </c:pt>
                <c:pt idx="3831">
                  <c:v>343.6000061035156</c:v>
                </c:pt>
                <c:pt idx="3832">
                  <c:v>343.7000122070312</c:v>
                </c:pt>
                <c:pt idx="3833">
                  <c:v>343.800018310547</c:v>
                </c:pt>
                <c:pt idx="3834">
                  <c:v>343.8999938964844</c:v>
                </c:pt>
                <c:pt idx="3835">
                  <c:v>344.0</c:v>
                </c:pt>
                <c:pt idx="3836">
                  <c:v>344.1000061035156</c:v>
                </c:pt>
                <c:pt idx="3837">
                  <c:v>344.2000122070312</c:v>
                </c:pt>
                <c:pt idx="3838">
                  <c:v>344.300018310547</c:v>
                </c:pt>
                <c:pt idx="3839">
                  <c:v>344.3999938964844</c:v>
                </c:pt>
                <c:pt idx="3840">
                  <c:v>344.5</c:v>
                </c:pt>
                <c:pt idx="3841">
                  <c:v>344.6000061035156</c:v>
                </c:pt>
                <c:pt idx="3842">
                  <c:v>344.7000122070312</c:v>
                </c:pt>
                <c:pt idx="3843">
                  <c:v>344.800018310547</c:v>
                </c:pt>
                <c:pt idx="3844">
                  <c:v>344.8999938964844</c:v>
                </c:pt>
                <c:pt idx="3845">
                  <c:v>345.0</c:v>
                </c:pt>
                <c:pt idx="3846">
                  <c:v>345.1000061035156</c:v>
                </c:pt>
                <c:pt idx="3847">
                  <c:v>345.2000122070312</c:v>
                </c:pt>
                <c:pt idx="3848">
                  <c:v>345.300018310547</c:v>
                </c:pt>
                <c:pt idx="3849">
                  <c:v>345.3999938964844</c:v>
                </c:pt>
                <c:pt idx="3850">
                  <c:v>345.5</c:v>
                </c:pt>
                <c:pt idx="3851">
                  <c:v>345.6000061035156</c:v>
                </c:pt>
                <c:pt idx="3852">
                  <c:v>345.7000122070312</c:v>
                </c:pt>
                <c:pt idx="3853">
                  <c:v>345.800018310547</c:v>
                </c:pt>
                <c:pt idx="3854">
                  <c:v>345.8999938964844</c:v>
                </c:pt>
                <c:pt idx="3855">
                  <c:v>346.0</c:v>
                </c:pt>
                <c:pt idx="3856">
                  <c:v>346.1000061035156</c:v>
                </c:pt>
                <c:pt idx="3857">
                  <c:v>346.2000122070312</c:v>
                </c:pt>
                <c:pt idx="3858">
                  <c:v>346.300018310547</c:v>
                </c:pt>
                <c:pt idx="3859">
                  <c:v>346.3999938964844</c:v>
                </c:pt>
                <c:pt idx="3860">
                  <c:v>346.5</c:v>
                </c:pt>
                <c:pt idx="3861">
                  <c:v>346.6000061035156</c:v>
                </c:pt>
                <c:pt idx="3862">
                  <c:v>346.7000122070312</c:v>
                </c:pt>
                <c:pt idx="3863">
                  <c:v>346.800018310547</c:v>
                </c:pt>
                <c:pt idx="3864">
                  <c:v>346.8999938964844</c:v>
                </c:pt>
                <c:pt idx="3865">
                  <c:v>347.0</c:v>
                </c:pt>
                <c:pt idx="3866">
                  <c:v>347.1000061035156</c:v>
                </c:pt>
                <c:pt idx="3867">
                  <c:v>347.2000122070312</c:v>
                </c:pt>
                <c:pt idx="3868">
                  <c:v>347.300018310547</c:v>
                </c:pt>
                <c:pt idx="3869">
                  <c:v>347.3999938964844</c:v>
                </c:pt>
                <c:pt idx="3870">
                  <c:v>347.5</c:v>
                </c:pt>
                <c:pt idx="3871">
                  <c:v>347.6000061035156</c:v>
                </c:pt>
                <c:pt idx="3872">
                  <c:v>347.7000122070312</c:v>
                </c:pt>
                <c:pt idx="3873">
                  <c:v>347.800018310547</c:v>
                </c:pt>
                <c:pt idx="3874">
                  <c:v>347.8999938964844</c:v>
                </c:pt>
                <c:pt idx="3875">
                  <c:v>348.0</c:v>
                </c:pt>
                <c:pt idx="3876">
                  <c:v>348.1000061035156</c:v>
                </c:pt>
                <c:pt idx="3877">
                  <c:v>348.2000122070312</c:v>
                </c:pt>
                <c:pt idx="3878">
                  <c:v>348.300018310547</c:v>
                </c:pt>
                <c:pt idx="3879">
                  <c:v>348.3999938964844</c:v>
                </c:pt>
                <c:pt idx="3880">
                  <c:v>348.5</c:v>
                </c:pt>
                <c:pt idx="3881">
                  <c:v>348.6000061035156</c:v>
                </c:pt>
                <c:pt idx="3882">
                  <c:v>348.7000122070312</c:v>
                </c:pt>
                <c:pt idx="3883">
                  <c:v>348.800018310547</c:v>
                </c:pt>
                <c:pt idx="3884">
                  <c:v>348.8999938964844</c:v>
                </c:pt>
                <c:pt idx="3885">
                  <c:v>349.0</c:v>
                </c:pt>
                <c:pt idx="3886">
                  <c:v>349.1000061035156</c:v>
                </c:pt>
                <c:pt idx="3887">
                  <c:v>349.2000122070312</c:v>
                </c:pt>
                <c:pt idx="3888">
                  <c:v>349.300018310547</c:v>
                </c:pt>
                <c:pt idx="3889">
                  <c:v>349.3999938964844</c:v>
                </c:pt>
                <c:pt idx="3890">
                  <c:v>349.5</c:v>
                </c:pt>
                <c:pt idx="3891">
                  <c:v>349.6000061035156</c:v>
                </c:pt>
                <c:pt idx="3892">
                  <c:v>349.7000122070312</c:v>
                </c:pt>
                <c:pt idx="3893">
                  <c:v>349.800018310547</c:v>
                </c:pt>
                <c:pt idx="3894">
                  <c:v>349.8999938964844</c:v>
                </c:pt>
                <c:pt idx="3895">
                  <c:v>350.0</c:v>
                </c:pt>
                <c:pt idx="3896">
                  <c:v>350.1000061035156</c:v>
                </c:pt>
                <c:pt idx="3897">
                  <c:v>350.2000122070312</c:v>
                </c:pt>
                <c:pt idx="3898">
                  <c:v>350.300018310547</c:v>
                </c:pt>
                <c:pt idx="3899">
                  <c:v>350.3999938964844</c:v>
                </c:pt>
                <c:pt idx="3900">
                  <c:v>350.5</c:v>
                </c:pt>
                <c:pt idx="3901">
                  <c:v>350.6000061035156</c:v>
                </c:pt>
                <c:pt idx="3902">
                  <c:v>350.7000122070312</c:v>
                </c:pt>
                <c:pt idx="3903">
                  <c:v>350.800018310547</c:v>
                </c:pt>
                <c:pt idx="3904">
                  <c:v>350.8999938964844</c:v>
                </c:pt>
                <c:pt idx="3905">
                  <c:v>351.0</c:v>
                </c:pt>
                <c:pt idx="3906">
                  <c:v>351.1000061035156</c:v>
                </c:pt>
                <c:pt idx="3907">
                  <c:v>351.2000122070312</c:v>
                </c:pt>
                <c:pt idx="3908">
                  <c:v>351.300018310547</c:v>
                </c:pt>
                <c:pt idx="3909">
                  <c:v>351.3999938964844</c:v>
                </c:pt>
                <c:pt idx="3910">
                  <c:v>351.5</c:v>
                </c:pt>
                <c:pt idx="3911">
                  <c:v>351.6000061035156</c:v>
                </c:pt>
                <c:pt idx="3912">
                  <c:v>351.7000122070312</c:v>
                </c:pt>
                <c:pt idx="3913">
                  <c:v>351.800018310547</c:v>
                </c:pt>
                <c:pt idx="3914">
                  <c:v>351.8999938964844</c:v>
                </c:pt>
                <c:pt idx="3915">
                  <c:v>352.0</c:v>
                </c:pt>
                <c:pt idx="3916">
                  <c:v>352.1000061035156</c:v>
                </c:pt>
                <c:pt idx="3917">
                  <c:v>352.2000122070312</c:v>
                </c:pt>
                <c:pt idx="3918">
                  <c:v>352.300018310547</c:v>
                </c:pt>
                <c:pt idx="3919">
                  <c:v>352.3999938964844</c:v>
                </c:pt>
                <c:pt idx="3920">
                  <c:v>352.5</c:v>
                </c:pt>
                <c:pt idx="3921">
                  <c:v>352.6000061035156</c:v>
                </c:pt>
                <c:pt idx="3922">
                  <c:v>352.7000122070312</c:v>
                </c:pt>
                <c:pt idx="3923">
                  <c:v>352.800018310547</c:v>
                </c:pt>
                <c:pt idx="3924">
                  <c:v>352.8999938964844</c:v>
                </c:pt>
                <c:pt idx="3925">
                  <c:v>353.0</c:v>
                </c:pt>
                <c:pt idx="3926">
                  <c:v>353.1000061035156</c:v>
                </c:pt>
                <c:pt idx="3927">
                  <c:v>353.2000122070312</c:v>
                </c:pt>
                <c:pt idx="3928">
                  <c:v>353.300018310547</c:v>
                </c:pt>
                <c:pt idx="3929">
                  <c:v>353.3999938964844</c:v>
                </c:pt>
                <c:pt idx="3930">
                  <c:v>353.5</c:v>
                </c:pt>
                <c:pt idx="3931">
                  <c:v>353.6000061035156</c:v>
                </c:pt>
                <c:pt idx="3932">
                  <c:v>353.7000122070312</c:v>
                </c:pt>
                <c:pt idx="3933">
                  <c:v>353.800018310547</c:v>
                </c:pt>
                <c:pt idx="3934">
                  <c:v>353.8999938964844</c:v>
                </c:pt>
                <c:pt idx="3935">
                  <c:v>354.0</c:v>
                </c:pt>
                <c:pt idx="3936">
                  <c:v>354.1000061035156</c:v>
                </c:pt>
                <c:pt idx="3937">
                  <c:v>354.2000122070312</c:v>
                </c:pt>
                <c:pt idx="3938">
                  <c:v>354.300018310547</c:v>
                </c:pt>
                <c:pt idx="3939">
                  <c:v>354.3999938964844</c:v>
                </c:pt>
                <c:pt idx="3940">
                  <c:v>354.5</c:v>
                </c:pt>
                <c:pt idx="3941">
                  <c:v>354.6000061035156</c:v>
                </c:pt>
                <c:pt idx="3942">
                  <c:v>354.7000122070312</c:v>
                </c:pt>
                <c:pt idx="3943">
                  <c:v>354.800018310547</c:v>
                </c:pt>
                <c:pt idx="3944">
                  <c:v>354.8999938964844</c:v>
                </c:pt>
                <c:pt idx="3945">
                  <c:v>355.0</c:v>
                </c:pt>
                <c:pt idx="3946">
                  <c:v>355.1000061035156</c:v>
                </c:pt>
                <c:pt idx="3947">
                  <c:v>355.2000122070312</c:v>
                </c:pt>
                <c:pt idx="3948">
                  <c:v>355.300018310547</c:v>
                </c:pt>
                <c:pt idx="3949">
                  <c:v>355.3999938964844</c:v>
                </c:pt>
                <c:pt idx="3950">
                  <c:v>355.5</c:v>
                </c:pt>
                <c:pt idx="3951">
                  <c:v>355.6000061035156</c:v>
                </c:pt>
                <c:pt idx="3952">
                  <c:v>355.7000122070312</c:v>
                </c:pt>
                <c:pt idx="3953">
                  <c:v>355.800018310547</c:v>
                </c:pt>
                <c:pt idx="3954">
                  <c:v>355.8999938964844</c:v>
                </c:pt>
                <c:pt idx="3955">
                  <c:v>356.0</c:v>
                </c:pt>
                <c:pt idx="3956">
                  <c:v>356.1000061035156</c:v>
                </c:pt>
                <c:pt idx="3957">
                  <c:v>356.2000122070312</c:v>
                </c:pt>
                <c:pt idx="3958">
                  <c:v>356.300018310547</c:v>
                </c:pt>
                <c:pt idx="3959">
                  <c:v>356.3999938964844</c:v>
                </c:pt>
                <c:pt idx="3960">
                  <c:v>356.5</c:v>
                </c:pt>
                <c:pt idx="3961">
                  <c:v>356.6000061035156</c:v>
                </c:pt>
                <c:pt idx="3962">
                  <c:v>356.7000122070312</c:v>
                </c:pt>
                <c:pt idx="3963">
                  <c:v>356.800018310547</c:v>
                </c:pt>
                <c:pt idx="3964">
                  <c:v>356.8999938964844</c:v>
                </c:pt>
                <c:pt idx="3965">
                  <c:v>357.0</c:v>
                </c:pt>
                <c:pt idx="3966">
                  <c:v>357.1000061035156</c:v>
                </c:pt>
                <c:pt idx="3967">
                  <c:v>357.2000122070312</c:v>
                </c:pt>
                <c:pt idx="3968">
                  <c:v>357.300018310547</c:v>
                </c:pt>
                <c:pt idx="3969">
                  <c:v>357.3999938964844</c:v>
                </c:pt>
                <c:pt idx="3970">
                  <c:v>357.5</c:v>
                </c:pt>
                <c:pt idx="3971">
                  <c:v>357.6000061035156</c:v>
                </c:pt>
                <c:pt idx="3972">
                  <c:v>357.7000122070312</c:v>
                </c:pt>
                <c:pt idx="3973">
                  <c:v>357.800018310547</c:v>
                </c:pt>
                <c:pt idx="3974">
                  <c:v>357.8999938964844</c:v>
                </c:pt>
                <c:pt idx="3975">
                  <c:v>358.0</c:v>
                </c:pt>
                <c:pt idx="3976">
                  <c:v>358.1000061035156</c:v>
                </c:pt>
                <c:pt idx="3977">
                  <c:v>358.2000122070312</c:v>
                </c:pt>
                <c:pt idx="3978">
                  <c:v>358.300018310547</c:v>
                </c:pt>
                <c:pt idx="3979">
                  <c:v>358.3999938964844</c:v>
                </c:pt>
                <c:pt idx="3980">
                  <c:v>358.5</c:v>
                </c:pt>
                <c:pt idx="3981">
                  <c:v>358.6000061035156</c:v>
                </c:pt>
                <c:pt idx="3982">
                  <c:v>358.7000122070312</c:v>
                </c:pt>
                <c:pt idx="3983">
                  <c:v>358.800018310547</c:v>
                </c:pt>
                <c:pt idx="3984">
                  <c:v>358.8999938964844</c:v>
                </c:pt>
                <c:pt idx="3985">
                  <c:v>359.0</c:v>
                </c:pt>
                <c:pt idx="3986">
                  <c:v>359.1000061035156</c:v>
                </c:pt>
                <c:pt idx="3987">
                  <c:v>359.2000122070312</c:v>
                </c:pt>
                <c:pt idx="3988">
                  <c:v>359.300018310547</c:v>
                </c:pt>
                <c:pt idx="3989">
                  <c:v>359.3999938964844</c:v>
                </c:pt>
                <c:pt idx="3990">
                  <c:v>359.5</c:v>
                </c:pt>
                <c:pt idx="3991">
                  <c:v>359.6000061035156</c:v>
                </c:pt>
                <c:pt idx="3992">
                  <c:v>359.7000122070312</c:v>
                </c:pt>
                <c:pt idx="3993">
                  <c:v>359.800018310547</c:v>
                </c:pt>
                <c:pt idx="3994">
                  <c:v>359.8999938964844</c:v>
                </c:pt>
                <c:pt idx="3995">
                  <c:v>360.0</c:v>
                </c:pt>
                <c:pt idx="3996">
                  <c:v>360.1000061035156</c:v>
                </c:pt>
                <c:pt idx="3997">
                  <c:v>360.2000122070312</c:v>
                </c:pt>
                <c:pt idx="3998">
                  <c:v>360.300018310547</c:v>
                </c:pt>
                <c:pt idx="3999">
                  <c:v>360.3999938964844</c:v>
                </c:pt>
                <c:pt idx="4000">
                  <c:v>360.5</c:v>
                </c:pt>
                <c:pt idx="4001">
                  <c:v>360.6000061035156</c:v>
                </c:pt>
                <c:pt idx="4002">
                  <c:v>360.7000122070312</c:v>
                </c:pt>
                <c:pt idx="4003">
                  <c:v>360.800018310547</c:v>
                </c:pt>
                <c:pt idx="4004">
                  <c:v>360.8999938964844</c:v>
                </c:pt>
                <c:pt idx="4005">
                  <c:v>361.0</c:v>
                </c:pt>
                <c:pt idx="4006">
                  <c:v>361.1000061035156</c:v>
                </c:pt>
                <c:pt idx="4007">
                  <c:v>361.2000122070312</c:v>
                </c:pt>
                <c:pt idx="4008">
                  <c:v>361.300018310547</c:v>
                </c:pt>
                <c:pt idx="4009">
                  <c:v>361.3999938964844</c:v>
                </c:pt>
                <c:pt idx="4010">
                  <c:v>361.5</c:v>
                </c:pt>
                <c:pt idx="4011">
                  <c:v>361.6000061035156</c:v>
                </c:pt>
                <c:pt idx="4012">
                  <c:v>361.7000122070312</c:v>
                </c:pt>
                <c:pt idx="4013">
                  <c:v>361.800018310547</c:v>
                </c:pt>
                <c:pt idx="4014">
                  <c:v>361.8999938964844</c:v>
                </c:pt>
                <c:pt idx="4015">
                  <c:v>362.0</c:v>
                </c:pt>
                <c:pt idx="4016">
                  <c:v>362.1000061035156</c:v>
                </c:pt>
                <c:pt idx="4017">
                  <c:v>362.2000122070312</c:v>
                </c:pt>
                <c:pt idx="4018">
                  <c:v>362.300018310547</c:v>
                </c:pt>
                <c:pt idx="4019">
                  <c:v>362.3999938964844</c:v>
                </c:pt>
                <c:pt idx="4020">
                  <c:v>362.5</c:v>
                </c:pt>
                <c:pt idx="4021">
                  <c:v>362.6000061035156</c:v>
                </c:pt>
                <c:pt idx="4022">
                  <c:v>362.7000122070312</c:v>
                </c:pt>
                <c:pt idx="4023">
                  <c:v>362.800018310547</c:v>
                </c:pt>
                <c:pt idx="4024">
                  <c:v>362.8999938964844</c:v>
                </c:pt>
                <c:pt idx="4025">
                  <c:v>363.0</c:v>
                </c:pt>
                <c:pt idx="4026">
                  <c:v>363.1000061035156</c:v>
                </c:pt>
                <c:pt idx="4027">
                  <c:v>363.2000122070312</c:v>
                </c:pt>
                <c:pt idx="4028">
                  <c:v>363.300018310547</c:v>
                </c:pt>
                <c:pt idx="4029">
                  <c:v>363.3999938964844</c:v>
                </c:pt>
                <c:pt idx="4030">
                  <c:v>363.5</c:v>
                </c:pt>
                <c:pt idx="4031">
                  <c:v>363.6000061035156</c:v>
                </c:pt>
                <c:pt idx="4032">
                  <c:v>363.7000122070312</c:v>
                </c:pt>
                <c:pt idx="4033">
                  <c:v>363.800018310547</c:v>
                </c:pt>
                <c:pt idx="4034">
                  <c:v>363.8999938964844</c:v>
                </c:pt>
                <c:pt idx="4035">
                  <c:v>364.0</c:v>
                </c:pt>
                <c:pt idx="4036">
                  <c:v>364.1000061035156</c:v>
                </c:pt>
                <c:pt idx="4037">
                  <c:v>364.2000122070312</c:v>
                </c:pt>
                <c:pt idx="4038">
                  <c:v>364.300018310547</c:v>
                </c:pt>
                <c:pt idx="4039">
                  <c:v>364.3999938964844</c:v>
                </c:pt>
                <c:pt idx="4040">
                  <c:v>364.5</c:v>
                </c:pt>
                <c:pt idx="4041">
                  <c:v>364.6000061035156</c:v>
                </c:pt>
                <c:pt idx="4042">
                  <c:v>364.7000122070312</c:v>
                </c:pt>
                <c:pt idx="4043">
                  <c:v>364.800018310547</c:v>
                </c:pt>
                <c:pt idx="4044">
                  <c:v>364.8999938964844</c:v>
                </c:pt>
                <c:pt idx="4045">
                  <c:v>365.0</c:v>
                </c:pt>
                <c:pt idx="4046">
                  <c:v>365.1000061035156</c:v>
                </c:pt>
                <c:pt idx="4047">
                  <c:v>365.2000122070312</c:v>
                </c:pt>
                <c:pt idx="4048">
                  <c:v>365.300018310547</c:v>
                </c:pt>
                <c:pt idx="4049">
                  <c:v>365.3999938964844</c:v>
                </c:pt>
                <c:pt idx="4050">
                  <c:v>365.5</c:v>
                </c:pt>
                <c:pt idx="4051">
                  <c:v>365.6000061035156</c:v>
                </c:pt>
                <c:pt idx="4052">
                  <c:v>365.7000122070312</c:v>
                </c:pt>
                <c:pt idx="4053">
                  <c:v>365.800018310547</c:v>
                </c:pt>
                <c:pt idx="4054">
                  <c:v>365.8999938964844</c:v>
                </c:pt>
                <c:pt idx="4055">
                  <c:v>366.0</c:v>
                </c:pt>
                <c:pt idx="4056">
                  <c:v>366.1000061035156</c:v>
                </c:pt>
                <c:pt idx="4057">
                  <c:v>366.2000122070312</c:v>
                </c:pt>
                <c:pt idx="4058">
                  <c:v>366.300018310547</c:v>
                </c:pt>
                <c:pt idx="4059">
                  <c:v>366.3999938964844</c:v>
                </c:pt>
                <c:pt idx="4060">
                  <c:v>366.5</c:v>
                </c:pt>
                <c:pt idx="4061">
                  <c:v>366.6000061035156</c:v>
                </c:pt>
                <c:pt idx="4062">
                  <c:v>366.7000122070312</c:v>
                </c:pt>
                <c:pt idx="4063">
                  <c:v>366.800018310547</c:v>
                </c:pt>
                <c:pt idx="4064">
                  <c:v>366.8999938964844</c:v>
                </c:pt>
                <c:pt idx="4065">
                  <c:v>367.0</c:v>
                </c:pt>
                <c:pt idx="4066">
                  <c:v>367.1000061035156</c:v>
                </c:pt>
                <c:pt idx="4067">
                  <c:v>367.2000122070312</c:v>
                </c:pt>
                <c:pt idx="4068">
                  <c:v>367.300018310547</c:v>
                </c:pt>
                <c:pt idx="4069">
                  <c:v>367.3999938964844</c:v>
                </c:pt>
                <c:pt idx="4070">
                  <c:v>367.5</c:v>
                </c:pt>
                <c:pt idx="4071">
                  <c:v>367.6000061035156</c:v>
                </c:pt>
                <c:pt idx="4072">
                  <c:v>367.7000122070312</c:v>
                </c:pt>
                <c:pt idx="4073">
                  <c:v>367.800018310547</c:v>
                </c:pt>
                <c:pt idx="4074">
                  <c:v>367.8999938964844</c:v>
                </c:pt>
                <c:pt idx="4075">
                  <c:v>368.0</c:v>
                </c:pt>
                <c:pt idx="4076">
                  <c:v>368.1000061035156</c:v>
                </c:pt>
                <c:pt idx="4077">
                  <c:v>368.2000122070312</c:v>
                </c:pt>
                <c:pt idx="4078">
                  <c:v>368.300018310547</c:v>
                </c:pt>
                <c:pt idx="4079">
                  <c:v>368.3999938964844</c:v>
                </c:pt>
                <c:pt idx="4080">
                  <c:v>368.5</c:v>
                </c:pt>
                <c:pt idx="4081">
                  <c:v>368.6000061035156</c:v>
                </c:pt>
                <c:pt idx="4082">
                  <c:v>368.7000122070312</c:v>
                </c:pt>
                <c:pt idx="4083">
                  <c:v>368.800018310547</c:v>
                </c:pt>
                <c:pt idx="4084">
                  <c:v>368.8999938964844</c:v>
                </c:pt>
                <c:pt idx="4085">
                  <c:v>369.0</c:v>
                </c:pt>
                <c:pt idx="4086">
                  <c:v>369.1000061035156</c:v>
                </c:pt>
                <c:pt idx="4087">
                  <c:v>369.2000122070312</c:v>
                </c:pt>
                <c:pt idx="4088">
                  <c:v>369.300018310547</c:v>
                </c:pt>
                <c:pt idx="4089">
                  <c:v>369.3999938964844</c:v>
                </c:pt>
                <c:pt idx="4090">
                  <c:v>369.5</c:v>
                </c:pt>
                <c:pt idx="4091">
                  <c:v>369.6000061035156</c:v>
                </c:pt>
                <c:pt idx="4092">
                  <c:v>369.7000122070312</c:v>
                </c:pt>
                <c:pt idx="4093">
                  <c:v>369.800018310547</c:v>
                </c:pt>
                <c:pt idx="4094">
                  <c:v>369.8999938964844</c:v>
                </c:pt>
                <c:pt idx="4095">
                  <c:v>370.0</c:v>
                </c:pt>
                <c:pt idx="4096">
                  <c:v>370.1000061035156</c:v>
                </c:pt>
                <c:pt idx="4097">
                  <c:v>370.2000122070312</c:v>
                </c:pt>
                <c:pt idx="4098">
                  <c:v>370.300018310547</c:v>
                </c:pt>
                <c:pt idx="4099">
                  <c:v>370.3999938964844</c:v>
                </c:pt>
                <c:pt idx="4100">
                  <c:v>370.5</c:v>
                </c:pt>
                <c:pt idx="4101">
                  <c:v>370.6000061035156</c:v>
                </c:pt>
                <c:pt idx="4102">
                  <c:v>370.7000122070312</c:v>
                </c:pt>
                <c:pt idx="4103">
                  <c:v>370.800018310547</c:v>
                </c:pt>
                <c:pt idx="4104">
                  <c:v>370.8999938964844</c:v>
                </c:pt>
                <c:pt idx="4105">
                  <c:v>371.0</c:v>
                </c:pt>
                <c:pt idx="4106">
                  <c:v>371.1000061035156</c:v>
                </c:pt>
                <c:pt idx="4107">
                  <c:v>371.2000122070312</c:v>
                </c:pt>
                <c:pt idx="4108">
                  <c:v>371.300018310547</c:v>
                </c:pt>
                <c:pt idx="4109">
                  <c:v>371.3999938964844</c:v>
                </c:pt>
                <c:pt idx="4110">
                  <c:v>371.5</c:v>
                </c:pt>
                <c:pt idx="4111">
                  <c:v>371.6000061035156</c:v>
                </c:pt>
                <c:pt idx="4112">
                  <c:v>371.7000122070312</c:v>
                </c:pt>
                <c:pt idx="4113">
                  <c:v>371.800018310547</c:v>
                </c:pt>
                <c:pt idx="4114">
                  <c:v>371.8999938964844</c:v>
                </c:pt>
                <c:pt idx="4115">
                  <c:v>372.0</c:v>
                </c:pt>
                <c:pt idx="4116">
                  <c:v>372.1000061035156</c:v>
                </c:pt>
                <c:pt idx="4117">
                  <c:v>372.2000122070312</c:v>
                </c:pt>
                <c:pt idx="4118">
                  <c:v>372.300018310547</c:v>
                </c:pt>
                <c:pt idx="4119">
                  <c:v>372.3999938964844</c:v>
                </c:pt>
                <c:pt idx="4120">
                  <c:v>372.5</c:v>
                </c:pt>
                <c:pt idx="4121">
                  <c:v>372.6000061035156</c:v>
                </c:pt>
                <c:pt idx="4122">
                  <c:v>372.7000122070312</c:v>
                </c:pt>
                <c:pt idx="4123">
                  <c:v>372.800018310547</c:v>
                </c:pt>
                <c:pt idx="4124">
                  <c:v>372.8999938964844</c:v>
                </c:pt>
                <c:pt idx="4125">
                  <c:v>373.0</c:v>
                </c:pt>
                <c:pt idx="4126">
                  <c:v>373.1000061035156</c:v>
                </c:pt>
                <c:pt idx="4127">
                  <c:v>373.2000122070312</c:v>
                </c:pt>
                <c:pt idx="4128">
                  <c:v>373.300018310547</c:v>
                </c:pt>
                <c:pt idx="4129">
                  <c:v>373.3999938964844</c:v>
                </c:pt>
                <c:pt idx="4130">
                  <c:v>373.5</c:v>
                </c:pt>
                <c:pt idx="4131">
                  <c:v>373.6000061035156</c:v>
                </c:pt>
                <c:pt idx="4132">
                  <c:v>373.7000122070312</c:v>
                </c:pt>
                <c:pt idx="4133">
                  <c:v>373.800018310547</c:v>
                </c:pt>
                <c:pt idx="4134">
                  <c:v>373.8999938964844</c:v>
                </c:pt>
                <c:pt idx="4135">
                  <c:v>374.0</c:v>
                </c:pt>
                <c:pt idx="4136">
                  <c:v>374.1000061035156</c:v>
                </c:pt>
                <c:pt idx="4137">
                  <c:v>374.2000122070312</c:v>
                </c:pt>
                <c:pt idx="4138">
                  <c:v>374.300018310547</c:v>
                </c:pt>
                <c:pt idx="4139">
                  <c:v>374.3999938964844</c:v>
                </c:pt>
                <c:pt idx="4140">
                  <c:v>374.5</c:v>
                </c:pt>
                <c:pt idx="4141">
                  <c:v>374.6000061035156</c:v>
                </c:pt>
                <c:pt idx="4142">
                  <c:v>374.7000122070312</c:v>
                </c:pt>
                <c:pt idx="4143">
                  <c:v>374.800018310547</c:v>
                </c:pt>
                <c:pt idx="4144">
                  <c:v>374.8999938964844</c:v>
                </c:pt>
                <c:pt idx="4145">
                  <c:v>375.0</c:v>
                </c:pt>
                <c:pt idx="4146">
                  <c:v>375.1000061035156</c:v>
                </c:pt>
                <c:pt idx="4147">
                  <c:v>375.2000122070312</c:v>
                </c:pt>
                <c:pt idx="4148">
                  <c:v>375.300018310547</c:v>
                </c:pt>
                <c:pt idx="4149">
                  <c:v>375.3999938964844</c:v>
                </c:pt>
                <c:pt idx="4150">
                  <c:v>375.5</c:v>
                </c:pt>
                <c:pt idx="4151">
                  <c:v>375.6000061035156</c:v>
                </c:pt>
                <c:pt idx="4152">
                  <c:v>375.7000122070312</c:v>
                </c:pt>
                <c:pt idx="4153">
                  <c:v>375.800018310547</c:v>
                </c:pt>
                <c:pt idx="4154">
                  <c:v>375.8999938964844</c:v>
                </c:pt>
                <c:pt idx="4155">
                  <c:v>376.0</c:v>
                </c:pt>
                <c:pt idx="4156">
                  <c:v>376.1000061035156</c:v>
                </c:pt>
                <c:pt idx="4157">
                  <c:v>376.2000122070312</c:v>
                </c:pt>
                <c:pt idx="4158">
                  <c:v>376.300018310547</c:v>
                </c:pt>
                <c:pt idx="4159">
                  <c:v>376.3999938964844</c:v>
                </c:pt>
                <c:pt idx="4160">
                  <c:v>376.5</c:v>
                </c:pt>
                <c:pt idx="4161">
                  <c:v>376.6000061035156</c:v>
                </c:pt>
                <c:pt idx="4162">
                  <c:v>376.7000122070312</c:v>
                </c:pt>
                <c:pt idx="4163">
                  <c:v>376.800018310547</c:v>
                </c:pt>
                <c:pt idx="4164">
                  <c:v>376.8999938964844</c:v>
                </c:pt>
                <c:pt idx="4165">
                  <c:v>377.0</c:v>
                </c:pt>
                <c:pt idx="4166">
                  <c:v>377.1000061035156</c:v>
                </c:pt>
                <c:pt idx="4167">
                  <c:v>377.2000122070312</c:v>
                </c:pt>
                <c:pt idx="4168">
                  <c:v>377.300018310547</c:v>
                </c:pt>
                <c:pt idx="4169">
                  <c:v>377.3999938964844</c:v>
                </c:pt>
                <c:pt idx="4170">
                  <c:v>377.5</c:v>
                </c:pt>
                <c:pt idx="4171">
                  <c:v>377.6000061035156</c:v>
                </c:pt>
                <c:pt idx="4172">
                  <c:v>377.7000122070312</c:v>
                </c:pt>
                <c:pt idx="4173">
                  <c:v>377.800018310547</c:v>
                </c:pt>
                <c:pt idx="4174">
                  <c:v>377.8999938964844</c:v>
                </c:pt>
                <c:pt idx="4175">
                  <c:v>378.0</c:v>
                </c:pt>
                <c:pt idx="4176">
                  <c:v>378.1000061035156</c:v>
                </c:pt>
                <c:pt idx="4177">
                  <c:v>378.2000122070312</c:v>
                </c:pt>
                <c:pt idx="4178">
                  <c:v>378.300018310547</c:v>
                </c:pt>
                <c:pt idx="4179">
                  <c:v>378.3999938964844</c:v>
                </c:pt>
                <c:pt idx="4180">
                  <c:v>378.5</c:v>
                </c:pt>
                <c:pt idx="4181">
                  <c:v>378.6000061035156</c:v>
                </c:pt>
                <c:pt idx="4182">
                  <c:v>378.7000122070312</c:v>
                </c:pt>
                <c:pt idx="4183">
                  <c:v>378.800018310547</c:v>
                </c:pt>
                <c:pt idx="4184">
                  <c:v>378.8999938964844</c:v>
                </c:pt>
                <c:pt idx="4185">
                  <c:v>379.0</c:v>
                </c:pt>
                <c:pt idx="4186">
                  <c:v>379.1000061035156</c:v>
                </c:pt>
                <c:pt idx="4187">
                  <c:v>379.2000122070312</c:v>
                </c:pt>
                <c:pt idx="4188">
                  <c:v>379.300018310547</c:v>
                </c:pt>
                <c:pt idx="4189">
                  <c:v>379.3999938964844</c:v>
                </c:pt>
                <c:pt idx="4190">
                  <c:v>379.5</c:v>
                </c:pt>
                <c:pt idx="4191">
                  <c:v>379.6000061035156</c:v>
                </c:pt>
                <c:pt idx="4192">
                  <c:v>379.7000122070312</c:v>
                </c:pt>
                <c:pt idx="4193">
                  <c:v>379.800018310547</c:v>
                </c:pt>
                <c:pt idx="4194">
                  <c:v>379.8999938964844</c:v>
                </c:pt>
                <c:pt idx="4195">
                  <c:v>380.0</c:v>
                </c:pt>
                <c:pt idx="4196">
                  <c:v>380.1000061035156</c:v>
                </c:pt>
                <c:pt idx="4197">
                  <c:v>380.2000122070312</c:v>
                </c:pt>
                <c:pt idx="4198">
                  <c:v>380.300018310547</c:v>
                </c:pt>
                <c:pt idx="4199">
                  <c:v>380.3999938964844</c:v>
                </c:pt>
                <c:pt idx="4200">
                  <c:v>380.5</c:v>
                </c:pt>
                <c:pt idx="4201">
                  <c:v>380.6000061035156</c:v>
                </c:pt>
                <c:pt idx="4202">
                  <c:v>380.7000122070312</c:v>
                </c:pt>
                <c:pt idx="4203">
                  <c:v>380.800018310547</c:v>
                </c:pt>
                <c:pt idx="4204">
                  <c:v>380.8999938964844</c:v>
                </c:pt>
                <c:pt idx="4205">
                  <c:v>381.0</c:v>
                </c:pt>
                <c:pt idx="4206">
                  <c:v>381.1000061035156</c:v>
                </c:pt>
                <c:pt idx="4207">
                  <c:v>381.2000122070312</c:v>
                </c:pt>
                <c:pt idx="4208">
                  <c:v>381.300018310547</c:v>
                </c:pt>
                <c:pt idx="4209">
                  <c:v>381.3999938964844</c:v>
                </c:pt>
                <c:pt idx="4210">
                  <c:v>381.5</c:v>
                </c:pt>
                <c:pt idx="4211">
                  <c:v>381.6000061035156</c:v>
                </c:pt>
                <c:pt idx="4212">
                  <c:v>381.7000122070312</c:v>
                </c:pt>
                <c:pt idx="4213">
                  <c:v>381.800018310547</c:v>
                </c:pt>
                <c:pt idx="4214">
                  <c:v>381.8999938964844</c:v>
                </c:pt>
                <c:pt idx="4215">
                  <c:v>382.0</c:v>
                </c:pt>
                <c:pt idx="4216">
                  <c:v>382.1000061035156</c:v>
                </c:pt>
                <c:pt idx="4217">
                  <c:v>382.2000122070312</c:v>
                </c:pt>
                <c:pt idx="4218">
                  <c:v>382.300018310547</c:v>
                </c:pt>
                <c:pt idx="4219">
                  <c:v>382.3999938964844</c:v>
                </c:pt>
                <c:pt idx="4220">
                  <c:v>382.5</c:v>
                </c:pt>
                <c:pt idx="4221">
                  <c:v>382.6000061035156</c:v>
                </c:pt>
                <c:pt idx="4222">
                  <c:v>382.7000122070312</c:v>
                </c:pt>
                <c:pt idx="4223">
                  <c:v>382.800018310547</c:v>
                </c:pt>
                <c:pt idx="4224">
                  <c:v>382.8999938964844</c:v>
                </c:pt>
                <c:pt idx="4225">
                  <c:v>383.0</c:v>
                </c:pt>
                <c:pt idx="4226">
                  <c:v>383.1000061035156</c:v>
                </c:pt>
                <c:pt idx="4227">
                  <c:v>383.2000122070312</c:v>
                </c:pt>
                <c:pt idx="4228">
                  <c:v>383.300018310547</c:v>
                </c:pt>
                <c:pt idx="4229">
                  <c:v>383.3999938964844</c:v>
                </c:pt>
                <c:pt idx="4230">
                  <c:v>383.5</c:v>
                </c:pt>
                <c:pt idx="4231">
                  <c:v>383.6000061035156</c:v>
                </c:pt>
                <c:pt idx="4232">
                  <c:v>383.7000122070312</c:v>
                </c:pt>
                <c:pt idx="4233">
                  <c:v>383.800018310547</c:v>
                </c:pt>
                <c:pt idx="4234">
                  <c:v>383.8999938964844</c:v>
                </c:pt>
                <c:pt idx="4235">
                  <c:v>384.0</c:v>
                </c:pt>
                <c:pt idx="4236">
                  <c:v>384.1000061035156</c:v>
                </c:pt>
                <c:pt idx="4237">
                  <c:v>384.2000122070312</c:v>
                </c:pt>
                <c:pt idx="4238">
                  <c:v>384.300018310547</c:v>
                </c:pt>
                <c:pt idx="4239">
                  <c:v>384.3999938964844</c:v>
                </c:pt>
                <c:pt idx="4240">
                  <c:v>384.5</c:v>
                </c:pt>
                <c:pt idx="4241">
                  <c:v>384.6000061035156</c:v>
                </c:pt>
                <c:pt idx="4242">
                  <c:v>384.7000122070312</c:v>
                </c:pt>
                <c:pt idx="4243">
                  <c:v>384.800018310547</c:v>
                </c:pt>
                <c:pt idx="4244">
                  <c:v>384.8999938964844</c:v>
                </c:pt>
                <c:pt idx="4245">
                  <c:v>385.0</c:v>
                </c:pt>
                <c:pt idx="4246">
                  <c:v>385.1000061035156</c:v>
                </c:pt>
                <c:pt idx="4247">
                  <c:v>385.2000122070312</c:v>
                </c:pt>
                <c:pt idx="4248">
                  <c:v>385.300018310547</c:v>
                </c:pt>
                <c:pt idx="4249">
                  <c:v>385.3999938964844</c:v>
                </c:pt>
                <c:pt idx="4250">
                  <c:v>385.5</c:v>
                </c:pt>
                <c:pt idx="4251">
                  <c:v>385.6000061035156</c:v>
                </c:pt>
                <c:pt idx="4252">
                  <c:v>385.7000122070312</c:v>
                </c:pt>
                <c:pt idx="4253">
                  <c:v>385.800018310547</c:v>
                </c:pt>
                <c:pt idx="4254">
                  <c:v>385.8999938964844</c:v>
                </c:pt>
                <c:pt idx="4255">
                  <c:v>386.0</c:v>
                </c:pt>
                <c:pt idx="4256">
                  <c:v>386.1000061035156</c:v>
                </c:pt>
                <c:pt idx="4257">
                  <c:v>386.2000122070312</c:v>
                </c:pt>
                <c:pt idx="4258">
                  <c:v>386.300018310547</c:v>
                </c:pt>
                <c:pt idx="4259">
                  <c:v>386.3999938964844</c:v>
                </c:pt>
                <c:pt idx="4260">
                  <c:v>386.5</c:v>
                </c:pt>
                <c:pt idx="4261">
                  <c:v>386.6000061035156</c:v>
                </c:pt>
                <c:pt idx="4262">
                  <c:v>386.7000122070312</c:v>
                </c:pt>
                <c:pt idx="4263">
                  <c:v>386.800018310547</c:v>
                </c:pt>
                <c:pt idx="4264">
                  <c:v>386.8999938964844</c:v>
                </c:pt>
                <c:pt idx="4265">
                  <c:v>387.0</c:v>
                </c:pt>
                <c:pt idx="4266">
                  <c:v>387.1000061035156</c:v>
                </c:pt>
                <c:pt idx="4267">
                  <c:v>387.2000122070312</c:v>
                </c:pt>
                <c:pt idx="4268">
                  <c:v>387.300018310547</c:v>
                </c:pt>
                <c:pt idx="4269">
                  <c:v>387.3999938964844</c:v>
                </c:pt>
                <c:pt idx="4270">
                  <c:v>387.5</c:v>
                </c:pt>
                <c:pt idx="4271">
                  <c:v>387.6000061035156</c:v>
                </c:pt>
                <c:pt idx="4272">
                  <c:v>387.7000122070312</c:v>
                </c:pt>
                <c:pt idx="4273">
                  <c:v>387.800018310547</c:v>
                </c:pt>
                <c:pt idx="4274">
                  <c:v>387.8999938964844</c:v>
                </c:pt>
                <c:pt idx="4275">
                  <c:v>388.0</c:v>
                </c:pt>
                <c:pt idx="4276">
                  <c:v>388.1000061035156</c:v>
                </c:pt>
                <c:pt idx="4277">
                  <c:v>388.2000122070312</c:v>
                </c:pt>
                <c:pt idx="4278">
                  <c:v>388.300018310547</c:v>
                </c:pt>
                <c:pt idx="4279">
                  <c:v>388.3999938964844</c:v>
                </c:pt>
                <c:pt idx="4280">
                  <c:v>388.5</c:v>
                </c:pt>
                <c:pt idx="4281">
                  <c:v>388.6000061035156</c:v>
                </c:pt>
                <c:pt idx="4282">
                  <c:v>388.7000122070312</c:v>
                </c:pt>
                <c:pt idx="4283">
                  <c:v>388.800018310547</c:v>
                </c:pt>
                <c:pt idx="4284">
                  <c:v>388.8999938964844</c:v>
                </c:pt>
                <c:pt idx="4285">
                  <c:v>389.0</c:v>
                </c:pt>
                <c:pt idx="4286">
                  <c:v>389.1000061035156</c:v>
                </c:pt>
                <c:pt idx="4287">
                  <c:v>389.2000122070312</c:v>
                </c:pt>
                <c:pt idx="4288">
                  <c:v>389.300018310547</c:v>
                </c:pt>
                <c:pt idx="4289">
                  <c:v>389.3999938964844</c:v>
                </c:pt>
                <c:pt idx="4290">
                  <c:v>389.5</c:v>
                </c:pt>
                <c:pt idx="4291">
                  <c:v>389.6000061035156</c:v>
                </c:pt>
                <c:pt idx="4292">
                  <c:v>389.7000122070312</c:v>
                </c:pt>
                <c:pt idx="4293">
                  <c:v>389.800018310547</c:v>
                </c:pt>
                <c:pt idx="4294">
                  <c:v>389.8999938964844</c:v>
                </c:pt>
                <c:pt idx="4295">
                  <c:v>390.0</c:v>
                </c:pt>
                <c:pt idx="4296">
                  <c:v>390.1000061035156</c:v>
                </c:pt>
                <c:pt idx="4297">
                  <c:v>390.2000122070312</c:v>
                </c:pt>
                <c:pt idx="4298">
                  <c:v>390.300018310547</c:v>
                </c:pt>
                <c:pt idx="4299">
                  <c:v>390.3999938964844</c:v>
                </c:pt>
                <c:pt idx="4300">
                  <c:v>390.5</c:v>
                </c:pt>
                <c:pt idx="4301">
                  <c:v>390.6000061035156</c:v>
                </c:pt>
                <c:pt idx="4302">
                  <c:v>390.7000122070312</c:v>
                </c:pt>
                <c:pt idx="4303">
                  <c:v>390.800018310547</c:v>
                </c:pt>
                <c:pt idx="4304">
                  <c:v>390.8999938964844</c:v>
                </c:pt>
                <c:pt idx="4305">
                  <c:v>391.0</c:v>
                </c:pt>
                <c:pt idx="4306">
                  <c:v>391.1000061035156</c:v>
                </c:pt>
                <c:pt idx="4307">
                  <c:v>391.2000122070312</c:v>
                </c:pt>
                <c:pt idx="4308">
                  <c:v>391.300018310547</c:v>
                </c:pt>
                <c:pt idx="4309">
                  <c:v>391.3999938964844</c:v>
                </c:pt>
                <c:pt idx="4310">
                  <c:v>391.5</c:v>
                </c:pt>
                <c:pt idx="4311">
                  <c:v>391.6000061035156</c:v>
                </c:pt>
                <c:pt idx="4312">
                  <c:v>391.7000122070312</c:v>
                </c:pt>
                <c:pt idx="4313">
                  <c:v>391.800018310547</c:v>
                </c:pt>
                <c:pt idx="4314">
                  <c:v>391.8999938964844</c:v>
                </c:pt>
                <c:pt idx="4315">
                  <c:v>392.0</c:v>
                </c:pt>
                <c:pt idx="4316">
                  <c:v>392.1000061035156</c:v>
                </c:pt>
                <c:pt idx="4317">
                  <c:v>392.2000122070312</c:v>
                </c:pt>
                <c:pt idx="4318">
                  <c:v>392.300018310547</c:v>
                </c:pt>
                <c:pt idx="4319">
                  <c:v>392.3999938964844</c:v>
                </c:pt>
                <c:pt idx="4320">
                  <c:v>392.5</c:v>
                </c:pt>
                <c:pt idx="4321">
                  <c:v>392.6000061035156</c:v>
                </c:pt>
                <c:pt idx="4322">
                  <c:v>392.7000122070312</c:v>
                </c:pt>
                <c:pt idx="4323">
                  <c:v>392.800018310547</c:v>
                </c:pt>
                <c:pt idx="4324">
                  <c:v>392.8999938964844</c:v>
                </c:pt>
                <c:pt idx="4325">
                  <c:v>393.0</c:v>
                </c:pt>
                <c:pt idx="4326">
                  <c:v>393.1000061035156</c:v>
                </c:pt>
                <c:pt idx="4327">
                  <c:v>393.2000122070312</c:v>
                </c:pt>
                <c:pt idx="4328">
                  <c:v>393.300018310547</c:v>
                </c:pt>
                <c:pt idx="4329">
                  <c:v>393.3999938964844</c:v>
                </c:pt>
                <c:pt idx="4330">
                  <c:v>393.5</c:v>
                </c:pt>
                <c:pt idx="4331">
                  <c:v>393.6000061035156</c:v>
                </c:pt>
                <c:pt idx="4332">
                  <c:v>393.7000122070312</c:v>
                </c:pt>
                <c:pt idx="4333">
                  <c:v>393.800018310547</c:v>
                </c:pt>
                <c:pt idx="4334">
                  <c:v>393.8999938964844</c:v>
                </c:pt>
                <c:pt idx="4335">
                  <c:v>394.0</c:v>
                </c:pt>
                <c:pt idx="4336">
                  <c:v>394.1000061035156</c:v>
                </c:pt>
                <c:pt idx="4337">
                  <c:v>394.2000122070312</c:v>
                </c:pt>
                <c:pt idx="4338">
                  <c:v>394.300018310547</c:v>
                </c:pt>
                <c:pt idx="4339">
                  <c:v>394.3999938964844</c:v>
                </c:pt>
                <c:pt idx="4340">
                  <c:v>394.5</c:v>
                </c:pt>
                <c:pt idx="4341">
                  <c:v>394.6000061035156</c:v>
                </c:pt>
                <c:pt idx="4342">
                  <c:v>394.7000122070312</c:v>
                </c:pt>
                <c:pt idx="4343">
                  <c:v>394.800018310547</c:v>
                </c:pt>
                <c:pt idx="4344">
                  <c:v>394.8999938964844</c:v>
                </c:pt>
                <c:pt idx="4345">
                  <c:v>395.0</c:v>
                </c:pt>
                <c:pt idx="4346">
                  <c:v>395.1000061035156</c:v>
                </c:pt>
                <c:pt idx="4347">
                  <c:v>395.2000122070312</c:v>
                </c:pt>
                <c:pt idx="4348">
                  <c:v>395.300018310547</c:v>
                </c:pt>
                <c:pt idx="4349">
                  <c:v>395.3999938964844</c:v>
                </c:pt>
                <c:pt idx="4350">
                  <c:v>395.5</c:v>
                </c:pt>
                <c:pt idx="4351">
                  <c:v>395.6000061035156</c:v>
                </c:pt>
                <c:pt idx="4352">
                  <c:v>395.7000122070312</c:v>
                </c:pt>
                <c:pt idx="4353">
                  <c:v>395.800018310547</c:v>
                </c:pt>
                <c:pt idx="4354">
                  <c:v>395.8999938964844</c:v>
                </c:pt>
                <c:pt idx="4355">
                  <c:v>396.0</c:v>
                </c:pt>
                <c:pt idx="4356">
                  <c:v>396.1000061035156</c:v>
                </c:pt>
                <c:pt idx="4357">
                  <c:v>396.2000122070312</c:v>
                </c:pt>
                <c:pt idx="4358">
                  <c:v>396.300018310547</c:v>
                </c:pt>
                <c:pt idx="4359">
                  <c:v>396.3999938964844</c:v>
                </c:pt>
                <c:pt idx="4360">
                  <c:v>396.5</c:v>
                </c:pt>
                <c:pt idx="4361">
                  <c:v>396.6000061035156</c:v>
                </c:pt>
                <c:pt idx="4362">
                  <c:v>396.7000122070312</c:v>
                </c:pt>
                <c:pt idx="4363">
                  <c:v>396.800018310547</c:v>
                </c:pt>
                <c:pt idx="4364">
                  <c:v>396.8999938964844</c:v>
                </c:pt>
                <c:pt idx="4365">
                  <c:v>397.0</c:v>
                </c:pt>
                <c:pt idx="4366">
                  <c:v>397.1000061035156</c:v>
                </c:pt>
                <c:pt idx="4367">
                  <c:v>397.2000122070312</c:v>
                </c:pt>
                <c:pt idx="4368">
                  <c:v>397.300018310547</c:v>
                </c:pt>
                <c:pt idx="4369">
                  <c:v>397.3999938964844</c:v>
                </c:pt>
                <c:pt idx="4370">
                  <c:v>397.5</c:v>
                </c:pt>
                <c:pt idx="4371">
                  <c:v>397.6000061035156</c:v>
                </c:pt>
                <c:pt idx="4372">
                  <c:v>397.7000122070312</c:v>
                </c:pt>
                <c:pt idx="4373">
                  <c:v>397.800018310547</c:v>
                </c:pt>
                <c:pt idx="4374">
                  <c:v>397.8999938964844</c:v>
                </c:pt>
                <c:pt idx="4375">
                  <c:v>398.0</c:v>
                </c:pt>
                <c:pt idx="4376">
                  <c:v>398.1000061035156</c:v>
                </c:pt>
                <c:pt idx="4377">
                  <c:v>398.2000122070312</c:v>
                </c:pt>
                <c:pt idx="4378">
                  <c:v>398.300018310547</c:v>
                </c:pt>
                <c:pt idx="4379">
                  <c:v>398.3999938964844</c:v>
                </c:pt>
                <c:pt idx="4380">
                  <c:v>398.5</c:v>
                </c:pt>
                <c:pt idx="4381">
                  <c:v>398.6000061035156</c:v>
                </c:pt>
                <c:pt idx="4382">
                  <c:v>398.7000122070312</c:v>
                </c:pt>
                <c:pt idx="4383">
                  <c:v>398.800018310547</c:v>
                </c:pt>
                <c:pt idx="4384">
                  <c:v>398.8999938964844</c:v>
                </c:pt>
                <c:pt idx="4385">
                  <c:v>399.0</c:v>
                </c:pt>
                <c:pt idx="4386">
                  <c:v>399.1000061035156</c:v>
                </c:pt>
                <c:pt idx="4387">
                  <c:v>399.2000122070312</c:v>
                </c:pt>
                <c:pt idx="4388">
                  <c:v>399.300018310547</c:v>
                </c:pt>
                <c:pt idx="4389">
                  <c:v>399.3999938964844</c:v>
                </c:pt>
                <c:pt idx="4390">
                  <c:v>399.5</c:v>
                </c:pt>
                <c:pt idx="4391">
                  <c:v>399.6000061035156</c:v>
                </c:pt>
                <c:pt idx="4392">
                  <c:v>399.7000122070312</c:v>
                </c:pt>
                <c:pt idx="4393">
                  <c:v>399.800018310547</c:v>
                </c:pt>
                <c:pt idx="4394">
                  <c:v>399.8999938964844</c:v>
                </c:pt>
                <c:pt idx="4395">
                  <c:v>400.0</c:v>
                </c:pt>
                <c:pt idx="4396">
                  <c:v>400.1000061035156</c:v>
                </c:pt>
                <c:pt idx="4397">
                  <c:v>400.2000122070312</c:v>
                </c:pt>
                <c:pt idx="4398">
                  <c:v>400.300018310547</c:v>
                </c:pt>
                <c:pt idx="4399">
                  <c:v>400.3999938964844</c:v>
                </c:pt>
                <c:pt idx="4400">
                  <c:v>400.5</c:v>
                </c:pt>
                <c:pt idx="4401">
                  <c:v>400.6000061035156</c:v>
                </c:pt>
                <c:pt idx="4402">
                  <c:v>400.7000122070312</c:v>
                </c:pt>
                <c:pt idx="4403">
                  <c:v>400.800018310547</c:v>
                </c:pt>
                <c:pt idx="4404">
                  <c:v>400.8999938964844</c:v>
                </c:pt>
                <c:pt idx="4405">
                  <c:v>401.0</c:v>
                </c:pt>
                <c:pt idx="4406">
                  <c:v>401.1000061035156</c:v>
                </c:pt>
                <c:pt idx="4407">
                  <c:v>401.2000122070312</c:v>
                </c:pt>
                <c:pt idx="4408">
                  <c:v>401.300018310547</c:v>
                </c:pt>
                <c:pt idx="4409">
                  <c:v>401.3999938964844</c:v>
                </c:pt>
                <c:pt idx="4410">
                  <c:v>401.5</c:v>
                </c:pt>
                <c:pt idx="4411">
                  <c:v>401.6000061035156</c:v>
                </c:pt>
                <c:pt idx="4412">
                  <c:v>401.7000122070312</c:v>
                </c:pt>
                <c:pt idx="4413">
                  <c:v>401.800018310547</c:v>
                </c:pt>
                <c:pt idx="4414">
                  <c:v>401.8999938964844</c:v>
                </c:pt>
                <c:pt idx="4415">
                  <c:v>402.0</c:v>
                </c:pt>
                <c:pt idx="4416">
                  <c:v>402.1000061035156</c:v>
                </c:pt>
                <c:pt idx="4417">
                  <c:v>402.2000122070312</c:v>
                </c:pt>
                <c:pt idx="4418">
                  <c:v>402.300018310547</c:v>
                </c:pt>
                <c:pt idx="4419">
                  <c:v>402.3999938964844</c:v>
                </c:pt>
                <c:pt idx="4420">
                  <c:v>402.5</c:v>
                </c:pt>
                <c:pt idx="4421">
                  <c:v>402.6000061035156</c:v>
                </c:pt>
                <c:pt idx="4422">
                  <c:v>402.7000122070312</c:v>
                </c:pt>
                <c:pt idx="4423">
                  <c:v>402.800018310547</c:v>
                </c:pt>
                <c:pt idx="4424">
                  <c:v>402.8999938964844</c:v>
                </c:pt>
                <c:pt idx="4425">
                  <c:v>403.0</c:v>
                </c:pt>
                <c:pt idx="4426">
                  <c:v>403.1000061035156</c:v>
                </c:pt>
                <c:pt idx="4427">
                  <c:v>403.2000122070312</c:v>
                </c:pt>
                <c:pt idx="4428">
                  <c:v>403.300018310547</c:v>
                </c:pt>
                <c:pt idx="4429">
                  <c:v>403.3999938964844</c:v>
                </c:pt>
                <c:pt idx="4430">
                  <c:v>403.5</c:v>
                </c:pt>
                <c:pt idx="4431">
                  <c:v>403.6000061035156</c:v>
                </c:pt>
                <c:pt idx="4432">
                  <c:v>403.7000122070312</c:v>
                </c:pt>
                <c:pt idx="4433">
                  <c:v>403.800018310547</c:v>
                </c:pt>
                <c:pt idx="4434">
                  <c:v>403.8999938964844</c:v>
                </c:pt>
                <c:pt idx="4435">
                  <c:v>404.0</c:v>
                </c:pt>
                <c:pt idx="4436">
                  <c:v>404.1000061035156</c:v>
                </c:pt>
                <c:pt idx="4437">
                  <c:v>404.2000122070312</c:v>
                </c:pt>
                <c:pt idx="4438">
                  <c:v>404.300018310547</c:v>
                </c:pt>
                <c:pt idx="4439">
                  <c:v>404.3999938964844</c:v>
                </c:pt>
                <c:pt idx="4440">
                  <c:v>404.5</c:v>
                </c:pt>
                <c:pt idx="4441">
                  <c:v>404.6000061035156</c:v>
                </c:pt>
                <c:pt idx="4442">
                  <c:v>404.7000122070312</c:v>
                </c:pt>
                <c:pt idx="4443">
                  <c:v>404.800018310547</c:v>
                </c:pt>
                <c:pt idx="4444">
                  <c:v>404.8999938964844</c:v>
                </c:pt>
                <c:pt idx="4445">
                  <c:v>405.0</c:v>
                </c:pt>
                <c:pt idx="4446">
                  <c:v>405.1000061035156</c:v>
                </c:pt>
                <c:pt idx="4447">
                  <c:v>405.2000122070312</c:v>
                </c:pt>
                <c:pt idx="4448">
                  <c:v>405.300018310547</c:v>
                </c:pt>
                <c:pt idx="4449">
                  <c:v>405.3999938964844</c:v>
                </c:pt>
                <c:pt idx="4450">
                  <c:v>405.5</c:v>
                </c:pt>
                <c:pt idx="4451">
                  <c:v>405.6000061035156</c:v>
                </c:pt>
                <c:pt idx="4452">
                  <c:v>405.7000122070312</c:v>
                </c:pt>
                <c:pt idx="4453">
                  <c:v>405.800018310547</c:v>
                </c:pt>
                <c:pt idx="4454">
                  <c:v>405.8999938964844</c:v>
                </c:pt>
                <c:pt idx="4455">
                  <c:v>406.0</c:v>
                </c:pt>
                <c:pt idx="4456">
                  <c:v>406.1000061035156</c:v>
                </c:pt>
                <c:pt idx="4457">
                  <c:v>406.2000122070312</c:v>
                </c:pt>
                <c:pt idx="4458">
                  <c:v>406.300018310547</c:v>
                </c:pt>
                <c:pt idx="4459">
                  <c:v>406.3999938964844</c:v>
                </c:pt>
                <c:pt idx="4460">
                  <c:v>406.5</c:v>
                </c:pt>
                <c:pt idx="4461">
                  <c:v>406.6000061035156</c:v>
                </c:pt>
                <c:pt idx="4462">
                  <c:v>406.7000122070312</c:v>
                </c:pt>
                <c:pt idx="4463">
                  <c:v>406.800018310547</c:v>
                </c:pt>
                <c:pt idx="4464">
                  <c:v>406.8999938964844</c:v>
                </c:pt>
                <c:pt idx="4465">
                  <c:v>407.0</c:v>
                </c:pt>
                <c:pt idx="4466">
                  <c:v>407.1000061035156</c:v>
                </c:pt>
                <c:pt idx="4467">
                  <c:v>407.2000122070312</c:v>
                </c:pt>
                <c:pt idx="4468">
                  <c:v>407.300018310547</c:v>
                </c:pt>
                <c:pt idx="4469">
                  <c:v>407.3999938964844</c:v>
                </c:pt>
                <c:pt idx="4470">
                  <c:v>407.5</c:v>
                </c:pt>
                <c:pt idx="4471">
                  <c:v>407.6000061035156</c:v>
                </c:pt>
                <c:pt idx="4472">
                  <c:v>407.7000122070312</c:v>
                </c:pt>
                <c:pt idx="4473">
                  <c:v>407.800018310547</c:v>
                </c:pt>
                <c:pt idx="4474">
                  <c:v>407.8999938964844</c:v>
                </c:pt>
                <c:pt idx="4475">
                  <c:v>408.0</c:v>
                </c:pt>
                <c:pt idx="4476">
                  <c:v>408.1000061035156</c:v>
                </c:pt>
                <c:pt idx="4477">
                  <c:v>408.2000122070312</c:v>
                </c:pt>
                <c:pt idx="4478">
                  <c:v>408.300018310547</c:v>
                </c:pt>
                <c:pt idx="4479">
                  <c:v>408.3999938964844</c:v>
                </c:pt>
                <c:pt idx="4480">
                  <c:v>408.5</c:v>
                </c:pt>
                <c:pt idx="4481">
                  <c:v>408.6000061035156</c:v>
                </c:pt>
                <c:pt idx="4482">
                  <c:v>408.7000122070312</c:v>
                </c:pt>
                <c:pt idx="4483">
                  <c:v>408.800018310547</c:v>
                </c:pt>
                <c:pt idx="4484">
                  <c:v>408.8999938964844</c:v>
                </c:pt>
                <c:pt idx="4485">
                  <c:v>409.0</c:v>
                </c:pt>
                <c:pt idx="4486">
                  <c:v>409.1000061035156</c:v>
                </c:pt>
                <c:pt idx="4487">
                  <c:v>409.2000122070312</c:v>
                </c:pt>
                <c:pt idx="4488">
                  <c:v>409.300018310547</c:v>
                </c:pt>
                <c:pt idx="4489">
                  <c:v>409.3999938964844</c:v>
                </c:pt>
                <c:pt idx="4490">
                  <c:v>409.5</c:v>
                </c:pt>
                <c:pt idx="4491">
                  <c:v>409.6000061035156</c:v>
                </c:pt>
                <c:pt idx="4492">
                  <c:v>409.7000122070312</c:v>
                </c:pt>
                <c:pt idx="4493">
                  <c:v>409.800018310547</c:v>
                </c:pt>
                <c:pt idx="4494">
                  <c:v>409.8999938964844</c:v>
                </c:pt>
                <c:pt idx="4495">
                  <c:v>410.0</c:v>
                </c:pt>
                <c:pt idx="4496">
                  <c:v>410.1000061035156</c:v>
                </c:pt>
                <c:pt idx="4497">
                  <c:v>410.2000122070312</c:v>
                </c:pt>
                <c:pt idx="4498">
                  <c:v>410.300018310547</c:v>
                </c:pt>
                <c:pt idx="4499">
                  <c:v>410.3999938964844</c:v>
                </c:pt>
                <c:pt idx="4500">
                  <c:v>410.5</c:v>
                </c:pt>
                <c:pt idx="4501">
                  <c:v>410.6000061035156</c:v>
                </c:pt>
                <c:pt idx="4502">
                  <c:v>410.7000122070312</c:v>
                </c:pt>
                <c:pt idx="4503">
                  <c:v>410.800018310547</c:v>
                </c:pt>
                <c:pt idx="4504">
                  <c:v>410.8999938964844</c:v>
                </c:pt>
                <c:pt idx="4505">
                  <c:v>411.0</c:v>
                </c:pt>
                <c:pt idx="4506">
                  <c:v>411.1000061035156</c:v>
                </c:pt>
                <c:pt idx="4507">
                  <c:v>411.2000122070312</c:v>
                </c:pt>
                <c:pt idx="4508">
                  <c:v>411.300018310547</c:v>
                </c:pt>
                <c:pt idx="4509">
                  <c:v>411.3999938964844</c:v>
                </c:pt>
                <c:pt idx="4510">
                  <c:v>411.5</c:v>
                </c:pt>
                <c:pt idx="4511">
                  <c:v>411.6000061035156</c:v>
                </c:pt>
                <c:pt idx="4512">
                  <c:v>411.7000122070312</c:v>
                </c:pt>
                <c:pt idx="4513">
                  <c:v>411.800018310547</c:v>
                </c:pt>
                <c:pt idx="4514">
                  <c:v>411.8999938964844</c:v>
                </c:pt>
                <c:pt idx="4515">
                  <c:v>412.0</c:v>
                </c:pt>
                <c:pt idx="4516">
                  <c:v>412.1000061035156</c:v>
                </c:pt>
                <c:pt idx="4517">
                  <c:v>412.2000122070312</c:v>
                </c:pt>
                <c:pt idx="4518">
                  <c:v>412.300018310547</c:v>
                </c:pt>
                <c:pt idx="4519">
                  <c:v>412.3999938964844</c:v>
                </c:pt>
                <c:pt idx="4520">
                  <c:v>412.5</c:v>
                </c:pt>
                <c:pt idx="4521">
                  <c:v>412.6000061035156</c:v>
                </c:pt>
                <c:pt idx="4522">
                  <c:v>412.7000122070312</c:v>
                </c:pt>
                <c:pt idx="4523">
                  <c:v>412.800018310547</c:v>
                </c:pt>
                <c:pt idx="4524">
                  <c:v>412.8999938964844</c:v>
                </c:pt>
                <c:pt idx="4525">
                  <c:v>413.0</c:v>
                </c:pt>
                <c:pt idx="4526">
                  <c:v>413.1000061035156</c:v>
                </c:pt>
                <c:pt idx="4527">
                  <c:v>413.2000122070312</c:v>
                </c:pt>
                <c:pt idx="4528">
                  <c:v>413.300018310547</c:v>
                </c:pt>
                <c:pt idx="4529">
                  <c:v>413.3999938964844</c:v>
                </c:pt>
                <c:pt idx="4530">
                  <c:v>413.5</c:v>
                </c:pt>
                <c:pt idx="4531">
                  <c:v>413.6000061035156</c:v>
                </c:pt>
                <c:pt idx="4532">
                  <c:v>413.7000122070312</c:v>
                </c:pt>
                <c:pt idx="4533">
                  <c:v>413.800018310547</c:v>
                </c:pt>
                <c:pt idx="4534">
                  <c:v>413.8999938964844</c:v>
                </c:pt>
                <c:pt idx="4535">
                  <c:v>414.0</c:v>
                </c:pt>
                <c:pt idx="4536">
                  <c:v>414.1000061035156</c:v>
                </c:pt>
                <c:pt idx="4537">
                  <c:v>414.2000122070312</c:v>
                </c:pt>
                <c:pt idx="4538">
                  <c:v>414.300018310547</c:v>
                </c:pt>
                <c:pt idx="4539">
                  <c:v>414.3999938964844</c:v>
                </c:pt>
                <c:pt idx="4540">
                  <c:v>414.5</c:v>
                </c:pt>
                <c:pt idx="4541">
                  <c:v>414.6000061035156</c:v>
                </c:pt>
                <c:pt idx="4542">
                  <c:v>414.7000122070312</c:v>
                </c:pt>
                <c:pt idx="4543">
                  <c:v>414.800018310547</c:v>
                </c:pt>
                <c:pt idx="4544">
                  <c:v>414.8999938964844</c:v>
                </c:pt>
                <c:pt idx="4545">
                  <c:v>415.0</c:v>
                </c:pt>
                <c:pt idx="4546">
                  <c:v>415.1000061035156</c:v>
                </c:pt>
                <c:pt idx="4547">
                  <c:v>415.2000122070312</c:v>
                </c:pt>
                <c:pt idx="4548">
                  <c:v>415.300018310547</c:v>
                </c:pt>
                <c:pt idx="4549">
                  <c:v>415.3999938964844</c:v>
                </c:pt>
                <c:pt idx="4550">
                  <c:v>415.5</c:v>
                </c:pt>
                <c:pt idx="4551">
                  <c:v>415.6000061035156</c:v>
                </c:pt>
                <c:pt idx="4552">
                  <c:v>415.7000122070312</c:v>
                </c:pt>
                <c:pt idx="4553">
                  <c:v>415.800018310547</c:v>
                </c:pt>
                <c:pt idx="4554">
                  <c:v>415.8999938964844</c:v>
                </c:pt>
                <c:pt idx="4555">
                  <c:v>416.0</c:v>
                </c:pt>
                <c:pt idx="4556">
                  <c:v>416.1000061035156</c:v>
                </c:pt>
                <c:pt idx="4557">
                  <c:v>416.2000122070312</c:v>
                </c:pt>
                <c:pt idx="4558">
                  <c:v>416.300018310547</c:v>
                </c:pt>
                <c:pt idx="4559">
                  <c:v>416.3999938964844</c:v>
                </c:pt>
                <c:pt idx="4560">
                  <c:v>416.5</c:v>
                </c:pt>
                <c:pt idx="4561">
                  <c:v>416.6000061035156</c:v>
                </c:pt>
                <c:pt idx="4562">
                  <c:v>416.7000122070312</c:v>
                </c:pt>
                <c:pt idx="4563">
                  <c:v>416.800018310547</c:v>
                </c:pt>
                <c:pt idx="4564">
                  <c:v>416.8999938964844</c:v>
                </c:pt>
                <c:pt idx="4565">
                  <c:v>417.0</c:v>
                </c:pt>
                <c:pt idx="4566">
                  <c:v>417.1000061035156</c:v>
                </c:pt>
                <c:pt idx="4567">
                  <c:v>417.2000122070312</c:v>
                </c:pt>
                <c:pt idx="4568">
                  <c:v>417.300018310547</c:v>
                </c:pt>
                <c:pt idx="4569">
                  <c:v>417.3999938964844</c:v>
                </c:pt>
                <c:pt idx="4570">
                  <c:v>417.5</c:v>
                </c:pt>
                <c:pt idx="4571">
                  <c:v>417.6000061035156</c:v>
                </c:pt>
                <c:pt idx="4572">
                  <c:v>417.7000122070312</c:v>
                </c:pt>
                <c:pt idx="4573">
                  <c:v>417.800018310547</c:v>
                </c:pt>
                <c:pt idx="4574">
                  <c:v>417.8999938964844</c:v>
                </c:pt>
                <c:pt idx="4575">
                  <c:v>418.0</c:v>
                </c:pt>
                <c:pt idx="4576">
                  <c:v>418.1000061035156</c:v>
                </c:pt>
                <c:pt idx="4577">
                  <c:v>418.2000122070312</c:v>
                </c:pt>
                <c:pt idx="4578">
                  <c:v>418.300018310547</c:v>
                </c:pt>
                <c:pt idx="4579">
                  <c:v>418.3999938964844</c:v>
                </c:pt>
                <c:pt idx="4580">
                  <c:v>418.5</c:v>
                </c:pt>
                <c:pt idx="4581">
                  <c:v>418.6000061035156</c:v>
                </c:pt>
                <c:pt idx="4582">
                  <c:v>418.7000122070312</c:v>
                </c:pt>
                <c:pt idx="4583">
                  <c:v>418.800018310547</c:v>
                </c:pt>
                <c:pt idx="4584">
                  <c:v>418.8999938964844</c:v>
                </c:pt>
                <c:pt idx="4585">
                  <c:v>419.0</c:v>
                </c:pt>
                <c:pt idx="4586">
                  <c:v>419.1000061035156</c:v>
                </c:pt>
                <c:pt idx="4587">
                  <c:v>419.2000122070312</c:v>
                </c:pt>
                <c:pt idx="4588">
                  <c:v>419.300018310547</c:v>
                </c:pt>
                <c:pt idx="4589">
                  <c:v>419.3999938964844</c:v>
                </c:pt>
                <c:pt idx="4590">
                  <c:v>419.5</c:v>
                </c:pt>
                <c:pt idx="4591">
                  <c:v>419.6000061035156</c:v>
                </c:pt>
                <c:pt idx="4592">
                  <c:v>419.7000122070312</c:v>
                </c:pt>
                <c:pt idx="4593">
                  <c:v>419.800018310547</c:v>
                </c:pt>
                <c:pt idx="4594">
                  <c:v>419.8999938964844</c:v>
                </c:pt>
                <c:pt idx="4595">
                  <c:v>420.0</c:v>
                </c:pt>
                <c:pt idx="4596">
                  <c:v>420.1000061035156</c:v>
                </c:pt>
                <c:pt idx="4597">
                  <c:v>420.2000122070312</c:v>
                </c:pt>
                <c:pt idx="4598">
                  <c:v>420.300018310547</c:v>
                </c:pt>
                <c:pt idx="4599">
                  <c:v>420.3999938964844</c:v>
                </c:pt>
                <c:pt idx="4600">
                  <c:v>420.5</c:v>
                </c:pt>
                <c:pt idx="4601">
                  <c:v>420.6000061035156</c:v>
                </c:pt>
                <c:pt idx="4602">
                  <c:v>420.7000122070312</c:v>
                </c:pt>
                <c:pt idx="4603">
                  <c:v>420.800018310547</c:v>
                </c:pt>
                <c:pt idx="4604">
                  <c:v>420.8999938964844</c:v>
                </c:pt>
                <c:pt idx="4605">
                  <c:v>421.0</c:v>
                </c:pt>
                <c:pt idx="4606">
                  <c:v>421.1000061035156</c:v>
                </c:pt>
                <c:pt idx="4607">
                  <c:v>421.2000122070312</c:v>
                </c:pt>
                <c:pt idx="4608">
                  <c:v>421.300018310547</c:v>
                </c:pt>
                <c:pt idx="4609">
                  <c:v>421.3999938964844</c:v>
                </c:pt>
                <c:pt idx="4610">
                  <c:v>421.5</c:v>
                </c:pt>
                <c:pt idx="4611">
                  <c:v>421.6000061035156</c:v>
                </c:pt>
                <c:pt idx="4612">
                  <c:v>421.7000122070312</c:v>
                </c:pt>
                <c:pt idx="4613">
                  <c:v>421.800018310547</c:v>
                </c:pt>
                <c:pt idx="4614">
                  <c:v>421.8999938964844</c:v>
                </c:pt>
                <c:pt idx="4615">
                  <c:v>422.0</c:v>
                </c:pt>
                <c:pt idx="4616">
                  <c:v>422.1000061035156</c:v>
                </c:pt>
                <c:pt idx="4617">
                  <c:v>422.2000122070312</c:v>
                </c:pt>
                <c:pt idx="4618">
                  <c:v>422.300018310547</c:v>
                </c:pt>
                <c:pt idx="4619">
                  <c:v>422.3999938964844</c:v>
                </c:pt>
                <c:pt idx="4620">
                  <c:v>422.5</c:v>
                </c:pt>
                <c:pt idx="4621">
                  <c:v>422.6000061035156</c:v>
                </c:pt>
                <c:pt idx="4622">
                  <c:v>422.7000122070312</c:v>
                </c:pt>
                <c:pt idx="4623">
                  <c:v>422.800018310547</c:v>
                </c:pt>
                <c:pt idx="4624">
                  <c:v>422.8999938964844</c:v>
                </c:pt>
                <c:pt idx="4625">
                  <c:v>423.0</c:v>
                </c:pt>
                <c:pt idx="4626">
                  <c:v>423.1000061035156</c:v>
                </c:pt>
                <c:pt idx="4627">
                  <c:v>423.2000122070312</c:v>
                </c:pt>
                <c:pt idx="4628">
                  <c:v>423.300018310547</c:v>
                </c:pt>
                <c:pt idx="4629">
                  <c:v>423.3999938964844</c:v>
                </c:pt>
                <c:pt idx="4630">
                  <c:v>423.5</c:v>
                </c:pt>
                <c:pt idx="4631">
                  <c:v>423.6000061035156</c:v>
                </c:pt>
                <c:pt idx="4632">
                  <c:v>423.7000122070312</c:v>
                </c:pt>
                <c:pt idx="4633">
                  <c:v>423.800018310547</c:v>
                </c:pt>
                <c:pt idx="4634">
                  <c:v>423.8999938964844</c:v>
                </c:pt>
                <c:pt idx="4635">
                  <c:v>424.0</c:v>
                </c:pt>
                <c:pt idx="4636">
                  <c:v>424.1000061035156</c:v>
                </c:pt>
                <c:pt idx="4637">
                  <c:v>424.2000122070312</c:v>
                </c:pt>
                <c:pt idx="4638">
                  <c:v>424.300018310547</c:v>
                </c:pt>
                <c:pt idx="4639">
                  <c:v>424.3999938964844</c:v>
                </c:pt>
                <c:pt idx="4640">
                  <c:v>424.5</c:v>
                </c:pt>
                <c:pt idx="4641">
                  <c:v>424.6000061035156</c:v>
                </c:pt>
                <c:pt idx="4642">
                  <c:v>424.7000122070312</c:v>
                </c:pt>
                <c:pt idx="4643">
                  <c:v>424.800018310547</c:v>
                </c:pt>
                <c:pt idx="4644">
                  <c:v>424.8999938964844</c:v>
                </c:pt>
                <c:pt idx="4645">
                  <c:v>425.0</c:v>
                </c:pt>
                <c:pt idx="4646">
                  <c:v>425.1000061035156</c:v>
                </c:pt>
                <c:pt idx="4647">
                  <c:v>425.2000122070312</c:v>
                </c:pt>
                <c:pt idx="4648">
                  <c:v>425.300018310547</c:v>
                </c:pt>
                <c:pt idx="4649">
                  <c:v>425.3999938964844</c:v>
                </c:pt>
                <c:pt idx="4650">
                  <c:v>425.5</c:v>
                </c:pt>
                <c:pt idx="4651">
                  <c:v>425.6000061035156</c:v>
                </c:pt>
                <c:pt idx="4652">
                  <c:v>425.7000122070312</c:v>
                </c:pt>
                <c:pt idx="4653">
                  <c:v>425.800018310547</c:v>
                </c:pt>
                <c:pt idx="4654">
                  <c:v>425.8999938964844</c:v>
                </c:pt>
                <c:pt idx="4655">
                  <c:v>426.0</c:v>
                </c:pt>
                <c:pt idx="4656">
                  <c:v>426.1000061035156</c:v>
                </c:pt>
                <c:pt idx="4657">
                  <c:v>426.2000122070312</c:v>
                </c:pt>
                <c:pt idx="4658">
                  <c:v>426.300018310547</c:v>
                </c:pt>
                <c:pt idx="4659">
                  <c:v>426.3999938964844</c:v>
                </c:pt>
                <c:pt idx="4660">
                  <c:v>426.5</c:v>
                </c:pt>
                <c:pt idx="4661">
                  <c:v>426.6000061035156</c:v>
                </c:pt>
                <c:pt idx="4662">
                  <c:v>426.7000122070312</c:v>
                </c:pt>
                <c:pt idx="4663">
                  <c:v>426.800018310547</c:v>
                </c:pt>
                <c:pt idx="4664">
                  <c:v>426.8999938964844</c:v>
                </c:pt>
                <c:pt idx="4665">
                  <c:v>427.0</c:v>
                </c:pt>
                <c:pt idx="4666">
                  <c:v>427.1000061035156</c:v>
                </c:pt>
                <c:pt idx="4667">
                  <c:v>427.2000122070312</c:v>
                </c:pt>
                <c:pt idx="4668">
                  <c:v>427.300018310547</c:v>
                </c:pt>
                <c:pt idx="4669">
                  <c:v>427.3999938964844</c:v>
                </c:pt>
                <c:pt idx="4670">
                  <c:v>427.5</c:v>
                </c:pt>
                <c:pt idx="4671">
                  <c:v>427.6000061035156</c:v>
                </c:pt>
                <c:pt idx="4672">
                  <c:v>427.7000122070312</c:v>
                </c:pt>
                <c:pt idx="4673">
                  <c:v>427.800018310547</c:v>
                </c:pt>
                <c:pt idx="4674">
                  <c:v>427.8999938964844</c:v>
                </c:pt>
                <c:pt idx="4675">
                  <c:v>428.0</c:v>
                </c:pt>
                <c:pt idx="4676">
                  <c:v>428.1000061035156</c:v>
                </c:pt>
                <c:pt idx="4677">
                  <c:v>428.2000122070312</c:v>
                </c:pt>
                <c:pt idx="4678">
                  <c:v>428.300018310547</c:v>
                </c:pt>
                <c:pt idx="4679">
                  <c:v>428.3999938964844</c:v>
                </c:pt>
                <c:pt idx="4680">
                  <c:v>428.5</c:v>
                </c:pt>
                <c:pt idx="4681">
                  <c:v>428.6000061035156</c:v>
                </c:pt>
                <c:pt idx="4682">
                  <c:v>428.7000122070312</c:v>
                </c:pt>
                <c:pt idx="4683">
                  <c:v>428.800018310547</c:v>
                </c:pt>
                <c:pt idx="4684">
                  <c:v>428.8999938964844</c:v>
                </c:pt>
                <c:pt idx="4685">
                  <c:v>429.0</c:v>
                </c:pt>
                <c:pt idx="4686">
                  <c:v>429.1000061035156</c:v>
                </c:pt>
                <c:pt idx="4687">
                  <c:v>429.2000122070312</c:v>
                </c:pt>
                <c:pt idx="4688">
                  <c:v>429.300018310547</c:v>
                </c:pt>
                <c:pt idx="4689">
                  <c:v>429.3999938964844</c:v>
                </c:pt>
                <c:pt idx="4690">
                  <c:v>429.5</c:v>
                </c:pt>
                <c:pt idx="4691">
                  <c:v>429.6000061035156</c:v>
                </c:pt>
                <c:pt idx="4692">
                  <c:v>429.7000122070312</c:v>
                </c:pt>
                <c:pt idx="4693">
                  <c:v>429.800018310547</c:v>
                </c:pt>
                <c:pt idx="4694">
                  <c:v>429.8999938964844</c:v>
                </c:pt>
                <c:pt idx="4695">
                  <c:v>430.0</c:v>
                </c:pt>
                <c:pt idx="4696">
                  <c:v>430.1000061035156</c:v>
                </c:pt>
                <c:pt idx="4697">
                  <c:v>430.2000122070312</c:v>
                </c:pt>
                <c:pt idx="4698">
                  <c:v>430.300018310547</c:v>
                </c:pt>
                <c:pt idx="4699">
                  <c:v>430.3999938964844</c:v>
                </c:pt>
                <c:pt idx="4700">
                  <c:v>430.5</c:v>
                </c:pt>
                <c:pt idx="4701">
                  <c:v>430.6000061035156</c:v>
                </c:pt>
                <c:pt idx="4702">
                  <c:v>430.7000122070312</c:v>
                </c:pt>
                <c:pt idx="4703">
                  <c:v>430.800018310547</c:v>
                </c:pt>
                <c:pt idx="4704">
                  <c:v>430.8999938964844</c:v>
                </c:pt>
                <c:pt idx="4705">
                  <c:v>431.0</c:v>
                </c:pt>
                <c:pt idx="4706">
                  <c:v>431.1000061035156</c:v>
                </c:pt>
                <c:pt idx="4707">
                  <c:v>431.2000122070312</c:v>
                </c:pt>
                <c:pt idx="4708">
                  <c:v>431.300018310547</c:v>
                </c:pt>
                <c:pt idx="4709">
                  <c:v>431.3999938964844</c:v>
                </c:pt>
                <c:pt idx="4710">
                  <c:v>431.5</c:v>
                </c:pt>
                <c:pt idx="4711">
                  <c:v>431.6000061035156</c:v>
                </c:pt>
                <c:pt idx="4712">
                  <c:v>431.7000122070312</c:v>
                </c:pt>
                <c:pt idx="4713">
                  <c:v>431.800018310547</c:v>
                </c:pt>
                <c:pt idx="4714">
                  <c:v>431.8999938964844</c:v>
                </c:pt>
                <c:pt idx="4715">
                  <c:v>432.0</c:v>
                </c:pt>
                <c:pt idx="4716">
                  <c:v>432.1000061035156</c:v>
                </c:pt>
                <c:pt idx="4717">
                  <c:v>432.2000122070312</c:v>
                </c:pt>
                <c:pt idx="4718">
                  <c:v>432.300018310547</c:v>
                </c:pt>
                <c:pt idx="4719">
                  <c:v>432.3999938964844</c:v>
                </c:pt>
                <c:pt idx="4720">
                  <c:v>432.5</c:v>
                </c:pt>
                <c:pt idx="4721">
                  <c:v>432.6000061035156</c:v>
                </c:pt>
                <c:pt idx="4722">
                  <c:v>432.7000122070312</c:v>
                </c:pt>
                <c:pt idx="4723">
                  <c:v>432.800018310547</c:v>
                </c:pt>
                <c:pt idx="4724">
                  <c:v>432.8999938964844</c:v>
                </c:pt>
                <c:pt idx="4725">
                  <c:v>433.0</c:v>
                </c:pt>
                <c:pt idx="4726">
                  <c:v>433.1000061035156</c:v>
                </c:pt>
                <c:pt idx="4727">
                  <c:v>433.2000122070312</c:v>
                </c:pt>
                <c:pt idx="4728">
                  <c:v>433.300018310547</c:v>
                </c:pt>
                <c:pt idx="4729">
                  <c:v>433.3999938964844</c:v>
                </c:pt>
                <c:pt idx="4730">
                  <c:v>433.5</c:v>
                </c:pt>
                <c:pt idx="4731">
                  <c:v>433.6000061035156</c:v>
                </c:pt>
                <c:pt idx="4732">
                  <c:v>433.7000122070312</c:v>
                </c:pt>
                <c:pt idx="4733">
                  <c:v>433.800018310547</c:v>
                </c:pt>
                <c:pt idx="4734">
                  <c:v>433.8999938964844</c:v>
                </c:pt>
                <c:pt idx="4735">
                  <c:v>434.0</c:v>
                </c:pt>
                <c:pt idx="4736">
                  <c:v>434.1000061035156</c:v>
                </c:pt>
                <c:pt idx="4737">
                  <c:v>434.2000122070312</c:v>
                </c:pt>
                <c:pt idx="4738">
                  <c:v>434.300018310547</c:v>
                </c:pt>
                <c:pt idx="4739">
                  <c:v>434.3999938964844</c:v>
                </c:pt>
                <c:pt idx="4740">
                  <c:v>434.5</c:v>
                </c:pt>
                <c:pt idx="4741">
                  <c:v>434.6000061035156</c:v>
                </c:pt>
                <c:pt idx="4742">
                  <c:v>434.7000122070312</c:v>
                </c:pt>
                <c:pt idx="4743">
                  <c:v>434.800018310547</c:v>
                </c:pt>
                <c:pt idx="4744">
                  <c:v>434.8999938964844</c:v>
                </c:pt>
                <c:pt idx="4745">
                  <c:v>435.0</c:v>
                </c:pt>
                <c:pt idx="4746">
                  <c:v>435.1000061035156</c:v>
                </c:pt>
                <c:pt idx="4747">
                  <c:v>435.2000122070312</c:v>
                </c:pt>
                <c:pt idx="4748">
                  <c:v>435.300018310547</c:v>
                </c:pt>
                <c:pt idx="4749">
                  <c:v>435.3999938964844</c:v>
                </c:pt>
                <c:pt idx="4750">
                  <c:v>435.5</c:v>
                </c:pt>
                <c:pt idx="4751">
                  <c:v>435.6000061035156</c:v>
                </c:pt>
                <c:pt idx="4752">
                  <c:v>435.7000122070312</c:v>
                </c:pt>
                <c:pt idx="4753">
                  <c:v>435.800018310547</c:v>
                </c:pt>
                <c:pt idx="4754">
                  <c:v>435.8999938964844</c:v>
                </c:pt>
                <c:pt idx="4755">
                  <c:v>436.0</c:v>
                </c:pt>
                <c:pt idx="4756">
                  <c:v>436.1000061035156</c:v>
                </c:pt>
                <c:pt idx="4757">
                  <c:v>436.2000122070312</c:v>
                </c:pt>
                <c:pt idx="4758">
                  <c:v>436.300018310547</c:v>
                </c:pt>
                <c:pt idx="4759">
                  <c:v>436.3999938964844</c:v>
                </c:pt>
                <c:pt idx="4760">
                  <c:v>436.5</c:v>
                </c:pt>
                <c:pt idx="4761">
                  <c:v>436.6000061035156</c:v>
                </c:pt>
                <c:pt idx="4762">
                  <c:v>436.7000122070312</c:v>
                </c:pt>
                <c:pt idx="4763">
                  <c:v>436.800018310547</c:v>
                </c:pt>
                <c:pt idx="4764">
                  <c:v>436.8999938964844</c:v>
                </c:pt>
                <c:pt idx="4765">
                  <c:v>437.0</c:v>
                </c:pt>
                <c:pt idx="4766">
                  <c:v>437.1000061035156</c:v>
                </c:pt>
                <c:pt idx="4767">
                  <c:v>437.2000122070312</c:v>
                </c:pt>
                <c:pt idx="4768">
                  <c:v>437.300018310547</c:v>
                </c:pt>
                <c:pt idx="4769">
                  <c:v>437.3999938964844</c:v>
                </c:pt>
                <c:pt idx="4770">
                  <c:v>437.5</c:v>
                </c:pt>
                <c:pt idx="4771">
                  <c:v>437.6000061035156</c:v>
                </c:pt>
                <c:pt idx="4772">
                  <c:v>437.7000122070312</c:v>
                </c:pt>
                <c:pt idx="4773">
                  <c:v>437.800018310547</c:v>
                </c:pt>
                <c:pt idx="4774">
                  <c:v>437.8999938964844</c:v>
                </c:pt>
                <c:pt idx="4775">
                  <c:v>438.0</c:v>
                </c:pt>
                <c:pt idx="4776">
                  <c:v>438.1000061035156</c:v>
                </c:pt>
                <c:pt idx="4777">
                  <c:v>438.2000122070312</c:v>
                </c:pt>
                <c:pt idx="4778">
                  <c:v>438.300018310547</c:v>
                </c:pt>
                <c:pt idx="4779">
                  <c:v>438.3999938964844</c:v>
                </c:pt>
                <c:pt idx="4780">
                  <c:v>438.5</c:v>
                </c:pt>
                <c:pt idx="4781">
                  <c:v>438.6000061035156</c:v>
                </c:pt>
                <c:pt idx="4782">
                  <c:v>438.7000122070312</c:v>
                </c:pt>
                <c:pt idx="4783">
                  <c:v>438.800018310547</c:v>
                </c:pt>
                <c:pt idx="4784">
                  <c:v>438.8999938964844</c:v>
                </c:pt>
                <c:pt idx="4785">
                  <c:v>439.0</c:v>
                </c:pt>
                <c:pt idx="4786">
                  <c:v>439.1000061035156</c:v>
                </c:pt>
                <c:pt idx="4787">
                  <c:v>439.2000122070312</c:v>
                </c:pt>
                <c:pt idx="4788">
                  <c:v>439.300018310547</c:v>
                </c:pt>
                <c:pt idx="4789">
                  <c:v>439.3999938964844</c:v>
                </c:pt>
                <c:pt idx="4790">
                  <c:v>439.5</c:v>
                </c:pt>
                <c:pt idx="4791">
                  <c:v>439.6000061035156</c:v>
                </c:pt>
                <c:pt idx="4792">
                  <c:v>439.7000122070312</c:v>
                </c:pt>
                <c:pt idx="4793">
                  <c:v>439.800018310547</c:v>
                </c:pt>
                <c:pt idx="4794">
                  <c:v>439.8999938964844</c:v>
                </c:pt>
                <c:pt idx="4795">
                  <c:v>440.0</c:v>
                </c:pt>
                <c:pt idx="4796">
                  <c:v>440.1000061035156</c:v>
                </c:pt>
                <c:pt idx="4797">
                  <c:v>440.2000122070312</c:v>
                </c:pt>
                <c:pt idx="4798">
                  <c:v>440.300018310547</c:v>
                </c:pt>
                <c:pt idx="4799">
                  <c:v>440.3999938964844</c:v>
                </c:pt>
                <c:pt idx="4800">
                  <c:v>440.5</c:v>
                </c:pt>
                <c:pt idx="4801">
                  <c:v>440.6000061035156</c:v>
                </c:pt>
                <c:pt idx="4802">
                  <c:v>440.7000122070312</c:v>
                </c:pt>
                <c:pt idx="4803">
                  <c:v>440.800018310547</c:v>
                </c:pt>
                <c:pt idx="4804">
                  <c:v>440.8999938964844</c:v>
                </c:pt>
                <c:pt idx="4805">
                  <c:v>441.0</c:v>
                </c:pt>
                <c:pt idx="4806">
                  <c:v>441.1000061035156</c:v>
                </c:pt>
                <c:pt idx="4807">
                  <c:v>441.2000122070312</c:v>
                </c:pt>
                <c:pt idx="4808">
                  <c:v>441.300018310547</c:v>
                </c:pt>
                <c:pt idx="4809">
                  <c:v>441.3999938964844</c:v>
                </c:pt>
                <c:pt idx="4810">
                  <c:v>441.5</c:v>
                </c:pt>
                <c:pt idx="4811">
                  <c:v>441.6000061035156</c:v>
                </c:pt>
                <c:pt idx="4812">
                  <c:v>441.7000122070312</c:v>
                </c:pt>
                <c:pt idx="4813">
                  <c:v>441.800018310547</c:v>
                </c:pt>
                <c:pt idx="4814">
                  <c:v>441.8999938964844</c:v>
                </c:pt>
                <c:pt idx="4815">
                  <c:v>442.0</c:v>
                </c:pt>
                <c:pt idx="4816">
                  <c:v>442.1000061035156</c:v>
                </c:pt>
                <c:pt idx="4817">
                  <c:v>442.2000122070312</c:v>
                </c:pt>
                <c:pt idx="4818">
                  <c:v>442.300018310547</c:v>
                </c:pt>
                <c:pt idx="4819">
                  <c:v>442.3999938964844</c:v>
                </c:pt>
                <c:pt idx="4820">
                  <c:v>442.5</c:v>
                </c:pt>
                <c:pt idx="4821">
                  <c:v>442.6000061035156</c:v>
                </c:pt>
                <c:pt idx="4822">
                  <c:v>442.7000122070312</c:v>
                </c:pt>
                <c:pt idx="4823">
                  <c:v>442.800018310547</c:v>
                </c:pt>
                <c:pt idx="4824">
                  <c:v>442.8999938964844</c:v>
                </c:pt>
                <c:pt idx="4825">
                  <c:v>443.0</c:v>
                </c:pt>
                <c:pt idx="4826">
                  <c:v>443.1000061035156</c:v>
                </c:pt>
                <c:pt idx="4827">
                  <c:v>443.2000122070312</c:v>
                </c:pt>
                <c:pt idx="4828">
                  <c:v>443.300018310547</c:v>
                </c:pt>
                <c:pt idx="4829">
                  <c:v>443.3999938964844</c:v>
                </c:pt>
                <c:pt idx="4830">
                  <c:v>443.5</c:v>
                </c:pt>
                <c:pt idx="4831">
                  <c:v>443.6000061035156</c:v>
                </c:pt>
                <c:pt idx="4832">
                  <c:v>443.7000122070312</c:v>
                </c:pt>
                <c:pt idx="4833">
                  <c:v>443.800018310547</c:v>
                </c:pt>
                <c:pt idx="4834">
                  <c:v>443.8999938964844</c:v>
                </c:pt>
                <c:pt idx="4835">
                  <c:v>444.0</c:v>
                </c:pt>
                <c:pt idx="4836">
                  <c:v>444.1000061035156</c:v>
                </c:pt>
                <c:pt idx="4837">
                  <c:v>444.2000122070312</c:v>
                </c:pt>
                <c:pt idx="4838">
                  <c:v>444.300018310547</c:v>
                </c:pt>
                <c:pt idx="4839">
                  <c:v>444.3999938964844</c:v>
                </c:pt>
                <c:pt idx="4840">
                  <c:v>444.5</c:v>
                </c:pt>
                <c:pt idx="4841">
                  <c:v>444.6000061035156</c:v>
                </c:pt>
                <c:pt idx="4842">
                  <c:v>444.7000122070312</c:v>
                </c:pt>
                <c:pt idx="4843">
                  <c:v>444.800018310547</c:v>
                </c:pt>
                <c:pt idx="4844">
                  <c:v>444.8999938964844</c:v>
                </c:pt>
                <c:pt idx="4845">
                  <c:v>445.0</c:v>
                </c:pt>
                <c:pt idx="4846">
                  <c:v>445.1000061035156</c:v>
                </c:pt>
                <c:pt idx="4847">
                  <c:v>445.2000122070312</c:v>
                </c:pt>
                <c:pt idx="4848">
                  <c:v>445.300018310547</c:v>
                </c:pt>
                <c:pt idx="4849">
                  <c:v>445.3999938964844</c:v>
                </c:pt>
                <c:pt idx="4850">
                  <c:v>445.5</c:v>
                </c:pt>
                <c:pt idx="4851">
                  <c:v>445.6000061035156</c:v>
                </c:pt>
                <c:pt idx="4852">
                  <c:v>445.7000122070312</c:v>
                </c:pt>
                <c:pt idx="4853">
                  <c:v>445.800018310547</c:v>
                </c:pt>
                <c:pt idx="4854">
                  <c:v>445.8999938964844</c:v>
                </c:pt>
                <c:pt idx="4855">
                  <c:v>446.0</c:v>
                </c:pt>
                <c:pt idx="4856">
                  <c:v>446.1000061035156</c:v>
                </c:pt>
                <c:pt idx="4857">
                  <c:v>446.2000122070312</c:v>
                </c:pt>
                <c:pt idx="4858">
                  <c:v>446.300018310547</c:v>
                </c:pt>
                <c:pt idx="4859">
                  <c:v>446.3999938964844</c:v>
                </c:pt>
                <c:pt idx="4860">
                  <c:v>446.5</c:v>
                </c:pt>
                <c:pt idx="4861">
                  <c:v>446.6000061035156</c:v>
                </c:pt>
                <c:pt idx="4862">
                  <c:v>446.7000122070312</c:v>
                </c:pt>
                <c:pt idx="4863">
                  <c:v>446.800018310547</c:v>
                </c:pt>
                <c:pt idx="4864">
                  <c:v>446.8999938964844</c:v>
                </c:pt>
                <c:pt idx="4865">
                  <c:v>447.0</c:v>
                </c:pt>
                <c:pt idx="4866">
                  <c:v>447.1000061035156</c:v>
                </c:pt>
                <c:pt idx="4867">
                  <c:v>447.2000122070312</c:v>
                </c:pt>
                <c:pt idx="4868">
                  <c:v>447.300018310547</c:v>
                </c:pt>
                <c:pt idx="4869">
                  <c:v>447.3999938964844</c:v>
                </c:pt>
                <c:pt idx="4870">
                  <c:v>447.5</c:v>
                </c:pt>
                <c:pt idx="4871">
                  <c:v>447.6000061035156</c:v>
                </c:pt>
                <c:pt idx="4872">
                  <c:v>447.7000122070312</c:v>
                </c:pt>
                <c:pt idx="4873">
                  <c:v>447.800018310547</c:v>
                </c:pt>
                <c:pt idx="4874">
                  <c:v>447.8999938964844</c:v>
                </c:pt>
                <c:pt idx="4875">
                  <c:v>448.0</c:v>
                </c:pt>
                <c:pt idx="4876">
                  <c:v>448.1000061035156</c:v>
                </c:pt>
                <c:pt idx="4877">
                  <c:v>448.2000122070312</c:v>
                </c:pt>
                <c:pt idx="4878">
                  <c:v>448.300018310547</c:v>
                </c:pt>
                <c:pt idx="4879">
                  <c:v>448.3999938964844</c:v>
                </c:pt>
                <c:pt idx="4880">
                  <c:v>448.5</c:v>
                </c:pt>
                <c:pt idx="4881">
                  <c:v>448.6000061035156</c:v>
                </c:pt>
                <c:pt idx="4882">
                  <c:v>448.7000122070312</c:v>
                </c:pt>
                <c:pt idx="4883">
                  <c:v>448.800018310547</c:v>
                </c:pt>
                <c:pt idx="4884">
                  <c:v>448.8999938964844</c:v>
                </c:pt>
                <c:pt idx="4885">
                  <c:v>449.0</c:v>
                </c:pt>
                <c:pt idx="4886">
                  <c:v>449.1000061035156</c:v>
                </c:pt>
                <c:pt idx="4887">
                  <c:v>449.2000122070312</c:v>
                </c:pt>
                <c:pt idx="4888">
                  <c:v>449.300018310547</c:v>
                </c:pt>
                <c:pt idx="4889">
                  <c:v>449.3999938964844</c:v>
                </c:pt>
                <c:pt idx="4890">
                  <c:v>449.5</c:v>
                </c:pt>
                <c:pt idx="4891">
                  <c:v>449.6000061035156</c:v>
                </c:pt>
                <c:pt idx="4892">
                  <c:v>449.7000122070312</c:v>
                </c:pt>
                <c:pt idx="4893">
                  <c:v>449.800018310547</c:v>
                </c:pt>
                <c:pt idx="4894">
                  <c:v>449.8999938964844</c:v>
                </c:pt>
                <c:pt idx="4895">
                  <c:v>450.0</c:v>
                </c:pt>
                <c:pt idx="4896">
                  <c:v>450.1000061035156</c:v>
                </c:pt>
                <c:pt idx="4897">
                  <c:v>450.2000122070312</c:v>
                </c:pt>
                <c:pt idx="4898">
                  <c:v>450.300018310547</c:v>
                </c:pt>
                <c:pt idx="4899">
                  <c:v>450.3999938964844</c:v>
                </c:pt>
                <c:pt idx="4900">
                  <c:v>450.5</c:v>
                </c:pt>
                <c:pt idx="4901">
                  <c:v>450.6000061035156</c:v>
                </c:pt>
                <c:pt idx="4902">
                  <c:v>450.7000122070312</c:v>
                </c:pt>
                <c:pt idx="4903">
                  <c:v>450.800018310547</c:v>
                </c:pt>
                <c:pt idx="4904">
                  <c:v>450.8999938964844</c:v>
                </c:pt>
                <c:pt idx="4905">
                  <c:v>451.0</c:v>
                </c:pt>
                <c:pt idx="4906">
                  <c:v>451.1000061035156</c:v>
                </c:pt>
                <c:pt idx="4907">
                  <c:v>451.2000122070312</c:v>
                </c:pt>
                <c:pt idx="4908">
                  <c:v>451.300018310547</c:v>
                </c:pt>
                <c:pt idx="4909">
                  <c:v>451.3999938964844</c:v>
                </c:pt>
                <c:pt idx="4910">
                  <c:v>451.5</c:v>
                </c:pt>
                <c:pt idx="4911">
                  <c:v>451.6000061035156</c:v>
                </c:pt>
                <c:pt idx="4912">
                  <c:v>451.7000122070312</c:v>
                </c:pt>
                <c:pt idx="4913">
                  <c:v>451.800018310547</c:v>
                </c:pt>
                <c:pt idx="4914">
                  <c:v>451.8999938964844</c:v>
                </c:pt>
                <c:pt idx="4915">
                  <c:v>452.0</c:v>
                </c:pt>
                <c:pt idx="4916">
                  <c:v>452.1000061035156</c:v>
                </c:pt>
                <c:pt idx="4917">
                  <c:v>452.2000122070312</c:v>
                </c:pt>
                <c:pt idx="4918">
                  <c:v>452.300018310547</c:v>
                </c:pt>
                <c:pt idx="4919">
                  <c:v>452.3999938964844</c:v>
                </c:pt>
                <c:pt idx="4920">
                  <c:v>452.5</c:v>
                </c:pt>
                <c:pt idx="4921">
                  <c:v>452.6000061035156</c:v>
                </c:pt>
                <c:pt idx="4922">
                  <c:v>452.7000122070312</c:v>
                </c:pt>
                <c:pt idx="4923">
                  <c:v>452.800018310547</c:v>
                </c:pt>
                <c:pt idx="4924">
                  <c:v>452.8999938964844</c:v>
                </c:pt>
                <c:pt idx="4925">
                  <c:v>453.0</c:v>
                </c:pt>
                <c:pt idx="4926">
                  <c:v>453.1000061035156</c:v>
                </c:pt>
                <c:pt idx="4927">
                  <c:v>453.2000122070312</c:v>
                </c:pt>
                <c:pt idx="4928">
                  <c:v>453.300018310547</c:v>
                </c:pt>
                <c:pt idx="4929">
                  <c:v>453.3999938964844</c:v>
                </c:pt>
                <c:pt idx="4930">
                  <c:v>453.5</c:v>
                </c:pt>
                <c:pt idx="4931">
                  <c:v>453.6000061035156</c:v>
                </c:pt>
                <c:pt idx="4932">
                  <c:v>453.7000122070312</c:v>
                </c:pt>
                <c:pt idx="4933">
                  <c:v>453.800018310547</c:v>
                </c:pt>
                <c:pt idx="4934">
                  <c:v>453.8999938964844</c:v>
                </c:pt>
                <c:pt idx="4935">
                  <c:v>454.0</c:v>
                </c:pt>
                <c:pt idx="4936">
                  <c:v>454.1000061035156</c:v>
                </c:pt>
                <c:pt idx="4937">
                  <c:v>454.2000122070312</c:v>
                </c:pt>
                <c:pt idx="4938">
                  <c:v>454.300018310547</c:v>
                </c:pt>
                <c:pt idx="4939">
                  <c:v>454.3999938964844</c:v>
                </c:pt>
                <c:pt idx="4940">
                  <c:v>454.5</c:v>
                </c:pt>
                <c:pt idx="4941">
                  <c:v>454.6000061035156</c:v>
                </c:pt>
                <c:pt idx="4942">
                  <c:v>454.7000122070312</c:v>
                </c:pt>
                <c:pt idx="4943">
                  <c:v>454.800018310547</c:v>
                </c:pt>
                <c:pt idx="4944">
                  <c:v>454.8999938964844</c:v>
                </c:pt>
                <c:pt idx="4945">
                  <c:v>455.0</c:v>
                </c:pt>
                <c:pt idx="4946">
                  <c:v>455.1000061035156</c:v>
                </c:pt>
                <c:pt idx="4947">
                  <c:v>455.2000122070312</c:v>
                </c:pt>
                <c:pt idx="4948">
                  <c:v>455.300018310547</c:v>
                </c:pt>
                <c:pt idx="4949">
                  <c:v>455.3999938964844</c:v>
                </c:pt>
                <c:pt idx="4950">
                  <c:v>455.5</c:v>
                </c:pt>
                <c:pt idx="4951">
                  <c:v>455.6000061035156</c:v>
                </c:pt>
                <c:pt idx="4952">
                  <c:v>455.7000122070312</c:v>
                </c:pt>
                <c:pt idx="4953">
                  <c:v>455.800018310547</c:v>
                </c:pt>
                <c:pt idx="4954">
                  <c:v>455.8999938964844</c:v>
                </c:pt>
                <c:pt idx="4955">
                  <c:v>456.0</c:v>
                </c:pt>
                <c:pt idx="4956">
                  <c:v>456.1000061035156</c:v>
                </c:pt>
                <c:pt idx="4957">
                  <c:v>456.2000122070312</c:v>
                </c:pt>
                <c:pt idx="4958">
                  <c:v>456.300018310547</c:v>
                </c:pt>
                <c:pt idx="4959">
                  <c:v>456.3999938964844</c:v>
                </c:pt>
                <c:pt idx="4960">
                  <c:v>456.5</c:v>
                </c:pt>
                <c:pt idx="4961">
                  <c:v>456.6000061035156</c:v>
                </c:pt>
                <c:pt idx="4962">
                  <c:v>456.7000122070312</c:v>
                </c:pt>
                <c:pt idx="4963">
                  <c:v>456.800018310547</c:v>
                </c:pt>
                <c:pt idx="4964">
                  <c:v>456.8999938964844</c:v>
                </c:pt>
                <c:pt idx="4965">
                  <c:v>457.0</c:v>
                </c:pt>
                <c:pt idx="4966">
                  <c:v>457.1000061035156</c:v>
                </c:pt>
                <c:pt idx="4967">
                  <c:v>457.2000122070312</c:v>
                </c:pt>
                <c:pt idx="4968">
                  <c:v>457.300018310547</c:v>
                </c:pt>
                <c:pt idx="4969">
                  <c:v>457.3999938964844</c:v>
                </c:pt>
                <c:pt idx="4970">
                  <c:v>457.5</c:v>
                </c:pt>
                <c:pt idx="4971">
                  <c:v>457.6000061035156</c:v>
                </c:pt>
                <c:pt idx="4972">
                  <c:v>457.7000122070312</c:v>
                </c:pt>
                <c:pt idx="4973">
                  <c:v>457.800018310547</c:v>
                </c:pt>
                <c:pt idx="4974">
                  <c:v>457.8999938964844</c:v>
                </c:pt>
                <c:pt idx="4975">
                  <c:v>458.0</c:v>
                </c:pt>
                <c:pt idx="4976">
                  <c:v>458.1000061035156</c:v>
                </c:pt>
                <c:pt idx="4977">
                  <c:v>458.2000122070312</c:v>
                </c:pt>
                <c:pt idx="4978">
                  <c:v>458.300018310547</c:v>
                </c:pt>
                <c:pt idx="4979">
                  <c:v>458.3999938964844</c:v>
                </c:pt>
                <c:pt idx="4980">
                  <c:v>458.5</c:v>
                </c:pt>
                <c:pt idx="4981">
                  <c:v>458.6000061035156</c:v>
                </c:pt>
                <c:pt idx="4982">
                  <c:v>458.7000122070312</c:v>
                </c:pt>
                <c:pt idx="4983">
                  <c:v>458.800018310547</c:v>
                </c:pt>
                <c:pt idx="4984">
                  <c:v>458.8999938964844</c:v>
                </c:pt>
                <c:pt idx="4985">
                  <c:v>459.0</c:v>
                </c:pt>
                <c:pt idx="4986">
                  <c:v>459.1000061035156</c:v>
                </c:pt>
                <c:pt idx="4987">
                  <c:v>459.2000122070312</c:v>
                </c:pt>
                <c:pt idx="4988">
                  <c:v>459.300018310547</c:v>
                </c:pt>
                <c:pt idx="4989">
                  <c:v>459.3999938964844</c:v>
                </c:pt>
                <c:pt idx="4990">
                  <c:v>459.5</c:v>
                </c:pt>
                <c:pt idx="4991">
                  <c:v>459.6000061035156</c:v>
                </c:pt>
                <c:pt idx="4992">
                  <c:v>459.7000122070312</c:v>
                </c:pt>
                <c:pt idx="4993">
                  <c:v>459.800018310547</c:v>
                </c:pt>
                <c:pt idx="4994">
                  <c:v>459.8999938964844</c:v>
                </c:pt>
                <c:pt idx="4995">
                  <c:v>460.0</c:v>
                </c:pt>
                <c:pt idx="4996">
                  <c:v>460.1000061035156</c:v>
                </c:pt>
                <c:pt idx="4997">
                  <c:v>460.2000122070312</c:v>
                </c:pt>
                <c:pt idx="4998">
                  <c:v>460.300018310547</c:v>
                </c:pt>
                <c:pt idx="4999">
                  <c:v>460.3999938964844</c:v>
                </c:pt>
                <c:pt idx="5000">
                  <c:v>460.5</c:v>
                </c:pt>
                <c:pt idx="5001">
                  <c:v>460.6000061035156</c:v>
                </c:pt>
                <c:pt idx="5002">
                  <c:v>460.7000122070312</c:v>
                </c:pt>
                <c:pt idx="5003">
                  <c:v>460.800018310547</c:v>
                </c:pt>
                <c:pt idx="5004">
                  <c:v>460.8999938964844</c:v>
                </c:pt>
                <c:pt idx="5005">
                  <c:v>461.0</c:v>
                </c:pt>
                <c:pt idx="5006">
                  <c:v>461.1000061035156</c:v>
                </c:pt>
                <c:pt idx="5007">
                  <c:v>461.2000122070312</c:v>
                </c:pt>
                <c:pt idx="5008">
                  <c:v>461.300018310547</c:v>
                </c:pt>
                <c:pt idx="5009">
                  <c:v>461.3999938964844</c:v>
                </c:pt>
                <c:pt idx="5010">
                  <c:v>461.5</c:v>
                </c:pt>
                <c:pt idx="5011">
                  <c:v>461.6000061035156</c:v>
                </c:pt>
                <c:pt idx="5012">
                  <c:v>461.7000122070312</c:v>
                </c:pt>
                <c:pt idx="5013">
                  <c:v>461.800018310547</c:v>
                </c:pt>
                <c:pt idx="5014">
                  <c:v>461.8999938964844</c:v>
                </c:pt>
                <c:pt idx="5015">
                  <c:v>462.0</c:v>
                </c:pt>
                <c:pt idx="5016">
                  <c:v>462.1000061035156</c:v>
                </c:pt>
                <c:pt idx="5017">
                  <c:v>462.2000122070312</c:v>
                </c:pt>
                <c:pt idx="5018">
                  <c:v>462.300018310547</c:v>
                </c:pt>
                <c:pt idx="5019">
                  <c:v>462.3999938964844</c:v>
                </c:pt>
                <c:pt idx="5020">
                  <c:v>462.5</c:v>
                </c:pt>
                <c:pt idx="5021">
                  <c:v>462.6000061035156</c:v>
                </c:pt>
                <c:pt idx="5022">
                  <c:v>462.7000122070312</c:v>
                </c:pt>
                <c:pt idx="5023">
                  <c:v>462.800018310547</c:v>
                </c:pt>
                <c:pt idx="5024">
                  <c:v>462.8999938964844</c:v>
                </c:pt>
                <c:pt idx="5025">
                  <c:v>463.0</c:v>
                </c:pt>
                <c:pt idx="5026">
                  <c:v>463.1000061035156</c:v>
                </c:pt>
                <c:pt idx="5027">
                  <c:v>463.2000122070312</c:v>
                </c:pt>
                <c:pt idx="5028">
                  <c:v>463.300018310547</c:v>
                </c:pt>
                <c:pt idx="5029">
                  <c:v>463.3999938964844</c:v>
                </c:pt>
                <c:pt idx="5030">
                  <c:v>463.5</c:v>
                </c:pt>
                <c:pt idx="5031">
                  <c:v>463.6000061035156</c:v>
                </c:pt>
                <c:pt idx="5032">
                  <c:v>463.7000122070312</c:v>
                </c:pt>
                <c:pt idx="5033">
                  <c:v>463.800018310547</c:v>
                </c:pt>
                <c:pt idx="5034">
                  <c:v>463.8999938964844</c:v>
                </c:pt>
                <c:pt idx="5035">
                  <c:v>464.0</c:v>
                </c:pt>
                <c:pt idx="5036">
                  <c:v>464.1000061035156</c:v>
                </c:pt>
                <c:pt idx="5037">
                  <c:v>464.2000122070312</c:v>
                </c:pt>
                <c:pt idx="5038">
                  <c:v>464.300018310547</c:v>
                </c:pt>
                <c:pt idx="5039">
                  <c:v>464.3999938964844</c:v>
                </c:pt>
                <c:pt idx="5040">
                  <c:v>464.5</c:v>
                </c:pt>
                <c:pt idx="5041">
                  <c:v>464.6000061035156</c:v>
                </c:pt>
                <c:pt idx="5042">
                  <c:v>464.7000122070312</c:v>
                </c:pt>
                <c:pt idx="5043">
                  <c:v>464.800018310547</c:v>
                </c:pt>
                <c:pt idx="5044">
                  <c:v>464.8999938964844</c:v>
                </c:pt>
                <c:pt idx="5045">
                  <c:v>465.0</c:v>
                </c:pt>
                <c:pt idx="5046">
                  <c:v>465.1000061035156</c:v>
                </c:pt>
                <c:pt idx="5047">
                  <c:v>465.2000122070312</c:v>
                </c:pt>
                <c:pt idx="5048">
                  <c:v>465.300018310547</c:v>
                </c:pt>
                <c:pt idx="5049">
                  <c:v>465.3999938964844</c:v>
                </c:pt>
                <c:pt idx="5050">
                  <c:v>465.5</c:v>
                </c:pt>
                <c:pt idx="5051">
                  <c:v>465.6000061035156</c:v>
                </c:pt>
                <c:pt idx="5052">
                  <c:v>465.7000122070312</c:v>
                </c:pt>
                <c:pt idx="5053">
                  <c:v>465.800018310547</c:v>
                </c:pt>
                <c:pt idx="5054">
                  <c:v>465.8999938964844</c:v>
                </c:pt>
                <c:pt idx="5055">
                  <c:v>466.0</c:v>
                </c:pt>
                <c:pt idx="5056">
                  <c:v>466.1000061035156</c:v>
                </c:pt>
                <c:pt idx="5057">
                  <c:v>466.2000122070312</c:v>
                </c:pt>
                <c:pt idx="5058">
                  <c:v>466.300018310547</c:v>
                </c:pt>
                <c:pt idx="5059">
                  <c:v>466.3999938964844</c:v>
                </c:pt>
                <c:pt idx="5060">
                  <c:v>466.5</c:v>
                </c:pt>
                <c:pt idx="5061">
                  <c:v>466.6000061035156</c:v>
                </c:pt>
                <c:pt idx="5062">
                  <c:v>466.7000122070312</c:v>
                </c:pt>
                <c:pt idx="5063">
                  <c:v>466.800018310547</c:v>
                </c:pt>
                <c:pt idx="5064">
                  <c:v>466.8999938964844</c:v>
                </c:pt>
                <c:pt idx="5065">
                  <c:v>467.0</c:v>
                </c:pt>
                <c:pt idx="5066">
                  <c:v>467.1000061035156</c:v>
                </c:pt>
                <c:pt idx="5067">
                  <c:v>467.2000122070312</c:v>
                </c:pt>
                <c:pt idx="5068">
                  <c:v>467.300018310547</c:v>
                </c:pt>
                <c:pt idx="5069">
                  <c:v>467.3999938964844</c:v>
                </c:pt>
                <c:pt idx="5070">
                  <c:v>467.5</c:v>
                </c:pt>
                <c:pt idx="5071">
                  <c:v>467.6000061035156</c:v>
                </c:pt>
                <c:pt idx="5072">
                  <c:v>467.7000122070312</c:v>
                </c:pt>
                <c:pt idx="5073">
                  <c:v>467.800018310547</c:v>
                </c:pt>
                <c:pt idx="5074">
                  <c:v>467.8999938964844</c:v>
                </c:pt>
                <c:pt idx="5075">
                  <c:v>468.0</c:v>
                </c:pt>
                <c:pt idx="5076">
                  <c:v>468.1000061035156</c:v>
                </c:pt>
                <c:pt idx="5077">
                  <c:v>468.2000122070312</c:v>
                </c:pt>
                <c:pt idx="5078">
                  <c:v>468.300018310547</c:v>
                </c:pt>
                <c:pt idx="5079">
                  <c:v>468.3999938964844</c:v>
                </c:pt>
                <c:pt idx="5080">
                  <c:v>468.5</c:v>
                </c:pt>
                <c:pt idx="5081">
                  <c:v>468.6000061035156</c:v>
                </c:pt>
                <c:pt idx="5082">
                  <c:v>468.7000122070312</c:v>
                </c:pt>
                <c:pt idx="5083">
                  <c:v>468.800018310547</c:v>
                </c:pt>
                <c:pt idx="5084">
                  <c:v>468.8999938964844</c:v>
                </c:pt>
                <c:pt idx="5085">
                  <c:v>469.0</c:v>
                </c:pt>
                <c:pt idx="5086">
                  <c:v>469.1000061035156</c:v>
                </c:pt>
                <c:pt idx="5087">
                  <c:v>469.2000122070312</c:v>
                </c:pt>
                <c:pt idx="5088">
                  <c:v>469.300018310547</c:v>
                </c:pt>
                <c:pt idx="5089">
                  <c:v>469.3999938964844</c:v>
                </c:pt>
                <c:pt idx="5090">
                  <c:v>469.5</c:v>
                </c:pt>
                <c:pt idx="5091">
                  <c:v>469.6000061035156</c:v>
                </c:pt>
                <c:pt idx="5092">
                  <c:v>469.7000122070312</c:v>
                </c:pt>
                <c:pt idx="5093">
                  <c:v>469.800018310547</c:v>
                </c:pt>
                <c:pt idx="5094">
                  <c:v>469.8999938964844</c:v>
                </c:pt>
                <c:pt idx="5095">
                  <c:v>470.0</c:v>
                </c:pt>
                <c:pt idx="5096">
                  <c:v>470.1000061035156</c:v>
                </c:pt>
                <c:pt idx="5097">
                  <c:v>470.2000122070312</c:v>
                </c:pt>
                <c:pt idx="5098">
                  <c:v>470.300018310547</c:v>
                </c:pt>
                <c:pt idx="5099">
                  <c:v>470.3999938964844</c:v>
                </c:pt>
                <c:pt idx="5100">
                  <c:v>470.5</c:v>
                </c:pt>
                <c:pt idx="5101">
                  <c:v>470.6000061035156</c:v>
                </c:pt>
                <c:pt idx="5102">
                  <c:v>470.7000122070312</c:v>
                </c:pt>
                <c:pt idx="5103">
                  <c:v>470.800018310547</c:v>
                </c:pt>
                <c:pt idx="5104">
                  <c:v>470.8999938964844</c:v>
                </c:pt>
                <c:pt idx="5105">
                  <c:v>471.0</c:v>
                </c:pt>
                <c:pt idx="5106">
                  <c:v>471.1000061035156</c:v>
                </c:pt>
                <c:pt idx="5107">
                  <c:v>471.2000122070312</c:v>
                </c:pt>
                <c:pt idx="5108">
                  <c:v>471.300018310547</c:v>
                </c:pt>
                <c:pt idx="5109">
                  <c:v>471.3999938964844</c:v>
                </c:pt>
                <c:pt idx="5110">
                  <c:v>471.5</c:v>
                </c:pt>
                <c:pt idx="5111">
                  <c:v>471.6000061035156</c:v>
                </c:pt>
                <c:pt idx="5112">
                  <c:v>471.7000122070312</c:v>
                </c:pt>
                <c:pt idx="5113">
                  <c:v>471.800018310547</c:v>
                </c:pt>
                <c:pt idx="5114">
                  <c:v>471.8999938964844</c:v>
                </c:pt>
                <c:pt idx="5115">
                  <c:v>472.0</c:v>
                </c:pt>
                <c:pt idx="5116">
                  <c:v>472.1000061035156</c:v>
                </c:pt>
                <c:pt idx="5117">
                  <c:v>472.199981689453</c:v>
                </c:pt>
                <c:pt idx="5118">
                  <c:v>472.300018310547</c:v>
                </c:pt>
                <c:pt idx="5119">
                  <c:v>472.3999938964844</c:v>
                </c:pt>
                <c:pt idx="5120">
                  <c:v>472.5000305175781</c:v>
                </c:pt>
                <c:pt idx="5121">
                  <c:v>472.6000061035156</c:v>
                </c:pt>
                <c:pt idx="5122">
                  <c:v>472.699981689453</c:v>
                </c:pt>
                <c:pt idx="5123">
                  <c:v>472.800018310547</c:v>
                </c:pt>
                <c:pt idx="5124">
                  <c:v>472.8999938964844</c:v>
                </c:pt>
                <c:pt idx="5125">
                  <c:v>473.0000305175781</c:v>
                </c:pt>
                <c:pt idx="5126">
                  <c:v>473.1000061035156</c:v>
                </c:pt>
                <c:pt idx="5127">
                  <c:v>473.199981689453</c:v>
                </c:pt>
                <c:pt idx="5128">
                  <c:v>473.300018310547</c:v>
                </c:pt>
                <c:pt idx="5129">
                  <c:v>473.3999938964844</c:v>
                </c:pt>
                <c:pt idx="5130">
                  <c:v>473.5000305175781</c:v>
                </c:pt>
                <c:pt idx="5131">
                  <c:v>473.6000061035156</c:v>
                </c:pt>
                <c:pt idx="5132">
                  <c:v>473.699981689453</c:v>
                </c:pt>
                <c:pt idx="5133">
                  <c:v>473.800018310547</c:v>
                </c:pt>
                <c:pt idx="5134">
                  <c:v>473.8999938964844</c:v>
                </c:pt>
                <c:pt idx="5135">
                  <c:v>474.0000305175781</c:v>
                </c:pt>
                <c:pt idx="5136">
                  <c:v>474.1000061035156</c:v>
                </c:pt>
                <c:pt idx="5137">
                  <c:v>474.199981689453</c:v>
                </c:pt>
                <c:pt idx="5138">
                  <c:v>474.300018310547</c:v>
                </c:pt>
                <c:pt idx="5139">
                  <c:v>474.3999938964844</c:v>
                </c:pt>
                <c:pt idx="5140">
                  <c:v>474.5000305175781</c:v>
                </c:pt>
                <c:pt idx="5141">
                  <c:v>474.6000061035156</c:v>
                </c:pt>
                <c:pt idx="5142">
                  <c:v>474.699981689453</c:v>
                </c:pt>
                <c:pt idx="5143">
                  <c:v>474.800018310547</c:v>
                </c:pt>
                <c:pt idx="5144">
                  <c:v>474.8999938964844</c:v>
                </c:pt>
                <c:pt idx="5145">
                  <c:v>475.0000305175781</c:v>
                </c:pt>
                <c:pt idx="5146">
                  <c:v>475.1000061035156</c:v>
                </c:pt>
                <c:pt idx="5147">
                  <c:v>475.199981689453</c:v>
                </c:pt>
                <c:pt idx="5148">
                  <c:v>475.300018310547</c:v>
                </c:pt>
                <c:pt idx="5149">
                  <c:v>475.3999938964844</c:v>
                </c:pt>
                <c:pt idx="5150">
                  <c:v>475.5000305175781</c:v>
                </c:pt>
                <c:pt idx="5151">
                  <c:v>475.6000061035156</c:v>
                </c:pt>
                <c:pt idx="5152">
                  <c:v>475.699981689453</c:v>
                </c:pt>
                <c:pt idx="5153">
                  <c:v>475.800018310547</c:v>
                </c:pt>
                <c:pt idx="5154">
                  <c:v>475.8999938964844</c:v>
                </c:pt>
                <c:pt idx="5155">
                  <c:v>476.0000305175781</c:v>
                </c:pt>
                <c:pt idx="5156">
                  <c:v>476.1000061035156</c:v>
                </c:pt>
                <c:pt idx="5157">
                  <c:v>476.199981689453</c:v>
                </c:pt>
                <c:pt idx="5158">
                  <c:v>476.300018310547</c:v>
                </c:pt>
                <c:pt idx="5159">
                  <c:v>476.3999938964844</c:v>
                </c:pt>
                <c:pt idx="5160">
                  <c:v>476.5000305175781</c:v>
                </c:pt>
                <c:pt idx="5161">
                  <c:v>476.6000061035156</c:v>
                </c:pt>
                <c:pt idx="5162">
                  <c:v>476.699981689453</c:v>
                </c:pt>
                <c:pt idx="5163">
                  <c:v>476.800018310547</c:v>
                </c:pt>
                <c:pt idx="5164">
                  <c:v>476.8999938964844</c:v>
                </c:pt>
                <c:pt idx="5165">
                  <c:v>477.0000305175781</c:v>
                </c:pt>
                <c:pt idx="5166">
                  <c:v>477.1000061035156</c:v>
                </c:pt>
                <c:pt idx="5167">
                  <c:v>477.199981689453</c:v>
                </c:pt>
                <c:pt idx="5168">
                  <c:v>477.300018310547</c:v>
                </c:pt>
                <c:pt idx="5169">
                  <c:v>477.3999938964844</c:v>
                </c:pt>
                <c:pt idx="5170">
                  <c:v>477.5000305175781</c:v>
                </c:pt>
                <c:pt idx="5171">
                  <c:v>477.6000061035156</c:v>
                </c:pt>
                <c:pt idx="5172">
                  <c:v>477.699981689453</c:v>
                </c:pt>
                <c:pt idx="5173">
                  <c:v>477.800018310547</c:v>
                </c:pt>
                <c:pt idx="5174">
                  <c:v>477.8999938964844</c:v>
                </c:pt>
                <c:pt idx="5175">
                  <c:v>478.0000305175781</c:v>
                </c:pt>
                <c:pt idx="5176">
                  <c:v>478.1000061035156</c:v>
                </c:pt>
                <c:pt idx="5177">
                  <c:v>478.199981689453</c:v>
                </c:pt>
                <c:pt idx="5178">
                  <c:v>478.300018310547</c:v>
                </c:pt>
                <c:pt idx="5179">
                  <c:v>478.3999938964844</c:v>
                </c:pt>
                <c:pt idx="5180">
                  <c:v>478.5000305175781</c:v>
                </c:pt>
                <c:pt idx="5181">
                  <c:v>478.6000061035156</c:v>
                </c:pt>
                <c:pt idx="5182">
                  <c:v>478.699981689453</c:v>
                </c:pt>
                <c:pt idx="5183">
                  <c:v>478.800018310547</c:v>
                </c:pt>
                <c:pt idx="5184">
                  <c:v>478.8999938964844</c:v>
                </c:pt>
                <c:pt idx="5185">
                  <c:v>479.0000305175781</c:v>
                </c:pt>
                <c:pt idx="5186">
                  <c:v>479.1000061035156</c:v>
                </c:pt>
                <c:pt idx="5187">
                  <c:v>479.199981689453</c:v>
                </c:pt>
                <c:pt idx="5188">
                  <c:v>479.300018310547</c:v>
                </c:pt>
                <c:pt idx="5189">
                  <c:v>479.3999938964844</c:v>
                </c:pt>
                <c:pt idx="5190">
                  <c:v>479.5000305175781</c:v>
                </c:pt>
                <c:pt idx="5191">
                  <c:v>479.6000061035156</c:v>
                </c:pt>
                <c:pt idx="5192">
                  <c:v>479.699981689453</c:v>
                </c:pt>
                <c:pt idx="5193">
                  <c:v>479.800018310547</c:v>
                </c:pt>
                <c:pt idx="5194">
                  <c:v>479.8999938964844</c:v>
                </c:pt>
                <c:pt idx="5195">
                  <c:v>480.0000305175781</c:v>
                </c:pt>
                <c:pt idx="5196">
                  <c:v>480.1000061035156</c:v>
                </c:pt>
                <c:pt idx="5197">
                  <c:v>480.199981689453</c:v>
                </c:pt>
                <c:pt idx="5198">
                  <c:v>480.300018310547</c:v>
                </c:pt>
                <c:pt idx="5199">
                  <c:v>480.3999938964844</c:v>
                </c:pt>
                <c:pt idx="5200">
                  <c:v>480.5000305175781</c:v>
                </c:pt>
                <c:pt idx="5201">
                  <c:v>480.6000061035156</c:v>
                </c:pt>
                <c:pt idx="5202">
                  <c:v>480.699981689453</c:v>
                </c:pt>
                <c:pt idx="5203">
                  <c:v>480.800018310547</c:v>
                </c:pt>
                <c:pt idx="5204">
                  <c:v>480.8999938964844</c:v>
                </c:pt>
                <c:pt idx="5205">
                  <c:v>481.0000305175781</c:v>
                </c:pt>
                <c:pt idx="5206">
                  <c:v>481.1000061035156</c:v>
                </c:pt>
                <c:pt idx="5207">
                  <c:v>481.199981689453</c:v>
                </c:pt>
                <c:pt idx="5208">
                  <c:v>481.300018310547</c:v>
                </c:pt>
                <c:pt idx="5209">
                  <c:v>481.3999938964844</c:v>
                </c:pt>
                <c:pt idx="5210">
                  <c:v>481.5000305175781</c:v>
                </c:pt>
                <c:pt idx="5211">
                  <c:v>481.6000061035156</c:v>
                </c:pt>
                <c:pt idx="5212">
                  <c:v>481.699981689453</c:v>
                </c:pt>
                <c:pt idx="5213">
                  <c:v>481.800018310547</c:v>
                </c:pt>
                <c:pt idx="5214">
                  <c:v>481.8999938964844</c:v>
                </c:pt>
                <c:pt idx="5215">
                  <c:v>482.0000305175781</c:v>
                </c:pt>
                <c:pt idx="5216">
                  <c:v>482.1000061035156</c:v>
                </c:pt>
                <c:pt idx="5217">
                  <c:v>482.199981689453</c:v>
                </c:pt>
                <c:pt idx="5218">
                  <c:v>482.300018310547</c:v>
                </c:pt>
                <c:pt idx="5219">
                  <c:v>482.3999938964844</c:v>
                </c:pt>
                <c:pt idx="5220">
                  <c:v>482.5000305175781</c:v>
                </c:pt>
                <c:pt idx="5221">
                  <c:v>482.6000061035156</c:v>
                </c:pt>
                <c:pt idx="5222">
                  <c:v>482.699981689453</c:v>
                </c:pt>
                <c:pt idx="5223">
                  <c:v>482.800018310547</c:v>
                </c:pt>
                <c:pt idx="5224">
                  <c:v>482.8999938964844</c:v>
                </c:pt>
                <c:pt idx="5225">
                  <c:v>483.0000305175781</c:v>
                </c:pt>
                <c:pt idx="5226">
                  <c:v>483.1000061035156</c:v>
                </c:pt>
                <c:pt idx="5227">
                  <c:v>483.199981689453</c:v>
                </c:pt>
                <c:pt idx="5228">
                  <c:v>483.300018310547</c:v>
                </c:pt>
                <c:pt idx="5229">
                  <c:v>483.3999938964844</c:v>
                </c:pt>
                <c:pt idx="5230">
                  <c:v>483.5000305175781</c:v>
                </c:pt>
                <c:pt idx="5231">
                  <c:v>483.6000061035156</c:v>
                </c:pt>
                <c:pt idx="5232">
                  <c:v>483.699981689453</c:v>
                </c:pt>
                <c:pt idx="5233">
                  <c:v>483.800018310547</c:v>
                </c:pt>
                <c:pt idx="5234">
                  <c:v>483.8999938964844</c:v>
                </c:pt>
                <c:pt idx="5235">
                  <c:v>484.0000305175781</c:v>
                </c:pt>
                <c:pt idx="5236">
                  <c:v>484.1000061035156</c:v>
                </c:pt>
                <c:pt idx="5237">
                  <c:v>484.199981689453</c:v>
                </c:pt>
                <c:pt idx="5238">
                  <c:v>484.300018310547</c:v>
                </c:pt>
                <c:pt idx="5239">
                  <c:v>484.3999938964844</c:v>
                </c:pt>
                <c:pt idx="5240">
                  <c:v>484.5000305175781</c:v>
                </c:pt>
                <c:pt idx="5241">
                  <c:v>484.6000061035156</c:v>
                </c:pt>
                <c:pt idx="5242">
                  <c:v>484.699981689453</c:v>
                </c:pt>
                <c:pt idx="5243">
                  <c:v>484.800018310547</c:v>
                </c:pt>
                <c:pt idx="5244">
                  <c:v>484.8999938964844</c:v>
                </c:pt>
                <c:pt idx="5245">
                  <c:v>485.0000305175781</c:v>
                </c:pt>
                <c:pt idx="5246">
                  <c:v>485.1000061035156</c:v>
                </c:pt>
                <c:pt idx="5247">
                  <c:v>485.199981689453</c:v>
                </c:pt>
                <c:pt idx="5248">
                  <c:v>485.300018310547</c:v>
                </c:pt>
                <c:pt idx="5249">
                  <c:v>485.3999938964844</c:v>
                </c:pt>
                <c:pt idx="5250">
                  <c:v>485.5000305175781</c:v>
                </c:pt>
                <c:pt idx="5251">
                  <c:v>485.6000061035156</c:v>
                </c:pt>
                <c:pt idx="5252">
                  <c:v>485.699981689453</c:v>
                </c:pt>
                <c:pt idx="5253">
                  <c:v>485.800018310547</c:v>
                </c:pt>
                <c:pt idx="5254">
                  <c:v>485.8999938964844</c:v>
                </c:pt>
                <c:pt idx="5255">
                  <c:v>486.0000305175781</c:v>
                </c:pt>
                <c:pt idx="5256">
                  <c:v>486.1000061035156</c:v>
                </c:pt>
                <c:pt idx="5257">
                  <c:v>486.199981689453</c:v>
                </c:pt>
                <c:pt idx="5258">
                  <c:v>486.300018310547</c:v>
                </c:pt>
                <c:pt idx="5259">
                  <c:v>486.3999938964844</c:v>
                </c:pt>
                <c:pt idx="5260">
                  <c:v>486.5000305175781</c:v>
                </c:pt>
                <c:pt idx="5261">
                  <c:v>486.6000061035156</c:v>
                </c:pt>
                <c:pt idx="5262">
                  <c:v>486.699981689453</c:v>
                </c:pt>
                <c:pt idx="5263">
                  <c:v>486.800018310547</c:v>
                </c:pt>
                <c:pt idx="5264">
                  <c:v>486.8999938964844</c:v>
                </c:pt>
                <c:pt idx="5265">
                  <c:v>487.0000305175781</c:v>
                </c:pt>
                <c:pt idx="5266">
                  <c:v>487.1000061035156</c:v>
                </c:pt>
                <c:pt idx="5267">
                  <c:v>487.199981689453</c:v>
                </c:pt>
                <c:pt idx="5268">
                  <c:v>487.300018310547</c:v>
                </c:pt>
                <c:pt idx="5269">
                  <c:v>487.3999938964844</c:v>
                </c:pt>
                <c:pt idx="5270">
                  <c:v>487.5000305175781</c:v>
                </c:pt>
                <c:pt idx="5271">
                  <c:v>487.6000061035156</c:v>
                </c:pt>
                <c:pt idx="5272">
                  <c:v>487.699981689453</c:v>
                </c:pt>
                <c:pt idx="5273">
                  <c:v>487.800018310547</c:v>
                </c:pt>
                <c:pt idx="5274">
                  <c:v>487.8999938964844</c:v>
                </c:pt>
                <c:pt idx="5275">
                  <c:v>488.0000305175781</c:v>
                </c:pt>
                <c:pt idx="5276">
                  <c:v>488.1000061035156</c:v>
                </c:pt>
                <c:pt idx="5277">
                  <c:v>488.199981689453</c:v>
                </c:pt>
                <c:pt idx="5278">
                  <c:v>488.300018310547</c:v>
                </c:pt>
                <c:pt idx="5279">
                  <c:v>488.3999938964844</c:v>
                </c:pt>
                <c:pt idx="5280">
                  <c:v>488.5000305175781</c:v>
                </c:pt>
                <c:pt idx="5281">
                  <c:v>488.6000061035156</c:v>
                </c:pt>
                <c:pt idx="5282">
                  <c:v>488.699981689453</c:v>
                </c:pt>
                <c:pt idx="5283">
                  <c:v>488.800018310547</c:v>
                </c:pt>
                <c:pt idx="5284">
                  <c:v>488.8999938964844</c:v>
                </c:pt>
                <c:pt idx="5285">
                  <c:v>489.0000305175781</c:v>
                </c:pt>
                <c:pt idx="5286">
                  <c:v>489.1000061035156</c:v>
                </c:pt>
                <c:pt idx="5287">
                  <c:v>489.199981689453</c:v>
                </c:pt>
                <c:pt idx="5288">
                  <c:v>489.300018310547</c:v>
                </c:pt>
                <c:pt idx="5289">
                  <c:v>489.3999938964844</c:v>
                </c:pt>
                <c:pt idx="5290">
                  <c:v>489.5000305175781</c:v>
                </c:pt>
                <c:pt idx="5291">
                  <c:v>489.6000061035156</c:v>
                </c:pt>
                <c:pt idx="5292">
                  <c:v>489.699981689453</c:v>
                </c:pt>
                <c:pt idx="5293">
                  <c:v>489.800018310547</c:v>
                </c:pt>
                <c:pt idx="5294">
                  <c:v>489.8999938964844</c:v>
                </c:pt>
                <c:pt idx="5295">
                  <c:v>490.0000305175781</c:v>
                </c:pt>
                <c:pt idx="5296">
                  <c:v>490.1000061035156</c:v>
                </c:pt>
                <c:pt idx="5297">
                  <c:v>490.199981689453</c:v>
                </c:pt>
                <c:pt idx="5298">
                  <c:v>490.300018310547</c:v>
                </c:pt>
                <c:pt idx="5299">
                  <c:v>490.3999938964844</c:v>
                </c:pt>
                <c:pt idx="5300">
                  <c:v>490.5000305175781</c:v>
                </c:pt>
                <c:pt idx="5301">
                  <c:v>490.6000061035156</c:v>
                </c:pt>
                <c:pt idx="5302">
                  <c:v>490.699981689453</c:v>
                </c:pt>
                <c:pt idx="5303">
                  <c:v>490.800018310547</c:v>
                </c:pt>
                <c:pt idx="5304">
                  <c:v>490.8999938964844</c:v>
                </c:pt>
                <c:pt idx="5305">
                  <c:v>491.0000305175781</c:v>
                </c:pt>
                <c:pt idx="5306">
                  <c:v>491.1000061035156</c:v>
                </c:pt>
                <c:pt idx="5307">
                  <c:v>491.199981689453</c:v>
                </c:pt>
                <c:pt idx="5308">
                  <c:v>491.300018310547</c:v>
                </c:pt>
                <c:pt idx="5309">
                  <c:v>491.3999938964844</c:v>
                </c:pt>
                <c:pt idx="5310">
                  <c:v>491.5000305175781</c:v>
                </c:pt>
                <c:pt idx="5311">
                  <c:v>491.6000061035156</c:v>
                </c:pt>
                <c:pt idx="5312">
                  <c:v>491.699981689453</c:v>
                </c:pt>
                <c:pt idx="5313">
                  <c:v>491.800018310547</c:v>
                </c:pt>
                <c:pt idx="5314">
                  <c:v>491.8999938964844</c:v>
                </c:pt>
                <c:pt idx="5315">
                  <c:v>492.0000305175781</c:v>
                </c:pt>
                <c:pt idx="5316">
                  <c:v>492.1000061035156</c:v>
                </c:pt>
                <c:pt idx="5317">
                  <c:v>492.199981689453</c:v>
                </c:pt>
                <c:pt idx="5318">
                  <c:v>492.300018310547</c:v>
                </c:pt>
                <c:pt idx="5319">
                  <c:v>492.3999938964844</c:v>
                </c:pt>
                <c:pt idx="5320">
                  <c:v>492.5000305175781</c:v>
                </c:pt>
                <c:pt idx="5321">
                  <c:v>492.6000061035156</c:v>
                </c:pt>
                <c:pt idx="5322">
                  <c:v>492.699981689453</c:v>
                </c:pt>
                <c:pt idx="5323">
                  <c:v>492.800018310547</c:v>
                </c:pt>
                <c:pt idx="5324">
                  <c:v>492.8999938964844</c:v>
                </c:pt>
                <c:pt idx="5325">
                  <c:v>493.0000305175781</c:v>
                </c:pt>
                <c:pt idx="5326">
                  <c:v>493.1000061035156</c:v>
                </c:pt>
                <c:pt idx="5327">
                  <c:v>493.199981689453</c:v>
                </c:pt>
                <c:pt idx="5328">
                  <c:v>493.300018310547</c:v>
                </c:pt>
                <c:pt idx="5329">
                  <c:v>493.3999938964844</c:v>
                </c:pt>
                <c:pt idx="5330">
                  <c:v>493.5000305175781</c:v>
                </c:pt>
                <c:pt idx="5331">
                  <c:v>493.6000061035156</c:v>
                </c:pt>
                <c:pt idx="5332">
                  <c:v>493.699981689453</c:v>
                </c:pt>
                <c:pt idx="5333">
                  <c:v>493.800018310547</c:v>
                </c:pt>
                <c:pt idx="5334">
                  <c:v>493.8999938964844</c:v>
                </c:pt>
                <c:pt idx="5335">
                  <c:v>494.0000305175781</c:v>
                </c:pt>
                <c:pt idx="5336">
                  <c:v>494.1000061035156</c:v>
                </c:pt>
                <c:pt idx="5337">
                  <c:v>494.199981689453</c:v>
                </c:pt>
                <c:pt idx="5338">
                  <c:v>494.300018310547</c:v>
                </c:pt>
                <c:pt idx="5339">
                  <c:v>494.3999938964844</c:v>
                </c:pt>
                <c:pt idx="5340">
                  <c:v>494.5000305175781</c:v>
                </c:pt>
                <c:pt idx="5341">
                  <c:v>494.6000061035156</c:v>
                </c:pt>
                <c:pt idx="5342">
                  <c:v>494.699981689453</c:v>
                </c:pt>
                <c:pt idx="5343">
                  <c:v>494.800018310547</c:v>
                </c:pt>
                <c:pt idx="5344">
                  <c:v>494.8999938964844</c:v>
                </c:pt>
                <c:pt idx="5345">
                  <c:v>495.0000305175781</c:v>
                </c:pt>
                <c:pt idx="5346">
                  <c:v>495.1000061035156</c:v>
                </c:pt>
                <c:pt idx="5347">
                  <c:v>495.199981689453</c:v>
                </c:pt>
                <c:pt idx="5348">
                  <c:v>495.300018310547</c:v>
                </c:pt>
                <c:pt idx="5349">
                  <c:v>495.3999938964844</c:v>
                </c:pt>
                <c:pt idx="5350">
                  <c:v>495.5000305175781</c:v>
                </c:pt>
                <c:pt idx="5351">
                  <c:v>495.6000061035156</c:v>
                </c:pt>
                <c:pt idx="5352">
                  <c:v>495.699981689453</c:v>
                </c:pt>
                <c:pt idx="5353">
                  <c:v>495.800018310547</c:v>
                </c:pt>
                <c:pt idx="5354">
                  <c:v>495.8999938964844</c:v>
                </c:pt>
                <c:pt idx="5355">
                  <c:v>496.0000305175781</c:v>
                </c:pt>
                <c:pt idx="5356">
                  <c:v>496.1000061035156</c:v>
                </c:pt>
                <c:pt idx="5357">
                  <c:v>496.199981689453</c:v>
                </c:pt>
                <c:pt idx="5358">
                  <c:v>496.300018310547</c:v>
                </c:pt>
                <c:pt idx="5359">
                  <c:v>496.3999938964844</c:v>
                </c:pt>
                <c:pt idx="5360">
                  <c:v>496.5000305175781</c:v>
                </c:pt>
                <c:pt idx="5361">
                  <c:v>496.6000061035156</c:v>
                </c:pt>
                <c:pt idx="5362">
                  <c:v>496.699981689453</c:v>
                </c:pt>
                <c:pt idx="5363">
                  <c:v>496.800018310547</c:v>
                </c:pt>
                <c:pt idx="5364">
                  <c:v>496.8999938964844</c:v>
                </c:pt>
                <c:pt idx="5365">
                  <c:v>497.0000305175781</c:v>
                </c:pt>
                <c:pt idx="5366">
                  <c:v>497.1000061035156</c:v>
                </c:pt>
                <c:pt idx="5367">
                  <c:v>497.199981689453</c:v>
                </c:pt>
                <c:pt idx="5368">
                  <c:v>497.300018310547</c:v>
                </c:pt>
                <c:pt idx="5369">
                  <c:v>497.3999938964844</c:v>
                </c:pt>
                <c:pt idx="5370">
                  <c:v>497.5000305175781</c:v>
                </c:pt>
                <c:pt idx="5371">
                  <c:v>497.6000061035156</c:v>
                </c:pt>
                <c:pt idx="5372">
                  <c:v>497.699981689453</c:v>
                </c:pt>
                <c:pt idx="5373">
                  <c:v>497.800018310547</c:v>
                </c:pt>
                <c:pt idx="5374">
                  <c:v>497.8999938964844</c:v>
                </c:pt>
                <c:pt idx="5375">
                  <c:v>498.0000305175781</c:v>
                </c:pt>
                <c:pt idx="5376">
                  <c:v>498.1000061035156</c:v>
                </c:pt>
                <c:pt idx="5377">
                  <c:v>498.199981689453</c:v>
                </c:pt>
                <c:pt idx="5378">
                  <c:v>498.300018310547</c:v>
                </c:pt>
                <c:pt idx="5379">
                  <c:v>498.3999938964844</c:v>
                </c:pt>
                <c:pt idx="5380">
                  <c:v>498.5000305175781</c:v>
                </c:pt>
                <c:pt idx="5381">
                  <c:v>498.6000061035156</c:v>
                </c:pt>
                <c:pt idx="5382">
                  <c:v>498.699981689453</c:v>
                </c:pt>
                <c:pt idx="5383">
                  <c:v>498.800018310547</c:v>
                </c:pt>
                <c:pt idx="5384">
                  <c:v>498.8999938964844</c:v>
                </c:pt>
                <c:pt idx="5385">
                  <c:v>499.0000305175781</c:v>
                </c:pt>
                <c:pt idx="5386">
                  <c:v>499.1000061035156</c:v>
                </c:pt>
                <c:pt idx="5387">
                  <c:v>499.199981689453</c:v>
                </c:pt>
                <c:pt idx="5388">
                  <c:v>499.300018310547</c:v>
                </c:pt>
                <c:pt idx="5389">
                  <c:v>499.3999938964844</c:v>
                </c:pt>
                <c:pt idx="5390">
                  <c:v>499.5000305175781</c:v>
                </c:pt>
                <c:pt idx="5391">
                  <c:v>499.6000061035156</c:v>
                </c:pt>
                <c:pt idx="5392">
                  <c:v>499.699981689453</c:v>
                </c:pt>
                <c:pt idx="5393">
                  <c:v>499.800018310547</c:v>
                </c:pt>
                <c:pt idx="5394">
                  <c:v>499.8999938964844</c:v>
                </c:pt>
                <c:pt idx="5395">
                  <c:v>500.0000305175781</c:v>
                </c:pt>
                <c:pt idx="5396">
                  <c:v>500.1000061035156</c:v>
                </c:pt>
                <c:pt idx="5397">
                  <c:v>500.199981689453</c:v>
                </c:pt>
                <c:pt idx="5398">
                  <c:v>500.300018310547</c:v>
                </c:pt>
                <c:pt idx="5399">
                  <c:v>500.3999938964844</c:v>
                </c:pt>
                <c:pt idx="5400">
                  <c:v>500.5000305175781</c:v>
                </c:pt>
                <c:pt idx="5401">
                  <c:v>500.6000061035156</c:v>
                </c:pt>
                <c:pt idx="5402">
                  <c:v>500.699981689453</c:v>
                </c:pt>
                <c:pt idx="5403">
                  <c:v>500.800018310547</c:v>
                </c:pt>
                <c:pt idx="5404">
                  <c:v>500.8999938964844</c:v>
                </c:pt>
                <c:pt idx="5405">
                  <c:v>501.0000305175781</c:v>
                </c:pt>
                <c:pt idx="5406">
                  <c:v>501.1000061035156</c:v>
                </c:pt>
                <c:pt idx="5407">
                  <c:v>501.199981689453</c:v>
                </c:pt>
                <c:pt idx="5408">
                  <c:v>501.300018310547</c:v>
                </c:pt>
                <c:pt idx="5409">
                  <c:v>501.3999938964844</c:v>
                </c:pt>
                <c:pt idx="5410">
                  <c:v>501.5000305175781</c:v>
                </c:pt>
                <c:pt idx="5411">
                  <c:v>501.6000061035156</c:v>
                </c:pt>
                <c:pt idx="5412">
                  <c:v>501.699981689453</c:v>
                </c:pt>
                <c:pt idx="5413">
                  <c:v>501.800018310547</c:v>
                </c:pt>
                <c:pt idx="5414">
                  <c:v>501.8999938964844</c:v>
                </c:pt>
                <c:pt idx="5415">
                  <c:v>502.0000305175781</c:v>
                </c:pt>
                <c:pt idx="5416">
                  <c:v>502.1000061035156</c:v>
                </c:pt>
                <c:pt idx="5417">
                  <c:v>502.199981689453</c:v>
                </c:pt>
                <c:pt idx="5418">
                  <c:v>502.300018310547</c:v>
                </c:pt>
                <c:pt idx="5419">
                  <c:v>502.3999938964844</c:v>
                </c:pt>
                <c:pt idx="5420">
                  <c:v>502.5000305175781</c:v>
                </c:pt>
                <c:pt idx="5421">
                  <c:v>502.6000061035156</c:v>
                </c:pt>
                <c:pt idx="5422">
                  <c:v>502.699981689453</c:v>
                </c:pt>
                <c:pt idx="5423">
                  <c:v>502.800018310547</c:v>
                </c:pt>
                <c:pt idx="5424">
                  <c:v>502.8999938964844</c:v>
                </c:pt>
                <c:pt idx="5425">
                  <c:v>503.0000305175781</c:v>
                </c:pt>
                <c:pt idx="5426">
                  <c:v>503.1000061035156</c:v>
                </c:pt>
                <c:pt idx="5427">
                  <c:v>503.199981689453</c:v>
                </c:pt>
                <c:pt idx="5428">
                  <c:v>503.300018310547</c:v>
                </c:pt>
                <c:pt idx="5429">
                  <c:v>503.3999938964844</c:v>
                </c:pt>
                <c:pt idx="5430">
                  <c:v>503.5000305175781</c:v>
                </c:pt>
                <c:pt idx="5431">
                  <c:v>503.6000061035156</c:v>
                </c:pt>
                <c:pt idx="5432">
                  <c:v>503.699981689453</c:v>
                </c:pt>
                <c:pt idx="5433">
                  <c:v>503.800018310547</c:v>
                </c:pt>
                <c:pt idx="5434">
                  <c:v>503.8999938964844</c:v>
                </c:pt>
                <c:pt idx="5435">
                  <c:v>504.0000305175781</c:v>
                </c:pt>
                <c:pt idx="5436">
                  <c:v>504.1000061035156</c:v>
                </c:pt>
                <c:pt idx="5437">
                  <c:v>504.199981689453</c:v>
                </c:pt>
                <c:pt idx="5438">
                  <c:v>504.300018310547</c:v>
                </c:pt>
                <c:pt idx="5439">
                  <c:v>504.3999938964844</c:v>
                </c:pt>
                <c:pt idx="5440">
                  <c:v>504.5000305175781</c:v>
                </c:pt>
                <c:pt idx="5441">
                  <c:v>504.6000061035156</c:v>
                </c:pt>
                <c:pt idx="5442">
                  <c:v>504.699981689453</c:v>
                </c:pt>
                <c:pt idx="5443">
                  <c:v>504.800018310547</c:v>
                </c:pt>
                <c:pt idx="5444">
                  <c:v>504.8999938964844</c:v>
                </c:pt>
                <c:pt idx="5445">
                  <c:v>505.0000305175781</c:v>
                </c:pt>
                <c:pt idx="5446">
                  <c:v>505.1000061035156</c:v>
                </c:pt>
                <c:pt idx="5447">
                  <c:v>505.199981689453</c:v>
                </c:pt>
                <c:pt idx="5448">
                  <c:v>505.300018310547</c:v>
                </c:pt>
                <c:pt idx="5449">
                  <c:v>505.3999938964844</c:v>
                </c:pt>
                <c:pt idx="5450">
                  <c:v>505.5000305175781</c:v>
                </c:pt>
                <c:pt idx="5451">
                  <c:v>505.6000061035156</c:v>
                </c:pt>
                <c:pt idx="5452">
                  <c:v>505.699981689453</c:v>
                </c:pt>
                <c:pt idx="5453">
                  <c:v>505.800018310547</c:v>
                </c:pt>
                <c:pt idx="5454">
                  <c:v>505.8999938964844</c:v>
                </c:pt>
                <c:pt idx="5455">
                  <c:v>506.0000305175781</c:v>
                </c:pt>
                <c:pt idx="5456">
                  <c:v>506.1000061035156</c:v>
                </c:pt>
                <c:pt idx="5457">
                  <c:v>506.199981689453</c:v>
                </c:pt>
                <c:pt idx="5458">
                  <c:v>506.300018310547</c:v>
                </c:pt>
                <c:pt idx="5459">
                  <c:v>506.3999938964844</c:v>
                </c:pt>
                <c:pt idx="5460">
                  <c:v>506.5000305175781</c:v>
                </c:pt>
                <c:pt idx="5461">
                  <c:v>506.6000061035156</c:v>
                </c:pt>
                <c:pt idx="5462">
                  <c:v>506.699981689453</c:v>
                </c:pt>
                <c:pt idx="5463">
                  <c:v>506.800018310547</c:v>
                </c:pt>
                <c:pt idx="5464">
                  <c:v>506.8999938964844</c:v>
                </c:pt>
                <c:pt idx="5465">
                  <c:v>507.0000305175781</c:v>
                </c:pt>
                <c:pt idx="5466">
                  <c:v>507.1000061035156</c:v>
                </c:pt>
                <c:pt idx="5467">
                  <c:v>507.199981689453</c:v>
                </c:pt>
                <c:pt idx="5468">
                  <c:v>507.300018310547</c:v>
                </c:pt>
                <c:pt idx="5469">
                  <c:v>507.3999938964844</c:v>
                </c:pt>
                <c:pt idx="5470">
                  <c:v>507.5000305175781</c:v>
                </c:pt>
                <c:pt idx="5471">
                  <c:v>507.6000061035156</c:v>
                </c:pt>
                <c:pt idx="5472">
                  <c:v>507.699981689453</c:v>
                </c:pt>
                <c:pt idx="5473">
                  <c:v>507.800018310547</c:v>
                </c:pt>
                <c:pt idx="5474">
                  <c:v>507.8999938964844</c:v>
                </c:pt>
                <c:pt idx="5475">
                  <c:v>508.0000305175781</c:v>
                </c:pt>
                <c:pt idx="5476">
                  <c:v>508.1000061035156</c:v>
                </c:pt>
                <c:pt idx="5477">
                  <c:v>508.199981689453</c:v>
                </c:pt>
                <c:pt idx="5478">
                  <c:v>508.300018310547</c:v>
                </c:pt>
                <c:pt idx="5479">
                  <c:v>508.3999938964844</c:v>
                </c:pt>
                <c:pt idx="5480">
                  <c:v>508.5000305175781</c:v>
                </c:pt>
                <c:pt idx="5481">
                  <c:v>508.6000061035156</c:v>
                </c:pt>
                <c:pt idx="5482">
                  <c:v>508.699981689453</c:v>
                </c:pt>
                <c:pt idx="5483">
                  <c:v>508.800018310547</c:v>
                </c:pt>
                <c:pt idx="5484">
                  <c:v>508.8999938964844</c:v>
                </c:pt>
                <c:pt idx="5485">
                  <c:v>509.0000305175781</c:v>
                </c:pt>
                <c:pt idx="5486">
                  <c:v>509.1000061035156</c:v>
                </c:pt>
                <c:pt idx="5487">
                  <c:v>509.199981689453</c:v>
                </c:pt>
                <c:pt idx="5488">
                  <c:v>509.300018310547</c:v>
                </c:pt>
                <c:pt idx="5489">
                  <c:v>509.3999938964844</c:v>
                </c:pt>
                <c:pt idx="5490">
                  <c:v>509.5000305175781</c:v>
                </c:pt>
                <c:pt idx="5491">
                  <c:v>509.6000061035156</c:v>
                </c:pt>
                <c:pt idx="5492">
                  <c:v>509.699981689453</c:v>
                </c:pt>
                <c:pt idx="5493">
                  <c:v>509.800018310547</c:v>
                </c:pt>
                <c:pt idx="5494">
                  <c:v>509.8999938964844</c:v>
                </c:pt>
                <c:pt idx="5495">
                  <c:v>510.0000305175781</c:v>
                </c:pt>
                <c:pt idx="5496">
                  <c:v>510.1000061035156</c:v>
                </c:pt>
                <c:pt idx="5497">
                  <c:v>510.199981689453</c:v>
                </c:pt>
                <c:pt idx="5498">
                  <c:v>510.300018310547</c:v>
                </c:pt>
                <c:pt idx="5499">
                  <c:v>510.3999938964844</c:v>
                </c:pt>
                <c:pt idx="5500">
                  <c:v>510.5000305175781</c:v>
                </c:pt>
                <c:pt idx="5501">
                  <c:v>510.6000061035156</c:v>
                </c:pt>
                <c:pt idx="5502">
                  <c:v>510.699981689453</c:v>
                </c:pt>
                <c:pt idx="5503">
                  <c:v>510.800018310547</c:v>
                </c:pt>
                <c:pt idx="5504">
                  <c:v>510.8999938964844</c:v>
                </c:pt>
                <c:pt idx="5505">
                  <c:v>511.0000305175781</c:v>
                </c:pt>
                <c:pt idx="5506">
                  <c:v>511.1000061035156</c:v>
                </c:pt>
                <c:pt idx="5507">
                  <c:v>511.199981689453</c:v>
                </c:pt>
                <c:pt idx="5508">
                  <c:v>511.300018310547</c:v>
                </c:pt>
                <c:pt idx="5509">
                  <c:v>511.3999938964844</c:v>
                </c:pt>
                <c:pt idx="5510">
                  <c:v>511.5000305175781</c:v>
                </c:pt>
                <c:pt idx="5511">
                  <c:v>511.6000061035156</c:v>
                </c:pt>
                <c:pt idx="5512">
                  <c:v>511.699981689453</c:v>
                </c:pt>
                <c:pt idx="5513">
                  <c:v>511.800018310547</c:v>
                </c:pt>
                <c:pt idx="5514">
                  <c:v>511.8999938964844</c:v>
                </c:pt>
                <c:pt idx="5515">
                  <c:v>512.0</c:v>
                </c:pt>
                <c:pt idx="5516">
                  <c:v>512.0999755859374</c:v>
                </c:pt>
                <c:pt idx="5517">
                  <c:v>512.199951171875</c:v>
                </c:pt>
                <c:pt idx="5518">
                  <c:v>512.2999877929685</c:v>
                </c:pt>
                <c:pt idx="5519">
                  <c:v>512.3999633789062</c:v>
                </c:pt>
                <c:pt idx="5520">
                  <c:v>512.5</c:v>
                </c:pt>
                <c:pt idx="5521">
                  <c:v>512.5999755859374</c:v>
                </c:pt>
                <c:pt idx="5522">
                  <c:v>512.699951171875</c:v>
                </c:pt>
                <c:pt idx="5523">
                  <c:v>512.7999877929685</c:v>
                </c:pt>
                <c:pt idx="5524">
                  <c:v>512.8999633789062</c:v>
                </c:pt>
                <c:pt idx="5525">
                  <c:v>513.0</c:v>
                </c:pt>
                <c:pt idx="5526">
                  <c:v>513.0999755859374</c:v>
                </c:pt>
                <c:pt idx="5527">
                  <c:v>513.199951171875</c:v>
                </c:pt>
                <c:pt idx="5528">
                  <c:v>513.2999877929685</c:v>
                </c:pt>
                <c:pt idx="5529">
                  <c:v>513.3999633789062</c:v>
                </c:pt>
                <c:pt idx="5530">
                  <c:v>513.5</c:v>
                </c:pt>
                <c:pt idx="5531">
                  <c:v>513.5999755859374</c:v>
                </c:pt>
                <c:pt idx="5532">
                  <c:v>513.699951171875</c:v>
                </c:pt>
                <c:pt idx="5533">
                  <c:v>513.7999877929685</c:v>
                </c:pt>
                <c:pt idx="5534">
                  <c:v>513.8999633789062</c:v>
                </c:pt>
                <c:pt idx="5535">
                  <c:v>514.0</c:v>
                </c:pt>
                <c:pt idx="5536">
                  <c:v>514.0999755859374</c:v>
                </c:pt>
                <c:pt idx="5537">
                  <c:v>514.199951171875</c:v>
                </c:pt>
                <c:pt idx="5538">
                  <c:v>514.2999877929685</c:v>
                </c:pt>
                <c:pt idx="5539">
                  <c:v>514.3999633789062</c:v>
                </c:pt>
                <c:pt idx="5540">
                  <c:v>514.5</c:v>
                </c:pt>
                <c:pt idx="5541">
                  <c:v>514.5999755859374</c:v>
                </c:pt>
                <c:pt idx="5542">
                  <c:v>514.699951171875</c:v>
                </c:pt>
                <c:pt idx="5543">
                  <c:v>514.7999877929685</c:v>
                </c:pt>
                <c:pt idx="5544">
                  <c:v>514.8999633789062</c:v>
                </c:pt>
                <c:pt idx="5545">
                  <c:v>515.0</c:v>
                </c:pt>
                <c:pt idx="5546">
                  <c:v>515.0999755859374</c:v>
                </c:pt>
                <c:pt idx="5547">
                  <c:v>515.199951171875</c:v>
                </c:pt>
                <c:pt idx="5548">
                  <c:v>515.2999877929685</c:v>
                </c:pt>
                <c:pt idx="5549">
                  <c:v>515.3999633789062</c:v>
                </c:pt>
                <c:pt idx="5550">
                  <c:v>515.5</c:v>
                </c:pt>
                <c:pt idx="5551">
                  <c:v>515.5999755859374</c:v>
                </c:pt>
                <c:pt idx="5552">
                  <c:v>515.699951171875</c:v>
                </c:pt>
                <c:pt idx="5553">
                  <c:v>515.7999877929685</c:v>
                </c:pt>
                <c:pt idx="5554">
                  <c:v>515.8999633789062</c:v>
                </c:pt>
                <c:pt idx="5555">
                  <c:v>516.0</c:v>
                </c:pt>
                <c:pt idx="5556">
                  <c:v>516.0999755859374</c:v>
                </c:pt>
                <c:pt idx="5557">
                  <c:v>516.199951171875</c:v>
                </c:pt>
                <c:pt idx="5558">
                  <c:v>516.2999877929685</c:v>
                </c:pt>
                <c:pt idx="5559">
                  <c:v>516.3999633789062</c:v>
                </c:pt>
                <c:pt idx="5560">
                  <c:v>516.5</c:v>
                </c:pt>
                <c:pt idx="5561">
                  <c:v>516.5999755859374</c:v>
                </c:pt>
                <c:pt idx="5562">
                  <c:v>516.699951171875</c:v>
                </c:pt>
                <c:pt idx="5563">
                  <c:v>516.7999877929685</c:v>
                </c:pt>
                <c:pt idx="5564">
                  <c:v>516.8999633789062</c:v>
                </c:pt>
                <c:pt idx="5565">
                  <c:v>517.0</c:v>
                </c:pt>
                <c:pt idx="5566">
                  <c:v>517.0999755859374</c:v>
                </c:pt>
                <c:pt idx="5567">
                  <c:v>517.199951171875</c:v>
                </c:pt>
                <c:pt idx="5568">
                  <c:v>517.2999877929685</c:v>
                </c:pt>
                <c:pt idx="5569">
                  <c:v>517.3999633789062</c:v>
                </c:pt>
                <c:pt idx="5570">
                  <c:v>517.5</c:v>
                </c:pt>
                <c:pt idx="5571">
                  <c:v>517.5999755859374</c:v>
                </c:pt>
                <c:pt idx="5572">
                  <c:v>517.699951171875</c:v>
                </c:pt>
                <c:pt idx="5573">
                  <c:v>517.7999877929685</c:v>
                </c:pt>
                <c:pt idx="5574">
                  <c:v>517.8999633789062</c:v>
                </c:pt>
                <c:pt idx="5575">
                  <c:v>518.0</c:v>
                </c:pt>
                <c:pt idx="5576">
                  <c:v>518.0999755859374</c:v>
                </c:pt>
                <c:pt idx="5577">
                  <c:v>518.199951171875</c:v>
                </c:pt>
                <c:pt idx="5578">
                  <c:v>518.2999877929685</c:v>
                </c:pt>
                <c:pt idx="5579">
                  <c:v>518.3999633789062</c:v>
                </c:pt>
                <c:pt idx="5580">
                  <c:v>518.5</c:v>
                </c:pt>
                <c:pt idx="5581">
                  <c:v>518.5999755859374</c:v>
                </c:pt>
                <c:pt idx="5582">
                  <c:v>518.699951171875</c:v>
                </c:pt>
                <c:pt idx="5583">
                  <c:v>518.7999877929685</c:v>
                </c:pt>
                <c:pt idx="5584">
                  <c:v>518.8999633789062</c:v>
                </c:pt>
                <c:pt idx="5585">
                  <c:v>519.0</c:v>
                </c:pt>
                <c:pt idx="5586">
                  <c:v>519.0999755859374</c:v>
                </c:pt>
                <c:pt idx="5587">
                  <c:v>519.199951171875</c:v>
                </c:pt>
                <c:pt idx="5588">
                  <c:v>519.2999877929685</c:v>
                </c:pt>
                <c:pt idx="5589">
                  <c:v>519.3999633789062</c:v>
                </c:pt>
                <c:pt idx="5590">
                  <c:v>519.5</c:v>
                </c:pt>
                <c:pt idx="5591">
                  <c:v>519.5999755859374</c:v>
                </c:pt>
                <c:pt idx="5592">
                  <c:v>519.699951171875</c:v>
                </c:pt>
                <c:pt idx="5593">
                  <c:v>519.7999877929685</c:v>
                </c:pt>
                <c:pt idx="5594">
                  <c:v>519.8999633789062</c:v>
                </c:pt>
                <c:pt idx="5595">
                  <c:v>520.0</c:v>
                </c:pt>
                <c:pt idx="5596">
                  <c:v>520.0999755859374</c:v>
                </c:pt>
                <c:pt idx="5597">
                  <c:v>520.199951171875</c:v>
                </c:pt>
                <c:pt idx="5598">
                  <c:v>520.2999877929685</c:v>
                </c:pt>
                <c:pt idx="5599">
                  <c:v>520.3999633789062</c:v>
                </c:pt>
                <c:pt idx="5600">
                  <c:v>520.5</c:v>
                </c:pt>
                <c:pt idx="5601">
                  <c:v>520.5999755859374</c:v>
                </c:pt>
                <c:pt idx="5602">
                  <c:v>520.699951171875</c:v>
                </c:pt>
                <c:pt idx="5603">
                  <c:v>520.7999877929685</c:v>
                </c:pt>
                <c:pt idx="5604">
                  <c:v>520.8999633789062</c:v>
                </c:pt>
                <c:pt idx="5605">
                  <c:v>521.0</c:v>
                </c:pt>
                <c:pt idx="5606">
                  <c:v>521.0999755859374</c:v>
                </c:pt>
                <c:pt idx="5607">
                  <c:v>521.199951171875</c:v>
                </c:pt>
                <c:pt idx="5608">
                  <c:v>521.2999877929685</c:v>
                </c:pt>
                <c:pt idx="5609">
                  <c:v>521.3999633789062</c:v>
                </c:pt>
                <c:pt idx="5610">
                  <c:v>521.5</c:v>
                </c:pt>
                <c:pt idx="5611">
                  <c:v>521.5999755859374</c:v>
                </c:pt>
                <c:pt idx="5612">
                  <c:v>521.699951171875</c:v>
                </c:pt>
                <c:pt idx="5613">
                  <c:v>521.7999877929685</c:v>
                </c:pt>
                <c:pt idx="5614">
                  <c:v>521.8999633789062</c:v>
                </c:pt>
                <c:pt idx="5615">
                  <c:v>522.0</c:v>
                </c:pt>
                <c:pt idx="5616">
                  <c:v>522.0999755859374</c:v>
                </c:pt>
                <c:pt idx="5617">
                  <c:v>522.199951171875</c:v>
                </c:pt>
                <c:pt idx="5618">
                  <c:v>522.2999877929685</c:v>
                </c:pt>
                <c:pt idx="5619">
                  <c:v>522.3999633789062</c:v>
                </c:pt>
                <c:pt idx="5620">
                  <c:v>522.5</c:v>
                </c:pt>
                <c:pt idx="5621">
                  <c:v>522.5999755859374</c:v>
                </c:pt>
                <c:pt idx="5622">
                  <c:v>522.699951171875</c:v>
                </c:pt>
                <c:pt idx="5623">
                  <c:v>522.7999877929685</c:v>
                </c:pt>
                <c:pt idx="5624">
                  <c:v>522.8999633789062</c:v>
                </c:pt>
                <c:pt idx="5625">
                  <c:v>523.0</c:v>
                </c:pt>
                <c:pt idx="5626">
                  <c:v>523.0999755859374</c:v>
                </c:pt>
                <c:pt idx="5627">
                  <c:v>523.199951171875</c:v>
                </c:pt>
                <c:pt idx="5628">
                  <c:v>523.2999877929685</c:v>
                </c:pt>
                <c:pt idx="5629">
                  <c:v>523.3999633789062</c:v>
                </c:pt>
                <c:pt idx="5630">
                  <c:v>523.5</c:v>
                </c:pt>
                <c:pt idx="5631">
                  <c:v>523.5999755859374</c:v>
                </c:pt>
                <c:pt idx="5632">
                  <c:v>523.699951171875</c:v>
                </c:pt>
                <c:pt idx="5633">
                  <c:v>523.7999877929685</c:v>
                </c:pt>
                <c:pt idx="5634">
                  <c:v>523.8999633789062</c:v>
                </c:pt>
                <c:pt idx="5635">
                  <c:v>524.0</c:v>
                </c:pt>
                <c:pt idx="5636">
                  <c:v>524.0999755859374</c:v>
                </c:pt>
                <c:pt idx="5637">
                  <c:v>524.199951171875</c:v>
                </c:pt>
                <c:pt idx="5638">
                  <c:v>524.2999877929685</c:v>
                </c:pt>
                <c:pt idx="5639">
                  <c:v>524.3999633789062</c:v>
                </c:pt>
                <c:pt idx="5640">
                  <c:v>524.5</c:v>
                </c:pt>
                <c:pt idx="5641">
                  <c:v>524.5999755859374</c:v>
                </c:pt>
                <c:pt idx="5642">
                  <c:v>524.699951171875</c:v>
                </c:pt>
                <c:pt idx="5643">
                  <c:v>524.7999877929685</c:v>
                </c:pt>
                <c:pt idx="5644">
                  <c:v>524.8999633789062</c:v>
                </c:pt>
                <c:pt idx="5645">
                  <c:v>525.0</c:v>
                </c:pt>
                <c:pt idx="5646">
                  <c:v>525.0999755859374</c:v>
                </c:pt>
                <c:pt idx="5647">
                  <c:v>525.199951171875</c:v>
                </c:pt>
                <c:pt idx="5648">
                  <c:v>525.2999877929685</c:v>
                </c:pt>
                <c:pt idx="5649">
                  <c:v>525.3999633789062</c:v>
                </c:pt>
                <c:pt idx="5650">
                  <c:v>525.5</c:v>
                </c:pt>
                <c:pt idx="5651">
                  <c:v>525.5999755859374</c:v>
                </c:pt>
                <c:pt idx="5652">
                  <c:v>525.699951171875</c:v>
                </c:pt>
                <c:pt idx="5653">
                  <c:v>525.7999877929685</c:v>
                </c:pt>
                <c:pt idx="5654">
                  <c:v>525.8999633789062</c:v>
                </c:pt>
                <c:pt idx="5655">
                  <c:v>526.0</c:v>
                </c:pt>
                <c:pt idx="5656">
                  <c:v>526.0999755859374</c:v>
                </c:pt>
                <c:pt idx="5657">
                  <c:v>526.199951171875</c:v>
                </c:pt>
                <c:pt idx="5658">
                  <c:v>526.2999877929685</c:v>
                </c:pt>
                <c:pt idx="5659">
                  <c:v>526.3999633789062</c:v>
                </c:pt>
                <c:pt idx="5660">
                  <c:v>526.5</c:v>
                </c:pt>
                <c:pt idx="5661">
                  <c:v>526.5999755859374</c:v>
                </c:pt>
                <c:pt idx="5662">
                  <c:v>526.699951171875</c:v>
                </c:pt>
                <c:pt idx="5663">
                  <c:v>526.7999877929685</c:v>
                </c:pt>
                <c:pt idx="5664">
                  <c:v>526.8999633789062</c:v>
                </c:pt>
                <c:pt idx="5665">
                  <c:v>527.0</c:v>
                </c:pt>
                <c:pt idx="5666">
                  <c:v>527.0999755859374</c:v>
                </c:pt>
                <c:pt idx="5667">
                  <c:v>527.199951171875</c:v>
                </c:pt>
                <c:pt idx="5668">
                  <c:v>527.2999877929685</c:v>
                </c:pt>
                <c:pt idx="5669">
                  <c:v>527.3999633789062</c:v>
                </c:pt>
                <c:pt idx="5670">
                  <c:v>527.5</c:v>
                </c:pt>
                <c:pt idx="5671">
                  <c:v>527.5999755859374</c:v>
                </c:pt>
                <c:pt idx="5672">
                  <c:v>527.699951171875</c:v>
                </c:pt>
                <c:pt idx="5673">
                  <c:v>527.7999877929685</c:v>
                </c:pt>
                <c:pt idx="5674">
                  <c:v>527.8999633789062</c:v>
                </c:pt>
                <c:pt idx="5675">
                  <c:v>528.0</c:v>
                </c:pt>
                <c:pt idx="5676">
                  <c:v>528.0999755859374</c:v>
                </c:pt>
                <c:pt idx="5677">
                  <c:v>528.199951171875</c:v>
                </c:pt>
                <c:pt idx="5678">
                  <c:v>528.2999877929685</c:v>
                </c:pt>
                <c:pt idx="5679">
                  <c:v>528.3999633789062</c:v>
                </c:pt>
                <c:pt idx="5680">
                  <c:v>528.5</c:v>
                </c:pt>
                <c:pt idx="5681">
                  <c:v>528.5999755859374</c:v>
                </c:pt>
                <c:pt idx="5682">
                  <c:v>528.699951171875</c:v>
                </c:pt>
                <c:pt idx="5683">
                  <c:v>528.7999877929685</c:v>
                </c:pt>
                <c:pt idx="5684">
                  <c:v>528.8999633789062</c:v>
                </c:pt>
                <c:pt idx="5685">
                  <c:v>529.0</c:v>
                </c:pt>
                <c:pt idx="5686">
                  <c:v>529.0999755859374</c:v>
                </c:pt>
                <c:pt idx="5687">
                  <c:v>529.199951171875</c:v>
                </c:pt>
                <c:pt idx="5688">
                  <c:v>529.2999877929685</c:v>
                </c:pt>
                <c:pt idx="5689">
                  <c:v>529.3999633789062</c:v>
                </c:pt>
                <c:pt idx="5690">
                  <c:v>529.5</c:v>
                </c:pt>
                <c:pt idx="5691">
                  <c:v>529.5999755859374</c:v>
                </c:pt>
                <c:pt idx="5692">
                  <c:v>529.699951171875</c:v>
                </c:pt>
                <c:pt idx="5693">
                  <c:v>529.7999877929685</c:v>
                </c:pt>
                <c:pt idx="5694">
                  <c:v>529.8999633789062</c:v>
                </c:pt>
                <c:pt idx="5695">
                  <c:v>530.0</c:v>
                </c:pt>
                <c:pt idx="5696">
                  <c:v>530.0999755859374</c:v>
                </c:pt>
                <c:pt idx="5697">
                  <c:v>530.199951171875</c:v>
                </c:pt>
                <c:pt idx="5698">
                  <c:v>530.2999877929685</c:v>
                </c:pt>
                <c:pt idx="5699">
                  <c:v>530.3999633789062</c:v>
                </c:pt>
                <c:pt idx="5700">
                  <c:v>530.5</c:v>
                </c:pt>
                <c:pt idx="5701">
                  <c:v>530.5999755859374</c:v>
                </c:pt>
                <c:pt idx="5702">
                  <c:v>530.699951171875</c:v>
                </c:pt>
                <c:pt idx="5703">
                  <c:v>530.7999877929685</c:v>
                </c:pt>
                <c:pt idx="5704">
                  <c:v>530.8999633789062</c:v>
                </c:pt>
                <c:pt idx="5705">
                  <c:v>531.0</c:v>
                </c:pt>
                <c:pt idx="5706">
                  <c:v>531.0999755859374</c:v>
                </c:pt>
                <c:pt idx="5707">
                  <c:v>531.199951171875</c:v>
                </c:pt>
                <c:pt idx="5708">
                  <c:v>531.2999877929685</c:v>
                </c:pt>
                <c:pt idx="5709">
                  <c:v>531.3999633789062</c:v>
                </c:pt>
                <c:pt idx="5710">
                  <c:v>531.5</c:v>
                </c:pt>
                <c:pt idx="5711">
                  <c:v>531.5999755859374</c:v>
                </c:pt>
                <c:pt idx="5712">
                  <c:v>531.699951171875</c:v>
                </c:pt>
                <c:pt idx="5713">
                  <c:v>531.7999877929685</c:v>
                </c:pt>
                <c:pt idx="5714">
                  <c:v>531.8999633789062</c:v>
                </c:pt>
                <c:pt idx="5715">
                  <c:v>532.0</c:v>
                </c:pt>
                <c:pt idx="5716">
                  <c:v>532.0999755859374</c:v>
                </c:pt>
                <c:pt idx="5717">
                  <c:v>532.199951171875</c:v>
                </c:pt>
                <c:pt idx="5718">
                  <c:v>532.2999877929685</c:v>
                </c:pt>
                <c:pt idx="5719">
                  <c:v>532.3999633789062</c:v>
                </c:pt>
                <c:pt idx="5720">
                  <c:v>532.5</c:v>
                </c:pt>
                <c:pt idx="5721">
                  <c:v>532.5999755859374</c:v>
                </c:pt>
                <c:pt idx="5722">
                  <c:v>532.699951171875</c:v>
                </c:pt>
                <c:pt idx="5723">
                  <c:v>532.7999877929685</c:v>
                </c:pt>
                <c:pt idx="5724">
                  <c:v>532.8999633789062</c:v>
                </c:pt>
                <c:pt idx="5725">
                  <c:v>533.0</c:v>
                </c:pt>
                <c:pt idx="5726">
                  <c:v>533.0999755859374</c:v>
                </c:pt>
                <c:pt idx="5727">
                  <c:v>533.199951171875</c:v>
                </c:pt>
                <c:pt idx="5728">
                  <c:v>533.2999877929685</c:v>
                </c:pt>
                <c:pt idx="5729">
                  <c:v>533.3999633789062</c:v>
                </c:pt>
                <c:pt idx="5730">
                  <c:v>533.5</c:v>
                </c:pt>
                <c:pt idx="5731">
                  <c:v>533.5999755859374</c:v>
                </c:pt>
                <c:pt idx="5732">
                  <c:v>533.699951171875</c:v>
                </c:pt>
                <c:pt idx="5733">
                  <c:v>533.7999877929685</c:v>
                </c:pt>
                <c:pt idx="5734">
                  <c:v>533.8999633789062</c:v>
                </c:pt>
                <c:pt idx="5735">
                  <c:v>534.0</c:v>
                </c:pt>
                <c:pt idx="5736">
                  <c:v>534.0999755859374</c:v>
                </c:pt>
                <c:pt idx="5737">
                  <c:v>534.199951171875</c:v>
                </c:pt>
                <c:pt idx="5738">
                  <c:v>534.2999877929685</c:v>
                </c:pt>
                <c:pt idx="5739">
                  <c:v>534.3999633789062</c:v>
                </c:pt>
                <c:pt idx="5740">
                  <c:v>534.5</c:v>
                </c:pt>
                <c:pt idx="5741">
                  <c:v>534.5999755859374</c:v>
                </c:pt>
                <c:pt idx="5742">
                  <c:v>534.699951171875</c:v>
                </c:pt>
                <c:pt idx="5743">
                  <c:v>534.7999877929685</c:v>
                </c:pt>
                <c:pt idx="5744">
                  <c:v>534.8999633789062</c:v>
                </c:pt>
                <c:pt idx="5745">
                  <c:v>535.0</c:v>
                </c:pt>
                <c:pt idx="5746">
                  <c:v>535.0999755859374</c:v>
                </c:pt>
                <c:pt idx="5747">
                  <c:v>535.199951171875</c:v>
                </c:pt>
                <c:pt idx="5748">
                  <c:v>535.2999877929685</c:v>
                </c:pt>
                <c:pt idx="5749">
                  <c:v>535.3999633789062</c:v>
                </c:pt>
                <c:pt idx="5750">
                  <c:v>535.5</c:v>
                </c:pt>
                <c:pt idx="5751">
                  <c:v>535.5999755859374</c:v>
                </c:pt>
                <c:pt idx="5752">
                  <c:v>535.699951171875</c:v>
                </c:pt>
                <c:pt idx="5753">
                  <c:v>535.7999877929685</c:v>
                </c:pt>
                <c:pt idx="5754">
                  <c:v>535.8999633789062</c:v>
                </c:pt>
                <c:pt idx="5755">
                  <c:v>536.0</c:v>
                </c:pt>
                <c:pt idx="5756">
                  <c:v>536.0999755859374</c:v>
                </c:pt>
                <c:pt idx="5757">
                  <c:v>536.199951171875</c:v>
                </c:pt>
                <c:pt idx="5758">
                  <c:v>536.2999877929685</c:v>
                </c:pt>
                <c:pt idx="5759">
                  <c:v>536.3999633789062</c:v>
                </c:pt>
                <c:pt idx="5760">
                  <c:v>536.5</c:v>
                </c:pt>
                <c:pt idx="5761">
                  <c:v>536.5999755859374</c:v>
                </c:pt>
                <c:pt idx="5762">
                  <c:v>536.699951171875</c:v>
                </c:pt>
                <c:pt idx="5763">
                  <c:v>536.7999877929685</c:v>
                </c:pt>
                <c:pt idx="5764">
                  <c:v>536.8999633789062</c:v>
                </c:pt>
                <c:pt idx="5765">
                  <c:v>537.0</c:v>
                </c:pt>
                <c:pt idx="5766">
                  <c:v>537.0999755859374</c:v>
                </c:pt>
                <c:pt idx="5767">
                  <c:v>537.199951171875</c:v>
                </c:pt>
                <c:pt idx="5768">
                  <c:v>537.2999877929685</c:v>
                </c:pt>
                <c:pt idx="5769">
                  <c:v>537.3999633789062</c:v>
                </c:pt>
                <c:pt idx="5770">
                  <c:v>537.5</c:v>
                </c:pt>
                <c:pt idx="5771">
                  <c:v>537.5999755859374</c:v>
                </c:pt>
                <c:pt idx="5772">
                  <c:v>537.699951171875</c:v>
                </c:pt>
                <c:pt idx="5773">
                  <c:v>537.7999877929685</c:v>
                </c:pt>
                <c:pt idx="5774">
                  <c:v>537.8999633789062</c:v>
                </c:pt>
                <c:pt idx="5775">
                  <c:v>538.0</c:v>
                </c:pt>
                <c:pt idx="5776">
                  <c:v>538.0999755859374</c:v>
                </c:pt>
                <c:pt idx="5777">
                  <c:v>538.199951171875</c:v>
                </c:pt>
                <c:pt idx="5778">
                  <c:v>538.2999877929685</c:v>
                </c:pt>
                <c:pt idx="5779">
                  <c:v>538.3999633789062</c:v>
                </c:pt>
                <c:pt idx="5780">
                  <c:v>538.5</c:v>
                </c:pt>
                <c:pt idx="5781">
                  <c:v>538.5999755859374</c:v>
                </c:pt>
                <c:pt idx="5782">
                  <c:v>538.699951171875</c:v>
                </c:pt>
                <c:pt idx="5783">
                  <c:v>538.7999877929685</c:v>
                </c:pt>
                <c:pt idx="5784">
                  <c:v>538.8999633789062</c:v>
                </c:pt>
                <c:pt idx="5785">
                  <c:v>539.0</c:v>
                </c:pt>
                <c:pt idx="5786">
                  <c:v>539.0999755859374</c:v>
                </c:pt>
                <c:pt idx="5787">
                  <c:v>539.199951171875</c:v>
                </c:pt>
                <c:pt idx="5788">
                  <c:v>539.2999877929685</c:v>
                </c:pt>
                <c:pt idx="5789">
                  <c:v>539.3999633789062</c:v>
                </c:pt>
                <c:pt idx="5790">
                  <c:v>539.5</c:v>
                </c:pt>
                <c:pt idx="5791">
                  <c:v>539.5999755859374</c:v>
                </c:pt>
                <c:pt idx="5792">
                  <c:v>539.699951171875</c:v>
                </c:pt>
                <c:pt idx="5793">
                  <c:v>539.7999877929685</c:v>
                </c:pt>
                <c:pt idx="5794">
                  <c:v>539.8999633789062</c:v>
                </c:pt>
                <c:pt idx="5795">
                  <c:v>540.0</c:v>
                </c:pt>
                <c:pt idx="5796">
                  <c:v>540.0999755859374</c:v>
                </c:pt>
                <c:pt idx="5797">
                  <c:v>540.199951171875</c:v>
                </c:pt>
                <c:pt idx="5798">
                  <c:v>540.2999877929685</c:v>
                </c:pt>
                <c:pt idx="5799">
                  <c:v>540.3999633789062</c:v>
                </c:pt>
                <c:pt idx="5800">
                  <c:v>540.5</c:v>
                </c:pt>
                <c:pt idx="5801">
                  <c:v>540.5999755859374</c:v>
                </c:pt>
                <c:pt idx="5802">
                  <c:v>540.699951171875</c:v>
                </c:pt>
                <c:pt idx="5803">
                  <c:v>540.7999877929685</c:v>
                </c:pt>
                <c:pt idx="5804">
                  <c:v>540.8999633789062</c:v>
                </c:pt>
                <c:pt idx="5805">
                  <c:v>541.0</c:v>
                </c:pt>
                <c:pt idx="5806">
                  <c:v>541.0999755859374</c:v>
                </c:pt>
                <c:pt idx="5807">
                  <c:v>541.199951171875</c:v>
                </c:pt>
                <c:pt idx="5808">
                  <c:v>541.2999877929685</c:v>
                </c:pt>
                <c:pt idx="5809">
                  <c:v>541.3999633789062</c:v>
                </c:pt>
                <c:pt idx="5810">
                  <c:v>541.5</c:v>
                </c:pt>
                <c:pt idx="5811">
                  <c:v>541.5999755859374</c:v>
                </c:pt>
                <c:pt idx="5812">
                  <c:v>541.699951171875</c:v>
                </c:pt>
                <c:pt idx="5813">
                  <c:v>541.7999877929685</c:v>
                </c:pt>
                <c:pt idx="5814">
                  <c:v>541.8999633789062</c:v>
                </c:pt>
                <c:pt idx="5815">
                  <c:v>542.0</c:v>
                </c:pt>
                <c:pt idx="5816">
                  <c:v>542.0999755859374</c:v>
                </c:pt>
                <c:pt idx="5817">
                  <c:v>542.199951171875</c:v>
                </c:pt>
                <c:pt idx="5818">
                  <c:v>542.2999877929685</c:v>
                </c:pt>
                <c:pt idx="5819">
                  <c:v>542.3999633789062</c:v>
                </c:pt>
                <c:pt idx="5820">
                  <c:v>542.5</c:v>
                </c:pt>
                <c:pt idx="5821">
                  <c:v>542.5999755859374</c:v>
                </c:pt>
                <c:pt idx="5822">
                  <c:v>542.699951171875</c:v>
                </c:pt>
                <c:pt idx="5823">
                  <c:v>542.7999877929685</c:v>
                </c:pt>
                <c:pt idx="5824">
                  <c:v>542.8999633789062</c:v>
                </c:pt>
                <c:pt idx="5825">
                  <c:v>543.0</c:v>
                </c:pt>
                <c:pt idx="5826">
                  <c:v>543.0999755859374</c:v>
                </c:pt>
                <c:pt idx="5827">
                  <c:v>543.199951171875</c:v>
                </c:pt>
                <c:pt idx="5828">
                  <c:v>543.2999877929685</c:v>
                </c:pt>
                <c:pt idx="5829">
                  <c:v>543.3999633789062</c:v>
                </c:pt>
                <c:pt idx="5830">
                  <c:v>543.5</c:v>
                </c:pt>
                <c:pt idx="5831">
                  <c:v>543.5999755859374</c:v>
                </c:pt>
                <c:pt idx="5832">
                  <c:v>543.699951171875</c:v>
                </c:pt>
                <c:pt idx="5833">
                  <c:v>543.7999877929685</c:v>
                </c:pt>
                <c:pt idx="5834">
                  <c:v>543.8999633789062</c:v>
                </c:pt>
                <c:pt idx="5835">
                  <c:v>544.0</c:v>
                </c:pt>
                <c:pt idx="5836">
                  <c:v>544.0999755859374</c:v>
                </c:pt>
                <c:pt idx="5837">
                  <c:v>544.199951171875</c:v>
                </c:pt>
                <c:pt idx="5838">
                  <c:v>544.2999877929685</c:v>
                </c:pt>
                <c:pt idx="5839">
                  <c:v>544.3999633789062</c:v>
                </c:pt>
                <c:pt idx="5840">
                  <c:v>544.5</c:v>
                </c:pt>
                <c:pt idx="5841">
                  <c:v>544.5999755859374</c:v>
                </c:pt>
                <c:pt idx="5842">
                  <c:v>544.699951171875</c:v>
                </c:pt>
                <c:pt idx="5843">
                  <c:v>544.7999877929685</c:v>
                </c:pt>
                <c:pt idx="5844">
                  <c:v>544.8999633789062</c:v>
                </c:pt>
                <c:pt idx="5845">
                  <c:v>545.0</c:v>
                </c:pt>
                <c:pt idx="5846">
                  <c:v>545.0999755859374</c:v>
                </c:pt>
                <c:pt idx="5847">
                  <c:v>545.199951171875</c:v>
                </c:pt>
                <c:pt idx="5848">
                  <c:v>545.2999877929685</c:v>
                </c:pt>
                <c:pt idx="5849">
                  <c:v>545.3999633789062</c:v>
                </c:pt>
                <c:pt idx="5850">
                  <c:v>545.5</c:v>
                </c:pt>
                <c:pt idx="5851">
                  <c:v>545.5999755859374</c:v>
                </c:pt>
                <c:pt idx="5852">
                  <c:v>545.699951171875</c:v>
                </c:pt>
                <c:pt idx="5853">
                  <c:v>545.7999877929685</c:v>
                </c:pt>
                <c:pt idx="5854">
                  <c:v>545.8999633789062</c:v>
                </c:pt>
                <c:pt idx="5855">
                  <c:v>546.0</c:v>
                </c:pt>
                <c:pt idx="5856">
                  <c:v>546.0999755859374</c:v>
                </c:pt>
                <c:pt idx="5857">
                  <c:v>546.199951171875</c:v>
                </c:pt>
                <c:pt idx="5858">
                  <c:v>546.2999877929685</c:v>
                </c:pt>
                <c:pt idx="5859">
                  <c:v>546.3999633789062</c:v>
                </c:pt>
                <c:pt idx="5860">
                  <c:v>546.5</c:v>
                </c:pt>
                <c:pt idx="5861">
                  <c:v>546.5999755859374</c:v>
                </c:pt>
                <c:pt idx="5862">
                  <c:v>546.699951171875</c:v>
                </c:pt>
                <c:pt idx="5863">
                  <c:v>546.7999877929685</c:v>
                </c:pt>
                <c:pt idx="5864">
                  <c:v>546.8999633789062</c:v>
                </c:pt>
                <c:pt idx="5865">
                  <c:v>547.0</c:v>
                </c:pt>
                <c:pt idx="5866">
                  <c:v>547.0999755859374</c:v>
                </c:pt>
                <c:pt idx="5867">
                  <c:v>547.199951171875</c:v>
                </c:pt>
                <c:pt idx="5868">
                  <c:v>547.2999877929685</c:v>
                </c:pt>
                <c:pt idx="5869">
                  <c:v>547.3999633789062</c:v>
                </c:pt>
                <c:pt idx="5870">
                  <c:v>547.5</c:v>
                </c:pt>
                <c:pt idx="5871">
                  <c:v>547.5999755859374</c:v>
                </c:pt>
                <c:pt idx="5872">
                  <c:v>547.699951171875</c:v>
                </c:pt>
                <c:pt idx="5873">
                  <c:v>547.7999877929685</c:v>
                </c:pt>
                <c:pt idx="5874">
                  <c:v>547.8999633789062</c:v>
                </c:pt>
                <c:pt idx="5875">
                  <c:v>548.0</c:v>
                </c:pt>
                <c:pt idx="5876">
                  <c:v>548.0999755859374</c:v>
                </c:pt>
                <c:pt idx="5877">
                  <c:v>548.199951171875</c:v>
                </c:pt>
                <c:pt idx="5878">
                  <c:v>548.2999877929685</c:v>
                </c:pt>
                <c:pt idx="5879">
                  <c:v>548.3999633789062</c:v>
                </c:pt>
                <c:pt idx="5880">
                  <c:v>548.5</c:v>
                </c:pt>
                <c:pt idx="5881">
                  <c:v>548.5999755859374</c:v>
                </c:pt>
                <c:pt idx="5882">
                  <c:v>548.699951171875</c:v>
                </c:pt>
                <c:pt idx="5883">
                  <c:v>548.7999877929685</c:v>
                </c:pt>
                <c:pt idx="5884">
                  <c:v>548.8999633789062</c:v>
                </c:pt>
                <c:pt idx="5885">
                  <c:v>549.0</c:v>
                </c:pt>
                <c:pt idx="5886">
                  <c:v>549.0999755859374</c:v>
                </c:pt>
                <c:pt idx="5887">
                  <c:v>549.199951171875</c:v>
                </c:pt>
                <c:pt idx="5888">
                  <c:v>549.2999877929685</c:v>
                </c:pt>
                <c:pt idx="5889">
                  <c:v>549.3999633789062</c:v>
                </c:pt>
                <c:pt idx="5890">
                  <c:v>549.5</c:v>
                </c:pt>
                <c:pt idx="5891">
                  <c:v>549.5999755859374</c:v>
                </c:pt>
                <c:pt idx="5892">
                  <c:v>549.699951171875</c:v>
                </c:pt>
                <c:pt idx="5893">
                  <c:v>549.7999877929685</c:v>
                </c:pt>
                <c:pt idx="5894">
                  <c:v>549.8999633789062</c:v>
                </c:pt>
                <c:pt idx="5895">
                  <c:v>550.0</c:v>
                </c:pt>
                <c:pt idx="5896">
                  <c:v>550.0999755859374</c:v>
                </c:pt>
                <c:pt idx="5897">
                  <c:v>550.199951171875</c:v>
                </c:pt>
                <c:pt idx="5898">
                  <c:v>550.2999877929685</c:v>
                </c:pt>
                <c:pt idx="5899">
                  <c:v>550.3999633789062</c:v>
                </c:pt>
                <c:pt idx="5900">
                  <c:v>550.5</c:v>
                </c:pt>
                <c:pt idx="5901">
                  <c:v>550.5999755859374</c:v>
                </c:pt>
                <c:pt idx="5902">
                  <c:v>550.699951171875</c:v>
                </c:pt>
                <c:pt idx="5903">
                  <c:v>550.7999877929685</c:v>
                </c:pt>
                <c:pt idx="5904">
                  <c:v>550.8999633789062</c:v>
                </c:pt>
                <c:pt idx="5905">
                  <c:v>551.0</c:v>
                </c:pt>
                <c:pt idx="5906">
                  <c:v>551.0999755859374</c:v>
                </c:pt>
                <c:pt idx="5907">
                  <c:v>551.199951171875</c:v>
                </c:pt>
                <c:pt idx="5908">
                  <c:v>551.2999877929685</c:v>
                </c:pt>
                <c:pt idx="5909">
                  <c:v>551.3999633789062</c:v>
                </c:pt>
                <c:pt idx="5910">
                  <c:v>551.5</c:v>
                </c:pt>
                <c:pt idx="5911">
                  <c:v>551.5999755859374</c:v>
                </c:pt>
                <c:pt idx="5912">
                  <c:v>551.699951171875</c:v>
                </c:pt>
                <c:pt idx="5913">
                  <c:v>551.7999877929685</c:v>
                </c:pt>
                <c:pt idx="5914">
                  <c:v>551.8999633789062</c:v>
                </c:pt>
                <c:pt idx="5915">
                  <c:v>552.0</c:v>
                </c:pt>
                <c:pt idx="5916">
                  <c:v>552.0999755859374</c:v>
                </c:pt>
                <c:pt idx="5917">
                  <c:v>552.199951171875</c:v>
                </c:pt>
                <c:pt idx="5918">
                  <c:v>552.2999877929685</c:v>
                </c:pt>
                <c:pt idx="5919">
                  <c:v>552.3999633789062</c:v>
                </c:pt>
                <c:pt idx="5920">
                  <c:v>552.5</c:v>
                </c:pt>
                <c:pt idx="5921">
                  <c:v>552.5999755859374</c:v>
                </c:pt>
                <c:pt idx="5922">
                  <c:v>552.699951171875</c:v>
                </c:pt>
                <c:pt idx="5923">
                  <c:v>552.7999877929685</c:v>
                </c:pt>
                <c:pt idx="5924">
                  <c:v>552.8999633789062</c:v>
                </c:pt>
                <c:pt idx="5925">
                  <c:v>553.0</c:v>
                </c:pt>
                <c:pt idx="5926">
                  <c:v>553.0999755859374</c:v>
                </c:pt>
                <c:pt idx="5927">
                  <c:v>553.199951171875</c:v>
                </c:pt>
                <c:pt idx="5928">
                  <c:v>553.2999877929685</c:v>
                </c:pt>
                <c:pt idx="5929">
                  <c:v>553.3999633789062</c:v>
                </c:pt>
                <c:pt idx="5930">
                  <c:v>553.5</c:v>
                </c:pt>
                <c:pt idx="5931">
                  <c:v>553.5999755859374</c:v>
                </c:pt>
                <c:pt idx="5932">
                  <c:v>553.699951171875</c:v>
                </c:pt>
                <c:pt idx="5933">
                  <c:v>553.7999877929685</c:v>
                </c:pt>
                <c:pt idx="5934">
                  <c:v>553.8999633789062</c:v>
                </c:pt>
                <c:pt idx="5935">
                  <c:v>554.0</c:v>
                </c:pt>
                <c:pt idx="5936">
                  <c:v>554.0999755859374</c:v>
                </c:pt>
                <c:pt idx="5937">
                  <c:v>554.199951171875</c:v>
                </c:pt>
                <c:pt idx="5938">
                  <c:v>554.2999877929685</c:v>
                </c:pt>
                <c:pt idx="5939">
                  <c:v>554.3999633789062</c:v>
                </c:pt>
                <c:pt idx="5940">
                  <c:v>554.5</c:v>
                </c:pt>
                <c:pt idx="5941">
                  <c:v>554.5999755859374</c:v>
                </c:pt>
                <c:pt idx="5942">
                  <c:v>554.699951171875</c:v>
                </c:pt>
                <c:pt idx="5943">
                  <c:v>554.7999877929685</c:v>
                </c:pt>
                <c:pt idx="5944">
                  <c:v>554.8999633789062</c:v>
                </c:pt>
                <c:pt idx="5945">
                  <c:v>555.0</c:v>
                </c:pt>
                <c:pt idx="5946">
                  <c:v>555.0999755859374</c:v>
                </c:pt>
                <c:pt idx="5947">
                  <c:v>555.199951171875</c:v>
                </c:pt>
                <c:pt idx="5948">
                  <c:v>555.2999877929685</c:v>
                </c:pt>
                <c:pt idx="5949">
                  <c:v>555.3999633789062</c:v>
                </c:pt>
                <c:pt idx="5950">
                  <c:v>555.5</c:v>
                </c:pt>
                <c:pt idx="5951">
                  <c:v>555.5999755859374</c:v>
                </c:pt>
                <c:pt idx="5952">
                  <c:v>555.699951171875</c:v>
                </c:pt>
                <c:pt idx="5953">
                  <c:v>555.7999877929685</c:v>
                </c:pt>
                <c:pt idx="5954">
                  <c:v>555.8999633789062</c:v>
                </c:pt>
                <c:pt idx="5955">
                  <c:v>556.0</c:v>
                </c:pt>
                <c:pt idx="5956">
                  <c:v>556.0999755859374</c:v>
                </c:pt>
                <c:pt idx="5957">
                  <c:v>556.199951171875</c:v>
                </c:pt>
                <c:pt idx="5958">
                  <c:v>556.2999877929685</c:v>
                </c:pt>
                <c:pt idx="5959">
                  <c:v>556.3999633789062</c:v>
                </c:pt>
                <c:pt idx="5960">
                  <c:v>556.5</c:v>
                </c:pt>
                <c:pt idx="5961">
                  <c:v>556.5999755859374</c:v>
                </c:pt>
                <c:pt idx="5962">
                  <c:v>556.699951171875</c:v>
                </c:pt>
                <c:pt idx="5963">
                  <c:v>556.7999877929685</c:v>
                </c:pt>
                <c:pt idx="5964">
                  <c:v>556.8999633789062</c:v>
                </c:pt>
                <c:pt idx="5965">
                  <c:v>557.0</c:v>
                </c:pt>
                <c:pt idx="5966">
                  <c:v>557.0999755859374</c:v>
                </c:pt>
                <c:pt idx="5967">
                  <c:v>557.199951171875</c:v>
                </c:pt>
                <c:pt idx="5968">
                  <c:v>557.2999877929685</c:v>
                </c:pt>
                <c:pt idx="5969">
                  <c:v>557.3999633789062</c:v>
                </c:pt>
                <c:pt idx="5970">
                  <c:v>557.5</c:v>
                </c:pt>
                <c:pt idx="5971">
                  <c:v>557.5999755859374</c:v>
                </c:pt>
                <c:pt idx="5972">
                  <c:v>557.699951171875</c:v>
                </c:pt>
                <c:pt idx="5973">
                  <c:v>557.7999877929685</c:v>
                </c:pt>
                <c:pt idx="5974">
                  <c:v>557.8999633789062</c:v>
                </c:pt>
                <c:pt idx="5975">
                  <c:v>558.0</c:v>
                </c:pt>
                <c:pt idx="5976">
                  <c:v>558.0999755859374</c:v>
                </c:pt>
                <c:pt idx="5977">
                  <c:v>558.199951171875</c:v>
                </c:pt>
                <c:pt idx="5978">
                  <c:v>558.2999877929685</c:v>
                </c:pt>
                <c:pt idx="5979">
                  <c:v>558.3999633789062</c:v>
                </c:pt>
                <c:pt idx="5980">
                  <c:v>558.5</c:v>
                </c:pt>
                <c:pt idx="5981">
                  <c:v>558.5999755859374</c:v>
                </c:pt>
                <c:pt idx="5982">
                  <c:v>558.699951171875</c:v>
                </c:pt>
                <c:pt idx="5983">
                  <c:v>558.7999877929685</c:v>
                </c:pt>
                <c:pt idx="5984">
                  <c:v>558.8999633789062</c:v>
                </c:pt>
                <c:pt idx="5985">
                  <c:v>559.0</c:v>
                </c:pt>
                <c:pt idx="5986">
                  <c:v>559.0999755859374</c:v>
                </c:pt>
                <c:pt idx="5987">
                  <c:v>559.199951171875</c:v>
                </c:pt>
                <c:pt idx="5988">
                  <c:v>559.2999877929685</c:v>
                </c:pt>
                <c:pt idx="5989">
                  <c:v>559.3999633789062</c:v>
                </c:pt>
                <c:pt idx="5990">
                  <c:v>559.5</c:v>
                </c:pt>
                <c:pt idx="5991">
                  <c:v>559.5999755859374</c:v>
                </c:pt>
                <c:pt idx="5992">
                  <c:v>559.699951171875</c:v>
                </c:pt>
                <c:pt idx="5993">
                  <c:v>559.7999877929685</c:v>
                </c:pt>
                <c:pt idx="5994">
                  <c:v>559.8999633789062</c:v>
                </c:pt>
                <c:pt idx="5995">
                  <c:v>560.0</c:v>
                </c:pt>
                <c:pt idx="5996">
                  <c:v>560.0999755859374</c:v>
                </c:pt>
                <c:pt idx="5997">
                  <c:v>560.199951171875</c:v>
                </c:pt>
                <c:pt idx="5998">
                  <c:v>560.2999877929685</c:v>
                </c:pt>
                <c:pt idx="5999">
                  <c:v>560.3999633789062</c:v>
                </c:pt>
                <c:pt idx="6000">
                  <c:v>560.5</c:v>
                </c:pt>
                <c:pt idx="6001">
                  <c:v>560.5999755859374</c:v>
                </c:pt>
                <c:pt idx="6002">
                  <c:v>560.699951171875</c:v>
                </c:pt>
                <c:pt idx="6003">
                  <c:v>560.7999877929685</c:v>
                </c:pt>
                <c:pt idx="6004">
                  <c:v>560.8999633789062</c:v>
                </c:pt>
                <c:pt idx="6005">
                  <c:v>561.0</c:v>
                </c:pt>
                <c:pt idx="6006">
                  <c:v>561.0999755859374</c:v>
                </c:pt>
                <c:pt idx="6007">
                  <c:v>561.199951171875</c:v>
                </c:pt>
                <c:pt idx="6008">
                  <c:v>561.2999877929685</c:v>
                </c:pt>
                <c:pt idx="6009">
                  <c:v>561.3999633789062</c:v>
                </c:pt>
                <c:pt idx="6010">
                  <c:v>561.5</c:v>
                </c:pt>
                <c:pt idx="6011">
                  <c:v>561.5999755859374</c:v>
                </c:pt>
                <c:pt idx="6012">
                  <c:v>561.699951171875</c:v>
                </c:pt>
                <c:pt idx="6013">
                  <c:v>561.7999877929685</c:v>
                </c:pt>
                <c:pt idx="6014">
                  <c:v>561.8999633789062</c:v>
                </c:pt>
                <c:pt idx="6015">
                  <c:v>562.0</c:v>
                </c:pt>
                <c:pt idx="6016">
                  <c:v>562.0999755859374</c:v>
                </c:pt>
                <c:pt idx="6017">
                  <c:v>562.199951171875</c:v>
                </c:pt>
                <c:pt idx="6018">
                  <c:v>562.2999877929685</c:v>
                </c:pt>
                <c:pt idx="6019">
                  <c:v>562.3999633789062</c:v>
                </c:pt>
                <c:pt idx="6020">
                  <c:v>562.5</c:v>
                </c:pt>
                <c:pt idx="6021">
                  <c:v>562.5999755859374</c:v>
                </c:pt>
                <c:pt idx="6022">
                  <c:v>562.699951171875</c:v>
                </c:pt>
                <c:pt idx="6023">
                  <c:v>562.7999877929685</c:v>
                </c:pt>
                <c:pt idx="6024">
                  <c:v>562.8999633789062</c:v>
                </c:pt>
                <c:pt idx="6025">
                  <c:v>563.0</c:v>
                </c:pt>
                <c:pt idx="6026">
                  <c:v>563.0999755859374</c:v>
                </c:pt>
                <c:pt idx="6027">
                  <c:v>563.199951171875</c:v>
                </c:pt>
                <c:pt idx="6028">
                  <c:v>563.2999877929685</c:v>
                </c:pt>
                <c:pt idx="6029">
                  <c:v>563.3999633789062</c:v>
                </c:pt>
                <c:pt idx="6030">
                  <c:v>563.5</c:v>
                </c:pt>
                <c:pt idx="6031">
                  <c:v>563.5999755859374</c:v>
                </c:pt>
                <c:pt idx="6032">
                  <c:v>563.699951171875</c:v>
                </c:pt>
                <c:pt idx="6033">
                  <c:v>563.7999877929685</c:v>
                </c:pt>
                <c:pt idx="6034">
                  <c:v>563.8999633789062</c:v>
                </c:pt>
                <c:pt idx="6035">
                  <c:v>564.0</c:v>
                </c:pt>
                <c:pt idx="6036">
                  <c:v>564.0999755859374</c:v>
                </c:pt>
                <c:pt idx="6037">
                  <c:v>564.199951171875</c:v>
                </c:pt>
                <c:pt idx="6038">
                  <c:v>564.2999877929685</c:v>
                </c:pt>
                <c:pt idx="6039">
                  <c:v>564.3999633789062</c:v>
                </c:pt>
                <c:pt idx="6040">
                  <c:v>564.5</c:v>
                </c:pt>
                <c:pt idx="6041">
                  <c:v>564.5999755859374</c:v>
                </c:pt>
                <c:pt idx="6042">
                  <c:v>564.699951171875</c:v>
                </c:pt>
                <c:pt idx="6043">
                  <c:v>564.7999877929685</c:v>
                </c:pt>
                <c:pt idx="6044">
                  <c:v>564.8999633789062</c:v>
                </c:pt>
                <c:pt idx="6045">
                  <c:v>565.0</c:v>
                </c:pt>
                <c:pt idx="6046">
                  <c:v>565.0999755859374</c:v>
                </c:pt>
                <c:pt idx="6047">
                  <c:v>565.199951171875</c:v>
                </c:pt>
                <c:pt idx="6048">
                  <c:v>565.2999877929685</c:v>
                </c:pt>
                <c:pt idx="6049">
                  <c:v>565.3999633789062</c:v>
                </c:pt>
                <c:pt idx="6050">
                  <c:v>565.5</c:v>
                </c:pt>
                <c:pt idx="6051">
                  <c:v>565.5999755859374</c:v>
                </c:pt>
                <c:pt idx="6052">
                  <c:v>565.699951171875</c:v>
                </c:pt>
                <c:pt idx="6053">
                  <c:v>565.7999877929685</c:v>
                </c:pt>
                <c:pt idx="6054">
                  <c:v>565.8999633789062</c:v>
                </c:pt>
                <c:pt idx="6055">
                  <c:v>566.0</c:v>
                </c:pt>
                <c:pt idx="6056">
                  <c:v>566.0999755859374</c:v>
                </c:pt>
                <c:pt idx="6057">
                  <c:v>566.199951171875</c:v>
                </c:pt>
                <c:pt idx="6058">
                  <c:v>566.2999877929685</c:v>
                </c:pt>
                <c:pt idx="6059">
                  <c:v>566.3999633789062</c:v>
                </c:pt>
                <c:pt idx="6060">
                  <c:v>566.5</c:v>
                </c:pt>
                <c:pt idx="6061">
                  <c:v>566.5999755859374</c:v>
                </c:pt>
                <c:pt idx="6062">
                  <c:v>566.699951171875</c:v>
                </c:pt>
                <c:pt idx="6063">
                  <c:v>566.7999877929685</c:v>
                </c:pt>
                <c:pt idx="6064">
                  <c:v>566.8999633789062</c:v>
                </c:pt>
                <c:pt idx="6065">
                  <c:v>567.0</c:v>
                </c:pt>
                <c:pt idx="6066">
                  <c:v>567.0999755859374</c:v>
                </c:pt>
                <c:pt idx="6067">
                  <c:v>567.199951171875</c:v>
                </c:pt>
                <c:pt idx="6068">
                  <c:v>567.2999877929685</c:v>
                </c:pt>
                <c:pt idx="6069">
                  <c:v>567.3999633789062</c:v>
                </c:pt>
                <c:pt idx="6070">
                  <c:v>567.5</c:v>
                </c:pt>
                <c:pt idx="6071">
                  <c:v>567.5999755859374</c:v>
                </c:pt>
                <c:pt idx="6072">
                  <c:v>567.699951171875</c:v>
                </c:pt>
                <c:pt idx="6073">
                  <c:v>567.7999877929685</c:v>
                </c:pt>
                <c:pt idx="6074">
                  <c:v>567.8999633789062</c:v>
                </c:pt>
                <c:pt idx="6075">
                  <c:v>568.0</c:v>
                </c:pt>
                <c:pt idx="6076">
                  <c:v>568.0999755859374</c:v>
                </c:pt>
                <c:pt idx="6077">
                  <c:v>568.199951171875</c:v>
                </c:pt>
                <c:pt idx="6078">
                  <c:v>568.2999877929685</c:v>
                </c:pt>
                <c:pt idx="6079">
                  <c:v>568.3999633789062</c:v>
                </c:pt>
                <c:pt idx="6080">
                  <c:v>568.5</c:v>
                </c:pt>
                <c:pt idx="6081">
                  <c:v>568.5999755859374</c:v>
                </c:pt>
                <c:pt idx="6082">
                  <c:v>568.699951171875</c:v>
                </c:pt>
                <c:pt idx="6083">
                  <c:v>568.7999877929685</c:v>
                </c:pt>
                <c:pt idx="6084">
                  <c:v>568.8999633789062</c:v>
                </c:pt>
                <c:pt idx="6085">
                  <c:v>569.0</c:v>
                </c:pt>
                <c:pt idx="6086">
                  <c:v>569.0999755859374</c:v>
                </c:pt>
                <c:pt idx="6087">
                  <c:v>569.199951171875</c:v>
                </c:pt>
                <c:pt idx="6088">
                  <c:v>569.2999877929685</c:v>
                </c:pt>
                <c:pt idx="6089">
                  <c:v>569.3999633789062</c:v>
                </c:pt>
                <c:pt idx="6090">
                  <c:v>569.5</c:v>
                </c:pt>
                <c:pt idx="6091">
                  <c:v>569.5999755859374</c:v>
                </c:pt>
                <c:pt idx="6092">
                  <c:v>569.699951171875</c:v>
                </c:pt>
                <c:pt idx="6093">
                  <c:v>569.7999877929685</c:v>
                </c:pt>
                <c:pt idx="6094">
                  <c:v>569.8999633789062</c:v>
                </c:pt>
                <c:pt idx="6095">
                  <c:v>570.0</c:v>
                </c:pt>
                <c:pt idx="6096">
                  <c:v>570.0999755859374</c:v>
                </c:pt>
                <c:pt idx="6097">
                  <c:v>570.199951171875</c:v>
                </c:pt>
                <c:pt idx="6098">
                  <c:v>570.2999877929685</c:v>
                </c:pt>
                <c:pt idx="6099">
                  <c:v>570.3999633789062</c:v>
                </c:pt>
                <c:pt idx="6100">
                  <c:v>570.5</c:v>
                </c:pt>
                <c:pt idx="6101">
                  <c:v>570.5999755859374</c:v>
                </c:pt>
                <c:pt idx="6102">
                  <c:v>570.699951171875</c:v>
                </c:pt>
                <c:pt idx="6103">
                  <c:v>570.7999877929685</c:v>
                </c:pt>
                <c:pt idx="6104">
                  <c:v>570.8999633789062</c:v>
                </c:pt>
                <c:pt idx="6105">
                  <c:v>571.0</c:v>
                </c:pt>
                <c:pt idx="6106">
                  <c:v>571.0999755859374</c:v>
                </c:pt>
                <c:pt idx="6107">
                  <c:v>571.199951171875</c:v>
                </c:pt>
                <c:pt idx="6108">
                  <c:v>571.2999877929685</c:v>
                </c:pt>
                <c:pt idx="6109">
                  <c:v>571.3999633789062</c:v>
                </c:pt>
                <c:pt idx="6110">
                  <c:v>571.5</c:v>
                </c:pt>
                <c:pt idx="6111">
                  <c:v>571.5999755859374</c:v>
                </c:pt>
                <c:pt idx="6112">
                  <c:v>571.699951171875</c:v>
                </c:pt>
                <c:pt idx="6113">
                  <c:v>571.7999877929685</c:v>
                </c:pt>
                <c:pt idx="6114">
                  <c:v>571.8999633789062</c:v>
                </c:pt>
                <c:pt idx="6115">
                  <c:v>572.0</c:v>
                </c:pt>
                <c:pt idx="6116">
                  <c:v>572.0999755859374</c:v>
                </c:pt>
                <c:pt idx="6117">
                  <c:v>572.199951171875</c:v>
                </c:pt>
                <c:pt idx="6118">
                  <c:v>572.2999877929685</c:v>
                </c:pt>
                <c:pt idx="6119">
                  <c:v>572.3999633789062</c:v>
                </c:pt>
                <c:pt idx="6120">
                  <c:v>572.5</c:v>
                </c:pt>
                <c:pt idx="6121">
                  <c:v>572.5999755859374</c:v>
                </c:pt>
                <c:pt idx="6122">
                  <c:v>572.699951171875</c:v>
                </c:pt>
                <c:pt idx="6123">
                  <c:v>572.7999877929685</c:v>
                </c:pt>
                <c:pt idx="6124">
                  <c:v>572.8999633789062</c:v>
                </c:pt>
                <c:pt idx="6125">
                  <c:v>573.0</c:v>
                </c:pt>
                <c:pt idx="6126">
                  <c:v>573.0999755859374</c:v>
                </c:pt>
                <c:pt idx="6127">
                  <c:v>573.199951171875</c:v>
                </c:pt>
                <c:pt idx="6128">
                  <c:v>573.2999877929685</c:v>
                </c:pt>
                <c:pt idx="6129">
                  <c:v>573.3999633789062</c:v>
                </c:pt>
                <c:pt idx="6130">
                  <c:v>573.5</c:v>
                </c:pt>
                <c:pt idx="6131">
                  <c:v>573.5999755859374</c:v>
                </c:pt>
                <c:pt idx="6132">
                  <c:v>573.699951171875</c:v>
                </c:pt>
                <c:pt idx="6133">
                  <c:v>573.7999877929685</c:v>
                </c:pt>
                <c:pt idx="6134">
                  <c:v>573.8999633789062</c:v>
                </c:pt>
                <c:pt idx="6135">
                  <c:v>574.0</c:v>
                </c:pt>
                <c:pt idx="6136">
                  <c:v>574.0999755859374</c:v>
                </c:pt>
                <c:pt idx="6137">
                  <c:v>574.199951171875</c:v>
                </c:pt>
                <c:pt idx="6138">
                  <c:v>574.2999877929685</c:v>
                </c:pt>
                <c:pt idx="6139">
                  <c:v>574.3999633789062</c:v>
                </c:pt>
                <c:pt idx="6140">
                  <c:v>574.5</c:v>
                </c:pt>
                <c:pt idx="6141">
                  <c:v>574.5999755859374</c:v>
                </c:pt>
                <c:pt idx="6142">
                  <c:v>574.699951171875</c:v>
                </c:pt>
                <c:pt idx="6143">
                  <c:v>574.7999877929685</c:v>
                </c:pt>
                <c:pt idx="6144">
                  <c:v>574.8999633789062</c:v>
                </c:pt>
                <c:pt idx="6145">
                  <c:v>575.0</c:v>
                </c:pt>
                <c:pt idx="6146">
                  <c:v>575.0999755859374</c:v>
                </c:pt>
                <c:pt idx="6147">
                  <c:v>575.199951171875</c:v>
                </c:pt>
                <c:pt idx="6148">
                  <c:v>575.2999877929685</c:v>
                </c:pt>
                <c:pt idx="6149">
                  <c:v>575.3999633789062</c:v>
                </c:pt>
                <c:pt idx="6150">
                  <c:v>575.5</c:v>
                </c:pt>
                <c:pt idx="6151">
                  <c:v>575.5999755859374</c:v>
                </c:pt>
                <c:pt idx="6152">
                  <c:v>575.699951171875</c:v>
                </c:pt>
                <c:pt idx="6153">
                  <c:v>575.7999877929685</c:v>
                </c:pt>
                <c:pt idx="6154">
                  <c:v>575.8999633789062</c:v>
                </c:pt>
                <c:pt idx="6155">
                  <c:v>576.0</c:v>
                </c:pt>
                <c:pt idx="6156">
                  <c:v>576.0999755859374</c:v>
                </c:pt>
                <c:pt idx="6157">
                  <c:v>576.199951171875</c:v>
                </c:pt>
                <c:pt idx="6158">
                  <c:v>576.2999877929685</c:v>
                </c:pt>
                <c:pt idx="6159">
                  <c:v>576.3999633789062</c:v>
                </c:pt>
                <c:pt idx="6160">
                  <c:v>576.5</c:v>
                </c:pt>
                <c:pt idx="6161">
                  <c:v>576.5999755859374</c:v>
                </c:pt>
                <c:pt idx="6162">
                  <c:v>576.699951171875</c:v>
                </c:pt>
                <c:pt idx="6163">
                  <c:v>576.7999877929685</c:v>
                </c:pt>
                <c:pt idx="6164">
                  <c:v>576.8999633789062</c:v>
                </c:pt>
                <c:pt idx="6165">
                  <c:v>577.0</c:v>
                </c:pt>
                <c:pt idx="6166">
                  <c:v>577.0999755859374</c:v>
                </c:pt>
                <c:pt idx="6167">
                  <c:v>577.199951171875</c:v>
                </c:pt>
                <c:pt idx="6168">
                  <c:v>577.2999877929685</c:v>
                </c:pt>
                <c:pt idx="6169">
                  <c:v>577.3999633789062</c:v>
                </c:pt>
                <c:pt idx="6170">
                  <c:v>577.5</c:v>
                </c:pt>
                <c:pt idx="6171">
                  <c:v>577.5999755859374</c:v>
                </c:pt>
                <c:pt idx="6172">
                  <c:v>577.699951171875</c:v>
                </c:pt>
                <c:pt idx="6173">
                  <c:v>577.7999877929685</c:v>
                </c:pt>
                <c:pt idx="6174">
                  <c:v>577.8999633789062</c:v>
                </c:pt>
                <c:pt idx="6175">
                  <c:v>578.0</c:v>
                </c:pt>
                <c:pt idx="6176">
                  <c:v>578.0999755859374</c:v>
                </c:pt>
                <c:pt idx="6177">
                  <c:v>578.199951171875</c:v>
                </c:pt>
                <c:pt idx="6178">
                  <c:v>578.2999877929685</c:v>
                </c:pt>
                <c:pt idx="6179">
                  <c:v>578.3999633789062</c:v>
                </c:pt>
                <c:pt idx="6180">
                  <c:v>578.5</c:v>
                </c:pt>
                <c:pt idx="6181">
                  <c:v>578.5999755859374</c:v>
                </c:pt>
                <c:pt idx="6182">
                  <c:v>578.699951171875</c:v>
                </c:pt>
                <c:pt idx="6183">
                  <c:v>578.7999877929685</c:v>
                </c:pt>
                <c:pt idx="6184">
                  <c:v>578.8999633789062</c:v>
                </c:pt>
                <c:pt idx="6185">
                  <c:v>579.0</c:v>
                </c:pt>
                <c:pt idx="6186">
                  <c:v>579.0999755859374</c:v>
                </c:pt>
                <c:pt idx="6187">
                  <c:v>579.199951171875</c:v>
                </c:pt>
                <c:pt idx="6188">
                  <c:v>579.2999877929685</c:v>
                </c:pt>
                <c:pt idx="6189">
                  <c:v>579.3999633789062</c:v>
                </c:pt>
                <c:pt idx="6190">
                  <c:v>579.5</c:v>
                </c:pt>
                <c:pt idx="6191">
                  <c:v>579.5999755859374</c:v>
                </c:pt>
                <c:pt idx="6192">
                  <c:v>579.699951171875</c:v>
                </c:pt>
                <c:pt idx="6193">
                  <c:v>579.7999877929685</c:v>
                </c:pt>
                <c:pt idx="6194">
                  <c:v>579.8999633789062</c:v>
                </c:pt>
                <c:pt idx="6195">
                  <c:v>580.0</c:v>
                </c:pt>
                <c:pt idx="6196">
                  <c:v>580.0999755859374</c:v>
                </c:pt>
                <c:pt idx="6197">
                  <c:v>580.199951171875</c:v>
                </c:pt>
                <c:pt idx="6198">
                  <c:v>580.2999877929685</c:v>
                </c:pt>
                <c:pt idx="6199">
                  <c:v>580.3999633789062</c:v>
                </c:pt>
                <c:pt idx="6200">
                  <c:v>580.5</c:v>
                </c:pt>
                <c:pt idx="6201">
                  <c:v>580.5999755859374</c:v>
                </c:pt>
                <c:pt idx="6202">
                  <c:v>580.699951171875</c:v>
                </c:pt>
                <c:pt idx="6203">
                  <c:v>580.7999877929685</c:v>
                </c:pt>
                <c:pt idx="6204">
                  <c:v>580.8999633789062</c:v>
                </c:pt>
                <c:pt idx="6205">
                  <c:v>581.0</c:v>
                </c:pt>
                <c:pt idx="6206">
                  <c:v>581.0999755859374</c:v>
                </c:pt>
                <c:pt idx="6207">
                  <c:v>581.199951171875</c:v>
                </c:pt>
                <c:pt idx="6208">
                  <c:v>581.2999877929685</c:v>
                </c:pt>
                <c:pt idx="6209">
                  <c:v>581.3999633789062</c:v>
                </c:pt>
                <c:pt idx="6210">
                  <c:v>581.5</c:v>
                </c:pt>
                <c:pt idx="6211">
                  <c:v>581.5999755859374</c:v>
                </c:pt>
                <c:pt idx="6212">
                  <c:v>581.699951171875</c:v>
                </c:pt>
                <c:pt idx="6213">
                  <c:v>581.7999877929685</c:v>
                </c:pt>
                <c:pt idx="6214">
                  <c:v>581.8999633789062</c:v>
                </c:pt>
                <c:pt idx="6215">
                  <c:v>582.0</c:v>
                </c:pt>
                <c:pt idx="6216">
                  <c:v>582.0999755859374</c:v>
                </c:pt>
                <c:pt idx="6217">
                  <c:v>582.199951171875</c:v>
                </c:pt>
                <c:pt idx="6218">
                  <c:v>582.2999877929685</c:v>
                </c:pt>
                <c:pt idx="6219">
                  <c:v>582.3999633789062</c:v>
                </c:pt>
                <c:pt idx="6220">
                  <c:v>582.5</c:v>
                </c:pt>
                <c:pt idx="6221">
                  <c:v>582.5999755859374</c:v>
                </c:pt>
                <c:pt idx="6222">
                  <c:v>582.699951171875</c:v>
                </c:pt>
                <c:pt idx="6223">
                  <c:v>582.7999877929685</c:v>
                </c:pt>
                <c:pt idx="6224">
                  <c:v>582.8999633789062</c:v>
                </c:pt>
                <c:pt idx="6225">
                  <c:v>583.0</c:v>
                </c:pt>
                <c:pt idx="6226">
                  <c:v>583.0999755859374</c:v>
                </c:pt>
                <c:pt idx="6227">
                  <c:v>583.199951171875</c:v>
                </c:pt>
                <c:pt idx="6228">
                  <c:v>583.2999877929685</c:v>
                </c:pt>
                <c:pt idx="6229">
                  <c:v>583.3999633789062</c:v>
                </c:pt>
                <c:pt idx="6230">
                  <c:v>583.5</c:v>
                </c:pt>
                <c:pt idx="6231">
                  <c:v>583.5999755859374</c:v>
                </c:pt>
                <c:pt idx="6232">
                  <c:v>583.699951171875</c:v>
                </c:pt>
                <c:pt idx="6233">
                  <c:v>583.7999877929685</c:v>
                </c:pt>
                <c:pt idx="6234">
                  <c:v>583.8999633789062</c:v>
                </c:pt>
                <c:pt idx="6235">
                  <c:v>584.0</c:v>
                </c:pt>
                <c:pt idx="6236">
                  <c:v>584.0999755859374</c:v>
                </c:pt>
                <c:pt idx="6237">
                  <c:v>584.199951171875</c:v>
                </c:pt>
                <c:pt idx="6238">
                  <c:v>584.2999877929685</c:v>
                </c:pt>
                <c:pt idx="6239">
                  <c:v>584.3999633789062</c:v>
                </c:pt>
                <c:pt idx="6240">
                  <c:v>584.5</c:v>
                </c:pt>
                <c:pt idx="6241">
                  <c:v>584.5999755859374</c:v>
                </c:pt>
                <c:pt idx="6242">
                  <c:v>584.699951171875</c:v>
                </c:pt>
                <c:pt idx="6243">
                  <c:v>584.7999877929685</c:v>
                </c:pt>
                <c:pt idx="6244">
                  <c:v>584.8999633789062</c:v>
                </c:pt>
                <c:pt idx="6245">
                  <c:v>585.0</c:v>
                </c:pt>
                <c:pt idx="6246">
                  <c:v>585.0999755859374</c:v>
                </c:pt>
                <c:pt idx="6247">
                  <c:v>585.199951171875</c:v>
                </c:pt>
                <c:pt idx="6248">
                  <c:v>585.2999877929685</c:v>
                </c:pt>
                <c:pt idx="6249">
                  <c:v>585.3999633789062</c:v>
                </c:pt>
                <c:pt idx="6250">
                  <c:v>585.5</c:v>
                </c:pt>
                <c:pt idx="6251">
                  <c:v>585.5999755859374</c:v>
                </c:pt>
                <c:pt idx="6252">
                  <c:v>585.699951171875</c:v>
                </c:pt>
                <c:pt idx="6253">
                  <c:v>585.7999877929685</c:v>
                </c:pt>
                <c:pt idx="6254">
                  <c:v>585.8999633789062</c:v>
                </c:pt>
                <c:pt idx="6255">
                  <c:v>586.0</c:v>
                </c:pt>
                <c:pt idx="6256">
                  <c:v>586.0999755859374</c:v>
                </c:pt>
                <c:pt idx="6257">
                  <c:v>586.199951171875</c:v>
                </c:pt>
                <c:pt idx="6258">
                  <c:v>586.2999877929685</c:v>
                </c:pt>
                <c:pt idx="6259">
                  <c:v>586.3999633789062</c:v>
                </c:pt>
                <c:pt idx="6260">
                  <c:v>586.5</c:v>
                </c:pt>
                <c:pt idx="6261">
                  <c:v>586.5999755859374</c:v>
                </c:pt>
                <c:pt idx="6262">
                  <c:v>586.699951171875</c:v>
                </c:pt>
                <c:pt idx="6263">
                  <c:v>586.7999877929685</c:v>
                </c:pt>
                <c:pt idx="6264">
                  <c:v>586.8999633789062</c:v>
                </c:pt>
                <c:pt idx="6265">
                  <c:v>587.0</c:v>
                </c:pt>
                <c:pt idx="6266">
                  <c:v>587.0999755859374</c:v>
                </c:pt>
                <c:pt idx="6267">
                  <c:v>587.199951171875</c:v>
                </c:pt>
                <c:pt idx="6268">
                  <c:v>587.2999877929685</c:v>
                </c:pt>
                <c:pt idx="6269">
                  <c:v>587.3999633789062</c:v>
                </c:pt>
                <c:pt idx="6270">
                  <c:v>587.5</c:v>
                </c:pt>
                <c:pt idx="6271">
                  <c:v>587.5999755859374</c:v>
                </c:pt>
                <c:pt idx="6272">
                  <c:v>587.699951171875</c:v>
                </c:pt>
                <c:pt idx="6273">
                  <c:v>587.7999877929685</c:v>
                </c:pt>
                <c:pt idx="6274">
                  <c:v>587.8999633789062</c:v>
                </c:pt>
                <c:pt idx="6275">
                  <c:v>588.0</c:v>
                </c:pt>
                <c:pt idx="6276">
                  <c:v>588.0999755859374</c:v>
                </c:pt>
                <c:pt idx="6277">
                  <c:v>588.199951171875</c:v>
                </c:pt>
                <c:pt idx="6278">
                  <c:v>588.2999877929685</c:v>
                </c:pt>
                <c:pt idx="6279">
                  <c:v>588.3999633789062</c:v>
                </c:pt>
                <c:pt idx="6280">
                  <c:v>588.5</c:v>
                </c:pt>
                <c:pt idx="6281">
                  <c:v>588.5999755859374</c:v>
                </c:pt>
                <c:pt idx="6282">
                  <c:v>588.699951171875</c:v>
                </c:pt>
                <c:pt idx="6283">
                  <c:v>588.7999877929685</c:v>
                </c:pt>
                <c:pt idx="6284">
                  <c:v>588.8999633789062</c:v>
                </c:pt>
                <c:pt idx="6285">
                  <c:v>589.0</c:v>
                </c:pt>
                <c:pt idx="6286">
                  <c:v>589.0999755859374</c:v>
                </c:pt>
                <c:pt idx="6287">
                  <c:v>589.199951171875</c:v>
                </c:pt>
                <c:pt idx="6288">
                  <c:v>589.2999877929685</c:v>
                </c:pt>
                <c:pt idx="6289">
                  <c:v>589.3999633789062</c:v>
                </c:pt>
                <c:pt idx="6290">
                  <c:v>589.5</c:v>
                </c:pt>
                <c:pt idx="6291">
                  <c:v>589.5999755859374</c:v>
                </c:pt>
                <c:pt idx="6292">
                  <c:v>589.699951171875</c:v>
                </c:pt>
                <c:pt idx="6293">
                  <c:v>589.7999877929685</c:v>
                </c:pt>
                <c:pt idx="6294">
                  <c:v>589.8999633789062</c:v>
                </c:pt>
                <c:pt idx="6295">
                  <c:v>590.0</c:v>
                </c:pt>
                <c:pt idx="6296">
                  <c:v>590.0999755859374</c:v>
                </c:pt>
                <c:pt idx="6297">
                  <c:v>590.199951171875</c:v>
                </c:pt>
                <c:pt idx="6298">
                  <c:v>590.2999877929685</c:v>
                </c:pt>
                <c:pt idx="6299">
                  <c:v>590.3999633789062</c:v>
                </c:pt>
                <c:pt idx="6300">
                  <c:v>590.5</c:v>
                </c:pt>
                <c:pt idx="6301">
                  <c:v>590.5999755859374</c:v>
                </c:pt>
                <c:pt idx="6302">
                  <c:v>590.699951171875</c:v>
                </c:pt>
                <c:pt idx="6303">
                  <c:v>590.7999877929685</c:v>
                </c:pt>
                <c:pt idx="6304">
                  <c:v>590.8999633789062</c:v>
                </c:pt>
                <c:pt idx="6305">
                  <c:v>591.0</c:v>
                </c:pt>
                <c:pt idx="6306">
                  <c:v>591.0999755859374</c:v>
                </c:pt>
                <c:pt idx="6307">
                  <c:v>591.199951171875</c:v>
                </c:pt>
                <c:pt idx="6308">
                  <c:v>591.2999877929685</c:v>
                </c:pt>
                <c:pt idx="6309">
                  <c:v>591.3999633789062</c:v>
                </c:pt>
                <c:pt idx="6310">
                  <c:v>591.5</c:v>
                </c:pt>
                <c:pt idx="6311">
                  <c:v>591.5999755859374</c:v>
                </c:pt>
                <c:pt idx="6312">
                  <c:v>591.699951171875</c:v>
                </c:pt>
                <c:pt idx="6313">
                  <c:v>591.7999877929685</c:v>
                </c:pt>
                <c:pt idx="6314">
                  <c:v>591.8999633789062</c:v>
                </c:pt>
                <c:pt idx="6315">
                  <c:v>592.0</c:v>
                </c:pt>
                <c:pt idx="6316">
                  <c:v>592.0999755859374</c:v>
                </c:pt>
                <c:pt idx="6317">
                  <c:v>592.199951171875</c:v>
                </c:pt>
                <c:pt idx="6318">
                  <c:v>592.2999877929685</c:v>
                </c:pt>
                <c:pt idx="6319">
                  <c:v>592.3999633789062</c:v>
                </c:pt>
                <c:pt idx="6320">
                  <c:v>592.5</c:v>
                </c:pt>
                <c:pt idx="6321">
                  <c:v>592.5999755859374</c:v>
                </c:pt>
                <c:pt idx="6322">
                  <c:v>592.699951171875</c:v>
                </c:pt>
                <c:pt idx="6323">
                  <c:v>592.7999877929685</c:v>
                </c:pt>
                <c:pt idx="6324">
                  <c:v>592.8999633789062</c:v>
                </c:pt>
                <c:pt idx="6325">
                  <c:v>593.0</c:v>
                </c:pt>
                <c:pt idx="6326">
                  <c:v>593.0999755859374</c:v>
                </c:pt>
                <c:pt idx="6327">
                  <c:v>593.199951171875</c:v>
                </c:pt>
                <c:pt idx="6328">
                  <c:v>593.2999877929685</c:v>
                </c:pt>
                <c:pt idx="6329">
                  <c:v>593.3999633789062</c:v>
                </c:pt>
                <c:pt idx="6330">
                  <c:v>593.5</c:v>
                </c:pt>
                <c:pt idx="6331">
                  <c:v>593.5999755859374</c:v>
                </c:pt>
                <c:pt idx="6332">
                  <c:v>593.699951171875</c:v>
                </c:pt>
                <c:pt idx="6333">
                  <c:v>593.7999877929685</c:v>
                </c:pt>
                <c:pt idx="6334">
                  <c:v>593.8999633789062</c:v>
                </c:pt>
                <c:pt idx="6335">
                  <c:v>594.0</c:v>
                </c:pt>
                <c:pt idx="6336">
                  <c:v>594.0999755859374</c:v>
                </c:pt>
                <c:pt idx="6337">
                  <c:v>594.199951171875</c:v>
                </c:pt>
                <c:pt idx="6338">
                  <c:v>594.2999877929685</c:v>
                </c:pt>
                <c:pt idx="6339">
                  <c:v>594.3999633789062</c:v>
                </c:pt>
                <c:pt idx="6340">
                  <c:v>594.5</c:v>
                </c:pt>
                <c:pt idx="6341">
                  <c:v>594.5999755859374</c:v>
                </c:pt>
                <c:pt idx="6342">
                  <c:v>594.699951171875</c:v>
                </c:pt>
                <c:pt idx="6343">
                  <c:v>594.7999877929685</c:v>
                </c:pt>
                <c:pt idx="6344">
                  <c:v>594.8999633789062</c:v>
                </c:pt>
                <c:pt idx="6345">
                  <c:v>595.0</c:v>
                </c:pt>
                <c:pt idx="6346">
                  <c:v>595.0999755859374</c:v>
                </c:pt>
                <c:pt idx="6347">
                  <c:v>595.199951171875</c:v>
                </c:pt>
                <c:pt idx="6348">
                  <c:v>595.2999877929685</c:v>
                </c:pt>
                <c:pt idx="6349">
                  <c:v>595.3999633789062</c:v>
                </c:pt>
                <c:pt idx="6350">
                  <c:v>595.5</c:v>
                </c:pt>
                <c:pt idx="6351">
                  <c:v>595.5999755859374</c:v>
                </c:pt>
                <c:pt idx="6352">
                  <c:v>595.699951171875</c:v>
                </c:pt>
                <c:pt idx="6353">
                  <c:v>595.7999877929685</c:v>
                </c:pt>
                <c:pt idx="6354">
                  <c:v>595.8999633789062</c:v>
                </c:pt>
                <c:pt idx="6355">
                  <c:v>596.0</c:v>
                </c:pt>
                <c:pt idx="6356">
                  <c:v>596.0999755859374</c:v>
                </c:pt>
                <c:pt idx="6357">
                  <c:v>596.199951171875</c:v>
                </c:pt>
                <c:pt idx="6358">
                  <c:v>596.2999877929685</c:v>
                </c:pt>
                <c:pt idx="6359">
                  <c:v>596.3999633789062</c:v>
                </c:pt>
                <c:pt idx="6360">
                  <c:v>596.5</c:v>
                </c:pt>
                <c:pt idx="6361">
                  <c:v>596.5999755859374</c:v>
                </c:pt>
                <c:pt idx="6362">
                  <c:v>596.699951171875</c:v>
                </c:pt>
                <c:pt idx="6363">
                  <c:v>596.7999877929685</c:v>
                </c:pt>
                <c:pt idx="6364">
                  <c:v>596.8999633789062</c:v>
                </c:pt>
                <c:pt idx="6365">
                  <c:v>597.0</c:v>
                </c:pt>
                <c:pt idx="6366">
                  <c:v>597.0999755859374</c:v>
                </c:pt>
                <c:pt idx="6367">
                  <c:v>597.199951171875</c:v>
                </c:pt>
                <c:pt idx="6368">
                  <c:v>597.2999877929685</c:v>
                </c:pt>
                <c:pt idx="6369">
                  <c:v>597.3999633789062</c:v>
                </c:pt>
                <c:pt idx="6370">
                  <c:v>597.5</c:v>
                </c:pt>
                <c:pt idx="6371">
                  <c:v>597.5999755859374</c:v>
                </c:pt>
                <c:pt idx="6372">
                  <c:v>597.699951171875</c:v>
                </c:pt>
                <c:pt idx="6373">
                  <c:v>597.7999877929685</c:v>
                </c:pt>
                <c:pt idx="6374">
                  <c:v>597.8999633789062</c:v>
                </c:pt>
                <c:pt idx="6375">
                  <c:v>598.0</c:v>
                </c:pt>
                <c:pt idx="6376">
                  <c:v>598.0999755859374</c:v>
                </c:pt>
                <c:pt idx="6377">
                  <c:v>598.199951171875</c:v>
                </c:pt>
                <c:pt idx="6378">
                  <c:v>598.2999877929685</c:v>
                </c:pt>
                <c:pt idx="6379">
                  <c:v>598.3999633789062</c:v>
                </c:pt>
                <c:pt idx="6380">
                  <c:v>598.5</c:v>
                </c:pt>
                <c:pt idx="6381">
                  <c:v>598.5999755859374</c:v>
                </c:pt>
                <c:pt idx="6382">
                  <c:v>598.699951171875</c:v>
                </c:pt>
                <c:pt idx="6383">
                  <c:v>598.7999877929685</c:v>
                </c:pt>
                <c:pt idx="6384">
                  <c:v>598.8999633789062</c:v>
                </c:pt>
                <c:pt idx="6385">
                  <c:v>599.0</c:v>
                </c:pt>
                <c:pt idx="6386">
                  <c:v>599.0999755859374</c:v>
                </c:pt>
                <c:pt idx="6387">
                  <c:v>599.199951171875</c:v>
                </c:pt>
                <c:pt idx="6388">
                  <c:v>599.2999877929685</c:v>
                </c:pt>
                <c:pt idx="6389">
                  <c:v>599.3999633789062</c:v>
                </c:pt>
                <c:pt idx="6390">
                  <c:v>599.5</c:v>
                </c:pt>
                <c:pt idx="6391">
                  <c:v>599.5999755859374</c:v>
                </c:pt>
                <c:pt idx="6392">
                  <c:v>599.699951171875</c:v>
                </c:pt>
                <c:pt idx="6393">
                  <c:v>599.7999877929685</c:v>
                </c:pt>
                <c:pt idx="6394">
                  <c:v>599.8999633789062</c:v>
                </c:pt>
                <c:pt idx="6395">
                  <c:v>600.0</c:v>
                </c:pt>
                <c:pt idx="6396">
                  <c:v>600.0999755859374</c:v>
                </c:pt>
                <c:pt idx="6397">
                  <c:v>600.199951171875</c:v>
                </c:pt>
                <c:pt idx="6398">
                  <c:v>600.2999877929685</c:v>
                </c:pt>
                <c:pt idx="6399">
                  <c:v>600.3999633789062</c:v>
                </c:pt>
                <c:pt idx="6400">
                  <c:v>600.5</c:v>
                </c:pt>
                <c:pt idx="6401">
                  <c:v>600.5999755859374</c:v>
                </c:pt>
                <c:pt idx="6402">
                  <c:v>600.699951171875</c:v>
                </c:pt>
                <c:pt idx="6403">
                  <c:v>600.7999877929685</c:v>
                </c:pt>
                <c:pt idx="6404">
                  <c:v>600.8999633789062</c:v>
                </c:pt>
                <c:pt idx="6405">
                  <c:v>601.0</c:v>
                </c:pt>
                <c:pt idx="6406">
                  <c:v>601.0999755859374</c:v>
                </c:pt>
                <c:pt idx="6407">
                  <c:v>601.199951171875</c:v>
                </c:pt>
                <c:pt idx="6408">
                  <c:v>601.2999877929685</c:v>
                </c:pt>
                <c:pt idx="6409">
                  <c:v>601.3999633789062</c:v>
                </c:pt>
                <c:pt idx="6410">
                  <c:v>601.5</c:v>
                </c:pt>
                <c:pt idx="6411">
                  <c:v>601.5999755859374</c:v>
                </c:pt>
                <c:pt idx="6412">
                  <c:v>601.699951171875</c:v>
                </c:pt>
                <c:pt idx="6413">
                  <c:v>601.7999877929685</c:v>
                </c:pt>
                <c:pt idx="6414">
                  <c:v>601.8999633789062</c:v>
                </c:pt>
                <c:pt idx="6415">
                  <c:v>602.0</c:v>
                </c:pt>
                <c:pt idx="6416">
                  <c:v>602.0999755859374</c:v>
                </c:pt>
                <c:pt idx="6417">
                  <c:v>602.199951171875</c:v>
                </c:pt>
                <c:pt idx="6418">
                  <c:v>602.2999877929685</c:v>
                </c:pt>
                <c:pt idx="6419">
                  <c:v>602.3999633789062</c:v>
                </c:pt>
                <c:pt idx="6420">
                  <c:v>602.5</c:v>
                </c:pt>
                <c:pt idx="6421">
                  <c:v>602.5999755859374</c:v>
                </c:pt>
                <c:pt idx="6422">
                  <c:v>602.699951171875</c:v>
                </c:pt>
                <c:pt idx="6423">
                  <c:v>602.7999877929685</c:v>
                </c:pt>
                <c:pt idx="6424">
                  <c:v>602.8999633789062</c:v>
                </c:pt>
                <c:pt idx="6425">
                  <c:v>603.0</c:v>
                </c:pt>
                <c:pt idx="6426">
                  <c:v>603.0999755859374</c:v>
                </c:pt>
                <c:pt idx="6427">
                  <c:v>603.199951171875</c:v>
                </c:pt>
                <c:pt idx="6428">
                  <c:v>603.2999877929685</c:v>
                </c:pt>
                <c:pt idx="6429">
                  <c:v>603.3999633789062</c:v>
                </c:pt>
                <c:pt idx="6430">
                  <c:v>603.5</c:v>
                </c:pt>
                <c:pt idx="6431">
                  <c:v>603.5999755859374</c:v>
                </c:pt>
                <c:pt idx="6432">
                  <c:v>603.699951171875</c:v>
                </c:pt>
                <c:pt idx="6433">
                  <c:v>603.7999877929685</c:v>
                </c:pt>
                <c:pt idx="6434">
                  <c:v>603.8999633789062</c:v>
                </c:pt>
                <c:pt idx="6435">
                  <c:v>604.0</c:v>
                </c:pt>
                <c:pt idx="6436">
                  <c:v>604.0999755859374</c:v>
                </c:pt>
                <c:pt idx="6437">
                  <c:v>604.199951171875</c:v>
                </c:pt>
                <c:pt idx="6438">
                  <c:v>604.2999877929685</c:v>
                </c:pt>
                <c:pt idx="6439">
                  <c:v>604.3999633789062</c:v>
                </c:pt>
                <c:pt idx="6440">
                  <c:v>604.5</c:v>
                </c:pt>
                <c:pt idx="6441">
                  <c:v>604.5999755859374</c:v>
                </c:pt>
                <c:pt idx="6442">
                  <c:v>604.699951171875</c:v>
                </c:pt>
                <c:pt idx="6443">
                  <c:v>604.7999877929685</c:v>
                </c:pt>
                <c:pt idx="6444">
                  <c:v>604.8999633789062</c:v>
                </c:pt>
                <c:pt idx="6445">
                  <c:v>605.0</c:v>
                </c:pt>
                <c:pt idx="6446">
                  <c:v>605.0999755859374</c:v>
                </c:pt>
                <c:pt idx="6447">
                  <c:v>605.199951171875</c:v>
                </c:pt>
                <c:pt idx="6448">
                  <c:v>605.2999877929685</c:v>
                </c:pt>
                <c:pt idx="6449">
                  <c:v>605.3999633789062</c:v>
                </c:pt>
                <c:pt idx="6450">
                  <c:v>605.5</c:v>
                </c:pt>
                <c:pt idx="6451">
                  <c:v>605.5999755859374</c:v>
                </c:pt>
                <c:pt idx="6452">
                  <c:v>605.699951171875</c:v>
                </c:pt>
                <c:pt idx="6453">
                  <c:v>605.7999877929685</c:v>
                </c:pt>
                <c:pt idx="6454">
                  <c:v>605.8999633789062</c:v>
                </c:pt>
                <c:pt idx="6455">
                  <c:v>606.0</c:v>
                </c:pt>
                <c:pt idx="6456">
                  <c:v>606.0999755859374</c:v>
                </c:pt>
                <c:pt idx="6457">
                  <c:v>606.199951171875</c:v>
                </c:pt>
                <c:pt idx="6458">
                  <c:v>606.2999877929685</c:v>
                </c:pt>
                <c:pt idx="6459">
                  <c:v>606.3999633789062</c:v>
                </c:pt>
                <c:pt idx="6460">
                  <c:v>606.5</c:v>
                </c:pt>
                <c:pt idx="6461">
                  <c:v>606.5999755859374</c:v>
                </c:pt>
                <c:pt idx="6462">
                  <c:v>606.699951171875</c:v>
                </c:pt>
                <c:pt idx="6463">
                  <c:v>606.7999877929685</c:v>
                </c:pt>
                <c:pt idx="6464">
                  <c:v>606.8999633789062</c:v>
                </c:pt>
                <c:pt idx="6465">
                  <c:v>607.0</c:v>
                </c:pt>
                <c:pt idx="6466">
                  <c:v>607.0999755859374</c:v>
                </c:pt>
                <c:pt idx="6467">
                  <c:v>607.199951171875</c:v>
                </c:pt>
                <c:pt idx="6468">
                  <c:v>607.2999877929685</c:v>
                </c:pt>
                <c:pt idx="6469">
                  <c:v>607.3999633789062</c:v>
                </c:pt>
                <c:pt idx="6470">
                  <c:v>607.5</c:v>
                </c:pt>
                <c:pt idx="6471">
                  <c:v>607.5999755859374</c:v>
                </c:pt>
                <c:pt idx="6472">
                  <c:v>607.699951171875</c:v>
                </c:pt>
                <c:pt idx="6473">
                  <c:v>607.7999877929685</c:v>
                </c:pt>
                <c:pt idx="6474">
                  <c:v>607.8999633789062</c:v>
                </c:pt>
                <c:pt idx="6475">
                  <c:v>608.0</c:v>
                </c:pt>
                <c:pt idx="6476">
                  <c:v>608.0999755859374</c:v>
                </c:pt>
                <c:pt idx="6477">
                  <c:v>608.199951171875</c:v>
                </c:pt>
                <c:pt idx="6478">
                  <c:v>608.2999877929685</c:v>
                </c:pt>
                <c:pt idx="6479">
                  <c:v>608.3999633789062</c:v>
                </c:pt>
                <c:pt idx="6480">
                  <c:v>608.5</c:v>
                </c:pt>
                <c:pt idx="6481">
                  <c:v>608.5999755859374</c:v>
                </c:pt>
                <c:pt idx="6482">
                  <c:v>608.699951171875</c:v>
                </c:pt>
                <c:pt idx="6483">
                  <c:v>608.7999877929685</c:v>
                </c:pt>
                <c:pt idx="6484">
                  <c:v>608.8999633789062</c:v>
                </c:pt>
                <c:pt idx="6485">
                  <c:v>609.0</c:v>
                </c:pt>
                <c:pt idx="6486">
                  <c:v>609.0999755859374</c:v>
                </c:pt>
                <c:pt idx="6487">
                  <c:v>609.199951171875</c:v>
                </c:pt>
                <c:pt idx="6488">
                  <c:v>609.2999877929685</c:v>
                </c:pt>
                <c:pt idx="6489">
                  <c:v>609.3999633789062</c:v>
                </c:pt>
                <c:pt idx="6490">
                  <c:v>609.5</c:v>
                </c:pt>
                <c:pt idx="6491">
                  <c:v>609.5999755859374</c:v>
                </c:pt>
                <c:pt idx="6492">
                  <c:v>609.699951171875</c:v>
                </c:pt>
                <c:pt idx="6493">
                  <c:v>609.7999877929685</c:v>
                </c:pt>
                <c:pt idx="6494">
                  <c:v>609.8999633789062</c:v>
                </c:pt>
                <c:pt idx="6495">
                  <c:v>610.0</c:v>
                </c:pt>
                <c:pt idx="6496">
                  <c:v>610.0999755859374</c:v>
                </c:pt>
                <c:pt idx="6497">
                  <c:v>610.199951171875</c:v>
                </c:pt>
                <c:pt idx="6498">
                  <c:v>610.2999877929685</c:v>
                </c:pt>
                <c:pt idx="6499">
                  <c:v>610.3999633789062</c:v>
                </c:pt>
                <c:pt idx="6500">
                  <c:v>610.5</c:v>
                </c:pt>
                <c:pt idx="6501">
                  <c:v>610.5999755859374</c:v>
                </c:pt>
                <c:pt idx="6502">
                  <c:v>610.699951171875</c:v>
                </c:pt>
                <c:pt idx="6503">
                  <c:v>610.7999877929685</c:v>
                </c:pt>
                <c:pt idx="6504">
                  <c:v>610.8999633789062</c:v>
                </c:pt>
                <c:pt idx="6505">
                  <c:v>611.0</c:v>
                </c:pt>
                <c:pt idx="6506">
                  <c:v>611.0999755859374</c:v>
                </c:pt>
                <c:pt idx="6507">
                  <c:v>611.199951171875</c:v>
                </c:pt>
                <c:pt idx="6508">
                  <c:v>611.2999877929685</c:v>
                </c:pt>
                <c:pt idx="6509">
                  <c:v>611.3999633789062</c:v>
                </c:pt>
                <c:pt idx="6510">
                  <c:v>611.5</c:v>
                </c:pt>
                <c:pt idx="6511">
                  <c:v>611.5999755859374</c:v>
                </c:pt>
                <c:pt idx="6512">
                  <c:v>611.699951171875</c:v>
                </c:pt>
                <c:pt idx="6513">
                  <c:v>611.7999877929685</c:v>
                </c:pt>
                <c:pt idx="6514">
                  <c:v>611.8999633789062</c:v>
                </c:pt>
                <c:pt idx="6515">
                  <c:v>612.0</c:v>
                </c:pt>
                <c:pt idx="6516">
                  <c:v>612.0999755859374</c:v>
                </c:pt>
                <c:pt idx="6517">
                  <c:v>612.199951171875</c:v>
                </c:pt>
                <c:pt idx="6518">
                  <c:v>612.2999877929685</c:v>
                </c:pt>
                <c:pt idx="6519">
                  <c:v>612.3999633789062</c:v>
                </c:pt>
                <c:pt idx="6520">
                  <c:v>612.5</c:v>
                </c:pt>
                <c:pt idx="6521">
                  <c:v>612.5999755859374</c:v>
                </c:pt>
                <c:pt idx="6522">
                  <c:v>612.699951171875</c:v>
                </c:pt>
                <c:pt idx="6523">
                  <c:v>612.7999877929685</c:v>
                </c:pt>
                <c:pt idx="6524">
                  <c:v>612.8999633789062</c:v>
                </c:pt>
                <c:pt idx="6525">
                  <c:v>613.0</c:v>
                </c:pt>
                <c:pt idx="6526">
                  <c:v>613.0999755859374</c:v>
                </c:pt>
                <c:pt idx="6527">
                  <c:v>613.199951171875</c:v>
                </c:pt>
                <c:pt idx="6528">
                  <c:v>613.2999877929685</c:v>
                </c:pt>
                <c:pt idx="6529">
                  <c:v>613.3999633789062</c:v>
                </c:pt>
                <c:pt idx="6530">
                  <c:v>613.5</c:v>
                </c:pt>
                <c:pt idx="6531">
                  <c:v>613.5999755859374</c:v>
                </c:pt>
                <c:pt idx="6532">
                  <c:v>613.699951171875</c:v>
                </c:pt>
                <c:pt idx="6533">
                  <c:v>613.7999877929685</c:v>
                </c:pt>
                <c:pt idx="6534">
                  <c:v>613.8999633789062</c:v>
                </c:pt>
                <c:pt idx="6535">
                  <c:v>614.0</c:v>
                </c:pt>
                <c:pt idx="6536">
                  <c:v>614.0999755859374</c:v>
                </c:pt>
                <c:pt idx="6537">
                  <c:v>614.199951171875</c:v>
                </c:pt>
                <c:pt idx="6538">
                  <c:v>614.2999877929685</c:v>
                </c:pt>
                <c:pt idx="6539">
                  <c:v>614.3999633789062</c:v>
                </c:pt>
                <c:pt idx="6540">
                  <c:v>614.5</c:v>
                </c:pt>
                <c:pt idx="6541">
                  <c:v>614.5999755859374</c:v>
                </c:pt>
                <c:pt idx="6542">
                  <c:v>614.699951171875</c:v>
                </c:pt>
                <c:pt idx="6543">
                  <c:v>614.7999877929685</c:v>
                </c:pt>
                <c:pt idx="6544">
                  <c:v>614.8999633789062</c:v>
                </c:pt>
                <c:pt idx="6545">
                  <c:v>615.0</c:v>
                </c:pt>
                <c:pt idx="6546">
                  <c:v>615.0999755859374</c:v>
                </c:pt>
                <c:pt idx="6547">
                  <c:v>615.199951171875</c:v>
                </c:pt>
                <c:pt idx="6548">
                  <c:v>615.2999877929685</c:v>
                </c:pt>
                <c:pt idx="6549">
                  <c:v>615.3999633789062</c:v>
                </c:pt>
                <c:pt idx="6550">
                  <c:v>615.5</c:v>
                </c:pt>
                <c:pt idx="6551">
                  <c:v>615.5999755859374</c:v>
                </c:pt>
                <c:pt idx="6552">
                  <c:v>615.699951171875</c:v>
                </c:pt>
                <c:pt idx="6553">
                  <c:v>615.7999877929685</c:v>
                </c:pt>
                <c:pt idx="6554">
                  <c:v>615.8999633789062</c:v>
                </c:pt>
                <c:pt idx="6555">
                  <c:v>616.0</c:v>
                </c:pt>
                <c:pt idx="6556">
                  <c:v>616.0999755859374</c:v>
                </c:pt>
                <c:pt idx="6557">
                  <c:v>616.199951171875</c:v>
                </c:pt>
                <c:pt idx="6558">
                  <c:v>616.2999877929685</c:v>
                </c:pt>
                <c:pt idx="6559">
                  <c:v>616.3999633789062</c:v>
                </c:pt>
                <c:pt idx="6560">
                  <c:v>616.5</c:v>
                </c:pt>
                <c:pt idx="6561">
                  <c:v>616.5999755859374</c:v>
                </c:pt>
                <c:pt idx="6562">
                  <c:v>616.699951171875</c:v>
                </c:pt>
                <c:pt idx="6563">
                  <c:v>616.7999877929685</c:v>
                </c:pt>
                <c:pt idx="6564">
                  <c:v>616.8999633789062</c:v>
                </c:pt>
                <c:pt idx="6565">
                  <c:v>617.0</c:v>
                </c:pt>
                <c:pt idx="6566">
                  <c:v>617.0999755859374</c:v>
                </c:pt>
                <c:pt idx="6567">
                  <c:v>617.199951171875</c:v>
                </c:pt>
                <c:pt idx="6568">
                  <c:v>617.2999877929685</c:v>
                </c:pt>
                <c:pt idx="6569">
                  <c:v>617.3999633789062</c:v>
                </c:pt>
                <c:pt idx="6570">
                  <c:v>617.5</c:v>
                </c:pt>
                <c:pt idx="6571">
                  <c:v>617.5999755859374</c:v>
                </c:pt>
                <c:pt idx="6572">
                  <c:v>617.699951171875</c:v>
                </c:pt>
                <c:pt idx="6573">
                  <c:v>617.7999877929685</c:v>
                </c:pt>
                <c:pt idx="6574">
                  <c:v>617.8999633789062</c:v>
                </c:pt>
                <c:pt idx="6575">
                  <c:v>618.0</c:v>
                </c:pt>
                <c:pt idx="6576">
                  <c:v>618.0999755859374</c:v>
                </c:pt>
                <c:pt idx="6577">
                  <c:v>618.199951171875</c:v>
                </c:pt>
                <c:pt idx="6578">
                  <c:v>618.2999877929685</c:v>
                </c:pt>
                <c:pt idx="6579">
                  <c:v>618.3999633789062</c:v>
                </c:pt>
                <c:pt idx="6580">
                  <c:v>618.5</c:v>
                </c:pt>
                <c:pt idx="6581">
                  <c:v>618.5999755859374</c:v>
                </c:pt>
                <c:pt idx="6582">
                  <c:v>618.699951171875</c:v>
                </c:pt>
                <c:pt idx="6583">
                  <c:v>618.7999877929685</c:v>
                </c:pt>
                <c:pt idx="6584">
                  <c:v>618.8999633789062</c:v>
                </c:pt>
                <c:pt idx="6585">
                  <c:v>619.0</c:v>
                </c:pt>
                <c:pt idx="6586">
                  <c:v>619.0999755859374</c:v>
                </c:pt>
                <c:pt idx="6587">
                  <c:v>619.199951171875</c:v>
                </c:pt>
                <c:pt idx="6588">
                  <c:v>619.2999877929685</c:v>
                </c:pt>
                <c:pt idx="6589">
                  <c:v>619.3999633789062</c:v>
                </c:pt>
                <c:pt idx="6590">
                  <c:v>619.5</c:v>
                </c:pt>
                <c:pt idx="6591">
                  <c:v>619.5999755859374</c:v>
                </c:pt>
                <c:pt idx="6592">
                  <c:v>619.699951171875</c:v>
                </c:pt>
                <c:pt idx="6593">
                  <c:v>619.7999877929685</c:v>
                </c:pt>
                <c:pt idx="6594">
                  <c:v>619.8999633789062</c:v>
                </c:pt>
                <c:pt idx="6595">
                  <c:v>620.0</c:v>
                </c:pt>
                <c:pt idx="6596">
                  <c:v>620.0999755859374</c:v>
                </c:pt>
                <c:pt idx="6597">
                  <c:v>620.199951171875</c:v>
                </c:pt>
                <c:pt idx="6598">
                  <c:v>620.2999877929685</c:v>
                </c:pt>
                <c:pt idx="6599">
                  <c:v>620.3999633789062</c:v>
                </c:pt>
                <c:pt idx="6600">
                  <c:v>620.5</c:v>
                </c:pt>
                <c:pt idx="6601">
                  <c:v>620.5999755859374</c:v>
                </c:pt>
                <c:pt idx="6602">
                  <c:v>620.699951171875</c:v>
                </c:pt>
                <c:pt idx="6603">
                  <c:v>620.7999877929685</c:v>
                </c:pt>
                <c:pt idx="6604">
                  <c:v>620.8999633789062</c:v>
                </c:pt>
                <c:pt idx="6605">
                  <c:v>621.0</c:v>
                </c:pt>
                <c:pt idx="6606">
                  <c:v>621.0999755859374</c:v>
                </c:pt>
                <c:pt idx="6607">
                  <c:v>621.199951171875</c:v>
                </c:pt>
                <c:pt idx="6608">
                  <c:v>621.2999877929685</c:v>
                </c:pt>
                <c:pt idx="6609">
                  <c:v>621.3999633789062</c:v>
                </c:pt>
                <c:pt idx="6610">
                  <c:v>621.5</c:v>
                </c:pt>
                <c:pt idx="6611">
                  <c:v>621.5999755859374</c:v>
                </c:pt>
                <c:pt idx="6612">
                  <c:v>621.699951171875</c:v>
                </c:pt>
                <c:pt idx="6613">
                  <c:v>621.7999877929685</c:v>
                </c:pt>
                <c:pt idx="6614">
                  <c:v>621.8999633789062</c:v>
                </c:pt>
                <c:pt idx="6615">
                  <c:v>622.0</c:v>
                </c:pt>
                <c:pt idx="6616">
                  <c:v>622.0999755859374</c:v>
                </c:pt>
                <c:pt idx="6617">
                  <c:v>622.199951171875</c:v>
                </c:pt>
                <c:pt idx="6618">
                  <c:v>622.2999877929685</c:v>
                </c:pt>
                <c:pt idx="6619">
                  <c:v>622.3999633789062</c:v>
                </c:pt>
                <c:pt idx="6620">
                  <c:v>622.5</c:v>
                </c:pt>
                <c:pt idx="6621">
                  <c:v>622.5999755859374</c:v>
                </c:pt>
                <c:pt idx="6622">
                  <c:v>622.699951171875</c:v>
                </c:pt>
                <c:pt idx="6623">
                  <c:v>622.7999877929685</c:v>
                </c:pt>
                <c:pt idx="6624">
                  <c:v>622.8999633789062</c:v>
                </c:pt>
                <c:pt idx="6625">
                  <c:v>623.0</c:v>
                </c:pt>
                <c:pt idx="6626">
                  <c:v>623.0999755859374</c:v>
                </c:pt>
                <c:pt idx="6627">
                  <c:v>623.199951171875</c:v>
                </c:pt>
                <c:pt idx="6628">
                  <c:v>623.2999877929685</c:v>
                </c:pt>
                <c:pt idx="6629">
                  <c:v>623.3999633789062</c:v>
                </c:pt>
                <c:pt idx="6630">
                  <c:v>623.5</c:v>
                </c:pt>
                <c:pt idx="6631">
                  <c:v>623.5999755859374</c:v>
                </c:pt>
                <c:pt idx="6632">
                  <c:v>623.699951171875</c:v>
                </c:pt>
                <c:pt idx="6633">
                  <c:v>623.7999877929685</c:v>
                </c:pt>
                <c:pt idx="6634">
                  <c:v>623.8999633789062</c:v>
                </c:pt>
                <c:pt idx="6635">
                  <c:v>624.0</c:v>
                </c:pt>
                <c:pt idx="6636">
                  <c:v>624.0999755859374</c:v>
                </c:pt>
                <c:pt idx="6637">
                  <c:v>624.199951171875</c:v>
                </c:pt>
                <c:pt idx="6638">
                  <c:v>624.2999877929685</c:v>
                </c:pt>
                <c:pt idx="6639">
                  <c:v>624.3999633789062</c:v>
                </c:pt>
                <c:pt idx="6640">
                  <c:v>624.5</c:v>
                </c:pt>
                <c:pt idx="6641">
                  <c:v>624.5999755859374</c:v>
                </c:pt>
                <c:pt idx="6642">
                  <c:v>624.699951171875</c:v>
                </c:pt>
                <c:pt idx="6643">
                  <c:v>624.7999877929685</c:v>
                </c:pt>
                <c:pt idx="6644">
                  <c:v>624.8999633789062</c:v>
                </c:pt>
                <c:pt idx="6645">
                  <c:v>625.0</c:v>
                </c:pt>
                <c:pt idx="6646">
                  <c:v>625.0999755859374</c:v>
                </c:pt>
                <c:pt idx="6647">
                  <c:v>625.199951171875</c:v>
                </c:pt>
                <c:pt idx="6648">
                  <c:v>625.2999877929685</c:v>
                </c:pt>
                <c:pt idx="6649">
                  <c:v>625.3999633789062</c:v>
                </c:pt>
                <c:pt idx="6650">
                  <c:v>625.5</c:v>
                </c:pt>
                <c:pt idx="6651">
                  <c:v>625.5999755859374</c:v>
                </c:pt>
                <c:pt idx="6652">
                  <c:v>625.699951171875</c:v>
                </c:pt>
                <c:pt idx="6653">
                  <c:v>625.7999877929685</c:v>
                </c:pt>
                <c:pt idx="6654">
                  <c:v>625.8999633789062</c:v>
                </c:pt>
                <c:pt idx="6655">
                  <c:v>626.0</c:v>
                </c:pt>
                <c:pt idx="6656">
                  <c:v>626.0999755859374</c:v>
                </c:pt>
                <c:pt idx="6657">
                  <c:v>626.199951171875</c:v>
                </c:pt>
                <c:pt idx="6658">
                  <c:v>626.2999877929685</c:v>
                </c:pt>
                <c:pt idx="6659">
                  <c:v>626.3999633789062</c:v>
                </c:pt>
                <c:pt idx="6660">
                  <c:v>626.5</c:v>
                </c:pt>
                <c:pt idx="6661">
                  <c:v>626.5999755859374</c:v>
                </c:pt>
                <c:pt idx="6662">
                  <c:v>626.699951171875</c:v>
                </c:pt>
                <c:pt idx="6663">
                  <c:v>626.7999877929685</c:v>
                </c:pt>
                <c:pt idx="6664">
                  <c:v>626.8999633789062</c:v>
                </c:pt>
                <c:pt idx="6665">
                  <c:v>627.0</c:v>
                </c:pt>
                <c:pt idx="6666">
                  <c:v>627.0999755859374</c:v>
                </c:pt>
                <c:pt idx="6667">
                  <c:v>627.199951171875</c:v>
                </c:pt>
                <c:pt idx="6668">
                  <c:v>627.2999877929685</c:v>
                </c:pt>
                <c:pt idx="6669">
                  <c:v>627.3999633789062</c:v>
                </c:pt>
                <c:pt idx="6670">
                  <c:v>627.5</c:v>
                </c:pt>
                <c:pt idx="6671">
                  <c:v>627.5999755859374</c:v>
                </c:pt>
                <c:pt idx="6672">
                  <c:v>627.699951171875</c:v>
                </c:pt>
                <c:pt idx="6673">
                  <c:v>627.7999877929685</c:v>
                </c:pt>
                <c:pt idx="6674">
                  <c:v>627.8999633789062</c:v>
                </c:pt>
                <c:pt idx="6675">
                  <c:v>628.0</c:v>
                </c:pt>
                <c:pt idx="6676">
                  <c:v>628.0999755859374</c:v>
                </c:pt>
                <c:pt idx="6677">
                  <c:v>628.199951171875</c:v>
                </c:pt>
                <c:pt idx="6678">
                  <c:v>628.2999877929685</c:v>
                </c:pt>
                <c:pt idx="6679">
                  <c:v>628.3999633789062</c:v>
                </c:pt>
                <c:pt idx="6680">
                  <c:v>628.5</c:v>
                </c:pt>
                <c:pt idx="6681">
                  <c:v>628.5999755859374</c:v>
                </c:pt>
                <c:pt idx="6682">
                  <c:v>628.699951171875</c:v>
                </c:pt>
                <c:pt idx="6683">
                  <c:v>628.7999877929685</c:v>
                </c:pt>
                <c:pt idx="6684">
                  <c:v>628.8999633789062</c:v>
                </c:pt>
                <c:pt idx="6685">
                  <c:v>629.0</c:v>
                </c:pt>
                <c:pt idx="6686">
                  <c:v>629.0999755859374</c:v>
                </c:pt>
                <c:pt idx="6687">
                  <c:v>629.199951171875</c:v>
                </c:pt>
                <c:pt idx="6688">
                  <c:v>629.2999877929685</c:v>
                </c:pt>
                <c:pt idx="6689">
                  <c:v>629.3999633789062</c:v>
                </c:pt>
                <c:pt idx="6690">
                  <c:v>629.5</c:v>
                </c:pt>
                <c:pt idx="6691">
                  <c:v>629.5999755859374</c:v>
                </c:pt>
                <c:pt idx="6692">
                  <c:v>629.699951171875</c:v>
                </c:pt>
                <c:pt idx="6693">
                  <c:v>629.7999877929685</c:v>
                </c:pt>
                <c:pt idx="6694">
                  <c:v>629.8999633789062</c:v>
                </c:pt>
                <c:pt idx="6695">
                  <c:v>630.0</c:v>
                </c:pt>
                <c:pt idx="6696">
                  <c:v>630.0999755859374</c:v>
                </c:pt>
                <c:pt idx="6697">
                  <c:v>630.199951171875</c:v>
                </c:pt>
                <c:pt idx="6698">
                  <c:v>630.2999877929685</c:v>
                </c:pt>
                <c:pt idx="6699">
                  <c:v>630.3999633789062</c:v>
                </c:pt>
                <c:pt idx="6700">
                  <c:v>630.5</c:v>
                </c:pt>
                <c:pt idx="6701">
                  <c:v>630.5999755859374</c:v>
                </c:pt>
                <c:pt idx="6702">
                  <c:v>630.699951171875</c:v>
                </c:pt>
                <c:pt idx="6703">
                  <c:v>630.7999877929685</c:v>
                </c:pt>
                <c:pt idx="6704">
                  <c:v>630.8999633789062</c:v>
                </c:pt>
                <c:pt idx="6705">
                  <c:v>631.0</c:v>
                </c:pt>
                <c:pt idx="6706">
                  <c:v>631.0999755859374</c:v>
                </c:pt>
                <c:pt idx="6707">
                  <c:v>631.199951171875</c:v>
                </c:pt>
                <c:pt idx="6708">
                  <c:v>631.2999877929685</c:v>
                </c:pt>
                <c:pt idx="6709">
                  <c:v>631.3999633789062</c:v>
                </c:pt>
                <c:pt idx="6710">
                  <c:v>631.5</c:v>
                </c:pt>
                <c:pt idx="6711">
                  <c:v>631.5999755859374</c:v>
                </c:pt>
                <c:pt idx="6712">
                  <c:v>631.699951171875</c:v>
                </c:pt>
                <c:pt idx="6713">
                  <c:v>631.7999877929685</c:v>
                </c:pt>
                <c:pt idx="6714">
                  <c:v>631.8999633789062</c:v>
                </c:pt>
                <c:pt idx="6715">
                  <c:v>632.0</c:v>
                </c:pt>
                <c:pt idx="6716">
                  <c:v>632.0999755859374</c:v>
                </c:pt>
                <c:pt idx="6717">
                  <c:v>632.199951171875</c:v>
                </c:pt>
                <c:pt idx="6718">
                  <c:v>632.2999877929685</c:v>
                </c:pt>
                <c:pt idx="6719">
                  <c:v>632.3999633789062</c:v>
                </c:pt>
                <c:pt idx="6720">
                  <c:v>632.5</c:v>
                </c:pt>
                <c:pt idx="6721">
                  <c:v>632.5999755859374</c:v>
                </c:pt>
                <c:pt idx="6722">
                  <c:v>632.699951171875</c:v>
                </c:pt>
                <c:pt idx="6723">
                  <c:v>632.7999877929685</c:v>
                </c:pt>
                <c:pt idx="6724">
                  <c:v>632.8999633789062</c:v>
                </c:pt>
                <c:pt idx="6725">
                  <c:v>633.0</c:v>
                </c:pt>
                <c:pt idx="6726">
                  <c:v>633.0999755859374</c:v>
                </c:pt>
                <c:pt idx="6727">
                  <c:v>633.199951171875</c:v>
                </c:pt>
                <c:pt idx="6728">
                  <c:v>633.2999877929685</c:v>
                </c:pt>
                <c:pt idx="6729">
                  <c:v>633.3999633789062</c:v>
                </c:pt>
                <c:pt idx="6730">
                  <c:v>633.5</c:v>
                </c:pt>
                <c:pt idx="6731">
                  <c:v>633.5999755859374</c:v>
                </c:pt>
                <c:pt idx="6732">
                  <c:v>633.699951171875</c:v>
                </c:pt>
                <c:pt idx="6733">
                  <c:v>633.7999877929685</c:v>
                </c:pt>
                <c:pt idx="6734">
                  <c:v>633.8999633789062</c:v>
                </c:pt>
                <c:pt idx="6735">
                  <c:v>634.0</c:v>
                </c:pt>
                <c:pt idx="6736">
                  <c:v>634.0999755859374</c:v>
                </c:pt>
                <c:pt idx="6737">
                  <c:v>634.199951171875</c:v>
                </c:pt>
                <c:pt idx="6738">
                  <c:v>634.2999877929685</c:v>
                </c:pt>
                <c:pt idx="6739">
                  <c:v>634.3999633789062</c:v>
                </c:pt>
                <c:pt idx="6740">
                  <c:v>634.5</c:v>
                </c:pt>
                <c:pt idx="6741">
                  <c:v>634.5999755859374</c:v>
                </c:pt>
                <c:pt idx="6742">
                  <c:v>634.699951171875</c:v>
                </c:pt>
                <c:pt idx="6743">
                  <c:v>634.7999877929685</c:v>
                </c:pt>
                <c:pt idx="6744">
                  <c:v>634.8999633789062</c:v>
                </c:pt>
                <c:pt idx="6745">
                  <c:v>635.0</c:v>
                </c:pt>
                <c:pt idx="6746">
                  <c:v>635.0999755859374</c:v>
                </c:pt>
                <c:pt idx="6747">
                  <c:v>635.199951171875</c:v>
                </c:pt>
                <c:pt idx="6748">
                  <c:v>635.2999877929685</c:v>
                </c:pt>
                <c:pt idx="6749">
                  <c:v>635.3999633789062</c:v>
                </c:pt>
                <c:pt idx="6750">
                  <c:v>635.5</c:v>
                </c:pt>
                <c:pt idx="6751">
                  <c:v>635.5999755859374</c:v>
                </c:pt>
                <c:pt idx="6752">
                  <c:v>635.699951171875</c:v>
                </c:pt>
                <c:pt idx="6753">
                  <c:v>635.7999877929685</c:v>
                </c:pt>
                <c:pt idx="6754">
                  <c:v>635.8999633789062</c:v>
                </c:pt>
                <c:pt idx="6755">
                  <c:v>636.0</c:v>
                </c:pt>
                <c:pt idx="6756">
                  <c:v>636.0999755859374</c:v>
                </c:pt>
                <c:pt idx="6757">
                  <c:v>636.199951171875</c:v>
                </c:pt>
                <c:pt idx="6758">
                  <c:v>636.2999877929685</c:v>
                </c:pt>
                <c:pt idx="6759">
                  <c:v>636.3999633789062</c:v>
                </c:pt>
                <c:pt idx="6760">
                  <c:v>636.5</c:v>
                </c:pt>
                <c:pt idx="6761">
                  <c:v>636.5999755859374</c:v>
                </c:pt>
                <c:pt idx="6762">
                  <c:v>636.699951171875</c:v>
                </c:pt>
                <c:pt idx="6763">
                  <c:v>636.7999877929685</c:v>
                </c:pt>
                <c:pt idx="6764">
                  <c:v>636.8999633789062</c:v>
                </c:pt>
                <c:pt idx="6765">
                  <c:v>637.0</c:v>
                </c:pt>
                <c:pt idx="6766">
                  <c:v>637.0999755859374</c:v>
                </c:pt>
                <c:pt idx="6767">
                  <c:v>637.199951171875</c:v>
                </c:pt>
                <c:pt idx="6768">
                  <c:v>637.2999877929685</c:v>
                </c:pt>
                <c:pt idx="6769">
                  <c:v>637.3999633789062</c:v>
                </c:pt>
                <c:pt idx="6770">
                  <c:v>637.5</c:v>
                </c:pt>
                <c:pt idx="6771">
                  <c:v>637.5999755859374</c:v>
                </c:pt>
                <c:pt idx="6772">
                  <c:v>637.699951171875</c:v>
                </c:pt>
                <c:pt idx="6773">
                  <c:v>637.7999877929685</c:v>
                </c:pt>
                <c:pt idx="6774">
                  <c:v>637.8999633789062</c:v>
                </c:pt>
                <c:pt idx="6775">
                  <c:v>638.0</c:v>
                </c:pt>
                <c:pt idx="6776">
                  <c:v>638.0999755859374</c:v>
                </c:pt>
                <c:pt idx="6777">
                  <c:v>638.199951171875</c:v>
                </c:pt>
                <c:pt idx="6778">
                  <c:v>638.2999877929685</c:v>
                </c:pt>
                <c:pt idx="6779">
                  <c:v>638.3999633789062</c:v>
                </c:pt>
                <c:pt idx="6780">
                  <c:v>638.5</c:v>
                </c:pt>
                <c:pt idx="6781">
                  <c:v>638.5999755859374</c:v>
                </c:pt>
                <c:pt idx="6782">
                  <c:v>638.699951171875</c:v>
                </c:pt>
                <c:pt idx="6783">
                  <c:v>638.7999877929685</c:v>
                </c:pt>
                <c:pt idx="6784">
                  <c:v>638.8999633789062</c:v>
                </c:pt>
                <c:pt idx="6785">
                  <c:v>639.0</c:v>
                </c:pt>
                <c:pt idx="6786">
                  <c:v>639.0999755859374</c:v>
                </c:pt>
                <c:pt idx="6787">
                  <c:v>639.199951171875</c:v>
                </c:pt>
                <c:pt idx="6788">
                  <c:v>639.2999877929685</c:v>
                </c:pt>
                <c:pt idx="6789">
                  <c:v>639.3999633789062</c:v>
                </c:pt>
                <c:pt idx="6790">
                  <c:v>639.5</c:v>
                </c:pt>
                <c:pt idx="6791">
                  <c:v>639.5999755859374</c:v>
                </c:pt>
                <c:pt idx="6792">
                  <c:v>639.699951171875</c:v>
                </c:pt>
                <c:pt idx="6793">
                  <c:v>639.7999877929685</c:v>
                </c:pt>
                <c:pt idx="6794">
                  <c:v>639.8999633789062</c:v>
                </c:pt>
                <c:pt idx="6795">
                  <c:v>640.0</c:v>
                </c:pt>
                <c:pt idx="6796">
                  <c:v>640.0999755859374</c:v>
                </c:pt>
                <c:pt idx="6797">
                  <c:v>640.199951171875</c:v>
                </c:pt>
                <c:pt idx="6798">
                  <c:v>640.2999877929685</c:v>
                </c:pt>
                <c:pt idx="6799">
                  <c:v>640.3999633789062</c:v>
                </c:pt>
                <c:pt idx="6800">
                  <c:v>640.5</c:v>
                </c:pt>
                <c:pt idx="6801">
                  <c:v>640.5999755859374</c:v>
                </c:pt>
                <c:pt idx="6802">
                  <c:v>640.699951171875</c:v>
                </c:pt>
                <c:pt idx="6803">
                  <c:v>640.7999877929685</c:v>
                </c:pt>
                <c:pt idx="6804">
                  <c:v>640.8999633789062</c:v>
                </c:pt>
                <c:pt idx="6805">
                  <c:v>641.0</c:v>
                </c:pt>
                <c:pt idx="6806">
                  <c:v>641.0999755859374</c:v>
                </c:pt>
                <c:pt idx="6807">
                  <c:v>641.199951171875</c:v>
                </c:pt>
                <c:pt idx="6808">
                  <c:v>641.2999877929685</c:v>
                </c:pt>
                <c:pt idx="6809">
                  <c:v>641.3999633789062</c:v>
                </c:pt>
                <c:pt idx="6810">
                  <c:v>641.5</c:v>
                </c:pt>
                <c:pt idx="6811">
                  <c:v>641.5999755859374</c:v>
                </c:pt>
                <c:pt idx="6812">
                  <c:v>641.699951171875</c:v>
                </c:pt>
                <c:pt idx="6813">
                  <c:v>641.7999877929685</c:v>
                </c:pt>
                <c:pt idx="6814">
                  <c:v>641.8999633789062</c:v>
                </c:pt>
                <c:pt idx="6815">
                  <c:v>642.0</c:v>
                </c:pt>
                <c:pt idx="6816">
                  <c:v>642.0999755859374</c:v>
                </c:pt>
                <c:pt idx="6817">
                  <c:v>642.199951171875</c:v>
                </c:pt>
                <c:pt idx="6818">
                  <c:v>642.2999877929685</c:v>
                </c:pt>
                <c:pt idx="6819">
                  <c:v>642.3999633789062</c:v>
                </c:pt>
                <c:pt idx="6820">
                  <c:v>642.5</c:v>
                </c:pt>
                <c:pt idx="6821">
                  <c:v>642.5999755859374</c:v>
                </c:pt>
                <c:pt idx="6822">
                  <c:v>642.699951171875</c:v>
                </c:pt>
                <c:pt idx="6823">
                  <c:v>642.7999877929685</c:v>
                </c:pt>
                <c:pt idx="6824">
                  <c:v>642.8999633789062</c:v>
                </c:pt>
                <c:pt idx="6825">
                  <c:v>643.0</c:v>
                </c:pt>
                <c:pt idx="6826">
                  <c:v>643.0999755859374</c:v>
                </c:pt>
                <c:pt idx="6827">
                  <c:v>643.199951171875</c:v>
                </c:pt>
                <c:pt idx="6828">
                  <c:v>643.2999877929685</c:v>
                </c:pt>
                <c:pt idx="6829">
                  <c:v>643.3999633789062</c:v>
                </c:pt>
                <c:pt idx="6830">
                  <c:v>643.5</c:v>
                </c:pt>
                <c:pt idx="6831">
                  <c:v>643.5999755859374</c:v>
                </c:pt>
                <c:pt idx="6832">
                  <c:v>643.699951171875</c:v>
                </c:pt>
                <c:pt idx="6833">
                  <c:v>643.7999877929685</c:v>
                </c:pt>
                <c:pt idx="6834">
                  <c:v>643.8999633789062</c:v>
                </c:pt>
                <c:pt idx="6835">
                  <c:v>644.0</c:v>
                </c:pt>
                <c:pt idx="6836">
                  <c:v>644.0999755859374</c:v>
                </c:pt>
                <c:pt idx="6837">
                  <c:v>644.199951171875</c:v>
                </c:pt>
                <c:pt idx="6838">
                  <c:v>644.2999877929685</c:v>
                </c:pt>
                <c:pt idx="6839">
                  <c:v>644.3999633789062</c:v>
                </c:pt>
                <c:pt idx="6840">
                  <c:v>644.5</c:v>
                </c:pt>
                <c:pt idx="6841">
                  <c:v>644.5999755859374</c:v>
                </c:pt>
                <c:pt idx="6842">
                  <c:v>644.699951171875</c:v>
                </c:pt>
                <c:pt idx="6843">
                  <c:v>644.7999877929685</c:v>
                </c:pt>
                <c:pt idx="6844">
                  <c:v>644.8999633789062</c:v>
                </c:pt>
                <c:pt idx="6845">
                  <c:v>645.0</c:v>
                </c:pt>
                <c:pt idx="6846">
                  <c:v>645.0999755859374</c:v>
                </c:pt>
                <c:pt idx="6847">
                  <c:v>645.199951171875</c:v>
                </c:pt>
                <c:pt idx="6848">
                  <c:v>645.2999877929685</c:v>
                </c:pt>
                <c:pt idx="6849">
                  <c:v>645.3999633789062</c:v>
                </c:pt>
                <c:pt idx="6850">
                  <c:v>645.5</c:v>
                </c:pt>
                <c:pt idx="6851">
                  <c:v>645.5999755859374</c:v>
                </c:pt>
                <c:pt idx="6852">
                  <c:v>645.699951171875</c:v>
                </c:pt>
                <c:pt idx="6853">
                  <c:v>645.7999877929685</c:v>
                </c:pt>
                <c:pt idx="6854">
                  <c:v>645.8999633789062</c:v>
                </c:pt>
                <c:pt idx="6855">
                  <c:v>646.0</c:v>
                </c:pt>
                <c:pt idx="6856">
                  <c:v>646.0999755859374</c:v>
                </c:pt>
                <c:pt idx="6857">
                  <c:v>646.199951171875</c:v>
                </c:pt>
                <c:pt idx="6858">
                  <c:v>646.2999877929685</c:v>
                </c:pt>
                <c:pt idx="6859">
                  <c:v>646.3999633789062</c:v>
                </c:pt>
                <c:pt idx="6860">
                  <c:v>646.5</c:v>
                </c:pt>
                <c:pt idx="6861">
                  <c:v>646.5999755859374</c:v>
                </c:pt>
                <c:pt idx="6862">
                  <c:v>646.699951171875</c:v>
                </c:pt>
                <c:pt idx="6863">
                  <c:v>646.7999877929685</c:v>
                </c:pt>
                <c:pt idx="6864">
                  <c:v>646.8999633789062</c:v>
                </c:pt>
                <c:pt idx="6865">
                  <c:v>647.0</c:v>
                </c:pt>
                <c:pt idx="6866">
                  <c:v>647.0999755859374</c:v>
                </c:pt>
                <c:pt idx="6867">
                  <c:v>647.199951171875</c:v>
                </c:pt>
                <c:pt idx="6868">
                  <c:v>647.2999877929685</c:v>
                </c:pt>
                <c:pt idx="6869">
                  <c:v>647.3999633789062</c:v>
                </c:pt>
                <c:pt idx="6870">
                  <c:v>647.5</c:v>
                </c:pt>
                <c:pt idx="6871">
                  <c:v>647.5999755859374</c:v>
                </c:pt>
                <c:pt idx="6872">
                  <c:v>647.699951171875</c:v>
                </c:pt>
                <c:pt idx="6873">
                  <c:v>647.7999877929685</c:v>
                </c:pt>
                <c:pt idx="6874">
                  <c:v>647.8999633789062</c:v>
                </c:pt>
                <c:pt idx="6875">
                  <c:v>648.0</c:v>
                </c:pt>
                <c:pt idx="6876">
                  <c:v>648.0999755859374</c:v>
                </c:pt>
                <c:pt idx="6877">
                  <c:v>648.199951171875</c:v>
                </c:pt>
                <c:pt idx="6878">
                  <c:v>648.2999877929685</c:v>
                </c:pt>
                <c:pt idx="6879">
                  <c:v>648.3999633789062</c:v>
                </c:pt>
                <c:pt idx="6880">
                  <c:v>648.5</c:v>
                </c:pt>
                <c:pt idx="6881">
                  <c:v>648.5999755859374</c:v>
                </c:pt>
                <c:pt idx="6882">
                  <c:v>648.699951171875</c:v>
                </c:pt>
                <c:pt idx="6883">
                  <c:v>648.7999877929685</c:v>
                </c:pt>
                <c:pt idx="6884">
                  <c:v>648.8999633789062</c:v>
                </c:pt>
                <c:pt idx="6885">
                  <c:v>649.0</c:v>
                </c:pt>
                <c:pt idx="6886">
                  <c:v>649.0999755859374</c:v>
                </c:pt>
                <c:pt idx="6887">
                  <c:v>649.199951171875</c:v>
                </c:pt>
                <c:pt idx="6888">
                  <c:v>649.2999877929685</c:v>
                </c:pt>
                <c:pt idx="6889">
                  <c:v>649.3999633789062</c:v>
                </c:pt>
                <c:pt idx="6890">
                  <c:v>649.5</c:v>
                </c:pt>
                <c:pt idx="6891">
                  <c:v>649.5999755859374</c:v>
                </c:pt>
                <c:pt idx="6892">
                  <c:v>649.699951171875</c:v>
                </c:pt>
                <c:pt idx="6893">
                  <c:v>649.7999877929685</c:v>
                </c:pt>
                <c:pt idx="6894">
                  <c:v>649.8999633789062</c:v>
                </c:pt>
                <c:pt idx="6895">
                  <c:v>650.0</c:v>
                </c:pt>
                <c:pt idx="6896">
                  <c:v>650.0999755859374</c:v>
                </c:pt>
                <c:pt idx="6897">
                  <c:v>650.199951171875</c:v>
                </c:pt>
                <c:pt idx="6898">
                  <c:v>650.2999877929685</c:v>
                </c:pt>
                <c:pt idx="6899">
                  <c:v>650.3999633789062</c:v>
                </c:pt>
                <c:pt idx="6900">
                  <c:v>650.5</c:v>
                </c:pt>
                <c:pt idx="6901">
                  <c:v>650.5999755859374</c:v>
                </c:pt>
                <c:pt idx="6902">
                  <c:v>650.699951171875</c:v>
                </c:pt>
                <c:pt idx="6903">
                  <c:v>650.7999877929685</c:v>
                </c:pt>
                <c:pt idx="6904">
                  <c:v>650.8999633789062</c:v>
                </c:pt>
                <c:pt idx="6905">
                  <c:v>651.0</c:v>
                </c:pt>
                <c:pt idx="6906">
                  <c:v>651.0999755859374</c:v>
                </c:pt>
                <c:pt idx="6907">
                  <c:v>651.199951171875</c:v>
                </c:pt>
                <c:pt idx="6908">
                  <c:v>651.2999877929685</c:v>
                </c:pt>
                <c:pt idx="6909">
                  <c:v>651.3999633789062</c:v>
                </c:pt>
                <c:pt idx="6910">
                  <c:v>651.5</c:v>
                </c:pt>
                <c:pt idx="6911">
                  <c:v>651.5999755859374</c:v>
                </c:pt>
                <c:pt idx="6912">
                  <c:v>651.699951171875</c:v>
                </c:pt>
                <c:pt idx="6913">
                  <c:v>651.7999877929685</c:v>
                </c:pt>
                <c:pt idx="6914">
                  <c:v>651.8999633789062</c:v>
                </c:pt>
                <c:pt idx="6915">
                  <c:v>652.0</c:v>
                </c:pt>
                <c:pt idx="6916">
                  <c:v>652.0999755859374</c:v>
                </c:pt>
                <c:pt idx="6917">
                  <c:v>652.199951171875</c:v>
                </c:pt>
                <c:pt idx="6918">
                  <c:v>652.2999877929685</c:v>
                </c:pt>
                <c:pt idx="6919">
                  <c:v>652.3999633789062</c:v>
                </c:pt>
                <c:pt idx="6920">
                  <c:v>652.5</c:v>
                </c:pt>
                <c:pt idx="6921">
                  <c:v>652.5999755859374</c:v>
                </c:pt>
                <c:pt idx="6922">
                  <c:v>652.699951171875</c:v>
                </c:pt>
                <c:pt idx="6923">
                  <c:v>652.7999877929685</c:v>
                </c:pt>
                <c:pt idx="6924">
                  <c:v>652.8999633789062</c:v>
                </c:pt>
                <c:pt idx="6925">
                  <c:v>653.0</c:v>
                </c:pt>
                <c:pt idx="6926">
                  <c:v>653.0999755859374</c:v>
                </c:pt>
                <c:pt idx="6927">
                  <c:v>653.199951171875</c:v>
                </c:pt>
                <c:pt idx="6928">
                  <c:v>653.2999877929685</c:v>
                </c:pt>
                <c:pt idx="6929">
                  <c:v>653.3999633789062</c:v>
                </c:pt>
                <c:pt idx="6930">
                  <c:v>653.5</c:v>
                </c:pt>
                <c:pt idx="6931">
                  <c:v>653.5999755859374</c:v>
                </c:pt>
                <c:pt idx="6932">
                  <c:v>653.699951171875</c:v>
                </c:pt>
                <c:pt idx="6933">
                  <c:v>653.7999877929685</c:v>
                </c:pt>
                <c:pt idx="6934">
                  <c:v>653.8999633789062</c:v>
                </c:pt>
                <c:pt idx="6935">
                  <c:v>654.0</c:v>
                </c:pt>
                <c:pt idx="6936">
                  <c:v>654.0999755859374</c:v>
                </c:pt>
                <c:pt idx="6937">
                  <c:v>654.199951171875</c:v>
                </c:pt>
                <c:pt idx="6938">
                  <c:v>654.2999877929685</c:v>
                </c:pt>
                <c:pt idx="6939">
                  <c:v>654.3999633789062</c:v>
                </c:pt>
                <c:pt idx="6940">
                  <c:v>654.5</c:v>
                </c:pt>
                <c:pt idx="6941">
                  <c:v>654.5999755859374</c:v>
                </c:pt>
                <c:pt idx="6942">
                  <c:v>654.699951171875</c:v>
                </c:pt>
                <c:pt idx="6943">
                  <c:v>654.7999877929685</c:v>
                </c:pt>
                <c:pt idx="6944">
                  <c:v>654.8999633789062</c:v>
                </c:pt>
                <c:pt idx="6945">
                  <c:v>655.0</c:v>
                </c:pt>
                <c:pt idx="6946">
                  <c:v>655.0999755859374</c:v>
                </c:pt>
                <c:pt idx="6947">
                  <c:v>655.199951171875</c:v>
                </c:pt>
                <c:pt idx="6948">
                  <c:v>655.2999877929685</c:v>
                </c:pt>
                <c:pt idx="6949">
                  <c:v>655.3999633789062</c:v>
                </c:pt>
                <c:pt idx="6950">
                  <c:v>655.5</c:v>
                </c:pt>
                <c:pt idx="6951">
                  <c:v>655.5999755859374</c:v>
                </c:pt>
                <c:pt idx="6952">
                  <c:v>655.699951171875</c:v>
                </c:pt>
                <c:pt idx="6953">
                  <c:v>655.7999877929685</c:v>
                </c:pt>
                <c:pt idx="6954">
                  <c:v>655.8999633789062</c:v>
                </c:pt>
                <c:pt idx="6955">
                  <c:v>656.0</c:v>
                </c:pt>
                <c:pt idx="6956">
                  <c:v>656.0999755859374</c:v>
                </c:pt>
                <c:pt idx="6957">
                  <c:v>656.199951171875</c:v>
                </c:pt>
                <c:pt idx="6958">
                  <c:v>656.2999877929685</c:v>
                </c:pt>
                <c:pt idx="6959">
                  <c:v>656.3999633789062</c:v>
                </c:pt>
                <c:pt idx="6960">
                  <c:v>656.5</c:v>
                </c:pt>
                <c:pt idx="6961">
                  <c:v>656.5999755859374</c:v>
                </c:pt>
                <c:pt idx="6962">
                  <c:v>656.699951171875</c:v>
                </c:pt>
                <c:pt idx="6963">
                  <c:v>656.7999877929685</c:v>
                </c:pt>
                <c:pt idx="6964">
                  <c:v>656.8999633789062</c:v>
                </c:pt>
                <c:pt idx="6965">
                  <c:v>657.0</c:v>
                </c:pt>
                <c:pt idx="6966">
                  <c:v>657.0999755859374</c:v>
                </c:pt>
                <c:pt idx="6967">
                  <c:v>657.199951171875</c:v>
                </c:pt>
                <c:pt idx="6968">
                  <c:v>657.2999877929685</c:v>
                </c:pt>
                <c:pt idx="6969">
                  <c:v>657.3999633789062</c:v>
                </c:pt>
                <c:pt idx="6970">
                  <c:v>657.5</c:v>
                </c:pt>
                <c:pt idx="6971">
                  <c:v>657.5999755859374</c:v>
                </c:pt>
                <c:pt idx="6972">
                  <c:v>657.699951171875</c:v>
                </c:pt>
                <c:pt idx="6973">
                  <c:v>657.7999877929685</c:v>
                </c:pt>
                <c:pt idx="6974">
                  <c:v>657.8999633789062</c:v>
                </c:pt>
                <c:pt idx="6975">
                  <c:v>658.0</c:v>
                </c:pt>
                <c:pt idx="6976">
                  <c:v>658.0999755859374</c:v>
                </c:pt>
                <c:pt idx="6977">
                  <c:v>658.199951171875</c:v>
                </c:pt>
                <c:pt idx="6978">
                  <c:v>658.2999877929685</c:v>
                </c:pt>
                <c:pt idx="6979">
                  <c:v>658.3999633789062</c:v>
                </c:pt>
                <c:pt idx="6980">
                  <c:v>658.5</c:v>
                </c:pt>
                <c:pt idx="6981">
                  <c:v>658.5999755859374</c:v>
                </c:pt>
                <c:pt idx="6982">
                  <c:v>658.699951171875</c:v>
                </c:pt>
                <c:pt idx="6983">
                  <c:v>658.7999877929685</c:v>
                </c:pt>
                <c:pt idx="6984">
                  <c:v>658.8999633789062</c:v>
                </c:pt>
                <c:pt idx="6985">
                  <c:v>659.0</c:v>
                </c:pt>
                <c:pt idx="6986">
                  <c:v>659.0999755859374</c:v>
                </c:pt>
                <c:pt idx="6987">
                  <c:v>659.199951171875</c:v>
                </c:pt>
                <c:pt idx="6988">
                  <c:v>659.2999877929685</c:v>
                </c:pt>
                <c:pt idx="6989">
                  <c:v>659.3999633789062</c:v>
                </c:pt>
                <c:pt idx="6990">
                  <c:v>659.5</c:v>
                </c:pt>
                <c:pt idx="6991">
                  <c:v>659.5999755859374</c:v>
                </c:pt>
                <c:pt idx="6992">
                  <c:v>659.699951171875</c:v>
                </c:pt>
                <c:pt idx="6993">
                  <c:v>659.7999877929685</c:v>
                </c:pt>
                <c:pt idx="6994">
                  <c:v>659.8999633789062</c:v>
                </c:pt>
                <c:pt idx="6995">
                  <c:v>660.0</c:v>
                </c:pt>
                <c:pt idx="6996">
                  <c:v>660.0999755859374</c:v>
                </c:pt>
                <c:pt idx="6997">
                  <c:v>660.199951171875</c:v>
                </c:pt>
                <c:pt idx="6998">
                  <c:v>660.2999877929685</c:v>
                </c:pt>
                <c:pt idx="6999">
                  <c:v>660.3999633789062</c:v>
                </c:pt>
                <c:pt idx="7000">
                  <c:v>660.5</c:v>
                </c:pt>
                <c:pt idx="7001">
                  <c:v>660.5999755859374</c:v>
                </c:pt>
                <c:pt idx="7002">
                  <c:v>660.699951171875</c:v>
                </c:pt>
                <c:pt idx="7003">
                  <c:v>660.7999877929685</c:v>
                </c:pt>
                <c:pt idx="7004">
                  <c:v>660.8999633789062</c:v>
                </c:pt>
                <c:pt idx="7005">
                  <c:v>661.0</c:v>
                </c:pt>
                <c:pt idx="7006">
                  <c:v>661.0999755859374</c:v>
                </c:pt>
                <c:pt idx="7007">
                  <c:v>661.199951171875</c:v>
                </c:pt>
                <c:pt idx="7008">
                  <c:v>661.2999877929685</c:v>
                </c:pt>
                <c:pt idx="7009">
                  <c:v>661.3999633789062</c:v>
                </c:pt>
                <c:pt idx="7010">
                  <c:v>661.5</c:v>
                </c:pt>
                <c:pt idx="7011">
                  <c:v>661.5999755859374</c:v>
                </c:pt>
                <c:pt idx="7012">
                  <c:v>661.699951171875</c:v>
                </c:pt>
                <c:pt idx="7013">
                  <c:v>661.7999877929685</c:v>
                </c:pt>
                <c:pt idx="7014">
                  <c:v>661.8999633789062</c:v>
                </c:pt>
                <c:pt idx="7015">
                  <c:v>662.0</c:v>
                </c:pt>
                <c:pt idx="7016">
                  <c:v>662.0999755859374</c:v>
                </c:pt>
                <c:pt idx="7017">
                  <c:v>662.199951171875</c:v>
                </c:pt>
                <c:pt idx="7018">
                  <c:v>662.2999877929685</c:v>
                </c:pt>
                <c:pt idx="7019">
                  <c:v>662.3999633789062</c:v>
                </c:pt>
                <c:pt idx="7020">
                  <c:v>662.5</c:v>
                </c:pt>
                <c:pt idx="7021">
                  <c:v>662.5999755859374</c:v>
                </c:pt>
                <c:pt idx="7022">
                  <c:v>662.699951171875</c:v>
                </c:pt>
                <c:pt idx="7023">
                  <c:v>662.7999877929685</c:v>
                </c:pt>
                <c:pt idx="7024">
                  <c:v>662.8999633789062</c:v>
                </c:pt>
                <c:pt idx="7025">
                  <c:v>663.0</c:v>
                </c:pt>
                <c:pt idx="7026">
                  <c:v>663.0999755859374</c:v>
                </c:pt>
                <c:pt idx="7027">
                  <c:v>663.199951171875</c:v>
                </c:pt>
                <c:pt idx="7028">
                  <c:v>663.2999877929685</c:v>
                </c:pt>
                <c:pt idx="7029">
                  <c:v>663.3999633789062</c:v>
                </c:pt>
                <c:pt idx="7030">
                  <c:v>663.5</c:v>
                </c:pt>
                <c:pt idx="7031">
                  <c:v>663.5999755859374</c:v>
                </c:pt>
                <c:pt idx="7032">
                  <c:v>663.699951171875</c:v>
                </c:pt>
                <c:pt idx="7033">
                  <c:v>663.7999877929685</c:v>
                </c:pt>
                <c:pt idx="7034">
                  <c:v>663.8999633789062</c:v>
                </c:pt>
                <c:pt idx="7035">
                  <c:v>664.0</c:v>
                </c:pt>
                <c:pt idx="7036">
                  <c:v>664.0999755859374</c:v>
                </c:pt>
                <c:pt idx="7037">
                  <c:v>664.199951171875</c:v>
                </c:pt>
                <c:pt idx="7038">
                  <c:v>664.2999877929685</c:v>
                </c:pt>
                <c:pt idx="7039">
                  <c:v>664.3999633789062</c:v>
                </c:pt>
                <c:pt idx="7040">
                  <c:v>664.5</c:v>
                </c:pt>
                <c:pt idx="7041">
                  <c:v>664.5999755859374</c:v>
                </c:pt>
                <c:pt idx="7042">
                  <c:v>664.699951171875</c:v>
                </c:pt>
                <c:pt idx="7043">
                  <c:v>664.7999877929685</c:v>
                </c:pt>
                <c:pt idx="7044">
                  <c:v>664.8999633789062</c:v>
                </c:pt>
                <c:pt idx="7045">
                  <c:v>665.0</c:v>
                </c:pt>
                <c:pt idx="7046">
                  <c:v>665.0999755859374</c:v>
                </c:pt>
                <c:pt idx="7047">
                  <c:v>665.199951171875</c:v>
                </c:pt>
                <c:pt idx="7048">
                  <c:v>665.2999877929685</c:v>
                </c:pt>
                <c:pt idx="7049">
                  <c:v>665.3999633789062</c:v>
                </c:pt>
                <c:pt idx="7050">
                  <c:v>665.5</c:v>
                </c:pt>
                <c:pt idx="7051">
                  <c:v>665.5999755859374</c:v>
                </c:pt>
                <c:pt idx="7052">
                  <c:v>665.699951171875</c:v>
                </c:pt>
                <c:pt idx="7053">
                  <c:v>665.7999877929685</c:v>
                </c:pt>
                <c:pt idx="7054">
                  <c:v>665.8999633789062</c:v>
                </c:pt>
                <c:pt idx="7055">
                  <c:v>666.0</c:v>
                </c:pt>
                <c:pt idx="7056">
                  <c:v>666.0999755859374</c:v>
                </c:pt>
                <c:pt idx="7057">
                  <c:v>666.199951171875</c:v>
                </c:pt>
                <c:pt idx="7058">
                  <c:v>666.2999877929685</c:v>
                </c:pt>
                <c:pt idx="7059">
                  <c:v>666.3999633789062</c:v>
                </c:pt>
                <c:pt idx="7060">
                  <c:v>666.5</c:v>
                </c:pt>
                <c:pt idx="7061">
                  <c:v>666.5999755859374</c:v>
                </c:pt>
                <c:pt idx="7062">
                  <c:v>666.699951171875</c:v>
                </c:pt>
                <c:pt idx="7063">
                  <c:v>666.7999877929685</c:v>
                </c:pt>
                <c:pt idx="7064">
                  <c:v>666.8999633789062</c:v>
                </c:pt>
                <c:pt idx="7065">
                  <c:v>667.0</c:v>
                </c:pt>
                <c:pt idx="7066">
                  <c:v>667.0999755859374</c:v>
                </c:pt>
                <c:pt idx="7067">
                  <c:v>667.199951171875</c:v>
                </c:pt>
                <c:pt idx="7068">
                  <c:v>667.2999877929685</c:v>
                </c:pt>
                <c:pt idx="7069">
                  <c:v>667.3999633789062</c:v>
                </c:pt>
                <c:pt idx="7070">
                  <c:v>667.5</c:v>
                </c:pt>
                <c:pt idx="7071">
                  <c:v>667.5999755859374</c:v>
                </c:pt>
                <c:pt idx="7072">
                  <c:v>667.699951171875</c:v>
                </c:pt>
                <c:pt idx="7073">
                  <c:v>667.7999877929685</c:v>
                </c:pt>
                <c:pt idx="7074">
                  <c:v>667.8999633789062</c:v>
                </c:pt>
                <c:pt idx="7075">
                  <c:v>668.0</c:v>
                </c:pt>
                <c:pt idx="7076">
                  <c:v>668.0999755859374</c:v>
                </c:pt>
                <c:pt idx="7077">
                  <c:v>668.199951171875</c:v>
                </c:pt>
                <c:pt idx="7078">
                  <c:v>668.2999877929685</c:v>
                </c:pt>
                <c:pt idx="7079">
                  <c:v>668.3999633789062</c:v>
                </c:pt>
                <c:pt idx="7080">
                  <c:v>668.5</c:v>
                </c:pt>
                <c:pt idx="7081">
                  <c:v>668.5999755859374</c:v>
                </c:pt>
                <c:pt idx="7082">
                  <c:v>668.699951171875</c:v>
                </c:pt>
                <c:pt idx="7083">
                  <c:v>668.7999877929685</c:v>
                </c:pt>
                <c:pt idx="7084">
                  <c:v>668.8999633789062</c:v>
                </c:pt>
                <c:pt idx="7085">
                  <c:v>669.0</c:v>
                </c:pt>
                <c:pt idx="7086">
                  <c:v>669.0999755859374</c:v>
                </c:pt>
                <c:pt idx="7087">
                  <c:v>669.199951171875</c:v>
                </c:pt>
                <c:pt idx="7088">
                  <c:v>669.2999877929685</c:v>
                </c:pt>
                <c:pt idx="7089">
                  <c:v>669.3999633789062</c:v>
                </c:pt>
                <c:pt idx="7090">
                  <c:v>669.5</c:v>
                </c:pt>
                <c:pt idx="7091">
                  <c:v>669.5999755859374</c:v>
                </c:pt>
                <c:pt idx="7092">
                  <c:v>669.699951171875</c:v>
                </c:pt>
                <c:pt idx="7093">
                  <c:v>669.7999877929685</c:v>
                </c:pt>
                <c:pt idx="7094">
                  <c:v>669.8999633789062</c:v>
                </c:pt>
                <c:pt idx="7095">
                  <c:v>670.0</c:v>
                </c:pt>
                <c:pt idx="7096">
                  <c:v>670.0999755859374</c:v>
                </c:pt>
                <c:pt idx="7097">
                  <c:v>670.199951171875</c:v>
                </c:pt>
                <c:pt idx="7098">
                  <c:v>670.2999877929685</c:v>
                </c:pt>
                <c:pt idx="7099">
                  <c:v>670.3999633789062</c:v>
                </c:pt>
                <c:pt idx="7100">
                  <c:v>670.5</c:v>
                </c:pt>
                <c:pt idx="7101">
                  <c:v>670.5999755859374</c:v>
                </c:pt>
                <c:pt idx="7102">
                  <c:v>670.699951171875</c:v>
                </c:pt>
                <c:pt idx="7103">
                  <c:v>670.7999877929685</c:v>
                </c:pt>
                <c:pt idx="7104">
                  <c:v>670.8999633789062</c:v>
                </c:pt>
                <c:pt idx="7105">
                  <c:v>671.0</c:v>
                </c:pt>
                <c:pt idx="7106">
                  <c:v>671.0999755859374</c:v>
                </c:pt>
                <c:pt idx="7107">
                  <c:v>671.199951171875</c:v>
                </c:pt>
                <c:pt idx="7108">
                  <c:v>671.2999877929685</c:v>
                </c:pt>
                <c:pt idx="7109">
                  <c:v>671.3999633789062</c:v>
                </c:pt>
                <c:pt idx="7110">
                  <c:v>671.5</c:v>
                </c:pt>
                <c:pt idx="7111">
                  <c:v>671.5999755859374</c:v>
                </c:pt>
                <c:pt idx="7112">
                  <c:v>671.699951171875</c:v>
                </c:pt>
                <c:pt idx="7113">
                  <c:v>671.7999877929685</c:v>
                </c:pt>
                <c:pt idx="7114">
                  <c:v>671.8999633789062</c:v>
                </c:pt>
                <c:pt idx="7115">
                  <c:v>672.0</c:v>
                </c:pt>
                <c:pt idx="7116">
                  <c:v>672.0999755859374</c:v>
                </c:pt>
                <c:pt idx="7117">
                  <c:v>672.199951171875</c:v>
                </c:pt>
                <c:pt idx="7118">
                  <c:v>672.2999877929685</c:v>
                </c:pt>
                <c:pt idx="7119">
                  <c:v>672.3999633789062</c:v>
                </c:pt>
                <c:pt idx="7120">
                  <c:v>672.5</c:v>
                </c:pt>
                <c:pt idx="7121">
                  <c:v>672.5999755859374</c:v>
                </c:pt>
                <c:pt idx="7122">
                  <c:v>672.699951171875</c:v>
                </c:pt>
                <c:pt idx="7123">
                  <c:v>672.7999877929685</c:v>
                </c:pt>
                <c:pt idx="7124">
                  <c:v>672.8999633789062</c:v>
                </c:pt>
                <c:pt idx="7125">
                  <c:v>673.0</c:v>
                </c:pt>
                <c:pt idx="7126">
                  <c:v>673.0999755859374</c:v>
                </c:pt>
                <c:pt idx="7127">
                  <c:v>673.199951171875</c:v>
                </c:pt>
                <c:pt idx="7128">
                  <c:v>673.2999877929685</c:v>
                </c:pt>
                <c:pt idx="7129">
                  <c:v>673.3999633789062</c:v>
                </c:pt>
                <c:pt idx="7130">
                  <c:v>673.5</c:v>
                </c:pt>
                <c:pt idx="7131">
                  <c:v>673.5999755859374</c:v>
                </c:pt>
                <c:pt idx="7132">
                  <c:v>673.699951171875</c:v>
                </c:pt>
                <c:pt idx="7133">
                  <c:v>673.7999877929685</c:v>
                </c:pt>
                <c:pt idx="7134">
                  <c:v>673.8999633789062</c:v>
                </c:pt>
                <c:pt idx="7135">
                  <c:v>674.0</c:v>
                </c:pt>
                <c:pt idx="7136">
                  <c:v>674.0999755859374</c:v>
                </c:pt>
                <c:pt idx="7137">
                  <c:v>674.199951171875</c:v>
                </c:pt>
                <c:pt idx="7138">
                  <c:v>674.2999877929685</c:v>
                </c:pt>
                <c:pt idx="7139">
                  <c:v>674.3999633789062</c:v>
                </c:pt>
                <c:pt idx="7140">
                  <c:v>674.5</c:v>
                </c:pt>
                <c:pt idx="7141">
                  <c:v>674.5999755859374</c:v>
                </c:pt>
                <c:pt idx="7142">
                  <c:v>674.699951171875</c:v>
                </c:pt>
                <c:pt idx="7143">
                  <c:v>674.7999877929685</c:v>
                </c:pt>
                <c:pt idx="7144">
                  <c:v>674.8999633789062</c:v>
                </c:pt>
                <c:pt idx="7145">
                  <c:v>675.0</c:v>
                </c:pt>
                <c:pt idx="7146">
                  <c:v>675.0999755859374</c:v>
                </c:pt>
                <c:pt idx="7147">
                  <c:v>675.199951171875</c:v>
                </c:pt>
                <c:pt idx="7148">
                  <c:v>675.2999877929685</c:v>
                </c:pt>
                <c:pt idx="7149">
                  <c:v>675.3999633789062</c:v>
                </c:pt>
                <c:pt idx="7150">
                  <c:v>675.5</c:v>
                </c:pt>
                <c:pt idx="7151">
                  <c:v>675.5999755859374</c:v>
                </c:pt>
                <c:pt idx="7152">
                  <c:v>675.699951171875</c:v>
                </c:pt>
                <c:pt idx="7153">
                  <c:v>675.7999877929685</c:v>
                </c:pt>
                <c:pt idx="7154">
                  <c:v>675.8999633789062</c:v>
                </c:pt>
                <c:pt idx="7155">
                  <c:v>676.0</c:v>
                </c:pt>
                <c:pt idx="7156">
                  <c:v>676.0999755859374</c:v>
                </c:pt>
                <c:pt idx="7157">
                  <c:v>676.199951171875</c:v>
                </c:pt>
                <c:pt idx="7158">
                  <c:v>676.2999877929685</c:v>
                </c:pt>
                <c:pt idx="7159">
                  <c:v>676.3999633789062</c:v>
                </c:pt>
                <c:pt idx="7160">
                  <c:v>676.5</c:v>
                </c:pt>
                <c:pt idx="7161">
                  <c:v>676.5999755859374</c:v>
                </c:pt>
                <c:pt idx="7162">
                  <c:v>676.699951171875</c:v>
                </c:pt>
                <c:pt idx="7163">
                  <c:v>676.7999877929685</c:v>
                </c:pt>
                <c:pt idx="7164">
                  <c:v>676.8999633789062</c:v>
                </c:pt>
                <c:pt idx="7165">
                  <c:v>677.0</c:v>
                </c:pt>
                <c:pt idx="7166">
                  <c:v>677.0999755859374</c:v>
                </c:pt>
                <c:pt idx="7167">
                  <c:v>677.199951171875</c:v>
                </c:pt>
                <c:pt idx="7168">
                  <c:v>677.2999877929685</c:v>
                </c:pt>
                <c:pt idx="7169">
                  <c:v>677.3999633789062</c:v>
                </c:pt>
                <c:pt idx="7170">
                  <c:v>677.5</c:v>
                </c:pt>
                <c:pt idx="7171">
                  <c:v>677.5999755859374</c:v>
                </c:pt>
                <c:pt idx="7172">
                  <c:v>677.699951171875</c:v>
                </c:pt>
                <c:pt idx="7173">
                  <c:v>677.7999877929685</c:v>
                </c:pt>
                <c:pt idx="7174">
                  <c:v>677.8999633789062</c:v>
                </c:pt>
                <c:pt idx="7175">
                  <c:v>678.0</c:v>
                </c:pt>
                <c:pt idx="7176">
                  <c:v>678.0999755859374</c:v>
                </c:pt>
                <c:pt idx="7177">
                  <c:v>678.199951171875</c:v>
                </c:pt>
                <c:pt idx="7178">
                  <c:v>678.2999877929685</c:v>
                </c:pt>
                <c:pt idx="7179">
                  <c:v>678.3999633789062</c:v>
                </c:pt>
                <c:pt idx="7180">
                  <c:v>678.5</c:v>
                </c:pt>
                <c:pt idx="7181">
                  <c:v>678.5999755859374</c:v>
                </c:pt>
                <c:pt idx="7182">
                  <c:v>678.699951171875</c:v>
                </c:pt>
                <c:pt idx="7183">
                  <c:v>678.7999877929685</c:v>
                </c:pt>
                <c:pt idx="7184">
                  <c:v>678.8999633789062</c:v>
                </c:pt>
                <c:pt idx="7185">
                  <c:v>679.0</c:v>
                </c:pt>
                <c:pt idx="7186">
                  <c:v>679.0999755859374</c:v>
                </c:pt>
                <c:pt idx="7187">
                  <c:v>679.199951171875</c:v>
                </c:pt>
                <c:pt idx="7188">
                  <c:v>679.2999877929685</c:v>
                </c:pt>
                <c:pt idx="7189">
                  <c:v>679.3999633789062</c:v>
                </c:pt>
                <c:pt idx="7190">
                  <c:v>679.5</c:v>
                </c:pt>
                <c:pt idx="7191">
                  <c:v>679.5999755859374</c:v>
                </c:pt>
                <c:pt idx="7192">
                  <c:v>679.699951171875</c:v>
                </c:pt>
                <c:pt idx="7193">
                  <c:v>679.7999877929685</c:v>
                </c:pt>
                <c:pt idx="7194">
                  <c:v>679.8999633789062</c:v>
                </c:pt>
                <c:pt idx="7195">
                  <c:v>680.0</c:v>
                </c:pt>
                <c:pt idx="7196">
                  <c:v>680.0999755859374</c:v>
                </c:pt>
                <c:pt idx="7197">
                  <c:v>680.199951171875</c:v>
                </c:pt>
                <c:pt idx="7198">
                  <c:v>680.2999877929685</c:v>
                </c:pt>
                <c:pt idx="7199">
                  <c:v>680.3999633789062</c:v>
                </c:pt>
                <c:pt idx="7200">
                  <c:v>680.5</c:v>
                </c:pt>
                <c:pt idx="7201">
                  <c:v>680.5999755859374</c:v>
                </c:pt>
                <c:pt idx="7202">
                  <c:v>680.699951171875</c:v>
                </c:pt>
                <c:pt idx="7203">
                  <c:v>680.7999877929685</c:v>
                </c:pt>
                <c:pt idx="7204">
                  <c:v>680.8999633789062</c:v>
                </c:pt>
                <c:pt idx="7205">
                  <c:v>681.0</c:v>
                </c:pt>
                <c:pt idx="7206">
                  <c:v>681.0999755859374</c:v>
                </c:pt>
                <c:pt idx="7207">
                  <c:v>681.199951171875</c:v>
                </c:pt>
                <c:pt idx="7208">
                  <c:v>681.2999877929685</c:v>
                </c:pt>
                <c:pt idx="7209">
                  <c:v>681.3999633789062</c:v>
                </c:pt>
                <c:pt idx="7210">
                  <c:v>681.5</c:v>
                </c:pt>
                <c:pt idx="7211">
                  <c:v>681.5999755859374</c:v>
                </c:pt>
                <c:pt idx="7212">
                  <c:v>681.699951171875</c:v>
                </c:pt>
                <c:pt idx="7213">
                  <c:v>681.7999877929685</c:v>
                </c:pt>
                <c:pt idx="7214">
                  <c:v>681.8999633789062</c:v>
                </c:pt>
                <c:pt idx="7215">
                  <c:v>682.0</c:v>
                </c:pt>
                <c:pt idx="7216">
                  <c:v>682.0999755859374</c:v>
                </c:pt>
                <c:pt idx="7217">
                  <c:v>682.199951171875</c:v>
                </c:pt>
                <c:pt idx="7218">
                  <c:v>682.2999877929685</c:v>
                </c:pt>
                <c:pt idx="7219">
                  <c:v>682.3999633789062</c:v>
                </c:pt>
                <c:pt idx="7220">
                  <c:v>682.5</c:v>
                </c:pt>
                <c:pt idx="7221">
                  <c:v>682.5999755859374</c:v>
                </c:pt>
                <c:pt idx="7222">
                  <c:v>682.699951171875</c:v>
                </c:pt>
                <c:pt idx="7223">
                  <c:v>682.7999877929685</c:v>
                </c:pt>
                <c:pt idx="7224">
                  <c:v>682.8999633789062</c:v>
                </c:pt>
                <c:pt idx="7225">
                  <c:v>683.0</c:v>
                </c:pt>
                <c:pt idx="7226">
                  <c:v>683.0999755859374</c:v>
                </c:pt>
                <c:pt idx="7227">
                  <c:v>683.199951171875</c:v>
                </c:pt>
                <c:pt idx="7228">
                  <c:v>683.2999877929685</c:v>
                </c:pt>
                <c:pt idx="7229">
                  <c:v>683.3999633789062</c:v>
                </c:pt>
                <c:pt idx="7230">
                  <c:v>683.5</c:v>
                </c:pt>
                <c:pt idx="7231">
                  <c:v>683.5999755859374</c:v>
                </c:pt>
                <c:pt idx="7232">
                  <c:v>683.699951171875</c:v>
                </c:pt>
                <c:pt idx="7233">
                  <c:v>683.7999877929685</c:v>
                </c:pt>
                <c:pt idx="7234">
                  <c:v>683.8999633789062</c:v>
                </c:pt>
                <c:pt idx="7235">
                  <c:v>684.0</c:v>
                </c:pt>
                <c:pt idx="7236">
                  <c:v>684.0999755859374</c:v>
                </c:pt>
                <c:pt idx="7237">
                  <c:v>684.199951171875</c:v>
                </c:pt>
                <c:pt idx="7238">
                  <c:v>684.2999877929685</c:v>
                </c:pt>
                <c:pt idx="7239">
                  <c:v>684.3999633789062</c:v>
                </c:pt>
                <c:pt idx="7240">
                  <c:v>684.5</c:v>
                </c:pt>
                <c:pt idx="7241">
                  <c:v>684.5999755859374</c:v>
                </c:pt>
                <c:pt idx="7242">
                  <c:v>684.699951171875</c:v>
                </c:pt>
                <c:pt idx="7243">
                  <c:v>684.7999877929685</c:v>
                </c:pt>
                <c:pt idx="7244">
                  <c:v>684.8999633789062</c:v>
                </c:pt>
                <c:pt idx="7245">
                  <c:v>685.0</c:v>
                </c:pt>
                <c:pt idx="7246">
                  <c:v>685.0999755859374</c:v>
                </c:pt>
                <c:pt idx="7247">
                  <c:v>685.199951171875</c:v>
                </c:pt>
                <c:pt idx="7248">
                  <c:v>685.2999877929685</c:v>
                </c:pt>
                <c:pt idx="7249">
                  <c:v>685.3999633789062</c:v>
                </c:pt>
                <c:pt idx="7250">
                  <c:v>685.5</c:v>
                </c:pt>
                <c:pt idx="7251">
                  <c:v>685.5999755859374</c:v>
                </c:pt>
                <c:pt idx="7252">
                  <c:v>685.699951171875</c:v>
                </c:pt>
                <c:pt idx="7253">
                  <c:v>685.7999877929685</c:v>
                </c:pt>
                <c:pt idx="7254">
                  <c:v>685.8999633789062</c:v>
                </c:pt>
                <c:pt idx="7255">
                  <c:v>686.0</c:v>
                </c:pt>
                <c:pt idx="7256">
                  <c:v>686.0999755859374</c:v>
                </c:pt>
                <c:pt idx="7257">
                  <c:v>686.199951171875</c:v>
                </c:pt>
                <c:pt idx="7258">
                  <c:v>686.2999877929685</c:v>
                </c:pt>
                <c:pt idx="7259">
                  <c:v>686.3999633789062</c:v>
                </c:pt>
                <c:pt idx="7260">
                  <c:v>686.5</c:v>
                </c:pt>
                <c:pt idx="7261">
                  <c:v>686.5999755859374</c:v>
                </c:pt>
                <c:pt idx="7262">
                  <c:v>686.699951171875</c:v>
                </c:pt>
                <c:pt idx="7263">
                  <c:v>686.7999877929685</c:v>
                </c:pt>
                <c:pt idx="7264">
                  <c:v>686.8999633789062</c:v>
                </c:pt>
                <c:pt idx="7265">
                  <c:v>687.0</c:v>
                </c:pt>
                <c:pt idx="7266">
                  <c:v>687.0999755859374</c:v>
                </c:pt>
                <c:pt idx="7267">
                  <c:v>687.199951171875</c:v>
                </c:pt>
                <c:pt idx="7268">
                  <c:v>687.2999877929685</c:v>
                </c:pt>
                <c:pt idx="7269">
                  <c:v>687.3999633789062</c:v>
                </c:pt>
                <c:pt idx="7270">
                  <c:v>687.5</c:v>
                </c:pt>
                <c:pt idx="7271">
                  <c:v>687.5999755859374</c:v>
                </c:pt>
                <c:pt idx="7272">
                  <c:v>687.699951171875</c:v>
                </c:pt>
                <c:pt idx="7273">
                  <c:v>687.7999877929685</c:v>
                </c:pt>
                <c:pt idx="7274">
                  <c:v>687.8999633789062</c:v>
                </c:pt>
                <c:pt idx="7275">
                  <c:v>688.0</c:v>
                </c:pt>
                <c:pt idx="7276">
                  <c:v>688.0999755859374</c:v>
                </c:pt>
                <c:pt idx="7277">
                  <c:v>688.199951171875</c:v>
                </c:pt>
                <c:pt idx="7278">
                  <c:v>688.2999877929685</c:v>
                </c:pt>
                <c:pt idx="7279">
                  <c:v>688.3999633789062</c:v>
                </c:pt>
                <c:pt idx="7280">
                  <c:v>688.5</c:v>
                </c:pt>
                <c:pt idx="7281">
                  <c:v>688.5999755859374</c:v>
                </c:pt>
                <c:pt idx="7282">
                  <c:v>688.699951171875</c:v>
                </c:pt>
                <c:pt idx="7283">
                  <c:v>688.7999877929685</c:v>
                </c:pt>
                <c:pt idx="7284">
                  <c:v>688.8999633789062</c:v>
                </c:pt>
                <c:pt idx="7285">
                  <c:v>689.0</c:v>
                </c:pt>
                <c:pt idx="7286">
                  <c:v>689.0999755859374</c:v>
                </c:pt>
                <c:pt idx="7287">
                  <c:v>689.199951171875</c:v>
                </c:pt>
                <c:pt idx="7288">
                  <c:v>689.2999877929685</c:v>
                </c:pt>
                <c:pt idx="7289">
                  <c:v>689.3999633789062</c:v>
                </c:pt>
                <c:pt idx="7290">
                  <c:v>689.5</c:v>
                </c:pt>
                <c:pt idx="7291">
                  <c:v>689.5999755859374</c:v>
                </c:pt>
                <c:pt idx="7292">
                  <c:v>689.699951171875</c:v>
                </c:pt>
                <c:pt idx="7293">
                  <c:v>689.7999877929685</c:v>
                </c:pt>
                <c:pt idx="7294">
                  <c:v>689.8999633789062</c:v>
                </c:pt>
                <c:pt idx="7295">
                  <c:v>690.0</c:v>
                </c:pt>
                <c:pt idx="7296">
                  <c:v>690.0999755859374</c:v>
                </c:pt>
                <c:pt idx="7297">
                  <c:v>690.199951171875</c:v>
                </c:pt>
                <c:pt idx="7298">
                  <c:v>690.2999877929685</c:v>
                </c:pt>
                <c:pt idx="7299">
                  <c:v>690.3999633789062</c:v>
                </c:pt>
                <c:pt idx="7300">
                  <c:v>690.5</c:v>
                </c:pt>
                <c:pt idx="7301">
                  <c:v>690.5999755859374</c:v>
                </c:pt>
                <c:pt idx="7302">
                  <c:v>690.699951171875</c:v>
                </c:pt>
                <c:pt idx="7303">
                  <c:v>690.7999877929685</c:v>
                </c:pt>
                <c:pt idx="7304">
                  <c:v>690.8999633789062</c:v>
                </c:pt>
                <c:pt idx="7305">
                  <c:v>691.0</c:v>
                </c:pt>
                <c:pt idx="7306">
                  <c:v>691.0999755859374</c:v>
                </c:pt>
                <c:pt idx="7307">
                  <c:v>691.199951171875</c:v>
                </c:pt>
                <c:pt idx="7308">
                  <c:v>691.2999877929685</c:v>
                </c:pt>
                <c:pt idx="7309">
                  <c:v>691.3999633789062</c:v>
                </c:pt>
                <c:pt idx="7310">
                  <c:v>691.5</c:v>
                </c:pt>
                <c:pt idx="7311">
                  <c:v>691.5999755859374</c:v>
                </c:pt>
                <c:pt idx="7312">
                  <c:v>691.699951171875</c:v>
                </c:pt>
                <c:pt idx="7313">
                  <c:v>691.7999877929685</c:v>
                </c:pt>
                <c:pt idx="7314">
                  <c:v>691.8999633789062</c:v>
                </c:pt>
                <c:pt idx="7315">
                  <c:v>692.0</c:v>
                </c:pt>
                <c:pt idx="7316">
                  <c:v>692.0999755859374</c:v>
                </c:pt>
                <c:pt idx="7317">
                  <c:v>692.199951171875</c:v>
                </c:pt>
                <c:pt idx="7318">
                  <c:v>692.2999877929685</c:v>
                </c:pt>
                <c:pt idx="7319">
                  <c:v>692.3999633789062</c:v>
                </c:pt>
                <c:pt idx="7320">
                  <c:v>692.5</c:v>
                </c:pt>
                <c:pt idx="7321">
                  <c:v>692.5999755859374</c:v>
                </c:pt>
                <c:pt idx="7322">
                  <c:v>692.699951171875</c:v>
                </c:pt>
                <c:pt idx="7323">
                  <c:v>692.7999877929685</c:v>
                </c:pt>
                <c:pt idx="7324">
                  <c:v>692.8999633789062</c:v>
                </c:pt>
                <c:pt idx="7325">
                  <c:v>693.0</c:v>
                </c:pt>
                <c:pt idx="7326">
                  <c:v>693.0999755859374</c:v>
                </c:pt>
                <c:pt idx="7327">
                  <c:v>693.199951171875</c:v>
                </c:pt>
                <c:pt idx="7328">
                  <c:v>693.2999877929685</c:v>
                </c:pt>
                <c:pt idx="7329">
                  <c:v>693.3999633789062</c:v>
                </c:pt>
                <c:pt idx="7330">
                  <c:v>693.5</c:v>
                </c:pt>
                <c:pt idx="7331">
                  <c:v>693.5999755859374</c:v>
                </c:pt>
                <c:pt idx="7332">
                  <c:v>693.699951171875</c:v>
                </c:pt>
                <c:pt idx="7333">
                  <c:v>693.7999877929685</c:v>
                </c:pt>
                <c:pt idx="7334">
                  <c:v>693.8999633789062</c:v>
                </c:pt>
                <c:pt idx="7335">
                  <c:v>694.0</c:v>
                </c:pt>
                <c:pt idx="7336">
                  <c:v>694.0999755859374</c:v>
                </c:pt>
                <c:pt idx="7337">
                  <c:v>694.199951171875</c:v>
                </c:pt>
                <c:pt idx="7338">
                  <c:v>694.2999877929685</c:v>
                </c:pt>
                <c:pt idx="7339">
                  <c:v>694.3999633789062</c:v>
                </c:pt>
                <c:pt idx="7340">
                  <c:v>694.5</c:v>
                </c:pt>
                <c:pt idx="7341">
                  <c:v>694.5999755859374</c:v>
                </c:pt>
                <c:pt idx="7342">
                  <c:v>694.699951171875</c:v>
                </c:pt>
                <c:pt idx="7343">
                  <c:v>694.7999877929685</c:v>
                </c:pt>
                <c:pt idx="7344">
                  <c:v>694.8999633789062</c:v>
                </c:pt>
                <c:pt idx="7345">
                  <c:v>695.0</c:v>
                </c:pt>
                <c:pt idx="7346">
                  <c:v>695.0999755859374</c:v>
                </c:pt>
                <c:pt idx="7347">
                  <c:v>695.199951171875</c:v>
                </c:pt>
                <c:pt idx="7348">
                  <c:v>695.2999877929685</c:v>
                </c:pt>
                <c:pt idx="7349">
                  <c:v>695.3999633789062</c:v>
                </c:pt>
                <c:pt idx="7350">
                  <c:v>695.5</c:v>
                </c:pt>
                <c:pt idx="7351">
                  <c:v>695.5999755859374</c:v>
                </c:pt>
                <c:pt idx="7352">
                  <c:v>695.699951171875</c:v>
                </c:pt>
                <c:pt idx="7353">
                  <c:v>695.7999877929685</c:v>
                </c:pt>
                <c:pt idx="7354">
                  <c:v>695.8999633789062</c:v>
                </c:pt>
                <c:pt idx="7355">
                  <c:v>696.0</c:v>
                </c:pt>
                <c:pt idx="7356">
                  <c:v>696.0999755859374</c:v>
                </c:pt>
                <c:pt idx="7357">
                  <c:v>696.199951171875</c:v>
                </c:pt>
                <c:pt idx="7358">
                  <c:v>696.2999877929685</c:v>
                </c:pt>
                <c:pt idx="7359">
                  <c:v>696.3999633789062</c:v>
                </c:pt>
                <c:pt idx="7360">
                  <c:v>696.5</c:v>
                </c:pt>
                <c:pt idx="7361">
                  <c:v>696.5999755859374</c:v>
                </c:pt>
                <c:pt idx="7362">
                  <c:v>696.699951171875</c:v>
                </c:pt>
                <c:pt idx="7363">
                  <c:v>696.7999877929685</c:v>
                </c:pt>
                <c:pt idx="7364">
                  <c:v>696.8999633789062</c:v>
                </c:pt>
                <c:pt idx="7365">
                  <c:v>697.0</c:v>
                </c:pt>
                <c:pt idx="7366">
                  <c:v>697.0999755859374</c:v>
                </c:pt>
                <c:pt idx="7367">
                  <c:v>697.199951171875</c:v>
                </c:pt>
                <c:pt idx="7368">
                  <c:v>697.2999877929685</c:v>
                </c:pt>
                <c:pt idx="7369">
                  <c:v>697.3999633789062</c:v>
                </c:pt>
                <c:pt idx="7370">
                  <c:v>697.5</c:v>
                </c:pt>
                <c:pt idx="7371">
                  <c:v>697.5999755859374</c:v>
                </c:pt>
                <c:pt idx="7372">
                  <c:v>697.699951171875</c:v>
                </c:pt>
                <c:pt idx="7373">
                  <c:v>697.7999877929685</c:v>
                </c:pt>
                <c:pt idx="7374">
                  <c:v>697.8999633789062</c:v>
                </c:pt>
                <c:pt idx="7375">
                  <c:v>698.0</c:v>
                </c:pt>
                <c:pt idx="7376">
                  <c:v>698.0999755859374</c:v>
                </c:pt>
                <c:pt idx="7377">
                  <c:v>698.199951171875</c:v>
                </c:pt>
                <c:pt idx="7378">
                  <c:v>698.2999877929685</c:v>
                </c:pt>
                <c:pt idx="7379">
                  <c:v>698.3999633789062</c:v>
                </c:pt>
                <c:pt idx="7380">
                  <c:v>698.5</c:v>
                </c:pt>
                <c:pt idx="7381">
                  <c:v>698.5999755859374</c:v>
                </c:pt>
                <c:pt idx="7382">
                  <c:v>698.699951171875</c:v>
                </c:pt>
                <c:pt idx="7383">
                  <c:v>698.7999877929685</c:v>
                </c:pt>
                <c:pt idx="7384">
                  <c:v>698.8999633789062</c:v>
                </c:pt>
                <c:pt idx="7385">
                  <c:v>699.0</c:v>
                </c:pt>
                <c:pt idx="7386">
                  <c:v>699.0999755859374</c:v>
                </c:pt>
                <c:pt idx="7387">
                  <c:v>699.199951171875</c:v>
                </c:pt>
                <c:pt idx="7388">
                  <c:v>699.2999877929685</c:v>
                </c:pt>
                <c:pt idx="7389">
                  <c:v>699.3999633789062</c:v>
                </c:pt>
                <c:pt idx="7390">
                  <c:v>699.5</c:v>
                </c:pt>
                <c:pt idx="7391">
                  <c:v>699.5999755859374</c:v>
                </c:pt>
                <c:pt idx="7392">
                  <c:v>699.699951171875</c:v>
                </c:pt>
                <c:pt idx="7393">
                  <c:v>699.7999877929685</c:v>
                </c:pt>
                <c:pt idx="7394">
                  <c:v>699.8999633789062</c:v>
                </c:pt>
                <c:pt idx="7395">
                  <c:v>700.0</c:v>
                </c:pt>
                <c:pt idx="7396">
                  <c:v>700.0999755859374</c:v>
                </c:pt>
                <c:pt idx="7397">
                  <c:v>700.199951171875</c:v>
                </c:pt>
                <c:pt idx="7398">
                  <c:v>700.2999877929685</c:v>
                </c:pt>
                <c:pt idx="7399">
                  <c:v>700.3999633789062</c:v>
                </c:pt>
                <c:pt idx="7400">
                  <c:v>700.5</c:v>
                </c:pt>
                <c:pt idx="7401">
                  <c:v>700.5999755859374</c:v>
                </c:pt>
                <c:pt idx="7402">
                  <c:v>700.699951171875</c:v>
                </c:pt>
                <c:pt idx="7403">
                  <c:v>700.7999877929685</c:v>
                </c:pt>
                <c:pt idx="7404">
                  <c:v>700.8999633789062</c:v>
                </c:pt>
                <c:pt idx="7405">
                  <c:v>701.0</c:v>
                </c:pt>
                <c:pt idx="7406">
                  <c:v>701.0999755859374</c:v>
                </c:pt>
                <c:pt idx="7407">
                  <c:v>701.199951171875</c:v>
                </c:pt>
                <c:pt idx="7408">
                  <c:v>701.2999877929685</c:v>
                </c:pt>
                <c:pt idx="7409">
                  <c:v>701.3999633789062</c:v>
                </c:pt>
                <c:pt idx="7410">
                  <c:v>701.5</c:v>
                </c:pt>
                <c:pt idx="7411">
                  <c:v>701.5999755859374</c:v>
                </c:pt>
                <c:pt idx="7412">
                  <c:v>701.699951171875</c:v>
                </c:pt>
                <c:pt idx="7413">
                  <c:v>701.7999877929685</c:v>
                </c:pt>
                <c:pt idx="7414">
                  <c:v>701.8999633789062</c:v>
                </c:pt>
                <c:pt idx="7415">
                  <c:v>702.0</c:v>
                </c:pt>
                <c:pt idx="7416">
                  <c:v>702.0999755859374</c:v>
                </c:pt>
                <c:pt idx="7417">
                  <c:v>702.199951171875</c:v>
                </c:pt>
                <c:pt idx="7418">
                  <c:v>702.2999877929685</c:v>
                </c:pt>
                <c:pt idx="7419">
                  <c:v>702.3999633789062</c:v>
                </c:pt>
                <c:pt idx="7420">
                  <c:v>702.5</c:v>
                </c:pt>
                <c:pt idx="7421">
                  <c:v>702.5999755859374</c:v>
                </c:pt>
                <c:pt idx="7422">
                  <c:v>702.699951171875</c:v>
                </c:pt>
                <c:pt idx="7423">
                  <c:v>702.7999877929685</c:v>
                </c:pt>
                <c:pt idx="7424">
                  <c:v>702.8999633789062</c:v>
                </c:pt>
                <c:pt idx="7425">
                  <c:v>703.0</c:v>
                </c:pt>
                <c:pt idx="7426">
                  <c:v>703.0999755859374</c:v>
                </c:pt>
                <c:pt idx="7427">
                  <c:v>703.199951171875</c:v>
                </c:pt>
                <c:pt idx="7428">
                  <c:v>703.2999877929685</c:v>
                </c:pt>
                <c:pt idx="7429">
                  <c:v>703.3999633789062</c:v>
                </c:pt>
                <c:pt idx="7430">
                  <c:v>703.5</c:v>
                </c:pt>
                <c:pt idx="7431">
                  <c:v>703.5999755859374</c:v>
                </c:pt>
                <c:pt idx="7432">
                  <c:v>703.699951171875</c:v>
                </c:pt>
                <c:pt idx="7433">
                  <c:v>703.7999877929685</c:v>
                </c:pt>
                <c:pt idx="7434">
                  <c:v>703.8999633789062</c:v>
                </c:pt>
                <c:pt idx="7435">
                  <c:v>704.0</c:v>
                </c:pt>
                <c:pt idx="7436">
                  <c:v>704.0999755859374</c:v>
                </c:pt>
                <c:pt idx="7437">
                  <c:v>704.199951171875</c:v>
                </c:pt>
                <c:pt idx="7438">
                  <c:v>704.2999877929685</c:v>
                </c:pt>
                <c:pt idx="7439">
                  <c:v>704.3999633789062</c:v>
                </c:pt>
                <c:pt idx="7440">
                  <c:v>704.5</c:v>
                </c:pt>
                <c:pt idx="7441">
                  <c:v>704.5999755859374</c:v>
                </c:pt>
                <c:pt idx="7442">
                  <c:v>704.699951171875</c:v>
                </c:pt>
                <c:pt idx="7443">
                  <c:v>704.7999877929685</c:v>
                </c:pt>
                <c:pt idx="7444">
                  <c:v>704.8999633789062</c:v>
                </c:pt>
                <c:pt idx="7445">
                  <c:v>705.0</c:v>
                </c:pt>
                <c:pt idx="7446">
                  <c:v>705.0999755859374</c:v>
                </c:pt>
                <c:pt idx="7447">
                  <c:v>705.199951171875</c:v>
                </c:pt>
                <c:pt idx="7448">
                  <c:v>705.2999877929685</c:v>
                </c:pt>
                <c:pt idx="7449">
                  <c:v>705.3999633789062</c:v>
                </c:pt>
                <c:pt idx="7450">
                  <c:v>705.5</c:v>
                </c:pt>
                <c:pt idx="7451">
                  <c:v>705.5999755859374</c:v>
                </c:pt>
                <c:pt idx="7452">
                  <c:v>705.699951171875</c:v>
                </c:pt>
                <c:pt idx="7453">
                  <c:v>705.7999877929685</c:v>
                </c:pt>
                <c:pt idx="7454">
                  <c:v>705.8999633789062</c:v>
                </c:pt>
                <c:pt idx="7455">
                  <c:v>706.0</c:v>
                </c:pt>
                <c:pt idx="7456">
                  <c:v>706.0999755859374</c:v>
                </c:pt>
                <c:pt idx="7457">
                  <c:v>706.199951171875</c:v>
                </c:pt>
                <c:pt idx="7458">
                  <c:v>706.2999877929685</c:v>
                </c:pt>
                <c:pt idx="7459">
                  <c:v>706.3999633789062</c:v>
                </c:pt>
                <c:pt idx="7460">
                  <c:v>706.5</c:v>
                </c:pt>
                <c:pt idx="7461">
                  <c:v>706.5999755859374</c:v>
                </c:pt>
                <c:pt idx="7462">
                  <c:v>706.699951171875</c:v>
                </c:pt>
                <c:pt idx="7463">
                  <c:v>706.7999877929685</c:v>
                </c:pt>
                <c:pt idx="7464">
                  <c:v>706.8999633789062</c:v>
                </c:pt>
                <c:pt idx="7465">
                  <c:v>707.0</c:v>
                </c:pt>
                <c:pt idx="7466">
                  <c:v>707.0999755859374</c:v>
                </c:pt>
                <c:pt idx="7467">
                  <c:v>707.199951171875</c:v>
                </c:pt>
                <c:pt idx="7468">
                  <c:v>707.2999877929685</c:v>
                </c:pt>
                <c:pt idx="7469">
                  <c:v>707.3999633789062</c:v>
                </c:pt>
                <c:pt idx="7470">
                  <c:v>707.5</c:v>
                </c:pt>
                <c:pt idx="7471">
                  <c:v>707.5999755859374</c:v>
                </c:pt>
                <c:pt idx="7472">
                  <c:v>707.699951171875</c:v>
                </c:pt>
                <c:pt idx="7473">
                  <c:v>707.7999877929685</c:v>
                </c:pt>
                <c:pt idx="7474">
                  <c:v>707.8999633789062</c:v>
                </c:pt>
                <c:pt idx="7475">
                  <c:v>708.0</c:v>
                </c:pt>
                <c:pt idx="7476">
                  <c:v>708.0999755859374</c:v>
                </c:pt>
                <c:pt idx="7477">
                  <c:v>708.199951171875</c:v>
                </c:pt>
                <c:pt idx="7478">
                  <c:v>708.2999877929685</c:v>
                </c:pt>
                <c:pt idx="7479">
                  <c:v>708.3999633789062</c:v>
                </c:pt>
                <c:pt idx="7480">
                  <c:v>708.5</c:v>
                </c:pt>
                <c:pt idx="7481">
                  <c:v>708.5999755859374</c:v>
                </c:pt>
                <c:pt idx="7482">
                  <c:v>708.699951171875</c:v>
                </c:pt>
                <c:pt idx="7483">
                  <c:v>708.7999877929685</c:v>
                </c:pt>
                <c:pt idx="7484">
                  <c:v>708.8999633789062</c:v>
                </c:pt>
                <c:pt idx="7485">
                  <c:v>709.0</c:v>
                </c:pt>
                <c:pt idx="7486">
                  <c:v>709.0999755859374</c:v>
                </c:pt>
                <c:pt idx="7487">
                  <c:v>709.199951171875</c:v>
                </c:pt>
                <c:pt idx="7488">
                  <c:v>709.2999877929685</c:v>
                </c:pt>
                <c:pt idx="7489">
                  <c:v>709.3999633789062</c:v>
                </c:pt>
                <c:pt idx="7490">
                  <c:v>709.5</c:v>
                </c:pt>
                <c:pt idx="7491">
                  <c:v>709.5999755859374</c:v>
                </c:pt>
                <c:pt idx="7492">
                  <c:v>709.699951171875</c:v>
                </c:pt>
                <c:pt idx="7493">
                  <c:v>709.7999877929685</c:v>
                </c:pt>
                <c:pt idx="7494">
                  <c:v>709.8999633789062</c:v>
                </c:pt>
                <c:pt idx="7495">
                  <c:v>710.0</c:v>
                </c:pt>
                <c:pt idx="7496">
                  <c:v>710.0999755859374</c:v>
                </c:pt>
                <c:pt idx="7497">
                  <c:v>710.199951171875</c:v>
                </c:pt>
                <c:pt idx="7498">
                  <c:v>710.2999877929685</c:v>
                </c:pt>
                <c:pt idx="7499">
                  <c:v>710.3999633789062</c:v>
                </c:pt>
                <c:pt idx="7500">
                  <c:v>710.5</c:v>
                </c:pt>
                <c:pt idx="7501">
                  <c:v>710.5999755859374</c:v>
                </c:pt>
                <c:pt idx="7502">
                  <c:v>710.699951171875</c:v>
                </c:pt>
                <c:pt idx="7503">
                  <c:v>710.7999877929685</c:v>
                </c:pt>
                <c:pt idx="7504">
                  <c:v>710.8999633789062</c:v>
                </c:pt>
                <c:pt idx="7505">
                  <c:v>711.0</c:v>
                </c:pt>
                <c:pt idx="7506">
                  <c:v>711.0999755859374</c:v>
                </c:pt>
                <c:pt idx="7507">
                  <c:v>711.199951171875</c:v>
                </c:pt>
                <c:pt idx="7508">
                  <c:v>711.2999877929685</c:v>
                </c:pt>
                <c:pt idx="7509">
                  <c:v>711.3999633789062</c:v>
                </c:pt>
                <c:pt idx="7510">
                  <c:v>711.5</c:v>
                </c:pt>
                <c:pt idx="7511">
                  <c:v>711.5999755859374</c:v>
                </c:pt>
                <c:pt idx="7512">
                  <c:v>711.699951171875</c:v>
                </c:pt>
                <c:pt idx="7513">
                  <c:v>711.7999877929685</c:v>
                </c:pt>
                <c:pt idx="7514">
                  <c:v>711.8999633789062</c:v>
                </c:pt>
                <c:pt idx="7515">
                  <c:v>712.0</c:v>
                </c:pt>
                <c:pt idx="7516">
                  <c:v>712.0999755859374</c:v>
                </c:pt>
                <c:pt idx="7517">
                  <c:v>712.199951171875</c:v>
                </c:pt>
                <c:pt idx="7518">
                  <c:v>712.2999877929685</c:v>
                </c:pt>
                <c:pt idx="7519">
                  <c:v>712.3999633789062</c:v>
                </c:pt>
                <c:pt idx="7520">
                  <c:v>712.5</c:v>
                </c:pt>
                <c:pt idx="7521">
                  <c:v>712.5999755859374</c:v>
                </c:pt>
                <c:pt idx="7522">
                  <c:v>712.699951171875</c:v>
                </c:pt>
                <c:pt idx="7523">
                  <c:v>712.7999877929685</c:v>
                </c:pt>
                <c:pt idx="7524">
                  <c:v>712.8999633789062</c:v>
                </c:pt>
                <c:pt idx="7525">
                  <c:v>713.0</c:v>
                </c:pt>
                <c:pt idx="7526">
                  <c:v>713.0999755859374</c:v>
                </c:pt>
                <c:pt idx="7527">
                  <c:v>713.199951171875</c:v>
                </c:pt>
                <c:pt idx="7528">
                  <c:v>713.2999877929685</c:v>
                </c:pt>
                <c:pt idx="7529">
                  <c:v>713.3999633789062</c:v>
                </c:pt>
                <c:pt idx="7530">
                  <c:v>713.5</c:v>
                </c:pt>
                <c:pt idx="7531">
                  <c:v>713.5999755859374</c:v>
                </c:pt>
                <c:pt idx="7532">
                  <c:v>713.699951171875</c:v>
                </c:pt>
                <c:pt idx="7533">
                  <c:v>713.7999877929685</c:v>
                </c:pt>
                <c:pt idx="7534">
                  <c:v>713.8999633789062</c:v>
                </c:pt>
                <c:pt idx="7535">
                  <c:v>714.0</c:v>
                </c:pt>
                <c:pt idx="7536">
                  <c:v>714.0999755859374</c:v>
                </c:pt>
                <c:pt idx="7537">
                  <c:v>714.199951171875</c:v>
                </c:pt>
                <c:pt idx="7538">
                  <c:v>714.2999877929685</c:v>
                </c:pt>
                <c:pt idx="7539">
                  <c:v>714.3999633789062</c:v>
                </c:pt>
                <c:pt idx="7540">
                  <c:v>714.5</c:v>
                </c:pt>
                <c:pt idx="7541">
                  <c:v>714.5999755859374</c:v>
                </c:pt>
                <c:pt idx="7542">
                  <c:v>714.699951171875</c:v>
                </c:pt>
                <c:pt idx="7543">
                  <c:v>714.7999877929685</c:v>
                </c:pt>
                <c:pt idx="7544">
                  <c:v>714.8999633789062</c:v>
                </c:pt>
                <c:pt idx="7545">
                  <c:v>715.0</c:v>
                </c:pt>
                <c:pt idx="7546">
                  <c:v>715.0999755859374</c:v>
                </c:pt>
                <c:pt idx="7547">
                  <c:v>715.199951171875</c:v>
                </c:pt>
                <c:pt idx="7548">
                  <c:v>715.2999877929685</c:v>
                </c:pt>
                <c:pt idx="7549">
                  <c:v>715.3999633789062</c:v>
                </c:pt>
                <c:pt idx="7550">
                  <c:v>715.5</c:v>
                </c:pt>
                <c:pt idx="7551">
                  <c:v>715.5999755859374</c:v>
                </c:pt>
                <c:pt idx="7552">
                  <c:v>715.699951171875</c:v>
                </c:pt>
                <c:pt idx="7553">
                  <c:v>715.7999877929685</c:v>
                </c:pt>
                <c:pt idx="7554">
                  <c:v>715.8999633789062</c:v>
                </c:pt>
                <c:pt idx="7555">
                  <c:v>716.0</c:v>
                </c:pt>
                <c:pt idx="7556">
                  <c:v>716.0999755859374</c:v>
                </c:pt>
                <c:pt idx="7557">
                  <c:v>716.199951171875</c:v>
                </c:pt>
                <c:pt idx="7558">
                  <c:v>716.2999877929685</c:v>
                </c:pt>
                <c:pt idx="7559">
                  <c:v>716.3999633789062</c:v>
                </c:pt>
                <c:pt idx="7560">
                  <c:v>716.5</c:v>
                </c:pt>
                <c:pt idx="7561">
                  <c:v>716.5999755859374</c:v>
                </c:pt>
                <c:pt idx="7562">
                  <c:v>716.699951171875</c:v>
                </c:pt>
                <c:pt idx="7563">
                  <c:v>716.7999877929685</c:v>
                </c:pt>
                <c:pt idx="7564">
                  <c:v>716.8999633789062</c:v>
                </c:pt>
                <c:pt idx="7565">
                  <c:v>717.0</c:v>
                </c:pt>
                <c:pt idx="7566">
                  <c:v>717.0999755859374</c:v>
                </c:pt>
                <c:pt idx="7567">
                  <c:v>717.199951171875</c:v>
                </c:pt>
                <c:pt idx="7568">
                  <c:v>717.2999877929685</c:v>
                </c:pt>
                <c:pt idx="7569">
                  <c:v>717.3999633789062</c:v>
                </c:pt>
                <c:pt idx="7570">
                  <c:v>717.5</c:v>
                </c:pt>
                <c:pt idx="7571">
                  <c:v>717.5999755859374</c:v>
                </c:pt>
                <c:pt idx="7572">
                  <c:v>717.699951171875</c:v>
                </c:pt>
                <c:pt idx="7573">
                  <c:v>717.7999877929685</c:v>
                </c:pt>
                <c:pt idx="7574">
                  <c:v>717.8999633789062</c:v>
                </c:pt>
                <c:pt idx="7575">
                  <c:v>718.0</c:v>
                </c:pt>
                <c:pt idx="7576">
                  <c:v>718.0999755859374</c:v>
                </c:pt>
                <c:pt idx="7577">
                  <c:v>718.199951171875</c:v>
                </c:pt>
                <c:pt idx="7578">
                  <c:v>718.2999877929685</c:v>
                </c:pt>
                <c:pt idx="7579">
                  <c:v>718.3999633789062</c:v>
                </c:pt>
                <c:pt idx="7580">
                  <c:v>718.5</c:v>
                </c:pt>
                <c:pt idx="7581">
                  <c:v>718.5999755859374</c:v>
                </c:pt>
                <c:pt idx="7582">
                  <c:v>718.699951171875</c:v>
                </c:pt>
                <c:pt idx="7583">
                  <c:v>718.7999877929685</c:v>
                </c:pt>
                <c:pt idx="7584">
                  <c:v>718.8999633789062</c:v>
                </c:pt>
                <c:pt idx="7585">
                  <c:v>719.0</c:v>
                </c:pt>
                <c:pt idx="7586">
                  <c:v>719.0999755859374</c:v>
                </c:pt>
                <c:pt idx="7587">
                  <c:v>719.199951171875</c:v>
                </c:pt>
                <c:pt idx="7588">
                  <c:v>719.2999877929685</c:v>
                </c:pt>
                <c:pt idx="7589">
                  <c:v>719.3999633789062</c:v>
                </c:pt>
                <c:pt idx="7590">
                  <c:v>719.5</c:v>
                </c:pt>
                <c:pt idx="7591">
                  <c:v>719.5999755859374</c:v>
                </c:pt>
                <c:pt idx="7592">
                  <c:v>719.699951171875</c:v>
                </c:pt>
                <c:pt idx="7593">
                  <c:v>719.7999877929685</c:v>
                </c:pt>
                <c:pt idx="7594">
                  <c:v>719.8999633789062</c:v>
                </c:pt>
                <c:pt idx="7595">
                  <c:v>720.0</c:v>
                </c:pt>
                <c:pt idx="7596">
                  <c:v>720.0999755859374</c:v>
                </c:pt>
                <c:pt idx="7597">
                  <c:v>720.199951171875</c:v>
                </c:pt>
                <c:pt idx="7598">
                  <c:v>720.2999877929685</c:v>
                </c:pt>
                <c:pt idx="7599">
                  <c:v>720.3999633789062</c:v>
                </c:pt>
                <c:pt idx="7600">
                  <c:v>720.5</c:v>
                </c:pt>
                <c:pt idx="7601">
                  <c:v>720.5999755859374</c:v>
                </c:pt>
                <c:pt idx="7602">
                  <c:v>720.699951171875</c:v>
                </c:pt>
                <c:pt idx="7603">
                  <c:v>720.7999877929685</c:v>
                </c:pt>
                <c:pt idx="7604">
                  <c:v>720.8999633789062</c:v>
                </c:pt>
                <c:pt idx="7605">
                  <c:v>721.0</c:v>
                </c:pt>
                <c:pt idx="7606">
                  <c:v>721.0999755859374</c:v>
                </c:pt>
                <c:pt idx="7607">
                  <c:v>721.199951171875</c:v>
                </c:pt>
                <c:pt idx="7608">
                  <c:v>721.2999877929685</c:v>
                </c:pt>
                <c:pt idx="7609">
                  <c:v>721.3999633789062</c:v>
                </c:pt>
                <c:pt idx="7610">
                  <c:v>721.5</c:v>
                </c:pt>
                <c:pt idx="7611">
                  <c:v>721.5999755859374</c:v>
                </c:pt>
                <c:pt idx="7612">
                  <c:v>721.699951171875</c:v>
                </c:pt>
                <c:pt idx="7613">
                  <c:v>721.7999877929685</c:v>
                </c:pt>
                <c:pt idx="7614">
                  <c:v>721.8999633789062</c:v>
                </c:pt>
                <c:pt idx="7615">
                  <c:v>722.0</c:v>
                </c:pt>
                <c:pt idx="7616">
                  <c:v>722.0999755859374</c:v>
                </c:pt>
                <c:pt idx="7617">
                  <c:v>722.199951171875</c:v>
                </c:pt>
                <c:pt idx="7618">
                  <c:v>722.2999877929685</c:v>
                </c:pt>
                <c:pt idx="7619">
                  <c:v>722.3999633789062</c:v>
                </c:pt>
                <c:pt idx="7620">
                  <c:v>722.5</c:v>
                </c:pt>
                <c:pt idx="7621">
                  <c:v>722.5999755859374</c:v>
                </c:pt>
                <c:pt idx="7622">
                  <c:v>722.699951171875</c:v>
                </c:pt>
                <c:pt idx="7623">
                  <c:v>722.7999877929685</c:v>
                </c:pt>
                <c:pt idx="7624">
                  <c:v>722.8999633789062</c:v>
                </c:pt>
                <c:pt idx="7625">
                  <c:v>723.0</c:v>
                </c:pt>
                <c:pt idx="7626">
                  <c:v>723.0999755859374</c:v>
                </c:pt>
                <c:pt idx="7627">
                  <c:v>723.199951171875</c:v>
                </c:pt>
                <c:pt idx="7628">
                  <c:v>723.2999877929685</c:v>
                </c:pt>
                <c:pt idx="7629">
                  <c:v>723.3999633789062</c:v>
                </c:pt>
                <c:pt idx="7630">
                  <c:v>723.5</c:v>
                </c:pt>
                <c:pt idx="7631">
                  <c:v>723.5999755859374</c:v>
                </c:pt>
                <c:pt idx="7632">
                  <c:v>723.699951171875</c:v>
                </c:pt>
                <c:pt idx="7633">
                  <c:v>723.7999877929685</c:v>
                </c:pt>
                <c:pt idx="7634">
                  <c:v>723.8999633789062</c:v>
                </c:pt>
                <c:pt idx="7635">
                  <c:v>724.0</c:v>
                </c:pt>
                <c:pt idx="7636">
                  <c:v>724.0999755859374</c:v>
                </c:pt>
                <c:pt idx="7637">
                  <c:v>724.199951171875</c:v>
                </c:pt>
                <c:pt idx="7638">
                  <c:v>724.2999877929685</c:v>
                </c:pt>
                <c:pt idx="7639">
                  <c:v>724.3999633789062</c:v>
                </c:pt>
                <c:pt idx="7640">
                  <c:v>724.5</c:v>
                </c:pt>
                <c:pt idx="7641">
                  <c:v>724.5999755859374</c:v>
                </c:pt>
                <c:pt idx="7642">
                  <c:v>724.699951171875</c:v>
                </c:pt>
                <c:pt idx="7643">
                  <c:v>724.7999877929685</c:v>
                </c:pt>
                <c:pt idx="7644">
                  <c:v>724.8999633789062</c:v>
                </c:pt>
                <c:pt idx="7645">
                  <c:v>725.0</c:v>
                </c:pt>
                <c:pt idx="7646">
                  <c:v>725.0999755859374</c:v>
                </c:pt>
                <c:pt idx="7647">
                  <c:v>725.199951171875</c:v>
                </c:pt>
                <c:pt idx="7648">
                  <c:v>725.2999877929685</c:v>
                </c:pt>
                <c:pt idx="7649">
                  <c:v>725.3999633789062</c:v>
                </c:pt>
                <c:pt idx="7650">
                  <c:v>725.5</c:v>
                </c:pt>
                <c:pt idx="7651">
                  <c:v>725.5999755859374</c:v>
                </c:pt>
                <c:pt idx="7652">
                  <c:v>725.699951171875</c:v>
                </c:pt>
                <c:pt idx="7653">
                  <c:v>725.7999877929685</c:v>
                </c:pt>
                <c:pt idx="7654">
                  <c:v>725.8999633789062</c:v>
                </c:pt>
                <c:pt idx="7655">
                  <c:v>726.0</c:v>
                </c:pt>
                <c:pt idx="7656">
                  <c:v>726.0999755859374</c:v>
                </c:pt>
                <c:pt idx="7657">
                  <c:v>726.199951171875</c:v>
                </c:pt>
                <c:pt idx="7658">
                  <c:v>726.2999877929685</c:v>
                </c:pt>
                <c:pt idx="7659">
                  <c:v>726.3999633789062</c:v>
                </c:pt>
                <c:pt idx="7660">
                  <c:v>726.5</c:v>
                </c:pt>
                <c:pt idx="7661">
                  <c:v>726.5999755859374</c:v>
                </c:pt>
                <c:pt idx="7662">
                  <c:v>726.699951171875</c:v>
                </c:pt>
                <c:pt idx="7663">
                  <c:v>726.7999877929685</c:v>
                </c:pt>
                <c:pt idx="7664">
                  <c:v>726.8999633789062</c:v>
                </c:pt>
                <c:pt idx="7665">
                  <c:v>727.0</c:v>
                </c:pt>
                <c:pt idx="7666">
                  <c:v>727.0999755859374</c:v>
                </c:pt>
                <c:pt idx="7667">
                  <c:v>727.199951171875</c:v>
                </c:pt>
                <c:pt idx="7668">
                  <c:v>727.2999877929685</c:v>
                </c:pt>
                <c:pt idx="7669">
                  <c:v>727.3999633789062</c:v>
                </c:pt>
                <c:pt idx="7670">
                  <c:v>727.5</c:v>
                </c:pt>
                <c:pt idx="7671">
                  <c:v>727.5999755859374</c:v>
                </c:pt>
                <c:pt idx="7672">
                  <c:v>727.699951171875</c:v>
                </c:pt>
                <c:pt idx="7673">
                  <c:v>727.7999877929685</c:v>
                </c:pt>
                <c:pt idx="7674">
                  <c:v>727.8999633789062</c:v>
                </c:pt>
                <c:pt idx="7675">
                  <c:v>728.0</c:v>
                </c:pt>
                <c:pt idx="7676">
                  <c:v>728.0999755859374</c:v>
                </c:pt>
                <c:pt idx="7677">
                  <c:v>728.199951171875</c:v>
                </c:pt>
                <c:pt idx="7678">
                  <c:v>728.2999877929685</c:v>
                </c:pt>
                <c:pt idx="7679">
                  <c:v>728.3999633789062</c:v>
                </c:pt>
                <c:pt idx="7680">
                  <c:v>728.5</c:v>
                </c:pt>
                <c:pt idx="7681">
                  <c:v>728.5999755859374</c:v>
                </c:pt>
                <c:pt idx="7682">
                  <c:v>728.699951171875</c:v>
                </c:pt>
                <c:pt idx="7683">
                  <c:v>728.7999877929685</c:v>
                </c:pt>
                <c:pt idx="7684">
                  <c:v>728.8999633789062</c:v>
                </c:pt>
                <c:pt idx="7685">
                  <c:v>729.0</c:v>
                </c:pt>
                <c:pt idx="7686">
                  <c:v>729.0999755859374</c:v>
                </c:pt>
                <c:pt idx="7687">
                  <c:v>729.199951171875</c:v>
                </c:pt>
                <c:pt idx="7688">
                  <c:v>729.2999877929685</c:v>
                </c:pt>
                <c:pt idx="7689">
                  <c:v>729.3999633789062</c:v>
                </c:pt>
                <c:pt idx="7690">
                  <c:v>729.5</c:v>
                </c:pt>
                <c:pt idx="7691">
                  <c:v>729.5999755859374</c:v>
                </c:pt>
                <c:pt idx="7692">
                  <c:v>729.699951171875</c:v>
                </c:pt>
                <c:pt idx="7693">
                  <c:v>729.7999877929685</c:v>
                </c:pt>
                <c:pt idx="7694">
                  <c:v>729.8999633789062</c:v>
                </c:pt>
                <c:pt idx="7695">
                  <c:v>730.0</c:v>
                </c:pt>
                <c:pt idx="7696">
                  <c:v>730.0999755859374</c:v>
                </c:pt>
                <c:pt idx="7697">
                  <c:v>730.199951171875</c:v>
                </c:pt>
                <c:pt idx="7698">
                  <c:v>730.2999877929685</c:v>
                </c:pt>
                <c:pt idx="7699">
                  <c:v>730.3999633789062</c:v>
                </c:pt>
                <c:pt idx="7700">
                  <c:v>730.5</c:v>
                </c:pt>
                <c:pt idx="7701">
                  <c:v>730.5999755859374</c:v>
                </c:pt>
                <c:pt idx="7702">
                  <c:v>730.699951171875</c:v>
                </c:pt>
                <c:pt idx="7703">
                  <c:v>730.7999877929685</c:v>
                </c:pt>
                <c:pt idx="7704">
                  <c:v>730.8999633789062</c:v>
                </c:pt>
                <c:pt idx="7705">
                  <c:v>731.0</c:v>
                </c:pt>
                <c:pt idx="7706">
                  <c:v>731.0999755859374</c:v>
                </c:pt>
                <c:pt idx="7707">
                  <c:v>731.199951171875</c:v>
                </c:pt>
                <c:pt idx="7708">
                  <c:v>731.2999877929685</c:v>
                </c:pt>
                <c:pt idx="7709">
                  <c:v>731.3999633789062</c:v>
                </c:pt>
                <c:pt idx="7710">
                  <c:v>731.5</c:v>
                </c:pt>
                <c:pt idx="7711">
                  <c:v>731.5999755859374</c:v>
                </c:pt>
                <c:pt idx="7712">
                  <c:v>731.699951171875</c:v>
                </c:pt>
                <c:pt idx="7713">
                  <c:v>731.7999877929685</c:v>
                </c:pt>
                <c:pt idx="7714">
                  <c:v>731.8999633789062</c:v>
                </c:pt>
                <c:pt idx="7715">
                  <c:v>732.0</c:v>
                </c:pt>
                <c:pt idx="7716">
                  <c:v>732.0999755859374</c:v>
                </c:pt>
                <c:pt idx="7717">
                  <c:v>732.199951171875</c:v>
                </c:pt>
                <c:pt idx="7718">
                  <c:v>732.2999877929685</c:v>
                </c:pt>
                <c:pt idx="7719">
                  <c:v>732.3999633789062</c:v>
                </c:pt>
                <c:pt idx="7720">
                  <c:v>732.5</c:v>
                </c:pt>
                <c:pt idx="7721">
                  <c:v>732.5999755859374</c:v>
                </c:pt>
                <c:pt idx="7722">
                  <c:v>732.699951171875</c:v>
                </c:pt>
                <c:pt idx="7723">
                  <c:v>732.7999877929685</c:v>
                </c:pt>
                <c:pt idx="7724">
                  <c:v>732.8999633789062</c:v>
                </c:pt>
                <c:pt idx="7725">
                  <c:v>733.0</c:v>
                </c:pt>
                <c:pt idx="7726">
                  <c:v>733.0999755859374</c:v>
                </c:pt>
                <c:pt idx="7727">
                  <c:v>733.199951171875</c:v>
                </c:pt>
                <c:pt idx="7728">
                  <c:v>733.2999877929685</c:v>
                </c:pt>
                <c:pt idx="7729">
                  <c:v>733.3999633789062</c:v>
                </c:pt>
                <c:pt idx="7730">
                  <c:v>733.5</c:v>
                </c:pt>
                <c:pt idx="7731">
                  <c:v>733.5999755859374</c:v>
                </c:pt>
                <c:pt idx="7732">
                  <c:v>733.699951171875</c:v>
                </c:pt>
                <c:pt idx="7733">
                  <c:v>733.7999877929685</c:v>
                </c:pt>
                <c:pt idx="7734">
                  <c:v>733.8999633789062</c:v>
                </c:pt>
                <c:pt idx="7735">
                  <c:v>734.0</c:v>
                </c:pt>
                <c:pt idx="7736">
                  <c:v>734.0999755859374</c:v>
                </c:pt>
                <c:pt idx="7737">
                  <c:v>734.199951171875</c:v>
                </c:pt>
                <c:pt idx="7738">
                  <c:v>734.2999877929685</c:v>
                </c:pt>
                <c:pt idx="7739">
                  <c:v>734.3999633789062</c:v>
                </c:pt>
                <c:pt idx="7740">
                  <c:v>734.5</c:v>
                </c:pt>
                <c:pt idx="7741">
                  <c:v>734.5999755859374</c:v>
                </c:pt>
                <c:pt idx="7742">
                  <c:v>734.699951171875</c:v>
                </c:pt>
                <c:pt idx="7743">
                  <c:v>734.7999877929685</c:v>
                </c:pt>
                <c:pt idx="7744">
                  <c:v>734.8999633789062</c:v>
                </c:pt>
                <c:pt idx="7745">
                  <c:v>735.0</c:v>
                </c:pt>
                <c:pt idx="7746">
                  <c:v>735.0999755859374</c:v>
                </c:pt>
                <c:pt idx="7747">
                  <c:v>735.199951171875</c:v>
                </c:pt>
                <c:pt idx="7748">
                  <c:v>735.2999877929685</c:v>
                </c:pt>
                <c:pt idx="7749">
                  <c:v>735.3999633789062</c:v>
                </c:pt>
                <c:pt idx="7750">
                  <c:v>735.5</c:v>
                </c:pt>
                <c:pt idx="7751">
                  <c:v>735.5999755859374</c:v>
                </c:pt>
                <c:pt idx="7752">
                  <c:v>735.699951171875</c:v>
                </c:pt>
                <c:pt idx="7753">
                  <c:v>735.7999877929685</c:v>
                </c:pt>
                <c:pt idx="7754">
                  <c:v>735.8999633789062</c:v>
                </c:pt>
                <c:pt idx="7755">
                  <c:v>736.0</c:v>
                </c:pt>
                <c:pt idx="7756">
                  <c:v>736.0999755859374</c:v>
                </c:pt>
                <c:pt idx="7757">
                  <c:v>736.199951171875</c:v>
                </c:pt>
                <c:pt idx="7758">
                  <c:v>736.2999877929685</c:v>
                </c:pt>
                <c:pt idx="7759">
                  <c:v>736.3999633789062</c:v>
                </c:pt>
                <c:pt idx="7760">
                  <c:v>736.5</c:v>
                </c:pt>
                <c:pt idx="7761">
                  <c:v>736.5999755859374</c:v>
                </c:pt>
                <c:pt idx="7762">
                  <c:v>736.699951171875</c:v>
                </c:pt>
                <c:pt idx="7763">
                  <c:v>736.7999877929685</c:v>
                </c:pt>
                <c:pt idx="7764">
                  <c:v>736.8999633789062</c:v>
                </c:pt>
                <c:pt idx="7765">
                  <c:v>737.0</c:v>
                </c:pt>
                <c:pt idx="7766">
                  <c:v>737.0999755859374</c:v>
                </c:pt>
                <c:pt idx="7767">
                  <c:v>737.199951171875</c:v>
                </c:pt>
                <c:pt idx="7768">
                  <c:v>737.2999877929685</c:v>
                </c:pt>
                <c:pt idx="7769">
                  <c:v>737.3999633789062</c:v>
                </c:pt>
                <c:pt idx="7770">
                  <c:v>737.5</c:v>
                </c:pt>
                <c:pt idx="7771">
                  <c:v>737.5999755859374</c:v>
                </c:pt>
                <c:pt idx="7772">
                  <c:v>737.699951171875</c:v>
                </c:pt>
                <c:pt idx="7773">
                  <c:v>737.7999877929685</c:v>
                </c:pt>
                <c:pt idx="7774">
                  <c:v>737.8999633789062</c:v>
                </c:pt>
                <c:pt idx="7775">
                  <c:v>738.0</c:v>
                </c:pt>
                <c:pt idx="7776">
                  <c:v>738.0999755859374</c:v>
                </c:pt>
                <c:pt idx="7777">
                  <c:v>738.199951171875</c:v>
                </c:pt>
                <c:pt idx="7778">
                  <c:v>738.2999877929685</c:v>
                </c:pt>
                <c:pt idx="7779">
                  <c:v>738.3999633789062</c:v>
                </c:pt>
                <c:pt idx="7780">
                  <c:v>738.5</c:v>
                </c:pt>
                <c:pt idx="7781">
                  <c:v>738.5999755859374</c:v>
                </c:pt>
                <c:pt idx="7782">
                  <c:v>738.699951171875</c:v>
                </c:pt>
                <c:pt idx="7783">
                  <c:v>738.7999877929685</c:v>
                </c:pt>
                <c:pt idx="7784">
                  <c:v>738.8999633789062</c:v>
                </c:pt>
                <c:pt idx="7785">
                  <c:v>739.0</c:v>
                </c:pt>
                <c:pt idx="7786">
                  <c:v>739.0999755859374</c:v>
                </c:pt>
                <c:pt idx="7787">
                  <c:v>739.199951171875</c:v>
                </c:pt>
                <c:pt idx="7788">
                  <c:v>739.2999877929685</c:v>
                </c:pt>
                <c:pt idx="7789">
                  <c:v>739.3999633789062</c:v>
                </c:pt>
                <c:pt idx="7790">
                  <c:v>739.5</c:v>
                </c:pt>
                <c:pt idx="7791">
                  <c:v>739.5999755859374</c:v>
                </c:pt>
                <c:pt idx="7792">
                  <c:v>739.699951171875</c:v>
                </c:pt>
                <c:pt idx="7793">
                  <c:v>739.7999877929685</c:v>
                </c:pt>
                <c:pt idx="7794">
                  <c:v>739.8999633789062</c:v>
                </c:pt>
                <c:pt idx="7795">
                  <c:v>740.0</c:v>
                </c:pt>
                <c:pt idx="7796">
                  <c:v>740.0999755859374</c:v>
                </c:pt>
                <c:pt idx="7797">
                  <c:v>740.199951171875</c:v>
                </c:pt>
                <c:pt idx="7798">
                  <c:v>740.2999877929685</c:v>
                </c:pt>
                <c:pt idx="7799">
                  <c:v>740.3999633789062</c:v>
                </c:pt>
                <c:pt idx="7800">
                  <c:v>740.5</c:v>
                </c:pt>
                <c:pt idx="7801">
                  <c:v>740.5999755859374</c:v>
                </c:pt>
                <c:pt idx="7802">
                  <c:v>740.699951171875</c:v>
                </c:pt>
                <c:pt idx="7803">
                  <c:v>740.7999877929685</c:v>
                </c:pt>
                <c:pt idx="7804">
                  <c:v>740.8999633789062</c:v>
                </c:pt>
                <c:pt idx="7805">
                  <c:v>741.0</c:v>
                </c:pt>
                <c:pt idx="7806">
                  <c:v>741.0999755859374</c:v>
                </c:pt>
                <c:pt idx="7807">
                  <c:v>741.199951171875</c:v>
                </c:pt>
                <c:pt idx="7808">
                  <c:v>741.2999877929685</c:v>
                </c:pt>
                <c:pt idx="7809">
                  <c:v>741.3999633789062</c:v>
                </c:pt>
                <c:pt idx="7810">
                  <c:v>741.5</c:v>
                </c:pt>
                <c:pt idx="7811">
                  <c:v>741.5999755859374</c:v>
                </c:pt>
                <c:pt idx="7812">
                  <c:v>741.699951171875</c:v>
                </c:pt>
                <c:pt idx="7813">
                  <c:v>741.7999877929685</c:v>
                </c:pt>
                <c:pt idx="7814">
                  <c:v>741.8999633789062</c:v>
                </c:pt>
                <c:pt idx="7815">
                  <c:v>742.0</c:v>
                </c:pt>
                <c:pt idx="7816">
                  <c:v>742.0999755859374</c:v>
                </c:pt>
                <c:pt idx="7817">
                  <c:v>742.199951171875</c:v>
                </c:pt>
                <c:pt idx="7818">
                  <c:v>742.2999877929685</c:v>
                </c:pt>
                <c:pt idx="7819">
                  <c:v>742.3999633789062</c:v>
                </c:pt>
                <c:pt idx="7820">
                  <c:v>742.5</c:v>
                </c:pt>
                <c:pt idx="7821">
                  <c:v>742.5999755859374</c:v>
                </c:pt>
                <c:pt idx="7822">
                  <c:v>742.699951171875</c:v>
                </c:pt>
                <c:pt idx="7823">
                  <c:v>742.7999877929685</c:v>
                </c:pt>
                <c:pt idx="7824">
                  <c:v>742.8999633789062</c:v>
                </c:pt>
                <c:pt idx="7825">
                  <c:v>743.0</c:v>
                </c:pt>
                <c:pt idx="7826">
                  <c:v>743.0999755859374</c:v>
                </c:pt>
                <c:pt idx="7827">
                  <c:v>743.199951171875</c:v>
                </c:pt>
                <c:pt idx="7828">
                  <c:v>743.2999877929685</c:v>
                </c:pt>
                <c:pt idx="7829">
                  <c:v>743.3999633789062</c:v>
                </c:pt>
                <c:pt idx="7830">
                  <c:v>743.5</c:v>
                </c:pt>
                <c:pt idx="7831">
                  <c:v>743.5999755859374</c:v>
                </c:pt>
                <c:pt idx="7832">
                  <c:v>743.699951171875</c:v>
                </c:pt>
                <c:pt idx="7833">
                  <c:v>743.7999877929685</c:v>
                </c:pt>
                <c:pt idx="7834">
                  <c:v>743.8999633789062</c:v>
                </c:pt>
                <c:pt idx="7835">
                  <c:v>744.0</c:v>
                </c:pt>
                <c:pt idx="7836">
                  <c:v>744.0999755859374</c:v>
                </c:pt>
                <c:pt idx="7837">
                  <c:v>744.199951171875</c:v>
                </c:pt>
                <c:pt idx="7838">
                  <c:v>744.2999877929685</c:v>
                </c:pt>
                <c:pt idx="7839">
                  <c:v>744.3999633789062</c:v>
                </c:pt>
                <c:pt idx="7840">
                  <c:v>744.5</c:v>
                </c:pt>
                <c:pt idx="7841">
                  <c:v>744.5999755859374</c:v>
                </c:pt>
                <c:pt idx="7842">
                  <c:v>744.699951171875</c:v>
                </c:pt>
                <c:pt idx="7843">
                  <c:v>744.7999877929685</c:v>
                </c:pt>
                <c:pt idx="7844">
                  <c:v>744.8999633789062</c:v>
                </c:pt>
                <c:pt idx="7845">
                  <c:v>745.0</c:v>
                </c:pt>
                <c:pt idx="7846">
                  <c:v>745.0999755859374</c:v>
                </c:pt>
                <c:pt idx="7847">
                  <c:v>745.199951171875</c:v>
                </c:pt>
                <c:pt idx="7848">
                  <c:v>745.2999877929685</c:v>
                </c:pt>
                <c:pt idx="7849">
                  <c:v>745.3999633789062</c:v>
                </c:pt>
                <c:pt idx="7850">
                  <c:v>745.5</c:v>
                </c:pt>
                <c:pt idx="7851">
                  <c:v>745.5999755859374</c:v>
                </c:pt>
                <c:pt idx="7852">
                  <c:v>745.699951171875</c:v>
                </c:pt>
                <c:pt idx="7853">
                  <c:v>745.7999877929685</c:v>
                </c:pt>
                <c:pt idx="7854">
                  <c:v>745.8999633789062</c:v>
                </c:pt>
                <c:pt idx="7855">
                  <c:v>746.0</c:v>
                </c:pt>
                <c:pt idx="7856">
                  <c:v>746.0999755859374</c:v>
                </c:pt>
                <c:pt idx="7857">
                  <c:v>746.199951171875</c:v>
                </c:pt>
                <c:pt idx="7858">
                  <c:v>746.2999877929685</c:v>
                </c:pt>
                <c:pt idx="7859">
                  <c:v>746.3999633789062</c:v>
                </c:pt>
                <c:pt idx="7860">
                  <c:v>746.5</c:v>
                </c:pt>
                <c:pt idx="7861">
                  <c:v>746.5999755859374</c:v>
                </c:pt>
                <c:pt idx="7862">
                  <c:v>746.699951171875</c:v>
                </c:pt>
                <c:pt idx="7863">
                  <c:v>746.7999877929685</c:v>
                </c:pt>
                <c:pt idx="7864">
                  <c:v>746.8999633789062</c:v>
                </c:pt>
                <c:pt idx="7865">
                  <c:v>747.0</c:v>
                </c:pt>
                <c:pt idx="7866">
                  <c:v>747.0999755859374</c:v>
                </c:pt>
                <c:pt idx="7867">
                  <c:v>747.199951171875</c:v>
                </c:pt>
                <c:pt idx="7868">
                  <c:v>747.2999877929685</c:v>
                </c:pt>
                <c:pt idx="7869">
                  <c:v>747.3999633789062</c:v>
                </c:pt>
                <c:pt idx="7870">
                  <c:v>747.5</c:v>
                </c:pt>
                <c:pt idx="7871">
                  <c:v>747.5999755859374</c:v>
                </c:pt>
                <c:pt idx="7872">
                  <c:v>747.699951171875</c:v>
                </c:pt>
                <c:pt idx="7873">
                  <c:v>747.7999877929685</c:v>
                </c:pt>
                <c:pt idx="7874">
                  <c:v>747.8999633789062</c:v>
                </c:pt>
                <c:pt idx="7875">
                  <c:v>748.0</c:v>
                </c:pt>
                <c:pt idx="7876">
                  <c:v>748.0999755859374</c:v>
                </c:pt>
                <c:pt idx="7877">
                  <c:v>748.199951171875</c:v>
                </c:pt>
                <c:pt idx="7878">
                  <c:v>748.2999877929685</c:v>
                </c:pt>
                <c:pt idx="7879">
                  <c:v>748.3999633789062</c:v>
                </c:pt>
                <c:pt idx="7880">
                  <c:v>748.5</c:v>
                </c:pt>
                <c:pt idx="7881">
                  <c:v>748.5999755859374</c:v>
                </c:pt>
                <c:pt idx="7882">
                  <c:v>748.699951171875</c:v>
                </c:pt>
                <c:pt idx="7883">
                  <c:v>748.7999877929685</c:v>
                </c:pt>
                <c:pt idx="7884">
                  <c:v>748.8999633789062</c:v>
                </c:pt>
                <c:pt idx="7885">
                  <c:v>749.0</c:v>
                </c:pt>
                <c:pt idx="7886">
                  <c:v>749.0999755859374</c:v>
                </c:pt>
                <c:pt idx="7887">
                  <c:v>749.199951171875</c:v>
                </c:pt>
                <c:pt idx="7888">
                  <c:v>749.2999877929685</c:v>
                </c:pt>
              </c:numCache>
            </c:numRef>
          </c:xVal>
          <c:yVal>
            <c:numRef>
              <c:f>Sheet1!$L$2:$L$7890</c:f>
              <c:numCache>
                <c:formatCode>General</c:formatCode>
                <c:ptCount val="7889"/>
                <c:pt idx="0">
                  <c:v>0.0</c:v>
                </c:pt>
                <c:pt idx="1">
                  <c:v>0.0</c:v>
                </c:pt>
                <c:pt idx="2">
                  <c:v>0.0</c:v>
                </c:pt>
                <c:pt idx="3">
                  <c:v>0.0</c:v>
                </c:pt>
                <c:pt idx="4">
                  <c:v>0.0</c:v>
                </c:pt>
                <c:pt idx="5">
                  <c:v>0.0</c:v>
                </c:pt>
                <c:pt idx="6">
                  <c:v>0.0</c:v>
                </c:pt>
                <c:pt idx="7">
                  <c:v>0.0</c:v>
                </c:pt>
                <c:pt idx="8">
                  <c:v>0.0</c:v>
                </c:pt>
                <c:pt idx="9">
                  <c:v>0.0</c:v>
                </c:pt>
                <c:pt idx="10">
                  <c:v>0.0</c:v>
                </c:pt>
                <c:pt idx="11">
                  <c:v>0.0</c:v>
                </c:pt>
                <c:pt idx="12">
                  <c:v>0.0</c:v>
                </c:pt>
                <c:pt idx="13">
                  <c:v>0.0</c:v>
                </c:pt>
                <c:pt idx="14">
                  <c:v>0.0</c:v>
                </c:pt>
                <c:pt idx="15">
                  <c:v>0.0</c:v>
                </c:pt>
                <c:pt idx="16">
                  <c:v>0.0</c:v>
                </c:pt>
                <c:pt idx="17">
                  <c:v>0.0</c:v>
                </c:pt>
                <c:pt idx="18">
                  <c:v>0.0</c:v>
                </c:pt>
                <c:pt idx="19">
                  <c:v>0.0</c:v>
                </c:pt>
                <c:pt idx="20">
                  <c:v>0.0</c:v>
                </c:pt>
                <c:pt idx="21">
                  <c:v>0.0</c:v>
                </c:pt>
                <c:pt idx="22">
                  <c:v>0.0</c:v>
                </c:pt>
                <c:pt idx="23">
                  <c:v>0.0</c:v>
                </c:pt>
                <c:pt idx="24">
                  <c:v>0.0</c:v>
                </c:pt>
                <c:pt idx="25">
                  <c:v>0.0</c:v>
                </c:pt>
                <c:pt idx="26">
                  <c:v>0.0</c:v>
                </c:pt>
                <c:pt idx="27">
                  <c:v>0.0</c:v>
                </c:pt>
                <c:pt idx="28">
                  <c:v>0.0</c:v>
                </c:pt>
                <c:pt idx="29">
                  <c:v>0.0</c:v>
                </c:pt>
                <c:pt idx="30">
                  <c:v>0.0</c:v>
                </c:pt>
                <c:pt idx="31">
                  <c:v>0.0</c:v>
                </c:pt>
                <c:pt idx="32">
                  <c:v>0.0</c:v>
                </c:pt>
                <c:pt idx="33">
                  <c:v>0.0</c:v>
                </c:pt>
                <c:pt idx="34">
                  <c:v>0.0</c:v>
                </c:pt>
                <c:pt idx="35">
                  <c:v>0.0</c:v>
                </c:pt>
                <c:pt idx="36">
                  <c:v>0.0</c:v>
                </c:pt>
                <c:pt idx="37">
                  <c:v>0.0</c:v>
                </c:pt>
                <c:pt idx="38">
                  <c:v>0.0</c:v>
                </c:pt>
                <c:pt idx="39">
                  <c:v>0.0</c:v>
                </c:pt>
                <c:pt idx="40">
                  <c:v>0.0</c:v>
                </c:pt>
                <c:pt idx="41">
                  <c:v>0.0</c:v>
                </c:pt>
                <c:pt idx="42">
                  <c:v>0.0</c:v>
                </c:pt>
                <c:pt idx="43">
                  <c:v>0.0</c:v>
                </c:pt>
                <c:pt idx="44">
                  <c:v>0.0</c:v>
                </c:pt>
                <c:pt idx="45">
                  <c:v>0.0</c:v>
                </c:pt>
                <c:pt idx="46">
                  <c:v>0.0</c:v>
                </c:pt>
                <c:pt idx="47">
                  <c:v>0.0</c:v>
                </c:pt>
                <c:pt idx="48">
                  <c:v>0.0</c:v>
                </c:pt>
                <c:pt idx="49">
                  <c:v>0.0</c:v>
                </c:pt>
                <c:pt idx="50">
                  <c:v>0.0</c:v>
                </c:pt>
                <c:pt idx="51">
                  <c:v>0.0</c:v>
                </c:pt>
                <c:pt idx="52">
                  <c:v>0.0</c:v>
                </c:pt>
                <c:pt idx="53">
                  <c:v>0.0</c:v>
                </c:pt>
                <c:pt idx="54">
                  <c:v>0.0</c:v>
                </c:pt>
                <c:pt idx="55">
                  <c:v>0.0</c:v>
                </c:pt>
                <c:pt idx="56">
                  <c:v>0.0</c:v>
                </c:pt>
                <c:pt idx="57">
                  <c:v>0.0</c:v>
                </c:pt>
                <c:pt idx="58">
                  <c:v>0.0</c:v>
                </c:pt>
                <c:pt idx="59">
                  <c:v>0.0</c:v>
                </c:pt>
                <c:pt idx="60">
                  <c:v>0.0</c:v>
                </c:pt>
                <c:pt idx="61">
                  <c:v>0.0</c:v>
                </c:pt>
                <c:pt idx="62">
                  <c:v>0.0</c:v>
                </c:pt>
                <c:pt idx="63">
                  <c:v>0.0</c:v>
                </c:pt>
                <c:pt idx="64">
                  <c:v>0.0</c:v>
                </c:pt>
                <c:pt idx="65">
                  <c:v>0.0</c:v>
                </c:pt>
                <c:pt idx="66">
                  <c:v>0.0</c:v>
                </c:pt>
                <c:pt idx="67">
                  <c:v>0.0</c:v>
                </c:pt>
                <c:pt idx="68">
                  <c:v>0.0</c:v>
                </c:pt>
                <c:pt idx="69">
                  <c:v>0.0</c:v>
                </c:pt>
                <c:pt idx="70">
                  <c:v>0.0</c:v>
                </c:pt>
                <c:pt idx="71">
                  <c:v>0.0</c:v>
                </c:pt>
                <c:pt idx="72">
                  <c:v>0.0</c:v>
                </c:pt>
                <c:pt idx="73">
                  <c:v>0.0</c:v>
                </c:pt>
                <c:pt idx="74">
                  <c:v>0.0</c:v>
                </c:pt>
                <c:pt idx="75">
                  <c:v>0.0</c:v>
                </c:pt>
                <c:pt idx="76">
                  <c:v>0.0</c:v>
                </c:pt>
                <c:pt idx="77">
                  <c:v>0.0</c:v>
                </c:pt>
                <c:pt idx="78">
                  <c:v>0.0</c:v>
                </c:pt>
                <c:pt idx="79">
                  <c:v>0.0</c:v>
                </c:pt>
                <c:pt idx="80">
                  <c:v>0.0</c:v>
                </c:pt>
                <c:pt idx="81">
                  <c:v>0.0</c:v>
                </c:pt>
                <c:pt idx="82">
                  <c:v>0.0</c:v>
                </c:pt>
                <c:pt idx="83">
                  <c:v>0.0</c:v>
                </c:pt>
                <c:pt idx="84">
                  <c:v>0.0</c:v>
                </c:pt>
                <c:pt idx="85">
                  <c:v>0.0</c:v>
                </c:pt>
                <c:pt idx="86">
                  <c:v>0.0</c:v>
                </c:pt>
                <c:pt idx="87">
                  <c:v>0.0</c:v>
                </c:pt>
                <c:pt idx="88">
                  <c:v>0.0</c:v>
                </c:pt>
                <c:pt idx="89">
                  <c:v>0.0</c:v>
                </c:pt>
                <c:pt idx="90">
                  <c:v>0.0</c:v>
                </c:pt>
                <c:pt idx="91">
                  <c:v>0.0</c:v>
                </c:pt>
                <c:pt idx="92">
                  <c:v>0.0</c:v>
                </c:pt>
                <c:pt idx="93">
                  <c:v>0.0</c:v>
                </c:pt>
                <c:pt idx="94">
                  <c:v>0.0</c:v>
                </c:pt>
                <c:pt idx="95">
                  <c:v>0.0</c:v>
                </c:pt>
                <c:pt idx="96">
                  <c:v>0.0</c:v>
                </c:pt>
                <c:pt idx="97">
                  <c:v>0.0</c:v>
                </c:pt>
                <c:pt idx="98">
                  <c:v>0.0</c:v>
                </c:pt>
                <c:pt idx="99">
                  <c:v>0.0</c:v>
                </c:pt>
                <c:pt idx="100">
                  <c:v>0.0</c:v>
                </c:pt>
                <c:pt idx="101">
                  <c:v>0.0</c:v>
                </c:pt>
                <c:pt idx="102">
                  <c:v>0.0</c:v>
                </c:pt>
                <c:pt idx="103">
                  <c:v>0.0</c:v>
                </c:pt>
                <c:pt idx="104">
                  <c:v>0.0</c:v>
                </c:pt>
                <c:pt idx="105">
                  <c:v>0.0</c:v>
                </c:pt>
                <c:pt idx="106">
                  <c:v>0.0</c:v>
                </c:pt>
                <c:pt idx="107">
                  <c:v>0.0</c:v>
                </c:pt>
                <c:pt idx="108">
                  <c:v>0.0</c:v>
                </c:pt>
                <c:pt idx="109">
                  <c:v>0.0</c:v>
                </c:pt>
                <c:pt idx="110">
                  <c:v>0.0</c:v>
                </c:pt>
                <c:pt idx="111">
                  <c:v>0.0</c:v>
                </c:pt>
                <c:pt idx="112">
                  <c:v>0.0</c:v>
                </c:pt>
                <c:pt idx="113">
                  <c:v>0.0</c:v>
                </c:pt>
                <c:pt idx="114">
                  <c:v>0.0</c:v>
                </c:pt>
                <c:pt idx="115">
                  <c:v>0.0</c:v>
                </c:pt>
                <c:pt idx="116">
                  <c:v>0.0</c:v>
                </c:pt>
                <c:pt idx="117">
                  <c:v>0.0</c:v>
                </c:pt>
                <c:pt idx="118">
                  <c:v>0.0</c:v>
                </c:pt>
                <c:pt idx="119">
                  <c:v>0.0</c:v>
                </c:pt>
                <c:pt idx="120">
                  <c:v>0.0</c:v>
                </c:pt>
                <c:pt idx="121">
                  <c:v>0.0</c:v>
                </c:pt>
                <c:pt idx="122">
                  <c:v>0.0</c:v>
                </c:pt>
                <c:pt idx="123">
                  <c:v>0.0</c:v>
                </c:pt>
                <c:pt idx="124">
                  <c:v>0.0</c:v>
                </c:pt>
                <c:pt idx="125">
                  <c:v>0.0</c:v>
                </c:pt>
                <c:pt idx="126">
                  <c:v>0.0</c:v>
                </c:pt>
                <c:pt idx="127">
                  <c:v>0.0</c:v>
                </c:pt>
                <c:pt idx="128">
                  <c:v>0.0</c:v>
                </c:pt>
                <c:pt idx="129">
                  <c:v>0.0</c:v>
                </c:pt>
                <c:pt idx="130">
                  <c:v>0.0</c:v>
                </c:pt>
                <c:pt idx="131">
                  <c:v>0.0</c:v>
                </c:pt>
                <c:pt idx="132">
                  <c:v>0.0</c:v>
                </c:pt>
                <c:pt idx="133">
                  <c:v>0.0</c:v>
                </c:pt>
                <c:pt idx="134">
                  <c:v>0.0</c:v>
                </c:pt>
                <c:pt idx="135">
                  <c:v>0.0</c:v>
                </c:pt>
                <c:pt idx="136">
                  <c:v>0.0</c:v>
                </c:pt>
                <c:pt idx="137">
                  <c:v>0.0</c:v>
                </c:pt>
                <c:pt idx="138">
                  <c:v>0.0</c:v>
                </c:pt>
                <c:pt idx="139">
                  <c:v>0.0</c:v>
                </c:pt>
                <c:pt idx="140">
                  <c:v>0.0</c:v>
                </c:pt>
                <c:pt idx="141">
                  <c:v>0.0</c:v>
                </c:pt>
                <c:pt idx="142">
                  <c:v>0.0</c:v>
                </c:pt>
                <c:pt idx="143">
                  <c:v>0.0</c:v>
                </c:pt>
                <c:pt idx="144">
                  <c:v>0.0</c:v>
                </c:pt>
                <c:pt idx="145">
                  <c:v>0.0</c:v>
                </c:pt>
                <c:pt idx="146">
                  <c:v>0.0</c:v>
                </c:pt>
                <c:pt idx="147">
                  <c:v>0.0</c:v>
                </c:pt>
                <c:pt idx="148">
                  <c:v>0.0</c:v>
                </c:pt>
                <c:pt idx="149">
                  <c:v>0.0</c:v>
                </c:pt>
                <c:pt idx="150">
                  <c:v>0.0</c:v>
                </c:pt>
                <c:pt idx="151">
                  <c:v>0.0</c:v>
                </c:pt>
                <c:pt idx="152">
                  <c:v>0.0</c:v>
                </c:pt>
                <c:pt idx="153">
                  <c:v>0.0</c:v>
                </c:pt>
                <c:pt idx="154">
                  <c:v>0.0</c:v>
                </c:pt>
                <c:pt idx="155">
                  <c:v>0.0</c:v>
                </c:pt>
                <c:pt idx="156">
                  <c:v>0.0</c:v>
                </c:pt>
                <c:pt idx="157">
                  <c:v>0.0</c:v>
                </c:pt>
                <c:pt idx="158">
                  <c:v>0.0</c:v>
                </c:pt>
                <c:pt idx="159">
                  <c:v>0.0</c:v>
                </c:pt>
                <c:pt idx="160">
                  <c:v>0.0</c:v>
                </c:pt>
                <c:pt idx="161">
                  <c:v>0.0</c:v>
                </c:pt>
                <c:pt idx="162">
                  <c:v>0.0</c:v>
                </c:pt>
                <c:pt idx="163">
                  <c:v>0.0</c:v>
                </c:pt>
                <c:pt idx="164">
                  <c:v>0.0</c:v>
                </c:pt>
                <c:pt idx="165">
                  <c:v>0.0</c:v>
                </c:pt>
                <c:pt idx="166">
                  <c:v>0.0</c:v>
                </c:pt>
                <c:pt idx="167">
                  <c:v>0.0</c:v>
                </c:pt>
                <c:pt idx="168">
                  <c:v>0.0</c:v>
                </c:pt>
                <c:pt idx="169">
                  <c:v>0.0</c:v>
                </c:pt>
                <c:pt idx="170">
                  <c:v>0.0</c:v>
                </c:pt>
                <c:pt idx="171">
                  <c:v>0.0</c:v>
                </c:pt>
                <c:pt idx="172">
                  <c:v>0.0</c:v>
                </c:pt>
                <c:pt idx="173">
                  <c:v>0.0</c:v>
                </c:pt>
                <c:pt idx="174">
                  <c:v>0.0</c:v>
                </c:pt>
                <c:pt idx="175">
                  <c:v>0.0</c:v>
                </c:pt>
                <c:pt idx="176">
                  <c:v>0.0</c:v>
                </c:pt>
                <c:pt idx="177">
                  <c:v>0.0</c:v>
                </c:pt>
                <c:pt idx="178">
                  <c:v>0.0</c:v>
                </c:pt>
                <c:pt idx="179">
                  <c:v>0.0</c:v>
                </c:pt>
                <c:pt idx="180">
                  <c:v>0.0</c:v>
                </c:pt>
                <c:pt idx="181">
                  <c:v>0.0</c:v>
                </c:pt>
                <c:pt idx="182">
                  <c:v>0.0</c:v>
                </c:pt>
                <c:pt idx="183">
                  <c:v>0.0</c:v>
                </c:pt>
                <c:pt idx="184">
                  <c:v>0.0</c:v>
                </c:pt>
                <c:pt idx="185">
                  <c:v>0.0</c:v>
                </c:pt>
                <c:pt idx="186">
                  <c:v>0.0</c:v>
                </c:pt>
                <c:pt idx="187">
                  <c:v>0.0</c:v>
                </c:pt>
                <c:pt idx="188">
                  <c:v>0.0</c:v>
                </c:pt>
                <c:pt idx="189">
                  <c:v>0.0</c:v>
                </c:pt>
                <c:pt idx="190">
                  <c:v>0.0</c:v>
                </c:pt>
                <c:pt idx="191">
                  <c:v>0.0</c:v>
                </c:pt>
                <c:pt idx="192">
                  <c:v>0.0</c:v>
                </c:pt>
                <c:pt idx="193">
                  <c:v>0.0</c:v>
                </c:pt>
                <c:pt idx="194">
                  <c:v>0.0</c:v>
                </c:pt>
                <c:pt idx="195">
                  <c:v>0.0</c:v>
                </c:pt>
                <c:pt idx="196">
                  <c:v>0.0</c:v>
                </c:pt>
                <c:pt idx="197">
                  <c:v>0.0</c:v>
                </c:pt>
                <c:pt idx="198">
                  <c:v>0.0</c:v>
                </c:pt>
                <c:pt idx="199">
                  <c:v>0.0</c:v>
                </c:pt>
                <c:pt idx="200">
                  <c:v>0.0</c:v>
                </c:pt>
                <c:pt idx="201">
                  <c:v>0.0</c:v>
                </c:pt>
                <c:pt idx="202">
                  <c:v>0.0</c:v>
                </c:pt>
                <c:pt idx="203">
                  <c:v>0.0</c:v>
                </c:pt>
                <c:pt idx="204">
                  <c:v>0.0</c:v>
                </c:pt>
                <c:pt idx="205">
                  <c:v>0.0</c:v>
                </c:pt>
                <c:pt idx="206">
                  <c:v>0.0</c:v>
                </c:pt>
                <c:pt idx="207">
                  <c:v>0.0</c:v>
                </c:pt>
                <c:pt idx="208">
                  <c:v>0.0</c:v>
                </c:pt>
                <c:pt idx="209">
                  <c:v>0.0</c:v>
                </c:pt>
                <c:pt idx="210">
                  <c:v>0.0</c:v>
                </c:pt>
                <c:pt idx="211">
                  <c:v>0.0</c:v>
                </c:pt>
                <c:pt idx="212">
                  <c:v>0.0</c:v>
                </c:pt>
                <c:pt idx="213">
                  <c:v>0.0</c:v>
                </c:pt>
                <c:pt idx="214">
                  <c:v>0.0</c:v>
                </c:pt>
                <c:pt idx="215">
                  <c:v>0.0</c:v>
                </c:pt>
                <c:pt idx="216">
                  <c:v>0.0</c:v>
                </c:pt>
                <c:pt idx="217">
                  <c:v>0.0</c:v>
                </c:pt>
                <c:pt idx="218">
                  <c:v>0.0</c:v>
                </c:pt>
                <c:pt idx="219">
                  <c:v>0.0</c:v>
                </c:pt>
                <c:pt idx="220">
                  <c:v>0.0</c:v>
                </c:pt>
                <c:pt idx="221">
                  <c:v>0.0</c:v>
                </c:pt>
                <c:pt idx="222">
                  <c:v>0.0</c:v>
                </c:pt>
                <c:pt idx="223">
                  <c:v>0.0</c:v>
                </c:pt>
                <c:pt idx="224">
                  <c:v>0.0</c:v>
                </c:pt>
                <c:pt idx="225">
                  <c:v>0.0</c:v>
                </c:pt>
                <c:pt idx="226">
                  <c:v>0.0</c:v>
                </c:pt>
                <c:pt idx="227">
                  <c:v>0.0</c:v>
                </c:pt>
                <c:pt idx="228">
                  <c:v>0.0</c:v>
                </c:pt>
                <c:pt idx="229">
                  <c:v>0.0</c:v>
                </c:pt>
                <c:pt idx="230">
                  <c:v>0.0</c:v>
                </c:pt>
                <c:pt idx="231">
                  <c:v>0.0</c:v>
                </c:pt>
                <c:pt idx="232">
                  <c:v>0.0</c:v>
                </c:pt>
                <c:pt idx="233">
                  <c:v>0.0</c:v>
                </c:pt>
                <c:pt idx="234">
                  <c:v>0.0</c:v>
                </c:pt>
                <c:pt idx="235">
                  <c:v>0.0</c:v>
                </c:pt>
                <c:pt idx="236">
                  <c:v>0.0</c:v>
                </c:pt>
                <c:pt idx="237">
                  <c:v>0.0</c:v>
                </c:pt>
                <c:pt idx="238">
                  <c:v>0.0</c:v>
                </c:pt>
                <c:pt idx="239">
                  <c:v>0.0</c:v>
                </c:pt>
                <c:pt idx="240">
                  <c:v>0.0</c:v>
                </c:pt>
                <c:pt idx="241">
                  <c:v>0.0</c:v>
                </c:pt>
                <c:pt idx="242">
                  <c:v>0.0</c:v>
                </c:pt>
                <c:pt idx="243">
                  <c:v>0.0</c:v>
                </c:pt>
                <c:pt idx="244">
                  <c:v>0.0</c:v>
                </c:pt>
                <c:pt idx="245">
                  <c:v>0.0</c:v>
                </c:pt>
                <c:pt idx="246">
                  <c:v>0.0</c:v>
                </c:pt>
                <c:pt idx="247">
                  <c:v>0.0</c:v>
                </c:pt>
                <c:pt idx="248">
                  <c:v>0.0</c:v>
                </c:pt>
                <c:pt idx="249">
                  <c:v>0.0</c:v>
                </c:pt>
                <c:pt idx="250">
                  <c:v>0.0</c:v>
                </c:pt>
                <c:pt idx="251">
                  <c:v>0.0</c:v>
                </c:pt>
                <c:pt idx="252">
                  <c:v>0.0</c:v>
                </c:pt>
                <c:pt idx="253">
                  <c:v>0.0</c:v>
                </c:pt>
                <c:pt idx="254">
                  <c:v>0.0</c:v>
                </c:pt>
                <c:pt idx="255">
                  <c:v>0.0</c:v>
                </c:pt>
                <c:pt idx="256">
                  <c:v>0.0</c:v>
                </c:pt>
                <c:pt idx="257">
                  <c:v>0.0</c:v>
                </c:pt>
                <c:pt idx="258">
                  <c:v>0.0</c:v>
                </c:pt>
                <c:pt idx="259">
                  <c:v>0.0</c:v>
                </c:pt>
                <c:pt idx="260">
                  <c:v>0.0</c:v>
                </c:pt>
                <c:pt idx="261">
                  <c:v>0.0</c:v>
                </c:pt>
                <c:pt idx="262">
                  <c:v>0.0</c:v>
                </c:pt>
                <c:pt idx="263">
                  <c:v>0.0</c:v>
                </c:pt>
                <c:pt idx="264">
                  <c:v>0.0</c:v>
                </c:pt>
                <c:pt idx="265">
                  <c:v>0.0</c:v>
                </c:pt>
                <c:pt idx="266">
                  <c:v>0.0</c:v>
                </c:pt>
                <c:pt idx="267">
                  <c:v>0.0</c:v>
                </c:pt>
                <c:pt idx="268">
                  <c:v>0.0</c:v>
                </c:pt>
                <c:pt idx="269">
                  <c:v>0.0</c:v>
                </c:pt>
                <c:pt idx="270">
                  <c:v>0.0</c:v>
                </c:pt>
                <c:pt idx="271">
                  <c:v>0.0</c:v>
                </c:pt>
                <c:pt idx="272">
                  <c:v>0.0</c:v>
                </c:pt>
                <c:pt idx="273">
                  <c:v>0.0</c:v>
                </c:pt>
                <c:pt idx="274">
                  <c:v>0.0</c:v>
                </c:pt>
                <c:pt idx="275">
                  <c:v>0.0</c:v>
                </c:pt>
                <c:pt idx="276">
                  <c:v>0.0</c:v>
                </c:pt>
                <c:pt idx="277">
                  <c:v>0.0</c:v>
                </c:pt>
                <c:pt idx="278">
                  <c:v>0.0</c:v>
                </c:pt>
                <c:pt idx="279">
                  <c:v>0.0</c:v>
                </c:pt>
                <c:pt idx="280">
                  <c:v>0.0</c:v>
                </c:pt>
                <c:pt idx="281">
                  <c:v>0.0</c:v>
                </c:pt>
                <c:pt idx="282">
                  <c:v>0.0</c:v>
                </c:pt>
                <c:pt idx="283">
                  <c:v>0.0</c:v>
                </c:pt>
                <c:pt idx="284">
                  <c:v>0.0</c:v>
                </c:pt>
                <c:pt idx="285">
                  <c:v>0.0</c:v>
                </c:pt>
                <c:pt idx="286">
                  <c:v>0.0</c:v>
                </c:pt>
                <c:pt idx="287">
                  <c:v>0.0</c:v>
                </c:pt>
                <c:pt idx="288">
                  <c:v>0.0</c:v>
                </c:pt>
                <c:pt idx="289">
                  <c:v>0.0</c:v>
                </c:pt>
                <c:pt idx="290">
                  <c:v>0.0</c:v>
                </c:pt>
                <c:pt idx="291">
                  <c:v>0.0</c:v>
                </c:pt>
                <c:pt idx="292">
                  <c:v>0.0</c:v>
                </c:pt>
                <c:pt idx="293">
                  <c:v>0.0</c:v>
                </c:pt>
                <c:pt idx="294">
                  <c:v>0.0</c:v>
                </c:pt>
                <c:pt idx="295">
                  <c:v>0.0</c:v>
                </c:pt>
                <c:pt idx="296">
                  <c:v>0.0</c:v>
                </c:pt>
                <c:pt idx="297">
                  <c:v>0.0</c:v>
                </c:pt>
                <c:pt idx="298">
                  <c:v>0.0</c:v>
                </c:pt>
                <c:pt idx="299">
                  <c:v>0.0</c:v>
                </c:pt>
                <c:pt idx="300">
                  <c:v>0.0</c:v>
                </c:pt>
                <c:pt idx="301">
                  <c:v>0.0</c:v>
                </c:pt>
                <c:pt idx="302">
                  <c:v>0.0</c:v>
                </c:pt>
                <c:pt idx="303">
                  <c:v>0.0</c:v>
                </c:pt>
                <c:pt idx="304">
                  <c:v>0.0</c:v>
                </c:pt>
                <c:pt idx="305">
                  <c:v>0.0</c:v>
                </c:pt>
                <c:pt idx="306">
                  <c:v>0.0</c:v>
                </c:pt>
                <c:pt idx="307">
                  <c:v>0.0</c:v>
                </c:pt>
                <c:pt idx="308">
                  <c:v>0.0</c:v>
                </c:pt>
                <c:pt idx="309">
                  <c:v>0.0</c:v>
                </c:pt>
                <c:pt idx="310">
                  <c:v>0.0</c:v>
                </c:pt>
                <c:pt idx="311">
                  <c:v>0.0</c:v>
                </c:pt>
                <c:pt idx="312">
                  <c:v>0.0</c:v>
                </c:pt>
                <c:pt idx="313">
                  <c:v>0.0</c:v>
                </c:pt>
                <c:pt idx="314">
                  <c:v>0.0</c:v>
                </c:pt>
                <c:pt idx="315">
                  <c:v>0.0</c:v>
                </c:pt>
                <c:pt idx="316">
                  <c:v>0.0</c:v>
                </c:pt>
                <c:pt idx="317">
                  <c:v>0.0</c:v>
                </c:pt>
                <c:pt idx="318">
                  <c:v>0.0</c:v>
                </c:pt>
                <c:pt idx="319">
                  <c:v>0.0</c:v>
                </c:pt>
                <c:pt idx="320">
                  <c:v>0.0</c:v>
                </c:pt>
                <c:pt idx="321">
                  <c:v>0.0</c:v>
                </c:pt>
                <c:pt idx="322">
                  <c:v>0.0</c:v>
                </c:pt>
                <c:pt idx="323">
                  <c:v>0.0</c:v>
                </c:pt>
                <c:pt idx="324">
                  <c:v>0.0</c:v>
                </c:pt>
                <c:pt idx="325">
                  <c:v>0.0</c:v>
                </c:pt>
                <c:pt idx="326">
                  <c:v>0.0</c:v>
                </c:pt>
                <c:pt idx="327">
                  <c:v>0.0</c:v>
                </c:pt>
                <c:pt idx="328">
                  <c:v>0.0</c:v>
                </c:pt>
                <c:pt idx="329">
                  <c:v>0.0</c:v>
                </c:pt>
                <c:pt idx="330">
                  <c:v>0.0</c:v>
                </c:pt>
                <c:pt idx="331">
                  <c:v>0.0</c:v>
                </c:pt>
                <c:pt idx="332">
                  <c:v>0.0</c:v>
                </c:pt>
                <c:pt idx="333">
                  <c:v>0.0</c:v>
                </c:pt>
                <c:pt idx="334">
                  <c:v>0.0</c:v>
                </c:pt>
                <c:pt idx="335">
                  <c:v>0.0</c:v>
                </c:pt>
                <c:pt idx="336">
                  <c:v>0.0</c:v>
                </c:pt>
                <c:pt idx="337">
                  <c:v>0.0</c:v>
                </c:pt>
                <c:pt idx="338">
                  <c:v>0.0</c:v>
                </c:pt>
                <c:pt idx="339">
                  <c:v>0.0</c:v>
                </c:pt>
                <c:pt idx="340">
                  <c:v>0.0</c:v>
                </c:pt>
                <c:pt idx="341">
                  <c:v>0.0</c:v>
                </c:pt>
                <c:pt idx="342">
                  <c:v>0.0</c:v>
                </c:pt>
                <c:pt idx="343">
                  <c:v>0.0</c:v>
                </c:pt>
                <c:pt idx="344">
                  <c:v>0.0</c:v>
                </c:pt>
                <c:pt idx="345">
                  <c:v>0.0</c:v>
                </c:pt>
                <c:pt idx="346">
                  <c:v>0.0</c:v>
                </c:pt>
                <c:pt idx="347">
                  <c:v>0.0</c:v>
                </c:pt>
                <c:pt idx="348">
                  <c:v>0.0</c:v>
                </c:pt>
                <c:pt idx="349">
                  <c:v>0.0</c:v>
                </c:pt>
                <c:pt idx="350">
                  <c:v>0.0</c:v>
                </c:pt>
                <c:pt idx="351">
                  <c:v>0.0</c:v>
                </c:pt>
                <c:pt idx="352">
                  <c:v>0.0</c:v>
                </c:pt>
                <c:pt idx="353">
                  <c:v>0.0</c:v>
                </c:pt>
                <c:pt idx="354">
                  <c:v>0.0</c:v>
                </c:pt>
                <c:pt idx="355">
                  <c:v>0.0</c:v>
                </c:pt>
                <c:pt idx="356">
                  <c:v>0.0</c:v>
                </c:pt>
                <c:pt idx="357">
                  <c:v>0.0</c:v>
                </c:pt>
                <c:pt idx="358">
                  <c:v>0.0</c:v>
                </c:pt>
                <c:pt idx="359">
                  <c:v>0.0</c:v>
                </c:pt>
                <c:pt idx="360">
                  <c:v>0.0</c:v>
                </c:pt>
                <c:pt idx="361">
                  <c:v>0.0</c:v>
                </c:pt>
                <c:pt idx="362">
                  <c:v>0.0</c:v>
                </c:pt>
                <c:pt idx="363">
                  <c:v>0.0</c:v>
                </c:pt>
                <c:pt idx="364">
                  <c:v>0.0</c:v>
                </c:pt>
                <c:pt idx="365">
                  <c:v>0.0</c:v>
                </c:pt>
                <c:pt idx="366">
                  <c:v>0.0</c:v>
                </c:pt>
                <c:pt idx="367">
                  <c:v>0.0</c:v>
                </c:pt>
                <c:pt idx="368">
                  <c:v>0.0</c:v>
                </c:pt>
                <c:pt idx="369">
                  <c:v>0.0</c:v>
                </c:pt>
                <c:pt idx="370">
                  <c:v>0.0</c:v>
                </c:pt>
                <c:pt idx="371">
                  <c:v>0.0</c:v>
                </c:pt>
                <c:pt idx="372">
                  <c:v>0.0</c:v>
                </c:pt>
                <c:pt idx="373">
                  <c:v>0.0</c:v>
                </c:pt>
                <c:pt idx="374">
                  <c:v>0.0</c:v>
                </c:pt>
                <c:pt idx="375">
                  <c:v>0.0</c:v>
                </c:pt>
                <c:pt idx="376">
                  <c:v>0.0</c:v>
                </c:pt>
                <c:pt idx="377">
                  <c:v>0.0</c:v>
                </c:pt>
                <c:pt idx="378">
                  <c:v>0.0</c:v>
                </c:pt>
                <c:pt idx="379">
                  <c:v>0.0</c:v>
                </c:pt>
                <c:pt idx="380">
                  <c:v>0.0</c:v>
                </c:pt>
                <c:pt idx="381">
                  <c:v>0.0</c:v>
                </c:pt>
                <c:pt idx="382">
                  <c:v>0.0</c:v>
                </c:pt>
                <c:pt idx="383">
                  <c:v>0.0</c:v>
                </c:pt>
                <c:pt idx="384">
                  <c:v>0.0</c:v>
                </c:pt>
                <c:pt idx="385">
                  <c:v>0.0</c:v>
                </c:pt>
                <c:pt idx="386">
                  <c:v>0.0</c:v>
                </c:pt>
                <c:pt idx="387">
                  <c:v>0.0</c:v>
                </c:pt>
                <c:pt idx="388">
                  <c:v>0.0</c:v>
                </c:pt>
                <c:pt idx="389">
                  <c:v>0.0</c:v>
                </c:pt>
                <c:pt idx="390">
                  <c:v>0.0</c:v>
                </c:pt>
                <c:pt idx="391">
                  <c:v>0.0</c:v>
                </c:pt>
                <c:pt idx="392">
                  <c:v>0.0</c:v>
                </c:pt>
                <c:pt idx="393">
                  <c:v>0.0</c:v>
                </c:pt>
                <c:pt idx="394">
                  <c:v>0.0</c:v>
                </c:pt>
                <c:pt idx="395">
                  <c:v>0.0</c:v>
                </c:pt>
                <c:pt idx="396">
                  <c:v>0.0</c:v>
                </c:pt>
                <c:pt idx="397">
                  <c:v>0.043028315330583</c:v>
                </c:pt>
                <c:pt idx="398">
                  <c:v>0.0860285902787663</c:v>
                </c:pt>
                <c:pt idx="399">
                  <c:v>0.128997564881049</c:v>
                </c:pt>
                <c:pt idx="400">
                  <c:v>0.171938538023721</c:v>
                </c:pt>
                <c:pt idx="401">
                  <c:v>0.214848254123836</c:v>
                </c:pt>
                <c:pt idx="402">
                  <c:v>0.257728372185886</c:v>
                </c:pt>
                <c:pt idx="403">
                  <c:v>0.30058054665102</c:v>
                </c:pt>
                <c:pt idx="404">
                  <c:v>0.343401528671297</c:v>
                </c:pt>
                <c:pt idx="405">
                  <c:v>0.386194605521841</c:v>
                </c:pt>
                <c:pt idx="406">
                  <c:v>0.428956532882773</c:v>
                </c:pt>
                <c:pt idx="407">
                  <c:v>0.47168896411872</c:v>
                </c:pt>
                <c:pt idx="408">
                  <c:v>0.514393548087991</c:v>
                </c:pt>
                <c:pt idx="409">
                  <c:v>0.557067046860956</c:v>
                </c:pt>
                <c:pt idx="410">
                  <c:v>0.599712736638048</c:v>
                </c:pt>
                <c:pt idx="411">
                  <c:v>0.642327384291275</c:v>
                </c:pt>
                <c:pt idx="412">
                  <c:v>0.684912637505227</c:v>
                </c:pt>
                <c:pt idx="413">
                  <c:v>0.727470139043681</c:v>
                </c:pt>
                <c:pt idx="414">
                  <c:v>0.769996662343036</c:v>
                </c:pt>
                <c:pt idx="415">
                  <c:v>0.812495472398268</c:v>
                </c:pt>
                <c:pt idx="416">
                  <c:v>0.854963347171111</c:v>
                </c:pt>
                <c:pt idx="417">
                  <c:v>0.89740192867758</c:v>
                </c:pt>
                <c:pt idx="418">
                  <c:v>0.939812854467808</c:v>
                </c:pt>
                <c:pt idx="419">
                  <c:v>0.982192909220496</c:v>
                </c:pt>
                <c:pt idx="420">
                  <c:v>1.024545346016414</c:v>
                </c:pt>
                <c:pt idx="421">
                  <c:v>1.066866953725821</c:v>
                </c:pt>
                <c:pt idx="422">
                  <c:v>1.10915936902075</c:v>
                </c:pt>
                <c:pt idx="423">
                  <c:v>1.151424223769437</c:v>
                </c:pt>
                <c:pt idx="424">
                  <c:v>1.193658313673427</c:v>
                </c:pt>
                <c:pt idx="425">
                  <c:v>1.235864881163088</c:v>
                </c:pt>
                <c:pt idx="426">
                  <c:v>1.278040726375971</c:v>
                </c:pt>
                <c:pt idx="427">
                  <c:v>1.320187479691613</c:v>
                </c:pt>
                <c:pt idx="428">
                  <c:v>1.362306767071016</c:v>
                </c:pt>
                <c:pt idx="429">
                  <c:v>1.404395395511205</c:v>
                </c:pt>
                <c:pt idx="430">
                  <c:v>1.44645659622391</c:v>
                </c:pt>
                <c:pt idx="431">
                  <c:v>1.488487180308991</c:v>
                </c:pt>
                <c:pt idx="432">
                  <c:v>1.530488772818714</c:v>
                </c:pt>
                <c:pt idx="433">
                  <c:v>1.572462994368638</c:v>
                </c:pt>
                <c:pt idx="434">
                  <c:v>1.614406662575577</c:v>
                </c:pt>
                <c:pt idx="435">
                  <c:v>1.65632299739137</c:v>
                </c:pt>
                <c:pt idx="436">
                  <c:v>1.698208820983717</c:v>
                </c:pt>
                <c:pt idx="437">
                  <c:v>1.740065752785127</c:v>
                </c:pt>
                <c:pt idx="438">
                  <c:v>1.78189540780443</c:v>
                </c:pt>
                <c:pt idx="439">
                  <c:v>1.823694614671936</c:v>
                </c:pt>
                <c:pt idx="440">
                  <c:v>1.865466582355367</c:v>
                </c:pt>
                <c:pt idx="441">
                  <c:v>1.90720814388951</c:v>
                </c:pt>
                <c:pt idx="442">
                  <c:v>1.948920913216881</c:v>
                </c:pt>
                <c:pt idx="443">
                  <c:v>1.990606499710936</c:v>
                </c:pt>
                <c:pt idx="444">
                  <c:v>2.032261742926016</c:v>
                </c:pt>
                <c:pt idx="445">
                  <c:v>2.073889840778958</c:v>
                </c:pt>
                <c:pt idx="446">
                  <c:v>2.115487637180194</c:v>
                </c:pt>
                <c:pt idx="447">
                  <c:v>2.157056740421223</c:v>
                </c:pt>
                <c:pt idx="448">
                  <c:v>2.198598754400285</c:v>
                </c:pt>
                <c:pt idx="449">
                  <c:v>2.24011052955058</c:v>
                </c:pt>
                <c:pt idx="450">
                  <c:v>2.28159525276843</c:v>
                </c:pt>
                <c:pt idx="451">
                  <c:v>2.323049778828032</c:v>
                </c:pt>
                <c:pt idx="452">
                  <c:v>2.3644757106623</c:v>
                </c:pt>
                <c:pt idx="453">
                  <c:v>2.405874646927258</c:v>
                </c:pt>
                <c:pt idx="454">
                  <c:v>2.447243448597241</c:v>
                </c:pt>
                <c:pt idx="455">
                  <c:v>2.48858529160153</c:v>
                </c:pt>
                <c:pt idx="456">
                  <c:v>2.529897041556077</c:v>
                </c:pt>
                <c:pt idx="457">
                  <c:v>2.571180295695586</c:v>
                </c:pt>
                <c:pt idx="458">
                  <c:v>2.612436646891577</c:v>
                </c:pt>
                <c:pt idx="459">
                  <c:v>2.653662967237501</c:v>
                </c:pt>
                <c:pt idx="460">
                  <c:v>2.694862421717238</c:v>
                </c:pt>
                <c:pt idx="461">
                  <c:v>2.73603188673511</c:v>
                </c:pt>
                <c:pt idx="462">
                  <c:v>2.77717295401761</c:v>
                </c:pt>
                <c:pt idx="463">
                  <c:v>2.818287210943017</c:v>
                </c:pt>
                <c:pt idx="464">
                  <c:v>2.859371540370702</c:v>
                </c:pt>
                <c:pt idx="465">
                  <c:v>2.90042909637656</c:v>
                </c:pt>
                <c:pt idx="466">
                  <c:v>2.941456766115887</c:v>
                </c:pt>
                <c:pt idx="467">
                  <c:v>2.982456135825672</c:v>
                </c:pt>
                <c:pt idx="468">
                  <c:v>3.023428787409604</c:v>
                </c:pt>
                <c:pt idx="469">
                  <c:v>3.064371614876006</c:v>
                </c:pt>
                <c:pt idx="470">
                  <c:v>3.105287761807224</c:v>
                </c:pt>
                <c:pt idx="471">
                  <c:v>3.146174125527922</c:v>
                </c:pt>
                <c:pt idx="472">
                  <c:v>3.187032286827315</c:v>
                </c:pt>
                <c:pt idx="473">
                  <c:v>3.227863822176982</c:v>
                </c:pt>
                <c:pt idx="474">
                  <c:v>3.268665635880831</c:v>
                </c:pt>
                <c:pt idx="475">
                  <c:v>3.309440860336047</c:v>
                </c:pt>
                <c:pt idx="476">
                  <c:v>3.350186404114272</c:v>
                </c:pt>
                <c:pt idx="477">
                  <c:v>3.390903842556364</c:v>
                </c:pt>
                <c:pt idx="478">
                  <c:v>3.431594746700368</c:v>
                </c:pt>
                <c:pt idx="479">
                  <c:v>3.472256031508393</c:v>
                </c:pt>
                <c:pt idx="480">
                  <c:v>3.512890818585094</c:v>
                </c:pt>
                <c:pt idx="481">
                  <c:v>3.553496027145528</c:v>
                </c:pt>
                <c:pt idx="482">
                  <c:v>3.594073227100712</c:v>
                </c:pt>
                <c:pt idx="483">
                  <c:v>3.634623984073606</c:v>
                </c:pt>
                <c:pt idx="484">
                  <c:v>3.6751452236476</c:v>
                </c:pt>
                <c:pt idx="485">
                  <c:v>3.715640056671717</c:v>
                </c:pt>
                <c:pt idx="486">
                  <c:v>3.756105413793005</c:v>
                </c:pt>
                <c:pt idx="487">
                  <c:v>3.796542859913647</c:v>
                </c:pt>
                <c:pt idx="488">
                  <c:v>3.836953954407454</c:v>
                </c:pt>
                <c:pt idx="489">
                  <c:v>3.877335633466239</c:v>
                </c:pt>
                <c:pt idx="490">
                  <c:v>3.917690997244076</c:v>
                </c:pt>
                <c:pt idx="491">
                  <c:v>3.958016986155259</c:v>
                </c:pt>
                <c:pt idx="492">
                  <c:v>3.998315159329011</c:v>
                </c:pt>
                <c:pt idx="493">
                  <c:v>4.038587071635191</c:v>
                </c:pt>
                <c:pt idx="494">
                  <c:v>4.078829669810094</c:v>
                </c:pt>
                <c:pt idx="495">
                  <c:v>4.119046043322068</c:v>
                </c:pt>
                <c:pt idx="496">
                  <c:v>4.1592331431143</c:v>
                </c:pt>
                <c:pt idx="497">
                  <c:v>4.199392522936781</c:v>
                </c:pt>
                <c:pt idx="498">
                  <c:v>4.23952573229428</c:v>
                </c:pt>
                <c:pt idx="499">
                  <c:v>4.27962972842863</c:v>
                </c:pt>
                <c:pt idx="500">
                  <c:v>4.31970759015663</c:v>
                </c:pt>
                <c:pt idx="501">
                  <c:v>4.359756278911473</c:v>
                </c:pt>
                <c:pt idx="502">
                  <c:v>4.39977734307981</c:v>
                </c:pt>
                <c:pt idx="503">
                  <c:v>4.43977232681715</c:v>
                </c:pt>
                <c:pt idx="504">
                  <c:v>4.479738197832078</c:v>
                </c:pt>
                <c:pt idx="505">
                  <c:v>4.51967802432385</c:v>
                </c:pt>
                <c:pt idx="506">
                  <c:v>4.559588778176946</c:v>
                </c:pt>
                <c:pt idx="507">
                  <c:v>4.599472002430485</c:v>
                </c:pt>
                <c:pt idx="508">
                  <c:v>4.639329235906474</c:v>
                </c:pt>
                <c:pt idx="509">
                  <c:v>4.679157456741603</c:v>
                </c:pt>
                <c:pt idx="510">
                  <c:v>4.71895972255147</c:v>
                </c:pt>
                <c:pt idx="511">
                  <c:v>4.758733015633246</c:v>
                </c:pt>
                <c:pt idx="512">
                  <c:v>4.798478873694262</c:v>
                </c:pt>
                <c:pt idx="513">
                  <c:v>4.838198830238698</c:v>
                </c:pt>
                <c:pt idx="514">
                  <c:v>4.877889873792871</c:v>
                </c:pt>
                <c:pt idx="515">
                  <c:v>4.917555051422425</c:v>
                </c:pt>
                <c:pt idx="516">
                  <c:v>4.9571913557988</c:v>
                </c:pt>
                <c:pt idx="517">
                  <c:v>4.996800326389859</c:v>
                </c:pt>
                <c:pt idx="518">
                  <c:v>5.036383485485957</c:v>
                </c:pt>
                <c:pt idx="519">
                  <c:v>5.075937831908296</c:v>
                </c:pt>
                <c:pt idx="520">
                  <c:v>5.115466402281464</c:v>
                </c:pt>
                <c:pt idx="521">
                  <c:v>5.154966199689176</c:v>
                </c:pt>
                <c:pt idx="522">
                  <c:v>5.194438751301968</c:v>
                </c:pt>
                <c:pt idx="523">
                  <c:v>5.233885580117604</c:v>
                </c:pt>
                <c:pt idx="524">
                  <c:v>5.27330369541018</c:v>
                </c:pt>
                <c:pt idx="525">
                  <c:v>5.312696123334058</c:v>
                </c:pt>
                <c:pt idx="526">
                  <c:v>5.352059877282754</c:v>
                </c:pt>
                <c:pt idx="527">
                  <c:v>5.391396479154541</c:v>
                </c:pt>
                <c:pt idx="528">
                  <c:v>5.430707446688836</c:v>
                </c:pt>
                <c:pt idx="529">
                  <c:v>5.469989799446989</c:v>
                </c:pt>
                <c:pt idx="530">
                  <c:v>5.509246553147062</c:v>
                </c:pt>
                <c:pt idx="531">
                  <c:v>5.54847473145482</c:v>
                </c:pt>
                <c:pt idx="532">
                  <c:v>5.587675851012288</c:v>
                </c:pt>
                <c:pt idx="533">
                  <c:v>5.626851424316547</c:v>
                </c:pt>
                <c:pt idx="534">
                  <c:v>5.665998481178724</c:v>
                </c:pt>
                <c:pt idx="535">
                  <c:v>5.705120026914352</c:v>
                </c:pt>
                <c:pt idx="536">
                  <c:v>5.744213095424038</c:v>
                </c:pt>
                <c:pt idx="537">
                  <c:v>5.783279198109546</c:v>
                </c:pt>
                <c:pt idx="538">
                  <c:v>5.822319842241487</c:v>
                </c:pt>
                <c:pt idx="539">
                  <c:v>5.86133206784348</c:v>
                </c:pt>
                <c:pt idx="540">
                  <c:v>5.900318869862144</c:v>
                </c:pt>
                <c:pt idx="541">
                  <c:v>5.93927729239568</c:v>
                </c:pt>
                <c:pt idx="542">
                  <c:v>5.978208841621461</c:v>
                </c:pt>
                <c:pt idx="543">
                  <c:v>6.017115019599486</c:v>
                </c:pt>
                <c:pt idx="544">
                  <c:v>6.055992876528679</c:v>
                </c:pt>
                <c:pt idx="545">
                  <c:v>6.094845397020221</c:v>
                </c:pt>
                <c:pt idx="546">
                  <c:v>6.13366963533281</c:v>
                </c:pt>
                <c:pt idx="547">
                  <c:v>6.172467095444543</c:v>
                </c:pt>
                <c:pt idx="548">
                  <c:v>6.211239275001137</c:v>
                </c:pt>
                <c:pt idx="549">
                  <c:v>6.249983231700667</c:v>
                </c:pt>
                <c:pt idx="550">
                  <c:v>6.288701939957511</c:v>
                </c:pt>
                <c:pt idx="551">
                  <c:v>6.32739246426327</c:v>
                </c:pt>
                <c:pt idx="552">
                  <c:v>6.366056300509736</c:v>
                </c:pt>
                <c:pt idx="553">
                  <c:v>6.40469494050441</c:v>
                </c:pt>
                <c:pt idx="554">
                  <c:v>6.44330545481175</c:v>
                </c:pt>
                <c:pt idx="555">
                  <c:v>6.481890807605554</c:v>
                </c:pt>
                <c:pt idx="556">
                  <c:v>6.520448073492089</c:v>
                </c:pt>
                <c:pt idx="557">
                  <c:v>6.558978743215309</c:v>
                </c:pt>
                <c:pt idx="558">
                  <c:v>6.597484303449145</c:v>
                </c:pt>
                <c:pt idx="559">
                  <c:v>6.635961834852376</c:v>
                </c:pt>
                <c:pt idx="560">
                  <c:v>6.674414291394478</c:v>
                </c:pt>
                <c:pt idx="561">
                  <c:v>6.712838757762517</c:v>
                </c:pt>
                <c:pt idx="562">
                  <c:v>6.751236719571322</c:v>
                </c:pt>
                <c:pt idx="563">
                  <c:v>6.789609658379898</c:v>
                </c:pt>
                <c:pt idx="564">
                  <c:v>6.827954664907573</c:v>
                </c:pt>
                <c:pt idx="565">
                  <c:v>6.866274682955625</c:v>
                </c:pt>
                <c:pt idx="566">
                  <c:v>6.90456680725817</c:v>
                </c:pt>
                <c:pt idx="567">
                  <c:v>6.942832518319555</c:v>
                </c:pt>
                <c:pt idx="568">
                  <c:v>6.981073292602482</c:v>
                </c:pt>
                <c:pt idx="569">
                  <c:v>7.01928623085314</c:v>
                </c:pt>
                <c:pt idx="570">
                  <c:v>7.057474266533017</c:v>
                </c:pt>
                <c:pt idx="571">
                  <c:v>7.095634504545425</c:v>
                </c:pt>
                <c:pt idx="572">
                  <c:v>7.13376842031053</c:v>
                </c:pt>
                <c:pt idx="573">
                  <c:v>7.17187748520937</c:v>
                </c:pt>
                <c:pt idx="574">
                  <c:v>7.209958809977387</c:v>
                </c:pt>
                <c:pt idx="575">
                  <c:v>7.248015318183089</c:v>
                </c:pt>
                <c:pt idx="576">
                  <c:v>7.2860441245495</c:v>
                </c:pt>
                <c:pt idx="577">
                  <c:v>7.324046699411038</c:v>
                </c:pt>
                <c:pt idx="578">
                  <c:v>7.362024509088486</c:v>
                </c:pt>
                <c:pt idx="579">
                  <c:v>7.399974674276144</c:v>
                </c:pt>
                <c:pt idx="580">
                  <c:v>7.437900108480989</c:v>
                </c:pt>
                <c:pt idx="581">
                  <c:v>7.475797936371506</c:v>
                </c:pt>
                <c:pt idx="582">
                  <c:v>7.51366962322618</c:v>
                </c:pt>
                <c:pt idx="583">
                  <c:v>7.551516630323877</c:v>
                </c:pt>
                <c:pt idx="584">
                  <c:v>7.589336088284285</c:v>
                </c:pt>
                <c:pt idx="585">
                  <c:v>7.627130900588466</c:v>
                </c:pt>
                <c:pt idx="586">
                  <c:v>7.664898201816949</c:v>
                </c:pt>
                <c:pt idx="587">
                  <c:v>7.702639452210616</c:v>
                </c:pt>
                <c:pt idx="588">
                  <c:v>7.740356108024698</c:v>
                </c:pt>
                <c:pt idx="589">
                  <c:v>7.778045309770938</c:v>
                </c:pt>
                <c:pt idx="590">
                  <c:v>7.815709950939961</c:v>
                </c:pt>
                <c:pt idx="591">
                  <c:v>7.85334717599103</c:v>
                </c:pt>
                <c:pt idx="592">
                  <c:v>7.890958438462015</c:v>
                </c:pt>
                <c:pt idx="593">
                  <c:v>7.928545188114772</c:v>
                </c:pt>
                <c:pt idx="594">
                  <c:v>7.966104577767167</c:v>
                </c:pt>
                <c:pt idx="595">
                  <c:v>8.00363949090859</c:v>
                </c:pt>
                <c:pt idx="596">
                  <c:v>8.041147081797565</c:v>
                </c:pt>
                <c:pt idx="597">
                  <c:v>8.078628800606665</c:v>
                </c:pt>
                <c:pt idx="598">
                  <c:v>8.11608609354955</c:v>
                </c:pt>
                <c:pt idx="599">
                  <c:v>8.153516120773521</c:v>
                </c:pt>
                <c:pt idx="600">
                  <c:v>8.190921755843187</c:v>
                </c:pt>
                <c:pt idx="601">
                  <c:v>8.228300162825192</c:v>
                </c:pt>
                <c:pt idx="602">
                  <c:v>8.265652786904421</c:v>
                </c:pt>
                <c:pt idx="603">
                  <c:v>8.302981069320736</c:v>
                </c:pt>
                <c:pt idx="604">
                  <c:v>8.340282180009978</c:v>
                </c:pt>
                <c:pt idx="605">
                  <c:v>8.377558982647336</c:v>
                </c:pt>
                <c:pt idx="606">
                  <c:v>8.41480865107495</c:v>
                </c:pt>
                <c:pt idx="607">
                  <c:v>8.45203262550839</c:v>
                </c:pt>
                <c:pt idx="608">
                  <c:v>8.489232342232062</c:v>
                </c:pt>
                <c:pt idx="609">
                  <c:v>8.526404980937771</c:v>
                </c:pt>
                <c:pt idx="610">
                  <c:v>8.56355339544659</c:v>
                </c:pt>
                <c:pt idx="611">
                  <c:v>8.600674769343605</c:v>
                </c:pt>
                <c:pt idx="612">
                  <c:v>8.637770537893417</c:v>
                </c:pt>
                <c:pt idx="613">
                  <c:v>8.67484213244326</c:v>
                </c:pt>
                <c:pt idx="614">
                  <c:v>8.711886742408421</c:v>
                </c:pt>
                <c:pt idx="615">
                  <c:v>8.748907211791048</c:v>
                </c:pt>
                <c:pt idx="616">
                  <c:v>8.78590073388676</c:v>
                </c:pt>
                <c:pt idx="617">
                  <c:v>8.822868739027452</c:v>
                </c:pt>
                <c:pt idx="618">
                  <c:v>8.85981265364142</c:v>
                </c:pt>
                <c:pt idx="619">
                  <c:v>8.896729676835064</c:v>
                </c:pt>
                <c:pt idx="620">
                  <c:v>8.933622642826701</c:v>
                </c:pt>
                <c:pt idx="621">
                  <c:v>8.970488754590153</c:v>
                </c:pt>
                <c:pt idx="622">
                  <c:v>9.007329437542833</c:v>
                </c:pt>
                <c:pt idx="623">
                  <c:v>9.044146113212285</c:v>
                </c:pt>
                <c:pt idx="624">
                  <c:v>9.08093599036376</c:v>
                </c:pt>
                <c:pt idx="625">
                  <c:v>9.117701893466728</c:v>
                </c:pt>
                <c:pt idx="626">
                  <c:v>9.154441034501424</c:v>
                </c:pt>
                <c:pt idx="627">
                  <c:v>9.191154826791923</c:v>
                </c:pt>
                <c:pt idx="628">
                  <c:v>9.227844693761168</c:v>
                </c:pt>
                <c:pt idx="629">
                  <c:v>9.26450785373695</c:v>
                </c:pt>
                <c:pt idx="630">
                  <c:v>9.301147121407153</c:v>
                </c:pt>
                <c:pt idx="631">
                  <c:v>9.33775971893745</c:v>
                </c:pt>
                <c:pt idx="632">
                  <c:v>9.3743470618995</c:v>
                </c:pt>
                <c:pt idx="633">
                  <c:v>9.410910562000183</c:v>
                </c:pt>
                <c:pt idx="634">
                  <c:v>9.447447447152232</c:v>
                </c:pt>
                <c:pt idx="635">
                  <c:v>9.483960522353673</c:v>
                </c:pt>
                <c:pt idx="636">
                  <c:v>9.52044701934215</c:v>
                </c:pt>
                <c:pt idx="637">
                  <c:v>9.556908348818553</c:v>
                </c:pt>
                <c:pt idx="638">
                  <c:v>9.593344528160805</c:v>
                </c:pt>
                <c:pt idx="639">
                  <c:v>9.629758351762287</c:v>
                </c:pt>
                <c:pt idx="640">
                  <c:v>9.666144281010765</c:v>
                </c:pt>
                <c:pt idx="641">
                  <c:v>9.702505112194694</c:v>
                </c:pt>
                <c:pt idx="642">
                  <c:v>9.738840862648452</c:v>
                </c:pt>
                <c:pt idx="643">
                  <c:v>9.775151549695625</c:v>
                </c:pt>
                <c:pt idx="644">
                  <c:v>9.811439958110884</c:v>
                </c:pt>
                <c:pt idx="645">
                  <c:v>9.847700568363656</c:v>
                </c:pt>
                <c:pt idx="646">
                  <c:v>9.88393616711742</c:v>
                </c:pt>
                <c:pt idx="647">
                  <c:v>9.920146771652885</c:v>
                </c:pt>
                <c:pt idx="648">
                  <c:v>9.956332399240137</c:v>
                </c:pt>
                <c:pt idx="649">
                  <c:v>9.99249582506898</c:v>
                </c:pt>
                <c:pt idx="650">
                  <c:v>10.02863154862534</c:v>
                </c:pt>
                <c:pt idx="651">
                  <c:v>10.06474234698158</c:v>
                </c:pt>
                <c:pt idx="652">
                  <c:v>10.1008282373656</c:v>
                </c:pt>
                <c:pt idx="653">
                  <c:v>10.1368892369948</c:v>
                </c:pt>
                <c:pt idx="654">
                  <c:v>10.17292811150789</c:v>
                </c:pt>
                <c:pt idx="655">
                  <c:v>10.20893937934232</c:v>
                </c:pt>
                <c:pt idx="656">
                  <c:v>10.2449258080131</c:v>
                </c:pt>
                <c:pt idx="657">
                  <c:v>10.28088741469614</c:v>
                </c:pt>
                <c:pt idx="658">
                  <c:v>10.31682421655705</c:v>
                </c:pt>
                <c:pt idx="659">
                  <c:v>10.35273896971703</c:v>
                </c:pt>
                <c:pt idx="660">
                  <c:v>10.38862621150033</c:v>
                </c:pt>
                <c:pt idx="661">
                  <c:v>10.4244886949712</c:v>
                </c:pt>
                <c:pt idx="662">
                  <c:v>10.46032644007551</c:v>
                </c:pt>
                <c:pt idx="663">
                  <c:v>10.49613946521328</c:v>
                </c:pt>
                <c:pt idx="664">
                  <c:v>10.53193051697231</c:v>
                </c:pt>
                <c:pt idx="665">
                  <c:v>10.56769415145013</c:v>
                </c:pt>
                <c:pt idx="666">
                  <c:v>10.6034331170954</c:v>
                </c:pt>
                <c:pt idx="667">
                  <c:v>10.63914743092913</c:v>
                </c:pt>
                <c:pt idx="668">
                  <c:v>10.6748371099608</c:v>
                </c:pt>
                <c:pt idx="669">
                  <c:v>10.7105048913193</c:v>
                </c:pt>
                <c:pt idx="670">
                  <c:v>10.74614534985269</c:v>
                </c:pt>
                <c:pt idx="671">
                  <c:v>10.78176122454436</c:v>
                </c:pt>
                <c:pt idx="672">
                  <c:v>10.8173525323576</c:v>
                </c:pt>
                <c:pt idx="673">
                  <c:v>10.85291929024416</c:v>
                </c:pt>
                <c:pt idx="674">
                  <c:v>10.88846422590674</c:v>
                </c:pt>
                <c:pt idx="675">
                  <c:v>10.92398193287946</c:v>
                </c:pt>
                <c:pt idx="676">
                  <c:v>10.95947514071316</c:v>
                </c:pt>
                <c:pt idx="677">
                  <c:v>10.9949438663137</c:v>
                </c:pt>
                <c:pt idx="678">
                  <c:v>11.03038812657544</c:v>
                </c:pt>
                <c:pt idx="679">
                  <c:v>11.0658106398075</c:v>
                </c:pt>
                <c:pt idx="680">
                  <c:v>11.10120601816577</c:v>
                </c:pt>
                <c:pt idx="681">
                  <c:v>11.13657698180117</c:v>
                </c:pt>
                <c:pt idx="682">
                  <c:v>11.17192354756243</c:v>
                </c:pt>
                <c:pt idx="683">
                  <c:v>11.20724573228688</c:v>
                </c:pt>
                <c:pt idx="684">
                  <c:v>11.2425462449225</c:v>
                </c:pt>
                <c:pt idx="685">
                  <c:v>11.27781971618293</c:v>
                </c:pt>
                <c:pt idx="686">
                  <c:v>11.31306885685168</c:v>
                </c:pt>
                <c:pt idx="687">
                  <c:v>11.34829368372066</c:v>
                </c:pt>
                <c:pt idx="688">
                  <c:v>11.38349421357048</c:v>
                </c:pt>
                <c:pt idx="689">
                  <c:v>11.41867314602037</c:v>
                </c:pt>
                <c:pt idx="690">
                  <c:v>11.45382513027789</c:v>
                </c:pt>
                <c:pt idx="691">
                  <c:v>11.48895286779153</c:v>
                </c:pt>
                <c:pt idx="692">
                  <c:v>11.52405637529671</c:v>
                </c:pt>
                <c:pt idx="693">
                  <c:v>11.55913566951762</c:v>
                </c:pt>
                <c:pt idx="694">
                  <c:v>11.59419344077702</c:v>
                </c:pt>
                <c:pt idx="695">
                  <c:v>11.62922435584433</c:v>
                </c:pt>
                <c:pt idx="696">
                  <c:v>11.66423110659971</c:v>
                </c:pt>
                <c:pt idx="697">
                  <c:v>11.69921371061964</c:v>
                </c:pt>
                <c:pt idx="698">
                  <c:v>11.73417218455804</c:v>
                </c:pt>
                <c:pt idx="699">
                  <c:v>11.76910920945852</c:v>
                </c:pt>
                <c:pt idx="700">
                  <c:v>11.80401947131121</c:v>
                </c:pt>
                <c:pt idx="701">
                  <c:v>11.83890565297557</c:v>
                </c:pt>
                <c:pt idx="702">
                  <c:v>11.87376777105898</c:v>
                </c:pt>
                <c:pt idx="703">
                  <c:v>11.90860584215723</c:v>
                </c:pt>
                <c:pt idx="704">
                  <c:v>11.94342253807917</c:v>
                </c:pt>
                <c:pt idx="705">
                  <c:v>11.97821256311647</c:v>
                </c:pt>
                <c:pt idx="706">
                  <c:v>12.01297859088756</c:v>
                </c:pt>
                <c:pt idx="707">
                  <c:v>12.04772063794181</c:v>
                </c:pt>
                <c:pt idx="708">
                  <c:v>12.082438720817</c:v>
                </c:pt>
                <c:pt idx="709">
                  <c:v>12.11713550211901</c:v>
                </c:pt>
                <c:pt idx="710">
                  <c:v>12.15180570437795</c:v>
                </c:pt>
                <c:pt idx="711">
                  <c:v>12.18645199200302</c:v>
                </c:pt>
                <c:pt idx="712">
                  <c:v>12.22107438148572</c:v>
                </c:pt>
                <c:pt idx="713">
                  <c:v>12.255672889306</c:v>
                </c:pt>
                <c:pt idx="714">
                  <c:v>12.29025016889838</c:v>
                </c:pt>
                <c:pt idx="715">
                  <c:v>12.32480096096861</c:v>
                </c:pt>
                <c:pt idx="716">
                  <c:v>12.3593279207483</c:v>
                </c:pt>
                <c:pt idx="717">
                  <c:v>12.39383106467123</c:v>
                </c:pt>
                <c:pt idx="718">
                  <c:v>12.42831040915969</c:v>
                </c:pt>
                <c:pt idx="719">
                  <c:v>12.46276859850836</c:v>
                </c:pt>
                <c:pt idx="720">
                  <c:v>12.49720039153602</c:v>
                </c:pt>
                <c:pt idx="721">
                  <c:v>12.53160843432822</c:v>
                </c:pt>
                <c:pt idx="722">
                  <c:v>12.56599274326121</c:v>
                </c:pt>
                <c:pt idx="723">
                  <c:v>12.60035333469977</c:v>
                </c:pt>
                <c:pt idx="724">
                  <c:v>12.63469284383016</c:v>
                </c:pt>
                <c:pt idx="725">
                  <c:v>12.66900604752177</c:v>
                </c:pt>
                <c:pt idx="726">
                  <c:v>12.70329558274556</c:v>
                </c:pt>
                <c:pt idx="727">
                  <c:v>12.7375614658204</c:v>
                </c:pt>
                <c:pt idx="728">
                  <c:v>12.77180371305369</c:v>
                </c:pt>
                <c:pt idx="729">
                  <c:v>12.80602495066493</c:v>
                </c:pt>
                <c:pt idx="730">
                  <c:v>12.840219973991</c:v>
                </c:pt>
                <c:pt idx="731">
                  <c:v>12.87439141041443</c:v>
                </c:pt>
                <c:pt idx="732">
                  <c:v>12.90853927620191</c:v>
                </c:pt>
                <c:pt idx="733">
                  <c:v>12.94266358760887</c:v>
                </c:pt>
                <c:pt idx="734">
                  <c:v>12.97676696170413</c:v>
                </c:pt>
                <c:pt idx="735">
                  <c:v>13.01084421127731</c:v>
                </c:pt>
                <c:pt idx="736">
                  <c:v>13.04489795516998</c:v>
                </c:pt>
                <c:pt idx="737">
                  <c:v>13.07892820959259</c:v>
                </c:pt>
                <c:pt idx="738">
                  <c:v>13.11293499074437</c:v>
                </c:pt>
                <c:pt idx="739">
                  <c:v>13.14692090668029</c:v>
                </c:pt>
                <c:pt idx="740">
                  <c:v>13.18088078805545</c:v>
                </c:pt>
                <c:pt idx="741">
                  <c:v>13.21481724469148</c:v>
                </c:pt>
                <c:pt idx="742">
                  <c:v>13.24873029274278</c:v>
                </c:pt>
                <c:pt idx="743">
                  <c:v>13.28261994835263</c:v>
                </c:pt>
                <c:pt idx="744">
                  <c:v>13.31648881059318</c:v>
                </c:pt>
                <c:pt idx="745">
                  <c:v>13.35033172792354</c:v>
                </c:pt>
                <c:pt idx="746">
                  <c:v>13.38415130117644</c:v>
                </c:pt>
                <c:pt idx="747">
                  <c:v>13.4179475464505</c:v>
                </c:pt>
                <c:pt idx="748">
                  <c:v>13.45172047983321</c:v>
                </c:pt>
                <c:pt idx="749">
                  <c:v>13.4854726914449</c:v>
                </c:pt>
                <c:pt idx="750">
                  <c:v>13.51919904748735</c:v>
                </c:pt>
                <c:pt idx="751">
                  <c:v>13.55290213983541</c:v>
                </c:pt>
                <c:pt idx="752">
                  <c:v>13.58658198453212</c:v>
                </c:pt>
                <c:pt idx="753">
                  <c:v>13.6202385976094</c:v>
                </c:pt>
                <c:pt idx="754">
                  <c:v>13.65387456026658</c:v>
                </c:pt>
                <c:pt idx="755">
                  <c:v>13.6874847563871</c:v>
                </c:pt>
                <c:pt idx="756">
                  <c:v>13.72107176891874</c:v>
                </c:pt>
                <c:pt idx="757">
                  <c:v>13.75463561384917</c:v>
                </c:pt>
                <c:pt idx="758">
                  <c:v>13.78817630715498</c:v>
                </c:pt>
                <c:pt idx="759">
                  <c:v>13.82169642114524</c:v>
                </c:pt>
                <c:pt idx="760">
                  <c:v>13.85519085732416</c:v>
                </c:pt>
                <c:pt idx="761">
                  <c:v>13.88866218974326</c:v>
                </c:pt>
                <c:pt idx="762">
                  <c:v>13.92211043433503</c:v>
                </c:pt>
                <c:pt idx="763">
                  <c:v>13.95553560702094</c:v>
                </c:pt>
                <c:pt idx="764">
                  <c:v>13.98894027165476</c:v>
                </c:pt>
                <c:pt idx="765">
                  <c:v>14.0223193470126</c:v>
                </c:pt>
                <c:pt idx="766">
                  <c:v>14.05567539822452</c:v>
                </c:pt>
                <c:pt idx="767">
                  <c:v>14.08900844117159</c:v>
                </c:pt>
                <c:pt idx="768">
                  <c:v>14.12231849172408</c:v>
                </c:pt>
                <c:pt idx="769">
                  <c:v>14.15560810450618</c:v>
                </c:pt>
                <c:pt idx="770">
                  <c:v>14.1888722160857</c:v>
                </c:pt>
                <c:pt idx="771">
                  <c:v>14.22211338281756</c:v>
                </c:pt>
                <c:pt idx="772">
                  <c:v>14.25533162052873</c:v>
                </c:pt>
                <c:pt idx="773">
                  <c:v>14.28852694503535</c:v>
                </c:pt>
                <c:pt idx="774">
                  <c:v>14.3217019021636</c:v>
                </c:pt>
                <c:pt idx="775">
                  <c:v>14.35485144592127</c:v>
                </c:pt>
                <c:pt idx="776">
                  <c:v>14.38797812385935</c:v>
                </c:pt>
                <c:pt idx="777">
                  <c:v>14.42108195175088</c:v>
                </c:pt>
                <c:pt idx="778">
                  <c:v>14.45416294535817</c:v>
                </c:pt>
                <c:pt idx="779">
                  <c:v>14.48722364173973</c:v>
                </c:pt>
                <c:pt idx="780">
                  <c:v>14.52025901228337</c:v>
                </c:pt>
                <c:pt idx="781">
                  <c:v>14.55327159576648</c:v>
                </c:pt>
                <c:pt idx="782">
                  <c:v>14.58626140790849</c:v>
                </c:pt>
                <c:pt idx="783">
                  <c:v>14.6192284644181</c:v>
                </c:pt>
                <c:pt idx="784">
                  <c:v>14.65217529361644</c:v>
                </c:pt>
                <c:pt idx="785">
                  <c:v>14.68509688421151</c:v>
                </c:pt>
                <c:pt idx="786">
                  <c:v>14.71799576623744</c:v>
                </c:pt>
                <c:pt idx="787">
                  <c:v>14.75087195536024</c:v>
                </c:pt>
                <c:pt idx="788">
                  <c:v>14.7837254672353</c:v>
                </c:pt>
                <c:pt idx="789">
                  <c:v>14.81655882147652</c:v>
                </c:pt>
                <c:pt idx="790">
                  <c:v>14.8493670240525</c:v>
                </c:pt>
                <c:pt idx="791">
                  <c:v>14.8821525962843</c:v>
                </c:pt>
                <c:pt idx="792">
                  <c:v>14.91491555378476</c:v>
                </c:pt>
                <c:pt idx="793">
                  <c:v>14.94765591215622</c:v>
                </c:pt>
                <c:pt idx="794">
                  <c:v>14.98037618233542</c:v>
                </c:pt>
                <c:pt idx="795">
                  <c:v>15.01307138749217</c:v>
                </c:pt>
                <c:pt idx="796">
                  <c:v>15.04574404026451</c:v>
                </c:pt>
                <c:pt idx="797">
                  <c:v>15.07839415621244</c:v>
                </c:pt>
                <c:pt idx="798">
                  <c:v>15.1110217506327</c:v>
                </c:pt>
                <c:pt idx="799">
                  <c:v>15.14362932582683</c:v>
                </c:pt>
                <c:pt idx="800">
                  <c:v>15.1762119222894</c:v>
                </c:pt>
                <c:pt idx="801">
                  <c:v>15.20877204400191</c:v>
                </c:pt>
                <c:pt idx="802">
                  <c:v>15.24130970646818</c:v>
                </c:pt>
                <c:pt idx="803">
                  <c:v>15.2738249251814</c:v>
                </c:pt>
                <c:pt idx="804">
                  <c:v>15.30632019380994</c:v>
                </c:pt>
                <c:pt idx="805">
                  <c:v>15.33879056974492</c:v>
                </c:pt>
                <c:pt idx="806">
                  <c:v>15.37123854834408</c:v>
                </c:pt>
                <c:pt idx="807">
                  <c:v>15.4036641450583</c:v>
                </c:pt>
                <c:pt idx="808">
                  <c:v>15.43606737532786</c:v>
                </c:pt>
                <c:pt idx="809">
                  <c:v>15.46845072423293</c:v>
                </c:pt>
                <c:pt idx="810">
                  <c:v>15.50080926618834</c:v>
                </c:pt>
                <c:pt idx="811">
                  <c:v>15.53314548795785</c:v>
                </c:pt>
                <c:pt idx="812">
                  <c:v>15.56545940493958</c:v>
                </c:pt>
                <c:pt idx="813">
                  <c:v>15.59775103252113</c:v>
                </c:pt>
                <c:pt idx="814">
                  <c:v>15.63002284722408</c:v>
                </c:pt>
                <c:pt idx="815">
                  <c:v>15.66226994042838</c:v>
                </c:pt>
                <c:pt idx="816">
                  <c:v>15.69449479033342</c:v>
                </c:pt>
                <c:pt idx="817">
                  <c:v>15.7266974122848</c:v>
                </c:pt>
                <c:pt idx="818">
                  <c:v>15.75887782161762</c:v>
                </c:pt>
                <c:pt idx="819">
                  <c:v>15.79103848632441</c:v>
                </c:pt>
                <c:pt idx="820">
                  <c:v>15.82317451469183</c:v>
                </c:pt>
                <c:pt idx="821">
                  <c:v>15.85528837638444</c:v>
                </c:pt>
                <c:pt idx="822">
                  <c:v>15.88738008669551</c:v>
                </c:pt>
                <c:pt idx="823">
                  <c:v>15.91944966090791</c:v>
                </c:pt>
                <c:pt idx="824">
                  <c:v>15.9514995585145</c:v>
                </c:pt>
                <c:pt idx="825">
                  <c:v>15.98352490465042</c:v>
                </c:pt>
                <c:pt idx="826">
                  <c:v>16.01552816047485</c:v>
                </c:pt>
                <c:pt idx="827">
                  <c:v>16.047509341229</c:v>
                </c:pt>
                <c:pt idx="828">
                  <c:v>16.07946846214363</c:v>
                </c:pt>
                <c:pt idx="829">
                  <c:v>16.11140797424129</c:v>
                </c:pt>
                <c:pt idx="830">
                  <c:v>16.14332301944764</c:v>
                </c:pt>
                <c:pt idx="831">
                  <c:v>16.17521605044578</c:v>
                </c:pt>
                <c:pt idx="832">
                  <c:v>16.20708708228698</c:v>
                </c:pt>
                <c:pt idx="833">
                  <c:v>16.23893612984826</c:v>
                </c:pt>
                <c:pt idx="834">
                  <c:v>16.27076563608176</c:v>
                </c:pt>
                <c:pt idx="835">
                  <c:v>16.30257075964176</c:v>
                </c:pt>
                <c:pt idx="836">
                  <c:v>16.33435394476019</c:v>
                </c:pt>
                <c:pt idx="837">
                  <c:v>16.36611520657027</c:v>
                </c:pt>
                <c:pt idx="838">
                  <c:v>16.39785456019477</c:v>
                </c:pt>
                <c:pt idx="839">
                  <c:v>16.4295744397983</c:v>
                </c:pt>
                <c:pt idx="840">
                  <c:v>16.46127002070959</c:v>
                </c:pt>
                <c:pt idx="841">
                  <c:v>16.49294373874215</c:v>
                </c:pt>
                <c:pt idx="842">
                  <c:v>16.52459560897703</c:v>
                </c:pt>
                <c:pt idx="843">
                  <c:v>16.55622564648486</c:v>
                </c:pt>
                <c:pt idx="844">
                  <c:v>16.58783627704651</c:v>
                </c:pt>
                <c:pt idx="845">
                  <c:v>16.6194226926077</c:v>
                </c:pt>
                <c:pt idx="846">
                  <c:v>16.6509873205925</c:v>
                </c:pt>
                <c:pt idx="847">
                  <c:v>16.68253017602995</c:v>
                </c:pt>
                <c:pt idx="848">
                  <c:v>16.71405127393879</c:v>
                </c:pt>
                <c:pt idx="849">
                  <c:v>16.74555303174489</c:v>
                </c:pt>
                <c:pt idx="850">
                  <c:v>16.77703065795382</c:v>
                </c:pt>
                <c:pt idx="851">
                  <c:v>16.80848657162901</c:v>
                </c:pt>
                <c:pt idx="852">
                  <c:v>16.83992078774776</c:v>
                </c:pt>
                <c:pt idx="853">
                  <c:v>16.87133332127691</c:v>
                </c:pt>
                <c:pt idx="854">
                  <c:v>16.90272658131628</c:v>
                </c:pt>
                <c:pt idx="855">
                  <c:v>16.93409579287412</c:v>
                </c:pt>
                <c:pt idx="856">
                  <c:v>16.96544336668212</c:v>
                </c:pt>
                <c:pt idx="857">
                  <c:v>16.99676931766583</c:v>
                </c:pt>
                <c:pt idx="858">
                  <c:v>17.02807366074057</c:v>
                </c:pt>
                <c:pt idx="859">
                  <c:v>17.05935879670865</c:v>
                </c:pt>
                <c:pt idx="860">
                  <c:v>17.09061996702414</c:v>
                </c:pt>
                <c:pt idx="861">
                  <c:v>17.12185957411569</c:v>
                </c:pt>
                <c:pt idx="862">
                  <c:v>17.15307763285736</c:v>
                </c:pt>
                <c:pt idx="863">
                  <c:v>17.18427415811296</c:v>
                </c:pt>
                <c:pt idx="864">
                  <c:v>17.21545154241596</c:v>
                </c:pt>
                <c:pt idx="865">
                  <c:v>17.24660504360959</c:v>
                </c:pt>
                <c:pt idx="866">
                  <c:v>17.27773705584804</c:v>
                </c:pt>
                <c:pt idx="867">
                  <c:v>17.30884759388901</c:v>
                </c:pt>
                <c:pt idx="868">
                  <c:v>17.33993667259875</c:v>
                </c:pt>
                <c:pt idx="869">
                  <c:v>17.37100667627279</c:v>
                </c:pt>
                <c:pt idx="870">
                  <c:v>17.40205287908661</c:v>
                </c:pt>
                <c:pt idx="871">
                  <c:v>17.43307766694781</c:v>
                </c:pt>
                <c:pt idx="872">
                  <c:v>17.46408105462744</c:v>
                </c:pt>
                <c:pt idx="873">
                  <c:v>17.49506305688627</c:v>
                </c:pt>
                <c:pt idx="874">
                  <c:v>17.52602604980473</c:v>
                </c:pt>
                <c:pt idx="875">
                  <c:v>17.55696532383468</c:v>
                </c:pt>
                <c:pt idx="876">
                  <c:v>17.58788325666605</c:v>
                </c:pt>
                <c:pt idx="877">
                  <c:v>17.61877986301877</c:v>
                </c:pt>
                <c:pt idx="878">
                  <c:v>17.64965515760258</c:v>
                </c:pt>
                <c:pt idx="879">
                  <c:v>17.68051150831404</c:v>
                </c:pt>
                <c:pt idx="880">
                  <c:v>17.71134422182534</c:v>
                </c:pt>
                <c:pt idx="881">
                  <c:v>17.74215566763698</c:v>
                </c:pt>
                <c:pt idx="882">
                  <c:v>17.77294586041796</c:v>
                </c:pt>
                <c:pt idx="883">
                  <c:v>17.80371481482716</c:v>
                </c:pt>
                <c:pt idx="884">
                  <c:v>17.83446489060542</c:v>
                </c:pt>
                <c:pt idx="885">
                  <c:v>17.86519141058939</c:v>
                </c:pt>
                <c:pt idx="886">
                  <c:v>17.89589673611833</c:v>
                </c:pt>
                <c:pt idx="887">
                  <c:v>17.92658088181051</c:v>
                </c:pt>
                <c:pt idx="888">
                  <c:v>17.95724386227405</c:v>
                </c:pt>
                <c:pt idx="889">
                  <c:v>17.98788802912219</c:v>
                </c:pt>
                <c:pt idx="890">
                  <c:v>18.01850872130032</c:v>
                </c:pt>
                <c:pt idx="891">
                  <c:v>18.0491082920146</c:v>
                </c:pt>
                <c:pt idx="892">
                  <c:v>18.07968675583265</c:v>
                </c:pt>
                <c:pt idx="893">
                  <c:v>18.11024412731208</c:v>
                </c:pt>
                <c:pt idx="894">
                  <c:v>18.14078274996644</c:v>
                </c:pt>
                <c:pt idx="895">
                  <c:v>18.17129797879444</c:v>
                </c:pt>
                <c:pt idx="896">
                  <c:v>18.20179215889706</c:v>
                </c:pt>
                <c:pt idx="897">
                  <c:v>18.23226530479152</c:v>
                </c:pt>
                <c:pt idx="898">
                  <c:v>18.26271743098496</c:v>
                </c:pt>
                <c:pt idx="899">
                  <c:v>18.29315087291927</c:v>
                </c:pt>
                <c:pt idx="900">
                  <c:v>18.32356100159105</c:v>
                </c:pt>
                <c:pt idx="901">
                  <c:v>18.3539501543601</c:v>
                </c:pt>
                <c:pt idx="902">
                  <c:v>18.38431834558147</c:v>
                </c:pt>
                <c:pt idx="903">
                  <c:v>18.4146655895417</c:v>
                </c:pt>
                <c:pt idx="904">
                  <c:v>18.44499421364077</c:v>
                </c:pt>
                <c:pt idx="905">
                  <c:v>18.47529960482019</c:v>
                </c:pt>
                <c:pt idx="906">
                  <c:v>18.5055840920565</c:v>
                </c:pt>
                <c:pt idx="907">
                  <c:v>18.53584768976859</c:v>
                </c:pt>
                <c:pt idx="908">
                  <c:v>18.56609041236546</c:v>
                </c:pt>
                <c:pt idx="909">
                  <c:v>18.59631457923087</c:v>
                </c:pt>
                <c:pt idx="910">
                  <c:v>18.62651559319435</c:v>
                </c:pt>
                <c:pt idx="911">
                  <c:v>18.65669577521072</c:v>
                </c:pt>
                <c:pt idx="912">
                  <c:v>18.68685513964905</c:v>
                </c:pt>
                <c:pt idx="913">
                  <c:v>18.71699370086843</c:v>
                </c:pt>
                <c:pt idx="914">
                  <c:v>18.74711377026402</c:v>
                </c:pt>
                <c:pt idx="915">
                  <c:v>18.77721076649856</c:v>
                </c:pt>
                <c:pt idx="916">
                  <c:v>18.80728700253283</c:v>
                </c:pt>
                <c:pt idx="917">
                  <c:v>18.83734249268616</c:v>
                </c:pt>
                <c:pt idx="918">
                  <c:v>18.8673772512679</c:v>
                </c:pt>
                <c:pt idx="919">
                  <c:v>18.89739358171207</c:v>
                </c:pt>
                <c:pt idx="920">
                  <c:v>18.92738691846007</c:v>
                </c:pt>
                <c:pt idx="921">
                  <c:v>18.95735956650616</c:v>
                </c:pt>
                <c:pt idx="922">
                  <c:v>18.98731154012001</c:v>
                </c:pt>
                <c:pt idx="923">
                  <c:v>19.01724285356147</c:v>
                </c:pt>
                <c:pt idx="924">
                  <c:v>19.04715580233073</c:v>
                </c:pt>
                <c:pt idx="925">
                  <c:v>19.07704583659353</c:v>
                </c:pt>
                <c:pt idx="926">
                  <c:v>19.10691525340497</c:v>
                </c:pt>
                <c:pt idx="927">
                  <c:v>19.13676406698528</c:v>
                </c:pt>
                <c:pt idx="928">
                  <c:v>19.1665922915448</c:v>
                </c:pt>
                <c:pt idx="929">
                  <c:v>19.19640221467732</c:v>
                </c:pt>
                <c:pt idx="930">
                  <c:v>19.22618930221869</c:v>
                </c:pt>
                <c:pt idx="931">
                  <c:v>19.25595584331219</c:v>
                </c:pt>
                <c:pt idx="932">
                  <c:v>19.28570185212868</c:v>
                </c:pt>
                <c:pt idx="933">
                  <c:v>19.31542734282926</c:v>
                </c:pt>
                <c:pt idx="934">
                  <c:v>19.34513459512844</c:v>
                </c:pt>
                <c:pt idx="935">
                  <c:v>19.37481909047816</c:v>
                </c:pt>
                <c:pt idx="936">
                  <c:v>19.40448311013711</c:v>
                </c:pt>
                <c:pt idx="937">
                  <c:v>19.434126668227</c:v>
                </c:pt>
                <c:pt idx="938">
                  <c:v>19.46374977885969</c:v>
                </c:pt>
                <c:pt idx="939">
                  <c:v>19.49335471389764</c:v>
                </c:pt>
                <c:pt idx="940">
                  <c:v>19.52293697035502</c:v>
                </c:pt>
                <c:pt idx="941">
                  <c:v>19.55249882163312</c:v>
                </c:pt>
                <c:pt idx="942">
                  <c:v>19.58204028180452</c:v>
                </c:pt>
                <c:pt idx="943">
                  <c:v>19.61156136493215</c:v>
                </c:pt>
                <c:pt idx="944">
                  <c:v>19.64106433505322</c:v>
                </c:pt>
                <c:pt idx="945">
                  <c:v>19.6705447046907</c:v>
                </c:pt>
                <c:pt idx="946">
                  <c:v>19.70000473941535</c:v>
                </c:pt>
                <c:pt idx="947">
                  <c:v>19.72944445325093</c:v>
                </c:pt>
                <c:pt idx="948">
                  <c:v>19.75886386021142</c:v>
                </c:pt>
                <c:pt idx="949">
                  <c:v>19.78826521653583</c:v>
                </c:pt>
                <c:pt idx="950">
                  <c:v>19.81764405020245</c:v>
                </c:pt>
                <c:pt idx="951">
                  <c:v>19.84700261897847</c:v>
                </c:pt>
                <c:pt idx="952">
                  <c:v>19.87634093683889</c:v>
                </c:pt>
                <c:pt idx="953">
                  <c:v>19.90565901774897</c:v>
                </c:pt>
                <c:pt idx="954">
                  <c:v>19.93495911017634</c:v>
                </c:pt>
                <c:pt idx="955">
                  <c:v>19.96423675750124</c:v>
                </c:pt>
                <c:pt idx="956">
                  <c:v>19.9934942097143</c:v>
                </c:pt>
                <c:pt idx="957">
                  <c:v>20.02273148074181</c:v>
                </c:pt>
                <c:pt idx="958">
                  <c:v>20.0519485845005</c:v>
                </c:pt>
                <c:pt idx="959">
                  <c:v>20.08114776171331</c:v>
                </c:pt>
                <c:pt idx="960">
                  <c:v>20.11032457110945</c:v>
                </c:pt>
                <c:pt idx="961">
                  <c:v>20.13948125492958</c:v>
                </c:pt>
                <c:pt idx="962">
                  <c:v>20.16861782705161</c:v>
                </c:pt>
                <c:pt idx="963">
                  <c:v>20.19773430134373</c:v>
                </c:pt>
                <c:pt idx="964">
                  <c:v>20.2268329108109</c:v>
                </c:pt>
                <c:pt idx="965">
                  <c:v>20.25590922947841</c:v>
                </c:pt>
                <c:pt idx="966">
                  <c:v>20.28496549186368</c:v>
                </c:pt>
                <c:pt idx="967">
                  <c:v>20.31400171179625</c:v>
                </c:pt>
                <c:pt idx="968">
                  <c:v>20.34301790340671</c:v>
                </c:pt>
                <c:pt idx="969">
                  <c:v>20.37201629352118</c:v>
                </c:pt>
                <c:pt idx="970">
                  <c:v>20.40099246972419</c:v>
                </c:pt>
                <c:pt idx="971">
                  <c:v>20.42994865884099</c:v>
                </c:pt>
                <c:pt idx="972">
                  <c:v>20.45888487465747</c:v>
                </c:pt>
                <c:pt idx="973">
                  <c:v>20.48780113094993</c:v>
                </c:pt>
                <c:pt idx="974">
                  <c:v>20.51669964537171</c:v>
                </c:pt>
                <c:pt idx="975">
                  <c:v>20.54557602238667</c:v>
                </c:pt>
                <c:pt idx="976">
                  <c:v>20.57443248115028</c:v>
                </c:pt>
                <c:pt idx="977">
                  <c:v>20.60326903540071</c:v>
                </c:pt>
                <c:pt idx="978">
                  <c:v>20.63208569886655</c:v>
                </c:pt>
                <c:pt idx="979">
                  <c:v>20.66088468156291</c:v>
                </c:pt>
                <c:pt idx="980">
                  <c:v>20.6896616030924</c:v>
                </c:pt>
                <c:pt idx="981">
                  <c:v>20.71841867496708</c:v>
                </c:pt>
                <c:pt idx="982">
                  <c:v>20.74715591087755</c:v>
                </c:pt>
                <c:pt idx="983">
                  <c:v>20.77587332450485</c:v>
                </c:pt>
                <c:pt idx="984">
                  <c:v>20.80457311825211</c:v>
                </c:pt>
                <c:pt idx="985">
                  <c:v>20.8332509268086</c:v>
                </c:pt>
                <c:pt idx="986">
                  <c:v>20.86190895406924</c:v>
                </c:pt>
                <c:pt idx="987">
                  <c:v>20.89054721367718</c:v>
                </c:pt>
                <c:pt idx="988">
                  <c:v>20.91916571926611</c:v>
                </c:pt>
                <c:pt idx="989">
                  <c:v>20.94776666565337</c:v>
                </c:pt>
                <c:pt idx="990">
                  <c:v>20.97634570256287</c:v>
                </c:pt>
                <c:pt idx="991">
                  <c:v>21.00490502629865</c:v>
                </c:pt>
                <c:pt idx="992">
                  <c:v>21.03344465045657</c:v>
                </c:pt>
                <c:pt idx="993">
                  <c:v>21.06196458862306</c:v>
                </c:pt>
                <c:pt idx="994">
                  <c:v>21.09046702805582</c:v>
                </c:pt>
                <c:pt idx="995">
                  <c:v>21.11894763346161</c:v>
                </c:pt>
                <c:pt idx="996">
                  <c:v>21.14740859357969</c:v>
                </c:pt>
                <c:pt idx="997">
                  <c:v>21.17584992195879</c:v>
                </c:pt>
                <c:pt idx="998">
                  <c:v>21.20427163213823</c:v>
                </c:pt>
                <c:pt idx="999">
                  <c:v>21.23267590384209</c:v>
                </c:pt>
                <c:pt idx="1000">
                  <c:v>21.26105841670836</c:v>
                </c:pt>
                <c:pt idx="1001">
                  <c:v>21.28942135193757</c:v>
                </c:pt>
                <c:pt idx="1002">
                  <c:v>21.31776472303145</c:v>
                </c:pt>
                <c:pt idx="1003">
                  <c:v>21.34608854348237</c:v>
                </c:pt>
                <c:pt idx="1004">
                  <c:v>21.3743949855067</c:v>
                </c:pt>
                <c:pt idx="1005">
                  <c:v>21.40267974362223</c:v>
                </c:pt>
                <c:pt idx="1006">
                  <c:v>21.43094499151674</c:v>
                </c:pt>
                <c:pt idx="1007">
                  <c:v>21.45919074264507</c:v>
                </c:pt>
                <c:pt idx="1008">
                  <c:v>21.4874170104528</c:v>
                </c:pt>
                <c:pt idx="1009">
                  <c:v>21.51562595967443</c:v>
                </c:pt>
                <c:pt idx="1010">
                  <c:v>21.54381329965633</c:v>
                </c:pt>
                <c:pt idx="1011">
                  <c:v>21.57198119659928</c:v>
                </c:pt>
                <c:pt idx="1012">
                  <c:v>21.60012966391148</c:v>
                </c:pt>
                <c:pt idx="1013">
                  <c:v>21.62825871499184</c:v>
                </c:pt>
                <c:pt idx="1014">
                  <c:v>21.65637050711873</c:v>
                </c:pt>
                <c:pt idx="1015">
                  <c:v>21.68446076441601</c:v>
                </c:pt>
                <c:pt idx="1016">
                  <c:v>21.71253164562328</c:v>
                </c:pt>
                <c:pt idx="1017">
                  <c:v>21.7405831641022</c:v>
                </c:pt>
                <c:pt idx="1018">
                  <c:v>21.76861533320517</c:v>
                </c:pt>
                <c:pt idx="1019">
                  <c:v>21.79663030278008</c:v>
                </c:pt>
                <c:pt idx="1020">
                  <c:v>21.82462381167741</c:v>
                </c:pt>
                <c:pt idx="1021">
                  <c:v>21.85259801120124</c:v>
                </c:pt>
                <c:pt idx="1022">
                  <c:v>21.88055291466684</c:v>
                </c:pt>
                <c:pt idx="1023">
                  <c:v>21.90848853538021</c:v>
                </c:pt>
                <c:pt idx="1024">
                  <c:v>21.93640701578444</c:v>
                </c:pt>
                <c:pt idx="1025">
                  <c:v>21.96430410940578</c:v>
                </c:pt>
                <c:pt idx="1026">
                  <c:v>21.99218196013844</c:v>
                </c:pt>
                <c:pt idx="1027">
                  <c:v>22.02004058125145</c:v>
                </c:pt>
                <c:pt idx="1028">
                  <c:v>22.04787998600461</c:v>
                </c:pt>
                <c:pt idx="1029">
                  <c:v>22.07570230946152</c:v>
                </c:pt>
                <c:pt idx="1030">
                  <c:v>22.10350331977384</c:v>
                </c:pt>
                <c:pt idx="1031">
                  <c:v>22.13128515345135</c:v>
                </c:pt>
                <c:pt idx="1032">
                  <c:v>22.15904782371697</c:v>
                </c:pt>
                <c:pt idx="1033">
                  <c:v>22.18679134378442</c:v>
                </c:pt>
                <c:pt idx="1034">
                  <c:v>22.21451784136329</c:v>
                </c:pt>
                <c:pt idx="1035">
                  <c:v>22.24222309918022</c:v>
                </c:pt>
                <c:pt idx="1036">
                  <c:v>22.26990924785071</c:v>
                </c:pt>
                <c:pt idx="1037">
                  <c:v>22.29757629998149</c:v>
                </c:pt>
                <c:pt idx="1038">
                  <c:v>22.32522426798958</c:v>
                </c:pt>
                <c:pt idx="1039">
                  <c:v>22.35285527226053</c:v>
                </c:pt>
                <c:pt idx="1040">
                  <c:v>22.38046511004977</c:v>
                </c:pt>
                <c:pt idx="1041">
                  <c:v>22.40805590317921</c:v>
                </c:pt>
                <c:pt idx="1042">
                  <c:v>22.43562766478463</c:v>
                </c:pt>
                <c:pt idx="1043">
                  <c:v>22.46318040799277</c:v>
                </c:pt>
                <c:pt idx="1044">
                  <c:v>22.49071624588611</c:v>
                </c:pt>
                <c:pt idx="1045">
                  <c:v>22.51823099019511</c:v>
                </c:pt>
                <c:pt idx="1046">
                  <c:v>22.54572675543363</c:v>
                </c:pt>
                <c:pt idx="1047">
                  <c:v>22.57320355469225</c:v>
                </c:pt>
                <c:pt idx="1048">
                  <c:v>22.60066140105237</c:v>
                </c:pt>
                <c:pt idx="1049">
                  <c:v>22.62810240031862</c:v>
                </c:pt>
                <c:pt idx="1050">
                  <c:v>22.6555223786466</c:v>
                </c:pt>
                <c:pt idx="1051">
                  <c:v>22.68292344326737</c:v>
                </c:pt>
                <c:pt idx="1052">
                  <c:v>22.71030560722631</c:v>
                </c:pt>
                <c:pt idx="1053">
                  <c:v>22.73766888355981</c:v>
                </c:pt>
                <c:pt idx="1054">
                  <c:v>22.76501537081963</c:v>
                </c:pt>
                <c:pt idx="1055">
                  <c:v>22.79234090953683</c:v>
                </c:pt>
                <c:pt idx="1056">
                  <c:v>22.8196475996848</c:v>
                </c:pt>
                <c:pt idx="1057">
                  <c:v>22.84693545426389</c:v>
                </c:pt>
                <c:pt idx="1058">
                  <c:v>22.87420448626558</c:v>
                </c:pt>
                <c:pt idx="1059">
                  <c:v>22.90145678701378</c:v>
                </c:pt>
                <c:pt idx="1060">
                  <c:v>22.92868821136552</c:v>
                </c:pt>
                <c:pt idx="1061">
                  <c:v>22.95590085206145</c:v>
                </c:pt>
                <c:pt idx="1062">
                  <c:v>22.98309472205711</c:v>
                </c:pt>
                <c:pt idx="1063">
                  <c:v>23.01026983429922</c:v>
                </c:pt>
                <c:pt idx="1064">
                  <c:v>23.03742827290873</c:v>
                </c:pt>
                <c:pt idx="1065">
                  <c:v>23.06456590701934</c:v>
                </c:pt>
                <c:pt idx="1066">
                  <c:v>23.0916848221638</c:v>
                </c:pt>
                <c:pt idx="1067">
                  <c:v>23.11878503125308</c:v>
                </c:pt>
                <c:pt idx="1068">
                  <c:v>23.14586654718925</c:v>
                </c:pt>
                <c:pt idx="1069">
                  <c:v>23.17293144691513</c:v>
                </c:pt>
                <c:pt idx="1070">
                  <c:v>23.1999756137919</c:v>
                </c:pt>
                <c:pt idx="1071">
                  <c:v>23.22700112616931</c:v>
                </c:pt>
                <c:pt idx="1072">
                  <c:v>23.25400799691385</c:v>
                </c:pt>
                <c:pt idx="1073">
                  <c:v>23.28099623888312</c:v>
                </c:pt>
                <c:pt idx="1074">
                  <c:v>23.30796792186655</c:v>
                </c:pt>
                <c:pt idx="1075">
                  <c:v>23.3349189434038</c:v>
                </c:pt>
                <c:pt idx="1076">
                  <c:v>23.36185137468635</c:v>
                </c:pt>
                <c:pt idx="1077">
                  <c:v>23.38876522853639</c:v>
                </c:pt>
                <c:pt idx="1078">
                  <c:v>23.41566051776718</c:v>
                </c:pt>
                <c:pt idx="1079">
                  <c:v>23.44253930503944</c:v>
                </c:pt>
                <c:pt idx="1080">
                  <c:v>23.46939750202247</c:v>
                </c:pt>
                <c:pt idx="1081">
                  <c:v>23.49623717277413</c:v>
                </c:pt>
                <c:pt idx="1082">
                  <c:v>23.5230583300725</c:v>
                </c:pt>
                <c:pt idx="1083">
                  <c:v>23.54986098668667</c:v>
                </c:pt>
                <c:pt idx="1084">
                  <c:v>23.57664719817312</c:v>
                </c:pt>
                <c:pt idx="1085">
                  <c:v>23.60341289028219</c:v>
                </c:pt>
                <c:pt idx="1086">
                  <c:v>23.63016011996275</c:v>
                </c:pt>
                <c:pt idx="1087">
                  <c:v>23.6568888999488</c:v>
                </c:pt>
                <c:pt idx="1088">
                  <c:v>23.6835992429655</c:v>
                </c:pt>
                <c:pt idx="1089">
                  <c:v>23.71029319748965</c:v>
                </c:pt>
                <c:pt idx="1090">
                  <c:v>23.73696670330401</c:v>
                </c:pt>
                <c:pt idx="1091">
                  <c:v>23.76362181027297</c:v>
                </c:pt>
                <c:pt idx="1092">
                  <c:v>23.79025853108668</c:v>
                </c:pt>
                <c:pt idx="1093">
                  <c:v>23.81687687842651</c:v>
                </c:pt>
                <c:pt idx="1094">
                  <c:v>23.84347889371384</c:v>
                </c:pt>
                <c:pt idx="1095">
                  <c:v>23.8700605307157</c:v>
                </c:pt>
                <c:pt idx="1096">
                  <c:v>23.89662383223633</c:v>
                </c:pt>
                <c:pt idx="1097">
                  <c:v>23.92316881092222</c:v>
                </c:pt>
                <c:pt idx="1098">
                  <c:v>23.94969547941108</c:v>
                </c:pt>
                <c:pt idx="1099">
                  <c:v>23.97620587209321</c:v>
                </c:pt>
                <c:pt idx="1100">
                  <c:v>24.00269595667173</c:v>
                </c:pt>
                <c:pt idx="1101">
                  <c:v>24.0291677689151</c:v>
                </c:pt>
                <c:pt idx="1102">
                  <c:v>24.05562132142622</c:v>
                </c:pt>
                <c:pt idx="1103">
                  <c:v>24.08205662687137</c:v>
                </c:pt>
                <c:pt idx="1104">
                  <c:v>24.10847571297328</c:v>
                </c:pt>
                <c:pt idx="1105">
                  <c:v>24.13487456094152</c:v>
                </c:pt>
                <c:pt idx="1106">
                  <c:v>24.16125519953395</c:v>
                </c:pt>
                <c:pt idx="1107">
                  <c:v>24.18761764131104</c:v>
                </c:pt>
                <c:pt idx="1108">
                  <c:v>24.21396189882462</c:v>
                </c:pt>
                <c:pt idx="1109">
                  <c:v>24.24028999247656</c:v>
                </c:pt>
                <c:pt idx="1110">
                  <c:v>24.26659791769915</c:v>
                </c:pt>
                <c:pt idx="1111">
                  <c:v>24.29288769626293</c:v>
                </c:pt>
                <c:pt idx="1112">
                  <c:v>24.31915934068525</c:v>
                </c:pt>
                <c:pt idx="1113">
                  <c:v>24.34541286347482</c:v>
                </c:pt>
                <c:pt idx="1114">
                  <c:v>24.37165027807505</c:v>
                </c:pt>
                <c:pt idx="1115">
                  <c:v>24.39786759371081</c:v>
                </c:pt>
                <c:pt idx="1116">
                  <c:v>24.42406682518943</c:v>
                </c:pt>
                <c:pt idx="1117">
                  <c:v>24.45024798498527</c:v>
                </c:pt>
                <c:pt idx="1118">
                  <c:v>24.47641108556418</c:v>
                </c:pt>
                <c:pt idx="1119">
                  <c:v>24.50255813343494</c:v>
                </c:pt>
                <c:pt idx="1120">
                  <c:v>24.52868515156761</c:v>
                </c:pt>
                <c:pt idx="1121">
                  <c:v>24.55479414783029</c:v>
                </c:pt>
                <c:pt idx="1122">
                  <c:v>24.58088513465455</c:v>
                </c:pt>
                <c:pt idx="1123">
                  <c:v>24.60695812446342</c:v>
                </c:pt>
                <c:pt idx="1124">
                  <c:v>24.63301511685507</c:v>
                </c:pt>
                <c:pt idx="1125">
                  <c:v>24.6590521484974</c:v>
                </c:pt>
                <c:pt idx="1126">
                  <c:v>24.68507122034316</c:v>
                </c:pt>
                <c:pt idx="1127">
                  <c:v>24.7110723447813</c:v>
                </c:pt>
                <c:pt idx="1128">
                  <c:v>24.73705553419223</c:v>
                </c:pt>
                <c:pt idx="1129">
                  <c:v>24.76302278128728</c:v>
                </c:pt>
                <c:pt idx="1130">
                  <c:v>24.78897013638505</c:v>
                </c:pt>
                <c:pt idx="1131">
                  <c:v>24.81489959354678</c:v>
                </c:pt>
                <c:pt idx="1132">
                  <c:v>24.84081116511895</c:v>
                </c:pt>
                <c:pt idx="1133">
                  <c:v>24.86670486343951</c:v>
                </c:pt>
                <c:pt idx="1134">
                  <c:v>24.89258267435671</c:v>
                </c:pt>
                <c:pt idx="1135">
                  <c:v>24.91844066179279</c:v>
                </c:pt>
                <c:pt idx="1136">
                  <c:v>24.94428081294128</c:v>
                </c:pt>
                <c:pt idx="1137">
                  <c:v>24.97010314010637</c:v>
                </c:pt>
                <c:pt idx="1138">
                  <c:v>24.99590765558367</c:v>
                </c:pt>
                <c:pt idx="1139">
                  <c:v>25.02169633838203</c:v>
                </c:pt>
                <c:pt idx="1140">
                  <c:v>25.0474652659805</c:v>
                </c:pt>
                <c:pt idx="1141">
                  <c:v>25.07321641872856</c:v>
                </c:pt>
                <c:pt idx="1142">
                  <c:v>25.0989498088882</c:v>
                </c:pt>
                <c:pt idx="1143">
                  <c:v>25.12466544871297</c:v>
                </c:pt>
                <c:pt idx="1144">
                  <c:v>25.15036531039583</c:v>
                </c:pt>
                <c:pt idx="1145">
                  <c:v>25.17604548492597</c:v>
                </c:pt>
                <c:pt idx="1146">
                  <c:v>25.20170794583242</c:v>
                </c:pt>
                <c:pt idx="1147">
                  <c:v>25.22735270533515</c:v>
                </c:pt>
                <c:pt idx="1148">
                  <c:v>25.25297977564577</c:v>
                </c:pt>
                <c:pt idx="1149">
                  <c:v>25.27859112216488</c:v>
                </c:pt>
                <c:pt idx="1150">
                  <c:v>25.30418284934526</c:v>
                </c:pt>
                <c:pt idx="1151">
                  <c:v>25.32975692391903</c:v>
                </c:pt>
                <c:pt idx="1152">
                  <c:v>25.3553133580643</c:v>
                </c:pt>
                <c:pt idx="1153">
                  <c:v>25.38085216395088</c:v>
                </c:pt>
                <c:pt idx="1154">
                  <c:v>25.40637530021042</c:v>
                </c:pt>
                <c:pt idx="1155">
                  <c:v>25.431878884713</c:v>
                </c:pt>
                <c:pt idx="1156">
                  <c:v>25.45736487741716</c:v>
                </c:pt>
                <c:pt idx="1157">
                  <c:v>25.48283329045938</c:v>
                </c:pt>
                <c:pt idx="1158">
                  <c:v>25.50828413596782</c:v>
                </c:pt>
                <c:pt idx="1159">
                  <c:v>25.53371936582853</c:v>
                </c:pt>
                <c:pt idx="1160">
                  <c:v>25.55913511128262</c:v>
                </c:pt>
                <c:pt idx="1161">
                  <c:v>25.5845333255385</c:v>
                </c:pt>
                <c:pt idx="1162">
                  <c:v>25.60991402069112</c:v>
                </c:pt>
                <c:pt idx="1163">
                  <c:v>25.63527720882716</c:v>
                </c:pt>
                <c:pt idx="1164">
                  <c:v>25.66062483511032</c:v>
                </c:pt>
                <c:pt idx="1165">
                  <c:v>25.68595304410676</c:v>
                </c:pt>
                <c:pt idx="1166">
                  <c:v>25.71126378229795</c:v>
                </c:pt>
                <c:pt idx="1167">
                  <c:v>25.73655706173751</c:v>
                </c:pt>
                <c:pt idx="1168">
                  <c:v>25.7618328944708</c:v>
                </c:pt>
                <c:pt idx="1169">
                  <c:v>25.78709321896238</c:v>
                </c:pt>
                <c:pt idx="1170">
                  <c:v>25.81233419305748</c:v>
                </c:pt>
                <c:pt idx="1171">
                  <c:v>25.83755775568813</c:v>
                </c:pt>
                <c:pt idx="1172">
                  <c:v>25.86276391920308</c:v>
                </c:pt>
                <c:pt idx="1173">
                  <c:v>25.88795269603394</c:v>
                </c:pt>
                <c:pt idx="1174">
                  <c:v>25.91312601796654</c:v>
                </c:pt>
                <c:pt idx="1175">
                  <c:v>25.93828005607723</c:v>
                </c:pt>
                <c:pt idx="1176">
                  <c:v>25.96341674346048</c:v>
                </c:pt>
                <c:pt idx="1177">
                  <c:v>25.98853609208506</c:v>
                </c:pt>
                <c:pt idx="1178">
                  <c:v>26.01363811391156</c:v>
                </c:pt>
                <c:pt idx="1179">
                  <c:v>26.03872473407246</c:v>
                </c:pt>
                <c:pt idx="1180">
                  <c:v>26.06379213683178</c:v>
                </c:pt>
                <c:pt idx="1181">
                  <c:v>26.08884224862625</c:v>
                </c:pt>
                <c:pt idx="1182">
                  <c:v>26.11387508138357</c:v>
                </c:pt>
                <c:pt idx="1183">
                  <c:v>26.1388906470232</c:v>
                </c:pt>
                <c:pt idx="1184">
                  <c:v>26.1638908640473</c:v>
                </c:pt>
                <c:pt idx="1185">
                  <c:v>26.18887192986221</c:v>
                </c:pt>
                <c:pt idx="1186">
                  <c:v>26.21383576426973</c:v>
                </c:pt>
                <c:pt idx="1187">
                  <c:v>26.23878237915665</c:v>
                </c:pt>
                <c:pt idx="1188">
                  <c:v>26.26371178640158</c:v>
                </c:pt>
                <c:pt idx="1189">
                  <c:v>26.28862589789913</c:v>
                </c:pt>
                <c:pt idx="1190">
                  <c:v>26.31352092415271</c:v>
                </c:pt>
                <c:pt idx="1191">
                  <c:v>26.3383987783521</c:v>
                </c:pt>
                <c:pt idx="1192">
                  <c:v>26.36325947234328</c:v>
                </c:pt>
                <c:pt idx="1193">
                  <c:v>26.38810301796422</c:v>
                </c:pt>
                <c:pt idx="1194">
                  <c:v>26.41293132052473</c:v>
                </c:pt>
                <c:pt idx="1195">
                  <c:v>26.43774060358011</c:v>
                </c:pt>
                <c:pt idx="1196">
                  <c:v>26.46253277373097</c:v>
                </c:pt>
                <c:pt idx="1197">
                  <c:v>26.48730784278277</c:v>
                </c:pt>
                <c:pt idx="1198">
                  <c:v>26.51206582253274</c:v>
                </c:pt>
                <c:pt idx="1199">
                  <c:v>26.53680861172874</c:v>
                </c:pt>
                <c:pt idx="1200">
                  <c:v>26.56153244693302</c:v>
                </c:pt>
                <c:pt idx="1201">
                  <c:v>26.58623922817975</c:v>
                </c:pt>
                <c:pt idx="1202">
                  <c:v>26.61092896723387</c:v>
                </c:pt>
                <c:pt idx="1203">
                  <c:v>26.63560167585223</c:v>
                </c:pt>
                <c:pt idx="1204">
                  <c:v>26.66025924624322</c:v>
                </c:pt>
                <c:pt idx="1205">
                  <c:v>26.68489792793135</c:v>
                </c:pt>
                <c:pt idx="1206">
                  <c:v>26.70951961440686</c:v>
                </c:pt>
                <c:pt idx="1207">
                  <c:v>26.7341243173944</c:v>
                </c:pt>
                <c:pt idx="1208">
                  <c:v>26.75871204861059</c:v>
                </c:pt>
                <c:pt idx="1209">
                  <c:v>26.78328469374692</c:v>
                </c:pt>
                <c:pt idx="1210">
                  <c:v>26.80783851524545</c:v>
                </c:pt>
                <c:pt idx="1211">
                  <c:v>26.83237540007512</c:v>
                </c:pt>
                <c:pt idx="1212">
                  <c:v>26.85689535992044</c:v>
                </c:pt>
                <c:pt idx="1213">
                  <c:v>26.88139840645792</c:v>
                </c:pt>
                <c:pt idx="1214">
                  <c:v>26.90588641888461</c:v>
                </c:pt>
                <c:pt idx="1215">
                  <c:v>26.93035567251565</c:v>
                </c:pt>
                <c:pt idx="1216">
                  <c:v>26.95480804782119</c:v>
                </c:pt>
                <c:pt idx="1217">
                  <c:v>26.97924355644572</c:v>
                </c:pt>
                <c:pt idx="1218">
                  <c:v>27.00366221002578</c:v>
                </c:pt>
                <c:pt idx="1219">
                  <c:v>27.02806588128645</c:v>
                </c:pt>
                <c:pt idx="1220">
                  <c:v>27.05245085837155</c:v>
                </c:pt>
                <c:pt idx="1221">
                  <c:v>27.07681901527484</c:v>
                </c:pt>
                <c:pt idx="1222">
                  <c:v>27.10117036360098</c:v>
                </c:pt>
                <c:pt idx="1223">
                  <c:v>27.12550491494672</c:v>
                </c:pt>
                <c:pt idx="1224">
                  <c:v>27.14982453558735</c:v>
                </c:pt>
                <c:pt idx="1225">
                  <c:v>27.17412552645134</c:v>
                </c:pt>
                <c:pt idx="1226">
                  <c:v>27.19840975507833</c:v>
                </c:pt>
                <c:pt idx="1227">
                  <c:v>27.22267723303329</c:v>
                </c:pt>
                <c:pt idx="1228">
                  <c:v>27.24692797187337</c:v>
                </c:pt>
                <c:pt idx="1229">
                  <c:v>27.27116383144632</c:v>
                </c:pt>
                <c:pt idx="1230">
                  <c:v>27.29538112542118</c:v>
                </c:pt>
                <c:pt idx="1231">
                  <c:v>27.31958171490575</c:v>
                </c:pt>
                <c:pt idx="1232">
                  <c:v>27.34376561142551</c:v>
                </c:pt>
                <c:pt idx="1233">
                  <c:v>27.36793282649803</c:v>
                </c:pt>
                <c:pt idx="1234">
                  <c:v>27.39208521356582</c:v>
                </c:pt>
                <c:pt idx="1235">
                  <c:v>27.41621909899455</c:v>
                </c:pt>
                <c:pt idx="1236">
                  <c:v>27.44033633748237</c:v>
                </c:pt>
                <c:pt idx="1237">
                  <c:v>27.46443694051542</c:v>
                </c:pt>
                <c:pt idx="1238">
                  <c:v>27.48852091931294</c:v>
                </c:pt>
                <c:pt idx="1239">
                  <c:v>27.51259011975077</c:v>
                </c:pt>
                <c:pt idx="1240">
                  <c:v>27.53664088218551</c:v>
                </c:pt>
                <c:pt idx="1241">
                  <c:v>27.56067505492441</c:v>
                </c:pt>
                <c:pt idx="1242">
                  <c:v>27.58469264941109</c:v>
                </c:pt>
                <c:pt idx="1243">
                  <c:v>27.60869367708122</c:v>
                </c:pt>
                <c:pt idx="1244">
                  <c:v>27.63267997862932</c:v>
                </c:pt>
                <c:pt idx="1245">
                  <c:v>27.65664790568032</c:v>
                </c:pt>
                <c:pt idx="1246">
                  <c:v>27.68059930017557</c:v>
                </c:pt>
                <c:pt idx="1247">
                  <c:v>27.70453417351935</c:v>
                </c:pt>
                <c:pt idx="1248">
                  <c:v>27.72845253710804</c:v>
                </c:pt>
                <c:pt idx="1249">
                  <c:v>27.75235622529657</c:v>
                </c:pt>
                <c:pt idx="1250">
                  <c:v>27.77624160227555</c:v>
                </c:pt>
                <c:pt idx="1251">
                  <c:v>27.80011050364252</c:v>
                </c:pt>
                <c:pt idx="1252">
                  <c:v>27.82396294076251</c:v>
                </c:pt>
                <c:pt idx="1253">
                  <c:v>27.8477989249928</c:v>
                </c:pt>
                <c:pt idx="1254">
                  <c:v>27.87162028437042</c:v>
                </c:pt>
                <c:pt idx="1255">
                  <c:v>27.8954233956086</c:v>
                </c:pt>
                <c:pt idx="1256">
                  <c:v>27.91921008798278</c:v>
                </c:pt>
                <c:pt idx="1257">
                  <c:v>27.94298037281897</c:v>
                </c:pt>
                <c:pt idx="1258">
                  <c:v>27.96673426143536</c:v>
                </c:pt>
                <c:pt idx="1259">
                  <c:v>27.99047357557308</c:v>
                </c:pt>
                <c:pt idx="1260">
                  <c:v>28.0141947044247</c:v>
                </c:pt>
                <c:pt idx="1261">
                  <c:v>28.03789947096536</c:v>
                </c:pt>
                <c:pt idx="1262">
                  <c:v>28.0615878864822</c:v>
                </c:pt>
                <c:pt idx="1263">
                  <c:v>28.08525996225455</c:v>
                </c:pt>
                <c:pt idx="1264">
                  <c:v>28.10891751374918</c:v>
                </c:pt>
                <c:pt idx="1265">
                  <c:v>28.13255694259509</c:v>
                </c:pt>
                <c:pt idx="1266">
                  <c:v>28.1561800654889</c:v>
                </c:pt>
                <c:pt idx="1267">
                  <c:v>28.17978689367895</c:v>
                </c:pt>
                <c:pt idx="1268">
                  <c:v>28.20337743840587</c:v>
                </c:pt>
                <c:pt idx="1269">
                  <c:v>28.22695350888374</c:v>
                </c:pt>
                <c:pt idx="1270">
                  <c:v>28.25051151913512</c:v>
                </c:pt>
                <c:pt idx="1271">
                  <c:v>28.27405327959975</c:v>
                </c:pt>
                <c:pt idx="1272">
                  <c:v>28.29757880148734</c:v>
                </c:pt>
                <c:pt idx="1273">
                  <c:v>28.32108809599992</c:v>
                </c:pt>
                <c:pt idx="1274">
                  <c:v>28.34458296612045</c:v>
                </c:pt>
                <c:pt idx="1275">
                  <c:v>28.36805983822241</c:v>
                </c:pt>
                <c:pt idx="1276">
                  <c:v>28.39152051651015</c:v>
                </c:pt>
                <c:pt idx="1277">
                  <c:v>28.41496680023821</c:v>
                </c:pt>
                <c:pt idx="1278">
                  <c:v>28.43839333632035</c:v>
                </c:pt>
                <c:pt idx="1279">
                  <c:v>28.46180728577972</c:v>
                </c:pt>
                <c:pt idx="1280">
                  <c:v>28.48520151482917</c:v>
                </c:pt>
                <c:pt idx="1281">
                  <c:v>28.5085831746163</c:v>
                </c:pt>
                <c:pt idx="1282">
                  <c:v>28.53194870504174</c:v>
                </c:pt>
                <c:pt idx="1283">
                  <c:v>28.55529455584212</c:v>
                </c:pt>
                <c:pt idx="1284">
                  <c:v>28.57862786337682</c:v>
                </c:pt>
                <c:pt idx="1285">
                  <c:v>28.60194151842903</c:v>
                </c:pt>
                <c:pt idx="1286">
                  <c:v>28.62524264751653</c:v>
                </c:pt>
                <c:pt idx="1287">
                  <c:v>28.64852770280181</c:v>
                </c:pt>
                <c:pt idx="1288">
                  <c:v>28.67179314624944</c:v>
                </c:pt>
                <c:pt idx="1289">
                  <c:v>28.69504608964003</c:v>
                </c:pt>
                <c:pt idx="1290">
                  <c:v>28.71827944824234</c:v>
                </c:pt>
                <c:pt idx="1291">
                  <c:v>28.74150032402936</c:v>
                </c:pt>
                <c:pt idx="1292">
                  <c:v>28.76470518138314</c:v>
                </c:pt>
                <c:pt idx="1293">
                  <c:v>28.78789049445405</c:v>
                </c:pt>
                <c:pt idx="1294">
                  <c:v>28.81106335052865</c:v>
                </c:pt>
                <c:pt idx="1295">
                  <c:v>28.83421668927695</c:v>
                </c:pt>
                <c:pt idx="1296">
                  <c:v>28.8573575882117</c:v>
                </c:pt>
                <c:pt idx="1297">
                  <c:v>28.88048252389239</c:v>
                </c:pt>
                <c:pt idx="1298">
                  <c:v>28.90358798261328</c:v>
                </c:pt>
                <c:pt idx="1299">
                  <c:v>28.92668102725126</c:v>
                </c:pt>
                <c:pt idx="1300">
                  <c:v>28.94975462179354</c:v>
                </c:pt>
                <c:pt idx="1301">
                  <c:v>28.97281581937687</c:v>
                </c:pt>
                <c:pt idx="1302">
                  <c:v>28.99586110869634</c:v>
                </c:pt>
                <c:pt idx="1303">
                  <c:v>29.0188869881482</c:v>
                </c:pt>
                <c:pt idx="1304">
                  <c:v>29.04190049628376</c:v>
                </c:pt>
                <c:pt idx="1305">
                  <c:v>29.06489462132373</c:v>
                </c:pt>
                <c:pt idx="1306">
                  <c:v>29.0878763913541</c:v>
                </c:pt>
                <c:pt idx="1307">
                  <c:v>29.11084230747126</c:v>
                </c:pt>
                <c:pt idx="1308">
                  <c:v>29.13378888050996</c:v>
                </c:pt>
                <c:pt idx="1309">
                  <c:v>29.15672312477712</c:v>
                </c:pt>
                <c:pt idx="1310">
                  <c:v>29.17963805264158</c:v>
                </c:pt>
                <c:pt idx="1311">
                  <c:v>29.20254066873698</c:v>
                </c:pt>
                <c:pt idx="1312">
                  <c:v>29.22542748590218</c:v>
                </c:pt>
                <c:pt idx="1313">
                  <c:v>29.2482950266105</c:v>
                </c:pt>
                <c:pt idx="1314">
                  <c:v>29.27115028101023</c:v>
                </c:pt>
                <c:pt idx="1315">
                  <c:v>29.29398628553706</c:v>
                </c:pt>
                <c:pt idx="1316">
                  <c:v>29.31681002069936</c:v>
                </c:pt>
                <c:pt idx="1317">
                  <c:v>29.3396180113465</c:v>
                </c:pt>
                <c:pt idx="1318">
                  <c:v>29.36240679192903</c:v>
                </c:pt>
                <c:pt idx="1319">
                  <c:v>29.38518332852007</c:v>
                </c:pt>
                <c:pt idx="1320">
                  <c:v>29.40794068153906</c:v>
                </c:pt>
                <c:pt idx="1321">
                  <c:v>29.4306858074523</c:v>
                </c:pt>
                <c:pt idx="1322">
                  <c:v>29.45341524307827</c:v>
                </c:pt>
                <c:pt idx="1323">
                  <c:v>29.47612553480365</c:v>
                </c:pt>
                <c:pt idx="1324">
                  <c:v>29.49882362470904</c:v>
                </c:pt>
                <c:pt idx="1325">
                  <c:v>29.52150259711527</c:v>
                </c:pt>
                <c:pt idx="1326">
                  <c:v>29.54416938452928</c:v>
                </c:pt>
                <c:pt idx="1327">
                  <c:v>29.56682053569749</c:v>
                </c:pt>
                <c:pt idx="1328">
                  <c:v>29.58945260890152</c:v>
                </c:pt>
                <c:pt idx="1329">
                  <c:v>29.61207252231227</c:v>
                </c:pt>
                <c:pt idx="1330">
                  <c:v>29.63467338406948</c:v>
                </c:pt>
                <c:pt idx="1331">
                  <c:v>29.65726210280336</c:v>
                </c:pt>
                <c:pt idx="1332">
                  <c:v>29.67983523914715</c:v>
                </c:pt>
                <c:pt idx="1333">
                  <c:v>29.70238936323649</c:v>
                </c:pt>
                <c:pt idx="1334">
                  <c:v>29.72493136941485</c:v>
                </c:pt>
                <c:pt idx="1335">
                  <c:v>29.74745438955898</c:v>
                </c:pt>
                <c:pt idx="1336">
                  <c:v>29.7699653085045</c:v>
                </c:pt>
                <c:pt idx="1337">
                  <c:v>29.7924606987306</c:v>
                </c:pt>
                <c:pt idx="1338">
                  <c:v>29.81493714218611</c:v>
                </c:pt>
                <c:pt idx="1339">
                  <c:v>29.83740150946917</c:v>
                </c:pt>
                <c:pt idx="1340">
                  <c:v>29.85984695611172</c:v>
                </c:pt>
                <c:pt idx="1341">
                  <c:v>29.88228034323685</c:v>
                </c:pt>
                <c:pt idx="1342">
                  <c:v>29.90469825512885</c:v>
                </c:pt>
                <c:pt idx="1343">
                  <c:v>29.92709728550906</c:v>
                </c:pt>
                <c:pt idx="1344">
                  <c:v>29.94948428131211</c:v>
                </c:pt>
                <c:pt idx="1345">
                  <c:v>29.97185242164368</c:v>
                </c:pt>
                <c:pt idx="1346">
                  <c:v>29.99420854399596</c:v>
                </c:pt>
                <c:pt idx="1347">
                  <c:v>30.01654924441774</c:v>
                </c:pt>
                <c:pt idx="1348">
                  <c:v>30.03887112836233</c:v>
                </c:pt>
                <c:pt idx="1349">
                  <c:v>30.06118101918236</c:v>
                </c:pt>
                <c:pt idx="1350">
                  <c:v>30.08347211947605</c:v>
                </c:pt>
                <c:pt idx="1351">
                  <c:v>30.10575124318613</c:v>
                </c:pt>
                <c:pt idx="1352">
                  <c:v>30.12801499808534</c:v>
                </c:pt>
                <c:pt idx="1353">
                  <c:v>30.15026000131858</c:v>
                </c:pt>
                <c:pt idx="1354">
                  <c:v>30.1724930527377</c:v>
                </c:pt>
                <c:pt idx="1355">
                  <c:v>30.19470737835259</c:v>
                </c:pt>
                <c:pt idx="1356">
                  <c:v>30.21690976863761</c:v>
                </c:pt>
                <c:pt idx="1357">
                  <c:v>30.23909684304911</c:v>
                </c:pt>
                <c:pt idx="1358">
                  <c:v>30.26126523038331</c:v>
                </c:pt>
                <c:pt idx="1359">
                  <c:v>30.28342170707225</c:v>
                </c:pt>
                <c:pt idx="1360">
                  <c:v>30.30555952245683</c:v>
                </c:pt>
                <c:pt idx="1361">
                  <c:v>30.32768544362392</c:v>
                </c:pt>
                <c:pt idx="1362">
                  <c:v>30.34979610167325</c:v>
                </c:pt>
                <c:pt idx="1363">
                  <c:v>30.3718881370122</c:v>
                </c:pt>
                <c:pt idx="1364">
                  <c:v>30.39396830273373</c:v>
                </c:pt>
                <c:pt idx="1365">
                  <c:v>30.41602987142937</c:v>
                </c:pt>
                <c:pt idx="1366">
                  <c:v>30.43807958687912</c:v>
                </c:pt>
                <c:pt idx="1367">
                  <c:v>30.4601140917859</c:v>
                </c:pt>
                <c:pt idx="1368">
                  <c:v>30.48213003812838</c:v>
                </c:pt>
                <c:pt idx="1369">
                  <c:v>30.50413415574079</c:v>
                </c:pt>
                <c:pt idx="1370">
                  <c:v>30.52611974038522</c:v>
                </c:pt>
                <c:pt idx="1371">
                  <c:v>30.54809351261506</c:v>
                </c:pt>
                <c:pt idx="1372">
                  <c:v>30.57005212669656</c:v>
                </c:pt>
                <c:pt idx="1373">
                  <c:v>30.59199224601344</c:v>
                </c:pt>
                <c:pt idx="1374">
                  <c:v>30.61392057666094</c:v>
                </c:pt>
                <c:pt idx="1375">
                  <c:v>30.63583043812887</c:v>
                </c:pt>
                <c:pt idx="1376">
                  <c:v>30.65772852782213</c:v>
                </c:pt>
                <c:pt idx="1377">
                  <c:v>30.6796115115291</c:v>
                </c:pt>
                <c:pt idx="1378">
                  <c:v>30.70147606424998</c:v>
                </c:pt>
                <c:pt idx="1379">
                  <c:v>30.72332886953978</c:v>
                </c:pt>
                <c:pt idx="1380">
                  <c:v>30.74516326926133</c:v>
                </c:pt>
                <c:pt idx="1381">
                  <c:v>30.76698593775257</c:v>
                </c:pt>
                <c:pt idx="1382">
                  <c:v>30.78879355228548</c:v>
                </c:pt>
                <c:pt idx="1383">
                  <c:v>30.81058279931237</c:v>
                </c:pt>
                <c:pt idx="1384">
                  <c:v>30.8323603393688</c:v>
                </c:pt>
                <c:pt idx="1385">
                  <c:v>30.85411953724966</c:v>
                </c:pt>
                <c:pt idx="1386">
                  <c:v>30.87586704430515</c:v>
                </c:pt>
                <c:pt idx="1387">
                  <c:v>30.89759954925157</c:v>
                </c:pt>
                <c:pt idx="1388">
                  <c:v>30.9193137499537</c:v>
                </c:pt>
                <c:pt idx="1389">
                  <c:v>30.94101628400708</c:v>
                </c:pt>
                <c:pt idx="1390">
                  <c:v>30.96270053905959</c:v>
                </c:pt>
                <c:pt idx="1391">
                  <c:v>30.98437314355303</c:v>
                </c:pt>
                <c:pt idx="1392">
                  <c:v>31.00603079760841</c:v>
                </c:pt>
                <c:pt idx="1393">
                  <c:v>31.02767021046384</c:v>
                </c:pt>
                <c:pt idx="1394">
                  <c:v>31.0492979968538</c:v>
                </c:pt>
                <c:pt idx="1395">
                  <c:v>31.07090756720045</c:v>
                </c:pt>
                <c:pt idx="1396">
                  <c:v>31.09250552711606</c:v>
                </c:pt>
                <c:pt idx="1397">
                  <c:v>31.1140885880872</c:v>
                </c:pt>
                <c:pt idx="1398">
                  <c:v>31.13565347068606</c:v>
                </c:pt>
                <c:pt idx="1399">
                  <c:v>31.15720676686483</c:v>
                </c:pt>
                <c:pt idx="1400">
                  <c:v>31.17874190974153</c:v>
                </c:pt>
                <c:pt idx="1401">
                  <c:v>31.20026548217756</c:v>
                </c:pt>
                <c:pt idx="1402">
                  <c:v>31.22177420698587</c:v>
                </c:pt>
                <c:pt idx="1403">
                  <c:v>31.24326481603374</c:v>
                </c:pt>
                <c:pt idx="1404">
                  <c:v>31.26474387856951</c:v>
                </c:pt>
                <c:pt idx="1405">
                  <c:v>31.28620485032895</c:v>
                </c:pt>
                <c:pt idx="1406">
                  <c:v>31.30765429150097</c:v>
                </c:pt>
                <c:pt idx="1407">
                  <c:v>31.32908893618584</c:v>
                </c:pt>
                <c:pt idx="1408">
                  <c:v>31.35050552750706</c:v>
                </c:pt>
                <c:pt idx="1409">
                  <c:v>31.3719106120874</c:v>
                </c:pt>
                <c:pt idx="1410">
                  <c:v>31.39329766820238</c:v>
                </c:pt>
                <c:pt idx="1411">
                  <c:v>31.41467323344652</c:v>
                </c:pt>
                <c:pt idx="1412">
                  <c:v>31.43603405316865</c:v>
                </c:pt>
                <c:pt idx="1413">
                  <c:v>31.45737688170968</c:v>
                </c:pt>
                <c:pt idx="1414">
                  <c:v>31.47870824314472</c:v>
                </c:pt>
                <c:pt idx="1415">
                  <c:v>31.50002163821149</c:v>
                </c:pt>
                <c:pt idx="1416">
                  <c:v>31.52132358198792</c:v>
                </c:pt>
                <c:pt idx="1417">
                  <c:v>31.54261083103268</c:v>
                </c:pt>
                <c:pt idx="1418">
                  <c:v>31.56388015086544</c:v>
                </c:pt>
                <c:pt idx="1419">
                  <c:v>31.58513804309132</c:v>
                </c:pt>
                <c:pt idx="1420">
                  <c:v>31.60637803083291</c:v>
                </c:pt>
                <c:pt idx="1421">
                  <c:v>31.62760660672912</c:v>
                </c:pt>
                <c:pt idx="1422">
                  <c:v>31.64882053850982</c:v>
                </c:pt>
                <c:pt idx="1423">
                  <c:v>31.67001660283499</c:v>
                </c:pt>
                <c:pt idx="1424">
                  <c:v>31.69120127891719</c:v>
                </c:pt>
                <c:pt idx="1425">
                  <c:v>31.71236811218673</c:v>
                </c:pt>
                <c:pt idx="1426">
                  <c:v>31.73352357292086</c:v>
                </c:pt>
                <c:pt idx="1427">
                  <c:v>31.75466443998215</c:v>
                </c:pt>
                <c:pt idx="1428">
                  <c:v>31.77578750113253</c:v>
                </c:pt>
                <c:pt idx="1429">
                  <c:v>31.79689921326918</c:v>
                </c:pt>
                <c:pt idx="1430">
                  <c:v>31.81799314405328</c:v>
                </c:pt>
                <c:pt idx="1431">
                  <c:v>31.83907574147747</c:v>
                </c:pt>
                <c:pt idx="1432">
                  <c:v>31.86014379549865</c:v>
                </c:pt>
                <c:pt idx="1433">
                  <c:v>31.88119410494254</c:v>
                </c:pt>
                <c:pt idx="1434">
                  <c:v>31.90223310446772</c:v>
                </c:pt>
                <c:pt idx="1435">
                  <c:v>31.92325438388978</c:v>
                </c:pt>
                <c:pt idx="1436">
                  <c:v>31.94426436899345</c:v>
                </c:pt>
                <c:pt idx="1437">
                  <c:v>31.96525986079182</c:v>
                </c:pt>
                <c:pt idx="1438">
                  <c:v>31.98623766913628</c:v>
                </c:pt>
                <c:pt idx="1439">
                  <c:v>32.00720420652348</c:v>
                </c:pt>
                <c:pt idx="1440">
                  <c:v>32.028153084847</c:v>
                </c:pt>
                <c:pt idx="1441">
                  <c:v>32.04909070716807</c:v>
                </c:pt>
                <c:pt idx="1442">
                  <c:v>32.07001388576249</c:v>
                </c:pt>
                <c:pt idx="1443">
                  <c:v>32.09091944176014</c:v>
                </c:pt>
                <c:pt idx="1444">
                  <c:v>32.11181376557006</c:v>
                </c:pt>
                <c:pt idx="1445">
                  <c:v>32.13269049108644</c:v>
                </c:pt>
                <c:pt idx="1446">
                  <c:v>32.15355599990547</c:v>
                </c:pt>
                <c:pt idx="1447">
                  <c:v>32.1744071150368</c:v>
                </c:pt>
                <c:pt idx="1448">
                  <c:v>32.19524066826771</c:v>
                </c:pt>
                <c:pt idx="1449">
                  <c:v>32.21606302799744</c:v>
                </c:pt>
                <c:pt idx="1450">
                  <c:v>32.23686785004643</c:v>
                </c:pt>
                <c:pt idx="1451">
                  <c:v>32.25766149403148</c:v>
                </c:pt>
                <c:pt idx="1452">
                  <c:v>32.27844079390456</c:v>
                </c:pt>
                <c:pt idx="1453">
                  <c:v>32.29920259236487</c:v>
                </c:pt>
                <c:pt idx="1454">
                  <c:v>32.31995323587785</c:v>
                </c:pt>
                <c:pt idx="1455">
                  <c:v>32.34068640211454</c:v>
                </c:pt>
                <c:pt idx="1456">
                  <c:v>32.36140842878822</c:v>
                </c:pt>
                <c:pt idx="1457">
                  <c:v>32.38211616075531</c:v>
                </c:pt>
                <c:pt idx="1458">
                  <c:v>32.40280645158954</c:v>
                </c:pt>
                <c:pt idx="1459">
                  <c:v>32.42348562589804</c:v>
                </c:pt>
                <c:pt idx="1460">
                  <c:v>32.44414738312724</c:v>
                </c:pt>
                <c:pt idx="1461">
                  <c:v>32.46479803916215</c:v>
                </c:pt>
                <c:pt idx="1462">
                  <c:v>32.48543444972636</c:v>
                </c:pt>
                <c:pt idx="1463">
                  <c:v>32.50605347923057</c:v>
                </c:pt>
                <c:pt idx="1464">
                  <c:v>32.52666143049886</c:v>
                </c:pt>
                <c:pt idx="1465">
                  <c:v>32.54725202467811</c:v>
                </c:pt>
                <c:pt idx="1466">
                  <c:v>32.56783155590031</c:v>
                </c:pt>
                <c:pt idx="1467">
                  <c:v>32.58839689071871</c:v>
                </c:pt>
                <c:pt idx="1468">
                  <c:v>32.60894490434369</c:v>
                </c:pt>
                <c:pt idx="1469">
                  <c:v>32.62948187789129</c:v>
                </c:pt>
                <c:pt idx="1470">
                  <c:v>32.65000155413414</c:v>
                </c:pt>
                <c:pt idx="1471">
                  <c:v>32.67051020552621</c:v>
                </c:pt>
                <c:pt idx="1472">
                  <c:v>32.69100470941299</c:v>
                </c:pt>
                <c:pt idx="1473">
                  <c:v>32.71148195176741</c:v>
                </c:pt>
                <c:pt idx="1474">
                  <c:v>32.73194819207238</c:v>
                </c:pt>
                <c:pt idx="1475">
                  <c:v>32.75239719465166</c:v>
                </c:pt>
                <c:pt idx="1476">
                  <c:v>32.77283521035587</c:v>
                </c:pt>
                <c:pt idx="1477">
                  <c:v>32.79325912728566</c:v>
                </c:pt>
                <c:pt idx="1478">
                  <c:v>32.81366584213944</c:v>
                </c:pt>
                <c:pt idx="1479">
                  <c:v>32.83406159284134</c:v>
                </c:pt>
                <c:pt idx="1480">
                  <c:v>32.85444016519225</c:v>
                </c:pt>
                <c:pt idx="1481">
                  <c:v>32.87480778851382</c:v>
                </c:pt>
                <c:pt idx="1482">
                  <c:v>32.89516136162484</c:v>
                </c:pt>
                <c:pt idx="1483">
                  <c:v>32.91549779191217</c:v>
                </c:pt>
                <c:pt idx="1484">
                  <c:v>32.93582329581562</c:v>
                </c:pt>
                <c:pt idx="1485">
                  <c:v>32.95613168053907</c:v>
                </c:pt>
                <c:pt idx="1486">
                  <c:v>32.97642915394933</c:v>
                </c:pt>
                <c:pt idx="1487">
                  <c:v>32.99671262554652</c:v>
                </c:pt>
                <c:pt idx="1488">
                  <c:v>33.01697901336919</c:v>
                </c:pt>
                <c:pt idx="1489">
                  <c:v>33.03723451244674</c:v>
                </c:pt>
                <c:pt idx="1490">
                  <c:v>33.05747295131238</c:v>
                </c:pt>
                <c:pt idx="1491">
                  <c:v>33.07770051645213</c:v>
                </c:pt>
                <c:pt idx="1492">
                  <c:v>33.09791412801046</c:v>
                </c:pt>
                <c:pt idx="1493">
                  <c:v>33.11811071464102</c:v>
                </c:pt>
                <c:pt idx="1494">
                  <c:v>33.13829645003654</c:v>
                </c:pt>
                <c:pt idx="1495">
                  <c:v>33.15846518398615</c:v>
                </c:pt>
                <c:pt idx="1496">
                  <c:v>33.1786230816686</c:v>
                </c:pt>
                <c:pt idx="1497">
                  <c:v>33.19876707383624</c:v>
                </c:pt>
                <c:pt idx="1498">
                  <c:v>33.2188940997212</c:v>
                </c:pt>
                <c:pt idx="1499">
                  <c:v>33.23901031175307</c:v>
                </c:pt>
                <c:pt idx="1500">
                  <c:v>33.25910958090362</c:v>
                </c:pt>
                <c:pt idx="1501">
                  <c:v>33.27919805111787</c:v>
                </c:pt>
                <c:pt idx="1502">
                  <c:v>33.2992726637194</c:v>
                </c:pt>
                <c:pt idx="1503">
                  <c:v>33.3193303684824</c:v>
                </c:pt>
                <c:pt idx="1504">
                  <c:v>33.33937729664661</c:v>
                </c:pt>
                <c:pt idx="1505">
                  <c:v>33.35940734029354</c:v>
                </c:pt>
                <c:pt idx="1506">
                  <c:v>33.3794266222076</c:v>
                </c:pt>
                <c:pt idx="1507">
                  <c:v>33.39943209424722</c:v>
                </c:pt>
                <c:pt idx="1508">
                  <c:v>33.4194207165191</c:v>
                </c:pt>
                <c:pt idx="1509">
                  <c:v>33.43939859839951</c:v>
                </c:pt>
                <c:pt idx="1510">
                  <c:v>33.45935965385986</c:v>
                </c:pt>
                <c:pt idx="1511">
                  <c:v>33.47930998459437</c:v>
                </c:pt>
                <c:pt idx="1512">
                  <c:v>33.49924655295818</c:v>
                </c:pt>
                <c:pt idx="1513">
                  <c:v>33.5191663296989</c:v>
                </c:pt>
                <c:pt idx="1514">
                  <c:v>33.53907540389277</c:v>
                </c:pt>
                <c:pt idx="1515">
                  <c:v>33.55896770962102</c:v>
                </c:pt>
                <c:pt idx="1516">
                  <c:v>33.57884932756262</c:v>
                </c:pt>
                <c:pt idx="1517">
                  <c:v>33.59871723053498</c:v>
                </c:pt>
                <c:pt idx="1518">
                  <c:v>33.61856839971911</c:v>
                </c:pt>
                <c:pt idx="1519">
                  <c:v>33.6384089032194</c:v>
                </c:pt>
                <c:pt idx="1520">
                  <c:v>33.6582326960094</c:v>
                </c:pt>
                <c:pt idx="1521">
                  <c:v>33.67804583782508</c:v>
                </c:pt>
                <c:pt idx="1522">
                  <c:v>33.69784531191017</c:v>
                </c:pt>
                <c:pt idx="1523">
                  <c:v>33.71762810984318</c:v>
                </c:pt>
                <c:pt idx="1524">
                  <c:v>33.7374002788289</c:v>
                </c:pt>
                <c:pt idx="1525">
                  <c:v>33.75715579466116</c:v>
                </c:pt>
                <c:pt idx="1526">
                  <c:v>33.77690069620516</c:v>
                </c:pt>
                <c:pt idx="1527">
                  <c:v>33.79663197709502</c:v>
                </c:pt>
                <c:pt idx="1528">
                  <c:v>33.81634663927095</c:v>
                </c:pt>
                <c:pt idx="1529">
                  <c:v>33.83605070911007</c:v>
                </c:pt>
                <c:pt idx="1530">
                  <c:v>33.85573818315487</c:v>
                </c:pt>
                <c:pt idx="1531">
                  <c:v>33.87541507947167</c:v>
                </c:pt>
                <c:pt idx="1532">
                  <c:v>33.8950784020492</c:v>
                </c:pt>
                <c:pt idx="1533">
                  <c:v>33.91472516315361</c:v>
                </c:pt>
                <c:pt idx="1534">
                  <c:v>33.93436136840624</c:v>
                </c:pt>
                <c:pt idx="1535">
                  <c:v>33.95398103502668</c:v>
                </c:pt>
                <c:pt idx="1536">
                  <c:v>33.97359016035406</c:v>
                </c:pt>
                <c:pt idx="1537">
                  <c:v>33.993185758696</c:v>
                </c:pt>
                <c:pt idx="1538">
                  <c:v>34.01276485260922</c:v>
                </c:pt>
                <c:pt idx="1539">
                  <c:v>34.03233342703053</c:v>
                </c:pt>
                <c:pt idx="1540">
                  <c:v>34.05188551978558</c:v>
                </c:pt>
                <c:pt idx="1541">
                  <c:v>34.07142710755764</c:v>
                </c:pt>
                <c:pt idx="1542">
                  <c:v>34.0909552149378</c:v>
                </c:pt>
                <c:pt idx="1543">
                  <c:v>34.11046687473766</c:v>
                </c:pt>
                <c:pt idx="1544">
                  <c:v>34.12996805128108</c:v>
                </c:pt>
                <c:pt idx="1545">
                  <c:v>34.14945280292864</c:v>
                </c:pt>
                <c:pt idx="1546">
                  <c:v>34.16892708577888</c:v>
                </c:pt>
                <c:pt idx="1547">
                  <c:v>34.18838793467093</c:v>
                </c:pt>
                <c:pt idx="1548">
                  <c:v>34.2078323926362</c:v>
                </c:pt>
                <c:pt idx="1549">
                  <c:v>34.22726640345626</c:v>
                </c:pt>
                <c:pt idx="1550">
                  <c:v>34.24668404595614</c:v>
                </c:pt>
                <c:pt idx="1551">
                  <c:v>34.26609125572053</c:v>
                </c:pt>
                <c:pt idx="1552">
                  <c:v>34.2854850778013</c:v>
                </c:pt>
                <c:pt idx="1553">
                  <c:v>34.30486256541431</c:v>
                </c:pt>
                <c:pt idx="1554">
                  <c:v>34.32422964187</c:v>
                </c:pt>
                <c:pt idx="1555">
                  <c:v>34.34358040638696</c:v>
                </c:pt>
                <c:pt idx="1556">
                  <c:v>34.36292077410694</c:v>
                </c:pt>
                <c:pt idx="1557">
                  <c:v>34.3822478002593</c:v>
                </c:pt>
                <c:pt idx="1558">
                  <c:v>34.40155854820946</c:v>
                </c:pt>
                <c:pt idx="1559">
                  <c:v>34.42085892086685</c:v>
                </c:pt>
                <c:pt idx="1560">
                  <c:v>34.44014303777382</c:v>
                </c:pt>
                <c:pt idx="1561">
                  <c:v>34.45941679369931</c:v>
                </c:pt>
                <c:pt idx="1562">
                  <c:v>34.47867725401532</c:v>
                </c:pt>
                <c:pt idx="1563">
                  <c:v>34.4979214922017</c:v>
                </c:pt>
                <c:pt idx="1564">
                  <c:v>34.5171553908374</c:v>
                </c:pt>
                <c:pt idx="1565">
                  <c:v>34.53637308971827</c:v>
                </c:pt>
                <c:pt idx="1566">
                  <c:v>34.55558046331087</c:v>
                </c:pt>
                <c:pt idx="1567">
                  <c:v>34.57477458709474</c:v>
                </c:pt>
                <c:pt idx="1568">
                  <c:v>34.59395254462941</c:v>
                </c:pt>
                <c:pt idx="1569">
                  <c:v>34.61312019823335</c:v>
                </c:pt>
                <c:pt idx="1570">
                  <c:v>34.63227170788627</c:v>
                </c:pt>
                <c:pt idx="1571">
                  <c:v>34.65141292782216</c:v>
                </c:pt>
                <c:pt idx="1572">
                  <c:v>34.67054094359336</c:v>
                </c:pt>
                <c:pt idx="1573">
                  <c:v>34.68965284880433</c:v>
                </c:pt>
                <c:pt idx="1574">
                  <c:v>34.70875448558294</c:v>
                </c:pt>
                <c:pt idx="1575">
                  <c:v>34.72784003402316</c:v>
                </c:pt>
                <c:pt idx="1576">
                  <c:v>34.7469153274992</c:v>
                </c:pt>
                <c:pt idx="1577">
                  <c:v>34.76597746189473</c:v>
                </c:pt>
                <c:pt idx="1578">
                  <c:v>34.78502354116188</c:v>
                </c:pt>
                <c:pt idx="1579">
                  <c:v>34.80405938730502</c:v>
                </c:pt>
                <c:pt idx="1580">
                  <c:v>34.82307920046145</c:v>
                </c:pt>
                <c:pt idx="1581">
                  <c:v>34.8420887946065</c:v>
                </c:pt>
                <c:pt idx="1582">
                  <c:v>34.86108527533223</c:v>
                </c:pt>
                <c:pt idx="1583">
                  <c:v>34.88006575622744</c:v>
                </c:pt>
                <c:pt idx="1584">
                  <c:v>34.89903603924444</c:v>
                </c:pt>
                <c:pt idx="1585">
                  <c:v>34.91799034449642</c:v>
                </c:pt>
                <c:pt idx="1586">
                  <c:v>34.93693446593434</c:v>
                </c:pt>
                <c:pt idx="1587">
                  <c:v>34.95586551911924</c:v>
                </c:pt>
                <c:pt idx="1588">
                  <c:v>34.97478062758135</c:v>
                </c:pt>
                <c:pt idx="1589">
                  <c:v>34.99368557328997</c:v>
                </c:pt>
                <c:pt idx="1590">
                  <c:v>35.01257459626547</c:v>
                </c:pt>
                <c:pt idx="1591">
                  <c:v>35.03145347050339</c:v>
                </c:pt>
                <c:pt idx="1592">
                  <c:v>35.05031932149943</c:v>
                </c:pt>
                <c:pt idx="1593">
                  <c:v>35.06916928269094</c:v>
                </c:pt>
                <c:pt idx="1594">
                  <c:v>35.08800911613316</c:v>
                </c:pt>
                <c:pt idx="1595">
                  <c:v>35.106833081685</c:v>
                </c:pt>
                <c:pt idx="1596">
                  <c:v>35.12564693345536</c:v>
                </c:pt>
                <c:pt idx="1597">
                  <c:v>35.1444478068403</c:v>
                </c:pt>
                <c:pt idx="1598">
                  <c:v>35.16323284515036</c:v>
                </c:pt>
                <c:pt idx="1599">
                  <c:v>35.1820077905952</c:v>
                </c:pt>
                <c:pt idx="1600">
                  <c:v>35.20076692280392</c:v>
                </c:pt>
                <c:pt idx="1601">
                  <c:v>35.21951597606733</c:v>
                </c:pt>
                <c:pt idx="1602">
                  <c:v>35.23825209564783</c:v>
                </c:pt>
                <c:pt idx="1603">
                  <c:v>35.256972434695</c:v>
                </c:pt>
                <c:pt idx="1604">
                  <c:v>35.27568271564135</c:v>
                </c:pt>
                <c:pt idx="1605">
                  <c:v>35.29437723781818</c:v>
                </c:pt>
                <c:pt idx="1606">
                  <c:v>35.31306171576633</c:v>
                </c:pt>
                <c:pt idx="1607">
                  <c:v>35.33173330458067</c:v>
                </c:pt>
                <c:pt idx="1608">
                  <c:v>35.35038916721588</c:v>
                </c:pt>
                <c:pt idx="1609">
                  <c:v>35.36903500639555</c:v>
                </c:pt>
                <c:pt idx="1610">
                  <c:v>35.38766514108519</c:v>
                </c:pt>
                <c:pt idx="1611">
                  <c:v>35.40628526614385</c:v>
                </c:pt>
                <c:pt idx="1612">
                  <c:v>35.42489254646482</c:v>
                </c:pt>
                <c:pt idx="1613">
                  <c:v>35.44348415477431</c:v>
                </c:pt>
                <c:pt idx="1614">
                  <c:v>35.46206577415475</c:v>
                </c:pt>
                <c:pt idx="1615">
                  <c:v>35.48063174313832</c:v>
                </c:pt>
                <c:pt idx="1616">
                  <c:v>35.49918773697003</c:v>
                </c:pt>
                <c:pt idx="1617">
                  <c:v>35.51773093030795</c:v>
                </c:pt>
                <c:pt idx="1618">
                  <c:v>35.53625850561609</c:v>
                </c:pt>
                <c:pt idx="1619">
                  <c:v>35.55477612640338</c:v>
                </c:pt>
                <c:pt idx="1620">
                  <c:v>35.57327815070133</c:v>
                </c:pt>
                <c:pt idx="1621">
                  <c:v>35.59177023420846</c:v>
                </c:pt>
                <c:pt idx="1622">
                  <c:v>35.61024956131394</c:v>
                </c:pt>
                <c:pt idx="1623">
                  <c:v>35.6287133241862</c:v>
                </c:pt>
                <c:pt idx="1624">
                  <c:v>35.64716716682792</c:v>
                </c:pt>
                <c:pt idx="1625">
                  <c:v>35.66560546670287</c:v>
                </c:pt>
                <c:pt idx="1626">
                  <c:v>35.68403386003042</c:v>
                </c:pt>
                <c:pt idx="1627">
                  <c:v>35.70244954089743</c:v>
                </c:pt>
                <c:pt idx="1628">
                  <c:v>35.72084971114302</c:v>
                </c:pt>
                <c:pt idx="1629">
                  <c:v>35.73923999533122</c:v>
                </c:pt>
                <c:pt idx="1630">
                  <c:v>35.75761479029092</c:v>
                </c:pt>
                <c:pt idx="1631">
                  <c:v>35.77597971282946</c:v>
                </c:pt>
                <c:pt idx="1632">
                  <c:v>35.794331966698</c:v>
                </c:pt>
                <c:pt idx="1633">
                  <c:v>35.81266876337313</c:v>
                </c:pt>
                <c:pt idx="1634">
                  <c:v>35.83099570804708</c:v>
                </c:pt>
                <c:pt idx="1635">
                  <c:v>35.84930721684724</c:v>
                </c:pt>
                <c:pt idx="1636">
                  <c:v>35.86760888723582</c:v>
                </c:pt>
                <c:pt idx="1637">
                  <c:v>35.8858979325949</c:v>
                </c:pt>
                <c:pt idx="1638">
                  <c:v>35.9041715740055</c:v>
                </c:pt>
                <c:pt idx="1639">
                  <c:v>35.92243539735467</c:v>
                </c:pt>
                <c:pt idx="1640">
                  <c:v>35.94068383800187</c:v>
                </c:pt>
                <c:pt idx="1641">
                  <c:v>35.95892247413084</c:v>
                </c:pt>
                <c:pt idx="1642">
                  <c:v>35.97714852872144</c:v>
                </c:pt>
                <c:pt idx="1643">
                  <c:v>35.995359232278</c:v>
                </c:pt>
                <c:pt idx="1644">
                  <c:v>36.01356015082924</c:v>
                </c:pt>
                <c:pt idx="1645">
                  <c:v>36.03174573961202</c:v>
                </c:pt>
                <c:pt idx="1646">
                  <c:v>36.04992155759602</c:v>
                </c:pt>
                <c:pt idx="1647">
                  <c:v>36.06808483732424</c:v>
                </c:pt>
                <c:pt idx="1648">
                  <c:v>36.08623281898567</c:v>
                </c:pt>
                <c:pt idx="1649">
                  <c:v>36.10437105005428</c:v>
                </c:pt>
                <c:pt idx="1650">
                  <c:v>36.12249400415367</c:v>
                </c:pt>
                <c:pt idx="1651">
                  <c:v>36.14060722110735</c:v>
                </c:pt>
                <c:pt idx="1652">
                  <c:v>36.15870794299007</c:v>
                </c:pt>
                <c:pt idx="1653">
                  <c:v>36.17679341949621</c:v>
                </c:pt>
                <c:pt idx="1654">
                  <c:v>36.19486917899324</c:v>
                </c:pt>
                <c:pt idx="1655">
                  <c:v>36.2129297141387</c:v>
                </c:pt>
                <c:pt idx="1656">
                  <c:v>36.23098054567597</c:v>
                </c:pt>
                <c:pt idx="1657">
                  <c:v>36.24901892517868</c:v>
                </c:pt>
                <c:pt idx="1658">
                  <c:v>36.2670421118139</c:v>
                </c:pt>
                <c:pt idx="1659">
                  <c:v>36.28505561490831</c:v>
                </c:pt>
                <c:pt idx="1660">
                  <c:v>36.30305394608798</c:v>
                </c:pt>
                <c:pt idx="1661">
                  <c:v>36.32104260708181</c:v>
                </c:pt>
                <c:pt idx="1662">
                  <c:v>36.33901885892962</c:v>
                </c:pt>
                <c:pt idx="1663">
                  <c:v>36.35697997023849</c:v>
                </c:pt>
                <c:pt idx="1664">
                  <c:v>36.37493143136007</c:v>
                </c:pt>
                <c:pt idx="1665">
                  <c:v>36.39286777282346</c:v>
                </c:pt>
                <c:pt idx="1666">
                  <c:v>36.41079447740864</c:v>
                </c:pt>
                <c:pt idx="1667">
                  <c:v>36.42870881558906</c:v>
                </c:pt>
                <c:pt idx="1668">
                  <c:v>36.44660806537929</c:v>
                </c:pt>
                <c:pt idx="1669">
                  <c:v>36.46449769822127</c:v>
                </c:pt>
                <c:pt idx="1670">
                  <c:v>36.48237226348204</c:v>
                </c:pt>
                <c:pt idx="1671">
                  <c:v>36.500237225058</c:v>
                </c:pt>
                <c:pt idx="1672">
                  <c:v>36.51808986282362</c:v>
                </c:pt>
                <c:pt idx="1673">
                  <c:v>36.5359274641687</c:v>
                </c:pt>
                <c:pt idx="1674">
                  <c:v>36.55375548169048</c:v>
                </c:pt>
                <c:pt idx="1675">
                  <c:v>36.57156848352925</c:v>
                </c:pt>
                <c:pt idx="1676">
                  <c:v>36.58937327250522</c:v>
                </c:pt>
                <c:pt idx="1677">
                  <c:v>36.60716442143999</c:v>
                </c:pt>
                <c:pt idx="1678">
                  <c:v>36.62493787400595</c:v>
                </c:pt>
                <c:pt idx="1679">
                  <c:v>36.6427044893714</c:v>
                </c:pt>
                <c:pt idx="1680">
                  <c:v>36.66045884877343</c:v>
                </c:pt>
                <c:pt idx="1681">
                  <c:v>36.67820096066723</c:v>
                </c:pt>
                <c:pt idx="1682">
                  <c:v>36.69593083350223</c:v>
                </c:pt>
                <c:pt idx="1683">
                  <c:v>36.71364307092143</c:v>
                </c:pt>
                <c:pt idx="1684">
                  <c:v>36.73134849469222</c:v>
                </c:pt>
                <c:pt idx="1685">
                  <c:v>36.7490417047151</c:v>
                </c:pt>
                <c:pt idx="1686">
                  <c:v>36.76672270941624</c:v>
                </c:pt>
                <c:pt idx="1687">
                  <c:v>36.78439151721604</c:v>
                </c:pt>
                <c:pt idx="1688">
                  <c:v>36.80204275034382</c:v>
                </c:pt>
                <c:pt idx="1689">
                  <c:v>36.81968719329476</c:v>
                </c:pt>
                <c:pt idx="1690">
                  <c:v>36.83731946456852</c:v>
                </c:pt>
                <c:pt idx="1691">
                  <c:v>36.85493957256233</c:v>
                </c:pt>
                <c:pt idx="1692">
                  <c:v>36.87254752566783</c:v>
                </c:pt>
                <c:pt idx="1693">
                  <c:v>36.89013796463637</c:v>
                </c:pt>
                <c:pt idx="1694">
                  <c:v>36.90772163681959</c:v>
                </c:pt>
                <c:pt idx="1695">
                  <c:v>36.92529317925207</c:v>
                </c:pt>
                <c:pt idx="1696">
                  <c:v>36.94285260030237</c:v>
                </c:pt>
                <c:pt idx="1697">
                  <c:v>36.96039990833327</c:v>
                </c:pt>
                <c:pt idx="1698">
                  <c:v>36.97792976255457</c:v>
                </c:pt>
                <c:pt idx="1699">
                  <c:v>36.99545287330218</c:v>
                </c:pt>
                <c:pt idx="1700">
                  <c:v>37.01296389608188</c:v>
                </c:pt>
                <c:pt idx="1701">
                  <c:v>37.03046283923354</c:v>
                </c:pt>
                <c:pt idx="1702">
                  <c:v>37.04794971109131</c:v>
                </c:pt>
                <c:pt idx="1703">
                  <c:v>37.06541918925985</c:v>
                </c:pt>
                <c:pt idx="1704">
                  <c:v>37.08288194718682</c:v>
                </c:pt>
                <c:pt idx="1705">
                  <c:v>37.10033265878557</c:v>
                </c:pt>
                <c:pt idx="1706">
                  <c:v>37.11777133236745</c:v>
                </c:pt>
                <c:pt idx="1707">
                  <c:v>37.13519797623806</c:v>
                </c:pt>
                <c:pt idx="1708">
                  <c:v>37.15260728633349</c:v>
                </c:pt>
                <c:pt idx="1709">
                  <c:v>37.17000989934034</c:v>
                </c:pt>
                <c:pt idx="1710">
                  <c:v>37.1874005075161</c:v>
                </c:pt>
                <c:pt idx="1711">
                  <c:v>37.204779118608</c:v>
                </c:pt>
                <c:pt idx="1712">
                  <c:v>37.2221457411227</c:v>
                </c:pt>
                <c:pt idx="1713">
                  <c:v>37.23949508952015</c:v>
                </c:pt>
                <c:pt idx="1714">
                  <c:v>37.25683776385032</c:v>
                </c:pt>
                <c:pt idx="1715">
                  <c:v>37.27416847465049</c:v>
                </c:pt>
                <c:pt idx="1716">
                  <c:v>37.29148723017354</c:v>
                </c:pt>
                <c:pt idx="1717">
                  <c:v>37.30879403866673</c:v>
                </c:pt>
                <c:pt idx="1718">
                  <c:v>37.32608363253858</c:v>
                </c:pt>
                <c:pt idx="1719">
                  <c:v>37.34336657533048</c:v>
                </c:pt>
                <c:pt idx="1720">
                  <c:v>37.36063759579772</c:v>
                </c:pt>
                <c:pt idx="1721">
                  <c:v>37.37789670216485</c:v>
                </c:pt>
                <c:pt idx="1722">
                  <c:v>37.39514390265075</c:v>
                </c:pt>
                <c:pt idx="1723">
                  <c:v>37.41237394780662</c:v>
                </c:pt>
                <c:pt idx="1724">
                  <c:v>37.42959736479107</c:v>
                </c:pt>
                <c:pt idx="1725">
                  <c:v>37.44680890051459</c:v>
                </c:pt>
                <c:pt idx="1726">
                  <c:v>37.46400856317349</c:v>
                </c:pt>
                <c:pt idx="1727">
                  <c:v>37.48119636095845</c:v>
                </c:pt>
                <c:pt idx="1728">
                  <c:v>37.49836706250084</c:v>
                </c:pt>
                <c:pt idx="1729">
                  <c:v>37.51553115870178</c:v>
                </c:pt>
                <c:pt idx="1730">
                  <c:v>37.5326834145645</c:v>
                </c:pt>
                <c:pt idx="1731">
                  <c:v>37.54982383825714</c:v>
                </c:pt>
                <c:pt idx="1732">
                  <c:v>37.56695243794227</c:v>
                </c:pt>
                <c:pt idx="1733">
                  <c:v>37.58406400026917</c:v>
                </c:pt>
                <c:pt idx="1734">
                  <c:v>37.6011689800064</c:v>
                </c:pt>
                <c:pt idx="1735">
                  <c:v>37.61826216018756</c:v>
                </c:pt>
                <c:pt idx="1736">
                  <c:v>37.63534354895278</c:v>
                </c:pt>
                <c:pt idx="1737">
                  <c:v>37.65241315443659</c:v>
                </c:pt>
                <c:pt idx="1738">
                  <c:v>37.66946578124416</c:v>
                </c:pt>
                <c:pt idx="1739">
                  <c:v>37.6865118481359</c:v>
                </c:pt>
                <c:pt idx="1740">
                  <c:v>37.70354615611376</c:v>
                </c:pt>
                <c:pt idx="1741">
                  <c:v>37.72056871328991</c:v>
                </c:pt>
                <c:pt idx="1742">
                  <c:v>37.73757952777097</c:v>
                </c:pt>
                <c:pt idx="1743">
                  <c:v>37.75457342205618</c:v>
                </c:pt>
                <c:pt idx="1744">
                  <c:v>37.77156077902177</c:v>
                </c:pt>
                <c:pt idx="1745">
                  <c:v>37.7885364175762</c:v>
                </c:pt>
                <c:pt idx="1746">
                  <c:v>37.8055003458038</c:v>
                </c:pt>
                <c:pt idx="1747">
                  <c:v>37.82245257178337</c:v>
                </c:pt>
                <c:pt idx="1748">
                  <c:v>37.83938793584653</c:v>
                </c:pt>
                <c:pt idx="1749">
                  <c:v>37.8563167851091</c:v>
                </c:pt>
                <c:pt idx="1750">
                  <c:v>37.87323395632425</c:v>
                </c:pt>
                <c:pt idx="1751">
                  <c:v>37.89013945754859</c:v>
                </c:pt>
                <c:pt idx="1752">
                  <c:v>37.90703329683327</c:v>
                </c:pt>
                <c:pt idx="1753">
                  <c:v>37.9239103322809</c:v>
                </c:pt>
                <c:pt idx="1754">
                  <c:v>37.94078087536987</c:v>
                </c:pt>
                <c:pt idx="1755">
                  <c:v>37.9576397806368</c:v>
                </c:pt>
                <c:pt idx="1756">
                  <c:v>37.9744870561107</c:v>
                </c:pt>
                <c:pt idx="1757">
                  <c:v>37.99132270981503</c:v>
                </c:pt>
                <c:pt idx="1758">
                  <c:v>38.00814161756222</c:v>
                </c:pt>
                <c:pt idx="1759">
                  <c:v>38.02495405531617</c:v>
                </c:pt>
                <c:pt idx="1760">
                  <c:v>38.04175489533554</c:v>
                </c:pt>
                <c:pt idx="1761">
                  <c:v>38.05854414562183</c:v>
                </c:pt>
                <c:pt idx="1762">
                  <c:v>38.075321814171</c:v>
                </c:pt>
                <c:pt idx="1763">
                  <c:v>38.09208279444428</c:v>
                </c:pt>
                <c:pt idx="1764">
                  <c:v>38.1088373270134</c:v>
                </c:pt>
                <c:pt idx="1765">
                  <c:v>38.12558030179804</c:v>
                </c:pt>
                <c:pt idx="1766">
                  <c:v>38.14231172677227</c:v>
                </c:pt>
                <c:pt idx="1767">
                  <c:v>38.15903160990471</c:v>
                </c:pt>
                <c:pt idx="1768">
                  <c:v>38.1757348622446</c:v>
                </c:pt>
                <c:pt idx="1769">
                  <c:v>38.1924316890934</c:v>
                </c:pt>
                <c:pt idx="1770">
                  <c:v>38.209116997971</c:v>
                </c:pt>
                <c:pt idx="1771">
                  <c:v>38.22579079682416</c:v>
                </c:pt>
                <c:pt idx="1772">
                  <c:v>38.2424530935942</c:v>
                </c:pt>
                <c:pt idx="1773">
                  <c:v>38.25909881685786</c:v>
                </c:pt>
                <c:pt idx="1774">
                  <c:v>38.2757381367678</c:v>
                </c:pt>
                <c:pt idx="1775">
                  <c:v>38.2923659783835</c:v>
                </c:pt>
                <c:pt idx="1776">
                  <c:v>38.30898234962456</c:v>
                </c:pt>
                <c:pt idx="1777">
                  <c:v>38.32558725840511</c:v>
                </c:pt>
                <c:pt idx="1778">
                  <c:v>38.34217565063587</c:v>
                </c:pt>
                <c:pt idx="1779">
                  <c:v>38.35875766089973</c:v>
                </c:pt>
                <c:pt idx="1780">
                  <c:v>38.37532823236093</c:v>
                </c:pt>
                <c:pt idx="1781">
                  <c:v>38.39188737291042</c:v>
                </c:pt>
                <c:pt idx="1782">
                  <c:v>38.40843509043374</c:v>
                </c:pt>
                <c:pt idx="1783">
                  <c:v>38.42496634838031</c:v>
                </c:pt>
                <c:pt idx="1784">
                  <c:v>38.44149124696586</c:v>
                </c:pt>
                <c:pt idx="1785">
                  <c:v>38.45800474614681</c:v>
                </c:pt>
                <c:pt idx="1786">
                  <c:v>38.47450685378697</c:v>
                </c:pt>
                <c:pt idx="1787">
                  <c:v>38.49099757774479</c:v>
                </c:pt>
                <c:pt idx="1788">
                  <c:v>38.50747189881663</c:v>
                </c:pt>
                <c:pt idx="1789">
                  <c:v>38.5239398824312</c:v>
                </c:pt>
                <c:pt idx="1790">
                  <c:v>38.54039650590381</c:v>
                </c:pt>
                <c:pt idx="1791">
                  <c:v>38.55684177707129</c:v>
                </c:pt>
                <c:pt idx="1792">
                  <c:v>38.57327570376512</c:v>
                </c:pt>
                <c:pt idx="1793">
                  <c:v>38.5896932840688</c:v>
                </c:pt>
                <c:pt idx="1794">
                  <c:v>38.60610454874382</c:v>
                </c:pt>
                <c:pt idx="1795">
                  <c:v>38.62250449240472</c:v>
                </c:pt>
                <c:pt idx="1796">
                  <c:v>38.6388931228614</c:v>
                </c:pt>
                <c:pt idx="1797">
                  <c:v>38.65527044791838</c:v>
                </c:pt>
                <c:pt idx="1798">
                  <c:v>38.67163148288689</c:v>
                </c:pt>
                <c:pt idx="1799">
                  <c:v>38.68798622398057</c:v>
                </c:pt>
                <c:pt idx="1800">
                  <c:v>38.70432968305359</c:v>
                </c:pt>
                <c:pt idx="1801">
                  <c:v>38.72066186788901</c:v>
                </c:pt>
                <c:pt idx="1802">
                  <c:v>38.73698278626457</c:v>
                </c:pt>
                <c:pt idx="1803">
                  <c:v>38.7532874706598</c:v>
                </c:pt>
                <c:pt idx="1804">
                  <c:v>38.7695858828596</c:v>
                </c:pt>
                <c:pt idx="1805">
                  <c:v>38.78587305189829</c:v>
                </c:pt>
                <c:pt idx="1806">
                  <c:v>38.8021489855323</c:v>
                </c:pt>
                <c:pt idx="1807">
                  <c:v>38.81841369151258</c:v>
                </c:pt>
                <c:pt idx="1808">
                  <c:v>38.83466221942798</c:v>
                </c:pt>
                <c:pt idx="1809">
                  <c:v>38.85090449675304</c:v>
                </c:pt>
                <c:pt idx="1810">
                  <c:v>38.86713556964327</c:v>
                </c:pt>
                <c:pt idx="1811">
                  <c:v>38.88335544582843</c:v>
                </c:pt>
                <c:pt idx="1812">
                  <c:v>38.89956413303292</c:v>
                </c:pt>
                <c:pt idx="1813">
                  <c:v>38.9157566978958</c:v>
                </c:pt>
                <c:pt idx="1814">
                  <c:v>38.93194303369963</c:v>
                </c:pt>
                <c:pt idx="1815">
                  <c:v>38.94811820366205</c:v>
                </c:pt>
                <c:pt idx="1816">
                  <c:v>38.96428221548624</c:v>
                </c:pt>
                <c:pt idx="1817">
                  <c:v>38.98043507687017</c:v>
                </c:pt>
                <c:pt idx="1818">
                  <c:v>38.9965718714444</c:v>
                </c:pt>
                <c:pt idx="1819">
                  <c:v>39.01270245841734</c:v>
                </c:pt>
                <c:pt idx="1820">
                  <c:v>39.02882191800986</c:v>
                </c:pt>
                <c:pt idx="1821">
                  <c:v>39.04493025789881</c:v>
                </c:pt>
                <c:pt idx="1822">
                  <c:v>39.06102748575574</c:v>
                </c:pt>
                <c:pt idx="1823">
                  <c:v>39.0771087021443</c:v>
                </c:pt>
                <c:pt idx="1824">
                  <c:v>39.09318373231593</c:v>
                </c:pt>
                <c:pt idx="1825">
                  <c:v>39.10924767343636</c:v>
                </c:pt>
                <c:pt idx="1826">
                  <c:v>39.12530053315615</c:v>
                </c:pt>
                <c:pt idx="1827">
                  <c:v>39.14134231912053</c:v>
                </c:pt>
                <c:pt idx="1828">
                  <c:v>39.15736814876784</c:v>
                </c:pt>
                <c:pt idx="1829">
                  <c:v>39.17338781350972</c:v>
                </c:pt>
                <c:pt idx="1830">
                  <c:v>39.18939642739824</c:v>
                </c:pt>
                <c:pt idx="1831">
                  <c:v>39.2053939980578</c:v>
                </c:pt>
                <c:pt idx="1832">
                  <c:v>39.22138053310744</c:v>
                </c:pt>
                <c:pt idx="1833">
                  <c:v>39.2373511668021</c:v>
                </c:pt>
                <c:pt idx="1834">
                  <c:v>39.25331565683008</c:v>
                </c:pt>
                <c:pt idx="1835">
                  <c:v>39.2692691340718</c:v>
                </c:pt>
                <c:pt idx="1836">
                  <c:v>39.28521160612545</c:v>
                </c:pt>
                <c:pt idx="1837">
                  <c:v>39.30114308058407</c:v>
                </c:pt>
                <c:pt idx="1838">
                  <c:v>39.31705870846123</c:v>
                </c:pt>
                <c:pt idx="1839">
                  <c:v>39.33296821383816</c:v>
                </c:pt>
                <c:pt idx="1840">
                  <c:v>39.34886674436554</c:v>
                </c:pt>
                <c:pt idx="1841">
                  <c:v>39.36475430761557</c:v>
                </c:pt>
                <c:pt idx="1842">
                  <c:v>39.38063091115534</c:v>
                </c:pt>
                <c:pt idx="1843">
                  <c:v>39.39649172269932</c:v>
                </c:pt>
                <c:pt idx="1844">
                  <c:v>39.41234643283745</c:v>
                </c:pt>
                <c:pt idx="1845">
                  <c:v>39.42819020593294</c:v>
                </c:pt>
                <c:pt idx="1846">
                  <c:v>39.44402304899697</c:v>
                </c:pt>
                <c:pt idx="1847">
                  <c:v>39.45984496980393</c:v>
                </c:pt>
                <c:pt idx="1848">
                  <c:v>39.47565115296337</c:v>
                </c:pt>
                <c:pt idx="1849">
                  <c:v>39.49145125568705</c:v>
                </c:pt>
                <c:pt idx="1850">
                  <c:v>39.50724045899194</c:v>
                </c:pt>
                <c:pt idx="1851">
                  <c:v>39.52301877039688</c:v>
                </c:pt>
                <c:pt idx="1852">
                  <c:v>39.53878619741563</c:v>
                </c:pt>
                <c:pt idx="1853">
                  <c:v>39.55453794099102</c:v>
                </c:pt>
                <c:pt idx="1854">
                  <c:v>39.57028362507359</c:v>
                </c:pt>
                <c:pt idx="1855">
                  <c:v>39.58601844727787</c:v>
                </c:pt>
                <c:pt idx="1856">
                  <c:v>39.60174241509689</c:v>
                </c:pt>
                <c:pt idx="1857">
                  <c:v>39.61745553601857</c:v>
                </c:pt>
                <c:pt idx="1858">
                  <c:v>39.6331530275147</c:v>
                </c:pt>
                <c:pt idx="1859">
                  <c:v>39.64884448038914</c:v>
                </c:pt>
                <c:pt idx="1860">
                  <c:v>39.66452510879682</c:v>
                </c:pt>
                <c:pt idx="1861">
                  <c:v>39.68019492020504</c:v>
                </c:pt>
                <c:pt idx="1862">
                  <c:v>39.695853922076</c:v>
                </c:pt>
                <c:pt idx="1863">
                  <c:v>39.71149734835352</c:v>
                </c:pt>
                <c:pt idx="1864">
                  <c:v>39.72713475680892</c:v>
                </c:pt>
                <c:pt idx="1865">
                  <c:v>39.74276137808061</c:v>
                </c:pt>
                <c:pt idx="1866">
                  <c:v>39.75837721961022</c:v>
                </c:pt>
                <c:pt idx="1867">
                  <c:v>39.77398228883437</c:v>
                </c:pt>
                <c:pt idx="1868">
                  <c:v>39.78957183611216</c:v>
                </c:pt>
                <c:pt idx="1869">
                  <c:v>39.80515538629618</c:v>
                </c:pt>
                <c:pt idx="1870">
                  <c:v>39.8207281864515</c:v>
                </c:pt>
                <c:pt idx="1871">
                  <c:v>39.83629024399423</c:v>
                </c:pt>
                <c:pt idx="1872">
                  <c:v>39.85184156633541</c:v>
                </c:pt>
                <c:pt idx="1873">
                  <c:v>39.86737742019304</c:v>
                </c:pt>
                <c:pt idx="1874">
                  <c:v>39.88290729761423</c:v>
                </c:pt>
                <c:pt idx="1875">
                  <c:v>39.89842646203424</c:v>
                </c:pt>
                <c:pt idx="1876">
                  <c:v>39.91393492084372</c:v>
                </c:pt>
                <c:pt idx="1877">
                  <c:v>39.9294326814283</c:v>
                </c:pt>
                <c:pt idx="1878">
                  <c:v>39.9449150268083</c:v>
                </c:pt>
                <c:pt idx="1879">
                  <c:v>39.96039141633862</c:v>
                </c:pt>
                <c:pt idx="1880">
                  <c:v>39.97585712976819</c:v>
                </c:pt>
                <c:pt idx="1881">
                  <c:v>39.99131217446235</c:v>
                </c:pt>
                <c:pt idx="1882">
                  <c:v>40.00675655778137</c:v>
                </c:pt>
                <c:pt idx="1883">
                  <c:v>40.02218557899185</c:v>
                </c:pt>
                <c:pt idx="1884">
                  <c:v>40.037608664869</c:v>
                </c:pt>
                <c:pt idx="1885">
                  <c:v>40.05302111141925</c:v>
                </c:pt>
                <c:pt idx="1886">
                  <c:v>40.06842292598275</c:v>
                </c:pt>
                <c:pt idx="1887">
                  <c:v>40.08381411589447</c:v>
                </c:pt>
                <c:pt idx="1888">
                  <c:v>40.09918999661144</c:v>
                </c:pt>
                <c:pt idx="1889">
                  <c:v>40.11455996244126</c:v>
                </c:pt>
                <c:pt idx="1890">
                  <c:v>40.12991932559201</c:v>
                </c:pt>
                <c:pt idx="1891">
                  <c:v>40.14526809337863</c:v>
                </c:pt>
                <c:pt idx="1892">
                  <c:v>40.160606273111</c:v>
                </c:pt>
                <c:pt idx="1893">
                  <c:v>40.17592919638064</c:v>
                </c:pt>
                <c:pt idx="1894">
                  <c:v>40.19124622513958</c:v>
                </c:pt>
                <c:pt idx="1895">
                  <c:v>40.20655268774166</c:v>
                </c:pt>
                <c:pt idx="1896">
                  <c:v>40.22184859147674</c:v>
                </c:pt>
                <c:pt idx="1897">
                  <c:v>40.23713394362965</c:v>
                </c:pt>
                <c:pt idx="1898">
                  <c:v>40.25240409187094</c:v>
                </c:pt>
                <c:pt idx="1899">
                  <c:v>40.26766836590845</c:v>
                </c:pt>
                <c:pt idx="1900">
                  <c:v>40.28292211018616</c:v>
                </c:pt>
                <c:pt idx="1901">
                  <c:v>40.298165331969</c:v>
                </c:pt>
                <c:pt idx="1902">
                  <c:v>40.3133980385168</c:v>
                </c:pt>
                <c:pt idx="1903">
                  <c:v>40.32861559352378</c:v>
                </c:pt>
                <c:pt idx="1904">
                  <c:v>40.34382729456466</c:v>
                </c:pt>
                <c:pt idx="1905">
                  <c:v>40.35902850211819</c:v>
                </c:pt>
                <c:pt idx="1906">
                  <c:v>40.37421922342442</c:v>
                </c:pt>
                <c:pt idx="1907">
                  <c:v>40.38939946571829</c:v>
                </c:pt>
                <c:pt idx="1908">
                  <c:v>40.40456460866254</c:v>
                </c:pt>
                <c:pt idx="1909">
                  <c:v>40.41972391780948</c:v>
                </c:pt>
                <c:pt idx="1910">
                  <c:v>40.43487276961729</c:v>
                </c:pt>
                <c:pt idx="1911">
                  <c:v>40.4500111713013</c:v>
                </c:pt>
                <c:pt idx="1912">
                  <c:v>40.4651391300718</c:v>
                </c:pt>
                <c:pt idx="1913">
                  <c:v>40.48025204137421</c:v>
                </c:pt>
                <c:pt idx="1914">
                  <c:v>40.4953591383321</c:v>
                </c:pt>
                <c:pt idx="1915">
                  <c:v>40.51045581392772</c:v>
                </c:pt>
                <c:pt idx="1916">
                  <c:v>40.5255420753502</c:v>
                </c:pt>
                <c:pt idx="1917">
                  <c:v>40.54061792978364</c:v>
                </c:pt>
                <c:pt idx="1918">
                  <c:v>40.55567878866154</c:v>
                </c:pt>
                <c:pt idx="1919">
                  <c:v>40.57073385381985</c:v>
                </c:pt>
                <c:pt idx="1920">
                  <c:v>40.5857785335097</c:v>
                </c:pt>
                <c:pt idx="1921">
                  <c:v>40.60081283489547</c:v>
                </c:pt>
                <c:pt idx="1922">
                  <c:v>40.61583676513658</c:v>
                </c:pt>
                <c:pt idx="1923">
                  <c:v>40.63084575147055</c:v>
                </c:pt>
                <c:pt idx="1924">
                  <c:v>40.64584896404042</c:v>
                </c:pt>
                <c:pt idx="1925">
                  <c:v>40.66084182691227</c:v>
                </c:pt>
                <c:pt idx="1926">
                  <c:v>40.67582434722585</c:v>
                </c:pt>
                <c:pt idx="1927">
                  <c:v>40.69079653211604</c:v>
                </c:pt>
                <c:pt idx="1928">
                  <c:v>40.7057538245698</c:v>
                </c:pt>
                <c:pt idx="1929">
                  <c:v>40.7207053631466</c:v>
                </c:pt>
                <c:pt idx="1930">
                  <c:v>40.73564658767289</c:v>
                </c:pt>
                <c:pt idx="1931">
                  <c:v>40.75057750526394</c:v>
                </c:pt>
                <c:pt idx="1932">
                  <c:v>40.76549812303014</c:v>
                </c:pt>
                <c:pt idx="1933">
                  <c:v>40.78040389965376</c:v>
                </c:pt>
                <c:pt idx="1934">
                  <c:v>40.7953039422193</c:v>
                </c:pt>
                <c:pt idx="1935">
                  <c:v>40.81019370625948</c:v>
                </c:pt>
                <c:pt idx="1936">
                  <c:v>40.82507319886513</c:v>
                </c:pt>
                <c:pt idx="1937">
                  <c:v>40.83994242712217</c:v>
                </c:pt>
                <c:pt idx="1938">
                  <c:v>40.85479686535416</c:v>
                </c:pt>
                <c:pt idx="1939">
                  <c:v>40.86964558927914</c:v>
                </c:pt>
                <c:pt idx="1940">
                  <c:v>40.88448407008191</c:v>
                </c:pt>
                <c:pt idx="1941">
                  <c:v>40.899312314829</c:v>
                </c:pt>
                <c:pt idx="1942">
                  <c:v>40.91413033058194</c:v>
                </c:pt>
                <c:pt idx="1943">
                  <c:v>40.9289336072517</c:v>
                </c:pt>
                <c:pt idx="1944">
                  <c:v>40.94373118929789</c:v>
                </c:pt>
                <c:pt idx="1945">
                  <c:v>40.95851856350352</c:v>
                </c:pt>
                <c:pt idx="1946">
                  <c:v>40.97329573691084</c:v>
                </c:pt>
                <c:pt idx="1947">
                  <c:v>40.9880627165572</c:v>
                </c:pt>
                <c:pt idx="1948">
                  <c:v>41.00281500788728</c:v>
                </c:pt>
                <c:pt idx="1949">
                  <c:v>41.01756162420987</c:v>
                </c:pt>
                <c:pt idx="1950">
                  <c:v>41.03229806785249</c:v>
                </c:pt>
                <c:pt idx="1951">
                  <c:v>41.04702434583324</c:v>
                </c:pt>
                <c:pt idx="1952">
                  <c:v>41.06174046516529</c:v>
                </c:pt>
                <c:pt idx="1953">
                  <c:v>41.07644194677363</c:v>
                </c:pt>
                <c:pt idx="1954">
                  <c:v>41.0911377729235</c:v>
                </c:pt>
                <c:pt idx="1955">
                  <c:v>41.1058234614334</c:v>
                </c:pt>
                <c:pt idx="1956">
                  <c:v>41.12049901929736</c:v>
                </c:pt>
                <c:pt idx="1957">
                  <c:v>41.13516445350457</c:v>
                </c:pt>
                <c:pt idx="1958">
                  <c:v>41.14981530040677</c:v>
                </c:pt>
                <c:pt idx="1959">
                  <c:v>41.16446051133279</c:v>
                </c:pt>
                <c:pt idx="1960">
                  <c:v>41.17909561953874</c:v>
                </c:pt>
                <c:pt idx="1961">
                  <c:v>41.19372063199464</c:v>
                </c:pt>
                <c:pt idx="1962">
                  <c:v>41.2083355556657</c:v>
                </c:pt>
                <c:pt idx="1963">
                  <c:v>41.2229359422775</c:v>
                </c:pt>
                <c:pt idx="1964">
                  <c:v>41.23753071232886</c:v>
                </c:pt>
                <c:pt idx="1965">
                  <c:v>41.25211541446031</c:v>
                </c:pt>
                <c:pt idx="1966">
                  <c:v>41.26669005561801</c:v>
                </c:pt>
                <c:pt idx="1967">
                  <c:v>41.28125464274336</c:v>
                </c:pt>
                <c:pt idx="1968">
                  <c:v>41.29580474288272</c:v>
                </c:pt>
                <c:pt idx="1969">
                  <c:v>41.31034924581117</c:v>
                </c:pt>
                <c:pt idx="1970">
                  <c:v>41.32488371550072</c:v>
                </c:pt>
                <c:pt idx="1971">
                  <c:v>41.3394081588737</c:v>
                </c:pt>
                <c:pt idx="1972">
                  <c:v>41.35392258284772</c:v>
                </c:pt>
                <c:pt idx="1973">
                  <c:v>41.36842256973721</c:v>
                </c:pt>
                <c:pt idx="1974">
                  <c:v>41.38291697869942</c:v>
                </c:pt>
                <c:pt idx="1975">
                  <c:v>41.39740138898492</c:v>
                </c:pt>
                <c:pt idx="1976">
                  <c:v>41.41187580749236</c:v>
                </c:pt>
                <c:pt idx="1977">
                  <c:v>41.42634024111575</c:v>
                </c:pt>
                <c:pt idx="1978">
                  <c:v>41.4407902873849</c:v>
                </c:pt>
                <c:pt idx="1979">
                  <c:v>41.45523477494464</c:v>
                </c:pt>
                <c:pt idx="1980">
                  <c:v>41.46966929827162</c:v>
                </c:pt>
                <c:pt idx="1981">
                  <c:v>41.48409386376231</c:v>
                </c:pt>
                <c:pt idx="1982">
                  <c:v>41.49850847849932</c:v>
                </c:pt>
                <c:pt idx="1983">
                  <c:v>41.51290875539704</c:v>
                </c:pt>
                <c:pt idx="1984">
                  <c:v>41.52730349269117</c:v>
                </c:pt>
                <c:pt idx="1985">
                  <c:v>41.54168830003077</c:v>
                </c:pt>
                <c:pt idx="1986">
                  <c:v>41.55606318426592</c:v>
                </c:pt>
                <c:pt idx="1987">
                  <c:v>41.57042815224203</c:v>
                </c:pt>
                <c:pt idx="1988">
                  <c:v>41.5847788317618</c:v>
                </c:pt>
                <c:pt idx="1989">
                  <c:v>41.599123990758</c:v>
                </c:pt>
                <c:pt idx="1990">
                  <c:v>41.613459254001</c:v>
                </c:pt>
                <c:pt idx="1991">
                  <c:v>41.62778462831736</c:v>
                </c:pt>
                <c:pt idx="1992">
                  <c:v>41.642100120529</c:v>
                </c:pt>
                <c:pt idx="1993">
                  <c:v>41.65640137349725</c:v>
                </c:pt>
                <c:pt idx="1994">
                  <c:v>41.6706971249566</c:v>
                </c:pt>
                <c:pt idx="1995">
                  <c:v>41.68498301474656</c:v>
                </c:pt>
                <c:pt idx="1996">
                  <c:v>41.6992590496703</c:v>
                </c:pt>
                <c:pt idx="1997">
                  <c:v>41.7135252365262</c:v>
                </c:pt>
                <c:pt idx="1998">
                  <c:v>41.72777723318257</c:v>
                </c:pt>
                <c:pt idx="1999">
                  <c:v>41.74202374727946</c:v>
                </c:pt>
                <c:pt idx="2000">
                  <c:v>41.75626043367372</c:v>
                </c:pt>
                <c:pt idx="2001">
                  <c:v>41.7704872991451</c:v>
                </c:pt>
                <c:pt idx="2002">
                  <c:v>41.78470435046869</c:v>
                </c:pt>
                <c:pt idx="2003">
                  <c:v>41.79890726046801</c:v>
                </c:pt>
                <c:pt idx="2004">
                  <c:v>41.81310470679233</c:v>
                </c:pt>
                <c:pt idx="2005">
                  <c:v>41.82729235926415</c:v>
                </c:pt>
                <c:pt idx="2006">
                  <c:v>41.84147022463993</c:v>
                </c:pt>
                <c:pt idx="2007">
                  <c:v>41.85563830967147</c:v>
                </c:pt>
                <c:pt idx="2008">
                  <c:v>41.86979230208602</c:v>
                </c:pt>
                <c:pt idx="2009">
                  <c:v>41.88394084964542</c:v>
                </c:pt>
                <c:pt idx="2010">
                  <c:v>41.89807963708622</c:v>
                </c:pt>
                <c:pt idx="2011">
                  <c:v>41.91220867114164</c:v>
                </c:pt>
                <c:pt idx="2012">
                  <c:v>41.92632795854042</c:v>
                </c:pt>
                <c:pt idx="2013">
                  <c:v>41.94043320186209</c:v>
                </c:pt>
                <c:pt idx="2014">
                  <c:v>41.9545330190841</c:v>
                </c:pt>
                <c:pt idx="2015">
                  <c:v>41.96862310980561</c:v>
                </c:pt>
                <c:pt idx="2016">
                  <c:v>41.9827034807368</c:v>
                </c:pt>
                <c:pt idx="2017">
                  <c:v>41.99677413858325</c:v>
                </c:pt>
                <c:pt idx="2018">
                  <c:v>42.01083080072582</c:v>
                </c:pt>
                <c:pt idx="2019">
                  <c:v>42.02488205546</c:v>
                </c:pt>
                <c:pt idx="2020">
                  <c:v>42.0389236171965</c:v>
                </c:pt>
                <c:pt idx="2021">
                  <c:v>42.05295549262247</c:v>
                </c:pt>
                <c:pt idx="2022">
                  <c:v>42.06697768842051</c:v>
                </c:pt>
                <c:pt idx="2023">
                  <c:v>42.08098593672173</c:v>
                </c:pt>
                <c:pt idx="2024">
                  <c:v>42.09498879624198</c:v>
                </c:pt>
                <c:pt idx="2025">
                  <c:v>42.10898199615245</c:v>
                </c:pt>
                <c:pt idx="2026">
                  <c:v>42.12296554311741</c:v>
                </c:pt>
                <c:pt idx="2027">
                  <c:v>42.13693944379649</c:v>
                </c:pt>
                <c:pt idx="2028">
                  <c:v>42.15089944502031</c:v>
                </c:pt>
                <c:pt idx="2029">
                  <c:v>42.164854076027</c:v>
                </c:pt>
                <c:pt idx="2030">
                  <c:v>42.17879908069735</c:v>
                </c:pt>
                <c:pt idx="2031">
                  <c:v>42.19273446567282</c:v>
                </c:pt>
                <c:pt idx="2032">
                  <c:v>42.20666023759024</c:v>
                </c:pt>
                <c:pt idx="2033">
                  <c:v>42.22057215792906</c:v>
                </c:pt>
                <c:pt idx="2034">
                  <c:v>42.23447872655113</c:v>
                </c:pt>
                <c:pt idx="2035">
                  <c:v>42.2483757019964</c:v>
                </c:pt>
                <c:pt idx="2036">
                  <c:v>42.26226309088345</c:v>
                </c:pt>
                <c:pt idx="2037">
                  <c:v>42.27614089982644</c:v>
                </c:pt>
                <c:pt idx="2038">
                  <c:v>42.29000490490317</c:v>
                </c:pt>
                <c:pt idx="2039">
                  <c:v>42.30386357670053</c:v>
                </c:pt>
                <c:pt idx="2040">
                  <c:v>42.317712688367</c:v>
                </c:pt>
                <c:pt idx="2041">
                  <c:v>42.33155224649847</c:v>
                </c:pt>
                <c:pt idx="2042">
                  <c:v>42.34538225768643</c:v>
                </c:pt>
                <c:pt idx="2043">
                  <c:v>42.35919851255685</c:v>
                </c:pt>
                <c:pt idx="2044">
                  <c:v>42.37300945252243</c:v>
                </c:pt>
                <c:pt idx="2045">
                  <c:v>42.38681086528985</c:v>
                </c:pt>
                <c:pt idx="2046">
                  <c:v>42.40060275743244</c:v>
                </c:pt>
                <c:pt idx="2047">
                  <c:v>42.4143851355192</c:v>
                </c:pt>
                <c:pt idx="2048">
                  <c:v>42.42815380455763</c:v>
                </c:pt>
                <c:pt idx="2049">
                  <c:v>42.44191717643906</c:v>
                </c:pt>
                <c:pt idx="2050">
                  <c:v>42.45567105390054</c:v>
                </c:pt>
                <c:pt idx="2051">
                  <c:v>42.46941544349174</c:v>
                </c:pt>
                <c:pt idx="2052">
                  <c:v>42.48315035175775</c:v>
                </c:pt>
                <c:pt idx="2053">
                  <c:v>42.49687159826949</c:v>
                </c:pt>
                <c:pt idx="2054">
                  <c:v>42.51058756639076</c:v>
                </c:pt>
                <c:pt idx="2055">
                  <c:v>42.52429407279325</c:v>
                </c:pt>
                <c:pt idx="2056">
                  <c:v>42.53799112400406</c:v>
                </c:pt>
                <c:pt idx="2057">
                  <c:v>42.5516787265458</c:v>
                </c:pt>
                <c:pt idx="2058">
                  <c:v>42.56535271438766</c:v>
                </c:pt>
                <c:pt idx="2059">
                  <c:v>42.5790214420196</c:v>
                </c:pt>
                <c:pt idx="2060">
                  <c:v>42.59268074052145</c:v>
                </c:pt>
                <c:pt idx="2061">
                  <c:v>42.60633061639797</c:v>
                </c:pt>
                <c:pt idx="2062">
                  <c:v>42.61997107614933</c:v>
                </c:pt>
                <c:pt idx="2063">
                  <c:v>42.63359796809344</c:v>
                </c:pt>
                <c:pt idx="2064">
                  <c:v>42.64721961794577</c:v>
                </c:pt>
                <c:pt idx="2065">
                  <c:v>42.66083187114483</c:v>
                </c:pt>
                <c:pt idx="2066">
                  <c:v>42.674434734173</c:v>
                </c:pt>
                <c:pt idx="2067">
                  <c:v>42.68802821350814</c:v>
                </c:pt>
                <c:pt idx="2068">
                  <c:v>42.70160817176742</c:v>
                </c:pt>
                <c:pt idx="2069">
                  <c:v>42.71518290599102</c:v>
                </c:pt>
                <c:pt idx="2070">
                  <c:v>42.7287482759266</c:v>
                </c:pt>
                <c:pt idx="2071">
                  <c:v>42.7423042880343</c:v>
                </c:pt>
                <c:pt idx="2072">
                  <c:v>42.75585094876974</c:v>
                </c:pt>
                <c:pt idx="2073">
                  <c:v>42.7693841350001</c:v>
                </c:pt>
                <c:pt idx="2074">
                  <c:v>42.782912115189</c:v>
                </c:pt>
                <c:pt idx="2075">
                  <c:v>42.79643076334401</c:v>
                </c:pt>
                <c:pt idx="2076">
                  <c:v>42.80994008590309</c:v>
                </c:pt>
                <c:pt idx="2077">
                  <c:v>42.82344008929977</c:v>
                </c:pt>
                <c:pt idx="2078">
                  <c:v>42.83692666460209</c:v>
                </c:pt>
                <c:pt idx="2079">
                  <c:v>42.85040805179559</c:v>
                </c:pt>
                <c:pt idx="2080">
                  <c:v>42.86388013909873</c:v>
                </c:pt>
                <c:pt idx="2081">
                  <c:v>42.87734293292724</c:v>
                </c:pt>
                <c:pt idx="2082">
                  <c:v>42.89079643969258</c:v>
                </c:pt>
                <c:pt idx="2083">
                  <c:v>42.90423656461496</c:v>
                </c:pt>
                <c:pt idx="2084">
                  <c:v>42.91767151929978</c:v>
                </c:pt>
                <c:pt idx="2085">
                  <c:v>42.9310972061274</c:v>
                </c:pt>
                <c:pt idx="2086">
                  <c:v>42.94451363149155</c:v>
                </c:pt>
                <c:pt idx="2087">
                  <c:v>42.9579208017817</c:v>
                </c:pt>
                <c:pt idx="2088">
                  <c:v>42.97131463632134</c:v>
                </c:pt>
                <c:pt idx="2089">
                  <c:v>42.98470331843365</c:v>
                </c:pt>
                <c:pt idx="2090">
                  <c:v>42.998082764612</c:v>
                </c:pt>
                <c:pt idx="2091">
                  <c:v>43.01145298122832</c:v>
                </c:pt>
                <c:pt idx="2092">
                  <c:v>43.02481397465012</c:v>
                </c:pt>
                <c:pt idx="2093">
                  <c:v>43.03816167825558</c:v>
                </c:pt>
                <c:pt idx="2094">
                  <c:v>43.05150424718308</c:v>
                </c:pt>
                <c:pt idx="2095">
                  <c:v>43.06483761199048</c:v>
                </c:pt>
                <c:pt idx="2096">
                  <c:v>43.07816177902787</c:v>
                </c:pt>
                <c:pt idx="2097">
                  <c:v>43.09147675464092</c:v>
                </c:pt>
                <c:pt idx="2098">
                  <c:v>43.10477848621417</c:v>
                </c:pt>
                <c:pt idx="2099">
                  <c:v>43.11807510079824</c:v>
                </c:pt>
                <c:pt idx="2100">
                  <c:v>43.13136254296704</c:v>
                </c:pt>
                <c:pt idx="2101">
                  <c:v>43.1446408190489</c:v>
                </c:pt>
                <c:pt idx="2102">
                  <c:v>43.15790993536775</c:v>
                </c:pt>
                <c:pt idx="2103">
                  <c:v>43.1711658532662</c:v>
                </c:pt>
                <c:pt idx="2104">
                  <c:v>43.18441667180397</c:v>
                </c:pt>
                <c:pt idx="2105">
                  <c:v>43.19765834952267</c:v>
                </c:pt>
                <c:pt idx="2106">
                  <c:v>43.21089089272897</c:v>
                </c:pt>
                <c:pt idx="2107">
                  <c:v>43.22411430772518</c:v>
                </c:pt>
                <c:pt idx="2108">
                  <c:v>43.23732456976389</c:v>
                </c:pt>
                <c:pt idx="2109">
                  <c:v>43.25052975001029</c:v>
                </c:pt>
                <c:pt idx="2110">
                  <c:v>43.2637258209257</c:v>
                </c:pt>
                <c:pt idx="2111">
                  <c:v>43.27691278879508</c:v>
                </c:pt>
                <c:pt idx="2112">
                  <c:v>43.29009065989927</c:v>
                </c:pt>
                <c:pt idx="2113">
                  <c:v>43.30325542335297</c:v>
                </c:pt>
                <c:pt idx="2114">
                  <c:v>43.31641512252287</c:v>
                </c:pt>
                <c:pt idx="2115">
                  <c:v>43.32956574374202</c:v>
                </c:pt>
                <c:pt idx="2116">
                  <c:v>43.3427072928379</c:v>
                </c:pt>
                <c:pt idx="2117">
                  <c:v>43.35583977626624</c:v>
                </c:pt>
                <c:pt idx="2118">
                  <c:v>43.36895919715514</c:v>
                </c:pt>
                <c:pt idx="2119">
                  <c:v>43.38207357116681</c:v>
                </c:pt>
                <c:pt idx="2120">
                  <c:v>43.39517889845726</c:v>
                </c:pt>
                <c:pt idx="2121">
                  <c:v>43.40827518526729</c:v>
                </c:pt>
                <c:pt idx="2122">
                  <c:v>43.42136243783344</c:v>
                </c:pt>
                <c:pt idx="2123">
                  <c:v>43.43443667285054</c:v>
                </c:pt>
                <c:pt idx="2124">
                  <c:v>43.44750587837348</c:v>
                </c:pt>
                <c:pt idx="2125">
                  <c:v>43.46056606833444</c:v>
                </c:pt>
                <c:pt idx="2126">
                  <c:v>43.47361724895286</c:v>
                </c:pt>
                <c:pt idx="2127">
                  <c:v>43.48665942644379</c:v>
                </c:pt>
                <c:pt idx="2128">
                  <c:v>43.4996886312215</c:v>
                </c:pt>
                <c:pt idx="2129">
                  <c:v>43.51271282382838</c:v>
                </c:pt>
                <c:pt idx="2130">
                  <c:v>43.52572803192555</c:v>
                </c:pt>
                <c:pt idx="2131">
                  <c:v>43.53873426171103</c:v>
                </c:pt>
                <c:pt idx="2132">
                  <c:v>43.55173151937856</c:v>
                </c:pt>
                <c:pt idx="2133">
                  <c:v>43.5647158490145</c:v>
                </c:pt>
                <c:pt idx="2134">
                  <c:v>43.57769518374354</c:v>
                </c:pt>
                <c:pt idx="2135">
                  <c:v>43.59066556490856</c:v>
                </c:pt>
                <c:pt idx="2136">
                  <c:v>43.60362699868615</c:v>
                </c:pt>
                <c:pt idx="2137">
                  <c:v>43.61657949124884</c:v>
                </c:pt>
                <c:pt idx="2138">
                  <c:v>43.6295191003079</c:v>
                </c:pt>
                <c:pt idx="2139">
                  <c:v>43.64245373166504</c:v>
                </c:pt>
                <c:pt idx="2140">
                  <c:v>43.65537944029737</c:v>
                </c:pt>
                <c:pt idx="2141">
                  <c:v>43.66829623236044</c:v>
                </c:pt>
                <c:pt idx="2142">
                  <c:v>43.68120411400555</c:v>
                </c:pt>
                <c:pt idx="2143">
                  <c:v>43.69409915652205</c:v>
                </c:pt>
                <c:pt idx="2144">
                  <c:v>43.70698923848256</c:v>
                </c:pt>
                <c:pt idx="2145">
                  <c:v>43.71987042845176</c:v>
                </c:pt>
                <c:pt idx="2146">
                  <c:v>43.73274273256405</c:v>
                </c:pt>
                <c:pt idx="2147">
                  <c:v>43.74560615694956</c:v>
                </c:pt>
                <c:pt idx="2148">
                  <c:v>43.75845678642905</c:v>
                </c:pt>
                <c:pt idx="2149">
                  <c:v>43.77130247243986</c:v>
                </c:pt>
                <c:pt idx="2150">
                  <c:v>43.78413929708736</c:v>
                </c:pt>
                <c:pt idx="2151">
                  <c:v>43.79696726648488</c:v>
                </c:pt>
                <c:pt idx="2152">
                  <c:v>43.80978638674159</c:v>
                </c:pt>
                <c:pt idx="2153">
                  <c:v>43.82259275616296</c:v>
                </c:pt>
                <c:pt idx="2154">
                  <c:v>43.8353941991445</c:v>
                </c:pt>
                <c:pt idx="2155">
                  <c:v>43.84818681128564</c:v>
                </c:pt>
                <c:pt idx="2156">
                  <c:v>43.86097059867885</c:v>
                </c:pt>
                <c:pt idx="2157">
                  <c:v>43.87374556741224</c:v>
                </c:pt>
                <c:pt idx="2158">
                  <c:v>43.88650782922964</c:v>
                </c:pt>
                <c:pt idx="2159">
                  <c:v>43.89926518157787</c:v>
                </c:pt>
                <c:pt idx="2160">
                  <c:v>43.91201373350403</c:v>
                </c:pt>
                <c:pt idx="2161">
                  <c:v>43.92475349107963</c:v>
                </c:pt>
                <c:pt idx="2162">
                  <c:v>43.93748446037197</c:v>
                </c:pt>
                <c:pt idx="2163">
                  <c:v>43.95020276651682</c:v>
                </c:pt>
                <c:pt idx="2164">
                  <c:v>43.96291618010528</c:v>
                </c:pt>
                <c:pt idx="2165">
                  <c:v>43.9756208235857</c:v>
                </c:pt>
                <c:pt idx="2166">
                  <c:v>43.98831670300875</c:v>
                </c:pt>
                <c:pt idx="2167">
                  <c:v>44.00100382442103</c:v>
                </c:pt>
                <c:pt idx="2168">
                  <c:v>44.0136783263041</c:v>
                </c:pt>
                <c:pt idx="2169">
                  <c:v>44.02634795248582</c:v>
                </c:pt>
                <c:pt idx="2170">
                  <c:v>44.03900883876967</c:v>
                </c:pt>
                <c:pt idx="2171">
                  <c:v>44.05166099118561</c:v>
                </c:pt>
                <c:pt idx="2172">
                  <c:v>44.06430441575954</c:v>
                </c:pt>
                <c:pt idx="2173">
                  <c:v>44.07693526427288</c:v>
                </c:pt>
                <c:pt idx="2174">
                  <c:v>44.08956125388243</c:v>
                </c:pt>
                <c:pt idx="2175">
                  <c:v>44.10217853370086</c:v>
                </c:pt>
                <c:pt idx="2176">
                  <c:v>44.11478710973743</c:v>
                </c:pt>
                <c:pt idx="2177">
                  <c:v>44.12738698799744</c:v>
                </c:pt>
                <c:pt idx="2178">
                  <c:v>44.13997433351641</c:v>
                </c:pt>
                <c:pt idx="2179">
                  <c:v>44.15255683687197</c:v>
                </c:pt>
                <c:pt idx="2180">
                  <c:v>44.16513066044</c:v>
                </c:pt>
                <c:pt idx="2181">
                  <c:v>44.1776958102093</c:v>
                </c:pt>
                <c:pt idx="2182">
                  <c:v>44.19025229216453</c:v>
                </c:pt>
                <c:pt idx="2183">
                  <c:v>44.2027962844395</c:v>
                </c:pt>
                <c:pt idx="2184">
                  <c:v>44.21533545071144</c:v>
                </c:pt>
                <c:pt idx="2185">
                  <c:v>44.22786596705798</c:v>
                </c:pt>
                <c:pt idx="2186">
                  <c:v>44.24038783944619</c:v>
                </c:pt>
                <c:pt idx="2187">
                  <c:v>44.2529010738391</c:v>
                </c:pt>
                <c:pt idx="2188">
                  <c:v>44.26540186164266</c:v>
                </c:pt>
                <c:pt idx="2189">
                  <c:v>44.27789784054878</c:v>
                </c:pt>
                <c:pt idx="2190">
                  <c:v>44.29038519932203</c:v>
                </c:pt>
                <c:pt idx="2191">
                  <c:v>44.302863943909</c:v>
                </c:pt>
                <c:pt idx="2192">
                  <c:v>44.31533408025214</c:v>
                </c:pt>
                <c:pt idx="2193">
                  <c:v>44.3277918128751</c:v>
                </c:pt>
                <c:pt idx="2194">
                  <c:v>44.34024475316403</c:v>
                </c:pt>
                <c:pt idx="2195">
                  <c:v>44.35268910301028</c:v>
                </c:pt>
                <c:pt idx="2196">
                  <c:v>44.35268910301028</c:v>
                </c:pt>
                <c:pt idx="2197">
                  <c:v>44.35203131914898</c:v>
                </c:pt>
                <c:pt idx="2198">
                  <c:v>44.35137374575942</c:v>
                </c:pt>
                <c:pt idx="2199">
                  <c:v>44.35071598198687</c:v>
                </c:pt>
                <c:pt idx="2200">
                  <c:v>44.35005822760819</c:v>
                </c:pt>
                <c:pt idx="2201">
                  <c:v>44.34940048262337</c:v>
                </c:pt>
                <c:pt idx="2202">
                  <c:v>44.34874274703245</c:v>
                </c:pt>
                <c:pt idx="2203">
                  <c:v>44.34808522193649</c:v>
                </c:pt>
                <c:pt idx="2204">
                  <c:v>44.34742750669794</c:v>
                </c:pt>
                <c:pt idx="2205">
                  <c:v>44.34676980109327</c:v>
                </c:pt>
                <c:pt idx="2206">
                  <c:v>44.34611210512244</c:v>
                </c:pt>
                <c:pt idx="2207">
                  <c:v>44.34545441878542</c:v>
                </c:pt>
                <c:pt idx="2208">
                  <c:v>44.34479694277553</c:v>
                </c:pt>
                <c:pt idx="2209">
                  <c:v>44.34413927570323</c:v>
                </c:pt>
                <c:pt idx="2210">
                  <c:v>44.34348161826478</c:v>
                </c:pt>
                <c:pt idx="2211">
                  <c:v>44.34282397046019</c:v>
                </c:pt>
                <c:pt idx="2212">
                  <c:v>44.34216633228941</c:v>
                </c:pt>
                <c:pt idx="2213">
                  <c:v>44.34150890443105</c:v>
                </c:pt>
                <c:pt idx="2214">
                  <c:v>44.34085128552501</c:v>
                </c:pt>
                <c:pt idx="2215">
                  <c:v>44.34019367693437</c:v>
                </c:pt>
                <c:pt idx="2216">
                  <c:v>44.33953607825319</c:v>
                </c:pt>
                <c:pt idx="2217">
                  <c:v>44.33887848928421</c:v>
                </c:pt>
                <c:pt idx="2218">
                  <c:v>44.33822111069099</c:v>
                </c:pt>
                <c:pt idx="2219">
                  <c:v>44.33756354114349</c:v>
                </c:pt>
                <c:pt idx="2220">
                  <c:v>44.33690598130823</c:v>
                </c:pt>
                <c:pt idx="2221">
                  <c:v>44.33624843118515</c:v>
                </c:pt>
                <c:pt idx="2222">
                  <c:v>44.33559089077431</c:v>
                </c:pt>
                <c:pt idx="2223">
                  <c:v>44.33493356072439</c:v>
                </c:pt>
                <c:pt idx="2224">
                  <c:v>44.33427603973499</c:v>
                </c:pt>
                <c:pt idx="2225">
                  <c:v>44.33361852845784</c:v>
                </c:pt>
                <c:pt idx="2226">
                  <c:v>44.3329610268929</c:v>
                </c:pt>
                <c:pt idx="2227">
                  <c:v>44.33230353504015</c:v>
                </c:pt>
                <c:pt idx="2228">
                  <c:v>44.33164625353349</c:v>
                </c:pt>
                <c:pt idx="2229">
                  <c:v>44.33098878110225</c:v>
                </c:pt>
                <c:pt idx="2230">
                  <c:v>44.33033131838322</c:v>
                </c:pt>
                <c:pt idx="2231">
                  <c:v>44.32967386537636</c:v>
                </c:pt>
                <c:pt idx="2232">
                  <c:v>44.32901642208175</c:v>
                </c:pt>
                <c:pt idx="2233">
                  <c:v>44.32835918911844</c:v>
                </c:pt>
                <c:pt idx="2234">
                  <c:v>44.32770176524526</c:v>
                </c:pt>
                <c:pt idx="2235">
                  <c:v>44.32704435108433</c:v>
                </c:pt>
                <c:pt idx="2236">
                  <c:v>44.32638694663562</c:v>
                </c:pt>
                <c:pt idx="2237">
                  <c:v>44.32572955230948</c:v>
                </c:pt>
                <c:pt idx="2238">
                  <c:v>44.32507236837886</c:v>
                </c:pt>
                <c:pt idx="2239">
                  <c:v>44.32441499357652</c:v>
                </c:pt>
                <c:pt idx="2240">
                  <c:v>44.32375762850957</c:v>
                </c:pt>
                <c:pt idx="2241">
                  <c:v>44.32310027317802</c:v>
                </c:pt>
                <c:pt idx="2242">
                  <c:v>44.32244292758186</c:v>
                </c:pt>
                <c:pt idx="2243">
                  <c:v>44.32178579231032</c:v>
                </c:pt>
                <c:pt idx="2244">
                  <c:v>44.32112846618194</c:v>
                </c:pt>
                <c:pt idx="2245">
                  <c:v>44.32047114978896</c:v>
                </c:pt>
                <c:pt idx="2246">
                  <c:v>44.31981384313136</c:v>
                </c:pt>
                <c:pt idx="2247">
                  <c:v>44.31915654620914</c:v>
                </c:pt>
                <c:pt idx="2248">
                  <c:v>44.31849945959669</c:v>
                </c:pt>
                <c:pt idx="2249">
                  <c:v>44.31784218214228</c:v>
                </c:pt>
                <c:pt idx="2250">
                  <c:v>44.31718491442327</c:v>
                </c:pt>
                <c:pt idx="2251">
                  <c:v>44.31652765643962</c:v>
                </c:pt>
                <c:pt idx="2252">
                  <c:v>44.31587040819137</c:v>
                </c:pt>
                <c:pt idx="2253">
                  <c:v>44.31521337023806</c:v>
                </c:pt>
                <c:pt idx="2254">
                  <c:v>44.31455614145759</c:v>
                </c:pt>
                <c:pt idx="2255">
                  <c:v>44.31389892241251</c:v>
                </c:pt>
                <c:pt idx="2256">
                  <c:v>44.31324171310283</c:v>
                </c:pt>
                <c:pt idx="2257">
                  <c:v>44.31258451352854</c:v>
                </c:pt>
                <c:pt idx="2258">
                  <c:v>44.31192752423431</c:v>
                </c:pt>
                <c:pt idx="2259">
                  <c:v>44.31127034412784</c:v>
                </c:pt>
                <c:pt idx="2260">
                  <c:v>44.31061317375671</c:v>
                </c:pt>
                <c:pt idx="2261">
                  <c:v>44.309956013121</c:v>
                </c:pt>
                <c:pt idx="2262">
                  <c:v>44.30929886222064</c:v>
                </c:pt>
                <c:pt idx="2263">
                  <c:v>44.30864192158555</c:v>
                </c:pt>
                <c:pt idx="2264">
                  <c:v>44.30798479015299</c:v>
                </c:pt>
                <c:pt idx="2265">
                  <c:v>44.30732766845585</c:v>
                </c:pt>
                <c:pt idx="2266">
                  <c:v>44.30667055649407</c:v>
                </c:pt>
                <c:pt idx="2267">
                  <c:v>44.30601345426769</c:v>
                </c:pt>
                <c:pt idx="2268">
                  <c:v>44.30535656229171</c:v>
                </c:pt>
                <c:pt idx="2269">
                  <c:v>44.30469947953309</c:v>
                </c:pt>
                <c:pt idx="2270">
                  <c:v>44.30404240650993</c:v>
                </c:pt>
                <c:pt idx="2271">
                  <c:v>44.30338534322212</c:v>
                </c:pt>
                <c:pt idx="2272">
                  <c:v>44.30272828966969</c:v>
                </c:pt>
                <c:pt idx="2273">
                  <c:v>44.3020714463528</c:v>
                </c:pt>
                <c:pt idx="2274">
                  <c:v>44.30141441226814</c:v>
                </c:pt>
                <c:pt idx="2275">
                  <c:v>44.30075738791894</c:v>
                </c:pt>
                <c:pt idx="2276">
                  <c:v>44.30010037333675</c:v>
                </c:pt>
                <c:pt idx="2277">
                  <c:v>44.29944336854496</c:v>
                </c:pt>
                <c:pt idx="2278">
                  <c:v>44.29878657397615</c:v>
                </c:pt>
                <c:pt idx="2279">
                  <c:v>44.29812958865683</c:v>
                </c:pt>
                <c:pt idx="2280">
                  <c:v>44.29747261307525</c:v>
                </c:pt>
                <c:pt idx="2281">
                  <c:v>44.2968156472314</c:v>
                </c:pt>
                <c:pt idx="2282">
                  <c:v>44.29615869112528</c:v>
                </c:pt>
                <c:pt idx="2283">
                  <c:v>44.29550194522725</c:v>
                </c:pt>
                <c:pt idx="2284">
                  <c:v>44.2948450085936</c:v>
                </c:pt>
                <c:pt idx="2285">
                  <c:v>44.29418808169767</c:v>
                </c:pt>
                <c:pt idx="2286">
                  <c:v>44.2935311645395</c:v>
                </c:pt>
                <c:pt idx="2287">
                  <c:v>44.29287425711903</c:v>
                </c:pt>
                <c:pt idx="2288">
                  <c:v>44.29221755989183</c:v>
                </c:pt>
                <c:pt idx="2289">
                  <c:v>44.29156067194385</c:v>
                </c:pt>
                <c:pt idx="2290">
                  <c:v>44.2909037937336</c:v>
                </c:pt>
                <c:pt idx="2291">
                  <c:v>44.29024692526107</c:v>
                </c:pt>
                <c:pt idx="2292">
                  <c:v>44.28959006652626</c:v>
                </c:pt>
                <c:pt idx="2293">
                  <c:v>44.28893341796987</c:v>
                </c:pt>
                <c:pt idx="2294">
                  <c:v>44.28827657870755</c:v>
                </c:pt>
                <c:pt idx="2295">
                  <c:v>44.28761974918297</c:v>
                </c:pt>
                <c:pt idx="2296">
                  <c:v>44.2869629293961</c:v>
                </c:pt>
                <c:pt idx="2297">
                  <c:v>44.28630611934695</c:v>
                </c:pt>
                <c:pt idx="2298">
                  <c:v>44.28564951946137</c:v>
                </c:pt>
                <c:pt idx="2299">
                  <c:v>44.28499272888473</c:v>
                </c:pt>
                <c:pt idx="2300">
                  <c:v>44.2843359480458</c:v>
                </c:pt>
                <c:pt idx="2301">
                  <c:v>44.2836791769446</c:v>
                </c:pt>
                <c:pt idx="2302">
                  <c:v>44.28302241558113</c:v>
                </c:pt>
                <c:pt idx="2303">
                  <c:v>44.28236586436635</c:v>
                </c:pt>
                <c:pt idx="2304">
                  <c:v>44.28170912247536</c:v>
                </c:pt>
                <c:pt idx="2305">
                  <c:v>44.2810523903221</c:v>
                </c:pt>
                <c:pt idx="2306">
                  <c:v>44.28039566790657</c:v>
                </c:pt>
                <c:pt idx="2307">
                  <c:v>44.27973895522875</c:v>
                </c:pt>
                <c:pt idx="2308">
                  <c:v>44.27908245268479</c:v>
                </c:pt>
                <c:pt idx="2309">
                  <c:v>44.27842575947947</c:v>
                </c:pt>
                <c:pt idx="2310">
                  <c:v>44.27776907601187</c:v>
                </c:pt>
                <c:pt idx="2311">
                  <c:v>44.277112402282</c:v>
                </c:pt>
                <c:pt idx="2312">
                  <c:v>44.27645573828986</c:v>
                </c:pt>
                <c:pt idx="2313">
                  <c:v>44.2757992844167</c:v>
                </c:pt>
                <c:pt idx="2314">
                  <c:v>44.27514263989704</c:v>
                </c:pt>
                <c:pt idx="2315">
                  <c:v>44.27448600511509</c:v>
                </c:pt>
                <c:pt idx="2316">
                  <c:v>44.2738293800709</c:v>
                </c:pt>
                <c:pt idx="2317">
                  <c:v>44.27317276476442</c:v>
                </c:pt>
                <c:pt idx="2318">
                  <c:v>44.27251635956207</c:v>
                </c:pt>
                <c:pt idx="2319">
                  <c:v>44.27185976372807</c:v>
                </c:pt>
                <c:pt idx="2320">
                  <c:v>44.2712031776318</c:v>
                </c:pt>
                <c:pt idx="2321">
                  <c:v>44.27054660127327</c:v>
                </c:pt>
                <c:pt idx="2322">
                  <c:v>44.26989003465246</c:v>
                </c:pt>
                <c:pt idx="2323">
                  <c:v>44.2692336781209</c:v>
                </c:pt>
                <c:pt idx="2324">
                  <c:v>44.26857713097258</c:v>
                </c:pt>
                <c:pt idx="2325">
                  <c:v>44.26792059356197</c:v>
                </c:pt>
                <c:pt idx="2326">
                  <c:v>44.26726406588909</c:v>
                </c:pt>
                <c:pt idx="2327">
                  <c:v>44.26660754795394</c:v>
                </c:pt>
                <c:pt idx="2328">
                  <c:v>44.26595124009321</c:v>
                </c:pt>
                <c:pt idx="2329">
                  <c:v>44.26529474163055</c:v>
                </c:pt>
                <c:pt idx="2330">
                  <c:v>44.26463825290561</c:v>
                </c:pt>
                <c:pt idx="2331">
                  <c:v>44.2639817739184</c:v>
                </c:pt>
                <c:pt idx="2332">
                  <c:v>44.2633253046689</c:v>
                </c:pt>
                <c:pt idx="2333">
                  <c:v>44.26266904547898</c:v>
                </c:pt>
                <c:pt idx="2334">
                  <c:v>44.26201259570198</c:v>
                </c:pt>
                <c:pt idx="2335">
                  <c:v>44.2613561556627</c:v>
                </c:pt>
                <c:pt idx="2336">
                  <c:v>44.26069972536116</c:v>
                </c:pt>
                <c:pt idx="2337">
                  <c:v>44.26004330479734</c:v>
                </c:pt>
                <c:pt idx="2338">
                  <c:v>44.25938709427822</c:v>
                </c:pt>
                <c:pt idx="2339">
                  <c:v>44.2587306931869</c:v>
                </c:pt>
                <c:pt idx="2340">
                  <c:v>44.25807430183328</c:v>
                </c:pt>
                <c:pt idx="2341">
                  <c:v>44.25741792021739</c:v>
                </c:pt>
                <c:pt idx="2342">
                  <c:v>44.25676154833924</c:v>
                </c:pt>
                <c:pt idx="2343">
                  <c:v>44.25610538649092</c:v>
                </c:pt>
                <c:pt idx="2344">
                  <c:v>44.25544903408526</c:v>
                </c:pt>
                <c:pt idx="2345">
                  <c:v>44.25479269141729</c:v>
                </c:pt>
                <c:pt idx="2346">
                  <c:v>44.2541363584871</c:v>
                </c:pt>
                <c:pt idx="2347">
                  <c:v>44.25348003529458</c:v>
                </c:pt>
                <c:pt idx="2348">
                  <c:v>44.25282392202495</c:v>
                </c:pt>
                <c:pt idx="2349">
                  <c:v>44.25216761717657</c:v>
                </c:pt>
                <c:pt idx="2350">
                  <c:v>44.25151132205411</c:v>
                </c:pt>
                <c:pt idx="2351">
                  <c:v>44.25085503665755</c:v>
                </c:pt>
                <c:pt idx="2352">
                  <c:v>44.25019876098692</c:v>
                </c:pt>
                <c:pt idx="2353">
                  <c:v>44.24954269530496</c:v>
                </c:pt>
                <c:pt idx="2354">
                  <c:v>44.24888643908317</c:v>
                </c:pt>
                <c:pt idx="2355">
                  <c:v>44.2482301925873</c:v>
                </c:pt>
                <c:pt idx="2356">
                  <c:v>44.24757395581732</c:v>
                </c:pt>
                <c:pt idx="2357">
                  <c:v>44.24691772877328</c:v>
                </c:pt>
                <c:pt idx="2358">
                  <c:v>44.24626171170305</c:v>
                </c:pt>
                <c:pt idx="2359">
                  <c:v>44.24560550410787</c:v>
                </c:pt>
                <c:pt idx="2360">
                  <c:v>44.24494930623859</c:v>
                </c:pt>
                <c:pt idx="2361">
                  <c:v>44.24429311809521</c:v>
                </c:pt>
                <c:pt idx="2362">
                  <c:v>44.24363693967774</c:v>
                </c:pt>
                <c:pt idx="2363">
                  <c:v>44.24298097121929</c:v>
                </c:pt>
                <c:pt idx="2364">
                  <c:v>44.2423248122507</c:v>
                </c:pt>
                <c:pt idx="2365">
                  <c:v>44.24166866300799</c:v>
                </c:pt>
                <c:pt idx="2366">
                  <c:v>44.24101252349121</c:v>
                </c:pt>
                <c:pt idx="2367">
                  <c:v>44.24035639370033</c:v>
                </c:pt>
                <c:pt idx="2368">
                  <c:v>44.23970047385362</c:v>
                </c:pt>
                <c:pt idx="2369">
                  <c:v>44.2390443635116</c:v>
                </c:pt>
                <c:pt idx="2370">
                  <c:v>44.2383882628955</c:v>
                </c:pt>
                <c:pt idx="2371">
                  <c:v>44.2377321720053</c:v>
                </c:pt>
                <c:pt idx="2372">
                  <c:v>44.23707609084102</c:v>
                </c:pt>
                <c:pt idx="2373">
                  <c:v>44.23642021960607</c:v>
                </c:pt>
                <c:pt idx="2374">
                  <c:v>44.23576415789064</c:v>
                </c:pt>
                <c:pt idx="2375">
                  <c:v>44.23510810590114</c:v>
                </c:pt>
                <c:pt idx="2376">
                  <c:v>44.2344520636375</c:v>
                </c:pt>
                <c:pt idx="2377">
                  <c:v>44.23379603109982</c:v>
                </c:pt>
                <c:pt idx="2378">
                  <c:v>44.23314020847662</c:v>
                </c:pt>
                <c:pt idx="2379">
                  <c:v>44.23248419538778</c:v>
                </c:pt>
                <c:pt idx="2380">
                  <c:v>44.23182819202485</c:v>
                </c:pt>
                <c:pt idx="2381">
                  <c:v>44.23117219838785</c:v>
                </c:pt>
                <c:pt idx="2382">
                  <c:v>44.23051621447676</c:v>
                </c:pt>
                <c:pt idx="2383">
                  <c:v>44.2298604404653</c:v>
                </c:pt>
                <c:pt idx="2384">
                  <c:v>44.22920447600304</c:v>
                </c:pt>
                <c:pt idx="2385">
                  <c:v>44.2285485212667</c:v>
                </c:pt>
                <c:pt idx="2386">
                  <c:v>44.22789257625627</c:v>
                </c:pt>
                <c:pt idx="2387">
                  <c:v>44.22723664097178</c:v>
                </c:pt>
                <c:pt idx="2388">
                  <c:v>44.22658091557205</c:v>
                </c:pt>
                <c:pt idx="2389">
                  <c:v>44.22592499973641</c:v>
                </c:pt>
                <c:pt idx="2390">
                  <c:v>44.22526909362664</c:v>
                </c:pt>
                <c:pt idx="2391">
                  <c:v>44.22461319724282</c:v>
                </c:pt>
                <c:pt idx="2392">
                  <c:v>44.2239573105849</c:v>
                </c:pt>
                <c:pt idx="2393">
                  <c:v>44.22330163379694</c:v>
                </c:pt>
                <c:pt idx="2394">
                  <c:v>44.22264576658788</c:v>
                </c:pt>
                <c:pt idx="2395">
                  <c:v>44.22198990910472</c:v>
                </c:pt>
                <c:pt idx="2396">
                  <c:v>44.22133406134746</c:v>
                </c:pt>
                <c:pt idx="2397">
                  <c:v>44.22067822331615</c:v>
                </c:pt>
                <c:pt idx="2398">
                  <c:v>44.22002259513995</c:v>
                </c:pt>
                <c:pt idx="2399">
                  <c:v>44.21936677655746</c:v>
                </c:pt>
                <c:pt idx="2400">
                  <c:v>44.2187109677009</c:v>
                </c:pt>
                <c:pt idx="2401">
                  <c:v>44.21805516857025</c:v>
                </c:pt>
                <c:pt idx="2402">
                  <c:v>44.21739937916551</c:v>
                </c:pt>
                <c:pt idx="2403">
                  <c:v>44.21674379960105</c:v>
                </c:pt>
                <c:pt idx="2404">
                  <c:v>44.21608802964514</c:v>
                </c:pt>
                <c:pt idx="2405">
                  <c:v>44.2154322694152</c:v>
                </c:pt>
                <c:pt idx="2406">
                  <c:v>44.21477651891112</c:v>
                </c:pt>
                <c:pt idx="2407">
                  <c:v>44.21412077813297</c:v>
                </c:pt>
                <c:pt idx="2408">
                  <c:v>44.21346524718027</c:v>
                </c:pt>
                <c:pt idx="2409">
                  <c:v>44.21280952585097</c:v>
                </c:pt>
                <c:pt idx="2410">
                  <c:v>44.2121538142476</c:v>
                </c:pt>
                <c:pt idx="2411">
                  <c:v>44.21149811237012</c:v>
                </c:pt>
                <c:pt idx="2412">
                  <c:v>44.21084242021853</c:v>
                </c:pt>
                <c:pt idx="2413">
                  <c:v>44.2101869378776</c:v>
                </c:pt>
                <c:pt idx="2414">
                  <c:v>44.2095312651749</c:v>
                </c:pt>
                <c:pt idx="2415">
                  <c:v>44.2088756021981</c:v>
                </c:pt>
                <c:pt idx="2416">
                  <c:v>44.2082199489472</c:v>
                </c:pt>
                <c:pt idx="2417">
                  <c:v>44.20756430542224</c:v>
                </c:pt>
                <c:pt idx="2418">
                  <c:v>44.20690887169304</c:v>
                </c:pt>
                <c:pt idx="2419">
                  <c:v>44.20625324761692</c:v>
                </c:pt>
                <c:pt idx="2420">
                  <c:v>44.20559763326672</c:v>
                </c:pt>
                <c:pt idx="2421">
                  <c:v>44.2049420286424</c:v>
                </c:pt>
                <c:pt idx="2422">
                  <c:v>44.20428643374402</c:v>
                </c:pt>
                <c:pt idx="2423">
                  <c:v>44.2036310486266</c:v>
                </c:pt>
                <c:pt idx="2424">
                  <c:v>44.20297547317706</c:v>
                </c:pt>
                <c:pt idx="2425">
                  <c:v>44.20231990745345</c:v>
                </c:pt>
                <c:pt idx="2426">
                  <c:v>44.20166435145574</c:v>
                </c:pt>
                <c:pt idx="2427">
                  <c:v>44.20100880518395</c:v>
                </c:pt>
                <c:pt idx="2428">
                  <c:v>44.20035346867825</c:v>
                </c:pt>
                <c:pt idx="2429">
                  <c:v>44.19969794185531</c:v>
                </c:pt>
                <c:pt idx="2430">
                  <c:v>44.1990424247583</c:v>
                </c:pt>
                <c:pt idx="2431">
                  <c:v>44.19838691738717</c:v>
                </c:pt>
                <c:pt idx="2432">
                  <c:v>44.19773141974197</c:v>
                </c:pt>
                <c:pt idx="2433">
                  <c:v>44.19707613184803</c:v>
                </c:pt>
                <c:pt idx="2434">
                  <c:v>44.19642065365166</c:v>
                </c:pt>
                <c:pt idx="2435">
                  <c:v>44.19576518518125</c:v>
                </c:pt>
                <c:pt idx="2436">
                  <c:v>44.19510972643671</c:v>
                </c:pt>
                <c:pt idx="2437">
                  <c:v>44.1944542774181</c:v>
                </c:pt>
                <c:pt idx="2438">
                  <c:v>44.1937990381359</c:v>
                </c:pt>
                <c:pt idx="2439">
                  <c:v>44.19314360856615</c:v>
                </c:pt>
                <c:pt idx="2440">
                  <c:v>44.19248818872231</c:v>
                </c:pt>
                <c:pt idx="2441">
                  <c:v>44.19183277860437</c:v>
                </c:pt>
                <c:pt idx="2442">
                  <c:v>44.19117737821234</c:v>
                </c:pt>
                <c:pt idx="2443">
                  <c:v>44.1905221875419</c:v>
                </c:pt>
                <c:pt idx="2444">
                  <c:v>44.18986680659874</c:v>
                </c:pt>
                <c:pt idx="2445">
                  <c:v>44.18921143538147</c:v>
                </c:pt>
                <c:pt idx="2446">
                  <c:v>44.18855607389013</c:v>
                </c:pt>
                <c:pt idx="2447">
                  <c:v>44.1879007221247</c:v>
                </c:pt>
                <c:pt idx="2448">
                  <c:v>44.187245580066</c:v>
                </c:pt>
                <c:pt idx="2449">
                  <c:v>44.18659024774943</c:v>
                </c:pt>
                <c:pt idx="2450">
                  <c:v>44.18593492515876</c:v>
                </c:pt>
                <c:pt idx="2451">
                  <c:v>44.185279612294</c:v>
                </c:pt>
                <c:pt idx="2452">
                  <c:v>44.18462430915517</c:v>
                </c:pt>
                <c:pt idx="2453">
                  <c:v>44.18396921570822</c:v>
                </c:pt>
                <c:pt idx="2454">
                  <c:v>44.18331393201823</c:v>
                </c:pt>
                <c:pt idx="2455">
                  <c:v>44.18265865805416</c:v>
                </c:pt>
                <c:pt idx="2456">
                  <c:v>44.182003393816</c:v>
                </c:pt>
                <c:pt idx="2457">
                  <c:v>44.18134813930374</c:v>
                </c:pt>
                <c:pt idx="2458">
                  <c:v>44.18069309446854</c:v>
                </c:pt>
                <c:pt idx="2459">
                  <c:v>44.18003785940515</c:v>
                </c:pt>
                <c:pt idx="2460">
                  <c:v>44.17938263406766</c:v>
                </c:pt>
                <c:pt idx="2461">
                  <c:v>44.1787274184561</c:v>
                </c:pt>
                <c:pt idx="2462">
                  <c:v>44.17807221257044</c:v>
                </c:pt>
                <c:pt idx="2463">
                  <c:v>44.17741721634699</c:v>
                </c:pt>
                <c:pt idx="2464">
                  <c:v>44.17676202991018</c:v>
                </c:pt>
                <c:pt idx="2465">
                  <c:v>44.1761068531993</c:v>
                </c:pt>
                <c:pt idx="2466">
                  <c:v>44.17545168621429</c:v>
                </c:pt>
                <c:pt idx="2467">
                  <c:v>44.17479652895522</c:v>
                </c:pt>
                <c:pt idx="2468">
                  <c:v>44.17414158134351</c:v>
                </c:pt>
                <c:pt idx="2469">
                  <c:v>44.1734864435333</c:v>
                </c:pt>
                <c:pt idx="2470">
                  <c:v>44.17283131544901</c:v>
                </c:pt>
                <c:pt idx="2471">
                  <c:v>44.17217619709061</c:v>
                </c:pt>
                <c:pt idx="2472">
                  <c:v>44.17152108845814</c:v>
                </c:pt>
                <c:pt idx="2473">
                  <c:v>44.1708661894582</c:v>
                </c:pt>
                <c:pt idx="2474">
                  <c:v>44.17021110027457</c:v>
                </c:pt>
                <c:pt idx="2475">
                  <c:v>44.16955602081684</c:v>
                </c:pt>
                <c:pt idx="2476">
                  <c:v>44.16890095108504</c:v>
                </c:pt>
                <c:pt idx="2477">
                  <c:v>44.16824589107915</c:v>
                </c:pt>
                <c:pt idx="2478">
                  <c:v>44.16759104069097</c:v>
                </c:pt>
                <c:pt idx="2479">
                  <c:v>44.16693600013392</c:v>
                </c:pt>
                <c:pt idx="2480">
                  <c:v>44.1662809693028</c:v>
                </c:pt>
                <c:pt idx="2481">
                  <c:v>44.16562594819758</c:v>
                </c:pt>
                <c:pt idx="2482">
                  <c:v>44.16497093681827</c:v>
                </c:pt>
                <c:pt idx="2483">
                  <c:v>44.16431613504185</c:v>
                </c:pt>
                <c:pt idx="2484">
                  <c:v>44.1636611431114</c:v>
                </c:pt>
                <c:pt idx="2485">
                  <c:v>44.16300616090686</c:v>
                </c:pt>
                <c:pt idx="2486">
                  <c:v>44.16235118842823</c:v>
                </c:pt>
                <c:pt idx="2487">
                  <c:v>44.16169622567552</c:v>
                </c:pt>
                <c:pt idx="2488">
                  <c:v>44.16104147251084</c:v>
                </c:pt>
                <c:pt idx="2489">
                  <c:v>44.16038652920697</c:v>
                </c:pt>
                <c:pt idx="2490">
                  <c:v>44.15973159562903</c:v>
                </c:pt>
                <c:pt idx="2491">
                  <c:v>44.15907667177699</c:v>
                </c:pt>
                <c:pt idx="2492">
                  <c:v>44.15842175765085</c:v>
                </c:pt>
                <c:pt idx="2493">
                  <c:v>44.15776705309791</c:v>
                </c:pt>
                <c:pt idx="2494">
                  <c:v>44.15711215842067</c:v>
                </c:pt>
                <c:pt idx="2495">
                  <c:v>44.15645727346929</c:v>
                </c:pt>
                <c:pt idx="2496">
                  <c:v>44.15580239824387</c:v>
                </c:pt>
                <c:pt idx="2497">
                  <c:v>44.15514753274434</c:v>
                </c:pt>
                <c:pt idx="2498">
                  <c:v>44.15449287680315</c:v>
                </c:pt>
                <c:pt idx="2499">
                  <c:v>44.15383803075247</c:v>
                </c:pt>
                <c:pt idx="2500">
                  <c:v>44.1531831944277</c:v>
                </c:pt>
                <c:pt idx="2501">
                  <c:v>44.15252836782885</c:v>
                </c:pt>
                <c:pt idx="2502">
                  <c:v>44.15187355095591</c:v>
                </c:pt>
                <c:pt idx="2503">
                  <c:v>44.15121894362647</c:v>
                </c:pt>
                <c:pt idx="2504">
                  <c:v>44.15056414620237</c:v>
                </c:pt>
                <c:pt idx="2505">
                  <c:v>44.14990935850421</c:v>
                </c:pt>
                <c:pt idx="2506">
                  <c:v>44.14925458053194</c:v>
                </c:pt>
                <c:pt idx="2507">
                  <c:v>44.1485998122856</c:v>
                </c:pt>
                <c:pt idx="2508">
                  <c:v>44.1479452535679</c:v>
                </c:pt>
                <c:pt idx="2509">
                  <c:v>44.1472905047704</c:v>
                </c:pt>
                <c:pt idx="2510">
                  <c:v>44.14663576569883</c:v>
                </c:pt>
                <c:pt idx="2511">
                  <c:v>44.14598103635315</c:v>
                </c:pt>
                <c:pt idx="2512">
                  <c:v>44.14532631673338</c:v>
                </c:pt>
                <c:pt idx="2513">
                  <c:v>44.14467180662744</c:v>
                </c:pt>
                <c:pt idx="2514">
                  <c:v>44.14401710645654</c:v>
                </c:pt>
                <c:pt idx="2515">
                  <c:v>44.14336241601155</c:v>
                </c:pt>
                <c:pt idx="2516">
                  <c:v>44.14270773529244</c:v>
                </c:pt>
                <c:pt idx="2517">
                  <c:v>44.1420530642993</c:v>
                </c:pt>
                <c:pt idx="2518">
                  <c:v>44.14139860280511</c:v>
                </c:pt>
                <c:pt idx="2519">
                  <c:v>44.1407439512608</c:v>
                </c:pt>
                <c:pt idx="2520">
                  <c:v>44.14008930944237</c:v>
                </c:pt>
                <c:pt idx="2521">
                  <c:v>44.13943467734989</c:v>
                </c:pt>
                <c:pt idx="2522">
                  <c:v>44.13878005498331</c:v>
                </c:pt>
                <c:pt idx="2523">
                  <c:v>44.1381256421009</c:v>
                </c:pt>
                <c:pt idx="2524">
                  <c:v>44.13747103918315</c:v>
                </c:pt>
                <c:pt idx="2525">
                  <c:v>44.13681644599134</c:v>
                </c:pt>
                <c:pt idx="2526">
                  <c:v>44.13616186252542</c:v>
                </c:pt>
                <c:pt idx="2527">
                  <c:v>44.13550728878543</c:v>
                </c:pt>
                <c:pt idx="2528">
                  <c:v>44.13485292451476</c:v>
                </c:pt>
                <c:pt idx="2529">
                  <c:v>44.13419837022362</c:v>
                </c:pt>
                <c:pt idx="2530">
                  <c:v>44.1335438256584</c:v>
                </c:pt>
                <c:pt idx="2531">
                  <c:v>44.13288929081907</c:v>
                </c:pt>
                <c:pt idx="2532">
                  <c:v>44.13223476570567</c:v>
                </c:pt>
                <c:pt idx="2533">
                  <c:v>44.13158045004673</c:v>
                </c:pt>
                <c:pt idx="2534">
                  <c:v>44.1309259443822</c:v>
                </c:pt>
                <c:pt idx="2535">
                  <c:v>44.13027144844354</c:v>
                </c:pt>
                <c:pt idx="2536">
                  <c:v>44.12961696223083</c:v>
                </c:pt>
                <c:pt idx="2537">
                  <c:v>44.12896248574402</c:v>
                </c:pt>
                <c:pt idx="2538">
                  <c:v>44.12830821819265</c:v>
                </c:pt>
                <c:pt idx="2539">
                  <c:v>44.12765375903577</c:v>
                </c:pt>
                <c:pt idx="2540">
                  <c:v>44.12699930958264</c:v>
                </c:pt>
                <c:pt idx="2541">
                  <c:v>44.12634486983328</c:v>
                </c:pt>
                <c:pt idx="2542">
                  <c:v>44.12569043978765</c:v>
                </c:pt>
                <c:pt idx="2543">
                  <c:v>44.12503621914538</c:v>
                </c:pt>
                <c:pt idx="2544">
                  <c:v>44.12438180850433</c:v>
                </c:pt>
                <c:pt idx="2545">
                  <c:v>44.12372740756704</c:v>
                </c:pt>
                <c:pt idx="2546">
                  <c:v>44.12307301633351</c:v>
                </c:pt>
                <c:pt idx="2547">
                  <c:v>44.12241863480375</c:v>
                </c:pt>
                <c:pt idx="2548">
                  <c:v>44.12176446266246</c:v>
                </c:pt>
                <c:pt idx="2549">
                  <c:v>44.12111010053727</c:v>
                </c:pt>
                <c:pt idx="2550">
                  <c:v>44.12045574811584</c:v>
                </c:pt>
                <c:pt idx="2551">
                  <c:v>44.11980140539811</c:v>
                </c:pt>
                <c:pt idx="2552">
                  <c:v>44.11914707238419</c:v>
                </c:pt>
                <c:pt idx="2553">
                  <c:v>44.11849294874398</c:v>
                </c:pt>
                <c:pt idx="2554">
                  <c:v>44.1178386351346</c:v>
                </c:pt>
                <c:pt idx="2555">
                  <c:v>44.117184331229</c:v>
                </c:pt>
                <c:pt idx="2556">
                  <c:v>44.11653003702714</c:v>
                </c:pt>
                <c:pt idx="2557">
                  <c:v>44.11587575252904</c:v>
                </c:pt>
                <c:pt idx="2558">
                  <c:v>44.11522147773469</c:v>
                </c:pt>
                <c:pt idx="2559">
                  <c:v>44.11456741229628</c:v>
                </c:pt>
                <c:pt idx="2560">
                  <c:v>44.11391315690655</c:v>
                </c:pt>
                <c:pt idx="2561">
                  <c:v>44.11325891122053</c:v>
                </c:pt>
                <c:pt idx="2562">
                  <c:v>44.11260467523825</c:v>
                </c:pt>
                <c:pt idx="2563">
                  <c:v>44.11195044895976</c:v>
                </c:pt>
                <c:pt idx="2564">
                  <c:v>44.1112964320224</c:v>
                </c:pt>
                <c:pt idx="2565">
                  <c:v>44.11064222514847</c:v>
                </c:pt>
                <c:pt idx="2566">
                  <c:v>44.1099880279783</c:v>
                </c:pt>
                <c:pt idx="2567">
                  <c:v>44.1093338405119</c:v>
                </c:pt>
                <c:pt idx="2568">
                  <c:v>44.10867966274922</c:v>
                </c:pt>
                <c:pt idx="2569">
                  <c:v>44.1080256943129</c:v>
                </c:pt>
                <c:pt idx="2570">
                  <c:v>44.1073715359548</c:v>
                </c:pt>
                <c:pt idx="2571">
                  <c:v>44.10671738730046</c:v>
                </c:pt>
                <c:pt idx="2572">
                  <c:v>44.10606324834987</c:v>
                </c:pt>
                <c:pt idx="2573">
                  <c:v>44.10540911910305</c:v>
                </c:pt>
                <c:pt idx="2574">
                  <c:v>44.10475519916777</c:v>
                </c:pt>
                <c:pt idx="2575">
                  <c:v>44.1041010893255</c:v>
                </c:pt>
                <c:pt idx="2576">
                  <c:v>44.103446989187</c:v>
                </c:pt>
                <c:pt idx="2577">
                  <c:v>44.10279289875225</c:v>
                </c:pt>
                <c:pt idx="2578">
                  <c:v>44.10213881802128</c:v>
                </c:pt>
                <c:pt idx="2579">
                  <c:v>44.10148494658702</c:v>
                </c:pt>
                <c:pt idx="2580">
                  <c:v>44.10083088526059</c:v>
                </c:pt>
                <c:pt idx="2581">
                  <c:v>44.10017683363792</c:v>
                </c:pt>
                <c:pt idx="2582">
                  <c:v>44.09952279171902</c:v>
                </c:pt>
                <c:pt idx="2583">
                  <c:v>44.09886875950387</c:v>
                </c:pt>
                <c:pt idx="2584">
                  <c:v>44.09821493657066</c:v>
                </c:pt>
                <c:pt idx="2585">
                  <c:v>44.09756092376006</c:v>
                </c:pt>
                <c:pt idx="2586">
                  <c:v>44.09690692065323</c:v>
                </c:pt>
                <c:pt idx="2587">
                  <c:v>44.09625292725016</c:v>
                </c:pt>
                <c:pt idx="2588">
                  <c:v>44.09559894355087</c:v>
                </c:pt>
                <c:pt idx="2589">
                  <c:v>44.09494516911867</c:v>
                </c:pt>
                <c:pt idx="2590">
                  <c:v>44.09429120482392</c:v>
                </c:pt>
                <c:pt idx="2591">
                  <c:v>44.09363725023292</c:v>
                </c:pt>
                <c:pt idx="2592">
                  <c:v>44.0929833053457</c:v>
                </c:pt>
                <c:pt idx="2593">
                  <c:v>44.09232937016222</c:v>
                </c:pt>
                <c:pt idx="2594">
                  <c:v>44.09167564423107</c:v>
                </c:pt>
                <c:pt idx="2595">
                  <c:v>44.09102172845216</c:v>
                </c:pt>
                <c:pt idx="2596">
                  <c:v>44.090367822377</c:v>
                </c:pt>
                <c:pt idx="2597">
                  <c:v>44.0897139260056</c:v>
                </c:pt>
                <c:pt idx="2598">
                  <c:v>44.08906003933797</c:v>
                </c:pt>
                <c:pt idx="2599">
                  <c:v>44.08840636190786</c:v>
                </c:pt>
                <c:pt idx="2600">
                  <c:v>44.08775249464477</c:v>
                </c:pt>
                <c:pt idx="2601">
                  <c:v>44.08709863708545</c:v>
                </c:pt>
                <c:pt idx="2602">
                  <c:v>44.08644478922989</c:v>
                </c:pt>
                <c:pt idx="2603">
                  <c:v>44.08579095107811</c:v>
                </c:pt>
                <c:pt idx="2604">
                  <c:v>44.08513732214903</c:v>
                </c:pt>
                <c:pt idx="2605">
                  <c:v>44.08448350340176</c:v>
                </c:pt>
                <c:pt idx="2606">
                  <c:v>44.08382969435829</c:v>
                </c:pt>
                <c:pt idx="2607">
                  <c:v>44.0831758950186</c:v>
                </c:pt>
                <c:pt idx="2608">
                  <c:v>44.08252210538262</c:v>
                </c:pt>
                <c:pt idx="2609">
                  <c:v>44.08186852495457</c:v>
                </c:pt>
                <c:pt idx="2610">
                  <c:v>44.08121475472316</c:v>
                </c:pt>
                <c:pt idx="2611">
                  <c:v>44.08056099419554</c:v>
                </c:pt>
                <c:pt idx="2612">
                  <c:v>44.07990724337166</c:v>
                </c:pt>
                <c:pt idx="2613">
                  <c:v>44.07925350225153</c:v>
                </c:pt>
                <c:pt idx="2614">
                  <c:v>44.07859997032451</c:v>
                </c:pt>
                <c:pt idx="2615">
                  <c:v>44.07794624860895</c:v>
                </c:pt>
                <c:pt idx="2616">
                  <c:v>44.07729253659715</c:v>
                </c:pt>
                <c:pt idx="2617">
                  <c:v>44.0766388342891</c:v>
                </c:pt>
                <c:pt idx="2618">
                  <c:v>44.07598514168482</c:v>
                </c:pt>
                <c:pt idx="2619">
                  <c:v>44.07533165825883</c:v>
                </c:pt>
                <c:pt idx="2620">
                  <c:v>44.0746779850591</c:v>
                </c:pt>
                <c:pt idx="2621">
                  <c:v>44.07402432156314</c:v>
                </c:pt>
                <c:pt idx="2622">
                  <c:v>44.07337066777094</c:v>
                </c:pt>
                <c:pt idx="2623">
                  <c:v>44.07271702368249</c:v>
                </c:pt>
                <c:pt idx="2624">
                  <c:v>44.07206358875754</c:v>
                </c:pt>
                <c:pt idx="2625">
                  <c:v>44.07140996407364</c:v>
                </c:pt>
                <c:pt idx="2626">
                  <c:v>44.07075634909352</c:v>
                </c:pt>
                <c:pt idx="2627">
                  <c:v>44.07010274381716</c:v>
                </c:pt>
                <c:pt idx="2628">
                  <c:v>44.06944914824454</c:v>
                </c:pt>
                <c:pt idx="2629">
                  <c:v>44.06879576182062</c:v>
                </c:pt>
                <c:pt idx="2630">
                  <c:v>44.06814218565258</c:v>
                </c:pt>
                <c:pt idx="2631">
                  <c:v>44.06748861918829</c:v>
                </c:pt>
                <c:pt idx="2632">
                  <c:v>44.06683506242775</c:v>
                </c:pt>
                <c:pt idx="2633">
                  <c:v>44.066181515371</c:v>
                </c:pt>
                <c:pt idx="2634">
                  <c:v>44.0655281774481</c:v>
                </c:pt>
                <c:pt idx="2635">
                  <c:v>44.06487464979589</c:v>
                </c:pt>
                <c:pt idx="2636">
                  <c:v>44.06422113184741</c:v>
                </c:pt>
                <c:pt idx="2637">
                  <c:v>44.06356762360274</c:v>
                </c:pt>
                <c:pt idx="2638">
                  <c:v>44.0629141250618</c:v>
                </c:pt>
                <c:pt idx="2639">
                  <c:v>44.06226083563995</c:v>
                </c:pt>
                <c:pt idx="2640">
                  <c:v>44.06160735650356</c:v>
                </c:pt>
                <c:pt idx="2641">
                  <c:v>44.06095388707096</c:v>
                </c:pt>
                <c:pt idx="2642">
                  <c:v>44.06030042734209</c:v>
                </c:pt>
                <c:pt idx="2643">
                  <c:v>44.05964697731699</c:v>
                </c:pt>
                <c:pt idx="2644">
                  <c:v>44.05899373639619</c:v>
                </c:pt>
                <c:pt idx="2645">
                  <c:v>44.05834030577566</c:v>
                </c:pt>
                <c:pt idx="2646">
                  <c:v>44.05768688485887</c:v>
                </c:pt>
                <c:pt idx="2647">
                  <c:v>44.05703347364584</c:v>
                </c:pt>
                <c:pt idx="2648">
                  <c:v>44.05638007213658</c:v>
                </c:pt>
                <c:pt idx="2649">
                  <c:v>44.05572687971679</c:v>
                </c:pt>
                <c:pt idx="2650">
                  <c:v>44.05507349761209</c:v>
                </c:pt>
                <c:pt idx="2651">
                  <c:v>44.05442012521116</c:v>
                </c:pt>
                <c:pt idx="2652">
                  <c:v>44.05376676251399</c:v>
                </c:pt>
                <c:pt idx="2653">
                  <c:v>44.05311340952058</c:v>
                </c:pt>
                <c:pt idx="2654">
                  <c:v>44.05246026560182</c:v>
                </c:pt>
                <c:pt idx="2655">
                  <c:v>44.05180693201297</c:v>
                </c:pt>
                <c:pt idx="2656">
                  <c:v>44.05115360812786</c:v>
                </c:pt>
                <c:pt idx="2657">
                  <c:v>44.0505002939465</c:v>
                </c:pt>
                <c:pt idx="2658">
                  <c:v>44.04984698946894</c:v>
                </c:pt>
                <c:pt idx="2659">
                  <c:v>44.04919389405121</c:v>
                </c:pt>
                <c:pt idx="2660">
                  <c:v>44.0485406089782</c:v>
                </c:pt>
                <c:pt idx="2661">
                  <c:v>44.04788733360891</c:v>
                </c:pt>
                <c:pt idx="2662">
                  <c:v>44.04723406794339</c:v>
                </c:pt>
                <c:pt idx="2663">
                  <c:v>44.04658081198168</c:v>
                </c:pt>
                <c:pt idx="2664">
                  <c:v>44.04592776506499</c:v>
                </c:pt>
                <c:pt idx="2665">
                  <c:v>44.0452745285078</c:v>
                </c:pt>
                <c:pt idx="2666">
                  <c:v>44.04462130165436</c:v>
                </c:pt>
                <c:pt idx="2667">
                  <c:v>44.04396808450471</c:v>
                </c:pt>
                <c:pt idx="2668">
                  <c:v>44.04331487705881</c:v>
                </c:pt>
                <c:pt idx="2669">
                  <c:v>44.04266187864313</c:v>
                </c:pt>
                <c:pt idx="2670">
                  <c:v>44.0420086906018</c:v>
                </c:pt>
                <c:pt idx="2671">
                  <c:v>44.04135551226422</c:v>
                </c:pt>
                <c:pt idx="2672">
                  <c:v>44.0407023436304</c:v>
                </c:pt>
                <c:pt idx="2673">
                  <c:v>44.04004918470032</c:v>
                </c:pt>
                <c:pt idx="2674">
                  <c:v>44.0393962347857</c:v>
                </c:pt>
                <c:pt idx="2675">
                  <c:v>44.03874309526017</c:v>
                </c:pt>
                <c:pt idx="2676">
                  <c:v>44.03808996543842</c:v>
                </c:pt>
                <c:pt idx="2677">
                  <c:v>44.03743684532044</c:v>
                </c:pt>
                <c:pt idx="2678">
                  <c:v>44.03678373490622</c:v>
                </c:pt>
                <c:pt idx="2679">
                  <c:v>44.03613083349262</c:v>
                </c:pt>
                <c:pt idx="2680">
                  <c:v>44.03547774248294</c:v>
                </c:pt>
                <c:pt idx="2681">
                  <c:v>44.03482466117701</c:v>
                </c:pt>
                <c:pt idx="2682">
                  <c:v>44.03417158957488</c:v>
                </c:pt>
                <c:pt idx="2683">
                  <c:v>44.0335185276765</c:v>
                </c:pt>
                <c:pt idx="2684">
                  <c:v>44.03286567476393</c:v>
                </c:pt>
                <c:pt idx="2685">
                  <c:v>44.0322126322701</c:v>
                </c:pt>
                <c:pt idx="2686">
                  <c:v>44.03155959948002</c:v>
                </c:pt>
                <c:pt idx="2687">
                  <c:v>44.0309065763937</c:v>
                </c:pt>
                <c:pt idx="2688">
                  <c:v>44.03025356301114</c:v>
                </c:pt>
                <c:pt idx="2689">
                  <c:v>44.02960075859962</c:v>
                </c:pt>
                <c:pt idx="2690">
                  <c:v>44.02894776462163</c:v>
                </c:pt>
                <c:pt idx="2691">
                  <c:v>44.02829478034739</c:v>
                </c:pt>
                <c:pt idx="2692">
                  <c:v>44.02764180577692</c:v>
                </c:pt>
                <c:pt idx="2693">
                  <c:v>44.0269888409102</c:v>
                </c:pt>
                <c:pt idx="2694">
                  <c:v>44.0263360849997</c:v>
                </c:pt>
                <c:pt idx="2695">
                  <c:v>44.02568313953754</c:v>
                </c:pt>
                <c:pt idx="2696">
                  <c:v>44.02503020377915</c:v>
                </c:pt>
                <c:pt idx="2697">
                  <c:v>44.0243772777245</c:v>
                </c:pt>
                <c:pt idx="2698">
                  <c:v>44.02372436137362</c:v>
                </c:pt>
                <c:pt idx="2699">
                  <c:v>44.02307165396417</c:v>
                </c:pt>
                <c:pt idx="2700">
                  <c:v>44.02241875701784</c:v>
                </c:pt>
                <c:pt idx="2701">
                  <c:v>44.02176586977528</c:v>
                </c:pt>
                <c:pt idx="2702">
                  <c:v>44.02111299223648</c:v>
                </c:pt>
                <c:pt idx="2703">
                  <c:v>44.02046012440144</c:v>
                </c:pt>
                <c:pt idx="2704">
                  <c:v>44.01980746549297</c:v>
                </c:pt>
                <c:pt idx="2705">
                  <c:v>44.01915461706251</c:v>
                </c:pt>
                <c:pt idx="2706">
                  <c:v>44.0185017783358</c:v>
                </c:pt>
                <c:pt idx="2707">
                  <c:v>44.01784894931284</c:v>
                </c:pt>
                <c:pt idx="2708">
                  <c:v>44.01719612999364</c:v>
                </c:pt>
                <c:pt idx="2709">
                  <c:v>44.01654351958624</c:v>
                </c:pt>
                <c:pt idx="2710">
                  <c:v>44.0158907196716</c:v>
                </c:pt>
                <c:pt idx="2711">
                  <c:v>44.01523792946071</c:v>
                </c:pt>
                <c:pt idx="2712">
                  <c:v>44.0145851489536</c:v>
                </c:pt>
                <c:pt idx="2713">
                  <c:v>44.01393237815021</c:v>
                </c:pt>
                <c:pt idx="2714">
                  <c:v>44.01327981624384</c:v>
                </c:pt>
                <c:pt idx="2715">
                  <c:v>44.01262706484503</c:v>
                </c:pt>
                <c:pt idx="2716">
                  <c:v>44.01197432315</c:v>
                </c:pt>
                <c:pt idx="2717">
                  <c:v>44.0113215911587</c:v>
                </c:pt>
                <c:pt idx="2718">
                  <c:v>44.0106688688712</c:v>
                </c:pt>
                <c:pt idx="2719">
                  <c:v>44.01001635546585</c:v>
                </c:pt>
                <c:pt idx="2720">
                  <c:v>44.00936365258288</c:v>
                </c:pt>
                <c:pt idx="2721">
                  <c:v>44.00871095940367</c:v>
                </c:pt>
                <c:pt idx="2722">
                  <c:v>44.00805827592822</c:v>
                </c:pt>
                <c:pt idx="2723">
                  <c:v>44.00740560215652</c:v>
                </c:pt>
                <c:pt idx="2724">
                  <c:v>44.00675313725223</c:v>
                </c:pt>
                <c:pt idx="2725">
                  <c:v>44.0061004828851</c:v>
                </c:pt>
                <c:pt idx="2726">
                  <c:v>44.00544783822172</c:v>
                </c:pt>
                <c:pt idx="2727">
                  <c:v>44.0047952032621</c:v>
                </c:pt>
                <c:pt idx="2728">
                  <c:v>44.00414257704109</c:v>
                </c:pt>
                <c:pt idx="2729">
                  <c:v>44.00349015819064</c:v>
                </c:pt>
                <c:pt idx="2730">
                  <c:v>44.00283754986587</c:v>
                </c:pt>
                <c:pt idx="2731">
                  <c:v>44.00218495121929</c:v>
                </c:pt>
                <c:pt idx="2732">
                  <c:v>44.00153236225095</c:v>
                </c:pt>
                <c:pt idx="2733">
                  <c:v>44.00087978296082</c:v>
                </c:pt>
                <c:pt idx="2734">
                  <c:v>44.0002274124837</c:v>
                </c:pt>
                <c:pt idx="2735">
                  <c:v>43.99957485254702</c:v>
                </c:pt>
                <c:pt idx="2736">
                  <c:v>43.99892230228856</c:v>
                </c:pt>
                <c:pt idx="2737">
                  <c:v>43.99826976170829</c:v>
                </c:pt>
                <c:pt idx="2738">
                  <c:v>43.99761723080627</c:v>
                </c:pt>
                <c:pt idx="2739">
                  <c:v>43.99696490870247</c:v>
                </c:pt>
                <c:pt idx="2740">
                  <c:v>43.9963123971539</c:v>
                </c:pt>
                <c:pt idx="2741">
                  <c:v>43.99565989528354</c:v>
                </c:pt>
                <c:pt idx="2742">
                  <c:v>43.99500740309139</c:v>
                </c:pt>
                <c:pt idx="2743">
                  <c:v>43.99435492057745</c:v>
                </c:pt>
                <c:pt idx="2744">
                  <c:v>43.993702646847</c:v>
                </c:pt>
                <c:pt idx="2745">
                  <c:v>43.9930501836865</c:v>
                </c:pt>
                <c:pt idx="2746">
                  <c:v>43.99239773020426</c:v>
                </c:pt>
                <c:pt idx="2747">
                  <c:v>43.99174528640021</c:v>
                </c:pt>
                <c:pt idx="2748">
                  <c:v>43.99109285227436</c:v>
                </c:pt>
                <c:pt idx="2749">
                  <c:v>43.99044062691725</c:v>
                </c:pt>
                <c:pt idx="2750">
                  <c:v>43.98978821214487</c:v>
                </c:pt>
                <c:pt idx="2751">
                  <c:v>43.9891358070507</c:v>
                </c:pt>
                <c:pt idx="2752">
                  <c:v>43.98848341163473</c:v>
                </c:pt>
                <c:pt idx="2753">
                  <c:v>43.98783102589698</c:v>
                </c:pt>
                <c:pt idx="2754">
                  <c:v>43.98717884891322</c:v>
                </c:pt>
                <c:pt idx="2755">
                  <c:v>43.98652648252895</c:v>
                </c:pt>
                <c:pt idx="2756">
                  <c:v>43.98587412582289</c:v>
                </c:pt>
                <c:pt idx="2757">
                  <c:v>43.98522177879502</c:v>
                </c:pt>
                <c:pt idx="2758">
                  <c:v>43.98456944144537</c:v>
                </c:pt>
                <c:pt idx="2759">
                  <c:v>43.98391731283494</c:v>
                </c:pt>
                <c:pt idx="2760">
                  <c:v>43.98326499483876</c:v>
                </c:pt>
                <c:pt idx="2761">
                  <c:v>43.9826126865208</c:v>
                </c:pt>
                <c:pt idx="2762">
                  <c:v>43.98196038788105</c:v>
                </c:pt>
                <c:pt idx="2763">
                  <c:v>43.9813080989195</c:v>
                </c:pt>
                <c:pt idx="2764">
                  <c:v>43.98065601868236</c:v>
                </c:pt>
                <c:pt idx="2765">
                  <c:v>43.98000374907431</c:v>
                </c:pt>
                <c:pt idx="2766">
                  <c:v>43.97935148914442</c:v>
                </c:pt>
                <c:pt idx="2767">
                  <c:v>43.9786992388928</c:v>
                </c:pt>
                <c:pt idx="2768">
                  <c:v>43.97804699831934</c:v>
                </c:pt>
                <c:pt idx="2769">
                  <c:v>43.97739496645556</c:v>
                </c:pt>
                <c:pt idx="2770">
                  <c:v>43.97674274523558</c:v>
                </c:pt>
                <c:pt idx="2771">
                  <c:v>43.97609053369379</c:v>
                </c:pt>
                <c:pt idx="2772">
                  <c:v>43.97543833183026</c:v>
                </c:pt>
                <c:pt idx="2773">
                  <c:v>43.97478613964489</c:v>
                </c:pt>
                <c:pt idx="2774">
                  <c:v>43.97413415615446</c:v>
                </c:pt>
                <c:pt idx="2775">
                  <c:v>43.97348198332256</c:v>
                </c:pt>
                <c:pt idx="2776">
                  <c:v>43.97282982016892</c:v>
                </c:pt>
                <c:pt idx="2777">
                  <c:v>43.97217766669345</c:v>
                </c:pt>
                <c:pt idx="2778">
                  <c:v>43.9715255228962</c:v>
                </c:pt>
                <c:pt idx="2779">
                  <c:v>43.9708735877791</c:v>
                </c:pt>
                <c:pt idx="2780">
                  <c:v>43.97022146333529</c:v>
                </c:pt>
                <c:pt idx="2781">
                  <c:v>43.96956934856978</c:v>
                </c:pt>
                <c:pt idx="2782">
                  <c:v>43.9689172434824</c:v>
                </c:pt>
                <c:pt idx="2783">
                  <c:v>43.96826514807325</c:v>
                </c:pt>
                <c:pt idx="2784">
                  <c:v>43.96761326132948</c:v>
                </c:pt>
                <c:pt idx="2785">
                  <c:v>43.9669611852738</c:v>
                </c:pt>
                <c:pt idx="2786">
                  <c:v>43.96630911889633</c:v>
                </c:pt>
                <c:pt idx="2787">
                  <c:v>43.96565706219707</c:v>
                </c:pt>
                <c:pt idx="2788">
                  <c:v>43.96500501517602</c:v>
                </c:pt>
                <c:pt idx="2789">
                  <c:v>43.96435317680558</c:v>
                </c:pt>
                <c:pt idx="2790">
                  <c:v>43.963701149138</c:v>
                </c:pt>
                <c:pt idx="2791">
                  <c:v>43.96304913114864</c:v>
                </c:pt>
                <c:pt idx="2792">
                  <c:v>43.96239712283748</c:v>
                </c:pt>
                <c:pt idx="2793">
                  <c:v>43.96174512420453</c:v>
                </c:pt>
                <c:pt idx="2794">
                  <c:v>43.9610933342074</c:v>
                </c:pt>
                <c:pt idx="2795">
                  <c:v>43.96044135492794</c:v>
                </c:pt>
                <c:pt idx="2796">
                  <c:v>43.95978938532664</c:v>
                </c:pt>
                <c:pt idx="2797">
                  <c:v>43.95913742540359</c:v>
                </c:pt>
                <c:pt idx="2798">
                  <c:v>43.95848547515875</c:v>
                </c:pt>
                <c:pt idx="2799">
                  <c:v>43.95783373353498</c:v>
                </c:pt>
                <c:pt idx="2800">
                  <c:v>43.95718180264356</c:v>
                </c:pt>
                <c:pt idx="2801">
                  <c:v>43.95652988143041</c:v>
                </c:pt>
                <c:pt idx="2802">
                  <c:v>43.95587796989546</c:v>
                </c:pt>
                <c:pt idx="2803">
                  <c:v>43.95522606803873</c:v>
                </c:pt>
                <c:pt idx="2804">
                  <c:v>43.95457437478827</c:v>
                </c:pt>
                <c:pt idx="2805">
                  <c:v>43.953922492285</c:v>
                </c:pt>
                <c:pt idx="2806">
                  <c:v>43.95327061945993</c:v>
                </c:pt>
                <c:pt idx="2807">
                  <c:v>43.95261875631305</c:v>
                </c:pt>
                <c:pt idx="2808">
                  <c:v>43.95196690284441</c:v>
                </c:pt>
                <c:pt idx="2809">
                  <c:v>43.95131525796729</c:v>
                </c:pt>
                <c:pt idx="2810">
                  <c:v>43.95066342385209</c:v>
                </c:pt>
                <c:pt idx="2811">
                  <c:v>43.95001159941514</c:v>
                </c:pt>
                <c:pt idx="2812">
                  <c:v>43.94935978465639</c:v>
                </c:pt>
                <c:pt idx="2813">
                  <c:v>43.94870797957585</c:v>
                </c:pt>
                <c:pt idx="2814">
                  <c:v>43.94805638307207</c:v>
                </c:pt>
                <c:pt idx="2815">
                  <c:v>43.94740459734496</c:v>
                </c:pt>
                <c:pt idx="2816">
                  <c:v>43.94675282129612</c:v>
                </c:pt>
                <c:pt idx="2817">
                  <c:v>43.94610105492546</c:v>
                </c:pt>
                <c:pt idx="2818">
                  <c:v>43.94544929823302</c:v>
                </c:pt>
                <c:pt idx="2819">
                  <c:v>43.94479775010254</c:v>
                </c:pt>
                <c:pt idx="2820">
                  <c:v>43.94414601276356</c:v>
                </c:pt>
                <c:pt idx="2821">
                  <c:v>43.94349428510282</c:v>
                </c:pt>
                <c:pt idx="2822">
                  <c:v>43.94284256712024</c:v>
                </c:pt>
                <c:pt idx="2823">
                  <c:v>43.9421908588159</c:v>
                </c:pt>
                <c:pt idx="2824">
                  <c:v>43.9415393590588</c:v>
                </c:pt>
                <c:pt idx="2825">
                  <c:v>43.94088767010789</c:v>
                </c:pt>
                <c:pt idx="2826">
                  <c:v>43.94023599083524</c:v>
                </c:pt>
                <c:pt idx="2827">
                  <c:v>43.93958432124077</c:v>
                </c:pt>
                <c:pt idx="2828">
                  <c:v>43.93893266132453</c:v>
                </c:pt>
                <c:pt idx="2829">
                  <c:v>43.93828120994075</c:v>
                </c:pt>
                <c:pt idx="2830">
                  <c:v>43.93762956937795</c:v>
                </c:pt>
                <c:pt idx="2831">
                  <c:v>43.9369779384934</c:v>
                </c:pt>
                <c:pt idx="2832">
                  <c:v>43.93632631728704</c:v>
                </c:pt>
                <c:pt idx="2833">
                  <c:v>43.93567470575888</c:v>
                </c:pt>
                <c:pt idx="2834">
                  <c:v>43.93502330274844</c:v>
                </c:pt>
                <c:pt idx="2835">
                  <c:v>43.93437171057375</c:v>
                </c:pt>
                <c:pt idx="2836">
                  <c:v>43.93372012807728</c:v>
                </c:pt>
                <c:pt idx="2837">
                  <c:v>43.93306855525901</c:v>
                </c:pt>
                <c:pt idx="2838">
                  <c:v>43.93241699211898</c:v>
                </c:pt>
                <c:pt idx="2839">
                  <c:v>43.93176563748186</c:v>
                </c:pt>
                <c:pt idx="2840">
                  <c:v>43.93111409369526</c:v>
                </c:pt>
                <c:pt idx="2841">
                  <c:v>43.93046255958689</c:v>
                </c:pt>
                <c:pt idx="2842">
                  <c:v>43.92981103515674</c:v>
                </c:pt>
                <c:pt idx="2843">
                  <c:v>43.9291595204048</c:v>
                </c:pt>
                <c:pt idx="2844">
                  <c:v>43.928508214141</c:v>
                </c:pt>
                <c:pt idx="2845">
                  <c:v>43.92785671874251</c:v>
                </c:pt>
                <c:pt idx="2846">
                  <c:v>43.92720523302226</c:v>
                </c:pt>
                <c:pt idx="2847">
                  <c:v>43.9265537569802</c:v>
                </c:pt>
                <c:pt idx="2848">
                  <c:v>43.92590229061635</c:v>
                </c:pt>
                <c:pt idx="2849">
                  <c:v>43.9252510327259</c:v>
                </c:pt>
                <c:pt idx="2850">
                  <c:v>43.9245995857155</c:v>
                </c:pt>
                <c:pt idx="2851">
                  <c:v>43.92394814838334</c:v>
                </c:pt>
                <c:pt idx="2852">
                  <c:v>43.92329672072938</c:v>
                </c:pt>
                <c:pt idx="2853">
                  <c:v>43.92264530275363</c:v>
                </c:pt>
                <c:pt idx="2854">
                  <c:v>43.92199409323649</c:v>
                </c:pt>
                <c:pt idx="2855">
                  <c:v>43.92134269461422</c:v>
                </c:pt>
                <c:pt idx="2856">
                  <c:v>43.92069130567015</c:v>
                </c:pt>
                <c:pt idx="2857">
                  <c:v>43.9200399264043</c:v>
                </c:pt>
                <c:pt idx="2858">
                  <c:v>43.91938855681663</c:v>
                </c:pt>
                <c:pt idx="2859">
                  <c:v>43.91873739567286</c:v>
                </c:pt>
                <c:pt idx="2860">
                  <c:v>43.91808604543866</c:v>
                </c:pt>
                <c:pt idx="2861">
                  <c:v>43.91743470488269</c:v>
                </c:pt>
                <c:pt idx="2862">
                  <c:v>43.91678337400494</c:v>
                </c:pt>
                <c:pt idx="2863">
                  <c:v>43.9161320528054</c:v>
                </c:pt>
                <c:pt idx="2864">
                  <c:v>43.91548094003494</c:v>
                </c:pt>
                <c:pt idx="2865">
                  <c:v>43.91482963818886</c:v>
                </c:pt>
                <c:pt idx="2866">
                  <c:v>43.91417834602098</c:v>
                </c:pt>
                <c:pt idx="2867">
                  <c:v>43.91352706353131</c:v>
                </c:pt>
                <c:pt idx="2868">
                  <c:v>43.91287579071987</c:v>
                </c:pt>
                <c:pt idx="2869">
                  <c:v>43.91222472632275</c:v>
                </c:pt>
                <c:pt idx="2870">
                  <c:v>43.91157347286477</c:v>
                </c:pt>
                <c:pt idx="2871">
                  <c:v>43.910922229085</c:v>
                </c:pt>
                <c:pt idx="2872">
                  <c:v>43.91027099498343</c:v>
                </c:pt>
                <c:pt idx="2873">
                  <c:v>43.90961977056008</c:v>
                </c:pt>
                <c:pt idx="2874">
                  <c:v>43.9089687545363</c:v>
                </c:pt>
                <c:pt idx="2875">
                  <c:v>43.90831754946642</c:v>
                </c:pt>
                <c:pt idx="2876">
                  <c:v>43.90766635407474</c:v>
                </c:pt>
                <c:pt idx="2877">
                  <c:v>43.90701516836128</c:v>
                </c:pt>
                <c:pt idx="2878">
                  <c:v>43.90636399232603</c:v>
                </c:pt>
                <c:pt idx="2879">
                  <c:v>43.90571302467557</c:v>
                </c:pt>
                <c:pt idx="2880">
                  <c:v>43.90506186799379</c:v>
                </c:pt>
                <c:pt idx="2881">
                  <c:v>43.90441072099022</c:v>
                </c:pt>
                <c:pt idx="2882">
                  <c:v>43.90375958366484</c:v>
                </c:pt>
                <c:pt idx="2883">
                  <c:v>43.9031084560177</c:v>
                </c:pt>
                <c:pt idx="2884">
                  <c:v>43.90245753674057</c:v>
                </c:pt>
                <c:pt idx="2885">
                  <c:v>43.90180642844688</c:v>
                </c:pt>
                <c:pt idx="2886">
                  <c:v>43.90115532983142</c:v>
                </c:pt>
                <c:pt idx="2887">
                  <c:v>43.90050424089416</c:v>
                </c:pt>
                <c:pt idx="2888">
                  <c:v>43.89985316163509</c:v>
                </c:pt>
                <c:pt idx="2889">
                  <c:v>43.89920229073133</c:v>
                </c:pt>
                <c:pt idx="2890">
                  <c:v>43.89855123082576</c:v>
                </c:pt>
                <c:pt idx="2891">
                  <c:v>43.89790018059837</c:v>
                </c:pt>
                <c:pt idx="2892">
                  <c:v>43.8972491400492</c:v>
                </c:pt>
                <c:pt idx="2893">
                  <c:v>43.89659810917824</c:v>
                </c:pt>
                <c:pt idx="2894">
                  <c:v>43.8959472866478</c:v>
                </c:pt>
                <c:pt idx="2895">
                  <c:v>43.89529627513031</c:v>
                </c:pt>
                <c:pt idx="2896">
                  <c:v>43.89464527329102</c:v>
                </c:pt>
                <c:pt idx="2897">
                  <c:v>43.89399428112997</c:v>
                </c:pt>
                <c:pt idx="2898">
                  <c:v>43.89334329864712</c:v>
                </c:pt>
                <c:pt idx="2899">
                  <c:v>43.89269252449</c:v>
                </c:pt>
                <c:pt idx="2900">
                  <c:v>43.89204156136059</c:v>
                </c:pt>
                <c:pt idx="2901">
                  <c:v>43.89139060790944</c:v>
                </c:pt>
                <c:pt idx="2902">
                  <c:v>43.89073966413648</c:v>
                </c:pt>
                <c:pt idx="2903">
                  <c:v>43.89008873004172</c:v>
                </c:pt>
                <c:pt idx="2904">
                  <c:v>43.88943800425794</c:v>
                </c:pt>
                <c:pt idx="2905">
                  <c:v>43.88878708951661</c:v>
                </c:pt>
                <c:pt idx="2906">
                  <c:v>43.88813618445357</c:v>
                </c:pt>
                <c:pt idx="2907">
                  <c:v>43.88748528906869</c:v>
                </c:pt>
                <c:pt idx="2908">
                  <c:v>43.88683440336201</c:v>
                </c:pt>
                <c:pt idx="2909">
                  <c:v>43.8861837259516</c:v>
                </c:pt>
                <c:pt idx="2910">
                  <c:v>43.88553285959842</c:v>
                </c:pt>
                <c:pt idx="2911">
                  <c:v>43.88488200292342</c:v>
                </c:pt>
                <c:pt idx="2912">
                  <c:v>43.88423115592664</c:v>
                </c:pt>
                <c:pt idx="2913">
                  <c:v>43.88358031860812</c:v>
                </c:pt>
                <c:pt idx="2914">
                  <c:v>43.88292968957101</c:v>
                </c:pt>
                <c:pt idx="2915">
                  <c:v>43.88227887160592</c:v>
                </c:pt>
                <c:pt idx="2916">
                  <c:v>43.88162806331901</c:v>
                </c:pt>
                <c:pt idx="2917">
                  <c:v>43.88097726471035</c:v>
                </c:pt>
                <c:pt idx="2918">
                  <c:v>43.88032647437404</c:v>
                </c:pt>
                <c:pt idx="2919">
                  <c:v>43.87967589115522</c:v>
                </c:pt>
                <c:pt idx="2920">
                  <c:v>43.87902511899576</c:v>
                </c:pt>
                <c:pt idx="2921">
                  <c:v>43.87837435648788</c:v>
                </c:pt>
                <c:pt idx="2922">
                  <c:v>43.87772360363157</c:v>
                </c:pt>
                <c:pt idx="2923">
                  <c:v>43.87707286042686</c:v>
                </c:pt>
                <c:pt idx="2924">
                  <c:v>43.87642232544825</c:v>
                </c:pt>
                <c:pt idx="2925">
                  <c:v>43.87577160154374</c:v>
                </c:pt>
                <c:pt idx="2926">
                  <c:v>43.87512088729081</c:v>
                </c:pt>
                <c:pt idx="2927">
                  <c:v>43.87447018268944</c:v>
                </c:pt>
                <c:pt idx="2928">
                  <c:v>43.87381948773967</c:v>
                </c:pt>
                <c:pt idx="2929">
                  <c:v>43.87316900100129</c:v>
                </c:pt>
                <c:pt idx="2930">
                  <c:v>43.87251832535176</c:v>
                </c:pt>
                <c:pt idx="2931">
                  <c:v>43.87186765935373</c:v>
                </c:pt>
                <c:pt idx="2932">
                  <c:v>43.87121700300735</c:v>
                </c:pt>
                <c:pt idx="2933">
                  <c:v>43.87056635631252</c:v>
                </c:pt>
                <c:pt idx="2934">
                  <c:v>43.86991591781437</c:v>
                </c:pt>
                <c:pt idx="2935">
                  <c:v>43.86926529041977</c:v>
                </c:pt>
                <c:pt idx="2936">
                  <c:v>43.86861467267673</c:v>
                </c:pt>
                <c:pt idx="2937">
                  <c:v>43.86796406458529</c:v>
                </c:pt>
                <c:pt idx="2938">
                  <c:v>43.8673134661454</c:v>
                </c:pt>
                <c:pt idx="2939">
                  <c:v>43.86666307588744</c:v>
                </c:pt>
                <c:pt idx="2940">
                  <c:v>43.86601249674781</c:v>
                </c:pt>
                <c:pt idx="2941">
                  <c:v>43.86536192725972</c:v>
                </c:pt>
                <c:pt idx="2942">
                  <c:v>43.86471136742323</c:v>
                </c:pt>
                <c:pt idx="2943">
                  <c:v>43.86406081723828</c:v>
                </c:pt>
                <c:pt idx="2944">
                  <c:v>43.86341047522056</c:v>
                </c:pt>
                <c:pt idx="2945">
                  <c:v>43.8627599443359</c:v>
                </c:pt>
                <c:pt idx="2946">
                  <c:v>43.86210942310274</c:v>
                </c:pt>
                <c:pt idx="2947">
                  <c:v>43.8614589115212</c:v>
                </c:pt>
                <c:pt idx="2948">
                  <c:v>43.86080840959119</c:v>
                </c:pt>
                <c:pt idx="2949">
                  <c:v>43.86015811581372</c:v>
                </c:pt>
                <c:pt idx="2950">
                  <c:v>43.85950763318395</c:v>
                </c:pt>
                <c:pt idx="2951">
                  <c:v>43.85885716020577</c:v>
                </c:pt>
                <c:pt idx="2952">
                  <c:v>43.85820669687917</c:v>
                </c:pt>
                <c:pt idx="2953">
                  <c:v>43.85755624320414</c:v>
                </c:pt>
                <c:pt idx="2954">
                  <c:v>43.85690599766686</c:v>
                </c:pt>
                <c:pt idx="2955">
                  <c:v>43.85625556329203</c:v>
                </c:pt>
                <c:pt idx="2956">
                  <c:v>43.85560513856883</c:v>
                </c:pt>
                <c:pt idx="2957">
                  <c:v>43.85495472349714</c:v>
                </c:pt>
                <c:pt idx="2958">
                  <c:v>43.8543043180771</c:v>
                </c:pt>
                <c:pt idx="2959">
                  <c:v>43.85365412078004</c:v>
                </c:pt>
                <c:pt idx="2960">
                  <c:v>43.85300373466017</c:v>
                </c:pt>
                <c:pt idx="2961">
                  <c:v>43.8523533581919</c:v>
                </c:pt>
                <c:pt idx="2962">
                  <c:v>43.8517029913752</c:v>
                </c:pt>
                <c:pt idx="2963">
                  <c:v>43.85105263421006</c:v>
                </c:pt>
                <c:pt idx="2964">
                  <c:v>43.85040248515323</c:v>
                </c:pt>
                <c:pt idx="2965">
                  <c:v>43.84975214728834</c:v>
                </c:pt>
                <c:pt idx="2966">
                  <c:v>43.849101819075</c:v>
                </c:pt>
                <c:pt idx="2967">
                  <c:v>43.84845150051324</c:v>
                </c:pt>
                <c:pt idx="2968">
                  <c:v>43.84780119160303</c:v>
                </c:pt>
                <c:pt idx="2969">
                  <c:v>43.84715109078646</c:v>
                </c:pt>
                <c:pt idx="2970">
                  <c:v>43.8465008011765</c:v>
                </c:pt>
                <c:pt idx="2971">
                  <c:v>43.84585052121811</c:v>
                </c:pt>
                <c:pt idx="2972">
                  <c:v>43.84520025091132</c:v>
                </c:pt>
                <c:pt idx="2973">
                  <c:v>43.84454999025607</c:v>
                </c:pt>
                <c:pt idx="2974">
                  <c:v>43.84389993767972</c:v>
                </c:pt>
                <c:pt idx="2975">
                  <c:v>43.8432496963247</c:v>
                </c:pt>
                <c:pt idx="2976">
                  <c:v>43.84259946462124</c:v>
                </c:pt>
                <c:pt idx="2977">
                  <c:v>43.84194924256941</c:v>
                </c:pt>
                <c:pt idx="2978">
                  <c:v>43.84129903016913</c:v>
                </c:pt>
                <c:pt idx="2979">
                  <c:v>43.84064902583295</c:v>
                </c:pt>
                <c:pt idx="2980">
                  <c:v>43.83999883273291</c:v>
                </c:pt>
                <c:pt idx="2981">
                  <c:v>43.83934864928442</c:v>
                </c:pt>
                <c:pt idx="2982">
                  <c:v>43.83869847548749</c:v>
                </c:pt>
                <c:pt idx="2983">
                  <c:v>43.83804831134216</c:v>
                </c:pt>
                <c:pt idx="2984">
                  <c:v>43.83739835524623</c:v>
                </c:pt>
                <c:pt idx="2985">
                  <c:v>43.83674821040114</c:v>
                </c:pt>
                <c:pt idx="2986">
                  <c:v>43.83609807520758</c:v>
                </c:pt>
                <c:pt idx="2987">
                  <c:v>43.83544794966564</c:v>
                </c:pt>
                <c:pt idx="2988">
                  <c:v>43.83479783377526</c:v>
                </c:pt>
                <c:pt idx="2989">
                  <c:v>43.83414792591955</c:v>
                </c:pt>
                <c:pt idx="2990">
                  <c:v>43.8334978293294</c:v>
                </c:pt>
                <c:pt idx="2991">
                  <c:v>43.8328477423908</c:v>
                </c:pt>
                <c:pt idx="2992">
                  <c:v>43.8321976651038</c:v>
                </c:pt>
                <c:pt idx="2993">
                  <c:v>43.83154759746833</c:v>
                </c:pt>
                <c:pt idx="2994">
                  <c:v>43.83089773785289</c:v>
                </c:pt>
                <c:pt idx="2995">
                  <c:v>43.83024768951764</c:v>
                </c:pt>
                <c:pt idx="2996">
                  <c:v>43.82959765083402</c:v>
                </c:pt>
                <c:pt idx="2997">
                  <c:v>43.82894762180197</c:v>
                </c:pt>
                <c:pt idx="2998">
                  <c:v>43.8282976024215</c:v>
                </c:pt>
                <c:pt idx="2999">
                  <c:v>43.82764779104619</c:v>
                </c:pt>
                <c:pt idx="3000">
                  <c:v>43.82699779096596</c:v>
                </c:pt>
                <c:pt idx="3001">
                  <c:v>43.82634780053727</c:v>
                </c:pt>
                <c:pt idx="3002">
                  <c:v>43.82569781976017</c:v>
                </c:pt>
                <c:pt idx="3003">
                  <c:v>43.82504784863463</c:v>
                </c:pt>
                <c:pt idx="3004">
                  <c:v>43.8243980854996</c:v>
                </c:pt>
                <c:pt idx="3005">
                  <c:v>43.82374813367428</c:v>
                </c:pt>
                <c:pt idx="3006">
                  <c:v>43.82309819150054</c:v>
                </c:pt>
                <c:pt idx="3007">
                  <c:v>43.82244825897837</c:v>
                </c:pt>
                <c:pt idx="3008">
                  <c:v>43.8217983361078</c:v>
                </c:pt>
                <c:pt idx="3009">
                  <c:v>43.82114862121296</c:v>
                </c:pt>
                <c:pt idx="3010">
                  <c:v>43.82049871764258</c:v>
                </c:pt>
                <c:pt idx="3011">
                  <c:v>43.81984882372382</c:v>
                </c:pt>
                <c:pt idx="3012">
                  <c:v>43.8191989394566</c:v>
                </c:pt>
                <c:pt idx="3013">
                  <c:v>43.81854906484097</c:v>
                </c:pt>
                <c:pt idx="3014">
                  <c:v>43.81789939818638</c:v>
                </c:pt>
                <c:pt idx="3015">
                  <c:v>43.81724954287098</c:v>
                </c:pt>
                <c:pt idx="3016">
                  <c:v>43.81659969720711</c:v>
                </c:pt>
                <c:pt idx="3017">
                  <c:v>43.81594986119487</c:v>
                </c:pt>
                <c:pt idx="3018">
                  <c:v>43.8153000348342</c:v>
                </c:pt>
                <c:pt idx="3019">
                  <c:v>43.81465041641982</c:v>
                </c:pt>
                <c:pt idx="3020">
                  <c:v>43.81400060935933</c:v>
                </c:pt>
                <c:pt idx="3021">
                  <c:v>43.81335081195046</c:v>
                </c:pt>
                <c:pt idx="3022">
                  <c:v>43.81270102419315</c:v>
                </c:pt>
                <c:pt idx="3023">
                  <c:v>43.81205124608741</c:v>
                </c:pt>
                <c:pt idx="3024">
                  <c:v>43.81140167591323</c:v>
                </c:pt>
                <c:pt idx="3025">
                  <c:v>43.81075191710775</c:v>
                </c:pt>
                <c:pt idx="3026">
                  <c:v>43.81010216795381</c:v>
                </c:pt>
                <c:pt idx="3027">
                  <c:v>43.80945242845144</c:v>
                </c:pt>
                <c:pt idx="3028">
                  <c:v>43.80880269860064</c:v>
                </c:pt>
                <c:pt idx="3029">
                  <c:v>43.80815317666675</c:v>
                </c:pt>
                <c:pt idx="3030">
                  <c:v>43.80750346611615</c:v>
                </c:pt>
                <c:pt idx="3031">
                  <c:v>43.80685376521714</c:v>
                </c:pt>
                <c:pt idx="3032">
                  <c:v>43.80620407396977</c:v>
                </c:pt>
                <c:pt idx="3033">
                  <c:v>43.80555439237392</c:v>
                </c:pt>
                <c:pt idx="3034">
                  <c:v>43.80490491868024</c:v>
                </c:pt>
                <c:pt idx="3035">
                  <c:v>43.80425525638459</c:v>
                </c:pt>
                <c:pt idx="3036">
                  <c:v>43.80360560374054</c:v>
                </c:pt>
                <c:pt idx="3037">
                  <c:v>43.80295596074811</c:v>
                </c:pt>
                <c:pt idx="3038">
                  <c:v>43.80230632740722</c:v>
                </c:pt>
                <c:pt idx="3039">
                  <c:v>43.80165690195376</c:v>
                </c:pt>
                <c:pt idx="3040">
                  <c:v>43.80100728791306</c:v>
                </c:pt>
                <c:pt idx="3041">
                  <c:v>43.80035768352398</c:v>
                </c:pt>
                <c:pt idx="3042">
                  <c:v>43.79970808878647</c:v>
                </c:pt>
                <c:pt idx="3043">
                  <c:v>43.79905850370053</c:v>
                </c:pt>
                <c:pt idx="3044">
                  <c:v>43.7984091264873</c:v>
                </c:pt>
                <c:pt idx="3045">
                  <c:v>43.79775956070156</c:v>
                </c:pt>
                <c:pt idx="3046">
                  <c:v>43.79711000456741</c:v>
                </c:pt>
                <c:pt idx="3047">
                  <c:v>43.79646045808485</c:v>
                </c:pt>
                <c:pt idx="3048">
                  <c:v>43.79581092125386</c:v>
                </c:pt>
                <c:pt idx="3049">
                  <c:v>43.79516159228084</c:v>
                </c:pt>
                <c:pt idx="3050">
                  <c:v>43.79451207475006</c:v>
                </c:pt>
                <c:pt idx="3051">
                  <c:v>43.79386256687087</c:v>
                </c:pt>
                <c:pt idx="3052">
                  <c:v>43.79321306864325</c:v>
                </c:pt>
                <c:pt idx="3053">
                  <c:v>43.79256358006722</c:v>
                </c:pt>
                <c:pt idx="3054">
                  <c:v>43.79191429933442</c:v>
                </c:pt>
                <c:pt idx="3055">
                  <c:v>43.7912648300586</c:v>
                </c:pt>
                <c:pt idx="3056">
                  <c:v>43.79061537043435</c:v>
                </c:pt>
                <c:pt idx="3057">
                  <c:v>43.78996592046167</c:v>
                </c:pt>
                <c:pt idx="3058">
                  <c:v>43.78931648014058</c:v>
                </c:pt>
                <c:pt idx="3059">
                  <c:v>43.788667247648</c:v>
                </c:pt>
                <c:pt idx="3060">
                  <c:v>43.78801782662714</c:v>
                </c:pt>
                <c:pt idx="3061">
                  <c:v>43.78736841525784</c:v>
                </c:pt>
                <c:pt idx="3062">
                  <c:v>43.78671901354012</c:v>
                </c:pt>
                <c:pt idx="3063">
                  <c:v>43.78606962147398</c:v>
                </c:pt>
                <c:pt idx="3064">
                  <c:v>43.78542043722164</c:v>
                </c:pt>
                <c:pt idx="3065">
                  <c:v>43.78477106445571</c:v>
                </c:pt>
                <c:pt idx="3066">
                  <c:v>43.78412170134134</c:v>
                </c:pt>
                <c:pt idx="3067">
                  <c:v>43.7834723478786</c:v>
                </c:pt>
                <c:pt idx="3068">
                  <c:v>43.7828230040674</c:v>
                </c:pt>
                <c:pt idx="3069">
                  <c:v>43.78217386805528</c:v>
                </c:pt>
                <c:pt idx="3070">
                  <c:v>43.78152454354429</c:v>
                </c:pt>
                <c:pt idx="3071">
                  <c:v>43.7808752286849</c:v>
                </c:pt>
                <c:pt idx="3072">
                  <c:v>43.78022592347707</c:v>
                </c:pt>
                <c:pt idx="3073">
                  <c:v>43.77957662792083</c:v>
                </c:pt>
                <c:pt idx="3074">
                  <c:v>43.77892754014894</c:v>
                </c:pt>
                <c:pt idx="3075">
                  <c:v>43.77827826389291</c:v>
                </c:pt>
                <c:pt idx="3076">
                  <c:v>43.77762899728845</c:v>
                </c:pt>
                <c:pt idx="3077">
                  <c:v>43.77697974033558</c:v>
                </c:pt>
                <c:pt idx="3078">
                  <c:v>43.7763304930343</c:v>
                </c:pt>
                <c:pt idx="3079">
                  <c:v>43.77568145350259</c:v>
                </c:pt>
                <c:pt idx="3080">
                  <c:v>43.77503222550156</c:v>
                </c:pt>
                <c:pt idx="3081">
                  <c:v>43.77438300715204</c:v>
                </c:pt>
                <c:pt idx="3082">
                  <c:v>43.77373379845411</c:v>
                </c:pt>
                <c:pt idx="3083">
                  <c:v>43.77308459940777</c:v>
                </c:pt>
                <c:pt idx="3084">
                  <c:v>43.77243560811632</c:v>
                </c:pt>
                <c:pt idx="3085">
                  <c:v>43.7717864283702</c:v>
                </c:pt>
                <c:pt idx="3086">
                  <c:v>43.77113725827564</c:v>
                </c:pt>
                <c:pt idx="3087">
                  <c:v>43.77048809783265</c:v>
                </c:pt>
                <c:pt idx="3088">
                  <c:v>43.76983894704127</c:v>
                </c:pt>
                <c:pt idx="3089">
                  <c:v>43.76919000399004</c:v>
                </c:pt>
                <c:pt idx="3090">
                  <c:v>43.76854087249886</c:v>
                </c:pt>
                <c:pt idx="3091">
                  <c:v>43.76789175065925</c:v>
                </c:pt>
                <c:pt idx="3092">
                  <c:v>43.76724263847123</c:v>
                </c:pt>
                <c:pt idx="3093">
                  <c:v>43.7665935359348</c:v>
                </c:pt>
                <c:pt idx="3094">
                  <c:v>43.7659446411238</c:v>
                </c:pt>
                <c:pt idx="3095">
                  <c:v>43.76529555788755</c:v>
                </c:pt>
                <c:pt idx="3096">
                  <c:v>43.76464648430289</c:v>
                </c:pt>
                <c:pt idx="3097">
                  <c:v>43.76399742036983</c:v>
                </c:pt>
                <c:pt idx="3098">
                  <c:v>43.76334836608833</c:v>
                </c:pt>
                <c:pt idx="3099">
                  <c:v>43.76269951951755</c:v>
                </c:pt>
                <c:pt idx="3100">
                  <c:v>43.76205048453627</c:v>
                </c:pt>
                <c:pt idx="3101">
                  <c:v>43.76140145920653</c:v>
                </c:pt>
                <c:pt idx="3102">
                  <c:v>43.76075244352846</c:v>
                </c:pt>
                <c:pt idx="3103">
                  <c:v>43.7601034375019</c:v>
                </c:pt>
                <c:pt idx="3104">
                  <c:v>43.75945463917134</c:v>
                </c:pt>
                <c:pt idx="3105">
                  <c:v>43.75880565244501</c:v>
                </c:pt>
                <c:pt idx="3106">
                  <c:v>43.75815667537025</c:v>
                </c:pt>
                <c:pt idx="3107">
                  <c:v>43.75750770794706</c:v>
                </c:pt>
                <c:pt idx="3108">
                  <c:v>43.75685874869954</c:v>
                </c:pt>
                <c:pt idx="3109">
                  <c:v>43.75620999651454</c:v>
                </c:pt>
                <c:pt idx="3110">
                  <c:v>43.75556105592197</c:v>
                </c:pt>
                <c:pt idx="3111">
                  <c:v>43.75491212495504</c:v>
                </c:pt>
                <c:pt idx="3112">
                  <c:v>43.75426320361361</c:v>
                </c:pt>
                <c:pt idx="3113">
                  <c:v>43.75361429189775</c:v>
                </c:pt>
                <c:pt idx="3114">
                  <c:v>43.75296558782296</c:v>
                </c:pt>
                <c:pt idx="3115">
                  <c:v>43.75231669535494</c:v>
                </c:pt>
                <c:pt idx="3116">
                  <c:v>43.75166781251223</c:v>
                </c:pt>
                <c:pt idx="3117">
                  <c:v>43.7510189392948</c:v>
                </c:pt>
                <c:pt idx="3118">
                  <c:v>43.75037007570249</c:v>
                </c:pt>
                <c:pt idx="3119">
                  <c:v>43.74972141973629</c:v>
                </c:pt>
                <c:pt idx="3120">
                  <c:v>43.74907257539125</c:v>
                </c:pt>
                <c:pt idx="3121">
                  <c:v>43.7484237406712</c:v>
                </c:pt>
                <c:pt idx="3122">
                  <c:v>43.74777491557608</c:v>
                </c:pt>
                <c:pt idx="3123">
                  <c:v>43.7471261001058</c:v>
                </c:pt>
                <c:pt idx="3124">
                  <c:v>43.74647749224658</c:v>
                </c:pt>
                <c:pt idx="3125">
                  <c:v>43.74582869602294</c:v>
                </c:pt>
                <c:pt idx="3126">
                  <c:v>43.74517990942396</c:v>
                </c:pt>
                <c:pt idx="3127">
                  <c:v>43.74453113244955</c:v>
                </c:pt>
                <c:pt idx="3128">
                  <c:v>43.7438823650997</c:v>
                </c:pt>
                <c:pt idx="3129">
                  <c:v>43.74323380534592</c:v>
                </c:pt>
                <c:pt idx="3130">
                  <c:v>43.742585057242</c:v>
                </c:pt>
                <c:pt idx="3131">
                  <c:v>43.74193631876248</c:v>
                </c:pt>
                <c:pt idx="3132">
                  <c:v>43.74128758990722</c:v>
                </c:pt>
                <c:pt idx="3133">
                  <c:v>43.74063887067621</c:v>
                </c:pt>
                <c:pt idx="3134">
                  <c:v>43.73999035902625</c:v>
                </c:pt>
                <c:pt idx="3135">
                  <c:v>43.73934165904053</c:v>
                </c:pt>
                <c:pt idx="3136">
                  <c:v>43.7386929686789</c:v>
                </c:pt>
                <c:pt idx="3137">
                  <c:v>43.73804428794117</c:v>
                </c:pt>
                <c:pt idx="3138">
                  <c:v>43.73739561682737</c:v>
                </c:pt>
                <c:pt idx="3139">
                  <c:v>43.73674715327964</c:v>
                </c:pt>
                <c:pt idx="3140">
                  <c:v>43.73609850141052</c:v>
                </c:pt>
                <c:pt idx="3141">
                  <c:v>43.73544985916514</c:v>
                </c:pt>
                <c:pt idx="3142">
                  <c:v>43.73480122654339</c:v>
                </c:pt>
                <c:pt idx="3143">
                  <c:v>43.73415260354522</c:v>
                </c:pt>
                <c:pt idx="3144">
                  <c:v>43.73350418809814</c:v>
                </c:pt>
                <c:pt idx="3145">
                  <c:v>43.73285558434402</c:v>
                </c:pt>
                <c:pt idx="3146">
                  <c:v>43.73220699021331</c:v>
                </c:pt>
                <c:pt idx="3147">
                  <c:v>43.73155840570592</c:v>
                </c:pt>
                <c:pt idx="3148">
                  <c:v>43.7309098308218</c:v>
                </c:pt>
                <c:pt idx="3149">
                  <c:v>43.73026146347375</c:v>
                </c:pt>
                <c:pt idx="3150">
                  <c:v>43.72961290783305</c:v>
                </c:pt>
                <c:pt idx="3151">
                  <c:v>43.72896436181542</c:v>
                </c:pt>
                <c:pt idx="3152">
                  <c:v>43.7283158254208</c:v>
                </c:pt>
                <c:pt idx="3153">
                  <c:v>43.72766729864914</c:v>
                </c:pt>
                <c:pt idx="3154">
                  <c:v>43.72701897939854</c:v>
                </c:pt>
                <c:pt idx="3155">
                  <c:v>43.72637047186964</c:v>
                </c:pt>
                <c:pt idx="3156">
                  <c:v>43.72572197396351</c:v>
                </c:pt>
                <c:pt idx="3157">
                  <c:v>43.72507348568007</c:v>
                </c:pt>
                <c:pt idx="3158">
                  <c:v>43.72442500701926</c:v>
                </c:pt>
                <c:pt idx="3159">
                  <c:v>43.72377673586452</c:v>
                </c:pt>
                <c:pt idx="3160">
                  <c:v>43.72312827644586</c:v>
                </c:pt>
                <c:pt idx="3161">
                  <c:v>43.72247982664961</c:v>
                </c:pt>
                <c:pt idx="3162">
                  <c:v>43.72183138647577</c:v>
                </c:pt>
                <c:pt idx="3163">
                  <c:v>43.7211829559242</c:v>
                </c:pt>
                <c:pt idx="3164">
                  <c:v>43.72053473286375</c:v>
                </c:pt>
                <c:pt idx="3165">
                  <c:v>43.71988632155369</c:v>
                </c:pt>
                <c:pt idx="3166">
                  <c:v>43.71923791986576</c:v>
                </c:pt>
                <c:pt idx="3167">
                  <c:v>43.7185895277999</c:v>
                </c:pt>
                <c:pt idx="3168">
                  <c:v>43.717941145356</c:v>
                </c:pt>
                <c:pt idx="3169">
                  <c:v>43.71729297038821</c:v>
                </c:pt>
                <c:pt idx="3170">
                  <c:v>43.71664460718519</c:v>
                </c:pt>
                <c:pt idx="3171">
                  <c:v>43.71599625360398</c:v>
                </c:pt>
                <c:pt idx="3172">
                  <c:v>43.71534790964449</c:v>
                </c:pt>
                <c:pt idx="3173">
                  <c:v>43.71469957530669</c:v>
                </c:pt>
                <c:pt idx="3174">
                  <c:v>43.71405144842998</c:v>
                </c:pt>
                <c:pt idx="3175">
                  <c:v>43.71340313333239</c:v>
                </c:pt>
                <c:pt idx="3176">
                  <c:v>43.71275482785632</c:v>
                </c:pt>
                <c:pt idx="3177">
                  <c:v>43.71210653200164</c:v>
                </c:pt>
                <c:pt idx="3178">
                  <c:v>43.71145824576833</c:v>
                </c:pt>
                <c:pt idx="3179">
                  <c:v>43.7108101669811</c:v>
                </c:pt>
                <c:pt idx="3180">
                  <c:v>43.71016189998737</c:v>
                </c:pt>
                <c:pt idx="3181">
                  <c:v>43.7095136426148</c:v>
                </c:pt>
                <c:pt idx="3182">
                  <c:v>43.70886539486334</c:v>
                </c:pt>
                <c:pt idx="3183">
                  <c:v>43.70821715673292</c:v>
                </c:pt>
                <c:pt idx="3184">
                  <c:v>43.70756912603357</c:v>
                </c:pt>
                <c:pt idx="3185">
                  <c:v>43.7069209071421</c:v>
                </c:pt>
                <c:pt idx="3186">
                  <c:v>43.70627269787147</c:v>
                </c:pt>
                <c:pt idx="3187">
                  <c:v>43.70562449822162</c:v>
                </c:pt>
                <c:pt idx="3188">
                  <c:v>43.7049763081925</c:v>
                </c:pt>
                <c:pt idx="3189">
                  <c:v>43.70432832557946</c:v>
                </c:pt>
                <c:pt idx="3190">
                  <c:v>43.70368015478861</c:v>
                </c:pt>
                <c:pt idx="3191">
                  <c:v>43.70303199361835</c:v>
                </c:pt>
                <c:pt idx="3192">
                  <c:v>43.70238384206852</c:v>
                </c:pt>
                <c:pt idx="3193">
                  <c:v>43.7017357001391</c:v>
                </c:pt>
                <c:pt idx="3194">
                  <c:v>43.70108776561073</c:v>
                </c:pt>
                <c:pt idx="3195">
                  <c:v>43.700439642919</c:v>
                </c:pt>
                <c:pt idx="3196">
                  <c:v>43.69979152984747</c:v>
                </c:pt>
                <c:pt idx="3197">
                  <c:v>43.69914342639608</c:v>
                </c:pt>
                <c:pt idx="3198">
                  <c:v>43.69849533256478</c:v>
                </c:pt>
                <c:pt idx="3199">
                  <c:v>43.69784744611952</c:v>
                </c:pt>
                <c:pt idx="3200">
                  <c:v>43.69719937152525</c:v>
                </c:pt>
                <c:pt idx="3201">
                  <c:v>43.6965513065509</c:v>
                </c:pt>
                <c:pt idx="3202">
                  <c:v>43.69590325119631</c:v>
                </c:pt>
                <c:pt idx="3203">
                  <c:v>43.69525520546152</c:v>
                </c:pt>
                <c:pt idx="3204">
                  <c:v>43.69460736709782</c:v>
                </c:pt>
                <c:pt idx="3205">
                  <c:v>43.69395934059944</c:v>
                </c:pt>
                <c:pt idx="3206">
                  <c:v>43.6933113237206</c:v>
                </c:pt>
                <c:pt idx="3207">
                  <c:v>43.69266331646127</c:v>
                </c:pt>
                <c:pt idx="3208">
                  <c:v>43.6920153188214</c:v>
                </c:pt>
                <c:pt idx="3209">
                  <c:v>43.69136752853763</c:v>
                </c:pt>
                <c:pt idx="3210">
                  <c:v>43.69071955013352</c:v>
                </c:pt>
                <c:pt idx="3211">
                  <c:v>43.69007158134864</c:v>
                </c:pt>
                <c:pt idx="3212">
                  <c:v>43.689423622183</c:v>
                </c:pt>
                <c:pt idx="3213">
                  <c:v>43.68877567263645</c:v>
                </c:pt>
                <c:pt idx="3214">
                  <c:v>43.68812793043101</c:v>
                </c:pt>
                <c:pt idx="3215">
                  <c:v>43.68748000011958</c:v>
                </c:pt>
                <c:pt idx="3216">
                  <c:v>43.68683207942711</c:v>
                </c:pt>
                <c:pt idx="3217">
                  <c:v>43.68618416835348</c:v>
                </c:pt>
                <c:pt idx="3218">
                  <c:v>43.6855362668987</c:v>
                </c:pt>
                <c:pt idx="3219">
                  <c:v>43.68488857276999</c:v>
                </c:pt>
                <c:pt idx="3220">
                  <c:v>43.68424069054969</c:v>
                </c:pt>
                <c:pt idx="3221">
                  <c:v>43.68359281794798</c:v>
                </c:pt>
                <c:pt idx="3222">
                  <c:v>43.68294495496483</c:v>
                </c:pt>
                <c:pt idx="3223">
                  <c:v>43.68229710160015</c:v>
                </c:pt>
                <c:pt idx="3224">
                  <c:v>43.68164945554658</c:v>
                </c:pt>
                <c:pt idx="3225">
                  <c:v>43.68100162141582</c:v>
                </c:pt>
                <c:pt idx="3226">
                  <c:v>43.6803537969033</c:v>
                </c:pt>
                <c:pt idx="3227">
                  <c:v>43.67970598200901</c:v>
                </c:pt>
                <c:pt idx="3228">
                  <c:v>43.67905817673291</c:v>
                </c:pt>
                <c:pt idx="3229">
                  <c:v>43.67841057875292</c:v>
                </c:pt>
                <c:pt idx="3230">
                  <c:v>43.67776279271002</c:v>
                </c:pt>
                <c:pt idx="3231">
                  <c:v>43.6771150162851</c:v>
                </c:pt>
                <c:pt idx="3232">
                  <c:v>43.6764672494781</c:v>
                </c:pt>
                <c:pt idx="3233">
                  <c:v>43.67581949228894</c:v>
                </c:pt>
                <c:pt idx="3234">
                  <c:v>43.67517194238094</c:v>
                </c:pt>
                <c:pt idx="3235">
                  <c:v>43.67452420442434</c:v>
                </c:pt>
                <c:pt idx="3236">
                  <c:v>43.67387647608543</c:v>
                </c:pt>
                <c:pt idx="3237">
                  <c:v>43.67322875736409</c:v>
                </c:pt>
                <c:pt idx="3238">
                  <c:v>43.67258104826031</c:v>
                </c:pt>
                <c:pt idx="3239">
                  <c:v>43.67193354642266</c:v>
                </c:pt>
                <c:pt idx="3240">
                  <c:v>43.6712858565508</c:v>
                </c:pt>
                <c:pt idx="3241">
                  <c:v>43.67063817629629</c:v>
                </c:pt>
                <c:pt idx="3242">
                  <c:v>43.66999050565906</c:v>
                </c:pt>
                <c:pt idx="3243">
                  <c:v>43.66934284463903</c:v>
                </c:pt>
                <c:pt idx="3244">
                  <c:v>43.66869539087016</c:v>
                </c:pt>
                <c:pt idx="3245">
                  <c:v>43.66804774908144</c:v>
                </c:pt>
                <c:pt idx="3246">
                  <c:v>43.66740011690976</c:v>
                </c:pt>
                <c:pt idx="3247">
                  <c:v>43.66675249435501</c:v>
                </c:pt>
                <c:pt idx="3248">
                  <c:v>43.66610488141717</c:v>
                </c:pt>
                <c:pt idx="3249">
                  <c:v>43.66545747571546</c:v>
                </c:pt>
                <c:pt idx="3250">
                  <c:v>43.6648098820083</c:v>
                </c:pt>
                <c:pt idx="3251">
                  <c:v>43.66416229791782</c:v>
                </c:pt>
                <c:pt idx="3252">
                  <c:v>43.663514723444</c:v>
                </c:pt>
                <c:pt idx="3253">
                  <c:v>43.66286715858674</c:v>
                </c:pt>
                <c:pt idx="3254">
                  <c:v>43.66221980095063</c:v>
                </c:pt>
                <c:pt idx="3255">
                  <c:v>43.66157225532341</c:v>
                </c:pt>
                <c:pt idx="3256">
                  <c:v>43.66092471931253</c:v>
                </c:pt>
                <c:pt idx="3257">
                  <c:v>43.66027719291803</c:v>
                </c:pt>
                <c:pt idx="3258">
                  <c:v>43.65962967613977</c:v>
                </c:pt>
                <c:pt idx="3259">
                  <c:v>43.65898236656766</c:v>
                </c:pt>
                <c:pt idx="3260">
                  <c:v>43.6583348690188</c:v>
                </c:pt>
                <c:pt idx="3261">
                  <c:v>43.65768738108595</c:v>
                </c:pt>
                <c:pt idx="3262">
                  <c:v>43.65703990276916</c:v>
                </c:pt>
                <c:pt idx="3263">
                  <c:v>43.6563924340683</c:v>
                </c:pt>
                <c:pt idx="3264">
                  <c:v>43.6557451725586</c:v>
                </c:pt>
                <c:pt idx="3265">
                  <c:v>43.65509772308646</c:v>
                </c:pt>
                <c:pt idx="3266">
                  <c:v>43.65445028323009</c:v>
                </c:pt>
                <c:pt idx="3267">
                  <c:v>43.65380285298942</c:v>
                </c:pt>
                <c:pt idx="3268">
                  <c:v>43.65315543236435</c:v>
                </c:pt>
                <c:pt idx="3269">
                  <c:v>43.65250821891547</c:v>
                </c:pt>
                <c:pt idx="3270">
                  <c:v>43.6518608175185</c:v>
                </c:pt>
                <c:pt idx="3271">
                  <c:v>43.65121342573698</c:v>
                </c:pt>
                <c:pt idx="3272">
                  <c:v>43.65056604357084</c:v>
                </c:pt>
                <c:pt idx="3273">
                  <c:v>43.64991867101998</c:v>
                </c:pt>
                <c:pt idx="3274">
                  <c:v>43.64927150563031</c:v>
                </c:pt>
                <c:pt idx="3275">
                  <c:v>43.64862415230694</c:v>
                </c:pt>
                <c:pt idx="3276">
                  <c:v>43.64797680859868</c:v>
                </c:pt>
                <c:pt idx="3277">
                  <c:v>43.64732947450545</c:v>
                </c:pt>
                <c:pt idx="3278">
                  <c:v>43.64668215002722</c:v>
                </c:pt>
                <c:pt idx="3279">
                  <c:v>43.6460350326952</c:v>
                </c:pt>
                <c:pt idx="3280">
                  <c:v>43.64538772744379</c:v>
                </c:pt>
                <c:pt idx="3281">
                  <c:v>43.64474043180716</c:v>
                </c:pt>
                <c:pt idx="3282">
                  <c:v>43.6440931457853</c:v>
                </c:pt>
                <c:pt idx="3283">
                  <c:v>43.64344586937808</c:v>
                </c:pt>
                <c:pt idx="3284">
                  <c:v>43.6427988001021</c:v>
                </c:pt>
                <c:pt idx="3285">
                  <c:v>43.6421515429211</c:v>
                </c:pt>
                <c:pt idx="3286">
                  <c:v>43.64150429535454</c:v>
                </c:pt>
                <c:pt idx="3287">
                  <c:v>43.64085705740238</c:v>
                </c:pt>
                <c:pt idx="3288">
                  <c:v>43.64020982906462</c:v>
                </c:pt>
                <c:pt idx="3289">
                  <c:v>43.63956280784307</c:v>
                </c:pt>
                <c:pt idx="3290">
                  <c:v>43.63891559873086</c:v>
                </c:pt>
                <c:pt idx="3291">
                  <c:v>43.6382683992328</c:v>
                </c:pt>
                <c:pt idx="3292">
                  <c:v>43.63762120934879</c:v>
                </c:pt>
                <c:pt idx="3293">
                  <c:v>43.63697402907885</c:v>
                </c:pt>
                <c:pt idx="3294">
                  <c:v>43.63632705591014</c:v>
                </c:pt>
                <c:pt idx="3295">
                  <c:v>43.63567989486514</c:v>
                </c:pt>
                <c:pt idx="3296">
                  <c:v>43.63503274343396</c:v>
                </c:pt>
                <c:pt idx="3297">
                  <c:v>43.63438560161651</c:v>
                </c:pt>
                <c:pt idx="3298">
                  <c:v>43.63373846941283</c:v>
                </c:pt>
                <c:pt idx="3299">
                  <c:v>43.6330915442954</c:v>
                </c:pt>
                <c:pt idx="3300">
                  <c:v>43.63244443131597</c:v>
                </c:pt>
                <c:pt idx="3301">
                  <c:v>43.63179732795008</c:v>
                </c:pt>
                <c:pt idx="3302">
                  <c:v>43.63115023419763</c:v>
                </c:pt>
                <c:pt idx="3303">
                  <c:v>43.63050315005858</c:v>
                </c:pt>
                <c:pt idx="3304">
                  <c:v>43.6298562729908</c:v>
                </c:pt>
                <c:pt idx="3305">
                  <c:v>43.6292092080754</c:v>
                </c:pt>
                <c:pt idx="3306">
                  <c:v>43.6285621527732</c:v>
                </c:pt>
                <c:pt idx="3307">
                  <c:v>43.62791510708412</c:v>
                </c:pt>
                <c:pt idx="3308">
                  <c:v>43.62726807100812</c:v>
                </c:pt>
                <c:pt idx="3309">
                  <c:v>43.62662124198843</c:v>
                </c:pt>
                <c:pt idx="3310">
                  <c:v>43.62597422513545</c:v>
                </c:pt>
                <c:pt idx="3311">
                  <c:v>43.62532721789534</c:v>
                </c:pt>
                <c:pt idx="3312">
                  <c:v>43.62468022026805</c:v>
                </c:pt>
                <c:pt idx="3313">
                  <c:v>43.62403323225352</c:v>
                </c:pt>
                <c:pt idx="3314">
                  <c:v>43.62338645128028</c:v>
                </c:pt>
                <c:pt idx="3315">
                  <c:v>43.62273948248814</c:v>
                </c:pt>
                <c:pt idx="3316">
                  <c:v>43.62209252330854</c:v>
                </c:pt>
                <c:pt idx="3317">
                  <c:v>43.62144557374143</c:v>
                </c:pt>
                <c:pt idx="3318">
                  <c:v>43.62079863378678</c:v>
                </c:pt>
                <c:pt idx="3319">
                  <c:v>43.62015190085845</c:v>
                </c:pt>
                <c:pt idx="3320">
                  <c:v>43.61950498012552</c:v>
                </c:pt>
                <c:pt idx="3321">
                  <c:v>43.61885806900484</c:v>
                </c:pt>
                <c:pt idx="3322">
                  <c:v>43.61821116749631</c:v>
                </c:pt>
                <c:pt idx="3323">
                  <c:v>43.61756427559995</c:v>
                </c:pt>
                <c:pt idx="3324">
                  <c:v>43.61691759071491</c:v>
                </c:pt>
                <c:pt idx="3325">
                  <c:v>43.61627071803962</c:v>
                </c:pt>
                <c:pt idx="3326">
                  <c:v>43.61562385497626</c:v>
                </c:pt>
                <c:pt idx="3327">
                  <c:v>43.61497700152476</c:v>
                </c:pt>
                <c:pt idx="3328">
                  <c:v>43.61433015768505</c:v>
                </c:pt>
                <c:pt idx="3329">
                  <c:v>43.6136835208417</c:v>
                </c:pt>
                <c:pt idx="3330">
                  <c:v>43.61303669622247</c:v>
                </c:pt>
                <c:pt idx="3331">
                  <c:v>43.61238988121484</c:v>
                </c:pt>
                <c:pt idx="3332">
                  <c:v>43.61174307581874</c:v>
                </c:pt>
                <c:pt idx="3333">
                  <c:v>43.61109628003413</c:v>
                </c:pt>
                <c:pt idx="3334">
                  <c:v>43.61044969123088</c:v>
                </c:pt>
                <c:pt idx="3335">
                  <c:v>43.6098029146661</c:v>
                </c:pt>
                <c:pt idx="3336">
                  <c:v>43.6091561477126</c:v>
                </c:pt>
                <c:pt idx="3337">
                  <c:v>43.60850939037033</c:v>
                </c:pt>
                <c:pt idx="3338">
                  <c:v>43.60786264263922</c:v>
                </c:pt>
                <c:pt idx="3339">
                  <c:v>43.6072161018745</c:v>
                </c:pt>
                <c:pt idx="3340">
                  <c:v>43.60656937336255</c:v>
                </c:pt>
                <c:pt idx="3341">
                  <c:v>43.60592265446162</c:v>
                </c:pt>
                <c:pt idx="3342">
                  <c:v>43.60527594517158</c:v>
                </c:pt>
                <c:pt idx="3343">
                  <c:v>43.60462924549233</c:v>
                </c:pt>
                <c:pt idx="3344">
                  <c:v>43.60398275276454</c:v>
                </c:pt>
                <c:pt idx="3345">
                  <c:v>43.6033360723039</c:v>
                </c:pt>
                <c:pt idx="3346">
                  <c:v>43.60268940145387</c:v>
                </c:pt>
                <c:pt idx="3347">
                  <c:v>43.60204274021445</c:v>
                </c:pt>
                <c:pt idx="3348">
                  <c:v>43.60139608858554</c:v>
                </c:pt>
                <c:pt idx="3349">
                  <c:v>43.60074964389307</c:v>
                </c:pt>
                <c:pt idx="3350">
                  <c:v>43.6001030114821</c:v>
                </c:pt>
                <c:pt idx="3351">
                  <c:v>43.59945638868143</c:v>
                </c:pt>
                <c:pt idx="3352">
                  <c:v>43.59880977549105</c:v>
                </c:pt>
                <c:pt idx="3353">
                  <c:v>43.59816317191086</c:v>
                </c:pt>
                <c:pt idx="3354">
                  <c:v>43.59751677525212</c:v>
                </c:pt>
                <c:pt idx="3355">
                  <c:v>43.59687019088922</c:v>
                </c:pt>
                <c:pt idx="3356">
                  <c:v>43.59622361613632</c:v>
                </c:pt>
                <c:pt idx="3357">
                  <c:v>43.59557705099338</c:v>
                </c:pt>
                <c:pt idx="3358">
                  <c:v>43.5949304954603</c:v>
                </c:pt>
                <c:pt idx="3359">
                  <c:v>43.59428414683371</c:v>
                </c:pt>
                <c:pt idx="3360">
                  <c:v>43.5936376105173</c:v>
                </c:pt>
                <c:pt idx="3361">
                  <c:v>43.59299108381057</c:v>
                </c:pt>
                <c:pt idx="3362">
                  <c:v>43.59234456671345</c:v>
                </c:pt>
                <c:pt idx="3363">
                  <c:v>43.59169805922594</c:v>
                </c:pt>
                <c:pt idx="3364">
                  <c:v>43.5910517586299</c:v>
                </c:pt>
                <c:pt idx="3365">
                  <c:v>43.59040527035837</c:v>
                </c:pt>
                <c:pt idx="3366">
                  <c:v>43.5897587916962</c:v>
                </c:pt>
                <c:pt idx="3367">
                  <c:v>43.58911232264337</c:v>
                </c:pt>
                <c:pt idx="3368">
                  <c:v>43.58846586319978</c:v>
                </c:pt>
                <c:pt idx="3369">
                  <c:v>43.58781961063266</c:v>
                </c:pt>
                <c:pt idx="3370">
                  <c:v>43.58717317040447</c:v>
                </c:pt>
                <c:pt idx="3371">
                  <c:v>43.5865267397853</c:v>
                </c:pt>
                <c:pt idx="3372">
                  <c:v>43.58588031877512</c:v>
                </c:pt>
                <c:pt idx="3373">
                  <c:v>43.58523390737386</c:v>
                </c:pt>
                <c:pt idx="3374">
                  <c:v>43.58458770283412</c:v>
                </c:pt>
                <c:pt idx="3375">
                  <c:v>43.5839413106476</c:v>
                </c:pt>
                <c:pt idx="3376">
                  <c:v>43.58329492806983</c:v>
                </c:pt>
                <c:pt idx="3377">
                  <c:v>43.58264855510073</c:v>
                </c:pt>
                <c:pt idx="3378">
                  <c:v>43.58200219174022</c:v>
                </c:pt>
                <c:pt idx="3379">
                  <c:v>43.58135603522625</c:v>
                </c:pt>
                <c:pt idx="3380">
                  <c:v>43.58070969107987</c:v>
                </c:pt>
                <c:pt idx="3381">
                  <c:v>43.58006335654188</c:v>
                </c:pt>
                <c:pt idx="3382">
                  <c:v>43.57941703161222</c:v>
                </c:pt>
                <c:pt idx="3383">
                  <c:v>43.5787707162909</c:v>
                </c:pt>
                <c:pt idx="3384">
                  <c:v>43.57812460780112</c:v>
                </c:pt>
                <c:pt idx="3385">
                  <c:v>43.57747831169321</c:v>
                </c:pt>
                <c:pt idx="3386">
                  <c:v>43.57683202519345</c:v>
                </c:pt>
                <c:pt idx="3387">
                  <c:v>43.5761857483017</c:v>
                </c:pt>
                <c:pt idx="3388">
                  <c:v>43.57553948101791</c:v>
                </c:pt>
                <c:pt idx="3389">
                  <c:v>43.57489342055072</c:v>
                </c:pt>
                <c:pt idx="3390">
                  <c:v>43.57424717247977</c:v>
                </c:pt>
                <c:pt idx="3391">
                  <c:v>43.57360093401658</c:v>
                </c:pt>
                <c:pt idx="3392">
                  <c:v>43.57295470516112</c:v>
                </c:pt>
                <c:pt idx="3393">
                  <c:v>43.5723084859133</c:v>
                </c:pt>
                <c:pt idx="3394">
                  <c:v>43.57166247346708</c:v>
                </c:pt>
                <c:pt idx="3395">
                  <c:v>43.57101627343147</c:v>
                </c:pt>
                <c:pt idx="3396">
                  <c:v>43.57037008300332</c:v>
                </c:pt>
                <c:pt idx="3397">
                  <c:v>43.56972390218254</c:v>
                </c:pt>
                <c:pt idx="3398">
                  <c:v>43.56907773096911</c:v>
                </c:pt>
                <c:pt idx="3399">
                  <c:v>43.56843176654232</c:v>
                </c:pt>
                <c:pt idx="3400">
                  <c:v>43.56778561454043</c:v>
                </c:pt>
                <c:pt idx="3401">
                  <c:v>43.56713947214568</c:v>
                </c:pt>
                <c:pt idx="3402">
                  <c:v>43.56649333935802</c:v>
                </c:pt>
                <c:pt idx="3403">
                  <c:v>43.56584721617737</c:v>
                </c:pt>
                <c:pt idx="3404">
                  <c:v>43.56520129801615</c:v>
                </c:pt>
                <c:pt idx="3405">
                  <c:v>43.5645551920437</c:v>
                </c:pt>
                <c:pt idx="3406">
                  <c:v>43.56390909565791</c:v>
                </c:pt>
                <c:pt idx="3407">
                  <c:v>43.56326300885866</c:v>
                </c:pt>
                <c:pt idx="3408">
                  <c:v>43.56261693164582</c:v>
                </c:pt>
                <c:pt idx="3409">
                  <c:v>43.56197106116995</c:v>
                </c:pt>
                <c:pt idx="3410">
                  <c:v>43.5613250031266</c:v>
                </c:pt>
                <c:pt idx="3411">
                  <c:v>43.56067895466926</c:v>
                </c:pt>
                <c:pt idx="3412">
                  <c:v>43.5600329157978</c:v>
                </c:pt>
                <c:pt idx="3413">
                  <c:v>43.55938688651207</c:v>
                </c:pt>
                <c:pt idx="3414">
                  <c:v>43.55874106394803</c:v>
                </c:pt>
                <c:pt idx="3415">
                  <c:v>43.55809505383049</c:v>
                </c:pt>
                <c:pt idx="3416">
                  <c:v>43.55744905329828</c:v>
                </c:pt>
                <c:pt idx="3417">
                  <c:v>43.55680306235134</c:v>
                </c:pt>
                <c:pt idx="3418">
                  <c:v>43.5561570809895</c:v>
                </c:pt>
                <c:pt idx="3419">
                  <c:v>43.55551130633402</c:v>
                </c:pt>
                <c:pt idx="3420">
                  <c:v>43.554865344139</c:v>
                </c:pt>
                <c:pt idx="3421">
                  <c:v>43.5542193915287</c:v>
                </c:pt>
                <c:pt idx="3422">
                  <c:v>43.55357344850294</c:v>
                </c:pt>
                <c:pt idx="3423">
                  <c:v>43.5529275150616</c:v>
                </c:pt>
                <c:pt idx="3424">
                  <c:v>43.55228178831141</c:v>
                </c:pt>
                <c:pt idx="3425">
                  <c:v>43.55163587403565</c:v>
                </c:pt>
                <c:pt idx="3426">
                  <c:v>43.55098996934391</c:v>
                </c:pt>
                <c:pt idx="3427">
                  <c:v>43.55034407423608</c:v>
                </c:pt>
                <c:pt idx="3428">
                  <c:v>43.54969818871204</c:v>
                </c:pt>
                <c:pt idx="3429">
                  <c:v>43.54905250986386</c:v>
                </c:pt>
                <c:pt idx="3430">
                  <c:v>43.54840664350404</c:v>
                </c:pt>
                <c:pt idx="3431">
                  <c:v>43.54776078672759</c:v>
                </c:pt>
                <c:pt idx="3432">
                  <c:v>43.54711493953442</c:v>
                </c:pt>
                <c:pt idx="3433">
                  <c:v>43.54646910192434</c:v>
                </c:pt>
                <c:pt idx="3434">
                  <c:v>43.54582347097487</c:v>
                </c:pt>
                <c:pt idx="3435">
                  <c:v>43.54517765252772</c:v>
                </c:pt>
                <c:pt idx="3436">
                  <c:v>43.54453184366329</c:v>
                </c:pt>
                <c:pt idx="3437">
                  <c:v>43.54388604438147</c:v>
                </c:pt>
                <c:pt idx="3438">
                  <c:v>43.54324025468208</c:v>
                </c:pt>
                <c:pt idx="3439">
                  <c:v>43.54259467162802</c:v>
                </c:pt>
                <c:pt idx="3440">
                  <c:v>43.54194890109027</c:v>
                </c:pt>
                <c:pt idx="3441">
                  <c:v>43.54130314013457</c:v>
                </c:pt>
                <c:pt idx="3442">
                  <c:v>43.54065738876082</c:v>
                </c:pt>
                <c:pt idx="3443">
                  <c:v>43.54001164696886</c:v>
                </c:pt>
                <c:pt idx="3444">
                  <c:v>43.53936611180693</c:v>
                </c:pt>
                <c:pt idx="3445">
                  <c:v>43.53872038917526</c:v>
                </c:pt>
                <c:pt idx="3446">
                  <c:v>43.53807467612501</c:v>
                </c:pt>
                <c:pt idx="3447">
                  <c:v>43.53742897265604</c:v>
                </c:pt>
                <c:pt idx="3448">
                  <c:v>43.5367832787682</c:v>
                </c:pt>
                <c:pt idx="3449">
                  <c:v>43.53613779149512</c:v>
                </c:pt>
                <c:pt idx="3450">
                  <c:v>43.53549211676627</c:v>
                </c:pt>
                <c:pt idx="3451">
                  <c:v>43.53484645161813</c:v>
                </c:pt>
                <c:pt idx="3452">
                  <c:v>43.5342007960507</c:v>
                </c:pt>
                <c:pt idx="3453">
                  <c:v>43.53355515006371</c:v>
                </c:pt>
                <c:pt idx="3454">
                  <c:v>43.5329097106762</c:v>
                </c:pt>
                <c:pt idx="3455">
                  <c:v>43.53226408384685</c:v>
                </c:pt>
                <c:pt idx="3456">
                  <c:v>43.53161846659764</c:v>
                </c:pt>
                <c:pt idx="3457">
                  <c:v>43.53097285892837</c:v>
                </c:pt>
                <c:pt idx="3458">
                  <c:v>43.53032726083894</c:v>
                </c:pt>
                <c:pt idx="3459">
                  <c:v>43.52968186933369</c:v>
                </c:pt>
                <c:pt idx="3460">
                  <c:v>43.52903629040062</c:v>
                </c:pt>
                <c:pt idx="3461">
                  <c:v>43.52839072104697</c:v>
                </c:pt>
                <c:pt idx="3462">
                  <c:v>43.52774516127261</c:v>
                </c:pt>
                <c:pt idx="3463">
                  <c:v>43.52709961107747</c:v>
                </c:pt>
                <c:pt idx="3464">
                  <c:v>43.52645426745123</c:v>
                </c:pt>
                <c:pt idx="3465">
                  <c:v>43.5258087364111</c:v>
                </c:pt>
                <c:pt idx="3466">
                  <c:v>43.52516321494977</c:v>
                </c:pt>
                <c:pt idx="3467">
                  <c:v>43.52451770306705</c:v>
                </c:pt>
                <c:pt idx="3468">
                  <c:v>43.52387220076287</c:v>
                </c:pt>
                <c:pt idx="3469">
                  <c:v>43.52322690501234</c:v>
                </c:pt>
                <c:pt idx="3470">
                  <c:v>43.5225814218619</c:v>
                </c:pt>
                <c:pt idx="3471">
                  <c:v>43.52193594828955</c:v>
                </c:pt>
                <c:pt idx="3472">
                  <c:v>43.52129048429519</c:v>
                </c:pt>
                <c:pt idx="3473">
                  <c:v>43.52064502987872</c:v>
                </c:pt>
                <c:pt idx="3474">
                  <c:v>43.51999978200062</c:v>
                </c:pt>
                <c:pt idx="3475">
                  <c:v>43.51935434673654</c:v>
                </c:pt>
                <c:pt idx="3476">
                  <c:v>43.51870892104993</c:v>
                </c:pt>
                <c:pt idx="3477">
                  <c:v>43.51806350494064</c:v>
                </c:pt>
                <c:pt idx="3478">
                  <c:v>43.51741809840858</c:v>
                </c:pt>
                <c:pt idx="3479">
                  <c:v>43.51677289839962</c:v>
                </c:pt>
                <c:pt idx="3480">
                  <c:v>43.51612751101863</c:v>
                </c:pt>
                <c:pt idx="3481">
                  <c:v>43.51548213321446</c:v>
                </c:pt>
                <c:pt idx="3482">
                  <c:v>43.51483676498697</c:v>
                </c:pt>
                <c:pt idx="3483">
                  <c:v>43.51419140633601</c:v>
                </c:pt>
                <c:pt idx="3484">
                  <c:v>43.51354625419292</c:v>
                </c:pt>
                <c:pt idx="3485">
                  <c:v>43.51290091469176</c:v>
                </c:pt>
                <c:pt idx="3486">
                  <c:v>43.51225558476674</c:v>
                </c:pt>
                <c:pt idx="3487">
                  <c:v>43.51161026441775</c:v>
                </c:pt>
                <c:pt idx="3488">
                  <c:v>43.51096495364461</c:v>
                </c:pt>
                <c:pt idx="3489">
                  <c:v>43.51031984936411</c:v>
                </c:pt>
                <c:pt idx="3490">
                  <c:v>43.50967455773944</c:v>
                </c:pt>
                <c:pt idx="3491">
                  <c:v>43.5090292756903</c:v>
                </c:pt>
                <c:pt idx="3492">
                  <c:v>43.50838400321649</c:v>
                </c:pt>
                <c:pt idx="3493">
                  <c:v>43.50773874031798</c:v>
                </c:pt>
                <c:pt idx="3494">
                  <c:v>43.50709368389671</c:v>
                </c:pt>
                <c:pt idx="3495">
                  <c:v>43.50644844014533</c:v>
                </c:pt>
                <c:pt idx="3496">
                  <c:v>43.50580320596877</c:v>
                </c:pt>
                <c:pt idx="3497">
                  <c:v>43.50515798136691</c:v>
                </c:pt>
                <c:pt idx="3498">
                  <c:v>43.50451276633962</c:v>
                </c:pt>
                <c:pt idx="3499">
                  <c:v>43.50386775777436</c:v>
                </c:pt>
                <c:pt idx="3500">
                  <c:v>43.50322256189291</c:v>
                </c:pt>
                <c:pt idx="3501">
                  <c:v>43.50257737558566</c:v>
                </c:pt>
                <c:pt idx="3502">
                  <c:v>43.50193219885244</c:v>
                </c:pt>
                <c:pt idx="3503">
                  <c:v>43.5012870316931</c:v>
                </c:pt>
                <c:pt idx="3504">
                  <c:v>43.5006420709806</c:v>
                </c:pt>
                <c:pt idx="3505">
                  <c:v>43.49999692296584</c:v>
                </c:pt>
                <c:pt idx="3506">
                  <c:v>43.49935178452457</c:v>
                </c:pt>
                <c:pt idx="3507">
                  <c:v>43.4987066556567</c:v>
                </c:pt>
                <c:pt idx="3508">
                  <c:v>43.49806153636209</c:v>
                </c:pt>
                <c:pt idx="3509">
                  <c:v>43.49741662349901</c:v>
                </c:pt>
                <c:pt idx="3510">
                  <c:v>43.49677152334758</c:v>
                </c:pt>
                <c:pt idx="3511">
                  <c:v>43.49612643276907</c:v>
                </c:pt>
                <c:pt idx="3512">
                  <c:v>43.49548135176325</c:v>
                </c:pt>
                <c:pt idx="3513">
                  <c:v>43.49483628033008</c:v>
                </c:pt>
                <c:pt idx="3514">
                  <c:v>43.49419141531311</c:v>
                </c:pt>
                <c:pt idx="3515">
                  <c:v>43.49354636302182</c:v>
                </c:pt>
                <c:pt idx="3516">
                  <c:v>43.49290132030273</c:v>
                </c:pt>
                <c:pt idx="3517">
                  <c:v>43.4922562871557</c:v>
                </c:pt>
                <c:pt idx="3518">
                  <c:v>43.49161126358064</c:v>
                </c:pt>
                <c:pt idx="3519">
                  <c:v>43.49096644640657</c:v>
                </c:pt>
                <c:pt idx="3520">
                  <c:v>43.49032144197207</c:v>
                </c:pt>
                <c:pt idx="3521">
                  <c:v>43.48967644710913</c:v>
                </c:pt>
                <c:pt idx="3522">
                  <c:v>43.48903146181756</c:v>
                </c:pt>
                <c:pt idx="3523">
                  <c:v>43.48838648609735</c:v>
                </c:pt>
                <c:pt idx="3524">
                  <c:v>43.48774171676285</c:v>
                </c:pt>
                <c:pt idx="3525">
                  <c:v>43.4870967601819</c:v>
                </c:pt>
                <c:pt idx="3526">
                  <c:v>43.48645181317182</c:v>
                </c:pt>
                <c:pt idx="3527">
                  <c:v>43.48580687573248</c:v>
                </c:pt>
                <c:pt idx="3528">
                  <c:v>43.48516194786383</c:v>
                </c:pt>
                <c:pt idx="3529">
                  <c:v>43.48451722636563</c:v>
                </c:pt>
                <c:pt idx="3530">
                  <c:v>43.4838723176349</c:v>
                </c:pt>
                <c:pt idx="3531">
                  <c:v>43.48322741847439</c:v>
                </c:pt>
                <c:pt idx="3532">
                  <c:v>43.48258252888401</c:v>
                </c:pt>
                <c:pt idx="3533">
                  <c:v>43.48193764886359</c:v>
                </c:pt>
                <c:pt idx="3534">
                  <c:v>43.48129297519839</c:v>
                </c:pt>
                <c:pt idx="3535">
                  <c:v>43.4806481143146</c:v>
                </c:pt>
                <c:pt idx="3536">
                  <c:v>43.4800032630004</c:v>
                </c:pt>
                <c:pt idx="3537">
                  <c:v>43.47935842125567</c:v>
                </c:pt>
                <c:pt idx="3538">
                  <c:v>43.47871358908024</c:v>
                </c:pt>
                <c:pt idx="3539">
                  <c:v>43.47806896324474</c:v>
                </c:pt>
                <c:pt idx="3540">
                  <c:v>43.47742415020461</c:v>
                </c:pt>
                <c:pt idx="3541">
                  <c:v>43.47677934673346</c:v>
                </c:pt>
                <c:pt idx="3542">
                  <c:v>43.47613455283106</c:v>
                </c:pt>
                <c:pt idx="3543">
                  <c:v>43.47548976849731</c:v>
                </c:pt>
                <c:pt idx="3544">
                  <c:v>43.47484519048829</c:v>
                </c:pt>
                <c:pt idx="3545">
                  <c:v>43.47420042528853</c:v>
                </c:pt>
                <c:pt idx="3546">
                  <c:v>43.47355566965709</c:v>
                </c:pt>
                <c:pt idx="3547">
                  <c:v>43.47291092359375</c:v>
                </c:pt>
                <c:pt idx="3548">
                  <c:v>43.47226618709841</c:v>
                </c:pt>
                <c:pt idx="3549">
                  <c:v>43.47162165691251</c:v>
                </c:pt>
                <c:pt idx="3550">
                  <c:v>43.47097693954991</c:v>
                </c:pt>
                <c:pt idx="3551">
                  <c:v>43.47033223175488</c:v>
                </c:pt>
                <c:pt idx="3552">
                  <c:v>43.46968753352731</c:v>
                </c:pt>
                <c:pt idx="3553">
                  <c:v>43.46904284486712</c:v>
                </c:pt>
                <c:pt idx="3554">
                  <c:v>43.4683983625011</c:v>
                </c:pt>
                <c:pt idx="3555">
                  <c:v>43.4677536929723</c:v>
                </c:pt>
                <c:pt idx="3556">
                  <c:v>43.4671090330104</c:v>
                </c:pt>
                <c:pt idx="3557">
                  <c:v>43.46646438261534</c:v>
                </c:pt>
                <c:pt idx="3558">
                  <c:v>43.465819741787</c:v>
                </c:pt>
                <c:pt idx="3559">
                  <c:v>43.46517530723756</c:v>
                </c:pt>
                <c:pt idx="3560">
                  <c:v>43.46453068553926</c:v>
                </c:pt>
                <c:pt idx="3561">
                  <c:v>43.46388607340723</c:v>
                </c:pt>
                <c:pt idx="3562">
                  <c:v>43.46324147084138</c:v>
                </c:pt>
                <c:pt idx="3563">
                  <c:v>43.46259687784158</c:v>
                </c:pt>
                <c:pt idx="3564">
                  <c:v>43.46195249110546</c:v>
                </c:pt>
                <c:pt idx="3565">
                  <c:v>43.46130791723439</c:v>
                </c:pt>
                <c:pt idx="3566">
                  <c:v>43.46066335292896</c:v>
                </c:pt>
                <c:pt idx="3567">
                  <c:v>43.46001879818903</c:v>
                </c:pt>
                <c:pt idx="3568">
                  <c:v>43.45937425301447</c:v>
                </c:pt>
                <c:pt idx="3569">
                  <c:v>43.45872991408837</c:v>
                </c:pt>
                <c:pt idx="3570">
                  <c:v>43.45808538804125</c:v>
                </c:pt>
                <c:pt idx="3571">
                  <c:v>43.4574408715591</c:v>
                </c:pt>
                <c:pt idx="3572">
                  <c:v>43.45679636464182</c:v>
                </c:pt>
                <c:pt idx="3573">
                  <c:v>43.45615186728924</c:v>
                </c:pt>
                <c:pt idx="3574">
                  <c:v>43.45550757616988</c:v>
                </c:pt>
                <c:pt idx="3575">
                  <c:v>43.45486309794339</c:v>
                </c:pt>
                <c:pt idx="3576">
                  <c:v>43.45421862928129</c:v>
                </c:pt>
                <c:pt idx="3577">
                  <c:v>43.45357417018337</c:v>
                </c:pt>
                <c:pt idx="3578">
                  <c:v>43.45292972064949</c:v>
                </c:pt>
                <c:pt idx="3579">
                  <c:v>43.45228547733351</c:v>
                </c:pt>
                <c:pt idx="3580">
                  <c:v>43.45164104692449</c:v>
                </c:pt>
                <c:pt idx="3581">
                  <c:v>43.45099662607908</c:v>
                </c:pt>
                <c:pt idx="3582">
                  <c:v>43.45035221479721</c:v>
                </c:pt>
                <c:pt idx="3583">
                  <c:v>43.44970781307874</c:v>
                </c:pt>
                <c:pt idx="3584">
                  <c:v>43.44906361756294</c:v>
                </c:pt>
                <c:pt idx="3585">
                  <c:v>43.44841923496798</c:v>
                </c:pt>
                <c:pt idx="3586">
                  <c:v>43.447774861936</c:v>
                </c:pt>
                <c:pt idx="3587">
                  <c:v>43.44713049846693</c:v>
                </c:pt>
                <c:pt idx="3588">
                  <c:v>43.44648614456059</c:v>
                </c:pt>
                <c:pt idx="3589">
                  <c:v>43.44584199684166</c:v>
                </c:pt>
                <c:pt idx="3590">
                  <c:v>43.44519766205752</c:v>
                </c:pt>
                <c:pt idx="3591">
                  <c:v>43.4445533368357</c:v>
                </c:pt>
                <c:pt idx="3592">
                  <c:v>43.4439090211761</c:v>
                </c:pt>
                <c:pt idx="3593">
                  <c:v>43.44326471507857</c:v>
                </c:pt>
                <c:pt idx="3594">
                  <c:v>43.44262061515327</c:v>
                </c:pt>
                <c:pt idx="3595">
                  <c:v>43.44197632817664</c:v>
                </c:pt>
                <c:pt idx="3596">
                  <c:v>43.44133205076167</c:v>
                </c:pt>
                <c:pt idx="3597">
                  <c:v>43.44068778290827</c:v>
                </c:pt>
                <c:pt idx="3598">
                  <c:v>43.44004352461631</c:v>
                </c:pt>
                <c:pt idx="3599">
                  <c:v>43.43939947248133</c:v>
                </c:pt>
                <c:pt idx="3600">
                  <c:v>43.43875523330891</c:v>
                </c:pt>
                <c:pt idx="3601">
                  <c:v>43.43811100369754</c:v>
                </c:pt>
                <c:pt idx="3602">
                  <c:v>43.43746678364704</c:v>
                </c:pt>
                <c:pt idx="3603">
                  <c:v>43.43682257315739</c:v>
                </c:pt>
                <c:pt idx="3604">
                  <c:v>43.4361785688094</c:v>
                </c:pt>
                <c:pt idx="3605">
                  <c:v>43.43553437743794</c:v>
                </c:pt>
                <c:pt idx="3606">
                  <c:v>43.43489019562684</c:v>
                </c:pt>
                <c:pt idx="3607">
                  <c:v>43.43424602337601</c:v>
                </c:pt>
                <c:pt idx="3608">
                  <c:v>43.43360186068529</c:v>
                </c:pt>
                <c:pt idx="3609">
                  <c:v>43.43295790412106</c:v>
                </c:pt>
                <c:pt idx="3610">
                  <c:v>43.43231376054727</c:v>
                </c:pt>
                <c:pt idx="3611">
                  <c:v>43.43166962653319</c:v>
                </c:pt>
                <c:pt idx="3612">
                  <c:v>43.43102550207872</c:v>
                </c:pt>
                <c:pt idx="3613">
                  <c:v>43.4303813871837</c:v>
                </c:pt>
                <c:pt idx="3614">
                  <c:v>43.4297374783999</c:v>
                </c:pt>
                <c:pt idx="3615">
                  <c:v>43.4290933826205</c:v>
                </c:pt>
                <c:pt idx="3616">
                  <c:v>43.42844929640014</c:v>
                </c:pt>
                <c:pt idx="3617">
                  <c:v>43.42780521973872</c:v>
                </c:pt>
                <c:pt idx="3618">
                  <c:v>43.42716115263608</c:v>
                </c:pt>
                <c:pt idx="3619">
                  <c:v>43.42651729162947</c:v>
                </c:pt>
                <c:pt idx="3620">
                  <c:v>43.42587324364115</c:v>
                </c:pt>
                <c:pt idx="3621">
                  <c:v>43.42522920521124</c:v>
                </c:pt>
                <c:pt idx="3622">
                  <c:v>43.4245851763396</c:v>
                </c:pt>
                <c:pt idx="3623">
                  <c:v>43.42394115702609</c:v>
                </c:pt>
                <c:pt idx="3624">
                  <c:v>43.42329734379334</c:v>
                </c:pt>
                <c:pt idx="3625">
                  <c:v>43.42265334359284</c:v>
                </c:pt>
                <c:pt idx="3626">
                  <c:v>43.42200935295007</c:v>
                </c:pt>
                <c:pt idx="3627">
                  <c:v>43.42136537186493</c:v>
                </c:pt>
                <c:pt idx="3628">
                  <c:v>43.42072140033725</c:v>
                </c:pt>
                <c:pt idx="3629">
                  <c:v>43.42007763487511</c:v>
                </c:pt>
                <c:pt idx="3630">
                  <c:v>43.41943368245912</c:v>
                </c:pt>
                <c:pt idx="3631">
                  <c:v>43.4187897396002</c:v>
                </c:pt>
                <c:pt idx="3632">
                  <c:v>43.41814580629828</c:v>
                </c:pt>
                <c:pt idx="3633">
                  <c:v>43.41750188255318</c:v>
                </c:pt>
                <c:pt idx="3634">
                  <c:v>43.41685816485833</c:v>
                </c:pt>
                <c:pt idx="3635">
                  <c:v>43.41621426022356</c:v>
                </c:pt>
                <c:pt idx="3636">
                  <c:v>43.41557036514526</c:v>
                </c:pt>
                <c:pt idx="3637">
                  <c:v>43.41492647962321</c:v>
                </c:pt>
                <c:pt idx="3638">
                  <c:v>43.41428260365736</c:v>
                </c:pt>
                <c:pt idx="3639">
                  <c:v>43.41363893372657</c:v>
                </c:pt>
                <c:pt idx="3640">
                  <c:v>43.41299507686977</c:v>
                </c:pt>
                <c:pt idx="3641">
                  <c:v>43.41235122956873</c:v>
                </c:pt>
                <c:pt idx="3642">
                  <c:v>43.41170739182334</c:v>
                </c:pt>
                <c:pt idx="3643">
                  <c:v>43.41106356363345</c:v>
                </c:pt>
                <c:pt idx="3644">
                  <c:v>43.41041994146342</c:v>
                </c:pt>
                <c:pt idx="3645">
                  <c:v>43.40977613238127</c:v>
                </c:pt>
                <c:pt idx="3646">
                  <c:v>43.40913233285426</c:v>
                </c:pt>
                <c:pt idx="3647">
                  <c:v>43.4084885428822</c:v>
                </c:pt>
                <c:pt idx="3648">
                  <c:v>43.40784476246502</c:v>
                </c:pt>
                <c:pt idx="3649">
                  <c:v>43.4072011880524</c:v>
                </c:pt>
                <c:pt idx="3650">
                  <c:v>43.40655742674164</c:v>
                </c:pt>
                <c:pt idx="3651">
                  <c:v>43.40591367498534</c:v>
                </c:pt>
                <c:pt idx="3652">
                  <c:v>43.40526993278338</c:v>
                </c:pt>
                <c:pt idx="3653">
                  <c:v>43.40462620013562</c:v>
                </c:pt>
                <c:pt idx="3654">
                  <c:v>43.40398267347717</c:v>
                </c:pt>
                <c:pt idx="3655">
                  <c:v>43.4033389599345</c:v>
                </c:pt>
                <c:pt idx="3656">
                  <c:v>43.40269525594562</c:v>
                </c:pt>
                <c:pt idx="3657">
                  <c:v>43.40205156151041</c:v>
                </c:pt>
                <c:pt idx="3658">
                  <c:v>43.40140787662879</c:v>
                </c:pt>
                <c:pt idx="3659">
                  <c:v>43.40076439772123</c:v>
                </c:pt>
                <c:pt idx="3660">
                  <c:v>43.40012073194335</c:v>
                </c:pt>
                <c:pt idx="3661">
                  <c:v>43.39947707571861</c:v>
                </c:pt>
                <c:pt idx="3662">
                  <c:v>43.39883342904694</c:v>
                </c:pt>
                <c:pt idx="3663">
                  <c:v>43.39818979192812</c:v>
                </c:pt>
                <c:pt idx="3664">
                  <c:v>43.39754636076817</c:v>
                </c:pt>
                <c:pt idx="3665">
                  <c:v>43.39690274275181</c:v>
                </c:pt>
                <c:pt idx="3666">
                  <c:v>43.39625913428797</c:v>
                </c:pt>
                <c:pt idx="3667">
                  <c:v>43.39561553537647</c:v>
                </c:pt>
                <c:pt idx="3668">
                  <c:v>43.39497194601721</c:v>
                </c:pt>
                <c:pt idx="3669">
                  <c:v>43.39432856260157</c:v>
                </c:pt>
                <c:pt idx="3670">
                  <c:v>43.39368499234343</c:v>
                </c:pt>
                <c:pt idx="3671">
                  <c:v>43.39304143163714</c:v>
                </c:pt>
                <c:pt idx="3672">
                  <c:v>43.3923978804826</c:v>
                </c:pt>
                <c:pt idx="3673">
                  <c:v>43.3917543388796</c:v>
                </c:pt>
                <c:pt idx="3674">
                  <c:v>43.391111003205</c:v>
                </c:pt>
                <c:pt idx="3675">
                  <c:v>43.39046748070182</c:v>
                </c:pt>
                <c:pt idx="3676">
                  <c:v>43.38982396774982</c:v>
                </c:pt>
                <c:pt idx="3677">
                  <c:v>43.38918046434888</c:v>
                </c:pt>
                <c:pt idx="3678">
                  <c:v>43.38853697049887</c:v>
                </c:pt>
                <c:pt idx="3679">
                  <c:v>43.38789368256199</c:v>
                </c:pt>
                <c:pt idx="3680">
                  <c:v>43.38725020781049</c:v>
                </c:pt>
                <c:pt idx="3681">
                  <c:v>43.38660674260952</c:v>
                </c:pt>
                <c:pt idx="3682">
                  <c:v>43.38596328695894</c:v>
                </c:pt>
                <c:pt idx="3683">
                  <c:v>43.3853198408586</c:v>
                </c:pt>
                <c:pt idx="3684">
                  <c:v>43.38467660065618</c:v>
                </c:pt>
                <c:pt idx="3685">
                  <c:v>43.38403317365306</c:v>
                </c:pt>
                <c:pt idx="3686">
                  <c:v>43.38338975619982</c:v>
                </c:pt>
                <c:pt idx="3687">
                  <c:v>43.38274634829629</c:v>
                </c:pt>
                <c:pt idx="3688">
                  <c:v>43.38210294994236</c:v>
                </c:pt>
                <c:pt idx="3689">
                  <c:v>43.38145975747112</c:v>
                </c:pt>
                <c:pt idx="3690">
                  <c:v>43.38081637821309</c:v>
                </c:pt>
                <c:pt idx="3691">
                  <c:v>43.38017300850428</c:v>
                </c:pt>
                <c:pt idx="3692">
                  <c:v>43.37952964834452</c:v>
                </c:pt>
                <c:pt idx="3693">
                  <c:v>43.37888629773369</c:v>
                </c:pt>
                <c:pt idx="3694">
                  <c:v>43.37824315299039</c:v>
                </c:pt>
                <c:pt idx="3695">
                  <c:v>43.37759982147416</c:v>
                </c:pt>
                <c:pt idx="3696">
                  <c:v>43.37695649950646</c:v>
                </c:pt>
                <c:pt idx="3697">
                  <c:v>43.37631318708722</c:v>
                </c:pt>
                <c:pt idx="3698">
                  <c:v>43.37566988421622</c:v>
                </c:pt>
                <c:pt idx="3699">
                  <c:v>43.3750267871613</c:v>
                </c:pt>
                <c:pt idx="3700">
                  <c:v>43.37438350272056</c:v>
                </c:pt>
                <c:pt idx="3701">
                  <c:v>43.37374022782104</c:v>
                </c:pt>
                <c:pt idx="3702">
                  <c:v>43.37309696246251</c:v>
                </c:pt>
                <c:pt idx="3703">
                  <c:v>43.3724537066449</c:v>
                </c:pt>
                <c:pt idx="3704">
                  <c:v>43.37181065665771</c:v>
                </c:pt>
                <c:pt idx="3705">
                  <c:v>43.37116741991843</c:v>
                </c:pt>
                <c:pt idx="3706">
                  <c:v>43.37052419271959</c:v>
                </c:pt>
                <c:pt idx="3707">
                  <c:v>43.36988097506102</c:v>
                </c:pt>
                <c:pt idx="3708">
                  <c:v>43.36923776694251</c:v>
                </c:pt>
                <c:pt idx="3709">
                  <c:v>43.3685947646392</c:v>
                </c:pt>
                <c:pt idx="3710">
                  <c:v>43.36795157559752</c:v>
                </c:pt>
                <c:pt idx="3711">
                  <c:v>43.36730839609552</c:v>
                </c:pt>
                <c:pt idx="3712">
                  <c:v>43.366665226133</c:v>
                </c:pt>
                <c:pt idx="3713">
                  <c:v>43.36602206570981</c:v>
                </c:pt>
                <c:pt idx="3714">
                  <c:v>43.36537911108643</c:v>
                </c:pt>
                <c:pt idx="3715">
                  <c:v>43.36473596973854</c:v>
                </c:pt>
                <c:pt idx="3716">
                  <c:v>43.36409283792951</c:v>
                </c:pt>
                <c:pt idx="3717">
                  <c:v>43.36344971565919</c:v>
                </c:pt>
                <c:pt idx="3718">
                  <c:v>43.36280660292746</c:v>
                </c:pt>
                <c:pt idx="3719">
                  <c:v>43.36216369598021</c:v>
                </c:pt>
                <c:pt idx="3720">
                  <c:v>43.36152060232222</c:v>
                </c:pt>
                <c:pt idx="3721">
                  <c:v>43.36087751820231</c:v>
                </c:pt>
                <c:pt idx="3722">
                  <c:v>43.36023444362036</c:v>
                </c:pt>
                <c:pt idx="3723">
                  <c:v>43.35959137857623</c:v>
                </c:pt>
                <c:pt idx="3724">
                  <c:v>43.35894851930124</c:v>
                </c:pt>
                <c:pt idx="3725">
                  <c:v>43.35830547332932</c:v>
                </c:pt>
                <c:pt idx="3726">
                  <c:v>43.3576624368947</c:v>
                </c:pt>
                <c:pt idx="3727">
                  <c:v>43.35701940999726</c:v>
                </c:pt>
                <c:pt idx="3728">
                  <c:v>43.35637639263687</c:v>
                </c:pt>
                <c:pt idx="3729">
                  <c:v>43.35573358103031</c:v>
                </c:pt>
                <c:pt idx="3730">
                  <c:v>43.35509058274058</c:v>
                </c:pt>
                <c:pt idx="3731">
                  <c:v>43.35444759398739</c:v>
                </c:pt>
                <c:pt idx="3732">
                  <c:v>43.35380461477065</c:v>
                </c:pt>
                <c:pt idx="3733">
                  <c:v>43.35316164509013</c:v>
                </c:pt>
                <c:pt idx="3734">
                  <c:v>43.35251888114817</c:v>
                </c:pt>
                <c:pt idx="3735">
                  <c:v>43.3518759305368</c:v>
                </c:pt>
                <c:pt idx="3736">
                  <c:v>43.3512329894612</c:v>
                </c:pt>
                <c:pt idx="3737">
                  <c:v>43.35059005792125</c:v>
                </c:pt>
                <c:pt idx="3738">
                  <c:v>43.34994713591679</c:v>
                </c:pt>
                <c:pt idx="3739">
                  <c:v>43.34930441963551</c:v>
                </c:pt>
                <c:pt idx="3740">
                  <c:v>43.34866151669863</c:v>
                </c:pt>
                <c:pt idx="3741">
                  <c:v>43.3480186232968</c:v>
                </c:pt>
                <c:pt idx="3742">
                  <c:v>43.3473757394298</c:v>
                </c:pt>
                <c:pt idx="3743">
                  <c:v>43.34673286509751</c:v>
                </c:pt>
                <c:pt idx="3744">
                  <c:v>43.34609019647315</c:v>
                </c:pt>
                <c:pt idx="3745">
                  <c:v>43.34544734120691</c:v>
                </c:pt>
                <c:pt idx="3746">
                  <c:v>43.34480449547493</c:v>
                </c:pt>
                <c:pt idx="3747">
                  <c:v>43.34416165927704</c:v>
                </c:pt>
                <c:pt idx="3748">
                  <c:v>43.34351883261314</c:v>
                </c:pt>
                <c:pt idx="3749">
                  <c:v>43.34287621164177</c:v>
                </c:pt>
                <c:pt idx="3750">
                  <c:v>43.34223340404233</c:v>
                </c:pt>
                <c:pt idx="3751">
                  <c:v>43.34159060597639</c:v>
                </c:pt>
                <c:pt idx="3752">
                  <c:v>43.34094781744377</c:v>
                </c:pt>
                <c:pt idx="3753">
                  <c:v>43.34030503844435</c:v>
                </c:pt>
                <c:pt idx="3754">
                  <c:v>43.33966246512215</c:v>
                </c:pt>
                <c:pt idx="3755">
                  <c:v>43.3390197051857</c:v>
                </c:pt>
                <c:pt idx="3756">
                  <c:v>43.33837695478192</c:v>
                </c:pt>
                <c:pt idx="3757">
                  <c:v>43.33773421391072</c:v>
                </c:pt>
                <c:pt idx="3758">
                  <c:v>43.33709148257191</c:v>
                </c:pt>
                <c:pt idx="3759">
                  <c:v>43.33644895689505</c:v>
                </c:pt>
                <c:pt idx="3760">
                  <c:v>43.33580624461766</c:v>
                </c:pt>
                <c:pt idx="3761">
                  <c:v>43.33516354187224</c:v>
                </c:pt>
                <c:pt idx="3762">
                  <c:v>43.3345208486586</c:v>
                </c:pt>
                <c:pt idx="3763">
                  <c:v>43.33387816497657</c:v>
                </c:pt>
                <c:pt idx="3764">
                  <c:v>43.3332356869412</c:v>
                </c:pt>
                <c:pt idx="3765">
                  <c:v>43.33259302231907</c:v>
                </c:pt>
                <c:pt idx="3766">
                  <c:v>43.3319503672281</c:v>
                </c:pt>
                <c:pt idx="3767">
                  <c:v>43.33130772166815</c:v>
                </c:pt>
                <c:pt idx="3768">
                  <c:v>43.33066508563906</c:v>
                </c:pt>
                <c:pt idx="3769">
                  <c:v>43.33002265524129</c:v>
                </c:pt>
                <c:pt idx="3770">
                  <c:v>43.3293800382706</c:v>
                </c:pt>
                <c:pt idx="3771">
                  <c:v>43.32873743083027</c:v>
                </c:pt>
                <c:pt idx="3772">
                  <c:v>43.32809483292017</c:v>
                </c:pt>
                <c:pt idx="3773">
                  <c:v>43.3274522445402</c:v>
                </c:pt>
                <c:pt idx="3774">
                  <c:v>43.32680986177619</c:v>
                </c:pt>
                <c:pt idx="3775">
                  <c:v>43.32616729245302</c:v>
                </c:pt>
                <c:pt idx="3776">
                  <c:v>43.32552473265947</c:v>
                </c:pt>
                <c:pt idx="3777">
                  <c:v>43.32488218239537</c:v>
                </c:pt>
                <c:pt idx="3778">
                  <c:v>43.32423964166061</c:v>
                </c:pt>
                <c:pt idx="3779">
                  <c:v>43.32359730652658</c:v>
                </c:pt>
                <c:pt idx="3780">
                  <c:v>43.3229547848471</c:v>
                </c:pt>
                <c:pt idx="3781">
                  <c:v>43.32231227269646</c:v>
                </c:pt>
                <c:pt idx="3782">
                  <c:v>43.32166977007454</c:v>
                </c:pt>
                <c:pt idx="3783">
                  <c:v>43.32102727698116</c:v>
                </c:pt>
                <c:pt idx="3784">
                  <c:v>43.32038498947318</c:v>
                </c:pt>
                <c:pt idx="3785">
                  <c:v>43.31974251543352</c:v>
                </c:pt>
                <c:pt idx="3786">
                  <c:v>43.31910005092198</c:v>
                </c:pt>
                <c:pt idx="3787">
                  <c:v>43.31845759593834</c:v>
                </c:pt>
                <c:pt idx="3788">
                  <c:v>43.3178151504825</c:v>
                </c:pt>
                <c:pt idx="3789">
                  <c:v>43.31717291059677</c:v>
                </c:pt>
                <c:pt idx="3790">
                  <c:v>43.31653048419312</c:v>
                </c:pt>
                <c:pt idx="3791">
                  <c:v>43.31588806731676</c:v>
                </c:pt>
                <c:pt idx="3792">
                  <c:v>43.31524565996759</c:v>
                </c:pt>
                <c:pt idx="3793">
                  <c:v>43.31460326214545</c:v>
                </c:pt>
                <c:pt idx="3794">
                  <c:v>43.31396106987808</c:v>
                </c:pt>
                <c:pt idx="3795">
                  <c:v>43.31331869110659</c:v>
                </c:pt>
                <c:pt idx="3796">
                  <c:v>43.31267632186162</c:v>
                </c:pt>
                <c:pt idx="3797">
                  <c:v>43.31203396214305</c:v>
                </c:pt>
                <c:pt idx="3798">
                  <c:v>43.31139161195074</c:v>
                </c:pt>
                <c:pt idx="3799">
                  <c:v>43.31074946729786</c:v>
                </c:pt>
                <c:pt idx="3800">
                  <c:v>43.31010713615468</c:v>
                </c:pt>
                <c:pt idx="3801">
                  <c:v>43.30946481453724</c:v>
                </c:pt>
                <c:pt idx="3802">
                  <c:v>43.30882250244542</c:v>
                </c:pt>
                <c:pt idx="3803">
                  <c:v>43.30818019987908</c:v>
                </c:pt>
                <c:pt idx="3804">
                  <c:v>43.30753810283692</c:v>
                </c:pt>
                <c:pt idx="3805">
                  <c:v>43.30689581931814</c:v>
                </c:pt>
                <c:pt idx="3806">
                  <c:v>43.30625354532437</c:v>
                </c:pt>
                <c:pt idx="3807">
                  <c:v>43.30561128085546</c:v>
                </c:pt>
                <c:pt idx="3808">
                  <c:v>43.30496902591123</c:v>
                </c:pt>
                <c:pt idx="3809">
                  <c:v>43.30432697647591</c:v>
                </c:pt>
                <c:pt idx="3810">
                  <c:v>43.30368474057773</c:v>
                </c:pt>
                <c:pt idx="3811">
                  <c:v>43.30304251420377</c:v>
                </c:pt>
                <c:pt idx="3812">
                  <c:v>43.30240029735391</c:v>
                </c:pt>
                <c:pt idx="3813">
                  <c:v>43.30175809002798</c:v>
                </c:pt>
                <c:pt idx="3814">
                  <c:v>43.30111608819562</c:v>
                </c:pt>
                <c:pt idx="3815">
                  <c:v>43.30047389991417</c:v>
                </c:pt>
                <c:pt idx="3816">
                  <c:v>43.2998317211562</c:v>
                </c:pt>
                <c:pt idx="3817">
                  <c:v>43.29918955192154</c:v>
                </c:pt>
                <c:pt idx="3818">
                  <c:v>43.29854739221002</c:v>
                </c:pt>
                <c:pt idx="3819">
                  <c:v>43.2979054379768</c:v>
                </c:pt>
                <c:pt idx="3820">
                  <c:v>43.29726329730824</c:v>
                </c:pt>
                <c:pt idx="3821">
                  <c:v>43.29662116616237</c:v>
                </c:pt>
                <c:pt idx="3822">
                  <c:v>43.29597904453908</c:v>
                </c:pt>
                <c:pt idx="3823">
                  <c:v>43.29533693243816</c:v>
                </c:pt>
                <c:pt idx="3824">
                  <c:v>43.2946950258002</c:v>
                </c:pt>
                <c:pt idx="3825">
                  <c:v>43.29405293274067</c:v>
                </c:pt>
                <c:pt idx="3826">
                  <c:v>43.29341084920307</c:v>
                </c:pt>
                <c:pt idx="3827">
                  <c:v>43.29276877518725</c:v>
                </c:pt>
                <c:pt idx="3828">
                  <c:v>43.29212671069305</c:v>
                </c:pt>
                <c:pt idx="3829">
                  <c:v>43.29148485164649</c:v>
                </c:pt>
                <c:pt idx="3830">
                  <c:v>43.2908428061922</c:v>
                </c:pt>
                <c:pt idx="3831">
                  <c:v>43.29020077025902</c:v>
                </c:pt>
                <c:pt idx="3832">
                  <c:v>43.28955874384684</c:v>
                </c:pt>
                <c:pt idx="3833">
                  <c:v>43.28891672695554</c:v>
                </c:pt>
                <c:pt idx="3834">
                  <c:v>43.28827491549659</c:v>
                </c:pt>
                <c:pt idx="3835">
                  <c:v>43.28763291764356</c:v>
                </c:pt>
                <c:pt idx="3836">
                  <c:v>43.28699092931097</c:v>
                </c:pt>
                <c:pt idx="3837">
                  <c:v>43.2863489504986</c:v>
                </c:pt>
                <c:pt idx="3838">
                  <c:v>43.2857069812063</c:v>
                </c:pt>
                <c:pt idx="3839">
                  <c:v>43.2850652173311</c:v>
                </c:pt>
                <c:pt idx="3840">
                  <c:v>43.28442326707557</c:v>
                </c:pt>
                <c:pt idx="3841">
                  <c:v>43.28378132633968</c:v>
                </c:pt>
                <c:pt idx="3842">
                  <c:v>43.28313939512324</c:v>
                </c:pt>
                <c:pt idx="3843">
                  <c:v>43.2824974734261</c:v>
                </c:pt>
                <c:pt idx="3844">
                  <c:v>43.28185575713078</c:v>
                </c:pt>
                <c:pt idx="3845">
                  <c:v>43.28121385446891</c:v>
                </c:pt>
                <c:pt idx="3846">
                  <c:v>43.28057196132587</c:v>
                </c:pt>
                <c:pt idx="3847">
                  <c:v>43.27993007770154</c:v>
                </c:pt>
                <c:pt idx="3848">
                  <c:v>43.27928820359573</c:v>
                </c:pt>
                <c:pt idx="3849">
                  <c:v>43.27864653487644</c:v>
                </c:pt>
                <c:pt idx="3850">
                  <c:v>43.27800467980434</c:v>
                </c:pt>
                <c:pt idx="3851">
                  <c:v>43.27736283425032</c:v>
                </c:pt>
                <c:pt idx="3852">
                  <c:v>43.27672099821422</c:v>
                </c:pt>
                <c:pt idx="3853">
                  <c:v>43.2760791716959</c:v>
                </c:pt>
                <c:pt idx="3854">
                  <c:v>43.27543755054877</c:v>
                </c:pt>
                <c:pt idx="3855">
                  <c:v>43.2747957430626</c:v>
                </c:pt>
                <c:pt idx="3856">
                  <c:v>43.27415394509375</c:v>
                </c:pt>
                <c:pt idx="3857">
                  <c:v>43.27351215664205</c:v>
                </c:pt>
                <c:pt idx="3858">
                  <c:v>43.27287037770733</c:v>
                </c:pt>
                <c:pt idx="3859">
                  <c:v>43.27222880412855</c:v>
                </c:pt>
                <c:pt idx="3860">
                  <c:v>43.27158704422447</c:v>
                </c:pt>
                <c:pt idx="3861">
                  <c:v>43.27094529383692</c:v>
                </c:pt>
                <c:pt idx="3862">
                  <c:v>43.27030355296575</c:v>
                </c:pt>
                <c:pt idx="3863">
                  <c:v>43.26966182161082</c:v>
                </c:pt>
                <c:pt idx="3864">
                  <c:v>43.2690202955965</c:v>
                </c:pt>
                <c:pt idx="3865">
                  <c:v>43.26837858327067</c:v>
                </c:pt>
                <c:pt idx="3866">
                  <c:v>43.26773688046057</c:v>
                </c:pt>
                <c:pt idx="3867">
                  <c:v>43.26709518716611</c:v>
                </c:pt>
                <c:pt idx="3868">
                  <c:v>43.26645350338708</c:v>
                </c:pt>
                <c:pt idx="3869">
                  <c:v>43.2658120249334</c:v>
                </c:pt>
                <c:pt idx="3870">
                  <c:v>43.26517036018197</c:v>
                </c:pt>
                <c:pt idx="3871">
                  <c:v>43.26452870494546</c:v>
                </c:pt>
                <c:pt idx="3872">
                  <c:v>43.26388705922381</c:v>
                </c:pt>
                <c:pt idx="3873">
                  <c:v>43.26324542301688</c:v>
                </c:pt>
                <c:pt idx="3874">
                  <c:v>43.26260399212</c:v>
                </c:pt>
                <c:pt idx="3875">
                  <c:v>43.26196237493905</c:v>
                </c:pt>
                <c:pt idx="3876">
                  <c:v>43.26132076727232</c:v>
                </c:pt>
                <c:pt idx="3877">
                  <c:v>43.26067916911968</c:v>
                </c:pt>
                <c:pt idx="3878">
                  <c:v>43.26003758048094</c:v>
                </c:pt>
                <c:pt idx="3879">
                  <c:v>43.259396197137</c:v>
                </c:pt>
                <c:pt idx="3880">
                  <c:v>43.25875462752272</c:v>
                </c:pt>
                <c:pt idx="3881">
                  <c:v>43.2581130674219</c:v>
                </c:pt>
                <c:pt idx="3882">
                  <c:v>43.25747151683439</c:v>
                </c:pt>
                <c:pt idx="3883">
                  <c:v>43.25682997576002</c:v>
                </c:pt>
                <c:pt idx="3884">
                  <c:v>43.25618863996516</c:v>
                </c:pt>
                <c:pt idx="3885">
                  <c:v>43.25554711791372</c:v>
                </c:pt>
                <c:pt idx="3886">
                  <c:v>43.25490560537497</c:v>
                </c:pt>
                <c:pt idx="3887">
                  <c:v>43.25426410234873</c:v>
                </c:pt>
                <c:pt idx="3888">
                  <c:v>43.2536226088349</c:v>
                </c:pt>
                <c:pt idx="3889">
                  <c:v>43.25298132058525</c:v>
                </c:pt>
                <c:pt idx="3890">
                  <c:v>43.2523398460928</c:v>
                </c:pt>
                <c:pt idx="3891">
                  <c:v>43.25169838111223</c:v>
                </c:pt>
                <c:pt idx="3892">
                  <c:v>43.25105692564344</c:v>
                </c:pt>
                <c:pt idx="3893">
                  <c:v>43.25041547968625</c:v>
                </c:pt>
                <c:pt idx="3894">
                  <c:v>43.24977423897801</c:v>
                </c:pt>
                <c:pt idx="3895">
                  <c:v>43.24913281204067</c:v>
                </c:pt>
                <c:pt idx="3896">
                  <c:v>43.24849139461449</c:v>
                </c:pt>
                <c:pt idx="3897">
                  <c:v>43.24784998669929</c:v>
                </c:pt>
                <c:pt idx="3898">
                  <c:v>43.24720858829492</c:v>
                </c:pt>
                <c:pt idx="3899">
                  <c:v>43.2465673951242</c:v>
                </c:pt>
                <c:pt idx="3900">
                  <c:v>43.24592601573813</c:v>
                </c:pt>
                <c:pt idx="3901">
                  <c:v>43.24528464586242</c:v>
                </c:pt>
                <c:pt idx="3902">
                  <c:v>43.24464328549695</c:v>
                </c:pt>
                <c:pt idx="3903">
                  <c:v>43.24400193464157</c:v>
                </c:pt>
                <c:pt idx="3904">
                  <c:v>43.24336078900453</c:v>
                </c:pt>
                <c:pt idx="3905">
                  <c:v>43.2427194571659</c:v>
                </c:pt>
                <c:pt idx="3906">
                  <c:v>43.24207813483685</c:v>
                </c:pt>
                <c:pt idx="3907">
                  <c:v>43.24143682201726</c:v>
                </c:pt>
                <c:pt idx="3908">
                  <c:v>43.24079551870697</c:v>
                </c:pt>
                <c:pt idx="3909">
                  <c:v>43.24015442059976</c:v>
                </c:pt>
                <c:pt idx="3910">
                  <c:v>43.2395131363047</c:v>
                </c:pt>
                <c:pt idx="3911">
                  <c:v>43.23887186151847</c:v>
                </c:pt>
                <c:pt idx="3912">
                  <c:v>43.23823059624091</c:v>
                </c:pt>
                <c:pt idx="3913">
                  <c:v>43.2375893404719</c:v>
                </c:pt>
                <c:pt idx="3914">
                  <c:v>43.23694828989066</c:v>
                </c:pt>
                <c:pt idx="3915">
                  <c:v>43.23630705313532</c:v>
                </c:pt>
                <c:pt idx="3916">
                  <c:v>43.23566582588803</c:v>
                </c:pt>
                <c:pt idx="3917">
                  <c:v>43.23502460814866</c:v>
                </c:pt>
                <c:pt idx="3918">
                  <c:v>43.23438339991704</c:v>
                </c:pt>
                <c:pt idx="3919">
                  <c:v>43.23374239685796</c:v>
                </c:pt>
                <c:pt idx="3920">
                  <c:v>43.23310120763848</c:v>
                </c:pt>
                <c:pt idx="3921">
                  <c:v>43.2324600279263</c:v>
                </c:pt>
                <c:pt idx="3922">
                  <c:v>43.23181885772126</c:v>
                </c:pt>
                <c:pt idx="3923">
                  <c:v>43.2311776970232</c:v>
                </c:pt>
                <c:pt idx="3924">
                  <c:v>43.2305367414824</c:v>
                </c:pt>
                <c:pt idx="3925">
                  <c:v>43.22989559979494</c:v>
                </c:pt>
                <c:pt idx="3926">
                  <c:v>43.22925446761399</c:v>
                </c:pt>
                <c:pt idx="3927">
                  <c:v>43.22861334493947</c:v>
                </c:pt>
                <c:pt idx="3928">
                  <c:v>43.2279722317711</c:v>
                </c:pt>
                <c:pt idx="3929">
                  <c:v>43.22733132374473</c:v>
                </c:pt>
                <c:pt idx="3930">
                  <c:v>43.22669022958545</c:v>
                </c:pt>
                <c:pt idx="3931">
                  <c:v>43.22604914493194</c:v>
                </c:pt>
                <c:pt idx="3932">
                  <c:v>43.22540806978398</c:v>
                </c:pt>
                <c:pt idx="3933">
                  <c:v>43.2247670041415</c:v>
                </c:pt>
                <c:pt idx="3934">
                  <c:v>43.2241261436257</c:v>
                </c:pt>
                <c:pt idx="3935">
                  <c:v>43.22348509699074</c:v>
                </c:pt>
                <c:pt idx="3936">
                  <c:v>43.22284405986075</c:v>
                </c:pt>
                <c:pt idx="3937">
                  <c:v>43.2222030322356</c:v>
                </c:pt>
                <c:pt idx="3938">
                  <c:v>43.22156201411512</c:v>
                </c:pt>
                <c:pt idx="3939">
                  <c:v>43.22092120110607</c:v>
                </c:pt>
                <c:pt idx="3940">
                  <c:v>43.22028020199158</c:v>
                </c:pt>
                <c:pt idx="3941">
                  <c:v>43.2196392123813</c:v>
                </c:pt>
                <c:pt idx="3942">
                  <c:v>43.21899823227506</c:v>
                </c:pt>
                <c:pt idx="3943">
                  <c:v>43.21835726167274</c:v>
                </c:pt>
                <c:pt idx="3944">
                  <c:v>43.21771649616657</c:v>
                </c:pt>
                <c:pt idx="3945">
                  <c:v>43.2170755445687</c:v>
                </c:pt>
                <c:pt idx="3946">
                  <c:v>43.21643460247425</c:v>
                </c:pt>
                <c:pt idx="3947">
                  <c:v>43.2157936698831</c:v>
                </c:pt>
                <c:pt idx="3948">
                  <c:v>43.2151527467951</c:v>
                </c:pt>
                <c:pt idx="3949">
                  <c:v>43.21451202878795</c:v>
                </c:pt>
                <c:pt idx="3950">
                  <c:v>43.21387112470284</c:v>
                </c:pt>
                <c:pt idx="3951">
                  <c:v>43.2132302301204</c:v>
                </c:pt>
                <c:pt idx="3952">
                  <c:v>43.21258934504046</c:v>
                </c:pt>
                <c:pt idx="3953">
                  <c:v>43.21194846946288</c:v>
                </c:pt>
                <c:pt idx="3954">
                  <c:v>43.21130779895096</c:v>
                </c:pt>
                <c:pt idx="3955">
                  <c:v>43.21066694237476</c:v>
                </c:pt>
                <c:pt idx="3956">
                  <c:v>43.21002609530044</c:v>
                </c:pt>
                <c:pt idx="3957">
                  <c:v>43.20938525772791</c:v>
                </c:pt>
                <c:pt idx="3958">
                  <c:v>43.20874442965695</c:v>
                </c:pt>
                <c:pt idx="3959">
                  <c:v>43.20810380663634</c:v>
                </c:pt>
                <c:pt idx="3960">
                  <c:v>43.20746299756521</c:v>
                </c:pt>
                <c:pt idx="3961">
                  <c:v>43.2068221979952</c:v>
                </c:pt>
                <c:pt idx="3962">
                  <c:v>43.20618140792617</c:v>
                </c:pt>
                <c:pt idx="3963">
                  <c:v>43.20554062735796</c:v>
                </c:pt>
                <c:pt idx="3964">
                  <c:v>43.20490005182485</c:v>
                </c:pt>
                <c:pt idx="3965">
                  <c:v>43.20425929025492</c:v>
                </c:pt>
                <c:pt idx="3966">
                  <c:v>43.20361853818536</c:v>
                </c:pt>
                <c:pt idx="3967">
                  <c:v>43.202977795616</c:v>
                </c:pt>
                <c:pt idx="3968">
                  <c:v>43.2023370625467</c:v>
                </c:pt>
                <c:pt idx="3969">
                  <c:v>43.20169653449722</c:v>
                </c:pt>
                <c:pt idx="3970">
                  <c:v>43.20105582042466</c:v>
                </c:pt>
                <c:pt idx="3971">
                  <c:v>43.2004151158517</c:v>
                </c:pt>
                <c:pt idx="3972">
                  <c:v>43.19977442077815</c:v>
                </c:pt>
                <c:pt idx="3973">
                  <c:v>43.1991337352039</c:v>
                </c:pt>
                <c:pt idx="3974">
                  <c:v>43.19849325463422</c:v>
                </c:pt>
                <c:pt idx="3975">
                  <c:v>43.19785258805516</c:v>
                </c:pt>
                <c:pt idx="3976">
                  <c:v>43.19721193097495</c:v>
                </c:pt>
                <c:pt idx="3977">
                  <c:v>43.19657128339337</c:v>
                </c:pt>
                <c:pt idx="3978">
                  <c:v>43.19593064531031</c:v>
                </c:pt>
                <c:pt idx="3979">
                  <c:v>43.19529021221656</c:v>
                </c:pt>
                <c:pt idx="3980">
                  <c:v>43.19464959312717</c:v>
                </c:pt>
                <c:pt idx="3981">
                  <c:v>43.19400898353583</c:v>
                </c:pt>
                <c:pt idx="3982">
                  <c:v>43.19336838344238</c:v>
                </c:pt>
                <c:pt idx="3983">
                  <c:v>43.19272779284668</c:v>
                </c:pt>
                <c:pt idx="3984">
                  <c:v>43.19208740722502</c:v>
                </c:pt>
                <c:pt idx="3985">
                  <c:v>43.19144683562144</c:v>
                </c:pt>
                <c:pt idx="3986">
                  <c:v>43.19080627351514</c:v>
                </c:pt>
                <c:pt idx="3987">
                  <c:v>43.19016572090598</c:v>
                </c:pt>
                <c:pt idx="3988">
                  <c:v>43.18952517779375</c:v>
                </c:pt>
                <c:pt idx="3989">
                  <c:v>43.18888483964032</c:v>
                </c:pt>
                <c:pt idx="3990">
                  <c:v>43.18824431551872</c:v>
                </c:pt>
                <c:pt idx="3991">
                  <c:v>43.18760380089358</c:v>
                </c:pt>
                <c:pt idx="3992">
                  <c:v>43.18696329576484</c:v>
                </c:pt>
                <c:pt idx="3993">
                  <c:v>43.1863228001323</c:v>
                </c:pt>
                <c:pt idx="3994">
                  <c:v>43.18568250944323</c:v>
                </c:pt>
                <c:pt idx="3995">
                  <c:v>43.18504203283568</c:v>
                </c:pt>
                <c:pt idx="3996">
                  <c:v>43.18440156584746</c:v>
                </c:pt>
                <c:pt idx="3997">
                  <c:v>43.18376110835651</c:v>
                </c:pt>
                <c:pt idx="3998">
                  <c:v>43.18312066036258</c:v>
                </c:pt>
                <c:pt idx="3999">
                  <c:v>43.18248041729848</c:v>
                </c:pt>
                <c:pt idx="4000">
                  <c:v>43.18183998829534</c:v>
                </c:pt>
                <c:pt idx="4001">
                  <c:v>43.18119956878878</c:v>
                </c:pt>
                <c:pt idx="4002">
                  <c:v>43.18055915877866</c:v>
                </c:pt>
                <c:pt idx="4003">
                  <c:v>43.17991875826485</c:v>
                </c:pt>
                <c:pt idx="4004">
                  <c:v>43.17927856266567</c:v>
                </c:pt>
                <c:pt idx="4005">
                  <c:v>43.17863818114112</c:v>
                </c:pt>
                <c:pt idx="4006">
                  <c:v>43.17799780911243</c:v>
                </c:pt>
                <c:pt idx="4007">
                  <c:v>43.17735744657948</c:v>
                </c:pt>
                <c:pt idx="4008">
                  <c:v>43.17671709354209</c:v>
                </c:pt>
                <c:pt idx="4009">
                  <c:v>43.17607694540407</c:v>
                </c:pt>
                <c:pt idx="4010">
                  <c:v>43.17543661135445</c:v>
                </c:pt>
                <c:pt idx="4011">
                  <c:v>43.17479628679995</c:v>
                </c:pt>
                <c:pt idx="4012">
                  <c:v>43.17415597174043</c:v>
                </c:pt>
                <c:pt idx="4013">
                  <c:v>43.1735156661757</c:v>
                </c:pt>
                <c:pt idx="4014">
                  <c:v>43.17287556549515</c:v>
                </c:pt>
                <c:pt idx="4015">
                  <c:v>43.17223527891675</c:v>
                </c:pt>
                <c:pt idx="4016">
                  <c:v>43.17159500183271</c:v>
                </c:pt>
                <c:pt idx="4017">
                  <c:v>43.1709547342429</c:v>
                </c:pt>
                <c:pt idx="4018">
                  <c:v>43.17031447614717</c:v>
                </c:pt>
                <c:pt idx="4019">
                  <c:v>43.16967442292036</c:v>
                </c:pt>
                <c:pt idx="4020">
                  <c:v>43.16903418380944</c:v>
                </c:pt>
                <c:pt idx="4021">
                  <c:v>43.16839395419215</c:v>
                </c:pt>
                <c:pt idx="4022">
                  <c:v>43.16775373406834</c:v>
                </c:pt>
                <c:pt idx="4023">
                  <c:v>43.16711352343787</c:v>
                </c:pt>
                <c:pt idx="4024">
                  <c:v>43.1664735176611</c:v>
                </c:pt>
                <c:pt idx="4025">
                  <c:v>43.16583332601395</c:v>
                </c:pt>
                <c:pt idx="4026">
                  <c:v>43.1651931438597</c:v>
                </c:pt>
                <c:pt idx="4027">
                  <c:v>43.16455297119818</c:v>
                </c:pt>
                <c:pt idx="4028">
                  <c:v>43.16391280802927</c:v>
                </c:pt>
                <c:pt idx="4029">
                  <c:v>43.1632728496988</c:v>
                </c:pt>
                <c:pt idx="4030">
                  <c:v>43.1626327055117</c:v>
                </c:pt>
                <c:pt idx="4031">
                  <c:v>43.16199257081677</c:v>
                </c:pt>
                <c:pt idx="4032">
                  <c:v>43.16135244561383</c:v>
                </c:pt>
                <c:pt idx="4033">
                  <c:v>43.16071232990275</c:v>
                </c:pt>
                <c:pt idx="4034">
                  <c:v>43.1600724190149</c:v>
                </c:pt>
                <c:pt idx="4035">
                  <c:v>43.15943232228414</c:v>
                </c:pt>
                <c:pt idx="4036">
                  <c:v>43.1587922350448</c:v>
                </c:pt>
                <c:pt idx="4037">
                  <c:v>43.15815215729673</c:v>
                </c:pt>
                <c:pt idx="4038">
                  <c:v>43.15751208903974</c:v>
                </c:pt>
                <c:pt idx="4039">
                  <c:v>43.1568722255908</c:v>
                </c:pt>
                <c:pt idx="4040">
                  <c:v>43.15623217631266</c:v>
                </c:pt>
                <c:pt idx="4041">
                  <c:v>43.15559213652524</c:v>
                </c:pt>
                <c:pt idx="4042">
                  <c:v>43.1549521062283</c:v>
                </c:pt>
                <c:pt idx="4043">
                  <c:v>43.1543120854217</c:v>
                </c:pt>
                <c:pt idx="4044">
                  <c:v>43.15367226940793</c:v>
                </c:pt>
                <c:pt idx="4045">
                  <c:v>43.15303226757873</c:v>
                </c:pt>
                <c:pt idx="4046">
                  <c:v>43.15239227523945</c:v>
                </c:pt>
                <c:pt idx="4047">
                  <c:v>43.15175229238993</c:v>
                </c:pt>
                <c:pt idx="4048">
                  <c:v>43.15111231903004</c:v>
                </c:pt>
                <c:pt idx="4049">
                  <c:v>43.15047255044772</c:v>
                </c:pt>
                <c:pt idx="4050">
                  <c:v>43.14983259606373</c:v>
                </c:pt>
                <c:pt idx="4051">
                  <c:v>43.14919265116891</c:v>
                </c:pt>
                <c:pt idx="4052">
                  <c:v>43.14855271576311</c:v>
                </c:pt>
                <c:pt idx="4053">
                  <c:v>43.14791278984619</c:v>
                </c:pt>
                <c:pt idx="4054">
                  <c:v>43.14727306869161</c:v>
                </c:pt>
                <c:pt idx="4055">
                  <c:v>43.14663316174909</c:v>
                </c:pt>
                <c:pt idx="4056">
                  <c:v>43.14599326429503</c:v>
                </c:pt>
                <c:pt idx="4057">
                  <c:v>43.14535337632923</c:v>
                </c:pt>
                <c:pt idx="4058">
                  <c:v>43.14471349785155</c:v>
                </c:pt>
                <c:pt idx="4059">
                  <c:v>43.14407382412102</c:v>
                </c:pt>
                <c:pt idx="4060">
                  <c:v>43.14343396461629</c:v>
                </c:pt>
                <c:pt idx="4061">
                  <c:v>43.14279411459923</c:v>
                </c:pt>
                <c:pt idx="4062">
                  <c:v>43.14215427406971</c:v>
                </c:pt>
                <c:pt idx="4063">
                  <c:v>43.14151444302759</c:v>
                </c:pt>
                <c:pt idx="4064">
                  <c:v>43.14087481671739</c:v>
                </c:pt>
                <c:pt idx="4065">
                  <c:v>43.14023500464667</c:v>
                </c:pt>
                <c:pt idx="4066">
                  <c:v>43.13959520206294</c:v>
                </c:pt>
                <c:pt idx="4067">
                  <c:v>43.138955408966</c:v>
                </c:pt>
                <c:pt idx="4068">
                  <c:v>43.1383156253557</c:v>
                </c:pt>
                <c:pt idx="4069">
                  <c:v>43.1376760464621</c:v>
                </c:pt>
                <c:pt idx="4070">
                  <c:v>43.13703628182175</c:v>
                </c:pt>
                <c:pt idx="4071">
                  <c:v>43.1363965266676</c:v>
                </c:pt>
                <c:pt idx="4072">
                  <c:v>43.1357567809995</c:v>
                </c:pt>
                <c:pt idx="4073">
                  <c:v>43.13511704481731</c:v>
                </c:pt>
                <c:pt idx="4074">
                  <c:v>43.13447751333658</c:v>
                </c:pt>
                <c:pt idx="4075">
                  <c:v>43.13383779612288</c:v>
                </c:pt>
                <c:pt idx="4076">
                  <c:v>43.13319808839461</c:v>
                </c:pt>
                <c:pt idx="4077">
                  <c:v>43.13255839015167</c:v>
                </c:pt>
                <c:pt idx="4078">
                  <c:v>43.13191870139386</c:v>
                </c:pt>
                <c:pt idx="4079">
                  <c:v>43.13127921732234</c:v>
                </c:pt>
                <c:pt idx="4080">
                  <c:v>43.13063954753152</c:v>
                </c:pt>
                <c:pt idx="4081">
                  <c:v>43.12999988722542</c:v>
                </c:pt>
                <c:pt idx="4082">
                  <c:v>43.1293602364039</c:v>
                </c:pt>
                <c:pt idx="4083">
                  <c:v>43.12872059506677</c:v>
                </c:pt>
                <c:pt idx="4084">
                  <c:v>43.12808115840071</c:v>
                </c:pt>
                <c:pt idx="4085">
                  <c:v>43.1274415360291</c:v>
                </c:pt>
                <c:pt idx="4086">
                  <c:v>43.12680192314144</c:v>
                </c:pt>
                <c:pt idx="4087">
                  <c:v>43.12616231973761</c:v>
                </c:pt>
                <c:pt idx="4088">
                  <c:v>43.12552272581745</c:v>
                </c:pt>
                <c:pt idx="4089">
                  <c:v>43.12488333655315</c:v>
                </c:pt>
                <c:pt idx="4090">
                  <c:v>43.12424376159699</c:v>
                </c:pt>
                <c:pt idx="4091">
                  <c:v>43.1236041961241</c:v>
                </c:pt>
                <c:pt idx="4092">
                  <c:v>43.12296464013425</c:v>
                </c:pt>
                <c:pt idx="4093">
                  <c:v>43.12232509362735</c:v>
                </c:pt>
                <c:pt idx="4094">
                  <c:v>43.12168575176106</c:v>
                </c:pt>
                <c:pt idx="4095">
                  <c:v>43.12104622421671</c:v>
                </c:pt>
                <c:pt idx="4096">
                  <c:v>43.1204067061548</c:v>
                </c:pt>
                <c:pt idx="4097">
                  <c:v>43.11976719757526</c:v>
                </c:pt>
                <c:pt idx="4098">
                  <c:v>43.1191276984779</c:v>
                </c:pt>
                <c:pt idx="4099">
                  <c:v>43.11848840400594</c:v>
                </c:pt>
                <c:pt idx="4100">
                  <c:v>43.11784892386962</c:v>
                </c:pt>
                <c:pt idx="4101">
                  <c:v>43.11720945321499</c:v>
                </c:pt>
                <c:pt idx="4102">
                  <c:v>43.11656999204202</c:v>
                </c:pt>
                <c:pt idx="4103">
                  <c:v>43.11593054035048</c:v>
                </c:pt>
                <c:pt idx="4104">
                  <c:v>43.11529129326914</c:v>
                </c:pt>
                <c:pt idx="4105">
                  <c:v>43.11465186053714</c:v>
                </c:pt>
                <c:pt idx="4106">
                  <c:v>43.11401243728614</c:v>
                </c:pt>
                <c:pt idx="4107">
                  <c:v>43.113373023516</c:v>
                </c:pt>
                <c:pt idx="4108">
                  <c:v>43.11273361922655</c:v>
                </c:pt>
                <c:pt idx="4109">
                  <c:v>43.1120944195321</c:v>
                </c:pt>
                <c:pt idx="4110">
                  <c:v>43.11145503420074</c:v>
                </c:pt>
                <c:pt idx="4111">
                  <c:v>43.11081565834962</c:v>
                </c:pt>
                <c:pt idx="4112">
                  <c:v>43.1101762919786</c:v>
                </c:pt>
                <c:pt idx="4113">
                  <c:v>43.10953693508754</c:v>
                </c:pt>
                <c:pt idx="4114">
                  <c:v>43.1088977827763</c:v>
                </c:pt>
                <c:pt idx="4115">
                  <c:v>43.10825844484181</c:v>
                </c:pt>
                <c:pt idx="4116">
                  <c:v>43.10761911638686</c:v>
                </c:pt>
                <c:pt idx="4117">
                  <c:v>43.10697979741126</c:v>
                </c:pt>
                <c:pt idx="4118">
                  <c:v>43.10634048791488</c:v>
                </c:pt>
                <c:pt idx="4119">
                  <c:v>43.1057013829831</c:v>
                </c:pt>
                <c:pt idx="4120">
                  <c:v>43.1050620924418</c:v>
                </c:pt>
                <c:pt idx="4121">
                  <c:v>43.1044228113793</c:v>
                </c:pt>
                <c:pt idx="4122">
                  <c:v>43.10378353979539</c:v>
                </c:pt>
                <c:pt idx="4123">
                  <c:v>43.10314427768996</c:v>
                </c:pt>
                <c:pt idx="4124">
                  <c:v>43.10250522013395</c:v>
                </c:pt>
                <c:pt idx="4125">
                  <c:v>43.10186597698212</c:v>
                </c:pt>
                <c:pt idx="4126">
                  <c:v>43.10122674330832</c:v>
                </c:pt>
                <c:pt idx="4127">
                  <c:v>43.10058751911239</c:v>
                </c:pt>
                <c:pt idx="4128">
                  <c:v>43.09994830439424</c:v>
                </c:pt>
                <c:pt idx="4129">
                  <c:v>43.09930929421026</c:v>
                </c:pt>
                <c:pt idx="4130">
                  <c:v>43.0986700984442</c:v>
                </c:pt>
                <c:pt idx="4131">
                  <c:v>43.09803091215544</c:v>
                </c:pt>
                <c:pt idx="4132">
                  <c:v>43.0973917353438</c:v>
                </c:pt>
                <c:pt idx="4133">
                  <c:v>43.09675256800913</c:v>
                </c:pt>
                <c:pt idx="4134">
                  <c:v>43.09611360519347</c:v>
                </c:pt>
                <c:pt idx="4135">
                  <c:v>43.09547445680946</c:v>
                </c:pt>
                <c:pt idx="4136">
                  <c:v>43.09483531790198</c:v>
                </c:pt>
                <c:pt idx="4137">
                  <c:v>43.0941961884709</c:v>
                </c:pt>
                <c:pt idx="4138">
                  <c:v>43.09355706851607</c:v>
                </c:pt>
                <c:pt idx="4139">
                  <c:v>43.09291815306502</c:v>
                </c:pt>
                <c:pt idx="4140">
                  <c:v>43.09227905205933</c:v>
                </c:pt>
                <c:pt idx="4141">
                  <c:v>43.09163996052944</c:v>
                </c:pt>
                <c:pt idx="4142">
                  <c:v>43.0910008784752</c:v>
                </c:pt>
                <c:pt idx="4143">
                  <c:v>43.09036180589645</c:v>
                </c:pt>
                <c:pt idx="4144">
                  <c:v>43.08972293780631</c:v>
                </c:pt>
                <c:pt idx="4145">
                  <c:v>43.08908388417524</c:v>
                </c:pt>
                <c:pt idx="4146">
                  <c:v>43.08844484001922</c:v>
                </c:pt>
                <c:pt idx="4147">
                  <c:v>43.08780580533809</c:v>
                </c:pt>
                <c:pt idx="4148">
                  <c:v>43.08716678013176</c:v>
                </c:pt>
                <c:pt idx="4149">
                  <c:v>43.08652795939879</c:v>
                </c:pt>
                <c:pt idx="4150">
                  <c:v>43.08588895313859</c:v>
                </c:pt>
                <c:pt idx="4151">
                  <c:v>43.08524995635275</c:v>
                </c:pt>
                <c:pt idx="4152">
                  <c:v>43.08461096904104</c:v>
                </c:pt>
                <c:pt idx="4153">
                  <c:v>43.08397199120334</c:v>
                </c:pt>
                <c:pt idx="4154">
                  <c:v>43.08333321782386</c:v>
                </c:pt>
                <c:pt idx="4155">
                  <c:v>43.08269425893087</c:v>
                </c:pt>
                <c:pt idx="4156">
                  <c:v>43.08205530951144</c:v>
                </c:pt>
                <c:pt idx="4157">
                  <c:v>43.08141636956545</c:v>
                </c:pt>
                <c:pt idx="4158">
                  <c:v>43.08077743909269</c:v>
                </c:pt>
                <c:pt idx="4159">
                  <c:v>43.08013871306297</c:v>
                </c:pt>
                <c:pt idx="4160">
                  <c:v>43.07949980153344</c:v>
                </c:pt>
                <c:pt idx="4161">
                  <c:v>43.07886089947674</c:v>
                </c:pt>
                <c:pt idx="4162">
                  <c:v>43.07822200689272</c:v>
                </c:pt>
                <c:pt idx="4163">
                  <c:v>43.07758312378122</c:v>
                </c:pt>
                <c:pt idx="4164">
                  <c:v>43.07694444509751</c:v>
                </c:pt>
                <c:pt idx="4165">
                  <c:v>43.07630558092775</c:v>
                </c:pt>
                <c:pt idx="4166">
                  <c:v>43.07566672623005</c:v>
                </c:pt>
                <c:pt idx="4167">
                  <c:v>43.0750278810043</c:v>
                </c:pt>
                <c:pt idx="4168">
                  <c:v>43.07438904525034</c:v>
                </c:pt>
                <c:pt idx="4169">
                  <c:v>43.07375041390897</c:v>
                </c:pt>
                <c:pt idx="4170">
                  <c:v>43.07311159709523</c:v>
                </c:pt>
                <c:pt idx="4171">
                  <c:v>43.07247278975283</c:v>
                </c:pt>
                <c:pt idx="4172">
                  <c:v>43.07183399188163</c:v>
                </c:pt>
                <c:pt idx="4173">
                  <c:v>43.07119520348147</c:v>
                </c:pt>
                <c:pt idx="4174">
                  <c:v>43.0705566194787</c:v>
                </c:pt>
                <c:pt idx="4175">
                  <c:v>43.0699178500173</c:v>
                </c:pt>
                <c:pt idx="4176">
                  <c:v>43.06927909002648</c:v>
                </c:pt>
                <c:pt idx="4177">
                  <c:v>43.0686403395061</c:v>
                </c:pt>
                <c:pt idx="4178">
                  <c:v>43.06800159845604</c:v>
                </c:pt>
                <c:pt idx="4179">
                  <c:v>43.06736306178819</c:v>
                </c:pt>
                <c:pt idx="4180">
                  <c:v>43.06672433967537</c:v>
                </c:pt>
                <c:pt idx="4181">
                  <c:v>43.0660856270324</c:v>
                </c:pt>
                <c:pt idx="4182">
                  <c:v>43.06544692385917</c:v>
                </c:pt>
                <c:pt idx="4183">
                  <c:v>43.06480823015547</c:v>
                </c:pt>
                <c:pt idx="4184">
                  <c:v>43.06416974081881</c:v>
                </c:pt>
                <c:pt idx="4185">
                  <c:v>43.0635310660509</c:v>
                </c:pt>
                <c:pt idx="4186">
                  <c:v>43.0628924007521</c:v>
                </c:pt>
                <c:pt idx="4187">
                  <c:v>43.06225374492225</c:v>
                </c:pt>
                <c:pt idx="4188">
                  <c:v>43.06161509856122</c:v>
                </c:pt>
                <c:pt idx="4189">
                  <c:v>43.06097665655203</c:v>
                </c:pt>
                <c:pt idx="4190">
                  <c:v>43.0603380291253</c:v>
                </c:pt>
                <c:pt idx="4191">
                  <c:v>43.0596994111669</c:v>
                </c:pt>
                <c:pt idx="4192">
                  <c:v>43.05906080267675</c:v>
                </c:pt>
                <c:pt idx="4193">
                  <c:v>43.05842220365466</c:v>
                </c:pt>
                <c:pt idx="4194">
                  <c:v>43.05778380896925</c:v>
                </c:pt>
                <c:pt idx="4195">
                  <c:v>43.05714522887996</c:v>
                </c:pt>
                <c:pt idx="4196">
                  <c:v>43.05650665825829</c:v>
                </c:pt>
                <c:pt idx="4197">
                  <c:v>43.05586809710414</c:v>
                </c:pt>
                <c:pt idx="4198">
                  <c:v>43.05522954541726</c:v>
                </c:pt>
                <c:pt idx="4199">
                  <c:v>43.0545911980519</c:v>
                </c:pt>
                <c:pt idx="4200">
                  <c:v>43.05395266529633</c:v>
                </c:pt>
                <c:pt idx="4201">
                  <c:v>43.05331414200772</c:v>
                </c:pt>
                <c:pt idx="4202">
                  <c:v>43.0526756281858</c:v>
                </c:pt>
                <c:pt idx="4203">
                  <c:v>43.05203712383047</c:v>
                </c:pt>
                <c:pt idx="4204">
                  <c:v>43.0513988237814</c:v>
                </c:pt>
                <c:pt idx="4205">
                  <c:v>43.05076033835591</c:v>
                </c:pt>
                <c:pt idx="4206">
                  <c:v>43.05012186239653</c:v>
                </c:pt>
                <c:pt idx="4207">
                  <c:v>43.04948339590317</c:v>
                </c:pt>
                <c:pt idx="4208">
                  <c:v>43.04884493887564</c:v>
                </c:pt>
                <c:pt idx="4209">
                  <c:v>43.04820668613921</c:v>
                </c:pt>
                <c:pt idx="4210">
                  <c:v>43.04756824804002</c:v>
                </c:pt>
                <c:pt idx="4211">
                  <c:v>43.04692981940624</c:v>
                </c:pt>
                <c:pt idx="4212">
                  <c:v>43.04629140023766</c:v>
                </c:pt>
                <c:pt idx="4213">
                  <c:v>43.04565299053425</c:v>
                </c:pt>
                <c:pt idx="4214">
                  <c:v>43.04501478510672</c:v>
                </c:pt>
                <c:pt idx="4215">
                  <c:v>43.04437639433013</c:v>
                </c:pt>
                <c:pt idx="4216">
                  <c:v>43.0437380130182</c:v>
                </c:pt>
                <c:pt idx="4217">
                  <c:v>43.04309964117077</c:v>
                </c:pt>
                <c:pt idx="4218">
                  <c:v>43.04246127878771</c:v>
                </c:pt>
                <c:pt idx="4219">
                  <c:v>43.04182312066534</c:v>
                </c:pt>
                <c:pt idx="4220">
                  <c:v>43.04118477720763</c:v>
                </c:pt>
                <c:pt idx="4221">
                  <c:v>43.04054644321386</c:v>
                </c:pt>
                <c:pt idx="4222">
                  <c:v>43.03990811868384</c:v>
                </c:pt>
                <c:pt idx="4223">
                  <c:v>43.03926980361742</c:v>
                </c:pt>
                <c:pt idx="4224">
                  <c:v>43.03863169279654</c:v>
                </c:pt>
                <c:pt idx="4225">
                  <c:v>43.03799339665404</c:v>
                </c:pt>
                <c:pt idx="4226">
                  <c:v>43.03735510997467</c:v>
                </c:pt>
                <c:pt idx="4227">
                  <c:v>43.03671683275833</c:v>
                </c:pt>
                <c:pt idx="4228">
                  <c:v>43.03607856500486</c:v>
                </c:pt>
                <c:pt idx="4229">
                  <c:v>43.03544050148175</c:v>
                </c:pt>
                <c:pt idx="4230">
                  <c:v>43.03480225265069</c:v>
                </c:pt>
                <c:pt idx="4231">
                  <c:v>43.03416401328202</c:v>
                </c:pt>
                <c:pt idx="4232">
                  <c:v>43.03352578337567</c:v>
                </c:pt>
                <c:pt idx="4233">
                  <c:v>43.0328875629314</c:v>
                </c:pt>
                <c:pt idx="4234">
                  <c:v>43.03224954670235</c:v>
                </c:pt>
                <c:pt idx="4235">
                  <c:v>43.03161134517903</c:v>
                </c:pt>
                <c:pt idx="4236">
                  <c:v>43.03097315311737</c:v>
                </c:pt>
                <c:pt idx="4237">
                  <c:v>43.03033497051726</c:v>
                </c:pt>
                <c:pt idx="4238">
                  <c:v>43.02969679737853</c:v>
                </c:pt>
                <c:pt idx="4239">
                  <c:v>43.0290588284398</c:v>
                </c:pt>
                <c:pt idx="4240">
                  <c:v>43.0284206742205</c:v>
                </c:pt>
                <c:pt idx="4241">
                  <c:v>43.02778252946212</c:v>
                </c:pt>
                <c:pt idx="4242">
                  <c:v>43.02714439416455</c:v>
                </c:pt>
                <c:pt idx="4243">
                  <c:v>43.02650626832762</c:v>
                </c:pt>
                <c:pt idx="4244">
                  <c:v>43.0258683466755</c:v>
                </c:pt>
                <c:pt idx="4245">
                  <c:v>43.02523023975651</c:v>
                </c:pt>
                <c:pt idx="4246">
                  <c:v>43.02459214229771</c:v>
                </c:pt>
                <c:pt idx="4247">
                  <c:v>43.02395405429895</c:v>
                </c:pt>
                <c:pt idx="4248">
                  <c:v>43.0233159757601</c:v>
                </c:pt>
                <c:pt idx="4249">
                  <c:v>43.0226781013909</c:v>
                </c:pt>
                <c:pt idx="4250">
                  <c:v>43.02204004176851</c:v>
                </c:pt>
                <c:pt idx="4251">
                  <c:v>43.02140199160554</c:v>
                </c:pt>
                <c:pt idx="4252">
                  <c:v>43.02076395090191</c:v>
                </c:pt>
                <c:pt idx="4253">
                  <c:v>43.02012591965742</c:v>
                </c:pt>
                <c:pt idx="4254">
                  <c:v>43.01948809256739</c:v>
                </c:pt>
                <c:pt idx="4255">
                  <c:v>43.0188500802379</c:v>
                </c:pt>
                <c:pt idx="4256">
                  <c:v>43.01821207736709</c:v>
                </c:pt>
                <c:pt idx="4257">
                  <c:v>43.01757408395484</c:v>
                </c:pt>
                <c:pt idx="4258">
                  <c:v>43.016936100001</c:v>
                </c:pt>
                <c:pt idx="4259">
                  <c:v>43.01629832018646</c:v>
                </c:pt>
                <c:pt idx="4260">
                  <c:v>43.01566035514609</c:v>
                </c:pt>
                <c:pt idx="4261">
                  <c:v>43.01502239956372</c:v>
                </c:pt>
                <c:pt idx="4262">
                  <c:v>43.01438445343913</c:v>
                </c:pt>
                <c:pt idx="4263">
                  <c:v>43.01374651677224</c:v>
                </c:pt>
                <c:pt idx="4264">
                  <c:v>43.01310878422948</c:v>
                </c:pt>
                <c:pt idx="4265">
                  <c:v>43.01247086647458</c:v>
                </c:pt>
                <c:pt idx="4266">
                  <c:v>43.0118329581769</c:v>
                </c:pt>
                <c:pt idx="4267">
                  <c:v>43.01119505933627</c:v>
                </c:pt>
                <c:pt idx="4268">
                  <c:v>43.01055716995259</c:v>
                </c:pt>
                <c:pt idx="4269">
                  <c:v>43.0099194846779</c:v>
                </c:pt>
                <c:pt idx="4270">
                  <c:v>43.00928161420472</c:v>
                </c:pt>
                <c:pt idx="4271">
                  <c:v>43.00864375318804</c:v>
                </c:pt>
                <c:pt idx="4272">
                  <c:v>43.00800590162768</c:v>
                </c:pt>
                <c:pt idx="4273">
                  <c:v>43.00736805952349</c:v>
                </c:pt>
                <c:pt idx="4274">
                  <c:v>43.00673042151312</c:v>
                </c:pt>
                <c:pt idx="4275">
                  <c:v>43.00609259831798</c:v>
                </c:pt>
                <c:pt idx="4276">
                  <c:v>43.00545478457857</c:v>
                </c:pt>
                <c:pt idx="4277">
                  <c:v>43.00481698029474</c:v>
                </c:pt>
                <c:pt idx="4278">
                  <c:v>43.00417918546634</c:v>
                </c:pt>
                <c:pt idx="4279">
                  <c:v>43.00354159471657</c:v>
                </c:pt>
                <c:pt idx="4280">
                  <c:v>43.00290381879575</c:v>
                </c:pt>
                <c:pt idx="4281">
                  <c:v>43.0022660523299</c:v>
                </c:pt>
                <c:pt idx="4282">
                  <c:v>43.00162829531889</c:v>
                </c:pt>
                <c:pt idx="4283">
                  <c:v>43.00099054776257</c:v>
                </c:pt>
                <c:pt idx="4284">
                  <c:v>43.00035300426973</c:v>
                </c:pt>
                <c:pt idx="4285">
                  <c:v>42.99971527561948</c:v>
                </c:pt>
                <c:pt idx="4286">
                  <c:v>42.99907755642347</c:v>
                </c:pt>
                <c:pt idx="4287">
                  <c:v>42.99843984668157</c:v>
                </c:pt>
                <c:pt idx="4288">
                  <c:v>42.99780214639362</c:v>
                </c:pt>
                <c:pt idx="4289">
                  <c:v>42.99716465015397</c:v>
                </c:pt>
                <c:pt idx="4290">
                  <c:v>42.9965269687706</c:v>
                </c:pt>
                <c:pt idx="4291">
                  <c:v>42.99588929694462</c:v>
                </c:pt>
                <c:pt idx="4292">
                  <c:v>42.99525163473082</c:v>
                </c:pt>
                <c:pt idx="4293">
                  <c:v>42.9946139819729</c:v>
                </c:pt>
                <c:pt idx="4294">
                  <c:v>42.99397653325065</c:v>
                </c:pt>
                <c:pt idx="4295">
                  <c:v>42.99333889940115</c:v>
                </c:pt>
                <c:pt idx="4296">
                  <c:v>42.99270127500707</c:v>
                </c:pt>
                <c:pt idx="4297">
                  <c:v>42.9920636600683</c:v>
                </c:pt>
                <c:pt idx="4298">
                  <c:v>42.99142605458471</c:v>
                </c:pt>
                <c:pt idx="4299">
                  <c:v>42.99078865312167</c:v>
                </c:pt>
                <c:pt idx="4300">
                  <c:v>42.9901510665451</c:v>
                </c:pt>
                <c:pt idx="4301">
                  <c:v>42.98951348942325</c:v>
                </c:pt>
                <c:pt idx="4302">
                  <c:v>42.98887592175602</c:v>
                </c:pt>
                <c:pt idx="4303">
                  <c:v>42.98823836354325</c:v>
                </c:pt>
                <c:pt idx="4304">
                  <c:v>42.98760100933591</c:v>
                </c:pt>
                <c:pt idx="4305">
                  <c:v>42.9869634700288</c:v>
                </c:pt>
                <c:pt idx="4306">
                  <c:v>42.98632594017568</c:v>
                </c:pt>
                <c:pt idx="4307">
                  <c:v>42.98568841977648</c:v>
                </c:pt>
                <c:pt idx="4308">
                  <c:v>42.98505090883107</c:v>
                </c:pt>
                <c:pt idx="4309">
                  <c:v>42.98441360187598</c:v>
                </c:pt>
                <c:pt idx="4310">
                  <c:v>42.98377610983478</c:v>
                </c:pt>
                <c:pt idx="4311">
                  <c:v>42.98313862724692</c:v>
                </c:pt>
                <c:pt idx="4312">
                  <c:v>42.98250115411227</c:v>
                </c:pt>
                <c:pt idx="4313">
                  <c:v>42.98186369043069</c:v>
                </c:pt>
                <c:pt idx="4314">
                  <c:v>42.98122643072433</c:v>
                </c:pt>
                <c:pt idx="4315">
                  <c:v>42.98058898594559</c:v>
                </c:pt>
                <c:pt idx="4316">
                  <c:v>42.9799515506195</c:v>
                </c:pt>
                <c:pt idx="4317">
                  <c:v>42.97931412474593</c:v>
                </c:pt>
                <c:pt idx="4318">
                  <c:v>42.97867670832472</c:v>
                </c:pt>
                <c:pt idx="4319">
                  <c:v>42.97803949586357</c:v>
                </c:pt>
                <c:pt idx="4320">
                  <c:v>42.97740209834379</c:v>
                </c:pt>
                <c:pt idx="4321">
                  <c:v>42.976764710276</c:v>
                </c:pt>
                <c:pt idx="4322">
                  <c:v>42.97612733165997</c:v>
                </c:pt>
                <c:pt idx="4323">
                  <c:v>42.97548996249562</c:v>
                </c:pt>
                <c:pt idx="4324">
                  <c:v>42.97485279727622</c:v>
                </c:pt>
                <c:pt idx="4325">
                  <c:v>42.97421544701194</c:v>
                </c:pt>
                <c:pt idx="4326">
                  <c:v>42.97357810619887</c:v>
                </c:pt>
                <c:pt idx="4327">
                  <c:v>42.97294077483694</c:v>
                </c:pt>
                <c:pt idx="4328">
                  <c:v>42.97230345292596</c:v>
                </c:pt>
                <c:pt idx="4329">
                  <c:v>42.97166633494484</c:v>
                </c:pt>
                <c:pt idx="4330">
                  <c:v>42.97102903193249</c:v>
                </c:pt>
                <c:pt idx="4331">
                  <c:v>42.97039173837073</c:v>
                </c:pt>
                <c:pt idx="4332">
                  <c:v>42.96975445425937</c:v>
                </c:pt>
                <c:pt idx="4333">
                  <c:v>42.9691171795983</c:v>
                </c:pt>
                <c:pt idx="4334">
                  <c:v>42.96848010885193</c:v>
                </c:pt>
                <c:pt idx="4335">
                  <c:v>42.96784285308809</c:v>
                </c:pt>
                <c:pt idx="4336">
                  <c:v>42.9672056067741</c:v>
                </c:pt>
                <c:pt idx="4337">
                  <c:v>42.96656836990982</c:v>
                </c:pt>
                <c:pt idx="4338">
                  <c:v>42.96593114249513</c:v>
                </c:pt>
                <c:pt idx="4339">
                  <c:v>42.96529411898005</c:v>
                </c:pt>
                <c:pt idx="4340">
                  <c:v>42.96465691046121</c:v>
                </c:pt>
                <c:pt idx="4341">
                  <c:v>42.9640197113915</c:v>
                </c:pt>
                <c:pt idx="4342">
                  <c:v>42.96338252177084</c:v>
                </c:pt>
                <c:pt idx="4343">
                  <c:v>42.96274534159906</c:v>
                </c:pt>
                <c:pt idx="4344">
                  <c:v>42.96210836531175</c:v>
                </c:pt>
                <c:pt idx="4345">
                  <c:v>42.9614712040344</c:v>
                </c:pt>
                <c:pt idx="4346">
                  <c:v>42.96083405220551</c:v>
                </c:pt>
                <c:pt idx="4347">
                  <c:v>42.96019690982495</c:v>
                </c:pt>
                <c:pt idx="4348">
                  <c:v>42.95955977689255</c:v>
                </c:pt>
                <c:pt idx="4349">
                  <c:v>42.95892284782957</c:v>
                </c:pt>
                <c:pt idx="4350">
                  <c:v>42.95828573379021</c:v>
                </c:pt>
                <c:pt idx="4351">
                  <c:v>42.95764862919863</c:v>
                </c:pt>
                <c:pt idx="4352">
                  <c:v>42.95701153405471</c:v>
                </c:pt>
                <c:pt idx="4353">
                  <c:v>42.95637444835823</c:v>
                </c:pt>
                <c:pt idx="4354">
                  <c:v>42.95573756651601</c:v>
                </c:pt>
                <c:pt idx="4355">
                  <c:v>42.9551004997112</c:v>
                </c:pt>
                <c:pt idx="4356">
                  <c:v>42.95446344235344</c:v>
                </c:pt>
                <c:pt idx="4357">
                  <c:v>42.95382639444261</c:v>
                </c:pt>
                <c:pt idx="4358">
                  <c:v>42.95318935597859</c:v>
                </c:pt>
                <c:pt idx="4359">
                  <c:v>42.9525525213537</c:v>
                </c:pt>
                <c:pt idx="4360">
                  <c:v>42.95191550177991</c:v>
                </c:pt>
                <c:pt idx="4361">
                  <c:v>42.95127849165245</c:v>
                </c:pt>
                <c:pt idx="4362">
                  <c:v>42.95064149097129</c:v>
                </c:pt>
                <c:pt idx="4363">
                  <c:v>42.95000449973613</c:v>
                </c:pt>
                <c:pt idx="4364">
                  <c:v>42.94936771232511</c:v>
                </c:pt>
                <c:pt idx="4365">
                  <c:v>42.94873073997887</c:v>
                </c:pt>
                <c:pt idx="4366">
                  <c:v>42.94809377707826</c:v>
                </c:pt>
                <c:pt idx="4367">
                  <c:v>42.94745682362319</c:v>
                </c:pt>
                <c:pt idx="4368">
                  <c:v>42.94681987961349</c:v>
                </c:pt>
                <c:pt idx="4369">
                  <c:v>42.94618313941279</c:v>
                </c:pt>
                <c:pt idx="4370">
                  <c:v>42.94554621429057</c:v>
                </c:pt>
                <c:pt idx="4371">
                  <c:v>42.94490929861332</c:v>
                </c:pt>
                <c:pt idx="4372">
                  <c:v>42.94427239238092</c:v>
                </c:pt>
                <c:pt idx="4373">
                  <c:v>42.94363549559317</c:v>
                </c:pt>
                <c:pt idx="4374">
                  <c:v>42.9429988025993</c:v>
                </c:pt>
                <c:pt idx="4375">
                  <c:v>42.94236192469764</c:v>
                </c:pt>
                <c:pt idx="4376">
                  <c:v>42.94172505624022</c:v>
                </c:pt>
                <c:pt idx="4377">
                  <c:v>42.94108819722696</c:v>
                </c:pt>
                <c:pt idx="4378">
                  <c:v>42.94045134765771</c:v>
                </c:pt>
                <c:pt idx="4379">
                  <c:v>42.93981470186714</c:v>
                </c:pt>
                <c:pt idx="4380">
                  <c:v>42.93917787118257</c:v>
                </c:pt>
                <c:pt idx="4381">
                  <c:v>42.93854104994153</c:v>
                </c:pt>
                <c:pt idx="4382">
                  <c:v>42.93790423814393</c:v>
                </c:pt>
                <c:pt idx="4383">
                  <c:v>42.93726743578959</c:v>
                </c:pt>
                <c:pt idx="4384">
                  <c:v>42.93663083719893</c:v>
                </c:pt>
                <c:pt idx="4385">
                  <c:v>42.9359940537279</c:v>
                </c:pt>
                <c:pt idx="4386">
                  <c:v>42.93535727969974</c:v>
                </c:pt>
                <c:pt idx="4387">
                  <c:v>42.93472051511429</c:v>
                </c:pt>
                <c:pt idx="4388">
                  <c:v>42.93408375997144</c:v>
                </c:pt>
                <c:pt idx="4389">
                  <c:v>42.93344720857714</c:v>
                </c:pt>
                <c:pt idx="4390">
                  <c:v>42.93281047231616</c:v>
                </c:pt>
                <c:pt idx="4391">
                  <c:v>42.9321737454974</c:v>
                </c:pt>
                <c:pt idx="4392">
                  <c:v>42.93153702812065</c:v>
                </c:pt>
                <c:pt idx="4393">
                  <c:v>42.9309003201858</c:v>
                </c:pt>
                <c:pt idx="4394">
                  <c:v>42.93026381598434</c:v>
                </c:pt>
                <c:pt idx="4395">
                  <c:v>42.92962712692996</c:v>
                </c:pt>
                <c:pt idx="4396">
                  <c:v>42.92899044731707</c:v>
                </c:pt>
                <c:pt idx="4397">
                  <c:v>42.9283537771455</c:v>
                </c:pt>
                <c:pt idx="4398">
                  <c:v>42.92771711641513</c:v>
                </c:pt>
                <c:pt idx="4399">
                  <c:v>42.92708065940305</c:v>
                </c:pt>
                <c:pt idx="4400">
                  <c:v>42.92644401755178</c:v>
                </c:pt>
                <c:pt idx="4401">
                  <c:v>42.92580738514128</c:v>
                </c:pt>
                <c:pt idx="4402">
                  <c:v>42.9251707621714</c:v>
                </c:pt>
                <c:pt idx="4403">
                  <c:v>42.92453414864202</c:v>
                </c:pt>
                <c:pt idx="4404">
                  <c:v>42.92389773881586</c:v>
                </c:pt>
                <c:pt idx="4405">
                  <c:v>42.92326114416417</c:v>
                </c:pt>
                <c:pt idx="4406">
                  <c:v>42.92262455895254</c:v>
                </c:pt>
                <c:pt idx="4407">
                  <c:v>42.9219879831809</c:v>
                </c:pt>
                <c:pt idx="4408">
                  <c:v>42.92135141684902</c:v>
                </c:pt>
                <c:pt idx="4409">
                  <c:v>42.92071505420526</c:v>
                </c:pt>
                <c:pt idx="4410">
                  <c:v>42.92007850674968</c:v>
                </c:pt>
                <c:pt idx="4411">
                  <c:v>42.91944196873346</c:v>
                </c:pt>
                <c:pt idx="4412">
                  <c:v>42.91880544015653</c:v>
                </c:pt>
                <c:pt idx="4413">
                  <c:v>42.91816892101865</c:v>
                </c:pt>
                <c:pt idx="4414">
                  <c:v>42.91753260555381</c:v>
                </c:pt>
                <c:pt idx="4415">
                  <c:v>42.91689610529083</c:v>
                </c:pt>
                <c:pt idx="4416">
                  <c:v>42.91625961446654</c:v>
                </c:pt>
                <c:pt idx="4417">
                  <c:v>42.91562313308082</c:v>
                </c:pt>
                <c:pt idx="4418">
                  <c:v>42.91498666113344</c:v>
                </c:pt>
                <c:pt idx="4419">
                  <c:v>42.91435039284405</c:v>
                </c:pt>
                <c:pt idx="4420">
                  <c:v>42.91371393977021</c:v>
                </c:pt>
                <c:pt idx="4421">
                  <c:v>42.91307749613434</c:v>
                </c:pt>
                <c:pt idx="4422">
                  <c:v>42.91244106193629</c:v>
                </c:pt>
                <c:pt idx="4423">
                  <c:v>42.91180463717601</c:v>
                </c:pt>
                <c:pt idx="4424">
                  <c:v>42.91116841605852</c:v>
                </c:pt>
                <c:pt idx="4425">
                  <c:v>42.91053201017031</c:v>
                </c:pt>
                <c:pt idx="4426">
                  <c:v>42.90989561371939</c:v>
                </c:pt>
                <c:pt idx="4427">
                  <c:v>42.90925922670561</c:v>
                </c:pt>
                <c:pt idx="4428">
                  <c:v>42.90862284912883</c:v>
                </c:pt>
                <c:pt idx="4429">
                  <c:v>42.90798667517977</c:v>
                </c:pt>
                <c:pt idx="4430">
                  <c:v>42.9073503164737</c:v>
                </c:pt>
                <c:pt idx="4431">
                  <c:v>42.90671396720422</c:v>
                </c:pt>
                <c:pt idx="4432">
                  <c:v>42.90607762737118</c:v>
                </c:pt>
                <c:pt idx="4433">
                  <c:v>42.90544129697444</c:v>
                </c:pt>
                <c:pt idx="4434">
                  <c:v>42.90480517019031</c:v>
                </c:pt>
                <c:pt idx="4435">
                  <c:v>42.90416885866289</c:v>
                </c:pt>
                <c:pt idx="4436">
                  <c:v>42.90353255657137</c:v>
                </c:pt>
                <c:pt idx="4437">
                  <c:v>42.90289626391557</c:v>
                </c:pt>
                <c:pt idx="4438">
                  <c:v>42.9022599806954</c:v>
                </c:pt>
                <c:pt idx="4439">
                  <c:v>42.90162390107275</c:v>
                </c:pt>
                <c:pt idx="4440">
                  <c:v>42.90098763672047</c:v>
                </c:pt>
                <c:pt idx="4441">
                  <c:v>42.9003513818034</c:v>
                </c:pt>
                <c:pt idx="4442">
                  <c:v>42.89971513632136</c:v>
                </c:pt>
                <c:pt idx="4443">
                  <c:v>42.89907890027424</c:v>
                </c:pt>
                <c:pt idx="4444">
                  <c:v>42.89844286780956</c:v>
                </c:pt>
                <c:pt idx="4445">
                  <c:v>42.89780665062894</c:v>
                </c:pt>
                <c:pt idx="4446">
                  <c:v>42.89717044288284</c:v>
                </c:pt>
                <c:pt idx="4447">
                  <c:v>42.8965342445711</c:v>
                </c:pt>
                <c:pt idx="4448">
                  <c:v>42.89589805569349</c:v>
                </c:pt>
                <c:pt idx="4449">
                  <c:v>42.8952620703833</c:v>
                </c:pt>
                <c:pt idx="4450">
                  <c:v>42.89462590037087</c:v>
                </c:pt>
                <c:pt idx="4451">
                  <c:v>42.89398973979221</c:v>
                </c:pt>
                <c:pt idx="4452">
                  <c:v>42.89335358864724</c:v>
                </c:pt>
                <c:pt idx="4453">
                  <c:v>42.89271744693576</c:v>
                </c:pt>
                <c:pt idx="4454">
                  <c:v>42.89208150877651</c:v>
                </c:pt>
                <c:pt idx="4455">
                  <c:v>42.89144538592878</c:v>
                </c:pt>
                <c:pt idx="4456">
                  <c:v>42.89080927251412</c:v>
                </c:pt>
                <c:pt idx="4457">
                  <c:v>42.89017316853241</c:v>
                </c:pt>
                <c:pt idx="4458">
                  <c:v>42.8895370739835</c:v>
                </c:pt>
                <c:pt idx="4459">
                  <c:v>42.88890118297177</c:v>
                </c:pt>
                <c:pt idx="4460">
                  <c:v>42.88826510728519</c:v>
                </c:pt>
                <c:pt idx="4461">
                  <c:v>42.88762904103102</c:v>
                </c:pt>
                <c:pt idx="4462">
                  <c:v>42.88699298420912</c:v>
                </c:pt>
                <c:pt idx="4463">
                  <c:v>42.88635693681932</c:v>
                </c:pt>
                <c:pt idx="4464">
                  <c:v>42.8857210929516</c:v>
                </c:pt>
                <c:pt idx="4465">
                  <c:v>42.88508506442272</c:v>
                </c:pt>
                <c:pt idx="4466">
                  <c:v>42.88444904532553</c:v>
                </c:pt>
                <c:pt idx="4467">
                  <c:v>42.88381303565993</c:v>
                </c:pt>
                <c:pt idx="4468">
                  <c:v>42.88317703542572</c:v>
                </c:pt>
                <c:pt idx="4469">
                  <c:v>42.88254123869849</c:v>
                </c:pt>
                <c:pt idx="4470">
                  <c:v>42.88190525732384</c:v>
                </c:pt>
                <c:pt idx="4471">
                  <c:v>42.88126928538013</c:v>
                </c:pt>
                <c:pt idx="4472">
                  <c:v>42.88063332286735</c:v>
                </c:pt>
                <c:pt idx="4473">
                  <c:v>42.87999736978524</c:v>
                </c:pt>
                <c:pt idx="4474">
                  <c:v>42.87936162019506</c:v>
                </c:pt>
                <c:pt idx="4475">
                  <c:v>42.8787256859711</c:v>
                </c:pt>
                <c:pt idx="4476">
                  <c:v>42.87808976117742</c:v>
                </c:pt>
                <c:pt idx="4477">
                  <c:v>42.87745384581395</c:v>
                </c:pt>
                <c:pt idx="4478">
                  <c:v>42.87681793988047</c:v>
                </c:pt>
                <c:pt idx="4479">
                  <c:v>42.8761822374238</c:v>
                </c:pt>
                <c:pt idx="4480">
                  <c:v>42.87554635034704</c:v>
                </c:pt>
                <c:pt idx="4481">
                  <c:v>42.87491047269992</c:v>
                </c:pt>
                <c:pt idx="4482">
                  <c:v>42.87427460448223</c:v>
                </c:pt>
                <c:pt idx="4483">
                  <c:v>42.87363874569389</c:v>
                </c:pt>
                <c:pt idx="4484">
                  <c:v>42.87300309036724</c:v>
                </c:pt>
                <c:pt idx="4485">
                  <c:v>42.87236725043424</c:v>
                </c:pt>
                <c:pt idx="4486">
                  <c:v>42.87173141993014</c:v>
                </c:pt>
                <c:pt idx="4487">
                  <c:v>42.8710955988548</c:v>
                </c:pt>
                <c:pt idx="4488">
                  <c:v>42.87045978720805</c:v>
                </c:pt>
                <c:pt idx="4489">
                  <c:v>42.86982417900797</c:v>
                </c:pt>
                <c:pt idx="4490">
                  <c:v>42.86918838621521</c:v>
                </c:pt>
                <c:pt idx="4491">
                  <c:v>42.86855260285064</c:v>
                </c:pt>
                <c:pt idx="4492">
                  <c:v>42.86791682891414</c:v>
                </c:pt>
                <c:pt idx="4493">
                  <c:v>42.86728106440553</c:v>
                </c:pt>
                <c:pt idx="4494">
                  <c:v>42.86664550332851</c:v>
                </c:pt>
                <c:pt idx="4495">
                  <c:v>42.86600975767248</c:v>
                </c:pt>
                <c:pt idx="4496">
                  <c:v>42.86537402144397</c:v>
                </c:pt>
                <c:pt idx="4497">
                  <c:v>42.86473829464281</c:v>
                </c:pt>
                <c:pt idx="4498">
                  <c:v>42.86410257726887</c:v>
                </c:pt>
                <c:pt idx="4499">
                  <c:v>42.86346706331138</c:v>
                </c:pt>
                <c:pt idx="4500">
                  <c:v>42.86283136478864</c:v>
                </c:pt>
                <c:pt idx="4501">
                  <c:v>42.86219567569264</c:v>
                </c:pt>
                <c:pt idx="4502">
                  <c:v>42.86155999602336</c:v>
                </c:pt>
                <c:pt idx="4503">
                  <c:v>42.86092432578057</c:v>
                </c:pt>
                <c:pt idx="4504">
                  <c:v>42.8602888589392</c:v>
                </c:pt>
                <c:pt idx="4505">
                  <c:v>42.85965320754615</c:v>
                </c:pt>
                <c:pt idx="4506">
                  <c:v>42.85901756557924</c:v>
                </c:pt>
                <c:pt idx="4507">
                  <c:v>42.85838193303832</c:v>
                </c:pt>
                <c:pt idx="4508">
                  <c:v>42.85774630992319</c:v>
                </c:pt>
                <c:pt idx="4509">
                  <c:v>42.85711089019441</c:v>
                </c:pt>
                <c:pt idx="4510">
                  <c:v>42.85647528592764</c:v>
                </c:pt>
                <c:pt idx="4511">
                  <c:v>42.85583969108629</c:v>
                </c:pt>
                <c:pt idx="4512">
                  <c:v>42.85520410567021</c:v>
                </c:pt>
                <c:pt idx="4513">
                  <c:v>42.85456852967927</c:v>
                </c:pt>
                <c:pt idx="4514">
                  <c:v>42.85393315705959</c:v>
                </c:pt>
                <c:pt idx="4515">
                  <c:v>42.85329759991558</c:v>
                </c:pt>
                <c:pt idx="4516">
                  <c:v>42.85266205219632</c:v>
                </c:pt>
                <c:pt idx="4517">
                  <c:v>42.85202651390163</c:v>
                </c:pt>
                <c:pt idx="4518">
                  <c:v>42.85139098503137</c:v>
                </c:pt>
                <c:pt idx="4519">
                  <c:v>42.85075565951726</c:v>
                </c:pt>
                <c:pt idx="4520">
                  <c:v>42.85012014949256</c:v>
                </c:pt>
                <c:pt idx="4521">
                  <c:v>42.8494846488919</c:v>
                </c:pt>
                <c:pt idx="4522">
                  <c:v>42.84884915771507</c:v>
                </c:pt>
                <c:pt idx="4523">
                  <c:v>42.848213675962</c:v>
                </c:pt>
                <c:pt idx="4524">
                  <c:v>42.84757839755003</c:v>
                </c:pt>
                <c:pt idx="4525">
                  <c:v>42.84694293464113</c:v>
                </c:pt>
                <c:pt idx="4526">
                  <c:v>42.84630748115551</c:v>
                </c:pt>
                <c:pt idx="4527">
                  <c:v>42.84567203709312</c:v>
                </c:pt>
                <c:pt idx="4528">
                  <c:v>42.84503660245374</c:v>
                </c:pt>
                <c:pt idx="4529">
                  <c:v>42.84440137114034</c:v>
                </c:pt>
                <c:pt idx="4530">
                  <c:v>42.84376595534375</c:v>
                </c:pt>
                <c:pt idx="4531">
                  <c:v>42.84313054896978</c:v>
                </c:pt>
                <c:pt idx="4532">
                  <c:v>42.84249515201827</c:v>
                </c:pt>
                <c:pt idx="4533">
                  <c:v>42.84185976448909</c:v>
                </c:pt>
                <c:pt idx="4534">
                  <c:v>42.84122458027083</c:v>
                </c:pt>
                <c:pt idx="4535">
                  <c:v>42.84058921158304</c:v>
                </c:pt>
                <c:pt idx="4536">
                  <c:v>42.83995385231717</c:v>
                </c:pt>
                <c:pt idx="4537">
                  <c:v>42.83931850247308</c:v>
                </c:pt>
                <c:pt idx="4538">
                  <c:v>42.83868316205059</c:v>
                </c:pt>
                <c:pt idx="4539">
                  <c:v>42.83804802492401</c:v>
                </c:pt>
                <c:pt idx="4540">
                  <c:v>42.83741270334151</c:v>
                </c:pt>
                <c:pt idx="4541">
                  <c:v>42.83677739118028</c:v>
                </c:pt>
                <c:pt idx="4542">
                  <c:v>42.8361420884401</c:v>
                </c:pt>
                <c:pt idx="4543">
                  <c:v>42.83550679512084</c:v>
                </c:pt>
                <c:pt idx="4544">
                  <c:v>42.83487170508238</c:v>
                </c:pt>
                <c:pt idx="4545">
                  <c:v>42.83423643060174</c:v>
                </c:pt>
                <c:pt idx="4546">
                  <c:v>42.83360116554158</c:v>
                </c:pt>
                <c:pt idx="4547">
                  <c:v>42.83296590990185</c:v>
                </c:pt>
                <c:pt idx="4548">
                  <c:v>42.83233066368231</c:v>
                </c:pt>
                <c:pt idx="4549">
                  <c:v>42.83169562072854</c:v>
                </c:pt>
                <c:pt idx="4550">
                  <c:v>42.83106039334618</c:v>
                </c:pt>
                <c:pt idx="4551">
                  <c:v>42.8304251753837</c:v>
                </c:pt>
                <c:pt idx="4552">
                  <c:v>42.82978996684088</c:v>
                </c:pt>
                <c:pt idx="4553">
                  <c:v>42.82915476771758</c:v>
                </c:pt>
                <c:pt idx="4554">
                  <c:v>42.82851977184497</c:v>
                </c:pt>
                <c:pt idx="4555">
                  <c:v>42.82788459155746</c:v>
                </c:pt>
                <c:pt idx="4556">
                  <c:v>42.82724942068911</c:v>
                </c:pt>
                <c:pt idx="4557">
                  <c:v>42.82661425923975</c:v>
                </c:pt>
                <c:pt idx="4558">
                  <c:v>42.82597910720921</c:v>
                </c:pt>
                <c:pt idx="4559">
                  <c:v>42.82534415841425</c:v>
                </c:pt>
                <c:pt idx="4560">
                  <c:v>42.8247090252181</c:v>
                </c:pt>
                <c:pt idx="4561">
                  <c:v>42.82407390144039</c:v>
                </c:pt>
                <c:pt idx="4562">
                  <c:v>42.82343878708098</c:v>
                </c:pt>
                <c:pt idx="4563">
                  <c:v>42.8228036821397</c:v>
                </c:pt>
                <c:pt idx="4564">
                  <c:v>42.82216878041892</c:v>
                </c:pt>
                <c:pt idx="4565">
                  <c:v>42.82153369431064</c:v>
                </c:pt>
                <c:pt idx="4566">
                  <c:v>42.82089861762009</c:v>
                </c:pt>
                <c:pt idx="4567">
                  <c:v>42.82026355034708</c:v>
                </c:pt>
                <c:pt idx="4568">
                  <c:v>42.81962849249158</c:v>
                </c:pt>
                <c:pt idx="4569">
                  <c:v>42.81899363784152</c:v>
                </c:pt>
                <c:pt idx="4570">
                  <c:v>42.8183585988176</c:v>
                </c:pt>
                <c:pt idx="4571">
                  <c:v>42.81772356921067</c:v>
                </c:pt>
                <c:pt idx="4572">
                  <c:v>42.8170885490207</c:v>
                </c:pt>
                <c:pt idx="4573">
                  <c:v>42.81645353824743</c:v>
                </c:pt>
                <c:pt idx="4574">
                  <c:v>42.81581873066457</c:v>
                </c:pt>
                <c:pt idx="4575">
                  <c:v>42.81518373872153</c:v>
                </c:pt>
                <c:pt idx="4576">
                  <c:v>42.8145487561948</c:v>
                </c:pt>
                <c:pt idx="4577">
                  <c:v>42.81391378308427</c:v>
                </c:pt>
                <c:pt idx="4578">
                  <c:v>42.8132788193898</c:v>
                </c:pt>
                <c:pt idx="4579">
                  <c:v>42.81264405887063</c:v>
                </c:pt>
                <c:pt idx="4580">
                  <c:v>42.81200911400497</c:v>
                </c:pt>
                <c:pt idx="4581">
                  <c:v>42.81137417855494</c:v>
                </c:pt>
                <c:pt idx="4582">
                  <c:v>42.8107392525204</c:v>
                </c:pt>
                <c:pt idx="4583">
                  <c:v>42.8101043359012</c:v>
                </c:pt>
                <c:pt idx="4584">
                  <c:v>42.80946962244223</c:v>
                </c:pt>
                <c:pt idx="4585">
                  <c:v>42.80883472465047</c:v>
                </c:pt>
                <c:pt idx="4586">
                  <c:v>42.80819983627362</c:v>
                </c:pt>
                <c:pt idx="4587">
                  <c:v>42.80756495736075</c:v>
                </c:pt>
                <c:pt idx="4588">
                  <c:v>42.8069300879004</c:v>
                </c:pt>
                <c:pt idx="4589">
                  <c:v>42.80629542158604</c:v>
                </c:pt>
                <c:pt idx="4590">
                  <c:v>42.80566057095344</c:v>
                </c:pt>
                <c:pt idx="4591">
                  <c:v>42.80502572973595</c:v>
                </c:pt>
                <c:pt idx="4592">
                  <c:v>42.80439089793344</c:v>
                </c:pt>
                <c:pt idx="4593">
                  <c:v>42.80375607554578</c:v>
                </c:pt>
                <c:pt idx="4594">
                  <c:v>42.80312145628909</c:v>
                </c:pt>
                <c:pt idx="4595">
                  <c:v>42.80248665272784</c:v>
                </c:pt>
                <c:pt idx="4596">
                  <c:v>42.80185185858102</c:v>
                </c:pt>
                <c:pt idx="4597">
                  <c:v>42.80121707384846</c:v>
                </c:pt>
                <c:pt idx="4598">
                  <c:v>42.80058229853014</c:v>
                </c:pt>
                <c:pt idx="4599">
                  <c:v>42.79994772632771</c:v>
                </c:pt>
                <c:pt idx="4600">
                  <c:v>42.7993129698344</c:v>
                </c:pt>
                <c:pt idx="4601">
                  <c:v>42.7986782227548</c:v>
                </c:pt>
                <c:pt idx="4602">
                  <c:v>42.79804348508885</c:v>
                </c:pt>
                <c:pt idx="4603">
                  <c:v>42.79740875683638</c:v>
                </c:pt>
                <c:pt idx="4604">
                  <c:v>42.7967742316848</c:v>
                </c:pt>
                <c:pt idx="4605">
                  <c:v>42.796139522256</c:v>
                </c:pt>
                <c:pt idx="4606">
                  <c:v>42.79550482224023</c:v>
                </c:pt>
                <c:pt idx="4607">
                  <c:v>42.79487013163742</c:v>
                </c:pt>
                <c:pt idx="4608">
                  <c:v>42.7942354504474</c:v>
                </c:pt>
                <c:pt idx="4609">
                  <c:v>42.79360097234323</c:v>
                </c:pt>
                <c:pt idx="4610">
                  <c:v>42.79296630997551</c:v>
                </c:pt>
                <c:pt idx="4611">
                  <c:v>42.7923316570202</c:v>
                </c:pt>
                <c:pt idx="4612">
                  <c:v>42.7916970134771</c:v>
                </c:pt>
                <c:pt idx="4613">
                  <c:v>42.79106237934612</c:v>
                </c:pt>
                <c:pt idx="4614">
                  <c:v>42.79042794828596</c:v>
                </c:pt>
                <c:pt idx="4615">
                  <c:v>42.78979333297594</c:v>
                </c:pt>
                <c:pt idx="4616">
                  <c:v>42.7891587270776</c:v>
                </c:pt>
                <c:pt idx="4617">
                  <c:v>42.78852413059081</c:v>
                </c:pt>
                <c:pt idx="4618">
                  <c:v>42.78788954351545</c:v>
                </c:pt>
                <c:pt idx="4619">
                  <c:v>42.78725515949588</c:v>
                </c:pt>
                <c:pt idx="4620">
                  <c:v>42.78662059124008</c:v>
                </c:pt>
                <c:pt idx="4621">
                  <c:v>42.78598603239535</c:v>
                </c:pt>
                <c:pt idx="4622">
                  <c:v>42.78535148296147</c:v>
                </c:pt>
                <c:pt idx="4623">
                  <c:v>42.78471694293833</c:v>
                </c:pt>
                <c:pt idx="4624">
                  <c:v>42.78408260595592</c:v>
                </c:pt>
                <c:pt idx="4625">
                  <c:v>42.78344808475098</c:v>
                </c:pt>
                <c:pt idx="4626">
                  <c:v>42.78281357295637</c:v>
                </c:pt>
                <c:pt idx="4627">
                  <c:v>42.78217907057198</c:v>
                </c:pt>
                <c:pt idx="4628">
                  <c:v>42.78154457759758</c:v>
                </c:pt>
                <c:pt idx="4629">
                  <c:v>42.78091028764895</c:v>
                </c:pt>
                <c:pt idx="4630">
                  <c:v>42.78027581349144</c:v>
                </c:pt>
                <c:pt idx="4631">
                  <c:v>42.77964134874357</c:v>
                </c:pt>
                <c:pt idx="4632">
                  <c:v>42.77900689340522</c:v>
                </c:pt>
                <c:pt idx="4633">
                  <c:v>42.77837244747625</c:v>
                </c:pt>
                <c:pt idx="4634">
                  <c:v>42.7777382045579</c:v>
                </c:pt>
                <c:pt idx="4635">
                  <c:v>42.7771037774444</c:v>
                </c:pt>
                <c:pt idx="4636">
                  <c:v>42.77646935973986</c:v>
                </c:pt>
                <c:pt idx="4637">
                  <c:v>42.77583495144415</c:v>
                </c:pt>
                <c:pt idx="4638">
                  <c:v>42.77520055255712</c:v>
                </c:pt>
                <c:pt idx="4639">
                  <c:v>42.77456635666571</c:v>
                </c:pt>
                <c:pt idx="4640">
                  <c:v>42.77393197659278</c:v>
                </c:pt>
                <c:pt idx="4641">
                  <c:v>42.77329760592814</c:v>
                </c:pt>
                <c:pt idx="4642">
                  <c:v>42.77266324467164</c:v>
                </c:pt>
                <c:pt idx="4643">
                  <c:v>42.77202889282315</c:v>
                </c:pt>
                <c:pt idx="4644">
                  <c:v>42.77139474395524</c:v>
                </c:pt>
                <c:pt idx="4645">
                  <c:v>42.7707604109195</c:v>
                </c:pt>
                <c:pt idx="4646">
                  <c:v>42.77012608729132</c:v>
                </c:pt>
                <c:pt idx="4647">
                  <c:v>42.76949177307064</c:v>
                </c:pt>
                <c:pt idx="4648">
                  <c:v>42.76885746825727</c:v>
                </c:pt>
                <c:pt idx="4649">
                  <c:v>42.76822336640942</c:v>
                </c:pt>
                <c:pt idx="4650">
                  <c:v>42.76758908040743</c:v>
                </c:pt>
                <c:pt idx="4651">
                  <c:v>42.76695480381234</c:v>
                </c:pt>
                <c:pt idx="4652">
                  <c:v>42.76632053662402</c:v>
                </c:pt>
                <c:pt idx="4653">
                  <c:v>42.76568627884235</c:v>
                </c:pt>
                <c:pt idx="4654">
                  <c:v>42.7650522240112</c:v>
                </c:pt>
                <c:pt idx="4655">
                  <c:v>42.76441798503951</c:v>
                </c:pt>
                <c:pt idx="4656">
                  <c:v>42.76378375547407</c:v>
                </c:pt>
                <c:pt idx="4657">
                  <c:v>42.76314953531472</c:v>
                </c:pt>
                <c:pt idx="4658">
                  <c:v>42.76251532456136</c:v>
                </c:pt>
                <c:pt idx="4659">
                  <c:v>42.76188131674339</c:v>
                </c:pt>
                <c:pt idx="4660">
                  <c:v>42.76124712479864</c:v>
                </c:pt>
                <c:pt idx="4661">
                  <c:v>42.76061294225946</c:v>
                </c:pt>
                <c:pt idx="4662">
                  <c:v>42.75997876912564</c:v>
                </c:pt>
                <c:pt idx="4663">
                  <c:v>42.75934460539709</c:v>
                </c:pt>
                <c:pt idx="4664">
                  <c:v>42.758710644589</c:v>
                </c:pt>
                <c:pt idx="4665">
                  <c:v>42.75807649966774</c:v>
                </c:pt>
                <c:pt idx="4666">
                  <c:v>42.75744236415136</c:v>
                </c:pt>
                <c:pt idx="4667">
                  <c:v>42.75680823803968</c:v>
                </c:pt>
                <c:pt idx="4668">
                  <c:v>42.75617412133258</c:v>
                </c:pt>
                <c:pt idx="4669">
                  <c:v>42.75554020753092</c:v>
                </c:pt>
                <c:pt idx="4670">
                  <c:v>42.75490610962974</c:v>
                </c:pt>
                <c:pt idx="4671">
                  <c:v>42.75427202113273</c:v>
                </c:pt>
                <c:pt idx="4672">
                  <c:v>42.75363794203976</c:v>
                </c:pt>
                <c:pt idx="4673">
                  <c:v>42.75300387235071</c:v>
                </c:pt>
                <c:pt idx="4674">
                  <c:v>42.75237000555202</c:v>
                </c:pt>
                <c:pt idx="4675">
                  <c:v>42.7517359546675</c:v>
                </c:pt>
                <c:pt idx="4676">
                  <c:v>42.75110191318647</c:v>
                </c:pt>
                <c:pt idx="4677">
                  <c:v>42.7504678811088</c:v>
                </c:pt>
                <c:pt idx="4678">
                  <c:v>42.74983385843435</c:v>
                </c:pt>
                <c:pt idx="4679">
                  <c:v>42.74920003863524</c:v>
                </c:pt>
                <c:pt idx="4680">
                  <c:v>42.74856603476395</c:v>
                </c:pt>
                <c:pt idx="4681">
                  <c:v>42.74793204029548</c:v>
                </c:pt>
                <c:pt idx="4682">
                  <c:v>42.74729805522966</c:v>
                </c:pt>
                <c:pt idx="4683">
                  <c:v>42.74666407956639</c:v>
                </c:pt>
                <c:pt idx="4684">
                  <c:v>42.74603030676348</c:v>
                </c:pt>
                <c:pt idx="4685">
                  <c:v>42.74539634990201</c:v>
                </c:pt>
                <c:pt idx="4686">
                  <c:v>42.74476240244266</c:v>
                </c:pt>
                <c:pt idx="4687">
                  <c:v>42.74412846438534</c:v>
                </c:pt>
                <c:pt idx="4688">
                  <c:v>42.74349453572985</c:v>
                </c:pt>
                <c:pt idx="4689">
                  <c:v>42.74286080991965</c:v>
                </c:pt>
                <c:pt idx="4690">
                  <c:v>42.7422269000646</c:v>
                </c:pt>
                <c:pt idx="4691">
                  <c:v>42.74159299961098</c:v>
                </c:pt>
                <c:pt idx="4692">
                  <c:v>42.74095910855867</c:v>
                </c:pt>
                <c:pt idx="4693">
                  <c:v>42.74032522690755</c:v>
                </c:pt>
                <c:pt idx="4694">
                  <c:v>42.73969154808665</c:v>
                </c:pt>
                <c:pt idx="4695">
                  <c:v>42.73905768523457</c:v>
                </c:pt>
                <c:pt idx="4696">
                  <c:v>42.73842383178328</c:v>
                </c:pt>
                <c:pt idx="4697">
                  <c:v>42.73778998773258</c:v>
                </c:pt>
                <c:pt idx="4698">
                  <c:v>42.7371561530824</c:v>
                </c:pt>
                <c:pt idx="4699">
                  <c:v>42.73652252124742</c:v>
                </c:pt>
                <c:pt idx="4700">
                  <c:v>42.73588870539493</c:v>
                </c:pt>
                <c:pt idx="4701">
                  <c:v>42.7352548989425</c:v>
                </c:pt>
                <c:pt idx="4702">
                  <c:v>42.73462110189</c:v>
                </c:pt>
                <c:pt idx="4703">
                  <c:v>42.73398731423734</c:v>
                </c:pt>
                <c:pt idx="4704">
                  <c:v>42.73335372938485</c:v>
                </c:pt>
                <c:pt idx="4705">
                  <c:v>42.7327199605285</c:v>
                </c:pt>
                <c:pt idx="4706">
                  <c:v>42.73208620107154</c:v>
                </c:pt>
                <c:pt idx="4707">
                  <c:v>42.73145245101384</c:v>
                </c:pt>
                <c:pt idx="4708">
                  <c:v>42.73081871035526</c:v>
                </c:pt>
                <c:pt idx="4709">
                  <c:v>42.73018517248186</c:v>
                </c:pt>
                <c:pt idx="4710">
                  <c:v>42.72955145061824</c:v>
                </c:pt>
                <c:pt idx="4711">
                  <c:v>42.72891773815334</c:v>
                </c:pt>
                <c:pt idx="4712">
                  <c:v>42.728284035087</c:v>
                </c:pt>
                <c:pt idx="4713">
                  <c:v>42.7276503414191</c:v>
                </c:pt>
                <c:pt idx="4714">
                  <c:v>42.72701685052135</c:v>
                </c:pt>
                <c:pt idx="4715">
                  <c:v>42.72638317564704</c:v>
                </c:pt>
                <c:pt idx="4716">
                  <c:v>42.72574951017077</c:v>
                </c:pt>
                <c:pt idx="4717">
                  <c:v>42.72511585409236</c:v>
                </c:pt>
                <c:pt idx="4718">
                  <c:v>42.72448220741172</c:v>
                </c:pt>
                <c:pt idx="4719">
                  <c:v>42.72384876348622</c:v>
                </c:pt>
                <c:pt idx="4720">
                  <c:v>42.7232151355978</c:v>
                </c:pt>
                <c:pt idx="4721">
                  <c:v>42.72258151710674</c:v>
                </c:pt>
                <c:pt idx="4722">
                  <c:v>42.72194790801288</c:v>
                </c:pt>
                <c:pt idx="4723">
                  <c:v>42.72131430831608</c:v>
                </c:pt>
                <c:pt idx="4724">
                  <c:v>42.7206809113594</c:v>
                </c:pt>
                <c:pt idx="4725">
                  <c:v>42.72004733045347</c:v>
                </c:pt>
                <c:pt idx="4726">
                  <c:v>42.7194137589442</c:v>
                </c:pt>
                <c:pt idx="4727">
                  <c:v>42.71878019683144</c:v>
                </c:pt>
                <c:pt idx="4728">
                  <c:v>42.71814664411508</c:v>
                </c:pt>
                <c:pt idx="4729">
                  <c:v>42.7175132941238</c:v>
                </c:pt>
                <c:pt idx="4730">
                  <c:v>42.71687976019692</c:v>
                </c:pt>
                <c:pt idx="4731">
                  <c:v>42.716246235666</c:v>
                </c:pt>
                <c:pt idx="4732">
                  <c:v>42.71561272053097</c:v>
                </c:pt>
                <c:pt idx="4733">
                  <c:v>42.7149792147916</c:v>
                </c:pt>
                <c:pt idx="4734">
                  <c:v>42.71434591176229</c:v>
                </c:pt>
                <c:pt idx="4735">
                  <c:v>42.71371242481107</c:v>
                </c:pt>
                <c:pt idx="4736">
                  <c:v>42.71307894725513</c:v>
                </c:pt>
                <c:pt idx="4737">
                  <c:v>42.71244547909432</c:v>
                </c:pt>
                <c:pt idx="4738">
                  <c:v>42.71181202032857</c:v>
                </c:pt>
                <c:pt idx="4739">
                  <c:v>42.71117876425786</c:v>
                </c:pt>
                <c:pt idx="4740">
                  <c:v>42.71054532427886</c:v>
                </c:pt>
                <c:pt idx="4741">
                  <c:v>42.70991189369444</c:v>
                </c:pt>
                <c:pt idx="4742">
                  <c:v>42.70927847250451</c:v>
                </c:pt>
                <c:pt idx="4743">
                  <c:v>42.70864506070891</c:v>
                </c:pt>
                <c:pt idx="4744">
                  <c:v>42.70801185159335</c:v>
                </c:pt>
                <c:pt idx="4745">
                  <c:v>42.70737845858314</c:v>
                </c:pt>
                <c:pt idx="4746">
                  <c:v>42.70674507496685</c:v>
                </c:pt>
                <c:pt idx="4747">
                  <c:v>42.70611170074436</c:v>
                </c:pt>
                <c:pt idx="4748">
                  <c:v>42.70547833591551</c:v>
                </c:pt>
                <c:pt idx="4749">
                  <c:v>42.70484517375169</c:v>
                </c:pt>
                <c:pt idx="4750">
                  <c:v>42.70421182770687</c:v>
                </c:pt>
                <c:pt idx="4751">
                  <c:v>42.7035784910553</c:v>
                </c:pt>
                <c:pt idx="4752">
                  <c:v>42.70294516379681</c:v>
                </c:pt>
                <c:pt idx="4753">
                  <c:v>42.7023118459313</c:v>
                </c:pt>
                <c:pt idx="4754">
                  <c:v>42.7016787307158</c:v>
                </c:pt>
                <c:pt idx="4755">
                  <c:v>42.70104543163292</c:v>
                </c:pt>
                <c:pt idx="4756">
                  <c:v>42.70041214194264</c:v>
                </c:pt>
                <c:pt idx="4757">
                  <c:v>42.69977886164477</c:v>
                </c:pt>
                <c:pt idx="4758">
                  <c:v>42.69914559073917</c:v>
                </c:pt>
                <c:pt idx="4759">
                  <c:v>42.6985125224686</c:v>
                </c:pt>
                <c:pt idx="4760">
                  <c:v>42.69787927034427</c:v>
                </c:pt>
                <c:pt idx="4761">
                  <c:v>42.69724602761184</c:v>
                </c:pt>
                <c:pt idx="4762">
                  <c:v>42.69661279427113</c:v>
                </c:pt>
                <c:pt idx="4763">
                  <c:v>42.69597957032204</c:v>
                </c:pt>
                <c:pt idx="4764">
                  <c:v>42.69534654899292</c:v>
                </c:pt>
                <c:pt idx="4765">
                  <c:v>42.69471334382377</c:v>
                </c:pt>
                <c:pt idx="4766">
                  <c:v>42.69408014804577</c:v>
                </c:pt>
                <c:pt idx="4767">
                  <c:v>42.69344696165884</c:v>
                </c:pt>
                <c:pt idx="4768">
                  <c:v>42.69281378466283</c:v>
                </c:pt>
                <c:pt idx="4769">
                  <c:v>42.6921808102718</c:v>
                </c:pt>
                <c:pt idx="4770">
                  <c:v>42.69154765205432</c:v>
                </c:pt>
                <c:pt idx="4771">
                  <c:v>42.69091450322737</c:v>
                </c:pt>
                <c:pt idx="4772">
                  <c:v>42.69028136379077</c:v>
                </c:pt>
                <c:pt idx="4773">
                  <c:v>42.68964823374441</c:v>
                </c:pt>
                <c:pt idx="4774">
                  <c:v>42.68901530628804</c:v>
                </c:pt>
                <c:pt idx="4775">
                  <c:v>42.68838219501887</c:v>
                </c:pt>
                <c:pt idx="4776">
                  <c:v>42.68774909313952</c:v>
                </c:pt>
                <c:pt idx="4777">
                  <c:v>42.68711600064987</c:v>
                </c:pt>
                <c:pt idx="4778">
                  <c:v>42.68648291754976</c:v>
                </c:pt>
                <c:pt idx="4779">
                  <c:v>42.68585003702461</c:v>
                </c:pt>
                <c:pt idx="4780">
                  <c:v>42.68521697270032</c:v>
                </c:pt>
                <c:pt idx="4781">
                  <c:v>42.68458391776517</c:v>
                </c:pt>
                <c:pt idx="4782">
                  <c:v>42.68395087221902</c:v>
                </c:pt>
                <c:pt idx="4783">
                  <c:v>42.68331783606173</c:v>
                </c:pt>
                <c:pt idx="4784">
                  <c:v>42.6826850024644</c:v>
                </c:pt>
                <c:pt idx="4785">
                  <c:v>42.68205198508156</c:v>
                </c:pt>
                <c:pt idx="4786">
                  <c:v>42.6814189770872</c:v>
                </c:pt>
                <c:pt idx="4787">
                  <c:v>42.68078597848113</c:v>
                </c:pt>
                <c:pt idx="4788">
                  <c:v>42.68015298926326</c:v>
                </c:pt>
                <c:pt idx="4789">
                  <c:v>42.67952020259032</c:v>
                </c:pt>
                <c:pt idx="4790">
                  <c:v>42.67888723214553</c:v>
                </c:pt>
                <c:pt idx="4791">
                  <c:v>42.67825427108851</c:v>
                </c:pt>
                <c:pt idx="4792">
                  <c:v>42.67762131941912</c:v>
                </c:pt>
                <c:pt idx="4793">
                  <c:v>42.67698837713723</c:v>
                </c:pt>
                <c:pt idx="4794">
                  <c:v>42.67635563738527</c:v>
                </c:pt>
                <c:pt idx="4795">
                  <c:v>42.6757227138751</c:v>
                </c:pt>
                <c:pt idx="4796">
                  <c:v>42.67508979975202</c:v>
                </c:pt>
                <c:pt idx="4797">
                  <c:v>42.6744568950159</c:v>
                </c:pt>
                <c:pt idx="4798">
                  <c:v>42.67382399966657</c:v>
                </c:pt>
                <c:pt idx="4799">
                  <c:v>42.6731913068322</c:v>
                </c:pt>
                <c:pt idx="4800">
                  <c:v>42.67255843025323</c:v>
                </c:pt>
                <c:pt idx="4801">
                  <c:v>42.67192556306066</c:v>
                </c:pt>
                <c:pt idx="4802">
                  <c:v>42.67129270525437</c:v>
                </c:pt>
                <c:pt idx="4803">
                  <c:v>42.67065985683421</c:v>
                </c:pt>
                <c:pt idx="4804">
                  <c:v>42.67002721091397</c:v>
                </c:pt>
                <c:pt idx="4805">
                  <c:v>42.6693943812628</c:v>
                </c:pt>
                <c:pt idx="4806">
                  <c:v>42.66876156099734</c:v>
                </c:pt>
                <c:pt idx="4807">
                  <c:v>42.66812875011746</c:v>
                </c:pt>
                <c:pt idx="4808">
                  <c:v>42.66749594862303</c:v>
                </c:pt>
                <c:pt idx="4809">
                  <c:v>42.66686334961351</c:v>
                </c:pt>
                <c:pt idx="4810">
                  <c:v>42.66623056688672</c:v>
                </c:pt>
                <c:pt idx="4811">
                  <c:v>42.66559779354494</c:v>
                </c:pt>
                <c:pt idx="4812">
                  <c:v>42.66496502958807</c:v>
                </c:pt>
                <c:pt idx="4813">
                  <c:v>42.66433227501595</c:v>
                </c:pt>
                <c:pt idx="4814">
                  <c:v>42.66369972291375</c:v>
                </c:pt>
                <c:pt idx="4815">
                  <c:v>42.6630669871079</c:v>
                </c:pt>
                <c:pt idx="4816">
                  <c:v>42.66243426068639</c:v>
                </c:pt>
                <c:pt idx="4817">
                  <c:v>42.66180154364908</c:v>
                </c:pt>
                <c:pt idx="4818">
                  <c:v>42.66116883599588</c:v>
                </c:pt>
                <c:pt idx="4819">
                  <c:v>42.66053633079758</c:v>
                </c:pt>
                <c:pt idx="4820">
                  <c:v>42.65990364190925</c:v>
                </c:pt>
                <c:pt idx="4821">
                  <c:v>42.6592709624046</c:v>
                </c:pt>
                <c:pt idx="4822">
                  <c:v>42.65863829228346</c:v>
                </c:pt>
                <c:pt idx="4823">
                  <c:v>42.65800563154572</c:v>
                </c:pt>
                <c:pt idx="4824">
                  <c:v>42.65737317324789</c:v>
                </c:pt>
                <c:pt idx="4825">
                  <c:v>42.65674053127367</c:v>
                </c:pt>
                <c:pt idx="4826">
                  <c:v>42.65610789868244</c:v>
                </c:pt>
                <c:pt idx="4827">
                  <c:v>42.65547527547407</c:v>
                </c:pt>
                <c:pt idx="4828">
                  <c:v>42.65484266164836</c:v>
                </c:pt>
                <c:pt idx="4829">
                  <c:v>42.65421025024763</c:v>
                </c:pt>
                <c:pt idx="4830">
                  <c:v>42.65357765518412</c:v>
                </c:pt>
                <c:pt idx="4831">
                  <c:v>42.65294506950291</c:v>
                </c:pt>
                <c:pt idx="4832">
                  <c:v>42.65231249320385</c:v>
                </c:pt>
                <c:pt idx="4833">
                  <c:v>42.65167992628682</c:v>
                </c:pt>
                <c:pt idx="4834">
                  <c:v>42.65104756177969</c:v>
                </c:pt>
                <c:pt idx="4835">
                  <c:v>42.65041501362347</c:v>
                </c:pt>
                <c:pt idx="4836">
                  <c:v>42.64978247484883</c:v>
                </c:pt>
                <c:pt idx="4837">
                  <c:v>42.6491499454557</c:v>
                </c:pt>
                <c:pt idx="4838">
                  <c:v>42.64851742544388</c:v>
                </c:pt>
                <c:pt idx="4839">
                  <c:v>42.64788510782699</c:v>
                </c:pt>
                <c:pt idx="4840">
                  <c:v>42.64725260657462</c:v>
                </c:pt>
                <c:pt idx="4841">
                  <c:v>42.64662011470315</c:v>
                </c:pt>
                <c:pt idx="4842">
                  <c:v>42.64598763221248</c:v>
                </c:pt>
                <c:pt idx="4843">
                  <c:v>42.64535515910251</c:v>
                </c:pt>
                <c:pt idx="4844">
                  <c:v>42.64472288837244</c:v>
                </c:pt>
                <c:pt idx="4845">
                  <c:v>42.6440904340205</c:v>
                </c:pt>
                <c:pt idx="4846">
                  <c:v>42.6434579890488</c:v>
                </c:pt>
                <c:pt idx="4847">
                  <c:v>42.64282555345719</c:v>
                </c:pt>
                <c:pt idx="4848">
                  <c:v>42.6421931272456</c:v>
                </c:pt>
                <c:pt idx="4849">
                  <c:v>42.64156090339893</c:v>
                </c:pt>
                <c:pt idx="4850">
                  <c:v>42.640928495944</c:v>
                </c:pt>
                <c:pt idx="4851">
                  <c:v>42.64029609786864</c:v>
                </c:pt>
                <c:pt idx="4852">
                  <c:v>42.63966370917271</c:v>
                </c:pt>
                <c:pt idx="4853">
                  <c:v>42.63903132985607</c:v>
                </c:pt>
                <c:pt idx="4854">
                  <c:v>42.63839915288937</c:v>
                </c:pt>
                <c:pt idx="4855">
                  <c:v>42.63776679232805</c:v>
                </c:pt>
                <c:pt idx="4856">
                  <c:v>42.6371344411456</c:v>
                </c:pt>
                <c:pt idx="4857">
                  <c:v>42.63650209934192</c:v>
                </c:pt>
                <c:pt idx="4858">
                  <c:v>42.63586976691683</c:v>
                </c:pt>
                <c:pt idx="4859">
                  <c:v>42.6352376368267</c:v>
                </c:pt>
                <c:pt idx="4860">
                  <c:v>42.63460532315556</c:v>
                </c:pt>
                <c:pt idx="4861">
                  <c:v>42.63397301886263</c:v>
                </c:pt>
                <c:pt idx="4862">
                  <c:v>42.63334072394774</c:v>
                </c:pt>
                <c:pt idx="4863">
                  <c:v>42.6327084384108</c:v>
                </c:pt>
                <c:pt idx="4864">
                  <c:v>42.6320763551938</c:v>
                </c:pt>
                <c:pt idx="4865">
                  <c:v>42.63144408840942</c:v>
                </c:pt>
                <c:pt idx="4866">
                  <c:v>42.63081183100257</c:v>
                </c:pt>
                <c:pt idx="4867">
                  <c:v>42.6301795829731</c:v>
                </c:pt>
                <c:pt idx="4868">
                  <c:v>42.62954734432086</c:v>
                </c:pt>
                <c:pt idx="4869">
                  <c:v>42.6289153079736</c:v>
                </c:pt>
                <c:pt idx="4870">
                  <c:v>42.62828308807258</c:v>
                </c:pt>
                <c:pt idx="4871">
                  <c:v>42.62765087754838</c:v>
                </c:pt>
                <c:pt idx="4872">
                  <c:v>42.6270186764009</c:v>
                </c:pt>
                <c:pt idx="4873">
                  <c:v>42.62638648462995</c:v>
                </c:pt>
                <c:pt idx="4874">
                  <c:v>42.625754495149</c:v>
                </c:pt>
                <c:pt idx="4875">
                  <c:v>42.6251223221279</c:v>
                </c:pt>
                <c:pt idx="4876">
                  <c:v>42.62449015848296</c:v>
                </c:pt>
                <c:pt idx="4877">
                  <c:v>42.62385800421403</c:v>
                </c:pt>
                <c:pt idx="4878">
                  <c:v>42.62322585932097</c:v>
                </c:pt>
                <c:pt idx="4879">
                  <c:v>42.6225939167029</c:v>
                </c:pt>
                <c:pt idx="4880">
                  <c:v>42.62196179055832</c:v>
                </c:pt>
                <c:pt idx="4881">
                  <c:v>42.62132967378921</c:v>
                </c:pt>
                <c:pt idx="4882">
                  <c:v>42.62069756639541</c:v>
                </c:pt>
                <c:pt idx="4883">
                  <c:v>42.62006546833128</c:v>
                </c:pt>
                <c:pt idx="4884">
                  <c:v>42.61943357251084</c:v>
                </c:pt>
                <c:pt idx="4885">
                  <c:v>42.618801493177</c:v>
                </c:pt>
                <c:pt idx="4886">
                  <c:v>42.61816942321742</c:v>
                </c:pt>
                <c:pt idx="4887">
                  <c:v>42.61753736263201</c:v>
                </c:pt>
                <c:pt idx="4888">
                  <c:v>42.61690531142062</c:v>
                </c:pt>
                <c:pt idx="4889">
                  <c:v>42.61627346245374</c:v>
                </c:pt>
                <c:pt idx="4890">
                  <c:v>42.61564142998706</c:v>
                </c:pt>
                <c:pt idx="4891">
                  <c:v>42.615009406894</c:v>
                </c:pt>
                <c:pt idx="4892">
                  <c:v>42.6143773931744</c:v>
                </c:pt>
                <c:pt idx="4893">
                  <c:v>42.61374538882808</c:v>
                </c:pt>
                <c:pt idx="4894">
                  <c:v>42.61311358671133</c:v>
                </c:pt>
                <c:pt idx="4895">
                  <c:v>42.61248160110839</c:v>
                </c:pt>
                <c:pt idx="4896">
                  <c:v>42.61184962487837</c:v>
                </c:pt>
                <c:pt idx="4897">
                  <c:v>42.6112176580211</c:v>
                </c:pt>
                <c:pt idx="4898">
                  <c:v>42.61058570053649</c:v>
                </c:pt>
                <c:pt idx="4899">
                  <c:v>42.6099539452664</c:v>
                </c:pt>
                <c:pt idx="4900">
                  <c:v>42.6093220065238</c:v>
                </c:pt>
                <c:pt idx="4901">
                  <c:v>42.60869007715335</c:v>
                </c:pt>
                <c:pt idx="4902">
                  <c:v>42.60805815715501</c:v>
                </c:pt>
                <c:pt idx="4903">
                  <c:v>42.60742624652862</c:v>
                </c:pt>
                <c:pt idx="4904">
                  <c:v>42.60679453810178</c:v>
                </c:pt>
                <c:pt idx="4905">
                  <c:v>42.60616264621601</c:v>
                </c:pt>
                <c:pt idx="4906">
                  <c:v>42.60553076370175</c:v>
                </c:pt>
                <c:pt idx="4907">
                  <c:v>42.6048988905589</c:v>
                </c:pt>
                <c:pt idx="4908">
                  <c:v>42.60426702678728</c:v>
                </c:pt>
                <c:pt idx="4909">
                  <c:v>42.60363536520027</c:v>
                </c:pt>
                <c:pt idx="4910">
                  <c:v>42.60300352016791</c:v>
                </c:pt>
                <c:pt idx="4911">
                  <c:v>42.6023716845064</c:v>
                </c:pt>
                <c:pt idx="4912">
                  <c:v>42.60173985821557</c:v>
                </c:pt>
                <c:pt idx="4913">
                  <c:v>42.60110804129532</c:v>
                </c:pt>
                <c:pt idx="4914">
                  <c:v>42.60047642654465</c:v>
                </c:pt>
                <c:pt idx="4915">
                  <c:v>42.59984462836226</c:v>
                </c:pt>
                <c:pt idx="4916">
                  <c:v>42.59921283955006</c:v>
                </c:pt>
                <c:pt idx="4917">
                  <c:v>42.59858106010782</c:v>
                </c:pt>
                <c:pt idx="4918">
                  <c:v>42.5979492900355</c:v>
                </c:pt>
                <c:pt idx="4919">
                  <c:v>42.59731772211776</c:v>
                </c:pt>
                <c:pt idx="4920">
                  <c:v>42.59668597078191</c:v>
                </c:pt>
                <c:pt idx="4921">
                  <c:v>42.59605422881553</c:v>
                </c:pt>
                <c:pt idx="4922">
                  <c:v>42.59542249621848</c:v>
                </c:pt>
                <c:pt idx="4923">
                  <c:v>42.59479077299062</c:v>
                </c:pt>
                <c:pt idx="4924">
                  <c:v>42.59415925190238</c:v>
                </c:pt>
                <c:pt idx="4925">
                  <c:v>42.59352754740964</c:v>
                </c:pt>
                <c:pt idx="4926">
                  <c:v>42.59289585228566</c:v>
                </c:pt>
                <c:pt idx="4927">
                  <c:v>42.59226416653033</c:v>
                </c:pt>
                <c:pt idx="4928">
                  <c:v>42.5916324901435</c:v>
                </c:pt>
                <c:pt idx="4929">
                  <c:v>42.59100101588133</c:v>
                </c:pt>
                <c:pt idx="4930">
                  <c:v>42.59036935822824</c:v>
                </c:pt>
                <c:pt idx="4931">
                  <c:v>42.58973770994324</c:v>
                </c:pt>
                <c:pt idx="4932">
                  <c:v>42.58910607102619</c:v>
                </c:pt>
                <c:pt idx="4933">
                  <c:v>42.58847444147697</c:v>
                </c:pt>
                <c:pt idx="4934">
                  <c:v>42.58784301403738</c:v>
                </c:pt>
                <c:pt idx="4935">
                  <c:v>42.58721140322051</c:v>
                </c:pt>
                <c:pt idx="4936">
                  <c:v>42.58657980177107</c:v>
                </c:pt>
                <c:pt idx="4937">
                  <c:v>42.58594820968887</c:v>
                </c:pt>
                <c:pt idx="4938">
                  <c:v>42.5853166269738</c:v>
                </c:pt>
                <c:pt idx="4939">
                  <c:v>42.58468524635342</c:v>
                </c:pt>
                <c:pt idx="4940">
                  <c:v>42.58405368236932</c:v>
                </c:pt>
                <c:pt idx="4941">
                  <c:v>42.58342212775196</c:v>
                </c:pt>
                <c:pt idx="4942">
                  <c:v>42.58279058250116</c:v>
                </c:pt>
                <c:pt idx="4943">
                  <c:v>42.58215904661681</c:v>
                </c:pt>
                <c:pt idx="4944">
                  <c:v>42.58152771281215</c:v>
                </c:pt>
                <c:pt idx="4945">
                  <c:v>42.5808961956574</c:v>
                </c:pt>
                <c:pt idx="4946">
                  <c:v>42.58026468786869</c:v>
                </c:pt>
                <c:pt idx="4947">
                  <c:v>42.57963318944588</c:v>
                </c:pt>
                <c:pt idx="4948">
                  <c:v>42.5790017003888</c:v>
                </c:pt>
                <c:pt idx="4949">
                  <c:v>42.57837041339644</c:v>
                </c:pt>
                <c:pt idx="4950">
                  <c:v>42.57773894306762</c:v>
                </c:pt>
                <c:pt idx="4951">
                  <c:v>42.57710748210412</c:v>
                </c:pt>
                <c:pt idx="4952">
                  <c:v>42.57647603050583</c:v>
                </c:pt>
                <c:pt idx="4953">
                  <c:v>42.57584458827257</c:v>
                </c:pt>
                <c:pt idx="4954">
                  <c:v>42.5752133480891</c:v>
                </c:pt>
                <c:pt idx="4955">
                  <c:v>42.57458192458273</c:v>
                </c:pt>
                <c:pt idx="4956">
                  <c:v>42.57395051044101</c:v>
                </c:pt>
                <c:pt idx="4957">
                  <c:v>42.5733191056638</c:v>
                </c:pt>
                <c:pt idx="4958">
                  <c:v>42.57268771025095</c:v>
                </c:pt>
                <c:pt idx="4959">
                  <c:v>42.57205651687291</c:v>
                </c:pt>
                <c:pt idx="4960">
                  <c:v>42.57142514018556</c:v>
                </c:pt>
                <c:pt idx="4961">
                  <c:v>42.57079377286217</c:v>
                </c:pt>
                <c:pt idx="4962">
                  <c:v>42.5701624149026</c:v>
                </c:pt>
                <c:pt idx="4963">
                  <c:v>42.56953106630674</c:v>
                </c:pt>
                <c:pt idx="4964">
                  <c:v>42.56889991973068</c:v>
                </c:pt>
                <c:pt idx="4965">
                  <c:v>42.56826858985891</c:v>
                </c:pt>
                <c:pt idx="4966">
                  <c:v>42.5676372693504</c:v>
                </c:pt>
                <c:pt idx="4967">
                  <c:v>42.56700595820507</c:v>
                </c:pt>
                <c:pt idx="4968">
                  <c:v>42.56637465642272</c:v>
                </c:pt>
                <c:pt idx="4969">
                  <c:v>42.5657435566452</c:v>
                </c:pt>
                <c:pt idx="4970">
                  <c:v>42.5651122735856</c:v>
                </c:pt>
                <c:pt idx="4971">
                  <c:v>42.56448099988854</c:v>
                </c:pt>
                <c:pt idx="4972">
                  <c:v>42.56384973555398</c:v>
                </c:pt>
                <c:pt idx="4973">
                  <c:v>42.5632184805817</c:v>
                </c:pt>
                <c:pt idx="4974">
                  <c:v>42.5625874275993</c:v>
                </c:pt>
                <c:pt idx="4975">
                  <c:v>42.56195619134839</c:v>
                </c:pt>
                <c:pt idx="4976">
                  <c:v>42.5613249644594</c:v>
                </c:pt>
                <c:pt idx="4977">
                  <c:v>42.56069374693214</c:v>
                </c:pt>
                <c:pt idx="4978">
                  <c:v>42.56006253876652</c:v>
                </c:pt>
                <c:pt idx="4979">
                  <c:v>42.5594315325758</c:v>
                </c:pt>
                <c:pt idx="4980">
                  <c:v>42.55880034313015</c:v>
                </c:pt>
                <c:pt idx="4981">
                  <c:v>42.55816916304572</c:v>
                </c:pt>
                <c:pt idx="4982">
                  <c:v>42.55753799232237</c:v>
                </c:pt>
                <c:pt idx="4983">
                  <c:v>42.55690683095996</c:v>
                </c:pt>
                <c:pt idx="4984">
                  <c:v>42.55627587155745</c:v>
                </c:pt>
                <c:pt idx="4985">
                  <c:v>42.55564472891362</c:v>
                </c:pt>
                <c:pt idx="4986">
                  <c:v>42.55501359563034</c:v>
                </c:pt>
                <c:pt idx="4987">
                  <c:v>42.55438247170743</c:v>
                </c:pt>
                <c:pt idx="4988">
                  <c:v>42.5537513571448</c:v>
                </c:pt>
                <c:pt idx="4989">
                  <c:v>42.5531204445271</c:v>
                </c:pt>
                <c:pt idx="4990">
                  <c:v>42.55248934868168</c:v>
                </c:pt>
                <c:pt idx="4991">
                  <c:v>42.55185826219608</c:v>
                </c:pt>
                <c:pt idx="4992">
                  <c:v>42.55122718507019</c:v>
                </c:pt>
                <c:pt idx="4993">
                  <c:v>42.55059611730389</c:v>
                </c:pt>
                <c:pt idx="4994">
                  <c:v>42.54996525146753</c:v>
                </c:pt>
                <c:pt idx="4995">
                  <c:v>42.54933420241708</c:v>
                </c:pt>
                <c:pt idx="4996">
                  <c:v>42.54870316272575</c:v>
                </c:pt>
                <c:pt idx="4997">
                  <c:v>42.54807213239345</c:v>
                </c:pt>
                <c:pt idx="4998">
                  <c:v>42.54744111141999</c:v>
                </c:pt>
                <c:pt idx="4999">
                  <c:v>42.5468102923616</c:v>
                </c:pt>
                <c:pt idx="5000">
                  <c:v>42.54617929010264</c:v>
                </c:pt>
                <c:pt idx="5001">
                  <c:v>42.54554829720214</c:v>
                </c:pt>
                <c:pt idx="5002">
                  <c:v>42.54491731365997</c:v>
                </c:pt>
                <c:pt idx="5003">
                  <c:v>42.54428633947597</c:v>
                </c:pt>
                <c:pt idx="5004">
                  <c:v>42.54365556719202</c:v>
                </c:pt>
                <c:pt idx="5005">
                  <c:v>42.54302461172114</c:v>
                </c:pt>
                <c:pt idx="5006">
                  <c:v>42.54239366560805</c:v>
                </c:pt>
                <c:pt idx="5007">
                  <c:v>42.54176272885257</c:v>
                </c:pt>
                <c:pt idx="5008">
                  <c:v>42.54113180145459</c:v>
                </c:pt>
                <c:pt idx="5009">
                  <c:v>42.5405010759417</c:v>
                </c:pt>
                <c:pt idx="5010">
                  <c:v>42.53987016725544</c:v>
                </c:pt>
                <c:pt idx="5011">
                  <c:v>42.53923926792628</c:v>
                </c:pt>
                <c:pt idx="5012">
                  <c:v>42.53860837795406</c:v>
                </c:pt>
                <c:pt idx="5013">
                  <c:v>42.53797749733863</c:v>
                </c:pt>
                <c:pt idx="5014">
                  <c:v>42.53734681859337</c:v>
                </c:pt>
                <c:pt idx="5015">
                  <c:v>42.53671595668831</c:v>
                </c:pt>
                <c:pt idx="5016">
                  <c:v>42.53608510413966</c:v>
                </c:pt>
                <c:pt idx="5017">
                  <c:v>42.53545426094725</c:v>
                </c:pt>
                <c:pt idx="5018">
                  <c:v>42.53482342711096</c:v>
                </c:pt>
                <c:pt idx="5019">
                  <c:v>42.53419279512986</c:v>
                </c:pt>
                <c:pt idx="5020">
                  <c:v>42.53356198000255</c:v>
                </c:pt>
                <c:pt idx="5021">
                  <c:v>42.53293117423097</c:v>
                </c:pt>
                <c:pt idx="5022">
                  <c:v>42.53230037781494</c:v>
                </c:pt>
                <c:pt idx="5023">
                  <c:v>42.53166959075435</c:v>
                </c:pt>
                <c:pt idx="5024">
                  <c:v>42.53103900553398</c:v>
                </c:pt>
                <c:pt idx="5025">
                  <c:v>42.530408237181</c:v>
                </c:pt>
                <c:pt idx="5026">
                  <c:v>42.52977747818304</c:v>
                </c:pt>
                <c:pt idx="5027">
                  <c:v>42.52914672853997</c:v>
                </c:pt>
                <c:pt idx="5028">
                  <c:v>42.52851598825161</c:v>
                </c:pt>
                <c:pt idx="5029">
                  <c:v>42.52788544978851</c:v>
                </c:pt>
                <c:pt idx="5030">
                  <c:v>42.52725472820642</c:v>
                </c:pt>
                <c:pt idx="5031">
                  <c:v>42.52662401597865</c:v>
                </c:pt>
                <c:pt idx="5032">
                  <c:v>42.52599331310506</c:v>
                </c:pt>
                <c:pt idx="5033">
                  <c:v>42.52536261958555</c:v>
                </c:pt>
                <c:pt idx="5034">
                  <c:v>42.52473212787631</c:v>
                </c:pt>
                <c:pt idx="5035">
                  <c:v>42.52410145306163</c:v>
                </c:pt>
                <c:pt idx="5036">
                  <c:v>42.52347078760062</c:v>
                </c:pt>
                <c:pt idx="5037">
                  <c:v>42.5228401314931</c:v>
                </c:pt>
                <c:pt idx="5038">
                  <c:v>42.52220948473897</c:v>
                </c:pt>
                <c:pt idx="5039">
                  <c:v>42.52157903978014</c:v>
                </c:pt>
                <c:pt idx="5040">
                  <c:v>42.52094841172947</c:v>
                </c:pt>
                <c:pt idx="5041">
                  <c:v>42.52031779303175</c:v>
                </c:pt>
                <c:pt idx="5042">
                  <c:v>42.51968718368684</c:v>
                </c:pt>
                <c:pt idx="5043">
                  <c:v>42.51905658369463</c:v>
                </c:pt>
                <c:pt idx="5044">
                  <c:v>42.51842618548282</c:v>
                </c:pt>
                <c:pt idx="5045">
                  <c:v>42.51779560419271</c:v>
                </c:pt>
                <c:pt idx="5046">
                  <c:v>42.51716503225487</c:v>
                </c:pt>
                <c:pt idx="5047">
                  <c:v>42.51653446966913</c:v>
                </c:pt>
                <c:pt idx="5048">
                  <c:v>42.51590391643544</c:v>
                </c:pt>
                <c:pt idx="5049">
                  <c:v>42.51527356496714</c:v>
                </c:pt>
                <c:pt idx="5050">
                  <c:v>42.51464303043414</c:v>
                </c:pt>
                <c:pt idx="5051">
                  <c:v>42.51401250525274</c:v>
                </c:pt>
                <c:pt idx="5052">
                  <c:v>42.51338198942278</c:v>
                </c:pt>
                <c:pt idx="5053">
                  <c:v>42.51275148294413</c:v>
                </c:pt>
                <c:pt idx="5054">
                  <c:v>42.51212117821592</c:v>
                </c:pt>
                <c:pt idx="5055">
                  <c:v>42.5114906904366</c:v>
                </c:pt>
                <c:pt idx="5056">
                  <c:v>42.5108602120082</c:v>
                </c:pt>
                <c:pt idx="5057">
                  <c:v>42.51022974293054</c:v>
                </c:pt>
                <c:pt idx="5058">
                  <c:v>42.50959928320349</c:v>
                </c:pt>
                <c:pt idx="5059">
                  <c:v>42.50896902521197</c:v>
                </c:pt>
                <c:pt idx="5060">
                  <c:v>42.5083385841829</c:v>
                </c:pt>
                <c:pt idx="5061">
                  <c:v>42.50770815250404</c:v>
                </c:pt>
                <c:pt idx="5062">
                  <c:v>42.50707773017525</c:v>
                </c:pt>
                <c:pt idx="5063">
                  <c:v>42.50644731719638</c:v>
                </c:pt>
                <c:pt idx="5064">
                  <c:v>42.5058171059381</c:v>
                </c:pt>
                <c:pt idx="5065">
                  <c:v>42.50518671165582</c:v>
                </c:pt>
                <c:pt idx="5066">
                  <c:v>42.50455632672307</c:v>
                </c:pt>
                <c:pt idx="5067">
                  <c:v>42.50392595113971</c:v>
                </c:pt>
                <c:pt idx="5068">
                  <c:v>42.5032955849056</c:v>
                </c:pt>
                <c:pt idx="5069">
                  <c:v>42.50266542037707</c:v>
                </c:pt>
                <c:pt idx="5070">
                  <c:v>42.50203507283817</c:v>
                </c:pt>
                <c:pt idx="5071">
                  <c:v>42.50140473464808</c:v>
                </c:pt>
                <c:pt idx="5072">
                  <c:v>42.50077440580672</c:v>
                </c:pt>
                <c:pt idx="5073">
                  <c:v>42.5001440863139</c:v>
                </c:pt>
                <c:pt idx="5074">
                  <c:v>42.49951396851175</c:v>
                </c:pt>
                <c:pt idx="5075">
                  <c:v>42.49888366771274</c:v>
                </c:pt>
                <c:pt idx="5076">
                  <c:v>42.49825337626193</c:v>
                </c:pt>
                <c:pt idx="5077">
                  <c:v>42.49762309415911</c:v>
                </c:pt>
                <c:pt idx="5078">
                  <c:v>42.49699282140414</c:v>
                </c:pt>
                <c:pt idx="5079">
                  <c:v>42.49636275032488</c:v>
                </c:pt>
                <c:pt idx="5080">
                  <c:v>42.4957324962624</c:v>
                </c:pt>
                <c:pt idx="5081">
                  <c:v>42.49510225154737</c:v>
                </c:pt>
                <c:pt idx="5082">
                  <c:v>42.49447201617964</c:v>
                </c:pt>
                <c:pt idx="5083">
                  <c:v>42.49384179015912</c:v>
                </c:pt>
                <c:pt idx="5084">
                  <c:v>42.49321176579932</c:v>
                </c:pt>
                <c:pt idx="5085">
                  <c:v>42.4925815584699</c:v>
                </c:pt>
                <c:pt idx="5086">
                  <c:v>42.49195136048721</c:v>
                </c:pt>
                <c:pt idx="5087">
                  <c:v>42.49132117185117</c:v>
                </c:pt>
                <c:pt idx="5088">
                  <c:v>42.49069099256162</c:v>
                </c:pt>
                <c:pt idx="5089">
                  <c:v>42.49006101491786</c:v>
                </c:pt>
                <c:pt idx="5090">
                  <c:v>42.48943085431802</c:v>
                </c:pt>
                <c:pt idx="5091">
                  <c:v>42.48880070306426</c:v>
                </c:pt>
                <c:pt idx="5092">
                  <c:v>42.48817056115647</c:v>
                </c:pt>
                <c:pt idx="5093">
                  <c:v>42.48754042859444</c:v>
                </c:pt>
                <c:pt idx="5094">
                  <c:v>42.48691049766328</c:v>
                </c:pt>
                <c:pt idx="5095">
                  <c:v>42.48628038378961</c:v>
                </c:pt>
                <c:pt idx="5096">
                  <c:v>42.48565027926134</c:v>
                </c:pt>
                <c:pt idx="5097">
                  <c:v>42.48502018407834</c:v>
                </c:pt>
                <c:pt idx="5098">
                  <c:v>42.48439009824042</c:v>
                </c:pt>
                <c:pt idx="5099">
                  <c:v>42.48376021401844</c:v>
                </c:pt>
                <c:pt idx="5100">
                  <c:v>42.4831301468675</c:v>
                </c:pt>
                <c:pt idx="5101">
                  <c:v>42.48250008906127</c:v>
                </c:pt>
                <c:pt idx="5102">
                  <c:v>42.4818700405996</c:v>
                </c:pt>
                <c:pt idx="5103">
                  <c:v>42.48124000148234</c:v>
                </c:pt>
                <c:pt idx="5104">
                  <c:v>42.48061016396607</c:v>
                </c:pt>
                <c:pt idx="5105">
                  <c:v>42.47998014353444</c:v>
                </c:pt>
                <c:pt idx="5106">
                  <c:v>42.47935013244681</c:v>
                </c:pt>
                <c:pt idx="5107">
                  <c:v>42.47872013070306</c:v>
                </c:pt>
                <c:pt idx="5108">
                  <c:v>42.47809013830305</c:v>
                </c:pt>
                <c:pt idx="5109">
                  <c:v>42.47746034748906</c:v>
                </c:pt>
                <c:pt idx="5110">
                  <c:v>42.47683037377325</c:v>
                </c:pt>
                <c:pt idx="5111">
                  <c:v>42.4762004094008</c:v>
                </c:pt>
                <c:pt idx="5112">
                  <c:v>42.47557045437152</c:v>
                </c:pt>
                <c:pt idx="5113">
                  <c:v>42.47494050868529</c:v>
                </c:pt>
                <c:pt idx="5114">
                  <c:v>42.47431076457014</c:v>
                </c:pt>
                <c:pt idx="5115">
                  <c:v>42.47368083756675</c:v>
                </c:pt>
                <c:pt idx="5116">
                  <c:v>42.47305091990602</c:v>
                </c:pt>
                <c:pt idx="5117">
                  <c:v>42.47242120380739</c:v>
                </c:pt>
                <c:pt idx="5118">
                  <c:v>42.4717911126119</c:v>
                </c:pt>
                <c:pt idx="5119">
                  <c:v>42.47116141519213</c:v>
                </c:pt>
                <c:pt idx="5120">
                  <c:v>42.4705313426867</c:v>
                </c:pt>
                <c:pt idx="5121">
                  <c:v>42.46990166394529</c:v>
                </c:pt>
                <c:pt idx="5122">
                  <c:v>42.46927199454</c:v>
                </c:pt>
                <c:pt idx="5123">
                  <c:v>42.46864195006569</c:v>
                </c:pt>
                <c:pt idx="5124">
                  <c:v>42.4680122993379</c:v>
                </c:pt>
                <c:pt idx="5125">
                  <c:v>42.46738227355223</c:v>
                </c:pt>
                <c:pt idx="5126">
                  <c:v>42.46675264150142</c:v>
                </c:pt>
                <c:pt idx="5127">
                  <c:v>42.46612301878604</c:v>
                </c:pt>
                <c:pt idx="5128">
                  <c:v>42.46549302102944</c:v>
                </c:pt>
                <c:pt idx="5129">
                  <c:v>42.46486341699018</c:v>
                </c:pt>
                <c:pt idx="5130">
                  <c:v>42.46423343792087</c:v>
                </c:pt>
                <c:pt idx="5131">
                  <c:v>42.46360385255721</c:v>
                </c:pt>
                <c:pt idx="5132">
                  <c:v>42.4629742765283</c:v>
                </c:pt>
                <c:pt idx="5133">
                  <c:v>42.46234432548597</c:v>
                </c:pt>
                <c:pt idx="5134">
                  <c:v>42.46171476813182</c:v>
                </c:pt>
                <c:pt idx="5135">
                  <c:v>42.4610848357754</c:v>
                </c:pt>
                <c:pt idx="5136">
                  <c:v>42.46045529709546</c:v>
                </c:pt>
                <c:pt idx="5137">
                  <c:v>42.45982576774954</c:v>
                </c:pt>
                <c:pt idx="5138">
                  <c:v>42.4591958634181</c:v>
                </c:pt>
                <c:pt idx="5139">
                  <c:v>42.45856635274558</c:v>
                </c:pt>
                <c:pt idx="5140">
                  <c:v>42.45793646709861</c:v>
                </c:pt>
                <c:pt idx="5141">
                  <c:v>42.45730697509897</c:v>
                </c:pt>
                <c:pt idx="5142">
                  <c:v>42.45667749243264</c:v>
                </c:pt>
                <c:pt idx="5143">
                  <c:v>42.45604763480859</c:v>
                </c:pt>
                <c:pt idx="5144">
                  <c:v>42.45541817081433</c:v>
                </c:pt>
                <c:pt idx="5145">
                  <c:v>42.4547883318734</c:v>
                </c:pt>
                <c:pt idx="5146">
                  <c:v>42.45415888655058</c:v>
                </c:pt>
                <c:pt idx="5147">
                  <c:v>42.45352945056042</c:v>
                </c:pt>
                <c:pt idx="5148">
                  <c:v>42.45289963964029</c:v>
                </c:pt>
                <c:pt idx="5149">
                  <c:v>42.45227022232082</c:v>
                </c:pt>
                <c:pt idx="5150">
                  <c:v>42.45164043008244</c:v>
                </c:pt>
                <c:pt idx="5151">
                  <c:v>42.45101103143303</c:v>
                </c:pt>
                <c:pt idx="5152">
                  <c:v>42.45038164211562</c:v>
                </c:pt>
                <c:pt idx="5153">
                  <c:v>42.44975187789602</c:v>
                </c:pt>
                <c:pt idx="5154">
                  <c:v>42.44912250724785</c:v>
                </c:pt>
                <c:pt idx="5155">
                  <c:v>42.44849276170865</c:v>
                </c:pt>
                <c:pt idx="5156">
                  <c:v>42.44786340972919</c:v>
                </c:pt>
                <c:pt idx="5157">
                  <c:v>42.44723406708105</c:v>
                </c:pt>
                <c:pt idx="5158">
                  <c:v>42.44660434955856</c:v>
                </c:pt>
                <c:pt idx="5159">
                  <c:v>42.4459750255783</c:v>
                </c:pt>
                <c:pt idx="5160">
                  <c:v>42.4453453267348</c:v>
                </c:pt>
                <c:pt idx="5161">
                  <c:v>42.44471602142187</c:v>
                </c:pt>
                <c:pt idx="5162">
                  <c:v>42.44408672543954</c:v>
                </c:pt>
                <c:pt idx="5163">
                  <c:v>42.44345705461066</c:v>
                </c:pt>
                <c:pt idx="5164">
                  <c:v>42.44282777729487</c:v>
                </c:pt>
                <c:pt idx="5165">
                  <c:v>42.44219812514365</c:v>
                </c:pt>
                <c:pt idx="5166">
                  <c:v>42.44156886649382</c:v>
                </c:pt>
                <c:pt idx="5167">
                  <c:v>42.44093961717391</c:v>
                </c:pt>
                <c:pt idx="5168">
                  <c:v>42.44030999303524</c:v>
                </c:pt>
                <c:pt idx="5169">
                  <c:v>42.43968076238046</c:v>
                </c:pt>
                <c:pt idx="5170">
                  <c:v>42.43905115691805</c:v>
                </c:pt>
                <c:pt idx="5171">
                  <c:v>42.43842194492788</c:v>
                </c:pt>
                <c:pt idx="5172">
                  <c:v>42.43779274226693</c:v>
                </c:pt>
                <c:pt idx="5173">
                  <c:v>42.43716316481502</c:v>
                </c:pt>
                <c:pt idx="5174">
                  <c:v>42.43653398081783</c:v>
                </c:pt>
                <c:pt idx="5175">
                  <c:v>42.43590442204081</c:v>
                </c:pt>
                <c:pt idx="5176">
                  <c:v>42.43527525670684</c:v>
                </c:pt>
                <c:pt idx="5177">
                  <c:v>42.43464610070139</c:v>
                </c:pt>
                <c:pt idx="5178">
                  <c:v>42.43401656993282</c:v>
                </c:pt>
                <c:pt idx="5179">
                  <c:v>42.4333874325898</c:v>
                </c:pt>
                <c:pt idx="5180">
                  <c:v>42.4327579204947</c:v>
                </c:pt>
                <c:pt idx="5181">
                  <c:v>42.4321288018135</c:v>
                </c:pt>
                <c:pt idx="5182">
                  <c:v>42.43149969246015</c:v>
                </c:pt>
                <c:pt idx="5183">
                  <c:v>42.43087020837147</c:v>
                </c:pt>
                <c:pt idx="5184">
                  <c:v>42.43024111767915</c:v>
                </c:pt>
                <c:pt idx="5185">
                  <c:v>42.42961165226254</c:v>
                </c:pt>
                <c:pt idx="5186">
                  <c:v>42.4289825802307</c:v>
                </c:pt>
                <c:pt idx="5187">
                  <c:v>42.42835351752601</c:v>
                </c:pt>
                <c:pt idx="5188">
                  <c:v>42.42772408011375</c:v>
                </c:pt>
                <c:pt idx="5189">
                  <c:v>42.4270950360687</c:v>
                </c:pt>
                <c:pt idx="5190">
                  <c:v>42.42646561732717</c:v>
                </c:pt>
                <c:pt idx="5191">
                  <c:v>42.42583659194121</c:v>
                </c:pt>
                <c:pt idx="5192">
                  <c:v>42.42520757588174</c:v>
                </c:pt>
                <c:pt idx="5193">
                  <c:v>42.42457818514247</c:v>
                </c:pt>
                <c:pt idx="5194">
                  <c:v>42.42394918774124</c:v>
                </c:pt>
                <c:pt idx="5195">
                  <c:v>42.42331981567136</c:v>
                </c:pt>
                <c:pt idx="5196">
                  <c:v>42.42269083692787</c:v>
                </c:pt>
                <c:pt idx="5197">
                  <c:v>42.42206186751014</c:v>
                </c:pt>
                <c:pt idx="5198">
                  <c:v>42.42143252344044</c:v>
                </c:pt>
                <c:pt idx="5199">
                  <c:v>42.42080357267962</c:v>
                </c:pt>
                <c:pt idx="5200">
                  <c:v>42.42017424727791</c:v>
                </c:pt>
                <c:pt idx="5201">
                  <c:v>42.41954531517343</c:v>
                </c:pt>
                <c:pt idx="5202">
                  <c:v>42.41891639239407</c:v>
                </c:pt>
                <c:pt idx="5203">
                  <c:v>42.41828709499046</c:v>
                </c:pt>
                <c:pt idx="5204">
                  <c:v>42.41765819086659</c:v>
                </c:pt>
                <c:pt idx="5205">
                  <c:v>42.41702891212964</c:v>
                </c:pt>
                <c:pt idx="5206">
                  <c:v>42.41640002666075</c:v>
                </c:pt>
                <c:pt idx="5207">
                  <c:v>42.41577115051626</c:v>
                </c:pt>
                <c:pt idx="5208">
                  <c:v>42.41514189977536</c:v>
                </c:pt>
                <c:pt idx="5209">
                  <c:v>42.41451304228502</c:v>
                </c:pt>
                <c:pt idx="5210">
                  <c:v>42.41388381020934</c:v>
                </c:pt>
                <c:pt idx="5211">
                  <c:v>42.41325497137259</c:v>
                </c:pt>
                <c:pt idx="5212">
                  <c:v>42.4126261418596</c:v>
                </c:pt>
                <c:pt idx="5213">
                  <c:v>42.41199693777792</c:v>
                </c:pt>
                <c:pt idx="5214">
                  <c:v>42.41136812691767</c:v>
                </c:pt>
                <c:pt idx="5215">
                  <c:v>42.41073894149986</c:v>
                </c:pt>
                <c:pt idx="5216">
                  <c:v>42.41011014929182</c:v>
                </c:pt>
                <c:pt idx="5217">
                  <c:v>42.40948136640682</c:v>
                </c:pt>
                <c:pt idx="5218">
                  <c:v>42.40885220898096</c:v>
                </c:pt>
                <c:pt idx="5219">
                  <c:v>42.40822344474734</c:v>
                </c:pt>
                <c:pt idx="5220">
                  <c:v>42.40759430598396</c:v>
                </c:pt>
                <c:pt idx="5221">
                  <c:v>42.40696556040118</c:v>
                </c:pt>
                <c:pt idx="5222">
                  <c:v>42.40633682414078</c:v>
                </c:pt>
                <c:pt idx="5223">
                  <c:v>42.40570771336724</c:v>
                </c:pt>
                <c:pt idx="5224">
                  <c:v>42.40507899575685</c:v>
                </c:pt>
                <c:pt idx="5225">
                  <c:v>42.40444990364441</c:v>
                </c:pt>
                <c:pt idx="5226">
                  <c:v>42.40382120468349</c:v>
                </c:pt>
                <c:pt idx="5227">
                  <c:v>42.40319251504424</c:v>
                </c:pt>
                <c:pt idx="5228">
                  <c:v>42.40256345091964</c:v>
                </c:pt>
                <c:pt idx="5229">
                  <c:v>42.40193477992901</c:v>
                </c:pt>
                <c:pt idx="5230">
                  <c:v>42.40130573446415</c:v>
                </c:pt>
                <c:pt idx="5231">
                  <c:v>42.4006770821216</c:v>
                </c:pt>
                <c:pt idx="5232">
                  <c:v>42.40004843910004</c:v>
                </c:pt>
                <c:pt idx="5233">
                  <c:v>42.39941942162092</c:v>
                </c:pt>
                <c:pt idx="5234">
                  <c:v>42.3987907972466</c:v>
                </c:pt>
                <c:pt idx="5235">
                  <c:v>42.39816179842586</c:v>
                </c:pt>
                <c:pt idx="5236">
                  <c:v>42.39753319269827</c:v>
                </c:pt>
                <c:pt idx="5237">
                  <c:v>42.39690459629097</c:v>
                </c:pt>
                <c:pt idx="5238">
                  <c:v>42.3962756254539</c:v>
                </c:pt>
                <c:pt idx="5239">
                  <c:v>42.39564704769244</c:v>
                </c:pt>
                <c:pt idx="5240">
                  <c:v>42.39501809551238</c:v>
                </c:pt>
                <c:pt idx="5241">
                  <c:v>42.39438953639628</c:v>
                </c:pt>
                <c:pt idx="5242">
                  <c:v>42.39376098659985</c:v>
                </c:pt>
                <c:pt idx="5243">
                  <c:v>42.39313206240135</c:v>
                </c:pt>
                <c:pt idx="5244">
                  <c:v>42.3925035312494</c:v>
                </c:pt>
                <c:pt idx="5245">
                  <c:v>42.39187462570649</c:v>
                </c:pt>
                <c:pt idx="5246">
                  <c:v>42.39124611319851</c:v>
                </c:pt>
                <c:pt idx="5247">
                  <c:v>42.39061761000946</c:v>
                </c:pt>
                <c:pt idx="5248">
                  <c:v>42.38998873244611</c:v>
                </c:pt>
                <c:pt idx="5249">
                  <c:v>42.3893602479002</c:v>
                </c:pt>
                <c:pt idx="5250">
                  <c:v>42.3887313889911</c:v>
                </c:pt>
                <c:pt idx="5251">
                  <c:v>42.38810292308773</c:v>
                </c:pt>
                <c:pt idx="5252">
                  <c:v>42.38747446650258</c:v>
                </c:pt>
                <c:pt idx="5253">
                  <c:v>42.38684563557101</c:v>
                </c:pt>
                <c:pt idx="5254">
                  <c:v>42.38621719762762</c:v>
                </c:pt>
                <c:pt idx="5255">
                  <c:v>42.3855883853489</c:v>
                </c:pt>
                <c:pt idx="5256">
                  <c:v>42.38495996604674</c:v>
                </c:pt>
                <c:pt idx="5257">
                  <c:v>42.38433155606211</c:v>
                </c:pt>
                <c:pt idx="5258">
                  <c:v>42.3837027717588</c:v>
                </c:pt>
                <c:pt idx="5259">
                  <c:v>42.38307438041456</c:v>
                </c:pt>
                <c:pt idx="5260">
                  <c:v>42.38244561476272</c:v>
                </c:pt>
                <c:pt idx="5261">
                  <c:v>42.38181724205834</c:v>
                </c:pt>
                <c:pt idx="5262">
                  <c:v>42.38118887867081</c:v>
                </c:pt>
                <c:pt idx="5263">
                  <c:v>42.38056014099232</c:v>
                </c:pt>
                <c:pt idx="5264">
                  <c:v>42.3799317962438</c:v>
                </c:pt>
                <c:pt idx="5265">
                  <c:v>42.37930307721538</c:v>
                </c:pt>
                <c:pt idx="5266">
                  <c:v>42.37867475110534</c:v>
                </c:pt>
                <c:pt idx="5267">
                  <c:v>42.37804643431144</c:v>
                </c:pt>
                <c:pt idx="5268">
                  <c:v>42.37741774325434</c:v>
                </c:pt>
                <c:pt idx="5269">
                  <c:v>42.37678944509808</c:v>
                </c:pt>
                <c:pt idx="5270">
                  <c:v>42.37616077268973</c:v>
                </c:pt>
                <c:pt idx="5271">
                  <c:v>42.37553249317055</c:v>
                </c:pt>
                <c:pt idx="5272">
                  <c:v>42.37490422296687</c:v>
                </c:pt>
                <c:pt idx="5273">
                  <c:v>42.37427557852772</c:v>
                </c:pt>
                <c:pt idx="5274">
                  <c:v>42.3736473269603</c:v>
                </c:pt>
                <c:pt idx="5275">
                  <c:v>42.3730187011685</c:v>
                </c:pt>
                <c:pt idx="5276">
                  <c:v>42.37239046823677</c:v>
                </c:pt>
                <c:pt idx="5277">
                  <c:v>42.37176224461986</c:v>
                </c:pt>
                <c:pt idx="5278">
                  <c:v>42.37113364679523</c:v>
                </c:pt>
                <c:pt idx="5279">
                  <c:v>42.37050544181319</c:v>
                </c:pt>
                <c:pt idx="5280">
                  <c:v>42.36987686263452</c:v>
                </c:pt>
                <c:pt idx="5281">
                  <c:v>42.36924867628682</c:v>
                </c:pt>
                <c:pt idx="5282">
                  <c:v>42.36862049925321</c:v>
                </c:pt>
                <c:pt idx="5283">
                  <c:v>42.36799194803967</c:v>
                </c:pt>
                <c:pt idx="5284">
                  <c:v>42.36736378963956</c:v>
                </c:pt>
                <c:pt idx="5285">
                  <c:v>42.36673525707064</c:v>
                </c:pt>
                <c:pt idx="5286">
                  <c:v>42.36610711730349</c:v>
                </c:pt>
                <c:pt idx="5287">
                  <c:v>42.36547898684978</c:v>
                </c:pt>
                <c:pt idx="5288">
                  <c:v>42.36485048224385</c:v>
                </c:pt>
                <c:pt idx="5289">
                  <c:v>42.36422237042228</c:v>
                </c:pt>
                <c:pt idx="5290">
                  <c:v>42.3635938844596</c:v>
                </c:pt>
                <c:pt idx="5291">
                  <c:v>42.36296579126959</c:v>
                </c:pt>
                <c:pt idx="5292">
                  <c:v>42.36233770739234</c:v>
                </c:pt>
                <c:pt idx="5293">
                  <c:v>42.36170924939059</c:v>
                </c:pt>
                <c:pt idx="5294">
                  <c:v>42.36108118414408</c:v>
                </c:pt>
                <c:pt idx="5295">
                  <c:v>42.36045274478423</c:v>
                </c:pt>
                <c:pt idx="5296">
                  <c:v>42.35982469816791</c:v>
                </c:pt>
                <c:pt idx="5297">
                  <c:v>42.35919666086366</c:v>
                </c:pt>
                <c:pt idx="5298">
                  <c:v>42.35856824946271</c:v>
                </c:pt>
                <c:pt idx="5299">
                  <c:v>42.35794023078784</c:v>
                </c:pt>
                <c:pt idx="5300">
                  <c:v>42.35731183802735</c:v>
                </c:pt>
                <c:pt idx="5301">
                  <c:v>42.35668383798129</c:v>
                </c:pt>
                <c:pt idx="5302">
                  <c:v>42.35605584724659</c:v>
                </c:pt>
                <c:pt idx="5303">
                  <c:v>42.35542748244294</c:v>
                </c:pt>
                <c:pt idx="5304">
                  <c:v>42.35479951033628</c:v>
                </c:pt>
                <c:pt idx="5305">
                  <c:v>42.35417116417175</c:v>
                </c:pt>
                <c:pt idx="5306">
                  <c:v>42.35354321069249</c:v>
                </c:pt>
                <c:pt idx="5307">
                  <c:v>42.35291526652397</c:v>
                </c:pt>
                <c:pt idx="5308">
                  <c:v>42.35228694831419</c:v>
                </c:pt>
                <c:pt idx="5309">
                  <c:v>42.35165902277227</c:v>
                </c:pt>
                <c:pt idx="5310">
                  <c:v>42.35103072320022</c:v>
                </c:pt>
                <c:pt idx="5311">
                  <c:v>42.35040281628439</c:v>
                </c:pt>
                <c:pt idx="5312">
                  <c:v>42.34977491867855</c:v>
                </c:pt>
                <c:pt idx="5313">
                  <c:v>42.34914664705921</c:v>
                </c:pt>
                <c:pt idx="5314">
                  <c:v>42.34851876807861</c:v>
                </c:pt>
                <c:pt idx="5315">
                  <c:v>42.34789051509559</c:v>
                </c:pt>
                <c:pt idx="5316">
                  <c:v>42.34726265473972</c:v>
                </c:pt>
                <c:pt idx="5317">
                  <c:v>42.34663480369311</c:v>
                </c:pt>
                <c:pt idx="5318">
                  <c:v>42.34600657866077</c:v>
                </c:pt>
                <c:pt idx="5319">
                  <c:v>42.34537874623808</c:v>
                </c:pt>
                <c:pt idx="5320">
                  <c:v>42.3447505398407</c:v>
                </c:pt>
                <c:pt idx="5321">
                  <c:v>42.34412272604132</c:v>
                </c:pt>
                <c:pt idx="5322">
                  <c:v>42.34349492155054</c:v>
                </c:pt>
                <c:pt idx="5323">
                  <c:v>42.34286674310176</c:v>
                </c:pt>
                <c:pt idx="5324">
                  <c:v>42.34223895723347</c:v>
                </c:pt>
                <c:pt idx="5325">
                  <c:v>42.34161079741828</c:v>
                </c:pt>
                <c:pt idx="5326">
                  <c:v>42.34098303017198</c:v>
                </c:pt>
                <c:pt idx="5327">
                  <c:v>42.34035527223359</c:v>
                </c:pt>
                <c:pt idx="5328">
                  <c:v>42.33972714036491</c:v>
                </c:pt>
                <c:pt idx="5329">
                  <c:v>42.33909940104761</c:v>
                </c:pt>
                <c:pt idx="5330">
                  <c:v>42.3384712877818</c:v>
                </c:pt>
                <c:pt idx="5331">
                  <c:v>42.33784356704228</c:v>
                </c:pt>
                <c:pt idx="5332">
                  <c:v>42.33721585560982</c:v>
                </c:pt>
                <c:pt idx="5333">
                  <c:v>42.33658777027442</c:v>
                </c:pt>
                <c:pt idx="5334">
                  <c:v>42.33596007746112</c:v>
                </c:pt>
                <c:pt idx="5335">
                  <c:v>42.335332010756</c:v>
                </c:pt>
                <c:pt idx="5336">
                  <c:v>42.3347043365613</c:v>
                </c:pt>
                <c:pt idx="5337">
                  <c:v>42.33407667167284</c:v>
                </c:pt>
                <c:pt idx="5338">
                  <c:v>42.33344863290927</c:v>
                </c:pt>
                <c:pt idx="5339">
                  <c:v>42.33282098663862</c:v>
                </c:pt>
                <c:pt idx="5340">
                  <c:v>42.33219296650393</c:v>
                </c:pt>
                <c:pt idx="5341">
                  <c:v>42.33156533885053</c:v>
                </c:pt>
                <c:pt idx="5342">
                  <c:v>42.3309377205027</c:v>
                </c:pt>
                <c:pt idx="5343">
                  <c:v>42.33030972830745</c:v>
                </c:pt>
                <c:pt idx="5344">
                  <c:v>42.32968212857604</c:v>
                </c:pt>
                <c:pt idx="5345">
                  <c:v>42.32905415500829</c:v>
                </c:pt>
                <c:pt idx="5346">
                  <c:v>42.32842657389272</c:v>
                </c:pt>
                <c:pt idx="5347">
                  <c:v>42.32779900208207</c:v>
                </c:pt>
                <c:pt idx="5348">
                  <c:v>42.3271710564517</c:v>
                </c:pt>
                <c:pt idx="5349">
                  <c:v>42.32654350325605</c:v>
                </c:pt>
                <c:pt idx="5350">
                  <c:v>42.32591557625181</c:v>
                </c:pt>
                <c:pt idx="5351">
                  <c:v>42.32528804167065</c:v>
                </c:pt>
                <c:pt idx="5352">
                  <c:v>42.32466051639368</c:v>
                </c:pt>
                <c:pt idx="5353">
                  <c:v>42.32403261732474</c:v>
                </c:pt>
                <c:pt idx="5354">
                  <c:v>42.32340511066144</c:v>
                </c:pt>
                <c:pt idx="5355">
                  <c:v>42.32277723021723</c:v>
                </c:pt>
                <c:pt idx="5356">
                  <c:v>42.32214974216701</c:v>
                </c:pt>
                <c:pt idx="5357">
                  <c:v>42.3215222634203</c:v>
                </c:pt>
                <c:pt idx="5358">
                  <c:v>42.32089441090932</c:v>
                </c:pt>
                <c:pt idx="5359">
                  <c:v>42.32026695077487</c:v>
                </c:pt>
                <c:pt idx="5360">
                  <c:v>42.31963911688725</c:v>
                </c:pt>
                <c:pt idx="5361">
                  <c:v>42.31901167536449</c:v>
                </c:pt>
                <c:pt idx="5362">
                  <c:v>42.31838424314459</c:v>
                </c:pt>
                <c:pt idx="5363">
                  <c:v>42.31775643718812</c:v>
                </c:pt>
                <c:pt idx="5364">
                  <c:v>42.31712902357911</c:v>
                </c:pt>
                <c:pt idx="5365">
                  <c:v>42.31650123624458</c:v>
                </c:pt>
                <c:pt idx="5366">
                  <c:v>42.31587384124592</c:v>
                </c:pt>
                <c:pt idx="5367">
                  <c:v>42.31524645554931</c:v>
                </c:pt>
                <c:pt idx="5368">
                  <c:v>42.31461869614392</c:v>
                </c:pt>
                <c:pt idx="5369">
                  <c:v>42.31399132905685</c:v>
                </c:pt>
                <c:pt idx="5370">
                  <c:v>42.31336358827201</c:v>
                </c:pt>
                <c:pt idx="5371">
                  <c:v>42.31273623979392</c:v>
                </c:pt>
                <c:pt idx="5372">
                  <c:v>42.31210890061723</c:v>
                </c:pt>
                <c:pt idx="5373">
                  <c:v>42.31148118775938</c:v>
                </c:pt>
                <c:pt idx="5374">
                  <c:v>42.31085386719084</c:v>
                </c:pt>
                <c:pt idx="5375">
                  <c:v>42.31022617295222</c:v>
                </c:pt>
                <c:pt idx="5376">
                  <c:v>42.30959887099126</c:v>
                </c:pt>
                <c:pt idx="5377">
                  <c:v>42.308971578331</c:v>
                </c:pt>
                <c:pt idx="5378">
                  <c:v>42.30834391201733</c:v>
                </c:pt>
                <c:pt idx="5379">
                  <c:v>42.30771663796382</c:v>
                </c:pt>
                <c:pt idx="5380">
                  <c:v>42.30708899026795</c:v>
                </c:pt>
                <c:pt idx="5381">
                  <c:v>42.30646173482064</c:v>
                </c:pt>
                <c:pt idx="5382">
                  <c:v>42.30583448867337</c:v>
                </c:pt>
                <c:pt idx="5383">
                  <c:v>42.3052068689004</c:v>
                </c:pt>
                <c:pt idx="5384">
                  <c:v>42.30457964135849</c:v>
                </c:pt>
                <c:pt idx="5385">
                  <c:v>42.30395204020193</c:v>
                </c:pt>
                <c:pt idx="5386">
                  <c:v>42.30332483126484</c:v>
                </c:pt>
                <c:pt idx="5387">
                  <c:v>42.30269763162708</c:v>
                </c:pt>
                <c:pt idx="5388">
                  <c:v>42.30207005839134</c:v>
                </c:pt>
                <c:pt idx="5389">
                  <c:v>42.30144287735756</c:v>
                </c:pt>
                <c:pt idx="5390">
                  <c:v>42.30081532273687</c:v>
                </c:pt>
                <c:pt idx="5391">
                  <c:v>42.30018816030652</c:v>
                </c:pt>
                <c:pt idx="5392">
                  <c:v>42.29956100717487</c:v>
                </c:pt>
                <c:pt idx="5393">
                  <c:v>42.29893348047288</c:v>
                </c:pt>
                <c:pt idx="5394">
                  <c:v>42.2983063459438</c:v>
                </c:pt>
                <c:pt idx="5395">
                  <c:v>42.2976788378555</c:v>
                </c:pt>
                <c:pt idx="5396">
                  <c:v>42.29705172192847</c:v>
                </c:pt>
                <c:pt idx="5397">
                  <c:v>42.29642461529941</c:v>
                </c:pt>
                <c:pt idx="5398">
                  <c:v>42.29579713512777</c:v>
                </c:pt>
                <c:pt idx="5399">
                  <c:v>42.29517004709994</c:v>
                </c:pt>
                <c:pt idx="5400">
                  <c:v>42.29454258554055</c:v>
                </c:pt>
                <c:pt idx="5401">
                  <c:v>42.29391551611337</c:v>
                </c:pt>
                <c:pt idx="5402">
                  <c:v>42.29328845598349</c:v>
                </c:pt>
                <c:pt idx="5403">
                  <c:v>42.29266102233868</c:v>
                </c:pt>
                <c:pt idx="5404">
                  <c:v>42.29203398080863</c:v>
                </c:pt>
                <c:pt idx="5405">
                  <c:v>42.29140656577474</c:v>
                </c:pt>
                <c:pt idx="5406">
                  <c:v>42.29077954284396</c:v>
                </c:pt>
                <c:pt idx="5407">
                  <c:v>42.2901525292098</c:v>
                </c:pt>
                <c:pt idx="5408">
                  <c:v>42.28952514208838</c:v>
                </c:pt>
                <c:pt idx="5409">
                  <c:v>42.28889814705267</c:v>
                </c:pt>
                <c:pt idx="5410">
                  <c:v>42.2882707785408</c:v>
                </c:pt>
                <c:pt idx="5411">
                  <c:v>42.28764380210297</c:v>
                </c:pt>
                <c:pt idx="5412">
                  <c:v>42.28701683496105</c:v>
                </c:pt>
                <c:pt idx="5413">
                  <c:v>42.2863894943596</c:v>
                </c:pt>
                <c:pt idx="5414">
                  <c:v>42.28576254581475</c:v>
                </c:pt>
                <c:pt idx="5415">
                  <c:v>42.28513522382146</c:v>
                </c:pt>
                <c:pt idx="5416">
                  <c:v>42.28450829387312</c:v>
                </c:pt>
                <c:pt idx="5417">
                  <c:v>42.28388137321999</c:v>
                </c:pt>
                <c:pt idx="5418">
                  <c:v>42.28325407913504</c:v>
                </c:pt>
                <c:pt idx="5419">
                  <c:v>42.28262717707759</c:v>
                </c:pt>
                <c:pt idx="5420">
                  <c:v>42.28199990159942</c:v>
                </c:pt>
                <c:pt idx="5421">
                  <c:v>42.28137301813713</c:v>
                </c:pt>
                <c:pt idx="5422">
                  <c:v>42.28074614396937</c:v>
                </c:pt>
                <c:pt idx="5423">
                  <c:v>42.28011889639744</c:v>
                </c:pt>
                <c:pt idx="5424">
                  <c:v>42.27949204082398</c:v>
                </c:pt>
                <c:pt idx="5425">
                  <c:v>42.27886481185744</c:v>
                </c:pt>
                <c:pt idx="5426">
                  <c:v>42.27823797487775</c:v>
                </c:pt>
                <c:pt idx="5427">
                  <c:v>42.27761114719186</c:v>
                </c:pt>
                <c:pt idx="5428">
                  <c:v>42.27698394612951</c:v>
                </c:pt>
                <c:pt idx="5429">
                  <c:v>42.27635713703658</c:v>
                </c:pt>
                <c:pt idx="5430">
                  <c:v>42.27572995457823</c:v>
                </c:pt>
                <c:pt idx="5431">
                  <c:v>42.27510316407765</c:v>
                </c:pt>
                <c:pt idx="5432">
                  <c:v>42.27447638287022</c:v>
                </c:pt>
                <c:pt idx="5433">
                  <c:v>42.27384922831401</c:v>
                </c:pt>
                <c:pt idx="5434">
                  <c:v>42.27322246569811</c:v>
                </c:pt>
                <c:pt idx="5435">
                  <c:v>42.27259532974452</c:v>
                </c:pt>
                <c:pt idx="5436">
                  <c:v>42.27196858571961</c:v>
                </c:pt>
                <c:pt idx="5437">
                  <c:v>42.27134185098718</c:v>
                </c:pt>
                <c:pt idx="5438">
                  <c:v>42.27071474293362</c:v>
                </c:pt>
                <c:pt idx="5439">
                  <c:v>42.27008802679135</c:v>
                </c:pt>
                <c:pt idx="5440">
                  <c:v>42.26946093733903</c:v>
                </c:pt>
                <c:pt idx="5441">
                  <c:v>42.26883423978636</c:v>
                </c:pt>
                <c:pt idx="5442">
                  <c:v>42.26820755152545</c:v>
                </c:pt>
                <c:pt idx="5443">
                  <c:v>42.26758048997111</c:v>
                </c:pt>
                <c:pt idx="5444">
                  <c:v>42.26695382029897</c:v>
                </c:pt>
                <c:pt idx="5445">
                  <c:v>42.2663267773445</c:v>
                </c:pt>
                <c:pt idx="5446">
                  <c:v>42.2657001262606</c:v>
                </c:pt>
                <c:pt idx="5447">
                  <c:v>42.26507348446776</c:v>
                </c:pt>
                <c:pt idx="5448">
                  <c:v>42.26444646940917</c:v>
                </c:pt>
                <c:pt idx="5449">
                  <c:v>42.26381984620375</c:v>
                </c:pt>
                <c:pt idx="5450">
                  <c:v>42.26319284974363</c:v>
                </c:pt>
                <c:pt idx="5451">
                  <c:v>42.26256624512506</c:v>
                </c:pt>
                <c:pt idx="5452">
                  <c:v>42.26193964979684</c:v>
                </c:pt>
                <c:pt idx="5453">
                  <c:v>42.26131268123055</c:v>
                </c:pt>
                <c:pt idx="5454">
                  <c:v>42.26068610448836</c:v>
                </c:pt>
                <c:pt idx="5455">
                  <c:v>42.26005915451917</c:v>
                </c:pt>
                <c:pt idx="5456">
                  <c:v>42.25943259636244</c:v>
                </c:pt>
                <c:pt idx="5457">
                  <c:v>42.2588060474954</c:v>
                </c:pt>
                <c:pt idx="5458">
                  <c:v>42.25817912541797</c:v>
                </c:pt>
                <c:pt idx="5459">
                  <c:v>42.25755259513556</c:v>
                </c:pt>
                <c:pt idx="5460">
                  <c:v>42.25692569165383</c:v>
                </c:pt>
                <c:pt idx="5461">
                  <c:v>42.2562991799555</c:v>
                </c:pt>
                <c:pt idx="5462">
                  <c:v>42.25567267754619</c:v>
                </c:pt>
                <c:pt idx="5463">
                  <c:v>42.25504580195414</c:v>
                </c:pt>
                <c:pt idx="5464">
                  <c:v>42.25441931812807</c:v>
                </c:pt>
                <c:pt idx="5465">
                  <c:v>42.25379246113035</c:v>
                </c:pt>
                <c:pt idx="5466">
                  <c:v>42.25316599588698</c:v>
                </c:pt>
                <c:pt idx="5467">
                  <c:v>42.25253953993193</c:v>
                </c:pt>
                <c:pt idx="5468">
                  <c:v>42.2519127108218</c:v>
                </c:pt>
                <c:pt idx="5469">
                  <c:v>42.25128627344859</c:v>
                </c:pt>
                <c:pt idx="5470">
                  <c:v>42.25065946293144</c:v>
                </c:pt>
                <c:pt idx="5471">
                  <c:v>42.25003304413957</c:v>
                </c:pt>
                <c:pt idx="5472">
                  <c:v>42.24940663463532</c:v>
                </c:pt>
                <c:pt idx="5473">
                  <c:v>42.24877985200368</c:v>
                </c:pt>
                <c:pt idx="5474">
                  <c:v>42.24815346107993</c:v>
                </c:pt>
                <c:pt idx="5475">
                  <c:v>42.24752669703983</c:v>
                </c:pt>
                <c:pt idx="5476">
                  <c:v>42.24690032469601</c:v>
                </c:pt>
                <c:pt idx="5477">
                  <c:v>42.24627396163912</c:v>
                </c:pt>
                <c:pt idx="5478">
                  <c:v>42.24564722548249</c:v>
                </c:pt>
                <c:pt idx="5479">
                  <c:v>42.2450208810047</c:v>
                </c:pt>
                <c:pt idx="5480">
                  <c:v>42.24439416343824</c:v>
                </c:pt>
                <c:pt idx="5481">
                  <c:v>42.24376783753902</c:v>
                </c:pt>
                <c:pt idx="5482">
                  <c:v>42.24314152092604</c:v>
                </c:pt>
                <c:pt idx="5483">
                  <c:v>42.24251483124097</c:v>
                </c:pt>
                <c:pt idx="5484">
                  <c:v>42.2418885332057</c:v>
                </c:pt>
                <c:pt idx="5485">
                  <c:v>42.24126186210943</c:v>
                </c:pt>
                <c:pt idx="5486">
                  <c:v>42.24063558265134</c:v>
                </c:pt>
                <c:pt idx="5487">
                  <c:v>42.2400093124788</c:v>
                </c:pt>
                <c:pt idx="5488">
                  <c:v>42.23938266926184</c:v>
                </c:pt>
                <c:pt idx="5489">
                  <c:v>42.23875641766564</c:v>
                </c:pt>
                <c:pt idx="5490">
                  <c:v>42.2381297930361</c:v>
                </c:pt>
                <c:pt idx="5491">
                  <c:v>42.23750356001569</c:v>
                </c:pt>
                <c:pt idx="5492">
                  <c:v>42.23687733628013</c:v>
                </c:pt>
                <c:pt idx="5493">
                  <c:v>42.23625073952783</c:v>
                </c:pt>
                <c:pt idx="5494">
                  <c:v>42.23562453436724</c:v>
                </c:pt>
                <c:pt idx="5495">
                  <c:v>42.23499795620096</c:v>
                </c:pt>
                <c:pt idx="5496">
                  <c:v>42.23437176961477</c:v>
                </c:pt>
                <c:pt idx="5497">
                  <c:v>42.23374559231276</c:v>
                </c:pt>
                <c:pt idx="5498">
                  <c:v>42.23311904202166</c:v>
                </c:pt>
                <c:pt idx="5499">
                  <c:v>42.23249288329322</c:v>
                </c:pt>
                <c:pt idx="5500">
                  <c:v>42.23186635158675</c:v>
                </c:pt>
                <c:pt idx="5501">
                  <c:v>42.23124021143135</c:v>
                </c:pt>
                <c:pt idx="5502">
                  <c:v>42.23061408055942</c:v>
                </c:pt>
                <c:pt idx="5503">
                  <c:v>42.22998757672605</c:v>
                </c:pt>
                <c:pt idx="5504">
                  <c:v>42.22936146442632</c:v>
                </c:pt>
                <c:pt idx="5505">
                  <c:v>42.2287349791762</c:v>
                </c:pt>
                <c:pt idx="5506">
                  <c:v>42.22810888544812</c:v>
                </c:pt>
                <c:pt idx="5507">
                  <c:v>42.22748280100283</c:v>
                </c:pt>
                <c:pt idx="5508">
                  <c:v>42.22685634362373</c:v>
                </c:pt>
                <c:pt idx="5509">
                  <c:v>42.22623027774926</c:v>
                </c:pt>
                <c:pt idx="5510">
                  <c:v>42.22560383895206</c:v>
                </c:pt>
                <c:pt idx="5511">
                  <c:v>42.22497779164782</c:v>
                </c:pt>
                <c:pt idx="5512">
                  <c:v>42.2243517536257</c:v>
                </c:pt>
                <c:pt idx="5513">
                  <c:v>42.22372534269744</c:v>
                </c:pt>
                <c:pt idx="5514">
                  <c:v>42.22309932324476</c:v>
                </c:pt>
                <c:pt idx="5515">
                  <c:v>42.22247312198538</c:v>
                </c:pt>
                <c:pt idx="5516">
                  <c:v>42.22184712109873</c:v>
                </c:pt>
                <c:pt idx="5517">
                  <c:v>42.22122112949349</c:v>
                </c:pt>
                <c:pt idx="5518">
                  <c:v>42.22059476500977</c:v>
                </c:pt>
                <c:pt idx="5519">
                  <c:v>42.2199687919726</c:v>
                </c:pt>
                <c:pt idx="5520">
                  <c:v>42.21934244606798</c:v>
                </c:pt>
                <c:pt idx="5521">
                  <c:v>42.21871649159831</c:v>
                </c:pt>
                <c:pt idx="5522">
                  <c:v>42.21809054640934</c:v>
                </c:pt>
                <c:pt idx="5523">
                  <c:v>42.21746422836951</c:v>
                </c:pt>
                <c:pt idx="5524">
                  <c:v>42.21683830174724</c:v>
                </c:pt>
                <c:pt idx="5525">
                  <c:v>42.21621200228515</c:v>
                </c:pt>
                <c:pt idx="5526">
                  <c:v>42.21558609422898</c:v>
                </c:pt>
                <c:pt idx="5527">
                  <c:v>42.21496019545283</c:v>
                </c:pt>
                <c:pt idx="5528">
                  <c:v>42.21433392385348</c:v>
                </c:pt>
                <c:pt idx="5529">
                  <c:v>42.2137080436426</c:v>
                </c:pt>
                <c:pt idx="5530">
                  <c:v>42.21308179061959</c:v>
                </c:pt>
                <c:pt idx="5531">
                  <c:v>42.2124559289735</c:v>
                </c:pt>
                <c:pt idx="5532">
                  <c:v>42.2118300766067</c:v>
                </c:pt>
                <c:pt idx="5533">
                  <c:v>42.21120385144433</c:v>
                </c:pt>
                <c:pt idx="5534">
                  <c:v>42.21057801764147</c:v>
                </c:pt>
                <c:pt idx="5535">
                  <c:v>42.20995181105408</c:v>
                </c:pt>
                <c:pt idx="5536">
                  <c:v>42.20932599581456</c:v>
                </c:pt>
                <c:pt idx="5537">
                  <c:v>42.20870018985368</c:v>
                </c:pt>
                <c:pt idx="5538">
                  <c:v>42.20807401112487</c:v>
                </c:pt>
                <c:pt idx="5539">
                  <c:v>42.20744822372652</c:v>
                </c:pt>
                <c:pt idx="5540">
                  <c:v>42.2068220635713</c:v>
                </c:pt>
                <c:pt idx="5541">
                  <c:v>42.20619629473491</c:v>
                </c:pt>
                <c:pt idx="5542">
                  <c:v>42.20557053517648</c:v>
                </c:pt>
                <c:pt idx="5543">
                  <c:v>42.20494440287776</c:v>
                </c:pt>
                <c:pt idx="5544">
                  <c:v>42.2043186618805</c:v>
                </c:pt>
                <c:pt idx="5545">
                  <c:v>42.20369254815396</c:v>
                </c:pt>
                <c:pt idx="5546">
                  <c:v>42.20306682571726</c:v>
                </c:pt>
                <c:pt idx="5547">
                  <c:v>42.20244111255784</c:v>
                </c:pt>
                <c:pt idx="5548">
                  <c:v>42.20181502668576</c:v>
                </c:pt>
                <c:pt idx="5549">
                  <c:v>42.2011893320861</c:v>
                </c:pt>
                <c:pt idx="5550">
                  <c:v>42.20056326478483</c:v>
                </c:pt>
                <c:pt idx="5551">
                  <c:v>42.19993758874438</c:v>
                </c:pt>
                <c:pt idx="5552">
                  <c:v>42.19931192198048</c:v>
                </c:pt>
                <c:pt idx="5553">
                  <c:v>42.19868588253158</c:v>
                </c:pt>
                <c:pt idx="5554">
                  <c:v>42.19806023432607</c:v>
                </c:pt>
                <c:pt idx="5555">
                  <c:v>42.19743421344659</c:v>
                </c:pt>
                <c:pt idx="5556">
                  <c:v>42.19680858379893</c:v>
                </c:pt>
                <c:pt idx="5557">
                  <c:v>42.19618296342714</c:v>
                </c:pt>
                <c:pt idx="5558">
                  <c:v>42.19555697039795</c:v>
                </c:pt>
                <c:pt idx="5559">
                  <c:v>42.19493136858315</c:v>
                </c:pt>
                <c:pt idx="5560">
                  <c:v>42.19430539412203</c:v>
                </c:pt>
                <c:pt idx="5561">
                  <c:v>42.19367981086368</c:v>
                </c:pt>
                <c:pt idx="5562">
                  <c:v>42.19305423688052</c:v>
                </c:pt>
                <c:pt idx="5563">
                  <c:v>42.19242829026761</c:v>
                </c:pt>
                <c:pt idx="5564">
                  <c:v>42.19180273484006</c:v>
                </c:pt>
                <c:pt idx="5565">
                  <c:v>42.19117680679382</c:v>
                </c:pt>
                <c:pt idx="5566">
                  <c:v>42.19055126992135</c:v>
                </c:pt>
                <c:pt idx="5567">
                  <c:v>42.18992574232336</c:v>
                </c:pt>
                <c:pt idx="5568">
                  <c:v>42.18929984212325</c:v>
                </c:pt>
                <c:pt idx="5569">
                  <c:v>42.18867433307951</c:v>
                </c:pt>
                <c:pt idx="5570">
                  <c:v>42.18804845144466</c:v>
                </c:pt>
                <c:pt idx="5571">
                  <c:v>42.18742296095464</c:v>
                </c:pt>
                <c:pt idx="5572">
                  <c:v>42.18679747973837</c:v>
                </c:pt>
                <c:pt idx="5573">
                  <c:v>42.18617162594764</c:v>
                </c:pt>
                <c:pt idx="5574">
                  <c:v>42.18554616328424</c:v>
                </c:pt>
                <c:pt idx="5575">
                  <c:v>42.1849203280574</c:v>
                </c:pt>
                <c:pt idx="5576">
                  <c:v>42.18429488394628</c:v>
                </c:pt>
                <c:pt idx="5577">
                  <c:v>42.18366944910832</c:v>
                </c:pt>
                <c:pt idx="5578">
                  <c:v>42.18304364172347</c:v>
                </c:pt>
                <c:pt idx="5579">
                  <c:v>42.18241822543697</c:v>
                </c:pt>
                <c:pt idx="5580">
                  <c:v>42.18179243661464</c:v>
                </c:pt>
                <c:pt idx="5581">
                  <c:v>42.18116703887905</c:v>
                </c:pt>
                <c:pt idx="5582">
                  <c:v>42.1805416504159</c:v>
                </c:pt>
                <c:pt idx="5583">
                  <c:v>42.17991588943348</c:v>
                </c:pt>
                <c:pt idx="5584">
                  <c:v>42.17929051952041</c:v>
                </c:pt>
                <c:pt idx="5585">
                  <c:v>42.17866477709914</c:v>
                </c:pt>
                <c:pt idx="5586">
                  <c:v>42.17803942573562</c:v>
                </c:pt>
                <c:pt idx="5587">
                  <c:v>42.17741408364381</c:v>
                </c:pt>
                <c:pt idx="5588">
                  <c:v>42.1767883690604</c:v>
                </c:pt>
                <c:pt idx="5589">
                  <c:v>42.17616304551732</c:v>
                </c:pt>
                <c:pt idx="5590">
                  <c:v>42.17553734949364</c:v>
                </c:pt>
                <c:pt idx="5591">
                  <c:v>42.17491204449873</c:v>
                </c:pt>
                <c:pt idx="5592">
                  <c:v>42.17428674877484</c:v>
                </c:pt>
                <c:pt idx="5593">
                  <c:v>42.17366108058695</c:v>
                </c:pt>
                <c:pt idx="5594">
                  <c:v>42.1730358034104</c:v>
                </c:pt>
                <c:pt idx="5595">
                  <c:v>42.17241015378087</c:v>
                </c:pt>
                <c:pt idx="5596">
                  <c:v>42.1717848951511</c:v>
                </c:pt>
                <c:pt idx="5597">
                  <c:v>42.17115964579168</c:v>
                </c:pt>
                <c:pt idx="5598">
                  <c:v>42.17053402399584</c:v>
                </c:pt>
                <c:pt idx="5599">
                  <c:v>42.16990879318238</c:v>
                </c:pt>
                <c:pt idx="5600">
                  <c:v>42.16928318994352</c:v>
                </c:pt>
                <c:pt idx="5601">
                  <c:v>42.16865797767547</c:v>
                </c:pt>
                <c:pt idx="5602">
                  <c:v>42.16803277467705</c:v>
                </c:pt>
                <c:pt idx="5603">
                  <c:v>42.16740719926984</c:v>
                </c:pt>
                <c:pt idx="5604">
                  <c:v>42.166782014816</c:v>
                </c:pt>
                <c:pt idx="5605">
                  <c:v>42.1661564579644</c:v>
                </c:pt>
                <c:pt idx="5606">
                  <c:v>42.16553129205455</c:v>
                </c:pt>
                <c:pt idx="5607">
                  <c:v>42.16490613541369</c:v>
                </c:pt>
                <c:pt idx="5608">
                  <c:v>42.16428060639164</c:v>
                </c:pt>
                <c:pt idx="5609">
                  <c:v>42.16365546829395</c:v>
                </c:pt>
                <c:pt idx="5610">
                  <c:v>42.16302995782613</c:v>
                </c:pt>
                <c:pt idx="5611">
                  <c:v>42.16240483827107</c:v>
                </c:pt>
                <c:pt idx="5612">
                  <c:v>42.16177972798432</c:v>
                </c:pt>
                <c:pt idx="5613">
                  <c:v>42.16115424534397</c:v>
                </c:pt>
                <c:pt idx="5614">
                  <c:v>42.160529153599</c:v>
                </c:pt>
                <c:pt idx="5615">
                  <c:v>42.15990368951149</c:v>
                </c:pt>
                <c:pt idx="5616">
                  <c:v>42.15927861630778</c:v>
                </c:pt>
                <c:pt idx="5617">
                  <c:v>42.15865355237165</c:v>
                </c:pt>
                <c:pt idx="5618">
                  <c:v>42.15802811610955</c:v>
                </c:pt>
                <c:pt idx="5619">
                  <c:v>42.15740307071383</c:v>
                </c:pt>
                <c:pt idx="5620">
                  <c:v>42.15677765300319</c:v>
                </c:pt>
                <c:pt idx="5621">
                  <c:v>42.15615262614737</c:v>
                </c:pt>
                <c:pt idx="5622">
                  <c:v>42.15552760855844</c:v>
                </c:pt>
                <c:pt idx="5623">
                  <c:v>42.15490221867112</c:v>
                </c:pt>
                <c:pt idx="5624">
                  <c:v>42.15427721962121</c:v>
                </c:pt>
                <c:pt idx="5625">
                  <c:v>42.153651848284</c:v>
                </c:pt>
                <c:pt idx="5626">
                  <c:v>42.15302686777257</c:v>
                </c:pt>
                <c:pt idx="5627">
                  <c:v>42.1524018965274</c:v>
                </c:pt>
                <c:pt idx="5628">
                  <c:v>42.15177655301138</c:v>
                </c:pt>
                <c:pt idx="5629">
                  <c:v>42.15115160030387</c:v>
                </c:pt>
                <c:pt idx="5630">
                  <c:v>42.15052627533657</c:v>
                </c:pt>
                <c:pt idx="5631">
                  <c:v>42.14990134116615</c:v>
                </c:pt>
                <c:pt idx="5632">
                  <c:v>42.14927641626122</c:v>
                </c:pt>
                <c:pt idx="5633">
                  <c:v>42.14865111911313</c:v>
                </c:pt>
                <c:pt idx="5634">
                  <c:v>42.14802621274448</c:v>
                </c:pt>
                <c:pt idx="5635">
                  <c:v>42.14740093414371</c:v>
                </c:pt>
                <c:pt idx="5636">
                  <c:v>42.14677604631078</c:v>
                </c:pt>
                <c:pt idx="5637">
                  <c:v>42.14615116774267</c:v>
                </c:pt>
                <c:pt idx="5638">
                  <c:v>42.145525916959</c:v>
                </c:pt>
                <c:pt idx="5639">
                  <c:v>42.14490105692581</c:v>
                </c:pt>
                <c:pt idx="5640">
                  <c:v>42.14427582468808</c:v>
                </c:pt>
                <c:pt idx="5641">
                  <c:v>42.14365098318922</c:v>
                </c:pt>
                <c:pt idx="5642">
                  <c:v>42.1430261509545</c:v>
                </c:pt>
                <c:pt idx="5643">
                  <c:v>42.1424009465318</c:v>
                </c:pt>
                <c:pt idx="5644">
                  <c:v>42.14177613283057</c:v>
                </c:pt>
                <c:pt idx="5645">
                  <c:v>42.14115094695242</c:v>
                </c:pt>
                <c:pt idx="5646">
                  <c:v>42.14052615178417</c:v>
                </c:pt>
                <c:pt idx="5647">
                  <c:v>42.13990136587936</c:v>
                </c:pt>
                <c:pt idx="5648">
                  <c:v>42.13927620781417</c:v>
                </c:pt>
                <c:pt idx="5649">
                  <c:v>42.1386514404415</c:v>
                </c:pt>
                <c:pt idx="5650">
                  <c:v>42.13802630091947</c:v>
                </c:pt>
                <c:pt idx="5651">
                  <c:v>42.13740155207837</c:v>
                </c:pt>
                <c:pt idx="5652">
                  <c:v>42.13677681250003</c:v>
                </c:pt>
                <c:pt idx="5653">
                  <c:v>42.1361517007889</c:v>
                </c:pt>
                <c:pt idx="5654">
                  <c:v>42.1355269797413</c:v>
                </c:pt>
                <c:pt idx="5655">
                  <c:v>42.13490188657195</c:v>
                </c:pt>
                <c:pt idx="5656">
                  <c:v>42.13427718405455</c:v>
                </c:pt>
                <c:pt idx="5657">
                  <c:v>42.13365249079922</c:v>
                </c:pt>
                <c:pt idx="5658">
                  <c:v>42.13302742543866</c:v>
                </c:pt>
                <c:pt idx="5659">
                  <c:v>42.13240275071272</c:v>
                </c:pt>
                <c:pt idx="5660">
                  <c:v>42.13177770389256</c:v>
                </c:pt>
                <c:pt idx="5661">
                  <c:v>42.13115304769543</c:v>
                </c:pt>
                <c:pt idx="5662">
                  <c:v>42.13052840075966</c:v>
                </c:pt>
                <c:pt idx="5663">
                  <c:v>42.12990338174625</c:v>
                </c:pt>
                <c:pt idx="5664">
                  <c:v>42.12927875333848</c:v>
                </c:pt>
                <c:pt idx="5665">
                  <c:v>42.1286537528641</c:v>
                </c:pt>
                <c:pt idx="5666">
                  <c:v>42.12802914298376</c:v>
                </c:pt>
                <c:pt idx="5667">
                  <c:v>42.12740454236407</c:v>
                </c:pt>
                <c:pt idx="5668">
                  <c:v>42.12677956969434</c:v>
                </c:pt>
                <c:pt idx="5669">
                  <c:v>42.1261549876013</c:v>
                </c:pt>
                <c:pt idx="5670">
                  <c:v>42.12553003346921</c:v>
                </c:pt>
                <c:pt idx="5671">
                  <c:v>42.1249054699022</c:v>
                </c:pt>
                <c:pt idx="5672">
                  <c:v>42.12428091559517</c:v>
                </c:pt>
                <c:pt idx="5673">
                  <c:v>42.1236559892657</c:v>
                </c:pt>
                <c:pt idx="5674">
                  <c:v>42.12303145348389</c:v>
                </c:pt>
                <c:pt idx="5675">
                  <c:v>42.12240654569067</c:v>
                </c:pt>
                <c:pt idx="5676">
                  <c:v>42.12178202843354</c:v>
                </c:pt>
                <c:pt idx="5677">
                  <c:v>42.1211575204357</c:v>
                </c:pt>
                <c:pt idx="5678">
                  <c:v>42.120532640443</c:v>
                </c:pt>
                <c:pt idx="5679">
                  <c:v>42.11990815096901</c:v>
                </c:pt>
                <c:pt idx="5680">
                  <c:v>42.11928328951117</c:v>
                </c:pt>
                <c:pt idx="5681">
                  <c:v>42.11865881856047</c:v>
                </c:pt>
                <c:pt idx="5682">
                  <c:v>42.1180343568684</c:v>
                </c:pt>
                <c:pt idx="5683">
                  <c:v>42.11740952320898</c:v>
                </c:pt>
                <c:pt idx="5684">
                  <c:v>42.11678508003936</c:v>
                </c:pt>
                <c:pt idx="5685">
                  <c:v>42.11616026491347</c:v>
                </c:pt>
                <c:pt idx="5686">
                  <c:v>42.11553584026576</c:v>
                </c:pt>
                <c:pt idx="5687">
                  <c:v>42.11491142487593</c:v>
                </c:pt>
                <c:pt idx="5688">
                  <c:v>42.11428663754638</c:v>
                </c:pt>
                <c:pt idx="5689">
                  <c:v>42.11366224067768</c:v>
                </c:pt>
                <c:pt idx="5690">
                  <c:v>42.11303747188026</c:v>
                </c:pt>
                <c:pt idx="5691">
                  <c:v>42.11241309353207</c:v>
                </c:pt>
                <c:pt idx="5692">
                  <c:v>42.1117887244411</c:v>
                </c:pt>
                <c:pt idx="5693">
                  <c:v>42.11116398343798</c:v>
                </c:pt>
                <c:pt idx="5694">
                  <c:v>42.1105396328667</c:v>
                </c:pt>
                <c:pt idx="5695">
                  <c:v>42.10991491039431</c:v>
                </c:pt>
                <c:pt idx="5696">
                  <c:v>42.10929057834216</c:v>
                </c:pt>
                <c:pt idx="5697">
                  <c:v>42.10866625554655</c:v>
                </c:pt>
                <c:pt idx="5698">
                  <c:v>42.10804156086639</c:v>
                </c:pt>
                <c:pt idx="5699">
                  <c:v>42.10741725658913</c:v>
                </c:pt>
                <c:pt idx="5700">
                  <c:v>42.1067925804383</c:v>
                </c:pt>
                <c:pt idx="5701">
                  <c:v>42.10616829467878</c:v>
                </c:pt>
                <c:pt idx="5702">
                  <c:v>42.1055440181751</c:v>
                </c:pt>
                <c:pt idx="5703">
                  <c:v>42.10491936981444</c:v>
                </c:pt>
                <c:pt idx="5704">
                  <c:v>42.1042951118277</c:v>
                </c:pt>
                <c:pt idx="5705">
                  <c:v>42.10367048199499</c:v>
                </c:pt>
                <c:pt idx="5706">
                  <c:v>42.10304624252462</c:v>
                </c:pt>
                <c:pt idx="5707">
                  <c:v>42.10242201230942</c:v>
                </c:pt>
                <c:pt idx="5708">
                  <c:v>42.10179741026479</c:v>
                </c:pt>
                <c:pt idx="5709">
                  <c:v>42.10117319856513</c:v>
                </c:pt>
                <c:pt idx="5710">
                  <c:v>42.10054861504707</c:v>
                </c:pt>
                <c:pt idx="5711">
                  <c:v>42.09992442186241</c:v>
                </c:pt>
                <c:pt idx="5712">
                  <c:v>42.09930023793224</c:v>
                </c:pt>
                <c:pt idx="5713">
                  <c:v>42.0986756822002</c:v>
                </c:pt>
                <c:pt idx="5714">
                  <c:v>42.09805151678417</c:v>
                </c:pt>
                <c:pt idx="5715">
                  <c:v>42.09742697957731</c:v>
                </c:pt>
                <c:pt idx="5716">
                  <c:v>42.0968028326749</c:v>
                </c:pt>
                <c:pt idx="5717">
                  <c:v>42.09617869502628</c:v>
                </c:pt>
                <c:pt idx="5718">
                  <c:v>42.09555418560335</c:v>
                </c:pt>
                <c:pt idx="5719">
                  <c:v>42.09493006646752</c:v>
                </c:pt>
                <c:pt idx="5720">
                  <c:v>42.09430557556841</c:v>
                </c:pt>
                <c:pt idx="5721">
                  <c:v>42.09368147494479</c:v>
                </c:pt>
                <c:pt idx="5722">
                  <c:v>42.09305738357428</c:v>
                </c:pt>
                <c:pt idx="5723">
                  <c:v>42.09243292045704</c:v>
                </c:pt>
                <c:pt idx="5724">
                  <c:v>42.09180884759792</c:v>
                </c:pt>
                <c:pt idx="5725">
                  <c:v>42.09118440300307</c:v>
                </c:pt>
                <c:pt idx="5726">
                  <c:v>42.09056034865484</c:v>
                </c:pt>
                <c:pt idx="5727">
                  <c:v>42.08993630355896</c:v>
                </c:pt>
                <c:pt idx="5728">
                  <c:v>42.08931188674392</c:v>
                </c:pt>
                <c:pt idx="5729">
                  <c:v>42.08868786015807</c:v>
                </c:pt>
                <c:pt idx="5730">
                  <c:v>42.08806346186407</c:v>
                </c:pt>
                <c:pt idx="5731">
                  <c:v>42.0874394537877</c:v>
                </c:pt>
                <c:pt idx="5732">
                  <c:v>42.08681545496304</c:v>
                </c:pt>
                <c:pt idx="5733">
                  <c:v>42.08619108444677</c:v>
                </c:pt>
                <c:pt idx="5734">
                  <c:v>42.08556710413074</c:v>
                </c:pt>
                <c:pt idx="5735">
                  <c:v>42.08494275213412</c:v>
                </c:pt>
                <c:pt idx="5736">
                  <c:v>42.0843187903262</c:v>
                </c:pt>
                <c:pt idx="5737">
                  <c:v>42.08369483776925</c:v>
                </c:pt>
                <c:pt idx="5738">
                  <c:v>42.08307051354829</c:v>
                </c:pt>
                <c:pt idx="5739">
                  <c:v>42.08244657949861</c:v>
                </c:pt>
                <c:pt idx="5740">
                  <c:v>42.0818222737959</c:v>
                </c:pt>
                <c:pt idx="5741">
                  <c:v>42.08119835825298</c:v>
                </c:pt>
                <c:pt idx="5742">
                  <c:v>42.08057445196033</c:v>
                </c:pt>
                <c:pt idx="5743">
                  <c:v>42.07995017403121</c:v>
                </c:pt>
                <c:pt idx="5744">
                  <c:v>42.07932628624445</c:v>
                </c:pt>
                <c:pt idx="5745">
                  <c:v>42.07870202683222</c:v>
                </c:pt>
                <c:pt idx="5746">
                  <c:v>42.0780781575508</c:v>
                </c:pt>
                <c:pt idx="5747">
                  <c:v>42.077454297519</c:v>
                </c:pt>
                <c:pt idx="5748">
                  <c:v>42.07683006587826</c:v>
                </c:pt>
                <c:pt idx="5749">
                  <c:v>42.07620622435096</c:v>
                </c:pt>
                <c:pt idx="5750">
                  <c:v>42.07558201122572</c:v>
                </c:pt>
                <c:pt idx="5751">
                  <c:v>42.07495818820237</c:v>
                </c:pt>
                <c:pt idx="5752">
                  <c:v>42.07433437442797</c:v>
                </c:pt>
                <c:pt idx="5753">
                  <c:v>42.07371018907216</c:v>
                </c:pt>
                <c:pt idx="5754">
                  <c:v>42.07308639380087</c:v>
                </c:pt>
                <c:pt idx="5755">
                  <c:v>42.07246222695918</c:v>
                </c:pt>
                <c:pt idx="5756">
                  <c:v>42.07183845019044</c:v>
                </c:pt>
                <c:pt idx="5757">
                  <c:v>42.07121468266998</c:v>
                </c:pt>
                <c:pt idx="5758">
                  <c:v>42.07059054359564</c:v>
                </c:pt>
                <c:pt idx="5759">
                  <c:v>42.0699667945769</c:v>
                </c:pt>
                <c:pt idx="5760">
                  <c:v>42.06934267401531</c:v>
                </c:pt>
                <c:pt idx="5761">
                  <c:v>42.06871894349776</c:v>
                </c:pt>
                <c:pt idx="5762">
                  <c:v>42.06809522222776</c:v>
                </c:pt>
                <c:pt idx="5763">
                  <c:v>42.06747112943142</c:v>
                </c:pt>
                <c:pt idx="5764">
                  <c:v>42.06684742666177</c:v>
                </c:pt>
                <c:pt idx="5765">
                  <c:v>42.06622335237682</c:v>
                </c:pt>
                <c:pt idx="5766">
                  <c:v>42.06559966810697</c:v>
                </c:pt>
                <c:pt idx="5767">
                  <c:v>42.064975993084</c:v>
                </c:pt>
                <c:pt idx="5768">
                  <c:v>42.06435194656224</c:v>
                </c:pt>
                <c:pt idx="5769">
                  <c:v>42.06372829003823</c:v>
                </c:pt>
                <c:pt idx="5770">
                  <c:v>42.06310426202646</c:v>
                </c:pt>
                <c:pt idx="5771">
                  <c:v>42.06248062400087</c:v>
                </c:pt>
                <c:pt idx="5772">
                  <c:v>42.06185699522145</c:v>
                </c:pt>
                <c:pt idx="5773">
                  <c:v>42.0612329949708</c:v>
                </c:pt>
                <c:pt idx="5774">
                  <c:v>42.060609384689</c:v>
                </c:pt>
                <c:pt idx="5775">
                  <c:v>42.05998540294694</c:v>
                </c:pt>
                <c:pt idx="5776">
                  <c:v>42.05936181116214</c:v>
                </c:pt>
                <c:pt idx="5777">
                  <c:v>42.05873822866942</c:v>
                </c:pt>
                <c:pt idx="5778">
                  <c:v>42.05811427475953</c:v>
                </c:pt>
                <c:pt idx="5779">
                  <c:v>42.0574907107899</c:v>
                </c:pt>
                <c:pt idx="5780">
                  <c:v>42.05686677538797</c:v>
                </c:pt>
                <c:pt idx="5781">
                  <c:v>42.05624322991477</c:v>
                </c:pt>
                <c:pt idx="5782">
                  <c:v>42.05561969368672</c:v>
                </c:pt>
                <c:pt idx="5783">
                  <c:v>42.05499578604294</c:v>
                </c:pt>
                <c:pt idx="5784">
                  <c:v>42.05437226831049</c:v>
                </c:pt>
                <c:pt idx="5785">
                  <c:v>42.05374837917331</c:v>
                </c:pt>
                <c:pt idx="5786">
                  <c:v>42.0531248799359</c:v>
                </c:pt>
                <c:pt idx="5787">
                  <c:v>42.05250138994295</c:v>
                </c:pt>
                <c:pt idx="5788">
                  <c:v>42.05187752856182</c:v>
                </c:pt>
                <c:pt idx="5789">
                  <c:v>42.05125405706308</c:v>
                </c:pt>
                <c:pt idx="5790">
                  <c:v>42.0506302141872</c:v>
                </c:pt>
                <c:pt idx="5791">
                  <c:v>42.05000676118212</c:v>
                </c:pt>
                <c:pt idx="5792">
                  <c:v>42.04938331742088</c:v>
                </c:pt>
                <c:pt idx="5793">
                  <c:v>42.04875950229896</c:v>
                </c:pt>
                <c:pt idx="5794">
                  <c:v>42.04813607703053</c:v>
                </c:pt>
                <c:pt idx="5795">
                  <c:v>42.04751228041246</c:v>
                </c:pt>
                <c:pt idx="5796">
                  <c:v>42.04688887363628</c:v>
                </c:pt>
                <c:pt idx="5797">
                  <c:v>42.04626547610327</c:v>
                </c:pt>
                <c:pt idx="5798">
                  <c:v>42.04564170723709</c:v>
                </c:pt>
                <c:pt idx="5799">
                  <c:v>42.04501832819553</c:v>
                </c:pt>
                <c:pt idx="5800">
                  <c:v>42.04439457783182</c:v>
                </c:pt>
                <c:pt idx="5801">
                  <c:v>42.04377121728115</c:v>
                </c:pt>
                <c:pt idx="5802">
                  <c:v>42.04314786597291</c:v>
                </c:pt>
                <c:pt idx="5803">
                  <c:v>42.04252414335904</c:v>
                </c:pt>
                <c:pt idx="5804">
                  <c:v>42.04190081054087</c:v>
                </c:pt>
                <c:pt idx="5805">
                  <c:v>42.0412771064281</c:v>
                </c:pt>
                <c:pt idx="5806">
                  <c:v>42.04065379209946</c:v>
                </c:pt>
                <c:pt idx="5807">
                  <c:v>42.04003048701252</c:v>
                </c:pt>
                <c:pt idx="5808">
                  <c:v>42.03940681064753</c:v>
                </c:pt>
                <c:pt idx="5809">
                  <c:v>42.03878352404933</c:v>
                </c:pt>
                <c:pt idx="5810">
                  <c:v>42.03815986618405</c:v>
                </c:pt>
                <c:pt idx="5811">
                  <c:v>42.03753659807397</c:v>
                </c:pt>
                <c:pt idx="5812">
                  <c:v>42.03691333920495</c:v>
                </c:pt>
                <c:pt idx="5813">
                  <c:v>42.03628970908537</c:v>
                </c:pt>
                <c:pt idx="5814">
                  <c:v>42.03566646870365</c:v>
                </c:pt>
                <c:pt idx="5815">
                  <c:v>42.03504285708242</c:v>
                </c:pt>
                <c:pt idx="5816">
                  <c:v>42.0344196351875</c:v>
                </c:pt>
                <c:pt idx="5817">
                  <c:v>42.03379642253292</c:v>
                </c:pt>
                <c:pt idx="5818">
                  <c:v>42.0331728386553</c:v>
                </c:pt>
                <c:pt idx="5819">
                  <c:v>42.03254964448667</c:v>
                </c:pt>
                <c:pt idx="5820">
                  <c:v>42.031926079106</c:v>
                </c:pt>
                <c:pt idx="5821">
                  <c:v>42.03130290342277</c:v>
                </c:pt>
                <c:pt idx="5822">
                  <c:v>42.0306797369792</c:v>
                </c:pt>
                <c:pt idx="5823">
                  <c:v>42.03005619934012</c:v>
                </c:pt>
                <c:pt idx="5824">
                  <c:v>42.0294330513811</c:v>
                </c:pt>
                <c:pt idx="5825">
                  <c:v>42.0288095322376</c:v>
                </c:pt>
                <c:pt idx="5826">
                  <c:v>42.02818640276259</c:v>
                </c:pt>
                <c:pt idx="5827">
                  <c:v>42.02756328252658</c:v>
                </c:pt>
                <c:pt idx="5828">
                  <c:v>42.02693979112257</c:v>
                </c:pt>
                <c:pt idx="5829">
                  <c:v>42.02631668936973</c:v>
                </c:pt>
                <c:pt idx="5830">
                  <c:v>42.02569321645994</c:v>
                </c:pt>
                <c:pt idx="5831">
                  <c:v>42.02507013318974</c:v>
                </c:pt>
                <c:pt idx="5832">
                  <c:v>42.0244470591578</c:v>
                </c:pt>
                <c:pt idx="5833">
                  <c:v>42.02382361398545</c:v>
                </c:pt>
                <c:pt idx="5834">
                  <c:v>42.02320055843534</c:v>
                </c:pt>
                <c:pt idx="5835">
                  <c:v>42.02257713175578</c:v>
                </c:pt>
                <c:pt idx="5836">
                  <c:v>42.02195409468694</c:v>
                </c:pt>
                <c:pt idx="5837">
                  <c:v>42.0213310668557</c:v>
                </c:pt>
                <c:pt idx="5838">
                  <c:v>42.02070766791149</c:v>
                </c:pt>
                <c:pt idx="5839">
                  <c:v>42.02008465856067</c:v>
                </c:pt>
                <c:pt idx="5840">
                  <c:v>42.01946127810793</c:v>
                </c:pt>
                <c:pt idx="5841">
                  <c:v>42.018838287237</c:v>
                </c:pt>
                <c:pt idx="5842">
                  <c:v>42.01821530560298</c:v>
                </c:pt>
                <c:pt idx="5843">
                  <c:v>42.0175919528835</c:v>
                </c:pt>
                <c:pt idx="5844">
                  <c:v>42.01696898972855</c:v>
                </c:pt>
                <c:pt idx="5845">
                  <c:v>42.01634565549914</c:v>
                </c:pt>
                <c:pt idx="5846">
                  <c:v>42.0157227108227</c:v>
                </c:pt>
                <c:pt idx="5847">
                  <c:v>42.01509977538242</c:v>
                </c:pt>
                <c:pt idx="5848">
                  <c:v>42.01447646888425</c:v>
                </c:pt>
                <c:pt idx="5849">
                  <c:v>42.0138535519217</c:v>
                </c:pt>
                <c:pt idx="5850">
                  <c:v>42.01323026391219</c:v>
                </c:pt>
                <c:pt idx="5851">
                  <c:v>42.01260736542675</c:v>
                </c:pt>
                <c:pt idx="5852">
                  <c:v>42.01198447617683</c:v>
                </c:pt>
                <c:pt idx="5853">
                  <c:v>42.01136121589649</c:v>
                </c:pt>
                <c:pt idx="5854">
                  <c:v>42.0107383451229</c:v>
                </c:pt>
                <c:pt idx="5855">
                  <c:v>42.01011510332988</c:v>
                </c:pt>
                <c:pt idx="5856">
                  <c:v>42.009492251032</c:v>
                </c:pt>
                <c:pt idx="5857">
                  <c:v>42.00886940796897</c:v>
                </c:pt>
                <c:pt idx="5858">
                  <c:v>42.00824619390304</c:v>
                </c:pt>
                <c:pt idx="5859">
                  <c:v>42.00762336931491</c:v>
                </c:pt>
                <c:pt idx="5860">
                  <c:v>42.00700017373492</c:v>
                </c:pt>
                <c:pt idx="5861">
                  <c:v>42.00637736762118</c:v>
                </c:pt>
                <c:pt idx="5862">
                  <c:v>42.00575457074159</c:v>
                </c:pt>
                <c:pt idx="5863">
                  <c:v>42.0051314028866</c:v>
                </c:pt>
                <c:pt idx="5864">
                  <c:v>42.00450862448056</c:v>
                </c:pt>
                <c:pt idx="5865">
                  <c:v>42.0038854751101</c:v>
                </c:pt>
                <c:pt idx="5866">
                  <c:v>42.00326271517707</c:v>
                </c:pt>
                <c:pt idx="5867">
                  <c:v>42.00263996447747</c:v>
                </c:pt>
                <c:pt idx="5868">
                  <c:v>42.00201684283</c:v>
                </c:pt>
                <c:pt idx="5869">
                  <c:v>42.00139411060254</c:v>
                </c:pt>
                <c:pt idx="5870">
                  <c:v>42.00077100743825</c:v>
                </c:pt>
                <c:pt idx="5871">
                  <c:v>42.00014829368241</c:v>
                </c:pt>
                <c:pt idx="5872">
                  <c:v>41.9995255891594</c:v>
                </c:pt>
                <c:pt idx="5873">
                  <c:v>41.99890251371596</c:v>
                </c:pt>
                <c:pt idx="5874">
                  <c:v>41.99827982766371</c:v>
                </c:pt>
                <c:pt idx="5875">
                  <c:v>41.99765677070204</c:v>
                </c:pt>
                <c:pt idx="5876">
                  <c:v>41.99703410312004</c:v>
                </c:pt>
                <c:pt idx="5877">
                  <c:v>41.99641144477011</c:v>
                </c:pt>
                <c:pt idx="5878">
                  <c:v>41.9957884155273</c:v>
                </c:pt>
                <c:pt idx="5879">
                  <c:v>41.99516577564675</c:v>
                </c:pt>
                <c:pt idx="5880">
                  <c:v>41.99454276488434</c:v>
                </c:pt>
                <c:pt idx="5881">
                  <c:v>41.99392014347267</c:v>
                </c:pt>
                <c:pt idx="5882">
                  <c:v>41.99329753129236</c:v>
                </c:pt>
                <c:pt idx="5883">
                  <c:v>41.99267454824674</c:v>
                </c:pt>
                <c:pt idx="5884">
                  <c:v>41.9920519545345</c:v>
                </c:pt>
                <c:pt idx="5885">
                  <c:v>41.99142898996786</c:v>
                </c:pt>
                <c:pt idx="5886">
                  <c:v>41.9908064147231</c:v>
                </c:pt>
                <c:pt idx="5887">
                  <c:v>41.99018384870905</c:v>
                </c:pt>
                <c:pt idx="5888">
                  <c:v>41.9895609118571</c:v>
                </c:pt>
                <c:pt idx="5889">
                  <c:v>41.9889383643097</c:v>
                </c:pt>
                <c:pt idx="5890">
                  <c:v>41.98831544593538</c:v>
                </c:pt>
                <c:pt idx="5891">
                  <c:v>41.98769291685408</c:v>
                </c:pt>
                <c:pt idx="5892">
                  <c:v>41.9870703970028</c:v>
                </c:pt>
                <c:pt idx="5893">
                  <c:v>41.98644750634108</c:v>
                </c:pt>
                <c:pt idx="5894">
                  <c:v>41.98582500495511</c:v>
                </c:pt>
                <c:pt idx="5895">
                  <c:v>41.9852021327697</c:v>
                </c:pt>
                <c:pt idx="5896">
                  <c:v>41.98457964984839</c:v>
                </c:pt>
                <c:pt idx="5897">
                  <c:v>41.98395717615644</c:v>
                </c:pt>
                <c:pt idx="5898">
                  <c:v>41.98333433168158</c:v>
                </c:pt>
                <c:pt idx="5899">
                  <c:v>41.98271187645353</c:v>
                </c:pt>
                <c:pt idx="5900">
                  <c:v>41.98208905045353</c:v>
                </c:pt>
                <c:pt idx="5901">
                  <c:v>41.98146661368881</c:v>
                </c:pt>
                <c:pt idx="5902">
                  <c:v>41.98084418615277</c:v>
                </c:pt>
                <c:pt idx="5903">
                  <c:v>41.98022138786124</c:v>
                </c:pt>
                <c:pt idx="5904">
                  <c:v>41.97959897878771</c:v>
                </c:pt>
                <c:pt idx="5905">
                  <c:v>41.97897619896973</c:v>
                </c:pt>
                <c:pt idx="5906">
                  <c:v>41.97835380835813</c:v>
                </c:pt>
                <c:pt idx="5907">
                  <c:v>41.9777314269745</c:v>
                </c:pt>
                <c:pt idx="5908">
                  <c:v>41.97710867486293</c:v>
                </c:pt>
                <c:pt idx="5909">
                  <c:v>41.97648631194041</c:v>
                </c:pt>
                <c:pt idx="5910">
                  <c:v>41.97586357830099</c:v>
                </c:pt>
                <c:pt idx="5911">
                  <c:v>41.9752412338391</c:v>
                </c:pt>
                <c:pt idx="5912">
                  <c:v>41.97461889860445</c:v>
                </c:pt>
                <c:pt idx="5913">
                  <c:v>41.97399619266935</c:v>
                </c:pt>
                <c:pt idx="5914">
                  <c:v>41.97337387589447</c:v>
                </c:pt>
                <c:pt idx="5915">
                  <c:v>41.97275118843013</c:v>
                </c:pt>
                <c:pt idx="5916">
                  <c:v>41.97212889011445</c:v>
                </c:pt>
                <c:pt idx="5917">
                  <c:v>41.97150660102537</c:v>
                </c:pt>
                <c:pt idx="5918">
                  <c:v>41.97088394126328</c:v>
                </c:pt>
                <c:pt idx="5919">
                  <c:v>41.97026167063255</c:v>
                </c:pt>
                <c:pt idx="5920">
                  <c:v>41.9696390293399</c:v>
                </c:pt>
                <c:pt idx="5921">
                  <c:v>41.96901677716702</c:v>
                </c:pt>
                <c:pt idx="5922">
                  <c:v>41.96839453422003</c:v>
                </c:pt>
                <c:pt idx="5923">
                  <c:v>41.96777192062755</c:v>
                </c:pt>
                <c:pt idx="5924">
                  <c:v>41.96714969613755</c:v>
                </c:pt>
                <c:pt idx="5925">
                  <c:v>41.96652710101306</c:v>
                </c:pt>
                <c:pt idx="5926">
                  <c:v>41.96590489497955</c:v>
                </c:pt>
                <c:pt idx="5927">
                  <c:v>41.9652826981712</c:v>
                </c:pt>
                <c:pt idx="5928">
                  <c:v>41.96466013074487</c:v>
                </c:pt>
                <c:pt idx="5929">
                  <c:v>41.96403795239214</c:v>
                </c:pt>
                <c:pt idx="5930">
                  <c:v>41.96341540343241</c:v>
                </c:pt>
                <c:pt idx="5931">
                  <c:v>41.9627932435348</c:v>
                </c:pt>
                <c:pt idx="5932">
                  <c:v>41.96217109286168</c:v>
                </c:pt>
                <c:pt idx="5933">
                  <c:v>41.96154857159802</c:v>
                </c:pt>
                <c:pt idx="5934">
                  <c:v>41.96092643937915</c:v>
                </c:pt>
                <c:pt idx="5935">
                  <c:v>41.96030393658074</c:v>
                </c:pt>
                <c:pt idx="5936">
                  <c:v>41.95968182281553</c:v>
                </c:pt>
                <c:pt idx="5937">
                  <c:v>41.9590597182742</c:v>
                </c:pt>
                <c:pt idx="5938">
                  <c:v>41.9584372431698</c:v>
                </c:pt>
                <c:pt idx="5939">
                  <c:v>41.95781515708129</c:v>
                </c:pt>
                <c:pt idx="5940">
                  <c:v>41.95719270044076</c:v>
                </c:pt>
                <c:pt idx="5941">
                  <c:v>41.9565706328046</c:v>
                </c:pt>
                <c:pt idx="5942">
                  <c:v>41.95594857439154</c:v>
                </c:pt>
                <c:pt idx="5943">
                  <c:v>41.95532614544295</c:v>
                </c:pt>
                <c:pt idx="5944">
                  <c:v>41.95470410548139</c:v>
                </c:pt>
                <c:pt idx="5945">
                  <c:v>41.95408169499525</c:v>
                </c:pt>
                <c:pt idx="5946">
                  <c:v>41.95345967348464</c:v>
                </c:pt>
                <c:pt idx="5947">
                  <c:v>41.95283766119649</c:v>
                </c:pt>
                <c:pt idx="5948">
                  <c:v>41.95221527840025</c:v>
                </c:pt>
                <c:pt idx="5949">
                  <c:v>41.95159328456219</c:v>
                </c:pt>
                <c:pt idx="5950">
                  <c:v>41.95097092022704</c:v>
                </c:pt>
                <c:pt idx="5951">
                  <c:v>41.95034894483857</c:v>
                </c:pt>
                <c:pt idx="5952">
                  <c:v>41.94972697867185</c:v>
                </c:pt>
                <c:pt idx="5953">
                  <c:v>41.94910464202448</c:v>
                </c:pt>
                <c:pt idx="5954">
                  <c:v>41.94848269430649</c:v>
                </c:pt>
                <c:pt idx="5955">
                  <c:v>41.94786037611885</c:v>
                </c:pt>
                <c:pt idx="5956">
                  <c:v>41.94723844684906</c:v>
                </c:pt>
                <c:pt idx="5957">
                  <c:v>41.94661652680033</c:v>
                </c:pt>
                <c:pt idx="5958">
                  <c:v>41.9459942362984</c:v>
                </c:pt>
                <c:pt idx="5959">
                  <c:v>41.94537233469704</c:v>
                </c:pt>
                <c:pt idx="5960">
                  <c:v>41.94475006265345</c:v>
                </c:pt>
                <c:pt idx="5961">
                  <c:v>41.9441281794989</c:v>
                </c:pt>
                <c:pt idx="5962">
                  <c:v>41.94350630556472</c:v>
                </c:pt>
                <c:pt idx="5963">
                  <c:v>41.94288406120478</c:v>
                </c:pt>
                <c:pt idx="5964">
                  <c:v>41.94226220571658</c:v>
                </c:pt>
                <c:pt idx="5965">
                  <c:v>41.94163997981363</c:v>
                </c:pt>
                <c:pt idx="5966">
                  <c:v>41.94101814277087</c:v>
                </c:pt>
                <c:pt idx="5967">
                  <c:v>41.9403963149478</c:v>
                </c:pt>
                <c:pt idx="5968">
                  <c:v>41.93977411672645</c:v>
                </c:pt>
                <c:pt idx="5969">
                  <c:v>41.93915230734796</c:v>
                </c:pt>
                <c:pt idx="5970">
                  <c:v>41.9385301275822</c:v>
                </c:pt>
                <c:pt idx="5971">
                  <c:v>41.93790833664776</c:v>
                </c:pt>
                <c:pt idx="5972">
                  <c:v>41.93728655493229</c:v>
                </c:pt>
                <c:pt idx="5973">
                  <c:v>41.93666440284606</c:v>
                </c:pt>
                <c:pt idx="5974">
                  <c:v>41.93604263957388</c:v>
                </c:pt>
                <c:pt idx="5975">
                  <c:v>41.93542050594186</c:v>
                </c:pt>
                <c:pt idx="5976">
                  <c:v>41.9347987611123</c:v>
                </c:pt>
                <c:pt idx="5977">
                  <c:v>41.9341770255011</c:v>
                </c:pt>
                <c:pt idx="5978">
                  <c:v>41.93355491954652</c:v>
                </c:pt>
                <c:pt idx="5979">
                  <c:v>41.93293320237714</c:v>
                </c:pt>
                <c:pt idx="5980">
                  <c:v>41.9323111148754</c:v>
                </c:pt>
                <c:pt idx="5981">
                  <c:v>41.93168941614728</c:v>
                </c:pt>
                <c:pt idx="5982">
                  <c:v>41.93106772663683</c:v>
                </c:pt>
                <c:pt idx="5983">
                  <c:v>41.93044566681048</c:v>
                </c:pt>
                <c:pt idx="5984">
                  <c:v>41.92982399574049</c:v>
                </c:pt>
                <c:pt idx="5985">
                  <c:v>41.9292019543656</c:v>
                </c:pt>
                <c:pt idx="5986">
                  <c:v>41.92858030173553</c:v>
                </c:pt>
                <c:pt idx="5987">
                  <c:v>41.92795865832239</c:v>
                </c:pt>
                <c:pt idx="5988">
                  <c:v>41.9273366446208</c:v>
                </c:pt>
                <c:pt idx="5989">
                  <c:v>41.92671501964676</c:v>
                </c:pt>
                <c:pt idx="5990">
                  <c:v>41.92609302439524</c:v>
                </c:pt>
                <c:pt idx="5991">
                  <c:v>41.92547141785973</c:v>
                </c:pt>
                <c:pt idx="5992">
                  <c:v>41.92484982054047</c:v>
                </c:pt>
                <c:pt idx="5993">
                  <c:v>41.92422785296019</c:v>
                </c:pt>
                <c:pt idx="5994">
                  <c:v>41.92360627407865</c:v>
                </c:pt>
                <c:pt idx="5995">
                  <c:v>41.9229843249471</c:v>
                </c:pt>
                <c:pt idx="5996">
                  <c:v>41.9223627645027</c:v>
                </c:pt>
                <c:pt idx="5997">
                  <c:v>41.92174121327385</c:v>
                </c:pt>
                <c:pt idx="5998">
                  <c:v>41.92111929181147</c:v>
                </c:pt>
                <c:pt idx="5999">
                  <c:v>41.92049775901895</c:v>
                </c:pt>
                <c:pt idx="6000">
                  <c:v>41.91987585600391</c:v>
                </c:pt>
                <c:pt idx="6001">
                  <c:v>41.91925434164716</c:v>
                </c:pt>
                <c:pt idx="6002">
                  <c:v>41.91863283650533</c:v>
                </c:pt>
                <c:pt idx="6003">
                  <c:v>41.91801096115738</c:v>
                </c:pt>
                <c:pt idx="6004">
                  <c:v>41.91738947445046</c:v>
                </c:pt>
                <c:pt idx="6005">
                  <c:v>41.91676761754844</c:v>
                </c:pt>
                <c:pt idx="6006">
                  <c:v>41.91614614927597</c:v>
                </c:pt>
                <c:pt idx="6007">
                  <c:v>41.91552469021763</c:v>
                </c:pt>
                <c:pt idx="6008">
                  <c:v>41.91490286098069</c:v>
                </c:pt>
                <c:pt idx="6009">
                  <c:v>41.91428142035594</c:v>
                </c:pt>
                <c:pt idx="6010">
                  <c:v>41.91365960956353</c:v>
                </c:pt>
                <c:pt idx="6011">
                  <c:v>41.91303818737183</c:v>
                </c:pt>
                <c:pt idx="6012">
                  <c:v>41.91241677439359</c:v>
                </c:pt>
                <c:pt idx="6013">
                  <c:v>41.91179499126417</c:v>
                </c:pt>
                <c:pt idx="6014">
                  <c:v>41.91117359671814</c:v>
                </c:pt>
                <c:pt idx="6015">
                  <c:v>41.91055183203191</c:v>
                </c:pt>
                <c:pt idx="6016">
                  <c:v>41.90993045591752</c:v>
                </c:pt>
                <c:pt idx="6017">
                  <c:v>41.90930908901597</c:v>
                </c:pt>
                <c:pt idx="6018">
                  <c:v>41.90868735199059</c:v>
                </c:pt>
                <c:pt idx="6019">
                  <c:v>41.90806600351988</c:v>
                </c:pt>
                <c:pt idx="6020">
                  <c:v>41.90744428493632</c:v>
                </c:pt>
                <c:pt idx="6021">
                  <c:v>41.90682295489586</c:v>
                </c:pt>
                <c:pt idx="6022">
                  <c:v>41.90620163406749</c:v>
                </c:pt>
                <c:pt idx="6023">
                  <c:v>41.9055799431428</c:v>
                </c:pt>
                <c:pt idx="6024">
                  <c:v>41.90495864074387</c:v>
                </c:pt>
                <c:pt idx="6025">
                  <c:v>41.9043369682596</c:v>
                </c:pt>
                <c:pt idx="6026">
                  <c:v>41.90371568428956</c:v>
                </c:pt>
                <c:pt idx="6027">
                  <c:v>41.90309440953094</c:v>
                </c:pt>
                <c:pt idx="6028">
                  <c:v>41.90247276470345</c:v>
                </c:pt>
                <c:pt idx="6029">
                  <c:v>41.90185150837289</c:v>
                </c:pt>
                <c:pt idx="6030">
                  <c:v>41.90122988198444</c:v>
                </c:pt>
                <c:pt idx="6031">
                  <c:v>41.90060864408142</c:v>
                </c:pt>
                <c:pt idx="6032">
                  <c:v>41.89998741538911</c:v>
                </c:pt>
                <c:pt idx="6033">
                  <c:v>41.89936581665538</c:v>
                </c:pt>
                <c:pt idx="6034">
                  <c:v>41.89874460638977</c:v>
                </c:pt>
                <c:pt idx="6035">
                  <c:v>41.8981230260937</c:v>
                </c:pt>
                <c:pt idx="6036">
                  <c:v>41.89750183425421</c:v>
                </c:pt>
                <c:pt idx="6037">
                  <c:v>41.89688065162477</c:v>
                </c:pt>
                <c:pt idx="6038">
                  <c:v>41.89625909898134</c:v>
                </c:pt>
                <c:pt idx="6039">
                  <c:v>41.89563793477722</c:v>
                </c:pt>
                <c:pt idx="6040">
                  <c:v>41.89501640057005</c:v>
                </c:pt>
                <c:pt idx="6041">
                  <c:v>41.8943952547907</c:v>
                </c:pt>
                <c:pt idx="6042">
                  <c:v>41.8937741182207</c:v>
                </c:pt>
                <c:pt idx="6043">
                  <c:v>41.89315261166411</c:v>
                </c:pt>
                <c:pt idx="6044">
                  <c:v>41.89253149351804</c:v>
                </c:pt>
                <c:pt idx="6045">
                  <c:v>41.89191000539633</c:v>
                </c:pt>
                <c:pt idx="6046">
                  <c:v>41.89128890567364</c:v>
                </c:pt>
                <c:pt idx="6047">
                  <c:v>41.89066781515965</c:v>
                </c:pt>
                <c:pt idx="6048">
                  <c:v>41.89004635468644</c:v>
                </c:pt>
                <c:pt idx="6049">
                  <c:v>41.889425282595</c:v>
                </c:pt>
                <c:pt idx="6050">
                  <c:v>41.88880384055532</c:v>
                </c:pt>
                <c:pt idx="6051">
                  <c:v>41.88818278688586</c:v>
                </c:pt>
                <c:pt idx="6052">
                  <c:v>41.88756174242437</c:v>
                </c:pt>
                <c:pt idx="6053">
                  <c:v>41.88694032803115</c:v>
                </c:pt>
                <c:pt idx="6054">
                  <c:v>41.88631930199084</c:v>
                </c:pt>
                <c:pt idx="6055">
                  <c:v>41.88569790602976</c:v>
                </c:pt>
                <c:pt idx="6056">
                  <c:v>41.88507689841008</c:v>
                </c:pt>
                <c:pt idx="6057">
                  <c:v>41.88445589999766</c:v>
                </c:pt>
                <c:pt idx="6058">
                  <c:v>41.88383453168095</c:v>
                </c:pt>
                <c:pt idx="6059">
                  <c:v>41.88321355168834</c:v>
                </c:pt>
                <c:pt idx="6060">
                  <c:v>41.88259220180242</c:v>
                </c:pt>
                <c:pt idx="6061">
                  <c:v>41.88197124022908</c:v>
                </c:pt>
                <c:pt idx="6062">
                  <c:v>41.88135028786231</c:v>
                </c:pt>
                <c:pt idx="6063">
                  <c:v>41.88072896561866</c:v>
                </c:pt>
                <c:pt idx="6064">
                  <c:v>41.88010803167035</c:v>
                </c:pt>
                <c:pt idx="6065">
                  <c:v>41.87948672785607</c:v>
                </c:pt>
                <c:pt idx="6066">
                  <c:v>41.87886581232563</c:v>
                </c:pt>
                <c:pt idx="6067">
                  <c:v>41.87824490600108</c:v>
                </c:pt>
                <c:pt idx="6068">
                  <c:v>41.87762362982704</c:v>
                </c:pt>
                <c:pt idx="6069">
                  <c:v>41.87700274191955</c:v>
                </c:pt>
                <c:pt idx="6070">
                  <c:v>41.87638148417351</c:v>
                </c:pt>
                <c:pt idx="6071">
                  <c:v>41.87576061468249</c:v>
                </c:pt>
                <c:pt idx="6072">
                  <c:v>41.87513975439671</c:v>
                </c:pt>
                <c:pt idx="6073">
                  <c:v>41.87451852428886</c:v>
                </c:pt>
                <c:pt idx="6074">
                  <c:v>41.87389768241871</c:v>
                </c:pt>
                <c:pt idx="6075">
                  <c:v>41.87327647073748</c:v>
                </c:pt>
                <c:pt idx="6076">
                  <c:v>41.87265564728249</c:v>
                </c:pt>
                <c:pt idx="6077">
                  <c:v>41.872034833032</c:v>
                </c:pt>
                <c:pt idx="6078">
                  <c:v>41.87141364898687</c:v>
                </c:pt>
                <c:pt idx="6079">
                  <c:v>41.87079285315068</c:v>
                </c:pt>
                <c:pt idx="6080">
                  <c:v>41.8701716875308</c:v>
                </c:pt>
                <c:pt idx="6081">
                  <c:v>41.86955091010833</c:v>
                </c:pt>
                <c:pt idx="6082">
                  <c:v>41.8689301418897</c:v>
                </c:pt>
                <c:pt idx="6083">
                  <c:v>41.86830900390386</c:v>
                </c:pt>
                <c:pt idx="6084">
                  <c:v>41.86768825409814</c:v>
                </c:pt>
                <c:pt idx="6085">
                  <c:v>41.86706713453615</c:v>
                </c:pt>
                <c:pt idx="6086">
                  <c:v>41.8664464031428</c:v>
                </c:pt>
                <c:pt idx="6087">
                  <c:v>41.86582568095262</c:v>
                </c:pt>
                <c:pt idx="6088">
                  <c:v>41.86520458902258</c:v>
                </c:pt>
                <c:pt idx="6089">
                  <c:v>41.86458388524391</c:v>
                </c:pt>
                <c:pt idx="6090">
                  <c:v>41.86396281173639</c:v>
                </c:pt>
                <c:pt idx="6091">
                  <c:v>41.86334212636871</c:v>
                </c:pt>
                <c:pt idx="6092">
                  <c:v>41.86272145020347</c:v>
                </c:pt>
                <c:pt idx="6093">
                  <c:v>41.86210040432585</c:v>
                </c:pt>
                <c:pt idx="6094">
                  <c:v>41.86147974657078</c:v>
                </c:pt>
                <c:pt idx="6095">
                  <c:v>41.86085871911425</c:v>
                </c:pt>
                <c:pt idx="6096">
                  <c:v>41.8602380797688</c:v>
                </c:pt>
                <c:pt idx="6097">
                  <c:v>41.85961744962509</c:v>
                </c:pt>
                <c:pt idx="6098">
                  <c:v>41.85899644979638</c:v>
                </c:pt>
                <c:pt idx="6099">
                  <c:v>41.85837583806148</c:v>
                </c:pt>
                <c:pt idx="6100">
                  <c:v>41.85775485665249</c:v>
                </c:pt>
                <c:pt idx="6101">
                  <c:v>41.85713426332583</c:v>
                </c:pt>
                <c:pt idx="6102">
                  <c:v>41.8565136792002</c:v>
                </c:pt>
                <c:pt idx="6103">
                  <c:v>41.85589272541699</c:v>
                </c:pt>
                <c:pt idx="6104">
                  <c:v>41.85527215969879</c:v>
                </c:pt>
                <c:pt idx="6105">
                  <c:v>41.85465122433393</c:v>
                </c:pt>
                <c:pt idx="6106">
                  <c:v>41.85403067702256</c:v>
                </c:pt>
                <c:pt idx="6107">
                  <c:v>41.85341013891162</c:v>
                </c:pt>
                <c:pt idx="6108">
                  <c:v>41.85278923117045</c:v>
                </c:pt>
                <c:pt idx="6109">
                  <c:v>41.8521687114655</c:v>
                </c:pt>
                <c:pt idx="6110">
                  <c:v>41.8515478221413</c:v>
                </c:pt>
                <c:pt idx="6111">
                  <c:v>41.85092732084183</c:v>
                </c:pt>
                <c:pt idx="6112">
                  <c:v>41.85030682874205</c:v>
                </c:pt>
                <c:pt idx="6113">
                  <c:v>41.84968596703949</c:v>
                </c:pt>
                <c:pt idx="6114">
                  <c:v>41.84906549334434</c:v>
                </c:pt>
                <c:pt idx="6115">
                  <c:v>41.84844465005738</c:v>
                </c:pt>
                <c:pt idx="6116">
                  <c:v>41.84782419476632</c:v>
                </c:pt>
                <c:pt idx="6117">
                  <c:v>41.84720374867434</c:v>
                </c:pt>
                <c:pt idx="6118">
                  <c:v>41.84658293300692</c:v>
                </c:pt>
                <c:pt idx="6119">
                  <c:v>41.84596250531814</c:v>
                </c:pt>
                <c:pt idx="6120">
                  <c:v>41.84534170806496</c:v>
                </c:pt>
                <c:pt idx="6121">
                  <c:v>41.84472129877891</c:v>
                </c:pt>
                <c:pt idx="6122">
                  <c:v>41.8441008986912</c:v>
                </c:pt>
                <c:pt idx="6123">
                  <c:v>41.84348012905549</c:v>
                </c:pt>
                <c:pt idx="6124">
                  <c:v>41.84285974736964</c:v>
                </c:pt>
                <c:pt idx="6125">
                  <c:v>41.84223899614678</c:v>
                </c:pt>
                <c:pt idx="6126">
                  <c:v>41.84161863286229</c:v>
                </c:pt>
                <c:pt idx="6127">
                  <c:v>41.84099827877544</c:v>
                </c:pt>
                <c:pt idx="6128">
                  <c:v>41.84037755516796</c:v>
                </c:pt>
                <c:pt idx="6129">
                  <c:v>41.83975721948163</c:v>
                </c:pt>
                <c:pt idx="6130">
                  <c:v>41.83913651428563</c:v>
                </c:pt>
                <c:pt idx="6131">
                  <c:v>41.83851619699923</c:v>
                </c:pt>
                <c:pt idx="6132">
                  <c:v>41.8378958889098</c:v>
                </c:pt>
                <c:pt idx="6133">
                  <c:v>41.83727521132715</c:v>
                </c:pt>
                <c:pt idx="6134">
                  <c:v>41.83665492163684</c:v>
                </c:pt>
                <c:pt idx="6135">
                  <c:v>41.83603426246427</c:v>
                </c:pt>
                <c:pt idx="6136">
                  <c:v>41.83541399117254</c:v>
                </c:pt>
                <c:pt idx="6137">
                  <c:v>41.83479372907708</c:v>
                </c:pt>
                <c:pt idx="6138">
                  <c:v>41.8341730975158</c:v>
                </c:pt>
                <c:pt idx="6139">
                  <c:v>41.83355285381807</c:v>
                </c:pt>
                <c:pt idx="6140">
                  <c:v>41.83293224066548</c:v>
                </c:pt>
                <c:pt idx="6141">
                  <c:v>41.83231201536496</c:v>
                </c:pt>
                <c:pt idx="6142">
                  <c:v>41.83169179925999</c:v>
                </c:pt>
                <c:pt idx="6143">
                  <c:v>41.83107121371661</c:v>
                </c:pt>
                <c:pt idx="6144">
                  <c:v>41.83045101600808</c:v>
                </c:pt>
                <c:pt idx="6145">
                  <c:v>41.82983044887203</c:v>
                </c:pt>
                <c:pt idx="6146">
                  <c:v>41.82921026955928</c:v>
                </c:pt>
                <c:pt idx="6147">
                  <c:v>41.82859009944143</c:v>
                </c:pt>
                <c:pt idx="6148">
                  <c:v>41.82796955991248</c:v>
                </c:pt>
                <c:pt idx="6149">
                  <c:v>41.82734940818965</c:v>
                </c:pt>
                <c:pt idx="6150">
                  <c:v>41.82672888706669</c:v>
                </c:pt>
                <c:pt idx="6151">
                  <c:v>41.82610875373827</c:v>
                </c:pt>
                <c:pt idx="6152">
                  <c:v>41.82548862960405</c:v>
                </c:pt>
                <c:pt idx="6153">
                  <c:v>41.82486813608615</c:v>
                </c:pt>
                <c:pt idx="6154">
                  <c:v>41.82424803034554</c:v>
                </c:pt>
                <c:pt idx="6155">
                  <c:v>41.8236275552322</c:v>
                </c:pt>
                <c:pt idx="6156">
                  <c:v>41.82300746788466</c:v>
                </c:pt>
                <c:pt idx="6157">
                  <c:v>41.82238738973064</c:v>
                </c:pt>
                <c:pt idx="6158">
                  <c:v>41.82176694222035</c:v>
                </c:pt>
                <c:pt idx="6159">
                  <c:v>41.82114688245856</c:v>
                </c:pt>
                <c:pt idx="6160">
                  <c:v>41.82052645335141</c:v>
                </c:pt>
                <c:pt idx="6161">
                  <c:v>41.8199064119813</c:v>
                </c:pt>
                <c:pt idx="6162">
                  <c:v>41.81928637980402</c:v>
                </c:pt>
                <c:pt idx="6163">
                  <c:v>41.81866597829784</c:v>
                </c:pt>
                <c:pt idx="6164">
                  <c:v>41.81804596451143</c:v>
                </c:pt>
                <c:pt idx="6165">
                  <c:v>41.81742558140701</c:v>
                </c:pt>
                <c:pt idx="6166">
                  <c:v>41.81680558601091</c:v>
                </c:pt>
                <c:pt idx="6167">
                  <c:v>41.81618559980694</c:v>
                </c:pt>
                <c:pt idx="6168">
                  <c:v>41.81556524430144</c:v>
                </c:pt>
                <c:pt idx="6169">
                  <c:v>41.81494527648695</c:v>
                </c:pt>
                <c:pt idx="6170">
                  <c:v>41.81432493938185</c:v>
                </c:pt>
                <c:pt idx="6171">
                  <c:v>41.81370498995629</c:v>
                </c:pt>
                <c:pt idx="6172">
                  <c:v>41.81308504972215</c:v>
                </c:pt>
                <c:pt idx="6173">
                  <c:v>41.81246474021387</c:v>
                </c:pt>
                <c:pt idx="6174">
                  <c:v>41.81184481836785</c:v>
                </c:pt>
                <c:pt idx="6175">
                  <c:v>41.8112245272586</c:v>
                </c:pt>
                <c:pt idx="6176">
                  <c:v>41.81060462380015</c:v>
                </c:pt>
                <c:pt idx="6177">
                  <c:v>41.80998472953244</c:v>
                </c:pt>
                <c:pt idx="6178">
                  <c:v>41.80936446601795</c:v>
                </c:pt>
                <c:pt idx="6179">
                  <c:v>41.80874459013697</c:v>
                </c:pt>
                <c:pt idx="6180">
                  <c:v>41.80812434502016</c:v>
                </c:pt>
                <c:pt idx="6181">
                  <c:v>41.80750448752534</c:v>
                </c:pt>
                <c:pt idx="6182">
                  <c:v>41.80688463922058</c:v>
                </c:pt>
                <c:pt idx="6183">
                  <c:v>41.8062644216964</c:v>
                </c:pt>
                <c:pt idx="6184">
                  <c:v>41.80564459177703</c:v>
                </c:pt>
                <c:pt idx="6185">
                  <c:v>41.80502439264919</c:v>
                </c:pt>
                <c:pt idx="6186">
                  <c:v>41.80440458111454</c:v>
                </c:pt>
                <c:pt idx="6187">
                  <c:v>41.80378477876934</c:v>
                </c:pt>
                <c:pt idx="6188">
                  <c:v>41.80316460723206</c:v>
                </c:pt>
                <c:pt idx="6189">
                  <c:v>41.80254482327084</c:v>
                </c:pt>
                <c:pt idx="6190">
                  <c:v>41.80192467012849</c:v>
                </c:pt>
                <c:pt idx="6191">
                  <c:v>41.80130490455065</c:v>
                </c:pt>
                <c:pt idx="6192">
                  <c:v>41.80068514816151</c:v>
                </c:pt>
                <c:pt idx="6193">
                  <c:v>41.8000650226077</c:v>
                </c:pt>
                <c:pt idx="6194">
                  <c:v>41.79944528460114</c:v>
                </c:pt>
                <c:pt idx="6195">
                  <c:v>41.79882517744085</c:v>
                </c:pt>
                <c:pt idx="6196">
                  <c:v>41.79820545781634</c:v>
                </c:pt>
                <c:pt idx="6197">
                  <c:v>41.79758574737984</c:v>
                </c:pt>
                <c:pt idx="6198">
                  <c:v>41.79696566780601</c:v>
                </c:pt>
                <c:pt idx="6199">
                  <c:v>41.7963459757507</c:v>
                </c:pt>
                <c:pt idx="6200">
                  <c:v>41.79572591456906</c:v>
                </c:pt>
                <c:pt idx="6201">
                  <c:v>41.7951062408944</c:v>
                </c:pt>
                <c:pt idx="6202">
                  <c:v>41.79448657640707</c:v>
                </c:pt>
                <c:pt idx="6203">
                  <c:v>41.7938665428098</c:v>
                </c:pt>
                <c:pt idx="6204">
                  <c:v>41.79324689670231</c:v>
                </c:pt>
                <c:pt idx="6205">
                  <c:v>41.79262688149581</c:v>
                </c:pt>
                <c:pt idx="6206">
                  <c:v>41.79200725376759</c:v>
                </c:pt>
                <c:pt idx="6207">
                  <c:v>41.79138763522602</c:v>
                </c:pt>
                <c:pt idx="6208">
                  <c:v>41.79076764760185</c:v>
                </c:pt>
                <c:pt idx="6209">
                  <c:v>41.79014804743874</c:v>
                </c:pt>
                <c:pt idx="6210">
                  <c:v>41.78952807820395</c:v>
                </c:pt>
                <c:pt idx="6211">
                  <c:v>41.78890849641872</c:v>
                </c:pt>
                <c:pt idx="6212">
                  <c:v>41.78828892381944</c:v>
                </c:pt>
                <c:pt idx="6213">
                  <c:v>41.78766898216493</c:v>
                </c:pt>
                <c:pt idx="6214">
                  <c:v>41.78704942794271</c:v>
                </c:pt>
                <c:pt idx="6215">
                  <c:v>41.78642950467621</c:v>
                </c:pt>
                <c:pt idx="6216">
                  <c:v>41.78580996883055</c:v>
                </c:pt>
                <c:pt idx="6217">
                  <c:v>41.78519044217011</c:v>
                </c:pt>
                <c:pt idx="6218">
                  <c:v>41.7845705464818</c:v>
                </c:pt>
                <c:pt idx="6219">
                  <c:v>41.78395103819708</c:v>
                </c:pt>
                <c:pt idx="6220">
                  <c:v>41.78333116089541</c:v>
                </c:pt>
                <c:pt idx="6221">
                  <c:v>41.78271167098584</c:v>
                </c:pt>
                <c:pt idx="6222">
                  <c:v>41.7820921902608</c:v>
                </c:pt>
                <c:pt idx="6223">
                  <c:v>41.78147234053525</c:v>
                </c:pt>
                <c:pt idx="6224">
                  <c:v>41.78085287818456</c:v>
                </c:pt>
                <c:pt idx="6225">
                  <c:v>41.78023304684427</c:v>
                </c:pt>
                <c:pt idx="6226">
                  <c:v>41.77961360286734</c:v>
                </c:pt>
                <c:pt idx="6227">
                  <c:v>41.77899416807428</c:v>
                </c:pt>
                <c:pt idx="6228">
                  <c:v>41.77837436430804</c:v>
                </c:pt>
                <c:pt idx="6229">
                  <c:v>41.77775494788793</c:v>
                </c:pt>
                <c:pt idx="6230">
                  <c:v>41.77713516250558</c:v>
                </c:pt>
                <c:pt idx="6231">
                  <c:v>41.77651576445786</c:v>
                </c:pt>
                <c:pt idx="6232">
                  <c:v>41.77589637559332</c:v>
                </c:pt>
                <c:pt idx="6233">
                  <c:v>41.77527661778296</c:v>
                </c:pt>
                <c:pt idx="6234">
                  <c:v>41.77465724728998</c:v>
                </c:pt>
                <c:pt idx="6235">
                  <c:v>41.7740375078621</c:v>
                </c:pt>
                <c:pt idx="6236">
                  <c:v>41.77341815574015</c:v>
                </c:pt>
                <c:pt idx="6237">
                  <c:v>41.77279881280068</c:v>
                </c:pt>
                <c:pt idx="6238">
                  <c:v>41.77217910094275</c:v>
                </c:pt>
                <c:pt idx="6239">
                  <c:v>41.77155977637346</c:v>
                </c:pt>
                <c:pt idx="6240">
                  <c:v>41.77094008289664</c:v>
                </c:pt>
                <c:pt idx="6241">
                  <c:v>41.770320776697</c:v>
                </c:pt>
                <c:pt idx="6242">
                  <c:v>41.76970147967916</c:v>
                </c:pt>
                <c:pt idx="6243">
                  <c:v>41.7690818137702</c:v>
                </c:pt>
                <c:pt idx="6244">
                  <c:v>41.76846253512115</c:v>
                </c:pt>
                <c:pt idx="6245">
                  <c:v>41.76784288759193</c:v>
                </c:pt>
                <c:pt idx="6246">
                  <c:v>41.76722362731115</c:v>
                </c:pt>
                <c:pt idx="6247">
                  <c:v>41.7666043762115</c:v>
                </c:pt>
                <c:pt idx="6248">
                  <c:v>41.76598475624804</c:v>
                </c:pt>
                <c:pt idx="6249">
                  <c:v>41.76536552351583</c:v>
                </c:pt>
                <c:pt idx="6250">
                  <c:v>41.76474592193076</c:v>
                </c:pt>
                <c:pt idx="6251">
                  <c:v>41.76412670756541</c:v>
                </c:pt>
                <c:pt idx="6252">
                  <c:v>41.7635075023805</c:v>
                </c:pt>
                <c:pt idx="6253">
                  <c:v>41.76288792835912</c:v>
                </c:pt>
                <c:pt idx="6254">
                  <c:v>41.76226874154026</c:v>
                </c:pt>
                <c:pt idx="6255">
                  <c:v>41.7616491858959</c:v>
                </c:pt>
                <c:pt idx="6256">
                  <c:v>41.7610300174425</c:v>
                </c:pt>
                <c:pt idx="6257">
                  <c:v>41.7604108581689</c:v>
                </c:pt>
                <c:pt idx="6258">
                  <c:v>41.75979133008617</c:v>
                </c:pt>
                <c:pt idx="6259">
                  <c:v>41.75917218917721</c:v>
                </c:pt>
                <c:pt idx="6260">
                  <c:v>41.7585526794701</c:v>
                </c:pt>
                <c:pt idx="6261">
                  <c:v>41.75793355692527</c:v>
                </c:pt>
                <c:pt idx="6262">
                  <c:v>41.7573144435595</c:v>
                </c:pt>
                <c:pt idx="6263">
                  <c:v>41.75669496141195</c:v>
                </c:pt>
                <c:pt idx="6264">
                  <c:v>41.75607586640946</c:v>
                </c:pt>
                <c:pt idx="6265">
                  <c:v>41.75545640263613</c:v>
                </c:pt>
                <c:pt idx="6266">
                  <c:v>41.75483732599639</c:v>
                </c:pt>
                <c:pt idx="6267">
                  <c:v>41.75421825853504</c:v>
                </c:pt>
                <c:pt idx="6268">
                  <c:v>41.75359882231923</c:v>
                </c:pt>
                <c:pt idx="6269">
                  <c:v>41.75297977321978</c:v>
                </c:pt>
                <c:pt idx="6270">
                  <c:v>41.75236035537682</c:v>
                </c:pt>
                <c:pt idx="6271">
                  <c:v>41.75174132463874</c:v>
                </c:pt>
                <c:pt idx="6272">
                  <c:v>41.75112230307832</c:v>
                </c:pt>
                <c:pt idx="6273">
                  <c:v>41.7505029127908</c:v>
                </c:pt>
                <c:pt idx="6274">
                  <c:v>41.74988390959093</c:v>
                </c:pt>
                <c:pt idx="6275">
                  <c:v>41.74926453767489</c:v>
                </c:pt>
                <c:pt idx="6276">
                  <c:v>41.748645552835</c:v>
                </c:pt>
                <c:pt idx="6277">
                  <c:v>41.7480265771721</c:v>
                </c:pt>
                <c:pt idx="6278">
                  <c:v>41.74740723280943</c:v>
                </c:pt>
                <c:pt idx="6279">
                  <c:v>41.7467882755057</c:v>
                </c:pt>
                <c:pt idx="6280">
                  <c:v>41.74616894951312</c:v>
                </c:pt>
                <c:pt idx="6281">
                  <c:v>41.74555001056798</c:v>
                </c:pt>
                <c:pt idx="6282">
                  <c:v>41.74493108079916</c:v>
                </c:pt>
                <c:pt idx="6283">
                  <c:v>41.74431178235788</c:v>
                </c:pt>
                <c:pt idx="6284">
                  <c:v>41.74369287094683</c:v>
                </c:pt>
                <c:pt idx="6285">
                  <c:v>41.74307359087427</c:v>
                </c:pt>
                <c:pt idx="6286">
                  <c:v>41.74245469782046</c:v>
                </c:pt>
                <c:pt idx="6287">
                  <c:v>41.74183581394225</c:v>
                </c:pt>
                <c:pt idx="6288">
                  <c:v>41.74121656141892</c:v>
                </c:pt>
                <c:pt idx="6289">
                  <c:v>41.74059769589712</c:v>
                </c:pt>
                <c:pt idx="6290">
                  <c:v>41.73997846174114</c:v>
                </c:pt>
                <c:pt idx="6291">
                  <c:v>41.7393596145752</c:v>
                </c:pt>
                <c:pt idx="6292">
                  <c:v>41.73874077658415</c:v>
                </c:pt>
                <c:pt idx="6293">
                  <c:v>41.73812156997534</c:v>
                </c:pt>
                <c:pt idx="6294">
                  <c:v>41.73750275033934</c:v>
                </c:pt>
                <c:pt idx="6295">
                  <c:v>41.73688356209646</c:v>
                </c:pt>
                <c:pt idx="6296">
                  <c:v>41.73626476081495</c:v>
                </c:pt>
                <c:pt idx="6297">
                  <c:v>41.73564596870766</c:v>
                </c:pt>
                <c:pt idx="6298">
                  <c:v>41.7350268080099</c:v>
                </c:pt>
                <c:pt idx="6299">
                  <c:v>41.73440803425625</c:v>
                </c:pt>
                <c:pt idx="6300">
                  <c:v>41.73378889192307</c:v>
                </c:pt>
                <c:pt idx="6301">
                  <c:v>41.73317013652251</c:v>
                </c:pt>
                <c:pt idx="6302">
                  <c:v>41.7325513902955</c:v>
                </c:pt>
                <c:pt idx="6303">
                  <c:v>41.73193227550535</c:v>
                </c:pt>
                <c:pt idx="6304">
                  <c:v>41.73131354763062</c:v>
                </c:pt>
                <c:pt idx="6305">
                  <c:v>41.73069445120363</c:v>
                </c:pt>
                <c:pt idx="6306">
                  <c:v>41.73007574168065</c:v>
                </c:pt>
                <c:pt idx="6307">
                  <c:v>41.7294570413305</c:v>
                </c:pt>
                <c:pt idx="6308">
                  <c:v>41.7288379724445</c:v>
                </c:pt>
                <c:pt idx="6309">
                  <c:v>41.72821929044523</c:v>
                </c:pt>
                <c:pt idx="6310">
                  <c:v>41.72760023992106</c:v>
                </c:pt>
                <c:pt idx="6311">
                  <c:v>41.72698157627214</c:v>
                </c:pt>
                <c:pt idx="6312">
                  <c:v>41.72636292179537</c:v>
                </c:pt>
                <c:pt idx="6313">
                  <c:v>41.7257438988101</c:v>
                </c:pt>
                <c:pt idx="6314">
                  <c:v>41.72512526268285</c:v>
                </c:pt>
                <c:pt idx="6315">
                  <c:v>41.72450625805801</c:v>
                </c:pt>
                <c:pt idx="6316">
                  <c:v>41.72388764027973</c:v>
                </c:pt>
                <c:pt idx="6317">
                  <c:v>41.72326903167292</c:v>
                </c:pt>
                <c:pt idx="6318">
                  <c:v>41.72265005458491</c:v>
                </c:pt>
                <c:pt idx="6319">
                  <c:v>41.72203146432624</c:v>
                </c:pt>
                <c:pt idx="6320">
                  <c:v>41.7214125055973</c:v>
                </c:pt>
                <c:pt idx="6321">
                  <c:v>41.72079393368622</c:v>
                </c:pt>
                <c:pt idx="6322">
                  <c:v>41.7201753709459</c:v>
                </c:pt>
                <c:pt idx="6323">
                  <c:v>41.71955643975172</c:v>
                </c:pt>
                <c:pt idx="6324">
                  <c:v>41.7189378953582</c:v>
                </c:pt>
                <c:pt idx="6325">
                  <c:v>41.7183189825217</c:v>
                </c:pt>
                <c:pt idx="6326">
                  <c:v>41.71770045647435</c:v>
                </c:pt>
                <c:pt idx="6327">
                  <c:v>41.71708193959712</c:v>
                </c:pt>
                <c:pt idx="6328">
                  <c:v>41.71646305429328</c:v>
                </c:pt>
                <c:pt idx="6329">
                  <c:v>41.71584455576143</c:v>
                </c:pt>
                <c:pt idx="6330">
                  <c:v>41.71522568881395</c:v>
                </c:pt>
                <c:pt idx="6331">
                  <c:v>41.71460720862692</c:v>
                </c:pt>
                <c:pt idx="6332">
                  <c:v>41.71398873760931</c:v>
                </c:pt>
                <c:pt idx="6333">
                  <c:v>41.71336989819243</c:v>
                </c:pt>
                <c:pt idx="6334">
                  <c:v>41.71275144551881</c:v>
                </c:pt>
                <c:pt idx="6335">
                  <c:v>41.71213262445687</c:v>
                </c:pt>
                <c:pt idx="6336">
                  <c:v>41.7115141901267</c:v>
                </c:pt>
                <c:pt idx="6337">
                  <c:v>41.71089576496525</c:v>
                </c:pt>
                <c:pt idx="6338">
                  <c:v>41.71027697143185</c:v>
                </c:pt>
                <c:pt idx="6339">
                  <c:v>41.70965856461304</c:v>
                </c:pt>
                <c:pt idx="6340">
                  <c:v>41.70903978943318</c:v>
                </c:pt>
                <c:pt idx="6341">
                  <c:v>41.70842140095644</c:v>
                </c:pt>
                <c:pt idx="6342">
                  <c:v>41.7078030216477</c:v>
                </c:pt>
                <c:pt idx="6343">
                  <c:v>41.70718427399434</c:v>
                </c:pt>
                <c:pt idx="6344">
                  <c:v>41.7065659130269</c:v>
                </c:pt>
                <c:pt idx="6345">
                  <c:v>41.7059471837257</c:v>
                </c:pt>
                <c:pt idx="6346">
                  <c:v>41.70532884109891</c:v>
                </c:pt>
                <c:pt idx="6347">
                  <c:v>41.70471050763949</c:v>
                </c:pt>
                <c:pt idx="6348">
                  <c:v>41.7040918058627</c:v>
                </c:pt>
                <c:pt idx="6349">
                  <c:v>41.70347349074314</c:v>
                </c:pt>
                <c:pt idx="6350">
                  <c:v>41.70285480731714</c:v>
                </c:pt>
                <c:pt idx="6351">
                  <c:v>41.70223651053692</c:v>
                </c:pt>
                <c:pt idx="6352">
                  <c:v>41.70161822292332</c:v>
                </c:pt>
                <c:pt idx="6353">
                  <c:v>41.70099956701969</c:v>
                </c:pt>
                <c:pt idx="6354">
                  <c:v>41.70038129774457</c:v>
                </c:pt>
                <c:pt idx="6355">
                  <c:v>41.69976266019036</c:v>
                </c:pt>
                <c:pt idx="6356">
                  <c:v>41.69914440925319</c:v>
                </c:pt>
                <c:pt idx="6357">
                  <c:v>41.69852616748201</c:v>
                </c:pt>
                <c:pt idx="6358">
                  <c:v>41.69790755744803</c:v>
                </c:pt>
                <c:pt idx="6359">
                  <c:v>41.69728933401397</c:v>
                </c:pt>
                <c:pt idx="6360">
                  <c:v>41.69667074232805</c:v>
                </c:pt>
                <c:pt idx="6361">
                  <c:v>41.69605253723054</c:v>
                </c:pt>
                <c:pt idx="6362">
                  <c:v>41.6954343412983</c:v>
                </c:pt>
                <c:pt idx="6363">
                  <c:v>41.6948157771306</c:v>
                </c:pt>
                <c:pt idx="6364">
                  <c:v>41.6941975995341</c:v>
                </c:pt>
                <c:pt idx="6365">
                  <c:v>41.69357905371302</c:v>
                </c:pt>
                <c:pt idx="6366">
                  <c:v>41.6929608944517</c:v>
                </c:pt>
                <c:pt idx="6367">
                  <c:v>41.69234274435498</c:v>
                </c:pt>
                <c:pt idx="6368">
                  <c:v>41.69172422605006</c:v>
                </c:pt>
                <c:pt idx="6369">
                  <c:v>41.69110609428768</c:v>
                </c:pt>
                <c:pt idx="6370">
                  <c:v>41.69048759432805</c:v>
                </c:pt>
                <c:pt idx="6371">
                  <c:v>41.68986948089945</c:v>
                </c:pt>
                <c:pt idx="6372">
                  <c:v>41.6892513766348</c:v>
                </c:pt>
                <c:pt idx="6373">
                  <c:v>41.68863290418925</c:v>
                </c:pt>
                <c:pt idx="6374">
                  <c:v>41.68801481825754</c:v>
                </c:pt>
                <c:pt idx="6375">
                  <c:v>41.68739636415588</c:v>
                </c:pt>
                <c:pt idx="6376">
                  <c:v>41.6867782965566</c:v>
                </c:pt>
                <c:pt idx="6377">
                  <c:v>41.68616023812054</c:v>
                </c:pt>
                <c:pt idx="6378">
                  <c:v>41.6855418115309</c:v>
                </c:pt>
                <c:pt idx="6379">
                  <c:v>41.68492377142641</c:v>
                </c:pt>
                <c:pt idx="6380">
                  <c:v>41.6843053631793</c:v>
                </c:pt>
                <c:pt idx="6381">
                  <c:v>41.68368734140588</c:v>
                </c:pt>
                <c:pt idx="6382">
                  <c:v>41.683069328795</c:v>
                </c:pt>
                <c:pt idx="6383">
                  <c:v>41.6824509480578</c:v>
                </c:pt>
                <c:pt idx="6384">
                  <c:v>41.68183295377712</c:v>
                </c:pt>
                <c:pt idx="6385">
                  <c:v>41.68121459138104</c:v>
                </c:pt>
                <c:pt idx="6386">
                  <c:v>41.68059661543007</c:v>
                </c:pt>
                <c:pt idx="6387">
                  <c:v>41.6799786486409</c:v>
                </c:pt>
                <c:pt idx="6388">
                  <c:v>41.67936031375272</c:v>
                </c:pt>
                <c:pt idx="6389">
                  <c:v>41.67874236529239</c:v>
                </c:pt>
                <c:pt idx="6390">
                  <c:v>41.67812404874397</c:v>
                </c:pt>
                <c:pt idx="6391">
                  <c:v>41.67750611861194</c:v>
                </c:pt>
                <c:pt idx="6392">
                  <c:v>41.67688819764104</c:v>
                </c:pt>
                <c:pt idx="6393">
                  <c:v>41.67626990859844</c:v>
                </c:pt>
                <c:pt idx="6394">
                  <c:v>41.675652005955</c:v>
                </c:pt>
                <c:pt idx="6395">
                  <c:v>41.67503373525077</c:v>
                </c:pt>
                <c:pt idx="6396">
                  <c:v>41.67441585093427</c:v>
                </c:pt>
                <c:pt idx="6397">
                  <c:v>41.67379797577821</c:v>
                </c:pt>
                <c:pt idx="6398">
                  <c:v>41.6731797325777</c:v>
                </c:pt>
                <c:pt idx="6399">
                  <c:v>41.67256187574775</c:v>
                </c:pt>
                <c:pt idx="6400">
                  <c:v>41.67194365088424</c:v>
                </c:pt>
                <c:pt idx="6401">
                  <c:v>41.6713258123798</c:v>
                </c:pt>
                <c:pt idx="6402">
                  <c:v>41.67070798303516</c:v>
                </c:pt>
                <c:pt idx="6403">
                  <c:v>41.6700897856733</c:v>
                </c:pt>
                <c:pt idx="6404">
                  <c:v>41.66947197465337</c:v>
                </c:pt>
                <c:pt idx="6405">
                  <c:v>41.66885379562716</c:v>
                </c:pt>
                <c:pt idx="6406">
                  <c:v>41.66823600293136</c:v>
                </c:pt>
                <c:pt idx="6407">
                  <c:v>41.66761821939465</c:v>
                </c:pt>
                <c:pt idx="6408">
                  <c:v>41.66700006786804</c:v>
                </c:pt>
                <c:pt idx="6409">
                  <c:v>41.66638230265465</c:v>
                </c:pt>
                <c:pt idx="6410">
                  <c:v>41.66576416946229</c:v>
                </c:pt>
                <c:pt idx="6411">
                  <c:v>41.66514642257168</c:v>
                </c:pt>
                <c:pt idx="6412">
                  <c:v>41.66452868483947</c:v>
                </c:pt>
                <c:pt idx="6413">
                  <c:v>41.66391057914463</c:v>
                </c:pt>
                <c:pt idx="6414">
                  <c:v>41.66329285973437</c:v>
                </c:pt>
                <c:pt idx="6415">
                  <c:v>41.6626747723724</c:v>
                </c:pt>
                <c:pt idx="6416">
                  <c:v>41.66205707128351</c:v>
                </c:pt>
                <c:pt idx="6417">
                  <c:v>41.66143937935237</c:v>
                </c:pt>
                <c:pt idx="6418">
                  <c:v>41.66082131948587</c:v>
                </c:pt>
                <c:pt idx="6419">
                  <c:v>41.66020364587528</c:v>
                </c:pt>
                <c:pt idx="6420">
                  <c:v>41.65958560434024</c:v>
                </c:pt>
                <c:pt idx="6421">
                  <c:v>41.6589679490497</c:v>
                </c:pt>
                <c:pt idx="6422">
                  <c:v>41.65835030291615</c:v>
                </c:pt>
                <c:pt idx="6423">
                  <c:v>41.65773228887452</c:v>
                </c:pt>
                <c:pt idx="6424">
                  <c:v>41.65711466106016</c:v>
                </c:pt>
                <c:pt idx="6425">
                  <c:v>41.65649666534861</c:v>
                </c:pt>
                <c:pt idx="6426">
                  <c:v>41.65587905585294</c:v>
                </c:pt>
                <c:pt idx="6427">
                  <c:v>41.65526145551353</c:v>
                </c:pt>
                <c:pt idx="6428">
                  <c:v>41.65464348729333</c:v>
                </c:pt>
                <c:pt idx="6429">
                  <c:v>41.65402590527182</c:v>
                </c:pt>
                <c:pt idx="6430">
                  <c:v>41.65340795538033</c:v>
                </c:pt>
                <c:pt idx="6431">
                  <c:v>41.65279039167606</c:v>
                </c:pt>
                <c:pt idx="6432">
                  <c:v>41.6521728371274</c:v>
                </c:pt>
                <c:pt idx="6433">
                  <c:v>41.6515549147252</c:v>
                </c:pt>
                <c:pt idx="6434">
                  <c:v>41.65093737849297</c:v>
                </c:pt>
                <c:pt idx="6435">
                  <c:v>41.6503194744181</c:v>
                </c:pt>
                <c:pt idx="6436">
                  <c:v>41.64970195650177</c:v>
                </c:pt>
                <c:pt idx="6437">
                  <c:v>41.64908444774038</c:v>
                </c:pt>
                <c:pt idx="6438">
                  <c:v>41.64846657115272</c:v>
                </c:pt>
                <c:pt idx="6439">
                  <c:v>41.64784908070638</c:v>
                </c:pt>
                <c:pt idx="6440">
                  <c:v>41.64723122244471</c:v>
                </c:pt>
                <c:pt idx="6441">
                  <c:v>41.64661375031289</c:v>
                </c:pt>
                <c:pt idx="6442">
                  <c:v>41.64599628733535</c:v>
                </c:pt>
                <c:pt idx="6443">
                  <c:v>41.64537845655878</c:v>
                </c:pt>
                <c:pt idx="6444">
                  <c:v>41.64476101189489</c:v>
                </c:pt>
                <c:pt idx="6445">
                  <c:v>41.64414319944292</c:v>
                </c:pt>
                <c:pt idx="6446">
                  <c:v>41.64352577309219</c:v>
                </c:pt>
                <c:pt idx="6447">
                  <c:v>41.64290835589502</c:v>
                </c:pt>
                <c:pt idx="6448">
                  <c:v>41.6422905709261</c:v>
                </c:pt>
                <c:pt idx="6449">
                  <c:v>41.64167317204124</c:v>
                </c:pt>
                <c:pt idx="6450">
                  <c:v>41.6410554053955</c:v>
                </c:pt>
                <c:pt idx="6451">
                  <c:v>41.64043802482242</c:v>
                </c:pt>
                <c:pt idx="6452">
                  <c:v>41.63982065340217</c:v>
                </c:pt>
                <c:pt idx="6453">
                  <c:v>41.63920291423746</c:v>
                </c:pt>
                <c:pt idx="6454">
                  <c:v>41.63858556112817</c:v>
                </c:pt>
                <c:pt idx="6455">
                  <c:v>41.63796784028527</c:v>
                </c:pt>
                <c:pt idx="6456">
                  <c:v>41.63735050548635</c:v>
                </c:pt>
                <c:pt idx="6457">
                  <c:v>41.63673317983962</c:v>
                </c:pt>
                <c:pt idx="6458">
                  <c:v>41.63611548647565</c:v>
                </c:pt>
                <c:pt idx="6459">
                  <c:v>41.63549817913847</c:v>
                </c:pt>
                <c:pt idx="6460">
                  <c:v>41.63488050409494</c:v>
                </c:pt>
                <c:pt idx="6461">
                  <c:v>41.63426321506677</c:v>
                </c:pt>
                <c:pt idx="6462">
                  <c:v>41.6336459351901</c:v>
                </c:pt>
                <c:pt idx="6463">
                  <c:v>41.63302828762342</c:v>
                </c:pt>
                <c:pt idx="6464">
                  <c:v>41.6324110260549</c:v>
                </c:pt>
                <c:pt idx="6465">
                  <c:v>41.63179339680731</c:v>
                </c:pt>
                <c:pt idx="6466">
                  <c:v>41.63117615354641</c:v>
                </c:pt>
                <c:pt idx="6467">
                  <c:v>41.63055891943636</c:v>
                </c:pt>
                <c:pt idx="6468">
                  <c:v>41.62994131766354</c:v>
                </c:pt>
                <c:pt idx="6469">
                  <c:v>41.62932410186027</c:v>
                </c:pt>
                <c:pt idx="6470">
                  <c:v>41.62870651840515</c:v>
                </c:pt>
                <c:pt idx="6471">
                  <c:v>41.62808932090813</c:v>
                </c:pt>
                <c:pt idx="6472">
                  <c:v>41.62747213256121</c:v>
                </c:pt>
                <c:pt idx="6473">
                  <c:v>41.6268545765788</c:v>
                </c:pt>
                <c:pt idx="6474">
                  <c:v>41.62623740653732</c:v>
                </c:pt>
                <c:pt idx="6475">
                  <c:v>41.62561986887125</c:v>
                </c:pt>
                <c:pt idx="6476">
                  <c:v>41.6250027171346</c:v>
                </c:pt>
                <c:pt idx="6477">
                  <c:v>41.6243855745474</c:v>
                </c:pt>
                <c:pt idx="6478">
                  <c:v>41.62376806435197</c:v>
                </c:pt>
                <c:pt idx="6479">
                  <c:v>41.6231509400688</c:v>
                </c:pt>
                <c:pt idx="6480">
                  <c:v>41.6225334481883</c:v>
                </c:pt>
                <c:pt idx="6481">
                  <c:v>41.62191634220865</c:v>
                </c:pt>
                <c:pt idx="6482">
                  <c:v>41.62129924537773</c:v>
                </c:pt>
                <c:pt idx="6483">
                  <c:v>41.62068178096581</c:v>
                </c:pt>
                <c:pt idx="6484">
                  <c:v>41.62006470243755</c:v>
                </c:pt>
                <c:pt idx="6485">
                  <c:v>41.61944725633919</c:v>
                </c:pt>
                <c:pt idx="6486">
                  <c:v>41.61883019611304</c:v>
                </c:pt>
                <c:pt idx="6487">
                  <c:v>41.61821314503495</c:v>
                </c:pt>
                <c:pt idx="6488">
                  <c:v>41.6175957264031</c:v>
                </c:pt>
                <c:pt idx="6489">
                  <c:v>41.61697869362627</c:v>
                </c:pt>
                <c:pt idx="6490">
                  <c:v>41.61636129330658</c:v>
                </c:pt>
                <c:pt idx="6491">
                  <c:v>41.61574427883053</c:v>
                </c:pt>
                <c:pt idx="6492">
                  <c:v>41.61512727350182</c:v>
                </c:pt>
                <c:pt idx="6493">
                  <c:v>41.61450990064657</c:v>
                </c:pt>
                <c:pt idx="6494">
                  <c:v>41.61389291361778</c:v>
                </c:pt>
                <c:pt idx="6495">
                  <c:v>41.61327555907334</c:v>
                </c:pt>
                <c:pt idx="6496">
                  <c:v>41.6126585903439</c:v>
                </c:pt>
                <c:pt idx="6497">
                  <c:v>41.61204163076113</c:v>
                </c:pt>
                <c:pt idx="6498">
                  <c:v>41.61142430367907</c:v>
                </c:pt>
                <c:pt idx="6499">
                  <c:v>41.61080736239482</c:v>
                </c:pt>
                <c:pt idx="6500">
                  <c:v>41.61019005362217</c:v>
                </c:pt>
                <c:pt idx="6501">
                  <c:v>41.60957313063592</c:v>
                </c:pt>
                <c:pt idx="6502">
                  <c:v>41.60895621679564</c:v>
                </c:pt>
                <c:pt idx="6503">
                  <c:v>41.6083389354833</c:v>
                </c:pt>
                <c:pt idx="6504">
                  <c:v>41.60772203994018</c:v>
                </c:pt>
                <c:pt idx="6505">
                  <c:v>41.60710477705533</c:v>
                </c:pt>
                <c:pt idx="6506">
                  <c:v>41.60648790002742</c:v>
                </c:pt>
                <c:pt idx="6507">
                  <c:v>41.6058710321457</c:v>
                </c:pt>
                <c:pt idx="6508">
                  <c:v>41.6052537968202</c:v>
                </c:pt>
                <c:pt idx="6509">
                  <c:v>41.60463694723607</c:v>
                </c:pt>
                <c:pt idx="6510">
                  <c:v>41.60401973021904</c:v>
                </c:pt>
                <c:pt idx="6511">
                  <c:v>41.60340289893193</c:v>
                </c:pt>
                <c:pt idx="6512">
                  <c:v>41.60278607679032</c:v>
                </c:pt>
                <c:pt idx="6513">
                  <c:v>41.60216888723219</c:v>
                </c:pt>
                <c:pt idx="6514">
                  <c:v>41.6015520833868</c:v>
                </c:pt>
                <c:pt idx="6515">
                  <c:v>41.60093491213578</c:v>
                </c:pt>
                <c:pt idx="6516">
                  <c:v>41.60031812658603</c:v>
                </c:pt>
                <c:pt idx="6517">
                  <c:v>41.59970135018113</c:v>
                </c:pt>
                <c:pt idx="6518">
                  <c:v>41.59908420638693</c:v>
                </c:pt>
                <c:pt idx="6519">
                  <c:v>41.59846744827688</c:v>
                </c:pt>
                <c:pt idx="6520">
                  <c:v>41.59785032278842</c:v>
                </c:pt>
                <c:pt idx="6521">
                  <c:v>41.59723358297266</c:v>
                </c:pt>
                <c:pt idx="6522">
                  <c:v>41.59661685230104</c:v>
                </c:pt>
                <c:pt idx="6523">
                  <c:v>41.59599975426737</c:v>
                </c:pt>
                <c:pt idx="6524">
                  <c:v>41.59538304188923</c:v>
                </c:pt>
                <c:pt idx="6525">
                  <c:v>41.59476596215993</c:v>
                </c:pt>
                <c:pt idx="6526">
                  <c:v>41.59414926807473</c:v>
                </c:pt>
                <c:pt idx="6527">
                  <c:v>41.59353258313298</c:v>
                </c:pt>
                <c:pt idx="6528">
                  <c:v>41.59291553085641</c:v>
                </c:pt>
                <c:pt idx="6529">
                  <c:v>41.5922988642068</c:v>
                </c:pt>
                <c:pt idx="6530">
                  <c:v>41.59168183023321</c:v>
                </c:pt>
                <c:pt idx="6531">
                  <c:v>41.59106518187516</c:v>
                </c:pt>
                <c:pt idx="6532">
                  <c:v>41.59044854265987</c:v>
                </c:pt>
                <c:pt idx="6533">
                  <c:v>41.58983153613701</c:v>
                </c:pt>
                <c:pt idx="6534">
                  <c:v>41.58921491521244</c:v>
                </c:pt>
                <c:pt idx="6535">
                  <c:v>41.58859792699123</c:v>
                </c:pt>
                <c:pt idx="6536">
                  <c:v>41.58798132435689</c:v>
                </c:pt>
                <c:pt idx="6537">
                  <c:v>41.58736473086464</c:v>
                </c:pt>
                <c:pt idx="6538">
                  <c:v>41.58674777009203</c:v>
                </c:pt>
                <c:pt idx="6539">
                  <c:v>41.5861311948892</c:v>
                </c:pt>
                <c:pt idx="6540">
                  <c:v>41.58551425241687</c:v>
                </c:pt>
                <c:pt idx="6541">
                  <c:v>41.58489769550282</c:v>
                </c:pt>
                <c:pt idx="6542">
                  <c:v>41.58428114773022</c:v>
                </c:pt>
                <c:pt idx="6543">
                  <c:v>41.58366423270449</c:v>
                </c:pt>
                <c:pt idx="6544">
                  <c:v>41.58304770321988</c:v>
                </c:pt>
                <c:pt idx="6545">
                  <c:v>41.58243080649306</c:v>
                </c:pt>
                <c:pt idx="6546">
                  <c:v>41.58181429529592</c:v>
                </c:pt>
                <c:pt idx="6547">
                  <c:v>41.58119779323953</c:v>
                </c:pt>
                <c:pt idx="6548">
                  <c:v>41.58058092395725</c:v>
                </c:pt>
                <c:pt idx="6549">
                  <c:v>41.5799644401875</c:v>
                </c:pt>
                <c:pt idx="6550">
                  <c:v>41.57934758920273</c:v>
                </c:pt>
                <c:pt idx="6551">
                  <c:v>41.5787311237191</c:v>
                </c:pt>
                <c:pt idx="6552">
                  <c:v>41.57811466737552</c:v>
                </c:pt>
                <c:pt idx="6553">
                  <c:v>41.57749784383324</c:v>
                </c:pt>
                <c:pt idx="6554">
                  <c:v>41.57688140577492</c:v>
                </c:pt>
                <c:pt idx="6555">
                  <c:v>41.57626460052884</c:v>
                </c:pt>
                <c:pt idx="6556">
                  <c:v>41.57564818075527</c:v>
                </c:pt>
                <c:pt idx="6557">
                  <c:v>41.57503177012106</c:v>
                </c:pt>
                <c:pt idx="6558">
                  <c:v>41.5744149923154</c:v>
                </c:pt>
                <c:pt idx="6559">
                  <c:v>41.57379859996512</c:v>
                </c:pt>
                <c:pt idx="6560">
                  <c:v>41.57318184045426</c:v>
                </c:pt>
                <c:pt idx="6561">
                  <c:v>41.57256546638735</c:v>
                </c:pt>
                <c:pt idx="6562">
                  <c:v>41.57194910145913</c:v>
                </c:pt>
                <c:pt idx="6563">
                  <c:v>41.57133236938665</c:v>
                </c:pt>
                <c:pt idx="6564">
                  <c:v>41.57071602274098</c:v>
                </c:pt>
                <c:pt idx="6565">
                  <c:v>41.57009930896195</c:v>
                </c:pt>
                <c:pt idx="6566">
                  <c:v>41.56948298059827</c:v>
                </c:pt>
                <c:pt idx="6567">
                  <c:v>41.56886666137259</c:v>
                </c:pt>
                <c:pt idx="6568">
                  <c:v>41.56824997502992</c:v>
                </c:pt>
                <c:pt idx="6569">
                  <c:v>41.56763367408544</c:v>
                </c:pt>
                <c:pt idx="6570">
                  <c:v>41.56701700603482</c:v>
                </c:pt>
                <c:pt idx="6571">
                  <c:v>41.56640072337097</c:v>
                </c:pt>
                <c:pt idx="6572">
                  <c:v>41.56578444984444</c:v>
                </c:pt>
                <c:pt idx="6573">
                  <c:v>41.56516780922813</c:v>
                </c:pt>
                <c:pt idx="6574">
                  <c:v>41.56455155398142</c:v>
                </c:pt>
                <c:pt idx="6575">
                  <c:v>41.5639349316558</c:v>
                </c:pt>
                <c:pt idx="6576">
                  <c:v>41.56331869468837</c:v>
                </c:pt>
                <c:pt idx="6577">
                  <c:v>41.56270246685758</c:v>
                </c:pt>
                <c:pt idx="6578">
                  <c:v>41.5620858719642</c:v>
                </c:pt>
                <c:pt idx="6579">
                  <c:v>41.56146966241187</c:v>
                </c:pt>
                <c:pt idx="6580">
                  <c:v>41.56085308580782</c:v>
                </c:pt>
                <c:pt idx="6581">
                  <c:v>41.5602368945334</c:v>
                </c:pt>
                <c:pt idx="6582">
                  <c:v>41.55962071239492</c:v>
                </c:pt>
                <c:pt idx="6583">
                  <c:v>41.55900416322104</c:v>
                </c:pt>
                <c:pt idx="6584">
                  <c:v>41.55838799935967</c:v>
                </c:pt>
                <c:pt idx="6585">
                  <c:v>41.5577714684738</c:v>
                </c:pt>
                <c:pt idx="6586">
                  <c:v>41.55715532288895</c:v>
                </c:pt>
                <c:pt idx="6587">
                  <c:v>41.55653918643938</c:v>
                </c:pt>
                <c:pt idx="6588">
                  <c:v>41.55592268298164</c:v>
                </c:pt>
                <c:pt idx="6589">
                  <c:v>41.5553065648078</c:v>
                </c:pt>
                <c:pt idx="6590">
                  <c:v>41.55469007963662</c:v>
                </c:pt>
                <c:pt idx="6591">
                  <c:v>41.55407397973799</c:v>
                </c:pt>
                <c:pt idx="6592">
                  <c:v>41.55345788897391</c:v>
                </c:pt>
                <c:pt idx="6593">
                  <c:v>41.55284143122884</c:v>
                </c:pt>
                <c:pt idx="6594">
                  <c:v>41.55222535873914</c:v>
                </c:pt>
                <c:pt idx="6595">
                  <c:v>41.55160891927934</c:v>
                </c:pt>
                <c:pt idx="6596">
                  <c:v>41.5509928650634</c:v>
                </c:pt>
                <c:pt idx="6597">
                  <c:v>41.55037681998142</c:v>
                </c:pt>
                <c:pt idx="6598">
                  <c:v>41.54976040794564</c:v>
                </c:pt>
                <c:pt idx="6599">
                  <c:v>41.54914438113664</c:v>
                </c:pt>
                <c:pt idx="6600">
                  <c:v>41.54852798738474</c:v>
                </c:pt>
                <c:pt idx="6601">
                  <c:v>41.54791197884818</c:v>
                </c:pt>
                <c:pt idx="6602">
                  <c:v>41.54729597944483</c:v>
                </c:pt>
                <c:pt idx="6603">
                  <c:v>41.54667961311493</c:v>
                </c:pt>
                <c:pt idx="6604">
                  <c:v>41.54606363198322</c:v>
                </c:pt>
                <c:pt idx="6605">
                  <c:v>41.54544728393582</c:v>
                </c:pt>
                <c:pt idx="6606">
                  <c:v>41.54483132107518</c:v>
                </c:pt>
                <c:pt idx="6607">
                  <c:v>41.54421536734706</c:v>
                </c:pt>
                <c:pt idx="6608">
                  <c:v>41.54359904671963</c:v>
                </c:pt>
                <c:pt idx="6609">
                  <c:v>41.5429831112618</c:v>
                </c:pt>
                <c:pt idx="6610">
                  <c:v>41.54236680891548</c:v>
                </c:pt>
                <c:pt idx="6611">
                  <c:v>41.54175089172735</c:v>
                </c:pt>
                <c:pt idx="6612">
                  <c:v>41.5411349836711</c:v>
                </c:pt>
                <c:pt idx="6613">
                  <c:v>41.54051870874267</c:v>
                </c:pt>
                <c:pt idx="6614">
                  <c:v>41.5399028189553</c:v>
                </c:pt>
                <c:pt idx="6615">
                  <c:v>41.53928656230663</c:v>
                </c:pt>
                <c:pt idx="6616">
                  <c:v>41.53867069078763</c:v>
                </c:pt>
                <c:pt idx="6617">
                  <c:v>41.53805482839977</c:v>
                </c:pt>
                <c:pt idx="6618">
                  <c:v>41.53743859916698</c:v>
                </c:pt>
                <c:pt idx="6619">
                  <c:v>41.53682275504663</c:v>
                </c:pt>
                <c:pt idx="6620">
                  <c:v>41.53620654409227</c:v>
                </c:pt>
                <c:pt idx="6621">
                  <c:v>41.53559071823892</c:v>
                </c:pt>
                <c:pt idx="6622">
                  <c:v>41.53497490151609</c:v>
                </c:pt>
                <c:pt idx="6623">
                  <c:v>41.53435871797547</c:v>
                </c:pt>
                <c:pt idx="6624">
                  <c:v>41.5337429195188</c:v>
                </c:pt>
                <c:pt idx="6625">
                  <c:v>41.53312675425524</c:v>
                </c:pt>
                <c:pt idx="6626">
                  <c:v>41.53251097406418</c:v>
                </c:pt>
                <c:pt idx="6627">
                  <c:v>41.53189520300292</c:v>
                </c:pt>
                <c:pt idx="6628">
                  <c:v>41.5312790651511</c:v>
                </c:pt>
                <c:pt idx="6629">
                  <c:v>41.53066331235465</c:v>
                </c:pt>
                <c:pt idx="6630">
                  <c:v>41.5300471927785</c:v>
                </c:pt>
                <c:pt idx="6631">
                  <c:v>41.52943145824626</c:v>
                </c:pt>
                <c:pt idx="6632">
                  <c:v>41.52881573284321</c:v>
                </c:pt>
                <c:pt idx="6633">
                  <c:v>41.52819964067676</c:v>
                </c:pt>
                <c:pt idx="6634">
                  <c:v>41.52758393353712</c:v>
                </c:pt>
                <c:pt idx="6635">
                  <c:v>41.52696785964495</c:v>
                </c:pt>
                <c:pt idx="6636">
                  <c:v>41.5263521707682</c:v>
                </c:pt>
                <c:pt idx="6637">
                  <c:v>41.5257364910199</c:v>
                </c:pt>
                <c:pt idx="6638">
                  <c:v>41.5251204445354</c:v>
                </c:pt>
                <c:pt idx="6639">
                  <c:v>41.52450478304915</c:v>
                </c:pt>
                <c:pt idx="6640">
                  <c:v>41.52388875483759</c:v>
                </c:pt>
                <c:pt idx="6641">
                  <c:v>41.52327311161284</c:v>
                </c:pt>
                <c:pt idx="6642">
                  <c:v>41.5226574775159</c:v>
                </c:pt>
                <c:pt idx="6643">
                  <c:v>41.52204147670992</c:v>
                </c:pt>
                <c:pt idx="6644">
                  <c:v>41.52142586087366</c:v>
                </c:pt>
                <c:pt idx="6645">
                  <c:v>41.52080987833926</c:v>
                </c:pt>
                <c:pt idx="6646">
                  <c:v>41.52019428076314</c:v>
                </c:pt>
                <c:pt idx="6647">
                  <c:v>41.51957869231411</c:v>
                </c:pt>
                <c:pt idx="6648">
                  <c:v>41.51896273718327</c:v>
                </c:pt>
                <c:pt idx="6649">
                  <c:v>41.51834716699354</c:v>
                </c:pt>
                <c:pt idx="6650">
                  <c:v>41.51773123013292</c:v>
                </c:pt>
                <c:pt idx="6651">
                  <c:v>41.517115678202</c:v>
                </c:pt>
                <c:pt idx="6652">
                  <c:v>41.51650013539749</c:v>
                </c:pt>
                <c:pt idx="6653">
                  <c:v>41.51588422593834</c:v>
                </c:pt>
                <c:pt idx="6654">
                  <c:v>41.5152687013918</c:v>
                </c:pt>
                <c:pt idx="6655">
                  <c:v>41.5146528102015</c:v>
                </c:pt>
                <c:pt idx="6656">
                  <c:v>41.51403730391235</c:v>
                </c:pt>
                <c:pt idx="6657">
                  <c:v>41.51342180674897</c:v>
                </c:pt>
                <c:pt idx="6658">
                  <c:v>41.5128059429581</c:v>
                </c:pt>
                <c:pt idx="6659">
                  <c:v>41.51219046405131</c:v>
                </c:pt>
                <c:pt idx="6660">
                  <c:v>41.51157461852792</c:v>
                </c:pt>
                <c:pt idx="6661">
                  <c:v>41.51095915787717</c:v>
                </c:pt>
                <c:pt idx="6662">
                  <c:v>41.51034370635146</c:v>
                </c:pt>
                <c:pt idx="6663">
                  <c:v>41.50972788822546</c:v>
                </c:pt>
                <c:pt idx="6664">
                  <c:v>41.50911245495498</c:v>
                </c:pt>
                <c:pt idx="6665">
                  <c:v>41.50849665509509</c:v>
                </c:pt>
                <c:pt idx="6666">
                  <c:v>41.50788124007931</c:v>
                </c:pt>
                <c:pt idx="6667">
                  <c:v>41.50726583418787</c:v>
                </c:pt>
                <c:pt idx="6668">
                  <c:v>41.50665006172332</c:v>
                </c:pt>
                <c:pt idx="6669">
                  <c:v>41.50603467408577</c:v>
                </c:pt>
                <c:pt idx="6670">
                  <c:v>41.505418919886</c:v>
                </c:pt>
                <c:pt idx="6671">
                  <c:v>41.50480355050173</c:v>
                </c:pt>
                <c:pt idx="6672">
                  <c:v>41.50418819024114</c:v>
                </c:pt>
                <c:pt idx="6673">
                  <c:v>41.50357246343464</c:v>
                </c:pt>
                <c:pt idx="6674">
                  <c:v>41.50295712142659</c:v>
                </c:pt>
                <c:pt idx="6675">
                  <c:v>41.50234141288345</c:v>
                </c:pt>
                <c:pt idx="6676">
                  <c:v>41.50172608912735</c:v>
                </c:pt>
                <c:pt idx="6677">
                  <c:v>41.50111077449422</c:v>
                </c:pt>
                <c:pt idx="6678">
                  <c:v>41.50049509334232</c:v>
                </c:pt>
                <c:pt idx="6679">
                  <c:v>41.49987979696036</c:v>
                </c:pt>
                <c:pt idx="6680">
                  <c:v>41.4992641340705</c:v>
                </c:pt>
                <c:pt idx="6681">
                  <c:v>41.4986488559391</c:v>
                </c:pt>
                <c:pt idx="6682">
                  <c:v>41.49803358693</c:v>
                </c:pt>
                <c:pt idx="6683">
                  <c:v>41.49741795142933</c:v>
                </c:pt>
                <c:pt idx="6684">
                  <c:v>41.49680270067001</c:v>
                </c:pt>
                <c:pt idx="6685">
                  <c:v>41.49618708342998</c:v>
                </c:pt>
                <c:pt idx="6686">
                  <c:v>41.49557185091988</c:v>
                </c:pt>
                <c:pt idx="6687">
                  <c:v>41.49495662753142</c:v>
                </c:pt>
                <c:pt idx="6688">
                  <c:v>41.49434103767854</c:v>
                </c:pt>
                <c:pt idx="6689">
                  <c:v>41.49372583253848</c:v>
                </c:pt>
                <c:pt idx="6690">
                  <c:v>41.49311026094486</c:v>
                </c:pt>
                <c:pt idx="6691">
                  <c:v>41.49249507405266</c:v>
                </c:pt>
                <c:pt idx="6692">
                  <c:v>41.4918798962814</c:v>
                </c:pt>
                <c:pt idx="6693">
                  <c:v>41.49126435207289</c:v>
                </c:pt>
                <c:pt idx="6694">
                  <c:v>41.49064919254867</c:v>
                </c:pt>
                <c:pt idx="6695">
                  <c:v>41.49003366659807</c:v>
                </c:pt>
                <c:pt idx="6696">
                  <c:v>41.48941852532034</c:v>
                </c:pt>
                <c:pt idx="6697">
                  <c:v>41.48880339316287</c:v>
                </c:pt>
                <c:pt idx="6698">
                  <c:v>41.48818789459531</c:v>
                </c:pt>
                <c:pt idx="6699">
                  <c:v>41.48757278068349</c:v>
                </c:pt>
                <c:pt idx="6700">
                  <c:v>41.4869573003725</c:v>
                </c:pt>
                <c:pt idx="6701">
                  <c:v>41.48634220470583</c:v>
                </c:pt>
                <c:pt idx="6702">
                  <c:v>41.48572711815874</c:v>
                </c:pt>
                <c:pt idx="6703">
                  <c:v>41.48511166522873</c:v>
                </c:pt>
                <c:pt idx="6704">
                  <c:v>41.48449659692595</c:v>
                </c:pt>
                <c:pt idx="6705">
                  <c:v>41.48388116225108</c:v>
                </c:pt>
                <c:pt idx="6706">
                  <c:v>41.48326611219207</c:v>
                </c:pt>
                <c:pt idx="6707">
                  <c:v>41.48265107125194</c:v>
                </c:pt>
                <c:pt idx="6708">
                  <c:v>41.48203566395608</c:v>
                </c:pt>
                <c:pt idx="6709">
                  <c:v>41.48142064125889</c:v>
                </c:pt>
                <c:pt idx="6710">
                  <c:v>41.48080525221679</c:v>
                </c:pt>
                <c:pt idx="6711">
                  <c:v>41.48019024776202</c:v>
                </c:pt>
                <c:pt idx="6712">
                  <c:v>41.47957525242544</c:v>
                </c:pt>
                <c:pt idx="6713">
                  <c:v>41.47895989076027</c:v>
                </c:pt>
                <c:pt idx="6714">
                  <c:v>41.47834491366525</c:v>
                </c:pt>
                <c:pt idx="6715">
                  <c:v>41.47772957025249</c:v>
                </c:pt>
                <c:pt idx="6716">
                  <c:v>41.47711461139854</c:v>
                </c:pt>
                <c:pt idx="6717">
                  <c:v>41.47649966166207</c:v>
                </c:pt>
                <c:pt idx="6718">
                  <c:v>41.47588434562422</c:v>
                </c:pt>
                <c:pt idx="6719">
                  <c:v>41.475269414128</c:v>
                </c:pt>
                <c:pt idx="6720">
                  <c:v>41.47465411634116</c:v>
                </c:pt>
                <c:pt idx="6721">
                  <c:v>41.47403920308462</c:v>
                </c:pt>
                <c:pt idx="6722">
                  <c:v>41.4734242989449</c:v>
                </c:pt>
                <c:pt idx="6723">
                  <c:v>41.47280902853088</c:v>
                </c:pt>
                <c:pt idx="6724">
                  <c:v>41.47219414263001</c:v>
                </c:pt>
                <c:pt idx="6725">
                  <c:v>41.4715788904657</c:v>
                </c:pt>
                <c:pt idx="6726">
                  <c:v>41.47096402280312</c:v>
                </c:pt>
                <c:pt idx="6727">
                  <c:v>41.47034916425672</c:v>
                </c:pt>
                <c:pt idx="6728">
                  <c:v>41.46973393946316</c:v>
                </c:pt>
                <c:pt idx="6729">
                  <c:v>41.46911909915423</c:v>
                </c:pt>
                <c:pt idx="6730">
                  <c:v>41.46850389260902</c:v>
                </c:pt>
                <c:pt idx="6731">
                  <c:v>41.467889070537</c:v>
                </c:pt>
                <c:pt idx="6732">
                  <c:v>41.46727425758049</c:v>
                </c:pt>
                <c:pt idx="6733">
                  <c:v>41.466659078404</c:v>
                </c:pt>
                <c:pt idx="6734">
                  <c:v>41.46604428368357</c:v>
                </c:pt>
                <c:pt idx="6735">
                  <c:v>41.46542912275405</c:v>
                </c:pt>
                <c:pt idx="6736">
                  <c:v>41.46481434626921</c:v>
                </c:pt>
                <c:pt idx="6737">
                  <c:v>41.46419957889918</c:v>
                </c:pt>
                <c:pt idx="6738">
                  <c:v>41.46358444533627</c:v>
                </c:pt>
                <c:pt idx="6739">
                  <c:v>41.46296969620101</c:v>
                </c:pt>
                <c:pt idx="6740">
                  <c:v>41.46235458088372</c:v>
                </c:pt>
                <c:pt idx="6741">
                  <c:v>41.46173984998264</c:v>
                </c:pt>
                <c:pt idx="6742">
                  <c:v>41.46112512819567</c:v>
                </c:pt>
                <c:pt idx="6743">
                  <c:v>41.460510040243</c:v>
                </c:pt>
                <c:pt idx="6744">
                  <c:v>41.45989533668941</c:v>
                </c:pt>
                <c:pt idx="6745">
                  <c:v>41.45928026698098</c:v>
                </c:pt>
                <c:pt idx="6746">
                  <c:v>41.45866558166019</c:v>
                </c:pt>
                <c:pt idx="6747">
                  <c:v>41.4580509054529</c:v>
                </c:pt>
                <c:pt idx="6748">
                  <c:v>41.45743586310702</c:v>
                </c:pt>
                <c:pt idx="6749">
                  <c:v>41.45682120513172</c:v>
                </c:pt>
                <c:pt idx="6750">
                  <c:v>41.4562061810287</c:v>
                </c:pt>
                <c:pt idx="6751">
                  <c:v>41.45559154128487</c:v>
                </c:pt>
                <c:pt idx="6752">
                  <c:v>41.4549769106538</c:v>
                </c:pt>
                <c:pt idx="6753">
                  <c:v>41.45436191391127</c:v>
                </c:pt>
                <c:pt idx="6754">
                  <c:v>41.45374730151084</c:v>
                </c:pt>
                <c:pt idx="6755">
                  <c:v>41.45313232300986</c:v>
                </c:pt>
                <c:pt idx="6756">
                  <c:v>41.45251772883954</c:v>
                </c:pt>
                <c:pt idx="6757">
                  <c:v>41.45190314378127</c:v>
                </c:pt>
                <c:pt idx="6758">
                  <c:v>41.45128819263874</c:v>
                </c:pt>
                <c:pt idx="6759">
                  <c:v>41.45067362580976</c:v>
                </c:pt>
                <c:pt idx="6760">
                  <c:v>41.45005869290737</c:v>
                </c:pt>
                <c:pt idx="6761">
                  <c:v>41.44944414430712</c:v>
                </c:pt>
                <c:pt idx="6762">
                  <c:v>41.44882960481826</c:v>
                </c:pt>
                <c:pt idx="6763">
                  <c:v>41.44821469927226</c:v>
                </c:pt>
                <c:pt idx="6764">
                  <c:v>41.44760017801134</c:v>
                </c:pt>
                <c:pt idx="6765">
                  <c:v>41.44698529070413</c:v>
                </c:pt>
                <c:pt idx="6766">
                  <c:v>41.44637078767057</c:v>
                </c:pt>
                <c:pt idx="6767">
                  <c:v>41.44575629374772</c:v>
                </c:pt>
                <c:pt idx="6768">
                  <c:v>41.44514143379484</c:v>
                </c:pt>
                <c:pt idx="6769">
                  <c:v>41.44452695809854</c:v>
                </c:pt>
                <c:pt idx="6770">
                  <c:v>41.4439121163831</c:v>
                </c:pt>
                <c:pt idx="6771">
                  <c:v>41.44329765891278</c:v>
                </c:pt>
                <c:pt idx="6772">
                  <c:v>41.44268321055252</c:v>
                </c:pt>
                <c:pt idx="6773">
                  <c:v>41.44206839618937</c:v>
                </c:pt>
                <c:pt idx="6774">
                  <c:v>41.44145396605429</c:v>
                </c:pt>
                <c:pt idx="6775">
                  <c:v>41.44083916992717</c:v>
                </c:pt>
                <c:pt idx="6776">
                  <c:v>41.44022475801672</c:v>
                </c:pt>
                <c:pt idx="6777">
                  <c:v>41.43961035521561</c:v>
                </c:pt>
                <c:pt idx="6778">
                  <c:v>41.43899558643877</c:v>
                </c:pt>
                <c:pt idx="6779">
                  <c:v>41.43838120186149</c:v>
                </c:pt>
                <c:pt idx="6780">
                  <c:v>41.43776645131928</c:v>
                </c:pt>
                <c:pt idx="6781">
                  <c:v>41.4371520849653</c:v>
                </c:pt>
                <c:pt idx="6782">
                  <c:v>41.43653772771994</c:v>
                </c:pt>
                <c:pt idx="6783">
                  <c:v>41.43592300452596</c:v>
                </c:pt>
                <c:pt idx="6784">
                  <c:v>41.43530866550307</c:v>
                </c:pt>
                <c:pt idx="6785">
                  <c:v>41.43469396054238</c:v>
                </c:pt>
                <c:pt idx="6786">
                  <c:v>41.4340796397414</c:v>
                </c:pt>
                <c:pt idx="6787">
                  <c:v>41.4334653280484</c:v>
                </c:pt>
                <c:pt idx="6788">
                  <c:v>41.4328506504339</c:v>
                </c:pt>
                <c:pt idx="6789">
                  <c:v>41.43223635696196</c:v>
                </c:pt>
                <c:pt idx="6790">
                  <c:v>41.43162169757939</c:v>
                </c:pt>
                <c:pt idx="6791">
                  <c:v>41.43100742232802</c:v>
                </c:pt>
                <c:pt idx="6792">
                  <c:v>41.43039315618392</c:v>
                </c:pt>
                <c:pt idx="6793">
                  <c:v>41.42977852414546</c:v>
                </c:pt>
                <c:pt idx="6794">
                  <c:v>41.4291642762211</c:v>
                </c:pt>
                <c:pt idx="6795">
                  <c:v>41.4285496624132</c:v>
                </c:pt>
                <c:pt idx="6796">
                  <c:v>41.42793543270802</c:v>
                </c:pt>
                <c:pt idx="6797">
                  <c:v>41.42732121210944</c:v>
                </c:pt>
                <c:pt idx="6798">
                  <c:v>41.42670662564359</c:v>
                </c:pt>
                <c:pt idx="6799">
                  <c:v>41.42609242326336</c:v>
                </c:pt>
                <c:pt idx="6800">
                  <c:v>41.42547785502677</c:v>
                </c:pt>
                <c:pt idx="6801">
                  <c:v>41.42486367086434</c:v>
                </c:pt>
                <c:pt idx="6802">
                  <c:v>41.42424949580785</c:v>
                </c:pt>
                <c:pt idx="6803">
                  <c:v>41.42363495491126</c:v>
                </c:pt>
                <c:pt idx="6804">
                  <c:v>41.42302079807176</c:v>
                </c:pt>
                <c:pt idx="6805">
                  <c:v>41.422406275403</c:v>
                </c:pt>
                <c:pt idx="6806">
                  <c:v>41.42179213677996</c:v>
                </c:pt>
                <c:pt idx="6807">
                  <c:v>41.42117800726214</c:v>
                </c:pt>
                <c:pt idx="6808">
                  <c:v>41.42056351193133</c:v>
                </c:pt>
                <c:pt idx="6809">
                  <c:v>41.41994940062914</c:v>
                </c:pt>
                <c:pt idx="6810">
                  <c:v>41.41933492352482</c:v>
                </c:pt>
                <c:pt idx="6811">
                  <c:v>41.41872083043772</c:v>
                </c:pt>
                <c:pt idx="6812">
                  <c:v>41.41810674645518</c:v>
                </c:pt>
                <c:pt idx="6813">
                  <c:v>41.41749229668675</c:v>
                </c:pt>
                <c:pt idx="6814">
                  <c:v>41.41687823091848</c:v>
                </c:pt>
                <c:pt idx="6815">
                  <c:v>41.41626379937517</c:v>
                </c:pt>
                <c:pt idx="6816">
                  <c:v>41.41564975182059</c:v>
                </c:pt>
                <c:pt idx="6817">
                  <c:v>41.41503571336992</c:v>
                </c:pt>
                <c:pt idx="6818">
                  <c:v>41.41442130916045</c:v>
                </c:pt>
                <c:pt idx="6819">
                  <c:v>41.41380728892266</c:v>
                </c:pt>
                <c:pt idx="6820">
                  <c:v>41.41319290293696</c:v>
                </c:pt>
                <c:pt idx="6821">
                  <c:v>41.41257890091152</c:v>
                </c:pt>
                <c:pt idx="6822">
                  <c:v>41.41196490798927</c:v>
                </c:pt>
                <c:pt idx="6823">
                  <c:v>41.41135054933537</c:v>
                </c:pt>
                <c:pt idx="6824">
                  <c:v>41.41073657462464</c:v>
                </c:pt>
                <c:pt idx="6825">
                  <c:v>41.41012223419312</c:v>
                </c:pt>
                <c:pt idx="6826">
                  <c:v>41.40950827769338</c:v>
                </c:pt>
                <c:pt idx="6827">
                  <c:v>41.40889433029616</c:v>
                </c:pt>
                <c:pt idx="6828">
                  <c:v>41.40828001719439</c:v>
                </c:pt>
                <c:pt idx="6829">
                  <c:v>41.40766608800733</c:v>
                </c:pt>
                <c:pt idx="6830">
                  <c:v>41.40705179312657</c:v>
                </c:pt>
                <c:pt idx="6831">
                  <c:v>41.40643788214916</c:v>
                </c:pt>
                <c:pt idx="6832">
                  <c:v>41.40582398027355</c:v>
                </c:pt>
                <c:pt idx="6833">
                  <c:v>41.4052097127205</c:v>
                </c:pt>
                <c:pt idx="6834">
                  <c:v>41.40459582905368</c:v>
                </c:pt>
                <c:pt idx="6835">
                  <c:v>41.40398157972025</c:v>
                </c:pt>
                <c:pt idx="6836">
                  <c:v>41.40336771426172</c:v>
                </c:pt>
                <c:pt idx="6837">
                  <c:v>41.4027538579043</c:v>
                </c:pt>
                <c:pt idx="6838">
                  <c:v>41.40213963589655</c:v>
                </c:pt>
                <c:pt idx="6839">
                  <c:v>41.40152579774656</c:v>
                </c:pt>
                <c:pt idx="6840">
                  <c:v>41.4009115939571</c:v>
                </c:pt>
                <c:pt idx="6841">
                  <c:v>41.40029777401399</c:v>
                </c:pt>
                <c:pt idx="6842">
                  <c:v>41.39968396317138</c:v>
                </c:pt>
                <c:pt idx="6843">
                  <c:v>41.39906978670552</c:v>
                </c:pt>
                <c:pt idx="6844">
                  <c:v>41.39845599406896</c:v>
                </c:pt>
                <c:pt idx="6845">
                  <c:v>41.39784183582</c:v>
                </c:pt>
                <c:pt idx="6846">
                  <c:v>41.39722806138897</c:v>
                </c:pt>
                <c:pt idx="6847">
                  <c:v>41.3966142960577</c:v>
                </c:pt>
                <c:pt idx="6848">
                  <c:v>41.39600016513032</c:v>
                </c:pt>
                <c:pt idx="6849">
                  <c:v>41.39538641800376</c:v>
                </c:pt>
                <c:pt idx="6850">
                  <c:v>41.39477230529191</c:v>
                </c:pt>
                <c:pt idx="6851">
                  <c:v>41.39415857636951</c:v>
                </c:pt>
                <c:pt idx="6852">
                  <c:v>41.39354485654619</c:v>
                </c:pt>
                <c:pt idx="6853">
                  <c:v>41.39293077115386</c:v>
                </c:pt>
                <c:pt idx="6854">
                  <c:v>41.3923170695339</c:v>
                </c:pt>
                <c:pt idx="6855">
                  <c:v>41.39170300235573</c:v>
                </c:pt>
                <c:pt idx="6856">
                  <c:v>41.39108931893855</c:v>
                </c:pt>
                <c:pt idx="6857">
                  <c:v>41.3904756446198</c:v>
                </c:pt>
                <c:pt idx="6858">
                  <c:v>41.38986160475907</c:v>
                </c:pt>
                <c:pt idx="6859">
                  <c:v>41.38924794864226</c:v>
                </c:pt>
                <c:pt idx="6860">
                  <c:v>41.3886339269944</c:v>
                </c:pt>
                <c:pt idx="6861">
                  <c:v>41.38802028907904</c:v>
                </c:pt>
                <c:pt idx="6862">
                  <c:v>41.38740666026136</c:v>
                </c:pt>
                <c:pt idx="6863">
                  <c:v>41.38679266592892</c:v>
                </c:pt>
                <c:pt idx="6864">
                  <c:v>41.38617905531189</c:v>
                </c:pt>
                <c:pt idx="6865">
                  <c:v>41.38556507919085</c:v>
                </c:pt>
                <c:pt idx="6866">
                  <c:v>41.38495148677386</c:v>
                </c:pt>
                <c:pt idx="6867">
                  <c:v>41.38433790345395</c:v>
                </c:pt>
                <c:pt idx="6868">
                  <c:v>41.38372395464624</c:v>
                </c:pt>
                <c:pt idx="6869">
                  <c:v>41.3831103895256</c:v>
                </c:pt>
                <c:pt idx="6870">
                  <c:v>41.382496458928</c:v>
                </c:pt>
                <c:pt idx="6871">
                  <c:v>41.381882912006</c:v>
                </c:pt>
                <c:pt idx="6872">
                  <c:v>41.38126937418036</c:v>
                </c:pt>
                <c:pt idx="6873">
                  <c:v>41.38065547089407</c:v>
                </c:pt>
                <c:pt idx="6874">
                  <c:v>41.3800419512663</c:v>
                </c:pt>
                <c:pt idx="6875">
                  <c:v>41.37942806618877</c:v>
                </c:pt>
                <c:pt idx="6876">
                  <c:v>41.37881456475834</c:v>
                </c:pt>
                <c:pt idx="6877">
                  <c:v>41.37820107242359</c:v>
                </c:pt>
                <c:pt idx="6878">
                  <c:v>41.37758721465526</c:v>
                </c:pt>
                <c:pt idx="6879">
                  <c:v>41.37697374051704</c:v>
                </c:pt>
                <c:pt idx="6880">
                  <c:v>41.37635990095608</c:v>
                </c:pt>
                <c:pt idx="6881">
                  <c:v>41.3757464450138</c:v>
                </c:pt>
                <c:pt idx="6882">
                  <c:v>41.37513299816653</c:v>
                </c:pt>
                <c:pt idx="6883">
                  <c:v>41.37451918591277</c:v>
                </c:pt>
                <c:pt idx="6884">
                  <c:v>41.37390575726063</c:v>
                </c:pt>
                <c:pt idx="6885">
                  <c:v>41.37329196321284</c:v>
                </c:pt>
                <c:pt idx="6886">
                  <c:v>41.37267855275534</c:v>
                </c:pt>
                <c:pt idx="6887">
                  <c:v>41.37206515139209</c:v>
                </c:pt>
                <c:pt idx="6888">
                  <c:v>41.37145138464948</c:v>
                </c:pt>
                <c:pt idx="6889">
                  <c:v>41.37083800148007</c:v>
                </c:pt>
                <c:pt idx="6890">
                  <c:v>41.37022425294204</c:v>
                </c:pt>
                <c:pt idx="6891">
                  <c:v>41.36961088796585</c:v>
                </c:pt>
                <c:pt idx="6892">
                  <c:v>41.36899753208328</c:v>
                </c:pt>
                <c:pt idx="6893">
                  <c:v>41.3683838108484</c:v>
                </c:pt>
                <c:pt idx="6894">
                  <c:v>41.36777047315822</c:v>
                </c:pt>
                <c:pt idx="6895">
                  <c:v>41.36715677012658</c:v>
                </c:pt>
                <c:pt idx="6896">
                  <c:v>41.36654345062826</c:v>
                </c:pt>
                <c:pt idx="6897">
                  <c:v>41.36593014022293</c:v>
                </c:pt>
                <c:pt idx="6898">
                  <c:v>41.36531646449234</c:v>
                </c:pt>
                <c:pt idx="6899">
                  <c:v>41.36470317227805</c:v>
                </c:pt>
                <c:pt idx="6900">
                  <c:v>41.36408951474933</c:v>
                </c:pt>
                <c:pt idx="6901">
                  <c:v>41.36347624072554</c:v>
                </c:pt>
                <c:pt idx="6902">
                  <c:v>41.36286297579399</c:v>
                </c:pt>
                <c:pt idx="6903">
                  <c:v>41.36224934556432</c:v>
                </c:pt>
                <c:pt idx="6904">
                  <c:v>41.36163609882247</c:v>
                </c:pt>
                <c:pt idx="6905">
                  <c:v>41.36102248679327</c:v>
                </c:pt>
                <c:pt idx="6906">
                  <c:v>41.36040925824054</c:v>
                </c:pt>
                <c:pt idx="6907">
                  <c:v>41.35979603877944</c:v>
                </c:pt>
                <c:pt idx="6908">
                  <c:v>41.35918245404719</c:v>
                </c:pt>
                <c:pt idx="6909">
                  <c:v>41.35856925277439</c:v>
                </c:pt>
                <c:pt idx="6910">
                  <c:v>41.35795568624131</c:v>
                </c:pt>
                <c:pt idx="6911">
                  <c:v>41.35734250315625</c:v>
                </c:pt>
                <c:pt idx="6912">
                  <c:v>41.35672932916211</c:v>
                </c:pt>
                <c:pt idx="6913">
                  <c:v>41.35611578992397</c:v>
                </c:pt>
                <c:pt idx="6914">
                  <c:v>41.35550263411677</c:v>
                </c:pt>
                <c:pt idx="6915">
                  <c:v>41.35488911307636</c:v>
                </c:pt>
                <c:pt idx="6916">
                  <c:v>41.35427597545559</c:v>
                </c:pt>
                <c:pt idx="6917">
                  <c:v>41.35366284692502</c:v>
                </c:pt>
                <c:pt idx="6918">
                  <c:v>41.35304935317749</c:v>
                </c:pt>
                <c:pt idx="6919">
                  <c:v>41.35243624283252</c:v>
                </c:pt>
                <c:pt idx="6920">
                  <c:v>41.35182276728138</c:v>
                </c:pt>
                <c:pt idx="6921">
                  <c:v>41.35120967512144</c:v>
                </c:pt>
                <c:pt idx="6922">
                  <c:v>41.35059659205103</c:v>
                </c:pt>
                <c:pt idx="6923">
                  <c:v>41.34998314379074</c:v>
                </c:pt>
                <c:pt idx="6924">
                  <c:v>41.34937007890455</c:v>
                </c:pt>
                <c:pt idx="6925">
                  <c:v>41.34875664883931</c:v>
                </c:pt>
                <c:pt idx="6926">
                  <c:v>41.34814360213678</c:v>
                </c:pt>
                <c:pt idx="6927">
                  <c:v>41.3475305645231</c:v>
                </c:pt>
                <c:pt idx="6928">
                  <c:v>41.34691716174659</c:v>
                </c:pt>
                <c:pt idx="6929">
                  <c:v>41.3463041423158</c:v>
                </c:pt>
                <c:pt idx="6930">
                  <c:v>41.34569075773299</c:v>
                </c:pt>
                <c:pt idx="6931">
                  <c:v>41.34507775648449</c:v>
                </c:pt>
                <c:pt idx="6932">
                  <c:v>41.34446476432412</c:v>
                </c:pt>
                <c:pt idx="6933">
                  <c:v>41.34385140702804</c:v>
                </c:pt>
                <c:pt idx="6934">
                  <c:v>41.34323843304919</c:v>
                </c:pt>
                <c:pt idx="6935">
                  <c:v>41.34262509394541</c:v>
                </c:pt>
                <c:pt idx="6936">
                  <c:v>41.34201213814751</c:v>
                </c:pt>
                <c:pt idx="6937">
                  <c:v>41.34139919143705</c:v>
                </c:pt>
                <c:pt idx="6938">
                  <c:v>41.34078587961796</c:v>
                </c:pt>
                <c:pt idx="6939">
                  <c:v>41.34017295108764</c:v>
                </c:pt>
                <c:pt idx="6940">
                  <c:v>41.3395596574595</c:v>
                </c:pt>
                <c:pt idx="6941">
                  <c:v>41.33894674710876</c:v>
                </c:pt>
                <c:pt idx="6942">
                  <c:v>41.33833384584482</c:v>
                </c:pt>
                <c:pt idx="6943">
                  <c:v>41.33772057949928</c:v>
                </c:pt>
                <c:pt idx="6944">
                  <c:v>41.33710769641412</c:v>
                </c:pt>
                <c:pt idx="6945">
                  <c:v>41.33649444825814</c:v>
                </c:pt>
                <c:pt idx="6946">
                  <c:v>41.33588158335117</c:v>
                </c:pt>
                <c:pt idx="6947">
                  <c:v>41.33526872753034</c:v>
                </c:pt>
                <c:pt idx="6948">
                  <c:v>41.33465550665495</c:v>
                </c:pt>
                <c:pt idx="6949">
                  <c:v>41.33404266901147</c:v>
                </c:pt>
                <c:pt idx="6950">
                  <c:v>41.33342946632429</c:v>
                </c:pt>
                <c:pt idx="6951">
                  <c:v>41.3328166468577</c:v>
                </c:pt>
                <c:pt idx="6952">
                  <c:v>41.33220383647652</c:v>
                </c:pt>
                <c:pt idx="6953">
                  <c:v>41.33159066106784</c:v>
                </c:pt>
                <c:pt idx="6954">
                  <c:v>41.3309778688627</c:v>
                </c:pt>
                <c:pt idx="6955">
                  <c:v>41.33036471164088</c:v>
                </c:pt>
                <c:pt idx="6956">
                  <c:v>41.32975193761122</c:v>
                </c:pt>
                <c:pt idx="6957">
                  <c:v>41.3291391726663</c:v>
                </c:pt>
                <c:pt idx="6958">
                  <c:v>41.32852604272095</c:v>
                </c:pt>
                <c:pt idx="6959">
                  <c:v>41.3279132959507</c:v>
                </c:pt>
                <c:pt idx="6960">
                  <c:v>41.32730018419083</c:v>
                </c:pt>
                <c:pt idx="6961">
                  <c:v>41.32668745559464</c:v>
                </c:pt>
                <c:pt idx="6962">
                  <c:v>41.3260747360826</c:v>
                </c:pt>
                <c:pt idx="6963">
                  <c:v>41.32546165159713</c:v>
                </c:pt>
                <c:pt idx="6964">
                  <c:v>41.32484895025836</c:v>
                </c:pt>
                <c:pt idx="6965">
                  <c:v>41.32423588395704</c:v>
                </c:pt>
                <c:pt idx="6966">
                  <c:v>41.323623200791</c:v>
                </c:pt>
                <c:pt idx="6967">
                  <c:v>41.32301052670837</c:v>
                </c:pt>
                <c:pt idx="6968">
                  <c:v>41.3223974876794</c:v>
                </c:pt>
                <c:pt idx="6969">
                  <c:v>41.32178483176866</c:v>
                </c:pt>
                <c:pt idx="6970">
                  <c:v>41.32117181092246</c:v>
                </c:pt>
                <c:pt idx="6971">
                  <c:v>41.32055917318312</c:v>
                </c:pt>
                <c:pt idx="6972">
                  <c:v>41.31994654452649</c:v>
                </c:pt>
                <c:pt idx="6973">
                  <c:v>41.3193335509506</c:v>
                </c:pt>
                <c:pt idx="6974">
                  <c:v>41.31872094046452</c:v>
                </c:pt>
                <c:pt idx="6975">
                  <c:v>41.31810796507001</c:v>
                </c:pt>
                <c:pt idx="6976">
                  <c:v>41.31749537275395</c:v>
                </c:pt>
                <c:pt idx="6977">
                  <c:v>41.31688278951992</c:v>
                </c:pt>
                <c:pt idx="6978">
                  <c:v>41.31626984139364</c:v>
                </c:pt>
                <c:pt idx="6979">
                  <c:v>41.31565727632884</c:v>
                </c:pt>
                <c:pt idx="6980">
                  <c:v>41.31504434638259</c:v>
                </c:pt>
                <c:pt idx="6981">
                  <c:v>41.31443179948638</c:v>
                </c:pt>
                <c:pt idx="6982">
                  <c:v>41.31381926167156</c:v>
                </c:pt>
                <c:pt idx="6983">
                  <c:v>41.31320635899154</c:v>
                </c:pt>
                <c:pt idx="6984">
                  <c:v>41.31259383934454</c:v>
                </c:pt>
                <c:pt idx="6985">
                  <c:v>41.31198095484314</c:v>
                </c:pt>
                <c:pt idx="6986">
                  <c:v>41.31136845336341</c:v>
                </c:pt>
                <c:pt idx="6987">
                  <c:v>41.3107559609644</c:v>
                </c:pt>
                <c:pt idx="6988">
                  <c:v>41.31014310372719</c:v>
                </c:pt>
                <c:pt idx="6989">
                  <c:v>41.30953062949457</c:v>
                </c:pt>
                <c:pt idx="6990">
                  <c:v>41.30891779043466</c:v>
                </c:pt>
                <c:pt idx="6991">
                  <c:v>41.30830533436797</c:v>
                </c:pt>
                <c:pt idx="6992">
                  <c:v>41.30769288738125</c:v>
                </c:pt>
                <c:pt idx="6993">
                  <c:v>41.30708007558343</c:v>
                </c:pt>
                <c:pt idx="6994">
                  <c:v>41.30646764676185</c:v>
                </c:pt>
                <c:pt idx="6995">
                  <c:v>41.30585485313997</c:v>
                </c:pt>
                <c:pt idx="6996">
                  <c:v>41.30524244248291</c:v>
                </c:pt>
                <c:pt idx="6997">
                  <c:v>41.30463004090515</c:v>
                </c:pt>
                <c:pt idx="6998">
                  <c:v>41.30401727454331</c:v>
                </c:pt>
                <c:pt idx="6999">
                  <c:v>41.3034048911293</c:v>
                </c:pt>
                <c:pt idx="7000">
                  <c:v>41.30279214294203</c:v>
                </c:pt>
                <c:pt idx="7001">
                  <c:v>41.30217977769119</c:v>
                </c:pt>
                <c:pt idx="7002">
                  <c:v>41.30156742151894</c:v>
                </c:pt>
                <c:pt idx="7003">
                  <c:v>41.30095470058971</c:v>
                </c:pt>
                <c:pt idx="7004">
                  <c:v>41.30034236257986</c:v>
                </c:pt>
                <c:pt idx="7005">
                  <c:v>41.29972965982378</c:v>
                </c:pt>
                <c:pt idx="7006">
                  <c:v>41.29911733997577</c:v>
                </c:pt>
                <c:pt idx="7007">
                  <c:v>41.29850502920562</c:v>
                </c:pt>
                <c:pt idx="7008">
                  <c:v>41.29789235370553</c:v>
                </c:pt>
                <c:pt idx="7009">
                  <c:v>41.29728006109639</c:v>
                </c:pt>
                <c:pt idx="7010">
                  <c:v>41.29666740376811</c:v>
                </c:pt>
                <c:pt idx="7011">
                  <c:v>41.29605512931947</c:v>
                </c:pt>
                <c:pt idx="7012">
                  <c:v>41.29544286394806</c:v>
                </c:pt>
                <c:pt idx="7013">
                  <c:v>41.2948302338737</c:v>
                </c:pt>
                <c:pt idx="7014">
                  <c:v>41.29421798666192</c:v>
                </c:pt>
                <c:pt idx="7015">
                  <c:v>41.293605374758</c:v>
                </c:pt>
                <c:pt idx="7016">
                  <c:v>41.29299314570533</c:v>
                </c:pt>
                <c:pt idx="7017">
                  <c:v>41.2923809257292</c:v>
                </c:pt>
                <c:pt idx="7018">
                  <c:v>41.29176834107715</c:v>
                </c:pt>
                <c:pt idx="7019">
                  <c:v>41.2911561392593</c:v>
                </c:pt>
                <c:pt idx="7020">
                  <c:v>41.29054357277634</c:v>
                </c:pt>
                <c:pt idx="7021">
                  <c:v>41.28993138911621</c:v>
                </c:pt>
                <c:pt idx="7022">
                  <c:v>41.289319214532</c:v>
                </c:pt>
                <c:pt idx="7023">
                  <c:v>41.28870667529883</c:v>
                </c:pt>
                <c:pt idx="7024">
                  <c:v>41.2880945188715</c:v>
                </c:pt>
                <c:pt idx="7025">
                  <c:v>41.28748199780604</c:v>
                </c:pt>
                <c:pt idx="7026">
                  <c:v>41.28686985953507</c:v>
                </c:pt>
                <c:pt idx="7027">
                  <c:v>41.2862577303393</c:v>
                </c:pt>
                <c:pt idx="7028">
                  <c:v>41.28564523652163</c:v>
                </c:pt>
                <c:pt idx="7029">
                  <c:v>41.2850331254814</c:v>
                </c:pt>
                <c:pt idx="7030">
                  <c:v>41.28442064983007</c:v>
                </c:pt>
                <c:pt idx="7031">
                  <c:v>41.28380855694483</c:v>
                </c:pt>
                <c:pt idx="7032">
                  <c:v>41.28319647313408</c:v>
                </c:pt>
                <c:pt idx="7033">
                  <c:v>41.28258402472851</c:v>
                </c:pt>
                <c:pt idx="7034">
                  <c:v>41.28197195907194</c:v>
                </c:pt>
                <c:pt idx="7035">
                  <c:v>41.28135952883134</c:v>
                </c:pt>
                <c:pt idx="7036">
                  <c:v>41.28074748132837</c:v>
                </c:pt>
                <c:pt idx="7037">
                  <c:v>41.28013544289928</c:v>
                </c:pt>
                <c:pt idx="7038">
                  <c:v>41.27952303990236</c:v>
                </c:pt>
                <c:pt idx="7039">
                  <c:v>41.27891101962606</c:v>
                </c:pt>
                <c:pt idx="7040">
                  <c:v>41.27829863479274</c:v>
                </c:pt>
                <c:pt idx="7041">
                  <c:v>41.2776866326687</c:v>
                </c:pt>
                <c:pt idx="7042">
                  <c:v>41.27707463961782</c:v>
                </c:pt>
                <c:pt idx="7043">
                  <c:v>41.27646228202612</c:v>
                </c:pt>
                <c:pt idx="7044">
                  <c:v>41.27585030712667</c:v>
                </c:pt>
                <c:pt idx="7045">
                  <c:v>41.27523796769724</c:v>
                </c:pt>
                <c:pt idx="7046">
                  <c:v>41.27462601094867</c:v>
                </c:pt>
                <c:pt idx="7047">
                  <c:v>41.27401406327258</c:v>
                </c:pt>
                <c:pt idx="7048">
                  <c:v>41.27340175108272</c:v>
                </c:pt>
                <c:pt idx="7049">
                  <c:v>41.27278982155672</c:v>
                </c:pt>
                <c:pt idx="7050">
                  <c:v>41.27217752752773</c:v>
                </c:pt>
                <c:pt idx="7051">
                  <c:v>41.27156561615124</c:v>
                </c:pt>
                <c:pt idx="7052">
                  <c:v>41.27095371384654</c:v>
                </c:pt>
                <c:pt idx="7053">
                  <c:v>41.2703414470551</c:v>
                </c:pt>
                <c:pt idx="7054">
                  <c:v>41.26972956289911</c:v>
                </c:pt>
                <c:pt idx="7055">
                  <c:v>41.26911731426716</c:v>
                </c:pt>
                <c:pt idx="7056">
                  <c:v>41.26850544825936</c:v>
                </c:pt>
                <c:pt idx="7057">
                  <c:v>41.2678935913226</c:v>
                </c:pt>
                <c:pt idx="7058">
                  <c:v>41.26728136992615</c:v>
                </c:pt>
                <c:pt idx="7059">
                  <c:v>41.26666953113678</c:v>
                </c:pt>
                <c:pt idx="7060">
                  <c:v>41.26605732789845</c:v>
                </c:pt>
                <c:pt idx="7061">
                  <c:v>41.26544550725587</c:v>
                </c:pt>
                <c:pt idx="7062">
                  <c:v>41.26483369568371</c:v>
                </c:pt>
                <c:pt idx="7063">
                  <c:v>41.26422151967881</c:v>
                </c:pt>
                <c:pt idx="7064">
                  <c:v>41.26360972625264</c:v>
                </c:pt>
                <c:pt idx="7065">
                  <c:v>41.26299756840452</c:v>
                </c:pt>
                <c:pt idx="7066">
                  <c:v>41.26238579312376</c:v>
                </c:pt>
                <c:pt idx="7067">
                  <c:v>41.26177402691276</c:v>
                </c:pt>
                <c:pt idx="7068">
                  <c:v>41.26116189629602</c:v>
                </c:pt>
                <c:pt idx="7069">
                  <c:v>41.26055014822964</c:v>
                </c:pt>
                <c:pt idx="7070">
                  <c:v>41.2599380357683</c:v>
                </c:pt>
                <c:pt idx="7071">
                  <c:v>41.25932630584596</c:v>
                </c:pt>
                <c:pt idx="7072">
                  <c:v>41.25871458499269</c:v>
                </c:pt>
                <c:pt idx="7073">
                  <c:v>41.25810249976069</c:v>
                </c:pt>
                <c:pt idx="7074">
                  <c:v>41.25749079705064</c:v>
                </c:pt>
                <c:pt idx="7075">
                  <c:v>41.2568787299727</c:v>
                </c:pt>
                <c:pt idx="7076">
                  <c:v>41.25626704540537</c:v>
                </c:pt>
                <c:pt idx="7077">
                  <c:v>41.25565536990642</c:v>
                </c:pt>
                <c:pt idx="7078">
                  <c:v>41.25504333005576</c:v>
                </c:pt>
                <c:pt idx="7079">
                  <c:v>41.25443167269864</c:v>
                </c:pt>
                <c:pt idx="7080">
                  <c:v>41.25381965100066</c:v>
                </c:pt>
                <c:pt idx="7081">
                  <c:v>41.25320801178493</c:v>
                </c:pt>
                <c:pt idx="7082">
                  <c:v>41.25259638163688</c:v>
                </c:pt>
                <c:pt idx="7083">
                  <c:v>41.25198438716409</c:v>
                </c:pt>
                <c:pt idx="7084">
                  <c:v>41.25137277515658</c:v>
                </c:pt>
                <c:pt idx="7085">
                  <c:v>41.25076079883512</c:v>
                </c:pt>
                <c:pt idx="7086">
                  <c:v>41.25014920496756</c:v>
                </c:pt>
                <c:pt idx="7087">
                  <c:v>41.249537620167</c:v>
                </c:pt>
                <c:pt idx="7088">
                  <c:v>41.24892567106872</c:v>
                </c:pt>
                <c:pt idx="7089">
                  <c:v>41.24831410440731</c:v>
                </c:pt>
                <c:pt idx="7090">
                  <c:v>41.247702173459</c:v>
                </c:pt>
                <c:pt idx="7091">
                  <c:v>41.24709062493618</c:v>
                </c:pt>
                <c:pt idx="7092">
                  <c:v>41.2464790854797</c:v>
                </c:pt>
                <c:pt idx="7093">
                  <c:v>41.24586718175247</c:v>
                </c:pt>
                <c:pt idx="7094">
                  <c:v>41.2452556604338</c:v>
                </c:pt>
                <c:pt idx="7095">
                  <c:v>41.24464377485518</c:v>
                </c:pt>
                <c:pt idx="7096">
                  <c:v>41.24403227167372</c:v>
                </c:pt>
                <c:pt idx="7097">
                  <c:v>41.2434207775579</c:v>
                </c:pt>
                <c:pt idx="7098">
                  <c:v>41.24280891919836</c:v>
                </c:pt>
                <c:pt idx="7099">
                  <c:v>41.24219744321896</c:v>
                </c:pt>
                <c:pt idx="7100">
                  <c:v>41.24158560300661</c:v>
                </c:pt>
                <c:pt idx="7101">
                  <c:v>41.2409741451631</c:v>
                </c:pt>
                <c:pt idx="7102">
                  <c:v>41.24036269638453</c:v>
                </c:pt>
                <c:pt idx="7103">
                  <c:v>41.23975088338923</c:v>
                </c:pt>
                <c:pt idx="7104">
                  <c:v>41.23913945274572</c:v>
                </c:pt>
                <c:pt idx="7105">
                  <c:v>41.23852765789625</c:v>
                </c:pt>
                <c:pt idx="7106">
                  <c:v>41.23791624538725</c:v>
                </c:pt>
                <c:pt idx="7107">
                  <c:v>41.23730484194252</c:v>
                </c:pt>
                <c:pt idx="7108">
                  <c:v>41.23669307430806</c:v>
                </c:pt>
                <c:pt idx="7109">
                  <c:v>41.236081688997</c:v>
                </c:pt>
                <c:pt idx="7110">
                  <c:v>41.23546993950702</c:v>
                </c:pt>
                <c:pt idx="7111">
                  <c:v>41.23485857232911</c:v>
                </c:pt>
                <c:pt idx="7112">
                  <c:v>41.23424721421479</c:v>
                </c:pt>
                <c:pt idx="7113">
                  <c:v>41.23363549193774</c:v>
                </c:pt>
                <c:pt idx="7114">
                  <c:v>41.23302415195574</c:v>
                </c:pt>
                <c:pt idx="7115">
                  <c:v>41.2324124478218</c:v>
                </c:pt>
                <c:pt idx="7116">
                  <c:v>41.23180112597158</c:v>
                </c:pt>
                <c:pt idx="7117">
                  <c:v>41.23118981318427</c:v>
                </c:pt>
                <c:pt idx="7118">
                  <c:v>41.2305781362612</c:v>
                </c:pt>
                <c:pt idx="7119">
                  <c:v>41.22996684160485</c:v>
                </c:pt>
                <c:pt idx="7120">
                  <c:v>41.22935518282353</c:v>
                </c:pt>
                <c:pt idx="7121">
                  <c:v>41.2287439062976</c:v>
                </c:pt>
                <c:pt idx="7122">
                  <c:v>41.2281326388339</c:v>
                </c:pt>
                <c:pt idx="7123">
                  <c:v>41.22752100726139</c:v>
                </c:pt>
                <c:pt idx="7124">
                  <c:v>41.22690975792727</c:v>
                </c:pt>
                <c:pt idx="7125">
                  <c:v>41.22629814449516</c:v>
                </c:pt>
                <c:pt idx="7126">
                  <c:v>41.22568691329008</c:v>
                </c:pt>
                <c:pt idx="7127">
                  <c:v>41.22507569114654</c:v>
                </c:pt>
                <c:pt idx="7128">
                  <c:v>41.22446410492122</c:v>
                </c:pt>
                <c:pt idx="7129">
                  <c:v>41.2238529009059</c:v>
                </c:pt>
                <c:pt idx="7130">
                  <c:v>41.2232413328196</c:v>
                </c:pt>
                <c:pt idx="7131">
                  <c:v>41.222630146932</c:v>
                </c:pt>
                <c:pt idx="7132">
                  <c:v>41.2220189701052</c:v>
                </c:pt>
                <c:pt idx="7133">
                  <c:v>41.2214074292236</c:v>
                </c:pt>
                <c:pt idx="7134">
                  <c:v>41.2207962705237</c:v>
                </c:pt>
                <c:pt idx="7135">
                  <c:v>41.22018474777978</c:v>
                </c:pt>
                <c:pt idx="7136">
                  <c:v>41.21957360720615</c:v>
                </c:pt>
                <c:pt idx="7137">
                  <c:v>41.21896247569273</c:v>
                </c:pt>
                <c:pt idx="7138">
                  <c:v>41.2183509801515</c:v>
                </c:pt>
                <c:pt idx="7139">
                  <c:v>41.21773986676357</c:v>
                </c:pt>
                <c:pt idx="7140">
                  <c:v>41.21712838935861</c:v>
                </c:pt>
                <c:pt idx="7141">
                  <c:v>41.21651729409562</c:v>
                </c:pt>
                <c:pt idx="7142">
                  <c:v>41.21590620789213</c:v>
                </c:pt>
                <c:pt idx="7143">
                  <c:v>41.21529475768779</c:v>
                </c:pt>
                <c:pt idx="7144">
                  <c:v>41.21468368960841</c:v>
                </c:pt>
                <c:pt idx="7145">
                  <c:v>41.21407225753904</c:v>
                </c:pt>
                <c:pt idx="7146">
                  <c:v>41.21346120758324</c:v>
                </c:pt>
                <c:pt idx="7147">
                  <c:v>41.21285016668627</c:v>
                </c:pt>
                <c:pt idx="7148">
                  <c:v>41.21223876181545</c:v>
                </c:pt>
                <c:pt idx="7149">
                  <c:v>41.21162773904122</c:v>
                </c:pt>
                <c:pt idx="7150">
                  <c:v>41.21101635230396</c:v>
                </c:pt>
                <c:pt idx="7151">
                  <c:v>41.21040534765197</c:v>
                </c:pt>
                <c:pt idx="7152">
                  <c:v>41.20979435205811</c:v>
                </c:pt>
                <c:pt idx="7153">
                  <c:v>41.20918299251736</c:v>
                </c:pt>
                <c:pt idx="7154">
                  <c:v>41.2085720150449</c:v>
                </c:pt>
                <c:pt idx="7155">
                  <c:v>41.20796067363631</c:v>
                </c:pt>
                <c:pt idx="7156">
                  <c:v>41.20734971428471</c:v>
                </c:pt>
                <c:pt idx="7157">
                  <c:v>41.20673876399054</c:v>
                </c:pt>
                <c:pt idx="7158">
                  <c:v>41.20612744977647</c:v>
                </c:pt>
                <c:pt idx="7159">
                  <c:v>41.20551651760233</c:v>
                </c:pt>
                <c:pt idx="7160">
                  <c:v>41.20490522151906</c:v>
                </c:pt>
                <c:pt idx="7161">
                  <c:v>41.20429430746439</c:v>
                </c:pt>
                <c:pt idx="7162">
                  <c:v>41.2036834024665</c:v>
                </c:pt>
                <c:pt idx="7163">
                  <c:v>41.20307213357568</c:v>
                </c:pt>
                <c:pt idx="7164">
                  <c:v>41.20246124669644</c:v>
                </c:pt>
                <c:pt idx="7165">
                  <c:v>41.20184999593508</c:v>
                </c:pt>
                <c:pt idx="7166">
                  <c:v>41.20123912717397</c:v>
                </c:pt>
                <c:pt idx="7167">
                  <c:v>41.20062826746895</c:v>
                </c:pt>
                <c:pt idx="7168">
                  <c:v>41.20001704389795</c:v>
                </c:pt>
                <c:pt idx="7169">
                  <c:v>41.19940620231022</c:v>
                </c:pt>
                <c:pt idx="7170">
                  <c:v>41.1987949968673</c:v>
                </c:pt>
                <c:pt idx="7171">
                  <c:v>41.19818417339631</c:v>
                </c:pt>
                <c:pt idx="7172">
                  <c:v>41.19757335898076</c:v>
                </c:pt>
                <c:pt idx="7173">
                  <c:v>41.19696218072618</c:v>
                </c:pt>
                <c:pt idx="7174">
                  <c:v>41.19635138442653</c:v>
                </c:pt>
                <c:pt idx="7175">
                  <c:v>41.19574022429867</c:v>
                </c:pt>
                <c:pt idx="7176">
                  <c:v>41.19512944611441</c:v>
                </c:pt>
                <c:pt idx="7177">
                  <c:v>41.1945186769849</c:v>
                </c:pt>
                <c:pt idx="7178">
                  <c:v>41.19390754404331</c:v>
                </c:pt>
                <c:pt idx="7179">
                  <c:v>41.19329679302833</c:v>
                </c:pt>
                <c:pt idx="7180">
                  <c:v>41.19268567821209</c:v>
                </c:pt>
                <c:pt idx="7181">
                  <c:v>41.19207494531114</c:v>
                </c:pt>
                <c:pt idx="7182">
                  <c:v>41.19146422146424</c:v>
                </c:pt>
                <c:pt idx="7183">
                  <c:v>41.19085313383224</c:v>
                </c:pt>
                <c:pt idx="7184">
                  <c:v>41.19024242809853</c:v>
                </c:pt>
                <c:pt idx="7185">
                  <c:v>41.18963135859052</c:v>
                </c:pt>
                <c:pt idx="7186">
                  <c:v>41.18902067096946</c:v>
                </c:pt>
                <c:pt idx="7187">
                  <c:v>41.18840999240175</c:v>
                </c:pt>
                <c:pt idx="7188">
                  <c:v>41.18779895007592</c:v>
                </c:pt>
                <c:pt idx="7189">
                  <c:v>41.18718828962005</c:v>
                </c:pt>
                <c:pt idx="7190">
                  <c:v>41.18657726541684</c:v>
                </c:pt>
                <c:pt idx="7191">
                  <c:v>41.18596662307227</c:v>
                </c:pt>
                <c:pt idx="7192">
                  <c:v>41.18535598978035</c:v>
                </c:pt>
                <c:pt idx="7193">
                  <c:v>41.18474499275727</c:v>
                </c:pt>
                <c:pt idx="7194">
                  <c:v>41.18413437757585</c:v>
                </c:pt>
                <c:pt idx="7195">
                  <c:v>41.18352339867402</c:v>
                </c:pt>
                <c:pt idx="7196">
                  <c:v>41.1829128016025</c:v>
                </c:pt>
                <c:pt idx="7197">
                  <c:v>41.18230221358297</c:v>
                </c:pt>
                <c:pt idx="7198">
                  <c:v>41.18169126185921</c:v>
                </c:pt>
                <c:pt idx="7199">
                  <c:v>41.18108069194879</c:v>
                </c:pt>
                <c:pt idx="7200">
                  <c:v>41.18046975834493</c:v>
                </c:pt>
                <c:pt idx="7201">
                  <c:v>41.17985920654308</c:v>
                </c:pt>
                <c:pt idx="7202">
                  <c:v>41.17924866379248</c:v>
                </c:pt>
                <c:pt idx="7203">
                  <c:v>41.1786377573647</c:v>
                </c:pt>
                <c:pt idx="7204">
                  <c:v>41.17802723272188</c:v>
                </c:pt>
                <c:pt idx="7205">
                  <c:v>41.17741634441257</c:v>
                </c:pt>
                <c:pt idx="7206">
                  <c:v>41.17680583787693</c:v>
                </c:pt>
                <c:pt idx="7207">
                  <c:v>41.17619534039194</c:v>
                </c:pt>
                <c:pt idx="7208">
                  <c:v>41.17558447925658</c:v>
                </c:pt>
                <c:pt idx="7209">
                  <c:v>41.17497399987797</c:v>
                </c:pt>
                <c:pt idx="7210">
                  <c:v>41.1743631568598</c:v>
                </c:pt>
                <c:pt idx="7211">
                  <c:v>41.173752695587</c:v>
                </c:pt>
                <c:pt idx="7212">
                  <c:v>41.17314224336412</c:v>
                </c:pt>
                <c:pt idx="7213">
                  <c:v>41.1725314275179</c:v>
                </c:pt>
                <c:pt idx="7214">
                  <c:v>41.17192099340002</c:v>
                </c:pt>
                <c:pt idx="7215">
                  <c:v>41.17131019566958</c:v>
                </c:pt>
                <c:pt idx="7216">
                  <c:v>41.17069977965615</c:v>
                </c:pt>
                <c:pt idx="7217">
                  <c:v>41.170089372692</c:v>
                </c:pt>
                <c:pt idx="7218">
                  <c:v>41.16947860213146</c:v>
                </c:pt>
                <c:pt idx="7219">
                  <c:v>41.16886821327095</c:v>
                </c:pt>
                <c:pt idx="7220">
                  <c:v>41.16825746082482</c:v>
                </c:pt>
                <c:pt idx="7221">
                  <c:v>41.16764709006738</c:v>
                </c:pt>
                <c:pt idx="7222">
                  <c:v>41.16703672835856</c:v>
                </c:pt>
                <c:pt idx="7223">
                  <c:v>41.16642600308025</c:v>
                </c:pt>
                <c:pt idx="7224">
                  <c:v>41.1658156594737</c:v>
                </c:pt>
                <c:pt idx="7225">
                  <c:v>41.16520495230844</c:v>
                </c:pt>
                <c:pt idx="7226">
                  <c:v>41.16459462680361</c:v>
                </c:pt>
                <c:pt idx="7227">
                  <c:v>41.16398431034664</c:v>
                </c:pt>
                <c:pt idx="7228">
                  <c:v>41.1633736303472</c:v>
                </c:pt>
                <c:pt idx="7229">
                  <c:v>41.16276333199116</c:v>
                </c:pt>
                <c:pt idx="7230">
                  <c:v>41.16215267010338</c:v>
                </c:pt>
                <c:pt idx="7231">
                  <c:v>41.16154238984771</c:v>
                </c:pt>
                <c:pt idx="7232">
                  <c:v>41.16093211863925</c:v>
                </c:pt>
                <c:pt idx="7233">
                  <c:v>41.16032148403644</c:v>
                </c:pt>
                <c:pt idx="7234">
                  <c:v>41.15971123119446</c:v>
                </c:pt>
                <c:pt idx="7235">
                  <c:v>41.15910061484892</c:v>
                </c:pt>
                <c:pt idx="7236">
                  <c:v>41.15849038010812</c:v>
                </c:pt>
                <c:pt idx="7237">
                  <c:v>41.15788015441493</c:v>
                </c:pt>
                <c:pt idx="7238">
                  <c:v>41.15726956523438</c:v>
                </c:pt>
                <c:pt idx="7239">
                  <c:v>41.15665935764161</c:v>
                </c:pt>
                <c:pt idx="7240">
                  <c:v>41.15604878657225</c:v>
                </c:pt>
                <c:pt idx="7241">
                  <c:v>41.1554385970793</c:v>
                </c:pt>
                <c:pt idx="7242">
                  <c:v>41.15482841663328</c:v>
                </c:pt>
                <c:pt idx="7243">
                  <c:v>41.1542178727269</c:v>
                </c:pt>
                <c:pt idx="7244">
                  <c:v>41.15360771037994</c:v>
                </c:pt>
                <c:pt idx="7245">
                  <c:v>41.15299718458333</c:v>
                </c:pt>
                <c:pt idx="7246">
                  <c:v>41.15238704033487</c:v>
                </c:pt>
                <c:pt idx="7247">
                  <c:v>41.15177690513269</c:v>
                </c:pt>
                <c:pt idx="7248">
                  <c:v>41.151166406497</c:v>
                </c:pt>
                <c:pt idx="7249">
                  <c:v>41.15055628939249</c:v>
                </c:pt>
                <c:pt idx="7250">
                  <c:v>41.1499458088653</c:v>
                </c:pt>
                <c:pt idx="7251">
                  <c:v>41.14933570985795</c:v>
                </c:pt>
                <c:pt idx="7252">
                  <c:v>41.14872561989618</c:v>
                </c:pt>
                <c:pt idx="7253">
                  <c:v>41.1481151665279</c:v>
                </c:pt>
                <c:pt idx="7254">
                  <c:v>41.14750509466244</c:v>
                </c:pt>
                <c:pt idx="7255">
                  <c:v>41.14689465940125</c:v>
                </c:pt>
                <c:pt idx="7256">
                  <c:v>41.14628460563159</c:v>
                </c:pt>
                <c:pt idx="7257">
                  <c:v>41.14567456090692</c:v>
                </c:pt>
                <c:pt idx="7258">
                  <c:v>41.1450641528026</c:v>
                </c:pt>
                <c:pt idx="7259">
                  <c:v>41.1444541261729</c:v>
                </c:pt>
                <c:pt idx="7260">
                  <c:v>41.14384373617434</c:v>
                </c:pt>
                <c:pt idx="7261">
                  <c:v>41.14323372763904</c:v>
                </c:pt>
                <c:pt idx="7262">
                  <c:v>41.14262372814801</c:v>
                </c:pt>
                <c:pt idx="7263">
                  <c:v>41.14201336530432</c:v>
                </c:pt>
                <c:pt idx="7264">
                  <c:v>41.1414033839069</c:v>
                </c:pt>
                <c:pt idx="7265">
                  <c:v>41.14079303916763</c:v>
                </c:pt>
                <c:pt idx="7266">
                  <c:v>41.14018307586329</c:v>
                </c:pt>
                <c:pt idx="7267">
                  <c:v>41.13957312160257</c:v>
                </c:pt>
                <c:pt idx="7268">
                  <c:v>41.13896280401611</c:v>
                </c:pt>
                <c:pt idx="7269">
                  <c:v>41.13835286784765</c:v>
                </c:pt>
                <c:pt idx="7270">
                  <c:v>41.13774256836425</c:v>
                </c:pt>
                <c:pt idx="7271">
                  <c:v>41.13713265028752</c:v>
                </c:pt>
                <c:pt idx="7272">
                  <c:v>41.1365227412537</c:v>
                </c:pt>
                <c:pt idx="7273">
                  <c:v>41.1359124689211</c:v>
                </c:pt>
                <c:pt idx="7274">
                  <c:v>41.1353025779782</c:v>
                </c:pt>
                <c:pt idx="7275">
                  <c:v>41.13469232374729</c:v>
                </c:pt>
                <c:pt idx="7276">
                  <c:v>41.13408245089479</c:v>
                </c:pt>
                <c:pt idx="7277">
                  <c:v>41.13347258708453</c:v>
                </c:pt>
                <c:pt idx="7278">
                  <c:v>41.13286236000241</c:v>
                </c:pt>
                <c:pt idx="7279">
                  <c:v>41.1322525142817</c:v>
                </c:pt>
                <c:pt idx="7280">
                  <c:v>41.13164230529993</c:v>
                </c:pt>
                <c:pt idx="7281">
                  <c:v>41.13103247766825</c:v>
                </c:pt>
                <c:pt idx="7282">
                  <c:v>41.13042265907816</c:v>
                </c:pt>
                <c:pt idx="7283">
                  <c:v>41.12981247724314</c:v>
                </c:pt>
                <c:pt idx="7284">
                  <c:v>41.12920267674126</c:v>
                </c:pt>
                <c:pt idx="7285">
                  <c:v>41.12859251300523</c:v>
                </c:pt>
                <c:pt idx="7286">
                  <c:v>41.12798273059103</c:v>
                </c:pt>
                <c:pt idx="7287">
                  <c:v>41.12737295721772</c:v>
                </c:pt>
                <c:pt idx="7288">
                  <c:v>41.12676282062642</c:v>
                </c:pt>
                <c:pt idx="7289">
                  <c:v>41.12615306533997</c:v>
                </c:pt>
                <c:pt idx="7290">
                  <c:v>41.12554294684631</c:v>
                </c:pt>
                <c:pt idx="7291">
                  <c:v>41.12493320964619</c:v>
                </c:pt>
                <c:pt idx="7292">
                  <c:v>41.12432348148629</c:v>
                </c:pt>
                <c:pt idx="7293">
                  <c:v>41.12371339013536</c:v>
                </c:pt>
                <c:pt idx="7294">
                  <c:v>41.12310368006097</c:v>
                </c:pt>
                <c:pt idx="7295">
                  <c:v>41.1224936068063</c:v>
                </c:pt>
                <c:pt idx="7296">
                  <c:v>41.12188391481691</c:v>
                </c:pt>
                <c:pt idx="7297">
                  <c:v>41.12127423186704</c:v>
                </c:pt>
                <c:pt idx="7298">
                  <c:v>41.12066418575304</c:v>
                </c:pt>
                <c:pt idx="7299">
                  <c:v>41.12005452088735</c:v>
                </c:pt>
                <c:pt idx="7300">
                  <c:v>41.11944449286828</c:v>
                </c:pt>
                <c:pt idx="7301">
                  <c:v>41.11883484608624</c:v>
                </c:pt>
                <c:pt idx="7302">
                  <c:v>41.11822520834303</c:v>
                </c:pt>
                <c:pt idx="7303">
                  <c:v>41.1176152074626</c:v>
                </c:pt>
                <c:pt idx="7304">
                  <c:v>41.11700558780222</c:v>
                </c:pt>
                <c:pt idx="7305">
                  <c:v>41.11639560501542</c:v>
                </c:pt>
                <c:pt idx="7306">
                  <c:v>41.1157860034373</c:v>
                </c:pt>
                <c:pt idx="7307">
                  <c:v>41.1151764108974</c:v>
                </c:pt>
                <c:pt idx="7308">
                  <c:v>41.11456645524715</c:v>
                </c:pt>
                <c:pt idx="7309">
                  <c:v>41.11395688078874</c:v>
                </c:pt>
                <c:pt idx="7310">
                  <c:v>41.11334694323078</c:v>
                </c:pt>
                <c:pt idx="7311">
                  <c:v>41.11273738685326</c:v>
                </c:pt>
                <c:pt idx="7312">
                  <c:v>41.11212783951326</c:v>
                </c:pt>
                <c:pt idx="7313">
                  <c:v>41.11151792908987</c:v>
                </c:pt>
                <c:pt idx="7314">
                  <c:v>41.11090839982998</c:v>
                </c:pt>
                <c:pt idx="7315">
                  <c:v>41.11029850749747</c:v>
                </c:pt>
                <c:pt idx="7316">
                  <c:v>41.10968899631719</c:v>
                </c:pt>
                <c:pt idx="7317">
                  <c:v>41.10907949417371</c:v>
                </c:pt>
                <c:pt idx="7318">
                  <c:v>41.10846962897377</c:v>
                </c:pt>
                <c:pt idx="7319">
                  <c:v>41.10786014490907</c:v>
                </c:pt>
                <c:pt idx="7320">
                  <c:v>41.10725029779865</c:v>
                </c:pt>
                <c:pt idx="7321">
                  <c:v>41.10664083181219</c:v>
                </c:pt>
                <c:pt idx="7322">
                  <c:v>41.10603137486187</c:v>
                </c:pt>
                <c:pt idx="7323">
                  <c:v>41.105421554882</c:v>
                </c:pt>
                <c:pt idx="7324">
                  <c:v>41.1048121160091</c:v>
                </c:pt>
                <c:pt idx="7325">
                  <c:v>41.10420231411743</c:v>
                </c:pt>
                <c:pt idx="7326">
                  <c:v>41.10359289332141</c:v>
                </c:pt>
                <c:pt idx="7327">
                  <c:v>41.10298348156087</c:v>
                </c:pt>
                <c:pt idx="7328">
                  <c:v>41.1023737067977</c:v>
                </c:pt>
                <c:pt idx="7329">
                  <c:v>41.1017643131132</c:v>
                </c:pt>
                <c:pt idx="7330">
                  <c:v>41.10115455643687</c:v>
                </c:pt>
                <c:pt idx="7331">
                  <c:v>41.10054518082793</c:v>
                </c:pt>
                <c:pt idx="7332">
                  <c:v>41.0999358142538</c:v>
                </c:pt>
                <c:pt idx="7333">
                  <c:v>41.09932608470394</c:v>
                </c:pt>
                <c:pt idx="7334">
                  <c:v>41.09871673620451</c:v>
                </c:pt>
                <c:pt idx="7335">
                  <c:v>41.09810702474014</c:v>
                </c:pt>
                <c:pt idx="7336">
                  <c:v>41.0974976943149</c:v>
                </c:pt>
                <c:pt idx="7337">
                  <c:v>41.09688837292378</c:v>
                </c:pt>
                <c:pt idx="7338">
                  <c:v>41.09627868858385</c:v>
                </c:pt>
                <c:pt idx="7339">
                  <c:v>41.09566938526609</c:v>
                </c:pt>
                <c:pt idx="7340">
                  <c:v>41.09505971901032</c:v>
                </c:pt>
                <c:pt idx="7341">
                  <c:v>41.0944504337654</c:v>
                </c:pt>
                <c:pt idx="7342">
                  <c:v>41.09384115755394</c:v>
                </c:pt>
                <c:pt idx="7343">
                  <c:v>41.09323151842057</c:v>
                </c:pt>
                <c:pt idx="7344">
                  <c:v>41.09262226028112</c:v>
                </c:pt>
                <c:pt idx="7345">
                  <c:v>41.09201263923053</c:v>
                </c:pt>
                <c:pt idx="7346">
                  <c:v>41.09140339916254</c:v>
                </c:pt>
                <c:pt idx="7347">
                  <c:v>41.09079416812737</c:v>
                </c:pt>
                <c:pt idx="7348">
                  <c:v>41.09018457419717</c:v>
                </c:pt>
                <c:pt idx="7349">
                  <c:v>41.08957536123263</c:v>
                </c:pt>
                <c:pt idx="7350">
                  <c:v>41.08896578538388</c:v>
                </c:pt>
                <c:pt idx="7351">
                  <c:v>41.0883565904895</c:v>
                </c:pt>
                <c:pt idx="7352">
                  <c:v>41.08774740462717</c:v>
                </c:pt>
                <c:pt idx="7353">
                  <c:v>41.08713785589678</c:v>
                </c:pt>
                <c:pt idx="7354">
                  <c:v>41.08652868810382</c:v>
                </c:pt>
                <c:pt idx="7355">
                  <c:v>41.0859191574535</c:v>
                </c:pt>
                <c:pt idx="7356">
                  <c:v>41.0853100077293</c:v>
                </c:pt>
                <c:pt idx="7357">
                  <c:v>41.0847008670365</c:v>
                </c:pt>
                <c:pt idx="7358">
                  <c:v>41.08409136350253</c:v>
                </c:pt>
                <c:pt idx="7359">
                  <c:v>41.08348224087774</c:v>
                </c:pt>
                <c:pt idx="7360">
                  <c:v>41.08287275542249</c:v>
                </c:pt>
                <c:pt idx="7361">
                  <c:v>41.08226365086509</c:v>
                </c:pt>
                <c:pt idx="7362">
                  <c:v>41.08165455533843</c:v>
                </c:pt>
                <c:pt idx="7363">
                  <c:v>41.08104509699752</c:v>
                </c:pt>
                <c:pt idx="7364">
                  <c:v>41.08043601953752</c:v>
                </c:pt>
                <c:pt idx="7365">
                  <c:v>41.07982657927395</c:v>
                </c:pt>
                <c:pt idx="7366">
                  <c:v>41.07921751988003</c:v>
                </c:pt>
                <c:pt idx="7367">
                  <c:v>41.07860846951614</c:v>
                </c:pt>
                <c:pt idx="7368">
                  <c:v>41.07799905636489</c:v>
                </c:pt>
                <c:pt idx="7369">
                  <c:v>41.07739002406629</c:v>
                </c:pt>
                <c:pt idx="7370">
                  <c:v>41.07678062899104</c:v>
                </c:pt>
                <c:pt idx="7371">
                  <c:v>41.07617161475716</c:v>
                </c:pt>
                <c:pt idx="7372">
                  <c:v>41.0755626095527</c:v>
                </c:pt>
                <c:pt idx="7373">
                  <c:v>41.0749532415877</c:v>
                </c:pt>
                <c:pt idx="7374">
                  <c:v>41.07434425444713</c:v>
                </c:pt>
                <c:pt idx="7375">
                  <c:v>41.07373490455682</c:v>
                </c:pt>
                <c:pt idx="7376">
                  <c:v>41.07312593547965</c:v>
                </c:pt>
                <c:pt idx="7377">
                  <c:v>41.07251697543118</c:v>
                </c:pt>
                <c:pt idx="7378">
                  <c:v>41.07190765264908</c:v>
                </c:pt>
                <c:pt idx="7379">
                  <c:v>41.07129871066319</c:v>
                </c:pt>
                <c:pt idx="7380">
                  <c:v>41.07068940595443</c:v>
                </c:pt>
                <c:pt idx="7381">
                  <c:v>41.07008048203055</c:v>
                </c:pt>
                <c:pt idx="7382">
                  <c:v>41.06947156713475</c:v>
                </c:pt>
                <c:pt idx="7383">
                  <c:v>41.0688622895322</c:v>
                </c:pt>
                <c:pt idx="7384">
                  <c:v>41.06825339269758</c:v>
                </c:pt>
                <c:pt idx="7385">
                  <c:v>41.06764413316699</c:v>
                </c:pt>
                <c:pt idx="7386">
                  <c:v>41.06703525439305</c:v>
                </c:pt>
                <c:pt idx="7387">
                  <c:v>41.06642638464648</c:v>
                </c:pt>
                <c:pt idx="7388">
                  <c:v>41.0658171522201</c:v>
                </c:pt>
                <c:pt idx="7389">
                  <c:v>41.0652083005334</c:v>
                </c:pt>
                <c:pt idx="7390">
                  <c:v>41.06459908617761</c:v>
                </c:pt>
                <c:pt idx="7391">
                  <c:v>41.06399025255022</c:v>
                </c:pt>
                <c:pt idx="7392">
                  <c:v>41.06338142794954</c:v>
                </c:pt>
                <c:pt idx="7393">
                  <c:v>41.0627722406959</c:v>
                </c:pt>
                <c:pt idx="7394">
                  <c:v>41.06216343415376</c:v>
                </c:pt>
                <c:pt idx="7395">
                  <c:v>41.06155426496938</c:v>
                </c:pt>
                <c:pt idx="7396">
                  <c:v>41.06094547648518</c:v>
                </c:pt>
                <c:pt idx="7397">
                  <c:v>41.06033669702701</c:v>
                </c:pt>
                <c:pt idx="7398">
                  <c:v>41.05972755494275</c:v>
                </c:pt>
                <c:pt idx="7399">
                  <c:v>41.05911879354176</c:v>
                </c:pt>
                <c:pt idx="7400">
                  <c:v>41.05850966952544</c:v>
                </c:pt>
                <c:pt idx="7401">
                  <c:v>41.05790092618104</c:v>
                </c:pt>
                <c:pt idx="7402">
                  <c:v>41.05729219186199</c:v>
                </c:pt>
                <c:pt idx="7403">
                  <c:v>41.05668309494375</c:v>
                </c:pt>
                <c:pt idx="7404">
                  <c:v>41.05607437868052</c:v>
                </c:pt>
                <c:pt idx="7405">
                  <c:v>41.05546529982888</c:v>
                </c:pt>
                <c:pt idx="7406">
                  <c:v>41.0548566016209</c:v>
                </c:pt>
                <c:pt idx="7407">
                  <c:v>41.05424791243761</c:v>
                </c:pt>
                <c:pt idx="7408">
                  <c:v>41.05363886068204</c:v>
                </c:pt>
                <c:pt idx="7409">
                  <c:v>41.0530301895532</c:v>
                </c:pt>
                <c:pt idx="7410">
                  <c:v>41.05242115586281</c:v>
                </c:pt>
                <c:pt idx="7411">
                  <c:v>41.05181250278793</c:v>
                </c:pt>
                <c:pt idx="7412">
                  <c:v>41.051203858737</c:v>
                </c:pt>
                <c:pt idx="7413">
                  <c:v>41.05059485214066</c:v>
                </c:pt>
                <c:pt idx="7414">
                  <c:v>41.04998622614288</c:v>
                </c:pt>
                <c:pt idx="7415">
                  <c:v>41.04937723761039</c:v>
                </c:pt>
                <c:pt idx="7416">
                  <c:v>41.04876862966518</c:v>
                </c:pt>
                <c:pt idx="7417">
                  <c:v>41.04816003074327</c:v>
                </c:pt>
                <c:pt idx="7418">
                  <c:v>41.04755106930279</c:v>
                </c:pt>
                <c:pt idx="7419">
                  <c:v>41.04694248843264</c:v>
                </c:pt>
                <c:pt idx="7420">
                  <c:v>41.0463335450547</c:v>
                </c:pt>
                <c:pt idx="7421">
                  <c:v>41.04572498223578</c:v>
                </c:pt>
                <c:pt idx="7422">
                  <c:v>41.0451164284395</c:v>
                </c:pt>
                <c:pt idx="7423">
                  <c:v>41.04450751215154</c:v>
                </c:pt>
                <c:pt idx="7424">
                  <c:v>41.04389897640566</c:v>
                </c:pt>
                <c:pt idx="7425">
                  <c:v>41.04329007817886</c:v>
                </c:pt>
                <c:pt idx="7426">
                  <c:v>41.04268156048283</c:v>
                </c:pt>
                <c:pt idx="7427">
                  <c:v>41.04207305180883</c:v>
                </c:pt>
                <c:pt idx="7428">
                  <c:v>41.04146418066996</c:v>
                </c:pt>
                <c:pt idx="7429">
                  <c:v>41.04085569004501</c:v>
                </c:pt>
                <c:pt idx="7430">
                  <c:v>41.04024683696597</c:v>
                </c:pt>
                <c:pt idx="7431">
                  <c:v>41.03963836438951</c:v>
                </c:pt>
                <c:pt idx="7432">
                  <c:v>41.03902990083436</c:v>
                </c:pt>
                <c:pt idx="7433">
                  <c:v>41.03842107484125</c:v>
                </c:pt>
                <c:pt idx="7434">
                  <c:v>41.03781262933381</c:v>
                </c:pt>
                <c:pt idx="7435">
                  <c:v>41.03720382139915</c:v>
                </c:pt>
                <c:pt idx="7436">
                  <c:v>41.03659539393886</c:v>
                </c:pt>
                <c:pt idx="7437">
                  <c:v>41.03598697549921</c:v>
                </c:pt>
                <c:pt idx="7438">
                  <c:v>41.03537819464847</c:v>
                </c:pt>
                <c:pt idx="7439">
                  <c:v>41.03476979425515</c:v>
                </c:pt>
                <c:pt idx="7440">
                  <c:v>41.03416103146152</c:v>
                </c:pt>
                <c:pt idx="7441">
                  <c:v>41.03355264911403</c:v>
                </c:pt>
                <c:pt idx="7442">
                  <c:v>41.03294427578647</c:v>
                </c:pt>
                <c:pt idx="7443">
                  <c:v>41.03233554007477</c:v>
                </c:pt>
                <c:pt idx="7444">
                  <c:v>41.03172718479218</c:v>
                </c:pt>
                <c:pt idx="7445">
                  <c:v>41.0311184671362</c:v>
                </c:pt>
                <c:pt idx="7446">
                  <c:v>41.03051012989812</c:v>
                </c:pt>
                <c:pt idx="7447">
                  <c:v>41.02990180167932</c:v>
                </c:pt>
                <c:pt idx="7448">
                  <c:v>41.02929311110318</c:v>
                </c:pt>
                <c:pt idx="7449">
                  <c:v>41.02868480092803</c:v>
                </c:pt>
                <c:pt idx="7450">
                  <c:v>41.02807612840628</c:v>
                </c:pt>
                <c:pt idx="7451">
                  <c:v>41.02746783627425</c:v>
                </c:pt>
                <c:pt idx="7452">
                  <c:v>41.02685955316082</c:v>
                </c:pt>
                <c:pt idx="7453">
                  <c:v>41.0262509077169</c:v>
                </c:pt>
                <c:pt idx="7454">
                  <c:v>41.02564264264577</c:v>
                </c:pt>
                <c:pt idx="7455">
                  <c:v>41.0250340152549</c:v>
                </c:pt>
                <c:pt idx="7456">
                  <c:v>41.02442576822553</c:v>
                </c:pt>
                <c:pt idx="7457">
                  <c:v>41.02381753021407</c:v>
                </c:pt>
                <c:pt idx="7458">
                  <c:v>41.02320892989901</c:v>
                </c:pt>
                <c:pt idx="7459">
                  <c:v>41.02260070992852</c:v>
                </c:pt>
                <c:pt idx="7460">
                  <c:v>41.02199212766515</c:v>
                </c:pt>
                <c:pt idx="7461">
                  <c:v>41.02138392573507</c:v>
                </c:pt>
                <c:pt idx="7462">
                  <c:v>41.02077573282223</c:v>
                </c:pt>
                <c:pt idx="7463">
                  <c:v>41.02016717763262</c:v>
                </c:pt>
                <c:pt idx="7464">
                  <c:v>41.01955900275941</c:v>
                </c:pt>
                <c:pt idx="7465">
                  <c:v>41.01895046562014</c:v>
                </c:pt>
                <c:pt idx="7466">
                  <c:v>41.01834230878598</c:v>
                </c:pt>
                <c:pt idx="7467">
                  <c:v>41.01773416096839</c:v>
                </c:pt>
                <c:pt idx="7468">
                  <c:v>41.01712565090088</c:v>
                </c:pt>
                <c:pt idx="7469">
                  <c:v>41.01651752112154</c:v>
                </c:pt>
                <c:pt idx="7470">
                  <c:v>41.01590902910302</c:v>
                </c:pt>
                <c:pt idx="7471">
                  <c:v>41.0153009173614</c:v>
                </c:pt>
                <c:pt idx="7472">
                  <c:v>41.01469281463564</c:v>
                </c:pt>
                <c:pt idx="7473">
                  <c:v>41.01408434968684</c:v>
                </c:pt>
                <c:pt idx="7474">
                  <c:v>41.01347626499803</c:v>
                </c:pt>
                <c:pt idx="7475">
                  <c:v>41.01286781809685</c:v>
                </c:pt>
                <c:pt idx="7476">
                  <c:v>41.01225975144438</c:v>
                </c:pt>
                <c:pt idx="7477">
                  <c:v>41.01165169380713</c:v>
                </c:pt>
                <c:pt idx="7478">
                  <c:v>41.01104327397367</c:v>
                </c:pt>
                <c:pt idx="7479">
                  <c:v>41.01043523437198</c:v>
                </c:pt>
                <c:pt idx="7480">
                  <c:v>41.00982683258482</c:v>
                </c:pt>
                <c:pt idx="7481">
                  <c:v>41.00921881101812</c:v>
                </c:pt>
                <c:pt idx="7482">
                  <c:v>41.00861079846598</c:v>
                </c:pt>
                <c:pt idx="7483">
                  <c:v>41.00800242374446</c:v>
                </c:pt>
                <c:pt idx="7484">
                  <c:v>41.00739442922652</c:v>
                </c:pt>
                <c:pt idx="7485">
                  <c:v>41.00678607254997</c:v>
                </c:pt>
                <c:pt idx="7486">
                  <c:v>41.00617809606568</c:v>
                </c:pt>
                <c:pt idx="7487">
                  <c:v>41.00557012859528</c:v>
                </c:pt>
                <c:pt idx="7488">
                  <c:v>41.00496179898234</c:v>
                </c:pt>
                <c:pt idx="7489">
                  <c:v>41.00435384954477</c:v>
                </c:pt>
                <c:pt idx="7490">
                  <c:v>41.00374553797544</c:v>
                </c:pt>
                <c:pt idx="7491">
                  <c:v>41.00313760657018</c:v>
                </c:pt>
                <c:pt idx="7492">
                  <c:v>41.00252968417812</c:v>
                </c:pt>
                <c:pt idx="7493">
                  <c:v>41.00192139967039</c:v>
                </c:pt>
                <c:pt idx="7494">
                  <c:v>41.00131349530984</c:v>
                </c:pt>
                <c:pt idx="7495">
                  <c:v>41.00070522884434</c:v>
                </c:pt>
                <c:pt idx="7496">
                  <c:v>41.00009734251474</c:v>
                </c:pt>
                <c:pt idx="7497">
                  <c:v>40.99948946519763</c:v>
                </c:pt>
                <c:pt idx="7498">
                  <c:v>40.99888122579176</c:v>
                </c:pt>
                <c:pt idx="7499">
                  <c:v>40.99827336650481</c:v>
                </c:pt>
                <c:pt idx="7500">
                  <c:v>40.9976651451398</c:v>
                </c:pt>
                <c:pt idx="7501">
                  <c:v>40.99705730388245</c:v>
                </c:pt>
                <c:pt idx="7502">
                  <c:v>40.99644947163696</c:v>
                </c:pt>
                <c:pt idx="7503">
                  <c:v>40.99584127732953</c:v>
                </c:pt>
                <c:pt idx="7504">
                  <c:v>40.99523346311284</c:v>
                </c:pt>
                <c:pt idx="7505">
                  <c:v>40.99462528684491</c:v>
                </c:pt>
                <c:pt idx="7506">
                  <c:v>40.99401749065646</c:v>
                </c:pt>
                <c:pt idx="7507">
                  <c:v>40.99340970347922</c:v>
                </c:pt>
                <c:pt idx="7508">
                  <c:v>40.99280155426681</c:v>
                </c:pt>
                <c:pt idx="7509">
                  <c:v>40.99219378511702</c:v>
                </c:pt>
                <c:pt idx="7510">
                  <c:v>40.99158565394277</c:v>
                </c:pt>
                <c:pt idx="7511">
                  <c:v>40.99097790281988</c:v>
                </c:pt>
                <c:pt idx="7512">
                  <c:v>40.9903701607075</c:v>
                </c:pt>
                <c:pt idx="7513">
                  <c:v>40.98976205658676</c:v>
                </c:pt>
                <c:pt idx="7514">
                  <c:v>40.98915433250045</c:v>
                </c:pt>
                <c:pt idx="7515">
                  <c:v>40.98854624641655</c:v>
                </c:pt>
                <c:pt idx="7516">
                  <c:v>40.9879385403558</c:v>
                </c:pt>
                <c:pt idx="7517">
                  <c:v>40.98733084330487</c:v>
                </c:pt>
                <c:pt idx="7518">
                  <c:v>40.98672278427244</c:v>
                </c:pt>
                <c:pt idx="7519">
                  <c:v>40.98611510524625</c:v>
                </c:pt>
                <c:pt idx="7520">
                  <c:v>40.98550706424931</c:v>
                </c:pt>
                <c:pt idx="7521">
                  <c:v>40.9848994032473</c:v>
                </c:pt>
                <c:pt idx="7522">
                  <c:v>40.98429175125447</c:v>
                </c:pt>
                <c:pt idx="7523">
                  <c:v>40.98368373730701</c:v>
                </c:pt>
                <c:pt idx="7524">
                  <c:v>40.98307610333756</c:v>
                </c:pt>
                <c:pt idx="7525">
                  <c:v>40.98246810742422</c:v>
                </c:pt>
                <c:pt idx="7526">
                  <c:v>40.98186049147759</c:v>
                </c:pt>
                <c:pt idx="7527">
                  <c:v>40.98125288453951</c:v>
                </c:pt>
                <c:pt idx="7528">
                  <c:v>40.98064491567354</c:v>
                </c:pt>
                <c:pt idx="7529">
                  <c:v>40.9800373267575</c:v>
                </c:pt>
                <c:pt idx="7530">
                  <c:v>40.97942937592433</c:v>
                </c:pt>
                <c:pt idx="7531">
                  <c:v>40.97882180502975</c:v>
                </c:pt>
                <c:pt idx="7532">
                  <c:v>40.97821424314298</c:v>
                </c:pt>
                <c:pt idx="7533">
                  <c:v>40.9776063193552</c:v>
                </c:pt>
                <c:pt idx="7534">
                  <c:v>40.97699877548913</c:v>
                </c:pt>
                <c:pt idx="7535">
                  <c:v>40.97639086973277</c:v>
                </c:pt>
                <c:pt idx="7536">
                  <c:v>40.97578334388684</c:v>
                </c:pt>
                <c:pt idx="7537">
                  <c:v>40.97517582704804</c:v>
                </c:pt>
                <c:pt idx="7538">
                  <c:v>40.97456794833506</c:v>
                </c:pt>
                <c:pt idx="7539">
                  <c:v>40.97396044951559</c:v>
                </c:pt>
                <c:pt idx="7540">
                  <c:v>40.97335258883269</c:v>
                </c:pt>
                <c:pt idx="7541">
                  <c:v>40.97274510803202</c:v>
                </c:pt>
                <c:pt idx="7542">
                  <c:v>40.9721376362378</c:v>
                </c:pt>
                <c:pt idx="7543">
                  <c:v>40.97152980259624</c:v>
                </c:pt>
                <c:pt idx="7544">
                  <c:v>40.97092234882</c:v>
                </c:pt>
                <c:pt idx="7545">
                  <c:v>40.97031453320717</c:v>
                </c:pt>
                <c:pt idx="7546">
                  <c:v>40.96970709744836</c:v>
                </c:pt>
                <c:pt idx="7547">
                  <c:v>40.96909967069535</c:v>
                </c:pt>
                <c:pt idx="7548">
                  <c:v>40.96849188212186</c:v>
                </c:pt>
                <c:pt idx="7549">
                  <c:v>40.96788447338543</c:v>
                </c:pt>
                <c:pt idx="7550">
                  <c:v>40.96727670283931</c:v>
                </c:pt>
                <c:pt idx="7551">
                  <c:v>40.96666931211904</c:v>
                </c:pt>
                <c:pt idx="7552">
                  <c:v>40.96606193040387</c:v>
                </c:pt>
                <c:pt idx="7553">
                  <c:v>40.965454186895</c:v>
                </c:pt>
                <c:pt idx="7554">
                  <c:v>40.96484682319512</c:v>
                </c:pt>
                <c:pt idx="7555">
                  <c:v>40.96423909771223</c:v>
                </c:pt>
                <c:pt idx="7556">
                  <c:v>40.96363175202713</c:v>
                </c:pt>
                <c:pt idx="7557">
                  <c:v>40.96302441534637</c:v>
                </c:pt>
                <c:pt idx="7558">
                  <c:v>40.96241671689882</c:v>
                </c:pt>
                <c:pt idx="7559">
                  <c:v>40.96180939823202</c:v>
                </c:pt>
                <c:pt idx="7560">
                  <c:v>40.96120171780912</c:v>
                </c:pt>
                <c:pt idx="7561">
                  <c:v>40.96059441715574</c:v>
                </c:pt>
                <c:pt idx="7562">
                  <c:v>40.95998712550609</c:v>
                </c:pt>
                <c:pt idx="7563">
                  <c:v>40.95937947211639</c:v>
                </c:pt>
                <c:pt idx="7564">
                  <c:v>40.95877219847938</c:v>
                </c:pt>
                <c:pt idx="7565">
                  <c:v>40.95816456311297</c:v>
                </c:pt>
                <c:pt idx="7566">
                  <c:v>40.957557307488</c:v>
                </c:pt>
                <c:pt idx="7567">
                  <c:v>40.95695006086605</c:v>
                </c:pt>
                <c:pt idx="7568">
                  <c:v>40.9563424525309</c:v>
                </c:pt>
                <c:pt idx="7569">
                  <c:v>40.9557352239202</c:v>
                </c:pt>
                <c:pt idx="7570">
                  <c:v>40.95512763360698</c:v>
                </c:pt>
                <c:pt idx="7571">
                  <c:v>40.95452042300698</c:v>
                </c:pt>
                <c:pt idx="7572">
                  <c:v>40.95391322140942</c:v>
                </c:pt>
                <c:pt idx="7573">
                  <c:v>40.95330565812538</c:v>
                </c:pt>
                <c:pt idx="7574">
                  <c:v>40.95269847453765</c:v>
                </c:pt>
                <c:pt idx="7575">
                  <c:v>40.95209092927425</c:v>
                </c:pt>
                <c:pt idx="7576">
                  <c:v>40.95148376369586</c:v>
                </c:pt>
                <c:pt idx="7577">
                  <c:v>40.95087660711923</c:v>
                </c:pt>
                <c:pt idx="7578">
                  <c:v>40.95026908888296</c:v>
                </c:pt>
                <c:pt idx="7579">
                  <c:v>40.94966195031486</c:v>
                </c:pt>
                <c:pt idx="7580">
                  <c:v>40.94905445009785</c:v>
                </c:pt>
                <c:pt idx="7581">
                  <c:v>40.94844732953776</c:v>
                </c:pt>
                <c:pt idx="7582">
                  <c:v>40.94784021797869</c:v>
                </c:pt>
                <c:pt idx="7583">
                  <c:v>40.94723274478681</c:v>
                </c:pt>
                <c:pt idx="7584">
                  <c:v>40.94662565123491</c:v>
                </c:pt>
                <c:pt idx="7585">
                  <c:v>40.94601819606095</c:v>
                </c:pt>
                <c:pt idx="7586">
                  <c:v>40.94541112051572</c:v>
                </c:pt>
                <c:pt idx="7587">
                  <c:v>40.94480405397084</c:v>
                </c:pt>
                <c:pt idx="7588">
                  <c:v>40.94419662581998</c:v>
                </c:pt>
                <c:pt idx="7589">
                  <c:v>40.94358957728093</c:v>
                </c:pt>
                <c:pt idx="7590">
                  <c:v>40.94298216714661</c:v>
                </c:pt>
                <c:pt idx="7591">
                  <c:v>40.9423751366129</c:v>
                </c:pt>
                <c:pt idx="7592">
                  <c:v>40.94176811507886</c:v>
                </c:pt>
                <c:pt idx="7593">
                  <c:v>40.9411607319656</c:v>
                </c:pt>
                <c:pt idx="7594">
                  <c:v>40.94055372843605</c:v>
                </c:pt>
                <c:pt idx="7595">
                  <c:v>40.939946363338</c:v>
                </c:pt>
                <c:pt idx="7596">
                  <c:v>40.9393393778124</c:v>
                </c:pt>
                <c:pt idx="7597">
                  <c:v>40.9387324012858</c:v>
                </c:pt>
                <c:pt idx="7598">
                  <c:v>40.9381250632068</c:v>
                </c:pt>
                <c:pt idx="7599">
                  <c:v>40.93751810468335</c:v>
                </c:pt>
                <c:pt idx="7600">
                  <c:v>40.9369107846182</c:v>
                </c:pt>
                <c:pt idx="7601">
                  <c:v>40.93630384409733</c:v>
                </c:pt>
                <c:pt idx="7602">
                  <c:v>40.9356969125748</c:v>
                </c:pt>
                <c:pt idx="7603">
                  <c:v>40.93508961952666</c:v>
                </c:pt>
                <c:pt idx="7604">
                  <c:v>40.93448270600594</c:v>
                </c:pt>
                <c:pt idx="7605">
                  <c:v>40.93387543097032</c:v>
                </c:pt>
                <c:pt idx="7606">
                  <c:v>40.93326853545082</c:v>
                </c:pt>
                <c:pt idx="7607">
                  <c:v>40.932661648929</c:v>
                </c:pt>
                <c:pt idx="7608">
                  <c:v>40.93205440090836</c:v>
                </c:pt>
                <c:pt idx="7609">
                  <c:v>40.93144753238694</c:v>
                </c:pt>
                <c:pt idx="7610">
                  <c:v>40.93084030237747</c:v>
                </c:pt>
                <c:pt idx="7611">
                  <c:v>40.93023345185597</c:v>
                </c:pt>
                <c:pt idx="7612">
                  <c:v>40.92962661033145</c:v>
                </c:pt>
                <c:pt idx="7613">
                  <c:v>40.92901940733493</c:v>
                </c:pt>
                <c:pt idx="7614">
                  <c:v>40.92841258380951</c:v>
                </c:pt>
                <c:pt idx="7615">
                  <c:v>40.92780539882278</c:v>
                </c:pt>
                <c:pt idx="7616">
                  <c:v>40.9271985932959</c:v>
                </c:pt>
                <c:pt idx="7617">
                  <c:v>40.92659179676533</c:v>
                </c:pt>
                <c:pt idx="7618">
                  <c:v>40.92598463878954</c:v>
                </c:pt>
                <c:pt idx="7619">
                  <c:v>40.92537786025671</c:v>
                </c:pt>
                <c:pt idx="7620">
                  <c:v>40.92477072028936</c:v>
                </c:pt>
                <c:pt idx="7621">
                  <c:v>40.92416395975371</c:v>
                </c:pt>
                <c:pt idx="7622">
                  <c:v>40.92355720821372</c:v>
                </c:pt>
                <c:pt idx="7623">
                  <c:v>40.92295009525528</c:v>
                </c:pt>
                <c:pt idx="7624">
                  <c:v>40.92234336171165</c:v>
                </c:pt>
                <c:pt idx="7625">
                  <c:v>40.92173626676032</c:v>
                </c:pt>
                <c:pt idx="7626">
                  <c:v>40.9211295512125</c:v>
                </c:pt>
                <c:pt idx="7627">
                  <c:v>40.92052284465974</c:v>
                </c:pt>
                <c:pt idx="7628">
                  <c:v>40.91991577671527</c:v>
                </c:pt>
                <c:pt idx="7629">
                  <c:v>40.9193090881575</c:v>
                </c:pt>
                <c:pt idx="7630">
                  <c:v>40.91870203821877</c:v>
                </c:pt>
                <c:pt idx="7631">
                  <c:v>40.91809536765548</c:v>
                </c:pt>
                <c:pt idx="7632">
                  <c:v>40.91748870608646</c:v>
                </c:pt>
                <c:pt idx="7633">
                  <c:v>40.91688168315258</c:v>
                </c:pt>
                <c:pt idx="7634">
                  <c:v>40.9162750395773</c:v>
                </c:pt>
                <c:pt idx="7635">
                  <c:v>40.91566803464784</c:v>
                </c:pt>
                <c:pt idx="7636">
                  <c:v>40.91506140906563</c:v>
                </c:pt>
                <c:pt idx="7637">
                  <c:v>40.91445479247709</c:v>
                </c:pt>
                <c:pt idx="7638">
                  <c:v>40.91384781455044</c:v>
                </c:pt>
                <c:pt idx="7639">
                  <c:v>40.91324121595422</c:v>
                </c:pt>
                <c:pt idx="7640">
                  <c:v>40.91263425603059</c:v>
                </c:pt>
                <c:pt idx="7641">
                  <c:v>40.91202767542615</c:v>
                </c:pt>
                <c:pt idx="7642">
                  <c:v>40.91142110381463</c:v>
                </c:pt>
                <c:pt idx="7643">
                  <c:v>40.91081417089187</c:v>
                </c:pt>
                <c:pt idx="7644">
                  <c:v>40.91020761727132</c:v>
                </c:pt>
                <c:pt idx="7645">
                  <c:v>40.90960070235023</c:v>
                </c:pt>
                <c:pt idx="7646">
                  <c:v>40.90899416672013</c:v>
                </c:pt>
                <c:pt idx="7647">
                  <c:v>40.90838764008232</c:v>
                </c:pt>
                <c:pt idx="7648">
                  <c:v>40.90778075216</c:v>
                </c:pt>
                <c:pt idx="7649">
                  <c:v>40.9071742435118</c:v>
                </c:pt>
                <c:pt idx="7650">
                  <c:v>40.9065673735898</c:v>
                </c:pt>
                <c:pt idx="7651">
                  <c:v>40.90596088293068</c:v>
                </c:pt>
                <c:pt idx="7652">
                  <c:v>40.90535440126315</c:v>
                </c:pt>
                <c:pt idx="7653">
                  <c:v>40.9047475583379</c:v>
                </c:pt>
                <c:pt idx="7654">
                  <c:v>40.90414109465866</c:v>
                </c:pt>
                <c:pt idx="7655">
                  <c:v>40.9035342697324</c:v>
                </c:pt>
                <c:pt idx="7656">
                  <c:v>40.90292782404091</c:v>
                </c:pt>
                <c:pt idx="7657">
                  <c:v>40.90232138734032</c:v>
                </c:pt>
                <c:pt idx="7658">
                  <c:v>40.90171458940878</c:v>
                </c:pt>
                <c:pt idx="7659">
                  <c:v>40.90110817069512</c:v>
                </c:pt>
                <c:pt idx="7660">
                  <c:v>40.90050139076121</c:v>
                </c:pt>
                <c:pt idx="7661">
                  <c:v>40.89989499003394</c:v>
                </c:pt>
                <c:pt idx="7662">
                  <c:v>40.89928859829688</c:v>
                </c:pt>
                <c:pt idx="7663">
                  <c:v>40.89868184535569</c:v>
                </c:pt>
                <c:pt idx="7664">
                  <c:v>40.89807547160422</c:v>
                </c:pt>
                <c:pt idx="7665">
                  <c:v>40.8974687366593</c:v>
                </c:pt>
                <c:pt idx="7666">
                  <c:v>40.89686238089287</c:v>
                </c:pt>
                <c:pt idx="7667">
                  <c:v>40.89625603411601</c:v>
                </c:pt>
                <c:pt idx="7668">
                  <c:v>40.89564932616175</c:v>
                </c:pt>
                <c:pt idx="7669">
                  <c:v>40.89504299736912</c:v>
                </c:pt>
                <c:pt idx="7670">
                  <c:v>40.89443630740978</c:v>
                </c:pt>
                <c:pt idx="7671">
                  <c:v>40.89382999660083</c:v>
                </c:pt>
                <c:pt idx="7672">
                  <c:v>40.89322369478077</c:v>
                </c:pt>
                <c:pt idx="7673">
                  <c:v>40.89261703181008</c:v>
                </c:pt>
                <c:pt idx="7674">
                  <c:v>40.8920107479729</c:v>
                </c:pt>
                <c:pt idx="7675">
                  <c:v>40.89140410299578</c:v>
                </c:pt>
                <c:pt idx="7676">
                  <c:v>40.89079783714093</c:v>
                </c:pt>
                <c:pt idx="7677">
                  <c:v>40.8901915802743</c:v>
                </c:pt>
                <c:pt idx="7678">
                  <c:v>40.88958496228377</c:v>
                </c:pt>
                <c:pt idx="7679">
                  <c:v>40.88897872339867</c:v>
                </c:pt>
                <c:pt idx="7680">
                  <c:v>40.88837212340041</c:v>
                </c:pt>
                <c:pt idx="7681">
                  <c:v>40.88776590249626</c:v>
                </c:pt>
                <c:pt idx="7682">
                  <c:v>40.8871596905797</c:v>
                </c:pt>
                <c:pt idx="7683">
                  <c:v>40.886553117566</c:v>
                </c:pt>
                <c:pt idx="7684">
                  <c:v>40.88594692362958</c:v>
                </c:pt>
                <c:pt idx="7685">
                  <c:v>40.88534036860677</c:v>
                </c:pt>
                <c:pt idx="7686">
                  <c:v>40.88473419264999</c:v>
                </c:pt>
                <c:pt idx="7687">
                  <c:v>40.88412802568005</c:v>
                </c:pt>
                <c:pt idx="7688">
                  <c:v>40.8835214976398</c:v>
                </c:pt>
                <c:pt idx="7689">
                  <c:v>40.88291534864872</c:v>
                </c:pt>
                <c:pt idx="7690">
                  <c:v>40.882308838598</c:v>
                </c:pt>
                <c:pt idx="7691">
                  <c:v>40.88170270758518</c:v>
                </c:pt>
                <c:pt idx="7692">
                  <c:v>40.88109658555854</c:v>
                </c:pt>
                <c:pt idx="7693">
                  <c:v>40.88049010248834</c:v>
                </c:pt>
                <c:pt idx="7694">
                  <c:v>40.8798839984392</c:v>
                </c:pt>
                <c:pt idx="7695">
                  <c:v>40.87927753335716</c:v>
                </c:pt>
                <c:pt idx="7696">
                  <c:v>40.87867144728494</c:v>
                </c:pt>
                <c:pt idx="7697">
                  <c:v>40.87806537019826</c:v>
                </c:pt>
                <c:pt idx="7698">
                  <c:v>40.87745893209473</c:v>
                </c:pt>
                <c:pt idx="7699">
                  <c:v>40.87685287298415</c:v>
                </c:pt>
                <c:pt idx="7700">
                  <c:v>40.87624645286741</c:v>
                </c:pt>
                <c:pt idx="7701">
                  <c:v>40.87564041173241</c:v>
                </c:pt>
                <c:pt idx="7702">
                  <c:v>40.87503437958227</c:v>
                </c:pt>
                <c:pt idx="7703">
                  <c:v>40.87442798644203</c:v>
                </c:pt>
                <c:pt idx="7704">
                  <c:v>40.87382197226663</c:v>
                </c:pt>
                <c:pt idx="7705">
                  <c:v>40.87321559711192</c:v>
                </c:pt>
                <c:pt idx="7706">
                  <c:v>40.87260960091075</c:v>
                </c:pt>
                <c:pt idx="7707">
                  <c:v>40.87200361369374</c:v>
                </c:pt>
                <c:pt idx="7708">
                  <c:v>40.87139726551343</c:v>
                </c:pt>
                <c:pt idx="7709">
                  <c:v>40.87079129626987</c:v>
                </c:pt>
                <c:pt idx="7710">
                  <c:v>40.87018496607369</c:v>
                </c:pt>
                <c:pt idx="7711">
                  <c:v>40.86957901480298</c:v>
                </c:pt>
                <c:pt idx="7712">
                  <c:v>40.86897307251577</c:v>
                </c:pt>
                <c:pt idx="7713">
                  <c:v>40.86836676929199</c:v>
                </c:pt>
                <c:pt idx="7714">
                  <c:v>40.86776084497687</c:v>
                </c:pt>
                <c:pt idx="7715">
                  <c:v>40.86715455973587</c:v>
                </c:pt>
                <c:pt idx="7716">
                  <c:v>40.86654865339223</c:v>
                </c:pt>
                <c:pt idx="7717">
                  <c:v>40.86594275603147</c:v>
                </c:pt>
                <c:pt idx="7718">
                  <c:v>40.86533649776086</c:v>
                </c:pt>
                <c:pt idx="7719">
                  <c:v>40.86473061837078</c:v>
                </c:pt>
                <c:pt idx="7720">
                  <c:v>40.86412437808161</c:v>
                </c:pt>
                <c:pt idx="7721">
                  <c:v>40.8635185166617</c:v>
                </c:pt>
                <c:pt idx="7722">
                  <c:v>40.86291266422393</c:v>
                </c:pt>
                <c:pt idx="7723">
                  <c:v>40.86230645090312</c:v>
                </c:pt>
                <c:pt idx="7724">
                  <c:v>40.86170061643472</c:v>
                </c:pt>
                <c:pt idx="7725">
                  <c:v>40.86109442109396</c:v>
                </c:pt>
                <c:pt idx="7726">
                  <c:v>40.86048860459439</c:v>
                </c:pt>
                <c:pt idx="7727">
                  <c:v>40.85988279707628</c:v>
                </c:pt>
                <c:pt idx="7728">
                  <c:v>40.8592766287019</c:v>
                </c:pt>
                <c:pt idx="7729">
                  <c:v>40.8586708391518</c:v>
                </c:pt>
                <c:pt idx="7730">
                  <c:v>40.85806468875609</c:v>
                </c:pt>
                <c:pt idx="7731">
                  <c:v>40.8574589171735</c:v>
                </c:pt>
                <c:pt idx="7732">
                  <c:v>40.85685315457167</c:v>
                </c:pt>
                <c:pt idx="7733">
                  <c:v>40.85624703114026</c:v>
                </c:pt>
                <c:pt idx="7734">
                  <c:v>40.85564128650514</c:v>
                </c:pt>
                <c:pt idx="7735">
                  <c:v>40.85503518105112</c:v>
                </c:pt>
                <c:pt idx="7736">
                  <c:v>40.85442945438205</c:v>
                </c:pt>
                <c:pt idx="7737">
                  <c:v>40.85382373669314</c:v>
                </c:pt>
                <c:pt idx="7738">
                  <c:v>40.85321765820142</c:v>
                </c:pt>
                <c:pt idx="7739">
                  <c:v>40.85261195847784</c:v>
                </c:pt>
                <c:pt idx="7740">
                  <c:v>40.85200589796212</c:v>
                </c:pt>
                <c:pt idx="7741">
                  <c:v>40.85140021620327</c:v>
                </c:pt>
                <c:pt idx="7742">
                  <c:v>40.85079454342389</c:v>
                </c:pt>
                <c:pt idx="7743">
                  <c:v>40.85018850986842</c:v>
                </c:pt>
                <c:pt idx="7744">
                  <c:v>40.84958285505299</c:v>
                </c:pt>
                <c:pt idx="7745">
                  <c:v>40.84897683947221</c:v>
                </c:pt>
                <c:pt idx="7746">
                  <c:v>40.84837120262021</c:v>
                </c:pt>
                <c:pt idx="7747">
                  <c:v>40.84776557474696</c:v>
                </c:pt>
                <c:pt idx="7748">
                  <c:v>40.84715958612441</c:v>
                </c:pt>
                <c:pt idx="7749">
                  <c:v>40.84655397621378</c:v>
                </c:pt>
                <c:pt idx="7750">
                  <c:v>40.84594800556452</c:v>
                </c:pt>
                <c:pt idx="7751">
                  <c:v>40.84534241361597</c:v>
                </c:pt>
                <c:pt idx="7752">
                  <c:v>40.84473683064552</c:v>
                </c:pt>
                <c:pt idx="7753">
                  <c:v>40.84413088695246</c:v>
                </c:pt>
                <c:pt idx="7754">
                  <c:v>40.84352532194325</c:v>
                </c:pt>
                <c:pt idx="7755">
                  <c:v>40.84291939622216</c:v>
                </c:pt>
                <c:pt idx="7756">
                  <c:v>40.8423138491737</c:v>
                </c:pt>
                <c:pt idx="7757">
                  <c:v>40.84170831110261</c:v>
                </c:pt>
                <c:pt idx="7758">
                  <c:v>40.84110241233571</c:v>
                </c:pt>
                <c:pt idx="7759">
                  <c:v>40.84049689222454</c:v>
                </c:pt>
                <c:pt idx="7760">
                  <c:v>40.83989101142824</c:v>
                </c:pt>
                <c:pt idx="7761">
                  <c:v>40.83928550927643</c:v>
                </c:pt>
                <c:pt idx="7762">
                  <c:v>40.83868001610143</c:v>
                </c:pt>
                <c:pt idx="7763">
                  <c:v>40.83807416225725</c:v>
                </c:pt>
                <c:pt idx="7764">
                  <c:v>40.83746868704077</c:v>
                </c:pt>
                <c:pt idx="7765">
                  <c:v>40.83686285116588</c:v>
                </c:pt>
                <c:pt idx="7766">
                  <c:v>40.83625739390742</c:v>
                </c:pt>
                <c:pt idx="7767">
                  <c:v>40.83565194562503</c:v>
                </c:pt>
                <c:pt idx="7768">
                  <c:v>40.83504613670025</c:v>
                </c:pt>
                <c:pt idx="7769">
                  <c:v>40.83444070637507</c:v>
                </c:pt>
                <c:pt idx="7770">
                  <c:v>40.83383491541819</c:v>
                </c:pt>
                <c:pt idx="7771">
                  <c:v>40.83322950304964</c:v>
                </c:pt>
                <c:pt idx="7772">
                  <c:v>40.83262409965651</c:v>
                </c:pt>
                <c:pt idx="7773">
                  <c:v>40.83201833564777</c:v>
                </c:pt>
                <c:pt idx="7774">
                  <c:v>40.83141295021049</c:v>
                </c:pt>
                <c:pt idx="7775">
                  <c:v>40.83080720416827</c:v>
                </c:pt>
                <c:pt idx="7776">
                  <c:v>40.83020183668631</c:v>
                </c:pt>
                <c:pt idx="7777">
                  <c:v>40.8295964781791</c:v>
                </c:pt>
                <c:pt idx="7778">
                  <c:v>40.82899075908293</c:v>
                </c:pt>
                <c:pt idx="7779">
                  <c:v>40.82838541853021</c:v>
                </c:pt>
                <c:pt idx="7780">
                  <c:v>40.82777971739925</c:v>
                </c:pt>
                <c:pt idx="7781">
                  <c:v>40.8271743948005</c:v>
                </c:pt>
                <c:pt idx="7782">
                  <c:v>40.82656908117578</c:v>
                </c:pt>
                <c:pt idx="7783">
                  <c:v>40.82596340698886</c:v>
                </c:pt>
                <c:pt idx="7784">
                  <c:v>40.82535811131731</c:v>
                </c:pt>
                <c:pt idx="7785">
                  <c:v>40.82475245509421</c:v>
                </c:pt>
                <c:pt idx="7786">
                  <c:v>40.82414717737529</c:v>
                </c:pt>
                <c:pt idx="7787">
                  <c:v>40.82354190862972</c:v>
                </c:pt>
                <c:pt idx="7788">
                  <c:v>40.82293627934867</c:v>
                </c:pt>
                <c:pt idx="7789">
                  <c:v>40.8223310285549</c:v>
                </c:pt>
                <c:pt idx="7790">
                  <c:v>40.82172541723632</c:v>
                </c:pt>
                <c:pt idx="7791">
                  <c:v>40.82112018439384</c:v>
                </c:pt>
                <c:pt idx="7792">
                  <c:v>40.82051496052403</c:v>
                </c:pt>
                <c:pt idx="7793">
                  <c:v>40.81990937614545</c:v>
                </c:pt>
                <c:pt idx="7794">
                  <c:v>40.81930417022609</c:v>
                </c:pt>
                <c:pt idx="7795">
                  <c:v>40.81869860380866</c:v>
                </c:pt>
                <c:pt idx="7796">
                  <c:v>40.81809341583924</c:v>
                </c:pt>
                <c:pt idx="7797">
                  <c:v>40.81748823684183</c:v>
                </c:pt>
                <c:pt idx="7798">
                  <c:v>40.81688269736232</c:v>
                </c:pt>
                <c:pt idx="7799">
                  <c:v>40.81627753631403</c:v>
                </c:pt>
                <c:pt idx="7800">
                  <c:v>40.81567201479437</c:v>
                </c:pt>
                <c:pt idx="7801">
                  <c:v>40.81506687169459</c:v>
                </c:pt>
                <c:pt idx="7802">
                  <c:v>40.81446173756618</c:v>
                </c:pt>
                <c:pt idx="7803">
                  <c:v>40.81385624298247</c:v>
                </c:pt>
                <c:pt idx="7804">
                  <c:v>40.81325112680182</c:v>
                </c:pt>
                <c:pt idx="7805">
                  <c:v>40.8126456501765</c:v>
                </c:pt>
                <c:pt idx="7806">
                  <c:v>40.81204055194304</c:v>
                </c:pt>
                <c:pt idx="7807">
                  <c:v>40.81143546268028</c:v>
                </c:pt>
                <c:pt idx="7808">
                  <c:v>40.81083001298892</c:v>
                </c:pt>
                <c:pt idx="7809">
                  <c:v>40.81022494167253</c:v>
                </c:pt>
                <c:pt idx="7810">
                  <c:v>40.80961950993824</c:v>
                </c:pt>
                <c:pt idx="7811">
                  <c:v>40.80901445656774</c:v>
                </c:pt>
                <c:pt idx="7812">
                  <c:v>40.80840941216722</c:v>
                </c:pt>
                <c:pt idx="7813">
                  <c:v>40.80780400736478</c:v>
                </c:pt>
                <c:pt idx="7814">
                  <c:v>40.80719898090934</c:v>
                </c:pt>
                <c:pt idx="7815">
                  <c:v>40.80659359406264</c:v>
                </c:pt>
                <c:pt idx="7816">
                  <c:v>40.80598858555171</c:v>
                </c:pt>
                <c:pt idx="7817">
                  <c:v>40.80538358601007</c:v>
                </c:pt>
                <c:pt idx="7818">
                  <c:v>40.80477822609325</c:v>
                </c:pt>
                <c:pt idx="7819">
                  <c:v>40.80417324449532</c:v>
                </c:pt>
                <c:pt idx="7820">
                  <c:v>40.80356790253288</c:v>
                </c:pt>
                <c:pt idx="7821">
                  <c:v>40.8029629388781</c:v>
                </c:pt>
                <c:pt idx="7822">
                  <c:v>40.80235798419197</c:v>
                </c:pt>
                <c:pt idx="7823">
                  <c:v>40.80175266915735</c:v>
                </c:pt>
                <c:pt idx="7824">
                  <c:v>40.80114773241356</c:v>
                </c:pt>
                <c:pt idx="7825">
                  <c:v>40.800542435332</c:v>
                </c:pt>
                <c:pt idx="7826">
                  <c:v>40.79993751653003</c:v>
                </c:pt>
                <c:pt idx="7827">
                  <c:v>40.79933260669604</c:v>
                </c:pt>
                <c:pt idx="7828">
                  <c:v>40.79872733654025</c:v>
                </c:pt>
                <c:pt idx="7829">
                  <c:v>40.79812244464725</c:v>
                </c:pt>
                <c:pt idx="7830">
                  <c:v>40.79751719244316</c:v>
                </c:pt>
                <c:pt idx="7831">
                  <c:v>40.79691231849061</c:v>
                </c:pt>
                <c:pt idx="7832">
                  <c:v>40.79630745350537</c:v>
                </c:pt>
                <c:pt idx="7833">
                  <c:v>40.79570222822507</c:v>
                </c:pt>
                <c:pt idx="7834">
                  <c:v>40.79509738117945</c:v>
                </c:pt>
                <c:pt idx="7835">
                  <c:v>40.79449217384946</c:v>
                </c:pt>
                <c:pt idx="7836">
                  <c:v>40.79388734474297</c:v>
                </c:pt>
                <c:pt idx="7837">
                  <c:v>40.7932825246031</c:v>
                </c:pt>
                <c:pt idx="7838">
                  <c:v>40.79267734419486</c:v>
                </c:pt>
                <c:pt idx="7839">
                  <c:v>40.79207254199327</c:v>
                </c:pt>
                <c:pt idx="7840">
                  <c:v>40.791467379534</c:v>
                </c:pt>
                <c:pt idx="7841">
                  <c:v>40.7908625952702</c:v>
                </c:pt>
                <c:pt idx="7842">
                  <c:v>40.79025781997232</c:v>
                </c:pt>
                <c:pt idx="7843">
                  <c:v>40.78965268443278</c:v>
                </c:pt>
                <c:pt idx="7844">
                  <c:v>40.78904792707184</c:v>
                </c:pt>
                <c:pt idx="7845">
                  <c:v>40.78844280947993</c:v>
                </c:pt>
                <c:pt idx="7846">
                  <c:v>40.78783807005541</c:v>
                </c:pt>
                <c:pt idx="7847">
                  <c:v>40.78723333959616</c:v>
                </c:pt>
                <c:pt idx="7848">
                  <c:v>40.78662824892196</c:v>
                </c:pt>
                <c:pt idx="7849">
                  <c:v>40.78602353639828</c:v>
                </c:pt>
                <c:pt idx="7850">
                  <c:v>40.78541846367034</c:v>
                </c:pt>
                <c:pt idx="7851">
                  <c:v>40.78481376908174</c:v>
                </c:pt>
                <c:pt idx="7852">
                  <c:v>40.78420908345772</c:v>
                </c:pt>
                <c:pt idx="7853">
                  <c:v>40.78360403764543</c:v>
                </c:pt>
                <c:pt idx="7854">
                  <c:v>40.7829993699557</c:v>
                </c:pt>
                <c:pt idx="7855">
                  <c:v>40.78239434208833</c:v>
                </c:pt>
                <c:pt idx="7856">
                  <c:v>40.78178969233226</c:v>
                </c:pt>
                <c:pt idx="7857">
                  <c:v>40.78118505154012</c:v>
                </c:pt>
                <c:pt idx="7858">
                  <c:v>40.78058005058642</c:v>
                </c:pt>
                <c:pt idx="7859">
                  <c:v>40.7799754277272</c:v>
                </c:pt>
                <c:pt idx="7860">
                  <c:v>40.77937044471704</c:v>
                </c:pt>
                <c:pt idx="7861">
                  <c:v>40.77876583979015</c:v>
                </c:pt>
                <c:pt idx="7862">
                  <c:v>40.77816124382651</c:v>
                </c:pt>
                <c:pt idx="7863">
                  <c:v>40.77755628772797</c:v>
                </c:pt>
                <c:pt idx="7864">
                  <c:v>40.77695170969588</c:v>
                </c:pt>
                <c:pt idx="7865">
                  <c:v>40.77634677153956</c:v>
                </c:pt>
                <c:pt idx="7866">
                  <c:v>40.77574221143847</c:v>
                </c:pt>
                <c:pt idx="7867">
                  <c:v>40.77513766029994</c:v>
                </c:pt>
                <c:pt idx="7868">
                  <c:v>40.77453274905321</c:v>
                </c:pt>
                <c:pt idx="7869">
                  <c:v>40.77392821584488</c:v>
                </c:pt>
                <c:pt idx="7870">
                  <c:v>40.77332332253904</c:v>
                </c:pt>
                <c:pt idx="7871">
                  <c:v>40.77271880726034</c:v>
                </c:pt>
                <c:pt idx="7872">
                  <c:v>40.77211430094356</c:v>
                </c:pt>
                <c:pt idx="7873">
                  <c:v>40.77150943454526</c:v>
                </c:pt>
                <c:pt idx="7874">
                  <c:v>40.77090494615731</c:v>
                </c:pt>
                <c:pt idx="7875">
                  <c:v>40.77030009769854</c:v>
                </c:pt>
                <c:pt idx="7876">
                  <c:v>40.7696956272389</c:v>
                </c:pt>
                <c:pt idx="7877">
                  <c:v>40.76909116574045</c:v>
                </c:pt>
                <c:pt idx="7878">
                  <c:v>40.76848634418723</c:v>
                </c:pt>
                <c:pt idx="7879">
                  <c:v>40.76788190061627</c:v>
                </c:pt>
                <c:pt idx="7880">
                  <c:v>40.76727709700121</c:v>
                </c:pt>
                <c:pt idx="7881">
                  <c:v>40.76667267135723</c:v>
                </c:pt>
                <c:pt idx="7882">
                  <c:v>40.7660682546738</c:v>
                </c:pt>
                <c:pt idx="7883">
                  <c:v>40.76546347796219</c:v>
                </c:pt>
                <c:pt idx="7884">
                  <c:v>40.76485907920492</c:v>
                </c:pt>
                <c:pt idx="7885">
                  <c:v>40.76425432043015</c:v>
                </c:pt>
                <c:pt idx="7886">
                  <c:v>40.76364993959846</c:v>
                </c:pt>
                <c:pt idx="7887">
                  <c:v>40.76304556772664</c:v>
                </c:pt>
                <c:pt idx="7888">
                  <c:v>40.76244083585334</c:v>
                </c:pt>
              </c:numCache>
            </c:numRef>
          </c:yVal>
          <c:smooth val="0"/>
          <c:extLst xmlns:c16r2="http://schemas.microsoft.com/office/drawing/2015/06/chart">
            <c:ext xmlns:c16="http://schemas.microsoft.com/office/drawing/2014/chart" uri="{C3380CC4-5D6E-409C-BE32-E72D297353CC}">
              <c16:uniqueId val="{00000005-6238-4B5A-BBF4-2F0B877A51DF}"/>
            </c:ext>
          </c:extLst>
        </c:ser>
        <c:ser>
          <c:idx val="6"/>
          <c:order val="6"/>
          <c:tx>
            <c:strRef>
              <c:f>Sheet1!$N$1</c:f>
              <c:strCache>
                <c:ptCount val="1"/>
                <c:pt idx="0">
                  <c:v>data</c:v>
                </c:pt>
              </c:strCache>
            </c:strRef>
          </c:tx>
          <c:spPr>
            <a:ln w="19050">
              <a:solidFill>
                <a:srgbClr val="000000">
                  <a:alpha val="60000"/>
                </a:srgbClr>
              </a:solidFill>
            </a:ln>
          </c:spPr>
          <c:marker>
            <c:symbol val="none"/>
          </c:marker>
          <c:xVal>
            <c:numRef>
              <c:f>Sheet1!$M$2:$M$7890</c:f>
              <c:numCache>
                <c:formatCode>General</c:formatCode>
                <c:ptCount val="7889"/>
                <c:pt idx="0">
                  <c:v>-39.5</c:v>
                </c:pt>
                <c:pt idx="1">
                  <c:v>-39.40000152587891</c:v>
                </c:pt>
                <c:pt idx="2">
                  <c:v>-39.30000305175779</c:v>
                </c:pt>
                <c:pt idx="3">
                  <c:v>-39.20000076293945</c:v>
                </c:pt>
                <c:pt idx="4">
                  <c:v>-39.10000228881836</c:v>
                </c:pt>
                <c:pt idx="5">
                  <c:v>-39.0</c:v>
                </c:pt>
                <c:pt idx="6">
                  <c:v>-38.90000152587891</c:v>
                </c:pt>
                <c:pt idx="7">
                  <c:v>-38.80000305175779</c:v>
                </c:pt>
                <c:pt idx="8">
                  <c:v>-38.70000076293945</c:v>
                </c:pt>
                <c:pt idx="9">
                  <c:v>-38.60000228881836</c:v>
                </c:pt>
                <c:pt idx="10">
                  <c:v>-38.5</c:v>
                </c:pt>
                <c:pt idx="11">
                  <c:v>-38.40000152587891</c:v>
                </c:pt>
                <c:pt idx="12">
                  <c:v>-38.30000305175779</c:v>
                </c:pt>
                <c:pt idx="13">
                  <c:v>-38.20000076293945</c:v>
                </c:pt>
                <c:pt idx="14">
                  <c:v>-38.10000228881836</c:v>
                </c:pt>
                <c:pt idx="15">
                  <c:v>-38.0</c:v>
                </c:pt>
                <c:pt idx="16">
                  <c:v>-37.90000152587891</c:v>
                </c:pt>
                <c:pt idx="17">
                  <c:v>-37.80000305175779</c:v>
                </c:pt>
                <c:pt idx="18">
                  <c:v>-37.70000076293945</c:v>
                </c:pt>
                <c:pt idx="19">
                  <c:v>-37.60000228881836</c:v>
                </c:pt>
                <c:pt idx="20">
                  <c:v>-37.5</c:v>
                </c:pt>
                <c:pt idx="21">
                  <c:v>-37.40000152587891</c:v>
                </c:pt>
                <c:pt idx="22">
                  <c:v>-37.30000305175779</c:v>
                </c:pt>
                <c:pt idx="23">
                  <c:v>-37.20000076293945</c:v>
                </c:pt>
                <c:pt idx="24">
                  <c:v>-37.10000228881836</c:v>
                </c:pt>
                <c:pt idx="25">
                  <c:v>-37.0</c:v>
                </c:pt>
                <c:pt idx="26">
                  <c:v>-36.90000152587891</c:v>
                </c:pt>
                <c:pt idx="27">
                  <c:v>-36.80000305175779</c:v>
                </c:pt>
                <c:pt idx="28">
                  <c:v>-36.70000076293945</c:v>
                </c:pt>
                <c:pt idx="29">
                  <c:v>-36.60000228881836</c:v>
                </c:pt>
                <c:pt idx="30">
                  <c:v>-36.5</c:v>
                </c:pt>
                <c:pt idx="31">
                  <c:v>-36.40000152587891</c:v>
                </c:pt>
                <c:pt idx="32">
                  <c:v>-36.30000305175779</c:v>
                </c:pt>
                <c:pt idx="33">
                  <c:v>-36.20000076293945</c:v>
                </c:pt>
                <c:pt idx="34">
                  <c:v>-36.10000228881836</c:v>
                </c:pt>
                <c:pt idx="35">
                  <c:v>-36.0</c:v>
                </c:pt>
                <c:pt idx="36">
                  <c:v>-35.90000152587891</c:v>
                </c:pt>
                <c:pt idx="37">
                  <c:v>-35.80000305175779</c:v>
                </c:pt>
                <c:pt idx="38">
                  <c:v>-35.70000076293945</c:v>
                </c:pt>
                <c:pt idx="39">
                  <c:v>-35.60000228881836</c:v>
                </c:pt>
                <c:pt idx="40">
                  <c:v>-35.5</c:v>
                </c:pt>
                <c:pt idx="41">
                  <c:v>-35.40000152587891</c:v>
                </c:pt>
                <c:pt idx="42">
                  <c:v>-35.30000305175779</c:v>
                </c:pt>
                <c:pt idx="43">
                  <c:v>-35.20000076293945</c:v>
                </c:pt>
                <c:pt idx="44">
                  <c:v>-35.10000228881836</c:v>
                </c:pt>
                <c:pt idx="45">
                  <c:v>-35.0</c:v>
                </c:pt>
                <c:pt idx="46">
                  <c:v>-34.90000152587891</c:v>
                </c:pt>
                <c:pt idx="47">
                  <c:v>-34.80000305175779</c:v>
                </c:pt>
                <c:pt idx="48">
                  <c:v>-34.70000076293945</c:v>
                </c:pt>
                <c:pt idx="49">
                  <c:v>-34.60000228881836</c:v>
                </c:pt>
                <c:pt idx="50">
                  <c:v>-34.5</c:v>
                </c:pt>
                <c:pt idx="51">
                  <c:v>-34.40000152587891</c:v>
                </c:pt>
                <c:pt idx="52">
                  <c:v>-34.30000305175779</c:v>
                </c:pt>
                <c:pt idx="53">
                  <c:v>-34.20000076293945</c:v>
                </c:pt>
                <c:pt idx="54">
                  <c:v>-34.10000228881836</c:v>
                </c:pt>
                <c:pt idx="55">
                  <c:v>-34.0</c:v>
                </c:pt>
                <c:pt idx="56">
                  <c:v>-33.90000152587891</c:v>
                </c:pt>
                <c:pt idx="57">
                  <c:v>-33.80000305175779</c:v>
                </c:pt>
                <c:pt idx="58">
                  <c:v>-33.70000076293945</c:v>
                </c:pt>
                <c:pt idx="59">
                  <c:v>-33.60000228881836</c:v>
                </c:pt>
                <c:pt idx="60">
                  <c:v>-33.5</c:v>
                </c:pt>
                <c:pt idx="61">
                  <c:v>-33.40000152587891</c:v>
                </c:pt>
                <c:pt idx="62">
                  <c:v>-33.30000305175779</c:v>
                </c:pt>
                <c:pt idx="63">
                  <c:v>-33.20000076293945</c:v>
                </c:pt>
                <c:pt idx="64">
                  <c:v>-33.10000228881836</c:v>
                </c:pt>
                <c:pt idx="65">
                  <c:v>-33.0</c:v>
                </c:pt>
                <c:pt idx="66">
                  <c:v>-32.90000152587891</c:v>
                </c:pt>
                <c:pt idx="67">
                  <c:v>-32.80000305175779</c:v>
                </c:pt>
                <c:pt idx="68">
                  <c:v>-32.70000076293945</c:v>
                </c:pt>
                <c:pt idx="69">
                  <c:v>-32.60000228881836</c:v>
                </c:pt>
                <c:pt idx="70">
                  <c:v>-32.5</c:v>
                </c:pt>
                <c:pt idx="71">
                  <c:v>-32.40000152587891</c:v>
                </c:pt>
                <c:pt idx="72">
                  <c:v>-32.30000305175779</c:v>
                </c:pt>
                <c:pt idx="73">
                  <c:v>-32.20000076293945</c:v>
                </c:pt>
                <c:pt idx="74">
                  <c:v>-32.10000228881836</c:v>
                </c:pt>
                <c:pt idx="75">
                  <c:v>-32.0</c:v>
                </c:pt>
                <c:pt idx="76">
                  <c:v>-31.90000152587891</c:v>
                </c:pt>
                <c:pt idx="77">
                  <c:v>-31.80000114440918</c:v>
                </c:pt>
                <c:pt idx="78">
                  <c:v>-31.70000076293945</c:v>
                </c:pt>
                <c:pt idx="79">
                  <c:v>-31.60000228881836</c:v>
                </c:pt>
                <c:pt idx="80">
                  <c:v>-31.50000190734863</c:v>
                </c:pt>
                <c:pt idx="81">
                  <c:v>-31.40000152587891</c:v>
                </c:pt>
                <c:pt idx="82">
                  <c:v>-31.30000114440918</c:v>
                </c:pt>
                <c:pt idx="83">
                  <c:v>-31.20000076293945</c:v>
                </c:pt>
                <c:pt idx="84">
                  <c:v>-31.10000228881836</c:v>
                </c:pt>
                <c:pt idx="85">
                  <c:v>-31.00000190734863</c:v>
                </c:pt>
                <c:pt idx="86">
                  <c:v>-30.90000152587891</c:v>
                </c:pt>
                <c:pt idx="87">
                  <c:v>-30.80000114440918</c:v>
                </c:pt>
                <c:pt idx="88">
                  <c:v>-30.70000076293945</c:v>
                </c:pt>
                <c:pt idx="89">
                  <c:v>-30.60000228881836</c:v>
                </c:pt>
                <c:pt idx="90">
                  <c:v>-30.50000190734863</c:v>
                </c:pt>
                <c:pt idx="91">
                  <c:v>-30.40000152587891</c:v>
                </c:pt>
                <c:pt idx="92">
                  <c:v>-30.30000114440918</c:v>
                </c:pt>
                <c:pt idx="93">
                  <c:v>-30.20000076293945</c:v>
                </c:pt>
                <c:pt idx="94">
                  <c:v>-30.10000228881836</c:v>
                </c:pt>
                <c:pt idx="95">
                  <c:v>-30.00000190734863</c:v>
                </c:pt>
                <c:pt idx="96">
                  <c:v>-29.90000152587891</c:v>
                </c:pt>
                <c:pt idx="97">
                  <c:v>-29.80000114440918</c:v>
                </c:pt>
                <c:pt idx="98">
                  <c:v>-29.70000076293945</c:v>
                </c:pt>
                <c:pt idx="99">
                  <c:v>-29.60000228881836</c:v>
                </c:pt>
                <c:pt idx="100">
                  <c:v>-29.50000190734863</c:v>
                </c:pt>
                <c:pt idx="101">
                  <c:v>-29.40000152587891</c:v>
                </c:pt>
                <c:pt idx="102">
                  <c:v>-29.30000114440918</c:v>
                </c:pt>
                <c:pt idx="103">
                  <c:v>-29.20000076293945</c:v>
                </c:pt>
                <c:pt idx="104">
                  <c:v>-29.10000228881836</c:v>
                </c:pt>
                <c:pt idx="105">
                  <c:v>-29.00000190734863</c:v>
                </c:pt>
                <c:pt idx="106">
                  <c:v>-28.90000152587891</c:v>
                </c:pt>
                <c:pt idx="107">
                  <c:v>-28.80000114440918</c:v>
                </c:pt>
                <c:pt idx="108">
                  <c:v>-28.70000076293945</c:v>
                </c:pt>
                <c:pt idx="109">
                  <c:v>-28.60000228881836</c:v>
                </c:pt>
                <c:pt idx="110">
                  <c:v>-28.50000190734863</c:v>
                </c:pt>
                <c:pt idx="111">
                  <c:v>-28.40000152587891</c:v>
                </c:pt>
                <c:pt idx="112">
                  <c:v>-28.30000114440918</c:v>
                </c:pt>
                <c:pt idx="113">
                  <c:v>-28.20000076293945</c:v>
                </c:pt>
                <c:pt idx="114">
                  <c:v>-28.10000228881836</c:v>
                </c:pt>
                <c:pt idx="115">
                  <c:v>-28.00000190734863</c:v>
                </c:pt>
                <c:pt idx="116">
                  <c:v>-27.90000152587891</c:v>
                </c:pt>
                <c:pt idx="117">
                  <c:v>-27.80000114440918</c:v>
                </c:pt>
                <c:pt idx="118">
                  <c:v>-27.70000076293945</c:v>
                </c:pt>
                <c:pt idx="119">
                  <c:v>-27.60000228881836</c:v>
                </c:pt>
                <c:pt idx="120">
                  <c:v>-27.50000190734863</c:v>
                </c:pt>
                <c:pt idx="121">
                  <c:v>-27.40000152587891</c:v>
                </c:pt>
                <c:pt idx="122">
                  <c:v>-27.30000114440918</c:v>
                </c:pt>
                <c:pt idx="123">
                  <c:v>-27.20000076293945</c:v>
                </c:pt>
                <c:pt idx="124">
                  <c:v>-27.10000228881836</c:v>
                </c:pt>
                <c:pt idx="125">
                  <c:v>-27.00000190734863</c:v>
                </c:pt>
                <c:pt idx="126">
                  <c:v>-26.90000152587891</c:v>
                </c:pt>
                <c:pt idx="127">
                  <c:v>-26.80000114440918</c:v>
                </c:pt>
                <c:pt idx="128">
                  <c:v>-26.70000076293945</c:v>
                </c:pt>
                <c:pt idx="129">
                  <c:v>-26.60000228881836</c:v>
                </c:pt>
                <c:pt idx="130">
                  <c:v>-26.50000190734863</c:v>
                </c:pt>
                <c:pt idx="131">
                  <c:v>-26.40000152587891</c:v>
                </c:pt>
                <c:pt idx="132">
                  <c:v>-26.30000114440918</c:v>
                </c:pt>
                <c:pt idx="133">
                  <c:v>-26.20000076293945</c:v>
                </c:pt>
                <c:pt idx="134">
                  <c:v>-26.10000228881836</c:v>
                </c:pt>
                <c:pt idx="135">
                  <c:v>-26.00000190734863</c:v>
                </c:pt>
                <c:pt idx="136">
                  <c:v>-25.90000152587891</c:v>
                </c:pt>
                <c:pt idx="137">
                  <c:v>-25.80000114440918</c:v>
                </c:pt>
                <c:pt idx="138">
                  <c:v>-25.70000076293945</c:v>
                </c:pt>
                <c:pt idx="139">
                  <c:v>-25.60000228881836</c:v>
                </c:pt>
                <c:pt idx="140">
                  <c:v>-25.50000190734863</c:v>
                </c:pt>
                <c:pt idx="141">
                  <c:v>-25.40000152587891</c:v>
                </c:pt>
                <c:pt idx="142">
                  <c:v>-25.30000114440918</c:v>
                </c:pt>
                <c:pt idx="143">
                  <c:v>-25.20000076293945</c:v>
                </c:pt>
                <c:pt idx="144">
                  <c:v>-25.10000228881836</c:v>
                </c:pt>
                <c:pt idx="145">
                  <c:v>-25.00000190734863</c:v>
                </c:pt>
                <c:pt idx="146">
                  <c:v>-24.90000152587891</c:v>
                </c:pt>
                <c:pt idx="147">
                  <c:v>-24.80000114440918</c:v>
                </c:pt>
                <c:pt idx="148">
                  <c:v>-24.70000076293945</c:v>
                </c:pt>
                <c:pt idx="149">
                  <c:v>-24.60000228881836</c:v>
                </c:pt>
                <c:pt idx="150">
                  <c:v>-24.50000190734863</c:v>
                </c:pt>
                <c:pt idx="151">
                  <c:v>-24.40000152587891</c:v>
                </c:pt>
                <c:pt idx="152">
                  <c:v>-24.30000114440918</c:v>
                </c:pt>
                <c:pt idx="153">
                  <c:v>-24.20000076293945</c:v>
                </c:pt>
                <c:pt idx="154">
                  <c:v>-24.10000228881836</c:v>
                </c:pt>
                <c:pt idx="155">
                  <c:v>-24.00000190734863</c:v>
                </c:pt>
                <c:pt idx="156">
                  <c:v>-23.90000152587891</c:v>
                </c:pt>
                <c:pt idx="157">
                  <c:v>-23.80000114440918</c:v>
                </c:pt>
                <c:pt idx="158">
                  <c:v>-23.70000076293945</c:v>
                </c:pt>
                <c:pt idx="159">
                  <c:v>-23.60000228881836</c:v>
                </c:pt>
                <c:pt idx="160">
                  <c:v>-23.50000190734863</c:v>
                </c:pt>
                <c:pt idx="161">
                  <c:v>-23.40000152587891</c:v>
                </c:pt>
                <c:pt idx="162">
                  <c:v>-23.30000114440918</c:v>
                </c:pt>
                <c:pt idx="163">
                  <c:v>-23.20000076293945</c:v>
                </c:pt>
                <c:pt idx="164">
                  <c:v>-23.10000228881836</c:v>
                </c:pt>
                <c:pt idx="165">
                  <c:v>-23.00000190734863</c:v>
                </c:pt>
                <c:pt idx="166">
                  <c:v>-22.90000152587891</c:v>
                </c:pt>
                <c:pt idx="167">
                  <c:v>-22.80000114440918</c:v>
                </c:pt>
                <c:pt idx="168">
                  <c:v>-22.70000076293945</c:v>
                </c:pt>
                <c:pt idx="169">
                  <c:v>-22.60000228881836</c:v>
                </c:pt>
                <c:pt idx="170">
                  <c:v>-22.50000190734863</c:v>
                </c:pt>
                <c:pt idx="171">
                  <c:v>-22.40000152587891</c:v>
                </c:pt>
                <c:pt idx="172">
                  <c:v>-22.30000114440918</c:v>
                </c:pt>
                <c:pt idx="173">
                  <c:v>-22.20000076293945</c:v>
                </c:pt>
                <c:pt idx="174">
                  <c:v>-22.10000228881836</c:v>
                </c:pt>
                <c:pt idx="175">
                  <c:v>-22.00000190734863</c:v>
                </c:pt>
                <c:pt idx="176">
                  <c:v>-21.90000152587891</c:v>
                </c:pt>
                <c:pt idx="177">
                  <c:v>-21.80000114440918</c:v>
                </c:pt>
                <c:pt idx="178">
                  <c:v>-21.70000076293945</c:v>
                </c:pt>
                <c:pt idx="179">
                  <c:v>-21.60000228881836</c:v>
                </c:pt>
                <c:pt idx="180">
                  <c:v>-21.50000190734863</c:v>
                </c:pt>
                <c:pt idx="181">
                  <c:v>-21.40000152587891</c:v>
                </c:pt>
                <c:pt idx="182">
                  <c:v>-21.30000114440918</c:v>
                </c:pt>
                <c:pt idx="183">
                  <c:v>-21.20000076293945</c:v>
                </c:pt>
                <c:pt idx="184">
                  <c:v>-21.10000228881836</c:v>
                </c:pt>
                <c:pt idx="185">
                  <c:v>-21.00000190734863</c:v>
                </c:pt>
                <c:pt idx="186">
                  <c:v>-20.90000152587891</c:v>
                </c:pt>
                <c:pt idx="187">
                  <c:v>-20.80000114440918</c:v>
                </c:pt>
                <c:pt idx="188">
                  <c:v>-20.70000076293945</c:v>
                </c:pt>
                <c:pt idx="189">
                  <c:v>-20.60000228881836</c:v>
                </c:pt>
                <c:pt idx="190">
                  <c:v>-20.50000190734863</c:v>
                </c:pt>
                <c:pt idx="191">
                  <c:v>-20.40000152587891</c:v>
                </c:pt>
                <c:pt idx="192">
                  <c:v>-20.30000114440918</c:v>
                </c:pt>
                <c:pt idx="193">
                  <c:v>-20.20000076293945</c:v>
                </c:pt>
                <c:pt idx="194">
                  <c:v>-20.10000228881836</c:v>
                </c:pt>
                <c:pt idx="195">
                  <c:v>-20.00000190734863</c:v>
                </c:pt>
                <c:pt idx="196">
                  <c:v>-19.90000152587891</c:v>
                </c:pt>
                <c:pt idx="197">
                  <c:v>-19.80000114440918</c:v>
                </c:pt>
                <c:pt idx="198">
                  <c:v>-19.70000076293945</c:v>
                </c:pt>
                <c:pt idx="199">
                  <c:v>-19.60000228881836</c:v>
                </c:pt>
                <c:pt idx="200">
                  <c:v>-19.50000190734863</c:v>
                </c:pt>
                <c:pt idx="201">
                  <c:v>-19.40000152587891</c:v>
                </c:pt>
                <c:pt idx="202">
                  <c:v>-19.30000114440918</c:v>
                </c:pt>
                <c:pt idx="203">
                  <c:v>-19.20000076293945</c:v>
                </c:pt>
                <c:pt idx="204">
                  <c:v>-19.10000228881836</c:v>
                </c:pt>
                <c:pt idx="205">
                  <c:v>-19.00000190734863</c:v>
                </c:pt>
                <c:pt idx="206">
                  <c:v>-18.90000152587891</c:v>
                </c:pt>
                <c:pt idx="207">
                  <c:v>-18.80000114440918</c:v>
                </c:pt>
                <c:pt idx="208">
                  <c:v>-18.70000076293945</c:v>
                </c:pt>
                <c:pt idx="209">
                  <c:v>-18.60000228881836</c:v>
                </c:pt>
                <c:pt idx="210">
                  <c:v>-18.50000190734863</c:v>
                </c:pt>
                <c:pt idx="211">
                  <c:v>-18.40000152587891</c:v>
                </c:pt>
                <c:pt idx="212">
                  <c:v>-18.30000114440918</c:v>
                </c:pt>
                <c:pt idx="213">
                  <c:v>-18.20000076293945</c:v>
                </c:pt>
                <c:pt idx="214">
                  <c:v>-18.10000228881836</c:v>
                </c:pt>
                <c:pt idx="215">
                  <c:v>-18.00000190734863</c:v>
                </c:pt>
                <c:pt idx="216">
                  <c:v>-17.90000152587891</c:v>
                </c:pt>
                <c:pt idx="217">
                  <c:v>-17.80000114440918</c:v>
                </c:pt>
                <c:pt idx="218">
                  <c:v>-17.70000076293945</c:v>
                </c:pt>
                <c:pt idx="219">
                  <c:v>-17.60000228881836</c:v>
                </c:pt>
                <c:pt idx="220">
                  <c:v>-17.50000190734863</c:v>
                </c:pt>
                <c:pt idx="221">
                  <c:v>-17.40000152587891</c:v>
                </c:pt>
                <c:pt idx="222">
                  <c:v>-17.30000114440918</c:v>
                </c:pt>
                <c:pt idx="223">
                  <c:v>-17.20000076293945</c:v>
                </c:pt>
                <c:pt idx="224">
                  <c:v>-17.10000228881836</c:v>
                </c:pt>
                <c:pt idx="225">
                  <c:v>-17.00000190734863</c:v>
                </c:pt>
                <c:pt idx="226">
                  <c:v>-16.90000152587891</c:v>
                </c:pt>
                <c:pt idx="227">
                  <c:v>-16.80000114440918</c:v>
                </c:pt>
                <c:pt idx="228">
                  <c:v>-16.70000076293945</c:v>
                </c:pt>
                <c:pt idx="229">
                  <c:v>-16.60000228881836</c:v>
                </c:pt>
                <c:pt idx="230">
                  <c:v>-16.50000190734863</c:v>
                </c:pt>
                <c:pt idx="231">
                  <c:v>-16.40000152587891</c:v>
                </c:pt>
                <c:pt idx="232">
                  <c:v>-16.30000114440918</c:v>
                </c:pt>
                <c:pt idx="233">
                  <c:v>-16.20000076293945</c:v>
                </c:pt>
                <c:pt idx="234">
                  <c:v>-16.10000228881836</c:v>
                </c:pt>
                <c:pt idx="235">
                  <c:v>-16.00000190734863</c:v>
                </c:pt>
                <c:pt idx="236">
                  <c:v>-15.90000152587891</c:v>
                </c:pt>
                <c:pt idx="237">
                  <c:v>-15.80000114440918</c:v>
                </c:pt>
                <c:pt idx="238">
                  <c:v>-15.70000076293945</c:v>
                </c:pt>
                <c:pt idx="239">
                  <c:v>-15.60000228881836</c:v>
                </c:pt>
                <c:pt idx="240">
                  <c:v>-15.50000190734863</c:v>
                </c:pt>
                <c:pt idx="241">
                  <c:v>-15.40000152587891</c:v>
                </c:pt>
                <c:pt idx="242">
                  <c:v>-15.30000114440918</c:v>
                </c:pt>
                <c:pt idx="243">
                  <c:v>-15.20000076293945</c:v>
                </c:pt>
                <c:pt idx="244">
                  <c:v>-15.10000228881836</c:v>
                </c:pt>
                <c:pt idx="245">
                  <c:v>-15.00000190734863</c:v>
                </c:pt>
                <c:pt idx="246">
                  <c:v>-14.90000152587891</c:v>
                </c:pt>
                <c:pt idx="247">
                  <c:v>-14.80000114440918</c:v>
                </c:pt>
                <c:pt idx="248">
                  <c:v>-14.70000076293945</c:v>
                </c:pt>
                <c:pt idx="249">
                  <c:v>-14.60000228881836</c:v>
                </c:pt>
                <c:pt idx="250">
                  <c:v>-14.50000190734863</c:v>
                </c:pt>
                <c:pt idx="251">
                  <c:v>-14.40000152587891</c:v>
                </c:pt>
                <c:pt idx="252">
                  <c:v>-14.30000114440918</c:v>
                </c:pt>
                <c:pt idx="253">
                  <c:v>-14.20000076293945</c:v>
                </c:pt>
                <c:pt idx="254">
                  <c:v>-14.10000228881836</c:v>
                </c:pt>
                <c:pt idx="255">
                  <c:v>-14.00000190734863</c:v>
                </c:pt>
                <c:pt idx="256">
                  <c:v>-13.90000152587891</c:v>
                </c:pt>
                <c:pt idx="257">
                  <c:v>-13.80000114440918</c:v>
                </c:pt>
                <c:pt idx="258">
                  <c:v>-13.70000076293945</c:v>
                </c:pt>
                <c:pt idx="259">
                  <c:v>-13.60000228881836</c:v>
                </c:pt>
                <c:pt idx="260">
                  <c:v>-13.50000190734863</c:v>
                </c:pt>
                <c:pt idx="261">
                  <c:v>-13.40000152587891</c:v>
                </c:pt>
                <c:pt idx="262">
                  <c:v>-13.30000114440918</c:v>
                </c:pt>
                <c:pt idx="263">
                  <c:v>-13.20000076293945</c:v>
                </c:pt>
                <c:pt idx="264">
                  <c:v>-13.10000228881836</c:v>
                </c:pt>
                <c:pt idx="265">
                  <c:v>-13.00000190734863</c:v>
                </c:pt>
                <c:pt idx="266">
                  <c:v>-12.90000152587891</c:v>
                </c:pt>
                <c:pt idx="267">
                  <c:v>-12.80000114440918</c:v>
                </c:pt>
                <c:pt idx="268">
                  <c:v>-12.70000076293945</c:v>
                </c:pt>
                <c:pt idx="269">
                  <c:v>-12.60000228881836</c:v>
                </c:pt>
                <c:pt idx="270">
                  <c:v>-12.50000190734863</c:v>
                </c:pt>
                <c:pt idx="271">
                  <c:v>-12.40000152587891</c:v>
                </c:pt>
                <c:pt idx="272">
                  <c:v>-12.30000114440918</c:v>
                </c:pt>
                <c:pt idx="273">
                  <c:v>-12.20000076293945</c:v>
                </c:pt>
                <c:pt idx="274">
                  <c:v>-12.10000228881836</c:v>
                </c:pt>
                <c:pt idx="275">
                  <c:v>-12.00000190734863</c:v>
                </c:pt>
                <c:pt idx="276">
                  <c:v>-11.90000152587891</c:v>
                </c:pt>
                <c:pt idx="277">
                  <c:v>-11.80000114440918</c:v>
                </c:pt>
                <c:pt idx="278">
                  <c:v>-11.70000076293945</c:v>
                </c:pt>
                <c:pt idx="279">
                  <c:v>-11.60000228881836</c:v>
                </c:pt>
                <c:pt idx="280">
                  <c:v>-11.50000190734863</c:v>
                </c:pt>
                <c:pt idx="281">
                  <c:v>-11.40000152587891</c:v>
                </c:pt>
                <c:pt idx="282">
                  <c:v>-11.30000114440918</c:v>
                </c:pt>
                <c:pt idx="283">
                  <c:v>-11.20000076293945</c:v>
                </c:pt>
                <c:pt idx="284">
                  <c:v>-11.10000228881836</c:v>
                </c:pt>
                <c:pt idx="285">
                  <c:v>-11.00000190734863</c:v>
                </c:pt>
                <c:pt idx="286">
                  <c:v>-10.90000152587891</c:v>
                </c:pt>
                <c:pt idx="287">
                  <c:v>-10.80000114440918</c:v>
                </c:pt>
                <c:pt idx="288">
                  <c:v>-10.70000076293945</c:v>
                </c:pt>
                <c:pt idx="289">
                  <c:v>-10.60000228881836</c:v>
                </c:pt>
                <c:pt idx="290">
                  <c:v>-10.50000190734863</c:v>
                </c:pt>
                <c:pt idx="291">
                  <c:v>-10.40000152587891</c:v>
                </c:pt>
                <c:pt idx="292">
                  <c:v>-10.30000114440918</c:v>
                </c:pt>
                <c:pt idx="293">
                  <c:v>-10.20000076293945</c:v>
                </c:pt>
                <c:pt idx="294">
                  <c:v>-10.10000228881836</c:v>
                </c:pt>
                <c:pt idx="295">
                  <c:v>-10.00000190734863</c:v>
                </c:pt>
                <c:pt idx="296">
                  <c:v>-9.900001525878906</c:v>
                </c:pt>
                <c:pt idx="297">
                  <c:v>-9.80000114440918</c:v>
                </c:pt>
                <c:pt idx="298">
                  <c:v>-9.70000076293945</c:v>
                </c:pt>
                <c:pt idx="299">
                  <c:v>-9.60000228881836</c:v>
                </c:pt>
                <c:pt idx="300">
                  <c:v>-9.500001907348632</c:v>
                </c:pt>
                <c:pt idx="301">
                  <c:v>-9.400001525878906</c:v>
                </c:pt>
                <c:pt idx="302">
                  <c:v>-9.30000114440918</c:v>
                </c:pt>
                <c:pt idx="303">
                  <c:v>-9.20000076293945</c:v>
                </c:pt>
                <c:pt idx="304">
                  <c:v>-9.10000228881836</c:v>
                </c:pt>
                <c:pt idx="305">
                  <c:v>-9.000001907348632</c:v>
                </c:pt>
                <c:pt idx="306">
                  <c:v>-8.900001525878906</c:v>
                </c:pt>
                <c:pt idx="307">
                  <c:v>-8.80000114440918</c:v>
                </c:pt>
                <c:pt idx="308">
                  <c:v>-8.70000076293945</c:v>
                </c:pt>
                <c:pt idx="309">
                  <c:v>-8.60000228881836</c:v>
                </c:pt>
                <c:pt idx="310">
                  <c:v>-8.500001907348632</c:v>
                </c:pt>
                <c:pt idx="311">
                  <c:v>-8.400001525878906</c:v>
                </c:pt>
                <c:pt idx="312">
                  <c:v>-8.30000114440918</c:v>
                </c:pt>
                <c:pt idx="313">
                  <c:v>-8.20000076293945</c:v>
                </c:pt>
                <c:pt idx="314">
                  <c:v>-8.10000228881836</c:v>
                </c:pt>
                <c:pt idx="315">
                  <c:v>-8.000001907348632</c:v>
                </c:pt>
                <c:pt idx="316">
                  <c:v>-7.900001525878906</c:v>
                </c:pt>
                <c:pt idx="317">
                  <c:v>-7.800003051757812</c:v>
                </c:pt>
                <c:pt idx="318">
                  <c:v>-7.700000762939451</c:v>
                </c:pt>
                <c:pt idx="319">
                  <c:v>-7.600002288818358</c:v>
                </c:pt>
                <c:pt idx="320">
                  <c:v>-7.5</c:v>
                </c:pt>
                <c:pt idx="321">
                  <c:v>-7.400001525878906</c:v>
                </c:pt>
                <c:pt idx="322">
                  <c:v>-7.300003051757812</c:v>
                </c:pt>
                <c:pt idx="323">
                  <c:v>-7.200000762939451</c:v>
                </c:pt>
                <c:pt idx="324">
                  <c:v>-7.100002288818358</c:v>
                </c:pt>
                <c:pt idx="325">
                  <c:v>-7.0</c:v>
                </c:pt>
                <c:pt idx="326">
                  <c:v>-6.900001525878906</c:v>
                </c:pt>
                <c:pt idx="327">
                  <c:v>-6.800003051757812</c:v>
                </c:pt>
                <c:pt idx="328">
                  <c:v>-6.700000762939451</c:v>
                </c:pt>
                <c:pt idx="329">
                  <c:v>-6.600002288818358</c:v>
                </c:pt>
                <c:pt idx="330">
                  <c:v>-6.5</c:v>
                </c:pt>
                <c:pt idx="331">
                  <c:v>-6.400001525878906</c:v>
                </c:pt>
                <c:pt idx="332">
                  <c:v>-6.300003051757812</c:v>
                </c:pt>
                <c:pt idx="333">
                  <c:v>-6.200000762939451</c:v>
                </c:pt>
                <c:pt idx="334">
                  <c:v>-6.100002288818358</c:v>
                </c:pt>
                <c:pt idx="335">
                  <c:v>-6.0</c:v>
                </c:pt>
                <c:pt idx="336">
                  <c:v>-5.900001525878906</c:v>
                </c:pt>
                <c:pt idx="337">
                  <c:v>-5.800003051757812</c:v>
                </c:pt>
                <c:pt idx="338">
                  <c:v>-5.700000762939451</c:v>
                </c:pt>
                <c:pt idx="339">
                  <c:v>-5.600002288818358</c:v>
                </c:pt>
                <c:pt idx="340">
                  <c:v>-5.5</c:v>
                </c:pt>
                <c:pt idx="341">
                  <c:v>-5.400001525878906</c:v>
                </c:pt>
                <c:pt idx="342">
                  <c:v>-5.300003051757812</c:v>
                </c:pt>
                <c:pt idx="343">
                  <c:v>-5.200000762939451</c:v>
                </c:pt>
                <c:pt idx="344">
                  <c:v>-5.100002288818358</c:v>
                </c:pt>
                <c:pt idx="345">
                  <c:v>-5.0</c:v>
                </c:pt>
                <c:pt idx="346">
                  <c:v>-4.900001525878906</c:v>
                </c:pt>
                <c:pt idx="347">
                  <c:v>-4.800003051757812</c:v>
                </c:pt>
                <c:pt idx="348">
                  <c:v>-4.700000762939451</c:v>
                </c:pt>
                <c:pt idx="349">
                  <c:v>-4.600002288818358</c:v>
                </c:pt>
                <c:pt idx="350">
                  <c:v>-4.5</c:v>
                </c:pt>
                <c:pt idx="351">
                  <c:v>-4.400001525878906</c:v>
                </c:pt>
                <c:pt idx="352">
                  <c:v>-4.300003051757812</c:v>
                </c:pt>
                <c:pt idx="353">
                  <c:v>-4.200000762939451</c:v>
                </c:pt>
                <c:pt idx="354">
                  <c:v>-4.100002288818358</c:v>
                </c:pt>
                <c:pt idx="355">
                  <c:v>-4.0</c:v>
                </c:pt>
                <c:pt idx="356">
                  <c:v>-3.900001525878906</c:v>
                </c:pt>
                <c:pt idx="357">
                  <c:v>-3.800003051757812</c:v>
                </c:pt>
                <c:pt idx="358">
                  <c:v>-3.700000762939453</c:v>
                </c:pt>
                <c:pt idx="359">
                  <c:v>-3.60000228881836</c:v>
                </c:pt>
                <c:pt idx="360">
                  <c:v>-3.5</c:v>
                </c:pt>
                <c:pt idx="361">
                  <c:v>-3.400001525878906</c:v>
                </c:pt>
                <c:pt idx="362">
                  <c:v>-3.300003051757812</c:v>
                </c:pt>
                <c:pt idx="363">
                  <c:v>-3.200000762939454</c:v>
                </c:pt>
                <c:pt idx="364">
                  <c:v>-3.10000228881836</c:v>
                </c:pt>
                <c:pt idx="365">
                  <c:v>-3.0</c:v>
                </c:pt>
                <c:pt idx="366">
                  <c:v>-2.900001525878906</c:v>
                </c:pt>
                <c:pt idx="367">
                  <c:v>-2.800003051757812</c:v>
                </c:pt>
                <c:pt idx="368">
                  <c:v>-2.700000762939453</c:v>
                </c:pt>
                <c:pt idx="369">
                  <c:v>-2.60000228881836</c:v>
                </c:pt>
                <c:pt idx="370">
                  <c:v>-2.5</c:v>
                </c:pt>
                <c:pt idx="371">
                  <c:v>-2.400001525878906</c:v>
                </c:pt>
                <c:pt idx="372">
                  <c:v>-2.300003051757812</c:v>
                </c:pt>
                <c:pt idx="373">
                  <c:v>-2.200000762939454</c:v>
                </c:pt>
                <c:pt idx="374">
                  <c:v>-2.10000228881836</c:v>
                </c:pt>
                <c:pt idx="375">
                  <c:v>-2.0</c:v>
                </c:pt>
                <c:pt idx="376">
                  <c:v>-1.900001525878906</c:v>
                </c:pt>
                <c:pt idx="377">
                  <c:v>-1.800003051757812</c:v>
                </c:pt>
                <c:pt idx="378">
                  <c:v>-1.700000762939453</c:v>
                </c:pt>
                <c:pt idx="379">
                  <c:v>-1.60000228881836</c:v>
                </c:pt>
                <c:pt idx="380">
                  <c:v>-1.5</c:v>
                </c:pt>
                <c:pt idx="381">
                  <c:v>-1.400001525878906</c:v>
                </c:pt>
                <c:pt idx="382">
                  <c:v>-1.300003051757812</c:v>
                </c:pt>
                <c:pt idx="383">
                  <c:v>-1.200000762939453</c:v>
                </c:pt>
                <c:pt idx="384">
                  <c:v>-1.10000228881836</c:v>
                </c:pt>
                <c:pt idx="385">
                  <c:v>-1.0</c:v>
                </c:pt>
                <c:pt idx="386">
                  <c:v>-0.900001525878906</c:v>
                </c:pt>
                <c:pt idx="387">
                  <c:v>-0.800003051757812</c:v>
                </c:pt>
                <c:pt idx="388">
                  <c:v>-0.700000762939453</c:v>
                </c:pt>
                <c:pt idx="389">
                  <c:v>-0.600002288818359</c:v>
                </c:pt>
                <c:pt idx="390">
                  <c:v>-0.5</c:v>
                </c:pt>
                <c:pt idx="391">
                  <c:v>-0.400001525878906</c:v>
                </c:pt>
                <c:pt idx="392">
                  <c:v>-0.300003051757812</c:v>
                </c:pt>
                <c:pt idx="393">
                  <c:v>-0.200000762939453</c:v>
                </c:pt>
                <c:pt idx="394">
                  <c:v>-0.100002288818359</c:v>
                </c:pt>
                <c:pt idx="395">
                  <c:v>0.0</c:v>
                </c:pt>
                <c:pt idx="396">
                  <c:v>0.0999984741210937</c:v>
                </c:pt>
                <c:pt idx="397">
                  <c:v>0.199996948242187</c:v>
                </c:pt>
                <c:pt idx="398">
                  <c:v>0.299999237060547</c:v>
                </c:pt>
                <c:pt idx="399">
                  <c:v>0.399997711181641</c:v>
                </c:pt>
                <c:pt idx="400">
                  <c:v>0.5</c:v>
                </c:pt>
                <c:pt idx="401">
                  <c:v>0.599998474121094</c:v>
                </c:pt>
                <c:pt idx="402">
                  <c:v>0.699996948242187</c:v>
                </c:pt>
                <c:pt idx="403">
                  <c:v>0.799999237060547</c:v>
                </c:pt>
                <c:pt idx="404">
                  <c:v>0.899997711181641</c:v>
                </c:pt>
                <c:pt idx="405">
                  <c:v>1.0</c:v>
                </c:pt>
                <c:pt idx="406">
                  <c:v>1.099998474121094</c:v>
                </c:pt>
                <c:pt idx="407">
                  <c:v>1.199996948242187</c:v>
                </c:pt>
                <c:pt idx="408">
                  <c:v>1.299999237060547</c:v>
                </c:pt>
                <c:pt idx="409">
                  <c:v>1.399997711181641</c:v>
                </c:pt>
                <c:pt idx="410">
                  <c:v>1.5</c:v>
                </c:pt>
                <c:pt idx="411">
                  <c:v>1.599998474121094</c:v>
                </c:pt>
                <c:pt idx="412">
                  <c:v>1.699996948242187</c:v>
                </c:pt>
                <c:pt idx="413">
                  <c:v>1.799999237060547</c:v>
                </c:pt>
                <c:pt idx="414">
                  <c:v>1.899997711181641</c:v>
                </c:pt>
                <c:pt idx="415">
                  <c:v>2.0</c:v>
                </c:pt>
                <c:pt idx="416">
                  <c:v>2.099998474121094</c:v>
                </c:pt>
                <c:pt idx="417">
                  <c:v>2.199996948242187</c:v>
                </c:pt>
                <c:pt idx="418">
                  <c:v>2.299999237060547</c:v>
                </c:pt>
                <c:pt idx="419">
                  <c:v>2.399997711181641</c:v>
                </c:pt>
                <c:pt idx="420">
                  <c:v>2.5</c:v>
                </c:pt>
                <c:pt idx="421">
                  <c:v>2.599998474121094</c:v>
                </c:pt>
                <c:pt idx="422">
                  <c:v>2.699996948242187</c:v>
                </c:pt>
                <c:pt idx="423">
                  <c:v>2.799999237060547</c:v>
                </c:pt>
                <c:pt idx="424">
                  <c:v>2.899997711181641</c:v>
                </c:pt>
                <c:pt idx="425">
                  <c:v>3.0</c:v>
                </c:pt>
                <c:pt idx="426">
                  <c:v>3.099998474121094</c:v>
                </c:pt>
                <c:pt idx="427">
                  <c:v>3.199996948242187</c:v>
                </c:pt>
                <c:pt idx="428">
                  <c:v>3.299999237060547</c:v>
                </c:pt>
                <c:pt idx="429">
                  <c:v>3.399997711181641</c:v>
                </c:pt>
                <c:pt idx="430">
                  <c:v>3.5</c:v>
                </c:pt>
                <c:pt idx="431">
                  <c:v>3.599998474121094</c:v>
                </c:pt>
                <c:pt idx="432">
                  <c:v>3.699996948242187</c:v>
                </c:pt>
                <c:pt idx="433">
                  <c:v>3.799999237060547</c:v>
                </c:pt>
                <c:pt idx="434">
                  <c:v>3.899997711181641</c:v>
                </c:pt>
                <c:pt idx="435">
                  <c:v>4.0</c:v>
                </c:pt>
                <c:pt idx="436">
                  <c:v>4.099998474121094</c:v>
                </c:pt>
                <c:pt idx="437">
                  <c:v>4.199996948242187</c:v>
                </c:pt>
                <c:pt idx="438">
                  <c:v>4.299999237060547</c:v>
                </c:pt>
                <c:pt idx="439">
                  <c:v>4.39999771118164</c:v>
                </c:pt>
                <c:pt idx="440">
                  <c:v>4.5</c:v>
                </c:pt>
                <c:pt idx="441">
                  <c:v>4.599998474121094</c:v>
                </c:pt>
                <c:pt idx="442">
                  <c:v>4.699996948242186</c:v>
                </c:pt>
                <c:pt idx="443">
                  <c:v>4.799999237060547</c:v>
                </c:pt>
                <c:pt idx="444">
                  <c:v>4.89999771118164</c:v>
                </c:pt>
                <c:pt idx="445">
                  <c:v>5.0</c:v>
                </c:pt>
                <c:pt idx="446">
                  <c:v>5.099998474121094</c:v>
                </c:pt>
                <c:pt idx="447">
                  <c:v>5.199996948242187</c:v>
                </c:pt>
                <c:pt idx="448">
                  <c:v>5.299999237060547</c:v>
                </c:pt>
                <c:pt idx="449">
                  <c:v>5.39999771118164</c:v>
                </c:pt>
                <c:pt idx="450">
                  <c:v>5.5</c:v>
                </c:pt>
                <c:pt idx="451">
                  <c:v>5.599998474121094</c:v>
                </c:pt>
                <c:pt idx="452">
                  <c:v>5.699996948242186</c:v>
                </c:pt>
                <c:pt idx="453">
                  <c:v>5.799999237060547</c:v>
                </c:pt>
                <c:pt idx="454">
                  <c:v>5.89999771118164</c:v>
                </c:pt>
                <c:pt idx="455">
                  <c:v>6.0</c:v>
                </c:pt>
                <c:pt idx="456">
                  <c:v>6.099998474121094</c:v>
                </c:pt>
                <c:pt idx="457">
                  <c:v>6.199996948242187</c:v>
                </c:pt>
                <c:pt idx="458">
                  <c:v>6.299999237060547</c:v>
                </c:pt>
                <c:pt idx="459">
                  <c:v>6.39999771118164</c:v>
                </c:pt>
                <c:pt idx="460">
                  <c:v>6.5</c:v>
                </c:pt>
                <c:pt idx="461">
                  <c:v>6.599998474121094</c:v>
                </c:pt>
                <c:pt idx="462">
                  <c:v>6.699996948242186</c:v>
                </c:pt>
                <c:pt idx="463">
                  <c:v>6.799999237060547</c:v>
                </c:pt>
                <c:pt idx="464">
                  <c:v>6.89999771118164</c:v>
                </c:pt>
                <c:pt idx="465">
                  <c:v>7.0</c:v>
                </c:pt>
                <c:pt idx="466">
                  <c:v>7.099998474121094</c:v>
                </c:pt>
                <c:pt idx="467">
                  <c:v>7.199996948242187</c:v>
                </c:pt>
                <c:pt idx="468">
                  <c:v>7.299999237060547</c:v>
                </c:pt>
                <c:pt idx="469">
                  <c:v>7.39999771118164</c:v>
                </c:pt>
                <c:pt idx="470">
                  <c:v>7.5</c:v>
                </c:pt>
                <c:pt idx="471">
                  <c:v>7.599998474121094</c:v>
                </c:pt>
                <c:pt idx="472">
                  <c:v>7.699996948242186</c:v>
                </c:pt>
                <c:pt idx="473">
                  <c:v>7.799999237060547</c:v>
                </c:pt>
                <c:pt idx="474">
                  <c:v>7.89999771118164</c:v>
                </c:pt>
                <c:pt idx="475">
                  <c:v>8.0</c:v>
                </c:pt>
                <c:pt idx="476">
                  <c:v>8.099998474121093</c:v>
                </c:pt>
                <c:pt idx="477">
                  <c:v>8.199996948242187</c:v>
                </c:pt>
                <c:pt idx="478">
                  <c:v>8.299999237060546</c:v>
                </c:pt>
                <c:pt idx="479">
                  <c:v>8.39999771118164</c:v>
                </c:pt>
                <c:pt idx="480">
                  <c:v>8.5</c:v>
                </c:pt>
                <c:pt idx="481">
                  <c:v>8.599998474121093</c:v>
                </c:pt>
                <c:pt idx="482">
                  <c:v>8.699996948242187</c:v>
                </c:pt>
                <c:pt idx="483">
                  <c:v>8.799999237060546</c:v>
                </c:pt>
                <c:pt idx="484">
                  <c:v>8.89999771118164</c:v>
                </c:pt>
                <c:pt idx="485">
                  <c:v>9.0</c:v>
                </c:pt>
                <c:pt idx="486">
                  <c:v>9.099998474121093</c:v>
                </c:pt>
                <c:pt idx="487">
                  <c:v>9.199996948242187</c:v>
                </c:pt>
                <c:pt idx="488">
                  <c:v>9.299999237060546</c:v>
                </c:pt>
                <c:pt idx="489">
                  <c:v>9.39999771118164</c:v>
                </c:pt>
                <c:pt idx="490">
                  <c:v>9.5</c:v>
                </c:pt>
                <c:pt idx="491">
                  <c:v>9.599998474121093</c:v>
                </c:pt>
                <c:pt idx="492">
                  <c:v>9.699996948242187</c:v>
                </c:pt>
                <c:pt idx="493">
                  <c:v>9.799999237060546</c:v>
                </c:pt>
                <c:pt idx="494">
                  <c:v>9.89999771118164</c:v>
                </c:pt>
                <c:pt idx="495">
                  <c:v>10.0</c:v>
                </c:pt>
                <c:pt idx="496">
                  <c:v>10.0999984741211</c:v>
                </c:pt>
                <c:pt idx="497">
                  <c:v>10.1999969482422</c:v>
                </c:pt>
                <c:pt idx="498">
                  <c:v>10.29999923706055</c:v>
                </c:pt>
                <c:pt idx="499">
                  <c:v>10.39999771118164</c:v>
                </c:pt>
                <c:pt idx="500">
                  <c:v>10.5</c:v>
                </c:pt>
                <c:pt idx="501">
                  <c:v>10.5999984741211</c:v>
                </c:pt>
                <c:pt idx="502">
                  <c:v>10.6999969482422</c:v>
                </c:pt>
                <c:pt idx="503">
                  <c:v>10.79999923706055</c:v>
                </c:pt>
                <c:pt idx="504">
                  <c:v>10.89999771118164</c:v>
                </c:pt>
                <c:pt idx="505">
                  <c:v>11.0</c:v>
                </c:pt>
                <c:pt idx="506">
                  <c:v>11.0999984741211</c:v>
                </c:pt>
                <c:pt idx="507">
                  <c:v>11.1999969482422</c:v>
                </c:pt>
                <c:pt idx="508">
                  <c:v>11.29999923706055</c:v>
                </c:pt>
                <c:pt idx="509">
                  <c:v>11.39999771118164</c:v>
                </c:pt>
                <c:pt idx="510">
                  <c:v>11.5</c:v>
                </c:pt>
                <c:pt idx="511">
                  <c:v>11.5999984741211</c:v>
                </c:pt>
                <c:pt idx="512">
                  <c:v>11.6999969482422</c:v>
                </c:pt>
                <c:pt idx="513">
                  <c:v>11.79999923706055</c:v>
                </c:pt>
                <c:pt idx="514">
                  <c:v>11.89999771118164</c:v>
                </c:pt>
                <c:pt idx="515">
                  <c:v>12.0</c:v>
                </c:pt>
                <c:pt idx="516">
                  <c:v>12.0999984741211</c:v>
                </c:pt>
                <c:pt idx="517">
                  <c:v>12.1999969482422</c:v>
                </c:pt>
                <c:pt idx="518">
                  <c:v>12.29999923706055</c:v>
                </c:pt>
                <c:pt idx="519">
                  <c:v>12.39999771118164</c:v>
                </c:pt>
                <c:pt idx="520">
                  <c:v>12.5</c:v>
                </c:pt>
                <c:pt idx="521">
                  <c:v>12.5999984741211</c:v>
                </c:pt>
                <c:pt idx="522">
                  <c:v>12.6999969482422</c:v>
                </c:pt>
                <c:pt idx="523">
                  <c:v>12.79999923706055</c:v>
                </c:pt>
                <c:pt idx="524">
                  <c:v>12.89999771118164</c:v>
                </c:pt>
                <c:pt idx="525">
                  <c:v>13.0</c:v>
                </c:pt>
                <c:pt idx="526">
                  <c:v>13.0999984741211</c:v>
                </c:pt>
                <c:pt idx="527">
                  <c:v>13.1999969482422</c:v>
                </c:pt>
                <c:pt idx="528">
                  <c:v>13.29999923706055</c:v>
                </c:pt>
                <c:pt idx="529">
                  <c:v>13.39999771118164</c:v>
                </c:pt>
                <c:pt idx="530">
                  <c:v>13.5</c:v>
                </c:pt>
                <c:pt idx="531">
                  <c:v>13.5999984741211</c:v>
                </c:pt>
                <c:pt idx="532">
                  <c:v>13.6999969482422</c:v>
                </c:pt>
                <c:pt idx="533">
                  <c:v>13.79999923706055</c:v>
                </c:pt>
                <c:pt idx="534">
                  <c:v>13.89999771118164</c:v>
                </c:pt>
                <c:pt idx="535">
                  <c:v>14.0</c:v>
                </c:pt>
                <c:pt idx="536">
                  <c:v>14.0999984741211</c:v>
                </c:pt>
                <c:pt idx="537">
                  <c:v>14.1999969482422</c:v>
                </c:pt>
                <c:pt idx="538">
                  <c:v>14.29999923706055</c:v>
                </c:pt>
                <c:pt idx="539">
                  <c:v>14.39999771118164</c:v>
                </c:pt>
                <c:pt idx="540">
                  <c:v>14.5</c:v>
                </c:pt>
                <c:pt idx="541">
                  <c:v>14.5999984741211</c:v>
                </c:pt>
                <c:pt idx="542">
                  <c:v>14.6999969482422</c:v>
                </c:pt>
                <c:pt idx="543">
                  <c:v>14.79999923706055</c:v>
                </c:pt>
                <c:pt idx="544">
                  <c:v>14.89999771118164</c:v>
                </c:pt>
                <c:pt idx="545">
                  <c:v>15.0</c:v>
                </c:pt>
                <c:pt idx="546">
                  <c:v>15.0999984741211</c:v>
                </c:pt>
                <c:pt idx="547">
                  <c:v>15.1999969482422</c:v>
                </c:pt>
                <c:pt idx="548">
                  <c:v>15.29999923706055</c:v>
                </c:pt>
                <c:pt idx="549">
                  <c:v>15.39999771118164</c:v>
                </c:pt>
                <c:pt idx="550">
                  <c:v>15.5</c:v>
                </c:pt>
                <c:pt idx="551">
                  <c:v>15.5999984741211</c:v>
                </c:pt>
                <c:pt idx="552">
                  <c:v>15.6999969482422</c:v>
                </c:pt>
                <c:pt idx="553">
                  <c:v>15.79999923706055</c:v>
                </c:pt>
                <c:pt idx="554">
                  <c:v>15.89999771118164</c:v>
                </c:pt>
                <c:pt idx="555">
                  <c:v>16.0</c:v>
                </c:pt>
                <c:pt idx="556">
                  <c:v>16.09999847412109</c:v>
                </c:pt>
                <c:pt idx="557">
                  <c:v>16.1999969482422</c:v>
                </c:pt>
                <c:pt idx="558">
                  <c:v>16.29999923706055</c:v>
                </c:pt>
                <c:pt idx="559">
                  <c:v>16.39999771118164</c:v>
                </c:pt>
                <c:pt idx="560">
                  <c:v>16.5</c:v>
                </c:pt>
                <c:pt idx="561">
                  <c:v>16.59999847412109</c:v>
                </c:pt>
                <c:pt idx="562">
                  <c:v>16.6999969482422</c:v>
                </c:pt>
                <c:pt idx="563">
                  <c:v>16.79999923706055</c:v>
                </c:pt>
                <c:pt idx="564">
                  <c:v>16.89999771118164</c:v>
                </c:pt>
                <c:pt idx="565">
                  <c:v>17.0</c:v>
                </c:pt>
                <c:pt idx="566">
                  <c:v>17.09999847412109</c:v>
                </c:pt>
                <c:pt idx="567">
                  <c:v>17.1999969482422</c:v>
                </c:pt>
                <c:pt idx="568">
                  <c:v>17.29999923706055</c:v>
                </c:pt>
                <c:pt idx="569">
                  <c:v>17.39999771118164</c:v>
                </c:pt>
                <c:pt idx="570">
                  <c:v>17.5</c:v>
                </c:pt>
                <c:pt idx="571">
                  <c:v>17.59999847412109</c:v>
                </c:pt>
                <c:pt idx="572">
                  <c:v>17.6999969482422</c:v>
                </c:pt>
                <c:pt idx="573">
                  <c:v>17.79999923706055</c:v>
                </c:pt>
                <c:pt idx="574">
                  <c:v>17.89999771118164</c:v>
                </c:pt>
                <c:pt idx="575">
                  <c:v>18.0</c:v>
                </c:pt>
                <c:pt idx="576">
                  <c:v>18.09999847412109</c:v>
                </c:pt>
                <c:pt idx="577">
                  <c:v>18.1999969482422</c:v>
                </c:pt>
                <c:pt idx="578">
                  <c:v>18.29999923706055</c:v>
                </c:pt>
                <c:pt idx="579">
                  <c:v>18.39999771118164</c:v>
                </c:pt>
                <c:pt idx="580">
                  <c:v>18.5</c:v>
                </c:pt>
                <c:pt idx="581">
                  <c:v>18.59999847412109</c:v>
                </c:pt>
                <c:pt idx="582">
                  <c:v>18.6999969482422</c:v>
                </c:pt>
                <c:pt idx="583">
                  <c:v>18.79999923706055</c:v>
                </c:pt>
                <c:pt idx="584">
                  <c:v>18.89999771118164</c:v>
                </c:pt>
                <c:pt idx="585">
                  <c:v>19.0</c:v>
                </c:pt>
                <c:pt idx="586">
                  <c:v>19.09999847412109</c:v>
                </c:pt>
                <c:pt idx="587">
                  <c:v>19.1999969482422</c:v>
                </c:pt>
                <c:pt idx="588">
                  <c:v>19.29999923706055</c:v>
                </c:pt>
                <c:pt idx="589">
                  <c:v>19.39999771118164</c:v>
                </c:pt>
                <c:pt idx="590">
                  <c:v>19.5</c:v>
                </c:pt>
                <c:pt idx="591">
                  <c:v>19.59999847412109</c:v>
                </c:pt>
                <c:pt idx="592">
                  <c:v>19.6999969482422</c:v>
                </c:pt>
                <c:pt idx="593">
                  <c:v>19.79999923706055</c:v>
                </c:pt>
                <c:pt idx="594">
                  <c:v>19.89999771118164</c:v>
                </c:pt>
                <c:pt idx="595">
                  <c:v>20.0</c:v>
                </c:pt>
                <c:pt idx="596">
                  <c:v>20.09999847412109</c:v>
                </c:pt>
                <c:pt idx="597">
                  <c:v>20.1999969482422</c:v>
                </c:pt>
                <c:pt idx="598">
                  <c:v>20.29999923706055</c:v>
                </c:pt>
                <c:pt idx="599">
                  <c:v>20.39999771118164</c:v>
                </c:pt>
                <c:pt idx="600">
                  <c:v>20.5</c:v>
                </c:pt>
                <c:pt idx="601">
                  <c:v>20.59999847412109</c:v>
                </c:pt>
                <c:pt idx="602">
                  <c:v>20.6999969482422</c:v>
                </c:pt>
                <c:pt idx="603">
                  <c:v>20.79999923706055</c:v>
                </c:pt>
                <c:pt idx="604">
                  <c:v>20.89999771118164</c:v>
                </c:pt>
                <c:pt idx="605">
                  <c:v>21.0</c:v>
                </c:pt>
                <c:pt idx="606">
                  <c:v>21.09999847412109</c:v>
                </c:pt>
                <c:pt idx="607">
                  <c:v>21.1999969482422</c:v>
                </c:pt>
                <c:pt idx="608">
                  <c:v>21.29999923706055</c:v>
                </c:pt>
                <c:pt idx="609">
                  <c:v>21.39999771118164</c:v>
                </c:pt>
                <c:pt idx="610">
                  <c:v>21.5</c:v>
                </c:pt>
                <c:pt idx="611">
                  <c:v>21.59999847412109</c:v>
                </c:pt>
                <c:pt idx="612">
                  <c:v>21.6999969482422</c:v>
                </c:pt>
                <c:pt idx="613">
                  <c:v>21.79999923706055</c:v>
                </c:pt>
                <c:pt idx="614">
                  <c:v>21.89999771118164</c:v>
                </c:pt>
                <c:pt idx="615">
                  <c:v>22.0</c:v>
                </c:pt>
                <c:pt idx="616">
                  <c:v>22.09999847412109</c:v>
                </c:pt>
                <c:pt idx="617">
                  <c:v>22.1999969482422</c:v>
                </c:pt>
                <c:pt idx="618">
                  <c:v>22.29999923706055</c:v>
                </c:pt>
                <c:pt idx="619">
                  <c:v>22.39999771118164</c:v>
                </c:pt>
                <c:pt idx="620">
                  <c:v>22.5</c:v>
                </c:pt>
                <c:pt idx="621">
                  <c:v>22.59999847412109</c:v>
                </c:pt>
                <c:pt idx="622">
                  <c:v>22.6999969482422</c:v>
                </c:pt>
                <c:pt idx="623">
                  <c:v>22.79999923706055</c:v>
                </c:pt>
                <c:pt idx="624">
                  <c:v>22.89999771118164</c:v>
                </c:pt>
                <c:pt idx="625">
                  <c:v>23.0</c:v>
                </c:pt>
                <c:pt idx="626">
                  <c:v>23.09999847412109</c:v>
                </c:pt>
                <c:pt idx="627">
                  <c:v>23.1999969482422</c:v>
                </c:pt>
                <c:pt idx="628">
                  <c:v>23.29999923706055</c:v>
                </c:pt>
                <c:pt idx="629">
                  <c:v>23.39999771118164</c:v>
                </c:pt>
                <c:pt idx="630">
                  <c:v>23.5</c:v>
                </c:pt>
                <c:pt idx="631">
                  <c:v>23.59999847412109</c:v>
                </c:pt>
                <c:pt idx="632">
                  <c:v>23.6999969482422</c:v>
                </c:pt>
                <c:pt idx="633">
                  <c:v>23.79999923706055</c:v>
                </c:pt>
                <c:pt idx="634">
                  <c:v>23.89999771118164</c:v>
                </c:pt>
                <c:pt idx="635">
                  <c:v>24.0</c:v>
                </c:pt>
                <c:pt idx="636">
                  <c:v>24.09999847412109</c:v>
                </c:pt>
                <c:pt idx="637">
                  <c:v>24.1999969482422</c:v>
                </c:pt>
                <c:pt idx="638">
                  <c:v>24.29999542236328</c:v>
                </c:pt>
                <c:pt idx="639">
                  <c:v>24.40000152587891</c:v>
                </c:pt>
                <c:pt idx="640">
                  <c:v>24.5</c:v>
                </c:pt>
                <c:pt idx="641">
                  <c:v>24.59999847412109</c:v>
                </c:pt>
                <c:pt idx="642">
                  <c:v>24.6999969482422</c:v>
                </c:pt>
                <c:pt idx="643">
                  <c:v>24.79999542236328</c:v>
                </c:pt>
                <c:pt idx="644">
                  <c:v>24.90000152587891</c:v>
                </c:pt>
                <c:pt idx="645">
                  <c:v>25.0</c:v>
                </c:pt>
                <c:pt idx="646">
                  <c:v>25.09999847412109</c:v>
                </c:pt>
                <c:pt idx="647">
                  <c:v>25.1999969482422</c:v>
                </c:pt>
                <c:pt idx="648">
                  <c:v>25.29999542236328</c:v>
                </c:pt>
                <c:pt idx="649">
                  <c:v>25.40000152587891</c:v>
                </c:pt>
                <c:pt idx="650">
                  <c:v>25.5</c:v>
                </c:pt>
                <c:pt idx="651">
                  <c:v>25.59999847412109</c:v>
                </c:pt>
                <c:pt idx="652">
                  <c:v>25.6999969482422</c:v>
                </c:pt>
                <c:pt idx="653">
                  <c:v>25.79999542236328</c:v>
                </c:pt>
                <c:pt idx="654">
                  <c:v>25.90000152587891</c:v>
                </c:pt>
                <c:pt idx="655">
                  <c:v>26.0</c:v>
                </c:pt>
                <c:pt idx="656">
                  <c:v>26.09999847412109</c:v>
                </c:pt>
                <c:pt idx="657">
                  <c:v>26.1999969482422</c:v>
                </c:pt>
                <c:pt idx="658">
                  <c:v>26.29999542236328</c:v>
                </c:pt>
                <c:pt idx="659">
                  <c:v>26.40000152587891</c:v>
                </c:pt>
                <c:pt idx="660">
                  <c:v>26.5</c:v>
                </c:pt>
                <c:pt idx="661">
                  <c:v>26.59999847412109</c:v>
                </c:pt>
                <c:pt idx="662">
                  <c:v>26.6999969482422</c:v>
                </c:pt>
                <c:pt idx="663">
                  <c:v>26.79999542236328</c:v>
                </c:pt>
                <c:pt idx="664">
                  <c:v>26.90000152587891</c:v>
                </c:pt>
                <c:pt idx="665">
                  <c:v>27.0</c:v>
                </c:pt>
                <c:pt idx="666">
                  <c:v>27.09999847412109</c:v>
                </c:pt>
                <c:pt idx="667">
                  <c:v>27.1999969482422</c:v>
                </c:pt>
                <c:pt idx="668">
                  <c:v>27.29999542236328</c:v>
                </c:pt>
                <c:pt idx="669">
                  <c:v>27.40000152587891</c:v>
                </c:pt>
                <c:pt idx="670">
                  <c:v>27.5</c:v>
                </c:pt>
                <c:pt idx="671">
                  <c:v>27.59999847412109</c:v>
                </c:pt>
                <c:pt idx="672">
                  <c:v>27.6999969482422</c:v>
                </c:pt>
                <c:pt idx="673">
                  <c:v>27.79999542236328</c:v>
                </c:pt>
                <c:pt idx="674">
                  <c:v>27.90000152587891</c:v>
                </c:pt>
                <c:pt idx="675">
                  <c:v>28.0</c:v>
                </c:pt>
                <c:pt idx="676">
                  <c:v>28.09999847412109</c:v>
                </c:pt>
                <c:pt idx="677">
                  <c:v>28.1999969482422</c:v>
                </c:pt>
                <c:pt idx="678">
                  <c:v>28.29999542236328</c:v>
                </c:pt>
                <c:pt idx="679">
                  <c:v>28.40000152587891</c:v>
                </c:pt>
                <c:pt idx="680">
                  <c:v>28.5</c:v>
                </c:pt>
                <c:pt idx="681">
                  <c:v>28.59999847412109</c:v>
                </c:pt>
                <c:pt idx="682">
                  <c:v>28.6999969482422</c:v>
                </c:pt>
                <c:pt idx="683">
                  <c:v>28.79999542236328</c:v>
                </c:pt>
                <c:pt idx="684">
                  <c:v>28.90000152587891</c:v>
                </c:pt>
                <c:pt idx="685">
                  <c:v>29.0</c:v>
                </c:pt>
                <c:pt idx="686">
                  <c:v>29.09999847412109</c:v>
                </c:pt>
                <c:pt idx="687">
                  <c:v>29.1999969482422</c:v>
                </c:pt>
                <c:pt idx="688">
                  <c:v>29.29999542236328</c:v>
                </c:pt>
                <c:pt idx="689">
                  <c:v>29.40000152587891</c:v>
                </c:pt>
                <c:pt idx="690">
                  <c:v>29.5</c:v>
                </c:pt>
                <c:pt idx="691">
                  <c:v>29.59999847412109</c:v>
                </c:pt>
                <c:pt idx="692">
                  <c:v>29.6999969482422</c:v>
                </c:pt>
                <c:pt idx="693">
                  <c:v>29.79999542236328</c:v>
                </c:pt>
                <c:pt idx="694">
                  <c:v>29.90000152587891</c:v>
                </c:pt>
                <c:pt idx="695">
                  <c:v>30.0</c:v>
                </c:pt>
                <c:pt idx="696">
                  <c:v>30.09999847412109</c:v>
                </c:pt>
                <c:pt idx="697">
                  <c:v>30.1999969482422</c:v>
                </c:pt>
                <c:pt idx="698">
                  <c:v>30.29999542236328</c:v>
                </c:pt>
                <c:pt idx="699">
                  <c:v>30.40000152587891</c:v>
                </c:pt>
                <c:pt idx="700">
                  <c:v>30.5</c:v>
                </c:pt>
                <c:pt idx="701">
                  <c:v>30.59999847412109</c:v>
                </c:pt>
                <c:pt idx="702">
                  <c:v>30.6999969482422</c:v>
                </c:pt>
                <c:pt idx="703">
                  <c:v>30.79999542236328</c:v>
                </c:pt>
                <c:pt idx="704">
                  <c:v>30.90000152587891</c:v>
                </c:pt>
                <c:pt idx="705">
                  <c:v>31.0</c:v>
                </c:pt>
                <c:pt idx="706">
                  <c:v>31.09999847412109</c:v>
                </c:pt>
                <c:pt idx="707">
                  <c:v>31.1999969482422</c:v>
                </c:pt>
                <c:pt idx="708">
                  <c:v>31.29999542236328</c:v>
                </c:pt>
                <c:pt idx="709">
                  <c:v>31.40000152587891</c:v>
                </c:pt>
                <c:pt idx="710">
                  <c:v>31.5</c:v>
                </c:pt>
                <c:pt idx="711">
                  <c:v>31.59999847412109</c:v>
                </c:pt>
                <c:pt idx="712">
                  <c:v>31.6999969482422</c:v>
                </c:pt>
                <c:pt idx="713">
                  <c:v>31.79999542236328</c:v>
                </c:pt>
                <c:pt idx="714">
                  <c:v>31.90000152587891</c:v>
                </c:pt>
                <c:pt idx="715">
                  <c:v>32.0</c:v>
                </c:pt>
                <c:pt idx="716">
                  <c:v>32.0999984741211</c:v>
                </c:pt>
                <c:pt idx="717">
                  <c:v>32.1999969482422</c:v>
                </c:pt>
                <c:pt idx="718">
                  <c:v>32.29999542236328</c:v>
                </c:pt>
                <c:pt idx="719">
                  <c:v>32.40000152587891</c:v>
                </c:pt>
                <c:pt idx="720">
                  <c:v>32.5</c:v>
                </c:pt>
                <c:pt idx="721">
                  <c:v>32.5999984741211</c:v>
                </c:pt>
                <c:pt idx="722">
                  <c:v>32.6999969482422</c:v>
                </c:pt>
                <c:pt idx="723">
                  <c:v>32.79999542236328</c:v>
                </c:pt>
                <c:pt idx="724">
                  <c:v>32.90000152587891</c:v>
                </c:pt>
                <c:pt idx="725">
                  <c:v>33.0</c:v>
                </c:pt>
                <c:pt idx="726">
                  <c:v>33.0999984741211</c:v>
                </c:pt>
                <c:pt idx="727">
                  <c:v>33.1999969482422</c:v>
                </c:pt>
                <c:pt idx="728">
                  <c:v>33.29999542236328</c:v>
                </c:pt>
                <c:pt idx="729">
                  <c:v>33.40000152587891</c:v>
                </c:pt>
                <c:pt idx="730">
                  <c:v>33.5</c:v>
                </c:pt>
                <c:pt idx="731">
                  <c:v>33.5999984741211</c:v>
                </c:pt>
                <c:pt idx="732">
                  <c:v>33.6999969482422</c:v>
                </c:pt>
                <c:pt idx="733">
                  <c:v>33.79999542236328</c:v>
                </c:pt>
                <c:pt idx="734">
                  <c:v>33.90000152587891</c:v>
                </c:pt>
                <c:pt idx="735">
                  <c:v>34.0</c:v>
                </c:pt>
                <c:pt idx="736">
                  <c:v>34.0999984741211</c:v>
                </c:pt>
                <c:pt idx="737">
                  <c:v>34.1999969482422</c:v>
                </c:pt>
                <c:pt idx="738">
                  <c:v>34.29999542236328</c:v>
                </c:pt>
                <c:pt idx="739">
                  <c:v>34.40000152587891</c:v>
                </c:pt>
                <c:pt idx="740">
                  <c:v>34.5</c:v>
                </c:pt>
                <c:pt idx="741">
                  <c:v>34.5999984741211</c:v>
                </c:pt>
                <c:pt idx="742">
                  <c:v>34.6999969482422</c:v>
                </c:pt>
                <c:pt idx="743">
                  <c:v>34.79999542236328</c:v>
                </c:pt>
                <c:pt idx="744">
                  <c:v>34.90000152587891</c:v>
                </c:pt>
                <c:pt idx="745">
                  <c:v>35.0</c:v>
                </c:pt>
                <c:pt idx="746">
                  <c:v>35.0999984741211</c:v>
                </c:pt>
                <c:pt idx="747">
                  <c:v>35.1999969482422</c:v>
                </c:pt>
                <c:pt idx="748">
                  <c:v>35.29999542236328</c:v>
                </c:pt>
                <c:pt idx="749">
                  <c:v>35.40000152587891</c:v>
                </c:pt>
                <c:pt idx="750">
                  <c:v>35.5</c:v>
                </c:pt>
                <c:pt idx="751">
                  <c:v>35.5999984741211</c:v>
                </c:pt>
                <c:pt idx="752">
                  <c:v>35.6999969482422</c:v>
                </c:pt>
                <c:pt idx="753">
                  <c:v>35.79999542236328</c:v>
                </c:pt>
                <c:pt idx="754">
                  <c:v>35.90000152587891</c:v>
                </c:pt>
                <c:pt idx="755">
                  <c:v>36.0</c:v>
                </c:pt>
                <c:pt idx="756">
                  <c:v>36.0999984741211</c:v>
                </c:pt>
                <c:pt idx="757">
                  <c:v>36.1999969482422</c:v>
                </c:pt>
                <c:pt idx="758">
                  <c:v>36.29999542236328</c:v>
                </c:pt>
                <c:pt idx="759">
                  <c:v>36.40000152587891</c:v>
                </c:pt>
                <c:pt idx="760">
                  <c:v>36.5</c:v>
                </c:pt>
                <c:pt idx="761">
                  <c:v>36.5999984741211</c:v>
                </c:pt>
                <c:pt idx="762">
                  <c:v>36.6999969482422</c:v>
                </c:pt>
                <c:pt idx="763">
                  <c:v>36.79999542236328</c:v>
                </c:pt>
                <c:pt idx="764">
                  <c:v>36.90000152587891</c:v>
                </c:pt>
                <c:pt idx="765">
                  <c:v>37.0</c:v>
                </c:pt>
                <c:pt idx="766">
                  <c:v>37.0999984741211</c:v>
                </c:pt>
                <c:pt idx="767">
                  <c:v>37.1999969482422</c:v>
                </c:pt>
                <c:pt idx="768">
                  <c:v>37.29999542236328</c:v>
                </c:pt>
                <c:pt idx="769">
                  <c:v>37.40000152587891</c:v>
                </c:pt>
                <c:pt idx="770">
                  <c:v>37.5</c:v>
                </c:pt>
                <c:pt idx="771">
                  <c:v>37.5999984741211</c:v>
                </c:pt>
                <c:pt idx="772">
                  <c:v>37.6999969482422</c:v>
                </c:pt>
                <c:pt idx="773">
                  <c:v>37.79999542236328</c:v>
                </c:pt>
                <c:pt idx="774">
                  <c:v>37.90000152587891</c:v>
                </c:pt>
                <c:pt idx="775">
                  <c:v>38.0</c:v>
                </c:pt>
                <c:pt idx="776">
                  <c:v>38.0999984741211</c:v>
                </c:pt>
                <c:pt idx="777">
                  <c:v>38.1999969482422</c:v>
                </c:pt>
                <c:pt idx="778">
                  <c:v>38.29999542236328</c:v>
                </c:pt>
                <c:pt idx="779">
                  <c:v>38.40000152587891</c:v>
                </c:pt>
                <c:pt idx="780">
                  <c:v>38.5</c:v>
                </c:pt>
                <c:pt idx="781">
                  <c:v>38.5999984741211</c:v>
                </c:pt>
                <c:pt idx="782">
                  <c:v>38.6999969482422</c:v>
                </c:pt>
                <c:pt idx="783">
                  <c:v>38.79999542236328</c:v>
                </c:pt>
                <c:pt idx="784">
                  <c:v>38.90000152587891</c:v>
                </c:pt>
                <c:pt idx="785">
                  <c:v>39.0</c:v>
                </c:pt>
                <c:pt idx="786">
                  <c:v>39.0999984741211</c:v>
                </c:pt>
                <c:pt idx="787">
                  <c:v>39.1999969482422</c:v>
                </c:pt>
                <c:pt idx="788">
                  <c:v>39.29999542236328</c:v>
                </c:pt>
                <c:pt idx="789">
                  <c:v>39.40000152587891</c:v>
                </c:pt>
                <c:pt idx="790">
                  <c:v>39.5</c:v>
                </c:pt>
                <c:pt idx="791">
                  <c:v>39.5999984741211</c:v>
                </c:pt>
                <c:pt idx="792">
                  <c:v>39.6999969482422</c:v>
                </c:pt>
                <c:pt idx="793">
                  <c:v>39.79999542236328</c:v>
                </c:pt>
                <c:pt idx="794">
                  <c:v>39.90000152587891</c:v>
                </c:pt>
                <c:pt idx="795">
                  <c:v>40.0</c:v>
                </c:pt>
                <c:pt idx="796">
                  <c:v>40.0999984741211</c:v>
                </c:pt>
                <c:pt idx="797">
                  <c:v>40.1999969482422</c:v>
                </c:pt>
                <c:pt idx="798">
                  <c:v>40.29999542236328</c:v>
                </c:pt>
                <c:pt idx="799">
                  <c:v>40.40000152587891</c:v>
                </c:pt>
                <c:pt idx="800">
                  <c:v>40.5</c:v>
                </c:pt>
                <c:pt idx="801">
                  <c:v>40.5999984741211</c:v>
                </c:pt>
                <c:pt idx="802">
                  <c:v>40.6999969482422</c:v>
                </c:pt>
                <c:pt idx="803">
                  <c:v>40.79999542236328</c:v>
                </c:pt>
                <c:pt idx="804">
                  <c:v>40.90000152587891</c:v>
                </c:pt>
                <c:pt idx="805">
                  <c:v>41.0</c:v>
                </c:pt>
                <c:pt idx="806">
                  <c:v>41.0999984741211</c:v>
                </c:pt>
                <c:pt idx="807">
                  <c:v>41.1999969482422</c:v>
                </c:pt>
                <c:pt idx="808">
                  <c:v>41.29999542236328</c:v>
                </c:pt>
                <c:pt idx="809">
                  <c:v>41.40000152587891</c:v>
                </c:pt>
                <c:pt idx="810">
                  <c:v>41.5</c:v>
                </c:pt>
                <c:pt idx="811">
                  <c:v>41.5999984741211</c:v>
                </c:pt>
                <c:pt idx="812">
                  <c:v>41.6999969482422</c:v>
                </c:pt>
                <c:pt idx="813">
                  <c:v>41.79999542236328</c:v>
                </c:pt>
                <c:pt idx="814">
                  <c:v>41.90000152587891</c:v>
                </c:pt>
                <c:pt idx="815">
                  <c:v>42.0</c:v>
                </c:pt>
                <c:pt idx="816">
                  <c:v>42.0999984741211</c:v>
                </c:pt>
                <c:pt idx="817">
                  <c:v>42.1999969482422</c:v>
                </c:pt>
                <c:pt idx="818">
                  <c:v>42.29999542236328</c:v>
                </c:pt>
                <c:pt idx="819">
                  <c:v>42.40000152587891</c:v>
                </c:pt>
                <c:pt idx="820">
                  <c:v>42.5</c:v>
                </c:pt>
                <c:pt idx="821">
                  <c:v>42.5999984741211</c:v>
                </c:pt>
                <c:pt idx="822">
                  <c:v>42.6999969482422</c:v>
                </c:pt>
                <c:pt idx="823">
                  <c:v>42.79999542236328</c:v>
                </c:pt>
                <c:pt idx="824">
                  <c:v>42.90000152587891</c:v>
                </c:pt>
                <c:pt idx="825">
                  <c:v>43.0</c:v>
                </c:pt>
                <c:pt idx="826">
                  <c:v>43.0999984741211</c:v>
                </c:pt>
                <c:pt idx="827">
                  <c:v>43.1999969482422</c:v>
                </c:pt>
                <c:pt idx="828">
                  <c:v>43.29999542236328</c:v>
                </c:pt>
                <c:pt idx="829">
                  <c:v>43.40000152587891</c:v>
                </c:pt>
                <c:pt idx="830">
                  <c:v>43.5</c:v>
                </c:pt>
                <c:pt idx="831">
                  <c:v>43.5999984741211</c:v>
                </c:pt>
                <c:pt idx="832">
                  <c:v>43.6999969482422</c:v>
                </c:pt>
                <c:pt idx="833">
                  <c:v>43.79999542236328</c:v>
                </c:pt>
                <c:pt idx="834">
                  <c:v>43.90000152587891</c:v>
                </c:pt>
                <c:pt idx="835">
                  <c:v>44.0</c:v>
                </c:pt>
                <c:pt idx="836">
                  <c:v>44.0999984741211</c:v>
                </c:pt>
                <c:pt idx="837">
                  <c:v>44.1999969482422</c:v>
                </c:pt>
                <c:pt idx="838">
                  <c:v>44.29999542236328</c:v>
                </c:pt>
                <c:pt idx="839">
                  <c:v>44.40000152587891</c:v>
                </c:pt>
                <c:pt idx="840">
                  <c:v>44.5</c:v>
                </c:pt>
                <c:pt idx="841">
                  <c:v>44.5999984741211</c:v>
                </c:pt>
                <c:pt idx="842">
                  <c:v>44.6999969482422</c:v>
                </c:pt>
                <c:pt idx="843">
                  <c:v>44.79999542236328</c:v>
                </c:pt>
                <c:pt idx="844">
                  <c:v>44.90000152587891</c:v>
                </c:pt>
                <c:pt idx="845">
                  <c:v>45.0</c:v>
                </c:pt>
                <c:pt idx="846">
                  <c:v>45.0999984741211</c:v>
                </c:pt>
                <c:pt idx="847">
                  <c:v>45.1999969482422</c:v>
                </c:pt>
                <c:pt idx="848">
                  <c:v>45.29999542236328</c:v>
                </c:pt>
                <c:pt idx="849">
                  <c:v>45.40000152587891</c:v>
                </c:pt>
                <c:pt idx="850">
                  <c:v>45.5</c:v>
                </c:pt>
                <c:pt idx="851">
                  <c:v>45.5999984741211</c:v>
                </c:pt>
                <c:pt idx="852">
                  <c:v>45.6999969482422</c:v>
                </c:pt>
                <c:pt idx="853">
                  <c:v>45.79999542236328</c:v>
                </c:pt>
                <c:pt idx="854">
                  <c:v>45.90000152587891</c:v>
                </c:pt>
                <c:pt idx="855">
                  <c:v>46.0</c:v>
                </c:pt>
                <c:pt idx="856">
                  <c:v>46.0999984741211</c:v>
                </c:pt>
                <c:pt idx="857">
                  <c:v>46.1999969482422</c:v>
                </c:pt>
                <c:pt idx="858">
                  <c:v>46.29999542236328</c:v>
                </c:pt>
                <c:pt idx="859">
                  <c:v>46.40000152587891</c:v>
                </c:pt>
                <c:pt idx="860">
                  <c:v>46.5</c:v>
                </c:pt>
                <c:pt idx="861">
                  <c:v>46.5999984741211</c:v>
                </c:pt>
                <c:pt idx="862">
                  <c:v>46.6999969482422</c:v>
                </c:pt>
                <c:pt idx="863">
                  <c:v>46.79999542236328</c:v>
                </c:pt>
                <c:pt idx="864">
                  <c:v>46.90000152587891</c:v>
                </c:pt>
                <c:pt idx="865">
                  <c:v>47.0</c:v>
                </c:pt>
                <c:pt idx="866">
                  <c:v>47.0999984741211</c:v>
                </c:pt>
                <c:pt idx="867">
                  <c:v>47.1999969482422</c:v>
                </c:pt>
                <c:pt idx="868">
                  <c:v>47.29999542236328</c:v>
                </c:pt>
                <c:pt idx="869">
                  <c:v>47.40000152587891</c:v>
                </c:pt>
                <c:pt idx="870">
                  <c:v>47.5</c:v>
                </c:pt>
                <c:pt idx="871">
                  <c:v>47.5999984741211</c:v>
                </c:pt>
                <c:pt idx="872">
                  <c:v>47.6999969482422</c:v>
                </c:pt>
                <c:pt idx="873">
                  <c:v>47.79999542236328</c:v>
                </c:pt>
                <c:pt idx="874">
                  <c:v>47.90000152587891</c:v>
                </c:pt>
                <c:pt idx="875">
                  <c:v>48.0</c:v>
                </c:pt>
                <c:pt idx="876">
                  <c:v>48.0999984741211</c:v>
                </c:pt>
                <c:pt idx="877">
                  <c:v>48.1999969482422</c:v>
                </c:pt>
                <c:pt idx="878">
                  <c:v>48.29999542236328</c:v>
                </c:pt>
                <c:pt idx="879">
                  <c:v>48.40000152587891</c:v>
                </c:pt>
                <c:pt idx="880">
                  <c:v>48.5</c:v>
                </c:pt>
                <c:pt idx="881">
                  <c:v>48.5999984741211</c:v>
                </c:pt>
                <c:pt idx="882">
                  <c:v>48.6999969482422</c:v>
                </c:pt>
                <c:pt idx="883">
                  <c:v>48.79999542236328</c:v>
                </c:pt>
                <c:pt idx="884">
                  <c:v>48.90000152587891</c:v>
                </c:pt>
                <c:pt idx="885">
                  <c:v>49.0</c:v>
                </c:pt>
                <c:pt idx="886">
                  <c:v>49.0999984741211</c:v>
                </c:pt>
                <c:pt idx="887">
                  <c:v>49.1999969482422</c:v>
                </c:pt>
                <c:pt idx="888">
                  <c:v>49.29999542236328</c:v>
                </c:pt>
                <c:pt idx="889">
                  <c:v>49.40000152587891</c:v>
                </c:pt>
                <c:pt idx="890">
                  <c:v>49.5</c:v>
                </c:pt>
                <c:pt idx="891">
                  <c:v>49.5999984741211</c:v>
                </c:pt>
                <c:pt idx="892">
                  <c:v>49.6999969482422</c:v>
                </c:pt>
                <c:pt idx="893">
                  <c:v>49.79999542236328</c:v>
                </c:pt>
                <c:pt idx="894">
                  <c:v>49.90000152587891</c:v>
                </c:pt>
                <c:pt idx="895">
                  <c:v>50.0</c:v>
                </c:pt>
                <c:pt idx="896">
                  <c:v>50.0999984741211</c:v>
                </c:pt>
                <c:pt idx="897">
                  <c:v>50.1999969482422</c:v>
                </c:pt>
                <c:pt idx="898">
                  <c:v>50.29999542236328</c:v>
                </c:pt>
                <c:pt idx="899">
                  <c:v>50.40000152587891</c:v>
                </c:pt>
                <c:pt idx="900">
                  <c:v>50.5</c:v>
                </c:pt>
                <c:pt idx="901">
                  <c:v>50.5999984741211</c:v>
                </c:pt>
                <c:pt idx="902">
                  <c:v>50.6999969482422</c:v>
                </c:pt>
                <c:pt idx="903">
                  <c:v>50.79999542236328</c:v>
                </c:pt>
                <c:pt idx="904">
                  <c:v>50.90000152587891</c:v>
                </c:pt>
                <c:pt idx="905">
                  <c:v>51.0</c:v>
                </c:pt>
                <c:pt idx="906">
                  <c:v>51.0999984741211</c:v>
                </c:pt>
                <c:pt idx="907">
                  <c:v>51.1999969482422</c:v>
                </c:pt>
                <c:pt idx="908">
                  <c:v>51.29999542236328</c:v>
                </c:pt>
                <c:pt idx="909">
                  <c:v>51.40000152587891</c:v>
                </c:pt>
                <c:pt idx="910">
                  <c:v>51.5</c:v>
                </c:pt>
                <c:pt idx="911">
                  <c:v>51.5999984741211</c:v>
                </c:pt>
                <c:pt idx="912">
                  <c:v>51.6999969482422</c:v>
                </c:pt>
                <c:pt idx="913">
                  <c:v>51.79999542236328</c:v>
                </c:pt>
                <c:pt idx="914">
                  <c:v>51.90000152587891</c:v>
                </c:pt>
                <c:pt idx="915">
                  <c:v>52.0</c:v>
                </c:pt>
                <c:pt idx="916">
                  <c:v>52.0999984741211</c:v>
                </c:pt>
                <c:pt idx="917">
                  <c:v>52.1999969482422</c:v>
                </c:pt>
                <c:pt idx="918">
                  <c:v>52.29999542236328</c:v>
                </c:pt>
                <c:pt idx="919">
                  <c:v>52.40000152587891</c:v>
                </c:pt>
                <c:pt idx="920">
                  <c:v>52.5</c:v>
                </c:pt>
                <c:pt idx="921">
                  <c:v>52.5999984741211</c:v>
                </c:pt>
                <c:pt idx="922">
                  <c:v>52.6999969482422</c:v>
                </c:pt>
                <c:pt idx="923">
                  <c:v>52.79999542236328</c:v>
                </c:pt>
                <c:pt idx="924">
                  <c:v>52.90000152587891</c:v>
                </c:pt>
                <c:pt idx="925">
                  <c:v>53.0</c:v>
                </c:pt>
                <c:pt idx="926">
                  <c:v>53.0999984741211</c:v>
                </c:pt>
                <c:pt idx="927">
                  <c:v>53.1999969482422</c:v>
                </c:pt>
                <c:pt idx="928">
                  <c:v>53.29999542236328</c:v>
                </c:pt>
                <c:pt idx="929">
                  <c:v>53.40000152587891</c:v>
                </c:pt>
                <c:pt idx="930">
                  <c:v>53.5</c:v>
                </c:pt>
                <c:pt idx="931">
                  <c:v>53.5999984741211</c:v>
                </c:pt>
                <c:pt idx="932">
                  <c:v>53.6999969482422</c:v>
                </c:pt>
                <c:pt idx="933">
                  <c:v>53.79999542236328</c:v>
                </c:pt>
                <c:pt idx="934">
                  <c:v>53.90000152587891</c:v>
                </c:pt>
                <c:pt idx="935">
                  <c:v>54.0</c:v>
                </c:pt>
                <c:pt idx="936">
                  <c:v>54.0999984741211</c:v>
                </c:pt>
                <c:pt idx="937">
                  <c:v>54.1999969482422</c:v>
                </c:pt>
                <c:pt idx="938">
                  <c:v>54.29999542236328</c:v>
                </c:pt>
                <c:pt idx="939">
                  <c:v>54.40000152587891</c:v>
                </c:pt>
                <c:pt idx="940">
                  <c:v>54.5</c:v>
                </c:pt>
                <c:pt idx="941">
                  <c:v>54.5999984741211</c:v>
                </c:pt>
                <c:pt idx="942">
                  <c:v>54.6999969482422</c:v>
                </c:pt>
                <c:pt idx="943">
                  <c:v>54.79999542236328</c:v>
                </c:pt>
                <c:pt idx="944">
                  <c:v>54.90000152587891</c:v>
                </c:pt>
                <c:pt idx="945">
                  <c:v>55.0</c:v>
                </c:pt>
                <c:pt idx="946">
                  <c:v>55.0999984741211</c:v>
                </c:pt>
                <c:pt idx="947">
                  <c:v>55.1999969482422</c:v>
                </c:pt>
                <c:pt idx="948">
                  <c:v>55.29999542236328</c:v>
                </c:pt>
                <c:pt idx="949">
                  <c:v>55.40000152587891</c:v>
                </c:pt>
                <c:pt idx="950">
                  <c:v>55.5</c:v>
                </c:pt>
                <c:pt idx="951">
                  <c:v>55.5999984741211</c:v>
                </c:pt>
                <c:pt idx="952">
                  <c:v>55.6999969482422</c:v>
                </c:pt>
                <c:pt idx="953">
                  <c:v>55.79999542236328</c:v>
                </c:pt>
                <c:pt idx="954">
                  <c:v>55.90000152587891</c:v>
                </c:pt>
                <c:pt idx="955">
                  <c:v>56.0</c:v>
                </c:pt>
                <c:pt idx="956">
                  <c:v>56.0999984741211</c:v>
                </c:pt>
                <c:pt idx="957">
                  <c:v>56.1999969482422</c:v>
                </c:pt>
                <c:pt idx="958">
                  <c:v>56.29999542236328</c:v>
                </c:pt>
                <c:pt idx="959">
                  <c:v>56.40000152587891</c:v>
                </c:pt>
                <c:pt idx="960">
                  <c:v>56.5</c:v>
                </c:pt>
                <c:pt idx="961">
                  <c:v>56.5999984741211</c:v>
                </c:pt>
                <c:pt idx="962">
                  <c:v>56.6999969482422</c:v>
                </c:pt>
                <c:pt idx="963">
                  <c:v>56.79999542236328</c:v>
                </c:pt>
                <c:pt idx="964">
                  <c:v>56.90000152587891</c:v>
                </c:pt>
                <c:pt idx="965">
                  <c:v>57.0</c:v>
                </c:pt>
                <c:pt idx="966">
                  <c:v>57.0999984741211</c:v>
                </c:pt>
                <c:pt idx="967">
                  <c:v>57.1999969482422</c:v>
                </c:pt>
                <c:pt idx="968">
                  <c:v>57.29999542236328</c:v>
                </c:pt>
                <c:pt idx="969">
                  <c:v>57.40000152587891</c:v>
                </c:pt>
                <c:pt idx="970">
                  <c:v>57.5</c:v>
                </c:pt>
                <c:pt idx="971">
                  <c:v>57.5999984741211</c:v>
                </c:pt>
                <c:pt idx="972">
                  <c:v>57.6999969482422</c:v>
                </c:pt>
                <c:pt idx="973">
                  <c:v>57.79999542236328</c:v>
                </c:pt>
                <c:pt idx="974">
                  <c:v>57.90000152587891</c:v>
                </c:pt>
                <c:pt idx="975">
                  <c:v>58.0</c:v>
                </c:pt>
                <c:pt idx="976">
                  <c:v>58.0999984741211</c:v>
                </c:pt>
                <c:pt idx="977">
                  <c:v>58.1999969482422</c:v>
                </c:pt>
                <c:pt idx="978">
                  <c:v>58.29999542236328</c:v>
                </c:pt>
                <c:pt idx="979">
                  <c:v>58.40000152587891</c:v>
                </c:pt>
                <c:pt idx="980">
                  <c:v>58.5</c:v>
                </c:pt>
                <c:pt idx="981">
                  <c:v>58.5999984741211</c:v>
                </c:pt>
                <c:pt idx="982">
                  <c:v>58.6999969482422</c:v>
                </c:pt>
                <c:pt idx="983">
                  <c:v>58.79999542236328</c:v>
                </c:pt>
                <c:pt idx="984">
                  <c:v>58.90000152587891</c:v>
                </c:pt>
                <c:pt idx="985">
                  <c:v>59.0</c:v>
                </c:pt>
                <c:pt idx="986">
                  <c:v>59.0999984741211</c:v>
                </c:pt>
                <c:pt idx="987">
                  <c:v>59.1999969482422</c:v>
                </c:pt>
                <c:pt idx="988">
                  <c:v>59.29999542236328</c:v>
                </c:pt>
                <c:pt idx="989">
                  <c:v>59.40000152587891</c:v>
                </c:pt>
                <c:pt idx="990">
                  <c:v>59.5</c:v>
                </c:pt>
                <c:pt idx="991">
                  <c:v>59.5999984741211</c:v>
                </c:pt>
                <c:pt idx="992">
                  <c:v>59.6999969482422</c:v>
                </c:pt>
                <c:pt idx="993">
                  <c:v>59.79999542236328</c:v>
                </c:pt>
                <c:pt idx="994">
                  <c:v>59.90000152587891</c:v>
                </c:pt>
                <c:pt idx="995">
                  <c:v>60.0</c:v>
                </c:pt>
                <c:pt idx="996">
                  <c:v>60.0999984741211</c:v>
                </c:pt>
                <c:pt idx="997">
                  <c:v>60.1999969482422</c:v>
                </c:pt>
                <c:pt idx="998">
                  <c:v>60.29999542236328</c:v>
                </c:pt>
                <c:pt idx="999">
                  <c:v>60.40000152587891</c:v>
                </c:pt>
                <c:pt idx="1000">
                  <c:v>60.5</c:v>
                </c:pt>
                <c:pt idx="1001">
                  <c:v>60.5999984741211</c:v>
                </c:pt>
                <c:pt idx="1002">
                  <c:v>60.6999969482422</c:v>
                </c:pt>
                <c:pt idx="1003">
                  <c:v>60.79999542236328</c:v>
                </c:pt>
                <c:pt idx="1004">
                  <c:v>60.90000152587891</c:v>
                </c:pt>
                <c:pt idx="1005">
                  <c:v>61.0</c:v>
                </c:pt>
                <c:pt idx="1006">
                  <c:v>61.0999984741211</c:v>
                </c:pt>
                <c:pt idx="1007">
                  <c:v>61.1999969482422</c:v>
                </c:pt>
                <c:pt idx="1008">
                  <c:v>61.29999542236328</c:v>
                </c:pt>
                <c:pt idx="1009">
                  <c:v>61.40000152587891</c:v>
                </c:pt>
                <c:pt idx="1010">
                  <c:v>61.5</c:v>
                </c:pt>
                <c:pt idx="1011">
                  <c:v>61.5999984741211</c:v>
                </c:pt>
                <c:pt idx="1012">
                  <c:v>61.6999969482422</c:v>
                </c:pt>
                <c:pt idx="1013">
                  <c:v>61.79999542236328</c:v>
                </c:pt>
                <c:pt idx="1014">
                  <c:v>61.90000152587891</c:v>
                </c:pt>
                <c:pt idx="1015">
                  <c:v>62.0</c:v>
                </c:pt>
                <c:pt idx="1016">
                  <c:v>62.0999984741211</c:v>
                </c:pt>
                <c:pt idx="1017">
                  <c:v>62.1999969482422</c:v>
                </c:pt>
                <c:pt idx="1018">
                  <c:v>62.29999542236328</c:v>
                </c:pt>
                <c:pt idx="1019">
                  <c:v>62.40000152587891</c:v>
                </c:pt>
                <c:pt idx="1020">
                  <c:v>62.5</c:v>
                </c:pt>
                <c:pt idx="1021">
                  <c:v>62.5999984741211</c:v>
                </c:pt>
                <c:pt idx="1022">
                  <c:v>62.6999969482422</c:v>
                </c:pt>
                <c:pt idx="1023">
                  <c:v>62.79999542236328</c:v>
                </c:pt>
                <c:pt idx="1024">
                  <c:v>62.90000152587891</c:v>
                </c:pt>
                <c:pt idx="1025">
                  <c:v>63.0</c:v>
                </c:pt>
                <c:pt idx="1026">
                  <c:v>63.0999984741211</c:v>
                </c:pt>
                <c:pt idx="1027">
                  <c:v>63.1999969482422</c:v>
                </c:pt>
                <c:pt idx="1028">
                  <c:v>63.29999542236328</c:v>
                </c:pt>
                <c:pt idx="1029">
                  <c:v>63.40000152587891</c:v>
                </c:pt>
                <c:pt idx="1030">
                  <c:v>63.5</c:v>
                </c:pt>
                <c:pt idx="1031">
                  <c:v>63.5999984741211</c:v>
                </c:pt>
                <c:pt idx="1032">
                  <c:v>63.6999969482422</c:v>
                </c:pt>
                <c:pt idx="1033">
                  <c:v>63.79999542236328</c:v>
                </c:pt>
                <c:pt idx="1034">
                  <c:v>63.90000152587891</c:v>
                </c:pt>
                <c:pt idx="1035">
                  <c:v>64.0</c:v>
                </c:pt>
                <c:pt idx="1036">
                  <c:v>64.09999847412108</c:v>
                </c:pt>
                <c:pt idx="1037">
                  <c:v>64.1999969482422</c:v>
                </c:pt>
                <c:pt idx="1038">
                  <c:v>64.2999954223633</c:v>
                </c:pt>
                <c:pt idx="1039">
                  <c:v>64.4000015258789</c:v>
                </c:pt>
                <c:pt idx="1040">
                  <c:v>64.5</c:v>
                </c:pt>
                <c:pt idx="1041">
                  <c:v>64.59999847412108</c:v>
                </c:pt>
                <c:pt idx="1042">
                  <c:v>64.6999969482422</c:v>
                </c:pt>
                <c:pt idx="1043">
                  <c:v>64.7999954223633</c:v>
                </c:pt>
                <c:pt idx="1044">
                  <c:v>64.9000015258789</c:v>
                </c:pt>
                <c:pt idx="1045">
                  <c:v>65.0</c:v>
                </c:pt>
                <c:pt idx="1046">
                  <c:v>65.09999847412108</c:v>
                </c:pt>
                <c:pt idx="1047">
                  <c:v>65.1999969482422</c:v>
                </c:pt>
                <c:pt idx="1048">
                  <c:v>65.2999954223633</c:v>
                </c:pt>
                <c:pt idx="1049">
                  <c:v>65.4000015258789</c:v>
                </c:pt>
                <c:pt idx="1050">
                  <c:v>65.5</c:v>
                </c:pt>
                <c:pt idx="1051">
                  <c:v>65.59999847412108</c:v>
                </c:pt>
                <c:pt idx="1052">
                  <c:v>65.6999969482422</c:v>
                </c:pt>
                <c:pt idx="1053">
                  <c:v>65.7999954223633</c:v>
                </c:pt>
                <c:pt idx="1054">
                  <c:v>65.9000015258789</c:v>
                </c:pt>
                <c:pt idx="1055">
                  <c:v>66.0</c:v>
                </c:pt>
                <c:pt idx="1056">
                  <c:v>66.09999847412108</c:v>
                </c:pt>
                <c:pt idx="1057">
                  <c:v>66.1999969482422</c:v>
                </c:pt>
                <c:pt idx="1058">
                  <c:v>66.2999954223633</c:v>
                </c:pt>
                <c:pt idx="1059">
                  <c:v>66.4000015258789</c:v>
                </c:pt>
                <c:pt idx="1060">
                  <c:v>66.5</c:v>
                </c:pt>
                <c:pt idx="1061">
                  <c:v>66.59999847412108</c:v>
                </c:pt>
                <c:pt idx="1062">
                  <c:v>66.6999969482422</c:v>
                </c:pt>
                <c:pt idx="1063">
                  <c:v>66.7999954223633</c:v>
                </c:pt>
                <c:pt idx="1064">
                  <c:v>66.9000015258789</c:v>
                </c:pt>
                <c:pt idx="1065">
                  <c:v>67.0</c:v>
                </c:pt>
                <c:pt idx="1066">
                  <c:v>67.09999847412108</c:v>
                </c:pt>
                <c:pt idx="1067">
                  <c:v>67.1999969482422</c:v>
                </c:pt>
                <c:pt idx="1068">
                  <c:v>67.2999954223633</c:v>
                </c:pt>
                <c:pt idx="1069">
                  <c:v>67.4000015258789</c:v>
                </c:pt>
                <c:pt idx="1070">
                  <c:v>67.5</c:v>
                </c:pt>
                <c:pt idx="1071">
                  <c:v>67.59999847412108</c:v>
                </c:pt>
                <c:pt idx="1072">
                  <c:v>67.6999969482422</c:v>
                </c:pt>
                <c:pt idx="1073">
                  <c:v>67.7999954223633</c:v>
                </c:pt>
                <c:pt idx="1074">
                  <c:v>67.9000015258789</c:v>
                </c:pt>
                <c:pt idx="1075">
                  <c:v>68.0</c:v>
                </c:pt>
                <c:pt idx="1076">
                  <c:v>68.09999847412108</c:v>
                </c:pt>
                <c:pt idx="1077">
                  <c:v>68.1999969482422</c:v>
                </c:pt>
                <c:pt idx="1078">
                  <c:v>68.2999954223633</c:v>
                </c:pt>
                <c:pt idx="1079">
                  <c:v>68.4000015258789</c:v>
                </c:pt>
                <c:pt idx="1080">
                  <c:v>68.5</c:v>
                </c:pt>
                <c:pt idx="1081">
                  <c:v>68.59999847412108</c:v>
                </c:pt>
                <c:pt idx="1082">
                  <c:v>68.6999969482422</c:v>
                </c:pt>
                <c:pt idx="1083">
                  <c:v>68.7999954223633</c:v>
                </c:pt>
                <c:pt idx="1084">
                  <c:v>68.9000015258789</c:v>
                </c:pt>
                <c:pt idx="1085">
                  <c:v>69.0</c:v>
                </c:pt>
                <c:pt idx="1086">
                  <c:v>69.09999847412108</c:v>
                </c:pt>
                <c:pt idx="1087">
                  <c:v>69.1999969482422</c:v>
                </c:pt>
                <c:pt idx="1088">
                  <c:v>69.2999954223633</c:v>
                </c:pt>
                <c:pt idx="1089">
                  <c:v>69.4000015258789</c:v>
                </c:pt>
                <c:pt idx="1090">
                  <c:v>69.5</c:v>
                </c:pt>
                <c:pt idx="1091">
                  <c:v>69.59999847412108</c:v>
                </c:pt>
                <c:pt idx="1092">
                  <c:v>69.6999969482422</c:v>
                </c:pt>
                <c:pt idx="1093">
                  <c:v>69.7999954223633</c:v>
                </c:pt>
                <c:pt idx="1094">
                  <c:v>69.9000015258789</c:v>
                </c:pt>
                <c:pt idx="1095">
                  <c:v>70.0</c:v>
                </c:pt>
                <c:pt idx="1096">
                  <c:v>70.09999847412108</c:v>
                </c:pt>
                <c:pt idx="1097">
                  <c:v>70.1999969482422</c:v>
                </c:pt>
                <c:pt idx="1098">
                  <c:v>70.2999954223633</c:v>
                </c:pt>
                <c:pt idx="1099">
                  <c:v>70.4000015258789</c:v>
                </c:pt>
                <c:pt idx="1100">
                  <c:v>70.5</c:v>
                </c:pt>
                <c:pt idx="1101">
                  <c:v>70.59999847412108</c:v>
                </c:pt>
                <c:pt idx="1102">
                  <c:v>70.6999969482422</c:v>
                </c:pt>
                <c:pt idx="1103">
                  <c:v>70.7999954223633</c:v>
                </c:pt>
                <c:pt idx="1104">
                  <c:v>70.9000015258789</c:v>
                </c:pt>
                <c:pt idx="1105">
                  <c:v>71.0</c:v>
                </c:pt>
                <c:pt idx="1106">
                  <c:v>71.09999847412108</c:v>
                </c:pt>
                <c:pt idx="1107">
                  <c:v>71.1999969482422</c:v>
                </c:pt>
                <c:pt idx="1108">
                  <c:v>71.2999954223633</c:v>
                </c:pt>
                <c:pt idx="1109">
                  <c:v>71.4000015258789</c:v>
                </c:pt>
                <c:pt idx="1110">
                  <c:v>71.5</c:v>
                </c:pt>
                <c:pt idx="1111">
                  <c:v>71.59999847412108</c:v>
                </c:pt>
                <c:pt idx="1112">
                  <c:v>71.6999969482422</c:v>
                </c:pt>
                <c:pt idx="1113">
                  <c:v>71.7999954223633</c:v>
                </c:pt>
                <c:pt idx="1114">
                  <c:v>71.9000015258789</c:v>
                </c:pt>
                <c:pt idx="1115">
                  <c:v>72.0</c:v>
                </c:pt>
                <c:pt idx="1116">
                  <c:v>72.09999847412108</c:v>
                </c:pt>
                <c:pt idx="1117">
                  <c:v>72.1999969482422</c:v>
                </c:pt>
                <c:pt idx="1118">
                  <c:v>72.2999954223633</c:v>
                </c:pt>
                <c:pt idx="1119">
                  <c:v>72.4000015258789</c:v>
                </c:pt>
                <c:pt idx="1120">
                  <c:v>72.5</c:v>
                </c:pt>
                <c:pt idx="1121">
                  <c:v>72.59999847412108</c:v>
                </c:pt>
                <c:pt idx="1122">
                  <c:v>72.6999969482422</c:v>
                </c:pt>
                <c:pt idx="1123">
                  <c:v>72.7999954223633</c:v>
                </c:pt>
                <c:pt idx="1124">
                  <c:v>72.9000015258789</c:v>
                </c:pt>
                <c:pt idx="1125">
                  <c:v>73.0</c:v>
                </c:pt>
                <c:pt idx="1126">
                  <c:v>73.09999847412108</c:v>
                </c:pt>
                <c:pt idx="1127">
                  <c:v>73.1999969482422</c:v>
                </c:pt>
                <c:pt idx="1128">
                  <c:v>73.2999954223633</c:v>
                </c:pt>
                <c:pt idx="1129">
                  <c:v>73.4000015258789</c:v>
                </c:pt>
                <c:pt idx="1130">
                  <c:v>73.5</c:v>
                </c:pt>
                <c:pt idx="1131">
                  <c:v>73.59999847412108</c:v>
                </c:pt>
                <c:pt idx="1132">
                  <c:v>73.6999969482422</c:v>
                </c:pt>
                <c:pt idx="1133">
                  <c:v>73.7999954223633</c:v>
                </c:pt>
                <c:pt idx="1134">
                  <c:v>73.9000015258789</c:v>
                </c:pt>
                <c:pt idx="1135">
                  <c:v>74.0</c:v>
                </c:pt>
                <c:pt idx="1136">
                  <c:v>74.09999847412108</c:v>
                </c:pt>
                <c:pt idx="1137">
                  <c:v>74.1999969482422</c:v>
                </c:pt>
                <c:pt idx="1138">
                  <c:v>74.2999954223633</c:v>
                </c:pt>
                <c:pt idx="1139">
                  <c:v>74.4000015258789</c:v>
                </c:pt>
                <c:pt idx="1140">
                  <c:v>74.5</c:v>
                </c:pt>
                <c:pt idx="1141">
                  <c:v>74.59999847412108</c:v>
                </c:pt>
                <c:pt idx="1142">
                  <c:v>74.6999969482422</c:v>
                </c:pt>
                <c:pt idx="1143">
                  <c:v>74.7999954223633</c:v>
                </c:pt>
                <c:pt idx="1144">
                  <c:v>74.9000015258789</c:v>
                </c:pt>
                <c:pt idx="1145">
                  <c:v>75.0</c:v>
                </c:pt>
                <c:pt idx="1146">
                  <c:v>75.09999847412108</c:v>
                </c:pt>
                <c:pt idx="1147">
                  <c:v>75.1999969482422</c:v>
                </c:pt>
                <c:pt idx="1148">
                  <c:v>75.2999954223633</c:v>
                </c:pt>
                <c:pt idx="1149">
                  <c:v>75.4000015258789</c:v>
                </c:pt>
                <c:pt idx="1150">
                  <c:v>75.5</c:v>
                </c:pt>
                <c:pt idx="1151">
                  <c:v>75.59999847412108</c:v>
                </c:pt>
                <c:pt idx="1152">
                  <c:v>75.6999969482422</c:v>
                </c:pt>
                <c:pt idx="1153">
                  <c:v>75.7999954223633</c:v>
                </c:pt>
                <c:pt idx="1154">
                  <c:v>75.9000015258789</c:v>
                </c:pt>
                <c:pt idx="1155">
                  <c:v>76.0</c:v>
                </c:pt>
                <c:pt idx="1156">
                  <c:v>76.09999847412108</c:v>
                </c:pt>
                <c:pt idx="1157">
                  <c:v>76.1999969482422</c:v>
                </c:pt>
                <c:pt idx="1158">
                  <c:v>76.2999954223633</c:v>
                </c:pt>
                <c:pt idx="1159">
                  <c:v>76.4000015258789</c:v>
                </c:pt>
                <c:pt idx="1160">
                  <c:v>76.5</c:v>
                </c:pt>
                <c:pt idx="1161">
                  <c:v>76.59999847412108</c:v>
                </c:pt>
                <c:pt idx="1162">
                  <c:v>76.6999969482422</c:v>
                </c:pt>
                <c:pt idx="1163">
                  <c:v>76.7999954223633</c:v>
                </c:pt>
                <c:pt idx="1164">
                  <c:v>76.9000015258789</c:v>
                </c:pt>
                <c:pt idx="1165">
                  <c:v>77.0</c:v>
                </c:pt>
                <c:pt idx="1166">
                  <c:v>77.09999847412108</c:v>
                </c:pt>
                <c:pt idx="1167">
                  <c:v>77.1999969482422</c:v>
                </c:pt>
                <c:pt idx="1168">
                  <c:v>77.2999954223633</c:v>
                </c:pt>
                <c:pt idx="1169">
                  <c:v>77.4000015258789</c:v>
                </c:pt>
                <c:pt idx="1170">
                  <c:v>77.5</c:v>
                </c:pt>
                <c:pt idx="1171">
                  <c:v>77.59999847412108</c:v>
                </c:pt>
                <c:pt idx="1172">
                  <c:v>77.6999969482422</c:v>
                </c:pt>
                <c:pt idx="1173">
                  <c:v>77.7999954223633</c:v>
                </c:pt>
                <c:pt idx="1174">
                  <c:v>77.9000015258789</c:v>
                </c:pt>
                <c:pt idx="1175">
                  <c:v>78.0</c:v>
                </c:pt>
                <c:pt idx="1176">
                  <c:v>78.09999847412108</c:v>
                </c:pt>
                <c:pt idx="1177">
                  <c:v>78.1999969482422</c:v>
                </c:pt>
                <c:pt idx="1178">
                  <c:v>78.2999954223633</c:v>
                </c:pt>
                <c:pt idx="1179">
                  <c:v>78.4000015258789</c:v>
                </c:pt>
                <c:pt idx="1180">
                  <c:v>78.5</c:v>
                </c:pt>
                <c:pt idx="1181">
                  <c:v>78.59999847412108</c:v>
                </c:pt>
                <c:pt idx="1182">
                  <c:v>78.6999969482422</c:v>
                </c:pt>
                <c:pt idx="1183">
                  <c:v>78.7999954223633</c:v>
                </c:pt>
                <c:pt idx="1184">
                  <c:v>78.9000015258789</c:v>
                </c:pt>
                <c:pt idx="1185">
                  <c:v>79.0</c:v>
                </c:pt>
                <c:pt idx="1186">
                  <c:v>79.09999847412108</c:v>
                </c:pt>
                <c:pt idx="1187">
                  <c:v>79.1999969482422</c:v>
                </c:pt>
                <c:pt idx="1188">
                  <c:v>79.2999954223633</c:v>
                </c:pt>
                <c:pt idx="1189">
                  <c:v>79.4000015258789</c:v>
                </c:pt>
                <c:pt idx="1190">
                  <c:v>79.5</c:v>
                </c:pt>
                <c:pt idx="1191">
                  <c:v>79.59999847412108</c:v>
                </c:pt>
                <c:pt idx="1192">
                  <c:v>79.6999969482422</c:v>
                </c:pt>
                <c:pt idx="1193">
                  <c:v>79.7999954223633</c:v>
                </c:pt>
                <c:pt idx="1194">
                  <c:v>79.9000015258789</c:v>
                </c:pt>
                <c:pt idx="1195">
                  <c:v>80.0</c:v>
                </c:pt>
                <c:pt idx="1196">
                  <c:v>80.09999847412108</c:v>
                </c:pt>
                <c:pt idx="1197">
                  <c:v>80.1999969482422</c:v>
                </c:pt>
                <c:pt idx="1198">
                  <c:v>80.2999954223633</c:v>
                </c:pt>
                <c:pt idx="1199">
                  <c:v>80.4000015258789</c:v>
                </c:pt>
                <c:pt idx="1200">
                  <c:v>80.5</c:v>
                </c:pt>
                <c:pt idx="1201">
                  <c:v>80.59999847412108</c:v>
                </c:pt>
                <c:pt idx="1202">
                  <c:v>80.6999969482422</c:v>
                </c:pt>
                <c:pt idx="1203">
                  <c:v>80.7999954223633</c:v>
                </c:pt>
                <c:pt idx="1204">
                  <c:v>80.9000015258789</c:v>
                </c:pt>
                <c:pt idx="1205">
                  <c:v>81.0</c:v>
                </c:pt>
                <c:pt idx="1206">
                  <c:v>81.09999847412108</c:v>
                </c:pt>
                <c:pt idx="1207">
                  <c:v>81.1999969482422</c:v>
                </c:pt>
                <c:pt idx="1208">
                  <c:v>81.2999954223633</c:v>
                </c:pt>
                <c:pt idx="1209">
                  <c:v>81.4000015258789</c:v>
                </c:pt>
                <c:pt idx="1210">
                  <c:v>81.5</c:v>
                </c:pt>
                <c:pt idx="1211">
                  <c:v>81.59999847412108</c:v>
                </c:pt>
                <c:pt idx="1212">
                  <c:v>81.6999969482422</c:v>
                </c:pt>
                <c:pt idx="1213">
                  <c:v>81.7999954223633</c:v>
                </c:pt>
                <c:pt idx="1214">
                  <c:v>81.9000015258789</c:v>
                </c:pt>
                <c:pt idx="1215">
                  <c:v>82.0</c:v>
                </c:pt>
                <c:pt idx="1216">
                  <c:v>82.09999847412108</c:v>
                </c:pt>
                <c:pt idx="1217">
                  <c:v>82.1999969482422</c:v>
                </c:pt>
                <c:pt idx="1218">
                  <c:v>82.2999954223633</c:v>
                </c:pt>
                <c:pt idx="1219">
                  <c:v>82.4000015258789</c:v>
                </c:pt>
                <c:pt idx="1220">
                  <c:v>82.5</c:v>
                </c:pt>
                <c:pt idx="1221">
                  <c:v>82.59999847412108</c:v>
                </c:pt>
                <c:pt idx="1222">
                  <c:v>82.6999969482422</c:v>
                </c:pt>
                <c:pt idx="1223">
                  <c:v>82.7999954223633</c:v>
                </c:pt>
                <c:pt idx="1224">
                  <c:v>82.9000015258789</c:v>
                </c:pt>
                <c:pt idx="1225">
                  <c:v>83.0</c:v>
                </c:pt>
                <c:pt idx="1226">
                  <c:v>83.09999847412108</c:v>
                </c:pt>
                <c:pt idx="1227">
                  <c:v>83.1999969482422</c:v>
                </c:pt>
                <c:pt idx="1228">
                  <c:v>83.2999954223633</c:v>
                </c:pt>
                <c:pt idx="1229">
                  <c:v>83.4000015258789</c:v>
                </c:pt>
                <c:pt idx="1230">
                  <c:v>83.5</c:v>
                </c:pt>
                <c:pt idx="1231">
                  <c:v>83.59999847412108</c:v>
                </c:pt>
                <c:pt idx="1232">
                  <c:v>83.6999969482422</c:v>
                </c:pt>
                <c:pt idx="1233">
                  <c:v>83.7999954223633</c:v>
                </c:pt>
                <c:pt idx="1234">
                  <c:v>83.9000015258789</c:v>
                </c:pt>
                <c:pt idx="1235">
                  <c:v>84.0</c:v>
                </c:pt>
                <c:pt idx="1236">
                  <c:v>84.09999847412108</c:v>
                </c:pt>
                <c:pt idx="1237">
                  <c:v>84.1999969482422</c:v>
                </c:pt>
                <c:pt idx="1238">
                  <c:v>84.2999954223633</c:v>
                </c:pt>
                <c:pt idx="1239">
                  <c:v>84.4000015258789</c:v>
                </c:pt>
                <c:pt idx="1240">
                  <c:v>84.5</c:v>
                </c:pt>
                <c:pt idx="1241">
                  <c:v>84.59999847412108</c:v>
                </c:pt>
                <c:pt idx="1242">
                  <c:v>84.6999969482422</c:v>
                </c:pt>
                <c:pt idx="1243">
                  <c:v>84.7999954223633</c:v>
                </c:pt>
                <c:pt idx="1244">
                  <c:v>84.9000015258789</c:v>
                </c:pt>
                <c:pt idx="1245">
                  <c:v>85.0</c:v>
                </c:pt>
                <c:pt idx="1246">
                  <c:v>85.09999847412108</c:v>
                </c:pt>
                <c:pt idx="1247">
                  <c:v>85.1999969482422</c:v>
                </c:pt>
                <c:pt idx="1248">
                  <c:v>85.2999954223633</c:v>
                </c:pt>
                <c:pt idx="1249">
                  <c:v>85.4000015258789</c:v>
                </c:pt>
                <c:pt idx="1250">
                  <c:v>85.5</c:v>
                </c:pt>
                <c:pt idx="1251">
                  <c:v>85.59999847412108</c:v>
                </c:pt>
                <c:pt idx="1252">
                  <c:v>85.6999969482422</c:v>
                </c:pt>
                <c:pt idx="1253">
                  <c:v>85.7999954223633</c:v>
                </c:pt>
                <c:pt idx="1254">
                  <c:v>85.9000015258789</c:v>
                </c:pt>
                <c:pt idx="1255">
                  <c:v>86.0</c:v>
                </c:pt>
                <c:pt idx="1256">
                  <c:v>86.09999847412108</c:v>
                </c:pt>
                <c:pt idx="1257">
                  <c:v>86.1999969482422</c:v>
                </c:pt>
                <c:pt idx="1258">
                  <c:v>86.2999954223633</c:v>
                </c:pt>
                <c:pt idx="1259">
                  <c:v>86.4000015258789</c:v>
                </c:pt>
                <c:pt idx="1260">
                  <c:v>86.5</c:v>
                </c:pt>
                <c:pt idx="1261">
                  <c:v>86.59999847412108</c:v>
                </c:pt>
                <c:pt idx="1262">
                  <c:v>86.6999969482422</c:v>
                </c:pt>
                <c:pt idx="1263">
                  <c:v>86.7999954223633</c:v>
                </c:pt>
                <c:pt idx="1264">
                  <c:v>86.9000015258789</c:v>
                </c:pt>
                <c:pt idx="1265">
                  <c:v>87.0</c:v>
                </c:pt>
                <c:pt idx="1266">
                  <c:v>87.09999847412108</c:v>
                </c:pt>
                <c:pt idx="1267">
                  <c:v>87.1999969482422</c:v>
                </c:pt>
                <c:pt idx="1268">
                  <c:v>87.2999954223633</c:v>
                </c:pt>
                <c:pt idx="1269">
                  <c:v>87.4000015258789</c:v>
                </c:pt>
                <c:pt idx="1270">
                  <c:v>87.5</c:v>
                </c:pt>
                <c:pt idx="1271">
                  <c:v>87.59999847412108</c:v>
                </c:pt>
                <c:pt idx="1272">
                  <c:v>87.6999969482422</c:v>
                </c:pt>
                <c:pt idx="1273">
                  <c:v>87.7999954223633</c:v>
                </c:pt>
                <c:pt idx="1274">
                  <c:v>87.9000015258789</c:v>
                </c:pt>
                <c:pt idx="1275">
                  <c:v>88.0</c:v>
                </c:pt>
                <c:pt idx="1276">
                  <c:v>88.09999847412108</c:v>
                </c:pt>
                <c:pt idx="1277">
                  <c:v>88.20000457763669</c:v>
                </c:pt>
                <c:pt idx="1278">
                  <c:v>88.2999954223633</c:v>
                </c:pt>
                <c:pt idx="1279">
                  <c:v>88.4000015258789</c:v>
                </c:pt>
                <c:pt idx="1280">
                  <c:v>88.49999237060547</c:v>
                </c:pt>
                <c:pt idx="1281">
                  <c:v>88.59999847412108</c:v>
                </c:pt>
                <c:pt idx="1282">
                  <c:v>88.70000457763669</c:v>
                </c:pt>
                <c:pt idx="1283">
                  <c:v>88.7999954223633</c:v>
                </c:pt>
                <c:pt idx="1284">
                  <c:v>88.9000015258789</c:v>
                </c:pt>
                <c:pt idx="1285">
                  <c:v>88.99999237060547</c:v>
                </c:pt>
                <c:pt idx="1286">
                  <c:v>89.09999847412108</c:v>
                </c:pt>
                <c:pt idx="1287">
                  <c:v>89.20000457763669</c:v>
                </c:pt>
                <c:pt idx="1288">
                  <c:v>89.2999954223633</c:v>
                </c:pt>
                <c:pt idx="1289">
                  <c:v>89.4000015258789</c:v>
                </c:pt>
                <c:pt idx="1290">
                  <c:v>89.49999237060547</c:v>
                </c:pt>
                <c:pt idx="1291">
                  <c:v>89.59999847412108</c:v>
                </c:pt>
                <c:pt idx="1292">
                  <c:v>89.70000457763669</c:v>
                </c:pt>
                <c:pt idx="1293">
                  <c:v>89.7999954223633</c:v>
                </c:pt>
                <c:pt idx="1294">
                  <c:v>89.9000015258789</c:v>
                </c:pt>
                <c:pt idx="1295">
                  <c:v>89.99999237060547</c:v>
                </c:pt>
                <c:pt idx="1296">
                  <c:v>90.09999847412108</c:v>
                </c:pt>
                <c:pt idx="1297">
                  <c:v>90.20000457763669</c:v>
                </c:pt>
                <c:pt idx="1298">
                  <c:v>90.2999954223633</c:v>
                </c:pt>
                <c:pt idx="1299">
                  <c:v>90.4000015258789</c:v>
                </c:pt>
                <c:pt idx="1300">
                  <c:v>90.49999237060547</c:v>
                </c:pt>
                <c:pt idx="1301">
                  <c:v>90.59999847412108</c:v>
                </c:pt>
                <c:pt idx="1302">
                  <c:v>90.70000457763669</c:v>
                </c:pt>
                <c:pt idx="1303">
                  <c:v>90.7999954223633</c:v>
                </c:pt>
                <c:pt idx="1304">
                  <c:v>90.9000015258789</c:v>
                </c:pt>
                <c:pt idx="1305">
                  <c:v>90.99999237060547</c:v>
                </c:pt>
                <c:pt idx="1306">
                  <c:v>91.09999847412108</c:v>
                </c:pt>
                <c:pt idx="1307">
                  <c:v>91.20000457763669</c:v>
                </c:pt>
                <c:pt idx="1308">
                  <c:v>91.2999954223633</c:v>
                </c:pt>
                <c:pt idx="1309">
                  <c:v>91.4000015258789</c:v>
                </c:pt>
                <c:pt idx="1310">
                  <c:v>91.49999237060547</c:v>
                </c:pt>
                <c:pt idx="1311">
                  <c:v>91.59999847412108</c:v>
                </c:pt>
                <c:pt idx="1312">
                  <c:v>91.70000457763669</c:v>
                </c:pt>
                <c:pt idx="1313">
                  <c:v>91.7999954223633</c:v>
                </c:pt>
                <c:pt idx="1314">
                  <c:v>91.9000015258789</c:v>
                </c:pt>
                <c:pt idx="1315">
                  <c:v>91.99999237060547</c:v>
                </c:pt>
                <c:pt idx="1316">
                  <c:v>92.09999847412108</c:v>
                </c:pt>
                <c:pt idx="1317">
                  <c:v>92.20000457763669</c:v>
                </c:pt>
                <c:pt idx="1318">
                  <c:v>92.2999954223633</c:v>
                </c:pt>
                <c:pt idx="1319">
                  <c:v>92.4000015258789</c:v>
                </c:pt>
                <c:pt idx="1320">
                  <c:v>92.49999237060547</c:v>
                </c:pt>
                <c:pt idx="1321">
                  <c:v>92.59999847412108</c:v>
                </c:pt>
                <c:pt idx="1322">
                  <c:v>92.70000457763669</c:v>
                </c:pt>
                <c:pt idx="1323">
                  <c:v>92.7999954223633</c:v>
                </c:pt>
                <c:pt idx="1324">
                  <c:v>92.9000015258789</c:v>
                </c:pt>
                <c:pt idx="1325">
                  <c:v>92.99999237060547</c:v>
                </c:pt>
                <c:pt idx="1326">
                  <c:v>93.09999847412108</c:v>
                </c:pt>
                <c:pt idx="1327">
                  <c:v>93.20000457763669</c:v>
                </c:pt>
                <c:pt idx="1328">
                  <c:v>93.2999954223633</c:v>
                </c:pt>
                <c:pt idx="1329">
                  <c:v>93.4000015258789</c:v>
                </c:pt>
                <c:pt idx="1330">
                  <c:v>93.49999237060547</c:v>
                </c:pt>
                <c:pt idx="1331">
                  <c:v>93.59999847412108</c:v>
                </c:pt>
                <c:pt idx="1332">
                  <c:v>93.70000457763669</c:v>
                </c:pt>
                <c:pt idx="1333">
                  <c:v>93.7999954223633</c:v>
                </c:pt>
                <c:pt idx="1334">
                  <c:v>93.9000015258789</c:v>
                </c:pt>
                <c:pt idx="1335">
                  <c:v>93.99999237060547</c:v>
                </c:pt>
                <c:pt idx="1336">
                  <c:v>94.09999847412108</c:v>
                </c:pt>
                <c:pt idx="1337">
                  <c:v>94.20000457763669</c:v>
                </c:pt>
                <c:pt idx="1338">
                  <c:v>94.2999954223633</c:v>
                </c:pt>
                <c:pt idx="1339">
                  <c:v>94.4000015258789</c:v>
                </c:pt>
                <c:pt idx="1340">
                  <c:v>94.49999237060547</c:v>
                </c:pt>
                <c:pt idx="1341">
                  <c:v>94.59999847412108</c:v>
                </c:pt>
                <c:pt idx="1342">
                  <c:v>94.70000457763669</c:v>
                </c:pt>
                <c:pt idx="1343">
                  <c:v>94.7999954223633</c:v>
                </c:pt>
                <c:pt idx="1344">
                  <c:v>94.9000015258789</c:v>
                </c:pt>
                <c:pt idx="1345">
                  <c:v>94.99999237060547</c:v>
                </c:pt>
                <c:pt idx="1346">
                  <c:v>95.09999847412108</c:v>
                </c:pt>
                <c:pt idx="1347">
                  <c:v>95.20000457763669</c:v>
                </c:pt>
                <c:pt idx="1348">
                  <c:v>95.2999954223633</c:v>
                </c:pt>
                <c:pt idx="1349">
                  <c:v>95.4000015258789</c:v>
                </c:pt>
                <c:pt idx="1350">
                  <c:v>95.49999237060547</c:v>
                </c:pt>
                <c:pt idx="1351">
                  <c:v>95.59999847412108</c:v>
                </c:pt>
                <c:pt idx="1352">
                  <c:v>95.70000457763669</c:v>
                </c:pt>
                <c:pt idx="1353">
                  <c:v>95.7999954223633</c:v>
                </c:pt>
                <c:pt idx="1354">
                  <c:v>95.9000015258789</c:v>
                </c:pt>
                <c:pt idx="1355">
                  <c:v>95.99999237060547</c:v>
                </c:pt>
                <c:pt idx="1356">
                  <c:v>96.09999847412108</c:v>
                </c:pt>
                <c:pt idx="1357">
                  <c:v>96.20000457763669</c:v>
                </c:pt>
                <c:pt idx="1358">
                  <c:v>96.2999954223633</c:v>
                </c:pt>
                <c:pt idx="1359">
                  <c:v>96.4000015258789</c:v>
                </c:pt>
                <c:pt idx="1360">
                  <c:v>96.49999237060547</c:v>
                </c:pt>
                <c:pt idx="1361">
                  <c:v>96.59999847412108</c:v>
                </c:pt>
                <c:pt idx="1362">
                  <c:v>96.70000457763669</c:v>
                </c:pt>
                <c:pt idx="1363">
                  <c:v>96.7999954223633</c:v>
                </c:pt>
                <c:pt idx="1364">
                  <c:v>96.9000015258789</c:v>
                </c:pt>
                <c:pt idx="1365">
                  <c:v>96.99999237060547</c:v>
                </c:pt>
                <c:pt idx="1366">
                  <c:v>97.09999847412108</c:v>
                </c:pt>
                <c:pt idx="1367">
                  <c:v>97.20000457763669</c:v>
                </c:pt>
                <c:pt idx="1368">
                  <c:v>97.2999954223633</c:v>
                </c:pt>
                <c:pt idx="1369">
                  <c:v>97.4000015258789</c:v>
                </c:pt>
                <c:pt idx="1370">
                  <c:v>97.49999237060547</c:v>
                </c:pt>
                <c:pt idx="1371">
                  <c:v>97.59999847412108</c:v>
                </c:pt>
                <c:pt idx="1372">
                  <c:v>97.70000457763669</c:v>
                </c:pt>
                <c:pt idx="1373">
                  <c:v>97.7999954223633</c:v>
                </c:pt>
                <c:pt idx="1374">
                  <c:v>97.9000015258789</c:v>
                </c:pt>
                <c:pt idx="1375">
                  <c:v>97.99999237060547</c:v>
                </c:pt>
                <c:pt idx="1376">
                  <c:v>98.09999847412108</c:v>
                </c:pt>
                <c:pt idx="1377">
                  <c:v>98.20000457763669</c:v>
                </c:pt>
                <c:pt idx="1378">
                  <c:v>98.2999954223633</c:v>
                </c:pt>
                <c:pt idx="1379">
                  <c:v>98.4000015258789</c:v>
                </c:pt>
                <c:pt idx="1380">
                  <c:v>98.49999237060547</c:v>
                </c:pt>
                <c:pt idx="1381">
                  <c:v>98.59999847412108</c:v>
                </c:pt>
                <c:pt idx="1382">
                  <c:v>98.70000457763669</c:v>
                </c:pt>
                <c:pt idx="1383">
                  <c:v>98.7999954223633</c:v>
                </c:pt>
                <c:pt idx="1384">
                  <c:v>98.9000015258789</c:v>
                </c:pt>
                <c:pt idx="1385">
                  <c:v>98.99999237060547</c:v>
                </c:pt>
                <c:pt idx="1386">
                  <c:v>99.09999847412108</c:v>
                </c:pt>
                <c:pt idx="1387">
                  <c:v>99.20000457763669</c:v>
                </c:pt>
                <c:pt idx="1388">
                  <c:v>99.2999954223633</c:v>
                </c:pt>
                <c:pt idx="1389">
                  <c:v>99.4000015258789</c:v>
                </c:pt>
                <c:pt idx="1390">
                  <c:v>99.49999237060547</c:v>
                </c:pt>
                <c:pt idx="1391">
                  <c:v>99.59999847412108</c:v>
                </c:pt>
                <c:pt idx="1392">
                  <c:v>99.70000457763669</c:v>
                </c:pt>
                <c:pt idx="1393">
                  <c:v>99.7999954223633</c:v>
                </c:pt>
                <c:pt idx="1394">
                  <c:v>99.9000015258789</c:v>
                </c:pt>
                <c:pt idx="1395">
                  <c:v>99.99999237060547</c:v>
                </c:pt>
                <c:pt idx="1396">
                  <c:v>100.0999984741211</c:v>
                </c:pt>
                <c:pt idx="1397">
                  <c:v>100.2000045776367</c:v>
                </c:pt>
                <c:pt idx="1398">
                  <c:v>100.2999954223633</c:v>
                </c:pt>
                <c:pt idx="1399">
                  <c:v>100.400001525879</c:v>
                </c:pt>
                <c:pt idx="1400">
                  <c:v>100.4999923706055</c:v>
                </c:pt>
                <c:pt idx="1401">
                  <c:v>100.5999984741211</c:v>
                </c:pt>
                <c:pt idx="1402">
                  <c:v>100.7000045776367</c:v>
                </c:pt>
                <c:pt idx="1403">
                  <c:v>100.7999954223633</c:v>
                </c:pt>
                <c:pt idx="1404">
                  <c:v>100.900001525879</c:v>
                </c:pt>
                <c:pt idx="1405">
                  <c:v>100.9999923706055</c:v>
                </c:pt>
                <c:pt idx="1406">
                  <c:v>101.0999984741211</c:v>
                </c:pt>
                <c:pt idx="1407">
                  <c:v>101.2000045776367</c:v>
                </c:pt>
                <c:pt idx="1408">
                  <c:v>101.2999954223633</c:v>
                </c:pt>
                <c:pt idx="1409">
                  <c:v>101.400001525879</c:v>
                </c:pt>
                <c:pt idx="1410">
                  <c:v>101.4999923706055</c:v>
                </c:pt>
                <c:pt idx="1411">
                  <c:v>101.5999984741211</c:v>
                </c:pt>
                <c:pt idx="1412">
                  <c:v>101.7000045776367</c:v>
                </c:pt>
                <c:pt idx="1413">
                  <c:v>101.7999954223633</c:v>
                </c:pt>
                <c:pt idx="1414">
                  <c:v>101.900001525879</c:v>
                </c:pt>
                <c:pt idx="1415">
                  <c:v>101.9999923706055</c:v>
                </c:pt>
                <c:pt idx="1416">
                  <c:v>102.0999984741211</c:v>
                </c:pt>
                <c:pt idx="1417">
                  <c:v>102.2000045776367</c:v>
                </c:pt>
                <c:pt idx="1418">
                  <c:v>102.2999954223633</c:v>
                </c:pt>
                <c:pt idx="1419">
                  <c:v>102.400001525879</c:v>
                </c:pt>
                <c:pt idx="1420">
                  <c:v>102.4999923706055</c:v>
                </c:pt>
                <c:pt idx="1421">
                  <c:v>102.5999984741211</c:v>
                </c:pt>
                <c:pt idx="1422">
                  <c:v>102.7000045776367</c:v>
                </c:pt>
                <c:pt idx="1423">
                  <c:v>102.7999954223633</c:v>
                </c:pt>
                <c:pt idx="1424">
                  <c:v>102.900001525879</c:v>
                </c:pt>
                <c:pt idx="1425">
                  <c:v>102.9999923706055</c:v>
                </c:pt>
                <c:pt idx="1426">
                  <c:v>103.0999984741211</c:v>
                </c:pt>
                <c:pt idx="1427">
                  <c:v>103.2000045776367</c:v>
                </c:pt>
                <c:pt idx="1428">
                  <c:v>103.2999954223633</c:v>
                </c:pt>
                <c:pt idx="1429">
                  <c:v>103.400001525879</c:v>
                </c:pt>
                <c:pt idx="1430">
                  <c:v>103.4999923706055</c:v>
                </c:pt>
                <c:pt idx="1431">
                  <c:v>103.5999984741211</c:v>
                </c:pt>
                <c:pt idx="1432">
                  <c:v>103.7000045776367</c:v>
                </c:pt>
                <c:pt idx="1433">
                  <c:v>103.7999954223633</c:v>
                </c:pt>
                <c:pt idx="1434">
                  <c:v>103.900001525879</c:v>
                </c:pt>
                <c:pt idx="1435">
                  <c:v>103.9999923706055</c:v>
                </c:pt>
                <c:pt idx="1436">
                  <c:v>104.0999984741211</c:v>
                </c:pt>
                <c:pt idx="1437">
                  <c:v>104.2000045776367</c:v>
                </c:pt>
                <c:pt idx="1438">
                  <c:v>104.2999954223633</c:v>
                </c:pt>
                <c:pt idx="1439">
                  <c:v>104.400001525879</c:v>
                </c:pt>
                <c:pt idx="1440">
                  <c:v>104.4999923706055</c:v>
                </c:pt>
                <c:pt idx="1441">
                  <c:v>104.5999984741211</c:v>
                </c:pt>
                <c:pt idx="1442">
                  <c:v>104.7000045776367</c:v>
                </c:pt>
                <c:pt idx="1443">
                  <c:v>104.7999954223633</c:v>
                </c:pt>
                <c:pt idx="1444">
                  <c:v>104.900001525879</c:v>
                </c:pt>
                <c:pt idx="1445">
                  <c:v>104.9999923706055</c:v>
                </c:pt>
                <c:pt idx="1446">
                  <c:v>105.0999984741211</c:v>
                </c:pt>
                <c:pt idx="1447">
                  <c:v>105.2000045776367</c:v>
                </c:pt>
                <c:pt idx="1448">
                  <c:v>105.2999954223633</c:v>
                </c:pt>
                <c:pt idx="1449">
                  <c:v>105.400001525879</c:v>
                </c:pt>
                <c:pt idx="1450">
                  <c:v>105.4999923706055</c:v>
                </c:pt>
                <c:pt idx="1451">
                  <c:v>105.5999984741211</c:v>
                </c:pt>
                <c:pt idx="1452">
                  <c:v>105.7000045776367</c:v>
                </c:pt>
                <c:pt idx="1453">
                  <c:v>105.7999954223633</c:v>
                </c:pt>
                <c:pt idx="1454">
                  <c:v>105.900001525879</c:v>
                </c:pt>
                <c:pt idx="1455">
                  <c:v>105.9999923706055</c:v>
                </c:pt>
                <c:pt idx="1456">
                  <c:v>106.0999984741211</c:v>
                </c:pt>
                <c:pt idx="1457">
                  <c:v>106.2000045776367</c:v>
                </c:pt>
                <c:pt idx="1458">
                  <c:v>106.2999954223633</c:v>
                </c:pt>
                <c:pt idx="1459">
                  <c:v>106.400001525879</c:v>
                </c:pt>
                <c:pt idx="1460">
                  <c:v>106.4999923706055</c:v>
                </c:pt>
                <c:pt idx="1461">
                  <c:v>106.5999984741211</c:v>
                </c:pt>
                <c:pt idx="1462">
                  <c:v>106.7000045776367</c:v>
                </c:pt>
                <c:pt idx="1463">
                  <c:v>106.7999954223633</c:v>
                </c:pt>
                <c:pt idx="1464">
                  <c:v>106.900001525879</c:v>
                </c:pt>
                <c:pt idx="1465">
                  <c:v>106.9999923706055</c:v>
                </c:pt>
                <c:pt idx="1466">
                  <c:v>107.0999984741211</c:v>
                </c:pt>
                <c:pt idx="1467">
                  <c:v>107.2000045776367</c:v>
                </c:pt>
                <c:pt idx="1468">
                  <c:v>107.2999954223633</c:v>
                </c:pt>
                <c:pt idx="1469">
                  <c:v>107.400001525879</c:v>
                </c:pt>
                <c:pt idx="1470">
                  <c:v>107.4999923706055</c:v>
                </c:pt>
                <c:pt idx="1471">
                  <c:v>107.5999984741211</c:v>
                </c:pt>
                <c:pt idx="1472">
                  <c:v>107.7000045776367</c:v>
                </c:pt>
                <c:pt idx="1473">
                  <c:v>107.7999954223633</c:v>
                </c:pt>
                <c:pt idx="1474">
                  <c:v>107.900001525879</c:v>
                </c:pt>
                <c:pt idx="1475">
                  <c:v>107.9999923706055</c:v>
                </c:pt>
                <c:pt idx="1476">
                  <c:v>108.0999984741211</c:v>
                </c:pt>
                <c:pt idx="1477">
                  <c:v>108.2000045776367</c:v>
                </c:pt>
                <c:pt idx="1478">
                  <c:v>108.2999954223633</c:v>
                </c:pt>
                <c:pt idx="1479">
                  <c:v>108.400001525879</c:v>
                </c:pt>
                <c:pt idx="1480">
                  <c:v>108.4999923706055</c:v>
                </c:pt>
                <c:pt idx="1481">
                  <c:v>108.5999984741211</c:v>
                </c:pt>
                <c:pt idx="1482">
                  <c:v>108.7000045776367</c:v>
                </c:pt>
                <c:pt idx="1483">
                  <c:v>108.7999954223633</c:v>
                </c:pt>
                <c:pt idx="1484">
                  <c:v>108.900001525879</c:v>
                </c:pt>
                <c:pt idx="1485">
                  <c:v>108.9999923706055</c:v>
                </c:pt>
                <c:pt idx="1486">
                  <c:v>109.0999984741211</c:v>
                </c:pt>
                <c:pt idx="1487">
                  <c:v>109.2000045776367</c:v>
                </c:pt>
                <c:pt idx="1488">
                  <c:v>109.2999954223633</c:v>
                </c:pt>
                <c:pt idx="1489">
                  <c:v>109.400001525879</c:v>
                </c:pt>
                <c:pt idx="1490">
                  <c:v>109.4999923706055</c:v>
                </c:pt>
                <c:pt idx="1491">
                  <c:v>109.5999984741211</c:v>
                </c:pt>
                <c:pt idx="1492">
                  <c:v>109.7000045776367</c:v>
                </c:pt>
                <c:pt idx="1493">
                  <c:v>109.7999954223633</c:v>
                </c:pt>
                <c:pt idx="1494">
                  <c:v>109.900001525879</c:v>
                </c:pt>
                <c:pt idx="1495">
                  <c:v>109.9999923706055</c:v>
                </c:pt>
                <c:pt idx="1496">
                  <c:v>110.0999984741211</c:v>
                </c:pt>
                <c:pt idx="1497">
                  <c:v>110.2000045776367</c:v>
                </c:pt>
                <c:pt idx="1498">
                  <c:v>110.2999954223633</c:v>
                </c:pt>
                <c:pt idx="1499">
                  <c:v>110.400001525879</c:v>
                </c:pt>
                <c:pt idx="1500">
                  <c:v>110.4999923706055</c:v>
                </c:pt>
                <c:pt idx="1501">
                  <c:v>110.5999984741211</c:v>
                </c:pt>
                <c:pt idx="1502">
                  <c:v>110.7000045776367</c:v>
                </c:pt>
                <c:pt idx="1503">
                  <c:v>110.7999954223633</c:v>
                </c:pt>
                <c:pt idx="1504">
                  <c:v>110.900001525879</c:v>
                </c:pt>
                <c:pt idx="1505">
                  <c:v>110.9999923706055</c:v>
                </c:pt>
                <c:pt idx="1506">
                  <c:v>111.0999984741211</c:v>
                </c:pt>
                <c:pt idx="1507">
                  <c:v>111.2000045776367</c:v>
                </c:pt>
                <c:pt idx="1508">
                  <c:v>111.2999954223633</c:v>
                </c:pt>
                <c:pt idx="1509">
                  <c:v>111.400001525879</c:v>
                </c:pt>
                <c:pt idx="1510">
                  <c:v>111.4999923706055</c:v>
                </c:pt>
                <c:pt idx="1511">
                  <c:v>111.5999984741211</c:v>
                </c:pt>
                <c:pt idx="1512">
                  <c:v>111.7000045776367</c:v>
                </c:pt>
                <c:pt idx="1513">
                  <c:v>111.7999954223633</c:v>
                </c:pt>
                <c:pt idx="1514">
                  <c:v>111.900001525879</c:v>
                </c:pt>
                <c:pt idx="1515">
                  <c:v>111.9999923706055</c:v>
                </c:pt>
                <c:pt idx="1516">
                  <c:v>112.0999984741211</c:v>
                </c:pt>
                <c:pt idx="1517">
                  <c:v>112.2000045776367</c:v>
                </c:pt>
                <c:pt idx="1518">
                  <c:v>112.2999954223633</c:v>
                </c:pt>
                <c:pt idx="1519">
                  <c:v>112.400001525879</c:v>
                </c:pt>
                <c:pt idx="1520">
                  <c:v>112.4999923706055</c:v>
                </c:pt>
                <c:pt idx="1521">
                  <c:v>112.5999984741211</c:v>
                </c:pt>
                <c:pt idx="1522">
                  <c:v>112.7000045776367</c:v>
                </c:pt>
                <c:pt idx="1523">
                  <c:v>112.7999954223633</c:v>
                </c:pt>
                <c:pt idx="1524">
                  <c:v>112.900001525879</c:v>
                </c:pt>
                <c:pt idx="1525">
                  <c:v>112.9999923706055</c:v>
                </c:pt>
                <c:pt idx="1526">
                  <c:v>113.0999984741211</c:v>
                </c:pt>
                <c:pt idx="1527">
                  <c:v>113.2000045776367</c:v>
                </c:pt>
                <c:pt idx="1528">
                  <c:v>113.2999954223633</c:v>
                </c:pt>
                <c:pt idx="1529">
                  <c:v>113.400001525879</c:v>
                </c:pt>
                <c:pt idx="1530">
                  <c:v>113.4999923706055</c:v>
                </c:pt>
                <c:pt idx="1531">
                  <c:v>113.5999984741211</c:v>
                </c:pt>
                <c:pt idx="1532">
                  <c:v>113.7000045776367</c:v>
                </c:pt>
                <c:pt idx="1533">
                  <c:v>113.7999954223633</c:v>
                </c:pt>
                <c:pt idx="1534">
                  <c:v>113.900001525879</c:v>
                </c:pt>
                <c:pt idx="1535">
                  <c:v>113.9999923706055</c:v>
                </c:pt>
                <c:pt idx="1536">
                  <c:v>114.0999984741211</c:v>
                </c:pt>
                <c:pt idx="1537">
                  <c:v>114.2000045776367</c:v>
                </c:pt>
                <c:pt idx="1538">
                  <c:v>114.2999954223633</c:v>
                </c:pt>
                <c:pt idx="1539">
                  <c:v>114.400001525879</c:v>
                </c:pt>
                <c:pt idx="1540">
                  <c:v>114.4999923706055</c:v>
                </c:pt>
                <c:pt idx="1541">
                  <c:v>114.5999984741211</c:v>
                </c:pt>
                <c:pt idx="1542">
                  <c:v>114.7000045776367</c:v>
                </c:pt>
                <c:pt idx="1543">
                  <c:v>114.7999954223633</c:v>
                </c:pt>
                <c:pt idx="1544">
                  <c:v>114.900001525879</c:v>
                </c:pt>
                <c:pt idx="1545">
                  <c:v>114.9999923706055</c:v>
                </c:pt>
                <c:pt idx="1546">
                  <c:v>115.0999984741211</c:v>
                </c:pt>
                <c:pt idx="1547">
                  <c:v>115.2000045776367</c:v>
                </c:pt>
                <c:pt idx="1548">
                  <c:v>115.2999954223633</c:v>
                </c:pt>
                <c:pt idx="1549">
                  <c:v>115.400001525879</c:v>
                </c:pt>
                <c:pt idx="1550">
                  <c:v>115.4999923706055</c:v>
                </c:pt>
                <c:pt idx="1551">
                  <c:v>115.5999984741211</c:v>
                </c:pt>
                <c:pt idx="1552">
                  <c:v>115.7000045776367</c:v>
                </c:pt>
                <c:pt idx="1553">
                  <c:v>115.7999954223633</c:v>
                </c:pt>
                <c:pt idx="1554">
                  <c:v>115.900001525879</c:v>
                </c:pt>
                <c:pt idx="1555">
                  <c:v>115.9999923706055</c:v>
                </c:pt>
                <c:pt idx="1556">
                  <c:v>116.0999984741211</c:v>
                </c:pt>
                <c:pt idx="1557">
                  <c:v>116.2000045776367</c:v>
                </c:pt>
                <c:pt idx="1558">
                  <c:v>116.2999954223633</c:v>
                </c:pt>
                <c:pt idx="1559">
                  <c:v>116.400001525879</c:v>
                </c:pt>
                <c:pt idx="1560">
                  <c:v>116.4999923706055</c:v>
                </c:pt>
                <c:pt idx="1561">
                  <c:v>116.5999984741211</c:v>
                </c:pt>
                <c:pt idx="1562">
                  <c:v>116.7000045776367</c:v>
                </c:pt>
                <c:pt idx="1563">
                  <c:v>116.7999954223633</c:v>
                </c:pt>
                <c:pt idx="1564">
                  <c:v>116.900001525879</c:v>
                </c:pt>
                <c:pt idx="1565">
                  <c:v>116.9999923706055</c:v>
                </c:pt>
                <c:pt idx="1566">
                  <c:v>117.0999984741211</c:v>
                </c:pt>
                <c:pt idx="1567">
                  <c:v>117.2000045776367</c:v>
                </c:pt>
                <c:pt idx="1568">
                  <c:v>117.2999954223633</c:v>
                </c:pt>
                <c:pt idx="1569">
                  <c:v>117.400001525879</c:v>
                </c:pt>
                <c:pt idx="1570">
                  <c:v>117.4999923706055</c:v>
                </c:pt>
                <c:pt idx="1571">
                  <c:v>117.5999984741211</c:v>
                </c:pt>
                <c:pt idx="1572">
                  <c:v>117.7000045776367</c:v>
                </c:pt>
                <c:pt idx="1573">
                  <c:v>117.7999954223633</c:v>
                </c:pt>
                <c:pt idx="1574">
                  <c:v>117.900001525879</c:v>
                </c:pt>
                <c:pt idx="1575">
                  <c:v>117.9999923706055</c:v>
                </c:pt>
                <c:pt idx="1576">
                  <c:v>118.0999984741211</c:v>
                </c:pt>
                <c:pt idx="1577">
                  <c:v>118.2000045776367</c:v>
                </c:pt>
                <c:pt idx="1578">
                  <c:v>118.2999954223633</c:v>
                </c:pt>
                <c:pt idx="1579">
                  <c:v>118.400001525879</c:v>
                </c:pt>
                <c:pt idx="1580">
                  <c:v>118.4999923706055</c:v>
                </c:pt>
                <c:pt idx="1581">
                  <c:v>118.5999984741211</c:v>
                </c:pt>
                <c:pt idx="1582">
                  <c:v>118.7000045776367</c:v>
                </c:pt>
                <c:pt idx="1583">
                  <c:v>118.7999954223633</c:v>
                </c:pt>
                <c:pt idx="1584">
                  <c:v>118.900001525879</c:v>
                </c:pt>
                <c:pt idx="1585">
                  <c:v>118.9999923706055</c:v>
                </c:pt>
                <c:pt idx="1586">
                  <c:v>119.0999984741211</c:v>
                </c:pt>
                <c:pt idx="1587">
                  <c:v>119.2000045776367</c:v>
                </c:pt>
                <c:pt idx="1588">
                  <c:v>119.2999954223633</c:v>
                </c:pt>
                <c:pt idx="1589">
                  <c:v>119.400001525879</c:v>
                </c:pt>
                <c:pt idx="1590">
                  <c:v>119.4999923706055</c:v>
                </c:pt>
                <c:pt idx="1591">
                  <c:v>119.5999984741211</c:v>
                </c:pt>
                <c:pt idx="1592">
                  <c:v>119.7000045776367</c:v>
                </c:pt>
                <c:pt idx="1593">
                  <c:v>119.7999954223633</c:v>
                </c:pt>
                <c:pt idx="1594">
                  <c:v>119.900001525879</c:v>
                </c:pt>
                <c:pt idx="1595">
                  <c:v>119.9999923706055</c:v>
                </c:pt>
                <c:pt idx="1596">
                  <c:v>120.0999984741211</c:v>
                </c:pt>
                <c:pt idx="1597">
                  <c:v>120.2000045776367</c:v>
                </c:pt>
                <c:pt idx="1598">
                  <c:v>120.2999954223633</c:v>
                </c:pt>
                <c:pt idx="1599">
                  <c:v>120.400001525879</c:v>
                </c:pt>
                <c:pt idx="1600">
                  <c:v>120.4999923706055</c:v>
                </c:pt>
                <c:pt idx="1601">
                  <c:v>120.5999984741211</c:v>
                </c:pt>
                <c:pt idx="1602">
                  <c:v>120.7000045776367</c:v>
                </c:pt>
                <c:pt idx="1603">
                  <c:v>120.7999954223633</c:v>
                </c:pt>
                <c:pt idx="1604">
                  <c:v>120.900001525879</c:v>
                </c:pt>
                <c:pt idx="1605">
                  <c:v>120.9999923706055</c:v>
                </c:pt>
                <c:pt idx="1606">
                  <c:v>121.0999984741211</c:v>
                </c:pt>
                <c:pt idx="1607">
                  <c:v>121.2000045776367</c:v>
                </c:pt>
                <c:pt idx="1608">
                  <c:v>121.2999954223633</c:v>
                </c:pt>
                <c:pt idx="1609">
                  <c:v>121.400001525879</c:v>
                </c:pt>
                <c:pt idx="1610">
                  <c:v>121.4999923706055</c:v>
                </c:pt>
                <c:pt idx="1611">
                  <c:v>121.5999984741211</c:v>
                </c:pt>
                <c:pt idx="1612">
                  <c:v>121.7000045776367</c:v>
                </c:pt>
                <c:pt idx="1613">
                  <c:v>121.7999954223633</c:v>
                </c:pt>
                <c:pt idx="1614">
                  <c:v>121.900001525879</c:v>
                </c:pt>
                <c:pt idx="1615">
                  <c:v>121.9999923706055</c:v>
                </c:pt>
                <c:pt idx="1616">
                  <c:v>122.0999984741211</c:v>
                </c:pt>
                <c:pt idx="1617">
                  <c:v>122.2000045776367</c:v>
                </c:pt>
                <c:pt idx="1618">
                  <c:v>122.2999954223633</c:v>
                </c:pt>
                <c:pt idx="1619">
                  <c:v>122.400001525879</c:v>
                </c:pt>
                <c:pt idx="1620">
                  <c:v>122.4999923706055</c:v>
                </c:pt>
                <c:pt idx="1621">
                  <c:v>122.5999984741211</c:v>
                </c:pt>
                <c:pt idx="1622">
                  <c:v>122.7000045776367</c:v>
                </c:pt>
                <c:pt idx="1623">
                  <c:v>122.7999954223633</c:v>
                </c:pt>
                <c:pt idx="1624">
                  <c:v>122.900001525879</c:v>
                </c:pt>
                <c:pt idx="1625">
                  <c:v>122.9999923706055</c:v>
                </c:pt>
                <c:pt idx="1626">
                  <c:v>123.0999984741211</c:v>
                </c:pt>
                <c:pt idx="1627">
                  <c:v>123.2000045776367</c:v>
                </c:pt>
                <c:pt idx="1628">
                  <c:v>123.2999954223633</c:v>
                </c:pt>
                <c:pt idx="1629">
                  <c:v>123.400001525879</c:v>
                </c:pt>
                <c:pt idx="1630">
                  <c:v>123.4999923706055</c:v>
                </c:pt>
                <c:pt idx="1631">
                  <c:v>123.5999984741211</c:v>
                </c:pt>
                <c:pt idx="1632">
                  <c:v>123.7000045776367</c:v>
                </c:pt>
                <c:pt idx="1633">
                  <c:v>123.7999954223633</c:v>
                </c:pt>
                <c:pt idx="1634">
                  <c:v>123.900001525879</c:v>
                </c:pt>
                <c:pt idx="1635">
                  <c:v>123.9999923706055</c:v>
                </c:pt>
                <c:pt idx="1636">
                  <c:v>124.0999984741211</c:v>
                </c:pt>
                <c:pt idx="1637">
                  <c:v>124.2000045776367</c:v>
                </c:pt>
                <c:pt idx="1638">
                  <c:v>124.2999954223633</c:v>
                </c:pt>
                <c:pt idx="1639">
                  <c:v>124.400001525879</c:v>
                </c:pt>
                <c:pt idx="1640">
                  <c:v>124.4999923706055</c:v>
                </c:pt>
                <c:pt idx="1641">
                  <c:v>124.5999984741211</c:v>
                </c:pt>
                <c:pt idx="1642">
                  <c:v>124.7000045776367</c:v>
                </c:pt>
                <c:pt idx="1643">
                  <c:v>124.7999954223633</c:v>
                </c:pt>
                <c:pt idx="1644">
                  <c:v>124.900001525879</c:v>
                </c:pt>
                <c:pt idx="1645">
                  <c:v>124.9999923706055</c:v>
                </c:pt>
                <c:pt idx="1646">
                  <c:v>125.0999984741211</c:v>
                </c:pt>
                <c:pt idx="1647">
                  <c:v>125.2000045776367</c:v>
                </c:pt>
                <c:pt idx="1648">
                  <c:v>125.2999954223633</c:v>
                </c:pt>
                <c:pt idx="1649">
                  <c:v>125.400001525879</c:v>
                </c:pt>
                <c:pt idx="1650">
                  <c:v>125.4999923706055</c:v>
                </c:pt>
                <c:pt idx="1651">
                  <c:v>125.5999984741211</c:v>
                </c:pt>
                <c:pt idx="1652">
                  <c:v>125.7000045776367</c:v>
                </c:pt>
                <c:pt idx="1653">
                  <c:v>125.7999954223633</c:v>
                </c:pt>
                <c:pt idx="1654">
                  <c:v>125.900001525879</c:v>
                </c:pt>
                <c:pt idx="1655">
                  <c:v>125.9999923706055</c:v>
                </c:pt>
                <c:pt idx="1656">
                  <c:v>126.0999984741211</c:v>
                </c:pt>
                <c:pt idx="1657">
                  <c:v>126.2000045776367</c:v>
                </c:pt>
                <c:pt idx="1658">
                  <c:v>126.2999954223633</c:v>
                </c:pt>
                <c:pt idx="1659">
                  <c:v>126.400001525879</c:v>
                </c:pt>
                <c:pt idx="1660">
                  <c:v>126.4999923706055</c:v>
                </c:pt>
                <c:pt idx="1661">
                  <c:v>126.5999984741211</c:v>
                </c:pt>
                <c:pt idx="1662">
                  <c:v>126.7000045776367</c:v>
                </c:pt>
                <c:pt idx="1663">
                  <c:v>126.7999954223633</c:v>
                </c:pt>
                <c:pt idx="1664">
                  <c:v>126.900001525879</c:v>
                </c:pt>
                <c:pt idx="1665">
                  <c:v>126.9999923706055</c:v>
                </c:pt>
                <c:pt idx="1666">
                  <c:v>127.0999984741211</c:v>
                </c:pt>
                <c:pt idx="1667">
                  <c:v>127.2000045776367</c:v>
                </c:pt>
                <c:pt idx="1668">
                  <c:v>127.2999954223633</c:v>
                </c:pt>
                <c:pt idx="1669">
                  <c:v>127.400001525879</c:v>
                </c:pt>
                <c:pt idx="1670">
                  <c:v>127.4999923706055</c:v>
                </c:pt>
                <c:pt idx="1671">
                  <c:v>127.5999984741211</c:v>
                </c:pt>
                <c:pt idx="1672">
                  <c:v>127.7000045776367</c:v>
                </c:pt>
                <c:pt idx="1673">
                  <c:v>127.7999954223633</c:v>
                </c:pt>
                <c:pt idx="1674">
                  <c:v>127.900001525879</c:v>
                </c:pt>
                <c:pt idx="1675">
                  <c:v>127.9999923706055</c:v>
                </c:pt>
                <c:pt idx="1676">
                  <c:v>128.1000061035156</c:v>
                </c:pt>
                <c:pt idx="1677">
                  <c:v>128.2000122070312</c:v>
                </c:pt>
                <c:pt idx="1678">
                  <c:v>128.2999877929687</c:v>
                </c:pt>
                <c:pt idx="1679">
                  <c:v>128.3999938964844</c:v>
                </c:pt>
                <c:pt idx="1680">
                  <c:v>128.5</c:v>
                </c:pt>
                <c:pt idx="1681">
                  <c:v>128.6000061035156</c:v>
                </c:pt>
                <c:pt idx="1682">
                  <c:v>128.7000122070312</c:v>
                </c:pt>
                <c:pt idx="1683">
                  <c:v>128.7999877929687</c:v>
                </c:pt>
                <c:pt idx="1684">
                  <c:v>128.8999938964844</c:v>
                </c:pt>
                <c:pt idx="1685">
                  <c:v>129.0</c:v>
                </c:pt>
                <c:pt idx="1686">
                  <c:v>129.1000061035156</c:v>
                </c:pt>
                <c:pt idx="1687">
                  <c:v>129.2000122070312</c:v>
                </c:pt>
                <c:pt idx="1688">
                  <c:v>129.2999877929687</c:v>
                </c:pt>
                <c:pt idx="1689">
                  <c:v>129.3999938964844</c:v>
                </c:pt>
                <c:pt idx="1690">
                  <c:v>129.5</c:v>
                </c:pt>
                <c:pt idx="1691">
                  <c:v>129.6000061035156</c:v>
                </c:pt>
                <c:pt idx="1692">
                  <c:v>129.7000122070312</c:v>
                </c:pt>
                <c:pt idx="1693">
                  <c:v>129.7999877929687</c:v>
                </c:pt>
                <c:pt idx="1694">
                  <c:v>129.8999938964844</c:v>
                </c:pt>
                <c:pt idx="1695">
                  <c:v>130.0</c:v>
                </c:pt>
                <c:pt idx="1696">
                  <c:v>130.1000061035156</c:v>
                </c:pt>
                <c:pt idx="1697">
                  <c:v>130.2000122070312</c:v>
                </c:pt>
                <c:pt idx="1698">
                  <c:v>130.2999877929687</c:v>
                </c:pt>
                <c:pt idx="1699">
                  <c:v>130.3999938964844</c:v>
                </c:pt>
                <c:pt idx="1700">
                  <c:v>130.5</c:v>
                </c:pt>
                <c:pt idx="1701">
                  <c:v>130.6000061035156</c:v>
                </c:pt>
                <c:pt idx="1702">
                  <c:v>130.7000122070312</c:v>
                </c:pt>
                <c:pt idx="1703">
                  <c:v>130.7999877929687</c:v>
                </c:pt>
                <c:pt idx="1704">
                  <c:v>130.8999938964844</c:v>
                </c:pt>
                <c:pt idx="1705">
                  <c:v>131.0</c:v>
                </c:pt>
                <c:pt idx="1706">
                  <c:v>131.1000061035156</c:v>
                </c:pt>
                <c:pt idx="1707">
                  <c:v>131.2000122070312</c:v>
                </c:pt>
                <c:pt idx="1708">
                  <c:v>131.2999877929687</c:v>
                </c:pt>
                <c:pt idx="1709">
                  <c:v>131.3999938964844</c:v>
                </c:pt>
                <c:pt idx="1710">
                  <c:v>131.5</c:v>
                </c:pt>
                <c:pt idx="1711">
                  <c:v>131.6000061035156</c:v>
                </c:pt>
                <c:pt idx="1712">
                  <c:v>131.7000122070312</c:v>
                </c:pt>
                <c:pt idx="1713">
                  <c:v>131.7999877929687</c:v>
                </c:pt>
                <c:pt idx="1714">
                  <c:v>131.8999938964844</c:v>
                </c:pt>
                <c:pt idx="1715">
                  <c:v>132.0</c:v>
                </c:pt>
                <c:pt idx="1716">
                  <c:v>132.1000061035156</c:v>
                </c:pt>
                <c:pt idx="1717">
                  <c:v>132.2000122070312</c:v>
                </c:pt>
                <c:pt idx="1718">
                  <c:v>132.2999877929687</c:v>
                </c:pt>
                <c:pt idx="1719">
                  <c:v>132.3999938964844</c:v>
                </c:pt>
                <c:pt idx="1720">
                  <c:v>132.5</c:v>
                </c:pt>
                <c:pt idx="1721">
                  <c:v>132.6000061035156</c:v>
                </c:pt>
                <c:pt idx="1722">
                  <c:v>132.7000122070312</c:v>
                </c:pt>
                <c:pt idx="1723">
                  <c:v>132.7999877929687</c:v>
                </c:pt>
                <c:pt idx="1724">
                  <c:v>132.8999938964844</c:v>
                </c:pt>
                <c:pt idx="1725">
                  <c:v>133.0</c:v>
                </c:pt>
                <c:pt idx="1726">
                  <c:v>133.1000061035156</c:v>
                </c:pt>
                <c:pt idx="1727">
                  <c:v>133.2000122070312</c:v>
                </c:pt>
                <c:pt idx="1728">
                  <c:v>133.2999877929687</c:v>
                </c:pt>
                <c:pt idx="1729">
                  <c:v>133.3999938964844</c:v>
                </c:pt>
                <c:pt idx="1730">
                  <c:v>133.5</c:v>
                </c:pt>
                <c:pt idx="1731">
                  <c:v>133.6000061035156</c:v>
                </c:pt>
                <c:pt idx="1732">
                  <c:v>133.7000122070312</c:v>
                </c:pt>
                <c:pt idx="1733">
                  <c:v>133.7999877929687</c:v>
                </c:pt>
                <c:pt idx="1734">
                  <c:v>133.8999938964844</c:v>
                </c:pt>
                <c:pt idx="1735">
                  <c:v>134.0</c:v>
                </c:pt>
                <c:pt idx="1736">
                  <c:v>134.1000061035156</c:v>
                </c:pt>
                <c:pt idx="1737">
                  <c:v>134.2000122070312</c:v>
                </c:pt>
                <c:pt idx="1738">
                  <c:v>134.2999877929687</c:v>
                </c:pt>
                <c:pt idx="1739">
                  <c:v>134.3999938964844</c:v>
                </c:pt>
                <c:pt idx="1740">
                  <c:v>134.5</c:v>
                </c:pt>
                <c:pt idx="1741">
                  <c:v>134.6000061035156</c:v>
                </c:pt>
                <c:pt idx="1742">
                  <c:v>134.7000122070312</c:v>
                </c:pt>
                <c:pt idx="1743">
                  <c:v>134.7999877929687</c:v>
                </c:pt>
                <c:pt idx="1744">
                  <c:v>134.8999938964844</c:v>
                </c:pt>
                <c:pt idx="1745">
                  <c:v>135.0</c:v>
                </c:pt>
                <c:pt idx="1746">
                  <c:v>135.1000061035156</c:v>
                </c:pt>
                <c:pt idx="1747">
                  <c:v>135.2000122070312</c:v>
                </c:pt>
                <c:pt idx="1748">
                  <c:v>135.2999877929687</c:v>
                </c:pt>
                <c:pt idx="1749">
                  <c:v>135.3999938964844</c:v>
                </c:pt>
                <c:pt idx="1750">
                  <c:v>135.5</c:v>
                </c:pt>
                <c:pt idx="1751">
                  <c:v>135.6000061035156</c:v>
                </c:pt>
                <c:pt idx="1752">
                  <c:v>135.7000122070312</c:v>
                </c:pt>
                <c:pt idx="1753">
                  <c:v>135.7999877929687</c:v>
                </c:pt>
                <c:pt idx="1754">
                  <c:v>135.8999938964844</c:v>
                </c:pt>
                <c:pt idx="1755">
                  <c:v>136.0</c:v>
                </c:pt>
                <c:pt idx="1756">
                  <c:v>136.1000061035156</c:v>
                </c:pt>
                <c:pt idx="1757">
                  <c:v>136.2000122070312</c:v>
                </c:pt>
                <c:pt idx="1758">
                  <c:v>136.2999877929687</c:v>
                </c:pt>
                <c:pt idx="1759">
                  <c:v>136.3999938964844</c:v>
                </c:pt>
                <c:pt idx="1760">
                  <c:v>136.5</c:v>
                </c:pt>
                <c:pt idx="1761">
                  <c:v>136.6000061035156</c:v>
                </c:pt>
                <c:pt idx="1762">
                  <c:v>136.7000122070312</c:v>
                </c:pt>
                <c:pt idx="1763">
                  <c:v>136.7999877929687</c:v>
                </c:pt>
                <c:pt idx="1764">
                  <c:v>136.8999938964844</c:v>
                </c:pt>
                <c:pt idx="1765">
                  <c:v>137.0</c:v>
                </c:pt>
                <c:pt idx="1766">
                  <c:v>137.1000061035156</c:v>
                </c:pt>
                <c:pt idx="1767">
                  <c:v>137.2000122070312</c:v>
                </c:pt>
                <c:pt idx="1768">
                  <c:v>137.2999877929687</c:v>
                </c:pt>
                <c:pt idx="1769">
                  <c:v>137.3999938964844</c:v>
                </c:pt>
                <c:pt idx="1770">
                  <c:v>137.5</c:v>
                </c:pt>
                <c:pt idx="1771">
                  <c:v>137.6000061035156</c:v>
                </c:pt>
                <c:pt idx="1772">
                  <c:v>137.7000122070312</c:v>
                </c:pt>
                <c:pt idx="1773">
                  <c:v>137.7999877929687</c:v>
                </c:pt>
                <c:pt idx="1774">
                  <c:v>137.8999938964844</c:v>
                </c:pt>
                <c:pt idx="1775">
                  <c:v>138.0</c:v>
                </c:pt>
                <c:pt idx="1776">
                  <c:v>138.1000061035156</c:v>
                </c:pt>
                <c:pt idx="1777">
                  <c:v>138.2000122070312</c:v>
                </c:pt>
                <c:pt idx="1778">
                  <c:v>138.2999877929687</c:v>
                </c:pt>
                <c:pt idx="1779">
                  <c:v>138.3999938964844</c:v>
                </c:pt>
                <c:pt idx="1780">
                  <c:v>138.5</c:v>
                </c:pt>
                <c:pt idx="1781">
                  <c:v>138.6000061035156</c:v>
                </c:pt>
                <c:pt idx="1782">
                  <c:v>138.7000122070312</c:v>
                </c:pt>
                <c:pt idx="1783">
                  <c:v>138.7999877929687</c:v>
                </c:pt>
                <c:pt idx="1784">
                  <c:v>138.8999938964844</c:v>
                </c:pt>
                <c:pt idx="1785">
                  <c:v>139.0</c:v>
                </c:pt>
                <c:pt idx="1786">
                  <c:v>139.1000061035156</c:v>
                </c:pt>
                <c:pt idx="1787">
                  <c:v>139.2000122070312</c:v>
                </c:pt>
                <c:pt idx="1788">
                  <c:v>139.2999877929687</c:v>
                </c:pt>
                <c:pt idx="1789">
                  <c:v>139.3999938964844</c:v>
                </c:pt>
                <c:pt idx="1790">
                  <c:v>139.5</c:v>
                </c:pt>
                <c:pt idx="1791">
                  <c:v>139.6000061035156</c:v>
                </c:pt>
                <c:pt idx="1792">
                  <c:v>139.7000122070312</c:v>
                </c:pt>
                <c:pt idx="1793">
                  <c:v>139.7999877929687</c:v>
                </c:pt>
                <c:pt idx="1794">
                  <c:v>139.8999938964844</c:v>
                </c:pt>
                <c:pt idx="1795">
                  <c:v>140.0</c:v>
                </c:pt>
                <c:pt idx="1796">
                  <c:v>140.1000061035156</c:v>
                </c:pt>
                <c:pt idx="1797">
                  <c:v>140.2000122070312</c:v>
                </c:pt>
                <c:pt idx="1798">
                  <c:v>140.2999877929687</c:v>
                </c:pt>
                <c:pt idx="1799">
                  <c:v>140.3999938964844</c:v>
                </c:pt>
                <c:pt idx="1800">
                  <c:v>140.5</c:v>
                </c:pt>
                <c:pt idx="1801">
                  <c:v>140.6000061035156</c:v>
                </c:pt>
                <c:pt idx="1802">
                  <c:v>140.7000122070312</c:v>
                </c:pt>
                <c:pt idx="1803">
                  <c:v>140.7999877929687</c:v>
                </c:pt>
                <c:pt idx="1804">
                  <c:v>140.8999938964844</c:v>
                </c:pt>
                <c:pt idx="1805">
                  <c:v>141.0</c:v>
                </c:pt>
                <c:pt idx="1806">
                  <c:v>141.1000061035156</c:v>
                </c:pt>
                <c:pt idx="1807">
                  <c:v>141.2000122070312</c:v>
                </c:pt>
                <c:pt idx="1808">
                  <c:v>141.2999877929687</c:v>
                </c:pt>
                <c:pt idx="1809">
                  <c:v>141.3999938964844</c:v>
                </c:pt>
                <c:pt idx="1810">
                  <c:v>141.5</c:v>
                </c:pt>
                <c:pt idx="1811">
                  <c:v>141.6000061035156</c:v>
                </c:pt>
                <c:pt idx="1812">
                  <c:v>141.7000122070312</c:v>
                </c:pt>
                <c:pt idx="1813">
                  <c:v>141.7999877929687</c:v>
                </c:pt>
                <c:pt idx="1814">
                  <c:v>141.8999938964844</c:v>
                </c:pt>
                <c:pt idx="1815">
                  <c:v>142.0</c:v>
                </c:pt>
                <c:pt idx="1816">
                  <c:v>142.1000061035156</c:v>
                </c:pt>
                <c:pt idx="1817">
                  <c:v>142.2000122070312</c:v>
                </c:pt>
                <c:pt idx="1818">
                  <c:v>142.2999877929687</c:v>
                </c:pt>
                <c:pt idx="1819">
                  <c:v>142.3999938964844</c:v>
                </c:pt>
                <c:pt idx="1820">
                  <c:v>142.5</c:v>
                </c:pt>
                <c:pt idx="1821">
                  <c:v>142.6000061035156</c:v>
                </c:pt>
                <c:pt idx="1822">
                  <c:v>142.7000122070312</c:v>
                </c:pt>
                <c:pt idx="1823">
                  <c:v>142.7999877929687</c:v>
                </c:pt>
                <c:pt idx="1824">
                  <c:v>142.8999938964844</c:v>
                </c:pt>
                <c:pt idx="1825">
                  <c:v>143.0</c:v>
                </c:pt>
                <c:pt idx="1826">
                  <c:v>143.1000061035156</c:v>
                </c:pt>
                <c:pt idx="1827">
                  <c:v>143.2000122070312</c:v>
                </c:pt>
                <c:pt idx="1828">
                  <c:v>143.2999877929687</c:v>
                </c:pt>
                <c:pt idx="1829">
                  <c:v>143.3999938964844</c:v>
                </c:pt>
                <c:pt idx="1830">
                  <c:v>143.5</c:v>
                </c:pt>
                <c:pt idx="1831">
                  <c:v>143.6000061035156</c:v>
                </c:pt>
                <c:pt idx="1832">
                  <c:v>143.7000122070312</c:v>
                </c:pt>
                <c:pt idx="1833">
                  <c:v>143.7999877929687</c:v>
                </c:pt>
                <c:pt idx="1834">
                  <c:v>143.8999938964844</c:v>
                </c:pt>
                <c:pt idx="1835">
                  <c:v>144.0</c:v>
                </c:pt>
                <c:pt idx="1836">
                  <c:v>144.1000061035156</c:v>
                </c:pt>
                <c:pt idx="1837">
                  <c:v>144.2000122070312</c:v>
                </c:pt>
                <c:pt idx="1838">
                  <c:v>144.2999877929687</c:v>
                </c:pt>
                <c:pt idx="1839">
                  <c:v>144.3999938964844</c:v>
                </c:pt>
                <c:pt idx="1840">
                  <c:v>144.5</c:v>
                </c:pt>
                <c:pt idx="1841">
                  <c:v>144.6000061035156</c:v>
                </c:pt>
                <c:pt idx="1842">
                  <c:v>144.7000122070312</c:v>
                </c:pt>
                <c:pt idx="1843">
                  <c:v>144.7999877929687</c:v>
                </c:pt>
                <c:pt idx="1844">
                  <c:v>144.8999938964844</c:v>
                </c:pt>
                <c:pt idx="1845">
                  <c:v>145.0</c:v>
                </c:pt>
                <c:pt idx="1846">
                  <c:v>145.1000061035156</c:v>
                </c:pt>
                <c:pt idx="1847">
                  <c:v>145.2000122070312</c:v>
                </c:pt>
                <c:pt idx="1848">
                  <c:v>145.2999877929687</c:v>
                </c:pt>
                <c:pt idx="1849">
                  <c:v>145.3999938964844</c:v>
                </c:pt>
                <c:pt idx="1850">
                  <c:v>145.5</c:v>
                </c:pt>
                <c:pt idx="1851">
                  <c:v>145.6000061035156</c:v>
                </c:pt>
                <c:pt idx="1852">
                  <c:v>145.7000122070312</c:v>
                </c:pt>
                <c:pt idx="1853">
                  <c:v>145.7999877929687</c:v>
                </c:pt>
                <c:pt idx="1854">
                  <c:v>145.8999938964844</c:v>
                </c:pt>
                <c:pt idx="1855">
                  <c:v>146.0</c:v>
                </c:pt>
                <c:pt idx="1856">
                  <c:v>146.1000061035156</c:v>
                </c:pt>
                <c:pt idx="1857">
                  <c:v>146.2000122070312</c:v>
                </c:pt>
                <c:pt idx="1858">
                  <c:v>146.2999877929687</c:v>
                </c:pt>
                <c:pt idx="1859">
                  <c:v>146.3999938964844</c:v>
                </c:pt>
                <c:pt idx="1860">
                  <c:v>146.5</c:v>
                </c:pt>
                <c:pt idx="1861">
                  <c:v>146.6000061035156</c:v>
                </c:pt>
                <c:pt idx="1862">
                  <c:v>146.7000122070312</c:v>
                </c:pt>
                <c:pt idx="1863">
                  <c:v>146.7999877929687</c:v>
                </c:pt>
                <c:pt idx="1864">
                  <c:v>146.8999938964844</c:v>
                </c:pt>
                <c:pt idx="1865">
                  <c:v>147.0</c:v>
                </c:pt>
                <c:pt idx="1866">
                  <c:v>147.1000061035156</c:v>
                </c:pt>
                <c:pt idx="1867">
                  <c:v>147.2000122070312</c:v>
                </c:pt>
                <c:pt idx="1868">
                  <c:v>147.2999877929687</c:v>
                </c:pt>
                <c:pt idx="1869">
                  <c:v>147.3999938964844</c:v>
                </c:pt>
                <c:pt idx="1870">
                  <c:v>147.5</c:v>
                </c:pt>
                <c:pt idx="1871">
                  <c:v>147.6000061035156</c:v>
                </c:pt>
                <c:pt idx="1872">
                  <c:v>147.7000122070312</c:v>
                </c:pt>
                <c:pt idx="1873">
                  <c:v>147.7999877929687</c:v>
                </c:pt>
                <c:pt idx="1874">
                  <c:v>147.8999938964844</c:v>
                </c:pt>
                <c:pt idx="1875">
                  <c:v>148.0</c:v>
                </c:pt>
                <c:pt idx="1876">
                  <c:v>148.1000061035156</c:v>
                </c:pt>
                <c:pt idx="1877">
                  <c:v>148.2000122070312</c:v>
                </c:pt>
                <c:pt idx="1878">
                  <c:v>148.2999877929687</c:v>
                </c:pt>
                <c:pt idx="1879">
                  <c:v>148.3999938964844</c:v>
                </c:pt>
                <c:pt idx="1880">
                  <c:v>148.5</c:v>
                </c:pt>
                <c:pt idx="1881">
                  <c:v>148.6000061035156</c:v>
                </c:pt>
                <c:pt idx="1882">
                  <c:v>148.7000122070312</c:v>
                </c:pt>
                <c:pt idx="1883">
                  <c:v>148.7999877929687</c:v>
                </c:pt>
                <c:pt idx="1884">
                  <c:v>148.8999938964844</c:v>
                </c:pt>
                <c:pt idx="1885">
                  <c:v>149.0</c:v>
                </c:pt>
                <c:pt idx="1886">
                  <c:v>149.1000061035156</c:v>
                </c:pt>
                <c:pt idx="1887">
                  <c:v>149.2000122070312</c:v>
                </c:pt>
                <c:pt idx="1888">
                  <c:v>149.2999877929687</c:v>
                </c:pt>
                <c:pt idx="1889">
                  <c:v>149.3999938964844</c:v>
                </c:pt>
                <c:pt idx="1890">
                  <c:v>149.5</c:v>
                </c:pt>
                <c:pt idx="1891">
                  <c:v>149.6000061035156</c:v>
                </c:pt>
                <c:pt idx="1892">
                  <c:v>149.7000122070312</c:v>
                </c:pt>
                <c:pt idx="1893">
                  <c:v>149.7999877929687</c:v>
                </c:pt>
                <c:pt idx="1894">
                  <c:v>149.8999938964844</c:v>
                </c:pt>
                <c:pt idx="1895">
                  <c:v>150.0</c:v>
                </c:pt>
                <c:pt idx="1896">
                  <c:v>150.1000061035156</c:v>
                </c:pt>
                <c:pt idx="1897">
                  <c:v>150.2000122070312</c:v>
                </c:pt>
                <c:pt idx="1898">
                  <c:v>150.2999877929687</c:v>
                </c:pt>
                <c:pt idx="1899">
                  <c:v>150.3999938964844</c:v>
                </c:pt>
                <c:pt idx="1900">
                  <c:v>150.5</c:v>
                </c:pt>
                <c:pt idx="1901">
                  <c:v>150.6000061035156</c:v>
                </c:pt>
                <c:pt idx="1902">
                  <c:v>150.7000122070312</c:v>
                </c:pt>
                <c:pt idx="1903">
                  <c:v>150.7999877929687</c:v>
                </c:pt>
                <c:pt idx="1904">
                  <c:v>150.8999938964844</c:v>
                </c:pt>
                <c:pt idx="1905">
                  <c:v>151.0</c:v>
                </c:pt>
                <c:pt idx="1906">
                  <c:v>151.1000061035156</c:v>
                </c:pt>
                <c:pt idx="1907">
                  <c:v>151.2000122070312</c:v>
                </c:pt>
                <c:pt idx="1908">
                  <c:v>151.2999877929687</c:v>
                </c:pt>
                <c:pt idx="1909">
                  <c:v>151.3999938964844</c:v>
                </c:pt>
                <c:pt idx="1910">
                  <c:v>151.5</c:v>
                </c:pt>
                <c:pt idx="1911">
                  <c:v>151.6000061035156</c:v>
                </c:pt>
                <c:pt idx="1912">
                  <c:v>151.7000122070312</c:v>
                </c:pt>
                <c:pt idx="1913">
                  <c:v>151.7999877929687</c:v>
                </c:pt>
                <c:pt idx="1914">
                  <c:v>151.8999938964844</c:v>
                </c:pt>
                <c:pt idx="1915">
                  <c:v>152.0</c:v>
                </c:pt>
                <c:pt idx="1916">
                  <c:v>152.1000061035156</c:v>
                </c:pt>
                <c:pt idx="1917">
                  <c:v>152.2000122070312</c:v>
                </c:pt>
                <c:pt idx="1918">
                  <c:v>152.2999877929687</c:v>
                </c:pt>
                <c:pt idx="1919">
                  <c:v>152.3999938964844</c:v>
                </c:pt>
                <c:pt idx="1920">
                  <c:v>152.5</c:v>
                </c:pt>
                <c:pt idx="1921">
                  <c:v>152.6000061035156</c:v>
                </c:pt>
                <c:pt idx="1922">
                  <c:v>152.7000122070312</c:v>
                </c:pt>
                <c:pt idx="1923">
                  <c:v>152.7999877929687</c:v>
                </c:pt>
                <c:pt idx="1924">
                  <c:v>152.8999938964844</c:v>
                </c:pt>
                <c:pt idx="1925">
                  <c:v>153.0</c:v>
                </c:pt>
                <c:pt idx="1926">
                  <c:v>153.1000061035156</c:v>
                </c:pt>
                <c:pt idx="1927">
                  <c:v>153.2000122070312</c:v>
                </c:pt>
                <c:pt idx="1928">
                  <c:v>153.2999877929687</c:v>
                </c:pt>
                <c:pt idx="1929">
                  <c:v>153.3999938964844</c:v>
                </c:pt>
                <c:pt idx="1930">
                  <c:v>153.5</c:v>
                </c:pt>
                <c:pt idx="1931">
                  <c:v>153.6000061035156</c:v>
                </c:pt>
                <c:pt idx="1932">
                  <c:v>153.7000122070312</c:v>
                </c:pt>
                <c:pt idx="1933">
                  <c:v>153.7999877929687</c:v>
                </c:pt>
                <c:pt idx="1934">
                  <c:v>153.8999938964844</c:v>
                </c:pt>
                <c:pt idx="1935">
                  <c:v>154.0</c:v>
                </c:pt>
                <c:pt idx="1936">
                  <c:v>154.1000061035156</c:v>
                </c:pt>
                <c:pt idx="1937">
                  <c:v>154.2000122070312</c:v>
                </c:pt>
                <c:pt idx="1938">
                  <c:v>154.2999877929687</c:v>
                </c:pt>
                <c:pt idx="1939">
                  <c:v>154.3999938964844</c:v>
                </c:pt>
                <c:pt idx="1940">
                  <c:v>154.5</c:v>
                </c:pt>
                <c:pt idx="1941">
                  <c:v>154.6000061035156</c:v>
                </c:pt>
                <c:pt idx="1942">
                  <c:v>154.7000122070312</c:v>
                </c:pt>
                <c:pt idx="1943">
                  <c:v>154.7999877929687</c:v>
                </c:pt>
                <c:pt idx="1944">
                  <c:v>154.8999938964844</c:v>
                </c:pt>
                <c:pt idx="1945">
                  <c:v>155.0</c:v>
                </c:pt>
                <c:pt idx="1946">
                  <c:v>155.1000061035156</c:v>
                </c:pt>
                <c:pt idx="1947">
                  <c:v>155.2000122070312</c:v>
                </c:pt>
                <c:pt idx="1948">
                  <c:v>155.2999877929687</c:v>
                </c:pt>
                <c:pt idx="1949">
                  <c:v>155.3999938964844</c:v>
                </c:pt>
                <c:pt idx="1950">
                  <c:v>155.5</c:v>
                </c:pt>
                <c:pt idx="1951">
                  <c:v>155.6000061035156</c:v>
                </c:pt>
                <c:pt idx="1952">
                  <c:v>155.7000122070312</c:v>
                </c:pt>
                <c:pt idx="1953">
                  <c:v>155.7999877929687</c:v>
                </c:pt>
                <c:pt idx="1954">
                  <c:v>155.8999938964844</c:v>
                </c:pt>
                <c:pt idx="1955">
                  <c:v>156.0</c:v>
                </c:pt>
                <c:pt idx="1956">
                  <c:v>156.1000061035156</c:v>
                </c:pt>
                <c:pt idx="1957">
                  <c:v>156.2000122070312</c:v>
                </c:pt>
                <c:pt idx="1958">
                  <c:v>156.2999877929687</c:v>
                </c:pt>
                <c:pt idx="1959">
                  <c:v>156.3999938964844</c:v>
                </c:pt>
                <c:pt idx="1960">
                  <c:v>156.5</c:v>
                </c:pt>
                <c:pt idx="1961">
                  <c:v>156.6000061035156</c:v>
                </c:pt>
                <c:pt idx="1962">
                  <c:v>156.7000122070312</c:v>
                </c:pt>
                <c:pt idx="1963">
                  <c:v>156.7999877929687</c:v>
                </c:pt>
                <c:pt idx="1964">
                  <c:v>156.8999938964844</c:v>
                </c:pt>
                <c:pt idx="1965">
                  <c:v>157.0</c:v>
                </c:pt>
                <c:pt idx="1966">
                  <c:v>157.1000061035156</c:v>
                </c:pt>
                <c:pt idx="1967">
                  <c:v>157.2000122070312</c:v>
                </c:pt>
                <c:pt idx="1968">
                  <c:v>157.2999877929687</c:v>
                </c:pt>
                <c:pt idx="1969">
                  <c:v>157.3999938964844</c:v>
                </c:pt>
                <c:pt idx="1970">
                  <c:v>157.5</c:v>
                </c:pt>
                <c:pt idx="1971">
                  <c:v>157.6000061035156</c:v>
                </c:pt>
                <c:pt idx="1972">
                  <c:v>157.7000122070312</c:v>
                </c:pt>
                <c:pt idx="1973">
                  <c:v>157.7999877929687</c:v>
                </c:pt>
                <c:pt idx="1974">
                  <c:v>157.8999938964844</c:v>
                </c:pt>
                <c:pt idx="1975">
                  <c:v>158.0</c:v>
                </c:pt>
                <c:pt idx="1976">
                  <c:v>158.1000061035156</c:v>
                </c:pt>
                <c:pt idx="1977">
                  <c:v>158.2000122070312</c:v>
                </c:pt>
                <c:pt idx="1978">
                  <c:v>158.2999877929687</c:v>
                </c:pt>
                <c:pt idx="1979">
                  <c:v>158.3999938964844</c:v>
                </c:pt>
                <c:pt idx="1980">
                  <c:v>158.5</c:v>
                </c:pt>
                <c:pt idx="1981">
                  <c:v>158.6000061035156</c:v>
                </c:pt>
                <c:pt idx="1982">
                  <c:v>158.7000122070312</c:v>
                </c:pt>
                <c:pt idx="1983">
                  <c:v>158.7999877929687</c:v>
                </c:pt>
                <c:pt idx="1984">
                  <c:v>158.8999938964844</c:v>
                </c:pt>
                <c:pt idx="1985">
                  <c:v>159.0</c:v>
                </c:pt>
                <c:pt idx="1986">
                  <c:v>159.1000061035156</c:v>
                </c:pt>
                <c:pt idx="1987">
                  <c:v>159.2000122070312</c:v>
                </c:pt>
                <c:pt idx="1988">
                  <c:v>159.2999877929687</c:v>
                </c:pt>
                <c:pt idx="1989">
                  <c:v>159.3999938964844</c:v>
                </c:pt>
                <c:pt idx="1990">
                  <c:v>159.5</c:v>
                </c:pt>
                <c:pt idx="1991">
                  <c:v>159.6000061035156</c:v>
                </c:pt>
                <c:pt idx="1992">
                  <c:v>159.7000122070312</c:v>
                </c:pt>
                <c:pt idx="1993">
                  <c:v>159.7999877929687</c:v>
                </c:pt>
                <c:pt idx="1994">
                  <c:v>159.8999938964844</c:v>
                </c:pt>
                <c:pt idx="1995">
                  <c:v>160.0</c:v>
                </c:pt>
                <c:pt idx="1996">
                  <c:v>160.1000061035156</c:v>
                </c:pt>
                <c:pt idx="1997">
                  <c:v>160.2000122070312</c:v>
                </c:pt>
                <c:pt idx="1998">
                  <c:v>160.2999877929687</c:v>
                </c:pt>
                <c:pt idx="1999">
                  <c:v>160.3999938964844</c:v>
                </c:pt>
                <c:pt idx="2000">
                  <c:v>160.5</c:v>
                </c:pt>
                <c:pt idx="2001">
                  <c:v>160.6000061035156</c:v>
                </c:pt>
                <c:pt idx="2002">
                  <c:v>160.7000122070312</c:v>
                </c:pt>
                <c:pt idx="2003">
                  <c:v>160.7999877929687</c:v>
                </c:pt>
                <c:pt idx="2004">
                  <c:v>160.8999938964844</c:v>
                </c:pt>
                <c:pt idx="2005">
                  <c:v>161.0</c:v>
                </c:pt>
                <c:pt idx="2006">
                  <c:v>161.1000061035156</c:v>
                </c:pt>
                <c:pt idx="2007">
                  <c:v>161.2000122070312</c:v>
                </c:pt>
                <c:pt idx="2008">
                  <c:v>161.2999877929687</c:v>
                </c:pt>
                <c:pt idx="2009">
                  <c:v>161.3999938964844</c:v>
                </c:pt>
                <c:pt idx="2010">
                  <c:v>161.5</c:v>
                </c:pt>
                <c:pt idx="2011">
                  <c:v>161.6000061035156</c:v>
                </c:pt>
                <c:pt idx="2012">
                  <c:v>161.7000122070312</c:v>
                </c:pt>
                <c:pt idx="2013">
                  <c:v>161.7999877929687</c:v>
                </c:pt>
                <c:pt idx="2014">
                  <c:v>161.8999938964844</c:v>
                </c:pt>
                <c:pt idx="2015">
                  <c:v>162.0</c:v>
                </c:pt>
                <c:pt idx="2016">
                  <c:v>162.1000061035156</c:v>
                </c:pt>
                <c:pt idx="2017">
                  <c:v>162.2000122070312</c:v>
                </c:pt>
                <c:pt idx="2018">
                  <c:v>162.2999877929687</c:v>
                </c:pt>
                <c:pt idx="2019">
                  <c:v>162.3999938964844</c:v>
                </c:pt>
                <c:pt idx="2020">
                  <c:v>162.5</c:v>
                </c:pt>
                <c:pt idx="2021">
                  <c:v>162.6000061035156</c:v>
                </c:pt>
                <c:pt idx="2022">
                  <c:v>162.7000122070312</c:v>
                </c:pt>
                <c:pt idx="2023">
                  <c:v>162.7999877929687</c:v>
                </c:pt>
                <c:pt idx="2024">
                  <c:v>162.8999938964844</c:v>
                </c:pt>
                <c:pt idx="2025">
                  <c:v>163.0</c:v>
                </c:pt>
                <c:pt idx="2026">
                  <c:v>163.1000061035156</c:v>
                </c:pt>
                <c:pt idx="2027">
                  <c:v>163.2000122070312</c:v>
                </c:pt>
                <c:pt idx="2028">
                  <c:v>163.2999877929687</c:v>
                </c:pt>
                <c:pt idx="2029">
                  <c:v>163.3999938964844</c:v>
                </c:pt>
                <c:pt idx="2030">
                  <c:v>163.5</c:v>
                </c:pt>
                <c:pt idx="2031">
                  <c:v>163.6000061035156</c:v>
                </c:pt>
                <c:pt idx="2032">
                  <c:v>163.7000122070312</c:v>
                </c:pt>
                <c:pt idx="2033">
                  <c:v>163.7999877929687</c:v>
                </c:pt>
                <c:pt idx="2034">
                  <c:v>163.8999938964844</c:v>
                </c:pt>
                <c:pt idx="2035">
                  <c:v>164.0</c:v>
                </c:pt>
                <c:pt idx="2036">
                  <c:v>164.1000061035156</c:v>
                </c:pt>
                <c:pt idx="2037">
                  <c:v>164.2000122070312</c:v>
                </c:pt>
                <c:pt idx="2038">
                  <c:v>164.2999877929687</c:v>
                </c:pt>
                <c:pt idx="2039">
                  <c:v>164.3999938964844</c:v>
                </c:pt>
                <c:pt idx="2040">
                  <c:v>164.5</c:v>
                </c:pt>
                <c:pt idx="2041">
                  <c:v>164.6000061035156</c:v>
                </c:pt>
                <c:pt idx="2042">
                  <c:v>164.7000122070312</c:v>
                </c:pt>
                <c:pt idx="2043">
                  <c:v>164.7999877929687</c:v>
                </c:pt>
                <c:pt idx="2044">
                  <c:v>164.8999938964844</c:v>
                </c:pt>
                <c:pt idx="2045">
                  <c:v>165.0</c:v>
                </c:pt>
                <c:pt idx="2046">
                  <c:v>165.1000061035156</c:v>
                </c:pt>
                <c:pt idx="2047">
                  <c:v>165.2000122070312</c:v>
                </c:pt>
                <c:pt idx="2048">
                  <c:v>165.2999877929687</c:v>
                </c:pt>
                <c:pt idx="2049">
                  <c:v>165.3999938964844</c:v>
                </c:pt>
                <c:pt idx="2050">
                  <c:v>165.5</c:v>
                </c:pt>
                <c:pt idx="2051">
                  <c:v>165.6000061035156</c:v>
                </c:pt>
                <c:pt idx="2052">
                  <c:v>165.7000122070312</c:v>
                </c:pt>
                <c:pt idx="2053">
                  <c:v>165.7999877929687</c:v>
                </c:pt>
                <c:pt idx="2054">
                  <c:v>165.8999938964844</c:v>
                </c:pt>
                <c:pt idx="2055">
                  <c:v>166.0</c:v>
                </c:pt>
                <c:pt idx="2056">
                  <c:v>166.1000061035156</c:v>
                </c:pt>
                <c:pt idx="2057">
                  <c:v>166.2000122070312</c:v>
                </c:pt>
                <c:pt idx="2058">
                  <c:v>166.2999877929687</c:v>
                </c:pt>
                <c:pt idx="2059">
                  <c:v>166.3999938964844</c:v>
                </c:pt>
                <c:pt idx="2060">
                  <c:v>166.5</c:v>
                </c:pt>
                <c:pt idx="2061">
                  <c:v>166.6000061035156</c:v>
                </c:pt>
                <c:pt idx="2062">
                  <c:v>166.7000122070312</c:v>
                </c:pt>
                <c:pt idx="2063">
                  <c:v>166.7999877929687</c:v>
                </c:pt>
                <c:pt idx="2064">
                  <c:v>166.8999938964844</c:v>
                </c:pt>
                <c:pt idx="2065">
                  <c:v>167.0</c:v>
                </c:pt>
                <c:pt idx="2066">
                  <c:v>167.1000061035156</c:v>
                </c:pt>
                <c:pt idx="2067">
                  <c:v>167.2000122070312</c:v>
                </c:pt>
                <c:pt idx="2068">
                  <c:v>167.2999877929687</c:v>
                </c:pt>
                <c:pt idx="2069">
                  <c:v>167.3999938964844</c:v>
                </c:pt>
                <c:pt idx="2070">
                  <c:v>167.5</c:v>
                </c:pt>
                <c:pt idx="2071">
                  <c:v>167.6000061035156</c:v>
                </c:pt>
                <c:pt idx="2072">
                  <c:v>167.7000122070312</c:v>
                </c:pt>
                <c:pt idx="2073">
                  <c:v>167.7999877929687</c:v>
                </c:pt>
                <c:pt idx="2074">
                  <c:v>167.8999938964844</c:v>
                </c:pt>
                <c:pt idx="2075">
                  <c:v>168.0</c:v>
                </c:pt>
                <c:pt idx="2076">
                  <c:v>168.1000061035156</c:v>
                </c:pt>
                <c:pt idx="2077">
                  <c:v>168.2000122070312</c:v>
                </c:pt>
                <c:pt idx="2078">
                  <c:v>168.2999877929687</c:v>
                </c:pt>
                <c:pt idx="2079">
                  <c:v>168.3999938964844</c:v>
                </c:pt>
                <c:pt idx="2080">
                  <c:v>168.5</c:v>
                </c:pt>
                <c:pt idx="2081">
                  <c:v>168.6000061035156</c:v>
                </c:pt>
                <c:pt idx="2082">
                  <c:v>168.7000122070312</c:v>
                </c:pt>
                <c:pt idx="2083">
                  <c:v>168.7999877929687</c:v>
                </c:pt>
                <c:pt idx="2084">
                  <c:v>168.8999938964844</c:v>
                </c:pt>
                <c:pt idx="2085">
                  <c:v>169.0</c:v>
                </c:pt>
                <c:pt idx="2086">
                  <c:v>169.1000061035156</c:v>
                </c:pt>
                <c:pt idx="2087">
                  <c:v>169.2000122070312</c:v>
                </c:pt>
                <c:pt idx="2088">
                  <c:v>169.2999877929687</c:v>
                </c:pt>
                <c:pt idx="2089">
                  <c:v>169.3999938964844</c:v>
                </c:pt>
                <c:pt idx="2090">
                  <c:v>169.5</c:v>
                </c:pt>
                <c:pt idx="2091">
                  <c:v>169.6000061035156</c:v>
                </c:pt>
                <c:pt idx="2092">
                  <c:v>169.7000122070312</c:v>
                </c:pt>
                <c:pt idx="2093">
                  <c:v>169.7999877929687</c:v>
                </c:pt>
                <c:pt idx="2094">
                  <c:v>169.8999938964844</c:v>
                </c:pt>
                <c:pt idx="2095">
                  <c:v>170.0</c:v>
                </c:pt>
                <c:pt idx="2096">
                  <c:v>170.1000061035156</c:v>
                </c:pt>
                <c:pt idx="2097">
                  <c:v>170.2000122070312</c:v>
                </c:pt>
                <c:pt idx="2098">
                  <c:v>170.2999877929687</c:v>
                </c:pt>
                <c:pt idx="2099">
                  <c:v>170.3999938964844</c:v>
                </c:pt>
                <c:pt idx="2100">
                  <c:v>170.5</c:v>
                </c:pt>
                <c:pt idx="2101">
                  <c:v>170.6000061035156</c:v>
                </c:pt>
                <c:pt idx="2102">
                  <c:v>170.7000122070312</c:v>
                </c:pt>
                <c:pt idx="2103">
                  <c:v>170.7999877929687</c:v>
                </c:pt>
                <c:pt idx="2104">
                  <c:v>170.8999938964844</c:v>
                </c:pt>
                <c:pt idx="2105">
                  <c:v>171.0</c:v>
                </c:pt>
                <c:pt idx="2106">
                  <c:v>171.1000061035156</c:v>
                </c:pt>
                <c:pt idx="2107">
                  <c:v>171.2000122070312</c:v>
                </c:pt>
                <c:pt idx="2108">
                  <c:v>171.2999877929687</c:v>
                </c:pt>
                <c:pt idx="2109">
                  <c:v>171.3999938964844</c:v>
                </c:pt>
                <c:pt idx="2110">
                  <c:v>171.5</c:v>
                </c:pt>
                <c:pt idx="2111">
                  <c:v>171.6000061035156</c:v>
                </c:pt>
                <c:pt idx="2112">
                  <c:v>171.7000122070312</c:v>
                </c:pt>
                <c:pt idx="2113">
                  <c:v>171.7999877929687</c:v>
                </c:pt>
                <c:pt idx="2114">
                  <c:v>171.8999938964844</c:v>
                </c:pt>
                <c:pt idx="2115">
                  <c:v>172.0</c:v>
                </c:pt>
                <c:pt idx="2116">
                  <c:v>172.1000061035156</c:v>
                </c:pt>
                <c:pt idx="2117">
                  <c:v>172.2000122070312</c:v>
                </c:pt>
                <c:pt idx="2118">
                  <c:v>172.2999877929687</c:v>
                </c:pt>
                <c:pt idx="2119">
                  <c:v>172.3999938964844</c:v>
                </c:pt>
                <c:pt idx="2120">
                  <c:v>172.5</c:v>
                </c:pt>
                <c:pt idx="2121">
                  <c:v>172.6000061035156</c:v>
                </c:pt>
                <c:pt idx="2122">
                  <c:v>172.7000122070312</c:v>
                </c:pt>
                <c:pt idx="2123">
                  <c:v>172.7999877929687</c:v>
                </c:pt>
                <c:pt idx="2124">
                  <c:v>172.8999938964844</c:v>
                </c:pt>
                <c:pt idx="2125">
                  <c:v>173.0</c:v>
                </c:pt>
                <c:pt idx="2126">
                  <c:v>173.1000061035156</c:v>
                </c:pt>
                <c:pt idx="2127">
                  <c:v>173.2000122070312</c:v>
                </c:pt>
                <c:pt idx="2128">
                  <c:v>173.2999877929687</c:v>
                </c:pt>
                <c:pt idx="2129">
                  <c:v>173.3999938964844</c:v>
                </c:pt>
                <c:pt idx="2130">
                  <c:v>173.5</c:v>
                </c:pt>
                <c:pt idx="2131">
                  <c:v>173.6000061035156</c:v>
                </c:pt>
                <c:pt idx="2132">
                  <c:v>173.7000122070312</c:v>
                </c:pt>
                <c:pt idx="2133">
                  <c:v>173.7999877929687</c:v>
                </c:pt>
                <c:pt idx="2134">
                  <c:v>173.8999938964844</c:v>
                </c:pt>
                <c:pt idx="2135">
                  <c:v>174.0</c:v>
                </c:pt>
                <c:pt idx="2136">
                  <c:v>174.1000061035156</c:v>
                </c:pt>
                <c:pt idx="2137">
                  <c:v>174.2000122070312</c:v>
                </c:pt>
                <c:pt idx="2138">
                  <c:v>174.2999877929687</c:v>
                </c:pt>
                <c:pt idx="2139">
                  <c:v>174.3999938964844</c:v>
                </c:pt>
                <c:pt idx="2140">
                  <c:v>174.5</c:v>
                </c:pt>
                <c:pt idx="2141">
                  <c:v>174.6000061035156</c:v>
                </c:pt>
                <c:pt idx="2142">
                  <c:v>174.7000122070312</c:v>
                </c:pt>
                <c:pt idx="2143">
                  <c:v>174.7999877929687</c:v>
                </c:pt>
                <c:pt idx="2144">
                  <c:v>174.8999938964844</c:v>
                </c:pt>
                <c:pt idx="2145">
                  <c:v>175.0</c:v>
                </c:pt>
                <c:pt idx="2146">
                  <c:v>175.1000061035156</c:v>
                </c:pt>
                <c:pt idx="2147">
                  <c:v>175.2000122070312</c:v>
                </c:pt>
                <c:pt idx="2148">
                  <c:v>175.2999877929687</c:v>
                </c:pt>
                <c:pt idx="2149">
                  <c:v>175.3999938964844</c:v>
                </c:pt>
                <c:pt idx="2150">
                  <c:v>175.5</c:v>
                </c:pt>
                <c:pt idx="2151">
                  <c:v>175.6000061035156</c:v>
                </c:pt>
                <c:pt idx="2152">
                  <c:v>175.7000122070312</c:v>
                </c:pt>
                <c:pt idx="2153">
                  <c:v>175.7999877929687</c:v>
                </c:pt>
                <c:pt idx="2154">
                  <c:v>175.8999938964844</c:v>
                </c:pt>
                <c:pt idx="2155">
                  <c:v>176.0</c:v>
                </c:pt>
                <c:pt idx="2156">
                  <c:v>176.1000061035156</c:v>
                </c:pt>
                <c:pt idx="2157">
                  <c:v>176.2000122070312</c:v>
                </c:pt>
                <c:pt idx="2158">
                  <c:v>176.2999877929687</c:v>
                </c:pt>
                <c:pt idx="2159">
                  <c:v>176.3999938964844</c:v>
                </c:pt>
                <c:pt idx="2160">
                  <c:v>176.5</c:v>
                </c:pt>
                <c:pt idx="2161">
                  <c:v>176.6000061035156</c:v>
                </c:pt>
                <c:pt idx="2162">
                  <c:v>176.7000122070312</c:v>
                </c:pt>
                <c:pt idx="2163">
                  <c:v>176.7999877929687</c:v>
                </c:pt>
                <c:pt idx="2164">
                  <c:v>176.8999938964844</c:v>
                </c:pt>
                <c:pt idx="2165">
                  <c:v>177.0</c:v>
                </c:pt>
                <c:pt idx="2166">
                  <c:v>177.1000061035156</c:v>
                </c:pt>
                <c:pt idx="2167">
                  <c:v>177.2000122070312</c:v>
                </c:pt>
                <c:pt idx="2168">
                  <c:v>177.2999877929687</c:v>
                </c:pt>
                <c:pt idx="2169">
                  <c:v>177.3999938964844</c:v>
                </c:pt>
                <c:pt idx="2170">
                  <c:v>177.5</c:v>
                </c:pt>
                <c:pt idx="2171">
                  <c:v>177.6000061035156</c:v>
                </c:pt>
                <c:pt idx="2172">
                  <c:v>177.7000122070312</c:v>
                </c:pt>
                <c:pt idx="2173">
                  <c:v>177.7999877929687</c:v>
                </c:pt>
                <c:pt idx="2174">
                  <c:v>177.8999938964844</c:v>
                </c:pt>
                <c:pt idx="2175">
                  <c:v>178.0</c:v>
                </c:pt>
                <c:pt idx="2176">
                  <c:v>178.1000061035156</c:v>
                </c:pt>
                <c:pt idx="2177">
                  <c:v>178.2000122070312</c:v>
                </c:pt>
                <c:pt idx="2178">
                  <c:v>178.2999877929687</c:v>
                </c:pt>
                <c:pt idx="2179">
                  <c:v>178.3999938964844</c:v>
                </c:pt>
                <c:pt idx="2180">
                  <c:v>178.5</c:v>
                </c:pt>
                <c:pt idx="2181">
                  <c:v>178.6000061035156</c:v>
                </c:pt>
                <c:pt idx="2182">
                  <c:v>178.7000122070312</c:v>
                </c:pt>
                <c:pt idx="2183">
                  <c:v>178.7999877929687</c:v>
                </c:pt>
                <c:pt idx="2184">
                  <c:v>178.8999938964844</c:v>
                </c:pt>
                <c:pt idx="2185">
                  <c:v>179.0</c:v>
                </c:pt>
                <c:pt idx="2186">
                  <c:v>179.1000061035156</c:v>
                </c:pt>
                <c:pt idx="2187">
                  <c:v>179.2000122070312</c:v>
                </c:pt>
                <c:pt idx="2188">
                  <c:v>179.2999877929687</c:v>
                </c:pt>
                <c:pt idx="2189">
                  <c:v>179.3999938964844</c:v>
                </c:pt>
                <c:pt idx="2190">
                  <c:v>179.5</c:v>
                </c:pt>
                <c:pt idx="2191">
                  <c:v>179.6000061035156</c:v>
                </c:pt>
                <c:pt idx="2192">
                  <c:v>179.7000122070312</c:v>
                </c:pt>
                <c:pt idx="2193">
                  <c:v>179.7999877929687</c:v>
                </c:pt>
                <c:pt idx="2194">
                  <c:v>179.8999938964844</c:v>
                </c:pt>
                <c:pt idx="2195">
                  <c:v>180.0</c:v>
                </c:pt>
                <c:pt idx="2196">
                  <c:v>180.1000061035156</c:v>
                </c:pt>
                <c:pt idx="2197">
                  <c:v>180.2000122070312</c:v>
                </c:pt>
                <c:pt idx="2198">
                  <c:v>180.2999877929687</c:v>
                </c:pt>
                <c:pt idx="2199">
                  <c:v>180.3999938964844</c:v>
                </c:pt>
                <c:pt idx="2200">
                  <c:v>180.5</c:v>
                </c:pt>
                <c:pt idx="2201">
                  <c:v>180.6000061035156</c:v>
                </c:pt>
                <c:pt idx="2202">
                  <c:v>180.7000122070312</c:v>
                </c:pt>
                <c:pt idx="2203">
                  <c:v>180.7999877929687</c:v>
                </c:pt>
                <c:pt idx="2204">
                  <c:v>180.8999938964844</c:v>
                </c:pt>
                <c:pt idx="2205">
                  <c:v>181.0</c:v>
                </c:pt>
                <c:pt idx="2206">
                  <c:v>181.1000061035156</c:v>
                </c:pt>
                <c:pt idx="2207">
                  <c:v>181.2000122070312</c:v>
                </c:pt>
                <c:pt idx="2208">
                  <c:v>181.2999877929687</c:v>
                </c:pt>
                <c:pt idx="2209">
                  <c:v>181.3999938964844</c:v>
                </c:pt>
                <c:pt idx="2210">
                  <c:v>181.5</c:v>
                </c:pt>
                <c:pt idx="2211">
                  <c:v>181.6000061035156</c:v>
                </c:pt>
                <c:pt idx="2212">
                  <c:v>181.7000122070312</c:v>
                </c:pt>
                <c:pt idx="2213">
                  <c:v>181.7999877929687</c:v>
                </c:pt>
                <c:pt idx="2214">
                  <c:v>181.8999938964844</c:v>
                </c:pt>
                <c:pt idx="2215">
                  <c:v>182.0</c:v>
                </c:pt>
                <c:pt idx="2216">
                  <c:v>182.1000061035156</c:v>
                </c:pt>
                <c:pt idx="2217">
                  <c:v>182.2000122070312</c:v>
                </c:pt>
                <c:pt idx="2218">
                  <c:v>182.2999877929687</c:v>
                </c:pt>
                <c:pt idx="2219">
                  <c:v>182.3999938964844</c:v>
                </c:pt>
                <c:pt idx="2220">
                  <c:v>182.5</c:v>
                </c:pt>
                <c:pt idx="2221">
                  <c:v>182.6000061035156</c:v>
                </c:pt>
                <c:pt idx="2222">
                  <c:v>182.7000122070312</c:v>
                </c:pt>
                <c:pt idx="2223">
                  <c:v>182.7999877929687</c:v>
                </c:pt>
                <c:pt idx="2224">
                  <c:v>182.8999938964844</c:v>
                </c:pt>
                <c:pt idx="2225">
                  <c:v>183.0</c:v>
                </c:pt>
                <c:pt idx="2226">
                  <c:v>183.1000061035156</c:v>
                </c:pt>
                <c:pt idx="2227">
                  <c:v>183.2000122070312</c:v>
                </c:pt>
                <c:pt idx="2228">
                  <c:v>183.2999877929687</c:v>
                </c:pt>
                <c:pt idx="2229">
                  <c:v>183.3999938964844</c:v>
                </c:pt>
                <c:pt idx="2230">
                  <c:v>183.5</c:v>
                </c:pt>
                <c:pt idx="2231">
                  <c:v>183.6000061035156</c:v>
                </c:pt>
                <c:pt idx="2232">
                  <c:v>183.7000122070312</c:v>
                </c:pt>
                <c:pt idx="2233">
                  <c:v>183.7999877929687</c:v>
                </c:pt>
                <c:pt idx="2234">
                  <c:v>183.8999938964844</c:v>
                </c:pt>
                <c:pt idx="2235">
                  <c:v>184.0</c:v>
                </c:pt>
                <c:pt idx="2236">
                  <c:v>184.1000061035156</c:v>
                </c:pt>
                <c:pt idx="2237">
                  <c:v>184.2000122070312</c:v>
                </c:pt>
                <c:pt idx="2238">
                  <c:v>184.2999877929687</c:v>
                </c:pt>
                <c:pt idx="2239">
                  <c:v>184.3999938964844</c:v>
                </c:pt>
                <c:pt idx="2240">
                  <c:v>184.5</c:v>
                </c:pt>
                <c:pt idx="2241">
                  <c:v>184.6000061035156</c:v>
                </c:pt>
                <c:pt idx="2242">
                  <c:v>184.7000122070312</c:v>
                </c:pt>
                <c:pt idx="2243">
                  <c:v>184.7999877929687</c:v>
                </c:pt>
                <c:pt idx="2244">
                  <c:v>184.8999938964844</c:v>
                </c:pt>
                <c:pt idx="2245">
                  <c:v>185.0</c:v>
                </c:pt>
                <c:pt idx="2246">
                  <c:v>185.1000061035156</c:v>
                </c:pt>
                <c:pt idx="2247">
                  <c:v>185.2000122070312</c:v>
                </c:pt>
                <c:pt idx="2248">
                  <c:v>185.2999877929687</c:v>
                </c:pt>
                <c:pt idx="2249">
                  <c:v>185.3999938964844</c:v>
                </c:pt>
                <c:pt idx="2250">
                  <c:v>185.5</c:v>
                </c:pt>
                <c:pt idx="2251">
                  <c:v>185.6000061035156</c:v>
                </c:pt>
                <c:pt idx="2252">
                  <c:v>185.7000122070312</c:v>
                </c:pt>
                <c:pt idx="2253">
                  <c:v>185.7999877929687</c:v>
                </c:pt>
                <c:pt idx="2254">
                  <c:v>185.8999938964844</c:v>
                </c:pt>
                <c:pt idx="2255">
                  <c:v>186.0</c:v>
                </c:pt>
                <c:pt idx="2256">
                  <c:v>186.1000061035156</c:v>
                </c:pt>
                <c:pt idx="2257">
                  <c:v>186.2000122070312</c:v>
                </c:pt>
                <c:pt idx="2258">
                  <c:v>186.2999877929687</c:v>
                </c:pt>
                <c:pt idx="2259">
                  <c:v>186.3999938964844</c:v>
                </c:pt>
                <c:pt idx="2260">
                  <c:v>186.5</c:v>
                </c:pt>
                <c:pt idx="2261">
                  <c:v>186.6000061035156</c:v>
                </c:pt>
                <c:pt idx="2262">
                  <c:v>186.7000122070312</c:v>
                </c:pt>
                <c:pt idx="2263">
                  <c:v>186.7999877929687</c:v>
                </c:pt>
                <c:pt idx="2264">
                  <c:v>186.8999938964844</c:v>
                </c:pt>
                <c:pt idx="2265">
                  <c:v>187.0</c:v>
                </c:pt>
                <c:pt idx="2266">
                  <c:v>187.1000061035156</c:v>
                </c:pt>
                <c:pt idx="2267">
                  <c:v>187.2000122070312</c:v>
                </c:pt>
                <c:pt idx="2268">
                  <c:v>187.2999877929687</c:v>
                </c:pt>
                <c:pt idx="2269">
                  <c:v>187.3999938964844</c:v>
                </c:pt>
                <c:pt idx="2270">
                  <c:v>187.5</c:v>
                </c:pt>
                <c:pt idx="2271">
                  <c:v>187.6000061035156</c:v>
                </c:pt>
                <c:pt idx="2272">
                  <c:v>187.7000122070312</c:v>
                </c:pt>
                <c:pt idx="2273">
                  <c:v>187.7999877929687</c:v>
                </c:pt>
                <c:pt idx="2274">
                  <c:v>187.8999938964844</c:v>
                </c:pt>
                <c:pt idx="2275">
                  <c:v>188.0</c:v>
                </c:pt>
                <c:pt idx="2276">
                  <c:v>188.1000061035156</c:v>
                </c:pt>
                <c:pt idx="2277">
                  <c:v>188.2000122070312</c:v>
                </c:pt>
                <c:pt idx="2278">
                  <c:v>188.2999877929687</c:v>
                </c:pt>
                <c:pt idx="2279">
                  <c:v>188.3999938964844</c:v>
                </c:pt>
                <c:pt idx="2280">
                  <c:v>188.5</c:v>
                </c:pt>
                <c:pt idx="2281">
                  <c:v>188.6000061035156</c:v>
                </c:pt>
                <c:pt idx="2282">
                  <c:v>188.7000122070312</c:v>
                </c:pt>
                <c:pt idx="2283">
                  <c:v>188.7999877929687</c:v>
                </c:pt>
                <c:pt idx="2284">
                  <c:v>188.8999938964844</c:v>
                </c:pt>
                <c:pt idx="2285">
                  <c:v>189.0</c:v>
                </c:pt>
                <c:pt idx="2286">
                  <c:v>189.1000061035156</c:v>
                </c:pt>
                <c:pt idx="2287">
                  <c:v>189.2000122070312</c:v>
                </c:pt>
                <c:pt idx="2288">
                  <c:v>189.2999877929687</c:v>
                </c:pt>
                <c:pt idx="2289">
                  <c:v>189.3999938964844</c:v>
                </c:pt>
                <c:pt idx="2290">
                  <c:v>189.5</c:v>
                </c:pt>
                <c:pt idx="2291">
                  <c:v>189.6000061035156</c:v>
                </c:pt>
                <c:pt idx="2292">
                  <c:v>189.7000122070312</c:v>
                </c:pt>
                <c:pt idx="2293">
                  <c:v>189.7999877929687</c:v>
                </c:pt>
                <c:pt idx="2294">
                  <c:v>189.8999938964844</c:v>
                </c:pt>
                <c:pt idx="2295">
                  <c:v>190.0</c:v>
                </c:pt>
                <c:pt idx="2296">
                  <c:v>190.1000061035156</c:v>
                </c:pt>
                <c:pt idx="2297">
                  <c:v>190.2000122070312</c:v>
                </c:pt>
                <c:pt idx="2298">
                  <c:v>190.2999877929687</c:v>
                </c:pt>
                <c:pt idx="2299">
                  <c:v>190.3999938964844</c:v>
                </c:pt>
                <c:pt idx="2300">
                  <c:v>190.5</c:v>
                </c:pt>
                <c:pt idx="2301">
                  <c:v>190.6000061035156</c:v>
                </c:pt>
                <c:pt idx="2302">
                  <c:v>190.7000122070312</c:v>
                </c:pt>
                <c:pt idx="2303">
                  <c:v>190.7999877929687</c:v>
                </c:pt>
                <c:pt idx="2304">
                  <c:v>190.8999938964844</c:v>
                </c:pt>
                <c:pt idx="2305">
                  <c:v>191.0</c:v>
                </c:pt>
                <c:pt idx="2306">
                  <c:v>191.1000061035156</c:v>
                </c:pt>
                <c:pt idx="2307">
                  <c:v>191.2000122070312</c:v>
                </c:pt>
                <c:pt idx="2308">
                  <c:v>191.2999877929687</c:v>
                </c:pt>
                <c:pt idx="2309">
                  <c:v>191.3999938964844</c:v>
                </c:pt>
                <c:pt idx="2310">
                  <c:v>191.5</c:v>
                </c:pt>
                <c:pt idx="2311">
                  <c:v>191.6000061035156</c:v>
                </c:pt>
                <c:pt idx="2312">
                  <c:v>191.7000122070312</c:v>
                </c:pt>
                <c:pt idx="2313">
                  <c:v>191.7999877929687</c:v>
                </c:pt>
                <c:pt idx="2314">
                  <c:v>191.8999938964844</c:v>
                </c:pt>
                <c:pt idx="2315">
                  <c:v>192.0</c:v>
                </c:pt>
                <c:pt idx="2316">
                  <c:v>192.1000061035156</c:v>
                </c:pt>
                <c:pt idx="2317">
                  <c:v>192.2000122070312</c:v>
                </c:pt>
                <c:pt idx="2318">
                  <c:v>192.2999877929687</c:v>
                </c:pt>
                <c:pt idx="2319">
                  <c:v>192.3999938964844</c:v>
                </c:pt>
                <c:pt idx="2320">
                  <c:v>192.5</c:v>
                </c:pt>
                <c:pt idx="2321">
                  <c:v>192.6000061035156</c:v>
                </c:pt>
                <c:pt idx="2322">
                  <c:v>192.7000122070312</c:v>
                </c:pt>
                <c:pt idx="2323">
                  <c:v>192.7999877929687</c:v>
                </c:pt>
                <c:pt idx="2324">
                  <c:v>192.8999938964844</c:v>
                </c:pt>
                <c:pt idx="2325">
                  <c:v>193.0</c:v>
                </c:pt>
                <c:pt idx="2326">
                  <c:v>193.1000061035156</c:v>
                </c:pt>
                <c:pt idx="2327">
                  <c:v>193.2000122070312</c:v>
                </c:pt>
                <c:pt idx="2328">
                  <c:v>193.2999877929687</c:v>
                </c:pt>
                <c:pt idx="2329">
                  <c:v>193.3999938964844</c:v>
                </c:pt>
                <c:pt idx="2330">
                  <c:v>193.5</c:v>
                </c:pt>
                <c:pt idx="2331">
                  <c:v>193.6000061035156</c:v>
                </c:pt>
                <c:pt idx="2332">
                  <c:v>193.7000122070312</c:v>
                </c:pt>
                <c:pt idx="2333">
                  <c:v>193.7999877929687</c:v>
                </c:pt>
                <c:pt idx="2334">
                  <c:v>193.8999938964844</c:v>
                </c:pt>
                <c:pt idx="2335">
                  <c:v>194.0</c:v>
                </c:pt>
                <c:pt idx="2336">
                  <c:v>194.1000061035156</c:v>
                </c:pt>
                <c:pt idx="2337">
                  <c:v>194.2000122070312</c:v>
                </c:pt>
                <c:pt idx="2338">
                  <c:v>194.2999877929687</c:v>
                </c:pt>
                <c:pt idx="2339">
                  <c:v>194.3999938964844</c:v>
                </c:pt>
                <c:pt idx="2340">
                  <c:v>194.5</c:v>
                </c:pt>
                <c:pt idx="2341">
                  <c:v>194.6000061035156</c:v>
                </c:pt>
                <c:pt idx="2342">
                  <c:v>194.7000122070312</c:v>
                </c:pt>
                <c:pt idx="2343">
                  <c:v>194.7999877929687</c:v>
                </c:pt>
                <c:pt idx="2344">
                  <c:v>194.8999938964844</c:v>
                </c:pt>
                <c:pt idx="2345">
                  <c:v>195.0</c:v>
                </c:pt>
                <c:pt idx="2346">
                  <c:v>195.1000061035156</c:v>
                </c:pt>
                <c:pt idx="2347">
                  <c:v>195.2000122070312</c:v>
                </c:pt>
                <c:pt idx="2348">
                  <c:v>195.2999877929687</c:v>
                </c:pt>
                <c:pt idx="2349">
                  <c:v>195.3999938964844</c:v>
                </c:pt>
                <c:pt idx="2350">
                  <c:v>195.5</c:v>
                </c:pt>
                <c:pt idx="2351">
                  <c:v>195.6000061035156</c:v>
                </c:pt>
                <c:pt idx="2352">
                  <c:v>195.7000122070312</c:v>
                </c:pt>
                <c:pt idx="2353">
                  <c:v>195.7999877929687</c:v>
                </c:pt>
                <c:pt idx="2354">
                  <c:v>195.8999938964844</c:v>
                </c:pt>
                <c:pt idx="2355">
                  <c:v>196.0</c:v>
                </c:pt>
                <c:pt idx="2356">
                  <c:v>196.1000061035156</c:v>
                </c:pt>
                <c:pt idx="2357">
                  <c:v>196.2000122070312</c:v>
                </c:pt>
                <c:pt idx="2358">
                  <c:v>196.2999877929687</c:v>
                </c:pt>
                <c:pt idx="2359">
                  <c:v>196.3999938964844</c:v>
                </c:pt>
                <c:pt idx="2360">
                  <c:v>196.5</c:v>
                </c:pt>
                <c:pt idx="2361">
                  <c:v>196.6000061035156</c:v>
                </c:pt>
                <c:pt idx="2362">
                  <c:v>196.7000122070312</c:v>
                </c:pt>
                <c:pt idx="2363">
                  <c:v>196.7999877929687</c:v>
                </c:pt>
                <c:pt idx="2364">
                  <c:v>196.8999938964844</c:v>
                </c:pt>
                <c:pt idx="2365">
                  <c:v>197.0</c:v>
                </c:pt>
                <c:pt idx="2366">
                  <c:v>197.1000061035156</c:v>
                </c:pt>
                <c:pt idx="2367">
                  <c:v>197.2000122070312</c:v>
                </c:pt>
                <c:pt idx="2368">
                  <c:v>197.2999877929687</c:v>
                </c:pt>
                <c:pt idx="2369">
                  <c:v>197.3999938964844</c:v>
                </c:pt>
                <c:pt idx="2370">
                  <c:v>197.5</c:v>
                </c:pt>
                <c:pt idx="2371">
                  <c:v>197.6000061035156</c:v>
                </c:pt>
                <c:pt idx="2372">
                  <c:v>197.7000122070312</c:v>
                </c:pt>
                <c:pt idx="2373">
                  <c:v>197.7999877929687</c:v>
                </c:pt>
                <c:pt idx="2374">
                  <c:v>197.8999938964844</c:v>
                </c:pt>
                <c:pt idx="2375">
                  <c:v>198.0</c:v>
                </c:pt>
                <c:pt idx="2376">
                  <c:v>198.1000061035156</c:v>
                </c:pt>
                <c:pt idx="2377">
                  <c:v>198.2000122070312</c:v>
                </c:pt>
                <c:pt idx="2378">
                  <c:v>198.2999877929687</c:v>
                </c:pt>
                <c:pt idx="2379">
                  <c:v>198.3999938964844</c:v>
                </c:pt>
                <c:pt idx="2380">
                  <c:v>198.5</c:v>
                </c:pt>
                <c:pt idx="2381">
                  <c:v>198.6000061035156</c:v>
                </c:pt>
                <c:pt idx="2382">
                  <c:v>198.7000122070312</c:v>
                </c:pt>
                <c:pt idx="2383">
                  <c:v>198.7999877929687</c:v>
                </c:pt>
                <c:pt idx="2384">
                  <c:v>198.8999938964844</c:v>
                </c:pt>
                <c:pt idx="2385">
                  <c:v>199.0</c:v>
                </c:pt>
                <c:pt idx="2386">
                  <c:v>199.1000061035156</c:v>
                </c:pt>
                <c:pt idx="2387">
                  <c:v>199.2000122070312</c:v>
                </c:pt>
                <c:pt idx="2388">
                  <c:v>199.2999877929687</c:v>
                </c:pt>
                <c:pt idx="2389">
                  <c:v>199.3999938964844</c:v>
                </c:pt>
                <c:pt idx="2390">
                  <c:v>199.5</c:v>
                </c:pt>
                <c:pt idx="2391">
                  <c:v>199.6000061035156</c:v>
                </c:pt>
                <c:pt idx="2392">
                  <c:v>199.7000122070312</c:v>
                </c:pt>
                <c:pt idx="2393">
                  <c:v>199.7999877929687</c:v>
                </c:pt>
                <c:pt idx="2394">
                  <c:v>199.8999938964844</c:v>
                </c:pt>
                <c:pt idx="2395">
                  <c:v>200.0</c:v>
                </c:pt>
                <c:pt idx="2396">
                  <c:v>200.1000061035156</c:v>
                </c:pt>
                <c:pt idx="2397">
                  <c:v>200.2000122070312</c:v>
                </c:pt>
                <c:pt idx="2398">
                  <c:v>200.2999877929687</c:v>
                </c:pt>
                <c:pt idx="2399">
                  <c:v>200.3999938964844</c:v>
                </c:pt>
                <c:pt idx="2400">
                  <c:v>200.5</c:v>
                </c:pt>
                <c:pt idx="2401">
                  <c:v>200.6000061035156</c:v>
                </c:pt>
                <c:pt idx="2402">
                  <c:v>200.7000122070312</c:v>
                </c:pt>
                <c:pt idx="2403">
                  <c:v>200.7999877929687</c:v>
                </c:pt>
                <c:pt idx="2404">
                  <c:v>200.8999938964844</c:v>
                </c:pt>
                <c:pt idx="2405">
                  <c:v>201.0</c:v>
                </c:pt>
                <c:pt idx="2406">
                  <c:v>201.1000061035156</c:v>
                </c:pt>
                <c:pt idx="2407">
                  <c:v>201.2000122070312</c:v>
                </c:pt>
                <c:pt idx="2408">
                  <c:v>201.2999877929687</c:v>
                </c:pt>
                <c:pt idx="2409">
                  <c:v>201.3999938964844</c:v>
                </c:pt>
                <c:pt idx="2410">
                  <c:v>201.5</c:v>
                </c:pt>
                <c:pt idx="2411">
                  <c:v>201.6000061035156</c:v>
                </c:pt>
                <c:pt idx="2412">
                  <c:v>201.7000122070312</c:v>
                </c:pt>
                <c:pt idx="2413">
                  <c:v>201.7999877929687</c:v>
                </c:pt>
                <c:pt idx="2414">
                  <c:v>201.8999938964844</c:v>
                </c:pt>
                <c:pt idx="2415">
                  <c:v>202.0</c:v>
                </c:pt>
                <c:pt idx="2416">
                  <c:v>202.1000061035156</c:v>
                </c:pt>
                <c:pt idx="2417">
                  <c:v>202.2000122070312</c:v>
                </c:pt>
                <c:pt idx="2418">
                  <c:v>202.2999877929687</c:v>
                </c:pt>
                <c:pt idx="2419">
                  <c:v>202.3999938964844</c:v>
                </c:pt>
                <c:pt idx="2420">
                  <c:v>202.5</c:v>
                </c:pt>
                <c:pt idx="2421">
                  <c:v>202.6000061035156</c:v>
                </c:pt>
                <c:pt idx="2422">
                  <c:v>202.7000122070312</c:v>
                </c:pt>
                <c:pt idx="2423">
                  <c:v>202.7999877929687</c:v>
                </c:pt>
                <c:pt idx="2424">
                  <c:v>202.8999938964844</c:v>
                </c:pt>
                <c:pt idx="2425">
                  <c:v>203.0</c:v>
                </c:pt>
                <c:pt idx="2426">
                  <c:v>203.1000061035156</c:v>
                </c:pt>
                <c:pt idx="2427">
                  <c:v>203.2000122070312</c:v>
                </c:pt>
                <c:pt idx="2428">
                  <c:v>203.2999877929687</c:v>
                </c:pt>
                <c:pt idx="2429">
                  <c:v>203.3999938964844</c:v>
                </c:pt>
                <c:pt idx="2430">
                  <c:v>203.5</c:v>
                </c:pt>
                <c:pt idx="2431">
                  <c:v>203.6000061035156</c:v>
                </c:pt>
                <c:pt idx="2432">
                  <c:v>203.7000122070312</c:v>
                </c:pt>
                <c:pt idx="2433">
                  <c:v>203.7999877929687</c:v>
                </c:pt>
                <c:pt idx="2434">
                  <c:v>203.8999938964844</c:v>
                </c:pt>
                <c:pt idx="2435">
                  <c:v>204.0</c:v>
                </c:pt>
                <c:pt idx="2436">
                  <c:v>204.1000061035156</c:v>
                </c:pt>
                <c:pt idx="2437">
                  <c:v>204.2000122070312</c:v>
                </c:pt>
                <c:pt idx="2438">
                  <c:v>204.2999877929687</c:v>
                </c:pt>
                <c:pt idx="2439">
                  <c:v>204.3999938964844</c:v>
                </c:pt>
                <c:pt idx="2440">
                  <c:v>204.5</c:v>
                </c:pt>
                <c:pt idx="2441">
                  <c:v>204.6000061035156</c:v>
                </c:pt>
                <c:pt idx="2442">
                  <c:v>204.7000122070312</c:v>
                </c:pt>
                <c:pt idx="2443">
                  <c:v>204.7999877929687</c:v>
                </c:pt>
                <c:pt idx="2444">
                  <c:v>204.8999938964844</c:v>
                </c:pt>
                <c:pt idx="2445">
                  <c:v>205.0</c:v>
                </c:pt>
                <c:pt idx="2446">
                  <c:v>205.1000061035156</c:v>
                </c:pt>
                <c:pt idx="2447">
                  <c:v>205.2000122070312</c:v>
                </c:pt>
                <c:pt idx="2448">
                  <c:v>205.2999877929687</c:v>
                </c:pt>
                <c:pt idx="2449">
                  <c:v>205.3999938964844</c:v>
                </c:pt>
                <c:pt idx="2450">
                  <c:v>205.5</c:v>
                </c:pt>
                <c:pt idx="2451">
                  <c:v>205.6000061035156</c:v>
                </c:pt>
                <c:pt idx="2452">
                  <c:v>205.7000122070312</c:v>
                </c:pt>
                <c:pt idx="2453">
                  <c:v>205.7999877929687</c:v>
                </c:pt>
                <c:pt idx="2454">
                  <c:v>205.8999938964844</c:v>
                </c:pt>
                <c:pt idx="2455">
                  <c:v>206.0</c:v>
                </c:pt>
                <c:pt idx="2456">
                  <c:v>206.1000061035156</c:v>
                </c:pt>
                <c:pt idx="2457">
                  <c:v>206.2000122070312</c:v>
                </c:pt>
                <c:pt idx="2458">
                  <c:v>206.2999877929687</c:v>
                </c:pt>
                <c:pt idx="2459">
                  <c:v>206.3999938964844</c:v>
                </c:pt>
                <c:pt idx="2460">
                  <c:v>206.5</c:v>
                </c:pt>
                <c:pt idx="2461">
                  <c:v>206.6000061035156</c:v>
                </c:pt>
                <c:pt idx="2462">
                  <c:v>206.7000122070312</c:v>
                </c:pt>
                <c:pt idx="2463">
                  <c:v>206.7999877929687</c:v>
                </c:pt>
                <c:pt idx="2464">
                  <c:v>206.8999938964844</c:v>
                </c:pt>
                <c:pt idx="2465">
                  <c:v>207.0</c:v>
                </c:pt>
                <c:pt idx="2466">
                  <c:v>207.1000061035156</c:v>
                </c:pt>
                <c:pt idx="2467">
                  <c:v>207.2000122070312</c:v>
                </c:pt>
                <c:pt idx="2468">
                  <c:v>207.2999877929687</c:v>
                </c:pt>
                <c:pt idx="2469">
                  <c:v>207.3999938964844</c:v>
                </c:pt>
                <c:pt idx="2470">
                  <c:v>207.5</c:v>
                </c:pt>
                <c:pt idx="2471">
                  <c:v>207.6000061035156</c:v>
                </c:pt>
                <c:pt idx="2472">
                  <c:v>207.7000122070312</c:v>
                </c:pt>
                <c:pt idx="2473">
                  <c:v>207.7999877929687</c:v>
                </c:pt>
                <c:pt idx="2474">
                  <c:v>207.8999938964844</c:v>
                </c:pt>
                <c:pt idx="2475">
                  <c:v>208.0</c:v>
                </c:pt>
                <c:pt idx="2476">
                  <c:v>208.1000061035156</c:v>
                </c:pt>
                <c:pt idx="2477">
                  <c:v>208.2000122070312</c:v>
                </c:pt>
                <c:pt idx="2478">
                  <c:v>208.2999877929687</c:v>
                </c:pt>
                <c:pt idx="2479">
                  <c:v>208.3999938964844</c:v>
                </c:pt>
                <c:pt idx="2480">
                  <c:v>208.5</c:v>
                </c:pt>
                <c:pt idx="2481">
                  <c:v>208.6000061035156</c:v>
                </c:pt>
                <c:pt idx="2482">
                  <c:v>208.7000122070312</c:v>
                </c:pt>
                <c:pt idx="2483">
                  <c:v>208.7999877929687</c:v>
                </c:pt>
                <c:pt idx="2484">
                  <c:v>208.8999938964844</c:v>
                </c:pt>
                <c:pt idx="2485">
                  <c:v>209.0</c:v>
                </c:pt>
                <c:pt idx="2486">
                  <c:v>209.1000061035156</c:v>
                </c:pt>
                <c:pt idx="2487">
                  <c:v>209.2000122070312</c:v>
                </c:pt>
                <c:pt idx="2488">
                  <c:v>209.2999877929687</c:v>
                </c:pt>
                <c:pt idx="2489">
                  <c:v>209.3999938964844</c:v>
                </c:pt>
                <c:pt idx="2490">
                  <c:v>209.5</c:v>
                </c:pt>
                <c:pt idx="2491">
                  <c:v>209.6000061035156</c:v>
                </c:pt>
                <c:pt idx="2492">
                  <c:v>209.7000122070312</c:v>
                </c:pt>
                <c:pt idx="2493">
                  <c:v>209.7999877929687</c:v>
                </c:pt>
                <c:pt idx="2494">
                  <c:v>209.8999938964844</c:v>
                </c:pt>
                <c:pt idx="2495">
                  <c:v>210.0</c:v>
                </c:pt>
                <c:pt idx="2496">
                  <c:v>210.1000061035156</c:v>
                </c:pt>
                <c:pt idx="2497">
                  <c:v>210.2000122070312</c:v>
                </c:pt>
                <c:pt idx="2498">
                  <c:v>210.2999877929687</c:v>
                </c:pt>
                <c:pt idx="2499">
                  <c:v>210.3999938964844</c:v>
                </c:pt>
                <c:pt idx="2500">
                  <c:v>210.5</c:v>
                </c:pt>
                <c:pt idx="2501">
                  <c:v>210.6000061035156</c:v>
                </c:pt>
                <c:pt idx="2502">
                  <c:v>210.7000122070312</c:v>
                </c:pt>
                <c:pt idx="2503">
                  <c:v>210.7999877929687</c:v>
                </c:pt>
                <c:pt idx="2504">
                  <c:v>210.8999938964844</c:v>
                </c:pt>
                <c:pt idx="2505">
                  <c:v>211.0</c:v>
                </c:pt>
                <c:pt idx="2506">
                  <c:v>211.1000061035156</c:v>
                </c:pt>
                <c:pt idx="2507">
                  <c:v>211.2000122070312</c:v>
                </c:pt>
                <c:pt idx="2508">
                  <c:v>211.2999877929687</c:v>
                </c:pt>
                <c:pt idx="2509">
                  <c:v>211.3999938964844</c:v>
                </c:pt>
                <c:pt idx="2510">
                  <c:v>211.5</c:v>
                </c:pt>
                <c:pt idx="2511">
                  <c:v>211.6000061035156</c:v>
                </c:pt>
                <c:pt idx="2512">
                  <c:v>211.7000122070312</c:v>
                </c:pt>
                <c:pt idx="2513">
                  <c:v>211.7999877929687</c:v>
                </c:pt>
                <c:pt idx="2514">
                  <c:v>211.8999938964844</c:v>
                </c:pt>
                <c:pt idx="2515">
                  <c:v>212.0</c:v>
                </c:pt>
                <c:pt idx="2516">
                  <c:v>212.1000061035156</c:v>
                </c:pt>
                <c:pt idx="2517">
                  <c:v>212.2000122070312</c:v>
                </c:pt>
                <c:pt idx="2518">
                  <c:v>212.2999877929687</c:v>
                </c:pt>
                <c:pt idx="2519">
                  <c:v>212.3999938964844</c:v>
                </c:pt>
                <c:pt idx="2520">
                  <c:v>212.5</c:v>
                </c:pt>
                <c:pt idx="2521">
                  <c:v>212.6000061035156</c:v>
                </c:pt>
                <c:pt idx="2522">
                  <c:v>212.7000122070312</c:v>
                </c:pt>
                <c:pt idx="2523">
                  <c:v>212.7999877929687</c:v>
                </c:pt>
                <c:pt idx="2524">
                  <c:v>212.8999938964844</c:v>
                </c:pt>
                <c:pt idx="2525">
                  <c:v>213.0</c:v>
                </c:pt>
                <c:pt idx="2526">
                  <c:v>213.1000061035156</c:v>
                </c:pt>
                <c:pt idx="2527">
                  <c:v>213.2000122070312</c:v>
                </c:pt>
                <c:pt idx="2528">
                  <c:v>213.2999877929687</c:v>
                </c:pt>
                <c:pt idx="2529">
                  <c:v>213.3999938964844</c:v>
                </c:pt>
                <c:pt idx="2530">
                  <c:v>213.5</c:v>
                </c:pt>
                <c:pt idx="2531">
                  <c:v>213.6000061035156</c:v>
                </c:pt>
                <c:pt idx="2532">
                  <c:v>213.7000122070312</c:v>
                </c:pt>
                <c:pt idx="2533">
                  <c:v>213.7999877929687</c:v>
                </c:pt>
                <c:pt idx="2534">
                  <c:v>213.8999938964844</c:v>
                </c:pt>
                <c:pt idx="2535">
                  <c:v>214.0</c:v>
                </c:pt>
                <c:pt idx="2536">
                  <c:v>214.1000061035156</c:v>
                </c:pt>
                <c:pt idx="2537">
                  <c:v>214.2000122070312</c:v>
                </c:pt>
                <c:pt idx="2538">
                  <c:v>214.2999877929687</c:v>
                </c:pt>
                <c:pt idx="2539">
                  <c:v>214.3999938964844</c:v>
                </c:pt>
                <c:pt idx="2540">
                  <c:v>214.5</c:v>
                </c:pt>
                <c:pt idx="2541">
                  <c:v>214.6000061035156</c:v>
                </c:pt>
                <c:pt idx="2542">
                  <c:v>214.7000122070312</c:v>
                </c:pt>
                <c:pt idx="2543">
                  <c:v>214.7999877929687</c:v>
                </c:pt>
                <c:pt idx="2544">
                  <c:v>214.8999938964844</c:v>
                </c:pt>
                <c:pt idx="2545">
                  <c:v>215.0</c:v>
                </c:pt>
                <c:pt idx="2546">
                  <c:v>215.1000061035156</c:v>
                </c:pt>
                <c:pt idx="2547">
                  <c:v>215.2000122070312</c:v>
                </c:pt>
                <c:pt idx="2548">
                  <c:v>215.2999877929687</c:v>
                </c:pt>
                <c:pt idx="2549">
                  <c:v>215.3999938964844</c:v>
                </c:pt>
                <c:pt idx="2550">
                  <c:v>215.5</c:v>
                </c:pt>
                <c:pt idx="2551">
                  <c:v>215.6000061035156</c:v>
                </c:pt>
                <c:pt idx="2552">
                  <c:v>215.7000122070312</c:v>
                </c:pt>
                <c:pt idx="2553">
                  <c:v>215.7999877929687</c:v>
                </c:pt>
                <c:pt idx="2554">
                  <c:v>215.8999938964844</c:v>
                </c:pt>
                <c:pt idx="2555">
                  <c:v>216.0</c:v>
                </c:pt>
                <c:pt idx="2556">
                  <c:v>216.1000061035156</c:v>
                </c:pt>
                <c:pt idx="2557">
                  <c:v>216.2000122070312</c:v>
                </c:pt>
                <c:pt idx="2558">
                  <c:v>216.300018310547</c:v>
                </c:pt>
                <c:pt idx="2559">
                  <c:v>216.3999938964844</c:v>
                </c:pt>
                <c:pt idx="2560">
                  <c:v>216.5</c:v>
                </c:pt>
                <c:pt idx="2561">
                  <c:v>216.6000061035156</c:v>
                </c:pt>
                <c:pt idx="2562">
                  <c:v>216.7000122070312</c:v>
                </c:pt>
                <c:pt idx="2563">
                  <c:v>216.800018310547</c:v>
                </c:pt>
                <c:pt idx="2564">
                  <c:v>216.8999938964844</c:v>
                </c:pt>
                <c:pt idx="2565">
                  <c:v>217.0</c:v>
                </c:pt>
                <c:pt idx="2566">
                  <c:v>217.1000061035156</c:v>
                </c:pt>
                <c:pt idx="2567">
                  <c:v>217.2000122070312</c:v>
                </c:pt>
                <c:pt idx="2568">
                  <c:v>217.300018310547</c:v>
                </c:pt>
                <c:pt idx="2569">
                  <c:v>217.3999938964844</c:v>
                </c:pt>
                <c:pt idx="2570">
                  <c:v>217.5</c:v>
                </c:pt>
                <c:pt idx="2571">
                  <c:v>217.6000061035156</c:v>
                </c:pt>
                <c:pt idx="2572">
                  <c:v>217.7000122070312</c:v>
                </c:pt>
                <c:pt idx="2573">
                  <c:v>217.800018310547</c:v>
                </c:pt>
                <c:pt idx="2574">
                  <c:v>217.8999938964844</c:v>
                </c:pt>
                <c:pt idx="2575">
                  <c:v>218.0</c:v>
                </c:pt>
                <c:pt idx="2576">
                  <c:v>218.1000061035156</c:v>
                </c:pt>
                <c:pt idx="2577">
                  <c:v>218.2000122070312</c:v>
                </c:pt>
                <c:pt idx="2578">
                  <c:v>218.300018310547</c:v>
                </c:pt>
                <c:pt idx="2579">
                  <c:v>218.3999938964844</c:v>
                </c:pt>
                <c:pt idx="2580">
                  <c:v>218.5</c:v>
                </c:pt>
                <c:pt idx="2581">
                  <c:v>218.6000061035156</c:v>
                </c:pt>
                <c:pt idx="2582">
                  <c:v>218.7000122070312</c:v>
                </c:pt>
                <c:pt idx="2583">
                  <c:v>218.800018310547</c:v>
                </c:pt>
                <c:pt idx="2584">
                  <c:v>218.8999938964844</c:v>
                </c:pt>
                <c:pt idx="2585">
                  <c:v>219.0</c:v>
                </c:pt>
                <c:pt idx="2586">
                  <c:v>219.1000061035156</c:v>
                </c:pt>
                <c:pt idx="2587">
                  <c:v>219.2000122070312</c:v>
                </c:pt>
                <c:pt idx="2588">
                  <c:v>219.300018310547</c:v>
                </c:pt>
                <c:pt idx="2589">
                  <c:v>219.3999938964844</c:v>
                </c:pt>
                <c:pt idx="2590">
                  <c:v>219.5</c:v>
                </c:pt>
                <c:pt idx="2591">
                  <c:v>219.6000061035156</c:v>
                </c:pt>
                <c:pt idx="2592">
                  <c:v>219.7000122070312</c:v>
                </c:pt>
                <c:pt idx="2593">
                  <c:v>219.800018310547</c:v>
                </c:pt>
                <c:pt idx="2594">
                  <c:v>219.8999938964844</c:v>
                </c:pt>
                <c:pt idx="2595">
                  <c:v>220.0</c:v>
                </c:pt>
                <c:pt idx="2596">
                  <c:v>220.1000061035156</c:v>
                </c:pt>
                <c:pt idx="2597">
                  <c:v>220.2000122070312</c:v>
                </c:pt>
                <c:pt idx="2598">
                  <c:v>220.300018310547</c:v>
                </c:pt>
                <c:pt idx="2599">
                  <c:v>220.3999938964844</c:v>
                </c:pt>
                <c:pt idx="2600">
                  <c:v>220.5</c:v>
                </c:pt>
                <c:pt idx="2601">
                  <c:v>220.6000061035156</c:v>
                </c:pt>
                <c:pt idx="2602">
                  <c:v>220.7000122070312</c:v>
                </c:pt>
                <c:pt idx="2603">
                  <c:v>220.800018310547</c:v>
                </c:pt>
                <c:pt idx="2604">
                  <c:v>220.8999938964844</c:v>
                </c:pt>
                <c:pt idx="2605">
                  <c:v>221.0</c:v>
                </c:pt>
                <c:pt idx="2606">
                  <c:v>221.1000061035156</c:v>
                </c:pt>
                <c:pt idx="2607">
                  <c:v>221.2000122070312</c:v>
                </c:pt>
                <c:pt idx="2608">
                  <c:v>221.300018310547</c:v>
                </c:pt>
                <c:pt idx="2609">
                  <c:v>221.3999938964844</c:v>
                </c:pt>
                <c:pt idx="2610">
                  <c:v>221.5</c:v>
                </c:pt>
                <c:pt idx="2611">
                  <c:v>221.6000061035156</c:v>
                </c:pt>
                <c:pt idx="2612">
                  <c:v>221.7000122070312</c:v>
                </c:pt>
                <c:pt idx="2613">
                  <c:v>221.800018310547</c:v>
                </c:pt>
                <c:pt idx="2614">
                  <c:v>221.8999938964844</c:v>
                </c:pt>
                <c:pt idx="2615">
                  <c:v>222.0</c:v>
                </c:pt>
                <c:pt idx="2616">
                  <c:v>222.1000061035156</c:v>
                </c:pt>
                <c:pt idx="2617">
                  <c:v>222.2000122070312</c:v>
                </c:pt>
                <c:pt idx="2618">
                  <c:v>222.300018310547</c:v>
                </c:pt>
                <c:pt idx="2619">
                  <c:v>222.3999938964844</c:v>
                </c:pt>
                <c:pt idx="2620">
                  <c:v>222.5</c:v>
                </c:pt>
                <c:pt idx="2621">
                  <c:v>222.6000061035156</c:v>
                </c:pt>
                <c:pt idx="2622">
                  <c:v>222.7000122070312</c:v>
                </c:pt>
                <c:pt idx="2623">
                  <c:v>222.800018310547</c:v>
                </c:pt>
                <c:pt idx="2624">
                  <c:v>222.8999938964844</c:v>
                </c:pt>
                <c:pt idx="2625">
                  <c:v>223.0</c:v>
                </c:pt>
                <c:pt idx="2626">
                  <c:v>223.1000061035156</c:v>
                </c:pt>
                <c:pt idx="2627">
                  <c:v>223.2000122070312</c:v>
                </c:pt>
                <c:pt idx="2628">
                  <c:v>223.300018310547</c:v>
                </c:pt>
                <c:pt idx="2629">
                  <c:v>223.3999938964844</c:v>
                </c:pt>
                <c:pt idx="2630">
                  <c:v>223.5</c:v>
                </c:pt>
                <c:pt idx="2631">
                  <c:v>223.6000061035156</c:v>
                </c:pt>
                <c:pt idx="2632">
                  <c:v>223.7000122070312</c:v>
                </c:pt>
                <c:pt idx="2633">
                  <c:v>223.800018310547</c:v>
                </c:pt>
                <c:pt idx="2634">
                  <c:v>223.8999938964844</c:v>
                </c:pt>
                <c:pt idx="2635">
                  <c:v>224.0</c:v>
                </c:pt>
                <c:pt idx="2636">
                  <c:v>224.1000061035156</c:v>
                </c:pt>
                <c:pt idx="2637">
                  <c:v>224.2000122070312</c:v>
                </c:pt>
                <c:pt idx="2638">
                  <c:v>224.300018310547</c:v>
                </c:pt>
                <c:pt idx="2639">
                  <c:v>224.3999938964844</c:v>
                </c:pt>
                <c:pt idx="2640">
                  <c:v>224.5</c:v>
                </c:pt>
                <c:pt idx="2641">
                  <c:v>224.6000061035156</c:v>
                </c:pt>
                <c:pt idx="2642">
                  <c:v>224.7000122070312</c:v>
                </c:pt>
                <c:pt idx="2643">
                  <c:v>224.800018310547</c:v>
                </c:pt>
                <c:pt idx="2644">
                  <c:v>224.8999938964844</c:v>
                </c:pt>
                <c:pt idx="2645">
                  <c:v>225.0</c:v>
                </c:pt>
                <c:pt idx="2646">
                  <c:v>225.1000061035156</c:v>
                </c:pt>
                <c:pt idx="2647">
                  <c:v>225.2000122070312</c:v>
                </c:pt>
                <c:pt idx="2648">
                  <c:v>225.300018310547</c:v>
                </c:pt>
                <c:pt idx="2649">
                  <c:v>225.3999938964844</c:v>
                </c:pt>
                <c:pt idx="2650">
                  <c:v>225.5</c:v>
                </c:pt>
                <c:pt idx="2651">
                  <c:v>225.6000061035156</c:v>
                </c:pt>
                <c:pt idx="2652">
                  <c:v>225.7000122070312</c:v>
                </c:pt>
                <c:pt idx="2653">
                  <c:v>225.800018310547</c:v>
                </c:pt>
                <c:pt idx="2654">
                  <c:v>225.8999938964844</c:v>
                </c:pt>
                <c:pt idx="2655">
                  <c:v>226.0</c:v>
                </c:pt>
                <c:pt idx="2656">
                  <c:v>226.1000061035156</c:v>
                </c:pt>
                <c:pt idx="2657">
                  <c:v>226.2000122070312</c:v>
                </c:pt>
                <c:pt idx="2658">
                  <c:v>226.300018310547</c:v>
                </c:pt>
                <c:pt idx="2659">
                  <c:v>226.3999938964844</c:v>
                </c:pt>
                <c:pt idx="2660">
                  <c:v>226.5</c:v>
                </c:pt>
                <c:pt idx="2661">
                  <c:v>226.6000061035156</c:v>
                </c:pt>
                <c:pt idx="2662">
                  <c:v>226.7000122070312</c:v>
                </c:pt>
                <c:pt idx="2663">
                  <c:v>226.800018310547</c:v>
                </c:pt>
                <c:pt idx="2664">
                  <c:v>226.8999938964844</c:v>
                </c:pt>
                <c:pt idx="2665">
                  <c:v>227.0</c:v>
                </c:pt>
                <c:pt idx="2666">
                  <c:v>227.1000061035156</c:v>
                </c:pt>
                <c:pt idx="2667">
                  <c:v>227.2000122070312</c:v>
                </c:pt>
                <c:pt idx="2668">
                  <c:v>227.300018310547</c:v>
                </c:pt>
                <c:pt idx="2669">
                  <c:v>227.3999938964844</c:v>
                </c:pt>
                <c:pt idx="2670">
                  <c:v>227.5</c:v>
                </c:pt>
                <c:pt idx="2671">
                  <c:v>227.6000061035156</c:v>
                </c:pt>
                <c:pt idx="2672">
                  <c:v>227.7000122070312</c:v>
                </c:pt>
                <c:pt idx="2673">
                  <c:v>227.800018310547</c:v>
                </c:pt>
                <c:pt idx="2674">
                  <c:v>227.8999938964844</c:v>
                </c:pt>
                <c:pt idx="2675">
                  <c:v>228.0</c:v>
                </c:pt>
                <c:pt idx="2676">
                  <c:v>228.1000061035156</c:v>
                </c:pt>
                <c:pt idx="2677">
                  <c:v>228.2000122070312</c:v>
                </c:pt>
                <c:pt idx="2678">
                  <c:v>228.300018310547</c:v>
                </c:pt>
                <c:pt idx="2679">
                  <c:v>228.3999938964844</c:v>
                </c:pt>
                <c:pt idx="2680">
                  <c:v>228.5</c:v>
                </c:pt>
                <c:pt idx="2681">
                  <c:v>228.6000061035156</c:v>
                </c:pt>
                <c:pt idx="2682">
                  <c:v>228.7000122070312</c:v>
                </c:pt>
                <c:pt idx="2683">
                  <c:v>228.800018310547</c:v>
                </c:pt>
                <c:pt idx="2684">
                  <c:v>228.8999938964844</c:v>
                </c:pt>
                <c:pt idx="2685">
                  <c:v>229.0</c:v>
                </c:pt>
                <c:pt idx="2686">
                  <c:v>229.1000061035156</c:v>
                </c:pt>
                <c:pt idx="2687">
                  <c:v>229.2000122070312</c:v>
                </c:pt>
                <c:pt idx="2688">
                  <c:v>229.300018310547</c:v>
                </c:pt>
                <c:pt idx="2689">
                  <c:v>229.3999938964844</c:v>
                </c:pt>
                <c:pt idx="2690">
                  <c:v>229.5</c:v>
                </c:pt>
                <c:pt idx="2691">
                  <c:v>229.6000061035156</c:v>
                </c:pt>
                <c:pt idx="2692">
                  <c:v>229.7000122070312</c:v>
                </c:pt>
                <c:pt idx="2693">
                  <c:v>229.800018310547</c:v>
                </c:pt>
                <c:pt idx="2694">
                  <c:v>229.8999938964844</c:v>
                </c:pt>
                <c:pt idx="2695">
                  <c:v>230.0</c:v>
                </c:pt>
                <c:pt idx="2696">
                  <c:v>230.1000061035156</c:v>
                </c:pt>
                <c:pt idx="2697">
                  <c:v>230.2000122070312</c:v>
                </c:pt>
                <c:pt idx="2698">
                  <c:v>230.300018310547</c:v>
                </c:pt>
                <c:pt idx="2699">
                  <c:v>230.3999938964844</c:v>
                </c:pt>
                <c:pt idx="2700">
                  <c:v>230.5</c:v>
                </c:pt>
                <c:pt idx="2701">
                  <c:v>230.6000061035156</c:v>
                </c:pt>
                <c:pt idx="2702">
                  <c:v>230.7000122070312</c:v>
                </c:pt>
                <c:pt idx="2703">
                  <c:v>230.800018310547</c:v>
                </c:pt>
                <c:pt idx="2704">
                  <c:v>230.8999938964844</c:v>
                </c:pt>
                <c:pt idx="2705">
                  <c:v>231.0</c:v>
                </c:pt>
                <c:pt idx="2706">
                  <c:v>231.1000061035156</c:v>
                </c:pt>
                <c:pt idx="2707">
                  <c:v>231.2000122070312</c:v>
                </c:pt>
                <c:pt idx="2708">
                  <c:v>231.300018310547</c:v>
                </c:pt>
                <c:pt idx="2709">
                  <c:v>231.3999938964844</c:v>
                </c:pt>
                <c:pt idx="2710">
                  <c:v>231.5</c:v>
                </c:pt>
                <c:pt idx="2711">
                  <c:v>231.6000061035156</c:v>
                </c:pt>
                <c:pt idx="2712">
                  <c:v>231.7000122070312</c:v>
                </c:pt>
                <c:pt idx="2713">
                  <c:v>231.800018310547</c:v>
                </c:pt>
                <c:pt idx="2714">
                  <c:v>231.8999938964844</c:v>
                </c:pt>
                <c:pt idx="2715">
                  <c:v>232.0</c:v>
                </c:pt>
                <c:pt idx="2716">
                  <c:v>232.1000061035156</c:v>
                </c:pt>
                <c:pt idx="2717">
                  <c:v>232.2000122070312</c:v>
                </c:pt>
                <c:pt idx="2718">
                  <c:v>232.300018310547</c:v>
                </c:pt>
                <c:pt idx="2719">
                  <c:v>232.3999938964844</c:v>
                </c:pt>
                <c:pt idx="2720">
                  <c:v>232.5</c:v>
                </c:pt>
                <c:pt idx="2721">
                  <c:v>232.6000061035156</c:v>
                </c:pt>
                <c:pt idx="2722">
                  <c:v>232.7000122070312</c:v>
                </c:pt>
                <c:pt idx="2723">
                  <c:v>232.800018310547</c:v>
                </c:pt>
                <c:pt idx="2724">
                  <c:v>232.8999938964844</c:v>
                </c:pt>
                <c:pt idx="2725">
                  <c:v>233.0</c:v>
                </c:pt>
                <c:pt idx="2726">
                  <c:v>233.1000061035156</c:v>
                </c:pt>
                <c:pt idx="2727">
                  <c:v>233.2000122070312</c:v>
                </c:pt>
                <c:pt idx="2728">
                  <c:v>233.300018310547</c:v>
                </c:pt>
                <c:pt idx="2729">
                  <c:v>233.3999938964844</c:v>
                </c:pt>
                <c:pt idx="2730">
                  <c:v>233.5</c:v>
                </c:pt>
                <c:pt idx="2731">
                  <c:v>233.6000061035156</c:v>
                </c:pt>
                <c:pt idx="2732">
                  <c:v>233.7000122070312</c:v>
                </c:pt>
                <c:pt idx="2733">
                  <c:v>233.800018310547</c:v>
                </c:pt>
                <c:pt idx="2734">
                  <c:v>233.8999938964844</c:v>
                </c:pt>
                <c:pt idx="2735">
                  <c:v>234.0</c:v>
                </c:pt>
                <c:pt idx="2736">
                  <c:v>234.1000061035156</c:v>
                </c:pt>
                <c:pt idx="2737">
                  <c:v>234.2000122070312</c:v>
                </c:pt>
                <c:pt idx="2738">
                  <c:v>234.300018310547</c:v>
                </c:pt>
                <c:pt idx="2739">
                  <c:v>234.3999938964844</c:v>
                </c:pt>
                <c:pt idx="2740">
                  <c:v>234.5</c:v>
                </c:pt>
                <c:pt idx="2741">
                  <c:v>234.6000061035156</c:v>
                </c:pt>
                <c:pt idx="2742">
                  <c:v>234.7000122070312</c:v>
                </c:pt>
                <c:pt idx="2743">
                  <c:v>234.800018310547</c:v>
                </c:pt>
                <c:pt idx="2744">
                  <c:v>234.8999938964844</c:v>
                </c:pt>
                <c:pt idx="2745">
                  <c:v>235.0</c:v>
                </c:pt>
                <c:pt idx="2746">
                  <c:v>235.1000061035156</c:v>
                </c:pt>
                <c:pt idx="2747">
                  <c:v>235.2000122070312</c:v>
                </c:pt>
                <c:pt idx="2748">
                  <c:v>235.300018310547</c:v>
                </c:pt>
                <c:pt idx="2749">
                  <c:v>235.3999938964844</c:v>
                </c:pt>
                <c:pt idx="2750">
                  <c:v>235.5</c:v>
                </c:pt>
                <c:pt idx="2751">
                  <c:v>235.6000061035156</c:v>
                </c:pt>
                <c:pt idx="2752">
                  <c:v>235.7000122070312</c:v>
                </c:pt>
                <c:pt idx="2753">
                  <c:v>235.800018310547</c:v>
                </c:pt>
                <c:pt idx="2754">
                  <c:v>235.8999938964844</c:v>
                </c:pt>
                <c:pt idx="2755">
                  <c:v>236.0</c:v>
                </c:pt>
                <c:pt idx="2756">
                  <c:v>236.1000061035156</c:v>
                </c:pt>
                <c:pt idx="2757">
                  <c:v>236.2000122070312</c:v>
                </c:pt>
                <c:pt idx="2758">
                  <c:v>236.300018310547</c:v>
                </c:pt>
                <c:pt idx="2759">
                  <c:v>236.3999938964844</c:v>
                </c:pt>
                <c:pt idx="2760">
                  <c:v>236.5</c:v>
                </c:pt>
                <c:pt idx="2761">
                  <c:v>236.6000061035156</c:v>
                </c:pt>
                <c:pt idx="2762">
                  <c:v>236.7000122070312</c:v>
                </c:pt>
                <c:pt idx="2763">
                  <c:v>236.800018310547</c:v>
                </c:pt>
                <c:pt idx="2764">
                  <c:v>236.8999938964844</c:v>
                </c:pt>
                <c:pt idx="2765">
                  <c:v>237.0</c:v>
                </c:pt>
                <c:pt idx="2766">
                  <c:v>237.1000061035156</c:v>
                </c:pt>
                <c:pt idx="2767">
                  <c:v>237.2000122070312</c:v>
                </c:pt>
                <c:pt idx="2768">
                  <c:v>237.300018310547</c:v>
                </c:pt>
                <c:pt idx="2769">
                  <c:v>237.3999938964844</c:v>
                </c:pt>
                <c:pt idx="2770">
                  <c:v>237.5</c:v>
                </c:pt>
                <c:pt idx="2771">
                  <c:v>237.6000061035156</c:v>
                </c:pt>
                <c:pt idx="2772">
                  <c:v>237.7000122070312</c:v>
                </c:pt>
                <c:pt idx="2773">
                  <c:v>237.800018310547</c:v>
                </c:pt>
                <c:pt idx="2774">
                  <c:v>237.8999938964844</c:v>
                </c:pt>
                <c:pt idx="2775">
                  <c:v>238.0</c:v>
                </c:pt>
                <c:pt idx="2776">
                  <c:v>238.1000061035156</c:v>
                </c:pt>
                <c:pt idx="2777">
                  <c:v>238.2000122070312</c:v>
                </c:pt>
                <c:pt idx="2778">
                  <c:v>238.300018310547</c:v>
                </c:pt>
                <c:pt idx="2779">
                  <c:v>238.3999938964844</c:v>
                </c:pt>
                <c:pt idx="2780">
                  <c:v>238.5</c:v>
                </c:pt>
                <c:pt idx="2781">
                  <c:v>238.6000061035156</c:v>
                </c:pt>
                <c:pt idx="2782">
                  <c:v>238.7000122070312</c:v>
                </c:pt>
                <c:pt idx="2783">
                  <c:v>238.800018310547</c:v>
                </c:pt>
                <c:pt idx="2784">
                  <c:v>238.8999938964844</c:v>
                </c:pt>
                <c:pt idx="2785">
                  <c:v>239.0</c:v>
                </c:pt>
                <c:pt idx="2786">
                  <c:v>239.1000061035156</c:v>
                </c:pt>
                <c:pt idx="2787">
                  <c:v>239.2000122070312</c:v>
                </c:pt>
                <c:pt idx="2788">
                  <c:v>239.300018310547</c:v>
                </c:pt>
                <c:pt idx="2789">
                  <c:v>239.3999938964844</c:v>
                </c:pt>
                <c:pt idx="2790">
                  <c:v>239.5</c:v>
                </c:pt>
                <c:pt idx="2791">
                  <c:v>239.6000061035156</c:v>
                </c:pt>
                <c:pt idx="2792">
                  <c:v>239.7000122070312</c:v>
                </c:pt>
                <c:pt idx="2793">
                  <c:v>239.800018310547</c:v>
                </c:pt>
                <c:pt idx="2794">
                  <c:v>239.8999938964844</c:v>
                </c:pt>
                <c:pt idx="2795">
                  <c:v>240.0</c:v>
                </c:pt>
                <c:pt idx="2796">
                  <c:v>240.1000061035156</c:v>
                </c:pt>
                <c:pt idx="2797">
                  <c:v>240.2000122070312</c:v>
                </c:pt>
                <c:pt idx="2798">
                  <c:v>240.300018310547</c:v>
                </c:pt>
                <c:pt idx="2799">
                  <c:v>240.3999938964844</c:v>
                </c:pt>
                <c:pt idx="2800">
                  <c:v>240.5</c:v>
                </c:pt>
                <c:pt idx="2801">
                  <c:v>240.6000061035156</c:v>
                </c:pt>
                <c:pt idx="2802">
                  <c:v>240.7000122070312</c:v>
                </c:pt>
                <c:pt idx="2803">
                  <c:v>240.800018310547</c:v>
                </c:pt>
                <c:pt idx="2804">
                  <c:v>240.8999938964844</c:v>
                </c:pt>
                <c:pt idx="2805">
                  <c:v>241.0</c:v>
                </c:pt>
                <c:pt idx="2806">
                  <c:v>241.1000061035156</c:v>
                </c:pt>
                <c:pt idx="2807">
                  <c:v>241.2000122070312</c:v>
                </c:pt>
                <c:pt idx="2808">
                  <c:v>241.300018310547</c:v>
                </c:pt>
                <c:pt idx="2809">
                  <c:v>241.3999938964844</c:v>
                </c:pt>
                <c:pt idx="2810">
                  <c:v>241.5</c:v>
                </c:pt>
                <c:pt idx="2811">
                  <c:v>241.6000061035156</c:v>
                </c:pt>
                <c:pt idx="2812">
                  <c:v>241.7000122070312</c:v>
                </c:pt>
                <c:pt idx="2813">
                  <c:v>241.800018310547</c:v>
                </c:pt>
                <c:pt idx="2814">
                  <c:v>241.8999938964844</c:v>
                </c:pt>
                <c:pt idx="2815">
                  <c:v>242.0</c:v>
                </c:pt>
                <c:pt idx="2816">
                  <c:v>242.1000061035156</c:v>
                </c:pt>
                <c:pt idx="2817">
                  <c:v>242.2000122070312</c:v>
                </c:pt>
                <c:pt idx="2818">
                  <c:v>242.300018310547</c:v>
                </c:pt>
                <c:pt idx="2819">
                  <c:v>242.3999938964844</c:v>
                </c:pt>
                <c:pt idx="2820">
                  <c:v>242.5</c:v>
                </c:pt>
                <c:pt idx="2821">
                  <c:v>242.6000061035156</c:v>
                </c:pt>
                <c:pt idx="2822">
                  <c:v>242.7000122070312</c:v>
                </c:pt>
                <c:pt idx="2823">
                  <c:v>242.800018310547</c:v>
                </c:pt>
                <c:pt idx="2824">
                  <c:v>242.8999938964844</c:v>
                </c:pt>
                <c:pt idx="2825">
                  <c:v>243.0</c:v>
                </c:pt>
                <c:pt idx="2826">
                  <c:v>243.1000061035156</c:v>
                </c:pt>
                <c:pt idx="2827">
                  <c:v>243.2000122070312</c:v>
                </c:pt>
                <c:pt idx="2828">
                  <c:v>243.300018310547</c:v>
                </c:pt>
                <c:pt idx="2829">
                  <c:v>243.3999938964844</c:v>
                </c:pt>
                <c:pt idx="2830">
                  <c:v>243.5</c:v>
                </c:pt>
                <c:pt idx="2831">
                  <c:v>243.6000061035156</c:v>
                </c:pt>
                <c:pt idx="2832">
                  <c:v>243.7000122070312</c:v>
                </c:pt>
                <c:pt idx="2833">
                  <c:v>243.800018310547</c:v>
                </c:pt>
                <c:pt idx="2834">
                  <c:v>243.8999938964844</c:v>
                </c:pt>
                <c:pt idx="2835">
                  <c:v>244.0</c:v>
                </c:pt>
                <c:pt idx="2836">
                  <c:v>244.1000061035156</c:v>
                </c:pt>
                <c:pt idx="2837">
                  <c:v>244.2000122070312</c:v>
                </c:pt>
                <c:pt idx="2838">
                  <c:v>244.300018310547</c:v>
                </c:pt>
                <c:pt idx="2839">
                  <c:v>244.3999938964844</c:v>
                </c:pt>
                <c:pt idx="2840">
                  <c:v>244.5</c:v>
                </c:pt>
                <c:pt idx="2841">
                  <c:v>244.6000061035156</c:v>
                </c:pt>
                <c:pt idx="2842">
                  <c:v>244.7000122070312</c:v>
                </c:pt>
                <c:pt idx="2843">
                  <c:v>244.800018310547</c:v>
                </c:pt>
                <c:pt idx="2844">
                  <c:v>244.8999938964844</c:v>
                </c:pt>
                <c:pt idx="2845">
                  <c:v>245.0</c:v>
                </c:pt>
                <c:pt idx="2846">
                  <c:v>245.1000061035156</c:v>
                </c:pt>
                <c:pt idx="2847">
                  <c:v>245.2000122070312</c:v>
                </c:pt>
                <c:pt idx="2848">
                  <c:v>245.300018310547</c:v>
                </c:pt>
                <c:pt idx="2849">
                  <c:v>245.3999938964844</c:v>
                </c:pt>
                <c:pt idx="2850">
                  <c:v>245.5</c:v>
                </c:pt>
                <c:pt idx="2851">
                  <c:v>245.6000061035156</c:v>
                </c:pt>
                <c:pt idx="2852">
                  <c:v>245.7000122070312</c:v>
                </c:pt>
                <c:pt idx="2853">
                  <c:v>245.800018310547</c:v>
                </c:pt>
                <c:pt idx="2854">
                  <c:v>245.8999938964844</c:v>
                </c:pt>
                <c:pt idx="2855">
                  <c:v>246.0</c:v>
                </c:pt>
                <c:pt idx="2856">
                  <c:v>246.1000061035156</c:v>
                </c:pt>
                <c:pt idx="2857">
                  <c:v>246.2000122070312</c:v>
                </c:pt>
                <c:pt idx="2858">
                  <c:v>246.300018310547</c:v>
                </c:pt>
                <c:pt idx="2859">
                  <c:v>246.3999938964844</c:v>
                </c:pt>
                <c:pt idx="2860">
                  <c:v>246.5</c:v>
                </c:pt>
                <c:pt idx="2861">
                  <c:v>246.6000061035156</c:v>
                </c:pt>
                <c:pt idx="2862">
                  <c:v>246.7000122070312</c:v>
                </c:pt>
                <c:pt idx="2863">
                  <c:v>246.800018310547</c:v>
                </c:pt>
                <c:pt idx="2864">
                  <c:v>246.8999938964844</c:v>
                </c:pt>
                <c:pt idx="2865">
                  <c:v>247.0</c:v>
                </c:pt>
                <c:pt idx="2866">
                  <c:v>247.1000061035156</c:v>
                </c:pt>
                <c:pt idx="2867">
                  <c:v>247.2000122070312</c:v>
                </c:pt>
                <c:pt idx="2868">
                  <c:v>247.300018310547</c:v>
                </c:pt>
                <c:pt idx="2869">
                  <c:v>247.3999938964844</c:v>
                </c:pt>
                <c:pt idx="2870">
                  <c:v>247.5</c:v>
                </c:pt>
                <c:pt idx="2871">
                  <c:v>247.6000061035156</c:v>
                </c:pt>
                <c:pt idx="2872">
                  <c:v>247.7000122070312</c:v>
                </c:pt>
                <c:pt idx="2873">
                  <c:v>247.800018310547</c:v>
                </c:pt>
                <c:pt idx="2874">
                  <c:v>247.8999938964844</c:v>
                </c:pt>
                <c:pt idx="2875">
                  <c:v>248.0</c:v>
                </c:pt>
                <c:pt idx="2876">
                  <c:v>248.1000061035156</c:v>
                </c:pt>
                <c:pt idx="2877">
                  <c:v>248.2000122070312</c:v>
                </c:pt>
                <c:pt idx="2878">
                  <c:v>248.300018310547</c:v>
                </c:pt>
                <c:pt idx="2879">
                  <c:v>248.3999938964844</c:v>
                </c:pt>
                <c:pt idx="2880">
                  <c:v>248.5</c:v>
                </c:pt>
                <c:pt idx="2881">
                  <c:v>248.6000061035156</c:v>
                </c:pt>
                <c:pt idx="2882">
                  <c:v>248.7000122070312</c:v>
                </c:pt>
                <c:pt idx="2883">
                  <c:v>248.800018310547</c:v>
                </c:pt>
                <c:pt idx="2884">
                  <c:v>248.8999938964844</c:v>
                </c:pt>
                <c:pt idx="2885">
                  <c:v>249.0</c:v>
                </c:pt>
                <c:pt idx="2886">
                  <c:v>249.1000061035156</c:v>
                </c:pt>
                <c:pt idx="2887">
                  <c:v>249.2000122070312</c:v>
                </c:pt>
                <c:pt idx="2888">
                  <c:v>249.300018310547</c:v>
                </c:pt>
                <c:pt idx="2889">
                  <c:v>249.3999938964844</c:v>
                </c:pt>
                <c:pt idx="2890">
                  <c:v>249.5</c:v>
                </c:pt>
                <c:pt idx="2891">
                  <c:v>249.6000061035156</c:v>
                </c:pt>
                <c:pt idx="2892">
                  <c:v>249.7000122070312</c:v>
                </c:pt>
                <c:pt idx="2893">
                  <c:v>249.800018310547</c:v>
                </c:pt>
                <c:pt idx="2894">
                  <c:v>249.8999938964844</c:v>
                </c:pt>
                <c:pt idx="2895">
                  <c:v>250.0</c:v>
                </c:pt>
                <c:pt idx="2896">
                  <c:v>250.1000061035156</c:v>
                </c:pt>
                <c:pt idx="2897">
                  <c:v>250.2000122070312</c:v>
                </c:pt>
                <c:pt idx="2898">
                  <c:v>250.300018310547</c:v>
                </c:pt>
                <c:pt idx="2899">
                  <c:v>250.3999938964844</c:v>
                </c:pt>
                <c:pt idx="2900">
                  <c:v>250.5</c:v>
                </c:pt>
                <c:pt idx="2901">
                  <c:v>250.6000061035156</c:v>
                </c:pt>
                <c:pt idx="2902">
                  <c:v>250.7000122070312</c:v>
                </c:pt>
                <c:pt idx="2903">
                  <c:v>250.800018310547</c:v>
                </c:pt>
                <c:pt idx="2904">
                  <c:v>250.8999938964844</c:v>
                </c:pt>
                <c:pt idx="2905">
                  <c:v>251.0</c:v>
                </c:pt>
                <c:pt idx="2906">
                  <c:v>251.1000061035156</c:v>
                </c:pt>
                <c:pt idx="2907">
                  <c:v>251.2000122070312</c:v>
                </c:pt>
                <c:pt idx="2908">
                  <c:v>251.300018310547</c:v>
                </c:pt>
                <c:pt idx="2909">
                  <c:v>251.3999938964844</c:v>
                </c:pt>
                <c:pt idx="2910">
                  <c:v>251.5</c:v>
                </c:pt>
                <c:pt idx="2911">
                  <c:v>251.6000061035156</c:v>
                </c:pt>
                <c:pt idx="2912">
                  <c:v>251.7000122070312</c:v>
                </c:pt>
                <c:pt idx="2913">
                  <c:v>251.800018310547</c:v>
                </c:pt>
                <c:pt idx="2914">
                  <c:v>251.8999938964844</c:v>
                </c:pt>
                <c:pt idx="2915">
                  <c:v>252.0</c:v>
                </c:pt>
                <c:pt idx="2916">
                  <c:v>252.1000061035156</c:v>
                </c:pt>
                <c:pt idx="2917">
                  <c:v>252.2000122070312</c:v>
                </c:pt>
                <c:pt idx="2918">
                  <c:v>252.300018310547</c:v>
                </c:pt>
                <c:pt idx="2919">
                  <c:v>252.3999938964844</c:v>
                </c:pt>
                <c:pt idx="2920">
                  <c:v>252.5</c:v>
                </c:pt>
                <c:pt idx="2921">
                  <c:v>252.6000061035156</c:v>
                </c:pt>
                <c:pt idx="2922">
                  <c:v>252.7000122070312</c:v>
                </c:pt>
                <c:pt idx="2923">
                  <c:v>252.800018310547</c:v>
                </c:pt>
                <c:pt idx="2924">
                  <c:v>252.8999938964844</c:v>
                </c:pt>
                <c:pt idx="2925">
                  <c:v>253.0</c:v>
                </c:pt>
                <c:pt idx="2926">
                  <c:v>253.1000061035156</c:v>
                </c:pt>
                <c:pt idx="2927">
                  <c:v>253.2000122070312</c:v>
                </c:pt>
                <c:pt idx="2928">
                  <c:v>253.300018310547</c:v>
                </c:pt>
                <c:pt idx="2929">
                  <c:v>253.3999938964844</c:v>
                </c:pt>
                <c:pt idx="2930">
                  <c:v>253.5</c:v>
                </c:pt>
                <c:pt idx="2931">
                  <c:v>253.6000061035156</c:v>
                </c:pt>
                <c:pt idx="2932">
                  <c:v>253.7000122070312</c:v>
                </c:pt>
                <c:pt idx="2933">
                  <c:v>253.800018310547</c:v>
                </c:pt>
                <c:pt idx="2934">
                  <c:v>253.8999938964844</c:v>
                </c:pt>
                <c:pt idx="2935">
                  <c:v>254.0</c:v>
                </c:pt>
                <c:pt idx="2936">
                  <c:v>254.1000061035156</c:v>
                </c:pt>
                <c:pt idx="2937">
                  <c:v>254.2000122070312</c:v>
                </c:pt>
                <c:pt idx="2938">
                  <c:v>254.300018310547</c:v>
                </c:pt>
                <c:pt idx="2939">
                  <c:v>254.3999938964844</c:v>
                </c:pt>
                <c:pt idx="2940">
                  <c:v>254.5</c:v>
                </c:pt>
                <c:pt idx="2941">
                  <c:v>254.6000061035156</c:v>
                </c:pt>
                <c:pt idx="2942">
                  <c:v>254.7000122070312</c:v>
                </c:pt>
                <c:pt idx="2943">
                  <c:v>254.800018310547</c:v>
                </c:pt>
                <c:pt idx="2944">
                  <c:v>254.8999938964844</c:v>
                </c:pt>
                <c:pt idx="2945">
                  <c:v>255.0</c:v>
                </c:pt>
                <c:pt idx="2946">
                  <c:v>255.1000061035156</c:v>
                </c:pt>
                <c:pt idx="2947">
                  <c:v>255.2000122070312</c:v>
                </c:pt>
                <c:pt idx="2948">
                  <c:v>255.300018310547</c:v>
                </c:pt>
                <c:pt idx="2949">
                  <c:v>255.3999938964844</c:v>
                </c:pt>
                <c:pt idx="2950">
                  <c:v>255.5</c:v>
                </c:pt>
                <c:pt idx="2951">
                  <c:v>255.6000061035156</c:v>
                </c:pt>
                <c:pt idx="2952">
                  <c:v>255.7000122070312</c:v>
                </c:pt>
                <c:pt idx="2953">
                  <c:v>255.800018310547</c:v>
                </c:pt>
                <c:pt idx="2954">
                  <c:v>255.8999938964844</c:v>
                </c:pt>
                <c:pt idx="2955">
                  <c:v>256.0</c:v>
                </c:pt>
                <c:pt idx="2956">
                  <c:v>256.1000061035156</c:v>
                </c:pt>
                <c:pt idx="2957">
                  <c:v>256.2000122070312</c:v>
                </c:pt>
                <c:pt idx="2958">
                  <c:v>256.300018310547</c:v>
                </c:pt>
                <c:pt idx="2959">
                  <c:v>256.3999938964844</c:v>
                </c:pt>
                <c:pt idx="2960">
                  <c:v>256.5</c:v>
                </c:pt>
                <c:pt idx="2961">
                  <c:v>256.6000061035156</c:v>
                </c:pt>
                <c:pt idx="2962">
                  <c:v>256.7000122070312</c:v>
                </c:pt>
                <c:pt idx="2963">
                  <c:v>256.800018310547</c:v>
                </c:pt>
                <c:pt idx="2964">
                  <c:v>256.8999938964844</c:v>
                </c:pt>
                <c:pt idx="2965">
                  <c:v>257.0</c:v>
                </c:pt>
                <c:pt idx="2966">
                  <c:v>257.1000061035156</c:v>
                </c:pt>
                <c:pt idx="2967">
                  <c:v>257.2000122070312</c:v>
                </c:pt>
                <c:pt idx="2968">
                  <c:v>257.300018310547</c:v>
                </c:pt>
                <c:pt idx="2969">
                  <c:v>257.3999938964844</c:v>
                </c:pt>
                <c:pt idx="2970">
                  <c:v>257.5</c:v>
                </c:pt>
                <c:pt idx="2971">
                  <c:v>257.6000061035156</c:v>
                </c:pt>
                <c:pt idx="2972">
                  <c:v>257.7000122070312</c:v>
                </c:pt>
                <c:pt idx="2973">
                  <c:v>257.800018310547</c:v>
                </c:pt>
                <c:pt idx="2974">
                  <c:v>257.8999938964844</c:v>
                </c:pt>
                <c:pt idx="2975">
                  <c:v>258.0</c:v>
                </c:pt>
                <c:pt idx="2976">
                  <c:v>258.1000061035156</c:v>
                </c:pt>
                <c:pt idx="2977">
                  <c:v>258.2000122070312</c:v>
                </c:pt>
                <c:pt idx="2978">
                  <c:v>258.300018310547</c:v>
                </c:pt>
                <c:pt idx="2979">
                  <c:v>258.3999938964844</c:v>
                </c:pt>
                <c:pt idx="2980">
                  <c:v>258.5</c:v>
                </c:pt>
                <c:pt idx="2981">
                  <c:v>258.6000061035156</c:v>
                </c:pt>
                <c:pt idx="2982">
                  <c:v>258.7000122070312</c:v>
                </c:pt>
                <c:pt idx="2983">
                  <c:v>258.800018310547</c:v>
                </c:pt>
                <c:pt idx="2984">
                  <c:v>258.8999938964844</c:v>
                </c:pt>
                <c:pt idx="2985">
                  <c:v>259.0</c:v>
                </c:pt>
                <c:pt idx="2986">
                  <c:v>259.1000061035156</c:v>
                </c:pt>
                <c:pt idx="2987">
                  <c:v>259.2000122070312</c:v>
                </c:pt>
                <c:pt idx="2988">
                  <c:v>259.300018310547</c:v>
                </c:pt>
                <c:pt idx="2989">
                  <c:v>259.3999938964844</c:v>
                </c:pt>
                <c:pt idx="2990">
                  <c:v>259.5</c:v>
                </c:pt>
                <c:pt idx="2991">
                  <c:v>259.6000061035156</c:v>
                </c:pt>
                <c:pt idx="2992">
                  <c:v>259.7000122070312</c:v>
                </c:pt>
                <c:pt idx="2993">
                  <c:v>259.800018310547</c:v>
                </c:pt>
                <c:pt idx="2994">
                  <c:v>259.8999938964844</c:v>
                </c:pt>
                <c:pt idx="2995">
                  <c:v>260.0</c:v>
                </c:pt>
                <c:pt idx="2996">
                  <c:v>260.1000061035156</c:v>
                </c:pt>
                <c:pt idx="2997">
                  <c:v>260.2000122070312</c:v>
                </c:pt>
                <c:pt idx="2998">
                  <c:v>260.300018310547</c:v>
                </c:pt>
                <c:pt idx="2999">
                  <c:v>260.3999938964844</c:v>
                </c:pt>
                <c:pt idx="3000">
                  <c:v>260.5</c:v>
                </c:pt>
                <c:pt idx="3001">
                  <c:v>260.6000061035156</c:v>
                </c:pt>
                <c:pt idx="3002">
                  <c:v>260.7000122070312</c:v>
                </c:pt>
                <c:pt idx="3003">
                  <c:v>260.800018310547</c:v>
                </c:pt>
                <c:pt idx="3004">
                  <c:v>260.8999938964844</c:v>
                </c:pt>
                <c:pt idx="3005">
                  <c:v>261.0</c:v>
                </c:pt>
                <c:pt idx="3006">
                  <c:v>261.1000061035156</c:v>
                </c:pt>
                <c:pt idx="3007">
                  <c:v>261.2000122070312</c:v>
                </c:pt>
                <c:pt idx="3008">
                  <c:v>261.300018310547</c:v>
                </c:pt>
                <c:pt idx="3009">
                  <c:v>261.3999938964844</c:v>
                </c:pt>
                <c:pt idx="3010">
                  <c:v>261.5</c:v>
                </c:pt>
                <c:pt idx="3011">
                  <c:v>261.6000061035156</c:v>
                </c:pt>
                <c:pt idx="3012">
                  <c:v>261.7000122070312</c:v>
                </c:pt>
                <c:pt idx="3013">
                  <c:v>261.800018310547</c:v>
                </c:pt>
                <c:pt idx="3014">
                  <c:v>261.8999938964844</c:v>
                </c:pt>
                <c:pt idx="3015">
                  <c:v>262.0</c:v>
                </c:pt>
                <c:pt idx="3016">
                  <c:v>262.1000061035156</c:v>
                </c:pt>
                <c:pt idx="3017">
                  <c:v>262.2000122070312</c:v>
                </c:pt>
                <c:pt idx="3018">
                  <c:v>262.300018310547</c:v>
                </c:pt>
                <c:pt idx="3019">
                  <c:v>262.3999938964844</c:v>
                </c:pt>
                <c:pt idx="3020">
                  <c:v>262.5</c:v>
                </c:pt>
                <c:pt idx="3021">
                  <c:v>262.6000061035156</c:v>
                </c:pt>
                <c:pt idx="3022">
                  <c:v>262.7000122070312</c:v>
                </c:pt>
                <c:pt idx="3023">
                  <c:v>262.800018310547</c:v>
                </c:pt>
                <c:pt idx="3024">
                  <c:v>262.8999938964844</c:v>
                </c:pt>
                <c:pt idx="3025">
                  <c:v>263.0</c:v>
                </c:pt>
                <c:pt idx="3026">
                  <c:v>263.1000061035156</c:v>
                </c:pt>
                <c:pt idx="3027">
                  <c:v>263.2000122070312</c:v>
                </c:pt>
                <c:pt idx="3028">
                  <c:v>263.300018310547</c:v>
                </c:pt>
                <c:pt idx="3029">
                  <c:v>263.3999938964844</c:v>
                </c:pt>
                <c:pt idx="3030">
                  <c:v>263.5</c:v>
                </c:pt>
                <c:pt idx="3031">
                  <c:v>263.6000061035156</c:v>
                </c:pt>
                <c:pt idx="3032">
                  <c:v>263.7000122070312</c:v>
                </c:pt>
                <c:pt idx="3033">
                  <c:v>263.800018310547</c:v>
                </c:pt>
                <c:pt idx="3034">
                  <c:v>263.8999938964844</c:v>
                </c:pt>
                <c:pt idx="3035">
                  <c:v>264.0</c:v>
                </c:pt>
                <c:pt idx="3036">
                  <c:v>264.1000061035156</c:v>
                </c:pt>
                <c:pt idx="3037">
                  <c:v>264.2000122070312</c:v>
                </c:pt>
                <c:pt idx="3038">
                  <c:v>264.300018310547</c:v>
                </c:pt>
                <c:pt idx="3039">
                  <c:v>264.3999938964844</c:v>
                </c:pt>
                <c:pt idx="3040">
                  <c:v>264.5</c:v>
                </c:pt>
                <c:pt idx="3041">
                  <c:v>264.6000061035156</c:v>
                </c:pt>
                <c:pt idx="3042">
                  <c:v>264.7000122070312</c:v>
                </c:pt>
                <c:pt idx="3043">
                  <c:v>264.800018310547</c:v>
                </c:pt>
                <c:pt idx="3044">
                  <c:v>264.8999938964844</c:v>
                </c:pt>
                <c:pt idx="3045">
                  <c:v>265.0</c:v>
                </c:pt>
                <c:pt idx="3046">
                  <c:v>265.1000061035156</c:v>
                </c:pt>
                <c:pt idx="3047">
                  <c:v>265.2000122070312</c:v>
                </c:pt>
                <c:pt idx="3048">
                  <c:v>265.300018310547</c:v>
                </c:pt>
                <c:pt idx="3049">
                  <c:v>265.3999938964844</c:v>
                </c:pt>
                <c:pt idx="3050">
                  <c:v>265.5</c:v>
                </c:pt>
                <c:pt idx="3051">
                  <c:v>265.6000061035156</c:v>
                </c:pt>
                <c:pt idx="3052">
                  <c:v>265.7000122070312</c:v>
                </c:pt>
                <c:pt idx="3053">
                  <c:v>265.800018310547</c:v>
                </c:pt>
                <c:pt idx="3054">
                  <c:v>265.8999938964844</c:v>
                </c:pt>
                <c:pt idx="3055">
                  <c:v>266.0</c:v>
                </c:pt>
                <c:pt idx="3056">
                  <c:v>266.1000061035156</c:v>
                </c:pt>
                <c:pt idx="3057">
                  <c:v>266.2000122070312</c:v>
                </c:pt>
                <c:pt idx="3058">
                  <c:v>266.300018310547</c:v>
                </c:pt>
                <c:pt idx="3059">
                  <c:v>266.3999938964844</c:v>
                </c:pt>
                <c:pt idx="3060">
                  <c:v>266.5</c:v>
                </c:pt>
                <c:pt idx="3061">
                  <c:v>266.6000061035156</c:v>
                </c:pt>
                <c:pt idx="3062">
                  <c:v>266.7000122070312</c:v>
                </c:pt>
                <c:pt idx="3063">
                  <c:v>266.800018310547</c:v>
                </c:pt>
                <c:pt idx="3064">
                  <c:v>266.8999938964844</c:v>
                </c:pt>
                <c:pt idx="3065">
                  <c:v>267.0</c:v>
                </c:pt>
                <c:pt idx="3066">
                  <c:v>267.1000061035156</c:v>
                </c:pt>
                <c:pt idx="3067">
                  <c:v>267.2000122070312</c:v>
                </c:pt>
                <c:pt idx="3068">
                  <c:v>267.300018310547</c:v>
                </c:pt>
                <c:pt idx="3069">
                  <c:v>267.3999938964844</c:v>
                </c:pt>
                <c:pt idx="3070">
                  <c:v>267.5</c:v>
                </c:pt>
                <c:pt idx="3071">
                  <c:v>267.6000061035156</c:v>
                </c:pt>
                <c:pt idx="3072">
                  <c:v>267.7000122070312</c:v>
                </c:pt>
                <c:pt idx="3073">
                  <c:v>267.800018310547</c:v>
                </c:pt>
                <c:pt idx="3074">
                  <c:v>267.8999938964844</c:v>
                </c:pt>
                <c:pt idx="3075">
                  <c:v>268.0</c:v>
                </c:pt>
                <c:pt idx="3076">
                  <c:v>268.1000061035156</c:v>
                </c:pt>
                <c:pt idx="3077">
                  <c:v>268.2000122070312</c:v>
                </c:pt>
                <c:pt idx="3078">
                  <c:v>268.300018310547</c:v>
                </c:pt>
                <c:pt idx="3079">
                  <c:v>268.3999938964844</c:v>
                </c:pt>
                <c:pt idx="3080">
                  <c:v>268.5</c:v>
                </c:pt>
                <c:pt idx="3081">
                  <c:v>268.6000061035156</c:v>
                </c:pt>
                <c:pt idx="3082">
                  <c:v>268.7000122070312</c:v>
                </c:pt>
                <c:pt idx="3083">
                  <c:v>268.800018310547</c:v>
                </c:pt>
                <c:pt idx="3084">
                  <c:v>268.8999938964844</c:v>
                </c:pt>
                <c:pt idx="3085">
                  <c:v>269.0</c:v>
                </c:pt>
                <c:pt idx="3086">
                  <c:v>269.1000061035156</c:v>
                </c:pt>
                <c:pt idx="3087">
                  <c:v>269.2000122070312</c:v>
                </c:pt>
                <c:pt idx="3088">
                  <c:v>269.300018310547</c:v>
                </c:pt>
                <c:pt idx="3089">
                  <c:v>269.3999938964844</c:v>
                </c:pt>
                <c:pt idx="3090">
                  <c:v>269.5</c:v>
                </c:pt>
                <c:pt idx="3091">
                  <c:v>269.6000061035156</c:v>
                </c:pt>
                <c:pt idx="3092">
                  <c:v>269.7000122070312</c:v>
                </c:pt>
                <c:pt idx="3093">
                  <c:v>269.800018310547</c:v>
                </c:pt>
                <c:pt idx="3094">
                  <c:v>269.8999938964844</c:v>
                </c:pt>
                <c:pt idx="3095">
                  <c:v>270.0</c:v>
                </c:pt>
                <c:pt idx="3096">
                  <c:v>270.1000061035156</c:v>
                </c:pt>
                <c:pt idx="3097">
                  <c:v>270.2000122070312</c:v>
                </c:pt>
                <c:pt idx="3098">
                  <c:v>270.300018310547</c:v>
                </c:pt>
                <c:pt idx="3099">
                  <c:v>270.3999938964844</c:v>
                </c:pt>
                <c:pt idx="3100">
                  <c:v>270.5</c:v>
                </c:pt>
                <c:pt idx="3101">
                  <c:v>270.6000061035156</c:v>
                </c:pt>
                <c:pt idx="3102">
                  <c:v>270.7000122070312</c:v>
                </c:pt>
                <c:pt idx="3103">
                  <c:v>270.800018310547</c:v>
                </c:pt>
                <c:pt idx="3104">
                  <c:v>270.8999938964844</c:v>
                </c:pt>
                <c:pt idx="3105">
                  <c:v>271.0</c:v>
                </c:pt>
                <c:pt idx="3106">
                  <c:v>271.1000061035156</c:v>
                </c:pt>
                <c:pt idx="3107">
                  <c:v>271.2000122070312</c:v>
                </c:pt>
                <c:pt idx="3108">
                  <c:v>271.300018310547</c:v>
                </c:pt>
                <c:pt idx="3109">
                  <c:v>271.3999938964844</c:v>
                </c:pt>
                <c:pt idx="3110">
                  <c:v>271.5</c:v>
                </c:pt>
                <c:pt idx="3111">
                  <c:v>271.6000061035156</c:v>
                </c:pt>
                <c:pt idx="3112">
                  <c:v>271.7000122070312</c:v>
                </c:pt>
                <c:pt idx="3113">
                  <c:v>271.800018310547</c:v>
                </c:pt>
                <c:pt idx="3114">
                  <c:v>271.8999938964844</c:v>
                </c:pt>
                <c:pt idx="3115">
                  <c:v>272.0</c:v>
                </c:pt>
                <c:pt idx="3116">
                  <c:v>272.1000061035156</c:v>
                </c:pt>
                <c:pt idx="3117">
                  <c:v>272.2000122070312</c:v>
                </c:pt>
                <c:pt idx="3118">
                  <c:v>272.300018310547</c:v>
                </c:pt>
                <c:pt idx="3119">
                  <c:v>272.3999938964844</c:v>
                </c:pt>
                <c:pt idx="3120">
                  <c:v>272.5</c:v>
                </c:pt>
                <c:pt idx="3121">
                  <c:v>272.6000061035156</c:v>
                </c:pt>
                <c:pt idx="3122">
                  <c:v>272.7000122070312</c:v>
                </c:pt>
                <c:pt idx="3123">
                  <c:v>272.800018310547</c:v>
                </c:pt>
                <c:pt idx="3124">
                  <c:v>272.8999938964844</c:v>
                </c:pt>
                <c:pt idx="3125">
                  <c:v>273.0</c:v>
                </c:pt>
                <c:pt idx="3126">
                  <c:v>273.1000061035156</c:v>
                </c:pt>
                <c:pt idx="3127">
                  <c:v>273.2000122070312</c:v>
                </c:pt>
                <c:pt idx="3128">
                  <c:v>273.300018310547</c:v>
                </c:pt>
                <c:pt idx="3129">
                  <c:v>273.3999938964844</c:v>
                </c:pt>
                <c:pt idx="3130">
                  <c:v>273.5</c:v>
                </c:pt>
                <c:pt idx="3131">
                  <c:v>273.6000061035156</c:v>
                </c:pt>
                <c:pt idx="3132">
                  <c:v>273.7000122070312</c:v>
                </c:pt>
                <c:pt idx="3133">
                  <c:v>273.800018310547</c:v>
                </c:pt>
                <c:pt idx="3134">
                  <c:v>273.8999938964844</c:v>
                </c:pt>
                <c:pt idx="3135">
                  <c:v>274.0</c:v>
                </c:pt>
                <c:pt idx="3136">
                  <c:v>274.1000061035156</c:v>
                </c:pt>
                <c:pt idx="3137">
                  <c:v>274.2000122070312</c:v>
                </c:pt>
                <c:pt idx="3138">
                  <c:v>274.300018310547</c:v>
                </c:pt>
                <c:pt idx="3139">
                  <c:v>274.3999938964844</c:v>
                </c:pt>
                <c:pt idx="3140">
                  <c:v>274.5</c:v>
                </c:pt>
                <c:pt idx="3141">
                  <c:v>274.6000061035156</c:v>
                </c:pt>
                <c:pt idx="3142">
                  <c:v>274.7000122070312</c:v>
                </c:pt>
                <c:pt idx="3143">
                  <c:v>274.800018310547</c:v>
                </c:pt>
                <c:pt idx="3144">
                  <c:v>274.8999938964844</c:v>
                </c:pt>
                <c:pt idx="3145">
                  <c:v>275.0</c:v>
                </c:pt>
                <c:pt idx="3146">
                  <c:v>275.1000061035156</c:v>
                </c:pt>
                <c:pt idx="3147">
                  <c:v>275.2000122070312</c:v>
                </c:pt>
                <c:pt idx="3148">
                  <c:v>275.300018310547</c:v>
                </c:pt>
                <c:pt idx="3149">
                  <c:v>275.3999938964844</c:v>
                </c:pt>
                <c:pt idx="3150">
                  <c:v>275.5</c:v>
                </c:pt>
                <c:pt idx="3151">
                  <c:v>275.6000061035156</c:v>
                </c:pt>
                <c:pt idx="3152">
                  <c:v>275.7000122070312</c:v>
                </c:pt>
                <c:pt idx="3153">
                  <c:v>275.800018310547</c:v>
                </c:pt>
                <c:pt idx="3154">
                  <c:v>275.8999938964844</c:v>
                </c:pt>
                <c:pt idx="3155">
                  <c:v>276.0</c:v>
                </c:pt>
                <c:pt idx="3156">
                  <c:v>276.1000061035156</c:v>
                </c:pt>
                <c:pt idx="3157">
                  <c:v>276.2000122070312</c:v>
                </c:pt>
                <c:pt idx="3158">
                  <c:v>276.300018310547</c:v>
                </c:pt>
                <c:pt idx="3159">
                  <c:v>276.3999938964844</c:v>
                </c:pt>
                <c:pt idx="3160">
                  <c:v>276.5</c:v>
                </c:pt>
                <c:pt idx="3161">
                  <c:v>276.6000061035156</c:v>
                </c:pt>
                <c:pt idx="3162">
                  <c:v>276.7000122070312</c:v>
                </c:pt>
                <c:pt idx="3163">
                  <c:v>276.800018310547</c:v>
                </c:pt>
                <c:pt idx="3164">
                  <c:v>276.8999938964844</c:v>
                </c:pt>
                <c:pt idx="3165">
                  <c:v>277.0</c:v>
                </c:pt>
                <c:pt idx="3166">
                  <c:v>277.1000061035156</c:v>
                </c:pt>
                <c:pt idx="3167">
                  <c:v>277.2000122070312</c:v>
                </c:pt>
                <c:pt idx="3168">
                  <c:v>277.300018310547</c:v>
                </c:pt>
                <c:pt idx="3169">
                  <c:v>277.3999938964844</c:v>
                </c:pt>
                <c:pt idx="3170">
                  <c:v>277.5</c:v>
                </c:pt>
                <c:pt idx="3171">
                  <c:v>277.6000061035156</c:v>
                </c:pt>
                <c:pt idx="3172">
                  <c:v>277.7000122070312</c:v>
                </c:pt>
                <c:pt idx="3173">
                  <c:v>277.800018310547</c:v>
                </c:pt>
                <c:pt idx="3174">
                  <c:v>277.8999938964844</c:v>
                </c:pt>
                <c:pt idx="3175">
                  <c:v>278.0</c:v>
                </c:pt>
                <c:pt idx="3176">
                  <c:v>278.1000061035156</c:v>
                </c:pt>
                <c:pt idx="3177">
                  <c:v>278.2000122070312</c:v>
                </c:pt>
                <c:pt idx="3178">
                  <c:v>278.300018310547</c:v>
                </c:pt>
                <c:pt idx="3179">
                  <c:v>278.3999938964844</c:v>
                </c:pt>
                <c:pt idx="3180">
                  <c:v>278.5</c:v>
                </c:pt>
                <c:pt idx="3181">
                  <c:v>278.6000061035156</c:v>
                </c:pt>
                <c:pt idx="3182">
                  <c:v>278.7000122070312</c:v>
                </c:pt>
                <c:pt idx="3183">
                  <c:v>278.800018310547</c:v>
                </c:pt>
                <c:pt idx="3184">
                  <c:v>278.8999938964844</c:v>
                </c:pt>
                <c:pt idx="3185">
                  <c:v>279.0</c:v>
                </c:pt>
                <c:pt idx="3186">
                  <c:v>279.1000061035156</c:v>
                </c:pt>
                <c:pt idx="3187">
                  <c:v>279.2000122070312</c:v>
                </c:pt>
                <c:pt idx="3188">
                  <c:v>279.300018310547</c:v>
                </c:pt>
                <c:pt idx="3189">
                  <c:v>279.3999938964844</c:v>
                </c:pt>
                <c:pt idx="3190">
                  <c:v>279.5</c:v>
                </c:pt>
                <c:pt idx="3191">
                  <c:v>279.6000061035156</c:v>
                </c:pt>
                <c:pt idx="3192">
                  <c:v>279.7000122070312</c:v>
                </c:pt>
                <c:pt idx="3193">
                  <c:v>279.800018310547</c:v>
                </c:pt>
                <c:pt idx="3194">
                  <c:v>279.8999938964844</c:v>
                </c:pt>
                <c:pt idx="3195">
                  <c:v>280.0</c:v>
                </c:pt>
                <c:pt idx="3196">
                  <c:v>280.1000061035156</c:v>
                </c:pt>
                <c:pt idx="3197">
                  <c:v>280.2000122070312</c:v>
                </c:pt>
                <c:pt idx="3198">
                  <c:v>280.300018310547</c:v>
                </c:pt>
                <c:pt idx="3199">
                  <c:v>280.3999938964844</c:v>
                </c:pt>
                <c:pt idx="3200">
                  <c:v>280.5</c:v>
                </c:pt>
                <c:pt idx="3201">
                  <c:v>280.6000061035156</c:v>
                </c:pt>
                <c:pt idx="3202">
                  <c:v>280.7000122070312</c:v>
                </c:pt>
                <c:pt idx="3203">
                  <c:v>280.800018310547</c:v>
                </c:pt>
                <c:pt idx="3204">
                  <c:v>280.8999938964844</c:v>
                </c:pt>
                <c:pt idx="3205">
                  <c:v>281.0</c:v>
                </c:pt>
                <c:pt idx="3206">
                  <c:v>281.1000061035156</c:v>
                </c:pt>
                <c:pt idx="3207">
                  <c:v>281.2000122070312</c:v>
                </c:pt>
                <c:pt idx="3208">
                  <c:v>281.300018310547</c:v>
                </c:pt>
                <c:pt idx="3209">
                  <c:v>281.3999938964844</c:v>
                </c:pt>
                <c:pt idx="3210">
                  <c:v>281.5</c:v>
                </c:pt>
                <c:pt idx="3211">
                  <c:v>281.6000061035156</c:v>
                </c:pt>
                <c:pt idx="3212">
                  <c:v>281.7000122070312</c:v>
                </c:pt>
                <c:pt idx="3213">
                  <c:v>281.800018310547</c:v>
                </c:pt>
                <c:pt idx="3214">
                  <c:v>281.8999938964844</c:v>
                </c:pt>
                <c:pt idx="3215">
                  <c:v>282.0</c:v>
                </c:pt>
                <c:pt idx="3216">
                  <c:v>282.1000061035156</c:v>
                </c:pt>
                <c:pt idx="3217">
                  <c:v>282.2000122070312</c:v>
                </c:pt>
                <c:pt idx="3218">
                  <c:v>282.300018310547</c:v>
                </c:pt>
                <c:pt idx="3219">
                  <c:v>282.3999938964844</c:v>
                </c:pt>
                <c:pt idx="3220">
                  <c:v>282.5</c:v>
                </c:pt>
                <c:pt idx="3221">
                  <c:v>282.6000061035156</c:v>
                </c:pt>
                <c:pt idx="3222">
                  <c:v>282.7000122070312</c:v>
                </c:pt>
                <c:pt idx="3223">
                  <c:v>282.800018310547</c:v>
                </c:pt>
                <c:pt idx="3224">
                  <c:v>282.8999938964844</c:v>
                </c:pt>
                <c:pt idx="3225">
                  <c:v>283.0</c:v>
                </c:pt>
                <c:pt idx="3226">
                  <c:v>283.1000061035156</c:v>
                </c:pt>
                <c:pt idx="3227">
                  <c:v>283.2000122070312</c:v>
                </c:pt>
                <c:pt idx="3228">
                  <c:v>283.300018310547</c:v>
                </c:pt>
                <c:pt idx="3229">
                  <c:v>283.3999938964844</c:v>
                </c:pt>
                <c:pt idx="3230">
                  <c:v>283.5</c:v>
                </c:pt>
                <c:pt idx="3231">
                  <c:v>283.6000061035156</c:v>
                </c:pt>
                <c:pt idx="3232">
                  <c:v>283.7000122070312</c:v>
                </c:pt>
                <c:pt idx="3233">
                  <c:v>283.800018310547</c:v>
                </c:pt>
                <c:pt idx="3234">
                  <c:v>283.8999938964844</c:v>
                </c:pt>
                <c:pt idx="3235">
                  <c:v>284.0</c:v>
                </c:pt>
                <c:pt idx="3236">
                  <c:v>284.1000061035156</c:v>
                </c:pt>
                <c:pt idx="3237">
                  <c:v>284.2000122070312</c:v>
                </c:pt>
                <c:pt idx="3238">
                  <c:v>284.300018310547</c:v>
                </c:pt>
                <c:pt idx="3239">
                  <c:v>284.3999938964844</c:v>
                </c:pt>
                <c:pt idx="3240">
                  <c:v>284.5</c:v>
                </c:pt>
                <c:pt idx="3241">
                  <c:v>284.6000061035156</c:v>
                </c:pt>
                <c:pt idx="3242">
                  <c:v>284.7000122070312</c:v>
                </c:pt>
                <c:pt idx="3243">
                  <c:v>284.800018310547</c:v>
                </c:pt>
                <c:pt idx="3244">
                  <c:v>284.8999938964844</c:v>
                </c:pt>
                <c:pt idx="3245">
                  <c:v>285.0</c:v>
                </c:pt>
                <c:pt idx="3246">
                  <c:v>285.1000061035156</c:v>
                </c:pt>
                <c:pt idx="3247">
                  <c:v>285.2000122070312</c:v>
                </c:pt>
                <c:pt idx="3248">
                  <c:v>285.300018310547</c:v>
                </c:pt>
                <c:pt idx="3249">
                  <c:v>285.3999938964844</c:v>
                </c:pt>
                <c:pt idx="3250">
                  <c:v>285.5</c:v>
                </c:pt>
                <c:pt idx="3251">
                  <c:v>285.6000061035156</c:v>
                </c:pt>
                <c:pt idx="3252">
                  <c:v>285.7000122070312</c:v>
                </c:pt>
                <c:pt idx="3253">
                  <c:v>285.800018310547</c:v>
                </c:pt>
                <c:pt idx="3254">
                  <c:v>285.8999938964844</c:v>
                </c:pt>
                <c:pt idx="3255">
                  <c:v>286.0</c:v>
                </c:pt>
                <c:pt idx="3256">
                  <c:v>286.1000061035156</c:v>
                </c:pt>
                <c:pt idx="3257">
                  <c:v>286.2000122070312</c:v>
                </c:pt>
                <c:pt idx="3258">
                  <c:v>286.300018310547</c:v>
                </c:pt>
                <c:pt idx="3259">
                  <c:v>286.3999938964844</c:v>
                </c:pt>
                <c:pt idx="3260">
                  <c:v>286.5</c:v>
                </c:pt>
                <c:pt idx="3261">
                  <c:v>286.6000061035156</c:v>
                </c:pt>
                <c:pt idx="3262">
                  <c:v>286.7000122070312</c:v>
                </c:pt>
                <c:pt idx="3263">
                  <c:v>286.800018310547</c:v>
                </c:pt>
                <c:pt idx="3264">
                  <c:v>286.8999938964844</c:v>
                </c:pt>
                <c:pt idx="3265">
                  <c:v>287.0</c:v>
                </c:pt>
                <c:pt idx="3266">
                  <c:v>287.1000061035156</c:v>
                </c:pt>
                <c:pt idx="3267">
                  <c:v>287.2000122070312</c:v>
                </c:pt>
                <c:pt idx="3268">
                  <c:v>287.300018310547</c:v>
                </c:pt>
                <c:pt idx="3269">
                  <c:v>287.3999938964844</c:v>
                </c:pt>
                <c:pt idx="3270">
                  <c:v>287.5</c:v>
                </c:pt>
                <c:pt idx="3271">
                  <c:v>287.6000061035156</c:v>
                </c:pt>
                <c:pt idx="3272">
                  <c:v>287.7000122070312</c:v>
                </c:pt>
                <c:pt idx="3273">
                  <c:v>287.800018310547</c:v>
                </c:pt>
                <c:pt idx="3274">
                  <c:v>287.8999938964844</c:v>
                </c:pt>
                <c:pt idx="3275">
                  <c:v>288.0</c:v>
                </c:pt>
                <c:pt idx="3276">
                  <c:v>288.1000061035156</c:v>
                </c:pt>
                <c:pt idx="3277">
                  <c:v>288.2000122070312</c:v>
                </c:pt>
                <c:pt idx="3278">
                  <c:v>288.300018310547</c:v>
                </c:pt>
                <c:pt idx="3279">
                  <c:v>288.3999938964844</c:v>
                </c:pt>
                <c:pt idx="3280">
                  <c:v>288.5</c:v>
                </c:pt>
                <c:pt idx="3281">
                  <c:v>288.6000061035156</c:v>
                </c:pt>
                <c:pt idx="3282">
                  <c:v>288.7000122070312</c:v>
                </c:pt>
                <c:pt idx="3283">
                  <c:v>288.800018310547</c:v>
                </c:pt>
                <c:pt idx="3284">
                  <c:v>288.8999938964844</c:v>
                </c:pt>
                <c:pt idx="3285">
                  <c:v>289.0</c:v>
                </c:pt>
                <c:pt idx="3286">
                  <c:v>289.1000061035156</c:v>
                </c:pt>
                <c:pt idx="3287">
                  <c:v>289.2000122070312</c:v>
                </c:pt>
                <c:pt idx="3288">
                  <c:v>289.300018310547</c:v>
                </c:pt>
                <c:pt idx="3289">
                  <c:v>289.3999938964844</c:v>
                </c:pt>
                <c:pt idx="3290">
                  <c:v>289.5</c:v>
                </c:pt>
                <c:pt idx="3291">
                  <c:v>289.6000061035156</c:v>
                </c:pt>
                <c:pt idx="3292">
                  <c:v>289.7000122070312</c:v>
                </c:pt>
                <c:pt idx="3293">
                  <c:v>289.800018310547</c:v>
                </c:pt>
                <c:pt idx="3294">
                  <c:v>289.8999938964844</c:v>
                </c:pt>
                <c:pt idx="3295">
                  <c:v>290.0</c:v>
                </c:pt>
                <c:pt idx="3296">
                  <c:v>290.1000061035156</c:v>
                </c:pt>
                <c:pt idx="3297">
                  <c:v>290.2000122070312</c:v>
                </c:pt>
                <c:pt idx="3298">
                  <c:v>290.300018310547</c:v>
                </c:pt>
                <c:pt idx="3299">
                  <c:v>290.3999938964844</c:v>
                </c:pt>
                <c:pt idx="3300">
                  <c:v>290.5</c:v>
                </c:pt>
                <c:pt idx="3301">
                  <c:v>290.6000061035156</c:v>
                </c:pt>
                <c:pt idx="3302">
                  <c:v>290.7000122070312</c:v>
                </c:pt>
                <c:pt idx="3303">
                  <c:v>290.800018310547</c:v>
                </c:pt>
                <c:pt idx="3304">
                  <c:v>290.8999938964844</c:v>
                </c:pt>
                <c:pt idx="3305">
                  <c:v>291.0</c:v>
                </c:pt>
                <c:pt idx="3306">
                  <c:v>291.1000061035156</c:v>
                </c:pt>
                <c:pt idx="3307">
                  <c:v>291.2000122070312</c:v>
                </c:pt>
                <c:pt idx="3308">
                  <c:v>291.300018310547</c:v>
                </c:pt>
                <c:pt idx="3309">
                  <c:v>291.3999938964844</c:v>
                </c:pt>
                <c:pt idx="3310">
                  <c:v>291.5</c:v>
                </c:pt>
                <c:pt idx="3311">
                  <c:v>291.6000061035156</c:v>
                </c:pt>
                <c:pt idx="3312">
                  <c:v>291.7000122070312</c:v>
                </c:pt>
                <c:pt idx="3313">
                  <c:v>291.800018310547</c:v>
                </c:pt>
                <c:pt idx="3314">
                  <c:v>291.8999938964844</c:v>
                </c:pt>
                <c:pt idx="3315">
                  <c:v>292.0</c:v>
                </c:pt>
                <c:pt idx="3316">
                  <c:v>292.1000061035156</c:v>
                </c:pt>
                <c:pt idx="3317">
                  <c:v>292.2000122070312</c:v>
                </c:pt>
                <c:pt idx="3318">
                  <c:v>292.300018310547</c:v>
                </c:pt>
                <c:pt idx="3319">
                  <c:v>292.3999938964844</c:v>
                </c:pt>
                <c:pt idx="3320">
                  <c:v>292.5</c:v>
                </c:pt>
                <c:pt idx="3321">
                  <c:v>292.6000061035156</c:v>
                </c:pt>
                <c:pt idx="3322">
                  <c:v>292.7000122070312</c:v>
                </c:pt>
                <c:pt idx="3323">
                  <c:v>292.800018310547</c:v>
                </c:pt>
                <c:pt idx="3324">
                  <c:v>292.8999938964844</c:v>
                </c:pt>
                <c:pt idx="3325">
                  <c:v>293.0</c:v>
                </c:pt>
                <c:pt idx="3326">
                  <c:v>293.1000061035156</c:v>
                </c:pt>
                <c:pt idx="3327">
                  <c:v>293.2000122070312</c:v>
                </c:pt>
                <c:pt idx="3328">
                  <c:v>293.300018310547</c:v>
                </c:pt>
                <c:pt idx="3329">
                  <c:v>293.3999938964844</c:v>
                </c:pt>
                <c:pt idx="3330">
                  <c:v>293.5</c:v>
                </c:pt>
                <c:pt idx="3331">
                  <c:v>293.6000061035156</c:v>
                </c:pt>
                <c:pt idx="3332">
                  <c:v>293.7000122070312</c:v>
                </c:pt>
                <c:pt idx="3333">
                  <c:v>293.800018310547</c:v>
                </c:pt>
                <c:pt idx="3334">
                  <c:v>293.8999938964844</c:v>
                </c:pt>
                <c:pt idx="3335">
                  <c:v>294.0</c:v>
                </c:pt>
                <c:pt idx="3336">
                  <c:v>294.1000061035156</c:v>
                </c:pt>
                <c:pt idx="3337">
                  <c:v>294.2000122070312</c:v>
                </c:pt>
                <c:pt idx="3338">
                  <c:v>294.300018310547</c:v>
                </c:pt>
                <c:pt idx="3339">
                  <c:v>294.3999938964844</c:v>
                </c:pt>
                <c:pt idx="3340">
                  <c:v>294.5</c:v>
                </c:pt>
                <c:pt idx="3341">
                  <c:v>294.6000061035156</c:v>
                </c:pt>
                <c:pt idx="3342">
                  <c:v>294.7000122070312</c:v>
                </c:pt>
                <c:pt idx="3343">
                  <c:v>294.800018310547</c:v>
                </c:pt>
                <c:pt idx="3344">
                  <c:v>294.8999938964844</c:v>
                </c:pt>
                <c:pt idx="3345">
                  <c:v>295.0</c:v>
                </c:pt>
                <c:pt idx="3346">
                  <c:v>295.1000061035156</c:v>
                </c:pt>
                <c:pt idx="3347">
                  <c:v>295.2000122070312</c:v>
                </c:pt>
                <c:pt idx="3348">
                  <c:v>295.300018310547</c:v>
                </c:pt>
                <c:pt idx="3349">
                  <c:v>295.3999938964844</c:v>
                </c:pt>
                <c:pt idx="3350">
                  <c:v>295.5</c:v>
                </c:pt>
                <c:pt idx="3351">
                  <c:v>295.6000061035156</c:v>
                </c:pt>
                <c:pt idx="3352">
                  <c:v>295.7000122070312</c:v>
                </c:pt>
                <c:pt idx="3353">
                  <c:v>295.800018310547</c:v>
                </c:pt>
                <c:pt idx="3354">
                  <c:v>295.8999938964844</c:v>
                </c:pt>
                <c:pt idx="3355">
                  <c:v>296.0</c:v>
                </c:pt>
                <c:pt idx="3356">
                  <c:v>296.1000061035156</c:v>
                </c:pt>
                <c:pt idx="3357">
                  <c:v>296.2000122070312</c:v>
                </c:pt>
                <c:pt idx="3358">
                  <c:v>296.300018310547</c:v>
                </c:pt>
                <c:pt idx="3359">
                  <c:v>296.3999938964844</c:v>
                </c:pt>
                <c:pt idx="3360">
                  <c:v>296.5</c:v>
                </c:pt>
                <c:pt idx="3361">
                  <c:v>296.6000061035156</c:v>
                </c:pt>
                <c:pt idx="3362">
                  <c:v>296.7000122070312</c:v>
                </c:pt>
                <c:pt idx="3363">
                  <c:v>296.800018310547</c:v>
                </c:pt>
                <c:pt idx="3364">
                  <c:v>296.8999938964844</c:v>
                </c:pt>
                <c:pt idx="3365">
                  <c:v>297.0</c:v>
                </c:pt>
                <c:pt idx="3366">
                  <c:v>297.1000061035156</c:v>
                </c:pt>
                <c:pt idx="3367">
                  <c:v>297.2000122070312</c:v>
                </c:pt>
                <c:pt idx="3368">
                  <c:v>297.300018310547</c:v>
                </c:pt>
                <c:pt idx="3369">
                  <c:v>297.3999938964844</c:v>
                </c:pt>
                <c:pt idx="3370">
                  <c:v>297.5</c:v>
                </c:pt>
                <c:pt idx="3371">
                  <c:v>297.6000061035156</c:v>
                </c:pt>
                <c:pt idx="3372">
                  <c:v>297.7000122070312</c:v>
                </c:pt>
                <c:pt idx="3373">
                  <c:v>297.800018310547</c:v>
                </c:pt>
                <c:pt idx="3374">
                  <c:v>297.8999938964844</c:v>
                </c:pt>
                <c:pt idx="3375">
                  <c:v>298.0</c:v>
                </c:pt>
                <c:pt idx="3376">
                  <c:v>298.1000061035156</c:v>
                </c:pt>
                <c:pt idx="3377">
                  <c:v>298.2000122070312</c:v>
                </c:pt>
                <c:pt idx="3378">
                  <c:v>298.300018310547</c:v>
                </c:pt>
                <c:pt idx="3379">
                  <c:v>298.3999938964844</c:v>
                </c:pt>
                <c:pt idx="3380">
                  <c:v>298.5</c:v>
                </c:pt>
                <c:pt idx="3381">
                  <c:v>298.6000061035156</c:v>
                </c:pt>
                <c:pt idx="3382">
                  <c:v>298.7000122070312</c:v>
                </c:pt>
                <c:pt idx="3383">
                  <c:v>298.800018310547</c:v>
                </c:pt>
                <c:pt idx="3384">
                  <c:v>298.8999938964844</c:v>
                </c:pt>
                <c:pt idx="3385">
                  <c:v>299.0</c:v>
                </c:pt>
                <c:pt idx="3386">
                  <c:v>299.1000061035156</c:v>
                </c:pt>
                <c:pt idx="3387">
                  <c:v>299.2000122070312</c:v>
                </c:pt>
                <c:pt idx="3388">
                  <c:v>299.300018310547</c:v>
                </c:pt>
                <c:pt idx="3389">
                  <c:v>299.3999938964844</c:v>
                </c:pt>
                <c:pt idx="3390">
                  <c:v>299.5</c:v>
                </c:pt>
                <c:pt idx="3391">
                  <c:v>299.6000061035156</c:v>
                </c:pt>
                <c:pt idx="3392">
                  <c:v>299.7000122070312</c:v>
                </c:pt>
                <c:pt idx="3393">
                  <c:v>299.800018310547</c:v>
                </c:pt>
                <c:pt idx="3394">
                  <c:v>299.8999938964844</c:v>
                </c:pt>
                <c:pt idx="3395">
                  <c:v>300.0</c:v>
                </c:pt>
                <c:pt idx="3396">
                  <c:v>300.1000061035156</c:v>
                </c:pt>
                <c:pt idx="3397">
                  <c:v>300.2000122070312</c:v>
                </c:pt>
                <c:pt idx="3398">
                  <c:v>300.300018310547</c:v>
                </c:pt>
                <c:pt idx="3399">
                  <c:v>300.3999938964844</c:v>
                </c:pt>
                <c:pt idx="3400">
                  <c:v>300.5</c:v>
                </c:pt>
                <c:pt idx="3401">
                  <c:v>300.6000061035156</c:v>
                </c:pt>
                <c:pt idx="3402">
                  <c:v>300.7000122070312</c:v>
                </c:pt>
                <c:pt idx="3403">
                  <c:v>300.800018310547</c:v>
                </c:pt>
                <c:pt idx="3404">
                  <c:v>300.8999938964844</c:v>
                </c:pt>
                <c:pt idx="3405">
                  <c:v>301.0</c:v>
                </c:pt>
                <c:pt idx="3406">
                  <c:v>301.1000061035156</c:v>
                </c:pt>
                <c:pt idx="3407">
                  <c:v>301.2000122070312</c:v>
                </c:pt>
                <c:pt idx="3408">
                  <c:v>301.300018310547</c:v>
                </c:pt>
                <c:pt idx="3409">
                  <c:v>301.3999938964844</c:v>
                </c:pt>
                <c:pt idx="3410">
                  <c:v>301.5</c:v>
                </c:pt>
                <c:pt idx="3411">
                  <c:v>301.6000061035156</c:v>
                </c:pt>
                <c:pt idx="3412">
                  <c:v>301.7000122070312</c:v>
                </c:pt>
                <c:pt idx="3413">
                  <c:v>301.800018310547</c:v>
                </c:pt>
                <c:pt idx="3414">
                  <c:v>301.8999938964844</c:v>
                </c:pt>
                <c:pt idx="3415">
                  <c:v>302.0</c:v>
                </c:pt>
                <c:pt idx="3416">
                  <c:v>302.1000061035156</c:v>
                </c:pt>
                <c:pt idx="3417">
                  <c:v>302.2000122070312</c:v>
                </c:pt>
                <c:pt idx="3418">
                  <c:v>302.300018310547</c:v>
                </c:pt>
                <c:pt idx="3419">
                  <c:v>302.3999938964844</c:v>
                </c:pt>
                <c:pt idx="3420">
                  <c:v>302.5</c:v>
                </c:pt>
                <c:pt idx="3421">
                  <c:v>302.6000061035156</c:v>
                </c:pt>
                <c:pt idx="3422">
                  <c:v>302.7000122070312</c:v>
                </c:pt>
                <c:pt idx="3423">
                  <c:v>302.800018310547</c:v>
                </c:pt>
                <c:pt idx="3424">
                  <c:v>302.8999938964844</c:v>
                </c:pt>
                <c:pt idx="3425">
                  <c:v>303.0</c:v>
                </c:pt>
                <c:pt idx="3426">
                  <c:v>303.1000061035156</c:v>
                </c:pt>
                <c:pt idx="3427">
                  <c:v>303.2000122070312</c:v>
                </c:pt>
                <c:pt idx="3428">
                  <c:v>303.300018310547</c:v>
                </c:pt>
                <c:pt idx="3429">
                  <c:v>303.3999938964844</c:v>
                </c:pt>
                <c:pt idx="3430">
                  <c:v>303.5</c:v>
                </c:pt>
                <c:pt idx="3431">
                  <c:v>303.6000061035156</c:v>
                </c:pt>
                <c:pt idx="3432">
                  <c:v>303.7000122070312</c:v>
                </c:pt>
                <c:pt idx="3433">
                  <c:v>303.800018310547</c:v>
                </c:pt>
                <c:pt idx="3434">
                  <c:v>303.8999938964844</c:v>
                </c:pt>
                <c:pt idx="3435">
                  <c:v>304.0</c:v>
                </c:pt>
                <c:pt idx="3436">
                  <c:v>304.1000061035156</c:v>
                </c:pt>
                <c:pt idx="3437">
                  <c:v>304.2000122070312</c:v>
                </c:pt>
                <c:pt idx="3438">
                  <c:v>304.300018310547</c:v>
                </c:pt>
                <c:pt idx="3439">
                  <c:v>304.3999938964844</c:v>
                </c:pt>
                <c:pt idx="3440">
                  <c:v>304.5</c:v>
                </c:pt>
                <c:pt idx="3441">
                  <c:v>304.6000061035156</c:v>
                </c:pt>
                <c:pt idx="3442">
                  <c:v>304.7000122070312</c:v>
                </c:pt>
                <c:pt idx="3443">
                  <c:v>304.800018310547</c:v>
                </c:pt>
                <c:pt idx="3444">
                  <c:v>304.8999938964844</c:v>
                </c:pt>
                <c:pt idx="3445">
                  <c:v>305.0</c:v>
                </c:pt>
                <c:pt idx="3446">
                  <c:v>305.1000061035156</c:v>
                </c:pt>
                <c:pt idx="3447">
                  <c:v>305.2000122070312</c:v>
                </c:pt>
                <c:pt idx="3448">
                  <c:v>305.300018310547</c:v>
                </c:pt>
                <c:pt idx="3449">
                  <c:v>305.3999938964844</c:v>
                </c:pt>
                <c:pt idx="3450">
                  <c:v>305.5</c:v>
                </c:pt>
                <c:pt idx="3451">
                  <c:v>305.6000061035156</c:v>
                </c:pt>
                <c:pt idx="3452">
                  <c:v>305.7000122070312</c:v>
                </c:pt>
                <c:pt idx="3453">
                  <c:v>305.800018310547</c:v>
                </c:pt>
                <c:pt idx="3454">
                  <c:v>305.8999938964844</c:v>
                </c:pt>
                <c:pt idx="3455">
                  <c:v>306.0</c:v>
                </c:pt>
                <c:pt idx="3456">
                  <c:v>306.1000061035156</c:v>
                </c:pt>
                <c:pt idx="3457">
                  <c:v>306.2000122070312</c:v>
                </c:pt>
                <c:pt idx="3458">
                  <c:v>306.300018310547</c:v>
                </c:pt>
                <c:pt idx="3459">
                  <c:v>306.3999938964844</c:v>
                </c:pt>
                <c:pt idx="3460">
                  <c:v>306.5</c:v>
                </c:pt>
                <c:pt idx="3461">
                  <c:v>306.6000061035156</c:v>
                </c:pt>
                <c:pt idx="3462">
                  <c:v>306.7000122070312</c:v>
                </c:pt>
                <c:pt idx="3463">
                  <c:v>306.800018310547</c:v>
                </c:pt>
                <c:pt idx="3464">
                  <c:v>306.8999938964844</c:v>
                </c:pt>
                <c:pt idx="3465">
                  <c:v>307.0</c:v>
                </c:pt>
                <c:pt idx="3466">
                  <c:v>307.1000061035156</c:v>
                </c:pt>
                <c:pt idx="3467">
                  <c:v>307.2000122070312</c:v>
                </c:pt>
                <c:pt idx="3468">
                  <c:v>307.300018310547</c:v>
                </c:pt>
                <c:pt idx="3469">
                  <c:v>307.3999938964844</c:v>
                </c:pt>
                <c:pt idx="3470">
                  <c:v>307.5</c:v>
                </c:pt>
                <c:pt idx="3471">
                  <c:v>307.6000061035156</c:v>
                </c:pt>
                <c:pt idx="3472">
                  <c:v>307.7000122070312</c:v>
                </c:pt>
                <c:pt idx="3473">
                  <c:v>307.800018310547</c:v>
                </c:pt>
                <c:pt idx="3474">
                  <c:v>307.8999938964844</c:v>
                </c:pt>
                <c:pt idx="3475">
                  <c:v>308.0</c:v>
                </c:pt>
                <c:pt idx="3476">
                  <c:v>308.1000061035156</c:v>
                </c:pt>
                <c:pt idx="3477">
                  <c:v>308.2000122070312</c:v>
                </c:pt>
                <c:pt idx="3478">
                  <c:v>308.300018310547</c:v>
                </c:pt>
                <c:pt idx="3479">
                  <c:v>308.3999938964844</c:v>
                </c:pt>
                <c:pt idx="3480">
                  <c:v>308.5</c:v>
                </c:pt>
                <c:pt idx="3481">
                  <c:v>308.6000061035156</c:v>
                </c:pt>
                <c:pt idx="3482">
                  <c:v>308.7000122070312</c:v>
                </c:pt>
                <c:pt idx="3483">
                  <c:v>308.800018310547</c:v>
                </c:pt>
                <c:pt idx="3484">
                  <c:v>308.8999938964844</c:v>
                </c:pt>
                <c:pt idx="3485">
                  <c:v>309.0</c:v>
                </c:pt>
                <c:pt idx="3486">
                  <c:v>309.1000061035156</c:v>
                </c:pt>
                <c:pt idx="3487">
                  <c:v>309.2000122070312</c:v>
                </c:pt>
                <c:pt idx="3488">
                  <c:v>309.300018310547</c:v>
                </c:pt>
                <c:pt idx="3489">
                  <c:v>309.3999938964844</c:v>
                </c:pt>
                <c:pt idx="3490">
                  <c:v>309.5</c:v>
                </c:pt>
                <c:pt idx="3491">
                  <c:v>309.6000061035156</c:v>
                </c:pt>
                <c:pt idx="3492">
                  <c:v>309.7000122070312</c:v>
                </c:pt>
                <c:pt idx="3493">
                  <c:v>309.800018310547</c:v>
                </c:pt>
                <c:pt idx="3494">
                  <c:v>309.8999938964844</c:v>
                </c:pt>
                <c:pt idx="3495">
                  <c:v>310.0</c:v>
                </c:pt>
                <c:pt idx="3496">
                  <c:v>310.1000061035156</c:v>
                </c:pt>
                <c:pt idx="3497">
                  <c:v>310.2000122070312</c:v>
                </c:pt>
                <c:pt idx="3498">
                  <c:v>310.300018310547</c:v>
                </c:pt>
                <c:pt idx="3499">
                  <c:v>310.3999938964844</c:v>
                </c:pt>
                <c:pt idx="3500">
                  <c:v>310.5</c:v>
                </c:pt>
                <c:pt idx="3501">
                  <c:v>310.6000061035156</c:v>
                </c:pt>
                <c:pt idx="3502">
                  <c:v>310.7000122070312</c:v>
                </c:pt>
                <c:pt idx="3503">
                  <c:v>310.800018310547</c:v>
                </c:pt>
                <c:pt idx="3504">
                  <c:v>310.8999938964844</c:v>
                </c:pt>
                <c:pt idx="3505">
                  <c:v>311.0</c:v>
                </c:pt>
                <c:pt idx="3506">
                  <c:v>311.1000061035156</c:v>
                </c:pt>
                <c:pt idx="3507">
                  <c:v>311.2000122070312</c:v>
                </c:pt>
                <c:pt idx="3508">
                  <c:v>311.300018310547</c:v>
                </c:pt>
                <c:pt idx="3509">
                  <c:v>311.3999938964844</c:v>
                </c:pt>
                <c:pt idx="3510">
                  <c:v>311.5</c:v>
                </c:pt>
                <c:pt idx="3511">
                  <c:v>311.6000061035156</c:v>
                </c:pt>
                <c:pt idx="3512">
                  <c:v>311.7000122070312</c:v>
                </c:pt>
                <c:pt idx="3513">
                  <c:v>311.800018310547</c:v>
                </c:pt>
                <c:pt idx="3514">
                  <c:v>311.8999938964844</c:v>
                </c:pt>
                <c:pt idx="3515">
                  <c:v>312.0</c:v>
                </c:pt>
                <c:pt idx="3516">
                  <c:v>312.1000061035156</c:v>
                </c:pt>
                <c:pt idx="3517">
                  <c:v>312.2000122070312</c:v>
                </c:pt>
                <c:pt idx="3518">
                  <c:v>312.300018310547</c:v>
                </c:pt>
                <c:pt idx="3519">
                  <c:v>312.3999938964844</c:v>
                </c:pt>
                <c:pt idx="3520">
                  <c:v>312.5</c:v>
                </c:pt>
                <c:pt idx="3521">
                  <c:v>312.6000061035156</c:v>
                </c:pt>
                <c:pt idx="3522">
                  <c:v>312.7000122070312</c:v>
                </c:pt>
                <c:pt idx="3523">
                  <c:v>312.800018310547</c:v>
                </c:pt>
                <c:pt idx="3524">
                  <c:v>312.8999938964844</c:v>
                </c:pt>
                <c:pt idx="3525">
                  <c:v>313.0</c:v>
                </c:pt>
                <c:pt idx="3526">
                  <c:v>313.1000061035156</c:v>
                </c:pt>
                <c:pt idx="3527">
                  <c:v>313.2000122070312</c:v>
                </c:pt>
                <c:pt idx="3528">
                  <c:v>313.300018310547</c:v>
                </c:pt>
                <c:pt idx="3529">
                  <c:v>313.3999938964844</c:v>
                </c:pt>
                <c:pt idx="3530">
                  <c:v>313.5</c:v>
                </c:pt>
                <c:pt idx="3531">
                  <c:v>313.6000061035156</c:v>
                </c:pt>
                <c:pt idx="3532">
                  <c:v>313.7000122070312</c:v>
                </c:pt>
                <c:pt idx="3533">
                  <c:v>313.800018310547</c:v>
                </c:pt>
                <c:pt idx="3534">
                  <c:v>313.8999938964844</c:v>
                </c:pt>
                <c:pt idx="3535">
                  <c:v>314.0</c:v>
                </c:pt>
                <c:pt idx="3536">
                  <c:v>314.1000061035156</c:v>
                </c:pt>
                <c:pt idx="3537">
                  <c:v>314.2000122070312</c:v>
                </c:pt>
                <c:pt idx="3538">
                  <c:v>314.300018310547</c:v>
                </c:pt>
                <c:pt idx="3539">
                  <c:v>314.3999938964844</c:v>
                </c:pt>
                <c:pt idx="3540">
                  <c:v>314.5</c:v>
                </c:pt>
                <c:pt idx="3541">
                  <c:v>314.6000061035156</c:v>
                </c:pt>
                <c:pt idx="3542">
                  <c:v>314.7000122070312</c:v>
                </c:pt>
                <c:pt idx="3543">
                  <c:v>314.800018310547</c:v>
                </c:pt>
                <c:pt idx="3544">
                  <c:v>314.8999938964844</c:v>
                </c:pt>
                <c:pt idx="3545">
                  <c:v>315.0</c:v>
                </c:pt>
                <c:pt idx="3546">
                  <c:v>315.1000061035156</c:v>
                </c:pt>
                <c:pt idx="3547">
                  <c:v>315.2000122070312</c:v>
                </c:pt>
                <c:pt idx="3548">
                  <c:v>315.300018310547</c:v>
                </c:pt>
                <c:pt idx="3549">
                  <c:v>315.3999938964844</c:v>
                </c:pt>
                <c:pt idx="3550">
                  <c:v>315.5</c:v>
                </c:pt>
                <c:pt idx="3551">
                  <c:v>315.6000061035156</c:v>
                </c:pt>
                <c:pt idx="3552">
                  <c:v>315.7000122070312</c:v>
                </c:pt>
                <c:pt idx="3553">
                  <c:v>315.800018310547</c:v>
                </c:pt>
                <c:pt idx="3554">
                  <c:v>315.8999938964844</c:v>
                </c:pt>
                <c:pt idx="3555">
                  <c:v>316.0</c:v>
                </c:pt>
                <c:pt idx="3556">
                  <c:v>316.1000061035156</c:v>
                </c:pt>
                <c:pt idx="3557">
                  <c:v>316.2000122070312</c:v>
                </c:pt>
                <c:pt idx="3558">
                  <c:v>316.300018310547</c:v>
                </c:pt>
                <c:pt idx="3559">
                  <c:v>316.3999938964844</c:v>
                </c:pt>
                <c:pt idx="3560">
                  <c:v>316.5</c:v>
                </c:pt>
                <c:pt idx="3561">
                  <c:v>316.6000061035156</c:v>
                </c:pt>
                <c:pt idx="3562">
                  <c:v>316.7000122070312</c:v>
                </c:pt>
                <c:pt idx="3563">
                  <c:v>316.800018310547</c:v>
                </c:pt>
                <c:pt idx="3564">
                  <c:v>316.8999938964844</c:v>
                </c:pt>
                <c:pt idx="3565">
                  <c:v>317.0</c:v>
                </c:pt>
                <c:pt idx="3566">
                  <c:v>317.1000061035156</c:v>
                </c:pt>
                <c:pt idx="3567">
                  <c:v>317.2000122070312</c:v>
                </c:pt>
                <c:pt idx="3568">
                  <c:v>317.300018310547</c:v>
                </c:pt>
                <c:pt idx="3569">
                  <c:v>317.3999938964844</c:v>
                </c:pt>
                <c:pt idx="3570">
                  <c:v>317.5</c:v>
                </c:pt>
                <c:pt idx="3571">
                  <c:v>317.6000061035156</c:v>
                </c:pt>
                <c:pt idx="3572">
                  <c:v>317.7000122070312</c:v>
                </c:pt>
                <c:pt idx="3573">
                  <c:v>317.800018310547</c:v>
                </c:pt>
                <c:pt idx="3574">
                  <c:v>317.8999938964844</c:v>
                </c:pt>
                <c:pt idx="3575">
                  <c:v>318.0</c:v>
                </c:pt>
                <c:pt idx="3576">
                  <c:v>318.1000061035156</c:v>
                </c:pt>
                <c:pt idx="3577">
                  <c:v>318.2000122070312</c:v>
                </c:pt>
                <c:pt idx="3578">
                  <c:v>318.300018310547</c:v>
                </c:pt>
                <c:pt idx="3579">
                  <c:v>318.3999938964844</c:v>
                </c:pt>
                <c:pt idx="3580">
                  <c:v>318.5</c:v>
                </c:pt>
                <c:pt idx="3581">
                  <c:v>318.6000061035156</c:v>
                </c:pt>
                <c:pt idx="3582">
                  <c:v>318.7000122070312</c:v>
                </c:pt>
                <c:pt idx="3583">
                  <c:v>318.800018310547</c:v>
                </c:pt>
                <c:pt idx="3584">
                  <c:v>318.8999938964844</c:v>
                </c:pt>
                <c:pt idx="3585">
                  <c:v>319.0</c:v>
                </c:pt>
                <c:pt idx="3586">
                  <c:v>319.1000061035156</c:v>
                </c:pt>
                <c:pt idx="3587">
                  <c:v>319.2000122070312</c:v>
                </c:pt>
                <c:pt idx="3588">
                  <c:v>319.300018310547</c:v>
                </c:pt>
                <c:pt idx="3589">
                  <c:v>319.3999938964844</c:v>
                </c:pt>
                <c:pt idx="3590">
                  <c:v>319.5</c:v>
                </c:pt>
                <c:pt idx="3591">
                  <c:v>319.6000061035156</c:v>
                </c:pt>
                <c:pt idx="3592">
                  <c:v>319.7000122070312</c:v>
                </c:pt>
                <c:pt idx="3593">
                  <c:v>319.800018310547</c:v>
                </c:pt>
                <c:pt idx="3594">
                  <c:v>319.8999938964844</c:v>
                </c:pt>
                <c:pt idx="3595">
                  <c:v>320.0</c:v>
                </c:pt>
                <c:pt idx="3596">
                  <c:v>320.1000061035156</c:v>
                </c:pt>
                <c:pt idx="3597">
                  <c:v>320.2000122070312</c:v>
                </c:pt>
                <c:pt idx="3598">
                  <c:v>320.300018310547</c:v>
                </c:pt>
                <c:pt idx="3599">
                  <c:v>320.3999938964844</c:v>
                </c:pt>
                <c:pt idx="3600">
                  <c:v>320.5</c:v>
                </c:pt>
                <c:pt idx="3601">
                  <c:v>320.6000061035156</c:v>
                </c:pt>
                <c:pt idx="3602">
                  <c:v>320.7000122070312</c:v>
                </c:pt>
                <c:pt idx="3603">
                  <c:v>320.800018310547</c:v>
                </c:pt>
                <c:pt idx="3604">
                  <c:v>320.8999938964844</c:v>
                </c:pt>
                <c:pt idx="3605">
                  <c:v>321.0</c:v>
                </c:pt>
                <c:pt idx="3606">
                  <c:v>321.1000061035156</c:v>
                </c:pt>
                <c:pt idx="3607">
                  <c:v>321.2000122070312</c:v>
                </c:pt>
                <c:pt idx="3608">
                  <c:v>321.300018310547</c:v>
                </c:pt>
                <c:pt idx="3609">
                  <c:v>321.3999938964844</c:v>
                </c:pt>
                <c:pt idx="3610">
                  <c:v>321.5</c:v>
                </c:pt>
                <c:pt idx="3611">
                  <c:v>321.6000061035156</c:v>
                </c:pt>
                <c:pt idx="3612">
                  <c:v>321.7000122070312</c:v>
                </c:pt>
                <c:pt idx="3613">
                  <c:v>321.800018310547</c:v>
                </c:pt>
                <c:pt idx="3614">
                  <c:v>321.8999938964844</c:v>
                </c:pt>
                <c:pt idx="3615">
                  <c:v>322.0</c:v>
                </c:pt>
                <c:pt idx="3616">
                  <c:v>322.1000061035156</c:v>
                </c:pt>
                <c:pt idx="3617">
                  <c:v>322.2000122070312</c:v>
                </c:pt>
                <c:pt idx="3618">
                  <c:v>322.300018310547</c:v>
                </c:pt>
                <c:pt idx="3619">
                  <c:v>322.3999938964844</c:v>
                </c:pt>
                <c:pt idx="3620">
                  <c:v>322.5</c:v>
                </c:pt>
                <c:pt idx="3621">
                  <c:v>322.6000061035156</c:v>
                </c:pt>
                <c:pt idx="3622">
                  <c:v>322.7000122070312</c:v>
                </c:pt>
                <c:pt idx="3623">
                  <c:v>322.800018310547</c:v>
                </c:pt>
                <c:pt idx="3624">
                  <c:v>322.8999938964844</c:v>
                </c:pt>
                <c:pt idx="3625">
                  <c:v>323.0</c:v>
                </c:pt>
                <c:pt idx="3626">
                  <c:v>323.1000061035156</c:v>
                </c:pt>
                <c:pt idx="3627">
                  <c:v>323.2000122070312</c:v>
                </c:pt>
                <c:pt idx="3628">
                  <c:v>323.300018310547</c:v>
                </c:pt>
                <c:pt idx="3629">
                  <c:v>323.3999938964844</c:v>
                </c:pt>
                <c:pt idx="3630">
                  <c:v>323.5</c:v>
                </c:pt>
                <c:pt idx="3631">
                  <c:v>323.6000061035156</c:v>
                </c:pt>
                <c:pt idx="3632">
                  <c:v>323.7000122070312</c:v>
                </c:pt>
                <c:pt idx="3633">
                  <c:v>323.800018310547</c:v>
                </c:pt>
                <c:pt idx="3634">
                  <c:v>323.8999938964844</c:v>
                </c:pt>
                <c:pt idx="3635">
                  <c:v>324.0</c:v>
                </c:pt>
                <c:pt idx="3636">
                  <c:v>324.1000061035156</c:v>
                </c:pt>
                <c:pt idx="3637">
                  <c:v>324.2000122070312</c:v>
                </c:pt>
                <c:pt idx="3638">
                  <c:v>324.300018310547</c:v>
                </c:pt>
                <c:pt idx="3639">
                  <c:v>324.3999938964844</c:v>
                </c:pt>
                <c:pt idx="3640">
                  <c:v>324.5</c:v>
                </c:pt>
                <c:pt idx="3641">
                  <c:v>324.6000061035156</c:v>
                </c:pt>
                <c:pt idx="3642">
                  <c:v>324.7000122070312</c:v>
                </c:pt>
                <c:pt idx="3643">
                  <c:v>324.800018310547</c:v>
                </c:pt>
                <c:pt idx="3644">
                  <c:v>324.8999938964844</c:v>
                </c:pt>
                <c:pt idx="3645">
                  <c:v>325.0</c:v>
                </c:pt>
                <c:pt idx="3646">
                  <c:v>325.1000061035156</c:v>
                </c:pt>
                <c:pt idx="3647">
                  <c:v>325.2000122070312</c:v>
                </c:pt>
                <c:pt idx="3648">
                  <c:v>325.300018310547</c:v>
                </c:pt>
                <c:pt idx="3649">
                  <c:v>325.3999938964844</c:v>
                </c:pt>
                <c:pt idx="3650">
                  <c:v>325.5</c:v>
                </c:pt>
                <c:pt idx="3651">
                  <c:v>325.6000061035156</c:v>
                </c:pt>
                <c:pt idx="3652">
                  <c:v>325.7000122070312</c:v>
                </c:pt>
                <c:pt idx="3653">
                  <c:v>325.800018310547</c:v>
                </c:pt>
                <c:pt idx="3654">
                  <c:v>325.8999938964844</c:v>
                </c:pt>
                <c:pt idx="3655">
                  <c:v>326.0</c:v>
                </c:pt>
                <c:pt idx="3656">
                  <c:v>326.1000061035156</c:v>
                </c:pt>
                <c:pt idx="3657">
                  <c:v>326.2000122070312</c:v>
                </c:pt>
                <c:pt idx="3658">
                  <c:v>326.300018310547</c:v>
                </c:pt>
                <c:pt idx="3659">
                  <c:v>326.3999938964844</c:v>
                </c:pt>
                <c:pt idx="3660">
                  <c:v>326.5</c:v>
                </c:pt>
                <c:pt idx="3661">
                  <c:v>326.6000061035156</c:v>
                </c:pt>
                <c:pt idx="3662">
                  <c:v>326.7000122070312</c:v>
                </c:pt>
                <c:pt idx="3663">
                  <c:v>326.800018310547</c:v>
                </c:pt>
                <c:pt idx="3664">
                  <c:v>326.8999938964844</c:v>
                </c:pt>
                <c:pt idx="3665">
                  <c:v>327.0</c:v>
                </c:pt>
                <c:pt idx="3666">
                  <c:v>327.1000061035156</c:v>
                </c:pt>
                <c:pt idx="3667">
                  <c:v>327.2000122070312</c:v>
                </c:pt>
                <c:pt idx="3668">
                  <c:v>327.300018310547</c:v>
                </c:pt>
                <c:pt idx="3669">
                  <c:v>327.3999938964844</c:v>
                </c:pt>
                <c:pt idx="3670">
                  <c:v>327.5</c:v>
                </c:pt>
                <c:pt idx="3671">
                  <c:v>327.6000061035156</c:v>
                </c:pt>
                <c:pt idx="3672">
                  <c:v>327.7000122070312</c:v>
                </c:pt>
                <c:pt idx="3673">
                  <c:v>327.800018310547</c:v>
                </c:pt>
                <c:pt idx="3674">
                  <c:v>327.8999938964844</c:v>
                </c:pt>
                <c:pt idx="3675">
                  <c:v>328.0</c:v>
                </c:pt>
                <c:pt idx="3676">
                  <c:v>328.1000061035156</c:v>
                </c:pt>
                <c:pt idx="3677">
                  <c:v>328.2000122070312</c:v>
                </c:pt>
                <c:pt idx="3678">
                  <c:v>328.300018310547</c:v>
                </c:pt>
                <c:pt idx="3679">
                  <c:v>328.3999938964844</c:v>
                </c:pt>
                <c:pt idx="3680">
                  <c:v>328.5</c:v>
                </c:pt>
                <c:pt idx="3681">
                  <c:v>328.6000061035156</c:v>
                </c:pt>
                <c:pt idx="3682">
                  <c:v>328.7000122070312</c:v>
                </c:pt>
                <c:pt idx="3683">
                  <c:v>328.800018310547</c:v>
                </c:pt>
                <c:pt idx="3684">
                  <c:v>328.8999938964844</c:v>
                </c:pt>
                <c:pt idx="3685">
                  <c:v>329.0</c:v>
                </c:pt>
                <c:pt idx="3686">
                  <c:v>329.1000061035156</c:v>
                </c:pt>
                <c:pt idx="3687">
                  <c:v>329.2000122070312</c:v>
                </c:pt>
                <c:pt idx="3688">
                  <c:v>329.300018310547</c:v>
                </c:pt>
                <c:pt idx="3689">
                  <c:v>329.3999938964844</c:v>
                </c:pt>
                <c:pt idx="3690">
                  <c:v>329.5</c:v>
                </c:pt>
                <c:pt idx="3691">
                  <c:v>329.6000061035156</c:v>
                </c:pt>
                <c:pt idx="3692">
                  <c:v>329.7000122070312</c:v>
                </c:pt>
                <c:pt idx="3693">
                  <c:v>329.800018310547</c:v>
                </c:pt>
                <c:pt idx="3694">
                  <c:v>329.8999938964844</c:v>
                </c:pt>
                <c:pt idx="3695">
                  <c:v>330.0</c:v>
                </c:pt>
                <c:pt idx="3696">
                  <c:v>330.1000061035156</c:v>
                </c:pt>
                <c:pt idx="3697">
                  <c:v>330.2000122070312</c:v>
                </c:pt>
                <c:pt idx="3698">
                  <c:v>330.300018310547</c:v>
                </c:pt>
                <c:pt idx="3699">
                  <c:v>330.3999938964844</c:v>
                </c:pt>
                <c:pt idx="3700">
                  <c:v>330.5</c:v>
                </c:pt>
                <c:pt idx="3701">
                  <c:v>330.6000061035156</c:v>
                </c:pt>
                <c:pt idx="3702">
                  <c:v>330.7000122070312</c:v>
                </c:pt>
                <c:pt idx="3703">
                  <c:v>330.800018310547</c:v>
                </c:pt>
                <c:pt idx="3704">
                  <c:v>330.8999938964844</c:v>
                </c:pt>
                <c:pt idx="3705">
                  <c:v>331.0</c:v>
                </c:pt>
                <c:pt idx="3706">
                  <c:v>331.1000061035156</c:v>
                </c:pt>
                <c:pt idx="3707">
                  <c:v>331.2000122070312</c:v>
                </c:pt>
                <c:pt idx="3708">
                  <c:v>331.300018310547</c:v>
                </c:pt>
                <c:pt idx="3709">
                  <c:v>331.3999938964844</c:v>
                </c:pt>
                <c:pt idx="3710">
                  <c:v>331.5</c:v>
                </c:pt>
                <c:pt idx="3711">
                  <c:v>331.6000061035156</c:v>
                </c:pt>
                <c:pt idx="3712">
                  <c:v>331.7000122070312</c:v>
                </c:pt>
                <c:pt idx="3713">
                  <c:v>331.800018310547</c:v>
                </c:pt>
                <c:pt idx="3714">
                  <c:v>331.8999938964844</c:v>
                </c:pt>
                <c:pt idx="3715">
                  <c:v>332.0</c:v>
                </c:pt>
                <c:pt idx="3716">
                  <c:v>332.1000061035156</c:v>
                </c:pt>
                <c:pt idx="3717">
                  <c:v>332.2000122070312</c:v>
                </c:pt>
                <c:pt idx="3718">
                  <c:v>332.300018310547</c:v>
                </c:pt>
                <c:pt idx="3719">
                  <c:v>332.3999938964844</c:v>
                </c:pt>
                <c:pt idx="3720">
                  <c:v>332.5</c:v>
                </c:pt>
                <c:pt idx="3721">
                  <c:v>332.6000061035156</c:v>
                </c:pt>
                <c:pt idx="3722">
                  <c:v>332.7000122070312</c:v>
                </c:pt>
                <c:pt idx="3723">
                  <c:v>332.800018310547</c:v>
                </c:pt>
                <c:pt idx="3724">
                  <c:v>332.8999938964844</c:v>
                </c:pt>
                <c:pt idx="3725">
                  <c:v>333.0</c:v>
                </c:pt>
                <c:pt idx="3726">
                  <c:v>333.1000061035156</c:v>
                </c:pt>
                <c:pt idx="3727">
                  <c:v>333.2000122070312</c:v>
                </c:pt>
                <c:pt idx="3728">
                  <c:v>333.300018310547</c:v>
                </c:pt>
                <c:pt idx="3729">
                  <c:v>333.3999938964844</c:v>
                </c:pt>
                <c:pt idx="3730">
                  <c:v>333.5</c:v>
                </c:pt>
                <c:pt idx="3731">
                  <c:v>333.6000061035156</c:v>
                </c:pt>
                <c:pt idx="3732">
                  <c:v>333.7000122070312</c:v>
                </c:pt>
                <c:pt idx="3733">
                  <c:v>333.800018310547</c:v>
                </c:pt>
                <c:pt idx="3734">
                  <c:v>333.8999938964844</c:v>
                </c:pt>
                <c:pt idx="3735">
                  <c:v>334.0</c:v>
                </c:pt>
                <c:pt idx="3736">
                  <c:v>334.1000061035156</c:v>
                </c:pt>
                <c:pt idx="3737">
                  <c:v>334.2000122070312</c:v>
                </c:pt>
                <c:pt idx="3738">
                  <c:v>334.300018310547</c:v>
                </c:pt>
                <c:pt idx="3739">
                  <c:v>334.3999938964844</c:v>
                </c:pt>
                <c:pt idx="3740">
                  <c:v>334.5</c:v>
                </c:pt>
                <c:pt idx="3741">
                  <c:v>334.6000061035156</c:v>
                </c:pt>
                <c:pt idx="3742">
                  <c:v>334.7000122070312</c:v>
                </c:pt>
                <c:pt idx="3743">
                  <c:v>334.800018310547</c:v>
                </c:pt>
                <c:pt idx="3744">
                  <c:v>334.8999938964844</c:v>
                </c:pt>
                <c:pt idx="3745">
                  <c:v>335.0</c:v>
                </c:pt>
                <c:pt idx="3746">
                  <c:v>335.1000061035156</c:v>
                </c:pt>
                <c:pt idx="3747">
                  <c:v>335.2000122070312</c:v>
                </c:pt>
                <c:pt idx="3748">
                  <c:v>335.300018310547</c:v>
                </c:pt>
                <c:pt idx="3749">
                  <c:v>335.3999938964844</c:v>
                </c:pt>
                <c:pt idx="3750">
                  <c:v>335.5</c:v>
                </c:pt>
                <c:pt idx="3751">
                  <c:v>335.6000061035156</c:v>
                </c:pt>
                <c:pt idx="3752">
                  <c:v>335.7000122070312</c:v>
                </c:pt>
                <c:pt idx="3753">
                  <c:v>335.800018310547</c:v>
                </c:pt>
                <c:pt idx="3754">
                  <c:v>335.8999938964844</c:v>
                </c:pt>
                <c:pt idx="3755">
                  <c:v>336.0</c:v>
                </c:pt>
                <c:pt idx="3756">
                  <c:v>336.1000061035156</c:v>
                </c:pt>
                <c:pt idx="3757">
                  <c:v>336.2000122070312</c:v>
                </c:pt>
                <c:pt idx="3758">
                  <c:v>336.300018310547</c:v>
                </c:pt>
                <c:pt idx="3759">
                  <c:v>336.3999938964844</c:v>
                </c:pt>
                <c:pt idx="3760">
                  <c:v>336.5</c:v>
                </c:pt>
                <c:pt idx="3761">
                  <c:v>336.6000061035156</c:v>
                </c:pt>
                <c:pt idx="3762">
                  <c:v>336.7000122070312</c:v>
                </c:pt>
                <c:pt idx="3763">
                  <c:v>336.800018310547</c:v>
                </c:pt>
                <c:pt idx="3764">
                  <c:v>336.8999938964844</c:v>
                </c:pt>
                <c:pt idx="3765">
                  <c:v>337.0</c:v>
                </c:pt>
                <c:pt idx="3766">
                  <c:v>337.1000061035156</c:v>
                </c:pt>
                <c:pt idx="3767">
                  <c:v>337.2000122070312</c:v>
                </c:pt>
                <c:pt idx="3768">
                  <c:v>337.300018310547</c:v>
                </c:pt>
                <c:pt idx="3769">
                  <c:v>337.3999938964844</c:v>
                </c:pt>
                <c:pt idx="3770">
                  <c:v>337.5</c:v>
                </c:pt>
                <c:pt idx="3771">
                  <c:v>337.6000061035156</c:v>
                </c:pt>
                <c:pt idx="3772">
                  <c:v>337.7000122070312</c:v>
                </c:pt>
                <c:pt idx="3773">
                  <c:v>337.800018310547</c:v>
                </c:pt>
                <c:pt idx="3774">
                  <c:v>337.8999938964844</c:v>
                </c:pt>
                <c:pt idx="3775">
                  <c:v>338.0</c:v>
                </c:pt>
                <c:pt idx="3776">
                  <c:v>338.1000061035156</c:v>
                </c:pt>
                <c:pt idx="3777">
                  <c:v>338.2000122070312</c:v>
                </c:pt>
                <c:pt idx="3778">
                  <c:v>338.300018310547</c:v>
                </c:pt>
                <c:pt idx="3779">
                  <c:v>338.3999938964844</c:v>
                </c:pt>
                <c:pt idx="3780">
                  <c:v>338.5</c:v>
                </c:pt>
                <c:pt idx="3781">
                  <c:v>338.6000061035156</c:v>
                </c:pt>
                <c:pt idx="3782">
                  <c:v>338.7000122070312</c:v>
                </c:pt>
                <c:pt idx="3783">
                  <c:v>338.800018310547</c:v>
                </c:pt>
                <c:pt idx="3784">
                  <c:v>338.8999938964844</c:v>
                </c:pt>
                <c:pt idx="3785">
                  <c:v>339.0</c:v>
                </c:pt>
                <c:pt idx="3786">
                  <c:v>339.1000061035156</c:v>
                </c:pt>
                <c:pt idx="3787">
                  <c:v>339.2000122070312</c:v>
                </c:pt>
                <c:pt idx="3788">
                  <c:v>339.300018310547</c:v>
                </c:pt>
                <c:pt idx="3789">
                  <c:v>339.3999938964844</c:v>
                </c:pt>
                <c:pt idx="3790">
                  <c:v>339.5</c:v>
                </c:pt>
                <c:pt idx="3791">
                  <c:v>339.6000061035156</c:v>
                </c:pt>
                <c:pt idx="3792">
                  <c:v>339.7000122070312</c:v>
                </c:pt>
                <c:pt idx="3793">
                  <c:v>339.800018310547</c:v>
                </c:pt>
                <c:pt idx="3794">
                  <c:v>339.8999938964844</c:v>
                </c:pt>
                <c:pt idx="3795">
                  <c:v>340.0</c:v>
                </c:pt>
                <c:pt idx="3796">
                  <c:v>340.1000061035156</c:v>
                </c:pt>
                <c:pt idx="3797">
                  <c:v>340.2000122070312</c:v>
                </c:pt>
                <c:pt idx="3798">
                  <c:v>340.300018310547</c:v>
                </c:pt>
                <c:pt idx="3799">
                  <c:v>340.3999938964844</c:v>
                </c:pt>
                <c:pt idx="3800">
                  <c:v>340.5</c:v>
                </c:pt>
                <c:pt idx="3801">
                  <c:v>340.6000061035156</c:v>
                </c:pt>
                <c:pt idx="3802">
                  <c:v>340.7000122070312</c:v>
                </c:pt>
                <c:pt idx="3803">
                  <c:v>340.800018310547</c:v>
                </c:pt>
                <c:pt idx="3804">
                  <c:v>340.8999938964844</c:v>
                </c:pt>
                <c:pt idx="3805">
                  <c:v>341.0</c:v>
                </c:pt>
                <c:pt idx="3806">
                  <c:v>341.1000061035156</c:v>
                </c:pt>
                <c:pt idx="3807">
                  <c:v>341.2000122070312</c:v>
                </c:pt>
                <c:pt idx="3808">
                  <c:v>341.300018310547</c:v>
                </c:pt>
                <c:pt idx="3809">
                  <c:v>341.3999938964844</c:v>
                </c:pt>
                <c:pt idx="3810">
                  <c:v>341.5</c:v>
                </c:pt>
                <c:pt idx="3811">
                  <c:v>341.6000061035156</c:v>
                </c:pt>
                <c:pt idx="3812">
                  <c:v>341.7000122070312</c:v>
                </c:pt>
                <c:pt idx="3813">
                  <c:v>341.800018310547</c:v>
                </c:pt>
                <c:pt idx="3814">
                  <c:v>341.8999938964844</c:v>
                </c:pt>
                <c:pt idx="3815">
                  <c:v>342.0</c:v>
                </c:pt>
                <c:pt idx="3816">
                  <c:v>342.1000061035156</c:v>
                </c:pt>
                <c:pt idx="3817">
                  <c:v>342.2000122070312</c:v>
                </c:pt>
                <c:pt idx="3818">
                  <c:v>342.300018310547</c:v>
                </c:pt>
                <c:pt idx="3819">
                  <c:v>342.3999938964844</c:v>
                </c:pt>
                <c:pt idx="3820">
                  <c:v>342.5</c:v>
                </c:pt>
                <c:pt idx="3821">
                  <c:v>342.6000061035156</c:v>
                </c:pt>
                <c:pt idx="3822">
                  <c:v>342.7000122070312</c:v>
                </c:pt>
                <c:pt idx="3823">
                  <c:v>342.800018310547</c:v>
                </c:pt>
                <c:pt idx="3824">
                  <c:v>342.8999938964844</c:v>
                </c:pt>
                <c:pt idx="3825">
                  <c:v>343.0</c:v>
                </c:pt>
                <c:pt idx="3826">
                  <c:v>343.1000061035156</c:v>
                </c:pt>
                <c:pt idx="3827">
                  <c:v>343.2000122070312</c:v>
                </c:pt>
                <c:pt idx="3828">
                  <c:v>343.300018310547</c:v>
                </c:pt>
                <c:pt idx="3829">
                  <c:v>343.3999938964844</c:v>
                </c:pt>
                <c:pt idx="3830">
                  <c:v>343.5</c:v>
                </c:pt>
                <c:pt idx="3831">
                  <c:v>343.6000061035156</c:v>
                </c:pt>
                <c:pt idx="3832">
                  <c:v>343.7000122070312</c:v>
                </c:pt>
                <c:pt idx="3833">
                  <c:v>343.800018310547</c:v>
                </c:pt>
                <c:pt idx="3834">
                  <c:v>343.8999938964844</c:v>
                </c:pt>
                <c:pt idx="3835">
                  <c:v>344.0</c:v>
                </c:pt>
                <c:pt idx="3836">
                  <c:v>344.1000061035156</c:v>
                </c:pt>
                <c:pt idx="3837">
                  <c:v>344.2000122070312</c:v>
                </c:pt>
                <c:pt idx="3838">
                  <c:v>344.300018310547</c:v>
                </c:pt>
                <c:pt idx="3839">
                  <c:v>344.3999938964844</c:v>
                </c:pt>
                <c:pt idx="3840">
                  <c:v>344.5</c:v>
                </c:pt>
                <c:pt idx="3841">
                  <c:v>344.6000061035156</c:v>
                </c:pt>
                <c:pt idx="3842">
                  <c:v>344.7000122070312</c:v>
                </c:pt>
                <c:pt idx="3843">
                  <c:v>344.800018310547</c:v>
                </c:pt>
                <c:pt idx="3844">
                  <c:v>344.8999938964844</c:v>
                </c:pt>
                <c:pt idx="3845">
                  <c:v>345.0</c:v>
                </c:pt>
                <c:pt idx="3846">
                  <c:v>345.1000061035156</c:v>
                </c:pt>
                <c:pt idx="3847">
                  <c:v>345.2000122070312</c:v>
                </c:pt>
                <c:pt idx="3848">
                  <c:v>345.300018310547</c:v>
                </c:pt>
                <c:pt idx="3849">
                  <c:v>345.3999938964844</c:v>
                </c:pt>
                <c:pt idx="3850">
                  <c:v>345.5</c:v>
                </c:pt>
                <c:pt idx="3851">
                  <c:v>345.6000061035156</c:v>
                </c:pt>
                <c:pt idx="3852">
                  <c:v>345.7000122070312</c:v>
                </c:pt>
                <c:pt idx="3853">
                  <c:v>345.800018310547</c:v>
                </c:pt>
                <c:pt idx="3854">
                  <c:v>345.8999938964844</c:v>
                </c:pt>
                <c:pt idx="3855">
                  <c:v>346.0</c:v>
                </c:pt>
                <c:pt idx="3856">
                  <c:v>346.1000061035156</c:v>
                </c:pt>
                <c:pt idx="3857">
                  <c:v>346.2000122070312</c:v>
                </c:pt>
                <c:pt idx="3858">
                  <c:v>346.300018310547</c:v>
                </c:pt>
                <c:pt idx="3859">
                  <c:v>346.3999938964844</c:v>
                </c:pt>
                <c:pt idx="3860">
                  <c:v>346.5</c:v>
                </c:pt>
                <c:pt idx="3861">
                  <c:v>346.6000061035156</c:v>
                </c:pt>
                <c:pt idx="3862">
                  <c:v>346.7000122070312</c:v>
                </c:pt>
                <c:pt idx="3863">
                  <c:v>346.800018310547</c:v>
                </c:pt>
                <c:pt idx="3864">
                  <c:v>346.8999938964844</c:v>
                </c:pt>
                <c:pt idx="3865">
                  <c:v>347.0</c:v>
                </c:pt>
                <c:pt idx="3866">
                  <c:v>347.1000061035156</c:v>
                </c:pt>
                <c:pt idx="3867">
                  <c:v>347.2000122070312</c:v>
                </c:pt>
                <c:pt idx="3868">
                  <c:v>347.300018310547</c:v>
                </c:pt>
                <c:pt idx="3869">
                  <c:v>347.3999938964844</c:v>
                </c:pt>
                <c:pt idx="3870">
                  <c:v>347.5</c:v>
                </c:pt>
                <c:pt idx="3871">
                  <c:v>347.6000061035156</c:v>
                </c:pt>
                <c:pt idx="3872">
                  <c:v>347.7000122070312</c:v>
                </c:pt>
                <c:pt idx="3873">
                  <c:v>347.800018310547</c:v>
                </c:pt>
                <c:pt idx="3874">
                  <c:v>347.8999938964844</c:v>
                </c:pt>
                <c:pt idx="3875">
                  <c:v>348.0</c:v>
                </c:pt>
                <c:pt idx="3876">
                  <c:v>348.1000061035156</c:v>
                </c:pt>
                <c:pt idx="3877">
                  <c:v>348.2000122070312</c:v>
                </c:pt>
                <c:pt idx="3878">
                  <c:v>348.300018310547</c:v>
                </c:pt>
                <c:pt idx="3879">
                  <c:v>348.3999938964844</c:v>
                </c:pt>
                <c:pt idx="3880">
                  <c:v>348.5</c:v>
                </c:pt>
                <c:pt idx="3881">
                  <c:v>348.6000061035156</c:v>
                </c:pt>
                <c:pt idx="3882">
                  <c:v>348.7000122070312</c:v>
                </c:pt>
                <c:pt idx="3883">
                  <c:v>348.800018310547</c:v>
                </c:pt>
                <c:pt idx="3884">
                  <c:v>348.8999938964844</c:v>
                </c:pt>
                <c:pt idx="3885">
                  <c:v>349.0</c:v>
                </c:pt>
                <c:pt idx="3886">
                  <c:v>349.1000061035156</c:v>
                </c:pt>
                <c:pt idx="3887">
                  <c:v>349.2000122070312</c:v>
                </c:pt>
                <c:pt idx="3888">
                  <c:v>349.300018310547</c:v>
                </c:pt>
                <c:pt idx="3889">
                  <c:v>349.3999938964844</c:v>
                </c:pt>
                <c:pt idx="3890">
                  <c:v>349.5</c:v>
                </c:pt>
                <c:pt idx="3891">
                  <c:v>349.6000061035156</c:v>
                </c:pt>
                <c:pt idx="3892">
                  <c:v>349.7000122070312</c:v>
                </c:pt>
                <c:pt idx="3893">
                  <c:v>349.800018310547</c:v>
                </c:pt>
                <c:pt idx="3894">
                  <c:v>349.8999938964844</c:v>
                </c:pt>
                <c:pt idx="3895">
                  <c:v>350.0</c:v>
                </c:pt>
                <c:pt idx="3896">
                  <c:v>350.1000061035156</c:v>
                </c:pt>
                <c:pt idx="3897">
                  <c:v>350.2000122070312</c:v>
                </c:pt>
                <c:pt idx="3898">
                  <c:v>350.300018310547</c:v>
                </c:pt>
                <c:pt idx="3899">
                  <c:v>350.3999938964844</c:v>
                </c:pt>
                <c:pt idx="3900">
                  <c:v>350.5</c:v>
                </c:pt>
                <c:pt idx="3901">
                  <c:v>350.6000061035156</c:v>
                </c:pt>
                <c:pt idx="3902">
                  <c:v>350.7000122070312</c:v>
                </c:pt>
                <c:pt idx="3903">
                  <c:v>350.800018310547</c:v>
                </c:pt>
                <c:pt idx="3904">
                  <c:v>350.8999938964844</c:v>
                </c:pt>
                <c:pt idx="3905">
                  <c:v>351.0</c:v>
                </c:pt>
                <c:pt idx="3906">
                  <c:v>351.1000061035156</c:v>
                </c:pt>
                <c:pt idx="3907">
                  <c:v>351.2000122070312</c:v>
                </c:pt>
                <c:pt idx="3908">
                  <c:v>351.300018310547</c:v>
                </c:pt>
                <c:pt idx="3909">
                  <c:v>351.3999938964844</c:v>
                </c:pt>
                <c:pt idx="3910">
                  <c:v>351.5</c:v>
                </c:pt>
                <c:pt idx="3911">
                  <c:v>351.6000061035156</c:v>
                </c:pt>
                <c:pt idx="3912">
                  <c:v>351.7000122070312</c:v>
                </c:pt>
                <c:pt idx="3913">
                  <c:v>351.800018310547</c:v>
                </c:pt>
                <c:pt idx="3914">
                  <c:v>351.8999938964844</c:v>
                </c:pt>
                <c:pt idx="3915">
                  <c:v>352.0</c:v>
                </c:pt>
                <c:pt idx="3916">
                  <c:v>352.1000061035156</c:v>
                </c:pt>
                <c:pt idx="3917">
                  <c:v>352.2000122070312</c:v>
                </c:pt>
                <c:pt idx="3918">
                  <c:v>352.300018310547</c:v>
                </c:pt>
                <c:pt idx="3919">
                  <c:v>352.3999938964844</c:v>
                </c:pt>
                <c:pt idx="3920">
                  <c:v>352.5</c:v>
                </c:pt>
                <c:pt idx="3921">
                  <c:v>352.6000061035156</c:v>
                </c:pt>
                <c:pt idx="3922">
                  <c:v>352.7000122070312</c:v>
                </c:pt>
                <c:pt idx="3923">
                  <c:v>352.800018310547</c:v>
                </c:pt>
                <c:pt idx="3924">
                  <c:v>352.8999938964844</c:v>
                </c:pt>
                <c:pt idx="3925">
                  <c:v>353.0</c:v>
                </c:pt>
                <c:pt idx="3926">
                  <c:v>353.1000061035156</c:v>
                </c:pt>
                <c:pt idx="3927">
                  <c:v>353.2000122070312</c:v>
                </c:pt>
                <c:pt idx="3928">
                  <c:v>353.300018310547</c:v>
                </c:pt>
                <c:pt idx="3929">
                  <c:v>353.3999938964844</c:v>
                </c:pt>
                <c:pt idx="3930">
                  <c:v>353.5</c:v>
                </c:pt>
                <c:pt idx="3931">
                  <c:v>353.6000061035156</c:v>
                </c:pt>
                <c:pt idx="3932">
                  <c:v>353.7000122070312</c:v>
                </c:pt>
                <c:pt idx="3933">
                  <c:v>353.800018310547</c:v>
                </c:pt>
                <c:pt idx="3934">
                  <c:v>353.8999938964844</c:v>
                </c:pt>
                <c:pt idx="3935">
                  <c:v>354.0</c:v>
                </c:pt>
                <c:pt idx="3936">
                  <c:v>354.1000061035156</c:v>
                </c:pt>
                <c:pt idx="3937">
                  <c:v>354.2000122070312</c:v>
                </c:pt>
                <c:pt idx="3938">
                  <c:v>354.300018310547</c:v>
                </c:pt>
                <c:pt idx="3939">
                  <c:v>354.3999938964844</c:v>
                </c:pt>
                <c:pt idx="3940">
                  <c:v>354.5</c:v>
                </c:pt>
                <c:pt idx="3941">
                  <c:v>354.6000061035156</c:v>
                </c:pt>
                <c:pt idx="3942">
                  <c:v>354.7000122070312</c:v>
                </c:pt>
                <c:pt idx="3943">
                  <c:v>354.800018310547</c:v>
                </c:pt>
                <c:pt idx="3944">
                  <c:v>354.8999938964844</c:v>
                </c:pt>
                <c:pt idx="3945">
                  <c:v>355.0</c:v>
                </c:pt>
                <c:pt idx="3946">
                  <c:v>355.1000061035156</c:v>
                </c:pt>
                <c:pt idx="3947">
                  <c:v>355.2000122070312</c:v>
                </c:pt>
                <c:pt idx="3948">
                  <c:v>355.300018310547</c:v>
                </c:pt>
                <c:pt idx="3949">
                  <c:v>355.3999938964844</c:v>
                </c:pt>
                <c:pt idx="3950">
                  <c:v>355.5</c:v>
                </c:pt>
                <c:pt idx="3951">
                  <c:v>355.6000061035156</c:v>
                </c:pt>
                <c:pt idx="3952">
                  <c:v>355.7000122070312</c:v>
                </c:pt>
                <c:pt idx="3953">
                  <c:v>355.800018310547</c:v>
                </c:pt>
                <c:pt idx="3954">
                  <c:v>355.8999938964844</c:v>
                </c:pt>
                <c:pt idx="3955">
                  <c:v>356.0</c:v>
                </c:pt>
                <c:pt idx="3956">
                  <c:v>356.1000061035156</c:v>
                </c:pt>
                <c:pt idx="3957">
                  <c:v>356.2000122070312</c:v>
                </c:pt>
                <c:pt idx="3958">
                  <c:v>356.300018310547</c:v>
                </c:pt>
                <c:pt idx="3959">
                  <c:v>356.3999938964844</c:v>
                </c:pt>
                <c:pt idx="3960">
                  <c:v>356.5</c:v>
                </c:pt>
                <c:pt idx="3961">
                  <c:v>356.6000061035156</c:v>
                </c:pt>
                <c:pt idx="3962">
                  <c:v>356.7000122070312</c:v>
                </c:pt>
                <c:pt idx="3963">
                  <c:v>356.800018310547</c:v>
                </c:pt>
                <c:pt idx="3964">
                  <c:v>356.8999938964844</c:v>
                </c:pt>
                <c:pt idx="3965">
                  <c:v>357.0</c:v>
                </c:pt>
                <c:pt idx="3966">
                  <c:v>357.1000061035156</c:v>
                </c:pt>
                <c:pt idx="3967">
                  <c:v>357.2000122070312</c:v>
                </c:pt>
                <c:pt idx="3968">
                  <c:v>357.300018310547</c:v>
                </c:pt>
                <c:pt idx="3969">
                  <c:v>357.3999938964844</c:v>
                </c:pt>
                <c:pt idx="3970">
                  <c:v>357.5</c:v>
                </c:pt>
                <c:pt idx="3971">
                  <c:v>357.6000061035156</c:v>
                </c:pt>
                <c:pt idx="3972">
                  <c:v>357.7000122070312</c:v>
                </c:pt>
                <c:pt idx="3973">
                  <c:v>357.800018310547</c:v>
                </c:pt>
                <c:pt idx="3974">
                  <c:v>357.8999938964844</c:v>
                </c:pt>
                <c:pt idx="3975">
                  <c:v>358.0</c:v>
                </c:pt>
                <c:pt idx="3976">
                  <c:v>358.1000061035156</c:v>
                </c:pt>
                <c:pt idx="3977">
                  <c:v>358.2000122070312</c:v>
                </c:pt>
                <c:pt idx="3978">
                  <c:v>358.300018310547</c:v>
                </c:pt>
                <c:pt idx="3979">
                  <c:v>358.3999938964844</c:v>
                </c:pt>
                <c:pt idx="3980">
                  <c:v>358.5</c:v>
                </c:pt>
                <c:pt idx="3981">
                  <c:v>358.6000061035156</c:v>
                </c:pt>
                <c:pt idx="3982">
                  <c:v>358.7000122070312</c:v>
                </c:pt>
                <c:pt idx="3983">
                  <c:v>358.800018310547</c:v>
                </c:pt>
                <c:pt idx="3984">
                  <c:v>358.8999938964844</c:v>
                </c:pt>
                <c:pt idx="3985">
                  <c:v>359.0</c:v>
                </c:pt>
                <c:pt idx="3986">
                  <c:v>359.1000061035156</c:v>
                </c:pt>
                <c:pt idx="3987">
                  <c:v>359.2000122070312</c:v>
                </c:pt>
                <c:pt idx="3988">
                  <c:v>359.300018310547</c:v>
                </c:pt>
                <c:pt idx="3989">
                  <c:v>359.3999938964844</c:v>
                </c:pt>
                <c:pt idx="3990">
                  <c:v>359.5</c:v>
                </c:pt>
                <c:pt idx="3991">
                  <c:v>359.6000061035156</c:v>
                </c:pt>
                <c:pt idx="3992">
                  <c:v>359.7000122070312</c:v>
                </c:pt>
                <c:pt idx="3993">
                  <c:v>359.800018310547</c:v>
                </c:pt>
                <c:pt idx="3994">
                  <c:v>359.8999938964844</c:v>
                </c:pt>
                <c:pt idx="3995">
                  <c:v>360.0</c:v>
                </c:pt>
                <c:pt idx="3996">
                  <c:v>360.1000061035156</c:v>
                </c:pt>
                <c:pt idx="3997">
                  <c:v>360.2000122070312</c:v>
                </c:pt>
                <c:pt idx="3998">
                  <c:v>360.300018310547</c:v>
                </c:pt>
                <c:pt idx="3999">
                  <c:v>360.3999938964844</c:v>
                </c:pt>
                <c:pt idx="4000">
                  <c:v>360.5</c:v>
                </c:pt>
                <c:pt idx="4001">
                  <c:v>360.6000061035156</c:v>
                </c:pt>
                <c:pt idx="4002">
                  <c:v>360.7000122070312</c:v>
                </c:pt>
                <c:pt idx="4003">
                  <c:v>360.800018310547</c:v>
                </c:pt>
                <c:pt idx="4004">
                  <c:v>360.8999938964844</c:v>
                </c:pt>
                <c:pt idx="4005">
                  <c:v>361.0</c:v>
                </c:pt>
                <c:pt idx="4006">
                  <c:v>361.1000061035156</c:v>
                </c:pt>
                <c:pt idx="4007">
                  <c:v>361.2000122070312</c:v>
                </c:pt>
                <c:pt idx="4008">
                  <c:v>361.300018310547</c:v>
                </c:pt>
                <c:pt idx="4009">
                  <c:v>361.3999938964844</c:v>
                </c:pt>
                <c:pt idx="4010">
                  <c:v>361.5</c:v>
                </c:pt>
                <c:pt idx="4011">
                  <c:v>361.6000061035156</c:v>
                </c:pt>
                <c:pt idx="4012">
                  <c:v>361.7000122070312</c:v>
                </c:pt>
                <c:pt idx="4013">
                  <c:v>361.800018310547</c:v>
                </c:pt>
                <c:pt idx="4014">
                  <c:v>361.8999938964844</c:v>
                </c:pt>
                <c:pt idx="4015">
                  <c:v>362.0</c:v>
                </c:pt>
                <c:pt idx="4016">
                  <c:v>362.1000061035156</c:v>
                </c:pt>
                <c:pt idx="4017">
                  <c:v>362.2000122070312</c:v>
                </c:pt>
                <c:pt idx="4018">
                  <c:v>362.300018310547</c:v>
                </c:pt>
                <c:pt idx="4019">
                  <c:v>362.3999938964844</c:v>
                </c:pt>
                <c:pt idx="4020">
                  <c:v>362.5</c:v>
                </c:pt>
                <c:pt idx="4021">
                  <c:v>362.6000061035156</c:v>
                </c:pt>
                <c:pt idx="4022">
                  <c:v>362.7000122070312</c:v>
                </c:pt>
                <c:pt idx="4023">
                  <c:v>362.800018310547</c:v>
                </c:pt>
                <c:pt idx="4024">
                  <c:v>362.8999938964844</c:v>
                </c:pt>
                <c:pt idx="4025">
                  <c:v>363.0</c:v>
                </c:pt>
                <c:pt idx="4026">
                  <c:v>363.1000061035156</c:v>
                </c:pt>
                <c:pt idx="4027">
                  <c:v>363.2000122070312</c:v>
                </c:pt>
                <c:pt idx="4028">
                  <c:v>363.300018310547</c:v>
                </c:pt>
                <c:pt idx="4029">
                  <c:v>363.3999938964844</c:v>
                </c:pt>
                <c:pt idx="4030">
                  <c:v>363.5</c:v>
                </c:pt>
                <c:pt idx="4031">
                  <c:v>363.6000061035156</c:v>
                </c:pt>
                <c:pt idx="4032">
                  <c:v>363.7000122070312</c:v>
                </c:pt>
                <c:pt idx="4033">
                  <c:v>363.800018310547</c:v>
                </c:pt>
                <c:pt idx="4034">
                  <c:v>363.8999938964844</c:v>
                </c:pt>
                <c:pt idx="4035">
                  <c:v>364.0</c:v>
                </c:pt>
                <c:pt idx="4036">
                  <c:v>364.1000061035156</c:v>
                </c:pt>
                <c:pt idx="4037">
                  <c:v>364.2000122070312</c:v>
                </c:pt>
                <c:pt idx="4038">
                  <c:v>364.300018310547</c:v>
                </c:pt>
                <c:pt idx="4039">
                  <c:v>364.3999938964844</c:v>
                </c:pt>
                <c:pt idx="4040">
                  <c:v>364.5</c:v>
                </c:pt>
                <c:pt idx="4041">
                  <c:v>364.6000061035156</c:v>
                </c:pt>
                <c:pt idx="4042">
                  <c:v>364.7000122070312</c:v>
                </c:pt>
                <c:pt idx="4043">
                  <c:v>364.800018310547</c:v>
                </c:pt>
                <c:pt idx="4044">
                  <c:v>364.8999938964844</c:v>
                </c:pt>
                <c:pt idx="4045">
                  <c:v>365.0</c:v>
                </c:pt>
                <c:pt idx="4046">
                  <c:v>365.1000061035156</c:v>
                </c:pt>
                <c:pt idx="4047">
                  <c:v>365.2000122070312</c:v>
                </c:pt>
                <c:pt idx="4048">
                  <c:v>365.300018310547</c:v>
                </c:pt>
                <c:pt idx="4049">
                  <c:v>365.3999938964844</c:v>
                </c:pt>
                <c:pt idx="4050">
                  <c:v>365.5</c:v>
                </c:pt>
                <c:pt idx="4051">
                  <c:v>365.6000061035156</c:v>
                </c:pt>
                <c:pt idx="4052">
                  <c:v>365.7000122070312</c:v>
                </c:pt>
                <c:pt idx="4053">
                  <c:v>365.800018310547</c:v>
                </c:pt>
                <c:pt idx="4054">
                  <c:v>365.8999938964844</c:v>
                </c:pt>
                <c:pt idx="4055">
                  <c:v>366.0</c:v>
                </c:pt>
                <c:pt idx="4056">
                  <c:v>366.1000061035156</c:v>
                </c:pt>
                <c:pt idx="4057">
                  <c:v>366.2000122070312</c:v>
                </c:pt>
                <c:pt idx="4058">
                  <c:v>366.300018310547</c:v>
                </c:pt>
                <c:pt idx="4059">
                  <c:v>366.3999938964844</c:v>
                </c:pt>
                <c:pt idx="4060">
                  <c:v>366.5</c:v>
                </c:pt>
                <c:pt idx="4061">
                  <c:v>366.6000061035156</c:v>
                </c:pt>
                <c:pt idx="4062">
                  <c:v>366.7000122070312</c:v>
                </c:pt>
                <c:pt idx="4063">
                  <c:v>366.800018310547</c:v>
                </c:pt>
                <c:pt idx="4064">
                  <c:v>366.8999938964844</c:v>
                </c:pt>
                <c:pt idx="4065">
                  <c:v>367.0</c:v>
                </c:pt>
                <c:pt idx="4066">
                  <c:v>367.1000061035156</c:v>
                </c:pt>
                <c:pt idx="4067">
                  <c:v>367.2000122070312</c:v>
                </c:pt>
                <c:pt idx="4068">
                  <c:v>367.300018310547</c:v>
                </c:pt>
                <c:pt idx="4069">
                  <c:v>367.3999938964844</c:v>
                </c:pt>
                <c:pt idx="4070">
                  <c:v>367.5</c:v>
                </c:pt>
                <c:pt idx="4071">
                  <c:v>367.6000061035156</c:v>
                </c:pt>
                <c:pt idx="4072">
                  <c:v>367.7000122070312</c:v>
                </c:pt>
                <c:pt idx="4073">
                  <c:v>367.800018310547</c:v>
                </c:pt>
                <c:pt idx="4074">
                  <c:v>367.8999938964844</c:v>
                </c:pt>
                <c:pt idx="4075">
                  <c:v>368.0</c:v>
                </c:pt>
                <c:pt idx="4076">
                  <c:v>368.1000061035156</c:v>
                </c:pt>
                <c:pt idx="4077">
                  <c:v>368.2000122070312</c:v>
                </c:pt>
                <c:pt idx="4078">
                  <c:v>368.300018310547</c:v>
                </c:pt>
                <c:pt idx="4079">
                  <c:v>368.3999938964844</c:v>
                </c:pt>
                <c:pt idx="4080">
                  <c:v>368.5</c:v>
                </c:pt>
                <c:pt idx="4081">
                  <c:v>368.6000061035156</c:v>
                </c:pt>
                <c:pt idx="4082">
                  <c:v>368.7000122070312</c:v>
                </c:pt>
                <c:pt idx="4083">
                  <c:v>368.800018310547</c:v>
                </c:pt>
                <c:pt idx="4084">
                  <c:v>368.8999938964844</c:v>
                </c:pt>
                <c:pt idx="4085">
                  <c:v>369.0</c:v>
                </c:pt>
                <c:pt idx="4086">
                  <c:v>369.1000061035156</c:v>
                </c:pt>
                <c:pt idx="4087">
                  <c:v>369.2000122070312</c:v>
                </c:pt>
                <c:pt idx="4088">
                  <c:v>369.300018310547</c:v>
                </c:pt>
                <c:pt idx="4089">
                  <c:v>369.3999938964844</c:v>
                </c:pt>
                <c:pt idx="4090">
                  <c:v>369.5</c:v>
                </c:pt>
                <c:pt idx="4091">
                  <c:v>369.6000061035156</c:v>
                </c:pt>
                <c:pt idx="4092">
                  <c:v>369.7000122070312</c:v>
                </c:pt>
                <c:pt idx="4093">
                  <c:v>369.800018310547</c:v>
                </c:pt>
                <c:pt idx="4094">
                  <c:v>369.8999938964844</c:v>
                </c:pt>
                <c:pt idx="4095">
                  <c:v>370.0</c:v>
                </c:pt>
                <c:pt idx="4096">
                  <c:v>370.1000061035156</c:v>
                </c:pt>
                <c:pt idx="4097">
                  <c:v>370.2000122070312</c:v>
                </c:pt>
                <c:pt idx="4098">
                  <c:v>370.300018310547</c:v>
                </c:pt>
                <c:pt idx="4099">
                  <c:v>370.3999938964844</c:v>
                </c:pt>
                <c:pt idx="4100">
                  <c:v>370.5</c:v>
                </c:pt>
                <c:pt idx="4101">
                  <c:v>370.6000061035156</c:v>
                </c:pt>
                <c:pt idx="4102">
                  <c:v>370.7000122070312</c:v>
                </c:pt>
                <c:pt idx="4103">
                  <c:v>370.800018310547</c:v>
                </c:pt>
                <c:pt idx="4104">
                  <c:v>370.8999938964844</c:v>
                </c:pt>
                <c:pt idx="4105">
                  <c:v>371.0</c:v>
                </c:pt>
                <c:pt idx="4106">
                  <c:v>371.1000061035156</c:v>
                </c:pt>
                <c:pt idx="4107">
                  <c:v>371.2000122070312</c:v>
                </c:pt>
                <c:pt idx="4108">
                  <c:v>371.300018310547</c:v>
                </c:pt>
                <c:pt idx="4109">
                  <c:v>371.3999938964844</c:v>
                </c:pt>
                <c:pt idx="4110">
                  <c:v>371.5</c:v>
                </c:pt>
                <c:pt idx="4111">
                  <c:v>371.6000061035156</c:v>
                </c:pt>
                <c:pt idx="4112">
                  <c:v>371.7000122070312</c:v>
                </c:pt>
                <c:pt idx="4113">
                  <c:v>371.800018310547</c:v>
                </c:pt>
                <c:pt idx="4114">
                  <c:v>371.8999938964844</c:v>
                </c:pt>
                <c:pt idx="4115">
                  <c:v>372.0</c:v>
                </c:pt>
                <c:pt idx="4116">
                  <c:v>372.1000061035156</c:v>
                </c:pt>
                <c:pt idx="4117">
                  <c:v>372.2000122070312</c:v>
                </c:pt>
                <c:pt idx="4118">
                  <c:v>372.300018310547</c:v>
                </c:pt>
                <c:pt idx="4119">
                  <c:v>372.3999938964844</c:v>
                </c:pt>
                <c:pt idx="4120">
                  <c:v>372.5</c:v>
                </c:pt>
                <c:pt idx="4121">
                  <c:v>372.6000061035156</c:v>
                </c:pt>
                <c:pt idx="4122">
                  <c:v>372.7000122070312</c:v>
                </c:pt>
                <c:pt idx="4123">
                  <c:v>372.800018310547</c:v>
                </c:pt>
                <c:pt idx="4124">
                  <c:v>372.8999938964844</c:v>
                </c:pt>
                <c:pt idx="4125">
                  <c:v>373.0</c:v>
                </c:pt>
                <c:pt idx="4126">
                  <c:v>373.1000061035156</c:v>
                </c:pt>
                <c:pt idx="4127">
                  <c:v>373.2000122070312</c:v>
                </c:pt>
                <c:pt idx="4128">
                  <c:v>373.300018310547</c:v>
                </c:pt>
                <c:pt idx="4129">
                  <c:v>373.3999938964844</c:v>
                </c:pt>
                <c:pt idx="4130">
                  <c:v>373.5</c:v>
                </c:pt>
                <c:pt idx="4131">
                  <c:v>373.6000061035156</c:v>
                </c:pt>
                <c:pt idx="4132">
                  <c:v>373.7000122070312</c:v>
                </c:pt>
                <c:pt idx="4133">
                  <c:v>373.800018310547</c:v>
                </c:pt>
                <c:pt idx="4134">
                  <c:v>373.8999938964844</c:v>
                </c:pt>
                <c:pt idx="4135">
                  <c:v>374.0</c:v>
                </c:pt>
                <c:pt idx="4136">
                  <c:v>374.1000061035156</c:v>
                </c:pt>
                <c:pt idx="4137">
                  <c:v>374.2000122070312</c:v>
                </c:pt>
                <c:pt idx="4138">
                  <c:v>374.300018310547</c:v>
                </c:pt>
                <c:pt idx="4139">
                  <c:v>374.3999938964844</c:v>
                </c:pt>
                <c:pt idx="4140">
                  <c:v>374.5</c:v>
                </c:pt>
                <c:pt idx="4141">
                  <c:v>374.6000061035156</c:v>
                </c:pt>
                <c:pt idx="4142">
                  <c:v>374.7000122070312</c:v>
                </c:pt>
                <c:pt idx="4143">
                  <c:v>374.800018310547</c:v>
                </c:pt>
                <c:pt idx="4144">
                  <c:v>374.8999938964844</c:v>
                </c:pt>
                <c:pt idx="4145">
                  <c:v>375.0</c:v>
                </c:pt>
                <c:pt idx="4146">
                  <c:v>375.1000061035156</c:v>
                </c:pt>
                <c:pt idx="4147">
                  <c:v>375.2000122070312</c:v>
                </c:pt>
                <c:pt idx="4148">
                  <c:v>375.300018310547</c:v>
                </c:pt>
                <c:pt idx="4149">
                  <c:v>375.3999938964844</c:v>
                </c:pt>
                <c:pt idx="4150">
                  <c:v>375.5</c:v>
                </c:pt>
                <c:pt idx="4151">
                  <c:v>375.6000061035156</c:v>
                </c:pt>
                <c:pt idx="4152">
                  <c:v>375.7000122070312</c:v>
                </c:pt>
                <c:pt idx="4153">
                  <c:v>375.800018310547</c:v>
                </c:pt>
                <c:pt idx="4154">
                  <c:v>375.8999938964844</c:v>
                </c:pt>
                <c:pt idx="4155">
                  <c:v>376.0</c:v>
                </c:pt>
                <c:pt idx="4156">
                  <c:v>376.1000061035156</c:v>
                </c:pt>
                <c:pt idx="4157">
                  <c:v>376.2000122070312</c:v>
                </c:pt>
                <c:pt idx="4158">
                  <c:v>376.300018310547</c:v>
                </c:pt>
                <c:pt idx="4159">
                  <c:v>376.3999938964844</c:v>
                </c:pt>
                <c:pt idx="4160">
                  <c:v>376.5</c:v>
                </c:pt>
                <c:pt idx="4161">
                  <c:v>376.6000061035156</c:v>
                </c:pt>
                <c:pt idx="4162">
                  <c:v>376.7000122070312</c:v>
                </c:pt>
                <c:pt idx="4163">
                  <c:v>376.800018310547</c:v>
                </c:pt>
                <c:pt idx="4164">
                  <c:v>376.8999938964844</c:v>
                </c:pt>
                <c:pt idx="4165">
                  <c:v>377.0</c:v>
                </c:pt>
                <c:pt idx="4166">
                  <c:v>377.1000061035156</c:v>
                </c:pt>
                <c:pt idx="4167">
                  <c:v>377.2000122070312</c:v>
                </c:pt>
                <c:pt idx="4168">
                  <c:v>377.300018310547</c:v>
                </c:pt>
                <c:pt idx="4169">
                  <c:v>377.3999938964844</c:v>
                </c:pt>
                <c:pt idx="4170">
                  <c:v>377.5</c:v>
                </c:pt>
                <c:pt idx="4171">
                  <c:v>377.6000061035156</c:v>
                </c:pt>
                <c:pt idx="4172">
                  <c:v>377.7000122070312</c:v>
                </c:pt>
                <c:pt idx="4173">
                  <c:v>377.800018310547</c:v>
                </c:pt>
                <c:pt idx="4174">
                  <c:v>377.8999938964844</c:v>
                </c:pt>
                <c:pt idx="4175">
                  <c:v>378.0</c:v>
                </c:pt>
                <c:pt idx="4176">
                  <c:v>378.1000061035156</c:v>
                </c:pt>
                <c:pt idx="4177">
                  <c:v>378.2000122070312</c:v>
                </c:pt>
                <c:pt idx="4178">
                  <c:v>378.300018310547</c:v>
                </c:pt>
                <c:pt idx="4179">
                  <c:v>378.3999938964844</c:v>
                </c:pt>
                <c:pt idx="4180">
                  <c:v>378.5</c:v>
                </c:pt>
                <c:pt idx="4181">
                  <c:v>378.6000061035156</c:v>
                </c:pt>
                <c:pt idx="4182">
                  <c:v>378.7000122070312</c:v>
                </c:pt>
                <c:pt idx="4183">
                  <c:v>378.800018310547</c:v>
                </c:pt>
                <c:pt idx="4184">
                  <c:v>378.8999938964844</c:v>
                </c:pt>
                <c:pt idx="4185">
                  <c:v>379.0</c:v>
                </c:pt>
                <c:pt idx="4186">
                  <c:v>379.1000061035156</c:v>
                </c:pt>
                <c:pt idx="4187">
                  <c:v>379.2000122070312</c:v>
                </c:pt>
                <c:pt idx="4188">
                  <c:v>379.300018310547</c:v>
                </c:pt>
                <c:pt idx="4189">
                  <c:v>379.3999938964844</c:v>
                </c:pt>
                <c:pt idx="4190">
                  <c:v>379.5</c:v>
                </c:pt>
                <c:pt idx="4191">
                  <c:v>379.6000061035156</c:v>
                </c:pt>
                <c:pt idx="4192">
                  <c:v>379.7000122070312</c:v>
                </c:pt>
                <c:pt idx="4193">
                  <c:v>379.800018310547</c:v>
                </c:pt>
                <c:pt idx="4194">
                  <c:v>379.8999938964844</c:v>
                </c:pt>
                <c:pt idx="4195">
                  <c:v>380.0</c:v>
                </c:pt>
                <c:pt idx="4196">
                  <c:v>380.1000061035156</c:v>
                </c:pt>
                <c:pt idx="4197">
                  <c:v>380.2000122070312</c:v>
                </c:pt>
                <c:pt idx="4198">
                  <c:v>380.300018310547</c:v>
                </c:pt>
                <c:pt idx="4199">
                  <c:v>380.3999938964844</c:v>
                </c:pt>
                <c:pt idx="4200">
                  <c:v>380.5</c:v>
                </c:pt>
                <c:pt idx="4201">
                  <c:v>380.6000061035156</c:v>
                </c:pt>
                <c:pt idx="4202">
                  <c:v>380.7000122070312</c:v>
                </c:pt>
                <c:pt idx="4203">
                  <c:v>380.800018310547</c:v>
                </c:pt>
                <c:pt idx="4204">
                  <c:v>380.8999938964844</c:v>
                </c:pt>
                <c:pt idx="4205">
                  <c:v>381.0</c:v>
                </c:pt>
                <c:pt idx="4206">
                  <c:v>381.1000061035156</c:v>
                </c:pt>
                <c:pt idx="4207">
                  <c:v>381.2000122070312</c:v>
                </c:pt>
                <c:pt idx="4208">
                  <c:v>381.300018310547</c:v>
                </c:pt>
                <c:pt idx="4209">
                  <c:v>381.3999938964844</c:v>
                </c:pt>
                <c:pt idx="4210">
                  <c:v>381.5</c:v>
                </c:pt>
                <c:pt idx="4211">
                  <c:v>381.6000061035156</c:v>
                </c:pt>
                <c:pt idx="4212">
                  <c:v>381.7000122070312</c:v>
                </c:pt>
                <c:pt idx="4213">
                  <c:v>381.800018310547</c:v>
                </c:pt>
                <c:pt idx="4214">
                  <c:v>381.8999938964844</c:v>
                </c:pt>
                <c:pt idx="4215">
                  <c:v>382.0</c:v>
                </c:pt>
                <c:pt idx="4216">
                  <c:v>382.1000061035156</c:v>
                </c:pt>
                <c:pt idx="4217">
                  <c:v>382.2000122070312</c:v>
                </c:pt>
                <c:pt idx="4218">
                  <c:v>382.300018310547</c:v>
                </c:pt>
                <c:pt idx="4219">
                  <c:v>382.3999938964844</c:v>
                </c:pt>
                <c:pt idx="4220">
                  <c:v>382.5</c:v>
                </c:pt>
                <c:pt idx="4221">
                  <c:v>382.6000061035156</c:v>
                </c:pt>
                <c:pt idx="4222">
                  <c:v>382.7000122070312</c:v>
                </c:pt>
                <c:pt idx="4223">
                  <c:v>382.800018310547</c:v>
                </c:pt>
                <c:pt idx="4224">
                  <c:v>382.8999938964844</c:v>
                </c:pt>
                <c:pt idx="4225">
                  <c:v>383.0</c:v>
                </c:pt>
                <c:pt idx="4226">
                  <c:v>383.1000061035156</c:v>
                </c:pt>
                <c:pt idx="4227">
                  <c:v>383.2000122070312</c:v>
                </c:pt>
                <c:pt idx="4228">
                  <c:v>383.300018310547</c:v>
                </c:pt>
                <c:pt idx="4229">
                  <c:v>383.3999938964844</c:v>
                </c:pt>
                <c:pt idx="4230">
                  <c:v>383.5</c:v>
                </c:pt>
                <c:pt idx="4231">
                  <c:v>383.6000061035156</c:v>
                </c:pt>
                <c:pt idx="4232">
                  <c:v>383.7000122070312</c:v>
                </c:pt>
                <c:pt idx="4233">
                  <c:v>383.800018310547</c:v>
                </c:pt>
                <c:pt idx="4234">
                  <c:v>383.8999938964844</c:v>
                </c:pt>
                <c:pt idx="4235">
                  <c:v>384.0</c:v>
                </c:pt>
                <c:pt idx="4236">
                  <c:v>384.1000061035156</c:v>
                </c:pt>
                <c:pt idx="4237">
                  <c:v>384.2000122070312</c:v>
                </c:pt>
                <c:pt idx="4238">
                  <c:v>384.300018310547</c:v>
                </c:pt>
                <c:pt idx="4239">
                  <c:v>384.3999938964844</c:v>
                </c:pt>
                <c:pt idx="4240">
                  <c:v>384.5</c:v>
                </c:pt>
                <c:pt idx="4241">
                  <c:v>384.6000061035156</c:v>
                </c:pt>
                <c:pt idx="4242">
                  <c:v>384.7000122070312</c:v>
                </c:pt>
                <c:pt idx="4243">
                  <c:v>384.800018310547</c:v>
                </c:pt>
                <c:pt idx="4244">
                  <c:v>384.8999938964844</c:v>
                </c:pt>
                <c:pt idx="4245">
                  <c:v>385.0</c:v>
                </c:pt>
                <c:pt idx="4246">
                  <c:v>385.1000061035156</c:v>
                </c:pt>
                <c:pt idx="4247">
                  <c:v>385.2000122070312</c:v>
                </c:pt>
                <c:pt idx="4248">
                  <c:v>385.300018310547</c:v>
                </c:pt>
                <c:pt idx="4249">
                  <c:v>385.3999938964844</c:v>
                </c:pt>
                <c:pt idx="4250">
                  <c:v>385.5</c:v>
                </c:pt>
                <c:pt idx="4251">
                  <c:v>385.6000061035156</c:v>
                </c:pt>
                <c:pt idx="4252">
                  <c:v>385.7000122070312</c:v>
                </c:pt>
                <c:pt idx="4253">
                  <c:v>385.800018310547</c:v>
                </c:pt>
                <c:pt idx="4254">
                  <c:v>385.8999938964844</c:v>
                </c:pt>
                <c:pt idx="4255">
                  <c:v>386.0</c:v>
                </c:pt>
                <c:pt idx="4256">
                  <c:v>386.1000061035156</c:v>
                </c:pt>
                <c:pt idx="4257">
                  <c:v>386.2000122070312</c:v>
                </c:pt>
                <c:pt idx="4258">
                  <c:v>386.300018310547</c:v>
                </c:pt>
                <c:pt idx="4259">
                  <c:v>386.3999938964844</c:v>
                </c:pt>
                <c:pt idx="4260">
                  <c:v>386.5</c:v>
                </c:pt>
                <c:pt idx="4261">
                  <c:v>386.6000061035156</c:v>
                </c:pt>
                <c:pt idx="4262">
                  <c:v>386.7000122070312</c:v>
                </c:pt>
                <c:pt idx="4263">
                  <c:v>386.800018310547</c:v>
                </c:pt>
                <c:pt idx="4264">
                  <c:v>386.8999938964844</c:v>
                </c:pt>
                <c:pt idx="4265">
                  <c:v>387.0</c:v>
                </c:pt>
                <c:pt idx="4266">
                  <c:v>387.1000061035156</c:v>
                </c:pt>
                <c:pt idx="4267">
                  <c:v>387.2000122070312</c:v>
                </c:pt>
                <c:pt idx="4268">
                  <c:v>387.300018310547</c:v>
                </c:pt>
                <c:pt idx="4269">
                  <c:v>387.3999938964844</c:v>
                </c:pt>
                <c:pt idx="4270">
                  <c:v>387.5</c:v>
                </c:pt>
                <c:pt idx="4271">
                  <c:v>387.6000061035156</c:v>
                </c:pt>
                <c:pt idx="4272">
                  <c:v>387.7000122070312</c:v>
                </c:pt>
                <c:pt idx="4273">
                  <c:v>387.800018310547</c:v>
                </c:pt>
                <c:pt idx="4274">
                  <c:v>387.8999938964844</c:v>
                </c:pt>
                <c:pt idx="4275">
                  <c:v>388.0</c:v>
                </c:pt>
                <c:pt idx="4276">
                  <c:v>388.1000061035156</c:v>
                </c:pt>
                <c:pt idx="4277">
                  <c:v>388.2000122070312</c:v>
                </c:pt>
                <c:pt idx="4278">
                  <c:v>388.300018310547</c:v>
                </c:pt>
                <c:pt idx="4279">
                  <c:v>388.3999938964844</c:v>
                </c:pt>
                <c:pt idx="4280">
                  <c:v>388.5</c:v>
                </c:pt>
                <c:pt idx="4281">
                  <c:v>388.6000061035156</c:v>
                </c:pt>
                <c:pt idx="4282">
                  <c:v>388.7000122070312</c:v>
                </c:pt>
                <c:pt idx="4283">
                  <c:v>388.800018310547</c:v>
                </c:pt>
                <c:pt idx="4284">
                  <c:v>388.8999938964844</c:v>
                </c:pt>
                <c:pt idx="4285">
                  <c:v>389.0</c:v>
                </c:pt>
                <c:pt idx="4286">
                  <c:v>389.1000061035156</c:v>
                </c:pt>
                <c:pt idx="4287">
                  <c:v>389.2000122070312</c:v>
                </c:pt>
                <c:pt idx="4288">
                  <c:v>389.300018310547</c:v>
                </c:pt>
                <c:pt idx="4289">
                  <c:v>389.3999938964844</c:v>
                </c:pt>
                <c:pt idx="4290">
                  <c:v>389.5</c:v>
                </c:pt>
                <c:pt idx="4291">
                  <c:v>389.6000061035156</c:v>
                </c:pt>
                <c:pt idx="4292">
                  <c:v>389.7000122070312</c:v>
                </c:pt>
                <c:pt idx="4293">
                  <c:v>389.800018310547</c:v>
                </c:pt>
                <c:pt idx="4294">
                  <c:v>389.8999938964844</c:v>
                </c:pt>
                <c:pt idx="4295">
                  <c:v>390.0</c:v>
                </c:pt>
                <c:pt idx="4296">
                  <c:v>390.1000061035156</c:v>
                </c:pt>
                <c:pt idx="4297">
                  <c:v>390.2000122070312</c:v>
                </c:pt>
                <c:pt idx="4298">
                  <c:v>390.300018310547</c:v>
                </c:pt>
                <c:pt idx="4299">
                  <c:v>390.3999938964844</c:v>
                </c:pt>
                <c:pt idx="4300">
                  <c:v>390.5</c:v>
                </c:pt>
                <c:pt idx="4301">
                  <c:v>390.6000061035156</c:v>
                </c:pt>
                <c:pt idx="4302">
                  <c:v>390.7000122070312</c:v>
                </c:pt>
                <c:pt idx="4303">
                  <c:v>390.800018310547</c:v>
                </c:pt>
                <c:pt idx="4304">
                  <c:v>390.8999938964844</c:v>
                </c:pt>
                <c:pt idx="4305">
                  <c:v>391.0</c:v>
                </c:pt>
                <c:pt idx="4306">
                  <c:v>391.1000061035156</c:v>
                </c:pt>
                <c:pt idx="4307">
                  <c:v>391.2000122070312</c:v>
                </c:pt>
                <c:pt idx="4308">
                  <c:v>391.300018310547</c:v>
                </c:pt>
                <c:pt idx="4309">
                  <c:v>391.3999938964844</c:v>
                </c:pt>
                <c:pt idx="4310">
                  <c:v>391.5</c:v>
                </c:pt>
                <c:pt idx="4311">
                  <c:v>391.6000061035156</c:v>
                </c:pt>
                <c:pt idx="4312">
                  <c:v>391.7000122070312</c:v>
                </c:pt>
                <c:pt idx="4313">
                  <c:v>391.800018310547</c:v>
                </c:pt>
                <c:pt idx="4314">
                  <c:v>391.8999938964844</c:v>
                </c:pt>
                <c:pt idx="4315">
                  <c:v>392.0</c:v>
                </c:pt>
                <c:pt idx="4316">
                  <c:v>392.1000061035156</c:v>
                </c:pt>
                <c:pt idx="4317">
                  <c:v>392.2000122070312</c:v>
                </c:pt>
                <c:pt idx="4318">
                  <c:v>392.300018310547</c:v>
                </c:pt>
                <c:pt idx="4319">
                  <c:v>392.3999938964844</c:v>
                </c:pt>
                <c:pt idx="4320">
                  <c:v>392.5</c:v>
                </c:pt>
                <c:pt idx="4321">
                  <c:v>392.6000061035156</c:v>
                </c:pt>
                <c:pt idx="4322">
                  <c:v>392.7000122070312</c:v>
                </c:pt>
                <c:pt idx="4323">
                  <c:v>392.800018310547</c:v>
                </c:pt>
                <c:pt idx="4324">
                  <c:v>392.8999938964844</c:v>
                </c:pt>
                <c:pt idx="4325">
                  <c:v>393.0</c:v>
                </c:pt>
                <c:pt idx="4326">
                  <c:v>393.1000061035156</c:v>
                </c:pt>
                <c:pt idx="4327">
                  <c:v>393.2000122070312</c:v>
                </c:pt>
                <c:pt idx="4328">
                  <c:v>393.300018310547</c:v>
                </c:pt>
                <c:pt idx="4329">
                  <c:v>393.3999938964844</c:v>
                </c:pt>
                <c:pt idx="4330">
                  <c:v>393.5</c:v>
                </c:pt>
                <c:pt idx="4331">
                  <c:v>393.6000061035156</c:v>
                </c:pt>
                <c:pt idx="4332">
                  <c:v>393.7000122070312</c:v>
                </c:pt>
                <c:pt idx="4333">
                  <c:v>393.800018310547</c:v>
                </c:pt>
                <c:pt idx="4334">
                  <c:v>393.8999938964844</c:v>
                </c:pt>
                <c:pt idx="4335">
                  <c:v>394.0</c:v>
                </c:pt>
                <c:pt idx="4336">
                  <c:v>394.1000061035156</c:v>
                </c:pt>
                <c:pt idx="4337">
                  <c:v>394.2000122070312</c:v>
                </c:pt>
                <c:pt idx="4338">
                  <c:v>394.300018310547</c:v>
                </c:pt>
                <c:pt idx="4339">
                  <c:v>394.3999938964844</c:v>
                </c:pt>
                <c:pt idx="4340">
                  <c:v>394.5</c:v>
                </c:pt>
                <c:pt idx="4341">
                  <c:v>394.6000061035156</c:v>
                </c:pt>
                <c:pt idx="4342">
                  <c:v>394.7000122070312</c:v>
                </c:pt>
                <c:pt idx="4343">
                  <c:v>394.800018310547</c:v>
                </c:pt>
                <c:pt idx="4344">
                  <c:v>394.8999938964844</c:v>
                </c:pt>
                <c:pt idx="4345">
                  <c:v>395.0</c:v>
                </c:pt>
                <c:pt idx="4346">
                  <c:v>395.1000061035156</c:v>
                </c:pt>
                <c:pt idx="4347">
                  <c:v>395.2000122070312</c:v>
                </c:pt>
                <c:pt idx="4348">
                  <c:v>395.300018310547</c:v>
                </c:pt>
                <c:pt idx="4349">
                  <c:v>395.3999938964844</c:v>
                </c:pt>
                <c:pt idx="4350">
                  <c:v>395.5</c:v>
                </c:pt>
                <c:pt idx="4351">
                  <c:v>395.6000061035156</c:v>
                </c:pt>
                <c:pt idx="4352">
                  <c:v>395.7000122070312</c:v>
                </c:pt>
                <c:pt idx="4353">
                  <c:v>395.800018310547</c:v>
                </c:pt>
                <c:pt idx="4354">
                  <c:v>395.8999938964844</c:v>
                </c:pt>
                <c:pt idx="4355">
                  <c:v>396.0</c:v>
                </c:pt>
                <c:pt idx="4356">
                  <c:v>396.1000061035156</c:v>
                </c:pt>
                <c:pt idx="4357">
                  <c:v>396.2000122070312</c:v>
                </c:pt>
                <c:pt idx="4358">
                  <c:v>396.300018310547</c:v>
                </c:pt>
                <c:pt idx="4359">
                  <c:v>396.3999938964844</c:v>
                </c:pt>
                <c:pt idx="4360">
                  <c:v>396.5</c:v>
                </c:pt>
                <c:pt idx="4361">
                  <c:v>396.6000061035156</c:v>
                </c:pt>
                <c:pt idx="4362">
                  <c:v>396.7000122070312</c:v>
                </c:pt>
                <c:pt idx="4363">
                  <c:v>396.800018310547</c:v>
                </c:pt>
                <c:pt idx="4364">
                  <c:v>396.8999938964844</c:v>
                </c:pt>
                <c:pt idx="4365">
                  <c:v>397.0</c:v>
                </c:pt>
                <c:pt idx="4366">
                  <c:v>397.1000061035156</c:v>
                </c:pt>
                <c:pt idx="4367">
                  <c:v>397.2000122070312</c:v>
                </c:pt>
                <c:pt idx="4368">
                  <c:v>397.300018310547</c:v>
                </c:pt>
                <c:pt idx="4369">
                  <c:v>397.3999938964844</c:v>
                </c:pt>
                <c:pt idx="4370">
                  <c:v>397.5</c:v>
                </c:pt>
                <c:pt idx="4371">
                  <c:v>397.6000061035156</c:v>
                </c:pt>
                <c:pt idx="4372">
                  <c:v>397.7000122070312</c:v>
                </c:pt>
                <c:pt idx="4373">
                  <c:v>397.800018310547</c:v>
                </c:pt>
                <c:pt idx="4374">
                  <c:v>397.8999938964844</c:v>
                </c:pt>
                <c:pt idx="4375">
                  <c:v>398.0</c:v>
                </c:pt>
                <c:pt idx="4376">
                  <c:v>398.1000061035156</c:v>
                </c:pt>
                <c:pt idx="4377">
                  <c:v>398.2000122070312</c:v>
                </c:pt>
                <c:pt idx="4378">
                  <c:v>398.300018310547</c:v>
                </c:pt>
                <c:pt idx="4379">
                  <c:v>398.3999938964844</c:v>
                </c:pt>
                <c:pt idx="4380">
                  <c:v>398.5</c:v>
                </c:pt>
                <c:pt idx="4381">
                  <c:v>398.6000061035156</c:v>
                </c:pt>
                <c:pt idx="4382">
                  <c:v>398.7000122070312</c:v>
                </c:pt>
                <c:pt idx="4383">
                  <c:v>398.800018310547</c:v>
                </c:pt>
                <c:pt idx="4384">
                  <c:v>398.8999938964844</c:v>
                </c:pt>
                <c:pt idx="4385">
                  <c:v>399.0</c:v>
                </c:pt>
                <c:pt idx="4386">
                  <c:v>399.1000061035156</c:v>
                </c:pt>
                <c:pt idx="4387">
                  <c:v>399.2000122070312</c:v>
                </c:pt>
                <c:pt idx="4388">
                  <c:v>399.300018310547</c:v>
                </c:pt>
                <c:pt idx="4389">
                  <c:v>399.3999938964844</c:v>
                </c:pt>
                <c:pt idx="4390">
                  <c:v>399.5</c:v>
                </c:pt>
                <c:pt idx="4391">
                  <c:v>399.6000061035156</c:v>
                </c:pt>
                <c:pt idx="4392">
                  <c:v>399.7000122070312</c:v>
                </c:pt>
                <c:pt idx="4393">
                  <c:v>399.800018310547</c:v>
                </c:pt>
                <c:pt idx="4394">
                  <c:v>399.8999938964844</c:v>
                </c:pt>
                <c:pt idx="4395">
                  <c:v>400.0</c:v>
                </c:pt>
                <c:pt idx="4396">
                  <c:v>400.1000061035156</c:v>
                </c:pt>
                <c:pt idx="4397">
                  <c:v>400.2000122070312</c:v>
                </c:pt>
                <c:pt idx="4398">
                  <c:v>400.300018310547</c:v>
                </c:pt>
                <c:pt idx="4399">
                  <c:v>400.3999938964844</c:v>
                </c:pt>
                <c:pt idx="4400">
                  <c:v>400.5</c:v>
                </c:pt>
                <c:pt idx="4401">
                  <c:v>400.6000061035156</c:v>
                </c:pt>
                <c:pt idx="4402">
                  <c:v>400.7000122070312</c:v>
                </c:pt>
                <c:pt idx="4403">
                  <c:v>400.800018310547</c:v>
                </c:pt>
                <c:pt idx="4404">
                  <c:v>400.8999938964844</c:v>
                </c:pt>
                <c:pt idx="4405">
                  <c:v>401.0</c:v>
                </c:pt>
                <c:pt idx="4406">
                  <c:v>401.1000061035156</c:v>
                </c:pt>
                <c:pt idx="4407">
                  <c:v>401.2000122070312</c:v>
                </c:pt>
                <c:pt idx="4408">
                  <c:v>401.300018310547</c:v>
                </c:pt>
                <c:pt idx="4409">
                  <c:v>401.3999938964844</c:v>
                </c:pt>
                <c:pt idx="4410">
                  <c:v>401.5</c:v>
                </c:pt>
                <c:pt idx="4411">
                  <c:v>401.6000061035156</c:v>
                </c:pt>
                <c:pt idx="4412">
                  <c:v>401.7000122070312</c:v>
                </c:pt>
                <c:pt idx="4413">
                  <c:v>401.800018310547</c:v>
                </c:pt>
                <c:pt idx="4414">
                  <c:v>401.8999938964844</c:v>
                </c:pt>
                <c:pt idx="4415">
                  <c:v>402.0</c:v>
                </c:pt>
                <c:pt idx="4416">
                  <c:v>402.1000061035156</c:v>
                </c:pt>
                <c:pt idx="4417">
                  <c:v>402.2000122070312</c:v>
                </c:pt>
                <c:pt idx="4418">
                  <c:v>402.300018310547</c:v>
                </c:pt>
                <c:pt idx="4419">
                  <c:v>402.3999938964844</c:v>
                </c:pt>
                <c:pt idx="4420">
                  <c:v>402.5</c:v>
                </c:pt>
                <c:pt idx="4421">
                  <c:v>402.6000061035156</c:v>
                </c:pt>
                <c:pt idx="4422">
                  <c:v>402.7000122070312</c:v>
                </c:pt>
                <c:pt idx="4423">
                  <c:v>402.800018310547</c:v>
                </c:pt>
                <c:pt idx="4424">
                  <c:v>402.8999938964844</c:v>
                </c:pt>
                <c:pt idx="4425">
                  <c:v>403.0</c:v>
                </c:pt>
                <c:pt idx="4426">
                  <c:v>403.1000061035156</c:v>
                </c:pt>
                <c:pt idx="4427">
                  <c:v>403.2000122070312</c:v>
                </c:pt>
                <c:pt idx="4428">
                  <c:v>403.300018310547</c:v>
                </c:pt>
                <c:pt idx="4429">
                  <c:v>403.3999938964844</c:v>
                </c:pt>
                <c:pt idx="4430">
                  <c:v>403.5</c:v>
                </c:pt>
                <c:pt idx="4431">
                  <c:v>403.6000061035156</c:v>
                </c:pt>
                <c:pt idx="4432">
                  <c:v>403.7000122070312</c:v>
                </c:pt>
                <c:pt idx="4433">
                  <c:v>403.800018310547</c:v>
                </c:pt>
                <c:pt idx="4434">
                  <c:v>403.8999938964844</c:v>
                </c:pt>
                <c:pt idx="4435">
                  <c:v>404.0</c:v>
                </c:pt>
                <c:pt idx="4436">
                  <c:v>404.1000061035156</c:v>
                </c:pt>
                <c:pt idx="4437">
                  <c:v>404.2000122070312</c:v>
                </c:pt>
                <c:pt idx="4438">
                  <c:v>404.300018310547</c:v>
                </c:pt>
                <c:pt idx="4439">
                  <c:v>404.3999938964844</c:v>
                </c:pt>
                <c:pt idx="4440">
                  <c:v>404.5</c:v>
                </c:pt>
                <c:pt idx="4441">
                  <c:v>404.6000061035156</c:v>
                </c:pt>
                <c:pt idx="4442">
                  <c:v>404.7000122070312</c:v>
                </c:pt>
                <c:pt idx="4443">
                  <c:v>404.800018310547</c:v>
                </c:pt>
                <c:pt idx="4444">
                  <c:v>404.8999938964844</c:v>
                </c:pt>
                <c:pt idx="4445">
                  <c:v>405.0</c:v>
                </c:pt>
                <c:pt idx="4446">
                  <c:v>405.1000061035156</c:v>
                </c:pt>
                <c:pt idx="4447">
                  <c:v>405.2000122070312</c:v>
                </c:pt>
                <c:pt idx="4448">
                  <c:v>405.300018310547</c:v>
                </c:pt>
                <c:pt idx="4449">
                  <c:v>405.3999938964844</c:v>
                </c:pt>
                <c:pt idx="4450">
                  <c:v>405.5</c:v>
                </c:pt>
                <c:pt idx="4451">
                  <c:v>405.6000061035156</c:v>
                </c:pt>
                <c:pt idx="4452">
                  <c:v>405.7000122070312</c:v>
                </c:pt>
                <c:pt idx="4453">
                  <c:v>405.800018310547</c:v>
                </c:pt>
                <c:pt idx="4454">
                  <c:v>405.8999938964844</c:v>
                </c:pt>
                <c:pt idx="4455">
                  <c:v>406.0</c:v>
                </c:pt>
                <c:pt idx="4456">
                  <c:v>406.1000061035156</c:v>
                </c:pt>
                <c:pt idx="4457">
                  <c:v>406.2000122070312</c:v>
                </c:pt>
                <c:pt idx="4458">
                  <c:v>406.300018310547</c:v>
                </c:pt>
                <c:pt idx="4459">
                  <c:v>406.3999938964844</c:v>
                </c:pt>
                <c:pt idx="4460">
                  <c:v>406.5</c:v>
                </c:pt>
                <c:pt idx="4461">
                  <c:v>406.6000061035156</c:v>
                </c:pt>
                <c:pt idx="4462">
                  <c:v>406.7000122070312</c:v>
                </c:pt>
                <c:pt idx="4463">
                  <c:v>406.800018310547</c:v>
                </c:pt>
                <c:pt idx="4464">
                  <c:v>406.8999938964844</c:v>
                </c:pt>
                <c:pt idx="4465">
                  <c:v>407.0</c:v>
                </c:pt>
                <c:pt idx="4466">
                  <c:v>407.1000061035156</c:v>
                </c:pt>
                <c:pt idx="4467">
                  <c:v>407.2000122070312</c:v>
                </c:pt>
                <c:pt idx="4468">
                  <c:v>407.300018310547</c:v>
                </c:pt>
                <c:pt idx="4469">
                  <c:v>407.3999938964844</c:v>
                </c:pt>
                <c:pt idx="4470">
                  <c:v>407.5</c:v>
                </c:pt>
                <c:pt idx="4471">
                  <c:v>407.6000061035156</c:v>
                </c:pt>
                <c:pt idx="4472">
                  <c:v>407.7000122070312</c:v>
                </c:pt>
                <c:pt idx="4473">
                  <c:v>407.800018310547</c:v>
                </c:pt>
                <c:pt idx="4474">
                  <c:v>407.8999938964844</c:v>
                </c:pt>
                <c:pt idx="4475">
                  <c:v>408.0</c:v>
                </c:pt>
                <c:pt idx="4476">
                  <c:v>408.1000061035156</c:v>
                </c:pt>
                <c:pt idx="4477">
                  <c:v>408.2000122070312</c:v>
                </c:pt>
                <c:pt idx="4478">
                  <c:v>408.300018310547</c:v>
                </c:pt>
                <c:pt idx="4479">
                  <c:v>408.3999938964844</c:v>
                </c:pt>
                <c:pt idx="4480">
                  <c:v>408.5</c:v>
                </c:pt>
                <c:pt idx="4481">
                  <c:v>408.6000061035156</c:v>
                </c:pt>
                <c:pt idx="4482">
                  <c:v>408.7000122070312</c:v>
                </c:pt>
                <c:pt idx="4483">
                  <c:v>408.800018310547</c:v>
                </c:pt>
                <c:pt idx="4484">
                  <c:v>408.8999938964844</c:v>
                </c:pt>
                <c:pt idx="4485">
                  <c:v>409.0</c:v>
                </c:pt>
                <c:pt idx="4486">
                  <c:v>409.1000061035156</c:v>
                </c:pt>
                <c:pt idx="4487">
                  <c:v>409.2000122070312</c:v>
                </c:pt>
                <c:pt idx="4488">
                  <c:v>409.300018310547</c:v>
                </c:pt>
                <c:pt idx="4489">
                  <c:v>409.3999938964844</c:v>
                </c:pt>
                <c:pt idx="4490">
                  <c:v>409.5</c:v>
                </c:pt>
                <c:pt idx="4491">
                  <c:v>409.6000061035156</c:v>
                </c:pt>
                <c:pt idx="4492">
                  <c:v>409.7000122070312</c:v>
                </c:pt>
                <c:pt idx="4493">
                  <c:v>409.800018310547</c:v>
                </c:pt>
                <c:pt idx="4494">
                  <c:v>409.8999938964844</c:v>
                </c:pt>
                <c:pt idx="4495">
                  <c:v>410.0</c:v>
                </c:pt>
                <c:pt idx="4496">
                  <c:v>410.1000061035156</c:v>
                </c:pt>
                <c:pt idx="4497">
                  <c:v>410.2000122070312</c:v>
                </c:pt>
                <c:pt idx="4498">
                  <c:v>410.300018310547</c:v>
                </c:pt>
                <c:pt idx="4499">
                  <c:v>410.3999938964844</c:v>
                </c:pt>
                <c:pt idx="4500">
                  <c:v>410.5</c:v>
                </c:pt>
                <c:pt idx="4501">
                  <c:v>410.6000061035156</c:v>
                </c:pt>
                <c:pt idx="4502">
                  <c:v>410.7000122070312</c:v>
                </c:pt>
                <c:pt idx="4503">
                  <c:v>410.800018310547</c:v>
                </c:pt>
                <c:pt idx="4504">
                  <c:v>410.8999938964844</c:v>
                </c:pt>
                <c:pt idx="4505">
                  <c:v>411.0</c:v>
                </c:pt>
                <c:pt idx="4506">
                  <c:v>411.1000061035156</c:v>
                </c:pt>
                <c:pt idx="4507">
                  <c:v>411.2000122070312</c:v>
                </c:pt>
                <c:pt idx="4508">
                  <c:v>411.300018310547</c:v>
                </c:pt>
                <c:pt idx="4509">
                  <c:v>411.3999938964844</c:v>
                </c:pt>
                <c:pt idx="4510">
                  <c:v>411.5</c:v>
                </c:pt>
                <c:pt idx="4511">
                  <c:v>411.6000061035156</c:v>
                </c:pt>
                <c:pt idx="4512">
                  <c:v>411.7000122070312</c:v>
                </c:pt>
                <c:pt idx="4513">
                  <c:v>411.800018310547</c:v>
                </c:pt>
                <c:pt idx="4514">
                  <c:v>411.8999938964844</c:v>
                </c:pt>
                <c:pt idx="4515">
                  <c:v>412.0</c:v>
                </c:pt>
                <c:pt idx="4516">
                  <c:v>412.1000061035156</c:v>
                </c:pt>
                <c:pt idx="4517">
                  <c:v>412.2000122070312</c:v>
                </c:pt>
                <c:pt idx="4518">
                  <c:v>412.300018310547</c:v>
                </c:pt>
                <c:pt idx="4519">
                  <c:v>412.3999938964844</c:v>
                </c:pt>
                <c:pt idx="4520">
                  <c:v>412.5</c:v>
                </c:pt>
                <c:pt idx="4521">
                  <c:v>412.6000061035156</c:v>
                </c:pt>
                <c:pt idx="4522">
                  <c:v>412.7000122070312</c:v>
                </c:pt>
                <c:pt idx="4523">
                  <c:v>412.800018310547</c:v>
                </c:pt>
                <c:pt idx="4524">
                  <c:v>412.8999938964844</c:v>
                </c:pt>
                <c:pt idx="4525">
                  <c:v>413.0</c:v>
                </c:pt>
                <c:pt idx="4526">
                  <c:v>413.1000061035156</c:v>
                </c:pt>
                <c:pt idx="4527">
                  <c:v>413.2000122070312</c:v>
                </c:pt>
                <c:pt idx="4528">
                  <c:v>413.300018310547</c:v>
                </c:pt>
                <c:pt idx="4529">
                  <c:v>413.3999938964844</c:v>
                </c:pt>
                <c:pt idx="4530">
                  <c:v>413.5</c:v>
                </c:pt>
                <c:pt idx="4531">
                  <c:v>413.6000061035156</c:v>
                </c:pt>
                <c:pt idx="4532">
                  <c:v>413.7000122070312</c:v>
                </c:pt>
                <c:pt idx="4533">
                  <c:v>413.800018310547</c:v>
                </c:pt>
                <c:pt idx="4534">
                  <c:v>413.8999938964844</c:v>
                </c:pt>
                <c:pt idx="4535">
                  <c:v>414.0</c:v>
                </c:pt>
                <c:pt idx="4536">
                  <c:v>414.1000061035156</c:v>
                </c:pt>
                <c:pt idx="4537">
                  <c:v>414.2000122070312</c:v>
                </c:pt>
                <c:pt idx="4538">
                  <c:v>414.300018310547</c:v>
                </c:pt>
                <c:pt idx="4539">
                  <c:v>414.3999938964844</c:v>
                </c:pt>
                <c:pt idx="4540">
                  <c:v>414.5</c:v>
                </c:pt>
                <c:pt idx="4541">
                  <c:v>414.6000061035156</c:v>
                </c:pt>
                <c:pt idx="4542">
                  <c:v>414.7000122070312</c:v>
                </c:pt>
                <c:pt idx="4543">
                  <c:v>414.800018310547</c:v>
                </c:pt>
                <c:pt idx="4544">
                  <c:v>414.8999938964844</c:v>
                </c:pt>
                <c:pt idx="4545">
                  <c:v>415.0</c:v>
                </c:pt>
                <c:pt idx="4546">
                  <c:v>415.1000061035156</c:v>
                </c:pt>
                <c:pt idx="4547">
                  <c:v>415.2000122070312</c:v>
                </c:pt>
                <c:pt idx="4548">
                  <c:v>415.300018310547</c:v>
                </c:pt>
                <c:pt idx="4549">
                  <c:v>415.3999938964844</c:v>
                </c:pt>
                <c:pt idx="4550">
                  <c:v>415.5</c:v>
                </c:pt>
                <c:pt idx="4551">
                  <c:v>415.6000061035156</c:v>
                </c:pt>
                <c:pt idx="4552">
                  <c:v>415.7000122070312</c:v>
                </c:pt>
                <c:pt idx="4553">
                  <c:v>415.800018310547</c:v>
                </c:pt>
                <c:pt idx="4554">
                  <c:v>415.8999938964844</c:v>
                </c:pt>
                <c:pt idx="4555">
                  <c:v>416.0</c:v>
                </c:pt>
                <c:pt idx="4556">
                  <c:v>416.1000061035156</c:v>
                </c:pt>
                <c:pt idx="4557">
                  <c:v>416.2000122070312</c:v>
                </c:pt>
                <c:pt idx="4558">
                  <c:v>416.300018310547</c:v>
                </c:pt>
                <c:pt idx="4559">
                  <c:v>416.3999938964844</c:v>
                </c:pt>
                <c:pt idx="4560">
                  <c:v>416.5</c:v>
                </c:pt>
                <c:pt idx="4561">
                  <c:v>416.6000061035156</c:v>
                </c:pt>
                <c:pt idx="4562">
                  <c:v>416.7000122070312</c:v>
                </c:pt>
                <c:pt idx="4563">
                  <c:v>416.800018310547</c:v>
                </c:pt>
                <c:pt idx="4564">
                  <c:v>416.8999938964844</c:v>
                </c:pt>
                <c:pt idx="4565">
                  <c:v>417.0</c:v>
                </c:pt>
                <c:pt idx="4566">
                  <c:v>417.1000061035156</c:v>
                </c:pt>
                <c:pt idx="4567">
                  <c:v>417.2000122070312</c:v>
                </c:pt>
                <c:pt idx="4568">
                  <c:v>417.300018310547</c:v>
                </c:pt>
                <c:pt idx="4569">
                  <c:v>417.3999938964844</c:v>
                </c:pt>
                <c:pt idx="4570">
                  <c:v>417.5</c:v>
                </c:pt>
                <c:pt idx="4571">
                  <c:v>417.6000061035156</c:v>
                </c:pt>
                <c:pt idx="4572">
                  <c:v>417.7000122070312</c:v>
                </c:pt>
                <c:pt idx="4573">
                  <c:v>417.800018310547</c:v>
                </c:pt>
                <c:pt idx="4574">
                  <c:v>417.8999938964844</c:v>
                </c:pt>
                <c:pt idx="4575">
                  <c:v>418.0</c:v>
                </c:pt>
                <c:pt idx="4576">
                  <c:v>418.1000061035156</c:v>
                </c:pt>
                <c:pt idx="4577">
                  <c:v>418.2000122070312</c:v>
                </c:pt>
                <c:pt idx="4578">
                  <c:v>418.300018310547</c:v>
                </c:pt>
                <c:pt idx="4579">
                  <c:v>418.3999938964844</c:v>
                </c:pt>
                <c:pt idx="4580">
                  <c:v>418.5</c:v>
                </c:pt>
                <c:pt idx="4581">
                  <c:v>418.6000061035156</c:v>
                </c:pt>
                <c:pt idx="4582">
                  <c:v>418.7000122070312</c:v>
                </c:pt>
                <c:pt idx="4583">
                  <c:v>418.800018310547</c:v>
                </c:pt>
                <c:pt idx="4584">
                  <c:v>418.8999938964844</c:v>
                </c:pt>
                <c:pt idx="4585">
                  <c:v>419.0</c:v>
                </c:pt>
                <c:pt idx="4586">
                  <c:v>419.1000061035156</c:v>
                </c:pt>
                <c:pt idx="4587">
                  <c:v>419.2000122070312</c:v>
                </c:pt>
                <c:pt idx="4588">
                  <c:v>419.300018310547</c:v>
                </c:pt>
                <c:pt idx="4589">
                  <c:v>419.3999938964844</c:v>
                </c:pt>
                <c:pt idx="4590">
                  <c:v>419.5</c:v>
                </c:pt>
                <c:pt idx="4591">
                  <c:v>419.6000061035156</c:v>
                </c:pt>
                <c:pt idx="4592">
                  <c:v>419.7000122070312</c:v>
                </c:pt>
                <c:pt idx="4593">
                  <c:v>419.800018310547</c:v>
                </c:pt>
                <c:pt idx="4594">
                  <c:v>419.8999938964844</c:v>
                </c:pt>
                <c:pt idx="4595">
                  <c:v>420.0</c:v>
                </c:pt>
                <c:pt idx="4596">
                  <c:v>420.1000061035156</c:v>
                </c:pt>
                <c:pt idx="4597">
                  <c:v>420.2000122070312</c:v>
                </c:pt>
                <c:pt idx="4598">
                  <c:v>420.300018310547</c:v>
                </c:pt>
                <c:pt idx="4599">
                  <c:v>420.3999938964844</c:v>
                </c:pt>
                <c:pt idx="4600">
                  <c:v>420.5</c:v>
                </c:pt>
                <c:pt idx="4601">
                  <c:v>420.6000061035156</c:v>
                </c:pt>
                <c:pt idx="4602">
                  <c:v>420.7000122070312</c:v>
                </c:pt>
                <c:pt idx="4603">
                  <c:v>420.800018310547</c:v>
                </c:pt>
                <c:pt idx="4604">
                  <c:v>420.8999938964844</c:v>
                </c:pt>
                <c:pt idx="4605">
                  <c:v>421.0</c:v>
                </c:pt>
                <c:pt idx="4606">
                  <c:v>421.1000061035156</c:v>
                </c:pt>
                <c:pt idx="4607">
                  <c:v>421.2000122070312</c:v>
                </c:pt>
                <c:pt idx="4608">
                  <c:v>421.300018310547</c:v>
                </c:pt>
                <c:pt idx="4609">
                  <c:v>421.3999938964844</c:v>
                </c:pt>
                <c:pt idx="4610">
                  <c:v>421.5</c:v>
                </c:pt>
                <c:pt idx="4611">
                  <c:v>421.6000061035156</c:v>
                </c:pt>
                <c:pt idx="4612">
                  <c:v>421.7000122070312</c:v>
                </c:pt>
                <c:pt idx="4613">
                  <c:v>421.800018310547</c:v>
                </c:pt>
                <c:pt idx="4614">
                  <c:v>421.8999938964844</c:v>
                </c:pt>
                <c:pt idx="4615">
                  <c:v>422.0</c:v>
                </c:pt>
                <c:pt idx="4616">
                  <c:v>422.1000061035156</c:v>
                </c:pt>
                <c:pt idx="4617">
                  <c:v>422.2000122070312</c:v>
                </c:pt>
                <c:pt idx="4618">
                  <c:v>422.300018310547</c:v>
                </c:pt>
                <c:pt idx="4619">
                  <c:v>422.3999938964844</c:v>
                </c:pt>
                <c:pt idx="4620">
                  <c:v>422.5</c:v>
                </c:pt>
                <c:pt idx="4621">
                  <c:v>422.6000061035156</c:v>
                </c:pt>
                <c:pt idx="4622">
                  <c:v>422.7000122070312</c:v>
                </c:pt>
                <c:pt idx="4623">
                  <c:v>422.800018310547</c:v>
                </c:pt>
                <c:pt idx="4624">
                  <c:v>422.8999938964844</c:v>
                </c:pt>
                <c:pt idx="4625">
                  <c:v>423.0</c:v>
                </c:pt>
                <c:pt idx="4626">
                  <c:v>423.1000061035156</c:v>
                </c:pt>
                <c:pt idx="4627">
                  <c:v>423.2000122070312</c:v>
                </c:pt>
                <c:pt idx="4628">
                  <c:v>423.300018310547</c:v>
                </c:pt>
                <c:pt idx="4629">
                  <c:v>423.3999938964844</c:v>
                </c:pt>
                <c:pt idx="4630">
                  <c:v>423.5</c:v>
                </c:pt>
                <c:pt idx="4631">
                  <c:v>423.6000061035156</c:v>
                </c:pt>
                <c:pt idx="4632">
                  <c:v>423.7000122070312</c:v>
                </c:pt>
                <c:pt idx="4633">
                  <c:v>423.800018310547</c:v>
                </c:pt>
                <c:pt idx="4634">
                  <c:v>423.8999938964844</c:v>
                </c:pt>
                <c:pt idx="4635">
                  <c:v>424.0</c:v>
                </c:pt>
                <c:pt idx="4636">
                  <c:v>424.1000061035156</c:v>
                </c:pt>
                <c:pt idx="4637">
                  <c:v>424.2000122070312</c:v>
                </c:pt>
                <c:pt idx="4638">
                  <c:v>424.300018310547</c:v>
                </c:pt>
                <c:pt idx="4639">
                  <c:v>424.3999938964844</c:v>
                </c:pt>
                <c:pt idx="4640">
                  <c:v>424.5</c:v>
                </c:pt>
                <c:pt idx="4641">
                  <c:v>424.6000061035156</c:v>
                </c:pt>
                <c:pt idx="4642">
                  <c:v>424.7000122070312</c:v>
                </c:pt>
                <c:pt idx="4643">
                  <c:v>424.800018310547</c:v>
                </c:pt>
                <c:pt idx="4644">
                  <c:v>424.8999938964844</c:v>
                </c:pt>
                <c:pt idx="4645">
                  <c:v>425.0</c:v>
                </c:pt>
                <c:pt idx="4646">
                  <c:v>425.1000061035156</c:v>
                </c:pt>
                <c:pt idx="4647">
                  <c:v>425.2000122070312</c:v>
                </c:pt>
                <c:pt idx="4648">
                  <c:v>425.300018310547</c:v>
                </c:pt>
                <c:pt idx="4649">
                  <c:v>425.3999938964844</c:v>
                </c:pt>
                <c:pt idx="4650">
                  <c:v>425.5</c:v>
                </c:pt>
                <c:pt idx="4651">
                  <c:v>425.6000061035156</c:v>
                </c:pt>
                <c:pt idx="4652">
                  <c:v>425.7000122070312</c:v>
                </c:pt>
                <c:pt idx="4653">
                  <c:v>425.800018310547</c:v>
                </c:pt>
                <c:pt idx="4654">
                  <c:v>425.8999938964844</c:v>
                </c:pt>
                <c:pt idx="4655">
                  <c:v>426.0</c:v>
                </c:pt>
                <c:pt idx="4656">
                  <c:v>426.1000061035156</c:v>
                </c:pt>
                <c:pt idx="4657">
                  <c:v>426.2000122070312</c:v>
                </c:pt>
                <c:pt idx="4658">
                  <c:v>426.300018310547</c:v>
                </c:pt>
                <c:pt idx="4659">
                  <c:v>426.3999938964844</c:v>
                </c:pt>
                <c:pt idx="4660">
                  <c:v>426.5</c:v>
                </c:pt>
                <c:pt idx="4661">
                  <c:v>426.6000061035156</c:v>
                </c:pt>
                <c:pt idx="4662">
                  <c:v>426.7000122070312</c:v>
                </c:pt>
                <c:pt idx="4663">
                  <c:v>426.800018310547</c:v>
                </c:pt>
                <c:pt idx="4664">
                  <c:v>426.8999938964844</c:v>
                </c:pt>
                <c:pt idx="4665">
                  <c:v>427.0</c:v>
                </c:pt>
                <c:pt idx="4666">
                  <c:v>427.1000061035156</c:v>
                </c:pt>
                <c:pt idx="4667">
                  <c:v>427.2000122070312</c:v>
                </c:pt>
                <c:pt idx="4668">
                  <c:v>427.300018310547</c:v>
                </c:pt>
                <c:pt idx="4669">
                  <c:v>427.3999938964844</c:v>
                </c:pt>
                <c:pt idx="4670">
                  <c:v>427.5</c:v>
                </c:pt>
                <c:pt idx="4671">
                  <c:v>427.6000061035156</c:v>
                </c:pt>
                <c:pt idx="4672">
                  <c:v>427.7000122070312</c:v>
                </c:pt>
                <c:pt idx="4673">
                  <c:v>427.800018310547</c:v>
                </c:pt>
                <c:pt idx="4674">
                  <c:v>427.8999938964844</c:v>
                </c:pt>
                <c:pt idx="4675">
                  <c:v>428.0</c:v>
                </c:pt>
                <c:pt idx="4676">
                  <c:v>428.1000061035156</c:v>
                </c:pt>
                <c:pt idx="4677">
                  <c:v>428.2000122070312</c:v>
                </c:pt>
                <c:pt idx="4678">
                  <c:v>428.300018310547</c:v>
                </c:pt>
                <c:pt idx="4679">
                  <c:v>428.3999938964844</c:v>
                </c:pt>
                <c:pt idx="4680">
                  <c:v>428.5</c:v>
                </c:pt>
                <c:pt idx="4681">
                  <c:v>428.6000061035156</c:v>
                </c:pt>
                <c:pt idx="4682">
                  <c:v>428.7000122070312</c:v>
                </c:pt>
                <c:pt idx="4683">
                  <c:v>428.800018310547</c:v>
                </c:pt>
                <c:pt idx="4684">
                  <c:v>428.8999938964844</c:v>
                </c:pt>
                <c:pt idx="4685">
                  <c:v>429.0</c:v>
                </c:pt>
                <c:pt idx="4686">
                  <c:v>429.1000061035156</c:v>
                </c:pt>
                <c:pt idx="4687">
                  <c:v>429.2000122070312</c:v>
                </c:pt>
                <c:pt idx="4688">
                  <c:v>429.300018310547</c:v>
                </c:pt>
                <c:pt idx="4689">
                  <c:v>429.3999938964844</c:v>
                </c:pt>
                <c:pt idx="4690">
                  <c:v>429.5</c:v>
                </c:pt>
                <c:pt idx="4691">
                  <c:v>429.6000061035156</c:v>
                </c:pt>
                <c:pt idx="4692">
                  <c:v>429.7000122070312</c:v>
                </c:pt>
                <c:pt idx="4693">
                  <c:v>429.800018310547</c:v>
                </c:pt>
                <c:pt idx="4694">
                  <c:v>429.8999938964844</c:v>
                </c:pt>
                <c:pt idx="4695">
                  <c:v>430.0</c:v>
                </c:pt>
                <c:pt idx="4696">
                  <c:v>430.1000061035156</c:v>
                </c:pt>
                <c:pt idx="4697">
                  <c:v>430.2000122070312</c:v>
                </c:pt>
                <c:pt idx="4698">
                  <c:v>430.300018310547</c:v>
                </c:pt>
                <c:pt idx="4699">
                  <c:v>430.3999938964844</c:v>
                </c:pt>
                <c:pt idx="4700">
                  <c:v>430.5</c:v>
                </c:pt>
                <c:pt idx="4701">
                  <c:v>430.6000061035156</c:v>
                </c:pt>
                <c:pt idx="4702">
                  <c:v>430.7000122070312</c:v>
                </c:pt>
                <c:pt idx="4703">
                  <c:v>430.800018310547</c:v>
                </c:pt>
                <c:pt idx="4704">
                  <c:v>430.8999938964844</c:v>
                </c:pt>
                <c:pt idx="4705">
                  <c:v>431.0</c:v>
                </c:pt>
                <c:pt idx="4706">
                  <c:v>431.1000061035156</c:v>
                </c:pt>
                <c:pt idx="4707">
                  <c:v>431.2000122070312</c:v>
                </c:pt>
                <c:pt idx="4708">
                  <c:v>431.300018310547</c:v>
                </c:pt>
                <c:pt idx="4709">
                  <c:v>431.3999938964844</c:v>
                </c:pt>
                <c:pt idx="4710">
                  <c:v>431.5</c:v>
                </c:pt>
                <c:pt idx="4711">
                  <c:v>431.6000061035156</c:v>
                </c:pt>
                <c:pt idx="4712">
                  <c:v>431.7000122070312</c:v>
                </c:pt>
                <c:pt idx="4713">
                  <c:v>431.800018310547</c:v>
                </c:pt>
                <c:pt idx="4714">
                  <c:v>431.8999938964844</c:v>
                </c:pt>
                <c:pt idx="4715">
                  <c:v>432.0</c:v>
                </c:pt>
                <c:pt idx="4716">
                  <c:v>432.1000061035156</c:v>
                </c:pt>
                <c:pt idx="4717">
                  <c:v>432.2000122070312</c:v>
                </c:pt>
                <c:pt idx="4718">
                  <c:v>432.300018310547</c:v>
                </c:pt>
                <c:pt idx="4719">
                  <c:v>432.3999938964844</c:v>
                </c:pt>
                <c:pt idx="4720">
                  <c:v>432.5</c:v>
                </c:pt>
                <c:pt idx="4721">
                  <c:v>432.6000061035156</c:v>
                </c:pt>
                <c:pt idx="4722">
                  <c:v>432.7000122070312</c:v>
                </c:pt>
                <c:pt idx="4723">
                  <c:v>432.800018310547</c:v>
                </c:pt>
                <c:pt idx="4724">
                  <c:v>432.8999938964844</c:v>
                </c:pt>
                <c:pt idx="4725">
                  <c:v>433.0</c:v>
                </c:pt>
                <c:pt idx="4726">
                  <c:v>433.1000061035156</c:v>
                </c:pt>
                <c:pt idx="4727">
                  <c:v>433.2000122070312</c:v>
                </c:pt>
                <c:pt idx="4728">
                  <c:v>433.300018310547</c:v>
                </c:pt>
                <c:pt idx="4729">
                  <c:v>433.3999938964844</c:v>
                </c:pt>
                <c:pt idx="4730">
                  <c:v>433.5</c:v>
                </c:pt>
                <c:pt idx="4731">
                  <c:v>433.6000061035156</c:v>
                </c:pt>
                <c:pt idx="4732">
                  <c:v>433.7000122070312</c:v>
                </c:pt>
                <c:pt idx="4733">
                  <c:v>433.800018310547</c:v>
                </c:pt>
                <c:pt idx="4734">
                  <c:v>433.8999938964844</c:v>
                </c:pt>
                <c:pt idx="4735">
                  <c:v>434.0</c:v>
                </c:pt>
                <c:pt idx="4736">
                  <c:v>434.1000061035156</c:v>
                </c:pt>
                <c:pt idx="4737">
                  <c:v>434.2000122070312</c:v>
                </c:pt>
                <c:pt idx="4738">
                  <c:v>434.300018310547</c:v>
                </c:pt>
                <c:pt idx="4739">
                  <c:v>434.3999938964844</c:v>
                </c:pt>
                <c:pt idx="4740">
                  <c:v>434.5</c:v>
                </c:pt>
                <c:pt idx="4741">
                  <c:v>434.6000061035156</c:v>
                </c:pt>
                <c:pt idx="4742">
                  <c:v>434.7000122070312</c:v>
                </c:pt>
                <c:pt idx="4743">
                  <c:v>434.800018310547</c:v>
                </c:pt>
                <c:pt idx="4744">
                  <c:v>434.8999938964844</c:v>
                </c:pt>
                <c:pt idx="4745">
                  <c:v>435.0</c:v>
                </c:pt>
                <c:pt idx="4746">
                  <c:v>435.1000061035156</c:v>
                </c:pt>
                <c:pt idx="4747">
                  <c:v>435.2000122070312</c:v>
                </c:pt>
                <c:pt idx="4748">
                  <c:v>435.300018310547</c:v>
                </c:pt>
                <c:pt idx="4749">
                  <c:v>435.3999938964844</c:v>
                </c:pt>
                <c:pt idx="4750">
                  <c:v>435.5</c:v>
                </c:pt>
                <c:pt idx="4751">
                  <c:v>435.6000061035156</c:v>
                </c:pt>
                <c:pt idx="4752">
                  <c:v>435.7000122070312</c:v>
                </c:pt>
                <c:pt idx="4753">
                  <c:v>435.800018310547</c:v>
                </c:pt>
                <c:pt idx="4754">
                  <c:v>435.8999938964844</c:v>
                </c:pt>
                <c:pt idx="4755">
                  <c:v>436.0</c:v>
                </c:pt>
                <c:pt idx="4756">
                  <c:v>436.1000061035156</c:v>
                </c:pt>
                <c:pt idx="4757">
                  <c:v>436.2000122070312</c:v>
                </c:pt>
                <c:pt idx="4758">
                  <c:v>436.300018310547</c:v>
                </c:pt>
                <c:pt idx="4759">
                  <c:v>436.3999938964844</c:v>
                </c:pt>
                <c:pt idx="4760">
                  <c:v>436.5</c:v>
                </c:pt>
                <c:pt idx="4761">
                  <c:v>436.6000061035156</c:v>
                </c:pt>
                <c:pt idx="4762">
                  <c:v>436.7000122070312</c:v>
                </c:pt>
                <c:pt idx="4763">
                  <c:v>436.800018310547</c:v>
                </c:pt>
                <c:pt idx="4764">
                  <c:v>436.8999938964844</c:v>
                </c:pt>
                <c:pt idx="4765">
                  <c:v>437.0</c:v>
                </c:pt>
                <c:pt idx="4766">
                  <c:v>437.1000061035156</c:v>
                </c:pt>
                <c:pt idx="4767">
                  <c:v>437.2000122070312</c:v>
                </c:pt>
                <c:pt idx="4768">
                  <c:v>437.300018310547</c:v>
                </c:pt>
                <c:pt idx="4769">
                  <c:v>437.3999938964844</c:v>
                </c:pt>
                <c:pt idx="4770">
                  <c:v>437.5</c:v>
                </c:pt>
                <c:pt idx="4771">
                  <c:v>437.6000061035156</c:v>
                </c:pt>
                <c:pt idx="4772">
                  <c:v>437.7000122070312</c:v>
                </c:pt>
                <c:pt idx="4773">
                  <c:v>437.800018310547</c:v>
                </c:pt>
                <c:pt idx="4774">
                  <c:v>437.8999938964844</c:v>
                </c:pt>
                <c:pt idx="4775">
                  <c:v>438.0</c:v>
                </c:pt>
                <c:pt idx="4776">
                  <c:v>438.1000061035156</c:v>
                </c:pt>
                <c:pt idx="4777">
                  <c:v>438.2000122070312</c:v>
                </c:pt>
                <c:pt idx="4778">
                  <c:v>438.300018310547</c:v>
                </c:pt>
                <c:pt idx="4779">
                  <c:v>438.3999938964844</c:v>
                </c:pt>
                <c:pt idx="4780">
                  <c:v>438.5</c:v>
                </c:pt>
                <c:pt idx="4781">
                  <c:v>438.6000061035156</c:v>
                </c:pt>
                <c:pt idx="4782">
                  <c:v>438.7000122070312</c:v>
                </c:pt>
                <c:pt idx="4783">
                  <c:v>438.800018310547</c:v>
                </c:pt>
                <c:pt idx="4784">
                  <c:v>438.8999938964844</c:v>
                </c:pt>
                <c:pt idx="4785">
                  <c:v>439.0</c:v>
                </c:pt>
                <c:pt idx="4786">
                  <c:v>439.1000061035156</c:v>
                </c:pt>
                <c:pt idx="4787">
                  <c:v>439.2000122070312</c:v>
                </c:pt>
                <c:pt idx="4788">
                  <c:v>439.300018310547</c:v>
                </c:pt>
                <c:pt idx="4789">
                  <c:v>439.3999938964844</c:v>
                </c:pt>
                <c:pt idx="4790">
                  <c:v>439.5</c:v>
                </c:pt>
                <c:pt idx="4791">
                  <c:v>439.6000061035156</c:v>
                </c:pt>
                <c:pt idx="4792">
                  <c:v>439.7000122070312</c:v>
                </c:pt>
                <c:pt idx="4793">
                  <c:v>439.800018310547</c:v>
                </c:pt>
                <c:pt idx="4794">
                  <c:v>439.8999938964844</c:v>
                </c:pt>
                <c:pt idx="4795">
                  <c:v>440.0</c:v>
                </c:pt>
                <c:pt idx="4796">
                  <c:v>440.1000061035156</c:v>
                </c:pt>
                <c:pt idx="4797">
                  <c:v>440.2000122070312</c:v>
                </c:pt>
                <c:pt idx="4798">
                  <c:v>440.300018310547</c:v>
                </c:pt>
                <c:pt idx="4799">
                  <c:v>440.3999938964844</c:v>
                </c:pt>
                <c:pt idx="4800">
                  <c:v>440.5</c:v>
                </c:pt>
                <c:pt idx="4801">
                  <c:v>440.6000061035156</c:v>
                </c:pt>
                <c:pt idx="4802">
                  <c:v>440.7000122070312</c:v>
                </c:pt>
                <c:pt idx="4803">
                  <c:v>440.800018310547</c:v>
                </c:pt>
                <c:pt idx="4804">
                  <c:v>440.8999938964844</c:v>
                </c:pt>
                <c:pt idx="4805">
                  <c:v>441.0</c:v>
                </c:pt>
                <c:pt idx="4806">
                  <c:v>441.1000061035156</c:v>
                </c:pt>
                <c:pt idx="4807">
                  <c:v>441.2000122070312</c:v>
                </c:pt>
                <c:pt idx="4808">
                  <c:v>441.300018310547</c:v>
                </c:pt>
                <c:pt idx="4809">
                  <c:v>441.3999938964844</c:v>
                </c:pt>
                <c:pt idx="4810">
                  <c:v>441.5</c:v>
                </c:pt>
                <c:pt idx="4811">
                  <c:v>441.6000061035156</c:v>
                </c:pt>
                <c:pt idx="4812">
                  <c:v>441.7000122070312</c:v>
                </c:pt>
                <c:pt idx="4813">
                  <c:v>441.800018310547</c:v>
                </c:pt>
                <c:pt idx="4814">
                  <c:v>441.8999938964844</c:v>
                </c:pt>
                <c:pt idx="4815">
                  <c:v>442.0</c:v>
                </c:pt>
                <c:pt idx="4816">
                  <c:v>442.1000061035156</c:v>
                </c:pt>
                <c:pt idx="4817">
                  <c:v>442.2000122070312</c:v>
                </c:pt>
                <c:pt idx="4818">
                  <c:v>442.300018310547</c:v>
                </c:pt>
                <c:pt idx="4819">
                  <c:v>442.3999938964844</c:v>
                </c:pt>
                <c:pt idx="4820">
                  <c:v>442.5</c:v>
                </c:pt>
                <c:pt idx="4821">
                  <c:v>442.6000061035156</c:v>
                </c:pt>
                <c:pt idx="4822">
                  <c:v>442.7000122070312</c:v>
                </c:pt>
                <c:pt idx="4823">
                  <c:v>442.800018310547</c:v>
                </c:pt>
                <c:pt idx="4824">
                  <c:v>442.8999938964844</c:v>
                </c:pt>
                <c:pt idx="4825">
                  <c:v>443.0</c:v>
                </c:pt>
                <c:pt idx="4826">
                  <c:v>443.1000061035156</c:v>
                </c:pt>
                <c:pt idx="4827">
                  <c:v>443.2000122070312</c:v>
                </c:pt>
                <c:pt idx="4828">
                  <c:v>443.300018310547</c:v>
                </c:pt>
                <c:pt idx="4829">
                  <c:v>443.3999938964844</c:v>
                </c:pt>
                <c:pt idx="4830">
                  <c:v>443.5</c:v>
                </c:pt>
                <c:pt idx="4831">
                  <c:v>443.6000061035156</c:v>
                </c:pt>
                <c:pt idx="4832">
                  <c:v>443.7000122070312</c:v>
                </c:pt>
                <c:pt idx="4833">
                  <c:v>443.800018310547</c:v>
                </c:pt>
                <c:pt idx="4834">
                  <c:v>443.8999938964844</c:v>
                </c:pt>
                <c:pt idx="4835">
                  <c:v>444.0</c:v>
                </c:pt>
                <c:pt idx="4836">
                  <c:v>444.1000061035156</c:v>
                </c:pt>
                <c:pt idx="4837">
                  <c:v>444.2000122070312</c:v>
                </c:pt>
                <c:pt idx="4838">
                  <c:v>444.300018310547</c:v>
                </c:pt>
                <c:pt idx="4839">
                  <c:v>444.3999938964844</c:v>
                </c:pt>
                <c:pt idx="4840">
                  <c:v>444.5</c:v>
                </c:pt>
                <c:pt idx="4841">
                  <c:v>444.6000061035156</c:v>
                </c:pt>
                <c:pt idx="4842">
                  <c:v>444.7000122070312</c:v>
                </c:pt>
                <c:pt idx="4843">
                  <c:v>444.800018310547</c:v>
                </c:pt>
                <c:pt idx="4844">
                  <c:v>444.8999938964844</c:v>
                </c:pt>
                <c:pt idx="4845">
                  <c:v>445.0</c:v>
                </c:pt>
                <c:pt idx="4846">
                  <c:v>445.1000061035156</c:v>
                </c:pt>
                <c:pt idx="4847">
                  <c:v>445.2000122070312</c:v>
                </c:pt>
                <c:pt idx="4848">
                  <c:v>445.300018310547</c:v>
                </c:pt>
                <c:pt idx="4849">
                  <c:v>445.3999938964844</c:v>
                </c:pt>
                <c:pt idx="4850">
                  <c:v>445.5</c:v>
                </c:pt>
                <c:pt idx="4851">
                  <c:v>445.6000061035156</c:v>
                </c:pt>
                <c:pt idx="4852">
                  <c:v>445.7000122070312</c:v>
                </c:pt>
                <c:pt idx="4853">
                  <c:v>445.800018310547</c:v>
                </c:pt>
                <c:pt idx="4854">
                  <c:v>445.8999938964844</c:v>
                </c:pt>
                <c:pt idx="4855">
                  <c:v>446.0</c:v>
                </c:pt>
                <c:pt idx="4856">
                  <c:v>446.1000061035156</c:v>
                </c:pt>
                <c:pt idx="4857">
                  <c:v>446.2000122070312</c:v>
                </c:pt>
                <c:pt idx="4858">
                  <c:v>446.300018310547</c:v>
                </c:pt>
                <c:pt idx="4859">
                  <c:v>446.3999938964844</c:v>
                </c:pt>
                <c:pt idx="4860">
                  <c:v>446.5</c:v>
                </c:pt>
                <c:pt idx="4861">
                  <c:v>446.6000061035156</c:v>
                </c:pt>
                <c:pt idx="4862">
                  <c:v>446.7000122070312</c:v>
                </c:pt>
                <c:pt idx="4863">
                  <c:v>446.800018310547</c:v>
                </c:pt>
                <c:pt idx="4864">
                  <c:v>446.8999938964844</c:v>
                </c:pt>
                <c:pt idx="4865">
                  <c:v>447.0</c:v>
                </c:pt>
                <c:pt idx="4866">
                  <c:v>447.1000061035156</c:v>
                </c:pt>
                <c:pt idx="4867">
                  <c:v>447.2000122070312</c:v>
                </c:pt>
                <c:pt idx="4868">
                  <c:v>447.300018310547</c:v>
                </c:pt>
                <c:pt idx="4869">
                  <c:v>447.3999938964844</c:v>
                </c:pt>
                <c:pt idx="4870">
                  <c:v>447.5</c:v>
                </c:pt>
                <c:pt idx="4871">
                  <c:v>447.6000061035156</c:v>
                </c:pt>
                <c:pt idx="4872">
                  <c:v>447.7000122070312</c:v>
                </c:pt>
                <c:pt idx="4873">
                  <c:v>447.800018310547</c:v>
                </c:pt>
                <c:pt idx="4874">
                  <c:v>447.8999938964844</c:v>
                </c:pt>
                <c:pt idx="4875">
                  <c:v>448.0</c:v>
                </c:pt>
                <c:pt idx="4876">
                  <c:v>448.1000061035156</c:v>
                </c:pt>
                <c:pt idx="4877">
                  <c:v>448.2000122070312</c:v>
                </c:pt>
                <c:pt idx="4878">
                  <c:v>448.300018310547</c:v>
                </c:pt>
                <c:pt idx="4879">
                  <c:v>448.3999938964844</c:v>
                </c:pt>
                <c:pt idx="4880">
                  <c:v>448.5</c:v>
                </c:pt>
                <c:pt idx="4881">
                  <c:v>448.6000061035156</c:v>
                </c:pt>
                <c:pt idx="4882">
                  <c:v>448.7000122070312</c:v>
                </c:pt>
                <c:pt idx="4883">
                  <c:v>448.800018310547</c:v>
                </c:pt>
                <c:pt idx="4884">
                  <c:v>448.8999938964844</c:v>
                </c:pt>
                <c:pt idx="4885">
                  <c:v>449.0</c:v>
                </c:pt>
                <c:pt idx="4886">
                  <c:v>449.1000061035156</c:v>
                </c:pt>
                <c:pt idx="4887">
                  <c:v>449.2000122070312</c:v>
                </c:pt>
                <c:pt idx="4888">
                  <c:v>449.300018310547</c:v>
                </c:pt>
                <c:pt idx="4889">
                  <c:v>449.3999938964844</c:v>
                </c:pt>
                <c:pt idx="4890">
                  <c:v>449.5</c:v>
                </c:pt>
                <c:pt idx="4891">
                  <c:v>449.6000061035156</c:v>
                </c:pt>
                <c:pt idx="4892">
                  <c:v>449.7000122070312</c:v>
                </c:pt>
                <c:pt idx="4893">
                  <c:v>449.800018310547</c:v>
                </c:pt>
                <c:pt idx="4894">
                  <c:v>449.8999938964844</c:v>
                </c:pt>
                <c:pt idx="4895">
                  <c:v>450.0</c:v>
                </c:pt>
                <c:pt idx="4896">
                  <c:v>450.1000061035156</c:v>
                </c:pt>
                <c:pt idx="4897">
                  <c:v>450.2000122070312</c:v>
                </c:pt>
                <c:pt idx="4898">
                  <c:v>450.300018310547</c:v>
                </c:pt>
                <c:pt idx="4899">
                  <c:v>450.3999938964844</c:v>
                </c:pt>
                <c:pt idx="4900">
                  <c:v>450.5</c:v>
                </c:pt>
                <c:pt idx="4901">
                  <c:v>450.6000061035156</c:v>
                </c:pt>
                <c:pt idx="4902">
                  <c:v>450.7000122070312</c:v>
                </c:pt>
                <c:pt idx="4903">
                  <c:v>450.800018310547</c:v>
                </c:pt>
                <c:pt idx="4904">
                  <c:v>450.8999938964844</c:v>
                </c:pt>
                <c:pt idx="4905">
                  <c:v>451.0</c:v>
                </c:pt>
                <c:pt idx="4906">
                  <c:v>451.1000061035156</c:v>
                </c:pt>
                <c:pt idx="4907">
                  <c:v>451.2000122070312</c:v>
                </c:pt>
                <c:pt idx="4908">
                  <c:v>451.300018310547</c:v>
                </c:pt>
                <c:pt idx="4909">
                  <c:v>451.3999938964844</c:v>
                </c:pt>
                <c:pt idx="4910">
                  <c:v>451.5</c:v>
                </c:pt>
                <c:pt idx="4911">
                  <c:v>451.6000061035156</c:v>
                </c:pt>
                <c:pt idx="4912">
                  <c:v>451.7000122070312</c:v>
                </c:pt>
                <c:pt idx="4913">
                  <c:v>451.800018310547</c:v>
                </c:pt>
                <c:pt idx="4914">
                  <c:v>451.8999938964844</c:v>
                </c:pt>
                <c:pt idx="4915">
                  <c:v>452.0</c:v>
                </c:pt>
                <c:pt idx="4916">
                  <c:v>452.1000061035156</c:v>
                </c:pt>
                <c:pt idx="4917">
                  <c:v>452.2000122070312</c:v>
                </c:pt>
                <c:pt idx="4918">
                  <c:v>452.300018310547</c:v>
                </c:pt>
                <c:pt idx="4919">
                  <c:v>452.3999938964844</c:v>
                </c:pt>
                <c:pt idx="4920">
                  <c:v>452.5</c:v>
                </c:pt>
                <c:pt idx="4921">
                  <c:v>452.6000061035156</c:v>
                </c:pt>
                <c:pt idx="4922">
                  <c:v>452.7000122070312</c:v>
                </c:pt>
                <c:pt idx="4923">
                  <c:v>452.800018310547</c:v>
                </c:pt>
                <c:pt idx="4924">
                  <c:v>452.8999938964844</c:v>
                </c:pt>
                <c:pt idx="4925">
                  <c:v>453.0</c:v>
                </c:pt>
                <c:pt idx="4926">
                  <c:v>453.1000061035156</c:v>
                </c:pt>
                <c:pt idx="4927">
                  <c:v>453.2000122070312</c:v>
                </c:pt>
                <c:pt idx="4928">
                  <c:v>453.300018310547</c:v>
                </c:pt>
                <c:pt idx="4929">
                  <c:v>453.3999938964844</c:v>
                </c:pt>
                <c:pt idx="4930">
                  <c:v>453.5</c:v>
                </c:pt>
                <c:pt idx="4931">
                  <c:v>453.6000061035156</c:v>
                </c:pt>
                <c:pt idx="4932">
                  <c:v>453.7000122070312</c:v>
                </c:pt>
                <c:pt idx="4933">
                  <c:v>453.800018310547</c:v>
                </c:pt>
                <c:pt idx="4934">
                  <c:v>453.8999938964844</c:v>
                </c:pt>
                <c:pt idx="4935">
                  <c:v>454.0</c:v>
                </c:pt>
                <c:pt idx="4936">
                  <c:v>454.1000061035156</c:v>
                </c:pt>
                <c:pt idx="4937">
                  <c:v>454.2000122070312</c:v>
                </c:pt>
                <c:pt idx="4938">
                  <c:v>454.300018310547</c:v>
                </c:pt>
                <c:pt idx="4939">
                  <c:v>454.3999938964844</c:v>
                </c:pt>
                <c:pt idx="4940">
                  <c:v>454.5</c:v>
                </c:pt>
                <c:pt idx="4941">
                  <c:v>454.6000061035156</c:v>
                </c:pt>
                <c:pt idx="4942">
                  <c:v>454.7000122070312</c:v>
                </c:pt>
                <c:pt idx="4943">
                  <c:v>454.800018310547</c:v>
                </c:pt>
                <c:pt idx="4944">
                  <c:v>454.8999938964844</c:v>
                </c:pt>
                <c:pt idx="4945">
                  <c:v>455.0</c:v>
                </c:pt>
                <c:pt idx="4946">
                  <c:v>455.1000061035156</c:v>
                </c:pt>
                <c:pt idx="4947">
                  <c:v>455.2000122070312</c:v>
                </c:pt>
                <c:pt idx="4948">
                  <c:v>455.300018310547</c:v>
                </c:pt>
                <c:pt idx="4949">
                  <c:v>455.3999938964844</c:v>
                </c:pt>
                <c:pt idx="4950">
                  <c:v>455.5</c:v>
                </c:pt>
                <c:pt idx="4951">
                  <c:v>455.6000061035156</c:v>
                </c:pt>
                <c:pt idx="4952">
                  <c:v>455.7000122070312</c:v>
                </c:pt>
                <c:pt idx="4953">
                  <c:v>455.800018310547</c:v>
                </c:pt>
                <c:pt idx="4954">
                  <c:v>455.8999938964844</c:v>
                </c:pt>
                <c:pt idx="4955">
                  <c:v>456.0</c:v>
                </c:pt>
                <c:pt idx="4956">
                  <c:v>456.1000061035156</c:v>
                </c:pt>
                <c:pt idx="4957">
                  <c:v>456.2000122070312</c:v>
                </c:pt>
                <c:pt idx="4958">
                  <c:v>456.300018310547</c:v>
                </c:pt>
                <c:pt idx="4959">
                  <c:v>456.3999938964844</c:v>
                </c:pt>
                <c:pt idx="4960">
                  <c:v>456.5</c:v>
                </c:pt>
                <c:pt idx="4961">
                  <c:v>456.6000061035156</c:v>
                </c:pt>
                <c:pt idx="4962">
                  <c:v>456.7000122070312</c:v>
                </c:pt>
                <c:pt idx="4963">
                  <c:v>456.800018310547</c:v>
                </c:pt>
                <c:pt idx="4964">
                  <c:v>456.8999938964844</c:v>
                </c:pt>
                <c:pt idx="4965">
                  <c:v>457.0</c:v>
                </c:pt>
                <c:pt idx="4966">
                  <c:v>457.1000061035156</c:v>
                </c:pt>
                <c:pt idx="4967">
                  <c:v>457.2000122070312</c:v>
                </c:pt>
                <c:pt idx="4968">
                  <c:v>457.300018310547</c:v>
                </c:pt>
                <c:pt idx="4969">
                  <c:v>457.3999938964844</c:v>
                </c:pt>
                <c:pt idx="4970">
                  <c:v>457.5</c:v>
                </c:pt>
                <c:pt idx="4971">
                  <c:v>457.6000061035156</c:v>
                </c:pt>
                <c:pt idx="4972">
                  <c:v>457.7000122070312</c:v>
                </c:pt>
                <c:pt idx="4973">
                  <c:v>457.800018310547</c:v>
                </c:pt>
                <c:pt idx="4974">
                  <c:v>457.8999938964844</c:v>
                </c:pt>
                <c:pt idx="4975">
                  <c:v>458.0</c:v>
                </c:pt>
                <c:pt idx="4976">
                  <c:v>458.1000061035156</c:v>
                </c:pt>
                <c:pt idx="4977">
                  <c:v>458.2000122070312</c:v>
                </c:pt>
                <c:pt idx="4978">
                  <c:v>458.300018310547</c:v>
                </c:pt>
                <c:pt idx="4979">
                  <c:v>458.3999938964844</c:v>
                </c:pt>
                <c:pt idx="4980">
                  <c:v>458.5</c:v>
                </c:pt>
                <c:pt idx="4981">
                  <c:v>458.6000061035156</c:v>
                </c:pt>
                <c:pt idx="4982">
                  <c:v>458.7000122070312</c:v>
                </c:pt>
                <c:pt idx="4983">
                  <c:v>458.800018310547</c:v>
                </c:pt>
                <c:pt idx="4984">
                  <c:v>458.8999938964844</c:v>
                </c:pt>
                <c:pt idx="4985">
                  <c:v>459.0</c:v>
                </c:pt>
                <c:pt idx="4986">
                  <c:v>459.1000061035156</c:v>
                </c:pt>
                <c:pt idx="4987">
                  <c:v>459.2000122070312</c:v>
                </c:pt>
                <c:pt idx="4988">
                  <c:v>459.300018310547</c:v>
                </c:pt>
                <c:pt idx="4989">
                  <c:v>459.3999938964844</c:v>
                </c:pt>
                <c:pt idx="4990">
                  <c:v>459.5</c:v>
                </c:pt>
                <c:pt idx="4991">
                  <c:v>459.6000061035156</c:v>
                </c:pt>
                <c:pt idx="4992">
                  <c:v>459.7000122070312</c:v>
                </c:pt>
                <c:pt idx="4993">
                  <c:v>459.800018310547</c:v>
                </c:pt>
                <c:pt idx="4994">
                  <c:v>459.8999938964844</c:v>
                </c:pt>
                <c:pt idx="4995">
                  <c:v>460.0</c:v>
                </c:pt>
                <c:pt idx="4996">
                  <c:v>460.1000061035156</c:v>
                </c:pt>
                <c:pt idx="4997">
                  <c:v>460.2000122070312</c:v>
                </c:pt>
                <c:pt idx="4998">
                  <c:v>460.300018310547</c:v>
                </c:pt>
                <c:pt idx="4999">
                  <c:v>460.3999938964844</c:v>
                </c:pt>
                <c:pt idx="5000">
                  <c:v>460.5</c:v>
                </c:pt>
                <c:pt idx="5001">
                  <c:v>460.6000061035156</c:v>
                </c:pt>
                <c:pt idx="5002">
                  <c:v>460.7000122070312</c:v>
                </c:pt>
                <c:pt idx="5003">
                  <c:v>460.800018310547</c:v>
                </c:pt>
                <c:pt idx="5004">
                  <c:v>460.8999938964844</c:v>
                </c:pt>
                <c:pt idx="5005">
                  <c:v>461.0</c:v>
                </c:pt>
                <c:pt idx="5006">
                  <c:v>461.1000061035156</c:v>
                </c:pt>
                <c:pt idx="5007">
                  <c:v>461.2000122070312</c:v>
                </c:pt>
                <c:pt idx="5008">
                  <c:v>461.300018310547</c:v>
                </c:pt>
                <c:pt idx="5009">
                  <c:v>461.3999938964844</c:v>
                </c:pt>
                <c:pt idx="5010">
                  <c:v>461.5</c:v>
                </c:pt>
                <c:pt idx="5011">
                  <c:v>461.6000061035156</c:v>
                </c:pt>
                <c:pt idx="5012">
                  <c:v>461.7000122070312</c:v>
                </c:pt>
                <c:pt idx="5013">
                  <c:v>461.800018310547</c:v>
                </c:pt>
                <c:pt idx="5014">
                  <c:v>461.8999938964844</c:v>
                </c:pt>
                <c:pt idx="5015">
                  <c:v>462.0</c:v>
                </c:pt>
                <c:pt idx="5016">
                  <c:v>462.1000061035156</c:v>
                </c:pt>
                <c:pt idx="5017">
                  <c:v>462.2000122070312</c:v>
                </c:pt>
                <c:pt idx="5018">
                  <c:v>462.300018310547</c:v>
                </c:pt>
                <c:pt idx="5019">
                  <c:v>462.3999938964844</c:v>
                </c:pt>
                <c:pt idx="5020">
                  <c:v>462.5</c:v>
                </c:pt>
                <c:pt idx="5021">
                  <c:v>462.6000061035156</c:v>
                </c:pt>
                <c:pt idx="5022">
                  <c:v>462.7000122070312</c:v>
                </c:pt>
                <c:pt idx="5023">
                  <c:v>462.800018310547</c:v>
                </c:pt>
                <c:pt idx="5024">
                  <c:v>462.8999938964844</c:v>
                </c:pt>
                <c:pt idx="5025">
                  <c:v>463.0</c:v>
                </c:pt>
                <c:pt idx="5026">
                  <c:v>463.1000061035156</c:v>
                </c:pt>
                <c:pt idx="5027">
                  <c:v>463.2000122070312</c:v>
                </c:pt>
                <c:pt idx="5028">
                  <c:v>463.300018310547</c:v>
                </c:pt>
                <c:pt idx="5029">
                  <c:v>463.3999938964844</c:v>
                </c:pt>
                <c:pt idx="5030">
                  <c:v>463.5</c:v>
                </c:pt>
                <c:pt idx="5031">
                  <c:v>463.6000061035156</c:v>
                </c:pt>
                <c:pt idx="5032">
                  <c:v>463.7000122070312</c:v>
                </c:pt>
                <c:pt idx="5033">
                  <c:v>463.800018310547</c:v>
                </c:pt>
                <c:pt idx="5034">
                  <c:v>463.8999938964844</c:v>
                </c:pt>
                <c:pt idx="5035">
                  <c:v>464.0</c:v>
                </c:pt>
                <c:pt idx="5036">
                  <c:v>464.1000061035156</c:v>
                </c:pt>
                <c:pt idx="5037">
                  <c:v>464.2000122070312</c:v>
                </c:pt>
                <c:pt idx="5038">
                  <c:v>464.300018310547</c:v>
                </c:pt>
                <c:pt idx="5039">
                  <c:v>464.3999938964844</c:v>
                </c:pt>
                <c:pt idx="5040">
                  <c:v>464.5</c:v>
                </c:pt>
                <c:pt idx="5041">
                  <c:v>464.6000061035156</c:v>
                </c:pt>
                <c:pt idx="5042">
                  <c:v>464.7000122070312</c:v>
                </c:pt>
                <c:pt idx="5043">
                  <c:v>464.800018310547</c:v>
                </c:pt>
                <c:pt idx="5044">
                  <c:v>464.8999938964844</c:v>
                </c:pt>
                <c:pt idx="5045">
                  <c:v>465.0</c:v>
                </c:pt>
                <c:pt idx="5046">
                  <c:v>465.1000061035156</c:v>
                </c:pt>
                <c:pt idx="5047">
                  <c:v>465.2000122070312</c:v>
                </c:pt>
                <c:pt idx="5048">
                  <c:v>465.300018310547</c:v>
                </c:pt>
                <c:pt idx="5049">
                  <c:v>465.3999938964844</c:v>
                </c:pt>
                <c:pt idx="5050">
                  <c:v>465.5</c:v>
                </c:pt>
                <c:pt idx="5051">
                  <c:v>465.6000061035156</c:v>
                </c:pt>
                <c:pt idx="5052">
                  <c:v>465.7000122070312</c:v>
                </c:pt>
                <c:pt idx="5053">
                  <c:v>465.800018310547</c:v>
                </c:pt>
                <c:pt idx="5054">
                  <c:v>465.8999938964844</c:v>
                </c:pt>
                <c:pt idx="5055">
                  <c:v>466.0</c:v>
                </c:pt>
                <c:pt idx="5056">
                  <c:v>466.1000061035156</c:v>
                </c:pt>
                <c:pt idx="5057">
                  <c:v>466.2000122070312</c:v>
                </c:pt>
                <c:pt idx="5058">
                  <c:v>466.300018310547</c:v>
                </c:pt>
                <c:pt idx="5059">
                  <c:v>466.3999938964844</c:v>
                </c:pt>
                <c:pt idx="5060">
                  <c:v>466.5</c:v>
                </c:pt>
                <c:pt idx="5061">
                  <c:v>466.6000061035156</c:v>
                </c:pt>
                <c:pt idx="5062">
                  <c:v>466.7000122070312</c:v>
                </c:pt>
                <c:pt idx="5063">
                  <c:v>466.800018310547</c:v>
                </c:pt>
                <c:pt idx="5064">
                  <c:v>466.8999938964844</c:v>
                </c:pt>
                <c:pt idx="5065">
                  <c:v>467.0</c:v>
                </c:pt>
                <c:pt idx="5066">
                  <c:v>467.1000061035156</c:v>
                </c:pt>
                <c:pt idx="5067">
                  <c:v>467.2000122070312</c:v>
                </c:pt>
                <c:pt idx="5068">
                  <c:v>467.300018310547</c:v>
                </c:pt>
                <c:pt idx="5069">
                  <c:v>467.3999938964844</c:v>
                </c:pt>
                <c:pt idx="5070">
                  <c:v>467.5</c:v>
                </c:pt>
                <c:pt idx="5071">
                  <c:v>467.6000061035156</c:v>
                </c:pt>
                <c:pt idx="5072">
                  <c:v>467.7000122070312</c:v>
                </c:pt>
                <c:pt idx="5073">
                  <c:v>467.800018310547</c:v>
                </c:pt>
                <c:pt idx="5074">
                  <c:v>467.8999938964844</c:v>
                </c:pt>
                <c:pt idx="5075">
                  <c:v>468.0</c:v>
                </c:pt>
                <c:pt idx="5076">
                  <c:v>468.1000061035156</c:v>
                </c:pt>
                <c:pt idx="5077">
                  <c:v>468.2000122070312</c:v>
                </c:pt>
                <c:pt idx="5078">
                  <c:v>468.300018310547</c:v>
                </c:pt>
                <c:pt idx="5079">
                  <c:v>468.3999938964844</c:v>
                </c:pt>
                <c:pt idx="5080">
                  <c:v>468.5</c:v>
                </c:pt>
                <c:pt idx="5081">
                  <c:v>468.6000061035156</c:v>
                </c:pt>
                <c:pt idx="5082">
                  <c:v>468.7000122070312</c:v>
                </c:pt>
                <c:pt idx="5083">
                  <c:v>468.800018310547</c:v>
                </c:pt>
                <c:pt idx="5084">
                  <c:v>468.8999938964844</c:v>
                </c:pt>
                <c:pt idx="5085">
                  <c:v>469.0</c:v>
                </c:pt>
                <c:pt idx="5086">
                  <c:v>469.1000061035156</c:v>
                </c:pt>
                <c:pt idx="5087">
                  <c:v>469.2000122070312</c:v>
                </c:pt>
                <c:pt idx="5088">
                  <c:v>469.300018310547</c:v>
                </c:pt>
                <c:pt idx="5089">
                  <c:v>469.3999938964844</c:v>
                </c:pt>
                <c:pt idx="5090">
                  <c:v>469.5</c:v>
                </c:pt>
                <c:pt idx="5091">
                  <c:v>469.6000061035156</c:v>
                </c:pt>
                <c:pt idx="5092">
                  <c:v>469.7000122070312</c:v>
                </c:pt>
                <c:pt idx="5093">
                  <c:v>469.800018310547</c:v>
                </c:pt>
                <c:pt idx="5094">
                  <c:v>469.8999938964844</c:v>
                </c:pt>
                <c:pt idx="5095">
                  <c:v>470.0</c:v>
                </c:pt>
                <c:pt idx="5096">
                  <c:v>470.1000061035156</c:v>
                </c:pt>
                <c:pt idx="5097">
                  <c:v>470.2000122070312</c:v>
                </c:pt>
                <c:pt idx="5098">
                  <c:v>470.300018310547</c:v>
                </c:pt>
                <c:pt idx="5099">
                  <c:v>470.3999938964844</c:v>
                </c:pt>
                <c:pt idx="5100">
                  <c:v>470.5</c:v>
                </c:pt>
                <c:pt idx="5101">
                  <c:v>470.6000061035156</c:v>
                </c:pt>
                <c:pt idx="5102">
                  <c:v>470.7000122070312</c:v>
                </c:pt>
                <c:pt idx="5103">
                  <c:v>470.800018310547</c:v>
                </c:pt>
                <c:pt idx="5104">
                  <c:v>470.8999938964844</c:v>
                </c:pt>
                <c:pt idx="5105">
                  <c:v>471.0</c:v>
                </c:pt>
                <c:pt idx="5106">
                  <c:v>471.1000061035156</c:v>
                </c:pt>
                <c:pt idx="5107">
                  <c:v>471.2000122070312</c:v>
                </c:pt>
                <c:pt idx="5108">
                  <c:v>471.300018310547</c:v>
                </c:pt>
                <c:pt idx="5109">
                  <c:v>471.3999938964844</c:v>
                </c:pt>
                <c:pt idx="5110">
                  <c:v>471.5</c:v>
                </c:pt>
                <c:pt idx="5111">
                  <c:v>471.6000061035156</c:v>
                </c:pt>
                <c:pt idx="5112">
                  <c:v>471.7000122070312</c:v>
                </c:pt>
                <c:pt idx="5113">
                  <c:v>471.800018310547</c:v>
                </c:pt>
                <c:pt idx="5114">
                  <c:v>471.8999938964844</c:v>
                </c:pt>
                <c:pt idx="5115">
                  <c:v>472.0</c:v>
                </c:pt>
                <c:pt idx="5116">
                  <c:v>472.1000061035156</c:v>
                </c:pt>
                <c:pt idx="5117">
                  <c:v>472.199981689453</c:v>
                </c:pt>
                <c:pt idx="5118">
                  <c:v>472.300018310547</c:v>
                </c:pt>
                <c:pt idx="5119">
                  <c:v>472.3999938964844</c:v>
                </c:pt>
                <c:pt idx="5120">
                  <c:v>472.5000305175781</c:v>
                </c:pt>
                <c:pt idx="5121">
                  <c:v>472.6000061035156</c:v>
                </c:pt>
                <c:pt idx="5122">
                  <c:v>472.699981689453</c:v>
                </c:pt>
                <c:pt idx="5123">
                  <c:v>472.800018310547</c:v>
                </c:pt>
                <c:pt idx="5124">
                  <c:v>472.8999938964844</c:v>
                </c:pt>
                <c:pt idx="5125">
                  <c:v>473.0000305175781</c:v>
                </c:pt>
                <c:pt idx="5126">
                  <c:v>473.1000061035156</c:v>
                </c:pt>
                <c:pt idx="5127">
                  <c:v>473.199981689453</c:v>
                </c:pt>
                <c:pt idx="5128">
                  <c:v>473.300018310547</c:v>
                </c:pt>
                <c:pt idx="5129">
                  <c:v>473.3999938964844</c:v>
                </c:pt>
                <c:pt idx="5130">
                  <c:v>473.5000305175781</c:v>
                </c:pt>
                <c:pt idx="5131">
                  <c:v>473.6000061035156</c:v>
                </c:pt>
                <c:pt idx="5132">
                  <c:v>473.699981689453</c:v>
                </c:pt>
                <c:pt idx="5133">
                  <c:v>473.800018310547</c:v>
                </c:pt>
                <c:pt idx="5134">
                  <c:v>473.8999938964844</c:v>
                </c:pt>
                <c:pt idx="5135">
                  <c:v>474.0000305175781</c:v>
                </c:pt>
                <c:pt idx="5136">
                  <c:v>474.1000061035156</c:v>
                </c:pt>
                <c:pt idx="5137">
                  <c:v>474.199981689453</c:v>
                </c:pt>
                <c:pt idx="5138">
                  <c:v>474.300018310547</c:v>
                </c:pt>
                <c:pt idx="5139">
                  <c:v>474.3999938964844</c:v>
                </c:pt>
                <c:pt idx="5140">
                  <c:v>474.5000305175781</c:v>
                </c:pt>
                <c:pt idx="5141">
                  <c:v>474.6000061035156</c:v>
                </c:pt>
                <c:pt idx="5142">
                  <c:v>474.699981689453</c:v>
                </c:pt>
                <c:pt idx="5143">
                  <c:v>474.800018310547</c:v>
                </c:pt>
                <c:pt idx="5144">
                  <c:v>474.8999938964844</c:v>
                </c:pt>
                <c:pt idx="5145">
                  <c:v>475.0000305175781</c:v>
                </c:pt>
                <c:pt idx="5146">
                  <c:v>475.1000061035156</c:v>
                </c:pt>
                <c:pt idx="5147">
                  <c:v>475.199981689453</c:v>
                </c:pt>
                <c:pt idx="5148">
                  <c:v>475.300018310547</c:v>
                </c:pt>
                <c:pt idx="5149">
                  <c:v>475.3999938964844</c:v>
                </c:pt>
                <c:pt idx="5150">
                  <c:v>475.5000305175781</c:v>
                </c:pt>
                <c:pt idx="5151">
                  <c:v>475.6000061035156</c:v>
                </c:pt>
                <c:pt idx="5152">
                  <c:v>475.699981689453</c:v>
                </c:pt>
                <c:pt idx="5153">
                  <c:v>475.800018310547</c:v>
                </c:pt>
                <c:pt idx="5154">
                  <c:v>475.8999938964844</c:v>
                </c:pt>
                <c:pt idx="5155">
                  <c:v>476.0000305175781</c:v>
                </c:pt>
                <c:pt idx="5156">
                  <c:v>476.1000061035156</c:v>
                </c:pt>
                <c:pt idx="5157">
                  <c:v>476.199981689453</c:v>
                </c:pt>
                <c:pt idx="5158">
                  <c:v>476.300018310547</c:v>
                </c:pt>
                <c:pt idx="5159">
                  <c:v>476.3999938964844</c:v>
                </c:pt>
                <c:pt idx="5160">
                  <c:v>476.5000305175781</c:v>
                </c:pt>
                <c:pt idx="5161">
                  <c:v>476.6000061035156</c:v>
                </c:pt>
                <c:pt idx="5162">
                  <c:v>476.699981689453</c:v>
                </c:pt>
                <c:pt idx="5163">
                  <c:v>476.800018310547</c:v>
                </c:pt>
                <c:pt idx="5164">
                  <c:v>476.8999938964844</c:v>
                </c:pt>
                <c:pt idx="5165">
                  <c:v>477.0000305175781</c:v>
                </c:pt>
                <c:pt idx="5166">
                  <c:v>477.1000061035156</c:v>
                </c:pt>
                <c:pt idx="5167">
                  <c:v>477.199981689453</c:v>
                </c:pt>
                <c:pt idx="5168">
                  <c:v>477.300018310547</c:v>
                </c:pt>
                <c:pt idx="5169">
                  <c:v>477.3999938964844</c:v>
                </c:pt>
                <c:pt idx="5170">
                  <c:v>477.5000305175781</c:v>
                </c:pt>
                <c:pt idx="5171">
                  <c:v>477.6000061035156</c:v>
                </c:pt>
                <c:pt idx="5172">
                  <c:v>477.699981689453</c:v>
                </c:pt>
                <c:pt idx="5173">
                  <c:v>477.800018310547</c:v>
                </c:pt>
                <c:pt idx="5174">
                  <c:v>477.8999938964844</c:v>
                </c:pt>
                <c:pt idx="5175">
                  <c:v>478.0000305175781</c:v>
                </c:pt>
                <c:pt idx="5176">
                  <c:v>478.1000061035156</c:v>
                </c:pt>
                <c:pt idx="5177">
                  <c:v>478.199981689453</c:v>
                </c:pt>
                <c:pt idx="5178">
                  <c:v>478.300018310547</c:v>
                </c:pt>
                <c:pt idx="5179">
                  <c:v>478.3999938964844</c:v>
                </c:pt>
                <c:pt idx="5180">
                  <c:v>478.5000305175781</c:v>
                </c:pt>
                <c:pt idx="5181">
                  <c:v>478.6000061035156</c:v>
                </c:pt>
                <c:pt idx="5182">
                  <c:v>478.699981689453</c:v>
                </c:pt>
                <c:pt idx="5183">
                  <c:v>478.800018310547</c:v>
                </c:pt>
                <c:pt idx="5184">
                  <c:v>478.8999938964844</c:v>
                </c:pt>
                <c:pt idx="5185">
                  <c:v>479.0000305175781</c:v>
                </c:pt>
                <c:pt idx="5186">
                  <c:v>479.1000061035156</c:v>
                </c:pt>
                <c:pt idx="5187">
                  <c:v>479.199981689453</c:v>
                </c:pt>
                <c:pt idx="5188">
                  <c:v>479.300018310547</c:v>
                </c:pt>
                <c:pt idx="5189">
                  <c:v>479.3999938964844</c:v>
                </c:pt>
                <c:pt idx="5190">
                  <c:v>479.5000305175781</c:v>
                </c:pt>
                <c:pt idx="5191">
                  <c:v>479.6000061035156</c:v>
                </c:pt>
                <c:pt idx="5192">
                  <c:v>479.699981689453</c:v>
                </c:pt>
                <c:pt idx="5193">
                  <c:v>479.800018310547</c:v>
                </c:pt>
                <c:pt idx="5194">
                  <c:v>479.8999938964844</c:v>
                </c:pt>
                <c:pt idx="5195">
                  <c:v>480.0000305175781</c:v>
                </c:pt>
                <c:pt idx="5196">
                  <c:v>480.1000061035156</c:v>
                </c:pt>
                <c:pt idx="5197">
                  <c:v>480.199981689453</c:v>
                </c:pt>
                <c:pt idx="5198">
                  <c:v>480.300018310547</c:v>
                </c:pt>
                <c:pt idx="5199">
                  <c:v>480.3999938964844</c:v>
                </c:pt>
                <c:pt idx="5200">
                  <c:v>480.5000305175781</c:v>
                </c:pt>
                <c:pt idx="5201">
                  <c:v>480.6000061035156</c:v>
                </c:pt>
                <c:pt idx="5202">
                  <c:v>480.699981689453</c:v>
                </c:pt>
                <c:pt idx="5203">
                  <c:v>480.800018310547</c:v>
                </c:pt>
                <c:pt idx="5204">
                  <c:v>480.8999938964844</c:v>
                </c:pt>
                <c:pt idx="5205">
                  <c:v>481.0000305175781</c:v>
                </c:pt>
                <c:pt idx="5206">
                  <c:v>481.1000061035156</c:v>
                </c:pt>
                <c:pt idx="5207">
                  <c:v>481.199981689453</c:v>
                </c:pt>
                <c:pt idx="5208">
                  <c:v>481.300018310547</c:v>
                </c:pt>
                <c:pt idx="5209">
                  <c:v>481.3999938964844</c:v>
                </c:pt>
                <c:pt idx="5210">
                  <c:v>481.5000305175781</c:v>
                </c:pt>
                <c:pt idx="5211">
                  <c:v>481.6000061035156</c:v>
                </c:pt>
                <c:pt idx="5212">
                  <c:v>481.699981689453</c:v>
                </c:pt>
                <c:pt idx="5213">
                  <c:v>481.800018310547</c:v>
                </c:pt>
                <c:pt idx="5214">
                  <c:v>481.8999938964844</c:v>
                </c:pt>
                <c:pt idx="5215">
                  <c:v>482.0000305175781</c:v>
                </c:pt>
                <c:pt idx="5216">
                  <c:v>482.1000061035156</c:v>
                </c:pt>
                <c:pt idx="5217">
                  <c:v>482.199981689453</c:v>
                </c:pt>
                <c:pt idx="5218">
                  <c:v>482.300018310547</c:v>
                </c:pt>
                <c:pt idx="5219">
                  <c:v>482.3999938964844</c:v>
                </c:pt>
                <c:pt idx="5220">
                  <c:v>482.5000305175781</c:v>
                </c:pt>
                <c:pt idx="5221">
                  <c:v>482.6000061035156</c:v>
                </c:pt>
                <c:pt idx="5222">
                  <c:v>482.699981689453</c:v>
                </c:pt>
                <c:pt idx="5223">
                  <c:v>482.800018310547</c:v>
                </c:pt>
                <c:pt idx="5224">
                  <c:v>482.8999938964844</c:v>
                </c:pt>
                <c:pt idx="5225">
                  <c:v>483.0000305175781</c:v>
                </c:pt>
                <c:pt idx="5226">
                  <c:v>483.1000061035156</c:v>
                </c:pt>
                <c:pt idx="5227">
                  <c:v>483.199981689453</c:v>
                </c:pt>
                <c:pt idx="5228">
                  <c:v>483.300018310547</c:v>
                </c:pt>
                <c:pt idx="5229">
                  <c:v>483.3999938964844</c:v>
                </c:pt>
                <c:pt idx="5230">
                  <c:v>483.5000305175781</c:v>
                </c:pt>
                <c:pt idx="5231">
                  <c:v>483.6000061035156</c:v>
                </c:pt>
                <c:pt idx="5232">
                  <c:v>483.699981689453</c:v>
                </c:pt>
                <c:pt idx="5233">
                  <c:v>483.800018310547</c:v>
                </c:pt>
                <c:pt idx="5234">
                  <c:v>483.8999938964844</c:v>
                </c:pt>
                <c:pt idx="5235">
                  <c:v>484.0000305175781</c:v>
                </c:pt>
                <c:pt idx="5236">
                  <c:v>484.1000061035156</c:v>
                </c:pt>
                <c:pt idx="5237">
                  <c:v>484.199981689453</c:v>
                </c:pt>
                <c:pt idx="5238">
                  <c:v>484.300018310547</c:v>
                </c:pt>
                <c:pt idx="5239">
                  <c:v>484.3999938964844</c:v>
                </c:pt>
                <c:pt idx="5240">
                  <c:v>484.5000305175781</c:v>
                </c:pt>
                <c:pt idx="5241">
                  <c:v>484.6000061035156</c:v>
                </c:pt>
                <c:pt idx="5242">
                  <c:v>484.699981689453</c:v>
                </c:pt>
                <c:pt idx="5243">
                  <c:v>484.800018310547</c:v>
                </c:pt>
                <c:pt idx="5244">
                  <c:v>484.8999938964844</c:v>
                </c:pt>
                <c:pt idx="5245">
                  <c:v>485.0000305175781</c:v>
                </c:pt>
                <c:pt idx="5246">
                  <c:v>485.1000061035156</c:v>
                </c:pt>
                <c:pt idx="5247">
                  <c:v>485.199981689453</c:v>
                </c:pt>
                <c:pt idx="5248">
                  <c:v>485.300018310547</c:v>
                </c:pt>
                <c:pt idx="5249">
                  <c:v>485.3999938964844</c:v>
                </c:pt>
                <c:pt idx="5250">
                  <c:v>485.5000305175781</c:v>
                </c:pt>
                <c:pt idx="5251">
                  <c:v>485.6000061035156</c:v>
                </c:pt>
                <c:pt idx="5252">
                  <c:v>485.699981689453</c:v>
                </c:pt>
                <c:pt idx="5253">
                  <c:v>485.800018310547</c:v>
                </c:pt>
                <c:pt idx="5254">
                  <c:v>485.8999938964844</c:v>
                </c:pt>
                <c:pt idx="5255">
                  <c:v>486.0000305175781</c:v>
                </c:pt>
                <c:pt idx="5256">
                  <c:v>486.1000061035156</c:v>
                </c:pt>
                <c:pt idx="5257">
                  <c:v>486.199981689453</c:v>
                </c:pt>
                <c:pt idx="5258">
                  <c:v>486.300018310547</c:v>
                </c:pt>
                <c:pt idx="5259">
                  <c:v>486.3999938964844</c:v>
                </c:pt>
                <c:pt idx="5260">
                  <c:v>486.5000305175781</c:v>
                </c:pt>
                <c:pt idx="5261">
                  <c:v>486.6000061035156</c:v>
                </c:pt>
                <c:pt idx="5262">
                  <c:v>486.699981689453</c:v>
                </c:pt>
                <c:pt idx="5263">
                  <c:v>486.800018310547</c:v>
                </c:pt>
                <c:pt idx="5264">
                  <c:v>486.8999938964844</c:v>
                </c:pt>
                <c:pt idx="5265">
                  <c:v>487.0000305175781</c:v>
                </c:pt>
                <c:pt idx="5266">
                  <c:v>487.1000061035156</c:v>
                </c:pt>
                <c:pt idx="5267">
                  <c:v>487.199981689453</c:v>
                </c:pt>
                <c:pt idx="5268">
                  <c:v>487.300018310547</c:v>
                </c:pt>
                <c:pt idx="5269">
                  <c:v>487.3999938964844</c:v>
                </c:pt>
                <c:pt idx="5270">
                  <c:v>487.5000305175781</c:v>
                </c:pt>
                <c:pt idx="5271">
                  <c:v>487.6000061035156</c:v>
                </c:pt>
                <c:pt idx="5272">
                  <c:v>487.699981689453</c:v>
                </c:pt>
                <c:pt idx="5273">
                  <c:v>487.800018310547</c:v>
                </c:pt>
                <c:pt idx="5274">
                  <c:v>487.8999938964844</c:v>
                </c:pt>
                <c:pt idx="5275">
                  <c:v>488.0000305175781</c:v>
                </c:pt>
                <c:pt idx="5276">
                  <c:v>488.1000061035156</c:v>
                </c:pt>
                <c:pt idx="5277">
                  <c:v>488.199981689453</c:v>
                </c:pt>
                <c:pt idx="5278">
                  <c:v>488.300018310547</c:v>
                </c:pt>
                <c:pt idx="5279">
                  <c:v>488.3999938964844</c:v>
                </c:pt>
                <c:pt idx="5280">
                  <c:v>488.5000305175781</c:v>
                </c:pt>
                <c:pt idx="5281">
                  <c:v>488.6000061035156</c:v>
                </c:pt>
                <c:pt idx="5282">
                  <c:v>488.699981689453</c:v>
                </c:pt>
                <c:pt idx="5283">
                  <c:v>488.800018310547</c:v>
                </c:pt>
                <c:pt idx="5284">
                  <c:v>488.8999938964844</c:v>
                </c:pt>
                <c:pt idx="5285">
                  <c:v>489.0000305175781</c:v>
                </c:pt>
                <c:pt idx="5286">
                  <c:v>489.1000061035156</c:v>
                </c:pt>
                <c:pt idx="5287">
                  <c:v>489.199981689453</c:v>
                </c:pt>
                <c:pt idx="5288">
                  <c:v>489.300018310547</c:v>
                </c:pt>
                <c:pt idx="5289">
                  <c:v>489.3999938964844</c:v>
                </c:pt>
                <c:pt idx="5290">
                  <c:v>489.5000305175781</c:v>
                </c:pt>
                <c:pt idx="5291">
                  <c:v>489.6000061035156</c:v>
                </c:pt>
                <c:pt idx="5292">
                  <c:v>489.699981689453</c:v>
                </c:pt>
                <c:pt idx="5293">
                  <c:v>489.800018310547</c:v>
                </c:pt>
                <c:pt idx="5294">
                  <c:v>489.8999938964844</c:v>
                </c:pt>
                <c:pt idx="5295">
                  <c:v>490.0000305175781</c:v>
                </c:pt>
                <c:pt idx="5296">
                  <c:v>490.1000061035156</c:v>
                </c:pt>
                <c:pt idx="5297">
                  <c:v>490.199981689453</c:v>
                </c:pt>
                <c:pt idx="5298">
                  <c:v>490.300018310547</c:v>
                </c:pt>
                <c:pt idx="5299">
                  <c:v>490.3999938964844</c:v>
                </c:pt>
                <c:pt idx="5300">
                  <c:v>490.5000305175781</c:v>
                </c:pt>
                <c:pt idx="5301">
                  <c:v>490.6000061035156</c:v>
                </c:pt>
                <c:pt idx="5302">
                  <c:v>490.699981689453</c:v>
                </c:pt>
                <c:pt idx="5303">
                  <c:v>490.800018310547</c:v>
                </c:pt>
                <c:pt idx="5304">
                  <c:v>490.8999938964844</c:v>
                </c:pt>
                <c:pt idx="5305">
                  <c:v>491.0000305175781</c:v>
                </c:pt>
                <c:pt idx="5306">
                  <c:v>491.1000061035156</c:v>
                </c:pt>
                <c:pt idx="5307">
                  <c:v>491.199981689453</c:v>
                </c:pt>
                <c:pt idx="5308">
                  <c:v>491.300018310547</c:v>
                </c:pt>
                <c:pt idx="5309">
                  <c:v>491.3999938964844</c:v>
                </c:pt>
                <c:pt idx="5310">
                  <c:v>491.5000305175781</c:v>
                </c:pt>
                <c:pt idx="5311">
                  <c:v>491.6000061035156</c:v>
                </c:pt>
                <c:pt idx="5312">
                  <c:v>491.699981689453</c:v>
                </c:pt>
                <c:pt idx="5313">
                  <c:v>491.800018310547</c:v>
                </c:pt>
                <c:pt idx="5314">
                  <c:v>491.8999938964844</c:v>
                </c:pt>
                <c:pt idx="5315">
                  <c:v>492.0000305175781</c:v>
                </c:pt>
                <c:pt idx="5316">
                  <c:v>492.1000061035156</c:v>
                </c:pt>
                <c:pt idx="5317">
                  <c:v>492.199981689453</c:v>
                </c:pt>
                <c:pt idx="5318">
                  <c:v>492.300018310547</c:v>
                </c:pt>
                <c:pt idx="5319">
                  <c:v>492.3999938964844</c:v>
                </c:pt>
                <c:pt idx="5320">
                  <c:v>492.5000305175781</c:v>
                </c:pt>
                <c:pt idx="5321">
                  <c:v>492.6000061035156</c:v>
                </c:pt>
                <c:pt idx="5322">
                  <c:v>492.699981689453</c:v>
                </c:pt>
                <c:pt idx="5323">
                  <c:v>492.800018310547</c:v>
                </c:pt>
                <c:pt idx="5324">
                  <c:v>492.8999938964844</c:v>
                </c:pt>
                <c:pt idx="5325">
                  <c:v>493.0000305175781</c:v>
                </c:pt>
                <c:pt idx="5326">
                  <c:v>493.1000061035156</c:v>
                </c:pt>
                <c:pt idx="5327">
                  <c:v>493.199981689453</c:v>
                </c:pt>
                <c:pt idx="5328">
                  <c:v>493.300018310547</c:v>
                </c:pt>
                <c:pt idx="5329">
                  <c:v>493.3999938964844</c:v>
                </c:pt>
                <c:pt idx="5330">
                  <c:v>493.5000305175781</c:v>
                </c:pt>
                <c:pt idx="5331">
                  <c:v>493.6000061035156</c:v>
                </c:pt>
                <c:pt idx="5332">
                  <c:v>493.699981689453</c:v>
                </c:pt>
                <c:pt idx="5333">
                  <c:v>493.800018310547</c:v>
                </c:pt>
                <c:pt idx="5334">
                  <c:v>493.8999938964844</c:v>
                </c:pt>
                <c:pt idx="5335">
                  <c:v>494.0000305175781</c:v>
                </c:pt>
                <c:pt idx="5336">
                  <c:v>494.1000061035156</c:v>
                </c:pt>
                <c:pt idx="5337">
                  <c:v>494.199981689453</c:v>
                </c:pt>
                <c:pt idx="5338">
                  <c:v>494.300018310547</c:v>
                </c:pt>
                <c:pt idx="5339">
                  <c:v>494.3999938964844</c:v>
                </c:pt>
                <c:pt idx="5340">
                  <c:v>494.5000305175781</c:v>
                </c:pt>
                <c:pt idx="5341">
                  <c:v>494.6000061035156</c:v>
                </c:pt>
                <c:pt idx="5342">
                  <c:v>494.699981689453</c:v>
                </c:pt>
                <c:pt idx="5343">
                  <c:v>494.800018310547</c:v>
                </c:pt>
                <c:pt idx="5344">
                  <c:v>494.8999938964844</c:v>
                </c:pt>
                <c:pt idx="5345">
                  <c:v>495.0000305175781</c:v>
                </c:pt>
                <c:pt idx="5346">
                  <c:v>495.1000061035156</c:v>
                </c:pt>
                <c:pt idx="5347">
                  <c:v>495.199981689453</c:v>
                </c:pt>
                <c:pt idx="5348">
                  <c:v>495.300018310547</c:v>
                </c:pt>
                <c:pt idx="5349">
                  <c:v>495.3999938964844</c:v>
                </c:pt>
                <c:pt idx="5350">
                  <c:v>495.5000305175781</c:v>
                </c:pt>
                <c:pt idx="5351">
                  <c:v>495.6000061035156</c:v>
                </c:pt>
                <c:pt idx="5352">
                  <c:v>495.699981689453</c:v>
                </c:pt>
                <c:pt idx="5353">
                  <c:v>495.800018310547</c:v>
                </c:pt>
                <c:pt idx="5354">
                  <c:v>495.8999938964844</c:v>
                </c:pt>
                <c:pt idx="5355">
                  <c:v>496.0000305175781</c:v>
                </c:pt>
                <c:pt idx="5356">
                  <c:v>496.1000061035156</c:v>
                </c:pt>
                <c:pt idx="5357">
                  <c:v>496.199981689453</c:v>
                </c:pt>
                <c:pt idx="5358">
                  <c:v>496.300018310547</c:v>
                </c:pt>
                <c:pt idx="5359">
                  <c:v>496.3999938964844</c:v>
                </c:pt>
                <c:pt idx="5360">
                  <c:v>496.5000305175781</c:v>
                </c:pt>
                <c:pt idx="5361">
                  <c:v>496.6000061035156</c:v>
                </c:pt>
                <c:pt idx="5362">
                  <c:v>496.699981689453</c:v>
                </c:pt>
                <c:pt idx="5363">
                  <c:v>496.800018310547</c:v>
                </c:pt>
                <c:pt idx="5364">
                  <c:v>496.8999938964844</c:v>
                </c:pt>
                <c:pt idx="5365">
                  <c:v>497.0000305175781</c:v>
                </c:pt>
                <c:pt idx="5366">
                  <c:v>497.1000061035156</c:v>
                </c:pt>
                <c:pt idx="5367">
                  <c:v>497.199981689453</c:v>
                </c:pt>
                <c:pt idx="5368">
                  <c:v>497.300018310547</c:v>
                </c:pt>
                <c:pt idx="5369">
                  <c:v>497.3999938964844</c:v>
                </c:pt>
                <c:pt idx="5370">
                  <c:v>497.5000305175781</c:v>
                </c:pt>
                <c:pt idx="5371">
                  <c:v>497.6000061035156</c:v>
                </c:pt>
                <c:pt idx="5372">
                  <c:v>497.699981689453</c:v>
                </c:pt>
                <c:pt idx="5373">
                  <c:v>497.800018310547</c:v>
                </c:pt>
                <c:pt idx="5374">
                  <c:v>497.8999938964844</c:v>
                </c:pt>
                <c:pt idx="5375">
                  <c:v>498.0000305175781</c:v>
                </c:pt>
                <c:pt idx="5376">
                  <c:v>498.1000061035156</c:v>
                </c:pt>
                <c:pt idx="5377">
                  <c:v>498.199981689453</c:v>
                </c:pt>
                <c:pt idx="5378">
                  <c:v>498.300018310547</c:v>
                </c:pt>
                <c:pt idx="5379">
                  <c:v>498.3999938964844</c:v>
                </c:pt>
                <c:pt idx="5380">
                  <c:v>498.5000305175781</c:v>
                </c:pt>
                <c:pt idx="5381">
                  <c:v>498.6000061035156</c:v>
                </c:pt>
                <c:pt idx="5382">
                  <c:v>498.699981689453</c:v>
                </c:pt>
                <c:pt idx="5383">
                  <c:v>498.800018310547</c:v>
                </c:pt>
                <c:pt idx="5384">
                  <c:v>498.8999938964844</c:v>
                </c:pt>
                <c:pt idx="5385">
                  <c:v>499.0000305175781</c:v>
                </c:pt>
                <c:pt idx="5386">
                  <c:v>499.1000061035156</c:v>
                </c:pt>
                <c:pt idx="5387">
                  <c:v>499.199981689453</c:v>
                </c:pt>
                <c:pt idx="5388">
                  <c:v>499.300018310547</c:v>
                </c:pt>
                <c:pt idx="5389">
                  <c:v>499.3999938964844</c:v>
                </c:pt>
                <c:pt idx="5390">
                  <c:v>499.5000305175781</c:v>
                </c:pt>
                <c:pt idx="5391">
                  <c:v>499.6000061035156</c:v>
                </c:pt>
                <c:pt idx="5392">
                  <c:v>499.699981689453</c:v>
                </c:pt>
                <c:pt idx="5393">
                  <c:v>499.800018310547</c:v>
                </c:pt>
                <c:pt idx="5394">
                  <c:v>499.8999938964844</c:v>
                </c:pt>
                <c:pt idx="5395">
                  <c:v>500.0000305175781</c:v>
                </c:pt>
                <c:pt idx="5396">
                  <c:v>500.1000061035156</c:v>
                </c:pt>
                <c:pt idx="5397">
                  <c:v>500.199981689453</c:v>
                </c:pt>
                <c:pt idx="5398">
                  <c:v>500.300018310547</c:v>
                </c:pt>
                <c:pt idx="5399">
                  <c:v>500.3999938964844</c:v>
                </c:pt>
                <c:pt idx="5400">
                  <c:v>500.5000305175781</c:v>
                </c:pt>
                <c:pt idx="5401">
                  <c:v>500.6000061035156</c:v>
                </c:pt>
                <c:pt idx="5402">
                  <c:v>500.699981689453</c:v>
                </c:pt>
                <c:pt idx="5403">
                  <c:v>500.800018310547</c:v>
                </c:pt>
                <c:pt idx="5404">
                  <c:v>500.8999938964844</c:v>
                </c:pt>
                <c:pt idx="5405">
                  <c:v>501.0000305175781</c:v>
                </c:pt>
                <c:pt idx="5406">
                  <c:v>501.1000061035156</c:v>
                </c:pt>
                <c:pt idx="5407">
                  <c:v>501.199981689453</c:v>
                </c:pt>
                <c:pt idx="5408">
                  <c:v>501.300018310547</c:v>
                </c:pt>
                <c:pt idx="5409">
                  <c:v>501.3999938964844</c:v>
                </c:pt>
                <c:pt idx="5410">
                  <c:v>501.5000305175781</c:v>
                </c:pt>
                <c:pt idx="5411">
                  <c:v>501.6000061035156</c:v>
                </c:pt>
                <c:pt idx="5412">
                  <c:v>501.699981689453</c:v>
                </c:pt>
                <c:pt idx="5413">
                  <c:v>501.800018310547</c:v>
                </c:pt>
                <c:pt idx="5414">
                  <c:v>501.8999938964844</c:v>
                </c:pt>
                <c:pt idx="5415">
                  <c:v>502.0000305175781</c:v>
                </c:pt>
                <c:pt idx="5416">
                  <c:v>502.1000061035156</c:v>
                </c:pt>
                <c:pt idx="5417">
                  <c:v>502.199981689453</c:v>
                </c:pt>
                <c:pt idx="5418">
                  <c:v>502.300018310547</c:v>
                </c:pt>
                <c:pt idx="5419">
                  <c:v>502.3999938964844</c:v>
                </c:pt>
                <c:pt idx="5420">
                  <c:v>502.5000305175781</c:v>
                </c:pt>
                <c:pt idx="5421">
                  <c:v>502.6000061035156</c:v>
                </c:pt>
                <c:pt idx="5422">
                  <c:v>502.699981689453</c:v>
                </c:pt>
                <c:pt idx="5423">
                  <c:v>502.800018310547</c:v>
                </c:pt>
                <c:pt idx="5424">
                  <c:v>502.8999938964844</c:v>
                </c:pt>
                <c:pt idx="5425">
                  <c:v>503.0000305175781</c:v>
                </c:pt>
                <c:pt idx="5426">
                  <c:v>503.1000061035156</c:v>
                </c:pt>
                <c:pt idx="5427">
                  <c:v>503.199981689453</c:v>
                </c:pt>
                <c:pt idx="5428">
                  <c:v>503.300018310547</c:v>
                </c:pt>
                <c:pt idx="5429">
                  <c:v>503.3999938964844</c:v>
                </c:pt>
                <c:pt idx="5430">
                  <c:v>503.5000305175781</c:v>
                </c:pt>
                <c:pt idx="5431">
                  <c:v>503.6000061035156</c:v>
                </c:pt>
                <c:pt idx="5432">
                  <c:v>503.699981689453</c:v>
                </c:pt>
                <c:pt idx="5433">
                  <c:v>503.800018310547</c:v>
                </c:pt>
                <c:pt idx="5434">
                  <c:v>503.8999938964844</c:v>
                </c:pt>
                <c:pt idx="5435">
                  <c:v>504.0000305175781</c:v>
                </c:pt>
                <c:pt idx="5436">
                  <c:v>504.1000061035156</c:v>
                </c:pt>
                <c:pt idx="5437">
                  <c:v>504.199981689453</c:v>
                </c:pt>
                <c:pt idx="5438">
                  <c:v>504.300018310547</c:v>
                </c:pt>
                <c:pt idx="5439">
                  <c:v>504.3999938964844</c:v>
                </c:pt>
                <c:pt idx="5440">
                  <c:v>504.5000305175781</c:v>
                </c:pt>
                <c:pt idx="5441">
                  <c:v>504.6000061035156</c:v>
                </c:pt>
                <c:pt idx="5442">
                  <c:v>504.699981689453</c:v>
                </c:pt>
                <c:pt idx="5443">
                  <c:v>504.800018310547</c:v>
                </c:pt>
                <c:pt idx="5444">
                  <c:v>504.8999938964844</c:v>
                </c:pt>
                <c:pt idx="5445">
                  <c:v>505.0000305175781</c:v>
                </c:pt>
                <c:pt idx="5446">
                  <c:v>505.1000061035156</c:v>
                </c:pt>
                <c:pt idx="5447">
                  <c:v>505.199981689453</c:v>
                </c:pt>
                <c:pt idx="5448">
                  <c:v>505.300018310547</c:v>
                </c:pt>
                <c:pt idx="5449">
                  <c:v>505.3999938964844</c:v>
                </c:pt>
                <c:pt idx="5450">
                  <c:v>505.5000305175781</c:v>
                </c:pt>
                <c:pt idx="5451">
                  <c:v>505.6000061035156</c:v>
                </c:pt>
                <c:pt idx="5452">
                  <c:v>505.699981689453</c:v>
                </c:pt>
                <c:pt idx="5453">
                  <c:v>505.800018310547</c:v>
                </c:pt>
                <c:pt idx="5454">
                  <c:v>505.8999938964844</c:v>
                </c:pt>
                <c:pt idx="5455">
                  <c:v>506.0000305175781</c:v>
                </c:pt>
                <c:pt idx="5456">
                  <c:v>506.1000061035156</c:v>
                </c:pt>
                <c:pt idx="5457">
                  <c:v>506.199981689453</c:v>
                </c:pt>
                <c:pt idx="5458">
                  <c:v>506.300018310547</c:v>
                </c:pt>
                <c:pt idx="5459">
                  <c:v>506.3999938964844</c:v>
                </c:pt>
                <c:pt idx="5460">
                  <c:v>506.5000305175781</c:v>
                </c:pt>
                <c:pt idx="5461">
                  <c:v>506.6000061035156</c:v>
                </c:pt>
                <c:pt idx="5462">
                  <c:v>506.699981689453</c:v>
                </c:pt>
                <c:pt idx="5463">
                  <c:v>506.800018310547</c:v>
                </c:pt>
                <c:pt idx="5464">
                  <c:v>506.8999938964844</c:v>
                </c:pt>
                <c:pt idx="5465">
                  <c:v>507.0000305175781</c:v>
                </c:pt>
                <c:pt idx="5466">
                  <c:v>507.1000061035156</c:v>
                </c:pt>
                <c:pt idx="5467">
                  <c:v>507.199981689453</c:v>
                </c:pt>
                <c:pt idx="5468">
                  <c:v>507.300018310547</c:v>
                </c:pt>
                <c:pt idx="5469">
                  <c:v>507.3999938964844</c:v>
                </c:pt>
                <c:pt idx="5470">
                  <c:v>507.5000305175781</c:v>
                </c:pt>
                <c:pt idx="5471">
                  <c:v>507.6000061035156</c:v>
                </c:pt>
                <c:pt idx="5472">
                  <c:v>507.699981689453</c:v>
                </c:pt>
                <c:pt idx="5473">
                  <c:v>507.800018310547</c:v>
                </c:pt>
                <c:pt idx="5474">
                  <c:v>507.8999938964844</c:v>
                </c:pt>
                <c:pt idx="5475">
                  <c:v>508.0000305175781</c:v>
                </c:pt>
                <c:pt idx="5476">
                  <c:v>508.1000061035156</c:v>
                </c:pt>
                <c:pt idx="5477">
                  <c:v>508.199981689453</c:v>
                </c:pt>
                <c:pt idx="5478">
                  <c:v>508.300018310547</c:v>
                </c:pt>
                <c:pt idx="5479">
                  <c:v>508.3999938964844</c:v>
                </c:pt>
                <c:pt idx="5480">
                  <c:v>508.5000305175781</c:v>
                </c:pt>
                <c:pt idx="5481">
                  <c:v>508.6000061035156</c:v>
                </c:pt>
                <c:pt idx="5482">
                  <c:v>508.699981689453</c:v>
                </c:pt>
                <c:pt idx="5483">
                  <c:v>508.800018310547</c:v>
                </c:pt>
                <c:pt idx="5484">
                  <c:v>508.8999938964844</c:v>
                </c:pt>
                <c:pt idx="5485">
                  <c:v>509.0000305175781</c:v>
                </c:pt>
                <c:pt idx="5486">
                  <c:v>509.1000061035156</c:v>
                </c:pt>
                <c:pt idx="5487">
                  <c:v>509.199981689453</c:v>
                </c:pt>
                <c:pt idx="5488">
                  <c:v>509.300018310547</c:v>
                </c:pt>
                <c:pt idx="5489">
                  <c:v>509.3999938964844</c:v>
                </c:pt>
                <c:pt idx="5490">
                  <c:v>509.5000305175781</c:v>
                </c:pt>
                <c:pt idx="5491">
                  <c:v>509.6000061035156</c:v>
                </c:pt>
                <c:pt idx="5492">
                  <c:v>509.699981689453</c:v>
                </c:pt>
                <c:pt idx="5493">
                  <c:v>509.800018310547</c:v>
                </c:pt>
                <c:pt idx="5494">
                  <c:v>509.8999938964844</c:v>
                </c:pt>
                <c:pt idx="5495">
                  <c:v>510.0000305175781</c:v>
                </c:pt>
                <c:pt idx="5496">
                  <c:v>510.1000061035156</c:v>
                </c:pt>
                <c:pt idx="5497">
                  <c:v>510.199981689453</c:v>
                </c:pt>
                <c:pt idx="5498">
                  <c:v>510.300018310547</c:v>
                </c:pt>
                <c:pt idx="5499">
                  <c:v>510.3999938964844</c:v>
                </c:pt>
                <c:pt idx="5500">
                  <c:v>510.5000305175781</c:v>
                </c:pt>
                <c:pt idx="5501">
                  <c:v>510.6000061035156</c:v>
                </c:pt>
                <c:pt idx="5502">
                  <c:v>510.699981689453</c:v>
                </c:pt>
                <c:pt idx="5503">
                  <c:v>510.800018310547</c:v>
                </c:pt>
                <c:pt idx="5504">
                  <c:v>510.8999938964844</c:v>
                </c:pt>
                <c:pt idx="5505">
                  <c:v>511.0000305175781</c:v>
                </c:pt>
                <c:pt idx="5506">
                  <c:v>511.1000061035156</c:v>
                </c:pt>
                <c:pt idx="5507">
                  <c:v>511.199981689453</c:v>
                </c:pt>
                <c:pt idx="5508">
                  <c:v>511.300018310547</c:v>
                </c:pt>
                <c:pt idx="5509">
                  <c:v>511.3999938964844</c:v>
                </c:pt>
                <c:pt idx="5510">
                  <c:v>511.5000305175781</c:v>
                </c:pt>
                <c:pt idx="5511">
                  <c:v>511.6000061035156</c:v>
                </c:pt>
                <c:pt idx="5512">
                  <c:v>511.699981689453</c:v>
                </c:pt>
                <c:pt idx="5513">
                  <c:v>511.800018310547</c:v>
                </c:pt>
                <c:pt idx="5514">
                  <c:v>511.8999938964844</c:v>
                </c:pt>
                <c:pt idx="5515">
                  <c:v>512.0</c:v>
                </c:pt>
                <c:pt idx="5516">
                  <c:v>512.0999755859374</c:v>
                </c:pt>
                <c:pt idx="5517">
                  <c:v>512.199951171875</c:v>
                </c:pt>
                <c:pt idx="5518">
                  <c:v>512.2999877929685</c:v>
                </c:pt>
                <c:pt idx="5519">
                  <c:v>512.3999633789062</c:v>
                </c:pt>
                <c:pt idx="5520">
                  <c:v>512.5</c:v>
                </c:pt>
                <c:pt idx="5521">
                  <c:v>512.5999755859374</c:v>
                </c:pt>
                <c:pt idx="5522">
                  <c:v>512.699951171875</c:v>
                </c:pt>
                <c:pt idx="5523">
                  <c:v>512.7999877929685</c:v>
                </c:pt>
                <c:pt idx="5524">
                  <c:v>512.8999633789062</c:v>
                </c:pt>
                <c:pt idx="5525">
                  <c:v>513.0</c:v>
                </c:pt>
                <c:pt idx="5526">
                  <c:v>513.0999755859374</c:v>
                </c:pt>
                <c:pt idx="5527">
                  <c:v>513.199951171875</c:v>
                </c:pt>
                <c:pt idx="5528">
                  <c:v>513.2999877929685</c:v>
                </c:pt>
                <c:pt idx="5529">
                  <c:v>513.3999633789062</c:v>
                </c:pt>
                <c:pt idx="5530">
                  <c:v>513.5</c:v>
                </c:pt>
                <c:pt idx="5531">
                  <c:v>513.5999755859374</c:v>
                </c:pt>
                <c:pt idx="5532">
                  <c:v>513.699951171875</c:v>
                </c:pt>
                <c:pt idx="5533">
                  <c:v>513.7999877929685</c:v>
                </c:pt>
                <c:pt idx="5534">
                  <c:v>513.8999633789062</c:v>
                </c:pt>
                <c:pt idx="5535">
                  <c:v>514.0</c:v>
                </c:pt>
                <c:pt idx="5536">
                  <c:v>514.0999755859374</c:v>
                </c:pt>
                <c:pt idx="5537">
                  <c:v>514.199951171875</c:v>
                </c:pt>
                <c:pt idx="5538">
                  <c:v>514.2999877929685</c:v>
                </c:pt>
                <c:pt idx="5539">
                  <c:v>514.3999633789062</c:v>
                </c:pt>
                <c:pt idx="5540">
                  <c:v>514.5</c:v>
                </c:pt>
                <c:pt idx="5541">
                  <c:v>514.5999755859374</c:v>
                </c:pt>
                <c:pt idx="5542">
                  <c:v>514.699951171875</c:v>
                </c:pt>
                <c:pt idx="5543">
                  <c:v>514.7999877929685</c:v>
                </c:pt>
                <c:pt idx="5544">
                  <c:v>514.8999633789062</c:v>
                </c:pt>
                <c:pt idx="5545">
                  <c:v>515.0</c:v>
                </c:pt>
                <c:pt idx="5546">
                  <c:v>515.0999755859374</c:v>
                </c:pt>
                <c:pt idx="5547">
                  <c:v>515.199951171875</c:v>
                </c:pt>
                <c:pt idx="5548">
                  <c:v>515.2999877929685</c:v>
                </c:pt>
                <c:pt idx="5549">
                  <c:v>515.3999633789062</c:v>
                </c:pt>
                <c:pt idx="5550">
                  <c:v>515.5</c:v>
                </c:pt>
                <c:pt idx="5551">
                  <c:v>515.5999755859374</c:v>
                </c:pt>
                <c:pt idx="5552">
                  <c:v>515.699951171875</c:v>
                </c:pt>
                <c:pt idx="5553">
                  <c:v>515.7999877929685</c:v>
                </c:pt>
                <c:pt idx="5554">
                  <c:v>515.8999633789062</c:v>
                </c:pt>
                <c:pt idx="5555">
                  <c:v>516.0</c:v>
                </c:pt>
                <c:pt idx="5556">
                  <c:v>516.0999755859374</c:v>
                </c:pt>
                <c:pt idx="5557">
                  <c:v>516.199951171875</c:v>
                </c:pt>
                <c:pt idx="5558">
                  <c:v>516.2999877929685</c:v>
                </c:pt>
                <c:pt idx="5559">
                  <c:v>516.3999633789062</c:v>
                </c:pt>
                <c:pt idx="5560">
                  <c:v>516.5</c:v>
                </c:pt>
                <c:pt idx="5561">
                  <c:v>516.5999755859374</c:v>
                </c:pt>
                <c:pt idx="5562">
                  <c:v>516.699951171875</c:v>
                </c:pt>
                <c:pt idx="5563">
                  <c:v>516.7999877929685</c:v>
                </c:pt>
                <c:pt idx="5564">
                  <c:v>516.8999633789062</c:v>
                </c:pt>
                <c:pt idx="5565">
                  <c:v>517.0</c:v>
                </c:pt>
                <c:pt idx="5566">
                  <c:v>517.0999755859374</c:v>
                </c:pt>
                <c:pt idx="5567">
                  <c:v>517.199951171875</c:v>
                </c:pt>
                <c:pt idx="5568">
                  <c:v>517.2999877929685</c:v>
                </c:pt>
                <c:pt idx="5569">
                  <c:v>517.3999633789062</c:v>
                </c:pt>
                <c:pt idx="5570">
                  <c:v>517.5</c:v>
                </c:pt>
                <c:pt idx="5571">
                  <c:v>517.5999755859374</c:v>
                </c:pt>
                <c:pt idx="5572">
                  <c:v>517.699951171875</c:v>
                </c:pt>
                <c:pt idx="5573">
                  <c:v>517.7999877929685</c:v>
                </c:pt>
                <c:pt idx="5574">
                  <c:v>517.8999633789062</c:v>
                </c:pt>
                <c:pt idx="5575">
                  <c:v>518.0</c:v>
                </c:pt>
                <c:pt idx="5576">
                  <c:v>518.0999755859374</c:v>
                </c:pt>
                <c:pt idx="5577">
                  <c:v>518.199951171875</c:v>
                </c:pt>
                <c:pt idx="5578">
                  <c:v>518.2999877929685</c:v>
                </c:pt>
                <c:pt idx="5579">
                  <c:v>518.3999633789062</c:v>
                </c:pt>
                <c:pt idx="5580">
                  <c:v>518.5</c:v>
                </c:pt>
                <c:pt idx="5581">
                  <c:v>518.5999755859374</c:v>
                </c:pt>
                <c:pt idx="5582">
                  <c:v>518.699951171875</c:v>
                </c:pt>
                <c:pt idx="5583">
                  <c:v>518.7999877929685</c:v>
                </c:pt>
                <c:pt idx="5584">
                  <c:v>518.8999633789062</c:v>
                </c:pt>
                <c:pt idx="5585">
                  <c:v>519.0</c:v>
                </c:pt>
                <c:pt idx="5586">
                  <c:v>519.0999755859374</c:v>
                </c:pt>
                <c:pt idx="5587">
                  <c:v>519.199951171875</c:v>
                </c:pt>
                <c:pt idx="5588">
                  <c:v>519.2999877929685</c:v>
                </c:pt>
                <c:pt idx="5589">
                  <c:v>519.3999633789062</c:v>
                </c:pt>
                <c:pt idx="5590">
                  <c:v>519.5</c:v>
                </c:pt>
                <c:pt idx="5591">
                  <c:v>519.5999755859374</c:v>
                </c:pt>
                <c:pt idx="5592">
                  <c:v>519.699951171875</c:v>
                </c:pt>
                <c:pt idx="5593">
                  <c:v>519.7999877929685</c:v>
                </c:pt>
                <c:pt idx="5594">
                  <c:v>519.8999633789062</c:v>
                </c:pt>
                <c:pt idx="5595">
                  <c:v>520.0</c:v>
                </c:pt>
                <c:pt idx="5596">
                  <c:v>520.0999755859374</c:v>
                </c:pt>
                <c:pt idx="5597">
                  <c:v>520.199951171875</c:v>
                </c:pt>
                <c:pt idx="5598">
                  <c:v>520.2999877929685</c:v>
                </c:pt>
                <c:pt idx="5599">
                  <c:v>520.3999633789062</c:v>
                </c:pt>
                <c:pt idx="5600">
                  <c:v>520.5</c:v>
                </c:pt>
                <c:pt idx="5601">
                  <c:v>520.5999755859374</c:v>
                </c:pt>
                <c:pt idx="5602">
                  <c:v>520.699951171875</c:v>
                </c:pt>
                <c:pt idx="5603">
                  <c:v>520.7999877929685</c:v>
                </c:pt>
                <c:pt idx="5604">
                  <c:v>520.8999633789062</c:v>
                </c:pt>
                <c:pt idx="5605">
                  <c:v>521.0</c:v>
                </c:pt>
                <c:pt idx="5606">
                  <c:v>521.0999755859374</c:v>
                </c:pt>
                <c:pt idx="5607">
                  <c:v>521.199951171875</c:v>
                </c:pt>
                <c:pt idx="5608">
                  <c:v>521.2999877929685</c:v>
                </c:pt>
                <c:pt idx="5609">
                  <c:v>521.3999633789062</c:v>
                </c:pt>
                <c:pt idx="5610">
                  <c:v>521.5</c:v>
                </c:pt>
                <c:pt idx="5611">
                  <c:v>521.5999755859374</c:v>
                </c:pt>
                <c:pt idx="5612">
                  <c:v>521.699951171875</c:v>
                </c:pt>
                <c:pt idx="5613">
                  <c:v>521.7999877929685</c:v>
                </c:pt>
                <c:pt idx="5614">
                  <c:v>521.8999633789062</c:v>
                </c:pt>
                <c:pt idx="5615">
                  <c:v>522.0</c:v>
                </c:pt>
                <c:pt idx="5616">
                  <c:v>522.0999755859374</c:v>
                </c:pt>
                <c:pt idx="5617">
                  <c:v>522.199951171875</c:v>
                </c:pt>
                <c:pt idx="5618">
                  <c:v>522.2999877929685</c:v>
                </c:pt>
                <c:pt idx="5619">
                  <c:v>522.3999633789062</c:v>
                </c:pt>
                <c:pt idx="5620">
                  <c:v>522.5</c:v>
                </c:pt>
                <c:pt idx="5621">
                  <c:v>522.5999755859374</c:v>
                </c:pt>
                <c:pt idx="5622">
                  <c:v>522.699951171875</c:v>
                </c:pt>
                <c:pt idx="5623">
                  <c:v>522.7999877929685</c:v>
                </c:pt>
                <c:pt idx="5624">
                  <c:v>522.8999633789062</c:v>
                </c:pt>
                <c:pt idx="5625">
                  <c:v>523.0</c:v>
                </c:pt>
                <c:pt idx="5626">
                  <c:v>523.0999755859374</c:v>
                </c:pt>
                <c:pt idx="5627">
                  <c:v>523.199951171875</c:v>
                </c:pt>
                <c:pt idx="5628">
                  <c:v>523.2999877929685</c:v>
                </c:pt>
                <c:pt idx="5629">
                  <c:v>523.3999633789062</c:v>
                </c:pt>
                <c:pt idx="5630">
                  <c:v>523.5</c:v>
                </c:pt>
                <c:pt idx="5631">
                  <c:v>523.5999755859374</c:v>
                </c:pt>
                <c:pt idx="5632">
                  <c:v>523.699951171875</c:v>
                </c:pt>
                <c:pt idx="5633">
                  <c:v>523.7999877929685</c:v>
                </c:pt>
                <c:pt idx="5634">
                  <c:v>523.8999633789062</c:v>
                </c:pt>
                <c:pt idx="5635">
                  <c:v>524.0</c:v>
                </c:pt>
                <c:pt idx="5636">
                  <c:v>524.0999755859374</c:v>
                </c:pt>
                <c:pt idx="5637">
                  <c:v>524.199951171875</c:v>
                </c:pt>
                <c:pt idx="5638">
                  <c:v>524.2999877929685</c:v>
                </c:pt>
                <c:pt idx="5639">
                  <c:v>524.3999633789062</c:v>
                </c:pt>
                <c:pt idx="5640">
                  <c:v>524.5</c:v>
                </c:pt>
                <c:pt idx="5641">
                  <c:v>524.5999755859374</c:v>
                </c:pt>
                <c:pt idx="5642">
                  <c:v>524.699951171875</c:v>
                </c:pt>
                <c:pt idx="5643">
                  <c:v>524.7999877929685</c:v>
                </c:pt>
                <c:pt idx="5644">
                  <c:v>524.8999633789062</c:v>
                </c:pt>
                <c:pt idx="5645">
                  <c:v>525.0</c:v>
                </c:pt>
                <c:pt idx="5646">
                  <c:v>525.0999755859374</c:v>
                </c:pt>
                <c:pt idx="5647">
                  <c:v>525.199951171875</c:v>
                </c:pt>
                <c:pt idx="5648">
                  <c:v>525.2999877929685</c:v>
                </c:pt>
                <c:pt idx="5649">
                  <c:v>525.3999633789062</c:v>
                </c:pt>
                <c:pt idx="5650">
                  <c:v>525.5</c:v>
                </c:pt>
                <c:pt idx="5651">
                  <c:v>525.5999755859374</c:v>
                </c:pt>
                <c:pt idx="5652">
                  <c:v>525.699951171875</c:v>
                </c:pt>
                <c:pt idx="5653">
                  <c:v>525.7999877929685</c:v>
                </c:pt>
                <c:pt idx="5654">
                  <c:v>525.8999633789062</c:v>
                </c:pt>
                <c:pt idx="5655">
                  <c:v>526.0</c:v>
                </c:pt>
                <c:pt idx="5656">
                  <c:v>526.0999755859374</c:v>
                </c:pt>
                <c:pt idx="5657">
                  <c:v>526.199951171875</c:v>
                </c:pt>
                <c:pt idx="5658">
                  <c:v>526.2999877929685</c:v>
                </c:pt>
                <c:pt idx="5659">
                  <c:v>526.3999633789062</c:v>
                </c:pt>
                <c:pt idx="5660">
                  <c:v>526.5</c:v>
                </c:pt>
                <c:pt idx="5661">
                  <c:v>526.5999755859374</c:v>
                </c:pt>
                <c:pt idx="5662">
                  <c:v>526.699951171875</c:v>
                </c:pt>
                <c:pt idx="5663">
                  <c:v>526.7999877929685</c:v>
                </c:pt>
                <c:pt idx="5664">
                  <c:v>526.8999633789062</c:v>
                </c:pt>
                <c:pt idx="5665">
                  <c:v>527.0</c:v>
                </c:pt>
                <c:pt idx="5666">
                  <c:v>527.0999755859374</c:v>
                </c:pt>
                <c:pt idx="5667">
                  <c:v>527.199951171875</c:v>
                </c:pt>
                <c:pt idx="5668">
                  <c:v>527.2999877929685</c:v>
                </c:pt>
                <c:pt idx="5669">
                  <c:v>527.3999633789062</c:v>
                </c:pt>
                <c:pt idx="5670">
                  <c:v>527.5</c:v>
                </c:pt>
                <c:pt idx="5671">
                  <c:v>527.5999755859374</c:v>
                </c:pt>
                <c:pt idx="5672">
                  <c:v>527.699951171875</c:v>
                </c:pt>
                <c:pt idx="5673">
                  <c:v>527.7999877929685</c:v>
                </c:pt>
                <c:pt idx="5674">
                  <c:v>527.8999633789062</c:v>
                </c:pt>
                <c:pt idx="5675">
                  <c:v>528.0</c:v>
                </c:pt>
                <c:pt idx="5676">
                  <c:v>528.0999755859374</c:v>
                </c:pt>
                <c:pt idx="5677">
                  <c:v>528.199951171875</c:v>
                </c:pt>
                <c:pt idx="5678">
                  <c:v>528.2999877929685</c:v>
                </c:pt>
                <c:pt idx="5679">
                  <c:v>528.3999633789062</c:v>
                </c:pt>
                <c:pt idx="5680">
                  <c:v>528.5</c:v>
                </c:pt>
                <c:pt idx="5681">
                  <c:v>528.5999755859374</c:v>
                </c:pt>
                <c:pt idx="5682">
                  <c:v>528.699951171875</c:v>
                </c:pt>
                <c:pt idx="5683">
                  <c:v>528.7999877929685</c:v>
                </c:pt>
                <c:pt idx="5684">
                  <c:v>528.8999633789062</c:v>
                </c:pt>
                <c:pt idx="5685">
                  <c:v>529.0</c:v>
                </c:pt>
                <c:pt idx="5686">
                  <c:v>529.0999755859374</c:v>
                </c:pt>
                <c:pt idx="5687">
                  <c:v>529.199951171875</c:v>
                </c:pt>
                <c:pt idx="5688">
                  <c:v>529.2999877929685</c:v>
                </c:pt>
                <c:pt idx="5689">
                  <c:v>529.3999633789062</c:v>
                </c:pt>
                <c:pt idx="5690">
                  <c:v>529.5</c:v>
                </c:pt>
                <c:pt idx="5691">
                  <c:v>529.5999755859374</c:v>
                </c:pt>
                <c:pt idx="5692">
                  <c:v>529.699951171875</c:v>
                </c:pt>
                <c:pt idx="5693">
                  <c:v>529.7999877929685</c:v>
                </c:pt>
                <c:pt idx="5694">
                  <c:v>529.8999633789062</c:v>
                </c:pt>
                <c:pt idx="5695">
                  <c:v>530.0</c:v>
                </c:pt>
                <c:pt idx="5696">
                  <c:v>530.0999755859374</c:v>
                </c:pt>
                <c:pt idx="5697">
                  <c:v>530.199951171875</c:v>
                </c:pt>
                <c:pt idx="5698">
                  <c:v>530.2999877929685</c:v>
                </c:pt>
                <c:pt idx="5699">
                  <c:v>530.3999633789062</c:v>
                </c:pt>
                <c:pt idx="5700">
                  <c:v>530.5</c:v>
                </c:pt>
                <c:pt idx="5701">
                  <c:v>530.5999755859374</c:v>
                </c:pt>
                <c:pt idx="5702">
                  <c:v>530.699951171875</c:v>
                </c:pt>
                <c:pt idx="5703">
                  <c:v>530.7999877929685</c:v>
                </c:pt>
                <c:pt idx="5704">
                  <c:v>530.8999633789062</c:v>
                </c:pt>
                <c:pt idx="5705">
                  <c:v>531.0</c:v>
                </c:pt>
                <c:pt idx="5706">
                  <c:v>531.0999755859374</c:v>
                </c:pt>
                <c:pt idx="5707">
                  <c:v>531.199951171875</c:v>
                </c:pt>
                <c:pt idx="5708">
                  <c:v>531.2999877929685</c:v>
                </c:pt>
                <c:pt idx="5709">
                  <c:v>531.3999633789062</c:v>
                </c:pt>
                <c:pt idx="5710">
                  <c:v>531.5</c:v>
                </c:pt>
                <c:pt idx="5711">
                  <c:v>531.5999755859374</c:v>
                </c:pt>
                <c:pt idx="5712">
                  <c:v>531.699951171875</c:v>
                </c:pt>
                <c:pt idx="5713">
                  <c:v>531.7999877929685</c:v>
                </c:pt>
                <c:pt idx="5714">
                  <c:v>531.8999633789062</c:v>
                </c:pt>
                <c:pt idx="5715">
                  <c:v>532.0</c:v>
                </c:pt>
                <c:pt idx="5716">
                  <c:v>532.0999755859374</c:v>
                </c:pt>
                <c:pt idx="5717">
                  <c:v>532.199951171875</c:v>
                </c:pt>
                <c:pt idx="5718">
                  <c:v>532.2999877929685</c:v>
                </c:pt>
                <c:pt idx="5719">
                  <c:v>532.3999633789062</c:v>
                </c:pt>
                <c:pt idx="5720">
                  <c:v>532.5</c:v>
                </c:pt>
                <c:pt idx="5721">
                  <c:v>532.5999755859374</c:v>
                </c:pt>
                <c:pt idx="5722">
                  <c:v>532.699951171875</c:v>
                </c:pt>
                <c:pt idx="5723">
                  <c:v>532.7999877929685</c:v>
                </c:pt>
                <c:pt idx="5724">
                  <c:v>532.8999633789062</c:v>
                </c:pt>
                <c:pt idx="5725">
                  <c:v>533.0</c:v>
                </c:pt>
                <c:pt idx="5726">
                  <c:v>533.0999755859374</c:v>
                </c:pt>
                <c:pt idx="5727">
                  <c:v>533.199951171875</c:v>
                </c:pt>
                <c:pt idx="5728">
                  <c:v>533.2999877929685</c:v>
                </c:pt>
                <c:pt idx="5729">
                  <c:v>533.3999633789062</c:v>
                </c:pt>
                <c:pt idx="5730">
                  <c:v>533.5</c:v>
                </c:pt>
                <c:pt idx="5731">
                  <c:v>533.5999755859374</c:v>
                </c:pt>
                <c:pt idx="5732">
                  <c:v>533.699951171875</c:v>
                </c:pt>
                <c:pt idx="5733">
                  <c:v>533.7999877929685</c:v>
                </c:pt>
                <c:pt idx="5734">
                  <c:v>533.8999633789062</c:v>
                </c:pt>
                <c:pt idx="5735">
                  <c:v>534.0</c:v>
                </c:pt>
                <c:pt idx="5736">
                  <c:v>534.0999755859374</c:v>
                </c:pt>
                <c:pt idx="5737">
                  <c:v>534.199951171875</c:v>
                </c:pt>
                <c:pt idx="5738">
                  <c:v>534.2999877929685</c:v>
                </c:pt>
                <c:pt idx="5739">
                  <c:v>534.3999633789062</c:v>
                </c:pt>
                <c:pt idx="5740">
                  <c:v>534.5</c:v>
                </c:pt>
                <c:pt idx="5741">
                  <c:v>534.5999755859374</c:v>
                </c:pt>
                <c:pt idx="5742">
                  <c:v>534.699951171875</c:v>
                </c:pt>
                <c:pt idx="5743">
                  <c:v>534.7999877929685</c:v>
                </c:pt>
                <c:pt idx="5744">
                  <c:v>534.8999633789062</c:v>
                </c:pt>
                <c:pt idx="5745">
                  <c:v>535.0</c:v>
                </c:pt>
                <c:pt idx="5746">
                  <c:v>535.0999755859374</c:v>
                </c:pt>
                <c:pt idx="5747">
                  <c:v>535.199951171875</c:v>
                </c:pt>
                <c:pt idx="5748">
                  <c:v>535.2999877929685</c:v>
                </c:pt>
                <c:pt idx="5749">
                  <c:v>535.3999633789062</c:v>
                </c:pt>
                <c:pt idx="5750">
                  <c:v>535.5</c:v>
                </c:pt>
                <c:pt idx="5751">
                  <c:v>535.5999755859374</c:v>
                </c:pt>
                <c:pt idx="5752">
                  <c:v>535.699951171875</c:v>
                </c:pt>
                <c:pt idx="5753">
                  <c:v>535.7999877929685</c:v>
                </c:pt>
                <c:pt idx="5754">
                  <c:v>535.8999633789062</c:v>
                </c:pt>
                <c:pt idx="5755">
                  <c:v>536.0</c:v>
                </c:pt>
                <c:pt idx="5756">
                  <c:v>536.0999755859374</c:v>
                </c:pt>
                <c:pt idx="5757">
                  <c:v>536.199951171875</c:v>
                </c:pt>
                <c:pt idx="5758">
                  <c:v>536.2999877929685</c:v>
                </c:pt>
                <c:pt idx="5759">
                  <c:v>536.3999633789062</c:v>
                </c:pt>
                <c:pt idx="5760">
                  <c:v>536.5</c:v>
                </c:pt>
                <c:pt idx="5761">
                  <c:v>536.5999755859374</c:v>
                </c:pt>
                <c:pt idx="5762">
                  <c:v>536.699951171875</c:v>
                </c:pt>
                <c:pt idx="5763">
                  <c:v>536.7999877929685</c:v>
                </c:pt>
                <c:pt idx="5764">
                  <c:v>536.8999633789062</c:v>
                </c:pt>
                <c:pt idx="5765">
                  <c:v>537.0</c:v>
                </c:pt>
                <c:pt idx="5766">
                  <c:v>537.0999755859374</c:v>
                </c:pt>
                <c:pt idx="5767">
                  <c:v>537.199951171875</c:v>
                </c:pt>
                <c:pt idx="5768">
                  <c:v>537.2999877929685</c:v>
                </c:pt>
                <c:pt idx="5769">
                  <c:v>537.3999633789062</c:v>
                </c:pt>
                <c:pt idx="5770">
                  <c:v>537.5</c:v>
                </c:pt>
                <c:pt idx="5771">
                  <c:v>537.5999755859374</c:v>
                </c:pt>
                <c:pt idx="5772">
                  <c:v>537.699951171875</c:v>
                </c:pt>
                <c:pt idx="5773">
                  <c:v>537.7999877929685</c:v>
                </c:pt>
                <c:pt idx="5774">
                  <c:v>537.8999633789062</c:v>
                </c:pt>
                <c:pt idx="5775">
                  <c:v>538.0</c:v>
                </c:pt>
                <c:pt idx="5776">
                  <c:v>538.0999755859374</c:v>
                </c:pt>
                <c:pt idx="5777">
                  <c:v>538.199951171875</c:v>
                </c:pt>
                <c:pt idx="5778">
                  <c:v>538.2999877929685</c:v>
                </c:pt>
                <c:pt idx="5779">
                  <c:v>538.3999633789062</c:v>
                </c:pt>
                <c:pt idx="5780">
                  <c:v>538.5</c:v>
                </c:pt>
                <c:pt idx="5781">
                  <c:v>538.5999755859374</c:v>
                </c:pt>
                <c:pt idx="5782">
                  <c:v>538.699951171875</c:v>
                </c:pt>
                <c:pt idx="5783">
                  <c:v>538.7999877929685</c:v>
                </c:pt>
                <c:pt idx="5784">
                  <c:v>538.8999633789062</c:v>
                </c:pt>
                <c:pt idx="5785">
                  <c:v>539.0</c:v>
                </c:pt>
                <c:pt idx="5786">
                  <c:v>539.0999755859374</c:v>
                </c:pt>
                <c:pt idx="5787">
                  <c:v>539.199951171875</c:v>
                </c:pt>
                <c:pt idx="5788">
                  <c:v>539.2999877929685</c:v>
                </c:pt>
                <c:pt idx="5789">
                  <c:v>539.3999633789062</c:v>
                </c:pt>
                <c:pt idx="5790">
                  <c:v>539.5</c:v>
                </c:pt>
                <c:pt idx="5791">
                  <c:v>539.5999755859374</c:v>
                </c:pt>
                <c:pt idx="5792">
                  <c:v>539.699951171875</c:v>
                </c:pt>
                <c:pt idx="5793">
                  <c:v>539.7999877929685</c:v>
                </c:pt>
                <c:pt idx="5794">
                  <c:v>539.8999633789062</c:v>
                </c:pt>
                <c:pt idx="5795">
                  <c:v>540.0</c:v>
                </c:pt>
                <c:pt idx="5796">
                  <c:v>540.0999755859374</c:v>
                </c:pt>
                <c:pt idx="5797">
                  <c:v>540.199951171875</c:v>
                </c:pt>
                <c:pt idx="5798">
                  <c:v>540.2999877929685</c:v>
                </c:pt>
                <c:pt idx="5799">
                  <c:v>540.3999633789062</c:v>
                </c:pt>
                <c:pt idx="5800">
                  <c:v>540.5</c:v>
                </c:pt>
                <c:pt idx="5801">
                  <c:v>540.5999755859374</c:v>
                </c:pt>
                <c:pt idx="5802">
                  <c:v>540.699951171875</c:v>
                </c:pt>
                <c:pt idx="5803">
                  <c:v>540.7999877929685</c:v>
                </c:pt>
                <c:pt idx="5804">
                  <c:v>540.8999633789062</c:v>
                </c:pt>
                <c:pt idx="5805">
                  <c:v>541.0</c:v>
                </c:pt>
                <c:pt idx="5806">
                  <c:v>541.0999755859374</c:v>
                </c:pt>
                <c:pt idx="5807">
                  <c:v>541.199951171875</c:v>
                </c:pt>
                <c:pt idx="5808">
                  <c:v>541.2999877929685</c:v>
                </c:pt>
                <c:pt idx="5809">
                  <c:v>541.3999633789062</c:v>
                </c:pt>
                <c:pt idx="5810">
                  <c:v>541.5</c:v>
                </c:pt>
                <c:pt idx="5811">
                  <c:v>541.5999755859374</c:v>
                </c:pt>
                <c:pt idx="5812">
                  <c:v>541.699951171875</c:v>
                </c:pt>
                <c:pt idx="5813">
                  <c:v>541.7999877929685</c:v>
                </c:pt>
                <c:pt idx="5814">
                  <c:v>541.8999633789062</c:v>
                </c:pt>
                <c:pt idx="5815">
                  <c:v>542.0</c:v>
                </c:pt>
                <c:pt idx="5816">
                  <c:v>542.0999755859374</c:v>
                </c:pt>
                <c:pt idx="5817">
                  <c:v>542.199951171875</c:v>
                </c:pt>
                <c:pt idx="5818">
                  <c:v>542.2999877929685</c:v>
                </c:pt>
                <c:pt idx="5819">
                  <c:v>542.3999633789062</c:v>
                </c:pt>
                <c:pt idx="5820">
                  <c:v>542.5</c:v>
                </c:pt>
                <c:pt idx="5821">
                  <c:v>542.5999755859374</c:v>
                </c:pt>
                <c:pt idx="5822">
                  <c:v>542.699951171875</c:v>
                </c:pt>
                <c:pt idx="5823">
                  <c:v>542.7999877929685</c:v>
                </c:pt>
                <c:pt idx="5824">
                  <c:v>542.8999633789062</c:v>
                </c:pt>
                <c:pt idx="5825">
                  <c:v>543.0</c:v>
                </c:pt>
                <c:pt idx="5826">
                  <c:v>543.0999755859374</c:v>
                </c:pt>
                <c:pt idx="5827">
                  <c:v>543.199951171875</c:v>
                </c:pt>
                <c:pt idx="5828">
                  <c:v>543.2999877929685</c:v>
                </c:pt>
                <c:pt idx="5829">
                  <c:v>543.3999633789062</c:v>
                </c:pt>
                <c:pt idx="5830">
                  <c:v>543.5</c:v>
                </c:pt>
                <c:pt idx="5831">
                  <c:v>543.5999755859374</c:v>
                </c:pt>
                <c:pt idx="5832">
                  <c:v>543.699951171875</c:v>
                </c:pt>
                <c:pt idx="5833">
                  <c:v>543.7999877929685</c:v>
                </c:pt>
                <c:pt idx="5834">
                  <c:v>543.8999633789062</c:v>
                </c:pt>
                <c:pt idx="5835">
                  <c:v>544.0</c:v>
                </c:pt>
                <c:pt idx="5836">
                  <c:v>544.0999755859374</c:v>
                </c:pt>
                <c:pt idx="5837">
                  <c:v>544.199951171875</c:v>
                </c:pt>
                <c:pt idx="5838">
                  <c:v>544.2999877929685</c:v>
                </c:pt>
                <c:pt idx="5839">
                  <c:v>544.3999633789062</c:v>
                </c:pt>
                <c:pt idx="5840">
                  <c:v>544.5</c:v>
                </c:pt>
                <c:pt idx="5841">
                  <c:v>544.5999755859374</c:v>
                </c:pt>
                <c:pt idx="5842">
                  <c:v>544.699951171875</c:v>
                </c:pt>
                <c:pt idx="5843">
                  <c:v>544.7999877929685</c:v>
                </c:pt>
                <c:pt idx="5844">
                  <c:v>544.8999633789062</c:v>
                </c:pt>
                <c:pt idx="5845">
                  <c:v>545.0</c:v>
                </c:pt>
                <c:pt idx="5846">
                  <c:v>545.0999755859374</c:v>
                </c:pt>
                <c:pt idx="5847">
                  <c:v>545.199951171875</c:v>
                </c:pt>
                <c:pt idx="5848">
                  <c:v>545.2999877929685</c:v>
                </c:pt>
                <c:pt idx="5849">
                  <c:v>545.3999633789062</c:v>
                </c:pt>
                <c:pt idx="5850">
                  <c:v>545.5</c:v>
                </c:pt>
                <c:pt idx="5851">
                  <c:v>545.5999755859374</c:v>
                </c:pt>
                <c:pt idx="5852">
                  <c:v>545.699951171875</c:v>
                </c:pt>
                <c:pt idx="5853">
                  <c:v>545.7999877929685</c:v>
                </c:pt>
                <c:pt idx="5854">
                  <c:v>545.8999633789062</c:v>
                </c:pt>
                <c:pt idx="5855">
                  <c:v>546.0</c:v>
                </c:pt>
                <c:pt idx="5856">
                  <c:v>546.0999755859374</c:v>
                </c:pt>
                <c:pt idx="5857">
                  <c:v>546.199951171875</c:v>
                </c:pt>
                <c:pt idx="5858">
                  <c:v>546.2999877929685</c:v>
                </c:pt>
                <c:pt idx="5859">
                  <c:v>546.3999633789062</c:v>
                </c:pt>
                <c:pt idx="5860">
                  <c:v>546.5</c:v>
                </c:pt>
                <c:pt idx="5861">
                  <c:v>546.5999755859374</c:v>
                </c:pt>
                <c:pt idx="5862">
                  <c:v>546.699951171875</c:v>
                </c:pt>
                <c:pt idx="5863">
                  <c:v>546.7999877929685</c:v>
                </c:pt>
                <c:pt idx="5864">
                  <c:v>546.8999633789062</c:v>
                </c:pt>
                <c:pt idx="5865">
                  <c:v>547.0</c:v>
                </c:pt>
                <c:pt idx="5866">
                  <c:v>547.0999755859374</c:v>
                </c:pt>
                <c:pt idx="5867">
                  <c:v>547.199951171875</c:v>
                </c:pt>
                <c:pt idx="5868">
                  <c:v>547.2999877929685</c:v>
                </c:pt>
                <c:pt idx="5869">
                  <c:v>547.3999633789062</c:v>
                </c:pt>
                <c:pt idx="5870">
                  <c:v>547.5</c:v>
                </c:pt>
                <c:pt idx="5871">
                  <c:v>547.5999755859374</c:v>
                </c:pt>
                <c:pt idx="5872">
                  <c:v>547.699951171875</c:v>
                </c:pt>
                <c:pt idx="5873">
                  <c:v>547.7999877929685</c:v>
                </c:pt>
                <c:pt idx="5874">
                  <c:v>547.8999633789062</c:v>
                </c:pt>
                <c:pt idx="5875">
                  <c:v>548.0</c:v>
                </c:pt>
                <c:pt idx="5876">
                  <c:v>548.0999755859374</c:v>
                </c:pt>
                <c:pt idx="5877">
                  <c:v>548.199951171875</c:v>
                </c:pt>
                <c:pt idx="5878">
                  <c:v>548.2999877929685</c:v>
                </c:pt>
                <c:pt idx="5879">
                  <c:v>548.3999633789062</c:v>
                </c:pt>
                <c:pt idx="5880">
                  <c:v>548.5</c:v>
                </c:pt>
                <c:pt idx="5881">
                  <c:v>548.5999755859374</c:v>
                </c:pt>
                <c:pt idx="5882">
                  <c:v>548.699951171875</c:v>
                </c:pt>
                <c:pt idx="5883">
                  <c:v>548.7999877929685</c:v>
                </c:pt>
                <c:pt idx="5884">
                  <c:v>548.8999633789062</c:v>
                </c:pt>
                <c:pt idx="5885">
                  <c:v>549.0</c:v>
                </c:pt>
                <c:pt idx="5886">
                  <c:v>549.0999755859374</c:v>
                </c:pt>
                <c:pt idx="5887">
                  <c:v>549.199951171875</c:v>
                </c:pt>
                <c:pt idx="5888">
                  <c:v>549.2999877929685</c:v>
                </c:pt>
                <c:pt idx="5889">
                  <c:v>549.3999633789062</c:v>
                </c:pt>
                <c:pt idx="5890">
                  <c:v>549.5</c:v>
                </c:pt>
                <c:pt idx="5891">
                  <c:v>549.5999755859374</c:v>
                </c:pt>
                <c:pt idx="5892">
                  <c:v>549.699951171875</c:v>
                </c:pt>
                <c:pt idx="5893">
                  <c:v>549.7999877929685</c:v>
                </c:pt>
                <c:pt idx="5894">
                  <c:v>549.8999633789062</c:v>
                </c:pt>
                <c:pt idx="5895">
                  <c:v>550.0</c:v>
                </c:pt>
                <c:pt idx="5896">
                  <c:v>550.0999755859374</c:v>
                </c:pt>
                <c:pt idx="5897">
                  <c:v>550.199951171875</c:v>
                </c:pt>
                <c:pt idx="5898">
                  <c:v>550.2999877929685</c:v>
                </c:pt>
                <c:pt idx="5899">
                  <c:v>550.3999633789062</c:v>
                </c:pt>
                <c:pt idx="5900">
                  <c:v>550.5</c:v>
                </c:pt>
                <c:pt idx="5901">
                  <c:v>550.5999755859374</c:v>
                </c:pt>
                <c:pt idx="5902">
                  <c:v>550.699951171875</c:v>
                </c:pt>
                <c:pt idx="5903">
                  <c:v>550.7999877929685</c:v>
                </c:pt>
                <c:pt idx="5904">
                  <c:v>550.8999633789062</c:v>
                </c:pt>
                <c:pt idx="5905">
                  <c:v>551.0</c:v>
                </c:pt>
                <c:pt idx="5906">
                  <c:v>551.0999755859374</c:v>
                </c:pt>
                <c:pt idx="5907">
                  <c:v>551.199951171875</c:v>
                </c:pt>
                <c:pt idx="5908">
                  <c:v>551.2999877929685</c:v>
                </c:pt>
                <c:pt idx="5909">
                  <c:v>551.3999633789062</c:v>
                </c:pt>
                <c:pt idx="5910">
                  <c:v>551.5</c:v>
                </c:pt>
                <c:pt idx="5911">
                  <c:v>551.5999755859374</c:v>
                </c:pt>
                <c:pt idx="5912">
                  <c:v>551.699951171875</c:v>
                </c:pt>
                <c:pt idx="5913">
                  <c:v>551.7999877929685</c:v>
                </c:pt>
                <c:pt idx="5914">
                  <c:v>551.8999633789062</c:v>
                </c:pt>
                <c:pt idx="5915">
                  <c:v>552.0</c:v>
                </c:pt>
                <c:pt idx="5916">
                  <c:v>552.0999755859374</c:v>
                </c:pt>
                <c:pt idx="5917">
                  <c:v>552.199951171875</c:v>
                </c:pt>
                <c:pt idx="5918">
                  <c:v>552.2999877929685</c:v>
                </c:pt>
                <c:pt idx="5919">
                  <c:v>552.3999633789062</c:v>
                </c:pt>
                <c:pt idx="5920">
                  <c:v>552.5</c:v>
                </c:pt>
                <c:pt idx="5921">
                  <c:v>552.5999755859374</c:v>
                </c:pt>
                <c:pt idx="5922">
                  <c:v>552.699951171875</c:v>
                </c:pt>
                <c:pt idx="5923">
                  <c:v>552.7999877929685</c:v>
                </c:pt>
                <c:pt idx="5924">
                  <c:v>552.8999633789062</c:v>
                </c:pt>
                <c:pt idx="5925">
                  <c:v>553.0</c:v>
                </c:pt>
                <c:pt idx="5926">
                  <c:v>553.0999755859374</c:v>
                </c:pt>
                <c:pt idx="5927">
                  <c:v>553.199951171875</c:v>
                </c:pt>
                <c:pt idx="5928">
                  <c:v>553.2999877929685</c:v>
                </c:pt>
                <c:pt idx="5929">
                  <c:v>553.3999633789062</c:v>
                </c:pt>
                <c:pt idx="5930">
                  <c:v>553.5</c:v>
                </c:pt>
                <c:pt idx="5931">
                  <c:v>553.5999755859374</c:v>
                </c:pt>
                <c:pt idx="5932">
                  <c:v>553.699951171875</c:v>
                </c:pt>
                <c:pt idx="5933">
                  <c:v>553.7999877929685</c:v>
                </c:pt>
                <c:pt idx="5934">
                  <c:v>553.8999633789062</c:v>
                </c:pt>
                <c:pt idx="5935">
                  <c:v>554.0</c:v>
                </c:pt>
                <c:pt idx="5936">
                  <c:v>554.0999755859374</c:v>
                </c:pt>
                <c:pt idx="5937">
                  <c:v>554.199951171875</c:v>
                </c:pt>
                <c:pt idx="5938">
                  <c:v>554.2999877929685</c:v>
                </c:pt>
                <c:pt idx="5939">
                  <c:v>554.3999633789062</c:v>
                </c:pt>
                <c:pt idx="5940">
                  <c:v>554.5</c:v>
                </c:pt>
                <c:pt idx="5941">
                  <c:v>554.5999755859374</c:v>
                </c:pt>
                <c:pt idx="5942">
                  <c:v>554.699951171875</c:v>
                </c:pt>
                <c:pt idx="5943">
                  <c:v>554.7999877929685</c:v>
                </c:pt>
                <c:pt idx="5944">
                  <c:v>554.8999633789062</c:v>
                </c:pt>
                <c:pt idx="5945">
                  <c:v>555.0</c:v>
                </c:pt>
                <c:pt idx="5946">
                  <c:v>555.0999755859374</c:v>
                </c:pt>
                <c:pt idx="5947">
                  <c:v>555.199951171875</c:v>
                </c:pt>
                <c:pt idx="5948">
                  <c:v>555.2999877929685</c:v>
                </c:pt>
                <c:pt idx="5949">
                  <c:v>555.3999633789062</c:v>
                </c:pt>
                <c:pt idx="5950">
                  <c:v>555.5</c:v>
                </c:pt>
                <c:pt idx="5951">
                  <c:v>555.5999755859374</c:v>
                </c:pt>
                <c:pt idx="5952">
                  <c:v>555.699951171875</c:v>
                </c:pt>
                <c:pt idx="5953">
                  <c:v>555.7999877929685</c:v>
                </c:pt>
                <c:pt idx="5954">
                  <c:v>555.8999633789062</c:v>
                </c:pt>
                <c:pt idx="5955">
                  <c:v>556.0</c:v>
                </c:pt>
                <c:pt idx="5956">
                  <c:v>556.0999755859374</c:v>
                </c:pt>
                <c:pt idx="5957">
                  <c:v>556.199951171875</c:v>
                </c:pt>
                <c:pt idx="5958">
                  <c:v>556.2999877929685</c:v>
                </c:pt>
                <c:pt idx="5959">
                  <c:v>556.3999633789062</c:v>
                </c:pt>
                <c:pt idx="5960">
                  <c:v>556.5</c:v>
                </c:pt>
                <c:pt idx="5961">
                  <c:v>556.5999755859374</c:v>
                </c:pt>
                <c:pt idx="5962">
                  <c:v>556.699951171875</c:v>
                </c:pt>
                <c:pt idx="5963">
                  <c:v>556.7999877929685</c:v>
                </c:pt>
                <c:pt idx="5964">
                  <c:v>556.8999633789062</c:v>
                </c:pt>
                <c:pt idx="5965">
                  <c:v>557.0</c:v>
                </c:pt>
                <c:pt idx="5966">
                  <c:v>557.0999755859374</c:v>
                </c:pt>
                <c:pt idx="5967">
                  <c:v>557.199951171875</c:v>
                </c:pt>
                <c:pt idx="5968">
                  <c:v>557.2999877929685</c:v>
                </c:pt>
                <c:pt idx="5969">
                  <c:v>557.3999633789062</c:v>
                </c:pt>
                <c:pt idx="5970">
                  <c:v>557.5</c:v>
                </c:pt>
                <c:pt idx="5971">
                  <c:v>557.5999755859374</c:v>
                </c:pt>
                <c:pt idx="5972">
                  <c:v>557.699951171875</c:v>
                </c:pt>
                <c:pt idx="5973">
                  <c:v>557.7999877929685</c:v>
                </c:pt>
                <c:pt idx="5974">
                  <c:v>557.8999633789062</c:v>
                </c:pt>
                <c:pt idx="5975">
                  <c:v>558.0</c:v>
                </c:pt>
                <c:pt idx="5976">
                  <c:v>558.0999755859374</c:v>
                </c:pt>
                <c:pt idx="5977">
                  <c:v>558.199951171875</c:v>
                </c:pt>
                <c:pt idx="5978">
                  <c:v>558.2999877929685</c:v>
                </c:pt>
                <c:pt idx="5979">
                  <c:v>558.3999633789062</c:v>
                </c:pt>
                <c:pt idx="5980">
                  <c:v>558.5</c:v>
                </c:pt>
                <c:pt idx="5981">
                  <c:v>558.5999755859374</c:v>
                </c:pt>
                <c:pt idx="5982">
                  <c:v>558.699951171875</c:v>
                </c:pt>
                <c:pt idx="5983">
                  <c:v>558.7999877929685</c:v>
                </c:pt>
                <c:pt idx="5984">
                  <c:v>558.8999633789062</c:v>
                </c:pt>
                <c:pt idx="5985">
                  <c:v>559.0</c:v>
                </c:pt>
                <c:pt idx="5986">
                  <c:v>559.0999755859374</c:v>
                </c:pt>
                <c:pt idx="5987">
                  <c:v>559.199951171875</c:v>
                </c:pt>
                <c:pt idx="5988">
                  <c:v>559.2999877929685</c:v>
                </c:pt>
                <c:pt idx="5989">
                  <c:v>559.3999633789062</c:v>
                </c:pt>
                <c:pt idx="5990">
                  <c:v>559.5</c:v>
                </c:pt>
                <c:pt idx="5991">
                  <c:v>559.5999755859374</c:v>
                </c:pt>
                <c:pt idx="5992">
                  <c:v>559.699951171875</c:v>
                </c:pt>
                <c:pt idx="5993">
                  <c:v>559.7999877929685</c:v>
                </c:pt>
                <c:pt idx="5994">
                  <c:v>559.8999633789062</c:v>
                </c:pt>
                <c:pt idx="5995">
                  <c:v>560.0</c:v>
                </c:pt>
                <c:pt idx="5996">
                  <c:v>560.0999755859374</c:v>
                </c:pt>
                <c:pt idx="5997">
                  <c:v>560.199951171875</c:v>
                </c:pt>
                <c:pt idx="5998">
                  <c:v>560.2999877929685</c:v>
                </c:pt>
                <c:pt idx="5999">
                  <c:v>560.3999633789062</c:v>
                </c:pt>
                <c:pt idx="6000">
                  <c:v>560.5</c:v>
                </c:pt>
                <c:pt idx="6001">
                  <c:v>560.5999755859374</c:v>
                </c:pt>
                <c:pt idx="6002">
                  <c:v>560.699951171875</c:v>
                </c:pt>
                <c:pt idx="6003">
                  <c:v>560.7999877929685</c:v>
                </c:pt>
                <c:pt idx="6004">
                  <c:v>560.8999633789062</c:v>
                </c:pt>
                <c:pt idx="6005">
                  <c:v>561.0</c:v>
                </c:pt>
                <c:pt idx="6006">
                  <c:v>561.0999755859374</c:v>
                </c:pt>
                <c:pt idx="6007">
                  <c:v>561.199951171875</c:v>
                </c:pt>
                <c:pt idx="6008">
                  <c:v>561.2999877929685</c:v>
                </c:pt>
                <c:pt idx="6009">
                  <c:v>561.3999633789062</c:v>
                </c:pt>
                <c:pt idx="6010">
                  <c:v>561.5</c:v>
                </c:pt>
                <c:pt idx="6011">
                  <c:v>561.5999755859374</c:v>
                </c:pt>
                <c:pt idx="6012">
                  <c:v>561.699951171875</c:v>
                </c:pt>
                <c:pt idx="6013">
                  <c:v>561.7999877929685</c:v>
                </c:pt>
                <c:pt idx="6014">
                  <c:v>561.8999633789062</c:v>
                </c:pt>
                <c:pt idx="6015">
                  <c:v>562.0</c:v>
                </c:pt>
                <c:pt idx="6016">
                  <c:v>562.0999755859374</c:v>
                </c:pt>
                <c:pt idx="6017">
                  <c:v>562.199951171875</c:v>
                </c:pt>
                <c:pt idx="6018">
                  <c:v>562.2999877929685</c:v>
                </c:pt>
                <c:pt idx="6019">
                  <c:v>562.3999633789062</c:v>
                </c:pt>
                <c:pt idx="6020">
                  <c:v>562.5</c:v>
                </c:pt>
                <c:pt idx="6021">
                  <c:v>562.5999755859374</c:v>
                </c:pt>
                <c:pt idx="6022">
                  <c:v>562.699951171875</c:v>
                </c:pt>
                <c:pt idx="6023">
                  <c:v>562.7999877929685</c:v>
                </c:pt>
                <c:pt idx="6024">
                  <c:v>562.8999633789062</c:v>
                </c:pt>
                <c:pt idx="6025">
                  <c:v>563.0</c:v>
                </c:pt>
                <c:pt idx="6026">
                  <c:v>563.0999755859374</c:v>
                </c:pt>
                <c:pt idx="6027">
                  <c:v>563.199951171875</c:v>
                </c:pt>
                <c:pt idx="6028">
                  <c:v>563.2999877929685</c:v>
                </c:pt>
                <c:pt idx="6029">
                  <c:v>563.3999633789062</c:v>
                </c:pt>
                <c:pt idx="6030">
                  <c:v>563.5</c:v>
                </c:pt>
                <c:pt idx="6031">
                  <c:v>563.5999755859374</c:v>
                </c:pt>
                <c:pt idx="6032">
                  <c:v>563.699951171875</c:v>
                </c:pt>
                <c:pt idx="6033">
                  <c:v>563.7999877929685</c:v>
                </c:pt>
                <c:pt idx="6034">
                  <c:v>563.8999633789062</c:v>
                </c:pt>
                <c:pt idx="6035">
                  <c:v>564.0</c:v>
                </c:pt>
                <c:pt idx="6036">
                  <c:v>564.0999755859374</c:v>
                </c:pt>
                <c:pt idx="6037">
                  <c:v>564.199951171875</c:v>
                </c:pt>
                <c:pt idx="6038">
                  <c:v>564.2999877929685</c:v>
                </c:pt>
                <c:pt idx="6039">
                  <c:v>564.3999633789062</c:v>
                </c:pt>
                <c:pt idx="6040">
                  <c:v>564.5</c:v>
                </c:pt>
                <c:pt idx="6041">
                  <c:v>564.5999755859374</c:v>
                </c:pt>
                <c:pt idx="6042">
                  <c:v>564.699951171875</c:v>
                </c:pt>
                <c:pt idx="6043">
                  <c:v>564.7999877929685</c:v>
                </c:pt>
                <c:pt idx="6044">
                  <c:v>564.8999633789062</c:v>
                </c:pt>
                <c:pt idx="6045">
                  <c:v>565.0</c:v>
                </c:pt>
                <c:pt idx="6046">
                  <c:v>565.0999755859374</c:v>
                </c:pt>
                <c:pt idx="6047">
                  <c:v>565.199951171875</c:v>
                </c:pt>
                <c:pt idx="6048">
                  <c:v>565.2999877929685</c:v>
                </c:pt>
                <c:pt idx="6049">
                  <c:v>565.3999633789062</c:v>
                </c:pt>
                <c:pt idx="6050">
                  <c:v>565.5</c:v>
                </c:pt>
                <c:pt idx="6051">
                  <c:v>565.5999755859374</c:v>
                </c:pt>
                <c:pt idx="6052">
                  <c:v>565.699951171875</c:v>
                </c:pt>
                <c:pt idx="6053">
                  <c:v>565.7999877929685</c:v>
                </c:pt>
                <c:pt idx="6054">
                  <c:v>565.8999633789062</c:v>
                </c:pt>
                <c:pt idx="6055">
                  <c:v>566.0</c:v>
                </c:pt>
                <c:pt idx="6056">
                  <c:v>566.0999755859374</c:v>
                </c:pt>
                <c:pt idx="6057">
                  <c:v>566.199951171875</c:v>
                </c:pt>
                <c:pt idx="6058">
                  <c:v>566.2999877929685</c:v>
                </c:pt>
                <c:pt idx="6059">
                  <c:v>566.3999633789062</c:v>
                </c:pt>
                <c:pt idx="6060">
                  <c:v>566.5</c:v>
                </c:pt>
                <c:pt idx="6061">
                  <c:v>566.5999755859374</c:v>
                </c:pt>
                <c:pt idx="6062">
                  <c:v>566.699951171875</c:v>
                </c:pt>
                <c:pt idx="6063">
                  <c:v>566.7999877929685</c:v>
                </c:pt>
                <c:pt idx="6064">
                  <c:v>566.8999633789062</c:v>
                </c:pt>
                <c:pt idx="6065">
                  <c:v>567.0</c:v>
                </c:pt>
                <c:pt idx="6066">
                  <c:v>567.0999755859374</c:v>
                </c:pt>
                <c:pt idx="6067">
                  <c:v>567.199951171875</c:v>
                </c:pt>
                <c:pt idx="6068">
                  <c:v>567.2999877929685</c:v>
                </c:pt>
                <c:pt idx="6069">
                  <c:v>567.3999633789062</c:v>
                </c:pt>
                <c:pt idx="6070">
                  <c:v>567.5</c:v>
                </c:pt>
                <c:pt idx="6071">
                  <c:v>567.5999755859374</c:v>
                </c:pt>
                <c:pt idx="6072">
                  <c:v>567.699951171875</c:v>
                </c:pt>
                <c:pt idx="6073">
                  <c:v>567.7999877929685</c:v>
                </c:pt>
                <c:pt idx="6074">
                  <c:v>567.8999633789062</c:v>
                </c:pt>
                <c:pt idx="6075">
                  <c:v>568.0</c:v>
                </c:pt>
                <c:pt idx="6076">
                  <c:v>568.0999755859374</c:v>
                </c:pt>
                <c:pt idx="6077">
                  <c:v>568.199951171875</c:v>
                </c:pt>
                <c:pt idx="6078">
                  <c:v>568.2999877929685</c:v>
                </c:pt>
                <c:pt idx="6079">
                  <c:v>568.3999633789062</c:v>
                </c:pt>
                <c:pt idx="6080">
                  <c:v>568.5</c:v>
                </c:pt>
                <c:pt idx="6081">
                  <c:v>568.5999755859374</c:v>
                </c:pt>
                <c:pt idx="6082">
                  <c:v>568.699951171875</c:v>
                </c:pt>
                <c:pt idx="6083">
                  <c:v>568.7999877929685</c:v>
                </c:pt>
                <c:pt idx="6084">
                  <c:v>568.8999633789062</c:v>
                </c:pt>
                <c:pt idx="6085">
                  <c:v>569.0</c:v>
                </c:pt>
                <c:pt idx="6086">
                  <c:v>569.0999755859374</c:v>
                </c:pt>
                <c:pt idx="6087">
                  <c:v>569.199951171875</c:v>
                </c:pt>
                <c:pt idx="6088">
                  <c:v>569.2999877929685</c:v>
                </c:pt>
                <c:pt idx="6089">
                  <c:v>569.3999633789062</c:v>
                </c:pt>
                <c:pt idx="6090">
                  <c:v>569.5</c:v>
                </c:pt>
                <c:pt idx="6091">
                  <c:v>569.5999755859374</c:v>
                </c:pt>
                <c:pt idx="6092">
                  <c:v>569.699951171875</c:v>
                </c:pt>
                <c:pt idx="6093">
                  <c:v>569.7999877929685</c:v>
                </c:pt>
                <c:pt idx="6094">
                  <c:v>569.8999633789062</c:v>
                </c:pt>
                <c:pt idx="6095">
                  <c:v>570.0</c:v>
                </c:pt>
                <c:pt idx="6096">
                  <c:v>570.0999755859374</c:v>
                </c:pt>
                <c:pt idx="6097">
                  <c:v>570.199951171875</c:v>
                </c:pt>
                <c:pt idx="6098">
                  <c:v>570.2999877929685</c:v>
                </c:pt>
                <c:pt idx="6099">
                  <c:v>570.3999633789062</c:v>
                </c:pt>
                <c:pt idx="6100">
                  <c:v>570.5</c:v>
                </c:pt>
                <c:pt idx="6101">
                  <c:v>570.5999755859374</c:v>
                </c:pt>
                <c:pt idx="6102">
                  <c:v>570.699951171875</c:v>
                </c:pt>
                <c:pt idx="6103">
                  <c:v>570.7999877929685</c:v>
                </c:pt>
                <c:pt idx="6104">
                  <c:v>570.8999633789062</c:v>
                </c:pt>
                <c:pt idx="6105">
                  <c:v>571.0</c:v>
                </c:pt>
                <c:pt idx="6106">
                  <c:v>571.0999755859374</c:v>
                </c:pt>
                <c:pt idx="6107">
                  <c:v>571.199951171875</c:v>
                </c:pt>
                <c:pt idx="6108">
                  <c:v>571.2999877929685</c:v>
                </c:pt>
                <c:pt idx="6109">
                  <c:v>571.3999633789062</c:v>
                </c:pt>
                <c:pt idx="6110">
                  <c:v>571.5</c:v>
                </c:pt>
                <c:pt idx="6111">
                  <c:v>571.5999755859374</c:v>
                </c:pt>
                <c:pt idx="6112">
                  <c:v>571.699951171875</c:v>
                </c:pt>
                <c:pt idx="6113">
                  <c:v>571.7999877929685</c:v>
                </c:pt>
                <c:pt idx="6114">
                  <c:v>571.8999633789062</c:v>
                </c:pt>
                <c:pt idx="6115">
                  <c:v>572.0</c:v>
                </c:pt>
                <c:pt idx="6116">
                  <c:v>572.0999755859374</c:v>
                </c:pt>
                <c:pt idx="6117">
                  <c:v>572.199951171875</c:v>
                </c:pt>
                <c:pt idx="6118">
                  <c:v>572.2999877929685</c:v>
                </c:pt>
                <c:pt idx="6119">
                  <c:v>572.3999633789062</c:v>
                </c:pt>
                <c:pt idx="6120">
                  <c:v>572.5</c:v>
                </c:pt>
                <c:pt idx="6121">
                  <c:v>572.5999755859374</c:v>
                </c:pt>
                <c:pt idx="6122">
                  <c:v>572.699951171875</c:v>
                </c:pt>
                <c:pt idx="6123">
                  <c:v>572.7999877929685</c:v>
                </c:pt>
                <c:pt idx="6124">
                  <c:v>572.8999633789062</c:v>
                </c:pt>
                <c:pt idx="6125">
                  <c:v>573.0</c:v>
                </c:pt>
                <c:pt idx="6126">
                  <c:v>573.0999755859374</c:v>
                </c:pt>
                <c:pt idx="6127">
                  <c:v>573.199951171875</c:v>
                </c:pt>
                <c:pt idx="6128">
                  <c:v>573.2999877929685</c:v>
                </c:pt>
                <c:pt idx="6129">
                  <c:v>573.3999633789062</c:v>
                </c:pt>
                <c:pt idx="6130">
                  <c:v>573.5</c:v>
                </c:pt>
                <c:pt idx="6131">
                  <c:v>573.5999755859374</c:v>
                </c:pt>
                <c:pt idx="6132">
                  <c:v>573.699951171875</c:v>
                </c:pt>
                <c:pt idx="6133">
                  <c:v>573.7999877929685</c:v>
                </c:pt>
                <c:pt idx="6134">
                  <c:v>573.8999633789062</c:v>
                </c:pt>
                <c:pt idx="6135">
                  <c:v>574.0</c:v>
                </c:pt>
                <c:pt idx="6136">
                  <c:v>574.0999755859374</c:v>
                </c:pt>
                <c:pt idx="6137">
                  <c:v>574.199951171875</c:v>
                </c:pt>
                <c:pt idx="6138">
                  <c:v>574.2999877929685</c:v>
                </c:pt>
                <c:pt idx="6139">
                  <c:v>574.3999633789062</c:v>
                </c:pt>
                <c:pt idx="6140">
                  <c:v>574.5</c:v>
                </c:pt>
                <c:pt idx="6141">
                  <c:v>574.5999755859374</c:v>
                </c:pt>
                <c:pt idx="6142">
                  <c:v>574.699951171875</c:v>
                </c:pt>
                <c:pt idx="6143">
                  <c:v>574.7999877929685</c:v>
                </c:pt>
                <c:pt idx="6144">
                  <c:v>574.8999633789062</c:v>
                </c:pt>
                <c:pt idx="6145">
                  <c:v>575.0</c:v>
                </c:pt>
                <c:pt idx="6146">
                  <c:v>575.0999755859374</c:v>
                </c:pt>
                <c:pt idx="6147">
                  <c:v>575.199951171875</c:v>
                </c:pt>
                <c:pt idx="6148">
                  <c:v>575.2999877929685</c:v>
                </c:pt>
                <c:pt idx="6149">
                  <c:v>575.3999633789062</c:v>
                </c:pt>
                <c:pt idx="6150">
                  <c:v>575.5</c:v>
                </c:pt>
                <c:pt idx="6151">
                  <c:v>575.5999755859374</c:v>
                </c:pt>
                <c:pt idx="6152">
                  <c:v>575.699951171875</c:v>
                </c:pt>
                <c:pt idx="6153">
                  <c:v>575.7999877929685</c:v>
                </c:pt>
                <c:pt idx="6154">
                  <c:v>575.8999633789062</c:v>
                </c:pt>
                <c:pt idx="6155">
                  <c:v>576.0</c:v>
                </c:pt>
                <c:pt idx="6156">
                  <c:v>576.0999755859374</c:v>
                </c:pt>
                <c:pt idx="6157">
                  <c:v>576.199951171875</c:v>
                </c:pt>
                <c:pt idx="6158">
                  <c:v>576.2999877929685</c:v>
                </c:pt>
                <c:pt idx="6159">
                  <c:v>576.3999633789062</c:v>
                </c:pt>
                <c:pt idx="6160">
                  <c:v>576.5</c:v>
                </c:pt>
                <c:pt idx="6161">
                  <c:v>576.5999755859374</c:v>
                </c:pt>
                <c:pt idx="6162">
                  <c:v>576.699951171875</c:v>
                </c:pt>
                <c:pt idx="6163">
                  <c:v>576.7999877929685</c:v>
                </c:pt>
                <c:pt idx="6164">
                  <c:v>576.8999633789062</c:v>
                </c:pt>
                <c:pt idx="6165">
                  <c:v>577.0</c:v>
                </c:pt>
                <c:pt idx="6166">
                  <c:v>577.0999755859374</c:v>
                </c:pt>
                <c:pt idx="6167">
                  <c:v>577.199951171875</c:v>
                </c:pt>
                <c:pt idx="6168">
                  <c:v>577.2999877929685</c:v>
                </c:pt>
                <c:pt idx="6169">
                  <c:v>577.3999633789062</c:v>
                </c:pt>
                <c:pt idx="6170">
                  <c:v>577.5</c:v>
                </c:pt>
                <c:pt idx="6171">
                  <c:v>577.5999755859374</c:v>
                </c:pt>
                <c:pt idx="6172">
                  <c:v>577.699951171875</c:v>
                </c:pt>
                <c:pt idx="6173">
                  <c:v>577.7999877929685</c:v>
                </c:pt>
                <c:pt idx="6174">
                  <c:v>577.8999633789062</c:v>
                </c:pt>
                <c:pt idx="6175">
                  <c:v>578.0</c:v>
                </c:pt>
                <c:pt idx="6176">
                  <c:v>578.0999755859374</c:v>
                </c:pt>
                <c:pt idx="6177">
                  <c:v>578.199951171875</c:v>
                </c:pt>
                <c:pt idx="6178">
                  <c:v>578.2999877929685</c:v>
                </c:pt>
                <c:pt idx="6179">
                  <c:v>578.3999633789062</c:v>
                </c:pt>
                <c:pt idx="6180">
                  <c:v>578.5</c:v>
                </c:pt>
                <c:pt idx="6181">
                  <c:v>578.5999755859374</c:v>
                </c:pt>
                <c:pt idx="6182">
                  <c:v>578.699951171875</c:v>
                </c:pt>
                <c:pt idx="6183">
                  <c:v>578.7999877929685</c:v>
                </c:pt>
                <c:pt idx="6184">
                  <c:v>578.8999633789062</c:v>
                </c:pt>
                <c:pt idx="6185">
                  <c:v>579.0</c:v>
                </c:pt>
                <c:pt idx="6186">
                  <c:v>579.0999755859374</c:v>
                </c:pt>
                <c:pt idx="6187">
                  <c:v>579.199951171875</c:v>
                </c:pt>
                <c:pt idx="6188">
                  <c:v>579.2999877929685</c:v>
                </c:pt>
                <c:pt idx="6189">
                  <c:v>579.3999633789062</c:v>
                </c:pt>
                <c:pt idx="6190">
                  <c:v>579.5</c:v>
                </c:pt>
                <c:pt idx="6191">
                  <c:v>579.5999755859374</c:v>
                </c:pt>
                <c:pt idx="6192">
                  <c:v>579.699951171875</c:v>
                </c:pt>
                <c:pt idx="6193">
                  <c:v>579.7999877929685</c:v>
                </c:pt>
                <c:pt idx="6194">
                  <c:v>579.8999633789062</c:v>
                </c:pt>
                <c:pt idx="6195">
                  <c:v>580.0</c:v>
                </c:pt>
                <c:pt idx="6196">
                  <c:v>580.0999755859374</c:v>
                </c:pt>
                <c:pt idx="6197">
                  <c:v>580.199951171875</c:v>
                </c:pt>
                <c:pt idx="6198">
                  <c:v>580.2999877929685</c:v>
                </c:pt>
                <c:pt idx="6199">
                  <c:v>580.3999633789062</c:v>
                </c:pt>
                <c:pt idx="6200">
                  <c:v>580.5</c:v>
                </c:pt>
                <c:pt idx="6201">
                  <c:v>580.5999755859374</c:v>
                </c:pt>
                <c:pt idx="6202">
                  <c:v>580.699951171875</c:v>
                </c:pt>
                <c:pt idx="6203">
                  <c:v>580.7999877929685</c:v>
                </c:pt>
                <c:pt idx="6204">
                  <c:v>580.8999633789062</c:v>
                </c:pt>
                <c:pt idx="6205">
                  <c:v>581.0</c:v>
                </c:pt>
                <c:pt idx="6206">
                  <c:v>581.0999755859374</c:v>
                </c:pt>
                <c:pt idx="6207">
                  <c:v>581.199951171875</c:v>
                </c:pt>
                <c:pt idx="6208">
                  <c:v>581.2999877929685</c:v>
                </c:pt>
                <c:pt idx="6209">
                  <c:v>581.3999633789062</c:v>
                </c:pt>
                <c:pt idx="6210">
                  <c:v>581.5</c:v>
                </c:pt>
                <c:pt idx="6211">
                  <c:v>581.5999755859374</c:v>
                </c:pt>
                <c:pt idx="6212">
                  <c:v>581.699951171875</c:v>
                </c:pt>
                <c:pt idx="6213">
                  <c:v>581.7999877929685</c:v>
                </c:pt>
                <c:pt idx="6214">
                  <c:v>581.8999633789062</c:v>
                </c:pt>
                <c:pt idx="6215">
                  <c:v>582.0</c:v>
                </c:pt>
                <c:pt idx="6216">
                  <c:v>582.0999755859374</c:v>
                </c:pt>
                <c:pt idx="6217">
                  <c:v>582.199951171875</c:v>
                </c:pt>
                <c:pt idx="6218">
                  <c:v>582.2999877929685</c:v>
                </c:pt>
                <c:pt idx="6219">
                  <c:v>582.3999633789062</c:v>
                </c:pt>
                <c:pt idx="6220">
                  <c:v>582.5</c:v>
                </c:pt>
                <c:pt idx="6221">
                  <c:v>582.5999755859374</c:v>
                </c:pt>
                <c:pt idx="6222">
                  <c:v>582.699951171875</c:v>
                </c:pt>
                <c:pt idx="6223">
                  <c:v>582.7999877929685</c:v>
                </c:pt>
                <c:pt idx="6224">
                  <c:v>582.8999633789062</c:v>
                </c:pt>
                <c:pt idx="6225">
                  <c:v>583.0</c:v>
                </c:pt>
                <c:pt idx="6226">
                  <c:v>583.0999755859374</c:v>
                </c:pt>
                <c:pt idx="6227">
                  <c:v>583.199951171875</c:v>
                </c:pt>
                <c:pt idx="6228">
                  <c:v>583.2999877929685</c:v>
                </c:pt>
                <c:pt idx="6229">
                  <c:v>583.3999633789062</c:v>
                </c:pt>
                <c:pt idx="6230">
                  <c:v>583.5</c:v>
                </c:pt>
                <c:pt idx="6231">
                  <c:v>583.5999755859374</c:v>
                </c:pt>
                <c:pt idx="6232">
                  <c:v>583.699951171875</c:v>
                </c:pt>
                <c:pt idx="6233">
                  <c:v>583.7999877929685</c:v>
                </c:pt>
                <c:pt idx="6234">
                  <c:v>583.8999633789062</c:v>
                </c:pt>
                <c:pt idx="6235">
                  <c:v>584.0</c:v>
                </c:pt>
                <c:pt idx="6236">
                  <c:v>584.0999755859374</c:v>
                </c:pt>
                <c:pt idx="6237">
                  <c:v>584.199951171875</c:v>
                </c:pt>
                <c:pt idx="6238">
                  <c:v>584.2999877929685</c:v>
                </c:pt>
                <c:pt idx="6239">
                  <c:v>584.3999633789062</c:v>
                </c:pt>
                <c:pt idx="6240">
                  <c:v>584.5</c:v>
                </c:pt>
                <c:pt idx="6241">
                  <c:v>584.5999755859374</c:v>
                </c:pt>
                <c:pt idx="6242">
                  <c:v>584.699951171875</c:v>
                </c:pt>
                <c:pt idx="6243">
                  <c:v>584.7999877929685</c:v>
                </c:pt>
                <c:pt idx="6244">
                  <c:v>584.8999633789062</c:v>
                </c:pt>
                <c:pt idx="6245">
                  <c:v>585.0</c:v>
                </c:pt>
                <c:pt idx="6246">
                  <c:v>585.0999755859374</c:v>
                </c:pt>
                <c:pt idx="6247">
                  <c:v>585.199951171875</c:v>
                </c:pt>
                <c:pt idx="6248">
                  <c:v>585.2999877929685</c:v>
                </c:pt>
                <c:pt idx="6249">
                  <c:v>585.3999633789062</c:v>
                </c:pt>
                <c:pt idx="6250">
                  <c:v>585.5</c:v>
                </c:pt>
                <c:pt idx="6251">
                  <c:v>585.5999755859374</c:v>
                </c:pt>
                <c:pt idx="6252">
                  <c:v>585.699951171875</c:v>
                </c:pt>
                <c:pt idx="6253">
                  <c:v>585.7999877929685</c:v>
                </c:pt>
                <c:pt idx="6254">
                  <c:v>585.8999633789062</c:v>
                </c:pt>
                <c:pt idx="6255">
                  <c:v>586.0</c:v>
                </c:pt>
                <c:pt idx="6256">
                  <c:v>586.0999755859374</c:v>
                </c:pt>
                <c:pt idx="6257">
                  <c:v>586.199951171875</c:v>
                </c:pt>
                <c:pt idx="6258">
                  <c:v>586.2999877929685</c:v>
                </c:pt>
                <c:pt idx="6259">
                  <c:v>586.3999633789062</c:v>
                </c:pt>
                <c:pt idx="6260">
                  <c:v>586.5</c:v>
                </c:pt>
                <c:pt idx="6261">
                  <c:v>586.5999755859374</c:v>
                </c:pt>
                <c:pt idx="6262">
                  <c:v>586.699951171875</c:v>
                </c:pt>
                <c:pt idx="6263">
                  <c:v>586.7999877929685</c:v>
                </c:pt>
                <c:pt idx="6264">
                  <c:v>586.8999633789062</c:v>
                </c:pt>
                <c:pt idx="6265">
                  <c:v>587.0</c:v>
                </c:pt>
                <c:pt idx="6266">
                  <c:v>587.0999755859374</c:v>
                </c:pt>
                <c:pt idx="6267">
                  <c:v>587.199951171875</c:v>
                </c:pt>
                <c:pt idx="6268">
                  <c:v>587.2999877929685</c:v>
                </c:pt>
                <c:pt idx="6269">
                  <c:v>587.3999633789062</c:v>
                </c:pt>
                <c:pt idx="6270">
                  <c:v>587.5</c:v>
                </c:pt>
                <c:pt idx="6271">
                  <c:v>587.5999755859374</c:v>
                </c:pt>
                <c:pt idx="6272">
                  <c:v>587.699951171875</c:v>
                </c:pt>
                <c:pt idx="6273">
                  <c:v>587.7999877929685</c:v>
                </c:pt>
                <c:pt idx="6274">
                  <c:v>587.8999633789062</c:v>
                </c:pt>
                <c:pt idx="6275">
                  <c:v>588.0</c:v>
                </c:pt>
                <c:pt idx="6276">
                  <c:v>588.0999755859374</c:v>
                </c:pt>
                <c:pt idx="6277">
                  <c:v>588.199951171875</c:v>
                </c:pt>
                <c:pt idx="6278">
                  <c:v>588.2999877929685</c:v>
                </c:pt>
                <c:pt idx="6279">
                  <c:v>588.3999633789062</c:v>
                </c:pt>
                <c:pt idx="6280">
                  <c:v>588.5</c:v>
                </c:pt>
                <c:pt idx="6281">
                  <c:v>588.5999755859374</c:v>
                </c:pt>
                <c:pt idx="6282">
                  <c:v>588.699951171875</c:v>
                </c:pt>
                <c:pt idx="6283">
                  <c:v>588.7999877929685</c:v>
                </c:pt>
                <c:pt idx="6284">
                  <c:v>588.8999633789062</c:v>
                </c:pt>
                <c:pt idx="6285">
                  <c:v>589.0</c:v>
                </c:pt>
                <c:pt idx="6286">
                  <c:v>589.0999755859374</c:v>
                </c:pt>
                <c:pt idx="6287">
                  <c:v>589.199951171875</c:v>
                </c:pt>
                <c:pt idx="6288">
                  <c:v>589.2999877929685</c:v>
                </c:pt>
                <c:pt idx="6289">
                  <c:v>589.3999633789062</c:v>
                </c:pt>
                <c:pt idx="6290">
                  <c:v>589.5</c:v>
                </c:pt>
                <c:pt idx="6291">
                  <c:v>589.5999755859374</c:v>
                </c:pt>
                <c:pt idx="6292">
                  <c:v>589.699951171875</c:v>
                </c:pt>
                <c:pt idx="6293">
                  <c:v>589.7999877929685</c:v>
                </c:pt>
                <c:pt idx="6294">
                  <c:v>589.8999633789062</c:v>
                </c:pt>
                <c:pt idx="6295">
                  <c:v>590.0</c:v>
                </c:pt>
                <c:pt idx="6296">
                  <c:v>590.0999755859374</c:v>
                </c:pt>
                <c:pt idx="6297">
                  <c:v>590.199951171875</c:v>
                </c:pt>
                <c:pt idx="6298">
                  <c:v>590.2999877929685</c:v>
                </c:pt>
                <c:pt idx="6299">
                  <c:v>590.3999633789062</c:v>
                </c:pt>
                <c:pt idx="6300">
                  <c:v>590.5</c:v>
                </c:pt>
                <c:pt idx="6301">
                  <c:v>590.5999755859374</c:v>
                </c:pt>
                <c:pt idx="6302">
                  <c:v>590.699951171875</c:v>
                </c:pt>
                <c:pt idx="6303">
                  <c:v>590.7999877929685</c:v>
                </c:pt>
                <c:pt idx="6304">
                  <c:v>590.8999633789062</c:v>
                </c:pt>
                <c:pt idx="6305">
                  <c:v>591.0</c:v>
                </c:pt>
                <c:pt idx="6306">
                  <c:v>591.0999755859374</c:v>
                </c:pt>
                <c:pt idx="6307">
                  <c:v>591.199951171875</c:v>
                </c:pt>
                <c:pt idx="6308">
                  <c:v>591.2999877929685</c:v>
                </c:pt>
                <c:pt idx="6309">
                  <c:v>591.3999633789062</c:v>
                </c:pt>
                <c:pt idx="6310">
                  <c:v>591.5</c:v>
                </c:pt>
                <c:pt idx="6311">
                  <c:v>591.5999755859374</c:v>
                </c:pt>
                <c:pt idx="6312">
                  <c:v>591.699951171875</c:v>
                </c:pt>
                <c:pt idx="6313">
                  <c:v>591.7999877929685</c:v>
                </c:pt>
                <c:pt idx="6314">
                  <c:v>591.8999633789062</c:v>
                </c:pt>
                <c:pt idx="6315">
                  <c:v>592.0</c:v>
                </c:pt>
                <c:pt idx="6316">
                  <c:v>592.0999755859374</c:v>
                </c:pt>
                <c:pt idx="6317">
                  <c:v>592.199951171875</c:v>
                </c:pt>
                <c:pt idx="6318">
                  <c:v>592.2999877929685</c:v>
                </c:pt>
                <c:pt idx="6319">
                  <c:v>592.3999633789062</c:v>
                </c:pt>
                <c:pt idx="6320">
                  <c:v>592.5</c:v>
                </c:pt>
                <c:pt idx="6321">
                  <c:v>592.5999755859374</c:v>
                </c:pt>
                <c:pt idx="6322">
                  <c:v>592.699951171875</c:v>
                </c:pt>
                <c:pt idx="6323">
                  <c:v>592.7999877929685</c:v>
                </c:pt>
                <c:pt idx="6324">
                  <c:v>592.8999633789062</c:v>
                </c:pt>
                <c:pt idx="6325">
                  <c:v>593.0</c:v>
                </c:pt>
                <c:pt idx="6326">
                  <c:v>593.0999755859374</c:v>
                </c:pt>
                <c:pt idx="6327">
                  <c:v>593.199951171875</c:v>
                </c:pt>
                <c:pt idx="6328">
                  <c:v>593.2999877929685</c:v>
                </c:pt>
                <c:pt idx="6329">
                  <c:v>593.3999633789062</c:v>
                </c:pt>
                <c:pt idx="6330">
                  <c:v>593.5</c:v>
                </c:pt>
                <c:pt idx="6331">
                  <c:v>593.5999755859374</c:v>
                </c:pt>
                <c:pt idx="6332">
                  <c:v>593.699951171875</c:v>
                </c:pt>
                <c:pt idx="6333">
                  <c:v>593.7999877929685</c:v>
                </c:pt>
                <c:pt idx="6334">
                  <c:v>593.8999633789062</c:v>
                </c:pt>
                <c:pt idx="6335">
                  <c:v>594.0</c:v>
                </c:pt>
                <c:pt idx="6336">
                  <c:v>594.0999755859374</c:v>
                </c:pt>
                <c:pt idx="6337">
                  <c:v>594.199951171875</c:v>
                </c:pt>
                <c:pt idx="6338">
                  <c:v>594.2999877929685</c:v>
                </c:pt>
                <c:pt idx="6339">
                  <c:v>594.3999633789062</c:v>
                </c:pt>
                <c:pt idx="6340">
                  <c:v>594.5</c:v>
                </c:pt>
                <c:pt idx="6341">
                  <c:v>594.5999755859374</c:v>
                </c:pt>
                <c:pt idx="6342">
                  <c:v>594.699951171875</c:v>
                </c:pt>
                <c:pt idx="6343">
                  <c:v>594.7999877929685</c:v>
                </c:pt>
                <c:pt idx="6344">
                  <c:v>594.8999633789062</c:v>
                </c:pt>
                <c:pt idx="6345">
                  <c:v>595.0</c:v>
                </c:pt>
                <c:pt idx="6346">
                  <c:v>595.0999755859374</c:v>
                </c:pt>
                <c:pt idx="6347">
                  <c:v>595.199951171875</c:v>
                </c:pt>
                <c:pt idx="6348">
                  <c:v>595.2999877929685</c:v>
                </c:pt>
                <c:pt idx="6349">
                  <c:v>595.3999633789062</c:v>
                </c:pt>
                <c:pt idx="6350">
                  <c:v>595.5</c:v>
                </c:pt>
                <c:pt idx="6351">
                  <c:v>595.5999755859374</c:v>
                </c:pt>
                <c:pt idx="6352">
                  <c:v>595.699951171875</c:v>
                </c:pt>
                <c:pt idx="6353">
                  <c:v>595.7999877929685</c:v>
                </c:pt>
                <c:pt idx="6354">
                  <c:v>595.8999633789062</c:v>
                </c:pt>
                <c:pt idx="6355">
                  <c:v>596.0</c:v>
                </c:pt>
                <c:pt idx="6356">
                  <c:v>596.0999755859374</c:v>
                </c:pt>
                <c:pt idx="6357">
                  <c:v>596.199951171875</c:v>
                </c:pt>
                <c:pt idx="6358">
                  <c:v>596.2999877929685</c:v>
                </c:pt>
                <c:pt idx="6359">
                  <c:v>596.3999633789062</c:v>
                </c:pt>
                <c:pt idx="6360">
                  <c:v>596.5</c:v>
                </c:pt>
                <c:pt idx="6361">
                  <c:v>596.5999755859374</c:v>
                </c:pt>
                <c:pt idx="6362">
                  <c:v>596.699951171875</c:v>
                </c:pt>
                <c:pt idx="6363">
                  <c:v>596.7999877929685</c:v>
                </c:pt>
                <c:pt idx="6364">
                  <c:v>596.8999633789062</c:v>
                </c:pt>
                <c:pt idx="6365">
                  <c:v>597.0</c:v>
                </c:pt>
                <c:pt idx="6366">
                  <c:v>597.0999755859374</c:v>
                </c:pt>
                <c:pt idx="6367">
                  <c:v>597.199951171875</c:v>
                </c:pt>
                <c:pt idx="6368">
                  <c:v>597.2999877929685</c:v>
                </c:pt>
                <c:pt idx="6369">
                  <c:v>597.3999633789062</c:v>
                </c:pt>
                <c:pt idx="6370">
                  <c:v>597.5</c:v>
                </c:pt>
                <c:pt idx="6371">
                  <c:v>597.5999755859374</c:v>
                </c:pt>
                <c:pt idx="6372">
                  <c:v>597.699951171875</c:v>
                </c:pt>
                <c:pt idx="6373">
                  <c:v>597.7999877929685</c:v>
                </c:pt>
                <c:pt idx="6374">
                  <c:v>597.8999633789062</c:v>
                </c:pt>
                <c:pt idx="6375">
                  <c:v>598.0</c:v>
                </c:pt>
                <c:pt idx="6376">
                  <c:v>598.0999755859374</c:v>
                </c:pt>
                <c:pt idx="6377">
                  <c:v>598.199951171875</c:v>
                </c:pt>
                <c:pt idx="6378">
                  <c:v>598.2999877929685</c:v>
                </c:pt>
                <c:pt idx="6379">
                  <c:v>598.3999633789062</c:v>
                </c:pt>
                <c:pt idx="6380">
                  <c:v>598.5</c:v>
                </c:pt>
                <c:pt idx="6381">
                  <c:v>598.5999755859374</c:v>
                </c:pt>
                <c:pt idx="6382">
                  <c:v>598.699951171875</c:v>
                </c:pt>
                <c:pt idx="6383">
                  <c:v>598.7999877929685</c:v>
                </c:pt>
                <c:pt idx="6384">
                  <c:v>598.8999633789062</c:v>
                </c:pt>
                <c:pt idx="6385">
                  <c:v>599.0</c:v>
                </c:pt>
                <c:pt idx="6386">
                  <c:v>599.0999755859374</c:v>
                </c:pt>
                <c:pt idx="6387">
                  <c:v>599.199951171875</c:v>
                </c:pt>
                <c:pt idx="6388">
                  <c:v>599.2999877929685</c:v>
                </c:pt>
                <c:pt idx="6389">
                  <c:v>599.3999633789062</c:v>
                </c:pt>
                <c:pt idx="6390">
                  <c:v>599.5</c:v>
                </c:pt>
                <c:pt idx="6391">
                  <c:v>599.5999755859374</c:v>
                </c:pt>
                <c:pt idx="6392">
                  <c:v>599.699951171875</c:v>
                </c:pt>
                <c:pt idx="6393">
                  <c:v>599.7999877929685</c:v>
                </c:pt>
                <c:pt idx="6394">
                  <c:v>599.8999633789062</c:v>
                </c:pt>
                <c:pt idx="6395">
                  <c:v>600.0</c:v>
                </c:pt>
                <c:pt idx="6396">
                  <c:v>600.0999755859374</c:v>
                </c:pt>
                <c:pt idx="6397">
                  <c:v>600.199951171875</c:v>
                </c:pt>
                <c:pt idx="6398">
                  <c:v>600.2999877929685</c:v>
                </c:pt>
                <c:pt idx="6399">
                  <c:v>600.3999633789062</c:v>
                </c:pt>
                <c:pt idx="6400">
                  <c:v>600.5</c:v>
                </c:pt>
                <c:pt idx="6401">
                  <c:v>600.5999755859374</c:v>
                </c:pt>
                <c:pt idx="6402">
                  <c:v>600.699951171875</c:v>
                </c:pt>
                <c:pt idx="6403">
                  <c:v>600.7999877929685</c:v>
                </c:pt>
                <c:pt idx="6404">
                  <c:v>600.8999633789062</c:v>
                </c:pt>
                <c:pt idx="6405">
                  <c:v>601.0</c:v>
                </c:pt>
                <c:pt idx="6406">
                  <c:v>601.0999755859374</c:v>
                </c:pt>
                <c:pt idx="6407">
                  <c:v>601.199951171875</c:v>
                </c:pt>
                <c:pt idx="6408">
                  <c:v>601.2999877929685</c:v>
                </c:pt>
                <c:pt idx="6409">
                  <c:v>601.3999633789062</c:v>
                </c:pt>
                <c:pt idx="6410">
                  <c:v>601.5</c:v>
                </c:pt>
                <c:pt idx="6411">
                  <c:v>601.5999755859374</c:v>
                </c:pt>
                <c:pt idx="6412">
                  <c:v>601.699951171875</c:v>
                </c:pt>
                <c:pt idx="6413">
                  <c:v>601.7999877929685</c:v>
                </c:pt>
                <c:pt idx="6414">
                  <c:v>601.8999633789062</c:v>
                </c:pt>
                <c:pt idx="6415">
                  <c:v>602.0</c:v>
                </c:pt>
                <c:pt idx="6416">
                  <c:v>602.0999755859374</c:v>
                </c:pt>
                <c:pt idx="6417">
                  <c:v>602.199951171875</c:v>
                </c:pt>
                <c:pt idx="6418">
                  <c:v>602.2999877929685</c:v>
                </c:pt>
                <c:pt idx="6419">
                  <c:v>602.3999633789062</c:v>
                </c:pt>
                <c:pt idx="6420">
                  <c:v>602.5</c:v>
                </c:pt>
                <c:pt idx="6421">
                  <c:v>602.5999755859374</c:v>
                </c:pt>
                <c:pt idx="6422">
                  <c:v>602.699951171875</c:v>
                </c:pt>
                <c:pt idx="6423">
                  <c:v>602.7999877929685</c:v>
                </c:pt>
                <c:pt idx="6424">
                  <c:v>602.8999633789062</c:v>
                </c:pt>
                <c:pt idx="6425">
                  <c:v>603.0</c:v>
                </c:pt>
                <c:pt idx="6426">
                  <c:v>603.0999755859374</c:v>
                </c:pt>
                <c:pt idx="6427">
                  <c:v>603.199951171875</c:v>
                </c:pt>
                <c:pt idx="6428">
                  <c:v>603.2999877929685</c:v>
                </c:pt>
                <c:pt idx="6429">
                  <c:v>603.3999633789062</c:v>
                </c:pt>
                <c:pt idx="6430">
                  <c:v>603.5</c:v>
                </c:pt>
                <c:pt idx="6431">
                  <c:v>603.5999755859374</c:v>
                </c:pt>
                <c:pt idx="6432">
                  <c:v>603.699951171875</c:v>
                </c:pt>
                <c:pt idx="6433">
                  <c:v>603.7999877929685</c:v>
                </c:pt>
                <c:pt idx="6434">
                  <c:v>603.8999633789062</c:v>
                </c:pt>
                <c:pt idx="6435">
                  <c:v>604.0</c:v>
                </c:pt>
                <c:pt idx="6436">
                  <c:v>604.0999755859374</c:v>
                </c:pt>
                <c:pt idx="6437">
                  <c:v>604.199951171875</c:v>
                </c:pt>
                <c:pt idx="6438">
                  <c:v>604.2999877929685</c:v>
                </c:pt>
                <c:pt idx="6439">
                  <c:v>604.3999633789062</c:v>
                </c:pt>
                <c:pt idx="6440">
                  <c:v>604.5</c:v>
                </c:pt>
                <c:pt idx="6441">
                  <c:v>604.5999755859374</c:v>
                </c:pt>
                <c:pt idx="6442">
                  <c:v>604.699951171875</c:v>
                </c:pt>
                <c:pt idx="6443">
                  <c:v>604.7999877929685</c:v>
                </c:pt>
                <c:pt idx="6444">
                  <c:v>604.8999633789062</c:v>
                </c:pt>
                <c:pt idx="6445">
                  <c:v>605.0</c:v>
                </c:pt>
                <c:pt idx="6446">
                  <c:v>605.0999755859374</c:v>
                </c:pt>
                <c:pt idx="6447">
                  <c:v>605.199951171875</c:v>
                </c:pt>
                <c:pt idx="6448">
                  <c:v>605.2999877929685</c:v>
                </c:pt>
                <c:pt idx="6449">
                  <c:v>605.3999633789062</c:v>
                </c:pt>
                <c:pt idx="6450">
                  <c:v>605.5</c:v>
                </c:pt>
                <c:pt idx="6451">
                  <c:v>605.5999755859374</c:v>
                </c:pt>
                <c:pt idx="6452">
                  <c:v>605.699951171875</c:v>
                </c:pt>
                <c:pt idx="6453">
                  <c:v>605.7999877929685</c:v>
                </c:pt>
                <c:pt idx="6454">
                  <c:v>605.8999633789062</c:v>
                </c:pt>
                <c:pt idx="6455">
                  <c:v>606.0</c:v>
                </c:pt>
                <c:pt idx="6456">
                  <c:v>606.0999755859374</c:v>
                </c:pt>
                <c:pt idx="6457">
                  <c:v>606.199951171875</c:v>
                </c:pt>
                <c:pt idx="6458">
                  <c:v>606.2999877929685</c:v>
                </c:pt>
                <c:pt idx="6459">
                  <c:v>606.3999633789062</c:v>
                </c:pt>
                <c:pt idx="6460">
                  <c:v>606.5</c:v>
                </c:pt>
                <c:pt idx="6461">
                  <c:v>606.5999755859374</c:v>
                </c:pt>
                <c:pt idx="6462">
                  <c:v>606.699951171875</c:v>
                </c:pt>
                <c:pt idx="6463">
                  <c:v>606.7999877929685</c:v>
                </c:pt>
                <c:pt idx="6464">
                  <c:v>606.8999633789062</c:v>
                </c:pt>
                <c:pt idx="6465">
                  <c:v>607.0</c:v>
                </c:pt>
                <c:pt idx="6466">
                  <c:v>607.0999755859374</c:v>
                </c:pt>
                <c:pt idx="6467">
                  <c:v>607.199951171875</c:v>
                </c:pt>
                <c:pt idx="6468">
                  <c:v>607.2999877929685</c:v>
                </c:pt>
                <c:pt idx="6469">
                  <c:v>607.3999633789062</c:v>
                </c:pt>
                <c:pt idx="6470">
                  <c:v>607.5</c:v>
                </c:pt>
                <c:pt idx="6471">
                  <c:v>607.5999755859374</c:v>
                </c:pt>
                <c:pt idx="6472">
                  <c:v>607.699951171875</c:v>
                </c:pt>
                <c:pt idx="6473">
                  <c:v>607.7999877929685</c:v>
                </c:pt>
                <c:pt idx="6474">
                  <c:v>607.8999633789062</c:v>
                </c:pt>
                <c:pt idx="6475">
                  <c:v>608.0</c:v>
                </c:pt>
                <c:pt idx="6476">
                  <c:v>608.0999755859374</c:v>
                </c:pt>
                <c:pt idx="6477">
                  <c:v>608.199951171875</c:v>
                </c:pt>
                <c:pt idx="6478">
                  <c:v>608.2999877929685</c:v>
                </c:pt>
                <c:pt idx="6479">
                  <c:v>608.3999633789062</c:v>
                </c:pt>
                <c:pt idx="6480">
                  <c:v>608.5</c:v>
                </c:pt>
                <c:pt idx="6481">
                  <c:v>608.5999755859374</c:v>
                </c:pt>
                <c:pt idx="6482">
                  <c:v>608.699951171875</c:v>
                </c:pt>
                <c:pt idx="6483">
                  <c:v>608.7999877929685</c:v>
                </c:pt>
                <c:pt idx="6484">
                  <c:v>608.8999633789062</c:v>
                </c:pt>
                <c:pt idx="6485">
                  <c:v>609.0</c:v>
                </c:pt>
                <c:pt idx="6486">
                  <c:v>609.0999755859374</c:v>
                </c:pt>
                <c:pt idx="6487">
                  <c:v>609.199951171875</c:v>
                </c:pt>
                <c:pt idx="6488">
                  <c:v>609.2999877929685</c:v>
                </c:pt>
                <c:pt idx="6489">
                  <c:v>609.3999633789062</c:v>
                </c:pt>
                <c:pt idx="6490">
                  <c:v>609.5</c:v>
                </c:pt>
                <c:pt idx="6491">
                  <c:v>609.5999755859374</c:v>
                </c:pt>
                <c:pt idx="6492">
                  <c:v>609.699951171875</c:v>
                </c:pt>
                <c:pt idx="6493">
                  <c:v>609.7999877929685</c:v>
                </c:pt>
                <c:pt idx="6494">
                  <c:v>609.8999633789062</c:v>
                </c:pt>
                <c:pt idx="6495">
                  <c:v>610.0</c:v>
                </c:pt>
                <c:pt idx="6496">
                  <c:v>610.0999755859374</c:v>
                </c:pt>
                <c:pt idx="6497">
                  <c:v>610.199951171875</c:v>
                </c:pt>
                <c:pt idx="6498">
                  <c:v>610.2999877929685</c:v>
                </c:pt>
                <c:pt idx="6499">
                  <c:v>610.3999633789062</c:v>
                </c:pt>
                <c:pt idx="6500">
                  <c:v>610.5</c:v>
                </c:pt>
                <c:pt idx="6501">
                  <c:v>610.5999755859374</c:v>
                </c:pt>
                <c:pt idx="6502">
                  <c:v>610.699951171875</c:v>
                </c:pt>
                <c:pt idx="6503">
                  <c:v>610.7999877929685</c:v>
                </c:pt>
                <c:pt idx="6504">
                  <c:v>610.8999633789062</c:v>
                </c:pt>
                <c:pt idx="6505">
                  <c:v>611.0</c:v>
                </c:pt>
                <c:pt idx="6506">
                  <c:v>611.0999755859374</c:v>
                </c:pt>
                <c:pt idx="6507">
                  <c:v>611.199951171875</c:v>
                </c:pt>
                <c:pt idx="6508">
                  <c:v>611.2999877929685</c:v>
                </c:pt>
                <c:pt idx="6509">
                  <c:v>611.3999633789062</c:v>
                </c:pt>
                <c:pt idx="6510">
                  <c:v>611.5</c:v>
                </c:pt>
                <c:pt idx="6511">
                  <c:v>611.5999755859374</c:v>
                </c:pt>
                <c:pt idx="6512">
                  <c:v>611.699951171875</c:v>
                </c:pt>
                <c:pt idx="6513">
                  <c:v>611.7999877929685</c:v>
                </c:pt>
                <c:pt idx="6514">
                  <c:v>611.8999633789062</c:v>
                </c:pt>
                <c:pt idx="6515">
                  <c:v>612.0</c:v>
                </c:pt>
                <c:pt idx="6516">
                  <c:v>612.0999755859374</c:v>
                </c:pt>
                <c:pt idx="6517">
                  <c:v>612.199951171875</c:v>
                </c:pt>
                <c:pt idx="6518">
                  <c:v>612.2999877929685</c:v>
                </c:pt>
                <c:pt idx="6519">
                  <c:v>612.3999633789062</c:v>
                </c:pt>
                <c:pt idx="6520">
                  <c:v>612.5</c:v>
                </c:pt>
                <c:pt idx="6521">
                  <c:v>612.5999755859374</c:v>
                </c:pt>
                <c:pt idx="6522">
                  <c:v>612.699951171875</c:v>
                </c:pt>
                <c:pt idx="6523">
                  <c:v>612.7999877929685</c:v>
                </c:pt>
                <c:pt idx="6524">
                  <c:v>612.8999633789062</c:v>
                </c:pt>
                <c:pt idx="6525">
                  <c:v>613.0</c:v>
                </c:pt>
                <c:pt idx="6526">
                  <c:v>613.0999755859374</c:v>
                </c:pt>
                <c:pt idx="6527">
                  <c:v>613.199951171875</c:v>
                </c:pt>
                <c:pt idx="6528">
                  <c:v>613.2999877929685</c:v>
                </c:pt>
                <c:pt idx="6529">
                  <c:v>613.3999633789062</c:v>
                </c:pt>
                <c:pt idx="6530">
                  <c:v>613.5</c:v>
                </c:pt>
                <c:pt idx="6531">
                  <c:v>613.5999755859374</c:v>
                </c:pt>
                <c:pt idx="6532">
                  <c:v>613.699951171875</c:v>
                </c:pt>
                <c:pt idx="6533">
                  <c:v>613.7999877929685</c:v>
                </c:pt>
                <c:pt idx="6534">
                  <c:v>613.8999633789062</c:v>
                </c:pt>
                <c:pt idx="6535">
                  <c:v>614.0</c:v>
                </c:pt>
                <c:pt idx="6536">
                  <c:v>614.0999755859374</c:v>
                </c:pt>
                <c:pt idx="6537">
                  <c:v>614.199951171875</c:v>
                </c:pt>
                <c:pt idx="6538">
                  <c:v>614.2999877929685</c:v>
                </c:pt>
                <c:pt idx="6539">
                  <c:v>614.3999633789062</c:v>
                </c:pt>
                <c:pt idx="6540">
                  <c:v>614.5</c:v>
                </c:pt>
                <c:pt idx="6541">
                  <c:v>614.5999755859374</c:v>
                </c:pt>
                <c:pt idx="6542">
                  <c:v>614.699951171875</c:v>
                </c:pt>
                <c:pt idx="6543">
                  <c:v>614.7999877929685</c:v>
                </c:pt>
                <c:pt idx="6544">
                  <c:v>614.8999633789062</c:v>
                </c:pt>
                <c:pt idx="6545">
                  <c:v>615.0</c:v>
                </c:pt>
                <c:pt idx="6546">
                  <c:v>615.0999755859374</c:v>
                </c:pt>
                <c:pt idx="6547">
                  <c:v>615.199951171875</c:v>
                </c:pt>
                <c:pt idx="6548">
                  <c:v>615.2999877929685</c:v>
                </c:pt>
                <c:pt idx="6549">
                  <c:v>615.3999633789062</c:v>
                </c:pt>
                <c:pt idx="6550">
                  <c:v>615.5</c:v>
                </c:pt>
                <c:pt idx="6551">
                  <c:v>615.5999755859374</c:v>
                </c:pt>
                <c:pt idx="6552">
                  <c:v>615.699951171875</c:v>
                </c:pt>
                <c:pt idx="6553">
                  <c:v>615.7999877929685</c:v>
                </c:pt>
                <c:pt idx="6554">
                  <c:v>615.8999633789062</c:v>
                </c:pt>
                <c:pt idx="6555">
                  <c:v>616.0</c:v>
                </c:pt>
                <c:pt idx="6556">
                  <c:v>616.0999755859374</c:v>
                </c:pt>
                <c:pt idx="6557">
                  <c:v>616.199951171875</c:v>
                </c:pt>
                <c:pt idx="6558">
                  <c:v>616.2999877929685</c:v>
                </c:pt>
                <c:pt idx="6559">
                  <c:v>616.3999633789062</c:v>
                </c:pt>
                <c:pt idx="6560">
                  <c:v>616.5</c:v>
                </c:pt>
                <c:pt idx="6561">
                  <c:v>616.5999755859374</c:v>
                </c:pt>
                <c:pt idx="6562">
                  <c:v>616.699951171875</c:v>
                </c:pt>
                <c:pt idx="6563">
                  <c:v>616.7999877929685</c:v>
                </c:pt>
                <c:pt idx="6564">
                  <c:v>616.8999633789062</c:v>
                </c:pt>
                <c:pt idx="6565">
                  <c:v>617.0</c:v>
                </c:pt>
                <c:pt idx="6566">
                  <c:v>617.0999755859374</c:v>
                </c:pt>
                <c:pt idx="6567">
                  <c:v>617.199951171875</c:v>
                </c:pt>
                <c:pt idx="6568">
                  <c:v>617.2999877929685</c:v>
                </c:pt>
                <c:pt idx="6569">
                  <c:v>617.3999633789062</c:v>
                </c:pt>
                <c:pt idx="6570">
                  <c:v>617.5</c:v>
                </c:pt>
                <c:pt idx="6571">
                  <c:v>617.5999755859374</c:v>
                </c:pt>
                <c:pt idx="6572">
                  <c:v>617.699951171875</c:v>
                </c:pt>
                <c:pt idx="6573">
                  <c:v>617.7999877929685</c:v>
                </c:pt>
                <c:pt idx="6574">
                  <c:v>617.8999633789062</c:v>
                </c:pt>
                <c:pt idx="6575">
                  <c:v>618.0</c:v>
                </c:pt>
                <c:pt idx="6576">
                  <c:v>618.0999755859374</c:v>
                </c:pt>
                <c:pt idx="6577">
                  <c:v>618.199951171875</c:v>
                </c:pt>
                <c:pt idx="6578">
                  <c:v>618.2999877929685</c:v>
                </c:pt>
                <c:pt idx="6579">
                  <c:v>618.3999633789062</c:v>
                </c:pt>
                <c:pt idx="6580">
                  <c:v>618.5</c:v>
                </c:pt>
                <c:pt idx="6581">
                  <c:v>618.5999755859374</c:v>
                </c:pt>
                <c:pt idx="6582">
                  <c:v>618.699951171875</c:v>
                </c:pt>
                <c:pt idx="6583">
                  <c:v>618.7999877929685</c:v>
                </c:pt>
                <c:pt idx="6584">
                  <c:v>618.8999633789062</c:v>
                </c:pt>
                <c:pt idx="6585">
                  <c:v>619.0</c:v>
                </c:pt>
                <c:pt idx="6586">
                  <c:v>619.0999755859374</c:v>
                </c:pt>
                <c:pt idx="6587">
                  <c:v>619.199951171875</c:v>
                </c:pt>
                <c:pt idx="6588">
                  <c:v>619.2999877929685</c:v>
                </c:pt>
                <c:pt idx="6589">
                  <c:v>619.3999633789062</c:v>
                </c:pt>
                <c:pt idx="6590">
                  <c:v>619.5</c:v>
                </c:pt>
                <c:pt idx="6591">
                  <c:v>619.5999755859374</c:v>
                </c:pt>
                <c:pt idx="6592">
                  <c:v>619.699951171875</c:v>
                </c:pt>
                <c:pt idx="6593">
                  <c:v>619.7999877929685</c:v>
                </c:pt>
                <c:pt idx="6594">
                  <c:v>619.8999633789062</c:v>
                </c:pt>
                <c:pt idx="6595">
                  <c:v>620.0</c:v>
                </c:pt>
                <c:pt idx="6596">
                  <c:v>620.0999755859374</c:v>
                </c:pt>
                <c:pt idx="6597">
                  <c:v>620.199951171875</c:v>
                </c:pt>
                <c:pt idx="6598">
                  <c:v>620.2999877929685</c:v>
                </c:pt>
                <c:pt idx="6599">
                  <c:v>620.3999633789062</c:v>
                </c:pt>
                <c:pt idx="6600">
                  <c:v>620.5</c:v>
                </c:pt>
                <c:pt idx="6601">
                  <c:v>620.5999755859374</c:v>
                </c:pt>
                <c:pt idx="6602">
                  <c:v>620.699951171875</c:v>
                </c:pt>
                <c:pt idx="6603">
                  <c:v>620.7999877929685</c:v>
                </c:pt>
                <c:pt idx="6604">
                  <c:v>620.8999633789062</c:v>
                </c:pt>
                <c:pt idx="6605">
                  <c:v>621.0</c:v>
                </c:pt>
                <c:pt idx="6606">
                  <c:v>621.0999755859374</c:v>
                </c:pt>
                <c:pt idx="6607">
                  <c:v>621.199951171875</c:v>
                </c:pt>
                <c:pt idx="6608">
                  <c:v>621.2999877929685</c:v>
                </c:pt>
                <c:pt idx="6609">
                  <c:v>621.3999633789062</c:v>
                </c:pt>
                <c:pt idx="6610">
                  <c:v>621.5</c:v>
                </c:pt>
                <c:pt idx="6611">
                  <c:v>621.5999755859374</c:v>
                </c:pt>
                <c:pt idx="6612">
                  <c:v>621.699951171875</c:v>
                </c:pt>
                <c:pt idx="6613">
                  <c:v>621.7999877929685</c:v>
                </c:pt>
                <c:pt idx="6614">
                  <c:v>621.8999633789062</c:v>
                </c:pt>
                <c:pt idx="6615">
                  <c:v>622.0</c:v>
                </c:pt>
                <c:pt idx="6616">
                  <c:v>622.0999755859374</c:v>
                </c:pt>
                <c:pt idx="6617">
                  <c:v>622.199951171875</c:v>
                </c:pt>
                <c:pt idx="6618">
                  <c:v>622.2999877929685</c:v>
                </c:pt>
                <c:pt idx="6619">
                  <c:v>622.3999633789062</c:v>
                </c:pt>
                <c:pt idx="6620">
                  <c:v>622.5</c:v>
                </c:pt>
                <c:pt idx="6621">
                  <c:v>622.5999755859374</c:v>
                </c:pt>
                <c:pt idx="6622">
                  <c:v>622.699951171875</c:v>
                </c:pt>
                <c:pt idx="6623">
                  <c:v>622.7999877929685</c:v>
                </c:pt>
                <c:pt idx="6624">
                  <c:v>622.8999633789062</c:v>
                </c:pt>
                <c:pt idx="6625">
                  <c:v>623.0</c:v>
                </c:pt>
                <c:pt idx="6626">
                  <c:v>623.0999755859374</c:v>
                </c:pt>
                <c:pt idx="6627">
                  <c:v>623.199951171875</c:v>
                </c:pt>
                <c:pt idx="6628">
                  <c:v>623.2999877929685</c:v>
                </c:pt>
                <c:pt idx="6629">
                  <c:v>623.3999633789062</c:v>
                </c:pt>
                <c:pt idx="6630">
                  <c:v>623.5</c:v>
                </c:pt>
                <c:pt idx="6631">
                  <c:v>623.5999755859374</c:v>
                </c:pt>
                <c:pt idx="6632">
                  <c:v>623.699951171875</c:v>
                </c:pt>
                <c:pt idx="6633">
                  <c:v>623.7999877929685</c:v>
                </c:pt>
                <c:pt idx="6634">
                  <c:v>623.8999633789062</c:v>
                </c:pt>
                <c:pt idx="6635">
                  <c:v>624.0</c:v>
                </c:pt>
                <c:pt idx="6636">
                  <c:v>624.0999755859374</c:v>
                </c:pt>
                <c:pt idx="6637">
                  <c:v>624.199951171875</c:v>
                </c:pt>
                <c:pt idx="6638">
                  <c:v>624.2999877929685</c:v>
                </c:pt>
                <c:pt idx="6639">
                  <c:v>624.3999633789062</c:v>
                </c:pt>
                <c:pt idx="6640">
                  <c:v>624.5</c:v>
                </c:pt>
                <c:pt idx="6641">
                  <c:v>624.5999755859374</c:v>
                </c:pt>
                <c:pt idx="6642">
                  <c:v>624.699951171875</c:v>
                </c:pt>
                <c:pt idx="6643">
                  <c:v>624.7999877929685</c:v>
                </c:pt>
                <c:pt idx="6644">
                  <c:v>624.8999633789062</c:v>
                </c:pt>
                <c:pt idx="6645">
                  <c:v>625.0</c:v>
                </c:pt>
                <c:pt idx="6646">
                  <c:v>625.0999755859374</c:v>
                </c:pt>
                <c:pt idx="6647">
                  <c:v>625.199951171875</c:v>
                </c:pt>
                <c:pt idx="6648">
                  <c:v>625.2999877929685</c:v>
                </c:pt>
                <c:pt idx="6649">
                  <c:v>625.3999633789062</c:v>
                </c:pt>
                <c:pt idx="6650">
                  <c:v>625.5</c:v>
                </c:pt>
                <c:pt idx="6651">
                  <c:v>625.5999755859374</c:v>
                </c:pt>
                <c:pt idx="6652">
                  <c:v>625.699951171875</c:v>
                </c:pt>
                <c:pt idx="6653">
                  <c:v>625.7999877929685</c:v>
                </c:pt>
                <c:pt idx="6654">
                  <c:v>625.8999633789062</c:v>
                </c:pt>
                <c:pt idx="6655">
                  <c:v>626.0</c:v>
                </c:pt>
                <c:pt idx="6656">
                  <c:v>626.0999755859374</c:v>
                </c:pt>
                <c:pt idx="6657">
                  <c:v>626.199951171875</c:v>
                </c:pt>
                <c:pt idx="6658">
                  <c:v>626.2999877929685</c:v>
                </c:pt>
                <c:pt idx="6659">
                  <c:v>626.3999633789062</c:v>
                </c:pt>
                <c:pt idx="6660">
                  <c:v>626.5</c:v>
                </c:pt>
                <c:pt idx="6661">
                  <c:v>626.5999755859374</c:v>
                </c:pt>
                <c:pt idx="6662">
                  <c:v>626.699951171875</c:v>
                </c:pt>
                <c:pt idx="6663">
                  <c:v>626.7999877929685</c:v>
                </c:pt>
                <c:pt idx="6664">
                  <c:v>626.8999633789062</c:v>
                </c:pt>
                <c:pt idx="6665">
                  <c:v>627.0</c:v>
                </c:pt>
                <c:pt idx="6666">
                  <c:v>627.0999755859374</c:v>
                </c:pt>
                <c:pt idx="6667">
                  <c:v>627.199951171875</c:v>
                </c:pt>
                <c:pt idx="6668">
                  <c:v>627.2999877929685</c:v>
                </c:pt>
                <c:pt idx="6669">
                  <c:v>627.3999633789062</c:v>
                </c:pt>
                <c:pt idx="6670">
                  <c:v>627.5</c:v>
                </c:pt>
                <c:pt idx="6671">
                  <c:v>627.5999755859374</c:v>
                </c:pt>
                <c:pt idx="6672">
                  <c:v>627.699951171875</c:v>
                </c:pt>
                <c:pt idx="6673">
                  <c:v>627.7999877929685</c:v>
                </c:pt>
                <c:pt idx="6674">
                  <c:v>627.8999633789062</c:v>
                </c:pt>
                <c:pt idx="6675">
                  <c:v>628.0</c:v>
                </c:pt>
                <c:pt idx="6676">
                  <c:v>628.0999755859374</c:v>
                </c:pt>
                <c:pt idx="6677">
                  <c:v>628.199951171875</c:v>
                </c:pt>
                <c:pt idx="6678">
                  <c:v>628.2999877929685</c:v>
                </c:pt>
                <c:pt idx="6679">
                  <c:v>628.3999633789062</c:v>
                </c:pt>
                <c:pt idx="6680">
                  <c:v>628.5</c:v>
                </c:pt>
                <c:pt idx="6681">
                  <c:v>628.5999755859374</c:v>
                </c:pt>
                <c:pt idx="6682">
                  <c:v>628.699951171875</c:v>
                </c:pt>
                <c:pt idx="6683">
                  <c:v>628.7999877929685</c:v>
                </c:pt>
                <c:pt idx="6684">
                  <c:v>628.8999633789062</c:v>
                </c:pt>
                <c:pt idx="6685">
                  <c:v>629.0</c:v>
                </c:pt>
                <c:pt idx="6686">
                  <c:v>629.0999755859374</c:v>
                </c:pt>
                <c:pt idx="6687">
                  <c:v>629.199951171875</c:v>
                </c:pt>
                <c:pt idx="6688">
                  <c:v>629.2999877929685</c:v>
                </c:pt>
                <c:pt idx="6689">
                  <c:v>629.3999633789062</c:v>
                </c:pt>
                <c:pt idx="6690">
                  <c:v>629.5</c:v>
                </c:pt>
                <c:pt idx="6691">
                  <c:v>629.5999755859374</c:v>
                </c:pt>
                <c:pt idx="6692">
                  <c:v>629.699951171875</c:v>
                </c:pt>
                <c:pt idx="6693">
                  <c:v>629.7999877929685</c:v>
                </c:pt>
                <c:pt idx="6694">
                  <c:v>629.8999633789062</c:v>
                </c:pt>
                <c:pt idx="6695">
                  <c:v>630.0</c:v>
                </c:pt>
                <c:pt idx="6696">
                  <c:v>630.0999755859374</c:v>
                </c:pt>
                <c:pt idx="6697">
                  <c:v>630.199951171875</c:v>
                </c:pt>
                <c:pt idx="6698">
                  <c:v>630.2999877929685</c:v>
                </c:pt>
                <c:pt idx="6699">
                  <c:v>630.3999633789062</c:v>
                </c:pt>
                <c:pt idx="6700">
                  <c:v>630.5</c:v>
                </c:pt>
                <c:pt idx="6701">
                  <c:v>630.5999755859374</c:v>
                </c:pt>
                <c:pt idx="6702">
                  <c:v>630.699951171875</c:v>
                </c:pt>
                <c:pt idx="6703">
                  <c:v>630.7999877929685</c:v>
                </c:pt>
                <c:pt idx="6704">
                  <c:v>630.8999633789062</c:v>
                </c:pt>
                <c:pt idx="6705">
                  <c:v>631.0</c:v>
                </c:pt>
                <c:pt idx="6706">
                  <c:v>631.0999755859374</c:v>
                </c:pt>
                <c:pt idx="6707">
                  <c:v>631.199951171875</c:v>
                </c:pt>
                <c:pt idx="6708">
                  <c:v>631.2999877929685</c:v>
                </c:pt>
                <c:pt idx="6709">
                  <c:v>631.3999633789062</c:v>
                </c:pt>
                <c:pt idx="6710">
                  <c:v>631.5</c:v>
                </c:pt>
                <c:pt idx="6711">
                  <c:v>631.5999755859374</c:v>
                </c:pt>
                <c:pt idx="6712">
                  <c:v>631.699951171875</c:v>
                </c:pt>
                <c:pt idx="6713">
                  <c:v>631.7999877929685</c:v>
                </c:pt>
                <c:pt idx="6714">
                  <c:v>631.8999633789062</c:v>
                </c:pt>
                <c:pt idx="6715">
                  <c:v>632.0</c:v>
                </c:pt>
                <c:pt idx="6716">
                  <c:v>632.0999755859374</c:v>
                </c:pt>
                <c:pt idx="6717">
                  <c:v>632.199951171875</c:v>
                </c:pt>
                <c:pt idx="6718">
                  <c:v>632.2999877929685</c:v>
                </c:pt>
                <c:pt idx="6719">
                  <c:v>632.3999633789062</c:v>
                </c:pt>
                <c:pt idx="6720">
                  <c:v>632.5</c:v>
                </c:pt>
                <c:pt idx="6721">
                  <c:v>632.5999755859374</c:v>
                </c:pt>
                <c:pt idx="6722">
                  <c:v>632.699951171875</c:v>
                </c:pt>
                <c:pt idx="6723">
                  <c:v>632.7999877929685</c:v>
                </c:pt>
                <c:pt idx="6724">
                  <c:v>632.8999633789062</c:v>
                </c:pt>
                <c:pt idx="6725">
                  <c:v>633.0</c:v>
                </c:pt>
                <c:pt idx="6726">
                  <c:v>633.0999755859374</c:v>
                </c:pt>
                <c:pt idx="6727">
                  <c:v>633.199951171875</c:v>
                </c:pt>
                <c:pt idx="6728">
                  <c:v>633.2999877929685</c:v>
                </c:pt>
                <c:pt idx="6729">
                  <c:v>633.3999633789062</c:v>
                </c:pt>
                <c:pt idx="6730">
                  <c:v>633.5</c:v>
                </c:pt>
                <c:pt idx="6731">
                  <c:v>633.5999755859374</c:v>
                </c:pt>
                <c:pt idx="6732">
                  <c:v>633.699951171875</c:v>
                </c:pt>
                <c:pt idx="6733">
                  <c:v>633.7999877929685</c:v>
                </c:pt>
                <c:pt idx="6734">
                  <c:v>633.8999633789062</c:v>
                </c:pt>
                <c:pt idx="6735">
                  <c:v>634.0</c:v>
                </c:pt>
                <c:pt idx="6736">
                  <c:v>634.0999755859374</c:v>
                </c:pt>
                <c:pt idx="6737">
                  <c:v>634.199951171875</c:v>
                </c:pt>
                <c:pt idx="6738">
                  <c:v>634.2999877929685</c:v>
                </c:pt>
                <c:pt idx="6739">
                  <c:v>634.3999633789062</c:v>
                </c:pt>
                <c:pt idx="6740">
                  <c:v>634.5</c:v>
                </c:pt>
                <c:pt idx="6741">
                  <c:v>634.5999755859374</c:v>
                </c:pt>
                <c:pt idx="6742">
                  <c:v>634.699951171875</c:v>
                </c:pt>
                <c:pt idx="6743">
                  <c:v>634.7999877929685</c:v>
                </c:pt>
                <c:pt idx="6744">
                  <c:v>634.8999633789062</c:v>
                </c:pt>
                <c:pt idx="6745">
                  <c:v>635.0</c:v>
                </c:pt>
                <c:pt idx="6746">
                  <c:v>635.0999755859374</c:v>
                </c:pt>
                <c:pt idx="6747">
                  <c:v>635.199951171875</c:v>
                </c:pt>
                <c:pt idx="6748">
                  <c:v>635.2999877929685</c:v>
                </c:pt>
                <c:pt idx="6749">
                  <c:v>635.3999633789062</c:v>
                </c:pt>
                <c:pt idx="6750">
                  <c:v>635.5</c:v>
                </c:pt>
                <c:pt idx="6751">
                  <c:v>635.5999755859374</c:v>
                </c:pt>
                <c:pt idx="6752">
                  <c:v>635.699951171875</c:v>
                </c:pt>
                <c:pt idx="6753">
                  <c:v>635.7999877929685</c:v>
                </c:pt>
                <c:pt idx="6754">
                  <c:v>635.8999633789062</c:v>
                </c:pt>
                <c:pt idx="6755">
                  <c:v>636.0</c:v>
                </c:pt>
                <c:pt idx="6756">
                  <c:v>636.0999755859374</c:v>
                </c:pt>
                <c:pt idx="6757">
                  <c:v>636.199951171875</c:v>
                </c:pt>
                <c:pt idx="6758">
                  <c:v>636.2999877929685</c:v>
                </c:pt>
                <c:pt idx="6759">
                  <c:v>636.3999633789062</c:v>
                </c:pt>
                <c:pt idx="6760">
                  <c:v>636.5</c:v>
                </c:pt>
                <c:pt idx="6761">
                  <c:v>636.5999755859374</c:v>
                </c:pt>
                <c:pt idx="6762">
                  <c:v>636.699951171875</c:v>
                </c:pt>
                <c:pt idx="6763">
                  <c:v>636.7999877929685</c:v>
                </c:pt>
                <c:pt idx="6764">
                  <c:v>636.8999633789062</c:v>
                </c:pt>
                <c:pt idx="6765">
                  <c:v>637.0</c:v>
                </c:pt>
                <c:pt idx="6766">
                  <c:v>637.0999755859374</c:v>
                </c:pt>
                <c:pt idx="6767">
                  <c:v>637.199951171875</c:v>
                </c:pt>
                <c:pt idx="6768">
                  <c:v>637.2999877929685</c:v>
                </c:pt>
                <c:pt idx="6769">
                  <c:v>637.3999633789062</c:v>
                </c:pt>
                <c:pt idx="6770">
                  <c:v>637.5</c:v>
                </c:pt>
                <c:pt idx="6771">
                  <c:v>637.5999755859374</c:v>
                </c:pt>
                <c:pt idx="6772">
                  <c:v>637.699951171875</c:v>
                </c:pt>
                <c:pt idx="6773">
                  <c:v>637.7999877929685</c:v>
                </c:pt>
                <c:pt idx="6774">
                  <c:v>637.8999633789062</c:v>
                </c:pt>
                <c:pt idx="6775">
                  <c:v>638.0</c:v>
                </c:pt>
                <c:pt idx="6776">
                  <c:v>638.0999755859374</c:v>
                </c:pt>
                <c:pt idx="6777">
                  <c:v>638.199951171875</c:v>
                </c:pt>
                <c:pt idx="6778">
                  <c:v>638.2999877929685</c:v>
                </c:pt>
                <c:pt idx="6779">
                  <c:v>638.3999633789062</c:v>
                </c:pt>
                <c:pt idx="6780">
                  <c:v>638.5</c:v>
                </c:pt>
                <c:pt idx="6781">
                  <c:v>638.5999755859374</c:v>
                </c:pt>
                <c:pt idx="6782">
                  <c:v>638.699951171875</c:v>
                </c:pt>
                <c:pt idx="6783">
                  <c:v>638.7999877929685</c:v>
                </c:pt>
                <c:pt idx="6784">
                  <c:v>638.8999633789062</c:v>
                </c:pt>
                <c:pt idx="6785">
                  <c:v>639.0</c:v>
                </c:pt>
                <c:pt idx="6786">
                  <c:v>639.0999755859374</c:v>
                </c:pt>
                <c:pt idx="6787">
                  <c:v>639.199951171875</c:v>
                </c:pt>
                <c:pt idx="6788">
                  <c:v>639.2999877929685</c:v>
                </c:pt>
                <c:pt idx="6789">
                  <c:v>639.3999633789062</c:v>
                </c:pt>
                <c:pt idx="6790">
                  <c:v>639.5</c:v>
                </c:pt>
                <c:pt idx="6791">
                  <c:v>639.5999755859374</c:v>
                </c:pt>
                <c:pt idx="6792">
                  <c:v>639.699951171875</c:v>
                </c:pt>
                <c:pt idx="6793">
                  <c:v>639.7999877929685</c:v>
                </c:pt>
                <c:pt idx="6794">
                  <c:v>639.8999633789062</c:v>
                </c:pt>
                <c:pt idx="6795">
                  <c:v>640.0</c:v>
                </c:pt>
                <c:pt idx="6796">
                  <c:v>640.0999755859374</c:v>
                </c:pt>
                <c:pt idx="6797">
                  <c:v>640.199951171875</c:v>
                </c:pt>
                <c:pt idx="6798">
                  <c:v>640.2999877929685</c:v>
                </c:pt>
                <c:pt idx="6799">
                  <c:v>640.3999633789062</c:v>
                </c:pt>
                <c:pt idx="6800">
                  <c:v>640.5</c:v>
                </c:pt>
                <c:pt idx="6801">
                  <c:v>640.5999755859374</c:v>
                </c:pt>
                <c:pt idx="6802">
                  <c:v>640.699951171875</c:v>
                </c:pt>
                <c:pt idx="6803">
                  <c:v>640.7999877929685</c:v>
                </c:pt>
                <c:pt idx="6804">
                  <c:v>640.8999633789062</c:v>
                </c:pt>
                <c:pt idx="6805">
                  <c:v>641.0</c:v>
                </c:pt>
                <c:pt idx="6806">
                  <c:v>641.0999755859374</c:v>
                </c:pt>
                <c:pt idx="6807">
                  <c:v>641.199951171875</c:v>
                </c:pt>
                <c:pt idx="6808">
                  <c:v>641.2999877929685</c:v>
                </c:pt>
                <c:pt idx="6809">
                  <c:v>641.3999633789062</c:v>
                </c:pt>
                <c:pt idx="6810">
                  <c:v>641.5</c:v>
                </c:pt>
                <c:pt idx="6811">
                  <c:v>641.5999755859374</c:v>
                </c:pt>
                <c:pt idx="6812">
                  <c:v>641.699951171875</c:v>
                </c:pt>
                <c:pt idx="6813">
                  <c:v>641.7999877929685</c:v>
                </c:pt>
                <c:pt idx="6814">
                  <c:v>641.8999633789062</c:v>
                </c:pt>
                <c:pt idx="6815">
                  <c:v>642.0</c:v>
                </c:pt>
                <c:pt idx="6816">
                  <c:v>642.0999755859374</c:v>
                </c:pt>
                <c:pt idx="6817">
                  <c:v>642.199951171875</c:v>
                </c:pt>
                <c:pt idx="6818">
                  <c:v>642.2999877929685</c:v>
                </c:pt>
                <c:pt idx="6819">
                  <c:v>642.3999633789062</c:v>
                </c:pt>
                <c:pt idx="6820">
                  <c:v>642.5</c:v>
                </c:pt>
                <c:pt idx="6821">
                  <c:v>642.5999755859374</c:v>
                </c:pt>
                <c:pt idx="6822">
                  <c:v>642.699951171875</c:v>
                </c:pt>
                <c:pt idx="6823">
                  <c:v>642.7999877929685</c:v>
                </c:pt>
                <c:pt idx="6824">
                  <c:v>642.8999633789062</c:v>
                </c:pt>
                <c:pt idx="6825">
                  <c:v>643.0</c:v>
                </c:pt>
                <c:pt idx="6826">
                  <c:v>643.0999755859374</c:v>
                </c:pt>
                <c:pt idx="6827">
                  <c:v>643.199951171875</c:v>
                </c:pt>
                <c:pt idx="6828">
                  <c:v>643.2999877929685</c:v>
                </c:pt>
                <c:pt idx="6829">
                  <c:v>643.3999633789062</c:v>
                </c:pt>
                <c:pt idx="6830">
                  <c:v>643.5</c:v>
                </c:pt>
                <c:pt idx="6831">
                  <c:v>643.5999755859374</c:v>
                </c:pt>
                <c:pt idx="6832">
                  <c:v>643.699951171875</c:v>
                </c:pt>
                <c:pt idx="6833">
                  <c:v>643.7999877929685</c:v>
                </c:pt>
                <c:pt idx="6834">
                  <c:v>643.8999633789062</c:v>
                </c:pt>
                <c:pt idx="6835">
                  <c:v>644.0</c:v>
                </c:pt>
                <c:pt idx="6836">
                  <c:v>644.0999755859374</c:v>
                </c:pt>
                <c:pt idx="6837">
                  <c:v>644.199951171875</c:v>
                </c:pt>
                <c:pt idx="6838">
                  <c:v>644.2999877929685</c:v>
                </c:pt>
                <c:pt idx="6839">
                  <c:v>644.3999633789062</c:v>
                </c:pt>
                <c:pt idx="6840">
                  <c:v>644.5</c:v>
                </c:pt>
                <c:pt idx="6841">
                  <c:v>644.5999755859374</c:v>
                </c:pt>
                <c:pt idx="6842">
                  <c:v>644.699951171875</c:v>
                </c:pt>
                <c:pt idx="6843">
                  <c:v>644.7999877929685</c:v>
                </c:pt>
                <c:pt idx="6844">
                  <c:v>644.8999633789062</c:v>
                </c:pt>
                <c:pt idx="6845">
                  <c:v>645.0</c:v>
                </c:pt>
                <c:pt idx="6846">
                  <c:v>645.0999755859374</c:v>
                </c:pt>
                <c:pt idx="6847">
                  <c:v>645.199951171875</c:v>
                </c:pt>
                <c:pt idx="6848">
                  <c:v>645.2999877929685</c:v>
                </c:pt>
                <c:pt idx="6849">
                  <c:v>645.3999633789062</c:v>
                </c:pt>
                <c:pt idx="6850">
                  <c:v>645.5</c:v>
                </c:pt>
                <c:pt idx="6851">
                  <c:v>645.5999755859374</c:v>
                </c:pt>
                <c:pt idx="6852">
                  <c:v>645.699951171875</c:v>
                </c:pt>
                <c:pt idx="6853">
                  <c:v>645.7999877929685</c:v>
                </c:pt>
                <c:pt idx="6854">
                  <c:v>645.8999633789062</c:v>
                </c:pt>
                <c:pt idx="6855">
                  <c:v>646.0</c:v>
                </c:pt>
                <c:pt idx="6856">
                  <c:v>646.0999755859374</c:v>
                </c:pt>
                <c:pt idx="6857">
                  <c:v>646.199951171875</c:v>
                </c:pt>
                <c:pt idx="6858">
                  <c:v>646.2999877929685</c:v>
                </c:pt>
                <c:pt idx="6859">
                  <c:v>646.3999633789062</c:v>
                </c:pt>
                <c:pt idx="6860">
                  <c:v>646.5</c:v>
                </c:pt>
                <c:pt idx="6861">
                  <c:v>646.5999755859374</c:v>
                </c:pt>
                <c:pt idx="6862">
                  <c:v>646.699951171875</c:v>
                </c:pt>
                <c:pt idx="6863">
                  <c:v>646.7999877929685</c:v>
                </c:pt>
                <c:pt idx="6864">
                  <c:v>646.8999633789062</c:v>
                </c:pt>
                <c:pt idx="6865">
                  <c:v>647.0</c:v>
                </c:pt>
                <c:pt idx="6866">
                  <c:v>647.0999755859374</c:v>
                </c:pt>
                <c:pt idx="6867">
                  <c:v>647.199951171875</c:v>
                </c:pt>
                <c:pt idx="6868">
                  <c:v>647.2999877929685</c:v>
                </c:pt>
                <c:pt idx="6869">
                  <c:v>647.3999633789062</c:v>
                </c:pt>
                <c:pt idx="6870">
                  <c:v>647.5</c:v>
                </c:pt>
                <c:pt idx="6871">
                  <c:v>647.5999755859374</c:v>
                </c:pt>
                <c:pt idx="6872">
                  <c:v>647.699951171875</c:v>
                </c:pt>
                <c:pt idx="6873">
                  <c:v>647.7999877929685</c:v>
                </c:pt>
                <c:pt idx="6874">
                  <c:v>647.8999633789062</c:v>
                </c:pt>
                <c:pt idx="6875">
                  <c:v>648.0</c:v>
                </c:pt>
                <c:pt idx="6876">
                  <c:v>648.0999755859374</c:v>
                </c:pt>
                <c:pt idx="6877">
                  <c:v>648.199951171875</c:v>
                </c:pt>
                <c:pt idx="6878">
                  <c:v>648.2999877929685</c:v>
                </c:pt>
                <c:pt idx="6879">
                  <c:v>648.3999633789062</c:v>
                </c:pt>
                <c:pt idx="6880">
                  <c:v>648.5</c:v>
                </c:pt>
                <c:pt idx="6881">
                  <c:v>648.5999755859374</c:v>
                </c:pt>
                <c:pt idx="6882">
                  <c:v>648.699951171875</c:v>
                </c:pt>
                <c:pt idx="6883">
                  <c:v>648.7999877929685</c:v>
                </c:pt>
                <c:pt idx="6884">
                  <c:v>648.8999633789062</c:v>
                </c:pt>
                <c:pt idx="6885">
                  <c:v>649.0</c:v>
                </c:pt>
                <c:pt idx="6886">
                  <c:v>649.0999755859374</c:v>
                </c:pt>
                <c:pt idx="6887">
                  <c:v>649.199951171875</c:v>
                </c:pt>
                <c:pt idx="6888">
                  <c:v>649.2999877929685</c:v>
                </c:pt>
                <c:pt idx="6889">
                  <c:v>649.3999633789062</c:v>
                </c:pt>
                <c:pt idx="6890">
                  <c:v>649.5</c:v>
                </c:pt>
                <c:pt idx="6891">
                  <c:v>649.5999755859374</c:v>
                </c:pt>
                <c:pt idx="6892">
                  <c:v>649.699951171875</c:v>
                </c:pt>
                <c:pt idx="6893">
                  <c:v>649.7999877929685</c:v>
                </c:pt>
                <c:pt idx="6894">
                  <c:v>649.8999633789062</c:v>
                </c:pt>
                <c:pt idx="6895">
                  <c:v>650.0</c:v>
                </c:pt>
                <c:pt idx="6896">
                  <c:v>650.0999755859374</c:v>
                </c:pt>
                <c:pt idx="6897">
                  <c:v>650.199951171875</c:v>
                </c:pt>
                <c:pt idx="6898">
                  <c:v>650.2999877929685</c:v>
                </c:pt>
                <c:pt idx="6899">
                  <c:v>650.3999633789062</c:v>
                </c:pt>
                <c:pt idx="6900">
                  <c:v>650.5</c:v>
                </c:pt>
                <c:pt idx="6901">
                  <c:v>650.5999755859374</c:v>
                </c:pt>
                <c:pt idx="6902">
                  <c:v>650.699951171875</c:v>
                </c:pt>
                <c:pt idx="6903">
                  <c:v>650.7999877929685</c:v>
                </c:pt>
                <c:pt idx="6904">
                  <c:v>650.8999633789062</c:v>
                </c:pt>
                <c:pt idx="6905">
                  <c:v>651.0</c:v>
                </c:pt>
                <c:pt idx="6906">
                  <c:v>651.0999755859374</c:v>
                </c:pt>
                <c:pt idx="6907">
                  <c:v>651.199951171875</c:v>
                </c:pt>
                <c:pt idx="6908">
                  <c:v>651.2999877929685</c:v>
                </c:pt>
                <c:pt idx="6909">
                  <c:v>651.3999633789062</c:v>
                </c:pt>
                <c:pt idx="6910">
                  <c:v>651.5</c:v>
                </c:pt>
                <c:pt idx="6911">
                  <c:v>651.5999755859374</c:v>
                </c:pt>
                <c:pt idx="6912">
                  <c:v>651.699951171875</c:v>
                </c:pt>
                <c:pt idx="6913">
                  <c:v>651.7999877929685</c:v>
                </c:pt>
                <c:pt idx="6914">
                  <c:v>651.8999633789062</c:v>
                </c:pt>
                <c:pt idx="6915">
                  <c:v>652.0</c:v>
                </c:pt>
                <c:pt idx="6916">
                  <c:v>652.0999755859374</c:v>
                </c:pt>
                <c:pt idx="6917">
                  <c:v>652.199951171875</c:v>
                </c:pt>
                <c:pt idx="6918">
                  <c:v>652.2999877929685</c:v>
                </c:pt>
                <c:pt idx="6919">
                  <c:v>652.3999633789062</c:v>
                </c:pt>
                <c:pt idx="6920">
                  <c:v>652.5</c:v>
                </c:pt>
                <c:pt idx="6921">
                  <c:v>652.5999755859374</c:v>
                </c:pt>
                <c:pt idx="6922">
                  <c:v>652.699951171875</c:v>
                </c:pt>
                <c:pt idx="6923">
                  <c:v>652.7999877929685</c:v>
                </c:pt>
                <c:pt idx="6924">
                  <c:v>652.8999633789062</c:v>
                </c:pt>
                <c:pt idx="6925">
                  <c:v>653.0</c:v>
                </c:pt>
                <c:pt idx="6926">
                  <c:v>653.0999755859374</c:v>
                </c:pt>
                <c:pt idx="6927">
                  <c:v>653.199951171875</c:v>
                </c:pt>
                <c:pt idx="6928">
                  <c:v>653.2999877929685</c:v>
                </c:pt>
                <c:pt idx="6929">
                  <c:v>653.3999633789062</c:v>
                </c:pt>
                <c:pt idx="6930">
                  <c:v>653.5</c:v>
                </c:pt>
                <c:pt idx="6931">
                  <c:v>653.5999755859374</c:v>
                </c:pt>
                <c:pt idx="6932">
                  <c:v>653.699951171875</c:v>
                </c:pt>
                <c:pt idx="6933">
                  <c:v>653.7999877929685</c:v>
                </c:pt>
                <c:pt idx="6934">
                  <c:v>653.8999633789062</c:v>
                </c:pt>
                <c:pt idx="6935">
                  <c:v>654.0</c:v>
                </c:pt>
                <c:pt idx="6936">
                  <c:v>654.0999755859374</c:v>
                </c:pt>
                <c:pt idx="6937">
                  <c:v>654.199951171875</c:v>
                </c:pt>
                <c:pt idx="6938">
                  <c:v>654.2999877929685</c:v>
                </c:pt>
                <c:pt idx="6939">
                  <c:v>654.3999633789062</c:v>
                </c:pt>
                <c:pt idx="6940">
                  <c:v>654.5</c:v>
                </c:pt>
                <c:pt idx="6941">
                  <c:v>654.5999755859374</c:v>
                </c:pt>
                <c:pt idx="6942">
                  <c:v>654.699951171875</c:v>
                </c:pt>
                <c:pt idx="6943">
                  <c:v>654.7999877929685</c:v>
                </c:pt>
                <c:pt idx="6944">
                  <c:v>654.8999633789062</c:v>
                </c:pt>
                <c:pt idx="6945">
                  <c:v>655.0</c:v>
                </c:pt>
                <c:pt idx="6946">
                  <c:v>655.0999755859374</c:v>
                </c:pt>
                <c:pt idx="6947">
                  <c:v>655.199951171875</c:v>
                </c:pt>
                <c:pt idx="6948">
                  <c:v>655.2999877929685</c:v>
                </c:pt>
                <c:pt idx="6949">
                  <c:v>655.3999633789062</c:v>
                </c:pt>
                <c:pt idx="6950">
                  <c:v>655.5</c:v>
                </c:pt>
                <c:pt idx="6951">
                  <c:v>655.5999755859374</c:v>
                </c:pt>
                <c:pt idx="6952">
                  <c:v>655.699951171875</c:v>
                </c:pt>
                <c:pt idx="6953">
                  <c:v>655.7999877929685</c:v>
                </c:pt>
                <c:pt idx="6954">
                  <c:v>655.8999633789062</c:v>
                </c:pt>
                <c:pt idx="6955">
                  <c:v>656.0</c:v>
                </c:pt>
                <c:pt idx="6956">
                  <c:v>656.0999755859374</c:v>
                </c:pt>
                <c:pt idx="6957">
                  <c:v>656.199951171875</c:v>
                </c:pt>
                <c:pt idx="6958">
                  <c:v>656.2999877929685</c:v>
                </c:pt>
                <c:pt idx="6959">
                  <c:v>656.3999633789062</c:v>
                </c:pt>
                <c:pt idx="6960">
                  <c:v>656.5</c:v>
                </c:pt>
                <c:pt idx="6961">
                  <c:v>656.5999755859374</c:v>
                </c:pt>
                <c:pt idx="6962">
                  <c:v>656.699951171875</c:v>
                </c:pt>
                <c:pt idx="6963">
                  <c:v>656.7999877929685</c:v>
                </c:pt>
                <c:pt idx="6964">
                  <c:v>656.8999633789062</c:v>
                </c:pt>
                <c:pt idx="6965">
                  <c:v>657.0</c:v>
                </c:pt>
                <c:pt idx="6966">
                  <c:v>657.0999755859374</c:v>
                </c:pt>
                <c:pt idx="6967">
                  <c:v>657.199951171875</c:v>
                </c:pt>
                <c:pt idx="6968">
                  <c:v>657.2999877929685</c:v>
                </c:pt>
                <c:pt idx="6969">
                  <c:v>657.3999633789062</c:v>
                </c:pt>
                <c:pt idx="6970">
                  <c:v>657.5</c:v>
                </c:pt>
                <c:pt idx="6971">
                  <c:v>657.5999755859374</c:v>
                </c:pt>
                <c:pt idx="6972">
                  <c:v>657.699951171875</c:v>
                </c:pt>
                <c:pt idx="6973">
                  <c:v>657.7999877929685</c:v>
                </c:pt>
                <c:pt idx="6974">
                  <c:v>657.8999633789062</c:v>
                </c:pt>
                <c:pt idx="6975">
                  <c:v>658.0</c:v>
                </c:pt>
                <c:pt idx="6976">
                  <c:v>658.0999755859374</c:v>
                </c:pt>
                <c:pt idx="6977">
                  <c:v>658.199951171875</c:v>
                </c:pt>
                <c:pt idx="6978">
                  <c:v>658.2999877929685</c:v>
                </c:pt>
                <c:pt idx="6979">
                  <c:v>658.3999633789062</c:v>
                </c:pt>
                <c:pt idx="6980">
                  <c:v>658.5</c:v>
                </c:pt>
                <c:pt idx="6981">
                  <c:v>658.5999755859374</c:v>
                </c:pt>
                <c:pt idx="6982">
                  <c:v>658.699951171875</c:v>
                </c:pt>
                <c:pt idx="6983">
                  <c:v>658.7999877929685</c:v>
                </c:pt>
                <c:pt idx="6984">
                  <c:v>658.8999633789062</c:v>
                </c:pt>
                <c:pt idx="6985">
                  <c:v>659.0</c:v>
                </c:pt>
                <c:pt idx="6986">
                  <c:v>659.0999755859374</c:v>
                </c:pt>
                <c:pt idx="6987">
                  <c:v>659.199951171875</c:v>
                </c:pt>
                <c:pt idx="6988">
                  <c:v>659.2999877929685</c:v>
                </c:pt>
                <c:pt idx="6989">
                  <c:v>659.3999633789062</c:v>
                </c:pt>
                <c:pt idx="6990">
                  <c:v>659.5</c:v>
                </c:pt>
                <c:pt idx="6991">
                  <c:v>659.5999755859374</c:v>
                </c:pt>
                <c:pt idx="6992">
                  <c:v>659.699951171875</c:v>
                </c:pt>
                <c:pt idx="6993">
                  <c:v>659.7999877929685</c:v>
                </c:pt>
                <c:pt idx="6994">
                  <c:v>659.8999633789062</c:v>
                </c:pt>
                <c:pt idx="6995">
                  <c:v>660.0</c:v>
                </c:pt>
                <c:pt idx="6996">
                  <c:v>660.0999755859374</c:v>
                </c:pt>
                <c:pt idx="6997">
                  <c:v>660.199951171875</c:v>
                </c:pt>
                <c:pt idx="6998">
                  <c:v>660.2999877929685</c:v>
                </c:pt>
                <c:pt idx="6999">
                  <c:v>660.3999633789062</c:v>
                </c:pt>
                <c:pt idx="7000">
                  <c:v>660.5</c:v>
                </c:pt>
                <c:pt idx="7001">
                  <c:v>660.5999755859374</c:v>
                </c:pt>
                <c:pt idx="7002">
                  <c:v>660.699951171875</c:v>
                </c:pt>
                <c:pt idx="7003">
                  <c:v>660.7999877929685</c:v>
                </c:pt>
                <c:pt idx="7004">
                  <c:v>660.8999633789062</c:v>
                </c:pt>
                <c:pt idx="7005">
                  <c:v>661.0</c:v>
                </c:pt>
                <c:pt idx="7006">
                  <c:v>661.0999755859374</c:v>
                </c:pt>
                <c:pt idx="7007">
                  <c:v>661.199951171875</c:v>
                </c:pt>
                <c:pt idx="7008">
                  <c:v>661.2999877929685</c:v>
                </c:pt>
                <c:pt idx="7009">
                  <c:v>661.3999633789062</c:v>
                </c:pt>
                <c:pt idx="7010">
                  <c:v>661.5</c:v>
                </c:pt>
                <c:pt idx="7011">
                  <c:v>661.5999755859374</c:v>
                </c:pt>
                <c:pt idx="7012">
                  <c:v>661.699951171875</c:v>
                </c:pt>
                <c:pt idx="7013">
                  <c:v>661.7999877929685</c:v>
                </c:pt>
                <c:pt idx="7014">
                  <c:v>661.8999633789062</c:v>
                </c:pt>
                <c:pt idx="7015">
                  <c:v>662.0</c:v>
                </c:pt>
                <c:pt idx="7016">
                  <c:v>662.0999755859374</c:v>
                </c:pt>
                <c:pt idx="7017">
                  <c:v>662.199951171875</c:v>
                </c:pt>
                <c:pt idx="7018">
                  <c:v>662.2999877929685</c:v>
                </c:pt>
                <c:pt idx="7019">
                  <c:v>662.3999633789062</c:v>
                </c:pt>
                <c:pt idx="7020">
                  <c:v>662.5</c:v>
                </c:pt>
                <c:pt idx="7021">
                  <c:v>662.5999755859374</c:v>
                </c:pt>
                <c:pt idx="7022">
                  <c:v>662.699951171875</c:v>
                </c:pt>
                <c:pt idx="7023">
                  <c:v>662.7999877929685</c:v>
                </c:pt>
                <c:pt idx="7024">
                  <c:v>662.8999633789062</c:v>
                </c:pt>
                <c:pt idx="7025">
                  <c:v>663.0</c:v>
                </c:pt>
                <c:pt idx="7026">
                  <c:v>663.0999755859374</c:v>
                </c:pt>
                <c:pt idx="7027">
                  <c:v>663.199951171875</c:v>
                </c:pt>
                <c:pt idx="7028">
                  <c:v>663.2999877929685</c:v>
                </c:pt>
                <c:pt idx="7029">
                  <c:v>663.3999633789062</c:v>
                </c:pt>
                <c:pt idx="7030">
                  <c:v>663.5</c:v>
                </c:pt>
                <c:pt idx="7031">
                  <c:v>663.5999755859374</c:v>
                </c:pt>
                <c:pt idx="7032">
                  <c:v>663.699951171875</c:v>
                </c:pt>
                <c:pt idx="7033">
                  <c:v>663.7999877929685</c:v>
                </c:pt>
                <c:pt idx="7034">
                  <c:v>663.8999633789062</c:v>
                </c:pt>
                <c:pt idx="7035">
                  <c:v>664.0</c:v>
                </c:pt>
                <c:pt idx="7036">
                  <c:v>664.0999755859374</c:v>
                </c:pt>
                <c:pt idx="7037">
                  <c:v>664.199951171875</c:v>
                </c:pt>
                <c:pt idx="7038">
                  <c:v>664.2999877929685</c:v>
                </c:pt>
                <c:pt idx="7039">
                  <c:v>664.3999633789062</c:v>
                </c:pt>
                <c:pt idx="7040">
                  <c:v>664.5</c:v>
                </c:pt>
                <c:pt idx="7041">
                  <c:v>664.5999755859374</c:v>
                </c:pt>
                <c:pt idx="7042">
                  <c:v>664.699951171875</c:v>
                </c:pt>
                <c:pt idx="7043">
                  <c:v>664.7999877929685</c:v>
                </c:pt>
                <c:pt idx="7044">
                  <c:v>664.8999633789062</c:v>
                </c:pt>
                <c:pt idx="7045">
                  <c:v>665.0</c:v>
                </c:pt>
                <c:pt idx="7046">
                  <c:v>665.0999755859374</c:v>
                </c:pt>
                <c:pt idx="7047">
                  <c:v>665.199951171875</c:v>
                </c:pt>
                <c:pt idx="7048">
                  <c:v>665.2999877929685</c:v>
                </c:pt>
                <c:pt idx="7049">
                  <c:v>665.3999633789062</c:v>
                </c:pt>
                <c:pt idx="7050">
                  <c:v>665.5</c:v>
                </c:pt>
                <c:pt idx="7051">
                  <c:v>665.5999755859374</c:v>
                </c:pt>
                <c:pt idx="7052">
                  <c:v>665.699951171875</c:v>
                </c:pt>
                <c:pt idx="7053">
                  <c:v>665.7999877929685</c:v>
                </c:pt>
                <c:pt idx="7054">
                  <c:v>665.8999633789062</c:v>
                </c:pt>
                <c:pt idx="7055">
                  <c:v>666.0</c:v>
                </c:pt>
                <c:pt idx="7056">
                  <c:v>666.0999755859374</c:v>
                </c:pt>
                <c:pt idx="7057">
                  <c:v>666.199951171875</c:v>
                </c:pt>
                <c:pt idx="7058">
                  <c:v>666.2999877929685</c:v>
                </c:pt>
                <c:pt idx="7059">
                  <c:v>666.3999633789062</c:v>
                </c:pt>
                <c:pt idx="7060">
                  <c:v>666.5</c:v>
                </c:pt>
                <c:pt idx="7061">
                  <c:v>666.5999755859374</c:v>
                </c:pt>
                <c:pt idx="7062">
                  <c:v>666.699951171875</c:v>
                </c:pt>
                <c:pt idx="7063">
                  <c:v>666.7999877929685</c:v>
                </c:pt>
                <c:pt idx="7064">
                  <c:v>666.8999633789062</c:v>
                </c:pt>
                <c:pt idx="7065">
                  <c:v>667.0</c:v>
                </c:pt>
                <c:pt idx="7066">
                  <c:v>667.0999755859374</c:v>
                </c:pt>
                <c:pt idx="7067">
                  <c:v>667.199951171875</c:v>
                </c:pt>
                <c:pt idx="7068">
                  <c:v>667.2999877929685</c:v>
                </c:pt>
                <c:pt idx="7069">
                  <c:v>667.3999633789062</c:v>
                </c:pt>
                <c:pt idx="7070">
                  <c:v>667.5</c:v>
                </c:pt>
                <c:pt idx="7071">
                  <c:v>667.5999755859374</c:v>
                </c:pt>
                <c:pt idx="7072">
                  <c:v>667.699951171875</c:v>
                </c:pt>
                <c:pt idx="7073">
                  <c:v>667.7999877929685</c:v>
                </c:pt>
                <c:pt idx="7074">
                  <c:v>667.8999633789062</c:v>
                </c:pt>
                <c:pt idx="7075">
                  <c:v>668.0</c:v>
                </c:pt>
                <c:pt idx="7076">
                  <c:v>668.0999755859374</c:v>
                </c:pt>
                <c:pt idx="7077">
                  <c:v>668.199951171875</c:v>
                </c:pt>
                <c:pt idx="7078">
                  <c:v>668.2999877929685</c:v>
                </c:pt>
                <c:pt idx="7079">
                  <c:v>668.3999633789062</c:v>
                </c:pt>
                <c:pt idx="7080">
                  <c:v>668.5</c:v>
                </c:pt>
                <c:pt idx="7081">
                  <c:v>668.5999755859374</c:v>
                </c:pt>
                <c:pt idx="7082">
                  <c:v>668.699951171875</c:v>
                </c:pt>
                <c:pt idx="7083">
                  <c:v>668.7999877929685</c:v>
                </c:pt>
                <c:pt idx="7084">
                  <c:v>668.8999633789062</c:v>
                </c:pt>
                <c:pt idx="7085">
                  <c:v>669.0</c:v>
                </c:pt>
                <c:pt idx="7086">
                  <c:v>669.0999755859374</c:v>
                </c:pt>
                <c:pt idx="7087">
                  <c:v>669.199951171875</c:v>
                </c:pt>
                <c:pt idx="7088">
                  <c:v>669.2999877929685</c:v>
                </c:pt>
                <c:pt idx="7089">
                  <c:v>669.3999633789062</c:v>
                </c:pt>
                <c:pt idx="7090">
                  <c:v>669.5</c:v>
                </c:pt>
                <c:pt idx="7091">
                  <c:v>669.5999755859374</c:v>
                </c:pt>
                <c:pt idx="7092">
                  <c:v>669.699951171875</c:v>
                </c:pt>
                <c:pt idx="7093">
                  <c:v>669.7999877929685</c:v>
                </c:pt>
                <c:pt idx="7094">
                  <c:v>669.8999633789062</c:v>
                </c:pt>
                <c:pt idx="7095">
                  <c:v>670.0</c:v>
                </c:pt>
                <c:pt idx="7096">
                  <c:v>670.0999755859374</c:v>
                </c:pt>
                <c:pt idx="7097">
                  <c:v>670.199951171875</c:v>
                </c:pt>
                <c:pt idx="7098">
                  <c:v>670.2999877929685</c:v>
                </c:pt>
                <c:pt idx="7099">
                  <c:v>670.3999633789062</c:v>
                </c:pt>
                <c:pt idx="7100">
                  <c:v>670.5</c:v>
                </c:pt>
                <c:pt idx="7101">
                  <c:v>670.5999755859374</c:v>
                </c:pt>
                <c:pt idx="7102">
                  <c:v>670.699951171875</c:v>
                </c:pt>
                <c:pt idx="7103">
                  <c:v>670.7999877929685</c:v>
                </c:pt>
                <c:pt idx="7104">
                  <c:v>670.8999633789062</c:v>
                </c:pt>
                <c:pt idx="7105">
                  <c:v>671.0</c:v>
                </c:pt>
                <c:pt idx="7106">
                  <c:v>671.0999755859374</c:v>
                </c:pt>
                <c:pt idx="7107">
                  <c:v>671.199951171875</c:v>
                </c:pt>
                <c:pt idx="7108">
                  <c:v>671.2999877929685</c:v>
                </c:pt>
                <c:pt idx="7109">
                  <c:v>671.3999633789062</c:v>
                </c:pt>
                <c:pt idx="7110">
                  <c:v>671.5</c:v>
                </c:pt>
                <c:pt idx="7111">
                  <c:v>671.5999755859374</c:v>
                </c:pt>
                <c:pt idx="7112">
                  <c:v>671.699951171875</c:v>
                </c:pt>
                <c:pt idx="7113">
                  <c:v>671.7999877929685</c:v>
                </c:pt>
                <c:pt idx="7114">
                  <c:v>671.8999633789062</c:v>
                </c:pt>
                <c:pt idx="7115">
                  <c:v>672.0</c:v>
                </c:pt>
                <c:pt idx="7116">
                  <c:v>672.0999755859374</c:v>
                </c:pt>
                <c:pt idx="7117">
                  <c:v>672.199951171875</c:v>
                </c:pt>
                <c:pt idx="7118">
                  <c:v>672.2999877929685</c:v>
                </c:pt>
                <c:pt idx="7119">
                  <c:v>672.3999633789062</c:v>
                </c:pt>
                <c:pt idx="7120">
                  <c:v>672.5</c:v>
                </c:pt>
                <c:pt idx="7121">
                  <c:v>672.5999755859374</c:v>
                </c:pt>
                <c:pt idx="7122">
                  <c:v>672.699951171875</c:v>
                </c:pt>
                <c:pt idx="7123">
                  <c:v>672.7999877929685</c:v>
                </c:pt>
                <c:pt idx="7124">
                  <c:v>672.8999633789062</c:v>
                </c:pt>
                <c:pt idx="7125">
                  <c:v>673.0</c:v>
                </c:pt>
                <c:pt idx="7126">
                  <c:v>673.0999755859374</c:v>
                </c:pt>
                <c:pt idx="7127">
                  <c:v>673.199951171875</c:v>
                </c:pt>
                <c:pt idx="7128">
                  <c:v>673.2999877929685</c:v>
                </c:pt>
                <c:pt idx="7129">
                  <c:v>673.3999633789062</c:v>
                </c:pt>
                <c:pt idx="7130">
                  <c:v>673.5</c:v>
                </c:pt>
                <c:pt idx="7131">
                  <c:v>673.5999755859374</c:v>
                </c:pt>
                <c:pt idx="7132">
                  <c:v>673.699951171875</c:v>
                </c:pt>
                <c:pt idx="7133">
                  <c:v>673.7999877929685</c:v>
                </c:pt>
                <c:pt idx="7134">
                  <c:v>673.8999633789062</c:v>
                </c:pt>
                <c:pt idx="7135">
                  <c:v>674.0</c:v>
                </c:pt>
                <c:pt idx="7136">
                  <c:v>674.0999755859374</c:v>
                </c:pt>
                <c:pt idx="7137">
                  <c:v>674.199951171875</c:v>
                </c:pt>
                <c:pt idx="7138">
                  <c:v>674.2999877929685</c:v>
                </c:pt>
                <c:pt idx="7139">
                  <c:v>674.3999633789062</c:v>
                </c:pt>
                <c:pt idx="7140">
                  <c:v>674.5</c:v>
                </c:pt>
                <c:pt idx="7141">
                  <c:v>674.5999755859374</c:v>
                </c:pt>
                <c:pt idx="7142">
                  <c:v>674.699951171875</c:v>
                </c:pt>
                <c:pt idx="7143">
                  <c:v>674.7999877929685</c:v>
                </c:pt>
                <c:pt idx="7144">
                  <c:v>674.8999633789062</c:v>
                </c:pt>
                <c:pt idx="7145">
                  <c:v>675.0</c:v>
                </c:pt>
                <c:pt idx="7146">
                  <c:v>675.0999755859374</c:v>
                </c:pt>
                <c:pt idx="7147">
                  <c:v>675.199951171875</c:v>
                </c:pt>
                <c:pt idx="7148">
                  <c:v>675.2999877929685</c:v>
                </c:pt>
                <c:pt idx="7149">
                  <c:v>675.3999633789062</c:v>
                </c:pt>
                <c:pt idx="7150">
                  <c:v>675.5</c:v>
                </c:pt>
                <c:pt idx="7151">
                  <c:v>675.5999755859374</c:v>
                </c:pt>
                <c:pt idx="7152">
                  <c:v>675.699951171875</c:v>
                </c:pt>
                <c:pt idx="7153">
                  <c:v>675.7999877929685</c:v>
                </c:pt>
                <c:pt idx="7154">
                  <c:v>675.8999633789062</c:v>
                </c:pt>
                <c:pt idx="7155">
                  <c:v>676.0</c:v>
                </c:pt>
                <c:pt idx="7156">
                  <c:v>676.0999755859374</c:v>
                </c:pt>
                <c:pt idx="7157">
                  <c:v>676.199951171875</c:v>
                </c:pt>
                <c:pt idx="7158">
                  <c:v>676.2999877929685</c:v>
                </c:pt>
                <c:pt idx="7159">
                  <c:v>676.3999633789062</c:v>
                </c:pt>
                <c:pt idx="7160">
                  <c:v>676.5</c:v>
                </c:pt>
                <c:pt idx="7161">
                  <c:v>676.5999755859374</c:v>
                </c:pt>
                <c:pt idx="7162">
                  <c:v>676.699951171875</c:v>
                </c:pt>
                <c:pt idx="7163">
                  <c:v>676.7999877929685</c:v>
                </c:pt>
                <c:pt idx="7164">
                  <c:v>676.8999633789062</c:v>
                </c:pt>
                <c:pt idx="7165">
                  <c:v>677.0</c:v>
                </c:pt>
                <c:pt idx="7166">
                  <c:v>677.0999755859374</c:v>
                </c:pt>
                <c:pt idx="7167">
                  <c:v>677.199951171875</c:v>
                </c:pt>
                <c:pt idx="7168">
                  <c:v>677.2999877929685</c:v>
                </c:pt>
                <c:pt idx="7169">
                  <c:v>677.3999633789062</c:v>
                </c:pt>
                <c:pt idx="7170">
                  <c:v>677.5</c:v>
                </c:pt>
                <c:pt idx="7171">
                  <c:v>677.5999755859374</c:v>
                </c:pt>
                <c:pt idx="7172">
                  <c:v>677.699951171875</c:v>
                </c:pt>
                <c:pt idx="7173">
                  <c:v>677.7999877929685</c:v>
                </c:pt>
                <c:pt idx="7174">
                  <c:v>677.8999633789062</c:v>
                </c:pt>
                <c:pt idx="7175">
                  <c:v>678.0</c:v>
                </c:pt>
                <c:pt idx="7176">
                  <c:v>678.0999755859374</c:v>
                </c:pt>
                <c:pt idx="7177">
                  <c:v>678.199951171875</c:v>
                </c:pt>
                <c:pt idx="7178">
                  <c:v>678.2999877929685</c:v>
                </c:pt>
                <c:pt idx="7179">
                  <c:v>678.3999633789062</c:v>
                </c:pt>
                <c:pt idx="7180">
                  <c:v>678.5</c:v>
                </c:pt>
                <c:pt idx="7181">
                  <c:v>678.5999755859374</c:v>
                </c:pt>
                <c:pt idx="7182">
                  <c:v>678.699951171875</c:v>
                </c:pt>
                <c:pt idx="7183">
                  <c:v>678.7999877929685</c:v>
                </c:pt>
                <c:pt idx="7184">
                  <c:v>678.8999633789062</c:v>
                </c:pt>
                <c:pt idx="7185">
                  <c:v>679.0</c:v>
                </c:pt>
                <c:pt idx="7186">
                  <c:v>679.0999755859374</c:v>
                </c:pt>
                <c:pt idx="7187">
                  <c:v>679.199951171875</c:v>
                </c:pt>
                <c:pt idx="7188">
                  <c:v>679.2999877929685</c:v>
                </c:pt>
                <c:pt idx="7189">
                  <c:v>679.3999633789062</c:v>
                </c:pt>
                <c:pt idx="7190">
                  <c:v>679.5</c:v>
                </c:pt>
                <c:pt idx="7191">
                  <c:v>679.5999755859374</c:v>
                </c:pt>
                <c:pt idx="7192">
                  <c:v>679.699951171875</c:v>
                </c:pt>
                <c:pt idx="7193">
                  <c:v>679.7999877929685</c:v>
                </c:pt>
                <c:pt idx="7194">
                  <c:v>679.8999633789062</c:v>
                </c:pt>
                <c:pt idx="7195">
                  <c:v>680.0</c:v>
                </c:pt>
                <c:pt idx="7196">
                  <c:v>680.0999755859374</c:v>
                </c:pt>
                <c:pt idx="7197">
                  <c:v>680.199951171875</c:v>
                </c:pt>
                <c:pt idx="7198">
                  <c:v>680.2999877929685</c:v>
                </c:pt>
                <c:pt idx="7199">
                  <c:v>680.3999633789062</c:v>
                </c:pt>
                <c:pt idx="7200">
                  <c:v>680.5</c:v>
                </c:pt>
                <c:pt idx="7201">
                  <c:v>680.5999755859374</c:v>
                </c:pt>
                <c:pt idx="7202">
                  <c:v>680.699951171875</c:v>
                </c:pt>
                <c:pt idx="7203">
                  <c:v>680.7999877929685</c:v>
                </c:pt>
                <c:pt idx="7204">
                  <c:v>680.8999633789062</c:v>
                </c:pt>
                <c:pt idx="7205">
                  <c:v>681.0</c:v>
                </c:pt>
                <c:pt idx="7206">
                  <c:v>681.0999755859374</c:v>
                </c:pt>
                <c:pt idx="7207">
                  <c:v>681.199951171875</c:v>
                </c:pt>
                <c:pt idx="7208">
                  <c:v>681.2999877929685</c:v>
                </c:pt>
                <c:pt idx="7209">
                  <c:v>681.3999633789062</c:v>
                </c:pt>
                <c:pt idx="7210">
                  <c:v>681.5</c:v>
                </c:pt>
                <c:pt idx="7211">
                  <c:v>681.5999755859374</c:v>
                </c:pt>
                <c:pt idx="7212">
                  <c:v>681.699951171875</c:v>
                </c:pt>
                <c:pt idx="7213">
                  <c:v>681.7999877929685</c:v>
                </c:pt>
                <c:pt idx="7214">
                  <c:v>681.8999633789062</c:v>
                </c:pt>
                <c:pt idx="7215">
                  <c:v>682.0</c:v>
                </c:pt>
                <c:pt idx="7216">
                  <c:v>682.0999755859374</c:v>
                </c:pt>
                <c:pt idx="7217">
                  <c:v>682.199951171875</c:v>
                </c:pt>
                <c:pt idx="7218">
                  <c:v>682.2999877929685</c:v>
                </c:pt>
                <c:pt idx="7219">
                  <c:v>682.3999633789062</c:v>
                </c:pt>
                <c:pt idx="7220">
                  <c:v>682.5</c:v>
                </c:pt>
                <c:pt idx="7221">
                  <c:v>682.5999755859374</c:v>
                </c:pt>
                <c:pt idx="7222">
                  <c:v>682.699951171875</c:v>
                </c:pt>
                <c:pt idx="7223">
                  <c:v>682.7999877929685</c:v>
                </c:pt>
                <c:pt idx="7224">
                  <c:v>682.8999633789062</c:v>
                </c:pt>
                <c:pt idx="7225">
                  <c:v>683.0</c:v>
                </c:pt>
                <c:pt idx="7226">
                  <c:v>683.0999755859374</c:v>
                </c:pt>
                <c:pt idx="7227">
                  <c:v>683.199951171875</c:v>
                </c:pt>
                <c:pt idx="7228">
                  <c:v>683.2999877929685</c:v>
                </c:pt>
                <c:pt idx="7229">
                  <c:v>683.3999633789062</c:v>
                </c:pt>
                <c:pt idx="7230">
                  <c:v>683.5</c:v>
                </c:pt>
                <c:pt idx="7231">
                  <c:v>683.5999755859374</c:v>
                </c:pt>
                <c:pt idx="7232">
                  <c:v>683.699951171875</c:v>
                </c:pt>
                <c:pt idx="7233">
                  <c:v>683.7999877929685</c:v>
                </c:pt>
                <c:pt idx="7234">
                  <c:v>683.8999633789062</c:v>
                </c:pt>
                <c:pt idx="7235">
                  <c:v>684.0</c:v>
                </c:pt>
                <c:pt idx="7236">
                  <c:v>684.0999755859374</c:v>
                </c:pt>
                <c:pt idx="7237">
                  <c:v>684.199951171875</c:v>
                </c:pt>
                <c:pt idx="7238">
                  <c:v>684.2999877929685</c:v>
                </c:pt>
                <c:pt idx="7239">
                  <c:v>684.3999633789062</c:v>
                </c:pt>
                <c:pt idx="7240">
                  <c:v>684.5</c:v>
                </c:pt>
                <c:pt idx="7241">
                  <c:v>684.5999755859374</c:v>
                </c:pt>
                <c:pt idx="7242">
                  <c:v>684.699951171875</c:v>
                </c:pt>
                <c:pt idx="7243">
                  <c:v>684.7999877929685</c:v>
                </c:pt>
                <c:pt idx="7244">
                  <c:v>684.8999633789062</c:v>
                </c:pt>
                <c:pt idx="7245">
                  <c:v>685.0</c:v>
                </c:pt>
                <c:pt idx="7246">
                  <c:v>685.0999755859374</c:v>
                </c:pt>
                <c:pt idx="7247">
                  <c:v>685.199951171875</c:v>
                </c:pt>
                <c:pt idx="7248">
                  <c:v>685.2999877929685</c:v>
                </c:pt>
                <c:pt idx="7249">
                  <c:v>685.3999633789062</c:v>
                </c:pt>
                <c:pt idx="7250">
                  <c:v>685.5</c:v>
                </c:pt>
                <c:pt idx="7251">
                  <c:v>685.5999755859374</c:v>
                </c:pt>
                <c:pt idx="7252">
                  <c:v>685.699951171875</c:v>
                </c:pt>
                <c:pt idx="7253">
                  <c:v>685.7999877929685</c:v>
                </c:pt>
                <c:pt idx="7254">
                  <c:v>685.8999633789062</c:v>
                </c:pt>
                <c:pt idx="7255">
                  <c:v>686.0</c:v>
                </c:pt>
                <c:pt idx="7256">
                  <c:v>686.0999755859374</c:v>
                </c:pt>
                <c:pt idx="7257">
                  <c:v>686.199951171875</c:v>
                </c:pt>
                <c:pt idx="7258">
                  <c:v>686.2999877929685</c:v>
                </c:pt>
                <c:pt idx="7259">
                  <c:v>686.3999633789062</c:v>
                </c:pt>
                <c:pt idx="7260">
                  <c:v>686.5</c:v>
                </c:pt>
                <c:pt idx="7261">
                  <c:v>686.5999755859374</c:v>
                </c:pt>
                <c:pt idx="7262">
                  <c:v>686.699951171875</c:v>
                </c:pt>
                <c:pt idx="7263">
                  <c:v>686.7999877929685</c:v>
                </c:pt>
                <c:pt idx="7264">
                  <c:v>686.8999633789062</c:v>
                </c:pt>
                <c:pt idx="7265">
                  <c:v>687.0</c:v>
                </c:pt>
                <c:pt idx="7266">
                  <c:v>687.0999755859374</c:v>
                </c:pt>
                <c:pt idx="7267">
                  <c:v>687.199951171875</c:v>
                </c:pt>
                <c:pt idx="7268">
                  <c:v>687.2999877929685</c:v>
                </c:pt>
                <c:pt idx="7269">
                  <c:v>687.3999633789062</c:v>
                </c:pt>
                <c:pt idx="7270">
                  <c:v>687.5</c:v>
                </c:pt>
                <c:pt idx="7271">
                  <c:v>687.5999755859374</c:v>
                </c:pt>
                <c:pt idx="7272">
                  <c:v>687.699951171875</c:v>
                </c:pt>
                <c:pt idx="7273">
                  <c:v>687.7999877929685</c:v>
                </c:pt>
                <c:pt idx="7274">
                  <c:v>687.8999633789062</c:v>
                </c:pt>
                <c:pt idx="7275">
                  <c:v>688.0</c:v>
                </c:pt>
                <c:pt idx="7276">
                  <c:v>688.0999755859374</c:v>
                </c:pt>
                <c:pt idx="7277">
                  <c:v>688.199951171875</c:v>
                </c:pt>
                <c:pt idx="7278">
                  <c:v>688.2999877929685</c:v>
                </c:pt>
                <c:pt idx="7279">
                  <c:v>688.3999633789062</c:v>
                </c:pt>
                <c:pt idx="7280">
                  <c:v>688.5</c:v>
                </c:pt>
                <c:pt idx="7281">
                  <c:v>688.5999755859374</c:v>
                </c:pt>
                <c:pt idx="7282">
                  <c:v>688.699951171875</c:v>
                </c:pt>
                <c:pt idx="7283">
                  <c:v>688.7999877929685</c:v>
                </c:pt>
                <c:pt idx="7284">
                  <c:v>688.8999633789062</c:v>
                </c:pt>
                <c:pt idx="7285">
                  <c:v>689.0</c:v>
                </c:pt>
                <c:pt idx="7286">
                  <c:v>689.0999755859374</c:v>
                </c:pt>
                <c:pt idx="7287">
                  <c:v>689.199951171875</c:v>
                </c:pt>
                <c:pt idx="7288">
                  <c:v>689.2999877929685</c:v>
                </c:pt>
                <c:pt idx="7289">
                  <c:v>689.3999633789062</c:v>
                </c:pt>
                <c:pt idx="7290">
                  <c:v>689.5</c:v>
                </c:pt>
                <c:pt idx="7291">
                  <c:v>689.5999755859374</c:v>
                </c:pt>
                <c:pt idx="7292">
                  <c:v>689.699951171875</c:v>
                </c:pt>
                <c:pt idx="7293">
                  <c:v>689.7999877929685</c:v>
                </c:pt>
                <c:pt idx="7294">
                  <c:v>689.8999633789062</c:v>
                </c:pt>
                <c:pt idx="7295">
                  <c:v>690.0</c:v>
                </c:pt>
                <c:pt idx="7296">
                  <c:v>690.0999755859374</c:v>
                </c:pt>
                <c:pt idx="7297">
                  <c:v>690.199951171875</c:v>
                </c:pt>
                <c:pt idx="7298">
                  <c:v>690.2999877929685</c:v>
                </c:pt>
                <c:pt idx="7299">
                  <c:v>690.3999633789062</c:v>
                </c:pt>
                <c:pt idx="7300">
                  <c:v>690.5</c:v>
                </c:pt>
                <c:pt idx="7301">
                  <c:v>690.5999755859374</c:v>
                </c:pt>
                <c:pt idx="7302">
                  <c:v>690.699951171875</c:v>
                </c:pt>
                <c:pt idx="7303">
                  <c:v>690.7999877929685</c:v>
                </c:pt>
                <c:pt idx="7304">
                  <c:v>690.8999633789062</c:v>
                </c:pt>
                <c:pt idx="7305">
                  <c:v>691.0</c:v>
                </c:pt>
                <c:pt idx="7306">
                  <c:v>691.0999755859374</c:v>
                </c:pt>
                <c:pt idx="7307">
                  <c:v>691.199951171875</c:v>
                </c:pt>
                <c:pt idx="7308">
                  <c:v>691.2999877929685</c:v>
                </c:pt>
                <c:pt idx="7309">
                  <c:v>691.3999633789062</c:v>
                </c:pt>
                <c:pt idx="7310">
                  <c:v>691.5</c:v>
                </c:pt>
                <c:pt idx="7311">
                  <c:v>691.5999755859374</c:v>
                </c:pt>
                <c:pt idx="7312">
                  <c:v>691.699951171875</c:v>
                </c:pt>
                <c:pt idx="7313">
                  <c:v>691.7999877929685</c:v>
                </c:pt>
                <c:pt idx="7314">
                  <c:v>691.8999633789062</c:v>
                </c:pt>
                <c:pt idx="7315">
                  <c:v>692.0</c:v>
                </c:pt>
                <c:pt idx="7316">
                  <c:v>692.0999755859374</c:v>
                </c:pt>
                <c:pt idx="7317">
                  <c:v>692.199951171875</c:v>
                </c:pt>
                <c:pt idx="7318">
                  <c:v>692.2999877929685</c:v>
                </c:pt>
                <c:pt idx="7319">
                  <c:v>692.3999633789062</c:v>
                </c:pt>
                <c:pt idx="7320">
                  <c:v>692.5</c:v>
                </c:pt>
                <c:pt idx="7321">
                  <c:v>692.5999755859374</c:v>
                </c:pt>
                <c:pt idx="7322">
                  <c:v>692.699951171875</c:v>
                </c:pt>
                <c:pt idx="7323">
                  <c:v>692.7999877929685</c:v>
                </c:pt>
                <c:pt idx="7324">
                  <c:v>692.8999633789062</c:v>
                </c:pt>
                <c:pt idx="7325">
                  <c:v>693.0</c:v>
                </c:pt>
                <c:pt idx="7326">
                  <c:v>693.0999755859374</c:v>
                </c:pt>
                <c:pt idx="7327">
                  <c:v>693.199951171875</c:v>
                </c:pt>
                <c:pt idx="7328">
                  <c:v>693.2999877929685</c:v>
                </c:pt>
                <c:pt idx="7329">
                  <c:v>693.3999633789062</c:v>
                </c:pt>
                <c:pt idx="7330">
                  <c:v>693.5</c:v>
                </c:pt>
                <c:pt idx="7331">
                  <c:v>693.5999755859374</c:v>
                </c:pt>
                <c:pt idx="7332">
                  <c:v>693.699951171875</c:v>
                </c:pt>
                <c:pt idx="7333">
                  <c:v>693.7999877929685</c:v>
                </c:pt>
                <c:pt idx="7334">
                  <c:v>693.8999633789062</c:v>
                </c:pt>
                <c:pt idx="7335">
                  <c:v>694.0</c:v>
                </c:pt>
                <c:pt idx="7336">
                  <c:v>694.0999755859374</c:v>
                </c:pt>
                <c:pt idx="7337">
                  <c:v>694.199951171875</c:v>
                </c:pt>
                <c:pt idx="7338">
                  <c:v>694.2999877929685</c:v>
                </c:pt>
                <c:pt idx="7339">
                  <c:v>694.3999633789062</c:v>
                </c:pt>
                <c:pt idx="7340">
                  <c:v>694.5</c:v>
                </c:pt>
                <c:pt idx="7341">
                  <c:v>694.5999755859374</c:v>
                </c:pt>
                <c:pt idx="7342">
                  <c:v>694.699951171875</c:v>
                </c:pt>
                <c:pt idx="7343">
                  <c:v>694.7999877929685</c:v>
                </c:pt>
                <c:pt idx="7344">
                  <c:v>694.8999633789062</c:v>
                </c:pt>
                <c:pt idx="7345">
                  <c:v>695.0</c:v>
                </c:pt>
                <c:pt idx="7346">
                  <c:v>695.0999755859374</c:v>
                </c:pt>
                <c:pt idx="7347">
                  <c:v>695.199951171875</c:v>
                </c:pt>
                <c:pt idx="7348">
                  <c:v>695.2999877929685</c:v>
                </c:pt>
                <c:pt idx="7349">
                  <c:v>695.3999633789062</c:v>
                </c:pt>
                <c:pt idx="7350">
                  <c:v>695.5</c:v>
                </c:pt>
                <c:pt idx="7351">
                  <c:v>695.5999755859374</c:v>
                </c:pt>
                <c:pt idx="7352">
                  <c:v>695.699951171875</c:v>
                </c:pt>
                <c:pt idx="7353">
                  <c:v>695.7999877929685</c:v>
                </c:pt>
                <c:pt idx="7354">
                  <c:v>695.8999633789062</c:v>
                </c:pt>
                <c:pt idx="7355">
                  <c:v>696.0</c:v>
                </c:pt>
                <c:pt idx="7356">
                  <c:v>696.0999755859374</c:v>
                </c:pt>
                <c:pt idx="7357">
                  <c:v>696.199951171875</c:v>
                </c:pt>
                <c:pt idx="7358">
                  <c:v>696.2999877929685</c:v>
                </c:pt>
                <c:pt idx="7359">
                  <c:v>696.3999633789062</c:v>
                </c:pt>
                <c:pt idx="7360">
                  <c:v>696.5</c:v>
                </c:pt>
                <c:pt idx="7361">
                  <c:v>696.5999755859374</c:v>
                </c:pt>
                <c:pt idx="7362">
                  <c:v>696.699951171875</c:v>
                </c:pt>
                <c:pt idx="7363">
                  <c:v>696.7999877929685</c:v>
                </c:pt>
                <c:pt idx="7364">
                  <c:v>696.8999633789062</c:v>
                </c:pt>
                <c:pt idx="7365">
                  <c:v>697.0</c:v>
                </c:pt>
                <c:pt idx="7366">
                  <c:v>697.0999755859374</c:v>
                </c:pt>
                <c:pt idx="7367">
                  <c:v>697.199951171875</c:v>
                </c:pt>
                <c:pt idx="7368">
                  <c:v>697.2999877929685</c:v>
                </c:pt>
                <c:pt idx="7369">
                  <c:v>697.3999633789062</c:v>
                </c:pt>
                <c:pt idx="7370">
                  <c:v>697.5</c:v>
                </c:pt>
                <c:pt idx="7371">
                  <c:v>697.5999755859374</c:v>
                </c:pt>
                <c:pt idx="7372">
                  <c:v>697.699951171875</c:v>
                </c:pt>
                <c:pt idx="7373">
                  <c:v>697.7999877929685</c:v>
                </c:pt>
                <c:pt idx="7374">
                  <c:v>697.8999633789062</c:v>
                </c:pt>
                <c:pt idx="7375">
                  <c:v>698.0</c:v>
                </c:pt>
                <c:pt idx="7376">
                  <c:v>698.0999755859374</c:v>
                </c:pt>
                <c:pt idx="7377">
                  <c:v>698.199951171875</c:v>
                </c:pt>
                <c:pt idx="7378">
                  <c:v>698.2999877929685</c:v>
                </c:pt>
                <c:pt idx="7379">
                  <c:v>698.3999633789062</c:v>
                </c:pt>
                <c:pt idx="7380">
                  <c:v>698.5</c:v>
                </c:pt>
                <c:pt idx="7381">
                  <c:v>698.5999755859374</c:v>
                </c:pt>
                <c:pt idx="7382">
                  <c:v>698.699951171875</c:v>
                </c:pt>
                <c:pt idx="7383">
                  <c:v>698.7999877929685</c:v>
                </c:pt>
                <c:pt idx="7384">
                  <c:v>698.8999633789062</c:v>
                </c:pt>
                <c:pt idx="7385">
                  <c:v>699.0</c:v>
                </c:pt>
                <c:pt idx="7386">
                  <c:v>699.0999755859374</c:v>
                </c:pt>
                <c:pt idx="7387">
                  <c:v>699.199951171875</c:v>
                </c:pt>
                <c:pt idx="7388">
                  <c:v>699.2999877929685</c:v>
                </c:pt>
                <c:pt idx="7389">
                  <c:v>699.3999633789062</c:v>
                </c:pt>
                <c:pt idx="7390">
                  <c:v>699.5</c:v>
                </c:pt>
                <c:pt idx="7391">
                  <c:v>699.5999755859374</c:v>
                </c:pt>
                <c:pt idx="7392">
                  <c:v>699.699951171875</c:v>
                </c:pt>
                <c:pt idx="7393">
                  <c:v>699.7999877929685</c:v>
                </c:pt>
                <c:pt idx="7394">
                  <c:v>699.8999633789062</c:v>
                </c:pt>
                <c:pt idx="7395">
                  <c:v>700.0</c:v>
                </c:pt>
                <c:pt idx="7396">
                  <c:v>700.0999755859374</c:v>
                </c:pt>
                <c:pt idx="7397">
                  <c:v>700.199951171875</c:v>
                </c:pt>
                <c:pt idx="7398">
                  <c:v>700.2999877929685</c:v>
                </c:pt>
                <c:pt idx="7399">
                  <c:v>700.3999633789062</c:v>
                </c:pt>
                <c:pt idx="7400">
                  <c:v>700.5</c:v>
                </c:pt>
                <c:pt idx="7401">
                  <c:v>700.5999755859374</c:v>
                </c:pt>
                <c:pt idx="7402">
                  <c:v>700.699951171875</c:v>
                </c:pt>
                <c:pt idx="7403">
                  <c:v>700.7999877929685</c:v>
                </c:pt>
                <c:pt idx="7404">
                  <c:v>700.8999633789062</c:v>
                </c:pt>
                <c:pt idx="7405">
                  <c:v>701.0</c:v>
                </c:pt>
                <c:pt idx="7406">
                  <c:v>701.0999755859374</c:v>
                </c:pt>
                <c:pt idx="7407">
                  <c:v>701.199951171875</c:v>
                </c:pt>
                <c:pt idx="7408">
                  <c:v>701.2999877929685</c:v>
                </c:pt>
                <c:pt idx="7409">
                  <c:v>701.3999633789062</c:v>
                </c:pt>
                <c:pt idx="7410">
                  <c:v>701.5</c:v>
                </c:pt>
                <c:pt idx="7411">
                  <c:v>701.5999755859374</c:v>
                </c:pt>
                <c:pt idx="7412">
                  <c:v>701.699951171875</c:v>
                </c:pt>
                <c:pt idx="7413">
                  <c:v>701.7999877929685</c:v>
                </c:pt>
                <c:pt idx="7414">
                  <c:v>701.8999633789062</c:v>
                </c:pt>
                <c:pt idx="7415">
                  <c:v>702.0</c:v>
                </c:pt>
                <c:pt idx="7416">
                  <c:v>702.0999755859374</c:v>
                </c:pt>
                <c:pt idx="7417">
                  <c:v>702.199951171875</c:v>
                </c:pt>
                <c:pt idx="7418">
                  <c:v>702.2999877929685</c:v>
                </c:pt>
                <c:pt idx="7419">
                  <c:v>702.3999633789062</c:v>
                </c:pt>
                <c:pt idx="7420">
                  <c:v>702.5</c:v>
                </c:pt>
                <c:pt idx="7421">
                  <c:v>702.5999755859374</c:v>
                </c:pt>
                <c:pt idx="7422">
                  <c:v>702.699951171875</c:v>
                </c:pt>
                <c:pt idx="7423">
                  <c:v>702.7999877929685</c:v>
                </c:pt>
                <c:pt idx="7424">
                  <c:v>702.8999633789062</c:v>
                </c:pt>
                <c:pt idx="7425">
                  <c:v>703.0</c:v>
                </c:pt>
                <c:pt idx="7426">
                  <c:v>703.0999755859374</c:v>
                </c:pt>
                <c:pt idx="7427">
                  <c:v>703.199951171875</c:v>
                </c:pt>
                <c:pt idx="7428">
                  <c:v>703.2999877929685</c:v>
                </c:pt>
                <c:pt idx="7429">
                  <c:v>703.3999633789062</c:v>
                </c:pt>
                <c:pt idx="7430">
                  <c:v>703.5</c:v>
                </c:pt>
                <c:pt idx="7431">
                  <c:v>703.5999755859374</c:v>
                </c:pt>
                <c:pt idx="7432">
                  <c:v>703.699951171875</c:v>
                </c:pt>
                <c:pt idx="7433">
                  <c:v>703.7999877929685</c:v>
                </c:pt>
                <c:pt idx="7434">
                  <c:v>703.8999633789062</c:v>
                </c:pt>
                <c:pt idx="7435">
                  <c:v>704.0</c:v>
                </c:pt>
                <c:pt idx="7436">
                  <c:v>704.0999755859374</c:v>
                </c:pt>
                <c:pt idx="7437">
                  <c:v>704.199951171875</c:v>
                </c:pt>
                <c:pt idx="7438">
                  <c:v>704.2999877929685</c:v>
                </c:pt>
                <c:pt idx="7439">
                  <c:v>704.3999633789062</c:v>
                </c:pt>
                <c:pt idx="7440">
                  <c:v>704.5</c:v>
                </c:pt>
                <c:pt idx="7441">
                  <c:v>704.5999755859374</c:v>
                </c:pt>
                <c:pt idx="7442">
                  <c:v>704.699951171875</c:v>
                </c:pt>
                <c:pt idx="7443">
                  <c:v>704.7999877929685</c:v>
                </c:pt>
                <c:pt idx="7444">
                  <c:v>704.8999633789062</c:v>
                </c:pt>
                <c:pt idx="7445">
                  <c:v>705.0</c:v>
                </c:pt>
                <c:pt idx="7446">
                  <c:v>705.0999755859374</c:v>
                </c:pt>
                <c:pt idx="7447">
                  <c:v>705.199951171875</c:v>
                </c:pt>
                <c:pt idx="7448">
                  <c:v>705.2999877929685</c:v>
                </c:pt>
                <c:pt idx="7449">
                  <c:v>705.3999633789062</c:v>
                </c:pt>
                <c:pt idx="7450">
                  <c:v>705.5</c:v>
                </c:pt>
                <c:pt idx="7451">
                  <c:v>705.5999755859374</c:v>
                </c:pt>
                <c:pt idx="7452">
                  <c:v>705.699951171875</c:v>
                </c:pt>
                <c:pt idx="7453">
                  <c:v>705.7999877929685</c:v>
                </c:pt>
                <c:pt idx="7454">
                  <c:v>705.8999633789062</c:v>
                </c:pt>
                <c:pt idx="7455">
                  <c:v>706.0</c:v>
                </c:pt>
                <c:pt idx="7456">
                  <c:v>706.0999755859374</c:v>
                </c:pt>
                <c:pt idx="7457">
                  <c:v>706.199951171875</c:v>
                </c:pt>
                <c:pt idx="7458">
                  <c:v>706.2999877929685</c:v>
                </c:pt>
                <c:pt idx="7459">
                  <c:v>706.3999633789062</c:v>
                </c:pt>
                <c:pt idx="7460">
                  <c:v>706.5</c:v>
                </c:pt>
                <c:pt idx="7461">
                  <c:v>706.5999755859374</c:v>
                </c:pt>
                <c:pt idx="7462">
                  <c:v>706.699951171875</c:v>
                </c:pt>
                <c:pt idx="7463">
                  <c:v>706.7999877929685</c:v>
                </c:pt>
                <c:pt idx="7464">
                  <c:v>706.8999633789062</c:v>
                </c:pt>
                <c:pt idx="7465">
                  <c:v>707.0</c:v>
                </c:pt>
                <c:pt idx="7466">
                  <c:v>707.0999755859374</c:v>
                </c:pt>
                <c:pt idx="7467">
                  <c:v>707.199951171875</c:v>
                </c:pt>
                <c:pt idx="7468">
                  <c:v>707.2999877929685</c:v>
                </c:pt>
                <c:pt idx="7469">
                  <c:v>707.3999633789062</c:v>
                </c:pt>
                <c:pt idx="7470">
                  <c:v>707.5</c:v>
                </c:pt>
                <c:pt idx="7471">
                  <c:v>707.5999755859374</c:v>
                </c:pt>
                <c:pt idx="7472">
                  <c:v>707.699951171875</c:v>
                </c:pt>
                <c:pt idx="7473">
                  <c:v>707.7999877929685</c:v>
                </c:pt>
                <c:pt idx="7474">
                  <c:v>707.8999633789062</c:v>
                </c:pt>
                <c:pt idx="7475">
                  <c:v>708.0</c:v>
                </c:pt>
                <c:pt idx="7476">
                  <c:v>708.0999755859374</c:v>
                </c:pt>
                <c:pt idx="7477">
                  <c:v>708.199951171875</c:v>
                </c:pt>
                <c:pt idx="7478">
                  <c:v>708.2999877929685</c:v>
                </c:pt>
                <c:pt idx="7479">
                  <c:v>708.3999633789062</c:v>
                </c:pt>
                <c:pt idx="7480">
                  <c:v>708.5</c:v>
                </c:pt>
                <c:pt idx="7481">
                  <c:v>708.5999755859374</c:v>
                </c:pt>
                <c:pt idx="7482">
                  <c:v>708.699951171875</c:v>
                </c:pt>
                <c:pt idx="7483">
                  <c:v>708.7999877929685</c:v>
                </c:pt>
                <c:pt idx="7484">
                  <c:v>708.8999633789062</c:v>
                </c:pt>
                <c:pt idx="7485">
                  <c:v>709.0</c:v>
                </c:pt>
                <c:pt idx="7486">
                  <c:v>709.0999755859374</c:v>
                </c:pt>
                <c:pt idx="7487">
                  <c:v>709.199951171875</c:v>
                </c:pt>
                <c:pt idx="7488">
                  <c:v>709.2999877929685</c:v>
                </c:pt>
                <c:pt idx="7489">
                  <c:v>709.3999633789062</c:v>
                </c:pt>
                <c:pt idx="7490">
                  <c:v>709.5</c:v>
                </c:pt>
                <c:pt idx="7491">
                  <c:v>709.5999755859374</c:v>
                </c:pt>
                <c:pt idx="7492">
                  <c:v>709.699951171875</c:v>
                </c:pt>
                <c:pt idx="7493">
                  <c:v>709.7999877929685</c:v>
                </c:pt>
                <c:pt idx="7494">
                  <c:v>709.8999633789062</c:v>
                </c:pt>
                <c:pt idx="7495">
                  <c:v>710.0</c:v>
                </c:pt>
                <c:pt idx="7496">
                  <c:v>710.0999755859374</c:v>
                </c:pt>
                <c:pt idx="7497">
                  <c:v>710.199951171875</c:v>
                </c:pt>
                <c:pt idx="7498">
                  <c:v>710.2999877929685</c:v>
                </c:pt>
                <c:pt idx="7499">
                  <c:v>710.3999633789062</c:v>
                </c:pt>
                <c:pt idx="7500">
                  <c:v>710.5</c:v>
                </c:pt>
                <c:pt idx="7501">
                  <c:v>710.5999755859374</c:v>
                </c:pt>
                <c:pt idx="7502">
                  <c:v>710.699951171875</c:v>
                </c:pt>
                <c:pt idx="7503">
                  <c:v>710.7999877929685</c:v>
                </c:pt>
                <c:pt idx="7504">
                  <c:v>710.8999633789062</c:v>
                </c:pt>
                <c:pt idx="7505">
                  <c:v>711.0</c:v>
                </c:pt>
                <c:pt idx="7506">
                  <c:v>711.0999755859374</c:v>
                </c:pt>
                <c:pt idx="7507">
                  <c:v>711.199951171875</c:v>
                </c:pt>
                <c:pt idx="7508">
                  <c:v>711.2999877929685</c:v>
                </c:pt>
                <c:pt idx="7509">
                  <c:v>711.3999633789062</c:v>
                </c:pt>
                <c:pt idx="7510">
                  <c:v>711.5</c:v>
                </c:pt>
                <c:pt idx="7511">
                  <c:v>711.5999755859374</c:v>
                </c:pt>
                <c:pt idx="7512">
                  <c:v>711.699951171875</c:v>
                </c:pt>
                <c:pt idx="7513">
                  <c:v>711.7999877929685</c:v>
                </c:pt>
                <c:pt idx="7514">
                  <c:v>711.8999633789062</c:v>
                </c:pt>
                <c:pt idx="7515">
                  <c:v>712.0</c:v>
                </c:pt>
                <c:pt idx="7516">
                  <c:v>712.0999755859374</c:v>
                </c:pt>
                <c:pt idx="7517">
                  <c:v>712.199951171875</c:v>
                </c:pt>
                <c:pt idx="7518">
                  <c:v>712.2999877929685</c:v>
                </c:pt>
                <c:pt idx="7519">
                  <c:v>712.3999633789062</c:v>
                </c:pt>
                <c:pt idx="7520">
                  <c:v>712.5</c:v>
                </c:pt>
                <c:pt idx="7521">
                  <c:v>712.5999755859374</c:v>
                </c:pt>
                <c:pt idx="7522">
                  <c:v>712.699951171875</c:v>
                </c:pt>
                <c:pt idx="7523">
                  <c:v>712.7999877929685</c:v>
                </c:pt>
                <c:pt idx="7524">
                  <c:v>712.8999633789062</c:v>
                </c:pt>
                <c:pt idx="7525">
                  <c:v>713.0</c:v>
                </c:pt>
                <c:pt idx="7526">
                  <c:v>713.0999755859374</c:v>
                </c:pt>
                <c:pt idx="7527">
                  <c:v>713.199951171875</c:v>
                </c:pt>
                <c:pt idx="7528">
                  <c:v>713.2999877929685</c:v>
                </c:pt>
                <c:pt idx="7529">
                  <c:v>713.3999633789062</c:v>
                </c:pt>
                <c:pt idx="7530">
                  <c:v>713.5</c:v>
                </c:pt>
                <c:pt idx="7531">
                  <c:v>713.5999755859374</c:v>
                </c:pt>
                <c:pt idx="7532">
                  <c:v>713.699951171875</c:v>
                </c:pt>
                <c:pt idx="7533">
                  <c:v>713.7999877929685</c:v>
                </c:pt>
                <c:pt idx="7534">
                  <c:v>713.8999633789062</c:v>
                </c:pt>
                <c:pt idx="7535">
                  <c:v>714.0</c:v>
                </c:pt>
                <c:pt idx="7536">
                  <c:v>714.0999755859374</c:v>
                </c:pt>
                <c:pt idx="7537">
                  <c:v>714.199951171875</c:v>
                </c:pt>
                <c:pt idx="7538">
                  <c:v>714.2999877929685</c:v>
                </c:pt>
                <c:pt idx="7539">
                  <c:v>714.3999633789062</c:v>
                </c:pt>
                <c:pt idx="7540">
                  <c:v>714.5</c:v>
                </c:pt>
                <c:pt idx="7541">
                  <c:v>714.5999755859374</c:v>
                </c:pt>
                <c:pt idx="7542">
                  <c:v>714.699951171875</c:v>
                </c:pt>
                <c:pt idx="7543">
                  <c:v>714.7999877929685</c:v>
                </c:pt>
                <c:pt idx="7544">
                  <c:v>714.8999633789062</c:v>
                </c:pt>
                <c:pt idx="7545">
                  <c:v>715.0</c:v>
                </c:pt>
                <c:pt idx="7546">
                  <c:v>715.0999755859374</c:v>
                </c:pt>
                <c:pt idx="7547">
                  <c:v>715.199951171875</c:v>
                </c:pt>
                <c:pt idx="7548">
                  <c:v>715.2999877929685</c:v>
                </c:pt>
                <c:pt idx="7549">
                  <c:v>715.3999633789062</c:v>
                </c:pt>
                <c:pt idx="7550">
                  <c:v>715.5</c:v>
                </c:pt>
                <c:pt idx="7551">
                  <c:v>715.5999755859374</c:v>
                </c:pt>
                <c:pt idx="7552">
                  <c:v>715.699951171875</c:v>
                </c:pt>
                <c:pt idx="7553">
                  <c:v>715.7999877929685</c:v>
                </c:pt>
                <c:pt idx="7554">
                  <c:v>715.8999633789062</c:v>
                </c:pt>
                <c:pt idx="7555">
                  <c:v>716.0</c:v>
                </c:pt>
                <c:pt idx="7556">
                  <c:v>716.0999755859374</c:v>
                </c:pt>
                <c:pt idx="7557">
                  <c:v>716.199951171875</c:v>
                </c:pt>
                <c:pt idx="7558">
                  <c:v>716.2999877929685</c:v>
                </c:pt>
                <c:pt idx="7559">
                  <c:v>716.3999633789062</c:v>
                </c:pt>
                <c:pt idx="7560">
                  <c:v>716.5</c:v>
                </c:pt>
                <c:pt idx="7561">
                  <c:v>716.5999755859374</c:v>
                </c:pt>
                <c:pt idx="7562">
                  <c:v>716.699951171875</c:v>
                </c:pt>
                <c:pt idx="7563">
                  <c:v>716.7999877929685</c:v>
                </c:pt>
                <c:pt idx="7564">
                  <c:v>716.8999633789062</c:v>
                </c:pt>
                <c:pt idx="7565">
                  <c:v>717.0</c:v>
                </c:pt>
                <c:pt idx="7566">
                  <c:v>717.0999755859374</c:v>
                </c:pt>
                <c:pt idx="7567">
                  <c:v>717.199951171875</c:v>
                </c:pt>
                <c:pt idx="7568">
                  <c:v>717.2999877929685</c:v>
                </c:pt>
                <c:pt idx="7569">
                  <c:v>717.3999633789062</c:v>
                </c:pt>
                <c:pt idx="7570">
                  <c:v>717.5</c:v>
                </c:pt>
                <c:pt idx="7571">
                  <c:v>717.5999755859374</c:v>
                </c:pt>
                <c:pt idx="7572">
                  <c:v>717.699951171875</c:v>
                </c:pt>
                <c:pt idx="7573">
                  <c:v>717.7999877929685</c:v>
                </c:pt>
                <c:pt idx="7574">
                  <c:v>717.8999633789062</c:v>
                </c:pt>
                <c:pt idx="7575">
                  <c:v>718.0</c:v>
                </c:pt>
                <c:pt idx="7576">
                  <c:v>718.0999755859374</c:v>
                </c:pt>
                <c:pt idx="7577">
                  <c:v>718.199951171875</c:v>
                </c:pt>
                <c:pt idx="7578">
                  <c:v>718.2999877929685</c:v>
                </c:pt>
                <c:pt idx="7579">
                  <c:v>718.3999633789062</c:v>
                </c:pt>
                <c:pt idx="7580">
                  <c:v>718.5</c:v>
                </c:pt>
                <c:pt idx="7581">
                  <c:v>718.5999755859374</c:v>
                </c:pt>
                <c:pt idx="7582">
                  <c:v>718.699951171875</c:v>
                </c:pt>
                <c:pt idx="7583">
                  <c:v>718.7999877929685</c:v>
                </c:pt>
                <c:pt idx="7584">
                  <c:v>718.8999633789062</c:v>
                </c:pt>
                <c:pt idx="7585">
                  <c:v>719.0</c:v>
                </c:pt>
                <c:pt idx="7586">
                  <c:v>719.0999755859374</c:v>
                </c:pt>
                <c:pt idx="7587">
                  <c:v>719.199951171875</c:v>
                </c:pt>
                <c:pt idx="7588">
                  <c:v>719.2999877929685</c:v>
                </c:pt>
                <c:pt idx="7589">
                  <c:v>719.3999633789062</c:v>
                </c:pt>
                <c:pt idx="7590">
                  <c:v>719.5</c:v>
                </c:pt>
                <c:pt idx="7591">
                  <c:v>719.5999755859374</c:v>
                </c:pt>
                <c:pt idx="7592">
                  <c:v>719.699951171875</c:v>
                </c:pt>
                <c:pt idx="7593">
                  <c:v>719.7999877929685</c:v>
                </c:pt>
                <c:pt idx="7594">
                  <c:v>719.8999633789062</c:v>
                </c:pt>
                <c:pt idx="7595">
                  <c:v>720.0</c:v>
                </c:pt>
                <c:pt idx="7596">
                  <c:v>720.0999755859374</c:v>
                </c:pt>
                <c:pt idx="7597">
                  <c:v>720.199951171875</c:v>
                </c:pt>
                <c:pt idx="7598">
                  <c:v>720.2999877929685</c:v>
                </c:pt>
                <c:pt idx="7599">
                  <c:v>720.3999633789062</c:v>
                </c:pt>
                <c:pt idx="7600">
                  <c:v>720.5</c:v>
                </c:pt>
                <c:pt idx="7601">
                  <c:v>720.5999755859374</c:v>
                </c:pt>
                <c:pt idx="7602">
                  <c:v>720.699951171875</c:v>
                </c:pt>
                <c:pt idx="7603">
                  <c:v>720.7999877929685</c:v>
                </c:pt>
                <c:pt idx="7604">
                  <c:v>720.8999633789062</c:v>
                </c:pt>
                <c:pt idx="7605">
                  <c:v>721.0</c:v>
                </c:pt>
                <c:pt idx="7606">
                  <c:v>721.0999755859374</c:v>
                </c:pt>
                <c:pt idx="7607">
                  <c:v>721.199951171875</c:v>
                </c:pt>
                <c:pt idx="7608">
                  <c:v>721.2999877929685</c:v>
                </c:pt>
                <c:pt idx="7609">
                  <c:v>721.3999633789062</c:v>
                </c:pt>
                <c:pt idx="7610">
                  <c:v>721.5</c:v>
                </c:pt>
                <c:pt idx="7611">
                  <c:v>721.5999755859374</c:v>
                </c:pt>
                <c:pt idx="7612">
                  <c:v>721.699951171875</c:v>
                </c:pt>
                <c:pt idx="7613">
                  <c:v>721.7999877929685</c:v>
                </c:pt>
                <c:pt idx="7614">
                  <c:v>721.8999633789062</c:v>
                </c:pt>
                <c:pt idx="7615">
                  <c:v>722.0</c:v>
                </c:pt>
                <c:pt idx="7616">
                  <c:v>722.0999755859374</c:v>
                </c:pt>
                <c:pt idx="7617">
                  <c:v>722.199951171875</c:v>
                </c:pt>
                <c:pt idx="7618">
                  <c:v>722.2999877929685</c:v>
                </c:pt>
                <c:pt idx="7619">
                  <c:v>722.3999633789062</c:v>
                </c:pt>
                <c:pt idx="7620">
                  <c:v>722.5</c:v>
                </c:pt>
                <c:pt idx="7621">
                  <c:v>722.5999755859374</c:v>
                </c:pt>
                <c:pt idx="7622">
                  <c:v>722.699951171875</c:v>
                </c:pt>
                <c:pt idx="7623">
                  <c:v>722.7999877929685</c:v>
                </c:pt>
                <c:pt idx="7624">
                  <c:v>722.8999633789062</c:v>
                </c:pt>
                <c:pt idx="7625">
                  <c:v>723.0</c:v>
                </c:pt>
                <c:pt idx="7626">
                  <c:v>723.0999755859374</c:v>
                </c:pt>
                <c:pt idx="7627">
                  <c:v>723.199951171875</c:v>
                </c:pt>
                <c:pt idx="7628">
                  <c:v>723.2999877929685</c:v>
                </c:pt>
                <c:pt idx="7629">
                  <c:v>723.3999633789062</c:v>
                </c:pt>
                <c:pt idx="7630">
                  <c:v>723.5</c:v>
                </c:pt>
                <c:pt idx="7631">
                  <c:v>723.5999755859374</c:v>
                </c:pt>
                <c:pt idx="7632">
                  <c:v>723.699951171875</c:v>
                </c:pt>
                <c:pt idx="7633">
                  <c:v>723.7999877929685</c:v>
                </c:pt>
                <c:pt idx="7634">
                  <c:v>723.8999633789062</c:v>
                </c:pt>
                <c:pt idx="7635">
                  <c:v>724.0</c:v>
                </c:pt>
                <c:pt idx="7636">
                  <c:v>724.0999755859374</c:v>
                </c:pt>
                <c:pt idx="7637">
                  <c:v>724.199951171875</c:v>
                </c:pt>
                <c:pt idx="7638">
                  <c:v>724.2999877929685</c:v>
                </c:pt>
                <c:pt idx="7639">
                  <c:v>724.3999633789062</c:v>
                </c:pt>
                <c:pt idx="7640">
                  <c:v>724.5</c:v>
                </c:pt>
                <c:pt idx="7641">
                  <c:v>724.5999755859374</c:v>
                </c:pt>
                <c:pt idx="7642">
                  <c:v>724.699951171875</c:v>
                </c:pt>
                <c:pt idx="7643">
                  <c:v>724.7999877929685</c:v>
                </c:pt>
                <c:pt idx="7644">
                  <c:v>724.8999633789062</c:v>
                </c:pt>
                <c:pt idx="7645">
                  <c:v>725.0</c:v>
                </c:pt>
                <c:pt idx="7646">
                  <c:v>725.0999755859374</c:v>
                </c:pt>
                <c:pt idx="7647">
                  <c:v>725.199951171875</c:v>
                </c:pt>
                <c:pt idx="7648">
                  <c:v>725.2999877929685</c:v>
                </c:pt>
                <c:pt idx="7649">
                  <c:v>725.3999633789062</c:v>
                </c:pt>
                <c:pt idx="7650">
                  <c:v>725.5</c:v>
                </c:pt>
                <c:pt idx="7651">
                  <c:v>725.5999755859374</c:v>
                </c:pt>
                <c:pt idx="7652">
                  <c:v>725.699951171875</c:v>
                </c:pt>
                <c:pt idx="7653">
                  <c:v>725.7999877929685</c:v>
                </c:pt>
                <c:pt idx="7654">
                  <c:v>725.8999633789062</c:v>
                </c:pt>
                <c:pt idx="7655">
                  <c:v>726.0</c:v>
                </c:pt>
                <c:pt idx="7656">
                  <c:v>726.0999755859374</c:v>
                </c:pt>
                <c:pt idx="7657">
                  <c:v>726.199951171875</c:v>
                </c:pt>
                <c:pt idx="7658">
                  <c:v>726.2999877929685</c:v>
                </c:pt>
                <c:pt idx="7659">
                  <c:v>726.3999633789062</c:v>
                </c:pt>
                <c:pt idx="7660">
                  <c:v>726.5</c:v>
                </c:pt>
                <c:pt idx="7661">
                  <c:v>726.5999755859374</c:v>
                </c:pt>
                <c:pt idx="7662">
                  <c:v>726.699951171875</c:v>
                </c:pt>
                <c:pt idx="7663">
                  <c:v>726.7999877929685</c:v>
                </c:pt>
                <c:pt idx="7664">
                  <c:v>726.8999633789062</c:v>
                </c:pt>
                <c:pt idx="7665">
                  <c:v>727.0</c:v>
                </c:pt>
                <c:pt idx="7666">
                  <c:v>727.0999755859374</c:v>
                </c:pt>
                <c:pt idx="7667">
                  <c:v>727.199951171875</c:v>
                </c:pt>
                <c:pt idx="7668">
                  <c:v>727.2999877929685</c:v>
                </c:pt>
                <c:pt idx="7669">
                  <c:v>727.3999633789062</c:v>
                </c:pt>
                <c:pt idx="7670">
                  <c:v>727.5</c:v>
                </c:pt>
                <c:pt idx="7671">
                  <c:v>727.5999755859374</c:v>
                </c:pt>
                <c:pt idx="7672">
                  <c:v>727.699951171875</c:v>
                </c:pt>
                <c:pt idx="7673">
                  <c:v>727.7999877929685</c:v>
                </c:pt>
                <c:pt idx="7674">
                  <c:v>727.8999633789062</c:v>
                </c:pt>
                <c:pt idx="7675">
                  <c:v>728.0</c:v>
                </c:pt>
                <c:pt idx="7676">
                  <c:v>728.0999755859374</c:v>
                </c:pt>
                <c:pt idx="7677">
                  <c:v>728.199951171875</c:v>
                </c:pt>
                <c:pt idx="7678">
                  <c:v>728.2999877929685</c:v>
                </c:pt>
                <c:pt idx="7679">
                  <c:v>728.3999633789062</c:v>
                </c:pt>
                <c:pt idx="7680">
                  <c:v>728.5</c:v>
                </c:pt>
                <c:pt idx="7681">
                  <c:v>728.5999755859374</c:v>
                </c:pt>
                <c:pt idx="7682">
                  <c:v>728.699951171875</c:v>
                </c:pt>
                <c:pt idx="7683">
                  <c:v>728.7999877929685</c:v>
                </c:pt>
                <c:pt idx="7684">
                  <c:v>728.8999633789062</c:v>
                </c:pt>
                <c:pt idx="7685">
                  <c:v>729.0</c:v>
                </c:pt>
                <c:pt idx="7686">
                  <c:v>729.0999755859374</c:v>
                </c:pt>
                <c:pt idx="7687">
                  <c:v>729.199951171875</c:v>
                </c:pt>
                <c:pt idx="7688">
                  <c:v>729.2999877929685</c:v>
                </c:pt>
                <c:pt idx="7689">
                  <c:v>729.3999633789062</c:v>
                </c:pt>
                <c:pt idx="7690">
                  <c:v>729.5</c:v>
                </c:pt>
                <c:pt idx="7691">
                  <c:v>729.5999755859374</c:v>
                </c:pt>
                <c:pt idx="7692">
                  <c:v>729.699951171875</c:v>
                </c:pt>
                <c:pt idx="7693">
                  <c:v>729.7999877929685</c:v>
                </c:pt>
                <c:pt idx="7694">
                  <c:v>729.8999633789062</c:v>
                </c:pt>
                <c:pt idx="7695">
                  <c:v>730.0</c:v>
                </c:pt>
                <c:pt idx="7696">
                  <c:v>730.0999755859374</c:v>
                </c:pt>
                <c:pt idx="7697">
                  <c:v>730.199951171875</c:v>
                </c:pt>
                <c:pt idx="7698">
                  <c:v>730.2999877929685</c:v>
                </c:pt>
                <c:pt idx="7699">
                  <c:v>730.3999633789062</c:v>
                </c:pt>
                <c:pt idx="7700">
                  <c:v>730.5</c:v>
                </c:pt>
                <c:pt idx="7701">
                  <c:v>730.5999755859374</c:v>
                </c:pt>
                <c:pt idx="7702">
                  <c:v>730.699951171875</c:v>
                </c:pt>
                <c:pt idx="7703">
                  <c:v>730.7999877929685</c:v>
                </c:pt>
                <c:pt idx="7704">
                  <c:v>730.8999633789062</c:v>
                </c:pt>
                <c:pt idx="7705">
                  <c:v>731.0</c:v>
                </c:pt>
                <c:pt idx="7706">
                  <c:v>731.0999755859374</c:v>
                </c:pt>
                <c:pt idx="7707">
                  <c:v>731.199951171875</c:v>
                </c:pt>
                <c:pt idx="7708">
                  <c:v>731.2999877929685</c:v>
                </c:pt>
                <c:pt idx="7709">
                  <c:v>731.3999633789062</c:v>
                </c:pt>
                <c:pt idx="7710">
                  <c:v>731.5</c:v>
                </c:pt>
                <c:pt idx="7711">
                  <c:v>731.5999755859374</c:v>
                </c:pt>
                <c:pt idx="7712">
                  <c:v>731.699951171875</c:v>
                </c:pt>
                <c:pt idx="7713">
                  <c:v>731.7999877929685</c:v>
                </c:pt>
                <c:pt idx="7714">
                  <c:v>731.8999633789062</c:v>
                </c:pt>
                <c:pt idx="7715">
                  <c:v>732.0</c:v>
                </c:pt>
                <c:pt idx="7716">
                  <c:v>732.0999755859374</c:v>
                </c:pt>
                <c:pt idx="7717">
                  <c:v>732.199951171875</c:v>
                </c:pt>
                <c:pt idx="7718">
                  <c:v>732.2999877929685</c:v>
                </c:pt>
                <c:pt idx="7719">
                  <c:v>732.3999633789062</c:v>
                </c:pt>
                <c:pt idx="7720">
                  <c:v>732.5</c:v>
                </c:pt>
                <c:pt idx="7721">
                  <c:v>732.5999755859374</c:v>
                </c:pt>
                <c:pt idx="7722">
                  <c:v>732.699951171875</c:v>
                </c:pt>
                <c:pt idx="7723">
                  <c:v>732.7999877929685</c:v>
                </c:pt>
                <c:pt idx="7724">
                  <c:v>732.8999633789062</c:v>
                </c:pt>
                <c:pt idx="7725">
                  <c:v>733.0</c:v>
                </c:pt>
                <c:pt idx="7726">
                  <c:v>733.0999755859374</c:v>
                </c:pt>
                <c:pt idx="7727">
                  <c:v>733.199951171875</c:v>
                </c:pt>
                <c:pt idx="7728">
                  <c:v>733.2999877929685</c:v>
                </c:pt>
                <c:pt idx="7729">
                  <c:v>733.3999633789062</c:v>
                </c:pt>
                <c:pt idx="7730">
                  <c:v>733.5</c:v>
                </c:pt>
                <c:pt idx="7731">
                  <c:v>733.5999755859374</c:v>
                </c:pt>
                <c:pt idx="7732">
                  <c:v>733.699951171875</c:v>
                </c:pt>
                <c:pt idx="7733">
                  <c:v>733.7999877929685</c:v>
                </c:pt>
                <c:pt idx="7734">
                  <c:v>733.8999633789062</c:v>
                </c:pt>
                <c:pt idx="7735">
                  <c:v>734.0</c:v>
                </c:pt>
                <c:pt idx="7736">
                  <c:v>734.0999755859374</c:v>
                </c:pt>
                <c:pt idx="7737">
                  <c:v>734.199951171875</c:v>
                </c:pt>
                <c:pt idx="7738">
                  <c:v>734.2999877929685</c:v>
                </c:pt>
                <c:pt idx="7739">
                  <c:v>734.3999633789062</c:v>
                </c:pt>
                <c:pt idx="7740">
                  <c:v>734.5</c:v>
                </c:pt>
                <c:pt idx="7741">
                  <c:v>734.5999755859374</c:v>
                </c:pt>
                <c:pt idx="7742">
                  <c:v>734.699951171875</c:v>
                </c:pt>
                <c:pt idx="7743">
                  <c:v>734.7999877929685</c:v>
                </c:pt>
                <c:pt idx="7744">
                  <c:v>734.8999633789062</c:v>
                </c:pt>
                <c:pt idx="7745">
                  <c:v>735.0</c:v>
                </c:pt>
                <c:pt idx="7746">
                  <c:v>735.0999755859374</c:v>
                </c:pt>
                <c:pt idx="7747">
                  <c:v>735.199951171875</c:v>
                </c:pt>
                <c:pt idx="7748">
                  <c:v>735.2999877929685</c:v>
                </c:pt>
                <c:pt idx="7749">
                  <c:v>735.3999633789062</c:v>
                </c:pt>
                <c:pt idx="7750">
                  <c:v>735.5</c:v>
                </c:pt>
                <c:pt idx="7751">
                  <c:v>735.5999755859374</c:v>
                </c:pt>
                <c:pt idx="7752">
                  <c:v>735.699951171875</c:v>
                </c:pt>
                <c:pt idx="7753">
                  <c:v>735.7999877929685</c:v>
                </c:pt>
                <c:pt idx="7754">
                  <c:v>735.8999633789062</c:v>
                </c:pt>
                <c:pt idx="7755">
                  <c:v>736.0</c:v>
                </c:pt>
                <c:pt idx="7756">
                  <c:v>736.0999755859374</c:v>
                </c:pt>
                <c:pt idx="7757">
                  <c:v>736.199951171875</c:v>
                </c:pt>
                <c:pt idx="7758">
                  <c:v>736.2999877929685</c:v>
                </c:pt>
                <c:pt idx="7759">
                  <c:v>736.3999633789062</c:v>
                </c:pt>
                <c:pt idx="7760">
                  <c:v>736.5</c:v>
                </c:pt>
                <c:pt idx="7761">
                  <c:v>736.5999755859374</c:v>
                </c:pt>
                <c:pt idx="7762">
                  <c:v>736.699951171875</c:v>
                </c:pt>
                <c:pt idx="7763">
                  <c:v>736.7999877929685</c:v>
                </c:pt>
                <c:pt idx="7764">
                  <c:v>736.8999633789062</c:v>
                </c:pt>
                <c:pt idx="7765">
                  <c:v>737.0</c:v>
                </c:pt>
                <c:pt idx="7766">
                  <c:v>737.0999755859374</c:v>
                </c:pt>
                <c:pt idx="7767">
                  <c:v>737.199951171875</c:v>
                </c:pt>
                <c:pt idx="7768">
                  <c:v>737.2999877929685</c:v>
                </c:pt>
                <c:pt idx="7769">
                  <c:v>737.3999633789062</c:v>
                </c:pt>
                <c:pt idx="7770">
                  <c:v>737.5</c:v>
                </c:pt>
                <c:pt idx="7771">
                  <c:v>737.5999755859374</c:v>
                </c:pt>
                <c:pt idx="7772">
                  <c:v>737.699951171875</c:v>
                </c:pt>
                <c:pt idx="7773">
                  <c:v>737.7999877929685</c:v>
                </c:pt>
                <c:pt idx="7774">
                  <c:v>737.8999633789062</c:v>
                </c:pt>
                <c:pt idx="7775">
                  <c:v>738.0</c:v>
                </c:pt>
                <c:pt idx="7776">
                  <c:v>738.0999755859374</c:v>
                </c:pt>
                <c:pt idx="7777">
                  <c:v>738.199951171875</c:v>
                </c:pt>
                <c:pt idx="7778">
                  <c:v>738.2999877929685</c:v>
                </c:pt>
                <c:pt idx="7779">
                  <c:v>738.3999633789062</c:v>
                </c:pt>
                <c:pt idx="7780">
                  <c:v>738.5</c:v>
                </c:pt>
                <c:pt idx="7781">
                  <c:v>738.5999755859374</c:v>
                </c:pt>
                <c:pt idx="7782">
                  <c:v>738.699951171875</c:v>
                </c:pt>
                <c:pt idx="7783">
                  <c:v>738.7999877929685</c:v>
                </c:pt>
                <c:pt idx="7784">
                  <c:v>738.8999633789062</c:v>
                </c:pt>
                <c:pt idx="7785">
                  <c:v>739.0</c:v>
                </c:pt>
                <c:pt idx="7786">
                  <c:v>739.0999755859374</c:v>
                </c:pt>
                <c:pt idx="7787">
                  <c:v>739.199951171875</c:v>
                </c:pt>
                <c:pt idx="7788">
                  <c:v>739.2999877929685</c:v>
                </c:pt>
                <c:pt idx="7789">
                  <c:v>739.3999633789062</c:v>
                </c:pt>
                <c:pt idx="7790">
                  <c:v>739.5</c:v>
                </c:pt>
                <c:pt idx="7791">
                  <c:v>739.5999755859374</c:v>
                </c:pt>
                <c:pt idx="7792">
                  <c:v>739.699951171875</c:v>
                </c:pt>
                <c:pt idx="7793">
                  <c:v>739.7999877929685</c:v>
                </c:pt>
                <c:pt idx="7794">
                  <c:v>739.8999633789062</c:v>
                </c:pt>
                <c:pt idx="7795">
                  <c:v>740.0</c:v>
                </c:pt>
                <c:pt idx="7796">
                  <c:v>740.0999755859374</c:v>
                </c:pt>
                <c:pt idx="7797">
                  <c:v>740.199951171875</c:v>
                </c:pt>
                <c:pt idx="7798">
                  <c:v>740.2999877929685</c:v>
                </c:pt>
                <c:pt idx="7799">
                  <c:v>740.3999633789062</c:v>
                </c:pt>
                <c:pt idx="7800">
                  <c:v>740.5</c:v>
                </c:pt>
                <c:pt idx="7801">
                  <c:v>740.5999755859374</c:v>
                </c:pt>
                <c:pt idx="7802">
                  <c:v>740.699951171875</c:v>
                </c:pt>
                <c:pt idx="7803">
                  <c:v>740.7999877929685</c:v>
                </c:pt>
                <c:pt idx="7804">
                  <c:v>740.8999633789062</c:v>
                </c:pt>
                <c:pt idx="7805">
                  <c:v>741.0</c:v>
                </c:pt>
                <c:pt idx="7806">
                  <c:v>741.0999755859374</c:v>
                </c:pt>
                <c:pt idx="7807">
                  <c:v>741.199951171875</c:v>
                </c:pt>
                <c:pt idx="7808">
                  <c:v>741.2999877929685</c:v>
                </c:pt>
                <c:pt idx="7809">
                  <c:v>741.3999633789062</c:v>
                </c:pt>
                <c:pt idx="7810">
                  <c:v>741.5</c:v>
                </c:pt>
                <c:pt idx="7811">
                  <c:v>741.5999755859374</c:v>
                </c:pt>
                <c:pt idx="7812">
                  <c:v>741.699951171875</c:v>
                </c:pt>
                <c:pt idx="7813">
                  <c:v>741.7999877929685</c:v>
                </c:pt>
                <c:pt idx="7814">
                  <c:v>741.8999633789062</c:v>
                </c:pt>
                <c:pt idx="7815">
                  <c:v>742.0</c:v>
                </c:pt>
                <c:pt idx="7816">
                  <c:v>742.0999755859374</c:v>
                </c:pt>
                <c:pt idx="7817">
                  <c:v>742.199951171875</c:v>
                </c:pt>
                <c:pt idx="7818">
                  <c:v>742.2999877929685</c:v>
                </c:pt>
                <c:pt idx="7819">
                  <c:v>742.3999633789062</c:v>
                </c:pt>
                <c:pt idx="7820">
                  <c:v>742.5</c:v>
                </c:pt>
                <c:pt idx="7821">
                  <c:v>742.5999755859374</c:v>
                </c:pt>
                <c:pt idx="7822">
                  <c:v>742.699951171875</c:v>
                </c:pt>
                <c:pt idx="7823">
                  <c:v>742.7999877929685</c:v>
                </c:pt>
                <c:pt idx="7824">
                  <c:v>742.8999633789062</c:v>
                </c:pt>
                <c:pt idx="7825">
                  <c:v>743.0</c:v>
                </c:pt>
                <c:pt idx="7826">
                  <c:v>743.0999755859374</c:v>
                </c:pt>
                <c:pt idx="7827">
                  <c:v>743.199951171875</c:v>
                </c:pt>
                <c:pt idx="7828">
                  <c:v>743.2999877929685</c:v>
                </c:pt>
                <c:pt idx="7829">
                  <c:v>743.3999633789062</c:v>
                </c:pt>
                <c:pt idx="7830">
                  <c:v>743.5</c:v>
                </c:pt>
                <c:pt idx="7831">
                  <c:v>743.5999755859374</c:v>
                </c:pt>
                <c:pt idx="7832">
                  <c:v>743.699951171875</c:v>
                </c:pt>
                <c:pt idx="7833">
                  <c:v>743.7999877929685</c:v>
                </c:pt>
                <c:pt idx="7834">
                  <c:v>743.8999633789062</c:v>
                </c:pt>
                <c:pt idx="7835">
                  <c:v>744.0</c:v>
                </c:pt>
                <c:pt idx="7836">
                  <c:v>744.0999755859374</c:v>
                </c:pt>
                <c:pt idx="7837">
                  <c:v>744.199951171875</c:v>
                </c:pt>
                <c:pt idx="7838">
                  <c:v>744.2999877929685</c:v>
                </c:pt>
                <c:pt idx="7839">
                  <c:v>744.3999633789062</c:v>
                </c:pt>
                <c:pt idx="7840">
                  <c:v>744.5</c:v>
                </c:pt>
                <c:pt idx="7841">
                  <c:v>744.5999755859374</c:v>
                </c:pt>
                <c:pt idx="7842">
                  <c:v>744.699951171875</c:v>
                </c:pt>
                <c:pt idx="7843">
                  <c:v>744.7999877929685</c:v>
                </c:pt>
                <c:pt idx="7844">
                  <c:v>744.8999633789062</c:v>
                </c:pt>
                <c:pt idx="7845">
                  <c:v>745.0</c:v>
                </c:pt>
                <c:pt idx="7846">
                  <c:v>745.0999755859374</c:v>
                </c:pt>
                <c:pt idx="7847">
                  <c:v>745.199951171875</c:v>
                </c:pt>
                <c:pt idx="7848">
                  <c:v>745.2999877929685</c:v>
                </c:pt>
                <c:pt idx="7849">
                  <c:v>745.3999633789062</c:v>
                </c:pt>
                <c:pt idx="7850">
                  <c:v>745.5</c:v>
                </c:pt>
                <c:pt idx="7851">
                  <c:v>745.5999755859374</c:v>
                </c:pt>
                <c:pt idx="7852">
                  <c:v>745.699951171875</c:v>
                </c:pt>
                <c:pt idx="7853">
                  <c:v>745.7999877929685</c:v>
                </c:pt>
                <c:pt idx="7854">
                  <c:v>745.8999633789062</c:v>
                </c:pt>
                <c:pt idx="7855">
                  <c:v>746.0</c:v>
                </c:pt>
                <c:pt idx="7856">
                  <c:v>746.0999755859374</c:v>
                </c:pt>
                <c:pt idx="7857">
                  <c:v>746.199951171875</c:v>
                </c:pt>
                <c:pt idx="7858">
                  <c:v>746.2999877929685</c:v>
                </c:pt>
                <c:pt idx="7859">
                  <c:v>746.3999633789062</c:v>
                </c:pt>
                <c:pt idx="7860">
                  <c:v>746.5</c:v>
                </c:pt>
                <c:pt idx="7861">
                  <c:v>746.5999755859374</c:v>
                </c:pt>
                <c:pt idx="7862">
                  <c:v>746.699951171875</c:v>
                </c:pt>
                <c:pt idx="7863">
                  <c:v>746.7999877929685</c:v>
                </c:pt>
                <c:pt idx="7864">
                  <c:v>746.8999633789062</c:v>
                </c:pt>
                <c:pt idx="7865">
                  <c:v>747.0</c:v>
                </c:pt>
                <c:pt idx="7866">
                  <c:v>747.0999755859374</c:v>
                </c:pt>
                <c:pt idx="7867">
                  <c:v>747.199951171875</c:v>
                </c:pt>
                <c:pt idx="7868">
                  <c:v>747.2999877929685</c:v>
                </c:pt>
                <c:pt idx="7869">
                  <c:v>747.3999633789062</c:v>
                </c:pt>
                <c:pt idx="7870">
                  <c:v>747.5</c:v>
                </c:pt>
                <c:pt idx="7871">
                  <c:v>747.5999755859374</c:v>
                </c:pt>
                <c:pt idx="7872">
                  <c:v>747.699951171875</c:v>
                </c:pt>
                <c:pt idx="7873">
                  <c:v>747.7999877929685</c:v>
                </c:pt>
                <c:pt idx="7874">
                  <c:v>747.8999633789062</c:v>
                </c:pt>
                <c:pt idx="7875">
                  <c:v>748.0</c:v>
                </c:pt>
                <c:pt idx="7876">
                  <c:v>748.0999755859374</c:v>
                </c:pt>
                <c:pt idx="7877">
                  <c:v>748.199951171875</c:v>
                </c:pt>
                <c:pt idx="7878">
                  <c:v>748.2999877929685</c:v>
                </c:pt>
                <c:pt idx="7879">
                  <c:v>748.3999633789062</c:v>
                </c:pt>
                <c:pt idx="7880">
                  <c:v>748.5</c:v>
                </c:pt>
                <c:pt idx="7881">
                  <c:v>748.5999755859374</c:v>
                </c:pt>
                <c:pt idx="7882">
                  <c:v>748.699951171875</c:v>
                </c:pt>
                <c:pt idx="7883">
                  <c:v>748.7999877929685</c:v>
                </c:pt>
                <c:pt idx="7884">
                  <c:v>748.8999633789062</c:v>
                </c:pt>
                <c:pt idx="7885">
                  <c:v>749.0</c:v>
                </c:pt>
                <c:pt idx="7886">
                  <c:v>749.0999755859374</c:v>
                </c:pt>
                <c:pt idx="7887">
                  <c:v>749.199951171875</c:v>
                </c:pt>
                <c:pt idx="7888">
                  <c:v>749.2999877929685</c:v>
                </c:pt>
              </c:numCache>
            </c:numRef>
          </c:xVal>
          <c:yVal>
            <c:numRef>
              <c:f>Sheet1!$N$2:$N$7890</c:f>
              <c:numCache>
                <c:formatCode>General</c:formatCode>
                <c:ptCount val="7889"/>
                <c:pt idx="0">
                  <c:v>0.0</c:v>
                </c:pt>
                <c:pt idx="1">
                  <c:v>0.0</c:v>
                </c:pt>
                <c:pt idx="2">
                  <c:v>0.0</c:v>
                </c:pt>
                <c:pt idx="3">
                  <c:v>0.0</c:v>
                </c:pt>
                <c:pt idx="4">
                  <c:v>0.0</c:v>
                </c:pt>
                <c:pt idx="5">
                  <c:v>0.0</c:v>
                </c:pt>
                <c:pt idx="6">
                  <c:v>0.0</c:v>
                </c:pt>
                <c:pt idx="7">
                  <c:v>0.0</c:v>
                </c:pt>
                <c:pt idx="8">
                  <c:v>0.0</c:v>
                </c:pt>
                <c:pt idx="9">
                  <c:v>0.0</c:v>
                </c:pt>
                <c:pt idx="10">
                  <c:v>0.0</c:v>
                </c:pt>
                <c:pt idx="11">
                  <c:v>0.0</c:v>
                </c:pt>
                <c:pt idx="12">
                  <c:v>0.0</c:v>
                </c:pt>
                <c:pt idx="13">
                  <c:v>0.0</c:v>
                </c:pt>
                <c:pt idx="14">
                  <c:v>0.0</c:v>
                </c:pt>
                <c:pt idx="15">
                  <c:v>0.0</c:v>
                </c:pt>
                <c:pt idx="16">
                  <c:v>0.0</c:v>
                </c:pt>
                <c:pt idx="17">
                  <c:v>0.0</c:v>
                </c:pt>
                <c:pt idx="18">
                  <c:v>0.0</c:v>
                </c:pt>
                <c:pt idx="19">
                  <c:v>0.0</c:v>
                </c:pt>
                <c:pt idx="20">
                  <c:v>0.0</c:v>
                </c:pt>
                <c:pt idx="21">
                  <c:v>0.0</c:v>
                </c:pt>
                <c:pt idx="22">
                  <c:v>0.0</c:v>
                </c:pt>
                <c:pt idx="23">
                  <c:v>0.0</c:v>
                </c:pt>
                <c:pt idx="24">
                  <c:v>0.0</c:v>
                </c:pt>
                <c:pt idx="25">
                  <c:v>0.0</c:v>
                </c:pt>
                <c:pt idx="26">
                  <c:v>0.0</c:v>
                </c:pt>
                <c:pt idx="27">
                  <c:v>0.0</c:v>
                </c:pt>
                <c:pt idx="28">
                  <c:v>0.0</c:v>
                </c:pt>
                <c:pt idx="29">
                  <c:v>0.0</c:v>
                </c:pt>
                <c:pt idx="30">
                  <c:v>0.0</c:v>
                </c:pt>
                <c:pt idx="31">
                  <c:v>0.0</c:v>
                </c:pt>
                <c:pt idx="32">
                  <c:v>0.0</c:v>
                </c:pt>
                <c:pt idx="33">
                  <c:v>0.0</c:v>
                </c:pt>
                <c:pt idx="34">
                  <c:v>0.0</c:v>
                </c:pt>
                <c:pt idx="35">
                  <c:v>0.0</c:v>
                </c:pt>
                <c:pt idx="36">
                  <c:v>0.0</c:v>
                </c:pt>
                <c:pt idx="37">
                  <c:v>0.0</c:v>
                </c:pt>
                <c:pt idx="38">
                  <c:v>0.0</c:v>
                </c:pt>
                <c:pt idx="39">
                  <c:v>0.0</c:v>
                </c:pt>
                <c:pt idx="40">
                  <c:v>0.0</c:v>
                </c:pt>
                <c:pt idx="41">
                  <c:v>0.0</c:v>
                </c:pt>
                <c:pt idx="42">
                  <c:v>0.0</c:v>
                </c:pt>
                <c:pt idx="43">
                  <c:v>0.0</c:v>
                </c:pt>
                <c:pt idx="44">
                  <c:v>0.0</c:v>
                </c:pt>
                <c:pt idx="45">
                  <c:v>0.0</c:v>
                </c:pt>
                <c:pt idx="46">
                  <c:v>0.0</c:v>
                </c:pt>
                <c:pt idx="47">
                  <c:v>0.0</c:v>
                </c:pt>
                <c:pt idx="48">
                  <c:v>0.0</c:v>
                </c:pt>
                <c:pt idx="49">
                  <c:v>0.0</c:v>
                </c:pt>
                <c:pt idx="50">
                  <c:v>0.0</c:v>
                </c:pt>
                <c:pt idx="51">
                  <c:v>0.0</c:v>
                </c:pt>
                <c:pt idx="52">
                  <c:v>0.0</c:v>
                </c:pt>
                <c:pt idx="53">
                  <c:v>0.0</c:v>
                </c:pt>
                <c:pt idx="54">
                  <c:v>0.0</c:v>
                </c:pt>
                <c:pt idx="55">
                  <c:v>0.0</c:v>
                </c:pt>
                <c:pt idx="56">
                  <c:v>0.0</c:v>
                </c:pt>
                <c:pt idx="57">
                  <c:v>0.0</c:v>
                </c:pt>
                <c:pt idx="58">
                  <c:v>0.0</c:v>
                </c:pt>
                <c:pt idx="59">
                  <c:v>0.0</c:v>
                </c:pt>
                <c:pt idx="60">
                  <c:v>0.0</c:v>
                </c:pt>
                <c:pt idx="61">
                  <c:v>0.0</c:v>
                </c:pt>
                <c:pt idx="62">
                  <c:v>0.0</c:v>
                </c:pt>
                <c:pt idx="63">
                  <c:v>0.0</c:v>
                </c:pt>
                <c:pt idx="64">
                  <c:v>0.0</c:v>
                </c:pt>
                <c:pt idx="65">
                  <c:v>0.0</c:v>
                </c:pt>
                <c:pt idx="66">
                  <c:v>0.0</c:v>
                </c:pt>
                <c:pt idx="67">
                  <c:v>0.0</c:v>
                </c:pt>
                <c:pt idx="68">
                  <c:v>0.0</c:v>
                </c:pt>
                <c:pt idx="69">
                  <c:v>0.0</c:v>
                </c:pt>
                <c:pt idx="70">
                  <c:v>0.0</c:v>
                </c:pt>
                <c:pt idx="71">
                  <c:v>0.0</c:v>
                </c:pt>
                <c:pt idx="72">
                  <c:v>0.0</c:v>
                </c:pt>
                <c:pt idx="73">
                  <c:v>0.0</c:v>
                </c:pt>
                <c:pt idx="74">
                  <c:v>0.0</c:v>
                </c:pt>
                <c:pt idx="75">
                  <c:v>0.0</c:v>
                </c:pt>
                <c:pt idx="76">
                  <c:v>0.0</c:v>
                </c:pt>
                <c:pt idx="77">
                  <c:v>0.0</c:v>
                </c:pt>
                <c:pt idx="78">
                  <c:v>0.0</c:v>
                </c:pt>
                <c:pt idx="79">
                  <c:v>0.0</c:v>
                </c:pt>
                <c:pt idx="80">
                  <c:v>0.0</c:v>
                </c:pt>
                <c:pt idx="81">
                  <c:v>0.0</c:v>
                </c:pt>
                <c:pt idx="82">
                  <c:v>0.0</c:v>
                </c:pt>
                <c:pt idx="83">
                  <c:v>0.0</c:v>
                </c:pt>
                <c:pt idx="84">
                  <c:v>0.0</c:v>
                </c:pt>
                <c:pt idx="85">
                  <c:v>0.0</c:v>
                </c:pt>
                <c:pt idx="86">
                  <c:v>0.0</c:v>
                </c:pt>
                <c:pt idx="87">
                  <c:v>0.0</c:v>
                </c:pt>
                <c:pt idx="88">
                  <c:v>0.0</c:v>
                </c:pt>
                <c:pt idx="89">
                  <c:v>0.0</c:v>
                </c:pt>
                <c:pt idx="90">
                  <c:v>0.0</c:v>
                </c:pt>
                <c:pt idx="91">
                  <c:v>0.0</c:v>
                </c:pt>
                <c:pt idx="92">
                  <c:v>0.0</c:v>
                </c:pt>
                <c:pt idx="93">
                  <c:v>0.0</c:v>
                </c:pt>
                <c:pt idx="94">
                  <c:v>0.0</c:v>
                </c:pt>
                <c:pt idx="95">
                  <c:v>0.0</c:v>
                </c:pt>
                <c:pt idx="96">
                  <c:v>0.0</c:v>
                </c:pt>
                <c:pt idx="97">
                  <c:v>0.0</c:v>
                </c:pt>
                <c:pt idx="98">
                  <c:v>0.0</c:v>
                </c:pt>
                <c:pt idx="99">
                  <c:v>0.0</c:v>
                </c:pt>
                <c:pt idx="100">
                  <c:v>0.0</c:v>
                </c:pt>
                <c:pt idx="101">
                  <c:v>0.0</c:v>
                </c:pt>
                <c:pt idx="102">
                  <c:v>0.0</c:v>
                </c:pt>
                <c:pt idx="103">
                  <c:v>0.0</c:v>
                </c:pt>
                <c:pt idx="104">
                  <c:v>0.0</c:v>
                </c:pt>
                <c:pt idx="105">
                  <c:v>0.0</c:v>
                </c:pt>
                <c:pt idx="106">
                  <c:v>0.0</c:v>
                </c:pt>
                <c:pt idx="107">
                  <c:v>0.0</c:v>
                </c:pt>
                <c:pt idx="108">
                  <c:v>0.0</c:v>
                </c:pt>
                <c:pt idx="109">
                  <c:v>0.0</c:v>
                </c:pt>
                <c:pt idx="110">
                  <c:v>0.0</c:v>
                </c:pt>
                <c:pt idx="111">
                  <c:v>0.0</c:v>
                </c:pt>
                <c:pt idx="112">
                  <c:v>0.0</c:v>
                </c:pt>
                <c:pt idx="113">
                  <c:v>0.0</c:v>
                </c:pt>
                <c:pt idx="114">
                  <c:v>0.0</c:v>
                </c:pt>
                <c:pt idx="115">
                  <c:v>0.0</c:v>
                </c:pt>
                <c:pt idx="116">
                  <c:v>0.0</c:v>
                </c:pt>
                <c:pt idx="117">
                  <c:v>0.0</c:v>
                </c:pt>
                <c:pt idx="118">
                  <c:v>0.0</c:v>
                </c:pt>
                <c:pt idx="119">
                  <c:v>0.0</c:v>
                </c:pt>
                <c:pt idx="120">
                  <c:v>0.0</c:v>
                </c:pt>
                <c:pt idx="121">
                  <c:v>0.0</c:v>
                </c:pt>
                <c:pt idx="122">
                  <c:v>0.0</c:v>
                </c:pt>
                <c:pt idx="123">
                  <c:v>0.0</c:v>
                </c:pt>
                <c:pt idx="124">
                  <c:v>0.0</c:v>
                </c:pt>
                <c:pt idx="125">
                  <c:v>0.0</c:v>
                </c:pt>
                <c:pt idx="126">
                  <c:v>0.0</c:v>
                </c:pt>
                <c:pt idx="127">
                  <c:v>0.0</c:v>
                </c:pt>
                <c:pt idx="128">
                  <c:v>0.0</c:v>
                </c:pt>
                <c:pt idx="129">
                  <c:v>0.0</c:v>
                </c:pt>
                <c:pt idx="130">
                  <c:v>0.0</c:v>
                </c:pt>
                <c:pt idx="131">
                  <c:v>0.0</c:v>
                </c:pt>
                <c:pt idx="132">
                  <c:v>0.0</c:v>
                </c:pt>
                <c:pt idx="133">
                  <c:v>0.0</c:v>
                </c:pt>
                <c:pt idx="134">
                  <c:v>0.0</c:v>
                </c:pt>
                <c:pt idx="135">
                  <c:v>0.0</c:v>
                </c:pt>
                <c:pt idx="136">
                  <c:v>0.0</c:v>
                </c:pt>
                <c:pt idx="137">
                  <c:v>0.0</c:v>
                </c:pt>
                <c:pt idx="138">
                  <c:v>0.0</c:v>
                </c:pt>
                <c:pt idx="139">
                  <c:v>0.0</c:v>
                </c:pt>
                <c:pt idx="140">
                  <c:v>0.0</c:v>
                </c:pt>
                <c:pt idx="141">
                  <c:v>0.0</c:v>
                </c:pt>
                <c:pt idx="142">
                  <c:v>0.0</c:v>
                </c:pt>
                <c:pt idx="143">
                  <c:v>0.0</c:v>
                </c:pt>
                <c:pt idx="144">
                  <c:v>0.0</c:v>
                </c:pt>
                <c:pt idx="145">
                  <c:v>0.0</c:v>
                </c:pt>
                <c:pt idx="146">
                  <c:v>0.0</c:v>
                </c:pt>
                <c:pt idx="147">
                  <c:v>0.0</c:v>
                </c:pt>
                <c:pt idx="148">
                  <c:v>0.0</c:v>
                </c:pt>
                <c:pt idx="149">
                  <c:v>0.0</c:v>
                </c:pt>
                <c:pt idx="150">
                  <c:v>0.0</c:v>
                </c:pt>
                <c:pt idx="151">
                  <c:v>0.0</c:v>
                </c:pt>
                <c:pt idx="152">
                  <c:v>0.0</c:v>
                </c:pt>
                <c:pt idx="153">
                  <c:v>0.0</c:v>
                </c:pt>
                <c:pt idx="154">
                  <c:v>0.0</c:v>
                </c:pt>
                <c:pt idx="155">
                  <c:v>0.0</c:v>
                </c:pt>
                <c:pt idx="156">
                  <c:v>0.0</c:v>
                </c:pt>
                <c:pt idx="157">
                  <c:v>0.0</c:v>
                </c:pt>
                <c:pt idx="158">
                  <c:v>0.0</c:v>
                </c:pt>
                <c:pt idx="159">
                  <c:v>0.0</c:v>
                </c:pt>
                <c:pt idx="160">
                  <c:v>0.0</c:v>
                </c:pt>
                <c:pt idx="161">
                  <c:v>0.0</c:v>
                </c:pt>
                <c:pt idx="162">
                  <c:v>0.0</c:v>
                </c:pt>
                <c:pt idx="163">
                  <c:v>0.0</c:v>
                </c:pt>
                <c:pt idx="164">
                  <c:v>0.0</c:v>
                </c:pt>
                <c:pt idx="165">
                  <c:v>0.0</c:v>
                </c:pt>
                <c:pt idx="166">
                  <c:v>0.0</c:v>
                </c:pt>
                <c:pt idx="167">
                  <c:v>0.0</c:v>
                </c:pt>
                <c:pt idx="168">
                  <c:v>0.0</c:v>
                </c:pt>
                <c:pt idx="169">
                  <c:v>0.0</c:v>
                </c:pt>
                <c:pt idx="170">
                  <c:v>0.0</c:v>
                </c:pt>
                <c:pt idx="171">
                  <c:v>0.0</c:v>
                </c:pt>
                <c:pt idx="172">
                  <c:v>0.0</c:v>
                </c:pt>
                <c:pt idx="173">
                  <c:v>0.0</c:v>
                </c:pt>
                <c:pt idx="174">
                  <c:v>0.0</c:v>
                </c:pt>
                <c:pt idx="175">
                  <c:v>0.0</c:v>
                </c:pt>
                <c:pt idx="176">
                  <c:v>0.0</c:v>
                </c:pt>
                <c:pt idx="177">
                  <c:v>0.0</c:v>
                </c:pt>
                <c:pt idx="178">
                  <c:v>0.0</c:v>
                </c:pt>
                <c:pt idx="179">
                  <c:v>0.0</c:v>
                </c:pt>
                <c:pt idx="180">
                  <c:v>0.0</c:v>
                </c:pt>
                <c:pt idx="181">
                  <c:v>0.0</c:v>
                </c:pt>
                <c:pt idx="182">
                  <c:v>0.0</c:v>
                </c:pt>
                <c:pt idx="183">
                  <c:v>0.0</c:v>
                </c:pt>
                <c:pt idx="184">
                  <c:v>0.0</c:v>
                </c:pt>
                <c:pt idx="185">
                  <c:v>0.0</c:v>
                </c:pt>
                <c:pt idx="186">
                  <c:v>0.0</c:v>
                </c:pt>
                <c:pt idx="187">
                  <c:v>0.0</c:v>
                </c:pt>
                <c:pt idx="188">
                  <c:v>0.0</c:v>
                </c:pt>
                <c:pt idx="189">
                  <c:v>0.0</c:v>
                </c:pt>
                <c:pt idx="190">
                  <c:v>0.0</c:v>
                </c:pt>
                <c:pt idx="191">
                  <c:v>0.0</c:v>
                </c:pt>
                <c:pt idx="192">
                  <c:v>0.0</c:v>
                </c:pt>
                <c:pt idx="193">
                  <c:v>0.0</c:v>
                </c:pt>
                <c:pt idx="194">
                  <c:v>0.0</c:v>
                </c:pt>
                <c:pt idx="195">
                  <c:v>0.0</c:v>
                </c:pt>
                <c:pt idx="196">
                  <c:v>0.0</c:v>
                </c:pt>
                <c:pt idx="197">
                  <c:v>0.0</c:v>
                </c:pt>
                <c:pt idx="198">
                  <c:v>0.0</c:v>
                </c:pt>
                <c:pt idx="199">
                  <c:v>0.0</c:v>
                </c:pt>
                <c:pt idx="200">
                  <c:v>0.0</c:v>
                </c:pt>
                <c:pt idx="201">
                  <c:v>0.0</c:v>
                </c:pt>
                <c:pt idx="202">
                  <c:v>0.0</c:v>
                </c:pt>
                <c:pt idx="203">
                  <c:v>0.0</c:v>
                </c:pt>
                <c:pt idx="204">
                  <c:v>0.0</c:v>
                </c:pt>
                <c:pt idx="205">
                  <c:v>0.0</c:v>
                </c:pt>
                <c:pt idx="206">
                  <c:v>0.0</c:v>
                </c:pt>
                <c:pt idx="207">
                  <c:v>0.0</c:v>
                </c:pt>
                <c:pt idx="208">
                  <c:v>0.0</c:v>
                </c:pt>
                <c:pt idx="209">
                  <c:v>0.0</c:v>
                </c:pt>
                <c:pt idx="210">
                  <c:v>0.0</c:v>
                </c:pt>
                <c:pt idx="211">
                  <c:v>0.0</c:v>
                </c:pt>
                <c:pt idx="212">
                  <c:v>0.0</c:v>
                </c:pt>
                <c:pt idx="213">
                  <c:v>0.0</c:v>
                </c:pt>
                <c:pt idx="214">
                  <c:v>0.0</c:v>
                </c:pt>
                <c:pt idx="215">
                  <c:v>0.0</c:v>
                </c:pt>
                <c:pt idx="216">
                  <c:v>0.0</c:v>
                </c:pt>
                <c:pt idx="217">
                  <c:v>0.0</c:v>
                </c:pt>
                <c:pt idx="218">
                  <c:v>0.0</c:v>
                </c:pt>
                <c:pt idx="219">
                  <c:v>0.0</c:v>
                </c:pt>
                <c:pt idx="220">
                  <c:v>0.0</c:v>
                </c:pt>
                <c:pt idx="221">
                  <c:v>0.0</c:v>
                </c:pt>
                <c:pt idx="222">
                  <c:v>0.0</c:v>
                </c:pt>
                <c:pt idx="223">
                  <c:v>0.0</c:v>
                </c:pt>
                <c:pt idx="224">
                  <c:v>0.0</c:v>
                </c:pt>
                <c:pt idx="225">
                  <c:v>0.0</c:v>
                </c:pt>
                <c:pt idx="226">
                  <c:v>0.0</c:v>
                </c:pt>
                <c:pt idx="227">
                  <c:v>0.0</c:v>
                </c:pt>
                <c:pt idx="228">
                  <c:v>0.0</c:v>
                </c:pt>
                <c:pt idx="229">
                  <c:v>0.0</c:v>
                </c:pt>
                <c:pt idx="230">
                  <c:v>0.0</c:v>
                </c:pt>
                <c:pt idx="231">
                  <c:v>0.0</c:v>
                </c:pt>
                <c:pt idx="232">
                  <c:v>0.0</c:v>
                </c:pt>
                <c:pt idx="233">
                  <c:v>0.0</c:v>
                </c:pt>
                <c:pt idx="234">
                  <c:v>0.0</c:v>
                </c:pt>
                <c:pt idx="235">
                  <c:v>0.0</c:v>
                </c:pt>
                <c:pt idx="236">
                  <c:v>0.0</c:v>
                </c:pt>
                <c:pt idx="237">
                  <c:v>0.0</c:v>
                </c:pt>
                <c:pt idx="238">
                  <c:v>0.0</c:v>
                </c:pt>
                <c:pt idx="239">
                  <c:v>0.0</c:v>
                </c:pt>
                <c:pt idx="240">
                  <c:v>0.0</c:v>
                </c:pt>
                <c:pt idx="241">
                  <c:v>0.0</c:v>
                </c:pt>
                <c:pt idx="242">
                  <c:v>0.0</c:v>
                </c:pt>
                <c:pt idx="243">
                  <c:v>0.0</c:v>
                </c:pt>
                <c:pt idx="244">
                  <c:v>0.0</c:v>
                </c:pt>
                <c:pt idx="245">
                  <c:v>0.0</c:v>
                </c:pt>
                <c:pt idx="246">
                  <c:v>0.0</c:v>
                </c:pt>
                <c:pt idx="247">
                  <c:v>0.0</c:v>
                </c:pt>
                <c:pt idx="248">
                  <c:v>0.0</c:v>
                </c:pt>
                <c:pt idx="249">
                  <c:v>0.0</c:v>
                </c:pt>
                <c:pt idx="250">
                  <c:v>0.0</c:v>
                </c:pt>
                <c:pt idx="251">
                  <c:v>0.0</c:v>
                </c:pt>
                <c:pt idx="252">
                  <c:v>0.0</c:v>
                </c:pt>
                <c:pt idx="253">
                  <c:v>0.0</c:v>
                </c:pt>
                <c:pt idx="254">
                  <c:v>0.0</c:v>
                </c:pt>
                <c:pt idx="255">
                  <c:v>0.0</c:v>
                </c:pt>
                <c:pt idx="256">
                  <c:v>0.0</c:v>
                </c:pt>
                <c:pt idx="257">
                  <c:v>0.0</c:v>
                </c:pt>
                <c:pt idx="258">
                  <c:v>0.0</c:v>
                </c:pt>
                <c:pt idx="259">
                  <c:v>0.0</c:v>
                </c:pt>
                <c:pt idx="260">
                  <c:v>0.0</c:v>
                </c:pt>
                <c:pt idx="261">
                  <c:v>0.0</c:v>
                </c:pt>
                <c:pt idx="262">
                  <c:v>0.0</c:v>
                </c:pt>
                <c:pt idx="263">
                  <c:v>0.0</c:v>
                </c:pt>
                <c:pt idx="264">
                  <c:v>0.0</c:v>
                </c:pt>
                <c:pt idx="265">
                  <c:v>0.0</c:v>
                </c:pt>
                <c:pt idx="266">
                  <c:v>0.0</c:v>
                </c:pt>
                <c:pt idx="267">
                  <c:v>0.0</c:v>
                </c:pt>
                <c:pt idx="268">
                  <c:v>0.0</c:v>
                </c:pt>
                <c:pt idx="269">
                  <c:v>0.0</c:v>
                </c:pt>
                <c:pt idx="270">
                  <c:v>0.0</c:v>
                </c:pt>
                <c:pt idx="271">
                  <c:v>0.0</c:v>
                </c:pt>
                <c:pt idx="272">
                  <c:v>0.0</c:v>
                </c:pt>
                <c:pt idx="273">
                  <c:v>0.0</c:v>
                </c:pt>
                <c:pt idx="274">
                  <c:v>0.0</c:v>
                </c:pt>
                <c:pt idx="275">
                  <c:v>0.0</c:v>
                </c:pt>
                <c:pt idx="276">
                  <c:v>0.0</c:v>
                </c:pt>
                <c:pt idx="277">
                  <c:v>0.0</c:v>
                </c:pt>
                <c:pt idx="278">
                  <c:v>0.0</c:v>
                </c:pt>
                <c:pt idx="279">
                  <c:v>0.0</c:v>
                </c:pt>
                <c:pt idx="280">
                  <c:v>0.0</c:v>
                </c:pt>
                <c:pt idx="281">
                  <c:v>0.0</c:v>
                </c:pt>
                <c:pt idx="282">
                  <c:v>0.0</c:v>
                </c:pt>
                <c:pt idx="283">
                  <c:v>0.0</c:v>
                </c:pt>
                <c:pt idx="284">
                  <c:v>0.0</c:v>
                </c:pt>
                <c:pt idx="285">
                  <c:v>0.0</c:v>
                </c:pt>
                <c:pt idx="286">
                  <c:v>0.0</c:v>
                </c:pt>
                <c:pt idx="287">
                  <c:v>0.0</c:v>
                </c:pt>
                <c:pt idx="288">
                  <c:v>0.0</c:v>
                </c:pt>
                <c:pt idx="289">
                  <c:v>0.0</c:v>
                </c:pt>
                <c:pt idx="290">
                  <c:v>0.0</c:v>
                </c:pt>
                <c:pt idx="291">
                  <c:v>0.0</c:v>
                </c:pt>
                <c:pt idx="292">
                  <c:v>0.0</c:v>
                </c:pt>
                <c:pt idx="293">
                  <c:v>0.0</c:v>
                </c:pt>
                <c:pt idx="294">
                  <c:v>0.0</c:v>
                </c:pt>
                <c:pt idx="295">
                  <c:v>0.0</c:v>
                </c:pt>
                <c:pt idx="296">
                  <c:v>0.0</c:v>
                </c:pt>
                <c:pt idx="297">
                  <c:v>0.0</c:v>
                </c:pt>
                <c:pt idx="298">
                  <c:v>0.0</c:v>
                </c:pt>
                <c:pt idx="299">
                  <c:v>0.0</c:v>
                </c:pt>
                <c:pt idx="300">
                  <c:v>0.0</c:v>
                </c:pt>
                <c:pt idx="301">
                  <c:v>0.0</c:v>
                </c:pt>
                <c:pt idx="302">
                  <c:v>0.0</c:v>
                </c:pt>
                <c:pt idx="303">
                  <c:v>0.0</c:v>
                </c:pt>
                <c:pt idx="304">
                  <c:v>0.0</c:v>
                </c:pt>
                <c:pt idx="305">
                  <c:v>0.0</c:v>
                </c:pt>
                <c:pt idx="306">
                  <c:v>0.0</c:v>
                </c:pt>
                <c:pt idx="307">
                  <c:v>0.0</c:v>
                </c:pt>
                <c:pt idx="308">
                  <c:v>0.0</c:v>
                </c:pt>
                <c:pt idx="309">
                  <c:v>0.0</c:v>
                </c:pt>
                <c:pt idx="310">
                  <c:v>0.0</c:v>
                </c:pt>
                <c:pt idx="311">
                  <c:v>0.0</c:v>
                </c:pt>
                <c:pt idx="312">
                  <c:v>0.0</c:v>
                </c:pt>
                <c:pt idx="313">
                  <c:v>0.0</c:v>
                </c:pt>
                <c:pt idx="314">
                  <c:v>0.0</c:v>
                </c:pt>
                <c:pt idx="315">
                  <c:v>0.0</c:v>
                </c:pt>
                <c:pt idx="316">
                  <c:v>0.0</c:v>
                </c:pt>
                <c:pt idx="317">
                  <c:v>0.0</c:v>
                </c:pt>
                <c:pt idx="318">
                  <c:v>0.0</c:v>
                </c:pt>
                <c:pt idx="319">
                  <c:v>0.0</c:v>
                </c:pt>
                <c:pt idx="320">
                  <c:v>0.0</c:v>
                </c:pt>
                <c:pt idx="321">
                  <c:v>0.0</c:v>
                </c:pt>
                <c:pt idx="322">
                  <c:v>0.0</c:v>
                </c:pt>
                <c:pt idx="323">
                  <c:v>0.0</c:v>
                </c:pt>
                <c:pt idx="324">
                  <c:v>0.0</c:v>
                </c:pt>
                <c:pt idx="325">
                  <c:v>0.0</c:v>
                </c:pt>
                <c:pt idx="326">
                  <c:v>0.0</c:v>
                </c:pt>
                <c:pt idx="327">
                  <c:v>0.0</c:v>
                </c:pt>
                <c:pt idx="328">
                  <c:v>0.0</c:v>
                </c:pt>
                <c:pt idx="329">
                  <c:v>0.0</c:v>
                </c:pt>
                <c:pt idx="330">
                  <c:v>0.0</c:v>
                </c:pt>
                <c:pt idx="331">
                  <c:v>0.0</c:v>
                </c:pt>
                <c:pt idx="332">
                  <c:v>0.0</c:v>
                </c:pt>
                <c:pt idx="333">
                  <c:v>0.0</c:v>
                </c:pt>
                <c:pt idx="334">
                  <c:v>0.0</c:v>
                </c:pt>
                <c:pt idx="335">
                  <c:v>0.0</c:v>
                </c:pt>
                <c:pt idx="336">
                  <c:v>0.0</c:v>
                </c:pt>
                <c:pt idx="337">
                  <c:v>0.0</c:v>
                </c:pt>
                <c:pt idx="338">
                  <c:v>0.0</c:v>
                </c:pt>
                <c:pt idx="339">
                  <c:v>0.0</c:v>
                </c:pt>
                <c:pt idx="340">
                  <c:v>0.0</c:v>
                </c:pt>
                <c:pt idx="341">
                  <c:v>0.0</c:v>
                </c:pt>
                <c:pt idx="342">
                  <c:v>0.0</c:v>
                </c:pt>
                <c:pt idx="343">
                  <c:v>0.0</c:v>
                </c:pt>
                <c:pt idx="344">
                  <c:v>0.0</c:v>
                </c:pt>
                <c:pt idx="345">
                  <c:v>0.0</c:v>
                </c:pt>
                <c:pt idx="346">
                  <c:v>0.0</c:v>
                </c:pt>
                <c:pt idx="347">
                  <c:v>0.0</c:v>
                </c:pt>
                <c:pt idx="348">
                  <c:v>0.0</c:v>
                </c:pt>
                <c:pt idx="349">
                  <c:v>0.0</c:v>
                </c:pt>
                <c:pt idx="350">
                  <c:v>0.0</c:v>
                </c:pt>
                <c:pt idx="351">
                  <c:v>0.0</c:v>
                </c:pt>
                <c:pt idx="352">
                  <c:v>0.0</c:v>
                </c:pt>
                <c:pt idx="353">
                  <c:v>0.0</c:v>
                </c:pt>
                <c:pt idx="354">
                  <c:v>0.0</c:v>
                </c:pt>
                <c:pt idx="355">
                  <c:v>0.0</c:v>
                </c:pt>
                <c:pt idx="356">
                  <c:v>0.0</c:v>
                </c:pt>
                <c:pt idx="357">
                  <c:v>0.0</c:v>
                </c:pt>
                <c:pt idx="358">
                  <c:v>0.0</c:v>
                </c:pt>
                <c:pt idx="359">
                  <c:v>0.0</c:v>
                </c:pt>
                <c:pt idx="360">
                  <c:v>0.0</c:v>
                </c:pt>
                <c:pt idx="361">
                  <c:v>0.0</c:v>
                </c:pt>
                <c:pt idx="362">
                  <c:v>0.0</c:v>
                </c:pt>
                <c:pt idx="363">
                  <c:v>0.0</c:v>
                </c:pt>
                <c:pt idx="364">
                  <c:v>0.0</c:v>
                </c:pt>
                <c:pt idx="365">
                  <c:v>0.0</c:v>
                </c:pt>
                <c:pt idx="366">
                  <c:v>0.0</c:v>
                </c:pt>
                <c:pt idx="367">
                  <c:v>0.0</c:v>
                </c:pt>
                <c:pt idx="368">
                  <c:v>0.0</c:v>
                </c:pt>
                <c:pt idx="369">
                  <c:v>0.0</c:v>
                </c:pt>
                <c:pt idx="370">
                  <c:v>0.0</c:v>
                </c:pt>
                <c:pt idx="371">
                  <c:v>0.0</c:v>
                </c:pt>
                <c:pt idx="372">
                  <c:v>0.0</c:v>
                </c:pt>
                <c:pt idx="373">
                  <c:v>0.0</c:v>
                </c:pt>
                <c:pt idx="374">
                  <c:v>0.0</c:v>
                </c:pt>
                <c:pt idx="375">
                  <c:v>0.0</c:v>
                </c:pt>
                <c:pt idx="376">
                  <c:v>0.0</c:v>
                </c:pt>
                <c:pt idx="377">
                  <c:v>0.0</c:v>
                </c:pt>
                <c:pt idx="378">
                  <c:v>0.0</c:v>
                </c:pt>
                <c:pt idx="379">
                  <c:v>0.0</c:v>
                </c:pt>
                <c:pt idx="380">
                  <c:v>0.0</c:v>
                </c:pt>
                <c:pt idx="381">
                  <c:v>0.0</c:v>
                </c:pt>
                <c:pt idx="382">
                  <c:v>0.0</c:v>
                </c:pt>
                <c:pt idx="383">
                  <c:v>0.0</c:v>
                </c:pt>
                <c:pt idx="384">
                  <c:v>0.0</c:v>
                </c:pt>
                <c:pt idx="385">
                  <c:v>0.0</c:v>
                </c:pt>
                <c:pt idx="386">
                  <c:v>0.0</c:v>
                </c:pt>
                <c:pt idx="387">
                  <c:v>0.0</c:v>
                </c:pt>
                <c:pt idx="388">
                  <c:v>0.0</c:v>
                </c:pt>
                <c:pt idx="389">
                  <c:v>0.0</c:v>
                </c:pt>
                <c:pt idx="390">
                  <c:v>0.0</c:v>
                </c:pt>
                <c:pt idx="391">
                  <c:v>0.0</c:v>
                </c:pt>
                <c:pt idx="392">
                  <c:v>0.0</c:v>
                </c:pt>
                <c:pt idx="393">
                  <c:v>0.0</c:v>
                </c:pt>
                <c:pt idx="394">
                  <c:v>0.0</c:v>
                </c:pt>
                <c:pt idx="395">
                  <c:v>0.0</c:v>
                </c:pt>
                <c:pt idx="396">
                  <c:v>0.0</c:v>
                </c:pt>
                <c:pt idx="397">
                  <c:v>0.023397844583693</c:v>
                </c:pt>
                <c:pt idx="398">
                  <c:v>0.0467883369065228</c:v>
                </c:pt>
                <c:pt idx="399">
                  <c:v>0.0701696951274037</c:v>
                </c:pt>
                <c:pt idx="400">
                  <c:v>0.0935437061582716</c:v>
                </c:pt>
                <c:pt idx="401">
                  <c:v>0.116908589655691</c:v>
                </c:pt>
                <c:pt idx="402">
                  <c:v>0.140265240282832</c:v>
                </c:pt>
                <c:pt idx="403">
                  <c:v>0.163614551554447</c:v>
                </c:pt>
                <c:pt idx="404">
                  <c:v>0.186954744927232</c:v>
                </c:pt>
                <c:pt idx="405">
                  <c:v>0.210287604115951</c:v>
                </c:pt>
                <c:pt idx="406">
                  <c:v>0.233611351848428</c:v>
                </c:pt>
                <c:pt idx="407">
                  <c:v>0.256926881261937</c:v>
                </c:pt>
                <c:pt idx="408">
                  <c:v>0.28023508418325</c:v>
                </c:pt>
                <c:pt idx="409">
                  <c:v>0.303534185277149</c:v>
                </c:pt>
                <c:pt idx="410">
                  <c:v>0.326825965052948</c:v>
                </c:pt>
                <c:pt idx="411">
                  <c:v>0.350108649426691</c:v>
                </c:pt>
                <c:pt idx="412">
                  <c:v>0.373383129901832</c:v>
                </c:pt>
                <c:pt idx="413">
                  <c:v>0.396650296747809</c:v>
                </c:pt>
                <c:pt idx="414">
                  <c:v>0.419908377783255</c:v>
                </c:pt>
                <c:pt idx="415">
                  <c:v>0.443159150380711</c:v>
                </c:pt>
                <c:pt idx="416">
                  <c:v>0.466400843582157</c:v>
                </c:pt>
                <c:pt idx="417">
                  <c:v>0.489634347364639</c:v>
                </c:pt>
                <c:pt idx="418">
                  <c:v>0.512860550455564</c:v>
                </c:pt>
                <c:pt idx="419">
                  <c:v>0.536077683771374</c:v>
                </c:pt>
                <c:pt idx="420">
                  <c:v>0.559287521475141</c:v>
                </c:pt>
                <c:pt idx="421">
                  <c:v>0.582488295689987</c:v>
                </c:pt>
                <c:pt idx="422">
                  <c:v>0.605680894891132</c:v>
                </c:pt>
                <c:pt idx="423">
                  <c:v>0.628866206239339</c:v>
                </c:pt>
                <c:pt idx="424">
                  <c:v>0.652042463763717</c:v>
                </c:pt>
                <c:pt idx="425">
                  <c:v>0.675211438587016</c:v>
                </c:pt>
                <c:pt idx="426">
                  <c:v>0.698371365984696</c:v>
                </c:pt>
                <c:pt idx="427">
                  <c:v>0.721523132805927</c:v>
                </c:pt>
                <c:pt idx="428">
                  <c:v>0.744667624509508</c:v>
                </c:pt>
                <c:pt idx="429">
                  <c:v>0.767803078156749</c:v>
                </c:pt>
                <c:pt idx="430">
                  <c:v>0.790931261871067</c:v>
                </c:pt>
                <c:pt idx="431">
                  <c:v>0.814050414029791</c:v>
                </c:pt>
                <c:pt idx="432">
                  <c:v>0.837161419915928</c:v>
                </c:pt>
                <c:pt idx="433">
                  <c:v>0.860265163569729</c:v>
                </c:pt>
                <c:pt idx="434">
                  <c:v>0.883359885234008</c:v>
                </c:pt>
                <c:pt idx="435">
                  <c:v>0.906447349801757</c:v>
                </c:pt>
                <c:pt idx="436">
                  <c:v>0.929525798758356</c:v>
                </c:pt>
                <c:pt idx="437">
                  <c:v>0.952596115834759</c:v>
                </c:pt>
                <c:pt idx="438">
                  <c:v>0.975659183521362</c:v>
                </c:pt>
                <c:pt idx="439">
                  <c:v>0.998713245165739</c:v>
                </c:pt>
                <c:pt idx="440">
                  <c:v>1.02176006256022</c:v>
                </c:pt>
                <c:pt idx="441">
                  <c:v>1.044797880292743</c:v>
                </c:pt>
                <c:pt idx="442">
                  <c:v>1.067827580190426</c:v>
                </c:pt>
                <c:pt idx="443">
                  <c:v>1.090850043247489</c:v>
                </c:pt>
                <c:pt idx="444">
                  <c:v>1.113863516053612</c:v>
                </c:pt>
                <c:pt idx="445">
                  <c:v>1.136869757288521</c:v>
                </c:pt>
                <c:pt idx="446">
                  <c:v>1.159867014619246</c:v>
                </c:pt>
                <c:pt idx="447">
                  <c:v>1.182856168662096</c:v>
                </c:pt>
                <c:pt idx="448">
                  <c:v>1.2058380987965</c:v>
                </c:pt>
                <c:pt idx="449">
                  <c:v>1.228811054543073</c:v>
                </c:pt>
                <c:pt idx="450">
                  <c:v>1.251776791488356</c:v>
                </c:pt>
                <c:pt idx="451">
                  <c:v>1.274733560387604</c:v>
                </c:pt>
                <c:pt idx="452">
                  <c:v>1.297682240309839</c:v>
                </c:pt>
                <c:pt idx="453">
                  <c:v>1.320623709089385</c:v>
                </c:pt>
                <c:pt idx="454">
                  <c:v>1.34355621933181</c:v>
                </c:pt>
                <c:pt idx="455">
                  <c:v>1.366481523535924</c:v>
                </c:pt>
                <c:pt idx="456">
                  <c:v>1.38939787521034</c:v>
                </c:pt>
                <c:pt idx="457">
                  <c:v>1.412306152044143</c:v>
                </c:pt>
                <c:pt idx="458">
                  <c:v>1.435207230377773</c:v>
                </c:pt>
                <c:pt idx="459">
                  <c:v>1.458099365883864</c:v>
                </c:pt>
                <c:pt idx="460">
                  <c:v>1.480984307965879</c:v>
                </c:pt>
                <c:pt idx="461">
                  <c:v>1.503860313525667</c:v>
                </c:pt>
                <c:pt idx="462">
                  <c:v>1.52672825853173</c:v>
                </c:pt>
                <c:pt idx="463">
                  <c:v>1.549589017721674</c:v>
                </c:pt>
                <c:pt idx="464">
                  <c:v>1.572440849839528</c:v>
                </c:pt>
                <c:pt idx="465">
                  <c:v>1.59528550120917</c:v>
                </c:pt>
                <c:pt idx="466">
                  <c:v>1.618121231801674</c:v>
                </c:pt>
                <c:pt idx="467">
                  <c:v>1.640948916043705</c:v>
                </c:pt>
                <c:pt idx="468">
                  <c:v>1.663769427133191</c:v>
                </c:pt>
                <c:pt idx="469">
                  <c:v>1.686581026880141</c:v>
                </c:pt>
                <c:pt idx="470">
                  <c:v>1.709385458412924</c:v>
                </c:pt>
                <c:pt idx="471">
                  <c:v>1.732180984855216</c:v>
                </c:pt>
                <c:pt idx="472">
                  <c:v>1.754968479091588</c:v>
                </c:pt>
                <c:pt idx="473">
                  <c:v>1.777748812779218</c:v>
                </c:pt>
                <c:pt idx="474">
                  <c:v>1.800520250784768</c:v>
                </c:pt>
                <c:pt idx="475">
                  <c:v>1.823284533285064</c:v>
                </c:pt>
                <c:pt idx="476">
                  <c:v>1.846039926369168</c:v>
                </c:pt>
                <c:pt idx="477">
                  <c:v>1.86878730138375</c:v>
                </c:pt>
                <c:pt idx="478">
                  <c:v>1.891527528450894</c:v>
                </c:pt>
                <c:pt idx="479">
                  <c:v>1.91425887549164</c:v>
                </c:pt>
                <c:pt idx="480">
                  <c:v>1.936983079618617</c:v>
                </c:pt>
                <c:pt idx="481">
                  <c:v>1.959698409973108</c:v>
                </c:pt>
                <c:pt idx="482">
                  <c:v>1.98240573636723</c:v>
                </c:pt>
                <c:pt idx="483">
                  <c:v>2.005105927401055</c:v>
                </c:pt>
                <c:pt idx="484">
                  <c:v>2.027797254096874</c:v>
                </c:pt>
                <c:pt idx="485">
                  <c:v>2.05048145046116</c:v>
                </c:pt>
                <c:pt idx="486">
                  <c:v>2.073156788683118</c:v>
                </c:pt>
                <c:pt idx="487">
                  <c:v>2.095824137044115</c:v>
                </c:pt>
                <c:pt idx="488">
                  <c:v>2.118484362605246</c:v>
                </c:pt>
                <c:pt idx="489">
                  <c:v>2.14113573938126</c:v>
                </c:pt>
                <c:pt idx="490">
                  <c:v>2.163779998373681</c:v>
                </c:pt>
                <c:pt idx="491">
                  <c:v>2.18641541481322</c:v>
                </c:pt>
                <c:pt idx="492">
                  <c:v>2.209042855452115</c:v>
                </c:pt>
                <c:pt idx="493">
                  <c:v>2.231663185824473</c:v>
                </c:pt>
                <c:pt idx="494">
                  <c:v>2.25427468298333</c:v>
                </c:pt>
                <c:pt idx="495">
                  <c:v>2.276879074882183</c:v>
                </c:pt>
                <c:pt idx="496">
                  <c:v>2.299474639787884</c:v>
                </c:pt>
                <c:pt idx="497">
                  <c:v>2.322062242926222</c:v>
                </c:pt>
                <c:pt idx="498">
                  <c:v>2.344642748306997</c:v>
                </c:pt>
                <c:pt idx="499">
                  <c:v>2.367214436016175</c:v>
                </c:pt>
                <c:pt idx="500">
                  <c:v>2.389779030964579</c:v>
                </c:pt>
                <c:pt idx="501">
                  <c:v>2.412334814449853</c:v>
                </c:pt>
                <c:pt idx="502">
                  <c:v>2.434882650174007</c:v>
                </c:pt>
                <c:pt idx="503">
                  <c:v>2.457423400625216</c:v>
                </c:pt>
                <c:pt idx="504">
                  <c:v>2.479955348917022</c:v>
                </c:pt>
                <c:pt idx="505">
                  <c:v>2.502480217194457</c:v>
                </c:pt>
                <c:pt idx="506">
                  <c:v>2.524996289583138</c:v>
                </c:pt>
                <c:pt idx="507">
                  <c:v>2.547504428236832</c:v>
                </c:pt>
                <c:pt idx="508">
                  <c:v>2.570005494126991</c:v>
                </c:pt>
                <c:pt idx="509">
                  <c:v>2.59249777339161</c:v>
                </c:pt>
                <c:pt idx="510">
                  <c:v>2.614982984874448</c:v>
                </c:pt>
                <c:pt idx="511">
                  <c:v>2.637459415920903</c:v>
                </c:pt>
                <c:pt idx="512">
                  <c:v>2.659927927195688</c:v>
                </c:pt>
                <c:pt idx="513">
                  <c:v>2.682389378153946</c:v>
                </c:pt>
                <c:pt idx="514">
                  <c:v>2.70484205795056</c:v>
                </c:pt>
                <c:pt idx="515">
                  <c:v>2.727287682402623</c:v>
                </c:pt>
                <c:pt idx="516">
                  <c:v>2.74972454187029</c:v>
                </c:pt>
                <c:pt idx="517">
                  <c:v>2.772153495502501</c:v>
                </c:pt>
                <c:pt idx="518">
                  <c:v>2.794575401240743</c:v>
                </c:pt>
                <c:pt idx="519">
                  <c:v>2.816988551251472</c:v>
                </c:pt>
                <c:pt idx="520">
                  <c:v>2.83939465833043</c:v>
                </c:pt>
                <c:pt idx="521">
                  <c:v>2.861792015847217</c:v>
                </c:pt>
                <c:pt idx="522">
                  <c:v>2.884181481437652</c:v>
                </c:pt>
                <c:pt idx="523">
                  <c:v>2.906563911532227</c:v>
                </c:pt>
                <c:pt idx="524">
                  <c:v>2.928937601303658</c:v>
                </c:pt>
                <c:pt idx="525">
                  <c:v>2.951304260531642</c:v>
                </c:pt>
                <c:pt idx="526">
                  <c:v>2.973662185589923</c:v>
                </c:pt>
                <c:pt idx="527">
                  <c:v>2.996012232603847</c:v>
                </c:pt>
                <c:pt idx="528">
                  <c:v>3.018355256495565</c:v>
                </c:pt>
                <c:pt idx="529">
                  <c:v>3.040689555438751</c:v>
                </c:pt>
                <c:pt idx="530">
                  <c:v>3.063016836202355</c:v>
                </c:pt>
                <c:pt idx="531">
                  <c:v>3.08533539815897</c:v>
                </c:pt>
                <c:pt idx="532">
                  <c:v>3.107646095926121</c:v>
                </c:pt>
                <c:pt idx="533">
                  <c:v>3.129949782920248</c:v>
                </c:pt>
                <c:pt idx="534">
                  <c:v>3.152244760310709</c:v>
                </c:pt>
                <c:pt idx="535">
                  <c:v>3.174532731860988</c:v>
                </c:pt>
                <c:pt idx="536">
                  <c:v>3.196811999937239</c:v>
                </c:pt>
                <c:pt idx="537">
                  <c:v>3.219083417651818</c:v>
                </c:pt>
                <c:pt idx="538">
                  <c:v>3.24134783738204</c:v>
                </c:pt>
                <c:pt idx="539">
                  <c:v>3.263603562990265</c:v>
                </c:pt>
                <c:pt idx="540">
                  <c:v>3.285852295140619</c:v>
                </c:pt>
                <c:pt idx="541">
                  <c:v>3.308092339190693</c:v>
                </c:pt>
                <c:pt idx="542">
                  <c:v>3.33032454675358</c:v>
                </c:pt>
                <c:pt idx="543">
                  <c:v>3.352549768245561</c:v>
                </c:pt>
                <c:pt idx="544">
                  <c:v>3.374766310814826</c:v>
                </c:pt>
                <c:pt idx="545">
                  <c:v>3.396975872233253</c:v>
                </c:pt>
                <c:pt idx="546">
                  <c:v>3.41917676084172</c:v>
                </c:pt>
                <c:pt idx="547">
                  <c:v>3.4413698267537</c:v>
                </c:pt>
                <c:pt idx="548">
                  <c:v>3.463555918887978</c:v>
                </c:pt>
                <c:pt idx="549">
                  <c:v>3.485733347372868</c:v>
                </c:pt>
                <c:pt idx="550">
                  <c:v>3.507903806990894</c:v>
                </c:pt>
                <c:pt idx="551">
                  <c:v>3.530065609060959</c:v>
                </c:pt>
                <c:pt idx="552">
                  <c:v>3.552219602199566</c:v>
                </c:pt>
                <c:pt idx="553">
                  <c:v>3.574366633830607</c:v>
                </c:pt>
                <c:pt idx="554">
                  <c:v>3.596505017057276</c:v>
                </c:pt>
                <c:pt idx="555">
                  <c:v>3.618636443678</c:v>
                </c:pt>
                <c:pt idx="556">
                  <c:v>3.640759227984452</c:v>
                </c:pt>
                <c:pt idx="557">
                  <c:v>3.662874217098783</c:v>
                </c:pt>
                <c:pt idx="558">
                  <c:v>3.684982256952626</c:v>
                </c:pt>
                <c:pt idx="559">
                  <c:v>3.707081663618808</c:v>
                </c:pt>
                <c:pt idx="560">
                  <c:v>3.729174125916892</c:v>
                </c:pt>
                <c:pt idx="561">
                  <c:v>3.751257961106096</c:v>
                </c:pt>
                <c:pt idx="562">
                  <c:v>3.773334014816828</c:v>
                </c:pt>
                <c:pt idx="563">
                  <c:v>3.795403131491082</c:v>
                </c:pt>
                <c:pt idx="564">
                  <c:v>3.817463630166079</c:v>
                </c:pt>
                <c:pt idx="565">
                  <c:v>3.839517196687763</c:v>
                </c:pt>
                <c:pt idx="566">
                  <c:v>3.861562151277652</c:v>
                </c:pt>
                <c:pt idx="567">
                  <c:v>3.883599338077036</c:v>
                </c:pt>
                <c:pt idx="568">
                  <c:v>3.905629600040879</c:v>
                </c:pt>
                <c:pt idx="569">
                  <c:v>3.927651259165576</c:v>
                </c:pt>
                <c:pt idx="570">
                  <c:v>3.94966599832866</c:v>
                </c:pt>
                <c:pt idx="571">
                  <c:v>3.971672141492291</c:v>
                </c:pt>
                <c:pt idx="572">
                  <c:v>3.993670530917142</c:v>
                </c:pt>
                <c:pt idx="573">
                  <c:v>4.01566200779653</c:v>
                </c:pt>
                <c:pt idx="574">
                  <c:v>4.037644897084581</c:v>
                </c:pt>
                <c:pt idx="575">
                  <c:v>4.059620878699587</c:v>
                </c:pt>
                <c:pt idx="576">
                  <c:v>4.081588278775724</c:v>
                </c:pt>
                <c:pt idx="577">
                  <c:v>4.103547938487697</c:v>
                </c:pt>
                <c:pt idx="578">
                  <c:v>4.125500697828021</c:v>
                </c:pt>
                <c:pt idx="579">
                  <c:v>4.147444884699349</c:v>
                </c:pt>
                <c:pt idx="580">
                  <c:v>4.169382176061817</c:v>
                </c:pt>
                <c:pt idx="581">
                  <c:v>4.19131090099601</c:v>
                </c:pt>
                <c:pt idx="582">
                  <c:v>4.213231899195103</c:v>
                </c:pt>
                <c:pt idx="583">
                  <c:v>4.235146009172142</c:v>
                </c:pt>
                <c:pt idx="584">
                  <c:v>4.257051561773004</c:v>
                </c:pt>
                <c:pt idx="585">
                  <c:v>4.278950231004778</c:v>
                </c:pt>
                <c:pt idx="586">
                  <c:v>4.30084034888915</c:v>
                </c:pt>
                <c:pt idx="587">
                  <c:v>4.322722753640265</c:v>
                </c:pt>
                <c:pt idx="588">
                  <c:v>4.344598282294207</c:v>
                </c:pt>
                <c:pt idx="589">
                  <c:v>4.366465268634776</c:v>
                </c:pt>
                <c:pt idx="590">
                  <c:v>4.388325383721108</c:v>
                </c:pt>
                <c:pt idx="591">
                  <c:v>4.410176962510697</c:v>
                </c:pt>
                <c:pt idx="592">
                  <c:v>4.432020841741167</c:v>
                </c:pt>
                <c:pt idx="593">
                  <c:v>4.453857856974109</c:v>
                </c:pt>
                <c:pt idx="594">
                  <c:v>4.475686344925982</c:v>
                </c:pt>
                <c:pt idx="595">
                  <c:v>4.497507973713036</c:v>
                </c:pt>
                <c:pt idx="596">
                  <c:v>4.51932108122331</c:v>
                </c:pt>
                <c:pt idx="597">
                  <c:v>4.541126502720381</c:v>
                </c:pt>
                <c:pt idx="598">
                  <c:v>4.562925072293846</c:v>
                </c:pt>
                <c:pt idx="599">
                  <c:v>4.584715129587547</c:v>
                </c:pt>
                <c:pt idx="600">
                  <c:v>4.606498339779915</c:v>
                </c:pt>
                <c:pt idx="601">
                  <c:v>4.62827304368427</c:v>
                </c:pt>
                <c:pt idx="602">
                  <c:v>4.650040075092623</c:v>
                </c:pt>
                <c:pt idx="603">
                  <c:v>4.67180026662506</c:v>
                </c:pt>
                <c:pt idx="604">
                  <c:v>4.693551960847541</c:v>
                </c:pt>
                <c:pt idx="605">
                  <c:v>4.715296820005745</c:v>
                </c:pt>
                <c:pt idx="606">
                  <c:v>4.73703318783301</c:v>
                </c:pt>
                <c:pt idx="607">
                  <c:v>4.758761896652265</c:v>
                </c:pt>
                <c:pt idx="608">
                  <c:v>4.780483777616556</c:v>
                </c:pt>
                <c:pt idx="609">
                  <c:v>4.802197176208715</c:v>
                </c:pt>
                <c:pt idx="610">
                  <c:v>4.823903751746708</c:v>
                </c:pt>
                <c:pt idx="611">
                  <c:v>4.845601850878657</c:v>
                </c:pt>
                <c:pt idx="612">
                  <c:v>4.86729230446088</c:v>
                </c:pt>
                <c:pt idx="613">
                  <c:v>4.888975942181846</c:v>
                </c:pt>
                <c:pt idx="614">
                  <c:v>4.910651112436027</c:v>
                </c:pt>
                <c:pt idx="615">
                  <c:v>4.932319471618707</c:v>
                </c:pt>
                <c:pt idx="616">
                  <c:v>4.95397936928756</c:v>
                </c:pt>
                <c:pt idx="617">
                  <c:v>4.975631634834766</c:v>
                </c:pt>
                <c:pt idx="618">
                  <c:v>4.99727709648667</c:v>
                </c:pt>
                <c:pt idx="619">
                  <c:v>5.018914105544165</c:v>
                </c:pt>
                <c:pt idx="620">
                  <c:v>5.040544315484882</c:v>
                </c:pt>
                <c:pt idx="621">
                  <c:v>5.06216607877082</c:v>
                </c:pt>
                <c:pt idx="622">
                  <c:v>5.083780223332474</c:v>
                </c:pt>
                <c:pt idx="623">
                  <c:v>5.105387575936539</c:v>
                </c:pt>
                <c:pt idx="624">
                  <c:v>5.126986490785105</c:v>
                </c:pt>
                <c:pt idx="625">
                  <c:v>5.148578618443162</c:v>
                </c:pt>
                <c:pt idx="626">
                  <c:v>5.170162314271826</c:v>
                </c:pt>
                <c:pt idx="627">
                  <c:v>5.191738404742365</c:v>
                </c:pt>
                <c:pt idx="628">
                  <c:v>5.213307715164268</c:v>
                </c:pt>
                <c:pt idx="629">
                  <c:v>5.234868602635626</c:v>
                </c:pt>
                <c:pt idx="630">
                  <c:v>5.25642271481378</c:v>
                </c:pt>
                <c:pt idx="631">
                  <c:v>5.277968409953778</c:v>
                </c:pt>
                <c:pt idx="632">
                  <c:v>5.299506513070104</c:v>
                </c:pt>
                <c:pt idx="633">
                  <c:v>5.321037848017485</c:v>
                </c:pt>
                <c:pt idx="634">
                  <c:v>5.34256077478483</c:v>
                </c:pt>
                <c:pt idx="635">
                  <c:v>5.364076938126815</c:v>
                </c:pt>
                <c:pt idx="636">
                  <c:v>5.385584701561309</c:v>
                </c:pt>
                <c:pt idx="637">
                  <c:v>5.407084887069447</c:v>
                </c:pt>
                <c:pt idx="638">
                  <c:v>5.428577496776954</c:v>
                </c:pt>
                <c:pt idx="639">
                  <c:v>5.450064172265525</c:v>
                </c:pt>
                <c:pt idx="640">
                  <c:v>5.471541637795288</c:v>
                </c:pt>
                <c:pt idx="641">
                  <c:v>5.493011535523648</c:v>
                </c:pt>
                <c:pt idx="642">
                  <c:v>5.514473868114961</c:v>
                </c:pt>
                <c:pt idx="643">
                  <c:v>5.535928638232591</c:v>
                </c:pt>
                <c:pt idx="644">
                  <c:v>5.55737748456782</c:v>
                </c:pt>
                <c:pt idx="645">
                  <c:v>5.578817137147717</c:v>
                </c:pt>
                <c:pt idx="646">
                  <c:v>5.600249235238255</c:v>
                </c:pt>
                <c:pt idx="647">
                  <c:v>5.621673781498816</c:v>
                </c:pt>
                <c:pt idx="648">
                  <c:v>5.643090778587784</c:v>
                </c:pt>
                <c:pt idx="649">
                  <c:v>5.664501862311105</c:v>
                </c:pt>
                <c:pt idx="650">
                  <c:v>5.68590376845264</c:v>
                </c:pt>
                <c:pt idx="651">
                  <c:v>5.70729813339199</c:v>
                </c:pt>
                <c:pt idx="652">
                  <c:v>5.728684959783568</c:v>
                </c:pt>
                <c:pt idx="653">
                  <c:v>5.750064250280792</c:v>
                </c:pt>
                <c:pt idx="654">
                  <c:v>5.771437637809317</c:v>
                </c:pt>
                <c:pt idx="655">
                  <c:v>5.792801863899656</c:v>
                </c:pt>
                <c:pt idx="656">
                  <c:v>5.814158562050117</c:v>
                </c:pt>
                <c:pt idx="657">
                  <c:v>5.835507734910146</c:v>
                </c:pt>
                <c:pt idx="658">
                  <c:v>5.856849385128177</c:v>
                </c:pt>
                <c:pt idx="659">
                  <c:v>5.878185142754628</c:v>
                </c:pt>
                <c:pt idx="660">
                  <c:v>5.899511755056565</c:v>
                </c:pt>
                <c:pt idx="661">
                  <c:v>5.920830852656049</c:v>
                </c:pt>
                <c:pt idx="662">
                  <c:v>5.942142438197552</c:v>
                </c:pt>
                <c:pt idx="663">
                  <c:v>5.96344651432452</c:v>
                </c:pt>
                <c:pt idx="664">
                  <c:v>5.9847447082172</c:v>
                </c:pt>
                <c:pt idx="665">
                  <c:v>6.006033772869091</c:v>
                </c:pt>
                <c:pt idx="666">
                  <c:v>6.027315336031064</c:v>
                </c:pt>
                <c:pt idx="667">
                  <c:v>6.048589400342603</c:v>
                </c:pt>
                <c:pt idx="668">
                  <c:v>6.069855968442186</c:v>
                </c:pt>
                <c:pt idx="669">
                  <c:v>6.0911166646449</c:v>
                </c:pt>
                <c:pt idx="670">
                  <c:v>6.11236824766061</c:v>
                </c:pt>
                <c:pt idx="671">
                  <c:v>6.133612342374037</c:v>
                </c:pt>
                <c:pt idx="672">
                  <c:v>6.15484895141967</c:v>
                </c:pt>
                <c:pt idx="673">
                  <c:v>6.176078077431018</c:v>
                </c:pt>
                <c:pt idx="674">
                  <c:v>6.197301341863035</c:v>
                </c:pt>
                <c:pt idx="675">
                  <c:v>6.218515509131891</c:v>
                </c:pt>
                <c:pt idx="676">
                  <c:v>6.23972220126118</c:v>
                </c:pt>
                <c:pt idx="677">
                  <c:v>6.260921420880408</c:v>
                </c:pt>
                <c:pt idx="678">
                  <c:v>6.282113170618088</c:v>
                </c:pt>
                <c:pt idx="679">
                  <c:v>6.303299069074085</c:v>
                </c:pt>
                <c:pt idx="680">
                  <c:v>6.324475886360815</c:v>
                </c:pt>
                <c:pt idx="681">
                  <c:v>6.345645242381596</c:v>
                </c:pt>
                <c:pt idx="682">
                  <c:v>6.366807139520144</c:v>
                </c:pt>
                <c:pt idx="683">
                  <c:v>6.387961580014436</c:v>
                </c:pt>
                <c:pt idx="684">
                  <c:v>6.409110179619309</c:v>
                </c:pt>
                <c:pt idx="685">
                  <c:v>6.4302497141383</c:v>
                </c:pt>
                <c:pt idx="686">
                  <c:v>6.451381799893105</c:v>
                </c:pt>
                <c:pt idx="687">
                  <c:v>6.472506439508604</c:v>
                </c:pt>
                <c:pt idx="688">
                  <c:v>6.493623635608818</c:v>
                </c:pt>
                <c:pt idx="689">
                  <c:v>6.514735001104161</c:v>
                </c:pt>
                <c:pt idx="690">
                  <c:v>6.535837317474956</c:v>
                </c:pt>
                <c:pt idx="691">
                  <c:v>6.556932198197503</c:v>
                </c:pt>
                <c:pt idx="692">
                  <c:v>6.578019645892346</c:v>
                </c:pt>
                <c:pt idx="693">
                  <c:v>6.599099663179178</c:v>
                </c:pt>
                <c:pt idx="694">
                  <c:v>6.620173860129035</c:v>
                </c:pt>
                <c:pt idx="695">
                  <c:v>6.641239023889058</c:v>
                </c:pt>
                <c:pt idx="696">
                  <c:v>6.66229676509517</c:v>
                </c:pt>
                <c:pt idx="697">
                  <c:v>6.683347086363626</c:v>
                </c:pt>
                <c:pt idx="698">
                  <c:v>6.704389990309818</c:v>
                </c:pt>
                <c:pt idx="699">
                  <c:v>6.72542708417044</c:v>
                </c:pt>
                <c:pt idx="700">
                  <c:v>6.746455160749478</c:v>
                </c:pt>
                <c:pt idx="701">
                  <c:v>6.767475827847519</c:v>
                </c:pt>
                <c:pt idx="702">
                  <c:v>6.788489088076561</c:v>
                </c:pt>
                <c:pt idx="703">
                  <c:v>6.809494944047731</c:v>
                </c:pt>
                <c:pt idx="704">
                  <c:v>6.830495000168383</c:v>
                </c:pt>
                <c:pt idx="705">
                  <c:v>6.851486054889428</c:v>
                </c:pt>
                <c:pt idx="706">
                  <c:v>6.872469713181137</c:v>
                </c:pt>
                <c:pt idx="707">
                  <c:v>6.893445977651254</c:v>
                </c:pt>
                <c:pt idx="708">
                  <c:v>6.914414850906702</c:v>
                </c:pt>
                <c:pt idx="709">
                  <c:v>6.935377934530507</c:v>
                </c:pt>
                <c:pt idx="710">
                  <c:v>6.95633203261057</c:v>
                </c:pt>
                <c:pt idx="711">
                  <c:v>6.977278747291848</c:v>
                </c:pt>
                <c:pt idx="712">
                  <c:v>6.9982180811779</c:v>
                </c:pt>
                <c:pt idx="713">
                  <c:v>7.019150036871444</c:v>
                </c:pt>
                <c:pt idx="714">
                  <c:v>7.040076213136182</c:v>
                </c:pt>
                <c:pt idx="715">
                  <c:v>7.06099341968711</c:v>
                </c:pt>
                <c:pt idx="716">
                  <c:v>7.081903255848882</c:v>
                </c:pt>
                <c:pt idx="717">
                  <c:v>7.102805724220886</c:v>
                </c:pt>
                <c:pt idx="718">
                  <c:v>7.12370082740168</c:v>
                </c:pt>
                <c:pt idx="719">
                  <c:v>7.144590161340634</c:v>
                </c:pt>
                <c:pt idx="720">
                  <c:v>7.165470541369943</c:v>
                </c:pt>
                <c:pt idx="721">
                  <c:v>7.186343563998958</c:v>
                </c:pt>
                <c:pt idx="722">
                  <c:v>7.207209231822926</c:v>
                </c:pt>
                <c:pt idx="723">
                  <c:v>7.22806754743628</c:v>
                </c:pt>
                <c:pt idx="724">
                  <c:v>7.248920103979045</c:v>
                </c:pt>
                <c:pt idx="725">
                  <c:v>7.269763722390743</c:v>
                </c:pt>
                <c:pt idx="726">
                  <c:v>7.290599996116374</c:v>
                </c:pt>
                <c:pt idx="727">
                  <c:v>7.311428927687801</c:v>
                </c:pt>
                <c:pt idx="728">
                  <c:v>7.33225051995747</c:v>
                </c:pt>
                <c:pt idx="729">
                  <c:v>7.353066363258644</c:v>
                </c:pt>
                <c:pt idx="730">
                  <c:v>7.373873284126028</c:v>
                </c:pt>
                <c:pt idx="731">
                  <c:v>7.394672873450797</c:v>
                </c:pt>
                <c:pt idx="732">
                  <c:v>7.415465133817527</c:v>
                </c:pt>
                <c:pt idx="733">
                  <c:v>7.436250067809918</c:v>
                </c:pt>
                <c:pt idx="734">
                  <c:v>7.457029262961512</c:v>
                </c:pt>
                <c:pt idx="735">
                  <c:v>7.477799551394395</c:v>
                </c:pt>
                <c:pt idx="736">
                  <c:v>7.498562521199038</c:v>
                </c:pt>
                <c:pt idx="737">
                  <c:v>7.519318174955678</c:v>
                </c:pt>
                <c:pt idx="738">
                  <c:v>7.54006651524368</c:v>
                </c:pt>
                <c:pt idx="739">
                  <c:v>7.560809126801808</c:v>
                </c:pt>
                <c:pt idx="740">
                  <c:v>7.581542847329686</c:v>
                </c:pt>
                <c:pt idx="741">
                  <c:v>7.602269262122035</c:v>
                </c:pt>
                <c:pt idx="742">
                  <c:v>7.622988373754764</c:v>
                </c:pt>
                <c:pt idx="743">
                  <c:v>7.643700184802923</c:v>
                </c:pt>
                <c:pt idx="744">
                  <c:v>7.66440627721542</c:v>
                </c:pt>
                <c:pt idx="745">
                  <c:v>7.685103494259626</c:v>
                </c:pt>
                <c:pt idx="746">
                  <c:v>7.705793418439419</c:v>
                </c:pt>
                <c:pt idx="747">
                  <c:v>7.72647605232641</c:v>
                </c:pt>
                <c:pt idx="748">
                  <c:v>7.747151398491351</c:v>
                </c:pt>
                <c:pt idx="749">
                  <c:v>7.767821036098226</c:v>
                </c:pt>
                <c:pt idx="750">
                  <c:v>7.788481813972325</c:v>
                </c:pt>
                <c:pt idx="751">
                  <c:v>7.809135311831643</c:v>
                </c:pt>
                <c:pt idx="752">
                  <c:v>7.829781532243496</c:v>
                </c:pt>
                <c:pt idx="753">
                  <c:v>7.850420477774349</c:v>
                </c:pt>
                <c:pt idx="754">
                  <c:v>7.87105372480819</c:v>
                </c:pt>
                <c:pt idx="755">
                  <c:v>7.891678127718436</c:v>
                </c:pt>
                <c:pt idx="756">
                  <c:v>7.912295263442122</c:v>
                </c:pt>
                <c:pt idx="757">
                  <c:v>7.93290513454229</c:v>
                </c:pt>
                <c:pt idx="758">
                  <c:v>7.953507743581126</c:v>
                </c:pt>
                <c:pt idx="759">
                  <c:v>7.974104664167527</c:v>
                </c:pt>
                <c:pt idx="760">
                  <c:v>7.994692756213293</c:v>
                </c:pt>
                <c:pt idx="761">
                  <c:v>8.015273593879385</c:v>
                </c:pt>
                <c:pt idx="762">
                  <c:v>8.03584717972459</c:v>
                </c:pt>
                <c:pt idx="763">
                  <c:v>8.05641351630685</c:v>
                </c:pt>
                <c:pt idx="764">
                  <c:v>8.076974174464857</c:v>
                </c:pt>
                <c:pt idx="765">
                  <c:v>8.09752601963904</c:v>
                </c:pt>
                <c:pt idx="766">
                  <c:v>8.118070623219195</c:v>
                </c:pt>
                <c:pt idx="767">
                  <c:v>8.138607987759876</c:v>
                </c:pt>
                <c:pt idx="768">
                  <c:v>8.159138115814785</c:v>
                </c:pt>
                <c:pt idx="769">
                  <c:v>8.17966257545732</c:v>
                </c:pt>
                <c:pt idx="770">
                  <c:v>8.200178237646787</c:v>
                </c:pt>
                <c:pt idx="771">
                  <c:v>8.220686670807102</c:v>
                </c:pt>
                <c:pt idx="772">
                  <c:v>8.241187877213231</c:v>
                </c:pt>
                <c:pt idx="773">
                  <c:v>8.26168185982825</c:v>
                </c:pt>
                <c:pt idx="774">
                  <c:v>8.282170183962248</c:v>
                </c:pt>
                <c:pt idx="775">
                  <c:v>8.30264972608096</c:v>
                </c:pt>
                <c:pt idx="776">
                  <c:v>8.323122052043517</c:v>
                </c:pt>
                <c:pt idx="777">
                  <c:v>8.34358716439302</c:v>
                </c:pt>
                <c:pt idx="778">
                  <c:v>8.364045065671657</c:v>
                </c:pt>
                <c:pt idx="779">
                  <c:v>8.38449731843361</c:v>
                </c:pt>
                <c:pt idx="780">
                  <c:v>8.404940804643757</c:v>
                </c:pt>
                <c:pt idx="781">
                  <c:v>8.425377087404344</c:v>
                </c:pt>
                <c:pt idx="782">
                  <c:v>8.445806169253914</c:v>
                </c:pt>
                <c:pt idx="783">
                  <c:v>8.466228052730098</c:v>
                </c:pt>
                <c:pt idx="784">
                  <c:v>8.486644297636</c:v>
                </c:pt>
                <c:pt idx="785">
                  <c:v>8.507051791425968</c:v>
                </c:pt>
                <c:pt idx="786">
                  <c:v>8.527452094450193</c:v>
                </c:pt>
                <c:pt idx="787">
                  <c:v>8.54784520924266</c:v>
                </c:pt>
                <c:pt idx="788">
                  <c:v>8.568231138336451</c:v>
                </c:pt>
                <c:pt idx="789">
                  <c:v>8.588611438788412</c:v>
                </c:pt>
                <c:pt idx="790">
                  <c:v>8.608983003532693</c:v>
                </c:pt>
                <c:pt idx="791">
                  <c:v>8.629347390172267</c:v>
                </c:pt>
                <c:pt idx="792">
                  <c:v>8.649704601236555</c:v>
                </c:pt>
                <c:pt idx="793">
                  <c:v>8.6700546392541</c:v>
                </c:pt>
                <c:pt idx="794">
                  <c:v>8.6903990585403</c:v>
                </c:pt>
                <c:pt idx="795">
                  <c:v>8.710734757499453</c:v>
                </c:pt>
                <c:pt idx="796">
                  <c:v>8.731063290992139</c:v>
                </c:pt>
                <c:pt idx="797">
                  <c:v>8.75138466154324</c:v>
                </c:pt>
                <c:pt idx="798">
                  <c:v>8.771698871676705</c:v>
                </c:pt>
                <c:pt idx="799">
                  <c:v>8.792007472971351</c:v>
                </c:pt>
                <c:pt idx="800">
                  <c:v>8.812307369291971</c:v>
                </c:pt>
                <c:pt idx="801">
                  <c:v>8.832600112761566</c:v>
                </c:pt>
                <c:pt idx="802">
                  <c:v>8.852885705900456</c:v>
                </c:pt>
                <c:pt idx="803">
                  <c:v>8.87316415122803</c:v>
                </c:pt>
                <c:pt idx="804">
                  <c:v>8.89343699759131</c:v>
                </c:pt>
                <c:pt idx="805">
                  <c:v>8.913701154305966</c:v>
                </c:pt>
                <c:pt idx="806">
                  <c:v>8.933958170762233</c:v>
                </c:pt>
                <c:pt idx="807">
                  <c:v>8.954208049475863</c:v>
                </c:pt>
                <c:pt idx="808">
                  <c:v>8.9744507929617</c:v>
                </c:pt>
                <c:pt idx="809">
                  <c:v>8.994687947339746</c:v>
                </c:pt>
                <c:pt idx="810">
                  <c:v>9.014916427366944</c:v>
                </c:pt>
                <c:pt idx="811">
                  <c:v>9.035137779705577</c:v>
                </c:pt>
                <c:pt idx="812">
                  <c:v>9.05535200686683</c:v>
                </c:pt>
                <c:pt idx="813">
                  <c:v>9.07555911136098</c:v>
                </c:pt>
                <c:pt idx="814">
                  <c:v>9.09576063658582</c:v>
                </c:pt>
                <c:pt idx="815">
                  <c:v>9.115953502729976</c:v>
                </c:pt>
                <c:pt idx="816">
                  <c:v>9.136139253738427</c:v>
                </c:pt>
                <c:pt idx="817">
                  <c:v>9.156317892147384</c:v>
                </c:pt>
                <c:pt idx="818">
                  <c:v>9.176489420430888</c:v>
                </c:pt>
                <c:pt idx="819">
                  <c:v>9.19665537926949</c:v>
                </c:pt>
                <c:pt idx="820">
                  <c:v>9.21681269427409</c:v>
                </c:pt>
                <c:pt idx="821">
                  <c:v>9.236962906665601</c:v>
                </c:pt>
                <c:pt idx="822">
                  <c:v>9.25710601894627</c:v>
                </c:pt>
                <c:pt idx="823">
                  <c:v>9.277242033617417</c:v>
                </c:pt>
                <c:pt idx="824">
                  <c:v>9.297372488646973</c:v>
                </c:pt>
                <c:pt idx="825">
                  <c:v>9.31749431505842</c:v>
                </c:pt>
                <c:pt idx="826">
                  <c:v>9.337609051359075</c:v>
                </c:pt>
                <c:pt idx="827">
                  <c:v>9.35771670004664</c:v>
                </c:pt>
                <c:pt idx="828">
                  <c:v>9.377817263617893</c:v>
                </c:pt>
                <c:pt idx="829">
                  <c:v>9.397912277332904</c:v>
                </c:pt>
                <c:pt idx="830">
                  <c:v>9.417998677618176</c:v>
                </c:pt>
                <c:pt idx="831">
                  <c:v>9.438078000272231</c:v>
                </c:pt>
                <c:pt idx="832">
                  <c:v>9.45815024778822</c:v>
                </c:pt>
                <c:pt idx="833">
                  <c:v>9.47821542265836</c:v>
                </c:pt>
                <c:pt idx="834">
                  <c:v>9.498275057439633</c:v>
                </c:pt>
                <c:pt idx="835">
                  <c:v>9.518326093952048</c:v>
                </c:pt>
                <c:pt idx="836">
                  <c:v>9.538370065290074</c:v>
                </c:pt>
                <c:pt idx="837">
                  <c:v>9.55840697394232</c:v>
                </c:pt>
                <c:pt idx="838">
                  <c:v>9.57843682239646</c:v>
                </c:pt>
                <c:pt idx="839">
                  <c:v>9.598461140511093</c:v>
                </c:pt>
                <c:pt idx="840">
                  <c:v>9.618476875490283</c:v>
                </c:pt>
                <c:pt idx="841">
                  <c:v>9.63848555772917</c:v>
                </c:pt>
                <c:pt idx="842">
                  <c:v>9.65848718971181</c:v>
                </c:pt>
                <c:pt idx="843">
                  <c:v>9.678481773921342</c:v>
                </c:pt>
                <c:pt idx="844">
                  <c:v>9.698470837522753</c:v>
                </c:pt>
                <c:pt idx="845">
                  <c:v>9.718451333094618</c:v>
                </c:pt>
                <c:pt idx="846">
                  <c:v>9.738424788337536</c:v>
                </c:pt>
                <c:pt idx="847">
                  <c:v>9.758391205731009</c:v>
                </c:pt>
                <c:pt idx="848">
                  <c:v>9.778350587753627</c:v>
                </c:pt>
                <c:pt idx="849">
                  <c:v>9.798304458881491</c:v>
                </c:pt>
                <c:pt idx="850">
                  <c:v>9.818249777058246</c:v>
                </c:pt>
                <c:pt idx="851">
                  <c:v>9.838188067294648</c:v>
                </c:pt>
                <c:pt idx="852">
                  <c:v>9.85811933206567</c:v>
                </c:pt>
                <c:pt idx="853">
                  <c:v>9.87804357384533</c:v>
                </c:pt>
                <c:pt idx="854">
                  <c:v>9.897962314425583</c:v>
                </c:pt>
                <c:pt idx="855">
                  <c:v>9.91787251710569</c:v>
                </c:pt>
                <c:pt idx="856">
                  <c:v>9.937775704211306</c:v>
                </c:pt>
                <c:pt idx="857">
                  <c:v>9.957671878212842</c:v>
                </c:pt>
                <c:pt idx="858">
                  <c:v>9.977561041579783</c:v>
                </c:pt>
                <c:pt idx="859">
                  <c:v>9.99744471342462</c:v>
                </c:pt>
                <c:pt idx="860">
                  <c:v>10.01731986239281</c:v>
                </c:pt>
                <c:pt idx="861">
                  <c:v>10.03718800812961</c:v>
                </c:pt>
                <c:pt idx="862">
                  <c:v>10.0570491548121</c:v>
                </c:pt>
                <c:pt idx="863">
                  <c:v>10.07690330332883</c:v>
                </c:pt>
                <c:pt idx="864">
                  <c:v>10.09675197009473</c:v>
                </c:pt>
                <c:pt idx="865">
                  <c:v>10.11659212909377</c:v>
                </c:pt>
                <c:pt idx="866">
                  <c:v>10.1364252972977</c:v>
                </c:pt>
                <c:pt idx="867">
                  <c:v>10.15625147716985</c:v>
                </c:pt>
                <c:pt idx="868">
                  <c:v>10.17607067117264</c:v>
                </c:pt>
                <c:pt idx="869">
                  <c:v>10.19588439307595</c:v>
                </c:pt>
                <c:pt idx="870">
                  <c:v>10.215689622191</c:v>
                </c:pt>
                <c:pt idx="871">
                  <c:v>10.23548787281854</c:v>
                </c:pt>
                <c:pt idx="872">
                  <c:v>10.2552791474173</c:v>
                </c:pt>
                <c:pt idx="873">
                  <c:v>10.27506344844507</c:v>
                </c:pt>
                <c:pt idx="874">
                  <c:v>10.2948422870064</c:v>
                </c:pt>
                <c:pt idx="875">
                  <c:v>10.31461264773031</c:v>
                </c:pt>
                <c:pt idx="876">
                  <c:v>10.33437604225129</c:v>
                </c:pt>
                <c:pt idx="877">
                  <c:v>10.35413247302344</c:v>
                </c:pt>
                <c:pt idx="878">
                  <c:v>10.37388194249994</c:v>
                </c:pt>
                <c:pt idx="879">
                  <c:v>10.39362595912466</c:v>
                </c:pt>
                <c:pt idx="880">
                  <c:v>10.41336151283512</c:v>
                </c:pt>
                <c:pt idx="881">
                  <c:v>10.43309011260416</c:v>
                </c:pt>
                <c:pt idx="882">
                  <c:v>10.4528117608813</c:v>
                </c:pt>
                <c:pt idx="883">
                  <c:v>10.47252646011508</c:v>
                </c:pt>
                <c:pt idx="884">
                  <c:v>10.4922357160934</c:v>
                </c:pt>
                <c:pt idx="885">
                  <c:v>10.51193652405285</c:v>
                </c:pt>
                <c:pt idx="886">
                  <c:v>10.5316303903094</c:v>
                </c:pt>
                <c:pt idx="887">
                  <c:v>10.55131731730788</c:v>
                </c:pt>
                <c:pt idx="888">
                  <c:v>10.57099730749231</c:v>
                </c:pt>
                <c:pt idx="889">
                  <c:v>10.59067186399919</c:v>
                </c:pt>
                <c:pt idx="890">
                  <c:v>10.61033798735494</c:v>
                </c:pt>
                <c:pt idx="891">
                  <c:v>10.6299971812232</c:v>
                </c:pt>
                <c:pt idx="892">
                  <c:v>10.64964944804427</c:v>
                </c:pt>
                <c:pt idx="893">
                  <c:v>10.6692947902575</c:v>
                </c:pt>
                <c:pt idx="894">
                  <c:v>10.68893470835271</c:v>
                </c:pt>
                <c:pt idx="895">
                  <c:v>10.70856620813683</c:v>
                </c:pt>
                <c:pt idx="896">
                  <c:v>10.72819079062586</c:v>
                </c:pt>
                <c:pt idx="897">
                  <c:v>10.7478084582555</c:v>
                </c:pt>
                <c:pt idx="898">
                  <c:v>10.76741921346048</c:v>
                </c:pt>
                <c:pt idx="899">
                  <c:v>10.78702455408862</c:v>
                </c:pt>
                <c:pt idx="900">
                  <c:v>10.80662149121798</c:v>
                </c:pt>
                <c:pt idx="901">
                  <c:v>10.82621152322163</c:v>
                </c:pt>
                <c:pt idx="902">
                  <c:v>10.84579465253064</c:v>
                </c:pt>
                <c:pt idx="903">
                  <c:v>10.86537088157515</c:v>
                </c:pt>
                <c:pt idx="904">
                  <c:v>10.88494170556557</c:v>
                </c:pt>
                <c:pt idx="905">
                  <c:v>10.90450414084187</c:v>
                </c:pt>
                <c:pt idx="906">
                  <c:v>10.92405968313878</c:v>
                </c:pt>
                <c:pt idx="907">
                  <c:v>10.94360833488277</c:v>
                </c:pt>
                <c:pt idx="908">
                  <c:v>10.96315009849938</c:v>
                </c:pt>
                <c:pt idx="909">
                  <c:v>10.98268646656625</c:v>
                </c:pt>
                <c:pt idx="910">
                  <c:v>11.00221446067597</c:v>
                </c:pt>
                <c:pt idx="911">
                  <c:v>11.0217355739296</c:v>
                </c:pt>
                <c:pt idx="912">
                  <c:v>11.04124980874898</c:v>
                </c:pt>
                <c:pt idx="913">
                  <c:v>11.06075716755507</c:v>
                </c:pt>
                <c:pt idx="914">
                  <c:v>11.08025914029734</c:v>
                </c:pt>
                <c:pt idx="915">
                  <c:v>11.0997527538118</c:v>
                </c:pt>
                <c:pt idx="916">
                  <c:v>11.1192394985704</c:v>
                </c:pt>
                <c:pt idx="917">
                  <c:v>11.13871937699039</c:v>
                </c:pt>
                <c:pt idx="918">
                  <c:v>11.15819239148812</c:v>
                </c:pt>
                <c:pt idx="919">
                  <c:v>11.17766002938956</c:v>
                </c:pt>
                <c:pt idx="920">
                  <c:v>11.19711932276482</c:v>
                </c:pt>
                <c:pt idx="921">
                  <c:v>11.21657175946145</c:v>
                </c:pt>
                <c:pt idx="922">
                  <c:v>11.2360173418921</c:v>
                </c:pt>
                <c:pt idx="923">
                  <c:v>11.25545607246846</c:v>
                </c:pt>
                <c:pt idx="924">
                  <c:v>11.27488943589761</c:v>
                </c:pt>
                <c:pt idx="925">
                  <c:v>11.2943144694746</c:v>
                </c:pt>
                <c:pt idx="926">
                  <c:v>11.31373265842713</c:v>
                </c:pt>
                <c:pt idx="927">
                  <c:v>11.33314400516323</c:v>
                </c:pt>
                <c:pt idx="928">
                  <c:v>11.35254851209002</c:v>
                </c:pt>
                <c:pt idx="929">
                  <c:v>11.37194766130022</c:v>
                </c:pt>
                <c:pt idx="930">
                  <c:v>11.39133849530464</c:v>
                </c:pt>
                <c:pt idx="931">
                  <c:v>11.41072249671574</c:v>
                </c:pt>
                <c:pt idx="932">
                  <c:v>11.43009966793694</c:v>
                </c:pt>
                <c:pt idx="933">
                  <c:v>11.44947001137074</c:v>
                </c:pt>
                <c:pt idx="934">
                  <c:v>11.46883500650013</c:v>
                </c:pt>
                <c:pt idx="935">
                  <c:v>11.4881917010425</c:v>
                </c:pt>
                <c:pt idx="936">
                  <c:v>11.50754157499964</c:v>
                </c:pt>
                <c:pt idx="937">
                  <c:v>11.52688463077037</c:v>
                </c:pt>
                <c:pt idx="938">
                  <c:v>11.54622087075258</c:v>
                </c:pt>
                <c:pt idx="939">
                  <c:v>11.5655517718241</c:v>
                </c:pt>
                <c:pt idx="940">
                  <c:v>11.58487438689973</c:v>
                </c:pt>
                <c:pt idx="941">
                  <c:v>11.60419019337519</c:v>
                </c:pt>
                <c:pt idx="942">
                  <c:v>11.6234991936447</c:v>
                </c:pt>
                <c:pt idx="943">
                  <c:v>11.64280139010151</c:v>
                </c:pt>
                <c:pt idx="944">
                  <c:v>11.6620982570229</c:v>
                </c:pt>
                <c:pt idx="945">
                  <c:v>11.6813868525119</c:v>
                </c:pt>
                <c:pt idx="946">
                  <c:v>11.70066865136276</c:v>
                </c:pt>
                <c:pt idx="947">
                  <c:v>11.71994365596507</c:v>
                </c:pt>
                <c:pt idx="948">
                  <c:v>11.73921186870751</c:v>
                </c:pt>
                <c:pt idx="949">
                  <c:v>11.75847476127127</c:v>
                </c:pt>
                <c:pt idx="950">
                  <c:v>11.77772939693859</c:v>
                </c:pt>
                <c:pt idx="951">
                  <c:v>11.79697724790674</c:v>
                </c:pt>
                <c:pt idx="952">
                  <c:v>11.81621831656071</c:v>
                </c:pt>
                <c:pt idx="953">
                  <c:v>11.83545260528456</c:v>
                </c:pt>
                <c:pt idx="954">
                  <c:v>11.85468158316803</c:v>
                </c:pt>
                <c:pt idx="955">
                  <c:v>11.8739023186634</c:v>
                </c:pt>
                <c:pt idx="956">
                  <c:v>11.89311628137551</c:v>
                </c:pt>
                <c:pt idx="957">
                  <c:v>11.91232347368479</c:v>
                </c:pt>
                <c:pt idx="958">
                  <c:v>11.93152389797068</c:v>
                </c:pt>
                <c:pt idx="959">
                  <c:v>11.95071902073597</c:v>
                </c:pt>
                <c:pt idx="960">
                  <c:v>11.9699059155939</c:v>
                </c:pt>
                <c:pt idx="961">
                  <c:v>11.9890860495615</c:v>
                </c:pt>
                <c:pt idx="962">
                  <c:v>12.00825942501454</c:v>
                </c:pt>
                <c:pt idx="963">
                  <c:v>12.02742604432788</c:v>
                </c:pt>
                <c:pt idx="964">
                  <c:v>12.04658737142191</c:v>
                </c:pt>
                <c:pt idx="965">
                  <c:v>12.06574048506174</c:v>
                </c:pt>
                <c:pt idx="966">
                  <c:v>12.08488684968111</c:v>
                </c:pt>
                <c:pt idx="967">
                  <c:v>12.10402647128805</c:v>
                </c:pt>
                <c:pt idx="968">
                  <c:v>12.1231593494274</c:v>
                </c:pt>
                <c:pt idx="969">
                  <c:v>12.14228694486311</c:v>
                </c:pt>
                <c:pt idx="970">
                  <c:v>12.16140634150842</c:v>
                </c:pt>
                <c:pt idx="971">
                  <c:v>12.18051900122466</c:v>
                </c:pt>
                <c:pt idx="972">
                  <c:v>12.1996249263845</c:v>
                </c:pt>
                <c:pt idx="973">
                  <c:v>12.21872411935979</c:v>
                </c:pt>
                <c:pt idx="974">
                  <c:v>12.23781803892636</c:v>
                </c:pt>
                <c:pt idx="975">
                  <c:v>12.25690377413139</c:v>
                </c:pt>
                <c:pt idx="976">
                  <c:v>12.27598278426238</c:v>
                </c:pt>
                <c:pt idx="977">
                  <c:v>12.29505507168774</c:v>
                </c:pt>
                <c:pt idx="978">
                  <c:v>12.31412063877501</c:v>
                </c:pt>
                <c:pt idx="979">
                  <c:v>12.33318094173165</c:v>
                </c:pt>
                <c:pt idx="980">
                  <c:v>12.35223307472971</c:v>
                </c:pt>
                <c:pt idx="981">
                  <c:v>12.3712784944874</c:v>
                </c:pt>
                <c:pt idx="982">
                  <c:v>12.39031720336883</c:v>
                </c:pt>
                <c:pt idx="983">
                  <c:v>12.4093492037373</c:v>
                </c:pt>
                <c:pt idx="984">
                  <c:v>12.42837594923632</c:v>
                </c:pt>
                <c:pt idx="985">
                  <c:v>12.44739453915385</c:v>
                </c:pt>
                <c:pt idx="986">
                  <c:v>12.4664064276433</c:v>
                </c:pt>
                <c:pt idx="987">
                  <c:v>12.4854116170645</c:v>
                </c:pt>
                <c:pt idx="988">
                  <c:v>12.50441010977645</c:v>
                </c:pt>
                <c:pt idx="989">
                  <c:v>12.52340335686332</c:v>
                </c:pt>
                <c:pt idx="990">
                  <c:v>12.5423884627199</c:v>
                </c:pt>
                <c:pt idx="991">
                  <c:v>12.5613668789393</c:v>
                </c:pt>
                <c:pt idx="992">
                  <c:v>12.5803386078771</c:v>
                </c:pt>
                <c:pt idx="993">
                  <c:v>12.599303651888</c:v>
                </c:pt>
                <c:pt idx="994">
                  <c:v>12.61826345950127</c:v>
                </c:pt>
                <c:pt idx="995">
                  <c:v>12.6372151402096</c:v>
                </c:pt>
                <c:pt idx="996">
                  <c:v>12.65616014305028</c:v>
                </c:pt>
                <c:pt idx="997">
                  <c:v>12.67509847037461</c:v>
                </c:pt>
                <c:pt idx="998">
                  <c:v>12.69403012453304</c:v>
                </c:pt>
                <c:pt idx="999">
                  <c:v>12.71295655150442</c:v>
                </c:pt>
                <c:pt idx="1000">
                  <c:v>12.73187486587032</c:v>
                </c:pt>
                <c:pt idx="1001">
                  <c:v>12.75078651411673</c:v>
                </c:pt>
                <c:pt idx="1002">
                  <c:v>12.76969149859068</c:v>
                </c:pt>
                <c:pt idx="1003">
                  <c:v>12.78858982163835</c:v>
                </c:pt>
                <c:pt idx="1004">
                  <c:v>12.80748292669265</c:v>
                </c:pt>
                <c:pt idx="1005">
                  <c:v>12.82636793341508</c:v>
                </c:pt>
                <c:pt idx="1006">
                  <c:v>12.84524628574481</c:v>
                </c:pt>
                <c:pt idx="1007">
                  <c:v>12.8641179860246</c:v>
                </c:pt>
                <c:pt idx="1008">
                  <c:v>12.88298303659633</c:v>
                </c:pt>
                <c:pt idx="1009">
                  <c:v>12.90184287835148</c:v>
                </c:pt>
                <c:pt idx="1010">
                  <c:v>12.92069463602253</c:v>
                </c:pt>
                <c:pt idx="1011">
                  <c:v>12.9395397510063</c:v>
                </c:pt>
                <c:pt idx="1012">
                  <c:v>12.95837822564125</c:v>
                </c:pt>
                <c:pt idx="1013">
                  <c:v>12.97721006226503</c:v>
                </c:pt>
                <c:pt idx="1014">
                  <c:v>12.99603669923208</c:v>
                </c:pt>
                <c:pt idx="1015">
                  <c:v>13.01485526633697</c:v>
                </c:pt>
                <c:pt idx="1016">
                  <c:v>13.03366720243861</c:v>
                </c:pt>
                <c:pt idx="1017">
                  <c:v>13.05247250987121</c:v>
                </c:pt>
                <c:pt idx="1018">
                  <c:v>13.07127119096813</c:v>
                </c:pt>
                <c:pt idx="1019">
                  <c:v>13.09006468155126</c:v>
                </c:pt>
                <c:pt idx="1020">
                  <c:v>13.10885011646833</c:v>
                </c:pt>
                <c:pt idx="1021">
                  <c:v>13.12762893204482</c:v>
                </c:pt>
                <c:pt idx="1022">
                  <c:v>13.14640113061067</c:v>
                </c:pt>
                <c:pt idx="1023">
                  <c:v>13.16516671449495</c:v>
                </c:pt>
                <c:pt idx="1024">
                  <c:v>13.18392711699146</c:v>
                </c:pt>
                <c:pt idx="1025">
                  <c:v>13.20267947799219</c:v>
                </c:pt>
                <c:pt idx="1026">
                  <c:v>13.22142523129364</c:v>
                </c:pt>
                <c:pt idx="1027">
                  <c:v>13.24016437922145</c:v>
                </c:pt>
                <c:pt idx="1028">
                  <c:v>13.25889692410045</c:v>
                </c:pt>
                <c:pt idx="1029">
                  <c:v>13.27762429670076</c:v>
                </c:pt>
                <c:pt idx="1030">
                  <c:v>13.29634364194976</c:v>
                </c:pt>
                <c:pt idx="1031">
                  <c:v>13.31505639235972</c:v>
                </c:pt>
                <c:pt idx="1032">
                  <c:v>13.33376254981085</c:v>
                </c:pt>
                <c:pt idx="1033">
                  <c:v>13.35246211593787</c:v>
                </c:pt>
                <c:pt idx="1034">
                  <c:v>13.37115651899471</c:v>
                </c:pt>
                <c:pt idx="1035">
                  <c:v>13.38984290893778</c:v>
                </c:pt>
                <c:pt idx="1036">
                  <c:v>13.40852271452195</c:v>
                </c:pt>
                <c:pt idx="1037">
                  <c:v>13.42719593806727</c:v>
                </c:pt>
                <c:pt idx="1038">
                  <c:v>13.44586258189292</c:v>
                </c:pt>
                <c:pt idx="1039">
                  <c:v>13.46452407173824</c:v>
                </c:pt>
                <c:pt idx="1040">
                  <c:v>13.48317756257733</c:v>
                </c:pt>
                <c:pt idx="1041">
                  <c:v>13.50182448064959</c:v>
                </c:pt>
                <c:pt idx="1042">
                  <c:v>13.52046482827091</c:v>
                </c:pt>
                <c:pt idx="1043">
                  <c:v>13.5390986077564</c:v>
                </c:pt>
                <c:pt idx="1044">
                  <c:v>13.55772724233513</c:v>
                </c:pt>
                <c:pt idx="1045">
                  <c:v>13.57634789199014</c:v>
                </c:pt>
                <c:pt idx="1046">
                  <c:v>13.59496198044973</c:v>
                </c:pt>
                <c:pt idx="1047">
                  <c:v>13.6135695100257</c:v>
                </c:pt>
                <c:pt idx="1048">
                  <c:v>13.63217048302895</c:v>
                </c:pt>
                <c:pt idx="1049">
                  <c:v>13.65076632018286</c:v>
                </c:pt>
                <c:pt idx="1050">
                  <c:v>13.66935418647047</c:v>
                </c:pt>
                <c:pt idx="1051">
                  <c:v>13.68793550311345</c:v>
                </c:pt>
                <c:pt idx="1052">
                  <c:v>13.70651027241944</c:v>
                </c:pt>
                <c:pt idx="1053">
                  <c:v>13.72507849669526</c:v>
                </c:pt>
                <c:pt idx="1054">
                  <c:v>13.74364159416288</c:v>
                </c:pt>
                <c:pt idx="1055">
                  <c:v>13.76219673479658</c:v>
                </c:pt>
                <c:pt idx="1056">
                  <c:v>13.7807453373158</c:v>
                </c:pt>
                <c:pt idx="1057">
                  <c:v>13.79928740402402</c:v>
                </c:pt>
                <c:pt idx="1058">
                  <c:v>13.81782293722396</c:v>
                </c:pt>
                <c:pt idx="1059">
                  <c:v>13.83635335264059</c:v>
                </c:pt>
                <c:pt idx="1060">
                  <c:v>13.85487582523068</c:v>
                </c:pt>
                <c:pt idx="1061">
                  <c:v>13.87339177121576</c:v>
                </c:pt>
                <c:pt idx="1062">
                  <c:v>13.89190119289523</c:v>
                </c:pt>
                <c:pt idx="1063">
                  <c:v>13.91040409256764</c:v>
                </c:pt>
                <c:pt idx="1064">
                  <c:v>13.9289018834654</c:v>
                </c:pt>
                <c:pt idx="1065">
                  <c:v>13.94739174551893</c:v>
                </c:pt>
                <c:pt idx="1066">
                  <c:v>13.96587509245631</c:v>
                </c:pt>
                <c:pt idx="1067">
                  <c:v>13.98435192657281</c:v>
                </c:pt>
                <c:pt idx="1068">
                  <c:v>14.00282225016285</c:v>
                </c:pt>
                <c:pt idx="1069">
                  <c:v>14.02128747397063</c:v>
                </c:pt>
                <c:pt idx="1070">
                  <c:v>14.03974478289148</c:v>
                </c:pt>
                <c:pt idx="1071">
                  <c:v>14.0581955881644</c:v>
                </c:pt>
                <c:pt idx="1072">
                  <c:v>14.07663989208051</c:v>
                </c:pt>
                <c:pt idx="1073">
                  <c:v>14.09507769693013</c:v>
                </c:pt>
                <c:pt idx="1074">
                  <c:v>14.11351041097361</c:v>
                </c:pt>
                <c:pt idx="1075">
                  <c:v>14.13193522406244</c:v>
                </c:pt>
                <c:pt idx="1076">
                  <c:v>14.15035354495091</c:v>
                </c:pt>
                <c:pt idx="1077">
                  <c:v>14.16876537592603</c:v>
                </c:pt>
                <c:pt idx="1078">
                  <c:v>14.18717071927397</c:v>
                </c:pt>
                <c:pt idx="1079">
                  <c:v>14.20557098077561</c:v>
                </c:pt>
                <c:pt idx="1080">
                  <c:v>14.22396335522988</c:v>
                </c:pt>
                <c:pt idx="1081">
                  <c:v>14.24234924891073</c:v>
                </c:pt>
                <c:pt idx="1082">
                  <c:v>14.26072866410103</c:v>
                </c:pt>
                <c:pt idx="1083">
                  <c:v>14.27910160308283</c:v>
                </c:pt>
                <c:pt idx="1084">
                  <c:v>14.29746946916188</c:v>
                </c:pt>
                <c:pt idx="1085">
                  <c:v>14.31582946207585</c:v>
                </c:pt>
                <c:pt idx="1086">
                  <c:v>14.3341829856227</c:v>
                </c:pt>
                <c:pt idx="1087">
                  <c:v>14.35253004208114</c:v>
                </c:pt>
                <c:pt idx="1088">
                  <c:v>14.37087063372913</c:v>
                </c:pt>
                <c:pt idx="1089">
                  <c:v>14.38920616140164</c:v>
                </c:pt>
                <c:pt idx="1090">
                  <c:v>14.40753382976636</c:v>
                </c:pt>
                <c:pt idx="1091">
                  <c:v>14.4258550401496</c:v>
                </c:pt>
                <c:pt idx="1092">
                  <c:v>14.44416979482596</c:v>
                </c:pt>
                <c:pt idx="1093">
                  <c:v>14.46247809606926</c:v>
                </c:pt>
                <c:pt idx="1094">
                  <c:v>14.48078134224806</c:v>
                </c:pt>
                <c:pt idx="1095">
                  <c:v>14.49907674327291</c:v>
                </c:pt>
                <c:pt idx="1096">
                  <c:v>14.51736569816654</c:v>
                </c:pt>
                <c:pt idx="1097">
                  <c:v>14.53564820875953</c:v>
                </c:pt>
                <c:pt idx="1098">
                  <c:v>14.55392427732267</c:v>
                </c:pt>
                <c:pt idx="1099">
                  <c:v>14.57219529976367</c:v>
                </c:pt>
                <c:pt idx="1100">
                  <c:v>14.59045849058523</c:v>
                </c:pt>
                <c:pt idx="1101">
                  <c:v>14.60871524618463</c:v>
                </c:pt>
                <c:pt idx="1102">
                  <c:v>14.62696556882944</c:v>
                </c:pt>
                <c:pt idx="1103">
                  <c:v>14.64520946078637</c:v>
                </c:pt>
                <c:pt idx="1104">
                  <c:v>14.66344831550544</c:v>
                </c:pt>
                <c:pt idx="1105">
                  <c:v>14.68167935239338</c:v>
                </c:pt>
                <c:pt idx="1106">
                  <c:v>14.69990396538894</c:v>
                </c:pt>
                <c:pt idx="1107">
                  <c:v>14.71812215675558</c:v>
                </c:pt>
                <c:pt idx="1108">
                  <c:v>14.73633392875597</c:v>
                </c:pt>
                <c:pt idx="1109">
                  <c:v>14.75454067238675</c:v>
                </c:pt>
                <c:pt idx="1110">
                  <c:v>14.77273961195005</c:v>
                </c:pt>
                <c:pt idx="1111">
                  <c:v>14.79093213893036</c:v>
                </c:pt>
                <c:pt idx="1112">
                  <c:v>14.8091182555871</c:v>
                </c:pt>
                <c:pt idx="1113">
                  <c:v>14.82729796417887</c:v>
                </c:pt>
                <c:pt idx="1114">
                  <c:v>14.84547265325323</c:v>
                </c:pt>
                <c:pt idx="1115">
                  <c:v>14.86363955199907</c:v>
                </c:pt>
                <c:pt idx="1116">
                  <c:v>14.88180004945101</c:v>
                </c:pt>
                <c:pt idx="1117">
                  <c:v>14.89995414786435</c:v>
                </c:pt>
                <c:pt idx="1118">
                  <c:v>14.91810184949364</c:v>
                </c:pt>
                <c:pt idx="1119">
                  <c:v>14.93624454044168</c:v>
                </c:pt>
                <c:pt idx="1120">
                  <c:v>14.95437945477554</c:v>
                </c:pt>
                <c:pt idx="1121">
                  <c:v>14.97250797908418</c:v>
                </c:pt>
                <c:pt idx="1122">
                  <c:v>14.99063011561888</c:v>
                </c:pt>
                <c:pt idx="1123">
                  <c:v>15.00874586663008</c:v>
                </c:pt>
                <c:pt idx="1124">
                  <c:v>15.02685661578014</c:v>
                </c:pt>
                <c:pt idx="1125">
                  <c:v>15.0449596020057</c:v>
                </c:pt>
                <c:pt idx="1126">
                  <c:v>15.06305620945438</c:v>
                </c:pt>
                <c:pt idx="1127">
                  <c:v>15.08114644037341</c:v>
                </c:pt>
                <c:pt idx="1128">
                  <c:v>15.09923029700916</c:v>
                </c:pt>
                <c:pt idx="1129">
                  <c:v>15.11730916058783</c:v>
                </c:pt>
                <c:pt idx="1130">
                  <c:v>15.135380274907</c:v>
                </c:pt>
                <c:pt idx="1131">
                  <c:v>15.15344502167732</c:v>
                </c:pt>
                <c:pt idx="1132">
                  <c:v>15.17150340314191</c:v>
                </c:pt>
                <c:pt idx="1133">
                  <c:v>15.1895554215431</c:v>
                </c:pt>
                <c:pt idx="1134">
                  <c:v>15.20760245567515</c:v>
                </c:pt>
                <c:pt idx="1135">
                  <c:v>15.22564175418812</c:v>
                </c:pt>
                <c:pt idx="1136">
                  <c:v>15.24367469635989</c:v>
                </c:pt>
                <c:pt idx="1137">
                  <c:v>15.26170128442951</c:v>
                </c:pt>
                <c:pt idx="1138">
                  <c:v>15.27972152063523</c:v>
                </c:pt>
                <c:pt idx="1139">
                  <c:v>15.29773678134373</c:v>
                </c:pt>
                <c:pt idx="1140">
                  <c:v>15.31574432004891</c:v>
                </c:pt>
                <c:pt idx="1141">
                  <c:v>15.3337455136002</c:v>
                </c:pt>
                <c:pt idx="1142">
                  <c:v>15.35174036423256</c:v>
                </c:pt>
                <c:pt idx="1143">
                  <c:v>15.36972887418018</c:v>
                </c:pt>
                <c:pt idx="1144">
                  <c:v>15.3877124173864</c:v>
                </c:pt>
                <c:pt idx="1145">
                  <c:v>15.40568825218043</c:v>
                </c:pt>
                <c:pt idx="1146">
                  <c:v>15.42365775298753</c:v>
                </c:pt>
                <c:pt idx="1147">
                  <c:v>15.44162092203858</c:v>
                </c:pt>
                <c:pt idx="1148">
                  <c:v>15.4595777615637</c:v>
                </c:pt>
                <c:pt idx="1149">
                  <c:v>15.47752964308713</c:v>
                </c:pt>
                <c:pt idx="1150">
                  <c:v>15.49547382976494</c:v>
                </c:pt>
                <c:pt idx="1151">
                  <c:v>15.5134116936024</c:v>
                </c:pt>
                <c:pt idx="1152">
                  <c:v>15.53134323682633</c:v>
                </c:pt>
                <c:pt idx="1153">
                  <c:v>15.54926846166279</c:v>
                </c:pt>
                <c:pt idx="1154">
                  <c:v>15.56718873722118</c:v>
                </c:pt>
                <c:pt idx="1155">
                  <c:v>15.58510133147588</c:v>
                </c:pt>
                <c:pt idx="1156">
                  <c:v>15.60300761401647</c:v>
                </c:pt>
                <c:pt idx="1157">
                  <c:v>15.62090758706573</c:v>
                </c:pt>
                <c:pt idx="1158">
                  <c:v>15.63880125284562</c:v>
                </c:pt>
                <c:pt idx="1159">
                  <c:v>15.6566899782065</c:v>
                </c:pt>
                <c:pt idx="1160">
                  <c:v>15.67457103644196</c:v>
                </c:pt>
                <c:pt idx="1161">
                  <c:v>15.69244579411518</c:v>
                </c:pt>
                <c:pt idx="1162">
                  <c:v>15.71031425344602</c:v>
                </c:pt>
                <c:pt idx="1163">
                  <c:v>15.72817641665354</c:v>
                </c:pt>
                <c:pt idx="1164">
                  <c:v>15.74603364803143</c:v>
                </c:pt>
                <c:pt idx="1165">
                  <c:v>15.76388322516632</c:v>
                </c:pt>
                <c:pt idx="1166">
                  <c:v>15.78172651283042</c:v>
                </c:pt>
                <c:pt idx="1167">
                  <c:v>15.79956351323957</c:v>
                </c:pt>
                <c:pt idx="1168">
                  <c:v>15.81739422860882</c:v>
                </c:pt>
                <c:pt idx="1169">
                  <c:v>15.8352200208298</c:v>
                </c:pt>
                <c:pt idx="1170">
                  <c:v>15.85303817228207</c:v>
                </c:pt>
                <c:pt idx="1171">
                  <c:v>15.87085004533494</c:v>
                </c:pt>
                <c:pt idx="1172">
                  <c:v>15.88865564220023</c:v>
                </c:pt>
                <c:pt idx="1173">
                  <c:v>15.906454965089</c:v>
                </c:pt>
                <c:pt idx="1174">
                  <c:v>15.92424937349501</c:v>
                </c:pt>
                <c:pt idx="1175">
                  <c:v>15.94203615458234</c:v>
                </c:pt>
                <c:pt idx="1176">
                  <c:v>15.9598166683216</c:v>
                </c:pt>
                <c:pt idx="1177">
                  <c:v>15.9775909169206</c:v>
                </c:pt>
                <c:pt idx="1178">
                  <c:v>15.99535890258636</c:v>
                </c:pt>
                <c:pt idx="1179">
                  <c:v>16.01312198241908</c:v>
                </c:pt>
                <c:pt idx="1180">
                  <c:v>16.03087744835884</c:v>
                </c:pt>
                <c:pt idx="1181">
                  <c:v>16.04862665798178</c:v>
                </c:pt>
                <c:pt idx="1182">
                  <c:v>16.06636961349178</c:v>
                </c:pt>
                <c:pt idx="1183">
                  <c:v>16.08410631709177</c:v>
                </c:pt>
                <c:pt idx="1184">
                  <c:v>16.10183812349255</c:v>
                </c:pt>
                <c:pt idx="1185">
                  <c:v>16.11956232940186</c:v>
                </c:pt>
                <c:pt idx="1186">
                  <c:v>16.13728029000558</c:v>
                </c:pt>
                <c:pt idx="1187">
                  <c:v>16.15499200750352</c:v>
                </c:pt>
                <c:pt idx="1188">
                  <c:v>16.17269748409467</c:v>
                </c:pt>
                <c:pt idx="1189">
                  <c:v>16.19039807210459</c:v>
                </c:pt>
                <c:pt idx="1190">
                  <c:v>16.20809107300025</c:v>
                </c:pt>
                <c:pt idx="1191">
                  <c:v>16.22577783958148</c:v>
                </c:pt>
                <c:pt idx="1192">
                  <c:v>16.2434583740441</c:v>
                </c:pt>
                <c:pt idx="1193">
                  <c:v>16.26113267858304</c:v>
                </c:pt>
                <c:pt idx="1194">
                  <c:v>16.2788021031429</c:v>
                </c:pt>
                <c:pt idx="1195">
                  <c:v>16.29646395394145</c:v>
                </c:pt>
                <c:pt idx="1196">
                  <c:v>16.31411958139669</c:v>
                </c:pt>
                <c:pt idx="1197">
                  <c:v>16.33176898770038</c:v>
                </c:pt>
                <c:pt idx="1198">
                  <c:v>16.34941217504352</c:v>
                </c:pt>
                <c:pt idx="1199">
                  <c:v>16.36705049099377</c:v>
                </c:pt>
                <c:pt idx="1200">
                  <c:v>16.38468124651146</c:v>
                </c:pt>
                <c:pt idx="1201">
                  <c:v>16.40230578963688</c:v>
                </c:pt>
                <c:pt idx="1202">
                  <c:v>16.41992412255781</c:v>
                </c:pt>
                <c:pt idx="1203">
                  <c:v>16.43753624746118</c:v>
                </c:pt>
                <c:pt idx="1204">
                  <c:v>16.45514350954203</c:v>
                </c:pt>
                <c:pt idx="1205">
                  <c:v>16.47274322449486</c:v>
                </c:pt>
                <c:pt idx="1206">
                  <c:v>16.49033673798638</c:v>
                </c:pt>
                <c:pt idx="1207">
                  <c:v>16.5079240522004</c:v>
                </c:pt>
                <c:pt idx="1208">
                  <c:v>16.52550516931983</c:v>
                </c:pt>
                <c:pt idx="1209">
                  <c:v>16.5430814321712</c:v>
                </c:pt>
                <c:pt idx="1210">
                  <c:v>16.56065016117479</c:v>
                </c:pt>
                <c:pt idx="1211">
                  <c:v>16.57821269962804</c:v>
                </c:pt>
                <c:pt idx="1212">
                  <c:v>16.59576904971069</c:v>
                </c:pt>
                <c:pt idx="1213">
                  <c:v>16.6133192136017</c:v>
                </c:pt>
                <c:pt idx="1214">
                  <c:v>16.6308645317632</c:v>
                </c:pt>
                <c:pt idx="1215">
                  <c:v>16.64840232933298</c:v>
                </c:pt>
                <c:pt idx="1216">
                  <c:v>16.6659339472433</c:v>
                </c:pt>
                <c:pt idx="1217">
                  <c:v>16.68345938766988</c:v>
                </c:pt>
                <c:pt idx="1218">
                  <c:v>16.70097865278769</c:v>
                </c:pt>
                <c:pt idx="1219">
                  <c:v>16.71849308069865</c:v>
                </c:pt>
                <c:pt idx="1220">
                  <c:v>16.73600000124972</c:v>
                </c:pt>
                <c:pt idx="1221">
                  <c:v>16.75350075301217</c:v>
                </c:pt>
                <c:pt idx="1222">
                  <c:v>16.77099533815769</c:v>
                </c:pt>
                <c:pt idx="1223">
                  <c:v>16.78848375885723</c:v>
                </c:pt>
                <c:pt idx="1224">
                  <c:v>16.80596735237189</c:v>
                </c:pt>
                <c:pt idx="1225">
                  <c:v>16.82344345186426</c:v>
                </c:pt>
                <c:pt idx="1226">
                  <c:v>16.84091339350692</c:v>
                </c:pt>
                <c:pt idx="1227">
                  <c:v>16.85837717946961</c:v>
                </c:pt>
                <c:pt idx="1228">
                  <c:v>16.87583481192128</c:v>
                </c:pt>
                <c:pt idx="1229">
                  <c:v>16.89328762425814</c:v>
                </c:pt>
                <c:pt idx="1230">
                  <c:v>16.91073295572242</c:v>
                </c:pt>
                <c:pt idx="1231">
                  <c:v>16.92817214017802</c:v>
                </c:pt>
                <c:pt idx="1232">
                  <c:v>16.94560517979074</c:v>
                </c:pt>
                <c:pt idx="1233">
                  <c:v>16.96303207672556</c:v>
                </c:pt>
                <c:pt idx="1234">
                  <c:v>16.98045416203109</c:v>
                </c:pt>
                <c:pt idx="1235">
                  <c:v>16.99786877963387</c:v>
                </c:pt>
                <c:pt idx="1236">
                  <c:v>17.01527726104927</c:v>
                </c:pt>
                <c:pt idx="1237">
                  <c:v>17.03267960843918</c:v>
                </c:pt>
                <c:pt idx="1238">
                  <c:v>17.05007582396468</c:v>
                </c:pt>
                <c:pt idx="1239">
                  <c:v>17.06746723633077</c:v>
                </c:pt>
                <c:pt idx="1240">
                  <c:v>17.08485119414012</c:v>
                </c:pt>
                <c:pt idx="1241">
                  <c:v>17.10222902656372</c:v>
                </c:pt>
                <c:pt idx="1242">
                  <c:v>17.11960073575957</c:v>
                </c:pt>
                <c:pt idx="1243">
                  <c:v>17.13696632388474</c:v>
                </c:pt>
                <c:pt idx="1244">
                  <c:v>17.15432711730483</c:v>
                </c:pt>
                <c:pt idx="1245">
                  <c:v>17.17168046929037</c:v>
                </c:pt>
                <c:pt idx="1246">
                  <c:v>17.18902770667211</c:v>
                </c:pt>
                <c:pt idx="1247">
                  <c:v>17.20636883160403</c:v>
                </c:pt>
                <c:pt idx="1248">
                  <c:v>17.22370384623933</c:v>
                </c:pt>
                <c:pt idx="1249">
                  <c:v>17.24103407460831</c:v>
                </c:pt>
                <c:pt idx="1250">
                  <c:v>17.25835687464107</c:v>
                </c:pt>
                <c:pt idx="1251">
                  <c:v>17.27567357083222</c:v>
                </c:pt>
                <c:pt idx="1252">
                  <c:v>17.29298416533187</c:v>
                </c:pt>
                <c:pt idx="1253">
                  <c:v>17.3102886602892</c:v>
                </c:pt>
                <c:pt idx="1254">
                  <c:v>17.32758837740328</c:v>
                </c:pt>
                <c:pt idx="1255">
                  <c:v>17.34488067925567</c:v>
                </c:pt>
                <c:pt idx="1256">
                  <c:v>17.36216688800896</c:v>
                </c:pt>
                <c:pt idx="1257">
                  <c:v>17.37944700580924</c:v>
                </c:pt>
                <c:pt idx="1258">
                  <c:v>17.3967210348018</c:v>
                </c:pt>
                <c:pt idx="1259">
                  <c:v>17.41399029435857</c:v>
                </c:pt>
                <c:pt idx="1260">
                  <c:v>17.43125215170433</c:v>
                </c:pt>
                <c:pt idx="1261">
                  <c:v>17.44850792667372</c:v>
                </c:pt>
                <c:pt idx="1262">
                  <c:v>17.46575762140888</c:v>
                </c:pt>
                <c:pt idx="1263">
                  <c:v>17.48300123805117</c:v>
                </c:pt>
                <c:pt idx="1264">
                  <c:v>17.50024009364946</c:v>
                </c:pt>
                <c:pt idx="1265">
                  <c:v>17.51747156006357</c:v>
                </c:pt>
                <c:pt idx="1266">
                  <c:v>17.5346969548043</c:v>
                </c:pt>
                <c:pt idx="1267">
                  <c:v>17.55191628000982</c:v>
                </c:pt>
                <c:pt idx="1268">
                  <c:v>17.56912953781755</c:v>
                </c:pt>
                <c:pt idx="1269">
                  <c:v>17.58633804295738</c:v>
                </c:pt>
                <c:pt idx="1270">
                  <c:v>17.60353917191604</c:v>
                </c:pt>
                <c:pt idx="1271">
                  <c:v>17.62073423988452</c:v>
                </c:pt>
                <c:pt idx="1272">
                  <c:v>17.63792324899706</c:v>
                </c:pt>
                <c:pt idx="1273">
                  <c:v>17.6551062013871</c:v>
                </c:pt>
                <c:pt idx="1274">
                  <c:v>17.67228440946966</c:v>
                </c:pt>
                <c:pt idx="1275">
                  <c:v>17.68945525435018</c:v>
                </c:pt>
                <c:pt idx="1276">
                  <c:v>17.70662004890393</c:v>
                </c:pt>
                <c:pt idx="1277">
                  <c:v>17.723780104159</c:v>
                </c:pt>
                <c:pt idx="1278">
                  <c:v>17.74093149555159</c:v>
                </c:pt>
                <c:pt idx="1279">
                  <c:v>17.75807945987913</c:v>
                </c:pt>
                <c:pt idx="1280">
                  <c:v>17.77521876644529</c:v>
                </c:pt>
                <c:pt idx="1281">
                  <c:v>17.79235464835759</c:v>
                </c:pt>
                <c:pt idx="1282">
                  <c:v>17.80948449179179</c:v>
                </c:pt>
                <c:pt idx="1283">
                  <c:v>17.82660568660812</c:v>
                </c:pt>
                <c:pt idx="1284">
                  <c:v>17.84372346038391</c:v>
                </c:pt>
                <c:pt idx="1285">
                  <c:v>17.86083259163176</c:v>
                </c:pt>
                <c:pt idx="1286">
                  <c:v>17.87793830424557</c:v>
                </c:pt>
                <c:pt idx="1287">
                  <c:v>17.89503798900279</c:v>
                </c:pt>
                <c:pt idx="1288">
                  <c:v>17.9121290403588</c:v>
                </c:pt>
                <c:pt idx="1289">
                  <c:v>17.92921667668708</c:v>
                </c:pt>
                <c:pt idx="1290">
                  <c:v>17.94629568569295</c:v>
                </c:pt>
                <c:pt idx="1291">
                  <c:v>17.96337128207288</c:v>
                </c:pt>
                <c:pt idx="1292">
                  <c:v>17.98044086119789</c:v>
                </c:pt>
                <c:pt idx="1293">
                  <c:v>17.99750182211048</c:v>
                </c:pt>
                <c:pt idx="1294">
                  <c:v>18.01455937399642</c:v>
                </c:pt>
                <c:pt idx="1295">
                  <c:v>18.0316083137375</c:v>
                </c:pt>
                <c:pt idx="1296">
                  <c:v>18.04865384684906</c:v>
                </c:pt>
                <c:pt idx="1297">
                  <c:v>18.06569337328752</c:v>
                </c:pt>
                <c:pt idx="1298">
                  <c:v>18.08272429667442</c:v>
                </c:pt>
                <c:pt idx="1299">
                  <c:v>18.09975181702399</c:v>
                </c:pt>
                <c:pt idx="1300">
                  <c:v>18.11677074037839</c:v>
                </c:pt>
                <c:pt idx="1301">
                  <c:v>18.13378626308786</c:v>
                </c:pt>
                <c:pt idx="1302">
                  <c:v>18.15079578968626</c:v>
                </c:pt>
                <c:pt idx="1303">
                  <c:v>18.16779672836601</c:v>
                </c:pt>
                <c:pt idx="1304">
                  <c:v>18.18479426998597</c:v>
                </c:pt>
                <c:pt idx="1305">
                  <c:v>18.20178322973255</c:v>
                </c:pt>
                <c:pt idx="1306">
                  <c:v>18.21876879480702</c:v>
                </c:pt>
                <c:pt idx="1307">
                  <c:v>18.23574837431255</c:v>
                </c:pt>
                <c:pt idx="1308">
                  <c:v>18.25271938100447</c:v>
                </c:pt>
                <c:pt idx="1309">
                  <c:v>18.26968699660232</c:v>
                </c:pt>
                <c:pt idx="1310">
                  <c:v>18.28664604542065</c:v>
                </c:pt>
                <c:pt idx="1311">
                  <c:v>18.30360170552789</c:v>
                </c:pt>
                <c:pt idx="1312">
                  <c:v>18.32055139058844</c:v>
                </c:pt>
                <c:pt idx="1313">
                  <c:v>18.33749251791253</c:v>
                </c:pt>
                <c:pt idx="1314">
                  <c:v>18.35443026009642</c:v>
                </c:pt>
                <c:pt idx="1315">
                  <c:v>18.3713594505668</c:v>
                </c:pt>
                <c:pt idx="1316">
                  <c:v>18.38828525827518</c:v>
                </c:pt>
                <c:pt idx="1317">
                  <c:v>18.40520510143929</c:v>
                </c:pt>
                <c:pt idx="1318">
                  <c:v>18.42211640191617</c:v>
                </c:pt>
                <c:pt idx="1319">
                  <c:v>18.43902432319487</c:v>
                </c:pt>
                <c:pt idx="1320">
                  <c:v>18.45592370779815</c:v>
                </c:pt>
                <c:pt idx="1321">
                  <c:v>18.4728197164603</c:v>
                </c:pt>
                <c:pt idx="1322">
                  <c:v>18.48970977374101</c:v>
                </c:pt>
                <c:pt idx="1323">
                  <c:v>18.50659130351149</c:v>
                </c:pt>
                <c:pt idx="1324">
                  <c:v>18.523469460174</c:v>
                </c:pt>
                <c:pt idx="1325">
                  <c:v>18.54033909533363</c:v>
                </c:pt>
                <c:pt idx="1326">
                  <c:v>18.55720535976095</c:v>
                </c:pt>
                <c:pt idx="1327">
                  <c:v>18.57406568075906</c:v>
                </c:pt>
                <c:pt idx="1328">
                  <c:v>18.59091748925757</c:v>
                </c:pt>
                <c:pt idx="1329">
                  <c:v>18.60776593058395</c:v>
                </c:pt>
                <c:pt idx="1330">
                  <c:v>18.62460586540736</c:v>
                </c:pt>
                <c:pt idx="1331">
                  <c:v>18.64144243542986</c:v>
                </c:pt>
                <c:pt idx="1332">
                  <c:v>18.65827307248392</c:v>
                </c:pt>
                <c:pt idx="1333">
                  <c:v>18.67509521202209</c:v>
                </c:pt>
                <c:pt idx="1334">
                  <c:v>18.69191399031297</c:v>
                </c:pt>
                <c:pt idx="1335">
                  <c:v>18.70872427707378</c:v>
                </c:pt>
                <c:pt idx="1336">
                  <c:v>18.72553120495416</c:v>
                </c:pt>
                <c:pt idx="1337">
                  <c:v>18.74233221030785</c:v>
                </c:pt>
                <c:pt idx="1338">
                  <c:v>18.75912473310245</c:v>
                </c:pt>
                <c:pt idx="1339">
                  <c:v>18.77591390056357</c:v>
                </c:pt>
                <c:pt idx="1340">
                  <c:v>18.79269459144064</c:v>
                </c:pt>
                <c:pt idx="1341">
                  <c:v>18.80947192934666</c:v>
                </c:pt>
                <c:pt idx="1342">
                  <c:v>18.82624335514885</c:v>
                </c:pt>
                <c:pt idx="1343">
                  <c:v>18.84300631332176</c:v>
                </c:pt>
                <c:pt idx="1344">
                  <c:v>18.85976592206401</c:v>
                </c:pt>
                <c:pt idx="1345">
                  <c:v>18.8765170691413</c:v>
                </c:pt>
                <c:pt idx="1346">
                  <c:v>18.89326486914596</c:v>
                </c:pt>
                <c:pt idx="1347">
                  <c:v>18.91000676745062</c:v>
                </c:pt>
                <c:pt idx="1348">
                  <c:v>18.92674021302893</c:v>
                </c:pt>
                <c:pt idx="1349">
                  <c:v>18.94347031506843</c:v>
                </c:pt>
                <c:pt idx="1350">
                  <c:v>18.9601919703351</c:v>
                </c:pt>
                <c:pt idx="1351">
                  <c:v>18.97691028441657</c:v>
                </c:pt>
                <c:pt idx="1352">
                  <c:v>18.99362270718289</c:v>
                </c:pt>
                <c:pt idx="1353">
                  <c:v>19.01032669209897</c:v>
                </c:pt>
                <c:pt idx="1354">
                  <c:v>19.02702733935695</c:v>
                </c:pt>
                <c:pt idx="1355">
                  <c:v>19.04371955470744</c:v>
                </c:pt>
                <c:pt idx="1356">
                  <c:v>19.06040843474907</c:v>
                </c:pt>
                <c:pt idx="1357">
                  <c:v>19.07709143384151</c:v>
                </c:pt>
                <c:pt idx="1358">
                  <c:v>19.09376600993287</c:v>
                </c:pt>
                <c:pt idx="1359">
                  <c:v>19.11043725423587</c:v>
                </c:pt>
                <c:pt idx="1360">
                  <c:v>19.12710008146986</c:v>
                </c:pt>
                <c:pt idx="1361">
                  <c:v>19.14375957926022</c:v>
                </c:pt>
                <c:pt idx="1362">
                  <c:v>19.16041320644846</c:v>
                </c:pt>
                <c:pt idx="1363">
                  <c:v>19.17705842545794</c:v>
                </c:pt>
                <c:pt idx="1364">
                  <c:v>19.19370031853775</c:v>
                </c:pt>
                <c:pt idx="1365">
                  <c:v>19.21033380936014</c:v>
                </c:pt>
                <c:pt idx="1366">
                  <c:v>19.22696397659322</c:v>
                </c:pt>
                <c:pt idx="1367">
                  <c:v>19.24358828355216</c:v>
                </c:pt>
                <c:pt idx="1368">
                  <c:v>19.26020419712788</c:v>
                </c:pt>
                <c:pt idx="1369">
                  <c:v>19.27681679062157</c:v>
                </c:pt>
                <c:pt idx="1370">
                  <c:v>19.29342099664266</c:v>
                </c:pt>
                <c:pt idx="1371">
                  <c:v>19.31002188491759</c:v>
                </c:pt>
                <c:pt idx="1372">
                  <c:v>19.3266169232275</c:v>
                </c:pt>
                <c:pt idx="1373">
                  <c:v>19.34320358292293</c:v>
                </c:pt>
                <c:pt idx="1374">
                  <c:v>19.35978692837287</c:v>
                </c:pt>
                <c:pt idx="1375">
                  <c:v>19.37636190110823</c:v>
                </c:pt>
                <c:pt idx="1376">
                  <c:v>19.39293356192956</c:v>
                </c:pt>
                <c:pt idx="1377">
                  <c:v>19.40949938307602</c:v>
                </c:pt>
                <c:pt idx="1378">
                  <c:v>19.42605684034998</c:v>
                </c:pt>
                <c:pt idx="1379">
                  <c:v>19.44261098920387</c:v>
                </c:pt>
                <c:pt idx="1380">
                  <c:v>19.45915678007447</c:v>
                </c:pt>
                <c:pt idx="1381">
                  <c:v>19.47569926485206</c:v>
                </c:pt>
                <c:pt idx="1382">
                  <c:v>19.49223592022604</c:v>
                </c:pt>
                <c:pt idx="1383">
                  <c:v>19.50876422644269</c:v>
                </c:pt>
                <c:pt idx="1384">
                  <c:v>19.52528923005368</c:v>
                </c:pt>
                <c:pt idx="1385">
                  <c:v>19.54180589038583</c:v>
                </c:pt>
                <c:pt idx="1386">
                  <c:v>19.55831925043492</c:v>
                </c:pt>
                <c:pt idx="1387">
                  <c:v>19.57482679133277</c:v>
                </c:pt>
                <c:pt idx="1388">
                  <c:v>19.5913259977617</c:v>
                </c:pt>
                <c:pt idx="1389">
                  <c:v>19.60782190738827</c:v>
                </c:pt>
                <c:pt idx="1390">
                  <c:v>19.62430948841375</c:v>
                </c:pt>
                <c:pt idx="1391">
                  <c:v>19.64079377495504</c:v>
                </c:pt>
                <c:pt idx="1392">
                  <c:v>19.65727225257846</c:v>
                </c:pt>
                <c:pt idx="1393">
                  <c:v>19.6737424103947</c:v>
                </c:pt>
                <c:pt idx="1394">
                  <c:v>19.69020927720078</c:v>
                </c:pt>
                <c:pt idx="1395">
                  <c:v>19.70666783005679</c:v>
                </c:pt>
                <c:pt idx="1396">
                  <c:v>19.72312309421636</c:v>
                </c:pt>
                <c:pt idx="1397">
                  <c:v>19.73957255967257</c:v>
                </c:pt>
                <c:pt idx="1398">
                  <c:v>19.75601371995661</c:v>
                </c:pt>
                <c:pt idx="1399">
                  <c:v>19.77245159501156</c:v>
                </c:pt>
                <c:pt idx="1400">
                  <c:v>19.78888117074079</c:v>
                </c:pt>
                <c:pt idx="1401">
                  <c:v>19.80530746355021</c:v>
                </c:pt>
                <c:pt idx="1402">
                  <c:v>19.82172796785185</c:v>
                </c:pt>
                <c:pt idx="1403">
                  <c:v>19.83814018158967</c:v>
                </c:pt>
                <c:pt idx="1404">
                  <c:v>19.85454911586835</c:v>
                </c:pt>
                <c:pt idx="1405">
                  <c:v>19.87094976541897</c:v>
                </c:pt>
                <c:pt idx="1406">
                  <c:v>19.8873471378153</c:v>
                </c:pt>
                <c:pt idx="1407">
                  <c:v>19.90373873188054</c:v>
                </c:pt>
                <c:pt idx="1408">
                  <c:v>19.9201220499636</c:v>
                </c:pt>
                <c:pt idx="1409">
                  <c:v>19.93650209434638</c:v>
                </c:pt>
                <c:pt idx="1410">
                  <c:v>19.95287386857212</c:v>
                </c:pt>
                <c:pt idx="1411">
                  <c:v>19.9692423713979</c:v>
                </c:pt>
                <c:pt idx="1412">
                  <c:v>19.98560510605044</c:v>
                </c:pt>
                <c:pt idx="1413">
                  <c:v>20.00195957927581</c:v>
                </c:pt>
                <c:pt idx="1414">
                  <c:v>20.01831078454857</c:v>
                </c:pt>
                <c:pt idx="1415">
                  <c:v>20.03465373420866</c:v>
                </c:pt>
                <c:pt idx="1416">
                  <c:v>20.05099341821206</c:v>
                </c:pt>
                <c:pt idx="1417">
                  <c:v>20.06732734418108</c:v>
                </c:pt>
                <c:pt idx="1418">
                  <c:v>20.08365302325136</c:v>
                </c:pt>
                <c:pt idx="1419">
                  <c:v>20.0999754419075</c:v>
                </c:pt>
                <c:pt idx="1420">
                  <c:v>20.1162896211224</c:v>
                </c:pt>
                <c:pt idx="1421">
                  <c:v>20.13260054055948</c:v>
                </c:pt>
                <c:pt idx="1422">
                  <c:v>20.1489057122316</c:v>
                </c:pt>
                <c:pt idx="1423">
                  <c:v>20.16520265165873</c:v>
                </c:pt>
                <c:pt idx="1424">
                  <c:v>20.1814963347515</c:v>
                </c:pt>
                <c:pt idx="1425">
                  <c:v>20.19778179139884</c:v>
                </c:pt>
                <c:pt idx="1426">
                  <c:v>20.21406399400536</c:v>
                </c:pt>
                <c:pt idx="1427">
                  <c:v>20.23034045896422</c:v>
                </c:pt>
                <c:pt idx="1428">
                  <c:v>20.2466087061695</c:v>
                </c:pt>
                <c:pt idx="1429">
                  <c:v>20.26287370277128</c:v>
                </c:pt>
                <c:pt idx="1430">
                  <c:v>20.27913048740878</c:v>
                </c:pt>
                <c:pt idx="1431">
                  <c:v>20.29538402373221</c:v>
                </c:pt>
                <c:pt idx="1432">
                  <c:v>20.31163183250732</c:v>
                </c:pt>
                <c:pt idx="1433">
                  <c:v>20.32787143799465</c:v>
                </c:pt>
                <c:pt idx="1434">
                  <c:v>20.34410779859908</c:v>
                </c:pt>
                <c:pt idx="1435">
                  <c:v>20.36033596169474</c:v>
                </c:pt>
                <c:pt idx="1436">
                  <c:v>20.37656088219287</c:v>
                </c:pt>
                <c:pt idx="1437">
                  <c:v>20.3927800852241</c:v>
                </c:pt>
                <c:pt idx="1438">
                  <c:v>20.40899109940768</c:v>
                </c:pt>
                <c:pt idx="1439">
                  <c:v>20.42519887441877</c:v>
                </c:pt>
                <c:pt idx="1440">
                  <c:v>20.44139846635101</c:v>
                </c:pt>
                <c:pt idx="1441">
                  <c:v>20.45759482139204</c:v>
                </c:pt>
                <c:pt idx="1442">
                  <c:v>20.47378546902969</c:v>
                </c:pt>
                <c:pt idx="1443">
                  <c:v>20.48996794223426</c:v>
                </c:pt>
                <c:pt idx="1444">
                  <c:v>20.50614718196653</c:v>
                </c:pt>
                <c:pt idx="1445">
                  <c:v>20.52231825302432</c:v>
                </c:pt>
                <c:pt idx="1446">
                  <c:v>20.53848609288702</c:v>
                </c:pt>
                <c:pt idx="1447">
                  <c:v>20.55464823539198</c:v>
                </c:pt>
                <c:pt idx="1448">
                  <c:v>20.57080221785291</c:v>
                </c:pt>
                <c:pt idx="1449">
                  <c:v>20.58695297253155</c:v>
                </c:pt>
                <c:pt idx="1450">
                  <c:v>20.60309557291455</c:v>
                </c:pt>
                <c:pt idx="1451">
                  <c:v>20.61923494778838</c:v>
                </c:pt>
                <c:pt idx="1452">
                  <c:v>20.63536863533228</c:v>
                </c:pt>
                <c:pt idx="1453">
                  <c:v>20.6514941771957</c:v>
                </c:pt>
                <c:pt idx="1454">
                  <c:v>20.66761649695666</c:v>
                </c:pt>
                <c:pt idx="1455">
                  <c:v>20.68373067677535</c:v>
                </c:pt>
                <c:pt idx="1456">
                  <c:v>20.69984163676064</c:v>
                </c:pt>
                <c:pt idx="1457">
                  <c:v>20.71594691942597</c:v>
                </c:pt>
                <c:pt idx="1458">
                  <c:v>20.73204407074893</c:v>
                </c:pt>
                <c:pt idx="1459">
                  <c:v>20.74813800563911</c:v>
                </c:pt>
                <c:pt idx="1460">
                  <c:v>20.76422381491496</c:v>
                </c:pt>
                <c:pt idx="1461">
                  <c:v>20.78030641002297</c:v>
                </c:pt>
                <c:pt idx="1462">
                  <c:v>20.79638333780322</c:v>
                </c:pt>
                <c:pt idx="1463">
                  <c:v>20.81245214855386</c:v>
                </c:pt>
                <c:pt idx="1464">
                  <c:v>20.82851774853117</c:v>
                </c:pt>
                <c:pt idx="1465">
                  <c:v>20.84457523719671</c:v>
                </c:pt>
                <c:pt idx="1466">
                  <c:v>20.86062951734985</c:v>
                </c:pt>
                <c:pt idx="1467">
                  <c:v>20.87667814014971</c:v>
                </c:pt>
                <c:pt idx="1468">
                  <c:v>20.89271866020725</c:v>
                </c:pt>
                <c:pt idx="1469">
                  <c:v>20.90875597514082</c:v>
                </c:pt>
                <c:pt idx="1470">
                  <c:v>20.92478519303986</c:v>
                </c:pt>
                <c:pt idx="1471">
                  <c:v>20.94081120807181</c:v>
                </c:pt>
                <c:pt idx="1472">
                  <c:v>20.95683157570716</c:v>
                </c:pt>
                <c:pt idx="1473">
                  <c:v>20.97284385486221</c:v>
                </c:pt>
                <c:pt idx="1474">
                  <c:v>20.98885293453255</c:v>
                </c:pt>
                <c:pt idx="1475">
                  <c:v>21.00485393142022</c:v>
                </c:pt>
                <c:pt idx="1476">
                  <c:v>21.02085173107602</c:v>
                </c:pt>
                <c:pt idx="1477">
                  <c:v>21.0368438932742</c:v>
                </c:pt>
                <c:pt idx="1478">
                  <c:v>21.05282798122881</c:v>
                </c:pt>
                <c:pt idx="1479">
                  <c:v>21.06880887532782</c:v>
                </c:pt>
                <c:pt idx="1480">
                  <c:v>21.08478170087084</c:v>
                </c:pt>
                <c:pt idx="1481">
                  <c:v>21.10075133480705</c:v>
                </c:pt>
                <c:pt idx="1482">
                  <c:v>21.11671534120696</c:v>
                </c:pt>
                <c:pt idx="1483">
                  <c:v>21.13267128757478</c:v>
                </c:pt>
                <c:pt idx="1484">
                  <c:v>21.14862404570606</c:v>
                </c:pt>
                <c:pt idx="1485">
                  <c:v>21.1645687494827</c:v>
                </c:pt>
                <c:pt idx="1486">
                  <c:v>21.18051026726755</c:v>
                </c:pt>
                <c:pt idx="1487">
                  <c:v>21.19644616741977</c:v>
                </c:pt>
                <c:pt idx="1488">
                  <c:v>21.21237402172618</c:v>
                </c:pt>
                <c:pt idx="1489">
                  <c:v>21.228298693405</c:v>
                </c:pt>
                <c:pt idx="1490">
                  <c:v>21.24421532490539</c:v>
                </c:pt>
                <c:pt idx="1491">
                  <c:v>21.26012877601893</c:v>
                </c:pt>
                <c:pt idx="1492">
                  <c:v>21.27603661938586</c:v>
                </c:pt>
                <c:pt idx="1493">
                  <c:v>21.2919364310681</c:v>
                </c:pt>
                <c:pt idx="1494">
                  <c:v>21.30783306572165</c:v>
                </c:pt>
                <c:pt idx="1495">
                  <c:v>21.32372167434782</c:v>
                </c:pt>
                <c:pt idx="1496">
                  <c:v>21.339607108182</c:v>
                </c:pt>
                <c:pt idx="1497">
                  <c:v>21.35548694413802</c:v>
                </c:pt>
                <c:pt idx="1498">
                  <c:v>21.37135876254534</c:v>
                </c:pt>
                <c:pt idx="1499">
                  <c:v>21.3872274095128</c:v>
                </c:pt>
                <c:pt idx="1500">
                  <c:v>21.40308804457885</c:v>
                </c:pt>
                <c:pt idx="1501">
                  <c:v>21.41894551043772</c:v>
                </c:pt>
                <c:pt idx="1502">
                  <c:v>21.4347973882693</c:v>
                </c:pt>
                <c:pt idx="1503">
                  <c:v>21.45064126266308</c:v>
                </c:pt>
                <c:pt idx="1504">
                  <c:v>21.46648197119582</c:v>
                </c:pt>
                <c:pt idx="1505">
                  <c:v>21.48231468192803</c:v>
                </c:pt>
                <c:pt idx="1506">
                  <c:v>21.49814422902784</c:v>
                </c:pt>
                <c:pt idx="1507">
                  <c:v>21.51396819793371</c:v>
                </c:pt>
                <c:pt idx="1508">
                  <c:v>21.52978417748766</c:v>
                </c:pt>
                <c:pt idx="1509">
                  <c:v>21.54559699674928</c:v>
                </c:pt>
                <c:pt idx="1510">
                  <c:v>21.5614018322863</c:v>
                </c:pt>
                <c:pt idx="1511">
                  <c:v>21.57720350975566</c:v>
                </c:pt>
                <c:pt idx="1512">
                  <c:v>21.59299961884686</c:v>
                </c:pt>
                <c:pt idx="1513">
                  <c:v>21.60878775264705</c:v>
                </c:pt>
                <c:pt idx="1514">
                  <c:v>21.62457273171368</c:v>
                </c:pt>
                <c:pt idx="1515">
                  <c:v>21.64034974110656</c:v>
                </c:pt>
                <c:pt idx="1516">
                  <c:v>21.65612359798655</c:v>
                </c:pt>
                <c:pt idx="1517">
                  <c:v>21.67189189727816</c:v>
                </c:pt>
                <c:pt idx="1518">
                  <c:v>21.68765223557553</c:v>
                </c:pt>
                <c:pt idx="1519">
                  <c:v>21.70340942474084</c:v>
                </c:pt>
                <c:pt idx="1520">
                  <c:v>21.71915865831176</c:v>
                </c:pt>
                <c:pt idx="1521">
                  <c:v>21.73490474496951</c:v>
                </c:pt>
                <c:pt idx="1522">
                  <c:v>21.75064528288421</c:v>
                </c:pt>
                <c:pt idx="1523">
                  <c:v>21.76637787361162</c:v>
                </c:pt>
                <c:pt idx="1524">
                  <c:v>21.78210732075148</c:v>
                </c:pt>
                <c:pt idx="1525">
                  <c:v>21.79782882630373</c:v>
                </c:pt>
                <c:pt idx="1526">
                  <c:v>21.81354719048348</c:v>
                </c:pt>
                <c:pt idx="1527">
                  <c:v>21.8292600156895</c:v>
                </c:pt>
                <c:pt idx="1528">
                  <c:v>21.8449649077003</c:v>
                </c:pt>
                <c:pt idx="1529">
                  <c:v>21.8606666616584</c:v>
                </c:pt>
                <c:pt idx="1530">
                  <c:v>21.87636048801115</c:v>
                </c:pt>
                <c:pt idx="1531">
                  <c:v>21.89205117852242</c:v>
                </c:pt>
                <c:pt idx="1532">
                  <c:v>21.90773633981224</c:v>
                </c:pt>
                <c:pt idx="1533">
                  <c:v>21.92341358187435</c:v>
                </c:pt>
                <c:pt idx="1534">
                  <c:v>21.93908769140908</c:v>
                </c:pt>
                <c:pt idx="1535">
                  <c:v>21.95475388729618</c:v>
                </c:pt>
                <c:pt idx="1536">
                  <c:v>21.97041695286322</c:v>
                </c:pt>
                <c:pt idx="1537">
                  <c:v>21.98607449894406</c:v>
                </c:pt>
                <c:pt idx="1538">
                  <c:v>22.00172413974029</c:v>
                </c:pt>
                <c:pt idx="1539">
                  <c:v>22.01737065352477</c:v>
                </c:pt>
                <c:pt idx="1540">
                  <c:v>22.03300926759496</c:v>
                </c:pt>
                <c:pt idx="1541">
                  <c:v>22.04864475685695</c:v>
                </c:pt>
                <c:pt idx="1542">
                  <c:v>22.06427473635094</c:v>
                </c:pt>
                <c:pt idx="1543">
                  <c:v>22.079896824479</c:v>
                </c:pt>
                <c:pt idx="1544">
                  <c:v>22.09551579110142</c:v>
                </c:pt>
                <c:pt idx="1545">
                  <c:v>22.11112687191848</c:v>
                </c:pt>
                <c:pt idx="1546">
                  <c:v>22.12673483342962</c:v>
                </c:pt>
                <c:pt idx="1547">
                  <c:v>22.14233729487402</c:v>
                </c:pt>
                <c:pt idx="1548">
                  <c:v>22.15793187884682</c:v>
                </c:pt>
                <c:pt idx="1549">
                  <c:v>22.17352334681053</c:v>
                </c:pt>
                <c:pt idx="1550">
                  <c:v>22.18910694285346</c:v>
                </c:pt>
                <c:pt idx="1551">
                  <c:v>22.20468742508323</c:v>
                </c:pt>
                <c:pt idx="1552">
                  <c:v>22.22026241693058</c:v>
                </c:pt>
                <c:pt idx="1553">
                  <c:v>22.23582954517632</c:v>
                </c:pt>
                <c:pt idx="1554">
                  <c:v>22.25139356290004</c:v>
                </c:pt>
                <c:pt idx="1555">
                  <c:v>22.26694972256324</c:v>
                </c:pt>
                <c:pt idx="1556">
                  <c:v>22.28250277389655</c:v>
                </c:pt>
                <c:pt idx="1557">
                  <c:v>22.29805034451486</c:v>
                </c:pt>
                <c:pt idx="1558">
                  <c:v>22.31359006537732</c:v>
                </c:pt>
                <c:pt idx="1559">
                  <c:v>22.32912668119523</c:v>
                </c:pt>
                <c:pt idx="1560">
                  <c:v>22.34465545278876</c:v>
                </c:pt>
                <c:pt idx="1561">
                  <c:v>22.36018112152607</c:v>
                </c:pt>
                <c:pt idx="1562">
                  <c:v>22.37570131919898</c:v>
                </c:pt>
                <c:pt idx="1563">
                  <c:v>22.39121368093756</c:v>
                </c:pt>
                <c:pt idx="1564">
                  <c:v>22.40672294309968</c:v>
                </c:pt>
                <c:pt idx="1565">
                  <c:v>22.4222243748492</c:v>
                </c:pt>
                <c:pt idx="1566">
                  <c:v>22.43772270920684</c:v>
                </c:pt>
                <c:pt idx="1567">
                  <c:v>22.45321558213379</c:v>
                </c:pt>
                <c:pt idx="1568">
                  <c:v>22.46870063292379</c:v>
                </c:pt>
                <c:pt idx="1569">
                  <c:v>22.48418258959593</c:v>
                </c:pt>
                <c:pt idx="1570">
                  <c:v>22.49965672964322</c:v>
                </c:pt>
                <c:pt idx="1571">
                  <c:v>22.51512777775338</c:v>
                </c:pt>
                <c:pt idx="1572">
                  <c:v>22.53059337404988</c:v>
                </c:pt>
                <c:pt idx="1573">
                  <c:v>22.54605116198264</c:v>
                </c:pt>
                <c:pt idx="1574">
                  <c:v>22.5615058612467</c:v>
                </c:pt>
                <c:pt idx="1575">
                  <c:v>22.57695275764951</c:v>
                </c:pt>
                <c:pt idx="1576">
                  <c:v>22.59239656756061</c:v>
                </c:pt>
                <c:pt idx="1577">
                  <c:v>22.60783493525824</c:v>
                </c:pt>
                <c:pt idx="1578">
                  <c:v>22.62326550834132</c:v>
                </c:pt>
                <c:pt idx="1579">
                  <c:v>22.63869299819546</c:v>
                </c:pt>
                <c:pt idx="1580">
                  <c:v>22.6541126989279</c:v>
                </c:pt>
                <c:pt idx="1581">
                  <c:v>22.66952931860462</c:v>
                </c:pt>
                <c:pt idx="1582">
                  <c:v>22.68494050565139</c:v>
                </c:pt>
                <c:pt idx="1583">
                  <c:v>22.70034391180875</c:v>
                </c:pt>
                <c:pt idx="1584">
                  <c:v>22.71574424016751</c:v>
                </c:pt>
                <c:pt idx="1585">
                  <c:v>22.73113679312017</c:v>
                </c:pt>
                <c:pt idx="1586">
                  <c:v>22.7465262704437</c:v>
                </c:pt>
                <c:pt idx="1587">
                  <c:v>22.76191032470411</c:v>
                </c:pt>
                <c:pt idx="1588">
                  <c:v>22.77728661177629</c:v>
                </c:pt>
                <c:pt idx="1589">
                  <c:v>22.79265982647088</c:v>
                </c:pt>
                <c:pt idx="1590">
                  <c:v>22.80802527945095</c:v>
                </c:pt>
                <c:pt idx="1591">
                  <c:v>22.82338766221918</c:v>
                </c:pt>
                <c:pt idx="1592">
                  <c:v>22.83874463147443</c:v>
                </c:pt>
                <c:pt idx="1593">
                  <c:v>22.85409384721871</c:v>
                </c:pt>
                <c:pt idx="1594">
                  <c:v>22.86943999599707</c:v>
                </c:pt>
                <c:pt idx="1595">
                  <c:v>22.88477839672859</c:v>
                </c:pt>
                <c:pt idx="1596">
                  <c:v>22.90011373265621</c:v>
                </c:pt>
                <c:pt idx="1597">
                  <c:v>22.91544366460441</c:v>
                </c:pt>
                <c:pt idx="1598">
                  <c:v>22.93076585669502</c:v>
                </c:pt>
                <c:pt idx="1599">
                  <c:v>22.94608498722204</c:v>
                </c:pt>
                <c:pt idx="1600">
                  <c:v>22.96139638334607</c:v>
                </c:pt>
                <c:pt idx="1601">
                  <c:v>22.97670472006481</c:v>
                </c:pt>
                <c:pt idx="1602">
                  <c:v>22.99200766232111</c:v>
                </c:pt>
                <c:pt idx="1603">
                  <c:v>23.00730287834937</c:v>
                </c:pt>
                <c:pt idx="1604">
                  <c:v>23.02259503820712</c:v>
                </c:pt>
                <c:pt idx="1605">
                  <c:v>23.03787947728188</c:v>
                </c:pt>
                <c:pt idx="1606">
                  <c:v>23.05316086234069</c:v>
                </c:pt>
                <c:pt idx="1607">
                  <c:v>23.06843686243752</c:v>
                </c:pt>
                <c:pt idx="1608">
                  <c:v>23.08370514991206</c:v>
                </c:pt>
                <c:pt idx="1609">
                  <c:v>23.09897038659984</c:v>
                </c:pt>
                <c:pt idx="1610">
                  <c:v>23.11422791610091</c:v>
                </c:pt>
                <c:pt idx="1611">
                  <c:v>23.1294823969661</c:v>
                </c:pt>
                <c:pt idx="1612">
                  <c:v>23.14473150235326</c:v>
                </c:pt>
                <c:pt idx="1613">
                  <c:v>23.15997290870017</c:v>
                </c:pt>
                <c:pt idx="1614">
                  <c:v>23.17521126957983</c:v>
                </c:pt>
                <c:pt idx="1615">
                  <c:v>23.1904419363699</c:v>
                </c:pt>
                <c:pt idx="1616">
                  <c:v>23.20566955987228</c:v>
                </c:pt>
                <c:pt idx="1617">
                  <c:v>23.22089181734105</c:v>
                </c:pt>
                <c:pt idx="1618">
                  <c:v>23.23610638930446</c:v>
                </c:pt>
                <c:pt idx="1619">
                  <c:v>23.25131792119678</c:v>
                </c:pt>
                <c:pt idx="1620">
                  <c:v>23.2665217729994</c:v>
                </c:pt>
                <c:pt idx="1621">
                  <c:v>23.2817225868734</c:v>
                </c:pt>
                <c:pt idx="1622">
                  <c:v>23.29691804416238</c:v>
                </c:pt>
                <c:pt idx="1623">
                  <c:v>23.3121058294782</c:v>
                </c:pt>
                <c:pt idx="1624">
                  <c:v>23.32729058007643</c:v>
                </c:pt>
                <c:pt idx="1625">
                  <c:v>23.34246766410767</c:v>
                </c:pt>
                <c:pt idx="1626">
                  <c:v>23.35764171556011</c:v>
                </c:pt>
                <c:pt idx="1627">
                  <c:v>23.37281041985947</c:v>
                </c:pt>
                <c:pt idx="1628">
                  <c:v>23.38797146569416</c:v>
                </c:pt>
                <c:pt idx="1629">
                  <c:v>23.40312948215547</c:v>
                </c:pt>
                <c:pt idx="1630">
                  <c:v>23.41827984554878</c:v>
                </c:pt>
                <c:pt idx="1631">
                  <c:v>23.43342718170375</c:v>
                </c:pt>
                <c:pt idx="1632">
                  <c:v>23.44856918012111</c:v>
                </c:pt>
                <c:pt idx="1633">
                  <c:v>23.46370353355862</c:v>
                </c:pt>
                <c:pt idx="1634">
                  <c:v>23.47883486295764</c:v>
                </c:pt>
                <c:pt idx="1635">
                  <c:v>23.49395855276397</c:v>
                </c:pt>
                <c:pt idx="1636">
                  <c:v>23.5090792206631</c:v>
                </c:pt>
                <c:pt idx="1637">
                  <c:v>23.52419456022368</c:v>
                </c:pt>
                <c:pt idx="1638">
                  <c:v>23.53930226826553</c:v>
                </c:pt>
                <c:pt idx="1639">
                  <c:v>23.55440695759445</c:v>
                </c:pt>
                <c:pt idx="1640">
                  <c:v>23.56950402078241</c:v>
                </c:pt>
                <c:pt idx="1641">
                  <c:v>23.58459806738505</c:v>
                </c:pt>
                <c:pt idx="1642">
                  <c:v>23.59968679503171</c:v>
                </c:pt>
                <c:pt idx="1643">
                  <c:v>23.6147679045972</c:v>
                </c:pt>
                <c:pt idx="1644">
                  <c:v>23.62984600076607</c:v>
                </c:pt>
                <c:pt idx="1645">
                  <c:v>23.6449164842221</c:v>
                </c:pt>
                <c:pt idx="1646">
                  <c:v>23.65998395640543</c:v>
                </c:pt>
                <c:pt idx="1647">
                  <c:v>23.67504611899894</c:v>
                </c:pt>
                <c:pt idx="1648">
                  <c:v>23.69010067692528</c:v>
                </c:pt>
                <c:pt idx="1649">
                  <c:v>23.70515222676206</c:v>
                </c:pt>
                <c:pt idx="1650">
                  <c:v>23.7201961772906</c:v>
                </c:pt>
                <c:pt idx="1651">
                  <c:v>23.7352371218498</c:v>
                </c:pt>
                <c:pt idx="1652">
                  <c:v>23.75027276616897</c:v>
                </c:pt>
                <c:pt idx="1653">
                  <c:v>23.76530081921145</c:v>
                </c:pt>
                <c:pt idx="1654">
                  <c:v>23.78032586946222</c:v>
                </c:pt>
                <c:pt idx="1655">
                  <c:v>23.79534333378583</c:v>
                </c:pt>
                <c:pt idx="1656">
                  <c:v>23.81035779743427</c:v>
                </c:pt>
                <c:pt idx="1657">
                  <c:v>23.82536697017611</c:v>
                </c:pt>
                <c:pt idx="1658">
                  <c:v>23.84036856500828</c:v>
                </c:pt>
                <c:pt idx="1659">
                  <c:v>23.85536716233736</c:v>
                </c:pt>
                <c:pt idx="1660">
                  <c:v>23.87035818709695</c:v>
                </c:pt>
                <c:pt idx="1661">
                  <c:v>23.88534621646627</c:v>
                </c:pt>
                <c:pt idx="1662">
                  <c:v>23.90032896424615</c:v>
                </c:pt>
                <c:pt idx="1663">
                  <c:v>23.91530414745996</c:v>
                </c:pt>
                <c:pt idx="1664">
                  <c:v>23.93027633845011</c:v>
                </c:pt>
                <c:pt idx="1665">
                  <c:v>23.945240970205</c:v>
                </c:pt>
                <c:pt idx="1666">
                  <c:v>23.96020261184542</c:v>
                </c:pt>
                <c:pt idx="1667">
                  <c:v>23.9751589811972</c:v>
                </c:pt>
                <c:pt idx="1668">
                  <c:v>23.99010779930316</c:v>
                </c:pt>
                <c:pt idx="1669">
                  <c:v>24.0050536304557</c:v>
                </c:pt>
                <c:pt idx="1670">
                  <c:v>24.01999191568392</c:v>
                </c:pt>
                <c:pt idx="1671">
                  <c:v>24.03492721606422</c:v>
                </c:pt>
                <c:pt idx="1672">
                  <c:v>24.04985725344046</c:v>
                </c:pt>
                <c:pt idx="1673">
                  <c:v>24.0647797528678</c:v>
                </c:pt>
                <c:pt idx="1674">
                  <c:v>24.07969927060282</c:v>
                </c:pt>
                <c:pt idx="1675">
                  <c:v>24.0946112557011</c:v>
                </c:pt>
                <c:pt idx="1676">
                  <c:v>24.1095213984059</c:v>
                </c:pt>
                <c:pt idx="1677">
                  <c:v>24.12442514977728</c:v>
                </c:pt>
                <c:pt idx="1678">
                  <c:v>24.1393191036821</c:v>
                </c:pt>
                <c:pt idx="1679">
                  <c:v>24.15421235473902</c:v>
                </c:pt>
                <c:pt idx="1680">
                  <c:v>24.16910035761341</c:v>
                </c:pt>
                <c:pt idx="1681">
                  <c:v>24.18398311415515</c:v>
                </c:pt>
                <c:pt idx="1682">
                  <c:v>24.1988606262135</c:v>
                </c:pt>
                <c:pt idx="1683">
                  <c:v>24.21372835805712</c:v>
                </c:pt>
                <c:pt idx="1684">
                  <c:v>24.22859538829285</c:v>
                </c:pt>
                <c:pt idx="1685">
                  <c:v>24.2434571795885</c:v>
                </c:pt>
                <c:pt idx="1686">
                  <c:v>24.25831373379076</c:v>
                </c:pt>
                <c:pt idx="1687">
                  <c:v>24.27316505274564</c:v>
                </c:pt>
                <c:pt idx="1688">
                  <c:v>24.28800660870734</c:v>
                </c:pt>
                <c:pt idx="1689">
                  <c:v>24.30284746429915</c:v>
                </c:pt>
                <c:pt idx="1690">
                  <c:v>24.31768309017721</c:v>
                </c:pt>
                <c:pt idx="1691">
                  <c:v>24.33251348818498</c:v>
                </c:pt>
                <c:pt idx="1692">
                  <c:v>24.34733866016527</c:v>
                </c:pt>
                <c:pt idx="1693">
                  <c:v>24.36215408634378</c:v>
                </c:pt>
                <c:pt idx="1694">
                  <c:v>24.37696881338828</c:v>
                </c:pt>
                <c:pt idx="1695">
                  <c:v>24.39177831992928</c:v>
                </c:pt>
                <c:pt idx="1696">
                  <c:v>24.40658260780701</c:v>
                </c:pt>
                <c:pt idx="1697">
                  <c:v>24.42138167886106</c:v>
                </c:pt>
                <c:pt idx="1698">
                  <c:v>24.43617102127457</c:v>
                </c:pt>
                <c:pt idx="1699">
                  <c:v>24.45095966578798</c:v>
                </c:pt>
                <c:pt idx="1700">
                  <c:v>24.46574309899203</c:v>
                </c:pt>
                <c:pt idx="1701">
                  <c:v>24.48052132272376</c:v>
                </c:pt>
                <c:pt idx="1702">
                  <c:v>24.49529433881957</c:v>
                </c:pt>
                <c:pt idx="1703">
                  <c:v>24.51005764340602</c:v>
                </c:pt>
                <c:pt idx="1704">
                  <c:v>24.52482025132423</c:v>
                </c:pt>
                <c:pt idx="1705">
                  <c:v>24.5395776571112</c:v>
                </c:pt>
                <c:pt idx="1706">
                  <c:v>24.55432986260076</c:v>
                </c:pt>
                <c:pt idx="1707">
                  <c:v>24.56907686962608</c:v>
                </c:pt>
                <c:pt idx="1708">
                  <c:v>24.58381418224323</c:v>
                </c:pt>
                <c:pt idx="1709">
                  <c:v>24.59855079942199</c:v>
                </c:pt>
                <c:pt idx="1710">
                  <c:v>24.61328222363162</c:v>
                </c:pt>
                <c:pt idx="1711">
                  <c:v>24.62800845670275</c:v>
                </c:pt>
                <c:pt idx="1712">
                  <c:v>24.64272950021262</c:v>
                </c:pt>
                <c:pt idx="1713">
                  <c:v>24.65744086597113</c:v>
                </c:pt>
                <c:pt idx="1714">
                  <c:v>24.67215153749065</c:v>
                </c:pt>
                <c:pt idx="1715">
                  <c:v>24.68685702515834</c:v>
                </c:pt>
                <c:pt idx="1716">
                  <c:v>24.70155733080103</c:v>
                </c:pt>
                <c:pt idx="1717">
                  <c:v>24.71625245624487</c:v>
                </c:pt>
                <c:pt idx="1718">
                  <c:v>24.73093792136262</c:v>
                </c:pt>
                <c:pt idx="1719">
                  <c:v>24.74562269346408</c:v>
                </c:pt>
                <c:pt idx="1720">
                  <c:v>24.76030229084082</c:v>
                </c:pt>
                <c:pt idx="1721">
                  <c:v>24.7749767153164</c:v>
                </c:pt>
                <c:pt idx="1722">
                  <c:v>24.78964596871374</c:v>
                </c:pt>
                <c:pt idx="1723">
                  <c:v>24.80430557879328</c:v>
                </c:pt>
                <c:pt idx="1724">
                  <c:v>24.81896449707708</c:v>
                </c:pt>
                <c:pt idx="1725">
                  <c:v>24.83361824974712</c:v>
                </c:pt>
                <c:pt idx="1726">
                  <c:v>24.84826683862374</c:v>
                </c:pt>
                <c:pt idx="1727">
                  <c:v>24.86291026552674</c:v>
                </c:pt>
                <c:pt idx="1728">
                  <c:v>24.8775440660902</c:v>
                </c:pt>
                <c:pt idx="1729">
                  <c:v>24.89217717607631</c:v>
                </c:pt>
                <c:pt idx="1730">
                  <c:v>24.90680512954355</c:v>
                </c:pt>
                <c:pt idx="1731">
                  <c:v>24.9214279283091</c:v>
                </c:pt>
                <c:pt idx="1732">
                  <c:v>24.93604557418949</c:v>
                </c:pt>
                <c:pt idx="1733">
                  <c:v>24.95065361067875</c:v>
                </c:pt>
                <c:pt idx="1734">
                  <c:v>24.96526095780686</c:v>
                </c:pt>
                <c:pt idx="1735">
                  <c:v>24.979863157495</c:v>
                </c:pt>
                <c:pt idx="1736">
                  <c:v>24.99446021155709</c:v>
                </c:pt>
                <c:pt idx="1737">
                  <c:v>25.0090521218065</c:v>
                </c:pt>
                <c:pt idx="1738">
                  <c:v>25.02363443958328</c:v>
                </c:pt>
                <c:pt idx="1739">
                  <c:v>25.038216069213</c:v>
                </c:pt>
                <c:pt idx="1740">
                  <c:v>25.05279256046558</c:v>
                </c:pt>
                <c:pt idx="1741">
                  <c:v>25.0673639151518</c:v>
                </c:pt>
                <c:pt idx="1742">
                  <c:v>25.08193013508179</c:v>
                </c:pt>
                <c:pt idx="1743">
                  <c:v>25.0964867794279</c:v>
                </c:pt>
                <c:pt idx="1744">
                  <c:v>25.11104273683878</c:v>
                </c:pt>
                <c:pt idx="1745">
                  <c:v>25.12559356491942</c:v>
                </c:pt>
                <c:pt idx="1746">
                  <c:v>25.14013926547738</c:v>
                </c:pt>
                <c:pt idx="1747">
                  <c:v>25.15467984031963</c:v>
                </c:pt>
                <c:pt idx="1748">
                  <c:v>25.16921085643695</c:v>
                </c:pt>
                <c:pt idx="1749">
                  <c:v>25.18374118682874</c:v>
                </c:pt>
                <c:pt idx="1750">
                  <c:v>25.19826639692122</c:v>
                </c:pt>
                <c:pt idx="1751">
                  <c:v>25.21278648851881</c:v>
                </c:pt>
                <c:pt idx="1752">
                  <c:v>25.2273014634252</c:v>
                </c:pt>
                <c:pt idx="1753">
                  <c:v>25.24180689643591</c:v>
                </c:pt>
                <c:pt idx="1754">
                  <c:v>25.25631164492866</c:v>
                </c:pt>
                <c:pt idx="1755">
                  <c:v>25.27081128213711</c:v>
                </c:pt>
                <c:pt idx="1756">
                  <c:v>25.28530580986246</c:v>
                </c:pt>
                <c:pt idx="1757">
                  <c:v>25.29979522990527</c:v>
                </c:pt>
                <c:pt idx="1758">
                  <c:v>25.31427512485198</c:v>
                </c:pt>
                <c:pt idx="1759">
                  <c:v>25.32875433648616</c:v>
                </c:pt>
                <c:pt idx="1760">
                  <c:v>25.34322844583513</c:v>
                </c:pt>
                <c:pt idx="1761">
                  <c:v>25.35769745469692</c:v>
                </c:pt>
                <c:pt idx="1762">
                  <c:v>25.37216136486893</c:v>
                </c:pt>
                <c:pt idx="1763">
                  <c:v>25.38661576671484</c:v>
                </c:pt>
                <c:pt idx="1764">
                  <c:v>25.40106948645144</c:v>
                </c:pt>
                <c:pt idx="1765">
                  <c:v>25.4155181128861</c:v>
                </c:pt>
                <c:pt idx="1766">
                  <c:v>25.42996164781362</c:v>
                </c:pt>
                <c:pt idx="1767">
                  <c:v>25.44440009302825</c:v>
                </c:pt>
                <c:pt idx="1768">
                  <c:v>25.45882904665721</c:v>
                </c:pt>
                <c:pt idx="1769">
                  <c:v>25.47325731937799</c:v>
                </c:pt>
                <c:pt idx="1770">
                  <c:v>25.48768050776417</c:v>
                </c:pt>
                <c:pt idx="1771">
                  <c:v>25.5020986136075</c:v>
                </c:pt>
                <c:pt idx="1772">
                  <c:v>25.51651163869898</c:v>
                </c:pt>
                <c:pt idx="1773">
                  <c:v>25.5309151889157</c:v>
                </c:pt>
                <c:pt idx="1774">
                  <c:v>25.54531805942321</c:v>
                </c:pt>
                <c:pt idx="1775">
                  <c:v>25.55971585454772</c:v>
                </c:pt>
                <c:pt idx="1776">
                  <c:v>25.57410857607776</c:v>
                </c:pt>
                <c:pt idx="1777">
                  <c:v>25.58849622580119</c:v>
                </c:pt>
                <c:pt idx="1778">
                  <c:v>25.60287441733139</c:v>
                </c:pt>
                <c:pt idx="1779">
                  <c:v>25.61725193034918</c:v>
                </c:pt>
                <c:pt idx="1780">
                  <c:v>25.63162437691976</c:v>
                </c:pt>
                <c:pt idx="1781">
                  <c:v>25.64599175882848</c:v>
                </c:pt>
                <c:pt idx="1782">
                  <c:v>25.66035407786011</c:v>
                </c:pt>
                <c:pt idx="1783">
                  <c:v>25.67470695535054</c:v>
                </c:pt>
                <c:pt idx="1784">
                  <c:v>25.68905915552329</c:v>
                </c:pt>
                <c:pt idx="1785">
                  <c:v>25.70340629816882</c:v>
                </c:pt>
                <c:pt idx="1786">
                  <c:v>25.7177483850694</c:v>
                </c:pt>
                <c:pt idx="1787">
                  <c:v>25.7320854180066</c:v>
                </c:pt>
                <c:pt idx="1788">
                  <c:v>25.74641302602532</c:v>
                </c:pt>
                <c:pt idx="1789">
                  <c:v>25.76073995791892</c:v>
                </c:pt>
                <c:pt idx="1790">
                  <c:v>25.77506184118964</c:v>
                </c:pt>
                <c:pt idx="1791">
                  <c:v>25.78937867761651</c:v>
                </c:pt>
                <c:pt idx="1792">
                  <c:v>25.803690468978</c:v>
                </c:pt>
                <c:pt idx="1793">
                  <c:v>25.81799285201448</c:v>
                </c:pt>
                <c:pt idx="1794">
                  <c:v>25.83229456011626</c:v>
                </c:pt>
                <c:pt idx="1795">
                  <c:v>25.84659122848372</c:v>
                </c:pt>
                <c:pt idx="1796">
                  <c:v>25.86088285889279</c:v>
                </c:pt>
                <c:pt idx="1797">
                  <c:v>25.8751694531188</c:v>
                </c:pt>
                <c:pt idx="1798">
                  <c:v>25.88944665558396</c:v>
                </c:pt>
                <c:pt idx="1799">
                  <c:v>25.90372318430278</c:v>
                </c:pt>
                <c:pt idx="1800">
                  <c:v>25.91799468216015</c:v>
                </c:pt>
                <c:pt idx="1801">
                  <c:v>25.93226115092892</c:v>
                </c:pt>
                <c:pt idx="1802">
                  <c:v>25.94652259238124</c:v>
                </c:pt>
                <c:pt idx="1803">
                  <c:v>25.96077465860778</c:v>
                </c:pt>
                <c:pt idx="1804">
                  <c:v>25.9750260522741</c:v>
                </c:pt>
                <c:pt idx="1805">
                  <c:v>25.98927242393625</c:v>
                </c:pt>
                <c:pt idx="1806">
                  <c:v>26.0035137753639</c:v>
                </c:pt>
                <c:pt idx="1807">
                  <c:v>26.01775010832617</c:v>
                </c:pt>
                <c:pt idx="1808">
                  <c:v>26.03197708256845</c:v>
                </c:pt>
                <c:pt idx="1809">
                  <c:v>26.04620338543461</c:v>
                </c:pt>
                <c:pt idx="1810">
                  <c:v>26.06042467510235</c:v>
                </c:pt>
                <c:pt idx="1811">
                  <c:v>26.07464095335488</c:v>
                </c:pt>
                <c:pt idx="1812">
                  <c:v>26.08885222197502</c:v>
                </c:pt>
                <c:pt idx="1813">
                  <c:v>26.10305414834966</c:v>
                </c:pt>
                <c:pt idx="1814">
                  <c:v>26.11725540452766</c:v>
                </c:pt>
                <c:pt idx="1815">
                  <c:v>26.1314516563667</c:v>
                </c:pt>
                <c:pt idx="1816">
                  <c:v>26.14564290563014</c:v>
                </c:pt>
                <c:pt idx="1817">
                  <c:v>26.15982915408082</c:v>
                </c:pt>
                <c:pt idx="1818">
                  <c:v>26.17400607673343</c:v>
                </c:pt>
                <c:pt idx="1819">
                  <c:v>26.18818233036899</c:v>
                </c:pt>
                <c:pt idx="1820">
                  <c:v>26.20235358847582</c:v>
                </c:pt>
                <c:pt idx="1821">
                  <c:v>26.21651985281417</c:v>
                </c:pt>
                <c:pt idx="1822">
                  <c:v>26.23068112514369</c:v>
                </c:pt>
                <c:pt idx="1823">
                  <c:v>26.24483308809364</c:v>
                </c:pt>
                <c:pt idx="1824">
                  <c:v>26.25898438320402</c:v>
                </c:pt>
                <c:pt idx="1825">
                  <c:v>26.27313069158028</c:v>
                </c:pt>
                <c:pt idx="1826">
                  <c:v>26.28727201497962</c:v>
                </c:pt>
                <c:pt idx="1827">
                  <c:v>26.30140835515858</c:v>
                </c:pt>
                <c:pt idx="1828">
                  <c:v>26.3155354023475</c:v>
                </c:pt>
                <c:pt idx="1829">
                  <c:v>26.32966178287219</c:v>
                </c:pt>
                <c:pt idx="1830">
                  <c:v>26.34378318544189</c:v>
                </c:pt>
                <c:pt idx="1831">
                  <c:v>26.35789961181067</c:v>
                </c:pt>
                <c:pt idx="1832">
                  <c:v>26.372011063732</c:v>
                </c:pt>
                <c:pt idx="1833">
                  <c:v>26.38611323902391</c:v>
                </c:pt>
                <c:pt idx="1834">
                  <c:v>26.40021474882485</c:v>
                </c:pt>
                <c:pt idx="1835">
                  <c:v>26.41431128943442</c:v>
                </c:pt>
                <c:pt idx="1836">
                  <c:v>26.42840286260358</c:v>
                </c:pt>
                <c:pt idx="1837">
                  <c:v>26.44248947008272</c:v>
                </c:pt>
                <c:pt idx="1838">
                  <c:v>26.45656681726426</c:v>
                </c:pt>
                <c:pt idx="1839">
                  <c:v>26.47064350012588</c:v>
                </c:pt>
                <c:pt idx="1840">
                  <c:v>26.48471522254432</c:v>
                </c:pt>
                <c:pt idx="1841">
                  <c:v>26.49878198626742</c:v>
                </c:pt>
                <c:pt idx="1842">
                  <c:v>26.51284379304247</c:v>
                </c:pt>
                <c:pt idx="1843">
                  <c:v>26.52689635582288</c:v>
                </c:pt>
                <c:pt idx="1844">
                  <c:v>26.54094825545242</c:v>
                </c:pt>
                <c:pt idx="1845">
                  <c:v>26.55499520337145</c:v>
                </c:pt>
                <c:pt idx="1846">
                  <c:v>26.56903720132474</c:v>
                </c:pt>
                <c:pt idx="1847">
                  <c:v>26.58307425105654</c:v>
                </c:pt>
                <c:pt idx="1848">
                  <c:v>26.59710207306793</c:v>
                </c:pt>
                <c:pt idx="1849">
                  <c:v>26.61112923309538</c:v>
                </c:pt>
                <c:pt idx="1850">
                  <c:v>26.62515145012959</c:v>
                </c:pt>
                <c:pt idx="1851">
                  <c:v>26.6391687259123</c:v>
                </c:pt>
                <c:pt idx="1852">
                  <c:v>26.65318106218457</c:v>
                </c:pt>
                <c:pt idx="1853">
                  <c:v>26.66718418698204</c:v>
                </c:pt>
                <c:pt idx="1854">
                  <c:v>26.68118665096032</c:v>
                </c:pt>
                <c:pt idx="1855">
                  <c:v>26.6951841806473</c:v>
                </c:pt>
                <c:pt idx="1856">
                  <c:v>26.70917677778157</c:v>
                </c:pt>
                <c:pt idx="1857">
                  <c:v>26.72316444410117</c:v>
                </c:pt>
                <c:pt idx="1858">
                  <c:v>26.73714291516285</c:v>
                </c:pt>
                <c:pt idx="1859">
                  <c:v>26.75112072656808</c:v>
                </c:pt>
                <c:pt idx="1860">
                  <c:v>26.7650936123685</c:v>
                </c:pt>
                <c:pt idx="1861">
                  <c:v>26.77906157429968</c:v>
                </c:pt>
                <c:pt idx="1862">
                  <c:v>26.79302461409658</c:v>
                </c:pt>
                <c:pt idx="1863">
                  <c:v>26.80697847482387</c:v>
                </c:pt>
                <c:pt idx="1864">
                  <c:v>26.82093167705533</c:v>
                </c:pt>
                <c:pt idx="1865">
                  <c:v>26.83487996235317</c:v>
                </c:pt>
                <c:pt idx="1866">
                  <c:v>26.8488233324499</c:v>
                </c:pt>
                <c:pt idx="1867">
                  <c:v>26.86276178907741</c:v>
                </c:pt>
                <c:pt idx="1868">
                  <c:v>26.87669108279507</c:v>
                </c:pt>
                <c:pt idx="1869">
                  <c:v>26.89061971917544</c:v>
                </c:pt>
                <c:pt idx="1870">
                  <c:v>26.90454344727806</c:v>
                </c:pt>
                <c:pt idx="1871">
                  <c:v>26.91846226883239</c:v>
                </c:pt>
                <c:pt idx="1872">
                  <c:v>26.93237618556725</c:v>
                </c:pt>
                <c:pt idx="1873">
                  <c:v>26.94628095552357</c:v>
                </c:pt>
                <c:pt idx="1874">
                  <c:v>26.96018506929902</c:v>
                </c:pt>
                <c:pt idx="1875">
                  <c:v>26.97408428343732</c:v>
                </c:pt>
                <c:pt idx="1876">
                  <c:v>26.98797859966489</c:v>
                </c:pt>
                <c:pt idx="1877">
                  <c:v>27.00186801970748</c:v>
                </c:pt>
                <c:pt idx="1878">
                  <c:v>27.01574830907434</c:v>
                </c:pt>
                <c:pt idx="1879">
                  <c:v>27.0296279434147</c:v>
                </c:pt>
                <c:pt idx="1880">
                  <c:v>27.04350268674324</c:v>
                </c:pt>
                <c:pt idx="1881">
                  <c:v>27.05737254078337</c:v>
                </c:pt>
                <c:pt idx="1882">
                  <c:v>27.07123750725775</c:v>
                </c:pt>
                <c:pt idx="1883">
                  <c:v>27.08509335913082</c:v>
                </c:pt>
                <c:pt idx="1884">
                  <c:v>27.09894855712972</c:v>
                </c:pt>
                <c:pt idx="1885">
                  <c:v>27.11279887272691</c:v>
                </c:pt>
                <c:pt idx="1886">
                  <c:v>27.12664430764272</c:v>
                </c:pt>
                <c:pt idx="1887">
                  <c:v>27.14048486359683</c:v>
                </c:pt>
                <c:pt idx="1888">
                  <c:v>27.15431632099574</c:v>
                </c:pt>
                <c:pt idx="1889">
                  <c:v>27.16814712567066</c:v>
                </c:pt>
                <c:pt idx="1890">
                  <c:v>27.18197305653881</c:v>
                </c:pt>
                <c:pt idx="1891">
                  <c:v>27.19579411531744</c:v>
                </c:pt>
                <c:pt idx="1892">
                  <c:v>27.20961030372321</c:v>
                </c:pt>
                <c:pt idx="1893">
                  <c:v>27.2234174095916</c:v>
                </c:pt>
                <c:pt idx="1894">
                  <c:v>27.23722386388415</c:v>
                </c:pt>
                <c:pt idx="1895">
                  <c:v>27.25102545294965</c:v>
                </c:pt>
                <c:pt idx="1896">
                  <c:v>27.26482217850234</c:v>
                </c:pt>
                <c:pt idx="1897">
                  <c:v>27.27861404225586</c:v>
                </c:pt>
                <c:pt idx="1898">
                  <c:v>27.29239683946152</c:v>
                </c:pt>
                <c:pt idx="1899">
                  <c:v>27.30617898623746</c:v>
                </c:pt>
                <c:pt idx="1900">
                  <c:v>27.31995627635094</c:v>
                </c:pt>
                <c:pt idx="1901">
                  <c:v>27.33372871151317</c:v>
                </c:pt>
                <c:pt idx="1902">
                  <c:v>27.34749629343476</c:v>
                </c:pt>
                <c:pt idx="1903">
                  <c:v>27.36125482476989</c:v>
                </c:pt>
                <c:pt idx="1904">
                  <c:v>27.37501270681928</c:v>
                </c:pt>
                <c:pt idx="1905">
                  <c:v>27.3887657407557</c:v>
                </c:pt>
                <c:pt idx="1906">
                  <c:v>27.40251392828732</c:v>
                </c:pt>
                <c:pt idx="1907">
                  <c:v>27.41625727112172</c:v>
                </c:pt>
                <c:pt idx="1908">
                  <c:v>27.42999157965398</c:v>
                </c:pt>
                <c:pt idx="1909">
                  <c:v>27.44372524007088</c:v>
                </c:pt>
                <c:pt idx="1910">
                  <c:v>27.45745406092236</c:v>
                </c:pt>
                <c:pt idx="1911">
                  <c:v>27.4711780439138</c:v>
                </c:pt>
                <c:pt idx="1912">
                  <c:v>27.48489719074993</c:v>
                </c:pt>
                <c:pt idx="1913">
                  <c:v>27.4986073188516</c:v>
                </c:pt>
                <c:pt idx="1914">
                  <c:v>27.5123167999635</c:v>
                </c:pt>
                <c:pt idx="1915">
                  <c:v>27.52602145003024</c:v>
                </c:pt>
                <c:pt idx="1916">
                  <c:v>27.53972127075419</c:v>
                </c:pt>
                <c:pt idx="1917">
                  <c:v>27.55341626383708</c:v>
                </c:pt>
                <c:pt idx="1918">
                  <c:v>27.56710225406355</c:v>
                </c:pt>
                <c:pt idx="1919">
                  <c:v>27.58078759843908</c:v>
                </c:pt>
                <c:pt idx="1920">
                  <c:v>27.59446812027472</c:v>
                </c:pt>
                <c:pt idx="1921">
                  <c:v>27.60814382126978</c:v>
                </c:pt>
                <c:pt idx="1922">
                  <c:v>27.62181470312304</c:v>
                </c:pt>
                <c:pt idx="1923">
                  <c:v>27.63547659796992</c:v>
                </c:pt>
                <c:pt idx="1924">
                  <c:v>27.6491378481027</c:v>
                </c:pt>
                <c:pt idx="1925">
                  <c:v>27.66279428418579</c:v>
                </c:pt>
                <c:pt idx="1926">
                  <c:v>27.6764459079156</c:v>
                </c:pt>
                <c:pt idx="1927">
                  <c:v>27.69009272098783</c:v>
                </c:pt>
                <c:pt idx="1928">
                  <c:v>27.70373056287582</c:v>
                </c:pt>
                <c:pt idx="1929">
                  <c:v>27.7173677611845</c:v>
                </c:pt>
                <c:pt idx="1930">
                  <c:v>27.73100015391878</c:v>
                </c:pt>
                <c:pt idx="1931">
                  <c:v>27.74462774277202</c:v>
                </c:pt>
                <c:pt idx="1932">
                  <c:v>27.75825052943699</c:v>
                </c:pt>
                <c:pt idx="1933">
                  <c:v>27.77186436071198</c:v>
                </c:pt>
                <c:pt idx="1934">
                  <c:v>27.78547754954042</c:v>
                </c:pt>
                <c:pt idx="1935">
                  <c:v>27.79908594125482</c:v>
                </c:pt>
                <c:pt idx="1936">
                  <c:v>27.81268953754548</c:v>
                </c:pt>
                <c:pt idx="1937">
                  <c:v>27.82628834010226</c:v>
                </c:pt>
                <c:pt idx="1938">
                  <c:v>27.83987820303547</c:v>
                </c:pt>
                <c:pt idx="1939">
                  <c:v>27.85346742465291</c:v>
                </c:pt>
                <c:pt idx="1940">
                  <c:v>27.86705185760168</c:v>
                </c:pt>
                <c:pt idx="1941">
                  <c:v>27.88063150356915</c:v>
                </c:pt>
                <c:pt idx="1942">
                  <c:v>27.8942063642422</c:v>
                </c:pt>
                <c:pt idx="1943">
                  <c:v>27.90777230103032</c:v>
                </c:pt>
                <c:pt idx="1944">
                  <c:v>27.92133759763141</c:v>
                </c:pt>
                <c:pt idx="1945">
                  <c:v>27.93489811399436</c:v>
                </c:pt>
                <c:pt idx="1946">
                  <c:v>27.94845385180357</c:v>
                </c:pt>
                <c:pt idx="1947">
                  <c:v>27.96200481274288</c:v>
                </c:pt>
                <c:pt idx="1948">
                  <c:v>27.97554686550817</c:v>
                </c:pt>
                <c:pt idx="1949">
                  <c:v>27.98908827921321</c:v>
                </c:pt>
                <c:pt idx="1950">
                  <c:v>28.00262492109574</c:v>
                </c:pt>
                <c:pt idx="1951">
                  <c:v>28.01615679283721</c:v>
                </c:pt>
                <c:pt idx="1952">
                  <c:v>28.0296838961185</c:v>
                </c:pt>
                <c:pt idx="1953">
                  <c:v>28.04320210690902</c:v>
                </c:pt>
                <c:pt idx="1954">
                  <c:v>28.05671967976396</c:v>
                </c:pt>
                <c:pt idx="1955">
                  <c:v>28.07023248919725</c:v>
                </c:pt>
                <c:pt idx="1956">
                  <c:v>28.08374053688729</c:v>
                </c:pt>
                <c:pt idx="1957">
                  <c:v>28.09724382451208</c:v>
                </c:pt>
                <c:pt idx="1958">
                  <c:v>28.11073823530168</c:v>
                </c:pt>
                <c:pt idx="1959">
                  <c:v>28.12423200927844</c:v>
                </c:pt>
                <c:pt idx="1960">
                  <c:v>28.1377210282195</c:v>
                </c:pt>
                <c:pt idx="1961">
                  <c:v>28.15120529380042</c:v>
                </c:pt>
                <c:pt idx="1962">
                  <c:v>28.1646848076961</c:v>
                </c:pt>
                <c:pt idx="1963">
                  <c:v>28.17815546038465</c:v>
                </c:pt>
                <c:pt idx="1964">
                  <c:v>28.19162547738107</c:v>
                </c:pt>
                <c:pt idx="1965">
                  <c:v>28.20509074771302</c:v>
                </c:pt>
                <c:pt idx="1966">
                  <c:v>28.21855127305306</c:v>
                </c:pt>
                <c:pt idx="1967">
                  <c:v>28.23200705507319</c:v>
                </c:pt>
                <c:pt idx="1968">
                  <c:v>28.24545399148665</c:v>
                </c:pt>
                <c:pt idx="1969">
                  <c:v>28.25890029332672</c:v>
                </c:pt>
                <c:pt idx="1970">
                  <c:v>28.27234185685877</c:v>
                </c:pt>
                <c:pt idx="1971">
                  <c:v>28.28577868375242</c:v>
                </c:pt>
                <c:pt idx="1972">
                  <c:v>28.29921077567671</c:v>
                </c:pt>
                <c:pt idx="1973">
                  <c:v>28.3126340375673</c:v>
                </c:pt>
                <c:pt idx="1974">
                  <c:v>28.32605666600128</c:v>
                </c:pt>
                <c:pt idx="1975">
                  <c:v>28.33947456446894</c:v>
                </c:pt>
                <c:pt idx="1976">
                  <c:v>28.35288773463697</c:v>
                </c:pt>
                <c:pt idx="1977">
                  <c:v>28.36629617817148</c:v>
                </c:pt>
                <c:pt idx="1978">
                  <c:v>28.37969580721787</c:v>
                </c:pt>
                <c:pt idx="1979">
                  <c:v>28.39309480392235</c:v>
                </c:pt>
                <c:pt idx="1980">
                  <c:v>28.40648907898752</c:v>
                </c:pt>
                <c:pt idx="1981">
                  <c:v>28.41987863407717</c:v>
                </c:pt>
                <c:pt idx="1982">
                  <c:v>28.43326347085442</c:v>
                </c:pt>
                <c:pt idx="1983">
                  <c:v>28.44663950866169</c:v>
                </c:pt>
                <c:pt idx="1984">
                  <c:v>28.46001491523985</c:v>
                </c:pt>
                <c:pt idx="1985">
                  <c:v>28.47338560849104</c:v>
                </c:pt>
                <c:pt idx="1986">
                  <c:v>28.48675159007608</c:v>
                </c:pt>
                <c:pt idx="1987">
                  <c:v>28.50011286165518</c:v>
                </c:pt>
                <c:pt idx="1988">
                  <c:v>28.51346534975516</c:v>
                </c:pt>
                <c:pt idx="1989">
                  <c:v>28.52681720773676</c:v>
                </c:pt>
                <c:pt idx="1990">
                  <c:v>28.5401643606891</c:v>
                </c:pt>
                <c:pt idx="1991">
                  <c:v>28.55350681027001</c:v>
                </c:pt>
                <c:pt idx="1992">
                  <c:v>28.56684455813683</c:v>
                </c:pt>
                <c:pt idx="1993">
                  <c:v>28.58017353798805</c:v>
                </c:pt>
                <c:pt idx="1994">
                  <c:v>28.5935018888297</c:v>
                </c:pt>
                <c:pt idx="1995">
                  <c:v>28.60682554292512</c:v>
                </c:pt>
                <c:pt idx="1996">
                  <c:v>28.62014450192924</c:v>
                </c:pt>
                <c:pt idx="1997">
                  <c:v>28.6334587674965</c:v>
                </c:pt>
                <c:pt idx="1998">
                  <c:v>28.64676428048442</c:v>
                </c:pt>
                <c:pt idx="1999">
                  <c:v>28.6600691655696</c:v>
                </c:pt>
                <c:pt idx="2000">
                  <c:v>28.67336936217701</c:v>
                </c:pt>
                <c:pt idx="2001">
                  <c:v>28.68666487195865</c:v>
                </c:pt>
                <c:pt idx="2002">
                  <c:v>28.69995569656601</c:v>
                </c:pt>
                <c:pt idx="2003">
                  <c:v>28.71323778400314</c:v>
                </c:pt>
                <c:pt idx="2004">
                  <c:v>28.72651924464241</c:v>
                </c:pt>
                <c:pt idx="2005">
                  <c:v>28.73979602505776</c:v>
                </c:pt>
                <c:pt idx="2006">
                  <c:v>28.7530681268983</c:v>
                </c:pt>
                <c:pt idx="2007">
                  <c:v>28.76633555181261</c:v>
                </c:pt>
                <c:pt idx="2008">
                  <c:v>28.77959425493863</c:v>
                </c:pt>
                <c:pt idx="2009">
                  <c:v>28.79285233236968</c:v>
                </c:pt>
                <c:pt idx="2010">
                  <c:v>28.80610573781614</c:v>
                </c:pt>
                <c:pt idx="2011">
                  <c:v>28.81935447292421</c:v>
                </c:pt>
                <c:pt idx="2012">
                  <c:v>28.83259853933954</c:v>
                </c:pt>
                <c:pt idx="2013">
                  <c:v>28.84583389932142</c:v>
                </c:pt>
                <c:pt idx="2014">
                  <c:v>28.85906863470929</c:v>
                </c:pt>
                <c:pt idx="2015">
                  <c:v>28.87229870633735</c:v>
                </c:pt>
                <c:pt idx="2016">
                  <c:v>28.88552411584892</c:v>
                </c:pt>
                <c:pt idx="2017">
                  <c:v>28.89874486488673</c:v>
                </c:pt>
                <c:pt idx="2018">
                  <c:v>28.91195692281891</c:v>
                </c:pt>
                <c:pt idx="2019">
                  <c:v>28.92516835725604</c:v>
                </c:pt>
                <c:pt idx="2020">
                  <c:v>28.93837513614367</c:v>
                </c:pt>
                <c:pt idx="2021">
                  <c:v>28.9515772611222</c:v>
                </c:pt>
                <c:pt idx="2022">
                  <c:v>28.96477473383148</c:v>
                </c:pt>
                <c:pt idx="2023">
                  <c:v>28.97796353073592</c:v>
                </c:pt>
                <c:pt idx="2024">
                  <c:v>28.99115170524236</c:v>
                </c:pt>
                <c:pt idx="2025">
                  <c:v>29.00433523239511</c:v>
                </c:pt>
                <c:pt idx="2026">
                  <c:v>29.0175141138317</c:v>
                </c:pt>
                <c:pt idx="2027">
                  <c:v>29.03068835118908</c:v>
                </c:pt>
                <c:pt idx="2028">
                  <c:v>29.04385392801547</c:v>
                </c:pt>
                <c:pt idx="2029">
                  <c:v>29.05701888353893</c:v>
                </c:pt>
                <c:pt idx="2030">
                  <c:v>29.0701791998901</c:v>
                </c:pt>
                <c:pt idx="2031">
                  <c:v>29.08333487870356</c:v>
                </c:pt>
                <c:pt idx="2032">
                  <c:v>29.09648592161348</c:v>
                </c:pt>
                <c:pt idx="2033">
                  <c:v>29.10962831923932</c:v>
                </c:pt>
                <c:pt idx="2034">
                  <c:v>29.12277009665537</c:v>
                </c:pt>
                <c:pt idx="2035">
                  <c:v>29.13590724306608</c:v>
                </c:pt>
                <c:pt idx="2036">
                  <c:v>29.1490397601032</c:v>
                </c:pt>
                <c:pt idx="2037">
                  <c:v>29.16216764939794</c:v>
                </c:pt>
                <c:pt idx="2038">
                  <c:v>29.17528690862869</c:v>
                </c:pt>
                <c:pt idx="2039">
                  <c:v>29.18840554874086</c:v>
                </c:pt>
                <c:pt idx="2040">
                  <c:v>29.20151956600025</c:v>
                </c:pt>
                <c:pt idx="2041">
                  <c:v>29.21462896203576</c:v>
                </c:pt>
                <c:pt idx="2042">
                  <c:v>29.2277337384757</c:v>
                </c:pt>
                <c:pt idx="2043">
                  <c:v>29.24082990004492</c:v>
                </c:pt>
                <c:pt idx="2044">
                  <c:v>29.25392544358483</c:v>
                </c:pt>
                <c:pt idx="2045">
                  <c:v>29.26701637241016</c:v>
                </c:pt>
                <c:pt idx="2046">
                  <c:v>29.28010268814692</c:v>
                </c:pt>
                <c:pt idx="2047">
                  <c:v>29.29318439242062</c:v>
                </c:pt>
                <c:pt idx="2048">
                  <c:v>29.3062574969901</c:v>
                </c:pt>
                <c:pt idx="2049">
                  <c:v>29.31932998461759</c:v>
                </c:pt>
                <c:pt idx="2050">
                  <c:v>29.33239786565437</c:v>
                </c:pt>
                <c:pt idx="2051">
                  <c:v>29.3454611417236</c:v>
                </c:pt>
                <c:pt idx="2052">
                  <c:v>29.35851981444786</c:v>
                </c:pt>
                <c:pt idx="2053">
                  <c:v>29.37156990260772</c:v>
                </c:pt>
                <c:pt idx="2054">
                  <c:v>29.38461937491098</c:v>
                </c:pt>
                <c:pt idx="2055">
                  <c:v>29.39766424873313</c:v>
                </c:pt>
                <c:pt idx="2056">
                  <c:v>29.4107045256944</c:v>
                </c:pt>
                <c:pt idx="2057">
                  <c:v>29.42374020741452</c:v>
                </c:pt>
                <c:pt idx="2058">
                  <c:v>29.43676731968339</c:v>
                </c:pt>
                <c:pt idx="2059">
                  <c:v>29.44979381717913</c:v>
                </c:pt>
                <c:pt idx="2060">
                  <c:v>29.46281572428903</c:v>
                </c:pt>
                <c:pt idx="2061">
                  <c:v>29.47583304263046</c:v>
                </c:pt>
                <c:pt idx="2062">
                  <c:v>29.48884577382028</c:v>
                </c:pt>
                <c:pt idx="2063">
                  <c:v>29.5018499506454</c:v>
                </c:pt>
                <c:pt idx="2064">
                  <c:v>29.51485351377897</c:v>
                </c:pt>
                <c:pt idx="2065">
                  <c:v>29.52785249460765</c:v>
                </c:pt>
                <c:pt idx="2066">
                  <c:v>29.54084689474602</c:v>
                </c:pt>
                <c:pt idx="2067">
                  <c:v>29.55383671580814</c:v>
                </c:pt>
                <c:pt idx="2068">
                  <c:v>29.56681799756546</c:v>
                </c:pt>
                <c:pt idx="2069">
                  <c:v>29.5797986667109</c:v>
                </c:pt>
                <c:pt idx="2070">
                  <c:v>29.59277476161822</c:v>
                </c:pt>
                <c:pt idx="2071">
                  <c:v>29.60574628389917</c:v>
                </c:pt>
                <c:pt idx="2072">
                  <c:v>29.61871323516489</c:v>
                </c:pt>
                <c:pt idx="2073">
                  <c:v>29.63167166215931</c:v>
                </c:pt>
                <c:pt idx="2074">
                  <c:v>29.64462947761958</c:v>
                </c:pt>
                <c:pt idx="2075">
                  <c:v>29.65758272689428</c:v>
                </c:pt>
                <c:pt idx="2076">
                  <c:v>29.67053141159233</c:v>
                </c:pt>
                <c:pt idx="2077">
                  <c:v>29.68347553332207</c:v>
                </c:pt>
                <c:pt idx="2078">
                  <c:v>29.69641114578741</c:v>
                </c:pt>
                <c:pt idx="2079">
                  <c:v>29.70934614779447</c:v>
                </c:pt>
                <c:pt idx="2080">
                  <c:v>29.72227659165434</c:v>
                </c:pt>
                <c:pt idx="2081">
                  <c:v>29.73520247897308</c:v>
                </c:pt>
                <c:pt idx="2082">
                  <c:v>29.74812381135623</c:v>
                </c:pt>
                <c:pt idx="2083">
                  <c:v>29.76103664945555</c:v>
                </c:pt>
                <c:pt idx="2084">
                  <c:v>29.77394887841686</c:v>
                </c:pt>
                <c:pt idx="2085">
                  <c:v>29.78685655736696</c:v>
                </c:pt>
                <c:pt idx="2086">
                  <c:v>29.79975968780617</c:v>
                </c:pt>
                <c:pt idx="2087">
                  <c:v>29.81265827133728</c:v>
                </c:pt>
                <c:pt idx="2088">
                  <c:v>29.82554837554762</c:v>
                </c:pt>
                <c:pt idx="2089">
                  <c:v>29.83843787145497</c:v>
                </c:pt>
                <c:pt idx="2090">
                  <c:v>29.8513228252587</c:v>
                </c:pt>
                <c:pt idx="2091">
                  <c:v>29.86420323855933</c:v>
                </c:pt>
                <c:pt idx="2092">
                  <c:v>29.8770791129569</c:v>
                </c:pt>
                <c:pt idx="2093">
                  <c:v>29.88994652296206</c:v>
                </c:pt>
                <c:pt idx="2094">
                  <c:v>29.90281332573492</c:v>
                </c:pt>
                <c:pt idx="2095">
                  <c:v>29.91567559440072</c:v>
                </c:pt>
                <c:pt idx="2096">
                  <c:v>29.92853333055716</c:v>
                </c:pt>
                <c:pt idx="2097">
                  <c:v>29.94138653580146</c:v>
                </c:pt>
                <c:pt idx="2098">
                  <c:v>29.95423129155544</c:v>
                </c:pt>
                <c:pt idx="2099">
                  <c:v>29.967075441146</c:v>
                </c:pt>
                <c:pt idx="2100">
                  <c:v>29.97991506461197</c:v>
                </c:pt>
                <c:pt idx="2101">
                  <c:v>29.99275016354829</c:v>
                </c:pt>
                <c:pt idx="2102">
                  <c:v>30.00558073954928</c:v>
                </c:pt>
                <c:pt idx="2103">
                  <c:v>30.01840288093585</c:v>
                </c:pt>
                <c:pt idx="2104">
                  <c:v>30.03122441722602</c:v>
                </c:pt>
                <c:pt idx="2105">
                  <c:v>30.04404143536004</c:v>
                </c:pt>
                <c:pt idx="2106">
                  <c:v>30.05685393693004</c:v>
                </c:pt>
                <c:pt idx="2107">
                  <c:v>30.06966192352758</c:v>
                </c:pt>
                <c:pt idx="2108">
                  <c:v>30.08246149036042</c:v>
                </c:pt>
                <c:pt idx="2109">
                  <c:v>30.09526045316196</c:v>
                </c:pt>
                <c:pt idx="2110">
                  <c:v>30.10805490576181</c:v>
                </c:pt>
                <c:pt idx="2111">
                  <c:v>30.12084484974929</c:v>
                </c:pt>
                <c:pt idx="2112">
                  <c:v>30.13363028671314</c:v>
                </c:pt>
                <c:pt idx="2113">
                  <c:v>30.1464073187359</c:v>
                </c:pt>
                <c:pt idx="2114">
                  <c:v>30.15918374779064</c:v>
                </c:pt>
                <c:pt idx="2115">
                  <c:v>30.17195567458415</c:v>
                </c:pt>
                <c:pt idx="2116">
                  <c:v>30.18472310070295</c:v>
                </c:pt>
                <c:pt idx="2117">
                  <c:v>30.197486027733</c:v>
                </c:pt>
                <c:pt idx="2118">
                  <c:v>30.21024056461947</c:v>
                </c:pt>
                <c:pt idx="2119">
                  <c:v>30.22299449959937</c:v>
                </c:pt>
                <c:pt idx="2120">
                  <c:v>30.23574394024454</c:v>
                </c:pt>
                <c:pt idx="2121">
                  <c:v>30.24848888813872</c:v>
                </c:pt>
                <c:pt idx="2122">
                  <c:v>30.26122934486505</c:v>
                </c:pt>
                <c:pt idx="2123">
                  <c:v>30.27396142621934</c:v>
                </c:pt>
                <c:pt idx="2124">
                  <c:v>30.2866929067266</c:v>
                </c:pt>
                <c:pt idx="2125">
                  <c:v>30.29941990081176</c:v>
                </c:pt>
                <c:pt idx="2126">
                  <c:v>30.31214241005569</c:v>
                </c:pt>
                <c:pt idx="2127">
                  <c:v>30.32486043603881</c:v>
                </c:pt>
                <c:pt idx="2128">
                  <c:v>30.33757010139536</c:v>
                </c:pt>
                <c:pt idx="2129">
                  <c:v>30.35027916696268</c:v>
                </c:pt>
                <c:pt idx="2130">
                  <c:v>30.36298375400653</c:v>
                </c:pt>
                <c:pt idx="2131">
                  <c:v>30.37568386410507</c:v>
                </c:pt>
                <c:pt idx="2132">
                  <c:v>30.38837949883591</c:v>
                </c:pt>
                <c:pt idx="2133">
                  <c:v>30.40106678765977</c:v>
                </c:pt>
                <c:pt idx="2134">
                  <c:v>30.41375347775032</c:v>
                </c:pt>
                <c:pt idx="2135">
                  <c:v>30.42643569720218</c:v>
                </c:pt>
                <c:pt idx="2136">
                  <c:v>30.43911344759077</c:v>
                </c:pt>
                <c:pt idx="2137">
                  <c:v>30.45178673049091</c:v>
                </c:pt>
                <c:pt idx="2138">
                  <c:v>30.46445168217777</c:v>
                </c:pt>
                <c:pt idx="2139">
                  <c:v>30.47711603618541</c:v>
                </c:pt>
                <c:pt idx="2140">
                  <c:v>30.48977592742532</c:v>
                </c:pt>
                <c:pt idx="2141">
                  <c:v>30.50243135747013</c:v>
                </c:pt>
                <c:pt idx="2142">
                  <c:v>30.5150823278919</c:v>
                </c:pt>
                <c:pt idx="2143">
                  <c:v>30.52772498176826</c:v>
                </c:pt>
                <c:pt idx="2144">
                  <c:v>30.54036703901766</c:v>
                </c:pt>
                <c:pt idx="2145">
                  <c:v>30.55300464135646</c:v>
                </c:pt>
                <c:pt idx="2146">
                  <c:v>30.56563779035452</c:v>
                </c:pt>
                <c:pt idx="2147">
                  <c:v>30.57826648758115</c:v>
                </c:pt>
                <c:pt idx="2148">
                  <c:v>30.59088688290443</c:v>
                </c:pt>
                <c:pt idx="2149">
                  <c:v>30.60350668265122</c:v>
                </c:pt>
                <c:pt idx="2150">
                  <c:v>30.61612203533073</c:v>
                </c:pt>
                <c:pt idx="2151">
                  <c:v>30.62873294251006</c:v>
                </c:pt>
                <c:pt idx="2152">
                  <c:v>30.64133940575578</c:v>
                </c:pt>
                <c:pt idx="2153">
                  <c:v>30.65393758171448</c:v>
                </c:pt>
                <c:pt idx="2154">
                  <c:v>30.66653516314534</c:v>
                </c:pt>
                <c:pt idx="2155">
                  <c:v>30.67912830533847</c:v>
                </c:pt>
                <c:pt idx="2156">
                  <c:v>30.69171700985823</c:v>
                </c:pt>
                <c:pt idx="2157">
                  <c:v>30.70430127826842</c:v>
                </c:pt>
                <c:pt idx="2158">
                  <c:v>30.71687727398224</c:v>
                </c:pt>
                <c:pt idx="2159">
                  <c:v>30.72945267621505</c:v>
                </c:pt>
                <c:pt idx="2160">
                  <c:v>30.74202364702593</c:v>
                </c:pt>
                <c:pt idx="2161">
                  <c:v>30.75459018797654</c:v>
                </c:pt>
                <c:pt idx="2162">
                  <c:v>30.76715230062788</c:v>
                </c:pt>
                <c:pt idx="2163">
                  <c:v>30.77970615514785</c:v>
                </c:pt>
                <c:pt idx="2164">
                  <c:v>30.79225941723184</c:v>
                </c:pt>
                <c:pt idx="2165">
                  <c:v>30.80480825569601</c:v>
                </c:pt>
                <c:pt idx="2166">
                  <c:v>30.81735267209923</c:v>
                </c:pt>
                <c:pt idx="2167">
                  <c:v>30.82989266799981</c:v>
                </c:pt>
                <c:pt idx="2168">
                  <c:v>30.8424244203084</c:v>
                </c:pt>
                <c:pt idx="2169">
                  <c:v>30.85495558122426</c:v>
                </c:pt>
                <c:pt idx="2170">
                  <c:v>30.8674823263087</c:v>
                </c:pt>
                <c:pt idx="2171">
                  <c:v>30.88000465711786</c:v>
                </c:pt>
                <c:pt idx="2172">
                  <c:v>30.89252257520729</c:v>
                </c:pt>
                <c:pt idx="2173">
                  <c:v>30.90503226421862</c:v>
                </c:pt>
                <c:pt idx="2174">
                  <c:v>30.91754136287864</c:v>
                </c:pt>
                <c:pt idx="2175">
                  <c:v>30.93004605348198</c:v>
                </c:pt>
                <c:pt idx="2176">
                  <c:v>30.94254633758202</c:v>
                </c:pt>
                <c:pt idx="2177">
                  <c:v>30.95504221673166</c:v>
                </c:pt>
                <c:pt idx="2178">
                  <c:v>30.96752988129148</c:v>
                </c:pt>
                <c:pt idx="2179">
                  <c:v>30.98001695653969</c:v>
                </c:pt>
                <c:pt idx="2180">
                  <c:v>30.99249963149231</c:v>
                </c:pt>
                <c:pt idx="2181">
                  <c:v>31.00497790770005</c:v>
                </c:pt>
                <c:pt idx="2182">
                  <c:v>31.01745178671298</c:v>
                </c:pt>
                <c:pt idx="2183">
                  <c:v>31.029917465599</c:v>
                </c:pt>
                <c:pt idx="2184">
                  <c:v>31.04238255621127</c:v>
                </c:pt>
                <c:pt idx="2185">
                  <c:v>31.05484325427545</c:v>
                </c:pt>
                <c:pt idx="2186">
                  <c:v>31.06729956133949</c:v>
                </c:pt>
                <c:pt idx="2187">
                  <c:v>31.0797514789508</c:v>
                </c:pt>
                <c:pt idx="2188">
                  <c:v>31.09219521087264</c:v>
                </c:pt>
                <c:pt idx="2189">
                  <c:v>31.10463835555687</c:v>
                </c:pt>
                <c:pt idx="2190">
                  <c:v>31.1170771154269</c:v>
                </c:pt>
                <c:pt idx="2191">
                  <c:v>31.12951149202798</c:v>
                </c:pt>
                <c:pt idx="2192">
                  <c:v>31.1419414869048</c:v>
                </c:pt>
                <c:pt idx="2193">
                  <c:v>31.15436331050425</c:v>
                </c:pt>
                <c:pt idx="2194">
                  <c:v>31.16678454790044</c:v>
                </c:pt>
                <c:pt idx="2195">
                  <c:v>31.17920140820278</c:v>
                </c:pt>
                <c:pt idx="2196">
                  <c:v>31.17920140820278</c:v>
                </c:pt>
                <c:pt idx="2197">
                  <c:v>31.17873899755681</c:v>
                </c:pt>
                <c:pt idx="2198">
                  <c:v>31.17827673492675</c:v>
                </c:pt>
                <c:pt idx="2199">
                  <c:v>31.17781433779333</c:v>
                </c:pt>
                <c:pt idx="2200">
                  <c:v>31.17735194743651</c:v>
                </c:pt>
                <c:pt idx="2201">
                  <c:v>31.17688956467137</c:v>
                </c:pt>
                <c:pt idx="2202">
                  <c:v>31.17642718867836</c:v>
                </c:pt>
                <c:pt idx="2203">
                  <c:v>31.17596496055173</c:v>
                </c:pt>
                <c:pt idx="2204">
                  <c:v>31.17550259810092</c:v>
                </c:pt>
                <c:pt idx="2205">
                  <c:v>31.17504024242222</c:v>
                </c:pt>
                <c:pt idx="2206">
                  <c:v>31.17457789351568</c:v>
                </c:pt>
                <c:pt idx="2207">
                  <c:v>31.17411555138126</c:v>
                </c:pt>
                <c:pt idx="2208">
                  <c:v>31.17365335710288</c:v>
                </c:pt>
                <c:pt idx="2209">
                  <c:v>31.17319102851065</c:v>
                </c:pt>
                <c:pt idx="2210">
                  <c:v>31.17272870669056</c:v>
                </c:pt>
                <c:pt idx="2211">
                  <c:v>31.1722663916426</c:v>
                </c:pt>
                <c:pt idx="2212">
                  <c:v>31.17180408336676</c:v>
                </c:pt>
                <c:pt idx="2213">
                  <c:v>31.17134192350272</c:v>
                </c:pt>
                <c:pt idx="2214">
                  <c:v>31.17087962960632</c:v>
                </c:pt>
                <c:pt idx="2215">
                  <c:v>31.17041734253747</c:v>
                </c:pt>
                <c:pt idx="2216">
                  <c:v>31.16995506229617</c:v>
                </c:pt>
                <c:pt idx="2217">
                  <c:v>31.16949278888242</c:v>
                </c:pt>
                <c:pt idx="2218">
                  <c:v>31.16903066335913</c:v>
                </c:pt>
                <c:pt idx="2219">
                  <c:v>31.1685684035984</c:v>
                </c:pt>
                <c:pt idx="2220">
                  <c:v>31.16810615066521</c:v>
                </c:pt>
                <c:pt idx="2221">
                  <c:v>31.16764390455957</c:v>
                </c:pt>
                <c:pt idx="2222">
                  <c:v>31.16718166528147</c:v>
                </c:pt>
                <c:pt idx="2223">
                  <c:v>31.16671957388342</c:v>
                </c:pt>
                <c:pt idx="2224">
                  <c:v>31.16625734825836</c:v>
                </c:pt>
                <c:pt idx="2225">
                  <c:v>31.16579512946083</c:v>
                </c:pt>
                <c:pt idx="2226">
                  <c:v>31.16533291749085</c:v>
                </c:pt>
                <c:pt idx="2227">
                  <c:v>31.16487071234841</c:v>
                </c:pt>
                <c:pt idx="2228">
                  <c:v>31.16440865507561</c:v>
                </c:pt>
                <c:pt idx="2229">
                  <c:v>31.1639464635862</c:v>
                </c:pt>
                <c:pt idx="2230">
                  <c:v>31.16348427892432</c:v>
                </c:pt>
                <c:pt idx="2231">
                  <c:v>31.16302210109001</c:v>
                </c:pt>
                <c:pt idx="2232">
                  <c:v>31.16255993008322</c:v>
                </c:pt>
                <c:pt idx="2233">
                  <c:v>31.16209790693568</c:v>
                </c:pt>
                <c:pt idx="2234">
                  <c:v>31.16163574958192</c:v>
                </c:pt>
                <c:pt idx="2235">
                  <c:v>31.16117359905571</c:v>
                </c:pt>
                <c:pt idx="2236">
                  <c:v>31.16071145535705</c:v>
                </c:pt>
                <c:pt idx="2237">
                  <c:v>31.16024931848592</c:v>
                </c:pt>
                <c:pt idx="2238">
                  <c:v>31.15978732946363</c:v>
                </c:pt>
                <c:pt idx="2239">
                  <c:v>31.15932520624553</c:v>
                </c:pt>
                <c:pt idx="2240">
                  <c:v>31.15886308985498</c:v>
                </c:pt>
                <c:pt idx="2241">
                  <c:v>31.15840098068299</c:v>
                </c:pt>
                <c:pt idx="2242">
                  <c:v>31.1579388783814</c:v>
                </c:pt>
                <c:pt idx="2243">
                  <c:v>31.1574769239336</c:v>
                </c:pt>
                <c:pt idx="2244">
                  <c:v>31.1570148353161</c:v>
                </c:pt>
                <c:pt idx="2245">
                  <c:v>31.15655275354166</c:v>
                </c:pt>
                <c:pt idx="2246">
                  <c:v>31.15609067861032</c:v>
                </c:pt>
                <c:pt idx="2247">
                  <c:v>31.15562861052206</c:v>
                </c:pt>
                <c:pt idx="2248">
                  <c:v>31.15516669027713</c:v>
                </c:pt>
                <c:pt idx="2249">
                  <c:v>31.15470463587295</c:v>
                </c:pt>
                <c:pt idx="2250">
                  <c:v>31.15424258831182</c:v>
                </c:pt>
                <c:pt idx="2251">
                  <c:v>31.15378054759382</c:v>
                </c:pt>
                <c:pt idx="2252">
                  <c:v>31.15331851371888</c:v>
                </c:pt>
                <c:pt idx="2253">
                  <c:v>31.15285662767683</c:v>
                </c:pt>
                <c:pt idx="2254">
                  <c:v>31.15239460748597</c:v>
                </c:pt>
                <c:pt idx="2255">
                  <c:v>31.15193259413818</c:v>
                </c:pt>
                <c:pt idx="2256">
                  <c:v>31.15147058763348</c:v>
                </c:pt>
                <c:pt idx="2257">
                  <c:v>31.15100858797186</c:v>
                </c:pt>
                <c:pt idx="2258">
                  <c:v>31.1505467361327</c:v>
                </c:pt>
                <c:pt idx="2259">
                  <c:v>31.15008475015515</c:v>
                </c:pt>
                <c:pt idx="2260">
                  <c:v>31.14962277102068</c:v>
                </c:pt>
                <c:pt idx="2261">
                  <c:v>31.14916079872931</c:v>
                </c:pt>
                <c:pt idx="2262">
                  <c:v>31.14869883328101</c:v>
                </c:pt>
                <c:pt idx="2263">
                  <c:v>31.14823701564472</c:v>
                </c:pt>
                <c:pt idx="2264">
                  <c:v>31.1477750638805</c:v>
                </c:pt>
                <c:pt idx="2265">
                  <c:v>31.14731311895936</c:v>
                </c:pt>
                <c:pt idx="2266">
                  <c:v>31.1468511808813</c:v>
                </c:pt>
                <c:pt idx="2267">
                  <c:v>31.14638924964633</c:v>
                </c:pt>
                <c:pt idx="2268">
                  <c:v>31.14592746621292</c:v>
                </c:pt>
                <c:pt idx="2269">
                  <c:v>31.14546554866202</c:v>
                </c:pt>
                <c:pt idx="2270">
                  <c:v>31.1450036379542</c:v>
                </c:pt>
                <c:pt idx="2271">
                  <c:v>31.14454173408946</c:v>
                </c:pt>
                <c:pt idx="2272">
                  <c:v>31.1440798370678</c:v>
                </c:pt>
                <c:pt idx="2273">
                  <c:v>31.14361808783728</c:v>
                </c:pt>
                <c:pt idx="2274">
                  <c:v>31.1431562044997</c:v>
                </c:pt>
                <c:pt idx="2275">
                  <c:v>31.1426943280052</c:v>
                </c:pt>
                <c:pt idx="2276">
                  <c:v>31.14223245835378</c:v>
                </c:pt>
                <c:pt idx="2277">
                  <c:v>31.14177059554545</c:v>
                </c:pt>
                <c:pt idx="2278">
                  <c:v>31.1413088805178</c:v>
                </c:pt>
                <c:pt idx="2279">
                  <c:v>31.14084703139354</c:v>
                </c:pt>
                <c:pt idx="2280">
                  <c:v>31.14038518911236</c:v>
                </c:pt>
                <c:pt idx="2281">
                  <c:v>31.13992335367427</c:v>
                </c:pt>
                <c:pt idx="2282">
                  <c:v>31.13946152507925</c:v>
                </c:pt>
                <c:pt idx="2283">
                  <c:v>31.13899984425448</c:v>
                </c:pt>
                <c:pt idx="2284">
                  <c:v>31.13853802934355</c:v>
                </c:pt>
                <c:pt idx="2285">
                  <c:v>31.13807622127569</c:v>
                </c:pt>
                <c:pt idx="2286">
                  <c:v>31.13761442005091</c:v>
                </c:pt>
                <c:pt idx="2287">
                  <c:v>31.13715262566922</c:v>
                </c:pt>
                <c:pt idx="2288">
                  <c:v>31.13669097904734</c:v>
                </c:pt>
                <c:pt idx="2289">
                  <c:v>31.13622919834972</c:v>
                </c:pt>
                <c:pt idx="2290">
                  <c:v>31.13576742449518</c:v>
                </c:pt>
                <c:pt idx="2291">
                  <c:v>31.13530565748373</c:v>
                </c:pt>
                <c:pt idx="2292">
                  <c:v>31.13484389731536</c:v>
                </c:pt>
                <c:pt idx="2293">
                  <c:v>31.13438228489635</c:v>
                </c:pt>
                <c:pt idx="2294">
                  <c:v>31.133920538411</c:v>
                </c:pt>
                <c:pt idx="2295">
                  <c:v>31.1334587987686</c:v>
                </c:pt>
                <c:pt idx="2296">
                  <c:v>31.13299706596928</c:v>
                </c:pt>
                <c:pt idx="2297">
                  <c:v>31.13253534001301</c:v>
                </c:pt>
                <c:pt idx="2298">
                  <c:v>31.13207376179565</c:v>
                </c:pt>
                <c:pt idx="2299">
                  <c:v>31.13161204952342</c:v>
                </c:pt>
                <c:pt idx="2300">
                  <c:v>31.13115034409424</c:v>
                </c:pt>
                <c:pt idx="2301">
                  <c:v>31.13068864550812</c:v>
                </c:pt>
                <c:pt idx="2302">
                  <c:v>31.13022695376506</c:v>
                </c:pt>
                <c:pt idx="2303">
                  <c:v>31.12976540975047</c:v>
                </c:pt>
                <c:pt idx="2304">
                  <c:v>31.12930373169144</c:v>
                </c:pt>
                <c:pt idx="2305">
                  <c:v>31.12884206047548</c:v>
                </c:pt>
                <c:pt idx="2306">
                  <c:v>31.12838039610257</c:v>
                </c:pt>
                <c:pt idx="2307">
                  <c:v>31.12791873857272</c:v>
                </c:pt>
                <c:pt idx="2308">
                  <c:v>31.12745722876089</c:v>
                </c:pt>
                <c:pt idx="2309">
                  <c:v>31.12699558491508</c:v>
                </c:pt>
                <c:pt idx="2310">
                  <c:v>31.12653394791231</c:v>
                </c:pt>
                <c:pt idx="2311">
                  <c:v>31.12607231775261</c:v>
                </c:pt>
                <c:pt idx="2312">
                  <c:v>31.12561069443597</c:v>
                </c:pt>
                <c:pt idx="2313">
                  <c:v>31.12514921882692</c:v>
                </c:pt>
                <c:pt idx="2314">
                  <c:v>31.1246876091943</c:v>
                </c:pt>
                <c:pt idx="2315">
                  <c:v>31.12422600640475</c:v>
                </c:pt>
                <c:pt idx="2316">
                  <c:v>31.12376441045826</c:v>
                </c:pt>
                <c:pt idx="2317">
                  <c:v>31.12330282135483</c:v>
                </c:pt>
                <c:pt idx="2318">
                  <c:v>31.12284137994854</c:v>
                </c:pt>
                <c:pt idx="2319">
                  <c:v>31.12237980452912</c:v>
                </c:pt>
                <c:pt idx="2320">
                  <c:v>31.1219182359528</c:v>
                </c:pt>
                <c:pt idx="2321">
                  <c:v>31.12145667421951</c:v>
                </c:pt>
                <c:pt idx="2322">
                  <c:v>31.12099511932928</c:v>
                </c:pt>
                <c:pt idx="2323">
                  <c:v>31.12053371212576</c:v>
                </c:pt>
                <c:pt idx="2324">
                  <c:v>31.12007217091956</c:v>
                </c:pt>
                <c:pt idx="2325">
                  <c:v>31.11961063655643</c:v>
                </c:pt>
                <c:pt idx="2326">
                  <c:v>31.11914910903635</c:v>
                </c:pt>
                <c:pt idx="2327">
                  <c:v>31.11868758835934</c:v>
                </c:pt>
                <c:pt idx="2328">
                  <c:v>31.11822621535858</c:v>
                </c:pt>
                <c:pt idx="2329">
                  <c:v>31.1177647083656</c:v>
                </c:pt>
                <c:pt idx="2330">
                  <c:v>31.11730320821567</c:v>
                </c:pt>
                <c:pt idx="2331">
                  <c:v>31.1168417149088</c:v>
                </c:pt>
                <c:pt idx="2332">
                  <c:v>31.116380228445</c:v>
                </c:pt>
                <c:pt idx="2333">
                  <c:v>31.11591888964701</c:v>
                </c:pt>
                <c:pt idx="2334">
                  <c:v>31.11545741686723</c:v>
                </c:pt>
                <c:pt idx="2335">
                  <c:v>31.1149959509305</c:v>
                </c:pt>
                <c:pt idx="2336">
                  <c:v>31.11453449183685</c:v>
                </c:pt>
                <c:pt idx="2337">
                  <c:v>31.11407303958624</c:v>
                </c:pt>
                <c:pt idx="2338">
                  <c:v>31.11361173499103</c:v>
                </c:pt>
                <c:pt idx="2339">
                  <c:v>31.11315029642446</c:v>
                </c:pt>
                <c:pt idx="2340">
                  <c:v>31.11268886470095</c:v>
                </c:pt>
                <c:pt idx="2341">
                  <c:v>31.1122274398205</c:v>
                </c:pt>
                <c:pt idx="2342">
                  <c:v>31.1117660217831</c:v>
                </c:pt>
                <c:pt idx="2343">
                  <c:v>31.11130475139065</c:v>
                </c:pt>
                <c:pt idx="2344">
                  <c:v>31.11084334703729</c:v>
                </c:pt>
                <c:pt idx="2345">
                  <c:v>31.11038194952699</c:v>
                </c:pt>
                <c:pt idx="2346">
                  <c:v>31.10992055885974</c:v>
                </c:pt>
                <c:pt idx="2347">
                  <c:v>31.10945917503556</c:v>
                </c:pt>
                <c:pt idx="2348">
                  <c:v>31.10899793884587</c:v>
                </c:pt>
                <c:pt idx="2349">
                  <c:v>31.10853656870572</c:v>
                </c:pt>
                <c:pt idx="2350">
                  <c:v>31.10807520540862</c:v>
                </c:pt>
                <c:pt idx="2351">
                  <c:v>31.10761384895459</c:v>
                </c:pt>
                <c:pt idx="2352">
                  <c:v>31.10715249934361</c:v>
                </c:pt>
                <c:pt idx="2353">
                  <c:v>31.1066912973567</c:v>
                </c:pt>
                <c:pt idx="2354">
                  <c:v>31.10622996142975</c:v>
                </c:pt>
                <c:pt idx="2355">
                  <c:v>31.10576863234586</c:v>
                </c:pt>
                <c:pt idx="2356">
                  <c:v>31.10530731010504</c:v>
                </c:pt>
                <c:pt idx="2357">
                  <c:v>31.10484599470727</c:v>
                </c:pt>
                <c:pt idx="2358">
                  <c:v>31.10438482692312</c:v>
                </c:pt>
                <c:pt idx="2359">
                  <c:v>31.10392352520938</c:v>
                </c:pt>
                <c:pt idx="2360">
                  <c:v>31.1034622303387</c:v>
                </c:pt>
                <c:pt idx="2361">
                  <c:v>31.10300094231108</c:v>
                </c:pt>
                <c:pt idx="2362">
                  <c:v>31.10253966112652</c:v>
                </c:pt>
                <c:pt idx="2363">
                  <c:v>31.10207852754514</c:v>
                </c:pt>
                <c:pt idx="2364">
                  <c:v>31.10161726004461</c:v>
                </c:pt>
                <c:pt idx="2365">
                  <c:v>31.10115599938714</c:v>
                </c:pt>
                <c:pt idx="2366">
                  <c:v>31.10069474557273</c:v>
                </c:pt>
                <c:pt idx="2367">
                  <c:v>31.10023349860138</c:v>
                </c:pt>
                <c:pt idx="2368">
                  <c:v>31.09977239922277</c:v>
                </c:pt>
                <c:pt idx="2369">
                  <c:v>31.09931116593545</c:v>
                </c:pt>
                <c:pt idx="2370">
                  <c:v>31.09884993949118</c:v>
                </c:pt>
                <c:pt idx="2371">
                  <c:v>31.09838871988998</c:v>
                </c:pt>
                <c:pt idx="2372">
                  <c:v>31.09792750713184</c:v>
                </c:pt>
                <c:pt idx="2373">
                  <c:v>31.09746644195599</c:v>
                </c:pt>
                <c:pt idx="2374">
                  <c:v>31.09700524288188</c:v>
                </c:pt>
                <c:pt idx="2375">
                  <c:v>31.09654405065082</c:v>
                </c:pt>
                <c:pt idx="2376">
                  <c:v>31.09608286526283</c:v>
                </c:pt>
                <c:pt idx="2377">
                  <c:v>31.09562168671788</c:v>
                </c:pt>
                <c:pt idx="2378">
                  <c:v>31.09516065574482</c:v>
                </c:pt>
                <c:pt idx="2379">
                  <c:v>31.09469949088391</c:v>
                </c:pt>
                <c:pt idx="2380">
                  <c:v>31.09423833286606</c:v>
                </c:pt>
                <c:pt idx="2381">
                  <c:v>31.09377718169128</c:v>
                </c:pt>
                <c:pt idx="2382">
                  <c:v>31.09331603735955</c:v>
                </c:pt>
                <c:pt idx="2383">
                  <c:v>31.09285504058924</c:v>
                </c:pt>
                <c:pt idx="2384">
                  <c:v>31.09239390994152</c:v>
                </c:pt>
                <c:pt idx="2385">
                  <c:v>31.0919327861369</c:v>
                </c:pt>
                <c:pt idx="2386">
                  <c:v>31.09147166917532</c:v>
                </c:pt>
                <c:pt idx="2387">
                  <c:v>31.09101055905681</c:v>
                </c:pt>
                <c:pt idx="2388">
                  <c:v>31.09054959648924</c:v>
                </c:pt>
                <c:pt idx="2389">
                  <c:v>31.09008850005478</c:v>
                </c:pt>
                <c:pt idx="2390">
                  <c:v>31.08962741046332</c:v>
                </c:pt>
                <c:pt idx="2391">
                  <c:v>31.08916632771497</c:v>
                </c:pt>
                <c:pt idx="2392">
                  <c:v>31.08870525180966</c:v>
                </c:pt>
                <c:pt idx="2393">
                  <c:v>31.08824432344489</c:v>
                </c:pt>
                <c:pt idx="2394">
                  <c:v>31.08778326102076</c:v>
                </c:pt>
                <c:pt idx="2395">
                  <c:v>31.08732220464194</c:v>
                </c:pt>
                <c:pt idx="2396">
                  <c:v>31.08686115509614</c:v>
                </c:pt>
                <c:pt idx="2397">
                  <c:v>31.08640011238332</c:v>
                </c:pt>
                <c:pt idx="2398">
                  <c:v>31.08593921719082</c:v>
                </c:pt>
                <c:pt idx="2399">
                  <c:v>31.08547818814191</c:v>
                </c:pt>
                <c:pt idx="2400">
                  <c:v>31.08501716592594</c:v>
                </c:pt>
                <c:pt idx="2401">
                  <c:v>31.08455615054301</c:v>
                </c:pt>
                <c:pt idx="2402">
                  <c:v>31.08409514199304</c:v>
                </c:pt>
                <c:pt idx="2403">
                  <c:v>31.08363428095298</c:v>
                </c:pt>
                <c:pt idx="2404">
                  <c:v>31.08317328606692</c:v>
                </c:pt>
                <c:pt idx="2405">
                  <c:v>31.08271229801382</c:v>
                </c:pt>
                <c:pt idx="2406">
                  <c:v>31.08225131679374</c:v>
                </c:pt>
                <c:pt idx="2407">
                  <c:v>31.08179034240664</c:v>
                </c:pt>
                <c:pt idx="2408">
                  <c:v>31.08132951551902</c:v>
                </c:pt>
                <c:pt idx="2409">
                  <c:v>31.08086855479582</c:v>
                </c:pt>
                <c:pt idx="2410">
                  <c:v>31.08040760090558</c:v>
                </c:pt>
                <c:pt idx="2411">
                  <c:v>31.07994665384836</c:v>
                </c:pt>
                <c:pt idx="2412">
                  <c:v>31.07948571362411</c:v>
                </c:pt>
                <c:pt idx="2413">
                  <c:v>31.07902492088894</c:v>
                </c:pt>
                <c:pt idx="2414">
                  <c:v>31.07856399432858</c:v>
                </c:pt>
                <c:pt idx="2415">
                  <c:v>31.07810307460122</c:v>
                </c:pt>
                <c:pt idx="2416">
                  <c:v>31.07764216170684</c:v>
                </c:pt>
                <c:pt idx="2417">
                  <c:v>31.07718125564546</c:v>
                </c:pt>
                <c:pt idx="2418">
                  <c:v>31.07672049706272</c:v>
                </c:pt>
                <c:pt idx="2419">
                  <c:v>31.07625960466522</c:v>
                </c:pt>
                <c:pt idx="2420">
                  <c:v>31.07579871910072</c:v>
                </c:pt>
                <c:pt idx="2421">
                  <c:v>31.07533784036918</c:v>
                </c:pt>
                <c:pt idx="2422">
                  <c:v>31.07487696847067</c:v>
                </c:pt>
                <c:pt idx="2423">
                  <c:v>31.07441624404037</c:v>
                </c:pt>
                <c:pt idx="2424">
                  <c:v>31.07395538580574</c:v>
                </c:pt>
                <c:pt idx="2425">
                  <c:v>31.07349453440409</c:v>
                </c:pt>
                <c:pt idx="2426">
                  <c:v>31.07303368983543</c:v>
                </c:pt>
                <c:pt idx="2427">
                  <c:v>31.07257285209977</c:v>
                </c:pt>
                <c:pt idx="2428">
                  <c:v>31.0721121618219</c:v>
                </c:pt>
                <c:pt idx="2429">
                  <c:v>31.07165133775012</c:v>
                </c:pt>
                <c:pt idx="2430">
                  <c:v>31.07119052051133</c:v>
                </c:pt>
                <c:pt idx="2431">
                  <c:v>31.07072971010554</c:v>
                </c:pt>
                <c:pt idx="2432">
                  <c:v>31.07026890653273</c:v>
                </c:pt>
                <c:pt idx="2433">
                  <c:v>31.06980825040729</c:v>
                </c:pt>
                <c:pt idx="2434">
                  <c:v>31.06934746049838</c:v>
                </c:pt>
                <c:pt idx="2435">
                  <c:v>31.06888667742245</c:v>
                </c:pt>
                <c:pt idx="2436">
                  <c:v>31.06842590117952</c:v>
                </c:pt>
                <c:pt idx="2437">
                  <c:v>31.06796513176957</c:v>
                </c:pt>
                <c:pt idx="2438">
                  <c:v>31.06750450979657</c:v>
                </c:pt>
                <c:pt idx="2439">
                  <c:v>31.06704375405051</c:v>
                </c:pt>
                <c:pt idx="2440">
                  <c:v>31.06658300513745</c:v>
                </c:pt>
                <c:pt idx="2441">
                  <c:v>31.06612226305737</c:v>
                </c:pt>
                <c:pt idx="2442">
                  <c:v>31.06566152781028</c:v>
                </c:pt>
                <c:pt idx="2443">
                  <c:v>31.06520093998969</c:v>
                </c:pt>
                <c:pt idx="2444">
                  <c:v>31.06474021840652</c:v>
                </c:pt>
                <c:pt idx="2445">
                  <c:v>31.06427950365631</c:v>
                </c:pt>
                <c:pt idx="2446">
                  <c:v>31.06381879573909</c:v>
                </c:pt>
                <c:pt idx="2447">
                  <c:v>31.06335809465487</c:v>
                </c:pt>
                <c:pt idx="2448">
                  <c:v>31.06289754098673</c:v>
                </c:pt>
                <c:pt idx="2449">
                  <c:v>31.06243685356638</c:v>
                </c:pt>
                <c:pt idx="2450">
                  <c:v>31.06197617297905</c:v>
                </c:pt>
                <c:pt idx="2451">
                  <c:v>31.0615154992247</c:v>
                </c:pt>
                <c:pt idx="2452">
                  <c:v>31.06105483230332</c:v>
                </c:pt>
                <c:pt idx="2453">
                  <c:v>31.06059431278762</c:v>
                </c:pt>
                <c:pt idx="2454">
                  <c:v>31.06013365953013</c:v>
                </c:pt>
                <c:pt idx="2455">
                  <c:v>31.05967301310566</c:v>
                </c:pt>
                <c:pt idx="2456">
                  <c:v>31.05921237351416</c:v>
                </c:pt>
                <c:pt idx="2457">
                  <c:v>31.05875174075565</c:v>
                </c:pt>
                <c:pt idx="2458">
                  <c:v>31.05829125539239</c:v>
                </c:pt>
                <c:pt idx="2459">
                  <c:v>31.05783063629777</c:v>
                </c:pt>
                <c:pt idx="2460">
                  <c:v>31.05737002403615</c:v>
                </c:pt>
                <c:pt idx="2461">
                  <c:v>31.05690941860751</c:v>
                </c:pt>
                <c:pt idx="2462">
                  <c:v>31.05644882001186</c:v>
                </c:pt>
                <c:pt idx="2463">
                  <c:v>31.05598836880103</c:v>
                </c:pt>
                <c:pt idx="2464">
                  <c:v>31.05552778386927</c:v>
                </c:pt>
                <c:pt idx="2465">
                  <c:v>31.0550672057705</c:v>
                </c:pt>
                <c:pt idx="2466">
                  <c:v>31.05460663450473</c:v>
                </c:pt>
                <c:pt idx="2467">
                  <c:v>31.05414607007192</c:v>
                </c:pt>
                <c:pt idx="2468">
                  <c:v>31.05368565301354</c:v>
                </c:pt>
                <c:pt idx="2469">
                  <c:v>31.05322510224464</c:v>
                </c:pt>
                <c:pt idx="2470">
                  <c:v>31.05276455830873</c:v>
                </c:pt>
                <c:pt idx="2471">
                  <c:v>31.05230402120582</c:v>
                </c:pt>
                <c:pt idx="2472">
                  <c:v>31.05184349093589</c:v>
                </c:pt>
                <c:pt idx="2473">
                  <c:v>31.05138310802992</c:v>
                </c:pt>
                <c:pt idx="2474">
                  <c:v>31.05092259142388</c:v>
                </c:pt>
                <c:pt idx="2475">
                  <c:v>31.05046208165084</c:v>
                </c:pt>
                <c:pt idx="2476">
                  <c:v>31.05000157871078</c:v>
                </c:pt>
                <c:pt idx="2477">
                  <c:v>31.04954108260371</c:v>
                </c:pt>
                <c:pt idx="2478">
                  <c:v>31.04908073385018</c:v>
                </c:pt>
                <c:pt idx="2479">
                  <c:v>31.04862025140701</c:v>
                </c:pt>
                <c:pt idx="2480">
                  <c:v>31.04815977579682</c:v>
                </c:pt>
                <c:pt idx="2481">
                  <c:v>31.04769930701962</c:v>
                </c:pt>
                <c:pt idx="2482">
                  <c:v>31.04723884507541</c:v>
                </c:pt>
                <c:pt idx="2483">
                  <c:v>31.04677853047432</c:v>
                </c:pt>
                <c:pt idx="2484">
                  <c:v>31.046318082194</c:v>
                </c:pt>
                <c:pt idx="2485">
                  <c:v>31.04585764074667</c:v>
                </c:pt>
                <c:pt idx="2486">
                  <c:v>31.04539720613231</c:v>
                </c:pt>
                <c:pt idx="2487">
                  <c:v>31.04493677835098</c:v>
                </c:pt>
                <c:pt idx="2488">
                  <c:v>31.04447649790232</c:v>
                </c:pt>
                <c:pt idx="2489">
                  <c:v>31.04401608378486</c:v>
                </c:pt>
                <c:pt idx="2490">
                  <c:v>31.04355567650039</c:v>
                </c:pt>
                <c:pt idx="2491">
                  <c:v>31.04309527604891</c:v>
                </c:pt>
                <c:pt idx="2492">
                  <c:v>31.04263488243042</c:v>
                </c:pt>
                <c:pt idx="2493">
                  <c:v>31.0421746361342</c:v>
                </c:pt>
                <c:pt idx="2494">
                  <c:v>31.0417142561796</c:v>
                </c:pt>
                <c:pt idx="2495">
                  <c:v>31.04125388305799</c:v>
                </c:pt>
                <c:pt idx="2496">
                  <c:v>31.04079351676935</c:v>
                </c:pt>
                <c:pt idx="2497">
                  <c:v>31.04033315731374</c:v>
                </c:pt>
                <c:pt idx="2498">
                  <c:v>31.03987294516995</c:v>
                </c:pt>
                <c:pt idx="2499">
                  <c:v>31.03941259937821</c:v>
                </c:pt>
                <c:pt idx="2500">
                  <c:v>31.03895226041946</c:v>
                </c:pt>
                <c:pt idx="2501">
                  <c:v>31.0384919282937</c:v>
                </c:pt>
                <c:pt idx="2502">
                  <c:v>31.03803160300093</c:v>
                </c:pt>
                <c:pt idx="2503">
                  <c:v>31.03757142500957</c:v>
                </c:pt>
                <c:pt idx="2504">
                  <c:v>31.0371111133807</c:v>
                </c:pt>
                <c:pt idx="2505">
                  <c:v>31.03665080858481</c:v>
                </c:pt>
                <c:pt idx="2506">
                  <c:v>31.03619051062191</c:v>
                </c:pt>
                <c:pt idx="2507">
                  <c:v>31.03573021949198</c:v>
                </c:pt>
                <c:pt idx="2508">
                  <c:v>31.03527007565307</c:v>
                </c:pt>
                <c:pt idx="2509">
                  <c:v>31.03480979818706</c:v>
                </c:pt>
                <c:pt idx="2510">
                  <c:v>31.03434952755402</c:v>
                </c:pt>
                <c:pt idx="2511">
                  <c:v>31.03388926375398</c:v>
                </c:pt>
                <c:pt idx="2512">
                  <c:v>31.03342900678692</c:v>
                </c:pt>
                <c:pt idx="2513">
                  <c:v>31.03296889710045</c:v>
                </c:pt>
                <c:pt idx="2514">
                  <c:v>31.03250865379729</c:v>
                </c:pt>
                <c:pt idx="2515">
                  <c:v>31.03204841732711</c:v>
                </c:pt>
                <c:pt idx="2516">
                  <c:v>31.03158818768993</c:v>
                </c:pt>
                <c:pt idx="2517">
                  <c:v>31.03112796488574</c:v>
                </c:pt>
                <c:pt idx="2518">
                  <c:v>31.03066788935169</c:v>
                </c:pt>
                <c:pt idx="2519">
                  <c:v>31.03020768021139</c:v>
                </c:pt>
                <c:pt idx="2520">
                  <c:v>31.02974747790408</c:v>
                </c:pt>
                <c:pt idx="2521">
                  <c:v>31.02928728242976</c:v>
                </c:pt>
                <c:pt idx="2522">
                  <c:v>31.02882709378842</c:v>
                </c:pt>
                <c:pt idx="2523">
                  <c:v>31.02836705240681</c:v>
                </c:pt>
                <c:pt idx="2524">
                  <c:v>31.02790687742937</c:v>
                </c:pt>
                <c:pt idx="2525">
                  <c:v>31.02744670928492</c:v>
                </c:pt>
                <c:pt idx="2526">
                  <c:v>31.02698654797345</c:v>
                </c:pt>
                <c:pt idx="2527">
                  <c:v>31.02652639349498</c:v>
                </c:pt>
                <c:pt idx="2528">
                  <c:v>31.0260663862658</c:v>
                </c:pt>
                <c:pt idx="2529">
                  <c:v>31.0256062454512</c:v>
                </c:pt>
                <c:pt idx="2530">
                  <c:v>31.02514611146962</c:v>
                </c:pt>
                <c:pt idx="2531">
                  <c:v>31.02468598432102</c:v>
                </c:pt>
                <c:pt idx="2532">
                  <c:v>31.02422586400541</c:v>
                </c:pt>
                <c:pt idx="2533">
                  <c:v>31.02376589092867</c:v>
                </c:pt>
                <c:pt idx="2534">
                  <c:v>31.02330578427694</c:v>
                </c:pt>
                <c:pt idx="2535">
                  <c:v>31.02284568445821</c:v>
                </c:pt>
                <c:pt idx="2536">
                  <c:v>31.02238559147247</c:v>
                </c:pt>
                <c:pt idx="2537">
                  <c:v>31.02192550531971</c:v>
                </c:pt>
                <c:pt idx="2538">
                  <c:v>31.0214655663954</c:v>
                </c:pt>
                <c:pt idx="2539">
                  <c:v>31.02100549390654</c:v>
                </c:pt>
                <c:pt idx="2540">
                  <c:v>31.02054542825067</c:v>
                </c:pt>
                <c:pt idx="2541">
                  <c:v>31.02008536942779</c:v>
                </c:pt>
                <c:pt idx="2542">
                  <c:v>31.01962531743789</c:v>
                </c:pt>
                <c:pt idx="2543">
                  <c:v>31.01916541266601</c:v>
                </c:pt>
                <c:pt idx="2544">
                  <c:v>31.01870537434001</c:v>
                </c:pt>
                <c:pt idx="2545">
                  <c:v>31.018245342847</c:v>
                </c:pt>
                <c:pt idx="2546">
                  <c:v>31.01778531818697</c:v>
                </c:pt>
                <c:pt idx="2547">
                  <c:v>31.01732530035994</c:v>
                </c:pt>
                <c:pt idx="2548">
                  <c:v>31.0168654297405</c:v>
                </c:pt>
                <c:pt idx="2549">
                  <c:v>31.01640542557736</c:v>
                </c:pt>
                <c:pt idx="2550">
                  <c:v>31.0159454282472</c:v>
                </c:pt>
                <c:pt idx="2551">
                  <c:v>31.01548543775004</c:v>
                </c:pt>
                <c:pt idx="2552">
                  <c:v>31.01502545408586</c:v>
                </c:pt>
                <c:pt idx="2553">
                  <c:v>31.01456561761885</c:v>
                </c:pt>
                <c:pt idx="2554">
                  <c:v>31.01410564761857</c:v>
                </c:pt>
                <c:pt idx="2555">
                  <c:v>31.01364568445128</c:v>
                </c:pt>
                <c:pt idx="2556">
                  <c:v>31.01318572811697</c:v>
                </c:pt>
                <c:pt idx="2557">
                  <c:v>31.01272577861566</c:v>
                </c:pt>
                <c:pt idx="2558">
                  <c:v>31.01226583594732</c:v>
                </c:pt>
                <c:pt idx="2559">
                  <c:v>31.01180604046366</c:v>
                </c:pt>
                <c:pt idx="2560">
                  <c:v>31.01134611145923</c:v>
                </c:pt>
                <c:pt idx="2561">
                  <c:v>31.01088618928778</c:v>
                </c:pt>
                <c:pt idx="2562">
                  <c:v>31.01042627394931</c:v>
                </c:pt>
                <c:pt idx="2563">
                  <c:v>31.00996636544386</c:v>
                </c:pt>
                <c:pt idx="2564">
                  <c:v>31.00950660411263</c:v>
                </c:pt>
                <c:pt idx="2565">
                  <c:v>31.00904670927105</c:v>
                </c:pt>
                <c:pt idx="2566">
                  <c:v>31.00858682126247</c:v>
                </c:pt>
                <c:pt idx="2567">
                  <c:v>31.00812694008687</c:v>
                </c:pt>
                <c:pt idx="2568">
                  <c:v>31.00766706574426</c:v>
                </c:pt>
                <c:pt idx="2569">
                  <c:v>31.00720733856546</c:v>
                </c:pt>
                <c:pt idx="2570">
                  <c:v>31.00674747788675</c:v>
                </c:pt>
                <c:pt idx="2571">
                  <c:v>31.00628762404103</c:v>
                </c:pt>
                <c:pt idx="2572">
                  <c:v>31.00582777702829</c:v>
                </c:pt>
                <c:pt idx="2573">
                  <c:v>31.00536793684854</c:v>
                </c:pt>
                <c:pt idx="2574">
                  <c:v>31.00490824382218</c:v>
                </c:pt>
                <c:pt idx="2575">
                  <c:v>31.00444841730632</c:v>
                </c:pt>
                <c:pt idx="2576">
                  <c:v>31.00398859762345</c:v>
                </c:pt>
                <c:pt idx="2577">
                  <c:v>31.00352878477358</c:v>
                </c:pt>
                <c:pt idx="2578">
                  <c:v>31.0030689787567</c:v>
                </c:pt>
                <c:pt idx="2579">
                  <c:v>31.00260931988276</c:v>
                </c:pt>
                <c:pt idx="2580">
                  <c:v>31.00214952752974</c:v>
                </c:pt>
                <c:pt idx="2581">
                  <c:v>31.00168974200976</c:v>
                </c:pt>
                <c:pt idx="2582">
                  <c:v>31.00122996332274</c:v>
                </c:pt>
                <c:pt idx="2583">
                  <c:v>31.00077019146871</c:v>
                </c:pt>
                <c:pt idx="2584">
                  <c:v>31.00031056674722</c:v>
                </c:pt>
                <c:pt idx="2585">
                  <c:v>30.99985080855708</c:v>
                </c:pt>
                <c:pt idx="2586">
                  <c:v>30.99939105719993</c:v>
                </c:pt>
                <c:pt idx="2587">
                  <c:v>30.99893131267578</c:v>
                </c:pt>
                <c:pt idx="2588">
                  <c:v>30.99847157498461</c:v>
                </c:pt>
                <c:pt idx="2589">
                  <c:v>30.99801198441554</c:v>
                </c:pt>
                <c:pt idx="2590">
                  <c:v>30.99755226038827</c:v>
                </c:pt>
                <c:pt idx="2591">
                  <c:v>30.99709254319398</c:v>
                </c:pt>
                <c:pt idx="2592">
                  <c:v>30.99663283137868</c:v>
                </c:pt>
                <c:pt idx="2593">
                  <c:v>30.99617312618432</c:v>
                </c:pt>
                <c:pt idx="2594">
                  <c:v>30.99571356808548</c:v>
                </c:pt>
                <c:pt idx="2595">
                  <c:v>30.99525387652168</c:v>
                </c:pt>
                <c:pt idx="2596">
                  <c:v>30.99479419177425</c:v>
                </c:pt>
                <c:pt idx="2597">
                  <c:v>30.99433451384312</c:v>
                </c:pt>
                <c:pt idx="2598">
                  <c:v>30.99387484272835</c:v>
                </c:pt>
                <c:pt idx="2599">
                  <c:v>30.99341531869871</c:v>
                </c:pt>
                <c:pt idx="2600">
                  <c:v>30.99295566121451</c:v>
                </c:pt>
                <c:pt idx="2601">
                  <c:v>30.99249601054665</c:v>
                </c:pt>
                <c:pt idx="2602">
                  <c:v>30.99203636669512</c:v>
                </c:pt>
                <c:pt idx="2603">
                  <c:v>30.99157672965993</c:v>
                </c:pt>
                <c:pt idx="2604">
                  <c:v>30.99111723969948</c:v>
                </c:pt>
                <c:pt idx="2605">
                  <c:v>30.99065761629488</c:v>
                </c:pt>
                <c:pt idx="2606">
                  <c:v>30.99019799970661</c:v>
                </c:pt>
                <c:pt idx="2607">
                  <c:v>30.98973838993468</c:v>
                </c:pt>
                <c:pt idx="2608">
                  <c:v>30.98927878697907</c:v>
                </c:pt>
                <c:pt idx="2609">
                  <c:v>30.9888193310878</c:v>
                </c:pt>
                <c:pt idx="2610">
                  <c:v>30.98835974176279</c:v>
                </c:pt>
                <c:pt idx="2611">
                  <c:v>30.98790015925413</c:v>
                </c:pt>
                <c:pt idx="2612">
                  <c:v>30.98744058356177</c:v>
                </c:pt>
                <c:pt idx="2613">
                  <c:v>30.98698101468578</c:v>
                </c:pt>
                <c:pt idx="2614">
                  <c:v>30.9865215928637</c:v>
                </c:pt>
                <c:pt idx="2615">
                  <c:v>30.9860620376183</c:v>
                </c:pt>
                <c:pt idx="2616">
                  <c:v>30.98560248918919</c:v>
                </c:pt>
                <c:pt idx="2617">
                  <c:v>30.98514294757644</c:v>
                </c:pt>
                <c:pt idx="2618">
                  <c:v>30.98468341278004</c:v>
                </c:pt>
                <c:pt idx="2619">
                  <c:v>30.98422402502717</c:v>
                </c:pt>
                <c:pt idx="2620">
                  <c:v>30.98376450386132</c:v>
                </c:pt>
                <c:pt idx="2621">
                  <c:v>30.98330498951183</c:v>
                </c:pt>
                <c:pt idx="2622">
                  <c:v>30.98284548197869</c:v>
                </c:pt>
                <c:pt idx="2623">
                  <c:v>30.98238598126185</c:v>
                </c:pt>
                <c:pt idx="2624">
                  <c:v>30.98192662757819</c:v>
                </c:pt>
                <c:pt idx="2625">
                  <c:v>30.98146714049195</c:v>
                </c:pt>
                <c:pt idx="2626">
                  <c:v>30.98100766022205</c:v>
                </c:pt>
                <c:pt idx="2627">
                  <c:v>30.98054818676848</c:v>
                </c:pt>
                <c:pt idx="2628">
                  <c:v>30.98008872013125</c:v>
                </c:pt>
                <c:pt idx="2629">
                  <c:v>30.97962940051676</c:v>
                </c:pt>
                <c:pt idx="2630">
                  <c:v>30.97916994751012</c:v>
                </c:pt>
                <c:pt idx="2631">
                  <c:v>30.97871050131979</c:v>
                </c:pt>
                <c:pt idx="2632">
                  <c:v>30.97825106194583</c:v>
                </c:pt>
                <c:pt idx="2633">
                  <c:v>30.97779162938819</c:v>
                </c:pt>
                <c:pt idx="2634">
                  <c:v>30.9773323438429</c:v>
                </c:pt>
                <c:pt idx="2635">
                  <c:v>30.97687292491585</c:v>
                </c:pt>
                <c:pt idx="2636">
                  <c:v>30.97641351280512</c:v>
                </c:pt>
                <c:pt idx="2637">
                  <c:v>30.97595410751074</c:v>
                </c:pt>
                <c:pt idx="2638">
                  <c:v>30.97549470903269</c:v>
                </c:pt>
                <c:pt idx="2639">
                  <c:v>30.9750354575566</c:v>
                </c:pt>
                <c:pt idx="2640">
                  <c:v>30.97457607270912</c:v>
                </c:pt>
                <c:pt idx="2641">
                  <c:v>30.974116694678</c:v>
                </c:pt>
                <c:pt idx="2642">
                  <c:v>30.97365732346321</c:v>
                </c:pt>
                <c:pt idx="2643">
                  <c:v>30.97319795906475</c:v>
                </c:pt>
                <c:pt idx="2644">
                  <c:v>30.97273874165784</c:v>
                </c:pt>
                <c:pt idx="2645">
                  <c:v>30.97227939088997</c:v>
                </c:pt>
                <c:pt idx="2646">
                  <c:v>30.97182004693844</c:v>
                </c:pt>
                <c:pt idx="2647">
                  <c:v>30.97136070980324</c:v>
                </c:pt>
                <c:pt idx="2648">
                  <c:v>30.97090137948437</c:v>
                </c:pt>
                <c:pt idx="2649">
                  <c:v>30.97044219614666</c:v>
                </c:pt>
                <c:pt idx="2650">
                  <c:v>30.96998287945838</c:v>
                </c:pt>
                <c:pt idx="2651">
                  <c:v>30.96952356958644</c:v>
                </c:pt>
                <c:pt idx="2652">
                  <c:v>30.96906426653083</c:v>
                </c:pt>
                <c:pt idx="2653">
                  <c:v>30.96860497029153</c:v>
                </c:pt>
                <c:pt idx="2654">
                  <c:v>30.96814582102301</c:v>
                </c:pt>
                <c:pt idx="2655">
                  <c:v>30.96768653841432</c:v>
                </c:pt>
                <c:pt idx="2656">
                  <c:v>30.96722726262198</c:v>
                </c:pt>
                <c:pt idx="2657">
                  <c:v>30.96676799364597</c:v>
                </c:pt>
                <c:pt idx="2658">
                  <c:v>30.96630873148629</c:v>
                </c:pt>
                <c:pt idx="2659">
                  <c:v>30.96584961628696</c:v>
                </c:pt>
                <c:pt idx="2660">
                  <c:v>30.96539036775787</c:v>
                </c:pt>
                <c:pt idx="2661">
                  <c:v>30.9649311260451</c:v>
                </c:pt>
                <c:pt idx="2662">
                  <c:v>30.96447189114868</c:v>
                </c:pt>
                <c:pt idx="2663">
                  <c:v>30.96401266306859</c:v>
                </c:pt>
                <c:pt idx="2664">
                  <c:v>30.96355358193845</c:v>
                </c:pt>
                <c:pt idx="2665">
                  <c:v>30.96309436748895</c:v>
                </c:pt>
                <c:pt idx="2666">
                  <c:v>30.96263515985578</c:v>
                </c:pt>
                <c:pt idx="2667">
                  <c:v>30.96217595903895</c:v>
                </c:pt>
                <c:pt idx="2668">
                  <c:v>30.96171676503845</c:v>
                </c:pt>
                <c:pt idx="2669">
                  <c:v>30.9612577179775</c:v>
                </c:pt>
                <c:pt idx="2670">
                  <c:v>30.96079853760758</c:v>
                </c:pt>
                <c:pt idx="2671">
                  <c:v>30.96033936405401</c:v>
                </c:pt>
                <c:pt idx="2672">
                  <c:v>30.95988019731677</c:v>
                </c:pt>
                <c:pt idx="2673">
                  <c:v>30.95942103739587</c:v>
                </c:pt>
                <c:pt idx="2674">
                  <c:v>30.95896202440411</c:v>
                </c:pt>
                <c:pt idx="2675">
                  <c:v>30.95850287811377</c:v>
                </c:pt>
                <c:pt idx="2676">
                  <c:v>30.95804373863981</c:v>
                </c:pt>
                <c:pt idx="2677">
                  <c:v>30.95758460598216</c:v>
                </c:pt>
                <c:pt idx="2678">
                  <c:v>30.95712548014085</c:v>
                </c:pt>
                <c:pt idx="2679">
                  <c:v>30.95666650121828</c:v>
                </c:pt>
                <c:pt idx="2680">
                  <c:v>30.95620738900755</c:v>
                </c:pt>
                <c:pt idx="2681">
                  <c:v>30.95574828361314</c:v>
                </c:pt>
                <c:pt idx="2682">
                  <c:v>30.9552891850351</c:v>
                </c:pt>
                <c:pt idx="2683">
                  <c:v>30.95483009327338</c:v>
                </c:pt>
                <c:pt idx="2684">
                  <c:v>30.95437114842001</c:v>
                </c:pt>
                <c:pt idx="2685">
                  <c:v>30.95391207028887</c:v>
                </c:pt>
                <c:pt idx="2686">
                  <c:v>30.95345299897408</c:v>
                </c:pt>
                <c:pt idx="2687">
                  <c:v>30.95299393447561</c:v>
                </c:pt>
                <c:pt idx="2688">
                  <c:v>30.95253487679348</c:v>
                </c:pt>
                <c:pt idx="2689">
                  <c:v>30.9520759660093</c:v>
                </c:pt>
                <c:pt idx="2690">
                  <c:v>30.95161692195775</c:v>
                </c:pt>
                <c:pt idx="2691">
                  <c:v>30.95115788472254</c:v>
                </c:pt>
                <c:pt idx="2692">
                  <c:v>30.95069885430367</c:v>
                </c:pt>
                <c:pt idx="2693">
                  <c:v>30.95023983070111</c:v>
                </c:pt>
                <c:pt idx="2694">
                  <c:v>30.94978095398615</c:v>
                </c:pt>
                <c:pt idx="2695">
                  <c:v>30.94932194401419</c:v>
                </c:pt>
                <c:pt idx="2696">
                  <c:v>30.94886294085858</c:v>
                </c:pt>
                <c:pt idx="2697">
                  <c:v>30.94840394451928</c:v>
                </c:pt>
                <c:pt idx="2698">
                  <c:v>30.94794495499635</c:v>
                </c:pt>
                <c:pt idx="2699">
                  <c:v>30.94748611235055</c:v>
                </c:pt>
                <c:pt idx="2700">
                  <c:v>30.94702713645819</c:v>
                </c:pt>
                <c:pt idx="2701">
                  <c:v>30.94656816738217</c:v>
                </c:pt>
                <c:pt idx="2702">
                  <c:v>30.94610920512248</c:v>
                </c:pt>
                <c:pt idx="2703">
                  <c:v>30.94565024967912</c:v>
                </c:pt>
                <c:pt idx="2704">
                  <c:v>30.94519144110252</c:v>
                </c:pt>
                <c:pt idx="2705">
                  <c:v>30.94473249928975</c:v>
                </c:pt>
                <c:pt idx="2706">
                  <c:v>30.94427356429332</c:v>
                </c:pt>
                <c:pt idx="2707">
                  <c:v>30.94381463611322</c:v>
                </c:pt>
                <c:pt idx="2708">
                  <c:v>30.94335571474945</c:v>
                </c:pt>
                <c:pt idx="2709">
                  <c:v>30.94289694024204</c:v>
                </c:pt>
                <c:pt idx="2710">
                  <c:v>30.94243803250885</c:v>
                </c:pt>
                <c:pt idx="2711">
                  <c:v>30.94197913159203</c:v>
                </c:pt>
                <c:pt idx="2712">
                  <c:v>30.94152023749152</c:v>
                </c:pt>
                <c:pt idx="2713">
                  <c:v>30.94106135020735</c:v>
                </c:pt>
                <c:pt idx="2714">
                  <c:v>30.94060260976911</c:v>
                </c:pt>
                <c:pt idx="2715">
                  <c:v>30.94014373611553</c:v>
                </c:pt>
                <c:pt idx="2716">
                  <c:v>30.9396848692783</c:v>
                </c:pt>
                <c:pt idx="2717">
                  <c:v>30.93922600925738</c:v>
                </c:pt>
                <c:pt idx="2718">
                  <c:v>30.9387671560528</c:v>
                </c:pt>
                <c:pt idx="2719">
                  <c:v>30.93830844968378</c:v>
                </c:pt>
                <c:pt idx="2720">
                  <c:v>30.93784961010978</c:v>
                </c:pt>
                <c:pt idx="2721">
                  <c:v>30.93739077735213</c:v>
                </c:pt>
                <c:pt idx="2722">
                  <c:v>30.9369319514108</c:v>
                </c:pt>
                <c:pt idx="2723">
                  <c:v>30.93647313228582</c:v>
                </c:pt>
                <c:pt idx="2724">
                  <c:v>30.93601445998598</c:v>
                </c:pt>
                <c:pt idx="2725">
                  <c:v>30.93555565449158</c:v>
                </c:pt>
                <c:pt idx="2726">
                  <c:v>30.93509685581352</c:v>
                </c:pt>
                <c:pt idx="2727">
                  <c:v>30.93463806395178</c:v>
                </c:pt>
                <c:pt idx="2728">
                  <c:v>30.93417927890638</c:v>
                </c:pt>
                <c:pt idx="2729">
                  <c:v>30.93372064067572</c:v>
                </c:pt>
                <c:pt idx="2730">
                  <c:v>30.93326186926094</c:v>
                </c:pt>
                <c:pt idx="2731">
                  <c:v>30.93280310466246</c:v>
                </c:pt>
                <c:pt idx="2732">
                  <c:v>30.93234434688032</c:v>
                </c:pt>
                <c:pt idx="2733">
                  <c:v>30.93188559591452</c:v>
                </c:pt>
                <c:pt idx="2734">
                  <c:v>30.93142699175307</c:v>
                </c:pt>
                <c:pt idx="2735">
                  <c:v>30.93096825441785</c:v>
                </c:pt>
                <c:pt idx="2736">
                  <c:v>30.93050952389897</c:v>
                </c:pt>
                <c:pt idx="2737">
                  <c:v>30.93005080019642</c:v>
                </c:pt>
                <c:pt idx="2738">
                  <c:v>30.92959208331019</c:v>
                </c:pt>
                <c:pt idx="2739">
                  <c:v>30.92913351321793</c:v>
                </c:pt>
                <c:pt idx="2740">
                  <c:v>30.92867480996231</c:v>
                </c:pt>
                <c:pt idx="2741">
                  <c:v>30.92821611352302</c:v>
                </c:pt>
                <c:pt idx="2742">
                  <c:v>30.92775742390008</c:v>
                </c:pt>
                <c:pt idx="2743">
                  <c:v>30.92729874109346</c:v>
                </c:pt>
                <c:pt idx="2744">
                  <c:v>30.92684020507038</c:v>
                </c:pt>
                <c:pt idx="2745">
                  <c:v>30.92638153589436</c:v>
                </c:pt>
                <c:pt idx="2746">
                  <c:v>30.92592287353464</c:v>
                </c:pt>
                <c:pt idx="2747">
                  <c:v>30.92546421799128</c:v>
                </c:pt>
                <c:pt idx="2748">
                  <c:v>30.92500556926427</c:v>
                </c:pt>
                <c:pt idx="2749">
                  <c:v>30.9245470673104</c:v>
                </c:pt>
                <c:pt idx="2750">
                  <c:v>30.92408843221396</c:v>
                </c:pt>
                <c:pt idx="2751">
                  <c:v>30.92362980393383</c:v>
                </c:pt>
                <c:pt idx="2752">
                  <c:v>30.92317118247007</c:v>
                </c:pt>
                <c:pt idx="2753">
                  <c:v>30.92271256782262</c:v>
                </c:pt>
                <c:pt idx="2754">
                  <c:v>30.92225409993796</c:v>
                </c:pt>
                <c:pt idx="2755">
                  <c:v>30.92179549892111</c:v>
                </c:pt>
                <c:pt idx="2756">
                  <c:v>30.92133690472058</c:v>
                </c:pt>
                <c:pt idx="2757">
                  <c:v>30.92087831733641</c:v>
                </c:pt>
                <c:pt idx="2758">
                  <c:v>30.92041973676857</c:v>
                </c:pt>
                <c:pt idx="2759">
                  <c:v>30.91996130295308</c:v>
                </c:pt>
                <c:pt idx="2760">
                  <c:v>30.91950273601582</c:v>
                </c:pt>
                <c:pt idx="2761">
                  <c:v>30.9190441758949</c:v>
                </c:pt>
                <c:pt idx="2762">
                  <c:v>30.91858562259031</c:v>
                </c:pt>
                <c:pt idx="2763">
                  <c:v>30.91812707610206</c:v>
                </c:pt>
                <c:pt idx="2764">
                  <c:v>30.91766867635576</c:v>
                </c:pt>
                <c:pt idx="2765">
                  <c:v>30.9172101434981</c:v>
                </c:pt>
                <c:pt idx="2766">
                  <c:v>30.91675161745676</c:v>
                </c:pt>
                <c:pt idx="2767">
                  <c:v>30.91629309823177</c:v>
                </c:pt>
                <c:pt idx="2768">
                  <c:v>30.9158345858231</c:v>
                </c:pt>
                <c:pt idx="2769">
                  <c:v>30.915376220146</c:v>
                </c:pt>
                <c:pt idx="2770">
                  <c:v>30.91491772136792</c:v>
                </c:pt>
                <c:pt idx="2771">
                  <c:v>30.91445922940618</c:v>
                </c:pt>
                <c:pt idx="2772">
                  <c:v>30.91400074426078</c:v>
                </c:pt>
                <c:pt idx="2773">
                  <c:v>30.91354226593169</c:v>
                </c:pt>
                <c:pt idx="2774">
                  <c:v>30.91308393432378</c:v>
                </c:pt>
                <c:pt idx="2775">
                  <c:v>30.91262546962531</c:v>
                </c:pt>
                <c:pt idx="2776">
                  <c:v>30.91216701174317</c:v>
                </c:pt>
                <c:pt idx="2777">
                  <c:v>30.91170856067735</c:v>
                </c:pt>
                <c:pt idx="2778">
                  <c:v>30.91125011642788</c:v>
                </c:pt>
                <c:pt idx="2779">
                  <c:v>30.91079181888916</c:v>
                </c:pt>
                <c:pt idx="2780">
                  <c:v>30.91033338827027</c:v>
                </c:pt>
                <c:pt idx="2781">
                  <c:v>30.90987496446771</c:v>
                </c:pt>
                <c:pt idx="2782">
                  <c:v>30.90941654748148</c:v>
                </c:pt>
                <c:pt idx="2783">
                  <c:v>30.9089581373116</c:v>
                </c:pt>
                <c:pt idx="2784">
                  <c:v>30.90849987384208</c:v>
                </c:pt>
                <c:pt idx="2785">
                  <c:v>30.90804147730278</c:v>
                </c:pt>
                <c:pt idx="2786">
                  <c:v>30.90758308757981</c:v>
                </c:pt>
                <c:pt idx="2787">
                  <c:v>30.90712470467318</c:v>
                </c:pt>
                <c:pt idx="2788">
                  <c:v>30.90666632858289</c:v>
                </c:pt>
                <c:pt idx="2789">
                  <c:v>30.90620809814454</c:v>
                </c:pt>
                <c:pt idx="2790">
                  <c:v>30.90574973380894</c:v>
                </c:pt>
                <c:pt idx="2791">
                  <c:v>30.90529137627091</c:v>
                </c:pt>
                <c:pt idx="2792">
                  <c:v>30.90483302553038</c:v>
                </c:pt>
                <c:pt idx="2793">
                  <c:v>30.90437468158736</c:v>
                </c:pt>
                <c:pt idx="2794">
                  <c:v>30.9039164843057</c:v>
                </c:pt>
                <c:pt idx="2795">
                  <c:v>30.90345815395566</c:v>
                </c:pt>
                <c:pt idx="2796">
                  <c:v>30.90299983040312</c:v>
                </c:pt>
                <c:pt idx="2797">
                  <c:v>30.90254151364812</c:v>
                </c:pt>
                <c:pt idx="2798">
                  <c:v>30.90208320369066</c:v>
                </c:pt>
                <c:pt idx="2799">
                  <c:v>30.90162504038416</c:v>
                </c:pt>
                <c:pt idx="2800">
                  <c:v>30.90116674401965</c:v>
                </c:pt>
                <c:pt idx="2801">
                  <c:v>30.90070845445267</c:v>
                </c:pt>
                <c:pt idx="2802">
                  <c:v>30.9002501716832</c:v>
                </c:pt>
                <c:pt idx="2803">
                  <c:v>30.89979189571126</c:v>
                </c:pt>
                <c:pt idx="2804">
                  <c:v>30.89933376637992</c:v>
                </c:pt>
                <c:pt idx="2805">
                  <c:v>30.89887550400095</c:v>
                </c:pt>
                <c:pt idx="2806">
                  <c:v>30.8984172484195</c:v>
                </c:pt>
                <c:pt idx="2807">
                  <c:v>30.89795899963557</c:v>
                </c:pt>
                <c:pt idx="2808">
                  <c:v>30.89750075764916</c:v>
                </c:pt>
                <c:pt idx="2809">
                  <c:v>30.89704266229299</c:v>
                </c:pt>
                <c:pt idx="2810">
                  <c:v>30.89658443389955</c:v>
                </c:pt>
                <c:pt idx="2811">
                  <c:v>30.89612621230362</c:v>
                </c:pt>
                <c:pt idx="2812">
                  <c:v>30.89566799750524</c:v>
                </c:pt>
                <c:pt idx="2813">
                  <c:v>30.89520978950436</c:v>
                </c:pt>
                <c:pt idx="2814">
                  <c:v>30.89475172812335</c:v>
                </c:pt>
                <c:pt idx="2815">
                  <c:v>30.89429353371544</c:v>
                </c:pt>
                <c:pt idx="2816">
                  <c:v>30.89383534610506</c:v>
                </c:pt>
                <c:pt idx="2817">
                  <c:v>30.8933771652922</c:v>
                </c:pt>
                <c:pt idx="2818">
                  <c:v>30.89291899127686</c:v>
                </c:pt>
                <c:pt idx="2819">
                  <c:v>30.89246096387101</c:v>
                </c:pt>
                <c:pt idx="2820">
                  <c:v>30.89200280344864</c:v>
                </c:pt>
                <c:pt idx="2821">
                  <c:v>30.8915446498238</c:v>
                </c:pt>
                <c:pt idx="2822">
                  <c:v>30.89108650299647</c:v>
                </c:pt>
                <c:pt idx="2823">
                  <c:v>30.89062836296667</c:v>
                </c:pt>
                <c:pt idx="2824">
                  <c:v>30.89017036953598</c:v>
                </c:pt>
                <c:pt idx="2825">
                  <c:v>30.88971224309912</c:v>
                </c:pt>
                <c:pt idx="2826">
                  <c:v>30.88925412345983</c:v>
                </c:pt>
                <c:pt idx="2827">
                  <c:v>30.88879601061804</c:v>
                </c:pt>
                <c:pt idx="2828">
                  <c:v>30.88833790457375</c:v>
                </c:pt>
                <c:pt idx="2829">
                  <c:v>30.88787994511825</c:v>
                </c:pt>
                <c:pt idx="2830">
                  <c:v>30.88742185266695</c:v>
                </c:pt>
                <c:pt idx="2831">
                  <c:v>30.88696376701317</c:v>
                </c:pt>
                <c:pt idx="2832">
                  <c:v>30.88650568815691</c:v>
                </c:pt>
                <c:pt idx="2833">
                  <c:v>30.88604761609817</c:v>
                </c:pt>
                <c:pt idx="2834">
                  <c:v>30.88558969061781</c:v>
                </c:pt>
                <c:pt idx="2835">
                  <c:v>30.88513163215205</c:v>
                </c:pt>
                <c:pt idx="2836">
                  <c:v>30.8846735804838</c:v>
                </c:pt>
                <c:pt idx="2837">
                  <c:v>30.88421553561308</c:v>
                </c:pt>
                <c:pt idx="2838">
                  <c:v>30.88375749753988</c:v>
                </c:pt>
                <c:pt idx="2839">
                  <c:v>30.88329960603468</c:v>
                </c:pt>
                <c:pt idx="2840">
                  <c:v>30.88284158155445</c:v>
                </c:pt>
                <c:pt idx="2841">
                  <c:v>30.88238356387172</c:v>
                </c:pt>
                <c:pt idx="2842">
                  <c:v>30.88192555298655</c:v>
                </c:pt>
                <c:pt idx="2843">
                  <c:v>30.88146754889888</c:v>
                </c:pt>
                <c:pt idx="2844">
                  <c:v>30.88100969136885</c:v>
                </c:pt>
                <c:pt idx="2845">
                  <c:v>30.88055170087415</c:v>
                </c:pt>
                <c:pt idx="2846">
                  <c:v>30.88009371717698</c:v>
                </c:pt>
                <c:pt idx="2847">
                  <c:v>30.87963574027732</c:v>
                </c:pt>
                <c:pt idx="2848">
                  <c:v>30.87917777017519</c:v>
                </c:pt>
                <c:pt idx="2849">
                  <c:v>30.8787199466203</c:v>
                </c:pt>
                <c:pt idx="2850">
                  <c:v>30.87826199011116</c:v>
                </c:pt>
                <c:pt idx="2851">
                  <c:v>30.87780404039951</c:v>
                </c:pt>
                <c:pt idx="2852">
                  <c:v>30.87734609748539</c:v>
                </c:pt>
                <c:pt idx="2853">
                  <c:v>30.8768881613688</c:v>
                </c:pt>
                <c:pt idx="2854">
                  <c:v>30.87643037178908</c:v>
                </c:pt>
                <c:pt idx="2855">
                  <c:v>30.87597244926546</c:v>
                </c:pt>
                <c:pt idx="2856">
                  <c:v>30.87551453353933</c:v>
                </c:pt>
                <c:pt idx="2857">
                  <c:v>30.87505662461077</c:v>
                </c:pt>
                <c:pt idx="2858">
                  <c:v>30.8745987224797</c:v>
                </c:pt>
                <c:pt idx="2859">
                  <c:v>30.87414096687516</c:v>
                </c:pt>
                <c:pt idx="2860">
                  <c:v>30.87368307833707</c:v>
                </c:pt>
                <c:pt idx="2861">
                  <c:v>30.8732251965965</c:v>
                </c:pt>
                <c:pt idx="2862">
                  <c:v>30.87276732165344</c:v>
                </c:pt>
                <c:pt idx="2863">
                  <c:v>30.87230945350791</c:v>
                </c:pt>
                <c:pt idx="2864">
                  <c:v>30.87185173187853</c:v>
                </c:pt>
                <c:pt idx="2865">
                  <c:v>30.87139387732595</c:v>
                </c:pt>
                <c:pt idx="2866">
                  <c:v>30.87093602957093</c:v>
                </c:pt>
                <c:pt idx="2867">
                  <c:v>30.87047818861342</c:v>
                </c:pt>
                <c:pt idx="2868">
                  <c:v>30.87002035445342</c:v>
                </c:pt>
                <c:pt idx="2869">
                  <c:v>30.86956266679921</c:v>
                </c:pt>
                <c:pt idx="2870">
                  <c:v>30.86910484623218</c:v>
                </c:pt>
                <c:pt idx="2871">
                  <c:v>30.86864703246268</c:v>
                </c:pt>
                <c:pt idx="2872">
                  <c:v>30.86818922549069</c:v>
                </c:pt>
                <c:pt idx="2873">
                  <c:v>30.86773142531623</c:v>
                </c:pt>
                <c:pt idx="2874">
                  <c:v>30.86727377163718</c:v>
                </c:pt>
                <c:pt idx="2875">
                  <c:v>30.8668159850557</c:v>
                </c:pt>
                <c:pt idx="2876">
                  <c:v>30.86635820527172</c:v>
                </c:pt>
                <c:pt idx="2877">
                  <c:v>30.86590043228527</c:v>
                </c:pt>
                <c:pt idx="2878">
                  <c:v>30.86544266609634</c:v>
                </c:pt>
                <c:pt idx="2879">
                  <c:v>30.86498504639245</c:v>
                </c:pt>
                <c:pt idx="2880">
                  <c:v>30.8645272937965</c:v>
                </c:pt>
                <c:pt idx="2881">
                  <c:v>30.86406954799806</c:v>
                </c:pt>
                <c:pt idx="2882">
                  <c:v>30.86361180899715</c:v>
                </c:pt>
                <c:pt idx="2883">
                  <c:v>30.86315407679376</c:v>
                </c:pt>
                <c:pt idx="2884">
                  <c:v>30.86269649106502</c:v>
                </c:pt>
                <c:pt idx="2885">
                  <c:v>30.86223877245461</c:v>
                </c:pt>
                <c:pt idx="2886">
                  <c:v>30.86178106064171</c:v>
                </c:pt>
                <c:pt idx="2887">
                  <c:v>30.86132335562633</c:v>
                </c:pt>
                <c:pt idx="2888">
                  <c:v>30.86086565740846</c:v>
                </c:pt>
                <c:pt idx="2889">
                  <c:v>30.8604081056549</c:v>
                </c:pt>
                <c:pt idx="2890">
                  <c:v>30.85995042103001</c:v>
                </c:pt>
                <c:pt idx="2891">
                  <c:v>30.85949274320265</c:v>
                </c:pt>
                <c:pt idx="2892">
                  <c:v>30.85903507217281</c:v>
                </c:pt>
                <c:pt idx="2893">
                  <c:v>30.85857740794048</c:v>
                </c:pt>
                <c:pt idx="2894">
                  <c:v>30.85811989016208</c:v>
                </c:pt>
                <c:pt idx="2895">
                  <c:v>30.85766223952272</c:v>
                </c:pt>
                <c:pt idx="2896">
                  <c:v>30.8572045956809</c:v>
                </c:pt>
                <c:pt idx="2897">
                  <c:v>30.85674695863658</c:v>
                </c:pt>
                <c:pt idx="2898">
                  <c:v>30.8562893283898</c:v>
                </c:pt>
                <c:pt idx="2899">
                  <c:v>30.85583184458656</c:v>
                </c:pt>
                <c:pt idx="2900">
                  <c:v>30.85537422793274</c:v>
                </c:pt>
                <c:pt idx="2901">
                  <c:v>30.85491661807644</c:v>
                </c:pt>
                <c:pt idx="2902">
                  <c:v>30.85445901501767</c:v>
                </c:pt>
                <c:pt idx="2903">
                  <c:v>30.85400141875641</c:v>
                </c:pt>
                <c:pt idx="2904">
                  <c:v>30.85354396892834</c:v>
                </c:pt>
                <c:pt idx="2905">
                  <c:v>30.85308638626005</c:v>
                </c:pt>
                <c:pt idx="2906">
                  <c:v>30.85262881038928</c:v>
                </c:pt>
                <c:pt idx="2907">
                  <c:v>30.85217124131605</c:v>
                </c:pt>
                <c:pt idx="2908">
                  <c:v>30.85171367904033</c:v>
                </c:pt>
                <c:pt idx="2909">
                  <c:v>30.85125626318742</c:v>
                </c:pt>
                <c:pt idx="2910">
                  <c:v>30.85079871450467</c:v>
                </c:pt>
                <c:pt idx="2911">
                  <c:v>30.85034117261944</c:v>
                </c:pt>
                <c:pt idx="2912">
                  <c:v>30.84988363753173</c:v>
                </c:pt>
                <c:pt idx="2913">
                  <c:v>30.84942610924154</c:v>
                </c:pt>
                <c:pt idx="2914">
                  <c:v>30.8489687273638</c:v>
                </c:pt>
                <c:pt idx="2915">
                  <c:v>30.84851121266658</c:v>
                </c:pt>
                <c:pt idx="2916">
                  <c:v>30.84805370476689</c:v>
                </c:pt>
                <c:pt idx="2917">
                  <c:v>30.84759620366471</c:v>
                </c:pt>
                <c:pt idx="2918">
                  <c:v>30.84713870936006</c:v>
                </c:pt>
                <c:pt idx="2919">
                  <c:v>30.84668136145748</c:v>
                </c:pt>
                <c:pt idx="2920">
                  <c:v>30.84622388074578</c:v>
                </c:pt>
                <c:pt idx="2921">
                  <c:v>30.84576640683164</c:v>
                </c:pt>
                <c:pt idx="2922">
                  <c:v>30.845308939715</c:v>
                </c:pt>
                <c:pt idx="2923">
                  <c:v>30.84485147939588</c:v>
                </c:pt>
                <c:pt idx="2924">
                  <c:v>30.84439416546846</c:v>
                </c:pt>
                <c:pt idx="2925">
                  <c:v>30.84393671874231</c:v>
                </c:pt>
                <c:pt idx="2926">
                  <c:v>30.84347927881369</c:v>
                </c:pt>
                <c:pt idx="2927">
                  <c:v>30.84302184568258</c:v>
                </c:pt>
                <c:pt idx="2928">
                  <c:v>30.842564419349</c:v>
                </c:pt>
                <c:pt idx="2929">
                  <c:v>30.84210713939675</c:v>
                </c:pt>
                <c:pt idx="2930">
                  <c:v>30.84164972665613</c:v>
                </c:pt>
                <c:pt idx="2931">
                  <c:v>30.84119232071304</c:v>
                </c:pt>
                <c:pt idx="2932">
                  <c:v>30.84073492156747</c:v>
                </c:pt>
                <c:pt idx="2933">
                  <c:v>30.84027752921942</c:v>
                </c:pt>
                <c:pt idx="2934">
                  <c:v>30.83982028324233</c:v>
                </c:pt>
                <c:pt idx="2935">
                  <c:v>30.83936290448725</c:v>
                </c:pt>
                <c:pt idx="2936">
                  <c:v>30.83890553252969</c:v>
                </c:pt>
                <c:pt idx="2937">
                  <c:v>30.83844816736966</c:v>
                </c:pt>
                <c:pt idx="2938">
                  <c:v>30.83799080900714</c:v>
                </c:pt>
                <c:pt idx="2939">
                  <c:v>30.83753359700521</c:v>
                </c:pt>
                <c:pt idx="2940">
                  <c:v>30.83707625223567</c:v>
                </c:pt>
                <c:pt idx="2941">
                  <c:v>30.83661891426364</c:v>
                </c:pt>
                <c:pt idx="2942">
                  <c:v>30.83616158308914</c:v>
                </c:pt>
                <c:pt idx="2943">
                  <c:v>30.83570425871216</c:v>
                </c:pt>
                <c:pt idx="2944">
                  <c:v>30.8352470806854</c:v>
                </c:pt>
                <c:pt idx="2945">
                  <c:v>30.83478976990139</c:v>
                </c:pt>
                <c:pt idx="2946">
                  <c:v>30.8343324659149</c:v>
                </c:pt>
                <c:pt idx="2947">
                  <c:v>30.83387516872593</c:v>
                </c:pt>
                <c:pt idx="2948">
                  <c:v>30.83341787833448</c:v>
                </c:pt>
                <c:pt idx="2949">
                  <c:v>30.83296073428288</c:v>
                </c:pt>
                <c:pt idx="2950">
                  <c:v>30.83250345748441</c:v>
                </c:pt>
                <c:pt idx="2951">
                  <c:v>30.83204618748345</c:v>
                </c:pt>
                <c:pt idx="2952">
                  <c:v>30.83158892428002</c:v>
                </c:pt>
                <c:pt idx="2953">
                  <c:v>30.83113166787411</c:v>
                </c:pt>
                <c:pt idx="2954">
                  <c:v>30.83067455779767</c:v>
                </c:pt>
                <c:pt idx="2955">
                  <c:v>30.83021731498473</c:v>
                </c:pt>
                <c:pt idx="2956">
                  <c:v>30.82976007896929</c:v>
                </c:pt>
                <c:pt idx="2957">
                  <c:v>30.82930284975141</c:v>
                </c:pt>
                <c:pt idx="2958">
                  <c:v>30.82884562733103</c:v>
                </c:pt>
                <c:pt idx="2959">
                  <c:v>30.82838855122976</c:v>
                </c:pt>
                <c:pt idx="2960">
                  <c:v>30.82793134240235</c:v>
                </c:pt>
                <c:pt idx="2961">
                  <c:v>30.82747414037246</c:v>
                </c:pt>
                <c:pt idx="2962">
                  <c:v>30.8270169451401</c:v>
                </c:pt>
                <c:pt idx="2963">
                  <c:v>30.82655975670525</c:v>
                </c:pt>
                <c:pt idx="2964">
                  <c:v>30.82610271457915</c:v>
                </c:pt>
                <c:pt idx="2965">
                  <c:v>30.82564553973725</c:v>
                </c:pt>
                <c:pt idx="2966">
                  <c:v>30.82518837169292</c:v>
                </c:pt>
                <c:pt idx="2967">
                  <c:v>30.82473121044609</c:v>
                </c:pt>
                <c:pt idx="2968">
                  <c:v>30.82427405599678</c:v>
                </c:pt>
                <c:pt idx="2969">
                  <c:v>30.82381704784584</c:v>
                </c:pt>
                <c:pt idx="2970">
                  <c:v>30.82335990698949</c:v>
                </c:pt>
                <c:pt idx="2971">
                  <c:v>30.82290277293068</c:v>
                </c:pt>
                <c:pt idx="2972">
                  <c:v>30.82244564566938</c:v>
                </c:pt>
                <c:pt idx="2973">
                  <c:v>30.82198852520561</c:v>
                </c:pt>
                <c:pt idx="2974">
                  <c:v>30.82153155102982</c:v>
                </c:pt>
                <c:pt idx="2975">
                  <c:v>30.82107444415902</c:v>
                </c:pt>
                <c:pt idx="2976">
                  <c:v>30.82061734408574</c:v>
                </c:pt>
                <c:pt idx="2977">
                  <c:v>30.82016025080998</c:v>
                </c:pt>
                <c:pt idx="2978">
                  <c:v>30.81970316433173</c:v>
                </c:pt>
                <c:pt idx="2979">
                  <c:v>30.81924622413112</c:v>
                </c:pt>
                <c:pt idx="2980">
                  <c:v>30.81878915124584</c:v>
                </c:pt>
                <c:pt idx="2981">
                  <c:v>30.8183320851581</c:v>
                </c:pt>
                <c:pt idx="2982">
                  <c:v>30.81787502586787</c:v>
                </c:pt>
                <c:pt idx="2983">
                  <c:v>30.81741797337516</c:v>
                </c:pt>
                <c:pt idx="2984">
                  <c:v>30.81696106714971</c:v>
                </c:pt>
                <c:pt idx="2985">
                  <c:v>30.81650402824997</c:v>
                </c:pt>
                <c:pt idx="2986">
                  <c:v>30.81604699569579</c:v>
                </c:pt>
                <c:pt idx="2987">
                  <c:v>30.8155899684536</c:v>
                </c:pt>
                <c:pt idx="2988">
                  <c:v>30.81513294798941</c:v>
                </c:pt>
                <c:pt idx="2989">
                  <c:v>30.81467607376322</c:v>
                </c:pt>
                <c:pt idx="2990">
                  <c:v>30.81421906685304</c:v>
                </c:pt>
                <c:pt idx="2991">
                  <c:v>30.81376206672088</c:v>
                </c:pt>
                <c:pt idx="2992">
                  <c:v>30.81330507336675</c:v>
                </c:pt>
                <c:pt idx="2993">
                  <c:v>30.81284808679064</c:v>
                </c:pt>
                <c:pt idx="2994">
                  <c:v>30.81239124644218</c:v>
                </c:pt>
                <c:pt idx="2995">
                  <c:v>30.81193427342006</c:v>
                </c:pt>
                <c:pt idx="2996">
                  <c:v>30.81147730717597</c:v>
                </c:pt>
                <c:pt idx="2997">
                  <c:v>30.81102034770991</c:v>
                </c:pt>
                <c:pt idx="2998">
                  <c:v>30.81056339502188</c:v>
                </c:pt>
                <c:pt idx="2999">
                  <c:v>30.81010658855115</c:v>
                </c:pt>
                <c:pt idx="3000">
                  <c:v>30.8096496494171</c:v>
                </c:pt>
                <c:pt idx="3001">
                  <c:v>30.80919271706108</c:v>
                </c:pt>
                <c:pt idx="3002">
                  <c:v>30.80873579148309</c:v>
                </c:pt>
                <c:pt idx="3003">
                  <c:v>30.80827887268313</c:v>
                </c:pt>
                <c:pt idx="3004">
                  <c:v>30.80782210009013</c:v>
                </c:pt>
                <c:pt idx="3005">
                  <c:v>30.80736519484415</c:v>
                </c:pt>
                <c:pt idx="3006">
                  <c:v>30.80690829637621</c:v>
                </c:pt>
                <c:pt idx="3007">
                  <c:v>30.80645140468628</c:v>
                </c:pt>
                <c:pt idx="3008">
                  <c:v>30.80599451977439</c:v>
                </c:pt>
                <c:pt idx="3009">
                  <c:v>30.80553778105912</c:v>
                </c:pt>
                <c:pt idx="3010">
                  <c:v>30.80508090970122</c:v>
                </c:pt>
                <c:pt idx="3011">
                  <c:v>30.80462404512132</c:v>
                </c:pt>
                <c:pt idx="3012">
                  <c:v>30.80416718731948</c:v>
                </c:pt>
                <c:pt idx="3013">
                  <c:v>30.80371033629567</c:v>
                </c:pt>
                <c:pt idx="3014">
                  <c:v>30.80325363145813</c:v>
                </c:pt>
                <c:pt idx="3015">
                  <c:v>30.80279679398829</c:v>
                </c:pt>
                <c:pt idx="3016">
                  <c:v>30.80233996329648</c:v>
                </c:pt>
                <c:pt idx="3017">
                  <c:v>30.8018831393827</c:v>
                </c:pt>
                <c:pt idx="3018">
                  <c:v>30.80142632224695</c:v>
                </c:pt>
                <c:pt idx="3019">
                  <c:v>30.80096965128714</c:v>
                </c:pt>
                <c:pt idx="3020">
                  <c:v>30.80051284770535</c:v>
                </c:pt>
                <c:pt idx="3021">
                  <c:v>30.80005605090163</c:v>
                </c:pt>
                <c:pt idx="3022">
                  <c:v>30.79959926087592</c:v>
                </c:pt>
                <c:pt idx="3023">
                  <c:v>30.79914247762822</c:v>
                </c:pt>
                <c:pt idx="3024">
                  <c:v>30.79868584054616</c:v>
                </c:pt>
                <c:pt idx="3025">
                  <c:v>30.79822907085247</c:v>
                </c:pt>
                <c:pt idx="3026">
                  <c:v>30.7977723079368</c:v>
                </c:pt>
                <c:pt idx="3027">
                  <c:v>30.79731555179916</c:v>
                </c:pt>
                <c:pt idx="3028">
                  <c:v>30.79685880243955</c:v>
                </c:pt>
                <c:pt idx="3029">
                  <c:v>30.7964021992352</c:v>
                </c:pt>
                <c:pt idx="3030">
                  <c:v>30.79594546342958</c:v>
                </c:pt>
                <c:pt idx="3031">
                  <c:v>30.79548873440198</c:v>
                </c:pt>
                <c:pt idx="3032">
                  <c:v>30.79503201215241</c:v>
                </c:pt>
                <c:pt idx="3033">
                  <c:v>30.79457529668087</c:v>
                </c:pt>
                <c:pt idx="3034">
                  <c:v>30.79411872735425</c:v>
                </c:pt>
                <c:pt idx="3035">
                  <c:v>30.79366202543669</c:v>
                </c:pt>
                <c:pt idx="3036">
                  <c:v>30.79320533029717</c:v>
                </c:pt>
                <c:pt idx="3037">
                  <c:v>30.79274864193565</c:v>
                </c:pt>
                <c:pt idx="3038">
                  <c:v>30.7922919603522</c:v>
                </c:pt>
                <c:pt idx="3039">
                  <c:v>30.7918354249033</c:v>
                </c:pt>
                <c:pt idx="3040">
                  <c:v>30.79137875687382</c:v>
                </c:pt>
                <c:pt idx="3041">
                  <c:v>30.79092209562237</c:v>
                </c:pt>
                <c:pt idx="3042">
                  <c:v>30.79046544114894</c:v>
                </c:pt>
                <c:pt idx="3043">
                  <c:v>30.79000879345354</c:v>
                </c:pt>
                <c:pt idx="3044">
                  <c:v>30.78955229188237</c:v>
                </c:pt>
                <c:pt idx="3045">
                  <c:v>30.78909565774096</c:v>
                </c:pt>
                <c:pt idx="3046">
                  <c:v>30.78863903037756</c:v>
                </c:pt>
                <c:pt idx="3047">
                  <c:v>30.78818240979222</c:v>
                </c:pt>
                <c:pt idx="3048">
                  <c:v>30.78772579598489</c:v>
                </c:pt>
                <c:pt idx="3049">
                  <c:v>30.78726932829145</c:v>
                </c:pt>
                <c:pt idx="3050">
                  <c:v>30.78681272803811</c:v>
                </c:pt>
                <c:pt idx="3051">
                  <c:v>30.78635613456278</c:v>
                </c:pt>
                <c:pt idx="3052">
                  <c:v>30.78589954786549</c:v>
                </c:pt>
                <c:pt idx="3053">
                  <c:v>30.78544296794623</c:v>
                </c:pt>
                <c:pt idx="3054">
                  <c:v>30.78498653413055</c:v>
                </c:pt>
                <c:pt idx="3055">
                  <c:v>30.78452996776525</c:v>
                </c:pt>
                <c:pt idx="3056">
                  <c:v>30.78407340817803</c:v>
                </c:pt>
                <c:pt idx="3057">
                  <c:v>30.78361685536879</c:v>
                </c:pt>
                <c:pt idx="3058">
                  <c:v>30.78316030933762</c:v>
                </c:pt>
                <c:pt idx="3059">
                  <c:v>30.78270390939963</c:v>
                </c:pt>
                <c:pt idx="3060">
                  <c:v>30.78224737692243</c:v>
                </c:pt>
                <c:pt idx="3061">
                  <c:v>30.78179085122325</c:v>
                </c:pt>
                <c:pt idx="3062">
                  <c:v>30.78133433230212</c:v>
                </c:pt>
                <c:pt idx="3063">
                  <c:v>30.78087782015901</c:v>
                </c:pt>
                <c:pt idx="3064">
                  <c:v>30.78042145409876</c:v>
                </c:pt>
                <c:pt idx="3065">
                  <c:v>30.77996495550963</c:v>
                </c:pt>
                <c:pt idx="3066">
                  <c:v>30.77950846369853</c:v>
                </c:pt>
                <c:pt idx="3067">
                  <c:v>30.77905197866545</c:v>
                </c:pt>
                <c:pt idx="3068">
                  <c:v>30.7785955004104</c:v>
                </c:pt>
                <c:pt idx="3069">
                  <c:v>30.77813916822788</c:v>
                </c:pt>
                <c:pt idx="3070">
                  <c:v>30.77768270352682</c:v>
                </c:pt>
                <c:pt idx="3071">
                  <c:v>30.7772262456038</c:v>
                </c:pt>
                <c:pt idx="3072">
                  <c:v>30.7767697944588</c:v>
                </c:pt>
                <c:pt idx="3073">
                  <c:v>30.77631335009181</c:v>
                </c:pt>
                <c:pt idx="3074">
                  <c:v>30.77585705178702</c:v>
                </c:pt>
                <c:pt idx="3075">
                  <c:v>30.77540062097404</c:v>
                </c:pt>
                <c:pt idx="3076">
                  <c:v>30.77494419693907</c:v>
                </c:pt>
                <c:pt idx="3077">
                  <c:v>30.77448777968214</c:v>
                </c:pt>
                <c:pt idx="3078">
                  <c:v>30.77403136920323</c:v>
                </c:pt>
                <c:pt idx="3079">
                  <c:v>30.77357510477617</c:v>
                </c:pt>
                <c:pt idx="3080">
                  <c:v>30.77311870785125</c:v>
                </c:pt>
                <c:pt idx="3081">
                  <c:v>30.77266231770436</c:v>
                </c:pt>
                <c:pt idx="3082">
                  <c:v>30.7722059343355</c:v>
                </c:pt>
                <c:pt idx="3083">
                  <c:v>30.77174955774466</c:v>
                </c:pt>
                <c:pt idx="3084">
                  <c:v>30.77129332719533</c:v>
                </c:pt>
                <c:pt idx="3085">
                  <c:v>30.77083696415848</c:v>
                </c:pt>
                <c:pt idx="3086">
                  <c:v>30.77038060789966</c:v>
                </c:pt>
                <c:pt idx="3087">
                  <c:v>30.76992425841887</c:v>
                </c:pt>
                <c:pt idx="3088">
                  <c:v>30.7694679157161</c:v>
                </c:pt>
                <c:pt idx="3089">
                  <c:v>30.7690117190445</c:v>
                </c:pt>
                <c:pt idx="3090">
                  <c:v>30.76855538989572</c:v>
                </c:pt>
                <c:pt idx="3091">
                  <c:v>30.76809906752495</c:v>
                </c:pt>
                <c:pt idx="3092">
                  <c:v>30.76764275193223</c:v>
                </c:pt>
                <c:pt idx="3093">
                  <c:v>30.76718644311755</c:v>
                </c:pt>
                <c:pt idx="3094">
                  <c:v>30.76673028032366</c:v>
                </c:pt>
                <c:pt idx="3095">
                  <c:v>30.76627398506297</c:v>
                </c:pt>
                <c:pt idx="3096">
                  <c:v>30.7658176965803</c:v>
                </c:pt>
                <c:pt idx="3097">
                  <c:v>30.76536141487564</c:v>
                </c:pt>
                <c:pt idx="3098">
                  <c:v>30.76490513994901</c:v>
                </c:pt>
                <c:pt idx="3099">
                  <c:v>30.76444901103288</c:v>
                </c:pt>
                <c:pt idx="3100">
                  <c:v>30.76399274966024</c:v>
                </c:pt>
                <c:pt idx="3101">
                  <c:v>30.76353649506562</c:v>
                </c:pt>
                <c:pt idx="3102">
                  <c:v>30.76308024724905</c:v>
                </c:pt>
                <c:pt idx="3103">
                  <c:v>30.76262400621049</c:v>
                </c:pt>
                <c:pt idx="3104">
                  <c:v>30.76216791117208</c:v>
                </c:pt>
                <c:pt idx="3105">
                  <c:v>30.76171168368751</c:v>
                </c:pt>
                <c:pt idx="3106">
                  <c:v>30.76125546298097</c:v>
                </c:pt>
                <c:pt idx="3107">
                  <c:v>30.76079924905246</c:v>
                </c:pt>
                <c:pt idx="3108">
                  <c:v>30.76034304190196</c:v>
                </c:pt>
                <c:pt idx="3109">
                  <c:v>30.75988698074129</c:v>
                </c:pt>
                <c:pt idx="3110">
                  <c:v>30.7594307871448</c:v>
                </c:pt>
                <c:pt idx="3111">
                  <c:v>30.75897460032633</c:v>
                </c:pt>
                <c:pt idx="3112">
                  <c:v>30.75851842028588</c:v>
                </c:pt>
                <c:pt idx="3113">
                  <c:v>30.75806224702347</c:v>
                </c:pt>
                <c:pt idx="3114">
                  <c:v>30.75760621974052</c:v>
                </c:pt>
                <c:pt idx="3115">
                  <c:v>30.7571500600321</c:v>
                </c:pt>
                <c:pt idx="3116">
                  <c:v>30.7566939071017</c:v>
                </c:pt>
                <c:pt idx="3117">
                  <c:v>30.75623776094933</c:v>
                </c:pt>
                <c:pt idx="3118">
                  <c:v>30.75578162157498</c:v>
                </c:pt>
                <c:pt idx="3119">
                  <c:v>30.75532562816976</c:v>
                </c:pt>
                <c:pt idx="3120">
                  <c:v>30.7548695023494</c:v>
                </c:pt>
                <c:pt idx="3121">
                  <c:v>30.75441338330707</c:v>
                </c:pt>
                <c:pt idx="3122">
                  <c:v>30.75395727104277</c:v>
                </c:pt>
                <c:pt idx="3123">
                  <c:v>30.7535011655565</c:v>
                </c:pt>
                <c:pt idx="3124">
                  <c:v>30.753045206029</c:v>
                </c:pt>
                <c:pt idx="3125">
                  <c:v>30.75258911409672</c:v>
                </c:pt>
                <c:pt idx="3126">
                  <c:v>30.75213302894246</c:v>
                </c:pt>
                <c:pt idx="3127">
                  <c:v>30.75167695056622</c:v>
                </c:pt>
                <c:pt idx="3128">
                  <c:v>30.75122087896802</c:v>
                </c:pt>
                <c:pt idx="3129">
                  <c:v>30.75076495331826</c:v>
                </c:pt>
                <c:pt idx="3130">
                  <c:v>30.75030889527405</c:v>
                </c:pt>
                <c:pt idx="3131">
                  <c:v>30.74985284400786</c:v>
                </c:pt>
                <c:pt idx="3132">
                  <c:v>30.7493967995197</c:v>
                </c:pt>
                <c:pt idx="3133">
                  <c:v>30.74894076180957</c:v>
                </c:pt>
                <c:pt idx="3134">
                  <c:v>30.74848487003752</c:v>
                </c:pt>
                <c:pt idx="3135">
                  <c:v>30.74802884588138</c:v>
                </c:pt>
                <c:pt idx="3136">
                  <c:v>30.74757282850327</c:v>
                </c:pt>
                <c:pt idx="3137">
                  <c:v>30.74711681790318</c:v>
                </c:pt>
                <c:pt idx="3138">
                  <c:v>30.74666081408112</c:v>
                </c:pt>
                <c:pt idx="3139">
                  <c:v>30.74620495618682</c:v>
                </c:pt>
                <c:pt idx="3140">
                  <c:v>30.74574896591874</c:v>
                </c:pt>
                <c:pt idx="3141">
                  <c:v>30.74529298242868</c:v>
                </c:pt>
                <c:pt idx="3142">
                  <c:v>30.74483700571668</c:v>
                </c:pt>
                <c:pt idx="3143">
                  <c:v>30.74438103578269</c:v>
                </c:pt>
                <c:pt idx="3144">
                  <c:v>30.74392521176611</c:v>
                </c:pt>
                <c:pt idx="3145">
                  <c:v>30.74346925538611</c:v>
                </c:pt>
                <c:pt idx="3146">
                  <c:v>30.74301330578412</c:v>
                </c:pt>
                <c:pt idx="3147">
                  <c:v>30.74255736296018</c:v>
                </c:pt>
                <c:pt idx="3148">
                  <c:v>30.74210142691426</c:v>
                </c:pt>
                <c:pt idx="3149">
                  <c:v>30.74164563677541</c:v>
                </c:pt>
                <c:pt idx="3150">
                  <c:v>30.74118971428348</c:v>
                </c:pt>
                <c:pt idx="3151">
                  <c:v>30.74073379856958</c:v>
                </c:pt>
                <c:pt idx="3152">
                  <c:v>30.7402778896337</c:v>
                </c:pt>
                <c:pt idx="3153">
                  <c:v>30.73982198747585</c:v>
                </c:pt>
                <c:pt idx="3154">
                  <c:v>30.73936623121473</c:v>
                </c:pt>
                <c:pt idx="3155">
                  <c:v>30.73891034261087</c:v>
                </c:pt>
                <c:pt idx="3156">
                  <c:v>30.73845446078503</c:v>
                </c:pt>
                <c:pt idx="3157">
                  <c:v>30.73799858573722</c:v>
                </c:pt>
                <c:pt idx="3158">
                  <c:v>30.73754271746744</c:v>
                </c:pt>
                <c:pt idx="3159">
                  <c:v>30.73708699508406</c:v>
                </c:pt>
                <c:pt idx="3160">
                  <c:v>30.73663114036826</c:v>
                </c:pt>
                <c:pt idx="3161">
                  <c:v>30.7361752924305</c:v>
                </c:pt>
                <c:pt idx="3162">
                  <c:v>30.73571945127076</c:v>
                </c:pt>
                <c:pt idx="3163">
                  <c:v>30.73526361688905</c:v>
                </c:pt>
                <c:pt idx="3164">
                  <c:v>30.73480792838339</c:v>
                </c:pt>
                <c:pt idx="3165">
                  <c:v>30.73435210755567</c:v>
                </c:pt>
                <c:pt idx="3166">
                  <c:v>30.73389629350598</c:v>
                </c:pt>
                <c:pt idx="3167">
                  <c:v>30.73344048623431</c:v>
                </c:pt>
                <c:pt idx="3168">
                  <c:v>30.73298468574067</c:v>
                </c:pt>
                <c:pt idx="3169">
                  <c:v>30.73252903111272</c:v>
                </c:pt>
                <c:pt idx="3170">
                  <c:v>30.73207324417308</c:v>
                </c:pt>
                <c:pt idx="3171">
                  <c:v>30.73161746401147</c:v>
                </c:pt>
                <c:pt idx="3172">
                  <c:v>30.73116169062787</c:v>
                </c:pt>
                <c:pt idx="3173">
                  <c:v>30.7307059240223</c:v>
                </c:pt>
                <c:pt idx="3174">
                  <c:v>30.7302503032721</c:v>
                </c:pt>
                <c:pt idx="3175">
                  <c:v>30.72979455022052</c:v>
                </c:pt>
                <c:pt idx="3176">
                  <c:v>30.72933880394697</c:v>
                </c:pt>
                <c:pt idx="3177">
                  <c:v>30.72888306445144</c:v>
                </c:pt>
                <c:pt idx="3178">
                  <c:v>30.72842733173393</c:v>
                </c:pt>
                <c:pt idx="3179">
                  <c:v>30.72797174486147</c:v>
                </c:pt>
                <c:pt idx="3180">
                  <c:v>30.72751602569796</c:v>
                </c:pt>
                <c:pt idx="3181">
                  <c:v>30.72706031331248</c:v>
                </c:pt>
                <c:pt idx="3182">
                  <c:v>30.72660460770502</c:v>
                </c:pt>
                <c:pt idx="3183">
                  <c:v>30.7261489088756</c:v>
                </c:pt>
                <c:pt idx="3184">
                  <c:v>30.72569335410282</c:v>
                </c:pt>
                <c:pt idx="3185">
                  <c:v>30.7252376668578</c:v>
                </c:pt>
                <c:pt idx="3186">
                  <c:v>30.72478198637112</c:v>
                </c:pt>
                <c:pt idx="3187">
                  <c:v>30.72432631264278</c:v>
                </c:pt>
                <c:pt idx="3188">
                  <c:v>30.72387064567279</c:v>
                </c:pt>
                <c:pt idx="3189">
                  <c:v>30.7234151245081</c:v>
                </c:pt>
                <c:pt idx="3190">
                  <c:v>30.72295947105273</c:v>
                </c:pt>
                <c:pt idx="3191">
                  <c:v>30.72250382435571</c:v>
                </c:pt>
                <c:pt idx="3192">
                  <c:v>30.72204818441704</c:v>
                </c:pt>
                <c:pt idx="3193">
                  <c:v>30.72159255123671</c:v>
                </c:pt>
                <c:pt idx="3194">
                  <c:v>30.72113706385136</c:v>
                </c:pt>
                <c:pt idx="3195">
                  <c:v>30.72068144418566</c:v>
                </c:pt>
                <c:pt idx="3196">
                  <c:v>30.72022583127831</c:v>
                </c:pt>
                <c:pt idx="3197">
                  <c:v>30.7197702251293</c:v>
                </c:pt>
                <c:pt idx="3198">
                  <c:v>30.71931462573864</c:v>
                </c:pt>
                <c:pt idx="3199">
                  <c:v>30.71885917213264</c:v>
                </c:pt>
                <c:pt idx="3200">
                  <c:v>30.7184035862566</c:v>
                </c:pt>
                <c:pt idx="3201">
                  <c:v>30.71794800713891</c:v>
                </c:pt>
                <c:pt idx="3202">
                  <c:v>30.71749243477957</c:v>
                </c:pt>
                <c:pt idx="3203">
                  <c:v>30.71703686917856</c:v>
                </c:pt>
                <c:pt idx="3204">
                  <c:v>30.71658144935192</c:v>
                </c:pt>
                <c:pt idx="3205">
                  <c:v>30.71612589726555</c:v>
                </c:pt>
                <c:pt idx="3206">
                  <c:v>30.71567035193751</c:v>
                </c:pt>
                <c:pt idx="3207">
                  <c:v>30.71521481336782</c:v>
                </c:pt>
                <c:pt idx="3208">
                  <c:v>30.71475928155649</c:v>
                </c:pt>
                <c:pt idx="3209">
                  <c:v>30.7143038955092</c:v>
                </c:pt>
                <c:pt idx="3210">
                  <c:v>30.7138483772125</c:v>
                </c:pt>
                <c:pt idx="3211">
                  <c:v>30.71339286567412</c:v>
                </c:pt>
                <c:pt idx="3212">
                  <c:v>30.71293736089411</c:v>
                </c:pt>
                <c:pt idx="3213">
                  <c:v>30.71248186287243</c:v>
                </c:pt>
                <c:pt idx="3214">
                  <c:v>30.71202651060449</c:v>
                </c:pt>
                <c:pt idx="3215">
                  <c:v>30.71157102609744</c:v>
                </c:pt>
                <c:pt idx="3216">
                  <c:v>30.71111554834874</c:v>
                </c:pt>
                <c:pt idx="3217">
                  <c:v>30.71066007735838</c:v>
                </c:pt>
                <c:pt idx="3218">
                  <c:v>30.71020461312637</c:v>
                </c:pt>
                <c:pt idx="3219">
                  <c:v>30.70974929463776</c:v>
                </c:pt>
                <c:pt idx="3220">
                  <c:v>30.7092938439204</c:v>
                </c:pt>
                <c:pt idx="3221">
                  <c:v>30.70883839996134</c:v>
                </c:pt>
                <c:pt idx="3222">
                  <c:v>30.70838296276066</c:v>
                </c:pt>
                <c:pt idx="3223">
                  <c:v>30.70792753231832</c:v>
                </c:pt>
                <c:pt idx="3224">
                  <c:v>30.70747224760908</c:v>
                </c:pt>
                <c:pt idx="3225">
                  <c:v>30.70701683068134</c:v>
                </c:pt>
                <c:pt idx="3226">
                  <c:v>30.70656142051198</c:v>
                </c:pt>
                <c:pt idx="3227">
                  <c:v>30.70610601710095</c:v>
                </c:pt>
                <c:pt idx="3228">
                  <c:v>30.70565062044826</c:v>
                </c:pt>
                <c:pt idx="3229">
                  <c:v>30.70519536951838</c:v>
                </c:pt>
                <c:pt idx="3230">
                  <c:v>30.7047399863803</c:v>
                </c:pt>
                <c:pt idx="3231">
                  <c:v>30.70428461000061</c:v>
                </c:pt>
                <c:pt idx="3232">
                  <c:v>30.70382924037922</c:v>
                </c:pt>
                <c:pt idx="3233">
                  <c:v>30.70337387751622</c:v>
                </c:pt>
                <c:pt idx="3234">
                  <c:v>30.70291866036568</c:v>
                </c:pt>
                <c:pt idx="3235">
                  <c:v>30.70246331101729</c:v>
                </c:pt>
                <c:pt idx="3236">
                  <c:v>30.70200796842724</c:v>
                </c:pt>
                <c:pt idx="3237">
                  <c:v>30.70155263259554</c:v>
                </c:pt>
                <c:pt idx="3238">
                  <c:v>30.70109730352218</c:v>
                </c:pt>
                <c:pt idx="3239">
                  <c:v>30.70064212015098</c:v>
                </c:pt>
                <c:pt idx="3240">
                  <c:v>30.70018680459226</c:v>
                </c:pt>
                <c:pt idx="3241">
                  <c:v>30.69973149579188</c:v>
                </c:pt>
                <c:pt idx="3242">
                  <c:v>30.69927619374983</c:v>
                </c:pt>
                <c:pt idx="3243">
                  <c:v>30.69882089846614</c:v>
                </c:pt>
                <c:pt idx="3244">
                  <c:v>30.69836574887431</c:v>
                </c:pt>
                <c:pt idx="3245">
                  <c:v>30.69791046710524</c:v>
                </c:pt>
                <c:pt idx="3246">
                  <c:v>30.69745519209451</c:v>
                </c:pt>
                <c:pt idx="3247">
                  <c:v>30.69699992384214</c:v>
                </c:pt>
                <c:pt idx="3248">
                  <c:v>30.6965446623481</c:v>
                </c:pt>
                <c:pt idx="3249">
                  <c:v>30.69608954653562</c:v>
                </c:pt>
                <c:pt idx="3250">
                  <c:v>30.69563429855622</c:v>
                </c:pt>
                <c:pt idx="3251">
                  <c:v>30.69517905733516</c:v>
                </c:pt>
                <c:pt idx="3252">
                  <c:v>30.69472382287244</c:v>
                </c:pt>
                <c:pt idx="3253">
                  <c:v>30.69426859516808</c:v>
                </c:pt>
                <c:pt idx="3254">
                  <c:v>30.69381351313495</c:v>
                </c:pt>
                <c:pt idx="3255">
                  <c:v>30.69335829894521</c:v>
                </c:pt>
                <c:pt idx="3256">
                  <c:v>30.69290309151381</c:v>
                </c:pt>
                <c:pt idx="3257">
                  <c:v>30.69244789084076</c:v>
                </c:pt>
                <c:pt idx="3258">
                  <c:v>30.69199269692605</c:v>
                </c:pt>
                <c:pt idx="3259">
                  <c:v>30.69153764867228</c:v>
                </c:pt>
                <c:pt idx="3260">
                  <c:v>30.6910824682722</c:v>
                </c:pt>
                <c:pt idx="3261">
                  <c:v>30.69062729463046</c:v>
                </c:pt>
                <c:pt idx="3262">
                  <c:v>30.69017212774708</c:v>
                </c:pt>
                <c:pt idx="3263">
                  <c:v>30.68971696762203</c:v>
                </c:pt>
                <c:pt idx="3264">
                  <c:v>30.68926195314761</c:v>
                </c:pt>
                <c:pt idx="3265">
                  <c:v>30.68880680653718</c:v>
                </c:pt>
                <c:pt idx="3266">
                  <c:v>30.68835166668512</c:v>
                </c:pt>
                <c:pt idx="3267">
                  <c:v>30.6878965335914</c:v>
                </c:pt>
                <c:pt idx="3268">
                  <c:v>30.68744140725601</c:v>
                </c:pt>
                <c:pt idx="3269">
                  <c:v>30.68698642656095</c:v>
                </c:pt>
                <c:pt idx="3270">
                  <c:v>30.68653131374019</c:v>
                </c:pt>
                <c:pt idx="3271">
                  <c:v>30.68607620767778</c:v>
                </c:pt>
                <c:pt idx="3272">
                  <c:v>30.68562110837372</c:v>
                </c:pt>
                <c:pt idx="3273">
                  <c:v>30.685166015828</c:v>
                </c:pt>
                <c:pt idx="3274">
                  <c:v>30.68471106891229</c:v>
                </c:pt>
                <c:pt idx="3275">
                  <c:v>30.6842559898812</c:v>
                </c:pt>
                <c:pt idx="3276">
                  <c:v>30.68380091760845</c:v>
                </c:pt>
                <c:pt idx="3277">
                  <c:v>30.68334585209405</c:v>
                </c:pt>
                <c:pt idx="3278">
                  <c:v>30.682890793338</c:v>
                </c:pt>
                <c:pt idx="3279">
                  <c:v>30.68243588020162</c:v>
                </c:pt>
                <c:pt idx="3280">
                  <c:v>30.6819808349602</c:v>
                </c:pt>
                <c:pt idx="3281">
                  <c:v>30.68152579647712</c:v>
                </c:pt>
                <c:pt idx="3282">
                  <c:v>30.68107076475238</c:v>
                </c:pt>
                <c:pt idx="3283">
                  <c:v>30.680615739786</c:v>
                </c:pt>
                <c:pt idx="3284">
                  <c:v>30.68016086042898</c:v>
                </c:pt>
                <c:pt idx="3285">
                  <c:v>30.67970584897721</c:v>
                </c:pt>
                <c:pt idx="3286">
                  <c:v>30.6792508442838</c:v>
                </c:pt>
                <c:pt idx="3287">
                  <c:v>30.67879584634872</c:v>
                </c:pt>
                <c:pt idx="3288">
                  <c:v>30.678340855172</c:v>
                </c:pt>
                <c:pt idx="3289">
                  <c:v>30.67788600959433</c:v>
                </c:pt>
                <c:pt idx="3290">
                  <c:v>30.67743103193223</c:v>
                </c:pt>
                <c:pt idx="3291">
                  <c:v>30.67697606102847</c:v>
                </c:pt>
                <c:pt idx="3292">
                  <c:v>30.67652109688307</c:v>
                </c:pt>
                <c:pt idx="3293">
                  <c:v>30.676066139496</c:v>
                </c:pt>
                <c:pt idx="3294">
                  <c:v>30.6756113276977</c:v>
                </c:pt>
                <c:pt idx="3295">
                  <c:v>30.67515638382525</c:v>
                </c:pt>
                <c:pt idx="3296">
                  <c:v>30.67470144671116</c:v>
                </c:pt>
                <c:pt idx="3297">
                  <c:v>30.67424651635541</c:v>
                </c:pt>
                <c:pt idx="3298">
                  <c:v>30.67379159275801</c:v>
                </c:pt>
                <c:pt idx="3299">
                  <c:v>30.67333681473903</c:v>
                </c:pt>
                <c:pt idx="3300">
                  <c:v>30.67288190465628</c:v>
                </c:pt>
                <c:pt idx="3301">
                  <c:v>30.67242700133183</c:v>
                </c:pt>
                <c:pt idx="3302">
                  <c:v>30.67197210476577</c:v>
                </c:pt>
                <c:pt idx="3303">
                  <c:v>30.67151721495803</c:v>
                </c:pt>
                <c:pt idx="3304">
                  <c:v>30.67106247071842</c:v>
                </c:pt>
                <c:pt idx="3305">
                  <c:v>30.67060759442531</c:v>
                </c:pt>
                <c:pt idx="3306">
                  <c:v>30.67015272489054</c:v>
                </c:pt>
                <c:pt idx="3307">
                  <c:v>30.66969786211412</c:v>
                </c:pt>
                <c:pt idx="3308">
                  <c:v>30.66924300609605</c:v>
                </c:pt>
                <c:pt idx="3309">
                  <c:v>30.66878829563579</c:v>
                </c:pt>
                <c:pt idx="3310">
                  <c:v>30.66833345313232</c:v>
                </c:pt>
                <c:pt idx="3311">
                  <c:v>30.66787861738724</c:v>
                </c:pt>
                <c:pt idx="3312">
                  <c:v>30.66742378840048</c:v>
                </c:pt>
                <c:pt idx="3313">
                  <c:v>30.66696896617207</c:v>
                </c:pt>
                <c:pt idx="3314">
                  <c:v>30.66651428949117</c:v>
                </c:pt>
                <c:pt idx="3315">
                  <c:v>30.66605948077738</c:v>
                </c:pt>
                <c:pt idx="3316">
                  <c:v>30.66560467882192</c:v>
                </c:pt>
                <c:pt idx="3317">
                  <c:v>30.66514988362483</c:v>
                </c:pt>
                <c:pt idx="3318">
                  <c:v>30.6646950951861</c:v>
                </c:pt>
                <c:pt idx="3319">
                  <c:v>30.66424045228455</c:v>
                </c:pt>
                <c:pt idx="3320">
                  <c:v>30.66378567736043</c:v>
                </c:pt>
                <c:pt idx="3321">
                  <c:v>30.66333090919465</c:v>
                </c:pt>
                <c:pt idx="3322">
                  <c:v>30.66287614778722</c:v>
                </c:pt>
                <c:pt idx="3323">
                  <c:v>30.66242139313812</c:v>
                </c:pt>
                <c:pt idx="3324">
                  <c:v>30.66196678401593</c:v>
                </c:pt>
                <c:pt idx="3325">
                  <c:v>30.66151204288147</c:v>
                </c:pt>
                <c:pt idx="3326">
                  <c:v>30.66105730850536</c:v>
                </c:pt>
                <c:pt idx="3327">
                  <c:v>30.66060258088758</c:v>
                </c:pt>
                <c:pt idx="3328">
                  <c:v>30.66014786002817</c:v>
                </c:pt>
                <c:pt idx="3329">
                  <c:v>30.65969328468532</c:v>
                </c:pt>
                <c:pt idx="3330">
                  <c:v>30.65923857734053</c:v>
                </c:pt>
                <c:pt idx="3331">
                  <c:v>30.65878387675408</c:v>
                </c:pt>
                <c:pt idx="3332">
                  <c:v>30.65832918292595</c:v>
                </c:pt>
                <c:pt idx="3333">
                  <c:v>30.6578744958562</c:v>
                </c:pt>
                <c:pt idx="3334">
                  <c:v>30.65741995429272</c:v>
                </c:pt>
                <c:pt idx="3335">
                  <c:v>30.65696528073758</c:v>
                </c:pt>
                <c:pt idx="3336">
                  <c:v>30.6565106139408</c:v>
                </c:pt>
                <c:pt idx="3337">
                  <c:v>30.65605595390235</c:v>
                </c:pt>
                <c:pt idx="3338">
                  <c:v>30.65560130062225</c:v>
                </c:pt>
                <c:pt idx="3339">
                  <c:v>30.65514679283811</c:v>
                </c:pt>
                <c:pt idx="3340">
                  <c:v>30.65469215307264</c:v>
                </c:pt>
                <c:pt idx="3341">
                  <c:v>30.65423752006552</c:v>
                </c:pt>
                <c:pt idx="3342">
                  <c:v>30.65378289381674</c:v>
                </c:pt>
                <c:pt idx="3343">
                  <c:v>30.65332827432631</c:v>
                </c:pt>
                <c:pt idx="3344">
                  <c:v>30.65287380032152</c:v>
                </c:pt>
                <c:pt idx="3345">
                  <c:v>30.65241919434571</c:v>
                </c:pt>
                <c:pt idx="3346">
                  <c:v>30.65196459512825</c:v>
                </c:pt>
                <c:pt idx="3347">
                  <c:v>30.65151000266913</c:v>
                </c:pt>
                <c:pt idx="3348">
                  <c:v>30.65105541696836</c:v>
                </c:pt>
                <c:pt idx="3349">
                  <c:v>30.65060097674292</c:v>
                </c:pt>
                <c:pt idx="3350">
                  <c:v>30.65014640455678</c:v>
                </c:pt>
                <c:pt idx="3351">
                  <c:v>30.64969183912898</c:v>
                </c:pt>
                <c:pt idx="3352">
                  <c:v>30.64923728045953</c:v>
                </c:pt>
                <c:pt idx="3353">
                  <c:v>30.64878272854842</c:v>
                </c:pt>
                <c:pt idx="3354">
                  <c:v>30.64832832210233</c:v>
                </c:pt>
                <c:pt idx="3355">
                  <c:v>30.64787378370585</c:v>
                </c:pt>
                <c:pt idx="3356">
                  <c:v>30.64741925206772</c:v>
                </c:pt>
                <c:pt idx="3357">
                  <c:v>30.64696472718793</c:v>
                </c:pt>
                <c:pt idx="3358">
                  <c:v>30.64651020906648</c:v>
                </c:pt>
                <c:pt idx="3359">
                  <c:v>30.64605583639975</c:v>
                </c:pt>
                <c:pt idx="3360">
                  <c:v>30.64560133179292</c:v>
                </c:pt>
                <c:pt idx="3361">
                  <c:v>30.64514683394446</c:v>
                </c:pt>
                <c:pt idx="3362">
                  <c:v>30.64469234285433</c:v>
                </c:pt>
                <c:pt idx="3363">
                  <c:v>30.64423785852255</c:v>
                </c:pt>
                <c:pt idx="3364">
                  <c:v>30.64378351963517</c:v>
                </c:pt>
                <c:pt idx="3365">
                  <c:v>30.64332904881801</c:v>
                </c:pt>
                <c:pt idx="3366">
                  <c:v>30.64287458475921</c:v>
                </c:pt>
                <c:pt idx="3367">
                  <c:v>30.64242012745874</c:v>
                </c:pt>
                <c:pt idx="3368">
                  <c:v>30.64196567691662</c:v>
                </c:pt>
                <c:pt idx="3369">
                  <c:v>30.6415113718086</c:v>
                </c:pt>
                <c:pt idx="3370">
                  <c:v>30.6410569347811</c:v>
                </c:pt>
                <c:pt idx="3371">
                  <c:v>30.64060250451194</c:v>
                </c:pt>
                <c:pt idx="3372">
                  <c:v>30.64014808100115</c:v>
                </c:pt>
                <c:pt idx="3373">
                  <c:v>30.6396936642487</c:v>
                </c:pt>
                <c:pt idx="3374">
                  <c:v>30.63923939292002</c:v>
                </c:pt>
                <c:pt idx="3375">
                  <c:v>30.63878498968219</c:v>
                </c:pt>
                <c:pt idx="3376">
                  <c:v>30.63833059320271</c:v>
                </c:pt>
                <c:pt idx="3377">
                  <c:v>30.63787620348157</c:v>
                </c:pt>
                <c:pt idx="3378">
                  <c:v>30.63742182051878</c:v>
                </c:pt>
                <c:pt idx="3379">
                  <c:v>30.63696758296945</c:v>
                </c:pt>
                <c:pt idx="3380">
                  <c:v>30.63651321352128</c:v>
                </c:pt>
                <c:pt idx="3381">
                  <c:v>30.63605884994826</c:v>
                </c:pt>
                <c:pt idx="3382">
                  <c:v>30.63560449250068</c:v>
                </c:pt>
                <c:pt idx="3383">
                  <c:v>30.63515014179217</c:v>
                </c:pt>
                <c:pt idx="3384">
                  <c:v>30.63469593646797</c:v>
                </c:pt>
                <c:pt idx="3385">
                  <c:v>30.63424159923539</c:v>
                </c:pt>
                <c:pt idx="3386">
                  <c:v>30.63378726874171</c:v>
                </c:pt>
                <c:pt idx="3387">
                  <c:v>30.63333294498687</c:v>
                </c:pt>
                <c:pt idx="3388">
                  <c:v>30.6328786279708</c:v>
                </c:pt>
                <c:pt idx="3389">
                  <c:v>30.63242445632845</c:v>
                </c:pt>
                <c:pt idx="3390">
                  <c:v>30.6319701527877</c:v>
                </c:pt>
                <c:pt idx="3391">
                  <c:v>30.63151585598554</c:v>
                </c:pt>
                <c:pt idx="3392">
                  <c:v>30.63106156592191</c:v>
                </c:pt>
                <c:pt idx="3393">
                  <c:v>30.63060728259676</c:v>
                </c:pt>
                <c:pt idx="3394">
                  <c:v>30.63015314463474</c:v>
                </c:pt>
                <c:pt idx="3395">
                  <c:v>30.62969887478429</c:v>
                </c:pt>
                <c:pt idx="3396">
                  <c:v>30.62924461167213</c:v>
                </c:pt>
                <c:pt idx="3397">
                  <c:v>30.6287903552982</c:v>
                </c:pt>
                <c:pt idx="3398">
                  <c:v>30.62833610566243</c:v>
                </c:pt>
                <c:pt idx="3399">
                  <c:v>30.62788200137922</c:v>
                </c:pt>
                <c:pt idx="3400">
                  <c:v>30.62742776521754</c:v>
                </c:pt>
                <c:pt idx="3401">
                  <c:v>30.62697353579386</c:v>
                </c:pt>
                <c:pt idx="3402">
                  <c:v>30.62651931310809</c:v>
                </c:pt>
                <c:pt idx="3403">
                  <c:v>30.62606509716019</c:v>
                </c:pt>
                <c:pt idx="3404">
                  <c:v>30.62561102655426</c:v>
                </c:pt>
                <c:pt idx="3405">
                  <c:v>30.62515682407984</c:v>
                </c:pt>
                <c:pt idx="3406">
                  <c:v>30.6247026283431</c:v>
                </c:pt>
                <c:pt idx="3407">
                  <c:v>30.62424843934398</c:v>
                </c:pt>
                <c:pt idx="3408">
                  <c:v>30.62379425708242</c:v>
                </c:pt>
                <c:pt idx="3409">
                  <c:v>30.62334022015224</c:v>
                </c:pt>
                <c:pt idx="3410">
                  <c:v>30.62288605136355</c:v>
                </c:pt>
                <c:pt idx="3411">
                  <c:v>30.62243188931224</c:v>
                </c:pt>
                <c:pt idx="3412">
                  <c:v>30.62197773399824</c:v>
                </c:pt>
                <c:pt idx="3413">
                  <c:v>30.6215235854215</c:v>
                </c:pt>
                <c:pt idx="3414">
                  <c:v>30.62106958216555</c:v>
                </c:pt>
                <c:pt idx="3415">
                  <c:v>30.62061544706107</c:v>
                </c:pt>
                <c:pt idx="3416">
                  <c:v>30.62016131869366</c:v>
                </c:pt>
                <c:pt idx="3417">
                  <c:v>30.61970719706326</c:v>
                </c:pt>
                <c:pt idx="3418">
                  <c:v>30.6192530821698</c:v>
                </c:pt>
                <c:pt idx="3419">
                  <c:v>30.61879911258656</c:v>
                </c:pt>
                <c:pt idx="3420">
                  <c:v>30.61834501116476</c:v>
                </c:pt>
                <c:pt idx="3421">
                  <c:v>30.61789091647972</c:v>
                </c:pt>
                <c:pt idx="3422">
                  <c:v>30.6174368285314</c:v>
                </c:pt>
                <c:pt idx="3423">
                  <c:v>30.61698274731971</c:v>
                </c:pt>
                <c:pt idx="3424">
                  <c:v>30.61652881140765</c:v>
                </c:pt>
                <c:pt idx="3425">
                  <c:v>30.61607474366701</c:v>
                </c:pt>
                <c:pt idx="3426">
                  <c:v>30.61562068266283</c:v>
                </c:pt>
                <c:pt idx="3427">
                  <c:v>30.61516662839504</c:v>
                </c:pt>
                <c:pt idx="3428">
                  <c:v>30.6147125808636</c:v>
                </c:pt>
                <c:pt idx="3429">
                  <c:v>30.6142586786212</c:v>
                </c:pt>
                <c:pt idx="3430">
                  <c:v>30.6138046445602</c:v>
                </c:pt>
                <c:pt idx="3431">
                  <c:v>30.61335061723534</c:v>
                </c:pt>
                <c:pt idx="3432">
                  <c:v>30.61289659664658</c:v>
                </c:pt>
                <c:pt idx="3433">
                  <c:v>30.61244258279383</c:v>
                </c:pt>
                <c:pt idx="3434">
                  <c:v>30.6119887142196</c:v>
                </c:pt>
                <c:pt idx="3435">
                  <c:v>30.6115347138367</c:v>
                </c:pt>
                <c:pt idx="3436">
                  <c:v>30.61108072018964</c:v>
                </c:pt>
                <c:pt idx="3437">
                  <c:v>30.61062673327838</c:v>
                </c:pt>
                <c:pt idx="3438">
                  <c:v>30.61017275310285</c:v>
                </c:pt>
                <c:pt idx="3439">
                  <c:v>30.6097189181952</c:v>
                </c:pt>
                <c:pt idx="3440">
                  <c:v>30.60926495148888</c:v>
                </c:pt>
                <c:pt idx="3441">
                  <c:v>30.60881099151812</c:v>
                </c:pt>
                <c:pt idx="3442">
                  <c:v>30.60835703828283</c:v>
                </c:pt>
                <c:pt idx="3443">
                  <c:v>30.60790309178297</c:v>
                </c:pt>
                <c:pt idx="3444">
                  <c:v>30.6074492905404</c:v>
                </c:pt>
                <c:pt idx="3445">
                  <c:v>30.60699535750915</c:v>
                </c:pt>
                <c:pt idx="3446">
                  <c:v>30.60654143121313</c:v>
                </c:pt>
                <c:pt idx="3447">
                  <c:v>30.6060875116523</c:v>
                </c:pt>
                <c:pt idx="3448">
                  <c:v>30.60563359882658</c:v>
                </c:pt>
                <c:pt idx="3449">
                  <c:v>30.60517983124759</c:v>
                </c:pt>
                <c:pt idx="3450">
                  <c:v>30.60472593188987</c:v>
                </c:pt>
                <c:pt idx="3451">
                  <c:v>30.60427203926708</c:v>
                </c:pt>
                <c:pt idx="3452">
                  <c:v>30.60381815337917</c:v>
                </c:pt>
                <c:pt idx="3453">
                  <c:v>30.60336427422608</c:v>
                </c:pt>
                <c:pt idx="3454">
                  <c:v>30.60291054030912</c:v>
                </c:pt>
                <c:pt idx="3455">
                  <c:v>30.60245667462341</c:v>
                </c:pt>
                <c:pt idx="3456">
                  <c:v>30.60200281567234</c:v>
                </c:pt>
                <c:pt idx="3457">
                  <c:v>30.60154896345583</c:v>
                </c:pt>
                <c:pt idx="3458">
                  <c:v>30.60109511797383</c:v>
                </c:pt>
                <c:pt idx="3459">
                  <c:v>30.60064141771739</c:v>
                </c:pt>
                <c:pt idx="3460">
                  <c:v>30.60018758570217</c:v>
                </c:pt>
                <c:pt idx="3461">
                  <c:v>30.59973376042127</c:v>
                </c:pt>
                <c:pt idx="3462">
                  <c:v>30.59927994187464</c:v>
                </c:pt>
                <c:pt idx="3463">
                  <c:v>30.59882613006221</c:v>
                </c:pt>
                <c:pt idx="3464">
                  <c:v>30.59837246346477</c:v>
                </c:pt>
                <c:pt idx="3465">
                  <c:v>30.59791866511851</c:v>
                </c:pt>
                <c:pt idx="3466">
                  <c:v>30.59746487350627</c:v>
                </c:pt>
                <c:pt idx="3467">
                  <c:v>30.59701108862799</c:v>
                </c:pt>
                <c:pt idx="3468">
                  <c:v>30.59655731048361</c:v>
                </c:pt>
                <c:pt idx="3469">
                  <c:v>30.59610367754362</c:v>
                </c:pt>
                <c:pt idx="3470">
                  <c:v>30.5956499128648</c:v>
                </c:pt>
                <c:pt idx="3471">
                  <c:v>30.59519615491972</c:v>
                </c:pt>
                <c:pt idx="3472">
                  <c:v>30.59474240370827</c:v>
                </c:pt>
                <c:pt idx="3473">
                  <c:v>30.59428865923041</c:v>
                </c:pt>
                <c:pt idx="3474">
                  <c:v>30.59383505994638</c:v>
                </c:pt>
                <c:pt idx="3475">
                  <c:v>30.59338132893348</c:v>
                </c:pt>
                <c:pt idx="3476">
                  <c:v>30.59292760465398</c:v>
                </c:pt>
                <c:pt idx="3477">
                  <c:v>30.59247388710781</c:v>
                </c:pt>
                <c:pt idx="3478">
                  <c:v>30.59202017629498</c:v>
                </c:pt>
                <c:pt idx="3479">
                  <c:v>30.59156661066537</c:v>
                </c:pt>
                <c:pt idx="3480">
                  <c:v>30.59111291331685</c:v>
                </c:pt>
                <c:pt idx="3481">
                  <c:v>30.59065922270144</c:v>
                </c:pt>
                <c:pt idx="3482">
                  <c:v>30.59020553881908</c:v>
                </c:pt>
                <c:pt idx="3483">
                  <c:v>30.5897518616697</c:v>
                </c:pt>
                <c:pt idx="3484">
                  <c:v>30.589298329693</c:v>
                </c:pt>
                <c:pt idx="3485">
                  <c:v>30.58884466600734</c:v>
                </c:pt>
                <c:pt idx="3486">
                  <c:v>30.5883910090545</c:v>
                </c:pt>
                <c:pt idx="3487">
                  <c:v>30.58793735883437</c:v>
                </c:pt>
                <c:pt idx="3488">
                  <c:v>30.58748371534694</c:v>
                </c:pt>
                <c:pt idx="3489">
                  <c:v>30.58703021702161</c:v>
                </c:pt>
                <c:pt idx="3490">
                  <c:v>30.58657658699728</c:v>
                </c:pt>
                <c:pt idx="3491">
                  <c:v>30.58612296370548</c:v>
                </c:pt>
                <c:pt idx="3492">
                  <c:v>30.58566934714609</c:v>
                </c:pt>
                <c:pt idx="3493">
                  <c:v>30.5852157373191</c:v>
                </c:pt>
                <c:pt idx="3494">
                  <c:v>30.58476227264362</c:v>
                </c:pt>
                <c:pt idx="3495">
                  <c:v>30.58430867627913</c:v>
                </c:pt>
                <c:pt idx="3496">
                  <c:v>30.58385508664682</c:v>
                </c:pt>
                <c:pt idx="3497">
                  <c:v>30.58340150374665</c:v>
                </c:pt>
                <c:pt idx="3498">
                  <c:v>30.58294792757855</c:v>
                </c:pt>
                <c:pt idx="3499">
                  <c:v>30.58249449655138</c:v>
                </c:pt>
                <c:pt idx="3500">
                  <c:v>30.58204093384517</c:v>
                </c:pt>
                <c:pt idx="3501">
                  <c:v>30.58158737787087</c:v>
                </c:pt>
                <c:pt idx="3502">
                  <c:v>30.58113382862838</c:v>
                </c:pt>
                <c:pt idx="3503">
                  <c:v>30.58068028611764</c:v>
                </c:pt>
                <c:pt idx="3504">
                  <c:v>30.58022688873728</c:v>
                </c:pt>
                <c:pt idx="3505">
                  <c:v>30.57977335968787</c:v>
                </c:pt>
                <c:pt idx="3506">
                  <c:v>30.57931983737002</c:v>
                </c:pt>
                <c:pt idx="3507">
                  <c:v>30.57886632178369</c:v>
                </c:pt>
                <c:pt idx="3508">
                  <c:v>30.5784128129288</c:v>
                </c:pt>
                <c:pt idx="3509">
                  <c:v>30.57795944919374</c:v>
                </c:pt>
                <c:pt idx="3510">
                  <c:v>30.57750595379955</c:v>
                </c:pt>
                <c:pt idx="3511">
                  <c:v>30.57705246513664</c:v>
                </c:pt>
                <c:pt idx="3512">
                  <c:v>30.57659898320495</c:v>
                </c:pt>
                <c:pt idx="3513">
                  <c:v>30.5761455080044</c:v>
                </c:pt>
                <c:pt idx="3514">
                  <c:v>30.57569217791308</c:v>
                </c:pt>
                <c:pt idx="3515">
                  <c:v>30.57523871617261</c:v>
                </c:pt>
                <c:pt idx="3516">
                  <c:v>30.57478526116311</c:v>
                </c:pt>
                <c:pt idx="3517">
                  <c:v>30.57433181288453</c:v>
                </c:pt>
                <c:pt idx="3518">
                  <c:v>30.57387837133679</c:v>
                </c:pt>
                <c:pt idx="3519">
                  <c:v>30.57342507488769</c:v>
                </c:pt>
                <c:pt idx="3520">
                  <c:v>30.57297164679942</c:v>
                </c:pt>
                <c:pt idx="3521">
                  <c:v>30.57251822544182</c:v>
                </c:pt>
                <c:pt idx="3522">
                  <c:v>30.57206481081481</c:v>
                </c:pt>
                <c:pt idx="3523">
                  <c:v>30.57161140291836</c:v>
                </c:pt>
                <c:pt idx="3524">
                  <c:v>30.57115814010997</c:v>
                </c:pt>
                <c:pt idx="3525">
                  <c:v>30.57070474567237</c:v>
                </c:pt>
                <c:pt idx="3526">
                  <c:v>30.57025135796513</c:v>
                </c:pt>
                <c:pt idx="3527">
                  <c:v>30.56979797698818</c:v>
                </c:pt>
                <c:pt idx="3528">
                  <c:v>30.56934460274148</c:v>
                </c:pt>
                <c:pt idx="3529">
                  <c:v>30.56889137357228</c:v>
                </c:pt>
                <c:pt idx="3530">
                  <c:v>30.56843801278382</c:v>
                </c:pt>
                <c:pt idx="3531">
                  <c:v>30.56798465872543</c:v>
                </c:pt>
                <c:pt idx="3532">
                  <c:v>30.56753131139702</c:v>
                </c:pt>
                <c:pt idx="3533">
                  <c:v>30.56707797079856</c:v>
                </c:pt>
                <c:pt idx="3534">
                  <c:v>30.56662477526701</c:v>
                </c:pt>
                <c:pt idx="3535">
                  <c:v>30.56617144812618</c:v>
                </c:pt>
                <c:pt idx="3536">
                  <c:v>30.56571812771509</c:v>
                </c:pt>
                <c:pt idx="3537">
                  <c:v>30.5652648140337</c:v>
                </c:pt>
                <c:pt idx="3538">
                  <c:v>30.56481150708195</c:v>
                </c:pt>
                <c:pt idx="3539">
                  <c:v>30.56435834518653</c:v>
                </c:pt>
                <c:pt idx="3540">
                  <c:v>30.5639050516918</c:v>
                </c:pt>
                <c:pt idx="3541">
                  <c:v>30.56345176492651</c:v>
                </c:pt>
                <c:pt idx="3542">
                  <c:v>30.56299848489061</c:v>
                </c:pt>
                <c:pt idx="3543">
                  <c:v>30.56254521158402</c:v>
                </c:pt>
                <c:pt idx="3544">
                  <c:v>30.56209208332321</c:v>
                </c:pt>
                <c:pt idx="3545">
                  <c:v>30.56163882347307</c:v>
                </c:pt>
                <c:pt idx="3546">
                  <c:v>30.56118557035205</c:v>
                </c:pt>
                <c:pt idx="3547">
                  <c:v>30.56073232396009</c:v>
                </c:pt>
                <c:pt idx="3548">
                  <c:v>30.56027908429719</c:v>
                </c:pt>
                <c:pt idx="3549">
                  <c:v>30.55982598966948</c:v>
                </c:pt>
                <c:pt idx="3550">
                  <c:v>30.55937276346237</c:v>
                </c:pt>
                <c:pt idx="3551">
                  <c:v>30.55891954398409</c:v>
                </c:pt>
                <c:pt idx="3552">
                  <c:v>30.55846633123459</c:v>
                </c:pt>
                <c:pt idx="3553">
                  <c:v>30.55801312521381</c:v>
                </c:pt>
                <c:pt idx="3554">
                  <c:v>30.55756006421766</c:v>
                </c:pt>
                <c:pt idx="3555">
                  <c:v>30.55710687165207</c:v>
                </c:pt>
                <c:pt idx="3556">
                  <c:v>30.55665368581502</c:v>
                </c:pt>
                <c:pt idx="3557">
                  <c:v>30.55620050670644</c:v>
                </c:pt>
                <c:pt idx="3558">
                  <c:v>30.55574733432624</c:v>
                </c:pt>
                <c:pt idx="3559">
                  <c:v>30.55529430696015</c:v>
                </c:pt>
                <c:pt idx="3560">
                  <c:v>30.55484114803456</c:v>
                </c:pt>
                <c:pt idx="3561">
                  <c:v>30.55438799583721</c:v>
                </c:pt>
                <c:pt idx="3562">
                  <c:v>30.55393485036802</c:v>
                </c:pt>
                <c:pt idx="3563">
                  <c:v>30.55348171162693</c:v>
                </c:pt>
                <c:pt idx="3564">
                  <c:v>30.55302871788934</c:v>
                </c:pt>
                <c:pt idx="3565">
                  <c:v>30.55257559260222</c:v>
                </c:pt>
                <c:pt idx="3566">
                  <c:v>30.55212247404302</c:v>
                </c:pt>
                <c:pt idx="3567">
                  <c:v>30.55166936221171</c:v>
                </c:pt>
                <c:pt idx="3568">
                  <c:v>30.55121625710818</c:v>
                </c:pt>
                <c:pt idx="3569">
                  <c:v>30.55076329699758</c:v>
                </c:pt>
                <c:pt idx="3570">
                  <c:v>30.55031020534743</c:v>
                </c:pt>
                <c:pt idx="3571">
                  <c:v>30.54985712042488</c:v>
                </c:pt>
                <c:pt idx="3572">
                  <c:v>30.5494040422299</c:v>
                </c:pt>
                <c:pt idx="3573">
                  <c:v>30.54895097076241</c:v>
                </c:pt>
                <c:pt idx="3574">
                  <c:v>30.54849804427728</c:v>
                </c:pt>
                <c:pt idx="3575">
                  <c:v>30.54804498626255</c:v>
                </c:pt>
                <c:pt idx="3576">
                  <c:v>30.54759193497512</c:v>
                </c:pt>
                <c:pt idx="3577">
                  <c:v>30.54713889041496</c:v>
                </c:pt>
                <c:pt idx="3578">
                  <c:v>30.54668585258198</c:v>
                </c:pt>
                <c:pt idx="3579">
                  <c:v>30.54623295972078</c:v>
                </c:pt>
                <c:pt idx="3580">
                  <c:v>30.54577993533995</c:v>
                </c:pt>
                <c:pt idx="3581">
                  <c:v>30.54532691768615</c:v>
                </c:pt>
                <c:pt idx="3582">
                  <c:v>30.54487390675928</c:v>
                </c:pt>
                <c:pt idx="3583">
                  <c:v>30.5444209025593</c:v>
                </c:pt>
                <c:pt idx="3584">
                  <c:v>30.54396804332053</c:v>
                </c:pt>
                <c:pt idx="3585">
                  <c:v>30.54351505257208</c:v>
                </c:pt>
                <c:pt idx="3586">
                  <c:v>30.54306206855033</c:v>
                </c:pt>
                <c:pt idx="3587">
                  <c:v>30.54260909125522</c:v>
                </c:pt>
                <c:pt idx="3588">
                  <c:v>30.54215612068671</c:v>
                </c:pt>
                <c:pt idx="3589">
                  <c:v>30.54170329506884</c:v>
                </c:pt>
                <c:pt idx="3590">
                  <c:v>30.54125033795124</c:v>
                </c:pt>
                <c:pt idx="3591">
                  <c:v>30.54079738756003</c:v>
                </c:pt>
                <c:pt idx="3592">
                  <c:v>30.54034444389519</c:v>
                </c:pt>
                <c:pt idx="3593">
                  <c:v>30.53989150695661</c:v>
                </c:pt>
                <c:pt idx="3594">
                  <c:v>30.53943871495811</c:v>
                </c:pt>
                <c:pt idx="3595">
                  <c:v>30.53898579146985</c:v>
                </c:pt>
                <c:pt idx="3596">
                  <c:v>30.53853287470766</c:v>
                </c:pt>
                <c:pt idx="3597">
                  <c:v>30.53807996467154</c:v>
                </c:pt>
                <c:pt idx="3598">
                  <c:v>30.53762706136137</c:v>
                </c:pt>
                <c:pt idx="3599">
                  <c:v>30.53717430298072</c:v>
                </c:pt>
                <c:pt idx="3600">
                  <c:v>30.53672141312027</c:v>
                </c:pt>
                <c:pt idx="3601">
                  <c:v>30.5362685299856</c:v>
                </c:pt>
                <c:pt idx="3602">
                  <c:v>30.53581565357666</c:v>
                </c:pt>
                <c:pt idx="3603">
                  <c:v>30.53536278389338</c:v>
                </c:pt>
                <c:pt idx="3604">
                  <c:v>30.53491005912906</c:v>
                </c:pt>
                <c:pt idx="3605">
                  <c:v>30.53445720289488</c:v>
                </c:pt>
                <c:pt idx="3606">
                  <c:v>30.5340043533862</c:v>
                </c:pt>
                <c:pt idx="3607">
                  <c:v>30.53355151060292</c:v>
                </c:pt>
                <c:pt idx="3608">
                  <c:v>30.53309867454501</c:v>
                </c:pt>
                <c:pt idx="3609">
                  <c:v>30.53264598339549</c:v>
                </c:pt>
                <c:pt idx="3610">
                  <c:v>30.53219316078607</c:v>
                </c:pt>
                <c:pt idx="3611">
                  <c:v>30.53174034490182</c:v>
                </c:pt>
                <c:pt idx="3612">
                  <c:v>30.53128753574271</c:v>
                </c:pt>
                <c:pt idx="3613">
                  <c:v>30.53083473330864</c:v>
                </c:pt>
                <c:pt idx="3614">
                  <c:v>30.5303820757724</c:v>
                </c:pt>
                <c:pt idx="3615">
                  <c:v>30.52992928678622</c:v>
                </c:pt>
                <c:pt idx="3616">
                  <c:v>30.52947650452488</c:v>
                </c:pt>
                <c:pt idx="3617">
                  <c:v>30.52902372898841</c:v>
                </c:pt>
                <c:pt idx="3618">
                  <c:v>30.52857096017666</c:v>
                </c:pt>
                <c:pt idx="3619">
                  <c:v>30.52811833625217</c:v>
                </c:pt>
                <c:pt idx="3620">
                  <c:v>30.52766558088769</c:v>
                </c:pt>
                <c:pt idx="3621">
                  <c:v>30.52721283224778</c:v>
                </c:pt>
                <c:pt idx="3622">
                  <c:v>30.52676009033238</c:v>
                </c:pt>
                <c:pt idx="3623">
                  <c:v>30.52630735514143</c:v>
                </c:pt>
                <c:pt idx="3624">
                  <c:v>30.52585476482717</c:v>
                </c:pt>
                <c:pt idx="3625">
                  <c:v>30.52540204308288</c:v>
                </c:pt>
                <c:pt idx="3626">
                  <c:v>30.52494932806285</c:v>
                </c:pt>
                <c:pt idx="3627">
                  <c:v>30.52449661976702</c:v>
                </c:pt>
                <c:pt idx="3628">
                  <c:v>30.52404391819534</c:v>
                </c:pt>
                <c:pt idx="3629">
                  <c:v>30.52359136148979</c:v>
                </c:pt>
                <c:pt idx="3630">
                  <c:v>30.52313867336413</c:v>
                </c:pt>
                <c:pt idx="3631">
                  <c:v>30.52268599196248</c:v>
                </c:pt>
                <c:pt idx="3632">
                  <c:v>30.52223331728471</c:v>
                </c:pt>
                <c:pt idx="3633">
                  <c:v>30.52178064933077</c:v>
                </c:pt>
                <c:pt idx="3634">
                  <c:v>30.5213281262324</c:v>
                </c:pt>
                <c:pt idx="3635">
                  <c:v>30.5208754717239</c:v>
                </c:pt>
                <c:pt idx="3636">
                  <c:v>30.52042282393904</c:v>
                </c:pt>
                <c:pt idx="3637">
                  <c:v>30.51997018287781</c:v>
                </c:pt>
                <c:pt idx="3638">
                  <c:v>30.5195175485401</c:v>
                </c:pt>
                <c:pt idx="3639">
                  <c:v>30.51906505904738</c:v>
                </c:pt>
                <c:pt idx="3640">
                  <c:v>30.51861243815449</c:v>
                </c:pt>
                <c:pt idx="3641">
                  <c:v>30.51815982398496</c:v>
                </c:pt>
                <c:pt idx="3642">
                  <c:v>30.51770721653871</c:v>
                </c:pt>
                <c:pt idx="3643">
                  <c:v>30.5172546158157</c:v>
                </c:pt>
                <c:pt idx="3644">
                  <c:v>30.51680215992712</c:v>
                </c:pt>
                <c:pt idx="3645">
                  <c:v>30.51634957201098</c:v>
                </c:pt>
                <c:pt idx="3646">
                  <c:v>30.51589699068361</c:v>
                </c:pt>
                <c:pt idx="3647">
                  <c:v>30.51544441607053</c:v>
                </c:pt>
                <c:pt idx="3648">
                  <c:v>30.51499184817163</c:v>
                </c:pt>
                <c:pt idx="3649">
                  <c:v>30.51453942508808</c:v>
                </c:pt>
                <c:pt idx="3650">
                  <c:v>30.51408687061522</c:v>
                </c:pt>
                <c:pt idx="3651">
                  <c:v>30.51363432285626</c:v>
                </c:pt>
                <c:pt idx="3652">
                  <c:v>30.51318178181111</c:v>
                </c:pt>
                <c:pt idx="3653">
                  <c:v>30.51272924747967</c:v>
                </c:pt>
                <c:pt idx="3654">
                  <c:v>30.51227685795288</c:v>
                </c:pt>
                <c:pt idx="3655">
                  <c:v>30.51182433704654</c:v>
                </c:pt>
                <c:pt idx="3656">
                  <c:v>30.51137182285365</c:v>
                </c:pt>
                <c:pt idx="3657">
                  <c:v>30.51091931537409</c:v>
                </c:pt>
                <c:pt idx="3658">
                  <c:v>30.51046681460778</c:v>
                </c:pt>
                <c:pt idx="3659">
                  <c:v>30.5100144586354</c:v>
                </c:pt>
                <c:pt idx="3660">
                  <c:v>30.50956197129325</c:v>
                </c:pt>
                <c:pt idx="3661">
                  <c:v>30.50910949066407</c:v>
                </c:pt>
                <c:pt idx="3662">
                  <c:v>30.50865701674776</c:v>
                </c:pt>
                <c:pt idx="3663">
                  <c:v>30.50820454954422</c:v>
                </c:pt>
                <c:pt idx="3664">
                  <c:v>30.50775222712392</c:v>
                </c:pt>
                <c:pt idx="3665">
                  <c:v>30.50729977334361</c:v>
                </c:pt>
                <c:pt idx="3666">
                  <c:v>30.50684732627581</c:v>
                </c:pt>
                <c:pt idx="3667">
                  <c:v>30.5063948859204</c:v>
                </c:pt>
                <c:pt idx="3668">
                  <c:v>30.50594245227731</c:v>
                </c:pt>
                <c:pt idx="3669">
                  <c:v>30.50549016340672</c:v>
                </c:pt>
                <c:pt idx="3670">
                  <c:v>30.50503774318592</c:v>
                </c:pt>
                <c:pt idx="3671">
                  <c:v>30.50458532967714</c:v>
                </c:pt>
                <c:pt idx="3672">
                  <c:v>30.5041329228803</c:v>
                </c:pt>
                <c:pt idx="3673">
                  <c:v>30.5036805227953</c:v>
                </c:pt>
                <c:pt idx="3674">
                  <c:v>30.50322826747209</c:v>
                </c:pt>
                <c:pt idx="3675">
                  <c:v>30.50277588080844</c:v>
                </c:pt>
                <c:pt idx="3676">
                  <c:v>30.50232350085635</c:v>
                </c:pt>
                <c:pt idx="3677">
                  <c:v>30.50187112761572</c:v>
                </c:pt>
                <c:pt idx="3678">
                  <c:v>30.50141876108647</c:v>
                </c:pt>
                <c:pt idx="3679">
                  <c:v>30.50096653930831</c:v>
                </c:pt>
                <c:pt idx="3680">
                  <c:v>30.50051418619947</c:v>
                </c:pt>
                <c:pt idx="3681">
                  <c:v>30.50006183980173</c:v>
                </c:pt>
                <c:pt idx="3682">
                  <c:v>30.49960950011495</c:v>
                </c:pt>
                <c:pt idx="3683">
                  <c:v>30.49915716713913</c:v>
                </c:pt>
                <c:pt idx="3684">
                  <c:v>30.49870497890364</c:v>
                </c:pt>
                <c:pt idx="3685">
                  <c:v>30.49825265934728</c:v>
                </c:pt>
                <c:pt idx="3686">
                  <c:v>30.49780034650154</c:v>
                </c:pt>
                <c:pt idx="3687">
                  <c:v>30.49734804036632</c:v>
                </c:pt>
                <c:pt idx="3688">
                  <c:v>30.49689574094154</c:v>
                </c:pt>
                <c:pt idx="3689">
                  <c:v>30.49644358624642</c:v>
                </c:pt>
                <c:pt idx="3690">
                  <c:v>30.49599130024018</c:v>
                </c:pt>
                <c:pt idx="3691">
                  <c:v>30.49553902094408</c:v>
                </c:pt>
                <c:pt idx="3692">
                  <c:v>30.49508674835805</c:v>
                </c:pt>
                <c:pt idx="3693">
                  <c:v>30.49463448248198</c:v>
                </c:pt>
                <c:pt idx="3694">
                  <c:v>30.49418236132488</c:v>
                </c:pt>
                <c:pt idx="3695">
                  <c:v>30.49373010886641</c:v>
                </c:pt>
                <c:pt idx="3696">
                  <c:v>30.49327786311763</c:v>
                </c:pt>
                <c:pt idx="3697">
                  <c:v>30.49282562407844</c:v>
                </c:pt>
                <c:pt idx="3698">
                  <c:v>30.49237339174874</c:v>
                </c:pt>
                <c:pt idx="3699">
                  <c:v>30.49192130412731</c:v>
                </c:pt>
                <c:pt idx="3700">
                  <c:v>30.49146908521428</c:v>
                </c:pt>
                <c:pt idx="3701">
                  <c:v>30.49101687301047</c:v>
                </c:pt>
                <c:pt idx="3702">
                  <c:v>30.49056466751577</c:v>
                </c:pt>
                <c:pt idx="3703">
                  <c:v>30.49011246873011</c:v>
                </c:pt>
                <c:pt idx="3704">
                  <c:v>30.489660414642</c:v>
                </c:pt>
                <c:pt idx="3705">
                  <c:v>30.48920822927207</c:v>
                </c:pt>
                <c:pt idx="3706">
                  <c:v>30.48875605061087</c:v>
                </c:pt>
                <c:pt idx="3707">
                  <c:v>30.48830387865832</c:v>
                </c:pt>
                <c:pt idx="3708">
                  <c:v>30.48785171341436</c:v>
                </c:pt>
                <c:pt idx="3709">
                  <c:v>30.48739969285722</c:v>
                </c:pt>
                <c:pt idx="3710">
                  <c:v>30.48694754102803</c:v>
                </c:pt>
                <c:pt idx="3711">
                  <c:v>30.48649539590712</c:v>
                </c:pt>
                <c:pt idx="3712">
                  <c:v>30.48604325749441</c:v>
                </c:pt>
                <c:pt idx="3713">
                  <c:v>30.48559112578977</c:v>
                </c:pt>
                <c:pt idx="3714">
                  <c:v>30.48513913876127</c:v>
                </c:pt>
                <c:pt idx="3715">
                  <c:v>30.48468702047051</c:v>
                </c:pt>
                <c:pt idx="3716">
                  <c:v>30.48423490888753</c:v>
                </c:pt>
                <c:pt idx="3717">
                  <c:v>30.48378280401228</c:v>
                </c:pt>
                <c:pt idx="3718">
                  <c:v>30.48333070584464</c:v>
                </c:pt>
                <c:pt idx="3719">
                  <c:v>30.48287875234245</c:v>
                </c:pt>
                <c:pt idx="3720">
                  <c:v>30.48242666758771</c:v>
                </c:pt>
                <c:pt idx="3721">
                  <c:v>30.48197458954035</c:v>
                </c:pt>
                <c:pt idx="3722">
                  <c:v>30.48152251820019</c:v>
                </c:pt>
                <c:pt idx="3723">
                  <c:v>30.48107045356722</c:v>
                </c:pt>
                <c:pt idx="3724">
                  <c:v>30.48061853358897</c:v>
                </c:pt>
                <c:pt idx="3725">
                  <c:v>30.48016648236797</c:v>
                </c:pt>
                <c:pt idx="3726">
                  <c:v>30.47971443785386</c:v>
                </c:pt>
                <c:pt idx="3727">
                  <c:v>30.4792624000465</c:v>
                </c:pt>
                <c:pt idx="3728">
                  <c:v>30.47881036894583</c:v>
                </c:pt>
                <c:pt idx="3729">
                  <c:v>30.47835848248921</c:v>
                </c:pt>
                <c:pt idx="3730">
                  <c:v>30.47790646479958</c:v>
                </c:pt>
                <c:pt idx="3731">
                  <c:v>30.47745445381635</c:v>
                </c:pt>
                <c:pt idx="3732">
                  <c:v>30.47700244953943</c:v>
                </c:pt>
                <c:pt idx="3733">
                  <c:v>30.47655045196873</c:v>
                </c:pt>
                <c:pt idx="3734">
                  <c:v>30.47609859903137</c:v>
                </c:pt>
                <c:pt idx="3735">
                  <c:v>30.47564661487078</c:v>
                </c:pt>
                <c:pt idx="3736">
                  <c:v>30.47519463741611</c:v>
                </c:pt>
                <c:pt idx="3737">
                  <c:v>30.47474266666728</c:v>
                </c:pt>
                <c:pt idx="3738">
                  <c:v>30.47429070262421</c:v>
                </c:pt>
                <c:pt idx="3739">
                  <c:v>30.47383888320378</c:v>
                </c:pt>
                <c:pt idx="3740">
                  <c:v>30.47338693256984</c:v>
                </c:pt>
                <c:pt idx="3741">
                  <c:v>30.47293498864141</c:v>
                </c:pt>
                <c:pt idx="3742">
                  <c:v>30.47248305141834</c:v>
                </c:pt>
                <c:pt idx="3743">
                  <c:v>30.47203112090054</c:v>
                </c:pt>
                <c:pt idx="3744">
                  <c:v>30.47157933499469</c:v>
                </c:pt>
                <c:pt idx="3745">
                  <c:v>30.47112741788512</c:v>
                </c:pt>
                <c:pt idx="3746">
                  <c:v>30.47067550748054</c:v>
                </c:pt>
                <c:pt idx="3747">
                  <c:v>30.47022360378087</c:v>
                </c:pt>
                <c:pt idx="3748">
                  <c:v>30.46977170678601</c:v>
                </c:pt>
                <c:pt idx="3749">
                  <c:v>30.4693199543924</c:v>
                </c:pt>
                <c:pt idx="3750">
                  <c:v>30.46886807080483</c:v>
                </c:pt>
                <c:pt idx="3751">
                  <c:v>30.46841619392176</c:v>
                </c:pt>
                <c:pt idx="3752">
                  <c:v>30.46796432374317</c:v>
                </c:pt>
                <c:pt idx="3753">
                  <c:v>30.46751246026891</c:v>
                </c:pt>
                <c:pt idx="3754">
                  <c:v>30.46706074138519</c:v>
                </c:pt>
                <c:pt idx="3755">
                  <c:v>30.46660889131725</c:v>
                </c:pt>
                <c:pt idx="3756">
                  <c:v>30.46615704795342</c:v>
                </c:pt>
                <c:pt idx="3757">
                  <c:v>30.46570521129352</c:v>
                </c:pt>
                <c:pt idx="3758">
                  <c:v>30.46525338133748</c:v>
                </c:pt>
                <c:pt idx="3759">
                  <c:v>30.46480169596132</c:v>
                </c:pt>
                <c:pt idx="3760">
                  <c:v>30.46434987941072</c:v>
                </c:pt>
                <c:pt idx="3761">
                  <c:v>30.46389806956372</c:v>
                </c:pt>
                <c:pt idx="3762">
                  <c:v>30.46344626642018</c:v>
                </c:pt>
                <c:pt idx="3763">
                  <c:v>30.46299446998009</c:v>
                </c:pt>
                <c:pt idx="3764">
                  <c:v>30.46254281810911</c:v>
                </c:pt>
                <c:pt idx="3765">
                  <c:v>30.4620910350735</c:v>
                </c:pt>
                <c:pt idx="3766">
                  <c:v>30.46163925874096</c:v>
                </c:pt>
                <c:pt idx="3767">
                  <c:v>30.4611874891115</c:v>
                </c:pt>
                <c:pt idx="3768">
                  <c:v>30.46073572618494</c:v>
                </c:pt>
                <c:pt idx="3769">
                  <c:v>30.46028410781685</c:v>
                </c:pt>
                <c:pt idx="3770">
                  <c:v>30.45983235829384</c:v>
                </c:pt>
                <c:pt idx="3771">
                  <c:v>30.45938061547348</c:v>
                </c:pt>
                <c:pt idx="3772">
                  <c:v>30.45892887935568</c:v>
                </c:pt>
                <c:pt idx="3773">
                  <c:v>30.45847714994034</c:v>
                </c:pt>
                <c:pt idx="3774">
                  <c:v>30.45802556507278</c:v>
                </c:pt>
                <c:pt idx="3775">
                  <c:v>30.45757384906005</c:v>
                </c:pt>
                <c:pt idx="3776">
                  <c:v>30.4571221397495</c:v>
                </c:pt>
                <c:pt idx="3777">
                  <c:v>30.45667043714104</c:v>
                </c:pt>
                <c:pt idx="3778">
                  <c:v>30.45621874123458</c:v>
                </c:pt>
                <c:pt idx="3779">
                  <c:v>30.45576718986518</c:v>
                </c:pt>
                <c:pt idx="3780">
                  <c:v>30.4553155073604</c:v>
                </c:pt>
                <c:pt idx="3781">
                  <c:v>30.45486383155732</c:v>
                </c:pt>
                <c:pt idx="3782">
                  <c:v>30.45441216245586</c:v>
                </c:pt>
                <c:pt idx="3783">
                  <c:v>30.45396050005593</c:v>
                </c:pt>
                <c:pt idx="3784">
                  <c:v>30.45350898218238</c:v>
                </c:pt>
                <c:pt idx="3785">
                  <c:v>30.45305733318318</c:v>
                </c:pt>
                <c:pt idx="3786">
                  <c:v>30.45260569088522</c:v>
                </c:pt>
                <c:pt idx="3787">
                  <c:v>30.45215405528842</c:v>
                </c:pt>
                <c:pt idx="3788">
                  <c:v>30.45170242639267</c:v>
                </c:pt>
                <c:pt idx="3789">
                  <c:v>30.45125094201262</c:v>
                </c:pt>
                <c:pt idx="3790">
                  <c:v>30.45079932651667</c:v>
                </c:pt>
                <c:pt idx="3791">
                  <c:v>30.45034771772148</c:v>
                </c:pt>
                <c:pt idx="3792">
                  <c:v>30.449896115627</c:v>
                </c:pt>
                <c:pt idx="3793">
                  <c:v>30.44944452023308</c:v>
                </c:pt>
                <c:pt idx="3794">
                  <c:v>30.4489930693442</c:v>
                </c:pt>
                <c:pt idx="3795">
                  <c:v>30.44854148734913</c:v>
                </c:pt>
                <c:pt idx="3796">
                  <c:v>30.44808991205441</c:v>
                </c:pt>
                <c:pt idx="3797">
                  <c:v>30.44763834345989</c:v>
                </c:pt>
                <c:pt idx="3798">
                  <c:v>30.44718678156548</c:v>
                </c:pt>
                <c:pt idx="3799">
                  <c:v>30.44673536416537</c:v>
                </c:pt>
                <c:pt idx="3800">
                  <c:v>30.44628381566891</c:v>
                </c:pt>
                <c:pt idx="3801">
                  <c:v>30.44583227387224</c:v>
                </c:pt>
                <c:pt idx="3802">
                  <c:v>30.44538073877534</c:v>
                </c:pt>
                <c:pt idx="3803">
                  <c:v>30.44492921037812</c:v>
                </c:pt>
                <c:pt idx="3804">
                  <c:v>30.44447782646448</c:v>
                </c:pt>
                <c:pt idx="3805">
                  <c:v>30.44402631146422</c:v>
                </c:pt>
                <c:pt idx="3806">
                  <c:v>30.4435748031633</c:v>
                </c:pt>
                <c:pt idx="3807">
                  <c:v>30.44312330156168</c:v>
                </c:pt>
                <c:pt idx="3808">
                  <c:v>30.44267180665927</c:v>
                </c:pt>
                <c:pt idx="3809">
                  <c:v>30.44222045622976</c:v>
                </c:pt>
                <c:pt idx="3810">
                  <c:v>30.44176897472335</c:v>
                </c:pt>
                <c:pt idx="3811">
                  <c:v>30.44131749991588</c:v>
                </c:pt>
                <c:pt idx="3812">
                  <c:v>30.44086603180719</c:v>
                </c:pt>
                <c:pt idx="3813">
                  <c:v>30.44041457039721</c:v>
                </c:pt>
                <c:pt idx="3814">
                  <c:v>30.4399632534495</c:v>
                </c:pt>
                <c:pt idx="3815">
                  <c:v>30.43951180543463</c:v>
                </c:pt>
                <c:pt idx="3816">
                  <c:v>30.43906036411821</c:v>
                </c:pt>
                <c:pt idx="3817">
                  <c:v>30.43860892950012</c:v>
                </c:pt>
                <c:pt idx="3818">
                  <c:v>30.43815750158027</c:v>
                </c:pt>
                <c:pt idx="3819">
                  <c:v>30.43770621811198</c:v>
                </c:pt>
                <c:pt idx="3820">
                  <c:v>30.43725480358631</c:v>
                </c:pt>
                <c:pt idx="3821">
                  <c:v>30.4368033957586</c:v>
                </c:pt>
                <c:pt idx="3822">
                  <c:v>30.43635199462876</c:v>
                </c:pt>
                <c:pt idx="3823">
                  <c:v>30.4359006001967</c:v>
                </c:pt>
                <c:pt idx="3824">
                  <c:v>30.43544935020548</c:v>
                </c:pt>
                <c:pt idx="3825">
                  <c:v>30.43499796916666</c:v>
                </c:pt>
                <c:pt idx="3826">
                  <c:v>30.4345465948253</c:v>
                </c:pt>
                <c:pt idx="3827">
                  <c:v>30.43409522718139</c:v>
                </c:pt>
                <c:pt idx="3828">
                  <c:v>30.43364386623477</c:v>
                </c:pt>
                <c:pt idx="3829">
                  <c:v>30.43319264971831</c:v>
                </c:pt>
                <c:pt idx="3830">
                  <c:v>30.43274130216396</c:v>
                </c:pt>
                <c:pt idx="3831">
                  <c:v>30.43228996130668</c:v>
                </c:pt>
                <c:pt idx="3832">
                  <c:v>30.43183862714631</c:v>
                </c:pt>
                <c:pt idx="3833">
                  <c:v>30.43138729968278</c:v>
                </c:pt>
                <c:pt idx="3834">
                  <c:v>30.43093611663873</c:v>
                </c:pt>
                <c:pt idx="3835">
                  <c:v>30.43048480256655</c:v>
                </c:pt>
                <c:pt idx="3836">
                  <c:v>30.43003349519093</c:v>
                </c:pt>
                <c:pt idx="3837">
                  <c:v>30.42958219451178</c:v>
                </c:pt>
                <c:pt idx="3838">
                  <c:v>30.42913090052898</c:v>
                </c:pt>
                <c:pt idx="3839">
                  <c:v>30.42867975095502</c:v>
                </c:pt>
                <c:pt idx="3840">
                  <c:v>30.42822847036263</c:v>
                </c:pt>
                <c:pt idx="3841">
                  <c:v>30.42777719646638</c:v>
                </c:pt>
                <c:pt idx="3842">
                  <c:v>30.4273259292661</c:v>
                </c:pt>
                <c:pt idx="3843">
                  <c:v>30.42687466876172</c:v>
                </c:pt>
                <c:pt idx="3844">
                  <c:v>30.42642355265546</c:v>
                </c:pt>
                <c:pt idx="3845">
                  <c:v>30.42597230554057</c:v>
                </c:pt>
                <c:pt idx="3846">
                  <c:v>30.42552106512127</c:v>
                </c:pt>
                <c:pt idx="3847">
                  <c:v>30.42506983139752</c:v>
                </c:pt>
                <c:pt idx="3848">
                  <c:v>30.42461860436921</c:v>
                </c:pt>
                <c:pt idx="3849">
                  <c:v>30.42416752172834</c:v>
                </c:pt>
                <c:pt idx="3850">
                  <c:v>30.42371630808857</c:v>
                </c:pt>
                <c:pt idx="3851">
                  <c:v>30.42326510114395</c:v>
                </c:pt>
                <c:pt idx="3852">
                  <c:v>30.42281390089439</c:v>
                </c:pt>
                <c:pt idx="3853">
                  <c:v>30.42236270733978</c:v>
                </c:pt>
                <c:pt idx="3854">
                  <c:v>30.42191165816195</c:v>
                </c:pt>
                <c:pt idx="3855">
                  <c:v>30.42146047799496</c:v>
                </c:pt>
                <c:pt idx="3856">
                  <c:v>30.42100930452265</c:v>
                </c:pt>
                <c:pt idx="3857">
                  <c:v>30.42055813774493</c:v>
                </c:pt>
                <c:pt idx="3858">
                  <c:v>30.42010697766169</c:v>
                </c:pt>
                <c:pt idx="3859">
                  <c:v>30.41965596194455</c:v>
                </c:pt>
                <c:pt idx="3860">
                  <c:v>30.419204815248</c:v>
                </c:pt>
                <c:pt idx="3861">
                  <c:v>30.41875367524566</c:v>
                </c:pt>
                <c:pt idx="3862">
                  <c:v>30.41830254193742</c:v>
                </c:pt>
                <c:pt idx="3863">
                  <c:v>30.41785141532325</c:v>
                </c:pt>
                <c:pt idx="3864">
                  <c:v>30.41740043306444</c:v>
                </c:pt>
                <c:pt idx="3865">
                  <c:v>30.41694931983598</c:v>
                </c:pt>
                <c:pt idx="3866">
                  <c:v>30.41649821330126</c:v>
                </c:pt>
                <c:pt idx="3867">
                  <c:v>30.4160471134602</c:v>
                </c:pt>
                <c:pt idx="3868">
                  <c:v>30.4155960203127</c:v>
                </c:pt>
                <c:pt idx="3869">
                  <c:v>30.41514507150988</c:v>
                </c:pt>
                <c:pt idx="3870">
                  <c:v>30.41469399174719</c:v>
                </c:pt>
                <c:pt idx="3871">
                  <c:v>30.41424291867775</c:v>
                </c:pt>
                <c:pt idx="3872">
                  <c:v>30.4137918523015</c:v>
                </c:pt>
                <c:pt idx="3873">
                  <c:v>30.41334079261834</c:v>
                </c:pt>
                <c:pt idx="3874">
                  <c:v>30.41288987726918</c:v>
                </c:pt>
                <c:pt idx="3875">
                  <c:v>30.41243883096987</c:v>
                </c:pt>
                <c:pt idx="3876">
                  <c:v>30.4119877913634</c:v>
                </c:pt>
                <c:pt idx="3877">
                  <c:v>30.41153675844961</c:v>
                </c:pt>
                <c:pt idx="3878">
                  <c:v>30.41108573222845</c:v>
                </c:pt>
                <c:pt idx="3879">
                  <c:v>30.41063485033062</c:v>
                </c:pt>
                <c:pt idx="3880">
                  <c:v>30.41018383749239</c:v>
                </c:pt>
                <c:pt idx="3881">
                  <c:v>30.40973283134647</c:v>
                </c:pt>
                <c:pt idx="3882">
                  <c:v>30.40928183189283</c:v>
                </c:pt>
                <c:pt idx="3883">
                  <c:v>30.4088308391313</c:v>
                </c:pt>
                <c:pt idx="3884">
                  <c:v>30.40837999068248</c:v>
                </c:pt>
                <c:pt idx="3885">
                  <c:v>30.40792901130296</c:v>
                </c:pt>
                <c:pt idx="3886">
                  <c:v>30.4074780386153</c:v>
                </c:pt>
                <c:pt idx="3887">
                  <c:v>30.40702707261942</c:v>
                </c:pt>
                <c:pt idx="3888">
                  <c:v>30.40657611331523</c:v>
                </c:pt>
                <c:pt idx="3889">
                  <c:v>30.40612529831303</c:v>
                </c:pt>
                <c:pt idx="3890">
                  <c:v>30.40567435238987</c:v>
                </c:pt>
                <c:pt idx="3891">
                  <c:v>30.40522341315813</c:v>
                </c:pt>
                <c:pt idx="3892">
                  <c:v>30.40477248061768</c:v>
                </c:pt>
                <c:pt idx="3893">
                  <c:v>30.40432155476846</c:v>
                </c:pt>
                <c:pt idx="3894">
                  <c:v>30.40387077321054</c:v>
                </c:pt>
                <c:pt idx="3895">
                  <c:v>30.40341986074142</c:v>
                </c:pt>
                <c:pt idx="3896">
                  <c:v>30.40296895496324</c:v>
                </c:pt>
                <c:pt idx="3897">
                  <c:v>30.40251805587588</c:v>
                </c:pt>
                <c:pt idx="3898">
                  <c:v>30.40206716347929</c:v>
                </c:pt>
                <c:pt idx="3899">
                  <c:v>30.4016164153633</c:v>
                </c:pt>
                <c:pt idx="3900">
                  <c:v>30.40116553634589</c:v>
                </c:pt>
                <c:pt idx="3901">
                  <c:v>30.40071466401892</c:v>
                </c:pt>
                <c:pt idx="3902">
                  <c:v>30.40026379838232</c:v>
                </c:pt>
                <c:pt idx="3903">
                  <c:v>30.399812939436</c:v>
                </c:pt>
                <c:pt idx="3904">
                  <c:v>30.39936222475963</c:v>
                </c:pt>
                <c:pt idx="3905">
                  <c:v>30.39891137919155</c:v>
                </c:pt>
                <c:pt idx="3906">
                  <c:v>30.39846054031345</c:v>
                </c:pt>
                <c:pt idx="3907">
                  <c:v>30.39800970812524</c:v>
                </c:pt>
                <c:pt idx="3908">
                  <c:v>30.39755888261012</c:v>
                </c:pt>
                <c:pt idx="3909">
                  <c:v>30.39710820116299</c:v>
                </c:pt>
                <c:pt idx="3910">
                  <c:v>30.39665738883144</c:v>
                </c:pt>
                <c:pt idx="3911">
                  <c:v>30.39620658318706</c:v>
                </c:pt>
                <c:pt idx="3912">
                  <c:v>30.39575578422972</c:v>
                </c:pt>
                <c:pt idx="3913">
                  <c:v>30.39530499195934</c:v>
                </c:pt>
                <c:pt idx="3914">
                  <c:v>30.39485434393523</c:v>
                </c:pt>
                <c:pt idx="3915">
                  <c:v>30.3944035650364</c:v>
                </c:pt>
                <c:pt idx="3916">
                  <c:v>30.39395279282422</c:v>
                </c:pt>
                <c:pt idx="3917">
                  <c:v>30.39350202729857</c:v>
                </c:pt>
                <c:pt idx="3918">
                  <c:v>30.39305126845937</c:v>
                </c:pt>
                <c:pt idx="3919">
                  <c:v>30.39260065385573</c:v>
                </c:pt>
                <c:pt idx="3920">
                  <c:v>30.39214990838703</c:v>
                </c:pt>
                <c:pt idx="3921">
                  <c:v>30.3916991696045</c:v>
                </c:pt>
                <c:pt idx="3922">
                  <c:v>30.39124843750798</c:v>
                </c:pt>
                <c:pt idx="3923">
                  <c:v>30.39079771209738</c:v>
                </c:pt>
                <c:pt idx="3924">
                  <c:v>30.39034713091164</c:v>
                </c:pt>
                <c:pt idx="3925">
                  <c:v>30.38989641887054</c:v>
                </c:pt>
                <c:pt idx="3926">
                  <c:v>30.38944571351507</c:v>
                </c:pt>
                <c:pt idx="3927">
                  <c:v>30.3889950148451</c:v>
                </c:pt>
                <c:pt idx="3928">
                  <c:v>30.38854432286055</c:v>
                </c:pt>
                <c:pt idx="3929">
                  <c:v>30.38809377509014</c:v>
                </c:pt>
                <c:pt idx="3930">
                  <c:v>30.38764309647406</c:v>
                </c:pt>
                <c:pt idx="3931">
                  <c:v>30.38719242454309</c:v>
                </c:pt>
                <c:pt idx="3932">
                  <c:v>30.38674175929712</c:v>
                </c:pt>
                <c:pt idx="3933">
                  <c:v>30.38629110073604</c:v>
                </c:pt>
                <c:pt idx="3934">
                  <c:v>30.38584058637838</c:v>
                </c:pt>
                <c:pt idx="3935">
                  <c:v>30.38538994118474</c:v>
                </c:pt>
                <c:pt idx="3936">
                  <c:v>30.38493930267573</c:v>
                </c:pt>
                <c:pt idx="3937">
                  <c:v>30.38448867085118</c:v>
                </c:pt>
                <c:pt idx="3938">
                  <c:v>30.38403804571102</c:v>
                </c:pt>
                <c:pt idx="3939">
                  <c:v>30.38358756476356</c:v>
                </c:pt>
                <c:pt idx="3940">
                  <c:v>30.38313695298982</c:v>
                </c:pt>
                <c:pt idx="3941">
                  <c:v>30.38268634790014</c:v>
                </c:pt>
                <c:pt idx="3942">
                  <c:v>30.38223574949447</c:v>
                </c:pt>
                <c:pt idx="3943">
                  <c:v>30.38178515777265</c:v>
                </c:pt>
                <c:pt idx="3944">
                  <c:v>30.38133471023283</c:v>
                </c:pt>
                <c:pt idx="3945">
                  <c:v>30.38088413187641</c:v>
                </c:pt>
                <c:pt idx="3946">
                  <c:v>30.38043356020355</c:v>
                </c:pt>
                <c:pt idx="3947">
                  <c:v>30.37998299521415</c:v>
                </c:pt>
                <c:pt idx="3948">
                  <c:v>30.3795324369081</c:v>
                </c:pt>
                <c:pt idx="3949">
                  <c:v>30.37908202277335</c:v>
                </c:pt>
                <c:pt idx="3950">
                  <c:v>30.37863147783168</c:v>
                </c:pt>
                <c:pt idx="3951">
                  <c:v>30.37818093957306</c:v>
                </c:pt>
                <c:pt idx="3952">
                  <c:v>30.37773040799738</c:v>
                </c:pt>
                <c:pt idx="3953">
                  <c:v>30.37727988310455</c:v>
                </c:pt>
                <c:pt idx="3954">
                  <c:v>30.3768295023723</c:v>
                </c:pt>
                <c:pt idx="3955">
                  <c:v>30.37637899084281</c:v>
                </c:pt>
                <c:pt idx="3956">
                  <c:v>30.37592848599586</c:v>
                </c:pt>
                <c:pt idx="3957">
                  <c:v>30.37547798783132</c:v>
                </c:pt>
                <c:pt idx="3958">
                  <c:v>30.37502749634916</c:v>
                </c:pt>
                <c:pt idx="3959">
                  <c:v>30.37457714901684</c:v>
                </c:pt>
                <c:pt idx="3960">
                  <c:v>30.37412667089697</c:v>
                </c:pt>
                <c:pt idx="3961">
                  <c:v>30.37367619945912</c:v>
                </c:pt>
                <c:pt idx="3962">
                  <c:v>30.3732257347032</c:v>
                </c:pt>
                <c:pt idx="3963">
                  <c:v>30.37277527662908</c:v>
                </c:pt>
                <c:pt idx="3964">
                  <c:v>30.37232496269414</c:v>
                </c:pt>
                <c:pt idx="3965">
                  <c:v>30.37187451798132</c:v>
                </c:pt>
                <c:pt idx="3966">
                  <c:v>30.37142407995001</c:v>
                </c:pt>
                <c:pt idx="3967">
                  <c:v>30.37097364860011</c:v>
                </c:pt>
                <c:pt idx="3968">
                  <c:v>30.37052322393151</c:v>
                </c:pt>
                <c:pt idx="3969">
                  <c:v>30.37007294339137</c:v>
                </c:pt>
                <c:pt idx="3970">
                  <c:v>30.36962253208302</c:v>
                </c:pt>
                <c:pt idx="3971">
                  <c:v>30.3691721274557</c:v>
                </c:pt>
                <c:pt idx="3972">
                  <c:v>30.36872172950926</c:v>
                </c:pt>
                <c:pt idx="3973">
                  <c:v>30.3682713382436</c:v>
                </c:pt>
                <c:pt idx="3974">
                  <c:v>30.3678210910957</c:v>
                </c:pt>
                <c:pt idx="3975">
                  <c:v>30.36737071318928</c:v>
                </c:pt>
                <c:pt idx="3976">
                  <c:v>30.36692034196333</c:v>
                </c:pt>
                <c:pt idx="3977">
                  <c:v>30.3664699774178</c:v>
                </c:pt>
                <c:pt idx="3978">
                  <c:v>30.36601961955252</c:v>
                </c:pt>
                <c:pt idx="3979">
                  <c:v>30.36556940579429</c:v>
                </c:pt>
                <c:pt idx="3980">
                  <c:v>30.36511906128722</c:v>
                </c:pt>
                <c:pt idx="3981">
                  <c:v>30.36466872346013</c:v>
                </c:pt>
                <c:pt idx="3982">
                  <c:v>30.3642183923129</c:v>
                </c:pt>
                <c:pt idx="3983">
                  <c:v>30.36376806784544</c:v>
                </c:pt>
                <c:pt idx="3984">
                  <c:v>30.36331788747431</c:v>
                </c:pt>
                <c:pt idx="3985">
                  <c:v>30.36286757636402</c:v>
                </c:pt>
                <c:pt idx="3986">
                  <c:v>30.36241727193319</c:v>
                </c:pt>
                <c:pt idx="3987">
                  <c:v>30.36196697418174</c:v>
                </c:pt>
                <c:pt idx="3988">
                  <c:v>30.36151668310952</c:v>
                </c:pt>
                <c:pt idx="3989">
                  <c:v>30.36106653612292</c:v>
                </c:pt>
                <c:pt idx="3990">
                  <c:v>30.36061625840687</c:v>
                </c:pt>
                <c:pt idx="3991">
                  <c:v>30.36016598736975</c:v>
                </c:pt>
                <c:pt idx="3992">
                  <c:v>30.35971572301147</c:v>
                </c:pt>
                <c:pt idx="3993">
                  <c:v>30.35926546533193</c:v>
                </c:pt>
                <c:pt idx="3994">
                  <c:v>30.35881535172732</c:v>
                </c:pt>
                <c:pt idx="3995">
                  <c:v>30.35836510740291</c:v>
                </c:pt>
                <c:pt idx="3996">
                  <c:v>30.35791486975693</c:v>
                </c:pt>
                <c:pt idx="3997">
                  <c:v>30.35746463878928</c:v>
                </c:pt>
                <c:pt idx="3998">
                  <c:v>30.35701441449985</c:v>
                </c:pt>
                <c:pt idx="3999">
                  <c:v>30.35656433427465</c:v>
                </c:pt>
                <c:pt idx="4000">
                  <c:v>30.35611412333932</c:v>
                </c:pt>
                <c:pt idx="4001">
                  <c:v>30.35566391908191</c:v>
                </c:pt>
                <c:pt idx="4002">
                  <c:v>30.35521372150232</c:v>
                </c:pt>
                <c:pt idx="4003">
                  <c:v>30.35476353060043</c:v>
                </c:pt>
                <c:pt idx="4004">
                  <c:v>30.35431348375208</c:v>
                </c:pt>
                <c:pt idx="4005">
                  <c:v>30.35386330620327</c:v>
                </c:pt>
                <c:pt idx="4006">
                  <c:v>30.35341313533186</c:v>
                </c:pt>
                <c:pt idx="4007">
                  <c:v>30.35296297113776</c:v>
                </c:pt>
                <c:pt idx="4008">
                  <c:v>30.35251281362083</c:v>
                </c:pt>
                <c:pt idx="4009">
                  <c:v>30.35206280014677</c:v>
                </c:pt>
                <c:pt idx="4010">
                  <c:v>30.35161265598192</c:v>
                </c:pt>
                <c:pt idx="4011">
                  <c:v>30.35116251849395</c:v>
                </c:pt>
                <c:pt idx="4012">
                  <c:v>30.35071238768277</c:v>
                </c:pt>
                <c:pt idx="4013">
                  <c:v>30.35026226354828</c:v>
                </c:pt>
                <c:pt idx="4014">
                  <c:v>30.34981228344591</c:v>
                </c:pt>
                <c:pt idx="4015">
                  <c:v>30.34936217266244</c:v>
                </c:pt>
                <c:pt idx="4016">
                  <c:v>30.34891206855534</c:v>
                </c:pt>
                <c:pt idx="4017">
                  <c:v>30.34846197112452</c:v>
                </c:pt>
                <c:pt idx="4018">
                  <c:v>30.34801188036985</c:v>
                </c:pt>
                <c:pt idx="4019">
                  <c:v>30.34756193363665</c:v>
                </c:pt>
                <c:pt idx="4020">
                  <c:v>30.347111856232</c:v>
                </c:pt>
                <c:pt idx="4021">
                  <c:v>30.34666178550321</c:v>
                </c:pt>
                <c:pt idx="4022">
                  <c:v>30.34621172145018</c:v>
                </c:pt>
                <c:pt idx="4023">
                  <c:v>30.34576166407281</c:v>
                </c:pt>
                <c:pt idx="4024">
                  <c:v>30.34531175070617</c:v>
                </c:pt>
                <c:pt idx="4025">
                  <c:v>30.34486170667776</c:v>
                </c:pt>
                <c:pt idx="4026">
                  <c:v>30.34441166932471</c:v>
                </c:pt>
                <c:pt idx="4027">
                  <c:v>30.34396163864691</c:v>
                </c:pt>
                <c:pt idx="4028">
                  <c:v>30.34351161464425</c:v>
                </c:pt>
                <c:pt idx="4029">
                  <c:v>30.34306173464162</c:v>
                </c:pt>
                <c:pt idx="4030">
                  <c:v>30.34261172398691</c:v>
                </c:pt>
                <c:pt idx="4031">
                  <c:v>30.34216172000703</c:v>
                </c:pt>
                <c:pt idx="4032">
                  <c:v>30.34171172270188</c:v>
                </c:pt>
                <c:pt idx="4033">
                  <c:v>30.34126173207137</c:v>
                </c:pt>
                <c:pt idx="4034">
                  <c:v>30.34081188543019</c:v>
                </c:pt>
                <c:pt idx="4035">
                  <c:v>30.3403619081466</c:v>
                </c:pt>
                <c:pt idx="4036">
                  <c:v>30.33991193753732</c:v>
                </c:pt>
                <c:pt idx="4037">
                  <c:v>30.33946197360227</c:v>
                </c:pt>
                <c:pt idx="4038">
                  <c:v>30.33901201634132</c:v>
                </c:pt>
                <c:pt idx="4039">
                  <c:v>30.33856220305903</c:v>
                </c:pt>
                <c:pt idx="4040">
                  <c:v>30.33811225914398</c:v>
                </c:pt>
                <c:pt idx="4041">
                  <c:v>30.33766232190275</c:v>
                </c:pt>
                <c:pt idx="4042">
                  <c:v>30.33721239133522</c:v>
                </c:pt>
                <c:pt idx="4043">
                  <c:v>30.3367624674413</c:v>
                </c:pt>
                <c:pt idx="4044">
                  <c:v>30.33631268751532</c:v>
                </c:pt>
                <c:pt idx="4045">
                  <c:v>30.33586277696626</c:v>
                </c:pt>
                <c:pt idx="4046">
                  <c:v>30.3354128730905</c:v>
                </c:pt>
                <c:pt idx="4047">
                  <c:v>30.33496297588793</c:v>
                </c:pt>
                <c:pt idx="4048">
                  <c:v>30.33451308535845</c:v>
                </c:pt>
                <c:pt idx="4049">
                  <c:v>30.33406333878622</c:v>
                </c:pt>
                <c:pt idx="4050">
                  <c:v>30.33361346160058</c:v>
                </c:pt>
                <c:pt idx="4051">
                  <c:v>30.33316359108773</c:v>
                </c:pt>
                <c:pt idx="4052">
                  <c:v>30.33271372724755</c:v>
                </c:pt>
                <c:pt idx="4053">
                  <c:v>30.33226387007995</c:v>
                </c:pt>
                <c:pt idx="4054">
                  <c:v>30.3318141568589</c:v>
                </c:pt>
                <c:pt idx="4055">
                  <c:v>30.33136431303411</c:v>
                </c:pt>
                <c:pt idx="4056">
                  <c:v>30.3309144758816</c:v>
                </c:pt>
                <c:pt idx="4057">
                  <c:v>30.33046464540125</c:v>
                </c:pt>
                <c:pt idx="4058">
                  <c:v>30.33001482159296</c:v>
                </c:pt>
                <c:pt idx="4059">
                  <c:v>30.32956514172053</c:v>
                </c:pt>
                <c:pt idx="4060">
                  <c:v>30.32911533125403</c:v>
                </c:pt>
                <c:pt idx="4061">
                  <c:v>30.32866552745929</c:v>
                </c:pt>
                <c:pt idx="4062">
                  <c:v>30.32821573033619</c:v>
                </c:pt>
                <c:pt idx="4063">
                  <c:v>30.32776593988465</c:v>
                </c:pt>
                <c:pt idx="4064">
                  <c:v>30.32731629335828</c:v>
                </c:pt>
                <c:pt idx="4065">
                  <c:v>30.3268665162475</c:v>
                </c:pt>
                <c:pt idx="4066">
                  <c:v>30.32641674580795</c:v>
                </c:pt>
                <c:pt idx="4067">
                  <c:v>30.32596698203955</c:v>
                </c:pt>
                <c:pt idx="4068">
                  <c:v>30.32551722494219</c:v>
                </c:pt>
                <c:pt idx="4069">
                  <c:v>30.32506761175931</c:v>
                </c:pt>
                <c:pt idx="4070">
                  <c:v>30.32461786800168</c:v>
                </c:pt>
                <c:pt idx="4071">
                  <c:v>30.32416813091477</c:v>
                </c:pt>
                <c:pt idx="4072">
                  <c:v>30.3237184004985</c:v>
                </c:pt>
                <c:pt idx="4073">
                  <c:v>30.32326867675275</c:v>
                </c:pt>
                <c:pt idx="4074">
                  <c:v>30.32281909691079</c:v>
                </c:pt>
                <c:pt idx="4075">
                  <c:v>30.32236938650372</c:v>
                </c:pt>
                <c:pt idx="4076">
                  <c:v>30.32191968276691</c:v>
                </c:pt>
                <c:pt idx="4077">
                  <c:v>30.3214699857002</c:v>
                </c:pt>
                <c:pt idx="4078">
                  <c:v>30.32102029530349</c:v>
                </c:pt>
                <c:pt idx="4079">
                  <c:v>30.32057074879988</c:v>
                </c:pt>
                <c:pt idx="4080">
                  <c:v>30.32012107174086</c:v>
                </c:pt>
                <c:pt idx="4081">
                  <c:v>30.31967140135153</c:v>
                </c:pt>
                <c:pt idx="4082">
                  <c:v>30.31922173763181</c:v>
                </c:pt>
                <c:pt idx="4083">
                  <c:v>30.31877208058158</c:v>
                </c:pt>
                <c:pt idx="4084">
                  <c:v>30.31832256741377</c:v>
                </c:pt>
                <c:pt idx="4085">
                  <c:v>30.3178729237002</c:v>
                </c:pt>
                <c:pt idx="4086">
                  <c:v>30.31742328665581</c:v>
                </c:pt>
                <c:pt idx="4087">
                  <c:v>30.31697365628051</c:v>
                </c:pt>
                <c:pt idx="4088">
                  <c:v>30.3165240325742</c:v>
                </c:pt>
                <c:pt idx="4089">
                  <c:v>30.31607455273961</c:v>
                </c:pt>
                <c:pt idx="4090">
                  <c:v>30.31562494236892</c:v>
                </c:pt>
                <c:pt idx="4091">
                  <c:v>30.31517533866691</c:v>
                </c:pt>
                <c:pt idx="4092">
                  <c:v>30.31472574163347</c:v>
                </c:pt>
                <c:pt idx="4093">
                  <c:v>30.31427615126851</c:v>
                </c:pt>
                <c:pt idx="4094">
                  <c:v>30.31382670476457</c:v>
                </c:pt>
                <c:pt idx="4095">
                  <c:v>30.31337712773421</c:v>
                </c:pt>
                <c:pt idx="4096">
                  <c:v>30.312927557372</c:v>
                </c:pt>
                <c:pt idx="4097">
                  <c:v>30.31247799367786</c:v>
                </c:pt>
                <c:pt idx="4098">
                  <c:v>30.31202843665167</c:v>
                </c:pt>
                <c:pt idx="4099">
                  <c:v>30.31157902347583</c:v>
                </c:pt>
                <c:pt idx="4100">
                  <c:v>30.31112947978321</c:v>
                </c:pt>
                <c:pt idx="4101">
                  <c:v>30.31067994275825</c:v>
                </c:pt>
                <c:pt idx="4102">
                  <c:v>30.31023041240082</c:v>
                </c:pt>
                <c:pt idx="4103">
                  <c:v>30.30978088871085</c:v>
                </c:pt>
                <c:pt idx="4104">
                  <c:v>30.30933150886053</c:v>
                </c:pt>
                <c:pt idx="4105">
                  <c:v>30.30888199850311</c:v>
                </c:pt>
                <c:pt idx="4106">
                  <c:v>30.30843249481281</c:v>
                </c:pt>
                <c:pt idx="4107">
                  <c:v>30.30798299778955</c:v>
                </c:pt>
                <c:pt idx="4108">
                  <c:v>30.30753350743322</c:v>
                </c:pt>
                <c:pt idx="4109">
                  <c:v>30.30708416090587</c:v>
                </c:pt>
                <c:pt idx="4110">
                  <c:v>30.30663468388106</c:v>
                </c:pt>
                <c:pt idx="4111">
                  <c:v>30.30618521352287</c:v>
                </c:pt>
                <c:pt idx="4112">
                  <c:v>30.30573574983121</c:v>
                </c:pt>
                <c:pt idx="4113">
                  <c:v>30.30528629280596</c:v>
                </c:pt>
                <c:pt idx="4114">
                  <c:v>30.304836979599</c:v>
                </c:pt>
                <c:pt idx="4115">
                  <c:v>30.30438753590424</c:v>
                </c:pt>
                <c:pt idx="4116">
                  <c:v>30.3039380988756</c:v>
                </c:pt>
                <c:pt idx="4117">
                  <c:v>30.30348866851295</c:v>
                </c:pt>
                <c:pt idx="4118">
                  <c:v>30.30303924481622</c:v>
                </c:pt>
                <c:pt idx="4119">
                  <c:v>30.30258996492708</c:v>
                </c:pt>
                <c:pt idx="4120">
                  <c:v>30.30214055455982</c:v>
                </c:pt>
                <c:pt idx="4121">
                  <c:v>30.30169115085814</c:v>
                </c:pt>
                <c:pt idx="4122">
                  <c:v>30.30124175382196</c:v>
                </c:pt>
                <c:pt idx="4123">
                  <c:v>30.30079236345117</c:v>
                </c:pt>
                <c:pt idx="4124">
                  <c:v>30.30034311687731</c:v>
                </c:pt>
                <c:pt idx="4125">
                  <c:v>30.29989373983496</c:v>
                </c:pt>
                <c:pt idx="4126">
                  <c:v>30.29944436945769</c:v>
                </c:pt>
                <c:pt idx="4127">
                  <c:v>30.2989950057454</c:v>
                </c:pt>
                <c:pt idx="4128">
                  <c:v>30.29854564869798</c:v>
                </c:pt>
                <c:pt idx="4129">
                  <c:v>30.29809643543682</c:v>
                </c:pt>
                <c:pt idx="4130">
                  <c:v>30.29764709171683</c:v>
                </c:pt>
                <c:pt idx="4131">
                  <c:v>30.2971977546614</c:v>
                </c:pt>
                <c:pt idx="4132">
                  <c:v>30.29674842427043</c:v>
                </c:pt>
                <c:pt idx="4133">
                  <c:v>30.29629910054382</c:v>
                </c:pt>
                <c:pt idx="4134">
                  <c:v>30.2958499205928</c:v>
                </c:pt>
                <c:pt idx="4135">
                  <c:v>30.29540061019259</c:v>
                </c:pt>
                <c:pt idx="4136">
                  <c:v>30.29495130645643</c:v>
                </c:pt>
                <c:pt idx="4137">
                  <c:v>30.29450200938422</c:v>
                </c:pt>
                <c:pt idx="4138">
                  <c:v>30.29405271897588</c:v>
                </c:pt>
                <c:pt idx="4139">
                  <c:v>30.29360357233239</c:v>
                </c:pt>
                <c:pt idx="4140">
                  <c:v>30.29315429524942</c:v>
                </c:pt>
                <c:pt idx="4141">
                  <c:v>30.29270502482997</c:v>
                </c:pt>
                <c:pt idx="4142">
                  <c:v>30.29225576107396</c:v>
                </c:pt>
                <c:pt idx="4143">
                  <c:v>30.29180650398128</c:v>
                </c:pt>
                <c:pt idx="4144">
                  <c:v>30.29135739064282</c:v>
                </c:pt>
                <c:pt idx="4145">
                  <c:v>30.29090814687448</c:v>
                </c:pt>
                <c:pt idx="4146">
                  <c:v>30.29045890976917</c:v>
                </c:pt>
                <c:pt idx="4147">
                  <c:v>30.29000967932678</c:v>
                </c:pt>
                <c:pt idx="4148">
                  <c:v>30.28956045554724</c:v>
                </c:pt>
                <c:pt idx="4149">
                  <c:v>30.28911137551118</c:v>
                </c:pt>
                <c:pt idx="4150">
                  <c:v>30.28866216505495</c:v>
                </c:pt>
                <c:pt idx="4151">
                  <c:v>30.28821296126119</c:v>
                </c:pt>
                <c:pt idx="4152">
                  <c:v>30.28776376412988</c:v>
                </c:pt>
                <c:pt idx="4153">
                  <c:v>30.28731457366088</c:v>
                </c:pt>
                <c:pt idx="4154">
                  <c:v>30.28686552692471</c:v>
                </c:pt>
                <c:pt idx="4155">
                  <c:v>30.28641634977796</c:v>
                </c:pt>
                <c:pt idx="4156">
                  <c:v>30.28596717929326</c:v>
                </c:pt>
                <c:pt idx="4157">
                  <c:v>30.28551801547043</c:v>
                </c:pt>
                <c:pt idx="4158">
                  <c:v>30.28506885830938</c:v>
                </c:pt>
                <c:pt idx="4159">
                  <c:v>30.28461984487052</c:v>
                </c:pt>
                <c:pt idx="4160">
                  <c:v>30.28417070103075</c:v>
                </c:pt>
                <c:pt idx="4161">
                  <c:v>30.28372156385246</c:v>
                </c:pt>
                <c:pt idx="4162">
                  <c:v>30.28327243333554</c:v>
                </c:pt>
                <c:pt idx="4163">
                  <c:v>30.28282330947992</c:v>
                </c:pt>
                <c:pt idx="4164">
                  <c:v>30.28237432933582</c:v>
                </c:pt>
                <c:pt idx="4165">
                  <c:v>30.28192521880043</c:v>
                </c:pt>
                <c:pt idx="4166">
                  <c:v>30.28147611492601</c:v>
                </c:pt>
                <c:pt idx="4167">
                  <c:v>30.28102701771247</c:v>
                </c:pt>
                <c:pt idx="4168">
                  <c:v>30.2805779271597</c:v>
                </c:pt>
                <c:pt idx="4169">
                  <c:v>30.28012898030772</c:v>
                </c:pt>
                <c:pt idx="4170">
                  <c:v>30.27967990307417</c:v>
                </c:pt>
                <c:pt idx="4171">
                  <c:v>30.27923083250104</c:v>
                </c:pt>
                <c:pt idx="4172">
                  <c:v>30.27878176859215</c:v>
                </c:pt>
                <c:pt idx="4173">
                  <c:v>30.27833271135146</c:v>
                </c:pt>
                <c:pt idx="4174">
                  <c:v>30.27788379780104</c:v>
                </c:pt>
                <c:pt idx="4175">
                  <c:v>30.27743475387879</c:v>
                </c:pt>
                <c:pt idx="4176">
                  <c:v>30.27698571661662</c:v>
                </c:pt>
                <c:pt idx="4177">
                  <c:v>30.27653668601444</c:v>
                </c:pt>
                <c:pt idx="4178">
                  <c:v>30.27608766207213</c:v>
                </c:pt>
                <c:pt idx="4179">
                  <c:v>30.27563878180943</c:v>
                </c:pt>
                <c:pt idx="4180">
                  <c:v>30.27518977118454</c:v>
                </c:pt>
                <c:pt idx="4181">
                  <c:v>30.27474076721924</c:v>
                </c:pt>
                <c:pt idx="4182">
                  <c:v>30.27429176991339</c:v>
                </c:pt>
                <c:pt idx="4183">
                  <c:v>30.27384277926692</c:v>
                </c:pt>
                <c:pt idx="4184">
                  <c:v>30.27339393228938</c:v>
                </c:pt>
                <c:pt idx="4185">
                  <c:v>30.27294495495931</c:v>
                </c:pt>
                <c:pt idx="4186">
                  <c:v>30.27249598428829</c:v>
                </c:pt>
                <c:pt idx="4187">
                  <c:v>30.27204702027625</c:v>
                </c:pt>
                <c:pt idx="4188">
                  <c:v>30.27159806292305</c:v>
                </c:pt>
                <c:pt idx="4189">
                  <c:v>30.27114924922812</c:v>
                </c:pt>
                <c:pt idx="4190">
                  <c:v>30.2707003051903</c:v>
                </c:pt>
                <c:pt idx="4191">
                  <c:v>30.27025136781104</c:v>
                </c:pt>
                <c:pt idx="4192">
                  <c:v>30.26980243709022</c:v>
                </c:pt>
                <c:pt idx="4193">
                  <c:v>30.26935351302776</c:v>
                </c:pt>
                <c:pt idx="4194">
                  <c:v>30.26890473261288</c:v>
                </c:pt>
                <c:pt idx="4195">
                  <c:v>30.26845582186477</c:v>
                </c:pt>
                <c:pt idx="4196">
                  <c:v>30.26800691777468</c:v>
                </c:pt>
                <c:pt idx="4197">
                  <c:v>30.26755802034256</c:v>
                </c:pt>
                <c:pt idx="4198">
                  <c:v>30.26710912956826</c:v>
                </c:pt>
                <c:pt idx="4199">
                  <c:v>30.26666038243089</c:v>
                </c:pt>
                <c:pt idx="4200">
                  <c:v>30.2662115049699</c:v>
                </c:pt>
                <c:pt idx="4201">
                  <c:v>30.26576263416647</c:v>
                </c:pt>
                <c:pt idx="4202">
                  <c:v>30.26531377002048</c:v>
                </c:pt>
                <c:pt idx="4203">
                  <c:v>30.2648649125318</c:v>
                </c:pt>
                <c:pt idx="4204">
                  <c:v>30.26441619866937</c:v>
                </c:pt>
                <c:pt idx="4205">
                  <c:v>30.26396735449301</c:v>
                </c:pt>
                <c:pt idx="4206">
                  <c:v>30.26351851697364</c:v>
                </c:pt>
                <c:pt idx="4207">
                  <c:v>30.26306968611122</c:v>
                </c:pt>
                <c:pt idx="4208">
                  <c:v>30.26262086190559</c:v>
                </c:pt>
                <c:pt idx="4209">
                  <c:v>30.26217218131558</c:v>
                </c:pt>
                <c:pt idx="4210">
                  <c:v>30.26172337042123</c:v>
                </c:pt>
                <c:pt idx="4211">
                  <c:v>30.26127456618343</c:v>
                </c:pt>
                <c:pt idx="4212">
                  <c:v>30.26082576860202</c:v>
                </c:pt>
                <c:pt idx="4213">
                  <c:v>30.26037697767691</c:v>
                </c:pt>
                <c:pt idx="4214">
                  <c:v>30.25992833035672</c:v>
                </c:pt>
                <c:pt idx="4215">
                  <c:v>30.25947955274188</c:v>
                </c:pt>
                <c:pt idx="4216">
                  <c:v>30.25903078178304</c:v>
                </c:pt>
                <c:pt idx="4217">
                  <c:v>30.25858201748009</c:v>
                </c:pt>
                <c:pt idx="4218">
                  <c:v>30.25813325983292</c:v>
                </c:pt>
                <c:pt idx="4219">
                  <c:v>30.25768464578004</c:v>
                </c:pt>
                <c:pt idx="4220">
                  <c:v>30.25723590144213</c:v>
                </c:pt>
                <c:pt idx="4221">
                  <c:v>30.25678716375971</c:v>
                </c:pt>
                <c:pt idx="4222">
                  <c:v>30.25633843273268</c:v>
                </c:pt>
                <c:pt idx="4223">
                  <c:v>30.25588970836093</c:v>
                </c:pt>
                <c:pt idx="4224">
                  <c:v>30.25544112757276</c:v>
                </c:pt>
                <c:pt idx="4225">
                  <c:v>30.25499241650923</c:v>
                </c:pt>
                <c:pt idx="4226">
                  <c:v>30.25454371210068</c:v>
                </c:pt>
                <c:pt idx="4227">
                  <c:v>30.254095014347</c:v>
                </c:pt>
                <c:pt idx="4228">
                  <c:v>30.2536463232481</c:v>
                </c:pt>
                <c:pt idx="4229">
                  <c:v>30.25319777572211</c:v>
                </c:pt>
                <c:pt idx="4230">
                  <c:v>30.25274909793039</c:v>
                </c:pt>
                <c:pt idx="4231">
                  <c:v>30.25230042679318</c:v>
                </c:pt>
                <c:pt idx="4232">
                  <c:v>30.2518517623103</c:v>
                </c:pt>
                <c:pt idx="4233">
                  <c:v>30.25140310448169</c:v>
                </c:pt>
                <c:pt idx="4234">
                  <c:v>30.25095459021533</c:v>
                </c:pt>
                <c:pt idx="4235">
                  <c:v>30.2505059456929</c:v>
                </c:pt>
                <c:pt idx="4236">
                  <c:v>30.25005730782443</c:v>
                </c:pt>
                <c:pt idx="4237">
                  <c:v>30.2496086766098</c:v>
                </c:pt>
                <c:pt idx="4238">
                  <c:v>30.24916005204893</c:v>
                </c:pt>
                <c:pt idx="4239">
                  <c:v>30.24871157103963</c:v>
                </c:pt>
                <c:pt idx="4240">
                  <c:v>30.24826295978392</c:v>
                </c:pt>
                <c:pt idx="4241">
                  <c:v>30.24781435518167</c:v>
                </c:pt>
                <c:pt idx="4242">
                  <c:v>30.24736575723274</c:v>
                </c:pt>
                <c:pt idx="4243">
                  <c:v>30.24691716593705</c:v>
                </c:pt>
                <c:pt idx="4244">
                  <c:v>30.2464687181823</c:v>
                </c:pt>
                <c:pt idx="4245">
                  <c:v>30.24602014019075</c:v>
                </c:pt>
                <c:pt idx="4246">
                  <c:v>30.24557156885213</c:v>
                </c:pt>
                <c:pt idx="4247">
                  <c:v>30.24512300416632</c:v>
                </c:pt>
                <c:pt idx="4248">
                  <c:v>30.24467444613328</c:v>
                </c:pt>
                <c:pt idx="4249">
                  <c:v>30.2442260316305</c:v>
                </c:pt>
                <c:pt idx="4250">
                  <c:v>30.24377748690056</c:v>
                </c:pt>
                <c:pt idx="4251">
                  <c:v>30.24332894882302</c:v>
                </c:pt>
                <c:pt idx="4252">
                  <c:v>30.24288041739784</c:v>
                </c:pt>
                <c:pt idx="4253">
                  <c:v>30.24243189262484</c:v>
                </c:pt>
                <c:pt idx="4254">
                  <c:v>30.24198351137149</c:v>
                </c:pt>
                <c:pt idx="4255">
                  <c:v>30.2415349999006</c:v>
                </c:pt>
                <c:pt idx="4256">
                  <c:v>30.24108649508163</c:v>
                </c:pt>
                <c:pt idx="4257">
                  <c:v>30.24063799691447</c:v>
                </c:pt>
                <c:pt idx="4258">
                  <c:v>30.24018950539901</c:v>
                </c:pt>
                <c:pt idx="4259">
                  <c:v>30.2397411573925</c:v>
                </c:pt>
                <c:pt idx="4260">
                  <c:v>30.23929267917812</c:v>
                </c:pt>
                <c:pt idx="4261">
                  <c:v>30.23884420761513</c:v>
                </c:pt>
                <c:pt idx="4262">
                  <c:v>30.23839574270345</c:v>
                </c:pt>
                <c:pt idx="4263">
                  <c:v>30.23794728444295</c:v>
                </c:pt>
                <c:pt idx="4264">
                  <c:v>30.23749896968076</c:v>
                </c:pt>
                <c:pt idx="4265">
                  <c:v>30.23705052472032</c:v>
                </c:pt>
                <c:pt idx="4266">
                  <c:v>30.23660208641078</c:v>
                </c:pt>
                <c:pt idx="4267">
                  <c:v>30.23615365475202</c:v>
                </c:pt>
                <c:pt idx="4268">
                  <c:v>30.23570522974394</c:v>
                </c:pt>
                <c:pt idx="4269">
                  <c:v>30.2352569482235</c:v>
                </c:pt>
                <c:pt idx="4270">
                  <c:v>30.23480853651446</c:v>
                </c:pt>
                <c:pt idx="4271">
                  <c:v>30.2343601314558</c:v>
                </c:pt>
                <c:pt idx="4272">
                  <c:v>30.2339117330474</c:v>
                </c:pt>
                <c:pt idx="4273">
                  <c:v>30.23346334128919</c:v>
                </c:pt>
                <c:pt idx="4274">
                  <c:v>30.23301509300795</c:v>
                </c:pt>
                <c:pt idx="4275">
                  <c:v>30.23256671454775</c:v>
                </c:pt>
                <c:pt idx="4276">
                  <c:v>30.23211834273741</c:v>
                </c:pt>
                <c:pt idx="4277">
                  <c:v>30.23166997757684</c:v>
                </c:pt>
                <c:pt idx="4278">
                  <c:v>30.23122161906593</c:v>
                </c:pt>
                <c:pt idx="4279">
                  <c:v>30.23077340402135</c:v>
                </c:pt>
                <c:pt idx="4280">
                  <c:v>30.23032505880743</c:v>
                </c:pt>
                <c:pt idx="4281">
                  <c:v>30.22987672024287</c:v>
                </c:pt>
                <c:pt idx="4282">
                  <c:v>30.22942838832756</c:v>
                </c:pt>
                <c:pt idx="4283">
                  <c:v>30.2289800630614</c:v>
                </c:pt>
                <c:pt idx="4284">
                  <c:v>30.22853188125092</c:v>
                </c:pt>
                <c:pt idx="4285">
                  <c:v>30.22808356928073</c:v>
                </c:pt>
                <c:pt idx="4286">
                  <c:v>30.22763526395939</c:v>
                </c:pt>
                <c:pt idx="4287">
                  <c:v>30.2271869652868</c:v>
                </c:pt>
                <c:pt idx="4288">
                  <c:v>30.22673867326282</c:v>
                </c:pt>
                <c:pt idx="4289">
                  <c:v>30.22629052468389</c:v>
                </c:pt>
                <c:pt idx="4290">
                  <c:v>30.22584224595488</c:v>
                </c:pt>
                <c:pt idx="4291">
                  <c:v>30.22539397387418</c:v>
                </c:pt>
                <c:pt idx="4292">
                  <c:v>30.22494570844176</c:v>
                </c:pt>
                <c:pt idx="4293">
                  <c:v>30.22449744965744</c:v>
                </c:pt>
                <c:pt idx="4294">
                  <c:v>30.22404933430748</c:v>
                </c:pt>
                <c:pt idx="4295">
                  <c:v>30.22360108881711</c:v>
                </c:pt>
                <c:pt idx="4296">
                  <c:v>30.22315284997454</c:v>
                </c:pt>
                <c:pt idx="4297">
                  <c:v>30.22270461777968</c:v>
                </c:pt>
                <c:pt idx="4298">
                  <c:v>30.22225639223248</c:v>
                </c:pt>
                <c:pt idx="4299">
                  <c:v>30.22180831010897</c:v>
                </c:pt>
                <c:pt idx="4300">
                  <c:v>30.22136009785465</c:v>
                </c:pt>
                <c:pt idx="4301">
                  <c:v>30.22091189224764</c:v>
                </c:pt>
                <c:pt idx="4302">
                  <c:v>30.22046369328785</c:v>
                </c:pt>
                <c:pt idx="4303">
                  <c:v>30.22001550097514</c:v>
                </c:pt>
                <c:pt idx="4304">
                  <c:v>30.21956745207553</c:v>
                </c:pt>
                <c:pt idx="4305">
                  <c:v>30.21911927305473</c:v>
                </c:pt>
                <c:pt idx="4306">
                  <c:v>30.21867110068073</c:v>
                </c:pt>
                <c:pt idx="4307">
                  <c:v>30.21822293495342</c:v>
                </c:pt>
                <c:pt idx="4308">
                  <c:v>30.21777477587273</c:v>
                </c:pt>
                <c:pt idx="4309">
                  <c:v>30.21732676019443</c:v>
                </c:pt>
                <c:pt idx="4310">
                  <c:v>30.21687861440458</c:v>
                </c:pt>
                <c:pt idx="4311">
                  <c:v>30.21643047526102</c:v>
                </c:pt>
                <c:pt idx="4312">
                  <c:v>30.21598234276368</c:v>
                </c:pt>
                <c:pt idx="4313">
                  <c:v>30.2155342169124</c:v>
                </c:pt>
                <c:pt idx="4314">
                  <c:v>30.21508623445288</c:v>
                </c:pt>
                <c:pt idx="4315">
                  <c:v>30.21463812189145</c:v>
                </c:pt>
                <c:pt idx="4316">
                  <c:v>30.21419001597579</c:v>
                </c:pt>
                <c:pt idx="4317">
                  <c:v>30.21374191670582</c:v>
                </c:pt>
                <c:pt idx="4318">
                  <c:v>30.21329382408142</c:v>
                </c:pt>
                <c:pt idx="4319">
                  <c:v>30.21284587483812</c:v>
                </c:pt>
                <c:pt idx="4320">
                  <c:v>30.21239779550254</c:v>
                </c:pt>
                <c:pt idx="4321">
                  <c:v>30.21194972281223</c:v>
                </c:pt>
                <c:pt idx="4322">
                  <c:v>30.21150165676708</c:v>
                </c:pt>
                <c:pt idx="4323">
                  <c:v>30.21105359736701</c:v>
                </c:pt>
                <c:pt idx="4324">
                  <c:v>30.21060568133738</c:v>
                </c:pt>
                <c:pt idx="4325">
                  <c:v>30.2101576352251</c:v>
                </c:pt>
                <c:pt idx="4326">
                  <c:v>30.20970959575758</c:v>
                </c:pt>
                <c:pt idx="4327">
                  <c:v>30.20926156293471</c:v>
                </c:pt>
                <c:pt idx="4328">
                  <c:v>30.2088135367564</c:v>
                </c:pt>
                <c:pt idx="4329">
                  <c:v>30.20836565393789</c:v>
                </c:pt>
                <c:pt idx="4330">
                  <c:v>30.20791764104635</c:v>
                </c:pt>
                <c:pt idx="4331">
                  <c:v>30.20746963479906</c:v>
                </c:pt>
                <c:pt idx="4332">
                  <c:v>30.20702163519592</c:v>
                </c:pt>
                <c:pt idx="4333">
                  <c:v>30.20657364223682</c:v>
                </c:pt>
                <c:pt idx="4334">
                  <c:v>30.20612579262688</c:v>
                </c:pt>
                <c:pt idx="4335">
                  <c:v>30.20567781295354</c:v>
                </c:pt>
                <c:pt idx="4336">
                  <c:v>30.20522983992391</c:v>
                </c:pt>
                <c:pt idx="4337">
                  <c:v>30.20478187353793</c:v>
                </c:pt>
                <c:pt idx="4338">
                  <c:v>30.20433391379551</c:v>
                </c:pt>
                <c:pt idx="4339">
                  <c:v>30.20388609739159</c:v>
                </c:pt>
                <c:pt idx="4340">
                  <c:v>30.20343815093388</c:v>
                </c:pt>
                <c:pt idx="4341">
                  <c:v>30.20299021111938</c:v>
                </c:pt>
                <c:pt idx="4342">
                  <c:v>30.20254227794801</c:v>
                </c:pt>
                <c:pt idx="4343">
                  <c:v>30.2020943514197</c:v>
                </c:pt>
                <c:pt idx="4344">
                  <c:v>30.20164656821922</c:v>
                </c:pt>
                <c:pt idx="4345">
                  <c:v>30.2011986549746</c:v>
                </c:pt>
                <c:pt idx="4346">
                  <c:v>30.20075074837269</c:v>
                </c:pt>
                <c:pt idx="4347">
                  <c:v>30.2003028484134</c:v>
                </c:pt>
                <c:pt idx="4348">
                  <c:v>30.19985495509661</c:v>
                </c:pt>
                <c:pt idx="4349">
                  <c:v>30.19940720509705</c:v>
                </c:pt>
                <c:pt idx="4350">
                  <c:v>30.19895932506295</c:v>
                </c:pt>
                <c:pt idx="4351">
                  <c:v>30.19851145167106</c:v>
                </c:pt>
                <c:pt idx="4352">
                  <c:v>30.19806358492125</c:v>
                </c:pt>
                <c:pt idx="4353">
                  <c:v>30.19761572481348</c:v>
                </c:pt>
                <c:pt idx="4354">
                  <c:v>30.19716800801226</c:v>
                </c:pt>
                <c:pt idx="4355">
                  <c:v>30.19672016118615</c:v>
                </c:pt>
                <c:pt idx="4356">
                  <c:v>30.19627232100172</c:v>
                </c:pt>
                <c:pt idx="4357">
                  <c:v>30.19582448745888</c:v>
                </c:pt>
                <c:pt idx="4358">
                  <c:v>30.19537666055754</c:v>
                </c:pt>
                <c:pt idx="4359">
                  <c:v>30.19492897695212</c:v>
                </c:pt>
                <c:pt idx="4360">
                  <c:v>30.19448116333142</c:v>
                </c:pt>
                <c:pt idx="4361">
                  <c:v>30.19403335635191</c:v>
                </c:pt>
                <c:pt idx="4362">
                  <c:v>30.19358555601347</c:v>
                </c:pt>
                <c:pt idx="4363">
                  <c:v>30.19313776231601</c:v>
                </c:pt>
                <c:pt idx="4364">
                  <c:v>30.19269011190384</c:v>
                </c:pt>
                <c:pt idx="4365">
                  <c:v>30.19224233148601</c:v>
                </c:pt>
                <c:pt idx="4366">
                  <c:v>30.19179455770885</c:v>
                </c:pt>
                <c:pt idx="4367">
                  <c:v>30.19134679057226</c:v>
                </c:pt>
                <c:pt idx="4368">
                  <c:v>30.19089903007614</c:v>
                </c:pt>
                <c:pt idx="4369">
                  <c:v>30.19045141285466</c:v>
                </c:pt>
                <c:pt idx="4370">
                  <c:v>30.19000366563714</c:v>
                </c:pt>
                <c:pt idx="4371">
                  <c:v>30.18955592505978</c:v>
                </c:pt>
                <c:pt idx="4372">
                  <c:v>30.18910819112248</c:v>
                </c:pt>
                <c:pt idx="4373">
                  <c:v>30.18866046382514</c:v>
                </c:pt>
                <c:pt idx="4374">
                  <c:v>30.18821287979178</c:v>
                </c:pt>
                <c:pt idx="4375">
                  <c:v>30.18776516577204</c:v>
                </c:pt>
                <c:pt idx="4376">
                  <c:v>30.18731745839193</c:v>
                </c:pt>
                <c:pt idx="4377">
                  <c:v>30.18686975765137</c:v>
                </c:pt>
                <c:pt idx="4378">
                  <c:v>30.18642206355025</c:v>
                </c:pt>
                <c:pt idx="4379">
                  <c:v>30.1859745127025</c:v>
                </c:pt>
                <c:pt idx="4380">
                  <c:v>30.18552683187793</c:v>
                </c:pt>
                <c:pt idx="4381">
                  <c:v>30.18507915769253</c:v>
                </c:pt>
                <c:pt idx="4382">
                  <c:v>30.18463149014615</c:v>
                </c:pt>
                <c:pt idx="4383">
                  <c:v>30.18418382923871</c:v>
                </c:pt>
                <c:pt idx="4384">
                  <c:v>30.18373631157397</c:v>
                </c:pt>
                <c:pt idx="4385">
                  <c:v>30.18328866394209</c:v>
                </c:pt>
                <c:pt idx="4386">
                  <c:v>30.18284102294881</c:v>
                </c:pt>
                <c:pt idx="4387">
                  <c:v>30.18239338859406</c:v>
                </c:pt>
                <c:pt idx="4388">
                  <c:v>30.18194576087774</c:v>
                </c:pt>
                <c:pt idx="4389">
                  <c:v>30.1814982763935</c:v>
                </c:pt>
                <c:pt idx="4390">
                  <c:v>30.1810506619517</c:v>
                </c:pt>
                <c:pt idx="4391">
                  <c:v>30.180603054148</c:v>
                </c:pt>
                <c:pt idx="4392">
                  <c:v>30.18015545298233</c:v>
                </c:pt>
                <c:pt idx="4393">
                  <c:v>30.17970785845457</c:v>
                </c:pt>
                <c:pt idx="4394">
                  <c:v>30.17926040714826</c:v>
                </c:pt>
                <c:pt idx="4395">
                  <c:v>30.17881282589399</c:v>
                </c:pt>
                <c:pt idx="4396">
                  <c:v>30.17836525127733</c:v>
                </c:pt>
                <c:pt idx="4397">
                  <c:v>30.17791768329818</c:v>
                </c:pt>
                <c:pt idx="4398">
                  <c:v>30.17747012195643</c:v>
                </c:pt>
                <c:pt idx="4399">
                  <c:v>30.1770227038255</c:v>
                </c:pt>
                <c:pt idx="4400">
                  <c:v>30.17657515575622</c:v>
                </c:pt>
                <c:pt idx="4401">
                  <c:v>30.17612761432404</c:v>
                </c:pt>
                <c:pt idx="4402">
                  <c:v>30.17568007952886</c:v>
                </c:pt>
                <c:pt idx="4403">
                  <c:v>30.17523255137057</c:v>
                </c:pt>
                <c:pt idx="4404">
                  <c:v>30.17478516641244</c:v>
                </c:pt>
                <c:pt idx="4405">
                  <c:v>30.1743376515256</c:v>
                </c:pt>
                <c:pt idx="4406">
                  <c:v>30.17389014327535</c:v>
                </c:pt>
                <c:pt idx="4407">
                  <c:v>30.17344264166158</c:v>
                </c:pt>
                <c:pt idx="4408">
                  <c:v>30.1729951466842</c:v>
                </c:pt>
                <c:pt idx="4409">
                  <c:v>30.17254779489634</c:v>
                </c:pt>
                <c:pt idx="4410">
                  <c:v>30.17210031318938</c:v>
                </c:pt>
                <c:pt idx="4411">
                  <c:v>30.1716528381185</c:v>
                </c:pt>
                <c:pt idx="4412">
                  <c:v>30.17120536968358</c:v>
                </c:pt>
                <c:pt idx="4413">
                  <c:v>30.17075790788454</c:v>
                </c:pt>
                <c:pt idx="4414">
                  <c:v>30.1703105892644</c:v>
                </c:pt>
                <c:pt idx="4415">
                  <c:v>30.16986314073477</c:v>
                </c:pt>
                <c:pt idx="4416">
                  <c:v>30.1694156988407</c:v>
                </c:pt>
                <c:pt idx="4417">
                  <c:v>30.1689682635821</c:v>
                </c:pt>
                <c:pt idx="4418">
                  <c:v>30.16852083495883</c:v>
                </c:pt>
                <c:pt idx="4419">
                  <c:v>30.16807354950387</c:v>
                </c:pt>
                <c:pt idx="4420">
                  <c:v>30.16762613414901</c:v>
                </c:pt>
                <c:pt idx="4421">
                  <c:v>30.16717872542921</c:v>
                </c:pt>
                <c:pt idx="4422">
                  <c:v>30.16673132334435</c:v>
                </c:pt>
                <c:pt idx="4423">
                  <c:v>30.16628392789434</c:v>
                </c:pt>
                <c:pt idx="4424">
                  <c:v>30.16583667560197</c:v>
                </c:pt>
                <c:pt idx="4425">
                  <c:v>30.16538929341932</c:v>
                </c:pt>
                <c:pt idx="4426">
                  <c:v>30.16494191787124</c:v>
                </c:pt>
                <c:pt idx="4427">
                  <c:v>30.16449454895758</c:v>
                </c:pt>
                <c:pt idx="4428">
                  <c:v>30.16404718667826</c:v>
                </c:pt>
                <c:pt idx="4429">
                  <c:v>30.16359996754592</c:v>
                </c:pt>
                <c:pt idx="4430">
                  <c:v>30.16315261853297</c:v>
                </c:pt>
                <c:pt idx="4431">
                  <c:v>30.16270527615402</c:v>
                </c:pt>
                <c:pt idx="4432">
                  <c:v>30.16225794040901</c:v>
                </c:pt>
                <c:pt idx="4433">
                  <c:v>30.16181061129782</c:v>
                </c:pt>
                <c:pt idx="4434">
                  <c:v>30.161363425323</c:v>
                </c:pt>
                <c:pt idx="4435">
                  <c:v>30.16091610947714</c:v>
                </c:pt>
                <c:pt idx="4436">
                  <c:v>30.16046880037362</c:v>
                </c:pt>
                <c:pt idx="4437">
                  <c:v>30.16002149798572</c:v>
                </c:pt>
                <c:pt idx="4438">
                  <c:v>30.15957420223264</c:v>
                </c:pt>
                <c:pt idx="4439">
                  <c:v>30.15912704960673</c:v>
                </c:pt>
                <c:pt idx="4440">
                  <c:v>30.15867976712094</c:v>
                </c:pt>
                <c:pt idx="4441">
                  <c:v>30.15823249126966</c:v>
                </c:pt>
                <c:pt idx="4442">
                  <c:v>30.1577852220528</c:v>
                </c:pt>
                <c:pt idx="4443">
                  <c:v>30.15733795947023</c:v>
                </c:pt>
                <c:pt idx="4444">
                  <c:v>30.15689084000421</c:v>
                </c:pt>
                <c:pt idx="4445">
                  <c:v>30.15644359068792</c:v>
                </c:pt>
                <c:pt idx="4446">
                  <c:v>30.15599634800565</c:v>
                </c:pt>
                <c:pt idx="4447">
                  <c:v>30.15554911195727</c:v>
                </c:pt>
                <c:pt idx="4448">
                  <c:v>30.1551018825427</c:v>
                </c:pt>
                <c:pt idx="4449">
                  <c:v>30.15465479623403</c:v>
                </c:pt>
                <c:pt idx="4450">
                  <c:v>30.15420758008472</c:v>
                </c:pt>
                <c:pt idx="4451">
                  <c:v>30.15376037056891</c:v>
                </c:pt>
                <c:pt idx="4452">
                  <c:v>30.15331316768648</c:v>
                </c:pt>
                <c:pt idx="4453">
                  <c:v>30.15286597143735</c:v>
                </c:pt>
                <c:pt idx="4454">
                  <c:v>30.15241891828351</c:v>
                </c:pt>
                <c:pt idx="4455">
                  <c:v>30.15197173529863</c:v>
                </c:pt>
                <c:pt idx="4456">
                  <c:v>30.15152455894675</c:v>
                </c:pt>
                <c:pt idx="4457">
                  <c:v>30.15107738922774</c:v>
                </c:pt>
                <c:pt idx="4458">
                  <c:v>30.15063022614153</c:v>
                </c:pt>
                <c:pt idx="4459">
                  <c:v>30.15018320613997</c:v>
                </c:pt>
                <c:pt idx="4460">
                  <c:v>30.14973605631699</c:v>
                </c:pt>
                <c:pt idx="4461">
                  <c:v>30.1492889131265</c:v>
                </c:pt>
                <c:pt idx="4462">
                  <c:v>30.14884177656837</c:v>
                </c:pt>
                <c:pt idx="4463">
                  <c:v>30.14839464664252</c:v>
                </c:pt>
                <c:pt idx="4464">
                  <c:v>30.14794765979071</c:v>
                </c:pt>
                <c:pt idx="4465">
                  <c:v>30.14750054312708</c:v>
                </c:pt>
                <c:pt idx="4466">
                  <c:v>30.14705343309544</c:v>
                </c:pt>
                <c:pt idx="4467">
                  <c:v>30.14660632969567</c:v>
                </c:pt>
                <c:pt idx="4468">
                  <c:v>30.14615923292764</c:v>
                </c:pt>
                <c:pt idx="4469">
                  <c:v>30.14571227922304</c:v>
                </c:pt>
                <c:pt idx="4470">
                  <c:v>30.14526519571627</c:v>
                </c:pt>
                <c:pt idx="4471">
                  <c:v>30.14481811884093</c:v>
                </c:pt>
                <c:pt idx="4472">
                  <c:v>30.14437104859696</c:v>
                </c:pt>
                <c:pt idx="4473">
                  <c:v>30.14392398498426</c:v>
                </c:pt>
                <c:pt idx="4474">
                  <c:v>30.14347706442434</c:v>
                </c:pt>
                <c:pt idx="4475">
                  <c:v>30.14303001407182</c:v>
                </c:pt>
                <c:pt idx="4476">
                  <c:v>30.14258297035027</c:v>
                </c:pt>
                <c:pt idx="4477">
                  <c:v>30.14213593325957</c:v>
                </c:pt>
                <c:pt idx="4478">
                  <c:v>30.14168890279963</c:v>
                </c:pt>
                <c:pt idx="4479">
                  <c:v>30.14124201538185</c:v>
                </c:pt>
                <c:pt idx="4480">
                  <c:v>30.14079499818108</c:v>
                </c:pt>
                <c:pt idx="4481">
                  <c:v>30.14034798761077</c:v>
                </c:pt>
                <c:pt idx="4482">
                  <c:v>30.13990098367081</c:v>
                </c:pt>
                <c:pt idx="4483">
                  <c:v>30.13945398636109</c:v>
                </c:pt>
                <c:pt idx="4484">
                  <c:v>30.13900713208291</c:v>
                </c:pt>
                <c:pt idx="4485">
                  <c:v>30.13856014803136</c:v>
                </c:pt>
                <c:pt idx="4486">
                  <c:v>30.13811317060975</c:v>
                </c:pt>
                <c:pt idx="4487">
                  <c:v>30.13766619981798</c:v>
                </c:pt>
                <c:pt idx="4488">
                  <c:v>30.13721923565596</c:v>
                </c:pt>
                <c:pt idx="4489">
                  <c:v>30.13677241451484</c:v>
                </c:pt>
                <c:pt idx="4490">
                  <c:v>30.13632546360997</c:v>
                </c:pt>
                <c:pt idx="4491">
                  <c:v>30.13587851933453</c:v>
                </c:pt>
                <c:pt idx="4492">
                  <c:v>30.13543158168842</c:v>
                </c:pt>
                <c:pt idx="4493">
                  <c:v>30.13498465067154</c:v>
                </c:pt>
                <c:pt idx="4494">
                  <c:v>30.13453786266497</c:v>
                </c:pt>
                <c:pt idx="4495">
                  <c:v>30.13409094490423</c:v>
                </c:pt>
                <c:pt idx="4496">
                  <c:v>30.13364403377242</c:v>
                </c:pt>
                <c:pt idx="4497">
                  <c:v>30.13319712926943</c:v>
                </c:pt>
                <c:pt idx="4498">
                  <c:v>30.13275023139517</c:v>
                </c:pt>
                <c:pt idx="4499">
                  <c:v>30.13230347652059</c:v>
                </c:pt>
                <c:pt idx="4500">
                  <c:v>30.13185659190145</c:v>
                </c:pt>
                <c:pt idx="4501">
                  <c:v>30.13140971391074</c:v>
                </c:pt>
                <c:pt idx="4502">
                  <c:v>30.13096284254834</c:v>
                </c:pt>
                <c:pt idx="4503">
                  <c:v>30.13051597781416</c:v>
                </c:pt>
                <c:pt idx="4504">
                  <c:v>30.13006925606903</c:v>
                </c:pt>
                <c:pt idx="4505">
                  <c:v>30.12962240458896</c:v>
                </c:pt>
                <c:pt idx="4506">
                  <c:v>30.1291755597368</c:v>
                </c:pt>
                <c:pt idx="4507">
                  <c:v>30.12872872151245</c:v>
                </c:pt>
                <c:pt idx="4508">
                  <c:v>30.12828188991582</c:v>
                </c:pt>
                <c:pt idx="4509">
                  <c:v>30.12783520129761</c:v>
                </c:pt>
                <c:pt idx="4510">
                  <c:v>30.12738838295407</c:v>
                </c:pt>
                <c:pt idx="4511">
                  <c:v>30.12694157123792</c:v>
                </c:pt>
                <c:pt idx="4512">
                  <c:v>30.1264947661491</c:v>
                </c:pt>
                <c:pt idx="4513">
                  <c:v>30.12604796768746</c:v>
                </c:pt>
                <c:pt idx="4514">
                  <c:v>30.12560131219364</c:v>
                </c:pt>
                <c:pt idx="4515">
                  <c:v>30.12515452698408</c:v>
                </c:pt>
                <c:pt idx="4516">
                  <c:v>30.12470774840143</c:v>
                </c:pt>
                <c:pt idx="4517">
                  <c:v>30.12426097644557</c:v>
                </c:pt>
                <c:pt idx="4518">
                  <c:v>30.1238142111164</c:v>
                </c:pt>
                <c:pt idx="4519">
                  <c:v>30.12336758874443</c:v>
                </c:pt>
                <c:pt idx="4520">
                  <c:v>30.12292083666632</c:v>
                </c:pt>
                <c:pt idx="4521">
                  <c:v>30.12247409121462</c:v>
                </c:pt>
                <c:pt idx="4522">
                  <c:v>30.1220273523892</c:v>
                </c:pt>
                <c:pt idx="4523">
                  <c:v>30.12158062018997</c:v>
                </c:pt>
                <c:pt idx="4524">
                  <c:v>30.12113403093731</c:v>
                </c:pt>
                <c:pt idx="4525">
                  <c:v>30.12068731198813</c:v>
                </c:pt>
                <c:pt idx="4526">
                  <c:v>30.12024059966483</c:v>
                </c:pt>
                <c:pt idx="4527">
                  <c:v>30.11979389396731</c:v>
                </c:pt>
                <c:pt idx="4528">
                  <c:v>30.11934719489546</c:v>
                </c:pt>
                <c:pt idx="4529">
                  <c:v>30.1189006387596</c:v>
                </c:pt>
                <c:pt idx="4530">
                  <c:v>30.11845395293679</c:v>
                </c:pt>
                <c:pt idx="4531">
                  <c:v>30.11800727373936</c:v>
                </c:pt>
                <c:pt idx="4532">
                  <c:v>30.1175606011672</c:v>
                </c:pt>
                <c:pt idx="4533">
                  <c:v>30.11711393522022</c:v>
                </c:pt>
                <c:pt idx="4534">
                  <c:v>30.11666741219858</c:v>
                </c:pt>
                <c:pt idx="4535">
                  <c:v>30.11622075949962</c:v>
                </c:pt>
                <c:pt idx="4536">
                  <c:v>30.11577411342553</c:v>
                </c:pt>
                <c:pt idx="4537">
                  <c:v>30.1153274739762</c:v>
                </c:pt>
                <c:pt idx="4538">
                  <c:v>30.11488084115154</c:v>
                </c:pt>
                <c:pt idx="4539">
                  <c:v>30.11443435124161</c:v>
                </c:pt>
                <c:pt idx="4540">
                  <c:v>30.11398773166395</c:v>
                </c:pt>
                <c:pt idx="4541">
                  <c:v>30.11354111871066</c:v>
                </c:pt>
                <c:pt idx="4542">
                  <c:v>30.11309451238162</c:v>
                </c:pt>
                <c:pt idx="4543">
                  <c:v>30.11264791267674</c:v>
                </c:pt>
                <c:pt idx="4544">
                  <c:v>30.11220145587598</c:v>
                </c:pt>
                <c:pt idx="4545">
                  <c:v>30.1117548694171</c:v>
                </c:pt>
                <c:pt idx="4546">
                  <c:v>30.11130828958206</c:v>
                </c:pt>
                <c:pt idx="4547">
                  <c:v>30.11086171637077</c:v>
                </c:pt>
                <c:pt idx="4548">
                  <c:v>30.11041514978314</c:v>
                </c:pt>
                <c:pt idx="4549">
                  <c:v>30.10996872608901</c:v>
                </c:pt>
                <c:pt idx="4550">
                  <c:v>30.10952217274636</c:v>
                </c:pt>
                <c:pt idx="4551">
                  <c:v>30.10907562602705</c:v>
                </c:pt>
                <c:pt idx="4552">
                  <c:v>30.10862908593097</c:v>
                </c:pt>
                <c:pt idx="4553">
                  <c:v>30.10818255245806</c:v>
                </c:pt>
                <c:pt idx="4554">
                  <c:v>30.10773616186804</c:v>
                </c:pt>
                <c:pt idx="4555">
                  <c:v>30.10728964163907</c:v>
                </c:pt>
                <c:pt idx="4556">
                  <c:v>30.10684312803295</c:v>
                </c:pt>
                <c:pt idx="4557">
                  <c:v>30.10639662104957</c:v>
                </c:pt>
                <c:pt idx="4558">
                  <c:v>30.10595012068881</c:v>
                </c:pt>
                <c:pt idx="4559">
                  <c:v>30.10550376320035</c:v>
                </c:pt>
                <c:pt idx="4560">
                  <c:v>30.10505727608254</c:v>
                </c:pt>
                <c:pt idx="4561">
                  <c:v>30.10461079558707</c:v>
                </c:pt>
                <c:pt idx="4562">
                  <c:v>30.10416432171383</c:v>
                </c:pt>
                <c:pt idx="4563">
                  <c:v>30.10371785446272</c:v>
                </c:pt>
                <c:pt idx="4564">
                  <c:v>30.10327153007327</c:v>
                </c:pt>
                <c:pt idx="4565">
                  <c:v>30.10282507606409</c:v>
                </c:pt>
                <c:pt idx="4566">
                  <c:v>30.10237862867673</c:v>
                </c:pt>
                <c:pt idx="4567">
                  <c:v>30.10193218791109</c:v>
                </c:pt>
                <c:pt idx="4568">
                  <c:v>30.10148575376708</c:v>
                </c:pt>
                <c:pt idx="4569">
                  <c:v>30.10103946247413</c:v>
                </c:pt>
                <c:pt idx="4570">
                  <c:v>30.10059304157102</c:v>
                </c:pt>
                <c:pt idx="4571">
                  <c:v>30.10014662728925</c:v>
                </c:pt>
                <c:pt idx="4572">
                  <c:v>30.09970021962868</c:v>
                </c:pt>
                <c:pt idx="4573">
                  <c:v>30.09925381858922</c:v>
                </c:pt>
                <c:pt idx="4574">
                  <c:v>30.09880756039022</c:v>
                </c:pt>
                <c:pt idx="4575">
                  <c:v>30.09836117259067</c:v>
                </c:pt>
                <c:pt idx="4576">
                  <c:v>30.09791479141193</c:v>
                </c:pt>
                <c:pt idx="4577">
                  <c:v>30.0974684168539</c:v>
                </c:pt>
                <c:pt idx="4578">
                  <c:v>30.09702204891646</c:v>
                </c:pt>
                <c:pt idx="4579">
                  <c:v>30.09657582380888</c:v>
                </c:pt>
                <c:pt idx="4580">
                  <c:v>30.09612946911034</c:v>
                </c:pt>
                <c:pt idx="4581">
                  <c:v>30.0956831210321</c:v>
                </c:pt>
                <c:pt idx="4582">
                  <c:v>30.09523677957404</c:v>
                </c:pt>
                <c:pt idx="4583">
                  <c:v>30.09479044473612</c:v>
                </c:pt>
                <c:pt idx="4584">
                  <c:v>30.09434425271742</c:v>
                </c:pt>
                <c:pt idx="4585">
                  <c:v>30.09389793111735</c:v>
                </c:pt>
                <c:pt idx="4586">
                  <c:v>30.09345161613707</c:v>
                </c:pt>
                <c:pt idx="4587">
                  <c:v>30.0930053077765</c:v>
                </c:pt>
                <c:pt idx="4588">
                  <c:v>30.0925590060355</c:v>
                </c:pt>
                <c:pt idx="4589">
                  <c:v>30.09211284710312</c:v>
                </c:pt>
                <c:pt idx="4590">
                  <c:v>30.09166655859901</c:v>
                </c:pt>
                <c:pt idx="4591">
                  <c:v>30.09122027671416</c:v>
                </c:pt>
                <c:pt idx="4592">
                  <c:v>30.0907740014485</c:v>
                </c:pt>
                <c:pt idx="4593">
                  <c:v>30.09032773280192</c:v>
                </c:pt>
                <c:pt idx="4594">
                  <c:v>30.08988160695338</c:v>
                </c:pt>
                <c:pt idx="4595">
                  <c:v>30.08943535154264</c:v>
                </c:pt>
                <c:pt idx="4596">
                  <c:v>30.08898910275069</c:v>
                </c:pt>
                <c:pt idx="4597">
                  <c:v>30.0885428605774</c:v>
                </c:pt>
                <c:pt idx="4598">
                  <c:v>30.08809662502272</c:v>
                </c:pt>
                <c:pt idx="4599">
                  <c:v>30.08765053225544</c:v>
                </c:pt>
                <c:pt idx="4600">
                  <c:v>30.08720430993557</c:v>
                </c:pt>
                <c:pt idx="4601">
                  <c:v>30.08675809423397</c:v>
                </c:pt>
                <c:pt idx="4602">
                  <c:v>30.08631188515054</c:v>
                </c:pt>
                <c:pt idx="4603">
                  <c:v>30.08586568268518</c:v>
                </c:pt>
                <c:pt idx="4604">
                  <c:v>30.08541962299664</c:v>
                </c:pt>
                <c:pt idx="4605">
                  <c:v>30.0849734337651</c:v>
                </c:pt>
                <c:pt idx="4606">
                  <c:v>30.0845272511513</c:v>
                </c:pt>
                <c:pt idx="4607">
                  <c:v>30.0840810751552</c:v>
                </c:pt>
                <c:pt idx="4608">
                  <c:v>30.08363490577662</c:v>
                </c:pt>
                <c:pt idx="4609">
                  <c:v>30.08318887916428</c:v>
                </c:pt>
                <c:pt idx="4610">
                  <c:v>30.08274272301854</c:v>
                </c:pt>
                <c:pt idx="4611">
                  <c:v>30.08229657349003</c:v>
                </c:pt>
                <c:pt idx="4612">
                  <c:v>30.0818504305787</c:v>
                </c:pt>
                <c:pt idx="4613">
                  <c:v>30.08140429428441</c:v>
                </c:pt>
                <c:pt idx="4614">
                  <c:v>30.08095830074573</c:v>
                </c:pt>
                <c:pt idx="4615">
                  <c:v>30.08051217768321</c:v>
                </c:pt>
                <c:pt idx="4616">
                  <c:v>30.08006606123747</c:v>
                </c:pt>
                <c:pt idx="4617">
                  <c:v>30.07961995140837</c:v>
                </c:pt>
                <c:pt idx="4618">
                  <c:v>30.07917384819581</c:v>
                </c:pt>
                <c:pt idx="4619">
                  <c:v>30.07872788772824</c:v>
                </c:pt>
                <c:pt idx="4620">
                  <c:v>30.07828179774647</c:v>
                </c:pt>
                <c:pt idx="4621">
                  <c:v>30.07783571438092</c:v>
                </c:pt>
                <c:pt idx="4622">
                  <c:v>30.07738963763151</c:v>
                </c:pt>
                <c:pt idx="4623">
                  <c:v>30.07694356749815</c:v>
                </c:pt>
                <c:pt idx="4624">
                  <c:v>30.07649764009918</c:v>
                </c:pt>
                <c:pt idx="4625">
                  <c:v>30.07605158319557</c:v>
                </c:pt>
                <c:pt idx="4626">
                  <c:v>30.07560553290768</c:v>
                </c:pt>
                <c:pt idx="4627">
                  <c:v>30.07515948923545</c:v>
                </c:pt>
                <c:pt idx="4628">
                  <c:v>30.07471345217874</c:v>
                </c:pt>
                <c:pt idx="4629">
                  <c:v>30.07426755784583</c:v>
                </c:pt>
                <c:pt idx="4630">
                  <c:v>30.07382153401786</c:v>
                </c:pt>
                <c:pt idx="4631">
                  <c:v>30.07337551680512</c:v>
                </c:pt>
                <c:pt idx="4632">
                  <c:v>30.0729295062075</c:v>
                </c:pt>
                <c:pt idx="4633">
                  <c:v>30.07248350222491</c:v>
                </c:pt>
                <c:pt idx="4634">
                  <c:v>30.07203764095552</c:v>
                </c:pt>
                <c:pt idx="4635">
                  <c:v>30.07159165020066</c:v>
                </c:pt>
                <c:pt idx="4636">
                  <c:v>30.07114566606051</c:v>
                </c:pt>
                <c:pt idx="4637">
                  <c:v>30.07069968853498</c:v>
                </c:pt>
                <c:pt idx="4638">
                  <c:v>30.07025371762397</c:v>
                </c:pt>
                <c:pt idx="4639">
                  <c:v>30.06980788941556</c:v>
                </c:pt>
                <c:pt idx="4640">
                  <c:v>30.06936193173124</c:v>
                </c:pt>
                <c:pt idx="4641">
                  <c:v>30.06891598066118</c:v>
                </c:pt>
                <c:pt idx="4642">
                  <c:v>30.06847003620518</c:v>
                </c:pt>
                <c:pt idx="4643">
                  <c:v>30.06802409836322</c:v>
                </c:pt>
                <c:pt idx="4644">
                  <c:v>30.06757830321327</c:v>
                </c:pt>
                <c:pt idx="4645">
                  <c:v>30.06713237859701</c:v>
                </c:pt>
                <c:pt idx="4646">
                  <c:v>30.06668646059444</c:v>
                </c:pt>
                <c:pt idx="4647">
                  <c:v>30.06624054920548</c:v>
                </c:pt>
                <c:pt idx="4648">
                  <c:v>30.06579464443002</c:v>
                </c:pt>
                <c:pt idx="4649">
                  <c:v>30.06534888233595</c:v>
                </c:pt>
                <c:pt idx="4650">
                  <c:v>30.0649029907852</c:v>
                </c:pt>
                <c:pt idx="4651">
                  <c:v>30.06445710584762</c:v>
                </c:pt>
                <c:pt idx="4652">
                  <c:v>30.06401122752314</c:v>
                </c:pt>
                <c:pt idx="4653">
                  <c:v>30.06356535581165</c:v>
                </c:pt>
                <c:pt idx="4654">
                  <c:v>30.06311962677097</c:v>
                </c:pt>
                <c:pt idx="4655">
                  <c:v>30.06267376828315</c:v>
                </c:pt>
                <c:pt idx="4656">
                  <c:v>30.06222791640802</c:v>
                </c:pt>
                <c:pt idx="4657">
                  <c:v>30.06178207114548</c:v>
                </c:pt>
                <c:pt idx="4658">
                  <c:v>30.06133623249542</c:v>
                </c:pt>
                <c:pt idx="4659">
                  <c:v>30.06089053650559</c:v>
                </c:pt>
                <c:pt idx="4660">
                  <c:v>30.06044471107819</c:v>
                </c:pt>
                <c:pt idx="4661">
                  <c:v>30.05999889226297</c:v>
                </c:pt>
                <c:pt idx="4662">
                  <c:v>30.05955308005984</c:v>
                </c:pt>
                <c:pt idx="4663">
                  <c:v>30.05910727446868</c:v>
                </c:pt>
                <c:pt idx="4664">
                  <c:v>30.05866161152714</c:v>
                </c:pt>
                <c:pt idx="4665">
                  <c:v>30.05821581915762</c:v>
                </c:pt>
                <c:pt idx="4666">
                  <c:v>30.05777003339978</c:v>
                </c:pt>
                <c:pt idx="4667">
                  <c:v>30.05732425425352</c:v>
                </c:pt>
                <c:pt idx="4668">
                  <c:v>30.05687848171872</c:v>
                </c:pt>
                <c:pt idx="4669">
                  <c:v>30.05643285182293</c:v>
                </c:pt>
                <c:pt idx="4670">
                  <c:v>30.05598709250878</c:v>
                </c:pt>
                <c:pt idx="4671">
                  <c:v>30.05554133980577</c:v>
                </c:pt>
                <c:pt idx="4672">
                  <c:v>30.05509559371383</c:v>
                </c:pt>
                <c:pt idx="4673">
                  <c:v>30.05464985423286</c:v>
                </c:pt>
                <c:pt idx="4674">
                  <c:v>30.05420425738032</c:v>
                </c:pt>
                <c:pt idx="4675">
                  <c:v>30.05375853111895</c:v>
                </c:pt>
                <c:pt idx="4676">
                  <c:v>30.05331281146825</c:v>
                </c:pt>
                <c:pt idx="4677">
                  <c:v>30.05286709842811</c:v>
                </c:pt>
                <c:pt idx="4678">
                  <c:v>30.05242139199842</c:v>
                </c:pt>
                <c:pt idx="4679">
                  <c:v>30.05197582818657</c:v>
                </c:pt>
                <c:pt idx="4680">
                  <c:v>30.05153013497548</c:v>
                </c:pt>
                <c:pt idx="4681">
                  <c:v>30.05108444837454</c:v>
                </c:pt>
                <c:pt idx="4682">
                  <c:v>30.05063876838365</c:v>
                </c:pt>
                <c:pt idx="4683">
                  <c:v>30.05019309500272</c:v>
                </c:pt>
                <c:pt idx="4684">
                  <c:v>30.04974756422902</c:v>
                </c:pt>
                <c:pt idx="4685">
                  <c:v>30.04930190406566</c:v>
                </c:pt>
                <c:pt idx="4686">
                  <c:v>30.04885625051195</c:v>
                </c:pt>
                <c:pt idx="4687">
                  <c:v>30.04841060356777</c:v>
                </c:pt>
                <c:pt idx="4688">
                  <c:v>30.04796496323306</c:v>
                </c:pt>
                <c:pt idx="4689">
                  <c:v>30.04751946549499</c:v>
                </c:pt>
                <c:pt idx="4690">
                  <c:v>30.04707383837682</c:v>
                </c:pt>
                <c:pt idx="4691">
                  <c:v>30.04662821786781</c:v>
                </c:pt>
                <c:pt idx="4692">
                  <c:v>30.04618260396781</c:v>
                </c:pt>
                <c:pt idx="4693">
                  <c:v>30.04573699667678</c:v>
                </c:pt>
                <c:pt idx="4694">
                  <c:v>30.04529153197177</c:v>
                </c:pt>
                <c:pt idx="4695">
                  <c:v>30.0448459378963</c:v>
                </c:pt>
                <c:pt idx="4696">
                  <c:v>30.04440035042942</c:v>
                </c:pt>
                <c:pt idx="4697">
                  <c:v>30.04395476957108</c:v>
                </c:pt>
                <c:pt idx="4698">
                  <c:v>30.04350919532115</c:v>
                </c:pt>
                <c:pt idx="4699">
                  <c:v>30.04306376364674</c:v>
                </c:pt>
                <c:pt idx="4700">
                  <c:v>30.04261820261134</c:v>
                </c:pt>
                <c:pt idx="4701">
                  <c:v>30.04217264818411</c:v>
                </c:pt>
                <c:pt idx="4702">
                  <c:v>30.04172710036488</c:v>
                </c:pt>
                <c:pt idx="4703">
                  <c:v>30.04128155915357</c:v>
                </c:pt>
                <c:pt idx="4704">
                  <c:v>30.04083616050715</c:v>
                </c:pt>
                <c:pt idx="4705">
                  <c:v>30.04039063250934</c:v>
                </c:pt>
                <c:pt idx="4706">
                  <c:v>30.03994511111918</c:v>
                </c:pt>
                <c:pt idx="4707">
                  <c:v>30.03949959633653</c:v>
                </c:pt>
                <c:pt idx="4708">
                  <c:v>30.03905408816129</c:v>
                </c:pt>
                <c:pt idx="4709">
                  <c:v>30.03860872254034</c:v>
                </c:pt>
                <c:pt idx="4710">
                  <c:v>30.0381632275776</c:v>
                </c:pt>
                <c:pt idx="4711">
                  <c:v>30.03771773922197</c:v>
                </c:pt>
                <c:pt idx="4712">
                  <c:v>30.03727225747335</c:v>
                </c:pt>
                <c:pt idx="4713">
                  <c:v>30.03682678233163</c:v>
                </c:pt>
                <c:pt idx="4714">
                  <c:v>30.03638144973362</c:v>
                </c:pt>
                <c:pt idx="4715">
                  <c:v>30.03593598780339</c:v>
                </c:pt>
                <c:pt idx="4716">
                  <c:v>30.03549053247977</c:v>
                </c:pt>
                <c:pt idx="4717">
                  <c:v>30.03504508376265</c:v>
                </c:pt>
                <c:pt idx="4718">
                  <c:v>30.03459964165192</c:v>
                </c:pt>
                <c:pt idx="4719">
                  <c:v>30.03415434207432</c:v>
                </c:pt>
                <c:pt idx="4720">
                  <c:v>30.03370891317407</c:v>
                </c:pt>
                <c:pt idx="4721">
                  <c:v>30.03326349087991</c:v>
                </c:pt>
                <c:pt idx="4722">
                  <c:v>30.03281807519175</c:v>
                </c:pt>
                <c:pt idx="4723">
                  <c:v>30.03237266610948</c:v>
                </c:pt>
                <c:pt idx="4724">
                  <c:v>30.03192739954974</c:v>
                </c:pt>
                <c:pt idx="4725">
                  <c:v>30.03148200367693</c:v>
                </c:pt>
                <c:pt idx="4726">
                  <c:v>30.03103661440971</c:v>
                </c:pt>
                <c:pt idx="4727">
                  <c:v>30.03059123174797</c:v>
                </c:pt>
                <c:pt idx="4728">
                  <c:v>30.03014585569162</c:v>
                </c:pt>
                <c:pt idx="4729">
                  <c:v>30.02970062214721</c:v>
                </c:pt>
                <c:pt idx="4730">
                  <c:v>30.0292552592993</c:v>
                </c:pt>
                <c:pt idx="4731">
                  <c:v>30.02880990305648</c:v>
                </c:pt>
                <c:pt idx="4732">
                  <c:v>30.02836455341863</c:v>
                </c:pt>
                <c:pt idx="4733">
                  <c:v>30.02791921038565</c:v>
                </c:pt>
                <c:pt idx="4734">
                  <c:v>30.02747400985404</c:v>
                </c:pt>
                <c:pt idx="4735">
                  <c:v>30.0270286800285</c:v>
                </c:pt>
                <c:pt idx="4736">
                  <c:v>30.02658335680753</c:v>
                </c:pt>
                <c:pt idx="4737">
                  <c:v>30.02613804019103</c:v>
                </c:pt>
                <c:pt idx="4738">
                  <c:v>30.02569273017888</c:v>
                </c:pt>
                <c:pt idx="4739">
                  <c:v>30.02524756265755</c:v>
                </c:pt>
                <c:pt idx="4740">
                  <c:v>30.02480226585184</c:v>
                </c:pt>
                <c:pt idx="4741">
                  <c:v>30.02435697565019</c:v>
                </c:pt>
                <c:pt idx="4742">
                  <c:v>30.0239116920525</c:v>
                </c:pt>
                <c:pt idx="4743">
                  <c:v>30.02346641505867</c:v>
                </c:pt>
                <c:pt idx="4744">
                  <c:v>30.02302128054503</c:v>
                </c:pt>
                <c:pt idx="4745">
                  <c:v>30.02257601675662</c:v>
                </c:pt>
                <c:pt idx="4746">
                  <c:v>30.02213075957176</c:v>
                </c:pt>
                <c:pt idx="4747">
                  <c:v>30.02168550899035</c:v>
                </c:pt>
                <c:pt idx="4748">
                  <c:v>30.0212402650123</c:v>
                </c:pt>
                <c:pt idx="4749">
                  <c:v>30.02079516350386</c:v>
                </c:pt>
                <c:pt idx="4750">
                  <c:v>30.02034993273017</c:v>
                </c:pt>
                <c:pt idx="4751">
                  <c:v>30.01990470855957</c:v>
                </c:pt>
                <c:pt idx="4752">
                  <c:v>30.0194594909919</c:v>
                </c:pt>
                <c:pt idx="4753">
                  <c:v>30.01901428002708</c:v>
                </c:pt>
                <c:pt idx="4754">
                  <c:v>30.01856921152127</c:v>
                </c:pt>
                <c:pt idx="4755">
                  <c:v>30.01812401375984</c:v>
                </c:pt>
                <c:pt idx="4756">
                  <c:v>30.01767882260093</c:v>
                </c:pt>
                <c:pt idx="4757">
                  <c:v>30.01723363804446</c:v>
                </c:pt>
                <c:pt idx="4758">
                  <c:v>30.01678846009033</c:v>
                </c:pt>
                <c:pt idx="4759">
                  <c:v>30.01634342458466</c:v>
                </c:pt>
                <c:pt idx="4760">
                  <c:v>30.0158982598329</c:v>
                </c:pt>
                <c:pt idx="4761">
                  <c:v>30.01545310168316</c:v>
                </c:pt>
                <c:pt idx="4762">
                  <c:v>30.01500795013535</c:v>
                </c:pt>
                <c:pt idx="4763">
                  <c:v>30.01456280518939</c:v>
                </c:pt>
                <c:pt idx="4764">
                  <c:v>30.01411780268129</c:v>
                </c:pt>
                <c:pt idx="4765">
                  <c:v>30.01367267093666</c:v>
                </c:pt>
                <c:pt idx="4766">
                  <c:v>30.01322754579357</c:v>
                </c:pt>
                <c:pt idx="4767">
                  <c:v>30.01278242725189</c:v>
                </c:pt>
                <c:pt idx="4768">
                  <c:v>30.01233731531154</c:v>
                </c:pt>
                <c:pt idx="4769">
                  <c:v>30.0118923457985</c:v>
                </c:pt>
                <c:pt idx="4770">
                  <c:v>30.01144724705847</c:v>
                </c:pt>
                <c:pt idx="4771">
                  <c:v>30.01100215491947</c:v>
                </c:pt>
                <c:pt idx="4772">
                  <c:v>30.0105570693814</c:v>
                </c:pt>
                <c:pt idx="4773">
                  <c:v>30.01011199044413</c:v>
                </c:pt>
                <c:pt idx="4774">
                  <c:v>30.00966705392358</c:v>
                </c:pt>
                <c:pt idx="4775">
                  <c:v>30.00922198818564</c:v>
                </c:pt>
                <c:pt idx="4776">
                  <c:v>30.0087769290482</c:v>
                </c:pt>
                <c:pt idx="4777">
                  <c:v>30.00833187651115</c:v>
                </c:pt>
                <c:pt idx="4778">
                  <c:v>30.00788683057446</c:v>
                </c:pt>
                <c:pt idx="4779">
                  <c:v>30.00744192704388</c:v>
                </c:pt>
                <c:pt idx="4780">
                  <c:v>30.00699689430547</c:v>
                </c:pt>
                <c:pt idx="4781">
                  <c:v>30.00655186816705</c:v>
                </c:pt>
                <c:pt idx="4782">
                  <c:v>30.00610684862855</c:v>
                </c:pt>
                <c:pt idx="4783">
                  <c:v>30.00566183568984</c:v>
                </c:pt>
                <c:pt idx="4784">
                  <c:v>30.0052169651467</c:v>
                </c:pt>
                <c:pt idx="4785">
                  <c:v>30.00477196540528</c:v>
                </c:pt>
                <c:pt idx="4786">
                  <c:v>30.00432697226334</c:v>
                </c:pt>
                <c:pt idx="4787">
                  <c:v>30.00388198572083</c:v>
                </c:pt>
                <c:pt idx="4788">
                  <c:v>30.0034370057776</c:v>
                </c:pt>
                <c:pt idx="4789">
                  <c:v>30.00299216821936</c:v>
                </c:pt>
                <c:pt idx="4790">
                  <c:v>30.0025472014724</c:v>
                </c:pt>
                <c:pt idx="4791">
                  <c:v>30.00210224132442</c:v>
                </c:pt>
                <c:pt idx="4792">
                  <c:v>30.00165728777532</c:v>
                </c:pt>
                <c:pt idx="4793">
                  <c:v>30.00121234082505</c:v>
                </c:pt>
                <c:pt idx="4794">
                  <c:v>30.00076753624917</c:v>
                </c:pt>
                <c:pt idx="4795">
                  <c:v>30.00032260249413</c:v>
                </c:pt>
                <c:pt idx="4796">
                  <c:v>29.99987767533757</c:v>
                </c:pt>
                <c:pt idx="4797">
                  <c:v>29.9994327547794</c:v>
                </c:pt>
                <c:pt idx="4798">
                  <c:v>29.9989878408195</c:v>
                </c:pt>
                <c:pt idx="4799">
                  <c:v>29.99854306922342</c:v>
                </c:pt>
                <c:pt idx="4800">
                  <c:v>29.9980981684578</c:v>
                </c:pt>
                <c:pt idx="4801">
                  <c:v>29.99765327429012</c:v>
                </c:pt>
                <c:pt idx="4802">
                  <c:v>29.99720838672031</c:v>
                </c:pt>
                <c:pt idx="4803">
                  <c:v>29.99676350574828</c:v>
                </c:pt>
                <c:pt idx="4804">
                  <c:v>29.99631876712951</c:v>
                </c:pt>
                <c:pt idx="4805">
                  <c:v>29.99587389935071</c:v>
                </c:pt>
                <c:pt idx="4806">
                  <c:v>29.99542903816935</c:v>
                </c:pt>
                <c:pt idx="4807">
                  <c:v>29.9949841835854</c:v>
                </c:pt>
                <c:pt idx="4808">
                  <c:v>29.9945393355987</c:v>
                </c:pt>
                <c:pt idx="4809">
                  <c:v>29.99409462995468</c:v>
                </c:pt>
                <c:pt idx="4810">
                  <c:v>29.99364979516017</c:v>
                </c:pt>
                <c:pt idx="4811">
                  <c:v>29.99320496696265</c:v>
                </c:pt>
                <c:pt idx="4812">
                  <c:v>29.99276014536196</c:v>
                </c:pt>
                <c:pt idx="4813">
                  <c:v>29.99231533035806</c:v>
                </c:pt>
                <c:pt idx="4814">
                  <c:v>29.99187065768627</c:v>
                </c:pt>
                <c:pt idx="4815">
                  <c:v>29.99142585587355</c:v>
                </c:pt>
                <c:pt idx="4816">
                  <c:v>29.99098106065728</c:v>
                </c:pt>
                <c:pt idx="4817">
                  <c:v>29.99053627203735</c:v>
                </c:pt>
                <c:pt idx="4818">
                  <c:v>29.9900914900137</c:v>
                </c:pt>
                <c:pt idx="4819">
                  <c:v>29.98964685031157</c:v>
                </c:pt>
                <c:pt idx="4820">
                  <c:v>29.98920208147808</c:v>
                </c:pt>
                <c:pt idx="4821">
                  <c:v>29.98875731924057</c:v>
                </c:pt>
                <c:pt idx="4822">
                  <c:v>29.98831256359886</c:v>
                </c:pt>
                <c:pt idx="4823">
                  <c:v>29.98786781455293</c:v>
                </c:pt>
                <c:pt idx="4824">
                  <c:v>29.98742320781794</c:v>
                </c:pt>
                <c:pt idx="4825">
                  <c:v>29.98697847196118</c:v>
                </c:pt>
                <c:pt idx="4826">
                  <c:v>29.98653374269982</c:v>
                </c:pt>
                <c:pt idx="4827">
                  <c:v>29.98608902003382</c:v>
                </c:pt>
                <c:pt idx="4828">
                  <c:v>29.98564430396304</c:v>
                </c:pt>
                <c:pt idx="4829">
                  <c:v>29.98519973019268</c:v>
                </c:pt>
                <c:pt idx="4830">
                  <c:v>29.98475502731008</c:v>
                </c:pt>
                <c:pt idx="4831">
                  <c:v>29.98431033102237</c:v>
                </c:pt>
                <c:pt idx="4832">
                  <c:v>29.98386564132953</c:v>
                </c:pt>
                <c:pt idx="4833">
                  <c:v>29.98342095823141</c:v>
                </c:pt>
                <c:pt idx="4834">
                  <c:v>29.98297641742311</c:v>
                </c:pt>
                <c:pt idx="4835">
                  <c:v>29.98253174751212</c:v>
                </c:pt>
                <c:pt idx="4836">
                  <c:v>29.98208708419556</c:v>
                </c:pt>
                <c:pt idx="4837">
                  <c:v>29.98164242747329</c:v>
                </c:pt>
                <c:pt idx="4838">
                  <c:v>29.98119777734528</c:v>
                </c:pt>
                <c:pt idx="4839">
                  <c:v>29.98075326949653</c:v>
                </c:pt>
                <c:pt idx="4840">
                  <c:v>29.98030863255462</c:v>
                </c:pt>
                <c:pt idx="4841">
                  <c:v>29.97986400220665</c:v>
                </c:pt>
                <c:pt idx="4842">
                  <c:v>29.97941937845248</c:v>
                </c:pt>
                <c:pt idx="4843">
                  <c:v>29.97897476129202</c:v>
                </c:pt>
                <c:pt idx="4844">
                  <c:v>29.97853028640025</c:v>
                </c:pt>
                <c:pt idx="4845">
                  <c:v>29.97808568242492</c:v>
                </c:pt>
                <c:pt idx="4846">
                  <c:v>29.97764108504298</c:v>
                </c:pt>
                <c:pt idx="4847">
                  <c:v>29.97719649425435</c:v>
                </c:pt>
                <c:pt idx="4848">
                  <c:v>29.97675191005892</c:v>
                </c:pt>
                <c:pt idx="4849">
                  <c:v>29.97630746812163</c:v>
                </c:pt>
                <c:pt idx="4850">
                  <c:v>29.9758628971103</c:v>
                </c:pt>
                <c:pt idx="4851">
                  <c:v>29.97541833269187</c:v>
                </c:pt>
                <c:pt idx="4852">
                  <c:v>29.97497377486624</c:v>
                </c:pt>
                <c:pt idx="4853">
                  <c:v>29.97452922363329</c:v>
                </c:pt>
                <c:pt idx="4854">
                  <c:v>29.97408481464794</c:v>
                </c:pt>
                <c:pt idx="4855">
                  <c:v>29.97364027659808</c:v>
                </c:pt>
                <c:pt idx="4856">
                  <c:v>29.97319574514063</c:v>
                </c:pt>
                <c:pt idx="4857">
                  <c:v>29.97275122027547</c:v>
                </c:pt>
                <c:pt idx="4858">
                  <c:v>29.97230670200249</c:v>
                </c:pt>
                <c:pt idx="4859">
                  <c:v>29.97186232596652</c:v>
                </c:pt>
                <c:pt idx="4860">
                  <c:v>29.97141782087561</c:v>
                </c:pt>
                <c:pt idx="4861">
                  <c:v>29.97097332237658</c:v>
                </c:pt>
                <c:pt idx="4862">
                  <c:v>29.97052883046932</c:v>
                </c:pt>
                <c:pt idx="4863">
                  <c:v>29.97008434515379</c:v>
                </c:pt>
                <c:pt idx="4864">
                  <c:v>29.96964000206465</c:v>
                </c:pt>
                <c:pt idx="4865">
                  <c:v>29.96919552993017</c:v>
                </c:pt>
                <c:pt idx="4866">
                  <c:v>29.96875106438704</c:v>
                </c:pt>
                <c:pt idx="4867">
                  <c:v>29.96830660543517</c:v>
                </c:pt>
                <c:pt idx="4868">
                  <c:v>29.96786215307452</c:v>
                </c:pt>
                <c:pt idx="4869">
                  <c:v>29.9674178429297</c:v>
                </c:pt>
                <c:pt idx="4870">
                  <c:v>29.96697340374909</c:v>
                </c:pt>
                <c:pt idx="4871">
                  <c:v>29.9665289711593</c:v>
                </c:pt>
                <c:pt idx="4872">
                  <c:v>29.9660845451603</c:v>
                </c:pt>
                <c:pt idx="4873">
                  <c:v>29.965640125752</c:v>
                </c:pt>
                <c:pt idx="4874">
                  <c:v>29.96519584854898</c:v>
                </c:pt>
                <c:pt idx="4875">
                  <c:v>29.96475144231968</c:v>
                </c:pt>
                <c:pt idx="4876">
                  <c:v>29.96430704268074</c:v>
                </c:pt>
                <c:pt idx="4877">
                  <c:v>29.96386264963206</c:v>
                </c:pt>
                <c:pt idx="4878">
                  <c:v>29.96341826317352</c:v>
                </c:pt>
                <c:pt idx="4879">
                  <c:v>29.96297401890977</c:v>
                </c:pt>
                <c:pt idx="4880">
                  <c:v>29.96252964562924</c:v>
                </c:pt>
                <c:pt idx="4881">
                  <c:v>29.96208527893861</c:v>
                </c:pt>
                <c:pt idx="4882">
                  <c:v>29.96164091883771</c:v>
                </c:pt>
                <c:pt idx="4883">
                  <c:v>29.96119656532646</c:v>
                </c:pt>
                <c:pt idx="4884">
                  <c:v>29.96075235399941</c:v>
                </c:pt>
                <c:pt idx="4885">
                  <c:v>29.96030801366513</c:v>
                </c:pt>
                <c:pt idx="4886">
                  <c:v>29.95986367992025</c:v>
                </c:pt>
                <c:pt idx="4887">
                  <c:v>29.95941935276458</c:v>
                </c:pt>
                <c:pt idx="4888">
                  <c:v>29.95897503219808</c:v>
                </c:pt>
                <c:pt idx="4889">
                  <c:v>29.95853085380518</c:v>
                </c:pt>
                <c:pt idx="4890">
                  <c:v>29.95808654641467</c:v>
                </c:pt>
                <c:pt idx="4891">
                  <c:v>29.95764224561298</c:v>
                </c:pt>
                <c:pt idx="4892">
                  <c:v>29.95719795140002</c:v>
                </c:pt>
                <c:pt idx="4893">
                  <c:v>29.95675366377571</c:v>
                </c:pt>
                <c:pt idx="4894">
                  <c:v>29.95630951831447</c:v>
                </c:pt>
                <c:pt idx="4895">
                  <c:v>29.95586524386512</c:v>
                </c:pt>
                <c:pt idx="4896">
                  <c:v>29.95542097600411</c:v>
                </c:pt>
                <c:pt idx="4897">
                  <c:v>29.95497671473132</c:v>
                </c:pt>
                <c:pt idx="4898">
                  <c:v>29.95453246004667</c:v>
                </c:pt>
                <c:pt idx="4899">
                  <c:v>29.95408834751453</c:v>
                </c:pt>
                <c:pt idx="4900">
                  <c:v>29.95364410600382</c:v>
                </c:pt>
                <c:pt idx="4901">
                  <c:v>29.95319987108093</c:v>
                </c:pt>
                <c:pt idx="4902">
                  <c:v>29.9527556427458</c:v>
                </c:pt>
                <c:pt idx="4903">
                  <c:v>29.95231142099827</c:v>
                </c:pt>
                <c:pt idx="4904">
                  <c:v>29.9518673413927</c:v>
                </c:pt>
                <c:pt idx="4905">
                  <c:v>29.95142313281811</c:v>
                </c:pt>
                <c:pt idx="4906">
                  <c:v>29.95097893083083</c:v>
                </c:pt>
                <c:pt idx="4907">
                  <c:v>29.95053473543078</c:v>
                </c:pt>
                <c:pt idx="4908">
                  <c:v>29.95009054661784</c:v>
                </c:pt>
                <c:pt idx="4909">
                  <c:v>29.94964649993628</c:v>
                </c:pt>
                <c:pt idx="4910">
                  <c:v>29.94920232429527</c:v>
                </c:pt>
                <c:pt idx="4911">
                  <c:v>29.94875815524107</c:v>
                </c:pt>
                <c:pt idx="4912">
                  <c:v>29.94831399277355</c:v>
                </c:pt>
                <c:pt idx="4913">
                  <c:v>29.94786983689268</c:v>
                </c:pt>
                <c:pt idx="4914">
                  <c:v>29.94742582313263</c:v>
                </c:pt>
                <c:pt idx="4915">
                  <c:v>29.94698168042265</c:v>
                </c:pt>
                <c:pt idx="4916">
                  <c:v>29.94653754429897</c:v>
                </c:pt>
                <c:pt idx="4917">
                  <c:v>29.94609341476148</c:v>
                </c:pt>
                <c:pt idx="4918">
                  <c:v>29.94564929181009</c:v>
                </c:pt>
                <c:pt idx="4919">
                  <c:v>29.94520531096902</c:v>
                </c:pt>
                <c:pt idx="4920">
                  <c:v>29.94476120118754</c:v>
                </c:pt>
                <c:pt idx="4921">
                  <c:v>29.94431709799185</c:v>
                </c:pt>
                <c:pt idx="4922">
                  <c:v>29.94387300138186</c:v>
                </c:pt>
                <c:pt idx="4923">
                  <c:v>29.94342891135746</c:v>
                </c:pt>
                <c:pt idx="4924">
                  <c:v>29.94298496343279</c:v>
                </c:pt>
                <c:pt idx="4925">
                  <c:v>29.94254088657724</c:v>
                </c:pt>
                <c:pt idx="4926">
                  <c:v>29.94209681630701</c:v>
                </c:pt>
                <c:pt idx="4927">
                  <c:v>29.94165275262198</c:v>
                </c:pt>
                <c:pt idx="4928">
                  <c:v>29.94120869552203</c:v>
                </c:pt>
                <c:pt idx="4929">
                  <c:v>29.94076478051122</c:v>
                </c:pt>
                <c:pt idx="4930">
                  <c:v>29.94032073657912</c:v>
                </c:pt>
                <c:pt idx="4931">
                  <c:v>29.93987669923182</c:v>
                </c:pt>
                <c:pt idx="4932">
                  <c:v>29.93943266846918</c:v>
                </c:pt>
                <c:pt idx="4933">
                  <c:v>29.93898864429113</c:v>
                </c:pt>
                <c:pt idx="4934">
                  <c:v>29.9385447621917</c:v>
                </c:pt>
                <c:pt idx="4935">
                  <c:v>29.93810075118049</c:v>
                </c:pt>
                <c:pt idx="4936">
                  <c:v>29.93765674675355</c:v>
                </c:pt>
                <c:pt idx="4937">
                  <c:v>29.93721274891079</c:v>
                </c:pt>
                <c:pt idx="4938">
                  <c:v>29.9367687576521</c:v>
                </c:pt>
                <c:pt idx="4939">
                  <c:v>29.93632490846148</c:v>
                </c:pt>
                <c:pt idx="4940">
                  <c:v>29.93588093036862</c:v>
                </c:pt>
                <c:pt idx="4941">
                  <c:v>29.93543695885953</c:v>
                </c:pt>
                <c:pt idx="4942">
                  <c:v>29.9349929939341</c:v>
                </c:pt>
                <c:pt idx="4943">
                  <c:v>29.93454903559222</c:v>
                </c:pt>
                <c:pt idx="4944">
                  <c:v>29.9341052193079</c:v>
                </c:pt>
                <c:pt idx="4945">
                  <c:v>29.93366127413083</c:v>
                </c:pt>
                <c:pt idx="4946">
                  <c:v>29.93321733553707</c:v>
                </c:pt>
                <c:pt idx="4947">
                  <c:v>29.93277340352644</c:v>
                </c:pt>
                <c:pt idx="4948">
                  <c:v>29.93232947809887</c:v>
                </c:pt>
                <c:pt idx="4949">
                  <c:v>29.93188569471826</c:v>
                </c:pt>
                <c:pt idx="4950">
                  <c:v>29.9314417824545</c:v>
                </c:pt>
                <c:pt idx="4951">
                  <c:v>29.93099787677348</c:v>
                </c:pt>
                <c:pt idx="4952">
                  <c:v>29.93055397767512</c:v>
                </c:pt>
                <c:pt idx="4953">
                  <c:v>29.93011008515931</c:v>
                </c:pt>
                <c:pt idx="4954">
                  <c:v>29.92966633467988</c:v>
                </c:pt>
                <c:pt idx="4955">
                  <c:v>29.92922245532688</c:v>
                </c:pt>
                <c:pt idx="4956">
                  <c:v>29.9287785825561</c:v>
                </c:pt>
                <c:pt idx="4957">
                  <c:v>29.92833471636746</c:v>
                </c:pt>
                <c:pt idx="4958">
                  <c:v>29.92789085676086</c:v>
                </c:pt>
                <c:pt idx="4959">
                  <c:v>29.92744713918012</c:v>
                </c:pt>
                <c:pt idx="4960">
                  <c:v>29.92700329273529</c:v>
                </c:pt>
                <c:pt idx="4961">
                  <c:v>29.92655945287222</c:v>
                </c:pt>
                <c:pt idx="4962">
                  <c:v>29.92611561959077</c:v>
                </c:pt>
                <c:pt idx="4963">
                  <c:v>29.92567179289086</c:v>
                </c:pt>
                <c:pt idx="4964">
                  <c:v>29.92522810820626</c:v>
                </c:pt>
                <c:pt idx="4965">
                  <c:v>29.92478429466708</c:v>
                </c:pt>
                <c:pt idx="4966">
                  <c:v>29.92434048770917</c:v>
                </c:pt>
                <c:pt idx="4967">
                  <c:v>29.92389668733238</c:v>
                </c:pt>
                <c:pt idx="4968">
                  <c:v>29.92345289353661</c:v>
                </c:pt>
                <c:pt idx="4969">
                  <c:v>29.92300924174558</c:v>
                </c:pt>
                <c:pt idx="4970">
                  <c:v>29.92256546110958</c:v>
                </c:pt>
                <c:pt idx="4971">
                  <c:v>29.92212168705427</c:v>
                </c:pt>
                <c:pt idx="4972">
                  <c:v>29.92167791957959</c:v>
                </c:pt>
                <c:pt idx="4973">
                  <c:v>29.92123415868543</c:v>
                </c:pt>
                <c:pt idx="4974">
                  <c:v>29.92079053978548</c:v>
                </c:pt>
                <c:pt idx="4975">
                  <c:v>29.92034679205005</c:v>
                </c:pt>
                <c:pt idx="4976">
                  <c:v>29.91990305089483</c:v>
                </c:pt>
                <c:pt idx="4977">
                  <c:v>29.91945931631972</c:v>
                </c:pt>
                <c:pt idx="4978">
                  <c:v>29.91901558832463</c:v>
                </c:pt>
                <c:pt idx="4979">
                  <c:v>29.91857200231319</c:v>
                </c:pt>
                <c:pt idx="4980">
                  <c:v>29.91812828747582</c:v>
                </c:pt>
                <c:pt idx="4981">
                  <c:v>29.91768457921816</c:v>
                </c:pt>
                <c:pt idx="4982">
                  <c:v>29.9172408775401</c:v>
                </c:pt>
                <c:pt idx="4983">
                  <c:v>29.91679718244154</c:v>
                </c:pt>
                <c:pt idx="4984">
                  <c:v>29.91635362931611</c:v>
                </c:pt>
                <c:pt idx="4985">
                  <c:v>29.91590994737425</c:v>
                </c:pt>
                <c:pt idx="4986">
                  <c:v>29.91546627201159</c:v>
                </c:pt>
                <c:pt idx="4987">
                  <c:v>29.91502260322802</c:v>
                </c:pt>
                <c:pt idx="4988">
                  <c:v>29.91457894102347</c:v>
                </c:pt>
                <c:pt idx="4989">
                  <c:v>29.9141354207815</c:v>
                </c:pt>
                <c:pt idx="4990">
                  <c:v>29.91369177173261</c:v>
                </c:pt>
                <c:pt idx="4991">
                  <c:v>29.91324812926242</c:v>
                </c:pt>
                <c:pt idx="4992">
                  <c:v>29.91280449337083</c:v>
                </c:pt>
                <c:pt idx="4993">
                  <c:v>29.91236086405773</c:v>
                </c:pt>
                <c:pt idx="4994">
                  <c:v>29.91191737669666</c:v>
                </c:pt>
                <c:pt idx="4995">
                  <c:v>29.91147376053823</c:v>
                </c:pt>
                <c:pt idx="4996">
                  <c:v>29.91103015095798</c:v>
                </c:pt>
                <c:pt idx="4997">
                  <c:v>29.91058654795582</c:v>
                </c:pt>
                <c:pt idx="4998">
                  <c:v>29.91014295153162</c:v>
                </c:pt>
                <c:pt idx="4999">
                  <c:v>29.90969949704895</c:v>
                </c:pt>
                <c:pt idx="5000">
                  <c:v>29.90925591377843</c:v>
                </c:pt>
                <c:pt idx="5001">
                  <c:v>29.90881233708558</c:v>
                </c:pt>
                <c:pt idx="5002">
                  <c:v>29.90836876697031</c:v>
                </c:pt>
                <c:pt idx="5003">
                  <c:v>29.90792520343252</c:v>
                </c:pt>
                <c:pt idx="5004">
                  <c:v>29.90748178182568</c:v>
                </c:pt>
                <c:pt idx="5005">
                  <c:v>29.90703823144052</c:v>
                </c:pt>
                <c:pt idx="5006">
                  <c:v>29.90659468763254</c:v>
                </c:pt>
                <c:pt idx="5007">
                  <c:v>29.90615115040163</c:v>
                </c:pt>
                <c:pt idx="5008">
                  <c:v>29.90570761974768</c:v>
                </c:pt>
                <c:pt idx="5009">
                  <c:v>29.90526423101415</c:v>
                </c:pt>
                <c:pt idx="5010">
                  <c:v>29.90482071351182</c:v>
                </c:pt>
                <c:pt idx="5011">
                  <c:v>29.90437720258617</c:v>
                </c:pt>
                <c:pt idx="5012">
                  <c:v>29.90393369823708</c:v>
                </c:pt>
                <c:pt idx="5013">
                  <c:v>29.90349020046444</c:v>
                </c:pt>
                <c:pt idx="5014">
                  <c:v>29.90304684460168</c:v>
                </c:pt>
                <c:pt idx="5015">
                  <c:v>29.90260335997963</c:v>
                </c:pt>
                <c:pt idx="5016">
                  <c:v>29.90215988193377</c:v>
                </c:pt>
                <c:pt idx="5017">
                  <c:v>29.90171641046398</c:v>
                </c:pt>
                <c:pt idx="5018">
                  <c:v>29.90127294557012</c:v>
                </c:pt>
                <c:pt idx="5019">
                  <c:v>29.90082962257559</c:v>
                </c:pt>
                <c:pt idx="5020">
                  <c:v>29.90038617083131</c:v>
                </c:pt>
                <c:pt idx="5021">
                  <c:v>29.89994272566271</c:v>
                </c:pt>
                <c:pt idx="5022">
                  <c:v>29.89949928706962</c:v>
                </c:pt>
                <c:pt idx="5023">
                  <c:v>29.89905585505202</c:v>
                </c:pt>
                <c:pt idx="5024">
                  <c:v>29.89861256492317</c:v>
                </c:pt>
                <c:pt idx="5025">
                  <c:v>29.89816914605415</c:v>
                </c:pt>
                <c:pt idx="5026">
                  <c:v>29.89772573376026</c:v>
                </c:pt>
                <c:pt idx="5027">
                  <c:v>29.8972823280414</c:v>
                </c:pt>
                <c:pt idx="5028">
                  <c:v>29.89683892889748</c:v>
                </c:pt>
                <c:pt idx="5029">
                  <c:v>29.89639567163181</c:v>
                </c:pt>
                <c:pt idx="5030">
                  <c:v>29.89595228563546</c:v>
                </c:pt>
                <c:pt idx="5031">
                  <c:v>29.89550890621374</c:v>
                </c:pt>
                <c:pt idx="5032">
                  <c:v>29.89506553336656</c:v>
                </c:pt>
                <c:pt idx="5033">
                  <c:v>29.8946221670938</c:v>
                </c:pt>
                <c:pt idx="5034">
                  <c:v>29.89417894268876</c:v>
                </c:pt>
                <c:pt idx="5035">
                  <c:v>29.89373558956256</c:v>
                </c:pt>
                <c:pt idx="5036">
                  <c:v>29.89329224301048</c:v>
                </c:pt>
                <c:pt idx="5037">
                  <c:v>29.89284890303243</c:v>
                </c:pt>
                <c:pt idx="5038">
                  <c:v>29.8924055696283</c:v>
                </c:pt>
                <c:pt idx="5039">
                  <c:v>29.89196237808135</c:v>
                </c:pt>
                <c:pt idx="5040">
                  <c:v>29.89151905782276</c:v>
                </c:pt>
                <c:pt idx="5041">
                  <c:v>29.8910757441378</c:v>
                </c:pt>
                <c:pt idx="5042">
                  <c:v>29.89063243702632</c:v>
                </c:pt>
                <c:pt idx="5043">
                  <c:v>29.8901891364883</c:v>
                </c:pt>
                <c:pt idx="5044">
                  <c:v>29.8897459777969</c:v>
                </c:pt>
                <c:pt idx="5045">
                  <c:v>29.88930269040338</c:v>
                </c:pt>
                <c:pt idx="5046">
                  <c:v>29.88885940958298</c:v>
                </c:pt>
                <c:pt idx="5047">
                  <c:v>29.88841613533558</c:v>
                </c:pt>
                <c:pt idx="5048">
                  <c:v>29.8879728676611</c:v>
                </c:pt>
                <c:pt idx="5049">
                  <c:v>29.88752974182272</c:v>
                </c:pt>
                <c:pt idx="5050">
                  <c:v>29.88708648729174</c:v>
                </c:pt>
                <c:pt idx="5051">
                  <c:v>29.88664323933335</c:v>
                </c:pt>
                <c:pt idx="5052">
                  <c:v>29.8861999979475</c:v>
                </c:pt>
                <c:pt idx="5053">
                  <c:v>29.88575676313404</c:v>
                </c:pt>
                <c:pt idx="5054">
                  <c:v>29.88531367014612</c:v>
                </c:pt>
                <c:pt idx="5055">
                  <c:v>29.88487044847516</c:v>
                </c:pt>
                <c:pt idx="5056">
                  <c:v>29.88442723337628</c:v>
                </c:pt>
                <c:pt idx="5057">
                  <c:v>29.8839840248494</c:v>
                </c:pt>
                <c:pt idx="5058">
                  <c:v>29.88354082289441</c:v>
                </c:pt>
                <c:pt idx="5059">
                  <c:v>29.88309776275446</c:v>
                </c:pt>
                <c:pt idx="5060">
                  <c:v>29.88265457394093</c:v>
                </c:pt>
                <c:pt idx="5061">
                  <c:v>29.88221139169903</c:v>
                </c:pt>
                <c:pt idx="5062">
                  <c:v>29.8817682160286</c:v>
                </c:pt>
                <c:pt idx="5063">
                  <c:v>29.88132504692955</c:v>
                </c:pt>
                <c:pt idx="5064">
                  <c:v>29.88088201963501</c:v>
                </c:pt>
                <c:pt idx="5065">
                  <c:v>29.88043886367643</c:v>
                </c:pt>
                <c:pt idx="5066">
                  <c:v>29.87999571428892</c:v>
                </c:pt>
                <c:pt idx="5067">
                  <c:v>29.87955257147241</c:v>
                </c:pt>
                <c:pt idx="5068">
                  <c:v>29.87910943522677</c:v>
                </c:pt>
                <c:pt idx="5069">
                  <c:v>29.8786664407751</c:v>
                </c:pt>
                <c:pt idx="5070">
                  <c:v>29.87822331766891</c:v>
                </c:pt>
                <c:pt idx="5071">
                  <c:v>29.87778020113328</c:v>
                </c:pt>
                <c:pt idx="5072">
                  <c:v>29.87733709116815</c:v>
                </c:pt>
                <c:pt idx="5073">
                  <c:v>29.87689398777338</c:v>
                </c:pt>
                <c:pt idx="5074">
                  <c:v>29.87645102616204</c:v>
                </c:pt>
                <c:pt idx="5075">
                  <c:v>29.87600793590571</c:v>
                </c:pt>
                <c:pt idx="5076">
                  <c:v>29.87556485221944</c:v>
                </c:pt>
                <c:pt idx="5077">
                  <c:v>29.87512177510314</c:v>
                </c:pt>
                <c:pt idx="5078">
                  <c:v>29.8746787045567</c:v>
                </c:pt>
                <c:pt idx="5079">
                  <c:v>29.87423577578316</c:v>
                </c:pt>
                <c:pt idx="5080">
                  <c:v>29.87379271837414</c:v>
                </c:pt>
                <c:pt idx="5081">
                  <c:v>29.87334966753468</c:v>
                </c:pt>
                <c:pt idx="5082">
                  <c:v>29.87290662326468</c:v>
                </c:pt>
                <c:pt idx="5083">
                  <c:v>29.87246358556402</c:v>
                </c:pt>
                <c:pt idx="5084">
                  <c:v>29.87202068962577</c:v>
                </c:pt>
                <c:pt idx="5085">
                  <c:v>29.87157766506153</c:v>
                </c:pt>
                <c:pt idx="5086">
                  <c:v>29.87113464706634</c:v>
                </c:pt>
                <c:pt idx="5087">
                  <c:v>29.87069163564011</c:v>
                </c:pt>
                <c:pt idx="5088">
                  <c:v>29.87024863078272</c:v>
                </c:pt>
                <c:pt idx="5089">
                  <c:v>29.86980576767718</c:v>
                </c:pt>
                <c:pt idx="5090">
                  <c:v>29.86936277595518</c:v>
                </c:pt>
                <c:pt idx="5091">
                  <c:v>29.86891979080173</c:v>
                </c:pt>
                <c:pt idx="5092">
                  <c:v>29.86847681221673</c:v>
                </c:pt>
                <c:pt idx="5093">
                  <c:v>29.86803384020006</c:v>
                </c:pt>
                <c:pt idx="5094">
                  <c:v>29.86759100992471</c:v>
                </c:pt>
                <c:pt idx="5095">
                  <c:v>29.86714805104242</c:v>
                </c:pt>
                <c:pt idx="5096">
                  <c:v>29.86670509872817</c:v>
                </c:pt>
                <c:pt idx="5097">
                  <c:v>29.86626215298185</c:v>
                </c:pt>
                <c:pt idx="5098">
                  <c:v>29.86581921380337</c:v>
                </c:pt>
                <c:pt idx="5099">
                  <c:v>29.86537641635568</c:v>
                </c:pt>
                <c:pt idx="5100">
                  <c:v>29.86493349031056</c:v>
                </c:pt>
                <c:pt idx="5101">
                  <c:v>29.86449057083297</c:v>
                </c:pt>
                <c:pt idx="5102">
                  <c:v>29.86404765792281</c:v>
                </c:pt>
                <c:pt idx="5103">
                  <c:v>29.86360475157998</c:v>
                </c:pt>
                <c:pt idx="5104">
                  <c:v>29.8631619869574</c:v>
                </c:pt>
                <c:pt idx="5105">
                  <c:v>29.86271909374689</c:v>
                </c:pt>
                <c:pt idx="5106">
                  <c:v>29.86227620710345</c:v>
                </c:pt>
                <c:pt idx="5107">
                  <c:v>29.86183332702691</c:v>
                </c:pt>
                <c:pt idx="5108">
                  <c:v>29.86139045351718</c:v>
                </c:pt>
                <c:pt idx="5109">
                  <c:v>29.8609477217172</c:v>
                </c:pt>
                <c:pt idx="5110">
                  <c:v>29.8605048613388</c:v>
                </c:pt>
                <c:pt idx="5111">
                  <c:v>29.86006200752692</c:v>
                </c:pt>
                <c:pt idx="5112">
                  <c:v>29.85961916028146</c:v>
                </c:pt>
                <c:pt idx="5113">
                  <c:v>29.85917631960232</c:v>
                </c:pt>
                <c:pt idx="5114">
                  <c:v>29.85873362062237</c:v>
                </c:pt>
                <c:pt idx="5115">
                  <c:v>29.85829079307354</c:v>
                </c:pt>
                <c:pt idx="5116">
                  <c:v>29.85784797209071</c:v>
                </c:pt>
                <c:pt idx="5117">
                  <c:v>29.85740529280078</c:v>
                </c:pt>
                <c:pt idx="5118">
                  <c:v>29.85696234982268</c:v>
                </c:pt>
                <c:pt idx="5119">
                  <c:v>29.85651968366025</c:v>
                </c:pt>
                <c:pt idx="5120">
                  <c:v>29.85607675381746</c:v>
                </c:pt>
                <c:pt idx="5121">
                  <c:v>29.85563410078213</c:v>
                </c:pt>
                <c:pt idx="5122">
                  <c:v>29.8551914543082</c:v>
                </c:pt>
                <c:pt idx="5123">
                  <c:v>29.8547485441656</c:v>
                </c:pt>
                <c:pt idx="5124">
                  <c:v>29.85430591081815</c:v>
                </c:pt>
                <c:pt idx="5125">
                  <c:v>29.85386301380986</c:v>
                </c:pt>
                <c:pt idx="5126">
                  <c:v>29.85342039358849</c:v>
                </c:pt>
                <c:pt idx="5127">
                  <c:v>29.852977779928</c:v>
                </c:pt>
                <c:pt idx="5128">
                  <c:v>29.85253490261839</c:v>
                </c:pt>
                <c:pt idx="5129">
                  <c:v>29.85209230208338</c:v>
                </c:pt>
                <c:pt idx="5130">
                  <c:v>29.85164943790706</c:v>
                </c:pt>
                <c:pt idx="5131">
                  <c:v>29.85120685049711</c:v>
                </c:pt>
                <c:pt idx="5132">
                  <c:v>29.85076426964753</c:v>
                </c:pt>
                <c:pt idx="5133">
                  <c:v>29.85032142516837</c:v>
                </c:pt>
                <c:pt idx="5134">
                  <c:v>29.84987885744326</c:v>
                </c:pt>
                <c:pt idx="5135">
                  <c:v>29.84943602609636</c:v>
                </c:pt>
                <c:pt idx="5136">
                  <c:v>29.8489934714953</c:v>
                </c:pt>
                <c:pt idx="5137">
                  <c:v>29.84855092345411</c:v>
                </c:pt>
                <c:pt idx="5138">
                  <c:v>29.84810811180285</c:v>
                </c:pt>
                <c:pt idx="5139">
                  <c:v>29.8476655768851</c:v>
                </c:pt>
                <c:pt idx="5140">
                  <c:v>29.84722277836508</c:v>
                </c:pt>
                <c:pt idx="5141">
                  <c:v>29.84678025657038</c:v>
                </c:pt>
                <c:pt idx="5142">
                  <c:v>29.84633774133502</c:v>
                </c:pt>
                <c:pt idx="5143">
                  <c:v>29.84589496250915</c:v>
                </c:pt>
                <c:pt idx="5144">
                  <c:v>29.84545246039623</c:v>
                </c:pt>
                <c:pt idx="5145">
                  <c:v>29.84500969470058</c:v>
                </c:pt>
                <c:pt idx="5146">
                  <c:v>29.84456720570968</c:v>
                </c:pt>
                <c:pt idx="5147">
                  <c:v>29.84412472327764</c:v>
                </c:pt>
                <c:pt idx="5148">
                  <c:v>29.84368197727458</c:v>
                </c:pt>
                <c:pt idx="5149">
                  <c:v>29.84323950796394</c:v>
                </c:pt>
                <c:pt idx="5150">
                  <c:v>29.84279677509011</c:v>
                </c:pt>
                <c:pt idx="5151">
                  <c:v>29.8423543189005</c:v>
                </c:pt>
                <c:pt idx="5152">
                  <c:v>29.84191186926924</c:v>
                </c:pt>
                <c:pt idx="5153">
                  <c:v>29.8414691560971</c:v>
                </c:pt>
                <c:pt idx="5154">
                  <c:v>29.84102672000902</c:v>
                </c:pt>
                <c:pt idx="5155">
                  <c:v>29.84058402037926</c:v>
                </c:pt>
                <c:pt idx="5156">
                  <c:v>29.84014159741472</c:v>
                </c:pt>
                <c:pt idx="5157">
                  <c:v>29.8396991810098</c:v>
                </c:pt>
                <c:pt idx="5158">
                  <c:v>29.83925650107491</c:v>
                </c:pt>
                <c:pt idx="5159">
                  <c:v>29.83881409779291</c:v>
                </c:pt>
                <c:pt idx="5160">
                  <c:v>29.83837143098877</c:v>
                </c:pt>
                <c:pt idx="5161">
                  <c:v>29.83792904082932</c:v>
                </c:pt>
                <c:pt idx="5162">
                  <c:v>29.83748665722899</c:v>
                </c:pt>
                <c:pt idx="5163">
                  <c:v>29.83704401011822</c:v>
                </c:pt>
                <c:pt idx="5164">
                  <c:v>29.83660163963983</c:v>
                </c:pt>
                <c:pt idx="5165">
                  <c:v>29.83615900565883</c:v>
                </c:pt>
                <c:pt idx="5166">
                  <c:v>29.83571664830198</c:v>
                </c:pt>
                <c:pt idx="5167">
                  <c:v>29.83527429750377</c:v>
                </c:pt>
                <c:pt idx="5168">
                  <c:v>29.83483168321466</c:v>
                </c:pt>
                <c:pt idx="5169">
                  <c:v>29.8343893455374</c:v>
                </c:pt>
                <c:pt idx="5170">
                  <c:v>29.83394674437705</c:v>
                </c:pt>
                <c:pt idx="5171">
                  <c:v>29.83350441982035</c:v>
                </c:pt>
                <c:pt idx="5172">
                  <c:v>29.83306210182178</c:v>
                </c:pt>
                <c:pt idx="5173">
                  <c:v>29.83261952035182</c:v>
                </c:pt>
                <c:pt idx="5174">
                  <c:v>29.83217721547323</c:v>
                </c:pt>
                <c:pt idx="5175">
                  <c:v>29.83173464713107</c:v>
                </c:pt>
                <c:pt idx="5176">
                  <c:v>29.83129235537203</c:v>
                </c:pt>
                <c:pt idx="5177">
                  <c:v>29.83085007017063</c:v>
                </c:pt>
                <c:pt idx="5178">
                  <c:v>29.83040752151739</c:v>
                </c:pt>
                <c:pt idx="5179">
                  <c:v>29.82996524943496</c:v>
                </c:pt>
                <c:pt idx="5180">
                  <c:v>29.8295227139085</c:v>
                </c:pt>
                <c:pt idx="5181">
                  <c:v>29.82908045494466</c:v>
                </c:pt>
                <c:pt idx="5182">
                  <c:v>29.82863820253793</c:v>
                </c:pt>
                <c:pt idx="5183">
                  <c:v>29.82819568669893</c:v>
                </c:pt>
                <c:pt idx="5184">
                  <c:v>29.8277534474102</c:v>
                </c:pt>
                <c:pt idx="5185">
                  <c:v>29.82731094469698</c:v>
                </c:pt>
                <c:pt idx="5186">
                  <c:v>29.82686871852584</c:v>
                </c:pt>
                <c:pt idx="5187">
                  <c:v>29.82642649891136</c:v>
                </c:pt>
                <c:pt idx="5188">
                  <c:v>29.82598401588408</c:v>
                </c:pt>
                <c:pt idx="5189">
                  <c:v>29.82554180938659</c:v>
                </c:pt>
                <c:pt idx="5190">
                  <c:v>29.82509933948411</c:v>
                </c:pt>
                <c:pt idx="5191">
                  <c:v>29.82465714610322</c:v>
                </c:pt>
                <c:pt idx="5192">
                  <c:v>29.82421495927848</c:v>
                </c:pt>
                <c:pt idx="5193">
                  <c:v>29.82377250906047</c:v>
                </c:pt>
                <c:pt idx="5194">
                  <c:v>29.82333033535172</c:v>
                </c:pt>
                <c:pt idx="5195">
                  <c:v>29.82288789825754</c:v>
                </c:pt>
                <c:pt idx="5196">
                  <c:v>29.82244573766441</c:v>
                </c:pt>
                <c:pt idx="5197">
                  <c:v>29.82200358362692</c:v>
                </c:pt>
                <c:pt idx="5198">
                  <c:v>29.82156116621572</c:v>
                </c:pt>
                <c:pt idx="5199">
                  <c:v>29.82111902529326</c:v>
                </c:pt>
                <c:pt idx="5200">
                  <c:v>29.82067662100487</c:v>
                </c:pt>
                <c:pt idx="5201">
                  <c:v>29.82023449319703</c:v>
                </c:pt>
                <c:pt idx="5202">
                  <c:v>29.81979237194436</c:v>
                </c:pt>
                <c:pt idx="5203">
                  <c:v>29.81934998733746</c:v>
                </c:pt>
                <c:pt idx="5204">
                  <c:v>29.81890787919881</c:v>
                </c:pt>
                <c:pt idx="5205">
                  <c:v>29.81846550771374</c:v>
                </c:pt>
                <c:pt idx="5206">
                  <c:v>29.81802341268872</c:v>
                </c:pt>
                <c:pt idx="5207">
                  <c:v>29.81758132421836</c:v>
                </c:pt>
                <c:pt idx="5208">
                  <c:v>29.8171389724133</c:v>
                </c:pt>
                <c:pt idx="5209">
                  <c:v>29.81669689705598</c:v>
                </c:pt>
                <c:pt idx="5210">
                  <c:v>29.81625455837176</c:v>
                </c:pt>
                <c:pt idx="5211">
                  <c:v>29.81581249612708</c:v>
                </c:pt>
                <c:pt idx="5212">
                  <c:v>29.81537044043657</c:v>
                </c:pt>
                <c:pt idx="5213">
                  <c:v>29.81492812143087</c:v>
                </c:pt>
                <c:pt idx="5214">
                  <c:v>29.81448607885241</c:v>
                </c:pt>
                <c:pt idx="5215">
                  <c:v>29.81404377296656</c:v>
                </c:pt>
                <c:pt idx="5216">
                  <c:v>29.81360174349975</c:v>
                </c:pt>
                <c:pt idx="5217">
                  <c:v>29.81315972058662</c:v>
                </c:pt>
                <c:pt idx="5218">
                  <c:v>29.81271743437781</c:v>
                </c:pt>
                <c:pt idx="5219">
                  <c:v>29.81227542457572</c:v>
                </c:pt>
                <c:pt idx="5220">
                  <c:v>29.81183315148577</c:v>
                </c:pt>
                <c:pt idx="5221">
                  <c:v>29.81139115479435</c:v>
                </c:pt>
                <c:pt idx="5222">
                  <c:v>29.81094916465611</c:v>
                </c:pt>
                <c:pt idx="5223">
                  <c:v>29.81050691124171</c:v>
                </c:pt>
                <c:pt idx="5224">
                  <c:v>29.81006493421354</c:v>
                </c:pt>
                <c:pt idx="5225">
                  <c:v>29.80962269391701</c:v>
                </c:pt>
                <c:pt idx="5226">
                  <c:v>29.8091807299985</c:v>
                </c:pt>
                <c:pt idx="5227">
                  <c:v>29.80873877263269</c:v>
                </c:pt>
                <c:pt idx="5228">
                  <c:v>29.80829655201022</c:v>
                </c:pt>
                <c:pt idx="5229">
                  <c:v>29.80785460775348</c:v>
                </c:pt>
                <c:pt idx="5230">
                  <c:v>29.8074124002479</c:v>
                </c:pt>
                <c:pt idx="5231">
                  <c:v>29.80697046909984</c:v>
                </c:pt>
                <c:pt idx="5232">
                  <c:v>29.80652854450397</c:v>
                </c:pt>
                <c:pt idx="5233">
                  <c:v>29.80608635667096</c:v>
                </c:pt>
                <c:pt idx="5234">
                  <c:v>29.80564444518318</c:v>
                </c:pt>
                <c:pt idx="5235">
                  <c:v>29.80520227046604</c:v>
                </c:pt>
                <c:pt idx="5236">
                  <c:v>29.80476037208597</c:v>
                </c:pt>
                <c:pt idx="5237">
                  <c:v>29.80431848025757</c:v>
                </c:pt>
                <c:pt idx="5238">
                  <c:v>29.80387632521154</c:v>
                </c:pt>
                <c:pt idx="5239">
                  <c:v>29.80343444649024</c:v>
                </c:pt>
                <c:pt idx="5240">
                  <c:v>29.80299230455912</c:v>
                </c:pt>
                <c:pt idx="5241">
                  <c:v>29.80255043894452</c:v>
                </c:pt>
                <c:pt idx="5242">
                  <c:v>29.80210857988112</c:v>
                </c:pt>
                <c:pt idx="5243">
                  <c:v>29.8016664576196</c:v>
                </c:pt>
                <c:pt idx="5244">
                  <c:v>29.80122461166231</c:v>
                </c:pt>
                <c:pt idx="5245">
                  <c:v>29.8007825025147</c:v>
                </c:pt>
                <c:pt idx="5246">
                  <c:v>29.80034066966312</c:v>
                </c:pt>
                <c:pt idx="5247">
                  <c:v>29.79989884336224</c:v>
                </c:pt>
                <c:pt idx="5248">
                  <c:v>29.79945675388275</c:v>
                </c:pt>
                <c:pt idx="5249">
                  <c:v>29.79901494068699</c:v>
                </c:pt>
                <c:pt idx="5250">
                  <c:v>29.79857286432042</c:v>
                </c:pt>
                <c:pt idx="5251">
                  <c:v>29.79813106422938</c:v>
                </c:pt>
                <c:pt idx="5252">
                  <c:v>29.79768927068856</c:v>
                </c:pt>
                <c:pt idx="5253">
                  <c:v>29.79724721398862</c:v>
                </c:pt>
                <c:pt idx="5254">
                  <c:v>29.79680543355192</c:v>
                </c:pt>
                <c:pt idx="5255">
                  <c:v>29.79636338996389</c:v>
                </c:pt>
                <c:pt idx="5256">
                  <c:v>29.79592162263095</c:v>
                </c:pt>
                <c:pt idx="5257">
                  <c:v>29.7954798618477</c:v>
                </c:pt>
                <c:pt idx="5258">
                  <c:v>29.79503783792482</c:v>
                </c:pt>
                <c:pt idx="5259">
                  <c:v>29.79459609024472</c:v>
                </c:pt>
                <c:pt idx="5260">
                  <c:v>29.7941540794328</c:v>
                </c:pt>
                <c:pt idx="5261">
                  <c:v>29.79371234485543</c:v>
                </c:pt>
                <c:pt idx="5262">
                  <c:v>29.79327061682728</c:v>
                </c:pt>
                <c:pt idx="5263">
                  <c:v>29.79282862567901</c:v>
                </c:pt>
                <c:pt idx="5264">
                  <c:v>29.79238691075301</c:v>
                </c:pt>
                <c:pt idx="5265">
                  <c:v>29.7919449327147</c:v>
                </c:pt>
                <c:pt idx="5266">
                  <c:v>29.79150323089044</c:v>
                </c:pt>
                <c:pt idx="5267">
                  <c:v>29.79106153561492</c:v>
                </c:pt>
                <c:pt idx="5268">
                  <c:v>29.79061957723878</c:v>
                </c:pt>
                <c:pt idx="5269">
                  <c:v>29.79017789506442</c:v>
                </c:pt>
                <c:pt idx="5270">
                  <c:v>29.78973594979722</c:v>
                </c:pt>
                <c:pt idx="5271">
                  <c:v>29.78929428072361</c:v>
                </c:pt>
                <c:pt idx="5272">
                  <c:v>29.78885261819825</c:v>
                </c:pt>
                <c:pt idx="5273">
                  <c:v>29.78841069259175</c:v>
                </c:pt>
                <c:pt idx="5274">
                  <c:v>29.78796904316656</c:v>
                </c:pt>
                <c:pt idx="5275">
                  <c:v>29.78752713066804</c:v>
                </c:pt>
                <c:pt idx="5276">
                  <c:v>29.7870854943426</c:v>
                </c:pt>
                <c:pt idx="5277">
                  <c:v>29.78664386456488</c:v>
                </c:pt>
                <c:pt idx="5278">
                  <c:v>29.78620197172557</c:v>
                </c:pt>
                <c:pt idx="5279">
                  <c:v>29.78576035504706</c:v>
                </c:pt>
                <c:pt idx="5280">
                  <c:v>29.78531847531472</c:v>
                </c:pt>
                <c:pt idx="5281">
                  <c:v>29.78487687173498</c:v>
                </c:pt>
                <c:pt idx="5282">
                  <c:v>29.78443527470248</c:v>
                </c:pt>
                <c:pt idx="5283">
                  <c:v>29.78399341462787</c:v>
                </c:pt>
                <c:pt idx="5284">
                  <c:v>29.78355183069355</c:v>
                </c:pt>
                <c:pt idx="5285">
                  <c:v>29.7831099837249</c:v>
                </c:pt>
                <c:pt idx="5286">
                  <c:v>29.78266841288839</c:v>
                </c:pt>
                <c:pt idx="5287">
                  <c:v>29.7822268485986</c:v>
                </c:pt>
                <c:pt idx="5288">
                  <c:v>29.78178502128623</c:v>
                </c:pt>
                <c:pt idx="5289">
                  <c:v>29.78134347009365</c:v>
                </c:pt>
                <c:pt idx="5290">
                  <c:v>29.78090165588625</c:v>
                </c:pt>
                <c:pt idx="5291">
                  <c:v>29.78046011779047</c:v>
                </c:pt>
                <c:pt idx="5292">
                  <c:v>29.78001858624095</c:v>
                </c:pt>
                <c:pt idx="5293">
                  <c:v>29.77957679168829</c:v>
                </c:pt>
                <c:pt idx="5294">
                  <c:v>29.77913527323498</c:v>
                </c:pt>
                <c:pt idx="5295">
                  <c:v>29.77869349178632</c:v>
                </c:pt>
                <c:pt idx="5296">
                  <c:v>29.77825198642882</c:v>
                </c:pt>
                <c:pt idx="5297">
                  <c:v>29.77781048761708</c:v>
                </c:pt>
                <c:pt idx="5298">
                  <c:v>29.7773687258217</c:v>
                </c:pt>
                <c:pt idx="5299">
                  <c:v>29.77692724010516</c:v>
                </c:pt>
                <c:pt idx="5300">
                  <c:v>29.7764854914128</c:v>
                </c:pt>
                <c:pt idx="5301">
                  <c:v>29.77604401879108</c:v>
                </c:pt>
                <c:pt idx="5302">
                  <c:v>29.77560255271462</c:v>
                </c:pt>
                <c:pt idx="5303">
                  <c:v>29.77516082367404</c:v>
                </c:pt>
                <c:pt idx="5304">
                  <c:v>29.77471937069182</c:v>
                </c:pt>
                <c:pt idx="5305">
                  <c:v>29.77427765475326</c:v>
                </c:pt>
                <c:pt idx="5306">
                  <c:v>29.77383621486487</c:v>
                </c:pt>
                <c:pt idx="5307">
                  <c:v>29.77339478152123</c:v>
                </c:pt>
                <c:pt idx="5308">
                  <c:v>29.77295308523297</c:v>
                </c:pt>
                <c:pt idx="5309">
                  <c:v>29.77251166498259</c:v>
                </c:pt>
                <c:pt idx="5310">
                  <c:v>29.77206998179532</c:v>
                </c:pt>
                <c:pt idx="5311">
                  <c:v>29.77162857463781</c:v>
                </c:pt>
                <c:pt idx="5312">
                  <c:v>29.77118717402454</c:v>
                </c:pt>
                <c:pt idx="5313">
                  <c:v>29.7707455104861</c:v>
                </c:pt>
                <c:pt idx="5314">
                  <c:v>29.77030412296508</c:v>
                </c:pt>
                <c:pt idx="5315">
                  <c:v>29.76986247252669</c:v>
                </c:pt>
                <c:pt idx="5316">
                  <c:v>29.76942109809752</c:v>
                </c:pt>
                <c:pt idx="5317">
                  <c:v>29.76897973021213</c:v>
                </c:pt>
                <c:pt idx="5318">
                  <c:v>29.76853809942103</c:v>
                </c:pt>
                <c:pt idx="5319">
                  <c:v>29.76809674462692</c:v>
                </c:pt>
                <c:pt idx="5320">
                  <c:v>29.7676551269349</c:v>
                </c:pt>
                <c:pt idx="5321">
                  <c:v>29.76721378523163</c:v>
                </c:pt>
                <c:pt idx="5322">
                  <c:v>29.76677245007165</c:v>
                </c:pt>
                <c:pt idx="5323">
                  <c:v>29.76633085202543</c:v>
                </c:pt>
                <c:pt idx="5324">
                  <c:v>29.76588952995574</c:v>
                </c:pt>
                <c:pt idx="5325">
                  <c:v>29.76544794500759</c:v>
                </c:pt>
                <c:pt idx="5326">
                  <c:v>29.76500663602774</c:v>
                </c:pt>
                <c:pt idx="5327">
                  <c:v>29.76456533359071</c:v>
                </c:pt>
                <c:pt idx="5328">
                  <c:v>29.76412376828693</c:v>
                </c:pt>
                <c:pt idx="5329">
                  <c:v>29.76368247893913</c:v>
                </c:pt>
                <c:pt idx="5330">
                  <c:v>29.76324092673244</c:v>
                </c:pt>
                <c:pt idx="5331">
                  <c:v>29.76279965047352</c:v>
                </c:pt>
                <c:pt idx="5332">
                  <c:v>29.76235838075694</c:v>
                </c:pt>
                <c:pt idx="5333">
                  <c:v>29.76191684819308</c:v>
                </c:pt>
                <c:pt idx="5334">
                  <c:v>29.76147559156478</c:v>
                </c:pt>
                <c:pt idx="5335">
                  <c:v>29.76103407209701</c:v>
                </c:pt>
                <c:pt idx="5336">
                  <c:v>29.76059282855659</c:v>
                </c:pt>
                <c:pt idx="5337">
                  <c:v>29.76015159155796</c:v>
                </c:pt>
                <c:pt idx="5338">
                  <c:v>29.75971009173158</c:v>
                </c:pt>
                <c:pt idx="5339">
                  <c:v>29.75926886782025</c:v>
                </c:pt>
                <c:pt idx="5340">
                  <c:v>29.75882738108895</c:v>
                </c:pt>
                <c:pt idx="5341">
                  <c:v>29.75838617026453</c:v>
                </c:pt>
                <c:pt idx="5342">
                  <c:v>29.75794496598141</c:v>
                </c:pt>
                <c:pt idx="5343">
                  <c:v>29.75750349889</c:v>
                </c:pt>
                <c:pt idx="5344">
                  <c:v>29.75706230769319</c:v>
                </c:pt>
                <c:pt idx="5345">
                  <c:v>29.75662085369588</c:v>
                </c:pt>
                <c:pt idx="5346">
                  <c:v>29.75617967558498</c:v>
                </c:pt>
                <c:pt idx="5347">
                  <c:v>29.75573850401489</c:v>
                </c:pt>
                <c:pt idx="5348">
                  <c:v>29.75529706965599</c:v>
                </c:pt>
                <c:pt idx="5349">
                  <c:v>29.75485591117122</c:v>
                </c:pt>
                <c:pt idx="5350">
                  <c:v>29.75441448990543</c:v>
                </c:pt>
                <c:pt idx="5351">
                  <c:v>29.75397334450557</c:v>
                </c:pt>
                <c:pt idx="5352">
                  <c:v>29.75353220564604</c:v>
                </c:pt>
                <c:pt idx="5353">
                  <c:v>29.75309080401717</c:v>
                </c:pt>
                <c:pt idx="5354">
                  <c:v>29.75264967824194</c:v>
                </c:pt>
                <c:pt idx="5355">
                  <c:v>29.75220828970521</c:v>
                </c:pt>
                <c:pt idx="5356">
                  <c:v>29.75176717701393</c:v>
                </c:pt>
                <c:pt idx="5357">
                  <c:v>29.75132607086248</c:v>
                </c:pt>
                <c:pt idx="5358">
                  <c:v>29.75088470196116</c:v>
                </c:pt>
                <c:pt idx="5359">
                  <c:v>29.75044360889304</c:v>
                </c:pt>
                <c:pt idx="5360">
                  <c:v>29.75000225308285</c:v>
                </c:pt>
                <c:pt idx="5361">
                  <c:v>29.74956117309767</c:v>
                </c:pt>
                <c:pt idx="5362">
                  <c:v>29.74912009965183</c:v>
                </c:pt>
                <c:pt idx="5363">
                  <c:v>29.74867876347558</c:v>
                </c:pt>
                <c:pt idx="5364">
                  <c:v>29.74823770311208</c:v>
                </c:pt>
                <c:pt idx="5365">
                  <c:v>29.74779638002596</c:v>
                </c:pt>
                <c:pt idx="5366">
                  <c:v>29.74735533274443</c:v>
                </c:pt>
                <c:pt idx="5367">
                  <c:v>29.7469142920017</c:v>
                </c:pt>
                <c:pt idx="5368">
                  <c:v>29.74647298854807</c:v>
                </c:pt>
                <c:pt idx="5369">
                  <c:v>29.7460319608867</c:v>
                </c:pt>
                <c:pt idx="5370">
                  <c:v>29.74559067052219</c:v>
                </c:pt>
                <c:pt idx="5371">
                  <c:v>29.74514965594179</c:v>
                </c:pt>
                <c:pt idx="5372">
                  <c:v>29.74470864789975</c:v>
                </c:pt>
                <c:pt idx="5373">
                  <c:v>29.74426737716622</c:v>
                </c:pt>
                <c:pt idx="5374">
                  <c:v>29.74382638220453</c:v>
                </c:pt>
                <c:pt idx="5375">
                  <c:v>29.74338512455918</c:v>
                </c:pt>
                <c:pt idx="5376">
                  <c:v>29.74294414267745</c:v>
                </c:pt>
                <c:pt idx="5377">
                  <c:v>29.74250316733357</c:v>
                </c:pt>
                <c:pt idx="5378">
                  <c:v>29.7420619293177</c:v>
                </c:pt>
                <c:pt idx="5379">
                  <c:v>29.7416209670532</c:v>
                </c:pt>
                <c:pt idx="5380">
                  <c:v>29.74117974212449</c:v>
                </c:pt>
                <c:pt idx="5381">
                  <c:v>29.74073879293897</c:v>
                </c:pt>
                <c:pt idx="5382">
                  <c:v>29.7402978502908</c:v>
                </c:pt>
                <c:pt idx="5383">
                  <c:v>29.7398566449901</c:v>
                </c:pt>
                <c:pt idx="5384">
                  <c:v>29.73941571542031</c:v>
                </c:pt>
                <c:pt idx="5385">
                  <c:v>29.7389745232058</c:v>
                </c:pt>
                <c:pt idx="5386">
                  <c:v>29.738533606714</c:v>
                </c:pt>
                <c:pt idx="5387">
                  <c:v>29.73809269675905</c:v>
                </c:pt>
                <c:pt idx="5388">
                  <c:v>29.73765152417105</c:v>
                </c:pt>
                <c:pt idx="5389">
                  <c:v>29.73721062729351</c:v>
                </c:pt>
                <c:pt idx="5390">
                  <c:v>29.7367694677907</c:v>
                </c:pt>
                <c:pt idx="5391">
                  <c:v>29.73632858399015</c:v>
                </c:pt>
                <c:pt idx="5392">
                  <c:v>29.73588770672596</c:v>
                </c:pt>
                <c:pt idx="5393">
                  <c:v>29.73544656684818</c:v>
                </c:pt>
                <c:pt idx="5394">
                  <c:v>29.7350057026604</c:v>
                </c:pt>
                <c:pt idx="5395">
                  <c:v>29.73456457586681</c:v>
                </c:pt>
                <c:pt idx="5396">
                  <c:v>29.73412372475505</c:v>
                </c:pt>
                <c:pt idx="5397">
                  <c:v>29.73368288017912</c:v>
                </c:pt>
                <c:pt idx="5398">
                  <c:v>29.73324177300911</c:v>
                </c:pt>
                <c:pt idx="5399">
                  <c:v>29.73280094150862</c:v>
                </c:pt>
                <c:pt idx="5400">
                  <c:v>29.73235984742178</c:v>
                </c:pt>
                <c:pt idx="5401">
                  <c:v>29.73191902899632</c:v>
                </c:pt>
                <c:pt idx="5402">
                  <c:v>29.73147821710623</c:v>
                </c:pt>
                <c:pt idx="5403">
                  <c:v>29.73103714264145</c:v>
                </c:pt>
                <c:pt idx="5404">
                  <c:v>29.73059634382578</c:v>
                </c:pt>
                <c:pt idx="5405">
                  <c:v>29.73015528244323</c:v>
                </c:pt>
                <c:pt idx="5406">
                  <c:v>29.72971449670159</c:v>
                </c:pt>
                <c:pt idx="5407">
                  <c:v>29.72927371749483</c:v>
                </c:pt>
                <c:pt idx="5408">
                  <c:v>29.72883267573283</c:v>
                </c:pt>
                <c:pt idx="5409">
                  <c:v>29.72839190959953</c:v>
                </c:pt>
                <c:pt idx="5410">
                  <c:v>29.72795088091877</c:v>
                </c:pt>
                <c:pt idx="5411">
                  <c:v>29.72751012785848</c:v>
                </c:pt>
                <c:pt idx="5412">
                  <c:v>29.72706938133258</c:v>
                </c:pt>
                <c:pt idx="5413">
                  <c:v>29.72662837227092</c:v>
                </c:pt>
                <c:pt idx="5414">
                  <c:v>29.72618763881746</c:v>
                </c:pt>
                <c:pt idx="5415">
                  <c:v>29.72574664283601</c:v>
                </c:pt>
                <c:pt idx="5416">
                  <c:v>29.72530592245462</c:v>
                </c:pt>
                <c:pt idx="5417">
                  <c:v>29.7248652086071</c:v>
                </c:pt>
                <c:pt idx="5418">
                  <c:v>29.72442423224327</c:v>
                </c:pt>
                <c:pt idx="5419">
                  <c:v>29.72398353146719</c:v>
                </c:pt>
                <c:pt idx="5420">
                  <c:v>29.72354256818262</c:v>
                </c:pt>
                <c:pt idx="5421">
                  <c:v>29.72310188047762</c:v>
                </c:pt>
                <c:pt idx="5422">
                  <c:v>29.72266119930601</c:v>
                </c:pt>
                <c:pt idx="5423">
                  <c:v>29.72222025563753</c:v>
                </c:pt>
                <c:pt idx="5424">
                  <c:v>29.7217795875364</c:v>
                </c:pt>
                <c:pt idx="5425">
                  <c:v>29.72133865694619</c:v>
                </c:pt>
                <c:pt idx="5426">
                  <c:v>29.72089800191512</c:v>
                </c:pt>
                <c:pt idx="5427">
                  <c:v>29.72045735341694</c:v>
                </c:pt>
                <c:pt idx="5428">
                  <c:v>29.72001644244136</c:v>
                </c:pt>
                <c:pt idx="5429">
                  <c:v>29.71957580701266</c:v>
                </c:pt>
                <c:pt idx="5430">
                  <c:v>29.71913490911435</c:v>
                </c:pt>
                <c:pt idx="5431">
                  <c:v>29.71869428675473</c:v>
                </c:pt>
                <c:pt idx="5432">
                  <c:v>29.71825367092751</c:v>
                </c:pt>
                <c:pt idx="5433">
                  <c:v>29.71781279264234</c:v>
                </c:pt>
                <c:pt idx="5434">
                  <c:v>29.71737218988361</c:v>
                </c:pt>
                <c:pt idx="5435">
                  <c:v>29.71693132467471</c:v>
                </c:pt>
                <c:pt idx="5436">
                  <c:v>29.71649073498407</c:v>
                </c:pt>
                <c:pt idx="5437">
                  <c:v>29.71605015182534</c:v>
                </c:pt>
                <c:pt idx="5438">
                  <c:v>29.71560930622811</c:v>
                </c:pt>
                <c:pt idx="5439">
                  <c:v>29.71516873613687</c:v>
                </c:pt>
                <c:pt idx="5440">
                  <c:v>29.71472790361491</c:v>
                </c:pt>
                <c:pt idx="5441">
                  <c:v>29.71428734659078</c:v>
                </c:pt>
                <c:pt idx="5442">
                  <c:v>29.71384679609806</c:v>
                </c:pt>
                <c:pt idx="5443">
                  <c:v>29.71340598318628</c:v>
                </c:pt>
                <c:pt idx="5444">
                  <c:v>29.71296544576007</c:v>
                </c:pt>
                <c:pt idx="5445">
                  <c:v>29.71252464592257</c:v>
                </c:pt>
                <c:pt idx="5446">
                  <c:v>29.71208412156247</c:v>
                </c:pt>
                <c:pt idx="5447">
                  <c:v>29.71164360373328</c:v>
                </c:pt>
                <c:pt idx="5448">
                  <c:v>29.71120282350449</c:v>
                </c:pt>
                <c:pt idx="5449">
                  <c:v>29.71076231874082</c:v>
                </c:pt>
                <c:pt idx="5450">
                  <c:v>29.71032155158532</c:v>
                </c:pt>
                <c:pt idx="5451">
                  <c:v>29.70988105988677</c:v>
                </c:pt>
                <c:pt idx="5452">
                  <c:v>29.70944057471862</c:v>
                </c:pt>
                <c:pt idx="5453">
                  <c:v>29.70899982717036</c:v>
                </c:pt>
                <c:pt idx="5454">
                  <c:v>29.70855935506675</c:v>
                </c:pt>
                <c:pt idx="5455">
                  <c:v>29.70811862059077</c:v>
                </c:pt>
                <c:pt idx="5456">
                  <c:v>29.7076781615513</c:v>
                </c:pt>
                <c:pt idx="5457">
                  <c:v>29.70723770904176</c:v>
                </c:pt>
                <c:pt idx="5458">
                  <c:v>29.70679699417148</c:v>
                </c:pt>
                <c:pt idx="5459">
                  <c:v>29.7063565547255</c:v>
                </c:pt>
                <c:pt idx="5460">
                  <c:v>29.70591585292655</c:v>
                </c:pt>
                <c:pt idx="5461">
                  <c:v>29.70547542654369</c:v>
                </c:pt>
                <c:pt idx="5462">
                  <c:v>29.70503500669026</c:v>
                </c:pt>
                <c:pt idx="5463">
                  <c:v>29.70459432449555</c:v>
                </c:pt>
                <c:pt idx="5464">
                  <c:v>29.70415391770467</c:v>
                </c:pt>
                <c:pt idx="5465">
                  <c:v>29.70371324858027</c:v>
                </c:pt>
                <c:pt idx="5466">
                  <c:v>29.70327285485156</c:v>
                </c:pt>
                <c:pt idx="5467">
                  <c:v>29.70283246765176</c:v>
                </c:pt>
                <c:pt idx="5468">
                  <c:v>29.70239181813012</c:v>
                </c:pt>
                <c:pt idx="5469">
                  <c:v>29.7019514439919</c:v>
                </c:pt>
                <c:pt idx="5470">
                  <c:v>29.70151080753958</c:v>
                </c:pt>
                <c:pt idx="5471">
                  <c:v>29.70107044646252</c:v>
                </c:pt>
                <c:pt idx="5472">
                  <c:v>29.70063009191388</c:v>
                </c:pt>
                <c:pt idx="5473">
                  <c:v>29.70018947506286</c:v>
                </c:pt>
                <c:pt idx="5474">
                  <c:v>29.69974913357478</c:v>
                </c:pt>
                <c:pt idx="5475">
                  <c:v>29.69930852979211</c:v>
                </c:pt>
                <c:pt idx="5476">
                  <c:v>29.69886820136422</c:v>
                </c:pt>
                <c:pt idx="5477">
                  <c:v>29.69842787946427</c:v>
                </c:pt>
                <c:pt idx="5478">
                  <c:v>29.69798729528136</c:v>
                </c:pt>
                <c:pt idx="5479">
                  <c:v>29.697546986441</c:v>
                </c:pt>
                <c:pt idx="5480">
                  <c:v>29.69710641532544</c:v>
                </c:pt>
                <c:pt idx="5481">
                  <c:v>29.69666611954426</c:v>
                </c:pt>
                <c:pt idx="5482">
                  <c:v>29.69622583029053</c:v>
                </c:pt>
                <c:pt idx="5483">
                  <c:v>29.69578527877324</c:v>
                </c:pt>
                <c:pt idx="5484">
                  <c:v>29.69534500257812</c:v>
                </c:pt>
                <c:pt idx="5485">
                  <c:v>29.69490446412722</c:v>
                </c:pt>
                <c:pt idx="5486">
                  <c:v>29.69446420099027</c:v>
                </c:pt>
                <c:pt idx="5487">
                  <c:v>29.69402394438028</c:v>
                </c:pt>
                <c:pt idx="5488">
                  <c:v>29.69358342552619</c:v>
                </c:pt>
                <c:pt idx="5489">
                  <c:v>29.69314318197378</c:v>
                </c:pt>
                <c:pt idx="5490">
                  <c:v>29.69270267618505</c:v>
                </c:pt>
                <c:pt idx="5491">
                  <c:v>29.69226244568988</c:v>
                </c:pt>
                <c:pt idx="5492">
                  <c:v>29.69182222172115</c:v>
                </c:pt>
                <c:pt idx="5493">
                  <c:v>29.69138173552776</c:v>
                </c:pt>
                <c:pt idx="5494">
                  <c:v>29.69094152461563</c:v>
                </c:pt>
                <c:pt idx="5495">
                  <c:v>29.69050105148662</c:v>
                </c:pt>
                <c:pt idx="5496">
                  <c:v>29.69006085363071</c:v>
                </c:pt>
                <c:pt idx="5497">
                  <c:v>29.68962066230077</c:v>
                </c:pt>
                <c:pt idx="5498">
                  <c:v>29.68918020876558</c:v>
                </c:pt>
                <c:pt idx="5499">
                  <c:v>29.68874003049125</c:v>
                </c:pt>
                <c:pt idx="5500">
                  <c:v>29.68829959001948</c:v>
                </c:pt>
                <c:pt idx="5501">
                  <c:v>29.68785942480038</c:v>
                </c:pt>
                <c:pt idx="5502">
                  <c:v>29.68741926610675</c:v>
                </c:pt>
                <c:pt idx="5503">
                  <c:v>29.68697884522732</c:v>
                </c:pt>
                <c:pt idx="5504">
                  <c:v>29.68653869958832</c:v>
                </c:pt>
                <c:pt idx="5505">
                  <c:v>29.68609829177128</c:v>
                </c:pt>
                <c:pt idx="5506">
                  <c:v>29.68565815918652</c:v>
                </c:pt>
                <c:pt idx="5507">
                  <c:v>29.68521803312672</c:v>
                </c:pt>
                <c:pt idx="5508">
                  <c:v>29.68477764490056</c:v>
                </c:pt>
                <c:pt idx="5509">
                  <c:v>29.68433753189441</c:v>
                </c:pt>
                <c:pt idx="5510">
                  <c:v>29.68389715672966</c:v>
                </c:pt>
                <c:pt idx="5511">
                  <c:v>29.68345705677675</c:v>
                </c:pt>
                <c:pt idx="5512">
                  <c:v>29.68301696334832</c:v>
                </c:pt>
                <c:pt idx="5513">
                  <c:v>29.68257660777292</c:v>
                </c:pt>
                <c:pt idx="5514">
                  <c:v>29.68213652739717</c:v>
                </c:pt>
                <c:pt idx="5515">
                  <c:v>29.68169631921389</c:v>
                </c:pt>
                <c:pt idx="5516">
                  <c:v>29.68125625188838</c:v>
                </c:pt>
                <c:pt idx="5517">
                  <c:v>29.68081619108685</c:v>
                </c:pt>
                <c:pt idx="5518">
                  <c:v>29.6803758681578</c:v>
                </c:pt>
                <c:pt idx="5519">
                  <c:v>29.67993582040793</c:v>
                </c:pt>
                <c:pt idx="5520">
                  <c:v>29.6794955105383</c:v>
                </c:pt>
                <c:pt idx="5521">
                  <c:v>29.6790554758397</c:v>
                </c:pt>
                <c:pt idx="5522">
                  <c:v>29.67861544766458</c:v>
                </c:pt>
                <c:pt idx="5523">
                  <c:v>29.67817515738136</c:v>
                </c:pt>
                <c:pt idx="5524">
                  <c:v>29.67773514225692</c:v>
                </c:pt>
                <c:pt idx="5525">
                  <c:v>29.67729486503215</c:v>
                </c:pt>
                <c:pt idx="5526">
                  <c:v>29.67685486295797</c:v>
                </c:pt>
                <c:pt idx="5527">
                  <c:v>29.6764148674068</c:v>
                </c:pt>
                <c:pt idx="5528">
                  <c:v>29.67597460976695</c:v>
                </c:pt>
                <c:pt idx="5529">
                  <c:v>29.67553462726545</c:v>
                </c:pt>
                <c:pt idx="5530">
                  <c:v>29.67509438268305</c:v>
                </c:pt>
                <c:pt idx="5531">
                  <c:v>29.67465441323084</c:v>
                </c:pt>
                <c:pt idx="5532">
                  <c:v>29.67421445030113</c:v>
                </c:pt>
                <c:pt idx="5533">
                  <c:v>29.67377422530216</c:v>
                </c:pt>
                <c:pt idx="5534">
                  <c:v>29.67333427542112</c:v>
                </c:pt>
                <c:pt idx="5535">
                  <c:v>29.67289406347863</c:v>
                </c:pt>
                <c:pt idx="5536">
                  <c:v>29.67245412664591</c:v>
                </c:pt>
                <c:pt idx="5537">
                  <c:v>29.67201419633519</c:v>
                </c:pt>
                <c:pt idx="5538">
                  <c:v>29.67157400397463</c:v>
                </c:pt>
                <c:pt idx="5539">
                  <c:v>29.67113408671161</c:v>
                </c:pt>
                <c:pt idx="5540">
                  <c:v>29.67069390740652</c:v>
                </c:pt>
                <c:pt idx="5541">
                  <c:v>29.67025400319081</c:v>
                </c:pt>
                <c:pt idx="5542">
                  <c:v>29.6698141054966</c:v>
                </c:pt>
                <c:pt idx="5543">
                  <c:v>29.66937394577198</c:v>
                </c:pt>
                <c:pt idx="5544">
                  <c:v>29.66893406112449</c:v>
                </c:pt>
                <c:pt idx="5545">
                  <c:v>29.66849391445434</c:v>
                </c:pt>
                <c:pt idx="5546">
                  <c:v>29.66805404285316</c:v>
                </c:pt>
                <c:pt idx="5547">
                  <c:v>29.667614177773</c:v>
                </c:pt>
                <c:pt idx="5548">
                  <c:v>29.66717405068183</c:v>
                </c:pt>
                <c:pt idx="5549">
                  <c:v>29.66673419864739</c:v>
                </c:pt>
                <c:pt idx="5550">
                  <c:v>29.66629408460971</c:v>
                </c:pt>
                <c:pt idx="5551">
                  <c:v>29.6658542456206</c:v>
                </c:pt>
                <c:pt idx="5552">
                  <c:v>29.665414413152</c:v>
                </c:pt>
                <c:pt idx="5553">
                  <c:v>29.66497431869181</c:v>
                </c:pt>
                <c:pt idx="5554">
                  <c:v>29.66453449926795</c:v>
                </c:pt>
                <c:pt idx="5555">
                  <c:v>29.66409441786026</c:v>
                </c:pt>
                <c:pt idx="5556">
                  <c:v>29.66365461148073</c:v>
                </c:pt>
                <c:pt idx="5557">
                  <c:v>29.66321481162122</c:v>
                </c:pt>
                <c:pt idx="5558">
                  <c:v>29.66277474978955</c:v>
                </c:pt>
                <c:pt idx="5559">
                  <c:v>29.66233496297378</c:v>
                </c:pt>
                <c:pt idx="5560">
                  <c:v>29.66189491419361</c:v>
                </c:pt>
                <c:pt idx="5561">
                  <c:v>29.66145514042119</c:v>
                </c:pt>
                <c:pt idx="5562">
                  <c:v>29.66101537316831</c:v>
                </c:pt>
                <c:pt idx="5563">
                  <c:v>29.66057534396265</c:v>
                </c:pt>
                <c:pt idx="5564">
                  <c:v>29.66013558975252</c:v>
                </c:pt>
                <c:pt idx="5565">
                  <c:v>29.65969557359738</c:v>
                </c:pt>
                <c:pt idx="5566">
                  <c:v>29.6592558324296</c:v>
                </c:pt>
                <c:pt idx="5567">
                  <c:v>29.65881609778086</c:v>
                </c:pt>
                <c:pt idx="5568">
                  <c:v>29.65837610119875</c:v>
                </c:pt>
                <c:pt idx="5569">
                  <c:v>29.65793637959177</c:v>
                </c:pt>
                <c:pt idx="5570">
                  <c:v>29.6574963960592</c:v>
                </c:pt>
                <c:pt idx="5571">
                  <c:v>29.65705668749358</c:v>
                </c:pt>
                <c:pt idx="5572">
                  <c:v>29.6566169854465</c:v>
                </c:pt>
                <c:pt idx="5573">
                  <c:v>29.65617702148548</c:v>
                </c:pt>
                <c:pt idx="5574">
                  <c:v>29.65573733247918</c:v>
                </c:pt>
                <c:pt idx="5575">
                  <c:v>29.65529738156668</c:v>
                </c:pt>
                <c:pt idx="5576">
                  <c:v>29.65485770560075</c:v>
                </c:pt>
                <c:pt idx="5577">
                  <c:v>29.65441803615287</c:v>
                </c:pt>
                <c:pt idx="5578">
                  <c:v>29.65397810481044</c:v>
                </c:pt>
                <c:pt idx="5579">
                  <c:v>29.65353844840235</c:v>
                </c:pt>
                <c:pt idx="5580">
                  <c:v>29.65309853010746</c:v>
                </c:pt>
                <c:pt idx="5581">
                  <c:v>29.65265888673875</c:v>
                </c:pt>
                <c:pt idx="5582">
                  <c:v>29.65221924988759</c:v>
                </c:pt>
                <c:pt idx="5583">
                  <c:v>29.65177935116128</c:v>
                </c:pt>
                <c:pt idx="5584">
                  <c:v>29.65133972734891</c:v>
                </c:pt>
                <c:pt idx="5585">
                  <c:v>29.65089984166916</c:v>
                </c:pt>
                <c:pt idx="5586">
                  <c:v>29.65046023089518</c:v>
                </c:pt>
                <c:pt idx="5587">
                  <c:v>29.65002062663827</c:v>
                </c:pt>
                <c:pt idx="5588">
                  <c:v>29.64958076052561</c:v>
                </c:pt>
                <c:pt idx="5589">
                  <c:v>29.6491411693065</c:v>
                </c:pt>
                <c:pt idx="5590">
                  <c:v>29.6487013162394</c:v>
                </c:pt>
                <c:pt idx="5591">
                  <c:v>29.64826173805768</c:v>
                </c:pt>
                <c:pt idx="5592">
                  <c:v>29.64782216639254</c:v>
                </c:pt>
                <c:pt idx="5593">
                  <c:v>29.64738233289105</c:v>
                </c:pt>
                <c:pt idx="5594">
                  <c:v>29.64694277426271</c:v>
                </c:pt>
                <c:pt idx="5595">
                  <c:v>29.6465029538058</c:v>
                </c:pt>
                <c:pt idx="5596">
                  <c:v>29.64606340821388</c:v>
                </c:pt>
                <c:pt idx="5597">
                  <c:v>29.64562386913802</c:v>
                </c:pt>
                <c:pt idx="5598">
                  <c:v>29.64518406824523</c:v>
                </c:pt>
                <c:pt idx="5599">
                  <c:v>29.6447445422052</c:v>
                </c:pt>
                <c:pt idx="5600">
                  <c:v>29.64430475435599</c:v>
                </c:pt>
                <c:pt idx="5601">
                  <c:v>29.64386524135138</c:v>
                </c:pt>
                <c:pt idx="5602">
                  <c:v>29.64342573486234</c:v>
                </c:pt>
                <c:pt idx="5603">
                  <c:v>29.64298596657577</c:v>
                </c:pt>
                <c:pt idx="5604">
                  <c:v>29.64254647312155</c:v>
                </c:pt>
                <c:pt idx="5605">
                  <c:v>29.64210671787759</c:v>
                </c:pt>
                <c:pt idx="5606">
                  <c:v>29.64166723745782</c:v>
                </c:pt>
                <c:pt idx="5607">
                  <c:v>29.64122776355313</c:v>
                </c:pt>
                <c:pt idx="5608">
                  <c:v>29.6407880278703</c:v>
                </c:pt>
                <c:pt idx="5609">
                  <c:v>29.64034856699945</c:v>
                </c:pt>
                <c:pt idx="5610">
                  <c:v>29.63990884435822</c:v>
                </c:pt>
                <c:pt idx="5611">
                  <c:v>29.63946939652082</c:v>
                </c:pt>
                <c:pt idx="5612">
                  <c:v>29.63902995519799</c:v>
                </c:pt>
                <c:pt idx="5613">
                  <c:v>29.63859025211643</c:v>
                </c:pt>
                <c:pt idx="5614">
                  <c:v>29.63815082382646</c:v>
                </c:pt>
                <c:pt idx="5615">
                  <c:v>29.63771113378551</c:v>
                </c:pt>
                <c:pt idx="5616">
                  <c:v>29.637271718528</c:v>
                </c:pt>
                <c:pt idx="5617">
                  <c:v>29.63683230978457</c:v>
                </c:pt>
                <c:pt idx="5618">
                  <c:v>29.6363926393018</c:v>
                </c:pt>
                <c:pt idx="5619">
                  <c:v>29.63595324359024</c:v>
                </c:pt>
                <c:pt idx="5620">
                  <c:v>29.63551358614708</c:v>
                </c:pt>
                <c:pt idx="5621">
                  <c:v>29.63507420346698</c:v>
                </c:pt>
                <c:pt idx="5622">
                  <c:v>29.63463482730048</c:v>
                </c:pt>
                <c:pt idx="5623">
                  <c:v>29.63419518941402</c:v>
                </c:pt>
                <c:pt idx="5624">
                  <c:v>29.6337558262784</c:v>
                </c:pt>
                <c:pt idx="5625">
                  <c:v>29.63331620143056</c:v>
                </c:pt>
                <c:pt idx="5626">
                  <c:v>29.6328768513254</c:v>
                </c:pt>
                <c:pt idx="5627">
                  <c:v>29.63243750773332</c:v>
                </c:pt>
                <c:pt idx="5628">
                  <c:v>29.63199790244072</c:v>
                </c:pt>
                <c:pt idx="5629">
                  <c:v>29.63155857187855</c:v>
                </c:pt>
                <c:pt idx="5630">
                  <c:v>29.63111897962357</c:v>
                </c:pt>
                <c:pt idx="5631">
                  <c:v>29.63067966209087</c:v>
                </c:pt>
                <c:pt idx="5632">
                  <c:v>29.63024035107079</c:v>
                </c:pt>
                <c:pt idx="5633">
                  <c:v>29.62980077836953</c:v>
                </c:pt>
                <c:pt idx="5634">
                  <c:v>29.62936148037833</c:v>
                </c:pt>
                <c:pt idx="5635">
                  <c:v>29.62892192071372</c:v>
                </c:pt>
                <c:pt idx="5636">
                  <c:v>29.62848263575102</c:v>
                </c:pt>
                <c:pt idx="5637">
                  <c:v>29.62804335730043</c:v>
                </c:pt>
                <c:pt idx="5638">
                  <c:v>29.62760381718806</c:v>
                </c:pt>
                <c:pt idx="5639">
                  <c:v>29.62716455176537</c:v>
                </c:pt>
                <c:pt idx="5640">
                  <c:v>29.62672502468865</c:v>
                </c:pt>
                <c:pt idx="5641">
                  <c:v>29.62628577229347</c:v>
                </c:pt>
                <c:pt idx="5642">
                  <c:v>29.6258465264099</c:v>
                </c:pt>
                <c:pt idx="5643">
                  <c:v>29.62540701888393</c:v>
                </c:pt>
                <c:pt idx="5644">
                  <c:v>29.62496778602728</c:v>
                </c:pt>
                <c:pt idx="5645">
                  <c:v>29.62452829153598</c:v>
                </c:pt>
                <c:pt idx="5646">
                  <c:v>29.62408907170584</c:v>
                </c:pt>
                <c:pt idx="5647">
                  <c:v>29.62364985838682</c:v>
                </c:pt>
                <c:pt idx="5648">
                  <c:v>29.62321038344479</c:v>
                </c:pt>
                <c:pt idx="5649">
                  <c:v>29.62277118315169</c:v>
                </c:pt>
                <c:pt idx="5650">
                  <c:v>29.62233172124333</c:v>
                </c:pt>
                <c:pt idx="5651">
                  <c:v>29.62189253397576</c:v>
                </c:pt>
                <c:pt idx="5652">
                  <c:v>29.62145335321881</c:v>
                </c:pt>
                <c:pt idx="5653">
                  <c:v>29.62101391085823</c:v>
                </c:pt>
                <c:pt idx="5654">
                  <c:v>29.62057474312622</c:v>
                </c:pt>
                <c:pt idx="5655">
                  <c:v>29.62013531379833</c:v>
                </c:pt>
                <c:pt idx="5656">
                  <c:v>29.61969615909084</c:v>
                </c:pt>
                <c:pt idx="5657">
                  <c:v>29.6192570108935</c:v>
                </c:pt>
                <c:pt idx="5658">
                  <c:v>29.6188176011119</c:v>
                </c:pt>
                <c:pt idx="5659">
                  <c:v>29.6183784659385</c:v>
                </c:pt>
                <c:pt idx="5660">
                  <c:v>29.6179390691886</c:v>
                </c:pt>
                <c:pt idx="5661">
                  <c:v>29.61749994703873</c:v>
                </c:pt>
                <c:pt idx="5662">
                  <c:v>29.6170608313985</c:v>
                </c:pt>
                <c:pt idx="5663">
                  <c:v>29.61662145419341</c:v>
                </c:pt>
                <c:pt idx="5664">
                  <c:v>29.61618235157614</c:v>
                </c:pt>
                <c:pt idx="5665">
                  <c:v>29.61574298740175</c:v>
                </c:pt>
                <c:pt idx="5666">
                  <c:v>29.61530389780703</c:v>
                </c:pt>
                <c:pt idx="5667">
                  <c:v>29.61486481472145</c:v>
                </c:pt>
                <c:pt idx="5668">
                  <c:v>29.61442547009038</c:v>
                </c:pt>
                <c:pt idx="5669">
                  <c:v>29.61398640002677</c:v>
                </c:pt>
                <c:pt idx="5670">
                  <c:v>29.61354706842542</c:v>
                </c:pt>
                <c:pt idx="5671">
                  <c:v>29.61310801138337</c:v>
                </c:pt>
                <c:pt idx="5672">
                  <c:v>29.61266896084996</c:v>
                </c:pt>
                <c:pt idx="5673">
                  <c:v>29.61222964879045</c:v>
                </c:pt>
                <c:pt idx="5674">
                  <c:v>29.61179061127802</c:v>
                </c:pt>
                <c:pt idx="5675">
                  <c:v>29.61135131224723</c:v>
                </c:pt>
                <c:pt idx="5676">
                  <c:v>29.61091228775537</c:v>
                </c:pt>
                <c:pt idx="5677">
                  <c:v>29.61047326977167</c:v>
                </c:pt>
                <c:pt idx="5678">
                  <c:v>29.61003399028123</c:v>
                </c:pt>
                <c:pt idx="5679">
                  <c:v>29.60959498531751</c:v>
                </c:pt>
                <c:pt idx="5680">
                  <c:v>29.6091557188548</c:v>
                </c:pt>
                <c:pt idx="5681">
                  <c:v>29.60871672691066</c:v>
                </c:pt>
                <c:pt idx="5682">
                  <c:v>29.60827774147418</c:v>
                </c:pt>
                <c:pt idx="5683">
                  <c:v>29.60783849455035</c:v>
                </c:pt>
                <c:pt idx="5684">
                  <c:v>29.60739952213286</c:v>
                </c:pt>
                <c:pt idx="5685">
                  <c:v>29.60696028823576</c:v>
                </c:pt>
                <c:pt idx="5686">
                  <c:v>29.60652132883687</c:v>
                </c:pt>
                <c:pt idx="5687">
                  <c:v>29.60608237594514</c:v>
                </c:pt>
                <c:pt idx="5688">
                  <c:v>29.60564316158542</c:v>
                </c:pt>
                <c:pt idx="5689">
                  <c:v>29.60520422171169</c:v>
                </c:pt>
                <c:pt idx="5690">
                  <c:v>29.60476502037773</c:v>
                </c:pt>
                <c:pt idx="5691">
                  <c:v>29.60432609352161</c:v>
                </c:pt>
                <c:pt idx="5692">
                  <c:v>29.60388717317215</c:v>
                </c:pt>
                <c:pt idx="5693">
                  <c:v>29.60344799137408</c:v>
                </c:pt>
                <c:pt idx="5694">
                  <c:v>29.60300908404164</c:v>
                </c:pt>
                <c:pt idx="5695">
                  <c:v>29.60256991526833</c:v>
                </c:pt>
                <c:pt idx="5696">
                  <c:v>29.6021310209525</c:v>
                </c:pt>
                <c:pt idx="5697">
                  <c:v>29.60169213314285</c:v>
                </c:pt>
                <c:pt idx="5698">
                  <c:v>29.60125298390395</c:v>
                </c:pt>
                <c:pt idx="5699">
                  <c:v>29.60081410911032</c:v>
                </c:pt>
                <c:pt idx="5700">
                  <c:v>29.60037497289519</c:v>
                </c:pt>
                <c:pt idx="5701">
                  <c:v>29.59993611111718</c:v>
                </c:pt>
                <c:pt idx="5702">
                  <c:v>29.59949725584485</c:v>
                </c:pt>
                <c:pt idx="5703">
                  <c:v>29.59905813916265</c:v>
                </c:pt>
                <c:pt idx="5704">
                  <c:v>29.59861929690533</c:v>
                </c:pt>
                <c:pt idx="5705">
                  <c:v>29.59818019324593</c:v>
                </c:pt>
                <c:pt idx="5706">
                  <c:v>29.59774136400327</c:v>
                </c:pt>
                <c:pt idx="5707">
                  <c:v>29.59730254126578</c:v>
                </c:pt>
                <c:pt idx="5708">
                  <c:v>29.5968634571378</c:v>
                </c:pt>
                <c:pt idx="5709">
                  <c:v>29.59642464741436</c:v>
                </c:pt>
                <c:pt idx="5710">
                  <c:v>29.59598557630817</c:v>
                </c:pt>
                <c:pt idx="5711">
                  <c:v>29.59554677959838</c:v>
                </c:pt>
                <c:pt idx="5712">
                  <c:v>29.59510798939327</c:v>
                </c:pt>
                <c:pt idx="5713">
                  <c:v>29.59466893781703</c:v>
                </c:pt>
                <c:pt idx="5714">
                  <c:v>29.59423016062498</c:v>
                </c:pt>
                <c:pt idx="5715">
                  <c:v>29.59379112206954</c:v>
                </c:pt>
                <c:pt idx="5716">
                  <c:v>29.59335235789014</c:v>
                </c:pt>
                <c:pt idx="5717">
                  <c:v>29.59291360021494</c:v>
                </c:pt>
                <c:pt idx="5718">
                  <c:v>29.59247458118794</c:v>
                </c:pt>
                <c:pt idx="5719">
                  <c:v>29.5920358365248</c:v>
                </c:pt>
                <c:pt idx="5720">
                  <c:v>29.59159683051763</c:v>
                </c:pt>
                <c:pt idx="5721">
                  <c:v>29.59115809886618</c:v>
                </c:pt>
                <c:pt idx="5722">
                  <c:v>29.5907193737184</c:v>
                </c:pt>
                <c:pt idx="5723">
                  <c:v>29.59028038723822</c:v>
                </c:pt>
                <c:pt idx="5724">
                  <c:v>29.58984167510151</c:v>
                </c:pt>
                <c:pt idx="5725">
                  <c:v>29.58940270164014</c:v>
                </c:pt>
                <c:pt idx="5726">
                  <c:v>29.58896400251412</c:v>
                </c:pt>
                <c:pt idx="5727">
                  <c:v>29.5885253098913</c:v>
                </c:pt>
                <c:pt idx="5728">
                  <c:v>29.58808635595542</c:v>
                </c:pt>
                <c:pt idx="5729">
                  <c:v>29.58764767634268</c:v>
                </c:pt>
                <c:pt idx="5730">
                  <c:v>29.58720873542463</c:v>
                </c:pt>
                <c:pt idx="5731">
                  <c:v>29.58677006882158</c:v>
                </c:pt>
                <c:pt idx="5732">
                  <c:v>29.58633140872121</c:v>
                </c:pt>
                <c:pt idx="5733">
                  <c:v>29.58589248732718</c:v>
                </c:pt>
                <c:pt idx="5734">
                  <c:v>29.58545384023592</c:v>
                </c:pt>
                <c:pt idx="5735">
                  <c:v>29.58501493185874</c:v>
                </c:pt>
                <c:pt idx="5736">
                  <c:v>29.58457629777618</c:v>
                </c:pt>
                <c:pt idx="5737">
                  <c:v>29.58413767019582</c:v>
                </c:pt>
                <c:pt idx="5738">
                  <c:v>29.58369878134116</c:v>
                </c:pt>
                <c:pt idx="5739">
                  <c:v>29.58326016676892</c:v>
                </c:pt>
                <c:pt idx="5740">
                  <c:v>29.58282129093008</c:v>
                </c:pt>
                <c:pt idx="5741">
                  <c:v>29.58238268936554</c:v>
                </c:pt>
                <c:pt idx="5742">
                  <c:v>29.58194409430274</c:v>
                </c:pt>
                <c:pt idx="5743">
                  <c:v>29.58150523798495</c:v>
                </c:pt>
                <c:pt idx="5744">
                  <c:v>29.58106665592923</c:v>
                </c:pt>
                <c:pt idx="5745">
                  <c:v>29.58062781262629</c:v>
                </c:pt>
                <c:pt idx="5746">
                  <c:v>29.58018924357731</c:v>
                </c:pt>
                <c:pt idx="5747">
                  <c:v>29.57975068102957</c:v>
                </c:pt>
                <c:pt idx="5748">
                  <c:v>29.57931185724618</c:v>
                </c:pt>
                <c:pt idx="5749">
                  <c:v>29.57887330770454</c:v>
                </c:pt>
                <c:pt idx="5750">
                  <c:v>29.57843449693502</c:v>
                </c:pt>
                <c:pt idx="5751">
                  <c:v>29.57799596039911</c:v>
                </c:pt>
                <c:pt idx="5752">
                  <c:v>29.57755743036392</c:v>
                </c:pt>
                <c:pt idx="5753">
                  <c:v>29.57711863911247</c:v>
                </c:pt>
                <c:pt idx="5754">
                  <c:v>29.57668012208242</c:v>
                </c:pt>
                <c:pt idx="5755">
                  <c:v>29.57624134384385</c:v>
                </c:pt>
                <c:pt idx="5756">
                  <c:v>29.57580283981853</c:v>
                </c:pt>
                <c:pt idx="5757">
                  <c:v>29.57536434229345</c:v>
                </c:pt>
                <c:pt idx="5758">
                  <c:v>29.57492558357146</c:v>
                </c:pt>
                <c:pt idx="5759">
                  <c:v>29.57448709905052</c:v>
                </c:pt>
                <c:pt idx="5760">
                  <c:v>29.57404835334041</c:v>
                </c:pt>
                <c:pt idx="5761">
                  <c:v>29.5736098818232</c:v>
                </c:pt>
                <c:pt idx="5762">
                  <c:v>29.57317141680577</c:v>
                </c:pt>
                <c:pt idx="5763">
                  <c:v>29.57273269061075</c:v>
                </c:pt>
                <c:pt idx="5764">
                  <c:v>29.57229423859646</c:v>
                </c:pt>
                <c:pt idx="5765">
                  <c:v>29.57185552541233</c:v>
                </c:pt>
                <c:pt idx="5766">
                  <c:v>29.57141708640079</c:v>
                </c:pt>
                <c:pt idx="5767">
                  <c:v>29.5709786538885</c:v>
                </c:pt>
                <c:pt idx="5768">
                  <c:v>29.57053996021799</c:v>
                </c:pt>
                <c:pt idx="5769">
                  <c:v>29.57010154070785</c:v>
                </c:pt>
                <c:pt idx="5770">
                  <c:v>29.56966286004722</c:v>
                </c:pt>
                <c:pt idx="5771">
                  <c:v>29.56922445353888</c:v>
                </c:pt>
                <c:pt idx="5772">
                  <c:v>29.56878605352924</c:v>
                </c:pt>
                <c:pt idx="5773">
                  <c:v>29.56834739238077</c:v>
                </c:pt>
                <c:pt idx="5774">
                  <c:v>29.56790900537233</c:v>
                </c:pt>
                <c:pt idx="5775">
                  <c:v>29.56747035723276</c:v>
                </c:pt>
                <c:pt idx="5776">
                  <c:v>29.56703198322509</c:v>
                </c:pt>
                <c:pt idx="5777">
                  <c:v>29.56659361571568</c:v>
                </c:pt>
                <c:pt idx="5778">
                  <c:v>29.56615498708675</c:v>
                </c:pt>
                <c:pt idx="5779">
                  <c:v>29.5657166325775</c:v>
                </c:pt>
                <c:pt idx="5780">
                  <c:v>29.5652780169565</c:v>
                </c:pt>
                <c:pt idx="5781">
                  <c:v>29.56483967544706</c:v>
                </c:pt>
                <c:pt idx="5782">
                  <c:v>29.56440134043538</c:v>
                </c:pt>
                <c:pt idx="5783">
                  <c:v>29.56396274432353</c:v>
                </c:pt>
                <c:pt idx="5784">
                  <c:v>29.56352442231104</c:v>
                </c:pt>
                <c:pt idx="5785">
                  <c:v>29.56308583920611</c:v>
                </c:pt>
                <c:pt idx="5786">
                  <c:v>29.5626475301924</c:v>
                </c:pt>
                <c:pt idx="5787">
                  <c:v>29.56220922767598</c:v>
                </c:pt>
                <c:pt idx="5788">
                  <c:v>29.56177066407873</c:v>
                </c:pt>
                <c:pt idx="5789">
                  <c:v>29.56133237456049</c:v>
                </c:pt>
                <c:pt idx="5790">
                  <c:v>29.56089382396918</c:v>
                </c:pt>
                <c:pt idx="5791">
                  <c:v>29.56045554744878</c:v>
                </c:pt>
                <c:pt idx="5792">
                  <c:v>29.56001727742511</c:v>
                </c:pt>
                <c:pt idx="5793">
                  <c:v>29.55957874633999</c:v>
                </c:pt>
                <c:pt idx="5794">
                  <c:v>29.55914048931356</c:v>
                </c:pt>
                <c:pt idx="5795">
                  <c:v>29.55870197123335</c:v>
                </c:pt>
                <c:pt idx="5796">
                  <c:v>29.55826372720376</c:v>
                </c:pt>
                <c:pt idx="5797">
                  <c:v>29.55782548967042</c:v>
                </c:pt>
                <c:pt idx="5798">
                  <c:v>29.55738699109493</c:v>
                </c:pt>
                <c:pt idx="5799">
                  <c:v>29.55694876655781</c:v>
                </c:pt>
                <c:pt idx="5800">
                  <c:v>29.55651028098628</c:v>
                </c:pt>
                <c:pt idx="5801">
                  <c:v>29.556072069445</c:v>
                </c:pt>
                <c:pt idx="5802">
                  <c:v>29.55563386439949</c:v>
                </c:pt>
                <c:pt idx="5803">
                  <c:v>29.55519539833116</c:v>
                </c:pt>
                <c:pt idx="5804">
                  <c:v>29.55475720628089</c:v>
                </c:pt>
                <c:pt idx="5805">
                  <c:v>29.55431875321554</c:v>
                </c:pt>
                <c:pt idx="5806">
                  <c:v>29.5538805741601</c:v>
                </c:pt>
                <c:pt idx="5807">
                  <c:v>29.55344240159993</c:v>
                </c:pt>
                <c:pt idx="5808">
                  <c:v>29.55300396803633</c:v>
                </c:pt>
                <c:pt idx="5809">
                  <c:v>29.55256580847042</c:v>
                </c:pt>
                <c:pt idx="5810">
                  <c:v>29.55212738790877</c:v>
                </c:pt>
                <c:pt idx="5811">
                  <c:v>29.55168924133671</c:v>
                </c:pt>
                <c:pt idx="5812">
                  <c:v>29.55125110125944</c:v>
                </c:pt>
                <c:pt idx="5813">
                  <c:v>29.55081270019803</c:v>
                </c:pt>
                <c:pt idx="5814">
                  <c:v>29.55037457311402</c:v>
                </c:pt>
                <c:pt idx="5815">
                  <c:v>29.54993618505359</c:v>
                </c:pt>
                <c:pt idx="5816">
                  <c:v>29.54949807096244</c:v>
                </c:pt>
                <c:pt idx="5817">
                  <c:v>29.54905996336558</c:v>
                </c:pt>
                <c:pt idx="5818">
                  <c:v>29.54862159480389</c:v>
                </c:pt>
                <c:pt idx="5819">
                  <c:v>29.54818350019929</c:v>
                </c:pt>
                <c:pt idx="5820">
                  <c:v>29.54774514463764</c:v>
                </c:pt>
                <c:pt idx="5821">
                  <c:v>29.54730706302491</c:v>
                </c:pt>
                <c:pt idx="5822">
                  <c:v>29.54686898790598</c:v>
                </c:pt>
                <c:pt idx="5823">
                  <c:v>29.54643065184158</c:v>
                </c:pt>
                <c:pt idx="5824">
                  <c:v>29.54599258971392</c:v>
                </c:pt>
                <c:pt idx="5825">
                  <c:v>29.54555426664852</c:v>
                </c:pt>
                <c:pt idx="5826">
                  <c:v>29.54511621751173</c:v>
                </c:pt>
                <c:pt idx="5827">
                  <c:v>29.54467817486828</c:v>
                </c:pt>
                <c:pt idx="5828">
                  <c:v>29.54423987129866</c:v>
                </c:pt>
                <c:pt idx="5829">
                  <c:v>29.54380184164548</c:v>
                </c:pt>
                <c:pt idx="5830">
                  <c:v>29.54336355107388</c:v>
                </c:pt>
                <c:pt idx="5831">
                  <c:v>29.54292553441058</c:v>
                </c:pt>
                <c:pt idx="5832">
                  <c:v>29.54248752424009</c:v>
                </c:pt>
                <c:pt idx="5833">
                  <c:v>29.54204925316277</c:v>
                </c:pt>
                <c:pt idx="5834">
                  <c:v>29.5416112559816</c:v>
                </c:pt>
                <c:pt idx="5835">
                  <c:v>29.54117299790132</c:v>
                </c:pt>
                <c:pt idx="5836">
                  <c:v>29.54073501370902</c:v>
                </c:pt>
                <c:pt idx="5837">
                  <c:v>29.54029703600905</c:v>
                </c:pt>
                <c:pt idx="5838">
                  <c:v>29.53985879742158</c:v>
                </c:pt>
                <c:pt idx="5839">
                  <c:v>29.53942083270989</c:v>
                </c:pt>
                <c:pt idx="5840">
                  <c:v>29.53898260711848</c:v>
                </c:pt>
                <c:pt idx="5841">
                  <c:v>29.53854465539471</c:v>
                </c:pt>
                <c:pt idx="5842">
                  <c:v>29.53810671016277</c:v>
                </c:pt>
                <c:pt idx="5843">
                  <c:v>29.53766850406266</c:v>
                </c:pt>
                <c:pt idx="5844">
                  <c:v>29.53723057181803</c:v>
                </c:pt>
                <c:pt idx="5845">
                  <c:v>29.53679237871297</c:v>
                </c:pt>
                <c:pt idx="5846">
                  <c:v>29.53635445945525</c:v>
                </c:pt>
                <c:pt idx="5847">
                  <c:v>29.53591654668887</c:v>
                </c:pt>
                <c:pt idx="5848">
                  <c:v>29.53547837307365</c:v>
                </c:pt>
                <c:pt idx="5849">
                  <c:v>29.53504047329359</c:v>
                </c:pt>
                <c:pt idx="5850">
                  <c:v>29.53460231267242</c:v>
                </c:pt>
                <c:pt idx="5851">
                  <c:v>29.53416442587828</c:v>
                </c:pt>
                <c:pt idx="5852">
                  <c:v>29.53372654557498</c:v>
                </c:pt>
                <c:pt idx="5853">
                  <c:v>29.53328840444217</c:v>
                </c:pt>
                <c:pt idx="5854">
                  <c:v>29.5328505371242</c:v>
                </c:pt>
                <c:pt idx="5855">
                  <c:v>29.53241240898446</c:v>
                </c:pt>
                <c:pt idx="5856">
                  <c:v>29.53197455465142</c:v>
                </c:pt>
                <c:pt idx="5857">
                  <c:v>29.53153670680873</c:v>
                </c:pt>
                <c:pt idx="5858">
                  <c:v>29.53109859815585</c:v>
                </c:pt>
                <c:pt idx="5859">
                  <c:v>29.5306607632975</c:v>
                </c:pt>
                <c:pt idx="5860">
                  <c:v>29.5302226676367</c:v>
                </c:pt>
                <c:pt idx="5861">
                  <c:v>29.52978484576228</c:v>
                </c:pt>
                <c:pt idx="5862">
                  <c:v>29.52934703037772</c:v>
                </c:pt>
                <c:pt idx="5863">
                  <c:v>29.52890895420231</c:v>
                </c:pt>
                <c:pt idx="5864">
                  <c:v>29.52847115180111</c:v>
                </c:pt>
                <c:pt idx="5865">
                  <c:v>29.52803308861677</c:v>
                </c:pt>
                <c:pt idx="5866">
                  <c:v>29.52759529919852</c:v>
                </c:pt>
                <c:pt idx="5867">
                  <c:v>29.52715751626963</c:v>
                </c:pt>
                <c:pt idx="5868">
                  <c:v>29.52671947256916</c:v>
                </c:pt>
                <c:pt idx="5869">
                  <c:v>29.52628170262265</c:v>
                </c:pt>
                <c:pt idx="5870">
                  <c:v>29.52584367191228</c:v>
                </c:pt>
                <c:pt idx="5871">
                  <c:v>29.52540591512729</c:v>
                </c:pt>
                <c:pt idx="5872">
                  <c:v>29.52496816502951</c:v>
                </c:pt>
                <c:pt idx="5873">
                  <c:v>29.52453015418127</c:v>
                </c:pt>
                <c:pt idx="5874">
                  <c:v>29.52409241706796</c:v>
                </c:pt>
                <c:pt idx="5875">
                  <c:v>29.52365441921195</c:v>
                </c:pt>
                <c:pt idx="5876">
                  <c:v>29.52321669508275</c:v>
                </c:pt>
                <c:pt idx="5877">
                  <c:v>29.52277897744348</c:v>
                </c:pt>
                <c:pt idx="5878">
                  <c:v>29.52234099907308</c:v>
                </c:pt>
                <c:pt idx="5879">
                  <c:v>29.52190329441736</c:v>
                </c:pt>
                <c:pt idx="5880">
                  <c:v>29.52146532903824</c:v>
                </c:pt>
                <c:pt idx="5881">
                  <c:v>29.52102763736562</c:v>
                </c:pt>
                <c:pt idx="5882">
                  <c:v>29.52058995218248</c:v>
                </c:pt>
                <c:pt idx="5883">
                  <c:v>29.52015200628755</c:v>
                </c:pt>
                <c:pt idx="5884">
                  <c:v>29.51971433408695</c:v>
                </c:pt>
                <c:pt idx="5885">
                  <c:v>29.5192764011823</c:v>
                </c:pt>
                <c:pt idx="5886">
                  <c:v>29.51883874196387</c:v>
                </c:pt>
                <c:pt idx="5887">
                  <c:v>29.51840108923439</c:v>
                </c:pt>
                <c:pt idx="5888">
                  <c:v>29.51796317581246</c:v>
                </c:pt>
                <c:pt idx="5889">
                  <c:v>29.51752553606459</c:v>
                </c:pt>
                <c:pt idx="5890">
                  <c:v>29.51708763563198</c:v>
                </c:pt>
                <c:pt idx="5891">
                  <c:v>29.51665000886531</c:v>
                </c:pt>
                <c:pt idx="5892">
                  <c:v>29.5162123885871</c:v>
                </c:pt>
                <c:pt idx="5893">
                  <c:v>29.51577450763576</c:v>
                </c:pt>
                <c:pt idx="5894">
                  <c:v>29.51533690033818</c:v>
                </c:pt>
                <c:pt idx="5895">
                  <c:v>29.5148990323752</c:v>
                </c:pt>
                <c:pt idx="5896">
                  <c:v>29.51446143805784</c:v>
                </c:pt>
                <c:pt idx="5897">
                  <c:v>29.51402385022848</c:v>
                </c:pt>
                <c:pt idx="5898">
                  <c:v>29.51358600174532</c:v>
                </c:pt>
                <c:pt idx="5899">
                  <c:v>29.5131484268956</c:v>
                </c:pt>
                <c:pt idx="5900">
                  <c:v>29.51271059139982</c:v>
                </c:pt>
                <c:pt idx="5901">
                  <c:v>29.51227302952937</c:v>
                </c:pt>
                <c:pt idx="5902">
                  <c:v>29.51183547414642</c:v>
                </c:pt>
                <c:pt idx="5903">
                  <c:v>29.51139765812901</c:v>
                </c:pt>
                <c:pt idx="5904">
                  <c:v>29.51096011572474</c:v>
                </c:pt>
                <c:pt idx="5905">
                  <c:v>29.51052231269373</c:v>
                </c:pt>
                <c:pt idx="5906">
                  <c:v>29.51008478326777</c:v>
                </c:pt>
                <c:pt idx="5907">
                  <c:v>29.50964726032882</c:v>
                </c:pt>
                <c:pt idx="5908">
                  <c:v>29.50920947677472</c:v>
                </c:pt>
                <c:pt idx="5909">
                  <c:v>29.50877196681348</c:v>
                </c:pt>
                <c:pt idx="5910">
                  <c:v>29.50833419624482</c:v>
                </c:pt>
                <c:pt idx="5911">
                  <c:v>29.50789669926091</c:v>
                </c:pt>
                <c:pt idx="5912">
                  <c:v>29.50745920876354</c:v>
                </c:pt>
                <c:pt idx="5913">
                  <c:v>29.50702145767034</c:v>
                </c:pt>
                <c:pt idx="5914">
                  <c:v>29.50658398014971</c:v>
                </c:pt>
                <c:pt idx="5915">
                  <c:v>29.50614624204097</c:v>
                </c:pt>
                <c:pt idx="5916">
                  <c:v>29.5057087774967</c:v>
                </c:pt>
                <c:pt idx="5917">
                  <c:v>29.50527131943848</c:v>
                </c:pt>
                <c:pt idx="5918">
                  <c:v>29.50483360080375</c:v>
                </c:pt>
                <c:pt idx="5919">
                  <c:v>29.5043961557213</c:v>
                </c:pt>
                <c:pt idx="5920">
                  <c:v>29.50395845007007</c:v>
                </c:pt>
                <c:pt idx="5921">
                  <c:v>29.50352101796301</c:v>
                </c:pt>
                <c:pt idx="5922">
                  <c:v>29.50308359234152</c:v>
                </c:pt>
                <c:pt idx="5923">
                  <c:v>29.50264590616282</c:v>
                </c:pt>
                <c:pt idx="5924">
                  <c:v>29.50220849351614</c:v>
                </c:pt>
                <c:pt idx="5925">
                  <c:v>29.50177082031999</c:v>
                </c:pt>
                <c:pt idx="5926">
                  <c:v>29.50133342064772</c:v>
                </c:pt>
                <c:pt idx="5927">
                  <c:v>29.50089602746053</c:v>
                </c:pt>
                <c:pt idx="5928">
                  <c:v>29.50045837373547</c:v>
                </c:pt>
                <c:pt idx="5929">
                  <c:v>29.50002099352212</c:v>
                </c:pt>
                <c:pt idx="5930">
                  <c:v>29.49958335277862</c:v>
                </c:pt>
                <c:pt idx="5931">
                  <c:v>29.49914598553872</c:v>
                </c:pt>
                <c:pt idx="5932">
                  <c:v>29.49870862478342</c:v>
                </c:pt>
                <c:pt idx="5933">
                  <c:v>29.49827100350955</c:v>
                </c:pt>
                <c:pt idx="5934">
                  <c:v>29.49783365572712</c:v>
                </c:pt>
                <c:pt idx="5935">
                  <c:v>29.49739604743382</c:v>
                </c:pt>
                <c:pt idx="5936">
                  <c:v>29.49695871262389</c:v>
                </c:pt>
                <c:pt idx="5937">
                  <c:v>29.49652138429805</c:v>
                </c:pt>
                <c:pt idx="5938">
                  <c:v>29.49608379547296</c:v>
                </c:pt>
                <c:pt idx="5939">
                  <c:v>29.49564648011899</c:v>
                </c:pt>
                <c:pt idx="5940">
                  <c:v>29.49520890427354</c:v>
                </c:pt>
                <c:pt idx="5941">
                  <c:v>29.49477160189111</c:v>
                </c:pt>
                <c:pt idx="5942">
                  <c:v>29.49433430599231</c:v>
                </c:pt>
                <c:pt idx="5943">
                  <c:v>29.49389674961357</c:v>
                </c:pt>
                <c:pt idx="5944">
                  <c:v>29.49345946668569</c:v>
                </c:pt>
                <c:pt idx="5945">
                  <c:v>29.4930219232856</c:v>
                </c:pt>
                <c:pt idx="5946">
                  <c:v>29.49258465332827</c:v>
                </c:pt>
                <c:pt idx="5947">
                  <c:v>29.49214738985409</c:v>
                </c:pt>
                <c:pt idx="5948">
                  <c:v>29.49170986591927</c:v>
                </c:pt>
                <c:pt idx="5949">
                  <c:v>29.49127261541504</c:v>
                </c:pt>
                <c:pt idx="5950">
                  <c:v>29.49083510445791</c:v>
                </c:pt>
                <c:pt idx="5951">
                  <c:v>29.49039786692323</c:v>
                </c:pt>
                <c:pt idx="5952">
                  <c:v>29.48996063587126</c:v>
                </c:pt>
                <c:pt idx="5953">
                  <c:v>29.48952314437792</c:v>
                </c:pt>
                <c:pt idx="5954">
                  <c:v>29.48908592629494</c:v>
                </c:pt>
                <c:pt idx="5955">
                  <c:v>29.48864844777832</c:v>
                </c:pt>
                <c:pt idx="5956">
                  <c:v>29.48821124266392</c:v>
                </c:pt>
                <c:pt idx="5957">
                  <c:v>29.48777404403171</c:v>
                </c:pt>
                <c:pt idx="5958">
                  <c:v>29.48733658497745</c:v>
                </c:pt>
                <c:pt idx="5959">
                  <c:v>29.48689939931327</c:v>
                </c:pt>
                <c:pt idx="5960">
                  <c:v>29.48646195323477</c:v>
                </c:pt>
                <c:pt idx="5961">
                  <c:v>29.48602478053821</c:v>
                </c:pt>
                <c:pt idx="5962">
                  <c:v>29.48558761432331</c:v>
                </c:pt>
                <c:pt idx="5963">
                  <c:v>29.48515018770572</c:v>
                </c:pt>
                <c:pt idx="5964">
                  <c:v>29.48471303445789</c:v>
                </c:pt>
                <c:pt idx="5965">
                  <c:v>29.4842756208151</c:v>
                </c:pt>
                <c:pt idx="5966">
                  <c:v>29.48383848053392</c:v>
                </c:pt>
                <c:pt idx="5967">
                  <c:v>29.48340134673397</c:v>
                </c:pt>
                <c:pt idx="5968">
                  <c:v>29.48296395255063</c:v>
                </c:pt>
                <c:pt idx="5969">
                  <c:v>29.48252683171674</c:v>
                </c:pt>
                <c:pt idx="5970">
                  <c:v>29.48208945050718</c:v>
                </c:pt>
                <c:pt idx="5971">
                  <c:v>29.48165234263902</c:v>
                </c:pt>
                <c:pt idx="5972">
                  <c:v>29.48121524125158</c:v>
                </c:pt>
                <c:pt idx="5973">
                  <c:v>29.4807778795</c:v>
                </c:pt>
                <c:pt idx="5974">
                  <c:v>29.48034079107768</c:v>
                </c:pt>
                <c:pt idx="5975">
                  <c:v>29.47990344229896</c:v>
                </c:pt>
                <c:pt idx="5976">
                  <c:v>29.47946636684135</c:v>
                </c:pt>
                <c:pt idx="5977">
                  <c:v>29.47902929786395</c:v>
                </c:pt>
                <c:pt idx="5978">
                  <c:v>29.4785919685418</c:v>
                </c:pt>
                <c:pt idx="5979">
                  <c:v>29.47815491252857</c:v>
                </c:pt>
                <c:pt idx="5980">
                  <c:v>29.47771759617826</c:v>
                </c:pt>
                <c:pt idx="5981">
                  <c:v>29.47728055312878</c:v>
                </c:pt>
                <c:pt idx="5982">
                  <c:v>29.47684351655906</c:v>
                </c:pt>
                <c:pt idx="5983">
                  <c:v>29.47640621966382</c:v>
                </c:pt>
                <c:pt idx="5984">
                  <c:v>29.4759691960573</c:v>
                </c:pt>
                <c:pt idx="5985">
                  <c:v>29.47553191213295</c:v>
                </c:pt>
                <c:pt idx="5986">
                  <c:v>29.47509490148921</c:v>
                </c:pt>
                <c:pt idx="5987">
                  <c:v>29.47465789732473</c:v>
                </c:pt>
                <c:pt idx="5988">
                  <c:v>29.47422063285404</c:v>
                </c:pt>
                <c:pt idx="5989">
                  <c:v>29.47378364165175</c:v>
                </c:pt>
                <c:pt idx="5990">
                  <c:v>29.47334639015098</c:v>
                </c:pt>
                <c:pt idx="5991">
                  <c:v>29.47290941191052</c:v>
                </c:pt>
                <c:pt idx="5992">
                  <c:v>29.47247244014885</c:v>
                </c:pt>
                <c:pt idx="5993">
                  <c:v>29.47203520810026</c:v>
                </c:pt>
                <c:pt idx="5994">
                  <c:v>29.47159824929982</c:v>
                </c:pt>
                <c:pt idx="5995">
                  <c:v>29.47116103022019</c:v>
                </c:pt>
                <c:pt idx="5996">
                  <c:v>29.4707240843806</c:v>
                </c:pt>
                <c:pt idx="5997">
                  <c:v>29.4702871450193</c:v>
                </c:pt>
                <c:pt idx="5998">
                  <c:v>29.4698499453904</c:v>
                </c:pt>
                <c:pt idx="5999">
                  <c:v>29.46941301898935</c:v>
                </c:pt>
                <c:pt idx="6000">
                  <c:v>29.46897583232846</c:v>
                </c:pt>
                <c:pt idx="6001">
                  <c:v>29.46853891888729</c:v>
                </c:pt>
                <c:pt idx="6002">
                  <c:v>29.46810201192396</c:v>
                </c:pt>
                <c:pt idx="6003">
                  <c:v>29.46766484471232</c:v>
                </c:pt>
                <c:pt idx="6004">
                  <c:v>29.4672279507083</c:v>
                </c:pt>
                <c:pt idx="6005">
                  <c:v>29.46679079646367</c:v>
                </c:pt>
                <c:pt idx="6006">
                  <c:v>29.46635391541855</c:v>
                </c:pt>
                <c:pt idx="6007">
                  <c:v>29.46591704085075</c:v>
                </c:pt>
                <c:pt idx="6008">
                  <c:v>29.46547990605392</c:v>
                </c:pt>
                <c:pt idx="6009">
                  <c:v>29.46504304444448</c:v>
                </c:pt>
                <c:pt idx="6010">
                  <c:v>29.46460592261371</c:v>
                </c:pt>
                <c:pt idx="6011">
                  <c:v>29.46416907396218</c:v>
                </c:pt>
                <c:pt idx="6012">
                  <c:v>29.4637322317875</c:v>
                </c:pt>
                <c:pt idx="6013">
                  <c:v>29.46329512940311</c:v>
                </c:pt>
                <c:pt idx="6014">
                  <c:v>29.46285830018579</c:v>
                </c:pt>
                <c:pt idx="6015">
                  <c:v>29.46242121076644</c:v>
                </c:pt>
                <c:pt idx="6016">
                  <c:v>29.46198439450612</c:v>
                </c:pt>
                <c:pt idx="6017">
                  <c:v>29.46154758472212</c:v>
                </c:pt>
                <c:pt idx="6018">
                  <c:v>29.46111051474772</c:v>
                </c:pt>
                <c:pt idx="6019">
                  <c:v>29.46067371792012</c:v>
                </c:pt>
                <c:pt idx="6020">
                  <c:v>29.46023666090979</c:v>
                </c:pt>
                <c:pt idx="6021">
                  <c:v>29.4597998770382</c:v>
                </c:pt>
                <c:pt idx="6022">
                  <c:v>29.45936309964251</c:v>
                </c:pt>
                <c:pt idx="6023">
                  <c:v>29.45892606207564</c:v>
                </c:pt>
                <c:pt idx="6024">
                  <c:v>29.45848929763533</c:v>
                </c:pt>
                <c:pt idx="6025">
                  <c:v>29.45805227303162</c:v>
                </c:pt>
                <c:pt idx="6026">
                  <c:v>29.45761552154637</c:v>
                </c:pt>
                <c:pt idx="6027">
                  <c:v>29.4571787765365</c:v>
                </c:pt>
                <c:pt idx="6028">
                  <c:v>29.45674177137477</c:v>
                </c:pt>
                <c:pt idx="6029">
                  <c:v>29.45630503931936</c:v>
                </c:pt>
                <c:pt idx="6030">
                  <c:v>29.45586804711979</c:v>
                </c:pt>
                <c:pt idx="6031">
                  <c:v>29.45543132801844</c:v>
                </c:pt>
                <c:pt idx="6032">
                  <c:v>29.454994615392</c:v>
                </c:pt>
                <c:pt idx="6033">
                  <c:v>29.45455764263298</c:v>
                </c:pt>
                <c:pt idx="6034">
                  <c:v>29.45412094296002</c:v>
                </c:pt>
                <c:pt idx="6035">
                  <c:v>29.45368398316218</c:v>
                </c:pt>
                <c:pt idx="6036">
                  <c:v>29.45324729644232</c:v>
                </c:pt>
                <c:pt idx="6037">
                  <c:v>29.45281061619689</c:v>
                </c:pt>
                <c:pt idx="6038">
                  <c:v>29.45237367583815</c:v>
                </c:pt>
                <c:pt idx="6039">
                  <c:v>29.45193700854522</c:v>
                </c:pt>
                <c:pt idx="6040">
                  <c:v>29.45150008114671</c:v>
                </c:pt>
                <c:pt idx="6041">
                  <c:v>29.45106342680591</c:v>
                </c:pt>
                <c:pt idx="6042">
                  <c:v>29.45062677893903</c:v>
                </c:pt>
                <c:pt idx="6043">
                  <c:v>29.45018987097815</c:v>
                </c:pt>
                <c:pt idx="6044">
                  <c:v>29.44975323606283</c:v>
                </c:pt>
                <c:pt idx="6045">
                  <c:v>29.4493163410612</c:v>
                </c:pt>
                <c:pt idx="6046">
                  <c:v>29.44887971909706</c:v>
                </c:pt>
                <c:pt idx="6047">
                  <c:v>29.44844310360633</c:v>
                </c:pt>
                <c:pt idx="6048">
                  <c:v>29.44800622804091</c:v>
                </c:pt>
                <c:pt idx="6049">
                  <c:v>29.44756962550077</c:v>
                </c:pt>
                <c:pt idx="6050">
                  <c:v>29.44713276289361</c:v>
                </c:pt>
                <c:pt idx="6051">
                  <c:v>29.44669617330364</c:v>
                </c:pt>
                <c:pt idx="6052">
                  <c:v>29.44625959018668</c:v>
                </c:pt>
                <c:pt idx="6053">
                  <c:v>29.44582274701425</c:v>
                </c:pt>
                <c:pt idx="6054">
                  <c:v>29.44538617684688</c:v>
                </c:pt>
                <c:pt idx="6055">
                  <c:v>29.44494934663176</c:v>
                </c:pt>
                <c:pt idx="6056">
                  <c:v>29.4445127894136</c:v>
                </c:pt>
                <c:pt idx="6057">
                  <c:v>29.44407623866791</c:v>
                </c:pt>
                <c:pt idx="6058">
                  <c:v>29.44363942788608</c:v>
                </c:pt>
                <c:pt idx="6059">
                  <c:v>29.44320289008903</c:v>
                </c:pt>
                <c:pt idx="6060">
                  <c:v>29.44276609226352</c:v>
                </c:pt>
                <c:pt idx="6061">
                  <c:v>29.44232956741475</c:v>
                </c:pt>
                <c:pt idx="6062">
                  <c:v>29.44189304903797</c:v>
                </c:pt>
                <c:pt idx="6063">
                  <c:v>29.44145627064428</c:v>
                </c:pt>
                <c:pt idx="6064">
                  <c:v>29.44101976521516</c:v>
                </c:pt>
                <c:pt idx="6065">
                  <c:v>29.44058299977682</c:v>
                </c:pt>
                <c:pt idx="6066">
                  <c:v>29.44014650729498</c:v>
                </c:pt>
                <c:pt idx="6067">
                  <c:v>29.43971002128467</c:v>
                </c:pt>
                <c:pt idx="6068">
                  <c:v>29.43927327527672</c:v>
                </c:pt>
                <c:pt idx="6069">
                  <c:v>29.43883680221309</c:v>
                </c:pt>
                <c:pt idx="6070">
                  <c:v>29.43840006915954</c:v>
                </c:pt>
                <c:pt idx="6071">
                  <c:v>29.43796360904221</c:v>
                </c:pt>
                <c:pt idx="6072">
                  <c:v>29.43752715539593</c:v>
                </c:pt>
                <c:pt idx="6073">
                  <c:v>29.43709044177128</c:v>
                </c:pt>
                <c:pt idx="6074">
                  <c:v>29.43665400107072</c:v>
                </c:pt>
                <c:pt idx="6075">
                  <c:v>29.43621730039951</c:v>
                </c:pt>
                <c:pt idx="6076">
                  <c:v>29.43578087264428</c:v>
                </c:pt>
                <c:pt idx="6077">
                  <c:v>29.43534445135961</c:v>
                </c:pt>
                <c:pt idx="6078">
                  <c:v>29.43490777011585</c:v>
                </c:pt>
                <c:pt idx="6079">
                  <c:v>29.43447136177593</c:v>
                </c:pt>
                <c:pt idx="6080">
                  <c:v>29.43403469348464</c:v>
                </c:pt>
                <c:pt idx="6081">
                  <c:v>29.43359829808909</c:v>
                </c:pt>
                <c:pt idx="6082">
                  <c:v>29.4331619091636</c:v>
                </c:pt>
                <c:pt idx="6083">
                  <c:v>29.43272526029831</c:v>
                </c:pt>
                <c:pt idx="6084">
                  <c:v>29.43228888431661</c:v>
                </c:pt>
                <c:pt idx="6085">
                  <c:v>29.43185224840281</c:v>
                </c:pt>
                <c:pt idx="6086">
                  <c:v>29.43141588536451</c:v>
                </c:pt>
                <c:pt idx="6087">
                  <c:v>29.43097952879579</c:v>
                </c:pt>
                <c:pt idx="6088">
                  <c:v>29.43054291230652</c:v>
                </c:pt>
                <c:pt idx="6089">
                  <c:v>29.43010656868062</c:v>
                </c:pt>
                <c:pt idx="6090">
                  <c:v>29.42966996514188</c:v>
                </c:pt>
                <c:pt idx="6091">
                  <c:v>29.42923363445842</c:v>
                </c:pt>
                <c:pt idx="6092">
                  <c:v>29.42879731024404</c:v>
                </c:pt>
                <c:pt idx="6093">
                  <c:v>29.42836072612839</c:v>
                </c:pt>
                <c:pt idx="6094">
                  <c:v>29.42792441485586</c:v>
                </c:pt>
                <c:pt idx="6095">
                  <c:v>29.42748784368976</c:v>
                </c:pt>
                <c:pt idx="6096">
                  <c:v>29.4270515453587</c:v>
                </c:pt>
                <c:pt idx="6097">
                  <c:v>29.42661525349624</c:v>
                </c:pt>
                <c:pt idx="6098">
                  <c:v>29.42617870175178</c:v>
                </c:pt>
                <c:pt idx="6099">
                  <c:v>29.42574242283018</c:v>
                </c:pt>
                <c:pt idx="6100">
                  <c:v>29.42530588403432</c:v>
                </c:pt>
                <c:pt idx="6101">
                  <c:v>29.42486961805323</c:v>
                </c:pt>
                <c:pt idx="6102">
                  <c:v>29.42443335854027</c:v>
                </c:pt>
                <c:pt idx="6103">
                  <c:v>29.42399683916457</c:v>
                </c:pt>
                <c:pt idx="6104">
                  <c:v>29.42356059259151</c:v>
                </c:pt>
                <c:pt idx="6105">
                  <c:v>29.42312408616342</c:v>
                </c:pt>
                <c:pt idx="6106">
                  <c:v>29.42268785252987</c:v>
                </c:pt>
                <c:pt idx="6107">
                  <c:v>29.42225162536401</c:v>
                </c:pt>
                <c:pt idx="6108">
                  <c:v>29.42181513835463</c:v>
                </c:pt>
                <c:pt idx="6109">
                  <c:v>29.42137892412769</c:v>
                </c:pt>
                <c:pt idx="6110">
                  <c:v>29.42094245006496</c:v>
                </c:pt>
                <c:pt idx="6111">
                  <c:v>29.42050624877657</c:v>
                </c:pt>
                <c:pt idx="6112">
                  <c:v>29.42007005395532</c:v>
                </c:pt>
                <c:pt idx="6113">
                  <c:v>29.41963359930984</c:v>
                </c:pt>
                <c:pt idx="6114">
                  <c:v>29.4191974174266</c:v>
                </c:pt>
                <c:pt idx="6115">
                  <c:v>29.41876097572679</c:v>
                </c:pt>
                <c:pt idx="6116">
                  <c:v>29.41832480678111</c:v>
                </c:pt>
                <c:pt idx="6117">
                  <c:v>29.41788864430211</c:v>
                </c:pt>
                <c:pt idx="6118">
                  <c:v>29.41745222201813</c:v>
                </c:pt>
                <c:pt idx="6119">
                  <c:v>29.41701607247612</c:v>
                </c:pt>
                <c:pt idx="6120">
                  <c:v>29.41657966313685</c:v>
                </c:pt>
                <c:pt idx="6121">
                  <c:v>29.41614352653145</c:v>
                </c:pt>
                <c:pt idx="6122">
                  <c:v>29.41570739639224</c:v>
                </c:pt>
                <c:pt idx="6123">
                  <c:v>29.41527100646733</c:v>
                </c:pt>
                <c:pt idx="6124">
                  <c:v>29.41483488926414</c:v>
                </c:pt>
                <c:pt idx="6125">
                  <c:v>29.41439851228296</c:v>
                </c:pt>
                <c:pt idx="6126">
                  <c:v>29.41396240801542</c:v>
                </c:pt>
                <c:pt idx="6127">
                  <c:v>29.41352631021359</c:v>
                </c:pt>
                <c:pt idx="6128">
                  <c:v>29.41308995264531</c:v>
                </c:pt>
                <c:pt idx="6129">
                  <c:v>29.41265386777854</c:v>
                </c:pt>
                <c:pt idx="6130">
                  <c:v>29.41221752315302</c:v>
                </c:pt>
                <c:pt idx="6131">
                  <c:v>29.41178145122092</c:v>
                </c:pt>
                <c:pt idx="6132">
                  <c:v>29.41134538575404</c:v>
                </c:pt>
                <c:pt idx="6133">
                  <c:v>29.41090906053997</c:v>
                </c:pt>
                <c:pt idx="6134">
                  <c:v>29.41047300800718</c:v>
                </c:pt>
                <c:pt idx="6135">
                  <c:v>29.41003669573491</c:v>
                </c:pt>
                <c:pt idx="6136">
                  <c:v>29.40960065613582</c:v>
                </c:pt>
                <c:pt idx="6137">
                  <c:v>29.40916462300147</c:v>
                </c:pt>
                <c:pt idx="6138">
                  <c:v>29.40872833013916</c:v>
                </c:pt>
                <c:pt idx="6139">
                  <c:v>29.40829230993794</c:v>
                </c:pt>
                <c:pt idx="6140">
                  <c:v>29.4078560300165</c:v>
                </c:pt>
                <c:pt idx="6141">
                  <c:v>29.407420022748</c:v>
                </c:pt>
                <c:pt idx="6142">
                  <c:v>29.40698402194376</c:v>
                </c:pt>
                <c:pt idx="6143">
                  <c:v>29.40654776143083</c:v>
                </c:pt>
                <c:pt idx="6144">
                  <c:v>29.40611177355874</c:v>
                </c:pt>
                <c:pt idx="6145">
                  <c:v>29.40567552598566</c:v>
                </c:pt>
                <c:pt idx="6146">
                  <c:v>29.40523955104532</c:v>
                </c:pt>
                <c:pt idx="6147">
                  <c:v>29.40480358256878</c:v>
                </c:pt>
                <c:pt idx="6148">
                  <c:v>29.4043673544028</c:v>
                </c:pt>
                <c:pt idx="6149">
                  <c:v>29.40393139885741</c:v>
                </c:pt>
                <c:pt idx="6150">
                  <c:v>29.4034951836303</c:v>
                </c:pt>
                <c:pt idx="6151">
                  <c:v>29.40305924101572</c:v>
                </c:pt>
                <c:pt idx="6152">
                  <c:v>29.40262330486442</c:v>
                </c:pt>
                <c:pt idx="6153">
                  <c:v>29.40218710904293</c:v>
                </c:pt>
                <c:pt idx="6154">
                  <c:v>29.40175118582184</c:v>
                </c:pt>
                <c:pt idx="6155">
                  <c:v>29.40131500293827</c:v>
                </c:pt>
                <c:pt idx="6156">
                  <c:v>29.40087909264701</c:v>
                </c:pt>
                <c:pt idx="6157">
                  <c:v>29.40044318881854</c:v>
                </c:pt>
                <c:pt idx="6158">
                  <c:v>29.40000702533914</c:v>
                </c:pt>
                <c:pt idx="6159">
                  <c:v>29.39957113443992</c:v>
                </c:pt>
                <c:pt idx="6160">
                  <c:v>29.39913498389746</c:v>
                </c:pt>
                <c:pt idx="6161">
                  <c:v>29.39869910592708</c:v>
                </c:pt>
                <c:pt idx="6162">
                  <c:v>29.39826323441904</c:v>
                </c:pt>
                <c:pt idx="6163">
                  <c:v>29.3978271032793</c:v>
                </c:pt>
                <c:pt idx="6164">
                  <c:v>29.39739124469952</c:v>
                </c:pt>
                <c:pt idx="6165">
                  <c:v>29.39695512649574</c:v>
                </c:pt>
                <c:pt idx="6166">
                  <c:v>29.39651928084383</c:v>
                </c:pt>
                <c:pt idx="6167">
                  <c:v>29.39608344165378</c:v>
                </c:pt>
                <c:pt idx="6168">
                  <c:v>29.39564734285127</c:v>
                </c:pt>
                <c:pt idx="6169">
                  <c:v>29.39521151658851</c:v>
                </c:pt>
                <c:pt idx="6170">
                  <c:v>29.394775430721</c:v>
                </c:pt>
                <c:pt idx="6171">
                  <c:v>29.39433961738516</c:v>
                </c:pt>
                <c:pt idx="6172">
                  <c:v>29.39390381051065</c:v>
                </c:pt>
                <c:pt idx="6173">
                  <c:v>29.39346774404295</c:v>
                </c:pt>
                <c:pt idx="6174">
                  <c:v>29.39303195009478</c:v>
                </c:pt>
                <c:pt idx="6175">
                  <c:v>29.39259589656108</c:v>
                </c:pt>
                <c:pt idx="6176">
                  <c:v>29.39216011553889</c:v>
                </c:pt>
                <c:pt idx="6177">
                  <c:v>29.39172434097752</c:v>
                </c:pt>
                <c:pt idx="6178">
                  <c:v>29.3912883068422</c:v>
                </c:pt>
                <c:pt idx="6179">
                  <c:v>29.3908525452062</c:v>
                </c:pt>
                <c:pt idx="6180">
                  <c:v>29.39041652400394</c:v>
                </c:pt>
                <c:pt idx="6181">
                  <c:v>29.38998077529292</c:v>
                </c:pt>
                <c:pt idx="6182">
                  <c:v>29.38954503304227</c:v>
                </c:pt>
                <c:pt idx="6183">
                  <c:v>29.3891090312369</c:v>
                </c:pt>
                <c:pt idx="6184">
                  <c:v>29.38867330191065</c:v>
                </c:pt>
                <c:pt idx="6185">
                  <c:v>29.38823731303738</c:v>
                </c:pt>
                <c:pt idx="6186">
                  <c:v>29.38780159663513</c:v>
                </c:pt>
                <c:pt idx="6187">
                  <c:v>29.38736588669278</c:v>
                </c:pt>
                <c:pt idx="6188">
                  <c:v>29.38692991721494</c:v>
                </c:pt>
                <c:pt idx="6189">
                  <c:v>29.38649422019601</c:v>
                </c:pt>
                <c:pt idx="6190">
                  <c:v>29.3860582636493</c:v>
                </c:pt>
                <c:pt idx="6191">
                  <c:v>29.38562257955338</c:v>
                </c:pt>
                <c:pt idx="6192">
                  <c:v>29.38518690191691</c:v>
                </c:pt>
                <c:pt idx="6193">
                  <c:v>29.38475096476418</c:v>
                </c:pt>
                <c:pt idx="6194">
                  <c:v>29.38431530005015</c:v>
                </c:pt>
                <c:pt idx="6195">
                  <c:v>29.38387937582757</c:v>
                </c:pt>
                <c:pt idx="6196">
                  <c:v>29.38344372403561</c:v>
                </c:pt>
                <c:pt idx="6197">
                  <c:v>29.38300807870256</c:v>
                </c:pt>
                <c:pt idx="6198">
                  <c:v>29.38257217387251</c:v>
                </c:pt>
                <c:pt idx="6199">
                  <c:v>29.38213654146094</c:v>
                </c:pt>
                <c:pt idx="6200">
                  <c:v>29.38170064956008</c:v>
                </c:pt>
                <c:pt idx="6201">
                  <c:v>29.38126503006963</c:v>
                </c:pt>
                <c:pt idx="6202">
                  <c:v>29.3808294170376</c:v>
                </c:pt>
                <c:pt idx="6203">
                  <c:v>29.38039354452779</c:v>
                </c:pt>
                <c:pt idx="6204">
                  <c:v>29.3799579444163</c:v>
                </c:pt>
                <c:pt idx="6205">
                  <c:v>29.37952208483471</c:v>
                </c:pt>
                <c:pt idx="6206">
                  <c:v>29.37908649764333</c:v>
                </c:pt>
                <c:pt idx="6207">
                  <c:v>29.3786509169099</c:v>
                </c:pt>
                <c:pt idx="6208">
                  <c:v>29.37821507671793</c:v>
                </c:pt>
                <c:pt idx="6209">
                  <c:v>29.37777950890405</c:v>
                </c:pt>
                <c:pt idx="6210">
                  <c:v>29.37734368163932</c:v>
                </c:pt>
                <c:pt idx="6211">
                  <c:v>29.3769081267446</c:v>
                </c:pt>
                <c:pt idx="6212">
                  <c:v>29.37647257830732</c:v>
                </c:pt>
                <c:pt idx="6213">
                  <c:v>29.37603677043078</c:v>
                </c:pt>
                <c:pt idx="6214">
                  <c:v>29.3756012349121</c:v>
                </c:pt>
                <c:pt idx="6215">
                  <c:v>29.3751654399618</c:v>
                </c:pt>
                <c:pt idx="6216">
                  <c:v>29.37472991736129</c:v>
                </c:pt>
                <c:pt idx="6217">
                  <c:v>29.3742944012178</c:v>
                </c:pt>
                <c:pt idx="6218">
                  <c:v>29.37385862565421</c:v>
                </c:pt>
                <c:pt idx="6219">
                  <c:v>29.37342312242831</c:v>
                </c:pt>
                <c:pt idx="6220">
                  <c:v>29.37298735979003</c:v>
                </c:pt>
                <c:pt idx="6221">
                  <c:v>29.37255186948134</c:v>
                </c:pt>
                <c:pt idx="6222">
                  <c:v>29.37211638562916</c:v>
                </c:pt>
                <c:pt idx="6223">
                  <c:v>29.37168064237612</c:v>
                </c:pt>
                <c:pt idx="6224">
                  <c:v>29.37124517144057</c:v>
                </c:pt>
                <c:pt idx="6225">
                  <c:v>29.37080944111187</c:v>
                </c:pt>
                <c:pt idx="6226">
                  <c:v>29.37037398309257</c:v>
                </c:pt>
                <c:pt idx="6227">
                  <c:v>29.36993853152928</c:v>
                </c:pt>
                <c:pt idx="6228">
                  <c:v>29.36950282058437</c:v>
                </c:pt>
                <c:pt idx="6229">
                  <c:v>29.36906738193675</c:v>
                </c:pt>
                <c:pt idx="6230">
                  <c:v>29.36863168391518</c:v>
                </c:pt>
                <c:pt idx="6231">
                  <c:v>29.36819625818286</c:v>
                </c:pt>
                <c:pt idx="6232">
                  <c:v>29.36776083890604</c:v>
                </c:pt>
                <c:pt idx="6233">
                  <c:v>29.36732516026684</c:v>
                </c:pt>
                <c:pt idx="6234">
                  <c:v>29.36688975390472</c:v>
                </c:pt>
                <c:pt idx="6235">
                  <c:v>29.3664540881879</c:v>
                </c:pt>
                <c:pt idx="6236">
                  <c:v>29.3660186947401</c:v>
                </c:pt>
                <c:pt idx="6237">
                  <c:v>29.36558330774732</c:v>
                </c:pt>
                <c:pt idx="6238">
                  <c:v>29.3651476614114</c:v>
                </c:pt>
                <c:pt idx="6239">
                  <c:v>29.36471228733235</c:v>
                </c:pt>
                <c:pt idx="6240">
                  <c:v>29.36427665391785</c:v>
                </c:pt>
                <c:pt idx="6241">
                  <c:v>29.36384129275216</c:v>
                </c:pt>
                <c:pt idx="6242">
                  <c:v>29.36340593804102</c:v>
                </c:pt>
                <c:pt idx="6243">
                  <c:v>29.36297032400594</c:v>
                </c:pt>
                <c:pt idx="6244">
                  <c:v>29.36253498220756</c:v>
                </c:pt>
                <c:pt idx="6245">
                  <c:v>29.36209938109292</c:v>
                </c:pt>
                <c:pt idx="6246">
                  <c:v>29.36166405220692</c:v>
                </c:pt>
                <c:pt idx="6247">
                  <c:v>29.36122872977499</c:v>
                </c:pt>
                <c:pt idx="6248">
                  <c:v>29.36079314803832</c:v>
                </c:pt>
                <c:pt idx="6249">
                  <c:v>29.36035783851818</c:v>
                </c:pt>
                <c:pt idx="6250">
                  <c:v>29.35992226970099</c:v>
                </c:pt>
                <c:pt idx="6251">
                  <c:v>29.35948697309225</c:v>
                </c:pt>
                <c:pt idx="6252">
                  <c:v>29.3590516829371</c:v>
                </c:pt>
                <c:pt idx="6253">
                  <c:v>29.35861613349643</c:v>
                </c:pt>
                <c:pt idx="6254">
                  <c:v>29.3581808562521</c:v>
                </c:pt>
                <c:pt idx="6255">
                  <c:v>29.35774531972994</c:v>
                </c:pt>
                <c:pt idx="6256">
                  <c:v>29.35731005539603</c:v>
                </c:pt>
                <c:pt idx="6257">
                  <c:v>29.35687479751523</c:v>
                </c:pt>
                <c:pt idx="6258">
                  <c:v>29.35643928036812</c:v>
                </c:pt>
                <c:pt idx="6259">
                  <c:v>29.35600403539718</c:v>
                </c:pt>
                <c:pt idx="6260">
                  <c:v>29.35556853116762</c:v>
                </c:pt>
                <c:pt idx="6261">
                  <c:v>29.35513329910614</c:v>
                </c:pt>
                <c:pt idx="6262">
                  <c:v>29.35469807349726</c:v>
                </c:pt>
                <c:pt idx="6263">
                  <c:v>29.35426258864132</c:v>
                </c:pt>
                <c:pt idx="6264">
                  <c:v>29.35382737594133</c:v>
                </c:pt>
                <c:pt idx="6265">
                  <c:v>29.35339190400195</c:v>
                </c:pt>
                <c:pt idx="6266">
                  <c:v>29.35295670421044</c:v>
                </c:pt>
                <c:pt idx="6267">
                  <c:v>29.35252151087108</c:v>
                </c:pt>
                <c:pt idx="6268">
                  <c:v>29.35208605830385</c:v>
                </c:pt>
                <c:pt idx="6269">
                  <c:v>29.35165087787239</c:v>
                </c:pt>
                <c:pt idx="6270">
                  <c:v>29.35121543822076</c:v>
                </c:pt>
                <c:pt idx="6271">
                  <c:v>29.35078027069683</c:v>
                </c:pt>
                <c:pt idx="6272">
                  <c:v>29.35034510962454</c:v>
                </c:pt>
                <c:pt idx="6273">
                  <c:v>29.34990968934361</c:v>
                </c:pt>
                <c:pt idx="6274">
                  <c:v>29.34947454117826</c:v>
                </c:pt>
                <c:pt idx="6275">
                  <c:v>29.34903913381195</c:v>
                </c:pt>
                <c:pt idx="6276">
                  <c:v>29.34860399855316</c:v>
                </c:pt>
                <c:pt idx="6277">
                  <c:v>29.34816886974552</c:v>
                </c:pt>
                <c:pt idx="6278">
                  <c:v>29.34773348174846</c:v>
                </c:pt>
                <c:pt idx="6279">
                  <c:v>29.3472983658468</c:v>
                </c:pt>
                <c:pt idx="6280">
                  <c:v>29.34686299076338</c:v>
                </c:pt>
                <c:pt idx="6281">
                  <c:v>29.3464278877673</c:v>
                </c:pt>
                <c:pt idx="6282">
                  <c:v>29.34599279122191</c:v>
                </c:pt>
                <c:pt idx="6283">
                  <c:v>29.34555743550629</c:v>
                </c:pt>
                <c:pt idx="6284">
                  <c:v>29.34512235186587</c:v>
                </c:pt>
                <c:pt idx="6285">
                  <c:v>29.34468700906296</c:v>
                </c:pt>
                <c:pt idx="6286">
                  <c:v>29.34425193832717</c:v>
                </c:pt>
                <c:pt idx="6287">
                  <c:v>29.34381687404158</c:v>
                </c:pt>
                <c:pt idx="6288">
                  <c:v>29.34338155060497</c:v>
                </c:pt>
                <c:pt idx="6289">
                  <c:v>29.34294649922341</c:v>
                </c:pt>
                <c:pt idx="6290">
                  <c:v>29.34251118869852</c:v>
                </c:pt>
                <c:pt idx="6291">
                  <c:v>29.3420761502206</c:v>
                </c:pt>
                <c:pt idx="6292">
                  <c:v>29.34164111819239</c:v>
                </c:pt>
                <c:pt idx="6293">
                  <c:v>29.34120582703238</c:v>
                </c:pt>
                <c:pt idx="6294">
                  <c:v>29.34077080790722</c:v>
                </c:pt>
                <c:pt idx="6295">
                  <c:v>29.34033552965796</c:v>
                </c:pt>
                <c:pt idx="6296">
                  <c:v>29.33990052343548</c:v>
                </c:pt>
                <c:pt idx="6297">
                  <c:v>29.33946552366223</c:v>
                </c:pt>
                <c:pt idx="6298">
                  <c:v>29.33903026477638</c:v>
                </c:pt>
                <c:pt idx="6299">
                  <c:v>29.33859527790522</c:v>
                </c:pt>
                <c:pt idx="6300">
                  <c:v>29.33816003192914</c:v>
                </c:pt>
                <c:pt idx="6301">
                  <c:v>29.33772505795968</c:v>
                </c:pt>
                <c:pt idx="6302">
                  <c:v>29.33729009043896</c:v>
                </c:pt>
                <c:pt idx="6303">
                  <c:v>29.33685486382485</c:v>
                </c:pt>
                <c:pt idx="6304">
                  <c:v>29.33641990920525</c:v>
                </c:pt>
                <c:pt idx="6305">
                  <c:v>29.33598469549995</c:v>
                </c:pt>
                <c:pt idx="6306">
                  <c:v>29.33554975378108</c:v>
                </c:pt>
                <c:pt idx="6307">
                  <c:v>29.33511481851047</c:v>
                </c:pt>
                <c:pt idx="6308">
                  <c:v>29.33467962416567</c:v>
                </c:pt>
                <c:pt idx="6309">
                  <c:v>29.33424470179521</c:v>
                </c:pt>
                <c:pt idx="6310">
                  <c:v>29.33380952035825</c:v>
                </c:pt>
                <c:pt idx="6311">
                  <c:v>29.33337461088756</c:v>
                </c:pt>
                <c:pt idx="6312">
                  <c:v>29.33293970786463</c:v>
                </c:pt>
                <c:pt idx="6313">
                  <c:v>29.33250454578672</c:v>
                </c:pt>
                <c:pt idx="6314">
                  <c:v>29.33206965566297</c:v>
                </c:pt>
                <c:pt idx="6315">
                  <c:v>29.33163450649193</c:v>
                </c:pt>
                <c:pt idx="6316">
                  <c:v>29.33119962926698</c:v>
                </c:pt>
                <c:pt idx="6317">
                  <c:v>29.33076475848931</c:v>
                </c:pt>
                <c:pt idx="6318">
                  <c:v>29.33032962867586</c:v>
                </c:pt>
                <c:pt idx="6319">
                  <c:v>29.3298947707964</c:v>
                </c:pt>
                <c:pt idx="6320">
                  <c:v>29.32945965388884</c:v>
                </c:pt>
                <c:pt idx="6321">
                  <c:v>29.32902480890721</c:v>
                </c:pt>
                <c:pt idx="6322">
                  <c:v>29.32858997037236</c:v>
                </c:pt>
                <c:pt idx="6323">
                  <c:v>29.32815487282097</c:v>
                </c:pt>
                <c:pt idx="6324">
                  <c:v>29.32772004718338</c:v>
                </c:pt>
                <c:pt idx="6325">
                  <c:v>29.32728496253688</c:v>
                </c:pt>
                <c:pt idx="6326">
                  <c:v>29.32685014979615</c:v>
                </c:pt>
                <c:pt idx="6327">
                  <c:v>29.32641534350173</c:v>
                </c:pt>
                <c:pt idx="6328">
                  <c:v>29.32598027820992</c:v>
                </c:pt>
                <c:pt idx="6329">
                  <c:v>29.32554548481177</c:v>
                </c:pt>
                <c:pt idx="6330">
                  <c:v>29.32511043242391</c:v>
                </c:pt>
                <c:pt idx="6331">
                  <c:v>29.32467565192165</c:v>
                </c:pt>
                <c:pt idx="6332">
                  <c:v>29.32424087786519</c:v>
                </c:pt>
                <c:pt idx="6333">
                  <c:v>29.3238058448306</c:v>
                </c:pt>
                <c:pt idx="6334">
                  <c:v>29.32337108366945</c:v>
                </c:pt>
                <c:pt idx="6335">
                  <c:v>29.32293606353781</c:v>
                </c:pt>
                <c:pt idx="6336">
                  <c:v>29.32250131527159</c:v>
                </c:pt>
                <c:pt idx="6337">
                  <c:v>29.32206657345072</c:v>
                </c:pt>
                <c:pt idx="6338">
                  <c:v>29.32163157267085</c:v>
                </c:pt>
                <c:pt idx="6339">
                  <c:v>29.3211968437443</c:v>
                </c:pt>
                <c:pt idx="6340">
                  <c:v>29.32076185586644</c:v>
                </c:pt>
                <c:pt idx="6341">
                  <c:v>29.32032713983385</c:v>
                </c:pt>
                <c:pt idx="6342">
                  <c:v>29.31989243024611</c:v>
                </c:pt>
                <c:pt idx="6343">
                  <c:v>29.31945746171856</c:v>
                </c:pt>
                <c:pt idx="6344">
                  <c:v>29.3190227650242</c:v>
                </c:pt>
                <c:pt idx="6345">
                  <c:v>29.31858780939769</c:v>
                </c:pt>
                <c:pt idx="6346">
                  <c:v>29.3181531255963</c:v>
                </c:pt>
                <c:pt idx="6347">
                  <c:v>29.31771844823927</c:v>
                </c:pt>
                <c:pt idx="6348">
                  <c:v>29.31728351196163</c:v>
                </c:pt>
                <c:pt idx="6349">
                  <c:v>29.316848847497</c:v>
                </c:pt>
                <c:pt idx="6350">
                  <c:v>29.31641392411943</c:v>
                </c:pt>
                <c:pt idx="6351">
                  <c:v>29.3159792725468</c:v>
                </c:pt>
                <c:pt idx="6352">
                  <c:v>29.31554462741806</c:v>
                </c:pt>
                <c:pt idx="6353">
                  <c:v>29.3151097233879</c:v>
                </c:pt>
                <c:pt idx="6354">
                  <c:v>29.31467509115058</c:v>
                </c:pt>
                <c:pt idx="6355">
                  <c:v>29.31424020001952</c:v>
                </c:pt>
                <c:pt idx="6356">
                  <c:v>29.31380558067324</c:v>
                </c:pt>
                <c:pt idx="6357">
                  <c:v>29.31337096777036</c:v>
                </c:pt>
                <c:pt idx="6358">
                  <c:v>29.31293609598525</c:v>
                </c:pt>
                <c:pt idx="6359">
                  <c:v>29.31250149597283</c:v>
                </c:pt>
                <c:pt idx="6360">
                  <c:v>29.31206663708585</c:v>
                </c:pt>
                <c:pt idx="6361">
                  <c:v>29.31163204996349</c:v>
                </c:pt>
                <c:pt idx="6362">
                  <c:v>29.31119746928405</c:v>
                </c:pt>
                <c:pt idx="6363">
                  <c:v>29.31076262974156</c:v>
                </c:pt>
                <c:pt idx="6364">
                  <c:v>29.31032806195161</c:v>
                </c:pt>
                <c:pt idx="6365">
                  <c:v>29.30989323530628</c:v>
                </c:pt>
                <c:pt idx="6366">
                  <c:v>29.30945868040542</c:v>
                </c:pt>
                <c:pt idx="6367">
                  <c:v>29.30902413194699</c:v>
                </c:pt>
                <c:pt idx="6368">
                  <c:v>29.3085893246447</c:v>
                </c:pt>
                <c:pt idx="6369">
                  <c:v>29.3081547890748</c:v>
                </c:pt>
                <c:pt idx="6370">
                  <c:v>29.30771999466869</c:v>
                </c:pt>
                <c:pt idx="6371">
                  <c:v>29.3072854719869</c:v>
                </c:pt>
                <c:pt idx="6372">
                  <c:v>29.30685095574706</c:v>
                </c:pt>
                <c:pt idx="6373">
                  <c:v>29.30641618068255</c:v>
                </c:pt>
                <c:pt idx="6374">
                  <c:v>29.30598167733025</c:v>
                </c:pt>
                <c:pt idx="6375">
                  <c:v>29.30554691516093</c:v>
                </c:pt>
                <c:pt idx="6376">
                  <c:v>29.30511242469581</c:v>
                </c:pt>
                <c:pt idx="6377">
                  <c:v>29.30467794067213</c:v>
                </c:pt>
                <c:pt idx="6378">
                  <c:v>29.30424319784296</c:v>
                </c:pt>
                <c:pt idx="6379">
                  <c:v>29.30380872670586</c:v>
                </c:pt>
                <c:pt idx="6380">
                  <c:v>29.30337399677094</c:v>
                </c:pt>
                <c:pt idx="6381">
                  <c:v>29.30293953852</c:v>
                </c:pt>
                <c:pt idx="6382">
                  <c:v>29.30250508671008</c:v>
                </c:pt>
                <c:pt idx="6383">
                  <c:v>29.30207037611382</c:v>
                </c:pt>
                <c:pt idx="6384">
                  <c:v>29.30163593718949</c:v>
                </c:pt>
                <c:pt idx="6385">
                  <c:v>29.30120123948652</c:v>
                </c:pt>
                <c:pt idx="6386">
                  <c:v>29.3007668134474</c:v>
                </c:pt>
                <c:pt idx="6387">
                  <c:v>29.30033239384877</c:v>
                </c:pt>
                <c:pt idx="6388">
                  <c:v>29.29989771548301</c:v>
                </c:pt>
                <c:pt idx="6389">
                  <c:v>29.29946330876902</c:v>
                </c:pt>
                <c:pt idx="6390">
                  <c:v>29.29902864329556</c:v>
                </c:pt>
                <c:pt idx="6391">
                  <c:v>29.29859424946579</c:v>
                </c:pt>
                <c:pt idx="6392">
                  <c:v>29.29815986207608</c:v>
                </c:pt>
                <c:pt idx="6393">
                  <c:v>29.29772521593839</c:v>
                </c:pt>
                <c:pt idx="6394">
                  <c:v>29.29729084143231</c:v>
                </c:pt>
                <c:pt idx="6395">
                  <c:v>29.29685620818595</c:v>
                </c:pt>
                <c:pt idx="6396">
                  <c:v>29.29642184656313</c:v>
                </c:pt>
                <c:pt idx="6397">
                  <c:v>29.29598749137988</c:v>
                </c:pt>
                <c:pt idx="6398">
                  <c:v>29.2955528774678</c:v>
                </c:pt>
                <c:pt idx="6399">
                  <c:v>29.29511853516722</c:v>
                </c:pt>
                <c:pt idx="6400">
                  <c:v>29.29468393414555</c:v>
                </c:pt>
                <c:pt idx="6401">
                  <c:v>29.29424960472726</c:v>
                </c:pt>
                <c:pt idx="6402">
                  <c:v>29.29381528174804</c:v>
                </c:pt>
                <c:pt idx="6403">
                  <c:v>29.2933807000592</c:v>
                </c:pt>
                <c:pt idx="6404">
                  <c:v>29.29294638996166</c:v>
                </c:pt>
                <c:pt idx="6405">
                  <c:v>29.29251182116222</c:v>
                </c:pt>
                <c:pt idx="6406">
                  <c:v>29.29207752394606</c:v>
                </c:pt>
                <c:pt idx="6407">
                  <c:v>29.29164323316842</c:v>
                </c:pt>
                <c:pt idx="6408">
                  <c:v>29.29120868370038</c:v>
                </c:pt>
                <c:pt idx="6409">
                  <c:v>29.29077440580351</c:v>
                </c:pt>
                <c:pt idx="6410">
                  <c:v>29.29033986922386</c:v>
                </c:pt>
                <c:pt idx="6411">
                  <c:v>29.28990560420737</c:v>
                </c:pt>
                <c:pt idx="6412">
                  <c:v>29.28947134562894</c:v>
                </c:pt>
                <c:pt idx="6413">
                  <c:v>29.28903682837923</c:v>
                </c:pt>
                <c:pt idx="6414">
                  <c:v>29.28860258268057</c:v>
                </c:pt>
                <c:pt idx="6415">
                  <c:v>29.28816807831835</c:v>
                </c:pt>
                <c:pt idx="6416">
                  <c:v>29.28773384549908</c:v>
                </c:pt>
                <c:pt idx="6417">
                  <c:v>29.28729961911742</c:v>
                </c:pt>
                <c:pt idx="6418">
                  <c:v>29.28686513408366</c:v>
                </c:pt>
                <c:pt idx="6419">
                  <c:v>29.28643092058078</c:v>
                </c:pt>
                <c:pt idx="6420">
                  <c:v>29.28599644843352</c:v>
                </c:pt>
                <c:pt idx="6421">
                  <c:v>29.28556224780908</c:v>
                </c:pt>
                <c:pt idx="6422">
                  <c:v>29.28512805362172</c:v>
                </c:pt>
                <c:pt idx="6423">
                  <c:v>29.28469360080149</c:v>
                </c:pt>
                <c:pt idx="6424">
                  <c:v>29.284259419492</c:v>
                </c:pt>
                <c:pt idx="6425">
                  <c:v>29.28382497955726</c:v>
                </c:pt>
                <c:pt idx="6426">
                  <c:v>29.2833908111252</c:v>
                </c:pt>
                <c:pt idx="6427">
                  <c:v>29.28295664912978</c:v>
                </c:pt>
                <c:pt idx="6428">
                  <c:v>29.2825222285206</c:v>
                </c:pt>
                <c:pt idx="6429">
                  <c:v>29.28208807940207</c:v>
                </c:pt>
                <c:pt idx="6430">
                  <c:v>29.28165367167744</c:v>
                </c:pt>
                <c:pt idx="6431">
                  <c:v>29.28121953543535</c:v>
                </c:pt>
                <c:pt idx="6432">
                  <c:v>29.28078540562944</c:v>
                </c:pt>
                <c:pt idx="6433">
                  <c:v>29.28035101722892</c:v>
                </c:pt>
                <c:pt idx="6434">
                  <c:v>29.27991690029888</c:v>
                </c:pt>
                <c:pt idx="6435">
                  <c:v>29.27948252478192</c:v>
                </c:pt>
                <c:pt idx="6436">
                  <c:v>29.27904842072741</c:v>
                </c:pt>
                <c:pt idx="6437">
                  <c:v>29.27861432310854</c:v>
                </c:pt>
                <c:pt idx="6438">
                  <c:v>29.27817996691425</c:v>
                </c:pt>
                <c:pt idx="6439">
                  <c:v>29.27774588217029</c:v>
                </c:pt>
                <c:pt idx="6440">
                  <c:v>29.27731153885862</c:v>
                </c:pt>
                <c:pt idx="6441">
                  <c:v>29.27687746698922</c:v>
                </c:pt>
                <c:pt idx="6442">
                  <c:v>29.27644340155498</c:v>
                </c:pt>
                <c:pt idx="6443">
                  <c:v>29.27600907756448</c:v>
                </c:pt>
                <c:pt idx="6444">
                  <c:v>29.27557502500421</c:v>
                </c:pt>
                <c:pt idx="6445">
                  <c:v>29.27514071389535</c:v>
                </c:pt>
                <c:pt idx="6446">
                  <c:v>29.27470667420865</c:v>
                </c:pt>
                <c:pt idx="6447">
                  <c:v>29.27427264095662</c:v>
                </c:pt>
                <c:pt idx="6448">
                  <c:v>29.27383834916751</c:v>
                </c:pt>
                <c:pt idx="6449">
                  <c:v>29.27340432878847</c:v>
                </c:pt>
                <c:pt idx="6450">
                  <c:v>29.27297004988001</c:v>
                </c:pt>
                <c:pt idx="6451">
                  <c:v>29.27253604237356</c:v>
                </c:pt>
                <c:pt idx="6452">
                  <c:v>29.27210204130132</c:v>
                </c:pt>
                <c:pt idx="6453">
                  <c:v>29.27166778171117</c:v>
                </c:pt>
                <c:pt idx="6454">
                  <c:v>29.27123379351096</c:v>
                </c:pt>
                <c:pt idx="6455">
                  <c:v>29.27079954680047</c:v>
                </c:pt>
                <c:pt idx="6456">
                  <c:v>29.27036557147188</c:v>
                </c:pt>
                <c:pt idx="6457">
                  <c:v>29.26993160257701</c:v>
                </c:pt>
                <c:pt idx="6458">
                  <c:v>29.26949737518334</c:v>
                </c:pt>
                <c:pt idx="6459">
                  <c:v>29.26906341915953</c:v>
                </c:pt>
                <c:pt idx="6460">
                  <c:v>29.26862920464458</c:v>
                </c:pt>
                <c:pt idx="6461">
                  <c:v>29.26819526149144</c:v>
                </c:pt>
                <c:pt idx="6462">
                  <c:v>29.26776132477149</c:v>
                </c:pt>
                <c:pt idx="6463">
                  <c:v>29.26732712957194</c:v>
                </c:pt>
                <c:pt idx="6464">
                  <c:v>29.26689320572207</c:v>
                </c:pt>
                <c:pt idx="6465">
                  <c:v>29.26645902340026</c:v>
                </c:pt>
                <c:pt idx="6466">
                  <c:v>29.2660251124201</c:v>
                </c:pt>
                <c:pt idx="6467">
                  <c:v>29.26559120787266</c:v>
                </c:pt>
                <c:pt idx="6468">
                  <c:v>29.26515704486477</c:v>
                </c:pt>
                <c:pt idx="6469">
                  <c:v>29.26472315318645</c:v>
                </c:pt>
                <c:pt idx="6470">
                  <c:v>29.26428900305534</c:v>
                </c:pt>
                <c:pt idx="6471">
                  <c:v>29.26385512424574</c:v>
                </c:pt>
                <c:pt idx="6472">
                  <c:v>29.26342125186838</c:v>
                </c:pt>
                <c:pt idx="6473">
                  <c:v>29.26298712104974</c:v>
                </c:pt>
                <c:pt idx="6474">
                  <c:v>29.26255326154054</c:v>
                </c:pt>
                <c:pt idx="6475">
                  <c:v>29.26211914359768</c:v>
                </c:pt>
                <c:pt idx="6476">
                  <c:v>29.26168529695624</c:v>
                </c:pt>
                <c:pt idx="6477">
                  <c:v>29.26125145674655</c:v>
                </c:pt>
                <c:pt idx="6478">
                  <c:v>29.26081735811471</c:v>
                </c:pt>
                <c:pt idx="6479">
                  <c:v>29.26038353077218</c:v>
                </c:pt>
                <c:pt idx="6480">
                  <c:v>29.25994944501519</c:v>
                </c:pt>
                <c:pt idx="6481">
                  <c:v>29.25951563053946</c:v>
                </c:pt>
                <c:pt idx="6482">
                  <c:v>29.25908182249501</c:v>
                </c:pt>
                <c:pt idx="6483">
                  <c:v>29.25864775604756</c:v>
                </c:pt>
                <c:pt idx="6484">
                  <c:v>29.25821396086928</c:v>
                </c:pt>
                <c:pt idx="6485">
                  <c:v>29.25777990729571</c:v>
                </c:pt>
                <c:pt idx="6486">
                  <c:v>29.25734612498327</c:v>
                </c:pt>
                <c:pt idx="6487">
                  <c:v>29.25691234910163</c:v>
                </c:pt>
                <c:pt idx="6488">
                  <c:v>29.25647831483614</c:v>
                </c:pt>
                <c:pt idx="6489">
                  <c:v>29.25604455181972</c:v>
                </c:pt>
                <c:pt idx="6490">
                  <c:v>29.2556105304271</c:v>
                </c:pt>
                <c:pt idx="6491">
                  <c:v>29.25517678027555</c:v>
                </c:pt>
                <c:pt idx="6492">
                  <c:v>29.25474303655428</c:v>
                </c:pt>
                <c:pt idx="6493">
                  <c:v>29.25430903446832</c:v>
                </c:pt>
                <c:pt idx="6494">
                  <c:v>29.25387530361133</c:v>
                </c:pt>
                <c:pt idx="6495">
                  <c:v>29.25344131439729</c:v>
                </c:pt>
                <c:pt idx="6496">
                  <c:v>29.25300759640416</c:v>
                </c:pt>
                <c:pt idx="6497">
                  <c:v>29.25257388484086</c:v>
                </c:pt>
                <c:pt idx="6498">
                  <c:v>29.25213991493201</c:v>
                </c:pt>
                <c:pt idx="6499">
                  <c:v>29.25170621623198</c:v>
                </c:pt>
                <c:pt idx="6500">
                  <c:v>29.25127225919409</c:v>
                </c:pt>
                <c:pt idx="6501">
                  <c:v>29.25083857335698</c:v>
                </c:pt>
                <c:pt idx="6502">
                  <c:v>29.25040489394921</c:v>
                </c:pt>
                <c:pt idx="6503">
                  <c:v>29.24997095621503</c:v>
                </c:pt>
                <c:pt idx="6504">
                  <c:v>29.24953728966958</c:v>
                </c:pt>
                <c:pt idx="6505">
                  <c:v>29.24910336480538</c:v>
                </c:pt>
                <c:pt idx="6506">
                  <c:v>29.24866971112184</c:v>
                </c:pt>
                <c:pt idx="6507">
                  <c:v>29.24823606386718</c:v>
                </c:pt>
                <c:pt idx="6508">
                  <c:v>29.24780215830528</c:v>
                </c:pt>
                <c:pt idx="6509">
                  <c:v>29.24736852391196</c:v>
                </c:pt>
                <c:pt idx="6510">
                  <c:v>29.24693463121904</c:v>
                </c:pt>
                <c:pt idx="6511">
                  <c:v>29.24650100968669</c:v>
                </c:pt>
                <c:pt idx="6512">
                  <c:v>29.24606739458271</c:v>
                </c:pt>
                <c:pt idx="6513">
                  <c:v>29.24563352119061</c:v>
                </c:pt>
                <c:pt idx="6514">
                  <c:v>29.24519991894701</c:v>
                </c:pt>
                <c:pt idx="6515">
                  <c:v>29.24476605842294</c:v>
                </c:pt>
                <c:pt idx="6516">
                  <c:v>29.24433246903932</c:v>
                </c:pt>
                <c:pt idx="6517">
                  <c:v>29.24389888608361</c:v>
                </c:pt>
                <c:pt idx="6518">
                  <c:v>29.2434650448589</c:v>
                </c:pt>
                <c:pt idx="6519">
                  <c:v>29.24303147476259</c:v>
                </c:pt>
                <c:pt idx="6520">
                  <c:v>29.24259764640495</c:v>
                </c:pt>
                <c:pt idx="6521">
                  <c:v>29.24216408916763</c:v>
                </c:pt>
                <c:pt idx="6522">
                  <c:v>29.24173053835774</c:v>
                </c:pt>
                <c:pt idx="6523">
                  <c:v>29.24129672929802</c:v>
                </c:pt>
                <c:pt idx="6524">
                  <c:v>29.24086319134657</c:v>
                </c:pt>
                <c:pt idx="6525">
                  <c:v>29.24042939515292</c:v>
                </c:pt>
                <c:pt idx="6526">
                  <c:v>29.23999587005952</c:v>
                </c:pt>
                <c:pt idx="6527">
                  <c:v>29.23956235139303</c:v>
                </c:pt>
                <c:pt idx="6528">
                  <c:v>29.23912857449584</c:v>
                </c:pt>
                <c:pt idx="6529">
                  <c:v>29.23869506868682</c:v>
                </c:pt>
                <c:pt idx="6530">
                  <c:v>29.23826130465475</c:v>
                </c:pt>
                <c:pt idx="6531">
                  <c:v>29.23782781170281</c:v>
                </c:pt>
                <c:pt idx="6532">
                  <c:v>29.2373943251773</c:v>
                </c:pt>
                <c:pt idx="6533">
                  <c:v>29.23696058044023</c:v>
                </c:pt>
                <c:pt idx="6534">
                  <c:v>29.23652710677121</c:v>
                </c:pt>
                <c:pt idx="6535">
                  <c:v>29.23609337489829</c:v>
                </c:pt>
                <c:pt idx="6536">
                  <c:v>29.23565991408539</c:v>
                </c:pt>
                <c:pt idx="6537">
                  <c:v>29.23522645969843</c:v>
                </c:pt>
                <c:pt idx="6538">
                  <c:v>29.23479274711904</c:v>
                </c:pt>
                <c:pt idx="6539">
                  <c:v>29.23435930558761</c:v>
                </c:pt>
                <c:pt idx="6540">
                  <c:v>29.23392560587141</c:v>
                </c:pt>
                <c:pt idx="6541">
                  <c:v>29.23349217719511</c:v>
                </c:pt>
                <c:pt idx="6542">
                  <c:v>29.23305875494428</c:v>
                </c:pt>
                <c:pt idx="6543">
                  <c:v>29.23262507452014</c:v>
                </c:pt>
                <c:pt idx="6544">
                  <c:v>29.23219166512389</c:v>
                </c:pt>
                <c:pt idx="6545">
                  <c:v>29.23175799756197</c:v>
                </c:pt>
                <c:pt idx="6546">
                  <c:v>29.23132460101987</c:v>
                </c:pt>
                <c:pt idx="6547">
                  <c:v>29.23089121090274</c:v>
                </c:pt>
                <c:pt idx="6548">
                  <c:v>29.23045756263145</c:v>
                </c:pt>
                <c:pt idx="6549">
                  <c:v>29.23002418536791</c:v>
                </c:pt>
                <c:pt idx="6550">
                  <c:v>29.22959054995786</c:v>
                </c:pt>
                <c:pt idx="6551">
                  <c:v>29.22915718554751</c:v>
                </c:pt>
                <c:pt idx="6552">
                  <c:v>29.22872382756165</c:v>
                </c:pt>
                <c:pt idx="6553">
                  <c:v>29.22829021144078</c:v>
                </c:pt>
                <c:pt idx="6554">
                  <c:v>29.22785686630755</c:v>
                </c:pt>
                <c:pt idx="6555">
                  <c:v>29.22742326304693</c:v>
                </c:pt>
                <c:pt idx="6556">
                  <c:v>29.2269899307659</c:v>
                </c:pt>
                <c:pt idx="6557">
                  <c:v>29.22655660490893</c:v>
                </c:pt>
                <c:pt idx="6558">
                  <c:v>29.22612302093602</c:v>
                </c:pt>
                <c:pt idx="6559">
                  <c:v>29.22568970793067</c:v>
                </c:pt>
                <c:pt idx="6560">
                  <c:v>29.22525613681706</c:v>
                </c:pt>
                <c:pt idx="6561">
                  <c:v>29.22482283666296</c:v>
                </c:pt>
                <c:pt idx="6562">
                  <c:v>29.22438954293237</c:v>
                </c:pt>
                <c:pt idx="6563">
                  <c:v>29.22395599110503</c:v>
                </c:pt>
                <c:pt idx="6564">
                  <c:v>29.22352271022512</c:v>
                </c:pt>
                <c:pt idx="6565">
                  <c:v>29.22308917125611</c:v>
                </c:pt>
                <c:pt idx="6566">
                  <c:v>29.2226559032265</c:v>
                </c:pt>
                <c:pt idx="6567">
                  <c:v>29.2222226416199</c:v>
                </c:pt>
                <c:pt idx="6568">
                  <c:v>29.22178912193569</c:v>
                </c:pt>
                <c:pt idx="6569">
                  <c:v>29.22135587317882</c:v>
                </c:pt>
                <c:pt idx="6570">
                  <c:v>29.22092236635195</c:v>
                </c:pt>
                <c:pt idx="6571">
                  <c:v>29.2204891304444</c:v>
                </c:pt>
                <c:pt idx="6572">
                  <c:v>29.22005590095939</c:v>
                </c:pt>
                <c:pt idx="6573">
                  <c:v>29.21962241341586</c:v>
                </c:pt>
                <c:pt idx="6574">
                  <c:v>29.2191891967796</c:v>
                </c:pt>
                <c:pt idx="6575">
                  <c:v>29.21875572209245</c:v>
                </c:pt>
                <c:pt idx="6576">
                  <c:v>29.21832251830453</c:v>
                </c:pt>
                <c:pt idx="6577">
                  <c:v>29.21788932093867</c:v>
                </c:pt>
                <c:pt idx="6578">
                  <c:v>29.21745586553341</c:v>
                </c:pt>
                <c:pt idx="6579">
                  <c:v>29.21702268101532</c:v>
                </c:pt>
                <c:pt idx="6580">
                  <c:v>29.21658923846547</c:v>
                </c:pt>
                <c:pt idx="6581">
                  <c:v>29.21615606679476</c:v>
                </c:pt>
                <c:pt idx="6582">
                  <c:v>29.21572290154561</c:v>
                </c:pt>
                <c:pt idx="6583">
                  <c:v>29.21528947827621</c:v>
                </c:pt>
                <c:pt idx="6584">
                  <c:v>29.21485632587387</c:v>
                </c:pt>
                <c:pt idx="6585">
                  <c:v>29.2144229154589</c:v>
                </c:pt>
                <c:pt idx="6586">
                  <c:v>29.21398977590296</c:v>
                </c:pt>
                <c:pt idx="6587">
                  <c:v>29.21355664276812</c:v>
                </c:pt>
                <c:pt idx="6588">
                  <c:v>29.21312325163212</c:v>
                </c:pt>
                <c:pt idx="6589">
                  <c:v>29.21269013134311</c:v>
                </c:pt>
                <c:pt idx="6590">
                  <c:v>29.21225675306058</c:v>
                </c:pt>
                <c:pt idx="6591">
                  <c:v>29.211823645617</c:v>
                </c:pt>
                <c:pt idx="6592">
                  <c:v>29.21139054459403</c:v>
                </c:pt>
                <c:pt idx="6593">
                  <c:v>29.21095718558902</c:v>
                </c:pt>
                <c:pt idx="6594">
                  <c:v>29.2105240974109</c:v>
                </c:pt>
                <c:pt idx="6595">
                  <c:v>29.2100907512584</c:v>
                </c:pt>
                <c:pt idx="6596">
                  <c:v>29.20965767592472</c:v>
                </c:pt>
                <c:pt idx="6597">
                  <c:v>29.20922460701121</c:v>
                </c:pt>
                <c:pt idx="6598">
                  <c:v>29.20879128013474</c:v>
                </c:pt>
                <c:pt idx="6599">
                  <c:v>29.20835822406512</c:v>
                </c:pt>
                <c:pt idx="6600">
                  <c:v>29.2079249100402</c:v>
                </c:pt>
                <c:pt idx="6601">
                  <c:v>29.20749186681405</c:v>
                </c:pt>
                <c:pt idx="6602">
                  <c:v>29.20705883000754</c:v>
                </c:pt>
                <c:pt idx="6603">
                  <c:v>29.20662553525722</c:v>
                </c:pt>
                <c:pt idx="6604">
                  <c:v>29.20619251129363</c:v>
                </c:pt>
                <c:pt idx="6605">
                  <c:v>29.20575922939387</c:v>
                </c:pt>
                <c:pt idx="6606">
                  <c:v>29.20532621827278</c:v>
                </c:pt>
                <c:pt idx="6607">
                  <c:v>29.20489321357088</c:v>
                </c:pt>
                <c:pt idx="6608">
                  <c:v>29.20445995094427</c:v>
                </c:pt>
                <c:pt idx="6609">
                  <c:v>29.20402695908429</c:v>
                </c:pt>
                <c:pt idx="6610">
                  <c:v>29.20359370930727</c:v>
                </c:pt>
                <c:pt idx="6611">
                  <c:v>29.20316073028885</c:v>
                </c:pt>
                <c:pt idx="6612">
                  <c:v>29.2027277576891</c:v>
                </c:pt>
                <c:pt idx="6613">
                  <c:v>29.20229452718376</c:v>
                </c:pt>
                <c:pt idx="6614">
                  <c:v>29.20186156742498</c:v>
                </c:pt>
                <c:pt idx="6615">
                  <c:v>29.20142834976827</c:v>
                </c:pt>
                <c:pt idx="6616">
                  <c:v>29.20099540285007</c:v>
                </c:pt>
                <c:pt idx="6617">
                  <c:v>29.20056246235006</c:v>
                </c:pt>
                <c:pt idx="6618">
                  <c:v>29.20012926396355</c:v>
                </c:pt>
                <c:pt idx="6619">
                  <c:v>29.19969633630357</c:v>
                </c:pt>
                <c:pt idx="6620">
                  <c:v>29.19926315076473</c:v>
                </c:pt>
                <c:pt idx="6621">
                  <c:v>29.19883023594432</c:v>
                </c:pt>
                <c:pt idx="6622">
                  <c:v>29.19839732754163</c:v>
                </c:pt>
                <c:pt idx="6623">
                  <c:v>29.19796416127157</c:v>
                </c:pt>
                <c:pt idx="6624">
                  <c:v>29.19753126570791</c:v>
                </c:pt>
                <c:pt idx="6625">
                  <c:v>29.19709811228452</c:v>
                </c:pt>
                <c:pt idx="6626">
                  <c:v>29.1966652295595</c:v>
                </c:pt>
                <c:pt idx="6627">
                  <c:v>29.19623235325168</c:v>
                </c:pt>
                <c:pt idx="6628">
                  <c:v>29.19579921909562</c:v>
                </c:pt>
                <c:pt idx="6629">
                  <c:v>29.19536635562587</c:v>
                </c:pt>
                <c:pt idx="6630">
                  <c:v>29.19493323431551</c:v>
                </c:pt>
                <c:pt idx="6631">
                  <c:v>29.19450038368343</c:v>
                </c:pt>
                <c:pt idx="6632">
                  <c:v>29.19406753946808</c:v>
                </c:pt>
                <c:pt idx="6633">
                  <c:v>29.19363443742359</c:v>
                </c:pt>
                <c:pt idx="6634">
                  <c:v>29.19320160604533</c:v>
                </c:pt>
                <c:pt idx="6635">
                  <c:v>29.19276851684556</c:v>
                </c:pt>
                <c:pt idx="6636">
                  <c:v>29.19233569830401</c:v>
                </c:pt>
                <c:pt idx="6637">
                  <c:v>29.19190288617869</c:v>
                </c:pt>
                <c:pt idx="6638">
                  <c:v>29.19146981624334</c:v>
                </c:pt>
                <c:pt idx="6639">
                  <c:v>29.19103701695414</c:v>
                </c:pt>
                <c:pt idx="6640">
                  <c:v>29.19060395986255</c:v>
                </c:pt>
                <c:pt idx="6641">
                  <c:v>29.19017117340908</c:v>
                </c:pt>
                <c:pt idx="6642">
                  <c:v>29.18973839337136</c:v>
                </c:pt>
                <c:pt idx="6643">
                  <c:v>29.18930535554274</c:v>
                </c:pt>
                <c:pt idx="6644">
                  <c:v>29.18887258834018</c:v>
                </c:pt>
                <c:pt idx="6645">
                  <c:v>29.18843956335431</c:v>
                </c:pt>
                <c:pt idx="6646">
                  <c:v>29.18800680898653</c:v>
                </c:pt>
                <c:pt idx="6647">
                  <c:v>29.18757406103401</c:v>
                </c:pt>
                <c:pt idx="6648">
                  <c:v>29.18714105530965</c:v>
                </c:pt>
                <c:pt idx="6649">
                  <c:v>29.18670832019131</c:v>
                </c:pt>
                <c:pt idx="6650">
                  <c:v>29.18627532730877</c:v>
                </c:pt>
                <c:pt idx="6651">
                  <c:v>29.18584260502421</c:v>
                </c:pt>
                <c:pt idx="6652">
                  <c:v>29.18540988915445</c:v>
                </c:pt>
                <c:pt idx="6653">
                  <c:v>29.18497691553195</c:v>
                </c:pt>
                <c:pt idx="6654">
                  <c:v>29.18454421249539</c:v>
                </c:pt>
                <c:pt idx="6655">
                  <c:v>29.18411125171374</c:v>
                </c:pt>
                <c:pt idx="6656">
                  <c:v>29.18367856151</c:v>
                </c:pt>
                <c:pt idx="6657">
                  <c:v>29.18324587772056</c:v>
                </c:pt>
                <c:pt idx="6658">
                  <c:v>29.18281293619749</c:v>
                </c:pt>
                <c:pt idx="6659">
                  <c:v>29.18238026524029</c:v>
                </c:pt>
                <c:pt idx="6660">
                  <c:v>29.1819473365571</c:v>
                </c:pt>
                <c:pt idx="6661">
                  <c:v>29.18151467843175</c:v>
                </c:pt>
                <c:pt idx="6662">
                  <c:v>29.18108202672022</c:v>
                </c:pt>
                <c:pt idx="6663">
                  <c:v>29.18064911729415</c:v>
                </c:pt>
                <c:pt idx="6664">
                  <c:v>29.18021647841389</c:v>
                </c:pt>
                <c:pt idx="6665">
                  <c:v>29.17978358182672</c:v>
                </c:pt>
                <c:pt idx="6666">
                  <c:v>29.17935095577733</c:v>
                </c:pt>
                <c:pt idx="6667">
                  <c:v>29.17891833614128</c:v>
                </c:pt>
                <c:pt idx="6668">
                  <c:v>29.1784854588098</c:v>
                </c:pt>
                <c:pt idx="6669">
                  <c:v>29.17805285200403</c:v>
                </c:pt>
                <c:pt idx="6670">
                  <c:v>29.17761998751047</c:v>
                </c:pt>
                <c:pt idx="6671">
                  <c:v>29.17718739353462</c:v>
                </c:pt>
                <c:pt idx="6672">
                  <c:v>29.17675480597162</c:v>
                </c:pt>
                <c:pt idx="6673">
                  <c:v>29.17632196073227</c:v>
                </c:pt>
                <c:pt idx="6674">
                  <c:v>29.1758893859986</c:v>
                </c:pt>
                <c:pt idx="6675">
                  <c:v>29.17545655359621</c:v>
                </c:pt>
                <c:pt idx="6676">
                  <c:v>29.17502399169146</c:v>
                </c:pt>
                <c:pt idx="6677">
                  <c:v>29.1745914361991</c:v>
                </c:pt>
                <c:pt idx="6678">
                  <c:v>29.17415862304946</c:v>
                </c:pt>
                <c:pt idx="6679">
                  <c:v>29.17372608038544</c:v>
                </c:pt>
                <c:pt idx="6680">
                  <c:v>29.1732932800718</c:v>
                </c:pt>
                <c:pt idx="6681">
                  <c:v>29.17286075023574</c:v>
                </c:pt>
                <c:pt idx="6682">
                  <c:v>29.17242822681157</c:v>
                </c:pt>
                <c:pt idx="6683">
                  <c:v>29.17199544574923</c:v>
                </c:pt>
                <c:pt idx="6684">
                  <c:v>29.17156293515243</c:v>
                </c:pt>
                <c:pt idx="6685">
                  <c:v>29.17113016692511</c:v>
                </c:pt>
                <c:pt idx="6686">
                  <c:v>29.17069766915531</c:v>
                </c:pt>
                <c:pt idx="6687">
                  <c:v>29.17026517779691</c:v>
                </c:pt>
                <c:pt idx="6688">
                  <c:v>29.16983242881943</c:v>
                </c:pt>
                <c:pt idx="6689">
                  <c:v>29.16939995028744</c:v>
                </c:pt>
                <c:pt idx="6690">
                  <c:v>29.16896721414401</c:v>
                </c:pt>
                <c:pt idx="6691">
                  <c:v>29.16853474843805</c:v>
                </c:pt>
                <c:pt idx="6692">
                  <c:v>29.16810228914298</c:v>
                </c:pt>
                <c:pt idx="6693">
                  <c:v>29.16766957224795</c:v>
                </c:pt>
                <c:pt idx="6694">
                  <c:v>29.16723712577833</c:v>
                </c:pt>
                <c:pt idx="6695">
                  <c:v>29.16680442171636</c:v>
                </c:pt>
                <c:pt idx="6696">
                  <c:v>29.1663719880718</c:v>
                </c:pt>
                <c:pt idx="6697">
                  <c:v>29.16593956083766</c:v>
                </c:pt>
                <c:pt idx="6698">
                  <c:v>29.16550687602262</c:v>
                </c:pt>
                <c:pt idx="6699">
                  <c:v>29.16507446161296</c:v>
                </c:pt>
                <c:pt idx="6700">
                  <c:v>29.16464178963003</c:v>
                </c:pt>
                <c:pt idx="6701">
                  <c:v>29.16420938804444</c:v>
                </c:pt>
                <c:pt idx="6702">
                  <c:v>29.1637769928688</c:v>
                </c:pt>
                <c:pt idx="6703">
                  <c:v>29.16334434013133</c:v>
                </c:pt>
                <c:pt idx="6704">
                  <c:v>29.1629119577792</c:v>
                </c:pt>
                <c:pt idx="6705">
                  <c:v>29.16247931787288</c:v>
                </c:pt>
                <c:pt idx="6706">
                  <c:v>29.16204694834382</c:v>
                </c:pt>
                <c:pt idx="6707">
                  <c:v>29.16161458522426</c:v>
                </c:pt>
                <c:pt idx="6708">
                  <c:v>29.16118196456196</c:v>
                </c:pt>
                <c:pt idx="6709">
                  <c:v>29.16074961426489</c:v>
                </c:pt>
                <c:pt idx="6710">
                  <c:v>29.16031700643277</c:v>
                </c:pt>
                <c:pt idx="6711">
                  <c:v>29.15988466895786</c:v>
                </c:pt>
                <c:pt idx="6712">
                  <c:v>29.15945233789192</c:v>
                </c:pt>
                <c:pt idx="6713">
                  <c:v>29.15901974930234</c:v>
                </c:pt>
                <c:pt idx="6714">
                  <c:v>29.15858743105796</c:v>
                </c:pt>
                <c:pt idx="6715">
                  <c:v>29.15815485529757</c:v>
                </c:pt>
                <c:pt idx="6716">
                  <c:v>29.15772254987436</c:v>
                </c:pt>
                <c:pt idx="6717">
                  <c:v>29.15729025085963</c:v>
                </c:pt>
                <c:pt idx="6718">
                  <c:v>29.15685769434035</c:v>
                </c:pt>
                <c:pt idx="6719">
                  <c:v>29.15642540814621</c:v>
                </c:pt>
                <c:pt idx="6720">
                  <c:v>29.15599286445515</c:v>
                </c:pt>
                <c:pt idx="6721">
                  <c:v>29.15556059108121</c:v>
                </c:pt>
                <c:pt idx="6722">
                  <c:v>29.15512832411527</c:v>
                </c:pt>
                <c:pt idx="6723">
                  <c:v>29.15469579966385</c:v>
                </c:pt>
                <c:pt idx="6724">
                  <c:v>29.15426354551753</c:v>
                </c:pt>
                <c:pt idx="6725">
                  <c:v>29.15383103389336</c:v>
                </c:pt>
                <c:pt idx="6726">
                  <c:v>29.15339879256627</c:v>
                </c:pt>
                <c:pt idx="6727">
                  <c:v>29.1529665576467</c:v>
                </c:pt>
                <c:pt idx="6728">
                  <c:v>29.15253406526071</c:v>
                </c:pt>
                <c:pt idx="6729">
                  <c:v>29.15210184315978</c:v>
                </c:pt>
                <c:pt idx="6730">
                  <c:v>29.15166936360008</c:v>
                </c:pt>
                <c:pt idx="6731">
                  <c:v>29.1512371543174</c:v>
                </c:pt>
                <c:pt idx="6732">
                  <c:v>29.15080495144176</c:v>
                </c:pt>
                <c:pt idx="6733">
                  <c:v>29.1503724911188</c:v>
                </c:pt>
                <c:pt idx="6734">
                  <c:v>29.14994030106082</c:v>
                </c:pt>
                <c:pt idx="6735">
                  <c:v>29.14950785356314</c:v>
                </c:pt>
                <c:pt idx="6736">
                  <c:v>29.14907567632248</c:v>
                </c:pt>
                <c:pt idx="6737">
                  <c:v>29.14864350548832</c:v>
                </c:pt>
                <c:pt idx="6738">
                  <c:v>29.14821107722593</c:v>
                </c:pt>
                <c:pt idx="6739">
                  <c:v>29.14777891920852</c:v>
                </c:pt>
                <c:pt idx="6740">
                  <c:v>29.14734650377047</c:v>
                </c:pt>
                <c:pt idx="6741">
                  <c:v>29.14691435856935</c:v>
                </c:pt>
                <c:pt idx="6742">
                  <c:v>29.1464822197743</c:v>
                </c:pt>
                <c:pt idx="6743">
                  <c:v>29.14604982357007</c:v>
                </c:pt>
                <c:pt idx="6744">
                  <c:v>29.14561769759074</c:v>
                </c:pt>
                <c:pt idx="6745">
                  <c:v>29.14518531420988</c:v>
                </c:pt>
                <c:pt idx="6746">
                  <c:v>29.1447532010459</c:v>
                </c:pt>
                <c:pt idx="6747">
                  <c:v>29.1443210942875</c:v>
                </c:pt>
                <c:pt idx="6748">
                  <c:v>29.14388873013899</c:v>
                </c:pt>
                <c:pt idx="6749">
                  <c:v>29.14345663619535</c:v>
                </c:pt>
                <c:pt idx="6750">
                  <c:v>29.14302428486922</c:v>
                </c:pt>
                <c:pt idx="6751">
                  <c:v>29.14259220373995</c:v>
                </c:pt>
                <c:pt idx="6752">
                  <c:v>29.1421601290158</c:v>
                </c:pt>
                <c:pt idx="6753">
                  <c:v>29.14172779692059</c:v>
                </c:pt>
                <c:pt idx="6754">
                  <c:v>29.14129573501021</c:v>
                </c:pt>
                <c:pt idx="6755">
                  <c:v>29.14086341573642</c:v>
                </c:pt>
                <c:pt idx="6756">
                  <c:v>29.14043136663944</c:v>
                </c:pt>
                <c:pt idx="6757">
                  <c:v>29.13999932394707</c:v>
                </c:pt>
                <c:pt idx="6758">
                  <c:v>29.13956702390273</c:v>
                </c:pt>
                <c:pt idx="6759">
                  <c:v>29.13913499402317</c:v>
                </c:pt>
                <c:pt idx="6760">
                  <c:v>29.13870270679929</c:v>
                </c:pt>
                <c:pt idx="6761">
                  <c:v>29.13827068973217</c:v>
                </c:pt>
                <c:pt idx="6762">
                  <c:v>29.13783867906917</c:v>
                </c:pt>
                <c:pt idx="6763">
                  <c:v>29.13740641107327</c:v>
                </c:pt>
                <c:pt idx="6764">
                  <c:v>29.13697441322212</c:v>
                </c:pt>
                <c:pt idx="6765">
                  <c:v>29.13654215804571</c:v>
                </c:pt>
                <c:pt idx="6766">
                  <c:v>29.13611017300602</c:v>
                </c:pt>
                <c:pt idx="6767">
                  <c:v>29.13567819436996</c:v>
                </c:pt>
                <c:pt idx="6768">
                  <c:v>29.13524595842008</c:v>
                </c:pt>
                <c:pt idx="6769">
                  <c:v>29.1348139925949</c:v>
                </c:pt>
                <c:pt idx="6770">
                  <c:v>29.13438176946353</c:v>
                </c:pt>
                <c:pt idx="6771">
                  <c:v>29.13394981644885</c:v>
                </c:pt>
                <c:pt idx="6772">
                  <c:v>29.13351786983731</c:v>
                </c:pt>
                <c:pt idx="6773">
                  <c:v>29.13308566593102</c:v>
                </c:pt>
                <c:pt idx="6774">
                  <c:v>29.13265373212938</c:v>
                </c:pt>
                <c:pt idx="6775">
                  <c:v>29.13222154104063</c:v>
                </c:pt>
                <c:pt idx="6776">
                  <c:v>29.13178962004852</c:v>
                </c:pt>
                <c:pt idx="6777">
                  <c:v>29.13135770545908</c:v>
                </c:pt>
                <c:pt idx="6778">
                  <c:v>29.13092553359395</c:v>
                </c:pt>
                <c:pt idx="6779">
                  <c:v>29.13049363181344</c:v>
                </c:pt>
                <c:pt idx="6780">
                  <c:v>29.13006147276487</c:v>
                </c:pt>
                <c:pt idx="6781">
                  <c:v>29.12962958379292</c:v>
                </c:pt>
                <c:pt idx="6782">
                  <c:v>29.12919770122314</c:v>
                </c:pt>
                <c:pt idx="6783">
                  <c:v>29.12876556139673</c:v>
                </c:pt>
                <c:pt idx="6784">
                  <c:v>29.12833369163492</c:v>
                </c:pt>
                <c:pt idx="6785">
                  <c:v>29.1279015646241</c:v>
                </c:pt>
                <c:pt idx="6786">
                  <c:v>29.12746970766987</c:v>
                </c:pt>
                <c:pt idx="6787">
                  <c:v>29.12703785711734</c:v>
                </c:pt>
                <c:pt idx="6788">
                  <c:v>29.12660574932723</c:v>
                </c:pt>
                <c:pt idx="6789">
                  <c:v>29.12617391158169</c:v>
                </c:pt>
                <c:pt idx="6790">
                  <c:v>29.1257418166062</c:v>
                </c:pt>
                <c:pt idx="6791">
                  <c:v>29.12530999166727</c:v>
                </c:pt>
                <c:pt idx="6792">
                  <c:v>29.12487817312955</c:v>
                </c:pt>
                <c:pt idx="6793">
                  <c:v>29.12444609737329</c:v>
                </c:pt>
                <c:pt idx="6794">
                  <c:v>29.12401429164161</c:v>
                </c:pt>
                <c:pt idx="6795">
                  <c:v>29.12358222869902</c:v>
                </c:pt>
                <c:pt idx="6796">
                  <c:v>29.12315043577296</c:v>
                </c:pt>
                <c:pt idx="6797">
                  <c:v>29.12271864924762</c:v>
                </c:pt>
                <c:pt idx="6798">
                  <c:v>29.12228660552282</c:v>
                </c:pt>
                <c:pt idx="6799">
                  <c:v>29.12185483180255</c:v>
                </c:pt>
                <c:pt idx="6800">
                  <c:v>29.12142280089044</c:v>
                </c:pt>
                <c:pt idx="6801">
                  <c:v>29.12099104001856</c:v>
                </c:pt>
                <c:pt idx="6802">
                  <c:v>29.12055928576788</c:v>
                </c:pt>
                <c:pt idx="6803">
                  <c:v>29.12012727433801</c:v>
                </c:pt>
                <c:pt idx="6804">
                  <c:v>29.11969553289352</c:v>
                </c:pt>
                <c:pt idx="6805">
                  <c:v>29.11926353427748</c:v>
                </c:pt>
                <c:pt idx="6806">
                  <c:v>29.1188318056388</c:v>
                </c:pt>
                <c:pt idx="6807">
                  <c:v>29.11840008340093</c:v>
                </c:pt>
                <c:pt idx="6808">
                  <c:v>29.11796810400294</c:v>
                </c:pt>
                <c:pt idx="6809">
                  <c:v>29.11753639457032</c:v>
                </c:pt>
                <c:pt idx="6810">
                  <c:v>29.1171044279852</c:v>
                </c:pt>
                <c:pt idx="6811">
                  <c:v>29.11667273135743</c:v>
                </c:pt>
                <c:pt idx="6812">
                  <c:v>29.11624104113</c:v>
                </c:pt>
                <c:pt idx="6813">
                  <c:v>29.11580909376151</c:v>
                </c:pt>
                <c:pt idx="6814">
                  <c:v>29.11537741633836</c:v>
                </c:pt>
                <c:pt idx="6815">
                  <c:v>29.1149454817818</c:v>
                </c:pt>
                <c:pt idx="6816">
                  <c:v>29.11451381716255</c:v>
                </c:pt>
                <c:pt idx="6817">
                  <c:v>29.11408215894317</c:v>
                </c:pt>
                <c:pt idx="6818">
                  <c:v>29.1136502436018</c:v>
                </c:pt>
                <c:pt idx="6819">
                  <c:v>29.11321859818575</c:v>
                </c:pt>
                <c:pt idx="6820">
                  <c:v>29.11278669565534</c:v>
                </c:pt>
                <c:pt idx="6821">
                  <c:v>29.11235506304225</c:v>
                </c:pt>
                <c:pt idx="6822">
                  <c:v>29.11192343682854</c:v>
                </c:pt>
                <c:pt idx="6823">
                  <c:v>29.1114915535119</c:v>
                </c:pt>
                <c:pt idx="6824">
                  <c:v>29.11105994010057</c:v>
                </c:pt>
                <c:pt idx="6825">
                  <c:v>29.11062806959395</c:v>
                </c:pt>
                <c:pt idx="6826">
                  <c:v>29.11019646898462</c:v>
                </c:pt>
                <c:pt idx="6827">
                  <c:v>29.1097648747742</c:v>
                </c:pt>
                <c:pt idx="6828">
                  <c:v>29.10933302347992</c:v>
                </c:pt>
                <c:pt idx="6829">
                  <c:v>29.10890144207093</c:v>
                </c:pt>
                <c:pt idx="6830">
                  <c:v>29.10846960358571</c:v>
                </c:pt>
                <c:pt idx="6831">
                  <c:v>29.10803803497777</c:v>
                </c:pt>
                <c:pt idx="6832">
                  <c:v>29.10760647276826</c:v>
                </c:pt>
                <c:pt idx="6833">
                  <c:v>29.10717465349396</c:v>
                </c:pt>
                <c:pt idx="6834">
                  <c:v>29.10674310408493</c:v>
                </c:pt>
                <c:pt idx="6835">
                  <c:v>29.10631129761872</c:v>
                </c:pt>
                <c:pt idx="6836">
                  <c:v>29.1058797610098</c:v>
                </c:pt>
                <c:pt idx="6837">
                  <c:v>29.10544823079881</c:v>
                </c:pt>
                <c:pt idx="6838">
                  <c:v>29.1050164435421</c:v>
                </c:pt>
                <c:pt idx="6839">
                  <c:v>29.10458492613065</c:v>
                </c:pt>
                <c:pt idx="6840">
                  <c:v>29.10415315168108</c:v>
                </c:pt>
                <c:pt idx="6841">
                  <c:v>29.10372164706878</c:v>
                </c:pt>
                <c:pt idx="6842">
                  <c:v>29.10329014885395</c:v>
                </c:pt>
                <c:pt idx="6843">
                  <c:v>29.10285839361245</c:v>
                </c:pt>
                <c:pt idx="6844">
                  <c:v>29.1024269081962</c:v>
                </c:pt>
                <c:pt idx="6845">
                  <c:v>29.1019951657609</c:v>
                </c:pt>
                <c:pt idx="6846">
                  <c:v>29.10156369314284</c:v>
                </c:pt>
                <c:pt idx="6847">
                  <c:v>29.10113222692178</c:v>
                </c:pt>
                <c:pt idx="6848">
                  <c:v>29.10070050369311</c:v>
                </c:pt>
                <c:pt idx="6849">
                  <c:v>29.10026905026968</c:v>
                </c:pt>
                <c:pt idx="6850">
                  <c:v>29.09983733984625</c:v>
                </c:pt>
                <c:pt idx="6851">
                  <c:v>29.09940589922006</c:v>
                </c:pt>
                <c:pt idx="6852">
                  <c:v>29.0989744649904</c:v>
                </c:pt>
                <c:pt idx="6853">
                  <c:v>29.09854277377216</c:v>
                </c:pt>
                <c:pt idx="6854">
                  <c:v>29.09811135233918</c:v>
                </c:pt>
                <c:pt idx="6855">
                  <c:v>29.09767967392523</c:v>
                </c:pt>
                <c:pt idx="6856">
                  <c:v>29.09724826528856</c:v>
                </c:pt>
                <c:pt idx="6857">
                  <c:v>29.09681686304791</c:v>
                </c:pt>
                <c:pt idx="6858">
                  <c:v>29.09638520383775</c:v>
                </c:pt>
                <c:pt idx="6859">
                  <c:v>29.09595381439283</c:v>
                </c:pt>
                <c:pt idx="6860">
                  <c:v>29.095522167986</c:v>
                </c:pt>
                <c:pt idx="6861">
                  <c:v>29.09509079133642</c:v>
                </c:pt>
                <c:pt idx="6862">
                  <c:v>29.09465942108241</c:v>
                </c:pt>
                <c:pt idx="6863">
                  <c:v>29.09422779387794</c:v>
                </c:pt>
                <c:pt idx="6864">
                  <c:v>29.0937964364187</c:v>
                </c:pt>
                <c:pt idx="6865">
                  <c:v>29.09336482201661</c:v>
                </c:pt>
                <c:pt idx="6866">
                  <c:v>29.09293347735176</c:v>
                </c:pt>
                <c:pt idx="6867">
                  <c:v>29.092502139082</c:v>
                </c:pt>
                <c:pt idx="6868">
                  <c:v>29.09207054388083</c:v>
                </c:pt>
                <c:pt idx="6869">
                  <c:v>29.0916392184049</c:v>
                </c:pt>
                <c:pt idx="6870">
                  <c:v>29.09120763600516</c:v>
                </c:pt>
                <c:pt idx="6871">
                  <c:v>29.09077632332266</c:v>
                </c:pt>
                <c:pt idx="6872">
                  <c:v>29.09034501703479</c:v>
                </c:pt>
                <c:pt idx="6873">
                  <c:v>29.08991345383454</c:v>
                </c:pt>
                <c:pt idx="6874">
                  <c:v>29.08948216033953</c:v>
                </c:pt>
                <c:pt idx="6875">
                  <c:v>29.08905060993978</c:v>
                </c:pt>
                <c:pt idx="6876">
                  <c:v>29.08861932923723</c:v>
                </c:pt>
                <c:pt idx="6877">
                  <c:v>29.08818805492887</c:v>
                </c:pt>
                <c:pt idx="6878">
                  <c:v>29.08775652372717</c:v>
                </c:pt>
                <c:pt idx="6879">
                  <c:v>29.08732526221071</c:v>
                </c:pt>
                <c:pt idx="6880">
                  <c:v>29.08689374380854</c:v>
                </c:pt>
                <c:pt idx="6881">
                  <c:v>29.08646249508361</c:v>
                </c:pt>
                <c:pt idx="6882">
                  <c:v>29.08603125275235</c:v>
                </c:pt>
                <c:pt idx="6883">
                  <c:v>29.08559975354682</c:v>
                </c:pt>
                <c:pt idx="6884">
                  <c:v>29.08516852400652</c:v>
                </c:pt>
                <c:pt idx="6885">
                  <c:v>29.08473703759957</c:v>
                </c:pt>
                <c:pt idx="6886">
                  <c:v>29.08430582084986</c:v>
                </c:pt>
                <c:pt idx="6887">
                  <c:v>29.08387461049334</c:v>
                </c:pt>
                <c:pt idx="6888">
                  <c:v>29.0834431432816</c:v>
                </c:pt>
                <c:pt idx="6889">
                  <c:v>29.08301194571509</c:v>
                </c:pt>
                <c:pt idx="6890">
                  <c:v>29.08258049130097</c:v>
                </c:pt>
                <c:pt idx="6891">
                  <c:v>29.08214930652408</c:v>
                </c:pt>
                <c:pt idx="6892">
                  <c:v>29.08171812813994</c:v>
                </c:pt>
                <c:pt idx="6893">
                  <c:v>29.0812866929196</c:v>
                </c:pt>
                <c:pt idx="6894">
                  <c:v>29.08085552732451</c:v>
                </c:pt>
                <c:pt idx="6895">
                  <c:v>29.08042410490084</c:v>
                </c:pt>
                <c:pt idx="6896">
                  <c:v>29.07999295209443</c:v>
                </c:pt>
                <c:pt idx="6897">
                  <c:v>29.07956180568026</c:v>
                </c:pt>
                <c:pt idx="6898">
                  <c:v>29.07913040244895</c:v>
                </c:pt>
                <c:pt idx="6899">
                  <c:v>29.07869926882288</c:v>
                </c:pt>
                <c:pt idx="6900">
                  <c:v>29.07826787838728</c:v>
                </c:pt>
                <c:pt idx="6901">
                  <c:v>29.07783675754896</c:v>
                </c:pt>
                <c:pt idx="6902">
                  <c:v>29.0774056431024</c:v>
                </c:pt>
                <c:pt idx="6903">
                  <c:v>29.07697427185773</c:v>
                </c:pt>
                <c:pt idx="6904">
                  <c:v>29.07654317019832</c:v>
                </c:pt>
                <c:pt idx="6905">
                  <c:v>29.07611181174843</c:v>
                </c:pt>
                <c:pt idx="6906">
                  <c:v>29.0756807228758</c:v>
                </c:pt>
                <c:pt idx="6907">
                  <c:v>29.07524964039447</c:v>
                </c:pt>
                <c:pt idx="6908">
                  <c:v>29.07481830113407</c:v>
                </c:pt>
                <c:pt idx="6909">
                  <c:v>29.07438723143894</c:v>
                </c:pt>
                <c:pt idx="6910">
                  <c:v>29.07395590497236</c:v>
                </c:pt>
                <c:pt idx="6911">
                  <c:v>29.07352484806306</c:v>
                </c:pt>
                <c:pt idx="6912">
                  <c:v>29.07309379754458</c:v>
                </c:pt>
                <c:pt idx="6913">
                  <c:v>29.07266249026607</c:v>
                </c:pt>
                <c:pt idx="6914">
                  <c:v>29.07223145253284</c:v>
                </c:pt>
                <c:pt idx="6915">
                  <c:v>29.0718001580472</c:v>
                </c:pt>
                <c:pt idx="6916">
                  <c:v>29.07136913309884</c:v>
                </c:pt>
                <c:pt idx="6917">
                  <c:v>29.07093811454083</c:v>
                </c:pt>
                <c:pt idx="6918">
                  <c:v>29.07050683924182</c:v>
                </c:pt>
                <c:pt idx="6919">
                  <c:v>29.07007583346812</c:v>
                </c:pt>
                <c:pt idx="6920">
                  <c:v>29.06964457096102</c:v>
                </c:pt>
                <c:pt idx="6921">
                  <c:v>29.06921357797124</c:v>
                </c:pt>
                <c:pt idx="6922">
                  <c:v>29.06878259137132</c:v>
                </c:pt>
                <c:pt idx="6923">
                  <c:v>29.06835134804947</c:v>
                </c:pt>
                <c:pt idx="6924">
                  <c:v>29.06792037423291</c:v>
                </c:pt>
                <c:pt idx="6925">
                  <c:v>29.06748914370201</c:v>
                </c:pt>
                <c:pt idx="6926">
                  <c:v>29.06705818266841</c:v>
                </c:pt>
                <c:pt idx="6927">
                  <c:v>29.06662722802422</c:v>
                </c:pt>
                <c:pt idx="6928">
                  <c:v>29.0661960166771</c:v>
                </c:pt>
                <c:pt idx="6929">
                  <c:v>29.0657650748153</c:v>
                </c:pt>
                <c:pt idx="6930">
                  <c:v>29.06533387625818</c:v>
                </c:pt>
                <c:pt idx="6931">
                  <c:v>29.06490294717843</c:v>
                </c:pt>
                <c:pt idx="6932">
                  <c:v>29.06447202448757</c:v>
                </c:pt>
                <c:pt idx="6933">
                  <c:v>29.06404084511282</c:v>
                </c:pt>
                <c:pt idx="6934">
                  <c:v>29.06360993520342</c:v>
                </c:pt>
                <c:pt idx="6935">
                  <c:v>29.06317876861774</c:v>
                </c:pt>
                <c:pt idx="6936">
                  <c:v>29.06274787148938</c:v>
                </c:pt>
                <c:pt idx="6937">
                  <c:v>29.06231698074949</c:v>
                </c:pt>
                <c:pt idx="6938">
                  <c:v>29.06188583334476</c:v>
                </c:pt>
                <c:pt idx="6939">
                  <c:v>29.06145495538537</c:v>
                </c:pt>
                <c:pt idx="6940">
                  <c:v>29.06102382076872</c:v>
                </c:pt>
                <c:pt idx="6941">
                  <c:v>29.06059295558946</c:v>
                </c:pt>
                <c:pt idx="6942">
                  <c:v>29.06016209679815</c:v>
                </c:pt>
                <c:pt idx="6943">
                  <c:v>29.05973098136099</c:v>
                </c:pt>
                <c:pt idx="6944">
                  <c:v>29.05930013534926</c:v>
                </c:pt>
                <c:pt idx="6945">
                  <c:v>29.05886903269928</c:v>
                </c:pt>
                <c:pt idx="6946">
                  <c:v>29.0584381994667</c:v>
                </c:pt>
                <c:pt idx="6947">
                  <c:v>29.0580073726216</c:v>
                </c:pt>
                <c:pt idx="6948">
                  <c:v>29.0575762891497</c:v>
                </c:pt>
                <c:pt idx="6949">
                  <c:v>29.05714547508321</c:v>
                </c:pt>
                <c:pt idx="6950">
                  <c:v>29.05671440439752</c:v>
                </c:pt>
                <c:pt idx="6951">
                  <c:v>29.05628360310924</c:v>
                </c:pt>
                <c:pt idx="6952">
                  <c:v>29.05585280820798</c:v>
                </c:pt>
                <c:pt idx="6953">
                  <c:v>29.05542175669894</c:v>
                </c:pt>
                <c:pt idx="6954">
                  <c:v>29.05499097457533</c:v>
                </c:pt>
                <c:pt idx="6955">
                  <c:v>29.05455993585154</c:v>
                </c:pt>
                <c:pt idx="6956">
                  <c:v>29.0541291665052</c:v>
                </c:pt>
                <c:pt idx="6957">
                  <c:v>29.05369840354539</c:v>
                </c:pt>
                <c:pt idx="6958">
                  <c:v>29.05326738399684</c:v>
                </c:pt>
                <c:pt idx="6959">
                  <c:v>29.05283663381373</c:v>
                </c:pt>
                <c:pt idx="6960">
                  <c:v>29.05240562704948</c:v>
                </c:pt>
                <c:pt idx="6961">
                  <c:v>29.05197488964268</c:v>
                </c:pt>
                <c:pt idx="6962">
                  <c:v>29.05154415862196</c:v>
                </c:pt>
                <c:pt idx="6963">
                  <c:v>29.05111317103151</c:v>
                </c:pt>
                <c:pt idx="6964">
                  <c:v>29.05068245278653</c:v>
                </c:pt>
                <c:pt idx="6965">
                  <c:v>29.05025147797943</c:v>
                </c:pt>
                <c:pt idx="6966">
                  <c:v>29.04982077250982</c:v>
                </c:pt>
                <c:pt idx="6967">
                  <c:v>29.04939007342578</c:v>
                </c:pt>
                <c:pt idx="6968">
                  <c:v>29.04895911779107</c:v>
                </c:pt>
                <c:pt idx="6969">
                  <c:v>29.04852843148185</c:v>
                </c:pt>
                <c:pt idx="6970">
                  <c:v>29.04809748862952</c:v>
                </c:pt>
                <c:pt idx="6971">
                  <c:v>29.04766681509471</c:v>
                </c:pt>
                <c:pt idx="6972">
                  <c:v>29.04723614794502</c:v>
                </c:pt>
                <c:pt idx="6973">
                  <c:v>29.04680522426364</c:v>
                </c:pt>
                <c:pt idx="6974">
                  <c:v>29.04637456988779</c:v>
                </c:pt>
                <c:pt idx="6975">
                  <c:v>29.04594365898787</c:v>
                </c:pt>
                <c:pt idx="6976">
                  <c:v>29.04551301738548</c:v>
                </c:pt>
                <c:pt idx="6977">
                  <c:v>29.04508238216773</c:v>
                </c:pt>
                <c:pt idx="6978">
                  <c:v>29.04465149043734</c:v>
                </c:pt>
                <c:pt idx="6979">
                  <c:v>29.04422086799249</c:v>
                </c:pt>
                <c:pt idx="6980">
                  <c:v>29.04378998904258</c:v>
                </c:pt>
                <c:pt idx="6981">
                  <c:v>29.04335937937023</c:v>
                </c:pt>
                <c:pt idx="6982">
                  <c:v>29.04292877608209</c:v>
                </c:pt>
                <c:pt idx="6983">
                  <c:v>29.04249791630027</c:v>
                </c:pt>
                <c:pt idx="6984">
                  <c:v>29.04206732578405</c:v>
                </c:pt>
                <c:pt idx="6985">
                  <c:v>29.04163647878178</c:v>
                </c:pt>
                <c:pt idx="6986">
                  <c:v>29.04120590103713</c:v>
                </c:pt>
                <c:pt idx="6987">
                  <c:v>29.04077532967616</c:v>
                </c:pt>
                <c:pt idx="6988">
                  <c:v>29.04034450184056</c:v>
                </c:pt>
                <c:pt idx="6989">
                  <c:v>29.0399139432506</c:v>
                </c:pt>
                <c:pt idx="6990">
                  <c:v>29.0394831281936</c:v>
                </c:pt>
                <c:pt idx="6991">
                  <c:v>29.03905258237424</c:v>
                </c:pt>
                <c:pt idx="6992">
                  <c:v>29.03862204293808</c:v>
                </c:pt>
                <c:pt idx="6993">
                  <c:v>29.03819124704633</c:v>
                </c:pt>
                <c:pt idx="6994">
                  <c:v>29.03776072038024</c:v>
                </c:pt>
                <c:pt idx="6995">
                  <c:v>29.03732993726613</c:v>
                </c:pt>
                <c:pt idx="6996">
                  <c:v>29.0368994233697</c:v>
                </c:pt>
                <c:pt idx="6997">
                  <c:v>29.036468915856</c:v>
                </c:pt>
                <c:pt idx="6998">
                  <c:v>29.03603815190571</c:v>
                </c:pt>
                <c:pt idx="6999">
                  <c:v>29.03560765716109</c:v>
                </c:pt>
                <c:pt idx="7000">
                  <c:v>29.03517690598751</c:v>
                </c:pt>
                <c:pt idx="7001">
                  <c:v>29.03474642401162</c:v>
                </c:pt>
                <c:pt idx="7002">
                  <c:v>29.034315948418</c:v>
                </c:pt>
                <c:pt idx="7003">
                  <c:v>29.0338852164068</c:v>
                </c:pt>
                <c:pt idx="7004">
                  <c:v>29.03345475358132</c:v>
                </c:pt>
                <c:pt idx="7005">
                  <c:v>29.03302403434585</c:v>
                </c:pt>
                <c:pt idx="7006">
                  <c:v>29.03259358428814</c:v>
                </c:pt>
                <c:pt idx="7007">
                  <c:v>29.03216314061222</c:v>
                </c:pt>
                <c:pt idx="7008">
                  <c:v>29.03173244053772</c:v>
                </c:pt>
                <c:pt idx="7009">
                  <c:v>29.03130200962899</c:v>
                </c:pt>
                <c:pt idx="7010">
                  <c:v>29.03087132232929</c:v>
                </c:pt>
                <c:pt idx="7011">
                  <c:v>29.03044090418737</c:v>
                </c:pt>
                <c:pt idx="7012">
                  <c:v>29.03001049242678</c:v>
                </c:pt>
                <c:pt idx="7013">
                  <c:v>29.0295798242866</c:v>
                </c:pt>
                <c:pt idx="7014">
                  <c:v>29.02914942529225</c:v>
                </c:pt>
                <c:pt idx="7015">
                  <c:v>29.02871876992592</c:v>
                </c:pt>
                <c:pt idx="7016">
                  <c:v>29.02828838369744</c:v>
                </c:pt>
                <c:pt idx="7017">
                  <c:v>29.02785800384978</c:v>
                </c:pt>
                <c:pt idx="7018">
                  <c:v>29.02742736764157</c:v>
                </c:pt>
                <c:pt idx="7019">
                  <c:v>29.02699700055922</c:v>
                </c:pt>
                <c:pt idx="7020">
                  <c:v>29.02656637712388</c:v>
                </c:pt>
                <c:pt idx="7021">
                  <c:v>29.02613602280645</c:v>
                </c:pt>
                <c:pt idx="7022">
                  <c:v>29.02570567486936</c:v>
                </c:pt>
                <c:pt idx="7023">
                  <c:v>29.02527507059074</c:v>
                </c:pt>
                <c:pt idx="7024">
                  <c:v>29.02484473541801</c:v>
                </c:pt>
                <c:pt idx="7025">
                  <c:v>29.02441414391132</c:v>
                </c:pt>
                <c:pt idx="7026">
                  <c:v>29.02398382150255</c:v>
                </c:pt>
                <c:pt idx="7027">
                  <c:v>29.02355350547368</c:v>
                </c:pt>
                <c:pt idx="7028">
                  <c:v>29.02312293312223</c:v>
                </c:pt>
                <c:pt idx="7029">
                  <c:v>29.02269262985676</c:v>
                </c:pt>
                <c:pt idx="7030">
                  <c:v>29.02226207027632</c:v>
                </c:pt>
                <c:pt idx="7031">
                  <c:v>29.02183177977385</c:v>
                </c:pt>
                <c:pt idx="7032">
                  <c:v>29.0214014956508</c:v>
                </c:pt>
                <c:pt idx="7033">
                  <c:v>29.0209709552242</c:v>
                </c:pt>
                <c:pt idx="7034">
                  <c:v>29.02054068386358</c:v>
                </c:pt>
                <c:pt idx="7035">
                  <c:v>29.02011015620702</c:v>
                </c:pt>
                <c:pt idx="7036">
                  <c:v>29.01967989760848</c:v>
                </c:pt>
                <c:pt idx="7037">
                  <c:v>29.01924964538888</c:v>
                </c:pt>
                <c:pt idx="7038">
                  <c:v>29.01881913688473</c:v>
                </c:pt>
                <c:pt idx="7039">
                  <c:v>29.01838889742662</c:v>
                </c:pt>
                <c:pt idx="7040">
                  <c:v>29.01795840169155</c:v>
                </c:pt>
                <c:pt idx="7041">
                  <c:v>29.01752817499456</c:v>
                </c:pt>
                <c:pt idx="7042">
                  <c:v>29.01709795467604</c:v>
                </c:pt>
                <c:pt idx="7043">
                  <c:v>29.01666747809196</c:v>
                </c:pt>
                <c:pt idx="7044">
                  <c:v>29.01623727053395</c:v>
                </c:pt>
                <c:pt idx="7045">
                  <c:v>29.01580680671804</c:v>
                </c:pt>
                <c:pt idx="7046">
                  <c:v>29.01537661192022</c:v>
                </c:pt>
                <c:pt idx="7047">
                  <c:v>29.0149464235004</c:v>
                </c:pt>
                <c:pt idx="7048">
                  <c:v>29.01451597883402</c:v>
                </c:pt>
                <c:pt idx="7049">
                  <c:v>29.01408580317379</c:v>
                </c:pt>
                <c:pt idx="7050">
                  <c:v>29.0136553712746</c:v>
                </c:pt>
                <c:pt idx="7051">
                  <c:v>29.01322520837359</c:v>
                </c:pt>
                <c:pt idx="7052">
                  <c:v>29.0127950518501</c:v>
                </c:pt>
                <c:pt idx="7053">
                  <c:v>29.01236463909903</c:v>
                </c:pt>
                <c:pt idx="7054">
                  <c:v>29.01193449533418</c:v>
                </c:pt>
                <c:pt idx="7055">
                  <c:v>29.01150409534937</c:v>
                </c:pt>
                <c:pt idx="7056">
                  <c:v>29.01107396434278</c:v>
                </c:pt>
                <c:pt idx="7057">
                  <c:v>29.01064383971322</c:v>
                </c:pt>
                <c:pt idx="7058">
                  <c:v>29.01021345887514</c:v>
                </c:pt>
                <c:pt idx="7059">
                  <c:v>29.00978334700329</c:v>
                </c:pt>
                <c:pt idx="7060">
                  <c:v>29.00935297893047</c:v>
                </c:pt>
                <c:pt idx="7061">
                  <c:v>29.00892287981592</c:v>
                </c:pt>
                <c:pt idx="7062">
                  <c:v>29.00849278707798</c:v>
                </c:pt>
                <c:pt idx="7063">
                  <c:v>29.00806243815045</c:v>
                </c:pt>
                <c:pt idx="7064">
                  <c:v>29.00763235816921</c:v>
                </c:pt>
                <c:pt idx="7065">
                  <c:v>29.00720202200604</c:v>
                </c:pt>
                <c:pt idx="7066">
                  <c:v>29.00677195478119</c:v>
                </c:pt>
                <c:pt idx="7067">
                  <c:v>29.00634189393243</c:v>
                </c:pt>
                <c:pt idx="7068">
                  <c:v>29.0059115769131</c:v>
                </c:pt>
                <c:pt idx="7069">
                  <c:v>29.00548152882013</c:v>
                </c:pt>
                <c:pt idx="7070">
                  <c:v>29.00505122456419</c:v>
                </c:pt>
                <c:pt idx="7071">
                  <c:v>29.00462118922665</c:v>
                </c:pt>
                <c:pt idx="7072">
                  <c:v>29.00419116026472</c:v>
                </c:pt>
                <c:pt idx="7073">
                  <c:v>29.00376087515122</c:v>
                </c:pt>
                <c:pt idx="7074">
                  <c:v>29.00333085894414</c:v>
                </c:pt>
                <c:pt idx="7075">
                  <c:v>29.00290058659307</c:v>
                </c:pt>
                <c:pt idx="7076">
                  <c:v>29.00247058314046</c:v>
                </c:pt>
                <c:pt idx="7077">
                  <c:v>29.00204058606298</c:v>
                </c:pt>
                <c:pt idx="7078">
                  <c:v>29.00161033285294</c:v>
                </c:pt>
                <c:pt idx="7079">
                  <c:v>29.00118034852937</c:v>
                </c:pt>
                <c:pt idx="7080">
                  <c:v>29.0007501080808</c:v>
                </c:pt>
                <c:pt idx="7081">
                  <c:v>29.00032013651075</c:v>
                </c:pt>
                <c:pt idx="7082">
                  <c:v>28.99989017131537</c:v>
                </c:pt>
                <c:pt idx="7083">
                  <c:v>28.99945995000639</c:v>
                </c:pt>
                <c:pt idx="7084">
                  <c:v>28.99902999756394</c:v>
                </c:pt>
                <c:pt idx="7085">
                  <c:v>28.99859978901552</c:v>
                </c:pt>
                <c:pt idx="7086">
                  <c:v>28.99816984932563</c:v>
                </c:pt>
                <c:pt idx="7087">
                  <c:v>28.99773991600998</c:v>
                </c:pt>
                <c:pt idx="7088">
                  <c:v>28.9973097265997</c:v>
                </c:pt>
                <c:pt idx="7089">
                  <c:v>28.99687980603603</c:v>
                </c:pt>
                <c:pt idx="7090">
                  <c:v>28.99644962938533</c:v>
                </c:pt>
                <c:pt idx="7091">
                  <c:v>28.99601972157328</c:v>
                </c:pt>
                <c:pt idx="7092">
                  <c:v>28.99558982013495</c:v>
                </c:pt>
                <c:pt idx="7093">
                  <c:v>28.99515966262101</c:v>
                </c:pt>
                <c:pt idx="7094">
                  <c:v>28.99472977393371</c:v>
                </c:pt>
                <c:pt idx="7095">
                  <c:v>28.99429962917842</c:v>
                </c:pt>
                <c:pt idx="7096">
                  <c:v>28.99386975324181</c:v>
                </c:pt>
                <c:pt idx="7097">
                  <c:v>28.99343988367843</c:v>
                </c:pt>
                <c:pt idx="7098">
                  <c:v>28.99300975805845</c:v>
                </c:pt>
                <c:pt idx="7099">
                  <c:v>28.99257990124518</c:v>
                </c:pt>
                <c:pt idx="7100">
                  <c:v>28.99214978838285</c:v>
                </c:pt>
                <c:pt idx="7101">
                  <c:v>28.99171994431932</c:v>
                </c:pt>
                <c:pt idx="7102">
                  <c:v>28.99129010662857</c:v>
                </c:pt>
                <c:pt idx="7103">
                  <c:v>28.99086001290014</c:v>
                </c:pt>
                <c:pt idx="7104">
                  <c:v>28.99043018795853</c:v>
                </c:pt>
                <c:pt idx="7105">
                  <c:v>28.99000010698685</c:v>
                </c:pt>
                <c:pt idx="7106">
                  <c:v>28.989570294794</c:v>
                </c:pt>
                <c:pt idx="7107">
                  <c:v>28.98914048897344</c:v>
                </c:pt>
                <c:pt idx="7108">
                  <c:v>28.98871042713422</c:v>
                </c:pt>
                <c:pt idx="7109">
                  <c:v>28.98828063406187</c:v>
                </c:pt>
                <c:pt idx="7110">
                  <c:v>28.98785058497847</c:v>
                </c:pt>
                <c:pt idx="7111">
                  <c:v>28.98742080465392</c:v>
                </c:pt>
                <c:pt idx="7112">
                  <c:v>28.98699103070123</c:v>
                </c:pt>
                <c:pt idx="7113">
                  <c:v>28.98656100074886</c:v>
                </c:pt>
                <c:pt idx="7114">
                  <c:v>28.98613123954339</c:v>
                </c:pt>
                <c:pt idx="7115">
                  <c:v>28.98570122234585</c:v>
                </c:pt>
                <c:pt idx="7116">
                  <c:v>28.98527147388728</c:v>
                </c:pt>
                <c:pt idx="7117">
                  <c:v>28.98484173180008</c:v>
                </c:pt>
                <c:pt idx="7118">
                  <c:v>28.98441173373212</c:v>
                </c:pt>
                <c:pt idx="7119">
                  <c:v>28.98398200439122</c:v>
                </c:pt>
                <c:pt idx="7120">
                  <c:v>28.98355201907718</c:v>
                </c:pt>
                <c:pt idx="7121">
                  <c:v>28.98312230248218</c:v>
                </c:pt>
                <c:pt idx="7122">
                  <c:v>28.98269259225808</c:v>
                </c:pt>
                <c:pt idx="7123">
                  <c:v>28.98226262607222</c:v>
                </c:pt>
                <c:pt idx="7124">
                  <c:v>28.98183292859348</c:v>
                </c:pt>
                <c:pt idx="7125">
                  <c:v>28.98140297516055</c:v>
                </c:pt>
                <c:pt idx="7126">
                  <c:v>28.98097329042679</c:v>
                </c:pt>
                <c:pt idx="7127">
                  <c:v>28.98054361206339</c:v>
                </c:pt>
                <c:pt idx="7128">
                  <c:v>28.98011367775725</c:v>
                </c:pt>
                <c:pt idx="7129">
                  <c:v>28.97968401213829</c:v>
                </c:pt>
                <c:pt idx="7130">
                  <c:v>28.97925409058415</c:v>
                </c:pt>
                <c:pt idx="7131">
                  <c:v>28.9788244377092</c:v>
                </c:pt>
                <c:pt idx="7132">
                  <c:v>28.97839479120418</c:v>
                </c:pt>
                <c:pt idx="7133">
                  <c:v>28.97796488877537</c:v>
                </c:pt>
                <c:pt idx="7134">
                  <c:v>28.97753525501381</c:v>
                </c:pt>
                <c:pt idx="7135">
                  <c:v>28.97710536533605</c:v>
                </c:pt>
                <c:pt idx="7136">
                  <c:v>28.97667574431757</c:v>
                </c:pt>
                <c:pt idx="7137">
                  <c:v>28.97624612966854</c:v>
                </c:pt>
                <c:pt idx="7138">
                  <c:v>28.97581625911469</c:v>
                </c:pt>
                <c:pt idx="7139">
                  <c:v>28.97538665720817</c:v>
                </c:pt>
                <c:pt idx="7140">
                  <c:v>28.97495679940442</c:v>
                </c:pt>
                <c:pt idx="7141">
                  <c:v>28.97452721024003</c:v>
                </c:pt>
                <c:pt idx="7142">
                  <c:v>28.97409762744462</c:v>
                </c:pt>
                <c:pt idx="7143">
                  <c:v>28.97366778876335</c:v>
                </c:pt>
                <c:pt idx="7144">
                  <c:v>28.97323821870951</c:v>
                </c:pt>
                <c:pt idx="7145">
                  <c:v>28.97280839277741</c:v>
                </c:pt>
                <c:pt idx="7146">
                  <c:v>28.97237883546472</c:v>
                </c:pt>
                <c:pt idx="7147">
                  <c:v>28.97194928452057</c:v>
                </c:pt>
                <c:pt idx="7148">
                  <c:v>28.97151947770952</c:v>
                </c:pt>
                <c:pt idx="7149">
                  <c:v>28.97108993950598</c:v>
                </c:pt>
                <c:pt idx="7150">
                  <c:v>28.97066014544314</c:v>
                </c:pt>
                <c:pt idx="7151">
                  <c:v>28.97023061997982</c:v>
                </c:pt>
                <c:pt idx="7152">
                  <c:v>28.96980110088453</c:v>
                </c:pt>
                <c:pt idx="7153">
                  <c:v>28.96937132594132</c:v>
                </c:pt>
                <c:pt idx="7154">
                  <c:v>28.96894181958571</c:v>
                </c:pt>
                <c:pt idx="7155">
                  <c:v>28.96851205738975</c:v>
                </c:pt>
                <c:pt idx="7156">
                  <c:v>28.96808256377341</c:v>
                </c:pt>
                <c:pt idx="7157">
                  <c:v>28.96765307652462</c:v>
                </c:pt>
                <c:pt idx="7158">
                  <c:v>28.96722333344692</c:v>
                </c:pt>
                <c:pt idx="7159">
                  <c:v>28.96679385893682</c:v>
                </c:pt>
                <c:pt idx="7160">
                  <c:v>28.96636412860542</c:v>
                </c:pt>
                <c:pt idx="7161">
                  <c:v>28.96593466683369</c:v>
                </c:pt>
                <c:pt idx="7162">
                  <c:v>28.96550521142901</c:v>
                </c:pt>
                <c:pt idx="7163">
                  <c:v>28.96507550021441</c:v>
                </c:pt>
                <c:pt idx="7164">
                  <c:v>28.96464605754752</c:v>
                </c:pt>
                <c:pt idx="7165">
                  <c:v>28.96421635907825</c:v>
                </c:pt>
                <c:pt idx="7166">
                  <c:v>28.96378692914875</c:v>
                </c:pt>
                <c:pt idx="7167">
                  <c:v>28.96335750558584</c:v>
                </c:pt>
                <c:pt idx="7168">
                  <c:v>28.96292782623194</c:v>
                </c:pt>
                <c:pt idx="7169">
                  <c:v>28.96249841540589</c:v>
                </c:pt>
                <c:pt idx="7170">
                  <c:v>28.9620687487964</c:v>
                </c:pt>
                <c:pt idx="7171">
                  <c:v>28.96163935070674</c:v>
                </c:pt>
                <c:pt idx="7172">
                  <c:v>28.96120995898324</c:v>
                </c:pt>
                <c:pt idx="7173">
                  <c:v>28.96078031148772</c:v>
                </c:pt>
                <c:pt idx="7174">
                  <c:v>28.96035093250008</c:v>
                </c:pt>
                <c:pt idx="7175">
                  <c:v>28.959921297748</c:v>
                </c:pt>
                <c:pt idx="7176">
                  <c:v>28.95949193149586</c:v>
                </c:pt>
                <c:pt idx="7177">
                  <c:v>28.95906257160938</c:v>
                </c:pt>
                <c:pt idx="7178">
                  <c:v>28.9586329559698</c:v>
                </c:pt>
                <c:pt idx="7179">
                  <c:v>28.95820360881826</c:v>
                </c:pt>
                <c:pt idx="7180">
                  <c:v>28.95777400592121</c:v>
                </c:pt>
                <c:pt idx="7181">
                  <c:v>28.95734467150418</c:v>
                </c:pt>
                <c:pt idx="7182">
                  <c:v>28.95691534345236</c:v>
                </c:pt>
                <c:pt idx="7183">
                  <c:v>28.95648575966641</c:v>
                </c:pt>
                <c:pt idx="7184">
                  <c:v>28.95605644434855</c:v>
                </c:pt>
                <c:pt idx="7185">
                  <c:v>28.95562687330414</c:v>
                </c:pt>
                <c:pt idx="7186">
                  <c:v>28.95519757071988</c:v>
                </c:pt>
                <c:pt idx="7187">
                  <c:v>28.95476827450032</c:v>
                </c:pt>
                <c:pt idx="7188">
                  <c:v>28.95433872256563</c:v>
                </c:pt>
                <c:pt idx="7189">
                  <c:v>28.95390943907911</c:v>
                </c:pt>
                <c:pt idx="7190">
                  <c:v>28.95347989988501</c:v>
                </c:pt>
                <c:pt idx="7191">
                  <c:v>28.95305062913113</c:v>
                </c:pt>
                <c:pt idx="7192">
                  <c:v>28.95262136474148</c:v>
                </c:pt>
                <c:pt idx="7193">
                  <c:v>28.95219184465564</c:v>
                </c:pt>
                <c:pt idx="7194">
                  <c:v>28.95176259299808</c:v>
                </c:pt>
                <c:pt idx="7195">
                  <c:v>28.95133308565189</c:v>
                </c:pt>
                <c:pt idx="7196">
                  <c:v>28.95090384672602</c:v>
                </c:pt>
                <c:pt idx="7197">
                  <c:v>28.95047461416392</c:v>
                </c:pt>
                <c:pt idx="7198">
                  <c:v>28.95004512592457</c:v>
                </c:pt>
                <c:pt idx="7199">
                  <c:v>28.9496159060936</c:v>
                </c:pt>
                <c:pt idx="7200">
                  <c:v>28.94918643059296</c:v>
                </c:pt>
                <c:pt idx="7201">
                  <c:v>28.94875722349274</c:v>
                </c:pt>
                <c:pt idx="7202">
                  <c:v>28.94832802275581</c:v>
                </c:pt>
                <c:pt idx="7203">
                  <c:v>28.94789856636058</c:v>
                </c:pt>
                <c:pt idx="7204">
                  <c:v>28.94746937835382</c:v>
                </c:pt>
                <c:pt idx="7205">
                  <c:v>28.94703993469637</c:v>
                </c:pt>
                <c:pt idx="7206">
                  <c:v>28.94661075941942</c:v>
                </c:pt>
                <c:pt idx="7207">
                  <c:v>28.94618159050528</c:v>
                </c:pt>
                <c:pt idx="7208">
                  <c:v>28.94575216595181</c:v>
                </c:pt>
                <c:pt idx="7209">
                  <c:v>28.94532300976689</c:v>
                </c:pt>
                <c:pt idx="7210">
                  <c:v>28.94489359795026</c:v>
                </c:pt>
                <c:pt idx="7211">
                  <c:v>28.94446445449421</c:v>
                </c:pt>
                <c:pt idx="7212">
                  <c:v>28.9440353174005</c:v>
                </c:pt>
                <c:pt idx="7213">
                  <c:v>28.94360592468641</c:v>
                </c:pt>
                <c:pt idx="7214">
                  <c:v>28.94317680032097</c:v>
                </c:pt>
                <c:pt idx="7215">
                  <c:v>28.94274742034277</c:v>
                </c:pt>
                <c:pt idx="7216">
                  <c:v>28.94231830870523</c:v>
                </c:pt>
                <c:pt idx="7217">
                  <c:v>28.94188920342961</c:v>
                </c:pt>
                <c:pt idx="7218">
                  <c:v>28.94145984255253</c:v>
                </c:pt>
                <c:pt idx="7219">
                  <c:v>28.94103075000422</c:v>
                </c:pt>
                <c:pt idx="7220">
                  <c:v>28.94060140186206</c:v>
                </c:pt>
                <c:pt idx="7221">
                  <c:v>28.94017232204071</c:v>
                </c:pt>
                <c:pt idx="7222">
                  <c:v>28.93974324858074</c:v>
                </c:pt>
                <c:pt idx="7223">
                  <c:v>28.93931391953832</c:v>
                </c:pt>
                <c:pt idx="7224">
                  <c:v>28.93888485880476</c:v>
                </c:pt>
                <c:pt idx="7225">
                  <c:v>28.93845554249629</c:v>
                </c:pt>
                <c:pt idx="7226">
                  <c:v>28.93802649448873</c:v>
                </c:pt>
                <c:pt idx="7227">
                  <c:v>28.9375974528421</c:v>
                </c:pt>
                <c:pt idx="7228">
                  <c:v>28.93716815563193</c:v>
                </c:pt>
                <c:pt idx="7229">
                  <c:v>28.93673912671074</c:v>
                </c:pt>
                <c:pt idx="7230">
                  <c:v>28.93630984223358</c:v>
                </c:pt>
                <c:pt idx="7231">
                  <c:v>28.93588082603746</c:v>
                </c:pt>
                <c:pt idx="7232">
                  <c:v>28.93545181620178</c:v>
                </c:pt>
                <c:pt idx="7233">
                  <c:v>28.93502255082149</c:v>
                </c:pt>
                <c:pt idx="7234">
                  <c:v>28.93459355371032</c:v>
                </c:pt>
                <c:pt idx="7235">
                  <c:v>28.93416430106212</c:v>
                </c:pt>
                <c:pt idx="7236">
                  <c:v>28.93373531667505</c:v>
                </c:pt>
                <c:pt idx="7237">
                  <c:v>28.93330633864795</c:v>
                </c:pt>
                <c:pt idx="7238">
                  <c:v>28.93287710509521</c:v>
                </c:pt>
                <c:pt idx="7239">
                  <c:v>28.93244813979166</c:v>
                </c:pt>
                <c:pt idx="7240">
                  <c:v>28.93201891897004</c:v>
                </c:pt>
                <c:pt idx="7241">
                  <c:v>28.93158996638966</c:v>
                </c:pt>
                <c:pt idx="7242">
                  <c:v>28.93116102016877</c:v>
                </c:pt>
                <c:pt idx="7243">
                  <c:v>28.93073181844118</c:v>
                </c:pt>
                <c:pt idx="7244">
                  <c:v>28.93030288494288</c:v>
                </c:pt>
                <c:pt idx="7245">
                  <c:v>28.92987369594549</c:v>
                </c:pt>
                <c:pt idx="7246">
                  <c:v>28.92944477516942</c:v>
                </c:pt>
                <c:pt idx="7247">
                  <c:v>28.92901586075239</c:v>
                </c:pt>
                <c:pt idx="7248">
                  <c:v>28.92858669084758</c:v>
                </c:pt>
                <c:pt idx="7249">
                  <c:v>28.9281577891522</c:v>
                </c:pt>
                <c:pt idx="7250">
                  <c:v>28.92772863197662</c:v>
                </c:pt>
                <c:pt idx="7251">
                  <c:v>28.92729974300252</c:v>
                </c:pt>
                <c:pt idx="7252">
                  <c:v>28.92687086038696</c:v>
                </c:pt>
                <c:pt idx="7253">
                  <c:v>28.92644172230258</c:v>
                </c:pt>
                <c:pt idx="7254">
                  <c:v>28.92601285240772</c:v>
                </c:pt>
                <c:pt idx="7255">
                  <c:v>28.92558372705162</c:v>
                </c:pt>
                <c:pt idx="7256">
                  <c:v>28.92515486987708</c:v>
                </c:pt>
                <c:pt idx="7257">
                  <c:v>28.92472601906062</c:v>
                </c:pt>
                <c:pt idx="7258">
                  <c:v>28.9242969127943</c:v>
                </c:pt>
                <c:pt idx="7259">
                  <c:v>28.9238680746976</c:v>
                </c:pt>
                <c:pt idx="7260">
                  <c:v>28.9234389811586</c:v>
                </c:pt>
                <c:pt idx="7261">
                  <c:v>28.92301015578128</c:v>
                </c:pt>
                <c:pt idx="7262">
                  <c:v>28.92258133676155</c:v>
                </c:pt>
                <c:pt idx="7263">
                  <c:v>28.92215226231091</c:v>
                </c:pt>
                <c:pt idx="7264">
                  <c:v>28.92172345601001</c:v>
                </c:pt>
                <c:pt idx="7265">
                  <c:v>28.92129439428574</c:v>
                </c:pt>
                <c:pt idx="7266">
                  <c:v>28.92086560070326</c:v>
                </c:pt>
                <c:pt idx="7267">
                  <c:v>28.9204368134779</c:v>
                </c:pt>
                <c:pt idx="7268">
                  <c:v>28.92000777084057</c:v>
                </c:pt>
                <c:pt idx="7269">
                  <c:v>28.91957899633309</c:v>
                </c:pt>
                <c:pt idx="7270">
                  <c:v>28.91914996642118</c:v>
                </c:pt>
                <c:pt idx="7271">
                  <c:v>28.91872120463118</c:v>
                </c:pt>
                <c:pt idx="7272">
                  <c:v>28.91829244919785</c:v>
                </c:pt>
                <c:pt idx="7273">
                  <c:v>28.91786343837144</c:v>
                </c:pt>
                <c:pt idx="7274">
                  <c:v>28.91743469565501</c:v>
                </c:pt>
                <c:pt idx="7275">
                  <c:v>28.9170056975531</c:v>
                </c:pt>
                <c:pt idx="7276">
                  <c:v>28.91657696755321</c:v>
                </c:pt>
                <c:pt idx="7277">
                  <c:v>28.9161482439095</c:v>
                </c:pt>
                <c:pt idx="7278">
                  <c:v>28.91571926489167</c:v>
                </c:pt>
                <c:pt idx="7279">
                  <c:v>28.91529055396391</c:v>
                </c:pt>
                <c:pt idx="7280">
                  <c:v>28.91486158766963</c:v>
                </c:pt>
                <c:pt idx="7281">
                  <c:v>28.91443288945749</c:v>
                </c:pt>
                <c:pt idx="7282">
                  <c:v>28.91400419760105</c:v>
                </c:pt>
                <c:pt idx="7283">
                  <c:v>28.91357525038941</c:v>
                </c:pt>
                <c:pt idx="7284">
                  <c:v>28.913146571248</c:v>
                </c:pt>
                <c:pt idx="7285">
                  <c:v>28.91271763675893</c:v>
                </c:pt>
                <c:pt idx="7286">
                  <c:v>28.91228897033218</c:v>
                </c:pt>
                <c:pt idx="7287">
                  <c:v>28.91186031026064</c:v>
                </c:pt>
                <c:pt idx="7288">
                  <c:v>28.91143139485284</c:v>
                </c:pt>
                <c:pt idx="7289">
                  <c:v>28.91100274749537</c:v>
                </c:pt>
                <c:pt idx="7290">
                  <c:v>28.91057384480921</c:v>
                </c:pt>
                <c:pt idx="7291">
                  <c:v>28.91014521016544</c:v>
                </c:pt>
                <c:pt idx="7292">
                  <c:v>28.90971658187642</c:v>
                </c:pt>
                <c:pt idx="7293">
                  <c:v>28.9092876982701</c:v>
                </c:pt>
                <c:pt idx="7294">
                  <c:v>28.90885908269422</c:v>
                </c:pt>
                <c:pt idx="7295">
                  <c:v>28.90843021180857</c:v>
                </c:pt>
                <c:pt idx="7296">
                  <c:v>28.90800160894544</c:v>
                </c:pt>
                <c:pt idx="7297">
                  <c:v>28.9075730124366</c:v>
                </c:pt>
                <c:pt idx="7298">
                  <c:v>28.90714416062935</c:v>
                </c:pt>
                <c:pt idx="7299">
                  <c:v>28.90671557683268</c:v>
                </c:pt>
                <c:pt idx="7300">
                  <c:v>28.90628673774518</c:v>
                </c:pt>
                <c:pt idx="7301">
                  <c:v>28.90585816666033</c:v>
                </c:pt>
                <c:pt idx="7302">
                  <c:v>28.90542960192927</c:v>
                </c:pt>
                <c:pt idx="7303">
                  <c:v>28.90500078191877</c:v>
                </c:pt>
                <c:pt idx="7304">
                  <c:v>28.90457222989896</c:v>
                </c:pt>
                <c:pt idx="7305">
                  <c:v>28.90414342260723</c:v>
                </c:pt>
                <c:pt idx="7306">
                  <c:v>28.90371488329827</c:v>
                </c:pt>
                <c:pt idx="7307">
                  <c:v>28.90328635034266</c:v>
                </c:pt>
                <c:pt idx="7308">
                  <c:v>28.9028575621265</c:v>
                </c:pt>
                <c:pt idx="7309">
                  <c:v>28.90242904188115</c:v>
                </c:pt>
                <c:pt idx="7310">
                  <c:v>28.90200026638285</c:v>
                </c:pt>
                <c:pt idx="7311">
                  <c:v>28.90157175884744</c:v>
                </c:pt>
                <c:pt idx="7312">
                  <c:v>28.90114325766488</c:v>
                </c:pt>
                <c:pt idx="7313">
                  <c:v>28.90071450124071</c:v>
                </c:pt>
                <c:pt idx="7314">
                  <c:v>28.90028601276748</c:v>
                </c:pt>
                <c:pt idx="7315">
                  <c:v>28.89985726906022</c:v>
                </c:pt>
                <c:pt idx="7316">
                  <c:v>28.89942879329597</c:v>
                </c:pt>
                <c:pt idx="7317">
                  <c:v>28.89900032388412</c:v>
                </c:pt>
                <c:pt idx="7318">
                  <c:v>28.89857159924956</c:v>
                </c:pt>
                <c:pt idx="7319">
                  <c:v>28.8981431425461</c:v>
                </c:pt>
                <c:pt idx="7320">
                  <c:v>28.8977144306275</c:v>
                </c:pt>
                <c:pt idx="7321">
                  <c:v>28.89728598663205</c:v>
                </c:pt>
                <c:pt idx="7322">
                  <c:v>28.89685754898853</c:v>
                </c:pt>
                <c:pt idx="7323">
                  <c:v>28.89642885614122</c:v>
                </c:pt>
                <c:pt idx="7324">
                  <c:v>28.89600043120515</c:v>
                </c:pt>
                <c:pt idx="7325">
                  <c:v>28.89557175107284</c:v>
                </c:pt>
                <c:pt idx="7326">
                  <c:v>28.89514333884382</c:v>
                </c:pt>
                <c:pt idx="7327">
                  <c:v>28.89471493296628</c:v>
                </c:pt>
                <c:pt idx="7328">
                  <c:v>28.89428627190383</c:v>
                </c:pt>
                <c:pt idx="7329">
                  <c:v>28.89385787873279</c:v>
                </c:pt>
                <c:pt idx="7330">
                  <c:v>28.89342923038442</c:v>
                </c:pt>
                <c:pt idx="7331">
                  <c:v>28.89300084991949</c:v>
                </c:pt>
                <c:pt idx="7332">
                  <c:v>28.89257247580553</c:v>
                </c:pt>
                <c:pt idx="7333">
                  <c:v>28.89214384652559</c:v>
                </c:pt>
                <c:pt idx="7334">
                  <c:v>28.89171548511721</c:v>
                </c:pt>
                <c:pt idx="7335">
                  <c:v>28.89128686855041</c:v>
                </c:pt>
                <c:pt idx="7336">
                  <c:v>28.89085851984717</c:v>
                </c:pt>
                <c:pt idx="7337">
                  <c:v>28.89043017749444</c:v>
                </c:pt>
                <c:pt idx="7338">
                  <c:v>28.89000157999468</c:v>
                </c:pt>
                <c:pt idx="7339">
                  <c:v>28.88957325034655</c:v>
                </c:pt>
                <c:pt idx="7340">
                  <c:v>28.88914466555896</c:v>
                </c:pt>
                <c:pt idx="7341">
                  <c:v>28.88871634861506</c:v>
                </c:pt>
                <c:pt idx="7342">
                  <c:v>28.88828803802118</c:v>
                </c:pt>
                <c:pt idx="7343">
                  <c:v>28.8878594722992</c:v>
                </c:pt>
                <c:pt idx="7344">
                  <c:v>28.887431174409</c:v>
                </c:pt>
                <c:pt idx="7345">
                  <c:v>28.88700262139823</c:v>
                </c:pt>
                <c:pt idx="7346">
                  <c:v>28.88657433621131</c:v>
                </c:pt>
                <c:pt idx="7347">
                  <c:v>28.88614605737393</c:v>
                </c:pt>
                <c:pt idx="7348">
                  <c:v>28.88571752342735</c:v>
                </c:pt>
                <c:pt idx="7349">
                  <c:v>28.88528925729272</c:v>
                </c:pt>
                <c:pt idx="7350">
                  <c:v>28.88486073605641</c:v>
                </c:pt>
                <c:pt idx="7351">
                  <c:v>28.8844324826241</c:v>
                </c:pt>
                <c:pt idx="7352">
                  <c:v>28.88400423554086</c:v>
                </c:pt>
                <c:pt idx="7353">
                  <c:v>28.88357573336732</c:v>
                </c:pt>
                <c:pt idx="7354">
                  <c:v>28.88314749898586</c:v>
                </c:pt>
                <c:pt idx="7355">
                  <c:v>28.88271900952164</c:v>
                </c:pt>
                <c:pt idx="7356">
                  <c:v>28.88229078784158</c:v>
                </c:pt>
                <c:pt idx="7357">
                  <c:v>28.88186257251011</c:v>
                </c:pt>
                <c:pt idx="7358">
                  <c:v>28.88143410210726</c:v>
                </c:pt>
                <c:pt idx="7359">
                  <c:v>28.88100589947661</c:v>
                </c:pt>
                <c:pt idx="7360">
                  <c:v>28.88057744178214</c:v>
                </c:pt>
                <c:pt idx="7361">
                  <c:v>28.88014925185191</c:v>
                </c:pt>
                <c:pt idx="7362">
                  <c:v>28.87972106826987</c:v>
                </c:pt>
                <c:pt idx="7363">
                  <c:v>28.87929262963532</c:v>
                </c:pt>
                <c:pt idx="7364">
                  <c:v>28.87886445875313</c:v>
                </c:pt>
                <c:pt idx="7365">
                  <c:v>28.87843603282602</c:v>
                </c:pt>
                <c:pt idx="7366">
                  <c:v>28.87800787464332</c:v>
                </c:pt>
                <c:pt idx="7367">
                  <c:v>28.8775797228083</c:v>
                </c:pt>
                <c:pt idx="7368">
                  <c:v>28.8771513159397</c:v>
                </c:pt>
                <c:pt idx="7369">
                  <c:v>28.87672317680359</c:v>
                </c:pt>
                <c:pt idx="7370">
                  <c:v>28.87629478264148</c:v>
                </c:pt>
                <c:pt idx="7371">
                  <c:v>28.87586665620392</c:v>
                </c:pt>
                <c:pt idx="7372">
                  <c:v>28.87543853611356</c:v>
                </c:pt>
                <c:pt idx="7373">
                  <c:v>28.87501016100854</c:v>
                </c:pt>
                <c:pt idx="7374">
                  <c:v>28.87458205361616</c:v>
                </c:pt>
                <c:pt idx="7375">
                  <c:v>28.87415369121667</c:v>
                </c:pt>
                <c:pt idx="7376">
                  <c:v>28.87372559652188</c:v>
                </c:pt>
                <c:pt idx="7377">
                  <c:v>28.87329750817382</c:v>
                </c:pt>
                <c:pt idx="7378">
                  <c:v>28.87286916483003</c:v>
                </c:pt>
                <c:pt idx="7379">
                  <c:v>28.87244108917901</c:v>
                </c:pt>
                <c:pt idx="7380">
                  <c:v>28.87201275853979</c:v>
                </c:pt>
                <c:pt idx="7381">
                  <c:v>28.87158469558542</c:v>
                </c:pt>
                <c:pt idx="7382">
                  <c:v>28.87115663897731</c:v>
                </c:pt>
                <c:pt idx="7383">
                  <c:v>28.87072832739234</c:v>
                </c:pt>
                <c:pt idx="7384">
                  <c:v>28.87030028348031</c:v>
                </c:pt>
                <c:pt idx="7385">
                  <c:v>28.869871984599</c:v>
                </c:pt>
                <c:pt idx="7386">
                  <c:v>28.86944395338267</c:v>
                </c:pt>
                <c:pt idx="7387">
                  <c:v>28.86901592851213</c:v>
                </c:pt>
                <c:pt idx="7388">
                  <c:v>28.86858764868364</c:v>
                </c:pt>
                <c:pt idx="7389">
                  <c:v>28.86815963650822</c:v>
                </c:pt>
                <c:pt idx="7390">
                  <c:v>28.86773136938245</c:v>
                </c:pt>
                <c:pt idx="7391">
                  <c:v>28.86730336990181</c:v>
                </c:pt>
                <c:pt idx="7392">
                  <c:v>28.86687537676648</c:v>
                </c:pt>
                <c:pt idx="7393">
                  <c:v>28.8664471286921</c:v>
                </c:pt>
                <c:pt idx="7394">
                  <c:v>28.86601914825096</c:v>
                </c:pt>
                <c:pt idx="7395">
                  <c:v>28.86559091287832</c:v>
                </c:pt>
                <c:pt idx="7396">
                  <c:v>28.86516294513099</c:v>
                </c:pt>
                <c:pt idx="7397">
                  <c:v>28.86473498372852</c:v>
                </c:pt>
                <c:pt idx="7398">
                  <c:v>28.86430676740589</c:v>
                </c:pt>
                <c:pt idx="7399">
                  <c:v>28.86387881869665</c:v>
                </c:pt>
                <c:pt idx="7400">
                  <c:v>28.86345061507483</c:v>
                </c:pt>
                <c:pt idx="7401">
                  <c:v>28.86302267905846</c:v>
                </c:pt>
                <c:pt idx="7402">
                  <c:v>28.86259474938645</c:v>
                </c:pt>
                <c:pt idx="7403">
                  <c:v>28.8621665648132</c:v>
                </c:pt>
                <c:pt idx="7404">
                  <c:v>28.86173864783349</c:v>
                </c:pt>
                <c:pt idx="7405">
                  <c:v>28.8613104759601</c:v>
                </c:pt>
                <c:pt idx="7406">
                  <c:v>28.86088257167232</c:v>
                </c:pt>
                <c:pt idx="7407">
                  <c:v>28.86045467372843</c:v>
                </c:pt>
                <c:pt idx="7408">
                  <c:v>28.86002652090218</c:v>
                </c:pt>
                <c:pt idx="7409">
                  <c:v>28.85959863564965</c:v>
                </c:pt>
                <c:pt idx="7410">
                  <c:v>28.85917049552232</c:v>
                </c:pt>
                <c:pt idx="7411">
                  <c:v>28.85874262296077</c:v>
                </c:pt>
                <c:pt idx="7412">
                  <c:v>28.85831475674263</c:v>
                </c:pt>
                <c:pt idx="7413">
                  <c:v>28.85788663566103</c:v>
                </c:pt>
                <c:pt idx="7414">
                  <c:v>28.85745878213331</c:v>
                </c:pt>
                <c:pt idx="7415">
                  <c:v>28.85703067374968</c:v>
                </c:pt>
                <c:pt idx="7416">
                  <c:v>28.85660283291197</c:v>
                </c:pt>
                <c:pt idx="7417">
                  <c:v>28.85617499841723</c:v>
                </c:pt>
                <c:pt idx="7418">
                  <c:v>28.85574690907792</c:v>
                </c:pt>
                <c:pt idx="7419">
                  <c:v>28.85531908727263</c:v>
                </c:pt>
                <c:pt idx="7420">
                  <c:v>28.85489101063034</c:v>
                </c:pt>
                <c:pt idx="7421">
                  <c:v>28.85446320151414</c:v>
                </c:pt>
                <c:pt idx="7422">
                  <c:v>28.85403539874041</c:v>
                </c:pt>
                <c:pt idx="7423">
                  <c:v>28.85360734114101</c:v>
                </c:pt>
                <c:pt idx="7424">
                  <c:v>28.85317955105581</c:v>
                </c:pt>
                <c:pt idx="7425">
                  <c:v>28.85275150615248</c:v>
                </c:pt>
                <c:pt idx="7426">
                  <c:v>28.85232372875542</c:v>
                </c:pt>
                <c:pt idx="7427">
                  <c:v>28.85189595770035</c:v>
                </c:pt>
                <c:pt idx="7428">
                  <c:v>28.8514679318385</c:v>
                </c:pt>
                <c:pt idx="7429">
                  <c:v>28.85104017347101</c:v>
                </c:pt>
                <c:pt idx="7430">
                  <c:v>28.85061216030429</c:v>
                </c:pt>
                <c:pt idx="7431">
                  <c:v>28.85018441462399</c:v>
                </c:pt>
                <c:pt idx="7432">
                  <c:v>28.84975667528522</c:v>
                </c:pt>
                <c:pt idx="7433">
                  <c:v>28.84932868115855</c:v>
                </c:pt>
                <c:pt idx="7434">
                  <c:v>28.84890095450641</c:v>
                </c:pt>
                <c:pt idx="7435">
                  <c:v>28.84847297307391</c:v>
                </c:pt>
                <c:pt idx="7436">
                  <c:v>28.84804525910804</c:v>
                </c:pt>
                <c:pt idx="7437">
                  <c:v>28.8476175514832</c:v>
                </c:pt>
                <c:pt idx="7438">
                  <c:v>28.84718958908935</c:v>
                </c:pt>
                <c:pt idx="7439">
                  <c:v>28.8467618941502</c:v>
                </c:pt>
                <c:pt idx="7440">
                  <c:v>28.84633394444959</c:v>
                </c:pt>
                <c:pt idx="7441">
                  <c:v>28.84590626219574</c:v>
                </c:pt>
                <c:pt idx="7442">
                  <c:v>28.84547858628247</c:v>
                </c:pt>
                <c:pt idx="7443">
                  <c:v>28.84505065561908</c:v>
                </c:pt>
                <c:pt idx="7444">
                  <c:v>28.84462299239054</c:v>
                </c:pt>
                <c:pt idx="7445">
                  <c:v>28.84419507441945</c:v>
                </c:pt>
                <c:pt idx="7446">
                  <c:v>28.84376742387528</c:v>
                </c:pt>
                <c:pt idx="7447">
                  <c:v>28.84333977967119</c:v>
                </c:pt>
                <c:pt idx="7448">
                  <c:v>28.84291188073589</c:v>
                </c:pt>
                <c:pt idx="7449">
                  <c:v>28.84248424921564</c:v>
                </c:pt>
                <c:pt idx="7450">
                  <c:v>28.84205636297169</c:v>
                </c:pt>
                <c:pt idx="7451">
                  <c:v>28.84162874413483</c:v>
                </c:pt>
                <c:pt idx="7452">
                  <c:v>28.8412011316376</c:v>
                </c:pt>
                <c:pt idx="7453">
                  <c:v>28.84077326442803</c:v>
                </c:pt>
                <c:pt idx="7454">
                  <c:v>28.84034566461365</c:v>
                </c:pt>
                <c:pt idx="7455">
                  <c:v>28.83991781009448</c:v>
                </c:pt>
                <c:pt idx="7456">
                  <c:v>28.83949022296258</c:v>
                </c:pt>
                <c:pt idx="7457">
                  <c:v>28.83906264216983</c:v>
                </c:pt>
                <c:pt idx="7458">
                  <c:v>28.83863480668362</c:v>
                </c:pt>
                <c:pt idx="7459">
                  <c:v>28.83820723857277</c:v>
                </c:pt>
                <c:pt idx="7460">
                  <c:v>28.83777941577602</c:v>
                </c:pt>
                <c:pt idx="7461">
                  <c:v>28.8373518603467</c:v>
                </c:pt>
                <c:pt idx="7462">
                  <c:v>28.83692431125607</c:v>
                </c:pt>
                <c:pt idx="7463">
                  <c:v>28.83649650749085</c:v>
                </c:pt>
                <c:pt idx="7464">
                  <c:v>28.83606897108118</c:v>
                </c:pt>
                <c:pt idx="7465">
                  <c:v>28.83564118000448</c:v>
                </c:pt>
                <c:pt idx="7466">
                  <c:v>28.83521365627539</c:v>
                </c:pt>
                <c:pt idx="7467">
                  <c:v>28.83478613888451</c:v>
                </c:pt>
                <c:pt idx="7468">
                  <c:v>28.83435836683792</c:v>
                </c:pt>
                <c:pt idx="7469">
                  <c:v>28.83393086212706</c:v>
                </c:pt>
                <c:pt idx="7470">
                  <c:v>28.83350310276804</c:v>
                </c:pt>
                <c:pt idx="7471">
                  <c:v>28.83307561073681</c:v>
                </c:pt>
                <c:pt idx="7472">
                  <c:v>28.83264812504332</c:v>
                </c:pt>
                <c:pt idx="7473">
                  <c:v>28.83222038471301</c:v>
                </c:pt>
                <c:pt idx="7474">
                  <c:v>28.8317929116986</c:v>
                </c:pt>
                <c:pt idx="7475">
                  <c:v>28.8313651840549</c:v>
                </c:pt>
                <c:pt idx="7476">
                  <c:v>28.83093772371917</c:v>
                </c:pt>
                <c:pt idx="7477">
                  <c:v>28.83051026972071</c:v>
                </c:pt>
                <c:pt idx="7478">
                  <c:v>28.8300825611043</c:v>
                </c:pt>
                <c:pt idx="7479">
                  <c:v>28.82965511978396</c:v>
                </c:pt>
                <c:pt idx="7480">
                  <c:v>28.82922742385323</c:v>
                </c:pt>
                <c:pt idx="7481">
                  <c:v>28.82879999521063</c:v>
                </c:pt>
                <c:pt idx="7482">
                  <c:v>28.82837257290482</c:v>
                </c:pt>
                <c:pt idx="7483">
                  <c:v>28.82794489599997</c:v>
                </c:pt>
                <c:pt idx="7484">
                  <c:v>28.82751748637136</c:v>
                </c:pt>
                <c:pt idx="7485">
                  <c:v>28.82708982215122</c:v>
                </c:pt>
                <c:pt idx="7486">
                  <c:v>28.8266624251994</c:v>
                </c:pt>
                <c:pt idx="7487">
                  <c:v>28.82623503458391</c:v>
                </c:pt>
                <c:pt idx="7488">
                  <c:v>28.82580738938822</c:v>
                </c:pt>
                <c:pt idx="7489">
                  <c:v>28.82538001144896</c:v>
                </c:pt>
                <c:pt idx="7490">
                  <c:v>28.82495237893705</c:v>
                </c:pt>
                <c:pt idx="7491">
                  <c:v>28.82452501367365</c:v>
                </c:pt>
                <c:pt idx="7492">
                  <c:v>28.8240976547461</c:v>
                </c:pt>
                <c:pt idx="7493">
                  <c:v>28.82367004125722</c:v>
                </c:pt>
                <c:pt idx="7494">
                  <c:v>28.82324269500495</c:v>
                </c:pt>
                <c:pt idx="7495">
                  <c:v>28.82281509419892</c:v>
                </c:pt>
                <c:pt idx="7496">
                  <c:v>28.82238776062156</c:v>
                </c:pt>
                <c:pt idx="7497">
                  <c:v>28.8219604333796</c:v>
                </c:pt>
                <c:pt idx="7498">
                  <c:v>28.82153285159514</c:v>
                </c:pt>
                <c:pt idx="7499">
                  <c:v>28.82110553702753</c:v>
                </c:pt>
                <c:pt idx="7500">
                  <c:v>28.820677967925</c:v>
                </c:pt>
                <c:pt idx="7501">
                  <c:v>28.82025066603133</c:v>
                </c:pt>
                <c:pt idx="7502">
                  <c:v>28.81982337047258</c:v>
                </c:pt>
                <c:pt idx="7503">
                  <c:v>28.81939582039024</c:v>
                </c:pt>
                <c:pt idx="7504">
                  <c:v>28.81896853750488</c:v>
                </c:pt>
                <c:pt idx="7505">
                  <c:v>28.81854100010349</c:v>
                </c:pt>
                <c:pt idx="7506">
                  <c:v>28.81811372989115</c:v>
                </c:pt>
                <c:pt idx="7507">
                  <c:v>28.81768646601325</c:v>
                </c:pt>
                <c:pt idx="7508">
                  <c:v>28.81725894763063</c:v>
                </c:pt>
                <c:pt idx="7509">
                  <c:v>28.81683169642519</c:v>
                </c:pt>
                <c:pt idx="7510">
                  <c:v>28.81640419072257</c:v>
                </c:pt>
                <c:pt idx="7511">
                  <c:v>28.8159769521892</c:v>
                </c:pt>
                <c:pt idx="7512">
                  <c:v>28.8155497199898</c:v>
                </c:pt>
                <c:pt idx="7513">
                  <c:v>28.81512223330454</c:v>
                </c:pt>
                <c:pt idx="7514">
                  <c:v>28.81469501377664</c:v>
                </c:pt>
                <c:pt idx="7515">
                  <c:v>28.81426753977044</c:v>
                </c:pt>
                <c:pt idx="7516">
                  <c:v>28.81384033291367</c:v>
                </c:pt>
                <c:pt idx="7517">
                  <c:v>28.8134131323904</c:v>
                </c:pt>
                <c:pt idx="7518">
                  <c:v>28.81298567740014</c:v>
                </c:pt>
                <c:pt idx="7519">
                  <c:v>28.81255848954743</c:v>
                </c:pt>
                <c:pt idx="7520">
                  <c:v>28.81213104723528</c:v>
                </c:pt>
                <c:pt idx="7521">
                  <c:v>28.81170387205276</c:v>
                </c:pt>
                <c:pt idx="7522">
                  <c:v>28.81127670320326</c:v>
                </c:pt>
                <c:pt idx="7523">
                  <c:v>28.81084927990563</c:v>
                </c:pt>
                <c:pt idx="7524">
                  <c:v>28.81042212372575</c:v>
                </c:pt>
                <c:pt idx="7525">
                  <c:v>28.80999471310529</c:v>
                </c:pt>
                <c:pt idx="7526">
                  <c:v>28.80956756959465</c:v>
                </c:pt>
                <c:pt idx="7527">
                  <c:v>28.80914043241656</c:v>
                </c:pt>
                <c:pt idx="7528">
                  <c:v>28.8087130408092</c:v>
                </c:pt>
                <c:pt idx="7529">
                  <c:v>28.80828591629978</c:v>
                </c:pt>
                <c:pt idx="7530">
                  <c:v>28.80785853736865</c:v>
                </c:pt>
                <c:pt idx="7531">
                  <c:v>28.80743142552753</c:v>
                </c:pt>
                <c:pt idx="7532">
                  <c:v>28.80700432001848</c:v>
                </c:pt>
                <c:pt idx="7533">
                  <c:v>28.80657696009904</c:v>
                </c:pt>
                <c:pt idx="7534">
                  <c:v>28.80614986725773</c:v>
                </c:pt>
                <c:pt idx="7535">
                  <c:v>28.80572252001356</c:v>
                </c:pt>
                <c:pt idx="7536">
                  <c:v>28.8052954398396</c:v>
                </c:pt>
                <c:pt idx="7537">
                  <c:v>28.80486836599724</c:v>
                </c:pt>
                <c:pt idx="7538">
                  <c:v>28.80444103776333</c:v>
                </c:pt>
                <c:pt idx="7539">
                  <c:v>28.80401397658778</c:v>
                </c:pt>
                <c:pt idx="7540">
                  <c:v>28.80358666102821</c:v>
                </c:pt>
                <c:pt idx="7541">
                  <c:v>28.80315961251905</c:v>
                </c:pt>
                <c:pt idx="7542">
                  <c:v>28.80273257034099</c:v>
                </c:pt>
                <c:pt idx="7543">
                  <c:v>28.80230527379031</c:v>
                </c:pt>
                <c:pt idx="7544">
                  <c:v>28.80187824427811</c:v>
                </c:pt>
                <c:pt idx="7545">
                  <c:v>28.8014509604008</c:v>
                </c:pt>
                <c:pt idx="7546">
                  <c:v>28.80102394355407</c:v>
                </c:pt>
                <c:pt idx="7547">
                  <c:v>28.800596933038</c:v>
                </c:pt>
                <c:pt idx="7548">
                  <c:v>28.80016966816812</c:v>
                </c:pt>
                <c:pt idx="7549">
                  <c:v>28.79974267031693</c:v>
                </c:pt>
                <c:pt idx="7550">
                  <c:v>28.7993154181195</c:v>
                </c:pt>
                <c:pt idx="7551">
                  <c:v>28.79888843293285</c:v>
                </c:pt>
                <c:pt idx="7552">
                  <c:v>28.79846145407639</c:v>
                </c:pt>
                <c:pt idx="7553">
                  <c:v>28.79803422088497</c:v>
                </c:pt>
                <c:pt idx="7554">
                  <c:v>28.79760725469246</c:v>
                </c:pt>
                <c:pt idx="7555">
                  <c:v>28.79718003417253</c:v>
                </c:pt>
                <c:pt idx="7556">
                  <c:v>28.7967530806436</c:v>
                </c:pt>
                <c:pt idx="7557">
                  <c:v>28.79632613344438</c:v>
                </c:pt>
                <c:pt idx="7558">
                  <c:v>28.79589893192906</c:v>
                </c:pt>
                <c:pt idx="7559">
                  <c:v>28.79547199739285</c:v>
                </c:pt>
                <c:pt idx="7560">
                  <c:v>28.79504480854808</c:v>
                </c:pt>
                <c:pt idx="7561">
                  <c:v>28.7946178866745</c:v>
                </c:pt>
                <c:pt idx="7562">
                  <c:v>28.79419097113017</c:v>
                </c:pt>
                <c:pt idx="7563">
                  <c:v>28.79376380128858</c:v>
                </c:pt>
                <c:pt idx="7564">
                  <c:v>28.79333689840632</c:v>
                </c:pt>
                <c:pt idx="7565">
                  <c:v>28.79290974123434</c:v>
                </c:pt>
                <c:pt idx="7566">
                  <c:v>28.79248285101376</c:v>
                </c:pt>
                <c:pt idx="7567">
                  <c:v>28.79205596712195</c:v>
                </c:pt>
                <c:pt idx="7568">
                  <c:v>28.79162882895174</c:v>
                </c:pt>
                <c:pt idx="7569">
                  <c:v>28.79120195772105</c:v>
                </c:pt>
                <c:pt idx="7570">
                  <c:v>28.7907748322195</c:v>
                </c:pt>
                <c:pt idx="7571">
                  <c:v>28.79034797364956</c:v>
                </c:pt>
                <c:pt idx="7572">
                  <c:v>28.78992112140792</c:v>
                </c:pt>
                <c:pt idx="7573">
                  <c:v>28.78949401490672</c:v>
                </c:pt>
                <c:pt idx="7574">
                  <c:v>28.78906717532524</c:v>
                </c:pt>
                <c:pt idx="7575">
                  <c:v>28.78864008149176</c:v>
                </c:pt>
                <c:pt idx="7576">
                  <c:v>28.78821325457009</c:v>
                </c:pt>
                <c:pt idx="7577">
                  <c:v>28.78778643397627</c:v>
                </c:pt>
                <c:pt idx="7578">
                  <c:v>28.78735935914172</c:v>
                </c:pt>
                <c:pt idx="7579">
                  <c:v>28.78693255120712</c:v>
                </c:pt>
                <c:pt idx="7580">
                  <c:v>28.78650548903935</c:v>
                </c:pt>
                <c:pt idx="7581">
                  <c:v>28.78607869376361</c:v>
                </c:pt>
                <c:pt idx="7582">
                  <c:v>28.78565190481521</c:v>
                </c:pt>
                <c:pt idx="7583">
                  <c:v>28.78522486164496</c:v>
                </c:pt>
                <c:pt idx="7584">
                  <c:v>28.78479808535486</c:v>
                </c:pt>
                <c:pt idx="7585">
                  <c:v>28.78437105485043</c:v>
                </c:pt>
                <c:pt idx="7586">
                  <c:v>28.78394429121824</c:v>
                </c:pt>
                <c:pt idx="7587">
                  <c:v>28.78351753391291</c:v>
                </c:pt>
                <c:pt idx="7588">
                  <c:v>28.78309052240461</c:v>
                </c:pt>
                <c:pt idx="7589">
                  <c:v>28.78266377775665</c:v>
                </c:pt>
                <c:pt idx="7590">
                  <c:v>28.7822367789132</c:v>
                </c:pt>
                <c:pt idx="7591">
                  <c:v>28.78181004692222</c:v>
                </c:pt>
                <c:pt idx="7592">
                  <c:v>28.78138332125764</c:v>
                </c:pt>
                <c:pt idx="7593">
                  <c:v>28.78095634140889</c:v>
                </c:pt>
                <c:pt idx="7594">
                  <c:v>28.78052962840071</c:v>
                </c:pt>
                <c:pt idx="7595">
                  <c:v>28.7801026612159</c:v>
                </c:pt>
                <c:pt idx="7596">
                  <c:v>28.77967596086374</c:v>
                </c:pt>
                <c:pt idx="7597">
                  <c:v>28.77924926683752</c:v>
                </c:pt>
                <c:pt idx="7598">
                  <c:v>28.77882231864599</c:v>
                </c:pt>
                <c:pt idx="7599">
                  <c:v>28.77839563727522</c:v>
                </c:pt>
                <c:pt idx="7600">
                  <c:v>28.77796870174668</c:v>
                </c:pt>
                <c:pt idx="7601">
                  <c:v>28.77754203303099</c:v>
                </c:pt>
                <c:pt idx="7602">
                  <c:v>28.7771153706408</c:v>
                </c:pt>
                <c:pt idx="7603">
                  <c:v>28.77668845410411</c:v>
                </c:pt>
                <c:pt idx="7604">
                  <c:v>28.77626180436841</c:v>
                </c:pt>
                <c:pt idx="7605">
                  <c:v>28.77583490049377</c:v>
                </c:pt>
                <c:pt idx="7606">
                  <c:v>28.77540826341221</c:v>
                </c:pt>
                <c:pt idx="7607">
                  <c:v>28.77498163265565</c:v>
                </c:pt>
                <c:pt idx="7608">
                  <c:v>28.77455474777145</c:v>
                </c:pt>
                <c:pt idx="7609">
                  <c:v>28.77412812966846</c:v>
                </c:pt>
                <c:pt idx="7610">
                  <c:v>28.77370125744537</c:v>
                </c:pt>
                <c:pt idx="7611">
                  <c:v>28.77327465199557</c:v>
                </c:pt>
                <c:pt idx="7612">
                  <c:v>28.7728480528703</c:v>
                </c:pt>
                <c:pt idx="7613">
                  <c:v>28.77242119963622</c:v>
                </c:pt>
                <c:pt idx="7614">
                  <c:v>28.77199461316358</c:v>
                </c:pt>
                <c:pt idx="7615">
                  <c:v>28.77156777258967</c:v>
                </c:pt>
                <c:pt idx="7616">
                  <c:v>28.77114119876927</c:v>
                </c:pt>
                <c:pt idx="7617">
                  <c:v>28.77071463127292</c:v>
                </c:pt>
                <c:pt idx="7618">
                  <c:v>28.77028780968662</c:v>
                </c:pt>
                <c:pt idx="7619">
                  <c:v>28.76986125484197</c:v>
                </c:pt>
                <c:pt idx="7620">
                  <c:v>28.76943444591488</c:v>
                </c:pt>
                <c:pt idx="7621">
                  <c:v>28.76900790372152</c:v>
                </c:pt>
                <c:pt idx="7622">
                  <c:v>28.76858136785176</c:v>
                </c:pt>
                <c:pt idx="7623">
                  <c:v>28.76815457791086</c:v>
                </c:pt>
                <c:pt idx="7624">
                  <c:v>28.76772805469183</c:v>
                </c:pt>
                <c:pt idx="7625">
                  <c:v>28.76730127740921</c:v>
                </c:pt>
                <c:pt idx="7626">
                  <c:v>28.76687476684054</c:v>
                </c:pt>
                <c:pt idx="7627">
                  <c:v>28.76644826259498</c:v>
                </c:pt>
                <c:pt idx="7628">
                  <c:v>28.76602150429714</c:v>
                </c:pt>
                <c:pt idx="7629">
                  <c:v>28.76559501270138</c:v>
                </c:pt>
                <c:pt idx="7630">
                  <c:v>28.76516826706086</c:v>
                </c:pt>
                <c:pt idx="7631">
                  <c:v>28.76474178811452</c:v>
                </c:pt>
                <c:pt idx="7632">
                  <c:v>28.76431531549082</c:v>
                </c:pt>
                <c:pt idx="7633">
                  <c:v>28.76388858883366</c:v>
                </c:pt>
                <c:pt idx="7634">
                  <c:v>28.76346212885881</c:v>
                </c:pt>
                <c:pt idx="7635">
                  <c:v>28.76303541485803</c:v>
                </c:pt>
                <c:pt idx="7636">
                  <c:v>28.76260896753164</c:v>
                </c:pt>
                <c:pt idx="7637">
                  <c:v>28.76218252652744</c:v>
                </c:pt>
                <c:pt idx="7638">
                  <c:v>28.76175583150862</c:v>
                </c:pt>
                <c:pt idx="7639">
                  <c:v>28.76132940315232</c:v>
                </c:pt>
                <c:pt idx="7640">
                  <c:v>28.76090272078893</c:v>
                </c:pt>
                <c:pt idx="7641">
                  <c:v>28.76047630508017</c:v>
                </c:pt>
                <c:pt idx="7642">
                  <c:v>28.76004989569309</c:v>
                </c:pt>
                <c:pt idx="7643">
                  <c:v>28.75962323231022</c:v>
                </c:pt>
                <c:pt idx="7644">
                  <c:v>28.75919683557012</c:v>
                </c:pt>
                <c:pt idx="7645">
                  <c:v>28.75877018484178</c:v>
                </c:pt>
                <c:pt idx="7646">
                  <c:v>28.75834380074825</c:v>
                </c:pt>
                <c:pt idx="7647">
                  <c:v>28.75791742297598</c:v>
                </c:pt>
                <c:pt idx="7648">
                  <c:v>28.75749079122673</c:v>
                </c:pt>
                <c:pt idx="7649">
                  <c:v>28.75706442610046</c:v>
                </c:pt>
                <c:pt idx="7650">
                  <c:v>28.75663780700476</c:v>
                </c:pt>
                <c:pt idx="7651">
                  <c:v>28.75621145452415</c:v>
                </c:pt>
                <c:pt idx="7652">
                  <c:v>28.75578510836429</c:v>
                </c:pt>
                <c:pt idx="7653">
                  <c:v>28.75535850824628</c:v>
                </c:pt>
                <c:pt idx="7654">
                  <c:v>28.7549321747315</c:v>
                </c:pt>
                <c:pt idx="7655">
                  <c:v>28.75450558726611</c:v>
                </c:pt>
                <c:pt idx="7656">
                  <c:v>28.75407926639603</c:v>
                </c:pt>
                <c:pt idx="7657">
                  <c:v>28.75365295184623</c:v>
                </c:pt>
                <c:pt idx="7658">
                  <c:v>28.75322638335712</c:v>
                </c:pt>
                <c:pt idx="7659">
                  <c:v>28.75280008145145</c:v>
                </c:pt>
                <c:pt idx="7660">
                  <c:v>28.75237352561401</c:v>
                </c:pt>
                <c:pt idx="7661">
                  <c:v>28.75194723635211</c:v>
                </c:pt>
                <c:pt idx="7662">
                  <c:v>28.75152095341002</c:v>
                </c:pt>
                <c:pt idx="7663">
                  <c:v>28.75109441654743</c:v>
                </c:pt>
                <c:pt idx="7664">
                  <c:v>28.75066814624854</c:v>
                </c:pt>
                <c:pt idx="7665">
                  <c:v>28.75024162203668</c:v>
                </c:pt>
                <c:pt idx="7666">
                  <c:v>28.7498153643806</c:v>
                </c:pt>
                <c:pt idx="7667">
                  <c:v>28.74938911304386</c:v>
                </c:pt>
                <c:pt idx="7668">
                  <c:v>28.74896260780545</c:v>
                </c:pt>
                <c:pt idx="7669">
                  <c:v>28.74853636911097</c:v>
                </c:pt>
                <c:pt idx="7670">
                  <c:v>28.74810987652231</c:v>
                </c:pt>
                <c:pt idx="7671">
                  <c:v>28.74768365046972</c:v>
                </c:pt>
                <c:pt idx="7672">
                  <c:v>28.74725743073597</c:v>
                </c:pt>
                <c:pt idx="7673">
                  <c:v>28.74683095711938</c:v>
                </c:pt>
                <c:pt idx="7674">
                  <c:v>28.74640475002694</c:v>
                </c:pt>
                <c:pt idx="7675">
                  <c:v>28.74597828905918</c:v>
                </c:pt>
                <c:pt idx="7676">
                  <c:v>28.74555209460767</c:v>
                </c:pt>
                <c:pt idx="7677">
                  <c:v>28.74512590647456</c:v>
                </c:pt>
                <c:pt idx="7678">
                  <c:v>28.74469946447742</c:v>
                </c:pt>
                <c:pt idx="7679">
                  <c:v>28.74427328898468</c:v>
                </c:pt>
                <c:pt idx="7680">
                  <c:v>28.74384685963543</c:v>
                </c:pt>
                <c:pt idx="7681">
                  <c:v>28.74342069678267</c:v>
                </c:pt>
                <c:pt idx="7682">
                  <c:v>28.74299454024784</c:v>
                </c:pt>
                <c:pt idx="7683">
                  <c:v>28.7425681298678</c:v>
                </c:pt>
                <c:pt idx="7684">
                  <c:v>28.74214198597237</c:v>
                </c:pt>
                <c:pt idx="7685">
                  <c:v>28.74171558823928</c:v>
                </c:pt>
                <c:pt idx="7686">
                  <c:v>28.74128945698293</c:v>
                </c:pt>
                <c:pt idx="7687">
                  <c:v>28.74086333204402</c:v>
                </c:pt>
                <c:pt idx="7688">
                  <c:v>28.74043695327872</c:v>
                </c:pt>
                <c:pt idx="7689">
                  <c:v>28.74001084097828</c:v>
                </c:pt>
                <c:pt idx="7690">
                  <c:v>28.739584474859</c:v>
                </c:pt>
                <c:pt idx="7691">
                  <c:v>28.73915837519666</c:v>
                </c:pt>
                <c:pt idx="7692">
                  <c:v>28.73873228185129</c:v>
                </c:pt>
                <c:pt idx="7693">
                  <c:v>28.73830593469839</c:v>
                </c:pt>
                <c:pt idx="7694">
                  <c:v>28.73787985399058</c:v>
                </c:pt>
                <c:pt idx="7695">
                  <c:v>28.73745351948272</c:v>
                </c:pt>
                <c:pt idx="7696">
                  <c:v>28.73702745141207</c:v>
                </c:pt>
                <c:pt idx="7697">
                  <c:v>28.73660138965793</c:v>
                </c:pt>
                <c:pt idx="7698">
                  <c:v>28.73617507411504</c:v>
                </c:pt>
                <c:pt idx="7699">
                  <c:v>28.73574902499749</c:v>
                </c:pt>
                <c:pt idx="7700">
                  <c:v>28.73532272209872</c:v>
                </c:pt>
                <c:pt idx="7701">
                  <c:v>28.73489668561739</c:v>
                </c:pt>
                <c:pt idx="7702">
                  <c:v>28.7344706554521</c:v>
                </c:pt>
                <c:pt idx="7703">
                  <c:v>28.73404437151687</c:v>
                </c:pt>
                <c:pt idx="7704">
                  <c:v>28.73361835398723</c:v>
                </c:pt>
                <c:pt idx="7705">
                  <c:v>28.73319208269518</c:v>
                </c:pt>
                <c:pt idx="7706">
                  <c:v>28.73276607780081</c:v>
                </c:pt>
                <c:pt idx="7707">
                  <c:v>28.73234007922202</c:v>
                </c:pt>
                <c:pt idx="7708">
                  <c:v>28.7319138268921</c:v>
                </c:pt>
                <c:pt idx="7709">
                  <c:v>28.73148784094801</c:v>
                </c:pt>
                <c:pt idx="7710">
                  <c:v>28.73106160126032</c:v>
                </c:pt>
                <c:pt idx="7711">
                  <c:v>28.73063562795057</c:v>
                </c:pt>
                <c:pt idx="7712">
                  <c:v>28.73020966095592</c:v>
                </c:pt>
                <c:pt idx="7713">
                  <c:v>28.72978344022894</c:v>
                </c:pt>
                <c:pt idx="7714">
                  <c:v>28.72935748586805</c:v>
                </c:pt>
                <c:pt idx="7715">
                  <c:v>28.72893127778237</c:v>
                </c:pt>
                <c:pt idx="7716">
                  <c:v>28.72850533605487</c:v>
                </c:pt>
                <c:pt idx="7717">
                  <c:v>28.728079400642</c:v>
                </c:pt>
                <c:pt idx="7718">
                  <c:v>28.72765321151562</c:v>
                </c:pt>
                <c:pt idx="7719">
                  <c:v>28.72722728873557</c:v>
                </c:pt>
                <c:pt idx="7720">
                  <c:v>28.72680111224953</c:v>
                </c:pt>
                <c:pt idx="7721">
                  <c:v>28.72637520210192</c:v>
                </c:pt>
                <c:pt idx="7722">
                  <c:v>28.72594929826849</c:v>
                </c:pt>
                <c:pt idx="7723">
                  <c:v>28.72552314074032</c:v>
                </c:pt>
                <c:pt idx="7724">
                  <c:v>28.72509724953878</c:v>
                </c:pt>
                <c:pt idx="7725">
                  <c:v>28.72467110465004</c:v>
                </c:pt>
                <c:pt idx="7726">
                  <c:v>28.72424522607998</c:v>
                </c:pt>
                <c:pt idx="7727">
                  <c:v>28.7238193538236</c:v>
                </c:pt>
                <c:pt idx="7728">
                  <c:v>28.72339322789133</c:v>
                </c:pt>
                <c:pt idx="7729">
                  <c:v>28.7229673682659</c:v>
                </c:pt>
                <c:pt idx="7730">
                  <c:v>28.72254125497208</c:v>
                </c:pt>
                <c:pt idx="7731">
                  <c:v>28.72211540797722</c:v>
                </c:pt>
                <c:pt idx="7732">
                  <c:v>28.72168956737318</c:v>
                </c:pt>
                <c:pt idx="7733">
                  <c:v>28.72126347312564</c:v>
                </c:pt>
                <c:pt idx="7734">
                  <c:v>28.72083764516548</c:v>
                </c:pt>
                <c:pt idx="7735">
                  <c:v>28.72041156355618</c:v>
                </c:pt>
                <c:pt idx="7736">
                  <c:v>28.71998574822637</c:v>
                </c:pt>
                <c:pt idx="7737">
                  <c:v>28.71955993920966</c:v>
                </c:pt>
                <c:pt idx="7738">
                  <c:v>28.71913387655508</c:v>
                </c:pt>
                <c:pt idx="7739">
                  <c:v>28.71870808016815</c:v>
                </c:pt>
                <c:pt idx="7740">
                  <c:v>28.71828203015087</c:v>
                </c:pt>
                <c:pt idx="7741">
                  <c:v>28.71785624639334</c:v>
                </c:pt>
                <c:pt idx="7742">
                  <c:v>28.71743046894845</c:v>
                </c:pt>
                <c:pt idx="7743">
                  <c:v>28.7170044378845</c:v>
                </c:pt>
                <c:pt idx="7744">
                  <c:v>28.71657867306844</c:v>
                </c:pt>
                <c:pt idx="7745">
                  <c:v>28.71615265464085</c:v>
                </c:pt>
                <c:pt idx="7746">
                  <c:v>28.71572690245327</c:v>
                </c:pt>
                <c:pt idx="7747">
                  <c:v>28.71530115657785</c:v>
                </c:pt>
                <c:pt idx="7748">
                  <c:v>28.71487515710217</c:v>
                </c:pt>
                <c:pt idx="7749">
                  <c:v>28.71444942385466</c:v>
                </c:pt>
                <c:pt idx="7750">
                  <c:v>28.71402343701441</c:v>
                </c:pt>
                <c:pt idx="7751">
                  <c:v>28.71359771639444</c:v>
                </c:pt>
                <c:pt idx="7752">
                  <c:v>28.71317200208616</c:v>
                </c:pt>
                <c:pt idx="7753">
                  <c:v>28.71274603419642</c:v>
                </c:pt>
                <c:pt idx="7754">
                  <c:v>28.71232033251512</c:v>
                </c:pt>
                <c:pt idx="7755">
                  <c:v>28.71189437725987</c:v>
                </c:pt>
                <c:pt idx="7756">
                  <c:v>28.71146868820516</c:v>
                </c:pt>
                <c:pt idx="7757">
                  <c:v>28.71104300546168</c:v>
                </c:pt>
                <c:pt idx="7758">
                  <c:v>28.71061706915554</c:v>
                </c:pt>
                <c:pt idx="7759">
                  <c:v>28.7101913990381</c:v>
                </c:pt>
                <c:pt idx="7760">
                  <c:v>28.70976547536551</c:v>
                </c:pt>
                <c:pt idx="7761">
                  <c:v>28.70933981787372</c:v>
                </c:pt>
                <c:pt idx="7762">
                  <c:v>28.70891416669271</c:v>
                </c:pt>
                <c:pt idx="7763">
                  <c:v>28.70848826196782</c:v>
                </c:pt>
                <c:pt idx="7764">
                  <c:v>28.70806262341191</c:v>
                </c:pt>
                <c:pt idx="7765">
                  <c:v>28.70763673131966</c:v>
                </c:pt>
                <c:pt idx="7766">
                  <c:v>28.70721110538846</c:v>
                </c:pt>
                <c:pt idx="7767">
                  <c:v>28.70678548576756</c:v>
                </c:pt>
                <c:pt idx="7768">
                  <c:v>28.7063596126216</c:v>
                </c:pt>
                <c:pt idx="7769">
                  <c:v>28.70593400562487</c:v>
                </c:pt>
                <c:pt idx="7770">
                  <c:v>28.7055081451106</c:v>
                </c:pt>
                <c:pt idx="7771">
                  <c:v>28.70508255073763</c:v>
                </c:pt>
                <c:pt idx="7772">
                  <c:v>28.70465696267453</c:v>
                </c:pt>
                <c:pt idx="7773">
                  <c:v>28.70423112110515</c:v>
                </c:pt>
                <c:pt idx="7774">
                  <c:v>28.70380554566526</c:v>
                </c:pt>
                <c:pt idx="7775">
                  <c:v>28.70337971672663</c:v>
                </c:pt>
                <c:pt idx="7776">
                  <c:v>28.7029541539096</c:v>
                </c:pt>
                <c:pt idx="7777">
                  <c:v>28.70252859740192</c:v>
                </c:pt>
                <c:pt idx="7778">
                  <c:v>28.70210278740679</c:v>
                </c:pt>
                <c:pt idx="7779">
                  <c:v>28.70167724352141</c:v>
                </c:pt>
                <c:pt idx="7780">
                  <c:v>28.70125144615608</c:v>
                </c:pt>
                <c:pt idx="7781">
                  <c:v>28.70082591489262</c:v>
                </c:pt>
                <c:pt idx="7782">
                  <c:v>28.70040038993805</c:v>
                </c:pt>
                <c:pt idx="7783">
                  <c:v>28.69997461151481</c:v>
                </c:pt>
                <c:pt idx="7784">
                  <c:v>28.69954909918161</c:v>
                </c:pt>
                <c:pt idx="7785">
                  <c:v>28.69912333338722</c:v>
                </c:pt>
                <c:pt idx="7786">
                  <c:v>28.69869783367502</c:v>
                </c:pt>
                <c:pt idx="7787">
                  <c:v>28.69827234027122</c:v>
                </c:pt>
                <c:pt idx="7788">
                  <c:v>28.69784659341754</c:v>
                </c:pt>
                <c:pt idx="7789">
                  <c:v>28.69742111263417</c:v>
                </c:pt>
                <c:pt idx="7790">
                  <c:v>28.69699537840843</c:v>
                </c:pt>
                <c:pt idx="7791">
                  <c:v>28.6965699102451</c:v>
                </c:pt>
                <c:pt idx="7792">
                  <c:v>28.69614444838973</c:v>
                </c:pt>
                <c:pt idx="7793">
                  <c:v>28.69571873310328</c:v>
                </c:pt>
                <c:pt idx="7794">
                  <c:v>28.6952932838674</c:v>
                </c:pt>
                <c:pt idx="7795">
                  <c:v>28.69486758120795</c:v>
                </c:pt>
                <c:pt idx="7796">
                  <c:v>28.69444214459118</c:v>
                </c:pt>
                <c:pt idx="7797">
                  <c:v>28.6940167142819</c:v>
                </c:pt>
                <c:pt idx="7798">
                  <c:v>28.69359103056032</c:v>
                </c:pt>
                <c:pt idx="7799">
                  <c:v>28.69316561286961</c:v>
                </c:pt>
                <c:pt idx="7800">
                  <c:v>28.69273994177409</c:v>
                </c:pt>
                <c:pt idx="7801">
                  <c:v>28.69231453670156</c:v>
                </c:pt>
                <c:pt idx="7802">
                  <c:v>28.69188913793604</c:v>
                </c:pt>
                <c:pt idx="7803">
                  <c:v>28.69146348577701</c:v>
                </c:pt>
                <c:pt idx="7804">
                  <c:v>28.69103809962911</c:v>
                </c:pt>
                <c:pt idx="7805">
                  <c:v>28.69061246009522</c:v>
                </c:pt>
                <c:pt idx="7806">
                  <c:v>28.69018708656456</c:v>
                </c:pt>
                <c:pt idx="7807">
                  <c:v>28.68976171934045</c:v>
                </c:pt>
                <c:pt idx="7808">
                  <c:v>28.68933609874162</c:v>
                </c:pt>
                <c:pt idx="7809">
                  <c:v>28.68891074413421</c:v>
                </c:pt>
                <c:pt idx="7810">
                  <c:v>28.68848513615959</c:v>
                </c:pt>
                <c:pt idx="7811">
                  <c:v>28.68805979416847</c:v>
                </c:pt>
                <c:pt idx="7812">
                  <c:v>28.68763445848345</c:v>
                </c:pt>
                <c:pt idx="7813">
                  <c:v>28.6872088694425</c:v>
                </c:pt>
                <c:pt idx="7814">
                  <c:v>28.6867835463732</c:v>
                </c:pt>
                <c:pt idx="7815">
                  <c:v>28.68635796995554</c:v>
                </c:pt>
                <c:pt idx="7816">
                  <c:v>28.68593265950162</c:v>
                </c:pt>
                <c:pt idx="7817">
                  <c:v>28.68550735535333</c:v>
                </c:pt>
                <c:pt idx="7818">
                  <c:v>28.68508179786793</c:v>
                </c:pt>
                <c:pt idx="7819">
                  <c:v>28.68465650633447</c:v>
                </c:pt>
                <c:pt idx="7820">
                  <c:v>28.68423096147137</c:v>
                </c:pt>
                <c:pt idx="7821">
                  <c:v>28.68380568255235</c:v>
                </c:pt>
                <c:pt idx="7822">
                  <c:v>28.68338040993847</c:v>
                </c:pt>
                <c:pt idx="7823">
                  <c:v>28.68295488400625</c:v>
                </c:pt>
                <c:pt idx="7824">
                  <c:v>28.68252962400625</c:v>
                </c:pt>
                <c:pt idx="7825">
                  <c:v>28.68210411069541</c:v>
                </c:pt>
                <c:pt idx="7826">
                  <c:v>28.68167886330892</c:v>
                </c:pt>
                <c:pt idx="7827">
                  <c:v>28.68125362222712</c:v>
                </c:pt>
                <c:pt idx="7828">
                  <c:v>28.68082812784575</c:v>
                </c:pt>
                <c:pt idx="7829">
                  <c:v>28.68040289937688</c:v>
                </c:pt>
                <c:pt idx="7830">
                  <c:v>28.67997741761597</c:v>
                </c:pt>
                <c:pt idx="7831">
                  <c:v>28.67955220175968</c:v>
                </c:pt>
                <c:pt idx="7832">
                  <c:v>28.67912699220762</c:v>
                </c:pt>
                <c:pt idx="7833">
                  <c:v>28.67870152937476</c:v>
                </c:pt>
                <c:pt idx="7834">
                  <c:v>28.6782763324347</c:v>
                </c:pt>
                <c:pt idx="7835">
                  <c:v>28.67785088222137</c:v>
                </c:pt>
                <c:pt idx="7836">
                  <c:v>28.67742569789294</c:v>
                </c:pt>
                <c:pt idx="7837">
                  <c:v>28.67700051986828</c:v>
                </c:pt>
                <c:pt idx="7838">
                  <c:v>28.6765750885816</c:v>
                </c:pt>
                <c:pt idx="7839">
                  <c:v>28.676149923168</c:v>
                </c:pt>
                <c:pt idx="7840">
                  <c:v>28.67572450449991</c:v>
                </c:pt>
                <c:pt idx="7841">
                  <c:v>28.67529935169702</c:v>
                </c:pt>
                <c:pt idx="7842">
                  <c:v>28.67487420519741</c:v>
                </c:pt>
                <c:pt idx="7843">
                  <c:v>28.67444880545457</c:v>
                </c:pt>
                <c:pt idx="7844">
                  <c:v>28.67402367156511</c:v>
                </c:pt>
                <c:pt idx="7845">
                  <c:v>28.67359828443993</c:v>
                </c:pt>
                <c:pt idx="7846">
                  <c:v>28.67317316316023</c:v>
                </c:pt>
                <c:pt idx="7847">
                  <c:v>28.67274804818333</c:v>
                </c:pt>
                <c:pt idx="7848">
                  <c:v>28.67232267998202</c:v>
                </c:pt>
                <c:pt idx="7849">
                  <c:v>28.67189757761435</c:v>
                </c:pt>
                <c:pt idx="7850">
                  <c:v>28.67147222202973</c:v>
                </c:pt>
                <c:pt idx="7851">
                  <c:v>28.67104713227089</c:v>
                </c:pt>
                <c:pt idx="7852">
                  <c:v>28.6706220488144</c:v>
                </c:pt>
                <c:pt idx="7853">
                  <c:v>28.67019671215224</c:v>
                </c:pt>
                <c:pt idx="7854">
                  <c:v>28.66977164130403</c:v>
                </c:pt>
                <c:pt idx="7855">
                  <c:v>28.66934631725764</c:v>
                </c:pt>
                <c:pt idx="7856">
                  <c:v>28.66892125901733</c:v>
                </c:pt>
                <c:pt idx="7857">
                  <c:v>28.6684962070789</c:v>
                </c:pt>
                <c:pt idx="7858">
                  <c:v>28.66807090195357</c:v>
                </c:pt>
                <c:pt idx="7859">
                  <c:v>28.66764586262247</c:v>
                </c:pt>
                <c:pt idx="7860">
                  <c:v>28.66722057011198</c:v>
                </c:pt>
                <c:pt idx="7861">
                  <c:v>28.66679554338786</c:v>
                </c:pt>
                <c:pt idx="7862">
                  <c:v>28.66637052296515</c:v>
                </c:pt>
                <c:pt idx="7863">
                  <c:v>28.66594524937431</c:v>
                </c:pt>
                <c:pt idx="7864">
                  <c:v>28.66552024155801</c:v>
                </c:pt>
                <c:pt idx="7865">
                  <c:v>28.66509498058108</c:v>
                </c:pt>
                <c:pt idx="7866">
                  <c:v>28.66466998537081</c:v>
                </c:pt>
                <c:pt idx="7867">
                  <c:v>28.66424499646149</c:v>
                </c:pt>
                <c:pt idx="7868">
                  <c:v>28.66381975440281</c:v>
                </c:pt>
                <c:pt idx="7869">
                  <c:v>28.66339477809896</c:v>
                </c:pt>
                <c:pt idx="7870">
                  <c:v>28.66296954865326</c:v>
                </c:pt>
                <c:pt idx="7871">
                  <c:v>28.6625445849545</c:v>
                </c:pt>
                <c:pt idx="7872">
                  <c:v>28.66211962755623</c:v>
                </c:pt>
                <c:pt idx="7873">
                  <c:v>28.66169441702738</c:v>
                </c:pt>
                <c:pt idx="7874">
                  <c:v>28.66126947223364</c:v>
                </c:pt>
                <c:pt idx="7875">
                  <c:v>28.66084427431683</c:v>
                </c:pt>
                <c:pt idx="7876">
                  <c:v>28.66041934212724</c:v>
                </c:pt>
                <c:pt idx="7877">
                  <c:v>28.65999441623771</c:v>
                </c:pt>
                <c:pt idx="7878">
                  <c:v>28.65956923723634</c:v>
                </c:pt>
                <c:pt idx="7879">
                  <c:v>28.65914432395039</c:v>
                </c:pt>
                <c:pt idx="7880">
                  <c:v>28.65871915756012</c:v>
                </c:pt>
                <c:pt idx="7881">
                  <c:v>28.6582942568774</c:v>
                </c:pt>
                <c:pt idx="7882">
                  <c:v>28.65786936249424</c:v>
                </c:pt>
                <c:pt idx="7883">
                  <c:v>28.65744421501802</c:v>
                </c:pt>
                <c:pt idx="7884">
                  <c:v>28.65701933323752</c:v>
                </c:pt>
                <c:pt idx="7885">
                  <c:v>28.65659419837147</c:v>
                </c:pt>
                <c:pt idx="7886">
                  <c:v>28.65616932919327</c:v>
                </c:pt>
                <c:pt idx="7887">
                  <c:v>28.65574446631415</c:v>
                </c:pt>
                <c:pt idx="7888">
                  <c:v>28.65531935036072</c:v>
                </c:pt>
              </c:numCache>
            </c:numRef>
          </c:yVal>
          <c:smooth val="0"/>
          <c:extLst xmlns:c16r2="http://schemas.microsoft.com/office/drawing/2015/06/chart">
            <c:ext xmlns:c16="http://schemas.microsoft.com/office/drawing/2014/chart" uri="{C3380CC4-5D6E-409C-BE32-E72D297353CC}">
              <c16:uniqueId val="{00000006-6238-4B5A-BBF4-2F0B877A51DF}"/>
            </c:ext>
          </c:extLst>
        </c:ser>
        <c:ser>
          <c:idx val="7"/>
          <c:order val="7"/>
          <c:tx>
            <c:strRef>
              <c:f>Sheet1!$P$1</c:f>
              <c:strCache>
                <c:ptCount val="1"/>
                <c:pt idx="0">
                  <c:v>data</c:v>
                </c:pt>
              </c:strCache>
            </c:strRef>
          </c:tx>
          <c:spPr>
            <a:ln w="19050">
              <a:solidFill>
                <a:srgbClr val="000000">
                  <a:alpha val="60000"/>
                </a:srgbClr>
              </a:solidFill>
            </a:ln>
          </c:spPr>
          <c:marker>
            <c:symbol val="none"/>
          </c:marker>
          <c:xVal>
            <c:numRef>
              <c:f>Sheet1!$O$2:$O$7890</c:f>
              <c:numCache>
                <c:formatCode>General</c:formatCode>
                <c:ptCount val="7889"/>
                <c:pt idx="0">
                  <c:v>-39.5</c:v>
                </c:pt>
                <c:pt idx="1">
                  <c:v>-39.40000152587891</c:v>
                </c:pt>
                <c:pt idx="2">
                  <c:v>-39.30000305175779</c:v>
                </c:pt>
                <c:pt idx="3">
                  <c:v>-39.20000076293945</c:v>
                </c:pt>
                <c:pt idx="4">
                  <c:v>-39.10000228881836</c:v>
                </c:pt>
                <c:pt idx="5">
                  <c:v>-39.0</c:v>
                </c:pt>
                <c:pt idx="6">
                  <c:v>-38.90000152587891</c:v>
                </c:pt>
                <c:pt idx="7">
                  <c:v>-38.80000305175779</c:v>
                </c:pt>
                <c:pt idx="8">
                  <c:v>-38.70000076293945</c:v>
                </c:pt>
                <c:pt idx="9">
                  <c:v>-38.60000228881836</c:v>
                </c:pt>
                <c:pt idx="10">
                  <c:v>-38.5</c:v>
                </c:pt>
                <c:pt idx="11">
                  <c:v>-38.40000152587891</c:v>
                </c:pt>
                <c:pt idx="12">
                  <c:v>-38.30000305175779</c:v>
                </c:pt>
                <c:pt idx="13">
                  <c:v>-38.20000076293945</c:v>
                </c:pt>
                <c:pt idx="14">
                  <c:v>-38.10000228881836</c:v>
                </c:pt>
                <c:pt idx="15">
                  <c:v>-38.0</c:v>
                </c:pt>
                <c:pt idx="16">
                  <c:v>-37.90000152587891</c:v>
                </c:pt>
                <c:pt idx="17">
                  <c:v>-37.80000305175779</c:v>
                </c:pt>
                <c:pt idx="18">
                  <c:v>-37.70000076293945</c:v>
                </c:pt>
                <c:pt idx="19">
                  <c:v>-37.60000228881836</c:v>
                </c:pt>
                <c:pt idx="20">
                  <c:v>-37.5</c:v>
                </c:pt>
                <c:pt idx="21">
                  <c:v>-37.40000152587891</c:v>
                </c:pt>
                <c:pt idx="22">
                  <c:v>-37.30000305175779</c:v>
                </c:pt>
                <c:pt idx="23">
                  <c:v>-37.20000076293945</c:v>
                </c:pt>
                <c:pt idx="24">
                  <c:v>-37.10000228881836</c:v>
                </c:pt>
                <c:pt idx="25">
                  <c:v>-37.0</c:v>
                </c:pt>
                <c:pt idx="26">
                  <c:v>-36.90000152587891</c:v>
                </c:pt>
                <c:pt idx="27">
                  <c:v>-36.80000305175779</c:v>
                </c:pt>
                <c:pt idx="28">
                  <c:v>-36.70000076293945</c:v>
                </c:pt>
                <c:pt idx="29">
                  <c:v>-36.60000228881836</c:v>
                </c:pt>
                <c:pt idx="30">
                  <c:v>-36.5</c:v>
                </c:pt>
                <c:pt idx="31">
                  <c:v>-36.40000152587891</c:v>
                </c:pt>
                <c:pt idx="32">
                  <c:v>-36.30000305175779</c:v>
                </c:pt>
                <c:pt idx="33">
                  <c:v>-36.20000076293945</c:v>
                </c:pt>
                <c:pt idx="34">
                  <c:v>-36.10000228881836</c:v>
                </c:pt>
                <c:pt idx="35">
                  <c:v>-36.0</c:v>
                </c:pt>
                <c:pt idx="36">
                  <c:v>-35.90000152587891</c:v>
                </c:pt>
                <c:pt idx="37">
                  <c:v>-35.80000305175779</c:v>
                </c:pt>
                <c:pt idx="38">
                  <c:v>-35.70000076293945</c:v>
                </c:pt>
                <c:pt idx="39">
                  <c:v>-35.60000228881836</c:v>
                </c:pt>
                <c:pt idx="40">
                  <c:v>-35.5</c:v>
                </c:pt>
                <c:pt idx="41">
                  <c:v>-35.40000152587891</c:v>
                </c:pt>
                <c:pt idx="42">
                  <c:v>-35.30000305175779</c:v>
                </c:pt>
                <c:pt idx="43">
                  <c:v>-35.20000076293945</c:v>
                </c:pt>
                <c:pt idx="44">
                  <c:v>-35.10000228881836</c:v>
                </c:pt>
                <c:pt idx="45">
                  <c:v>-35.0</c:v>
                </c:pt>
                <c:pt idx="46">
                  <c:v>-34.90000152587891</c:v>
                </c:pt>
                <c:pt idx="47">
                  <c:v>-34.80000305175779</c:v>
                </c:pt>
                <c:pt idx="48">
                  <c:v>-34.70000076293945</c:v>
                </c:pt>
                <c:pt idx="49">
                  <c:v>-34.60000228881836</c:v>
                </c:pt>
                <c:pt idx="50">
                  <c:v>-34.5</c:v>
                </c:pt>
                <c:pt idx="51">
                  <c:v>-34.40000152587891</c:v>
                </c:pt>
                <c:pt idx="52">
                  <c:v>-34.30000305175779</c:v>
                </c:pt>
                <c:pt idx="53">
                  <c:v>-34.20000076293945</c:v>
                </c:pt>
                <c:pt idx="54">
                  <c:v>-34.10000228881836</c:v>
                </c:pt>
                <c:pt idx="55">
                  <c:v>-34.0</c:v>
                </c:pt>
                <c:pt idx="56">
                  <c:v>-33.90000152587891</c:v>
                </c:pt>
                <c:pt idx="57">
                  <c:v>-33.80000305175779</c:v>
                </c:pt>
                <c:pt idx="58">
                  <c:v>-33.70000076293945</c:v>
                </c:pt>
                <c:pt idx="59">
                  <c:v>-33.60000228881836</c:v>
                </c:pt>
                <c:pt idx="60">
                  <c:v>-33.5</c:v>
                </c:pt>
                <c:pt idx="61">
                  <c:v>-33.40000152587891</c:v>
                </c:pt>
                <c:pt idx="62">
                  <c:v>-33.30000305175779</c:v>
                </c:pt>
                <c:pt idx="63">
                  <c:v>-33.20000076293945</c:v>
                </c:pt>
                <c:pt idx="64">
                  <c:v>-33.10000228881836</c:v>
                </c:pt>
                <c:pt idx="65">
                  <c:v>-33.0</c:v>
                </c:pt>
                <c:pt idx="66">
                  <c:v>-32.90000152587891</c:v>
                </c:pt>
                <c:pt idx="67">
                  <c:v>-32.80000305175779</c:v>
                </c:pt>
                <c:pt idx="68">
                  <c:v>-32.70000076293945</c:v>
                </c:pt>
                <c:pt idx="69">
                  <c:v>-32.60000228881836</c:v>
                </c:pt>
                <c:pt idx="70">
                  <c:v>-32.5</c:v>
                </c:pt>
                <c:pt idx="71">
                  <c:v>-32.40000152587891</c:v>
                </c:pt>
                <c:pt idx="72">
                  <c:v>-32.30000305175779</c:v>
                </c:pt>
                <c:pt idx="73">
                  <c:v>-32.20000076293945</c:v>
                </c:pt>
                <c:pt idx="74">
                  <c:v>-32.10000228881836</c:v>
                </c:pt>
                <c:pt idx="75">
                  <c:v>-32.0</c:v>
                </c:pt>
                <c:pt idx="76">
                  <c:v>-31.90000152587891</c:v>
                </c:pt>
                <c:pt idx="77">
                  <c:v>-31.80000114440918</c:v>
                </c:pt>
                <c:pt idx="78">
                  <c:v>-31.70000076293945</c:v>
                </c:pt>
                <c:pt idx="79">
                  <c:v>-31.60000228881836</c:v>
                </c:pt>
                <c:pt idx="80">
                  <c:v>-31.50000190734863</c:v>
                </c:pt>
                <c:pt idx="81">
                  <c:v>-31.40000152587891</c:v>
                </c:pt>
                <c:pt idx="82">
                  <c:v>-31.30000114440918</c:v>
                </c:pt>
                <c:pt idx="83">
                  <c:v>-31.20000076293945</c:v>
                </c:pt>
                <c:pt idx="84">
                  <c:v>-31.10000228881836</c:v>
                </c:pt>
                <c:pt idx="85">
                  <c:v>-31.00000190734863</c:v>
                </c:pt>
                <c:pt idx="86">
                  <c:v>-30.90000152587891</c:v>
                </c:pt>
                <c:pt idx="87">
                  <c:v>-30.80000114440918</c:v>
                </c:pt>
                <c:pt idx="88">
                  <c:v>-30.70000076293945</c:v>
                </c:pt>
                <c:pt idx="89">
                  <c:v>-30.60000228881836</c:v>
                </c:pt>
                <c:pt idx="90">
                  <c:v>-30.50000190734863</c:v>
                </c:pt>
                <c:pt idx="91">
                  <c:v>-30.40000152587891</c:v>
                </c:pt>
                <c:pt idx="92">
                  <c:v>-30.30000114440918</c:v>
                </c:pt>
                <c:pt idx="93">
                  <c:v>-30.20000076293945</c:v>
                </c:pt>
                <c:pt idx="94">
                  <c:v>-30.10000228881836</c:v>
                </c:pt>
                <c:pt idx="95">
                  <c:v>-30.00000190734863</c:v>
                </c:pt>
                <c:pt idx="96">
                  <c:v>-29.90000152587891</c:v>
                </c:pt>
                <c:pt idx="97">
                  <c:v>-29.80000114440918</c:v>
                </c:pt>
                <c:pt idx="98">
                  <c:v>-29.70000076293945</c:v>
                </c:pt>
                <c:pt idx="99">
                  <c:v>-29.60000228881836</c:v>
                </c:pt>
                <c:pt idx="100">
                  <c:v>-29.50000190734863</c:v>
                </c:pt>
                <c:pt idx="101">
                  <c:v>-29.40000152587891</c:v>
                </c:pt>
                <c:pt idx="102">
                  <c:v>-29.30000114440918</c:v>
                </c:pt>
                <c:pt idx="103">
                  <c:v>-29.20000076293945</c:v>
                </c:pt>
                <c:pt idx="104">
                  <c:v>-29.10000228881836</c:v>
                </c:pt>
                <c:pt idx="105">
                  <c:v>-29.00000190734863</c:v>
                </c:pt>
                <c:pt idx="106">
                  <c:v>-28.90000152587891</c:v>
                </c:pt>
                <c:pt idx="107">
                  <c:v>-28.80000114440918</c:v>
                </c:pt>
                <c:pt idx="108">
                  <c:v>-28.70000076293945</c:v>
                </c:pt>
                <c:pt idx="109">
                  <c:v>-28.60000228881836</c:v>
                </c:pt>
                <c:pt idx="110">
                  <c:v>-28.50000190734863</c:v>
                </c:pt>
                <c:pt idx="111">
                  <c:v>-28.40000152587891</c:v>
                </c:pt>
                <c:pt idx="112">
                  <c:v>-28.30000114440918</c:v>
                </c:pt>
                <c:pt idx="113">
                  <c:v>-28.20000076293945</c:v>
                </c:pt>
                <c:pt idx="114">
                  <c:v>-28.10000228881836</c:v>
                </c:pt>
                <c:pt idx="115">
                  <c:v>-28.00000190734863</c:v>
                </c:pt>
                <c:pt idx="116">
                  <c:v>-27.90000152587891</c:v>
                </c:pt>
                <c:pt idx="117">
                  <c:v>-27.80000114440918</c:v>
                </c:pt>
                <c:pt idx="118">
                  <c:v>-27.70000076293945</c:v>
                </c:pt>
                <c:pt idx="119">
                  <c:v>-27.60000228881836</c:v>
                </c:pt>
                <c:pt idx="120">
                  <c:v>-27.50000190734863</c:v>
                </c:pt>
                <c:pt idx="121">
                  <c:v>-27.40000152587891</c:v>
                </c:pt>
                <c:pt idx="122">
                  <c:v>-27.30000114440918</c:v>
                </c:pt>
                <c:pt idx="123">
                  <c:v>-27.20000076293945</c:v>
                </c:pt>
                <c:pt idx="124">
                  <c:v>-27.10000228881836</c:v>
                </c:pt>
                <c:pt idx="125">
                  <c:v>-27.00000190734863</c:v>
                </c:pt>
                <c:pt idx="126">
                  <c:v>-26.90000152587891</c:v>
                </c:pt>
                <c:pt idx="127">
                  <c:v>-26.80000114440918</c:v>
                </c:pt>
                <c:pt idx="128">
                  <c:v>-26.70000076293945</c:v>
                </c:pt>
                <c:pt idx="129">
                  <c:v>-26.60000228881836</c:v>
                </c:pt>
                <c:pt idx="130">
                  <c:v>-26.50000190734863</c:v>
                </c:pt>
                <c:pt idx="131">
                  <c:v>-26.40000152587891</c:v>
                </c:pt>
                <c:pt idx="132">
                  <c:v>-26.30000114440918</c:v>
                </c:pt>
                <c:pt idx="133">
                  <c:v>-26.20000076293945</c:v>
                </c:pt>
                <c:pt idx="134">
                  <c:v>-26.10000228881836</c:v>
                </c:pt>
                <c:pt idx="135">
                  <c:v>-26.00000190734863</c:v>
                </c:pt>
                <c:pt idx="136">
                  <c:v>-25.90000152587891</c:v>
                </c:pt>
                <c:pt idx="137">
                  <c:v>-25.80000114440918</c:v>
                </c:pt>
                <c:pt idx="138">
                  <c:v>-25.70000076293945</c:v>
                </c:pt>
                <c:pt idx="139">
                  <c:v>-25.60000228881836</c:v>
                </c:pt>
                <c:pt idx="140">
                  <c:v>-25.50000190734863</c:v>
                </c:pt>
                <c:pt idx="141">
                  <c:v>-25.40000152587891</c:v>
                </c:pt>
                <c:pt idx="142">
                  <c:v>-25.30000114440918</c:v>
                </c:pt>
                <c:pt idx="143">
                  <c:v>-25.20000076293945</c:v>
                </c:pt>
                <c:pt idx="144">
                  <c:v>-25.10000228881836</c:v>
                </c:pt>
                <c:pt idx="145">
                  <c:v>-25.00000190734863</c:v>
                </c:pt>
                <c:pt idx="146">
                  <c:v>-24.90000152587891</c:v>
                </c:pt>
                <c:pt idx="147">
                  <c:v>-24.80000114440918</c:v>
                </c:pt>
                <c:pt idx="148">
                  <c:v>-24.70000076293945</c:v>
                </c:pt>
                <c:pt idx="149">
                  <c:v>-24.60000228881836</c:v>
                </c:pt>
                <c:pt idx="150">
                  <c:v>-24.50000190734863</c:v>
                </c:pt>
                <c:pt idx="151">
                  <c:v>-24.40000152587891</c:v>
                </c:pt>
                <c:pt idx="152">
                  <c:v>-24.30000114440918</c:v>
                </c:pt>
                <c:pt idx="153">
                  <c:v>-24.20000076293945</c:v>
                </c:pt>
                <c:pt idx="154">
                  <c:v>-24.10000228881836</c:v>
                </c:pt>
                <c:pt idx="155">
                  <c:v>-24.00000190734863</c:v>
                </c:pt>
                <c:pt idx="156">
                  <c:v>-23.90000152587891</c:v>
                </c:pt>
                <c:pt idx="157">
                  <c:v>-23.80000114440918</c:v>
                </c:pt>
                <c:pt idx="158">
                  <c:v>-23.70000076293945</c:v>
                </c:pt>
                <c:pt idx="159">
                  <c:v>-23.60000228881836</c:v>
                </c:pt>
                <c:pt idx="160">
                  <c:v>-23.50000190734863</c:v>
                </c:pt>
                <c:pt idx="161">
                  <c:v>-23.40000152587891</c:v>
                </c:pt>
                <c:pt idx="162">
                  <c:v>-23.30000114440918</c:v>
                </c:pt>
                <c:pt idx="163">
                  <c:v>-23.20000076293945</c:v>
                </c:pt>
                <c:pt idx="164">
                  <c:v>-23.10000228881836</c:v>
                </c:pt>
                <c:pt idx="165">
                  <c:v>-23.00000190734863</c:v>
                </c:pt>
                <c:pt idx="166">
                  <c:v>-22.90000152587891</c:v>
                </c:pt>
                <c:pt idx="167">
                  <c:v>-22.80000114440918</c:v>
                </c:pt>
                <c:pt idx="168">
                  <c:v>-22.70000076293945</c:v>
                </c:pt>
                <c:pt idx="169">
                  <c:v>-22.60000228881836</c:v>
                </c:pt>
                <c:pt idx="170">
                  <c:v>-22.50000190734863</c:v>
                </c:pt>
                <c:pt idx="171">
                  <c:v>-22.40000152587891</c:v>
                </c:pt>
                <c:pt idx="172">
                  <c:v>-22.30000114440918</c:v>
                </c:pt>
                <c:pt idx="173">
                  <c:v>-22.20000076293945</c:v>
                </c:pt>
                <c:pt idx="174">
                  <c:v>-22.10000228881836</c:v>
                </c:pt>
                <c:pt idx="175">
                  <c:v>-22.00000190734863</c:v>
                </c:pt>
                <c:pt idx="176">
                  <c:v>-21.90000152587891</c:v>
                </c:pt>
                <c:pt idx="177">
                  <c:v>-21.80000114440918</c:v>
                </c:pt>
                <c:pt idx="178">
                  <c:v>-21.70000076293945</c:v>
                </c:pt>
                <c:pt idx="179">
                  <c:v>-21.60000228881836</c:v>
                </c:pt>
                <c:pt idx="180">
                  <c:v>-21.50000190734863</c:v>
                </c:pt>
                <c:pt idx="181">
                  <c:v>-21.40000152587891</c:v>
                </c:pt>
                <c:pt idx="182">
                  <c:v>-21.30000114440918</c:v>
                </c:pt>
                <c:pt idx="183">
                  <c:v>-21.20000076293945</c:v>
                </c:pt>
                <c:pt idx="184">
                  <c:v>-21.10000228881836</c:v>
                </c:pt>
                <c:pt idx="185">
                  <c:v>-21.00000190734863</c:v>
                </c:pt>
                <c:pt idx="186">
                  <c:v>-20.90000152587891</c:v>
                </c:pt>
                <c:pt idx="187">
                  <c:v>-20.80000114440918</c:v>
                </c:pt>
                <c:pt idx="188">
                  <c:v>-20.70000076293945</c:v>
                </c:pt>
                <c:pt idx="189">
                  <c:v>-20.60000228881836</c:v>
                </c:pt>
                <c:pt idx="190">
                  <c:v>-20.50000190734863</c:v>
                </c:pt>
                <c:pt idx="191">
                  <c:v>-20.40000152587891</c:v>
                </c:pt>
                <c:pt idx="192">
                  <c:v>-20.30000114440918</c:v>
                </c:pt>
                <c:pt idx="193">
                  <c:v>-20.20000076293945</c:v>
                </c:pt>
                <c:pt idx="194">
                  <c:v>-20.10000228881836</c:v>
                </c:pt>
                <c:pt idx="195">
                  <c:v>-20.00000190734863</c:v>
                </c:pt>
                <c:pt idx="196">
                  <c:v>-19.90000152587891</c:v>
                </c:pt>
                <c:pt idx="197">
                  <c:v>-19.80000114440918</c:v>
                </c:pt>
                <c:pt idx="198">
                  <c:v>-19.70000076293945</c:v>
                </c:pt>
                <c:pt idx="199">
                  <c:v>-19.60000228881836</c:v>
                </c:pt>
                <c:pt idx="200">
                  <c:v>-19.50000190734863</c:v>
                </c:pt>
                <c:pt idx="201">
                  <c:v>-19.40000152587891</c:v>
                </c:pt>
                <c:pt idx="202">
                  <c:v>-19.30000114440918</c:v>
                </c:pt>
                <c:pt idx="203">
                  <c:v>-19.20000076293945</c:v>
                </c:pt>
                <c:pt idx="204">
                  <c:v>-19.10000228881836</c:v>
                </c:pt>
                <c:pt idx="205">
                  <c:v>-19.00000190734863</c:v>
                </c:pt>
                <c:pt idx="206">
                  <c:v>-18.90000152587891</c:v>
                </c:pt>
                <c:pt idx="207">
                  <c:v>-18.80000114440918</c:v>
                </c:pt>
                <c:pt idx="208">
                  <c:v>-18.70000076293945</c:v>
                </c:pt>
                <c:pt idx="209">
                  <c:v>-18.60000228881836</c:v>
                </c:pt>
                <c:pt idx="210">
                  <c:v>-18.50000190734863</c:v>
                </c:pt>
                <c:pt idx="211">
                  <c:v>-18.40000152587891</c:v>
                </c:pt>
                <c:pt idx="212">
                  <c:v>-18.30000114440918</c:v>
                </c:pt>
                <c:pt idx="213">
                  <c:v>-18.20000076293945</c:v>
                </c:pt>
                <c:pt idx="214">
                  <c:v>-18.10000228881836</c:v>
                </c:pt>
                <c:pt idx="215">
                  <c:v>-18.00000190734863</c:v>
                </c:pt>
                <c:pt idx="216">
                  <c:v>-17.90000152587891</c:v>
                </c:pt>
                <c:pt idx="217">
                  <c:v>-17.80000114440918</c:v>
                </c:pt>
                <c:pt idx="218">
                  <c:v>-17.70000076293945</c:v>
                </c:pt>
                <c:pt idx="219">
                  <c:v>-17.60000228881836</c:v>
                </c:pt>
                <c:pt idx="220">
                  <c:v>-17.50000190734863</c:v>
                </c:pt>
                <c:pt idx="221">
                  <c:v>-17.40000152587891</c:v>
                </c:pt>
                <c:pt idx="222">
                  <c:v>-17.30000114440918</c:v>
                </c:pt>
                <c:pt idx="223">
                  <c:v>-17.20000076293945</c:v>
                </c:pt>
                <c:pt idx="224">
                  <c:v>-17.10000228881836</c:v>
                </c:pt>
                <c:pt idx="225">
                  <c:v>-17.00000190734863</c:v>
                </c:pt>
                <c:pt idx="226">
                  <c:v>-16.90000152587891</c:v>
                </c:pt>
                <c:pt idx="227">
                  <c:v>-16.80000114440918</c:v>
                </c:pt>
                <c:pt idx="228">
                  <c:v>-16.70000076293945</c:v>
                </c:pt>
                <c:pt idx="229">
                  <c:v>-16.60000228881836</c:v>
                </c:pt>
                <c:pt idx="230">
                  <c:v>-16.50000190734863</c:v>
                </c:pt>
                <c:pt idx="231">
                  <c:v>-16.40000152587891</c:v>
                </c:pt>
                <c:pt idx="232">
                  <c:v>-16.30000114440918</c:v>
                </c:pt>
                <c:pt idx="233">
                  <c:v>-16.20000076293945</c:v>
                </c:pt>
                <c:pt idx="234">
                  <c:v>-16.10000228881836</c:v>
                </c:pt>
                <c:pt idx="235">
                  <c:v>-16.00000190734863</c:v>
                </c:pt>
                <c:pt idx="236">
                  <c:v>-15.90000152587891</c:v>
                </c:pt>
                <c:pt idx="237">
                  <c:v>-15.80000114440918</c:v>
                </c:pt>
                <c:pt idx="238">
                  <c:v>-15.70000076293945</c:v>
                </c:pt>
                <c:pt idx="239">
                  <c:v>-15.60000228881836</c:v>
                </c:pt>
                <c:pt idx="240">
                  <c:v>-15.50000190734863</c:v>
                </c:pt>
                <c:pt idx="241">
                  <c:v>-15.40000152587891</c:v>
                </c:pt>
                <c:pt idx="242">
                  <c:v>-15.30000114440918</c:v>
                </c:pt>
                <c:pt idx="243">
                  <c:v>-15.20000076293945</c:v>
                </c:pt>
                <c:pt idx="244">
                  <c:v>-15.10000228881836</c:v>
                </c:pt>
                <c:pt idx="245">
                  <c:v>-15.00000190734863</c:v>
                </c:pt>
                <c:pt idx="246">
                  <c:v>-14.90000152587891</c:v>
                </c:pt>
                <c:pt idx="247">
                  <c:v>-14.80000114440918</c:v>
                </c:pt>
                <c:pt idx="248">
                  <c:v>-14.70000076293945</c:v>
                </c:pt>
                <c:pt idx="249">
                  <c:v>-14.60000228881836</c:v>
                </c:pt>
                <c:pt idx="250">
                  <c:v>-14.50000190734863</c:v>
                </c:pt>
                <c:pt idx="251">
                  <c:v>-14.40000152587891</c:v>
                </c:pt>
                <c:pt idx="252">
                  <c:v>-14.30000114440918</c:v>
                </c:pt>
                <c:pt idx="253">
                  <c:v>-14.20000076293945</c:v>
                </c:pt>
                <c:pt idx="254">
                  <c:v>-14.10000228881836</c:v>
                </c:pt>
                <c:pt idx="255">
                  <c:v>-14.00000190734863</c:v>
                </c:pt>
                <c:pt idx="256">
                  <c:v>-13.90000152587891</c:v>
                </c:pt>
                <c:pt idx="257">
                  <c:v>-13.80000114440918</c:v>
                </c:pt>
                <c:pt idx="258">
                  <c:v>-13.70000076293945</c:v>
                </c:pt>
                <c:pt idx="259">
                  <c:v>-13.60000228881836</c:v>
                </c:pt>
                <c:pt idx="260">
                  <c:v>-13.50000190734863</c:v>
                </c:pt>
                <c:pt idx="261">
                  <c:v>-13.40000152587891</c:v>
                </c:pt>
                <c:pt idx="262">
                  <c:v>-13.30000114440918</c:v>
                </c:pt>
                <c:pt idx="263">
                  <c:v>-13.20000076293945</c:v>
                </c:pt>
                <c:pt idx="264">
                  <c:v>-13.10000228881836</c:v>
                </c:pt>
                <c:pt idx="265">
                  <c:v>-13.00000190734863</c:v>
                </c:pt>
                <c:pt idx="266">
                  <c:v>-12.90000152587891</c:v>
                </c:pt>
                <c:pt idx="267">
                  <c:v>-12.80000114440918</c:v>
                </c:pt>
                <c:pt idx="268">
                  <c:v>-12.70000076293945</c:v>
                </c:pt>
                <c:pt idx="269">
                  <c:v>-12.60000228881836</c:v>
                </c:pt>
                <c:pt idx="270">
                  <c:v>-12.50000190734863</c:v>
                </c:pt>
                <c:pt idx="271">
                  <c:v>-12.40000152587891</c:v>
                </c:pt>
                <c:pt idx="272">
                  <c:v>-12.30000114440918</c:v>
                </c:pt>
                <c:pt idx="273">
                  <c:v>-12.20000076293945</c:v>
                </c:pt>
                <c:pt idx="274">
                  <c:v>-12.10000228881836</c:v>
                </c:pt>
                <c:pt idx="275">
                  <c:v>-12.00000190734863</c:v>
                </c:pt>
                <c:pt idx="276">
                  <c:v>-11.90000152587891</c:v>
                </c:pt>
                <c:pt idx="277">
                  <c:v>-11.80000114440918</c:v>
                </c:pt>
                <c:pt idx="278">
                  <c:v>-11.70000076293945</c:v>
                </c:pt>
                <c:pt idx="279">
                  <c:v>-11.60000228881836</c:v>
                </c:pt>
                <c:pt idx="280">
                  <c:v>-11.50000190734863</c:v>
                </c:pt>
                <c:pt idx="281">
                  <c:v>-11.40000152587891</c:v>
                </c:pt>
                <c:pt idx="282">
                  <c:v>-11.30000114440918</c:v>
                </c:pt>
                <c:pt idx="283">
                  <c:v>-11.20000076293945</c:v>
                </c:pt>
                <c:pt idx="284">
                  <c:v>-11.10000228881836</c:v>
                </c:pt>
                <c:pt idx="285">
                  <c:v>-11.00000190734863</c:v>
                </c:pt>
                <c:pt idx="286">
                  <c:v>-10.90000152587891</c:v>
                </c:pt>
                <c:pt idx="287">
                  <c:v>-10.80000114440918</c:v>
                </c:pt>
                <c:pt idx="288">
                  <c:v>-10.70000076293945</c:v>
                </c:pt>
                <c:pt idx="289">
                  <c:v>-10.60000228881836</c:v>
                </c:pt>
                <c:pt idx="290">
                  <c:v>-10.50000190734863</c:v>
                </c:pt>
                <c:pt idx="291">
                  <c:v>-10.40000152587891</c:v>
                </c:pt>
                <c:pt idx="292">
                  <c:v>-10.30000114440918</c:v>
                </c:pt>
                <c:pt idx="293">
                  <c:v>-10.20000076293945</c:v>
                </c:pt>
                <c:pt idx="294">
                  <c:v>-10.10000228881836</c:v>
                </c:pt>
                <c:pt idx="295">
                  <c:v>-10.00000190734863</c:v>
                </c:pt>
                <c:pt idx="296">
                  <c:v>-9.900001525878906</c:v>
                </c:pt>
                <c:pt idx="297">
                  <c:v>-9.80000114440918</c:v>
                </c:pt>
                <c:pt idx="298">
                  <c:v>-9.70000076293945</c:v>
                </c:pt>
                <c:pt idx="299">
                  <c:v>-9.60000228881836</c:v>
                </c:pt>
                <c:pt idx="300">
                  <c:v>-9.500001907348632</c:v>
                </c:pt>
                <c:pt idx="301">
                  <c:v>-9.400001525878906</c:v>
                </c:pt>
                <c:pt idx="302">
                  <c:v>-9.30000114440918</c:v>
                </c:pt>
                <c:pt idx="303">
                  <c:v>-9.20000076293945</c:v>
                </c:pt>
                <c:pt idx="304">
                  <c:v>-9.10000228881836</c:v>
                </c:pt>
                <c:pt idx="305">
                  <c:v>-9.000001907348632</c:v>
                </c:pt>
                <c:pt idx="306">
                  <c:v>-8.900001525878906</c:v>
                </c:pt>
                <c:pt idx="307">
                  <c:v>-8.80000114440918</c:v>
                </c:pt>
                <c:pt idx="308">
                  <c:v>-8.70000076293945</c:v>
                </c:pt>
                <c:pt idx="309">
                  <c:v>-8.60000228881836</c:v>
                </c:pt>
                <c:pt idx="310">
                  <c:v>-8.500001907348632</c:v>
                </c:pt>
                <c:pt idx="311">
                  <c:v>-8.400001525878906</c:v>
                </c:pt>
                <c:pt idx="312">
                  <c:v>-8.30000114440918</c:v>
                </c:pt>
                <c:pt idx="313">
                  <c:v>-8.20000076293945</c:v>
                </c:pt>
                <c:pt idx="314">
                  <c:v>-8.10000228881836</c:v>
                </c:pt>
                <c:pt idx="315">
                  <c:v>-8.000001907348632</c:v>
                </c:pt>
                <c:pt idx="316">
                  <c:v>-7.900001525878906</c:v>
                </c:pt>
                <c:pt idx="317">
                  <c:v>-7.800003051757812</c:v>
                </c:pt>
                <c:pt idx="318">
                  <c:v>-7.700000762939451</c:v>
                </c:pt>
                <c:pt idx="319">
                  <c:v>-7.600002288818358</c:v>
                </c:pt>
                <c:pt idx="320">
                  <c:v>-7.5</c:v>
                </c:pt>
                <c:pt idx="321">
                  <c:v>-7.400001525878906</c:v>
                </c:pt>
                <c:pt idx="322">
                  <c:v>-7.300003051757812</c:v>
                </c:pt>
                <c:pt idx="323">
                  <c:v>-7.200000762939451</c:v>
                </c:pt>
                <c:pt idx="324">
                  <c:v>-7.100002288818358</c:v>
                </c:pt>
                <c:pt idx="325">
                  <c:v>-7.0</c:v>
                </c:pt>
                <c:pt idx="326">
                  <c:v>-6.900001525878906</c:v>
                </c:pt>
                <c:pt idx="327">
                  <c:v>-6.800003051757812</c:v>
                </c:pt>
                <c:pt idx="328">
                  <c:v>-6.700000762939451</c:v>
                </c:pt>
                <c:pt idx="329">
                  <c:v>-6.600002288818358</c:v>
                </c:pt>
                <c:pt idx="330">
                  <c:v>-6.5</c:v>
                </c:pt>
                <c:pt idx="331">
                  <c:v>-6.400001525878906</c:v>
                </c:pt>
                <c:pt idx="332">
                  <c:v>-6.300003051757812</c:v>
                </c:pt>
                <c:pt idx="333">
                  <c:v>-6.200000762939451</c:v>
                </c:pt>
                <c:pt idx="334">
                  <c:v>-6.100002288818358</c:v>
                </c:pt>
                <c:pt idx="335">
                  <c:v>-6.0</c:v>
                </c:pt>
                <c:pt idx="336">
                  <c:v>-5.900001525878906</c:v>
                </c:pt>
                <c:pt idx="337">
                  <c:v>-5.800003051757812</c:v>
                </c:pt>
                <c:pt idx="338">
                  <c:v>-5.700000762939451</c:v>
                </c:pt>
                <c:pt idx="339">
                  <c:v>-5.600002288818358</c:v>
                </c:pt>
                <c:pt idx="340">
                  <c:v>-5.5</c:v>
                </c:pt>
                <c:pt idx="341">
                  <c:v>-5.400001525878906</c:v>
                </c:pt>
                <c:pt idx="342">
                  <c:v>-5.300003051757812</c:v>
                </c:pt>
                <c:pt idx="343">
                  <c:v>-5.200000762939451</c:v>
                </c:pt>
                <c:pt idx="344">
                  <c:v>-5.100002288818358</c:v>
                </c:pt>
                <c:pt idx="345">
                  <c:v>-5.0</c:v>
                </c:pt>
                <c:pt idx="346">
                  <c:v>-4.900001525878906</c:v>
                </c:pt>
                <c:pt idx="347">
                  <c:v>-4.800003051757812</c:v>
                </c:pt>
                <c:pt idx="348">
                  <c:v>-4.700000762939451</c:v>
                </c:pt>
                <c:pt idx="349">
                  <c:v>-4.600002288818358</c:v>
                </c:pt>
                <c:pt idx="350">
                  <c:v>-4.5</c:v>
                </c:pt>
                <c:pt idx="351">
                  <c:v>-4.400001525878906</c:v>
                </c:pt>
                <c:pt idx="352">
                  <c:v>-4.300003051757812</c:v>
                </c:pt>
                <c:pt idx="353">
                  <c:v>-4.200000762939451</c:v>
                </c:pt>
                <c:pt idx="354">
                  <c:v>-4.100002288818358</c:v>
                </c:pt>
                <c:pt idx="355">
                  <c:v>-4.0</c:v>
                </c:pt>
                <c:pt idx="356">
                  <c:v>-3.900001525878906</c:v>
                </c:pt>
                <c:pt idx="357">
                  <c:v>-3.800003051757812</c:v>
                </c:pt>
                <c:pt idx="358">
                  <c:v>-3.700000762939453</c:v>
                </c:pt>
                <c:pt idx="359">
                  <c:v>-3.60000228881836</c:v>
                </c:pt>
                <c:pt idx="360">
                  <c:v>-3.5</c:v>
                </c:pt>
                <c:pt idx="361">
                  <c:v>-3.400001525878906</c:v>
                </c:pt>
                <c:pt idx="362">
                  <c:v>-3.300003051757812</c:v>
                </c:pt>
                <c:pt idx="363">
                  <c:v>-3.200000762939454</c:v>
                </c:pt>
                <c:pt idx="364">
                  <c:v>-3.10000228881836</c:v>
                </c:pt>
                <c:pt idx="365">
                  <c:v>-3.0</c:v>
                </c:pt>
                <c:pt idx="366">
                  <c:v>-2.900001525878906</c:v>
                </c:pt>
                <c:pt idx="367">
                  <c:v>-2.800003051757812</c:v>
                </c:pt>
                <c:pt idx="368">
                  <c:v>-2.700000762939453</c:v>
                </c:pt>
                <c:pt idx="369">
                  <c:v>-2.60000228881836</c:v>
                </c:pt>
                <c:pt idx="370">
                  <c:v>-2.5</c:v>
                </c:pt>
                <c:pt idx="371">
                  <c:v>-2.400001525878906</c:v>
                </c:pt>
                <c:pt idx="372">
                  <c:v>-2.300003051757812</c:v>
                </c:pt>
                <c:pt idx="373">
                  <c:v>-2.200000762939454</c:v>
                </c:pt>
                <c:pt idx="374">
                  <c:v>-2.10000228881836</c:v>
                </c:pt>
                <c:pt idx="375">
                  <c:v>-2.0</c:v>
                </c:pt>
                <c:pt idx="376">
                  <c:v>-1.900001525878906</c:v>
                </c:pt>
                <c:pt idx="377">
                  <c:v>-1.800003051757812</c:v>
                </c:pt>
                <c:pt idx="378">
                  <c:v>-1.700000762939453</c:v>
                </c:pt>
                <c:pt idx="379">
                  <c:v>-1.60000228881836</c:v>
                </c:pt>
                <c:pt idx="380">
                  <c:v>-1.5</c:v>
                </c:pt>
                <c:pt idx="381">
                  <c:v>-1.400001525878906</c:v>
                </c:pt>
                <c:pt idx="382">
                  <c:v>-1.300003051757812</c:v>
                </c:pt>
                <c:pt idx="383">
                  <c:v>-1.200000762939453</c:v>
                </c:pt>
                <c:pt idx="384">
                  <c:v>-1.10000228881836</c:v>
                </c:pt>
                <c:pt idx="385">
                  <c:v>-1.0</c:v>
                </c:pt>
                <c:pt idx="386">
                  <c:v>-0.900001525878906</c:v>
                </c:pt>
                <c:pt idx="387">
                  <c:v>-0.800003051757812</c:v>
                </c:pt>
                <c:pt idx="388">
                  <c:v>-0.700000762939453</c:v>
                </c:pt>
                <c:pt idx="389">
                  <c:v>-0.600002288818359</c:v>
                </c:pt>
                <c:pt idx="390">
                  <c:v>-0.5</c:v>
                </c:pt>
                <c:pt idx="391">
                  <c:v>-0.400001525878906</c:v>
                </c:pt>
                <c:pt idx="392">
                  <c:v>-0.300003051757812</c:v>
                </c:pt>
                <c:pt idx="393">
                  <c:v>-0.200000762939453</c:v>
                </c:pt>
                <c:pt idx="394">
                  <c:v>-0.100002288818359</c:v>
                </c:pt>
                <c:pt idx="395">
                  <c:v>0.0</c:v>
                </c:pt>
                <c:pt idx="396">
                  <c:v>0.0999984741210937</c:v>
                </c:pt>
                <c:pt idx="397">
                  <c:v>0.199996948242187</c:v>
                </c:pt>
                <c:pt idx="398">
                  <c:v>0.299999237060547</c:v>
                </c:pt>
                <c:pt idx="399">
                  <c:v>0.399997711181641</c:v>
                </c:pt>
                <c:pt idx="400">
                  <c:v>0.5</c:v>
                </c:pt>
                <c:pt idx="401">
                  <c:v>0.599998474121094</c:v>
                </c:pt>
                <c:pt idx="402">
                  <c:v>0.699996948242187</c:v>
                </c:pt>
                <c:pt idx="403">
                  <c:v>0.799999237060547</c:v>
                </c:pt>
                <c:pt idx="404">
                  <c:v>0.899997711181641</c:v>
                </c:pt>
                <c:pt idx="405">
                  <c:v>1.0</c:v>
                </c:pt>
                <c:pt idx="406">
                  <c:v>1.099998474121094</c:v>
                </c:pt>
                <c:pt idx="407">
                  <c:v>1.199996948242187</c:v>
                </c:pt>
                <c:pt idx="408">
                  <c:v>1.299999237060547</c:v>
                </c:pt>
                <c:pt idx="409">
                  <c:v>1.399997711181641</c:v>
                </c:pt>
                <c:pt idx="410">
                  <c:v>1.5</c:v>
                </c:pt>
                <c:pt idx="411">
                  <c:v>1.599998474121094</c:v>
                </c:pt>
                <c:pt idx="412">
                  <c:v>1.699996948242187</c:v>
                </c:pt>
                <c:pt idx="413">
                  <c:v>1.799999237060547</c:v>
                </c:pt>
                <c:pt idx="414">
                  <c:v>1.899997711181641</c:v>
                </c:pt>
                <c:pt idx="415">
                  <c:v>2.0</c:v>
                </c:pt>
                <c:pt idx="416">
                  <c:v>2.099998474121094</c:v>
                </c:pt>
                <c:pt idx="417">
                  <c:v>2.199996948242187</c:v>
                </c:pt>
                <c:pt idx="418">
                  <c:v>2.299999237060547</c:v>
                </c:pt>
                <c:pt idx="419">
                  <c:v>2.399997711181641</c:v>
                </c:pt>
                <c:pt idx="420">
                  <c:v>2.5</c:v>
                </c:pt>
                <c:pt idx="421">
                  <c:v>2.599998474121094</c:v>
                </c:pt>
                <c:pt idx="422">
                  <c:v>2.699996948242187</c:v>
                </c:pt>
                <c:pt idx="423">
                  <c:v>2.799999237060547</c:v>
                </c:pt>
                <c:pt idx="424">
                  <c:v>2.899997711181641</c:v>
                </c:pt>
                <c:pt idx="425">
                  <c:v>3.0</c:v>
                </c:pt>
                <c:pt idx="426">
                  <c:v>3.099998474121094</c:v>
                </c:pt>
                <c:pt idx="427">
                  <c:v>3.199996948242187</c:v>
                </c:pt>
                <c:pt idx="428">
                  <c:v>3.299999237060547</c:v>
                </c:pt>
                <c:pt idx="429">
                  <c:v>3.399997711181641</c:v>
                </c:pt>
                <c:pt idx="430">
                  <c:v>3.5</c:v>
                </c:pt>
                <c:pt idx="431">
                  <c:v>3.599998474121094</c:v>
                </c:pt>
                <c:pt idx="432">
                  <c:v>3.699996948242187</c:v>
                </c:pt>
                <c:pt idx="433">
                  <c:v>3.799999237060547</c:v>
                </c:pt>
                <c:pt idx="434">
                  <c:v>3.899997711181641</c:v>
                </c:pt>
                <c:pt idx="435">
                  <c:v>4.0</c:v>
                </c:pt>
                <c:pt idx="436">
                  <c:v>4.099998474121094</c:v>
                </c:pt>
                <c:pt idx="437">
                  <c:v>4.199996948242187</c:v>
                </c:pt>
                <c:pt idx="438">
                  <c:v>4.299999237060547</c:v>
                </c:pt>
                <c:pt idx="439">
                  <c:v>4.39999771118164</c:v>
                </c:pt>
                <c:pt idx="440">
                  <c:v>4.5</c:v>
                </c:pt>
                <c:pt idx="441">
                  <c:v>4.599998474121094</c:v>
                </c:pt>
                <c:pt idx="442">
                  <c:v>4.699996948242186</c:v>
                </c:pt>
                <c:pt idx="443">
                  <c:v>4.799999237060547</c:v>
                </c:pt>
                <c:pt idx="444">
                  <c:v>4.89999771118164</c:v>
                </c:pt>
                <c:pt idx="445">
                  <c:v>5.0</c:v>
                </c:pt>
                <c:pt idx="446">
                  <c:v>5.099998474121094</c:v>
                </c:pt>
                <c:pt idx="447">
                  <c:v>5.199996948242187</c:v>
                </c:pt>
                <c:pt idx="448">
                  <c:v>5.299999237060547</c:v>
                </c:pt>
                <c:pt idx="449">
                  <c:v>5.39999771118164</c:v>
                </c:pt>
                <c:pt idx="450">
                  <c:v>5.5</c:v>
                </c:pt>
                <c:pt idx="451">
                  <c:v>5.599998474121094</c:v>
                </c:pt>
                <c:pt idx="452">
                  <c:v>5.699996948242186</c:v>
                </c:pt>
                <c:pt idx="453">
                  <c:v>5.799999237060547</c:v>
                </c:pt>
                <c:pt idx="454">
                  <c:v>5.89999771118164</c:v>
                </c:pt>
                <c:pt idx="455">
                  <c:v>6.0</c:v>
                </c:pt>
                <c:pt idx="456">
                  <c:v>6.099998474121094</c:v>
                </c:pt>
                <c:pt idx="457">
                  <c:v>6.199996948242187</c:v>
                </c:pt>
                <c:pt idx="458">
                  <c:v>6.299999237060547</c:v>
                </c:pt>
                <c:pt idx="459">
                  <c:v>6.39999771118164</c:v>
                </c:pt>
                <c:pt idx="460">
                  <c:v>6.5</c:v>
                </c:pt>
                <c:pt idx="461">
                  <c:v>6.599998474121094</c:v>
                </c:pt>
                <c:pt idx="462">
                  <c:v>6.699996948242186</c:v>
                </c:pt>
                <c:pt idx="463">
                  <c:v>6.799999237060547</c:v>
                </c:pt>
                <c:pt idx="464">
                  <c:v>6.89999771118164</c:v>
                </c:pt>
                <c:pt idx="465">
                  <c:v>7.0</c:v>
                </c:pt>
                <c:pt idx="466">
                  <c:v>7.099998474121094</c:v>
                </c:pt>
                <c:pt idx="467">
                  <c:v>7.199996948242187</c:v>
                </c:pt>
                <c:pt idx="468">
                  <c:v>7.299999237060547</c:v>
                </c:pt>
                <c:pt idx="469">
                  <c:v>7.39999771118164</c:v>
                </c:pt>
                <c:pt idx="470">
                  <c:v>7.5</c:v>
                </c:pt>
                <c:pt idx="471">
                  <c:v>7.599998474121094</c:v>
                </c:pt>
                <c:pt idx="472">
                  <c:v>7.699996948242186</c:v>
                </c:pt>
                <c:pt idx="473">
                  <c:v>7.799999237060547</c:v>
                </c:pt>
                <c:pt idx="474">
                  <c:v>7.89999771118164</c:v>
                </c:pt>
                <c:pt idx="475">
                  <c:v>8.0</c:v>
                </c:pt>
                <c:pt idx="476">
                  <c:v>8.099998474121093</c:v>
                </c:pt>
                <c:pt idx="477">
                  <c:v>8.199996948242187</c:v>
                </c:pt>
                <c:pt idx="478">
                  <c:v>8.299999237060546</c:v>
                </c:pt>
                <c:pt idx="479">
                  <c:v>8.39999771118164</c:v>
                </c:pt>
                <c:pt idx="480">
                  <c:v>8.5</c:v>
                </c:pt>
                <c:pt idx="481">
                  <c:v>8.599998474121093</c:v>
                </c:pt>
                <c:pt idx="482">
                  <c:v>8.699996948242187</c:v>
                </c:pt>
                <c:pt idx="483">
                  <c:v>8.799999237060546</c:v>
                </c:pt>
                <c:pt idx="484">
                  <c:v>8.89999771118164</c:v>
                </c:pt>
                <c:pt idx="485">
                  <c:v>9.0</c:v>
                </c:pt>
                <c:pt idx="486">
                  <c:v>9.099998474121093</c:v>
                </c:pt>
                <c:pt idx="487">
                  <c:v>9.199996948242187</c:v>
                </c:pt>
                <c:pt idx="488">
                  <c:v>9.299999237060546</c:v>
                </c:pt>
                <c:pt idx="489">
                  <c:v>9.39999771118164</c:v>
                </c:pt>
                <c:pt idx="490">
                  <c:v>9.5</c:v>
                </c:pt>
                <c:pt idx="491">
                  <c:v>9.599998474121093</c:v>
                </c:pt>
                <c:pt idx="492">
                  <c:v>9.699996948242187</c:v>
                </c:pt>
                <c:pt idx="493">
                  <c:v>9.799999237060546</c:v>
                </c:pt>
                <c:pt idx="494">
                  <c:v>9.89999771118164</c:v>
                </c:pt>
                <c:pt idx="495">
                  <c:v>10.0</c:v>
                </c:pt>
                <c:pt idx="496">
                  <c:v>10.0999984741211</c:v>
                </c:pt>
                <c:pt idx="497">
                  <c:v>10.1999969482422</c:v>
                </c:pt>
                <c:pt idx="498">
                  <c:v>10.29999923706055</c:v>
                </c:pt>
                <c:pt idx="499">
                  <c:v>10.39999771118164</c:v>
                </c:pt>
                <c:pt idx="500">
                  <c:v>10.5</c:v>
                </c:pt>
                <c:pt idx="501">
                  <c:v>10.5999984741211</c:v>
                </c:pt>
                <c:pt idx="502">
                  <c:v>10.6999969482422</c:v>
                </c:pt>
                <c:pt idx="503">
                  <c:v>10.79999923706055</c:v>
                </c:pt>
                <c:pt idx="504">
                  <c:v>10.89999771118164</c:v>
                </c:pt>
                <c:pt idx="505">
                  <c:v>11.0</c:v>
                </c:pt>
                <c:pt idx="506">
                  <c:v>11.0999984741211</c:v>
                </c:pt>
                <c:pt idx="507">
                  <c:v>11.1999969482422</c:v>
                </c:pt>
                <c:pt idx="508">
                  <c:v>11.29999923706055</c:v>
                </c:pt>
                <c:pt idx="509">
                  <c:v>11.39999771118164</c:v>
                </c:pt>
                <c:pt idx="510">
                  <c:v>11.5</c:v>
                </c:pt>
                <c:pt idx="511">
                  <c:v>11.5999984741211</c:v>
                </c:pt>
                <c:pt idx="512">
                  <c:v>11.6999969482422</c:v>
                </c:pt>
                <c:pt idx="513">
                  <c:v>11.79999923706055</c:v>
                </c:pt>
                <c:pt idx="514">
                  <c:v>11.89999771118164</c:v>
                </c:pt>
                <c:pt idx="515">
                  <c:v>12.0</c:v>
                </c:pt>
                <c:pt idx="516">
                  <c:v>12.0999984741211</c:v>
                </c:pt>
                <c:pt idx="517">
                  <c:v>12.1999969482422</c:v>
                </c:pt>
                <c:pt idx="518">
                  <c:v>12.29999923706055</c:v>
                </c:pt>
                <c:pt idx="519">
                  <c:v>12.39999771118164</c:v>
                </c:pt>
                <c:pt idx="520">
                  <c:v>12.5</c:v>
                </c:pt>
                <c:pt idx="521">
                  <c:v>12.5999984741211</c:v>
                </c:pt>
                <c:pt idx="522">
                  <c:v>12.6999969482422</c:v>
                </c:pt>
                <c:pt idx="523">
                  <c:v>12.79999923706055</c:v>
                </c:pt>
                <c:pt idx="524">
                  <c:v>12.89999771118164</c:v>
                </c:pt>
                <c:pt idx="525">
                  <c:v>13.0</c:v>
                </c:pt>
                <c:pt idx="526">
                  <c:v>13.0999984741211</c:v>
                </c:pt>
                <c:pt idx="527">
                  <c:v>13.1999969482422</c:v>
                </c:pt>
                <c:pt idx="528">
                  <c:v>13.29999923706055</c:v>
                </c:pt>
                <c:pt idx="529">
                  <c:v>13.39999771118164</c:v>
                </c:pt>
                <c:pt idx="530">
                  <c:v>13.5</c:v>
                </c:pt>
                <c:pt idx="531">
                  <c:v>13.5999984741211</c:v>
                </c:pt>
                <c:pt idx="532">
                  <c:v>13.6999969482422</c:v>
                </c:pt>
                <c:pt idx="533">
                  <c:v>13.79999923706055</c:v>
                </c:pt>
                <c:pt idx="534">
                  <c:v>13.89999771118164</c:v>
                </c:pt>
                <c:pt idx="535">
                  <c:v>14.0</c:v>
                </c:pt>
                <c:pt idx="536">
                  <c:v>14.0999984741211</c:v>
                </c:pt>
                <c:pt idx="537">
                  <c:v>14.1999969482422</c:v>
                </c:pt>
                <c:pt idx="538">
                  <c:v>14.29999923706055</c:v>
                </c:pt>
                <c:pt idx="539">
                  <c:v>14.39999771118164</c:v>
                </c:pt>
                <c:pt idx="540">
                  <c:v>14.5</c:v>
                </c:pt>
                <c:pt idx="541">
                  <c:v>14.5999984741211</c:v>
                </c:pt>
                <c:pt idx="542">
                  <c:v>14.6999969482422</c:v>
                </c:pt>
                <c:pt idx="543">
                  <c:v>14.79999923706055</c:v>
                </c:pt>
                <c:pt idx="544">
                  <c:v>14.89999771118164</c:v>
                </c:pt>
                <c:pt idx="545">
                  <c:v>15.0</c:v>
                </c:pt>
                <c:pt idx="546">
                  <c:v>15.0999984741211</c:v>
                </c:pt>
                <c:pt idx="547">
                  <c:v>15.1999969482422</c:v>
                </c:pt>
                <c:pt idx="548">
                  <c:v>15.29999923706055</c:v>
                </c:pt>
                <c:pt idx="549">
                  <c:v>15.39999771118164</c:v>
                </c:pt>
                <c:pt idx="550">
                  <c:v>15.5</c:v>
                </c:pt>
                <c:pt idx="551">
                  <c:v>15.5999984741211</c:v>
                </c:pt>
                <c:pt idx="552">
                  <c:v>15.6999969482422</c:v>
                </c:pt>
                <c:pt idx="553">
                  <c:v>15.79999923706055</c:v>
                </c:pt>
                <c:pt idx="554">
                  <c:v>15.89999771118164</c:v>
                </c:pt>
                <c:pt idx="555">
                  <c:v>16.0</c:v>
                </c:pt>
                <c:pt idx="556">
                  <c:v>16.09999847412109</c:v>
                </c:pt>
                <c:pt idx="557">
                  <c:v>16.1999969482422</c:v>
                </c:pt>
                <c:pt idx="558">
                  <c:v>16.29999923706055</c:v>
                </c:pt>
                <c:pt idx="559">
                  <c:v>16.39999771118164</c:v>
                </c:pt>
                <c:pt idx="560">
                  <c:v>16.5</c:v>
                </c:pt>
                <c:pt idx="561">
                  <c:v>16.59999847412109</c:v>
                </c:pt>
                <c:pt idx="562">
                  <c:v>16.6999969482422</c:v>
                </c:pt>
                <c:pt idx="563">
                  <c:v>16.79999923706055</c:v>
                </c:pt>
                <c:pt idx="564">
                  <c:v>16.89999771118164</c:v>
                </c:pt>
                <c:pt idx="565">
                  <c:v>17.0</c:v>
                </c:pt>
                <c:pt idx="566">
                  <c:v>17.09999847412109</c:v>
                </c:pt>
                <c:pt idx="567">
                  <c:v>17.1999969482422</c:v>
                </c:pt>
                <c:pt idx="568">
                  <c:v>17.29999923706055</c:v>
                </c:pt>
                <c:pt idx="569">
                  <c:v>17.39999771118164</c:v>
                </c:pt>
                <c:pt idx="570">
                  <c:v>17.5</c:v>
                </c:pt>
                <c:pt idx="571">
                  <c:v>17.59999847412109</c:v>
                </c:pt>
                <c:pt idx="572">
                  <c:v>17.6999969482422</c:v>
                </c:pt>
                <c:pt idx="573">
                  <c:v>17.79999923706055</c:v>
                </c:pt>
                <c:pt idx="574">
                  <c:v>17.89999771118164</c:v>
                </c:pt>
                <c:pt idx="575">
                  <c:v>18.0</c:v>
                </c:pt>
                <c:pt idx="576">
                  <c:v>18.09999847412109</c:v>
                </c:pt>
                <c:pt idx="577">
                  <c:v>18.1999969482422</c:v>
                </c:pt>
                <c:pt idx="578">
                  <c:v>18.29999923706055</c:v>
                </c:pt>
                <c:pt idx="579">
                  <c:v>18.39999771118164</c:v>
                </c:pt>
                <c:pt idx="580">
                  <c:v>18.5</c:v>
                </c:pt>
                <c:pt idx="581">
                  <c:v>18.59999847412109</c:v>
                </c:pt>
                <c:pt idx="582">
                  <c:v>18.6999969482422</c:v>
                </c:pt>
                <c:pt idx="583">
                  <c:v>18.79999923706055</c:v>
                </c:pt>
                <c:pt idx="584">
                  <c:v>18.89999771118164</c:v>
                </c:pt>
                <c:pt idx="585">
                  <c:v>19.0</c:v>
                </c:pt>
                <c:pt idx="586">
                  <c:v>19.09999847412109</c:v>
                </c:pt>
                <c:pt idx="587">
                  <c:v>19.1999969482422</c:v>
                </c:pt>
                <c:pt idx="588">
                  <c:v>19.29999923706055</c:v>
                </c:pt>
                <c:pt idx="589">
                  <c:v>19.39999771118164</c:v>
                </c:pt>
                <c:pt idx="590">
                  <c:v>19.5</c:v>
                </c:pt>
                <c:pt idx="591">
                  <c:v>19.59999847412109</c:v>
                </c:pt>
                <c:pt idx="592">
                  <c:v>19.6999969482422</c:v>
                </c:pt>
                <c:pt idx="593">
                  <c:v>19.79999923706055</c:v>
                </c:pt>
                <c:pt idx="594">
                  <c:v>19.89999771118164</c:v>
                </c:pt>
                <c:pt idx="595">
                  <c:v>20.0</c:v>
                </c:pt>
                <c:pt idx="596">
                  <c:v>20.09999847412109</c:v>
                </c:pt>
                <c:pt idx="597">
                  <c:v>20.1999969482422</c:v>
                </c:pt>
                <c:pt idx="598">
                  <c:v>20.29999923706055</c:v>
                </c:pt>
                <c:pt idx="599">
                  <c:v>20.39999771118164</c:v>
                </c:pt>
                <c:pt idx="600">
                  <c:v>20.5</c:v>
                </c:pt>
                <c:pt idx="601">
                  <c:v>20.59999847412109</c:v>
                </c:pt>
                <c:pt idx="602">
                  <c:v>20.6999969482422</c:v>
                </c:pt>
                <c:pt idx="603">
                  <c:v>20.79999923706055</c:v>
                </c:pt>
                <c:pt idx="604">
                  <c:v>20.89999771118164</c:v>
                </c:pt>
                <c:pt idx="605">
                  <c:v>21.0</c:v>
                </c:pt>
                <c:pt idx="606">
                  <c:v>21.09999847412109</c:v>
                </c:pt>
                <c:pt idx="607">
                  <c:v>21.1999969482422</c:v>
                </c:pt>
                <c:pt idx="608">
                  <c:v>21.29999923706055</c:v>
                </c:pt>
                <c:pt idx="609">
                  <c:v>21.39999771118164</c:v>
                </c:pt>
                <c:pt idx="610">
                  <c:v>21.5</c:v>
                </c:pt>
                <c:pt idx="611">
                  <c:v>21.59999847412109</c:v>
                </c:pt>
                <c:pt idx="612">
                  <c:v>21.6999969482422</c:v>
                </c:pt>
                <c:pt idx="613">
                  <c:v>21.79999923706055</c:v>
                </c:pt>
                <c:pt idx="614">
                  <c:v>21.89999771118164</c:v>
                </c:pt>
                <c:pt idx="615">
                  <c:v>22.0</c:v>
                </c:pt>
                <c:pt idx="616">
                  <c:v>22.09999847412109</c:v>
                </c:pt>
                <c:pt idx="617">
                  <c:v>22.1999969482422</c:v>
                </c:pt>
                <c:pt idx="618">
                  <c:v>22.29999923706055</c:v>
                </c:pt>
                <c:pt idx="619">
                  <c:v>22.39999771118164</c:v>
                </c:pt>
                <c:pt idx="620">
                  <c:v>22.5</c:v>
                </c:pt>
                <c:pt idx="621">
                  <c:v>22.59999847412109</c:v>
                </c:pt>
                <c:pt idx="622">
                  <c:v>22.6999969482422</c:v>
                </c:pt>
                <c:pt idx="623">
                  <c:v>22.79999923706055</c:v>
                </c:pt>
                <c:pt idx="624">
                  <c:v>22.89999771118164</c:v>
                </c:pt>
                <c:pt idx="625">
                  <c:v>23.0</c:v>
                </c:pt>
                <c:pt idx="626">
                  <c:v>23.09999847412109</c:v>
                </c:pt>
                <c:pt idx="627">
                  <c:v>23.1999969482422</c:v>
                </c:pt>
                <c:pt idx="628">
                  <c:v>23.29999923706055</c:v>
                </c:pt>
                <c:pt idx="629">
                  <c:v>23.39999771118164</c:v>
                </c:pt>
                <c:pt idx="630">
                  <c:v>23.5</c:v>
                </c:pt>
                <c:pt idx="631">
                  <c:v>23.59999847412109</c:v>
                </c:pt>
                <c:pt idx="632">
                  <c:v>23.6999969482422</c:v>
                </c:pt>
                <c:pt idx="633">
                  <c:v>23.79999923706055</c:v>
                </c:pt>
                <c:pt idx="634">
                  <c:v>23.89999771118164</c:v>
                </c:pt>
                <c:pt idx="635">
                  <c:v>24.0</c:v>
                </c:pt>
                <c:pt idx="636">
                  <c:v>24.09999847412109</c:v>
                </c:pt>
                <c:pt idx="637">
                  <c:v>24.1999969482422</c:v>
                </c:pt>
                <c:pt idx="638">
                  <c:v>24.29999542236328</c:v>
                </c:pt>
                <c:pt idx="639">
                  <c:v>24.40000152587891</c:v>
                </c:pt>
                <c:pt idx="640">
                  <c:v>24.5</c:v>
                </c:pt>
                <c:pt idx="641">
                  <c:v>24.59999847412109</c:v>
                </c:pt>
                <c:pt idx="642">
                  <c:v>24.6999969482422</c:v>
                </c:pt>
                <c:pt idx="643">
                  <c:v>24.79999542236328</c:v>
                </c:pt>
                <c:pt idx="644">
                  <c:v>24.90000152587891</c:v>
                </c:pt>
                <c:pt idx="645">
                  <c:v>25.0</c:v>
                </c:pt>
                <c:pt idx="646">
                  <c:v>25.09999847412109</c:v>
                </c:pt>
                <c:pt idx="647">
                  <c:v>25.1999969482422</c:v>
                </c:pt>
                <c:pt idx="648">
                  <c:v>25.29999542236328</c:v>
                </c:pt>
                <c:pt idx="649">
                  <c:v>25.40000152587891</c:v>
                </c:pt>
                <c:pt idx="650">
                  <c:v>25.5</c:v>
                </c:pt>
                <c:pt idx="651">
                  <c:v>25.59999847412109</c:v>
                </c:pt>
                <c:pt idx="652">
                  <c:v>25.6999969482422</c:v>
                </c:pt>
                <c:pt idx="653">
                  <c:v>25.79999542236328</c:v>
                </c:pt>
                <c:pt idx="654">
                  <c:v>25.90000152587891</c:v>
                </c:pt>
                <c:pt idx="655">
                  <c:v>26.0</c:v>
                </c:pt>
                <c:pt idx="656">
                  <c:v>26.09999847412109</c:v>
                </c:pt>
                <c:pt idx="657">
                  <c:v>26.1999969482422</c:v>
                </c:pt>
                <c:pt idx="658">
                  <c:v>26.29999542236328</c:v>
                </c:pt>
                <c:pt idx="659">
                  <c:v>26.40000152587891</c:v>
                </c:pt>
                <c:pt idx="660">
                  <c:v>26.5</c:v>
                </c:pt>
                <c:pt idx="661">
                  <c:v>26.59999847412109</c:v>
                </c:pt>
                <c:pt idx="662">
                  <c:v>26.6999969482422</c:v>
                </c:pt>
                <c:pt idx="663">
                  <c:v>26.79999542236328</c:v>
                </c:pt>
                <c:pt idx="664">
                  <c:v>26.90000152587891</c:v>
                </c:pt>
                <c:pt idx="665">
                  <c:v>27.0</c:v>
                </c:pt>
                <c:pt idx="666">
                  <c:v>27.09999847412109</c:v>
                </c:pt>
                <c:pt idx="667">
                  <c:v>27.1999969482422</c:v>
                </c:pt>
                <c:pt idx="668">
                  <c:v>27.29999542236328</c:v>
                </c:pt>
                <c:pt idx="669">
                  <c:v>27.40000152587891</c:v>
                </c:pt>
                <c:pt idx="670">
                  <c:v>27.5</c:v>
                </c:pt>
                <c:pt idx="671">
                  <c:v>27.59999847412109</c:v>
                </c:pt>
                <c:pt idx="672">
                  <c:v>27.6999969482422</c:v>
                </c:pt>
                <c:pt idx="673">
                  <c:v>27.79999542236328</c:v>
                </c:pt>
                <c:pt idx="674">
                  <c:v>27.90000152587891</c:v>
                </c:pt>
                <c:pt idx="675">
                  <c:v>28.0</c:v>
                </c:pt>
                <c:pt idx="676">
                  <c:v>28.09999847412109</c:v>
                </c:pt>
                <c:pt idx="677">
                  <c:v>28.1999969482422</c:v>
                </c:pt>
                <c:pt idx="678">
                  <c:v>28.29999542236328</c:v>
                </c:pt>
                <c:pt idx="679">
                  <c:v>28.40000152587891</c:v>
                </c:pt>
                <c:pt idx="680">
                  <c:v>28.5</c:v>
                </c:pt>
                <c:pt idx="681">
                  <c:v>28.59999847412109</c:v>
                </c:pt>
                <c:pt idx="682">
                  <c:v>28.6999969482422</c:v>
                </c:pt>
                <c:pt idx="683">
                  <c:v>28.79999542236328</c:v>
                </c:pt>
                <c:pt idx="684">
                  <c:v>28.90000152587891</c:v>
                </c:pt>
                <c:pt idx="685">
                  <c:v>29.0</c:v>
                </c:pt>
                <c:pt idx="686">
                  <c:v>29.09999847412109</c:v>
                </c:pt>
                <c:pt idx="687">
                  <c:v>29.1999969482422</c:v>
                </c:pt>
                <c:pt idx="688">
                  <c:v>29.29999542236328</c:v>
                </c:pt>
                <c:pt idx="689">
                  <c:v>29.40000152587891</c:v>
                </c:pt>
                <c:pt idx="690">
                  <c:v>29.5</c:v>
                </c:pt>
                <c:pt idx="691">
                  <c:v>29.59999847412109</c:v>
                </c:pt>
                <c:pt idx="692">
                  <c:v>29.6999969482422</c:v>
                </c:pt>
                <c:pt idx="693">
                  <c:v>29.79999542236328</c:v>
                </c:pt>
                <c:pt idx="694">
                  <c:v>29.90000152587891</c:v>
                </c:pt>
                <c:pt idx="695">
                  <c:v>30.0</c:v>
                </c:pt>
                <c:pt idx="696">
                  <c:v>30.09999847412109</c:v>
                </c:pt>
                <c:pt idx="697">
                  <c:v>30.1999969482422</c:v>
                </c:pt>
                <c:pt idx="698">
                  <c:v>30.29999542236328</c:v>
                </c:pt>
                <c:pt idx="699">
                  <c:v>30.40000152587891</c:v>
                </c:pt>
                <c:pt idx="700">
                  <c:v>30.5</c:v>
                </c:pt>
                <c:pt idx="701">
                  <c:v>30.59999847412109</c:v>
                </c:pt>
                <c:pt idx="702">
                  <c:v>30.6999969482422</c:v>
                </c:pt>
                <c:pt idx="703">
                  <c:v>30.79999542236328</c:v>
                </c:pt>
                <c:pt idx="704">
                  <c:v>30.90000152587891</c:v>
                </c:pt>
                <c:pt idx="705">
                  <c:v>31.0</c:v>
                </c:pt>
                <c:pt idx="706">
                  <c:v>31.09999847412109</c:v>
                </c:pt>
                <c:pt idx="707">
                  <c:v>31.1999969482422</c:v>
                </c:pt>
                <c:pt idx="708">
                  <c:v>31.29999542236328</c:v>
                </c:pt>
                <c:pt idx="709">
                  <c:v>31.40000152587891</c:v>
                </c:pt>
                <c:pt idx="710">
                  <c:v>31.5</c:v>
                </c:pt>
                <c:pt idx="711">
                  <c:v>31.59999847412109</c:v>
                </c:pt>
                <c:pt idx="712">
                  <c:v>31.6999969482422</c:v>
                </c:pt>
                <c:pt idx="713">
                  <c:v>31.79999542236328</c:v>
                </c:pt>
                <c:pt idx="714">
                  <c:v>31.90000152587891</c:v>
                </c:pt>
                <c:pt idx="715">
                  <c:v>32.0</c:v>
                </c:pt>
                <c:pt idx="716">
                  <c:v>32.0999984741211</c:v>
                </c:pt>
                <c:pt idx="717">
                  <c:v>32.1999969482422</c:v>
                </c:pt>
                <c:pt idx="718">
                  <c:v>32.29999542236328</c:v>
                </c:pt>
                <c:pt idx="719">
                  <c:v>32.40000152587891</c:v>
                </c:pt>
                <c:pt idx="720">
                  <c:v>32.5</c:v>
                </c:pt>
                <c:pt idx="721">
                  <c:v>32.5999984741211</c:v>
                </c:pt>
                <c:pt idx="722">
                  <c:v>32.6999969482422</c:v>
                </c:pt>
                <c:pt idx="723">
                  <c:v>32.79999542236328</c:v>
                </c:pt>
                <c:pt idx="724">
                  <c:v>32.90000152587891</c:v>
                </c:pt>
                <c:pt idx="725">
                  <c:v>33.0</c:v>
                </c:pt>
                <c:pt idx="726">
                  <c:v>33.0999984741211</c:v>
                </c:pt>
                <c:pt idx="727">
                  <c:v>33.1999969482422</c:v>
                </c:pt>
                <c:pt idx="728">
                  <c:v>33.29999542236328</c:v>
                </c:pt>
                <c:pt idx="729">
                  <c:v>33.40000152587891</c:v>
                </c:pt>
                <c:pt idx="730">
                  <c:v>33.5</c:v>
                </c:pt>
                <c:pt idx="731">
                  <c:v>33.5999984741211</c:v>
                </c:pt>
                <c:pt idx="732">
                  <c:v>33.6999969482422</c:v>
                </c:pt>
                <c:pt idx="733">
                  <c:v>33.79999542236328</c:v>
                </c:pt>
                <c:pt idx="734">
                  <c:v>33.90000152587891</c:v>
                </c:pt>
                <c:pt idx="735">
                  <c:v>34.0</c:v>
                </c:pt>
                <c:pt idx="736">
                  <c:v>34.0999984741211</c:v>
                </c:pt>
                <c:pt idx="737">
                  <c:v>34.1999969482422</c:v>
                </c:pt>
                <c:pt idx="738">
                  <c:v>34.29999542236328</c:v>
                </c:pt>
                <c:pt idx="739">
                  <c:v>34.40000152587891</c:v>
                </c:pt>
                <c:pt idx="740">
                  <c:v>34.5</c:v>
                </c:pt>
                <c:pt idx="741">
                  <c:v>34.5999984741211</c:v>
                </c:pt>
                <c:pt idx="742">
                  <c:v>34.6999969482422</c:v>
                </c:pt>
                <c:pt idx="743">
                  <c:v>34.79999542236328</c:v>
                </c:pt>
                <c:pt idx="744">
                  <c:v>34.90000152587891</c:v>
                </c:pt>
                <c:pt idx="745">
                  <c:v>35.0</c:v>
                </c:pt>
                <c:pt idx="746">
                  <c:v>35.0999984741211</c:v>
                </c:pt>
                <c:pt idx="747">
                  <c:v>35.1999969482422</c:v>
                </c:pt>
                <c:pt idx="748">
                  <c:v>35.29999542236328</c:v>
                </c:pt>
                <c:pt idx="749">
                  <c:v>35.40000152587891</c:v>
                </c:pt>
                <c:pt idx="750">
                  <c:v>35.5</c:v>
                </c:pt>
                <c:pt idx="751">
                  <c:v>35.5999984741211</c:v>
                </c:pt>
                <c:pt idx="752">
                  <c:v>35.6999969482422</c:v>
                </c:pt>
                <c:pt idx="753">
                  <c:v>35.79999542236328</c:v>
                </c:pt>
                <c:pt idx="754">
                  <c:v>35.90000152587891</c:v>
                </c:pt>
                <c:pt idx="755">
                  <c:v>36.0</c:v>
                </c:pt>
                <c:pt idx="756">
                  <c:v>36.0999984741211</c:v>
                </c:pt>
                <c:pt idx="757">
                  <c:v>36.1999969482422</c:v>
                </c:pt>
                <c:pt idx="758">
                  <c:v>36.29999542236328</c:v>
                </c:pt>
                <c:pt idx="759">
                  <c:v>36.40000152587891</c:v>
                </c:pt>
                <c:pt idx="760">
                  <c:v>36.5</c:v>
                </c:pt>
                <c:pt idx="761">
                  <c:v>36.5999984741211</c:v>
                </c:pt>
                <c:pt idx="762">
                  <c:v>36.6999969482422</c:v>
                </c:pt>
                <c:pt idx="763">
                  <c:v>36.79999542236328</c:v>
                </c:pt>
                <c:pt idx="764">
                  <c:v>36.90000152587891</c:v>
                </c:pt>
                <c:pt idx="765">
                  <c:v>37.0</c:v>
                </c:pt>
                <c:pt idx="766">
                  <c:v>37.0999984741211</c:v>
                </c:pt>
                <c:pt idx="767">
                  <c:v>37.1999969482422</c:v>
                </c:pt>
                <c:pt idx="768">
                  <c:v>37.29999542236328</c:v>
                </c:pt>
                <c:pt idx="769">
                  <c:v>37.40000152587891</c:v>
                </c:pt>
                <c:pt idx="770">
                  <c:v>37.5</c:v>
                </c:pt>
                <c:pt idx="771">
                  <c:v>37.5999984741211</c:v>
                </c:pt>
                <c:pt idx="772">
                  <c:v>37.6999969482422</c:v>
                </c:pt>
                <c:pt idx="773">
                  <c:v>37.79999542236328</c:v>
                </c:pt>
                <c:pt idx="774">
                  <c:v>37.90000152587891</c:v>
                </c:pt>
                <c:pt idx="775">
                  <c:v>38.0</c:v>
                </c:pt>
                <c:pt idx="776">
                  <c:v>38.0999984741211</c:v>
                </c:pt>
                <c:pt idx="777">
                  <c:v>38.1999969482422</c:v>
                </c:pt>
                <c:pt idx="778">
                  <c:v>38.29999542236328</c:v>
                </c:pt>
                <c:pt idx="779">
                  <c:v>38.40000152587891</c:v>
                </c:pt>
                <c:pt idx="780">
                  <c:v>38.5</c:v>
                </c:pt>
                <c:pt idx="781">
                  <c:v>38.5999984741211</c:v>
                </c:pt>
                <c:pt idx="782">
                  <c:v>38.6999969482422</c:v>
                </c:pt>
                <c:pt idx="783">
                  <c:v>38.79999542236328</c:v>
                </c:pt>
                <c:pt idx="784">
                  <c:v>38.90000152587891</c:v>
                </c:pt>
                <c:pt idx="785">
                  <c:v>39.0</c:v>
                </c:pt>
                <c:pt idx="786">
                  <c:v>39.0999984741211</c:v>
                </c:pt>
                <c:pt idx="787">
                  <c:v>39.1999969482422</c:v>
                </c:pt>
                <c:pt idx="788">
                  <c:v>39.29999542236328</c:v>
                </c:pt>
                <c:pt idx="789">
                  <c:v>39.40000152587891</c:v>
                </c:pt>
                <c:pt idx="790">
                  <c:v>39.5</c:v>
                </c:pt>
                <c:pt idx="791">
                  <c:v>39.5999984741211</c:v>
                </c:pt>
                <c:pt idx="792">
                  <c:v>39.6999969482422</c:v>
                </c:pt>
                <c:pt idx="793">
                  <c:v>39.79999542236328</c:v>
                </c:pt>
                <c:pt idx="794">
                  <c:v>39.90000152587891</c:v>
                </c:pt>
                <c:pt idx="795">
                  <c:v>40.0</c:v>
                </c:pt>
                <c:pt idx="796">
                  <c:v>40.0999984741211</c:v>
                </c:pt>
                <c:pt idx="797">
                  <c:v>40.1999969482422</c:v>
                </c:pt>
                <c:pt idx="798">
                  <c:v>40.29999542236328</c:v>
                </c:pt>
                <c:pt idx="799">
                  <c:v>40.40000152587891</c:v>
                </c:pt>
                <c:pt idx="800">
                  <c:v>40.5</c:v>
                </c:pt>
                <c:pt idx="801">
                  <c:v>40.5999984741211</c:v>
                </c:pt>
                <c:pt idx="802">
                  <c:v>40.6999969482422</c:v>
                </c:pt>
                <c:pt idx="803">
                  <c:v>40.79999542236328</c:v>
                </c:pt>
                <c:pt idx="804">
                  <c:v>40.90000152587891</c:v>
                </c:pt>
                <c:pt idx="805">
                  <c:v>41.0</c:v>
                </c:pt>
                <c:pt idx="806">
                  <c:v>41.0999984741211</c:v>
                </c:pt>
                <c:pt idx="807">
                  <c:v>41.1999969482422</c:v>
                </c:pt>
                <c:pt idx="808">
                  <c:v>41.29999542236328</c:v>
                </c:pt>
                <c:pt idx="809">
                  <c:v>41.40000152587891</c:v>
                </c:pt>
                <c:pt idx="810">
                  <c:v>41.5</c:v>
                </c:pt>
                <c:pt idx="811">
                  <c:v>41.5999984741211</c:v>
                </c:pt>
                <c:pt idx="812">
                  <c:v>41.6999969482422</c:v>
                </c:pt>
                <c:pt idx="813">
                  <c:v>41.79999542236328</c:v>
                </c:pt>
                <c:pt idx="814">
                  <c:v>41.90000152587891</c:v>
                </c:pt>
                <c:pt idx="815">
                  <c:v>42.0</c:v>
                </c:pt>
                <c:pt idx="816">
                  <c:v>42.0999984741211</c:v>
                </c:pt>
                <c:pt idx="817">
                  <c:v>42.1999969482422</c:v>
                </c:pt>
                <c:pt idx="818">
                  <c:v>42.29999542236328</c:v>
                </c:pt>
                <c:pt idx="819">
                  <c:v>42.40000152587891</c:v>
                </c:pt>
                <c:pt idx="820">
                  <c:v>42.5</c:v>
                </c:pt>
                <c:pt idx="821">
                  <c:v>42.5999984741211</c:v>
                </c:pt>
                <c:pt idx="822">
                  <c:v>42.6999969482422</c:v>
                </c:pt>
                <c:pt idx="823">
                  <c:v>42.79999542236328</c:v>
                </c:pt>
                <c:pt idx="824">
                  <c:v>42.90000152587891</c:v>
                </c:pt>
                <c:pt idx="825">
                  <c:v>43.0</c:v>
                </c:pt>
                <c:pt idx="826">
                  <c:v>43.0999984741211</c:v>
                </c:pt>
                <c:pt idx="827">
                  <c:v>43.1999969482422</c:v>
                </c:pt>
                <c:pt idx="828">
                  <c:v>43.29999542236328</c:v>
                </c:pt>
                <c:pt idx="829">
                  <c:v>43.40000152587891</c:v>
                </c:pt>
                <c:pt idx="830">
                  <c:v>43.5</c:v>
                </c:pt>
                <c:pt idx="831">
                  <c:v>43.5999984741211</c:v>
                </c:pt>
                <c:pt idx="832">
                  <c:v>43.6999969482422</c:v>
                </c:pt>
                <c:pt idx="833">
                  <c:v>43.79999542236328</c:v>
                </c:pt>
                <c:pt idx="834">
                  <c:v>43.90000152587891</c:v>
                </c:pt>
                <c:pt idx="835">
                  <c:v>44.0</c:v>
                </c:pt>
                <c:pt idx="836">
                  <c:v>44.0999984741211</c:v>
                </c:pt>
                <c:pt idx="837">
                  <c:v>44.1999969482422</c:v>
                </c:pt>
                <c:pt idx="838">
                  <c:v>44.29999542236328</c:v>
                </c:pt>
                <c:pt idx="839">
                  <c:v>44.40000152587891</c:v>
                </c:pt>
                <c:pt idx="840">
                  <c:v>44.5</c:v>
                </c:pt>
                <c:pt idx="841">
                  <c:v>44.5999984741211</c:v>
                </c:pt>
                <c:pt idx="842">
                  <c:v>44.6999969482422</c:v>
                </c:pt>
                <c:pt idx="843">
                  <c:v>44.79999542236328</c:v>
                </c:pt>
                <c:pt idx="844">
                  <c:v>44.90000152587891</c:v>
                </c:pt>
                <c:pt idx="845">
                  <c:v>45.0</c:v>
                </c:pt>
                <c:pt idx="846">
                  <c:v>45.0999984741211</c:v>
                </c:pt>
                <c:pt idx="847">
                  <c:v>45.1999969482422</c:v>
                </c:pt>
                <c:pt idx="848">
                  <c:v>45.29999542236328</c:v>
                </c:pt>
                <c:pt idx="849">
                  <c:v>45.40000152587891</c:v>
                </c:pt>
                <c:pt idx="850">
                  <c:v>45.5</c:v>
                </c:pt>
                <c:pt idx="851">
                  <c:v>45.5999984741211</c:v>
                </c:pt>
                <c:pt idx="852">
                  <c:v>45.6999969482422</c:v>
                </c:pt>
                <c:pt idx="853">
                  <c:v>45.79999542236328</c:v>
                </c:pt>
                <c:pt idx="854">
                  <c:v>45.90000152587891</c:v>
                </c:pt>
                <c:pt idx="855">
                  <c:v>46.0</c:v>
                </c:pt>
                <c:pt idx="856">
                  <c:v>46.0999984741211</c:v>
                </c:pt>
                <c:pt idx="857">
                  <c:v>46.1999969482422</c:v>
                </c:pt>
                <c:pt idx="858">
                  <c:v>46.29999542236328</c:v>
                </c:pt>
                <c:pt idx="859">
                  <c:v>46.40000152587891</c:v>
                </c:pt>
                <c:pt idx="860">
                  <c:v>46.5</c:v>
                </c:pt>
                <c:pt idx="861">
                  <c:v>46.5999984741211</c:v>
                </c:pt>
                <c:pt idx="862">
                  <c:v>46.6999969482422</c:v>
                </c:pt>
                <c:pt idx="863">
                  <c:v>46.79999542236328</c:v>
                </c:pt>
                <c:pt idx="864">
                  <c:v>46.90000152587891</c:v>
                </c:pt>
                <c:pt idx="865">
                  <c:v>47.0</c:v>
                </c:pt>
                <c:pt idx="866">
                  <c:v>47.0999984741211</c:v>
                </c:pt>
                <c:pt idx="867">
                  <c:v>47.1999969482422</c:v>
                </c:pt>
                <c:pt idx="868">
                  <c:v>47.29999542236328</c:v>
                </c:pt>
                <c:pt idx="869">
                  <c:v>47.40000152587891</c:v>
                </c:pt>
                <c:pt idx="870">
                  <c:v>47.5</c:v>
                </c:pt>
                <c:pt idx="871">
                  <c:v>47.5999984741211</c:v>
                </c:pt>
                <c:pt idx="872">
                  <c:v>47.6999969482422</c:v>
                </c:pt>
                <c:pt idx="873">
                  <c:v>47.79999542236328</c:v>
                </c:pt>
                <c:pt idx="874">
                  <c:v>47.90000152587891</c:v>
                </c:pt>
                <c:pt idx="875">
                  <c:v>48.0</c:v>
                </c:pt>
                <c:pt idx="876">
                  <c:v>48.0999984741211</c:v>
                </c:pt>
                <c:pt idx="877">
                  <c:v>48.1999969482422</c:v>
                </c:pt>
                <c:pt idx="878">
                  <c:v>48.29999542236328</c:v>
                </c:pt>
                <c:pt idx="879">
                  <c:v>48.40000152587891</c:v>
                </c:pt>
                <c:pt idx="880">
                  <c:v>48.5</c:v>
                </c:pt>
                <c:pt idx="881">
                  <c:v>48.5999984741211</c:v>
                </c:pt>
                <c:pt idx="882">
                  <c:v>48.6999969482422</c:v>
                </c:pt>
                <c:pt idx="883">
                  <c:v>48.79999542236328</c:v>
                </c:pt>
                <c:pt idx="884">
                  <c:v>48.90000152587891</c:v>
                </c:pt>
                <c:pt idx="885">
                  <c:v>49.0</c:v>
                </c:pt>
                <c:pt idx="886">
                  <c:v>49.0999984741211</c:v>
                </c:pt>
                <c:pt idx="887">
                  <c:v>49.1999969482422</c:v>
                </c:pt>
                <c:pt idx="888">
                  <c:v>49.29999542236328</c:v>
                </c:pt>
                <c:pt idx="889">
                  <c:v>49.40000152587891</c:v>
                </c:pt>
                <c:pt idx="890">
                  <c:v>49.5</c:v>
                </c:pt>
                <c:pt idx="891">
                  <c:v>49.5999984741211</c:v>
                </c:pt>
                <c:pt idx="892">
                  <c:v>49.6999969482422</c:v>
                </c:pt>
                <c:pt idx="893">
                  <c:v>49.79999542236328</c:v>
                </c:pt>
                <c:pt idx="894">
                  <c:v>49.90000152587891</c:v>
                </c:pt>
                <c:pt idx="895">
                  <c:v>50.0</c:v>
                </c:pt>
                <c:pt idx="896">
                  <c:v>50.0999984741211</c:v>
                </c:pt>
                <c:pt idx="897">
                  <c:v>50.1999969482422</c:v>
                </c:pt>
                <c:pt idx="898">
                  <c:v>50.29999542236328</c:v>
                </c:pt>
                <c:pt idx="899">
                  <c:v>50.40000152587891</c:v>
                </c:pt>
                <c:pt idx="900">
                  <c:v>50.5</c:v>
                </c:pt>
                <c:pt idx="901">
                  <c:v>50.5999984741211</c:v>
                </c:pt>
                <c:pt idx="902">
                  <c:v>50.6999969482422</c:v>
                </c:pt>
                <c:pt idx="903">
                  <c:v>50.79999542236328</c:v>
                </c:pt>
                <c:pt idx="904">
                  <c:v>50.90000152587891</c:v>
                </c:pt>
                <c:pt idx="905">
                  <c:v>51.0</c:v>
                </c:pt>
                <c:pt idx="906">
                  <c:v>51.0999984741211</c:v>
                </c:pt>
                <c:pt idx="907">
                  <c:v>51.1999969482422</c:v>
                </c:pt>
                <c:pt idx="908">
                  <c:v>51.29999542236328</c:v>
                </c:pt>
                <c:pt idx="909">
                  <c:v>51.40000152587891</c:v>
                </c:pt>
                <c:pt idx="910">
                  <c:v>51.5</c:v>
                </c:pt>
                <c:pt idx="911">
                  <c:v>51.5999984741211</c:v>
                </c:pt>
                <c:pt idx="912">
                  <c:v>51.6999969482422</c:v>
                </c:pt>
                <c:pt idx="913">
                  <c:v>51.79999542236328</c:v>
                </c:pt>
                <c:pt idx="914">
                  <c:v>51.90000152587891</c:v>
                </c:pt>
                <c:pt idx="915">
                  <c:v>52.0</c:v>
                </c:pt>
                <c:pt idx="916">
                  <c:v>52.0999984741211</c:v>
                </c:pt>
                <c:pt idx="917">
                  <c:v>52.1999969482422</c:v>
                </c:pt>
                <c:pt idx="918">
                  <c:v>52.29999542236328</c:v>
                </c:pt>
                <c:pt idx="919">
                  <c:v>52.40000152587891</c:v>
                </c:pt>
                <c:pt idx="920">
                  <c:v>52.5</c:v>
                </c:pt>
                <c:pt idx="921">
                  <c:v>52.5999984741211</c:v>
                </c:pt>
                <c:pt idx="922">
                  <c:v>52.6999969482422</c:v>
                </c:pt>
                <c:pt idx="923">
                  <c:v>52.79999542236328</c:v>
                </c:pt>
                <c:pt idx="924">
                  <c:v>52.90000152587891</c:v>
                </c:pt>
                <c:pt idx="925">
                  <c:v>53.0</c:v>
                </c:pt>
                <c:pt idx="926">
                  <c:v>53.0999984741211</c:v>
                </c:pt>
                <c:pt idx="927">
                  <c:v>53.1999969482422</c:v>
                </c:pt>
                <c:pt idx="928">
                  <c:v>53.29999542236328</c:v>
                </c:pt>
                <c:pt idx="929">
                  <c:v>53.40000152587891</c:v>
                </c:pt>
                <c:pt idx="930">
                  <c:v>53.5</c:v>
                </c:pt>
                <c:pt idx="931">
                  <c:v>53.5999984741211</c:v>
                </c:pt>
                <c:pt idx="932">
                  <c:v>53.6999969482422</c:v>
                </c:pt>
                <c:pt idx="933">
                  <c:v>53.79999542236328</c:v>
                </c:pt>
                <c:pt idx="934">
                  <c:v>53.90000152587891</c:v>
                </c:pt>
                <c:pt idx="935">
                  <c:v>54.0</c:v>
                </c:pt>
                <c:pt idx="936">
                  <c:v>54.0999984741211</c:v>
                </c:pt>
                <c:pt idx="937">
                  <c:v>54.1999969482422</c:v>
                </c:pt>
                <c:pt idx="938">
                  <c:v>54.29999542236328</c:v>
                </c:pt>
                <c:pt idx="939">
                  <c:v>54.40000152587891</c:v>
                </c:pt>
                <c:pt idx="940">
                  <c:v>54.5</c:v>
                </c:pt>
                <c:pt idx="941">
                  <c:v>54.5999984741211</c:v>
                </c:pt>
                <c:pt idx="942">
                  <c:v>54.6999969482422</c:v>
                </c:pt>
                <c:pt idx="943">
                  <c:v>54.79999542236328</c:v>
                </c:pt>
                <c:pt idx="944">
                  <c:v>54.90000152587891</c:v>
                </c:pt>
                <c:pt idx="945">
                  <c:v>55.0</c:v>
                </c:pt>
                <c:pt idx="946">
                  <c:v>55.0999984741211</c:v>
                </c:pt>
                <c:pt idx="947">
                  <c:v>55.1999969482422</c:v>
                </c:pt>
                <c:pt idx="948">
                  <c:v>55.29999542236328</c:v>
                </c:pt>
                <c:pt idx="949">
                  <c:v>55.40000152587891</c:v>
                </c:pt>
                <c:pt idx="950">
                  <c:v>55.5</c:v>
                </c:pt>
                <c:pt idx="951">
                  <c:v>55.5999984741211</c:v>
                </c:pt>
                <c:pt idx="952">
                  <c:v>55.6999969482422</c:v>
                </c:pt>
                <c:pt idx="953">
                  <c:v>55.79999542236328</c:v>
                </c:pt>
                <c:pt idx="954">
                  <c:v>55.90000152587891</c:v>
                </c:pt>
                <c:pt idx="955">
                  <c:v>56.0</c:v>
                </c:pt>
                <c:pt idx="956">
                  <c:v>56.0999984741211</c:v>
                </c:pt>
                <c:pt idx="957">
                  <c:v>56.1999969482422</c:v>
                </c:pt>
                <c:pt idx="958">
                  <c:v>56.29999542236328</c:v>
                </c:pt>
                <c:pt idx="959">
                  <c:v>56.40000152587891</c:v>
                </c:pt>
                <c:pt idx="960">
                  <c:v>56.5</c:v>
                </c:pt>
                <c:pt idx="961">
                  <c:v>56.5999984741211</c:v>
                </c:pt>
                <c:pt idx="962">
                  <c:v>56.6999969482422</c:v>
                </c:pt>
                <c:pt idx="963">
                  <c:v>56.79999542236328</c:v>
                </c:pt>
                <c:pt idx="964">
                  <c:v>56.90000152587891</c:v>
                </c:pt>
                <c:pt idx="965">
                  <c:v>57.0</c:v>
                </c:pt>
                <c:pt idx="966">
                  <c:v>57.0999984741211</c:v>
                </c:pt>
                <c:pt idx="967">
                  <c:v>57.1999969482422</c:v>
                </c:pt>
                <c:pt idx="968">
                  <c:v>57.29999542236328</c:v>
                </c:pt>
                <c:pt idx="969">
                  <c:v>57.40000152587891</c:v>
                </c:pt>
                <c:pt idx="970">
                  <c:v>57.5</c:v>
                </c:pt>
                <c:pt idx="971">
                  <c:v>57.5999984741211</c:v>
                </c:pt>
                <c:pt idx="972">
                  <c:v>57.6999969482422</c:v>
                </c:pt>
                <c:pt idx="973">
                  <c:v>57.79999542236328</c:v>
                </c:pt>
                <c:pt idx="974">
                  <c:v>57.90000152587891</c:v>
                </c:pt>
                <c:pt idx="975">
                  <c:v>58.0</c:v>
                </c:pt>
                <c:pt idx="976">
                  <c:v>58.0999984741211</c:v>
                </c:pt>
                <c:pt idx="977">
                  <c:v>58.1999969482422</c:v>
                </c:pt>
                <c:pt idx="978">
                  <c:v>58.29999542236328</c:v>
                </c:pt>
                <c:pt idx="979">
                  <c:v>58.40000152587891</c:v>
                </c:pt>
                <c:pt idx="980">
                  <c:v>58.5</c:v>
                </c:pt>
                <c:pt idx="981">
                  <c:v>58.5999984741211</c:v>
                </c:pt>
                <c:pt idx="982">
                  <c:v>58.6999969482422</c:v>
                </c:pt>
                <c:pt idx="983">
                  <c:v>58.79999542236328</c:v>
                </c:pt>
                <c:pt idx="984">
                  <c:v>58.90000152587891</c:v>
                </c:pt>
                <c:pt idx="985">
                  <c:v>59.0</c:v>
                </c:pt>
                <c:pt idx="986">
                  <c:v>59.0999984741211</c:v>
                </c:pt>
                <c:pt idx="987">
                  <c:v>59.1999969482422</c:v>
                </c:pt>
                <c:pt idx="988">
                  <c:v>59.29999542236328</c:v>
                </c:pt>
                <c:pt idx="989">
                  <c:v>59.40000152587891</c:v>
                </c:pt>
                <c:pt idx="990">
                  <c:v>59.5</c:v>
                </c:pt>
                <c:pt idx="991">
                  <c:v>59.5999984741211</c:v>
                </c:pt>
                <c:pt idx="992">
                  <c:v>59.6999969482422</c:v>
                </c:pt>
                <c:pt idx="993">
                  <c:v>59.79999542236328</c:v>
                </c:pt>
                <c:pt idx="994">
                  <c:v>59.90000152587891</c:v>
                </c:pt>
                <c:pt idx="995">
                  <c:v>60.0</c:v>
                </c:pt>
                <c:pt idx="996">
                  <c:v>60.0999984741211</c:v>
                </c:pt>
                <c:pt idx="997">
                  <c:v>60.1999969482422</c:v>
                </c:pt>
                <c:pt idx="998">
                  <c:v>60.29999542236328</c:v>
                </c:pt>
                <c:pt idx="999">
                  <c:v>60.40000152587891</c:v>
                </c:pt>
                <c:pt idx="1000">
                  <c:v>60.5</c:v>
                </c:pt>
                <c:pt idx="1001">
                  <c:v>60.5999984741211</c:v>
                </c:pt>
                <c:pt idx="1002">
                  <c:v>60.6999969482422</c:v>
                </c:pt>
                <c:pt idx="1003">
                  <c:v>60.79999542236328</c:v>
                </c:pt>
                <c:pt idx="1004">
                  <c:v>60.90000152587891</c:v>
                </c:pt>
                <c:pt idx="1005">
                  <c:v>61.0</c:v>
                </c:pt>
                <c:pt idx="1006">
                  <c:v>61.0999984741211</c:v>
                </c:pt>
                <c:pt idx="1007">
                  <c:v>61.1999969482422</c:v>
                </c:pt>
                <c:pt idx="1008">
                  <c:v>61.29999542236328</c:v>
                </c:pt>
                <c:pt idx="1009">
                  <c:v>61.40000152587891</c:v>
                </c:pt>
                <c:pt idx="1010">
                  <c:v>61.5</c:v>
                </c:pt>
                <c:pt idx="1011">
                  <c:v>61.5999984741211</c:v>
                </c:pt>
                <c:pt idx="1012">
                  <c:v>61.6999969482422</c:v>
                </c:pt>
                <c:pt idx="1013">
                  <c:v>61.79999542236328</c:v>
                </c:pt>
                <c:pt idx="1014">
                  <c:v>61.90000152587891</c:v>
                </c:pt>
                <c:pt idx="1015">
                  <c:v>62.0</c:v>
                </c:pt>
                <c:pt idx="1016">
                  <c:v>62.0999984741211</c:v>
                </c:pt>
                <c:pt idx="1017">
                  <c:v>62.1999969482422</c:v>
                </c:pt>
                <c:pt idx="1018">
                  <c:v>62.29999542236328</c:v>
                </c:pt>
                <c:pt idx="1019">
                  <c:v>62.40000152587891</c:v>
                </c:pt>
                <c:pt idx="1020">
                  <c:v>62.5</c:v>
                </c:pt>
                <c:pt idx="1021">
                  <c:v>62.5999984741211</c:v>
                </c:pt>
                <c:pt idx="1022">
                  <c:v>62.6999969482422</c:v>
                </c:pt>
                <c:pt idx="1023">
                  <c:v>62.79999542236328</c:v>
                </c:pt>
                <c:pt idx="1024">
                  <c:v>62.90000152587891</c:v>
                </c:pt>
                <c:pt idx="1025">
                  <c:v>63.0</c:v>
                </c:pt>
                <c:pt idx="1026">
                  <c:v>63.0999984741211</c:v>
                </c:pt>
                <c:pt idx="1027">
                  <c:v>63.1999969482422</c:v>
                </c:pt>
                <c:pt idx="1028">
                  <c:v>63.29999542236328</c:v>
                </c:pt>
                <c:pt idx="1029">
                  <c:v>63.40000152587891</c:v>
                </c:pt>
                <c:pt idx="1030">
                  <c:v>63.5</c:v>
                </c:pt>
                <c:pt idx="1031">
                  <c:v>63.5999984741211</c:v>
                </c:pt>
                <c:pt idx="1032">
                  <c:v>63.6999969482422</c:v>
                </c:pt>
                <c:pt idx="1033">
                  <c:v>63.79999542236328</c:v>
                </c:pt>
                <c:pt idx="1034">
                  <c:v>63.90000152587891</c:v>
                </c:pt>
                <c:pt idx="1035">
                  <c:v>64.0</c:v>
                </c:pt>
                <c:pt idx="1036">
                  <c:v>64.09999847412108</c:v>
                </c:pt>
                <c:pt idx="1037">
                  <c:v>64.1999969482422</c:v>
                </c:pt>
                <c:pt idx="1038">
                  <c:v>64.2999954223633</c:v>
                </c:pt>
                <c:pt idx="1039">
                  <c:v>64.4000015258789</c:v>
                </c:pt>
                <c:pt idx="1040">
                  <c:v>64.5</c:v>
                </c:pt>
                <c:pt idx="1041">
                  <c:v>64.59999847412108</c:v>
                </c:pt>
                <c:pt idx="1042">
                  <c:v>64.6999969482422</c:v>
                </c:pt>
                <c:pt idx="1043">
                  <c:v>64.7999954223633</c:v>
                </c:pt>
                <c:pt idx="1044">
                  <c:v>64.9000015258789</c:v>
                </c:pt>
                <c:pt idx="1045">
                  <c:v>65.0</c:v>
                </c:pt>
                <c:pt idx="1046">
                  <c:v>65.09999847412108</c:v>
                </c:pt>
                <c:pt idx="1047">
                  <c:v>65.1999969482422</c:v>
                </c:pt>
                <c:pt idx="1048">
                  <c:v>65.2999954223633</c:v>
                </c:pt>
                <c:pt idx="1049">
                  <c:v>65.4000015258789</c:v>
                </c:pt>
                <c:pt idx="1050">
                  <c:v>65.5</c:v>
                </c:pt>
                <c:pt idx="1051">
                  <c:v>65.59999847412108</c:v>
                </c:pt>
                <c:pt idx="1052">
                  <c:v>65.6999969482422</c:v>
                </c:pt>
                <c:pt idx="1053">
                  <c:v>65.7999954223633</c:v>
                </c:pt>
                <c:pt idx="1054">
                  <c:v>65.9000015258789</c:v>
                </c:pt>
                <c:pt idx="1055">
                  <c:v>66.0</c:v>
                </c:pt>
                <c:pt idx="1056">
                  <c:v>66.09999847412108</c:v>
                </c:pt>
                <c:pt idx="1057">
                  <c:v>66.1999969482422</c:v>
                </c:pt>
                <c:pt idx="1058">
                  <c:v>66.2999954223633</c:v>
                </c:pt>
                <c:pt idx="1059">
                  <c:v>66.4000015258789</c:v>
                </c:pt>
                <c:pt idx="1060">
                  <c:v>66.5</c:v>
                </c:pt>
                <c:pt idx="1061">
                  <c:v>66.59999847412108</c:v>
                </c:pt>
                <c:pt idx="1062">
                  <c:v>66.6999969482422</c:v>
                </c:pt>
                <c:pt idx="1063">
                  <c:v>66.7999954223633</c:v>
                </c:pt>
                <c:pt idx="1064">
                  <c:v>66.9000015258789</c:v>
                </c:pt>
                <c:pt idx="1065">
                  <c:v>67.0</c:v>
                </c:pt>
                <c:pt idx="1066">
                  <c:v>67.09999847412108</c:v>
                </c:pt>
                <c:pt idx="1067">
                  <c:v>67.1999969482422</c:v>
                </c:pt>
                <c:pt idx="1068">
                  <c:v>67.2999954223633</c:v>
                </c:pt>
                <c:pt idx="1069">
                  <c:v>67.4000015258789</c:v>
                </c:pt>
                <c:pt idx="1070">
                  <c:v>67.5</c:v>
                </c:pt>
                <c:pt idx="1071">
                  <c:v>67.59999847412108</c:v>
                </c:pt>
                <c:pt idx="1072">
                  <c:v>67.6999969482422</c:v>
                </c:pt>
                <c:pt idx="1073">
                  <c:v>67.7999954223633</c:v>
                </c:pt>
                <c:pt idx="1074">
                  <c:v>67.9000015258789</c:v>
                </c:pt>
                <c:pt idx="1075">
                  <c:v>68.0</c:v>
                </c:pt>
                <c:pt idx="1076">
                  <c:v>68.09999847412108</c:v>
                </c:pt>
                <c:pt idx="1077">
                  <c:v>68.1999969482422</c:v>
                </c:pt>
                <c:pt idx="1078">
                  <c:v>68.2999954223633</c:v>
                </c:pt>
                <c:pt idx="1079">
                  <c:v>68.4000015258789</c:v>
                </c:pt>
                <c:pt idx="1080">
                  <c:v>68.5</c:v>
                </c:pt>
                <c:pt idx="1081">
                  <c:v>68.59999847412108</c:v>
                </c:pt>
                <c:pt idx="1082">
                  <c:v>68.6999969482422</c:v>
                </c:pt>
                <c:pt idx="1083">
                  <c:v>68.7999954223633</c:v>
                </c:pt>
                <c:pt idx="1084">
                  <c:v>68.9000015258789</c:v>
                </c:pt>
                <c:pt idx="1085">
                  <c:v>69.0</c:v>
                </c:pt>
                <c:pt idx="1086">
                  <c:v>69.09999847412108</c:v>
                </c:pt>
                <c:pt idx="1087">
                  <c:v>69.1999969482422</c:v>
                </c:pt>
                <c:pt idx="1088">
                  <c:v>69.2999954223633</c:v>
                </c:pt>
                <c:pt idx="1089">
                  <c:v>69.4000015258789</c:v>
                </c:pt>
                <c:pt idx="1090">
                  <c:v>69.5</c:v>
                </c:pt>
                <c:pt idx="1091">
                  <c:v>69.59999847412108</c:v>
                </c:pt>
                <c:pt idx="1092">
                  <c:v>69.6999969482422</c:v>
                </c:pt>
                <c:pt idx="1093">
                  <c:v>69.7999954223633</c:v>
                </c:pt>
                <c:pt idx="1094">
                  <c:v>69.9000015258789</c:v>
                </c:pt>
                <c:pt idx="1095">
                  <c:v>70.0</c:v>
                </c:pt>
                <c:pt idx="1096">
                  <c:v>70.09999847412108</c:v>
                </c:pt>
                <c:pt idx="1097">
                  <c:v>70.1999969482422</c:v>
                </c:pt>
                <c:pt idx="1098">
                  <c:v>70.2999954223633</c:v>
                </c:pt>
                <c:pt idx="1099">
                  <c:v>70.4000015258789</c:v>
                </c:pt>
                <c:pt idx="1100">
                  <c:v>70.5</c:v>
                </c:pt>
                <c:pt idx="1101">
                  <c:v>70.59999847412108</c:v>
                </c:pt>
                <c:pt idx="1102">
                  <c:v>70.6999969482422</c:v>
                </c:pt>
                <c:pt idx="1103">
                  <c:v>70.7999954223633</c:v>
                </c:pt>
                <c:pt idx="1104">
                  <c:v>70.9000015258789</c:v>
                </c:pt>
                <c:pt idx="1105">
                  <c:v>71.0</c:v>
                </c:pt>
                <c:pt idx="1106">
                  <c:v>71.09999847412108</c:v>
                </c:pt>
                <c:pt idx="1107">
                  <c:v>71.1999969482422</c:v>
                </c:pt>
                <c:pt idx="1108">
                  <c:v>71.2999954223633</c:v>
                </c:pt>
                <c:pt idx="1109">
                  <c:v>71.4000015258789</c:v>
                </c:pt>
                <c:pt idx="1110">
                  <c:v>71.5</c:v>
                </c:pt>
                <c:pt idx="1111">
                  <c:v>71.59999847412108</c:v>
                </c:pt>
                <c:pt idx="1112">
                  <c:v>71.6999969482422</c:v>
                </c:pt>
                <c:pt idx="1113">
                  <c:v>71.7999954223633</c:v>
                </c:pt>
                <c:pt idx="1114">
                  <c:v>71.9000015258789</c:v>
                </c:pt>
                <c:pt idx="1115">
                  <c:v>72.0</c:v>
                </c:pt>
                <c:pt idx="1116">
                  <c:v>72.09999847412108</c:v>
                </c:pt>
                <c:pt idx="1117">
                  <c:v>72.1999969482422</c:v>
                </c:pt>
                <c:pt idx="1118">
                  <c:v>72.2999954223633</c:v>
                </c:pt>
                <c:pt idx="1119">
                  <c:v>72.4000015258789</c:v>
                </c:pt>
                <c:pt idx="1120">
                  <c:v>72.5</c:v>
                </c:pt>
                <c:pt idx="1121">
                  <c:v>72.59999847412108</c:v>
                </c:pt>
                <c:pt idx="1122">
                  <c:v>72.6999969482422</c:v>
                </c:pt>
                <c:pt idx="1123">
                  <c:v>72.7999954223633</c:v>
                </c:pt>
                <c:pt idx="1124">
                  <c:v>72.9000015258789</c:v>
                </c:pt>
                <c:pt idx="1125">
                  <c:v>73.0</c:v>
                </c:pt>
                <c:pt idx="1126">
                  <c:v>73.09999847412108</c:v>
                </c:pt>
                <c:pt idx="1127">
                  <c:v>73.1999969482422</c:v>
                </c:pt>
                <c:pt idx="1128">
                  <c:v>73.2999954223633</c:v>
                </c:pt>
                <c:pt idx="1129">
                  <c:v>73.4000015258789</c:v>
                </c:pt>
                <c:pt idx="1130">
                  <c:v>73.5</c:v>
                </c:pt>
                <c:pt idx="1131">
                  <c:v>73.59999847412108</c:v>
                </c:pt>
                <c:pt idx="1132">
                  <c:v>73.6999969482422</c:v>
                </c:pt>
                <c:pt idx="1133">
                  <c:v>73.7999954223633</c:v>
                </c:pt>
                <c:pt idx="1134">
                  <c:v>73.9000015258789</c:v>
                </c:pt>
                <c:pt idx="1135">
                  <c:v>74.0</c:v>
                </c:pt>
                <c:pt idx="1136">
                  <c:v>74.09999847412108</c:v>
                </c:pt>
                <c:pt idx="1137">
                  <c:v>74.1999969482422</c:v>
                </c:pt>
                <c:pt idx="1138">
                  <c:v>74.2999954223633</c:v>
                </c:pt>
                <c:pt idx="1139">
                  <c:v>74.4000015258789</c:v>
                </c:pt>
                <c:pt idx="1140">
                  <c:v>74.5</c:v>
                </c:pt>
                <c:pt idx="1141">
                  <c:v>74.59999847412108</c:v>
                </c:pt>
                <c:pt idx="1142">
                  <c:v>74.6999969482422</c:v>
                </c:pt>
                <c:pt idx="1143">
                  <c:v>74.7999954223633</c:v>
                </c:pt>
                <c:pt idx="1144">
                  <c:v>74.9000015258789</c:v>
                </c:pt>
                <c:pt idx="1145">
                  <c:v>75.0</c:v>
                </c:pt>
                <c:pt idx="1146">
                  <c:v>75.09999847412108</c:v>
                </c:pt>
                <c:pt idx="1147">
                  <c:v>75.1999969482422</c:v>
                </c:pt>
                <c:pt idx="1148">
                  <c:v>75.2999954223633</c:v>
                </c:pt>
                <c:pt idx="1149">
                  <c:v>75.4000015258789</c:v>
                </c:pt>
                <c:pt idx="1150">
                  <c:v>75.5</c:v>
                </c:pt>
                <c:pt idx="1151">
                  <c:v>75.59999847412108</c:v>
                </c:pt>
                <c:pt idx="1152">
                  <c:v>75.6999969482422</c:v>
                </c:pt>
                <c:pt idx="1153">
                  <c:v>75.7999954223633</c:v>
                </c:pt>
                <c:pt idx="1154">
                  <c:v>75.9000015258789</c:v>
                </c:pt>
                <c:pt idx="1155">
                  <c:v>76.0</c:v>
                </c:pt>
                <c:pt idx="1156">
                  <c:v>76.09999847412108</c:v>
                </c:pt>
                <c:pt idx="1157">
                  <c:v>76.1999969482422</c:v>
                </c:pt>
                <c:pt idx="1158">
                  <c:v>76.2999954223633</c:v>
                </c:pt>
                <c:pt idx="1159">
                  <c:v>76.4000015258789</c:v>
                </c:pt>
                <c:pt idx="1160">
                  <c:v>76.5</c:v>
                </c:pt>
                <c:pt idx="1161">
                  <c:v>76.59999847412108</c:v>
                </c:pt>
                <c:pt idx="1162">
                  <c:v>76.6999969482422</c:v>
                </c:pt>
                <c:pt idx="1163">
                  <c:v>76.7999954223633</c:v>
                </c:pt>
                <c:pt idx="1164">
                  <c:v>76.9000015258789</c:v>
                </c:pt>
                <c:pt idx="1165">
                  <c:v>77.0</c:v>
                </c:pt>
                <c:pt idx="1166">
                  <c:v>77.09999847412108</c:v>
                </c:pt>
                <c:pt idx="1167">
                  <c:v>77.1999969482422</c:v>
                </c:pt>
                <c:pt idx="1168">
                  <c:v>77.2999954223633</c:v>
                </c:pt>
                <c:pt idx="1169">
                  <c:v>77.4000015258789</c:v>
                </c:pt>
                <c:pt idx="1170">
                  <c:v>77.5</c:v>
                </c:pt>
                <c:pt idx="1171">
                  <c:v>77.59999847412108</c:v>
                </c:pt>
                <c:pt idx="1172">
                  <c:v>77.6999969482422</c:v>
                </c:pt>
                <c:pt idx="1173">
                  <c:v>77.7999954223633</c:v>
                </c:pt>
                <c:pt idx="1174">
                  <c:v>77.9000015258789</c:v>
                </c:pt>
                <c:pt idx="1175">
                  <c:v>78.0</c:v>
                </c:pt>
                <c:pt idx="1176">
                  <c:v>78.09999847412108</c:v>
                </c:pt>
                <c:pt idx="1177">
                  <c:v>78.1999969482422</c:v>
                </c:pt>
                <c:pt idx="1178">
                  <c:v>78.2999954223633</c:v>
                </c:pt>
                <c:pt idx="1179">
                  <c:v>78.4000015258789</c:v>
                </c:pt>
                <c:pt idx="1180">
                  <c:v>78.5</c:v>
                </c:pt>
                <c:pt idx="1181">
                  <c:v>78.59999847412108</c:v>
                </c:pt>
                <c:pt idx="1182">
                  <c:v>78.6999969482422</c:v>
                </c:pt>
                <c:pt idx="1183">
                  <c:v>78.7999954223633</c:v>
                </c:pt>
                <c:pt idx="1184">
                  <c:v>78.9000015258789</c:v>
                </c:pt>
                <c:pt idx="1185">
                  <c:v>79.0</c:v>
                </c:pt>
                <c:pt idx="1186">
                  <c:v>79.09999847412108</c:v>
                </c:pt>
                <c:pt idx="1187">
                  <c:v>79.1999969482422</c:v>
                </c:pt>
                <c:pt idx="1188">
                  <c:v>79.2999954223633</c:v>
                </c:pt>
                <c:pt idx="1189">
                  <c:v>79.4000015258789</c:v>
                </c:pt>
                <c:pt idx="1190">
                  <c:v>79.5</c:v>
                </c:pt>
                <c:pt idx="1191">
                  <c:v>79.59999847412108</c:v>
                </c:pt>
                <c:pt idx="1192">
                  <c:v>79.6999969482422</c:v>
                </c:pt>
                <c:pt idx="1193">
                  <c:v>79.7999954223633</c:v>
                </c:pt>
                <c:pt idx="1194">
                  <c:v>79.9000015258789</c:v>
                </c:pt>
                <c:pt idx="1195">
                  <c:v>80.0</c:v>
                </c:pt>
                <c:pt idx="1196">
                  <c:v>80.09999847412108</c:v>
                </c:pt>
                <c:pt idx="1197">
                  <c:v>80.1999969482422</c:v>
                </c:pt>
                <c:pt idx="1198">
                  <c:v>80.2999954223633</c:v>
                </c:pt>
                <c:pt idx="1199">
                  <c:v>80.4000015258789</c:v>
                </c:pt>
                <c:pt idx="1200">
                  <c:v>80.5</c:v>
                </c:pt>
                <c:pt idx="1201">
                  <c:v>80.59999847412108</c:v>
                </c:pt>
                <c:pt idx="1202">
                  <c:v>80.6999969482422</c:v>
                </c:pt>
                <c:pt idx="1203">
                  <c:v>80.7999954223633</c:v>
                </c:pt>
                <c:pt idx="1204">
                  <c:v>80.9000015258789</c:v>
                </c:pt>
                <c:pt idx="1205">
                  <c:v>81.0</c:v>
                </c:pt>
                <c:pt idx="1206">
                  <c:v>81.09999847412108</c:v>
                </c:pt>
                <c:pt idx="1207">
                  <c:v>81.1999969482422</c:v>
                </c:pt>
                <c:pt idx="1208">
                  <c:v>81.2999954223633</c:v>
                </c:pt>
                <c:pt idx="1209">
                  <c:v>81.4000015258789</c:v>
                </c:pt>
                <c:pt idx="1210">
                  <c:v>81.5</c:v>
                </c:pt>
                <c:pt idx="1211">
                  <c:v>81.59999847412108</c:v>
                </c:pt>
                <c:pt idx="1212">
                  <c:v>81.6999969482422</c:v>
                </c:pt>
                <c:pt idx="1213">
                  <c:v>81.7999954223633</c:v>
                </c:pt>
                <c:pt idx="1214">
                  <c:v>81.9000015258789</c:v>
                </c:pt>
                <c:pt idx="1215">
                  <c:v>82.0</c:v>
                </c:pt>
                <c:pt idx="1216">
                  <c:v>82.09999847412108</c:v>
                </c:pt>
                <c:pt idx="1217">
                  <c:v>82.1999969482422</c:v>
                </c:pt>
                <c:pt idx="1218">
                  <c:v>82.2999954223633</c:v>
                </c:pt>
                <c:pt idx="1219">
                  <c:v>82.4000015258789</c:v>
                </c:pt>
                <c:pt idx="1220">
                  <c:v>82.5</c:v>
                </c:pt>
                <c:pt idx="1221">
                  <c:v>82.59999847412108</c:v>
                </c:pt>
                <c:pt idx="1222">
                  <c:v>82.6999969482422</c:v>
                </c:pt>
                <c:pt idx="1223">
                  <c:v>82.7999954223633</c:v>
                </c:pt>
                <c:pt idx="1224">
                  <c:v>82.9000015258789</c:v>
                </c:pt>
                <c:pt idx="1225">
                  <c:v>83.0</c:v>
                </c:pt>
                <c:pt idx="1226">
                  <c:v>83.09999847412108</c:v>
                </c:pt>
                <c:pt idx="1227">
                  <c:v>83.1999969482422</c:v>
                </c:pt>
                <c:pt idx="1228">
                  <c:v>83.2999954223633</c:v>
                </c:pt>
                <c:pt idx="1229">
                  <c:v>83.4000015258789</c:v>
                </c:pt>
                <c:pt idx="1230">
                  <c:v>83.5</c:v>
                </c:pt>
                <c:pt idx="1231">
                  <c:v>83.59999847412108</c:v>
                </c:pt>
                <c:pt idx="1232">
                  <c:v>83.6999969482422</c:v>
                </c:pt>
                <c:pt idx="1233">
                  <c:v>83.7999954223633</c:v>
                </c:pt>
                <c:pt idx="1234">
                  <c:v>83.9000015258789</c:v>
                </c:pt>
                <c:pt idx="1235">
                  <c:v>84.0</c:v>
                </c:pt>
                <c:pt idx="1236">
                  <c:v>84.09999847412108</c:v>
                </c:pt>
                <c:pt idx="1237">
                  <c:v>84.1999969482422</c:v>
                </c:pt>
                <c:pt idx="1238">
                  <c:v>84.2999954223633</c:v>
                </c:pt>
                <c:pt idx="1239">
                  <c:v>84.4000015258789</c:v>
                </c:pt>
                <c:pt idx="1240">
                  <c:v>84.5</c:v>
                </c:pt>
                <c:pt idx="1241">
                  <c:v>84.59999847412108</c:v>
                </c:pt>
                <c:pt idx="1242">
                  <c:v>84.6999969482422</c:v>
                </c:pt>
                <c:pt idx="1243">
                  <c:v>84.7999954223633</c:v>
                </c:pt>
                <c:pt idx="1244">
                  <c:v>84.9000015258789</c:v>
                </c:pt>
                <c:pt idx="1245">
                  <c:v>85.0</c:v>
                </c:pt>
                <c:pt idx="1246">
                  <c:v>85.09999847412108</c:v>
                </c:pt>
                <c:pt idx="1247">
                  <c:v>85.1999969482422</c:v>
                </c:pt>
                <c:pt idx="1248">
                  <c:v>85.2999954223633</c:v>
                </c:pt>
                <c:pt idx="1249">
                  <c:v>85.4000015258789</c:v>
                </c:pt>
                <c:pt idx="1250">
                  <c:v>85.5</c:v>
                </c:pt>
                <c:pt idx="1251">
                  <c:v>85.59999847412108</c:v>
                </c:pt>
                <c:pt idx="1252">
                  <c:v>85.6999969482422</c:v>
                </c:pt>
                <c:pt idx="1253">
                  <c:v>85.7999954223633</c:v>
                </c:pt>
                <c:pt idx="1254">
                  <c:v>85.9000015258789</c:v>
                </c:pt>
                <c:pt idx="1255">
                  <c:v>86.0</c:v>
                </c:pt>
                <c:pt idx="1256">
                  <c:v>86.09999847412108</c:v>
                </c:pt>
                <c:pt idx="1257">
                  <c:v>86.1999969482422</c:v>
                </c:pt>
                <c:pt idx="1258">
                  <c:v>86.2999954223633</c:v>
                </c:pt>
                <c:pt idx="1259">
                  <c:v>86.4000015258789</c:v>
                </c:pt>
                <c:pt idx="1260">
                  <c:v>86.5</c:v>
                </c:pt>
                <c:pt idx="1261">
                  <c:v>86.59999847412108</c:v>
                </c:pt>
                <c:pt idx="1262">
                  <c:v>86.6999969482422</c:v>
                </c:pt>
                <c:pt idx="1263">
                  <c:v>86.7999954223633</c:v>
                </c:pt>
                <c:pt idx="1264">
                  <c:v>86.9000015258789</c:v>
                </c:pt>
                <c:pt idx="1265">
                  <c:v>87.0</c:v>
                </c:pt>
                <c:pt idx="1266">
                  <c:v>87.09999847412108</c:v>
                </c:pt>
                <c:pt idx="1267">
                  <c:v>87.1999969482422</c:v>
                </c:pt>
                <c:pt idx="1268">
                  <c:v>87.2999954223633</c:v>
                </c:pt>
                <c:pt idx="1269">
                  <c:v>87.4000015258789</c:v>
                </c:pt>
                <c:pt idx="1270">
                  <c:v>87.5</c:v>
                </c:pt>
                <c:pt idx="1271">
                  <c:v>87.59999847412108</c:v>
                </c:pt>
                <c:pt idx="1272">
                  <c:v>87.6999969482422</c:v>
                </c:pt>
                <c:pt idx="1273">
                  <c:v>87.7999954223633</c:v>
                </c:pt>
                <c:pt idx="1274">
                  <c:v>87.9000015258789</c:v>
                </c:pt>
                <c:pt idx="1275">
                  <c:v>88.0</c:v>
                </c:pt>
                <c:pt idx="1276">
                  <c:v>88.09999847412108</c:v>
                </c:pt>
                <c:pt idx="1277">
                  <c:v>88.20000457763669</c:v>
                </c:pt>
                <c:pt idx="1278">
                  <c:v>88.2999954223633</c:v>
                </c:pt>
                <c:pt idx="1279">
                  <c:v>88.4000015258789</c:v>
                </c:pt>
                <c:pt idx="1280">
                  <c:v>88.49999237060547</c:v>
                </c:pt>
                <c:pt idx="1281">
                  <c:v>88.59999847412108</c:v>
                </c:pt>
                <c:pt idx="1282">
                  <c:v>88.70000457763669</c:v>
                </c:pt>
                <c:pt idx="1283">
                  <c:v>88.7999954223633</c:v>
                </c:pt>
                <c:pt idx="1284">
                  <c:v>88.9000015258789</c:v>
                </c:pt>
                <c:pt idx="1285">
                  <c:v>88.99999237060547</c:v>
                </c:pt>
                <c:pt idx="1286">
                  <c:v>89.09999847412108</c:v>
                </c:pt>
                <c:pt idx="1287">
                  <c:v>89.20000457763669</c:v>
                </c:pt>
                <c:pt idx="1288">
                  <c:v>89.2999954223633</c:v>
                </c:pt>
                <c:pt idx="1289">
                  <c:v>89.4000015258789</c:v>
                </c:pt>
                <c:pt idx="1290">
                  <c:v>89.49999237060547</c:v>
                </c:pt>
                <c:pt idx="1291">
                  <c:v>89.59999847412108</c:v>
                </c:pt>
                <c:pt idx="1292">
                  <c:v>89.70000457763669</c:v>
                </c:pt>
                <c:pt idx="1293">
                  <c:v>89.7999954223633</c:v>
                </c:pt>
                <c:pt idx="1294">
                  <c:v>89.9000015258789</c:v>
                </c:pt>
                <c:pt idx="1295">
                  <c:v>89.99999237060547</c:v>
                </c:pt>
                <c:pt idx="1296">
                  <c:v>90.09999847412108</c:v>
                </c:pt>
                <c:pt idx="1297">
                  <c:v>90.20000457763669</c:v>
                </c:pt>
                <c:pt idx="1298">
                  <c:v>90.2999954223633</c:v>
                </c:pt>
                <c:pt idx="1299">
                  <c:v>90.4000015258789</c:v>
                </c:pt>
                <c:pt idx="1300">
                  <c:v>90.49999237060547</c:v>
                </c:pt>
                <c:pt idx="1301">
                  <c:v>90.59999847412108</c:v>
                </c:pt>
                <c:pt idx="1302">
                  <c:v>90.70000457763669</c:v>
                </c:pt>
                <c:pt idx="1303">
                  <c:v>90.7999954223633</c:v>
                </c:pt>
                <c:pt idx="1304">
                  <c:v>90.9000015258789</c:v>
                </c:pt>
                <c:pt idx="1305">
                  <c:v>90.99999237060547</c:v>
                </c:pt>
                <c:pt idx="1306">
                  <c:v>91.09999847412108</c:v>
                </c:pt>
                <c:pt idx="1307">
                  <c:v>91.20000457763669</c:v>
                </c:pt>
                <c:pt idx="1308">
                  <c:v>91.2999954223633</c:v>
                </c:pt>
                <c:pt idx="1309">
                  <c:v>91.4000015258789</c:v>
                </c:pt>
                <c:pt idx="1310">
                  <c:v>91.49999237060547</c:v>
                </c:pt>
                <c:pt idx="1311">
                  <c:v>91.59999847412108</c:v>
                </c:pt>
                <c:pt idx="1312">
                  <c:v>91.70000457763669</c:v>
                </c:pt>
                <c:pt idx="1313">
                  <c:v>91.7999954223633</c:v>
                </c:pt>
                <c:pt idx="1314">
                  <c:v>91.9000015258789</c:v>
                </c:pt>
                <c:pt idx="1315">
                  <c:v>91.99999237060547</c:v>
                </c:pt>
                <c:pt idx="1316">
                  <c:v>92.09999847412108</c:v>
                </c:pt>
                <c:pt idx="1317">
                  <c:v>92.20000457763669</c:v>
                </c:pt>
                <c:pt idx="1318">
                  <c:v>92.2999954223633</c:v>
                </c:pt>
                <c:pt idx="1319">
                  <c:v>92.4000015258789</c:v>
                </c:pt>
                <c:pt idx="1320">
                  <c:v>92.49999237060547</c:v>
                </c:pt>
                <c:pt idx="1321">
                  <c:v>92.59999847412108</c:v>
                </c:pt>
                <c:pt idx="1322">
                  <c:v>92.70000457763669</c:v>
                </c:pt>
                <c:pt idx="1323">
                  <c:v>92.7999954223633</c:v>
                </c:pt>
                <c:pt idx="1324">
                  <c:v>92.9000015258789</c:v>
                </c:pt>
                <c:pt idx="1325">
                  <c:v>92.99999237060547</c:v>
                </c:pt>
                <c:pt idx="1326">
                  <c:v>93.09999847412108</c:v>
                </c:pt>
                <c:pt idx="1327">
                  <c:v>93.20000457763669</c:v>
                </c:pt>
                <c:pt idx="1328">
                  <c:v>93.2999954223633</c:v>
                </c:pt>
                <c:pt idx="1329">
                  <c:v>93.4000015258789</c:v>
                </c:pt>
                <c:pt idx="1330">
                  <c:v>93.49999237060547</c:v>
                </c:pt>
                <c:pt idx="1331">
                  <c:v>93.59999847412108</c:v>
                </c:pt>
                <c:pt idx="1332">
                  <c:v>93.70000457763669</c:v>
                </c:pt>
                <c:pt idx="1333">
                  <c:v>93.7999954223633</c:v>
                </c:pt>
                <c:pt idx="1334">
                  <c:v>93.9000015258789</c:v>
                </c:pt>
                <c:pt idx="1335">
                  <c:v>93.99999237060547</c:v>
                </c:pt>
                <c:pt idx="1336">
                  <c:v>94.09999847412108</c:v>
                </c:pt>
                <c:pt idx="1337">
                  <c:v>94.20000457763669</c:v>
                </c:pt>
                <c:pt idx="1338">
                  <c:v>94.2999954223633</c:v>
                </c:pt>
                <c:pt idx="1339">
                  <c:v>94.4000015258789</c:v>
                </c:pt>
                <c:pt idx="1340">
                  <c:v>94.49999237060547</c:v>
                </c:pt>
                <c:pt idx="1341">
                  <c:v>94.59999847412108</c:v>
                </c:pt>
                <c:pt idx="1342">
                  <c:v>94.70000457763669</c:v>
                </c:pt>
                <c:pt idx="1343">
                  <c:v>94.7999954223633</c:v>
                </c:pt>
                <c:pt idx="1344">
                  <c:v>94.9000015258789</c:v>
                </c:pt>
                <c:pt idx="1345">
                  <c:v>94.99999237060547</c:v>
                </c:pt>
                <c:pt idx="1346">
                  <c:v>95.09999847412108</c:v>
                </c:pt>
                <c:pt idx="1347">
                  <c:v>95.20000457763669</c:v>
                </c:pt>
                <c:pt idx="1348">
                  <c:v>95.2999954223633</c:v>
                </c:pt>
                <c:pt idx="1349">
                  <c:v>95.4000015258789</c:v>
                </c:pt>
                <c:pt idx="1350">
                  <c:v>95.49999237060547</c:v>
                </c:pt>
                <c:pt idx="1351">
                  <c:v>95.59999847412108</c:v>
                </c:pt>
                <c:pt idx="1352">
                  <c:v>95.70000457763669</c:v>
                </c:pt>
                <c:pt idx="1353">
                  <c:v>95.7999954223633</c:v>
                </c:pt>
                <c:pt idx="1354">
                  <c:v>95.9000015258789</c:v>
                </c:pt>
                <c:pt idx="1355">
                  <c:v>95.99999237060547</c:v>
                </c:pt>
                <c:pt idx="1356">
                  <c:v>96.09999847412108</c:v>
                </c:pt>
                <c:pt idx="1357">
                  <c:v>96.20000457763669</c:v>
                </c:pt>
                <c:pt idx="1358">
                  <c:v>96.2999954223633</c:v>
                </c:pt>
                <c:pt idx="1359">
                  <c:v>96.4000015258789</c:v>
                </c:pt>
                <c:pt idx="1360">
                  <c:v>96.49999237060547</c:v>
                </c:pt>
                <c:pt idx="1361">
                  <c:v>96.59999847412108</c:v>
                </c:pt>
                <c:pt idx="1362">
                  <c:v>96.70000457763669</c:v>
                </c:pt>
                <c:pt idx="1363">
                  <c:v>96.7999954223633</c:v>
                </c:pt>
                <c:pt idx="1364">
                  <c:v>96.9000015258789</c:v>
                </c:pt>
                <c:pt idx="1365">
                  <c:v>96.99999237060547</c:v>
                </c:pt>
                <c:pt idx="1366">
                  <c:v>97.09999847412108</c:v>
                </c:pt>
                <c:pt idx="1367">
                  <c:v>97.20000457763669</c:v>
                </c:pt>
                <c:pt idx="1368">
                  <c:v>97.2999954223633</c:v>
                </c:pt>
                <c:pt idx="1369">
                  <c:v>97.4000015258789</c:v>
                </c:pt>
                <c:pt idx="1370">
                  <c:v>97.49999237060547</c:v>
                </c:pt>
                <c:pt idx="1371">
                  <c:v>97.59999847412108</c:v>
                </c:pt>
                <c:pt idx="1372">
                  <c:v>97.70000457763669</c:v>
                </c:pt>
                <c:pt idx="1373">
                  <c:v>97.7999954223633</c:v>
                </c:pt>
                <c:pt idx="1374">
                  <c:v>97.9000015258789</c:v>
                </c:pt>
                <c:pt idx="1375">
                  <c:v>97.99999237060547</c:v>
                </c:pt>
                <c:pt idx="1376">
                  <c:v>98.09999847412108</c:v>
                </c:pt>
                <c:pt idx="1377">
                  <c:v>98.20000457763669</c:v>
                </c:pt>
                <c:pt idx="1378">
                  <c:v>98.2999954223633</c:v>
                </c:pt>
                <c:pt idx="1379">
                  <c:v>98.4000015258789</c:v>
                </c:pt>
                <c:pt idx="1380">
                  <c:v>98.49999237060547</c:v>
                </c:pt>
                <c:pt idx="1381">
                  <c:v>98.59999847412108</c:v>
                </c:pt>
                <c:pt idx="1382">
                  <c:v>98.70000457763669</c:v>
                </c:pt>
                <c:pt idx="1383">
                  <c:v>98.7999954223633</c:v>
                </c:pt>
                <c:pt idx="1384">
                  <c:v>98.9000015258789</c:v>
                </c:pt>
                <c:pt idx="1385">
                  <c:v>98.99999237060547</c:v>
                </c:pt>
                <c:pt idx="1386">
                  <c:v>99.09999847412108</c:v>
                </c:pt>
                <c:pt idx="1387">
                  <c:v>99.20000457763669</c:v>
                </c:pt>
                <c:pt idx="1388">
                  <c:v>99.2999954223633</c:v>
                </c:pt>
                <c:pt idx="1389">
                  <c:v>99.4000015258789</c:v>
                </c:pt>
                <c:pt idx="1390">
                  <c:v>99.49999237060547</c:v>
                </c:pt>
                <c:pt idx="1391">
                  <c:v>99.59999847412108</c:v>
                </c:pt>
                <c:pt idx="1392">
                  <c:v>99.70000457763669</c:v>
                </c:pt>
                <c:pt idx="1393">
                  <c:v>99.7999954223633</c:v>
                </c:pt>
                <c:pt idx="1394">
                  <c:v>99.9000015258789</c:v>
                </c:pt>
                <c:pt idx="1395">
                  <c:v>99.99999237060547</c:v>
                </c:pt>
                <c:pt idx="1396">
                  <c:v>100.0999984741211</c:v>
                </c:pt>
                <c:pt idx="1397">
                  <c:v>100.2000045776367</c:v>
                </c:pt>
                <c:pt idx="1398">
                  <c:v>100.2999954223633</c:v>
                </c:pt>
                <c:pt idx="1399">
                  <c:v>100.400001525879</c:v>
                </c:pt>
                <c:pt idx="1400">
                  <c:v>100.4999923706055</c:v>
                </c:pt>
                <c:pt idx="1401">
                  <c:v>100.5999984741211</c:v>
                </c:pt>
                <c:pt idx="1402">
                  <c:v>100.7000045776367</c:v>
                </c:pt>
                <c:pt idx="1403">
                  <c:v>100.7999954223633</c:v>
                </c:pt>
                <c:pt idx="1404">
                  <c:v>100.900001525879</c:v>
                </c:pt>
                <c:pt idx="1405">
                  <c:v>100.9999923706055</c:v>
                </c:pt>
                <c:pt idx="1406">
                  <c:v>101.0999984741211</c:v>
                </c:pt>
                <c:pt idx="1407">
                  <c:v>101.2000045776367</c:v>
                </c:pt>
                <c:pt idx="1408">
                  <c:v>101.2999954223633</c:v>
                </c:pt>
                <c:pt idx="1409">
                  <c:v>101.400001525879</c:v>
                </c:pt>
                <c:pt idx="1410">
                  <c:v>101.4999923706055</c:v>
                </c:pt>
                <c:pt idx="1411">
                  <c:v>101.5999984741211</c:v>
                </c:pt>
                <c:pt idx="1412">
                  <c:v>101.7000045776367</c:v>
                </c:pt>
                <c:pt idx="1413">
                  <c:v>101.7999954223633</c:v>
                </c:pt>
                <c:pt idx="1414">
                  <c:v>101.900001525879</c:v>
                </c:pt>
                <c:pt idx="1415">
                  <c:v>101.9999923706055</c:v>
                </c:pt>
                <c:pt idx="1416">
                  <c:v>102.0999984741211</c:v>
                </c:pt>
                <c:pt idx="1417">
                  <c:v>102.2000045776367</c:v>
                </c:pt>
                <c:pt idx="1418">
                  <c:v>102.2999954223633</c:v>
                </c:pt>
                <c:pt idx="1419">
                  <c:v>102.400001525879</c:v>
                </c:pt>
                <c:pt idx="1420">
                  <c:v>102.4999923706055</c:v>
                </c:pt>
                <c:pt idx="1421">
                  <c:v>102.5999984741211</c:v>
                </c:pt>
                <c:pt idx="1422">
                  <c:v>102.7000045776367</c:v>
                </c:pt>
                <c:pt idx="1423">
                  <c:v>102.7999954223633</c:v>
                </c:pt>
                <c:pt idx="1424">
                  <c:v>102.900001525879</c:v>
                </c:pt>
                <c:pt idx="1425">
                  <c:v>102.9999923706055</c:v>
                </c:pt>
                <c:pt idx="1426">
                  <c:v>103.0999984741211</c:v>
                </c:pt>
                <c:pt idx="1427">
                  <c:v>103.2000045776367</c:v>
                </c:pt>
                <c:pt idx="1428">
                  <c:v>103.2999954223633</c:v>
                </c:pt>
                <c:pt idx="1429">
                  <c:v>103.400001525879</c:v>
                </c:pt>
                <c:pt idx="1430">
                  <c:v>103.4999923706055</c:v>
                </c:pt>
                <c:pt idx="1431">
                  <c:v>103.5999984741211</c:v>
                </c:pt>
                <c:pt idx="1432">
                  <c:v>103.7000045776367</c:v>
                </c:pt>
                <c:pt idx="1433">
                  <c:v>103.7999954223633</c:v>
                </c:pt>
                <c:pt idx="1434">
                  <c:v>103.900001525879</c:v>
                </c:pt>
                <c:pt idx="1435">
                  <c:v>103.9999923706055</c:v>
                </c:pt>
                <c:pt idx="1436">
                  <c:v>104.0999984741211</c:v>
                </c:pt>
                <c:pt idx="1437">
                  <c:v>104.2000045776367</c:v>
                </c:pt>
                <c:pt idx="1438">
                  <c:v>104.2999954223633</c:v>
                </c:pt>
                <c:pt idx="1439">
                  <c:v>104.400001525879</c:v>
                </c:pt>
                <c:pt idx="1440">
                  <c:v>104.4999923706055</c:v>
                </c:pt>
                <c:pt idx="1441">
                  <c:v>104.5999984741211</c:v>
                </c:pt>
                <c:pt idx="1442">
                  <c:v>104.7000045776367</c:v>
                </c:pt>
                <c:pt idx="1443">
                  <c:v>104.7999954223633</c:v>
                </c:pt>
                <c:pt idx="1444">
                  <c:v>104.900001525879</c:v>
                </c:pt>
                <c:pt idx="1445">
                  <c:v>104.9999923706055</c:v>
                </c:pt>
                <c:pt idx="1446">
                  <c:v>105.0999984741211</c:v>
                </c:pt>
                <c:pt idx="1447">
                  <c:v>105.2000045776367</c:v>
                </c:pt>
                <c:pt idx="1448">
                  <c:v>105.2999954223633</c:v>
                </c:pt>
                <c:pt idx="1449">
                  <c:v>105.400001525879</c:v>
                </c:pt>
                <c:pt idx="1450">
                  <c:v>105.4999923706055</c:v>
                </c:pt>
                <c:pt idx="1451">
                  <c:v>105.5999984741211</c:v>
                </c:pt>
                <c:pt idx="1452">
                  <c:v>105.7000045776367</c:v>
                </c:pt>
                <c:pt idx="1453">
                  <c:v>105.7999954223633</c:v>
                </c:pt>
                <c:pt idx="1454">
                  <c:v>105.900001525879</c:v>
                </c:pt>
                <c:pt idx="1455">
                  <c:v>105.9999923706055</c:v>
                </c:pt>
                <c:pt idx="1456">
                  <c:v>106.0999984741211</c:v>
                </c:pt>
                <c:pt idx="1457">
                  <c:v>106.2000045776367</c:v>
                </c:pt>
                <c:pt idx="1458">
                  <c:v>106.2999954223633</c:v>
                </c:pt>
                <c:pt idx="1459">
                  <c:v>106.400001525879</c:v>
                </c:pt>
                <c:pt idx="1460">
                  <c:v>106.4999923706055</c:v>
                </c:pt>
                <c:pt idx="1461">
                  <c:v>106.5999984741211</c:v>
                </c:pt>
                <c:pt idx="1462">
                  <c:v>106.7000045776367</c:v>
                </c:pt>
                <c:pt idx="1463">
                  <c:v>106.7999954223633</c:v>
                </c:pt>
                <c:pt idx="1464">
                  <c:v>106.900001525879</c:v>
                </c:pt>
                <c:pt idx="1465">
                  <c:v>106.9999923706055</c:v>
                </c:pt>
                <c:pt idx="1466">
                  <c:v>107.0999984741211</c:v>
                </c:pt>
                <c:pt idx="1467">
                  <c:v>107.2000045776367</c:v>
                </c:pt>
                <c:pt idx="1468">
                  <c:v>107.2999954223633</c:v>
                </c:pt>
                <c:pt idx="1469">
                  <c:v>107.400001525879</c:v>
                </c:pt>
                <c:pt idx="1470">
                  <c:v>107.4999923706055</c:v>
                </c:pt>
                <c:pt idx="1471">
                  <c:v>107.5999984741211</c:v>
                </c:pt>
                <c:pt idx="1472">
                  <c:v>107.7000045776367</c:v>
                </c:pt>
                <c:pt idx="1473">
                  <c:v>107.7999954223633</c:v>
                </c:pt>
                <c:pt idx="1474">
                  <c:v>107.900001525879</c:v>
                </c:pt>
                <c:pt idx="1475">
                  <c:v>107.9999923706055</c:v>
                </c:pt>
                <c:pt idx="1476">
                  <c:v>108.0999984741211</c:v>
                </c:pt>
                <c:pt idx="1477">
                  <c:v>108.2000045776367</c:v>
                </c:pt>
                <c:pt idx="1478">
                  <c:v>108.2999954223633</c:v>
                </c:pt>
                <c:pt idx="1479">
                  <c:v>108.400001525879</c:v>
                </c:pt>
                <c:pt idx="1480">
                  <c:v>108.4999923706055</c:v>
                </c:pt>
                <c:pt idx="1481">
                  <c:v>108.5999984741211</c:v>
                </c:pt>
                <c:pt idx="1482">
                  <c:v>108.7000045776367</c:v>
                </c:pt>
                <c:pt idx="1483">
                  <c:v>108.7999954223633</c:v>
                </c:pt>
                <c:pt idx="1484">
                  <c:v>108.900001525879</c:v>
                </c:pt>
                <c:pt idx="1485">
                  <c:v>108.9999923706055</c:v>
                </c:pt>
                <c:pt idx="1486">
                  <c:v>109.0999984741211</c:v>
                </c:pt>
                <c:pt idx="1487">
                  <c:v>109.2000045776367</c:v>
                </c:pt>
                <c:pt idx="1488">
                  <c:v>109.2999954223633</c:v>
                </c:pt>
                <c:pt idx="1489">
                  <c:v>109.400001525879</c:v>
                </c:pt>
                <c:pt idx="1490">
                  <c:v>109.4999923706055</c:v>
                </c:pt>
                <c:pt idx="1491">
                  <c:v>109.5999984741211</c:v>
                </c:pt>
                <c:pt idx="1492">
                  <c:v>109.7000045776367</c:v>
                </c:pt>
                <c:pt idx="1493">
                  <c:v>109.7999954223633</c:v>
                </c:pt>
                <c:pt idx="1494">
                  <c:v>109.900001525879</c:v>
                </c:pt>
                <c:pt idx="1495">
                  <c:v>109.9999923706055</c:v>
                </c:pt>
                <c:pt idx="1496">
                  <c:v>110.0999984741211</c:v>
                </c:pt>
                <c:pt idx="1497">
                  <c:v>110.2000045776367</c:v>
                </c:pt>
                <c:pt idx="1498">
                  <c:v>110.2999954223633</c:v>
                </c:pt>
                <c:pt idx="1499">
                  <c:v>110.400001525879</c:v>
                </c:pt>
                <c:pt idx="1500">
                  <c:v>110.4999923706055</c:v>
                </c:pt>
                <c:pt idx="1501">
                  <c:v>110.5999984741211</c:v>
                </c:pt>
                <c:pt idx="1502">
                  <c:v>110.7000045776367</c:v>
                </c:pt>
                <c:pt idx="1503">
                  <c:v>110.7999954223633</c:v>
                </c:pt>
                <c:pt idx="1504">
                  <c:v>110.900001525879</c:v>
                </c:pt>
                <c:pt idx="1505">
                  <c:v>110.9999923706055</c:v>
                </c:pt>
                <c:pt idx="1506">
                  <c:v>111.0999984741211</c:v>
                </c:pt>
                <c:pt idx="1507">
                  <c:v>111.2000045776367</c:v>
                </c:pt>
                <c:pt idx="1508">
                  <c:v>111.2999954223633</c:v>
                </c:pt>
                <c:pt idx="1509">
                  <c:v>111.400001525879</c:v>
                </c:pt>
                <c:pt idx="1510">
                  <c:v>111.4999923706055</c:v>
                </c:pt>
                <c:pt idx="1511">
                  <c:v>111.5999984741211</c:v>
                </c:pt>
                <c:pt idx="1512">
                  <c:v>111.7000045776367</c:v>
                </c:pt>
                <c:pt idx="1513">
                  <c:v>111.7999954223633</c:v>
                </c:pt>
                <c:pt idx="1514">
                  <c:v>111.900001525879</c:v>
                </c:pt>
                <c:pt idx="1515">
                  <c:v>111.9999923706055</c:v>
                </c:pt>
                <c:pt idx="1516">
                  <c:v>112.0999984741211</c:v>
                </c:pt>
                <c:pt idx="1517">
                  <c:v>112.2000045776367</c:v>
                </c:pt>
                <c:pt idx="1518">
                  <c:v>112.2999954223633</c:v>
                </c:pt>
                <c:pt idx="1519">
                  <c:v>112.400001525879</c:v>
                </c:pt>
                <c:pt idx="1520">
                  <c:v>112.4999923706055</c:v>
                </c:pt>
                <c:pt idx="1521">
                  <c:v>112.5999984741211</c:v>
                </c:pt>
                <c:pt idx="1522">
                  <c:v>112.7000045776367</c:v>
                </c:pt>
                <c:pt idx="1523">
                  <c:v>112.7999954223633</c:v>
                </c:pt>
                <c:pt idx="1524">
                  <c:v>112.900001525879</c:v>
                </c:pt>
                <c:pt idx="1525">
                  <c:v>112.9999923706055</c:v>
                </c:pt>
                <c:pt idx="1526">
                  <c:v>113.0999984741211</c:v>
                </c:pt>
                <c:pt idx="1527">
                  <c:v>113.2000045776367</c:v>
                </c:pt>
                <c:pt idx="1528">
                  <c:v>113.2999954223633</c:v>
                </c:pt>
                <c:pt idx="1529">
                  <c:v>113.400001525879</c:v>
                </c:pt>
                <c:pt idx="1530">
                  <c:v>113.4999923706055</c:v>
                </c:pt>
                <c:pt idx="1531">
                  <c:v>113.5999984741211</c:v>
                </c:pt>
                <c:pt idx="1532">
                  <c:v>113.7000045776367</c:v>
                </c:pt>
                <c:pt idx="1533">
                  <c:v>113.7999954223633</c:v>
                </c:pt>
                <c:pt idx="1534">
                  <c:v>113.900001525879</c:v>
                </c:pt>
                <c:pt idx="1535">
                  <c:v>113.9999923706055</c:v>
                </c:pt>
                <c:pt idx="1536">
                  <c:v>114.0999984741211</c:v>
                </c:pt>
                <c:pt idx="1537">
                  <c:v>114.2000045776367</c:v>
                </c:pt>
                <c:pt idx="1538">
                  <c:v>114.2999954223633</c:v>
                </c:pt>
                <c:pt idx="1539">
                  <c:v>114.400001525879</c:v>
                </c:pt>
                <c:pt idx="1540">
                  <c:v>114.4999923706055</c:v>
                </c:pt>
                <c:pt idx="1541">
                  <c:v>114.5999984741211</c:v>
                </c:pt>
                <c:pt idx="1542">
                  <c:v>114.7000045776367</c:v>
                </c:pt>
                <c:pt idx="1543">
                  <c:v>114.7999954223633</c:v>
                </c:pt>
                <c:pt idx="1544">
                  <c:v>114.900001525879</c:v>
                </c:pt>
                <c:pt idx="1545">
                  <c:v>114.9999923706055</c:v>
                </c:pt>
                <c:pt idx="1546">
                  <c:v>115.0999984741211</c:v>
                </c:pt>
                <c:pt idx="1547">
                  <c:v>115.2000045776367</c:v>
                </c:pt>
                <c:pt idx="1548">
                  <c:v>115.2999954223633</c:v>
                </c:pt>
                <c:pt idx="1549">
                  <c:v>115.400001525879</c:v>
                </c:pt>
                <c:pt idx="1550">
                  <c:v>115.4999923706055</c:v>
                </c:pt>
                <c:pt idx="1551">
                  <c:v>115.5999984741211</c:v>
                </c:pt>
                <c:pt idx="1552">
                  <c:v>115.7000045776367</c:v>
                </c:pt>
                <c:pt idx="1553">
                  <c:v>115.7999954223633</c:v>
                </c:pt>
                <c:pt idx="1554">
                  <c:v>115.900001525879</c:v>
                </c:pt>
                <c:pt idx="1555">
                  <c:v>115.9999923706055</c:v>
                </c:pt>
                <c:pt idx="1556">
                  <c:v>116.0999984741211</c:v>
                </c:pt>
                <c:pt idx="1557">
                  <c:v>116.2000045776367</c:v>
                </c:pt>
                <c:pt idx="1558">
                  <c:v>116.2999954223633</c:v>
                </c:pt>
                <c:pt idx="1559">
                  <c:v>116.400001525879</c:v>
                </c:pt>
                <c:pt idx="1560">
                  <c:v>116.4999923706055</c:v>
                </c:pt>
                <c:pt idx="1561">
                  <c:v>116.5999984741211</c:v>
                </c:pt>
                <c:pt idx="1562">
                  <c:v>116.7000045776367</c:v>
                </c:pt>
                <c:pt idx="1563">
                  <c:v>116.7999954223633</c:v>
                </c:pt>
                <c:pt idx="1564">
                  <c:v>116.900001525879</c:v>
                </c:pt>
                <c:pt idx="1565">
                  <c:v>116.9999923706055</c:v>
                </c:pt>
                <c:pt idx="1566">
                  <c:v>117.0999984741211</c:v>
                </c:pt>
                <c:pt idx="1567">
                  <c:v>117.2000045776367</c:v>
                </c:pt>
                <c:pt idx="1568">
                  <c:v>117.2999954223633</c:v>
                </c:pt>
                <c:pt idx="1569">
                  <c:v>117.400001525879</c:v>
                </c:pt>
                <c:pt idx="1570">
                  <c:v>117.4999923706055</c:v>
                </c:pt>
                <c:pt idx="1571">
                  <c:v>117.5999984741211</c:v>
                </c:pt>
                <c:pt idx="1572">
                  <c:v>117.7000045776367</c:v>
                </c:pt>
                <c:pt idx="1573">
                  <c:v>117.7999954223633</c:v>
                </c:pt>
                <c:pt idx="1574">
                  <c:v>117.900001525879</c:v>
                </c:pt>
                <c:pt idx="1575">
                  <c:v>117.9999923706055</c:v>
                </c:pt>
                <c:pt idx="1576">
                  <c:v>118.0999984741211</c:v>
                </c:pt>
                <c:pt idx="1577">
                  <c:v>118.2000045776367</c:v>
                </c:pt>
                <c:pt idx="1578">
                  <c:v>118.2999954223633</c:v>
                </c:pt>
                <c:pt idx="1579">
                  <c:v>118.400001525879</c:v>
                </c:pt>
                <c:pt idx="1580">
                  <c:v>118.4999923706055</c:v>
                </c:pt>
                <c:pt idx="1581">
                  <c:v>118.5999984741211</c:v>
                </c:pt>
                <c:pt idx="1582">
                  <c:v>118.7000045776367</c:v>
                </c:pt>
                <c:pt idx="1583">
                  <c:v>118.7999954223633</c:v>
                </c:pt>
                <c:pt idx="1584">
                  <c:v>118.900001525879</c:v>
                </c:pt>
                <c:pt idx="1585">
                  <c:v>118.9999923706055</c:v>
                </c:pt>
                <c:pt idx="1586">
                  <c:v>119.0999984741211</c:v>
                </c:pt>
                <c:pt idx="1587">
                  <c:v>119.2000045776367</c:v>
                </c:pt>
                <c:pt idx="1588">
                  <c:v>119.2999954223633</c:v>
                </c:pt>
                <c:pt idx="1589">
                  <c:v>119.400001525879</c:v>
                </c:pt>
                <c:pt idx="1590">
                  <c:v>119.4999923706055</c:v>
                </c:pt>
                <c:pt idx="1591">
                  <c:v>119.5999984741211</c:v>
                </c:pt>
                <c:pt idx="1592">
                  <c:v>119.7000045776367</c:v>
                </c:pt>
                <c:pt idx="1593">
                  <c:v>119.7999954223633</c:v>
                </c:pt>
                <c:pt idx="1594">
                  <c:v>119.900001525879</c:v>
                </c:pt>
                <c:pt idx="1595">
                  <c:v>119.9999923706055</c:v>
                </c:pt>
                <c:pt idx="1596">
                  <c:v>120.0999984741211</c:v>
                </c:pt>
                <c:pt idx="1597">
                  <c:v>120.2000045776367</c:v>
                </c:pt>
                <c:pt idx="1598">
                  <c:v>120.2999954223633</c:v>
                </c:pt>
                <c:pt idx="1599">
                  <c:v>120.400001525879</c:v>
                </c:pt>
                <c:pt idx="1600">
                  <c:v>120.4999923706055</c:v>
                </c:pt>
                <c:pt idx="1601">
                  <c:v>120.5999984741211</c:v>
                </c:pt>
                <c:pt idx="1602">
                  <c:v>120.7000045776367</c:v>
                </c:pt>
                <c:pt idx="1603">
                  <c:v>120.7999954223633</c:v>
                </c:pt>
                <c:pt idx="1604">
                  <c:v>120.900001525879</c:v>
                </c:pt>
                <c:pt idx="1605">
                  <c:v>120.9999923706055</c:v>
                </c:pt>
                <c:pt idx="1606">
                  <c:v>121.0999984741211</c:v>
                </c:pt>
                <c:pt idx="1607">
                  <c:v>121.2000045776367</c:v>
                </c:pt>
                <c:pt idx="1608">
                  <c:v>121.2999954223633</c:v>
                </c:pt>
                <c:pt idx="1609">
                  <c:v>121.400001525879</c:v>
                </c:pt>
                <c:pt idx="1610">
                  <c:v>121.4999923706055</c:v>
                </c:pt>
                <c:pt idx="1611">
                  <c:v>121.5999984741211</c:v>
                </c:pt>
                <c:pt idx="1612">
                  <c:v>121.7000045776367</c:v>
                </c:pt>
                <c:pt idx="1613">
                  <c:v>121.7999954223633</c:v>
                </c:pt>
                <c:pt idx="1614">
                  <c:v>121.900001525879</c:v>
                </c:pt>
                <c:pt idx="1615">
                  <c:v>121.9999923706055</c:v>
                </c:pt>
                <c:pt idx="1616">
                  <c:v>122.0999984741211</c:v>
                </c:pt>
                <c:pt idx="1617">
                  <c:v>122.2000045776367</c:v>
                </c:pt>
                <c:pt idx="1618">
                  <c:v>122.2999954223633</c:v>
                </c:pt>
                <c:pt idx="1619">
                  <c:v>122.400001525879</c:v>
                </c:pt>
                <c:pt idx="1620">
                  <c:v>122.4999923706055</c:v>
                </c:pt>
                <c:pt idx="1621">
                  <c:v>122.5999984741211</c:v>
                </c:pt>
                <c:pt idx="1622">
                  <c:v>122.7000045776367</c:v>
                </c:pt>
                <c:pt idx="1623">
                  <c:v>122.7999954223633</c:v>
                </c:pt>
                <c:pt idx="1624">
                  <c:v>122.900001525879</c:v>
                </c:pt>
                <c:pt idx="1625">
                  <c:v>122.9999923706055</c:v>
                </c:pt>
                <c:pt idx="1626">
                  <c:v>123.0999984741211</c:v>
                </c:pt>
                <c:pt idx="1627">
                  <c:v>123.2000045776367</c:v>
                </c:pt>
                <c:pt idx="1628">
                  <c:v>123.2999954223633</c:v>
                </c:pt>
                <c:pt idx="1629">
                  <c:v>123.400001525879</c:v>
                </c:pt>
                <c:pt idx="1630">
                  <c:v>123.4999923706055</c:v>
                </c:pt>
                <c:pt idx="1631">
                  <c:v>123.5999984741211</c:v>
                </c:pt>
                <c:pt idx="1632">
                  <c:v>123.7000045776367</c:v>
                </c:pt>
                <c:pt idx="1633">
                  <c:v>123.7999954223633</c:v>
                </c:pt>
                <c:pt idx="1634">
                  <c:v>123.900001525879</c:v>
                </c:pt>
                <c:pt idx="1635">
                  <c:v>123.9999923706055</c:v>
                </c:pt>
                <c:pt idx="1636">
                  <c:v>124.0999984741211</c:v>
                </c:pt>
                <c:pt idx="1637">
                  <c:v>124.2000045776367</c:v>
                </c:pt>
                <c:pt idx="1638">
                  <c:v>124.2999954223633</c:v>
                </c:pt>
                <c:pt idx="1639">
                  <c:v>124.400001525879</c:v>
                </c:pt>
                <c:pt idx="1640">
                  <c:v>124.4999923706055</c:v>
                </c:pt>
                <c:pt idx="1641">
                  <c:v>124.5999984741211</c:v>
                </c:pt>
                <c:pt idx="1642">
                  <c:v>124.7000045776367</c:v>
                </c:pt>
                <c:pt idx="1643">
                  <c:v>124.7999954223633</c:v>
                </c:pt>
                <c:pt idx="1644">
                  <c:v>124.900001525879</c:v>
                </c:pt>
                <c:pt idx="1645">
                  <c:v>124.9999923706055</c:v>
                </c:pt>
                <c:pt idx="1646">
                  <c:v>125.0999984741211</c:v>
                </c:pt>
                <c:pt idx="1647">
                  <c:v>125.2000045776367</c:v>
                </c:pt>
                <c:pt idx="1648">
                  <c:v>125.2999954223633</c:v>
                </c:pt>
                <c:pt idx="1649">
                  <c:v>125.400001525879</c:v>
                </c:pt>
                <c:pt idx="1650">
                  <c:v>125.4999923706055</c:v>
                </c:pt>
                <c:pt idx="1651">
                  <c:v>125.5999984741211</c:v>
                </c:pt>
                <c:pt idx="1652">
                  <c:v>125.7000045776367</c:v>
                </c:pt>
                <c:pt idx="1653">
                  <c:v>125.7999954223633</c:v>
                </c:pt>
                <c:pt idx="1654">
                  <c:v>125.900001525879</c:v>
                </c:pt>
                <c:pt idx="1655">
                  <c:v>125.9999923706055</c:v>
                </c:pt>
                <c:pt idx="1656">
                  <c:v>126.0999984741211</c:v>
                </c:pt>
                <c:pt idx="1657">
                  <c:v>126.2000045776367</c:v>
                </c:pt>
                <c:pt idx="1658">
                  <c:v>126.2999954223633</c:v>
                </c:pt>
                <c:pt idx="1659">
                  <c:v>126.400001525879</c:v>
                </c:pt>
                <c:pt idx="1660">
                  <c:v>126.4999923706055</c:v>
                </c:pt>
                <c:pt idx="1661">
                  <c:v>126.5999984741211</c:v>
                </c:pt>
                <c:pt idx="1662">
                  <c:v>126.7000045776367</c:v>
                </c:pt>
                <c:pt idx="1663">
                  <c:v>126.7999954223633</c:v>
                </c:pt>
                <c:pt idx="1664">
                  <c:v>126.900001525879</c:v>
                </c:pt>
                <c:pt idx="1665">
                  <c:v>126.9999923706055</c:v>
                </c:pt>
                <c:pt idx="1666">
                  <c:v>127.0999984741211</c:v>
                </c:pt>
                <c:pt idx="1667">
                  <c:v>127.2000045776367</c:v>
                </c:pt>
                <c:pt idx="1668">
                  <c:v>127.2999954223633</c:v>
                </c:pt>
                <c:pt idx="1669">
                  <c:v>127.400001525879</c:v>
                </c:pt>
                <c:pt idx="1670">
                  <c:v>127.4999923706055</c:v>
                </c:pt>
                <c:pt idx="1671">
                  <c:v>127.5999984741211</c:v>
                </c:pt>
                <c:pt idx="1672">
                  <c:v>127.7000045776367</c:v>
                </c:pt>
                <c:pt idx="1673">
                  <c:v>127.7999954223633</c:v>
                </c:pt>
                <c:pt idx="1674">
                  <c:v>127.900001525879</c:v>
                </c:pt>
                <c:pt idx="1675">
                  <c:v>127.9999923706055</c:v>
                </c:pt>
                <c:pt idx="1676">
                  <c:v>128.1000061035156</c:v>
                </c:pt>
                <c:pt idx="1677">
                  <c:v>128.2000122070312</c:v>
                </c:pt>
                <c:pt idx="1678">
                  <c:v>128.2999877929687</c:v>
                </c:pt>
                <c:pt idx="1679">
                  <c:v>128.3999938964844</c:v>
                </c:pt>
                <c:pt idx="1680">
                  <c:v>128.5</c:v>
                </c:pt>
                <c:pt idx="1681">
                  <c:v>128.6000061035156</c:v>
                </c:pt>
                <c:pt idx="1682">
                  <c:v>128.7000122070312</c:v>
                </c:pt>
                <c:pt idx="1683">
                  <c:v>128.7999877929687</c:v>
                </c:pt>
                <c:pt idx="1684">
                  <c:v>128.8999938964844</c:v>
                </c:pt>
                <c:pt idx="1685">
                  <c:v>129.0</c:v>
                </c:pt>
                <c:pt idx="1686">
                  <c:v>129.1000061035156</c:v>
                </c:pt>
                <c:pt idx="1687">
                  <c:v>129.2000122070312</c:v>
                </c:pt>
                <c:pt idx="1688">
                  <c:v>129.2999877929687</c:v>
                </c:pt>
                <c:pt idx="1689">
                  <c:v>129.3999938964844</c:v>
                </c:pt>
                <c:pt idx="1690">
                  <c:v>129.5</c:v>
                </c:pt>
                <c:pt idx="1691">
                  <c:v>129.6000061035156</c:v>
                </c:pt>
                <c:pt idx="1692">
                  <c:v>129.7000122070312</c:v>
                </c:pt>
                <c:pt idx="1693">
                  <c:v>129.7999877929687</c:v>
                </c:pt>
                <c:pt idx="1694">
                  <c:v>129.8999938964844</c:v>
                </c:pt>
                <c:pt idx="1695">
                  <c:v>130.0</c:v>
                </c:pt>
                <c:pt idx="1696">
                  <c:v>130.1000061035156</c:v>
                </c:pt>
                <c:pt idx="1697">
                  <c:v>130.2000122070312</c:v>
                </c:pt>
                <c:pt idx="1698">
                  <c:v>130.2999877929687</c:v>
                </c:pt>
                <c:pt idx="1699">
                  <c:v>130.3999938964844</c:v>
                </c:pt>
                <c:pt idx="1700">
                  <c:v>130.5</c:v>
                </c:pt>
                <c:pt idx="1701">
                  <c:v>130.6000061035156</c:v>
                </c:pt>
                <c:pt idx="1702">
                  <c:v>130.7000122070312</c:v>
                </c:pt>
                <c:pt idx="1703">
                  <c:v>130.7999877929687</c:v>
                </c:pt>
                <c:pt idx="1704">
                  <c:v>130.8999938964844</c:v>
                </c:pt>
                <c:pt idx="1705">
                  <c:v>131.0</c:v>
                </c:pt>
                <c:pt idx="1706">
                  <c:v>131.1000061035156</c:v>
                </c:pt>
                <c:pt idx="1707">
                  <c:v>131.2000122070312</c:v>
                </c:pt>
                <c:pt idx="1708">
                  <c:v>131.2999877929687</c:v>
                </c:pt>
                <c:pt idx="1709">
                  <c:v>131.3999938964844</c:v>
                </c:pt>
                <c:pt idx="1710">
                  <c:v>131.5</c:v>
                </c:pt>
                <c:pt idx="1711">
                  <c:v>131.6000061035156</c:v>
                </c:pt>
                <c:pt idx="1712">
                  <c:v>131.7000122070312</c:v>
                </c:pt>
                <c:pt idx="1713">
                  <c:v>131.7999877929687</c:v>
                </c:pt>
                <c:pt idx="1714">
                  <c:v>131.8999938964844</c:v>
                </c:pt>
                <c:pt idx="1715">
                  <c:v>132.0</c:v>
                </c:pt>
                <c:pt idx="1716">
                  <c:v>132.1000061035156</c:v>
                </c:pt>
                <c:pt idx="1717">
                  <c:v>132.2000122070312</c:v>
                </c:pt>
                <c:pt idx="1718">
                  <c:v>132.2999877929687</c:v>
                </c:pt>
                <c:pt idx="1719">
                  <c:v>132.3999938964844</c:v>
                </c:pt>
                <c:pt idx="1720">
                  <c:v>132.5</c:v>
                </c:pt>
                <c:pt idx="1721">
                  <c:v>132.6000061035156</c:v>
                </c:pt>
                <c:pt idx="1722">
                  <c:v>132.7000122070312</c:v>
                </c:pt>
                <c:pt idx="1723">
                  <c:v>132.7999877929687</c:v>
                </c:pt>
                <c:pt idx="1724">
                  <c:v>132.8999938964844</c:v>
                </c:pt>
                <c:pt idx="1725">
                  <c:v>133.0</c:v>
                </c:pt>
                <c:pt idx="1726">
                  <c:v>133.1000061035156</c:v>
                </c:pt>
                <c:pt idx="1727">
                  <c:v>133.2000122070312</c:v>
                </c:pt>
                <c:pt idx="1728">
                  <c:v>133.2999877929687</c:v>
                </c:pt>
                <c:pt idx="1729">
                  <c:v>133.3999938964844</c:v>
                </c:pt>
                <c:pt idx="1730">
                  <c:v>133.5</c:v>
                </c:pt>
                <c:pt idx="1731">
                  <c:v>133.6000061035156</c:v>
                </c:pt>
                <c:pt idx="1732">
                  <c:v>133.7000122070312</c:v>
                </c:pt>
                <c:pt idx="1733">
                  <c:v>133.7999877929687</c:v>
                </c:pt>
                <c:pt idx="1734">
                  <c:v>133.8999938964844</c:v>
                </c:pt>
                <c:pt idx="1735">
                  <c:v>134.0</c:v>
                </c:pt>
                <c:pt idx="1736">
                  <c:v>134.1000061035156</c:v>
                </c:pt>
                <c:pt idx="1737">
                  <c:v>134.2000122070312</c:v>
                </c:pt>
                <c:pt idx="1738">
                  <c:v>134.2999877929687</c:v>
                </c:pt>
                <c:pt idx="1739">
                  <c:v>134.3999938964844</c:v>
                </c:pt>
                <c:pt idx="1740">
                  <c:v>134.5</c:v>
                </c:pt>
                <c:pt idx="1741">
                  <c:v>134.6000061035156</c:v>
                </c:pt>
                <c:pt idx="1742">
                  <c:v>134.7000122070312</c:v>
                </c:pt>
                <c:pt idx="1743">
                  <c:v>134.7999877929687</c:v>
                </c:pt>
                <c:pt idx="1744">
                  <c:v>134.8999938964844</c:v>
                </c:pt>
                <c:pt idx="1745">
                  <c:v>135.0</c:v>
                </c:pt>
                <c:pt idx="1746">
                  <c:v>135.1000061035156</c:v>
                </c:pt>
                <c:pt idx="1747">
                  <c:v>135.2000122070312</c:v>
                </c:pt>
                <c:pt idx="1748">
                  <c:v>135.2999877929687</c:v>
                </c:pt>
                <c:pt idx="1749">
                  <c:v>135.3999938964844</c:v>
                </c:pt>
                <c:pt idx="1750">
                  <c:v>135.5</c:v>
                </c:pt>
                <c:pt idx="1751">
                  <c:v>135.6000061035156</c:v>
                </c:pt>
                <c:pt idx="1752">
                  <c:v>135.7000122070312</c:v>
                </c:pt>
                <c:pt idx="1753">
                  <c:v>135.7999877929687</c:v>
                </c:pt>
                <c:pt idx="1754">
                  <c:v>135.8999938964844</c:v>
                </c:pt>
                <c:pt idx="1755">
                  <c:v>136.0</c:v>
                </c:pt>
                <c:pt idx="1756">
                  <c:v>136.1000061035156</c:v>
                </c:pt>
                <c:pt idx="1757">
                  <c:v>136.2000122070312</c:v>
                </c:pt>
                <c:pt idx="1758">
                  <c:v>136.2999877929687</c:v>
                </c:pt>
                <c:pt idx="1759">
                  <c:v>136.3999938964844</c:v>
                </c:pt>
                <c:pt idx="1760">
                  <c:v>136.5</c:v>
                </c:pt>
                <c:pt idx="1761">
                  <c:v>136.6000061035156</c:v>
                </c:pt>
                <c:pt idx="1762">
                  <c:v>136.7000122070312</c:v>
                </c:pt>
                <c:pt idx="1763">
                  <c:v>136.7999877929687</c:v>
                </c:pt>
                <c:pt idx="1764">
                  <c:v>136.8999938964844</c:v>
                </c:pt>
                <c:pt idx="1765">
                  <c:v>137.0</c:v>
                </c:pt>
                <c:pt idx="1766">
                  <c:v>137.1000061035156</c:v>
                </c:pt>
                <c:pt idx="1767">
                  <c:v>137.2000122070312</c:v>
                </c:pt>
                <c:pt idx="1768">
                  <c:v>137.2999877929687</c:v>
                </c:pt>
                <c:pt idx="1769">
                  <c:v>137.3999938964844</c:v>
                </c:pt>
                <c:pt idx="1770">
                  <c:v>137.5</c:v>
                </c:pt>
                <c:pt idx="1771">
                  <c:v>137.6000061035156</c:v>
                </c:pt>
                <c:pt idx="1772">
                  <c:v>137.7000122070312</c:v>
                </c:pt>
                <c:pt idx="1773">
                  <c:v>137.7999877929687</c:v>
                </c:pt>
                <c:pt idx="1774">
                  <c:v>137.8999938964844</c:v>
                </c:pt>
                <c:pt idx="1775">
                  <c:v>138.0</c:v>
                </c:pt>
                <c:pt idx="1776">
                  <c:v>138.1000061035156</c:v>
                </c:pt>
                <c:pt idx="1777">
                  <c:v>138.2000122070312</c:v>
                </c:pt>
                <c:pt idx="1778">
                  <c:v>138.2999877929687</c:v>
                </c:pt>
                <c:pt idx="1779">
                  <c:v>138.3999938964844</c:v>
                </c:pt>
                <c:pt idx="1780">
                  <c:v>138.5</c:v>
                </c:pt>
                <c:pt idx="1781">
                  <c:v>138.6000061035156</c:v>
                </c:pt>
                <c:pt idx="1782">
                  <c:v>138.7000122070312</c:v>
                </c:pt>
                <c:pt idx="1783">
                  <c:v>138.7999877929687</c:v>
                </c:pt>
                <c:pt idx="1784">
                  <c:v>138.8999938964844</c:v>
                </c:pt>
                <c:pt idx="1785">
                  <c:v>139.0</c:v>
                </c:pt>
                <c:pt idx="1786">
                  <c:v>139.1000061035156</c:v>
                </c:pt>
                <c:pt idx="1787">
                  <c:v>139.2000122070312</c:v>
                </c:pt>
                <c:pt idx="1788">
                  <c:v>139.2999877929687</c:v>
                </c:pt>
                <c:pt idx="1789">
                  <c:v>139.3999938964844</c:v>
                </c:pt>
                <c:pt idx="1790">
                  <c:v>139.5</c:v>
                </c:pt>
                <c:pt idx="1791">
                  <c:v>139.6000061035156</c:v>
                </c:pt>
                <c:pt idx="1792">
                  <c:v>139.7000122070312</c:v>
                </c:pt>
                <c:pt idx="1793">
                  <c:v>139.7999877929687</c:v>
                </c:pt>
                <c:pt idx="1794">
                  <c:v>139.8999938964844</c:v>
                </c:pt>
                <c:pt idx="1795">
                  <c:v>140.0</c:v>
                </c:pt>
                <c:pt idx="1796">
                  <c:v>140.1000061035156</c:v>
                </c:pt>
                <c:pt idx="1797">
                  <c:v>140.2000122070312</c:v>
                </c:pt>
                <c:pt idx="1798">
                  <c:v>140.2999877929687</c:v>
                </c:pt>
                <c:pt idx="1799">
                  <c:v>140.3999938964844</c:v>
                </c:pt>
                <c:pt idx="1800">
                  <c:v>140.5</c:v>
                </c:pt>
                <c:pt idx="1801">
                  <c:v>140.6000061035156</c:v>
                </c:pt>
                <c:pt idx="1802">
                  <c:v>140.7000122070312</c:v>
                </c:pt>
                <c:pt idx="1803">
                  <c:v>140.7999877929687</c:v>
                </c:pt>
                <c:pt idx="1804">
                  <c:v>140.8999938964844</c:v>
                </c:pt>
                <c:pt idx="1805">
                  <c:v>141.0</c:v>
                </c:pt>
                <c:pt idx="1806">
                  <c:v>141.1000061035156</c:v>
                </c:pt>
                <c:pt idx="1807">
                  <c:v>141.2000122070312</c:v>
                </c:pt>
                <c:pt idx="1808">
                  <c:v>141.2999877929687</c:v>
                </c:pt>
                <c:pt idx="1809">
                  <c:v>141.3999938964844</c:v>
                </c:pt>
                <c:pt idx="1810">
                  <c:v>141.5</c:v>
                </c:pt>
                <c:pt idx="1811">
                  <c:v>141.6000061035156</c:v>
                </c:pt>
                <c:pt idx="1812">
                  <c:v>141.7000122070312</c:v>
                </c:pt>
                <c:pt idx="1813">
                  <c:v>141.7999877929687</c:v>
                </c:pt>
                <c:pt idx="1814">
                  <c:v>141.8999938964844</c:v>
                </c:pt>
                <c:pt idx="1815">
                  <c:v>142.0</c:v>
                </c:pt>
                <c:pt idx="1816">
                  <c:v>142.1000061035156</c:v>
                </c:pt>
                <c:pt idx="1817">
                  <c:v>142.2000122070312</c:v>
                </c:pt>
                <c:pt idx="1818">
                  <c:v>142.2999877929687</c:v>
                </c:pt>
                <c:pt idx="1819">
                  <c:v>142.3999938964844</c:v>
                </c:pt>
                <c:pt idx="1820">
                  <c:v>142.5</c:v>
                </c:pt>
                <c:pt idx="1821">
                  <c:v>142.6000061035156</c:v>
                </c:pt>
                <c:pt idx="1822">
                  <c:v>142.7000122070312</c:v>
                </c:pt>
                <c:pt idx="1823">
                  <c:v>142.7999877929687</c:v>
                </c:pt>
                <c:pt idx="1824">
                  <c:v>142.8999938964844</c:v>
                </c:pt>
                <c:pt idx="1825">
                  <c:v>143.0</c:v>
                </c:pt>
                <c:pt idx="1826">
                  <c:v>143.1000061035156</c:v>
                </c:pt>
                <c:pt idx="1827">
                  <c:v>143.2000122070312</c:v>
                </c:pt>
                <c:pt idx="1828">
                  <c:v>143.2999877929687</c:v>
                </c:pt>
                <c:pt idx="1829">
                  <c:v>143.3999938964844</c:v>
                </c:pt>
                <c:pt idx="1830">
                  <c:v>143.5</c:v>
                </c:pt>
                <c:pt idx="1831">
                  <c:v>143.6000061035156</c:v>
                </c:pt>
                <c:pt idx="1832">
                  <c:v>143.7000122070312</c:v>
                </c:pt>
                <c:pt idx="1833">
                  <c:v>143.7999877929687</c:v>
                </c:pt>
                <c:pt idx="1834">
                  <c:v>143.8999938964844</c:v>
                </c:pt>
                <c:pt idx="1835">
                  <c:v>144.0</c:v>
                </c:pt>
                <c:pt idx="1836">
                  <c:v>144.1000061035156</c:v>
                </c:pt>
                <c:pt idx="1837">
                  <c:v>144.2000122070312</c:v>
                </c:pt>
                <c:pt idx="1838">
                  <c:v>144.2999877929687</c:v>
                </c:pt>
                <c:pt idx="1839">
                  <c:v>144.3999938964844</c:v>
                </c:pt>
                <c:pt idx="1840">
                  <c:v>144.5</c:v>
                </c:pt>
                <c:pt idx="1841">
                  <c:v>144.6000061035156</c:v>
                </c:pt>
                <c:pt idx="1842">
                  <c:v>144.7000122070312</c:v>
                </c:pt>
                <c:pt idx="1843">
                  <c:v>144.7999877929687</c:v>
                </c:pt>
                <c:pt idx="1844">
                  <c:v>144.8999938964844</c:v>
                </c:pt>
                <c:pt idx="1845">
                  <c:v>145.0</c:v>
                </c:pt>
                <c:pt idx="1846">
                  <c:v>145.1000061035156</c:v>
                </c:pt>
                <c:pt idx="1847">
                  <c:v>145.2000122070312</c:v>
                </c:pt>
                <c:pt idx="1848">
                  <c:v>145.2999877929687</c:v>
                </c:pt>
                <c:pt idx="1849">
                  <c:v>145.3999938964844</c:v>
                </c:pt>
                <c:pt idx="1850">
                  <c:v>145.5</c:v>
                </c:pt>
                <c:pt idx="1851">
                  <c:v>145.6000061035156</c:v>
                </c:pt>
                <c:pt idx="1852">
                  <c:v>145.7000122070312</c:v>
                </c:pt>
                <c:pt idx="1853">
                  <c:v>145.7999877929687</c:v>
                </c:pt>
                <c:pt idx="1854">
                  <c:v>145.8999938964844</c:v>
                </c:pt>
                <c:pt idx="1855">
                  <c:v>146.0</c:v>
                </c:pt>
                <c:pt idx="1856">
                  <c:v>146.1000061035156</c:v>
                </c:pt>
                <c:pt idx="1857">
                  <c:v>146.2000122070312</c:v>
                </c:pt>
                <c:pt idx="1858">
                  <c:v>146.2999877929687</c:v>
                </c:pt>
                <c:pt idx="1859">
                  <c:v>146.3999938964844</c:v>
                </c:pt>
                <c:pt idx="1860">
                  <c:v>146.5</c:v>
                </c:pt>
                <c:pt idx="1861">
                  <c:v>146.6000061035156</c:v>
                </c:pt>
                <c:pt idx="1862">
                  <c:v>146.7000122070312</c:v>
                </c:pt>
                <c:pt idx="1863">
                  <c:v>146.7999877929687</c:v>
                </c:pt>
                <c:pt idx="1864">
                  <c:v>146.8999938964844</c:v>
                </c:pt>
                <c:pt idx="1865">
                  <c:v>147.0</c:v>
                </c:pt>
                <c:pt idx="1866">
                  <c:v>147.1000061035156</c:v>
                </c:pt>
                <c:pt idx="1867">
                  <c:v>147.2000122070312</c:v>
                </c:pt>
                <c:pt idx="1868">
                  <c:v>147.2999877929687</c:v>
                </c:pt>
                <c:pt idx="1869">
                  <c:v>147.3999938964844</c:v>
                </c:pt>
                <c:pt idx="1870">
                  <c:v>147.5</c:v>
                </c:pt>
                <c:pt idx="1871">
                  <c:v>147.6000061035156</c:v>
                </c:pt>
                <c:pt idx="1872">
                  <c:v>147.7000122070312</c:v>
                </c:pt>
                <c:pt idx="1873">
                  <c:v>147.7999877929687</c:v>
                </c:pt>
                <c:pt idx="1874">
                  <c:v>147.8999938964844</c:v>
                </c:pt>
                <c:pt idx="1875">
                  <c:v>148.0</c:v>
                </c:pt>
                <c:pt idx="1876">
                  <c:v>148.1000061035156</c:v>
                </c:pt>
                <c:pt idx="1877">
                  <c:v>148.2000122070312</c:v>
                </c:pt>
                <c:pt idx="1878">
                  <c:v>148.2999877929687</c:v>
                </c:pt>
                <c:pt idx="1879">
                  <c:v>148.3999938964844</c:v>
                </c:pt>
                <c:pt idx="1880">
                  <c:v>148.5</c:v>
                </c:pt>
                <c:pt idx="1881">
                  <c:v>148.6000061035156</c:v>
                </c:pt>
                <c:pt idx="1882">
                  <c:v>148.7000122070312</c:v>
                </c:pt>
                <c:pt idx="1883">
                  <c:v>148.7999877929687</c:v>
                </c:pt>
                <c:pt idx="1884">
                  <c:v>148.8999938964844</c:v>
                </c:pt>
                <c:pt idx="1885">
                  <c:v>149.0</c:v>
                </c:pt>
                <c:pt idx="1886">
                  <c:v>149.1000061035156</c:v>
                </c:pt>
                <c:pt idx="1887">
                  <c:v>149.2000122070312</c:v>
                </c:pt>
                <c:pt idx="1888">
                  <c:v>149.2999877929687</c:v>
                </c:pt>
                <c:pt idx="1889">
                  <c:v>149.3999938964844</c:v>
                </c:pt>
                <c:pt idx="1890">
                  <c:v>149.5</c:v>
                </c:pt>
                <c:pt idx="1891">
                  <c:v>149.6000061035156</c:v>
                </c:pt>
                <c:pt idx="1892">
                  <c:v>149.7000122070312</c:v>
                </c:pt>
                <c:pt idx="1893">
                  <c:v>149.7999877929687</c:v>
                </c:pt>
                <c:pt idx="1894">
                  <c:v>149.8999938964844</c:v>
                </c:pt>
                <c:pt idx="1895">
                  <c:v>150.0</c:v>
                </c:pt>
                <c:pt idx="1896">
                  <c:v>150.1000061035156</c:v>
                </c:pt>
                <c:pt idx="1897">
                  <c:v>150.2000122070312</c:v>
                </c:pt>
                <c:pt idx="1898">
                  <c:v>150.2999877929687</c:v>
                </c:pt>
                <c:pt idx="1899">
                  <c:v>150.3999938964844</c:v>
                </c:pt>
                <c:pt idx="1900">
                  <c:v>150.5</c:v>
                </c:pt>
                <c:pt idx="1901">
                  <c:v>150.6000061035156</c:v>
                </c:pt>
                <c:pt idx="1902">
                  <c:v>150.7000122070312</c:v>
                </c:pt>
                <c:pt idx="1903">
                  <c:v>150.7999877929687</c:v>
                </c:pt>
                <c:pt idx="1904">
                  <c:v>150.8999938964844</c:v>
                </c:pt>
                <c:pt idx="1905">
                  <c:v>151.0</c:v>
                </c:pt>
                <c:pt idx="1906">
                  <c:v>151.1000061035156</c:v>
                </c:pt>
                <c:pt idx="1907">
                  <c:v>151.2000122070312</c:v>
                </c:pt>
                <c:pt idx="1908">
                  <c:v>151.2999877929687</c:v>
                </c:pt>
                <c:pt idx="1909">
                  <c:v>151.3999938964844</c:v>
                </c:pt>
                <c:pt idx="1910">
                  <c:v>151.5</c:v>
                </c:pt>
                <c:pt idx="1911">
                  <c:v>151.6000061035156</c:v>
                </c:pt>
                <c:pt idx="1912">
                  <c:v>151.7000122070312</c:v>
                </c:pt>
                <c:pt idx="1913">
                  <c:v>151.7999877929687</c:v>
                </c:pt>
                <c:pt idx="1914">
                  <c:v>151.8999938964844</c:v>
                </c:pt>
                <c:pt idx="1915">
                  <c:v>152.0</c:v>
                </c:pt>
                <c:pt idx="1916">
                  <c:v>152.1000061035156</c:v>
                </c:pt>
                <c:pt idx="1917">
                  <c:v>152.2000122070312</c:v>
                </c:pt>
                <c:pt idx="1918">
                  <c:v>152.2999877929687</c:v>
                </c:pt>
                <c:pt idx="1919">
                  <c:v>152.3999938964844</c:v>
                </c:pt>
                <c:pt idx="1920">
                  <c:v>152.5</c:v>
                </c:pt>
                <c:pt idx="1921">
                  <c:v>152.6000061035156</c:v>
                </c:pt>
                <c:pt idx="1922">
                  <c:v>152.7000122070312</c:v>
                </c:pt>
                <c:pt idx="1923">
                  <c:v>152.7999877929687</c:v>
                </c:pt>
                <c:pt idx="1924">
                  <c:v>152.8999938964844</c:v>
                </c:pt>
                <c:pt idx="1925">
                  <c:v>153.0</c:v>
                </c:pt>
                <c:pt idx="1926">
                  <c:v>153.1000061035156</c:v>
                </c:pt>
                <c:pt idx="1927">
                  <c:v>153.2000122070312</c:v>
                </c:pt>
                <c:pt idx="1928">
                  <c:v>153.2999877929687</c:v>
                </c:pt>
                <c:pt idx="1929">
                  <c:v>153.3999938964844</c:v>
                </c:pt>
                <c:pt idx="1930">
                  <c:v>153.5</c:v>
                </c:pt>
                <c:pt idx="1931">
                  <c:v>153.6000061035156</c:v>
                </c:pt>
                <c:pt idx="1932">
                  <c:v>153.7000122070312</c:v>
                </c:pt>
                <c:pt idx="1933">
                  <c:v>153.7999877929687</c:v>
                </c:pt>
                <c:pt idx="1934">
                  <c:v>153.8999938964844</c:v>
                </c:pt>
                <c:pt idx="1935">
                  <c:v>154.0</c:v>
                </c:pt>
                <c:pt idx="1936">
                  <c:v>154.1000061035156</c:v>
                </c:pt>
                <c:pt idx="1937">
                  <c:v>154.2000122070312</c:v>
                </c:pt>
                <c:pt idx="1938">
                  <c:v>154.2999877929687</c:v>
                </c:pt>
                <c:pt idx="1939">
                  <c:v>154.3999938964844</c:v>
                </c:pt>
                <c:pt idx="1940">
                  <c:v>154.5</c:v>
                </c:pt>
                <c:pt idx="1941">
                  <c:v>154.6000061035156</c:v>
                </c:pt>
                <c:pt idx="1942">
                  <c:v>154.7000122070312</c:v>
                </c:pt>
                <c:pt idx="1943">
                  <c:v>154.7999877929687</c:v>
                </c:pt>
                <c:pt idx="1944">
                  <c:v>154.8999938964844</c:v>
                </c:pt>
                <c:pt idx="1945">
                  <c:v>155.0</c:v>
                </c:pt>
                <c:pt idx="1946">
                  <c:v>155.1000061035156</c:v>
                </c:pt>
                <c:pt idx="1947">
                  <c:v>155.2000122070312</c:v>
                </c:pt>
                <c:pt idx="1948">
                  <c:v>155.2999877929687</c:v>
                </c:pt>
                <c:pt idx="1949">
                  <c:v>155.3999938964844</c:v>
                </c:pt>
                <c:pt idx="1950">
                  <c:v>155.5</c:v>
                </c:pt>
                <c:pt idx="1951">
                  <c:v>155.6000061035156</c:v>
                </c:pt>
                <c:pt idx="1952">
                  <c:v>155.7000122070312</c:v>
                </c:pt>
                <c:pt idx="1953">
                  <c:v>155.7999877929687</c:v>
                </c:pt>
                <c:pt idx="1954">
                  <c:v>155.8999938964844</c:v>
                </c:pt>
                <c:pt idx="1955">
                  <c:v>156.0</c:v>
                </c:pt>
                <c:pt idx="1956">
                  <c:v>156.1000061035156</c:v>
                </c:pt>
                <c:pt idx="1957">
                  <c:v>156.2000122070312</c:v>
                </c:pt>
                <c:pt idx="1958">
                  <c:v>156.2999877929687</c:v>
                </c:pt>
                <c:pt idx="1959">
                  <c:v>156.3999938964844</c:v>
                </c:pt>
                <c:pt idx="1960">
                  <c:v>156.5</c:v>
                </c:pt>
                <c:pt idx="1961">
                  <c:v>156.6000061035156</c:v>
                </c:pt>
                <c:pt idx="1962">
                  <c:v>156.7000122070312</c:v>
                </c:pt>
                <c:pt idx="1963">
                  <c:v>156.7999877929687</c:v>
                </c:pt>
                <c:pt idx="1964">
                  <c:v>156.8999938964844</c:v>
                </c:pt>
                <c:pt idx="1965">
                  <c:v>157.0</c:v>
                </c:pt>
                <c:pt idx="1966">
                  <c:v>157.1000061035156</c:v>
                </c:pt>
                <c:pt idx="1967">
                  <c:v>157.2000122070312</c:v>
                </c:pt>
                <c:pt idx="1968">
                  <c:v>157.2999877929687</c:v>
                </c:pt>
                <c:pt idx="1969">
                  <c:v>157.3999938964844</c:v>
                </c:pt>
                <c:pt idx="1970">
                  <c:v>157.5</c:v>
                </c:pt>
                <c:pt idx="1971">
                  <c:v>157.6000061035156</c:v>
                </c:pt>
                <c:pt idx="1972">
                  <c:v>157.7000122070312</c:v>
                </c:pt>
                <c:pt idx="1973">
                  <c:v>157.7999877929687</c:v>
                </c:pt>
                <c:pt idx="1974">
                  <c:v>157.8999938964844</c:v>
                </c:pt>
                <c:pt idx="1975">
                  <c:v>158.0</c:v>
                </c:pt>
                <c:pt idx="1976">
                  <c:v>158.1000061035156</c:v>
                </c:pt>
                <c:pt idx="1977">
                  <c:v>158.2000122070312</c:v>
                </c:pt>
                <c:pt idx="1978">
                  <c:v>158.2999877929687</c:v>
                </c:pt>
                <c:pt idx="1979">
                  <c:v>158.3999938964844</c:v>
                </c:pt>
                <c:pt idx="1980">
                  <c:v>158.5</c:v>
                </c:pt>
                <c:pt idx="1981">
                  <c:v>158.6000061035156</c:v>
                </c:pt>
                <c:pt idx="1982">
                  <c:v>158.7000122070312</c:v>
                </c:pt>
                <c:pt idx="1983">
                  <c:v>158.7999877929687</c:v>
                </c:pt>
                <c:pt idx="1984">
                  <c:v>158.8999938964844</c:v>
                </c:pt>
                <c:pt idx="1985">
                  <c:v>159.0</c:v>
                </c:pt>
                <c:pt idx="1986">
                  <c:v>159.1000061035156</c:v>
                </c:pt>
                <c:pt idx="1987">
                  <c:v>159.2000122070312</c:v>
                </c:pt>
                <c:pt idx="1988">
                  <c:v>159.2999877929687</c:v>
                </c:pt>
                <c:pt idx="1989">
                  <c:v>159.3999938964844</c:v>
                </c:pt>
                <c:pt idx="1990">
                  <c:v>159.5</c:v>
                </c:pt>
                <c:pt idx="1991">
                  <c:v>159.6000061035156</c:v>
                </c:pt>
                <c:pt idx="1992">
                  <c:v>159.7000122070312</c:v>
                </c:pt>
                <c:pt idx="1993">
                  <c:v>159.7999877929687</c:v>
                </c:pt>
                <c:pt idx="1994">
                  <c:v>159.8999938964844</c:v>
                </c:pt>
                <c:pt idx="1995">
                  <c:v>160.0</c:v>
                </c:pt>
                <c:pt idx="1996">
                  <c:v>160.1000061035156</c:v>
                </c:pt>
                <c:pt idx="1997">
                  <c:v>160.2000122070312</c:v>
                </c:pt>
                <c:pt idx="1998">
                  <c:v>160.2999877929687</c:v>
                </c:pt>
                <c:pt idx="1999">
                  <c:v>160.3999938964844</c:v>
                </c:pt>
                <c:pt idx="2000">
                  <c:v>160.5</c:v>
                </c:pt>
                <c:pt idx="2001">
                  <c:v>160.6000061035156</c:v>
                </c:pt>
                <c:pt idx="2002">
                  <c:v>160.7000122070312</c:v>
                </c:pt>
                <c:pt idx="2003">
                  <c:v>160.7999877929687</c:v>
                </c:pt>
                <c:pt idx="2004">
                  <c:v>160.8999938964844</c:v>
                </c:pt>
                <c:pt idx="2005">
                  <c:v>161.0</c:v>
                </c:pt>
                <c:pt idx="2006">
                  <c:v>161.1000061035156</c:v>
                </c:pt>
                <c:pt idx="2007">
                  <c:v>161.2000122070312</c:v>
                </c:pt>
                <c:pt idx="2008">
                  <c:v>161.2999877929687</c:v>
                </c:pt>
                <c:pt idx="2009">
                  <c:v>161.3999938964844</c:v>
                </c:pt>
                <c:pt idx="2010">
                  <c:v>161.5</c:v>
                </c:pt>
                <c:pt idx="2011">
                  <c:v>161.6000061035156</c:v>
                </c:pt>
                <c:pt idx="2012">
                  <c:v>161.7000122070312</c:v>
                </c:pt>
                <c:pt idx="2013">
                  <c:v>161.7999877929687</c:v>
                </c:pt>
                <c:pt idx="2014">
                  <c:v>161.8999938964844</c:v>
                </c:pt>
                <c:pt idx="2015">
                  <c:v>162.0</c:v>
                </c:pt>
                <c:pt idx="2016">
                  <c:v>162.1000061035156</c:v>
                </c:pt>
                <c:pt idx="2017">
                  <c:v>162.2000122070312</c:v>
                </c:pt>
                <c:pt idx="2018">
                  <c:v>162.2999877929687</c:v>
                </c:pt>
                <c:pt idx="2019">
                  <c:v>162.3999938964844</c:v>
                </c:pt>
                <c:pt idx="2020">
                  <c:v>162.5</c:v>
                </c:pt>
                <c:pt idx="2021">
                  <c:v>162.6000061035156</c:v>
                </c:pt>
                <c:pt idx="2022">
                  <c:v>162.7000122070312</c:v>
                </c:pt>
                <c:pt idx="2023">
                  <c:v>162.7999877929687</c:v>
                </c:pt>
                <c:pt idx="2024">
                  <c:v>162.8999938964844</c:v>
                </c:pt>
                <c:pt idx="2025">
                  <c:v>163.0</c:v>
                </c:pt>
                <c:pt idx="2026">
                  <c:v>163.1000061035156</c:v>
                </c:pt>
                <c:pt idx="2027">
                  <c:v>163.2000122070312</c:v>
                </c:pt>
                <c:pt idx="2028">
                  <c:v>163.2999877929687</c:v>
                </c:pt>
                <c:pt idx="2029">
                  <c:v>163.3999938964844</c:v>
                </c:pt>
                <c:pt idx="2030">
                  <c:v>163.5</c:v>
                </c:pt>
                <c:pt idx="2031">
                  <c:v>163.6000061035156</c:v>
                </c:pt>
                <c:pt idx="2032">
                  <c:v>163.7000122070312</c:v>
                </c:pt>
                <c:pt idx="2033">
                  <c:v>163.7999877929687</c:v>
                </c:pt>
                <c:pt idx="2034">
                  <c:v>163.8999938964844</c:v>
                </c:pt>
                <c:pt idx="2035">
                  <c:v>164.0</c:v>
                </c:pt>
                <c:pt idx="2036">
                  <c:v>164.1000061035156</c:v>
                </c:pt>
                <c:pt idx="2037">
                  <c:v>164.2000122070312</c:v>
                </c:pt>
                <c:pt idx="2038">
                  <c:v>164.2999877929687</c:v>
                </c:pt>
                <c:pt idx="2039">
                  <c:v>164.3999938964844</c:v>
                </c:pt>
                <c:pt idx="2040">
                  <c:v>164.5</c:v>
                </c:pt>
                <c:pt idx="2041">
                  <c:v>164.6000061035156</c:v>
                </c:pt>
                <c:pt idx="2042">
                  <c:v>164.7000122070312</c:v>
                </c:pt>
                <c:pt idx="2043">
                  <c:v>164.7999877929687</c:v>
                </c:pt>
                <c:pt idx="2044">
                  <c:v>164.8999938964844</c:v>
                </c:pt>
                <c:pt idx="2045">
                  <c:v>165.0</c:v>
                </c:pt>
                <c:pt idx="2046">
                  <c:v>165.1000061035156</c:v>
                </c:pt>
                <c:pt idx="2047">
                  <c:v>165.2000122070312</c:v>
                </c:pt>
                <c:pt idx="2048">
                  <c:v>165.2999877929687</c:v>
                </c:pt>
                <c:pt idx="2049">
                  <c:v>165.3999938964844</c:v>
                </c:pt>
                <c:pt idx="2050">
                  <c:v>165.5</c:v>
                </c:pt>
                <c:pt idx="2051">
                  <c:v>165.6000061035156</c:v>
                </c:pt>
                <c:pt idx="2052">
                  <c:v>165.7000122070312</c:v>
                </c:pt>
                <c:pt idx="2053">
                  <c:v>165.7999877929687</c:v>
                </c:pt>
                <c:pt idx="2054">
                  <c:v>165.8999938964844</c:v>
                </c:pt>
                <c:pt idx="2055">
                  <c:v>166.0</c:v>
                </c:pt>
                <c:pt idx="2056">
                  <c:v>166.1000061035156</c:v>
                </c:pt>
                <c:pt idx="2057">
                  <c:v>166.2000122070312</c:v>
                </c:pt>
                <c:pt idx="2058">
                  <c:v>166.2999877929687</c:v>
                </c:pt>
                <c:pt idx="2059">
                  <c:v>166.3999938964844</c:v>
                </c:pt>
                <c:pt idx="2060">
                  <c:v>166.5</c:v>
                </c:pt>
                <c:pt idx="2061">
                  <c:v>166.6000061035156</c:v>
                </c:pt>
                <c:pt idx="2062">
                  <c:v>166.7000122070312</c:v>
                </c:pt>
                <c:pt idx="2063">
                  <c:v>166.7999877929687</c:v>
                </c:pt>
                <c:pt idx="2064">
                  <c:v>166.8999938964844</c:v>
                </c:pt>
                <c:pt idx="2065">
                  <c:v>167.0</c:v>
                </c:pt>
                <c:pt idx="2066">
                  <c:v>167.1000061035156</c:v>
                </c:pt>
                <c:pt idx="2067">
                  <c:v>167.2000122070312</c:v>
                </c:pt>
                <c:pt idx="2068">
                  <c:v>167.2999877929687</c:v>
                </c:pt>
                <c:pt idx="2069">
                  <c:v>167.3999938964844</c:v>
                </c:pt>
                <c:pt idx="2070">
                  <c:v>167.5</c:v>
                </c:pt>
                <c:pt idx="2071">
                  <c:v>167.6000061035156</c:v>
                </c:pt>
                <c:pt idx="2072">
                  <c:v>167.7000122070312</c:v>
                </c:pt>
                <c:pt idx="2073">
                  <c:v>167.7999877929687</c:v>
                </c:pt>
                <c:pt idx="2074">
                  <c:v>167.8999938964844</c:v>
                </c:pt>
                <c:pt idx="2075">
                  <c:v>168.0</c:v>
                </c:pt>
                <c:pt idx="2076">
                  <c:v>168.1000061035156</c:v>
                </c:pt>
                <c:pt idx="2077">
                  <c:v>168.2000122070312</c:v>
                </c:pt>
                <c:pt idx="2078">
                  <c:v>168.2999877929687</c:v>
                </c:pt>
                <c:pt idx="2079">
                  <c:v>168.3999938964844</c:v>
                </c:pt>
                <c:pt idx="2080">
                  <c:v>168.5</c:v>
                </c:pt>
                <c:pt idx="2081">
                  <c:v>168.6000061035156</c:v>
                </c:pt>
                <c:pt idx="2082">
                  <c:v>168.7000122070312</c:v>
                </c:pt>
                <c:pt idx="2083">
                  <c:v>168.7999877929687</c:v>
                </c:pt>
                <c:pt idx="2084">
                  <c:v>168.8999938964844</c:v>
                </c:pt>
                <c:pt idx="2085">
                  <c:v>169.0</c:v>
                </c:pt>
                <c:pt idx="2086">
                  <c:v>169.1000061035156</c:v>
                </c:pt>
                <c:pt idx="2087">
                  <c:v>169.2000122070312</c:v>
                </c:pt>
                <c:pt idx="2088">
                  <c:v>169.2999877929687</c:v>
                </c:pt>
                <c:pt idx="2089">
                  <c:v>169.3999938964844</c:v>
                </c:pt>
                <c:pt idx="2090">
                  <c:v>169.5</c:v>
                </c:pt>
                <c:pt idx="2091">
                  <c:v>169.6000061035156</c:v>
                </c:pt>
                <c:pt idx="2092">
                  <c:v>169.7000122070312</c:v>
                </c:pt>
                <c:pt idx="2093">
                  <c:v>169.7999877929687</c:v>
                </c:pt>
                <c:pt idx="2094">
                  <c:v>169.8999938964844</c:v>
                </c:pt>
                <c:pt idx="2095">
                  <c:v>170.0</c:v>
                </c:pt>
                <c:pt idx="2096">
                  <c:v>170.1000061035156</c:v>
                </c:pt>
                <c:pt idx="2097">
                  <c:v>170.2000122070312</c:v>
                </c:pt>
                <c:pt idx="2098">
                  <c:v>170.2999877929687</c:v>
                </c:pt>
                <c:pt idx="2099">
                  <c:v>170.3999938964844</c:v>
                </c:pt>
                <c:pt idx="2100">
                  <c:v>170.5</c:v>
                </c:pt>
                <c:pt idx="2101">
                  <c:v>170.6000061035156</c:v>
                </c:pt>
                <c:pt idx="2102">
                  <c:v>170.7000122070312</c:v>
                </c:pt>
                <c:pt idx="2103">
                  <c:v>170.7999877929687</c:v>
                </c:pt>
                <c:pt idx="2104">
                  <c:v>170.8999938964844</c:v>
                </c:pt>
                <c:pt idx="2105">
                  <c:v>171.0</c:v>
                </c:pt>
                <c:pt idx="2106">
                  <c:v>171.1000061035156</c:v>
                </c:pt>
                <c:pt idx="2107">
                  <c:v>171.2000122070312</c:v>
                </c:pt>
                <c:pt idx="2108">
                  <c:v>171.2999877929687</c:v>
                </c:pt>
                <c:pt idx="2109">
                  <c:v>171.3999938964844</c:v>
                </c:pt>
                <c:pt idx="2110">
                  <c:v>171.5</c:v>
                </c:pt>
                <c:pt idx="2111">
                  <c:v>171.6000061035156</c:v>
                </c:pt>
                <c:pt idx="2112">
                  <c:v>171.7000122070312</c:v>
                </c:pt>
                <c:pt idx="2113">
                  <c:v>171.7999877929687</c:v>
                </c:pt>
                <c:pt idx="2114">
                  <c:v>171.8999938964844</c:v>
                </c:pt>
                <c:pt idx="2115">
                  <c:v>172.0</c:v>
                </c:pt>
                <c:pt idx="2116">
                  <c:v>172.1000061035156</c:v>
                </c:pt>
                <c:pt idx="2117">
                  <c:v>172.2000122070312</c:v>
                </c:pt>
                <c:pt idx="2118">
                  <c:v>172.2999877929687</c:v>
                </c:pt>
                <c:pt idx="2119">
                  <c:v>172.3999938964844</c:v>
                </c:pt>
                <c:pt idx="2120">
                  <c:v>172.5</c:v>
                </c:pt>
                <c:pt idx="2121">
                  <c:v>172.6000061035156</c:v>
                </c:pt>
                <c:pt idx="2122">
                  <c:v>172.7000122070312</c:v>
                </c:pt>
                <c:pt idx="2123">
                  <c:v>172.7999877929687</c:v>
                </c:pt>
                <c:pt idx="2124">
                  <c:v>172.8999938964844</c:v>
                </c:pt>
                <c:pt idx="2125">
                  <c:v>173.0</c:v>
                </c:pt>
                <c:pt idx="2126">
                  <c:v>173.1000061035156</c:v>
                </c:pt>
                <c:pt idx="2127">
                  <c:v>173.2000122070312</c:v>
                </c:pt>
                <c:pt idx="2128">
                  <c:v>173.2999877929687</c:v>
                </c:pt>
                <c:pt idx="2129">
                  <c:v>173.3999938964844</c:v>
                </c:pt>
                <c:pt idx="2130">
                  <c:v>173.5</c:v>
                </c:pt>
                <c:pt idx="2131">
                  <c:v>173.6000061035156</c:v>
                </c:pt>
                <c:pt idx="2132">
                  <c:v>173.7000122070312</c:v>
                </c:pt>
                <c:pt idx="2133">
                  <c:v>173.7999877929687</c:v>
                </c:pt>
                <c:pt idx="2134">
                  <c:v>173.8999938964844</c:v>
                </c:pt>
                <c:pt idx="2135">
                  <c:v>174.0</c:v>
                </c:pt>
                <c:pt idx="2136">
                  <c:v>174.1000061035156</c:v>
                </c:pt>
                <c:pt idx="2137">
                  <c:v>174.2000122070312</c:v>
                </c:pt>
                <c:pt idx="2138">
                  <c:v>174.2999877929687</c:v>
                </c:pt>
                <c:pt idx="2139">
                  <c:v>174.3999938964844</c:v>
                </c:pt>
                <c:pt idx="2140">
                  <c:v>174.5</c:v>
                </c:pt>
                <c:pt idx="2141">
                  <c:v>174.6000061035156</c:v>
                </c:pt>
                <c:pt idx="2142">
                  <c:v>174.7000122070312</c:v>
                </c:pt>
                <c:pt idx="2143">
                  <c:v>174.7999877929687</c:v>
                </c:pt>
                <c:pt idx="2144">
                  <c:v>174.8999938964844</c:v>
                </c:pt>
                <c:pt idx="2145">
                  <c:v>175.0</c:v>
                </c:pt>
                <c:pt idx="2146">
                  <c:v>175.1000061035156</c:v>
                </c:pt>
                <c:pt idx="2147">
                  <c:v>175.2000122070312</c:v>
                </c:pt>
                <c:pt idx="2148">
                  <c:v>175.2999877929687</c:v>
                </c:pt>
                <c:pt idx="2149">
                  <c:v>175.3999938964844</c:v>
                </c:pt>
                <c:pt idx="2150">
                  <c:v>175.5</c:v>
                </c:pt>
                <c:pt idx="2151">
                  <c:v>175.6000061035156</c:v>
                </c:pt>
                <c:pt idx="2152">
                  <c:v>175.7000122070312</c:v>
                </c:pt>
                <c:pt idx="2153">
                  <c:v>175.7999877929687</c:v>
                </c:pt>
                <c:pt idx="2154">
                  <c:v>175.8999938964844</c:v>
                </c:pt>
                <c:pt idx="2155">
                  <c:v>176.0</c:v>
                </c:pt>
                <c:pt idx="2156">
                  <c:v>176.1000061035156</c:v>
                </c:pt>
                <c:pt idx="2157">
                  <c:v>176.2000122070312</c:v>
                </c:pt>
                <c:pt idx="2158">
                  <c:v>176.2999877929687</c:v>
                </c:pt>
                <c:pt idx="2159">
                  <c:v>176.3999938964844</c:v>
                </c:pt>
                <c:pt idx="2160">
                  <c:v>176.5</c:v>
                </c:pt>
                <c:pt idx="2161">
                  <c:v>176.6000061035156</c:v>
                </c:pt>
                <c:pt idx="2162">
                  <c:v>176.7000122070312</c:v>
                </c:pt>
                <c:pt idx="2163">
                  <c:v>176.7999877929687</c:v>
                </c:pt>
                <c:pt idx="2164">
                  <c:v>176.8999938964844</c:v>
                </c:pt>
                <c:pt idx="2165">
                  <c:v>177.0</c:v>
                </c:pt>
                <c:pt idx="2166">
                  <c:v>177.1000061035156</c:v>
                </c:pt>
                <c:pt idx="2167">
                  <c:v>177.2000122070312</c:v>
                </c:pt>
                <c:pt idx="2168">
                  <c:v>177.2999877929687</c:v>
                </c:pt>
                <c:pt idx="2169">
                  <c:v>177.3999938964844</c:v>
                </c:pt>
                <c:pt idx="2170">
                  <c:v>177.5</c:v>
                </c:pt>
                <c:pt idx="2171">
                  <c:v>177.6000061035156</c:v>
                </c:pt>
                <c:pt idx="2172">
                  <c:v>177.7000122070312</c:v>
                </c:pt>
                <c:pt idx="2173">
                  <c:v>177.7999877929687</c:v>
                </c:pt>
                <c:pt idx="2174">
                  <c:v>177.8999938964844</c:v>
                </c:pt>
                <c:pt idx="2175">
                  <c:v>178.0</c:v>
                </c:pt>
                <c:pt idx="2176">
                  <c:v>178.1000061035156</c:v>
                </c:pt>
                <c:pt idx="2177">
                  <c:v>178.2000122070312</c:v>
                </c:pt>
                <c:pt idx="2178">
                  <c:v>178.2999877929687</c:v>
                </c:pt>
                <c:pt idx="2179">
                  <c:v>178.3999938964844</c:v>
                </c:pt>
                <c:pt idx="2180">
                  <c:v>178.5</c:v>
                </c:pt>
                <c:pt idx="2181">
                  <c:v>178.6000061035156</c:v>
                </c:pt>
                <c:pt idx="2182">
                  <c:v>178.7000122070312</c:v>
                </c:pt>
                <c:pt idx="2183">
                  <c:v>178.7999877929687</c:v>
                </c:pt>
                <c:pt idx="2184">
                  <c:v>178.8999938964844</c:v>
                </c:pt>
                <c:pt idx="2185">
                  <c:v>179.0</c:v>
                </c:pt>
                <c:pt idx="2186">
                  <c:v>179.1000061035156</c:v>
                </c:pt>
                <c:pt idx="2187">
                  <c:v>179.2000122070312</c:v>
                </c:pt>
                <c:pt idx="2188">
                  <c:v>179.2999877929687</c:v>
                </c:pt>
                <c:pt idx="2189">
                  <c:v>179.3999938964844</c:v>
                </c:pt>
                <c:pt idx="2190">
                  <c:v>179.5</c:v>
                </c:pt>
                <c:pt idx="2191">
                  <c:v>179.6000061035156</c:v>
                </c:pt>
                <c:pt idx="2192">
                  <c:v>179.7000122070312</c:v>
                </c:pt>
                <c:pt idx="2193">
                  <c:v>179.7999877929687</c:v>
                </c:pt>
                <c:pt idx="2194">
                  <c:v>179.8999938964844</c:v>
                </c:pt>
                <c:pt idx="2195">
                  <c:v>180.0</c:v>
                </c:pt>
                <c:pt idx="2196">
                  <c:v>180.1000061035156</c:v>
                </c:pt>
                <c:pt idx="2197">
                  <c:v>180.2000122070312</c:v>
                </c:pt>
                <c:pt idx="2198">
                  <c:v>180.2999877929687</c:v>
                </c:pt>
                <c:pt idx="2199">
                  <c:v>180.3999938964844</c:v>
                </c:pt>
                <c:pt idx="2200">
                  <c:v>180.5</c:v>
                </c:pt>
                <c:pt idx="2201">
                  <c:v>180.6000061035156</c:v>
                </c:pt>
                <c:pt idx="2202">
                  <c:v>180.7000122070312</c:v>
                </c:pt>
                <c:pt idx="2203">
                  <c:v>180.7999877929687</c:v>
                </c:pt>
                <c:pt idx="2204">
                  <c:v>180.8999938964844</c:v>
                </c:pt>
                <c:pt idx="2205">
                  <c:v>181.0</c:v>
                </c:pt>
                <c:pt idx="2206">
                  <c:v>181.1000061035156</c:v>
                </c:pt>
                <c:pt idx="2207">
                  <c:v>181.2000122070312</c:v>
                </c:pt>
                <c:pt idx="2208">
                  <c:v>181.2999877929687</c:v>
                </c:pt>
                <c:pt idx="2209">
                  <c:v>181.3999938964844</c:v>
                </c:pt>
                <c:pt idx="2210">
                  <c:v>181.5</c:v>
                </c:pt>
                <c:pt idx="2211">
                  <c:v>181.6000061035156</c:v>
                </c:pt>
                <c:pt idx="2212">
                  <c:v>181.7000122070312</c:v>
                </c:pt>
                <c:pt idx="2213">
                  <c:v>181.7999877929687</c:v>
                </c:pt>
                <c:pt idx="2214">
                  <c:v>181.8999938964844</c:v>
                </c:pt>
                <c:pt idx="2215">
                  <c:v>182.0</c:v>
                </c:pt>
                <c:pt idx="2216">
                  <c:v>182.1000061035156</c:v>
                </c:pt>
                <c:pt idx="2217">
                  <c:v>182.2000122070312</c:v>
                </c:pt>
                <c:pt idx="2218">
                  <c:v>182.2999877929687</c:v>
                </c:pt>
                <c:pt idx="2219">
                  <c:v>182.3999938964844</c:v>
                </c:pt>
                <c:pt idx="2220">
                  <c:v>182.5</c:v>
                </c:pt>
                <c:pt idx="2221">
                  <c:v>182.6000061035156</c:v>
                </c:pt>
                <c:pt idx="2222">
                  <c:v>182.7000122070312</c:v>
                </c:pt>
                <c:pt idx="2223">
                  <c:v>182.7999877929687</c:v>
                </c:pt>
                <c:pt idx="2224">
                  <c:v>182.8999938964844</c:v>
                </c:pt>
                <c:pt idx="2225">
                  <c:v>183.0</c:v>
                </c:pt>
                <c:pt idx="2226">
                  <c:v>183.1000061035156</c:v>
                </c:pt>
                <c:pt idx="2227">
                  <c:v>183.2000122070312</c:v>
                </c:pt>
                <c:pt idx="2228">
                  <c:v>183.2999877929687</c:v>
                </c:pt>
                <c:pt idx="2229">
                  <c:v>183.3999938964844</c:v>
                </c:pt>
                <c:pt idx="2230">
                  <c:v>183.5</c:v>
                </c:pt>
                <c:pt idx="2231">
                  <c:v>183.6000061035156</c:v>
                </c:pt>
                <c:pt idx="2232">
                  <c:v>183.7000122070312</c:v>
                </c:pt>
                <c:pt idx="2233">
                  <c:v>183.7999877929687</c:v>
                </c:pt>
                <c:pt idx="2234">
                  <c:v>183.8999938964844</c:v>
                </c:pt>
                <c:pt idx="2235">
                  <c:v>184.0</c:v>
                </c:pt>
                <c:pt idx="2236">
                  <c:v>184.1000061035156</c:v>
                </c:pt>
                <c:pt idx="2237">
                  <c:v>184.2000122070312</c:v>
                </c:pt>
                <c:pt idx="2238">
                  <c:v>184.2999877929687</c:v>
                </c:pt>
                <c:pt idx="2239">
                  <c:v>184.3999938964844</c:v>
                </c:pt>
                <c:pt idx="2240">
                  <c:v>184.5</c:v>
                </c:pt>
                <c:pt idx="2241">
                  <c:v>184.6000061035156</c:v>
                </c:pt>
                <c:pt idx="2242">
                  <c:v>184.7000122070312</c:v>
                </c:pt>
                <c:pt idx="2243">
                  <c:v>184.7999877929687</c:v>
                </c:pt>
                <c:pt idx="2244">
                  <c:v>184.8999938964844</c:v>
                </c:pt>
                <c:pt idx="2245">
                  <c:v>185.0</c:v>
                </c:pt>
                <c:pt idx="2246">
                  <c:v>185.1000061035156</c:v>
                </c:pt>
                <c:pt idx="2247">
                  <c:v>185.2000122070312</c:v>
                </c:pt>
                <c:pt idx="2248">
                  <c:v>185.2999877929687</c:v>
                </c:pt>
                <c:pt idx="2249">
                  <c:v>185.3999938964844</c:v>
                </c:pt>
                <c:pt idx="2250">
                  <c:v>185.5</c:v>
                </c:pt>
                <c:pt idx="2251">
                  <c:v>185.6000061035156</c:v>
                </c:pt>
                <c:pt idx="2252">
                  <c:v>185.7000122070312</c:v>
                </c:pt>
                <c:pt idx="2253">
                  <c:v>185.7999877929687</c:v>
                </c:pt>
                <c:pt idx="2254">
                  <c:v>185.8999938964844</c:v>
                </c:pt>
                <c:pt idx="2255">
                  <c:v>186.0</c:v>
                </c:pt>
                <c:pt idx="2256">
                  <c:v>186.1000061035156</c:v>
                </c:pt>
                <c:pt idx="2257">
                  <c:v>186.2000122070312</c:v>
                </c:pt>
                <c:pt idx="2258">
                  <c:v>186.2999877929687</c:v>
                </c:pt>
                <c:pt idx="2259">
                  <c:v>186.3999938964844</c:v>
                </c:pt>
                <c:pt idx="2260">
                  <c:v>186.5</c:v>
                </c:pt>
                <c:pt idx="2261">
                  <c:v>186.6000061035156</c:v>
                </c:pt>
                <c:pt idx="2262">
                  <c:v>186.7000122070312</c:v>
                </c:pt>
                <c:pt idx="2263">
                  <c:v>186.7999877929687</c:v>
                </c:pt>
                <c:pt idx="2264">
                  <c:v>186.8999938964844</c:v>
                </c:pt>
                <c:pt idx="2265">
                  <c:v>187.0</c:v>
                </c:pt>
                <c:pt idx="2266">
                  <c:v>187.1000061035156</c:v>
                </c:pt>
                <c:pt idx="2267">
                  <c:v>187.2000122070312</c:v>
                </c:pt>
                <c:pt idx="2268">
                  <c:v>187.2999877929687</c:v>
                </c:pt>
                <c:pt idx="2269">
                  <c:v>187.3999938964844</c:v>
                </c:pt>
                <c:pt idx="2270">
                  <c:v>187.5</c:v>
                </c:pt>
                <c:pt idx="2271">
                  <c:v>187.6000061035156</c:v>
                </c:pt>
                <c:pt idx="2272">
                  <c:v>187.7000122070312</c:v>
                </c:pt>
                <c:pt idx="2273">
                  <c:v>187.7999877929687</c:v>
                </c:pt>
                <c:pt idx="2274">
                  <c:v>187.8999938964844</c:v>
                </c:pt>
                <c:pt idx="2275">
                  <c:v>188.0</c:v>
                </c:pt>
                <c:pt idx="2276">
                  <c:v>188.1000061035156</c:v>
                </c:pt>
                <c:pt idx="2277">
                  <c:v>188.2000122070312</c:v>
                </c:pt>
                <c:pt idx="2278">
                  <c:v>188.2999877929687</c:v>
                </c:pt>
                <c:pt idx="2279">
                  <c:v>188.3999938964844</c:v>
                </c:pt>
                <c:pt idx="2280">
                  <c:v>188.5</c:v>
                </c:pt>
                <c:pt idx="2281">
                  <c:v>188.6000061035156</c:v>
                </c:pt>
                <c:pt idx="2282">
                  <c:v>188.7000122070312</c:v>
                </c:pt>
                <c:pt idx="2283">
                  <c:v>188.7999877929687</c:v>
                </c:pt>
                <c:pt idx="2284">
                  <c:v>188.8999938964844</c:v>
                </c:pt>
                <c:pt idx="2285">
                  <c:v>189.0</c:v>
                </c:pt>
                <c:pt idx="2286">
                  <c:v>189.1000061035156</c:v>
                </c:pt>
                <c:pt idx="2287">
                  <c:v>189.2000122070312</c:v>
                </c:pt>
                <c:pt idx="2288">
                  <c:v>189.2999877929687</c:v>
                </c:pt>
                <c:pt idx="2289">
                  <c:v>189.3999938964844</c:v>
                </c:pt>
                <c:pt idx="2290">
                  <c:v>189.5</c:v>
                </c:pt>
                <c:pt idx="2291">
                  <c:v>189.6000061035156</c:v>
                </c:pt>
                <c:pt idx="2292">
                  <c:v>189.7000122070312</c:v>
                </c:pt>
                <c:pt idx="2293">
                  <c:v>189.7999877929687</c:v>
                </c:pt>
                <c:pt idx="2294">
                  <c:v>189.8999938964844</c:v>
                </c:pt>
                <c:pt idx="2295">
                  <c:v>190.0</c:v>
                </c:pt>
                <c:pt idx="2296">
                  <c:v>190.1000061035156</c:v>
                </c:pt>
                <c:pt idx="2297">
                  <c:v>190.2000122070312</c:v>
                </c:pt>
                <c:pt idx="2298">
                  <c:v>190.2999877929687</c:v>
                </c:pt>
                <c:pt idx="2299">
                  <c:v>190.3999938964844</c:v>
                </c:pt>
                <c:pt idx="2300">
                  <c:v>190.5</c:v>
                </c:pt>
                <c:pt idx="2301">
                  <c:v>190.6000061035156</c:v>
                </c:pt>
                <c:pt idx="2302">
                  <c:v>190.7000122070312</c:v>
                </c:pt>
                <c:pt idx="2303">
                  <c:v>190.7999877929687</c:v>
                </c:pt>
                <c:pt idx="2304">
                  <c:v>190.8999938964844</c:v>
                </c:pt>
                <c:pt idx="2305">
                  <c:v>191.0</c:v>
                </c:pt>
                <c:pt idx="2306">
                  <c:v>191.1000061035156</c:v>
                </c:pt>
                <c:pt idx="2307">
                  <c:v>191.2000122070312</c:v>
                </c:pt>
                <c:pt idx="2308">
                  <c:v>191.2999877929687</c:v>
                </c:pt>
                <c:pt idx="2309">
                  <c:v>191.3999938964844</c:v>
                </c:pt>
                <c:pt idx="2310">
                  <c:v>191.5</c:v>
                </c:pt>
                <c:pt idx="2311">
                  <c:v>191.6000061035156</c:v>
                </c:pt>
                <c:pt idx="2312">
                  <c:v>191.7000122070312</c:v>
                </c:pt>
                <c:pt idx="2313">
                  <c:v>191.7999877929687</c:v>
                </c:pt>
                <c:pt idx="2314">
                  <c:v>191.8999938964844</c:v>
                </c:pt>
                <c:pt idx="2315">
                  <c:v>192.0</c:v>
                </c:pt>
                <c:pt idx="2316">
                  <c:v>192.1000061035156</c:v>
                </c:pt>
                <c:pt idx="2317">
                  <c:v>192.2000122070312</c:v>
                </c:pt>
                <c:pt idx="2318">
                  <c:v>192.2999877929687</c:v>
                </c:pt>
                <c:pt idx="2319">
                  <c:v>192.3999938964844</c:v>
                </c:pt>
                <c:pt idx="2320">
                  <c:v>192.5</c:v>
                </c:pt>
                <c:pt idx="2321">
                  <c:v>192.6000061035156</c:v>
                </c:pt>
                <c:pt idx="2322">
                  <c:v>192.7000122070312</c:v>
                </c:pt>
                <c:pt idx="2323">
                  <c:v>192.7999877929687</c:v>
                </c:pt>
                <c:pt idx="2324">
                  <c:v>192.8999938964844</c:v>
                </c:pt>
                <c:pt idx="2325">
                  <c:v>193.0</c:v>
                </c:pt>
                <c:pt idx="2326">
                  <c:v>193.1000061035156</c:v>
                </c:pt>
                <c:pt idx="2327">
                  <c:v>193.2000122070312</c:v>
                </c:pt>
                <c:pt idx="2328">
                  <c:v>193.2999877929687</c:v>
                </c:pt>
                <c:pt idx="2329">
                  <c:v>193.3999938964844</c:v>
                </c:pt>
                <c:pt idx="2330">
                  <c:v>193.5</c:v>
                </c:pt>
                <c:pt idx="2331">
                  <c:v>193.6000061035156</c:v>
                </c:pt>
                <c:pt idx="2332">
                  <c:v>193.7000122070312</c:v>
                </c:pt>
                <c:pt idx="2333">
                  <c:v>193.7999877929687</c:v>
                </c:pt>
                <c:pt idx="2334">
                  <c:v>193.8999938964844</c:v>
                </c:pt>
                <c:pt idx="2335">
                  <c:v>194.0</c:v>
                </c:pt>
                <c:pt idx="2336">
                  <c:v>194.1000061035156</c:v>
                </c:pt>
                <c:pt idx="2337">
                  <c:v>194.2000122070312</c:v>
                </c:pt>
                <c:pt idx="2338">
                  <c:v>194.2999877929687</c:v>
                </c:pt>
                <c:pt idx="2339">
                  <c:v>194.3999938964844</c:v>
                </c:pt>
                <c:pt idx="2340">
                  <c:v>194.5</c:v>
                </c:pt>
                <c:pt idx="2341">
                  <c:v>194.6000061035156</c:v>
                </c:pt>
                <c:pt idx="2342">
                  <c:v>194.7000122070312</c:v>
                </c:pt>
                <c:pt idx="2343">
                  <c:v>194.7999877929687</c:v>
                </c:pt>
                <c:pt idx="2344">
                  <c:v>194.8999938964844</c:v>
                </c:pt>
                <c:pt idx="2345">
                  <c:v>195.0</c:v>
                </c:pt>
                <c:pt idx="2346">
                  <c:v>195.1000061035156</c:v>
                </c:pt>
                <c:pt idx="2347">
                  <c:v>195.2000122070312</c:v>
                </c:pt>
                <c:pt idx="2348">
                  <c:v>195.2999877929687</c:v>
                </c:pt>
                <c:pt idx="2349">
                  <c:v>195.3999938964844</c:v>
                </c:pt>
                <c:pt idx="2350">
                  <c:v>195.5</c:v>
                </c:pt>
                <c:pt idx="2351">
                  <c:v>195.6000061035156</c:v>
                </c:pt>
                <c:pt idx="2352">
                  <c:v>195.7000122070312</c:v>
                </c:pt>
                <c:pt idx="2353">
                  <c:v>195.7999877929687</c:v>
                </c:pt>
                <c:pt idx="2354">
                  <c:v>195.8999938964844</c:v>
                </c:pt>
                <c:pt idx="2355">
                  <c:v>196.0</c:v>
                </c:pt>
                <c:pt idx="2356">
                  <c:v>196.1000061035156</c:v>
                </c:pt>
                <c:pt idx="2357">
                  <c:v>196.2000122070312</c:v>
                </c:pt>
                <c:pt idx="2358">
                  <c:v>196.2999877929687</c:v>
                </c:pt>
                <c:pt idx="2359">
                  <c:v>196.3999938964844</c:v>
                </c:pt>
                <c:pt idx="2360">
                  <c:v>196.5</c:v>
                </c:pt>
                <c:pt idx="2361">
                  <c:v>196.6000061035156</c:v>
                </c:pt>
                <c:pt idx="2362">
                  <c:v>196.7000122070312</c:v>
                </c:pt>
                <c:pt idx="2363">
                  <c:v>196.7999877929687</c:v>
                </c:pt>
                <c:pt idx="2364">
                  <c:v>196.8999938964844</c:v>
                </c:pt>
                <c:pt idx="2365">
                  <c:v>197.0</c:v>
                </c:pt>
                <c:pt idx="2366">
                  <c:v>197.1000061035156</c:v>
                </c:pt>
                <c:pt idx="2367">
                  <c:v>197.2000122070312</c:v>
                </c:pt>
                <c:pt idx="2368">
                  <c:v>197.2999877929687</c:v>
                </c:pt>
                <c:pt idx="2369">
                  <c:v>197.3999938964844</c:v>
                </c:pt>
                <c:pt idx="2370">
                  <c:v>197.5</c:v>
                </c:pt>
                <c:pt idx="2371">
                  <c:v>197.6000061035156</c:v>
                </c:pt>
                <c:pt idx="2372">
                  <c:v>197.7000122070312</c:v>
                </c:pt>
                <c:pt idx="2373">
                  <c:v>197.7999877929687</c:v>
                </c:pt>
                <c:pt idx="2374">
                  <c:v>197.8999938964844</c:v>
                </c:pt>
                <c:pt idx="2375">
                  <c:v>198.0</c:v>
                </c:pt>
                <c:pt idx="2376">
                  <c:v>198.1000061035156</c:v>
                </c:pt>
                <c:pt idx="2377">
                  <c:v>198.2000122070312</c:v>
                </c:pt>
                <c:pt idx="2378">
                  <c:v>198.2999877929687</c:v>
                </c:pt>
                <c:pt idx="2379">
                  <c:v>198.3999938964844</c:v>
                </c:pt>
                <c:pt idx="2380">
                  <c:v>198.5</c:v>
                </c:pt>
                <c:pt idx="2381">
                  <c:v>198.6000061035156</c:v>
                </c:pt>
                <c:pt idx="2382">
                  <c:v>198.7000122070312</c:v>
                </c:pt>
                <c:pt idx="2383">
                  <c:v>198.7999877929687</c:v>
                </c:pt>
                <c:pt idx="2384">
                  <c:v>198.8999938964844</c:v>
                </c:pt>
                <c:pt idx="2385">
                  <c:v>199.0</c:v>
                </c:pt>
                <c:pt idx="2386">
                  <c:v>199.1000061035156</c:v>
                </c:pt>
                <c:pt idx="2387">
                  <c:v>199.2000122070312</c:v>
                </c:pt>
                <c:pt idx="2388">
                  <c:v>199.2999877929687</c:v>
                </c:pt>
                <c:pt idx="2389">
                  <c:v>199.3999938964844</c:v>
                </c:pt>
                <c:pt idx="2390">
                  <c:v>199.5</c:v>
                </c:pt>
                <c:pt idx="2391">
                  <c:v>199.6000061035156</c:v>
                </c:pt>
                <c:pt idx="2392">
                  <c:v>199.7000122070312</c:v>
                </c:pt>
                <c:pt idx="2393">
                  <c:v>199.7999877929687</c:v>
                </c:pt>
                <c:pt idx="2394">
                  <c:v>199.8999938964844</c:v>
                </c:pt>
                <c:pt idx="2395">
                  <c:v>200.0</c:v>
                </c:pt>
                <c:pt idx="2396">
                  <c:v>200.1000061035156</c:v>
                </c:pt>
                <c:pt idx="2397">
                  <c:v>200.2000122070312</c:v>
                </c:pt>
                <c:pt idx="2398">
                  <c:v>200.2999877929687</c:v>
                </c:pt>
                <c:pt idx="2399">
                  <c:v>200.3999938964844</c:v>
                </c:pt>
                <c:pt idx="2400">
                  <c:v>200.5</c:v>
                </c:pt>
                <c:pt idx="2401">
                  <c:v>200.6000061035156</c:v>
                </c:pt>
                <c:pt idx="2402">
                  <c:v>200.7000122070312</c:v>
                </c:pt>
                <c:pt idx="2403">
                  <c:v>200.7999877929687</c:v>
                </c:pt>
                <c:pt idx="2404">
                  <c:v>200.8999938964844</c:v>
                </c:pt>
                <c:pt idx="2405">
                  <c:v>201.0</c:v>
                </c:pt>
                <c:pt idx="2406">
                  <c:v>201.1000061035156</c:v>
                </c:pt>
                <c:pt idx="2407">
                  <c:v>201.2000122070312</c:v>
                </c:pt>
                <c:pt idx="2408">
                  <c:v>201.2999877929687</c:v>
                </c:pt>
                <c:pt idx="2409">
                  <c:v>201.3999938964844</c:v>
                </c:pt>
                <c:pt idx="2410">
                  <c:v>201.5</c:v>
                </c:pt>
                <c:pt idx="2411">
                  <c:v>201.6000061035156</c:v>
                </c:pt>
                <c:pt idx="2412">
                  <c:v>201.7000122070312</c:v>
                </c:pt>
                <c:pt idx="2413">
                  <c:v>201.7999877929687</c:v>
                </c:pt>
                <c:pt idx="2414">
                  <c:v>201.8999938964844</c:v>
                </c:pt>
                <c:pt idx="2415">
                  <c:v>202.0</c:v>
                </c:pt>
                <c:pt idx="2416">
                  <c:v>202.1000061035156</c:v>
                </c:pt>
                <c:pt idx="2417">
                  <c:v>202.2000122070312</c:v>
                </c:pt>
                <c:pt idx="2418">
                  <c:v>202.2999877929687</c:v>
                </c:pt>
                <c:pt idx="2419">
                  <c:v>202.3999938964844</c:v>
                </c:pt>
                <c:pt idx="2420">
                  <c:v>202.5</c:v>
                </c:pt>
                <c:pt idx="2421">
                  <c:v>202.6000061035156</c:v>
                </c:pt>
                <c:pt idx="2422">
                  <c:v>202.7000122070312</c:v>
                </c:pt>
                <c:pt idx="2423">
                  <c:v>202.7999877929687</c:v>
                </c:pt>
                <c:pt idx="2424">
                  <c:v>202.8999938964844</c:v>
                </c:pt>
                <c:pt idx="2425">
                  <c:v>203.0</c:v>
                </c:pt>
                <c:pt idx="2426">
                  <c:v>203.1000061035156</c:v>
                </c:pt>
                <c:pt idx="2427">
                  <c:v>203.2000122070312</c:v>
                </c:pt>
                <c:pt idx="2428">
                  <c:v>203.2999877929687</c:v>
                </c:pt>
                <c:pt idx="2429">
                  <c:v>203.3999938964844</c:v>
                </c:pt>
                <c:pt idx="2430">
                  <c:v>203.5</c:v>
                </c:pt>
                <c:pt idx="2431">
                  <c:v>203.6000061035156</c:v>
                </c:pt>
                <c:pt idx="2432">
                  <c:v>203.7000122070312</c:v>
                </c:pt>
                <c:pt idx="2433">
                  <c:v>203.7999877929687</c:v>
                </c:pt>
                <c:pt idx="2434">
                  <c:v>203.8999938964844</c:v>
                </c:pt>
                <c:pt idx="2435">
                  <c:v>204.0</c:v>
                </c:pt>
                <c:pt idx="2436">
                  <c:v>204.1000061035156</c:v>
                </c:pt>
                <c:pt idx="2437">
                  <c:v>204.2000122070312</c:v>
                </c:pt>
                <c:pt idx="2438">
                  <c:v>204.2999877929687</c:v>
                </c:pt>
                <c:pt idx="2439">
                  <c:v>204.3999938964844</c:v>
                </c:pt>
                <c:pt idx="2440">
                  <c:v>204.5</c:v>
                </c:pt>
                <c:pt idx="2441">
                  <c:v>204.6000061035156</c:v>
                </c:pt>
                <c:pt idx="2442">
                  <c:v>204.7000122070312</c:v>
                </c:pt>
                <c:pt idx="2443">
                  <c:v>204.7999877929687</c:v>
                </c:pt>
                <c:pt idx="2444">
                  <c:v>204.8999938964844</c:v>
                </c:pt>
                <c:pt idx="2445">
                  <c:v>205.0</c:v>
                </c:pt>
                <c:pt idx="2446">
                  <c:v>205.1000061035156</c:v>
                </c:pt>
                <c:pt idx="2447">
                  <c:v>205.2000122070312</c:v>
                </c:pt>
                <c:pt idx="2448">
                  <c:v>205.2999877929687</c:v>
                </c:pt>
                <c:pt idx="2449">
                  <c:v>205.3999938964844</c:v>
                </c:pt>
                <c:pt idx="2450">
                  <c:v>205.5</c:v>
                </c:pt>
                <c:pt idx="2451">
                  <c:v>205.6000061035156</c:v>
                </c:pt>
                <c:pt idx="2452">
                  <c:v>205.7000122070312</c:v>
                </c:pt>
                <c:pt idx="2453">
                  <c:v>205.7999877929687</c:v>
                </c:pt>
                <c:pt idx="2454">
                  <c:v>205.8999938964844</c:v>
                </c:pt>
                <c:pt idx="2455">
                  <c:v>206.0</c:v>
                </c:pt>
                <c:pt idx="2456">
                  <c:v>206.1000061035156</c:v>
                </c:pt>
                <c:pt idx="2457">
                  <c:v>206.2000122070312</c:v>
                </c:pt>
                <c:pt idx="2458">
                  <c:v>206.2999877929687</c:v>
                </c:pt>
                <c:pt idx="2459">
                  <c:v>206.3999938964844</c:v>
                </c:pt>
                <c:pt idx="2460">
                  <c:v>206.5</c:v>
                </c:pt>
                <c:pt idx="2461">
                  <c:v>206.6000061035156</c:v>
                </c:pt>
                <c:pt idx="2462">
                  <c:v>206.7000122070312</c:v>
                </c:pt>
                <c:pt idx="2463">
                  <c:v>206.7999877929687</c:v>
                </c:pt>
                <c:pt idx="2464">
                  <c:v>206.8999938964844</c:v>
                </c:pt>
                <c:pt idx="2465">
                  <c:v>207.0</c:v>
                </c:pt>
                <c:pt idx="2466">
                  <c:v>207.1000061035156</c:v>
                </c:pt>
                <c:pt idx="2467">
                  <c:v>207.2000122070312</c:v>
                </c:pt>
                <c:pt idx="2468">
                  <c:v>207.2999877929687</c:v>
                </c:pt>
                <c:pt idx="2469">
                  <c:v>207.3999938964844</c:v>
                </c:pt>
                <c:pt idx="2470">
                  <c:v>207.5</c:v>
                </c:pt>
                <c:pt idx="2471">
                  <c:v>207.6000061035156</c:v>
                </c:pt>
                <c:pt idx="2472">
                  <c:v>207.7000122070312</c:v>
                </c:pt>
                <c:pt idx="2473">
                  <c:v>207.7999877929687</c:v>
                </c:pt>
                <c:pt idx="2474">
                  <c:v>207.8999938964844</c:v>
                </c:pt>
                <c:pt idx="2475">
                  <c:v>208.0</c:v>
                </c:pt>
                <c:pt idx="2476">
                  <c:v>208.1000061035156</c:v>
                </c:pt>
                <c:pt idx="2477">
                  <c:v>208.2000122070312</c:v>
                </c:pt>
                <c:pt idx="2478">
                  <c:v>208.2999877929687</c:v>
                </c:pt>
                <c:pt idx="2479">
                  <c:v>208.3999938964844</c:v>
                </c:pt>
                <c:pt idx="2480">
                  <c:v>208.5</c:v>
                </c:pt>
                <c:pt idx="2481">
                  <c:v>208.6000061035156</c:v>
                </c:pt>
                <c:pt idx="2482">
                  <c:v>208.7000122070312</c:v>
                </c:pt>
                <c:pt idx="2483">
                  <c:v>208.7999877929687</c:v>
                </c:pt>
                <c:pt idx="2484">
                  <c:v>208.8999938964844</c:v>
                </c:pt>
                <c:pt idx="2485">
                  <c:v>209.0</c:v>
                </c:pt>
                <c:pt idx="2486">
                  <c:v>209.1000061035156</c:v>
                </c:pt>
                <c:pt idx="2487">
                  <c:v>209.2000122070312</c:v>
                </c:pt>
                <c:pt idx="2488">
                  <c:v>209.2999877929687</c:v>
                </c:pt>
                <c:pt idx="2489">
                  <c:v>209.3999938964844</c:v>
                </c:pt>
                <c:pt idx="2490">
                  <c:v>209.5</c:v>
                </c:pt>
                <c:pt idx="2491">
                  <c:v>209.6000061035156</c:v>
                </c:pt>
                <c:pt idx="2492">
                  <c:v>209.7000122070312</c:v>
                </c:pt>
                <c:pt idx="2493">
                  <c:v>209.7999877929687</c:v>
                </c:pt>
                <c:pt idx="2494">
                  <c:v>209.8999938964844</c:v>
                </c:pt>
                <c:pt idx="2495">
                  <c:v>210.0</c:v>
                </c:pt>
                <c:pt idx="2496">
                  <c:v>210.1000061035156</c:v>
                </c:pt>
                <c:pt idx="2497">
                  <c:v>210.2000122070312</c:v>
                </c:pt>
                <c:pt idx="2498">
                  <c:v>210.2999877929687</c:v>
                </c:pt>
                <c:pt idx="2499">
                  <c:v>210.3999938964844</c:v>
                </c:pt>
                <c:pt idx="2500">
                  <c:v>210.5</c:v>
                </c:pt>
                <c:pt idx="2501">
                  <c:v>210.6000061035156</c:v>
                </c:pt>
                <c:pt idx="2502">
                  <c:v>210.7000122070312</c:v>
                </c:pt>
                <c:pt idx="2503">
                  <c:v>210.7999877929687</c:v>
                </c:pt>
                <c:pt idx="2504">
                  <c:v>210.8999938964844</c:v>
                </c:pt>
                <c:pt idx="2505">
                  <c:v>211.0</c:v>
                </c:pt>
                <c:pt idx="2506">
                  <c:v>211.1000061035156</c:v>
                </c:pt>
                <c:pt idx="2507">
                  <c:v>211.2000122070312</c:v>
                </c:pt>
                <c:pt idx="2508">
                  <c:v>211.2999877929687</c:v>
                </c:pt>
                <c:pt idx="2509">
                  <c:v>211.3999938964844</c:v>
                </c:pt>
                <c:pt idx="2510">
                  <c:v>211.5</c:v>
                </c:pt>
                <c:pt idx="2511">
                  <c:v>211.6000061035156</c:v>
                </c:pt>
                <c:pt idx="2512">
                  <c:v>211.7000122070312</c:v>
                </c:pt>
                <c:pt idx="2513">
                  <c:v>211.7999877929687</c:v>
                </c:pt>
                <c:pt idx="2514">
                  <c:v>211.8999938964844</c:v>
                </c:pt>
                <c:pt idx="2515">
                  <c:v>212.0</c:v>
                </c:pt>
                <c:pt idx="2516">
                  <c:v>212.1000061035156</c:v>
                </c:pt>
                <c:pt idx="2517">
                  <c:v>212.2000122070312</c:v>
                </c:pt>
                <c:pt idx="2518">
                  <c:v>212.2999877929687</c:v>
                </c:pt>
                <c:pt idx="2519">
                  <c:v>212.3999938964844</c:v>
                </c:pt>
                <c:pt idx="2520">
                  <c:v>212.5</c:v>
                </c:pt>
                <c:pt idx="2521">
                  <c:v>212.6000061035156</c:v>
                </c:pt>
                <c:pt idx="2522">
                  <c:v>212.7000122070312</c:v>
                </c:pt>
                <c:pt idx="2523">
                  <c:v>212.7999877929687</c:v>
                </c:pt>
                <c:pt idx="2524">
                  <c:v>212.8999938964844</c:v>
                </c:pt>
                <c:pt idx="2525">
                  <c:v>213.0</c:v>
                </c:pt>
                <c:pt idx="2526">
                  <c:v>213.1000061035156</c:v>
                </c:pt>
                <c:pt idx="2527">
                  <c:v>213.2000122070312</c:v>
                </c:pt>
                <c:pt idx="2528">
                  <c:v>213.2999877929687</c:v>
                </c:pt>
                <c:pt idx="2529">
                  <c:v>213.3999938964844</c:v>
                </c:pt>
                <c:pt idx="2530">
                  <c:v>213.5</c:v>
                </c:pt>
                <c:pt idx="2531">
                  <c:v>213.6000061035156</c:v>
                </c:pt>
                <c:pt idx="2532">
                  <c:v>213.7000122070312</c:v>
                </c:pt>
                <c:pt idx="2533">
                  <c:v>213.7999877929687</c:v>
                </c:pt>
                <c:pt idx="2534">
                  <c:v>213.8999938964844</c:v>
                </c:pt>
                <c:pt idx="2535">
                  <c:v>214.0</c:v>
                </c:pt>
                <c:pt idx="2536">
                  <c:v>214.1000061035156</c:v>
                </c:pt>
                <c:pt idx="2537">
                  <c:v>214.2000122070312</c:v>
                </c:pt>
                <c:pt idx="2538">
                  <c:v>214.2999877929687</c:v>
                </c:pt>
                <c:pt idx="2539">
                  <c:v>214.3999938964844</c:v>
                </c:pt>
                <c:pt idx="2540">
                  <c:v>214.5</c:v>
                </c:pt>
                <c:pt idx="2541">
                  <c:v>214.6000061035156</c:v>
                </c:pt>
                <c:pt idx="2542">
                  <c:v>214.7000122070312</c:v>
                </c:pt>
                <c:pt idx="2543">
                  <c:v>214.7999877929687</c:v>
                </c:pt>
                <c:pt idx="2544">
                  <c:v>214.8999938964844</c:v>
                </c:pt>
                <c:pt idx="2545">
                  <c:v>215.0</c:v>
                </c:pt>
                <c:pt idx="2546">
                  <c:v>215.1000061035156</c:v>
                </c:pt>
                <c:pt idx="2547">
                  <c:v>215.2000122070312</c:v>
                </c:pt>
                <c:pt idx="2548">
                  <c:v>215.2999877929687</c:v>
                </c:pt>
                <c:pt idx="2549">
                  <c:v>215.3999938964844</c:v>
                </c:pt>
                <c:pt idx="2550">
                  <c:v>215.5</c:v>
                </c:pt>
                <c:pt idx="2551">
                  <c:v>215.6000061035156</c:v>
                </c:pt>
                <c:pt idx="2552">
                  <c:v>215.7000122070312</c:v>
                </c:pt>
                <c:pt idx="2553">
                  <c:v>215.7999877929687</c:v>
                </c:pt>
                <c:pt idx="2554">
                  <c:v>215.8999938964844</c:v>
                </c:pt>
                <c:pt idx="2555">
                  <c:v>216.0</c:v>
                </c:pt>
                <c:pt idx="2556">
                  <c:v>216.1000061035156</c:v>
                </c:pt>
                <c:pt idx="2557">
                  <c:v>216.2000122070312</c:v>
                </c:pt>
                <c:pt idx="2558">
                  <c:v>216.300018310547</c:v>
                </c:pt>
                <c:pt idx="2559">
                  <c:v>216.3999938964844</c:v>
                </c:pt>
                <c:pt idx="2560">
                  <c:v>216.5</c:v>
                </c:pt>
                <c:pt idx="2561">
                  <c:v>216.6000061035156</c:v>
                </c:pt>
                <c:pt idx="2562">
                  <c:v>216.7000122070312</c:v>
                </c:pt>
                <c:pt idx="2563">
                  <c:v>216.800018310547</c:v>
                </c:pt>
                <c:pt idx="2564">
                  <c:v>216.8999938964844</c:v>
                </c:pt>
                <c:pt idx="2565">
                  <c:v>217.0</c:v>
                </c:pt>
                <c:pt idx="2566">
                  <c:v>217.1000061035156</c:v>
                </c:pt>
                <c:pt idx="2567">
                  <c:v>217.2000122070312</c:v>
                </c:pt>
                <c:pt idx="2568">
                  <c:v>217.300018310547</c:v>
                </c:pt>
                <c:pt idx="2569">
                  <c:v>217.3999938964844</c:v>
                </c:pt>
                <c:pt idx="2570">
                  <c:v>217.5</c:v>
                </c:pt>
                <c:pt idx="2571">
                  <c:v>217.6000061035156</c:v>
                </c:pt>
                <c:pt idx="2572">
                  <c:v>217.7000122070312</c:v>
                </c:pt>
                <c:pt idx="2573">
                  <c:v>217.800018310547</c:v>
                </c:pt>
                <c:pt idx="2574">
                  <c:v>217.8999938964844</c:v>
                </c:pt>
                <c:pt idx="2575">
                  <c:v>218.0</c:v>
                </c:pt>
                <c:pt idx="2576">
                  <c:v>218.1000061035156</c:v>
                </c:pt>
                <c:pt idx="2577">
                  <c:v>218.2000122070312</c:v>
                </c:pt>
                <c:pt idx="2578">
                  <c:v>218.300018310547</c:v>
                </c:pt>
                <c:pt idx="2579">
                  <c:v>218.3999938964844</c:v>
                </c:pt>
                <c:pt idx="2580">
                  <c:v>218.5</c:v>
                </c:pt>
                <c:pt idx="2581">
                  <c:v>218.6000061035156</c:v>
                </c:pt>
                <c:pt idx="2582">
                  <c:v>218.7000122070312</c:v>
                </c:pt>
                <c:pt idx="2583">
                  <c:v>218.800018310547</c:v>
                </c:pt>
                <c:pt idx="2584">
                  <c:v>218.8999938964844</c:v>
                </c:pt>
                <c:pt idx="2585">
                  <c:v>219.0</c:v>
                </c:pt>
                <c:pt idx="2586">
                  <c:v>219.1000061035156</c:v>
                </c:pt>
                <c:pt idx="2587">
                  <c:v>219.2000122070312</c:v>
                </c:pt>
                <c:pt idx="2588">
                  <c:v>219.300018310547</c:v>
                </c:pt>
                <c:pt idx="2589">
                  <c:v>219.3999938964844</c:v>
                </c:pt>
                <c:pt idx="2590">
                  <c:v>219.5</c:v>
                </c:pt>
                <c:pt idx="2591">
                  <c:v>219.6000061035156</c:v>
                </c:pt>
                <c:pt idx="2592">
                  <c:v>219.7000122070312</c:v>
                </c:pt>
                <c:pt idx="2593">
                  <c:v>219.800018310547</c:v>
                </c:pt>
                <c:pt idx="2594">
                  <c:v>219.8999938964844</c:v>
                </c:pt>
                <c:pt idx="2595">
                  <c:v>220.0</c:v>
                </c:pt>
                <c:pt idx="2596">
                  <c:v>220.1000061035156</c:v>
                </c:pt>
                <c:pt idx="2597">
                  <c:v>220.2000122070312</c:v>
                </c:pt>
                <c:pt idx="2598">
                  <c:v>220.300018310547</c:v>
                </c:pt>
                <c:pt idx="2599">
                  <c:v>220.3999938964844</c:v>
                </c:pt>
                <c:pt idx="2600">
                  <c:v>220.5</c:v>
                </c:pt>
                <c:pt idx="2601">
                  <c:v>220.6000061035156</c:v>
                </c:pt>
                <c:pt idx="2602">
                  <c:v>220.7000122070312</c:v>
                </c:pt>
                <c:pt idx="2603">
                  <c:v>220.800018310547</c:v>
                </c:pt>
                <c:pt idx="2604">
                  <c:v>220.8999938964844</c:v>
                </c:pt>
                <c:pt idx="2605">
                  <c:v>221.0</c:v>
                </c:pt>
                <c:pt idx="2606">
                  <c:v>221.1000061035156</c:v>
                </c:pt>
                <c:pt idx="2607">
                  <c:v>221.2000122070312</c:v>
                </c:pt>
                <c:pt idx="2608">
                  <c:v>221.300018310547</c:v>
                </c:pt>
                <c:pt idx="2609">
                  <c:v>221.3999938964844</c:v>
                </c:pt>
                <c:pt idx="2610">
                  <c:v>221.5</c:v>
                </c:pt>
                <c:pt idx="2611">
                  <c:v>221.6000061035156</c:v>
                </c:pt>
                <c:pt idx="2612">
                  <c:v>221.7000122070312</c:v>
                </c:pt>
                <c:pt idx="2613">
                  <c:v>221.800018310547</c:v>
                </c:pt>
                <c:pt idx="2614">
                  <c:v>221.8999938964844</c:v>
                </c:pt>
                <c:pt idx="2615">
                  <c:v>222.0</c:v>
                </c:pt>
                <c:pt idx="2616">
                  <c:v>222.1000061035156</c:v>
                </c:pt>
                <c:pt idx="2617">
                  <c:v>222.2000122070312</c:v>
                </c:pt>
                <c:pt idx="2618">
                  <c:v>222.300018310547</c:v>
                </c:pt>
                <c:pt idx="2619">
                  <c:v>222.3999938964844</c:v>
                </c:pt>
                <c:pt idx="2620">
                  <c:v>222.5</c:v>
                </c:pt>
                <c:pt idx="2621">
                  <c:v>222.6000061035156</c:v>
                </c:pt>
                <c:pt idx="2622">
                  <c:v>222.7000122070312</c:v>
                </c:pt>
                <c:pt idx="2623">
                  <c:v>222.800018310547</c:v>
                </c:pt>
                <c:pt idx="2624">
                  <c:v>222.8999938964844</c:v>
                </c:pt>
                <c:pt idx="2625">
                  <c:v>223.0</c:v>
                </c:pt>
                <c:pt idx="2626">
                  <c:v>223.1000061035156</c:v>
                </c:pt>
                <c:pt idx="2627">
                  <c:v>223.2000122070312</c:v>
                </c:pt>
                <c:pt idx="2628">
                  <c:v>223.300018310547</c:v>
                </c:pt>
                <c:pt idx="2629">
                  <c:v>223.3999938964844</c:v>
                </c:pt>
                <c:pt idx="2630">
                  <c:v>223.5</c:v>
                </c:pt>
                <c:pt idx="2631">
                  <c:v>223.6000061035156</c:v>
                </c:pt>
                <c:pt idx="2632">
                  <c:v>223.7000122070312</c:v>
                </c:pt>
                <c:pt idx="2633">
                  <c:v>223.800018310547</c:v>
                </c:pt>
                <c:pt idx="2634">
                  <c:v>223.8999938964844</c:v>
                </c:pt>
                <c:pt idx="2635">
                  <c:v>224.0</c:v>
                </c:pt>
                <c:pt idx="2636">
                  <c:v>224.1000061035156</c:v>
                </c:pt>
                <c:pt idx="2637">
                  <c:v>224.2000122070312</c:v>
                </c:pt>
                <c:pt idx="2638">
                  <c:v>224.300018310547</c:v>
                </c:pt>
                <c:pt idx="2639">
                  <c:v>224.3999938964844</c:v>
                </c:pt>
                <c:pt idx="2640">
                  <c:v>224.5</c:v>
                </c:pt>
                <c:pt idx="2641">
                  <c:v>224.6000061035156</c:v>
                </c:pt>
                <c:pt idx="2642">
                  <c:v>224.7000122070312</c:v>
                </c:pt>
                <c:pt idx="2643">
                  <c:v>224.800018310547</c:v>
                </c:pt>
                <c:pt idx="2644">
                  <c:v>224.8999938964844</c:v>
                </c:pt>
                <c:pt idx="2645">
                  <c:v>225.0</c:v>
                </c:pt>
                <c:pt idx="2646">
                  <c:v>225.1000061035156</c:v>
                </c:pt>
                <c:pt idx="2647">
                  <c:v>225.2000122070312</c:v>
                </c:pt>
                <c:pt idx="2648">
                  <c:v>225.300018310547</c:v>
                </c:pt>
                <c:pt idx="2649">
                  <c:v>225.3999938964844</c:v>
                </c:pt>
                <c:pt idx="2650">
                  <c:v>225.5</c:v>
                </c:pt>
                <c:pt idx="2651">
                  <c:v>225.6000061035156</c:v>
                </c:pt>
                <c:pt idx="2652">
                  <c:v>225.7000122070312</c:v>
                </c:pt>
                <c:pt idx="2653">
                  <c:v>225.800018310547</c:v>
                </c:pt>
                <c:pt idx="2654">
                  <c:v>225.8999938964844</c:v>
                </c:pt>
                <c:pt idx="2655">
                  <c:v>226.0</c:v>
                </c:pt>
                <c:pt idx="2656">
                  <c:v>226.1000061035156</c:v>
                </c:pt>
                <c:pt idx="2657">
                  <c:v>226.2000122070312</c:v>
                </c:pt>
                <c:pt idx="2658">
                  <c:v>226.300018310547</c:v>
                </c:pt>
                <c:pt idx="2659">
                  <c:v>226.3999938964844</c:v>
                </c:pt>
                <c:pt idx="2660">
                  <c:v>226.5</c:v>
                </c:pt>
                <c:pt idx="2661">
                  <c:v>226.6000061035156</c:v>
                </c:pt>
                <c:pt idx="2662">
                  <c:v>226.7000122070312</c:v>
                </c:pt>
                <c:pt idx="2663">
                  <c:v>226.800018310547</c:v>
                </c:pt>
                <c:pt idx="2664">
                  <c:v>226.8999938964844</c:v>
                </c:pt>
                <c:pt idx="2665">
                  <c:v>227.0</c:v>
                </c:pt>
                <c:pt idx="2666">
                  <c:v>227.1000061035156</c:v>
                </c:pt>
                <c:pt idx="2667">
                  <c:v>227.2000122070312</c:v>
                </c:pt>
                <c:pt idx="2668">
                  <c:v>227.300018310547</c:v>
                </c:pt>
                <c:pt idx="2669">
                  <c:v>227.3999938964844</c:v>
                </c:pt>
                <c:pt idx="2670">
                  <c:v>227.5</c:v>
                </c:pt>
                <c:pt idx="2671">
                  <c:v>227.6000061035156</c:v>
                </c:pt>
                <c:pt idx="2672">
                  <c:v>227.7000122070312</c:v>
                </c:pt>
                <c:pt idx="2673">
                  <c:v>227.800018310547</c:v>
                </c:pt>
                <c:pt idx="2674">
                  <c:v>227.8999938964844</c:v>
                </c:pt>
                <c:pt idx="2675">
                  <c:v>228.0</c:v>
                </c:pt>
                <c:pt idx="2676">
                  <c:v>228.1000061035156</c:v>
                </c:pt>
                <c:pt idx="2677">
                  <c:v>228.2000122070312</c:v>
                </c:pt>
                <c:pt idx="2678">
                  <c:v>228.300018310547</c:v>
                </c:pt>
                <c:pt idx="2679">
                  <c:v>228.3999938964844</c:v>
                </c:pt>
                <c:pt idx="2680">
                  <c:v>228.5</c:v>
                </c:pt>
                <c:pt idx="2681">
                  <c:v>228.6000061035156</c:v>
                </c:pt>
                <c:pt idx="2682">
                  <c:v>228.7000122070312</c:v>
                </c:pt>
                <c:pt idx="2683">
                  <c:v>228.800018310547</c:v>
                </c:pt>
                <c:pt idx="2684">
                  <c:v>228.8999938964844</c:v>
                </c:pt>
                <c:pt idx="2685">
                  <c:v>229.0</c:v>
                </c:pt>
                <c:pt idx="2686">
                  <c:v>229.1000061035156</c:v>
                </c:pt>
                <c:pt idx="2687">
                  <c:v>229.2000122070312</c:v>
                </c:pt>
                <c:pt idx="2688">
                  <c:v>229.300018310547</c:v>
                </c:pt>
                <c:pt idx="2689">
                  <c:v>229.3999938964844</c:v>
                </c:pt>
                <c:pt idx="2690">
                  <c:v>229.5</c:v>
                </c:pt>
                <c:pt idx="2691">
                  <c:v>229.6000061035156</c:v>
                </c:pt>
                <c:pt idx="2692">
                  <c:v>229.7000122070312</c:v>
                </c:pt>
                <c:pt idx="2693">
                  <c:v>229.800018310547</c:v>
                </c:pt>
                <c:pt idx="2694">
                  <c:v>229.8999938964844</c:v>
                </c:pt>
                <c:pt idx="2695">
                  <c:v>230.0</c:v>
                </c:pt>
                <c:pt idx="2696">
                  <c:v>230.1000061035156</c:v>
                </c:pt>
                <c:pt idx="2697">
                  <c:v>230.2000122070312</c:v>
                </c:pt>
                <c:pt idx="2698">
                  <c:v>230.300018310547</c:v>
                </c:pt>
                <c:pt idx="2699">
                  <c:v>230.3999938964844</c:v>
                </c:pt>
                <c:pt idx="2700">
                  <c:v>230.5</c:v>
                </c:pt>
                <c:pt idx="2701">
                  <c:v>230.6000061035156</c:v>
                </c:pt>
                <c:pt idx="2702">
                  <c:v>230.7000122070312</c:v>
                </c:pt>
                <c:pt idx="2703">
                  <c:v>230.800018310547</c:v>
                </c:pt>
                <c:pt idx="2704">
                  <c:v>230.8999938964844</c:v>
                </c:pt>
                <c:pt idx="2705">
                  <c:v>231.0</c:v>
                </c:pt>
                <c:pt idx="2706">
                  <c:v>231.1000061035156</c:v>
                </c:pt>
                <c:pt idx="2707">
                  <c:v>231.2000122070312</c:v>
                </c:pt>
                <c:pt idx="2708">
                  <c:v>231.300018310547</c:v>
                </c:pt>
                <c:pt idx="2709">
                  <c:v>231.3999938964844</c:v>
                </c:pt>
                <c:pt idx="2710">
                  <c:v>231.5</c:v>
                </c:pt>
                <c:pt idx="2711">
                  <c:v>231.6000061035156</c:v>
                </c:pt>
                <c:pt idx="2712">
                  <c:v>231.7000122070312</c:v>
                </c:pt>
                <c:pt idx="2713">
                  <c:v>231.800018310547</c:v>
                </c:pt>
                <c:pt idx="2714">
                  <c:v>231.8999938964844</c:v>
                </c:pt>
                <c:pt idx="2715">
                  <c:v>232.0</c:v>
                </c:pt>
                <c:pt idx="2716">
                  <c:v>232.1000061035156</c:v>
                </c:pt>
                <c:pt idx="2717">
                  <c:v>232.2000122070312</c:v>
                </c:pt>
                <c:pt idx="2718">
                  <c:v>232.300018310547</c:v>
                </c:pt>
                <c:pt idx="2719">
                  <c:v>232.3999938964844</c:v>
                </c:pt>
                <c:pt idx="2720">
                  <c:v>232.5</c:v>
                </c:pt>
                <c:pt idx="2721">
                  <c:v>232.6000061035156</c:v>
                </c:pt>
                <c:pt idx="2722">
                  <c:v>232.7000122070312</c:v>
                </c:pt>
                <c:pt idx="2723">
                  <c:v>232.800018310547</c:v>
                </c:pt>
                <c:pt idx="2724">
                  <c:v>232.8999938964844</c:v>
                </c:pt>
                <c:pt idx="2725">
                  <c:v>233.0</c:v>
                </c:pt>
                <c:pt idx="2726">
                  <c:v>233.1000061035156</c:v>
                </c:pt>
                <c:pt idx="2727">
                  <c:v>233.2000122070312</c:v>
                </c:pt>
                <c:pt idx="2728">
                  <c:v>233.300018310547</c:v>
                </c:pt>
                <c:pt idx="2729">
                  <c:v>233.3999938964844</c:v>
                </c:pt>
                <c:pt idx="2730">
                  <c:v>233.5</c:v>
                </c:pt>
                <c:pt idx="2731">
                  <c:v>233.6000061035156</c:v>
                </c:pt>
                <c:pt idx="2732">
                  <c:v>233.7000122070312</c:v>
                </c:pt>
                <c:pt idx="2733">
                  <c:v>233.800018310547</c:v>
                </c:pt>
                <c:pt idx="2734">
                  <c:v>233.8999938964844</c:v>
                </c:pt>
                <c:pt idx="2735">
                  <c:v>234.0</c:v>
                </c:pt>
                <c:pt idx="2736">
                  <c:v>234.1000061035156</c:v>
                </c:pt>
                <c:pt idx="2737">
                  <c:v>234.2000122070312</c:v>
                </c:pt>
                <c:pt idx="2738">
                  <c:v>234.300018310547</c:v>
                </c:pt>
                <c:pt idx="2739">
                  <c:v>234.3999938964844</c:v>
                </c:pt>
                <c:pt idx="2740">
                  <c:v>234.5</c:v>
                </c:pt>
                <c:pt idx="2741">
                  <c:v>234.6000061035156</c:v>
                </c:pt>
                <c:pt idx="2742">
                  <c:v>234.7000122070312</c:v>
                </c:pt>
                <c:pt idx="2743">
                  <c:v>234.800018310547</c:v>
                </c:pt>
                <c:pt idx="2744">
                  <c:v>234.8999938964844</c:v>
                </c:pt>
                <c:pt idx="2745">
                  <c:v>235.0</c:v>
                </c:pt>
                <c:pt idx="2746">
                  <c:v>235.1000061035156</c:v>
                </c:pt>
                <c:pt idx="2747">
                  <c:v>235.2000122070312</c:v>
                </c:pt>
                <c:pt idx="2748">
                  <c:v>235.300018310547</c:v>
                </c:pt>
                <c:pt idx="2749">
                  <c:v>235.3999938964844</c:v>
                </c:pt>
                <c:pt idx="2750">
                  <c:v>235.5</c:v>
                </c:pt>
                <c:pt idx="2751">
                  <c:v>235.6000061035156</c:v>
                </c:pt>
                <c:pt idx="2752">
                  <c:v>235.7000122070312</c:v>
                </c:pt>
                <c:pt idx="2753">
                  <c:v>235.800018310547</c:v>
                </c:pt>
                <c:pt idx="2754">
                  <c:v>235.8999938964844</c:v>
                </c:pt>
                <c:pt idx="2755">
                  <c:v>236.0</c:v>
                </c:pt>
                <c:pt idx="2756">
                  <c:v>236.1000061035156</c:v>
                </c:pt>
                <c:pt idx="2757">
                  <c:v>236.2000122070312</c:v>
                </c:pt>
                <c:pt idx="2758">
                  <c:v>236.300018310547</c:v>
                </c:pt>
                <c:pt idx="2759">
                  <c:v>236.3999938964844</c:v>
                </c:pt>
                <c:pt idx="2760">
                  <c:v>236.5</c:v>
                </c:pt>
                <c:pt idx="2761">
                  <c:v>236.6000061035156</c:v>
                </c:pt>
                <c:pt idx="2762">
                  <c:v>236.7000122070312</c:v>
                </c:pt>
                <c:pt idx="2763">
                  <c:v>236.800018310547</c:v>
                </c:pt>
                <c:pt idx="2764">
                  <c:v>236.8999938964844</c:v>
                </c:pt>
                <c:pt idx="2765">
                  <c:v>237.0</c:v>
                </c:pt>
                <c:pt idx="2766">
                  <c:v>237.1000061035156</c:v>
                </c:pt>
                <c:pt idx="2767">
                  <c:v>237.2000122070312</c:v>
                </c:pt>
                <c:pt idx="2768">
                  <c:v>237.300018310547</c:v>
                </c:pt>
                <c:pt idx="2769">
                  <c:v>237.3999938964844</c:v>
                </c:pt>
                <c:pt idx="2770">
                  <c:v>237.5</c:v>
                </c:pt>
                <c:pt idx="2771">
                  <c:v>237.6000061035156</c:v>
                </c:pt>
                <c:pt idx="2772">
                  <c:v>237.7000122070312</c:v>
                </c:pt>
                <c:pt idx="2773">
                  <c:v>237.800018310547</c:v>
                </c:pt>
                <c:pt idx="2774">
                  <c:v>237.8999938964844</c:v>
                </c:pt>
                <c:pt idx="2775">
                  <c:v>238.0</c:v>
                </c:pt>
                <c:pt idx="2776">
                  <c:v>238.1000061035156</c:v>
                </c:pt>
                <c:pt idx="2777">
                  <c:v>238.2000122070312</c:v>
                </c:pt>
                <c:pt idx="2778">
                  <c:v>238.300018310547</c:v>
                </c:pt>
                <c:pt idx="2779">
                  <c:v>238.3999938964844</c:v>
                </c:pt>
                <c:pt idx="2780">
                  <c:v>238.5</c:v>
                </c:pt>
                <c:pt idx="2781">
                  <c:v>238.6000061035156</c:v>
                </c:pt>
                <c:pt idx="2782">
                  <c:v>238.7000122070312</c:v>
                </c:pt>
                <c:pt idx="2783">
                  <c:v>238.800018310547</c:v>
                </c:pt>
                <c:pt idx="2784">
                  <c:v>238.8999938964844</c:v>
                </c:pt>
                <c:pt idx="2785">
                  <c:v>239.0</c:v>
                </c:pt>
                <c:pt idx="2786">
                  <c:v>239.1000061035156</c:v>
                </c:pt>
                <c:pt idx="2787">
                  <c:v>239.2000122070312</c:v>
                </c:pt>
                <c:pt idx="2788">
                  <c:v>239.300018310547</c:v>
                </c:pt>
                <c:pt idx="2789">
                  <c:v>239.3999938964844</c:v>
                </c:pt>
                <c:pt idx="2790">
                  <c:v>239.5</c:v>
                </c:pt>
                <c:pt idx="2791">
                  <c:v>239.6000061035156</c:v>
                </c:pt>
                <c:pt idx="2792">
                  <c:v>239.7000122070312</c:v>
                </c:pt>
                <c:pt idx="2793">
                  <c:v>239.800018310547</c:v>
                </c:pt>
                <c:pt idx="2794">
                  <c:v>239.8999938964844</c:v>
                </c:pt>
                <c:pt idx="2795">
                  <c:v>240.0</c:v>
                </c:pt>
                <c:pt idx="2796">
                  <c:v>240.1000061035156</c:v>
                </c:pt>
                <c:pt idx="2797">
                  <c:v>240.2000122070312</c:v>
                </c:pt>
                <c:pt idx="2798">
                  <c:v>240.300018310547</c:v>
                </c:pt>
                <c:pt idx="2799">
                  <c:v>240.3999938964844</c:v>
                </c:pt>
                <c:pt idx="2800">
                  <c:v>240.5</c:v>
                </c:pt>
                <c:pt idx="2801">
                  <c:v>240.6000061035156</c:v>
                </c:pt>
                <c:pt idx="2802">
                  <c:v>240.7000122070312</c:v>
                </c:pt>
                <c:pt idx="2803">
                  <c:v>240.800018310547</c:v>
                </c:pt>
                <c:pt idx="2804">
                  <c:v>240.8999938964844</c:v>
                </c:pt>
                <c:pt idx="2805">
                  <c:v>241.0</c:v>
                </c:pt>
                <c:pt idx="2806">
                  <c:v>241.1000061035156</c:v>
                </c:pt>
                <c:pt idx="2807">
                  <c:v>241.2000122070312</c:v>
                </c:pt>
                <c:pt idx="2808">
                  <c:v>241.300018310547</c:v>
                </c:pt>
                <c:pt idx="2809">
                  <c:v>241.3999938964844</c:v>
                </c:pt>
                <c:pt idx="2810">
                  <c:v>241.5</c:v>
                </c:pt>
                <c:pt idx="2811">
                  <c:v>241.6000061035156</c:v>
                </c:pt>
                <c:pt idx="2812">
                  <c:v>241.7000122070312</c:v>
                </c:pt>
                <c:pt idx="2813">
                  <c:v>241.800018310547</c:v>
                </c:pt>
                <c:pt idx="2814">
                  <c:v>241.8999938964844</c:v>
                </c:pt>
                <c:pt idx="2815">
                  <c:v>242.0</c:v>
                </c:pt>
                <c:pt idx="2816">
                  <c:v>242.1000061035156</c:v>
                </c:pt>
                <c:pt idx="2817">
                  <c:v>242.2000122070312</c:v>
                </c:pt>
                <c:pt idx="2818">
                  <c:v>242.300018310547</c:v>
                </c:pt>
                <c:pt idx="2819">
                  <c:v>242.3999938964844</c:v>
                </c:pt>
                <c:pt idx="2820">
                  <c:v>242.5</c:v>
                </c:pt>
                <c:pt idx="2821">
                  <c:v>242.6000061035156</c:v>
                </c:pt>
                <c:pt idx="2822">
                  <c:v>242.7000122070312</c:v>
                </c:pt>
                <c:pt idx="2823">
                  <c:v>242.800018310547</c:v>
                </c:pt>
                <c:pt idx="2824">
                  <c:v>242.8999938964844</c:v>
                </c:pt>
                <c:pt idx="2825">
                  <c:v>243.0</c:v>
                </c:pt>
                <c:pt idx="2826">
                  <c:v>243.1000061035156</c:v>
                </c:pt>
                <c:pt idx="2827">
                  <c:v>243.2000122070312</c:v>
                </c:pt>
                <c:pt idx="2828">
                  <c:v>243.300018310547</c:v>
                </c:pt>
                <c:pt idx="2829">
                  <c:v>243.3999938964844</c:v>
                </c:pt>
                <c:pt idx="2830">
                  <c:v>243.5</c:v>
                </c:pt>
                <c:pt idx="2831">
                  <c:v>243.6000061035156</c:v>
                </c:pt>
                <c:pt idx="2832">
                  <c:v>243.7000122070312</c:v>
                </c:pt>
                <c:pt idx="2833">
                  <c:v>243.800018310547</c:v>
                </c:pt>
                <c:pt idx="2834">
                  <c:v>243.8999938964844</c:v>
                </c:pt>
                <c:pt idx="2835">
                  <c:v>244.0</c:v>
                </c:pt>
                <c:pt idx="2836">
                  <c:v>244.1000061035156</c:v>
                </c:pt>
                <c:pt idx="2837">
                  <c:v>244.2000122070312</c:v>
                </c:pt>
                <c:pt idx="2838">
                  <c:v>244.300018310547</c:v>
                </c:pt>
                <c:pt idx="2839">
                  <c:v>244.3999938964844</c:v>
                </c:pt>
                <c:pt idx="2840">
                  <c:v>244.5</c:v>
                </c:pt>
                <c:pt idx="2841">
                  <c:v>244.6000061035156</c:v>
                </c:pt>
                <c:pt idx="2842">
                  <c:v>244.7000122070312</c:v>
                </c:pt>
                <c:pt idx="2843">
                  <c:v>244.800018310547</c:v>
                </c:pt>
                <c:pt idx="2844">
                  <c:v>244.8999938964844</c:v>
                </c:pt>
                <c:pt idx="2845">
                  <c:v>245.0</c:v>
                </c:pt>
                <c:pt idx="2846">
                  <c:v>245.1000061035156</c:v>
                </c:pt>
                <c:pt idx="2847">
                  <c:v>245.2000122070312</c:v>
                </c:pt>
                <c:pt idx="2848">
                  <c:v>245.300018310547</c:v>
                </c:pt>
                <c:pt idx="2849">
                  <c:v>245.3999938964844</c:v>
                </c:pt>
                <c:pt idx="2850">
                  <c:v>245.5</c:v>
                </c:pt>
                <c:pt idx="2851">
                  <c:v>245.6000061035156</c:v>
                </c:pt>
                <c:pt idx="2852">
                  <c:v>245.7000122070312</c:v>
                </c:pt>
                <c:pt idx="2853">
                  <c:v>245.800018310547</c:v>
                </c:pt>
                <c:pt idx="2854">
                  <c:v>245.8999938964844</c:v>
                </c:pt>
                <c:pt idx="2855">
                  <c:v>246.0</c:v>
                </c:pt>
                <c:pt idx="2856">
                  <c:v>246.1000061035156</c:v>
                </c:pt>
                <c:pt idx="2857">
                  <c:v>246.2000122070312</c:v>
                </c:pt>
                <c:pt idx="2858">
                  <c:v>246.300018310547</c:v>
                </c:pt>
                <c:pt idx="2859">
                  <c:v>246.3999938964844</c:v>
                </c:pt>
                <c:pt idx="2860">
                  <c:v>246.5</c:v>
                </c:pt>
                <c:pt idx="2861">
                  <c:v>246.6000061035156</c:v>
                </c:pt>
                <c:pt idx="2862">
                  <c:v>246.7000122070312</c:v>
                </c:pt>
                <c:pt idx="2863">
                  <c:v>246.800018310547</c:v>
                </c:pt>
                <c:pt idx="2864">
                  <c:v>246.8999938964844</c:v>
                </c:pt>
                <c:pt idx="2865">
                  <c:v>247.0</c:v>
                </c:pt>
                <c:pt idx="2866">
                  <c:v>247.1000061035156</c:v>
                </c:pt>
                <c:pt idx="2867">
                  <c:v>247.2000122070312</c:v>
                </c:pt>
                <c:pt idx="2868">
                  <c:v>247.300018310547</c:v>
                </c:pt>
                <c:pt idx="2869">
                  <c:v>247.3999938964844</c:v>
                </c:pt>
                <c:pt idx="2870">
                  <c:v>247.5</c:v>
                </c:pt>
                <c:pt idx="2871">
                  <c:v>247.6000061035156</c:v>
                </c:pt>
                <c:pt idx="2872">
                  <c:v>247.7000122070312</c:v>
                </c:pt>
                <c:pt idx="2873">
                  <c:v>247.800018310547</c:v>
                </c:pt>
                <c:pt idx="2874">
                  <c:v>247.8999938964844</c:v>
                </c:pt>
                <c:pt idx="2875">
                  <c:v>248.0</c:v>
                </c:pt>
                <c:pt idx="2876">
                  <c:v>248.1000061035156</c:v>
                </c:pt>
                <c:pt idx="2877">
                  <c:v>248.2000122070312</c:v>
                </c:pt>
                <c:pt idx="2878">
                  <c:v>248.300018310547</c:v>
                </c:pt>
                <c:pt idx="2879">
                  <c:v>248.3999938964844</c:v>
                </c:pt>
                <c:pt idx="2880">
                  <c:v>248.5</c:v>
                </c:pt>
                <c:pt idx="2881">
                  <c:v>248.6000061035156</c:v>
                </c:pt>
                <c:pt idx="2882">
                  <c:v>248.7000122070312</c:v>
                </c:pt>
                <c:pt idx="2883">
                  <c:v>248.800018310547</c:v>
                </c:pt>
                <c:pt idx="2884">
                  <c:v>248.8999938964844</c:v>
                </c:pt>
                <c:pt idx="2885">
                  <c:v>249.0</c:v>
                </c:pt>
                <c:pt idx="2886">
                  <c:v>249.1000061035156</c:v>
                </c:pt>
                <c:pt idx="2887">
                  <c:v>249.2000122070312</c:v>
                </c:pt>
                <c:pt idx="2888">
                  <c:v>249.300018310547</c:v>
                </c:pt>
                <c:pt idx="2889">
                  <c:v>249.3999938964844</c:v>
                </c:pt>
                <c:pt idx="2890">
                  <c:v>249.5</c:v>
                </c:pt>
                <c:pt idx="2891">
                  <c:v>249.6000061035156</c:v>
                </c:pt>
                <c:pt idx="2892">
                  <c:v>249.7000122070312</c:v>
                </c:pt>
                <c:pt idx="2893">
                  <c:v>249.800018310547</c:v>
                </c:pt>
                <c:pt idx="2894">
                  <c:v>249.8999938964844</c:v>
                </c:pt>
                <c:pt idx="2895">
                  <c:v>250.0</c:v>
                </c:pt>
                <c:pt idx="2896">
                  <c:v>250.1000061035156</c:v>
                </c:pt>
                <c:pt idx="2897">
                  <c:v>250.2000122070312</c:v>
                </c:pt>
                <c:pt idx="2898">
                  <c:v>250.300018310547</c:v>
                </c:pt>
                <c:pt idx="2899">
                  <c:v>250.3999938964844</c:v>
                </c:pt>
                <c:pt idx="2900">
                  <c:v>250.5</c:v>
                </c:pt>
                <c:pt idx="2901">
                  <c:v>250.6000061035156</c:v>
                </c:pt>
                <c:pt idx="2902">
                  <c:v>250.7000122070312</c:v>
                </c:pt>
                <c:pt idx="2903">
                  <c:v>250.800018310547</c:v>
                </c:pt>
                <c:pt idx="2904">
                  <c:v>250.8999938964844</c:v>
                </c:pt>
                <c:pt idx="2905">
                  <c:v>251.0</c:v>
                </c:pt>
                <c:pt idx="2906">
                  <c:v>251.1000061035156</c:v>
                </c:pt>
                <c:pt idx="2907">
                  <c:v>251.2000122070312</c:v>
                </c:pt>
                <c:pt idx="2908">
                  <c:v>251.300018310547</c:v>
                </c:pt>
                <c:pt idx="2909">
                  <c:v>251.3999938964844</c:v>
                </c:pt>
                <c:pt idx="2910">
                  <c:v>251.5</c:v>
                </c:pt>
                <c:pt idx="2911">
                  <c:v>251.6000061035156</c:v>
                </c:pt>
                <c:pt idx="2912">
                  <c:v>251.7000122070312</c:v>
                </c:pt>
                <c:pt idx="2913">
                  <c:v>251.800018310547</c:v>
                </c:pt>
                <c:pt idx="2914">
                  <c:v>251.8999938964844</c:v>
                </c:pt>
                <c:pt idx="2915">
                  <c:v>252.0</c:v>
                </c:pt>
                <c:pt idx="2916">
                  <c:v>252.1000061035156</c:v>
                </c:pt>
                <c:pt idx="2917">
                  <c:v>252.2000122070312</c:v>
                </c:pt>
                <c:pt idx="2918">
                  <c:v>252.300018310547</c:v>
                </c:pt>
                <c:pt idx="2919">
                  <c:v>252.3999938964844</c:v>
                </c:pt>
                <c:pt idx="2920">
                  <c:v>252.5</c:v>
                </c:pt>
                <c:pt idx="2921">
                  <c:v>252.6000061035156</c:v>
                </c:pt>
                <c:pt idx="2922">
                  <c:v>252.7000122070312</c:v>
                </c:pt>
                <c:pt idx="2923">
                  <c:v>252.800018310547</c:v>
                </c:pt>
                <c:pt idx="2924">
                  <c:v>252.8999938964844</c:v>
                </c:pt>
                <c:pt idx="2925">
                  <c:v>253.0</c:v>
                </c:pt>
                <c:pt idx="2926">
                  <c:v>253.1000061035156</c:v>
                </c:pt>
                <c:pt idx="2927">
                  <c:v>253.2000122070312</c:v>
                </c:pt>
                <c:pt idx="2928">
                  <c:v>253.300018310547</c:v>
                </c:pt>
                <c:pt idx="2929">
                  <c:v>253.3999938964844</c:v>
                </c:pt>
                <c:pt idx="2930">
                  <c:v>253.5</c:v>
                </c:pt>
                <c:pt idx="2931">
                  <c:v>253.6000061035156</c:v>
                </c:pt>
                <c:pt idx="2932">
                  <c:v>253.7000122070312</c:v>
                </c:pt>
                <c:pt idx="2933">
                  <c:v>253.800018310547</c:v>
                </c:pt>
                <c:pt idx="2934">
                  <c:v>253.8999938964844</c:v>
                </c:pt>
                <c:pt idx="2935">
                  <c:v>254.0</c:v>
                </c:pt>
                <c:pt idx="2936">
                  <c:v>254.1000061035156</c:v>
                </c:pt>
                <c:pt idx="2937">
                  <c:v>254.2000122070312</c:v>
                </c:pt>
                <c:pt idx="2938">
                  <c:v>254.300018310547</c:v>
                </c:pt>
                <c:pt idx="2939">
                  <c:v>254.3999938964844</c:v>
                </c:pt>
                <c:pt idx="2940">
                  <c:v>254.5</c:v>
                </c:pt>
                <c:pt idx="2941">
                  <c:v>254.6000061035156</c:v>
                </c:pt>
                <c:pt idx="2942">
                  <c:v>254.7000122070312</c:v>
                </c:pt>
                <c:pt idx="2943">
                  <c:v>254.800018310547</c:v>
                </c:pt>
                <c:pt idx="2944">
                  <c:v>254.8999938964844</c:v>
                </c:pt>
                <c:pt idx="2945">
                  <c:v>255.0</c:v>
                </c:pt>
                <c:pt idx="2946">
                  <c:v>255.1000061035156</c:v>
                </c:pt>
                <c:pt idx="2947">
                  <c:v>255.2000122070312</c:v>
                </c:pt>
                <c:pt idx="2948">
                  <c:v>255.300018310547</c:v>
                </c:pt>
                <c:pt idx="2949">
                  <c:v>255.3999938964844</c:v>
                </c:pt>
                <c:pt idx="2950">
                  <c:v>255.5</c:v>
                </c:pt>
                <c:pt idx="2951">
                  <c:v>255.6000061035156</c:v>
                </c:pt>
                <c:pt idx="2952">
                  <c:v>255.7000122070312</c:v>
                </c:pt>
                <c:pt idx="2953">
                  <c:v>255.800018310547</c:v>
                </c:pt>
                <c:pt idx="2954">
                  <c:v>255.8999938964844</c:v>
                </c:pt>
                <c:pt idx="2955">
                  <c:v>256.0</c:v>
                </c:pt>
                <c:pt idx="2956">
                  <c:v>256.1000061035156</c:v>
                </c:pt>
                <c:pt idx="2957">
                  <c:v>256.2000122070312</c:v>
                </c:pt>
                <c:pt idx="2958">
                  <c:v>256.300018310547</c:v>
                </c:pt>
                <c:pt idx="2959">
                  <c:v>256.3999938964844</c:v>
                </c:pt>
                <c:pt idx="2960">
                  <c:v>256.5</c:v>
                </c:pt>
                <c:pt idx="2961">
                  <c:v>256.6000061035156</c:v>
                </c:pt>
                <c:pt idx="2962">
                  <c:v>256.7000122070312</c:v>
                </c:pt>
                <c:pt idx="2963">
                  <c:v>256.800018310547</c:v>
                </c:pt>
                <c:pt idx="2964">
                  <c:v>256.8999938964844</c:v>
                </c:pt>
                <c:pt idx="2965">
                  <c:v>257.0</c:v>
                </c:pt>
                <c:pt idx="2966">
                  <c:v>257.1000061035156</c:v>
                </c:pt>
                <c:pt idx="2967">
                  <c:v>257.2000122070312</c:v>
                </c:pt>
                <c:pt idx="2968">
                  <c:v>257.300018310547</c:v>
                </c:pt>
                <c:pt idx="2969">
                  <c:v>257.3999938964844</c:v>
                </c:pt>
                <c:pt idx="2970">
                  <c:v>257.5</c:v>
                </c:pt>
                <c:pt idx="2971">
                  <c:v>257.6000061035156</c:v>
                </c:pt>
                <c:pt idx="2972">
                  <c:v>257.7000122070312</c:v>
                </c:pt>
                <c:pt idx="2973">
                  <c:v>257.800018310547</c:v>
                </c:pt>
                <c:pt idx="2974">
                  <c:v>257.8999938964844</c:v>
                </c:pt>
                <c:pt idx="2975">
                  <c:v>258.0</c:v>
                </c:pt>
                <c:pt idx="2976">
                  <c:v>258.1000061035156</c:v>
                </c:pt>
                <c:pt idx="2977">
                  <c:v>258.2000122070312</c:v>
                </c:pt>
                <c:pt idx="2978">
                  <c:v>258.300018310547</c:v>
                </c:pt>
                <c:pt idx="2979">
                  <c:v>258.3999938964844</c:v>
                </c:pt>
                <c:pt idx="2980">
                  <c:v>258.5</c:v>
                </c:pt>
                <c:pt idx="2981">
                  <c:v>258.6000061035156</c:v>
                </c:pt>
                <c:pt idx="2982">
                  <c:v>258.7000122070312</c:v>
                </c:pt>
                <c:pt idx="2983">
                  <c:v>258.800018310547</c:v>
                </c:pt>
                <c:pt idx="2984">
                  <c:v>258.8999938964844</c:v>
                </c:pt>
                <c:pt idx="2985">
                  <c:v>259.0</c:v>
                </c:pt>
                <c:pt idx="2986">
                  <c:v>259.1000061035156</c:v>
                </c:pt>
                <c:pt idx="2987">
                  <c:v>259.2000122070312</c:v>
                </c:pt>
                <c:pt idx="2988">
                  <c:v>259.300018310547</c:v>
                </c:pt>
                <c:pt idx="2989">
                  <c:v>259.3999938964844</c:v>
                </c:pt>
                <c:pt idx="2990">
                  <c:v>259.5</c:v>
                </c:pt>
                <c:pt idx="2991">
                  <c:v>259.6000061035156</c:v>
                </c:pt>
                <c:pt idx="2992">
                  <c:v>259.7000122070312</c:v>
                </c:pt>
                <c:pt idx="2993">
                  <c:v>259.800018310547</c:v>
                </c:pt>
                <c:pt idx="2994">
                  <c:v>259.8999938964844</c:v>
                </c:pt>
                <c:pt idx="2995">
                  <c:v>260.0</c:v>
                </c:pt>
                <c:pt idx="2996">
                  <c:v>260.1000061035156</c:v>
                </c:pt>
                <c:pt idx="2997">
                  <c:v>260.2000122070312</c:v>
                </c:pt>
                <c:pt idx="2998">
                  <c:v>260.300018310547</c:v>
                </c:pt>
                <c:pt idx="2999">
                  <c:v>260.3999938964844</c:v>
                </c:pt>
                <c:pt idx="3000">
                  <c:v>260.5</c:v>
                </c:pt>
                <c:pt idx="3001">
                  <c:v>260.6000061035156</c:v>
                </c:pt>
                <c:pt idx="3002">
                  <c:v>260.7000122070312</c:v>
                </c:pt>
                <c:pt idx="3003">
                  <c:v>260.800018310547</c:v>
                </c:pt>
                <c:pt idx="3004">
                  <c:v>260.8999938964844</c:v>
                </c:pt>
                <c:pt idx="3005">
                  <c:v>261.0</c:v>
                </c:pt>
                <c:pt idx="3006">
                  <c:v>261.1000061035156</c:v>
                </c:pt>
                <c:pt idx="3007">
                  <c:v>261.2000122070312</c:v>
                </c:pt>
                <c:pt idx="3008">
                  <c:v>261.300018310547</c:v>
                </c:pt>
                <c:pt idx="3009">
                  <c:v>261.3999938964844</c:v>
                </c:pt>
                <c:pt idx="3010">
                  <c:v>261.5</c:v>
                </c:pt>
                <c:pt idx="3011">
                  <c:v>261.6000061035156</c:v>
                </c:pt>
                <c:pt idx="3012">
                  <c:v>261.7000122070312</c:v>
                </c:pt>
                <c:pt idx="3013">
                  <c:v>261.800018310547</c:v>
                </c:pt>
                <c:pt idx="3014">
                  <c:v>261.8999938964844</c:v>
                </c:pt>
                <c:pt idx="3015">
                  <c:v>262.0</c:v>
                </c:pt>
                <c:pt idx="3016">
                  <c:v>262.1000061035156</c:v>
                </c:pt>
                <c:pt idx="3017">
                  <c:v>262.2000122070312</c:v>
                </c:pt>
                <c:pt idx="3018">
                  <c:v>262.300018310547</c:v>
                </c:pt>
                <c:pt idx="3019">
                  <c:v>262.3999938964844</c:v>
                </c:pt>
                <c:pt idx="3020">
                  <c:v>262.5</c:v>
                </c:pt>
                <c:pt idx="3021">
                  <c:v>262.6000061035156</c:v>
                </c:pt>
                <c:pt idx="3022">
                  <c:v>262.7000122070312</c:v>
                </c:pt>
                <c:pt idx="3023">
                  <c:v>262.800018310547</c:v>
                </c:pt>
                <c:pt idx="3024">
                  <c:v>262.8999938964844</c:v>
                </c:pt>
                <c:pt idx="3025">
                  <c:v>263.0</c:v>
                </c:pt>
                <c:pt idx="3026">
                  <c:v>263.1000061035156</c:v>
                </c:pt>
                <c:pt idx="3027">
                  <c:v>263.2000122070312</c:v>
                </c:pt>
                <c:pt idx="3028">
                  <c:v>263.300018310547</c:v>
                </c:pt>
                <c:pt idx="3029">
                  <c:v>263.3999938964844</c:v>
                </c:pt>
                <c:pt idx="3030">
                  <c:v>263.5</c:v>
                </c:pt>
                <c:pt idx="3031">
                  <c:v>263.6000061035156</c:v>
                </c:pt>
                <c:pt idx="3032">
                  <c:v>263.7000122070312</c:v>
                </c:pt>
                <c:pt idx="3033">
                  <c:v>263.800018310547</c:v>
                </c:pt>
                <c:pt idx="3034">
                  <c:v>263.8999938964844</c:v>
                </c:pt>
                <c:pt idx="3035">
                  <c:v>264.0</c:v>
                </c:pt>
                <c:pt idx="3036">
                  <c:v>264.1000061035156</c:v>
                </c:pt>
                <c:pt idx="3037">
                  <c:v>264.2000122070312</c:v>
                </c:pt>
                <c:pt idx="3038">
                  <c:v>264.300018310547</c:v>
                </c:pt>
                <c:pt idx="3039">
                  <c:v>264.3999938964844</c:v>
                </c:pt>
                <c:pt idx="3040">
                  <c:v>264.5</c:v>
                </c:pt>
                <c:pt idx="3041">
                  <c:v>264.6000061035156</c:v>
                </c:pt>
                <c:pt idx="3042">
                  <c:v>264.7000122070312</c:v>
                </c:pt>
                <c:pt idx="3043">
                  <c:v>264.800018310547</c:v>
                </c:pt>
                <c:pt idx="3044">
                  <c:v>264.8999938964844</c:v>
                </c:pt>
                <c:pt idx="3045">
                  <c:v>265.0</c:v>
                </c:pt>
                <c:pt idx="3046">
                  <c:v>265.1000061035156</c:v>
                </c:pt>
                <c:pt idx="3047">
                  <c:v>265.2000122070312</c:v>
                </c:pt>
                <c:pt idx="3048">
                  <c:v>265.300018310547</c:v>
                </c:pt>
                <c:pt idx="3049">
                  <c:v>265.3999938964844</c:v>
                </c:pt>
                <c:pt idx="3050">
                  <c:v>265.5</c:v>
                </c:pt>
                <c:pt idx="3051">
                  <c:v>265.6000061035156</c:v>
                </c:pt>
                <c:pt idx="3052">
                  <c:v>265.7000122070312</c:v>
                </c:pt>
                <c:pt idx="3053">
                  <c:v>265.800018310547</c:v>
                </c:pt>
                <c:pt idx="3054">
                  <c:v>265.8999938964844</c:v>
                </c:pt>
                <c:pt idx="3055">
                  <c:v>266.0</c:v>
                </c:pt>
                <c:pt idx="3056">
                  <c:v>266.1000061035156</c:v>
                </c:pt>
                <c:pt idx="3057">
                  <c:v>266.2000122070312</c:v>
                </c:pt>
                <c:pt idx="3058">
                  <c:v>266.300018310547</c:v>
                </c:pt>
                <c:pt idx="3059">
                  <c:v>266.3999938964844</c:v>
                </c:pt>
                <c:pt idx="3060">
                  <c:v>266.5</c:v>
                </c:pt>
                <c:pt idx="3061">
                  <c:v>266.6000061035156</c:v>
                </c:pt>
                <c:pt idx="3062">
                  <c:v>266.7000122070312</c:v>
                </c:pt>
                <c:pt idx="3063">
                  <c:v>266.800018310547</c:v>
                </c:pt>
                <c:pt idx="3064">
                  <c:v>266.8999938964844</c:v>
                </c:pt>
                <c:pt idx="3065">
                  <c:v>267.0</c:v>
                </c:pt>
                <c:pt idx="3066">
                  <c:v>267.1000061035156</c:v>
                </c:pt>
                <c:pt idx="3067">
                  <c:v>267.2000122070312</c:v>
                </c:pt>
                <c:pt idx="3068">
                  <c:v>267.300018310547</c:v>
                </c:pt>
                <c:pt idx="3069">
                  <c:v>267.3999938964844</c:v>
                </c:pt>
                <c:pt idx="3070">
                  <c:v>267.5</c:v>
                </c:pt>
                <c:pt idx="3071">
                  <c:v>267.6000061035156</c:v>
                </c:pt>
                <c:pt idx="3072">
                  <c:v>267.7000122070312</c:v>
                </c:pt>
                <c:pt idx="3073">
                  <c:v>267.800018310547</c:v>
                </c:pt>
                <c:pt idx="3074">
                  <c:v>267.8999938964844</c:v>
                </c:pt>
                <c:pt idx="3075">
                  <c:v>268.0</c:v>
                </c:pt>
                <c:pt idx="3076">
                  <c:v>268.1000061035156</c:v>
                </c:pt>
                <c:pt idx="3077">
                  <c:v>268.2000122070312</c:v>
                </c:pt>
                <c:pt idx="3078">
                  <c:v>268.300018310547</c:v>
                </c:pt>
                <c:pt idx="3079">
                  <c:v>268.3999938964844</c:v>
                </c:pt>
                <c:pt idx="3080">
                  <c:v>268.5</c:v>
                </c:pt>
                <c:pt idx="3081">
                  <c:v>268.6000061035156</c:v>
                </c:pt>
                <c:pt idx="3082">
                  <c:v>268.7000122070312</c:v>
                </c:pt>
                <c:pt idx="3083">
                  <c:v>268.800018310547</c:v>
                </c:pt>
                <c:pt idx="3084">
                  <c:v>268.8999938964844</c:v>
                </c:pt>
                <c:pt idx="3085">
                  <c:v>269.0</c:v>
                </c:pt>
                <c:pt idx="3086">
                  <c:v>269.1000061035156</c:v>
                </c:pt>
                <c:pt idx="3087">
                  <c:v>269.2000122070312</c:v>
                </c:pt>
                <c:pt idx="3088">
                  <c:v>269.300018310547</c:v>
                </c:pt>
                <c:pt idx="3089">
                  <c:v>269.3999938964844</c:v>
                </c:pt>
                <c:pt idx="3090">
                  <c:v>269.5</c:v>
                </c:pt>
                <c:pt idx="3091">
                  <c:v>269.6000061035156</c:v>
                </c:pt>
                <c:pt idx="3092">
                  <c:v>269.7000122070312</c:v>
                </c:pt>
                <c:pt idx="3093">
                  <c:v>269.800018310547</c:v>
                </c:pt>
                <c:pt idx="3094">
                  <c:v>269.8999938964844</c:v>
                </c:pt>
                <c:pt idx="3095">
                  <c:v>270.0</c:v>
                </c:pt>
                <c:pt idx="3096">
                  <c:v>270.1000061035156</c:v>
                </c:pt>
                <c:pt idx="3097">
                  <c:v>270.2000122070312</c:v>
                </c:pt>
                <c:pt idx="3098">
                  <c:v>270.300018310547</c:v>
                </c:pt>
                <c:pt idx="3099">
                  <c:v>270.3999938964844</c:v>
                </c:pt>
                <c:pt idx="3100">
                  <c:v>270.5</c:v>
                </c:pt>
                <c:pt idx="3101">
                  <c:v>270.6000061035156</c:v>
                </c:pt>
                <c:pt idx="3102">
                  <c:v>270.7000122070312</c:v>
                </c:pt>
                <c:pt idx="3103">
                  <c:v>270.800018310547</c:v>
                </c:pt>
                <c:pt idx="3104">
                  <c:v>270.8999938964844</c:v>
                </c:pt>
                <c:pt idx="3105">
                  <c:v>271.0</c:v>
                </c:pt>
                <c:pt idx="3106">
                  <c:v>271.1000061035156</c:v>
                </c:pt>
                <c:pt idx="3107">
                  <c:v>271.2000122070312</c:v>
                </c:pt>
                <c:pt idx="3108">
                  <c:v>271.300018310547</c:v>
                </c:pt>
                <c:pt idx="3109">
                  <c:v>271.3999938964844</c:v>
                </c:pt>
                <c:pt idx="3110">
                  <c:v>271.5</c:v>
                </c:pt>
                <c:pt idx="3111">
                  <c:v>271.6000061035156</c:v>
                </c:pt>
                <c:pt idx="3112">
                  <c:v>271.7000122070312</c:v>
                </c:pt>
                <c:pt idx="3113">
                  <c:v>271.800018310547</c:v>
                </c:pt>
                <c:pt idx="3114">
                  <c:v>271.8999938964844</c:v>
                </c:pt>
                <c:pt idx="3115">
                  <c:v>272.0</c:v>
                </c:pt>
                <c:pt idx="3116">
                  <c:v>272.1000061035156</c:v>
                </c:pt>
                <c:pt idx="3117">
                  <c:v>272.2000122070312</c:v>
                </c:pt>
                <c:pt idx="3118">
                  <c:v>272.300018310547</c:v>
                </c:pt>
                <c:pt idx="3119">
                  <c:v>272.3999938964844</c:v>
                </c:pt>
                <c:pt idx="3120">
                  <c:v>272.5</c:v>
                </c:pt>
                <c:pt idx="3121">
                  <c:v>272.6000061035156</c:v>
                </c:pt>
                <c:pt idx="3122">
                  <c:v>272.7000122070312</c:v>
                </c:pt>
                <c:pt idx="3123">
                  <c:v>272.800018310547</c:v>
                </c:pt>
                <c:pt idx="3124">
                  <c:v>272.8999938964844</c:v>
                </c:pt>
                <c:pt idx="3125">
                  <c:v>273.0</c:v>
                </c:pt>
                <c:pt idx="3126">
                  <c:v>273.1000061035156</c:v>
                </c:pt>
                <c:pt idx="3127">
                  <c:v>273.2000122070312</c:v>
                </c:pt>
                <c:pt idx="3128">
                  <c:v>273.300018310547</c:v>
                </c:pt>
                <c:pt idx="3129">
                  <c:v>273.3999938964844</c:v>
                </c:pt>
                <c:pt idx="3130">
                  <c:v>273.5</c:v>
                </c:pt>
                <c:pt idx="3131">
                  <c:v>273.6000061035156</c:v>
                </c:pt>
                <c:pt idx="3132">
                  <c:v>273.7000122070312</c:v>
                </c:pt>
                <c:pt idx="3133">
                  <c:v>273.800018310547</c:v>
                </c:pt>
                <c:pt idx="3134">
                  <c:v>273.8999938964844</c:v>
                </c:pt>
                <c:pt idx="3135">
                  <c:v>274.0</c:v>
                </c:pt>
                <c:pt idx="3136">
                  <c:v>274.1000061035156</c:v>
                </c:pt>
                <c:pt idx="3137">
                  <c:v>274.2000122070312</c:v>
                </c:pt>
                <c:pt idx="3138">
                  <c:v>274.300018310547</c:v>
                </c:pt>
                <c:pt idx="3139">
                  <c:v>274.3999938964844</c:v>
                </c:pt>
                <c:pt idx="3140">
                  <c:v>274.5</c:v>
                </c:pt>
                <c:pt idx="3141">
                  <c:v>274.6000061035156</c:v>
                </c:pt>
                <c:pt idx="3142">
                  <c:v>274.7000122070312</c:v>
                </c:pt>
                <c:pt idx="3143">
                  <c:v>274.800018310547</c:v>
                </c:pt>
                <c:pt idx="3144">
                  <c:v>274.8999938964844</c:v>
                </c:pt>
                <c:pt idx="3145">
                  <c:v>275.0</c:v>
                </c:pt>
                <c:pt idx="3146">
                  <c:v>275.1000061035156</c:v>
                </c:pt>
                <c:pt idx="3147">
                  <c:v>275.2000122070312</c:v>
                </c:pt>
                <c:pt idx="3148">
                  <c:v>275.300018310547</c:v>
                </c:pt>
                <c:pt idx="3149">
                  <c:v>275.3999938964844</c:v>
                </c:pt>
                <c:pt idx="3150">
                  <c:v>275.5</c:v>
                </c:pt>
                <c:pt idx="3151">
                  <c:v>275.6000061035156</c:v>
                </c:pt>
                <c:pt idx="3152">
                  <c:v>275.7000122070312</c:v>
                </c:pt>
                <c:pt idx="3153">
                  <c:v>275.800018310547</c:v>
                </c:pt>
                <c:pt idx="3154">
                  <c:v>275.8999938964844</c:v>
                </c:pt>
                <c:pt idx="3155">
                  <c:v>276.0</c:v>
                </c:pt>
                <c:pt idx="3156">
                  <c:v>276.1000061035156</c:v>
                </c:pt>
                <c:pt idx="3157">
                  <c:v>276.2000122070312</c:v>
                </c:pt>
                <c:pt idx="3158">
                  <c:v>276.300018310547</c:v>
                </c:pt>
                <c:pt idx="3159">
                  <c:v>276.3999938964844</c:v>
                </c:pt>
                <c:pt idx="3160">
                  <c:v>276.5</c:v>
                </c:pt>
                <c:pt idx="3161">
                  <c:v>276.6000061035156</c:v>
                </c:pt>
                <c:pt idx="3162">
                  <c:v>276.7000122070312</c:v>
                </c:pt>
                <c:pt idx="3163">
                  <c:v>276.800018310547</c:v>
                </c:pt>
                <c:pt idx="3164">
                  <c:v>276.8999938964844</c:v>
                </c:pt>
                <c:pt idx="3165">
                  <c:v>277.0</c:v>
                </c:pt>
                <c:pt idx="3166">
                  <c:v>277.1000061035156</c:v>
                </c:pt>
                <c:pt idx="3167">
                  <c:v>277.2000122070312</c:v>
                </c:pt>
                <c:pt idx="3168">
                  <c:v>277.300018310547</c:v>
                </c:pt>
                <c:pt idx="3169">
                  <c:v>277.3999938964844</c:v>
                </c:pt>
                <c:pt idx="3170">
                  <c:v>277.5</c:v>
                </c:pt>
                <c:pt idx="3171">
                  <c:v>277.6000061035156</c:v>
                </c:pt>
                <c:pt idx="3172">
                  <c:v>277.7000122070312</c:v>
                </c:pt>
                <c:pt idx="3173">
                  <c:v>277.800018310547</c:v>
                </c:pt>
                <c:pt idx="3174">
                  <c:v>277.8999938964844</c:v>
                </c:pt>
                <c:pt idx="3175">
                  <c:v>278.0</c:v>
                </c:pt>
                <c:pt idx="3176">
                  <c:v>278.1000061035156</c:v>
                </c:pt>
                <c:pt idx="3177">
                  <c:v>278.2000122070312</c:v>
                </c:pt>
                <c:pt idx="3178">
                  <c:v>278.300018310547</c:v>
                </c:pt>
                <c:pt idx="3179">
                  <c:v>278.3999938964844</c:v>
                </c:pt>
                <c:pt idx="3180">
                  <c:v>278.5</c:v>
                </c:pt>
                <c:pt idx="3181">
                  <c:v>278.6000061035156</c:v>
                </c:pt>
                <c:pt idx="3182">
                  <c:v>278.7000122070312</c:v>
                </c:pt>
                <c:pt idx="3183">
                  <c:v>278.800018310547</c:v>
                </c:pt>
                <c:pt idx="3184">
                  <c:v>278.8999938964844</c:v>
                </c:pt>
                <c:pt idx="3185">
                  <c:v>279.0</c:v>
                </c:pt>
                <c:pt idx="3186">
                  <c:v>279.1000061035156</c:v>
                </c:pt>
                <c:pt idx="3187">
                  <c:v>279.2000122070312</c:v>
                </c:pt>
                <c:pt idx="3188">
                  <c:v>279.300018310547</c:v>
                </c:pt>
                <c:pt idx="3189">
                  <c:v>279.3999938964844</c:v>
                </c:pt>
                <c:pt idx="3190">
                  <c:v>279.5</c:v>
                </c:pt>
                <c:pt idx="3191">
                  <c:v>279.6000061035156</c:v>
                </c:pt>
                <c:pt idx="3192">
                  <c:v>279.7000122070312</c:v>
                </c:pt>
                <c:pt idx="3193">
                  <c:v>279.800018310547</c:v>
                </c:pt>
                <c:pt idx="3194">
                  <c:v>279.8999938964844</c:v>
                </c:pt>
                <c:pt idx="3195">
                  <c:v>280.0</c:v>
                </c:pt>
                <c:pt idx="3196">
                  <c:v>280.1000061035156</c:v>
                </c:pt>
                <c:pt idx="3197">
                  <c:v>280.2000122070312</c:v>
                </c:pt>
                <c:pt idx="3198">
                  <c:v>280.300018310547</c:v>
                </c:pt>
                <c:pt idx="3199">
                  <c:v>280.3999938964844</c:v>
                </c:pt>
                <c:pt idx="3200">
                  <c:v>280.5</c:v>
                </c:pt>
                <c:pt idx="3201">
                  <c:v>280.6000061035156</c:v>
                </c:pt>
                <c:pt idx="3202">
                  <c:v>280.7000122070312</c:v>
                </c:pt>
                <c:pt idx="3203">
                  <c:v>280.800018310547</c:v>
                </c:pt>
                <c:pt idx="3204">
                  <c:v>280.8999938964844</c:v>
                </c:pt>
                <c:pt idx="3205">
                  <c:v>281.0</c:v>
                </c:pt>
                <c:pt idx="3206">
                  <c:v>281.1000061035156</c:v>
                </c:pt>
                <c:pt idx="3207">
                  <c:v>281.2000122070312</c:v>
                </c:pt>
                <c:pt idx="3208">
                  <c:v>281.300018310547</c:v>
                </c:pt>
                <c:pt idx="3209">
                  <c:v>281.3999938964844</c:v>
                </c:pt>
                <c:pt idx="3210">
                  <c:v>281.5</c:v>
                </c:pt>
                <c:pt idx="3211">
                  <c:v>281.6000061035156</c:v>
                </c:pt>
                <c:pt idx="3212">
                  <c:v>281.7000122070312</c:v>
                </c:pt>
                <c:pt idx="3213">
                  <c:v>281.800018310547</c:v>
                </c:pt>
                <c:pt idx="3214">
                  <c:v>281.8999938964844</c:v>
                </c:pt>
                <c:pt idx="3215">
                  <c:v>282.0</c:v>
                </c:pt>
                <c:pt idx="3216">
                  <c:v>282.1000061035156</c:v>
                </c:pt>
                <c:pt idx="3217">
                  <c:v>282.2000122070312</c:v>
                </c:pt>
                <c:pt idx="3218">
                  <c:v>282.300018310547</c:v>
                </c:pt>
                <c:pt idx="3219">
                  <c:v>282.3999938964844</c:v>
                </c:pt>
                <c:pt idx="3220">
                  <c:v>282.5</c:v>
                </c:pt>
                <c:pt idx="3221">
                  <c:v>282.6000061035156</c:v>
                </c:pt>
                <c:pt idx="3222">
                  <c:v>282.7000122070312</c:v>
                </c:pt>
                <c:pt idx="3223">
                  <c:v>282.800018310547</c:v>
                </c:pt>
                <c:pt idx="3224">
                  <c:v>282.8999938964844</c:v>
                </c:pt>
                <c:pt idx="3225">
                  <c:v>283.0</c:v>
                </c:pt>
                <c:pt idx="3226">
                  <c:v>283.1000061035156</c:v>
                </c:pt>
                <c:pt idx="3227">
                  <c:v>283.2000122070312</c:v>
                </c:pt>
                <c:pt idx="3228">
                  <c:v>283.300018310547</c:v>
                </c:pt>
                <c:pt idx="3229">
                  <c:v>283.3999938964844</c:v>
                </c:pt>
                <c:pt idx="3230">
                  <c:v>283.5</c:v>
                </c:pt>
                <c:pt idx="3231">
                  <c:v>283.6000061035156</c:v>
                </c:pt>
                <c:pt idx="3232">
                  <c:v>283.7000122070312</c:v>
                </c:pt>
                <c:pt idx="3233">
                  <c:v>283.800018310547</c:v>
                </c:pt>
                <c:pt idx="3234">
                  <c:v>283.8999938964844</c:v>
                </c:pt>
                <c:pt idx="3235">
                  <c:v>284.0</c:v>
                </c:pt>
                <c:pt idx="3236">
                  <c:v>284.1000061035156</c:v>
                </c:pt>
                <c:pt idx="3237">
                  <c:v>284.2000122070312</c:v>
                </c:pt>
                <c:pt idx="3238">
                  <c:v>284.300018310547</c:v>
                </c:pt>
                <c:pt idx="3239">
                  <c:v>284.3999938964844</c:v>
                </c:pt>
                <c:pt idx="3240">
                  <c:v>284.5</c:v>
                </c:pt>
                <c:pt idx="3241">
                  <c:v>284.6000061035156</c:v>
                </c:pt>
                <c:pt idx="3242">
                  <c:v>284.7000122070312</c:v>
                </c:pt>
                <c:pt idx="3243">
                  <c:v>284.800018310547</c:v>
                </c:pt>
                <c:pt idx="3244">
                  <c:v>284.8999938964844</c:v>
                </c:pt>
                <c:pt idx="3245">
                  <c:v>285.0</c:v>
                </c:pt>
                <c:pt idx="3246">
                  <c:v>285.1000061035156</c:v>
                </c:pt>
                <c:pt idx="3247">
                  <c:v>285.2000122070312</c:v>
                </c:pt>
                <c:pt idx="3248">
                  <c:v>285.300018310547</c:v>
                </c:pt>
                <c:pt idx="3249">
                  <c:v>285.3999938964844</c:v>
                </c:pt>
                <c:pt idx="3250">
                  <c:v>285.5</c:v>
                </c:pt>
                <c:pt idx="3251">
                  <c:v>285.6000061035156</c:v>
                </c:pt>
                <c:pt idx="3252">
                  <c:v>285.7000122070312</c:v>
                </c:pt>
                <c:pt idx="3253">
                  <c:v>285.800018310547</c:v>
                </c:pt>
                <c:pt idx="3254">
                  <c:v>285.8999938964844</c:v>
                </c:pt>
                <c:pt idx="3255">
                  <c:v>286.0</c:v>
                </c:pt>
                <c:pt idx="3256">
                  <c:v>286.1000061035156</c:v>
                </c:pt>
                <c:pt idx="3257">
                  <c:v>286.2000122070312</c:v>
                </c:pt>
                <c:pt idx="3258">
                  <c:v>286.300018310547</c:v>
                </c:pt>
                <c:pt idx="3259">
                  <c:v>286.3999938964844</c:v>
                </c:pt>
                <c:pt idx="3260">
                  <c:v>286.5</c:v>
                </c:pt>
                <c:pt idx="3261">
                  <c:v>286.6000061035156</c:v>
                </c:pt>
                <c:pt idx="3262">
                  <c:v>286.7000122070312</c:v>
                </c:pt>
                <c:pt idx="3263">
                  <c:v>286.800018310547</c:v>
                </c:pt>
                <c:pt idx="3264">
                  <c:v>286.8999938964844</c:v>
                </c:pt>
                <c:pt idx="3265">
                  <c:v>287.0</c:v>
                </c:pt>
                <c:pt idx="3266">
                  <c:v>287.1000061035156</c:v>
                </c:pt>
                <c:pt idx="3267">
                  <c:v>287.2000122070312</c:v>
                </c:pt>
                <c:pt idx="3268">
                  <c:v>287.300018310547</c:v>
                </c:pt>
                <c:pt idx="3269">
                  <c:v>287.3999938964844</c:v>
                </c:pt>
                <c:pt idx="3270">
                  <c:v>287.5</c:v>
                </c:pt>
                <c:pt idx="3271">
                  <c:v>287.6000061035156</c:v>
                </c:pt>
                <c:pt idx="3272">
                  <c:v>287.7000122070312</c:v>
                </c:pt>
                <c:pt idx="3273">
                  <c:v>287.800018310547</c:v>
                </c:pt>
                <c:pt idx="3274">
                  <c:v>287.8999938964844</c:v>
                </c:pt>
                <c:pt idx="3275">
                  <c:v>288.0</c:v>
                </c:pt>
                <c:pt idx="3276">
                  <c:v>288.1000061035156</c:v>
                </c:pt>
                <c:pt idx="3277">
                  <c:v>288.2000122070312</c:v>
                </c:pt>
                <c:pt idx="3278">
                  <c:v>288.300018310547</c:v>
                </c:pt>
                <c:pt idx="3279">
                  <c:v>288.3999938964844</c:v>
                </c:pt>
                <c:pt idx="3280">
                  <c:v>288.5</c:v>
                </c:pt>
                <c:pt idx="3281">
                  <c:v>288.6000061035156</c:v>
                </c:pt>
                <c:pt idx="3282">
                  <c:v>288.7000122070312</c:v>
                </c:pt>
                <c:pt idx="3283">
                  <c:v>288.800018310547</c:v>
                </c:pt>
                <c:pt idx="3284">
                  <c:v>288.8999938964844</c:v>
                </c:pt>
                <c:pt idx="3285">
                  <c:v>289.0</c:v>
                </c:pt>
                <c:pt idx="3286">
                  <c:v>289.1000061035156</c:v>
                </c:pt>
                <c:pt idx="3287">
                  <c:v>289.2000122070312</c:v>
                </c:pt>
                <c:pt idx="3288">
                  <c:v>289.300018310547</c:v>
                </c:pt>
                <c:pt idx="3289">
                  <c:v>289.3999938964844</c:v>
                </c:pt>
                <c:pt idx="3290">
                  <c:v>289.5</c:v>
                </c:pt>
                <c:pt idx="3291">
                  <c:v>289.6000061035156</c:v>
                </c:pt>
                <c:pt idx="3292">
                  <c:v>289.7000122070312</c:v>
                </c:pt>
                <c:pt idx="3293">
                  <c:v>289.800018310547</c:v>
                </c:pt>
                <c:pt idx="3294">
                  <c:v>289.8999938964844</c:v>
                </c:pt>
                <c:pt idx="3295">
                  <c:v>290.0</c:v>
                </c:pt>
                <c:pt idx="3296">
                  <c:v>290.1000061035156</c:v>
                </c:pt>
                <c:pt idx="3297">
                  <c:v>290.2000122070312</c:v>
                </c:pt>
                <c:pt idx="3298">
                  <c:v>290.300018310547</c:v>
                </c:pt>
                <c:pt idx="3299">
                  <c:v>290.3999938964844</c:v>
                </c:pt>
                <c:pt idx="3300">
                  <c:v>290.5</c:v>
                </c:pt>
                <c:pt idx="3301">
                  <c:v>290.6000061035156</c:v>
                </c:pt>
                <c:pt idx="3302">
                  <c:v>290.7000122070312</c:v>
                </c:pt>
                <c:pt idx="3303">
                  <c:v>290.800018310547</c:v>
                </c:pt>
                <c:pt idx="3304">
                  <c:v>290.8999938964844</c:v>
                </c:pt>
                <c:pt idx="3305">
                  <c:v>291.0</c:v>
                </c:pt>
                <c:pt idx="3306">
                  <c:v>291.1000061035156</c:v>
                </c:pt>
                <c:pt idx="3307">
                  <c:v>291.2000122070312</c:v>
                </c:pt>
                <c:pt idx="3308">
                  <c:v>291.300018310547</c:v>
                </c:pt>
                <c:pt idx="3309">
                  <c:v>291.3999938964844</c:v>
                </c:pt>
                <c:pt idx="3310">
                  <c:v>291.5</c:v>
                </c:pt>
                <c:pt idx="3311">
                  <c:v>291.6000061035156</c:v>
                </c:pt>
                <c:pt idx="3312">
                  <c:v>291.7000122070312</c:v>
                </c:pt>
                <c:pt idx="3313">
                  <c:v>291.800018310547</c:v>
                </c:pt>
                <c:pt idx="3314">
                  <c:v>291.8999938964844</c:v>
                </c:pt>
                <c:pt idx="3315">
                  <c:v>292.0</c:v>
                </c:pt>
                <c:pt idx="3316">
                  <c:v>292.1000061035156</c:v>
                </c:pt>
                <c:pt idx="3317">
                  <c:v>292.2000122070312</c:v>
                </c:pt>
                <c:pt idx="3318">
                  <c:v>292.300018310547</c:v>
                </c:pt>
                <c:pt idx="3319">
                  <c:v>292.3999938964844</c:v>
                </c:pt>
                <c:pt idx="3320">
                  <c:v>292.5</c:v>
                </c:pt>
                <c:pt idx="3321">
                  <c:v>292.6000061035156</c:v>
                </c:pt>
                <c:pt idx="3322">
                  <c:v>292.7000122070312</c:v>
                </c:pt>
                <c:pt idx="3323">
                  <c:v>292.800018310547</c:v>
                </c:pt>
                <c:pt idx="3324">
                  <c:v>292.8999938964844</c:v>
                </c:pt>
                <c:pt idx="3325">
                  <c:v>293.0</c:v>
                </c:pt>
                <c:pt idx="3326">
                  <c:v>293.1000061035156</c:v>
                </c:pt>
                <c:pt idx="3327">
                  <c:v>293.2000122070312</c:v>
                </c:pt>
                <c:pt idx="3328">
                  <c:v>293.300018310547</c:v>
                </c:pt>
                <c:pt idx="3329">
                  <c:v>293.3999938964844</c:v>
                </c:pt>
                <c:pt idx="3330">
                  <c:v>293.5</c:v>
                </c:pt>
                <c:pt idx="3331">
                  <c:v>293.6000061035156</c:v>
                </c:pt>
                <c:pt idx="3332">
                  <c:v>293.7000122070312</c:v>
                </c:pt>
                <c:pt idx="3333">
                  <c:v>293.800018310547</c:v>
                </c:pt>
                <c:pt idx="3334">
                  <c:v>293.8999938964844</c:v>
                </c:pt>
                <c:pt idx="3335">
                  <c:v>294.0</c:v>
                </c:pt>
                <c:pt idx="3336">
                  <c:v>294.1000061035156</c:v>
                </c:pt>
                <c:pt idx="3337">
                  <c:v>294.2000122070312</c:v>
                </c:pt>
                <c:pt idx="3338">
                  <c:v>294.300018310547</c:v>
                </c:pt>
                <c:pt idx="3339">
                  <c:v>294.3999938964844</c:v>
                </c:pt>
                <c:pt idx="3340">
                  <c:v>294.5</c:v>
                </c:pt>
                <c:pt idx="3341">
                  <c:v>294.6000061035156</c:v>
                </c:pt>
                <c:pt idx="3342">
                  <c:v>294.7000122070312</c:v>
                </c:pt>
                <c:pt idx="3343">
                  <c:v>294.800018310547</c:v>
                </c:pt>
                <c:pt idx="3344">
                  <c:v>294.8999938964844</c:v>
                </c:pt>
                <c:pt idx="3345">
                  <c:v>295.0</c:v>
                </c:pt>
                <c:pt idx="3346">
                  <c:v>295.1000061035156</c:v>
                </c:pt>
                <c:pt idx="3347">
                  <c:v>295.2000122070312</c:v>
                </c:pt>
                <c:pt idx="3348">
                  <c:v>295.300018310547</c:v>
                </c:pt>
                <c:pt idx="3349">
                  <c:v>295.3999938964844</c:v>
                </c:pt>
                <c:pt idx="3350">
                  <c:v>295.5</c:v>
                </c:pt>
                <c:pt idx="3351">
                  <c:v>295.6000061035156</c:v>
                </c:pt>
                <c:pt idx="3352">
                  <c:v>295.7000122070312</c:v>
                </c:pt>
                <c:pt idx="3353">
                  <c:v>295.800018310547</c:v>
                </c:pt>
                <c:pt idx="3354">
                  <c:v>295.8999938964844</c:v>
                </c:pt>
                <c:pt idx="3355">
                  <c:v>296.0</c:v>
                </c:pt>
                <c:pt idx="3356">
                  <c:v>296.1000061035156</c:v>
                </c:pt>
                <c:pt idx="3357">
                  <c:v>296.2000122070312</c:v>
                </c:pt>
                <c:pt idx="3358">
                  <c:v>296.300018310547</c:v>
                </c:pt>
                <c:pt idx="3359">
                  <c:v>296.3999938964844</c:v>
                </c:pt>
                <c:pt idx="3360">
                  <c:v>296.5</c:v>
                </c:pt>
                <c:pt idx="3361">
                  <c:v>296.6000061035156</c:v>
                </c:pt>
                <c:pt idx="3362">
                  <c:v>296.7000122070312</c:v>
                </c:pt>
                <c:pt idx="3363">
                  <c:v>296.800018310547</c:v>
                </c:pt>
                <c:pt idx="3364">
                  <c:v>296.8999938964844</c:v>
                </c:pt>
                <c:pt idx="3365">
                  <c:v>297.0</c:v>
                </c:pt>
                <c:pt idx="3366">
                  <c:v>297.1000061035156</c:v>
                </c:pt>
                <c:pt idx="3367">
                  <c:v>297.2000122070312</c:v>
                </c:pt>
                <c:pt idx="3368">
                  <c:v>297.300018310547</c:v>
                </c:pt>
                <c:pt idx="3369">
                  <c:v>297.3999938964844</c:v>
                </c:pt>
                <c:pt idx="3370">
                  <c:v>297.5</c:v>
                </c:pt>
                <c:pt idx="3371">
                  <c:v>297.6000061035156</c:v>
                </c:pt>
                <c:pt idx="3372">
                  <c:v>297.7000122070312</c:v>
                </c:pt>
                <c:pt idx="3373">
                  <c:v>297.800018310547</c:v>
                </c:pt>
                <c:pt idx="3374">
                  <c:v>297.8999938964844</c:v>
                </c:pt>
                <c:pt idx="3375">
                  <c:v>298.0</c:v>
                </c:pt>
                <c:pt idx="3376">
                  <c:v>298.1000061035156</c:v>
                </c:pt>
                <c:pt idx="3377">
                  <c:v>298.2000122070312</c:v>
                </c:pt>
                <c:pt idx="3378">
                  <c:v>298.300018310547</c:v>
                </c:pt>
                <c:pt idx="3379">
                  <c:v>298.3999938964844</c:v>
                </c:pt>
                <c:pt idx="3380">
                  <c:v>298.5</c:v>
                </c:pt>
                <c:pt idx="3381">
                  <c:v>298.6000061035156</c:v>
                </c:pt>
                <c:pt idx="3382">
                  <c:v>298.7000122070312</c:v>
                </c:pt>
                <c:pt idx="3383">
                  <c:v>298.800018310547</c:v>
                </c:pt>
                <c:pt idx="3384">
                  <c:v>298.8999938964844</c:v>
                </c:pt>
                <c:pt idx="3385">
                  <c:v>299.0</c:v>
                </c:pt>
                <c:pt idx="3386">
                  <c:v>299.1000061035156</c:v>
                </c:pt>
                <c:pt idx="3387">
                  <c:v>299.2000122070312</c:v>
                </c:pt>
                <c:pt idx="3388">
                  <c:v>299.300018310547</c:v>
                </c:pt>
                <c:pt idx="3389">
                  <c:v>299.3999938964844</c:v>
                </c:pt>
                <c:pt idx="3390">
                  <c:v>299.5</c:v>
                </c:pt>
                <c:pt idx="3391">
                  <c:v>299.6000061035156</c:v>
                </c:pt>
                <c:pt idx="3392">
                  <c:v>299.7000122070312</c:v>
                </c:pt>
                <c:pt idx="3393">
                  <c:v>299.800018310547</c:v>
                </c:pt>
                <c:pt idx="3394">
                  <c:v>299.8999938964844</c:v>
                </c:pt>
                <c:pt idx="3395">
                  <c:v>300.0</c:v>
                </c:pt>
                <c:pt idx="3396">
                  <c:v>300.1000061035156</c:v>
                </c:pt>
                <c:pt idx="3397">
                  <c:v>300.2000122070312</c:v>
                </c:pt>
                <c:pt idx="3398">
                  <c:v>300.300018310547</c:v>
                </c:pt>
                <c:pt idx="3399">
                  <c:v>300.3999938964844</c:v>
                </c:pt>
                <c:pt idx="3400">
                  <c:v>300.5</c:v>
                </c:pt>
                <c:pt idx="3401">
                  <c:v>300.6000061035156</c:v>
                </c:pt>
                <c:pt idx="3402">
                  <c:v>300.7000122070312</c:v>
                </c:pt>
                <c:pt idx="3403">
                  <c:v>300.800018310547</c:v>
                </c:pt>
                <c:pt idx="3404">
                  <c:v>300.8999938964844</c:v>
                </c:pt>
                <c:pt idx="3405">
                  <c:v>301.0</c:v>
                </c:pt>
                <c:pt idx="3406">
                  <c:v>301.1000061035156</c:v>
                </c:pt>
                <c:pt idx="3407">
                  <c:v>301.2000122070312</c:v>
                </c:pt>
                <c:pt idx="3408">
                  <c:v>301.300018310547</c:v>
                </c:pt>
                <c:pt idx="3409">
                  <c:v>301.3999938964844</c:v>
                </c:pt>
                <c:pt idx="3410">
                  <c:v>301.5</c:v>
                </c:pt>
                <c:pt idx="3411">
                  <c:v>301.6000061035156</c:v>
                </c:pt>
                <c:pt idx="3412">
                  <c:v>301.7000122070312</c:v>
                </c:pt>
                <c:pt idx="3413">
                  <c:v>301.800018310547</c:v>
                </c:pt>
                <c:pt idx="3414">
                  <c:v>301.8999938964844</c:v>
                </c:pt>
                <c:pt idx="3415">
                  <c:v>302.0</c:v>
                </c:pt>
                <c:pt idx="3416">
                  <c:v>302.1000061035156</c:v>
                </c:pt>
                <c:pt idx="3417">
                  <c:v>302.2000122070312</c:v>
                </c:pt>
                <c:pt idx="3418">
                  <c:v>302.300018310547</c:v>
                </c:pt>
                <c:pt idx="3419">
                  <c:v>302.3999938964844</c:v>
                </c:pt>
                <c:pt idx="3420">
                  <c:v>302.5</c:v>
                </c:pt>
                <c:pt idx="3421">
                  <c:v>302.6000061035156</c:v>
                </c:pt>
                <c:pt idx="3422">
                  <c:v>302.7000122070312</c:v>
                </c:pt>
                <c:pt idx="3423">
                  <c:v>302.800018310547</c:v>
                </c:pt>
                <c:pt idx="3424">
                  <c:v>302.8999938964844</c:v>
                </c:pt>
                <c:pt idx="3425">
                  <c:v>303.0</c:v>
                </c:pt>
                <c:pt idx="3426">
                  <c:v>303.1000061035156</c:v>
                </c:pt>
                <c:pt idx="3427">
                  <c:v>303.2000122070312</c:v>
                </c:pt>
                <c:pt idx="3428">
                  <c:v>303.300018310547</c:v>
                </c:pt>
                <c:pt idx="3429">
                  <c:v>303.3999938964844</c:v>
                </c:pt>
                <c:pt idx="3430">
                  <c:v>303.5</c:v>
                </c:pt>
                <c:pt idx="3431">
                  <c:v>303.6000061035156</c:v>
                </c:pt>
                <c:pt idx="3432">
                  <c:v>303.7000122070312</c:v>
                </c:pt>
                <c:pt idx="3433">
                  <c:v>303.800018310547</c:v>
                </c:pt>
                <c:pt idx="3434">
                  <c:v>303.8999938964844</c:v>
                </c:pt>
                <c:pt idx="3435">
                  <c:v>304.0</c:v>
                </c:pt>
                <c:pt idx="3436">
                  <c:v>304.1000061035156</c:v>
                </c:pt>
                <c:pt idx="3437">
                  <c:v>304.2000122070312</c:v>
                </c:pt>
                <c:pt idx="3438">
                  <c:v>304.300018310547</c:v>
                </c:pt>
                <c:pt idx="3439">
                  <c:v>304.3999938964844</c:v>
                </c:pt>
                <c:pt idx="3440">
                  <c:v>304.5</c:v>
                </c:pt>
                <c:pt idx="3441">
                  <c:v>304.6000061035156</c:v>
                </c:pt>
                <c:pt idx="3442">
                  <c:v>304.7000122070312</c:v>
                </c:pt>
                <c:pt idx="3443">
                  <c:v>304.800018310547</c:v>
                </c:pt>
                <c:pt idx="3444">
                  <c:v>304.8999938964844</c:v>
                </c:pt>
                <c:pt idx="3445">
                  <c:v>305.0</c:v>
                </c:pt>
                <c:pt idx="3446">
                  <c:v>305.1000061035156</c:v>
                </c:pt>
                <c:pt idx="3447">
                  <c:v>305.2000122070312</c:v>
                </c:pt>
                <c:pt idx="3448">
                  <c:v>305.300018310547</c:v>
                </c:pt>
                <c:pt idx="3449">
                  <c:v>305.3999938964844</c:v>
                </c:pt>
                <c:pt idx="3450">
                  <c:v>305.5</c:v>
                </c:pt>
                <c:pt idx="3451">
                  <c:v>305.6000061035156</c:v>
                </c:pt>
                <c:pt idx="3452">
                  <c:v>305.7000122070312</c:v>
                </c:pt>
                <c:pt idx="3453">
                  <c:v>305.800018310547</c:v>
                </c:pt>
                <c:pt idx="3454">
                  <c:v>305.8999938964844</c:v>
                </c:pt>
                <c:pt idx="3455">
                  <c:v>306.0</c:v>
                </c:pt>
                <c:pt idx="3456">
                  <c:v>306.1000061035156</c:v>
                </c:pt>
                <c:pt idx="3457">
                  <c:v>306.2000122070312</c:v>
                </c:pt>
                <c:pt idx="3458">
                  <c:v>306.300018310547</c:v>
                </c:pt>
                <c:pt idx="3459">
                  <c:v>306.3999938964844</c:v>
                </c:pt>
                <c:pt idx="3460">
                  <c:v>306.5</c:v>
                </c:pt>
                <c:pt idx="3461">
                  <c:v>306.6000061035156</c:v>
                </c:pt>
                <c:pt idx="3462">
                  <c:v>306.7000122070312</c:v>
                </c:pt>
                <c:pt idx="3463">
                  <c:v>306.800018310547</c:v>
                </c:pt>
                <c:pt idx="3464">
                  <c:v>306.8999938964844</c:v>
                </c:pt>
                <c:pt idx="3465">
                  <c:v>307.0</c:v>
                </c:pt>
                <c:pt idx="3466">
                  <c:v>307.1000061035156</c:v>
                </c:pt>
                <c:pt idx="3467">
                  <c:v>307.2000122070312</c:v>
                </c:pt>
                <c:pt idx="3468">
                  <c:v>307.300018310547</c:v>
                </c:pt>
                <c:pt idx="3469">
                  <c:v>307.3999938964844</c:v>
                </c:pt>
                <c:pt idx="3470">
                  <c:v>307.5</c:v>
                </c:pt>
                <c:pt idx="3471">
                  <c:v>307.6000061035156</c:v>
                </c:pt>
                <c:pt idx="3472">
                  <c:v>307.7000122070312</c:v>
                </c:pt>
                <c:pt idx="3473">
                  <c:v>307.800018310547</c:v>
                </c:pt>
                <c:pt idx="3474">
                  <c:v>307.8999938964844</c:v>
                </c:pt>
                <c:pt idx="3475">
                  <c:v>308.0</c:v>
                </c:pt>
                <c:pt idx="3476">
                  <c:v>308.1000061035156</c:v>
                </c:pt>
                <c:pt idx="3477">
                  <c:v>308.2000122070312</c:v>
                </c:pt>
                <c:pt idx="3478">
                  <c:v>308.300018310547</c:v>
                </c:pt>
                <c:pt idx="3479">
                  <c:v>308.3999938964844</c:v>
                </c:pt>
                <c:pt idx="3480">
                  <c:v>308.5</c:v>
                </c:pt>
                <c:pt idx="3481">
                  <c:v>308.6000061035156</c:v>
                </c:pt>
                <c:pt idx="3482">
                  <c:v>308.7000122070312</c:v>
                </c:pt>
                <c:pt idx="3483">
                  <c:v>308.800018310547</c:v>
                </c:pt>
                <c:pt idx="3484">
                  <c:v>308.8999938964844</c:v>
                </c:pt>
                <c:pt idx="3485">
                  <c:v>309.0</c:v>
                </c:pt>
                <c:pt idx="3486">
                  <c:v>309.1000061035156</c:v>
                </c:pt>
                <c:pt idx="3487">
                  <c:v>309.2000122070312</c:v>
                </c:pt>
                <c:pt idx="3488">
                  <c:v>309.300018310547</c:v>
                </c:pt>
                <c:pt idx="3489">
                  <c:v>309.3999938964844</c:v>
                </c:pt>
                <c:pt idx="3490">
                  <c:v>309.5</c:v>
                </c:pt>
                <c:pt idx="3491">
                  <c:v>309.6000061035156</c:v>
                </c:pt>
                <c:pt idx="3492">
                  <c:v>309.7000122070312</c:v>
                </c:pt>
                <c:pt idx="3493">
                  <c:v>309.800018310547</c:v>
                </c:pt>
                <c:pt idx="3494">
                  <c:v>309.8999938964844</c:v>
                </c:pt>
                <c:pt idx="3495">
                  <c:v>310.0</c:v>
                </c:pt>
                <c:pt idx="3496">
                  <c:v>310.1000061035156</c:v>
                </c:pt>
                <c:pt idx="3497">
                  <c:v>310.2000122070312</c:v>
                </c:pt>
                <c:pt idx="3498">
                  <c:v>310.300018310547</c:v>
                </c:pt>
                <c:pt idx="3499">
                  <c:v>310.3999938964844</c:v>
                </c:pt>
                <c:pt idx="3500">
                  <c:v>310.5</c:v>
                </c:pt>
                <c:pt idx="3501">
                  <c:v>310.6000061035156</c:v>
                </c:pt>
                <c:pt idx="3502">
                  <c:v>310.7000122070312</c:v>
                </c:pt>
                <c:pt idx="3503">
                  <c:v>310.800018310547</c:v>
                </c:pt>
                <c:pt idx="3504">
                  <c:v>310.8999938964844</c:v>
                </c:pt>
                <c:pt idx="3505">
                  <c:v>311.0</c:v>
                </c:pt>
                <c:pt idx="3506">
                  <c:v>311.1000061035156</c:v>
                </c:pt>
                <c:pt idx="3507">
                  <c:v>311.2000122070312</c:v>
                </c:pt>
                <c:pt idx="3508">
                  <c:v>311.300018310547</c:v>
                </c:pt>
                <c:pt idx="3509">
                  <c:v>311.3999938964844</c:v>
                </c:pt>
                <c:pt idx="3510">
                  <c:v>311.5</c:v>
                </c:pt>
                <c:pt idx="3511">
                  <c:v>311.6000061035156</c:v>
                </c:pt>
                <c:pt idx="3512">
                  <c:v>311.7000122070312</c:v>
                </c:pt>
                <c:pt idx="3513">
                  <c:v>311.800018310547</c:v>
                </c:pt>
                <c:pt idx="3514">
                  <c:v>311.8999938964844</c:v>
                </c:pt>
                <c:pt idx="3515">
                  <c:v>312.0</c:v>
                </c:pt>
                <c:pt idx="3516">
                  <c:v>312.1000061035156</c:v>
                </c:pt>
                <c:pt idx="3517">
                  <c:v>312.2000122070312</c:v>
                </c:pt>
                <c:pt idx="3518">
                  <c:v>312.300018310547</c:v>
                </c:pt>
                <c:pt idx="3519">
                  <c:v>312.3999938964844</c:v>
                </c:pt>
                <c:pt idx="3520">
                  <c:v>312.5</c:v>
                </c:pt>
                <c:pt idx="3521">
                  <c:v>312.6000061035156</c:v>
                </c:pt>
                <c:pt idx="3522">
                  <c:v>312.7000122070312</c:v>
                </c:pt>
                <c:pt idx="3523">
                  <c:v>312.800018310547</c:v>
                </c:pt>
                <c:pt idx="3524">
                  <c:v>312.8999938964844</c:v>
                </c:pt>
                <c:pt idx="3525">
                  <c:v>313.0</c:v>
                </c:pt>
                <c:pt idx="3526">
                  <c:v>313.1000061035156</c:v>
                </c:pt>
                <c:pt idx="3527">
                  <c:v>313.2000122070312</c:v>
                </c:pt>
                <c:pt idx="3528">
                  <c:v>313.300018310547</c:v>
                </c:pt>
                <c:pt idx="3529">
                  <c:v>313.3999938964844</c:v>
                </c:pt>
                <c:pt idx="3530">
                  <c:v>313.5</c:v>
                </c:pt>
                <c:pt idx="3531">
                  <c:v>313.6000061035156</c:v>
                </c:pt>
                <c:pt idx="3532">
                  <c:v>313.7000122070312</c:v>
                </c:pt>
                <c:pt idx="3533">
                  <c:v>313.800018310547</c:v>
                </c:pt>
                <c:pt idx="3534">
                  <c:v>313.8999938964844</c:v>
                </c:pt>
                <c:pt idx="3535">
                  <c:v>314.0</c:v>
                </c:pt>
                <c:pt idx="3536">
                  <c:v>314.1000061035156</c:v>
                </c:pt>
                <c:pt idx="3537">
                  <c:v>314.2000122070312</c:v>
                </c:pt>
                <c:pt idx="3538">
                  <c:v>314.300018310547</c:v>
                </c:pt>
                <c:pt idx="3539">
                  <c:v>314.3999938964844</c:v>
                </c:pt>
                <c:pt idx="3540">
                  <c:v>314.5</c:v>
                </c:pt>
                <c:pt idx="3541">
                  <c:v>314.6000061035156</c:v>
                </c:pt>
                <c:pt idx="3542">
                  <c:v>314.7000122070312</c:v>
                </c:pt>
                <c:pt idx="3543">
                  <c:v>314.800018310547</c:v>
                </c:pt>
                <c:pt idx="3544">
                  <c:v>314.8999938964844</c:v>
                </c:pt>
                <c:pt idx="3545">
                  <c:v>315.0</c:v>
                </c:pt>
                <c:pt idx="3546">
                  <c:v>315.1000061035156</c:v>
                </c:pt>
                <c:pt idx="3547">
                  <c:v>315.2000122070312</c:v>
                </c:pt>
                <c:pt idx="3548">
                  <c:v>315.300018310547</c:v>
                </c:pt>
                <c:pt idx="3549">
                  <c:v>315.3999938964844</c:v>
                </c:pt>
                <c:pt idx="3550">
                  <c:v>315.5</c:v>
                </c:pt>
                <c:pt idx="3551">
                  <c:v>315.6000061035156</c:v>
                </c:pt>
                <c:pt idx="3552">
                  <c:v>315.7000122070312</c:v>
                </c:pt>
                <c:pt idx="3553">
                  <c:v>315.800018310547</c:v>
                </c:pt>
                <c:pt idx="3554">
                  <c:v>315.8999938964844</c:v>
                </c:pt>
                <c:pt idx="3555">
                  <c:v>316.0</c:v>
                </c:pt>
                <c:pt idx="3556">
                  <c:v>316.1000061035156</c:v>
                </c:pt>
                <c:pt idx="3557">
                  <c:v>316.2000122070312</c:v>
                </c:pt>
                <c:pt idx="3558">
                  <c:v>316.300018310547</c:v>
                </c:pt>
                <c:pt idx="3559">
                  <c:v>316.3999938964844</c:v>
                </c:pt>
                <c:pt idx="3560">
                  <c:v>316.5</c:v>
                </c:pt>
                <c:pt idx="3561">
                  <c:v>316.6000061035156</c:v>
                </c:pt>
                <c:pt idx="3562">
                  <c:v>316.7000122070312</c:v>
                </c:pt>
                <c:pt idx="3563">
                  <c:v>316.800018310547</c:v>
                </c:pt>
                <c:pt idx="3564">
                  <c:v>316.8999938964844</c:v>
                </c:pt>
                <c:pt idx="3565">
                  <c:v>317.0</c:v>
                </c:pt>
                <c:pt idx="3566">
                  <c:v>317.1000061035156</c:v>
                </c:pt>
                <c:pt idx="3567">
                  <c:v>317.2000122070312</c:v>
                </c:pt>
                <c:pt idx="3568">
                  <c:v>317.300018310547</c:v>
                </c:pt>
                <c:pt idx="3569">
                  <c:v>317.3999938964844</c:v>
                </c:pt>
                <c:pt idx="3570">
                  <c:v>317.5</c:v>
                </c:pt>
                <c:pt idx="3571">
                  <c:v>317.6000061035156</c:v>
                </c:pt>
                <c:pt idx="3572">
                  <c:v>317.7000122070312</c:v>
                </c:pt>
                <c:pt idx="3573">
                  <c:v>317.800018310547</c:v>
                </c:pt>
                <c:pt idx="3574">
                  <c:v>317.8999938964844</c:v>
                </c:pt>
                <c:pt idx="3575">
                  <c:v>318.0</c:v>
                </c:pt>
                <c:pt idx="3576">
                  <c:v>318.1000061035156</c:v>
                </c:pt>
                <c:pt idx="3577">
                  <c:v>318.2000122070312</c:v>
                </c:pt>
                <c:pt idx="3578">
                  <c:v>318.300018310547</c:v>
                </c:pt>
                <c:pt idx="3579">
                  <c:v>318.3999938964844</c:v>
                </c:pt>
                <c:pt idx="3580">
                  <c:v>318.5</c:v>
                </c:pt>
                <c:pt idx="3581">
                  <c:v>318.6000061035156</c:v>
                </c:pt>
                <c:pt idx="3582">
                  <c:v>318.7000122070312</c:v>
                </c:pt>
                <c:pt idx="3583">
                  <c:v>318.800018310547</c:v>
                </c:pt>
                <c:pt idx="3584">
                  <c:v>318.8999938964844</c:v>
                </c:pt>
                <c:pt idx="3585">
                  <c:v>319.0</c:v>
                </c:pt>
                <c:pt idx="3586">
                  <c:v>319.1000061035156</c:v>
                </c:pt>
                <c:pt idx="3587">
                  <c:v>319.2000122070312</c:v>
                </c:pt>
                <c:pt idx="3588">
                  <c:v>319.300018310547</c:v>
                </c:pt>
                <c:pt idx="3589">
                  <c:v>319.3999938964844</c:v>
                </c:pt>
                <c:pt idx="3590">
                  <c:v>319.5</c:v>
                </c:pt>
                <c:pt idx="3591">
                  <c:v>319.6000061035156</c:v>
                </c:pt>
                <c:pt idx="3592">
                  <c:v>319.7000122070312</c:v>
                </c:pt>
                <c:pt idx="3593">
                  <c:v>319.800018310547</c:v>
                </c:pt>
                <c:pt idx="3594">
                  <c:v>319.8999938964844</c:v>
                </c:pt>
                <c:pt idx="3595">
                  <c:v>320.0</c:v>
                </c:pt>
                <c:pt idx="3596">
                  <c:v>320.1000061035156</c:v>
                </c:pt>
                <c:pt idx="3597">
                  <c:v>320.2000122070312</c:v>
                </c:pt>
                <c:pt idx="3598">
                  <c:v>320.300018310547</c:v>
                </c:pt>
                <c:pt idx="3599">
                  <c:v>320.3999938964844</c:v>
                </c:pt>
                <c:pt idx="3600">
                  <c:v>320.5</c:v>
                </c:pt>
                <c:pt idx="3601">
                  <c:v>320.6000061035156</c:v>
                </c:pt>
                <c:pt idx="3602">
                  <c:v>320.7000122070312</c:v>
                </c:pt>
                <c:pt idx="3603">
                  <c:v>320.800018310547</c:v>
                </c:pt>
                <c:pt idx="3604">
                  <c:v>320.8999938964844</c:v>
                </c:pt>
                <c:pt idx="3605">
                  <c:v>321.0</c:v>
                </c:pt>
                <c:pt idx="3606">
                  <c:v>321.1000061035156</c:v>
                </c:pt>
                <c:pt idx="3607">
                  <c:v>321.2000122070312</c:v>
                </c:pt>
                <c:pt idx="3608">
                  <c:v>321.300018310547</c:v>
                </c:pt>
                <c:pt idx="3609">
                  <c:v>321.3999938964844</c:v>
                </c:pt>
                <c:pt idx="3610">
                  <c:v>321.5</c:v>
                </c:pt>
                <c:pt idx="3611">
                  <c:v>321.6000061035156</c:v>
                </c:pt>
                <c:pt idx="3612">
                  <c:v>321.7000122070312</c:v>
                </c:pt>
                <c:pt idx="3613">
                  <c:v>321.800018310547</c:v>
                </c:pt>
                <c:pt idx="3614">
                  <c:v>321.8999938964844</c:v>
                </c:pt>
                <c:pt idx="3615">
                  <c:v>322.0</c:v>
                </c:pt>
                <c:pt idx="3616">
                  <c:v>322.1000061035156</c:v>
                </c:pt>
                <c:pt idx="3617">
                  <c:v>322.2000122070312</c:v>
                </c:pt>
                <c:pt idx="3618">
                  <c:v>322.300018310547</c:v>
                </c:pt>
                <c:pt idx="3619">
                  <c:v>322.3999938964844</c:v>
                </c:pt>
                <c:pt idx="3620">
                  <c:v>322.5</c:v>
                </c:pt>
                <c:pt idx="3621">
                  <c:v>322.6000061035156</c:v>
                </c:pt>
                <c:pt idx="3622">
                  <c:v>322.7000122070312</c:v>
                </c:pt>
                <c:pt idx="3623">
                  <c:v>322.800018310547</c:v>
                </c:pt>
                <c:pt idx="3624">
                  <c:v>322.8999938964844</c:v>
                </c:pt>
                <c:pt idx="3625">
                  <c:v>323.0</c:v>
                </c:pt>
                <c:pt idx="3626">
                  <c:v>323.1000061035156</c:v>
                </c:pt>
                <c:pt idx="3627">
                  <c:v>323.2000122070312</c:v>
                </c:pt>
                <c:pt idx="3628">
                  <c:v>323.300018310547</c:v>
                </c:pt>
                <c:pt idx="3629">
                  <c:v>323.3999938964844</c:v>
                </c:pt>
                <c:pt idx="3630">
                  <c:v>323.5</c:v>
                </c:pt>
                <c:pt idx="3631">
                  <c:v>323.6000061035156</c:v>
                </c:pt>
                <c:pt idx="3632">
                  <c:v>323.7000122070312</c:v>
                </c:pt>
                <c:pt idx="3633">
                  <c:v>323.800018310547</c:v>
                </c:pt>
                <c:pt idx="3634">
                  <c:v>323.8999938964844</c:v>
                </c:pt>
                <c:pt idx="3635">
                  <c:v>324.0</c:v>
                </c:pt>
                <c:pt idx="3636">
                  <c:v>324.1000061035156</c:v>
                </c:pt>
                <c:pt idx="3637">
                  <c:v>324.2000122070312</c:v>
                </c:pt>
                <c:pt idx="3638">
                  <c:v>324.300018310547</c:v>
                </c:pt>
                <c:pt idx="3639">
                  <c:v>324.3999938964844</c:v>
                </c:pt>
                <c:pt idx="3640">
                  <c:v>324.5</c:v>
                </c:pt>
                <c:pt idx="3641">
                  <c:v>324.6000061035156</c:v>
                </c:pt>
                <c:pt idx="3642">
                  <c:v>324.7000122070312</c:v>
                </c:pt>
                <c:pt idx="3643">
                  <c:v>324.800018310547</c:v>
                </c:pt>
                <c:pt idx="3644">
                  <c:v>324.8999938964844</c:v>
                </c:pt>
                <c:pt idx="3645">
                  <c:v>325.0</c:v>
                </c:pt>
                <c:pt idx="3646">
                  <c:v>325.1000061035156</c:v>
                </c:pt>
                <c:pt idx="3647">
                  <c:v>325.2000122070312</c:v>
                </c:pt>
                <c:pt idx="3648">
                  <c:v>325.300018310547</c:v>
                </c:pt>
                <c:pt idx="3649">
                  <c:v>325.3999938964844</c:v>
                </c:pt>
                <c:pt idx="3650">
                  <c:v>325.5</c:v>
                </c:pt>
                <c:pt idx="3651">
                  <c:v>325.6000061035156</c:v>
                </c:pt>
                <c:pt idx="3652">
                  <c:v>325.7000122070312</c:v>
                </c:pt>
                <c:pt idx="3653">
                  <c:v>325.800018310547</c:v>
                </c:pt>
                <c:pt idx="3654">
                  <c:v>325.8999938964844</c:v>
                </c:pt>
                <c:pt idx="3655">
                  <c:v>326.0</c:v>
                </c:pt>
                <c:pt idx="3656">
                  <c:v>326.1000061035156</c:v>
                </c:pt>
                <c:pt idx="3657">
                  <c:v>326.2000122070312</c:v>
                </c:pt>
                <c:pt idx="3658">
                  <c:v>326.300018310547</c:v>
                </c:pt>
                <c:pt idx="3659">
                  <c:v>326.3999938964844</c:v>
                </c:pt>
                <c:pt idx="3660">
                  <c:v>326.5</c:v>
                </c:pt>
                <c:pt idx="3661">
                  <c:v>326.6000061035156</c:v>
                </c:pt>
                <c:pt idx="3662">
                  <c:v>326.7000122070312</c:v>
                </c:pt>
                <c:pt idx="3663">
                  <c:v>326.800018310547</c:v>
                </c:pt>
                <c:pt idx="3664">
                  <c:v>326.8999938964844</c:v>
                </c:pt>
                <c:pt idx="3665">
                  <c:v>327.0</c:v>
                </c:pt>
                <c:pt idx="3666">
                  <c:v>327.1000061035156</c:v>
                </c:pt>
                <c:pt idx="3667">
                  <c:v>327.2000122070312</c:v>
                </c:pt>
                <c:pt idx="3668">
                  <c:v>327.300018310547</c:v>
                </c:pt>
                <c:pt idx="3669">
                  <c:v>327.3999938964844</c:v>
                </c:pt>
                <c:pt idx="3670">
                  <c:v>327.5</c:v>
                </c:pt>
                <c:pt idx="3671">
                  <c:v>327.6000061035156</c:v>
                </c:pt>
                <c:pt idx="3672">
                  <c:v>327.7000122070312</c:v>
                </c:pt>
                <c:pt idx="3673">
                  <c:v>327.800018310547</c:v>
                </c:pt>
                <c:pt idx="3674">
                  <c:v>327.8999938964844</c:v>
                </c:pt>
                <c:pt idx="3675">
                  <c:v>328.0</c:v>
                </c:pt>
                <c:pt idx="3676">
                  <c:v>328.1000061035156</c:v>
                </c:pt>
                <c:pt idx="3677">
                  <c:v>328.2000122070312</c:v>
                </c:pt>
                <c:pt idx="3678">
                  <c:v>328.300018310547</c:v>
                </c:pt>
                <c:pt idx="3679">
                  <c:v>328.3999938964844</c:v>
                </c:pt>
                <c:pt idx="3680">
                  <c:v>328.5</c:v>
                </c:pt>
                <c:pt idx="3681">
                  <c:v>328.6000061035156</c:v>
                </c:pt>
                <c:pt idx="3682">
                  <c:v>328.7000122070312</c:v>
                </c:pt>
                <c:pt idx="3683">
                  <c:v>328.800018310547</c:v>
                </c:pt>
                <c:pt idx="3684">
                  <c:v>328.8999938964844</c:v>
                </c:pt>
                <c:pt idx="3685">
                  <c:v>329.0</c:v>
                </c:pt>
                <c:pt idx="3686">
                  <c:v>329.1000061035156</c:v>
                </c:pt>
                <c:pt idx="3687">
                  <c:v>329.2000122070312</c:v>
                </c:pt>
                <c:pt idx="3688">
                  <c:v>329.300018310547</c:v>
                </c:pt>
                <c:pt idx="3689">
                  <c:v>329.3999938964844</c:v>
                </c:pt>
                <c:pt idx="3690">
                  <c:v>329.5</c:v>
                </c:pt>
                <c:pt idx="3691">
                  <c:v>329.6000061035156</c:v>
                </c:pt>
                <c:pt idx="3692">
                  <c:v>329.7000122070312</c:v>
                </c:pt>
                <c:pt idx="3693">
                  <c:v>329.800018310547</c:v>
                </c:pt>
                <c:pt idx="3694">
                  <c:v>329.8999938964844</c:v>
                </c:pt>
                <c:pt idx="3695">
                  <c:v>330.0</c:v>
                </c:pt>
                <c:pt idx="3696">
                  <c:v>330.1000061035156</c:v>
                </c:pt>
                <c:pt idx="3697">
                  <c:v>330.2000122070312</c:v>
                </c:pt>
                <c:pt idx="3698">
                  <c:v>330.300018310547</c:v>
                </c:pt>
                <c:pt idx="3699">
                  <c:v>330.3999938964844</c:v>
                </c:pt>
                <c:pt idx="3700">
                  <c:v>330.5</c:v>
                </c:pt>
                <c:pt idx="3701">
                  <c:v>330.6000061035156</c:v>
                </c:pt>
                <c:pt idx="3702">
                  <c:v>330.7000122070312</c:v>
                </c:pt>
                <c:pt idx="3703">
                  <c:v>330.800018310547</c:v>
                </c:pt>
                <c:pt idx="3704">
                  <c:v>330.8999938964844</c:v>
                </c:pt>
                <c:pt idx="3705">
                  <c:v>331.0</c:v>
                </c:pt>
                <c:pt idx="3706">
                  <c:v>331.1000061035156</c:v>
                </c:pt>
                <c:pt idx="3707">
                  <c:v>331.2000122070312</c:v>
                </c:pt>
                <c:pt idx="3708">
                  <c:v>331.300018310547</c:v>
                </c:pt>
                <c:pt idx="3709">
                  <c:v>331.3999938964844</c:v>
                </c:pt>
                <c:pt idx="3710">
                  <c:v>331.5</c:v>
                </c:pt>
                <c:pt idx="3711">
                  <c:v>331.6000061035156</c:v>
                </c:pt>
                <c:pt idx="3712">
                  <c:v>331.7000122070312</c:v>
                </c:pt>
                <c:pt idx="3713">
                  <c:v>331.800018310547</c:v>
                </c:pt>
                <c:pt idx="3714">
                  <c:v>331.8999938964844</c:v>
                </c:pt>
                <c:pt idx="3715">
                  <c:v>332.0</c:v>
                </c:pt>
                <c:pt idx="3716">
                  <c:v>332.1000061035156</c:v>
                </c:pt>
                <c:pt idx="3717">
                  <c:v>332.2000122070312</c:v>
                </c:pt>
                <c:pt idx="3718">
                  <c:v>332.300018310547</c:v>
                </c:pt>
                <c:pt idx="3719">
                  <c:v>332.3999938964844</c:v>
                </c:pt>
                <c:pt idx="3720">
                  <c:v>332.5</c:v>
                </c:pt>
                <c:pt idx="3721">
                  <c:v>332.6000061035156</c:v>
                </c:pt>
                <c:pt idx="3722">
                  <c:v>332.7000122070312</c:v>
                </c:pt>
                <c:pt idx="3723">
                  <c:v>332.800018310547</c:v>
                </c:pt>
                <c:pt idx="3724">
                  <c:v>332.8999938964844</c:v>
                </c:pt>
                <c:pt idx="3725">
                  <c:v>333.0</c:v>
                </c:pt>
                <c:pt idx="3726">
                  <c:v>333.1000061035156</c:v>
                </c:pt>
                <c:pt idx="3727">
                  <c:v>333.2000122070312</c:v>
                </c:pt>
                <c:pt idx="3728">
                  <c:v>333.300018310547</c:v>
                </c:pt>
                <c:pt idx="3729">
                  <c:v>333.3999938964844</c:v>
                </c:pt>
                <c:pt idx="3730">
                  <c:v>333.5</c:v>
                </c:pt>
                <c:pt idx="3731">
                  <c:v>333.6000061035156</c:v>
                </c:pt>
                <c:pt idx="3732">
                  <c:v>333.7000122070312</c:v>
                </c:pt>
                <c:pt idx="3733">
                  <c:v>333.800018310547</c:v>
                </c:pt>
                <c:pt idx="3734">
                  <c:v>333.8999938964844</c:v>
                </c:pt>
                <c:pt idx="3735">
                  <c:v>334.0</c:v>
                </c:pt>
                <c:pt idx="3736">
                  <c:v>334.1000061035156</c:v>
                </c:pt>
                <c:pt idx="3737">
                  <c:v>334.2000122070312</c:v>
                </c:pt>
                <c:pt idx="3738">
                  <c:v>334.300018310547</c:v>
                </c:pt>
                <c:pt idx="3739">
                  <c:v>334.3999938964844</c:v>
                </c:pt>
                <c:pt idx="3740">
                  <c:v>334.5</c:v>
                </c:pt>
                <c:pt idx="3741">
                  <c:v>334.6000061035156</c:v>
                </c:pt>
                <c:pt idx="3742">
                  <c:v>334.7000122070312</c:v>
                </c:pt>
                <c:pt idx="3743">
                  <c:v>334.800018310547</c:v>
                </c:pt>
                <c:pt idx="3744">
                  <c:v>334.8999938964844</c:v>
                </c:pt>
                <c:pt idx="3745">
                  <c:v>335.0</c:v>
                </c:pt>
                <c:pt idx="3746">
                  <c:v>335.1000061035156</c:v>
                </c:pt>
                <c:pt idx="3747">
                  <c:v>335.2000122070312</c:v>
                </c:pt>
                <c:pt idx="3748">
                  <c:v>335.300018310547</c:v>
                </c:pt>
                <c:pt idx="3749">
                  <c:v>335.3999938964844</c:v>
                </c:pt>
                <c:pt idx="3750">
                  <c:v>335.5</c:v>
                </c:pt>
                <c:pt idx="3751">
                  <c:v>335.6000061035156</c:v>
                </c:pt>
                <c:pt idx="3752">
                  <c:v>335.7000122070312</c:v>
                </c:pt>
                <c:pt idx="3753">
                  <c:v>335.800018310547</c:v>
                </c:pt>
                <c:pt idx="3754">
                  <c:v>335.8999938964844</c:v>
                </c:pt>
                <c:pt idx="3755">
                  <c:v>336.0</c:v>
                </c:pt>
                <c:pt idx="3756">
                  <c:v>336.1000061035156</c:v>
                </c:pt>
                <c:pt idx="3757">
                  <c:v>336.2000122070312</c:v>
                </c:pt>
                <c:pt idx="3758">
                  <c:v>336.300018310547</c:v>
                </c:pt>
                <c:pt idx="3759">
                  <c:v>336.3999938964844</c:v>
                </c:pt>
                <c:pt idx="3760">
                  <c:v>336.5</c:v>
                </c:pt>
                <c:pt idx="3761">
                  <c:v>336.6000061035156</c:v>
                </c:pt>
                <c:pt idx="3762">
                  <c:v>336.7000122070312</c:v>
                </c:pt>
                <c:pt idx="3763">
                  <c:v>336.800018310547</c:v>
                </c:pt>
                <c:pt idx="3764">
                  <c:v>336.8999938964844</c:v>
                </c:pt>
                <c:pt idx="3765">
                  <c:v>337.0</c:v>
                </c:pt>
                <c:pt idx="3766">
                  <c:v>337.1000061035156</c:v>
                </c:pt>
                <c:pt idx="3767">
                  <c:v>337.2000122070312</c:v>
                </c:pt>
                <c:pt idx="3768">
                  <c:v>337.300018310547</c:v>
                </c:pt>
                <c:pt idx="3769">
                  <c:v>337.3999938964844</c:v>
                </c:pt>
                <c:pt idx="3770">
                  <c:v>337.5</c:v>
                </c:pt>
                <c:pt idx="3771">
                  <c:v>337.6000061035156</c:v>
                </c:pt>
                <c:pt idx="3772">
                  <c:v>337.7000122070312</c:v>
                </c:pt>
                <c:pt idx="3773">
                  <c:v>337.800018310547</c:v>
                </c:pt>
                <c:pt idx="3774">
                  <c:v>337.8999938964844</c:v>
                </c:pt>
                <c:pt idx="3775">
                  <c:v>338.0</c:v>
                </c:pt>
                <c:pt idx="3776">
                  <c:v>338.1000061035156</c:v>
                </c:pt>
                <c:pt idx="3777">
                  <c:v>338.2000122070312</c:v>
                </c:pt>
                <c:pt idx="3778">
                  <c:v>338.300018310547</c:v>
                </c:pt>
                <c:pt idx="3779">
                  <c:v>338.3999938964844</c:v>
                </c:pt>
                <c:pt idx="3780">
                  <c:v>338.5</c:v>
                </c:pt>
                <c:pt idx="3781">
                  <c:v>338.6000061035156</c:v>
                </c:pt>
                <c:pt idx="3782">
                  <c:v>338.7000122070312</c:v>
                </c:pt>
                <c:pt idx="3783">
                  <c:v>338.800018310547</c:v>
                </c:pt>
                <c:pt idx="3784">
                  <c:v>338.8999938964844</c:v>
                </c:pt>
                <c:pt idx="3785">
                  <c:v>339.0</c:v>
                </c:pt>
                <c:pt idx="3786">
                  <c:v>339.1000061035156</c:v>
                </c:pt>
                <c:pt idx="3787">
                  <c:v>339.2000122070312</c:v>
                </c:pt>
                <c:pt idx="3788">
                  <c:v>339.300018310547</c:v>
                </c:pt>
                <c:pt idx="3789">
                  <c:v>339.3999938964844</c:v>
                </c:pt>
                <c:pt idx="3790">
                  <c:v>339.5</c:v>
                </c:pt>
                <c:pt idx="3791">
                  <c:v>339.6000061035156</c:v>
                </c:pt>
                <c:pt idx="3792">
                  <c:v>339.7000122070312</c:v>
                </c:pt>
                <c:pt idx="3793">
                  <c:v>339.800018310547</c:v>
                </c:pt>
                <c:pt idx="3794">
                  <c:v>339.8999938964844</c:v>
                </c:pt>
                <c:pt idx="3795">
                  <c:v>340.0</c:v>
                </c:pt>
                <c:pt idx="3796">
                  <c:v>340.1000061035156</c:v>
                </c:pt>
                <c:pt idx="3797">
                  <c:v>340.2000122070312</c:v>
                </c:pt>
                <c:pt idx="3798">
                  <c:v>340.300018310547</c:v>
                </c:pt>
                <c:pt idx="3799">
                  <c:v>340.3999938964844</c:v>
                </c:pt>
                <c:pt idx="3800">
                  <c:v>340.5</c:v>
                </c:pt>
                <c:pt idx="3801">
                  <c:v>340.6000061035156</c:v>
                </c:pt>
                <c:pt idx="3802">
                  <c:v>340.7000122070312</c:v>
                </c:pt>
                <c:pt idx="3803">
                  <c:v>340.800018310547</c:v>
                </c:pt>
                <c:pt idx="3804">
                  <c:v>340.8999938964844</c:v>
                </c:pt>
                <c:pt idx="3805">
                  <c:v>341.0</c:v>
                </c:pt>
                <c:pt idx="3806">
                  <c:v>341.1000061035156</c:v>
                </c:pt>
                <c:pt idx="3807">
                  <c:v>341.2000122070312</c:v>
                </c:pt>
                <c:pt idx="3808">
                  <c:v>341.300018310547</c:v>
                </c:pt>
                <c:pt idx="3809">
                  <c:v>341.3999938964844</c:v>
                </c:pt>
                <c:pt idx="3810">
                  <c:v>341.5</c:v>
                </c:pt>
                <c:pt idx="3811">
                  <c:v>341.6000061035156</c:v>
                </c:pt>
                <c:pt idx="3812">
                  <c:v>341.7000122070312</c:v>
                </c:pt>
                <c:pt idx="3813">
                  <c:v>341.800018310547</c:v>
                </c:pt>
                <c:pt idx="3814">
                  <c:v>341.8999938964844</c:v>
                </c:pt>
                <c:pt idx="3815">
                  <c:v>342.0</c:v>
                </c:pt>
                <c:pt idx="3816">
                  <c:v>342.1000061035156</c:v>
                </c:pt>
                <c:pt idx="3817">
                  <c:v>342.2000122070312</c:v>
                </c:pt>
                <c:pt idx="3818">
                  <c:v>342.300018310547</c:v>
                </c:pt>
                <c:pt idx="3819">
                  <c:v>342.3999938964844</c:v>
                </c:pt>
                <c:pt idx="3820">
                  <c:v>342.5</c:v>
                </c:pt>
                <c:pt idx="3821">
                  <c:v>342.6000061035156</c:v>
                </c:pt>
                <c:pt idx="3822">
                  <c:v>342.7000122070312</c:v>
                </c:pt>
                <c:pt idx="3823">
                  <c:v>342.800018310547</c:v>
                </c:pt>
                <c:pt idx="3824">
                  <c:v>342.8999938964844</c:v>
                </c:pt>
                <c:pt idx="3825">
                  <c:v>343.0</c:v>
                </c:pt>
                <c:pt idx="3826">
                  <c:v>343.1000061035156</c:v>
                </c:pt>
                <c:pt idx="3827">
                  <c:v>343.2000122070312</c:v>
                </c:pt>
                <c:pt idx="3828">
                  <c:v>343.300018310547</c:v>
                </c:pt>
                <c:pt idx="3829">
                  <c:v>343.3999938964844</c:v>
                </c:pt>
                <c:pt idx="3830">
                  <c:v>343.5</c:v>
                </c:pt>
                <c:pt idx="3831">
                  <c:v>343.6000061035156</c:v>
                </c:pt>
                <c:pt idx="3832">
                  <c:v>343.7000122070312</c:v>
                </c:pt>
                <c:pt idx="3833">
                  <c:v>343.800018310547</c:v>
                </c:pt>
                <c:pt idx="3834">
                  <c:v>343.8999938964844</c:v>
                </c:pt>
                <c:pt idx="3835">
                  <c:v>344.0</c:v>
                </c:pt>
                <c:pt idx="3836">
                  <c:v>344.1000061035156</c:v>
                </c:pt>
                <c:pt idx="3837">
                  <c:v>344.2000122070312</c:v>
                </c:pt>
                <c:pt idx="3838">
                  <c:v>344.300018310547</c:v>
                </c:pt>
                <c:pt idx="3839">
                  <c:v>344.3999938964844</c:v>
                </c:pt>
                <c:pt idx="3840">
                  <c:v>344.5</c:v>
                </c:pt>
                <c:pt idx="3841">
                  <c:v>344.6000061035156</c:v>
                </c:pt>
                <c:pt idx="3842">
                  <c:v>344.7000122070312</c:v>
                </c:pt>
                <c:pt idx="3843">
                  <c:v>344.800018310547</c:v>
                </c:pt>
                <c:pt idx="3844">
                  <c:v>344.8999938964844</c:v>
                </c:pt>
                <c:pt idx="3845">
                  <c:v>345.0</c:v>
                </c:pt>
                <c:pt idx="3846">
                  <c:v>345.1000061035156</c:v>
                </c:pt>
                <c:pt idx="3847">
                  <c:v>345.2000122070312</c:v>
                </c:pt>
                <c:pt idx="3848">
                  <c:v>345.300018310547</c:v>
                </c:pt>
                <c:pt idx="3849">
                  <c:v>345.3999938964844</c:v>
                </c:pt>
                <c:pt idx="3850">
                  <c:v>345.5</c:v>
                </c:pt>
                <c:pt idx="3851">
                  <c:v>345.6000061035156</c:v>
                </c:pt>
                <c:pt idx="3852">
                  <c:v>345.7000122070312</c:v>
                </c:pt>
                <c:pt idx="3853">
                  <c:v>345.800018310547</c:v>
                </c:pt>
                <c:pt idx="3854">
                  <c:v>345.8999938964844</c:v>
                </c:pt>
                <c:pt idx="3855">
                  <c:v>346.0</c:v>
                </c:pt>
                <c:pt idx="3856">
                  <c:v>346.1000061035156</c:v>
                </c:pt>
                <c:pt idx="3857">
                  <c:v>346.2000122070312</c:v>
                </c:pt>
                <c:pt idx="3858">
                  <c:v>346.300018310547</c:v>
                </c:pt>
                <c:pt idx="3859">
                  <c:v>346.3999938964844</c:v>
                </c:pt>
                <c:pt idx="3860">
                  <c:v>346.5</c:v>
                </c:pt>
                <c:pt idx="3861">
                  <c:v>346.6000061035156</c:v>
                </c:pt>
                <c:pt idx="3862">
                  <c:v>346.7000122070312</c:v>
                </c:pt>
                <c:pt idx="3863">
                  <c:v>346.800018310547</c:v>
                </c:pt>
                <c:pt idx="3864">
                  <c:v>346.8999938964844</c:v>
                </c:pt>
                <c:pt idx="3865">
                  <c:v>347.0</c:v>
                </c:pt>
                <c:pt idx="3866">
                  <c:v>347.1000061035156</c:v>
                </c:pt>
                <c:pt idx="3867">
                  <c:v>347.2000122070312</c:v>
                </c:pt>
                <c:pt idx="3868">
                  <c:v>347.300018310547</c:v>
                </c:pt>
                <c:pt idx="3869">
                  <c:v>347.3999938964844</c:v>
                </c:pt>
                <c:pt idx="3870">
                  <c:v>347.5</c:v>
                </c:pt>
                <c:pt idx="3871">
                  <c:v>347.6000061035156</c:v>
                </c:pt>
                <c:pt idx="3872">
                  <c:v>347.7000122070312</c:v>
                </c:pt>
                <c:pt idx="3873">
                  <c:v>347.800018310547</c:v>
                </c:pt>
                <c:pt idx="3874">
                  <c:v>347.8999938964844</c:v>
                </c:pt>
                <c:pt idx="3875">
                  <c:v>348.0</c:v>
                </c:pt>
                <c:pt idx="3876">
                  <c:v>348.1000061035156</c:v>
                </c:pt>
                <c:pt idx="3877">
                  <c:v>348.2000122070312</c:v>
                </c:pt>
                <c:pt idx="3878">
                  <c:v>348.300018310547</c:v>
                </c:pt>
                <c:pt idx="3879">
                  <c:v>348.3999938964844</c:v>
                </c:pt>
                <c:pt idx="3880">
                  <c:v>348.5</c:v>
                </c:pt>
                <c:pt idx="3881">
                  <c:v>348.6000061035156</c:v>
                </c:pt>
                <c:pt idx="3882">
                  <c:v>348.7000122070312</c:v>
                </c:pt>
                <c:pt idx="3883">
                  <c:v>348.800018310547</c:v>
                </c:pt>
                <c:pt idx="3884">
                  <c:v>348.8999938964844</c:v>
                </c:pt>
                <c:pt idx="3885">
                  <c:v>349.0</c:v>
                </c:pt>
                <c:pt idx="3886">
                  <c:v>349.1000061035156</c:v>
                </c:pt>
                <c:pt idx="3887">
                  <c:v>349.2000122070312</c:v>
                </c:pt>
                <c:pt idx="3888">
                  <c:v>349.300018310547</c:v>
                </c:pt>
                <c:pt idx="3889">
                  <c:v>349.3999938964844</c:v>
                </c:pt>
                <c:pt idx="3890">
                  <c:v>349.5</c:v>
                </c:pt>
                <c:pt idx="3891">
                  <c:v>349.6000061035156</c:v>
                </c:pt>
                <c:pt idx="3892">
                  <c:v>349.7000122070312</c:v>
                </c:pt>
                <c:pt idx="3893">
                  <c:v>349.800018310547</c:v>
                </c:pt>
                <c:pt idx="3894">
                  <c:v>349.8999938964844</c:v>
                </c:pt>
                <c:pt idx="3895">
                  <c:v>350.0</c:v>
                </c:pt>
                <c:pt idx="3896">
                  <c:v>350.1000061035156</c:v>
                </c:pt>
                <c:pt idx="3897">
                  <c:v>350.2000122070312</c:v>
                </c:pt>
                <c:pt idx="3898">
                  <c:v>350.300018310547</c:v>
                </c:pt>
                <c:pt idx="3899">
                  <c:v>350.3999938964844</c:v>
                </c:pt>
                <c:pt idx="3900">
                  <c:v>350.5</c:v>
                </c:pt>
                <c:pt idx="3901">
                  <c:v>350.6000061035156</c:v>
                </c:pt>
                <c:pt idx="3902">
                  <c:v>350.7000122070312</c:v>
                </c:pt>
                <c:pt idx="3903">
                  <c:v>350.800018310547</c:v>
                </c:pt>
                <c:pt idx="3904">
                  <c:v>350.8999938964844</c:v>
                </c:pt>
                <c:pt idx="3905">
                  <c:v>351.0</c:v>
                </c:pt>
                <c:pt idx="3906">
                  <c:v>351.1000061035156</c:v>
                </c:pt>
                <c:pt idx="3907">
                  <c:v>351.2000122070312</c:v>
                </c:pt>
                <c:pt idx="3908">
                  <c:v>351.300018310547</c:v>
                </c:pt>
                <c:pt idx="3909">
                  <c:v>351.3999938964844</c:v>
                </c:pt>
                <c:pt idx="3910">
                  <c:v>351.5</c:v>
                </c:pt>
                <c:pt idx="3911">
                  <c:v>351.6000061035156</c:v>
                </c:pt>
                <c:pt idx="3912">
                  <c:v>351.7000122070312</c:v>
                </c:pt>
                <c:pt idx="3913">
                  <c:v>351.800018310547</c:v>
                </c:pt>
                <c:pt idx="3914">
                  <c:v>351.8999938964844</c:v>
                </c:pt>
                <c:pt idx="3915">
                  <c:v>352.0</c:v>
                </c:pt>
                <c:pt idx="3916">
                  <c:v>352.1000061035156</c:v>
                </c:pt>
                <c:pt idx="3917">
                  <c:v>352.2000122070312</c:v>
                </c:pt>
                <c:pt idx="3918">
                  <c:v>352.300018310547</c:v>
                </c:pt>
                <c:pt idx="3919">
                  <c:v>352.3999938964844</c:v>
                </c:pt>
                <c:pt idx="3920">
                  <c:v>352.5</c:v>
                </c:pt>
                <c:pt idx="3921">
                  <c:v>352.6000061035156</c:v>
                </c:pt>
                <c:pt idx="3922">
                  <c:v>352.7000122070312</c:v>
                </c:pt>
                <c:pt idx="3923">
                  <c:v>352.800018310547</c:v>
                </c:pt>
                <c:pt idx="3924">
                  <c:v>352.8999938964844</c:v>
                </c:pt>
                <c:pt idx="3925">
                  <c:v>353.0</c:v>
                </c:pt>
                <c:pt idx="3926">
                  <c:v>353.1000061035156</c:v>
                </c:pt>
                <c:pt idx="3927">
                  <c:v>353.2000122070312</c:v>
                </c:pt>
                <c:pt idx="3928">
                  <c:v>353.300018310547</c:v>
                </c:pt>
                <c:pt idx="3929">
                  <c:v>353.3999938964844</c:v>
                </c:pt>
                <c:pt idx="3930">
                  <c:v>353.5</c:v>
                </c:pt>
                <c:pt idx="3931">
                  <c:v>353.6000061035156</c:v>
                </c:pt>
                <c:pt idx="3932">
                  <c:v>353.7000122070312</c:v>
                </c:pt>
                <c:pt idx="3933">
                  <c:v>353.800018310547</c:v>
                </c:pt>
                <c:pt idx="3934">
                  <c:v>353.8999938964844</c:v>
                </c:pt>
                <c:pt idx="3935">
                  <c:v>354.0</c:v>
                </c:pt>
                <c:pt idx="3936">
                  <c:v>354.1000061035156</c:v>
                </c:pt>
                <c:pt idx="3937">
                  <c:v>354.2000122070312</c:v>
                </c:pt>
                <c:pt idx="3938">
                  <c:v>354.300018310547</c:v>
                </c:pt>
                <c:pt idx="3939">
                  <c:v>354.3999938964844</c:v>
                </c:pt>
                <c:pt idx="3940">
                  <c:v>354.5</c:v>
                </c:pt>
                <c:pt idx="3941">
                  <c:v>354.6000061035156</c:v>
                </c:pt>
                <c:pt idx="3942">
                  <c:v>354.7000122070312</c:v>
                </c:pt>
                <c:pt idx="3943">
                  <c:v>354.800018310547</c:v>
                </c:pt>
                <c:pt idx="3944">
                  <c:v>354.8999938964844</c:v>
                </c:pt>
                <c:pt idx="3945">
                  <c:v>355.0</c:v>
                </c:pt>
                <c:pt idx="3946">
                  <c:v>355.1000061035156</c:v>
                </c:pt>
                <c:pt idx="3947">
                  <c:v>355.2000122070312</c:v>
                </c:pt>
                <c:pt idx="3948">
                  <c:v>355.300018310547</c:v>
                </c:pt>
                <c:pt idx="3949">
                  <c:v>355.3999938964844</c:v>
                </c:pt>
                <c:pt idx="3950">
                  <c:v>355.5</c:v>
                </c:pt>
                <c:pt idx="3951">
                  <c:v>355.6000061035156</c:v>
                </c:pt>
                <c:pt idx="3952">
                  <c:v>355.7000122070312</c:v>
                </c:pt>
                <c:pt idx="3953">
                  <c:v>355.800018310547</c:v>
                </c:pt>
                <c:pt idx="3954">
                  <c:v>355.8999938964844</c:v>
                </c:pt>
                <c:pt idx="3955">
                  <c:v>356.0</c:v>
                </c:pt>
                <c:pt idx="3956">
                  <c:v>356.1000061035156</c:v>
                </c:pt>
                <c:pt idx="3957">
                  <c:v>356.2000122070312</c:v>
                </c:pt>
                <c:pt idx="3958">
                  <c:v>356.300018310547</c:v>
                </c:pt>
                <c:pt idx="3959">
                  <c:v>356.3999938964844</c:v>
                </c:pt>
                <c:pt idx="3960">
                  <c:v>356.5</c:v>
                </c:pt>
                <c:pt idx="3961">
                  <c:v>356.6000061035156</c:v>
                </c:pt>
                <c:pt idx="3962">
                  <c:v>356.7000122070312</c:v>
                </c:pt>
                <c:pt idx="3963">
                  <c:v>356.800018310547</c:v>
                </c:pt>
                <c:pt idx="3964">
                  <c:v>356.8999938964844</c:v>
                </c:pt>
                <c:pt idx="3965">
                  <c:v>357.0</c:v>
                </c:pt>
                <c:pt idx="3966">
                  <c:v>357.1000061035156</c:v>
                </c:pt>
                <c:pt idx="3967">
                  <c:v>357.2000122070312</c:v>
                </c:pt>
                <c:pt idx="3968">
                  <c:v>357.300018310547</c:v>
                </c:pt>
                <c:pt idx="3969">
                  <c:v>357.3999938964844</c:v>
                </c:pt>
                <c:pt idx="3970">
                  <c:v>357.5</c:v>
                </c:pt>
                <c:pt idx="3971">
                  <c:v>357.6000061035156</c:v>
                </c:pt>
                <c:pt idx="3972">
                  <c:v>357.7000122070312</c:v>
                </c:pt>
                <c:pt idx="3973">
                  <c:v>357.800018310547</c:v>
                </c:pt>
                <c:pt idx="3974">
                  <c:v>357.8999938964844</c:v>
                </c:pt>
                <c:pt idx="3975">
                  <c:v>358.0</c:v>
                </c:pt>
                <c:pt idx="3976">
                  <c:v>358.1000061035156</c:v>
                </c:pt>
                <c:pt idx="3977">
                  <c:v>358.2000122070312</c:v>
                </c:pt>
                <c:pt idx="3978">
                  <c:v>358.300018310547</c:v>
                </c:pt>
                <c:pt idx="3979">
                  <c:v>358.3999938964844</c:v>
                </c:pt>
                <c:pt idx="3980">
                  <c:v>358.5</c:v>
                </c:pt>
                <c:pt idx="3981">
                  <c:v>358.6000061035156</c:v>
                </c:pt>
                <c:pt idx="3982">
                  <c:v>358.7000122070312</c:v>
                </c:pt>
                <c:pt idx="3983">
                  <c:v>358.800018310547</c:v>
                </c:pt>
                <c:pt idx="3984">
                  <c:v>358.8999938964844</c:v>
                </c:pt>
                <c:pt idx="3985">
                  <c:v>359.0</c:v>
                </c:pt>
                <c:pt idx="3986">
                  <c:v>359.1000061035156</c:v>
                </c:pt>
                <c:pt idx="3987">
                  <c:v>359.2000122070312</c:v>
                </c:pt>
                <c:pt idx="3988">
                  <c:v>359.300018310547</c:v>
                </c:pt>
                <c:pt idx="3989">
                  <c:v>359.3999938964844</c:v>
                </c:pt>
                <c:pt idx="3990">
                  <c:v>359.5</c:v>
                </c:pt>
                <c:pt idx="3991">
                  <c:v>359.6000061035156</c:v>
                </c:pt>
                <c:pt idx="3992">
                  <c:v>359.7000122070312</c:v>
                </c:pt>
                <c:pt idx="3993">
                  <c:v>359.800018310547</c:v>
                </c:pt>
                <c:pt idx="3994">
                  <c:v>359.8999938964844</c:v>
                </c:pt>
                <c:pt idx="3995">
                  <c:v>360.0</c:v>
                </c:pt>
                <c:pt idx="3996">
                  <c:v>360.1000061035156</c:v>
                </c:pt>
                <c:pt idx="3997">
                  <c:v>360.2000122070312</c:v>
                </c:pt>
                <c:pt idx="3998">
                  <c:v>360.300018310547</c:v>
                </c:pt>
                <c:pt idx="3999">
                  <c:v>360.3999938964844</c:v>
                </c:pt>
                <c:pt idx="4000">
                  <c:v>360.5</c:v>
                </c:pt>
                <c:pt idx="4001">
                  <c:v>360.6000061035156</c:v>
                </c:pt>
                <c:pt idx="4002">
                  <c:v>360.7000122070312</c:v>
                </c:pt>
                <c:pt idx="4003">
                  <c:v>360.800018310547</c:v>
                </c:pt>
                <c:pt idx="4004">
                  <c:v>360.8999938964844</c:v>
                </c:pt>
                <c:pt idx="4005">
                  <c:v>361.0</c:v>
                </c:pt>
                <c:pt idx="4006">
                  <c:v>361.1000061035156</c:v>
                </c:pt>
                <c:pt idx="4007">
                  <c:v>361.2000122070312</c:v>
                </c:pt>
                <c:pt idx="4008">
                  <c:v>361.300018310547</c:v>
                </c:pt>
                <c:pt idx="4009">
                  <c:v>361.3999938964844</c:v>
                </c:pt>
                <c:pt idx="4010">
                  <c:v>361.5</c:v>
                </c:pt>
                <c:pt idx="4011">
                  <c:v>361.6000061035156</c:v>
                </c:pt>
                <c:pt idx="4012">
                  <c:v>361.7000122070312</c:v>
                </c:pt>
                <c:pt idx="4013">
                  <c:v>361.800018310547</c:v>
                </c:pt>
                <c:pt idx="4014">
                  <c:v>361.8999938964844</c:v>
                </c:pt>
                <c:pt idx="4015">
                  <c:v>362.0</c:v>
                </c:pt>
                <c:pt idx="4016">
                  <c:v>362.1000061035156</c:v>
                </c:pt>
                <c:pt idx="4017">
                  <c:v>362.2000122070312</c:v>
                </c:pt>
                <c:pt idx="4018">
                  <c:v>362.300018310547</c:v>
                </c:pt>
                <c:pt idx="4019">
                  <c:v>362.3999938964844</c:v>
                </c:pt>
                <c:pt idx="4020">
                  <c:v>362.5</c:v>
                </c:pt>
                <c:pt idx="4021">
                  <c:v>362.6000061035156</c:v>
                </c:pt>
                <c:pt idx="4022">
                  <c:v>362.7000122070312</c:v>
                </c:pt>
                <c:pt idx="4023">
                  <c:v>362.800018310547</c:v>
                </c:pt>
                <c:pt idx="4024">
                  <c:v>362.8999938964844</c:v>
                </c:pt>
                <c:pt idx="4025">
                  <c:v>363.0</c:v>
                </c:pt>
                <c:pt idx="4026">
                  <c:v>363.1000061035156</c:v>
                </c:pt>
                <c:pt idx="4027">
                  <c:v>363.2000122070312</c:v>
                </c:pt>
                <c:pt idx="4028">
                  <c:v>363.300018310547</c:v>
                </c:pt>
                <c:pt idx="4029">
                  <c:v>363.3999938964844</c:v>
                </c:pt>
                <c:pt idx="4030">
                  <c:v>363.5</c:v>
                </c:pt>
                <c:pt idx="4031">
                  <c:v>363.6000061035156</c:v>
                </c:pt>
                <c:pt idx="4032">
                  <c:v>363.7000122070312</c:v>
                </c:pt>
                <c:pt idx="4033">
                  <c:v>363.800018310547</c:v>
                </c:pt>
                <c:pt idx="4034">
                  <c:v>363.8999938964844</c:v>
                </c:pt>
                <c:pt idx="4035">
                  <c:v>364.0</c:v>
                </c:pt>
                <c:pt idx="4036">
                  <c:v>364.1000061035156</c:v>
                </c:pt>
                <c:pt idx="4037">
                  <c:v>364.2000122070312</c:v>
                </c:pt>
                <c:pt idx="4038">
                  <c:v>364.300018310547</c:v>
                </c:pt>
                <c:pt idx="4039">
                  <c:v>364.3999938964844</c:v>
                </c:pt>
                <c:pt idx="4040">
                  <c:v>364.5</c:v>
                </c:pt>
                <c:pt idx="4041">
                  <c:v>364.6000061035156</c:v>
                </c:pt>
                <c:pt idx="4042">
                  <c:v>364.7000122070312</c:v>
                </c:pt>
                <c:pt idx="4043">
                  <c:v>364.800018310547</c:v>
                </c:pt>
                <c:pt idx="4044">
                  <c:v>364.8999938964844</c:v>
                </c:pt>
                <c:pt idx="4045">
                  <c:v>365.0</c:v>
                </c:pt>
                <c:pt idx="4046">
                  <c:v>365.1000061035156</c:v>
                </c:pt>
                <c:pt idx="4047">
                  <c:v>365.2000122070312</c:v>
                </c:pt>
                <c:pt idx="4048">
                  <c:v>365.300018310547</c:v>
                </c:pt>
                <c:pt idx="4049">
                  <c:v>365.3999938964844</c:v>
                </c:pt>
                <c:pt idx="4050">
                  <c:v>365.5</c:v>
                </c:pt>
                <c:pt idx="4051">
                  <c:v>365.6000061035156</c:v>
                </c:pt>
                <c:pt idx="4052">
                  <c:v>365.7000122070312</c:v>
                </c:pt>
                <c:pt idx="4053">
                  <c:v>365.800018310547</c:v>
                </c:pt>
                <c:pt idx="4054">
                  <c:v>365.8999938964844</c:v>
                </c:pt>
                <c:pt idx="4055">
                  <c:v>366.0</c:v>
                </c:pt>
                <c:pt idx="4056">
                  <c:v>366.1000061035156</c:v>
                </c:pt>
                <c:pt idx="4057">
                  <c:v>366.2000122070312</c:v>
                </c:pt>
                <c:pt idx="4058">
                  <c:v>366.300018310547</c:v>
                </c:pt>
                <c:pt idx="4059">
                  <c:v>366.3999938964844</c:v>
                </c:pt>
                <c:pt idx="4060">
                  <c:v>366.5</c:v>
                </c:pt>
                <c:pt idx="4061">
                  <c:v>366.6000061035156</c:v>
                </c:pt>
                <c:pt idx="4062">
                  <c:v>366.7000122070312</c:v>
                </c:pt>
                <c:pt idx="4063">
                  <c:v>366.800018310547</c:v>
                </c:pt>
                <c:pt idx="4064">
                  <c:v>366.8999938964844</c:v>
                </c:pt>
                <c:pt idx="4065">
                  <c:v>367.0</c:v>
                </c:pt>
                <c:pt idx="4066">
                  <c:v>367.1000061035156</c:v>
                </c:pt>
                <c:pt idx="4067">
                  <c:v>367.2000122070312</c:v>
                </c:pt>
                <c:pt idx="4068">
                  <c:v>367.300018310547</c:v>
                </c:pt>
                <c:pt idx="4069">
                  <c:v>367.3999938964844</c:v>
                </c:pt>
                <c:pt idx="4070">
                  <c:v>367.5</c:v>
                </c:pt>
                <c:pt idx="4071">
                  <c:v>367.6000061035156</c:v>
                </c:pt>
                <c:pt idx="4072">
                  <c:v>367.7000122070312</c:v>
                </c:pt>
                <c:pt idx="4073">
                  <c:v>367.800018310547</c:v>
                </c:pt>
                <c:pt idx="4074">
                  <c:v>367.8999938964844</c:v>
                </c:pt>
                <c:pt idx="4075">
                  <c:v>368.0</c:v>
                </c:pt>
                <c:pt idx="4076">
                  <c:v>368.1000061035156</c:v>
                </c:pt>
                <c:pt idx="4077">
                  <c:v>368.2000122070312</c:v>
                </c:pt>
                <c:pt idx="4078">
                  <c:v>368.300018310547</c:v>
                </c:pt>
                <c:pt idx="4079">
                  <c:v>368.3999938964844</c:v>
                </c:pt>
                <c:pt idx="4080">
                  <c:v>368.5</c:v>
                </c:pt>
                <c:pt idx="4081">
                  <c:v>368.6000061035156</c:v>
                </c:pt>
                <c:pt idx="4082">
                  <c:v>368.7000122070312</c:v>
                </c:pt>
                <c:pt idx="4083">
                  <c:v>368.800018310547</c:v>
                </c:pt>
                <c:pt idx="4084">
                  <c:v>368.8999938964844</c:v>
                </c:pt>
                <c:pt idx="4085">
                  <c:v>369.0</c:v>
                </c:pt>
                <c:pt idx="4086">
                  <c:v>369.1000061035156</c:v>
                </c:pt>
                <c:pt idx="4087">
                  <c:v>369.2000122070312</c:v>
                </c:pt>
                <c:pt idx="4088">
                  <c:v>369.300018310547</c:v>
                </c:pt>
                <c:pt idx="4089">
                  <c:v>369.3999938964844</c:v>
                </c:pt>
                <c:pt idx="4090">
                  <c:v>369.5</c:v>
                </c:pt>
                <c:pt idx="4091">
                  <c:v>369.6000061035156</c:v>
                </c:pt>
                <c:pt idx="4092">
                  <c:v>369.7000122070312</c:v>
                </c:pt>
                <c:pt idx="4093">
                  <c:v>369.800018310547</c:v>
                </c:pt>
                <c:pt idx="4094">
                  <c:v>369.8999938964844</c:v>
                </c:pt>
                <c:pt idx="4095">
                  <c:v>370.0</c:v>
                </c:pt>
                <c:pt idx="4096">
                  <c:v>370.1000061035156</c:v>
                </c:pt>
                <c:pt idx="4097">
                  <c:v>370.2000122070312</c:v>
                </c:pt>
                <c:pt idx="4098">
                  <c:v>370.300018310547</c:v>
                </c:pt>
                <c:pt idx="4099">
                  <c:v>370.3999938964844</c:v>
                </c:pt>
                <c:pt idx="4100">
                  <c:v>370.5</c:v>
                </c:pt>
                <c:pt idx="4101">
                  <c:v>370.6000061035156</c:v>
                </c:pt>
                <c:pt idx="4102">
                  <c:v>370.7000122070312</c:v>
                </c:pt>
                <c:pt idx="4103">
                  <c:v>370.800018310547</c:v>
                </c:pt>
                <c:pt idx="4104">
                  <c:v>370.8999938964844</c:v>
                </c:pt>
                <c:pt idx="4105">
                  <c:v>371.0</c:v>
                </c:pt>
                <c:pt idx="4106">
                  <c:v>371.1000061035156</c:v>
                </c:pt>
                <c:pt idx="4107">
                  <c:v>371.2000122070312</c:v>
                </c:pt>
                <c:pt idx="4108">
                  <c:v>371.300018310547</c:v>
                </c:pt>
                <c:pt idx="4109">
                  <c:v>371.3999938964844</c:v>
                </c:pt>
                <c:pt idx="4110">
                  <c:v>371.5</c:v>
                </c:pt>
                <c:pt idx="4111">
                  <c:v>371.6000061035156</c:v>
                </c:pt>
                <c:pt idx="4112">
                  <c:v>371.7000122070312</c:v>
                </c:pt>
                <c:pt idx="4113">
                  <c:v>371.800018310547</c:v>
                </c:pt>
                <c:pt idx="4114">
                  <c:v>371.8999938964844</c:v>
                </c:pt>
                <c:pt idx="4115">
                  <c:v>372.0</c:v>
                </c:pt>
                <c:pt idx="4116">
                  <c:v>372.1000061035156</c:v>
                </c:pt>
                <c:pt idx="4117">
                  <c:v>372.2000122070312</c:v>
                </c:pt>
                <c:pt idx="4118">
                  <c:v>372.300018310547</c:v>
                </c:pt>
                <c:pt idx="4119">
                  <c:v>372.3999938964844</c:v>
                </c:pt>
                <c:pt idx="4120">
                  <c:v>372.5</c:v>
                </c:pt>
                <c:pt idx="4121">
                  <c:v>372.6000061035156</c:v>
                </c:pt>
                <c:pt idx="4122">
                  <c:v>372.7000122070312</c:v>
                </c:pt>
                <c:pt idx="4123">
                  <c:v>372.800018310547</c:v>
                </c:pt>
                <c:pt idx="4124">
                  <c:v>372.8999938964844</c:v>
                </c:pt>
                <c:pt idx="4125">
                  <c:v>373.0</c:v>
                </c:pt>
                <c:pt idx="4126">
                  <c:v>373.1000061035156</c:v>
                </c:pt>
                <c:pt idx="4127">
                  <c:v>373.2000122070312</c:v>
                </c:pt>
                <c:pt idx="4128">
                  <c:v>373.300018310547</c:v>
                </c:pt>
                <c:pt idx="4129">
                  <c:v>373.3999938964844</c:v>
                </c:pt>
                <c:pt idx="4130">
                  <c:v>373.5</c:v>
                </c:pt>
                <c:pt idx="4131">
                  <c:v>373.6000061035156</c:v>
                </c:pt>
                <c:pt idx="4132">
                  <c:v>373.7000122070312</c:v>
                </c:pt>
                <c:pt idx="4133">
                  <c:v>373.800018310547</c:v>
                </c:pt>
                <c:pt idx="4134">
                  <c:v>373.8999938964844</c:v>
                </c:pt>
                <c:pt idx="4135">
                  <c:v>374.0</c:v>
                </c:pt>
                <c:pt idx="4136">
                  <c:v>374.1000061035156</c:v>
                </c:pt>
                <c:pt idx="4137">
                  <c:v>374.2000122070312</c:v>
                </c:pt>
                <c:pt idx="4138">
                  <c:v>374.300018310547</c:v>
                </c:pt>
                <c:pt idx="4139">
                  <c:v>374.3999938964844</c:v>
                </c:pt>
                <c:pt idx="4140">
                  <c:v>374.5</c:v>
                </c:pt>
                <c:pt idx="4141">
                  <c:v>374.6000061035156</c:v>
                </c:pt>
                <c:pt idx="4142">
                  <c:v>374.7000122070312</c:v>
                </c:pt>
                <c:pt idx="4143">
                  <c:v>374.800018310547</c:v>
                </c:pt>
                <c:pt idx="4144">
                  <c:v>374.8999938964844</c:v>
                </c:pt>
                <c:pt idx="4145">
                  <c:v>375.0</c:v>
                </c:pt>
                <c:pt idx="4146">
                  <c:v>375.1000061035156</c:v>
                </c:pt>
                <c:pt idx="4147">
                  <c:v>375.2000122070312</c:v>
                </c:pt>
                <c:pt idx="4148">
                  <c:v>375.300018310547</c:v>
                </c:pt>
                <c:pt idx="4149">
                  <c:v>375.3999938964844</c:v>
                </c:pt>
                <c:pt idx="4150">
                  <c:v>375.5</c:v>
                </c:pt>
                <c:pt idx="4151">
                  <c:v>375.6000061035156</c:v>
                </c:pt>
                <c:pt idx="4152">
                  <c:v>375.7000122070312</c:v>
                </c:pt>
                <c:pt idx="4153">
                  <c:v>375.800018310547</c:v>
                </c:pt>
                <c:pt idx="4154">
                  <c:v>375.8999938964844</c:v>
                </c:pt>
                <c:pt idx="4155">
                  <c:v>376.0</c:v>
                </c:pt>
                <c:pt idx="4156">
                  <c:v>376.1000061035156</c:v>
                </c:pt>
                <c:pt idx="4157">
                  <c:v>376.2000122070312</c:v>
                </c:pt>
                <c:pt idx="4158">
                  <c:v>376.300018310547</c:v>
                </c:pt>
                <c:pt idx="4159">
                  <c:v>376.3999938964844</c:v>
                </c:pt>
                <c:pt idx="4160">
                  <c:v>376.5</c:v>
                </c:pt>
                <c:pt idx="4161">
                  <c:v>376.6000061035156</c:v>
                </c:pt>
                <c:pt idx="4162">
                  <c:v>376.7000122070312</c:v>
                </c:pt>
                <c:pt idx="4163">
                  <c:v>376.800018310547</c:v>
                </c:pt>
                <c:pt idx="4164">
                  <c:v>376.8999938964844</c:v>
                </c:pt>
                <c:pt idx="4165">
                  <c:v>377.0</c:v>
                </c:pt>
                <c:pt idx="4166">
                  <c:v>377.1000061035156</c:v>
                </c:pt>
                <c:pt idx="4167">
                  <c:v>377.2000122070312</c:v>
                </c:pt>
                <c:pt idx="4168">
                  <c:v>377.300018310547</c:v>
                </c:pt>
                <c:pt idx="4169">
                  <c:v>377.3999938964844</c:v>
                </c:pt>
                <c:pt idx="4170">
                  <c:v>377.5</c:v>
                </c:pt>
                <c:pt idx="4171">
                  <c:v>377.6000061035156</c:v>
                </c:pt>
                <c:pt idx="4172">
                  <c:v>377.7000122070312</c:v>
                </c:pt>
                <c:pt idx="4173">
                  <c:v>377.800018310547</c:v>
                </c:pt>
                <c:pt idx="4174">
                  <c:v>377.8999938964844</c:v>
                </c:pt>
                <c:pt idx="4175">
                  <c:v>378.0</c:v>
                </c:pt>
                <c:pt idx="4176">
                  <c:v>378.1000061035156</c:v>
                </c:pt>
                <c:pt idx="4177">
                  <c:v>378.2000122070312</c:v>
                </c:pt>
                <c:pt idx="4178">
                  <c:v>378.300018310547</c:v>
                </c:pt>
                <c:pt idx="4179">
                  <c:v>378.3999938964844</c:v>
                </c:pt>
                <c:pt idx="4180">
                  <c:v>378.5</c:v>
                </c:pt>
                <c:pt idx="4181">
                  <c:v>378.6000061035156</c:v>
                </c:pt>
                <c:pt idx="4182">
                  <c:v>378.7000122070312</c:v>
                </c:pt>
                <c:pt idx="4183">
                  <c:v>378.800018310547</c:v>
                </c:pt>
                <c:pt idx="4184">
                  <c:v>378.8999938964844</c:v>
                </c:pt>
                <c:pt idx="4185">
                  <c:v>379.0</c:v>
                </c:pt>
                <c:pt idx="4186">
                  <c:v>379.1000061035156</c:v>
                </c:pt>
                <c:pt idx="4187">
                  <c:v>379.2000122070312</c:v>
                </c:pt>
                <c:pt idx="4188">
                  <c:v>379.300018310547</c:v>
                </c:pt>
                <c:pt idx="4189">
                  <c:v>379.3999938964844</c:v>
                </c:pt>
                <c:pt idx="4190">
                  <c:v>379.5</c:v>
                </c:pt>
                <c:pt idx="4191">
                  <c:v>379.6000061035156</c:v>
                </c:pt>
                <c:pt idx="4192">
                  <c:v>379.7000122070312</c:v>
                </c:pt>
                <c:pt idx="4193">
                  <c:v>379.800018310547</c:v>
                </c:pt>
                <c:pt idx="4194">
                  <c:v>379.8999938964844</c:v>
                </c:pt>
                <c:pt idx="4195">
                  <c:v>380.0</c:v>
                </c:pt>
                <c:pt idx="4196">
                  <c:v>380.1000061035156</c:v>
                </c:pt>
                <c:pt idx="4197">
                  <c:v>380.2000122070312</c:v>
                </c:pt>
                <c:pt idx="4198">
                  <c:v>380.300018310547</c:v>
                </c:pt>
                <c:pt idx="4199">
                  <c:v>380.3999938964844</c:v>
                </c:pt>
                <c:pt idx="4200">
                  <c:v>380.5</c:v>
                </c:pt>
                <c:pt idx="4201">
                  <c:v>380.6000061035156</c:v>
                </c:pt>
                <c:pt idx="4202">
                  <c:v>380.7000122070312</c:v>
                </c:pt>
                <c:pt idx="4203">
                  <c:v>380.800018310547</c:v>
                </c:pt>
                <c:pt idx="4204">
                  <c:v>380.8999938964844</c:v>
                </c:pt>
                <c:pt idx="4205">
                  <c:v>381.0</c:v>
                </c:pt>
                <c:pt idx="4206">
                  <c:v>381.1000061035156</c:v>
                </c:pt>
                <c:pt idx="4207">
                  <c:v>381.2000122070312</c:v>
                </c:pt>
                <c:pt idx="4208">
                  <c:v>381.300018310547</c:v>
                </c:pt>
                <c:pt idx="4209">
                  <c:v>381.3999938964844</c:v>
                </c:pt>
                <c:pt idx="4210">
                  <c:v>381.5</c:v>
                </c:pt>
                <c:pt idx="4211">
                  <c:v>381.6000061035156</c:v>
                </c:pt>
                <c:pt idx="4212">
                  <c:v>381.7000122070312</c:v>
                </c:pt>
                <c:pt idx="4213">
                  <c:v>381.800018310547</c:v>
                </c:pt>
                <c:pt idx="4214">
                  <c:v>381.8999938964844</c:v>
                </c:pt>
                <c:pt idx="4215">
                  <c:v>382.0</c:v>
                </c:pt>
                <c:pt idx="4216">
                  <c:v>382.1000061035156</c:v>
                </c:pt>
                <c:pt idx="4217">
                  <c:v>382.2000122070312</c:v>
                </c:pt>
                <c:pt idx="4218">
                  <c:v>382.300018310547</c:v>
                </c:pt>
                <c:pt idx="4219">
                  <c:v>382.3999938964844</c:v>
                </c:pt>
                <c:pt idx="4220">
                  <c:v>382.5</c:v>
                </c:pt>
                <c:pt idx="4221">
                  <c:v>382.6000061035156</c:v>
                </c:pt>
                <c:pt idx="4222">
                  <c:v>382.7000122070312</c:v>
                </c:pt>
                <c:pt idx="4223">
                  <c:v>382.800018310547</c:v>
                </c:pt>
                <c:pt idx="4224">
                  <c:v>382.8999938964844</c:v>
                </c:pt>
                <c:pt idx="4225">
                  <c:v>383.0</c:v>
                </c:pt>
                <c:pt idx="4226">
                  <c:v>383.1000061035156</c:v>
                </c:pt>
                <c:pt idx="4227">
                  <c:v>383.2000122070312</c:v>
                </c:pt>
                <c:pt idx="4228">
                  <c:v>383.300018310547</c:v>
                </c:pt>
                <c:pt idx="4229">
                  <c:v>383.3999938964844</c:v>
                </c:pt>
                <c:pt idx="4230">
                  <c:v>383.5</c:v>
                </c:pt>
                <c:pt idx="4231">
                  <c:v>383.6000061035156</c:v>
                </c:pt>
                <c:pt idx="4232">
                  <c:v>383.7000122070312</c:v>
                </c:pt>
                <c:pt idx="4233">
                  <c:v>383.800018310547</c:v>
                </c:pt>
                <c:pt idx="4234">
                  <c:v>383.8999938964844</c:v>
                </c:pt>
                <c:pt idx="4235">
                  <c:v>384.0</c:v>
                </c:pt>
                <c:pt idx="4236">
                  <c:v>384.1000061035156</c:v>
                </c:pt>
                <c:pt idx="4237">
                  <c:v>384.2000122070312</c:v>
                </c:pt>
                <c:pt idx="4238">
                  <c:v>384.300018310547</c:v>
                </c:pt>
                <c:pt idx="4239">
                  <c:v>384.3999938964844</c:v>
                </c:pt>
                <c:pt idx="4240">
                  <c:v>384.5</c:v>
                </c:pt>
                <c:pt idx="4241">
                  <c:v>384.6000061035156</c:v>
                </c:pt>
                <c:pt idx="4242">
                  <c:v>384.7000122070312</c:v>
                </c:pt>
                <c:pt idx="4243">
                  <c:v>384.800018310547</c:v>
                </c:pt>
                <c:pt idx="4244">
                  <c:v>384.8999938964844</c:v>
                </c:pt>
                <c:pt idx="4245">
                  <c:v>385.0</c:v>
                </c:pt>
                <c:pt idx="4246">
                  <c:v>385.1000061035156</c:v>
                </c:pt>
                <c:pt idx="4247">
                  <c:v>385.2000122070312</c:v>
                </c:pt>
                <c:pt idx="4248">
                  <c:v>385.300018310547</c:v>
                </c:pt>
                <c:pt idx="4249">
                  <c:v>385.3999938964844</c:v>
                </c:pt>
                <c:pt idx="4250">
                  <c:v>385.5</c:v>
                </c:pt>
                <c:pt idx="4251">
                  <c:v>385.6000061035156</c:v>
                </c:pt>
                <c:pt idx="4252">
                  <c:v>385.7000122070312</c:v>
                </c:pt>
                <c:pt idx="4253">
                  <c:v>385.800018310547</c:v>
                </c:pt>
                <c:pt idx="4254">
                  <c:v>385.8999938964844</c:v>
                </c:pt>
                <c:pt idx="4255">
                  <c:v>386.0</c:v>
                </c:pt>
                <c:pt idx="4256">
                  <c:v>386.1000061035156</c:v>
                </c:pt>
                <c:pt idx="4257">
                  <c:v>386.2000122070312</c:v>
                </c:pt>
                <c:pt idx="4258">
                  <c:v>386.300018310547</c:v>
                </c:pt>
                <c:pt idx="4259">
                  <c:v>386.3999938964844</c:v>
                </c:pt>
                <c:pt idx="4260">
                  <c:v>386.5</c:v>
                </c:pt>
                <c:pt idx="4261">
                  <c:v>386.6000061035156</c:v>
                </c:pt>
                <c:pt idx="4262">
                  <c:v>386.7000122070312</c:v>
                </c:pt>
                <c:pt idx="4263">
                  <c:v>386.800018310547</c:v>
                </c:pt>
                <c:pt idx="4264">
                  <c:v>386.8999938964844</c:v>
                </c:pt>
                <c:pt idx="4265">
                  <c:v>387.0</c:v>
                </c:pt>
                <c:pt idx="4266">
                  <c:v>387.1000061035156</c:v>
                </c:pt>
                <c:pt idx="4267">
                  <c:v>387.2000122070312</c:v>
                </c:pt>
                <c:pt idx="4268">
                  <c:v>387.300018310547</c:v>
                </c:pt>
                <c:pt idx="4269">
                  <c:v>387.3999938964844</c:v>
                </c:pt>
                <c:pt idx="4270">
                  <c:v>387.5</c:v>
                </c:pt>
                <c:pt idx="4271">
                  <c:v>387.6000061035156</c:v>
                </c:pt>
                <c:pt idx="4272">
                  <c:v>387.7000122070312</c:v>
                </c:pt>
                <c:pt idx="4273">
                  <c:v>387.800018310547</c:v>
                </c:pt>
                <c:pt idx="4274">
                  <c:v>387.8999938964844</c:v>
                </c:pt>
                <c:pt idx="4275">
                  <c:v>388.0</c:v>
                </c:pt>
                <c:pt idx="4276">
                  <c:v>388.1000061035156</c:v>
                </c:pt>
                <c:pt idx="4277">
                  <c:v>388.2000122070312</c:v>
                </c:pt>
                <c:pt idx="4278">
                  <c:v>388.300018310547</c:v>
                </c:pt>
                <c:pt idx="4279">
                  <c:v>388.3999938964844</c:v>
                </c:pt>
                <c:pt idx="4280">
                  <c:v>388.5</c:v>
                </c:pt>
                <c:pt idx="4281">
                  <c:v>388.6000061035156</c:v>
                </c:pt>
                <c:pt idx="4282">
                  <c:v>388.7000122070312</c:v>
                </c:pt>
                <c:pt idx="4283">
                  <c:v>388.800018310547</c:v>
                </c:pt>
                <c:pt idx="4284">
                  <c:v>388.8999938964844</c:v>
                </c:pt>
                <c:pt idx="4285">
                  <c:v>389.0</c:v>
                </c:pt>
                <c:pt idx="4286">
                  <c:v>389.1000061035156</c:v>
                </c:pt>
                <c:pt idx="4287">
                  <c:v>389.2000122070312</c:v>
                </c:pt>
                <c:pt idx="4288">
                  <c:v>389.300018310547</c:v>
                </c:pt>
                <c:pt idx="4289">
                  <c:v>389.3999938964844</c:v>
                </c:pt>
                <c:pt idx="4290">
                  <c:v>389.5</c:v>
                </c:pt>
                <c:pt idx="4291">
                  <c:v>389.6000061035156</c:v>
                </c:pt>
                <c:pt idx="4292">
                  <c:v>389.7000122070312</c:v>
                </c:pt>
                <c:pt idx="4293">
                  <c:v>389.800018310547</c:v>
                </c:pt>
                <c:pt idx="4294">
                  <c:v>389.8999938964844</c:v>
                </c:pt>
                <c:pt idx="4295">
                  <c:v>390.0</c:v>
                </c:pt>
                <c:pt idx="4296">
                  <c:v>390.1000061035156</c:v>
                </c:pt>
                <c:pt idx="4297">
                  <c:v>390.2000122070312</c:v>
                </c:pt>
                <c:pt idx="4298">
                  <c:v>390.300018310547</c:v>
                </c:pt>
                <c:pt idx="4299">
                  <c:v>390.3999938964844</c:v>
                </c:pt>
                <c:pt idx="4300">
                  <c:v>390.5</c:v>
                </c:pt>
                <c:pt idx="4301">
                  <c:v>390.6000061035156</c:v>
                </c:pt>
                <c:pt idx="4302">
                  <c:v>390.7000122070312</c:v>
                </c:pt>
                <c:pt idx="4303">
                  <c:v>390.800018310547</c:v>
                </c:pt>
                <c:pt idx="4304">
                  <c:v>390.8999938964844</c:v>
                </c:pt>
                <c:pt idx="4305">
                  <c:v>391.0</c:v>
                </c:pt>
                <c:pt idx="4306">
                  <c:v>391.1000061035156</c:v>
                </c:pt>
                <c:pt idx="4307">
                  <c:v>391.2000122070312</c:v>
                </c:pt>
                <c:pt idx="4308">
                  <c:v>391.300018310547</c:v>
                </c:pt>
                <c:pt idx="4309">
                  <c:v>391.3999938964844</c:v>
                </c:pt>
                <c:pt idx="4310">
                  <c:v>391.5</c:v>
                </c:pt>
                <c:pt idx="4311">
                  <c:v>391.6000061035156</c:v>
                </c:pt>
                <c:pt idx="4312">
                  <c:v>391.7000122070312</c:v>
                </c:pt>
                <c:pt idx="4313">
                  <c:v>391.800018310547</c:v>
                </c:pt>
                <c:pt idx="4314">
                  <c:v>391.8999938964844</c:v>
                </c:pt>
                <c:pt idx="4315">
                  <c:v>392.0</c:v>
                </c:pt>
                <c:pt idx="4316">
                  <c:v>392.1000061035156</c:v>
                </c:pt>
                <c:pt idx="4317">
                  <c:v>392.2000122070312</c:v>
                </c:pt>
                <c:pt idx="4318">
                  <c:v>392.300018310547</c:v>
                </c:pt>
                <c:pt idx="4319">
                  <c:v>392.3999938964844</c:v>
                </c:pt>
                <c:pt idx="4320">
                  <c:v>392.5</c:v>
                </c:pt>
                <c:pt idx="4321">
                  <c:v>392.6000061035156</c:v>
                </c:pt>
                <c:pt idx="4322">
                  <c:v>392.7000122070312</c:v>
                </c:pt>
                <c:pt idx="4323">
                  <c:v>392.800018310547</c:v>
                </c:pt>
                <c:pt idx="4324">
                  <c:v>392.8999938964844</c:v>
                </c:pt>
                <c:pt idx="4325">
                  <c:v>393.0</c:v>
                </c:pt>
                <c:pt idx="4326">
                  <c:v>393.1000061035156</c:v>
                </c:pt>
                <c:pt idx="4327">
                  <c:v>393.2000122070312</c:v>
                </c:pt>
                <c:pt idx="4328">
                  <c:v>393.300018310547</c:v>
                </c:pt>
                <c:pt idx="4329">
                  <c:v>393.3999938964844</c:v>
                </c:pt>
                <c:pt idx="4330">
                  <c:v>393.5</c:v>
                </c:pt>
                <c:pt idx="4331">
                  <c:v>393.6000061035156</c:v>
                </c:pt>
                <c:pt idx="4332">
                  <c:v>393.7000122070312</c:v>
                </c:pt>
                <c:pt idx="4333">
                  <c:v>393.800018310547</c:v>
                </c:pt>
                <c:pt idx="4334">
                  <c:v>393.8999938964844</c:v>
                </c:pt>
                <c:pt idx="4335">
                  <c:v>394.0</c:v>
                </c:pt>
                <c:pt idx="4336">
                  <c:v>394.1000061035156</c:v>
                </c:pt>
                <c:pt idx="4337">
                  <c:v>394.2000122070312</c:v>
                </c:pt>
                <c:pt idx="4338">
                  <c:v>394.300018310547</c:v>
                </c:pt>
                <c:pt idx="4339">
                  <c:v>394.3999938964844</c:v>
                </c:pt>
                <c:pt idx="4340">
                  <c:v>394.5</c:v>
                </c:pt>
                <c:pt idx="4341">
                  <c:v>394.6000061035156</c:v>
                </c:pt>
                <c:pt idx="4342">
                  <c:v>394.7000122070312</c:v>
                </c:pt>
                <c:pt idx="4343">
                  <c:v>394.800018310547</c:v>
                </c:pt>
                <c:pt idx="4344">
                  <c:v>394.8999938964844</c:v>
                </c:pt>
                <c:pt idx="4345">
                  <c:v>395.0</c:v>
                </c:pt>
                <c:pt idx="4346">
                  <c:v>395.1000061035156</c:v>
                </c:pt>
                <c:pt idx="4347">
                  <c:v>395.2000122070312</c:v>
                </c:pt>
                <c:pt idx="4348">
                  <c:v>395.300018310547</c:v>
                </c:pt>
                <c:pt idx="4349">
                  <c:v>395.3999938964844</c:v>
                </c:pt>
                <c:pt idx="4350">
                  <c:v>395.5</c:v>
                </c:pt>
                <c:pt idx="4351">
                  <c:v>395.6000061035156</c:v>
                </c:pt>
                <c:pt idx="4352">
                  <c:v>395.7000122070312</c:v>
                </c:pt>
                <c:pt idx="4353">
                  <c:v>395.800018310547</c:v>
                </c:pt>
                <c:pt idx="4354">
                  <c:v>395.8999938964844</c:v>
                </c:pt>
                <c:pt idx="4355">
                  <c:v>396.0</c:v>
                </c:pt>
                <c:pt idx="4356">
                  <c:v>396.1000061035156</c:v>
                </c:pt>
                <c:pt idx="4357">
                  <c:v>396.2000122070312</c:v>
                </c:pt>
                <c:pt idx="4358">
                  <c:v>396.300018310547</c:v>
                </c:pt>
                <c:pt idx="4359">
                  <c:v>396.3999938964844</c:v>
                </c:pt>
                <c:pt idx="4360">
                  <c:v>396.5</c:v>
                </c:pt>
                <c:pt idx="4361">
                  <c:v>396.6000061035156</c:v>
                </c:pt>
                <c:pt idx="4362">
                  <c:v>396.7000122070312</c:v>
                </c:pt>
                <c:pt idx="4363">
                  <c:v>396.800018310547</c:v>
                </c:pt>
                <c:pt idx="4364">
                  <c:v>396.8999938964844</c:v>
                </c:pt>
                <c:pt idx="4365">
                  <c:v>397.0</c:v>
                </c:pt>
                <c:pt idx="4366">
                  <c:v>397.1000061035156</c:v>
                </c:pt>
                <c:pt idx="4367">
                  <c:v>397.2000122070312</c:v>
                </c:pt>
                <c:pt idx="4368">
                  <c:v>397.300018310547</c:v>
                </c:pt>
                <c:pt idx="4369">
                  <c:v>397.3999938964844</c:v>
                </c:pt>
                <c:pt idx="4370">
                  <c:v>397.5</c:v>
                </c:pt>
                <c:pt idx="4371">
                  <c:v>397.6000061035156</c:v>
                </c:pt>
                <c:pt idx="4372">
                  <c:v>397.7000122070312</c:v>
                </c:pt>
                <c:pt idx="4373">
                  <c:v>397.800018310547</c:v>
                </c:pt>
                <c:pt idx="4374">
                  <c:v>397.8999938964844</c:v>
                </c:pt>
                <c:pt idx="4375">
                  <c:v>398.0</c:v>
                </c:pt>
                <c:pt idx="4376">
                  <c:v>398.1000061035156</c:v>
                </c:pt>
                <c:pt idx="4377">
                  <c:v>398.2000122070312</c:v>
                </c:pt>
                <c:pt idx="4378">
                  <c:v>398.300018310547</c:v>
                </c:pt>
                <c:pt idx="4379">
                  <c:v>398.3999938964844</c:v>
                </c:pt>
                <c:pt idx="4380">
                  <c:v>398.5</c:v>
                </c:pt>
                <c:pt idx="4381">
                  <c:v>398.6000061035156</c:v>
                </c:pt>
                <c:pt idx="4382">
                  <c:v>398.7000122070312</c:v>
                </c:pt>
                <c:pt idx="4383">
                  <c:v>398.800018310547</c:v>
                </c:pt>
                <c:pt idx="4384">
                  <c:v>398.8999938964844</c:v>
                </c:pt>
                <c:pt idx="4385">
                  <c:v>399.0</c:v>
                </c:pt>
                <c:pt idx="4386">
                  <c:v>399.1000061035156</c:v>
                </c:pt>
                <c:pt idx="4387">
                  <c:v>399.2000122070312</c:v>
                </c:pt>
                <c:pt idx="4388">
                  <c:v>399.300018310547</c:v>
                </c:pt>
                <c:pt idx="4389">
                  <c:v>399.3999938964844</c:v>
                </c:pt>
                <c:pt idx="4390">
                  <c:v>399.5</c:v>
                </c:pt>
                <c:pt idx="4391">
                  <c:v>399.6000061035156</c:v>
                </c:pt>
                <c:pt idx="4392">
                  <c:v>399.7000122070312</c:v>
                </c:pt>
                <c:pt idx="4393">
                  <c:v>399.800018310547</c:v>
                </c:pt>
                <c:pt idx="4394">
                  <c:v>399.8999938964844</c:v>
                </c:pt>
                <c:pt idx="4395">
                  <c:v>400.0</c:v>
                </c:pt>
                <c:pt idx="4396">
                  <c:v>400.1000061035156</c:v>
                </c:pt>
                <c:pt idx="4397">
                  <c:v>400.2000122070312</c:v>
                </c:pt>
                <c:pt idx="4398">
                  <c:v>400.300018310547</c:v>
                </c:pt>
                <c:pt idx="4399">
                  <c:v>400.3999938964844</c:v>
                </c:pt>
                <c:pt idx="4400">
                  <c:v>400.5</c:v>
                </c:pt>
                <c:pt idx="4401">
                  <c:v>400.6000061035156</c:v>
                </c:pt>
                <c:pt idx="4402">
                  <c:v>400.7000122070312</c:v>
                </c:pt>
                <c:pt idx="4403">
                  <c:v>400.800018310547</c:v>
                </c:pt>
                <c:pt idx="4404">
                  <c:v>400.8999938964844</c:v>
                </c:pt>
                <c:pt idx="4405">
                  <c:v>401.0</c:v>
                </c:pt>
                <c:pt idx="4406">
                  <c:v>401.1000061035156</c:v>
                </c:pt>
                <c:pt idx="4407">
                  <c:v>401.2000122070312</c:v>
                </c:pt>
                <c:pt idx="4408">
                  <c:v>401.300018310547</c:v>
                </c:pt>
                <c:pt idx="4409">
                  <c:v>401.3999938964844</c:v>
                </c:pt>
                <c:pt idx="4410">
                  <c:v>401.5</c:v>
                </c:pt>
                <c:pt idx="4411">
                  <c:v>401.6000061035156</c:v>
                </c:pt>
                <c:pt idx="4412">
                  <c:v>401.7000122070312</c:v>
                </c:pt>
                <c:pt idx="4413">
                  <c:v>401.800018310547</c:v>
                </c:pt>
                <c:pt idx="4414">
                  <c:v>401.8999938964844</c:v>
                </c:pt>
                <c:pt idx="4415">
                  <c:v>402.0</c:v>
                </c:pt>
                <c:pt idx="4416">
                  <c:v>402.1000061035156</c:v>
                </c:pt>
                <c:pt idx="4417">
                  <c:v>402.2000122070312</c:v>
                </c:pt>
                <c:pt idx="4418">
                  <c:v>402.300018310547</c:v>
                </c:pt>
                <c:pt idx="4419">
                  <c:v>402.3999938964844</c:v>
                </c:pt>
                <c:pt idx="4420">
                  <c:v>402.5</c:v>
                </c:pt>
                <c:pt idx="4421">
                  <c:v>402.6000061035156</c:v>
                </c:pt>
                <c:pt idx="4422">
                  <c:v>402.7000122070312</c:v>
                </c:pt>
                <c:pt idx="4423">
                  <c:v>402.800018310547</c:v>
                </c:pt>
                <c:pt idx="4424">
                  <c:v>402.8999938964844</c:v>
                </c:pt>
                <c:pt idx="4425">
                  <c:v>403.0</c:v>
                </c:pt>
                <c:pt idx="4426">
                  <c:v>403.1000061035156</c:v>
                </c:pt>
                <c:pt idx="4427">
                  <c:v>403.2000122070312</c:v>
                </c:pt>
                <c:pt idx="4428">
                  <c:v>403.300018310547</c:v>
                </c:pt>
                <c:pt idx="4429">
                  <c:v>403.3999938964844</c:v>
                </c:pt>
                <c:pt idx="4430">
                  <c:v>403.5</c:v>
                </c:pt>
                <c:pt idx="4431">
                  <c:v>403.6000061035156</c:v>
                </c:pt>
                <c:pt idx="4432">
                  <c:v>403.7000122070312</c:v>
                </c:pt>
                <c:pt idx="4433">
                  <c:v>403.800018310547</c:v>
                </c:pt>
                <c:pt idx="4434">
                  <c:v>403.8999938964844</c:v>
                </c:pt>
                <c:pt idx="4435">
                  <c:v>404.0</c:v>
                </c:pt>
                <c:pt idx="4436">
                  <c:v>404.1000061035156</c:v>
                </c:pt>
                <c:pt idx="4437">
                  <c:v>404.2000122070312</c:v>
                </c:pt>
                <c:pt idx="4438">
                  <c:v>404.300018310547</c:v>
                </c:pt>
                <c:pt idx="4439">
                  <c:v>404.3999938964844</c:v>
                </c:pt>
                <c:pt idx="4440">
                  <c:v>404.5</c:v>
                </c:pt>
                <c:pt idx="4441">
                  <c:v>404.6000061035156</c:v>
                </c:pt>
                <c:pt idx="4442">
                  <c:v>404.7000122070312</c:v>
                </c:pt>
                <c:pt idx="4443">
                  <c:v>404.800018310547</c:v>
                </c:pt>
                <c:pt idx="4444">
                  <c:v>404.8999938964844</c:v>
                </c:pt>
                <c:pt idx="4445">
                  <c:v>405.0</c:v>
                </c:pt>
                <c:pt idx="4446">
                  <c:v>405.1000061035156</c:v>
                </c:pt>
                <c:pt idx="4447">
                  <c:v>405.2000122070312</c:v>
                </c:pt>
                <c:pt idx="4448">
                  <c:v>405.300018310547</c:v>
                </c:pt>
                <c:pt idx="4449">
                  <c:v>405.3999938964844</c:v>
                </c:pt>
                <c:pt idx="4450">
                  <c:v>405.5</c:v>
                </c:pt>
                <c:pt idx="4451">
                  <c:v>405.6000061035156</c:v>
                </c:pt>
                <c:pt idx="4452">
                  <c:v>405.7000122070312</c:v>
                </c:pt>
                <c:pt idx="4453">
                  <c:v>405.800018310547</c:v>
                </c:pt>
                <c:pt idx="4454">
                  <c:v>405.8999938964844</c:v>
                </c:pt>
                <c:pt idx="4455">
                  <c:v>406.0</c:v>
                </c:pt>
                <c:pt idx="4456">
                  <c:v>406.1000061035156</c:v>
                </c:pt>
                <c:pt idx="4457">
                  <c:v>406.2000122070312</c:v>
                </c:pt>
                <c:pt idx="4458">
                  <c:v>406.300018310547</c:v>
                </c:pt>
                <c:pt idx="4459">
                  <c:v>406.3999938964844</c:v>
                </c:pt>
                <c:pt idx="4460">
                  <c:v>406.5</c:v>
                </c:pt>
                <c:pt idx="4461">
                  <c:v>406.6000061035156</c:v>
                </c:pt>
                <c:pt idx="4462">
                  <c:v>406.7000122070312</c:v>
                </c:pt>
                <c:pt idx="4463">
                  <c:v>406.800018310547</c:v>
                </c:pt>
                <c:pt idx="4464">
                  <c:v>406.8999938964844</c:v>
                </c:pt>
                <c:pt idx="4465">
                  <c:v>407.0</c:v>
                </c:pt>
                <c:pt idx="4466">
                  <c:v>407.1000061035156</c:v>
                </c:pt>
                <c:pt idx="4467">
                  <c:v>407.2000122070312</c:v>
                </c:pt>
                <c:pt idx="4468">
                  <c:v>407.300018310547</c:v>
                </c:pt>
                <c:pt idx="4469">
                  <c:v>407.3999938964844</c:v>
                </c:pt>
                <c:pt idx="4470">
                  <c:v>407.5</c:v>
                </c:pt>
                <c:pt idx="4471">
                  <c:v>407.6000061035156</c:v>
                </c:pt>
                <c:pt idx="4472">
                  <c:v>407.7000122070312</c:v>
                </c:pt>
                <c:pt idx="4473">
                  <c:v>407.800018310547</c:v>
                </c:pt>
                <c:pt idx="4474">
                  <c:v>407.8999938964844</c:v>
                </c:pt>
                <c:pt idx="4475">
                  <c:v>408.0</c:v>
                </c:pt>
                <c:pt idx="4476">
                  <c:v>408.1000061035156</c:v>
                </c:pt>
                <c:pt idx="4477">
                  <c:v>408.2000122070312</c:v>
                </c:pt>
                <c:pt idx="4478">
                  <c:v>408.300018310547</c:v>
                </c:pt>
                <c:pt idx="4479">
                  <c:v>408.3999938964844</c:v>
                </c:pt>
                <c:pt idx="4480">
                  <c:v>408.5</c:v>
                </c:pt>
                <c:pt idx="4481">
                  <c:v>408.6000061035156</c:v>
                </c:pt>
                <c:pt idx="4482">
                  <c:v>408.7000122070312</c:v>
                </c:pt>
                <c:pt idx="4483">
                  <c:v>408.800018310547</c:v>
                </c:pt>
                <c:pt idx="4484">
                  <c:v>408.8999938964844</c:v>
                </c:pt>
                <c:pt idx="4485">
                  <c:v>409.0</c:v>
                </c:pt>
                <c:pt idx="4486">
                  <c:v>409.1000061035156</c:v>
                </c:pt>
                <c:pt idx="4487">
                  <c:v>409.2000122070312</c:v>
                </c:pt>
                <c:pt idx="4488">
                  <c:v>409.300018310547</c:v>
                </c:pt>
                <c:pt idx="4489">
                  <c:v>409.3999938964844</c:v>
                </c:pt>
                <c:pt idx="4490">
                  <c:v>409.5</c:v>
                </c:pt>
                <c:pt idx="4491">
                  <c:v>409.6000061035156</c:v>
                </c:pt>
                <c:pt idx="4492">
                  <c:v>409.7000122070312</c:v>
                </c:pt>
                <c:pt idx="4493">
                  <c:v>409.800018310547</c:v>
                </c:pt>
                <c:pt idx="4494">
                  <c:v>409.8999938964844</c:v>
                </c:pt>
                <c:pt idx="4495">
                  <c:v>410.0</c:v>
                </c:pt>
                <c:pt idx="4496">
                  <c:v>410.1000061035156</c:v>
                </c:pt>
                <c:pt idx="4497">
                  <c:v>410.2000122070312</c:v>
                </c:pt>
                <c:pt idx="4498">
                  <c:v>410.300018310547</c:v>
                </c:pt>
                <c:pt idx="4499">
                  <c:v>410.3999938964844</c:v>
                </c:pt>
                <c:pt idx="4500">
                  <c:v>410.5</c:v>
                </c:pt>
                <c:pt idx="4501">
                  <c:v>410.6000061035156</c:v>
                </c:pt>
                <c:pt idx="4502">
                  <c:v>410.7000122070312</c:v>
                </c:pt>
                <c:pt idx="4503">
                  <c:v>410.800018310547</c:v>
                </c:pt>
                <c:pt idx="4504">
                  <c:v>410.8999938964844</c:v>
                </c:pt>
                <c:pt idx="4505">
                  <c:v>411.0</c:v>
                </c:pt>
                <c:pt idx="4506">
                  <c:v>411.1000061035156</c:v>
                </c:pt>
                <c:pt idx="4507">
                  <c:v>411.2000122070312</c:v>
                </c:pt>
                <c:pt idx="4508">
                  <c:v>411.300018310547</c:v>
                </c:pt>
                <c:pt idx="4509">
                  <c:v>411.3999938964844</c:v>
                </c:pt>
                <c:pt idx="4510">
                  <c:v>411.5</c:v>
                </c:pt>
                <c:pt idx="4511">
                  <c:v>411.6000061035156</c:v>
                </c:pt>
                <c:pt idx="4512">
                  <c:v>411.7000122070312</c:v>
                </c:pt>
                <c:pt idx="4513">
                  <c:v>411.800018310547</c:v>
                </c:pt>
                <c:pt idx="4514">
                  <c:v>411.8999938964844</c:v>
                </c:pt>
                <c:pt idx="4515">
                  <c:v>412.0</c:v>
                </c:pt>
                <c:pt idx="4516">
                  <c:v>412.1000061035156</c:v>
                </c:pt>
                <c:pt idx="4517">
                  <c:v>412.2000122070312</c:v>
                </c:pt>
                <c:pt idx="4518">
                  <c:v>412.300018310547</c:v>
                </c:pt>
                <c:pt idx="4519">
                  <c:v>412.3999938964844</c:v>
                </c:pt>
                <c:pt idx="4520">
                  <c:v>412.5</c:v>
                </c:pt>
                <c:pt idx="4521">
                  <c:v>412.6000061035156</c:v>
                </c:pt>
                <c:pt idx="4522">
                  <c:v>412.7000122070312</c:v>
                </c:pt>
                <c:pt idx="4523">
                  <c:v>412.800018310547</c:v>
                </c:pt>
                <c:pt idx="4524">
                  <c:v>412.8999938964844</c:v>
                </c:pt>
                <c:pt idx="4525">
                  <c:v>413.0</c:v>
                </c:pt>
                <c:pt idx="4526">
                  <c:v>413.1000061035156</c:v>
                </c:pt>
                <c:pt idx="4527">
                  <c:v>413.2000122070312</c:v>
                </c:pt>
                <c:pt idx="4528">
                  <c:v>413.300018310547</c:v>
                </c:pt>
                <c:pt idx="4529">
                  <c:v>413.3999938964844</c:v>
                </c:pt>
                <c:pt idx="4530">
                  <c:v>413.5</c:v>
                </c:pt>
                <c:pt idx="4531">
                  <c:v>413.6000061035156</c:v>
                </c:pt>
                <c:pt idx="4532">
                  <c:v>413.7000122070312</c:v>
                </c:pt>
                <c:pt idx="4533">
                  <c:v>413.800018310547</c:v>
                </c:pt>
                <c:pt idx="4534">
                  <c:v>413.8999938964844</c:v>
                </c:pt>
                <c:pt idx="4535">
                  <c:v>414.0</c:v>
                </c:pt>
                <c:pt idx="4536">
                  <c:v>414.1000061035156</c:v>
                </c:pt>
                <c:pt idx="4537">
                  <c:v>414.2000122070312</c:v>
                </c:pt>
                <c:pt idx="4538">
                  <c:v>414.300018310547</c:v>
                </c:pt>
                <c:pt idx="4539">
                  <c:v>414.3999938964844</c:v>
                </c:pt>
                <c:pt idx="4540">
                  <c:v>414.5</c:v>
                </c:pt>
                <c:pt idx="4541">
                  <c:v>414.6000061035156</c:v>
                </c:pt>
                <c:pt idx="4542">
                  <c:v>414.7000122070312</c:v>
                </c:pt>
                <c:pt idx="4543">
                  <c:v>414.800018310547</c:v>
                </c:pt>
                <c:pt idx="4544">
                  <c:v>414.8999938964844</c:v>
                </c:pt>
                <c:pt idx="4545">
                  <c:v>415.0</c:v>
                </c:pt>
                <c:pt idx="4546">
                  <c:v>415.1000061035156</c:v>
                </c:pt>
                <c:pt idx="4547">
                  <c:v>415.2000122070312</c:v>
                </c:pt>
                <c:pt idx="4548">
                  <c:v>415.300018310547</c:v>
                </c:pt>
                <c:pt idx="4549">
                  <c:v>415.3999938964844</c:v>
                </c:pt>
                <c:pt idx="4550">
                  <c:v>415.5</c:v>
                </c:pt>
                <c:pt idx="4551">
                  <c:v>415.6000061035156</c:v>
                </c:pt>
                <c:pt idx="4552">
                  <c:v>415.7000122070312</c:v>
                </c:pt>
                <c:pt idx="4553">
                  <c:v>415.800018310547</c:v>
                </c:pt>
                <c:pt idx="4554">
                  <c:v>415.8999938964844</c:v>
                </c:pt>
                <c:pt idx="4555">
                  <c:v>416.0</c:v>
                </c:pt>
                <c:pt idx="4556">
                  <c:v>416.1000061035156</c:v>
                </c:pt>
                <c:pt idx="4557">
                  <c:v>416.2000122070312</c:v>
                </c:pt>
                <c:pt idx="4558">
                  <c:v>416.300018310547</c:v>
                </c:pt>
                <c:pt idx="4559">
                  <c:v>416.3999938964844</c:v>
                </c:pt>
                <c:pt idx="4560">
                  <c:v>416.5</c:v>
                </c:pt>
                <c:pt idx="4561">
                  <c:v>416.6000061035156</c:v>
                </c:pt>
                <c:pt idx="4562">
                  <c:v>416.7000122070312</c:v>
                </c:pt>
                <c:pt idx="4563">
                  <c:v>416.800018310547</c:v>
                </c:pt>
                <c:pt idx="4564">
                  <c:v>416.8999938964844</c:v>
                </c:pt>
                <c:pt idx="4565">
                  <c:v>417.0</c:v>
                </c:pt>
                <c:pt idx="4566">
                  <c:v>417.1000061035156</c:v>
                </c:pt>
                <c:pt idx="4567">
                  <c:v>417.2000122070312</c:v>
                </c:pt>
                <c:pt idx="4568">
                  <c:v>417.300018310547</c:v>
                </c:pt>
                <c:pt idx="4569">
                  <c:v>417.3999938964844</c:v>
                </c:pt>
                <c:pt idx="4570">
                  <c:v>417.5</c:v>
                </c:pt>
                <c:pt idx="4571">
                  <c:v>417.6000061035156</c:v>
                </c:pt>
                <c:pt idx="4572">
                  <c:v>417.7000122070312</c:v>
                </c:pt>
                <c:pt idx="4573">
                  <c:v>417.800018310547</c:v>
                </c:pt>
                <c:pt idx="4574">
                  <c:v>417.8999938964844</c:v>
                </c:pt>
                <c:pt idx="4575">
                  <c:v>418.0</c:v>
                </c:pt>
                <c:pt idx="4576">
                  <c:v>418.1000061035156</c:v>
                </c:pt>
                <c:pt idx="4577">
                  <c:v>418.2000122070312</c:v>
                </c:pt>
                <c:pt idx="4578">
                  <c:v>418.300018310547</c:v>
                </c:pt>
                <c:pt idx="4579">
                  <c:v>418.3999938964844</c:v>
                </c:pt>
                <c:pt idx="4580">
                  <c:v>418.5</c:v>
                </c:pt>
                <c:pt idx="4581">
                  <c:v>418.6000061035156</c:v>
                </c:pt>
                <c:pt idx="4582">
                  <c:v>418.7000122070312</c:v>
                </c:pt>
                <c:pt idx="4583">
                  <c:v>418.800018310547</c:v>
                </c:pt>
                <c:pt idx="4584">
                  <c:v>418.8999938964844</c:v>
                </c:pt>
                <c:pt idx="4585">
                  <c:v>419.0</c:v>
                </c:pt>
                <c:pt idx="4586">
                  <c:v>419.1000061035156</c:v>
                </c:pt>
                <c:pt idx="4587">
                  <c:v>419.2000122070312</c:v>
                </c:pt>
                <c:pt idx="4588">
                  <c:v>419.300018310547</c:v>
                </c:pt>
                <c:pt idx="4589">
                  <c:v>419.3999938964844</c:v>
                </c:pt>
                <c:pt idx="4590">
                  <c:v>419.5</c:v>
                </c:pt>
                <c:pt idx="4591">
                  <c:v>419.6000061035156</c:v>
                </c:pt>
                <c:pt idx="4592">
                  <c:v>419.7000122070312</c:v>
                </c:pt>
                <c:pt idx="4593">
                  <c:v>419.800018310547</c:v>
                </c:pt>
                <c:pt idx="4594">
                  <c:v>419.8999938964844</c:v>
                </c:pt>
                <c:pt idx="4595">
                  <c:v>420.0</c:v>
                </c:pt>
                <c:pt idx="4596">
                  <c:v>420.1000061035156</c:v>
                </c:pt>
                <c:pt idx="4597">
                  <c:v>420.2000122070312</c:v>
                </c:pt>
                <c:pt idx="4598">
                  <c:v>420.300018310547</c:v>
                </c:pt>
                <c:pt idx="4599">
                  <c:v>420.3999938964844</c:v>
                </c:pt>
                <c:pt idx="4600">
                  <c:v>420.5</c:v>
                </c:pt>
                <c:pt idx="4601">
                  <c:v>420.6000061035156</c:v>
                </c:pt>
                <c:pt idx="4602">
                  <c:v>420.7000122070312</c:v>
                </c:pt>
                <c:pt idx="4603">
                  <c:v>420.800018310547</c:v>
                </c:pt>
                <c:pt idx="4604">
                  <c:v>420.8999938964844</c:v>
                </c:pt>
                <c:pt idx="4605">
                  <c:v>421.0</c:v>
                </c:pt>
                <c:pt idx="4606">
                  <c:v>421.1000061035156</c:v>
                </c:pt>
                <c:pt idx="4607">
                  <c:v>421.2000122070312</c:v>
                </c:pt>
                <c:pt idx="4608">
                  <c:v>421.300018310547</c:v>
                </c:pt>
                <c:pt idx="4609">
                  <c:v>421.3999938964844</c:v>
                </c:pt>
                <c:pt idx="4610">
                  <c:v>421.5</c:v>
                </c:pt>
                <c:pt idx="4611">
                  <c:v>421.6000061035156</c:v>
                </c:pt>
                <c:pt idx="4612">
                  <c:v>421.7000122070312</c:v>
                </c:pt>
                <c:pt idx="4613">
                  <c:v>421.800018310547</c:v>
                </c:pt>
                <c:pt idx="4614">
                  <c:v>421.8999938964844</c:v>
                </c:pt>
                <c:pt idx="4615">
                  <c:v>422.0</c:v>
                </c:pt>
                <c:pt idx="4616">
                  <c:v>422.1000061035156</c:v>
                </c:pt>
                <c:pt idx="4617">
                  <c:v>422.2000122070312</c:v>
                </c:pt>
                <c:pt idx="4618">
                  <c:v>422.300018310547</c:v>
                </c:pt>
                <c:pt idx="4619">
                  <c:v>422.3999938964844</c:v>
                </c:pt>
                <c:pt idx="4620">
                  <c:v>422.5</c:v>
                </c:pt>
                <c:pt idx="4621">
                  <c:v>422.6000061035156</c:v>
                </c:pt>
                <c:pt idx="4622">
                  <c:v>422.7000122070312</c:v>
                </c:pt>
                <c:pt idx="4623">
                  <c:v>422.800018310547</c:v>
                </c:pt>
                <c:pt idx="4624">
                  <c:v>422.8999938964844</c:v>
                </c:pt>
                <c:pt idx="4625">
                  <c:v>423.0</c:v>
                </c:pt>
                <c:pt idx="4626">
                  <c:v>423.1000061035156</c:v>
                </c:pt>
                <c:pt idx="4627">
                  <c:v>423.2000122070312</c:v>
                </c:pt>
                <c:pt idx="4628">
                  <c:v>423.300018310547</c:v>
                </c:pt>
                <c:pt idx="4629">
                  <c:v>423.3999938964844</c:v>
                </c:pt>
                <c:pt idx="4630">
                  <c:v>423.5</c:v>
                </c:pt>
                <c:pt idx="4631">
                  <c:v>423.6000061035156</c:v>
                </c:pt>
                <c:pt idx="4632">
                  <c:v>423.7000122070312</c:v>
                </c:pt>
                <c:pt idx="4633">
                  <c:v>423.800018310547</c:v>
                </c:pt>
                <c:pt idx="4634">
                  <c:v>423.8999938964844</c:v>
                </c:pt>
                <c:pt idx="4635">
                  <c:v>424.0</c:v>
                </c:pt>
                <c:pt idx="4636">
                  <c:v>424.1000061035156</c:v>
                </c:pt>
                <c:pt idx="4637">
                  <c:v>424.2000122070312</c:v>
                </c:pt>
                <c:pt idx="4638">
                  <c:v>424.300018310547</c:v>
                </c:pt>
                <c:pt idx="4639">
                  <c:v>424.3999938964844</c:v>
                </c:pt>
                <c:pt idx="4640">
                  <c:v>424.5</c:v>
                </c:pt>
                <c:pt idx="4641">
                  <c:v>424.6000061035156</c:v>
                </c:pt>
                <c:pt idx="4642">
                  <c:v>424.7000122070312</c:v>
                </c:pt>
                <c:pt idx="4643">
                  <c:v>424.800018310547</c:v>
                </c:pt>
                <c:pt idx="4644">
                  <c:v>424.8999938964844</c:v>
                </c:pt>
                <c:pt idx="4645">
                  <c:v>425.0</c:v>
                </c:pt>
                <c:pt idx="4646">
                  <c:v>425.1000061035156</c:v>
                </c:pt>
                <c:pt idx="4647">
                  <c:v>425.2000122070312</c:v>
                </c:pt>
                <c:pt idx="4648">
                  <c:v>425.300018310547</c:v>
                </c:pt>
                <c:pt idx="4649">
                  <c:v>425.3999938964844</c:v>
                </c:pt>
                <c:pt idx="4650">
                  <c:v>425.5</c:v>
                </c:pt>
                <c:pt idx="4651">
                  <c:v>425.6000061035156</c:v>
                </c:pt>
                <c:pt idx="4652">
                  <c:v>425.7000122070312</c:v>
                </c:pt>
                <c:pt idx="4653">
                  <c:v>425.800018310547</c:v>
                </c:pt>
                <c:pt idx="4654">
                  <c:v>425.8999938964844</c:v>
                </c:pt>
                <c:pt idx="4655">
                  <c:v>426.0</c:v>
                </c:pt>
                <c:pt idx="4656">
                  <c:v>426.1000061035156</c:v>
                </c:pt>
                <c:pt idx="4657">
                  <c:v>426.2000122070312</c:v>
                </c:pt>
                <c:pt idx="4658">
                  <c:v>426.300018310547</c:v>
                </c:pt>
                <c:pt idx="4659">
                  <c:v>426.3999938964844</c:v>
                </c:pt>
                <c:pt idx="4660">
                  <c:v>426.5</c:v>
                </c:pt>
                <c:pt idx="4661">
                  <c:v>426.6000061035156</c:v>
                </c:pt>
                <c:pt idx="4662">
                  <c:v>426.7000122070312</c:v>
                </c:pt>
                <c:pt idx="4663">
                  <c:v>426.800018310547</c:v>
                </c:pt>
                <c:pt idx="4664">
                  <c:v>426.8999938964844</c:v>
                </c:pt>
                <c:pt idx="4665">
                  <c:v>427.0</c:v>
                </c:pt>
                <c:pt idx="4666">
                  <c:v>427.1000061035156</c:v>
                </c:pt>
                <c:pt idx="4667">
                  <c:v>427.2000122070312</c:v>
                </c:pt>
                <c:pt idx="4668">
                  <c:v>427.300018310547</c:v>
                </c:pt>
                <c:pt idx="4669">
                  <c:v>427.3999938964844</c:v>
                </c:pt>
                <c:pt idx="4670">
                  <c:v>427.5</c:v>
                </c:pt>
                <c:pt idx="4671">
                  <c:v>427.6000061035156</c:v>
                </c:pt>
                <c:pt idx="4672">
                  <c:v>427.7000122070312</c:v>
                </c:pt>
                <c:pt idx="4673">
                  <c:v>427.800018310547</c:v>
                </c:pt>
                <c:pt idx="4674">
                  <c:v>427.8999938964844</c:v>
                </c:pt>
                <c:pt idx="4675">
                  <c:v>428.0</c:v>
                </c:pt>
                <c:pt idx="4676">
                  <c:v>428.1000061035156</c:v>
                </c:pt>
                <c:pt idx="4677">
                  <c:v>428.2000122070312</c:v>
                </c:pt>
                <c:pt idx="4678">
                  <c:v>428.300018310547</c:v>
                </c:pt>
                <c:pt idx="4679">
                  <c:v>428.3999938964844</c:v>
                </c:pt>
                <c:pt idx="4680">
                  <c:v>428.5</c:v>
                </c:pt>
                <c:pt idx="4681">
                  <c:v>428.6000061035156</c:v>
                </c:pt>
                <c:pt idx="4682">
                  <c:v>428.7000122070312</c:v>
                </c:pt>
                <c:pt idx="4683">
                  <c:v>428.800018310547</c:v>
                </c:pt>
                <c:pt idx="4684">
                  <c:v>428.8999938964844</c:v>
                </c:pt>
                <c:pt idx="4685">
                  <c:v>429.0</c:v>
                </c:pt>
                <c:pt idx="4686">
                  <c:v>429.1000061035156</c:v>
                </c:pt>
                <c:pt idx="4687">
                  <c:v>429.2000122070312</c:v>
                </c:pt>
                <c:pt idx="4688">
                  <c:v>429.300018310547</c:v>
                </c:pt>
                <c:pt idx="4689">
                  <c:v>429.3999938964844</c:v>
                </c:pt>
                <c:pt idx="4690">
                  <c:v>429.5</c:v>
                </c:pt>
                <c:pt idx="4691">
                  <c:v>429.6000061035156</c:v>
                </c:pt>
                <c:pt idx="4692">
                  <c:v>429.7000122070312</c:v>
                </c:pt>
                <c:pt idx="4693">
                  <c:v>429.800018310547</c:v>
                </c:pt>
                <c:pt idx="4694">
                  <c:v>429.8999938964844</c:v>
                </c:pt>
                <c:pt idx="4695">
                  <c:v>430.0</c:v>
                </c:pt>
                <c:pt idx="4696">
                  <c:v>430.1000061035156</c:v>
                </c:pt>
                <c:pt idx="4697">
                  <c:v>430.2000122070312</c:v>
                </c:pt>
                <c:pt idx="4698">
                  <c:v>430.300018310547</c:v>
                </c:pt>
                <c:pt idx="4699">
                  <c:v>430.3999938964844</c:v>
                </c:pt>
                <c:pt idx="4700">
                  <c:v>430.5</c:v>
                </c:pt>
                <c:pt idx="4701">
                  <c:v>430.6000061035156</c:v>
                </c:pt>
                <c:pt idx="4702">
                  <c:v>430.7000122070312</c:v>
                </c:pt>
                <c:pt idx="4703">
                  <c:v>430.800018310547</c:v>
                </c:pt>
                <c:pt idx="4704">
                  <c:v>430.8999938964844</c:v>
                </c:pt>
                <c:pt idx="4705">
                  <c:v>431.0</c:v>
                </c:pt>
                <c:pt idx="4706">
                  <c:v>431.1000061035156</c:v>
                </c:pt>
                <c:pt idx="4707">
                  <c:v>431.2000122070312</c:v>
                </c:pt>
                <c:pt idx="4708">
                  <c:v>431.300018310547</c:v>
                </c:pt>
                <c:pt idx="4709">
                  <c:v>431.3999938964844</c:v>
                </c:pt>
                <c:pt idx="4710">
                  <c:v>431.5</c:v>
                </c:pt>
                <c:pt idx="4711">
                  <c:v>431.6000061035156</c:v>
                </c:pt>
                <c:pt idx="4712">
                  <c:v>431.7000122070312</c:v>
                </c:pt>
                <c:pt idx="4713">
                  <c:v>431.800018310547</c:v>
                </c:pt>
                <c:pt idx="4714">
                  <c:v>431.8999938964844</c:v>
                </c:pt>
                <c:pt idx="4715">
                  <c:v>432.0</c:v>
                </c:pt>
                <c:pt idx="4716">
                  <c:v>432.1000061035156</c:v>
                </c:pt>
                <c:pt idx="4717">
                  <c:v>432.2000122070312</c:v>
                </c:pt>
                <c:pt idx="4718">
                  <c:v>432.300018310547</c:v>
                </c:pt>
                <c:pt idx="4719">
                  <c:v>432.3999938964844</c:v>
                </c:pt>
                <c:pt idx="4720">
                  <c:v>432.5</c:v>
                </c:pt>
                <c:pt idx="4721">
                  <c:v>432.6000061035156</c:v>
                </c:pt>
                <c:pt idx="4722">
                  <c:v>432.7000122070312</c:v>
                </c:pt>
                <c:pt idx="4723">
                  <c:v>432.800018310547</c:v>
                </c:pt>
                <c:pt idx="4724">
                  <c:v>432.8999938964844</c:v>
                </c:pt>
                <c:pt idx="4725">
                  <c:v>433.0</c:v>
                </c:pt>
                <c:pt idx="4726">
                  <c:v>433.1000061035156</c:v>
                </c:pt>
                <c:pt idx="4727">
                  <c:v>433.2000122070312</c:v>
                </c:pt>
                <c:pt idx="4728">
                  <c:v>433.300018310547</c:v>
                </c:pt>
                <c:pt idx="4729">
                  <c:v>433.3999938964844</c:v>
                </c:pt>
                <c:pt idx="4730">
                  <c:v>433.5</c:v>
                </c:pt>
                <c:pt idx="4731">
                  <c:v>433.6000061035156</c:v>
                </c:pt>
                <c:pt idx="4732">
                  <c:v>433.7000122070312</c:v>
                </c:pt>
                <c:pt idx="4733">
                  <c:v>433.800018310547</c:v>
                </c:pt>
                <c:pt idx="4734">
                  <c:v>433.8999938964844</c:v>
                </c:pt>
                <c:pt idx="4735">
                  <c:v>434.0</c:v>
                </c:pt>
                <c:pt idx="4736">
                  <c:v>434.1000061035156</c:v>
                </c:pt>
                <c:pt idx="4737">
                  <c:v>434.2000122070312</c:v>
                </c:pt>
                <c:pt idx="4738">
                  <c:v>434.300018310547</c:v>
                </c:pt>
                <c:pt idx="4739">
                  <c:v>434.3999938964844</c:v>
                </c:pt>
                <c:pt idx="4740">
                  <c:v>434.5</c:v>
                </c:pt>
                <c:pt idx="4741">
                  <c:v>434.6000061035156</c:v>
                </c:pt>
                <c:pt idx="4742">
                  <c:v>434.7000122070312</c:v>
                </c:pt>
                <c:pt idx="4743">
                  <c:v>434.800018310547</c:v>
                </c:pt>
                <c:pt idx="4744">
                  <c:v>434.8999938964844</c:v>
                </c:pt>
                <c:pt idx="4745">
                  <c:v>435.0</c:v>
                </c:pt>
                <c:pt idx="4746">
                  <c:v>435.1000061035156</c:v>
                </c:pt>
                <c:pt idx="4747">
                  <c:v>435.2000122070312</c:v>
                </c:pt>
                <c:pt idx="4748">
                  <c:v>435.300018310547</c:v>
                </c:pt>
                <c:pt idx="4749">
                  <c:v>435.3999938964844</c:v>
                </c:pt>
                <c:pt idx="4750">
                  <c:v>435.5</c:v>
                </c:pt>
                <c:pt idx="4751">
                  <c:v>435.6000061035156</c:v>
                </c:pt>
                <c:pt idx="4752">
                  <c:v>435.7000122070312</c:v>
                </c:pt>
                <c:pt idx="4753">
                  <c:v>435.800018310547</c:v>
                </c:pt>
                <c:pt idx="4754">
                  <c:v>435.8999938964844</c:v>
                </c:pt>
                <c:pt idx="4755">
                  <c:v>436.0</c:v>
                </c:pt>
                <c:pt idx="4756">
                  <c:v>436.1000061035156</c:v>
                </c:pt>
                <c:pt idx="4757">
                  <c:v>436.2000122070312</c:v>
                </c:pt>
                <c:pt idx="4758">
                  <c:v>436.300018310547</c:v>
                </c:pt>
                <c:pt idx="4759">
                  <c:v>436.3999938964844</c:v>
                </c:pt>
                <c:pt idx="4760">
                  <c:v>436.5</c:v>
                </c:pt>
                <c:pt idx="4761">
                  <c:v>436.6000061035156</c:v>
                </c:pt>
                <c:pt idx="4762">
                  <c:v>436.7000122070312</c:v>
                </c:pt>
                <c:pt idx="4763">
                  <c:v>436.800018310547</c:v>
                </c:pt>
                <c:pt idx="4764">
                  <c:v>436.8999938964844</c:v>
                </c:pt>
                <c:pt idx="4765">
                  <c:v>437.0</c:v>
                </c:pt>
                <c:pt idx="4766">
                  <c:v>437.1000061035156</c:v>
                </c:pt>
                <c:pt idx="4767">
                  <c:v>437.2000122070312</c:v>
                </c:pt>
                <c:pt idx="4768">
                  <c:v>437.300018310547</c:v>
                </c:pt>
                <c:pt idx="4769">
                  <c:v>437.3999938964844</c:v>
                </c:pt>
                <c:pt idx="4770">
                  <c:v>437.5</c:v>
                </c:pt>
                <c:pt idx="4771">
                  <c:v>437.6000061035156</c:v>
                </c:pt>
                <c:pt idx="4772">
                  <c:v>437.7000122070312</c:v>
                </c:pt>
                <c:pt idx="4773">
                  <c:v>437.800018310547</c:v>
                </c:pt>
                <c:pt idx="4774">
                  <c:v>437.8999938964844</c:v>
                </c:pt>
                <c:pt idx="4775">
                  <c:v>438.0</c:v>
                </c:pt>
                <c:pt idx="4776">
                  <c:v>438.1000061035156</c:v>
                </c:pt>
                <c:pt idx="4777">
                  <c:v>438.2000122070312</c:v>
                </c:pt>
                <c:pt idx="4778">
                  <c:v>438.300018310547</c:v>
                </c:pt>
                <c:pt idx="4779">
                  <c:v>438.3999938964844</c:v>
                </c:pt>
                <c:pt idx="4780">
                  <c:v>438.5</c:v>
                </c:pt>
                <c:pt idx="4781">
                  <c:v>438.6000061035156</c:v>
                </c:pt>
                <c:pt idx="4782">
                  <c:v>438.7000122070312</c:v>
                </c:pt>
                <c:pt idx="4783">
                  <c:v>438.800018310547</c:v>
                </c:pt>
                <c:pt idx="4784">
                  <c:v>438.8999938964844</c:v>
                </c:pt>
                <c:pt idx="4785">
                  <c:v>439.0</c:v>
                </c:pt>
                <c:pt idx="4786">
                  <c:v>439.1000061035156</c:v>
                </c:pt>
                <c:pt idx="4787">
                  <c:v>439.2000122070312</c:v>
                </c:pt>
                <c:pt idx="4788">
                  <c:v>439.300018310547</c:v>
                </c:pt>
                <c:pt idx="4789">
                  <c:v>439.3999938964844</c:v>
                </c:pt>
                <c:pt idx="4790">
                  <c:v>439.5</c:v>
                </c:pt>
                <c:pt idx="4791">
                  <c:v>439.6000061035156</c:v>
                </c:pt>
                <c:pt idx="4792">
                  <c:v>439.7000122070312</c:v>
                </c:pt>
                <c:pt idx="4793">
                  <c:v>439.800018310547</c:v>
                </c:pt>
                <c:pt idx="4794">
                  <c:v>439.8999938964844</c:v>
                </c:pt>
                <c:pt idx="4795">
                  <c:v>440.0</c:v>
                </c:pt>
                <c:pt idx="4796">
                  <c:v>440.1000061035156</c:v>
                </c:pt>
                <c:pt idx="4797">
                  <c:v>440.2000122070312</c:v>
                </c:pt>
                <c:pt idx="4798">
                  <c:v>440.300018310547</c:v>
                </c:pt>
                <c:pt idx="4799">
                  <c:v>440.3999938964844</c:v>
                </c:pt>
                <c:pt idx="4800">
                  <c:v>440.5</c:v>
                </c:pt>
                <c:pt idx="4801">
                  <c:v>440.6000061035156</c:v>
                </c:pt>
                <c:pt idx="4802">
                  <c:v>440.7000122070312</c:v>
                </c:pt>
                <c:pt idx="4803">
                  <c:v>440.800018310547</c:v>
                </c:pt>
                <c:pt idx="4804">
                  <c:v>440.8999938964844</c:v>
                </c:pt>
                <c:pt idx="4805">
                  <c:v>441.0</c:v>
                </c:pt>
                <c:pt idx="4806">
                  <c:v>441.1000061035156</c:v>
                </c:pt>
                <c:pt idx="4807">
                  <c:v>441.2000122070312</c:v>
                </c:pt>
                <c:pt idx="4808">
                  <c:v>441.300018310547</c:v>
                </c:pt>
                <c:pt idx="4809">
                  <c:v>441.3999938964844</c:v>
                </c:pt>
                <c:pt idx="4810">
                  <c:v>441.5</c:v>
                </c:pt>
                <c:pt idx="4811">
                  <c:v>441.6000061035156</c:v>
                </c:pt>
                <c:pt idx="4812">
                  <c:v>441.7000122070312</c:v>
                </c:pt>
                <c:pt idx="4813">
                  <c:v>441.800018310547</c:v>
                </c:pt>
                <c:pt idx="4814">
                  <c:v>441.8999938964844</c:v>
                </c:pt>
                <c:pt idx="4815">
                  <c:v>442.0</c:v>
                </c:pt>
                <c:pt idx="4816">
                  <c:v>442.1000061035156</c:v>
                </c:pt>
                <c:pt idx="4817">
                  <c:v>442.2000122070312</c:v>
                </c:pt>
                <c:pt idx="4818">
                  <c:v>442.300018310547</c:v>
                </c:pt>
                <c:pt idx="4819">
                  <c:v>442.3999938964844</c:v>
                </c:pt>
                <c:pt idx="4820">
                  <c:v>442.5</c:v>
                </c:pt>
                <c:pt idx="4821">
                  <c:v>442.6000061035156</c:v>
                </c:pt>
                <c:pt idx="4822">
                  <c:v>442.7000122070312</c:v>
                </c:pt>
                <c:pt idx="4823">
                  <c:v>442.800018310547</c:v>
                </c:pt>
                <c:pt idx="4824">
                  <c:v>442.8999938964844</c:v>
                </c:pt>
                <c:pt idx="4825">
                  <c:v>443.0</c:v>
                </c:pt>
                <c:pt idx="4826">
                  <c:v>443.1000061035156</c:v>
                </c:pt>
                <c:pt idx="4827">
                  <c:v>443.2000122070312</c:v>
                </c:pt>
                <c:pt idx="4828">
                  <c:v>443.300018310547</c:v>
                </c:pt>
                <c:pt idx="4829">
                  <c:v>443.3999938964844</c:v>
                </c:pt>
                <c:pt idx="4830">
                  <c:v>443.5</c:v>
                </c:pt>
                <c:pt idx="4831">
                  <c:v>443.6000061035156</c:v>
                </c:pt>
                <c:pt idx="4832">
                  <c:v>443.7000122070312</c:v>
                </c:pt>
                <c:pt idx="4833">
                  <c:v>443.800018310547</c:v>
                </c:pt>
                <c:pt idx="4834">
                  <c:v>443.8999938964844</c:v>
                </c:pt>
                <c:pt idx="4835">
                  <c:v>444.0</c:v>
                </c:pt>
                <c:pt idx="4836">
                  <c:v>444.1000061035156</c:v>
                </c:pt>
                <c:pt idx="4837">
                  <c:v>444.2000122070312</c:v>
                </c:pt>
                <c:pt idx="4838">
                  <c:v>444.300018310547</c:v>
                </c:pt>
                <c:pt idx="4839">
                  <c:v>444.3999938964844</c:v>
                </c:pt>
                <c:pt idx="4840">
                  <c:v>444.5</c:v>
                </c:pt>
                <c:pt idx="4841">
                  <c:v>444.6000061035156</c:v>
                </c:pt>
                <c:pt idx="4842">
                  <c:v>444.7000122070312</c:v>
                </c:pt>
                <c:pt idx="4843">
                  <c:v>444.800018310547</c:v>
                </c:pt>
                <c:pt idx="4844">
                  <c:v>444.8999938964844</c:v>
                </c:pt>
                <c:pt idx="4845">
                  <c:v>445.0</c:v>
                </c:pt>
                <c:pt idx="4846">
                  <c:v>445.1000061035156</c:v>
                </c:pt>
                <c:pt idx="4847">
                  <c:v>445.2000122070312</c:v>
                </c:pt>
                <c:pt idx="4848">
                  <c:v>445.300018310547</c:v>
                </c:pt>
                <c:pt idx="4849">
                  <c:v>445.3999938964844</c:v>
                </c:pt>
                <c:pt idx="4850">
                  <c:v>445.5</c:v>
                </c:pt>
                <c:pt idx="4851">
                  <c:v>445.6000061035156</c:v>
                </c:pt>
                <c:pt idx="4852">
                  <c:v>445.7000122070312</c:v>
                </c:pt>
                <c:pt idx="4853">
                  <c:v>445.800018310547</c:v>
                </c:pt>
                <c:pt idx="4854">
                  <c:v>445.8999938964844</c:v>
                </c:pt>
                <c:pt idx="4855">
                  <c:v>446.0</c:v>
                </c:pt>
                <c:pt idx="4856">
                  <c:v>446.1000061035156</c:v>
                </c:pt>
                <c:pt idx="4857">
                  <c:v>446.2000122070312</c:v>
                </c:pt>
                <c:pt idx="4858">
                  <c:v>446.300018310547</c:v>
                </c:pt>
                <c:pt idx="4859">
                  <c:v>446.3999938964844</c:v>
                </c:pt>
                <c:pt idx="4860">
                  <c:v>446.5</c:v>
                </c:pt>
                <c:pt idx="4861">
                  <c:v>446.6000061035156</c:v>
                </c:pt>
                <c:pt idx="4862">
                  <c:v>446.7000122070312</c:v>
                </c:pt>
                <c:pt idx="4863">
                  <c:v>446.800018310547</c:v>
                </c:pt>
                <c:pt idx="4864">
                  <c:v>446.8999938964844</c:v>
                </c:pt>
                <c:pt idx="4865">
                  <c:v>447.0</c:v>
                </c:pt>
                <c:pt idx="4866">
                  <c:v>447.1000061035156</c:v>
                </c:pt>
                <c:pt idx="4867">
                  <c:v>447.2000122070312</c:v>
                </c:pt>
                <c:pt idx="4868">
                  <c:v>447.300018310547</c:v>
                </c:pt>
                <c:pt idx="4869">
                  <c:v>447.3999938964844</c:v>
                </c:pt>
                <c:pt idx="4870">
                  <c:v>447.5</c:v>
                </c:pt>
                <c:pt idx="4871">
                  <c:v>447.6000061035156</c:v>
                </c:pt>
                <c:pt idx="4872">
                  <c:v>447.7000122070312</c:v>
                </c:pt>
                <c:pt idx="4873">
                  <c:v>447.800018310547</c:v>
                </c:pt>
                <c:pt idx="4874">
                  <c:v>447.8999938964844</c:v>
                </c:pt>
                <c:pt idx="4875">
                  <c:v>448.0</c:v>
                </c:pt>
                <c:pt idx="4876">
                  <c:v>448.1000061035156</c:v>
                </c:pt>
                <c:pt idx="4877">
                  <c:v>448.2000122070312</c:v>
                </c:pt>
                <c:pt idx="4878">
                  <c:v>448.300018310547</c:v>
                </c:pt>
                <c:pt idx="4879">
                  <c:v>448.3999938964844</c:v>
                </c:pt>
                <c:pt idx="4880">
                  <c:v>448.5</c:v>
                </c:pt>
                <c:pt idx="4881">
                  <c:v>448.6000061035156</c:v>
                </c:pt>
                <c:pt idx="4882">
                  <c:v>448.7000122070312</c:v>
                </c:pt>
                <c:pt idx="4883">
                  <c:v>448.800018310547</c:v>
                </c:pt>
                <c:pt idx="4884">
                  <c:v>448.8999938964844</c:v>
                </c:pt>
                <c:pt idx="4885">
                  <c:v>449.0</c:v>
                </c:pt>
                <c:pt idx="4886">
                  <c:v>449.1000061035156</c:v>
                </c:pt>
                <c:pt idx="4887">
                  <c:v>449.2000122070312</c:v>
                </c:pt>
                <c:pt idx="4888">
                  <c:v>449.300018310547</c:v>
                </c:pt>
                <c:pt idx="4889">
                  <c:v>449.3999938964844</c:v>
                </c:pt>
                <c:pt idx="4890">
                  <c:v>449.5</c:v>
                </c:pt>
                <c:pt idx="4891">
                  <c:v>449.6000061035156</c:v>
                </c:pt>
                <c:pt idx="4892">
                  <c:v>449.7000122070312</c:v>
                </c:pt>
                <c:pt idx="4893">
                  <c:v>449.800018310547</c:v>
                </c:pt>
                <c:pt idx="4894">
                  <c:v>449.8999938964844</c:v>
                </c:pt>
                <c:pt idx="4895">
                  <c:v>450.0</c:v>
                </c:pt>
                <c:pt idx="4896">
                  <c:v>450.1000061035156</c:v>
                </c:pt>
                <c:pt idx="4897">
                  <c:v>450.2000122070312</c:v>
                </c:pt>
                <c:pt idx="4898">
                  <c:v>450.300018310547</c:v>
                </c:pt>
                <c:pt idx="4899">
                  <c:v>450.3999938964844</c:v>
                </c:pt>
                <c:pt idx="4900">
                  <c:v>450.5</c:v>
                </c:pt>
                <c:pt idx="4901">
                  <c:v>450.6000061035156</c:v>
                </c:pt>
                <c:pt idx="4902">
                  <c:v>450.7000122070312</c:v>
                </c:pt>
                <c:pt idx="4903">
                  <c:v>450.800018310547</c:v>
                </c:pt>
                <c:pt idx="4904">
                  <c:v>450.8999938964844</c:v>
                </c:pt>
                <c:pt idx="4905">
                  <c:v>451.0</c:v>
                </c:pt>
                <c:pt idx="4906">
                  <c:v>451.1000061035156</c:v>
                </c:pt>
                <c:pt idx="4907">
                  <c:v>451.2000122070312</c:v>
                </c:pt>
                <c:pt idx="4908">
                  <c:v>451.300018310547</c:v>
                </c:pt>
                <c:pt idx="4909">
                  <c:v>451.3999938964844</c:v>
                </c:pt>
                <c:pt idx="4910">
                  <c:v>451.5</c:v>
                </c:pt>
                <c:pt idx="4911">
                  <c:v>451.6000061035156</c:v>
                </c:pt>
                <c:pt idx="4912">
                  <c:v>451.7000122070312</c:v>
                </c:pt>
                <c:pt idx="4913">
                  <c:v>451.800018310547</c:v>
                </c:pt>
                <c:pt idx="4914">
                  <c:v>451.8999938964844</c:v>
                </c:pt>
                <c:pt idx="4915">
                  <c:v>452.0</c:v>
                </c:pt>
                <c:pt idx="4916">
                  <c:v>452.1000061035156</c:v>
                </c:pt>
                <c:pt idx="4917">
                  <c:v>452.2000122070312</c:v>
                </c:pt>
                <c:pt idx="4918">
                  <c:v>452.300018310547</c:v>
                </c:pt>
                <c:pt idx="4919">
                  <c:v>452.3999938964844</c:v>
                </c:pt>
                <c:pt idx="4920">
                  <c:v>452.5</c:v>
                </c:pt>
                <c:pt idx="4921">
                  <c:v>452.6000061035156</c:v>
                </c:pt>
                <c:pt idx="4922">
                  <c:v>452.7000122070312</c:v>
                </c:pt>
                <c:pt idx="4923">
                  <c:v>452.800018310547</c:v>
                </c:pt>
                <c:pt idx="4924">
                  <c:v>452.8999938964844</c:v>
                </c:pt>
                <c:pt idx="4925">
                  <c:v>453.0</c:v>
                </c:pt>
                <c:pt idx="4926">
                  <c:v>453.1000061035156</c:v>
                </c:pt>
                <c:pt idx="4927">
                  <c:v>453.2000122070312</c:v>
                </c:pt>
                <c:pt idx="4928">
                  <c:v>453.300018310547</c:v>
                </c:pt>
                <c:pt idx="4929">
                  <c:v>453.3999938964844</c:v>
                </c:pt>
                <c:pt idx="4930">
                  <c:v>453.5</c:v>
                </c:pt>
                <c:pt idx="4931">
                  <c:v>453.6000061035156</c:v>
                </c:pt>
                <c:pt idx="4932">
                  <c:v>453.7000122070312</c:v>
                </c:pt>
                <c:pt idx="4933">
                  <c:v>453.800018310547</c:v>
                </c:pt>
                <c:pt idx="4934">
                  <c:v>453.8999938964844</c:v>
                </c:pt>
                <c:pt idx="4935">
                  <c:v>454.0</c:v>
                </c:pt>
                <c:pt idx="4936">
                  <c:v>454.1000061035156</c:v>
                </c:pt>
                <c:pt idx="4937">
                  <c:v>454.2000122070312</c:v>
                </c:pt>
                <c:pt idx="4938">
                  <c:v>454.300018310547</c:v>
                </c:pt>
                <c:pt idx="4939">
                  <c:v>454.3999938964844</c:v>
                </c:pt>
                <c:pt idx="4940">
                  <c:v>454.5</c:v>
                </c:pt>
                <c:pt idx="4941">
                  <c:v>454.6000061035156</c:v>
                </c:pt>
                <c:pt idx="4942">
                  <c:v>454.7000122070312</c:v>
                </c:pt>
                <c:pt idx="4943">
                  <c:v>454.800018310547</c:v>
                </c:pt>
                <c:pt idx="4944">
                  <c:v>454.8999938964844</c:v>
                </c:pt>
                <c:pt idx="4945">
                  <c:v>455.0</c:v>
                </c:pt>
                <c:pt idx="4946">
                  <c:v>455.1000061035156</c:v>
                </c:pt>
                <c:pt idx="4947">
                  <c:v>455.2000122070312</c:v>
                </c:pt>
                <c:pt idx="4948">
                  <c:v>455.300018310547</c:v>
                </c:pt>
                <c:pt idx="4949">
                  <c:v>455.3999938964844</c:v>
                </c:pt>
                <c:pt idx="4950">
                  <c:v>455.5</c:v>
                </c:pt>
                <c:pt idx="4951">
                  <c:v>455.6000061035156</c:v>
                </c:pt>
                <c:pt idx="4952">
                  <c:v>455.7000122070312</c:v>
                </c:pt>
                <c:pt idx="4953">
                  <c:v>455.800018310547</c:v>
                </c:pt>
                <c:pt idx="4954">
                  <c:v>455.8999938964844</c:v>
                </c:pt>
                <c:pt idx="4955">
                  <c:v>456.0</c:v>
                </c:pt>
                <c:pt idx="4956">
                  <c:v>456.1000061035156</c:v>
                </c:pt>
                <c:pt idx="4957">
                  <c:v>456.2000122070312</c:v>
                </c:pt>
                <c:pt idx="4958">
                  <c:v>456.300018310547</c:v>
                </c:pt>
                <c:pt idx="4959">
                  <c:v>456.3999938964844</c:v>
                </c:pt>
                <c:pt idx="4960">
                  <c:v>456.5</c:v>
                </c:pt>
                <c:pt idx="4961">
                  <c:v>456.6000061035156</c:v>
                </c:pt>
                <c:pt idx="4962">
                  <c:v>456.7000122070312</c:v>
                </c:pt>
                <c:pt idx="4963">
                  <c:v>456.800018310547</c:v>
                </c:pt>
                <c:pt idx="4964">
                  <c:v>456.8999938964844</c:v>
                </c:pt>
                <c:pt idx="4965">
                  <c:v>457.0</c:v>
                </c:pt>
                <c:pt idx="4966">
                  <c:v>457.1000061035156</c:v>
                </c:pt>
                <c:pt idx="4967">
                  <c:v>457.2000122070312</c:v>
                </c:pt>
                <c:pt idx="4968">
                  <c:v>457.300018310547</c:v>
                </c:pt>
                <c:pt idx="4969">
                  <c:v>457.3999938964844</c:v>
                </c:pt>
                <c:pt idx="4970">
                  <c:v>457.5</c:v>
                </c:pt>
                <c:pt idx="4971">
                  <c:v>457.6000061035156</c:v>
                </c:pt>
                <c:pt idx="4972">
                  <c:v>457.7000122070312</c:v>
                </c:pt>
                <c:pt idx="4973">
                  <c:v>457.800018310547</c:v>
                </c:pt>
                <c:pt idx="4974">
                  <c:v>457.8999938964844</c:v>
                </c:pt>
                <c:pt idx="4975">
                  <c:v>458.0</c:v>
                </c:pt>
                <c:pt idx="4976">
                  <c:v>458.1000061035156</c:v>
                </c:pt>
                <c:pt idx="4977">
                  <c:v>458.2000122070312</c:v>
                </c:pt>
                <c:pt idx="4978">
                  <c:v>458.300018310547</c:v>
                </c:pt>
                <c:pt idx="4979">
                  <c:v>458.3999938964844</c:v>
                </c:pt>
                <c:pt idx="4980">
                  <c:v>458.5</c:v>
                </c:pt>
                <c:pt idx="4981">
                  <c:v>458.6000061035156</c:v>
                </c:pt>
                <c:pt idx="4982">
                  <c:v>458.7000122070312</c:v>
                </c:pt>
                <c:pt idx="4983">
                  <c:v>458.800018310547</c:v>
                </c:pt>
                <c:pt idx="4984">
                  <c:v>458.8999938964844</c:v>
                </c:pt>
                <c:pt idx="4985">
                  <c:v>459.0</c:v>
                </c:pt>
                <c:pt idx="4986">
                  <c:v>459.1000061035156</c:v>
                </c:pt>
                <c:pt idx="4987">
                  <c:v>459.2000122070312</c:v>
                </c:pt>
                <c:pt idx="4988">
                  <c:v>459.300018310547</c:v>
                </c:pt>
                <c:pt idx="4989">
                  <c:v>459.3999938964844</c:v>
                </c:pt>
                <c:pt idx="4990">
                  <c:v>459.5</c:v>
                </c:pt>
                <c:pt idx="4991">
                  <c:v>459.6000061035156</c:v>
                </c:pt>
                <c:pt idx="4992">
                  <c:v>459.7000122070312</c:v>
                </c:pt>
                <c:pt idx="4993">
                  <c:v>459.800018310547</c:v>
                </c:pt>
                <c:pt idx="4994">
                  <c:v>459.8999938964844</c:v>
                </c:pt>
                <c:pt idx="4995">
                  <c:v>460.0</c:v>
                </c:pt>
                <c:pt idx="4996">
                  <c:v>460.1000061035156</c:v>
                </c:pt>
                <c:pt idx="4997">
                  <c:v>460.2000122070312</c:v>
                </c:pt>
                <c:pt idx="4998">
                  <c:v>460.300018310547</c:v>
                </c:pt>
                <c:pt idx="4999">
                  <c:v>460.3999938964844</c:v>
                </c:pt>
                <c:pt idx="5000">
                  <c:v>460.5</c:v>
                </c:pt>
                <c:pt idx="5001">
                  <c:v>460.6000061035156</c:v>
                </c:pt>
                <c:pt idx="5002">
                  <c:v>460.7000122070312</c:v>
                </c:pt>
                <c:pt idx="5003">
                  <c:v>460.800018310547</c:v>
                </c:pt>
                <c:pt idx="5004">
                  <c:v>460.8999938964844</c:v>
                </c:pt>
                <c:pt idx="5005">
                  <c:v>461.0</c:v>
                </c:pt>
                <c:pt idx="5006">
                  <c:v>461.1000061035156</c:v>
                </c:pt>
                <c:pt idx="5007">
                  <c:v>461.2000122070312</c:v>
                </c:pt>
                <c:pt idx="5008">
                  <c:v>461.300018310547</c:v>
                </c:pt>
                <c:pt idx="5009">
                  <c:v>461.3999938964844</c:v>
                </c:pt>
                <c:pt idx="5010">
                  <c:v>461.5</c:v>
                </c:pt>
                <c:pt idx="5011">
                  <c:v>461.6000061035156</c:v>
                </c:pt>
                <c:pt idx="5012">
                  <c:v>461.7000122070312</c:v>
                </c:pt>
                <c:pt idx="5013">
                  <c:v>461.800018310547</c:v>
                </c:pt>
                <c:pt idx="5014">
                  <c:v>461.8999938964844</c:v>
                </c:pt>
                <c:pt idx="5015">
                  <c:v>462.0</c:v>
                </c:pt>
                <c:pt idx="5016">
                  <c:v>462.1000061035156</c:v>
                </c:pt>
                <c:pt idx="5017">
                  <c:v>462.2000122070312</c:v>
                </c:pt>
                <c:pt idx="5018">
                  <c:v>462.300018310547</c:v>
                </c:pt>
                <c:pt idx="5019">
                  <c:v>462.3999938964844</c:v>
                </c:pt>
                <c:pt idx="5020">
                  <c:v>462.5</c:v>
                </c:pt>
                <c:pt idx="5021">
                  <c:v>462.6000061035156</c:v>
                </c:pt>
                <c:pt idx="5022">
                  <c:v>462.7000122070312</c:v>
                </c:pt>
                <c:pt idx="5023">
                  <c:v>462.800018310547</c:v>
                </c:pt>
                <c:pt idx="5024">
                  <c:v>462.8999938964844</c:v>
                </c:pt>
                <c:pt idx="5025">
                  <c:v>463.0</c:v>
                </c:pt>
                <c:pt idx="5026">
                  <c:v>463.1000061035156</c:v>
                </c:pt>
                <c:pt idx="5027">
                  <c:v>463.2000122070312</c:v>
                </c:pt>
                <c:pt idx="5028">
                  <c:v>463.300018310547</c:v>
                </c:pt>
                <c:pt idx="5029">
                  <c:v>463.3999938964844</c:v>
                </c:pt>
                <c:pt idx="5030">
                  <c:v>463.5</c:v>
                </c:pt>
                <c:pt idx="5031">
                  <c:v>463.6000061035156</c:v>
                </c:pt>
                <c:pt idx="5032">
                  <c:v>463.7000122070312</c:v>
                </c:pt>
                <c:pt idx="5033">
                  <c:v>463.800018310547</c:v>
                </c:pt>
                <c:pt idx="5034">
                  <c:v>463.8999938964844</c:v>
                </c:pt>
                <c:pt idx="5035">
                  <c:v>464.0</c:v>
                </c:pt>
                <c:pt idx="5036">
                  <c:v>464.1000061035156</c:v>
                </c:pt>
                <c:pt idx="5037">
                  <c:v>464.2000122070312</c:v>
                </c:pt>
                <c:pt idx="5038">
                  <c:v>464.300018310547</c:v>
                </c:pt>
                <c:pt idx="5039">
                  <c:v>464.3999938964844</c:v>
                </c:pt>
                <c:pt idx="5040">
                  <c:v>464.5</c:v>
                </c:pt>
                <c:pt idx="5041">
                  <c:v>464.6000061035156</c:v>
                </c:pt>
                <c:pt idx="5042">
                  <c:v>464.7000122070312</c:v>
                </c:pt>
                <c:pt idx="5043">
                  <c:v>464.800018310547</c:v>
                </c:pt>
                <c:pt idx="5044">
                  <c:v>464.8999938964844</c:v>
                </c:pt>
                <c:pt idx="5045">
                  <c:v>465.0</c:v>
                </c:pt>
                <c:pt idx="5046">
                  <c:v>465.1000061035156</c:v>
                </c:pt>
                <c:pt idx="5047">
                  <c:v>465.2000122070312</c:v>
                </c:pt>
                <c:pt idx="5048">
                  <c:v>465.300018310547</c:v>
                </c:pt>
                <c:pt idx="5049">
                  <c:v>465.3999938964844</c:v>
                </c:pt>
                <c:pt idx="5050">
                  <c:v>465.5</c:v>
                </c:pt>
                <c:pt idx="5051">
                  <c:v>465.6000061035156</c:v>
                </c:pt>
                <c:pt idx="5052">
                  <c:v>465.7000122070312</c:v>
                </c:pt>
                <c:pt idx="5053">
                  <c:v>465.800018310547</c:v>
                </c:pt>
                <c:pt idx="5054">
                  <c:v>465.8999938964844</c:v>
                </c:pt>
                <c:pt idx="5055">
                  <c:v>466.0</c:v>
                </c:pt>
                <c:pt idx="5056">
                  <c:v>466.1000061035156</c:v>
                </c:pt>
                <c:pt idx="5057">
                  <c:v>466.2000122070312</c:v>
                </c:pt>
                <c:pt idx="5058">
                  <c:v>466.300018310547</c:v>
                </c:pt>
                <c:pt idx="5059">
                  <c:v>466.3999938964844</c:v>
                </c:pt>
                <c:pt idx="5060">
                  <c:v>466.5</c:v>
                </c:pt>
                <c:pt idx="5061">
                  <c:v>466.6000061035156</c:v>
                </c:pt>
                <c:pt idx="5062">
                  <c:v>466.7000122070312</c:v>
                </c:pt>
                <c:pt idx="5063">
                  <c:v>466.800018310547</c:v>
                </c:pt>
                <c:pt idx="5064">
                  <c:v>466.8999938964844</c:v>
                </c:pt>
                <c:pt idx="5065">
                  <c:v>467.0</c:v>
                </c:pt>
                <c:pt idx="5066">
                  <c:v>467.1000061035156</c:v>
                </c:pt>
                <c:pt idx="5067">
                  <c:v>467.2000122070312</c:v>
                </c:pt>
                <c:pt idx="5068">
                  <c:v>467.300018310547</c:v>
                </c:pt>
                <c:pt idx="5069">
                  <c:v>467.3999938964844</c:v>
                </c:pt>
                <c:pt idx="5070">
                  <c:v>467.5</c:v>
                </c:pt>
                <c:pt idx="5071">
                  <c:v>467.6000061035156</c:v>
                </c:pt>
                <c:pt idx="5072">
                  <c:v>467.7000122070312</c:v>
                </c:pt>
                <c:pt idx="5073">
                  <c:v>467.800018310547</c:v>
                </c:pt>
                <c:pt idx="5074">
                  <c:v>467.8999938964844</c:v>
                </c:pt>
                <c:pt idx="5075">
                  <c:v>468.0</c:v>
                </c:pt>
                <c:pt idx="5076">
                  <c:v>468.1000061035156</c:v>
                </c:pt>
                <c:pt idx="5077">
                  <c:v>468.2000122070312</c:v>
                </c:pt>
                <c:pt idx="5078">
                  <c:v>468.300018310547</c:v>
                </c:pt>
                <c:pt idx="5079">
                  <c:v>468.3999938964844</c:v>
                </c:pt>
                <c:pt idx="5080">
                  <c:v>468.5</c:v>
                </c:pt>
                <c:pt idx="5081">
                  <c:v>468.6000061035156</c:v>
                </c:pt>
                <c:pt idx="5082">
                  <c:v>468.7000122070312</c:v>
                </c:pt>
                <c:pt idx="5083">
                  <c:v>468.800018310547</c:v>
                </c:pt>
                <c:pt idx="5084">
                  <c:v>468.8999938964844</c:v>
                </c:pt>
                <c:pt idx="5085">
                  <c:v>469.0</c:v>
                </c:pt>
                <c:pt idx="5086">
                  <c:v>469.1000061035156</c:v>
                </c:pt>
                <c:pt idx="5087">
                  <c:v>469.2000122070312</c:v>
                </c:pt>
                <c:pt idx="5088">
                  <c:v>469.300018310547</c:v>
                </c:pt>
                <c:pt idx="5089">
                  <c:v>469.3999938964844</c:v>
                </c:pt>
                <c:pt idx="5090">
                  <c:v>469.5</c:v>
                </c:pt>
                <c:pt idx="5091">
                  <c:v>469.6000061035156</c:v>
                </c:pt>
                <c:pt idx="5092">
                  <c:v>469.7000122070312</c:v>
                </c:pt>
                <c:pt idx="5093">
                  <c:v>469.800018310547</c:v>
                </c:pt>
                <c:pt idx="5094">
                  <c:v>469.8999938964844</c:v>
                </c:pt>
                <c:pt idx="5095">
                  <c:v>470.0</c:v>
                </c:pt>
                <c:pt idx="5096">
                  <c:v>470.1000061035156</c:v>
                </c:pt>
                <c:pt idx="5097">
                  <c:v>470.2000122070312</c:v>
                </c:pt>
                <c:pt idx="5098">
                  <c:v>470.300018310547</c:v>
                </c:pt>
                <c:pt idx="5099">
                  <c:v>470.3999938964844</c:v>
                </c:pt>
                <c:pt idx="5100">
                  <c:v>470.5</c:v>
                </c:pt>
                <c:pt idx="5101">
                  <c:v>470.6000061035156</c:v>
                </c:pt>
                <c:pt idx="5102">
                  <c:v>470.7000122070312</c:v>
                </c:pt>
                <c:pt idx="5103">
                  <c:v>470.800018310547</c:v>
                </c:pt>
                <c:pt idx="5104">
                  <c:v>470.8999938964844</c:v>
                </c:pt>
                <c:pt idx="5105">
                  <c:v>471.0</c:v>
                </c:pt>
                <c:pt idx="5106">
                  <c:v>471.1000061035156</c:v>
                </c:pt>
                <c:pt idx="5107">
                  <c:v>471.2000122070312</c:v>
                </c:pt>
                <c:pt idx="5108">
                  <c:v>471.300018310547</c:v>
                </c:pt>
                <c:pt idx="5109">
                  <c:v>471.3999938964844</c:v>
                </c:pt>
                <c:pt idx="5110">
                  <c:v>471.5</c:v>
                </c:pt>
                <c:pt idx="5111">
                  <c:v>471.6000061035156</c:v>
                </c:pt>
                <c:pt idx="5112">
                  <c:v>471.7000122070312</c:v>
                </c:pt>
                <c:pt idx="5113">
                  <c:v>471.800018310547</c:v>
                </c:pt>
                <c:pt idx="5114">
                  <c:v>471.8999938964844</c:v>
                </c:pt>
                <c:pt idx="5115">
                  <c:v>472.0</c:v>
                </c:pt>
                <c:pt idx="5116">
                  <c:v>472.1000061035156</c:v>
                </c:pt>
                <c:pt idx="5117">
                  <c:v>472.199981689453</c:v>
                </c:pt>
                <c:pt idx="5118">
                  <c:v>472.300018310547</c:v>
                </c:pt>
                <c:pt idx="5119">
                  <c:v>472.3999938964844</c:v>
                </c:pt>
                <c:pt idx="5120">
                  <c:v>472.5000305175781</c:v>
                </c:pt>
                <c:pt idx="5121">
                  <c:v>472.6000061035156</c:v>
                </c:pt>
                <c:pt idx="5122">
                  <c:v>472.699981689453</c:v>
                </c:pt>
                <c:pt idx="5123">
                  <c:v>472.800018310547</c:v>
                </c:pt>
                <c:pt idx="5124">
                  <c:v>472.8999938964844</c:v>
                </c:pt>
                <c:pt idx="5125">
                  <c:v>473.0000305175781</c:v>
                </c:pt>
                <c:pt idx="5126">
                  <c:v>473.1000061035156</c:v>
                </c:pt>
                <c:pt idx="5127">
                  <c:v>473.199981689453</c:v>
                </c:pt>
                <c:pt idx="5128">
                  <c:v>473.300018310547</c:v>
                </c:pt>
                <c:pt idx="5129">
                  <c:v>473.3999938964844</c:v>
                </c:pt>
                <c:pt idx="5130">
                  <c:v>473.5000305175781</c:v>
                </c:pt>
                <c:pt idx="5131">
                  <c:v>473.6000061035156</c:v>
                </c:pt>
                <c:pt idx="5132">
                  <c:v>473.699981689453</c:v>
                </c:pt>
                <c:pt idx="5133">
                  <c:v>473.800018310547</c:v>
                </c:pt>
                <c:pt idx="5134">
                  <c:v>473.8999938964844</c:v>
                </c:pt>
                <c:pt idx="5135">
                  <c:v>474.0000305175781</c:v>
                </c:pt>
                <c:pt idx="5136">
                  <c:v>474.1000061035156</c:v>
                </c:pt>
                <c:pt idx="5137">
                  <c:v>474.199981689453</c:v>
                </c:pt>
                <c:pt idx="5138">
                  <c:v>474.300018310547</c:v>
                </c:pt>
                <c:pt idx="5139">
                  <c:v>474.3999938964844</c:v>
                </c:pt>
                <c:pt idx="5140">
                  <c:v>474.5000305175781</c:v>
                </c:pt>
                <c:pt idx="5141">
                  <c:v>474.6000061035156</c:v>
                </c:pt>
                <c:pt idx="5142">
                  <c:v>474.699981689453</c:v>
                </c:pt>
                <c:pt idx="5143">
                  <c:v>474.800018310547</c:v>
                </c:pt>
                <c:pt idx="5144">
                  <c:v>474.8999938964844</c:v>
                </c:pt>
                <c:pt idx="5145">
                  <c:v>475.0000305175781</c:v>
                </c:pt>
                <c:pt idx="5146">
                  <c:v>475.1000061035156</c:v>
                </c:pt>
                <c:pt idx="5147">
                  <c:v>475.199981689453</c:v>
                </c:pt>
                <c:pt idx="5148">
                  <c:v>475.300018310547</c:v>
                </c:pt>
                <c:pt idx="5149">
                  <c:v>475.3999938964844</c:v>
                </c:pt>
                <c:pt idx="5150">
                  <c:v>475.5000305175781</c:v>
                </c:pt>
                <c:pt idx="5151">
                  <c:v>475.6000061035156</c:v>
                </c:pt>
                <c:pt idx="5152">
                  <c:v>475.699981689453</c:v>
                </c:pt>
                <c:pt idx="5153">
                  <c:v>475.800018310547</c:v>
                </c:pt>
                <c:pt idx="5154">
                  <c:v>475.8999938964844</c:v>
                </c:pt>
                <c:pt idx="5155">
                  <c:v>476.0000305175781</c:v>
                </c:pt>
                <c:pt idx="5156">
                  <c:v>476.1000061035156</c:v>
                </c:pt>
                <c:pt idx="5157">
                  <c:v>476.199981689453</c:v>
                </c:pt>
                <c:pt idx="5158">
                  <c:v>476.300018310547</c:v>
                </c:pt>
                <c:pt idx="5159">
                  <c:v>476.3999938964844</c:v>
                </c:pt>
                <c:pt idx="5160">
                  <c:v>476.5000305175781</c:v>
                </c:pt>
                <c:pt idx="5161">
                  <c:v>476.6000061035156</c:v>
                </c:pt>
                <c:pt idx="5162">
                  <c:v>476.699981689453</c:v>
                </c:pt>
                <c:pt idx="5163">
                  <c:v>476.800018310547</c:v>
                </c:pt>
                <c:pt idx="5164">
                  <c:v>476.8999938964844</c:v>
                </c:pt>
                <c:pt idx="5165">
                  <c:v>477.0000305175781</c:v>
                </c:pt>
                <c:pt idx="5166">
                  <c:v>477.1000061035156</c:v>
                </c:pt>
                <c:pt idx="5167">
                  <c:v>477.199981689453</c:v>
                </c:pt>
                <c:pt idx="5168">
                  <c:v>477.300018310547</c:v>
                </c:pt>
                <c:pt idx="5169">
                  <c:v>477.3999938964844</c:v>
                </c:pt>
                <c:pt idx="5170">
                  <c:v>477.5000305175781</c:v>
                </c:pt>
                <c:pt idx="5171">
                  <c:v>477.6000061035156</c:v>
                </c:pt>
                <c:pt idx="5172">
                  <c:v>477.699981689453</c:v>
                </c:pt>
                <c:pt idx="5173">
                  <c:v>477.800018310547</c:v>
                </c:pt>
                <c:pt idx="5174">
                  <c:v>477.8999938964844</c:v>
                </c:pt>
                <c:pt idx="5175">
                  <c:v>478.0000305175781</c:v>
                </c:pt>
                <c:pt idx="5176">
                  <c:v>478.1000061035156</c:v>
                </c:pt>
                <c:pt idx="5177">
                  <c:v>478.199981689453</c:v>
                </c:pt>
                <c:pt idx="5178">
                  <c:v>478.300018310547</c:v>
                </c:pt>
                <c:pt idx="5179">
                  <c:v>478.3999938964844</c:v>
                </c:pt>
                <c:pt idx="5180">
                  <c:v>478.5000305175781</c:v>
                </c:pt>
                <c:pt idx="5181">
                  <c:v>478.6000061035156</c:v>
                </c:pt>
                <c:pt idx="5182">
                  <c:v>478.699981689453</c:v>
                </c:pt>
                <c:pt idx="5183">
                  <c:v>478.800018310547</c:v>
                </c:pt>
                <c:pt idx="5184">
                  <c:v>478.8999938964844</c:v>
                </c:pt>
                <c:pt idx="5185">
                  <c:v>479.0000305175781</c:v>
                </c:pt>
                <c:pt idx="5186">
                  <c:v>479.1000061035156</c:v>
                </c:pt>
                <c:pt idx="5187">
                  <c:v>479.199981689453</c:v>
                </c:pt>
                <c:pt idx="5188">
                  <c:v>479.300018310547</c:v>
                </c:pt>
                <c:pt idx="5189">
                  <c:v>479.3999938964844</c:v>
                </c:pt>
                <c:pt idx="5190">
                  <c:v>479.5000305175781</c:v>
                </c:pt>
                <c:pt idx="5191">
                  <c:v>479.6000061035156</c:v>
                </c:pt>
                <c:pt idx="5192">
                  <c:v>479.699981689453</c:v>
                </c:pt>
                <c:pt idx="5193">
                  <c:v>479.800018310547</c:v>
                </c:pt>
                <c:pt idx="5194">
                  <c:v>479.8999938964844</c:v>
                </c:pt>
                <c:pt idx="5195">
                  <c:v>480.0000305175781</c:v>
                </c:pt>
                <c:pt idx="5196">
                  <c:v>480.1000061035156</c:v>
                </c:pt>
                <c:pt idx="5197">
                  <c:v>480.199981689453</c:v>
                </c:pt>
                <c:pt idx="5198">
                  <c:v>480.300018310547</c:v>
                </c:pt>
                <c:pt idx="5199">
                  <c:v>480.3999938964844</c:v>
                </c:pt>
                <c:pt idx="5200">
                  <c:v>480.5000305175781</c:v>
                </c:pt>
                <c:pt idx="5201">
                  <c:v>480.6000061035156</c:v>
                </c:pt>
                <c:pt idx="5202">
                  <c:v>480.699981689453</c:v>
                </c:pt>
                <c:pt idx="5203">
                  <c:v>480.800018310547</c:v>
                </c:pt>
                <c:pt idx="5204">
                  <c:v>480.8999938964844</c:v>
                </c:pt>
                <c:pt idx="5205">
                  <c:v>481.0000305175781</c:v>
                </c:pt>
                <c:pt idx="5206">
                  <c:v>481.1000061035156</c:v>
                </c:pt>
                <c:pt idx="5207">
                  <c:v>481.199981689453</c:v>
                </c:pt>
                <c:pt idx="5208">
                  <c:v>481.300018310547</c:v>
                </c:pt>
                <c:pt idx="5209">
                  <c:v>481.3999938964844</c:v>
                </c:pt>
                <c:pt idx="5210">
                  <c:v>481.5000305175781</c:v>
                </c:pt>
                <c:pt idx="5211">
                  <c:v>481.6000061035156</c:v>
                </c:pt>
                <c:pt idx="5212">
                  <c:v>481.699981689453</c:v>
                </c:pt>
                <c:pt idx="5213">
                  <c:v>481.800018310547</c:v>
                </c:pt>
                <c:pt idx="5214">
                  <c:v>481.8999938964844</c:v>
                </c:pt>
                <c:pt idx="5215">
                  <c:v>482.0000305175781</c:v>
                </c:pt>
                <c:pt idx="5216">
                  <c:v>482.1000061035156</c:v>
                </c:pt>
                <c:pt idx="5217">
                  <c:v>482.199981689453</c:v>
                </c:pt>
                <c:pt idx="5218">
                  <c:v>482.300018310547</c:v>
                </c:pt>
                <c:pt idx="5219">
                  <c:v>482.3999938964844</c:v>
                </c:pt>
                <c:pt idx="5220">
                  <c:v>482.5000305175781</c:v>
                </c:pt>
                <c:pt idx="5221">
                  <c:v>482.6000061035156</c:v>
                </c:pt>
                <c:pt idx="5222">
                  <c:v>482.699981689453</c:v>
                </c:pt>
                <c:pt idx="5223">
                  <c:v>482.800018310547</c:v>
                </c:pt>
                <c:pt idx="5224">
                  <c:v>482.8999938964844</c:v>
                </c:pt>
                <c:pt idx="5225">
                  <c:v>483.0000305175781</c:v>
                </c:pt>
                <c:pt idx="5226">
                  <c:v>483.1000061035156</c:v>
                </c:pt>
                <c:pt idx="5227">
                  <c:v>483.199981689453</c:v>
                </c:pt>
                <c:pt idx="5228">
                  <c:v>483.300018310547</c:v>
                </c:pt>
                <c:pt idx="5229">
                  <c:v>483.3999938964844</c:v>
                </c:pt>
                <c:pt idx="5230">
                  <c:v>483.5000305175781</c:v>
                </c:pt>
                <c:pt idx="5231">
                  <c:v>483.6000061035156</c:v>
                </c:pt>
                <c:pt idx="5232">
                  <c:v>483.699981689453</c:v>
                </c:pt>
                <c:pt idx="5233">
                  <c:v>483.800018310547</c:v>
                </c:pt>
                <c:pt idx="5234">
                  <c:v>483.8999938964844</c:v>
                </c:pt>
                <c:pt idx="5235">
                  <c:v>484.0000305175781</c:v>
                </c:pt>
                <c:pt idx="5236">
                  <c:v>484.1000061035156</c:v>
                </c:pt>
                <c:pt idx="5237">
                  <c:v>484.199981689453</c:v>
                </c:pt>
                <c:pt idx="5238">
                  <c:v>484.300018310547</c:v>
                </c:pt>
                <c:pt idx="5239">
                  <c:v>484.3999938964844</c:v>
                </c:pt>
                <c:pt idx="5240">
                  <c:v>484.5000305175781</c:v>
                </c:pt>
                <c:pt idx="5241">
                  <c:v>484.6000061035156</c:v>
                </c:pt>
                <c:pt idx="5242">
                  <c:v>484.699981689453</c:v>
                </c:pt>
                <c:pt idx="5243">
                  <c:v>484.800018310547</c:v>
                </c:pt>
                <c:pt idx="5244">
                  <c:v>484.8999938964844</c:v>
                </c:pt>
                <c:pt idx="5245">
                  <c:v>485.0000305175781</c:v>
                </c:pt>
                <c:pt idx="5246">
                  <c:v>485.1000061035156</c:v>
                </c:pt>
                <c:pt idx="5247">
                  <c:v>485.199981689453</c:v>
                </c:pt>
                <c:pt idx="5248">
                  <c:v>485.300018310547</c:v>
                </c:pt>
                <c:pt idx="5249">
                  <c:v>485.3999938964844</c:v>
                </c:pt>
                <c:pt idx="5250">
                  <c:v>485.5000305175781</c:v>
                </c:pt>
                <c:pt idx="5251">
                  <c:v>485.6000061035156</c:v>
                </c:pt>
                <c:pt idx="5252">
                  <c:v>485.699981689453</c:v>
                </c:pt>
                <c:pt idx="5253">
                  <c:v>485.800018310547</c:v>
                </c:pt>
                <c:pt idx="5254">
                  <c:v>485.8999938964844</c:v>
                </c:pt>
                <c:pt idx="5255">
                  <c:v>486.0000305175781</c:v>
                </c:pt>
                <c:pt idx="5256">
                  <c:v>486.1000061035156</c:v>
                </c:pt>
                <c:pt idx="5257">
                  <c:v>486.199981689453</c:v>
                </c:pt>
                <c:pt idx="5258">
                  <c:v>486.300018310547</c:v>
                </c:pt>
                <c:pt idx="5259">
                  <c:v>486.3999938964844</c:v>
                </c:pt>
                <c:pt idx="5260">
                  <c:v>486.5000305175781</c:v>
                </c:pt>
                <c:pt idx="5261">
                  <c:v>486.6000061035156</c:v>
                </c:pt>
                <c:pt idx="5262">
                  <c:v>486.699981689453</c:v>
                </c:pt>
                <c:pt idx="5263">
                  <c:v>486.800018310547</c:v>
                </c:pt>
                <c:pt idx="5264">
                  <c:v>486.8999938964844</c:v>
                </c:pt>
                <c:pt idx="5265">
                  <c:v>487.0000305175781</c:v>
                </c:pt>
                <c:pt idx="5266">
                  <c:v>487.1000061035156</c:v>
                </c:pt>
                <c:pt idx="5267">
                  <c:v>487.199981689453</c:v>
                </c:pt>
                <c:pt idx="5268">
                  <c:v>487.300018310547</c:v>
                </c:pt>
                <c:pt idx="5269">
                  <c:v>487.3999938964844</c:v>
                </c:pt>
                <c:pt idx="5270">
                  <c:v>487.5000305175781</c:v>
                </c:pt>
                <c:pt idx="5271">
                  <c:v>487.6000061035156</c:v>
                </c:pt>
                <c:pt idx="5272">
                  <c:v>487.699981689453</c:v>
                </c:pt>
                <c:pt idx="5273">
                  <c:v>487.800018310547</c:v>
                </c:pt>
                <c:pt idx="5274">
                  <c:v>487.8999938964844</c:v>
                </c:pt>
                <c:pt idx="5275">
                  <c:v>488.0000305175781</c:v>
                </c:pt>
                <c:pt idx="5276">
                  <c:v>488.1000061035156</c:v>
                </c:pt>
                <c:pt idx="5277">
                  <c:v>488.199981689453</c:v>
                </c:pt>
                <c:pt idx="5278">
                  <c:v>488.300018310547</c:v>
                </c:pt>
                <c:pt idx="5279">
                  <c:v>488.3999938964844</c:v>
                </c:pt>
                <c:pt idx="5280">
                  <c:v>488.5000305175781</c:v>
                </c:pt>
                <c:pt idx="5281">
                  <c:v>488.6000061035156</c:v>
                </c:pt>
                <c:pt idx="5282">
                  <c:v>488.699981689453</c:v>
                </c:pt>
                <c:pt idx="5283">
                  <c:v>488.800018310547</c:v>
                </c:pt>
                <c:pt idx="5284">
                  <c:v>488.8999938964844</c:v>
                </c:pt>
                <c:pt idx="5285">
                  <c:v>489.0000305175781</c:v>
                </c:pt>
                <c:pt idx="5286">
                  <c:v>489.1000061035156</c:v>
                </c:pt>
                <c:pt idx="5287">
                  <c:v>489.199981689453</c:v>
                </c:pt>
                <c:pt idx="5288">
                  <c:v>489.300018310547</c:v>
                </c:pt>
                <c:pt idx="5289">
                  <c:v>489.3999938964844</c:v>
                </c:pt>
                <c:pt idx="5290">
                  <c:v>489.5000305175781</c:v>
                </c:pt>
                <c:pt idx="5291">
                  <c:v>489.6000061035156</c:v>
                </c:pt>
                <c:pt idx="5292">
                  <c:v>489.699981689453</c:v>
                </c:pt>
                <c:pt idx="5293">
                  <c:v>489.800018310547</c:v>
                </c:pt>
                <c:pt idx="5294">
                  <c:v>489.8999938964844</c:v>
                </c:pt>
                <c:pt idx="5295">
                  <c:v>490.0000305175781</c:v>
                </c:pt>
                <c:pt idx="5296">
                  <c:v>490.1000061035156</c:v>
                </c:pt>
                <c:pt idx="5297">
                  <c:v>490.199981689453</c:v>
                </c:pt>
                <c:pt idx="5298">
                  <c:v>490.300018310547</c:v>
                </c:pt>
                <c:pt idx="5299">
                  <c:v>490.3999938964844</c:v>
                </c:pt>
                <c:pt idx="5300">
                  <c:v>490.5000305175781</c:v>
                </c:pt>
                <c:pt idx="5301">
                  <c:v>490.6000061035156</c:v>
                </c:pt>
                <c:pt idx="5302">
                  <c:v>490.699981689453</c:v>
                </c:pt>
                <c:pt idx="5303">
                  <c:v>490.800018310547</c:v>
                </c:pt>
                <c:pt idx="5304">
                  <c:v>490.8999938964844</c:v>
                </c:pt>
                <c:pt idx="5305">
                  <c:v>491.0000305175781</c:v>
                </c:pt>
                <c:pt idx="5306">
                  <c:v>491.1000061035156</c:v>
                </c:pt>
                <c:pt idx="5307">
                  <c:v>491.199981689453</c:v>
                </c:pt>
                <c:pt idx="5308">
                  <c:v>491.300018310547</c:v>
                </c:pt>
                <c:pt idx="5309">
                  <c:v>491.3999938964844</c:v>
                </c:pt>
                <c:pt idx="5310">
                  <c:v>491.5000305175781</c:v>
                </c:pt>
                <c:pt idx="5311">
                  <c:v>491.6000061035156</c:v>
                </c:pt>
                <c:pt idx="5312">
                  <c:v>491.699981689453</c:v>
                </c:pt>
                <c:pt idx="5313">
                  <c:v>491.800018310547</c:v>
                </c:pt>
                <c:pt idx="5314">
                  <c:v>491.8999938964844</c:v>
                </c:pt>
                <c:pt idx="5315">
                  <c:v>492.0000305175781</c:v>
                </c:pt>
                <c:pt idx="5316">
                  <c:v>492.1000061035156</c:v>
                </c:pt>
                <c:pt idx="5317">
                  <c:v>492.199981689453</c:v>
                </c:pt>
                <c:pt idx="5318">
                  <c:v>492.300018310547</c:v>
                </c:pt>
                <c:pt idx="5319">
                  <c:v>492.3999938964844</c:v>
                </c:pt>
                <c:pt idx="5320">
                  <c:v>492.5000305175781</c:v>
                </c:pt>
                <c:pt idx="5321">
                  <c:v>492.6000061035156</c:v>
                </c:pt>
                <c:pt idx="5322">
                  <c:v>492.699981689453</c:v>
                </c:pt>
                <c:pt idx="5323">
                  <c:v>492.800018310547</c:v>
                </c:pt>
                <c:pt idx="5324">
                  <c:v>492.8999938964844</c:v>
                </c:pt>
                <c:pt idx="5325">
                  <c:v>493.0000305175781</c:v>
                </c:pt>
                <c:pt idx="5326">
                  <c:v>493.1000061035156</c:v>
                </c:pt>
                <c:pt idx="5327">
                  <c:v>493.199981689453</c:v>
                </c:pt>
                <c:pt idx="5328">
                  <c:v>493.300018310547</c:v>
                </c:pt>
                <c:pt idx="5329">
                  <c:v>493.3999938964844</c:v>
                </c:pt>
                <c:pt idx="5330">
                  <c:v>493.5000305175781</c:v>
                </c:pt>
                <c:pt idx="5331">
                  <c:v>493.6000061035156</c:v>
                </c:pt>
                <c:pt idx="5332">
                  <c:v>493.699981689453</c:v>
                </c:pt>
                <c:pt idx="5333">
                  <c:v>493.800018310547</c:v>
                </c:pt>
                <c:pt idx="5334">
                  <c:v>493.8999938964844</c:v>
                </c:pt>
                <c:pt idx="5335">
                  <c:v>494.0000305175781</c:v>
                </c:pt>
                <c:pt idx="5336">
                  <c:v>494.1000061035156</c:v>
                </c:pt>
                <c:pt idx="5337">
                  <c:v>494.199981689453</c:v>
                </c:pt>
                <c:pt idx="5338">
                  <c:v>494.300018310547</c:v>
                </c:pt>
                <c:pt idx="5339">
                  <c:v>494.3999938964844</c:v>
                </c:pt>
                <c:pt idx="5340">
                  <c:v>494.5000305175781</c:v>
                </c:pt>
                <c:pt idx="5341">
                  <c:v>494.6000061035156</c:v>
                </c:pt>
                <c:pt idx="5342">
                  <c:v>494.699981689453</c:v>
                </c:pt>
                <c:pt idx="5343">
                  <c:v>494.800018310547</c:v>
                </c:pt>
                <c:pt idx="5344">
                  <c:v>494.8999938964844</c:v>
                </c:pt>
                <c:pt idx="5345">
                  <c:v>495.0000305175781</c:v>
                </c:pt>
                <c:pt idx="5346">
                  <c:v>495.1000061035156</c:v>
                </c:pt>
                <c:pt idx="5347">
                  <c:v>495.199981689453</c:v>
                </c:pt>
                <c:pt idx="5348">
                  <c:v>495.300018310547</c:v>
                </c:pt>
                <c:pt idx="5349">
                  <c:v>495.3999938964844</c:v>
                </c:pt>
                <c:pt idx="5350">
                  <c:v>495.5000305175781</c:v>
                </c:pt>
                <c:pt idx="5351">
                  <c:v>495.6000061035156</c:v>
                </c:pt>
                <c:pt idx="5352">
                  <c:v>495.699981689453</c:v>
                </c:pt>
                <c:pt idx="5353">
                  <c:v>495.800018310547</c:v>
                </c:pt>
                <c:pt idx="5354">
                  <c:v>495.8999938964844</c:v>
                </c:pt>
                <c:pt idx="5355">
                  <c:v>496.0000305175781</c:v>
                </c:pt>
                <c:pt idx="5356">
                  <c:v>496.1000061035156</c:v>
                </c:pt>
                <c:pt idx="5357">
                  <c:v>496.199981689453</c:v>
                </c:pt>
                <c:pt idx="5358">
                  <c:v>496.300018310547</c:v>
                </c:pt>
                <c:pt idx="5359">
                  <c:v>496.3999938964844</c:v>
                </c:pt>
                <c:pt idx="5360">
                  <c:v>496.5000305175781</c:v>
                </c:pt>
                <c:pt idx="5361">
                  <c:v>496.6000061035156</c:v>
                </c:pt>
                <c:pt idx="5362">
                  <c:v>496.699981689453</c:v>
                </c:pt>
                <c:pt idx="5363">
                  <c:v>496.800018310547</c:v>
                </c:pt>
                <c:pt idx="5364">
                  <c:v>496.8999938964844</c:v>
                </c:pt>
                <c:pt idx="5365">
                  <c:v>497.0000305175781</c:v>
                </c:pt>
                <c:pt idx="5366">
                  <c:v>497.1000061035156</c:v>
                </c:pt>
                <c:pt idx="5367">
                  <c:v>497.199981689453</c:v>
                </c:pt>
                <c:pt idx="5368">
                  <c:v>497.300018310547</c:v>
                </c:pt>
                <c:pt idx="5369">
                  <c:v>497.3999938964844</c:v>
                </c:pt>
                <c:pt idx="5370">
                  <c:v>497.5000305175781</c:v>
                </c:pt>
                <c:pt idx="5371">
                  <c:v>497.6000061035156</c:v>
                </c:pt>
                <c:pt idx="5372">
                  <c:v>497.699981689453</c:v>
                </c:pt>
                <c:pt idx="5373">
                  <c:v>497.800018310547</c:v>
                </c:pt>
                <c:pt idx="5374">
                  <c:v>497.8999938964844</c:v>
                </c:pt>
                <c:pt idx="5375">
                  <c:v>498.0000305175781</c:v>
                </c:pt>
                <c:pt idx="5376">
                  <c:v>498.1000061035156</c:v>
                </c:pt>
                <c:pt idx="5377">
                  <c:v>498.199981689453</c:v>
                </c:pt>
                <c:pt idx="5378">
                  <c:v>498.300018310547</c:v>
                </c:pt>
                <c:pt idx="5379">
                  <c:v>498.3999938964844</c:v>
                </c:pt>
                <c:pt idx="5380">
                  <c:v>498.5000305175781</c:v>
                </c:pt>
                <c:pt idx="5381">
                  <c:v>498.6000061035156</c:v>
                </c:pt>
                <c:pt idx="5382">
                  <c:v>498.699981689453</c:v>
                </c:pt>
                <c:pt idx="5383">
                  <c:v>498.800018310547</c:v>
                </c:pt>
                <c:pt idx="5384">
                  <c:v>498.8999938964844</c:v>
                </c:pt>
                <c:pt idx="5385">
                  <c:v>499.0000305175781</c:v>
                </c:pt>
                <c:pt idx="5386">
                  <c:v>499.1000061035156</c:v>
                </c:pt>
                <c:pt idx="5387">
                  <c:v>499.199981689453</c:v>
                </c:pt>
                <c:pt idx="5388">
                  <c:v>499.300018310547</c:v>
                </c:pt>
                <c:pt idx="5389">
                  <c:v>499.3999938964844</c:v>
                </c:pt>
                <c:pt idx="5390">
                  <c:v>499.5000305175781</c:v>
                </c:pt>
                <c:pt idx="5391">
                  <c:v>499.6000061035156</c:v>
                </c:pt>
                <c:pt idx="5392">
                  <c:v>499.699981689453</c:v>
                </c:pt>
                <c:pt idx="5393">
                  <c:v>499.800018310547</c:v>
                </c:pt>
                <c:pt idx="5394">
                  <c:v>499.8999938964844</c:v>
                </c:pt>
                <c:pt idx="5395">
                  <c:v>500.0000305175781</c:v>
                </c:pt>
                <c:pt idx="5396">
                  <c:v>500.1000061035156</c:v>
                </c:pt>
                <c:pt idx="5397">
                  <c:v>500.199981689453</c:v>
                </c:pt>
                <c:pt idx="5398">
                  <c:v>500.300018310547</c:v>
                </c:pt>
                <c:pt idx="5399">
                  <c:v>500.3999938964844</c:v>
                </c:pt>
                <c:pt idx="5400">
                  <c:v>500.5000305175781</c:v>
                </c:pt>
                <c:pt idx="5401">
                  <c:v>500.6000061035156</c:v>
                </c:pt>
                <c:pt idx="5402">
                  <c:v>500.699981689453</c:v>
                </c:pt>
                <c:pt idx="5403">
                  <c:v>500.800018310547</c:v>
                </c:pt>
                <c:pt idx="5404">
                  <c:v>500.8999938964844</c:v>
                </c:pt>
                <c:pt idx="5405">
                  <c:v>501.0000305175781</c:v>
                </c:pt>
                <c:pt idx="5406">
                  <c:v>501.1000061035156</c:v>
                </c:pt>
                <c:pt idx="5407">
                  <c:v>501.199981689453</c:v>
                </c:pt>
                <c:pt idx="5408">
                  <c:v>501.300018310547</c:v>
                </c:pt>
                <c:pt idx="5409">
                  <c:v>501.3999938964844</c:v>
                </c:pt>
                <c:pt idx="5410">
                  <c:v>501.5000305175781</c:v>
                </c:pt>
                <c:pt idx="5411">
                  <c:v>501.6000061035156</c:v>
                </c:pt>
                <c:pt idx="5412">
                  <c:v>501.699981689453</c:v>
                </c:pt>
                <c:pt idx="5413">
                  <c:v>501.800018310547</c:v>
                </c:pt>
                <c:pt idx="5414">
                  <c:v>501.8999938964844</c:v>
                </c:pt>
                <c:pt idx="5415">
                  <c:v>502.0000305175781</c:v>
                </c:pt>
                <c:pt idx="5416">
                  <c:v>502.1000061035156</c:v>
                </c:pt>
                <c:pt idx="5417">
                  <c:v>502.199981689453</c:v>
                </c:pt>
                <c:pt idx="5418">
                  <c:v>502.300018310547</c:v>
                </c:pt>
                <c:pt idx="5419">
                  <c:v>502.3999938964844</c:v>
                </c:pt>
                <c:pt idx="5420">
                  <c:v>502.5000305175781</c:v>
                </c:pt>
                <c:pt idx="5421">
                  <c:v>502.6000061035156</c:v>
                </c:pt>
                <c:pt idx="5422">
                  <c:v>502.699981689453</c:v>
                </c:pt>
                <c:pt idx="5423">
                  <c:v>502.800018310547</c:v>
                </c:pt>
                <c:pt idx="5424">
                  <c:v>502.8999938964844</c:v>
                </c:pt>
                <c:pt idx="5425">
                  <c:v>503.0000305175781</c:v>
                </c:pt>
                <c:pt idx="5426">
                  <c:v>503.1000061035156</c:v>
                </c:pt>
                <c:pt idx="5427">
                  <c:v>503.199981689453</c:v>
                </c:pt>
                <c:pt idx="5428">
                  <c:v>503.300018310547</c:v>
                </c:pt>
                <c:pt idx="5429">
                  <c:v>503.3999938964844</c:v>
                </c:pt>
                <c:pt idx="5430">
                  <c:v>503.5000305175781</c:v>
                </c:pt>
                <c:pt idx="5431">
                  <c:v>503.6000061035156</c:v>
                </c:pt>
                <c:pt idx="5432">
                  <c:v>503.699981689453</c:v>
                </c:pt>
                <c:pt idx="5433">
                  <c:v>503.800018310547</c:v>
                </c:pt>
                <c:pt idx="5434">
                  <c:v>503.8999938964844</c:v>
                </c:pt>
                <c:pt idx="5435">
                  <c:v>504.0000305175781</c:v>
                </c:pt>
                <c:pt idx="5436">
                  <c:v>504.1000061035156</c:v>
                </c:pt>
                <c:pt idx="5437">
                  <c:v>504.199981689453</c:v>
                </c:pt>
                <c:pt idx="5438">
                  <c:v>504.300018310547</c:v>
                </c:pt>
                <c:pt idx="5439">
                  <c:v>504.3999938964844</c:v>
                </c:pt>
                <c:pt idx="5440">
                  <c:v>504.5000305175781</c:v>
                </c:pt>
                <c:pt idx="5441">
                  <c:v>504.6000061035156</c:v>
                </c:pt>
                <c:pt idx="5442">
                  <c:v>504.699981689453</c:v>
                </c:pt>
                <c:pt idx="5443">
                  <c:v>504.800018310547</c:v>
                </c:pt>
                <c:pt idx="5444">
                  <c:v>504.8999938964844</c:v>
                </c:pt>
                <c:pt idx="5445">
                  <c:v>505.0000305175781</c:v>
                </c:pt>
                <c:pt idx="5446">
                  <c:v>505.1000061035156</c:v>
                </c:pt>
                <c:pt idx="5447">
                  <c:v>505.199981689453</c:v>
                </c:pt>
                <c:pt idx="5448">
                  <c:v>505.300018310547</c:v>
                </c:pt>
                <c:pt idx="5449">
                  <c:v>505.3999938964844</c:v>
                </c:pt>
                <c:pt idx="5450">
                  <c:v>505.5000305175781</c:v>
                </c:pt>
                <c:pt idx="5451">
                  <c:v>505.6000061035156</c:v>
                </c:pt>
                <c:pt idx="5452">
                  <c:v>505.699981689453</c:v>
                </c:pt>
                <c:pt idx="5453">
                  <c:v>505.800018310547</c:v>
                </c:pt>
                <c:pt idx="5454">
                  <c:v>505.8999938964844</c:v>
                </c:pt>
                <c:pt idx="5455">
                  <c:v>506.0000305175781</c:v>
                </c:pt>
                <c:pt idx="5456">
                  <c:v>506.1000061035156</c:v>
                </c:pt>
                <c:pt idx="5457">
                  <c:v>506.199981689453</c:v>
                </c:pt>
                <c:pt idx="5458">
                  <c:v>506.300018310547</c:v>
                </c:pt>
                <c:pt idx="5459">
                  <c:v>506.3999938964844</c:v>
                </c:pt>
                <c:pt idx="5460">
                  <c:v>506.5000305175781</c:v>
                </c:pt>
                <c:pt idx="5461">
                  <c:v>506.6000061035156</c:v>
                </c:pt>
                <c:pt idx="5462">
                  <c:v>506.699981689453</c:v>
                </c:pt>
                <c:pt idx="5463">
                  <c:v>506.800018310547</c:v>
                </c:pt>
                <c:pt idx="5464">
                  <c:v>506.8999938964844</c:v>
                </c:pt>
                <c:pt idx="5465">
                  <c:v>507.0000305175781</c:v>
                </c:pt>
                <c:pt idx="5466">
                  <c:v>507.1000061035156</c:v>
                </c:pt>
                <c:pt idx="5467">
                  <c:v>507.199981689453</c:v>
                </c:pt>
                <c:pt idx="5468">
                  <c:v>507.300018310547</c:v>
                </c:pt>
                <c:pt idx="5469">
                  <c:v>507.3999938964844</c:v>
                </c:pt>
                <c:pt idx="5470">
                  <c:v>507.5000305175781</c:v>
                </c:pt>
                <c:pt idx="5471">
                  <c:v>507.6000061035156</c:v>
                </c:pt>
                <c:pt idx="5472">
                  <c:v>507.699981689453</c:v>
                </c:pt>
                <c:pt idx="5473">
                  <c:v>507.800018310547</c:v>
                </c:pt>
                <c:pt idx="5474">
                  <c:v>507.8999938964844</c:v>
                </c:pt>
                <c:pt idx="5475">
                  <c:v>508.0000305175781</c:v>
                </c:pt>
                <c:pt idx="5476">
                  <c:v>508.1000061035156</c:v>
                </c:pt>
                <c:pt idx="5477">
                  <c:v>508.199981689453</c:v>
                </c:pt>
                <c:pt idx="5478">
                  <c:v>508.300018310547</c:v>
                </c:pt>
                <c:pt idx="5479">
                  <c:v>508.3999938964844</c:v>
                </c:pt>
                <c:pt idx="5480">
                  <c:v>508.5000305175781</c:v>
                </c:pt>
                <c:pt idx="5481">
                  <c:v>508.6000061035156</c:v>
                </c:pt>
                <c:pt idx="5482">
                  <c:v>508.699981689453</c:v>
                </c:pt>
                <c:pt idx="5483">
                  <c:v>508.800018310547</c:v>
                </c:pt>
                <c:pt idx="5484">
                  <c:v>508.8999938964844</c:v>
                </c:pt>
                <c:pt idx="5485">
                  <c:v>509.0000305175781</c:v>
                </c:pt>
                <c:pt idx="5486">
                  <c:v>509.1000061035156</c:v>
                </c:pt>
                <c:pt idx="5487">
                  <c:v>509.199981689453</c:v>
                </c:pt>
                <c:pt idx="5488">
                  <c:v>509.300018310547</c:v>
                </c:pt>
                <c:pt idx="5489">
                  <c:v>509.3999938964844</c:v>
                </c:pt>
                <c:pt idx="5490">
                  <c:v>509.5000305175781</c:v>
                </c:pt>
                <c:pt idx="5491">
                  <c:v>509.6000061035156</c:v>
                </c:pt>
                <c:pt idx="5492">
                  <c:v>509.699981689453</c:v>
                </c:pt>
                <c:pt idx="5493">
                  <c:v>509.800018310547</c:v>
                </c:pt>
                <c:pt idx="5494">
                  <c:v>509.8999938964844</c:v>
                </c:pt>
                <c:pt idx="5495">
                  <c:v>510.0000305175781</c:v>
                </c:pt>
                <c:pt idx="5496">
                  <c:v>510.1000061035156</c:v>
                </c:pt>
                <c:pt idx="5497">
                  <c:v>510.199981689453</c:v>
                </c:pt>
                <c:pt idx="5498">
                  <c:v>510.300018310547</c:v>
                </c:pt>
                <c:pt idx="5499">
                  <c:v>510.3999938964844</c:v>
                </c:pt>
                <c:pt idx="5500">
                  <c:v>510.5000305175781</c:v>
                </c:pt>
                <c:pt idx="5501">
                  <c:v>510.6000061035156</c:v>
                </c:pt>
                <c:pt idx="5502">
                  <c:v>510.699981689453</c:v>
                </c:pt>
                <c:pt idx="5503">
                  <c:v>510.800018310547</c:v>
                </c:pt>
                <c:pt idx="5504">
                  <c:v>510.8999938964844</c:v>
                </c:pt>
                <c:pt idx="5505">
                  <c:v>511.0000305175781</c:v>
                </c:pt>
                <c:pt idx="5506">
                  <c:v>511.1000061035156</c:v>
                </c:pt>
                <c:pt idx="5507">
                  <c:v>511.199981689453</c:v>
                </c:pt>
                <c:pt idx="5508">
                  <c:v>511.300018310547</c:v>
                </c:pt>
                <c:pt idx="5509">
                  <c:v>511.3999938964844</c:v>
                </c:pt>
                <c:pt idx="5510">
                  <c:v>511.5000305175781</c:v>
                </c:pt>
                <c:pt idx="5511">
                  <c:v>511.6000061035156</c:v>
                </c:pt>
                <c:pt idx="5512">
                  <c:v>511.699981689453</c:v>
                </c:pt>
                <c:pt idx="5513">
                  <c:v>511.800018310547</c:v>
                </c:pt>
                <c:pt idx="5514">
                  <c:v>511.8999938964844</c:v>
                </c:pt>
                <c:pt idx="5515">
                  <c:v>512.0</c:v>
                </c:pt>
                <c:pt idx="5516">
                  <c:v>512.0999755859374</c:v>
                </c:pt>
                <c:pt idx="5517">
                  <c:v>512.199951171875</c:v>
                </c:pt>
                <c:pt idx="5518">
                  <c:v>512.2999877929685</c:v>
                </c:pt>
                <c:pt idx="5519">
                  <c:v>512.3999633789062</c:v>
                </c:pt>
                <c:pt idx="5520">
                  <c:v>512.5</c:v>
                </c:pt>
                <c:pt idx="5521">
                  <c:v>512.5999755859374</c:v>
                </c:pt>
                <c:pt idx="5522">
                  <c:v>512.699951171875</c:v>
                </c:pt>
                <c:pt idx="5523">
                  <c:v>512.7999877929685</c:v>
                </c:pt>
                <c:pt idx="5524">
                  <c:v>512.8999633789062</c:v>
                </c:pt>
                <c:pt idx="5525">
                  <c:v>513.0</c:v>
                </c:pt>
                <c:pt idx="5526">
                  <c:v>513.0999755859374</c:v>
                </c:pt>
                <c:pt idx="5527">
                  <c:v>513.199951171875</c:v>
                </c:pt>
                <c:pt idx="5528">
                  <c:v>513.2999877929685</c:v>
                </c:pt>
                <c:pt idx="5529">
                  <c:v>513.3999633789062</c:v>
                </c:pt>
                <c:pt idx="5530">
                  <c:v>513.5</c:v>
                </c:pt>
                <c:pt idx="5531">
                  <c:v>513.5999755859374</c:v>
                </c:pt>
                <c:pt idx="5532">
                  <c:v>513.699951171875</c:v>
                </c:pt>
                <c:pt idx="5533">
                  <c:v>513.7999877929685</c:v>
                </c:pt>
                <c:pt idx="5534">
                  <c:v>513.8999633789062</c:v>
                </c:pt>
                <c:pt idx="5535">
                  <c:v>514.0</c:v>
                </c:pt>
                <c:pt idx="5536">
                  <c:v>514.0999755859374</c:v>
                </c:pt>
                <c:pt idx="5537">
                  <c:v>514.199951171875</c:v>
                </c:pt>
                <c:pt idx="5538">
                  <c:v>514.2999877929685</c:v>
                </c:pt>
                <c:pt idx="5539">
                  <c:v>514.3999633789062</c:v>
                </c:pt>
                <c:pt idx="5540">
                  <c:v>514.5</c:v>
                </c:pt>
                <c:pt idx="5541">
                  <c:v>514.5999755859374</c:v>
                </c:pt>
                <c:pt idx="5542">
                  <c:v>514.699951171875</c:v>
                </c:pt>
                <c:pt idx="5543">
                  <c:v>514.7999877929685</c:v>
                </c:pt>
                <c:pt idx="5544">
                  <c:v>514.8999633789062</c:v>
                </c:pt>
                <c:pt idx="5545">
                  <c:v>515.0</c:v>
                </c:pt>
                <c:pt idx="5546">
                  <c:v>515.0999755859374</c:v>
                </c:pt>
                <c:pt idx="5547">
                  <c:v>515.199951171875</c:v>
                </c:pt>
                <c:pt idx="5548">
                  <c:v>515.2999877929685</c:v>
                </c:pt>
                <c:pt idx="5549">
                  <c:v>515.3999633789062</c:v>
                </c:pt>
                <c:pt idx="5550">
                  <c:v>515.5</c:v>
                </c:pt>
                <c:pt idx="5551">
                  <c:v>515.5999755859374</c:v>
                </c:pt>
                <c:pt idx="5552">
                  <c:v>515.699951171875</c:v>
                </c:pt>
                <c:pt idx="5553">
                  <c:v>515.7999877929685</c:v>
                </c:pt>
                <c:pt idx="5554">
                  <c:v>515.8999633789062</c:v>
                </c:pt>
                <c:pt idx="5555">
                  <c:v>516.0</c:v>
                </c:pt>
                <c:pt idx="5556">
                  <c:v>516.0999755859374</c:v>
                </c:pt>
                <c:pt idx="5557">
                  <c:v>516.199951171875</c:v>
                </c:pt>
                <c:pt idx="5558">
                  <c:v>516.2999877929685</c:v>
                </c:pt>
                <c:pt idx="5559">
                  <c:v>516.3999633789062</c:v>
                </c:pt>
                <c:pt idx="5560">
                  <c:v>516.5</c:v>
                </c:pt>
                <c:pt idx="5561">
                  <c:v>516.5999755859374</c:v>
                </c:pt>
                <c:pt idx="5562">
                  <c:v>516.699951171875</c:v>
                </c:pt>
                <c:pt idx="5563">
                  <c:v>516.7999877929685</c:v>
                </c:pt>
                <c:pt idx="5564">
                  <c:v>516.8999633789062</c:v>
                </c:pt>
                <c:pt idx="5565">
                  <c:v>517.0</c:v>
                </c:pt>
                <c:pt idx="5566">
                  <c:v>517.0999755859374</c:v>
                </c:pt>
                <c:pt idx="5567">
                  <c:v>517.199951171875</c:v>
                </c:pt>
                <c:pt idx="5568">
                  <c:v>517.2999877929685</c:v>
                </c:pt>
                <c:pt idx="5569">
                  <c:v>517.3999633789062</c:v>
                </c:pt>
                <c:pt idx="5570">
                  <c:v>517.5</c:v>
                </c:pt>
                <c:pt idx="5571">
                  <c:v>517.5999755859374</c:v>
                </c:pt>
                <c:pt idx="5572">
                  <c:v>517.699951171875</c:v>
                </c:pt>
                <c:pt idx="5573">
                  <c:v>517.7999877929685</c:v>
                </c:pt>
                <c:pt idx="5574">
                  <c:v>517.8999633789062</c:v>
                </c:pt>
                <c:pt idx="5575">
                  <c:v>518.0</c:v>
                </c:pt>
                <c:pt idx="5576">
                  <c:v>518.0999755859374</c:v>
                </c:pt>
                <c:pt idx="5577">
                  <c:v>518.199951171875</c:v>
                </c:pt>
                <c:pt idx="5578">
                  <c:v>518.2999877929685</c:v>
                </c:pt>
                <c:pt idx="5579">
                  <c:v>518.3999633789062</c:v>
                </c:pt>
                <c:pt idx="5580">
                  <c:v>518.5</c:v>
                </c:pt>
                <c:pt idx="5581">
                  <c:v>518.5999755859374</c:v>
                </c:pt>
                <c:pt idx="5582">
                  <c:v>518.699951171875</c:v>
                </c:pt>
                <c:pt idx="5583">
                  <c:v>518.7999877929685</c:v>
                </c:pt>
                <c:pt idx="5584">
                  <c:v>518.8999633789062</c:v>
                </c:pt>
                <c:pt idx="5585">
                  <c:v>519.0</c:v>
                </c:pt>
                <c:pt idx="5586">
                  <c:v>519.0999755859374</c:v>
                </c:pt>
                <c:pt idx="5587">
                  <c:v>519.199951171875</c:v>
                </c:pt>
                <c:pt idx="5588">
                  <c:v>519.2999877929685</c:v>
                </c:pt>
                <c:pt idx="5589">
                  <c:v>519.3999633789062</c:v>
                </c:pt>
                <c:pt idx="5590">
                  <c:v>519.5</c:v>
                </c:pt>
                <c:pt idx="5591">
                  <c:v>519.5999755859374</c:v>
                </c:pt>
                <c:pt idx="5592">
                  <c:v>519.699951171875</c:v>
                </c:pt>
                <c:pt idx="5593">
                  <c:v>519.7999877929685</c:v>
                </c:pt>
                <c:pt idx="5594">
                  <c:v>519.8999633789062</c:v>
                </c:pt>
                <c:pt idx="5595">
                  <c:v>520.0</c:v>
                </c:pt>
                <c:pt idx="5596">
                  <c:v>520.0999755859374</c:v>
                </c:pt>
                <c:pt idx="5597">
                  <c:v>520.199951171875</c:v>
                </c:pt>
                <c:pt idx="5598">
                  <c:v>520.2999877929685</c:v>
                </c:pt>
                <c:pt idx="5599">
                  <c:v>520.3999633789062</c:v>
                </c:pt>
                <c:pt idx="5600">
                  <c:v>520.5</c:v>
                </c:pt>
                <c:pt idx="5601">
                  <c:v>520.5999755859374</c:v>
                </c:pt>
                <c:pt idx="5602">
                  <c:v>520.699951171875</c:v>
                </c:pt>
                <c:pt idx="5603">
                  <c:v>520.7999877929685</c:v>
                </c:pt>
                <c:pt idx="5604">
                  <c:v>520.8999633789062</c:v>
                </c:pt>
                <c:pt idx="5605">
                  <c:v>521.0</c:v>
                </c:pt>
                <c:pt idx="5606">
                  <c:v>521.0999755859374</c:v>
                </c:pt>
                <c:pt idx="5607">
                  <c:v>521.199951171875</c:v>
                </c:pt>
                <c:pt idx="5608">
                  <c:v>521.2999877929685</c:v>
                </c:pt>
                <c:pt idx="5609">
                  <c:v>521.3999633789062</c:v>
                </c:pt>
                <c:pt idx="5610">
                  <c:v>521.5</c:v>
                </c:pt>
                <c:pt idx="5611">
                  <c:v>521.5999755859374</c:v>
                </c:pt>
                <c:pt idx="5612">
                  <c:v>521.699951171875</c:v>
                </c:pt>
                <c:pt idx="5613">
                  <c:v>521.7999877929685</c:v>
                </c:pt>
                <c:pt idx="5614">
                  <c:v>521.8999633789062</c:v>
                </c:pt>
                <c:pt idx="5615">
                  <c:v>522.0</c:v>
                </c:pt>
                <c:pt idx="5616">
                  <c:v>522.0999755859374</c:v>
                </c:pt>
                <c:pt idx="5617">
                  <c:v>522.199951171875</c:v>
                </c:pt>
                <c:pt idx="5618">
                  <c:v>522.2999877929685</c:v>
                </c:pt>
                <c:pt idx="5619">
                  <c:v>522.3999633789062</c:v>
                </c:pt>
                <c:pt idx="5620">
                  <c:v>522.5</c:v>
                </c:pt>
                <c:pt idx="5621">
                  <c:v>522.5999755859374</c:v>
                </c:pt>
                <c:pt idx="5622">
                  <c:v>522.699951171875</c:v>
                </c:pt>
                <c:pt idx="5623">
                  <c:v>522.7999877929685</c:v>
                </c:pt>
                <c:pt idx="5624">
                  <c:v>522.8999633789062</c:v>
                </c:pt>
                <c:pt idx="5625">
                  <c:v>523.0</c:v>
                </c:pt>
                <c:pt idx="5626">
                  <c:v>523.0999755859374</c:v>
                </c:pt>
                <c:pt idx="5627">
                  <c:v>523.199951171875</c:v>
                </c:pt>
                <c:pt idx="5628">
                  <c:v>523.2999877929685</c:v>
                </c:pt>
                <c:pt idx="5629">
                  <c:v>523.3999633789062</c:v>
                </c:pt>
                <c:pt idx="5630">
                  <c:v>523.5</c:v>
                </c:pt>
                <c:pt idx="5631">
                  <c:v>523.5999755859374</c:v>
                </c:pt>
                <c:pt idx="5632">
                  <c:v>523.699951171875</c:v>
                </c:pt>
                <c:pt idx="5633">
                  <c:v>523.7999877929685</c:v>
                </c:pt>
                <c:pt idx="5634">
                  <c:v>523.8999633789062</c:v>
                </c:pt>
                <c:pt idx="5635">
                  <c:v>524.0</c:v>
                </c:pt>
                <c:pt idx="5636">
                  <c:v>524.0999755859374</c:v>
                </c:pt>
                <c:pt idx="5637">
                  <c:v>524.199951171875</c:v>
                </c:pt>
                <c:pt idx="5638">
                  <c:v>524.2999877929685</c:v>
                </c:pt>
                <c:pt idx="5639">
                  <c:v>524.3999633789062</c:v>
                </c:pt>
                <c:pt idx="5640">
                  <c:v>524.5</c:v>
                </c:pt>
                <c:pt idx="5641">
                  <c:v>524.5999755859374</c:v>
                </c:pt>
                <c:pt idx="5642">
                  <c:v>524.699951171875</c:v>
                </c:pt>
                <c:pt idx="5643">
                  <c:v>524.7999877929685</c:v>
                </c:pt>
                <c:pt idx="5644">
                  <c:v>524.8999633789062</c:v>
                </c:pt>
                <c:pt idx="5645">
                  <c:v>525.0</c:v>
                </c:pt>
                <c:pt idx="5646">
                  <c:v>525.0999755859374</c:v>
                </c:pt>
                <c:pt idx="5647">
                  <c:v>525.199951171875</c:v>
                </c:pt>
                <c:pt idx="5648">
                  <c:v>525.2999877929685</c:v>
                </c:pt>
                <c:pt idx="5649">
                  <c:v>525.3999633789062</c:v>
                </c:pt>
                <c:pt idx="5650">
                  <c:v>525.5</c:v>
                </c:pt>
                <c:pt idx="5651">
                  <c:v>525.5999755859374</c:v>
                </c:pt>
                <c:pt idx="5652">
                  <c:v>525.699951171875</c:v>
                </c:pt>
                <c:pt idx="5653">
                  <c:v>525.7999877929685</c:v>
                </c:pt>
                <c:pt idx="5654">
                  <c:v>525.8999633789062</c:v>
                </c:pt>
                <c:pt idx="5655">
                  <c:v>526.0</c:v>
                </c:pt>
                <c:pt idx="5656">
                  <c:v>526.0999755859374</c:v>
                </c:pt>
                <c:pt idx="5657">
                  <c:v>526.199951171875</c:v>
                </c:pt>
                <c:pt idx="5658">
                  <c:v>526.2999877929685</c:v>
                </c:pt>
                <c:pt idx="5659">
                  <c:v>526.3999633789062</c:v>
                </c:pt>
                <c:pt idx="5660">
                  <c:v>526.5</c:v>
                </c:pt>
                <c:pt idx="5661">
                  <c:v>526.5999755859374</c:v>
                </c:pt>
                <c:pt idx="5662">
                  <c:v>526.699951171875</c:v>
                </c:pt>
                <c:pt idx="5663">
                  <c:v>526.7999877929685</c:v>
                </c:pt>
                <c:pt idx="5664">
                  <c:v>526.8999633789062</c:v>
                </c:pt>
                <c:pt idx="5665">
                  <c:v>527.0</c:v>
                </c:pt>
                <c:pt idx="5666">
                  <c:v>527.0999755859374</c:v>
                </c:pt>
                <c:pt idx="5667">
                  <c:v>527.199951171875</c:v>
                </c:pt>
                <c:pt idx="5668">
                  <c:v>527.2999877929685</c:v>
                </c:pt>
                <c:pt idx="5669">
                  <c:v>527.3999633789062</c:v>
                </c:pt>
                <c:pt idx="5670">
                  <c:v>527.5</c:v>
                </c:pt>
                <c:pt idx="5671">
                  <c:v>527.5999755859374</c:v>
                </c:pt>
                <c:pt idx="5672">
                  <c:v>527.699951171875</c:v>
                </c:pt>
                <c:pt idx="5673">
                  <c:v>527.7999877929685</c:v>
                </c:pt>
                <c:pt idx="5674">
                  <c:v>527.8999633789062</c:v>
                </c:pt>
                <c:pt idx="5675">
                  <c:v>528.0</c:v>
                </c:pt>
                <c:pt idx="5676">
                  <c:v>528.0999755859374</c:v>
                </c:pt>
                <c:pt idx="5677">
                  <c:v>528.199951171875</c:v>
                </c:pt>
                <c:pt idx="5678">
                  <c:v>528.2999877929685</c:v>
                </c:pt>
                <c:pt idx="5679">
                  <c:v>528.3999633789062</c:v>
                </c:pt>
                <c:pt idx="5680">
                  <c:v>528.5</c:v>
                </c:pt>
                <c:pt idx="5681">
                  <c:v>528.5999755859374</c:v>
                </c:pt>
                <c:pt idx="5682">
                  <c:v>528.699951171875</c:v>
                </c:pt>
                <c:pt idx="5683">
                  <c:v>528.7999877929685</c:v>
                </c:pt>
                <c:pt idx="5684">
                  <c:v>528.8999633789062</c:v>
                </c:pt>
                <c:pt idx="5685">
                  <c:v>529.0</c:v>
                </c:pt>
                <c:pt idx="5686">
                  <c:v>529.0999755859374</c:v>
                </c:pt>
                <c:pt idx="5687">
                  <c:v>529.199951171875</c:v>
                </c:pt>
                <c:pt idx="5688">
                  <c:v>529.2999877929685</c:v>
                </c:pt>
                <c:pt idx="5689">
                  <c:v>529.3999633789062</c:v>
                </c:pt>
                <c:pt idx="5690">
                  <c:v>529.5</c:v>
                </c:pt>
                <c:pt idx="5691">
                  <c:v>529.5999755859374</c:v>
                </c:pt>
                <c:pt idx="5692">
                  <c:v>529.699951171875</c:v>
                </c:pt>
                <c:pt idx="5693">
                  <c:v>529.7999877929685</c:v>
                </c:pt>
                <c:pt idx="5694">
                  <c:v>529.8999633789062</c:v>
                </c:pt>
                <c:pt idx="5695">
                  <c:v>530.0</c:v>
                </c:pt>
                <c:pt idx="5696">
                  <c:v>530.0999755859374</c:v>
                </c:pt>
                <c:pt idx="5697">
                  <c:v>530.199951171875</c:v>
                </c:pt>
                <c:pt idx="5698">
                  <c:v>530.2999877929685</c:v>
                </c:pt>
                <c:pt idx="5699">
                  <c:v>530.3999633789062</c:v>
                </c:pt>
                <c:pt idx="5700">
                  <c:v>530.5</c:v>
                </c:pt>
                <c:pt idx="5701">
                  <c:v>530.5999755859374</c:v>
                </c:pt>
                <c:pt idx="5702">
                  <c:v>530.699951171875</c:v>
                </c:pt>
                <c:pt idx="5703">
                  <c:v>530.7999877929685</c:v>
                </c:pt>
                <c:pt idx="5704">
                  <c:v>530.8999633789062</c:v>
                </c:pt>
                <c:pt idx="5705">
                  <c:v>531.0</c:v>
                </c:pt>
                <c:pt idx="5706">
                  <c:v>531.0999755859374</c:v>
                </c:pt>
                <c:pt idx="5707">
                  <c:v>531.199951171875</c:v>
                </c:pt>
                <c:pt idx="5708">
                  <c:v>531.2999877929685</c:v>
                </c:pt>
                <c:pt idx="5709">
                  <c:v>531.3999633789062</c:v>
                </c:pt>
                <c:pt idx="5710">
                  <c:v>531.5</c:v>
                </c:pt>
                <c:pt idx="5711">
                  <c:v>531.5999755859374</c:v>
                </c:pt>
                <c:pt idx="5712">
                  <c:v>531.699951171875</c:v>
                </c:pt>
                <c:pt idx="5713">
                  <c:v>531.7999877929685</c:v>
                </c:pt>
                <c:pt idx="5714">
                  <c:v>531.8999633789062</c:v>
                </c:pt>
                <c:pt idx="5715">
                  <c:v>532.0</c:v>
                </c:pt>
                <c:pt idx="5716">
                  <c:v>532.0999755859374</c:v>
                </c:pt>
                <c:pt idx="5717">
                  <c:v>532.199951171875</c:v>
                </c:pt>
                <c:pt idx="5718">
                  <c:v>532.2999877929685</c:v>
                </c:pt>
                <c:pt idx="5719">
                  <c:v>532.3999633789062</c:v>
                </c:pt>
                <c:pt idx="5720">
                  <c:v>532.5</c:v>
                </c:pt>
                <c:pt idx="5721">
                  <c:v>532.5999755859374</c:v>
                </c:pt>
                <c:pt idx="5722">
                  <c:v>532.699951171875</c:v>
                </c:pt>
                <c:pt idx="5723">
                  <c:v>532.7999877929685</c:v>
                </c:pt>
                <c:pt idx="5724">
                  <c:v>532.8999633789062</c:v>
                </c:pt>
                <c:pt idx="5725">
                  <c:v>533.0</c:v>
                </c:pt>
                <c:pt idx="5726">
                  <c:v>533.0999755859374</c:v>
                </c:pt>
                <c:pt idx="5727">
                  <c:v>533.199951171875</c:v>
                </c:pt>
                <c:pt idx="5728">
                  <c:v>533.2999877929685</c:v>
                </c:pt>
                <c:pt idx="5729">
                  <c:v>533.3999633789062</c:v>
                </c:pt>
                <c:pt idx="5730">
                  <c:v>533.5</c:v>
                </c:pt>
                <c:pt idx="5731">
                  <c:v>533.5999755859374</c:v>
                </c:pt>
                <c:pt idx="5732">
                  <c:v>533.699951171875</c:v>
                </c:pt>
                <c:pt idx="5733">
                  <c:v>533.7999877929685</c:v>
                </c:pt>
                <c:pt idx="5734">
                  <c:v>533.8999633789062</c:v>
                </c:pt>
                <c:pt idx="5735">
                  <c:v>534.0</c:v>
                </c:pt>
                <c:pt idx="5736">
                  <c:v>534.0999755859374</c:v>
                </c:pt>
                <c:pt idx="5737">
                  <c:v>534.199951171875</c:v>
                </c:pt>
                <c:pt idx="5738">
                  <c:v>534.2999877929685</c:v>
                </c:pt>
                <c:pt idx="5739">
                  <c:v>534.3999633789062</c:v>
                </c:pt>
                <c:pt idx="5740">
                  <c:v>534.5</c:v>
                </c:pt>
                <c:pt idx="5741">
                  <c:v>534.5999755859374</c:v>
                </c:pt>
                <c:pt idx="5742">
                  <c:v>534.699951171875</c:v>
                </c:pt>
                <c:pt idx="5743">
                  <c:v>534.7999877929685</c:v>
                </c:pt>
                <c:pt idx="5744">
                  <c:v>534.8999633789062</c:v>
                </c:pt>
                <c:pt idx="5745">
                  <c:v>535.0</c:v>
                </c:pt>
                <c:pt idx="5746">
                  <c:v>535.0999755859374</c:v>
                </c:pt>
                <c:pt idx="5747">
                  <c:v>535.199951171875</c:v>
                </c:pt>
                <c:pt idx="5748">
                  <c:v>535.2999877929685</c:v>
                </c:pt>
                <c:pt idx="5749">
                  <c:v>535.3999633789062</c:v>
                </c:pt>
                <c:pt idx="5750">
                  <c:v>535.5</c:v>
                </c:pt>
                <c:pt idx="5751">
                  <c:v>535.5999755859374</c:v>
                </c:pt>
                <c:pt idx="5752">
                  <c:v>535.699951171875</c:v>
                </c:pt>
                <c:pt idx="5753">
                  <c:v>535.7999877929685</c:v>
                </c:pt>
                <c:pt idx="5754">
                  <c:v>535.8999633789062</c:v>
                </c:pt>
                <c:pt idx="5755">
                  <c:v>536.0</c:v>
                </c:pt>
                <c:pt idx="5756">
                  <c:v>536.0999755859374</c:v>
                </c:pt>
                <c:pt idx="5757">
                  <c:v>536.199951171875</c:v>
                </c:pt>
                <c:pt idx="5758">
                  <c:v>536.2999877929685</c:v>
                </c:pt>
                <c:pt idx="5759">
                  <c:v>536.3999633789062</c:v>
                </c:pt>
                <c:pt idx="5760">
                  <c:v>536.5</c:v>
                </c:pt>
                <c:pt idx="5761">
                  <c:v>536.5999755859374</c:v>
                </c:pt>
                <c:pt idx="5762">
                  <c:v>536.699951171875</c:v>
                </c:pt>
                <c:pt idx="5763">
                  <c:v>536.7999877929685</c:v>
                </c:pt>
                <c:pt idx="5764">
                  <c:v>536.8999633789062</c:v>
                </c:pt>
                <c:pt idx="5765">
                  <c:v>537.0</c:v>
                </c:pt>
                <c:pt idx="5766">
                  <c:v>537.0999755859374</c:v>
                </c:pt>
                <c:pt idx="5767">
                  <c:v>537.199951171875</c:v>
                </c:pt>
                <c:pt idx="5768">
                  <c:v>537.2999877929685</c:v>
                </c:pt>
                <c:pt idx="5769">
                  <c:v>537.3999633789062</c:v>
                </c:pt>
                <c:pt idx="5770">
                  <c:v>537.5</c:v>
                </c:pt>
                <c:pt idx="5771">
                  <c:v>537.5999755859374</c:v>
                </c:pt>
                <c:pt idx="5772">
                  <c:v>537.699951171875</c:v>
                </c:pt>
                <c:pt idx="5773">
                  <c:v>537.7999877929685</c:v>
                </c:pt>
                <c:pt idx="5774">
                  <c:v>537.8999633789062</c:v>
                </c:pt>
                <c:pt idx="5775">
                  <c:v>538.0</c:v>
                </c:pt>
                <c:pt idx="5776">
                  <c:v>538.0999755859374</c:v>
                </c:pt>
                <c:pt idx="5777">
                  <c:v>538.199951171875</c:v>
                </c:pt>
                <c:pt idx="5778">
                  <c:v>538.2999877929685</c:v>
                </c:pt>
                <c:pt idx="5779">
                  <c:v>538.3999633789062</c:v>
                </c:pt>
                <c:pt idx="5780">
                  <c:v>538.5</c:v>
                </c:pt>
                <c:pt idx="5781">
                  <c:v>538.5999755859374</c:v>
                </c:pt>
                <c:pt idx="5782">
                  <c:v>538.699951171875</c:v>
                </c:pt>
                <c:pt idx="5783">
                  <c:v>538.7999877929685</c:v>
                </c:pt>
                <c:pt idx="5784">
                  <c:v>538.8999633789062</c:v>
                </c:pt>
                <c:pt idx="5785">
                  <c:v>539.0</c:v>
                </c:pt>
                <c:pt idx="5786">
                  <c:v>539.0999755859374</c:v>
                </c:pt>
                <c:pt idx="5787">
                  <c:v>539.199951171875</c:v>
                </c:pt>
                <c:pt idx="5788">
                  <c:v>539.2999877929685</c:v>
                </c:pt>
                <c:pt idx="5789">
                  <c:v>539.3999633789062</c:v>
                </c:pt>
                <c:pt idx="5790">
                  <c:v>539.5</c:v>
                </c:pt>
                <c:pt idx="5791">
                  <c:v>539.5999755859374</c:v>
                </c:pt>
                <c:pt idx="5792">
                  <c:v>539.699951171875</c:v>
                </c:pt>
                <c:pt idx="5793">
                  <c:v>539.7999877929685</c:v>
                </c:pt>
                <c:pt idx="5794">
                  <c:v>539.8999633789062</c:v>
                </c:pt>
                <c:pt idx="5795">
                  <c:v>540.0</c:v>
                </c:pt>
                <c:pt idx="5796">
                  <c:v>540.0999755859374</c:v>
                </c:pt>
                <c:pt idx="5797">
                  <c:v>540.199951171875</c:v>
                </c:pt>
                <c:pt idx="5798">
                  <c:v>540.2999877929685</c:v>
                </c:pt>
                <c:pt idx="5799">
                  <c:v>540.3999633789062</c:v>
                </c:pt>
                <c:pt idx="5800">
                  <c:v>540.5</c:v>
                </c:pt>
                <c:pt idx="5801">
                  <c:v>540.5999755859374</c:v>
                </c:pt>
                <c:pt idx="5802">
                  <c:v>540.699951171875</c:v>
                </c:pt>
                <c:pt idx="5803">
                  <c:v>540.7999877929685</c:v>
                </c:pt>
                <c:pt idx="5804">
                  <c:v>540.8999633789062</c:v>
                </c:pt>
                <c:pt idx="5805">
                  <c:v>541.0</c:v>
                </c:pt>
                <c:pt idx="5806">
                  <c:v>541.0999755859374</c:v>
                </c:pt>
                <c:pt idx="5807">
                  <c:v>541.199951171875</c:v>
                </c:pt>
                <c:pt idx="5808">
                  <c:v>541.2999877929685</c:v>
                </c:pt>
                <c:pt idx="5809">
                  <c:v>541.3999633789062</c:v>
                </c:pt>
                <c:pt idx="5810">
                  <c:v>541.5</c:v>
                </c:pt>
                <c:pt idx="5811">
                  <c:v>541.5999755859374</c:v>
                </c:pt>
                <c:pt idx="5812">
                  <c:v>541.699951171875</c:v>
                </c:pt>
                <c:pt idx="5813">
                  <c:v>541.7999877929685</c:v>
                </c:pt>
                <c:pt idx="5814">
                  <c:v>541.8999633789062</c:v>
                </c:pt>
                <c:pt idx="5815">
                  <c:v>542.0</c:v>
                </c:pt>
                <c:pt idx="5816">
                  <c:v>542.0999755859374</c:v>
                </c:pt>
                <c:pt idx="5817">
                  <c:v>542.199951171875</c:v>
                </c:pt>
                <c:pt idx="5818">
                  <c:v>542.2999877929685</c:v>
                </c:pt>
                <c:pt idx="5819">
                  <c:v>542.3999633789062</c:v>
                </c:pt>
                <c:pt idx="5820">
                  <c:v>542.5</c:v>
                </c:pt>
                <c:pt idx="5821">
                  <c:v>542.5999755859374</c:v>
                </c:pt>
                <c:pt idx="5822">
                  <c:v>542.699951171875</c:v>
                </c:pt>
                <c:pt idx="5823">
                  <c:v>542.7999877929685</c:v>
                </c:pt>
                <c:pt idx="5824">
                  <c:v>542.8999633789062</c:v>
                </c:pt>
                <c:pt idx="5825">
                  <c:v>543.0</c:v>
                </c:pt>
                <c:pt idx="5826">
                  <c:v>543.0999755859374</c:v>
                </c:pt>
                <c:pt idx="5827">
                  <c:v>543.199951171875</c:v>
                </c:pt>
                <c:pt idx="5828">
                  <c:v>543.2999877929685</c:v>
                </c:pt>
                <c:pt idx="5829">
                  <c:v>543.3999633789062</c:v>
                </c:pt>
                <c:pt idx="5830">
                  <c:v>543.5</c:v>
                </c:pt>
                <c:pt idx="5831">
                  <c:v>543.5999755859374</c:v>
                </c:pt>
                <c:pt idx="5832">
                  <c:v>543.699951171875</c:v>
                </c:pt>
                <c:pt idx="5833">
                  <c:v>543.7999877929685</c:v>
                </c:pt>
                <c:pt idx="5834">
                  <c:v>543.8999633789062</c:v>
                </c:pt>
                <c:pt idx="5835">
                  <c:v>544.0</c:v>
                </c:pt>
                <c:pt idx="5836">
                  <c:v>544.0999755859374</c:v>
                </c:pt>
                <c:pt idx="5837">
                  <c:v>544.199951171875</c:v>
                </c:pt>
                <c:pt idx="5838">
                  <c:v>544.2999877929685</c:v>
                </c:pt>
                <c:pt idx="5839">
                  <c:v>544.3999633789062</c:v>
                </c:pt>
                <c:pt idx="5840">
                  <c:v>544.5</c:v>
                </c:pt>
                <c:pt idx="5841">
                  <c:v>544.5999755859374</c:v>
                </c:pt>
                <c:pt idx="5842">
                  <c:v>544.699951171875</c:v>
                </c:pt>
                <c:pt idx="5843">
                  <c:v>544.7999877929685</c:v>
                </c:pt>
                <c:pt idx="5844">
                  <c:v>544.8999633789062</c:v>
                </c:pt>
                <c:pt idx="5845">
                  <c:v>545.0</c:v>
                </c:pt>
                <c:pt idx="5846">
                  <c:v>545.0999755859374</c:v>
                </c:pt>
                <c:pt idx="5847">
                  <c:v>545.199951171875</c:v>
                </c:pt>
                <c:pt idx="5848">
                  <c:v>545.2999877929685</c:v>
                </c:pt>
                <c:pt idx="5849">
                  <c:v>545.3999633789062</c:v>
                </c:pt>
                <c:pt idx="5850">
                  <c:v>545.5</c:v>
                </c:pt>
                <c:pt idx="5851">
                  <c:v>545.5999755859374</c:v>
                </c:pt>
                <c:pt idx="5852">
                  <c:v>545.699951171875</c:v>
                </c:pt>
                <c:pt idx="5853">
                  <c:v>545.7999877929685</c:v>
                </c:pt>
                <c:pt idx="5854">
                  <c:v>545.8999633789062</c:v>
                </c:pt>
                <c:pt idx="5855">
                  <c:v>546.0</c:v>
                </c:pt>
                <c:pt idx="5856">
                  <c:v>546.0999755859374</c:v>
                </c:pt>
                <c:pt idx="5857">
                  <c:v>546.199951171875</c:v>
                </c:pt>
                <c:pt idx="5858">
                  <c:v>546.2999877929685</c:v>
                </c:pt>
                <c:pt idx="5859">
                  <c:v>546.3999633789062</c:v>
                </c:pt>
                <c:pt idx="5860">
                  <c:v>546.5</c:v>
                </c:pt>
                <c:pt idx="5861">
                  <c:v>546.5999755859374</c:v>
                </c:pt>
                <c:pt idx="5862">
                  <c:v>546.699951171875</c:v>
                </c:pt>
                <c:pt idx="5863">
                  <c:v>546.7999877929685</c:v>
                </c:pt>
                <c:pt idx="5864">
                  <c:v>546.8999633789062</c:v>
                </c:pt>
                <c:pt idx="5865">
                  <c:v>547.0</c:v>
                </c:pt>
                <c:pt idx="5866">
                  <c:v>547.0999755859374</c:v>
                </c:pt>
                <c:pt idx="5867">
                  <c:v>547.199951171875</c:v>
                </c:pt>
                <c:pt idx="5868">
                  <c:v>547.2999877929685</c:v>
                </c:pt>
                <c:pt idx="5869">
                  <c:v>547.3999633789062</c:v>
                </c:pt>
                <c:pt idx="5870">
                  <c:v>547.5</c:v>
                </c:pt>
                <c:pt idx="5871">
                  <c:v>547.5999755859374</c:v>
                </c:pt>
                <c:pt idx="5872">
                  <c:v>547.699951171875</c:v>
                </c:pt>
                <c:pt idx="5873">
                  <c:v>547.7999877929685</c:v>
                </c:pt>
                <c:pt idx="5874">
                  <c:v>547.8999633789062</c:v>
                </c:pt>
                <c:pt idx="5875">
                  <c:v>548.0</c:v>
                </c:pt>
                <c:pt idx="5876">
                  <c:v>548.0999755859374</c:v>
                </c:pt>
                <c:pt idx="5877">
                  <c:v>548.199951171875</c:v>
                </c:pt>
                <c:pt idx="5878">
                  <c:v>548.2999877929685</c:v>
                </c:pt>
                <c:pt idx="5879">
                  <c:v>548.3999633789062</c:v>
                </c:pt>
                <c:pt idx="5880">
                  <c:v>548.5</c:v>
                </c:pt>
                <c:pt idx="5881">
                  <c:v>548.5999755859374</c:v>
                </c:pt>
                <c:pt idx="5882">
                  <c:v>548.699951171875</c:v>
                </c:pt>
                <c:pt idx="5883">
                  <c:v>548.7999877929685</c:v>
                </c:pt>
                <c:pt idx="5884">
                  <c:v>548.8999633789062</c:v>
                </c:pt>
                <c:pt idx="5885">
                  <c:v>549.0</c:v>
                </c:pt>
                <c:pt idx="5886">
                  <c:v>549.0999755859374</c:v>
                </c:pt>
                <c:pt idx="5887">
                  <c:v>549.199951171875</c:v>
                </c:pt>
                <c:pt idx="5888">
                  <c:v>549.2999877929685</c:v>
                </c:pt>
                <c:pt idx="5889">
                  <c:v>549.3999633789062</c:v>
                </c:pt>
                <c:pt idx="5890">
                  <c:v>549.5</c:v>
                </c:pt>
                <c:pt idx="5891">
                  <c:v>549.5999755859374</c:v>
                </c:pt>
                <c:pt idx="5892">
                  <c:v>549.699951171875</c:v>
                </c:pt>
                <c:pt idx="5893">
                  <c:v>549.7999877929685</c:v>
                </c:pt>
                <c:pt idx="5894">
                  <c:v>549.8999633789062</c:v>
                </c:pt>
                <c:pt idx="5895">
                  <c:v>550.0</c:v>
                </c:pt>
                <c:pt idx="5896">
                  <c:v>550.0999755859374</c:v>
                </c:pt>
                <c:pt idx="5897">
                  <c:v>550.199951171875</c:v>
                </c:pt>
                <c:pt idx="5898">
                  <c:v>550.2999877929685</c:v>
                </c:pt>
                <c:pt idx="5899">
                  <c:v>550.3999633789062</c:v>
                </c:pt>
                <c:pt idx="5900">
                  <c:v>550.5</c:v>
                </c:pt>
                <c:pt idx="5901">
                  <c:v>550.5999755859374</c:v>
                </c:pt>
                <c:pt idx="5902">
                  <c:v>550.699951171875</c:v>
                </c:pt>
                <c:pt idx="5903">
                  <c:v>550.7999877929685</c:v>
                </c:pt>
                <c:pt idx="5904">
                  <c:v>550.8999633789062</c:v>
                </c:pt>
                <c:pt idx="5905">
                  <c:v>551.0</c:v>
                </c:pt>
                <c:pt idx="5906">
                  <c:v>551.0999755859374</c:v>
                </c:pt>
                <c:pt idx="5907">
                  <c:v>551.199951171875</c:v>
                </c:pt>
                <c:pt idx="5908">
                  <c:v>551.2999877929685</c:v>
                </c:pt>
                <c:pt idx="5909">
                  <c:v>551.3999633789062</c:v>
                </c:pt>
                <c:pt idx="5910">
                  <c:v>551.5</c:v>
                </c:pt>
                <c:pt idx="5911">
                  <c:v>551.5999755859374</c:v>
                </c:pt>
                <c:pt idx="5912">
                  <c:v>551.699951171875</c:v>
                </c:pt>
                <c:pt idx="5913">
                  <c:v>551.7999877929685</c:v>
                </c:pt>
                <c:pt idx="5914">
                  <c:v>551.8999633789062</c:v>
                </c:pt>
                <c:pt idx="5915">
                  <c:v>552.0</c:v>
                </c:pt>
                <c:pt idx="5916">
                  <c:v>552.0999755859374</c:v>
                </c:pt>
                <c:pt idx="5917">
                  <c:v>552.199951171875</c:v>
                </c:pt>
                <c:pt idx="5918">
                  <c:v>552.2999877929685</c:v>
                </c:pt>
                <c:pt idx="5919">
                  <c:v>552.3999633789062</c:v>
                </c:pt>
                <c:pt idx="5920">
                  <c:v>552.5</c:v>
                </c:pt>
                <c:pt idx="5921">
                  <c:v>552.5999755859374</c:v>
                </c:pt>
                <c:pt idx="5922">
                  <c:v>552.699951171875</c:v>
                </c:pt>
                <c:pt idx="5923">
                  <c:v>552.7999877929685</c:v>
                </c:pt>
                <c:pt idx="5924">
                  <c:v>552.8999633789062</c:v>
                </c:pt>
                <c:pt idx="5925">
                  <c:v>553.0</c:v>
                </c:pt>
                <c:pt idx="5926">
                  <c:v>553.0999755859374</c:v>
                </c:pt>
                <c:pt idx="5927">
                  <c:v>553.199951171875</c:v>
                </c:pt>
                <c:pt idx="5928">
                  <c:v>553.2999877929685</c:v>
                </c:pt>
                <c:pt idx="5929">
                  <c:v>553.3999633789062</c:v>
                </c:pt>
                <c:pt idx="5930">
                  <c:v>553.5</c:v>
                </c:pt>
                <c:pt idx="5931">
                  <c:v>553.5999755859374</c:v>
                </c:pt>
                <c:pt idx="5932">
                  <c:v>553.699951171875</c:v>
                </c:pt>
                <c:pt idx="5933">
                  <c:v>553.7999877929685</c:v>
                </c:pt>
                <c:pt idx="5934">
                  <c:v>553.8999633789062</c:v>
                </c:pt>
                <c:pt idx="5935">
                  <c:v>554.0</c:v>
                </c:pt>
                <c:pt idx="5936">
                  <c:v>554.0999755859374</c:v>
                </c:pt>
                <c:pt idx="5937">
                  <c:v>554.199951171875</c:v>
                </c:pt>
                <c:pt idx="5938">
                  <c:v>554.2999877929685</c:v>
                </c:pt>
                <c:pt idx="5939">
                  <c:v>554.3999633789062</c:v>
                </c:pt>
                <c:pt idx="5940">
                  <c:v>554.5</c:v>
                </c:pt>
                <c:pt idx="5941">
                  <c:v>554.5999755859374</c:v>
                </c:pt>
                <c:pt idx="5942">
                  <c:v>554.699951171875</c:v>
                </c:pt>
                <c:pt idx="5943">
                  <c:v>554.7999877929685</c:v>
                </c:pt>
                <c:pt idx="5944">
                  <c:v>554.8999633789062</c:v>
                </c:pt>
                <c:pt idx="5945">
                  <c:v>555.0</c:v>
                </c:pt>
                <c:pt idx="5946">
                  <c:v>555.0999755859374</c:v>
                </c:pt>
                <c:pt idx="5947">
                  <c:v>555.199951171875</c:v>
                </c:pt>
                <c:pt idx="5948">
                  <c:v>555.2999877929685</c:v>
                </c:pt>
                <c:pt idx="5949">
                  <c:v>555.3999633789062</c:v>
                </c:pt>
                <c:pt idx="5950">
                  <c:v>555.5</c:v>
                </c:pt>
                <c:pt idx="5951">
                  <c:v>555.5999755859374</c:v>
                </c:pt>
                <c:pt idx="5952">
                  <c:v>555.699951171875</c:v>
                </c:pt>
                <c:pt idx="5953">
                  <c:v>555.7999877929685</c:v>
                </c:pt>
                <c:pt idx="5954">
                  <c:v>555.8999633789062</c:v>
                </c:pt>
                <c:pt idx="5955">
                  <c:v>556.0</c:v>
                </c:pt>
                <c:pt idx="5956">
                  <c:v>556.0999755859374</c:v>
                </c:pt>
                <c:pt idx="5957">
                  <c:v>556.199951171875</c:v>
                </c:pt>
                <c:pt idx="5958">
                  <c:v>556.2999877929685</c:v>
                </c:pt>
                <c:pt idx="5959">
                  <c:v>556.3999633789062</c:v>
                </c:pt>
                <c:pt idx="5960">
                  <c:v>556.5</c:v>
                </c:pt>
                <c:pt idx="5961">
                  <c:v>556.5999755859374</c:v>
                </c:pt>
                <c:pt idx="5962">
                  <c:v>556.699951171875</c:v>
                </c:pt>
                <c:pt idx="5963">
                  <c:v>556.7999877929685</c:v>
                </c:pt>
                <c:pt idx="5964">
                  <c:v>556.8999633789062</c:v>
                </c:pt>
                <c:pt idx="5965">
                  <c:v>557.0</c:v>
                </c:pt>
                <c:pt idx="5966">
                  <c:v>557.0999755859374</c:v>
                </c:pt>
                <c:pt idx="5967">
                  <c:v>557.199951171875</c:v>
                </c:pt>
                <c:pt idx="5968">
                  <c:v>557.2999877929685</c:v>
                </c:pt>
                <c:pt idx="5969">
                  <c:v>557.3999633789062</c:v>
                </c:pt>
                <c:pt idx="5970">
                  <c:v>557.5</c:v>
                </c:pt>
                <c:pt idx="5971">
                  <c:v>557.5999755859374</c:v>
                </c:pt>
                <c:pt idx="5972">
                  <c:v>557.699951171875</c:v>
                </c:pt>
                <c:pt idx="5973">
                  <c:v>557.7999877929685</c:v>
                </c:pt>
                <c:pt idx="5974">
                  <c:v>557.8999633789062</c:v>
                </c:pt>
                <c:pt idx="5975">
                  <c:v>558.0</c:v>
                </c:pt>
                <c:pt idx="5976">
                  <c:v>558.0999755859374</c:v>
                </c:pt>
                <c:pt idx="5977">
                  <c:v>558.199951171875</c:v>
                </c:pt>
                <c:pt idx="5978">
                  <c:v>558.2999877929685</c:v>
                </c:pt>
                <c:pt idx="5979">
                  <c:v>558.3999633789062</c:v>
                </c:pt>
                <c:pt idx="5980">
                  <c:v>558.5</c:v>
                </c:pt>
                <c:pt idx="5981">
                  <c:v>558.5999755859374</c:v>
                </c:pt>
                <c:pt idx="5982">
                  <c:v>558.699951171875</c:v>
                </c:pt>
                <c:pt idx="5983">
                  <c:v>558.7999877929685</c:v>
                </c:pt>
                <c:pt idx="5984">
                  <c:v>558.8999633789062</c:v>
                </c:pt>
                <c:pt idx="5985">
                  <c:v>559.0</c:v>
                </c:pt>
                <c:pt idx="5986">
                  <c:v>559.0999755859374</c:v>
                </c:pt>
                <c:pt idx="5987">
                  <c:v>559.199951171875</c:v>
                </c:pt>
                <c:pt idx="5988">
                  <c:v>559.2999877929685</c:v>
                </c:pt>
                <c:pt idx="5989">
                  <c:v>559.3999633789062</c:v>
                </c:pt>
                <c:pt idx="5990">
                  <c:v>559.5</c:v>
                </c:pt>
                <c:pt idx="5991">
                  <c:v>559.5999755859374</c:v>
                </c:pt>
                <c:pt idx="5992">
                  <c:v>559.699951171875</c:v>
                </c:pt>
                <c:pt idx="5993">
                  <c:v>559.7999877929685</c:v>
                </c:pt>
                <c:pt idx="5994">
                  <c:v>559.8999633789062</c:v>
                </c:pt>
                <c:pt idx="5995">
                  <c:v>560.0</c:v>
                </c:pt>
                <c:pt idx="5996">
                  <c:v>560.0999755859374</c:v>
                </c:pt>
                <c:pt idx="5997">
                  <c:v>560.199951171875</c:v>
                </c:pt>
                <c:pt idx="5998">
                  <c:v>560.2999877929685</c:v>
                </c:pt>
                <c:pt idx="5999">
                  <c:v>560.3999633789062</c:v>
                </c:pt>
                <c:pt idx="6000">
                  <c:v>560.5</c:v>
                </c:pt>
                <c:pt idx="6001">
                  <c:v>560.5999755859374</c:v>
                </c:pt>
                <c:pt idx="6002">
                  <c:v>560.699951171875</c:v>
                </c:pt>
                <c:pt idx="6003">
                  <c:v>560.7999877929685</c:v>
                </c:pt>
                <c:pt idx="6004">
                  <c:v>560.8999633789062</c:v>
                </c:pt>
                <c:pt idx="6005">
                  <c:v>561.0</c:v>
                </c:pt>
                <c:pt idx="6006">
                  <c:v>561.0999755859374</c:v>
                </c:pt>
                <c:pt idx="6007">
                  <c:v>561.199951171875</c:v>
                </c:pt>
                <c:pt idx="6008">
                  <c:v>561.2999877929685</c:v>
                </c:pt>
                <c:pt idx="6009">
                  <c:v>561.3999633789062</c:v>
                </c:pt>
                <c:pt idx="6010">
                  <c:v>561.5</c:v>
                </c:pt>
                <c:pt idx="6011">
                  <c:v>561.5999755859374</c:v>
                </c:pt>
                <c:pt idx="6012">
                  <c:v>561.699951171875</c:v>
                </c:pt>
                <c:pt idx="6013">
                  <c:v>561.7999877929685</c:v>
                </c:pt>
                <c:pt idx="6014">
                  <c:v>561.8999633789062</c:v>
                </c:pt>
                <c:pt idx="6015">
                  <c:v>562.0</c:v>
                </c:pt>
                <c:pt idx="6016">
                  <c:v>562.0999755859374</c:v>
                </c:pt>
                <c:pt idx="6017">
                  <c:v>562.199951171875</c:v>
                </c:pt>
                <c:pt idx="6018">
                  <c:v>562.2999877929685</c:v>
                </c:pt>
                <c:pt idx="6019">
                  <c:v>562.3999633789062</c:v>
                </c:pt>
                <c:pt idx="6020">
                  <c:v>562.5</c:v>
                </c:pt>
                <c:pt idx="6021">
                  <c:v>562.5999755859374</c:v>
                </c:pt>
                <c:pt idx="6022">
                  <c:v>562.699951171875</c:v>
                </c:pt>
                <c:pt idx="6023">
                  <c:v>562.7999877929685</c:v>
                </c:pt>
                <c:pt idx="6024">
                  <c:v>562.8999633789062</c:v>
                </c:pt>
                <c:pt idx="6025">
                  <c:v>563.0</c:v>
                </c:pt>
                <c:pt idx="6026">
                  <c:v>563.0999755859374</c:v>
                </c:pt>
                <c:pt idx="6027">
                  <c:v>563.199951171875</c:v>
                </c:pt>
                <c:pt idx="6028">
                  <c:v>563.2999877929685</c:v>
                </c:pt>
                <c:pt idx="6029">
                  <c:v>563.3999633789062</c:v>
                </c:pt>
                <c:pt idx="6030">
                  <c:v>563.5</c:v>
                </c:pt>
                <c:pt idx="6031">
                  <c:v>563.5999755859374</c:v>
                </c:pt>
                <c:pt idx="6032">
                  <c:v>563.699951171875</c:v>
                </c:pt>
                <c:pt idx="6033">
                  <c:v>563.7999877929685</c:v>
                </c:pt>
                <c:pt idx="6034">
                  <c:v>563.8999633789062</c:v>
                </c:pt>
                <c:pt idx="6035">
                  <c:v>564.0</c:v>
                </c:pt>
                <c:pt idx="6036">
                  <c:v>564.0999755859374</c:v>
                </c:pt>
                <c:pt idx="6037">
                  <c:v>564.199951171875</c:v>
                </c:pt>
                <c:pt idx="6038">
                  <c:v>564.2999877929685</c:v>
                </c:pt>
                <c:pt idx="6039">
                  <c:v>564.3999633789062</c:v>
                </c:pt>
                <c:pt idx="6040">
                  <c:v>564.5</c:v>
                </c:pt>
                <c:pt idx="6041">
                  <c:v>564.5999755859374</c:v>
                </c:pt>
                <c:pt idx="6042">
                  <c:v>564.699951171875</c:v>
                </c:pt>
                <c:pt idx="6043">
                  <c:v>564.7999877929685</c:v>
                </c:pt>
                <c:pt idx="6044">
                  <c:v>564.8999633789062</c:v>
                </c:pt>
                <c:pt idx="6045">
                  <c:v>565.0</c:v>
                </c:pt>
                <c:pt idx="6046">
                  <c:v>565.0999755859374</c:v>
                </c:pt>
                <c:pt idx="6047">
                  <c:v>565.199951171875</c:v>
                </c:pt>
                <c:pt idx="6048">
                  <c:v>565.2999877929685</c:v>
                </c:pt>
                <c:pt idx="6049">
                  <c:v>565.3999633789062</c:v>
                </c:pt>
                <c:pt idx="6050">
                  <c:v>565.5</c:v>
                </c:pt>
                <c:pt idx="6051">
                  <c:v>565.5999755859374</c:v>
                </c:pt>
                <c:pt idx="6052">
                  <c:v>565.699951171875</c:v>
                </c:pt>
                <c:pt idx="6053">
                  <c:v>565.7999877929685</c:v>
                </c:pt>
                <c:pt idx="6054">
                  <c:v>565.8999633789062</c:v>
                </c:pt>
                <c:pt idx="6055">
                  <c:v>566.0</c:v>
                </c:pt>
                <c:pt idx="6056">
                  <c:v>566.0999755859374</c:v>
                </c:pt>
                <c:pt idx="6057">
                  <c:v>566.199951171875</c:v>
                </c:pt>
                <c:pt idx="6058">
                  <c:v>566.2999877929685</c:v>
                </c:pt>
                <c:pt idx="6059">
                  <c:v>566.3999633789062</c:v>
                </c:pt>
                <c:pt idx="6060">
                  <c:v>566.5</c:v>
                </c:pt>
                <c:pt idx="6061">
                  <c:v>566.5999755859374</c:v>
                </c:pt>
                <c:pt idx="6062">
                  <c:v>566.699951171875</c:v>
                </c:pt>
                <c:pt idx="6063">
                  <c:v>566.7999877929685</c:v>
                </c:pt>
                <c:pt idx="6064">
                  <c:v>566.8999633789062</c:v>
                </c:pt>
                <c:pt idx="6065">
                  <c:v>567.0</c:v>
                </c:pt>
                <c:pt idx="6066">
                  <c:v>567.0999755859374</c:v>
                </c:pt>
                <c:pt idx="6067">
                  <c:v>567.199951171875</c:v>
                </c:pt>
                <c:pt idx="6068">
                  <c:v>567.2999877929685</c:v>
                </c:pt>
                <c:pt idx="6069">
                  <c:v>567.3999633789062</c:v>
                </c:pt>
                <c:pt idx="6070">
                  <c:v>567.5</c:v>
                </c:pt>
                <c:pt idx="6071">
                  <c:v>567.5999755859374</c:v>
                </c:pt>
                <c:pt idx="6072">
                  <c:v>567.699951171875</c:v>
                </c:pt>
                <c:pt idx="6073">
                  <c:v>567.7999877929685</c:v>
                </c:pt>
                <c:pt idx="6074">
                  <c:v>567.8999633789062</c:v>
                </c:pt>
                <c:pt idx="6075">
                  <c:v>568.0</c:v>
                </c:pt>
                <c:pt idx="6076">
                  <c:v>568.0999755859374</c:v>
                </c:pt>
                <c:pt idx="6077">
                  <c:v>568.199951171875</c:v>
                </c:pt>
                <c:pt idx="6078">
                  <c:v>568.2999877929685</c:v>
                </c:pt>
                <c:pt idx="6079">
                  <c:v>568.3999633789062</c:v>
                </c:pt>
                <c:pt idx="6080">
                  <c:v>568.5</c:v>
                </c:pt>
                <c:pt idx="6081">
                  <c:v>568.5999755859374</c:v>
                </c:pt>
                <c:pt idx="6082">
                  <c:v>568.699951171875</c:v>
                </c:pt>
                <c:pt idx="6083">
                  <c:v>568.7999877929685</c:v>
                </c:pt>
                <c:pt idx="6084">
                  <c:v>568.8999633789062</c:v>
                </c:pt>
                <c:pt idx="6085">
                  <c:v>569.0</c:v>
                </c:pt>
                <c:pt idx="6086">
                  <c:v>569.0999755859374</c:v>
                </c:pt>
                <c:pt idx="6087">
                  <c:v>569.199951171875</c:v>
                </c:pt>
                <c:pt idx="6088">
                  <c:v>569.2999877929685</c:v>
                </c:pt>
                <c:pt idx="6089">
                  <c:v>569.3999633789062</c:v>
                </c:pt>
                <c:pt idx="6090">
                  <c:v>569.5</c:v>
                </c:pt>
                <c:pt idx="6091">
                  <c:v>569.5999755859374</c:v>
                </c:pt>
                <c:pt idx="6092">
                  <c:v>569.699951171875</c:v>
                </c:pt>
                <c:pt idx="6093">
                  <c:v>569.7999877929685</c:v>
                </c:pt>
                <c:pt idx="6094">
                  <c:v>569.8999633789062</c:v>
                </c:pt>
                <c:pt idx="6095">
                  <c:v>570.0</c:v>
                </c:pt>
                <c:pt idx="6096">
                  <c:v>570.0999755859374</c:v>
                </c:pt>
                <c:pt idx="6097">
                  <c:v>570.199951171875</c:v>
                </c:pt>
                <c:pt idx="6098">
                  <c:v>570.2999877929685</c:v>
                </c:pt>
                <c:pt idx="6099">
                  <c:v>570.3999633789062</c:v>
                </c:pt>
                <c:pt idx="6100">
                  <c:v>570.5</c:v>
                </c:pt>
                <c:pt idx="6101">
                  <c:v>570.5999755859374</c:v>
                </c:pt>
                <c:pt idx="6102">
                  <c:v>570.699951171875</c:v>
                </c:pt>
                <c:pt idx="6103">
                  <c:v>570.7999877929685</c:v>
                </c:pt>
                <c:pt idx="6104">
                  <c:v>570.8999633789062</c:v>
                </c:pt>
                <c:pt idx="6105">
                  <c:v>571.0</c:v>
                </c:pt>
                <c:pt idx="6106">
                  <c:v>571.0999755859374</c:v>
                </c:pt>
                <c:pt idx="6107">
                  <c:v>571.199951171875</c:v>
                </c:pt>
                <c:pt idx="6108">
                  <c:v>571.2999877929685</c:v>
                </c:pt>
                <c:pt idx="6109">
                  <c:v>571.3999633789062</c:v>
                </c:pt>
                <c:pt idx="6110">
                  <c:v>571.5</c:v>
                </c:pt>
                <c:pt idx="6111">
                  <c:v>571.5999755859374</c:v>
                </c:pt>
                <c:pt idx="6112">
                  <c:v>571.699951171875</c:v>
                </c:pt>
                <c:pt idx="6113">
                  <c:v>571.7999877929685</c:v>
                </c:pt>
                <c:pt idx="6114">
                  <c:v>571.8999633789062</c:v>
                </c:pt>
                <c:pt idx="6115">
                  <c:v>572.0</c:v>
                </c:pt>
                <c:pt idx="6116">
                  <c:v>572.0999755859374</c:v>
                </c:pt>
                <c:pt idx="6117">
                  <c:v>572.199951171875</c:v>
                </c:pt>
                <c:pt idx="6118">
                  <c:v>572.2999877929685</c:v>
                </c:pt>
                <c:pt idx="6119">
                  <c:v>572.3999633789062</c:v>
                </c:pt>
                <c:pt idx="6120">
                  <c:v>572.5</c:v>
                </c:pt>
                <c:pt idx="6121">
                  <c:v>572.5999755859374</c:v>
                </c:pt>
                <c:pt idx="6122">
                  <c:v>572.699951171875</c:v>
                </c:pt>
                <c:pt idx="6123">
                  <c:v>572.7999877929685</c:v>
                </c:pt>
                <c:pt idx="6124">
                  <c:v>572.8999633789062</c:v>
                </c:pt>
                <c:pt idx="6125">
                  <c:v>573.0</c:v>
                </c:pt>
                <c:pt idx="6126">
                  <c:v>573.0999755859374</c:v>
                </c:pt>
                <c:pt idx="6127">
                  <c:v>573.199951171875</c:v>
                </c:pt>
                <c:pt idx="6128">
                  <c:v>573.2999877929685</c:v>
                </c:pt>
                <c:pt idx="6129">
                  <c:v>573.3999633789062</c:v>
                </c:pt>
                <c:pt idx="6130">
                  <c:v>573.5</c:v>
                </c:pt>
                <c:pt idx="6131">
                  <c:v>573.5999755859374</c:v>
                </c:pt>
                <c:pt idx="6132">
                  <c:v>573.699951171875</c:v>
                </c:pt>
                <c:pt idx="6133">
                  <c:v>573.7999877929685</c:v>
                </c:pt>
                <c:pt idx="6134">
                  <c:v>573.8999633789062</c:v>
                </c:pt>
                <c:pt idx="6135">
                  <c:v>574.0</c:v>
                </c:pt>
                <c:pt idx="6136">
                  <c:v>574.0999755859374</c:v>
                </c:pt>
                <c:pt idx="6137">
                  <c:v>574.199951171875</c:v>
                </c:pt>
                <c:pt idx="6138">
                  <c:v>574.2999877929685</c:v>
                </c:pt>
                <c:pt idx="6139">
                  <c:v>574.3999633789062</c:v>
                </c:pt>
                <c:pt idx="6140">
                  <c:v>574.5</c:v>
                </c:pt>
                <c:pt idx="6141">
                  <c:v>574.5999755859374</c:v>
                </c:pt>
                <c:pt idx="6142">
                  <c:v>574.699951171875</c:v>
                </c:pt>
                <c:pt idx="6143">
                  <c:v>574.7999877929685</c:v>
                </c:pt>
                <c:pt idx="6144">
                  <c:v>574.8999633789062</c:v>
                </c:pt>
                <c:pt idx="6145">
                  <c:v>575.0</c:v>
                </c:pt>
                <c:pt idx="6146">
                  <c:v>575.0999755859374</c:v>
                </c:pt>
                <c:pt idx="6147">
                  <c:v>575.199951171875</c:v>
                </c:pt>
                <c:pt idx="6148">
                  <c:v>575.2999877929685</c:v>
                </c:pt>
                <c:pt idx="6149">
                  <c:v>575.3999633789062</c:v>
                </c:pt>
                <c:pt idx="6150">
                  <c:v>575.5</c:v>
                </c:pt>
                <c:pt idx="6151">
                  <c:v>575.5999755859374</c:v>
                </c:pt>
                <c:pt idx="6152">
                  <c:v>575.699951171875</c:v>
                </c:pt>
                <c:pt idx="6153">
                  <c:v>575.7999877929685</c:v>
                </c:pt>
                <c:pt idx="6154">
                  <c:v>575.8999633789062</c:v>
                </c:pt>
                <c:pt idx="6155">
                  <c:v>576.0</c:v>
                </c:pt>
                <c:pt idx="6156">
                  <c:v>576.0999755859374</c:v>
                </c:pt>
                <c:pt idx="6157">
                  <c:v>576.199951171875</c:v>
                </c:pt>
                <c:pt idx="6158">
                  <c:v>576.2999877929685</c:v>
                </c:pt>
                <c:pt idx="6159">
                  <c:v>576.3999633789062</c:v>
                </c:pt>
                <c:pt idx="6160">
                  <c:v>576.5</c:v>
                </c:pt>
                <c:pt idx="6161">
                  <c:v>576.5999755859374</c:v>
                </c:pt>
                <c:pt idx="6162">
                  <c:v>576.699951171875</c:v>
                </c:pt>
                <c:pt idx="6163">
                  <c:v>576.7999877929685</c:v>
                </c:pt>
                <c:pt idx="6164">
                  <c:v>576.8999633789062</c:v>
                </c:pt>
                <c:pt idx="6165">
                  <c:v>577.0</c:v>
                </c:pt>
                <c:pt idx="6166">
                  <c:v>577.0999755859374</c:v>
                </c:pt>
                <c:pt idx="6167">
                  <c:v>577.199951171875</c:v>
                </c:pt>
                <c:pt idx="6168">
                  <c:v>577.2999877929685</c:v>
                </c:pt>
                <c:pt idx="6169">
                  <c:v>577.3999633789062</c:v>
                </c:pt>
                <c:pt idx="6170">
                  <c:v>577.5</c:v>
                </c:pt>
                <c:pt idx="6171">
                  <c:v>577.5999755859374</c:v>
                </c:pt>
                <c:pt idx="6172">
                  <c:v>577.699951171875</c:v>
                </c:pt>
                <c:pt idx="6173">
                  <c:v>577.7999877929685</c:v>
                </c:pt>
                <c:pt idx="6174">
                  <c:v>577.8999633789062</c:v>
                </c:pt>
                <c:pt idx="6175">
                  <c:v>578.0</c:v>
                </c:pt>
                <c:pt idx="6176">
                  <c:v>578.0999755859374</c:v>
                </c:pt>
                <c:pt idx="6177">
                  <c:v>578.199951171875</c:v>
                </c:pt>
                <c:pt idx="6178">
                  <c:v>578.2999877929685</c:v>
                </c:pt>
                <c:pt idx="6179">
                  <c:v>578.3999633789062</c:v>
                </c:pt>
                <c:pt idx="6180">
                  <c:v>578.5</c:v>
                </c:pt>
                <c:pt idx="6181">
                  <c:v>578.5999755859374</c:v>
                </c:pt>
                <c:pt idx="6182">
                  <c:v>578.699951171875</c:v>
                </c:pt>
                <c:pt idx="6183">
                  <c:v>578.7999877929685</c:v>
                </c:pt>
                <c:pt idx="6184">
                  <c:v>578.8999633789062</c:v>
                </c:pt>
                <c:pt idx="6185">
                  <c:v>579.0</c:v>
                </c:pt>
                <c:pt idx="6186">
                  <c:v>579.0999755859374</c:v>
                </c:pt>
                <c:pt idx="6187">
                  <c:v>579.199951171875</c:v>
                </c:pt>
                <c:pt idx="6188">
                  <c:v>579.2999877929685</c:v>
                </c:pt>
                <c:pt idx="6189">
                  <c:v>579.3999633789062</c:v>
                </c:pt>
                <c:pt idx="6190">
                  <c:v>579.5</c:v>
                </c:pt>
                <c:pt idx="6191">
                  <c:v>579.5999755859374</c:v>
                </c:pt>
                <c:pt idx="6192">
                  <c:v>579.699951171875</c:v>
                </c:pt>
                <c:pt idx="6193">
                  <c:v>579.7999877929685</c:v>
                </c:pt>
                <c:pt idx="6194">
                  <c:v>579.8999633789062</c:v>
                </c:pt>
                <c:pt idx="6195">
                  <c:v>580.0</c:v>
                </c:pt>
                <c:pt idx="6196">
                  <c:v>580.0999755859374</c:v>
                </c:pt>
                <c:pt idx="6197">
                  <c:v>580.199951171875</c:v>
                </c:pt>
                <c:pt idx="6198">
                  <c:v>580.2999877929685</c:v>
                </c:pt>
                <c:pt idx="6199">
                  <c:v>580.3999633789062</c:v>
                </c:pt>
                <c:pt idx="6200">
                  <c:v>580.5</c:v>
                </c:pt>
                <c:pt idx="6201">
                  <c:v>580.5999755859374</c:v>
                </c:pt>
                <c:pt idx="6202">
                  <c:v>580.699951171875</c:v>
                </c:pt>
                <c:pt idx="6203">
                  <c:v>580.7999877929685</c:v>
                </c:pt>
                <c:pt idx="6204">
                  <c:v>580.8999633789062</c:v>
                </c:pt>
                <c:pt idx="6205">
                  <c:v>581.0</c:v>
                </c:pt>
                <c:pt idx="6206">
                  <c:v>581.0999755859374</c:v>
                </c:pt>
                <c:pt idx="6207">
                  <c:v>581.199951171875</c:v>
                </c:pt>
                <c:pt idx="6208">
                  <c:v>581.2999877929685</c:v>
                </c:pt>
                <c:pt idx="6209">
                  <c:v>581.3999633789062</c:v>
                </c:pt>
                <c:pt idx="6210">
                  <c:v>581.5</c:v>
                </c:pt>
                <c:pt idx="6211">
                  <c:v>581.5999755859374</c:v>
                </c:pt>
                <c:pt idx="6212">
                  <c:v>581.699951171875</c:v>
                </c:pt>
                <c:pt idx="6213">
                  <c:v>581.7999877929685</c:v>
                </c:pt>
                <c:pt idx="6214">
                  <c:v>581.8999633789062</c:v>
                </c:pt>
                <c:pt idx="6215">
                  <c:v>582.0</c:v>
                </c:pt>
                <c:pt idx="6216">
                  <c:v>582.0999755859374</c:v>
                </c:pt>
                <c:pt idx="6217">
                  <c:v>582.199951171875</c:v>
                </c:pt>
                <c:pt idx="6218">
                  <c:v>582.2999877929685</c:v>
                </c:pt>
                <c:pt idx="6219">
                  <c:v>582.3999633789062</c:v>
                </c:pt>
                <c:pt idx="6220">
                  <c:v>582.5</c:v>
                </c:pt>
                <c:pt idx="6221">
                  <c:v>582.5999755859374</c:v>
                </c:pt>
                <c:pt idx="6222">
                  <c:v>582.699951171875</c:v>
                </c:pt>
                <c:pt idx="6223">
                  <c:v>582.7999877929685</c:v>
                </c:pt>
                <c:pt idx="6224">
                  <c:v>582.8999633789062</c:v>
                </c:pt>
                <c:pt idx="6225">
                  <c:v>583.0</c:v>
                </c:pt>
                <c:pt idx="6226">
                  <c:v>583.0999755859374</c:v>
                </c:pt>
                <c:pt idx="6227">
                  <c:v>583.199951171875</c:v>
                </c:pt>
                <c:pt idx="6228">
                  <c:v>583.2999877929685</c:v>
                </c:pt>
                <c:pt idx="6229">
                  <c:v>583.3999633789062</c:v>
                </c:pt>
                <c:pt idx="6230">
                  <c:v>583.5</c:v>
                </c:pt>
                <c:pt idx="6231">
                  <c:v>583.5999755859374</c:v>
                </c:pt>
                <c:pt idx="6232">
                  <c:v>583.699951171875</c:v>
                </c:pt>
                <c:pt idx="6233">
                  <c:v>583.7999877929685</c:v>
                </c:pt>
                <c:pt idx="6234">
                  <c:v>583.8999633789062</c:v>
                </c:pt>
                <c:pt idx="6235">
                  <c:v>584.0</c:v>
                </c:pt>
                <c:pt idx="6236">
                  <c:v>584.0999755859374</c:v>
                </c:pt>
                <c:pt idx="6237">
                  <c:v>584.199951171875</c:v>
                </c:pt>
                <c:pt idx="6238">
                  <c:v>584.2999877929685</c:v>
                </c:pt>
                <c:pt idx="6239">
                  <c:v>584.3999633789062</c:v>
                </c:pt>
                <c:pt idx="6240">
                  <c:v>584.5</c:v>
                </c:pt>
                <c:pt idx="6241">
                  <c:v>584.5999755859374</c:v>
                </c:pt>
                <c:pt idx="6242">
                  <c:v>584.699951171875</c:v>
                </c:pt>
                <c:pt idx="6243">
                  <c:v>584.7999877929685</c:v>
                </c:pt>
                <c:pt idx="6244">
                  <c:v>584.8999633789062</c:v>
                </c:pt>
                <c:pt idx="6245">
                  <c:v>585.0</c:v>
                </c:pt>
                <c:pt idx="6246">
                  <c:v>585.0999755859374</c:v>
                </c:pt>
                <c:pt idx="6247">
                  <c:v>585.199951171875</c:v>
                </c:pt>
                <c:pt idx="6248">
                  <c:v>585.2999877929685</c:v>
                </c:pt>
                <c:pt idx="6249">
                  <c:v>585.3999633789062</c:v>
                </c:pt>
                <c:pt idx="6250">
                  <c:v>585.5</c:v>
                </c:pt>
                <c:pt idx="6251">
                  <c:v>585.5999755859374</c:v>
                </c:pt>
                <c:pt idx="6252">
                  <c:v>585.699951171875</c:v>
                </c:pt>
                <c:pt idx="6253">
                  <c:v>585.7999877929685</c:v>
                </c:pt>
                <c:pt idx="6254">
                  <c:v>585.8999633789062</c:v>
                </c:pt>
                <c:pt idx="6255">
                  <c:v>586.0</c:v>
                </c:pt>
                <c:pt idx="6256">
                  <c:v>586.0999755859374</c:v>
                </c:pt>
                <c:pt idx="6257">
                  <c:v>586.199951171875</c:v>
                </c:pt>
                <c:pt idx="6258">
                  <c:v>586.2999877929685</c:v>
                </c:pt>
                <c:pt idx="6259">
                  <c:v>586.3999633789062</c:v>
                </c:pt>
                <c:pt idx="6260">
                  <c:v>586.5</c:v>
                </c:pt>
                <c:pt idx="6261">
                  <c:v>586.5999755859374</c:v>
                </c:pt>
                <c:pt idx="6262">
                  <c:v>586.699951171875</c:v>
                </c:pt>
                <c:pt idx="6263">
                  <c:v>586.7999877929685</c:v>
                </c:pt>
                <c:pt idx="6264">
                  <c:v>586.8999633789062</c:v>
                </c:pt>
                <c:pt idx="6265">
                  <c:v>587.0</c:v>
                </c:pt>
                <c:pt idx="6266">
                  <c:v>587.0999755859374</c:v>
                </c:pt>
                <c:pt idx="6267">
                  <c:v>587.199951171875</c:v>
                </c:pt>
                <c:pt idx="6268">
                  <c:v>587.2999877929685</c:v>
                </c:pt>
                <c:pt idx="6269">
                  <c:v>587.3999633789062</c:v>
                </c:pt>
                <c:pt idx="6270">
                  <c:v>587.5</c:v>
                </c:pt>
                <c:pt idx="6271">
                  <c:v>587.5999755859374</c:v>
                </c:pt>
                <c:pt idx="6272">
                  <c:v>587.699951171875</c:v>
                </c:pt>
                <c:pt idx="6273">
                  <c:v>587.7999877929685</c:v>
                </c:pt>
                <c:pt idx="6274">
                  <c:v>587.8999633789062</c:v>
                </c:pt>
                <c:pt idx="6275">
                  <c:v>588.0</c:v>
                </c:pt>
                <c:pt idx="6276">
                  <c:v>588.0999755859374</c:v>
                </c:pt>
                <c:pt idx="6277">
                  <c:v>588.199951171875</c:v>
                </c:pt>
                <c:pt idx="6278">
                  <c:v>588.2999877929685</c:v>
                </c:pt>
                <c:pt idx="6279">
                  <c:v>588.3999633789062</c:v>
                </c:pt>
                <c:pt idx="6280">
                  <c:v>588.5</c:v>
                </c:pt>
                <c:pt idx="6281">
                  <c:v>588.5999755859374</c:v>
                </c:pt>
                <c:pt idx="6282">
                  <c:v>588.699951171875</c:v>
                </c:pt>
                <c:pt idx="6283">
                  <c:v>588.7999877929685</c:v>
                </c:pt>
                <c:pt idx="6284">
                  <c:v>588.8999633789062</c:v>
                </c:pt>
                <c:pt idx="6285">
                  <c:v>589.0</c:v>
                </c:pt>
                <c:pt idx="6286">
                  <c:v>589.0999755859374</c:v>
                </c:pt>
                <c:pt idx="6287">
                  <c:v>589.199951171875</c:v>
                </c:pt>
                <c:pt idx="6288">
                  <c:v>589.2999877929685</c:v>
                </c:pt>
                <c:pt idx="6289">
                  <c:v>589.3999633789062</c:v>
                </c:pt>
                <c:pt idx="6290">
                  <c:v>589.5</c:v>
                </c:pt>
                <c:pt idx="6291">
                  <c:v>589.5999755859374</c:v>
                </c:pt>
                <c:pt idx="6292">
                  <c:v>589.699951171875</c:v>
                </c:pt>
                <c:pt idx="6293">
                  <c:v>589.7999877929685</c:v>
                </c:pt>
                <c:pt idx="6294">
                  <c:v>589.8999633789062</c:v>
                </c:pt>
                <c:pt idx="6295">
                  <c:v>590.0</c:v>
                </c:pt>
                <c:pt idx="6296">
                  <c:v>590.0999755859374</c:v>
                </c:pt>
                <c:pt idx="6297">
                  <c:v>590.199951171875</c:v>
                </c:pt>
                <c:pt idx="6298">
                  <c:v>590.2999877929685</c:v>
                </c:pt>
                <c:pt idx="6299">
                  <c:v>590.3999633789062</c:v>
                </c:pt>
                <c:pt idx="6300">
                  <c:v>590.5</c:v>
                </c:pt>
                <c:pt idx="6301">
                  <c:v>590.5999755859374</c:v>
                </c:pt>
                <c:pt idx="6302">
                  <c:v>590.699951171875</c:v>
                </c:pt>
                <c:pt idx="6303">
                  <c:v>590.7999877929685</c:v>
                </c:pt>
                <c:pt idx="6304">
                  <c:v>590.8999633789062</c:v>
                </c:pt>
                <c:pt idx="6305">
                  <c:v>591.0</c:v>
                </c:pt>
                <c:pt idx="6306">
                  <c:v>591.0999755859374</c:v>
                </c:pt>
                <c:pt idx="6307">
                  <c:v>591.199951171875</c:v>
                </c:pt>
                <c:pt idx="6308">
                  <c:v>591.2999877929685</c:v>
                </c:pt>
                <c:pt idx="6309">
                  <c:v>591.3999633789062</c:v>
                </c:pt>
                <c:pt idx="6310">
                  <c:v>591.5</c:v>
                </c:pt>
                <c:pt idx="6311">
                  <c:v>591.5999755859374</c:v>
                </c:pt>
                <c:pt idx="6312">
                  <c:v>591.699951171875</c:v>
                </c:pt>
                <c:pt idx="6313">
                  <c:v>591.7999877929685</c:v>
                </c:pt>
                <c:pt idx="6314">
                  <c:v>591.8999633789062</c:v>
                </c:pt>
                <c:pt idx="6315">
                  <c:v>592.0</c:v>
                </c:pt>
                <c:pt idx="6316">
                  <c:v>592.0999755859374</c:v>
                </c:pt>
                <c:pt idx="6317">
                  <c:v>592.199951171875</c:v>
                </c:pt>
                <c:pt idx="6318">
                  <c:v>592.2999877929685</c:v>
                </c:pt>
                <c:pt idx="6319">
                  <c:v>592.3999633789062</c:v>
                </c:pt>
                <c:pt idx="6320">
                  <c:v>592.5</c:v>
                </c:pt>
                <c:pt idx="6321">
                  <c:v>592.5999755859374</c:v>
                </c:pt>
                <c:pt idx="6322">
                  <c:v>592.699951171875</c:v>
                </c:pt>
                <c:pt idx="6323">
                  <c:v>592.7999877929685</c:v>
                </c:pt>
                <c:pt idx="6324">
                  <c:v>592.8999633789062</c:v>
                </c:pt>
                <c:pt idx="6325">
                  <c:v>593.0</c:v>
                </c:pt>
                <c:pt idx="6326">
                  <c:v>593.0999755859374</c:v>
                </c:pt>
                <c:pt idx="6327">
                  <c:v>593.199951171875</c:v>
                </c:pt>
                <c:pt idx="6328">
                  <c:v>593.2999877929685</c:v>
                </c:pt>
                <c:pt idx="6329">
                  <c:v>593.3999633789062</c:v>
                </c:pt>
                <c:pt idx="6330">
                  <c:v>593.5</c:v>
                </c:pt>
                <c:pt idx="6331">
                  <c:v>593.5999755859374</c:v>
                </c:pt>
                <c:pt idx="6332">
                  <c:v>593.699951171875</c:v>
                </c:pt>
                <c:pt idx="6333">
                  <c:v>593.7999877929685</c:v>
                </c:pt>
                <c:pt idx="6334">
                  <c:v>593.8999633789062</c:v>
                </c:pt>
                <c:pt idx="6335">
                  <c:v>594.0</c:v>
                </c:pt>
                <c:pt idx="6336">
                  <c:v>594.0999755859374</c:v>
                </c:pt>
                <c:pt idx="6337">
                  <c:v>594.199951171875</c:v>
                </c:pt>
                <c:pt idx="6338">
                  <c:v>594.2999877929685</c:v>
                </c:pt>
                <c:pt idx="6339">
                  <c:v>594.3999633789062</c:v>
                </c:pt>
                <c:pt idx="6340">
                  <c:v>594.5</c:v>
                </c:pt>
                <c:pt idx="6341">
                  <c:v>594.5999755859374</c:v>
                </c:pt>
                <c:pt idx="6342">
                  <c:v>594.699951171875</c:v>
                </c:pt>
                <c:pt idx="6343">
                  <c:v>594.7999877929685</c:v>
                </c:pt>
                <c:pt idx="6344">
                  <c:v>594.8999633789062</c:v>
                </c:pt>
                <c:pt idx="6345">
                  <c:v>595.0</c:v>
                </c:pt>
                <c:pt idx="6346">
                  <c:v>595.0999755859374</c:v>
                </c:pt>
                <c:pt idx="6347">
                  <c:v>595.199951171875</c:v>
                </c:pt>
                <c:pt idx="6348">
                  <c:v>595.2999877929685</c:v>
                </c:pt>
                <c:pt idx="6349">
                  <c:v>595.3999633789062</c:v>
                </c:pt>
                <c:pt idx="6350">
                  <c:v>595.5</c:v>
                </c:pt>
                <c:pt idx="6351">
                  <c:v>595.5999755859374</c:v>
                </c:pt>
                <c:pt idx="6352">
                  <c:v>595.699951171875</c:v>
                </c:pt>
                <c:pt idx="6353">
                  <c:v>595.7999877929685</c:v>
                </c:pt>
                <c:pt idx="6354">
                  <c:v>595.8999633789062</c:v>
                </c:pt>
                <c:pt idx="6355">
                  <c:v>596.0</c:v>
                </c:pt>
                <c:pt idx="6356">
                  <c:v>596.0999755859374</c:v>
                </c:pt>
                <c:pt idx="6357">
                  <c:v>596.199951171875</c:v>
                </c:pt>
                <c:pt idx="6358">
                  <c:v>596.2999877929685</c:v>
                </c:pt>
                <c:pt idx="6359">
                  <c:v>596.3999633789062</c:v>
                </c:pt>
                <c:pt idx="6360">
                  <c:v>596.5</c:v>
                </c:pt>
                <c:pt idx="6361">
                  <c:v>596.5999755859374</c:v>
                </c:pt>
                <c:pt idx="6362">
                  <c:v>596.699951171875</c:v>
                </c:pt>
                <c:pt idx="6363">
                  <c:v>596.7999877929685</c:v>
                </c:pt>
                <c:pt idx="6364">
                  <c:v>596.8999633789062</c:v>
                </c:pt>
                <c:pt idx="6365">
                  <c:v>597.0</c:v>
                </c:pt>
                <c:pt idx="6366">
                  <c:v>597.0999755859374</c:v>
                </c:pt>
                <c:pt idx="6367">
                  <c:v>597.199951171875</c:v>
                </c:pt>
                <c:pt idx="6368">
                  <c:v>597.2999877929685</c:v>
                </c:pt>
                <c:pt idx="6369">
                  <c:v>597.3999633789062</c:v>
                </c:pt>
                <c:pt idx="6370">
                  <c:v>597.5</c:v>
                </c:pt>
                <c:pt idx="6371">
                  <c:v>597.5999755859374</c:v>
                </c:pt>
                <c:pt idx="6372">
                  <c:v>597.699951171875</c:v>
                </c:pt>
                <c:pt idx="6373">
                  <c:v>597.7999877929685</c:v>
                </c:pt>
                <c:pt idx="6374">
                  <c:v>597.8999633789062</c:v>
                </c:pt>
                <c:pt idx="6375">
                  <c:v>598.0</c:v>
                </c:pt>
                <c:pt idx="6376">
                  <c:v>598.0999755859374</c:v>
                </c:pt>
                <c:pt idx="6377">
                  <c:v>598.199951171875</c:v>
                </c:pt>
                <c:pt idx="6378">
                  <c:v>598.2999877929685</c:v>
                </c:pt>
                <c:pt idx="6379">
                  <c:v>598.3999633789062</c:v>
                </c:pt>
                <c:pt idx="6380">
                  <c:v>598.5</c:v>
                </c:pt>
                <c:pt idx="6381">
                  <c:v>598.5999755859374</c:v>
                </c:pt>
                <c:pt idx="6382">
                  <c:v>598.699951171875</c:v>
                </c:pt>
                <c:pt idx="6383">
                  <c:v>598.7999877929685</c:v>
                </c:pt>
                <c:pt idx="6384">
                  <c:v>598.8999633789062</c:v>
                </c:pt>
                <c:pt idx="6385">
                  <c:v>599.0</c:v>
                </c:pt>
                <c:pt idx="6386">
                  <c:v>599.0999755859374</c:v>
                </c:pt>
                <c:pt idx="6387">
                  <c:v>599.199951171875</c:v>
                </c:pt>
                <c:pt idx="6388">
                  <c:v>599.2999877929685</c:v>
                </c:pt>
                <c:pt idx="6389">
                  <c:v>599.3999633789062</c:v>
                </c:pt>
                <c:pt idx="6390">
                  <c:v>599.5</c:v>
                </c:pt>
                <c:pt idx="6391">
                  <c:v>599.5999755859374</c:v>
                </c:pt>
                <c:pt idx="6392">
                  <c:v>599.699951171875</c:v>
                </c:pt>
                <c:pt idx="6393">
                  <c:v>599.7999877929685</c:v>
                </c:pt>
                <c:pt idx="6394">
                  <c:v>599.8999633789062</c:v>
                </c:pt>
                <c:pt idx="6395">
                  <c:v>600.0</c:v>
                </c:pt>
                <c:pt idx="6396">
                  <c:v>600.0999755859374</c:v>
                </c:pt>
                <c:pt idx="6397">
                  <c:v>600.199951171875</c:v>
                </c:pt>
                <c:pt idx="6398">
                  <c:v>600.2999877929685</c:v>
                </c:pt>
                <c:pt idx="6399">
                  <c:v>600.3999633789062</c:v>
                </c:pt>
                <c:pt idx="6400">
                  <c:v>600.5</c:v>
                </c:pt>
                <c:pt idx="6401">
                  <c:v>600.5999755859374</c:v>
                </c:pt>
                <c:pt idx="6402">
                  <c:v>600.699951171875</c:v>
                </c:pt>
                <c:pt idx="6403">
                  <c:v>600.7999877929685</c:v>
                </c:pt>
                <c:pt idx="6404">
                  <c:v>600.8999633789062</c:v>
                </c:pt>
                <c:pt idx="6405">
                  <c:v>601.0</c:v>
                </c:pt>
                <c:pt idx="6406">
                  <c:v>601.0999755859374</c:v>
                </c:pt>
                <c:pt idx="6407">
                  <c:v>601.199951171875</c:v>
                </c:pt>
                <c:pt idx="6408">
                  <c:v>601.2999877929685</c:v>
                </c:pt>
                <c:pt idx="6409">
                  <c:v>601.3999633789062</c:v>
                </c:pt>
                <c:pt idx="6410">
                  <c:v>601.5</c:v>
                </c:pt>
                <c:pt idx="6411">
                  <c:v>601.5999755859374</c:v>
                </c:pt>
                <c:pt idx="6412">
                  <c:v>601.699951171875</c:v>
                </c:pt>
                <c:pt idx="6413">
                  <c:v>601.7999877929685</c:v>
                </c:pt>
                <c:pt idx="6414">
                  <c:v>601.8999633789062</c:v>
                </c:pt>
                <c:pt idx="6415">
                  <c:v>602.0</c:v>
                </c:pt>
                <c:pt idx="6416">
                  <c:v>602.0999755859374</c:v>
                </c:pt>
                <c:pt idx="6417">
                  <c:v>602.199951171875</c:v>
                </c:pt>
                <c:pt idx="6418">
                  <c:v>602.2999877929685</c:v>
                </c:pt>
                <c:pt idx="6419">
                  <c:v>602.3999633789062</c:v>
                </c:pt>
                <c:pt idx="6420">
                  <c:v>602.5</c:v>
                </c:pt>
                <c:pt idx="6421">
                  <c:v>602.5999755859374</c:v>
                </c:pt>
                <c:pt idx="6422">
                  <c:v>602.699951171875</c:v>
                </c:pt>
                <c:pt idx="6423">
                  <c:v>602.7999877929685</c:v>
                </c:pt>
                <c:pt idx="6424">
                  <c:v>602.8999633789062</c:v>
                </c:pt>
                <c:pt idx="6425">
                  <c:v>603.0</c:v>
                </c:pt>
                <c:pt idx="6426">
                  <c:v>603.0999755859374</c:v>
                </c:pt>
                <c:pt idx="6427">
                  <c:v>603.199951171875</c:v>
                </c:pt>
                <c:pt idx="6428">
                  <c:v>603.2999877929685</c:v>
                </c:pt>
                <c:pt idx="6429">
                  <c:v>603.3999633789062</c:v>
                </c:pt>
                <c:pt idx="6430">
                  <c:v>603.5</c:v>
                </c:pt>
                <c:pt idx="6431">
                  <c:v>603.5999755859374</c:v>
                </c:pt>
                <c:pt idx="6432">
                  <c:v>603.699951171875</c:v>
                </c:pt>
                <c:pt idx="6433">
                  <c:v>603.7999877929685</c:v>
                </c:pt>
                <c:pt idx="6434">
                  <c:v>603.8999633789062</c:v>
                </c:pt>
                <c:pt idx="6435">
                  <c:v>604.0</c:v>
                </c:pt>
                <c:pt idx="6436">
                  <c:v>604.0999755859374</c:v>
                </c:pt>
                <c:pt idx="6437">
                  <c:v>604.199951171875</c:v>
                </c:pt>
                <c:pt idx="6438">
                  <c:v>604.2999877929685</c:v>
                </c:pt>
                <c:pt idx="6439">
                  <c:v>604.3999633789062</c:v>
                </c:pt>
                <c:pt idx="6440">
                  <c:v>604.5</c:v>
                </c:pt>
                <c:pt idx="6441">
                  <c:v>604.5999755859374</c:v>
                </c:pt>
                <c:pt idx="6442">
                  <c:v>604.699951171875</c:v>
                </c:pt>
                <c:pt idx="6443">
                  <c:v>604.7999877929685</c:v>
                </c:pt>
                <c:pt idx="6444">
                  <c:v>604.8999633789062</c:v>
                </c:pt>
                <c:pt idx="6445">
                  <c:v>605.0</c:v>
                </c:pt>
                <c:pt idx="6446">
                  <c:v>605.0999755859374</c:v>
                </c:pt>
                <c:pt idx="6447">
                  <c:v>605.199951171875</c:v>
                </c:pt>
                <c:pt idx="6448">
                  <c:v>605.2999877929685</c:v>
                </c:pt>
                <c:pt idx="6449">
                  <c:v>605.3999633789062</c:v>
                </c:pt>
                <c:pt idx="6450">
                  <c:v>605.5</c:v>
                </c:pt>
                <c:pt idx="6451">
                  <c:v>605.5999755859374</c:v>
                </c:pt>
                <c:pt idx="6452">
                  <c:v>605.699951171875</c:v>
                </c:pt>
                <c:pt idx="6453">
                  <c:v>605.7999877929685</c:v>
                </c:pt>
                <c:pt idx="6454">
                  <c:v>605.8999633789062</c:v>
                </c:pt>
                <c:pt idx="6455">
                  <c:v>606.0</c:v>
                </c:pt>
                <c:pt idx="6456">
                  <c:v>606.0999755859374</c:v>
                </c:pt>
                <c:pt idx="6457">
                  <c:v>606.199951171875</c:v>
                </c:pt>
                <c:pt idx="6458">
                  <c:v>606.2999877929685</c:v>
                </c:pt>
                <c:pt idx="6459">
                  <c:v>606.3999633789062</c:v>
                </c:pt>
                <c:pt idx="6460">
                  <c:v>606.5</c:v>
                </c:pt>
                <c:pt idx="6461">
                  <c:v>606.5999755859374</c:v>
                </c:pt>
                <c:pt idx="6462">
                  <c:v>606.699951171875</c:v>
                </c:pt>
                <c:pt idx="6463">
                  <c:v>606.7999877929685</c:v>
                </c:pt>
                <c:pt idx="6464">
                  <c:v>606.8999633789062</c:v>
                </c:pt>
                <c:pt idx="6465">
                  <c:v>607.0</c:v>
                </c:pt>
                <c:pt idx="6466">
                  <c:v>607.0999755859374</c:v>
                </c:pt>
                <c:pt idx="6467">
                  <c:v>607.199951171875</c:v>
                </c:pt>
                <c:pt idx="6468">
                  <c:v>607.2999877929685</c:v>
                </c:pt>
                <c:pt idx="6469">
                  <c:v>607.3999633789062</c:v>
                </c:pt>
                <c:pt idx="6470">
                  <c:v>607.5</c:v>
                </c:pt>
                <c:pt idx="6471">
                  <c:v>607.5999755859374</c:v>
                </c:pt>
                <c:pt idx="6472">
                  <c:v>607.699951171875</c:v>
                </c:pt>
                <c:pt idx="6473">
                  <c:v>607.7999877929685</c:v>
                </c:pt>
                <c:pt idx="6474">
                  <c:v>607.8999633789062</c:v>
                </c:pt>
                <c:pt idx="6475">
                  <c:v>608.0</c:v>
                </c:pt>
                <c:pt idx="6476">
                  <c:v>608.0999755859374</c:v>
                </c:pt>
                <c:pt idx="6477">
                  <c:v>608.199951171875</c:v>
                </c:pt>
                <c:pt idx="6478">
                  <c:v>608.2999877929685</c:v>
                </c:pt>
                <c:pt idx="6479">
                  <c:v>608.3999633789062</c:v>
                </c:pt>
                <c:pt idx="6480">
                  <c:v>608.5</c:v>
                </c:pt>
                <c:pt idx="6481">
                  <c:v>608.5999755859374</c:v>
                </c:pt>
                <c:pt idx="6482">
                  <c:v>608.699951171875</c:v>
                </c:pt>
                <c:pt idx="6483">
                  <c:v>608.7999877929685</c:v>
                </c:pt>
                <c:pt idx="6484">
                  <c:v>608.8999633789062</c:v>
                </c:pt>
                <c:pt idx="6485">
                  <c:v>609.0</c:v>
                </c:pt>
                <c:pt idx="6486">
                  <c:v>609.0999755859374</c:v>
                </c:pt>
                <c:pt idx="6487">
                  <c:v>609.199951171875</c:v>
                </c:pt>
                <c:pt idx="6488">
                  <c:v>609.2999877929685</c:v>
                </c:pt>
                <c:pt idx="6489">
                  <c:v>609.3999633789062</c:v>
                </c:pt>
                <c:pt idx="6490">
                  <c:v>609.5</c:v>
                </c:pt>
                <c:pt idx="6491">
                  <c:v>609.5999755859374</c:v>
                </c:pt>
                <c:pt idx="6492">
                  <c:v>609.699951171875</c:v>
                </c:pt>
                <c:pt idx="6493">
                  <c:v>609.7999877929685</c:v>
                </c:pt>
                <c:pt idx="6494">
                  <c:v>609.8999633789062</c:v>
                </c:pt>
                <c:pt idx="6495">
                  <c:v>610.0</c:v>
                </c:pt>
                <c:pt idx="6496">
                  <c:v>610.0999755859374</c:v>
                </c:pt>
                <c:pt idx="6497">
                  <c:v>610.199951171875</c:v>
                </c:pt>
                <c:pt idx="6498">
                  <c:v>610.2999877929685</c:v>
                </c:pt>
                <c:pt idx="6499">
                  <c:v>610.3999633789062</c:v>
                </c:pt>
                <c:pt idx="6500">
                  <c:v>610.5</c:v>
                </c:pt>
                <c:pt idx="6501">
                  <c:v>610.5999755859374</c:v>
                </c:pt>
                <c:pt idx="6502">
                  <c:v>610.699951171875</c:v>
                </c:pt>
                <c:pt idx="6503">
                  <c:v>610.7999877929685</c:v>
                </c:pt>
                <c:pt idx="6504">
                  <c:v>610.8999633789062</c:v>
                </c:pt>
                <c:pt idx="6505">
                  <c:v>611.0</c:v>
                </c:pt>
                <c:pt idx="6506">
                  <c:v>611.0999755859374</c:v>
                </c:pt>
                <c:pt idx="6507">
                  <c:v>611.199951171875</c:v>
                </c:pt>
                <c:pt idx="6508">
                  <c:v>611.2999877929685</c:v>
                </c:pt>
                <c:pt idx="6509">
                  <c:v>611.3999633789062</c:v>
                </c:pt>
                <c:pt idx="6510">
                  <c:v>611.5</c:v>
                </c:pt>
                <c:pt idx="6511">
                  <c:v>611.5999755859374</c:v>
                </c:pt>
                <c:pt idx="6512">
                  <c:v>611.699951171875</c:v>
                </c:pt>
                <c:pt idx="6513">
                  <c:v>611.7999877929685</c:v>
                </c:pt>
                <c:pt idx="6514">
                  <c:v>611.8999633789062</c:v>
                </c:pt>
                <c:pt idx="6515">
                  <c:v>612.0</c:v>
                </c:pt>
                <c:pt idx="6516">
                  <c:v>612.0999755859374</c:v>
                </c:pt>
                <c:pt idx="6517">
                  <c:v>612.199951171875</c:v>
                </c:pt>
                <c:pt idx="6518">
                  <c:v>612.2999877929685</c:v>
                </c:pt>
                <c:pt idx="6519">
                  <c:v>612.3999633789062</c:v>
                </c:pt>
                <c:pt idx="6520">
                  <c:v>612.5</c:v>
                </c:pt>
                <c:pt idx="6521">
                  <c:v>612.5999755859374</c:v>
                </c:pt>
                <c:pt idx="6522">
                  <c:v>612.699951171875</c:v>
                </c:pt>
                <c:pt idx="6523">
                  <c:v>612.7999877929685</c:v>
                </c:pt>
                <c:pt idx="6524">
                  <c:v>612.8999633789062</c:v>
                </c:pt>
                <c:pt idx="6525">
                  <c:v>613.0</c:v>
                </c:pt>
                <c:pt idx="6526">
                  <c:v>613.0999755859374</c:v>
                </c:pt>
                <c:pt idx="6527">
                  <c:v>613.199951171875</c:v>
                </c:pt>
                <c:pt idx="6528">
                  <c:v>613.2999877929685</c:v>
                </c:pt>
                <c:pt idx="6529">
                  <c:v>613.3999633789062</c:v>
                </c:pt>
                <c:pt idx="6530">
                  <c:v>613.5</c:v>
                </c:pt>
                <c:pt idx="6531">
                  <c:v>613.5999755859374</c:v>
                </c:pt>
                <c:pt idx="6532">
                  <c:v>613.699951171875</c:v>
                </c:pt>
                <c:pt idx="6533">
                  <c:v>613.7999877929685</c:v>
                </c:pt>
                <c:pt idx="6534">
                  <c:v>613.8999633789062</c:v>
                </c:pt>
                <c:pt idx="6535">
                  <c:v>614.0</c:v>
                </c:pt>
                <c:pt idx="6536">
                  <c:v>614.0999755859374</c:v>
                </c:pt>
                <c:pt idx="6537">
                  <c:v>614.199951171875</c:v>
                </c:pt>
                <c:pt idx="6538">
                  <c:v>614.2999877929685</c:v>
                </c:pt>
                <c:pt idx="6539">
                  <c:v>614.3999633789062</c:v>
                </c:pt>
                <c:pt idx="6540">
                  <c:v>614.5</c:v>
                </c:pt>
                <c:pt idx="6541">
                  <c:v>614.5999755859374</c:v>
                </c:pt>
                <c:pt idx="6542">
                  <c:v>614.699951171875</c:v>
                </c:pt>
                <c:pt idx="6543">
                  <c:v>614.7999877929685</c:v>
                </c:pt>
                <c:pt idx="6544">
                  <c:v>614.8999633789062</c:v>
                </c:pt>
                <c:pt idx="6545">
                  <c:v>615.0</c:v>
                </c:pt>
                <c:pt idx="6546">
                  <c:v>615.0999755859374</c:v>
                </c:pt>
                <c:pt idx="6547">
                  <c:v>615.199951171875</c:v>
                </c:pt>
                <c:pt idx="6548">
                  <c:v>615.2999877929685</c:v>
                </c:pt>
                <c:pt idx="6549">
                  <c:v>615.3999633789062</c:v>
                </c:pt>
                <c:pt idx="6550">
                  <c:v>615.5</c:v>
                </c:pt>
                <c:pt idx="6551">
                  <c:v>615.5999755859374</c:v>
                </c:pt>
                <c:pt idx="6552">
                  <c:v>615.699951171875</c:v>
                </c:pt>
                <c:pt idx="6553">
                  <c:v>615.7999877929685</c:v>
                </c:pt>
                <c:pt idx="6554">
                  <c:v>615.8999633789062</c:v>
                </c:pt>
                <c:pt idx="6555">
                  <c:v>616.0</c:v>
                </c:pt>
                <c:pt idx="6556">
                  <c:v>616.0999755859374</c:v>
                </c:pt>
                <c:pt idx="6557">
                  <c:v>616.199951171875</c:v>
                </c:pt>
                <c:pt idx="6558">
                  <c:v>616.2999877929685</c:v>
                </c:pt>
                <c:pt idx="6559">
                  <c:v>616.3999633789062</c:v>
                </c:pt>
                <c:pt idx="6560">
                  <c:v>616.5</c:v>
                </c:pt>
                <c:pt idx="6561">
                  <c:v>616.5999755859374</c:v>
                </c:pt>
                <c:pt idx="6562">
                  <c:v>616.699951171875</c:v>
                </c:pt>
                <c:pt idx="6563">
                  <c:v>616.7999877929685</c:v>
                </c:pt>
                <c:pt idx="6564">
                  <c:v>616.8999633789062</c:v>
                </c:pt>
                <c:pt idx="6565">
                  <c:v>617.0</c:v>
                </c:pt>
                <c:pt idx="6566">
                  <c:v>617.0999755859374</c:v>
                </c:pt>
                <c:pt idx="6567">
                  <c:v>617.199951171875</c:v>
                </c:pt>
                <c:pt idx="6568">
                  <c:v>617.2999877929685</c:v>
                </c:pt>
                <c:pt idx="6569">
                  <c:v>617.3999633789062</c:v>
                </c:pt>
                <c:pt idx="6570">
                  <c:v>617.5</c:v>
                </c:pt>
                <c:pt idx="6571">
                  <c:v>617.5999755859374</c:v>
                </c:pt>
                <c:pt idx="6572">
                  <c:v>617.699951171875</c:v>
                </c:pt>
                <c:pt idx="6573">
                  <c:v>617.7999877929685</c:v>
                </c:pt>
                <c:pt idx="6574">
                  <c:v>617.8999633789062</c:v>
                </c:pt>
                <c:pt idx="6575">
                  <c:v>618.0</c:v>
                </c:pt>
                <c:pt idx="6576">
                  <c:v>618.0999755859374</c:v>
                </c:pt>
                <c:pt idx="6577">
                  <c:v>618.199951171875</c:v>
                </c:pt>
                <c:pt idx="6578">
                  <c:v>618.2999877929685</c:v>
                </c:pt>
                <c:pt idx="6579">
                  <c:v>618.3999633789062</c:v>
                </c:pt>
                <c:pt idx="6580">
                  <c:v>618.5</c:v>
                </c:pt>
                <c:pt idx="6581">
                  <c:v>618.5999755859374</c:v>
                </c:pt>
                <c:pt idx="6582">
                  <c:v>618.699951171875</c:v>
                </c:pt>
                <c:pt idx="6583">
                  <c:v>618.7999877929685</c:v>
                </c:pt>
                <c:pt idx="6584">
                  <c:v>618.8999633789062</c:v>
                </c:pt>
                <c:pt idx="6585">
                  <c:v>619.0</c:v>
                </c:pt>
                <c:pt idx="6586">
                  <c:v>619.0999755859374</c:v>
                </c:pt>
                <c:pt idx="6587">
                  <c:v>619.199951171875</c:v>
                </c:pt>
                <c:pt idx="6588">
                  <c:v>619.2999877929685</c:v>
                </c:pt>
                <c:pt idx="6589">
                  <c:v>619.3999633789062</c:v>
                </c:pt>
                <c:pt idx="6590">
                  <c:v>619.5</c:v>
                </c:pt>
                <c:pt idx="6591">
                  <c:v>619.5999755859374</c:v>
                </c:pt>
                <c:pt idx="6592">
                  <c:v>619.699951171875</c:v>
                </c:pt>
                <c:pt idx="6593">
                  <c:v>619.7999877929685</c:v>
                </c:pt>
                <c:pt idx="6594">
                  <c:v>619.8999633789062</c:v>
                </c:pt>
                <c:pt idx="6595">
                  <c:v>620.0</c:v>
                </c:pt>
                <c:pt idx="6596">
                  <c:v>620.0999755859374</c:v>
                </c:pt>
                <c:pt idx="6597">
                  <c:v>620.199951171875</c:v>
                </c:pt>
                <c:pt idx="6598">
                  <c:v>620.2999877929685</c:v>
                </c:pt>
                <c:pt idx="6599">
                  <c:v>620.3999633789062</c:v>
                </c:pt>
                <c:pt idx="6600">
                  <c:v>620.5</c:v>
                </c:pt>
                <c:pt idx="6601">
                  <c:v>620.5999755859374</c:v>
                </c:pt>
                <c:pt idx="6602">
                  <c:v>620.699951171875</c:v>
                </c:pt>
                <c:pt idx="6603">
                  <c:v>620.7999877929685</c:v>
                </c:pt>
                <c:pt idx="6604">
                  <c:v>620.8999633789062</c:v>
                </c:pt>
                <c:pt idx="6605">
                  <c:v>621.0</c:v>
                </c:pt>
                <c:pt idx="6606">
                  <c:v>621.0999755859374</c:v>
                </c:pt>
                <c:pt idx="6607">
                  <c:v>621.199951171875</c:v>
                </c:pt>
                <c:pt idx="6608">
                  <c:v>621.2999877929685</c:v>
                </c:pt>
                <c:pt idx="6609">
                  <c:v>621.3999633789062</c:v>
                </c:pt>
                <c:pt idx="6610">
                  <c:v>621.5</c:v>
                </c:pt>
                <c:pt idx="6611">
                  <c:v>621.5999755859374</c:v>
                </c:pt>
                <c:pt idx="6612">
                  <c:v>621.699951171875</c:v>
                </c:pt>
                <c:pt idx="6613">
                  <c:v>621.7999877929685</c:v>
                </c:pt>
                <c:pt idx="6614">
                  <c:v>621.8999633789062</c:v>
                </c:pt>
                <c:pt idx="6615">
                  <c:v>622.0</c:v>
                </c:pt>
                <c:pt idx="6616">
                  <c:v>622.0999755859374</c:v>
                </c:pt>
                <c:pt idx="6617">
                  <c:v>622.199951171875</c:v>
                </c:pt>
                <c:pt idx="6618">
                  <c:v>622.2999877929685</c:v>
                </c:pt>
                <c:pt idx="6619">
                  <c:v>622.3999633789062</c:v>
                </c:pt>
                <c:pt idx="6620">
                  <c:v>622.5</c:v>
                </c:pt>
                <c:pt idx="6621">
                  <c:v>622.5999755859374</c:v>
                </c:pt>
                <c:pt idx="6622">
                  <c:v>622.699951171875</c:v>
                </c:pt>
                <c:pt idx="6623">
                  <c:v>622.7999877929685</c:v>
                </c:pt>
                <c:pt idx="6624">
                  <c:v>622.8999633789062</c:v>
                </c:pt>
                <c:pt idx="6625">
                  <c:v>623.0</c:v>
                </c:pt>
                <c:pt idx="6626">
                  <c:v>623.0999755859374</c:v>
                </c:pt>
                <c:pt idx="6627">
                  <c:v>623.199951171875</c:v>
                </c:pt>
                <c:pt idx="6628">
                  <c:v>623.2999877929685</c:v>
                </c:pt>
                <c:pt idx="6629">
                  <c:v>623.3999633789062</c:v>
                </c:pt>
                <c:pt idx="6630">
                  <c:v>623.5</c:v>
                </c:pt>
                <c:pt idx="6631">
                  <c:v>623.5999755859374</c:v>
                </c:pt>
                <c:pt idx="6632">
                  <c:v>623.699951171875</c:v>
                </c:pt>
                <c:pt idx="6633">
                  <c:v>623.7999877929685</c:v>
                </c:pt>
                <c:pt idx="6634">
                  <c:v>623.8999633789062</c:v>
                </c:pt>
                <c:pt idx="6635">
                  <c:v>624.0</c:v>
                </c:pt>
                <c:pt idx="6636">
                  <c:v>624.0999755859374</c:v>
                </c:pt>
                <c:pt idx="6637">
                  <c:v>624.199951171875</c:v>
                </c:pt>
                <c:pt idx="6638">
                  <c:v>624.2999877929685</c:v>
                </c:pt>
                <c:pt idx="6639">
                  <c:v>624.3999633789062</c:v>
                </c:pt>
                <c:pt idx="6640">
                  <c:v>624.5</c:v>
                </c:pt>
                <c:pt idx="6641">
                  <c:v>624.5999755859374</c:v>
                </c:pt>
                <c:pt idx="6642">
                  <c:v>624.699951171875</c:v>
                </c:pt>
                <c:pt idx="6643">
                  <c:v>624.7999877929685</c:v>
                </c:pt>
                <c:pt idx="6644">
                  <c:v>624.8999633789062</c:v>
                </c:pt>
                <c:pt idx="6645">
                  <c:v>625.0</c:v>
                </c:pt>
                <c:pt idx="6646">
                  <c:v>625.0999755859374</c:v>
                </c:pt>
                <c:pt idx="6647">
                  <c:v>625.199951171875</c:v>
                </c:pt>
                <c:pt idx="6648">
                  <c:v>625.2999877929685</c:v>
                </c:pt>
                <c:pt idx="6649">
                  <c:v>625.3999633789062</c:v>
                </c:pt>
                <c:pt idx="6650">
                  <c:v>625.5</c:v>
                </c:pt>
                <c:pt idx="6651">
                  <c:v>625.5999755859374</c:v>
                </c:pt>
                <c:pt idx="6652">
                  <c:v>625.699951171875</c:v>
                </c:pt>
                <c:pt idx="6653">
                  <c:v>625.7999877929685</c:v>
                </c:pt>
                <c:pt idx="6654">
                  <c:v>625.8999633789062</c:v>
                </c:pt>
                <c:pt idx="6655">
                  <c:v>626.0</c:v>
                </c:pt>
                <c:pt idx="6656">
                  <c:v>626.0999755859374</c:v>
                </c:pt>
                <c:pt idx="6657">
                  <c:v>626.199951171875</c:v>
                </c:pt>
                <c:pt idx="6658">
                  <c:v>626.2999877929685</c:v>
                </c:pt>
                <c:pt idx="6659">
                  <c:v>626.3999633789062</c:v>
                </c:pt>
                <c:pt idx="6660">
                  <c:v>626.5</c:v>
                </c:pt>
                <c:pt idx="6661">
                  <c:v>626.5999755859374</c:v>
                </c:pt>
                <c:pt idx="6662">
                  <c:v>626.699951171875</c:v>
                </c:pt>
                <c:pt idx="6663">
                  <c:v>626.7999877929685</c:v>
                </c:pt>
                <c:pt idx="6664">
                  <c:v>626.8999633789062</c:v>
                </c:pt>
                <c:pt idx="6665">
                  <c:v>627.0</c:v>
                </c:pt>
                <c:pt idx="6666">
                  <c:v>627.0999755859374</c:v>
                </c:pt>
                <c:pt idx="6667">
                  <c:v>627.199951171875</c:v>
                </c:pt>
                <c:pt idx="6668">
                  <c:v>627.2999877929685</c:v>
                </c:pt>
                <c:pt idx="6669">
                  <c:v>627.3999633789062</c:v>
                </c:pt>
                <c:pt idx="6670">
                  <c:v>627.5</c:v>
                </c:pt>
                <c:pt idx="6671">
                  <c:v>627.5999755859374</c:v>
                </c:pt>
                <c:pt idx="6672">
                  <c:v>627.699951171875</c:v>
                </c:pt>
                <c:pt idx="6673">
                  <c:v>627.7999877929685</c:v>
                </c:pt>
                <c:pt idx="6674">
                  <c:v>627.8999633789062</c:v>
                </c:pt>
                <c:pt idx="6675">
                  <c:v>628.0</c:v>
                </c:pt>
                <c:pt idx="6676">
                  <c:v>628.0999755859374</c:v>
                </c:pt>
                <c:pt idx="6677">
                  <c:v>628.199951171875</c:v>
                </c:pt>
                <c:pt idx="6678">
                  <c:v>628.2999877929685</c:v>
                </c:pt>
                <c:pt idx="6679">
                  <c:v>628.3999633789062</c:v>
                </c:pt>
                <c:pt idx="6680">
                  <c:v>628.5</c:v>
                </c:pt>
                <c:pt idx="6681">
                  <c:v>628.5999755859374</c:v>
                </c:pt>
                <c:pt idx="6682">
                  <c:v>628.699951171875</c:v>
                </c:pt>
                <c:pt idx="6683">
                  <c:v>628.7999877929685</c:v>
                </c:pt>
                <c:pt idx="6684">
                  <c:v>628.8999633789062</c:v>
                </c:pt>
                <c:pt idx="6685">
                  <c:v>629.0</c:v>
                </c:pt>
                <c:pt idx="6686">
                  <c:v>629.0999755859374</c:v>
                </c:pt>
                <c:pt idx="6687">
                  <c:v>629.199951171875</c:v>
                </c:pt>
                <c:pt idx="6688">
                  <c:v>629.2999877929685</c:v>
                </c:pt>
                <c:pt idx="6689">
                  <c:v>629.3999633789062</c:v>
                </c:pt>
                <c:pt idx="6690">
                  <c:v>629.5</c:v>
                </c:pt>
                <c:pt idx="6691">
                  <c:v>629.5999755859374</c:v>
                </c:pt>
                <c:pt idx="6692">
                  <c:v>629.699951171875</c:v>
                </c:pt>
                <c:pt idx="6693">
                  <c:v>629.7999877929685</c:v>
                </c:pt>
                <c:pt idx="6694">
                  <c:v>629.8999633789062</c:v>
                </c:pt>
                <c:pt idx="6695">
                  <c:v>630.0</c:v>
                </c:pt>
                <c:pt idx="6696">
                  <c:v>630.0999755859374</c:v>
                </c:pt>
                <c:pt idx="6697">
                  <c:v>630.199951171875</c:v>
                </c:pt>
                <c:pt idx="6698">
                  <c:v>630.2999877929685</c:v>
                </c:pt>
                <c:pt idx="6699">
                  <c:v>630.3999633789062</c:v>
                </c:pt>
                <c:pt idx="6700">
                  <c:v>630.5</c:v>
                </c:pt>
                <c:pt idx="6701">
                  <c:v>630.5999755859374</c:v>
                </c:pt>
                <c:pt idx="6702">
                  <c:v>630.699951171875</c:v>
                </c:pt>
                <c:pt idx="6703">
                  <c:v>630.7999877929685</c:v>
                </c:pt>
                <c:pt idx="6704">
                  <c:v>630.8999633789062</c:v>
                </c:pt>
                <c:pt idx="6705">
                  <c:v>631.0</c:v>
                </c:pt>
                <c:pt idx="6706">
                  <c:v>631.0999755859374</c:v>
                </c:pt>
                <c:pt idx="6707">
                  <c:v>631.199951171875</c:v>
                </c:pt>
                <c:pt idx="6708">
                  <c:v>631.2999877929685</c:v>
                </c:pt>
                <c:pt idx="6709">
                  <c:v>631.3999633789062</c:v>
                </c:pt>
                <c:pt idx="6710">
                  <c:v>631.5</c:v>
                </c:pt>
                <c:pt idx="6711">
                  <c:v>631.5999755859374</c:v>
                </c:pt>
                <c:pt idx="6712">
                  <c:v>631.699951171875</c:v>
                </c:pt>
                <c:pt idx="6713">
                  <c:v>631.7999877929685</c:v>
                </c:pt>
                <c:pt idx="6714">
                  <c:v>631.8999633789062</c:v>
                </c:pt>
                <c:pt idx="6715">
                  <c:v>632.0</c:v>
                </c:pt>
                <c:pt idx="6716">
                  <c:v>632.0999755859374</c:v>
                </c:pt>
                <c:pt idx="6717">
                  <c:v>632.199951171875</c:v>
                </c:pt>
                <c:pt idx="6718">
                  <c:v>632.2999877929685</c:v>
                </c:pt>
                <c:pt idx="6719">
                  <c:v>632.3999633789062</c:v>
                </c:pt>
                <c:pt idx="6720">
                  <c:v>632.5</c:v>
                </c:pt>
                <c:pt idx="6721">
                  <c:v>632.5999755859374</c:v>
                </c:pt>
                <c:pt idx="6722">
                  <c:v>632.699951171875</c:v>
                </c:pt>
                <c:pt idx="6723">
                  <c:v>632.7999877929685</c:v>
                </c:pt>
                <c:pt idx="6724">
                  <c:v>632.8999633789062</c:v>
                </c:pt>
                <c:pt idx="6725">
                  <c:v>633.0</c:v>
                </c:pt>
                <c:pt idx="6726">
                  <c:v>633.0999755859374</c:v>
                </c:pt>
                <c:pt idx="6727">
                  <c:v>633.199951171875</c:v>
                </c:pt>
                <c:pt idx="6728">
                  <c:v>633.2999877929685</c:v>
                </c:pt>
                <c:pt idx="6729">
                  <c:v>633.3999633789062</c:v>
                </c:pt>
                <c:pt idx="6730">
                  <c:v>633.5</c:v>
                </c:pt>
                <c:pt idx="6731">
                  <c:v>633.5999755859374</c:v>
                </c:pt>
                <c:pt idx="6732">
                  <c:v>633.699951171875</c:v>
                </c:pt>
                <c:pt idx="6733">
                  <c:v>633.7999877929685</c:v>
                </c:pt>
                <c:pt idx="6734">
                  <c:v>633.8999633789062</c:v>
                </c:pt>
                <c:pt idx="6735">
                  <c:v>634.0</c:v>
                </c:pt>
                <c:pt idx="6736">
                  <c:v>634.0999755859374</c:v>
                </c:pt>
                <c:pt idx="6737">
                  <c:v>634.199951171875</c:v>
                </c:pt>
                <c:pt idx="6738">
                  <c:v>634.2999877929685</c:v>
                </c:pt>
                <c:pt idx="6739">
                  <c:v>634.3999633789062</c:v>
                </c:pt>
                <c:pt idx="6740">
                  <c:v>634.5</c:v>
                </c:pt>
                <c:pt idx="6741">
                  <c:v>634.5999755859374</c:v>
                </c:pt>
                <c:pt idx="6742">
                  <c:v>634.699951171875</c:v>
                </c:pt>
                <c:pt idx="6743">
                  <c:v>634.7999877929685</c:v>
                </c:pt>
                <c:pt idx="6744">
                  <c:v>634.8999633789062</c:v>
                </c:pt>
                <c:pt idx="6745">
                  <c:v>635.0</c:v>
                </c:pt>
                <c:pt idx="6746">
                  <c:v>635.0999755859374</c:v>
                </c:pt>
                <c:pt idx="6747">
                  <c:v>635.199951171875</c:v>
                </c:pt>
                <c:pt idx="6748">
                  <c:v>635.2999877929685</c:v>
                </c:pt>
                <c:pt idx="6749">
                  <c:v>635.3999633789062</c:v>
                </c:pt>
                <c:pt idx="6750">
                  <c:v>635.5</c:v>
                </c:pt>
                <c:pt idx="6751">
                  <c:v>635.5999755859374</c:v>
                </c:pt>
                <c:pt idx="6752">
                  <c:v>635.699951171875</c:v>
                </c:pt>
                <c:pt idx="6753">
                  <c:v>635.7999877929685</c:v>
                </c:pt>
                <c:pt idx="6754">
                  <c:v>635.8999633789062</c:v>
                </c:pt>
                <c:pt idx="6755">
                  <c:v>636.0</c:v>
                </c:pt>
                <c:pt idx="6756">
                  <c:v>636.0999755859374</c:v>
                </c:pt>
                <c:pt idx="6757">
                  <c:v>636.199951171875</c:v>
                </c:pt>
                <c:pt idx="6758">
                  <c:v>636.2999877929685</c:v>
                </c:pt>
                <c:pt idx="6759">
                  <c:v>636.3999633789062</c:v>
                </c:pt>
                <c:pt idx="6760">
                  <c:v>636.5</c:v>
                </c:pt>
                <c:pt idx="6761">
                  <c:v>636.5999755859374</c:v>
                </c:pt>
                <c:pt idx="6762">
                  <c:v>636.699951171875</c:v>
                </c:pt>
                <c:pt idx="6763">
                  <c:v>636.7999877929685</c:v>
                </c:pt>
                <c:pt idx="6764">
                  <c:v>636.8999633789062</c:v>
                </c:pt>
                <c:pt idx="6765">
                  <c:v>637.0</c:v>
                </c:pt>
                <c:pt idx="6766">
                  <c:v>637.0999755859374</c:v>
                </c:pt>
                <c:pt idx="6767">
                  <c:v>637.199951171875</c:v>
                </c:pt>
                <c:pt idx="6768">
                  <c:v>637.2999877929685</c:v>
                </c:pt>
                <c:pt idx="6769">
                  <c:v>637.3999633789062</c:v>
                </c:pt>
                <c:pt idx="6770">
                  <c:v>637.5</c:v>
                </c:pt>
                <c:pt idx="6771">
                  <c:v>637.5999755859374</c:v>
                </c:pt>
                <c:pt idx="6772">
                  <c:v>637.699951171875</c:v>
                </c:pt>
                <c:pt idx="6773">
                  <c:v>637.7999877929685</c:v>
                </c:pt>
                <c:pt idx="6774">
                  <c:v>637.8999633789062</c:v>
                </c:pt>
                <c:pt idx="6775">
                  <c:v>638.0</c:v>
                </c:pt>
                <c:pt idx="6776">
                  <c:v>638.0999755859374</c:v>
                </c:pt>
                <c:pt idx="6777">
                  <c:v>638.199951171875</c:v>
                </c:pt>
                <c:pt idx="6778">
                  <c:v>638.2999877929685</c:v>
                </c:pt>
                <c:pt idx="6779">
                  <c:v>638.3999633789062</c:v>
                </c:pt>
                <c:pt idx="6780">
                  <c:v>638.5</c:v>
                </c:pt>
                <c:pt idx="6781">
                  <c:v>638.5999755859374</c:v>
                </c:pt>
                <c:pt idx="6782">
                  <c:v>638.699951171875</c:v>
                </c:pt>
                <c:pt idx="6783">
                  <c:v>638.7999877929685</c:v>
                </c:pt>
                <c:pt idx="6784">
                  <c:v>638.8999633789062</c:v>
                </c:pt>
                <c:pt idx="6785">
                  <c:v>639.0</c:v>
                </c:pt>
                <c:pt idx="6786">
                  <c:v>639.0999755859374</c:v>
                </c:pt>
                <c:pt idx="6787">
                  <c:v>639.199951171875</c:v>
                </c:pt>
                <c:pt idx="6788">
                  <c:v>639.2999877929685</c:v>
                </c:pt>
                <c:pt idx="6789">
                  <c:v>639.3999633789062</c:v>
                </c:pt>
                <c:pt idx="6790">
                  <c:v>639.5</c:v>
                </c:pt>
                <c:pt idx="6791">
                  <c:v>639.5999755859374</c:v>
                </c:pt>
                <c:pt idx="6792">
                  <c:v>639.699951171875</c:v>
                </c:pt>
                <c:pt idx="6793">
                  <c:v>639.7999877929685</c:v>
                </c:pt>
                <c:pt idx="6794">
                  <c:v>639.8999633789062</c:v>
                </c:pt>
                <c:pt idx="6795">
                  <c:v>640.0</c:v>
                </c:pt>
                <c:pt idx="6796">
                  <c:v>640.0999755859374</c:v>
                </c:pt>
                <c:pt idx="6797">
                  <c:v>640.199951171875</c:v>
                </c:pt>
                <c:pt idx="6798">
                  <c:v>640.2999877929685</c:v>
                </c:pt>
                <c:pt idx="6799">
                  <c:v>640.3999633789062</c:v>
                </c:pt>
                <c:pt idx="6800">
                  <c:v>640.5</c:v>
                </c:pt>
                <c:pt idx="6801">
                  <c:v>640.5999755859374</c:v>
                </c:pt>
                <c:pt idx="6802">
                  <c:v>640.699951171875</c:v>
                </c:pt>
                <c:pt idx="6803">
                  <c:v>640.7999877929685</c:v>
                </c:pt>
                <c:pt idx="6804">
                  <c:v>640.8999633789062</c:v>
                </c:pt>
                <c:pt idx="6805">
                  <c:v>641.0</c:v>
                </c:pt>
                <c:pt idx="6806">
                  <c:v>641.0999755859374</c:v>
                </c:pt>
                <c:pt idx="6807">
                  <c:v>641.199951171875</c:v>
                </c:pt>
                <c:pt idx="6808">
                  <c:v>641.2999877929685</c:v>
                </c:pt>
                <c:pt idx="6809">
                  <c:v>641.3999633789062</c:v>
                </c:pt>
                <c:pt idx="6810">
                  <c:v>641.5</c:v>
                </c:pt>
                <c:pt idx="6811">
                  <c:v>641.5999755859374</c:v>
                </c:pt>
                <c:pt idx="6812">
                  <c:v>641.699951171875</c:v>
                </c:pt>
                <c:pt idx="6813">
                  <c:v>641.7999877929685</c:v>
                </c:pt>
                <c:pt idx="6814">
                  <c:v>641.8999633789062</c:v>
                </c:pt>
                <c:pt idx="6815">
                  <c:v>642.0</c:v>
                </c:pt>
                <c:pt idx="6816">
                  <c:v>642.0999755859374</c:v>
                </c:pt>
                <c:pt idx="6817">
                  <c:v>642.199951171875</c:v>
                </c:pt>
                <c:pt idx="6818">
                  <c:v>642.2999877929685</c:v>
                </c:pt>
                <c:pt idx="6819">
                  <c:v>642.3999633789062</c:v>
                </c:pt>
                <c:pt idx="6820">
                  <c:v>642.5</c:v>
                </c:pt>
                <c:pt idx="6821">
                  <c:v>642.5999755859374</c:v>
                </c:pt>
                <c:pt idx="6822">
                  <c:v>642.699951171875</c:v>
                </c:pt>
                <c:pt idx="6823">
                  <c:v>642.7999877929685</c:v>
                </c:pt>
                <c:pt idx="6824">
                  <c:v>642.8999633789062</c:v>
                </c:pt>
                <c:pt idx="6825">
                  <c:v>643.0</c:v>
                </c:pt>
                <c:pt idx="6826">
                  <c:v>643.0999755859374</c:v>
                </c:pt>
                <c:pt idx="6827">
                  <c:v>643.199951171875</c:v>
                </c:pt>
                <c:pt idx="6828">
                  <c:v>643.2999877929685</c:v>
                </c:pt>
                <c:pt idx="6829">
                  <c:v>643.3999633789062</c:v>
                </c:pt>
                <c:pt idx="6830">
                  <c:v>643.5</c:v>
                </c:pt>
                <c:pt idx="6831">
                  <c:v>643.5999755859374</c:v>
                </c:pt>
                <c:pt idx="6832">
                  <c:v>643.699951171875</c:v>
                </c:pt>
                <c:pt idx="6833">
                  <c:v>643.7999877929685</c:v>
                </c:pt>
                <c:pt idx="6834">
                  <c:v>643.8999633789062</c:v>
                </c:pt>
                <c:pt idx="6835">
                  <c:v>644.0</c:v>
                </c:pt>
                <c:pt idx="6836">
                  <c:v>644.0999755859374</c:v>
                </c:pt>
                <c:pt idx="6837">
                  <c:v>644.199951171875</c:v>
                </c:pt>
                <c:pt idx="6838">
                  <c:v>644.2999877929685</c:v>
                </c:pt>
                <c:pt idx="6839">
                  <c:v>644.3999633789062</c:v>
                </c:pt>
                <c:pt idx="6840">
                  <c:v>644.5</c:v>
                </c:pt>
                <c:pt idx="6841">
                  <c:v>644.5999755859374</c:v>
                </c:pt>
                <c:pt idx="6842">
                  <c:v>644.699951171875</c:v>
                </c:pt>
                <c:pt idx="6843">
                  <c:v>644.7999877929685</c:v>
                </c:pt>
                <c:pt idx="6844">
                  <c:v>644.8999633789062</c:v>
                </c:pt>
                <c:pt idx="6845">
                  <c:v>645.0</c:v>
                </c:pt>
                <c:pt idx="6846">
                  <c:v>645.0999755859374</c:v>
                </c:pt>
                <c:pt idx="6847">
                  <c:v>645.199951171875</c:v>
                </c:pt>
                <c:pt idx="6848">
                  <c:v>645.2999877929685</c:v>
                </c:pt>
                <c:pt idx="6849">
                  <c:v>645.3999633789062</c:v>
                </c:pt>
                <c:pt idx="6850">
                  <c:v>645.5</c:v>
                </c:pt>
                <c:pt idx="6851">
                  <c:v>645.5999755859374</c:v>
                </c:pt>
                <c:pt idx="6852">
                  <c:v>645.699951171875</c:v>
                </c:pt>
                <c:pt idx="6853">
                  <c:v>645.7999877929685</c:v>
                </c:pt>
                <c:pt idx="6854">
                  <c:v>645.8999633789062</c:v>
                </c:pt>
                <c:pt idx="6855">
                  <c:v>646.0</c:v>
                </c:pt>
                <c:pt idx="6856">
                  <c:v>646.0999755859374</c:v>
                </c:pt>
                <c:pt idx="6857">
                  <c:v>646.199951171875</c:v>
                </c:pt>
                <c:pt idx="6858">
                  <c:v>646.2999877929685</c:v>
                </c:pt>
                <c:pt idx="6859">
                  <c:v>646.3999633789062</c:v>
                </c:pt>
                <c:pt idx="6860">
                  <c:v>646.5</c:v>
                </c:pt>
                <c:pt idx="6861">
                  <c:v>646.5999755859374</c:v>
                </c:pt>
                <c:pt idx="6862">
                  <c:v>646.699951171875</c:v>
                </c:pt>
                <c:pt idx="6863">
                  <c:v>646.7999877929685</c:v>
                </c:pt>
                <c:pt idx="6864">
                  <c:v>646.8999633789062</c:v>
                </c:pt>
                <c:pt idx="6865">
                  <c:v>647.0</c:v>
                </c:pt>
                <c:pt idx="6866">
                  <c:v>647.0999755859374</c:v>
                </c:pt>
                <c:pt idx="6867">
                  <c:v>647.199951171875</c:v>
                </c:pt>
                <c:pt idx="6868">
                  <c:v>647.2999877929685</c:v>
                </c:pt>
                <c:pt idx="6869">
                  <c:v>647.3999633789062</c:v>
                </c:pt>
                <c:pt idx="6870">
                  <c:v>647.5</c:v>
                </c:pt>
                <c:pt idx="6871">
                  <c:v>647.5999755859374</c:v>
                </c:pt>
                <c:pt idx="6872">
                  <c:v>647.699951171875</c:v>
                </c:pt>
                <c:pt idx="6873">
                  <c:v>647.7999877929685</c:v>
                </c:pt>
                <c:pt idx="6874">
                  <c:v>647.8999633789062</c:v>
                </c:pt>
                <c:pt idx="6875">
                  <c:v>648.0</c:v>
                </c:pt>
                <c:pt idx="6876">
                  <c:v>648.0999755859374</c:v>
                </c:pt>
                <c:pt idx="6877">
                  <c:v>648.199951171875</c:v>
                </c:pt>
                <c:pt idx="6878">
                  <c:v>648.2999877929685</c:v>
                </c:pt>
                <c:pt idx="6879">
                  <c:v>648.3999633789062</c:v>
                </c:pt>
                <c:pt idx="6880">
                  <c:v>648.5</c:v>
                </c:pt>
                <c:pt idx="6881">
                  <c:v>648.5999755859374</c:v>
                </c:pt>
                <c:pt idx="6882">
                  <c:v>648.699951171875</c:v>
                </c:pt>
                <c:pt idx="6883">
                  <c:v>648.7999877929685</c:v>
                </c:pt>
                <c:pt idx="6884">
                  <c:v>648.8999633789062</c:v>
                </c:pt>
                <c:pt idx="6885">
                  <c:v>649.0</c:v>
                </c:pt>
                <c:pt idx="6886">
                  <c:v>649.0999755859374</c:v>
                </c:pt>
                <c:pt idx="6887">
                  <c:v>649.199951171875</c:v>
                </c:pt>
                <c:pt idx="6888">
                  <c:v>649.2999877929685</c:v>
                </c:pt>
                <c:pt idx="6889">
                  <c:v>649.3999633789062</c:v>
                </c:pt>
                <c:pt idx="6890">
                  <c:v>649.5</c:v>
                </c:pt>
                <c:pt idx="6891">
                  <c:v>649.5999755859374</c:v>
                </c:pt>
                <c:pt idx="6892">
                  <c:v>649.699951171875</c:v>
                </c:pt>
                <c:pt idx="6893">
                  <c:v>649.7999877929685</c:v>
                </c:pt>
                <c:pt idx="6894">
                  <c:v>649.8999633789062</c:v>
                </c:pt>
                <c:pt idx="6895">
                  <c:v>650.0</c:v>
                </c:pt>
                <c:pt idx="6896">
                  <c:v>650.0999755859374</c:v>
                </c:pt>
                <c:pt idx="6897">
                  <c:v>650.199951171875</c:v>
                </c:pt>
                <c:pt idx="6898">
                  <c:v>650.2999877929685</c:v>
                </c:pt>
                <c:pt idx="6899">
                  <c:v>650.3999633789062</c:v>
                </c:pt>
                <c:pt idx="6900">
                  <c:v>650.5</c:v>
                </c:pt>
                <c:pt idx="6901">
                  <c:v>650.5999755859374</c:v>
                </c:pt>
                <c:pt idx="6902">
                  <c:v>650.699951171875</c:v>
                </c:pt>
                <c:pt idx="6903">
                  <c:v>650.7999877929685</c:v>
                </c:pt>
                <c:pt idx="6904">
                  <c:v>650.8999633789062</c:v>
                </c:pt>
                <c:pt idx="6905">
                  <c:v>651.0</c:v>
                </c:pt>
                <c:pt idx="6906">
                  <c:v>651.0999755859374</c:v>
                </c:pt>
                <c:pt idx="6907">
                  <c:v>651.199951171875</c:v>
                </c:pt>
                <c:pt idx="6908">
                  <c:v>651.2999877929685</c:v>
                </c:pt>
                <c:pt idx="6909">
                  <c:v>651.3999633789062</c:v>
                </c:pt>
                <c:pt idx="6910">
                  <c:v>651.5</c:v>
                </c:pt>
                <c:pt idx="6911">
                  <c:v>651.5999755859374</c:v>
                </c:pt>
                <c:pt idx="6912">
                  <c:v>651.699951171875</c:v>
                </c:pt>
                <c:pt idx="6913">
                  <c:v>651.7999877929685</c:v>
                </c:pt>
                <c:pt idx="6914">
                  <c:v>651.8999633789062</c:v>
                </c:pt>
                <c:pt idx="6915">
                  <c:v>652.0</c:v>
                </c:pt>
                <c:pt idx="6916">
                  <c:v>652.0999755859374</c:v>
                </c:pt>
                <c:pt idx="6917">
                  <c:v>652.199951171875</c:v>
                </c:pt>
                <c:pt idx="6918">
                  <c:v>652.2999877929685</c:v>
                </c:pt>
                <c:pt idx="6919">
                  <c:v>652.3999633789062</c:v>
                </c:pt>
                <c:pt idx="6920">
                  <c:v>652.5</c:v>
                </c:pt>
                <c:pt idx="6921">
                  <c:v>652.5999755859374</c:v>
                </c:pt>
                <c:pt idx="6922">
                  <c:v>652.699951171875</c:v>
                </c:pt>
                <c:pt idx="6923">
                  <c:v>652.7999877929685</c:v>
                </c:pt>
                <c:pt idx="6924">
                  <c:v>652.8999633789062</c:v>
                </c:pt>
                <c:pt idx="6925">
                  <c:v>653.0</c:v>
                </c:pt>
                <c:pt idx="6926">
                  <c:v>653.0999755859374</c:v>
                </c:pt>
                <c:pt idx="6927">
                  <c:v>653.199951171875</c:v>
                </c:pt>
                <c:pt idx="6928">
                  <c:v>653.2999877929685</c:v>
                </c:pt>
                <c:pt idx="6929">
                  <c:v>653.3999633789062</c:v>
                </c:pt>
                <c:pt idx="6930">
                  <c:v>653.5</c:v>
                </c:pt>
                <c:pt idx="6931">
                  <c:v>653.5999755859374</c:v>
                </c:pt>
                <c:pt idx="6932">
                  <c:v>653.699951171875</c:v>
                </c:pt>
                <c:pt idx="6933">
                  <c:v>653.7999877929685</c:v>
                </c:pt>
                <c:pt idx="6934">
                  <c:v>653.8999633789062</c:v>
                </c:pt>
                <c:pt idx="6935">
                  <c:v>654.0</c:v>
                </c:pt>
                <c:pt idx="6936">
                  <c:v>654.0999755859374</c:v>
                </c:pt>
                <c:pt idx="6937">
                  <c:v>654.199951171875</c:v>
                </c:pt>
                <c:pt idx="6938">
                  <c:v>654.2999877929685</c:v>
                </c:pt>
                <c:pt idx="6939">
                  <c:v>654.3999633789062</c:v>
                </c:pt>
                <c:pt idx="6940">
                  <c:v>654.5</c:v>
                </c:pt>
                <c:pt idx="6941">
                  <c:v>654.5999755859374</c:v>
                </c:pt>
                <c:pt idx="6942">
                  <c:v>654.699951171875</c:v>
                </c:pt>
                <c:pt idx="6943">
                  <c:v>654.7999877929685</c:v>
                </c:pt>
                <c:pt idx="6944">
                  <c:v>654.8999633789062</c:v>
                </c:pt>
                <c:pt idx="6945">
                  <c:v>655.0</c:v>
                </c:pt>
                <c:pt idx="6946">
                  <c:v>655.0999755859374</c:v>
                </c:pt>
                <c:pt idx="6947">
                  <c:v>655.199951171875</c:v>
                </c:pt>
                <c:pt idx="6948">
                  <c:v>655.2999877929685</c:v>
                </c:pt>
                <c:pt idx="6949">
                  <c:v>655.3999633789062</c:v>
                </c:pt>
                <c:pt idx="6950">
                  <c:v>655.5</c:v>
                </c:pt>
                <c:pt idx="6951">
                  <c:v>655.5999755859374</c:v>
                </c:pt>
                <c:pt idx="6952">
                  <c:v>655.699951171875</c:v>
                </c:pt>
                <c:pt idx="6953">
                  <c:v>655.7999877929685</c:v>
                </c:pt>
                <c:pt idx="6954">
                  <c:v>655.8999633789062</c:v>
                </c:pt>
                <c:pt idx="6955">
                  <c:v>656.0</c:v>
                </c:pt>
                <c:pt idx="6956">
                  <c:v>656.0999755859374</c:v>
                </c:pt>
                <c:pt idx="6957">
                  <c:v>656.199951171875</c:v>
                </c:pt>
                <c:pt idx="6958">
                  <c:v>656.2999877929685</c:v>
                </c:pt>
                <c:pt idx="6959">
                  <c:v>656.3999633789062</c:v>
                </c:pt>
                <c:pt idx="6960">
                  <c:v>656.5</c:v>
                </c:pt>
                <c:pt idx="6961">
                  <c:v>656.5999755859374</c:v>
                </c:pt>
                <c:pt idx="6962">
                  <c:v>656.699951171875</c:v>
                </c:pt>
                <c:pt idx="6963">
                  <c:v>656.7999877929685</c:v>
                </c:pt>
                <c:pt idx="6964">
                  <c:v>656.8999633789062</c:v>
                </c:pt>
                <c:pt idx="6965">
                  <c:v>657.0</c:v>
                </c:pt>
                <c:pt idx="6966">
                  <c:v>657.0999755859374</c:v>
                </c:pt>
                <c:pt idx="6967">
                  <c:v>657.199951171875</c:v>
                </c:pt>
                <c:pt idx="6968">
                  <c:v>657.2999877929685</c:v>
                </c:pt>
                <c:pt idx="6969">
                  <c:v>657.3999633789062</c:v>
                </c:pt>
                <c:pt idx="6970">
                  <c:v>657.5</c:v>
                </c:pt>
                <c:pt idx="6971">
                  <c:v>657.5999755859374</c:v>
                </c:pt>
                <c:pt idx="6972">
                  <c:v>657.699951171875</c:v>
                </c:pt>
                <c:pt idx="6973">
                  <c:v>657.7999877929685</c:v>
                </c:pt>
                <c:pt idx="6974">
                  <c:v>657.8999633789062</c:v>
                </c:pt>
                <c:pt idx="6975">
                  <c:v>658.0</c:v>
                </c:pt>
                <c:pt idx="6976">
                  <c:v>658.0999755859374</c:v>
                </c:pt>
                <c:pt idx="6977">
                  <c:v>658.199951171875</c:v>
                </c:pt>
                <c:pt idx="6978">
                  <c:v>658.2999877929685</c:v>
                </c:pt>
                <c:pt idx="6979">
                  <c:v>658.3999633789062</c:v>
                </c:pt>
                <c:pt idx="6980">
                  <c:v>658.5</c:v>
                </c:pt>
                <c:pt idx="6981">
                  <c:v>658.5999755859374</c:v>
                </c:pt>
                <c:pt idx="6982">
                  <c:v>658.699951171875</c:v>
                </c:pt>
                <c:pt idx="6983">
                  <c:v>658.7999877929685</c:v>
                </c:pt>
                <c:pt idx="6984">
                  <c:v>658.8999633789062</c:v>
                </c:pt>
                <c:pt idx="6985">
                  <c:v>659.0</c:v>
                </c:pt>
                <c:pt idx="6986">
                  <c:v>659.0999755859374</c:v>
                </c:pt>
                <c:pt idx="6987">
                  <c:v>659.199951171875</c:v>
                </c:pt>
                <c:pt idx="6988">
                  <c:v>659.2999877929685</c:v>
                </c:pt>
                <c:pt idx="6989">
                  <c:v>659.3999633789062</c:v>
                </c:pt>
                <c:pt idx="6990">
                  <c:v>659.5</c:v>
                </c:pt>
                <c:pt idx="6991">
                  <c:v>659.5999755859374</c:v>
                </c:pt>
                <c:pt idx="6992">
                  <c:v>659.699951171875</c:v>
                </c:pt>
                <c:pt idx="6993">
                  <c:v>659.7999877929685</c:v>
                </c:pt>
                <c:pt idx="6994">
                  <c:v>659.8999633789062</c:v>
                </c:pt>
                <c:pt idx="6995">
                  <c:v>660.0</c:v>
                </c:pt>
                <c:pt idx="6996">
                  <c:v>660.0999755859374</c:v>
                </c:pt>
                <c:pt idx="6997">
                  <c:v>660.199951171875</c:v>
                </c:pt>
                <c:pt idx="6998">
                  <c:v>660.2999877929685</c:v>
                </c:pt>
                <c:pt idx="6999">
                  <c:v>660.3999633789062</c:v>
                </c:pt>
                <c:pt idx="7000">
                  <c:v>660.5</c:v>
                </c:pt>
                <c:pt idx="7001">
                  <c:v>660.5999755859374</c:v>
                </c:pt>
                <c:pt idx="7002">
                  <c:v>660.699951171875</c:v>
                </c:pt>
                <c:pt idx="7003">
                  <c:v>660.7999877929685</c:v>
                </c:pt>
                <c:pt idx="7004">
                  <c:v>660.8999633789062</c:v>
                </c:pt>
                <c:pt idx="7005">
                  <c:v>661.0</c:v>
                </c:pt>
                <c:pt idx="7006">
                  <c:v>661.0999755859374</c:v>
                </c:pt>
                <c:pt idx="7007">
                  <c:v>661.199951171875</c:v>
                </c:pt>
                <c:pt idx="7008">
                  <c:v>661.2999877929685</c:v>
                </c:pt>
                <c:pt idx="7009">
                  <c:v>661.3999633789062</c:v>
                </c:pt>
                <c:pt idx="7010">
                  <c:v>661.5</c:v>
                </c:pt>
                <c:pt idx="7011">
                  <c:v>661.5999755859374</c:v>
                </c:pt>
                <c:pt idx="7012">
                  <c:v>661.699951171875</c:v>
                </c:pt>
                <c:pt idx="7013">
                  <c:v>661.7999877929685</c:v>
                </c:pt>
                <c:pt idx="7014">
                  <c:v>661.8999633789062</c:v>
                </c:pt>
                <c:pt idx="7015">
                  <c:v>662.0</c:v>
                </c:pt>
                <c:pt idx="7016">
                  <c:v>662.0999755859374</c:v>
                </c:pt>
                <c:pt idx="7017">
                  <c:v>662.199951171875</c:v>
                </c:pt>
                <c:pt idx="7018">
                  <c:v>662.2999877929685</c:v>
                </c:pt>
                <c:pt idx="7019">
                  <c:v>662.3999633789062</c:v>
                </c:pt>
                <c:pt idx="7020">
                  <c:v>662.5</c:v>
                </c:pt>
                <c:pt idx="7021">
                  <c:v>662.5999755859374</c:v>
                </c:pt>
                <c:pt idx="7022">
                  <c:v>662.699951171875</c:v>
                </c:pt>
                <c:pt idx="7023">
                  <c:v>662.7999877929685</c:v>
                </c:pt>
                <c:pt idx="7024">
                  <c:v>662.8999633789062</c:v>
                </c:pt>
                <c:pt idx="7025">
                  <c:v>663.0</c:v>
                </c:pt>
                <c:pt idx="7026">
                  <c:v>663.0999755859374</c:v>
                </c:pt>
                <c:pt idx="7027">
                  <c:v>663.199951171875</c:v>
                </c:pt>
                <c:pt idx="7028">
                  <c:v>663.2999877929685</c:v>
                </c:pt>
                <c:pt idx="7029">
                  <c:v>663.3999633789062</c:v>
                </c:pt>
                <c:pt idx="7030">
                  <c:v>663.5</c:v>
                </c:pt>
                <c:pt idx="7031">
                  <c:v>663.5999755859374</c:v>
                </c:pt>
                <c:pt idx="7032">
                  <c:v>663.699951171875</c:v>
                </c:pt>
                <c:pt idx="7033">
                  <c:v>663.7999877929685</c:v>
                </c:pt>
                <c:pt idx="7034">
                  <c:v>663.8999633789062</c:v>
                </c:pt>
                <c:pt idx="7035">
                  <c:v>664.0</c:v>
                </c:pt>
                <c:pt idx="7036">
                  <c:v>664.0999755859374</c:v>
                </c:pt>
                <c:pt idx="7037">
                  <c:v>664.199951171875</c:v>
                </c:pt>
                <c:pt idx="7038">
                  <c:v>664.2999877929685</c:v>
                </c:pt>
                <c:pt idx="7039">
                  <c:v>664.3999633789062</c:v>
                </c:pt>
                <c:pt idx="7040">
                  <c:v>664.5</c:v>
                </c:pt>
                <c:pt idx="7041">
                  <c:v>664.5999755859374</c:v>
                </c:pt>
                <c:pt idx="7042">
                  <c:v>664.699951171875</c:v>
                </c:pt>
                <c:pt idx="7043">
                  <c:v>664.7999877929685</c:v>
                </c:pt>
                <c:pt idx="7044">
                  <c:v>664.8999633789062</c:v>
                </c:pt>
                <c:pt idx="7045">
                  <c:v>665.0</c:v>
                </c:pt>
                <c:pt idx="7046">
                  <c:v>665.0999755859374</c:v>
                </c:pt>
                <c:pt idx="7047">
                  <c:v>665.199951171875</c:v>
                </c:pt>
                <c:pt idx="7048">
                  <c:v>665.2999877929685</c:v>
                </c:pt>
                <c:pt idx="7049">
                  <c:v>665.3999633789062</c:v>
                </c:pt>
                <c:pt idx="7050">
                  <c:v>665.5</c:v>
                </c:pt>
                <c:pt idx="7051">
                  <c:v>665.5999755859374</c:v>
                </c:pt>
                <c:pt idx="7052">
                  <c:v>665.699951171875</c:v>
                </c:pt>
                <c:pt idx="7053">
                  <c:v>665.7999877929685</c:v>
                </c:pt>
                <c:pt idx="7054">
                  <c:v>665.8999633789062</c:v>
                </c:pt>
                <c:pt idx="7055">
                  <c:v>666.0</c:v>
                </c:pt>
                <c:pt idx="7056">
                  <c:v>666.0999755859374</c:v>
                </c:pt>
                <c:pt idx="7057">
                  <c:v>666.199951171875</c:v>
                </c:pt>
                <c:pt idx="7058">
                  <c:v>666.2999877929685</c:v>
                </c:pt>
                <c:pt idx="7059">
                  <c:v>666.3999633789062</c:v>
                </c:pt>
                <c:pt idx="7060">
                  <c:v>666.5</c:v>
                </c:pt>
                <c:pt idx="7061">
                  <c:v>666.5999755859374</c:v>
                </c:pt>
                <c:pt idx="7062">
                  <c:v>666.699951171875</c:v>
                </c:pt>
                <c:pt idx="7063">
                  <c:v>666.7999877929685</c:v>
                </c:pt>
                <c:pt idx="7064">
                  <c:v>666.8999633789062</c:v>
                </c:pt>
                <c:pt idx="7065">
                  <c:v>667.0</c:v>
                </c:pt>
                <c:pt idx="7066">
                  <c:v>667.0999755859374</c:v>
                </c:pt>
                <c:pt idx="7067">
                  <c:v>667.199951171875</c:v>
                </c:pt>
                <c:pt idx="7068">
                  <c:v>667.2999877929685</c:v>
                </c:pt>
                <c:pt idx="7069">
                  <c:v>667.3999633789062</c:v>
                </c:pt>
                <c:pt idx="7070">
                  <c:v>667.5</c:v>
                </c:pt>
                <c:pt idx="7071">
                  <c:v>667.5999755859374</c:v>
                </c:pt>
                <c:pt idx="7072">
                  <c:v>667.699951171875</c:v>
                </c:pt>
                <c:pt idx="7073">
                  <c:v>667.7999877929685</c:v>
                </c:pt>
                <c:pt idx="7074">
                  <c:v>667.8999633789062</c:v>
                </c:pt>
                <c:pt idx="7075">
                  <c:v>668.0</c:v>
                </c:pt>
                <c:pt idx="7076">
                  <c:v>668.0999755859374</c:v>
                </c:pt>
                <c:pt idx="7077">
                  <c:v>668.199951171875</c:v>
                </c:pt>
                <c:pt idx="7078">
                  <c:v>668.2999877929685</c:v>
                </c:pt>
                <c:pt idx="7079">
                  <c:v>668.3999633789062</c:v>
                </c:pt>
                <c:pt idx="7080">
                  <c:v>668.5</c:v>
                </c:pt>
                <c:pt idx="7081">
                  <c:v>668.5999755859374</c:v>
                </c:pt>
                <c:pt idx="7082">
                  <c:v>668.699951171875</c:v>
                </c:pt>
                <c:pt idx="7083">
                  <c:v>668.7999877929685</c:v>
                </c:pt>
                <c:pt idx="7084">
                  <c:v>668.8999633789062</c:v>
                </c:pt>
                <c:pt idx="7085">
                  <c:v>669.0</c:v>
                </c:pt>
                <c:pt idx="7086">
                  <c:v>669.0999755859374</c:v>
                </c:pt>
                <c:pt idx="7087">
                  <c:v>669.199951171875</c:v>
                </c:pt>
                <c:pt idx="7088">
                  <c:v>669.2999877929685</c:v>
                </c:pt>
                <c:pt idx="7089">
                  <c:v>669.3999633789062</c:v>
                </c:pt>
                <c:pt idx="7090">
                  <c:v>669.5</c:v>
                </c:pt>
                <c:pt idx="7091">
                  <c:v>669.5999755859374</c:v>
                </c:pt>
                <c:pt idx="7092">
                  <c:v>669.699951171875</c:v>
                </c:pt>
                <c:pt idx="7093">
                  <c:v>669.7999877929685</c:v>
                </c:pt>
                <c:pt idx="7094">
                  <c:v>669.8999633789062</c:v>
                </c:pt>
                <c:pt idx="7095">
                  <c:v>670.0</c:v>
                </c:pt>
                <c:pt idx="7096">
                  <c:v>670.0999755859374</c:v>
                </c:pt>
                <c:pt idx="7097">
                  <c:v>670.199951171875</c:v>
                </c:pt>
                <c:pt idx="7098">
                  <c:v>670.2999877929685</c:v>
                </c:pt>
                <c:pt idx="7099">
                  <c:v>670.3999633789062</c:v>
                </c:pt>
                <c:pt idx="7100">
                  <c:v>670.5</c:v>
                </c:pt>
                <c:pt idx="7101">
                  <c:v>670.5999755859374</c:v>
                </c:pt>
                <c:pt idx="7102">
                  <c:v>670.699951171875</c:v>
                </c:pt>
                <c:pt idx="7103">
                  <c:v>670.7999877929685</c:v>
                </c:pt>
                <c:pt idx="7104">
                  <c:v>670.8999633789062</c:v>
                </c:pt>
                <c:pt idx="7105">
                  <c:v>671.0</c:v>
                </c:pt>
                <c:pt idx="7106">
                  <c:v>671.0999755859374</c:v>
                </c:pt>
                <c:pt idx="7107">
                  <c:v>671.199951171875</c:v>
                </c:pt>
                <c:pt idx="7108">
                  <c:v>671.2999877929685</c:v>
                </c:pt>
                <c:pt idx="7109">
                  <c:v>671.3999633789062</c:v>
                </c:pt>
                <c:pt idx="7110">
                  <c:v>671.5</c:v>
                </c:pt>
                <c:pt idx="7111">
                  <c:v>671.5999755859374</c:v>
                </c:pt>
                <c:pt idx="7112">
                  <c:v>671.699951171875</c:v>
                </c:pt>
                <c:pt idx="7113">
                  <c:v>671.7999877929685</c:v>
                </c:pt>
                <c:pt idx="7114">
                  <c:v>671.8999633789062</c:v>
                </c:pt>
                <c:pt idx="7115">
                  <c:v>672.0</c:v>
                </c:pt>
                <c:pt idx="7116">
                  <c:v>672.0999755859374</c:v>
                </c:pt>
                <c:pt idx="7117">
                  <c:v>672.199951171875</c:v>
                </c:pt>
                <c:pt idx="7118">
                  <c:v>672.2999877929685</c:v>
                </c:pt>
                <c:pt idx="7119">
                  <c:v>672.3999633789062</c:v>
                </c:pt>
                <c:pt idx="7120">
                  <c:v>672.5</c:v>
                </c:pt>
                <c:pt idx="7121">
                  <c:v>672.5999755859374</c:v>
                </c:pt>
                <c:pt idx="7122">
                  <c:v>672.699951171875</c:v>
                </c:pt>
                <c:pt idx="7123">
                  <c:v>672.7999877929685</c:v>
                </c:pt>
                <c:pt idx="7124">
                  <c:v>672.8999633789062</c:v>
                </c:pt>
                <c:pt idx="7125">
                  <c:v>673.0</c:v>
                </c:pt>
                <c:pt idx="7126">
                  <c:v>673.0999755859374</c:v>
                </c:pt>
                <c:pt idx="7127">
                  <c:v>673.199951171875</c:v>
                </c:pt>
                <c:pt idx="7128">
                  <c:v>673.2999877929685</c:v>
                </c:pt>
                <c:pt idx="7129">
                  <c:v>673.3999633789062</c:v>
                </c:pt>
                <c:pt idx="7130">
                  <c:v>673.5</c:v>
                </c:pt>
                <c:pt idx="7131">
                  <c:v>673.5999755859374</c:v>
                </c:pt>
                <c:pt idx="7132">
                  <c:v>673.699951171875</c:v>
                </c:pt>
                <c:pt idx="7133">
                  <c:v>673.7999877929685</c:v>
                </c:pt>
                <c:pt idx="7134">
                  <c:v>673.8999633789062</c:v>
                </c:pt>
                <c:pt idx="7135">
                  <c:v>674.0</c:v>
                </c:pt>
                <c:pt idx="7136">
                  <c:v>674.0999755859374</c:v>
                </c:pt>
                <c:pt idx="7137">
                  <c:v>674.199951171875</c:v>
                </c:pt>
                <c:pt idx="7138">
                  <c:v>674.2999877929685</c:v>
                </c:pt>
                <c:pt idx="7139">
                  <c:v>674.3999633789062</c:v>
                </c:pt>
                <c:pt idx="7140">
                  <c:v>674.5</c:v>
                </c:pt>
                <c:pt idx="7141">
                  <c:v>674.5999755859374</c:v>
                </c:pt>
                <c:pt idx="7142">
                  <c:v>674.699951171875</c:v>
                </c:pt>
                <c:pt idx="7143">
                  <c:v>674.7999877929685</c:v>
                </c:pt>
                <c:pt idx="7144">
                  <c:v>674.8999633789062</c:v>
                </c:pt>
                <c:pt idx="7145">
                  <c:v>675.0</c:v>
                </c:pt>
                <c:pt idx="7146">
                  <c:v>675.0999755859374</c:v>
                </c:pt>
                <c:pt idx="7147">
                  <c:v>675.199951171875</c:v>
                </c:pt>
                <c:pt idx="7148">
                  <c:v>675.2999877929685</c:v>
                </c:pt>
                <c:pt idx="7149">
                  <c:v>675.3999633789062</c:v>
                </c:pt>
                <c:pt idx="7150">
                  <c:v>675.5</c:v>
                </c:pt>
                <c:pt idx="7151">
                  <c:v>675.5999755859374</c:v>
                </c:pt>
                <c:pt idx="7152">
                  <c:v>675.699951171875</c:v>
                </c:pt>
                <c:pt idx="7153">
                  <c:v>675.7999877929685</c:v>
                </c:pt>
                <c:pt idx="7154">
                  <c:v>675.8999633789062</c:v>
                </c:pt>
                <c:pt idx="7155">
                  <c:v>676.0</c:v>
                </c:pt>
                <c:pt idx="7156">
                  <c:v>676.0999755859374</c:v>
                </c:pt>
                <c:pt idx="7157">
                  <c:v>676.199951171875</c:v>
                </c:pt>
                <c:pt idx="7158">
                  <c:v>676.2999877929685</c:v>
                </c:pt>
                <c:pt idx="7159">
                  <c:v>676.3999633789062</c:v>
                </c:pt>
                <c:pt idx="7160">
                  <c:v>676.5</c:v>
                </c:pt>
                <c:pt idx="7161">
                  <c:v>676.5999755859374</c:v>
                </c:pt>
                <c:pt idx="7162">
                  <c:v>676.699951171875</c:v>
                </c:pt>
                <c:pt idx="7163">
                  <c:v>676.7999877929685</c:v>
                </c:pt>
                <c:pt idx="7164">
                  <c:v>676.8999633789062</c:v>
                </c:pt>
                <c:pt idx="7165">
                  <c:v>677.0</c:v>
                </c:pt>
                <c:pt idx="7166">
                  <c:v>677.0999755859374</c:v>
                </c:pt>
                <c:pt idx="7167">
                  <c:v>677.199951171875</c:v>
                </c:pt>
                <c:pt idx="7168">
                  <c:v>677.2999877929685</c:v>
                </c:pt>
                <c:pt idx="7169">
                  <c:v>677.3999633789062</c:v>
                </c:pt>
                <c:pt idx="7170">
                  <c:v>677.5</c:v>
                </c:pt>
                <c:pt idx="7171">
                  <c:v>677.5999755859374</c:v>
                </c:pt>
                <c:pt idx="7172">
                  <c:v>677.699951171875</c:v>
                </c:pt>
                <c:pt idx="7173">
                  <c:v>677.7999877929685</c:v>
                </c:pt>
                <c:pt idx="7174">
                  <c:v>677.8999633789062</c:v>
                </c:pt>
                <c:pt idx="7175">
                  <c:v>678.0</c:v>
                </c:pt>
                <c:pt idx="7176">
                  <c:v>678.0999755859374</c:v>
                </c:pt>
                <c:pt idx="7177">
                  <c:v>678.199951171875</c:v>
                </c:pt>
                <c:pt idx="7178">
                  <c:v>678.2999877929685</c:v>
                </c:pt>
                <c:pt idx="7179">
                  <c:v>678.3999633789062</c:v>
                </c:pt>
                <c:pt idx="7180">
                  <c:v>678.5</c:v>
                </c:pt>
                <c:pt idx="7181">
                  <c:v>678.5999755859374</c:v>
                </c:pt>
                <c:pt idx="7182">
                  <c:v>678.699951171875</c:v>
                </c:pt>
                <c:pt idx="7183">
                  <c:v>678.7999877929685</c:v>
                </c:pt>
                <c:pt idx="7184">
                  <c:v>678.8999633789062</c:v>
                </c:pt>
                <c:pt idx="7185">
                  <c:v>679.0</c:v>
                </c:pt>
                <c:pt idx="7186">
                  <c:v>679.0999755859374</c:v>
                </c:pt>
                <c:pt idx="7187">
                  <c:v>679.199951171875</c:v>
                </c:pt>
                <c:pt idx="7188">
                  <c:v>679.2999877929685</c:v>
                </c:pt>
                <c:pt idx="7189">
                  <c:v>679.3999633789062</c:v>
                </c:pt>
                <c:pt idx="7190">
                  <c:v>679.5</c:v>
                </c:pt>
                <c:pt idx="7191">
                  <c:v>679.5999755859374</c:v>
                </c:pt>
                <c:pt idx="7192">
                  <c:v>679.699951171875</c:v>
                </c:pt>
                <c:pt idx="7193">
                  <c:v>679.7999877929685</c:v>
                </c:pt>
                <c:pt idx="7194">
                  <c:v>679.8999633789062</c:v>
                </c:pt>
                <c:pt idx="7195">
                  <c:v>680.0</c:v>
                </c:pt>
                <c:pt idx="7196">
                  <c:v>680.0999755859374</c:v>
                </c:pt>
                <c:pt idx="7197">
                  <c:v>680.199951171875</c:v>
                </c:pt>
                <c:pt idx="7198">
                  <c:v>680.2999877929685</c:v>
                </c:pt>
                <c:pt idx="7199">
                  <c:v>680.3999633789062</c:v>
                </c:pt>
                <c:pt idx="7200">
                  <c:v>680.5</c:v>
                </c:pt>
                <c:pt idx="7201">
                  <c:v>680.5999755859374</c:v>
                </c:pt>
                <c:pt idx="7202">
                  <c:v>680.699951171875</c:v>
                </c:pt>
                <c:pt idx="7203">
                  <c:v>680.7999877929685</c:v>
                </c:pt>
                <c:pt idx="7204">
                  <c:v>680.8999633789062</c:v>
                </c:pt>
                <c:pt idx="7205">
                  <c:v>681.0</c:v>
                </c:pt>
                <c:pt idx="7206">
                  <c:v>681.0999755859374</c:v>
                </c:pt>
                <c:pt idx="7207">
                  <c:v>681.199951171875</c:v>
                </c:pt>
                <c:pt idx="7208">
                  <c:v>681.2999877929685</c:v>
                </c:pt>
                <c:pt idx="7209">
                  <c:v>681.3999633789062</c:v>
                </c:pt>
                <c:pt idx="7210">
                  <c:v>681.5</c:v>
                </c:pt>
                <c:pt idx="7211">
                  <c:v>681.5999755859374</c:v>
                </c:pt>
                <c:pt idx="7212">
                  <c:v>681.699951171875</c:v>
                </c:pt>
                <c:pt idx="7213">
                  <c:v>681.7999877929685</c:v>
                </c:pt>
                <c:pt idx="7214">
                  <c:v>681.8999633789062</c:v>
                </c:pt>
                <c:pt idx="7215">
                  <c:v>682.0</c:v>
                </c:pt>
                <c:pt idx="7216">
                  <c:v>682.0999755859374</c:v>
                </c:pt>
                <c:pt idx="7217">
                  <c:v>682.199951171875</c:v>
                </c:pt>
                <c:pt idx="7218">
                  <c:v>682.2999877929685</c:v>
                </c:pt>
                <c:pt idx="7219">
                  <c:v>682.3999633789062</c:v>
                </c:pt>
                <c:pt idx="7220">
                  <c:v>682.5</c:v>
                </c:pt>
                <c:pt idx="7221">
                  <c:v>682.5999755859374</c:v>
                </c:pt>
                <c:pt idx="7222">
                  <c:v>682.699951171875</c:v>
                </c:pt>
                <c:pt idx="7223">
                  <c:v>682.7999877929685</c:v>
                </c:pt>
                <c:pt idx="7224">
                  <c:v>682.8999633789062</c:v>
                </c:pt>
                <c:pt idx="7225">
                  <c:v>683.0</c:v>
                </c:pt>
                <c:pt idx="7226">
                  <c:v>683.0999755859374</c:v>
                </c:pt>
                <c:pt idx="7227">
                  <c:v>683.199951171875</c:v>
                </c:pt>
                <c:pt idx="7228">
                  <c:v>683.2999877929685</c:v>
                </c:pt>
                <c:pt idx="7229">
                  <c:v>683.3999633789062</c:v>
                </c:pt>
                <c:pt idx="7230">
                  <c:v>683.5</c:v>
                </c:pt>
                <c:pt idx="7231">
                  <c:v>683.5999755859374</c:v>
                </c:pt>
                <c:pt idx="7232">
                  <c:v>683.699951171875</c:v>
                </c:pt>
                <c:pt idx="7233">
                  <c:v>683.7999877929685</c:v>
                </c:pt>
                <c:pt idx="7234">
                  <c:v>683.8999633789062</c:v>
                </c:pt>
                <c:pt idx="7235">
                  <c:v>684.0</c:v>
                </c:pt>
                <c:pt idx="7236">
                  <c:v>684.0999755859374</c:v>
                </c:pt>
                <c:pt idx="7237">
                  <c:v>684.199951171875</c:v>
                </c:pt>
                <c:pt idx="7238">
                  <c:v>684.2999877929685</c:v>
                </c:pt>
                <c:pt idx="7239">
                  <c:v>684.3999633789062</c:v>
                </c:pt>
                <c:pt idx="7240">
                  <c:v>684.5</c:v>
                </c:pt>
                <c:pt idx="7241">
                  <c:v>684.5999755859374</c:v>
                </c:pt>
                <c:pt idx="7242">
                  <c:v>684.699951171875</c:v>
                </c:pt>
                <c:pt idx="7243">
                  <c:v>684.7999877929685</c:v>
                </c:pt>
                <c:pt idx="7244">
                  <c:v>684.8999633789062</c:v>
                </c:pt>
                <c:pt idx="7245">
                  <c:v>685.0</c:v>
                </c:pt>
                <c:pt idx="7246">
                  <c:v>685.0999755859374</c:v>
                </c:pt>
                <c:pt idx="7247">
                  <c:v>685.199951171875</c:v>
                </c:pt>
                <c:pt idx="7248">
                  <c:v>685.2999877929685</c:v>
                </c:pt>
                <c:pt idx="7249">
                  <c:v>685.3999633789062</c:v>
                </c:pt>
                <c:pt idx="7250">
                  <c:v>685.5</c:v>
                </c:pt>
                <c:pt idx="7251">
                  <c:v>685.5999755859374</c:v>
                </c:pt>
                <c:pt idx="7252">
                  <c:v>685.699951171875</c:v>
                </c:pt>
                <c:pt idx="7253">
                  <c:v>685.7999877929685</c:v>
                </c:pt>
                <c:pt idx="7254">
                  <c:v>685.8999633789062</c:v>
                </c:pt>
                <c:pt idx="7255">
                  <c:v>686.0</c:v>
                </c:pt>
                <c:pt idx="7256">
                  <c:v>686.0999755859374</c:v>
                </c:pt>
                <c:pt idx="7257">
                  <c:v>686.199951171875</c:v>
                </c:pt>
                <c:pt idx="7258">
                  <c:v>686.2999877929685</c:v>
                </c:pt>
                <c:pt idx="7259">
                  <c:v>686.3999633789062</c:v>
                </c:pt>
                <c:pt idx="7260">
                  <c:v>686.5</c:v>
                </c:pt>
                <c:pt idx="7261">
                  <c:v>686.5999755859374</c:v>
                </c:pt>
                <c:pt idx="7262">
                  <c:v>686.699951171875</c:v>
                </c:pt>
                <c:pt idx="7263">
                  <c:v>686.7999877929685</c:v>
                </c:pt>
                <c:pt idx="7264">
                  <c:v>686.8999633789062</c:v>
                </c:pt>
                <c:pt idx="7265">
                  <c:v>687.0</c:v>
                </c:pt>
                <c:pt idx="7266">
                  <c:v>687.0999755859374</c:v>
                </c:pt>
                <c:pt idx="7267">
                  <c:v>687.199951171875</c:v>
                </c:pt>
                <c:pt idx="7268">
                  <c:v>687.2999877929685</c:v>
                </c:pt>
                <c:pt idx="7269">
                  <c:v>687.3999633789062</c:v>
                </c:pt>
                <c:pt idx="7270">
                  <c:v>687.5</c:v>
                </c:pt>
                <c:pt idx="7271">
                  <c:v>687.5999755859374</c:v>
                </c:pt>
                <c:pt idx="7272">
                  <c:v>687.699951171875</c:v>
                </c:pt>
                <c:pt idx="7273">
                  <c:v>687.7999877929685</c:v>
                </c:pt>
                <c:pt idx="7274">
                  <c:v>687.8999633789062</c:v>
                </c:pt>
                <c:pt idx="7275">
                  <c:v>688.0</c:v>
                </c:pt>
                <c:pt idx="7276">
                  <c:v>688.0999755859374</c:v>
                </c:pt>
                <c:pt idx="7277">
                  <c:v>688.199951171875</c:v>
                </c:pt>
                <c:pt idx="7278">
                  <c:v>688.2999877929685</c:v>
                </c:pt>
                <c:pt idx="7279">
                  <c:v>688.3999633789062</c:v>
                </c:pt>
                <c:pt idx="7280">
                  <c:v>688.5</c:v>
                </c:pt>
                <c:pt idx="7281">
                  <c:v>688.5999755859374</c:v>
                </c:pt>
                <c:pt idx="7282">
                  <c:v>688.699951171875</c:v>
                </c:pt>
                <c:pt idx="7283">
                  <c:v>688.7999877929685</c:v>
                </c:pt>
                <c:pt idx="7284">
                  <c:v>688.8999633789062</c:v>
                </c:pt>
                <c:pt idx="7285">
                  <c:v>689.0</c:v>
                </c:pt>
                <c:pt idx="7286">
                  <c:v>689.0999755859374</c:v>
                </c:pt>
                <c:pt idx="7287">
                  <c:v>689.199951171875</c:v>
                </c:pt>
                <c:pt idx="7288">
                  <c:v>689.2999877929685</c:v>
                </c:pt>
                <c:pt idx="7289">
                  <c:v>689.3999633789062</c:v>
                </c:pt>
                <c:pt idx="7290">
                  <c:v>689.5</c:v>
                </c:pt>
                <c:pt idx="7291">
                  <c:v>689.5999755859374</c:v>
                </c:pt>
                <c:pt idx="7292">
                  <c:v>689.699951171875</c:v>
                </c:pt>
                <c:pt idx="7293">
                  <c:v>689.7999877929685</c:v>
                </c:pt>
                <c:pt idx="7294">
                  <c:v>689.8999633789062</c:v>
                </c:pt>
                <c:pt idx="7295">
                  <c:v>690.0</c:v>
                </c:pt>
                <c:pt idx="7296">
                  <c:v>690.0999755859374</c:v>
                </c:pt>
                <c:pt idx="7297">
                  <c:v>690.199951171875</c:v>
                </c:pt>
                <c:pt idx="7298">
                  <c:v>690.2999877929685</c:v>
                </c:pt>
                <c:pt idx="7299">
                  <c:v>690.3999633789062</c:v>
                </c:pt>
                <c:pt idx="7300">
                  <c:v>690.5</c:v>
                </c:pt>
                <c:pt idx="7301">
                  <c:v>690.5999755859374</c:v>
                </c:pt>
                <c:pt idx="7302">
                  <c:v>690.699951171875</c:v>
                </c:pt>
                <c:pt idx="7303">
                  <c:v>690.7999877929685</c:v>
                </c:pt>
                <c:pt idx="7304">
                  <c:v>690.8999633789062</c:v>
                </c:pt>
                <c:pt idx="7305">
                  <c:v>691.0</c:v>
                </c:pt>
                <c:pt idx="7306">
                  <c:v>691.0999755859374</c:v>
                </c:pt>
                <c:pt idx="7307">
                  <c:v>691.199951171875</c:v>
                </c:pt>
                <c:pt idx="7308">
                  <c:v>691.2999877929685</c:v>
                </c:pt>
                <c:pt idx="7309">
                  <c:v>691.3999633789062</c:v>
                </c:pt>
                <c:pt idx="7310">
                  <c:v>691.5</c:v>
                </c:pt>
                <c:pt idx="7311">
                  <c:v>691.5999755859374</c:v>
                </c:pt>
                <c:pt idx="7312">
                  <c:v>691.699951171875</c:v>
                </c:pt>
                <c:pt idx="7313">
                  <c:v>691.7999877929685</c:v>
                </c:pt>
                <c:pt idx="7314">
                  <c:v>691.8999633789062</c:v>
                </c:pt>
                <c:pt idx="7315">
                  <c:v>692.0</c:v>
                </c:pt>
                <c:pt idx="7316">
                  <c:v>692.0999755859374</c:v>
                </c:pt>
                <c:pt idx="7317">
                  <c:v>692.199951171875</c:v>
                </c:pt>
                <c:pt idx="7318">
                  <c:v>692.2999877929685</c:v>
                </c:pt>
                <c:pt idx="7319">
                  <c:v>692.3999633789062</c:v>
                </c:pt>
                <c:pt idx="7320">
                  <c:v>692.5</c:v>
                </c:pt>
                <c:pt idx="7321">
                  <c:v>692.5999755859374</c:v>
                </c:pt>
                <c:pt idx="7322">
                  <c:v>692.699951171875</c:v>
                </c:pt>
                <c:pt idx="7323">
                  <c:v>692.7999877929685</c:v>
                </c:pt>
                <c:pt idx="7324">
                  <c:v>692.8999633789062</c:v>
                </c:pt>
                <c:pt idx="7325">
                  <c:v>693.0</c:v>
                </c:pt>
                <c:pt idx="7326">
                  <c:v>693.0999755859374</c:v>
                </c:pt>
                <c:pt idx="7327">
                  <c:v>693.199951171875</c:v>
                </c:pt>
                <c:pt idx="7328">
                  <c:v>693.2999877929685</c:v>
                </c:pt>
                <c:pt idx="7329">
                  <c:v>693.3999633789062</c:v>
                </c:pt>
                <c:pt idx="7330">
                  <c:v>693.5</c:v>
                </c:pt>
                <c:pt idx="7331">
                  <c:v>693.5999755859374</c:v>
                </c:pt>
                <c:pt idx="7332">
                  <c:v>693.699951171875</c:v>
                </c:pt>
                <c:pt idx="7333">
                  <c:v>693.7999877929685</c:v>
                </c:pt>
                <c:pt idx="7334">
                  <c:v>693.8999633789062</c:v>
                </c:pt>
                <c:pt idx="7335">
                  <c:v>694.0</c:v>
                </c:pt>
                <c:pt idx="7336">
                  <c:v>694.0999755859374</c:v>
                </c:pt>
                <c:pt idx="7337">
                  <c:v>694.199951171875</c:v>
                </c:pt>
                <c:pt idx="7338">
                  <c:v>694.2999877929685</c:v>
                </c:pt>
                <c:pt idx="7339">
                  <c:v>694.3999633789062</c:v>
                </c:pt>
                <c:pt idx="7340">
                  <c:v>694.5</c:v>
                </c:pt>
                <c:pt idx="7341">
                  <c:v>694.5999755859374</c:v>
                </c:pt>
                <c:pt idx="7342">
                  <c:v>694.699951171875</c:v>
                </c:pt>
                <c:pt idx="7343">
                  <c:v>694.7999877929685</c:v>
                </c:pt>
                <c:pt idx="7344">
                  <c:v>694.8999633789062</c:v>
                </c:pt>
                <c:pt idx="7345">
                  <c:v>695.0</c:v>
                </c:pt>
                <c:pt idx="7346">
                  <c:v>695.0999755859374</c:v>
                </c:pt>
                <c:pt idx="7347">
                  <c:v>695.199951171875</c:v>
                </c:pt>
                <c:pt idx="7348">
                  <c:v>695.2999877929685</c:v>
                </c:pt>
                <c:pt idx="7349">
                  <c:v>695.3999633789062</c:v>
                </c:pt>
                <c:pt idx="7350">
                  <c:v>695.5</c:v>
                </c:pt>
                <c:pt idx="7351">
                  <c:v>695.5999755859374</c:v>
                </c:pt>
                <c:pt idx="7352">
                  <c:v>695.699951171875</c:v>
                </c:pt>
                <c:pt idx="7353">
                  <c:v>695.7999877929685</c:v>
                </c:pt>
                <c:pt idx="7354">
                  <c:v>695.8999633789062</c:v>
                </c:pt>
                <c:pt idx="7355">
                  <c:v>696.0</c:v>
                </c:pt>
                <c:pt idx="7356">
                  <c:v>696.0999755859374</c:v>
                </c:pt>
                <c:pt idx="7357">
                  <c:v>696.199951171875</c:v>
                </c:pt>
                <c:pt idx="7358">
                  <c:v>696.2999877929685</c:v>
                </c:pt>
                <c:pt idx="7359">
                  <c:v>696.3999633789062</c:v>
                </c:pt>
                <c:pt idx="7360">
                  <c:v>696.5</c:v>
                </c:pt>
                <c:pt idx="7361">
                  <c:v>696.5999755859374</c:v>
                </c:pt>
                <c:pt idx="7362">
                  <c:v>696.699951171875</c:v>
                </c:pt>
                <c:pt idx="7363">
                  <c:v>696.7999877929685</c:v>
                </c:pt>
                <c:pt idx="7364">
                  <c:v>696.8999633789062</c:v>
                </c:pt>
                <c:pt idx="7365">
                  <c:v>697.0</c:v>
                </c:pt>
                <c:pt idx="7366">
                  <c:v>697.0999755859374</c:v>
                </c:pt>
                <c:pt idx="7367">
                  <c:v>697.199951171875</c:v>
                </c:pt>
                <c:pt idx="7368">
                  <c:v>697.2999877929685</c:v>
                </c:pt>
                <c:pt idx="7369">
                  <c:v>697.3999633789062</c:v>
                </c:pt>
                <c:pt idx="7370">
                  <c:v>697.5</c:v>
                </c:pt>
                <c:pt idx="7371">
                  <c:v>697.5999755859374</c:v>
                </c:pt>
                <c:pt idx="7372">
                  <c:v>697.699951171875</c:v>
                </c:pt>
                <c:pt idx="7373">
                  <c:v>697.7999877929685</c:v>
                </c:pt>
                <c:pt idx="7374">
                  <c:v>697.8999633789062</c:v>
                </c:pt>
                <c:pt idx="7375">
                  <c:v>698.0</c:v>
                </c:pt>
                <c:pt idx="7376">
                  <c:v>698.0999755859374</c:v>
                </c:pt>
                <c:pt idx="7377">
                  <c:v>698.199951171875</c:v>
                </c:pt>
                <c:pt idx="7378">
                  <c:v>698.2999877929685</c:v>
                </c:pt>
                <c:pt idx="7379">
                  <c:v>698.3999633789062</c:v>
                </c:pt>
                <c:pt idx="7380">
                  <c:v>698.5</c:v>
                </c:pt>
                <c:pt idx="7381">
                  <c:v>698.5999755859374</c:v>
                </c:pt>
                <c:pt idx="7382">
                  <c:v>698.699951171875</c:v>
                </c:pt>
                <c:pt idx="7383">
                  <c:v>698.7999877929685</c:v>
                </c:pt>
                <c:pt idx="7384">
                  <c:v>698.8999633789062</c:v>
                </c:pt>
                <c:pt idx="7385">
                  <c:v>699.0</c:v>
                </c:pt>
                <c:pt idx="7386">
                  <c:v>699.0999755859374</c:v>
                </c:pt>
                <c:pt idx="7387">
                  <c:v>699.199951171875</c:v>
                </c:pt>
                <c:pt idx="7388">
                  <c:v>699.2999877929685</c:v>
                </c:pt>
                <c:pt idx="7389">
                  <c:v>699.3999633789062</c:v>
                </c:pt>
                <c:pt idx="7390">
                  <c:v>699.5</c:v>
                </c:pt>
                <c:pt idx="7391">
                  <c:v>699.5999755859374</c:v>
                </c:pt>
                <c:pt idx="7392">
                  <c:v>699.699951171875</c:v>
                </c:pt>
                <c:pt idx="7393">
                  <c:v>699.7999877929685</c:v>
                </c:pt>
                <c:pt idx="7394">
                  <c:v>699.8999633789062</c:v>
                </c:pt>
                <c:pt idx="7395">
                  <c:v>700.0</c:v>
                </c:pt>
                <c:pt idx="7396">
                  <c:v>700.0999755859374</c:v>
                </c:pt>
                <c:pt idx="7397">
                  <c:v>700.199951171875</c:v>
                </c:pt>
                <c:pt idx="7398">
                  <c:v>700.2999877929685</c:v>
                </c:pt>
                <c:pt idx="7399">
                  <c:v>700.3999633789062</c:v>
                </c:pt>
                <c:pt idx="7400">
                  <c:v>700.5</c:v>
                </c:pt>
                <c:pt idx="7401">
                  <c:v>700.5999755859374</c:v>
                </c:pt>
                <c:pt idx="7402">
                  <c:v>700.699951171875</c:v>
                </c:pt>
                <c:pt idx="7403">
                  <c:v>700.7999877929685</c:v>
                </c:pt>
                <c:pt idx="7404">
                  <c:v>700.8999633789062</c:v>
                </c:pt>
                <c:pt idx="7405">
                  <c:v>701.0</c:v>
                </c:pt>
                <c:pt idx="7406">
                  <c:v>701.0999755859374</c:v>
                </c:pt>
                <c:pt idx="7407">
                  <c:v>701.199951171875</c:v>
                </c:pt>
                <c:pt idx="7408">
                  <c:v>701.2999877929685</c:v>
                </c:pt>
                <c:pt idx="7409">
                  <c:v>701.3999633789062</c:v>
                </c:pt>
                <c:pt idx="7410">
                  <c:v>701.5</c:v>
                </c:pt>
                <c:pt idx="7411">
                  <c:v>701.5999755859374</c:v>
                </c:pt>
                <c:pt idx="7412">
                  <c:v>701.699951171875</c:v>
                </c:pt>
                <c:pt idx="7413">
                  <c:v>701.7999877929685</c:v>
                </c:pt>
                <c:pt idx="7414">
                  <c:v>701.8999633789062</c:v>
                </c:pt>
                <c:pt idx="7415">
                  <c:v>702.0</c:v>
                </c:pt>
                <c:pt idx="7416">
                  <c:v>702.0999755859374</c:v>
                </c:pt>
                <c:pt idx="7417">
                  <c:v>702.199951171875</c:v>
                </c:pt>
                <c:pt idx="7418">
                  <c:v>702.2999877929685</c:v>
                </c:pt>
                <c:pt idx="7419">
                  <c:v>702.3999633789062</c:v>
                </c:pt>
                <c:pt idx="7420">
                  <c:v>702.5</c:v>
                </c:pt>
                <c:pt idx="7421">
                  <c:v>702.5999755859374</c:v>
                </c:pt>
                <c:pt idx="7422">
                  <c:v>702.699951171875</c:v>
                </c:pt>
                <c:pt idx="7423">
                  <c:v>702.7999877929685</c:v>
                </c:pt>
                <c:pt idx="7424">
                  <c:v>702.8999633789062</c:v>
                </c:pt>
                <c:pt idx="7425">
                  <c:v>703.0</c:v>
                </c:pt>
                <c:pt idx="7426">
                  <c:v>703.0999755859374</c:v>
                </c:pt>
                <c:pt idx="7427">
                  <c:v>703.199951171875</c:v>
                </c:pt>
                <c:pt idx="7428">
                  <c:v>703.2999877929685</c:v>
                </c:pt>
                <c:pt idx="7429">
                  <c:v>703.3999633789062</c:v>
                </c:pt>
                <c:pt idx="7430">
                  <c:v>703.5</c:v>
                </c:pt>
                <c:pt idx="7431">
                  <c:v>703.5999755859374</c:v>
                </c:pt>
                <c:pt idx="7432">
                  <c:v>703.699951171875</c:v>
                </c:pt>
                <c:pt idx="7433">
                  <c:v>703.7999877929685</c:v>
                </c:pt>
                <c:pt idx="7434">
                  <c:v>703.8999633789062</c:v>
                </c:pt>
                <c:pt idx="7435">
                  <c:v>704.0</c:v>
                </c:pt>
                <c:pt idx="7436">
                  <c:v>704.0999755859374</c:v>
                </c:pt>
                <c:pt idx="7437">
                  <c:v>704.199951171875</c:v>
                </c:pt>
                <c:pt idx="7438">
                  <c:v>704.2999877929685</c:v>
                </c:pt>
                <c:pt idx="7439">
                  <c:v>704.3999633789062</c:v>
                </c:pt>
                <c:pt idx="7440">
                  <c:v>704.5</c:v>
                </c:pt>
                <c:pt idx="7441">
                  <c:v>704.5999755859374</c:v>
                </c:pt>
                <c:pt idx="7442">
                  <c:v>704.699951171875</c:v>
                </c:pt>
                <c:pt idx="7443">
                  <c:v>704.7999877929685</c:v>
                </c:pt>
                <c:pt idx="7444">
                  <c:v>704.8999633789062</c:v>
                </c:pt>
                <c:pt idx="7445">
                  <c:v>705.0</c:v>
                </c:pt>
                <c:pt idx="7446">
                  <c:v>705.0999755859374</c:v>
                </c:pt>
                <c:pt idx="7447">
                  <c:v>705.199951171875</c:v>
                </c:pt>
                <c:pt idx="7448">
                  <c:v>705.2999877929685</c:v>
                </c:pt>
                <c:pt idx="7449">
                  <c:v>705.3999633789062</c:v>
                </c:pt>
                <c:pt idx="7450">
                  <c:v>705.5</c:v>
                </c:pt>
                <c:pt idx="7451">
                  <c:v>705.5999755859374</c:v>
                </c:pt>
                <c:pt idx="7452">
                  <c:v>705.699951171875</c:v>
                </c:pt>
                <c:pt idx="7453">
                  <c:v>705.7999877929685</c:v>
                </c:pt>
                <c:pt idx="7454">
                  <c:v>705.8999633789062</c:v>
                </c:pt>
                <c:pt idx="7455">
                  <c:v>706.0</c:v>
                </c:pt>
                <c:pt idx="7456">
                  <c:v>706.0999755859374</c:v>
                </c:pt>
                <c:pt idx="7457">
                  <c:v>706.199951171875</c:v>
                </c:pt>
                <c:pt idx="7458">
                  <c:v>706.2999877929685</c:v>
                </c:pt>
                <c:pt idx="7459">
                  <c:v>706.3999633789062</c:v>
                </c:pt>
                <c:pt idx="7460">
                  <c:v>706.5</c:v>
                </c:pt>
                <c:pt idx="7461">
                  <c:v>706.5999755859374</c:v>
                </c:pt>
                <c:pt idx="7462">
                  <c:v>706.699951171875</c:v>
                </c:pt>
                <c:pt idx="7463">
                  <c:v>706.7999877929685</c:v>
                </c:pt>
                <c:pt idx="7464">
                  <c:v>706.8999633789062</c:v>
                </c:pt>
                <c:pt idx="7465">
                  <c:v>707.0</c:v>
                </c:pt>
                <c:pt idx="7466">
                  <c:v>707.0999755859374</c:v>
                </c:pt>
                <c:pt idx="7467">
                  <c:v>707.199951171875</c:v>
                </c:pt>
                <c:pt idx="7468">
                  <c:v>707.2999877929685</c:v>
                </c:pt>
                <c:pt idx="7469">
                  <c:v>707.3999633789062</c:v>
                </c:pt>
                <c:pt idx="7470">
                  <c:v>707.5</c:v>
                </c:pt>
                <c:pt idx="7471">
                  <c:v>707.5999755859374</c:v>
                </c:pt>
                <c:pt idx="7472">
                  <c:v>707.699951171875</c:v>
                </c:pt>
                <c:pt idx="7473">
                  <c:v>707.7999877929685</c:v>
                </c:pt>
                <c:pt idx="7474">
                  <c:v>707.8999633789062</c:v>
                </c:pt>
                <c:pt idx="7475">
                  <c:v>708.0</c:v>
                </c:pt>
                <c:pt idx="7476">
                  <c:v>708.0999755859374</c:v>
                </c:pt>
                <c:pt idx="7477">
                  <c:v>708.199951171875</c:v>
                </c:pt>
                <c:pt idx="7478">
                  <c:v>708.2999877929685</c:v>
                </c:pt>
                <c:pt idx="7479">
                  <c:v>708.3999633789062</c:v>
                </c:pt>
                <c:pt idx="7480">
                  <c:v>708.5</c:v>
                </c:pt>
                <c:pt idx="7481">
                  <c:v>708.5999755859374</c:v>
                </c:pt>
                <c:pt idx="7482">
                  <c:v>708.699951171875</c:v>
                </c:pt>
                <c:pt idx="7483">
                  <c:v>708.7999877929685</c:v>
                </c:pt>
                <c:pt idx="7484">
                  <c:v>708.8999633789062</c:v>
                </c:pt>
                <c:pt idx="7485">
                  <c:v>709.0</c:v>
                </c:pt>
                <c:pt idx="7486">
                  <c:v>709.0999755859374</c:v>
                </c:pt>
                <c:pt idx="7487">
                  <c:v>709.199951171875</c:v>
                </c:pt>
                <c:pt idx="7488">
                  <c:v>709.2999877929685</c:v>
                </c:pt>
                <c:pt idx="7489">
                  <c:v>709.3999633789062</c:v>
                </c:pt>
                <c:pt idx="7490">
                  <c:v>709.5</c:v>
                </c:pt>
                <c:pt idx="7491">
                  <c:v>709.5999755859374</c:v>
                </c:pt>
                <c:pt idx="7492">
                  <c:v>709.699951171875</c:v>
                </c:pt>
                <c:pt idx="7493">
                  <c:v>709.7999877929685</c:v>
                </c:pt>
                <c:pt idx="7494">
                  <c:v>709.8999633789062</c:v>
                </c:pt>
                <c:pt idx="7495">
                  <c:v>710.0</c:v>
                </c:pt>
                <c:pt idx="7496">
                  <c:v>710.0999755859374</c:v>
                </c:pt>
                <c:pt idx="7497">
                  <c:v>710.199951171875</c:v>
                </c:pt>
                <c:pt idx="7498">
                  <c:v>710.2999877929685</c:v>
                </c:pt>
                <c:pt idx="7499">
                  <c:v>710.3999633789062</c:v>
                </c:pt>
                <c:pt idx="7500">
                  <c:v>710.5</c:v>
                </c:pt>
                <c:pt idx="7501">
                  <c:v>710.5999755859374</c:v>
                </c:pt>
                <c:pt idx="7502">
                  <c:v>710.699951171875</c:v>
                </c:pt>
                <c:pt idx="7503">
                  <c:v>710.7999877929685</c:v>
                </c:pt>
                <c:pt idx="7504">
                  <c:v>710.8999633789062</c:v>
                </c:pt>
                <c:pt idx="7505">
                  <c:v>711.0</c:v>
                </c:pt>
                <c:pt idx="7506">
                  <c:v>711.0999755859374</c:v>
                </c:pt>
                <c:pt idx="7507">
                  <c:v>711.199951171875</c:v>
                </c:pt>
                <c:pt idx="7508">
                  <c:v>711.2999877929685</c:v>
                </c:pt>
                <c:pt idx="7509">
                  <c:v>711.3999633789062</c:v>
                </c:pt>
                <c:pt idx="7510">
                  <c:v>711.5</c:v>
                </c:pt>
                <c:pt idx="7511">
                  <c:v>711.5999755859374</c:v>
                </c:pt>
                <c:pt idx="7512">
                  <c:v>711.699951171875</c:v>
                </c:pt>
                <c:pt idx="7513">
                  <c:v>711.7999877929685</c:v>
                </c:pt>
                <c:pt idx="7514">
                  <c:v>711.8999633789062</c:v>
                </c:pt>
                <c:pt idx="7515">
                  <c:v>712.0</c:v>
                </c:pt>
                <c:pt idx="7516">
                  <c:v>712.0999755859374</c:v>
                </c:pt>
                <c:pt idx="7517">
                  <c:v>712.199951171875</c:v>
                </c:pt>
                <c:pt idx="7518">
                  <c:v>712.2999877929685</c:v>
                </c:pt>
                <c:pt idx="7519">
                  <c:v>712.3999633789062</c:v>
                </c:pt>
                <c:pt idx="7520">
                  <c:v>712.5</c:v>
                </c:pt>
                <c:pt idx="7521">
                  <c:v>712.5999755859374</c:v>
                </c:pt>
                <c:pt idx="7522">
                  <c:v>712.699951171875</c:v>
                </c:pt>
                <c:pt idx="7523">
                  <c:v>712.7999877929685</c:v>
                </c:pt>
                <c:pt idx="7524">
                  <c:v>712.8999633789062</c:v>
                </c:pt>
                <c:pt idx="7525">
                  <c:v>713.0</c:v>
                </c:pt>
                <c:pt idx="7526">
                  <c:v>713.0999755859374</c:v>
                </c:pt>
                <c:pt idx="7527">
                  <c:v>713.199951171875</c:v>
                </c:pt>
                <c:pt idx="7528">
                  <c:v>713.2999877929685</c:v>
                </c:pt>
                <c:pt idx="7529">
                  <c:v>713.3999633789062</c:v>
                </c:pt>
                <c:pt idx="7530">
                  <c:v>713.5</c:v>
                </c:pt>
                <c:pt idx="7531">
                  <c:v>713.5999755859374</c:v>
                </c:pt>
                <c:pt idx="7532">
                  <c:v>713.699951171875</c:v>
                </c:pt>
                <c:pt idx="7533">
                  <c:v>713.7999877929685</c:v>
                </c:pt>
                <c:pt idx="7534">
                  <c:v>713.8999633789062</c:v>
                </c:pt>
                <c:pt idx="7535">
                  <c:v>714.0</c:v>
                </c:pt>
                <c:pt idx="7536">
                  <c:v>714.0999755859374</c:v>
                </c:pt>
                <c:pt idx="7537">
                  <c:v>714.199951171875</c:v>
                </c:pt>
                <c:pt idx="7538">
                  <c:v>714.2999877929685</c:v>
                </c:pt>
                <c:pt idx="7539">
                  <c:v>714.3999633789062</c:v>
                </c:pt>
                <c:pt idx="7540">
                  <c:v>714.5</c:v>
                </c:pt>
                <c:pt idx="7541">
                  <c:v>714.5999755859374</c:v>
                </c:pt>
                <c:pt idx="7542">
                  <c:v>714.699951171875</c:v>
                </c:pt>
                <c:pt idx="7543">
                  <c:v>714.7999877929685</c:v>
                </c:pt>
                <c:pt idx="7544">
                  <c:v>714.8999633789062</c:v>
                </c:pt>
                <c:pt idx="7545">
                  <c:v>715.0</c:v>
                </c:pt>
                <c:pt idx="7546">
                  <c:v>715.0999755859374</c:v>
                </c:pt>
                <c:pt idx="7547">
                  <c:v>715.199951171875</c:v>
                </c:pt>
                <c:pt idx="7548">
                  <c:v>715.2999877929685</c:v>
                </c:pt>
                <c:pt idx="7549">
                  <c:v>715.3999633789062</c:v>
                </c:pt>
                <c:pt idx="7550">
                  <c:v>715.5</c:v>
                </c:pt>
                <c:pt idx="7551">
                  <c:v>715.5999755859374</c:v>
                </c:pt>
                <c:pt idx="7552">
                  <c:v>715.699951171875</c:v>
                </c:pt>
                <c:pt idx="7553">
                  <c:v>715.7999877929685</c:v>
                </c:pt>
                <c:pt idx="7554">
                  <c:v>715.8999633789062</c:v>
                </c:pt>
                <c:pt idx="7555">
                  <c:v>716.0</c:v>
                </c:pt>
                <c:pt idx="7556">
                  <c:v>716.0999755859374</c:v>
                </c:pt>
                <c:pt idx="7557">
                  <c:v>716.199951171875</c:v>
                </c:pt>
                <c:pt idx="7558">
                  <c:v>716.2999877929685</c:v>
                </c:pt>
                <c:pt idx="7559">
                  <c:v>716.3999633789062</c:v>
                </c:pt>
                <c:pt idx="7560">
                  <c:v>716.5</c:v>
                </c:pt>
                <c:pt idx="7561">
                  <c:v>716.5999755859374</c:v>
                </c:pt>
                <c:pt idx="7562">
                  <c:v>716.699951171875</c:v>
                </c:pt>
                <c:pt idx="7563">
                  <c:v>716.7999877929685</c:v>
                </c:pt>
                <c:pt idx="7564">
                  <c:v>716.8999633789062</c:v>
                </c:pt>
                <c:pt idx="7565">
                  <c:v>717.0</c:v>
                </c:pt>
                <c:pt idx="7566">
                  <c:v>717.0999755859374</c:v>
                </c:pt>
                <c:pt idx="7567">
                  <c:v>717.199951171875</c:v>
                </c:pt>
                <c:pt idx="7568">
                  <c:v>717.2999877929685</c:v>
                </c:pt>
                <c:pt idx="7569">
                  <c:v>717.3999633789062</c:v>
                </c:pt>
                <c:pt idx="7570">
                  <c:v>717.5</c:v>
                </c:pt>
                <c:pt idx="7571">
                  <c:v>717.5999755859374</c:v>
                </c:pt>
                <c:pt idx="7572">
                  <c:v>717.699951171875</c:v>
                </c:pt>
                <c:pt idx="7573">
                  <c:v>717.7999877929685</c:v>
                </c:pt>
                <c:pt idx="7574">
                  <c:v>717.8999633789062</c:v>
                </c:pt>
                <c:pt idx="7575">
                  <c:v>718.0</c:v>
                </c:pt>
                <c:pt idx="7576">
                  <c:v>718.0999755859374</c:v>
                </c:pt>
                <c:pt idx="7577">
                  <c:v>718.199951171875</c:v>
                </c:pt>
                <c:pt idx="7578">
                  <c:v>718.2999877929685</c:v>
                </c:pt>
                <c:pt idx="7579">
                  <c:v>718.3999633789062</c:v>
                </c:pt>
                <c:pt idx="7580">
                  <c:v>718.5</c:v>
                </c:pt>
                <c:pt idx="7581">
                  <c:v>718.5999755859374</c:v>
                </c:pt>
                <c:pt idx="7582">
                  <c:v>718.699951171875</c:v>
                </c:pt>
                <c:pt idx="7583">
                  <c:v>718.7999877929685</c:v>
                </c:pt>
                <c:pt idx="7584">
                  <c:v>718.8999633789062</c:v>
                </c:pt>
                <c:pt idx="7585">
                  <c:v>719.0</c:v>
                </c:pt>
                <c:pt idx="7586">
                  <c:v>719.0999755859374</c:v>
                </c:pt>
                <c:pt idx="7587">
                  <c:v>719.199951171875</c:v>
                </c:pt>
                <c:pt idx="7588">
                  <c:v>719.2999877929685</c:v>
                </c:pt>
                <c:pt idx="7589">
                  <c:v>719.3999633789062</c:v>
                </c:pt>
                <c:pt idx="7590">
                  <c:v>719.5</c:v>
                </c:pt>
                <c:pt idx="7591">
                  <c:v>719.5999755859374</c:v>
                </c:pt>
                <c:pt idx="7592">
                  <c:v>719.699951171875</c:v>
                </c:pt>
                <c:pt idx="7593">
                  <c:v>719.7999877929685</c:v>
                </c:pt>
                <c:pt idx="7594">
                  <c:v>719.8999633789062</c:v>
                </c:pt>
                <c:pt idx="7595">
                  <c:v>720.0</c:v>
                </c:pt>
                <c:pt idx="7596">
                  <c:v>720.0999755859374</c:v>
                </c:pt>
                <c:pt idx="7597">
                  <c:v>720.199951171875</c:v>
                </c:pt>
                <c:pt idx="7598">
                  <c:v>720.2999877929685</c:v>
                </c:pt>
                <c:pt idx="7599">
                  <c:v>720.3999633789062</c:v>
                </c:pt>
                <c:pt idx="7600">
                  <c:v>720.5</c:v>
                </c:pt>
                <c:pt idx="7601">
                  <c:v>720.5999755859374</c:v>
                </c:pt>
                <c:pt idx="7602">
                  <c:v>720.699951171875</c:v>
                </c:pt>
                <c:pt idx="7603">
                  <c:v>720.7999877929685</c:v>
                </c:pt>
                <c:pt idx="7604">
                  <c:v>720.8999633789062</c:v>
                </c:pt>
                <c:pt idx="7605">
                  <c:v>721.0</c:v>
                </c:pt>
                <c:pt idx="7606">
                  <c:v>721.0999755859374</c:v>
                </c:pt>
                <c:pt idx="7607">
                  <c:v>721.199951171875</c:v>
                </c:pt>
                <c:pt idx="7608">
                  <c:v>721.2999877929685</c:v>
                </c:pt>
                <c:pt idx="7609">
                  <c:v>721.3999633789062</c:v>
                </c:pt>
                <c:pt idx="7610">
                  <c:v>721.5</c:v>
                </c:pt>
                <c:pt idx="7611">
                  <c:v>721.5999755859374</c:v>
                </c:pt>
                <c:pt idx="7612">
                  <c:v>721.699951171875</c:v>
                </c:pt>
                <c:pt idx="7613">
                  <c:v>721.7999877929685</c:v>
                </c:pt>
                <c:pt idx="7614">
                  <c:v>721.8999633789062</c:v>
                </c:pt>
                <c:pt idx="7615">
                  <c:v>722.0</c:v>
                </c:pt>
                <c:pt idx="7616">
                  <c:v>722.0999755859374</c:v>
                </c:pt>
                <c:pt idx="7617">
                  <c:v>722.199951171875</c:v>
                </c:pt>
                <c:pt idx="7618">
                  <c:v>722.2999877929685</c:v>
                </c:pt>
                <c:pt idx="7619">
                  <c:v>722.3999633789062</c:v>
                </c:pt>
                <c:pt idx="7620">
                  <c:v>722.5</c:v>
                </c:pt>
                <c:pt idx="7621">
                  <c:v>722.5999755859374</c:v>
                </c:pt>
                <c:pt idx="7622">
                  <c:v>722.699951171875</c:v>
                </c:pt>
                <c:pt idx="7623">
                  <c:v>722.7999877929685</c:v>
                </c:pt>
                <c:pt idx="7624">
                  <c:v>722.8999633789062</c:v>
                </c:pt>
                <c:pt idx="7625">
                  <c:v>723.0</c:v>
                </c:pt>
                <c:pt idx="7626">
                  <c:v>723.0999755859374</c:v>
                </c:pt>
                <c:pt idx="7627">
                  <c:v>723.199951171875</c:v>
                </c:pt>
                <c:pt idx="7628">
                  <c:v>723.2999877929685</c:v>
                </c:pt>
                <c:pt idx="7629">
                  <c:v>723.3999633789062</c:v>
                </c:pt>
                <c:pt idx="7630">
                  <c:v>723.5</c:v>
                </c:pt>
                <c:pt idx="7631">
                  <c:v>723.5999755859374</c:v>
                </c:pt>
                <c:pt idx="7632">
                  <c:v>723.699951171875</c:v>
                </c:pt>
                <c:pt idx="7633">
                  <c:v>723.7999877929685</c:v>
                </c:pt>
                <c:pt idx="7634">
                  <c:v>723.8999633789062</c:v>
                </c:pt>
                <c:pt idx="7635">
                  <c:v>724.0</c:v>
                </c:pt>
                <c:pt idx="7636">
                  <c:v>724.0999755859374</c:v>
                </c:pt>
                <c:pt idx="7637">
                  <c:v>724.199951171875</c:v>
                </c:pt>
                <c:pt idx="7638">
                  <c:v>724.2999877929685</c:v>
                </c:pt>
                <c:pt idx="7639">
                  <c:v>724.3999633789062</c:v>
                </c:pt>
                <c:pt idx="7640">
                  <c:v>724.5</c:v>
                </c:pt>
                <c:pt idx="7641">
                  <c:v>724.5999755859374</c:v>
                </c:pt>
                <c:pt idx="7642">
                  <c:v>724.699951171875</c:v>
                </c:pt>
                <c:pt idx="7643">
                  <c:v>724.7999877929685</c:v>
                </c:pt>
                <c:pt idx="7644">
                  <c:v>724.8999633789062</c:v>
                </c:pt>
                <c:pt idx="7645">
                  <c:v>725.0</c:v>
                </c:pt>
                <c:pt idx="7646">
                  <c:v>725.0999755859374</c:v>
                </c:pt>
                <c:pt idx="7647">
                  <c:v>725.199951171875</c:v>
                </c:pt>
                <c:pt idx="7648">
                  <c:v>725.2999877929685</c:v>
                </c:pt>
                <c:pt idx="7649">
                  <c:v>725.3999633789062</c:v>
                </c:pt>
                <c:pt idx="7650">
                  <c:v>725.5</c:v>
                </c:pt>
                <c:pt idx="7651">
                  <c:v>725.5999755859374</c:v>
                </c:pt>
                <c:pt idx="7652">
                  <c:v>725.699951171875</c:v>
                </c:pt>
                <c:pt idx="7653">
                  <c:v>725.7999877929685</c:v>
                </c:pt>
                <c:pt idx="7654">
                  <c:v>725.8999633789062</c:v>
                </c:pt>
                <c:pt idx="7655">
                  <c:v>726.0</c:v>
                </c:pt>
                <c:pt idx="7656">
                  <c:v>726.0999755859374</c:v>
                </c:pt>
                <c:pt idx="7657">
                  <c:v>726.199951171875</c:v>
                </c:pt>
                <c:pt idx="7658">
                  <c:v>726.2999877929685</c:v>
                </c:pt>
                <c:pt idx="7659">
                  <c:v>726.3999633789062</c:v>
                </c:pt>
                <c:pt idx="7660">
                  <c:v>726.5</c:v>
                </c:pt>
                <c:pt idx="7661">
                  <c:v>726.5999755859374</c:v>
                </c:pt>
                <c:pt idx="7662">
                  <c:v>726.699951171875</c:v>
                </c:pt>
                <c:pt idx="7663">
                  <c:v>726.7999877929685</c:v>
                </c:pt>
                <c:pt idx="7664">
                  <c:v>726.8999633789062</c:v>
                </c:pt>
                <c:pt idx="7665">
                  <c:v>727.0</c:v>
                </c:pt>
                <c:pt idx="7666">
                  <c:v>727.0999755859374</c:v>
                </c:pt>
                <c:pt idx="7667">
                  <c:v>727.199951171875</c:v>
                </c:pt>
                <c:pt idx="7668">
                  <c:v>727.2999877929685</c:v>
                </c:pt>
                <c:pt idx="7669">
                  <c:v>727.3999633789062</c:v>
                </c:pt>
                <c:pt idx="7670">
                  <c:v>727.5</c:v>
                </c:pt>
                <c:pt idx="7671">
                  <c:v>727.5999755859374</c:v>
                </c:pt>
                <c:pt idx="7672">
                  <c:v>727.699951171875</c:v>
                </c:pt>
                <c:pt idx="7673">
                  <c:v>727.7999877929685</c:v>
                </c:pt>
                <c:pt idx="7674">
                  <c:v>727.8999633789062</c:v>
                </c:pt>
                <c:pt idx="7675">
                  <c:v>728.0</c:v>
                </c:pt>
                <c:pt idx="7676">
                  <c:v>728.0999755859374</c:v>
                </c:pt>
                <c:pt idx="7677">
                  <c:v>728.199951171875</c:v>
                </c:pt>
                <c:pt idx="7678">
                  <c:v>728.2999877929685</c:v>
                </c:pt>
                <c:pt idx="7679">
                  <c:v>728.3999633789062</c:v>
                </c:pt>
                <c:pt idx="7680">
                  <c:v>728.5</c:v>
                </c:pt>
                <c:pt idx="7681">
                  <c:v>728.5999755859374</c:v>
                </c:pt>
                <c:pt idx="7682">
                  <c:v>728.699951171875</c:v>
                </c:pt>
                <c:pt idx="7683">
                  <c:v>728.7999877929685</c:v>
                </c:pt>
                <c:pt idx="7684">
                  <c:v>728.8999633789062</c:v>
                </c:pt>
                <c:pt idx="7685">
                  <c:v>729.0</c:v>
                </c:pt>
                <c:pt idx="7686">
                  <c:v>729.0999755859374</c:v>
                </c:pt>
                <c:pt idx="7687">
                  <c:v>729.199951171875</c:v>
                </c:pt>
                <c:pt idx="7688">
                  <c:v>729.2999877929685</c:v>
                </c:pt>
                <c:pt idx="7689">
                  <c:v>729.3999633789062</c:v>
                </c:pt>
                <c:pt idx="7690">
                  <c:v>729.5</c:v>
                </c:pt>
                <c:pt idx="7691">
                  <c:v>729.5999755859374</c:v>
                </c:pt>
                <c:pt idx="7692">
                  <c:v>729.699951171875</c:v>
                </c:pt>
                <c:pt idx="7693">
                  <c:v>729.7999877929685</c:v>
                </c:pt>
                <c:pt idx="7694">
                  <c:v>729.8999633789062</c:v>
                </c:pt>
                <c:pt idx="7695">
                  <c:v>730.0</c:v>
                </c:pt>
                <c:pt idx="7696">
                  <c:v>730.0999755859374</c:v>
                </c:pt>
                <c:pt idx="7697">
                  <c:v>730.199951171875</c:v>
                </c:pt>
                <c:pt idx="7698">
                  <c:v>730.2999877929685</c:v>
                </c:pt>
                <c:pt idx="7699">
                  <c:v>730.3999633789062</c:v>
                </c:pt>
                <c:pt idx="7700">
                  <c:v>730.5</c:v>
                </c:pt>
                <c:pt idx="7701">
                  <c:v>730.5999755859374</c:v>
                </c:pt>
                <c:pt idx="7702">
                  <c:v>730.699951171875</c:v>
                </c:pt>
                <c:pt idx="7703">
                  <c:v>730.7999877929685</c:v>
                </c:pt>
                <c:pt idx="7704">
                  <c:v>730.8999633789062</c:v>
                </c:pt>
                <c:pt idx="7705">
                  <c:v>731.0</c:v>
                </c:pt>
                <c:pt idx="7706">
                  <c:v>731.0999755859374</c:v>
                </c:pt>
                <c:pt idx="7707">
                  <c:v>731.199951171875</c:v>
                </c:pt>
                <c:pt idx="7708">
                  <c:v>731.2999877929685</c:v>
                </c:pt>
                <c:pt idx="7709">
                  <c:v>731.3999633789062</c:v>
                </c:pt>
                <c:pt idx="7710">
                  <c:v>731.5</c:v>
                </c:pt>
                <c:pt idx="7711">
                  <c:v>731.5999755859374</c:v>
                </c:pt>
                <c:pt idx="7712">
                  <c:v>731.699951171875</c:v>
                </c:pt>
                <c:pt idx="7713">
                  <c:v>731.7999877929685</c:v>
                </c:pt>
                <c:pt idx="7714">
                  <c:v>731.8999633789062</c:v>
                </c:pt>
                <c:pt idx="7715">
                  <c:v>732.0</c:v>
                </c:pt>
                <c:pt idx="7716">
                  <c:v>732.0999755859374</c:v>
                </c:pt>
                <c:pt idx="7717">
                  <c:v>732.199951171875</c:v>
                </c:pt>
                <c:pt idx="7718">
                  <c:v>732.2999877929685</c:v>
                </c:pt>
                <c:pt idx="7719">
                  <c:v>732.3999633789062</c:v>
                </c:pt>
                <c:pt idx="7720">
                  <c:v>732.5</c:v>
                </c:pt>
                <c:pt idx="7721">
                  <c:v>732.5999755859374</c:v>
                </c:pt>
                <c:pt idx="7722">
                  <c:v>732.699951171875</c:v>
                </c:pt>
                <c:pt idx="7723">
                  <c:v>732.7999877929685</c:v>
                </c:pt>
                <c:pt idx="7724">
                  <c:v>732.8999633789062</c:v>
                </c:pt>
                <c:pt idx="7725">
                  <c:v>733.0</c:v>
                </c:pt>
                <c:pt idx="7726">
                  <c:v>733.0999755859374</c:v>
                </c:pt>
                <c:pt idx="7727">
                  <c:v>733.199951171875</c:v>
                </c:pt>
                <c:pt idx="7728">
                  <c:v>733.2999877929685</c:v>
                </c:pt>
                <c:pt idx="7729">
                  <c:v>733.3999633789062</c:v>
                </c:pt>
                <c:pt idx="7730">
                  <c:v>733.5</c:v>
                </c:pt>
                <c:pt idx="7731">
                  <c:v>733.5999755859374</c:v>
                </c:pt>
                <c:pt idx="7732">
                  <c:v>733.699951171875</c:v>
                </c:pt>
                <c:pt idx="7733">
                  <c:v>733.7999877929685</c:v>
                </c:pt>
                <c:pt idx="7734">
                  <c:v>733.8999633789062</c:v>
                </c:pt>
                <c:pt idx="7735">
                  <c:v>734.0</c:v>
                </c:pt>
                <c:pt idx="7736">
                  <c:v>734.0999755859374</c:v>
                </c:pt>
                <c:pt idx="7737">
                  <c:v>734.199951171875</c:v>
                </c:pt>
                <c:pt idx="7738">
                  <c:v>734.2999877929685</c:v>
                </c:pt>
                <c:pt idx="7739">
                  <c:v>734.3999633789062</c:v>
                </c:pt>
                <c:pt idx="7740">
                  <c:v>734.5</c:v>
                </c:pt>
                <c:pt idx="7741">
                  <c:v>734.5999755859374</c:v>
                </c:pt>
                <c:pt idx="7742">
                  <c:v>734.699951171875</c:v>
                </c:pt>
                <c:pt idx="7743">
                  <c:v>734.7999877929685</c:v>
                </c:pt>
                <c:pt idx="7744">
                  <c:v>734.8999633789062</c:v>
                </c:pt>
                <c:pt idx="7745">
                  <c:v>735.0</c:v>
                </c:pt>
                <c:pt idx="7746">
                  <c:v>735.0999755859374</c:v>
                </c:pt>
                <c:pt idx="7747">
                  <c:v>735.199951171875</c:v>
                </c:pt>
                <c:pt idx="7748">
                  <c:v>735.2999877929685</c:v>
                </c:pt>
                <c:pt idx="7749">
                  <c:v>735.3999633789062</c:v>
                </c:pt>
                <c:pt idx="7750">
                  <c:v>735.5</c:v>
                </c:pt>
                <c:pt idx="7751">
                  <c:v>735.5999755859374</c:v>
                </c:pt>
                <c:pt idx="7752">
                  <c:v>735.699951171875</c:v>
                </c:pt>
                <c:pt idx="7753">
                  <c:v>735.7999877929685</c:v>
                </c:pt>
                <c:pt idx="7754">
                  <c:v>735.8999633789062</c:v>
                </c:pt>
                <c:pt idx="7755">
                  <c:v>736.0</c:v>
                </c:pt>
                <c:pt idx="7756">
                  <c:v>736.0999755859374</c:v>
                </c:pt>
                <c:pt idx="7757">
                  <c:v>736.199951171875</c:v>
                </c:pt>
                <c:pt idx="7758">
                  <c:v>736.2999877929685</c:v>
                </c:pt>
                <c:pt idx="7759">
                  <c:v>736.3999633789062</c:v>
                </c:pt>
                <c:pt idx="7760">
                  <c:v>736.5</c:v>
                </c:pt>
                <c:pt idx="7761">
                  <c:v>736.5999755859374</c:v>
                </c:pt>
                <c:pt idx="7762">
                  <c:v>736.699951171875</c:v>
                </c:pt>
                <c:pt idx="7763">
                  <c:v>736.7999877929685</c:v>
                </c:pt>
                <c:pt idx="7764">
                  <c:v>736.8999633789062</c:v>
                </c:pt>
                <c:pt idx="7765">
                  <c:v>737.0</c:v>
                </c:pt>
                <c:pt idx="7766">
                  <c:v>737.0999755859374</c:v>
                </c:pt>
                <c:pt idx="7767">
                  <c:v>737.199951171875</c:v>
                </c:pt>
                <c:pt idx="7768">
                  <c:v>737.2999877929685</c:v>
                </c:pt>
                <c:pt idx="7769">
                  <c:v>737.3999633789062</c:v>
                </c:pt>
                <c:pt idx="7770">
                  <c:v>737.5</c:v>
                </c:pt>
                <c:pt idx="7771">
                  <c:v>737.5999755859374</c:v>
                </c:pt>
                <c:pt idx="7772">
                  <c:v>737.699951171875</c:v>
                </c:pt>
                <c:pt idx="7773">
                  <c:v>737.7999877929685</c:v>
                </c:pt>
                <c:pt idx="7774">
                  <c:v>737.8999633789062</c:v>
                </c:pt>
                <c:pt idx="7775">
                  <c:v>738.0</c:v>
                </c:pt>
                <c:pt idx="7776">
                  <c:v>738.0999755859374</c:v>
                </c:pt>
                <c:pt idx="7777">
                  <c:v>738.199951171875</c:v>
                </c:pt>
                <c:pt idx="7778">
                  <c:v>738.2999877929685</c:v>
                </c:pt>
                <c:pt idx="7779">
                  <c:v>738.3999633789062</c:v>
                </c:pt>
                <c:pt idx="7780">
                  <c:v>738.5</c:v>
                </c:pt>
                <c:pt idx="7781">
                  <c:v>738.5999755859374</c:v>
                </c:pt>
                <c:pt idx="7782">
                  <c:v>738.699951171875</c:v>
                </c:pt>
                <c:pt idx="7783">
                  <c:v>738.7999877929685</c:v>
                </c:pt>
                <c:pt idx="7784">
                  <c:v>738.8999633789062</c:v>
                </c:pt>
                <c:pt idx="7785">
                  <c:v>739.0</c:v>
                </c:pt>
                <c:pt idx="7786">
                  <c:v>739.0999755859374</c:v>
                </c:pt>
                <c:pt idx="7787">
                  <c:v>739.199951171875</c:v>
                </c:pt>
                <c:pt idx="7788">
                  <c:v>739.2999877929685</c:v>
                </c:pt>
                <c:pt idx="7789">
                  <c:v>739.3999633789062</c:v>
                </c:pt>
                <c:pt idx="7790">
                  <c:v>739.5</c:v>
                </c:pt>
                <c:pt idx="7791">
                  <c:v>739.5999755859374</c:v>
                </c:pt>
                <c:pt idx="7792">
                  <c:v>739.699951171875</c:v>
                </c:pt>
                <c:pt idx="7793">
                  <c:v>739.7999877929685</c:v>
                </c:pt>
                <c:pt idx="7794">
                  <c:v>739.8999633789062</c:v>
                </c:pt>
                <c:pt idx="7795">
                  <c:v>740.0</c:v>
                </c:pt>
                <c:pt idx="7796">
                  <c:v>740.0999755859374</c:v>
                </c:pt>
                <c:pt idx="7797">
                  <c:v>740.199951171875</c:v>
                </c:pt>
                <c:pt idx="7798">
                  <c:v>740.2999877929685</c:v>
                </c:pt>
                <c:pt idx="7799">
                  <c:v>740.3999633789062</c:v>
                </c:pt>
                <c:pt idx="7800">
                  <c:v>740.5</c:v>
                </c:pt>
                <c:pt idx="7801">
                  <c:v>740.5999755859374</c:v>
                </c:pt>
                <c:pt idx="7802">
                  <c:v>740.699951171875</c:v>
                </c:pt>
                <c:pt idx="7803">
                  <c:v>740.7999877929685</c:v>
                </c:pt>
                <c:pt idx="7804">
                  <c:v>740.8999633789062</c:v>
                </c:pt>
                <c:pt idx="7805">
                  <c:v>741.0</c:v>
                </c:pt>
                <c:pt idx="7806">
                  <c:v>741.0999755859374</c:v>
                </c:pt>
                <c:pt idx="7807">
                  <c:v>741.199951171875</c:v>
                </c:pt>
                <c:pt idx="7808">
                  <c:v>741.2999877929685</c:v>
                </c:pt>
                <c:pt idx="7809">
                  <c:v>741.3999633789062</c:v>
                </c:pt>
                <c:pt idx="7810">
                  <c:v>741.5</c:v>
                </c:pt>
                <c:pt idx="7811">
                  <c:v>741.5999755859374</c:v>
                </c:pt>
                <c:pt idx="7812">
                  <c:v>741.699951171875</c:v>
                </c:pt>
                <c:pt idx="7813">
                  <c:v>741.7999877929685</c:v>
                </c:pt>
                <c:pt idx="7814">
                  <c:v>741.8999633789062</c:v>
                </c:pt>
                <c:pt idx="7815">
                  <c:v>742.0</c:v>
                </c:pt>
                <c:pt idx="7816">
                  <c:v>742.0999755859374</c:v>
                </c:pt>
                <c:pt idx="7817">
                  <c:v>742.199951171875</c:v>
                </c:pt>
                <c:pt idx="7818">
                  <c:v>742.2999877929685</c:v>
                </c:pt>
                <c:pt idx="7819">
                  <c:v>742.3999633789062</c:v>
                </c:pt>
                <c:pt idx="7820">
                  <c:v>742.5</c:v>
                </c:pt>
                <c:pt idx="7821">
                  <c:v>742.5999755859374</c:v>
                </c:pt>
                <c:pt idx="7822">
                  <c:v>742.699951171875</c:v>
                </c:pt>
                <c:pt idx="7823">
                  <c:v>742.7999877929685</c:v>
                </c:pt>
                <c:pt idx="7824">
                  <c:v>742.8999633789062</c:v>
                </c:pt>
                <c:pt idx="7825">
                  <c:v>743.0</c:v>
                </c:pt>
                <c:pt idx="7826">
                  <c:v>743.0999755859374</c:v>
                </c:pt>
                <c:pt idx="7827">
                  <c:v>743.199951171875</c:v>
                </c:pt>
                <c:pt idx="7828">
                  <c:v>743.2999877929685</c:v>
                </c:pt>
                <c:pt idx="7829">
                  <c:v>743.3999633789062</c:v>
                </c:pt>
                <c:pt idx="7830">
                  <c:v>743.5</c:v>
                </c:pt>
                <c:pt idx="7831">
                  <c:v>743.5999755859374</c:v>
                </c:pt>
                <c:pt idx="7832">
                  <c:v>743.699951171875</c:v>
                </c:pt>
                <c:pt idx="7833">
                  <c:v>743.7999877929685</c:v>
                </c:pt>
                <c:pt idx="7834">
                  <c:v>743.8999633789062</c:v>
                </c:pt>
                <c:pt idx="7835">
                  <c:v>744.0</c:v>
                </c:pt>
                <c:pt idx="7836">
                  <c:v>744.0999755859374</c:v>
                </c:pt>
                <c:pt idx="7837">
                  <c:v>744.199951171875</c:v>
                </c:pt>
                <c:pt idx="7838">
                  <c:v>744.2999877929685</c:v>
                </c:pt>
                <c:pt idx="7839">
                  <c:v>744.3999633789062</c:v>
                </c:pt>
                <c:pt idx="7840">
                  <c:v>744.5</c:v>
                </c:pt>
                <c:pt idx="7841">
                  <c:v>744.5999755859374</c:v>
                </c:pt>
                <c:pt idx="7842">
                  <c:v>744.699951171875</c:v>
                </c:pt>
                <c:pt idx="7843">
                  <c:v>744.7999877929685</c:v>
                </c:pt>
                <c:pt idx="7844">
                  <c:v>744.8999633789062</c:v>
                </c:pt>
                <c:pt idx="7845">
                  <c:v>745.0</c:v>
                </c:pt>
                <c:pt idx="7846">
                  <c:v>745.0999755859374</c:v>
                </c:pt>
                <c:pt idx="7847">
                  <c:v>745.199951171875</c:v>
                </c:pt>
                <c:pt idx="7848">
                  <c:v>745.2999877929685</c:v>
                </c:pt>
                <c:pt idx="7849">
                  <c:v>745.3999633789062</c:v>
                </c:pt>
                <c:pt idx="7850">
                  <c:v>745.5</c:v>
                </c:pt>
                <c:pt idx="7851">
                  <c:v>745.5999755859374</c:v>
                </c:pt>
                <c:pt idx="7852">
                  <c:v>745.699951171875</c:v>
                </c:pt>
                <c:pt idx="7853">
                  <c:v>745.7999877929685</c:v>
                </c:pt>
                <c:pt idx="7854">
                  <c:v>745.8999633789062</c:v>
                </c:pt>
                <c:pt idx="7855">
                  <c:v>746.0</c:v>
                </c:pt>
                <c:pt idx="7856">
                  <c:v>746.0999755859374</c:v>
                </c:pt>
                <c:pt idx="7857">
                  <c:v>746.199951171875</c:v>
                </c:pt>
                <c:pt idx="7858">
                  <c:v>746.2999877929685</c:v>
                </c:pt>
                <c:pt idx="7859">
                  <c:v>746.3999633789062</c:v>
                </c:pt>
                <c:pt idx="7860">
                  <c:v>746.5</c:v>
                </c:pt>
                <c:pt idx="7861">
                  <c:v>746.5999755859374</c:v>
                </c:pt>
                <c:pt idx="7862">
                  <c:v>746.699951171875</c:v>
                </c:pt>
                <c:pt idx="7863">
                  <c:v>746.7999877929685</c:v>
                </c:pt>
                <c:pt idx="7864">
                  <c:v>746.8999633789062</c:v>
                </c:pt>
                <c:pt idx="7865">
                  <c:v>747.0</c:v>
                </c:pt>
                <c:pt idx="7866">
                  <c:v>747.0999755859374</c:v>
                </c:pt>
                <c:pt idx="7867">
                  <c:v>747.199951171875</c:v>
                </c:pt>
                <c:pt idx="7868">
                  <c:v>747.2999877929685</c:v>
                </c:pt>
                <c:pt idx="7869">
                  <c:v>747.3999633789062</c:v>
                </c:pt>
                <c:pt idx="7870">
                  <c:v>747.5</c:v>
                </c:pt>
                <c:pt idx="7871">
                  <c:v>747.5999755859374</c:v>
                </c:pt>
                <c:pt idx="7872">
                  <c:v>747.699951171875</c:v>
                </c:pt>
                <c:pt idx="7873">
                  <c:v>747.7999877929685</c:v>
                </c:pt>
                <c:pt idx="7874">
                  <c:v>747.8999633789062</c:v>
                </c:pt>
                <c:pt idx="7875">
                  <c:v>748.0</c:v>
                </c:pt>
                <c:pt idx="7876">
                  <c:v>748.0999755859374</c:v>
                </c:pt>
                <c:pt idx="7877">
                  <c:v>748.199951171875</c:v>
                </c:pt>
                <c:pt idx="7878">
                  <c:v>748.2999877929685</c:v>
                </c:pt>
                <c:pt idx="7879">
                  <c:v>748.3999633789062</c:v>
                </c:pt>
                <c:pt idx="7880">
                  <c:v>748.5</c:v>
                </c:pt>
                <c:pt idx="7881">
                  <c:v>748.5999755859374</c:v>
                </c:pt>
                <c:pt idx="7882">
                  <c:v>748.699951171875</c:v>
                </c:pt>
                <c:pt idx="7883">
                  <c:v>748.7999877929685</c:v>
                </c:pt>
                <c:pt idx="7884">
                  <c:v>748.8999633789062</c:v>
                </c:pt>
                <c:pt idx="7885">
                  <c:v>749.0</c:v>
                </c:pt>
                <c:pt idx="7886">
                  <c:v>749.0999755859374</c:v>
                </c:pt>
                <c:pt idx="7887">
                  <c:v>749.199951171875</c:v>
                </c:pt>
                <c:pt idx="7888">
                  <c:v>749.2999877929685</c:v>
                </c:pt>
              </c:numCache>
            </c:numRef>
          </c:xVal>
          <c:yVal>
            <c:numRef>
              <c:f>Sheet1!$P$2:$P$7890</c:f>
              <c:numCache>
                <c:formatCode>General</c:formatCode>
                <c:ptCount val="7889"/>
                <c:pt idx="0">
                  <c:v>0.0</c:v>
                </c:pt>
                <c:pt idx="1">
                  <c:v>0.0</c:v>
                </c:pt>
                <c:pt idx="2">
                  <c:v>0.0</c:v>
                </c:pt>
                <c:pt idx="3">
                  <c:v>0.0</c:v>
                </c:pt>
                <c:pt idx="4">
                  <c:v>0.0</c:v>
                </c:pt>
                <c:pt idx="5">
                  <c:v>0.0</c:v>
                </c:pt>
                <c:pt idx="6">
                  <c:v>0.0</c:v>
                </c:pt>
                <c:pt idx="7">
                  <c:v>0.0</c:v>
                </c:pt>
                <c:pt idx="8">
                  <c:v>0.0</c:v>
                </c:pt>
                <c:pt idx="9">
                  <c:v>0.0</c:v>
                </c:pt>
                <c:pt idx="10">
                  <c:v>0.0</c:v>
                </c:pt>
                <c:pt idx="11">
                  <c:v>0.0</c:v>
                </c:pt>
                <c:pt idx="12">
                  <c:v>0.0</c:v>
                </c:pt>
                <c:pt idx="13">
                  <c:v>0.0</c:v>
                </c:pt>
                <c:pt idx="14">
                  <c:v>0.0</c:v>
                </c:pt>
                <c:pt idx="15">
                  <c:v>0.0</c:v>
                </c:pt>
                <c:pt idx="16">
                  <c:v>0.0</c:v>
                </c:pt>
                <c:pt idx="17">
                  <c:v>0.0</c:v>
                </c:pt>
                <c:pt idx="18">
                  <c:v>0.0</c:v>
                </c:pt>
                <c:pt idx="19">
                  <c:v>0.0</c:v>
                </c:pt>
                <c:pt idx="20">
                  <c:v>0.0</c:v>
                </c:pt>
                <c:pt idx="21">
                  <c:v>0.0</c:v>
                </c:pt>
                <c:pt idx="22">
                  <c:v>0.0</c:v>
                </c:pt>
                <c:pt idx="23">
                  <c:v>0.0</c:v>
                </c:pt>
                <c:pt idx="24">
                  <c:v>0.0</c:v>
                </c:pt>
                <c:pt idx="25">
                  <c:v>0.0</c:v>
                </c:pt>
                <c:pt idx="26">
                  <c:v>0.0</c:v>
                </c:pt>
                <c:pt idx="27">
                  <c:v>0.0</c:v>
                </c:pt>
                <c:pt idx="28">
                  <c:v>0.0</c:v>
                </c:pt>
                <c:pt idx="29">
                  <c:v>0.0</c:v>
                </c:pt>
                <c:pt idx="30">
                  <c:v>0.0</c:v>
                </c:pt>
                <c:pt idx="31">
                  <c:v>0.0</c:v>
                </c:pt>
                <c:pt idx="32">
                  <c:v>0.0</c:v>
                </c:pt>
                <c:pt idx="33">
                  <c:v>0.0</c:v>
                </c:pt>
                <c:pt idx="34">
                  <c:v>0.0</c:v>
                </c:pt>
                <c:pt idx="35">
                  <c:v>0.0</c:v>
                </c:pt>
                <c:pt idx="36">
                  <c:v>0.0</c:v>
                </c:pt>
                <c:pt idx="37">
                  <c:v>0.0</c:v>
                </c:pt>
                <c:pt idx="38">
                  <c:v>0.0</c:v>
                </c:pt>
                <c:pt idx="39">
                  <c:v>0.0</c:v>
                </c:pt>
                <c:pt idx="40">
                  <c:v>0.0</c:v>
                </c:pt>
                <c:pt idx="41">
                  <c:v>0.0</c:v>
                </c:pt>
                <c:pt idx="42">
                  <c:v>0.0</c:v>
                </c:pt>
                <c:pt idx="43">
                  <c:v>0.0</c:v>
                </c:pt>
                <c:pt idx="44">
                  <c:v>0.0</c:v>
                </c:pt>
                <c:pt idx="45">
                  <c:v>0.0</c:v>
                </c:pt>
                <c:pt idx="46">
                  <c:v>0.0</c:v>
                </c:pt>
                <c:pt idx="47">
                  <c:v>0.0</c:v>
                </c:pt>
                <c:pt idx="48">
                  <c:v>0.0</c:v>
                </c:pt>
                <c:pt idx="49">
                  <c:v>0.0</c:v>
                </c:pt>
                <c:pt idx="50">
                  <c:v>0.0</c:v>
                </c:pt>
                <c:pt idx="51">
                  <c:v>0.0</c:v>
                </c:pt>
                <c:pt idx="52">
                  <c:v>0.0</c:v>
                </c:pt>
                <c:pt idx="53">
                  <c:v>0.0</c:v>
                </c:pt>
                <c:pt idx="54">
                  <c:v>0.0</c:v>
                </c:pt>
                <c:pt idx="55">
                  <c:v>0.0</c:v>
                </c:pt>
                <c:pt idx="56">
                  <c:v>0.0</c:v>
                </c:pt>
                <c:pt idx="57">
                  <c:v>0.0</c:v>
                </c:pt>
                <c:pt idx="58">
                  <c:v>0.0</c:v>
                </c:pt>
                <c:pt idx="59">
                  <c:v>0.0</c:v>
                </c:pt>
                <c:pt idx="60">
                  <c:v>0.0</c:v>
                </c:pt>
                <c:pt idx="61">
                  <c:v>0.0</c:v>
                </c:pt>
                <c:pt idx="62">
                  <c:v>0.0</c:v>
                </c:pt>
                <c:pt idx="63">
                  <c:v>0.0</c:v>
                </c:pt>
                <c:pt idx="64">
                  <c:v>0.0</c:v>
                </c:pt>
                <c:pt idx="65">
                  <c:v>0.0</c:v>
                </c:pt>
                <c:pt idx="66">
                  <c:v>0.0</c:v>
                </c:pt>
                <c:pt idx="67">
                  <c:v>0.0</c:v>
                </c:pt>
                <c:pt idx="68">
                  <c:v>0.0</c:v>
                </c:pt>
                <c:pt idx="69">
                  <c:v>0.0</c:v>
                </c:pt>
                <c:pt idx="70">
                  <c:v>0.0</c:v>
                </c:pt>
                <c:pt idx="71">
                  <c:v>0.0</c:v>
                </c:pt>
                <c:pt idx="72">
                  <c:v>0.0</c:v>
                </c:pt>
                <c:pt idx="73">
                  <c:v>0.0</c:v>
                </c:pt>
                <c:pt idx="74">
                  <c:v>0.0</c:v>
                </c:pt>
                <c:pt idx="75">
                  <c:v>0.0</c:v>
                </c:pt>
                <c:pt idx="76">
                  <c:v>0.0</c:v>
                </c:pt>
                <c:pt idx="77">
                  <c:v>0.0</c:v>
                </c:pt>
                <c:pt idx="78">
                  <c:v>0.0</c:v>
                </c:pt>
                <c:pt idx="79">
                  <c:v>0.0</c:v>
                </c:pt>
                <c:pt idx="80">
                  <c:v>0.0</c:v>
                </c:pt>
                <c:pt idx="81">
                  <c:v>0.0</c:v>
                </c:pt>
                <c:pt idx="82">
                  <c:v>0.0</c:v>
                </c:pt>
                <c:pt idx="83">
                  <c:v>0.0</c:v>
                </c:pt>
                <c:pt idx="84">
                  <c:v>0.0</c:v>
                </c:pt>
                <c:pt idx="85">
                  <c:v>0.0</c:v>
                </c:pt>
                <c:pt idx="86">
                  <c:v>0.0</c:v>
                </c:pt>
                <c:pt idx="87">
                  <c:v>0.0</c:v>
                </c:pt>
                <c:pt idx="88">
                  <c:v>0.0</c:v>
                </c:pt>
                <c:pt idx="89">
                  <c:v>0.0</c:v>
                </c:pt>
                <c:pt idx="90">
                  <c:v>0.0</c:v>
                </c:pt>
                <c:pt idx="91">
                  <c:v>0.0</c:v>
                </c:pt>
                <c:pt idx="92">
                  <c:v>0.0</c:v>
                </c:pt>
                <c:pt idx="93">
                  <c:v>0.0</c:v>
                </c:pt>
                <c:pt idx="94">
                  <c:v>0.0</c:v>
                </c:pt>
                <c:pt idx="95">
                  <c:v>0.0</c:v>
                </c:pt>
                <c:pt idx="96">
                  <c:v>0.0</c:v>
                </c:pt>
                <c:pt idx="97">
                  <c:v>0.0</c:v>
                </c:pt>
                <c:pt idx="98">
                  <c:v>0.0</c:v>
                </c:pt>
                <c:pt idx="99">
                  <c:v>0.0</c:v>
                </c:pt>
                <c:pt idx="100">
                  <c:v>0.0</c:v>
                </c:pt>
                <c:pt idx="101">
                  <c:v>0.0</c:v>
                </c:pt>
                <c:pt idx="102">
                  <c:v>0.0</c:v>
                </c:pt>
                <c:pt idx="103">
                  <c:v>0.0</c:v>
                </c:pt>
                <c:pt idx="104">
                  <c:v>0.0</c:v>
                </c:pt>
                <c:pt idx="105">
                  <c:v>0.0</c:v>
                </c:pt>
                <c:pt idx="106">
                  <c:v>0.0</c:v>
                </c:pt>
                <c:pt idx="107">
                  <c:v>0.0</c:v>
                </c:pt>
                <c:pt idx="108">
                  <c:v>0.0</c:v>
                </c:pt>
                <c:pt idx="109">
                  <c:v>0.0</c:v>
                </c:pt>
                <c:pt idx="110">
                  <c:v>0.0</c:v>
                </c:pt>
                <c:pt idx="111">
                  <c:v>0.0</c:v>
                </c:pt>
                <c:pt idx="112">
                  <c:v>0.0</c:v>
                </c:pt>
                <c:pt idx="113">
                  <c:v>0.0</c:v>
                </c:pt>
                <c:pt idx="114">
                  <c:v>0.0</c:v>
                </c:pt>
                <c:pt idx="115">
                  <c:v>0.0</c:v>
                </c:pt>
                <c:pt idx="116">
                  <c:v>0.0</c:v>
                </c:pt>
                <c:pt idx="117">
                  <c:v>0.0</c:v>
                </c:pt>
                <c:pt idx="118">
                  <c:v>0.0</c:v>
                </c:pt>
                <c:pt idx="119">
                  <c:v>0.0</c:v>
                </c:pt>
                <c:pt idx="120">
                  <c:v>0.0</c:v>
                </c:pt>
                <c:pt idx="121">
                  <c:v>0.0</c:v>
                </c:pt>
                <c:pt idx="122">
                  <c:v>0.0</c:v>
                </c:pt>
                <c:pt idx="123">
                  <c:v>0.0</c:v>
                </c:pt>
                <c:pt idx="124">
                  <c:v>0.0</c:v>
                </c:pt>
                <c:pt idx="125">
                  <c:v>0.0</c:v>
                </c:pt>
                <c:pt idx="126">
                  <c:v>0.0</c:v>
                </c:pt>
                <c:pt idx="127">
                  <c:v>0.0</c:v>
                </c:pt>
                <c:pt idx="128">
                  <c:v>0.0</c:v>
                </c:pt>
                <c:pt idx="129">
                  <c:v>0.0</c:v>
                </c:pt>
                <c:pt idx="130">
                  <c:v>0.0</c:v>
                </c:pt>
                <c:pt idx="131">
                  <c:v>0.0</c:v>
                </c:pt>
                <c:pt idx="132">
                  <c:v>0.0</c:v>
                </c:pt>
                <c:pt idx="133">
                  <c:v>0.0</c:v>
                </c:pt>
                <c:pt idx="134">
                  <c:v>0.0</c:v>
                </c:pt>
                <c:pt idx="135">
                  <c:v>0.0</c:v>
                </c:pt>
                <c:pt idx="136">
                  <c:v>0.0</c:v>
                </c:pt>
                <c:pt idx="137">
                  <c:v>0.0</c:v>
                </c:pt>
                <c:pt idx="138">
                  <c:v>0.0</c:v>
                </c:pt>
                <c:pt idx="139">
                  <c:v>0.0</c:v>
                </c:pt>
                <c:pt idx="140">
                  <c:v>0.0</c:v>
                </c:pt>
                <c:pt idx="141">
                  <c:v>0.0</c:v>
                </c:pt>
                <c:pt idx="142">
                  <c:v>0.0</c:v>
                </c:pt>
                <c:pt idx="143">
                  <c:v>0.0</c:v>
                </c:pt>
                <c:pt idx="144">
                  <c:v>0.0</c:v>
                </c:pt>
                <c:pt idx="145">
                  <c:v>0.0</c:v>
                </c:pt>
                <c:pt idx="146">
                  <c:v>0.0</c:v>
                </c:pt>
                <c:pt idx="147">
                  <c:v>0.0</c:v>
                </c:pt>
                <c:pt idx="148">
                  <c:v>0.0</c:v>
                </c:pt>
                <c:pt idx="149">
                  <c:v>0.0</c:v>
                </c:pt>
                <c:pt idx="150">
                  <c:v>0.0</c:v>
                </c:pt>
                <c:pt idx="151">
                  <c:v>0.0</c:v>
                </c:pt>
                <c:pt idx="152">
                  <c:v>0.0</c:v>
                </c:pt>
                <c:pt idx="153">
                  <c:v>0.0</c:v>
                </c:pt>
                <c:pt idx="154">
                  <c:v>0.0</c:v>
                </c:pt>
                <c:pt idx="155">
                  <c:v>0.0</c:v>
                </c:pt>
                <c:pt idx="156">
                  <c:v>0.0</c:v>
                </c:pt>
                <c:pt idx="157">
                  <c:v>0.0</c:v>
                </c:pt>
                <c:pt idx="158">
                  <c:v>0.0</c:v>
                </c:pt>
                <c:pt idx="159">
                  <c:v>0.0</c:v>
                </c:pt>
                <c:pt idx="160">
                  <c:v>0.0</c:v>
                </c:pt>
                <c:pt idx="161">
                  <c:v>0.0</c:v>
                </c:pt>
                <c:pt idx="162">
                  <c:v>0.0</c:v>
                </c:pt>
                <c:pt idx="163">
                  <c:v>0.0</c:v>
                </c:pt>
                <c:pt idx="164">
                  <c:v>0.0</c:v>
                </c:pt>
                <c:pt idx="165">
                  <c:v>0.0</c:v>
                </c:pt>
                <c:pt idx="166">
                  <c:v>0.0</c:v>
                </c:pt>
                <c:pt idx="167">
                  <c:v>0.0</c:v>
                </c:pt>
                <c:pt idx="168">
                  <c:v>0.0</c:v>
                </c:pt>
                <c:pt idx="169">
                  <c:v>0.0</c:v>
                </c:pt>
                <c:pt idx="170">
                  <c:v>0.0</c:v>
                </c:pt>
                <c:pt idx="171">
                  <c:v>0.0</c:v>
                </c:pt>
                <c:pt idx="172">
                  <c:v>0.0</c:v>
                </c:pt>
                <c:pt idx="173">
                  <c:v>0.0</c:v>
                </c:pt>
                <c:pt idx="174">
                  <c:v>0.0</c:v>
                </c:pt>
                <c:pt idx="175">
                  <c:v>0.0</c:v>
                </c:pt>
                <c:pt idx="176">
                  <c:v>0.0</c:v>
                </c:pt>
                <c:pt idx="177">
                  <c:v>0.0</c:v>
                </c:pt>
                <c:pt idx="178">
                  <c:v>0.0</c:v>
                </c:pt>
                <c:pt idx="179">
                  <c:v>0.0</c:v>
                </c:pt>
                <c:pt idx="180">
                  <c:v>0.0</c:v>
                </c:pt>
                <c:pt idx="181">
                  <c:v>0.0</c:v>
                </c:pt>
                <c:pt idx="182">
                  <c:v>0.0</c:v>
                </c:pt>
                <c:pt idx="183">
                  <c:v>0.0</c:v>
                </c:pt>
                <c:pt idx="184">
                  <c:v>0.0</c:v>
                </c:pt>
                <c:pt idx="185">
                  <c:v>0.0</c:v>
                </c:pt>
                <c:pt idx="186">
                  <c:v>0.0</c:v>
                </c:pt>
                <c:pt idx="187">
                  <c:v>0.0</c:v>
                </c:pt>
                <c:pt idx="188">
                  <c:v>0.0</c:v>
                </c:pt>
                <c:pt idx="189">
                  <c:v>0.0</c:v>
                </c:pt>
                <c:pt idx="190">
                  <c:v>0.0</c:v>
                </c:pt>
                <c:pt idx="191">
                  <c:v>0.0</c:v>
                </c:pt>
                <c:pt idx="192">
                  <c:v>0.0</c:v>
                </c:pt>
                <c:pt idx="193">
                  <c:v>0.0</c:v>
                </c:pt>
                <c:pt idx="194">
                  <c:v>0.0</c:v>
                </c:pt>
                <c:pt idx="195">
                  <c:v>0.0</c:v>
                </c:pt>
                <c:pt idx="196">
                  <c:v>0.0</c:v>
                </c:pt>
                <c:pt idx="197">
                  <c:v>0.0</c:v>
                </c:pt>
                <c:pt idx="198">
                  <c:v>0.0</c:v>
                </c:pt>
                <c:pt idx="199">
                  <c:v>0.0</c:v>
                </c:pt>
                <c:pt idx="200">
                  <c:v>0.0</c:v>
                </c:pt>
                <c:pt idx="201">
                  <c:v>0.0</c:v>
                </c:pt>
                <c:pt idx="202">
                  <c:v>0.0</c:v>
                </c:pt>
                <c:pt idx="203">
                  <c:v>0.0</c:v>
                </c:pt>
                <c:pt idx="204">
                  <c:v>0.0</c:v>
                </c:pt>
                <c:pt idx="205">
                  <c:v>0.0</c:v>
                </c:pt>
                <c:pt idx="206">
                  <c:v>0.0</c:v>
                </c:pt>
                <c:pt idx="207">
                  <c:v>0.0</c:v>
                </c:pt>
                <c:pt idx="208">
                  <c:v>0.0</c:v>
                </c:pt>
                <c:pt idx="209">
                  <c:v>0.0</c:v>
                </c:pt>
                <c:pt idx="210">
                  <c:v>0.0</c:v>
                </c:pt>
                <c:pt idx="211">
                  <c:v>0.0</c:v>
                </c:pt>
                <c:pt idx="212">
                  <c:v>0.0</c:v>
                </c:pt>
                <c:pt idx="213">
                  <c:v>0.0</c:v>
                </c:pt>
                <c:pt idx="214">
                  <c:v>0.0</c:v>
                </c:pt>
                <c:pt idx="215">
                  <c:v>0.0</c:v>
                </c:pt>
                <c:pt idx="216">
                  <c:v>0.0</c:v>
                </c:pt>
                <c:pt idx="217">
                  <c:v>0.0</c:v>
                </c:pt>
                <c:pt idx="218">
                  <c:v>0.0</c:v>
                </c:pt>
                <c:pt idx="219">
                  <c:v>0.0</c:v>
                </c:pt>
                <c:pt idx="220">
                  <c:v>0.0</c:v>
                </c:pt>
                <c:pt idx="221">
                  <c:v>0.0</c:v>
                </c:pt>
                <c:pt idx="222">
                  <c:v>0.0</c:v>
                </c:pt>
                <c:pt idx="223">
                  <c:v>0.0</c:v>
                </c:pt>
                <c:pt idx="224">
                  <c:v>0.0</c:v>
                </c:pt>
                <c:pt idx="225">
                  <c:v>0.0</c:v>
                </c:pt>
                <c:pt idx="226">
                  <c:v>0.0</c:v>
                </c:pt>
                <c:pt idx="227">
                  <c:v>0.0</c:v>
                </c:pt>
                <c:pt idx="228">
                  <c:v>0.0</c:v>
                </c:pt>
                <c:pt idx="229">
                  <c:v>0.0</c:v>
                </c:pt>
                <c:pt idx="230">
                  <c:v>0.0</c:v>
                </c:pt>
                <c:pt idx="231">
                  <c:v>0.0</c:v>
                </c:pt>
                <c:pt idx="232">
                  <c:v>0.0</c:v>
                </c:pt>
                <c:pt idx="233">
                  <c:v>0.0</c:v>
                </c:pt>
                <c:pt idx="234">
                  <c:v>0.0</c:v>
                </c:pt>
                <c:pt idx="235">
                  <c:v>0.0</c:v>
                </c:pt>
                <c:pt idx="236">
                  <c:v>0.0</c:v>
                </c:pt>
                <c:pt idx="237">
                  <c:v>0.0</c:v>
                </c:pt>
                <c:pt idx="238">
                  <c:v>0.0</c:v>
                </c:pt>
                <c:pt idx="239">
                  <c:v>0.0</c:v>
                </c:pt>
                <c:pt idx="240">
                  <c:v>0.0</c:v>
                </c:pt>
                <c:pt idx="241">
                  <c:v>0.0</c:v>
                </c:pt>
                <c:pt idx="242">
                  <c:v>0.0</c:v>
                </c:pt>
                <c:pt idx="243">
                  <c:v>0.0</c:v>
                </c:pt>
                <c:pt idx="244">
                  <c:v>0.0</c:v>
                </c:pt>
                <c:pt idx="245">
                  <c:v>0.0</c:v>
                </c:pt>
                <c:pt idx="246">
                  <c:v>0.0</c:v>
                </c:pt>
                <c:pt idx="247">
                  <c:v>0.0</c:v>
                </c:pt>
                <c:pt idx="248">
                  <c:v>0.0</c:v>
                </c:pt>
                <c:pt idx="249">
                  <c:v>0.0</c:v>
                </c:pt>
                <c:pt idx="250">
                  <c:v>0.0</c:v>
                </c:pt>
                <c:pt idx="251">
                  <c:v>0.0</c:v>
                </c:pt>
                <c:pt idx="252">
                  <c:v>0.0</c:v>
                </c:pt>
                <c:pt idx="253">
                  <c:v>0.0</c:v>
                </c:pt>
                <c:pt idx="254">
                  <c:v>0.0</c:v>
                </c:pt>
                <c:pt idx="255">
                  <c:v>0.0</c:v>
                </c:pt>
                <c:pt idx="256">
                  <c:v>0.0</c:v>
                </c:pt>
                <c:pt idx="257">
                  <c:v>0.0</c:v>
                </c:pt>
                <c:pt idx="258">
                  <c:v>0.0</c:v>
                </c:pt>
                <c:pt idx="259">
                  <c:v>0.0</c:v>
                </c:pt>
                <c:pt idx="260">
                  <c:v>0.0</c:v>
                </c:pt>
                <c:pt idx="261">
                  <c:v>0.0</c:v>
                </c:pt>
                <c:pt idx="262">
                  <c:v>0.0</c:v>
                </c:pt>
                <c:pt idx="263">
                  <c:v>0.0</c:v>
                </c:pt>
                <c:pt idx="264">
                  <c:v>0.0</c:v>
                </c:pt>
                <c:pt idx="265">
                  <c:v>0.0</c:v>
                </c:pt>
                <c:pt idx="266">
                  <c:v>0.0</c:v>
                </c:pt>
                <c:pt idx="267">
                  <c:v>0.0</c:v>
                </c:pt>
                <c:pt idx="268">
                  <c:v>0.0</c:v>
                </c:pt>
                <c:pt idx="269">
                  <c:v>0.0</c:v>
                </c:pt>
                <c:pt idx="270">
                  <c:v>0.0</c:v>
                </c:pt>
                <c:pt idx="271">
                  <c:v>0.0</c:v>
                </c:pt>
                <c:pt idx="272">
                  <c:v>0.0</c:v>
                </c:pt>
                <c:pt idx="273">
                  <c:v>0.0</c:v>
                </c:pt>
                <c:pt idx="274">
                  <c:v>0.0</c:v>
                </c:pt>
                <c:pt idx="275">
                  <c:v>0.0</c:v>
                </c:pt>
                <c:pt idx="276">
                  <c:v>0.0</c:v>
                </c:pt>
                <c:pt idx="277">
                  <c:v>0.0</c:v>
                </c:pt>
                <c:pt idx="278">
                  <c:v>0.0</c:v>
                </c:pt>
                <c:pt idx="279">
                  <c:v>0.0</c:v>
                </c:pt>
                <c:pt idx="280">
                  <c:v>0.0</c:v>
                </c:pt>
                <c:pt idx="281">
                  <c:v>0.0</c:v>
                </c:pt>
                <c:pt idx="282">
                  <c:v>0.0</c:v>
                </c:pt>
                <c:pt idx="283">
                  <c:v>0.0</c:v>
                </c:pt>
                <c:pt idx="284">
                  <c:v>0.0</c:v>
                </c:pt>
                <c:pt idx="285">
                  <c:v>0.0</c:v>
                </c:pt>
                <c:pt idx="286">
                  <c:v>0.0</c:v>
                </c:pt>
                <c:pt idx="287">
                  <c:v>0.0</c:v>
                </c:pt>
                <c:pt idx="288">
                  <c:v>0.0</c:v>
                </c:pt>
                <c:pt idx="289">
                  <c:v>0.0</c:v>
                </c:pt>
                <c:pt idx="290">
                  <c:v>0.0</c:v>
                </c:pt>
                <c:pt idx="291">
                  <c:v>0.0</c:v>
                </c:pt>
                <c:pt idx="292">
                  <c:v>0.0</c:v>
                </c:pt>
                <c:pt idx="293">
                  <c:v>0.0</c:v>
                </c:pt>
                <c:pt idx="294">
                  <c:v>0.0</c:v>
                </c:pt>
                <c:pt idx="295">
                  <c:v>0.0</c:v>
                </c:pt>
                <c:pt idx="296">
                  <c:v>0.0</c:v>
                </c:pt>
                <c:pt idx="297">
                  <c:v>0.0</c:v>
                </c:pt>
                <c:pt idx="298">
                  <c:v>0.0</c:v>
                </c:pt>
                <c:pt idx="299">
                  <c:v>0.0</c:v>
                </c:pt>
                <c:pt idx="300">
                  <c:v>0.0</c:v>
                </c:pt>
                <c:pt idx="301">
                  <c:v>0.0</c:v>
                </c:pt>
                <c:pt idx="302">
                  <c:v>0.0</c:v>
                </c:pt>
                <c:pt idx="303">
                  <c:v>0.0</c:v>
                </c:pt>
                <c:pt idx="304">
                  <c:v>0.0</c:v>
                </c:pt>
                <c:pt idx="305">
                  <c:v>0.0</c:v>
                </c:pt>
                <c:pt idx="306">
                  <c:v>0.0</c:v>
                </c:pt>
                <c:pt idx="307">
                  <c:v>0.0</c:v>
                </c:pt>
                <c:pt idx="308">
                  <c:v>0.0</c:v>
                </c:pt>
                <c:pt idx="309">
                  <c:v>0.0</c:v>
                </c:pt>
                <c:pt idx="310">
                  <c:v>0.0</c:v>
                </c:pt>
                <c:pt idx="311">
                  <c:v>0.0</c:v>
                </c:pt>
                <c:pt idx="312">
                  <c:v>0.0</c:v>
                </c:pt>
                <c:pt idx="313">
                  <c:v>0.0</c:v>
                </c:pt>
                <c:pt idx="314">
                  <c:v>0.0</c:v>
                </c:pt>
                <c:pt idx="315">
                  <c:v>0.0</c:v>
                </c:pt>
                <c:pt idx="316">
                  <c:v>0.0</c:v>
                </c:pt>
                <c:pt idx="317">
                  <c:v>0.0</c:v>
                </c:pt>
                <c:pt idx="318">
                  <c:v>0.0</c:v>
                </c:pt>
                <c:pt idx="319">
                  <c:v>0.0</c:v>
                </c:pt>
                <c:pt idx="320">
                  <c:v>0.0</c:v>
                </c:pt>
                <c:pt idx="321">
                  <c:v>0.0</c:v>
                </c:pt>
                <c:pt idx="322">
                  <c:v>0.0</c:v>
                </c:pt>
                <c:pt idx="323">
                  <c:v>0.0</c:v>
                </c:pt>
                <c:pt idx="324">
                  <c:v>0.0</c:v>
                </c:pt>
                <c:pt idx="325">
                  <c:v>0.0</c:v>
                </c:pt>
                <c:pt idx="326">
                  <c:v>0.0</c:v>
                </c:pt>
                <c:pt idx="327">
                  <c:v>0.0</c:v>
                </c:pt>
                <c:pt idx="328">
                  <c:v>0.0</c:v>
                </c:pt>
                <c:pt idx="329">
                  <c:v>0.0</c:v>
                </c:pt>
                <c:pt idx="330">
                  <c:v>0.0</c:v>
                </c:pt>
                <c:pt idx="331">
                  <c:v>0.0</c:v>
                </c:pt>
                <c:pt idx="332">
                  <c:v>0.0</c:v>
                </c:pt>
                <c:pt idx="333">
                  <c:v>0.0</c:v>
                </c:pt>
                <c:pt idx="334">
                  <c:v>0.0</c:v>
                </c:pt>
                <c:pt idx="335">
                  <c:v>0.0</c:v>
                </c:pt>
                <c:pt idx="336">
                  <c:v>0.0</c:v>
                </c:pt>
                <c:pt idx="337">
                  <c:v>0.0</c:v>
                </c:pt>
                <c:pt idx="338">
                  <c:v>0.0</c:v>
                </c:pt>
                <c:pt idx="339">
                  <c:v>0.0</c:v>
                </c:pt>
                <c:pt idx="340">
                  <c:v>0.0</c:v>
                </c:pt>
                <c:pt idx="341">
                  <c:v>0.0</c:v>
                </c:pt>
                <c:pt idx="342">
                  <c:v>0.0</c:v>
                </c:pt>
                <c:pt idx="343">
                  <c:v>0.0</c:v>
                </c:pt>
                <c:pt idx="344">
                  <c:v>0.0</c:v>
                </c:pt>
                <c:pt idx="345">
                  <c:v>0.0</c:v>
                </c:pt>
                <c:pt idx="346">
                  <c:v>0.0</c:v>
                </c:pt>
                <c:pt idx="347">
                  <c:v>0.0</c:v>
                </c:pt>
                <c:pt idx="348">
                  <c:v>0.0</c:v>
                </c:pt>
                <c:pt idx="349">
                  <c:v>0.0</c:v>
                </c:pt>
                <c:pt idx="350">
                  <c:v>0.0</c:v>
                </c:pt>
                <c:pt idx="351">
                  <c:v>0.0</c:v>
                </c:pt>
                <c:pt idx="352">
                  <c:v>0.0</c:v>
                </c:pt>
                <c:pt idx="353">
                  <c:v>0.0</c:v>
                </c:pt>
                <c:pt idx="354">
                  <c:v>0.0</c:v>
                </c:pt>
                <c:pt idx="355">
                  <c:v>0.0</c:v>
                </c:pt>
                <c:pt idx="356">
                  <c:v>0.0</c:v>
                </c:pt>
                <c:pt idx="357">
                  <c:v>0.0</c:v>
                </c:pt>
                <c:pt idx="358">
                  <c:v>0.0</c:v>
                </c:pt>
                <c:pt idx="359">
                  <c:v>0.0</c:v>
                </c:pt>
                <c:pt idx="360">
                  <c:v>0.0</c:v>
                </c:pt>
                <c:pt idx="361">
                  <c:v>0.0</c:v>
                </c:pt>
                <c:pt idx="362">
                  <c:v>0.0</c:v>
                </c:pt>
                <c:pt idx="363">
                  <c:v>0.0</c:v>
                </c:pt>
                <c:pt idx="364">
                  <c:v>0.0</c:v>
                </c:pt>
                <c:pt idx="365">
                  <c:v>0.0</c:v>
                </c:pt>
                <c:pt idx="366">
                  <c:v>0.0</c:v>
                </c:pt>
                <c:pt idx="367">
                  <c:v>0.0</c:v>
                </c:pt>
                <c:pt idx="368">
                  <c:v>0.0</c:v>
                </c:pt>
                <c:pt idx="369">
                  <c:v>0.0</c:v>
                </c:pt>
                <c:pt idx="370">
                  <c:v>0.0</c:v>
                </c:pt>
                <c:pt idx="371">
                  <c:v>0.0</c:v>
                </c:pt>
                <c:pt idx="372">
                  <c:v>0.0</c:v>
                </c:pt>
                <c:pt idx="373">
                  <c:v>0.0</c:v>
                </c:pt>
                <c:pt idx="374">
                  <c:v>0.0</c:v>
                </c:pt>
                <c:pt idx="375">
                  <c:v>0.0</c:v>
                </c:pt>
                <c:pt idx="376">
                  <c:v>0.0</c:v>
                </c:pt>
                <c:pt idx="377">
                  <c:v>0.0</c:v>
                </c:pt>
                <c:pt idx="378">
                  <c:v>0.0</c:v>
                </c:pt>
                <c:pt idx="379">
                  <c:v>0.0</c:v>
                </c:pt>
                <c:pt idx="380">
                  <c:v>0.0</c:v>
                </c:pt>
                <c:pt idx="381">
                  <c:v>0.0</c:v>
                </c:pt>
                <c:pt idx="382">
                  <c:v>0.0</c:v>
                </c:pt>
                <c:pt idx="383">
                  <c:v>0.0</c:v>
                </c:pt>
                <c:pt idx="384">
                  <c:v>0.0</c:v>
                </c:pt>
                <c:pt idx="385">
                  <c:v>0.0</c:v>
                </c:pt>
                <c:pt idx="386">
                  <c:v>0.0</c:v>
                </c:pt>
                <c:pt idx="387">
                  <c:v>0.0</c:v>
                </c:pt>
                <c:pt idx="388">
                  <c:v>0.0</c:v>
                </c:pt>
                <c:pt idx="389">
                  <c:v>0.0</c:v>
                </c:pt>
                <c:pt idx="390">
                  <c:v>0.0</c:v>
                </c:pt>
                <c:pt idx="391">
                  <c:v>0.0</c:v>
                </c:pt>
                <c:pt idx="392">
                  <c:v>0.0</c:v>
                </c:pt>
                <c:pt idx="393">
                  <c:v>0.0</c:v>
                </c:pt>
                <c:pt idx="394">
                  <c:v>0.0</c:v>
                </c:pt>
                <c:pt idx="395">
                  <c:v>0.0</c:v>
                </c:pt>
                <c:pt idx="396">
                  <c:v>0.0</c:v>
                </c:pt>
                <c:pt idx="397">
                  <c:v>0.0123142700655565</c:v>
                </c:pt>
                <c:pt idx="398">
                  <c:v>0.0246267488529012</c:v>
                </c:pt>
                <c:pt idx="399">
                  <c:v>0.0369364973401051</c:v>
                </c:pt>
                <c:pt idx="400">
                  <c:v>0.0492444550409102</c:v>
                </c:pt>
                <c:pt idx="401">
                  <c:v>0.061549683399977</c:v>
                </c:pt>
                <c:pt idx="402">
                  <c:v>0.0738526524083099</c:v>
                </c:pt>
                <c:pt idx="403">
                  <c:v>0.0861538316787981</c:v>
                </c:pt>
                <c:pt idx="404">
                  <c:v>0.098452283156994</c:v>
                </c:pt>
                <c:pt idx="405">
                  <c:v>0.110748945551479</c:v>
                </c:pt>
                <c:pt idx="406">
                  <c:v>0.123042881116929</c:v>
                </c:pt>
                <c:pt idx="407">
                  <c:v>0.13533455941553</c:v>
                </c:pt>
                <c:pt idx="408">
                  <c:v>0.147624449643924</c:v>
                </c:pt>
                <c:pt idx="409">
                  <c:v>0.159911614589447</c:v>
                </c:pt>
                <c:pt idx="410">
                  <c:v>0.172196992075142</c:v>
                </c:pt>
                <c:pt idx="411">
                  <c:v>0.184479645272517</c:v>
                </c:pt>
                <c:pt idx="412">
                  <c:v>0.196760043282687</c:v>
                </c:pt>
                <c:pt idx="413">
                  <c:v>0.209038654861958</c:v>
                </c:pt>
                <c:pt idx="414">
                  <c:v>0.221314543631079</c:v>
                </c:pt>
                <c:pt idx="415">
                  <c:v>0.233588646612529</c:v>
                </c:pt>
                <c:pt idx="416">
                  <c:v>0.245860027802479</c:v>
                </c:pt>
                <c:pt idx="417">
                  <c:v>0.258129155867537</c:v>
                </c:pt>
                <c:pt idx="418">
                  <c:v>0.270396499116602</c:v>
                </c:pt>
                <c:pt idx="419">
                  <c:v>0.282661122063756</c:v>
                </c:pt>
                <c:pt idx="420">
                  <c:v>0.294923960857071</c:v>
                </c:pt>
                <c:pt idx="421">
                  <c:v>0.307184080351533</c:v>
                </c:pt>
                <c:pt idx="422">
                  <c:v>0.319441948783469</c:v>
                </c:pt>
                <c:pt idx="423">
                  <c:v>0.331698034045716</c:v>
                </c:pt>
                <c:pt idx="424">
                  <c:v>0.343951401508498</c:v>
                </c:pt>
                <c:pt idx="425">
                  <c:v>0.356202986457773</c:v>
                </c:pt>
                <c:pt idx="426">
                  <c:v>0.368451854585705</c:v>
                </c:pt>
                <c:pt idx="427">
                  <c:v>0.380698473697169</c:v>
                </c:pt>
                <c:pt idx="428">
                  <c:v>0.392943311269489</c:v>
                </c:pt>
                <c:pt idx="429">
                  <c:v>0.405185433530637</c:v>
                </c:pt>
                <c:pt idx="430">
                  <c:v>0.417425774908248</c:v>
                </c:pt>
                <c:pt idx="431">
                  <c:v>0.429663401973317</c:v>
                </c:pt>
                <c:pt idx="432">
                  <c:v>0.441898782103538</c:v>
                </c:pt>
                <c:pt idx="433">
                  <c:v>0.454132382333742</c:v>
                </c:pt>
                <c:pt idx="434">
                  <c:v>0.466363269749223</c:v>
                </c:pt>
                <c:pt idx="435">
                  <c:v>0.478592377920451</c:v>
                </c:pt>
                <c:pt idx="436">
                  <c:v>0.490818774275427</c:v>
                </c:pt>
                <c:pt idx="437">
                  <c:v>0.503042925763304</c:v>
                </c:pt>
                <c:pt idx="438">
                  <c:v>0.515265298990686</c:v>
                </c:pt>
                <c:pt idx="439">
                  <c:v>0.527484961899397</c:v>
                </c:pt>
                <c:pt idx="440">
                  <c:v>0.539702847203534</c:v>
                </c:pt>
                <c:pt idx="441">
                  <c:v>0.55191802316721</c:v>
                </c:pt>
                <c:pt idx="442">
                  <c:v>0.564130956261363</c:v>
                </c:pt>
                <c:pt idx="443">
                  <c:v>0.576342112718323</c:v>
                </c:pt>
                <c:pt idx="444">
                  <c:v>0.588550561334666</c:v>
                </c:pt>
                <c:pt idx="445">
                  <c:v>0.600757233967891</c:v>
                </c:pt>
                <c:pt idx="446">
                  <c:v>0.612961199756652</c:v>
                </c:pt>
                <c:pt idx="447">
                  <c:v>0.625162924793194</c:v>
                </c:pt>
                <c:pt idx="448">
                  <c:v>0.63736287482784</c:v>
                </c:pt>
                <c:pt idx="449">
                  <c:v>0.649560119512126</c:v>
                </c:pt>
                <c:pt idx="450">
                  <c:v>0.661755589848747</c:v>
                </c:pt>
                <c:pt idx="451">
                  <c:v>0.673948355831006</c:v>
                </c:pt>
                <c:pt idx="452">
                  <c:v>0.686138883123783</c:v>
                </c:pt>
                <c:pt idx="453">
                  <c:v>0.698327637050353</c:v>
                </c:pt>
                <c:pt idx="454">
                  <c:v>0.710513688116429</c:v>
                </c:pt>
                <c:pt idx="455">
                  <c:v>0.722697966470687</c:v>
                </c:pt>
                <c:pt idx="456">
                  <c:v>0.734879542960289</c:v>
                </c:pt>
                <c:pt idx="457">
                  <c:v>0.747058882681537</c:v>
                </c:pt>
                <c:pt idx="458">
                  <c:v>0.75923645063441</c:v>
                </c:pt>
                <c:pt idx="459">
                  <c:v>0.771411318186773</c:v>
                </c:pt>
                <c:pt idx="460">
                  <c:v>0.783584414632575</c:v>
                </c:pt>
                <c:pt idx="461">
                  <c:v>0.795754811670619</c:v>
                </c:pt>
                <c:pt idx="462">
                  <c:v>0.807922974110797</c:v>
                </c:pt>
                <c:pt idx="463">
                  <c:v>0.820089366422043</c:v>
                </c:pt>
                <c:pt idx="464">
                  <c:v>0.8322530608147</c:v>
                </c:pt>
                <c:pt idx="465">
                  <c:v>0.844414985730373</c:v>
                </c:pt>
                <c:pt idx="466">
                  <c:v>0.856574213720278</c:v>
                </c:pt>
                <c:pt idx="467">
                  <c:v>0.868731209168232</c:v>
                </c:pt>
                <c:pt idx="468">
                  <c:v>0.880886436117406</c:v>
                </c:pt>
                <c:pt idx="469">
                  <c:v>0.893038967630085</c:v>
                </c:pt>
                <c:pt idx="470">
                  <c:v>0.905189731296316</c:v>
                </c:pt>
                <c:pt idx="471">
                  <c:v>0.917337800518943</c:v>
                </c:pt>
                <c:pt idx="472">
                  <c:v>0.929483639256097</c:v>
                </c:pt>
                <c:pt idx="473">
                  <c:v>0.941627711125582</c:v>
                </c:pt>
                <c:pt idx="474">
                  <c:v>0.95376909004084</c:v>
                </c:pt>
                <c:pt idx="475">
                  <c:v>0.965908702741142</c:v>
                </c:pt>
                <c:pt idx="476">
                  <c:v>0.978045623480177</c:v>
                </c:pt>
                <c:pt idx="477">
                  <c:v>0.990180315790786</c:v>
                </c:pt>
                <c:pt idx="478">
                  <c:v>1.002313242865792</c:v>
                </c:pt>
                <c:pt idx="479">
                  <c:v>1.014443479469013</c:v>
                </c:pt>
                <c:pt idx="480">
                  <c:v>1.026571951489728</c:v>
                </c:pt>
                <c:pt idx="481">
                  <c:v>1.038697734031688</c:v>
                </c:pt>
                <c:pt idx="482">
                  <c:v>1.050821290202832</c:v>
                </c:pt>
                <c:pt idx="483">
                  <c:v>1.06294308265404</c:v>
                </c:pt>
                <c:pt idx="484">
                  <c:v>1.07506218694066</c:v>
                </c:pt>
                <c:pt idx="485">
                  <c:v>1.087179528238377</c:v>
                </c:pt>
                <c:pt idx="486">
                  <c:v>1.099294182497875</c:v>
                </c:pt>
                <c:pt idx="487">
                  <c:v>1.111406612400157</c:v>
                </c:pt>
                <c:pt idx="488">
                  <c:v>1.12351728028678</c:v>
                </c:pt>
                <c:pt idx="489">
                  <c:v>1.135625262617466</c:v>
                </c:pt>
                <c:pt idx="490">
                  <c:v>1.14773148358126</c:v>
                </c:pt>
                <c:pt idx="491">
                  <c:v>1.159835019977093</c:v>
                </c:pt>
                <c:pt idx="492">
                  <c:v>1.171936334061592</c:v>
                </c:pt>
                <c:pt idx="493">
                  <c:v>1.184035887752244</c:v>
                </c:pt>
                <c:pt idx="494">
                  <c:v>1.196132758356558</c:v>
                </c:pt>
                <c:pt idx="495">
                  <c:v>1.208227869215663</c:v>
                </c:pt>
                <c:pt idx="496">
                  <c:v>1.220320297975965</c:v>
                </c:pt>
                <c:pt idx="497">
                  <c:v>1.232410506470097</c:v>
                </c:pt>
                <c:pt idx="498">
                  <c:v>1.244498956191873</c:v>
                </c:pt>
                <c:pt idx="499">
                  <c:v>1.256584725295805</c:v>
                </c:pt>
                <c:pt idx="500">
                  <c:v>1.268668736275887</c:v>
                </c:pt>
                <c:pt idx="501">
                  <c:v>1.280750067625218</c:v>
                </c:pt>
                <c:pt idx="502">
                  <c:v>1.292829180752833</c:v>
                </c:pt>
                <c:pt idx="503">
                  <c:v>1.304906536729256</c:v>
                </c:pt>
                <c:pt idx="504">
                  <c:v>1.316981214555225</c:v>
                </c:pt>
                <c:pt idx="505">
                  <c:v>1.329054135878381</c:v>
                </c:pt>
                <c:pt idx="506">
                  <c:v>1.341124380037733</c:v>
                </c:pt>
                <c:pt idx="507">
                  <c:v>1.353192408019107</c:v>
                </c:pt>
                <c:pt idx="508">
                  <c:v>1.365258680470132</c:v>
                </c:pt>
                <c:pt idx="509">
                  <c:v>1.377322277236988</c:v>
                </c:pt>
                <c:pt idx="510">
                  <c:v>1.38938411892985</c:v>
                </c:pt>
                <c:pt idx="511">
                  <c:v>1.40144328588931</c:v>
                </c:pt>
                <c:pt idx="512">
                  <c:v>1.413500238684613</c:v>
                </c:pt>
                <c:pt idx="513">
                  <c:v>1.425555437539163</c:v>
                </c:pt>
                <c:pt idx="514">
                  <c:v>1.437607963142082</c:v>
                </c:pt>
                <c:pt idx="515">
                  <c:v>1.449658735448834</c:v>
                </c:pt>
                <c:pt idx="516">
                  <c:v>1.461706835486113</c:v>
                </c:pt>
                <c:pt idx="517">
                  <c:v>1.47375272339262</c:v>
                </c:pt>
                <c:pt idx="518">
                  <c:v>1.485796858969429</c:v>
                </c:pt>
                <c:pt idx="519">
                  <c:v>1.497838323749362</c:v>
                </c:pt>
                <c:pt idx="520">
                  <c:v>1.50987803684365</c:v>
                </c:pt>
                <c:pt idx="521">
                  <c:v>1.521915080122374</c:v>
                </c:pt>
                <c:pt idx="522">
                  <c:v>1.533949913301985</c:v>
                </c:pt>
                <c:pt idx="523">
                  <c:v>1.54598299576162</c:v>
                </c:pt>
                <c:pt idx="524">
                  <c:v>1.55801340987702</c:v>
                </c:pt>
                <c:pt idx="525">
                  <c:v>1.57004207391596</c:v>
                </c:pt>
                <c:pt idx="526">
                  <c:v>1.582068070591134</c:v>
                </c:pt>
                <c:pt idx="527">
                  <c:v>1.59409185919713</c:v>
                </c:pt>
                <c:pt idx="528">
                  <c:v>1.606113898691534</c:v>
                </c:pt>
                <c:pt idx="529">
                  <c:v>1.618133272292232</c:v>
                </c:pt>
                <c:pt idx="530">
                  <c:v>1.63015089742432</c:v>
                </c:pt>
                <c:pt idx="531">
                  <c:v>1.642165857642328</c:v>
                </c:pt>
                <c:pt idx="532">
                  <c:v>1.654178611819368</c:v>
                </c:pt>
                <c:pt idx="533">
                  <c:v>1.666189618491863</c:v>
                </c:pt>
                <c:pt idx="534">
                  <c:v>1.678197961719071</c:v>
                </c:pt>
                <c:pt idx="535">
                  <c:v>1.69020455808418</c:v>
                </c:pt>
                <c:pt idx="536">
                  <c:v>1.702208491955136</c:v>
                </c:pt>
                <c:pt idx="537">
                  <c:v>1.714210221774857</c:v>
                </c:pt>
                <c:pt idx="538">
                  <c:v>1.726210205687184</c:v>
                </c:pt>
                <c:pt idx="539">
                  <c:v>1.738207528591476</c:v>
                </c:pt>
                <c:pt idx="540">
                  <c:v>1.750203106229257</c:v>
                </c:pt>
                <c:pt idx="541">
                  <c:v>1.762196023835888</c:v>
                </c:pt>
                <c:pt idx="542">
                  <c:v>1.774186739442145</c:v>
                </c:pt>
                <c:pt idx="543">
                  <c:v>1.786175710742716</c:v>
                </c:pt>
                <c:pt idx="544">
                  <c:v>1.798162023476731</c:v>
                </c:pt>
                <c:pt idx="545">
                  <c:v>1.810146592545287</c:v>
                </c:pt>
                <c:pt idx="546">
                  <c:v>1.822128504023207</c:v>
                </c:pt>
                <c:pt idx="547">
                  <c:v>1.834108215520888</c:v>
                </c:pt>
                <c:pt idx="548">
                  <c:v>1.84608618431295</c:v>
                </c:pt>
                <c:pt idx="549">
                  <c:v>1.85806149697752</c:v>
                </c:pt>
                <c:pt idx="550">
                  <c:v>1.87003506757604</c:v>
                </c:pt>
                <c:pt idx="551">
                  <c:v>1.882005983022023</c:v>
                </c:pt>
                <c:pt idx="552">
                  <c:v>1.893974700505874</c:v>
                </c:pt>
                <c:pt idx="553">
                  <c:v>1.905941676882529</c:v>
                </c:pt>
                <c:pt idx="554">
                  <c:v>1.917905999568344</c:v>
                </c:pt>
                <c:pt idx="555">
                  <c:v>1.929868581785872</c:v>
                </c:pt>
                <c:pt idx="556">
                  <c:v>1.941828511286551</c:v>
                </c:pt>
                <c:pt idx="557">
                  <c:v>1.953786244841177</c:v>
                </c:pt>
                <c:pt idx="558">
                  <c:v>1.965742238885383</c:v>
                </c:pt>
                <c:pt idx="559">
                  <c:v>1.977695581672989</c:v>
                </c:pt>
                <c:pt idx="560">
                  <c:v>1.989647185588429</c:v>
                </c:pt>
                <c:pt idx="561">
                  <c:v>2.001596139220293</c:v>
                </c:pt>
                <c:pt idx="562">
                  <c:v>2.013542898920154</c:v>
                </c:pt>
                <c:pt idx="563">
                  <c:v>2.025487920739327</c:v>
                </c:pt>
                <c:pt idx="564">
                  <c:v>2.037430293738058</c:v>
                </c:pt>
                <c:pt idx="565">
                  <c:v>2.049370929463227</c:v>
                </c:pt>
                <c:pt idx="566">
                  <c:v>2.061308917339961</c:v>
                </c:pt>
                <c:pt idx="567">
                  <c:v>2.073244713301151</c:v>
                </c:pt>
                <c:pt idx="568">
                  <c:v>2.085178772945141</c:v>
                </c:pt>
                <c:pt idx="569">
                  <c:v>2.09711018619852</c:v>
                </c:pt>
                <c:pt idx="570">
                  <c:v>2.109039863771952</c:v>
                </c:pt>
                <c:pt idx="571">
                  <c:v>2.120966895926182</c:v>
                </c:pt>
                <c:pt idx="572">
                  <c:v>2.132891738175652</c:v>
                </c:pt>
                <c:pt idx="573">
                  <c:v>2.144814845700558</c:v>
                </c:pt>
                <c:pt idx="574">
                  <c:v>2.156735309262651</c:v>
                </c:pt>
                <c:pt idx="575">
                  <c:v>2.168654038736782</c:v>
                </c:pt>
                <c:pt idx="576">
                  <c:v>2.18057012521855</c:v>
                </c:pt>
                <c:pt idx="577">
                  <c:v>2.192484023804327</c:v>
                </c:pt>
                <c:pt idx="578">
                  <c:v>2.20439618925655</c:v>
                </c:pt>
                <c:pt idx="579">
                  <c:v>2.216305713171357</c:v>
                </c:pt>
                <c:pt idx="580">
                  <c:v>2.22821350458856</c:v>
                </c:pt>
                <c:pt idx="581">
                  <c:v>2.240118655437842</c:v>
                </c:pt>
                <c:pt idx="582">
                  <c:v>2.252021620397889</c:v>
                </c:pt>
                <c:pt idx="583">
                  <c:v>2.26392285381376</c:v>
                </c:pt>
                <c:pt idx="584">
                  <c:v>2.275821448115221</c:v>
                </c:pt>
                <c:pt idx="585">
                  <c:v>2.287718311507803</c:v>
                </c:pt>
                <c:pt idx="586">
                  <c:v>2.299612536754511</c:v>
                </c:pt>
                <c:pt idx="587">
                  <c:v>2.311504578116728</c:v>
                </c:pt>
                <c:pt idx="588">
                  <c:v>2.323394889522516</c:v>
                </c:pt>
                <c:pt idx="589">
                  <c:v>2.335282564234502</c:v>
                </c:pt>
                <c:pt idx="590">
                  <c:v>2.347168509624708</c:v>
                </c:pt>
                <c:pt idx="591">
                  <c:v>2.359051819288686</c:v>
                </c:pt>
                <c:pt idx="592">
                  <c:v>2.37093294707091</c:v>
                </c:pt>
                <c:pt idx="593">
                  <c:v>2.382812346482819</c:v>
                </c:pt>
                <c:pt idx="594">
                  <c:v>2.394689111619139</c:v>
                </c:pt>
                <c:pt idx="595">
                  <c:v>2.406564149019144</c:v>
                </c:pt>
                <c:pt idx="596">
                  <c:v>2.418436553110182</c:v>
                </c:pt>
                <c:pt idx="597">
                  <c:v>2.430306777320177</c:v>
                </c:pt>
                <c:pt idx="598">
                  <c:v>2.442175274744347</c:v>
                </c:pt>
                <c:pt idx="599">
                  <c:v>2.454041140308747</c:v>
                </c:pt>
                <c:pt idx="600">
                  <c:v>2.465905279720666</c:v>
                </c:pt>
                <c:pt idx="601">
                  <c:v>2.477766788238476</c:v>
                </c:pt>
                <c:pt idx="602">
                  <c:v>2.489626118873952</c:v>
                </c:pt>
                <c:pt idx="603">
                  <c:v>2.501483724350637</c:v>
                </c:pt>
                <c:pt idx="604">
                  <c:v>2.513338700494843</c:v>
                </c:pt>
                <c:pt idx="605">
                  <c:v>2.525191952080863</c:v>
                </c:pt>
                <c:pt idx="606">
                  <c:v>2.53704257519765</c:v>
                </c:pt>
                <c:pt idx="607">
                  <c:v>2.548891022441525</c:v>
                </c:pt>
                <c:pt idx="608">
                  <c:v>2.560737746076708</c:v>
                </c:pt>
                <c:pt idx="609">
                  <c:v>2.572581842689942</c:v>
                </c:pt>
                <c:pt idx="610">
                  <c:v>2.584424216327157</c:v>
                </c:pt>
                <c:pt idx="611">
                  <c:v>2.596263963906803</c:v>
                </c:pt>
                <c:pt idx="612">
                  <c:v>2.608101537609814</c:v>
                </c:pt>
                <c:pt idx="613">
                  <c:v>2.619937389285314</c:v>
                </c:pt>
                <c:pt idx="614">
                  <c:v>2.631770616349093</c:v>
                </c:pt>
                <c:pt idx="615">
                  <c:v>2.64360212201738</c:v>
                </c:pt>
                <c:pt idx="616">
                  <c:v>2.655431004037366</c:v>
                </c:pt>
                <c:pt idx="617">
                  <c:v>2.667257714174968</c:v>
                </c:pt>
                <c:pt idx="618">
                  <c:v>2.679082703864608</c:v>
                </c:pt>
                <c:pt idx="619">
                  <c:v>2.690905071350351</c:v>
                </c:pt>
                <c:pt idx="620">
                  <c:v>2.702725719019494</c:v>
                </c:pt>
                <c:pt idx="621">
                  <c:v>2.714543745447204</c:v>
                </c:pt>
                <c:pt idx="622">
                  <c:v>2.726359601984764</c:v>
                </c:pt>
                <c:pt idx="623">
                  <c:v>2.738173739652269</c:v>
                </c:pt>
                <c:pt idx="624">
                  <c:v>2.749985257521306</c:v>
                </c:pt>
                <c:pt idx="625">
                  <c:v>2.761795057150994</c:v>
                </c:pt>
                <c:pt idx="626">
                  <c:v>2.773602237943718</c:v>
                </c:pt>
                <c:pt idx="627">
                  <c:v>2.78540725083651</c:v>
                </c:pt>
                <c:pt idx="628">
                  <c:v>2.797210546435512</c:v>
                </c:pt>
                <c:pt idx="629">
                  <c:v>2.809011224639077</c:v>
                </c:pt>
                <c:pt idx="630">
                  <c:v>2.820810186178906</c:v>
                </c:pt>
                <c:pt idx="631">
                  <c:v>2.832606531283839</c:v>
                </c:pt>
                <c:pt idx="632">
                  <c:v>2.84440071047704</c:v>
                </c:pt>
                <c:pt idx="633">
                  <c:v>2.856193173951079</c:v>
                </c:pt>
                <c:pt idx="634">
                  <c:v>2.867983022430314</c:v>
                </c:pt>
                <c:pt idx="635">
                  <c:v>2.879771155819784</c:v>
                </c:pt>
                <c:pt idx="636">
                  <c:v>2.891556675174033</c:v>
                </c:pt>
                <c:pt idx="637">
                  <c:v>2.903340030602724</c:v>
                </c:pt>
                <c:pt idx="638">
                  <c:v>2.915121222502847</c:v>
                </c:pt>
                <c:pt idx="639">
                  <c:v>2.926901149871082</c:v>
                </c:pt>
                <c:pt idx="640">
                  <c:v>2.938678015739713</c:v>
                </c:pt>
                <c:pt idx="641">
                  <c:v>2.950452719270284</c:v>
                </c:pt>
                <c:pt idx="642">
                  <c:v>2.962225260859462</c:v>
                </c:pt>
                <c:pt idx="643">
                  <c:v>2.973995640903824</c:v>
                </c:pt>
                <c:pt idx="644">
                  <c:v>2.985764757574987</c:v>
                </c:pt>
                <c:pt idx="645">
                  <c:v>2.997530815554314</c:v>
                </c:pt>
                <c:pt idx="646">
                  <c:v>3.009294713178125</c:v>
                </c:pt>
                <c:pt idx="647">
                  <c:v>3.02105645084268</c:v>
                </c:pt>
                <c:pt idx="648">
                  <c:v>3.032816028944162</c:v>
                </c:pt>
                <c:pt idx="649">
                  <c:v>3.044574344829869</c:v>
                </c:pt>
                <c:pt idx="650">
                  <c:v>3.056329604828727</c:v>
                </c:pt>
                <c:pt idx="651">
                  <c:v>3.068082706452601</c:v>
                </c:pt>
                <c:pt idx="652">
                  <c:v>3.079833650097341</c:v>
                </c:pt>
                <c:pt idx="653">
                  <c:v>3.091582436158722</c:v>
                </c:pt>
                <c:pt idx="654">
                  <c:v>3.103329961160496</c:v>
                </c:pt>
                <c:pt idx="655">
                  <c:v>3.115074433077639</c:v>
                </c:pt>
                <c:pt idx="656">
                  <c:v>3.1268167485983</c:v>
                </c:pt>
                <c:pt idx="657">
                  <c:v>3.138556908117932</c:v>
                </c:pt>
                <c:pt idx="658">
                  <c:v>3.15029491203191</c:v>
                </c:pt>
                <c:pt idx="659">
                  <c:v>3.162031656041174</c:v>
                </c:pt>
                <c:pt idx="660">
                  <c:v>3.17376534976525</c:v>
                </c:pt>
                <c:pt idx="661">
                  <c:v>3.185496889069334</c:v>
                </c:pt>
                <c:pt idx="662">
                  <c:v>3.197226274348476</c:v>
                </c:pt>
                <c:pt idx="663">
                  <c:v>3.208953505997645</c:v>
                </c:pt>
                <c:pt idx="664">
                  <c:v>3.220679478895732</c:v>
                </c:pt>
                <c:pt idx="665">
                  <c:v>3.232402404305302</c:v>
                </c:pt>
                <c:pt idx="666">
                  <c:v>3.24412317726935</c:v>
                </c:pt>
                <c:pt idx="667">
                  <c:v>3.25584179843564</c:v>
                </c:pt>
                <c:pt idx="668">
                  <c:v>3.267558268003484</c:v>
                </c:pt>
                <c:pt idx="669">
                  <c:v>3.279273479990389</c:v>
                </c:pt>
                <c:pt idx="670">
                  <c:v>3.290985647300845</c:v>
                </c:pt>
                <c:pt idx="671">
                  <c:v>3.302695664156878</c:v>
                </c:pt>
                <c:pt idx="672">
                  <c:v>3.314403530953196</c:v>
                </c:pt>
                <c:pt idx="673">
                  <c:v>3.326109248084412</c:v>
                </c:pt>
                <c:pt idx="674">
                  <c:v>3.337813708788084</c:v>
                </c:pt>
                <c:pt idx="675">
                  <c:v>3.349515127608734</c:v>
                </c:pt>
                <c:pt idx="676">
                  <c:v>3.361214397947728</c:v>
                </c:pt>
                <c:pt idx="677">
                  <c:v>3.372911520199379</c:v>
                </c:pt>
                <c:pt idx="678">
                  <c:v>3.38460649475793</c:v>
                </c:pt>
                <c:pt idx="679">
                  <c:v>3.39630021404117</c:v>
                </c:pt>
                <c:pt idx="680">
                  <c:v>3.407990894232151</c:v>
                </c:pt>
                <c:pt idx="681">
                  <c:v>3.419679427912325</c:v>
                </c:pt>
                <c:pt idx="682">
                  <c:v>3.431365815475623</c:v>
                </c:pt>
                <c:pt idx="683">
                  <c:v>3.443050057315906</c:v>
                </c:pt>
                <c:pt idx="684">
                  <c:v>3.454733045031951</c:v>
                </c:pt>
                <c:pt idx="685">
                  <c:v>3.466412996443834</c:v>
                </c:pt>
                <c:pt idx="686">
                  <c:v>3.478090803313847</c:v>
                </c:pt>
                <c:pt idx="687">
                  <c:v>3.489766466035543</c:v>
                </c:pt>
                <c:pt idx="688">
                  <c:v>3.501439985002392</c:v>
                </c:pt>
                <c:pt idx="689">
                  <c:v>3.513112250994914</c:v>
                </c:pt>
                <c:pt idx="690">
                  <c:v>3.524781483468712</c:v>
                </c:pt>
                <c:pt idx="691">
                  <c:v>3.536448573367659</c:v>
                </c:pt>
                <c:pt idx="692">
                  <c:v>3.548113521084932</c:v>
                </c:pt>
                <c:pt idx="693">
                  <c:v>3.559776327013619</c:v>
                </c:pt>
                <c:pt idx="694">
                  <c:v>3.571437881116728</c:v>
                </c:pt>
                <c:pt idx="695">
                  <c:v>3.583096404483883</c:v>
                </c:pt>
                <c:pt idx="696">
                  <c:v>3.594752787241302</c:v>
                </c:pt>
                <c:pt idx="697">
                  <c:v>3.606407029781771</c:v>
                </c:pt>
                <c:pt idx="698">
                  <c:v>3.618059132498002</c:v>
                </c:pt>
                <c:pt idx="699">
                  <c:v>3.629709984536241</c:v>
                </c:pt>
                <c:pt idx="700">
                  <c:v>3.641357808618635</c:v>
                </c:pt>
                <c:pt idx="701">
                  <c:v>3.653003494054492</c:v>
                </c:pt>
                <c:pt idx="702">
                  <c:v>3.664647041236216</c:v>
                </c:pt>
                <c:pt idx="703">
                  <c:v>3.676288450556134</c:v>
                </c:pt>
                <c:pt idx="704">
                  <c:v>3.687928610344483</c:v>
                </c:pt>
                <c:pt idx="705">
                  <c:v>3.699565744954435</c:v>
                </c:pt>
                <c:pt idx="706">
                  <c:v>3.711200742879135</c:v>
                </c:pt>
                <c:pt idx="707">
                  <c:v>3.722833604510606</c:v>
                </c:pt>
                <c:pt idx="708">
                  <c:v>3.734464330240792</c:v>
                </c:pt>
                <c:pt idx="709">
                  <c:v>3.746093807584666</c:v>
                </c:pt>
                <c:pt idx="710">
                  <c:v>3.75772026252493</c:v>
                </c:pt>
                <c:pt idx="711">
                  <c:v>3.769344582739315</c:v>
                </c:pt>
                <c:pt idx="712">
                  <c:v>3.780966768619462</c:v>
                </c:pt>
                <c:pt idx="713">
                  <c:v>3.792586820556933</c:v>
                </c:pt>
                <c:pt idx="714">
                  <c:v>3.804205625252182</c:v>
                </c:pt>
                <c:pt idx="715">
                  <c:v>3.815821410315948</c:v>
                </c:pt>
                <c:pt idx="716">
                  <c:v>3.827435062611298</c:v>
                </c:pt>
                <c:pt idx="717">
                  <c:v>3.839046582529487</c:v>
                </c:pt>
                <c:pt idx="718">
                  <c:v>3.850655970461693</c:v>
                </c:pt>
                <c:pt idx="719">
                  <c:v>3.862264112294607</c:v>
                </c:pt>
                <c:pt idx="720">
                  <c:v>3.873869237265504</c:v>
                </c:pt>
                <c:pt idx="721">
                  <c:v>3.885472231423531</c:v>
                </c:pt>
                <c:pt idx="722">
                  <c:v>3.897073095159563</c:v>
                </c:pt>
                <c:pt idx="723">
                  <c:v>3.908671828864397</c:v>
                </c:pt>
                <c:pt idx="724">
                  <c:v>3.920269317611695</c:v>
                </c:pt>
                <c:pt idx="725">
                  <c:v>3.931863792263786</c:v>
                </c:pt>
                <c:pt idx="726">
                  <c:v>3.943456138056641</c:v>
                </c:pt>
                <c:pt idx="727">
                  <c:v>3.955046355380754</c:v>
                </c:pt>
                <c:pt idx="728">
                  <c:v>3.966634444626541</c:v>
                </c:pt>
                <c:pt idx="729">
                  <c:v>3.978221290055382</c:v>
                </c:pt>
                <c:pt idx="730">
                  <c:v>3.989805124398466</c:v>
                </c:pt>
                <c:pt idx="731">
                  <c:v>4.001386832190544</c:v>
                </c:pt>
                <c:pt idx="732">
                  <c:v>4.012966413496371</c:v>
                </c:pt>
                <c:pt idx="733">
                  <c:v>4.024543868706564</c:v>
                </c:pt>
                <c:pt idx="734">
                  <c:v>4.036120081271613</c:v>
                </c:pt>
                <c:pt idx="735">
                  <c:v>4.04769328529995</c:v>
                </c:pt>
                <c:pt idx="736">
                  <c:v>4.059264364404068</c:v>
                </c:pt>
                <c:pt idx="737">
                  <c:v>4.07083331897427</c:v>
                </c:pt>
                <c:pt idx="738">
                  <c:v>4.082400149400781</c:v>
                </c:pt>
                <c:pt idx="739">
                  <c:v>4.093965738323302</c:v>
                </c:pt>
                <c:pt idx="740">
                  <c:v>4.105528321470806</c:v>
                </c:pt>
                <c:pt idx="741">
                  <c:v>4.11708878164485</c:v>
                </c:pt>
                <c:pt idx="742">
                  <c:v>4.128647119235339</c:v>
                </c:pt>
                <c:pt idx="743">
                  <c:v>4.140203334632102</c:v>
                </c:pt>
                <c:pt idx="744">
                  <c:v>4.151758309664785</c:v>
                </c:pt>
                <c:pt idx="745">
                  <c:v>4.16331028168142</c:v>
                </c:pt>
                <c:pt idx="746">
                  <c:v>4.174860132673362</c:v>
                </c:pt>
                <c:pt idx="747">
                  <c:v>4.186407863030117</c:v>
                </c:pt>
                <c:pt idx="748">
                  <c:v>4.197953473141109</c:v>
                </c:pt>
                <c:pt idx="749">
                  <c:v>4.209497844026675</c:v>
                </c:pt>
                <c:pt idx="750">
                  <c:v>4.221039214652411</c:v>
                </c:pt>
                <c:pt idx="751">
                  <c:v>4.232578466200207</c:v>
                </c:pt>
                <c:pt idx="752">
                  <c:v>4.244115599059167</c:v>
                </c:pt>
                <c:pt idx="753">
                  <c:v>4.255650613618314</c:v>
                </c:pt>
                <c:pt idx="754">
                  <c:v>4.267184390089404</c:v>
                </c:pt>
                <c:pt idx="755">
                  <c:v>4.278715169054114</c:v>
                </c:pt>
                <c:pt idx="756">
                  <c:v>4.290243830885608</c:v>
                </c:pt>
                <c:pt idx="757">
                  <c:v>4.301770375972582</c:v>
                </c:pt>
                <c:pt idx="758">
                  <c:v>4.313294804703646</c:v>
                </c:pt>
                <c:pt idx="759">
                  <c:v>4.324817996482727</c:v>
                </c:pt>
                <c:pt idx="760">
                  <c:v>4.336338193506087</c:v>
                </c:pt>
                <c:pt idx="761">
                  <c:v>4.347856275338897</c:v>
                </c:pt>
                <c:pt idx="762">
                  <c:v>4.359372242369455</c:v>
                </c:pt>
                <c:pt idx="763">
                  <c:v>4.370886094985946</c:v>
                </c:pt>
                <c:pt idx="764">
                  <c:v>4.382398711785203</c:v>
                </c:pt>
                <c:pt idx="765">
                  <c:v>4.393908336576581</c:v>
                </c:pt>
                <c:pt idx="766">
                  <c:v>4.405415848118021</c:v>
                </c:pt>
                <c:pt idx="767">
                  <c:v>4.416921246797385</c:v>
                </c:pt>
                <c:pt idx="768">
                  <c:v>4.428424533002452</c:v>
                </c:pt>
                <c:pt idx="769">
                  <c:v>4.43992658452369</c:v>
                </c:pt>
                <c:pt idx="770">
                  <c:v>4.451425646782072</c:v>
                </c:pt>
                <c:pt idx="771">
                  <c:v>4.46292259772902</c:v>
                </c:pt>
                <c:pt idx="772">
                  <c:v>4.474417437751979</c:v>
                </c:pt>
                <c:pt idx="773">
                  <c:v>4.485910167238306</c:v>
                </c:pt>
                <c:pt idx="774">
                  <c:v>4.497401663172846</c:v>
                </c:pt>
                <c:pt idx="775">
                  <c:v>4.5088901725867</c:v>
                </c:pt>
                <c:pt idx="776">
                  <c:v>4.520376572625515</c:v>
                </c:pt>
                <c:pt idx="777">
                  <c:v>4.531860863676316</c:v>
                </c:pt>
                <c:pt idx="778">
                  <c:v>4.54334304612603</c:v>
                </c:pt>
                <c:pt idx="779">
                  <c:v>4.554823996154606</c:v>
                </c:pt>
                <c:pt idx="780">
                  <c:v>4.566301962401802</c:v>
                </c:pt>
                <c:pt idx="781">
                  <c:v>4.577777821208224</c:v>
                </c:pt>
                <c:pt idx="782">
                  <c:v>4.589251572960464</c:v>
                </c:pt>
                <c:pt idx="783">
                  <c:v>4.600723218045021</c:v>
                </c:pt>
                <c:pt idx="784">
                  <c:v>4.612193631837687</c:v>
                </c:pt>
                <c:pt idx="785">
                  <c:v>4.62366106458539</c:v>
                </c:pt>
                <c:pt idx="786">
                  <c:v>4.635126391824428</c:v>
                </c:pt>
                <c:pt idx="787">
                  <c:v>4.646589613940961</c:v>
                </c:pt>
                <c:pt idx="788">
                  <c:v>4.658050731321055</c:v>
                </c:pt>
                <c:pt idx="789">
                  <c:v>4.669510618537069</c:v>
                </c:pt>
                <c:pt idx="790">
                  <c:v>4.680967527441639</c:v>
                </c:pt>
                <c:pt idx="791">
                  <c:v>4.692422332767477</c:v>
                </c:pt>
                <c:pt idx="792">
                  <c:v>4.70387503490031</c:v>
                </c:pt>
                <c:pt idx="793">
                  <c:v>4.715325634225764</c:v>
                </c:pt>
                <c:pt idx="794">
                  <c:v>4.72677500451351</c:v>
                </c:pt>
                <c:pt idx="795">
                  <c:v>4.73822139922039</c:v>
                </c:pt>
                <c:pt idx="796">
                  <c:v>4.749665692276282</c:v>
                </c:pt>
                <c:pt idx="797">
                  <c:v>4.761107884066471</c:v>
                </c:pt>
                <c:pt idx="798">
                  <c:v>4.77254797497614</c:v>
                </c:pt>
                <c:pt idx="799">
                  <c:v>4.783986837972994</c:v>
                </c:pt>
                <c:pt idx="800">
                  <c:v>4.795422728116626</c:v>
                </c:pt>
                <c:pt idx="801">
                  <c:v>4.8068565185348</c:v>
                </c:pt>
                <c:pt idx="802">
                  <c:v>4.81828820961235</c:v>
                </c:pt>
                <c:pt idx="803">
                  <c:v>4.829717801734016</c:v>
                </c:pt>
                <c:pt idx="804">
                  <c:v>4.841146167066276</c:v>
                </c:pt>
                <c:pt idx="805">
                  <c:v>4.852571562269981</c:v>
                </c:pt>
                <c:pt idx="806">
                  <c:v>4.863994859671527</c:v>
                </c:pt>
                <c:pt idx="807">
                  <c:v>4.875416059655293</c:v>
                </c:pt>
                <c:pt idx="808">
                  <c:v>4.886835162605571</c:v>
                </c:pt>
                <c:pt idx="809">
                  <c:v>4.898253039888333</c:v>
                </c:pt>
                <c:pt idx="810">
                  <c:v>4.909667949764234</c:v>
                </c:pt>
                <c:pt idx="811">
                  <c:v>4.921080763759007</c:v>
                </c:pt>
                <c:pt idx="812">
                  <c:v>4.93249148225659</c:v>
                </c:pt>
                <c:pt idx="813">
                  <c:v>4.943900105640811</c:v>
                </c:pt>
                <c:pt idx="814">
                  <c:v>4.955307504477874</c:v>
                </c:pt>
                <c:pt idx="815">
                  <c:v>4.966711938626764</c:v>
                </c:pt>
                <c:pt idx="816">
                  <c:v>4.978114278813289</c:v>
                </c:pt>
                <c:pt idx="817">
                  <c:v>4.989514525420931</c:v>
                </c:pt>
                <c:pt idx="818">
                  <c:v>5.000912678833064</c:v>
                </c:pt>
                <c:pt idx="819">
                  <c:v>5.012309608816835</c:v>
                </c:pt>
                <c:pt idx="820">
                  <c:v>5.023703576828094</c:v>
                </c:pt>
                <c:pt idx="821">
                  <c:v>5.035095452793465</c:v>
                </c:pt>
                <c:pt idx="822">
                  <c:v>5.046485237095947</c:v>
                </c:pt>
                <c:pt idx="823">
                  <c:v>5.057872930118471</c:v>
                </c:pt>
                <c:pt idx="824">
                  <c:v>5.06925940082986</c:v>
                </c:pt>
                <c:pt idx="825">
                  <c:v>5.080642912281357</c:v>
                </c:pt>
                <c:pt idx="826">
                  <c:v>5.092024333601111</c:v>
                </c:pt>
                <c:pt idx="827">
                  <c:v>5.103403665171673</c:v>
                </c:pt>
                <c:pt idx="828">
                  <c:v>5.114780907375487</c:v>
                </c:pt>
                <c:pt idx="829">
                  <c:v>5.126156928383796</c:v>
                </c:pt>
                <c:pt idx="830">
                  <c:v>5.137529992841774</c:v>
                </c:pt>
                <c:pt idx="831">
                  <c:v>5.148900969079826</c:v>
                </c:pt>
                <c:pt idx="832">
                  <c:v>5.160269857480031</c:v>
                </c:pt>
                <c:pt idx="833">
                  <c:v>5.17163665842437</c:v>
                </c:pt>
                <c:pt idx="834">
                  <c:v>5.183002239287201</c:v>
                </c:pt>
                <c:pt idx="835">
                  <c:v>5.194364866306178</c:v>
                </c:pt>
                <c:pt idx="836">
                  <c:v>5.205725407014696</c:v>
                </c:pt>
                <c:pt idx="837">
                  <c:v>5.217083861794349</c:v>
                </c:pt>
                <c:pt idx="838">
                  <c:v>5.228440231026648</c:v>
                </c:pt>
                <c:pt idx="839">
                  <c:v>5.23979538128981</c:v>
                </c:pt>
                <c:pt idx="840">
                  <c:v>5.251147580412492</c:v>
                </c:pt>
                <c:pt idx="841">
                  <c:v>5.262497695131794</c:v>
                </c:pt>
                <c:pt idx="842">
                  <c:v>5.27384572582884</c:v>
                </c:pt>
                <c:pt idx="843">
                  <c:v>5.285191672884656</c:v>
                </c:pt>
                <c:pt idx="844">
                  <c:v>5.29653640208204</c:v>
                </c:pt>
                <c:pt idx="845">
                  <c:v>5.3078781828392</c:v>
                </c:pt>
                <c:pt idx="846">
                  <c:v>5.319217881097666</c:v>
                </c:pt>
                <c:pt idx="847">
                  <c:v>5.33055549723808</c:v>
                </c:pt>
                <c:pt idx="848">
                  <c:v>5.341891031640991</c:v>
                </c:pt>
                <c:pt idx="849">
                  <c:v>5.353225349294487</c:v>
                </c:pt>
                <c:pt idx="850">
                  <c:v>5.364556721204876</c:v>
                </c:pt>
                <c:pt idx="851">
                  <c:v>5.375886012518841</c:v>
                </c:pt>
                <c:pt idx="852">
                  <c:v>5.387213223616536</c:v>
                </c:pt>
                <c:pt idx="853">
                  <c:v>5.398538354878021</c:v>
                </c:pt>
                <c:pt idx="854">
                  <c:v>5.409862270497412</c:v>
                </c:pt>
                <c:pt idx="855">
                  <c:v>5.421183243067651</c:v>
                </c:pt>
                <c:pt idx="856">
                  <c:v>5.432502136941298</c:v>
                </c:pt>
                <c:pt idx="857">
                  <c:v>5.443818952498017</c:v>
                </c:pt>
                <c:pt idx="858">
                  <c:v>5.455133690117376</c:v>
                </c:pt>
                <c:pt idx="859">
                  <c:v>5.466447213719974</c:v>
                </c:pt>
                <c:pt idx="860">
                  <c:v>5.47775779815253</c:v>
                </c:pt>
                <c:pt idx="861">
                  <c:v>5.48906630586119</c:v>
                </c:pt>
                <c:pt idx="862">
                  <c:v>5.500372737226951</c:v>
                </c:pt>
                <c:pt idx="863">
                  <c:v>5.511677092630743</c:v>
                </c:pt>
                <c:pt idx="864">
                  <c:v>5.522980234682911</c:v>
                </c:pt>
                <c:pt idx="865">
                  <c:v>5.53428043914692</c:v>
                </c:pt>
                <c:pt idx="866">
                  <c:v>5.54557856879131</c:v>
                </c:pt>
                <c:pt idx="867">
                  <c:v>5.556874623996713</c:v>
                </c:pt>
                <c:pt idx="868">
                  <c:v>5.568168605143688</c:v>
                </c:pt>
                <c:pt idx="869">
                  <c:v>5.57946137405092</c:v>
                </c:pt>
                <c:pt idx="870">
                  <c:v>5.590751208064231</c:v>
                </c:pt>
                <c:pt idx="871">
                  <c:v>5.602038969160357</c:v>
                </c:pt>
                <c:pt idx="872">
                  <c:v>5.613324657719565</c:v>
                </c:pt>
                <c:pt idx="873">
                  <c:v>5.624608274122041</c:v>
                </c:pt>
                <c:pt idx="874">
                  <c:v>5.635890679395547</c:v>
                </c:pt>
                <c:pt idx="875">
                  <c:v>5.647170152466796</c:v>
                </c:pt>
                <c:pt idx="876">
                  <c:v>5.65844755452146</c:v>
                </c:pt>
                <c:pt idx="877">
                  <c:v>5.66972288593943</c:v>
                </c:pt>
                <c:pt idx="878">
                  <c:v>5.68099614710052</c:v>
                </c:pt>
                <c:pt idx="879">
                  <c:v>5.692268198242294</c:v>
                </c:pt>
                <c:pt idx="880">
                  <c:v>5.703537319870914</c:v>
                </c:pt>
                <c:pt idx="881">
                  <c:v>5.714804372381695</c:v>
                </c:pt>
                <c:pt idx="882">
                  <c:v>5.72606935615417</c:v>
                </c:pt>
                <c:pt idx="883">
                  <c:v>5.737332271567777</c:v>
                </c:pt>
                <c:pt idx="884">
                  <c:v>5.748593978070607</c:v>
                </c:pt>
                <c:pt idx="885">
                  <c:v>5.759852757746815</c:v>
                </c:pt>
                <c:pt idx="886">
                  <c:v>5.771109470202097</c:v>
                </c:pt>
                <c:pt idx="887">
                  <c:v>5.78236411581561</c:v>
                </c:pt>
                <c:pt idx="888">
                  <c:v>5.793616694966435</c:v>
                </c:pt>
                <c:pt idx="889">
                  <c:v>5.804868066313894</c:v>
                </c:pt>
                <c:pt idx="890">
                  <c:v>5.816116513518701</c:v>
                </c:pt>
                <c:pt idx="891">
                  <c:v>5.827362895397657</c:v>
                </c:pt>
                <c:pt idx="892">
                  <c:v>5.838607212329541</c:v>
                </c:pt>
                <c:pt idx="893">
                  <c:v>5.84984946469307</c:v>
                </c:pt>
                <c:pt idx="894">
                  <c:v>5.861090510359528</c:v>
                </c:pt>
                <c:pt idx="895">
                  <c:v>5.872328634564746</c:v>
                </c:pt>
                <c:pt idx="896">
                  <c:v>5.883564695337334</c:v>
                </c:pt>
                <c:pt idx="897">
                  <c:v>5.894798693055711</c:v>
                </c:pt>
                <c:pt idx="898">
                  <c:v>5.906030628098227</c:v>
                </c:pt>
                <c:pt idx="899">
                  <c:v>5.917261357548851</c:v>
                </c:pt>
                <c:pt idx="900">
                  <c:v>5.928489168217077</c:v>
                </c:pt>
                <c:pt idx="901">
                  <c:v>5.939714917344061</c:v>
                </c:pt>
                <c:pt idx="902">
                  <c:v>5.950938605307854</c:v>
                </c:pt>
                <c:pt idx="903">
                  <c:v>5.962160232486434</c:v>
                </c:pt>
                <c:pt idx="904">
                  <c:v>5.973380655177181</c:v>
                </c:pt>
                <c:pt idx="905">
                  <c:v>5.984598161761813</c:v>
                </c:pt>
                <c:pt idx="906">
                  <c:v>5.99581360869475</c:v>
                </c:pt>
                <c:pt idx="907">
                  <c:v>6.007026996353673</c:v>
                </c:pt>
                <c:pt idx="908">
                  <c:v>6.018238325116192</c:v>
                </c:pt>
                <c:pt idx="909">
                  <c:v>6.02944845049382</c:v>
                </c:pt>
                <c:pt idx="910">
                  <c:v>6.04065566243905</c:v>
                </c:pt>
                <c:pt idx="911">
                  <c:v>6.051860816620295</c:v>
                </c:pt>
                <c:pt idx="912">
                  <c:v>6.06306391341486</c:v>
                </c:pt>
                <c:pt idx="913">
                  <c:v>6.074264953199995</c:v>
                </c:pt>
                <c:pt idx="914">
                  <c:v>6.085464790702054</c:v>
                </c:pt>
                <c:pt idx="915">
                  <c:v>6.09666171744288</c:v>
                </c:pt>
                <c:pt idx="916">
                  <c:v>6.107856588305578</c:v>
                </c:pt>
                <c:pt idx="917">
                  <c:v>6.119049403667107</c:v>
                </c:pt>
                <c:pt idx="918">
                  <c:v>6.130240163904328</c:v>
                </c:pt>
                <c:pt idx="919">
                  <c:v>6.14142972295917</c:v>
                </c:pt>
                <c:pt idx="920">
                  <c:v>6.152616373921378</c:v>
                </c:pt>
                <c:pt idx="921">
                  <c:v>6.163800970889489</c:v>
                </c:pt>
                <c:pt idx="922">
                  <c:v>6.174983514240085</c:v>
                </c:pt>
                <c:pt idx="923">
                  <c:v>6.186164004349667</c:v>
                </c:pt>
                <c:pt idx="924">
                  <c:v>6.197343294376447</c:v>
                </c:pt>
                <c:pt idx="925">
                  <c:v>6.208519678976637</c:v>
                </c:pt>
                <c:pt idx="926">
                  <c:v>6.219694011464915</c:v>
                </c:pt>
                <c:pt idx="927">
                  <c:v>6.230866292217494</c:v>
                </c:pt>
                <c:pt idx="928">
                  <c:v>6.242036521610506</c:v>
                </c:pt>
                <c:pt idx="929">
                  <c:v>6.253205552019177</c:v>
                </c:pt>
                <c:pt idx="930">
                  <c:v>6.264371679664741</c:v>
                </c:pt>
                <c:pt idx="931">
                  <c:v>6.27553575707874</c:v>
                </c:pt>
                <c:pt idx="932">
                  <c:v>6.28669778463702</c:v>
                </c:pt>
                <c:pt idx="933">
                  <c:v>6.297857762715346</c:v>
                </c:pt>
                <c:pt idx="934">
                  <c:v>6.309016542906662</c:v>
                </c:pt>
                <c:pt idx="935">
                  <c:v>6.3201724229958</c:v>
                </c:pt>
                <c:pt idx="936">
                  <c:v>6.331326254731883</c:v>
                </c:pt>
                <c:pt idx="937">
                  <c:v>6.34247803849038</c:v>
                </c:pt>
                <c:pt idx="938">
                  <c:v>6.353627774646701</c:v>
                </c:pt>
                <c:pt idx="939">
                  <c:v>6.364776314012221</c:v>
                </c:pt>
                <c:pt idx="940">
                  <c:v>6.375921955933937</c:v>
                </c:pt>
                <c:pt idx="941">
                  <c:v>6.387065551379266</c:v>
                </c:pt>
                <c:pt idx="942">
                  <c:v>6.398207100723311</c:v>
                </c:pt>
                <c:pt idx="943">
                  <c:v>6.40934660434111</c:v>
                </c:pt>
                <c:pt idx="944">
                  <c:v>6.420484912263197</c:v>
                </c:pt>
                <c:pt idx="945">
                  <c:v>6.4316203253973</c:v>
                </c:pt>
                <c:pt idx="946">
                  <c:v>6.442753694078056</c:v>
                </c:pt>
                <c:pt idx="947">
                  <c:v>6.453885018996224</c:v>
                </c:pt>
                <c:pt idx="948">
                  <c:v>6.465014300091108</c:v>
                </c:pt>
                <c:pt idx="949">
                  <c:v>6.476142386613858</c:v>
                </c:pt>
                <c:pt idx="950">
                  <c:v>6.487267581032092</c:v>
                </c:pt>
                <c:pt idx="951">
                  <c:v>6.498390732752727</c:v>
                </c:pt>
                <c:pt idx="952">
                  <c:v>6.509511842150841</c:v>
                </c:pt>
                <c:pt idx="953">
                  <c:v>6.520630909601469</c:v>
                </c:pt>
                <c:pt idx="954">
                  <c:v>6.531748783576397</c:v>
                </c:pt>
                <c:pt idx="955">
                  <c:v>6.542863768101136</c:v>
                </c:pt>
                <c:pt idx="956">
                  <c:v>6.5539767118031</c:v>
                </c:pt>
                <c:pt idx="957">
                  <c:v>6.565087615057055</c:v>
                </c:pt>
                <c:pt idx="958">
                  <c:v>6.576196478237708</c:v>
                </c:pt>
                <c:pt idx="959">
                  <c:v>6.587304149038205</c:v>
                </c:pt>
                <c:pt idx="960">
                  <c:v>6.598408933040532</c:v>
                </c:pt>
                <c:pt idx="961">
                  <c:v>6.609511678093307</c:v>
                </c:pt>
                <c:pt idx="962">
                  <c:v>6.620612384570987</c:v>
                </c:pt>
                <c:pt idx="963">
                  <c:v>6.631711052847948</c:v>
                </c:pt>
                <c:pt idx="964">
                  <c:v>6.642808529839419</c:v>
                </c:pt>
                <c:pt idx="965">
                  <c:v>6.653903122682421</c:v>
                </c:pt>
                <c:pt idx="966">
                  <c:v>6.664995678447503</c:v>
                </c:pt>
                <c:pt idx="967">
                  <c:v>6.676086197508812</c:v>
                </c:pt>
                <c:pt idx="968">
                  <c:v>6.687174680240398</c:v>
                </c:pt>
                <c:pt idx="969">
                  <c:v>6.698261972780282</c:v>
                </c:pt>
                <c:pt idx="970">
                  <c:v>6.7093463838191</c:v>
                </c:pt>
                <c:pt idx="971">
                  <c:v>6.720428759650045</c:v>
                </c:pt>
                <c:pt idx="972">
                  <c:v>6.73150910064694</c:v>
                </c:pt>
                <c:pt idx="973">
                  <c:v>6.742587407183536</c:v>
                </c:pt>
                <c:pt idx="974">
                  <c:v>6.753664524621345</c:v>
                </c:pt>
                <c:pt idx="975">
                  <c:v>6.764738763203192</c:v>
                </c:pt>
                <c:pt idx="976">
                  <c:v>6.775810968445638</c:v>
                </c:pt>
                <c:pt idx="977">
                  <c:v>6.78688114072219</c:v>
                </c:pt>
                <c:pt idx="978">
                  <c:v>6.797949280406277</c:v>
                </c:pt>
                <c:pt idx="979">
                  <c:v>6.809016232083634</c:v>
                </c:pt>
                <c:pt idx="980">
                  <c:v>6.820080307547846</c:v>
                </c:pt>
                <c:pt idx="981">
                  <c:v>6.83114235153956</c:v>
                </c:pt>
                <c:pt idx="982">
                  <c:v>6.842202364431954</c:v>
                </c:pt>
                <c:pt idx="983">
                  <c:v>6.853260346598154</c:v>
                </c:pt>
                <c:pt idx="984">
                  <c:v>6.864317141848826</c:v>
                </c:pt>
                <c:pt idx="985">
                  <c:v>6.875371063526892</c:v>
                </c:pt>
                <c:pt idx="986">
                  <c:v>6.886422955597789</c:v>
                </c:pt>
                <c:pt idx="987">
                  <c:v>6.897472818434386</c:v>
                </c:pt>
                <c:pt idx="988">
                  <c:v>6.908520652409495</c:v>
                </c:pt>
                <c:pt idx="989">
                  <c:v>6.919567300559423</c:v>
                </c:pt>
                <c:pt idx="990">
                  <c:v>6.930611077775016</c:v>
                </c:pt>
                <c:pt idx="991">
                  <c:v>6.941652827247212</c:v>
                </c:pt>
                <c:pt idx="992">
                  <c:v>6.952692549348568</c:v>
                </c:pt>
                <c:pt idx="993">
                  <c:v>6.963730244451586</c:v>
                </c:pt>
                <c:pt idx="994">
                  <c:v>6.974766754818931</c:v>
                </c:pt>
                <c:pt idx="995">
                  <c:v>6.985800396887947</c:v>
                </c:pt>
                <c:pt idx="996">
                  <c:v>6.996832013075782</c:v>
                </c:pt>
                <c:pt idx="997">
                  <c:v>7.00786160375469</c:v>
                </c:pt>
                <c:pt idx="998">
                  <c:v>7.018889169296861</c:v>
                </c:pt>
                <c:pt idx="999">
                  <c:v>7.029915551192026</c:v>
                </c:pt>
                <c:pt idx="1000">
                  <c:v>7.040939067422615</c:v>
                </c:pt>
                <c:pt idx="1001">
                  <c:v>7.051960559632697</c:v>
                </c:pt>
                <c:pt idx="1002">
                  <c:v>7.062980028194215</c:v>
                </c:pt>
                <c:pt idx="1003">
                  <c:v>7.073997473479063</c:v>
                </c:pt>
                <c:pt idx="1004">
                  <c:v>7.085013736204744</c:v>
                </c:pt>
                <c:pt idx="1005">
                  <c:v>7.096027135897346</c:v>
                </c:pt>
                <c:pt idx="1006">
                  <c:v>7.107038513428575</c:v>
                </c:pt>
                <c:pt idx="1007">
                  <c:v>7.118047869170079</c:v>
                </c:pt>
                <c:pt idx="1008">
                  <c:v>7.129055203493431</c:v>
                </c:pt>
                <c:pt idx="1009">
                  <c:v>7.140061356344634</c:v>
                </c:pt>
                <c:pt idx="1010">
                  <c:v>7.151064648792016</c:v>
                </c:pt>
                <c:pt idx="1011">
                  <c:v>7.162065920935635</c:v>
                </c:pt>
                <c:pt idx="1012">
                  <c:v>7.17306517314683</c:v>
                </c:pt>
                <c:pt idx="1013">
                  <c:v>7.18406240579687</c:v>
                </c:pt>
                <c:pt idx="1014">
                  <c:v>7.195058458060955</c:v>
                </c:pt>
                <c:pt idx="1015">
                  <c:v>7.206051652548247</c:v>
                </c:pt>
                <c:pt idx="1016">
                  <c:v>7.217042828587862</c:v>
                </c:pt>
                <c:pt idx="1017">
                  <c:v>7.22803198655083</c:v>
                </c:pt>
                <c:pt idx="1018">
                  <c:v>7.23901912680812</c:v>
                </c:pt>
                <c:pt idx="1019">
                  <c:v>7.250005087764841</c:v>
                </c:pt>
                <c:pt idx="1020">
                  <c:v>7.260988193569566</c:v>
                </c:pt>
                <c:pt idx="1021">
                  <c:v>7.271969282781186</c:v>
                </c:pt>
                <c:pt idx="1022">
                  <c:v>7.282948355770419</c:v>
                </c:pt>
                <c:pt idx="1023">
                  <c:v>7.293925412907939</c:v>
                </c:pt>
                <c:pt idx="1024">
                  <c:v>7.304901291829469</c:v>
                </c:pt>
                <c:pt idx="1025">
                  <c:v>7.315874318221586</c:v>
                </c:pt>
                <c:pt idx="1026">
                  <c:v>7.326845329873654</c:v>
                </c:pt>
                <c:pt idx="1027">
                  <c:v>7.33781432715609</c:v>
                </c:pt>
                <c:pt idx="1028">
                  <c:v>7.348781310439277</c:v>
                </c:pt>
                <c:pt idx="1029">
                  <c:v>7.359747116590253</c:v>
                </c:pt>
                <c:pt idx="1030">
                  <c:v>7.370710072832184</c:v>
                </c:pt>
                <c:pt idx="1031">
                  <c:v>7.38167101618562</c:v>
                </c:pt>
                <c:pt idx="1032">
                  <c:v>7.392629947020686</c:v>
                </c:pt>
                <c:pt idx="1033">
                  <c:v>7.403586865644322</c:v>
                </c:pt>
                <c:pt idx="1034">
                  <c:v>7.414542607931306</c:v>
                </c:pt>
                <c:pt idx="1035">
                  <c:v>7.425495502910751</c:v>
                </c:pt>
                <c:pt idx="1036">
                  <c:v>7.43644638683468</c:v>
                </c:pt>
                <c:pt idx="1037">
                  <c:v>7.447395260072509</c:v>
                </c:pt>
                <c:pt idx="1038">
                  <c:v>7.4583421229936</c:v>
                </c:pt>
                <c:pt idx="1039">
                  <c:v>7.469287810929328</c:v>
                </c:pt>
                <c:pt idx="1040">
                  <c:v>7.480230654171448</c:v>
                </c:pt>
                <c:pt idx="1041">
                  <c:v>7.491171488204542</c:v>
                </c:pt>
                <c:pt idx="1042">
                  <c:v>7.50211031339771</c:v>
                </c:pt>
                <c:pt idx="1043">
                  <c:v>7.51304713011999</c:v>
                </c:pt>
                <c:pt idx="1044">
                  <c:v>7.523982772936167</c:v>
                </c:pt>
                <c:pt idx="1045">
                  <c:v>7.534915573670339</c:v>
                </c:pt>
                <c:pt idx="1046">
                  <c:v>7.545846367040371</c:v>
                </c:pt>
                <c:pt idx="1047">
                  <c:v>7.556775153415032</c:v>
                </c:pt>
                <c:pt idx="1048">
                  <c:v>7.567701933163034</c:v>
                </c:pt>
                <c:pt idx="1049">
                  <c:v>7.578627540083286</c:v>
                </c:pt>
                <c:pt idx="1050">
                  <c:v>7.589550307530828</c:v>
                </c:pt>
                <c:pt idx="1051">
                  <c:v>7.600471069457487</c:v>
                </c:pt>
                <c:pt idx="1052">
                  <c:v>7.611389826231727</c:v>
                </c:pt>
                <c:pt idx="1053">
                  <c:v>7.622306578221929</c:v>
                </c:pt>
                <c:pt idx="1054">
                  <c:v>7.63322215846183</c:v>
                </c:pt>
                <c:pt idx="1055">
                  <c:v>7.644134901835989</c:v>
                </c:pt>
                <c:pt idx="1056">
                  <c:v>7.655045641530936</c:v>
                </c:pt>
                <c:pt idx="1057">
                  <c:v>7.665954377914789</c:v>
                </c:pt>
                <c:pt idx="1058">
                  <c:v>7.67686111135563</c:v>
                </c:pt>
                <c:pt idx="1059">
                  <c:v>7.687766674122699</c:v>
                </c:pt>
                <c:pt idx="1060">
                  <c:v>7.698669402628706</c:v>
                </c:pt>
                <c:pt idx="1061">
                  <c:v>7.709570129295541</c:v>
                </c:pt>
                <c:pt idx="1062">
                  <c:v>7.72046885449102</c:v>
                </c:pt>
                <c:pt idx="1063">
                  <c:v>7.731365578582893</c:v>
                </c:pt>
                <c:pt idx="1064">
                  <c:v>7.742261133076636</c:v>
                </c:pt>
                <c:pt idx="1065">
                  <c:v>7.753153855911675</c:v>
                </c:pt>
                <c:pt idx="1066">
                  <c:v>7.764044578745993</c:v>
                </c:pt>
                <c:pt idx="1067">
                  <c:v>7.774933301947096</c:v>
                </c:pt>
                <c:pt idx="1068">
                  <c:v>7.785820025882394</c:v>
                </c:pt>
                <c:pt idx="1069">
                  <c:v>7.7967055812943</c:v>
                </c:pt>
                <c:pt idx="1070">
                  <c:v>7.807588307647568</c:v>
                </c:pt>
                <c:pt idx="1071">
                  <c:v>7.818469035836971</c:v>
                </c:pt>
                <c:pt idx="1072">
                  <c:v>7.829347766229677</c:v>
                </c:pt>
                <c:pt idx="1073">
                  <c:v>7.840224499192798</c:v>
                </c:pt>
                <c:pt idx="1074">
                  <c:v>7.851100064706365</c:v>
                </c:pt>
                <c:pt idx="1075">
                  <c:v>7.861972803759063</c:v>
                </c:pt>
                <c:pt idx="1076">
                  <c:v>7.872843546483147</c:v>
                </c:pt>
                <c:pt idx="1077">
                  <c:v>7.883712293245471</c:v>
                </c:pt>
                <c:pt idx="1078">
                  <c:v>7.894579044412831</c:v>
                </c:pt>
                <c:pt idx="1079">
                  <c:v>7.905444629203582</c:v>
                </c:pt>
                <c:pt idx="1080">
                  <c:v>7.916307390128936</c:v>
                </c:pt>
                <c:pt idx="1081">
                  <c:v>7.92716815655934</c:v>
                </c:pt>
                <c:pt idx="1082">
                  <c:v>7.938026928861328</c:v>
                </c:pt>
                <c:pt idx="1083">
                  <c:v>7.948883707401376</c:v>
                </c:pt>
                <c:pt idx="1084">
                  <c:v>7.95973932063687</c:v>
                </c:pt>
                <c:pt idx="1085">
                  <c:v>7.970592112600153</c:v>
                </c:pt>
                <c:pt idx="1086">
                  <c:v>7.981442911900558</c:v>
                </c:pt>
                <c:pt idx="1087">
                  <c:v>7.992291718904302</c:v>
                </c:pt>
                <c:pt idx="1088">
                  <c:v>8.003138533977544</c:v>
                </c:pt>
                <c:pt idx="1089">
                  <c:v>8.013984184817401</c:v>
                </c:pt>
                <c:pt idx="1090">
                  <c:v>8.024827016975942</c:v>
                </c:pt>
                <c:pt idx="1091">
                  <c:v>8.035667858302097</c:v>
                </c:pt>
                <c:pt idx="1092">
                  <c:v>8.046506709161755</c:v>
                </c:pt>
                <c:pt idx="1093">
                  <c:v>8.057343569920766</c:v>
                </c:pt>
                <c:pt idx="1094">
                  <c:v>8.068179267516673</c:v>
                </c:pt>
                <c:pt idx="1095">
                  <c:v>8.079012149019881</c:v>
                </c:pt>
                <c:pt idx="1096">
                  <c:v>8.089843041519602</c:v>
                </c:pt>
                <c:pt idx="1097">
                  <c:v>8.10067194538142</c:v>
                </c:pt>
                <c:pt idx="1098">
                  <c:v>8.11149886097086</c:v>
                </c:pt>
                <c:pt idx="1099">
                  <c:v>8.1223246144666</c:v>
                </c:pt>
                <c:pt idx="1100">
                  <c:v>8.133147554455971</c:v>
                </c:pt>
                <c:pt idx="1101">
                  <c:v>8.143968507269181</c:v>
                </c:pt>
                <c:pt idx="1102">
                  <c:v>8.154787473271503</c:v>
                </c:pt>
                <c:pt idx="1103">
                  <c:v>8.16560445282814</c:v>
                </c:pt>
                <c:pt idx="1104">
                  <c:v>8.17642027135958</c:v>
                </c:pt>
                <c:pt idx="1105">
                  <c:v>8.18723327896873</c:v>
                </c:pt>
                <c:pt idx="1106">
                  <c:v>8.198044301227461</c:v>
                </c:pt>
                <c:pt idx="1107">
                  <c:v>8.208853338500733</c:v>
                </c:pt>
                <c:pt idx="1108">
                  <c:v>8.219660391153445</c:v>
                </c:pt>
                <c:pt idx="1109">
                  <c:v>8.2304662838486</c:v>
                </c:pt>
                <c:pt idx="1110">
                  <c:v>8.241269368203252</c:v>
                </c:pt>
                <c:pt idx="1111">
                  <c:v>8.252070469031668</c:v>
                </c:pt>
                <c:pt idx="1112">
                  <c:v>8.26286958669849</c:v>
                </c:pt>
                <c:pt idx="1113">
                  <c:v>8.27366672156829</c:v>
                </c:pt>
                <c:pt idx="1114">
                  <c:v>8.2844626975473</c:v>
                </c:pt>
                <c:pt idx="1115">
                  <c:v>8.295255867765332</c:v>
                </c:pt>
                <c:pt idx="1116">
                  <c:v>8.30604705627974</c:v>
                </c:pt>
                <c:pt idx="1117">
                  <c:v>8.31683626345483</c:v>
                </c:pt>
                <c:pt idx="1118">
                  <c:v>8.327623489654881</c:v>
                </c:pt>
                <c:pt idx="1119">
                  <c:v>8.33840955803005</c:v>
                </c:pt>
                <c:pt idx="1120">
                  <c:v>8.34919282317779</c:v>
                </c:pt>
                <c:pt idx="1121">
                  <c:v>8.359974108116666</c:v>
                </c:pt>
                <c:pt idx="1122">
                  <c:v>8.3707534135193</c:v>
                </c:pt>
                <c:pt idx="1123">
                  <c:v>8.38153073974922</c:v>
                </c:pt>
                <c:pt idx="1124">
                  <c:v>8.392306909200724</c:v>
                </c:pt>
                <c:pt idx="1125">
                  <c:v>8.40308027802461</c:v>
                </c:pt>
                <c:pt idx="1126">
                  <c:v>8.41385166876599</c:v>
                </c:pt>
                <c:pt idx="1127">
                  <c:v>8.424621081788121</c:v>
                </c:pt>
                <c:pt idx="1128">
                  <c:v>8.435388517454196</c:v>
                </c:pt>
                <c:pt idx="1129">
                  <c:v>8.446154797403766</c:v>
                </c:pt>
                <c:pt idx="1130">
                  <c:v>8.45691827929622</c:v>
                </c:pt>
                <c:pt idx="1131">
                  <c:v>8.4676797849218</c:v>
                </c:pt>
                <c:pt idx="1132">
                  <c:v>8.47843931464342</c:v>
                </c:pt>
                <c:pt idx="1133">
                  <c:v>8.48919686882394</c:v>
                </c:pt>
                <c:pt idx="1134">
                  <c:v>8.499953268348852</c:v>
                </c:pt>
                <c:pt idx="1135">
                  <c:v>8.510706872384767</c:v>
                </c:pt>
                <c:pt idx="1136">
                  <c:v>8.521458501967732</c:v>
                </c:pt>
                <c:pt idx="1137">
                  <c:v>8.532208157460331</c:v>
                </c:pt>
                <c:pt idx="1138">
                  <c:v>8.54295583922507</c:v>
                </c:pt>
                <c:pt idx="1139">
                  <c:v>8.553702367394114</c:v>
                </c:pt>
                <c:pt idx="1140">
                  <c:v>8.56444610263987</c:v>
                </c:pt>
                <c:pt idx="1141">
                  <c:v>8.57518786524491</c:v>
                </c:pt>
                <c:pt idx="1142">
                  <c:v>8.585927655571468</c:v>
                </c:pt>
                <c:pt idx="1143">
                  <c:v>8.596665473981717</c:v>
                </c:pt>
                <c:pt idx="1144">
                  <c:v>8.607402139855157</c:v>
                </c:pt>
                <c:pt idx="1145">
                  <c:v>8.61813601536863</c:v>
                </c:pt>
                <c:pt idx="1146">
                  <c:v>8.628867920051915</c:v>
                </c:pt>
                <c:pt idx="1147">
                  <c:v>8.63959785426691</c:v>
                </c:pt>
                <c:pt idx="1148">
                  <c:v>8.650325818375438</c:v>
                </c:pt>
                <c:pt idx="1149">
                  <c:v>8.661052631005032</c:v>
                </c:pt>
                <c:pt idx="1150">
                  <c:v>8.671776655835595</c:v>
                </c:pt>
                <c:pt idx="1151">
                  <c:v>8.68249871164479</c:v>
                </c:pt>
                <c:pt idx="1152">
                  <c:v>8.69321879879417</c:v>
                </c:pt>
                <c:pt idx="1153">
                  <c:v>8.70393691764524</c:v>
                </c:pt>
                <c:pt idx="1154">
                  <c:v>8.714653886074235</c:v>
                </c:pt>
                <c:pt idx="1155">
                  <c:v>8.725368069262732</c:v>
                </c:pt>
                <c:pt idx="1156">
                  <c:v>8.736080285236988</c:v>
                </c:pt>
                <c:pt idx="1157">
                  <c:v>8.746790534358216</c:v>
                </c:pt>
                <c:pt idx="1158">
                  <c:v>8.757498816987554</c:v>
                </c:pt>
                <c:pt idx="1159">
                  <c:v>8.768205950250671</c:v>
                </c:pt>
                <c:pt idx="1160">
                  <c:v>8.778910300829445</c:v>
                </c:pt>
                <c:pt idx="1161">
                  <c:v>8.789612685999387</c:v>
                </c:pt>
                <c:pt idx="1162">
                  <c:v>8.800313106121372</c:v>
                </c:pt>
                <c:pt idx="1163">
                  <c:v>8.811011561556213</c:v>
                </c:pt>
                <c:pt idx="1164">
                  <c:v>8.82170886867967</c:v>
                </c:pt>
                <c:pt idx="1165">
                  <c:v>8.832403395672523</c:v>
                </c:pt>
                <c:pt idx="1166">
                  <c:v>8.84309595906026</c:v>
                </c:pt>
                <c:pt idx="1167">
                  <c:v>8.85378655920342</c:v>
                </c:pt>
                <c:pt idx="1168">
                  <c:v>8.864475196462453</c:v>
                </c:pt>
                <c:pt idx="1169">
                  <c:v>8.875162686463926</c:v>
                </c:pt>
                <c:pt idx="1170">
                  <c:v>8.88584739888615</c:v>
                </c:pt>
                <c:pt idx="1171">
                  <c:v>8.89653014950527</c:v>
                </c:pt>
                <c:pt idx="1172">
                  <c:v>8.907210938681471</c:v>
                </c:pt>
                <c:pt idx="1173">
                  <c:v>8.917889766774875</c:v>
                </c:pt>
                <c:pt idx="1174">
                  <c:v>8.928567448663518</c:v>
                </c:pt>
                <c:pt idx="1175">
                  <c:v>8.939242355521878</c:v>
                </c:pt>
                <c:pt idx="1176">
                  <c:v>8.94991530237743</c:v>
                </c:pt>
                <c:pt idx="1177">
                  <c:v>8.96058628959003</c:v>
                </c:pt>
                <c:pt idx="1178">
                  <c:v>8.971255317519453</c:v>
                </c:pt>
                <c:pt idx="1179">
                  <c:v>8.981923200295883</c:v>
                </c:pt>
                <c:pt idx="1180">
                  <c:v>8.99258831058861</c:v>
                </c:pt>
                <c:pt idx="1181">
                  <c:v>9.003251462677122</c:v>
                </c:pt>
                <c:pt idx="1182">
                  <c:v>9.01391265692094</c:v>
                </c:pt>
                <c:pt idx="1183">
                  <c:v>9.024571893679488</c:v>
                </c:pt>
                <c:pt idx="1184">
                  <c:v>9.0352299863358</c:v>
                </c:pt>
                <c:pt idx="1185">
                  <c:v>9.045885309052595</c:v>
                </c:pt>
                <c:pt idx="1186">
                  <c:v>9.05653867536206</c:v>
                </c:pt>
                <c:pt idx="1187">
                  <c:v>9.06719008562337</c:v>
                </c:pt>
                <c:pt idx="1188">
                  <c:v>9.07783954019562</c:v>
                </c:pt>
                <c:pt idx="1189">
                  <c:v>9.088487851715372</c:v>
                </c:pt>
                <c:pt idx="1190">
                  <c:v>9.099133395837387</c:v>
                </c:pt>
                <c:pt idx="1191">
                  <c:v>9.109776985347256</c:v>
                </c:pt>
                <c:pt idx="1192">
                  <c:v>9.120418620603804</c:v>
                </c:pt>
                <c:pt idx="1193">
                  <c:v>9.131058301965792</c:v>
                </c:pt>
                <c:pt idx="1194">
                  <c:v>9.141696841324002</c:v>
                </c:pt>
                <c:pt idx="1195">
                  <c:v>9.15233261582386</c:v>
                </c:pt>
                <c:pt idx="1196">
                  <c:v>9.162966437505048</c:v>
                </c:pt>
                <c:pt idx="1197">
                  <c:v>9.17359830672604</c:v>
                </c:pt>
                <c:pt idx="1198">
                  <c:v>9.184228223845263</c:v>
                </c:pt>
                <c:pt idx="1199">
                  <c:v>9.19485700000839</c:v>
                </c:pt>
                <c:pt idx="1200">
                  <c:v>9.20548301385017</c:v>
                </c:pt>
                <c:pt idx="1201">
                  <c:v>9.216107076665037</c:v>
                </c:pt>
                <c:pt idx="1202">
                  <c:v>9.226729188811136</c:v>
                </c:pt>
                <c:pt idx="1203">
                  <c:v>9.237349350646545</c:v>
                </c:pt>
                <c:pt idx="1204">
                  <c:v>9.24796837257251</c:v>
                </c:pt>
                <c:pt idx="1205">
                  <c:v>9.25858463471175</c:v>
                </c:pt>
                <c:pt idx="1206">
                  <c:v>9.269198947614118</c:v>
                </c:pt>
                <c:pt idx="1207">
                  <c:v>9.279811311639795</c:v>
                </c:pt>
                <c:pt idx="1208">
                  <c:v>9.290421727183938</c:v>
                </c:pt>
                <c:pt idx="1209">
                  <c:v>9.3010310038663</c:v>
                </c:pt>
                <c:pt idx="1210">
                  <c:v>9.311637523296194</c:v>
                </c:pt>
                <c:pt idx="1211">
                  <c:v>9.32224209527969</c:v>
                </c:pt>
                <c:pt idx="1212">
                  <c:v>9.332844720174284</c:v>
                </c:pt>
                <c:pt idx="1213">
                  <c:v>9.343445398337426</c:v>
                </c:pt>
                <c:pt idx="1214">
                  <c:v>9.35404493868364</c:v>
                </c:pt>
                <c:pt idx="1215">
                  <c:v>9.36464172430746</c:v>
                </c:pt>
                <c:pt idx="1216">
                  <c:v>9.37523656427177</c:v>
                </c:pt>
                <c:pt idx="1217">
                  <c:v>9.38582945893372</c:v>
                </c:pt>
                <c:pt idx="1218">
                  <c:v>9.39642040865043</c:v>
                </c:pt>
                <c:pt idx="1219">
                  <c:v>9.407010221594051</c:v>
                </c:pt>
                <c:pt idx="1220">
                  <c:v>9.417597282342972</c:v>
                </c:pt>
                <c:pt idx="1221">
                  <c:v>9.428182399217571</c:v>
                </c:pt>
                <c:pt idx="1222">
                  <c:v>9.438765572574668</c:v>
                </c:pt>
                <c:pt idx="1223">
                  <c:v>9.449346802771035</c:v>
                </c:pt>
                <c:pt idx="1224">
                  <c:v>9.45992689723714</c:v>
                </c:pt>
                <c:pt idx="1225">
                  <c:v>9.470504242033864</c:v>
                </c:pt>
                <c:pt idx="1226">
                  <c:v>9.481079644739752</c:v>
                </c:pt>
                <c:pt idx="1227">
                  <c:v>9.491653105711308</c:v>
                </c:pt>
                <c:pt idx="1228">
                  <c:v>9.50222462530495</c:v>
                </c:pt>
                <c:pt idx="1229">
                  <c:v>9.51279501021013</c:v>
                </c:pt>
                <c:pt idx="1230">
                  <c:v>9.523362647968872</c:v>
                </c:pt>
                <c:pt idx="1231">
                  <c:v>9.533928345418586</c:v>
                </c:pt>
                <c:pt idx="1232">
                  <c:v>9.544492102915424</c:v>
                </c:pt>
                <c:pt idx="1233">
                  <c:v>9.555053920815467</c:v>
                </c:pt>
                <c:pt idx="1234">
                  <c:v>9.56561460506785</c:v>
                </c:pt>
                <c:pt idx="1235">
                  <c:v>9.57617254469436</c:v>
                </c:pt>
                <c:pt idx="1236">
                  <c:v>9.586728545791945</c:v>
                </c:pt>
                <c:pt idx="1237">
                  <c:v>9.597282608716414</c:v>
                </c:pt>
                <c:pt idx="1238">
                  <c:v>9.607834733823512</c:v>
                </c:pt>
                <c:pt idx="1239">
                  <c:v>9.618385726322728</c:v>
                </c:pt>
                <c:pt idx="1240">
                  <c:v>9.628933976714268</c:v>
                </c:pt>
                <c:pt idx="1241">
                  <c:v>9.63948029035529</c:v>
                </c:pt>
                <c:pt idx="1242">
                  <c:v>9.65002466760126</c:v>
                </c:pt>
                <c:pt idx="1243">
                  <c:v>9.660567108807592</c:v>
                </c:pt>
                <c:pt idx="1244">
                  <c:v>9.671108418444803</c:v>
                </c:pt>
                <c:pt idx="1245">
                  <c:v>9.681646988490148</c:v>
                </c:pt>
                <c:pt idx="1246">
                  <c:v>9.69218362356169</c:v>
                </c:pt>
                <c:pt idx="1247">
                  <c:v>9.702718324014551</c:v>
                </c:pt>
                <c:pt idx="1248">
                  <c:v>9.713251090203807</c:v>
                </c:pt>
                <c:pt idx="1249">
                  <c:v>9.723782725861685</c:v>
                </c:pt>
                <c:pt idx="1250">
                  <c:v>9.734311624441133</c:v>
                </c:pt>
                <c:pt idx="1251">
                  <c:v>9.744838589821798</c:v>
                </c:pt>
                <c:pt idx="1252">
                  <c:v>9.755363622358462</c:v>
                </c:pt>
                <c:pt idx="1253">
                  <c:v>9.765886722405856</c:v>
                </c:pt>
                <c:pt idx="1254">
                  <c:v>9.776408692958585</c:v>
                </c:pt>
                <c:pt idx="1255">
                  <c:v>9.786927928943965</c:v>
                </c:pt>
                <c:pt idx="1256">
                  <c:v>9.79744523350387</c:v>
                </c:pt>
                <c:pt idx="1257">
                  <c:v>9.807960606992751</c:v>
                </c:pt>
                <c:pt idx="1258">
                  <c:v>9.818474049765006</c:v>
                </c:pt>
                <c:pt idx="1259">
                  <c:v>9.828986364078296</c:v>
                </c:pt>
                <c:pt idx="1260">
                  <c:v>9.839495946332934</c:v>
                </c:pt>
                <c:pt idx="1261">
                  <c:v>9.85000359893372</c:v>
                </c:pt>
                <c:pt idx="1262">
                  <c:v>9.86050932223476</c:v>
                </c:pt>
                <c:pt idx="1263">
                  <c:v>9.871013116590113</c:v>
                </c:pt>
                <c:pt idx="1264">
                  <c:v>9.881515783521182</c:v>
                </c:pt>
                <c:pt idx="1265">
                  <c:v>9.892015720899927</c:v>
                </c:pt>
                <c:pt idx="1266">
                  <c:v>9.902513730394737</c:v>
                </c:pt>
                <c:pt idx="1267">
                  <c:v>9.913009812359398</c:v>
                </c:pt>
                <c:pt idx="1268">
                  <c:v>9.923503967147606</c:v>
                </c:pt>
                <c:pt idx="1269">
                  <c:v>9.933996995545196</c:v>
                </c:pt>
                <c:pt idx="1270">
                  <c:v>9.9444872968944</c:v>
                </c:pt>
                <c:pt idx="1271">
                  <c:v>9.954975672127902</c:v>
                </c:pt>
                <c:pt idx="1272">
                  <c:v>9.96546212159914</c:v>
                </c:pt>
                <c:pt idx="1273">
                  <c:v>9.97594664566148</c:v>
                </c:pt>
                <c:pt idx="1274">
                  <c:v>9.98643004436583</c:v>
                </c:pt>
                <c:pt idx="1275">
                  <c:v>9.996910718523375</c:v>
                </c:pt>
                <c:pt idx="1276">
                  <c:v>10.00738946833175</c:v>
                </c:pt>
                <c:pt idx="1277">
                  <c:v>10.01786709340123</c:v>
                </c:pt>
                <c:pt idx="1278">
                  <c:v>10.0283411963133</c:v>
                </c:pt>
                <c:pt idx="1279">
                  <c:v>10.03881497415616</c:v>
                </c:pt>
                <c:pt idx="1280">
                  <c:v>10.04928523113443</c:v>
                </c:pt>
                <c:pt idx="1281">
                  <c:v>10.05975516316237</c:v>
                </c:pt>
                <c:pt idx="1282">
                  <c:v>10.0702231726654</c:v>
                </c:pt>
                <c:pt idx="1283">
                  <c:v>10.08068766324217</c:v>
                </c:pt>
                <c:pt idx="1284">
                  <c:v>10.09115182904683</c:v>
                </c:pt>
                <c:pt idx="1285">
                  <c:v>10.10161247721681</c:v>
                </c:pt>
                <c:pt idx="1286">
                  <c:v>10.11207280073342</c:v>
                </c:pt>
                <c:pt idx="1287">
                  <c:v>10.12253120348818</c:v>
                </c:pt>
                <c:pt idx="1288">
                  <c:v>10.13298609054478</c:v>
                </c:pt>
                <c:pt idx="1289">
                  <c:v>10.143440653126</c:v>
                </c:pt>
                <c:pt idx="1290">
                  <c:v>10.15389170129944</c:v>
                </c:pt>
                <c:pt idx="1291">
                  <c:v>10.1643424251161</c:v>
                </c:pt>
                <c:pt idx="1292">
                  <c:v>10.17479122993227</c:v>
                </c:pt>
                <c:pt idx="1293">
                  <c:v>10.18523652227535</c:v>
                </c:pt>
                <c:pt idx="1294">
                  <c:v>10.19568149043942</c:v>
                </c:pt>
                <c:pt idx="1295">
                  <c:v>10.20612294822726</c:v>
                </c:pt>
                <c:pt idx="1296">
                  <c:v>10.21656408198711</c:v>
                </c:pt>
                <c:pt idx="1297">
                  <c:v>10.2270032985336</c:v>
                </c:pt>
                <c:pt idx="1298">
                  <c:v>10.23743900585663</c:v>
                </c:pt>
                <c:pt idx="1299">
                  <c:v>10.24787438932485</c:v>
                </c:pt>
                <c:pt idx="1300">
                  <c:v>10.2583062648581</c:v>
                </c:pt>
                <c:pt idx="1301">
                  <c:v>10.2687378166554</c:v>
                </c:pt>
                <c:pt idx="1302">
                  <c:v>10.27916745299873</c:v>
                </c:pt>
                <c:pt idx="1303">
                  <c:v>10.28959358333896</c:v>
                </c:pt>
                <c:pt idx="1304">
                  <c:v>10.30001939012147</c:v>
                </c:pt>
                <c:pt idx="1305">
                  <c:v>10.31044169218815</c:v>
                </c:pt>
                <c:pt idx="1306">
                  <c:v>10.32086367081585</c:v>
                </c:pt>
                <c:pt idx="1307">
                  <c:v>10.33128373574723</c:v>
                </c:pt>
                <c:pt idx="1308">
                  <c:v>10.34170029789283</c:v>
                </c:pt>
                <c:pt idx="1309">
                  <c:v>10.35211653677743</c:v>
                </c:pt>
                <c:pt idx="1310">
                  <c:v>10.3625292741623</c:v>
                </c:pt>
                <c:pt idx="1311">
                  <c:v>10.37294168840476</c:v>
                </c:pt>
                <c:pt idx="1312">
                  <c:v>10.38335219070686</c:v>
                </c:pt>
                <c:pt idx="1313">
                  <c:v>10.39375919343744</c:v>
                </c:pt>
                <c:pt idx="1314">
                  <c:v>10.40416587320338</c:v>
                </c:pt>
                <c:pt idx="1315">
                  <c:v>10.41456905468263</c:v>
                </c:pt>
                <c:pt idx="1316">
                  <c:v>10.42497191331567</c:v>
                </c:pt>
                <c:pt idx="1317">
                  <c:v>10.43537286176261</c:v>
                </c:pt>
                <c:pt idx="1318">
                  <c:v>10.44577031384924</c:v>
                </c:pt>
                <c:pt idx="1319">
                  <c:v>10.45616744326722</c:v>
                </c:pt>
                <c:pt idx="1320">
                  <c:v>10.4665610776085</c:v>
                </c:pt>
                <c:pt idx="1321">
                  <c:v>10.47695438939941</c:v>
                </c:pt>
                <c:pt idx="1322">
                  <c:v>10.48734579275675</c:v>
                </c:pt>
                <c:pt idx="1323">
                  <c:v>10.49773370296196</c:v>
                </c:pt>
                <c:pt idx="1324">
                  <c:v>10.50812129079411</c:v>
                </c:pt>
                <c:pt idx="1325">
                  <c:v>10.51850538675653</c:v>
                </c:pt>
                <c:pt idx="1326">
                  <c:v>10.52888916046404</c:v>
                </c:pt>
                <c:pt idx="1327">
                  <c:v>10.53927102748881</c:v>
                </c:pt>
                <c:pt idx="1328">
                  <c:v>10.54964940456656</c:v>
                </c:pt>
                <c:pt idx="1329">
                  <c:v>10.56002745956651</c:v>
                </c:pt>
                <c:pt idx="1330">
                  <c:v>10.57040202590062</c:v>
                </c:pt>
                <c:pt idx="1331">
                  <c:v>10.58077627027491</c:v>
                </c:pt>
                <c:pt idx="1332">
                  <c:v>10.59114860971557</c:v>
                </c:pt>
                <c:pt idx="1333">
                  <c:v>10.60151746241131</c:v>
                </c:pt>
                <c:pt idx="1334">
                  <c:v>10.6118859933241</c:v>
                </c:pt>
                <c:pt idx="1335">
                  <c:v>10.62225103877191</c:v>
                </c:pt>
                <c:pt idx="1336">
                  <c:v>10.63261576255461</c:v>
                </c:pt>
                <c:pt idx="1337">
                  <c:v>10.6429785831511</c:v>
                </c:pt>
                <c:pt idx="1338">
                  <c:v>10.6533379202017</c:v>
                </c:pt>
                <c:pt idx="1339">
                  <c:v>10.66369693576383</c:v>
                </c:pt>
                <c:pt idx="1340">
                  <c:v>10.67405246905882</c:v>
                </c:pt>
                <c:pt idx="1341">
                  <c:v>10.68440768098302</c:v>
                </c:pt>
                <c:pt idx="1342">
                  <c:v>10.69476099146671</c:v>
                </c:pt>
                <c:pt idx="1343">
                  <c:v>10.70511082160051</c:v>
                </c:pt>
                <c:pt idx="1344">
                  <c:v>10.71546033053994</c:v>
                </c:pt>
                <c:pt idx="1345">
                  <c:v>10.72580636040701</c:v>
                </c:pt>
                <c:pt idx="1346">
                  <c:v>10.73615206919726</c:v>
                </c:pt>
                <c:pt idx="1347">
                  <c:v>10.74649587829098</c:v>
                </c:pt>
                <c:pt idx="1348">
                  <c:v>10.75683621022776</c:v>
                </c:pt>
                <c:pt idx="1349">
                  <c:v>10.76717622126391</c:v>
                </c:pt>
                <c:pt idx="1350">
                  <c:v>10.77751275641944</c:v>
                </c:pt>
                <c:pt idx="1351">
                  <c:v>10.78784897079172</c:v>
                </c:pt>
                <c:pt idx="1352">
                  <c:v>10.79818328720975</c:v>
                </c:pt>
                <c:pt idx="1353">
                  <c:v>10.80851412966076</c:v>
                </c:pt>
                <c:pt idx="1354">
                  <c:v>10.8188446515045</c:v>
                </c:pt>
                <c:pt idx="1355">
                  <c:v>10.8291717006563</c:v>
                </c:pt>
                <c:pt idx="1356">
                  <c:v>10.83949842931806</c:v>
                </c:pt>
                <c:pt idx="1357">
                  <c:v>10.84982326176613</c:v>
                </c:pt>
                <c:pt idx="1358">
                  <c:v>10.86014462343407</c:v>
                </c:pt>
                <c:pt idx="1359">
                  <c:v>10.8704656647877</c:v>
                </c:pt>
                <c:pt idx="1360">
                  <c:v>10.88078323663505</c:v>
                </c:pt>
                <c:pt idx="1361">
                  <c:v>10.89110048828518</c:v>
                </c:pt>
                <c:pt idx="1362">
                  <c:v>10.9014158454605</c:v>
                </c:pt>
                <c:pt idx="1363">
                  <c:v>10.9117277350395</c:v>
                </c:pt>
                <c:pt idx="1364">
                  <c:v>10.92203930459678</c:v>
                </c:pt>
                <c:pt idx="1365">
                  <c:v>10.93234740783043</c:v>
                </c:pt>
                <c:pt idx="1366">
                  <c:v>10.94265519115928</c:v>
                </c:pt>
                <c:pt idx="1367">
                  <c:v>10.95296108175045</c:v>
                </c:pt>
                <c:pt idx="1368">
                  <c:v>10.96326350792613</c:v>
                </c:pt>
                <c:pt idx="1369">
                  <c:v>10.9735656143723</c:v>
                </c:pt>
                <c:pt idx="1370">
                  <c:v>10.98386425767441</c:v>
                </c:pt>
                <c:pt idx="1371">
                  <c:v>10.99416258136378</c:v>
                </c:pt>
                <c:pt idx="1372">
                  <c:v>11.00445901405091</c:v>
                </c:pt>
                <c:pt idx="1373">
                  <c:v>11.01475198550033</c:v>
                </c:pt>
                <c:pt idx="1374">
                  <c:v>11.02504463751203</c:v>
                </c:pt>
                <c:pt idx="1375">
                  <c:v>11.03533382955626</c:v>
                </c:pt>
                <c:pt idx="1376">
                  <c:v>11.0456227022794</c:v>
                </c:pt>
                <c:pt idx="1377">
                  <c:v>11.05590968573403</c:v>
                </c:pt>
                <c:pt idx="1378">
                  <c:v>11.06619321112568</c:v>
                </c:pt>
                <c:pt idx="1379">
                  <c:v>11.07647641737106</c:v>
                </c:pt>
                <c:pt idx="1380">
                  <c:v>11.0867561668225</c:v>
                </c:pt>
                <c:pt idx="1381">
                  <c:v>11.0970355972441</c:v>
                </c:pt>
                <c:pt idx="1382">
                  <c:v>11.10731314012922</c:v>
                </c:pt>
                <c:pt idx="1383">
                  <c:v>11.11758722812308</c:v>
                </c:pt>
                <c:pt idx="1384">
                  <c:v>11.1278609972617</c:v>
                </c:pt>
                <c:pt idx="1385">
                  <c:v>11.13813131277687</c:v>
                </c:pt>
                <c:pt idx="1386">
                  <c:v>11.1484013095531</c:v>
                </c:pt>
                <c:pt idx="1387">
                  <c:v>11.15866942052317</c:v>
                </c:pt>
                <c:pt idx="1388">
                  <c:v>11.16893407977065</c:v>
                </c:pt>
                <c:pt idx="1389">
                  <c:v>11.17919842045354</c:v>
                </c:pt>
                <c:pt idx="1390">
                  <c:v>11.18945931068045</c:v>
                </c:pt>
                <c:pt idx="1391">
                  <c:v>11.19971988245892</c:v>
                </c:pt>
                <c:pt idx="1392">
                  <c:v>11.20997857015982</c:v>
                </c:pt>
                <c:pt idx="1393">
                  <c:v>11.2202338093038</c:v>
                </c:pt>
                <c:pt idx="1394">
                  <c:v>11.23048873017342</c:v>
                </c:pt>
                <c:pt idx="1395">
                  <c:v>11.24074020375152</c:v>
                </c:pt>
                <c:pt idx="1396">
                  <c:v>11.2509913591713</c:v>
                </c:pt>
                <c:pt idx="1397">
                  <c:v>11.26124063224037</c:v>
                </c:pt>
                <c:pt idx="1398">
                  <c:v>11.27148645991515</c:v>
                </c:pt>
                <c:pt idx="1399">
                  <c:v>11.28173196960547</c:v>
                </c:pt>
                <c:pt idx="1400">
                  <c:v>11.29197403516567</c:v>
                </c:pt>
                <c:pt idx="1401">
                  <c:v>11.30221578285724</c:v>
                </c:pt>
                <c:pt idx="1402">
                  <c:v>11.31245564992331</c:v>
                </c:pt>
                <c:pt idx="1403">
                  <c:v>11.32269207475468</c:v>
                </c:pt>
                <c:pt idx="1404">
                  <c:v>11.33292818189106</c:v>
                </c:pt>
                <c:pt idx="1405">
                  <c:v>11.3431608480557</c:v>
                </c:pt>
                <c:pt idx="1406">
                  <c:v>11.35339319664104</c:v>
                </c:pt>
                <c:pt idx="1407">
                  <c:v>11.36362366632436</c:v>
                </c:pt>
                <c:pt idx="1408">
                  <c:v>11.37385069692954</c:v>
                </c:pt>
                <c:pt idx="1409">
                  <c:v>11.38407741012882</c:v>
                </c:pt>
                <c:pt idx="1410">
                  <c:v>11.39430068551173</c:v>
                </c:pt>
                <c:pt idx="1411">
                  <c:v>11.40452364360425</c:v>
                </c:pt>
                <c:pt idx="1412">
                  <c:v>11.41474472451651</c:v>
                </c:pt>
                <c:pt idx="1413">
                  <c:v>11.4249623695042</c:v>
                </c:pt>
                <c:pt idx="1414">
                  <c:v>11.43517969737465</c:v>
                </c:pt>
                <c:pt idx="1415">
                  <c:v>11.4453935905811</c:v>
                </c:pt>
                <c:pt idx="1416">
                  <c:v>11.45560716678566</c:v>
                </c:pt>
                <c:pt idx="1417">
                  <c:v>11.46581886753003</c:v>
                </c:pt>
                <c:pt idx="1418">
                  <c:v>11.47602713550035</c:v>
                </c:pt>
                <c:pt idx="1419">
                  <c:v>11.48623508664173</c:v>
                </c:pt>
                <c:pt idx="1420">
                  <c:v>11.49643960626841</c:v>
                </c:pt>
                <c:pt idx="1421">
                  <c:v>11.50664380918136</c:v>
                </c:pt>
                <c:pt idx="1422">
                  <c:v>11.51684613835244</c:v>
                </c:pt>
                <c:pt idx="1423">
                  <c:v>11.52704503789698</c:v>
                </c:pt>
                <c:pt idx="1424">
                  <c:v>11.53724362090047</c:v>
                </c:pt>
                <c:pt idx="1425">
                  <c:v>11.54743877553557</c:v>
                </c:pt>
                <c:pt idx="1426">
                  <c:v>11.55763361374466</c:v>
                </c:pt>
                <c:pt idx="1427">
                  <c:v>11.56782657992851</c:v>
                </c:pt>
                <c:pt idx="1428">
                  <c:v>11.57801611963032</c:v>
                </c:pt>
                <c:pt idx="1429">
                  <c:v>11.58820534307857</c:v>
                </c:pt>
                <c:pt idx="1430">
                  <c:v>11.5983911413017</c:v>
                </c:pt>
                <c:pt idx="1431">
                  <c:v>11.60857662338616</c:v>
                </c:pt>
                <c:pt idx="1432">
                  <c:v>11.61876023516031</c:v>
                </c:pt>
                <c:pt idx="1433">
                  <c:v>11.62894042359388</c:v>
                </c:pt>
                <c:pt idx="1434">
                  <c:v>11.63912029606098</c:v>
                </c:pt>
                <c:pt idx="1435">
                  <c:v>11.64929674644323</c:v>
                </c:pt>
                <c:pt idx="1436">
                  <c:v>11.65947288097373</c:v>
                </c:pt>
                <c:pt idx="1437">
                  <c:v>11.66964714690713</c:v>
                </c:pt>
                <c:pt idx="1438">
                  <c:v>11.67981799263841</c:v>
                </c:pt>
                <c:pt idx="1439">
                  <c:v>11.68998852268991</c:v>
                </c:pt>
                <c:pt idx="1440">
                  <c:v>11.7001556337938</c:v>
                </c:pt>
                <c:pt idx="1441">
                  <c:v>11.71032242933247</c:v>
                </c:pt>
                <c:pt idx="1442">
                  <c:v>11.72048735798555</c:v>
                </c:pt>
                <c:pt idx="1443">
                  <c:v>11.73064886957194</c:v>
                </c:pt>
                <c:pt idx="1444">
                  <c:v>11.74081006576484</c:v>
                </c:pt>
                <c:pt idx="1445">
                  <c:v>11.75096784614436</c:v>
                </c:pt>
                <c:pt idx="1446">
                  <c:v>11.76112531124478</c:v>
                </c:pt>
                <c:pt idx="1447">
                  <c:v>11.7712809111694</c:v>
                </c:pt>
                <c:pt idx="1448">
                  <c:v>11.78143309715977</c:v>
                </c:pt>
                <c:pt idx="1449">
                  <c:v>11.79158496804251</c:v>
                </c:pt>
                <c:pt idx="1450">
                  <c:v>11.8017334262431</c:v>
                </c:pt>
                <c:pt idx="1451">
                  <c:v>11.8118815694503</c:v>
                </c:pt>
                <c:pt idx="1452">
                  <c:v>11.82202784918978</c:v>
                </c:pt>
                <c:pt idx="1453">
                  <c:v>11.83217071812443</c:v>
                </c:pt>
                <c:pt idx="1454">
                  <c:v>11.84231327223692</c:v>
                </c:pt>
                <c:pt idx="1455">
                  <c:v>11.85245241679547</c:v>
                </c:pt>
                <c:pt idx="1456">
                  <c:v>11.86259124664593</c:v>
                </c:pt>
                <c:pt idx="1457">
                  <c:v>11.87272821473506</c:v>
                </c:pt>
                <c:pt idx="1458">
                  <c:v>11.88286177514575</c:v>
                </c:pt>
                <c:pt idx="1459">
                  <c:v>11.89299502101934</c:v>
                </c:pt>
                <c:pt idx="1460">
                  <c:v>11.9031248604642</c:v>
                </c:pt>
                <c:pt idx="1461">
                  <c:v>11.91325438548586</c:v>
                </c:pt>
                <c:pt idx="1462">
                  <c:v>11.92338205045085</c:v>
                </c:pt>
                <c:pt idx="1463">
                  <c:v>11.9335063108608</c:v>
                </c:pt>
                <c:pt idx="1464">
                  <c:v>11.9436302570183</c:v>
                </c:pt>
                <c:pt idx="1465">
                  <c:v>11.95375079986925</c:v>
                </c:pt>
                <c:pt idx="1466">
                  <c:v>11.9638710285815</c:v>
                </c:pt>
                <c:pt idx="1467">
                  <c:v>11.97398939894004</c:v>
                </c:pt>
                <c:pt idx="1468">
                  <c:v>11.98410436786392</c:v>
                </c:pt>
                <c:pt idx="1469">
                  <c:v>11.99421902281959</c:v>
                </c:pt>
                <c:pt idx="1470">
                  <c:v>12.0043302775879</c:v>
                </c:pt>
                <c:pt idx="1471">
                  <c:v>12.01444121850157</c:v>
                </c:pt>
                <c:pt idx="1472">
                  <c:v>12.02455030343931</c:v>
                </c:pt>
                <c:pt idx="1473">
                  <c:v>12.03465599119323</c:v>
                </c:pt>
                <c:pt idx="1474">
                  <c:v>12.04476136531429</c:v>
                </c:pt>
                <c:pt idx="1475">
                  <c:v>12.05486334241581</c:v>
                </c:pt>
                <c:pt idx="1476">
                  <c:v>12.06496500599933</c:v>
                </c:pt>
                <c:pt idx="1477">
                  <c:v>12.07506481468331</c:v>
                </c:pt>
                <c:pt idx="1478">
                  <c:v>12.08516122821816</c:v>
                </c:pt>
                <c:pt idx="1479">
                  <c:v>12.09525732840723</c:v>
                </c:pt>
                <c:pt idx="1480">
                  <c:v>12.1053500346935</c:v>
                </c:pt>
                <c:pt idx="1481">
                  <c:v>12.11544242774874</c:v>
                </c:pt>
                <c:pt idx="1482">
                  <c:v>12.12553296760594</c:v>
                </c:pt>
                <c:pt idx="1483">
                  <c:v>12.13562011542903</c:v>
                </c:pt>
                <c:pt idx="1484">
                  <c:v>12.14570695019312</c:v>
                </c:pt>
                <c:pt idx="1485">
                  <c:v>12.15579039416827</c:v>
                </c:pt>
                <c:pt idx="1486">
                  <c:v>12.16587352519904</c:v>
                </c:pt>
                <c:pt idx="1487">
                  <c:v>12.17595480473167</c:v>
                </c:pt>
                <c:pt idx="1488">
                  <c:v>12.18603269534232</c:v>
                </c:pt>
                <c:pt idx="1489">
                  <c:v>12.19611027318042</c:v>
                </c:pt>
                <c:pt idx="1490">
                  <c:v>12.20618446334057</c:v>
                </c:pt>
                <c:pt idx="1491">
                  <c:v>12.21625834084266</c:v>
                </c:pt>
                <c:pt idx="1492">
                  <c:v>12.22633036854493</c:v>
                </c:pt>
                <c:pt idx="1493">
                  <c:v>12.23639901043444</c:v>
                </c:pt>
                <c:pt idx="1494">
                  <c:v>12.24646733983758</c:v>
                </c:pt>
                <c:pt idx="1495">
                  <c:v>12.25653228467081</c:v>
                </c:pt>
                <c:pt idx="1496">
                  <c:v>12.26659691713204</c:v>
                </c:pt>
                <c:pt idx="1497">
                  <c:v>12.27665970149014</c:v>
                </c:pt>
                <c:pt idx="1498">
                  <c:v>12.28671910314182</c:v>
                </c:pt>
                <c:pt idx="1499">
                  <c:v>12.29677819259298</c:v>
                </c:pt>
                <c:pt idx="1500">
                  <c:v>12.30683390057941</c:v>
                </c:pt>
                <c:pt idx="1501">
                  <c:v>12.31688929647957</c:v>
                </c:pt>
                <c:pt idx="1502">
                  <c:v>12.3269428459717</c:v>
                </c:pt>
                <c:pt idx="1503">
                  <c:v>12.33699301586085</c:v>
                </c:pt>
                <c:pt idx="1504">
                  <c:v>12.34704287383502</c:v>
                </c:pt>
                <c:pt idx="1505">
                  <c:v>12.35708935344675</c:v>
                </c:pt>
                <c:pt idx="1506">
                  <c:v>12.36713552125763</c:v>
                </c:pt>
                <c:pt idx="1507">
                  <c:v>12.377179844354</c:v>
                </c:pt>
                <c:pt idx="1508">
                  <c:v>12.3872207909479</c:v>
                </c:pt>
                <c:pt idx="1509">
                  <c:v>12.39726142591208</c:v>
                </c:pt>
                <c:pt idx="1510">
                  <c:v>12.40729868561319</c:v>
                </c:pt>
                <c:pt idx="1511">
                  <c:v>12.41733563379858</c:v>
                </c:pt>
                <c:pt idx="1512">
                  <c:v>12.42737073896135</c:v>
                </c:pt>
                <c:pt idx="1513">
                  <c:v>12.43740247071932</c:v>
                </c:pt>
                <c:pt idx="1514">
                  <c:v>12.4474338911325</c:v>
                </c:pt>
                <c:pt idx="1515">
                  <c:v>12.4574619393791</c:v>
                </c:pt>
                <c:pt idx="1516">
                  <c:v>12.46748967639477</c:v>
                </c:pt>
                <c:pt idx="1517">
                  <c:v>12.47751557207812</c:v>
                </c:pt>
                <c:pt idx="1518">
                  <c:v>12.48753809745145</c:v>
                </c:pt>
                <c:pt idx="1519">
                  <c:v>12.49756031176458</c:v>
                </c:pt>
                <c:pt idx="1520">
                  <c:v>12.50757915700476</c:v>
                </c:pt>
                <c:pt idx="1521">
                  <c:v>12.5175976912985</c:v>
                </c:pt>
                <c:pt idx="1522">
                  <c:v>12.52761438594862</c:v>
                </c:pt>
                <c:pt idx="1523">
                  <c:v>12.53762771338058</c:v>
                </c:pt>
                <c:pt idx="1524">
                  <c:v>12.54764073003666</c:v>
                </c:pt>
                <c:pt idx="1525">
                  <c:v>12.5576503807105</c:v>
                </c:pt>
                <c:pt idx="1526">
                  <c:v>12.56765972072208</c:v>
                </c:pt>
                <c:pt idx="1527">
                  <c:v>12.57766722277714</c:v>
                </c:pt>
                <c:pt idx="1528">
                  <c:v>12.58767136070303</c:v>
                </c:pt>
                <c:pt idx="1529">
                  <c:v>12.59767518813702</c:v>
                </c:pt>
                <c:pt idx="1530">
                  <c:v>12.6076756526766</c:v>
                </c:pt>
                <c:pt idx="1531">
                  <c:v>12.61767580683779</c:v>
                </c:pt>
                <c:pt idx="1532">
                  <c:v>12.62767412472795</c:v>
                </c:pt>
                <c:pt idx="1533">
                  <c:v>12.63766908157504</c:v>
                </c:pt>
                <c:pt idx="1534">
                  <c:v>12.64766372821391</c:v>
                </c:pt>
                <c:pt idx="1535">
                  <c:v>12.65765501504331</c:v>
                </c:pt>
                <c:pt idx="1536">
                  <c:v>12.66764599177788</c:v>
                </c:pt>
                <c:pt idx="1537">
                  <c:v>12.67763513392531</c:v>
                </c:pt>
                <c:pt idx="1538">
                  <c:v>12.68762091811287</c:v>
                </c:pt>
                <c:pt idx="1539">
                  <c:v>12.69760639237558</c:v>
                </c:pt>
                <c:pt idx="1540">
                  <c:v>12.70758850991088</c:v>
                </c:pt>
                <c:pt idx="1541">
                  <c:v>12.71757031763458</c:v>
                </c:pt>
                <c:pt idx="1542">
                  <c:v>12.72755029245343</c:v>
                </c:pt>
                <c:pt idx="1543">
                  <c:v>12.73752691239275</c:v>
                </c:pt>
                <c:pt idx="1544">
                  <c:v>12.74750322269025</c:v>
                </c:pt>
                <c:pt idx="1545">
                  <c:v>12.75747617933952</c:v>
                </c:pt>
                <c:pt idx="1546">
                  <c:v>12.76744882646011</c:v>
                </c:pt>
                <c:pt idx="1547">
                  <c:v>12.77741964235654</c:v>
                </c:pt>
                <c:pt idx="1548">
                  <c:v>12.78738710645088</c:v>
                </c:pt>
                <c:pt idx="1549">
                  <c:v>12.79735426118613</c:v>
                </c:pt>
                <c:pt idx="1550">
                  <c:v>12.80731806534944</c:v>
                </c:pt>
                <c:pt idx="1551">
                  <c:v>12.81728156026666</c:v>
                </c:pt>
                <c:pt idx="1552">
                  <c:v>12.82724322563882</c:v>
                </c:pt>
                <c:pt idx="1553">
                  <c:v>12.83720154228345</c:v>
                </c:pt>
                <c:pt idx="1554">
                  <c:v>12.8471595498514</c:v>
                </c:pt>
                <c:pt idx="1555">
                  <c:v>12.8571142099208</c:v>
                </c:pt>
                <c:pt idx="1556">
                  <c:v>12.8670685610264</c:v>
                </c:pt>
                <c:pt idx="1557">
                  <c:v>12.87702108426444</c:v>
                </c:pt>
                <c:pt idx="1558">
                  <c:v>12.88697026184662</c:v>
                </c:pt>
                <c:pt idx="1559">
                  <c:v>12.8969191306342</c:v>
                </c:pt>
                <c:pt idx="1560">
                  <c:v>12.90686465499378</c:v>
                </c:pt>
                <c:pt idx="1561">
                  <c:v>12.9168098706715</c:v>
                </c:pt>
                <c:pt idx="1562">
                  <c:v>12.92675326015754</c:v>
                </c:pt>
                <c:pt idx="1563">
                  <c:v>12.93669330705653</c:v>
                </c:pt>
                <c:pt idx="1564">
                  <c:v>12.9466330454427</c:v>
                </c:pt>
                <c:pt idx="1565">
                  <c:v>12.9565694424685</c:v>
                </c:pt>
                <c:pt idx="1566">
                  <c:v>12.96650553109407</c:v>
                </c:pt>
                <c:pt idx="1567">
                  <c:v>12.97643979520226</c:v>
                </c:pt>
                <c:pt idx="1568">
                  <c:v>12.98637071978932</c:v>
                </c:pt>
                <c:pt idx="1569">
                  <c:v>12.99630133614498</c:v>
                </c:pt>
                <c:pt idx="1570">
                  <c:v>13.00622861420506</c:v>
                </c:pt>
                <c:pt idx="1571">
                  <c:v>13.01615558414622</c:v>
                </c:pt>
                <c:pt idx="1572">
                  <c:v>13.0260807312427</c:v>
                </c:pt>
                <c:pt idx="1573">
                  <c:v>13.03600254188107</c:v>
                </c:pt>
                <c:pt idx="1574">
                  <c:v>13.04592404456917</c:v>
                </c:pt>
                <c:pt idx="1575">
                  <c:v>13.05584221202358</c:v>
                </c:pt>
                <c:pt idx="1576">
                  <c:v>13.06576007164006</c:v>
                </c:pt>
                <c:pt idx="1577">
                  <c:v>13.07567611008293</c:v>
                </c:pt>
                <c:pt idx="1578">
                  <c:v>13.08558881512788</c:v>
                </c:pt>
                <c:pt idx="1579">
                  <c:v>13.09550121250334</c:v>
                </c:pt>
                <c:pt idx="1580">
                  <c:v>13.10541027770412</c:v>
                </c:pt>
                <c:pt idx="1581">
                  <c:v>13.11531903534764</c:v>
                </c:pt>
                <c:pt idx="1582">
                  <c:v>13.12522597348703</c:v>
                </c:pt>
                <c:pt idx="1583">
                  <c:v>13.1351295812858</c:v>
                </c:pt>
                <c:pt idx="1584">
                  <c:v>13.14503288169553</c:v>
                </c:pt>
                <c:pt idx="1585">
                  <c:v>13.15493285298674</c:v>
                </c:pt>
                <c:pt idx="1586">
                  <c:v>13.16483251700101</c:v>
                </c:pt>
                <c:pt idx="1587">
                  <c:v>13.17473036317904</c:v>
                </c:pt>
                <c:pt idx="1588">
                  <c:v>13.18462488207086</c:v>
                </c:pt>
                <c:pt idx="1589">
                  <c:v>13.1945190938538</c:v>
                </c:pt>
                <c:pt idx="1590">
                  <c:v>13.20440997957147</c:v>
                </c:pt>
                <c:pt idx="1591">
                  <c:v>13.2143005582922</c:v>
                </c:pt>
                <c:pt idx="1592">
                  <c:v>13.22418932093077</c:v>
                </c:pt>
                <c:pt idx="1593">
                  <c:v>13.23407476019558</c:v>
                </c:pt>
                <c:pt idx="1594">
                  <c:v>13.24395989266012</c:v>
                </c:pt>
                <c:pt idx="1595">
                  <c:v>13.25384170213872</c:v>
                </c:pt>
                <c:pt idx="1596">
                  <c:v>13.26372320492966</c:v>
                </c:pt>
                <c:pt idx="1597">
                  <c:v>13.27360289324518</c:v>
                </c:pt>
                <c:pt idx="1598">
                  <c:v>13.2834792604048</c:v>
                </c:pt>
                <c:pt idx="1599">
                  <c:v>13.29335532104559</c:v>
                </c:pt>
                <c:pt idx="1600">
                  <c:v>13.30322806174992</c:v>
                </c:pt>
                <c:pt idx="1601">
                  <c:v>13.31310049604793</c:v>
                </c:pt>
                <c:pt idx="1602">
                  <c:v>13.3229711175356</c:v>
                </c:pt>
                <c:pt idx="1603">
                  <c:v>13.33283842091515</c:v>
                </c:pt>
                <c:pt idx="1604">
                  <c:v>13.34270541805706</c:v>
                </c:pt>
                <c:pt idx="1605">
                  <c:v>13.35256909830916</c:v>
                </c:pt>
                <c:pt idx="1606">
                  <c:v>13.36243247243601</c:v>
                </c:pt>
                <c:pt idx="1607">
                  <c:v>13.37229403541604</c:v>
                </c:pt>
                <c:pt idx="1608">
                  <c:v>13.38215228333292</c:v>
                </c:pt>
                <c:pt idx="1609">
                  <c:v>13.39201022529307</c:v>
                </c:pt>
                <c:pt idx="1610">
                  <c:v>13.40186485340725</c:v>
                </c:pt>
                <c:pt idx="1611">
                  <c:v>13.41171917567697</c:v>
                </c:pt>
                <c:pt idx="1612">
                  <c:v>13.42157168846185</c:v>
                </c:pt>
                <c:pt idx="1613">
                  <c:v>13.43142088922573</c:v>
                </c:pt>
                <c:pt idx="1614">
                  <c:v>13.4412697843135</c:v>
                </c:pt>
                <c:pt idx="1615">
                  <c:v>13.45111536859634</c:v>
                </c:pt>
                <c:pt idx="1616">
                  <c:v>13.46096064731523</c:v>
                </c:pt>
                <c:pt idx="1617">
                  <c:v>13.4708041182097</c:v>
                </c:pt>
                <c:pt idx="1618">
                  <c:v>13.48064428012253</c:v>
                </c:pt>
                <c:pt idx="1619">
                  <c:v>13.49048413663958</c:v>
                </c:pt>
                <c:pt idx="1620">
                  <c:v>13.50032068538992</c:v>
                </c:pt>
                <c:pt idx="1621">
                  <c:v>13.51015692885654</c:v>
                </c:pt>
                <c:pt idx="1622">
                  <c:v>13.51999136615763</c:v>
                </c:pt>
                <c:pt idx="1623">
                  <c:v>13.5298224975136</c:v>
                </c:pt>
                <c:pt idx="1624">
                  <c:v>13.53965332375386</c:v>
                </c:pt>
                <c:pt idx="1625">
                  <c:v>13.54948084526281</c:v>
                </c:pt>
                <c:pt idx="1626">
                  <c:v>13.559308061768</c:v>
                </c:pt>
                <c:pt idx="1627">
                  <c:v>13.569133473765</c:v>
                </c:pt>
                <c:pt idx="1628">
                  <c:v>13.57895558285059</c:v>
                </c:pt>
                <c:pt idx="1629">
                  <c:v>13.58877738710025</c:v>
                </c:pt>
                <c:pt idx="1630">
                  <c:v>13.5985958896512</c:v>
                </c:pt>
                <c:pt idx="1631">
                  <c:v>13.60841408747804</c:v>
                </c:pt>
                <c:pt idx="1632">
                  <c:v>13.61823048245249</c:v>
                </c:pt>
                <c:pt idx="1633">
                  <c:v>13.62804357754645</c:v>
                </c:pt>
                <c:pt idx="1634">
                  <c:v>13.63785636808398</c:v>
                </c:pt>
                <c:pt idx="1635">
                  <c:v>13.64766585995258</c:v>
                </c:pt>
                <c:pt idx="1636">
                  <c:v>13.65747504737645</c:v>
                </c:pt>
                <c:pt idx="1637">
                  <c:v>13.66728243360218</c:v>
                </c:pt>
                <c:pt idx="1638">
                  <c:v>13.67708652297552</c:v>
                </c:pt>
                <c:pt idx="1639">
                  <c:v>13.68689030807164</c:v>
                </c:pt>
                <c:pt idx="1640">
                  <c:v>13.69669079752581</c:v>
                </c:pt>
                <c:pt idx="1641">
                  <c:v>13.70649098281435</c:v>
                </c:pt>
                <c:pt idx="1642">
                  <c:v>13.71628936855745</c:v>
                </c:pt>
                <c:pt idx="1643">
                  <c:v>13.72608446047345</c:v>
                </c:pt>
                <c:pt idx="1644">
                  <c:v>13.73587924839115</c:v>
                </c:pt>
                <c:pt idx="1645">
                  <c:v>13.74567074369108</c:v>
                </c:pt>
                <c:pt idx="1646">
                  <c:v>13.7554619351042</c:v>
                </c:pt>
                <c:pt idx="1647">
                  <c:v>13.76525132862301</c:v>
                </c:pt>
                <c:pt idx="1648">
                  <c:v>13.77503743133723</c:v>
                </c:pt>
                <c:pt idx="1649">
                  <c:v>13.78482323033178</c:v>
                </c:pt>
                <c:pt idx="1650">
                  <c:v>13.79460573972992</c:v>
                </c:pt>
                <c:pt idx="1651">
                  <c:v>13.80438794551978</c:v>
                </c:pt>
                <c:pt idx="1652">
                  <c:v>13.81416835506495</c:v>
                </c:pt>
                <c:pt idx="1653">
                  <c:v>13.8239454768252</c:v>
                </c:pt>
                <c:pt idx="1654">
                  <c:v>13.83372229514413</c:v>
                </c:pt>
                <c:pt idx="1655">
                  <c:v>13.84349582688522</c:v>
                </c:pt>
                <c:pt idx="1656">
                  <c:v>13.85326905529626</c:v>
                </c:pt>
                <c:pt idx="1657">
                  <c:v>13.86304048911067</c:v>
                </c:pt>
                <c:pt idx="1658">
                  <c:v>13.87280863815703</c:v>
                </c:pt>
                <c:pt idx="1659">
                  <c:v>13.88257648404015</c:v>
                </c:pt>
                <c:pt idx="1660">
                  <c:v>13.89234104636118</c:v>
                </c:pt>
                <c:pt idx="1661">
                  <c:v>13.9021053056301</c:v>
                </c:pt>
                <c:pt idx="1662">
                  <c:v>13.91186777194891</c:v>
                </c:pt>
                <c:pt idx="1663">
                  <c:v>13.92162695651376</c:v>
                </c:pt>
                <c:pt idx="1664">
                  <c:v>13.93138583819313</c:v>
                </c:pt>
                <c:pt idx="1665">
                  <c:v>13.94114143932336</c:v>
                </c:pt>
                <c:pt idx="1666">
                  <c:v>13.95089673767914</c:v>
                </c:pt>
                <c:pt idx="1667">
                  <c:v>13.96065024472978</c:v>
                </c:pt>
                <c:pt idx="1668">
                  <c:v>13.97040047303772</c:v>
                </c:pt>
                <c:pt idx="1669">
                  <c:v>13.98015039873768</c:v>
                </c:pt>
                <c:pt idx="1670">
                  <c:v>13.98989704689865</c:v>
                </c:pt>
                <c:pt idx="1671">
                  <c:v>13.99964339256254</c:v>
                </c:pt>
                <c:pt idx="1672">
                  <c:v>14.0093879485647</c:v>
                </c:pt>
                <c:pt idx="1673">
                  <c:v>14.01912922883264</c:v>
                </c:pt>
                <c:pt idx="1674">
                  <c:v>14.02887020676978</c:v>
                </c:pt>
                <c:pt idx="1675">
                  <c:v>14.0386079101753</c:v>
                </c:pt>
                <c:pt idx="1676">
                  <c:v>14.04834605415199</c:v>
                </c:pt>
                <c:pt idx="1677">
                  <c:v>14.05808166718125</c:v>
                </c:pt>
                <c:pt idx="1678">
                  <c:v>14.06781252244508</c:v>
                </c:pt>
                <c:pt idx="1679">
                  <c:v>14.07754456096462</c:v>
                </c:pt>
                <c:pt idx="1680">
                  <c:v>14.08727481244868</c:v>
                </c:pt>
                <c:pt idx="1681">
                  <c:v>14.09700327722528</c:v>
                </c:pt>
                <c:pt idx="1682">
                  <c:v>14.10672995562237</c:v>
                </c:pt>
                <c:pt idx="1683">
                  <c:v>14.11645188061978</c:v>
                </c:pt>
                <c:pt idx="1684">
                  <c:v>14.1261749877864</c:v>
                </c:pt>
                <c:pt idx="1685">
                  <c:v>14.13589630955692</c:v>
                </c:pt>
                <c:pt idx="1686">
                  <c:v>14.14561584625908</c:v>
                </c:pt>
                <c:pt idx="1687">
                  <c:v>14.15533359822052</c:v>
                </c:pt>
                <c:pt idx="1688">
                  <c:v>14.16504660114395</c:v>
                </c:pt>
                <c:pt idx="1689">
                  <c:v>14.17476078515104</c:v>
                </c:pt>
                <c:pt idx="1690">
                  <c:v>14.18447318539989</c:v>
                </c:pt>
                <c:pt idx="1691">
                  <c:v>14.19418380221792</c:v>
                </c:pt>
                <c:pt idx="1692">
                  <c:v>14.20389263593247</c:v>
                </c:pt>
                <c:pt idx="1693">
                  <c:v>14.21359672496665</c:v>
                </c:pt>
                <c:pt idx="1694">
                  <c:v>14.22330199399988</c:v>
                </c:pt>
                <c:pt idx="1695">
                  <c:v>14.2330054809112</c:v>
                </c:pt>
                <c:pt idx="1696">
                  <c:v>14.24270718602768</c:v>
                </c:pt>
                <c:pt idx="1697">
                  <c:v>14.25240710967636</c:v>
                </c:pt>
                <c:pt idx="1698">
                  <c:v>14.26210229299828</c:v>
                </c:pt>
                <c:pt idx="1699">
                  <c:v>14.27179865523561</c:v>
                </c:pt>
                <c:pt idx="1700">
                  <c:v>14.28149323698577</c:v>
                </c:pt>
                <c:pt idx="1701">
                  <c:v>14.29118603857555</c:v>
                </c:pt>
                <c:pt idx="1702">
                  <c:v>14.30087706033168</c:v>
                </c:pt>
                <c:pt idx="1703">
                  <c:v>14.3105633461106</c:v>
                </c:pt>
                <c:pt idx="1704">
                  <c:v>14.32025080972222</c:v>
                </c:pt>
                <c:pt idx="1705">
                  <c:v>14.3299364944799</c:v>
                </c:pt>
                <c:pt idx="1706">
                  <c:v>14.33962040071009</c:v>
                </c:pt>
                <c:pt idx="1707">
                  <c:v>14.34930252873922</c:v>
                </c:pt>
                <c:pt idx="1708">
                  <c:v>14.35897992513668</c:v>
                </c:pt>
                <c:pt idx="1709">
                  <c:v>14.36865849828508</c:v>
                </c:pt>
                <c:pt idx="1710">
                  <c:v>14.3783352942112</c:v>
                </c:pt>
                <c:pt idx="1711">
                  <c:v>14.38801031324118</c:v>
                </c:pt>
                <c:pt idx="1712">
                  <c:v>14.39768355570117</c:v>
                </c:pt>
                <c:pt idx="1713">
                  <c:v>14.4073520712251</c:v>
                </c:pt>
                <c:pt idx="1714">
                  <c:v>14.41702176251602</c:v>
                </c:pt>
                <c:pt idx="1715">
                  <c:v>14.42668967822832</c:v>
                </c:pt>
                <c:pt idx="1716">
                  <c:v>14.43635581868804</c:v>
                </c:pt>
                <c:pt idx="1717">
                  <c:v>14.44602018422116</c:v>
                </c:pt>
                <c:pt idx="1718">
                  <c:v>14.4556798268155</c:v>
                </c:pt>
                <c:pt idx="1719">
                  <c:v>14.46534064401448</c:v>
                </c:pt>
                <c:pt idx="1720">
                  <c:v>14.47499968726435</c:v>
                </c:pt>
                <c:pt idx="1721">
                  <c:v>14.48465695689084</c:v>
                </c:pt>
                <c:pt idx="1722">
                  <c:v>14.4943124532196</c:v>
                </c:pt>
                <c:pt idx="1723">
                  <c:v>14.50396323094391</c:v>
                </c:pt>
                <c:pt idx="1724">
                  <c:v>14.51361518219491</c:v>
                </c:pt>
                <c:pt idx="1725">
                  <c:v>14.52326536112476</c:v>
                </c:pt>
                <c:pt idx="1726">
                  <c:v>14.53291376805889</c:v>
                </c:pt>
                <c:pt idx="1727">
                  <c:v>14.54256040332267</c:v>
                </c:pt>
                <c:pt idx="1728">
                  <c:v>14.55220232431232</c:v>
                </c:pt>
                <c:pt idx="1729">
                  <c:v>14.56184541775165</c:v>
                </c:pt>
                <c:pt idx="1730">
                  <c:v>14.57148674049628</c:v>
                </c:pt>
                <c:pt idx="1731">
                  <c:v>14.58112629287134</c:v>
                </c:pt>
                <c:pt idx="1732">
                  <c:v>14.5907640752019</c:v>
                </c:pt>
                <c:pt idx="1733">
                  <c:v>14.60039714758464</c:v>
                </c:pt>
                <c:pt idx="1734">
                  <c:v>14.61003139134102</c:v>
                </c:pt>
                <c:pt idx="1735">
                  <c:v>14.61966386602762</c:v>
                </c:pt>
                <c:pt idx="1736">
                  <c:v>14.62929457196928</c:v>
                </c:pt>
                <c:pt idx="1737">
                  <c:v>14.63892350949075</c:v>
                </c:pt>
                <c:pt idx="1738">
                  <c:v>14.64854774138675</c:v>
                </c:pt>
                <c:pt idx="1739">
                  <c:v>14.65817314358128</c:v>
                </c:pt>
                <c:pt idx="1740">
                  <c:v>14.66779677832945</c:v>
                </c:pt>
                <c:pt idx="1741">
                  <c:v>14.67741864595577</c:v>
                </c:pt>
                <c:pt idx="1742">
                  <c:v>14.68703874678471</c:v>
                </c:pt>
                <c:pt idx="1743">
                  <c:v>14.6966541463065</c:v>
                </c:pt>
                <c:pt idx="1744">
                  <c:v>14.70627071505269</c:v>
                </c:pt>
                <c:pt idx="1745">
                  <c:v>14.7158855179744</c:v>
                </c:pt>
                <c:pt idx="1746">
                  <c:v>14.72549855539584</c:v>
                </c:pt>
                <c:pt idx="1747">
                  <c:v>14.73510982764117</c:v>
                </c:pt>
                <c:pt idx="1748">
                  <c:v>14.7447164028937</c:v>
                </c:pt>
                <c:pt idx="1749">
                  <c:v>14.75432414629744</c:v>
                </c:pt>
                <c:pt idx="1750">
                  <c:v>14.76393012549706</c:v>
                </c:pt>
                <c:pt idx="1751">
                  <c:v>14.77353434081647</c:v>
                </c:pt>
                <c:pt idx="1752">
                  <c:v>14.78313679257953</c:v>
                </c:pt>
                <c:pt idx="1753">
                  <c:v>14.79273455166013</c:v>
                </c:pt>
                <c:pt idx="1754">
                  <c:v>14.8023334778197</c:v>
                </c:pt>
                <c:pt idx="1755">
                  <c:v>14.811930641394</c:v>
                </c:pt>
                <c:pt idx="1756">
                  <c:v>14.82152604270662</c:v>
                </c:pt>
                <c:pt idx="1757">
                  <c:v>14.83111968208113</c:v>
                </c:pt>
                <c:pt idx="1758">
                  <c:v>14.84070863307952</c:v>
                </c:pt>
                <c:pt idx="1759">
                  <c:v>14.8502987500856</c:v>
                </c:pt>
                <c:pt idx="1760">
                  <c:v>14.85988710612372</c:v>
                </c:pt>
                <c:pt idx="1761">
                  <c:v>14.8694737015172</c:v>
                </c:pt>
                <c:pt idx="1762">
                  <c:v>14.87905853658926</c:v>
                </c:pt>
                <c:pt idx="1763">
                  <c:v>14.88863868758758</c:v>
                </c:pt>
                <c:pt idx="1764">
                  <c:v>14.89822000352323</c:v>
                </c:pt>
                <c:pt idx="1765">
                  <c:v>14.90779956010673</c:v>
                </c:pt>
                <c:pt idx="1766">
                  <c:v>14.91737735766107</c:v>
                </c:pt>
                <c:pt idx="1767">
                  <c:v>14.9269533965092</c:v>
                </c:pt>
                <c:pt idx="1768">
                  <c:v>14.93652475558196</c:v>
                </c:pt>
                <c:pt idx="1769">
                  <c:v>14.94609727852265</c:v>
                </c:pt>
                <c:pt idx="1770">
                  <c:v>14.95566804372547</c:v>
                </c:pt>
                <c:pt idx="1771">
                  <c:v>14.9652370515131</c:v>
                </c:pt>
                <c:pt idx="1772">
                  <c:v>14.9748043022082</c:v>
                </c:pt>
                <c:pt idx="1773">
                  <c:v>14.9843668774223</c:v>
                </c:pt>
                <c:pt idx="1774">
                  <c:v>14.99393061543588</c:v>
                </c:pt>
                <c:pt idx="1775">
                  <c:v>15.00349259732435</c:v>
                </c:pt>
                <c:pt idx="1776">
                  <c:v>15.01305282341008</c:v>
                </c:pt>
                <c:pt idx="1777">
                  <c:v>15.02261129401541</c:v>
                </c:pt>
                <c:pt idx="1778">
                  <c:v>15.03216509343019</c:v>
                </c:pt>
                <c:pt idx="1779">
                  <c:v>15.04172005457691</c:v>
                </c:pt>
                <c:pt idx="1780">
                  <c:v>15.05127326120975</c:v>
                </c:pt>
                <c:pt idx="1781">
                  <c:v>15.06082471365078</c:v>
                </c:pt>
                <c:pt idx="1782">
                  <c:v>15.07037441222204</c:v>
                </c:pt>
                <c:pt idx="1783">
                  <c:v>15.07991944388918</c:v>
                </c:pt>
                <c:pt idx="1784">
                  <c:v>15.08946563622168</c:v>
                </c:pt>
                <c:pt idx="1785">
                  <c:v>15.09901007565</c:v>
                </c:pt>
                <c:pt idx="1786">
                  <c:v>15.10855276249594</c:v>
                </c:pt>
                <c:pt idx="1787">
                  <c:v>15.1180936970812</c:v>
                </c:pt>
                <c:pt idx="1788">
                  <c:v>15.1276299690448</c:v>
                </c:pt>
                <c:pt idx="1789">
                  <c:v>15.1371674006081</c:v>
                </c:pt>
                <c:pt idx="1790">
                  <c:v>15.14670308087542</c:v>
                </c:pt>
                <c:pt idx="1791">
                  <c:v>15.15623701016824</c:v>
                </c:pt>
                <c:pt idx="1792">
                  <c:v>15.16576918880797</c:v>
                </c:pt>
                <c:pt idx="1793">
                  <c:v>15.17529670910451</c:v>
                </c:pt>
                <c:pt idx="1794">
                  <c:v>15.18482538793604</c:v>
                </c:pt>
                <c:pt idx="1795">
                  <c:v>15.19435231707826</c:v>
                </c:pt>
                <c:pt idx="1796">
                  <c:v>15.20387749685234</c:v>
                </c:pt>
                <c:pt idx="1797">
                  <c:v>15.2134009275794</c:v>
                </c:pt>
                <c:pt idx="1798">
                  <c:v>15.22291970423778</c:v>
                </c:pt>
                <c:pt idx="1799">
                  <c:v>15.23243963836735</c:v>
                </c:pt>
                <c:pt idx="1800">
                  <c:v>15.24195782441276</c:v>
                </c:pt>
                <c:pt idx="1801">
                  <c:v>15.25147426269488</c:v>
                </c:pt>
                <c:pt idx="1802">
                  <c:v>15.26098895353451</c:v>
                </c:pt>
                <c:pt idx="1803">
                  <c:v>15.27049899457601</c:v>
                </c:pt>
                <c:pt idx="1804">
                  <c:v>15.28001019202583</c:v>
                </c:pt>
                <c:pt idx="1805">
                  <c:v>15.28951964299512</c:v>
                </c:pt>
                <c:pt idx="1806">
                  <c:v>15.29902734780443</c:v>
                </c:pt>
                <c:pt idx="1807">
                  <c:v>15.30853330677428</c:v>
                </c:pt>
                <c:pt idx="1808">
                  <c:v>15.31803462021256</c:v>
                </c:pt>
                <c:pt idx="1809">
                  <c:v>15.32753708899724</c:v>
                </c:pt>
                <c:pt idx="1810">
                  <c:v>15.33703781290348</c:v>
                </c:pt>
                <c:pt idx="1811">
                  <c:v>15.34653679225155</c:v>
                </c:pt>
                <c:pt idx="1812">
                  <c:v>15.35603402736164</c:v>
                </c:pt>
                <c:pt idx="1813">
                  <c:v>15.3655266212028</c:v>
                </c:pt>
                <c:pt idx="1814">
                  <c:v>15.3750203693293</c:v>
                </c:pt>
                <c:pt idx="1815">
                  <c:v>15.38451237417797</c:v>
                </c:pt>
                <c:pt idx="1816">
                  <c:v>15.39400263606874</c:v>
                </c:pt>
                <c:pt idx="1817">
                  <c:v>15.40349115532152</c:v>
                </c:pt>
                <c:pt idx="1818">
                  <c:v>15.41297503756398</c:v>
                </c:pt>
                <c:pt idx="1819">
                  <c:v>15.42246007303172</c:v>
                </c:pt>
                <c:pt idx="1820">
                  <c:v>15.43194336682067</c:v>
                </c:pt>
                <c:pt idx="1821">
                  <c:v>15.4414249192505</c:v>
                </c:pt>
                <c:pt idx="1822">
                  <c:v>15.45090473064076</c:v>
                </c:pt>
                <c:pt idx="1823">
                  <c:v>15.4603799092754</c:v>
                </c:pt>
                <c:pt idx="1824">
                  <c:v>15.46985624007614</c:v>
                </c:pt>
                <c:pt idx="1825">
                  <c:v>15.47933083079564</c:v>
                </c:pt>
                <c:pt idx="1826">
                  <c:v>15.48880368175323</c:v>
                </c:pt>
                <c:pt idx="1827">
                  <c:v>15.49827479326821</c:v>
                </c:pt>
                <c:pt idx="1828">
                  <c:v>15.50774127627828</c:v>
                </c:pt>
                <c:pt idx="1829">
                  <c:v>15.51720891039619</c:v>
                </c:pt>
                <c:pt idx="1830">
                  <c:v>15.52667480602887</c:v>
                </c:pt>
                <c:pt idx="1831">
                  <c:v>15.53613896349536</c:v>
                </c:pt>
                <c:pt idx="1832">
                  <c:v>15.54560138311465</c:v>
                </c:pt>
                <c:pt idx="1833">
                  <c:v>15.55505917868604</c:v>
                </c:pt>
                <c:pt idx="1834">
                  <c:v>15.56451812451149</c:v>
                </c:pt>
                <c:pt idx="1835">
                  <c:v>15.5739753334587</c:v>
                </c:pt>
                <c:pt idx="1836">
                  <c:v>15.58343080584656</c:v>
                </c:pt>
                <c:pt idx="1837">
                  <c:v>15.59288454199393</c:v>
                </c:pt>
                <c:pt idx="1838">
                  <c:v>15.60233365813883</c:v>
                </c:pt>
                <c:pt idx="1839">
                  <c:v>15.61178392329108</c:v>
                </c:pt>
                <c:pt idx="1840">
                  <c:v>15.62123245315891</c:v>
                </c:pt>
                <c:pt idx="1841">
                  <c:v>15.63067924806093</c:v>
                </c:pt>
                <c:pt idx="1842">
                  <c:v>15.64012430831567</c:v>
                </c:pt>
                <c:pt idx="1843">
                  <c:v>15.64956475280766</c:v>
                </c:pt>
                <c:pt idx="1844">
                  <c:v>15.65900634525235</c:v>
                </c:pt>
                <c:pt idx="1845">
                  <c:v>15.66844620400495</c:v>
                </c:pt>
                <c:pt idx="1846">
                  <c:v>15.67788432938376</c:v>
                </c:pt>
                <c:pt idx="1847">
                  <c:v>15.68732072170703</c:v>
                </c:pt>
                <c:pt idx="1848">
                  <c:v>15.69675250250332</c:v>
                </c:pt>
                <c:pt idx="1849">
                  <c:v>15.70618543019861</c:v>
                </c:pt>
                <c:pt idx="1850">
                  <c:v>15.71561662579263</c:v>
                </c:pt>
                <c:pt idx="1851">
                  <c:v>15.7250460896034</c:v>
                </c:pt>
                <c:pt idx="1852">
                  <c:v>15.73447382194884</c:v>
                </c:pt>
                <c:pt idx="1853">
                  <c:v>15.74389694699916</c:v>
                </c:pt>
                <c:pt idx="1854">
                  <c:v>15.7533212178957</c:v>
                </c:pt>
                <c:pt idx="1855">
                  <c:v>15.7627437582803</c:v>
                </c:pt>
                <c:pt idx="1856">
                  <c:v>15.77216456847067</c:v>
                </c:pt>
                <c:pt idx="1857">
                  <c:v>15.78158364878446</c:v>
                </c:pt>
                <c:pt idx="1858">
                  <c:v>15.79099812603106</c:v>
                </c:pt>
                <c:pt idx="1859">
                  <c:v>15.80041374807202</c:v>
                </c:pt>
                <c:pt idx="1860">
                  <c:v>15.80982764118887</c:v>
                </c:pt>
                <c:pt idx="1861">
                  <c:v>15.81923980569902</c:v>
                </c:pt>
                <c:pt idx="1862">
                  <c:v>15.82865024191982</c:v>
                </c:pt>
                <c:pt idx="1863">
                  <c:v>15.83805607929744</c:v>
                </c:pt>
                <c:pt idx="1864">
                  <c:v>15.84746306041849</c:v>
                </c:pt>
                <c:pt idx="1865">
                  <c:v>15.85686831420177</c:v>
                </c:pt>
                <c:pt idx="1866">
                  <c:v>15.86627184096437</c:v>
                </c:pt>
                <c:pt idx="1867">
                  <c:v>15.87567364102336</c:v>
                </c:pt>
                <c:pt idx="1868">
                  <c:v>15.88507084645927</c:v>
                </c:pt>
                <c:pt idx="1869">
                  <c:v>15.8944691945886</c:v>
                </c:pt>
                <c:pt idx="1870">
                  <c:v>15.90386581696497</c:v>
                </c:pt>
                <c:pt idx="1871">
                  <c:v>15.91326071390522</c:v>
                </c:pt>
                <c:pt idx="1872">
                  <c:v>15.92265388572608</c:v>
                </c:pt>
                <c:pt idx="1873">
                  <c:v>15.93204246714004</c:v>
                </c:pt>
                <c:pt idx="1874">
                  <c:v>15.94143219019832</c:v>
                </c:pt>
                <c:pt idx="1875">
                  <c:v>15.950820189087</c:v>
                </c:pt>
                <c:pt idx="1876">
                  <c:v>15.96020646412257</c:v>
                </c:pt>
                <c:pt idx="1877">
                  <c:v>15.9695910156215</c:v>
                </c:pt>
                <c:pt idx="1878">
                  <c:v>15.97897098092579</c:v>
                </c:pt>
                <c:pt idx="1879">
                  <c:v>15.98835208682623</c:v>
                </c:pt>
                <c:pt idx="1880">
                  <c:v>15.9977314701389</c:v>
                </c:pt>
                <c:pt idx="1881">
                  <c:v>16.00710913118001</c:v>
                </c:pt>
                <c:pt idx="1882">
                  <c:v>16.01648507026571</c:v>
                </c:pt>
                <c:pt idx="1883">
                  <c:v>16.02585642736511</c:v>
                </c:pt>
                <c:pt idx="1884">
                  <c:v>16.03522892401341</c:v>
                </c:pt>
                <c:pt idx="1885">
                  <c:v>16.04459969965428</c:v>
                </c:pt>
                <c:pt idx="1886">
                  <c:v>16.05396875460362</c:v>
                </c:pt>
                <c:pt idx="1887">
                  <c:v>16.06333608917728</c:v>
                </c:pt>
                <c:pt idx="1888">
                  <c:v>16.0726988459691</c:v>
                </c:pt>
                <c:pt idx="1889">
                  <c:v>16.08206274126348</c:v>
                </c:pt>
                <c:pt idx="1890">
                  <c:v>16.09142491712927</c:v>
                </c:pt>
                <c:pt idx="1891">
                  <c:v>16.10078537388207</c:v>
                </c:pt>
                <c:pt idx="1892">
                  <c:v>16.11014411183743</c:v>
                </c:pt>
                <c:pt idx="1893">
                  <c:v>16.11949827621148</c:v>
                </c:pt>
                <c:pt idx="1894">
                  <c:v>16.12885357804264</c:v>
                </c:pt>
                <c:pt idx="1895">
                  <c:v>16.13820716202255</c:v>
                </c:pt>
                <c:pt idx="1896">
                  <c:v>16.14755902846652</c:v>
                </c:pt>
                <c:pt idx="1897">
                  <c:v>16.1569091776898</c:v>
                </c:pt>
                <c:pt idx="1898">
                  <c:v>16.16625475752839</c:v>
                </c:pt>
                <c:pt idx="1899">
                  <c:v>16.17560147377957</c:v>
                </c:pt>
                <c:pt idx="1900">
                  <c:v>16.18494647375532</c:v>
                </c:pt>
                <c:pt idx="1901">
                  <c:v>16.1942897577707</c:v>
                </c:pt>
                <c:pt idx="1902">
                  <c:v>16.20363132614062</c:v>
                </c:pt>
                <c:pt idx="1903">
                  <c:v>16.2129683293186</c:v>
                </c:pt>
                <c:pt idx="1904">
                  <c:v>16.22230646786551</c:v>
                </c:pt>
                <c:pt idx="1905">
                  <c:v>16.23164289171135</c:v>
                </c:pt>
                <c:pt idx="1906">
                  <c:v>16.24097760117088</c:v>
                </c:pt>
                <c:pt idx="1907">
                  <c:v>16.25031059655867</c:v>
                </c:pt>
                <c:pt idx="1908">
                  <c:v>16.25963903094334</c:v>
                </c:pt>
                <c:pt idx="1909">
                  <c:v>16.26896859965427</c:v>
                </c:pt>
                <c:pt idx="1910">
                  <c:v>16.27829645523697</c:v>
                </c:pt>
                <c:pt idx="1911">
                  <c:v>16.28762259800583</c:v>
                </c:pt>
                <c:pt idx="1912">
                  <c:v>16.29694702827527</c:v>
                </c:pt>
                <c:pt idx="1913">
                  <c:v>16.30626690172652</c:v>
                </c:pt>
                <c:pt idx="1914">
                  <c:v>16.31558790846217</c:v>
                </c:pt>
                <c:pt idx="1915">
                  <c:v>16.32490720364095</c:v>
                </c:pt>
                <c:pt idx="1916">
                  <c:v>16.33422478757696</c:v>
                </c:pt>
                <c:pt idx="1917">
                  <c:v>16.34354066058426</c:v>
                </c:pt>
                <c:pt idx="1918">
                  <c:v>16.35285198095442</c:v>
                </c:pt>
                <c:pt idx="1919">
                  <c:v>16.36216443356807</c:v>
                </c:pt>
                <c:pt idx="1920">
                  <c:v>16.3714751761947</c:v>
                </c:pt>
                <c:pt idx="1921">
                  <c:v>16.3807842091481</c:v>
                </c:pt>
                <c:pt idx="1922">
                  <c:v>16.39009153274204</c:v>
                </c:pt>
                <c:pt idx="1923">
                  <c:v>16.39939430787599</c:v>
                </c:pt>
                <c:pt idx="1924">
                  <c:v>16.40869821421338</c:v>
                </c:pt>
                <c:pt idx="1925">
                  <c:v>16.41800041213212</c:v>
                </c:pt>
                <c:pt idx="1926">
                  <c:v>16.42730090194568</c:v>
                </c:pt>
                <c:pt idx="1927">
                  <c:v>16.43659968396751</c:v>
                </c:pt>
                <c:pt idx="1928">
                  <c:v>16.44589392170263</c:v>
                </c:pt>
                <c:pt idx="1929">
                  <c:v>16.45518928960206</c:v>
                </c:pt>
                <c:pt idx="1930">
                  <c:v>16.46448295064967</c:v>
                </c:pt>
                <c:pt idx="1931">
                  <c:v>16.47377490515866</c:v>
                </c:pt>
                <c:pt idx="1932">
                  <c:v>16.4830651534422</c:v>
                </c:pt>
                <c:pt idx="1933">
                  <c:v>16.49235086160835</c:v>
                </c:pt>
                <c:pt idx="1934">
                  <c:v>16.50163769890059</c:v>
                </c:pt>
                <c:pt idx="1935">
                  <c:v>16.51092283090636</c:v>
                </c:pt>
                <c:pt idx="1936">
                  <c:v>16.52020625793856</c:v>
                </c:pt>
                <c:pt idx="1937">
                  <c:v>16.52948798031005</c:v>
                </c:pt>
                <c:pt idx="1938">
                  <c:v>16.53876516672965</c:v>
                </c:pt>
                <c:pt idx="1939">
                  <c:v>16.54804348123798</c:v>
                </c:pt>
                <c:pt idx="1940">
                  <c:v>16.5573200920237</c:v>
                </c:pt>
                <c:pt idx="1941">
                  <c:v>16.56659499939941</c:v>
                </c:pt>
                <c:pt idx="1942">
                  <c:v>16.57586820367765</c:v>
                </c:pt>
                <c:pt idx="1943">
                  <c:v>16.58513687616559</c:v>
                </c:pt>
                <c:pt idx="1944">
                  <c:v>16.59440667570582</c:v>
                </c:pt>
                <c:pt idx="1945">
                  <c:v>16.60367477308578</c:v>
                </c:pt>
                <c:pt idx="1946">
                  <c:v>16.61294116861778</c:v>
                </c:pt>
                <c:pt idx="1947">
                  <c:v>16.62220586261408</c:v>
                </c:pt>
                <c:pt idx="1948">
                  <c:v>16.6314660289778</c:v>
                </c:pt>
                <c:pt idx="1949">
                  <c:v>16.64072732135821</c:v>
                </c:pt>
                <c:pt idx="1950">
                  <c:v>16.64998691313921</c:v>
                </c:pt>
                <c:pt idx="1951">
                  <c:v>16.65924480463281</c:v>
                </c:pt>
                <c:pt idx="1952">
                  <c:v>16.66850099615097</c:v>
                </c:pt>
                <c:pt idx="1953">
                  <c:v>16.67775266446964</c:v>
                </c:pt>
                <c:pt idx="1954">
                  <c:v>16.68700545871162</c:v>
                </c:pt>
                <c:pt idx="1955">
                  <c:v>16.69625655394811</c:v>
                </c:pt>
                <c:pt idx="1956">
                  <c:v>16.70550595049121</c:v>
                </c:pt>
                <c:pt idx="1957">
                  <c:v>16.71475364865295</c:v>
                </c:pt>
                <c:pt idx="1958">
                  <c:v>16.72399682752118</c:v>
                </c:pt>
                <c:pt idx="1959">
                  <c:v>16.73324113037415</c:v>
                </c:pt>
                <c:pt idx="1960">
                  <c:v>16.74248373578141</c:v>
                </c:pt>
                <c:pt idx="1961">
                  <c:v>16.7517246440548</c:v>
                </c:pt>
                <c:pt idx="1962">
                  <c:v>16.76096385550604</c:v>
                </c:pt>
                <c:pt idx="1963">
                  <c:v>16.77019855181179</c:v>
                </c:pt>
                <c:pt idx="1964">
                  <c:v>16.7794343710713</c:v>
                </c:pt>
                <c:pt idx="1965">
                  <c:v>16.7886684944435</c:v>
                </c:pt>
                <c:pt idx="1966">
                  <c:v>16.79790092223982</c:v>
                </c:pt>
                <c:pt idx="1967">
                  <c:v>16.80713165477175</c:v>
                </c:pt>
                <c:pt idx="1968">
                  <c:v>16.81635787630231</c:v>
                </c:pt>
                <c:pt idx="1969">
                  <c:v>16.82558521975663</c:v>
                </c:pt>
                <c:pt idx="1970">
                  <c:v>16.83481086888043</c:v>
                </c:pt>
                <c:pt idx="1971">
                  <c:v>16.84403482398494</c:v>
                </c:pt>
                <c:pt idx="1972">
                  <c:v>16.8532570853813</c:v>
                </c:pt>
                <c:pt idx="1973">
                  <c:v>16.86247483991657</c:v>
                </c:pt>
                <c:pt idx="1974">
                  <c:v>16.87169371534647</c:v>
                </c:pt>
                <c:pt idx="1975">
                  <c:v>16.88091089800121</c:v>
                </c:pt>
                <c:pt idx="1976">
                  <c:v>16.89012638819172</c:v>
                </c:pt>
                <c:pt idx="1977">
                  <c:v>16.89934018622887</c:v>
                </c:pt>
                <c:pt idx="1978">
                  <c:v>16.9085494815413</c:v>
                </c:pt>
                <c:pt idx="1979">
                  <c:v>16.91775989672015</c:v>
                </c:pt>
                <c:pt idx="1980">
                  <c:v>16.92696862067772</c:v>
                </c:pt>
                <c:pt idx="1981">
                  <c:v>16.93617565372463</c:v>
                </c:pt>
                <c:pt idx="1982">
                  <c:v>16.94538099617142</c:v>
                </c:pt>
                <c:pt idx="1983">
                  <c:v>16.95458184002613</c:v>
                </c:pt>
                <c:pt idx="1984">
                  <c:v>16.96378380271981</c:v>
                </c:pt>
                <c:pt idx="1985">
                  <c:v>16.97298407574466</c:v>
                </c:pt>
                <c:pt idx="1986">
                  <c:v>16.98218265941092</c:v>
                </c:pt>
                <c:pt idx="1987">
                  <c:v>16.99137955402887</c:v>
                </c:pt>
                <c:pt idx="1988">
                  <c:v>17.0005719541834</c:v>
                </c:pt>
                <c:pt idx="1989">
                  <c:v>17.00976547215046</c:v>
                </c:pt>
                <c:pt idx="1990">
                  <c:v>17.01895730199955</c:v>
                </c:pt>
                <c:pt idx="1991">
                  <c:v>17.02814744404066</c:v>
                </c:pt>
                <c:pt idx="1992">
                  <c:v>17.03733589858378</c:v>
                </c:pt>
                <c:pt idx="1993">
                  <c:v>17.04651986278828</c:v>
                </c:pt>
                <c:pt idx="1994">
                  <c:v>17.05570494377977</c:v>
                </c:pt>
                <c:pt idx="1995">
                  <c:v>17.06488833820265</c:v>
                </c:pt>
                <c:pt idx="1996">
                  <c:v>17.07407004636668</c:v>
                </c:pt>
                <c:pt idx="1997">
                  <c:v>17.08325006858151</c:v>
                </c:pt>
                <c:pt idx="1998">
                  <c:v>17.09242560457875</c:v>
                </c:pt>
                <c:pt idx="1999">
                  <c:v>17.10160225633819</c:v>
                </c:pt>
                <c:pt idx="2000">
                  <c:v>17.11077722307696</c:v>
                </c:pt>
                <c:pt idx="2001">
                  <c:v>17.11995050510448</c:v>
                </c:pt>
                <c:pt idx="2002">
                  <c:v>17.12912210273014</c:v>
                </c:pt>
                <c:pt idx="2003">
                  <c:v>17.13828921825533</c:v>
                </c:pt>
                <c:pt idx="2004">
                  <c:v>17.14745744851884</c:v>
                </c:pt>
                <c:pt idx="2005">
                  <c:v>17.15662399530811</c:v>
                </c:pt>
                <c:pt idx="2006">
                  <c:v>17.16578885893226</c:v>
                </c:pt>
                <c:pt idx="2007">
                  <c:v>17.17495203970035</c:v>
                </c:pt>
                <c:pt idx="2008">
                  <c:v>17.18411074248126</c:v>
                </c:pt>
                <c:pt idx="2009">
                  <c:v>17.19327055897748</c:v>
                </c:pt>
                <c:pt idx="2010">
                  <c:v>17.20242869354438</c:v>
                </c:pt>
                <c:pt idx="2011">
                  <c:v>17.2115851464908</c:v>
                </c:pt>
                <c:pt idx="2012">
                  <c:v>17.22073991812545</c:v>
                </c:pt>
                <c:pt idx="2013">
                  <c:v>17.22989021588239</c:v>
                </c:pt>
                <c:pt idx="2014">
                  <c:v>17.23904162633247</c:v>
                </c:pt>
                <c:pt idx="2015">
                  <c:v>17.24819135639666</c:v>
                </c:pt>
                <c:pt idx="2016">
                  <c:v>17.25733940638348</c:v>
                </c:pt>
                <c:pt idx="2017">
                  <c:v>17.26648577660139</c:v>
                </c:pt>
                <c:pt idx="2018">
                  <c:v>17.27562767704708</c:v>
                </c:pt>
                <c:pt idx="2019">
                  <c:v>17.28477068916471</c:v>
                </c:pt>
                <c:pt idx="2020">
                  <c:v>17.29391202243833</c:v>
                </c:pt>
                <c:pt idx="2021">
                  <c:v>17.30305167717621</c:v>
                </c:pt>
                <c:pt idx="2022">
                  <c:v>17.3121896536865</c:v>
                </c:pt>
                <c:pt idx="2023">
                  <c:v>17.32132316452633</c:v>
                </c:pt>
                <c:pt idx="2024">
                  <c:v>17.33045778601758</c:v>
                </c:pt>
                <c:pt idx="2025">
                  <c:v>17.3395907302053</c:v>
                </c:pt>
                <c:pt idx="2026">
                  <c:v>17.34872199739738</c:v>
                </c:pt>
                <c:pt idx="2027">
                  <c:v>17.35785158790171</c:v>
                </c:pt>
                <c:pt idx="2028">
                  <c:v>17.36697671683343</c:v>
                </c:pt>
                <c:pt idx="2029">
                  <c:v>17.376102955397</c:v>
                </c:pt>
                <c:pt idx="2030">
                  <c:v>17.38522751819592</c:v>
                </c:pt>
                <c:pt idx="2031">
                  <c:v>17.39435040553786</c:v>
                </c:pt>
                <c:pt idx="2032">
                  <c:v>17.40347161773035</c:v>
                </c:pt>
                <c:pt idx="2033">
                  <c:v>17.41258837244425</c:v>
                </c:pt>
                <c:pt idx="2034">
                  <c:v>17.42170623577122</c:v>
                </c:pt>
                <c:pt idx="2035">
                  <c:v>17.43082242487101</c:v>
                </c:pt>
                <c:pt idx="2036">
                  <c:v>17.4399369400509</c:v>
                </c:pt>
                <c:pt idx="2037">
                  <c:v>17.44904978161815</c:v>
                </c:pt>
                <c:pt idx="2038">
                  <c:v>17.45815816979697</c:v>
                </c:pt>
                <c:pt idx="2039">
                  <c:v>17.46726766557098</c:v>
                </c:pt>
                <c:pt idx="2040">
                  <c:v>17.47637548865368</c:v>
                </c:pt>
                <c:pt idx="2041">
                  <c:v>17.48548163935208</c:v>
                </c:pt>
                <c:pt idx="2042">
                  <c:v>17.49458611797318</c:v>
                </c:pt>
                <c:pt idx="2043">
                  <c:v>17.50368614729217</c:v>
                </c:pt>
                <c:pt idx="2044">
                  <c:v>17.51278728318923</c:v>
                </c:pt>
                <c:pt idx="2045">
                  <c:v>17.52188674792943</c:v>
                </c:pt>
                <c:pt idx="2046">
                  <c:v>17.53098454181942</c:v>
                </c:pt>
                <c:pt idx="2047">
                  <c:v>17.54008066516588</c:v>
                </c:pt>
                <c:pt idx="2048">
                  <c:v>17.54917234329269</c:v>
                </c:pt>
                <c:pt idx="2049">
                  <c:v>17.55826512698136</c:v>
                </c:pt>
                <c:pt idx="2050">
                  <c:v>17.56735624104601</c:v>
                </c:pt>
                <c:pt idx="2051">
                  <c:v>17.57644568579307</c:v>
                </c:pt>
                <c:pt idx="2052">
                  <c:v>17.58553346152888</c:v>
                </c:pt>
                <c:pt idx="2053">
                  <c:v>17.59461679612366</c:v>
                </c:pt>
                <c:pt idx="2054">
                  <c:v>17.60370123526487</c:v>
                </c:pt>
                <c:pt idx="2055">
                  <c:v>17.61278400631345</c:v>
                </c:pt>
                <c:pt idx="2056">
                  <c:v>17.62186510957551</c:v>
                </c:pt>
                <c:pt idx="2057">
                  <c:v>17.63094454535709</c:v>
                </c:pt>
                <c:pt idx="2058">
                  <c:v>17.64001954407241</c:v>
                </c:pt>
                <c:pt idx="2059">
                  <c:v>17.64909564631957</c:v>
                </c:pt>
                <c:pt idx="2060">
                  <c:v>17.65817008200396</c:v>
                </c:pt>
                <c:pt idx="2061">
                  <c:v>17.66724285143137</c:v>
                </c:pt>
                <c:pt idx="2062">
                  <c:v>17.6763139549076</c:v>
                </c:pt>
                <c:pt idx="2063">
                  <c:v>17.68538062538846</c:v>
                </c:pt>
                <c:pt idx="2064">
                  <c:v>17.6944483983874</c:v>
                </c:pt>
                <c:pt idx="2065">
                  <c:v>17.70351450635189</c:v>
                </c:pt>
                <c:pt idx="2066">
                  <c:v>17.7125789495875</c:v>
                </c:pt>
                <c:pt idx="2067">
                  <c:v>17.72164172839962</c:v>
                </c:pt>
                <c:pt idx="2068">
                  <c:v>17.73070007828347</c:v>
                </c:pt>
                <c:pt idx="2069">
                  <c:v>17.73975952967242</c:v>
                </c:pt>
                <c:pt idx="2070">
                  <c:v>17.74881731755379</c:v>
                </c:pt>
                <c:pt idx="2071">
                  <c:v>17.75787344223276</c:v>
                </c:pt>
                <c:pt idx="2072">
                  <c:v>17.7669279040145</c:v>
                </c:pt>
                <c:pt idx="2073">
                  <c:v>17.77597794093117</c:v>
                </c:pt>
                <c:pt idx="2074">
                  <c:v>17.78502907834079</c:v>
                </c:pt>
                <c:pt idx="2075">
                  <c:v>17.79407855376817</c:v>
                </c:pt>
                <c:pt idx="2076">
                  <c:v>17.80312636751815</c:v>
                </c:pt>
                <c:pt idx="2077">
                  <c:v>17.81217251989559</c:v>
                </c:pt>
                <c:pt idx="2078">
                  <c:v>17.82121425146736</c:v>
                </c:pt>
                <c:pt idx="2079">
                  <c:v>17.83025708252074</c:v>
                </c:pt>
                <c:pt idx="2080">
                  <c:v>17.83929825311564</c:v>
                </c:pt>
                <c:pt idx="2081">
                  <c:v>17.84833776355665</c:v>
                </c:pt>
                <c:pt idx="2082">
                  <c:v>17.85737561414831</c:v>
                </c:pt>
                <c:pt idx="2083">
                  <c:v>17.86640904798982</c:v>
                </c:pt>
                <c:pt idx="2084">
                  <c:v>17.87544358030242</c:v>
                </c:pt>
                <c:pt idx="2085">
                  <c:v>17.8844764536788</c:v>
                </c:pt>
                <c:pt idx="2086">
                  <c:v>17.89350766842326</c:v>
                </c:pt>
                <c:pt idx="2087">
                  <c:v>17.90253722484002</c:v>
                </c:pt>
                <c:pt idx="2088">
                  <c:v>17.91156236855835</c:v>
                </c:pt>
                <c:pt idx="2089">
                  <c:v>17.92058860973798</c:v>
                </c:pt>
                <c:pt idx="2090">
                  <c:v>17.92961319350218</c:v>
                </c:pt>
                <c:pt idx="2091">
                  <c:v>17.93863612015489</c:v>
                </c:pt>
                <c:pt idx="2092">
                  <c:v>17.94765739000005</c:v>
                </c:pt>
                <c:pt idx="2093">
                  <c:v>17.9566742511946</c:v>
                </c:pt>
                <c:pt idx="2094">
                  <c:v>17.96569220884151</c:v>
                </c:pt>
                <c:pt idx="2095">
                  <c:v>17.97470851059222</c:v>
                </c:pt>
                <c:pt idx="2096">
                  <c:v>17.98372315675033</c:v>
                </c:pt>
                <c:pt idx="2097">
                  <c:v>17.99273614761955</c:v>
                </c:pt>
                <c:pt idx="2098">
                  <c:v>18.00174473388213</c:v>
                </c:pt>
                <c:pt idx="2099">
                  <c:v>18.01075441558895</c:v>
                </c:pt>
                <c:pt idx="2100">
                  <c:v>18.01976244291722</c:v>
                </c:pt>
                <c:pt idx="2101">
                  <c:v>18.02876881617032</c:v>
                </c:pt>
                <c:pt idx="2102">
                  <c:v>18.03777353565156</c:v>
                </c:pt>
                <c:pt idx="2103">
                  <c:v>18.04677385456634</c:v>
                </c:pt>
                <c:pt idx="2104">
                  <c:v>18.05577526791802</c:v>
                </c:pt>
                <c:pt idx="2105">
                  <c:v>18.0647750284073</c:v>
                </c:pt>
                <c:pt idx="2106">
                  <c:v>18.07377313633727</c:v>
                </c:pt>
                <c:pt idx="2107">
                  <c:v>18.08276959201092</c:v>
                </c:pt>
                <c:pt idx="2108">
                  <c:v>18.09176165115448</c:v>
                </c:pt>
                <c:pt idx="2109">
                  <c:v>18.10075480372829</c:v>
                </c:pt>
                <c:pt idx="2110">
                  <c:v>18.10974630495436</c:v>
                </c:pt>
                <c:pt idx="2111">
                  <c:v>18.11873615513545</c:v>
                </c:pt>
                <c:pt idx="2112">
                  <c:v>18.12772435457426</c:v>
                </c:pt>
                <c:pt idx="2113">
                  <c:v>18.13670816151542</c:v>
                </c:pt>
                <c:pt idx="2114">
                  <c:v>18.14569306088104</c:v>
                </c:pt>
                <c:pt idx="2115">
                  <c:v>18.15467631041202</c:v>
                </c:pt>
                <c:pt idx="2116">
                  <c:v>18.16365791041083</c:v>
                </c:pt>
                <c:pt idx="2117">
                  <c:v>18.17263786117983</c:v>
                </c:pt>
                <c:pt idx="2118">
                  <c:v>18.18161342347985</c:v>
                </c:pt>
                <c:pt idx="2119">
                  <c:v>18.19059007719927</c:v>
                </c:pt>
                <c:pt idx="2120">
                  <c:v>18.19956508259563</c:v>
                </c:pt>
                <c:pt idx="2121">
                  <c:v>18.20853843997108</c:v>
                </c:pt>
                <c:pt idx="2122">
                  <c:v>18.21751014962769</c:v>
                </c:pt>
                <c:pt idx="2123">
                  <c:v>18.22647747484007</c:v>
                </c:pt>
                <c:pt idx="2124">
                  <c:v>18.23544589046762</c:v>
                </c:pt>
                <c:pt idx="2125">
                  <c:v>18.24441265928214</c:v>
                </c:pt>
                <c:pt idx="2126">
                  <c:v>18.25337778158548</c:v>
                </c:pt>
                <c:pt idx="2127">
                  <c:v>18.2623412576794</c:v>
                </c:pt>
                <c:pt idx="2128">
                  <c:v>18.27130035335004</c:v>
                </c:pt>
                <c:pt idx="2129">
                  <c:v>18.28026053843234</c:v>
                </c:pt>
                <c:pt idx="2130">
                  <c:v>18.28921907821015</c:v>
                </c:pt>
                <c:pt idx="2131">
                  <c:v>18.29817597298494</c:v>
                </c:pt>
                <c:pt idx="2132">
                  <c:v>18.3071312230582</c:v>
                </c:pt>
                <c:pt idx="2133">
                  <c:v>18.31608209672529</c:v>
                </c:pt>
                <c:pt idx="2134">
                  <c:v>18.32503405880133</c:v>
                </c:pt>
                <c:pt idx="2135">
                  <c:v>18.3339843770798</c:v>
                </c:pt>
                <c:pt idx="2136">
                  <c:v>18.34293305186188</c:v>
                </c:pt>
                <c:pt idx="2137">
                  <c:v>18.35188008344883</c:v>
                </c:pt>
                <c:pt idx="2138">
                  <c:v>18.36082274264287</c:v>
                </c:pt>
                <c:pt idx="2139">
                  <c:v>18.36976648924387</c:v>
                </c:pt>
                <c:pt idx="2140">
                  <c:v>18.37870859355273</c:v>
                </c:pt>
                <c:pt idx="2141">
                  <c:v>18.38764905587032</c:v>
                </c:pt>
                <c:pt idx="2142">
                  <c:v>18.39658787649757</c:v>
                </c:pt>
                <c:pt idx="2143">
                  <c:v>18.40552232874132</c:v>
                </c:pt>
                <c:pt idx="2144">
                  <c:v>18.41445786739087</c:v>
                </c:pt>
                <c:pt idx="2145">
                  <c:v>18.42339176525211</c:v>
                </c:pt>
                <c:pt idx="2146">
                  <c:v>18.43232402262568</c:v>
                </c:pt>
                <c:pt idx="2147">
                  <c:v>18.44125463981213</c:v>
                </c:pt>
                <c:pt idx="2148">
                  <c:v>18.45018089262073</c:v>
                </c:pt>
                <c:pt idx="2149">
                  <c:v>18.4591082308346</c:v>
                </c:pt>
                <c:pt idx="2150">
                  <c:v>18.46803392976252</c:v>
                </c:pt>
                <c:pt idx="2151">
                  <c:v>18.4769579897048</c:v>
                </c:pt>
                <c:pt idx="2152">
                  <c:v>18.48588041096167</c:v>
                </c:pt>
                <c:pt idx="2153">
                  <c:v>18.49479847184244</c:v>
                </c:pt>
                <c:pt idx="2154">
                  <c:v>18.50371761712877</c:v>
                </c:pt>
                <c:pt idx="2155">
                  <c:v>18.51263512462995</c:v>
                </c:pt>
                <c:pt idx="2156">
                  <c:v>18.52155099464595</c:v>
                </c:pt>
                <c:pt idx="2157">
                  <c:v>18.5304652274767</c:v>
                </c:pt>
                <c:pt idx="2158">
                  <c:v>18.53937510392929</c:v>
                </c:pt>
                <c:pt idx="2159">
                  <c:v>18.54828606378846</c:v>
                </c:pt>
                <c:pt idx="2160">
                  <c:v>18.5571953873617</c:v>
                </c:pt>
                <c:pt idx="2161">
                  <c:v>18.5661030749487</c:v>
                </c:pt>
                <c:pt idx="2162">
                  <c:v>18.57500912684908</c:v>
                </c:pt>
                <c:pt idx="2163">
                  <c:v>18.58391082636538</c:v>
                </c:pt>
                <c:pt idx="2164">
                  <c:v>18.59281360829003</c:v>
                </c:pt>
                <c:pt idx="2165">
                  <c:v>18.60171475542643</c:v>
                </c:pt>
                <c:pt idx="2166">
                  <c:v>18.61061426807397</c:v>
                </c:pt>
                <c:pt idx="2167">
                  <c:v>18.61951214653196</c:v>
                </c:pt>
                <c:pt idx="2168">
                  <c:v>18.62840567659613</c:v>
                </c:pt>
                <c:pt idx="2169">
                  <c:v>18.63730028807113</c:v>
                </c:pt>
                <c:pt idx="2170">
                  <c:v>18.64619326625404</c:v>
                </c:pt>
                <c:pt idx="2171">
                  <c:v>18.6550846114439</c:v>
                </c:pt>
                <c:pt idx="2172">
                  <c:v>18.66397432393973</c:v>
                </c:pt>
                <c:pt idx="2173">
                  <c:v>18.67285969202818</c:v>
                </c:pt>
                <c:pt idx="2174">
                  <c:v>18.68174614053067</c:v>
                </c:pt>
                <c:pt idx="2175">
                  <c:v>18.69063095723565</c:v>
                </c:pt>
                <c:pt idx="2176">
                  <c:v>18.69951414244187</c:v>
                </c:pt>
                <c:pt idx="2177">
                  <c:v>18.70839569644801</c:v>
                </c:pt>
                <c:pt idx="2178">
                  <c:v>18.71727291002936</c:v>
                </c:pt>
                <c:pt idx="2179">
                  <c:v>18.72615120302871</c:v>
                </c:pt>
                <c:pt idx="2180">
                  <c:v>18.73502786572358</c:v>
                </c:pt>
                <c:pt idx="2181">
                  <c:v>18.7439028984124</c:v>
                </c:pt>
                <c:pt idx="2182">
                  <c:v>18.75277630139356</c:v>
                </c:pt>
                <c:pt idx="2183">
                  <c:v>18.76164536792869</c:v>
                </c:pt>
                <c:pt idx="2184">
                  <c:v>18.77051551288648</c:v>
                </c:pt>
                <c:pt idx="2185">
                  <c:v>18.77938402903127</c:v>
                </c:pt>
                <c:pt idx="2186">
                  <c:v>18.78825091666118</c:v>
                </c:pt>
                <c:pt idx="2187">
                  <c:v>18.79711617607428</c:v>
                </c:pt>
                <c:pt idx="2188">
                  <c:v>18.80597710301626</c:v>
                </c:pt>
                <c:pt idx="2189">
                  <c:v>18.81483910738631</c:v>
                </c:pt>
                <c:pt idx="2190">
                  <c:v>18.82369948443327</c:v>
                </c:pt>
                <c:pt idx="2191">
                  <c:v>18.83255823445496</c:v>
                </c:pt>
                <c:pt idx="2192">
                  <c:v>18.84141535774913</c:v>
                </c:pt>
                <c:pt idx="2193">
                  <c:v>18.85026815254328</c:v>
                </c:pt>
                <c:pt idx="2194">
                  <c:v>18.8591220237716</c:v>
                </c:pt>
                <c:pt idx="2195">
                  <c:v>18.86797426916518</c:v>
                </c:pt>
                <c:pt idx="2196">
                  <c:v>18.86797426916518</c:v>
                </c:pt>
                <c:pt idx="2197">
                  <c:v>18.86769444319399</c:v>
                </c:pt>
                <c:pt idx="2198">
                  <c:v>18.86741470702319</c:v>
                </c:pt>
                <c:pt idx="2199">
                  <c:v>18.86713488965574</c:v>
                </c:pt>
                <c:pt idx="2200">
                  <c:v>18.8668550763868</c:v>
                </c:pt>
                <c:pt idx="2201">
                  <c:v>18.86657526721634</c:v>
                </c:pt>
                <c:pt idx="2202">
                  <c:v>18.8662954621444</c:v>
                </c:pt>
                <c:pt idx="2203">
                  <c:v>18.8660157465536</c:v>
                </c:pt>
                <c:pt idx="2204">
                  <c:v>18.8657359496774</c:v>
                </c:pt>
                <c:pt idx="2205">
                  <c:v>18.86545615689971</c:v>
                </c:pt>
                <c:pt idx="2206">
                  <c:v>18.86517636822053</c:v>
                </c:pt>
                <c:pt idx="2207">
                  <c:v>18.86489658397658</c:v>
                </c:pt>
                <c:pt idx="2208">
                  <c:v>18.86461688935523</c:v>
                </c:pt>
                <c:pt idx="2209">
                  <c:v>18.86433711348839</c:v>
                </c:pt>
                <c:pt idx="2210">
                  <c:v>18.86405734175348</c:v>
                </c:pt>
                <c:pt idx="2211">
                  <c:v>18.86377757415055</c:v>
                </c:pt>
                <c:pt idx="2212">
                  <c:v>18.86349781067958</c:v>
                </c:pt>
                <c:pt idx="2213">
                  <c:v>18.86321813671051</c:v>
                </c:pt>
                <c:pt idx="2214">
                  <c:v>18.86293838150221</c:v>
                </c:pt>
                <c:pt idx="2215">
                  <c:v>18.86265863042587</c:v>
                </c:pt>
                <c:pt idx="2216">
                  <c:v>18.8623788834815</c:v>
                </c:pt>
                <c:pt idx="2217">
                  <c:v>18.86209914066908</c:v>
                </c:pt>
                <c:pt idx="2218">
                  <c:v>18.8618194873523</c:v>
                </c:pt>
                <c:pt idx="2219">
                  <c:v>18.86153975280256</c:v>
                </c:pt>
                <c:pt idx="2220">
                  <c:v>18.8612600223848</c:v>
                </c:pt>
                <c:pt idx="2221">
                  <c:v>18.860980296099</c:v>
                </c:pt>
                <c:pt idx="2222">
                  <c:v>18.86070057394514</c:v>
                </c:pt>
                <c:pt idx="2223">
                  <c:v>18.86042094128061</c:v>
                </c:pt>
                <c:pt idx="2224">
                  <c:v>18.86014122738944</c:v>
                </c:pt>
                <c:pt idx="2225">
                  <c:v>18.85986151763024</c:v>
                </c:pt>
                <c:pt idx="2226">
                  <c:v>18.859581812003</c:v>
                </c:pt>
                <c:pt idx="2227">
                  <c:v>18.85930211050773</c:v>
                </c:pt>
                <c:pt idx="2228">
                  <c:v>18.85902249849545</c:v>
                </c:pt>
                <c:pt idx="2229">
                  <c:v>18.85874280526283</c:v>
                </c:pt>
                <c:pt idx="2230">
                  <c:v>18.85846311616222</c:v>
                </c:pt>
                <c:pt idx="2231">
                  <c:v>18.85818343119355</c:v>
                </c:pt>
                <c:pt idx="2232">
                  <c:v>18.85790375035684</c:v>
                </c:pt>
                <c:pt idx="2233">
                  <c:v>18.85762415906316</c:v>
                </c:pt>
                <c:pt idx="2234">
                  <c:v>18.85734448675829</c:v>
                </c:pt>
                <c:pt idx="2235">
                  <c:v>18.85706481859484</c:v>
                </c:pt>
                <c:pt idx="2236">
                  <c:v>18.85678515457278</c:v>
                </c:pt>
                <c:pt idx="2237">
                  <c:v>18.85650549469214</c:v>
                </c:pt>
                <c:pt idx="2238">
                  <c:v>18.85622592429121</c:v>
                </c:pt>
                <c:pt idx="2239">
                  <c:v>18.85594627269211</c:v>
                </c:pt>
                <c:pt idx="2240">
                  <c:v>18.85566662523442</c:v>
                </c:pt>
                <c:pt idx="2241">
                  <c:v>18.85538698191812</c:v>
                </c:pt>
                <c:pt idx="2242">
                  <c:v>18.85510734274322</c:v>
                </c:pt>
                <c:pt idx="2243">
                  <c:v>18.85482779304176</c:v>
                </c:pt>
                <c:pt idx="2244">
                  <c:v>18.85454816214841</c:v>
                </c:pt>
                <c:pt idx="2245">
                  <c:v>18.85426853539648</c:v>
                </c:pt>
                <c:pt idx="2246">
                  <c:v>18.85398891278595</c:v>
                </c:pt>
                <c:pt idx="2247">
                  <c:v>18.85370929431683</c:v>
                </c:pt>
                <c:pt idx="2248">
                  <c:v>18.85342976531479</c:v>
                </c:pt>
                <c:pt idx="2249">
                  <c:v>18.85315015512721</c:v>
                </c:pt>
                <c:pt idx="2250">
                  <c:v>18.85287054908103</c:v>
                </c:pt>
                <c:pt idx="2251">
                  <c:v>18.85259094717626</c:v>
                </c:pt>
                <c:pt idx="2252">
                  <c:v>18.8523113494129</c:v>
                </c:pt>
                <c:pt idx="2253">
                  <c:v>18.8520318411103</c:v>
                </c:pt>
                <c:pt idx="2254">
                  <c:v>18.85175225162848</c:v>
                </c:pt>
                <c:pt idx="2255">
                  <c:v>18.85147266628807</c:v>
                </c:pt>
                <c:pt idx="2256">
                  <c:v>18.85119308508906</c:v>
                </c:pt>
                <c:pt idx="2257">
                  <c:v>18.85091350803146</c:v>
                </c:pt>
                <c:pt idx="2258">
                  <c:v>18.8506340204283</c:v>
                </c:pt>
                <c:pt idx="2259">
                  <c:v>18.85035445165225</c:v>
                </c:pt>
                <c:pt idx="2260">
                  <c:v>18.8500748870176</c:v>
                </c:pt>
                <c:pt idx="2261">
                  <c:v>18.84979532652435</c:v>
                </c:pt>
                <c:pt idx="2262">
                  <c:v>18.84951577017251</c:v>
                </c:pt>
                <c:pt idx="2263">
                  <c:v>18.84923630326879</c:v>
                </c:pt>
                <c:pt idx="2264">
                  <c:v>18.8489567551985</c:v>
                </c:pt>
                <c:pt idx="2265">
                  <c:v>18.84867721126961</c:v>
                </c:pt>
                <c:pt idx="2266">
                  <c:v>18.84839767148212</c:v>
                </c:pt>
                <c:pt idx="2267">
                  <c:v>18.84811813583604</c:v>
                </c:pt>
                <c:pt idx="2268">
                  <c:v>18.84783868963177</c:v>
                </c:pt>
                <c:pt idx="2269">
                  <c:v>18.84755916226723</c:v>
                </c:pt>
                <c:pt idx="2270">
                  <c:v>18.8472796390441</c:v>
                </c:pt>
                <c:pt idx="2271">
                  <c:v>18.84700011996238</c:v>
                </c:pt>
                <c:pt idx="2272">
                  <c:v>18.84672060502206</c:v>
                </c:pt>
                <c:pt idx="2273">
                  <c:v>18.84644117951722</c:v>
                </c:pt>
                <c:pt idx="2274">
                  <c:v>18.84616167285846</c:v>
                </c:pt>
                <c:pt idx="2275">
                  <c:v>18.84588217034108</c:v>
                </c:pt>
                <c:pt idx="2276">
                  <c:v>18.8456026719651</c:v>
                </c:pt>
                <c:pt idx="2277">
                  <c:v>18.84532317773056</c:v>
                </c:pt>
                <c:pt idx="2278">
                  <c:v>18.84504377292516</c:v>
                </c:pt>
                <c:pt idx="2279">
                  <c:v>18.84476428697216</c:v>
                </c:pt>
                <c:pt idx="2280">
                  <c:v>18.84448480516056</c:v>
                </c:pt>
                <c:pt idx="2281">
                  <c:v>18.84420532749035</c:v>
                </c:pt>
                <c:pt idx="2282">
                  <c:v>18.84392585396155</c:v>
                </c:pt>
                <c:pt idx="2283">
                  <c:v>18.84364646985561</c:v>
                </c:pt>
                <c:pt idx="2284">
                  <c:v>18.84336700460836</c:v>
                </c:pt>
                <c:pt idx="2285">
                  <c:v>18.84308754350252</c:v>
                </c:pt>
                <c:pt idx="2286">
                  <c:v>18.84280808653807</c:v>
                </c:pt>
                <c:pt idx="2287">
                  <c:v>18.84252863371502</c:v>
                </c:pt>
                <c:pt idx="2288">
                  <c:v>18.84224927030852</c:v>
                </c:pt>
                <c:pt idx="2289">
                  <c:v>18.84196982575831</c:v>
                </c:pt>
                <c:pt idx="2290">
                  <c:v>18.84169038534592</c:v>
                </c:pt>
                <c:pt idx="2291">
                  <c:v>18.84141094907475</c:v>
                </c:pt>
                <c:pt idx="2292">
                  <c:v>18.84113151694475</c:v>
                </c:pt>
                <c:pt idx="2293">
                  <c:v>18.84085217422474</c:v>
                </c:pt>
                <c:pt idx="2294">
                  <c:v>18.84057275037582</c:v>
                </c:pt>
                <c:pt idx="2295">
                  <c:v>18.84029333066812</c:v>
                </c:pt>
                <c:pt idx="2296">
                  <c:v>18.84001391510159</c:v>
                </c:pt>
                <c:pt idx="2297">
                  <c:v>18.83973450367625</c:v>
                </c:pt>
                <c:pt idx="2298">
                  <c:v>18.83945518165458</c:v>
                </c:pt>
                <c:pt idx="2299">
                  <c:v>18.83917577851034</c:v>
                </c:pt>
                <c:pt idx="2300">
                  <c:v>18.83889637950728</c:v>
                </c:pt>
                <c:pt idx="2301">
                  <c:v>18.83861698464541</c:v>
                </c:pt>
                <c:pt idx="2302">
                  <c:v>18.83833759392472</c:v>
                </c:pt>
                <c:pt idx="2303">
                  <c:v>18.8380582926014</c:v>
                </c:pt>
                <c:pt idx="2304">
                  <c:v>18.83777891016181</c:v>
                </c:pt>
                <c:pt idx="2305">
                  <c:v>18.83749953186341</c:v>
                </c:pt>
                <c:pt idx="2306">
                  <c:v>18.8372201577062</c:v>
                </c:pt>
                <c:pt idx="2307">
                  <c:v>18.83694078769016</c:v>
                </c:pt>
                <c:pt idx="2308">
                  <c:v>18.83666150706518</c:v>
                </c:pt>
                <c:pt idx="2309">
                  <c:v>18.83638214533025</c:v>
                </c:pt>
                <c:pt idx="2310">
                  <c:v>18.83610278773651</c:v>
                </c:pt>
                <c:pt idx="2311">
                  <c:v>18.83582343428395</c:v>
                </c:pt>
                <c:pt idx="2312">
                  <c:v>18.83554408497258</c:v>
                </c:pt>
                <c:pt idx="2313">
                  <c:v>18.83526482504594</c:v>
                </c:pt>
                <c:pt idx="2314">
                  <c:v>18.83498548401566</c:v>
                </c:pt>
                <c:pt idx="2315">
                  <c:v>18.83470614712658</c:v>
                </c:pt>
                <c:pt idx="2316">
                  <c:v>18.83442681437868</c:v>
                </c:pt>
                <c:pt idx="2317">
                  <c:v>18.83414748577196</c:v>
                </c:pt>
                <c:pt idx="2318">
                  <c:v>18.83386824654366</c:v>
                </c:pt>
                <c:pt idx="2319">
                  <c:v>18.83358892621805</c:v>
                </c:pt>
                <c:pt idx="2320">
                  <c:v>18.83330961003362</c:v>
                </c:pt>
                <c:pt idx="2321">
                  <c:v>18.83303029799038</c:v>
                </c:pt>
                <c:pt idx="2322">
                  <c:v>18.83275099008832</c:v>
                </c:pt>
                <c:pt idx="2323">
                  <c:v>18.83247177155836</c:v>
                </c:pt>
                <c:pt idx="2324">
                  <c:v>18.83219247193741</c:v>
                </c:pt>
                <c:pt idx="2325">
                  <c:v>18.83191317645764</c:v>
                </c:pt>
                <c:pt idx="2326">
                  <c:v>18.83163388511905</c:v>
                </c:pt>
                <c:pt idx="2327">
                  <c:v>18.83135459792166</c:v>
                </c:pt>
                <c:pt idx="2328">
                  <c:v>18.83107540009003</c:v>
                </c:pt>
                <c:pt idx="2329">
                  <c:v>18.83079612117374</c:v>
                </c:pt>
                <c:pt idx="2330">
                  <c:v>18.83051684639863</c:v>
                </c:pt>
                <c:pt idx="2331">
                  <c:v>18.83023757576468</c:v>
                </c:pt>
                <c:pt idx="2332">
                  <c:v>18.82995830927196</c:v>
                </c:pt>
                <c:pt idx="2333">
                  <c:v>18.82967913213867</c:v>
                </c:pt>
                <c:pt idx="2334">
                  <c:v>18.82939987392701</c:v>
                </c:pt>
                <c:pt idx="2335">
                  <c:v>18.82912061985658</c:v>
                </c:pt>
                <c:pt idx="2336">
                  <c:v>18.82884136992731</c:v>
                </c:pt>
                <c:pt idx="2337">
                  <c:v>18.82856212413922</c:v>
                </c:pt>
                <c:pt idx="2338">
                  <c:v>18.82828296770429</c:v>
                </c:pt>
                <c:pt idx="2339">
                  <c:v>18.82800373019731</c:v>
                </c:pt>
                <c:pt idx="2340">
                  <c:v>18.82772449683151</c:v>
                </c:pt>
                <c:pt idx="2341">
                  <c:v>18.8274452676069</c:v>
                </c:pt>
                <c:pt idx="2342">
                  <c:v>18.82716604252348</c:v>
                </c:pt>
                <c:pt idx="2343">
                  <c:v>18.82688690678687</c:v>
                </c:pt>
                <c:pt idx="2344">
                  <c:v>18.82660768998455</c:v>
                </c:pt>
                <c:pt idx="2345">
                  <c:v>18.82632847732341</c:v>
                </c:pt>
                <c:pt idx="2346">
                  <c:v>18.82604926880346</c:v>
                </c:pt>
                <c:pt idx="2347">
                  <c:v>18.82577006442469</c:v>
                </c:pt>
                <c:pt idx="2348">
                  <c:v>18.82549094938643</c:v>
                </c:pt>
                <c:pt idx="2349">
                  <c:v>18.82521175328876</c:v>
                </c:pt>
                <c:pt idx="2350">
                  <c:v>18.82493256133229</c:v>
                </c:pt>
                <c:pt idx="2351">
                  <c:v>18.82465337351699</c:v>
                </c:pt>
                <c:pt idx="2352">
                  <c:v>18.82437418984288</c:v>
                </c:pt>
                <c:pt idx="2353">
                  <c:v>18.82409509550295</c:v>
                </c:pt>
                <c:pt idx="2354">
                  <c:v>18.82381592010995</c:v>
                </c:pt>
                <c:pt idx="2355">
                  <c:v>18.82353674885813</c:v>
                </c:pt>
                <c:pt idx="2356">
                  <c:v>18.82325758174749</c:v>
                </c:pt>
                <c:pt idx="2357">
                  <c:v>18.82297841877804</c:v>
                </c:pt>
                <c:pt idx="2358">
                  <c:v>18.82269934513645</c:v>
                </c:pt>
                <c:pt idx="2359">
                  <c:v>18.82242019044811</c:v>
                </c:pt>
                <c:pt idx="2360">
                  <c:v>18.82214103990092</c:v>
                </c:pt>
                <c:pt idx="2361">
                  <c:v>18.82186189349496</c:v>
                </c:pt>
                <c:pt idx="2362">
                  <c:v>18.82158275123017</c:v>
                </c:pt>
                <c:pt idx="2363">
                  <c:v>18.82130369828693</c:v>
                </c:pt>
                <c:pt idx="2364">
                  <c:v>18.82102456430323</c:v>
                </c:pt>
                <c:pt idx="2365">
                  <c:v>18.82074543446073</c:v>
                </c:pt>
                <c:pt idx="2366">
                  <c:v>18.82046630875941</c:v>
                </c:pt>
                <c:pt idx="2367">
                  <c:v>18.82018718719927</c:v>
                </c:pt>
                <c:pt idx="2368">
                  <c:v>18.81990815495436</c:v>
                </c:pt>
                <c:pt idx="2369">
                  <c:v>18.81962904167532</c:v>
                </c:pt>
                <c:pt idx="2370">
                  <c:v>18.81934993253748</c:v>
                </c:pt>
                <c:pt idx="2371">
                  <c:v>18.81907082754082</c:v>
                </c:pt>
                <c:pt idx="2372">
                  <c:v>18.81879172668535</c:v>
                </c:pt>
                <c:pt idx="2373">
                  <c:v>18.81851271513878</c:v>
                </c:pt>
                <c:pt idx="2374">
                  <c:v>18.81823362256441</c:v>
                </c:pt>
                <c:pt idx="2375">
                  <c:v>18.81795453413122</c:v>
                </c:pt>
                <c:pt idx="2376">
                  <c:v>18.81767544983921</c:v>
                </c:pt>
                <c:pt idx="2377">
                  <c:v>18.8173963696884</c:v>
                </c:pt>
                <c:pt idx="2378">
                  <c:v>18.81711737884017</c:v>
                </c:pt>
                <c:pt idx="2379">
                  <c:v>18.81683830697045</c:v>
                </c:pt>
                <c:pt idx="2380">
                  <c:v>18.81655923924192</c:v>
                </c:pt>
                <c:pt idx="2381">
                  <c:v>18.81628017565457</c:v>
                </c:pt>
                <c:pt idx="2382">
                  <c:v>18.8160011162084</c:v>
                </c:pt>
                <c:pt idx="2383">
                  <c:v>18.81572214605852</c:v>
                </c:pt>
                <c:pt idx="2384">
                  <c:v>18.81544309489346</c:v>
                </c:pt>
                <c:pt idx="2385">
                  <c:v>18.8151640478696</c:v>
                </c:pt>
                <c:pt idx="2386">
                  <c:v>18.8148850049869</c:v>
                </c:pt>
                <c:pt idx="2387">
                  <c:v>18.8146059662454</c:v>
                </c:pt>
                <c:pt idx="2388">
                  <c:v>18.81432701679385</c:v>
                </c:pt>
                <c:pt idx="2389">
                  <c:v>18.81404798633345</c:v>
                </c:pt>
                <c:pt idx="2390">
                  <c:v>18.81376896001423</c:v>
                </c:pt>
                <c:pt idx="2391">
                  <c:v>18.8134899378362</c:v>
                </c:pt>
                <c:pt idx="2392">
                  <c:v>18.81321091979936</c:v>
                </c:pt>
                <c:pt idx="2393">
                  <c:v>18.81293199104615</c:v>
                </c:pt>
                <c:pt idx="2394">
                  <c:v>18.81265298129041</c:v>
                </c:pt>
                <c:pt idx="2395">
                  <c:v>18.81237397567585</c:v>
                </c:pt>
                <c:pt idx="2396">
                  <c:v>18.81209497420248</c:v>
                </c:pt>
                <c:pt idx="2397">
                  <c:v>18.8118159768703</c:v>
                </c:pt>
                <c:pt idx="2398">
                  <c:v>18.81153706830816</c:v>
                </c:pt>
                <c:pt idx="2399">
                  <c:v>18.81125807859127</c:v>
                </c:pt>
                <c:pt idx="2400">
                  <c:v>18.81097909300911</c:v>
                </c:pt>
                <c:pt idx="2401">
                  <c:v>18.81070011156166</c:v>
                </c:pt>
                <c:pt idx="2402">
                  <c:v>18.81042113424895</c:v>
                </c:pt>
                <c:pt idx="2403">
                  <c:v>18.81014224620099</c:v>
                </c:pt>
                <c:pt idx="2404">
                  <c:v>18.80986327715646</c:v>
                </c:pt>
                <c:pt idx="2405">
                  <c:v>18.80958431224665</c:v>
                </c:pt>
                <c:pt idx="2406">
                  <c:v>18.80930535147158</c:v>
                </c:pt>
                <c:pt idx="2407">
                  <c:v>18.80902639483122</c:v>
                </c:pt>
                <c:pt idx="2408">
                  <c:v>18.80874752744931</c:v>
                </c:pt>
                <c:pt idx="2409">
                  <c:v>18.80846857907715</c:v>
                </c:pt>
                <c:pt idx="2410">
                  <c:v>18.80818963483971</c:v>
                </c:pt>
                <c:pt idx="2411">
                  <c:v>18.80791069473699</c:v>
                </c:pt>
                <c:pt idx="2412">
                  <c:v>18.807631758769</c:v>
                </c:pt>
                <c:pt idx="2413">
                  <c:v>18.80735291205315</c:v>
                </c:pt>
                <c:pt idx="2414">
                  <c:v>18.80707398435334</c:v>
                </c:pt>
                <c:pt idx="2415">
                  <c:v>18.80679506078827</c:v>
                </c:pt>
                <c:pt idx="2416">
                  <c:v>18.80651614135791</c:v>
                </c:pt>
                <c:pt idx="2417">
                  <c:v>18.80623722606229</c:v>
                </c:pt>
                <c:pt idx="2418">
                  <c:v>18.80595840001248</c:v>
                </c:pt>
                <c:pt idx="2419">
                  <c:v>18.80567949298505</c:v>
                </c:pt>
                <c:pt idx="2420">
                  <c:v>18.80540059009233</c:v>
                </c:pt>
                <c:pt idx="2421">
                  <c:v>18.80512169133434</c:v>
                </c:pt>
                <c:pt idx="2422">
                  <c:v>18.80484279671108</c:v>
                </c:pt>
                <c:pt idx="2423">
                  <c:v>18.80456399132732</c:v>
                </c:pt>
                <c:pt idx="2424">
                  <c:v>18.80428510497225</c:v>
                </c:pt>
                <c:pt idx="2425">
                  <c:v>18.80400622275191</c:v>
                </c:pt>
                <c:pt idx="2426">
                  <c:v>18.80372734466627</c:v>
                </c:pt>
                <c:pt idx="2427">
                  <c:v>18.80344847071537</c:v>
                </c:pt>
                <c:pt idx="2428">
                  <c:v>18.80316968599768</c:v>
                </c:pt>
                <c:pt idx="2429">
                  <c:v>18.80289082031497</c:v>
                </c:pt>
                <c:pt idx="2430">
                  <c:v>18.80261195876698</c:v>
                </c:pt>
                <c:pt idx="2431">
                  <c:v>18.80233310135371</c:v>
                </c:pt>
                <c:pt idx="2432">
                  <c:v>18.80205424807518</c:v>
                </c:pt>
                <c:pt idx="2433">
                  <c:v>18.80177548402354</c:v>
                </c:pt>
                <c:pt idx="2434">
                  <c:v>18.80149663901319</c:v>
                </c:pt>
                <c:pt idx="2435">
                  <c:v>18.80121779813756</c:v>
                </c:pt>
                <c:pt idx="2436">
                  <c:v>18.80093896139666</c:v>
                </c:pt>
                <c:pt idx="2437">
                  <c:v>18.80066012879048</c:v>
                </c:pt>
                <c:pt idx="2438">
                  <c:v>18.8003813854049</c:v>
                </c:pt>
                <c:pt idx="2439">
                  <c:v>18.80010256106691</c:v>
                </c:pt>
                <c:pt idx="2440">
                  <c:v>18.79982374086365</c:v>
                </c:pt>
                <c:pt idx="2441">
                  <c:v>18.79954492479511</c:v>
                </c:pt>
                <c:pt idx="2442">
                  <c:v>18.7992661128613</c:v>
                </c:pt>
                <c:pt idx="2443">
                  <c:v>18.79898739014177</c:v>
                </c:pt>
                <c:pt idx="2444">
                  <c:v>18.79870858647615</c:v>
                </c:pt>
                <c:pt idx="2445">
                  <c:v>18.79842978694522</c:v>
                </c:pt>
                <c:pt idx="2446">
                  <c:v>18.79815099154906</c:v>
                </c:pt>
                <c:pt idx="2447">
                  <c:v>18.79787220028761</c:v>
                </c:pt>
                <c:pt idx="2448">
                  <c:v>18.79759349823414</c:v>
                </c:pt>
                <c:pt idx="2449">
                  <c:v>18.79731471524088</c:v>
                </c:pt>
                <c:pt idx="2450">
                  <c:v>18.79703593638234</c:v>
                </c:pt>
                <c:pt idx="2451">
                  <c:v>18.79675716165852</c:v>
                </c:pt>
                <c:pt idx="2452">
                  <c:v>18.79647839106944</c:v>
                </c:pt>
                <c:pt idx="2453">
                  <c:v>18.79619970968202</c:v>
                </c:pt>
                <c:pt idx="2454">
                  <c:v>18.7959209473611</c:v>
                </c:pt>
                <c:pt idx="2455">
                  <c:v>18.79564218917492</c:v>
                </c:pt>
                <c:pt idx="2456">
                  <c:v>18.79536343512348</c:v>
                </c:pt>
                <c:pt idx="2457">
                  <c:v>18.79508468520677</c:v>
                </c:pt>
                <c:pt idx="2458">
                  <c:v>18.79480602448541</c:v>
                </c:pt>
                <c:pt idx="2459">
                  <c:v>18.79452728283687</c:v>
                </c:pt>
                <c:pt idx="2460">
                  <c:v>18.79424854532303</c:v>
                </c:pt>
                <c:pt idx="2461">
                  <c:v>18.79396981194397</c:v>
                </c:pt>
                <c:pt idx="2462">
                  <c:v>18.7936910826996</c:v>
                </c:pt>
                <c:pt idx="2463">
                  <c:v>18.7934124426443</c:v>
                </c:pt>
                <c:pt idx="2464">
                  <c:v>18.79313372166812</c:v>
                </c:pt>
                <c:pt idx="2465">
                  <c:v>18.79285500482667</c:v>
                </c:pt>
                <c:pt idx="2466">
                  <c:v>18.79257629211992</c:v>
                </c:pt>
                <c:pt idx="2467">
                  <c:v>18.79229758354792</c:v>
                </c:pt>
                <c:pt idx="2468">
                  <c:v>18.79201896415869</c:v>
                </c:pt>
                <c:pt idx="2469">
                  <c:v>18.79174026385488</c:v>
                </c:pt>
                <c:pt idx="2470">
                  <c:v>18.79146156768579</c:v>
                </c:pt>
                <c:pt idx="2471">
                  <c:v>18.79118287565143</c:v>
                </c:pt>
                <c:pt idx="2472">
                  <c:v>18.79090418775179</c:v>
                </c:pt>
                <c:pt idx="2473">
                  <c:v>18.79062558902859</c:v>
                </c:pt>
                <c:pt idx="2474">
                  <c:v>18.79034690939712</c:v>
                </c:pt>
                <c:pt idx="2475">
                  <c:v>18.79006823390042</c:v>
                </c:pt>
                <c:pt idx="2476">
                  <c:v>18.78978956253842</c:v>
                </c:pt>
                <c:pt idx="2477">
                  <c:v>18.78951089531112</c:v>
                </c:pt>
                <c:pt idx="2478">
                  <c:v>18.789232317254</c:v>
                </c:pt>
                <c:pt idx="2479">
                  <c:v>18.78895365829491</c:v>
                </c:pt>
                <c:pt idx="2480">
                  <c:v>18.78867500347055</c:v>
                </c:pt>
                <c:pt idx="2481">
                  <c:v>18.78839635278089</c:v>
                </c:pt>
                <c:pt idx="2482">
                  <c:v>18.788117706226</c:v>
                </c:pt>
                <c:pt idx="2483">
                  <c:v>18.78783914883491</c:v>
                </c:pt>
                <c:pt idx="2484">
                  <c:v>18.78756051054818</c:v>
                </c:pt>
                <c:pt idx="2485">
                  <c:v>18.78728187639619</c:v>
                </c:pt>
                <c:pt idx="2486">
                  <c:v>18.78700324637891</c:v>
                </c:pt>
                <c:pt idx="2487">
                  <c:v>18.78672462049636</c:v>
                </c:pt>
                <c:pt idx="2488">
                  <c:v>18.7864460837713</c:v>
                </c:pt>
                <c:pt idx="2489">
                  <c:v>18.78616746615696</c:v>
                </c:pt>
                <c:pt idx="2490">
                  <c:v>18.78588885267732</c:v>
                </c:pt>
                <c:pt idx="2491">
                  <c:v>18.78561024333239</c:v>
                </c:pt>
                <c:pt idx="2492">
                  <c:v>18.78533163812221</c:v>
                </c:pt>
                <c:pt idx="2493">
                  <c:v>18.78505312206325</c:v>
                </c:pt>
                <c:pt idx="2494">
                  <c:v>18.78477452512123</c:v>
                </c:pt>
                <c:pt idx="2495">
                  <c:v>18.78449593231398</c:v>
                </c:pt>
                <c:pt idx="2496">
                  <c:v>18.78421734364143</c:v>
                </c:pt>
                <c:pt idx="2497">
                  <c:v>18.7839387591036</c:v>
                </c:pt>
                <c:pt idx="2498">
                  <c:v>18.78366026371068</c:v>
                </c:pt>
                <c:pt idx="2499">
                  <c:v>18.78338168744104</c:v>
                </c:pt>
                <c:pt idx="2500">
                  <c:v>18.78310311530613</c:v>
                </c:pt>
                <c:pt idx="2501">
                  <c:v>18.78282454730592</c:v>
                </c:pt>
                <c:pt idx="2502">
                  <c:v>18.78254598344048</c:v>
                </c:pt>
                <c:pt idx="2503">
                  <c:v>18.78226750871361</c:v>
                </c:pt>
                <c:pt idx="2504">
                  <c:v>18.78198895311634</c:v>
                </c:pt>
                <c:pt idx="2505">
                  <c:v>18.78171040165379</c:v>
                </c:pt>
                <c:pt idx="2506">
                  <c:v>18.78143185432595</c:v>
                </c:pt>
                <c:pt idx="2507">
                  <c:v>18.78115331113286</c:v>
                </c:pt>
                <c:pt idx="2508">
                  <c:v>18.78087485707205</c:v>
                </c:pt>
                <c:pt idx="2509">
                  <c:v>18.78059632214712</c:v>
                </c:pt>
                <c:pt idx="2510">
                  <c:v>18.78031779135695</c:v>
                </c:pt>
                <c:pt idx="2511">
                  <c:v>18.78003926470148</c:v>
                </c:pt>
                <c:pt idx="2512">
                  <c:v>18.77976074218076</c:v>
                </c:pt>
                <c:pt idx="2513">
                  <c:v>18.77948230878598</c:v>
                </c:pt>
                <c:pt idx="2514">
                  <c:v>18.77920379453344</c:v>
                </c:pt>
                <c:pt idx="2515">
                  <c:v>18.77892528441562</c:v>
                </c:pt>
                <c:pt idx="2516">
                  <c:v>18.77864677843252</c:v>
                </c:pt>
                <c:pt idx="2517">
                  <c:v>18.77836827658415</c:v>
                </c:pt>
                <c:pt idx="2518">
                  <c:v>18.77808986385544</c:v>
                </c:pt>
                <c:pt idx="2519">
                  <c:v>18.77781137027526</c:v>
                </c:pt>
                <c:pt idx="2520">
                  <c:v>18.77753288082978</c:v>
                </c:pt>
                <c:pt idx="2521">
                  <c:v>18.77725439551906</c:v>
                </c:pt>
                <c:pt idx="2522">
                  <c:v>18.77697591434305</c:v>
                </c:pt>
                <c:pt idx="2523">
                  <c:v>18.7766975222804</c:v>
                </c:pt>
                <c:pt idx="2524">
                  <c:v>18.77641904937258</c:v>
                </c:pt>
                <c:pt idx="2525">
                  <c:v>18.77614058059948</c:v>
                </c:pt>
                <c:pt idx="2526">
                  <c:v>18.77586211596111</c:v>
                </c:pt>
                <c:pt idx="2527">
                  <c:v>18.77558365545746</c:v>
                </c:pt>
                <c:pt idx="2528">
                  <c:v>18.77530528406086</c:v>
                </c:pt>
                <c:pt idx="2529">
                  <c:v>18.77502683182538</c:v>
                </c:pt>
                <c:pt idx="2530">
                  <c:v>18.77474838372467</c:v>
                </c:pt>
                <c:pt idx="2531">
                  <c:v>18.77446993975866</c:v>
                </c:pt>
                <c:pt idx="2532">
                  <c:v>18.77419149992737</c:v>
                </c:pt>
                <c:pt idx="2533">
                  <c:v>18.77391314919683</c:v>
                </c:pt>
                <c:pt idx="2534">
                  <c:v>18.77363471763373</c:v>
                </c:pt>
                <c:pt idx="2535">
                  <c:v>18.77335629020536</c:v>
                </c:pt>
                <c:pt idx="2536">
                  <c:v>18.77307786691171</c:v>
                </c:pt>
                <c:pt idx="2537">
                  <c:v>18.77279944775279</c:v>
                </c:pt>
                <c:pt idx="2538">
                  <c:v>18.7725211176883</c:v>
                </c:pt>
                <c:pt idx="2539">
                  <c:v>18.77224270679757</c:v>
                </c:pt>
                <c:pt idx="2540">
                  <c:v>18.77196430004156</c:v>
                </c:pt>
                <c:pt idx="2541">
                  <c:v>18.77168589742027</c:v>
                </c:pt>
                <c:pt idx="2542">
                  <c:v>18.77140749893371</c:v>
                </c:pt>
                <c:pt idx="2543">
                  <c:v>18.77112918953528</c:v>
                </c:pt>
                <c:pt idx="2544">
                  <c:v>18.77085079931691</c:v>
                </c:pt>
                <c:pt idx="2545">
                  <c:v>18.77057241323326</c:v>
                </c:pt>
                <c:pt idx="2546">
                  <c:v>18.77029403128434</c:v>
                </c:pt>
                <c:pt idx="2547">
                  <c:v>18.77001565347014</c:v>
                </c:pt>
                <c:pt idx="2548">
                  <c:v>18.76973736473774</c:v>
                </c:pt>
                <c:pt idx="2549">
                  <c:v>18.76945899519175</c:v>
                </c:pt>
                <c:pt idx="2550">
                  <c:v>18.76918062978047</c:v>
                </c:pt>
                <c:pt idx="2551">
                  <c:v>18.76890226850389</c:v>
                </c:pt>
                <c:pt idx="2552">
                  <c:v>18.76862391136206</c:v>
                </c:pt>
                <c:pt idx="2553">
                  <c:v>18.76834564329575</c:v>
                </c:pt>
                <c:pt idx="2554">
                  <c:v>18.7680672944221</c:v>
                </c:pt>
                <c:pt idx="2555">
                  <c:v>18.76778894968318</c:v>
                </c:pt>
                <c:pt idx="2556">
                  <c:v>18.76751060907899</c:v>
                </c:pt>
                <c:pt idx="2557">
                  <c:v>18.76723227260952</c:v>
                </c:pt>
                <c:pt idx="2558">
                  <c:v>18.76695394027477</c:v>
                </c:pt>
                <c:pt idx="2559">
                  <c:v>18.76667569700796</c:v>
                </c:pt>
                <c:pt idx="2560">
                  <c:v>18.76639737294138</c:v>
                </c:pt>
                <c:pt idx="2561">
                  <c:v>18.76611905300957</c:v>
                </c:pt>
                <c:pt idx="2562">
                  <c:v>18.76584073721246</c:v>
                </c:pt>
                <c:pt idx="2563">
                  <c:v>18.76556242555008</c:v>
                </c:pt>
                <c:pt idx="2564">
                  <c:v>18.7652842029493</c:v>
                </c:pt>
                <c:pt idx="2565">
                  <c:v>18.76500589955512</c:v>
                </c:pt>
                <c:pt idx="2566">
                  <c:v>18.76472760029566</c:v>
                </c:pt>
                <c:pt idx="2567">
                  <c:v>18.76444930517089</c:v>
                </c:pt>
                <c:pt idx="2568">
                  <c:v>18.76417101418089</c:v>
                </c:pt>
                <c:pt idx="2569">
                  <c:v>18.76389281224619</c:v>
                </c:pt>
                <c:pt idx="2570">
                  <c:v>18.76361452952434</c:v>
                </c:pt>
                <c:pt idx="2571">
                  <c:v>18.76333625093723</c:v>
                </c:pt>
                <c:pt idx="2572">
                  <c:v>18.76305797648487</c:v>
                </c:pt>
                <c:pt idx="2573">
                  <c:v>18.76277970616719</c:v>
                </c:pt>
                <c:pt idx="2574">
                  <c:v>18.76250152489856</c:v>
                </c:pt>
                <c:pt idx="2575">
                  <c:v>18.76222326284908</c:v>
                </c:pt>
                <c:pt idx="2576">
                  <c:v>18.76194500493435</c:v>
                </c:pt>
                <c:pt idx="2577">
                  <c:v>18.76166675115433</c:v>
                </c:pt>
                <c:pt idx="2578">
                  <c:v>18.76138850150904</c:v>
                </c:pt>
                <c:pt idx="2579">
                  <c:v>18.76111034090644</c:v>
                </c:pt>
                <c:pt idx="2580">
                  <c:v>18.76083209952932</c:v>
                </c:pt>
                <c:pt idx="2581">
                  <c:v>18.76055386228695</c:v>
                </c:pt>
                <c:pt idx="2582">
                  <c:v>18.7602756291793</c:v>
                </c:pt>
                <c:pt idx="2583">
                  <c:v>18.75999740020637</c:v>
                </c:pt>
                <c:pt idx="2584">
                  <c:v>18.75971926026981</c:v>
                </c:pt>
                <c:pt idx="2585">
                  <c:v>18.75944103956508</c:v>
                </c:pt>
                <c:pt idx="2586">
                  <c:v>18.75916282299507</c:v>
                </c:pt>
                <c:pt idx="2587">
                  <c:v>18.75888461055977</c:v>
                </c:pt>
                <c:pt idx="2588">
                  <c:v>18.7586064022592</c:v>
                </c:pt>
                <c:pt idx="2589">
                  <c:v>18.75832828298872</c:v>
                </c:pt>
                <c:pt idx="2590">
                  <c:v>18.75805008295634</c:v>
                </c:pt>
                <c:pt idx="2591">
                  <c:v>18.75777188705868</c:v>
                </c:pt>
                <c:pt idx="2592">
                  <c:v>18.75749369529575</c:v>
                </c:pt>
                <c:pt idx="2593">
                  <c:v>18.75721550766754</c:v>
                </c:pt>
                <c:pt idx="2594">
                  <c:v>18.75693740906311</c:v>
                </c:pt>
                <c:pt idx="2595">
                  <c:v>18.7566592297031</c:v>
                </c:pt>
                <c:pt idx="2596">
                  <c:v>18.7563810544778</c:v>
                </c:pt>
                <c:pt idx="2597">
                  <c:v>18.75610288338721</c:v>
                </c:pt>
                <c:pt idx="2598">
                  <c:v>18.75582471643139</c:v>
                </c:pt>
                <c:pt idx="2599">
                  <c:v>18.75554663849302</c:v>
                </c:pt>
                <c:pt idx="2600">
                  <c:v>18.75526847980536</c:v>
                </c:pt>
                <c:pt idx="2601">
                  <c:v>18.75499032510053</c:v>
                </c:pt>
                <c:pt idx="2602">
                  <c:v>18.75471217361111</c:v>
                </c:pt>
                <c:pt idx="2603">
                  <c:v>18.75443402624595</c:v>
                </c:pt>
                <c:pt idx="2604">
                  <c:v>18.75415596788184</c:v>
                </c:pt>
                <c:pt idx="2605">
                  <c:v>18.75387782876397</c:v>
                </c:pt>
                <c:pt idx="2606">
                  <c:v>18.75359969377034</c:v>
                </c:pt>
                <c:pt idx="2607">
                  <c:v>18.75332156290102</c:v>
                </c:pt>
                <c:pt idx="2608">
                  <c:v>18.75304343615596</c:v>
                </c:pt>
                <c:pt idx="2609">
                  <c:v>18.75276539840564</c:v>
                </c:pt>
                <c:pt idx="2610">
                  <c:v>18.75248727990783</c:v>
                </c:pt>
                <c:pt idx="2611">
                  <c:v>18.75220916553432</c:v>
                </c:pt>
                <c:pt idx="2612">
                  <c:v>18.75193105528507</c:v>
                </c:pt>
                <c:pt idx="2613">
                  <c:v>18.75165294916009</c:v>
                </c:pt>
                <c:pt idx="2614">
                  <c:v>18.75137493202357</c:v>
                </c:pt>
                <c:pt idx="2615">
                  <c:v>18.75109683414584</c:v>
                </c:pt>
                <c:pt idx="2616">
                  <c:v>18.75081874039243</c:v>
                </c:pt>
                <c:pt idx="2617">
                  <c:v>18.75054065076324</c:v>
                </c:pt>
                <c:pt idx="2618">
                  <c:v>18.75026256525837</c:v>
                </c:pt>
                <c:pt idx="2619">
                  <c:v>18.74998456873563</c:v>
                </c:pt>
                <c:pt idx="2620">
                  <c:v>18.74970649147802</c:v>
                </c:pt>
                <c:pt idx="2621">
                  <c:v>18.74942841834467</c:v>
                </c:pt>
                <c:pt idx="2622">
                  <c:v>18.74915034933559</c:v>
                </c:pt>
                <c:pt idx="2623">
                  <c:v>18.74887228445078</c:v>
                </c:pt>
                <c:pt idx="2624">
                  <c:v>18.74859430854182</c:v>
                </c:pt>
                <c:pt idx="2625">
                  <c:v>18.74831625190428</c:v>
                </c:pt>
                <c:pt idx="2626">
                  <c:v>18.74803819939104</c:v>
                </c:pt>
                <c:pt idx="2627">
                  <c:v>18.74776015100205</c:v>
                </c:pt>
                <c:pt idx="2628">
                  <c:v>18.74748210673732</c:v>
                </c:pt>
                <c:pt idx="2629">
                  <c:v>18.74720415144217</c:v>
                </c:pt>
                <c:pt idx="2630">
                  <c:v>18.74692611542473</c:v>
                </c:pt>
                <c:pt idx="2631">
                  <c:v>18.74664808353153</c:v>
                </c:pt>
                <c:pt idx="2632">
                  <c:v>18.74637005576264</c:v>
                </c:pt>
                <c:pt idx="2633">
                  <c:v>18.746092032118</c:v>
                </c:pt>
                <c:pt idx="2634">
                  <c:v>18.74581409743665</c:v>
                </c:pt>
                <c:pt idx="2635">
                  <c:v>18.74553608203927</c:v>
                </c:pt>
                <c:pt idx="2636">
                  <c:v>18.74525807076618</c:v>
                </c:pt>
                <c:pt idx="2637">
                  <c:v>18.74498006361738</c:v>
                </c:pt>
                <c:pt idx="2638">
                  <c:v>18.74470206059282</c:v>
                </c:pt>
                <c:pt idx="2639">
                  <c:v>18.74442414652524</c:v>
                </c:pt>
                <c:pt idx="2640">
                  <c:v>18.74414615174798</c:v>
                </c:pt>
                <c:pt idx="2641">
                  <c:v>18.74386816109498</c:v>
                </c:pt>
                <c:pt idx="2642">
                  <c:v>18.74359017456622</c:v>
                </c:pt>
                <c:pt idx="2643">
                  <c:v>18.74331219216175</c:v>
                </c:pt>
                <c:pt idx="2644">
                  <c:v>18.74303429870801</c:v>
                </c:pt>
                <c:pt idx="2645">
                  <c:v>18.74275632455082</c:v>
                </c:pt>
                <c:pt idx="2646">
                  <c:v>18.7424783545179</c:v>
                </c:pt>
                <c:pt idx="2647">
                  <c:v>18.74220038860923</c:v>
                </c:pt>
                <c:pt idx="2648">
                  <c:v>18.74192242682486</c:v>
                </c:pt>
                <c:pt idx="2649">
                  <c:v>18.74164455398488</c:v>
                </c:pt>
                <c:pt idx="2650">
                  <c:v>18.74136660044779</c:v>
                </c:pt>
                <c:pt idx="2651">
                  <c:v>18.74108865103495</c:v>
                </c:pt>
                <c:pt idx="2652">
                  <c:v>18.74081070574639</c:v>
                </c:pt>
                <c:pt idx="2653">
                  <c:v>18.74053276458208</c:v>
                </c:pt>
                <c:pt idx="2654">
                  <c:v>18.74025491235591</c:v>
                </c:pt>
                <c:pt idx="2655">
                  <c:v>18.73997697943889</c:v>
                </c:pt>
                <c:pt idx="2656">
                  <c:v>18.73969905064614</c:v>
                </c:pt>
                <c:pt idx="2657">
                  <c:v>18.73942112597766</c:v>
                </c:pt>
                <c:pt idx="2658">
                  <c:v>18.73914320543345</c:v>
                </c:pt>
                <c:pt idx="2659">
                  <c:v>18.73886537382107</c:v>
                </c:pt>
                <c:pt idx="2660">
                  <c:v>18.73858746152413</c:v>
                </c:pt>
                <c:pt idx="2661">
                  <c:v>18.73830955335147</c:v>
                </c:pt>
                <c:pt idx="2662">
                  <c:v>18.73803164930308</c:v>
                </c:pt>
                <c:pt idx="2663">
                  <c:v>18.73775374937895</c:v>
                </c:pt>
                <c:pt idx="2664">
                  <c:v>18.73747593838036</c:v>
                </c:pt>
                <c:pt idx="2665">
                  <c:v>18.73719804670351</c:v>
                </c:pt>
                <c:pt idx="2666">
                  <c:v>18.73692015915093</c:v>
                </c:pt>
                <c:pt idx="2667">
                  <c:v>18.73664227572261</c:v>
                </c:pt>
                <c:pt idx="2668">
                  <c:v>18.73636439641858</c:v>
                </c:pt>
                <c:pt idx="2669">
                  <c:v>18.73608660603379</c:v>
                </c:pt>
                <c:pt idx="2670">
                  <c:v>18.73580873497702</c:v>
                </c:pt>
                <c:pt idx="2671">
                  <c:v>18.73553086804453</c:v>
                </c:pt>
                <c:pt idx="2672">
                  <c:v>18.73525300523631</c:v>
                </c:pt>
                <c:pt idx="2673">
                  <c:v>18.73497514655236</c:v>
                </c:pt>
                <c:pt idx="2674">
                  <c:v>18.73469737678133</c:v>
                </c:pt>
                <c:pt idx="2675">
                  <c:v>18.73441952634467</c:v>
                </c:pt>
                <c:pt idx="2676">
                  <c:v>18.73414168003227</c:v>
                </c:pt>
                <c:pt idx="2677">
                  <c:v>18.73386383784413</c:v>
                </c:pt>
                <c:pt idx="2678">
                  <c:v>18.73358599978026</c:v>
                </c:pt>
                <c:pt idx="2679">
                  <c:v>18.73330825062305</c:v>
                </c:pt>
                <c:pt idx="2680">
                  <c:v>18.73303042080646</c:v>
                </c:pt>
                <c:pt idx="2681">
                  <c:v>18.73275259511414</c:v>
                </c:pt>
                <c:pt idx="2682">
                  <c:v>18.73247477354609</c:v>
                </c:pt>
                <c:pt idx="2683">
                  <c:v>18.73219695610231</c:v>
                </c:pt>
                <c:pt idx="2684">
                  <c:v>18.7319192275589</c:v>
                </c:pt>
                <c:pt idx="2685">
                  <c:v>18.73164141836238</c:v>
                </c:pt>
                <c:pt idx="2686">
                  <c:v>18.73136361329015</c:v>
                </c:pt>
                <c:pt idx="2687">
                  <c:v>18.73108581234218</c:v>
                </c:pt>
                <c:pt idx="2688">
                  <c:v>18.73080801551848</c:v>
                </c:pt>
                <c:pt idx="2689">
                  <c:v>18.73053030758886</c:v>
                </c:pt>
                <c:pt idx="2690">
                  <c:v>18.73025251901244</c:v>
                </c:pt>
                <c:pt idx="2691">
                  <c:v>18.72997473456029</c:v>
                </c:pt>
                <c:pt idx="2692">
                  <c:v>18.72969695423241</c:v>
                </c:pt>
                <c:pt idx="2693">
                  <c:v>18.7294191780288</c:v>
                </c:pt>
                <c:pt idx="2694">
                  <c:v>18.72914149071297</c:v>
                </c:pt>
                <c:pt idx="2695">
                  <c:v>18.72886372275664</c:v>
                </c:pt>
                <c:pt idx="2696">
                  <c:v>18.72858595892457</c:v>
                </c:pt>
                <c:pt idx="2697">
                  <c:v>18.72830819921678</c:v>
                </c:pt>
                <c:pt idx="2698">
                  <c:v>18.72803044363323</c:v>
                </c:pt>
                <c:pt idx="2699">
                  <c:v>18.72775277693119</c:v>
                </c:pt>
                <c:pt idx="2700">
                  <c:v>18.72747502959496</c:v>
                </c:pt>
                <c:pt idx="2701">
                  <c:v>18.72719728638299</c:v>
                </c:pt>
                <c:pt idx="2702">
                  <c:v>18.72691954729528</c:v>
                </c:pt>
                <c:pt idx="2703">
                  <c:v>18.72664181233182</c:v>
                </c:pt>
                <c:pt idx="2704">
                  <c:v>18.7263641662436</c:v>
                </c:pt>
                <c:pt idx="2705">
                  <c:v>18.72608643952742</c:v>
                </c:pt>
                <c:pt idx="2706">
                  <c:v>18.72580871693554</c:v>
                </c:pt>
                <c:pt idx="2707">
                  <c:v>18.7255309984679</c:v>
                </c:pt>
                <c:pt idx="2708">
                  <c:v>18.72525328412456</c:v>
                </c:pt>
                <c:pt idx="2709">
                  <c:v>18.72497565865011</c:v>
                </c:pt>
                <c:pt idx="2710">
                  <c:v>18.72469795255403</c:v>
                </c:pt>
                <c:pt idx="2711">
                  <c:v>18.72442025058222</c:v>
                </c:pt>
                <c:pt idx="2712">
                  <c:v>18.72414255273468</c:v>
                </c:pt>
                <c:pt idx="2713">
                  <c:v>18.72386485901142</c:v>
                </c:pt>
                <c:pt idx="2714">
                  <c:v>18.72358725415076</c:v>
                </c:pt>
                <c:pt idx="2715">
                  <c:v>18.72330956867477</c:v>
                </c:pt>
                <c:pt idx="2716">
                  <c:v>18.72303188732303</c:v>
                </c:pt>
                <c:pt idx="2717">
                  <c:v>18.7227542100956</c:v>
                </c:pt>
                <c:pt idx="2718">
                  <c:v>18.72247653699242</c:v>
                </c:pt>
                <c:pt idx="2719">
                  <c:v>18.72219895274555</c:v>
                </c:pt>
                <c:pt idx="2720">
                  <c:v>18.72192128788965</c:v>
                </c:pt>
                <c:pt idx="2721">
                  <c:v>18.72164362715801</c:v>
                </c:pt>
                <c:pt idx="2722">
                  <c:v>18.72136597055065</c:v>
                </c:pt>
                <c:pt idx="2723">
                  <c:v>18.72108831806755</c:v>
                </c:pt>
                <c:pt idx="2724">
                  <c:v>18.72081075443447</c:v>
                </c:pt>
                <c:pt idx="2725">
                  <c:v>18.72053311019866</c:v>
                </c:pt>
                <c:pt idx="2726">
                  <c:v>18.72025547008711</c:v>
                </c:pt>
                <c:pt idx="2727">
                  <c:v>18.71997783409983</c:v>
                </c:pt>
                <c:pt idx="2728">
                  <c:v>18.71970020223682</c:v>
                </c:pt>
                <c:pt idx="2729">
                  <c:v>18.71942265921754</c:v>
                </c:pt>
                <c:pt idx="2730">
                  <c:v>18.71914503560181</c:v>
                </c:pt>
                <c:pt idx="2731">
                  <c:v>18.71886741611034</c:v>
                </c:pt>
                <c:pt idx="2732">
                  <c:v>18.71858980074313</c:v>
                </c:pt>
                <c:pt idx="2733">
                  <c:v>18.71831218950022</c:v>
                </c:pt>
                <c:pt idx="2734">
                  <c:v>18.71803466709473</c:v>
                </c:pt>
                <c:pt idx="2735">
                  <c:v>18.71775706409908</c:v>
                </c:pt>
                <c:pt idx="2736">
                  <c:v>18.71747946522771</c:v>
                </c:pt>
                <c:pt idx="2737">
                  <c:v>18.7172018704806</c:v>
                </c:pt>
                <c:pt idx="2738">
                  <c:v>18.71692427985776</c:v>
                </c:pt>
                <c:pt idx="2739">
                  <c:v>18.71664677806607</c:v>
                </c:pt>
                <c:pt idx="2740">
                  <c:v>18.7163691956905</c:v>
                </c:pt>
                <c:pt idx="2741">
                  <c:v>18.71609161743921</c:v>
                </c:pt>
                <c:pt idx="2742">
                  <c:v>18.71581404331219</c:v>
                </c:pt>
                <c:pt idx="2743">
                  <c:v>18.71553647330942</c:v>
                </c:pt>
                <c:pt idx="2744">
                  <c:v>18.71525899213153</c:v>
                </c:pt>
                <c:pt idx="2745">
                  <c:v>18.71498143037606</c:v>
                </c:pt>
                <c:pt idx="2746">
                  <c:v>18.71470387274486</c:v>
                </c:pt>
                <c:pt idx="2747">
                  <c:v>18.71442631923792</c:v>
                </c:pt>
                <c:pt idx="2748">
                  <c:v>18.71414876985525</c:v>
                </c:pt>
                <c:pt idx="2749">
                  <c:v>18.71387130929114</c:v>
                </c:pt>
                <c:pt idx="2750">
                  <c:v>18.71359376815575</c:v>
                </c:pt>
                <c:pt idx="2751">
                  <c:v>18.71331623114462</c:v>
                </c:pt>
                <c:pt idx="2752">
                  <c:v>18.71303869825778</c:v>
                </c:pt>
                <c:pt idx="2753">
                  <c:v>18.7127611694952</c:v>
                </c:pt>
                <c:pt idx="2754">
                  <c:v>18.71248372954488</c:v>
                </c:pt>
                <c:pt idx="2755">
                  <c:v>18.71220620902958</c:v>
                </c:pt>
                <c:pt idx="2756">
                  <c:v>18.71192869263854</c:v>
                </c:pt>
                <c:pt idx="2757">
                  <c:v>18.71165118037178</c:v>
                </c:pt>
                <c:pt idx="2758">
                  <c:v>18.71137367222928</c:v>
                </c:pt>
                <c:pt idx="2759">
                  <c:v>18.71109625289276</c:v>
                </c:pt>
                <c:pt idx="2760">
                  <c:v>18.71081875299754</c:v>
                </c:pt>
                <c:pt idx="2761">
                  <c:v>18.71054125722659</c:v>
                </c:pt>
                <c:pt idx="2762">
                  <c:v>18.71026376557991</c:v>
                </c:pt>
                <c:pt idx="2763">
                  <c:v>18.7099862780575</c:v>
                </c:pt>
                <c:pt idx="2764">
                  <c:v>18.70970887933477</c:v>
                </c:pt>
                <c:pt idx="2765">
                  <c:v>18.70943140005964</c:v>
                </c:pt>
                <c:pt idx="2766">
                  <c:v>18.70915392490878</c:v>
                </c:pt>
                <c:pt idx="2767">
                  <c:v>18.70887645388218</c:v>
                </c:pt>
                <c:pt idx="2768">
                  <c:v>18.70859898697984</c:v>
                </c:pt>
                <c:pt idx="2769">
                  <c:v>18.70832160887092</c:v>
                </c:pt>
                <c:pt idx="2770">
                  <c:v>18.70804415021588</c:v>
                </c:pt>
                <c:pt idx="2771">
                  <c:v>18.7077666956851</c:v>
                </c:pt>
                <c:pt idx="2772">
                  <c:v>18.70748924527859</c:v>
                </c:pt>
                <c:pt idx="2773">
                  <c:v>18.70721179899635</c:v>
                </c:pt>
                <c:pt idx="2774">
                  <c:v>18.70693444150121</c:v>
                </c:pt>
                <c:pt idx="2775">
                  <c:v>18.70665700346625</c:v>
                </c:pt>
                <c:pt idx="2776">
                  <c:v>18.70637956955556</c:v>
                </c:pt>
                <c:pt idx="2777">
                  <c:v>18.70610213976911</c:v>
                </c:pt>
                <c:pt idx="2778">
                  <c:v>18.70582471410698</c:v>
                </c:pt>
                <c:pt idx="2779">
                  <c:v>18.70554737722561</c:v>
                </c:pt>
                <c:pt idx="2780">
                  <c:v>18.70526995981076</c:v>
                </c:pt>
                <c:pt idx="2781">
                  <c:v>18.70499254652015</c:v>
                </c:pt>
                <c:pt idx="2782">
                  <c:v>18.70471513735381</c:v>
                </c:pt>
                <c:pt idx="2783">
                  <c:v>18.70443773231175</c:v>
                </c:pt>
                <c:pt idx="2784">
                  <c:v>18.7041604160442</c:v>
                </c:pt>
                <c:pt idx="2785">
                  <c:v>18.7038830192494</c:v>
                </c:pt>
                <c:pt idx="2786">
                  <c:v>18.70360562657888</c:v>
                </c:pt>
                <c:pt idx="2787">
                  <c:v>18.70332823803263</c:v>
                </c:pt>
                <c:pt idx="2788">
                  <c:v>18.70305085361064</c:v>
                </c:pt>
                <c:pt idx="2789">
                  <c:v>18.70277355795688</c:v>
                </c:pt>
                <c:pt idx="2790">
                  <c:v>18.70249618178218</c:v>
                </c:pt>
                <c:pt idx="2791">
                  <c:v>18.70221880973173</c:v>
                </c:pt>
                <c:pt idx="2792">
                  <c:v>18.70194144180558</c:v>
                </c:pt>
                <c:pt idx="2793">
                  <c:v>18.70166407800368</c:v>
                </c:pt>
                <c:pt idx="2794">
                  <c:v>18.70138680296369</c:v>
                </c:pt>
                <c:pt idx="2795">
                  <c:v>18.7011094474091</c:v>
                </c:pt>
                <c:pt idx="2796">
                  <c:v>18.70083209597875</c:v>
                </c:pt>
                <c:pt idx="2797">
                  <c:v>18.70055474867267</c:v>
                </c:pt>
                <c:pt idx="2798">
                  <c:v>18.70027740549085</c:v>
                </c:pt>
                <c:pt idx="2799">
                  <c:v>18.70000015106468</c:v>
                </c:pt>
                <c:pt idx="2800">
                  <c:v>18.69972281613013</c:v>
                </c:pt>
                <c:pt idx="2801">
                  <c:v>18.69944548531988</c:v>
                </c:pt>
                <c:pt idx="2802">
                  <c:v>18.6991681586339</c:v>
                </c:pt>
                <c:pt idx="2803">
                  <c:v>18.69889083607217</c:v>
                </c:pt>
                <c:pt idx="2804">
                  <c:v>18.69861360225978</c:v>
                </c:pt>
                <c:pt idx="2805">
                  <c:v>18.69833628732522</c:v>
                </c:pt>
                <c:pt idx="2806">
                  <c:v>18.69805897592538</c:v>
                </c:pt>
                <c:pt idx="2807">
                  <c:v>18.69778166863804</c:v>
                </c:pt>
                <c:pt idx="2808">
                  <c:v>18.6975043654632</c:v>
                </c:pt>
                <c:pt idx="2809">
                  <c:v>18.69722715102003</c:v>
                </c:pt>
                <c:pt idx="2810">
                  <c:v>18.69694985606894</c:v>
                </c:pt>
                <c:pt idx="2811">
                  <c:v>18.69667256523036</c:v>
                </c:pt>
                <c:pt idx="2812">
                  <c:v>18.69639527850428</c:v>
                </c:pt>
                <c:pt idx="2813">
                  <c:v>18.6961179958907</c:v>
                </c:pt>
                <c:pt idx="2814">
                  <c:v>18.69584080200253</c:v>
                </c:pt>
                <c:pt idx="2815">
                  <c:v>18.6955635276127</c:v>
                </c:pt>
                <c:pt idx="2816">
                  <c:v>18.69528625733538</c:v>
                </c:pt>
                <c:pt idx="2817">
                  <c:v>18.69500899117057</c:v>
                </c:pt>
                <c:pt idx="2818">
                  <c:v>18.69473172911826</c:v>
                </c:pt>
                <c:pt idx="2819">
                  <c:v>18.69445455578508</c:v>
                </c:pt>
                <c:pt idx="2820">
                  <c:v>18.69417730195652</c:v>
                </c:pt>
                <c:pt idx="2821">
                  <c:v>18.69390005224047</c:v>
                </c:pt>
                <c:pt idx="2822">
                  <c:v>18.69362280663692</c:v>
                </c:pt>
                <c:pt idx="2823">
                  <c:v>18.69334556514588</c:v>
                </c:pt>
                <c:pt idx="2824">
                  <c:v>18.6930684123677</c:v>
                </c:pt>
                <c:pt idx="2825">
                  <c:v>18.6927911791004</c:v>
                </c:pt>
                <c:pt idx="2826">
                  <c:v>18.69251394994561</c:v>
                </c:pt>
                <c:pt idx="2827">
                  <c:v>18.69223672490332</c:v>
                </c:pt>
                <c:pt idx="2828">
                  <c:v>18.69195950397356</c:v>
                </c:pt>
                <c:pt idx="2829">
                  <c:v>18.69168237175035</c:v>
                </c:pt>
                <c:pt idx="2830">
                  <c:v>18.69140515904433</c:v>
                </c:pt>
                <c:pt idx="2831">
                  <c:v>18.69112795045081</c:v>
                </c:pt>
                <c:pt idx="2832">
                  <c:v>18.6908507459698</c:v>
                </c:pt>
                <c:pt idx="2833">
                  <c:v>18.69057354560129</c:v>
                </c:pt>
                <c:pt idx="2834">
                  <c:v>18.69029643393308</c:v>
                </c:pt>
                <c:pt idx="2835">
                  <c:v>18.69001924178832</c:v>
                </c:pt>
                <c:pt idx="2836">
                  <c:v>18.68974205375607</c:v>
                </c:pt>
                <c:pt idx="2837">
                  <c:v>18.68946486983632</c:v>
                </c:pt>
                <c:pt idx="2838">
                  <c:v>18.68918769002908</c:v>
                </c:pt>
                <c:pt idx="2839">
                  <c:v>18.68891059891586</c:v>
                </c:pt>
                <c:pt idx="2840">
                  <c:v>18.68863342733237</c:v>
                </c:pt>
                <c:pt idx="2841">
                  <c:v>18.68835625986138</c:v>
                </c:pt>
                <c:pt idx="2842">
                  <c:v>18.68807909650291</c:v>
                </c:pt>
                <c:pt idx="2843">
                  <c:v>18.68780193725693</c:v>
                </c:pt>
                <c:pt idx="2844">
                  <c:v>18.6875248666987</c:v>
                </c:pt>
                <c:pt idx="2845">
                  <c:v>18.68724771567648</c:v>
                </c:pt>
                <c:pt idx="2846">
                  <c:v>18.68697056876676</c:v>
                </c:pt>
                <c:pt idx="2847">
                  <c:v>18.68669342596955</c:v>
                </c:pt>
                <c:pt idx="2848">
                  <c:v>18.68641628728484</c:v>
                </c:pt>
                <c:pt idx="2849">
                  <c:v>18.68613923728158</c:v>
                </c:pt>
                <c:pt idx="2850">
                  <c:v>18.68586210682064</c:v>
                </c:pt>
                <c:pt idx="2851">
                  <c:v>18.68558498047219</c:v>
                </c:pt>
                <c:pt idx="2852">
                  <c:v>18.68530785823624</c:v>
                </c:pt>
                <c:pt idx="2853">
                  <c:v>18.6850307401128</c:v>
                </c:pt>
                <c:pt idx="2854">
                  <c:v>18.68475371066456</c:v>
                </c:pt>
                <c:pt idx="2855">
                  <c:v>18.68447660076487</c:v>
                </c:pt>
                <c:pt idx="2856">
                  <c:v>18.68419949497768</c:v>
                </c:pt>
                <c:pt idx="2857">
                  <c:v>18.683922393303</c:v>
                </c:pt>
                <c:pt idx="2858">
                  <c:v>18.68364529574082</c:v>
                </c:pt>
                <c:pt idx="2859">
                  <c:v>18.68336828684757</c:v>
                </c:pt>
                <c:pt idx="2860">
                  <c:v>18.68309119750915</c:v>
                </c:pt>
                <c:pt idx="2861">
                  <c:v>18.68281411228322</c:v>
                </c:pt>
                <c:pt idx="2862">
                  <c:v>18.68253703116979</c:v>
                </c:pt>
                <c:pt idx="2863">
                  <c:v>18.6822599541689</c:v>
                </c:pt>
                <c:pt idx="2864">
                  <c:v>18.68198296583064</c:v>
                </c:pt>
                <c:pt idx="2865">
                  <c:v>18.68170589705348</c:v>
                </c:pt>
                <c:pt idx="2866">
                  <c:v>18.68142883238882</c:v>
                </c:pt>
                <c:pt idx="2867">
                  <c:v>18.68115177183668</c:v>
                </c:pt>
                <c:pt idx="2868">
                  <c:v>18.68087471539704</c:v>
                </c:pt>
                <c:pt idx="2869">
                  <c:v>18.68059774761377</c:v>
                </c:pt>
                <c:pt idx="2870">
                  <c:v>18.68032069939788</c:v>
                </c:pt>
                <c:pt idx="2871">
                  <c:v>18.6800436552945</c:v>
                </c:pt>
                <c:pt idx="2872">
                  <c:v>18.67976661530361</c:v>
                </c:pt>
                <c:pt idx="2873">
                  <c:v>18.67948957942522</c:v>
                </c:pt>
                <c:pt idx="2874">
                  <c:v>18.67921263219695</c:v>
                </c:pt>
                <c:pt idx="2875">
                  <c:v>18.67893560454233</c:v>
                </c:pt>
                <c:pt idx="2876">
                  <c:v>18.67865858100021</c:v>
                </c:pt>
                <c:pt idx="2877">
                  <c:v>18.67838156157059</c:v>
                </c:pt>
                <c:pt idx="2878">
                  <c:v>18.67810454625348</c:v>
                </c:pt>
                <c:pt idx="2879">
                  <c:v>18.6778276195802</c:v>
                </c:pt>
                <c:pt idx="2880">
                  <c:v>18.67755061248684</c:v>
                </c:pt>
                <c:pt idx="2881">
                  <c:v>18.67727360950598</c:v>
                </c:pt>
                <c:pt idx="2882">
                  <c:v>18.67699661063764</c:v>
                </c:pt>
                <c:pt idx="2883">
                  <c:v>18.67671961588179</c:v>
                </c:pt>
                <c:pt idx="2884">
                  <c:v>18.6764427097635</c:v>
                </c:pt>
                <c:pt idx="2885">
                  <c:v>18.6761657232314</c:v>
                </c:pt>
                <c:pt idx="2886">
                  <c:v>18.67588874081182</c:v>
                </c:pt>
                <c:pt idx="2887">
                  <c:v>18.67561176250474</c:v>
                </c:pt>
                <c:pt idx="2888">
                  <c:v>18.67533478831016</c:v>
                </c:pt>
                <c:pt idx="2889">
                  <c:v>18.67505790274686</c:v>
                </c:pt>
                <c:pt idx="2890">
                  <c:v>18.67478093677603</c:v>
                </c:pt>
                <c:pt idx="2891">
                  <c:v>18.67450397491771</c:v>
                </c:pt>
                <c:pt idx="2892">
                  <c:v>18.67422701717189</c:v>
                </c:pt>
                <c:pt idx="2893">
                  <c:v>18.67395006353858</c:v>
                </c:pt>
                <c:pt idx="2894">
                  <c:v>18.67367319853027</c:v>
                </c:pt>
                <c:pt idx="2895">
                  <c:v>18.67339625312071</c:v>
                </c:pt>
                <c:pt idx="2896">
                  <c:v>18.67311931182366</c:v>
                </c:pt>
                <c:pt idx="2897">
                  <c:v>18.67284237463911</c:v>
                </c:pt>
                <c:pt idx="2898">
                  <c:v>18.67256544156706</c:v>
                </c:pt>
                <c:pt idx="2899">
                  <c:v>18.67228859711375</c:v>
                </c:pt>
                <c:pt idx="2900">
                  <c:v>18.67201167226546</c:v>
                </c:pt>
                <c:pt idx="2901">
                  <c:v>18.67173475152967</c:v>
                </c:pt>
                <c:pt idx="2902">
                  <c:v>18.67145783490638</c:v>
                </c:pt>
                <c:pt idx="2903">
                  <c:v>18.6711809223956</c:v>
                </c:pt>
                <c:pt idx="2904">
                  <c:v>18.67090409849728</c:v>
                </c:pt>
                <c:pt idx="2905">
                  <c:v>18.67062719421025</c:v>
                </c:pt>
                <c:pt idx="2906">
                  <c:v>18.67035029403573</c:v>
                </c:pt>
                <c:pt idx="2907">
                  <c:v>18.67007339797371</c:v>
                </c:pt>
                <c:pt idx="2908">
                  <c:v>18.66979650602418</c:v>
                </c:pt>
                <c:pt idx="2909">
                  <c:v>18.66951970268087</c:v>
                </c:pt>
                <c:pt idx="2910">
                  <c:v>18.66924281895511</c:v>
                </c:pt>
                <c:pt idx="2911">
                  <c:v>18.66896593934185</c:v>
                </c:pt>
                <c:pt idx="2912">
                  <c:v>18.6686890638411</c:v>
                </c:pt>
                <c:pt idx="2913">
                  <c:v>18.66841219245286</c:v>
                </c:pt>
                <c:pt idx="2914">
                  <c:v>18.66813540966452</c:v>
                </c:pt>
                <c:pt idx="2915">
                  <c:v>18.66785854650002</c:v>
                </c:pt>
                <c:pt idx="2916">
                  <c:v>18.66758168744803</c:v>
                </c:pt>
                <c:pt idx="2917">
                  <c:v>18.66730483250855</c:v>
                </c:pt>
                <c:pt idx="2918">
                  <c:v>18.66702798168157</c:v>
                </c:pt>
                <c:pt idx="2919">
                  <c:v>18.66675121944822</c:v>
                </c:pt>
                <c:pt idx="2920">
                  <c:v>18.66647437684499</c:v>
                </c:pt>
                <c:pt idx="2921">
                  <c:v>18.66619753835427</c:v>
                </c:pt>
                <c:pt idx="2922">
                  <c:v>18.66592070397605</c:v>
                </c:pt>
                <c:pt idx="2923">
                  <c:v>18.66564387371032</c:v>
                </c:pt>
                <c:pt idx="2924">
                  <c:v>18.66536713203198</c:v>
                </c:pt>
                <c:pt idx="2925">
                  <c:v>18.66509030999002</c:v>
                </c:pt>
                <c:pt idx="2926">
                  <c:v>18.66481349206056</c:v>
                </c:pt>
                <c:pt idx="2927">
                  <c:v>18.66453667824361</c:v>
                </c:pt>
                <c:pt idx="2928">
                  <c:v>18.66425986853916</c:v>
                </c:pt>
                <c:pt idx="2929">
                  <c:v>18.6639831474158</c:v>
                </c:pt>
                <c:pt idx="2930">
                  <c:v>18.66370634593508</c:v>
                </c:pt>
                <c:pt idx="2931">
                  <c:v>18.66342954856689</c:v>
                </c:pt>
                <c:pt idx="2932">
                  <c:v>18.66315275531123</c:v>
                </c:pt>
                <c:pt idx="2933">
                  <c:v>18.66287596616805</c:v>
                </c:pt>
                <c:pt idx="2934">
                  <c:v>18.66259926559968</c:v>
                </c:pt>
                <c:pt idx="2935">
                  <c:v>18.66232248468025</c:v>
                </c:pt>
                <c:pt idx="2936">
                  <c:v>18.66204570787333</c:v>
                </c:pt>
                <c:pt idx="2937">
                  <c:v>18.66176893517891</c:v>
                </c:pt>
                <c:pt idx="2938">
                  <c:v>18.66149216659699</c:v>
                </c:pt>
                <c:pt idx="2939">
                  <c:v>18.66121548658361</c:v>
                </c:pt>
                <c:pt idx="2940">
                  <c:v>18.66093872622545</c:v>
                </c:pt>
                <c:pt idx="2941">
                  <c:v>18.66066196997979</c:v>
                </c:pt>
                <c:pt idx="2942">
                  <c:v>18.66038521784664</c:v>
                </c:pt>
                <c:pt idx="2943">
                  <c:v>18.66010846982599</c:v>
                </c:pt>
                <c:pt idx="2944">
                  <c:v>18.6598318103676</c:v>
                </c:pt>
                <c:pt idx="2945">
                  <c:v>18.65955507057071</c:v>
                </c:pt>
                <c:pt idx="2946">
                  <c:v>18.65927833488632</c:v>
                </c:pt>
                <c:pt idx="2947">
                  <c:v>18.65900160331443</c:v>
                </c:pt>
                <c:pt idx="2948">
                  <c:v>18.65872487585505</c:v>
                </c:pt>
                <c:pt idx="2949">
                  <c:v>18.65844823695165</c:v>
                </c:pt>
                <c:pt idx="2950">
                  <c:v>18.65817151771602</c:v>
                </c:pt>
                <c:pt idx="2951">
                  <c:v>18.6578948025929</c:v>
                </c:pt>
                <c:pt idx="2952">
                  <c:v>18.65761809158228</c:v>
                </c:pt>
                <c:pt idx="2953">
                  <c:v>18.65734138468416</c:v>
                </c:pt>
                <c:pt idx="2954">
                  <c:v>18.65706476633576</c:v>
                </c:pt>
                <c:pt idx="2955">
                  <c:v>18.6567880676614</c:v>
                </c:pt>
                <c:pt idx="2956">
                  <c:v>18.65651137309954</c:v>
                </c:pt>
                <c:pt idx="2957">
                  <c:v>18.6562346826502</c:v>
                </c:pt>
                <c:pt idx="2958">
                  <c:v>18.65595799631334</c:v>
                </c:pt>
                <c:pt idx="2959">
                  <c:v>18.65568139851992</c:v>
                </c:pt>
                <c:pt idx="2960">
                  <c:v>18.65540472040683</c:v>
                </c:pt>
                <c:pt idx="2961">
                  <c:v>18.65512804640624</c:v>
                </c:pt>
                <c:pt idx="2962">
                  <c:v>18.65485137651815</c:v>
                </c:pt>
                <c:pt idx="2963">
                  <c:v>18.65457471074256</c:v>
                </c:pt>
                <c:pt idx="2964">
                  <c:v>18.65429813350415</c:v>
                </c:pt>
                <c:pt idx="2965">
                  <c:v>18.65402147595232</c:v>
                </c:pt>
                <c:pt idx="2966">
                  <c:v>18.65374482251299</c:v>
                </c:pt>
                <c:pt idx="2967">
                  <c:v>18.65346817318617</c:v>
                </c:pt>
                <c:pt idx="2968">
                  <c:v>18.65319152797186</c:v>
                </c:pt>
                <c:pt idx="2969">
                  <c:v>18.65291497128843</c:v>
                </c:pt>
                <c:pt idx="2970">
                  <c:v>18.65263833429787</c:v>
                </c:pt>
                <c:pt idx="2971">
                  <c:v>18.65236170141981</c:v>
                </c:pt>
                <c:pt idx="2972">
                  <c:v>18.65208507265425</c:v>
                </c:pt>
                <c:pt idx="2973">
                  <c:v>18.6518084480012</c:v>
                </c:pt>
                <c:pt idx="2974">
                  <c:v>18.65153191187277</c:v>
                </c:pt>
                <c:pt idx="2975">
                  <c:v>18.65125529544347</c:v>
                </c:pt>
                <c:pt idx="2976">
                  <c:v>18.65097868312668</c:v>
                </c:pt>
                <c:pt idx="2977">
                  <c:v>18.65070207492237</c:v>
                </c:pt>
                <c:pt idx="2978">
                  <c:v>18.6504254708306</c:v>
                </c:pt>
                <c:pt idx="2979">
                  <c:v>18.65014895525716</c:v>
                </c:pt>
                <c:pt idx="2980">
                  <c:v>18.64987235938913</c:v>
                </c:pt>
                <c:pt idx="2981">
                  <c:v>18.6495957676336</c:v>
                </c:pt>
                <c:pt idx="2982">
                  <c:v>18.64931917999058</c:v>
                </c:pt>
                <c:pt idx="2983">
                  <c:v>18.64904259646006</c:v>
                </c:pt>
                <c:pt idx="2984">
                  <c:v>18.64876610144161</c:v>
                </c:pt>
                <c:pt idx="2985">
                  <c:v>18.64848952613485</c:v>
                </c:pt>
                <c:pt idx="2986">
                  <c:v>18.64821295494059</c:v>
                </c:pt>
                <c:pt idx="2987">
                  <c:v>18.64793638785883</c:v>
                </c:pt>
                <c:pt idx="2988">
                  <c:v>18.64765982488958</c:v>
                </c:pt>
                <c:pt idx="2989">
                  <c:v>18.64738335042612</c:v>
                </c:pt>
                <c:pt idx="2990">
                  <c:v>18.64710679568062</c:v>
                </c:pt>
                <c:pt idx="2991">
                  <c:v>18.64683024504763</c:v>
                </c:pt>
                <c:pt idx="2992">
                  <c:v>18.64655369852714</c:v>
                </c:pt>
                <c:pt idx="2993">
                  <c:v>18.64627715611916</c:v>
                </c:pt>
                <c:pt idx="2994">
                  <c:v>18.6460007022107</c:v>
                </c:pt>
                <c:pt idx="2995">
                  <c:v>18.64572416802646</c:v>
                </c:pt>
                <c:pt idx="2996">
                  <c:v>18.64544763795472</c:v>
                </c:pt>
                <c:pt idx="2997">
                  <c:v>18.64517111199551</c:v>
                </c:pt>
                <c:pt idx="2998">
                  <c:v>18.6448945901488</c:v>
                </c:pt>
                <c:pt idx="2999">
                  <c:v>18.64461815679532</c:v>
                </c:pt>
                <c:pt idx="3000">
                  <c:v>18.64434164317235</c:v>
                </c:pt>
                <c:pt idx="3001">
                  <c:v>18.64406513366189</c:v>
                </c:pt>
                <c:pt idx="3002">
                  <c:v>18.64378862826393</c:v>
                </c:pt>
                <c:pt idx="3003">
                  <c:v>18.64351212697848</c:v>
                </c:pt>
                <c:pt idx="3004">
                  <c:v>18.64323571418</c:v>
                </c:pt>
                <c:pt idx="3005">
                  <c:v>18.6429592211183</c:v>
                </c:pt>
                <c:pt idx="3006">
                  <c:v>18.64268273216909</c:v>
                </c:pt>
                <c:pt idx="3007">
                  <c:v>18.64240624733242</c:v>
                </c:pt>
                <c:pt idx="3008">
                  <c:v>18.64212976660823</c:v>
                </c:pt>
                <c:pt idx="3009">
                  <c:v>18.64185337325634</c:v>
                </c:pt>
                <c:pt idx="3010">
                  <c:v>18.64157689949935</c:v>
                </c:pt>
                <c:pt idx="3011">
                  <c:v>18.6413004298427</c:v>
                </c:pt>
                <c:pt idx="3012">
                  <c:v>18.64102396428637</c:v>
                </c:pt>
                <c:pt idx="3013">
                  <c:v>18.64074750283035</c:v>
                </c:pt>
                <c:pt idx="3014">
                  <c:v>18.64047112983701</c:v>
                </c:pt>
                <c:pt idx="3015">
                  <c:v>18.64019467658042</c:v>
                </c:pt>
                <c:pt idx="3016">
                  <c:v>18.63991822742415</c:v>
                </c:pt>
                <c:pt idx="3017">
                  <c:v>18.63964178236821</c:v>
                </c:pt>
                <c:pt idx="3018">
                  <c:v>18.6393653414126</c:v>
                </c:pt>
                <c:pt idx="3019">
                  <c:v>18.63908898891338</c:v>
                </c:pt>
                <c:pt idx="3020">
                  <c:v>18.63881255615717</c:v>
                </c:pt>
                <c:pt idx="3021">
                  <c:v>18.63853612750129</c:v>
                </c:pt>
                <c:pt idx="3022">
                  <c:v>18.63825970294574</c:v>
                </c:pt>
                <c:pt idx="3023">
                  <c:v>18.63798328249052</c:v>
                </c:pt>
                <c:pt idx="3024">
                  <c:v>18.63770695048543</c:v>
                </c:pt>
                <c:pt idx="3025">
                  <c:v>18.63743053822961</c:v>
                </c:pt>
                <c:pt idx="3026">
                  <c:v>18.63715413007412</c:v>
                </c:pt>
                <c:pt idx="3027">
                  <c:v>18.63687772601895</c:v>
                </c:pt>
                <c:pt idx="3028">
                  <c:v>18.63660132606413</c:v>
                </c:pt>
                <c:pt idx="3029">
                  <c:v>18.63632501455317</c:v>
                </c:pt>
                <c:pt idx="3030">
                  <c:v>18.63604862279774</c:v>
                </c:pt>
                <c:pt idx="3031">
                  <c:v>18.63577223514264</c:v>
                </c:pt>
                <c:pt idx="3032">
                  <c:v>18.63549585158787</c:v>
                </c:pt>
                <c:pt idx="3033">
                  <c:v>18.63521947213342</c:v>
                </c:pt>
                <c:pt idx="3034">
                  <c:v>18.6349431811166</c:v>
                </c:pt>
                <c:pt idx="3035">
                  <c:v>18.63466680986156</c:v>
                </c:pt>
                <c:pt idx="3036">
                  <c:v>18.63439044270685</c:v>
                </c:pt>
                <c:pt idx="3037">
                  <c:v>18.63411407965246</c:v>
                </c:pt>
                <c:pt idx="3038">
                  <c:v>18.6338377206984</c:v>
                </c:pt>
                <c:pt idx="3039">
                  <c:v>18.63356145017572</c:v>
                </c:pt>
                <c:pt idx="3040">
                  <c:v>18.63328509942107</c:v>
                </c:pt>
                <c:pt idx="3041">
                  <c:v>18.63300875276675</c:v>
                </c:pt>
                <c:pt idx="3042">
                  <c:v>18.63273241021275</c:v>
                </c:pt>
                <c:pt idx="3043">
                  <c:v>18.63245607175908</c:v>
                </c:pt>
                <c:pt idx="3044">
                  <c:v>18.63217982173052</c:v>
                </c:pt>
                <c:pt idx="3045">
                  <c:v>18.63190349147626</c:v>
                </c:pt>
                <c:pt idx="3046">
                  <c:v>18.63162716532233</c:v>
                </c:pt>
                <c:pt idx="3047">
                  <c:v>18.63135084326872</c:v>
                </c:pt>
                <c:pt idx="3048">
                  <c:v>18.63107452531545</c:v>
                </c:pt>
                <c:pt idx="3049">
                  <c:v>18.63079829578102</c:v>
                </c:pt>
                <c:pt idx="3050">
                  <c:v>18.63052198602715</c:v>
                </c:pt>
                <c:pt idx="3051">
                  <c:v>18.6302456803736</c:v>
                </c:pt>
                <c:pt idx="3052">
                  <c:v>18.62996937882039</c:v>
                </c:pt>
                <c:pt idx="3053">
                  <c:v>18.6296930813675</c:v>
                </c:pt>
                <c:pt idx="3054">
                  <c:v>18.62941687232719</c:v>
                </c:pt>
                <c:pt idx="3055">
                  <c:v>18.62914058307372</c:v>
                </c:pt>
                <c:pt idx="3056">
                  <c:v>18.62886429792057</c:v>
                </c:pt>
                <c:pt idx="3057">
                  <c:v>18.62858801686774</c:v>
                </c:pt>
                <c:pt idx="3058">
                  <c:v>18.62831173991524</c:v>
                </c:pt>
                <c:pt idx="3059">
                  <c:v>18.62803555136908</c:v>
                </c:pt>
                <c:pt idx="3060">
                  <c:v>18.62775928261599</c:v>
                </c:pt>
                <c:pt idx="3061">
                  <c:v>18.62748301796322</c:v>
                </c:pt>
                <c:pt idx="3062">
                  <c:v>18.62720675741078</c:v>
                </c:pt>
                <c:pt idx="3063">
                  <c:v>18.62693050095867</c:v>
                </c:pt>
                <c:pt idx="3064">
                  <c:v>18.62665433290664</c:v>
                </c:pt>
                <c:pt idx="3065">
                  <c:v>18.62637808465394</c:v>
                </c:pt>
                <c:pt idx="3066">
                  <c:v>18.62610184050156</c:v>
                </c:pt>
                <c:pt idx="3067">
                  <c:v>18.62582560044951</c:v>
                </c:pt>
                <c:pt idx="3068">
                  <c:v>18.62554936449779</c:v>
                </c:pt>
                <c:pt idx="3069">
                  <c:v>18.6252732169399</c:v>
                </c:pt>
                <c:pt idx="3070">
                  <c:v>18.62499698918758</c:v>
                </c:pt>
                <c:pt idx="3071">
                  <c:v>18.62472076553559</c:v>
                </c:pt>
                <c:pt idx="3072">
                  <c:v>18.62444454598392</c:v>
                </c:pt>
                <c:pt idx="3073">
                  <c:v>18.6241683305326</c:v>
                </c:pt>
                <c:pt idx="3074">
                  <c:v>18.62389220346883</c:v>
                </c:pt>
                <c:pt idx="3075">
                  <c:v>18.62361599621691</c:v>
                </c:pt>
                <c:pt idx="3076">
                  <c:v>18.62333979306531</c:v>
                </c:pt>
                <c:pt idx="3077">
                  <c:v>18.62306359401403</c:v>
                </c:pt>
                <c:pt idx="3078">
                  <c:v>18.62278739906309</c:v>
                </c:pt>
                <c:pt idx="3079">
                  <c:v>18.62251129249346</c:v>
                </c:pt>
                <c:pt idx="3080">
                  <c:v>18.62223510574193</c:v>
                </c:pt>
                <c:pt idx="3081">
                  <c:v>18.62195892309071</c:v>
                </c:pt>
                <c:pt idx="3082">
                  <c:v>18.62168274453983</c:v>
                </c:pt>
                <c:pt idx="3083">
                  <c:v>18.62140657008927</c:v>
                </c:pt>
                <c:pt idx="3084">
                  <c:v>18.62113048401378</c:v>
                </c:pt>
                <c:pt idx="3085">
                  <c:v>18.62085431776263</c:v>
                </c:pt>
                <c:pt idx="3086">
                  <c:v>18.62057815561181</c:v>
                </c:pt>
                <c:pt idx="3087">
                  <c:v>18.62030199756131</c:v>
                </c:pt>
                <c:pt idx="3088">
                  <c:v>18.62002584361115</c:v>
                </c:pt>
                <c:pt idx="3089">
                  <c:v>18.61974977802979</c:v>
                </c:pt>
                <c:pt idx="3090">
                  <c:v>18.61947363227902</c:v>
                </c:pt>
                <c:pt idx="3091">
                  <c:v>18.6191974906286</c:v>
                </c:pt>
                <c:pt idx="3092">
                  <c:v>18.61892135307848</c:v>
                </c:pt>
                <c:pt idx="3093">
                  <c:v>18.61864521962871</c:v>
                </c:pt>
                <c:pt idx="3094">
                  <c:v>18.61836917454148</c:v>
                </c:pt>
                <c:pt idx="3095">
                  <c:v>18.61809304929111</c:v>
                </c:pt>
                <c:pt idx="3096">
                  <c:v>18.61781692814107</c:v>
                </c:pt>
                <c:pt idx="3097">
                  <c:v>18.61754081109135</c:v>
                </c:pt>
                <c:pt idx="3098">
                  <c:v>18.61726469814196</c:v>
                </c:pt>
                <c:pt idx="3099">
                  <c:v>18.61698867354887</c:v>
                </c:pt>
                <c:pt idx="3100">
                  <c:v>18.61671256879888</c:v>
                </c:pt>
                <c:pt idx="3101">
                  <c:v>18.61643646814923</c:v>
                </c:pt>
                <c:pt idx="3102">
                  <c:v>18.6161603715999</c:v>
                </c:pt>
                <c:pt idx="3103">
                  <c:v>18.6158842791509</c:v>
                </c:pt>
                <c:pt idx="3104">
                  <c:v>18.61560827505194</c:v>
                </c:pt>
                <c:pt idx="3105">
                  <c:v>18.61533219080234</c:v>
                </c:pt>
                <c:pt idx="3106">
                  <c:v>18.61505611065308</c:v>
                </c:pt>
                <c:pt idx="3107">
                  <c:v>18.61478003460414</c:v>
                </c:pt>
                <c:pt idx="3108">
                  <c:v>18.61450396265553</c:v>
                </c:pt>
                <c:pt idx="3109">
                  <c:v>18.6142279790507</c:v>
                </c:pt>
                <c:pt idx="3110">
                  <c:v>18.6139519153015</c:v>
                </c:pt>
                <c:pt idx="3111">
                  <c:v>18.61367585565262</c:v>
                </c:pt>
                <c:pt idx="3112">
                  <c:v>18.61339980010407</c:v>
                </c:pt>
                <c:pt idx="3113">
                  <c:v>18.61312374865585</c:v>
                </c:pt>
                <c:pt idx="3114">
                  <c:v>18.61284778554515</c:v>
                </c:pt>
                <c:pt idx="3115">
                  <c:v>18.61257174229634</c:v>
                </c:pt>
                <c:pt idx="3116">
                  <c:v>18.61229570314785</c:v>
                </c:pt>
                <c:pt idx="3117">
                  <c:v>18.6120196680997</c:v>
                </c:pt>
                <c:pt idx="3118">
                  <c:v>18.61174363715185</c:v>
                </c:pt>
                <c:pt idx="3119">
                  <c:v>18.61146769453529</c:v>
                </c:pt>
                <c:pt idx="3120">
                  <c:v>18.61119167178686</c:v>
                </c:pt>
                <c:pt idx="3121">
                  <c:v>18.61091565313876</c:v>
                </c:pt>
                <c:pt idx="3122">
                  <c:v>18.61063963859099</c:v>
                </c:pt>
                <c:pt idx="3123">
                  <c:v>18.61036362814355</c:v>
                </c:pt>
                <c:pt idx="3124">
                  <c:v>18.61008770602112</c:v>
                </c:pt>
                <c:pt idx="3125">
                  <c:v>18.60981170377308</c:v>
                </c:pt>
                <c:pt idx="3126">
                  <c:v>18.60953570562537</c:v>
                </c:pt>
                <c:pt idx="3127">
                  <c:v>18.60925971157799</c:v>
                </c:pt>
                <c:pt idx="3128">
                  <c:v>18.60898372163093</c:v>
                </c:pt>
                <c:pt idx="3129">
                  <c:v>18.60870782000264</c:v>
                </c:pt>
                <c:pt idx="3130">
                  <c:v>18.60843183825499</c:v>
                </c:pt>
                <c:pt idx="3131">
                  <c:v>18.60815586060766</c:v>
                </c:pt>
                <c:pt idx="3132">
                  <c:v>18.60787988706067</c:v>
                </c:pt>
                <c:pt idx="3133">
                  <c:v>18.607603917614</c:v>
                </c:pt>
                <c:pt idx="3134">
                  <c:v>18.60732803647984</c:v>
                </c:pt>
                <c:pt idx="3135">
                  <c:v>18.60705207523258</c:v>
                </c:pt>
                <c:pt idx="3136">
                  <c:v>18.60677611808565</c:v>
                </c:pt>
                <c:pt idx="3137">
                  <c:v>18.60650016503904</c:v>
                </c:pt>
                <c:pt idx="3138">
                  <c:v>18.60622421609277</c:v>
                </c:pt>
                <c:pt idx="3139">
                  <c:v>18.60594835545274</c:v>
                </c:pt>
                <c:pt idx="3140">
                  <c:v>18.60567241470586</c:v>
                </c:pt>
                <c:pt idx="3141">
                  <c:v>18.60539647805932</c:v>
                </c:pt>
                <c:pt idx="3142">
                  <c:v>18.60512054551311</c:v>
                </c:pt>
                <c:pt idx="3143">
                  <c:v>18.60484461706722</c:v>
                </c:pt>
                <c:pt idx="3144">
                  <c:v>18.60456877692132</c:v>
                </c:pt>
                <c:pt idx="3145">
                  <c:v>18.60429285667484</c:v>
                </c:pt>
                <c:pt idx="3146">
                  <c:v>18.60401694052868</c:v>
                </c:pt>
                <c:pt idx="3147">
                  <c:v>18.60374102848285</c:v>
                </c:pt>
                <c:pt idx="3148">
                  <c:v>18.60346512053735</c:v>
                </c:pt>
                <c:pt idx="3149">
                  <c:v>18.60318930088559</c:v>
                </c:pt>
                <c:pt idx="3150">
                  <c:v>18.6029134011395</c:v>
                </c:pt>
                <c:pt idx="3151">
                  <c:v>18.60263750549372</c:v>
                </c:pt>
                <c:pt idx="3152">
                  <c:v>18.60236161394829</c:v>
                </c:pt>
                <c:pt idx="3153">
                  <c:v>18.60208572650318</c:v>
                </c:pt>
                <c:pt idx="3154">
                  <c:v>18.60180992734555</c:v>
                </c:pt>
                <c:pt idx="3155">
                  <c:v>18.60153404809985</c:v>
                </c:pt>
                <c:pt idx="3156">
                  <c:v>18.60125817295447</c:v>
                </c:pt>
                <c:pt idx="3157">
                  <c:v>18.60098230190942</c:v>
                </c:pt>
                <c:pt idx="3158">
                  <c:v>18.6007064349647</c:v>
                </c:pt>
                <c:pt idx="3159">
                  <c:v>18.6004306563012</c:v>
                </c:pt>
                <c:pt idx="3160">
                  <c:v>18.6001547975559</c:v>
                </c:pt>
                <c:pt idx="3161">
                  <c:v>18.5998789429109</c:v>
                </c:pt>
                <c:pt idx="3162">
                  <c:v>18.59960309236622</c:v>
                </c:pt>
                <c:pt idx="3163">
                  <c:v>18.59932724592189</c:v>
                </c:pt>
                <c:pt idx="3164">
                  <c:v>18.59905148775254</c:v>
                </c:pt>
                <c:pt idx="3165">
                  <c:v>18.59877564950761</c:v>
                </c:pt>
                <c:pt idx="3166">
                  <c:v>18.59849981536299</c:v>
                </c:pt>
                <c:pt idx="3167">
                  <c:v>18.59822398531874</c:v>
                </c:pt>
                <c:pt idx="3168">
                  <c:v>18.5979481593748</c:v>
                </c:pt>
                <c:pt idx="3169">
                  <c:v>18.59767242169957</c:v>
                </c:pt>
                <c:pt idx="3170">
                  <c:v>18.59739660395503</c:v>
                </c:pt>
                <c:pt idx="3171">
                  <c:v>18.59712079031082</c:v>
                </c:pt>
                <c:pt idx="3172">
                  <c:v>18.59684498076694</c:v>
                </c:pt>
                <c:pt idx="3173">
                  <c:v>18.59656917532336</c:v>
                </c:pt>
                <c:pt idx="3174">
                  <c:v>18.59629345814228</c:v>
                </c:pt>
                <c:pt idx="3175">
                  <c:v>18.59601766089813</c:v>
                </c:pt>
                <c:pt idx="3176">
                  <c:v>18.59574186775431</c:v>
                </c:pt>
                <c:pt idx="3177">
                  <c:v>18.59546607871082</c:v>
                </c:pt>
                <c:pt idx="3178">
                  <c:v>18.59519029376763</c:v>
                </c:pt>
                <c:pt idx="3179">
                  <c:v>18.5949145970807</c:v>
                </c:pt>
                <c:pt idx="3180">
                  <c:v>18.59463882033693</c:v>
                </c:pt>
                <c:pt idx="3181">
                  <c:v>18.5943630476935</c:v>
                </c:pt>
                <c:pt idx="3182">
                  <c:v>18.59408727915039</c:v>
                </c:pt>
                <c:pt idx="3183">
                  <c:v>18.59381151470761</c:v>
                </c:pt>
                <c:pt idx="3184">
                  <c:v>18.59353583851478</c:v>
                </c:pt>
                <c:pt idx="3185">
                  <c:v>18.59326008227141</c:v>
                </c:pt>
                <c:pt idx="3186">
                  <c:v>18.59298433012837</c:v>
                </c:pt>
                <c:pt idx="3187">
                  <c:v>18.59270858208565</c:v>
                </c:pt>
                <c:pt idx="3188">
                  <c:v>18.59243283814324</c:v>
                </c:pt>
                <c:pt idx="3189">
                  <c:v>18.59215718244457</c:v>
                </c:pt>
                <c:pt idx="3190">
                  <c:v>18.59188144670158</c:v>
                </c:pt>
                <c:pt idx="3191">
                  <c:v>18.59160571505893</c:v>
                </c:pt>
                <c:pt idx="3192">
                  <c:v>18.5913299875166</c:v>
                </c:pt>
                <c:pt idx="3193">
                  <c:v>18.5910542640746</c:v>
                </c:pt>
                <c:pt idx="3194">
                  <c:v>18.59077862887004</c:v>
                </c:pt>
                <c:pt idx="3195">
                  <c:v>18.59050291362744</c:v>
                </c:pt>
                <c:pt idx="3196">
                  <c:v>18.59022720248518</c:v>
                </c:pt>
                <c:pt idx="3197">
                  <c:v>18.58995149544324</c:v>
                </c:pt>
                <c:pt idx="3198">
                  <c:v>18.58967579250163</c:v>
                </c:pt>
                <c:pt idx="3199">
                  <c:v>18.58940017779118</c:v>
                </c:pt>
                <c:pt idx="3200">
                  <c:v>18.58912448304899</c:v>
                </c:pt>
                <c:pt idx="3201">
                  <c:v>18.58884879240711</c:v>
                </c:pt>
                <c:pt idx="3202">
                  <c:v>18.58857310586556</c:v>
                </c:pt>
                <c:pt idx="3203">
                  <c:v>18.58829742342434</c:v>
                </c:pt>
                <c:pt idx="3204">
                  <c:v>18.58802182920805</c:v>
                </c:pt>
                <c:pt idx="3205">
                  <c:v>18.58774615496622</c:v>
                </c:pt>
                <c:pt idx="3206">
                  <c:v>18.58747048482474</c:v>
                </c:pt>
                <c:pt idx="3207">
                  <c:v>18.58719481878358</c:v>
                </c:pt>
                <c:pt idx="3208">
                  <c:v>18.58691915684275</c:v>
                </c:pt>
                <c:pt idx="3209">
                  <c:v>18.58664358312056</c:v>
                </c:pt>
                <c:pt idx="3210">
                  <c:v>18.58636792937915</c:v>
                </c:pt>
                <c:pt idx="3211">
                  <c:v>18.58609227973804</c:v>
                </c:pt>
                <c:pt idx="3212">
                  <c:v>18.58581663386608</c:v>
                </c:pt>
                <c:pt idx="3213">
                  <c:v>18.58554099116515</c:v>
                </c:pt>
                <c:pt idx="3214">
                  <c:v>18.58526543666477</c:v>
                </c:pt>
                <c:pt idx="3215">
                  <c:v>18.58498980213869</c:v>
                </c:pt>
                <c:pt idx="3216">
                  <c:v>18.58471417170065</c:v>
                </c:pt>
                <c:pt idx="3217">
                  <c:v>18.58443854535065</c:v>
                </c:pt>
                <c:pt idx="3218">
                  <c:v>18.58416292308868</c:v>
                </c:pt>
                <c:pt idx="3219">
                  <c:v>18.58388738902099</c:v>
                </c:pt>
                <c:pt idx="3220">
                  <c:v>18.58361177493384</c:v>
                </c:pt>
                <c:pt idx="3221">
                  <c:v>18.58333616493477</c:v>
                </c:pt>
                <c:pt idx="3222">
                  <c:v>18.58306055902372</c:v>
                </c:pt>
                <c:pt idx="3223">
                  <c:v>18.5827849572007</c:v>
                </c:pt>
                <c:pt idx="3224">
                  <c:v>18.58250944356571</c:v>
                </c:pt>
                <c:pt idx="3225">
                  <c:v>18.58223384991753</c:v>
                </c:pt>
                <c:pt idx="3226">
                  <c:v>18.5819582603574</c:v>
                </c:pt>
                <c:pt idx="3227">
                  <c:v>18.58168267488528</c:v>
                </c:pt>
                <c:pt idx="3228">
                  <c:v>18.58140709350122</c:v>
                </c:pt>
                <c:pt idx="3229">
                  <c:v>18.58113160029897</c:v>
                </c:pt>
                <c:pt idx="3230">
                  <c:v>18.58085602708973</c:v>
                </c:pt>
                <c:pt idx="3231">
                  <c:v>18.58058045796854</c:v>
                </c:pt>
                <c:pt idx="3232">
                  <c:v>18.58030489293537</c:v>
                </c:pt>
                <c:pt idx="3233">
                  <c:v>18.58002933199025</c:v>
                </c:pt>
                <c:pt idx="3234">
                  <c:v>18.57975385922072</c:v>
                </c:pt>
                <c:pt idx="3235">
                  <c:v>18.57947830645043</c:v>
                </c:pt>
                <c:pt idx="3236">
                  <c:v>18.57920275776819</c:v>
                </c:pt>
                <c:pt idx="3237">
                  <c:v>18.57892721317398</c:v>
                </c:pt>
                <c:pt idx="3238">
                  <c:v>18.57865167266782</c:v>
                </c:pt>
                <c:pt idx="3239">
                  <c:v>18.57837622033097</c:v>
                </c:pt>
                <c:pt idx="3240">
                  <c:v>18.57810068799964</c:v>
                </c:pt>
                <c:pt idx="3241">
                  <c:v>18.57782515975634</c:v>
                </c:pt>
                <c:pt idx="3242">
                  <c:v>18.57754963560108</c:v>
                </c:pt>
                <c:pt idx="3243">
                  <c:v>18.57727411553387</c:v>
                </c:pt>
                <c:pt idx="3244">
                  <c:v>18.57699868362974</c:v>
                </c:pt>
                <c:pt idx="3245">
                  <c:v>18.57672317173733</c:v>
                </c:pt>
                <c:pt idx="3246">
                  <c:v>18.57644766393301</c:v>
                </c:pt>
                <c:pt idx="3247">
                  <c:v>18.5761721602167</c:v>
                </c:pt>
                <c:pt idx="3248">
                  <c:v>18.57589666058843</c:v>
                </c:pt>
                <c:pt idx="3249">
                  <c:v>18.57562124911701</c:v>
                </c:pt>
                <c:pt idx="3250">
                  <c:v>18.57534575766358</c:v>
                </c:pt>
                <c:pt idx="3251">
                  <c:v>18.57507027029818</c:v>
                </c:pt>
                <c:pt idx="3252">
                  <c:v>18.57479478702082</c:v>
                </c:pt>
                <c:pt idx="3253">
                  <c:v>18.5745193078315</c:v>
                </c:pt>
                <c:pt idx="3254">
                  <c:v>18.5742439167928</c:v>
                </c:pt>
                <c:pt idx="3255">
                  <c:v>18.57396844577831</c:v>
                </c:pt>
                <c:pt idx="3256">
                  <c:v>18.57369297885186</c:v>
                </c:pt>
                <c:pt idx="3257">
                  <c:v>18.57341751601345</c:v>
                </c:pt>
                <c:pt idx="3258">
                  <c:v>18.57314205726308</c:v>
                </c:pt>
                <c:pt idx="3259">
                  <c:v>18.57286668665709</c:v>
                </c:pt>
                <c:pt idx="3260">
                  <c:v>18.57259123608155</c:v>
                </c:pt>
                <c:pt idx="3261">
                  <c:v>18.57231578959405</c:v>
                </c:pt>
                <c:pt idx="3262">
                  <c:v>18.57204034719459</c:v>
                </c:pt>
                <c:pt idx="3263">
                  <c:v>18.57176490888317</c:v>
                </c:pt>
                <c:pt idx="3264">
                  <c:v>18.57148955870989</c:v>
                </c:pt>
                <c:pt idx="3265">
                  <c:v>18.5712141285733</c:v>
                </c:pt>
                <c:pt idx="3266">
                  <c:v>18.57093870252475</c:v>
                </c:pt>
                <c:pt idx="3267">
                  <c:v>18.57066328056422</c:v>
                </c:pt>
                <c:pt idx="3268">
                  <c:v>18.57038786269176</c:v>
                </c:pt>
                <c:pt idx="3269">
                  <c:v>18.57011253295117</c:v>
                </c:pt>
                <c:pt idx="3270">
                  <c:v>18.56983712325355</c:v>
                </c:pt>
                <c:pt idx="3271">
                  <c:v>18.56956171764395</c:v>
                </c:pt>
                <c:pt idx="3272">
                  <c:v>18.56928631612238</c:v>
                </c:pt>
                <c:pt idx="3273">
                  <c:v>18.56901091868887</c:v>
                </c:pt>
                <c:pt idx="3274">
                  <c:v>18.56873560938099</c:v>
                </c:pt>
                <c:pt idx="3275">
                  <c:v>18.5684602201223</c:v>
                </c:pt>
                <c:pt idx="3276">
                  <c:v>18.56818483495167</c:v>
                </c:pt>
                <c:pt idx="3277">
                  <c:v>18.56790945386905</c:v>
                </c:pt>
                <c:pt idx="3278">
                  <c:v>18.56763407687448</c:v>
                </c:pt>
                <c:pt idx="3279">
                  <c:v>18.56735878799933</c:v>
                </c:pt>
                <c:pt idx="3280">
                  <c:v>18.56708341917959</c:v>
                </c:pt>
                <c:pt idx="3281">
                  <c:v>18.56680805444789</c:v>
                </c:pt>
                <c:pt idx="3282">
                  <c:v>18.56653269380422</c:v>
                </c:pt>
                <c:pt idx="3283">
                  <c:v>18.5662573372486</c:v>
                </c:pt>
                <c:pt idx="3284">
                  <c:v>18.56598206880616</c:v>
                </c:pt>
                <c:pt idx="3285">
                  <c:v>18.56570672042535</c:v>
                </c:pt>
                <c:pt idx="3286">
                  <c:v>18.56543137613262</c:v>
                </c:pt>
                <c:pt idx="3287">
                  <c:v>18.56515603592788</c:v>
                </c:pt>
                <c:pt idx="3288">
                  <c:v>18.56488069981123</c:v>
                </c:pt>
                <c:pt idx="3289">
                  <c:v>18.5646054518015</c:v>
                </c:pt>
                <c:pt idx="3290">
                  <c:v>18.56433012385966</c:v>
                </c:pt>
                <c:pt idx="3291">
                  <c:v>18.56405480000586</c:v>
                </c:pt>
                <c:pt idx="3292">
                  <c:v>18.56377948024009</c:v>
                </c:pt>
                <c:pt idx="3293">
                  <c:v>18.56350416456236</c:v>
                </c:pt>
                <c:pt idx="3294">
                  <c:v>18.56322893698533</c:v>
                </c:pt>
                <c:pt idx="3295">
                  <c:v>18.56295362948246</c:v>
                </c:pt>
                <c:pt idx="3296">
                  <c:v>18.5626783260676</c:v>
                </c:pt>
                <c:pt idx="3297">
                  <c:v>18.56240302674079</c:v>
                </c:pt>
                <c:pt idx="3298">
                  <c:v>18.56212773150201</c:v>
                </c:pt>
                <c:pt idx="3299">
                  <c:v>18.56185252435771</c:v>
                </c:pt>
                <c:pt idx="3300">
                  <c:v>18.56157723729376</c:v>
                </c:pt>
                <c:pt idx="3301">
                  <c:v>18.56130195431786</c:v>
                </c:pt>
                <c:pt idx="3302">
                  <c:v>18.56102667542998</c:v>
                </c:pt>
                <c:pt idx="3303">
                  <c:v>18.56075140063016</c:v>
                </c:pt>
                <c:pt idx="3304">
                  <c:v>18.56047621391858</c:v>
                </c:pt>
                <c:pt idx="3305">
                  <c:v>18.56020094729358</c:v>
                </c:pt>
                <c:pt idx="3306">
                  <c:v>18.55992568475662</c:v>
                </c:pt>
                <c:pt idx="3307">
                  <c:v>18.5596504263077</c:v>
                </c:pt>
                <c:pt idx="3308">
                  <c:v>18.55937517194682</c:v>
                </c:pt>
                <c:pt idx="3309">
                  <c:v>18.55910000566795</c:v>
                </c:pt>
                <c:pt idx="3310">
                  <c:v>18.5588247594819</c:v>
                </c:pt>
                <c:pt idx="3311">
                  <c:v>18.55854951738387</c:v>
                </c:pt>
                <c:pt idx="3312">
                  <c:v>18.55827427937392</c:v>
                </c:pt>
                <c:pt idx="3313">
                  <c:v>18.55799904545199</c:v>
                </c:pt>
                <c:pt idx="3314">
                  <c:v>18.55772389960583</c:v>
                </c:pt>
                <c:pt idx="3315">
                  <c:v>18.55744867385873</c:v>
                </c:pt>
                <c:pt idx="3316">
                  <c:v>18.55717345219967</c:v>
                </c:pt>
                <c:pt idx="3317">
                  <c:v>18.55689823462865</c:v>
                </c:pt>
                <c:pt idx="3318">
                  <c:v>18.55662302114567</c:v>
                </c:pt>
                <c:pt idx="3319">
                  <c:v>18.55634789573222</c:v>
                </c:pt>
                <c:pt idx="3320">
                  <c:v>18.55607269042407</c:v>
                </c:pt>
                <c:pt idx="3321">
                  <c:v>18.55579748920396</c:v>
                </c:pt>
                <c:pt idx="3322">
                  <c:v>18.55552229207187</c:v>
                </c:pt>
                <c:pt idx="3323">
                  <c:v>18.55524709902786</c:v>
                </c:pt>
                <c:pt idx="3324">
                  <c:v>18.55497199404712</c:v>
                </c:pt>
                <c:pt idx="3325">
                  <c:v>18.55469680917792</c:v>
                </c:pt>
                <c:pt idx="3326">
                  <c:v>18.55442162839676</c:v>
                </c:pt>
                <c:pt idx="3327">
                  <c:v>18.55414645170364</c:v>
                </c:pt>
                <c:pt idx="3328">
                  <c:v>18.55387127909855</c:v>
                </c:pt>
                <c:pt idx="3329">
                  <c:v>18.55359619455053</c:v>
                </c:pt>
                <c:pt idx="3330">
                  <c:v>18.55332103012028</c:v>
                </c:pt>
                <c:pt idx="3331">
                  <c:v>18.55304586977806</c:v>
                </c:pt>
                <c:pt idx="3332">
                  <c:v>18.55277071352388</c:v>
                </c:pt>
                <c:pt idx="3333">
                  <c:v>18.55249556135776</c:v>
                </c:pt>
                <c:pt idx="3334">
                  <c:v>18.55222049724244</c:v>
                </c:pt>
                <c:pt idx="3335">
                  <c:v>18.55194535325114</c:v>
                </c:pt>
                <c:pt idx="3336">
                  <c:v>18.55167021334788</c:v>
                </c:pt>
                <c:pt idx="3337">
                  <c:v>18.55139507753265</c:v>
                </c:pt>
                <c:pt idx="3338">
                  <c:v>18.55111994580547</c:v>
                </c:pt>
                <c:pt idx="3339">
                  <c:v>18.55084490212286</c:v>
                </c:pt>
                <c:pt idx="3340">
                  <c:v>18.55056977857051</c:v>
                </c:pt>
                <c:pt idx="3341">
                  <c:v>18.5502946591062</c:v>
                </c:pt>
                <c:pt idx="3342">
                  <c:v>18.5500195437299</c:v>
                </c:pt>
                <c:pt idx="3343">
                  <c:v>18.54974443244168</c:v>
                </c:pt>
                <c:pt idx="3344">
                  <c:v>18.5494694091918</c:v>
                </c:pt>
                <c:pt idx="3345">
                  <c:v>18.54919430607839</c:v>
                </c:pt>
                <c:pt idx="3346">
                  <c:v>18.54891920705303</c:v>
                </c:pt>
                <c:pt idx="3347">
                  <c:v>18.5486441121157</c:v>
                </c:pt>
                <c:pt idx="3348">
                  <c:v>18.54836902126642</c:v>
                </c:pt>
                <c:pt idx="3349">
                  <c:v>18.54809401844924</c:v>
                </c:pt>
                <c:pt idx="3350">
                  <c:v>18.54781893577478</c:v>
                </c:pt>
                <c:pt idx="3351">
                  <c:v>18.54754385718837</c:v>
                </c:pt>
                <c:pt idx="3352">
                  <c:v>18.54726878269</c:v>
                </c:pt>
                <c:pt idx="3353">
                  <c:v>18.54699371227965</c:v>
                </c:pt>
                <c:pt idx="3354">
                  <c:v>18.54671872989519</c:v>
                </c:pt>
                <c:pt idx="3355">
                  <c:v>18.54644366765968</c:v>
                </c:pt>
                <c:pt idx="3356">
                  <c:v>18.54616860951221</c:v>
                </c:pt>
                <c:pt idx="3357">
                  <c:v>18.54589355545279</c:v>
                </c:pt>
                <c:pt idx="3358">
                  <c:v>18.5456185054814</c:v>
                </c:pt>
                <c:pt idx="3359">
                  <c:v>18.54534354352962</c:v>
                </c:pt>
                <c:pt idx="3360">
                  <c:v>18.54506850173308</c:v>
                </c:pt>
                <c:pt idx="3361">
                  <c:v>18.54479346402457</c:v>
                </c:pt>
                <c:pt idx="3362">
                  <c:v>18.54451843040409</c:v>
                </c:pt>
                <c:pt idx="3363">
                  <c:v>18.54424340087165</c:v>
                </c:pt>
                <c:pt idx="3364">
                  <c:v>18.54396845935261</c:v>
                </c:pt>
                <c:pt idx="3365">
                  <c:v>18.543693437995</c:v>
                </c:pt>
                <c:pt idx="3366">
                  <c:v>18.54341842072543</c:v>
                </c:pt>
                <c:pt idx="3367">
                  <c:v>18.54314340754388</c:v>
                </c:pt>
                <c:pt idx="3368">
                  <c:v>18.54286839845041</c:v>
                </c:pt>
                <c:pt idx="3369">
                  <c:v>18.54259347736408</c:v>
                </c:pt>
                <c:pt idx="3370">
                  <c:v>18.54231847644542</c:v>
                </c:pt>
                <c:pt idx="3371">
                  <c:v>18.5420434796148</c:v>
                </c:pt>
                <c:pt idx="3372">
                  <c:v>18.54176848687222</c:v>
                </c:pt>
                <c:pt idx="3373">
                  <c:v>18.54149349821768</c:v>
                </c:pt>
                <c:pt idx="3374">
                  <c:v>18.54121859756406</c:v>
                </c:pt>
                <c:pt idx="3375">
                  <c:v>18.54094361708435</c:v>
                </c:pt>
                <c:pt idx="3376">
                  <c:v>18.54066864069268</c:v>
                </c:pt>
                <c:pt idx="3377">
                  <c:v>18.54039366838905</c:v>
                </c:pt>
                <c:pt idx="3378">
                  <c:v>18.54011870017346</c:v>
                </c:pt>
                <c:pt idx="3379">
                  <c:v>18.53984381995256</c:v>
                </c:pt>
                <c:pt idx="3380">
                  <c:v>18.53956885991179</c:v>
                </c:pt>
                <c:pt idx="3381">
                  <c:v>18.53929390395907</c:v>
                </c:pt>
                <c:pt idx="3382">
                  <c:v>18.5390189520944</c:v>
                </c:pt>
                <c:pt idx="3383">
                  <c:v>18.53874400431775</c:v>
                </c:pt>
                <c:pt idx="3384">
                  <c:v>18.53846914452955</c:v>
                </c:pt>
                <c:pt idx="3385">
                  <c:v>18.53819420492772</c:v>
                </c:pt>
                <c:pt idx="3386">
                  <c:v>18.53791926941397</c:v>
                </c:pt>
                <c:pt idx="3387">
                  <c:v>18.53764433798823</c:v>
                </c:pt>
                <c:pt idx="3388">
                  <c:v>18.53736941065054</c:v>
                </c:pt>
                <c:pt idx="3389">
                  <c:v>18.53709457129506</c:v>
                </c:pt>
                <c:pt idx="3390">
                  <c:v>18.53681965213219</c:v>
                </c:pt>
                <c:pt idx="3391">
                  <c:v>18.53654473705737</c:v>
                </c:pt>
                <c:pt idx="3392">
                  <c:v>18.5362698260706</c:v>
                </c:pt>
                <c:pt idx="3393">
                  <c:v>18.53599491917184</c:v>
                </c:pt>
                <c:pt idx="3394">
                  <c:v>18.53572010024907</c:v>
                </c:pt>
                <c:pt idx="3395">
                  <c:v>18.53544520152514</c:v>
                </c:pt>
                <c:pt idx="3396">
                  <c:v>18.53517030688928</c:v>
                </c:pt>
                <c:pt idx="3397">
                  <c:v>18.53489541634145</c:v>
                </c:pt>
                <c:pt idx="3398">
                  <c:v>18.53462052988165</c:v>
                </c:pt>
                <c:pt idx="3399">
                  <c:v>18.5343457313916</c:v>
                </c:pt>
                <c:pt idx="3400">
                  <c:v>18.53407085310663</c:v>
                </c:pt>
                <c:pt idx="3401">
                  <c:v>18.5337959789097</c:v>
                </c:pt>
                <c:pt idx="3402">
                  <c:v>18.53352110880082</c:v>
                </c:pt>
                <c:pt idx="3403">
                  <c:v>18.53324624277995</c:v>
                </c:pt>
                <c:pt idx="3404">
                  <c:v>18.53297146472263</c:v>
                </c:pt>
                <c:pt idx="3405">
                  <c:v>18.53269660687661</c:v>
                </c:pt>
                <c:pt idx="3406">
                  <c:v>18.53242175311864</c:v>
                </c:pt>
                <c:pt idx="3407">
                  <c:v>18.5321469034487</c:v>
                </c:pt>
                <c:pt idx="3408">
                  <c:v>18.5318720578668</c:v>
                </c:pt>
                <c:pt idx="3409">
                  <c:v>18.53159730024217</c:v>
                </c:pt>
                <c:pt idx="3410">
                  <c:v>18.5313224628351</c:v>
                </c:pt>
                <c:pt idx="3411">
                  <c:v>18.53104762951607</c:v>
                </c:pt>
                <c:pt idx="3412">
                  <c:v>18.53077280028509</c:v>
                </c:pt>
                <c:pt idx="3413">
                  <c:v>18.53049797514214</c:v>
                </c:pt>
                <c:pt idx="3414">
                  <c:v>18.53022323795022</c:v>
                </c:pt>
                <c:pt idx="3415">
                  <c:v>18.5299484209821</c:v>
                </c:pt>
                <c:pt idx="3416">
                  <c:v>18.5296736074588</c:v>
                </c:pt>
                <c:pt idx="3417">
                  <c:v>18.52939879764885</c:v>
                </c:pt>
                <c:pt idx="3418">
                  <c:v>18.52912399191461</c:v>
                </c:pt>
                <c:pt idx="3419">
                  <c:v>18.5288492741131</c:v>
                </c:pt>
                <c:pt idx="3420">
                  <c:v>18.52857447652897</c:v>
                </c:pt>
                <c:pt idx="3421">
                  <c:v>18.52829968302042</c:v>
                </c:pt>
                <c:pt idx="3422">
                  <c:v>18.52802489358745</c:v>
                </c:pt>
                <c:pt idx="3423">
                  <c:v>18.52775010823001</c:v>
                </c:pt>
                <c:pt idx="3424">
                  <c:v>18.52747541079894</c:v>
                </c:pt>
                <c:pt idx="3425">
                  <c:v>18.52720063359122</c:v>
                </c:pt>
                <c:pt idx="3426">
                  <c:v>18.52692586045895</c:v>
                </c:pt>
                <c:pt idx="3427">
                  <c:v>18.52665109140208</c:v>
                </c:pt>
                <c:pt idx="3428">
                  <c:v>18.52637632642056</c:v>
                </c:pt>
                <c:pt idx="3429">
                  <c:v>18.526101649359</c:v>
                </c:pt>
                <c:pt idx="3430">
                  <c:v>18.52582689252684</c:v>
                </c:pt>
                <c:pt idx="3431">
                  <c:v>18.52555213976995</c:v>
                </c:pt>
                <c:pt idx="3432">
                  <c:v>18.52527739108831</c:v>
                </c:pt>
                <c:pt idx="3433">
                  <c:v>18.52500264648182</c:v>
                </c:pt>
                <c:pt idx="3434">
                  <c:v>18.5247279897889</c:v>
                </c:pt>
                <c:pt idx="3435">
                  <c:v>18.52445325333144</c:v>
                </c:pt>
                <c:pt idx="3436">
                  <c:v>18.52417852094905</c:v>
                </c:pt>
                <c:pt idx="3437">
                  <c:v>18.5239037926417</c:v>
                </c:pt>
                <c:pt idx="3438">
                  <c:v>18.52362906840937</c:v>
                </c:pt>
                <c:pt idx="3439">
                  <c:v>18.5233544320842</c:v>
                </c:pt>
                <c:pt idx="3440">
                  <c:v>18.52307971600053</c:v>
                </c:pt>
                <c:pt idx="3441">
                  <c:v>18.52280500399176</c:v>
                </c:pt>
                <c:pt idx="3442">
                  <c:v>18.52253029605783</c:v>
                </c:pt>
                <c:pt idx="3443">
                  <c:v>18.52225559219877</c:v>
                </c:pt>
                <c:pt idx="3444">
                  <c:v>18.52198097624047</c:v>
                </c:pt>
                <c:pt idx="3445">
                  <c:v>18.52170628052969</c:v>
                </c:pt>
                <c:pt idx="3446">
                  <c:v>18.52143158889367</c:v>
                </c:pt>
                <c:pt idx="3447">
                  <c:v>18.52115690133231</c:v>
                </c:pt>
                <c:pt idx="3448">
                  <c:v>18.52088221784561</c:v>
                </c:pt>
                <c:pt idx="3449">
                  <c:v>18.52060762225329</c:v>
                </c:pt>
                <c:pt idx="3450">
                  <c:v>18.52033294691455</c:v>
                </c:pt>
                <c:pt idx="3451">
                  <c:v>18.52005827565035</c:v>
                </c:pt>
                <c:pt idx="3452">
                  <c:v>18.51978360846066</c:v>
                </c:pt>
                <c:pt idx="3453">
                  <c:v>18.51950894534545</c:v>
                </c:pt>
                <c:pt idx="3454">
                  <c:v>18.51923437011823</c:v>
                </c:pt>
                <c:pt idx="3455">
                  <c:v>18.51895971515062</c:v>
                </c:pt>
                <c:pt idx="3456">
                  <c:v>18.51868506425738</c:v>
                </c:pt>
                <c:pt idx="3457">
                  <c:v>18.51841041743847</c:v>
                </c:pt>
                <c:pt idx="3458">
                  <c:v>18.51813577469387</c:v>
                </c:pt>
                <c:pt idx="3459">
                  <c:v>18.51786121983085</c:v>
                </c:pt>
                <c:pt idx="3460">
                  <c:v>18.5175865852335</c:v>
                </c:pt>
                <c:pt idx="3461">
                  <c:v>18.51731195471033</c:v>
                </c:pt>
                <c:pt idx="3462">
                  <c:v>18.51703732826132</c:v>
                </c:pt>
                <c:pt idx="3463">
                  <c:v>18.51676270588643</c:v>
                </c:pt>
                <c:pt idx="3464">
                  <c:v>18.51648817138675</c:v>
                </c:pt>
                <c:pt idx="3465">
                  <c:v>18.51621355715875</c:v>
                </c:pt>
                <c:pt idx="3466">
                  <c:v>18.51593894700477</c:v>
                </c:pt>
                <c:pt idx="3467">
                  <c:v>18.51566434092477</c:v>
                </c:pt>
                <c:pt idx="3468">
                  <c:v>18.51538973891872</c:v>
                </c:pt>
                <c:pt idx="3469">
                  <c:v>18.51511522478147</c:v>
                </c:pt>
                <c:pt idx="3470">
                  <c:v>18.51484063092196</c:v>
                </c:pt>
                <c:pt idx="3471">
                  <c:v>18.51456604113628</c:v>
                </c:pt>
                <c:pt idx="3472">
                  <c:v>18.5142914554244</c:v>
                </c:pt>
                <c:pt idx="3473">
                  <c:v>18.5140168737863</c:v>
                </c:pt>
                <c:pt idx="3474">
                  <c:v>18.51374238001061</c:v>
                </c:pt>
                <c:pt idx="3475">
                  <c:v>18.51346780651868</c:v>
                </c:pt>
                <c:pt idx="3476">
                  <c:v>18.51319323710042</c:v>
                </c:pt>
                <c:pt idx="3477">
                  <c:v>18.51291867175579</c:v>
                </c:pt>
                <c:pt idx="3478">
                  <c:v>18.51264411048474</c:v>
                </c:pt>
                <c:pt idx="3479">
                  <c:v>18.51236963706972</c:v>
                </c:pt>
                <c:pt idx="3480">
                  <c:v>18.51209508394451</c:v>
                </c:pt>
                <c:pt idx="3481">
                  <c:v>18.51182053489277</c:v>
                </c:pt>
                <c:pt idx="3482">
                  <c:v>18.5115459899145</c:v>
                </c:pt>
                <c:pt idx="3483">
                  <c:v>18.51127144900962</c:v>
                </c:pt>
                <c:pt idx="3484">
                  <c:v>18.51099699595439</c:v>
                </c:pt>
                <c:pt idx="3485">
                  <c:v>18.51072246319499</c:v>
                </c:pt>
                <c:pt idx="3486">
                  <c:v>18.51044793450891</c:v>
                </c:pt>
                <c:pt idx="3487">
                  <c:v>18.5101734098961</c:v>
                </c:pt>
                <c:pt idx="3488">
                  <c:v>18.50989888935651</c:v>
                </c:pt>
                <c:pt idx="3489">
                  <c:v>18.50962445666018</c:v>
                </c:pt>
                <c:pt idx="3490">
                  <c:v>18.5093499442657</c:v>
                </c:pt>
                <c:pt idx="3491">
                  <c:v>18.5090754359444</c:v>
                </c:pt>
                <c:pt idx="3492">
                  <c:v>18.50880093169616</c:v>
                </c:pt>
                <c:pt idx="3493">
                  <c:v>18.50852643152097</c:v>
                </c:pt>
                <c:pt idx="3494">
                  <c:v>18.50825201918267</c:v>
                </c:pt>
                <c:pt idx="3495">
                  <c:v>18.50797752715226</c:v>
                </c:pt>
                <c:pt idx="3496">
                  <c:v>18.50770303919481</c:v>
                </c:pt>
                <c:pt idx="3497">
                  <c:v>18.50742855531027</c:v>
                </c:pt>
                <c:pt idx="3498">
                  <c:v>18.50715407549862</c:v>
                </c:pt>
                <c:pt idx="3499">
                  <c:v>18.50687968351743</c:v>
                </c:pt>
                <c:pt idx="3500">
                  <c:v>18.50660521185019</c:v>
                </c:pt>
                <c:pt idx="3501">
                  <c:v>18.50633074425572</c:v>
                </c:pt>
                <c:pt idx="3502">
                  <c:v>18.506056280734</c:v>
                </c:pt>
                <c:pt idx="3503">
                  <c:v>18.50578182128498</c:v>
                </c:pt>
                <c:pt idx="3504">
                  <c:v>18.50550744966003</c:v>
                </c:pt>
                <c:pt idx="3505">
                  <c:v>18.50523299835507</c:v>
                </c:pt>
                <c:pt idx="3506">
                  <c:v>18.50495855112271</c:v>
                </c:pt>
                <c:pt idx="3507">
                  <c:v>18.50468410796291</c:v>
                </c:pt>
                <c:pt idx="3508">
                  <c:v>18.50440966887563</c:v>
                </c:pt>
                <c:pt idx="3509">
                  <c:v>18.50413531760604</c:v>
                </c:pt>
                <c:pt idx="3510">
                  <c:v>18.50386088666248</c:v>
                </c:pt>
                <c:pt idx="3511">
                  <c:v>18.50358645979133</c:v>
                </c:pt>
                <c:pt idx="3512">
                  <c:v>18.50331203699257</c:v>
                </c:pt>
                <c:pt idx="3513">
                  <c:v>18.50303761826616</c:v>
                </c:pt>
                <c:pt idx="3514">
                  <c:v>18.50276328735102</c:v>
                </c:pt>
                <c:pt idx="3515">
                  <c:v>18.50248887676797</c:v>
                </c:pt>
                <c:pt idx="3516">
                  <c:v>18.50221447025717</c:v>
                </c:pt>
                <c:pt idx="3517">
                  <c:v>18.50194006781857</c:v>
                </c:pt>
                <c:pt idx="3518">
                  <c:v>18.50166566945214</c:v>
                </c:pt>
                <c:pt idx="3519">
                  <c:v>18.5013913588906</c:v>
                </c:pt>
                <c:pt idx="3520">
                  <c:v>18.50111696866717</c:v>
                </c:pt>
                <c:pt idx="3521">
                  <c:v>18.50084258251578</c:v>
                </c:pt>
                <c:pt idx="3522">
                  <c:v>18.50056820043647</c:v>
                </c:pt>
                <c:pt idx="3523">
                  <c:v>18.50029382242912</c:v>
                </c:pt>
                <c:pt idx="3524">
                  <c:v>18.50001953222028</c:v>
                </c:pt>
                <c:pt idx="3525">
                  <c:v>18.4997451623556</c:v>
                </c:pt>
                <c:pt idx="3526">
                  <c:v>18.4994707965628</c:v>
                </c:pt>
                <c:pt idx="3527">
                  <c:v>18.49919643484182</c:v>
                </c:pt>
                <c:pt idx="3528">
                  <c:v>18.49892207719271</c:v>
                </c:pt>
                <c:pt idx="3529">
                  <c:v>18.49864780733568</c:v>
                </c:pt>
                <c:pt idx="3530">
                  <c:v>18.49837345782885</c:v>
                </c:pt>
                <c:pt idx="3531">
                  <c:v>18.49809911239372</c:v>
                </c:pt>
                <c:pt idx="3532">
                  <c:v>18.49782477103026</c:v>
                </c:pt>
                <c:pt idx="3533">
                  <c:v>18.49755043373845</c:v>
                </c:pt>
                <c:pt idx="3534">
                  <c:v>18.49727618423237</c:v>
                </c:pt>
                <c:pt idx="3535">
                  <c:v>18.4970018550825</c:v>
                </c:pt>
                <c:pt idx="3536">
                  <c:v>18.49672753000413</c:v>
                </c:pt>
                <c:pt idx="3537">
                  <c:v>18.49645320899731</c:v>
                </c:pt>
                <c:pt idx="3538">
                  <c:v>18.49617889206192</c:v>
                </c:pt>
                <c:pt idx="3539">
                  <c:v>18.49590466290589</c:v>
                </c:pt>
                <c:pt idx="3540">
                  <c:v>18.49563035411208</c:v>
                </c:pt>
                <c:pt idx="3541">
                  <c:v>18.49535604938966</c:v>
                </c:pt>
                <c:pt idx="3542">
                  <c:v>18.49508174873854</c:v>
                </c:pt>
                <c:pt idx="3543">
                  <c:v>18.49480745215871</c:v>
                </c:pt>
                <c:pt idx="3544">
                  <c:v>18.49453324335182</c:v>
                </c:pt>
                <c:pt idx="3545">
                  <c:v>18.49425895491323</c:v>
                </c:pt>
                <c:pt idx="3546">
                  <c:v>18.49398467054581</c:v>
                </c:pt>
                <c:pt idx="3547">
                  <c:v>18.49371039024954</c:v>
                </c:pt>
                <c:pt idx="3548">
                  <c:v>18.49343611402437</c:v>
                </c:pt>
                <c:pt idx="3549">
                  <c:v>18.49316192556577</c:v>
                </c:pt>
                <c:pt idx="3550">
                  <c:v>18.49288765748148</c:v>
                </c:pt>
                <c:pt idx="3551">
                  <c:v>18.49261339346818</c:v>
                </c:pt>
                <c:pt idx="3552">
                  <c:v>18.49233913352585</c:v>
                </c:pt>
                <c:pt idx="3553">
                  <c:v>18.49206487765449</c:v>
                </c:pt>
                <c:pt idx="3554">
                  <c:v>18.49179070954328</c:v>
                </c:pt>
                <c:pt idx="3555">
                  <c:v>18.49151646181241</c:v>
                </c:pt>
                <c:pt idx="3556">
                  <c:v>18.49124221815237</c:v>
                </c:pt>
                <c:pt idx="3557">
                  <c:v>18.49096797856312</c:v>
                </c:pt>
                <c:pt idx="3558">
                  <c:v>18.49069374304462</c:v>
                </c:pt>
                <c:pt idx="3559">
                  <c:v>18.4904195952799</c:v>
                </c:pt>
                <c:pt idx="3560">
                  <c:v>18.49014536790159</c:v>
                </c:pt>
                <c:pt idx="3561">
                  <c:v>18.48987114459391</c:v>
                </c:pt>
                <c:pt idx="3562">
                  <c:v>18.48959692535685</c:v>
                </c:pt>
                <c:pt idx="3563">
                  <c:v>18.48932271019034</c:v>
                </c:pt>
                <c:pt idx="3564">
                  <c:v>18.48904858277125</c:v>
                </c:pt>
                <c:pt idx="3565">
                  <c:v>18.48877437574458</c:v>
                </c:pt>
                <c:pt idx="3566">
                  <c:v>18.48850017278837</c:v>
                </c:pt>
                <c:pt idx="3567">
                  <c:v>18.48822597390262</c:v>
                </c:pt>
                <c:pt idx="3568">
                  <c:v>18.48795177908726</c:v>
                </c:pt>
                <c:pt idx="3569">
                  <c:v>18.48767767201291</c:v>
                </c:pt>
                <c:pt idx="3570">
                  <c:v>18.48740348533698</c:v>
                </c:pt>
                <c:pt idx="3571">
                  <c:v>18.48712930273137</c:v>
                </c:pt>
                <c:pt idx="3572">
                  <c:v>18.48685512419603</c:v>
                </c:pt>
                <c:pt idx="3573">
                  <c:v>18.48658094973088</c:v>
                </c:pt>
                <c:pt idx="3574">
                  <c:v>18.4863068630004</c:v>
                </c:pt>
                <c:pt idx="3575">
                  <c:v>18.48603269667435</c:v>
                </c:pt>
                <c:pt idx="3576">
                  <c:v>18.48575853441847</c:v>
                </c:pt>
                <c:pt idx="3577">
                  <c:v>18.48548437623262</c:v>
                </c:pt>
                <c:pt idx="3578">
                  <c:v>18.48521022211686</c:v>
                </c:pt>
                <c:pt idx="3579">
                  <c:v>18.4849361557293</c:v>
                </c:pt>
                <c:pt idx="3580">
                  <c:v>18.48466200975228</c:v>
                </c:pt>
                <c:pt idx="3581">
                  <c:v>18.4843878678452</c:v>
                </c:pt>
                <c:pt idx="3582">
                  <c:v>18.48411373000802</c:v>
                </c:pt>
                <c:pt idx="3583">
                  <c:v>18.4838395962407</c:v>
                </c:pt>
                <c:pt idx="3584">
                  <c:v>18.48356555019522</c:v>
                </c:pt>
                <c:pt idx="3585">
                  <c:v>18.48329142456632</c:v>
                </c:pt>
                <c:pt idx="3586">
                  <c:v>18.48301730300717</c:v>
                </c:pt>
                <c:pt idx="3587">
                  <c:v>18.48274318551772</c:v>
                </c:pt>
                <c:pt idx="3588">
                  <c:v>18.482469072098</c:v>
                </c:pt>
                <c:pt idx="3589">
                  <c:v>18.48219504639372</c:v>
                </c:pt>
                <c:pt idx="3590">
                  <c:v>18.48192094111204</c:v>
                </c:pt>
                <c:pt idx="3591">
                  <c:v>18.48164683989991</c:v>
                </c:pt>
                <c:pt idx="3592">
                  <c:v>18.48137274275737</c:v>
                </c:pt>
                <c:pt idx="3593">
                  <c:v>18.48109864968433</c:v>
                </c:pt>
                <c:pt idx="3594">
                  <c:v>18.48082464432035</c:v>
                </c:pt>
                <c:pt idx="3595">
                  <c:v>18.48055055938502</c:v>
                </c:pt>
                <c:pt idx="3596">
                  <c:v>18.48027647851907</c:v>
                </c:pt>
                <c:pt idx="3597">
                  <c:v>18.48000240172248</c:v>
                </c:pt>
                <c:pt idx="3598">
                  <c:v>18.47972832899527</c:v>
                </c:pt>
                <c:pt idx="3599">
                  <c:v>18.47945434397073</c:v>
                </c:pt>
                <c:pt idx="3600">
                  <c:v>18.47918027938082</c:v>
                </c:pt>
                <c:pt idx="3601">
                  <c:v>18.47890621886016</c:v>
                </c:pt>
                <c:pt idx="3602">
                  <c:v>18.47863216240869</c:v>
                </c:pt>
                <c:pt idx="3603">
                  <c:v>18.47835811002638</c:v>
                </c:pt>
                <c:pt idx="3604">
                  <c:v>18.47808414534038</c:v>
                </c:pt>
                <c:pt idx="3605">
                  <c:v>18.47781010109504</c:v>
                </c:pt>
                <c:pt idx="3606">
                  <c:v>18.47753606091877</c:v>
                </c:pt>
                <c:pt idx="3607">
                  <c:v>18.47726202481151</c:v>
                </c:pt>
                <c:pt idx="3608">
                  <c:v>18.47698799277322</c:v>
                </c:pt>
                <c:pt idx="3609">
                  <c:v>18.47671404842488</c:v>
                </c:pt>
                <c:pt idx="3610">
                  <c:v>18.47644002452322</c:v>
                </c:pt>
                <c:pt idx="3611">
                  <c:v>18.47616600469046</c:v>
                </c:pt>
                <c:pt idx="3612">
                  <c:v>18.47589198892653</c:v>
                </c:pt>
                <c:pt idx="3613">
                  <c:v>18.47561797723139</c:v>
                </c:pt>
                <c:pt idx="3614">
                  <c:v>18.47534405321982</c:v>
                </c:pt>
                <c:pt idx="3615">
                  <c:v>18.47507004966097</c:v>
                </c:pt>
                <c:pt idx="3616">
                  <c:v>18.47479605017082</c:v>
                </c:pt>
                <c:pt idx="3617">
                  <c:v>18.47452205474932</c:v>
                </c:pt>
                <c:pt idx="3618">
                  <c:v>18.47424806339648</c:v>
                </c:pt>
                <c:pt idx="3619">
                  <c:v>18.47397415972078</c:v>
                </c:pt>
                <c:pt idx="3620">
                  <c:v>18.47370017650382</c:v>
                </c:pt>
                <c:pt idx="3621">
                  <c:v>18.47342619735542</c:v>
                </c:pt>
                <c:pt idx="3622">
                  <c:v>18.47315222227549</c:v>
                </c:pt>
                <c:pt idx="3623">
                  <c:v>18.47287825126401</c:v>
                </c:pt>
                <c:pt idx="3624">
                  <c:v>18.47260436792329</c:v>
                </c:pt>
                <c:pt idx="3625">
                  <c:v>18.47233040504738</c:v>
                </c:pt>
                <c:pt idx="3626">
                  <c:v>18.47205644623983</c:v>
                </c:pt>
                <c:pt idx="3627">
                  <c:v>18.47178249150057</c:v>
                </c:pt>
                <c:pt idx="3628">
                  <c:v>18.47150854082959</c:v>
                </c:pt>
                <c:pt idx="3629">
                  <c:v>18.47123467782298</c:v>
                </c:pt>
                <c:pt idx="3630">
                  <c:v>18.47096073528722</c:v>
                </c:pt>
                <c:pt idx="3631">
                  <c:v>18.47068679681961</c:v>
                </c:pt>
                <c:pt idx="3632">
                  <c:v>18.47041286242012</c:v>
                </c:pt>
                <c:pt idx="3633">
                  <c:v>18.47013893208877</c:v>
                </c:pt>
                <c:pt idx="3634">
                  <c:v>18.4698650894154</c:v>
                </c:pt>
                <c:pt idx="3635">
                  <c:v>18.46959116721888</c:v>
                </c:pt>
                <c:pt idx="3636">
                  <c:v>18.46931724909033</c:v>
                </c:pt>
                <c:pt idx="3637">
                  <c:v>18.46904333502976</c:v>
                </c:pt>
                <c:pt idx="3638">
                  <c:v>18.46876942503712</c:v>
                </c:pt>
                <c:pt idx="3639">
                  <c:v>18.4684956026961</c:v>
                </c:pt>
                <c:pt idx="3640">
                  <c:v>18.46822170083793</c:v>
                </c:pt>
                <c:pt idx="3641">
                  <c:v>18.46794780304761</c:v>
                </c:pt>
                <c:pt idx="3642">
                  <c:v>18.46767390932504</c:v>
                </c:pt>
                <c:pt idx="3643">
                  <c:v>18.46740001967025</c:v>
                </c:pt>
                <c:pt idx="3644">
                  <c:v>18.46712621766067</c:v>
                </c:pt>
                <c:pt idx="3645">
                  <c:v>18.46685233614001</c:v>
                </c:pt>
                <c:pt idx="3646">
                  <c:v>18.46657845868698</c:v>
                </c:pt>
                <c:pt idx="3647">
                  <c:v>18.46630458530153</c:v>
                </c:pt>
                <c:pt idx="3648">
                  <c:v>18.4660307159837</c:v>
                </c:pt>
                <c:pt idx="3649">
                  <c:v>18.46575693430468</c:v>
                </c:pt>
                <c:pt idx="3650">
                  <c:v>18.4654830731206</c:v>
                </c:pt>
                <c:pt idx="3651">
                  <c:v>18.46520921600401</c:v>
                </c:pt>
                <c:pt idx="3652">
                  <c:v>18.46493536295483</c:v>
                </c:pt>
                <c:pt idx="3653">
                  <c:v>18.46466151397302</c:v>
                </c:pt>
                <c:pt idx="3654">
                  <c:v>18.46438775262372</c:v>
                </c:pt>
                <c:pt idx="3655">
                  <c:v>18.46411391177534</c:v>
                </c:pt>
                <c:pt idx="3656">
                  <c:v>18.46384007499428</c:v>
                </c:pt>
                <c:pt idx="3657">
                  <c:v>18.46356624228046</c:v>
                </c:pt>
                <c:pt idx="3658">
                  <c:v>18.46329241363383</c:v>
                </c:pt>
                <c:pt idx="3659">
                  <c:v>18.46301867261332</c:v>
                </c:pt>
                <c:pt idx="3660">
                  <c:v>18.46274485209978</c:v>
                </c:pt>
                <c:pt idx="3661">
                  <c:v>18.46247103565338</c:v>
                </c:pt>
                <c:pt idx="3662">
                  <c:v>18.46219722327402</c:v>
                </c:pt>
                <c:pt idx="3663">
                  <c:v>18.46192341496171</c:v>
                </c:pt>
                <c:pt idx="3664">
                  <c:v>18.46164969426909</c:v>
                </c:pt>
                <c:pt idx="3665">
                  <c:v>18.46137589408952</c:v>
                </c:pt>
                <c:pt idx="3666">
                  <c:v>18.46110209797686</c:v>
                </c:pt>
                <c:pt idx="3667">
                  <c:v>18.46082830593108</c:v>
                </c:pt>
                <c:pt idx="3668">
                  <c:v>18.46055451795219</c:v>
                </c:pt>
                <c:pt idx="3669">
                  <c:v>18.46028081758661</c:v>
                </c:pt>
                <c:pt idx="3670">
                  <c:v>18.46000703774008</c:v>
                </c:pt>
                <c:pt idx="3671">
                  <c:v>18.45973326196028</c:v>
                </c:pt>
                <c:pt idx="3672">
                  <c:v>18.45945949024723</c:v>
                </c:pt>
                <c:pt idx="3673">
                  <c:v>18.45918572260085</c:v>
                </c:pt>
                <c:pt idx="3674">
                  <c:v>18.45891204256142</c:v>
                </c:pt>
                <c:pt idx="3675">
                  <c:v>18.45863828304703</c:v>
                </c:pt>
                <c:pt idx="3676">
                  <c:v>18.45836452759927</c:v>
                </c:pt>
                <c:pt idx="3677">
                  <c:v>18.45809077621802</c:v>
                </c:pt>
                <c:pt idx="3678">
                  <c:v>18.45781702890328</c:v>
                </c:pt>
                <c:pt idx="3679">
                  <c:v>18.4575433691891</c:v>
                </c:pt>
                <c:pt idx="3680">
                  <c:v>18.45726963000602</c:v>
                </c:pt>
                <c:pt idx="3681">
                  <c:v>18.45699589488934</c:v>
                </c:pt>
                <c:pt idx="3682">
                  <c:v>18.45672216383903</c:v>
                </c:pt>
                <c:pt idx="3683">
                  <c:v>18.45644843685504</c:v>
                </c:pt>
                <c:pt idx="3684">
                  <c:v>18.45617479746523</c:v>
                </c:pt>
                <c:pt idx="3685">
                  <c:v>18.45590107861256</c:v>
                </c:pt>
                <c:pt idx="3686">
                  <c:v>18.4556273638261</c:v>
                </c:pt>
                <c:pt idx="3687">
                  <c:v>18.45535365310582</c:v>
                </c:pt>
                <c:pt idx="3688">
                  <c:v>18.45507994645171</c:v>
                </c:pt>
                <c:pt idx="3689">
                  <c:v>18.45480632738538</c:v>
                </c:pt>
                <c:pt idx="3690">
                  <c:v>18.45453262886222</c:v>
                </c:pt>
                <c:pt idx="3691">
                  <c:v>18.4542589344051</c:v>
                </c:pt>
                <c:pt idx="3692">
                  <c:v>18.45398524401399</c:v>
                </c:pt>
                <c:pt idx="3693">
                  <c:v>18.45371155768885</c:v>
                </c:pt>
                <c:pt idx="3694">
                  <c:v>18.45343795894512</c:v>
                </c:pt>
                <c:pt idx="3695">
                  <c:v>18.4531642807506</c:v>
                </c:pt>
                <c:pt idx="3696">
                  <c:v>18.45289060662192</c:v>
                </c:pt>
                <c:pt idx="3697">
                  <c:v>18.45261693655907</c:v>
                </c:pt>
                <c:pt idx="3698">
                  <c:v>18.45234327028604</c:v>
                </c:pt>
                <c:pt idx="3699">
                  <c:v>18.4520696913172</c:v>
                </c:pt>
                <c:pt idx="3700">
                  <c:v>18.4517960328976</c:v>
                </c:pt>
                <c:pt idx="3701">
                  <c:v>18.45152237853787</c:v>
                </c:pt>
                <c:pt idx="3702">
                  <c:v>18.451248728238</c:v>
                </c:pt>
                <c:pt idx="3703">
                  <c:v>18.45097508199789</c:v>
                </c:pt>
                <c:pt idx="3704">
                  <c:v>18.45070152332072</c:v>
                </c:pt>
                <c:pt idx="3705">
                  <c:v>18.45042788519876</c:v>
                </c:pt>
                <c:pt idx="3706">
                  <c:v>18.45015425113639</c:v>
                </c:pt>
                <c:pt idx="3707">
                  <c:v>18.44988062113357</c:v>
                </c:pt>
                <c:pt idx="3708">
                  <c:v>18.44960699519022</c:v>
                </c:pt>
                <c:pt idx="3709">
                  <c:v>18.44933345680341</c:v>
                </c:pt>
                <c:pt idx="3710">
                  <c:v>18.44905983897764</c:v>
                </c:pt>
                <c:pt idx="3711">
                  <c:v>18.44878622521122</c:v>
                </c:pt>
                <c:pt idx="3712">
                  <c:v>18.44851261550408</c:v>
                </c:pt>
                <c:pt idx="3713">
                  <c:v>18.44823900985612</c:v>
                </c:pt>
                <c:pt idx="3714">
                  <c:v>18.44796549175822</c:v>
                </c:pt>
                <c:pt idx="3715">
                  <c:v>18.44769189422729</c:v>
                </c:pt>
                <c:pt idx="3716">
                  <c:v>18.44741830075544</c:v>
                </c:pt>
                <c:pt idx="3717">
                  <c:v>18.44714471134256</c:v>
                </c:pt>
                <c:pt idx="3718">
                  <c:v>18.44687112598861</c:v>
                </c:pt>
                <c:pt idx="3719">
                  <c:v>18.44659762817822</c:v>
                </c:pt>
                <c:pt idx="3720">
                  <c:v>18.44632405094072</c:v>
                </c:pt>
                <c:pt idx="3721">
                  <c:v>18.44605047776202</c:v>
                </c:pt>
                <c:pt idx="3722">
                  <c:v>18.44577690864202</c:v>
                </c:pt>
                <c:pt idx="3723">
                  <c:v>18.44550334358068</c:v>
                </c:pt>
                <c:pt idx="3724">
                  <c:v>18.44522986605641</c:v>
                </c:pt>
                <c:pt idx="3725">
                  <c:v>18.44495630911097</c:v>
                </c:pt>
                <c:pt idx="3726">
                  <c:v>18.44468275622402</c:v>
                </c:pt>
                <c:pt idx="3727">
                  <c:v>18.44440920739548</c:v>
                </c:pt>
                <c:pt idx="3728">
                  <c:v>18.44413566262535</c:v>
                </c:pt>
                <c:pt idx="3729">
                  <c:v>18.44386220538582</c:v>
                </c:pt>
                <c:pt idx="3730">
                  <c:v>18.44358866873102</c:v>
                </c:pt>
                <c:pt idx="3731">
                  <c:v>18.44331513613444</c:v>
                </c:pt>
                <c:pt idx="3732">
                  <c:v>18.44304160759601</c:v>
                </c:pt>
                <c:pt idx="3733">
                  <c:v>18.44276808311567</c:v>
                </c:pt>
                <c:pt idx="3734">
                  <c:v>18.44249464615947</c:v>
                </c:pt>
                <c:pt idx="3735">
                  <c:v>18.44222112979392</c:v>
                </c:pt>
                <c:pt idx="3736">
                  <c:v>18.44194761748631</c:v>
                </c:pt>
                <c:pt idx="3737">
                  <c:v>18.44167410923657</c:v>
                </c:pt>
                <c:pt idx="3738">
                  <c:v>18.44140060504465</c:v>
                </c:pt>
                <c:pt idx="3739">
                  <c:v>18.44112718837038</c:v>
                </c:pt>
                <c:pt idx="3740">
                  <c:v>18.44085369229271</c:v>
                </c:pt>
                <c:pt idx="3741">
                  <c:v>18.44058020027266</c:v>
                </c:pt>
                <c:pt idx="3742">
                  <c:v>18.44030671231022</c:v>
                </c:pt>
                <c:pt idx="3743">
                  <c:v>18.44003322840529</c:v>
                </c:pt>
                <c:pt idx="3744">
                  <c:v>18.4397598320116</c:v>
                </c:pt>
                <c:pt idx="3745">
                  <c:v>18.43948635622037</c:v>
                </c:pt>
                <c:pt idx="3746">
                  <c:v>18.43921288448651</c:v>
                </c:pt>
                <c:pt idx="3747">
                  <c:v>18.43893941680997</c:v>
                </c:pt>
                <c:pt idx="3748">
                  <c:v>18.43866595319068</c:v>
                </c:pt>
                <c:pt idx="3749">
                  <c:v>18.43839257707612</c:v>
                </c:pt>
                <c:pt idx="3750">
                  <c:v>18.43811912156994</c:v>
                </c:pt>
                <c:pt idx="3751">
                  <c:v>18.43784567012088</c:v>
                </c:pt>
                <c:pt idx="3752">
                  <c:v>18.43757222272884</c:v>
                </c:pt>
                <c:pt idx="3753">
                  <c:v>18.43729877939378</c:v>
                </c:pt>
                <c:pt idx="3754">
                  <c:v>18.43702542355698</c:v>
                </c:pt>
                <c:pt idx="3755">
                  <c:v>18.43675198833448</c:v>
                </c:pt>
                <c:pt idx="3756">
                  <c:v>18.43647855716879</c:v>
                </c:pt>
                <c:pt idx="3757">
                  <c:v>18.43620513005986</c:v>
                </c:pt>
                <c:pt idx="3758">
                  <c:v>18.43593170700763</c:v>
                </c:pt>
                <c:pt idx="3759">
                  <c:v>18.4356583714472</c:v>
                </c:pt>
                <c:pt idx="3760">
                  <c:v>18.43538495650697</c:v>
                </c:pt>
                <c:pt idx="3761">
                  <c:v>18.43511154562325</c:v>
                </c:pt>
                <c:pt idx="3762">
                  <c:v>18.43483813879605</c:v>
                </c:pt>
                <c:pt idx="3763">
                  <c:v>18.43456473602526</c:v>
                </c:pt>
                <c:pt idx="3764">
                  <c:v>18.43429142073979</c:v>
                </c:pt>
                <c:pt idx="3765">
                  <c:v>18.43401802608044</c:v>
                </c:pt>
                <c:pt idx="3766">
                  <c:v>18.43374463547732</c:v>
                </c:pt>
                <c:pt idx="3767">
                  <c:v>18.43347124893044</c:v>
                </c:pt>
                <c:pt idx="3768">
                  <c:v>18.43319786643969</c:v>
                </c:pt>
                <c:pt idx="3769">
                  <c:v>18.43292457142778</c:v>
                </c:pt>
                <c:pt idx="3770">
                  <c:v>18.43265119704791</c:v>
                </c:pt>
                <c:pt idx="3771">
                  <c:v>18.43237782672402</c:v>
                </c:pt>
                <c:pt idx="3772">
                  <c:v>18.43210446045604</c:v>
                </c:pt>
                <c:pt idx="3773">
                  <c:v>18.43183109824393</c:v>
                </c:pt>
                <c:pt idx="3774">
                  <c:v>18.43155782350421</c:v>
                </c:pt>
                <c:pt idx="3775">
                  <c:v>18.43128446940242</c:v>
                </c:pt>
                <c:pt idx="3776">
                  <c:v>18.43101111935633</c:v>
                </c:pt>
                <c:pt idx="3777">
                  <c:v>18.43073777336586</c:v>
                </c:pt>
                <c:pt idx="3778">
                  <c:v>18.43046443143102</c:v>
                </c:pt>
                <c:pt idx="3779">
                  <c:v>18.43019117696208</c:v>
                </c:pt>
                <c:pt idx="3780">
                  <c:v>18.42991784313698</c:v>
                </c:pt>
                <c:pt idx="3781">
                  <c:v>18.42964451336728</c:v>
                </c:pt>
                <c:pt idx="3782">
                  <c:v>18.42937118765299</c:v>
                </c:pt>
                <c:pt idx="3783">
                  <c:v>18.42909786599398</c:v>
                </c:pt>
                <c:pt idx="3784">
                  <c:v>18.42882463179442</c:v>
                </c:pt>
                <c:pt idx="3785">
                  <c:v>18.42855131824462</c:v>
                </c:pt>
                <c:pt idx="3786">
                  <c:v>18.42827800874996</c:v>
                </c:pt>
                <c:pt idx="3787">
                  <c:v>18.42800470331038</c:v>
                </c:pt>
                <c:pt idx="3788">
                  <c:v>18.42773140192581</c:v>
                </c:pt>
                <c:pt idx="3789">
                  <c:v>18.42745818799426</c:v>
                </c:pt>
                <c:pt idx="3790">
                  <c:v>18.42718489471836</c:v>
                </c:pt>
                <c:pt idx="3791">
                  <c:v>18.42691160549731</c:v>
                </c:pt>
                <c:pt idx="3792">
                  <c:v>18.42663832033108</c:v>
                </c:pt>
                <c:pt idx="3793">
                  <c:v>18.42636503921958</c:v>
                </c:pt>
                <c:pt idx="3794">
                  <c:v>18.42609184555462</c:v>
                </c:pt>
                <c:pt idx="3795">
                  <c:v>18.42581857255119</c:v>
                </c:pt>
                <c:pt idx="3796">
                  <c:v>18.42554530360238</c:v>
                </c:pt>
                <c:pt idx="3797">
                  <c:v>18.42527203870808</c:v>
                </c:pt>
                <c:pt idx="3798">
                  <c:v>18.42499877786828</c:v>
                </c:pt>
                <c:pt idx="3799">
                  <c:v>18.42472560446851</c:v>
                </c:pt>
                <c:pt idx="3800">
                  <c:v>18.42445235173622</c:v>
                </c:pt>
                <c:pt idx="3801">
                  <c:v>18.42417910305823</c:v>
                </c:pt>
                <c:pt idx="3802">
                  <c:v>18.42390585843448</c:v>
                </c:pt>
                <c:pt idx="3803">
                  <c:v>18.42363261786491</c:v>
                </c:pt>
                <c:pt idx="3804">
                  <c:v>18.42335946472896</c:v>
                </c:pt>
                <c:pt idx="3805">
                  <c:v>18.42308623226637</c:v>
                </c:pt>
                <c:pt idx="3806">
                  <c:v>18.42281300385783</c:v>
                </c:pt>
                <c:pt idx="3807">
                  <c:v>18.42253977950322</c:v>
                </c:pt>
                <c:pt idx="3808">
                  <c:v>18.42226655920256</c:v>
                </c:pt>
                <c:pt idx="3809">
                  <c:v>18.42199342632901</c:v>
                </c:pt>
                <c:pt idx="3810">
                  <c:v>18.42172021413472</c:v>
                </c:pt>
                <c:pt idx="3811">
                  <c:v>18.42144700599422</c:v>
                </c:pt>
                <c:pt idx="3812">
                  <c:v>18.42117380190738</c:v>
                </c:pt>
                <c:pt idx="3813">
                  <c:v>18.42090060187419</c:v>
                </c:pt>
                <c:pt idx="3814">
                  <c:v>18.42062748926164</c:v>
                </c:pt>
                <c:pt idx="3815">
                  <c:v>18.42035429733432</c:v>
                </c:pt>
                <c:pt idx="3816">
                  <c:v>18.42008110946044</c:v>
                </c:pt>
                <c:pt idx="3817">
                  <c:v>18.41980792563997</c:v>
                </c:pt>
                <c:pt idx="3818">
                  <c:v>18.41953474587286</c:v>
                </c:pt>
                <c:pt idx="3819">
                  <c:v>18.41926165351994</c:v>
                </c:pt>
                <c:pt idx="3820">
                  <c:v>18.41898848185812</c:v>
                </c:pt>
                <c:pt idx="3821">
                  <c:v>18.4187153142495</c:v>
                </c:pt>
                <c:pt idx="3822">
                  <c:v>18.41844215069398</c:v>
                </c:pt>
                <c:pt idx="3823">
                  <c:v>18.41816899119156</c:v>
                </c:pt>
                <c:pt idx="3824">
                  <c:v>18.41789591909687</c:v>
                </c:pt>
                <c:pt idx="3825">
                  <c:v>18.41762276769919</c:v>
                </c:pt>
                <c:pt idx="3826">
                  <c:v>18.41734962035441</c:v>
                </c:pt>
                <c:pt idx="3827">
                  <c:v>18.41707647706248</c:v>
                </c:pt>
                <c:pt idx="3828">
                  <c:v>18.41680333782335</c:v>
                </c:pt>
                <c:pt idx="3829">
                  <c:v>18.41653028598548</c:v>
                </c:pt>
                <c:pt idx="3830">
                  <c:v>18.41625715485054</c:v>
                </c:pt>
                <c:pt idx="3831">
                  <c:v>18.41598402776821</c:v>
                </c:pt>
                <c:pt idx="3832">
                  <c:v>18.41571090473846</c:v>
                </c:pt>
                <c:pt idx="3833">
                  <c:v>18.4154377857612</c:v>
                </c:pt>
                <c:pt idx="3834">
                  <c:v>18.4151647541788</c:v>
                </c:pt>
                <c:pt idx="3835">
                  <c:v>18.41489164330519</c:v>
                </c:pt>
                <c:pt idx="3836">
                  <c:v>18.41461853648392</c:v>
                </c:pt>
                <c:pt idx="3837">
                  <c:v>18.41434543371496</c:v>
                </c:pt>
                <c:pt idx="3838">
                  <c:v>18.41407233499822</c:v>
                </c:pt>
                <c:pt idx="3839">
                  <c:v>18.41379932366982</c:v>
                </c:pt>
                <c:pt idx="3840">
                  <c:v>18.41352623305617</c:v>
                </c:pt>
                <c:pt idx="3841">
                  <c:v>18.41325314649457</c:v>
                </c:pt>
                <c:pt idx="3842">
                  <c:v>18.41298006398499</c:v>
                </c:pt>
                <c:pt idx="3843">
                  <c:v>18.41270698552733</c:v>
                </c:pt>
                <c:pt idx="3844">
                  <c:v>18.41243399445162</c:v>
                </c:pt>
                <c:pt idx="3845">
                  <c:v>18.4121609240965</c:v>
                </c:pt>
                <c:pt idx="3846">
                  <c:v>18.41188785779317</c:v>
                </c:pt>
                <c:pt idx="3847">
                  <c:v>18.41161479554157</c:v>
                </c:pt>
                <c:pt idx="3848">
                  <c:v>18.41134173734165</c:v>
                </c:pt>
                <c:pt idx="3849">
                  <c:v>18.41106876651717</c:v>
                </c:pt>
                <c:pt idx="3850">
                  <c:v>18.4107957164192</c:v>
                </c:pt>
                <c:pt idx="3851">
                  <c:v>18.41052267037272</c:v>
                </c:pt>
                <c:pt idx="3852">
                  <c:v>18.41024962837772</c:v>
                </c:pt>
                <c:pt idx="3853">
                  <c:v>18.40997659043414</c:v>
                </c:pt>
                <c:pt idx="3854">
                  <c:v>18.4097036398595</c:v>
                </c:pt>
                <c:pt idx="3855">
                  <c:v>18.4094306100173</c:v>
                </c:pt>
                <c:pt idx="3856">
                  <c:v>18.40915758422632</c:v>
                </c:pt>
                <c:pt idx="3857">
                  <c:v>18.40888456248652</c:v>
                </c:pt>
                <c:pt idx="3858">
                  <c:v>18.40861154479781</c:v>
                </c:pt>
                <c:pt idx="3859">
                  <c:v>18.40833861447166</c:v>
                </c:pt>
                <c:pt idx="3860">
                  <c:v>18.40806560488381</c:v>
                </c:pt>
                <c:pt idx="3861">
                  <c:v>18.40779259934692</c:v>
                </c:pt>
                <c:pt idx="3862">
                  <c:v>18.40751959786092</c:v>
                </c:pt>
                <c:pt idx="3863">
                  <c:v>18.40724660042574</c:v>
                </c:pt>
                <c:pt idx="3864">
                  <c:v>18.40697369034665</c:v>
                </c:pt>
                <c:pt idx="3865">
                  <c:v>18.40670070101176</c:v>
                </c:pt>
                <c:pt idx="3866">
                  <c:v>18.40642771572756</c:v>
                </c:pt>
                <c:pt idx="3867">
                  <c:v>18.40615473449397</c:v>
                </c:pt>
                <c:pt idx="3868">
                  <c:v>18.40588175731094</c:v>
                </c:pt>
                <c:pt idx="3869">
                  <c:v>18.4056088674775</c:v>
                </c:pt>
                <c:pt idx="3870">
                  <c:v>18.40533589839418</c:v>
                </c:pt>
                <c:pt idx="3871">
                  <c:v>18.40506293336125</c:v>
                </c:pt>
                <c:pt idx="3872">
                  <c:v>18.40478997237868</c:v>
                </c:pt>
                <c:pt idx="3873">
                  <c:v>18.40451701544639</c:v>
                </c:pt>
                <c:pt idx="3874">
                  <c:v>18.40424414585723</c:v>
                </c:pt>
                <c:pt idx="3875">
                  <c:v>18.4039711970241</c:v>
                </c:pt>
                <c:pt idx="3876">
                  <c:v>18.40369825224107</c:v>
                </c:pt>
                <c:pt idx="3877">
                  <c:v>18.40342531150811</c:v>
                </c:pt>
                <c:pt idx="3878">
                  <c:v>18.40315237482513</c:v>
                </c:pt>
                <c:pt idx="3879">
                  <c:v>18.40287952547887</c:v>
                </c:pt>
                <c:pt idx="3880">
                  <c:v>18.40260659689451</c:v>
                </c:pt>
                <c:pt idx="3881">
                  <c:v>18.40233367235997</c:v>
                </c:pt>
                <c:pt idx="3882">
                  <c:v>18.40206075187525</c:v>
                </c:pt>
                <c:pt idx="3883">
                  <c:v>18.40178783544022</c:v>
                </c:pt>
                <c:pt idx="3884">
                  <c:v>18.40151500633543</c:v>
                </c:pt>
                <c:pt idx="3885">
                  <c:v>18.40124209799846</c:v>
                </c:pt>
                <c:pt idx="3886">
                  <c:v>18.40096919371104</c:v>
                </c:pt>
                <c:pt idx="3887">
                  <c:v>18.4006962934731</c:v>
                </c:pt>
                <c:pt idx="3888">
                  <c:v>18.40042339728465</c:v>
                </c:pt>
                <c:pt idx="3889">
                  <c:v>18.40015058841994</c:v>
                </c:pt>
                <c:pt idx="3890">
                  <c:v>18.39987770032896</c:v>
                </c:pt>
                <c:pt idx="3891">
                  <c:v>18.39960481628725</c:v>
                </c:pt>
                <c:pt idx="3892">
                  <c:v>18.39933193629477</c:v>
                </c:pt>
                <c:pt idx="3893">
                  <c:v>18.39905906035145</c:v>
                </c:pt>
                <c:pt idx="3894">
                  <c:v>18.39878627172541</c:v>
                </c:pt>
                <c:pt idx="3895">
                  <c:v>18.39851340387904</c:v>
                </c:pt>
                <c:pt idx="3896">
                  <c:v>18.39824054008163</c:v>
                </c:pt>
                <c:pt idx="3897">
                  <c:v>18.3979676803332</c:v>
                </c:pt>
                <c:pt idx="3898">
                  <c:v>18.39769482463363</c:v>
                </c:pt>
                <c:pt idx="3899">
                  <c:v>18.39742205624492</c:v>
                </c:pt>
                <c:pt idx="3900">
                  <c:v>18.39714920864172</c:v>
                </c:pt>
                <c:pt idx="3901">
                  <c:v>18.39687636508725</c:v>
                </c:pt>
                <c:pt idx="3902">
                  <c:v>18.39660352558144</c:v>
                </c:pt>
                <c:pt idx="3903">
                  <c:v>18.39633069012422</c:v>
                </c:pt>
                <c:pt idx="3904">
                  <c:v>18.39605794197142</c:v>
                </c:pt>
                <c:pt idx="3905">
                  <c:v>18.39578511461003</c:v>
                </c:pt>
                <c:pt idx="3906">
                  <c:v>18.39551229129707</c:v>
                </c:pt>
                <c:pt idx="3907">
                  <c:v>18.39523947203251</c:v>
                </c:pt>
                <c:pt idx="3908">
                  <c:v>18.39496665681627</c:v>
                </c:pt>
                <c:pt idx="3909">
                  <c:v>18.39469392889796</c:v>
                </c:pt>
                <c:pt idx="3910">
                  <c:v>18.39442112177698</c:v>
                </c:pt>
                <c:pt idx="3911">
                  <c:v>18.39414831870415</c:v>
                </c:pt>
                <c:pt idx="3912">
                  <c:v>18.39387551967943</c:v>
                </c:pt>
                <c:pt idx="3913">
                  <c:v>18.39360272470276</c:v>
                </c:pt>
                <c:pt idx="3914">
                  <c:v>18.39333001701757</c:v>
                </c:pt>
                <c:pt idx="3915">
                  <c:v>18.3930572301356</c:v>
                </c:pt>
                <c:pt idx="3916">
                  <c:v>18.3927844473015</c:v>
                </c:pt>
                <c:pt idx="3917">
                  <c:v>18.39251166851524</c:v>
                </c:pt>
                <c:pt idx="3918">
                  <c:v>18.39223889377674</c:v>
                </c:pt>
                <c:pt idx="3919">
                  <c:v>18.39196620632327</c:v>
                </c:pt>
                <c:pt idx="3920">
                  <c:v>18.39169343967891</c:v>
                </c:pt>
                <c:pt idx="3921">
                  <c:v>18.39142067708216</c:v>
                </c:pt>
                <c:pt idx="3922">
                  <c:v>18.39114791853294</c:v>
                </c:pt>
                <c:pt idx="3923">
                  <c:v>18.39087516403122</c:v>
                </c:pt>
                <c:pt idx="3924">
                  <c:v>18.39060249680808</c:v>
                </c:pt>
                <c:pt idx="3925">
                  <c:v>18.39032975039994</c:v>
                </c:pt>
                <c:pt idx="3926">
                  <c:v>18.39005700803913</c:v>
                </c:pt>
                <c:pt idx="3927">
                  <c:v>18.38978426972557</c:v>
                </c:pt>
                <c:pt idx="3928">
                  <c:v>18.38951153545922</c:v>
                </c:pt>
                <c:pt idx="3929">
                  <c:v>18.38923888846502</c:v>
                </c:pt>
                <c:pt idx="3930">
                  <c:v>18.38896616229171</c:v>
                </c:pt>
                <c:pt idx="3931">
                  <c:v>18.38869344016542</c:v>
                </c:pt>
                <c:pt idx="3932">
                  <c:v>18.38842072208615</c:v>
                </c:pt>
                <c:pt idx="3933">
                  <c:v>18.3881480080538</c:v>
                </c:pt>
                <c:pt idx="3934">
                  <c:v>18.38787538128712</c:v>
                </c:pt>
                <c:pt idx="3935">
                  <c:v>18.38760267534721</c:v>
                </c:pt>
                <c:pt idx="3936">
                  <c:v>18.38732997345411</c:v>
                </c:pt>
                <c:pt idx="3937">
                  <c:v>18.3870572756077</c:v>
                </c:pt>
                <c:pt idx="3938">
                  <c:v>18.38678458180792</c:v>
                </c:pt>
                <c:pt idx="3939">
                  <c:v>18.38651197526737</c:v>
                </c:pt>
                <c:pt idx="3940">
                  <c:v>18.38623928955952</c:v>
                </c:pt>
                <c:pt idx="3941">
                  <c:v>18.38596660789817</c:v>
                </c:pt>
                <c:pt idx="3942">
                  <c:v>18.38569393028322</c:v>
                </c:pt>
                <c:pt idx="3943">
                  <c:v>18.38542125671468</c:v>
                </c:pt>
                <c:pt idx="3944">
                  <c:v>18.38514867039887</c:v>
                </c:pt>
                <c:pt idx="3945">
                  <c:v>18.38487600492165</c:v>
                </c:pt>
                <c:pt idx="3946">
                  <c:v>18.38460334349065</c:v>
                </c:pt>
                <c:pt idx="3947">
                  <c:v>18.38433068610578</c:v>
                </c:pt>
                <c:pt idx="3948">
                  <c:v>18.38405803276703</c:v>
                </c:pt>
                <c:pt idx="3949">
                  <c:v>18.38378546667457</c:v>
                </c:pt>
                <c:pt idx="3950">
                  <c:v>18.3835128214266</c:v>
                </c:pt>
                <c:pt idx="3951">
                  <c:v>18.38324018022455</c:v>
                </c:pt>
                <c:pt idx="3952">
                  <c:v>18.38296754306838</c:v>
                </c:pt>
                <c:pt idx="3953">
                  <c:v>18.38269490995802</c:v>
                </c:pt>
                <c:pt idx="3954">
                  <c:v>18.38242236408752</c:v>
                </c:pt>
                <c:pt idx="3955">
                  <c:v>18.38214973906737</c:v>
                </c:pt>
                <c:pt idx="3956">
                  <c:v>18.38187711809291</c:v>
                </c:pt>
                <c:pt idx="3957">
                  <c:v>18.38160450116402</c:v>
                </c:pt>
                <c:pt idx="3958">
                  <c:v>18.38133188828068</c:v>
                </c:pt>
                <c:pt idx="3959">
                  <c:v>18.38105936263074</c:v>
                </c:pt>
                <c:pt idx="3960">
                  <c:v>18.38078675783706</c:v>
                </c:pt>
                <c:pt idx="3961">
                  <c:v>18.38051415708876</c:v>
                </c:pt>
                <c:pt idx="3962">
                  <c:v>18.38024156038577</c:v>
                </c:pt>
                <c:pt idx="3963">
                  <c:v>18.37996896772803</c:v>
                </c:pt>
                <c:pt idx="3964">
                  <c:v>18.37969646229725</c:v>
                </c:pt>
                <c:pt idx="3965">
                  <c:v>18.37942387772862</c:v>
                </c:pt>
                <c:pt idx="3966">
                  <c:v>18.3791512972051</c:v>
                </c:pt>
                <c:pt idx="3967">
                  <c:v>18.37887872072661</c:v>
                </c:pt>
                <c:pt idx="3968">
                  <c:v>18.37860614829309</c:v>
                </c:pt>
                <c:pt idx="3969">
                  <c:v>18.37833366308008</c:v>
                </c:pt>
                <c:pt idx="3970">
                  <c:v>18.37806109873512</c:v>
                </c:pt>
                <c:pt idx="3971">
                  <c:v>18.37778853843497</c:v>
                </c:pt>
                <c:pt idx="3972">
                  <c:v>18.37751598217958</c:v>
                </c:pt>
                <c:pt idx="3973">
                  <c:v>18.37724342996889</c:v>
                </c:pt>
                <c:pt idx="3974">
                  <c:v>18.37697096497224</c:v>
                </c:pt>
                <c:pt idx="3975">
                  <c:v>18.37669842084955</c:v>
                </c:pt>
                <c:pt idx="3976">
                  <c:v>18.37642588077138</c:v>
                </c:pt>
                <c:pt idx="3977">
                  <c:v>18.3761533447377</c:v>
                </c:pt>
                <c:pt idx="3978">
                  <c:v>18.37588081274844</c:v>
                </c:pt>
                <c:pt idx="3979">
                  <c:v>18.37560836796677</c:v>
                </c:pt>
                <c:pt idx="3980">
                  <c:v>18.37533584400495</c:v>
                </c:pt>
                <c:pt idx="3981">
                  <c:v>18.37506332398777</c:v>
                </c:pt>
                <c:pt idx="3982">
                  <c:v>18.3747908080131</c:v>
                </c:pt>
                <c:pt idx="3983">
                  <c:v>18.37451829608087</c:v>
                </c:pt>
                <c:pt idx="3984">
                  <c:v>18.37424587134814</c:v>
                </c:pt>
                <c:pt idx="3985">
                  <c:v>18.3739733674994</c:v>
                </c:pt>
                <c:pt idx="3986">
                  <c:v>18.37370086769289</c:v>
                </c:pt>
                <c:pt idx="3987">
                  <c:v>18.3734283719286</c:v>
                </c:pt>
                <c:pt idx="3988">
                  <c:v>18.37315588020644</c:v>
                </c:pt>
                <c:pt idx="3989">
                  <c:v>18.3728834756773</c:v>
                </c:pt>
                <c:pt idx="3990">
                  <c:v>18.37261099203798</c:v>
                </c:pt>
                <c:pt idx="3991">
                  <c:v>18.37233851244064</c:v>
                </c:pt>
                <c:pt idx="3992">
                  <c:v>18.37206603688518</c:v>
                </c:pt>
                <c:pt idx="3993">
                  <c:v>18.37179356537154</c:v>
                </c:pt>
                <c:pt idx="3994">
                  <c:v>18.37152118104446</c:v>
                </c:pt>
                <c:pt idx="3995">
                  <c:v>18.37124871761306</c:v>
                </c:pt>
                <c:pt idx="3996">
                  <c:v>18.3709762582233</c:v>
                </c:pt>
                <c:pt idx="3997">
                  <c:v>18.37070380287512</c:v>
                </c:pt>
                <c:pt idx="3998">
                  <c:v>18.37043135156847</c:v>
                </c:pt>
                <c:pt idx="3999">
                  <c:v>18.37015898744189</c:v>
                </c:pt>
                <c:pt idx="4000">
                  <c:v>18.36988654421685</c:v>
                </c:pt>
                <c:pt idx="4001">
                  <c:v>18.36961410503315</c:v>
                </c:pt>
                <c:pt idx="4002">
                  <c:v>18.36934166989072</c:v>
                </c:pt>
                <c:pt idx="4003">
                  <c:v>18.3690692387895</c:v>
                </c:pt>
                <c:pt idx="4004">
                  <c:v>18.36879689486186</c:v>
                </c:pt>
                <c:pt idx="4005">
                  <c:v>18.36852447184166</c:v>
                </c:pt>
                <c:pt idx="4006">
                  <c:v>18.36825205286246</c:v>
                </c:pt>
                <c:pt idx="4007">
                  <c:v>18.36797963792423</c:v>
                </c:pt>
                <c:pt idx="4008">
                  <c:v>18.3677072270269</c:v>
                </c:pt>
                <c:pt idx="4009">
                  <c:v>18.3674349032967</c:v>
                </c:pt>
                <c:pt idx="4010">
                  <c:v>18.36716250047975</c:v>
                </c:pt>
                <c:pt idx="4011">
                  <c:v>18.36689010170352</c:v>
                </c:pt>
                <c:pt idx="4012">
                  <c:v>18.36661770696792</c:v>
                </c:pt>
                <c:pt idx="4013">
                  <c:v>18.36634531627296</c:v>
                </c:pt>
                <c:pt idx="4014">
                  <c:v>18.36607301273863</c:v>
                </c:pt>
                <c:pt idx="4015">
                  <c:v>18.36580063012341</c:v>
                </c:pt>
                <c:pt idx="4016">
                  <c:v>18.3655282515486</c:v>
                </c:pt>
                <c:pt idx="4017">
                  <c:v>18.36525587701413</c:v>
                </c:pt>
                <c:pt idx="4018">
                  <c:v>18.36498350651995</c:v>
                </c:pt>
                <c:pt idx="4019">
                  <c:v>18.36471122317995</c:v>
                </c:pt>
                <c:pt idx="4020">
                  <c:v>18.36443886076491</c:v>
                </c:pt>
                <c:pt idx="4021">
                  <c:v>18.36416650238997</c:v>
                </c:pt>
                <c:pt idx="4022">
                  <c:v>18.36389414805507</c:v>
                </c:pt>
                <c:pt idx="4023">
                  <c:v>18.36362179776015</c:v>
                </c:pt>
                <c:pt idx="4024">
                  <c:v>18.36334953461292</c:v>
                </c:pt>
                <c:pt idx="4025">
                  <c:v>18.36307719239653</c:v>
                </c:pt>
                <c:pt idx="4026">
                  <c:v>18.36280485421993</c:v>
                </c:pt>
                <c:pt idx="4027">
                  <c:v>18.36253252008303</c:v>
                </c:pt>
                <c:pt idx="4028">
                  <c:v>18.36226018998584</c:v>
                </c:pt>
                <c:pt idx="4029">
                  <c:v>18.36198794702986</c:v>
                </c:pt>
                <c:pt idx="4030">
                  <c:v>18.36171562501056</c:v>
                </c:pt>
                <c:pt idx="4031">
                  <c:v>18.36144330703074</c:v>
                </c:pt>
                <c:pt idx="4032">
                  <c:v>18.36117099309034</c:v>
                </c:pt>
                <c:pt idx="4033">
                  <c:v>18.36089868318929</c:v>
                </c:pt>
                <c:pt idx="4034">
                  <c:v>18.36062646042301</c:v>
                </c:pt>
                <c:pt idx="4035">
                  <c:v>18.36035415859926</c:v>
                </c:pt>
                <c:pt idx="4036">
                  <c:v>18.36008186081468</c:v>
                </c:pt>
                <c:pt idx="4037">
                  <c:v>18.35980956706921</c:v>
                </c:pt>
                <c:pt idx="4038">
                  <c:v>18.35953727736278</c:v>
                </c:pt>
                <c:pt idx="4039">
                  <c:v>18.35926507478466</c:v>
                </c:pt>
                <c:pt idx="4040">
                  <c:v>18.35899279315491</c:v>
                </c:pt>
                <c:pt idx="4041">
                  <c:v>18.35872051556402</c:v>
                </c:pt>
                <c:pt idx="4042">
                  <c:v>18.35844824201195</c:v>
                </c:pt>
                <c:pt idx="4043">
                  <c:v>18.35817597249861</c:v>
                </c:pt>
                <c:pt idx="4044">
                  <c:v>18.35790379010708</c:v>
                </c:pt>
                <c:pt idx="4045">
                  <c:v>18.3576315286698</c:v>
                </c:pt>
                <c:pt idx="4046">
                  <c:v>18.35735927127107</c:v>
                </c:pt>
                <c:pt idx="4047">
                  <c:v>18.35708701791083</c:v>
                </c:pt>
                <c:pt idx="4048">
                  <c:v>18.35681476858902</c:v>
                </c:pt>
                <c:pt idx="4049">
                  <c:v>18.35654260638256</c:v>
                </c:pt>
                <c:pt idx="4050">
                  <c:v>18.3562703651362</c:v>
                </c:pt>
                <c:pt idx="4051">
                  <c:v>18.35599812792807</c:v>
                </c:pt>
                <c:pt idx="4052">
                  <c:v>18.35572589475814</c:v>
                </c:pt>
                <c:pt idx="4053">
                  <c:v>18.35545366562632</c:v>
                </c:pt>
                <c:pt idx="4054">
                  <c:v>18.35518152360338</c:v>
                </c:pt>
                <c:pt idx="4055">
                  <c:v>18.35490930254639</c:v>
                </c:pt>
                <c:pt idx="4056">
                  <c:v>18.35463708552732</c:v>
                </c:pt>
                <c:pt idx="4057">
                  <c:v>18.35436487254614</c:v>
                </c:pt>
                <c:pt idx="4058">
                  <c:v>18.35409266360277</c:v>
                </c:pt>
                <c:pt idx="4059">
                  <c:v>18.35382054176181</c:v>
                </c:pt>
                <c:pt idx="4060">
                  <c:v>18.35354834089264</c:v>
                </c:pt>
                <c:pt idx="4061">
                  <c:v>18.3532761440611</c:v>
                </c:pt>
                <c:pt idx="4062">
                  <c:v>18.35300395126713</c:v>
                </c:pt>
                <c:pt idx="4063">
                  <c:v>18.35273176251065</c:v>
                </c:pt>
                <c:pt idx="4064">
                  <c:v>18.35245966085012</c:v>
                </c:pt>
                <c:pt idx="4065">
                  <c:v>18.35218748016722</c:v>
                </c:pt>
                <c:pt idx="4066">
                  <c:v>18.35191530352167</c:v>
                </c:pt>
                <c:pt idx="4067">
                  <c:v>18.35164313091336</c:v>
                </c:pt>
                <c:pt idx="4068">
                  <c:v>18.35137096234225</c:v>
                </c:pt>
                <c:pt idx="4069">
                  <c:v>18.3510988808606</c:v>
                </c:pt>
                <c:pt idx="4070">
                  <c:v>18.35082672036246</c:v>
                </c:pt>
                <c:pt idx="4071">
                  <c:v>18.35055456390132</c:v>
                </c:pt>
                <c:pt idx="4072">
                  <c:v>18.35028241147713</c:v>
                </c:pt>
                <c:pt idx="4073">
                  <c:v>18.35001026308983</c:v>
                </c:pt>
                <c:pt idx="4074">
                  <c:v>18.34973820178552</c:v>
                </c:pt>
                <c:pt idx="4075">
                  <c:v>18.34946606147058</c:v>
                </c:pt>
                <c:pt idx="4076">
                  <c:v>18.34919392519233</c:v>
                </c:pt>
                <c:pt idx="4077">
                  <c:v>18.34892179295072</c:v>
                </c:pt>
                <c:pt idx="4078">
                  <c:v>18.34864966474568</c:v>
                </c:pt>
                <c:pt idx="4079">
                  <c:v>18.34837762361718</c:v>
                </c:pt>
                <c:pt idx="4080">
                  <c:v>18.34810550348388</c:v>
                </c:pt>
                <c:pt idx="4081">
                  <c:v>18.34783338738697</c:v>
                </c:pt>
                <c:pt idx="4082">
                  <c:v>18.34756127532638</c:v>
                </c:pt>
                <c:pt idx="4083">
                  <c:v>18.34728916730208</c:v>
                </c:pt>
                <c:pt idx="4084">
                  <c:v>18.34701714634783</c:v>
                </c:pt>
                <c:pt idx="4085">
                  <c:v>18.34674504639464</c:v>
                </c:pt>
                <c:pt idx="4086">
                  <c:v>18.34647295047752</c:v>
                </c:pt>
                <c:pt idx="4087">
                  <c:v>18.34620085859643</c:v>
                </c:pt>
                <c:pt idx="4088">
                  <c:v>18.34592877075129</c:v>
                </c:pt>
                <c:pt idx="4089">
                  <c:v>18.34565676996976</c:v>
                </c:pt>
                <c:pt idx="4090">
                  <c:v>18.34538469019513</c:v>
                </c:pt>
                <c:pt idx="4091">
                  <c:v>18.34511261445626</c:v>
                </c:pt>
                <c:pt idx="4092">
                  <c:v>18.34484054275311</c:v>
                </c:pt>
                <c:pt idx="4093">
                  <c:v>18.34456847508561</c:v>
                </c:pt>
                <c:pt idx="4094">
                  <c:v>18.34429649447524</c:v>
                </c:pt>
                <c:pt idx="4095">
                  <c:v>18.34402443487763</c:v>
                </c:pt>
                <c:pt idx="4096">
                  <c:v>18.34375237931547</c:v>
                </c:pt>
                <c:pt idx="4097">
                  <c:v>18.34348032778872</c:v>
                </c:pt>
                <c:pt idx="4098">
                  <c:v>18.34320828029731</c:v>
                </c:pt>
                <c:pt idx="4099">
                  <c:v>18.34293631985657</c:v>
                </c:pt>
                <c:pt idx="4100">
                  <c:v>18.34266428043442</c:v>
                </c:pt>
                <c:pt idx="4101">
                  <c:v>18.34239224504742</c:v>
                </c:pt>
                <c:pt idx="4102">
                  <c:v>18.34212021369553</c:v>
                </c:pt>
                <c:pt idx="4103">
                  <c:v>18.34184818637866</c:v>
                </c:pt>
                <c:pt idx="4104">
                  <c:v>18.341576246106</c:v>
                </c:pt>
                <c:pt idx="4105">
                  <c:v>18.34130422685778</c:v>
                </c:pt>
                <c:pt idx="4106">
                  <c:v>18.3410322116444</c:v>
                </c:pt>
                <c:pt idx="4107">
                  <c:v>18.34076020046581</c:v>
                </c:pt>
                <c:pt idx="4108">
                  <c:v>18.34048819332195</c:v>
                </c:pt>
                <c:pt idx="4109">
                  <c:v>18.34021627321582</c:v>
                </c:pt>
                <c:pt idx="4110">
                  <c:v>18.33994427413998</c:v>
                </c:pt>
                <c:pt idx="4111">
                  <c:v>18.33967227909868</c:v>
                </c:pt>
                <c:pt idx="4112">
                  <c:v>18.33940028809186</c:v>
                </c:pt>
                <c:pt idx="4113">
                  <c:v>18.33912830111944</c:v>
                </c:pt>
                <c:pt idx="4114">
                  <c:v>18.33885640117831</c:v>
                </c:pt>
                <c:pt idx="4115">
                  <c:v>18.33858442227331</c:v>
                </c:pt>
                <c:pt idx="4116">
                  <c:v>18.33831244740254</c:v>
                </c:pt>
                <c:pt idx="4117">
                  <c:v>18.33804047656592</c:v>
                </c:pt>
                <c:pt idx="4118">
                  <c:v>18.33776850976343</c:v>
                </c:pt>
                <c:pt idx="4119">
                  <c:v>18.33749662998574</c:v>
                </c:pt>
                <c:pt idx="4120">
                  <c:v>18.33722467125004</c:v>
                </c:pt>
                <c:pt idx="4121">
                  <c:v>18.33695271654825</c:v>
                </c:pt>
                <c:pt idx="4122">
                  <c:v>18.33668076588032</c:v>
                </c:pt>
                <c:pt idx="4123">
                  <c:v>18.33640881924618</c:v>
                </c:pt>
                <c:pt idx="4124">
                  <c:v>18.3361369596304</c:v>
                </c:pt>
                <c:pt idx="4125">
                  <c:v>18.33586502106244</c:v>
                </c:pt>
                <c:pt idx="4126">
                  <c:v>18.3355930865281</c:v>
                </c:pt>
                <c:pt idx="4127">
                  <c:v>18.3353211560273</c:v>
                </c:pt>
                <c:pt idx="4128">
                  <c:v>18.33504922955998</c:v>
                </c:pt>
                <c:pt idx="4129">
                  <c:v>18.33477739010456</c:v>
                </c:pt>
                <c:pt idx="4130">
                  <c:v>18.33450547170281</c:v>
                </c:pt>
                <c:pt idx="4131">
                  <c:v>18.33423355733436</c:v>
                </c:pt>
                <c:pt idx="4132">
                  <c:v>18.33396164699915</c:v>
                </c:pt>
                <c:pt idx="4133">
                  <c:v>18.33368974069711</c:v>
                </c:pt>
                <c:pt idx="4134">
                  <c:v>18.3334179214005</c:v>
                </c:pt>
                <c:pt idx="4135">
                  <c:v>18.33314602316341</c:v>
                </c:pt>
                <c:pt idx="4136">
                  <c:v>18.33287412895931</c:v>
                </c:pt>
                <c:pt idx="4137">
                  <c:v>18.33260223878812</c:v>
                </c:pt>
                <c:pt idx="4138">
                  <c:v>18.33233035264984</c:v>
                </c:pt>
                <c:pt idx="4139">
                  <c:v>18.3320585535105</c:v>
                </c:pt>
                <c:pt idx="4140">
                  <c:v>18.33178667543652</c:v>
                </c:pt>
                <c:pt idx="4141">
                  <c:v>18.33151480139523</c:v>
                </c:pt>
                <c:pt idx="4142">
                  <c:v>18.33124293138655</c:v>
                </c:pt>
                <c:pt idx="4143">
                  <c:v>18.33097106541044</c:v>
                </c:pt>
                <c:pt idx="4144">
                  <c:v>18.33069928642682</c:v>
                </c:pt>
                <c:pt idx="4145">
                  <c:v>18.33042742851442</c:v>
                </c:pt>
                <c:pt idx="4146">
                  <c:v>18.33015557463439</c:v>
                </c:pt>
                <c:pt idx="4147">
                  <c:v>18.32988372478667</c:v>
                </c:pt>
                <c:pt idx="4148">
                  <c:v>18.32961187897118</c:v>
                </c:pt>
                <c:pt idx="4149">
                  <c:v>18.32934012014178</c:v>
                </c:pt>
                <c:pt idx="4150">
                  <c:v>18.32906828238939</c:v>
                </c:pt>
                <c:pt idx="4151">
                  <c:v>18.32879644866908</c:v>
                </c:pt>
                <c:pt idx="4152">
                  <c:v>18.32852461898077</c:v>
                </c:pt>
                <c:pt idx="4153">
                  <c:v>18.3282527933244</c:v>
                </c:pt>
                <c:pt idx="4154">
                  <c:v>18.32798105464761</c:v>
                </c:pt>
                <c:pt idx="4155">
                  <c:v>18.32770923705371</c:v>
                </c:pt>
                <c:pt idx="4156">
                  <c:v>18.32743742349157</c:v>
                </c:pt>
                <c:pt idx="4157">
                  <c:v>18.32716561396112</c:v>
                </c:pt>
                <c:pt idx="4158">
                  <c:v>18.32689380846231</c:v>
                </c:pt>
                <c:pt idx="4159">
                  <c:v>18.32662208993661</c:v>
                </c:pt>
                <c:pt idx="4160">
                  <c:v>18.32635029249965</c:v>
                </c:pt>
                <c:pt idx="4161">
                  <c:v>18.32607849909414</c:v>
                </c:pt>
                <c:pt idx="4162">
                  <c:v>18.32580670972001</c:v>
                </c:pt>
                <c:pt idx="4163">
                  <c:v>18.32553492437721</c:v>
                </c:pt>
                <c:pt idx="4164">
                  <c:v>18.32526322600107</c:v>
                </c:pt>
                <c:pt idx="4165">
                  <c:v>18.3249914487195</c:v>
                </c:pt>
                <c:pt idx="4166">
                  <c:v>18.32471967546907</c:v>
                </c:pt>
                <c:pt idx="4167">
                  <c:v>18.32444790624971</c:v>
                </c:pt>
                <c:pt idx="4168">
                  <c:v>18.32417614106138</c:v>
                </c:pt>
                <c:pt idx="4169">
                  <c:v>18.32390446283324</c:v>
                </c:pt>
                <c:pt idx="4170">
                  <c:v>18.32363270570552</c:v>
                </c:pt>
                <c:pt idx="4171">
                  <c:v>18.32336095260863</c:v>
                </c:pt>
                <c:pt idx="4172">
                  <c:v>18.3230892035425</c:v>
                </c:pt>
                <c:pt idx="4173">
                  <c:v>18.32281745850709</c:v>
                </c:pt>
                <c:pt idx="4174">
                  <c:v>18.32254580042542</c:v>
                </c:pt>
                <c:pt idx="4175">
                  <c:v>18.32227406345</c:v>
                </c:pt>
                <c:pt idx="4176">
                  <c:v>18.32200233050508</c:v>
                </c:pt>
                <c:pt idx="4177">
                  <c:v>18.32173060159067</c:v>
                </c:pt>
                <c:pt idx="4178">
                  <c:v>18.32145887670663</c:v>
                </c:pt>
                <c:pt idx="4179">
                  <c:v>18.32118723876988</c:v>
                </c:pt>
                <c:pt idx="4180">
                  <c:v>18.32091552194522</c:v>
                </c:pt>
                <c:pt idx="4181">
                  <c:v>18.32064380915077</c:v>
                </c:pt>
                <c:pt idx="4182">
                  <c:v>18.32037210038648</c:v>
                </c:pt>
                <c:pt idx="4183">
                  <c:v>18.32010039565227</c:v>
                </c:pt>
                <c:pt idx="4184">
                  <c:v>18.3198287778589</c:v>
                </c:pt>
                <c:pt idx="4185">
                  <c:v>18.31955708118345</c:v>
                </c:pt>
                <c:pt idx="4186">
                  <c:v>18.31928538853791</c:v>
                </c:pt>
                <c:pt idx="4187">
                  <c:v>18.31901369992221</c:v>
                </c:pt>
                <c:pt idx="4188">
                  <c:v>18.31874201533628</c:v>
                </c:pt>
                <c:pt idx="4189">
                  <c:v>18.31847041768474</c:v>
                </c:pt>
                <c:pt idx="4190">
                  <c:v>18.31819874115697</c:v>
                </c:pt>
                <c:pt idx="4191">
                  <c:v>18.3179270686588</c:v>
                </c:pt>
                <c:pt idx="4192">
                  <c:v>18.31765540019015</c:v>
                </c:pt>
                <c:pt idx="4193">
                  <c:v>18.31738373575097</c:v>
                </c:pt>
                <c:pt idx="4194">
                  <c:v>18.31711215823971</c:v>
                </c:pt>
                <c:pt idx="4195">
                  <c:v>18.31684050185806</c:v>
                </c:pt>
                <c:pt idx="4196">
                  <c:v>18.3165688495057</c:v>
                </c:pt>
                <c:pt idx="4197">
                  <c:v>18.31629720118256</c:v>
                </c:pt>
                <c:pt idx="4198">
                  <c:v>18.31602555688858</c:v>
                </c:pt>
                <c:pt idx="4199">
                  <c:v>18.31575399951607</c:v>
                </c:pt>
                <c:pt idx="4200">
                  <c:v>18.315482363279</c:v>
                </c:pt>
                <c:pt idx="4201">
                  <c:v>18.31521073107091</c:v>
                </c:pt>
                <c:pt idx="4202">
                  <c:v>18.31493910289174</c:v>
                </c:pt>
                <c:pt idx="4203">
                  <c:v>18.31466747874142</c:v>
                </c:pt>
                <c:pt idx="4204">
                  <c:v>18.3143959415061</c:v>
                </c:pt>
                <c:pt idx="4205">
                  <c:v>18.31412432541206</c:v>
                </c:pt>
                <c:pt idx="4206">
                  <c:v>18.3138527133467</c:v>
                </c:pt>
                <c:pt idx="4207">
                  <c:v>18.31358110530995</c:v>
                </c:pt>
                <c:pt idx="4208">
                  <c:v>18.31330950130172</c:v>
                </c:pt>
                <c:pt idx="4209">
                  <c:v>18.31303798420207</c:v>
                </c:pt>
                <c:pt idx="4210">
                  <c:v>18.31276638824953</c:v>
                </c:pt>
                <c:pt idx="4211">
                  <c:v>18.31249479632535</c:v>
                </c:pt>
                <c:pt idx="4212">
                  <c:v>18.31222320842947</c:v>
                </c:pt>
                <c:pt idx="4213">
                  <c:v>18.31195162456183</c:v>
                </c:pt>
                <c:pt idx="4214">
                  <c:v>18.31168012759627</c:v>
                </c:pt>
                <c:pt idx="4215">
                  <c:v>18.31140855178368</c:v>
                </c:pt>
                <c:pt idx="4216">
                  <c:v>18.31113697999914</c:v>
                </c:pt>
                <c:pt idx="4217">
                  <c:v>18.3108654122426</c:v>
                </c:pt>
                <c:pt idx="4218">
                  <c:v>18.31059384851396</c:v>
                </c:pt>
                <c:pt idx="4219">
                  <c:v>18.31032237168098</c:v>
                </c:pt>
                <c:pt idx="4220">
                  <c:v>18.3100508160068</c:v>
                </c:pt>
                <c:pt idx="4221">
                  <c:v>18.30977926436032</c:v>
                </c:pt>
                <c:pt idx="4222">
                  <c:v>18.30950771674157</c:v>
                </c:pt>
                <c:pt idx="4223">
                  <c:v>18.30923617315043</c:v>
                </c:pt>
                <c:pt idx="4224">
                  <c:v>18.30896471644846</c:v>
                </c:pt>
                <c:pt idx="4225">
                  <c:v>18.30869318091112</c:v>
                </c:pt>
                <c:pt idx="4226">
                  <c:v>18.30842164940124</c:v>
                </c:pt>
                <c:pt idx="4227">
                  <c:v>18.30815012191871</c:v>
                </c:pt>
                <c:pt idx="4228">
                  <c:v>18.3078785984635</c:v>
                </c:pt>
                <c:pt idx="4229">
                  <c:v>18.307607161891</c:v>
                </c:pt>
                <c:pt idx="4230">
                  <c:v>18.307335646489</c:v>
                </c:pt>
                <c:pt idx="4231">
                  <c:v>18.3070641351141</c:v>
                </c:pt>
                <c:pt idx="4232">
                  <c:v>18.30679262776627</c:v>
                </c:pt>
                <c:pt idx="4233">
                  <c:v>18.30652112444544</c:v>
                </c:pt>
                <c:pt idx="4234">
                  <c:v>18.30624970800088</c:v>
                </c:pt>
                <c:pt idx="4235">
                  <c:v>18.30597821273264</c:v>
                </c:pt>
                <c:pt idx="4236">
                  <c:v>18.30570672149121</c:v>
                </c:pt>
                <c:pt idx="4237">
                  <c:v>18.30543523427653</c:v>
                </c:pt>
                <c:pt idx="4238">
                  <c:v>18.30516375108854</c:v>
                </c:pt>
                <c:pt idx="4239">
                  <c:v>18.30489235477038</c:v>
                </c:pt>
                <c:pt idx="4240">
                  <c:v>18.30462087963436</c:v>
                </c:pt>
                <c:pt idx="4241">
                  <c:v>18.30434940852485</c:v>
                </c:pt>
                <c:pt idx="4242">
                  <c:v>18.30407794144178</c:v>
                </c:pt>
                <c:pt idx="4243">
                  <c:v>18.30380647838509</c:v>
                </c:pt>
                <c:pt idx="4244">
                  <c:v>18.30353510219177</c:v>
                </c:pt>
                <c:pt idx="4245">
                  <c:v>18.30326364718643</c:v>
                </c:pt>
                <c:pt idx="4246">
                  <c:v>18.30299219620729</c:v>
                </c:pt>
                <c:pt idx="4247">
                  <c:v>18.30272074925428</c:v>
                </c:pt>
                <c:pt idx="4248">
                  <c:v>18.30244930632732</c:v>
                </c:pt>
                <c:pt idx="4249">
                  <c:v>18.30217795025733</c:v>
                </c:pt>
                <c:pt idx="4250">
                  <c:v>18.30190651538112</c:v>
                </c:pt>
                <c:pt idx="4251">
                  <c:v>18.30163508453081</c:v>
                </c:pt>
                <c:pt idx="4252">
                  <c:v>18.30136365770632</c:v>
                </c:pt>
                <c:pt idx="4253">
                  <c:v>18.30109223490759</c:v>
                </c:pt>
                <c:pt idx="4254">
                  <c:v>18.30082089895934</c:v>
                </c:pt>
                <c:pt idx="4255">
                  <c:v>18.30054948421072</c:v>
                </c:pt>
                <c:pt idx="4256">
                  <c:v>18.30027807348769</c:v>
                </c:pt>
                <c:pt idx="4257">
                  <c:v>18.30000666679017</c:v>
                </c:pt>
                <c:pt idx="4258">
                  <c:v>18.29973526411811</c:v>
                </c:pt>
                <c:pt idx="4259">
                  <c:v>18.29946394829007</c:v>
                </c:pt>
                <c:pt idx="4260">
                  <c:v>18.29919255366751</c:v>
                </c:pt>
                <c:pt idx="4261">
                  <c:v>18.29892116307021</c:v>
                </c:pt>
                <c:pt idx="4262">
                  <c:v>18.2986497764985</c:v>
                </c:pt>
                <c:pt idx="4263">
                  <c:v>18.29837839395308</c:v>
                </c:pt>
                <c:pt idx="4264">
                  <c:v>18.29810709824524</c:v>
                </c:pt>
                <c:pt idx="4265">
                  <c:v>18.29783572374874</c:v>
                </c:pt>
                <c:pt idx="4266">
                  <c:v>18.29756435327721</c:v>
                </c:pt>
                <c:pt idx="4267">
                  <c:v>18.29729298683059</c:v>
                </c:pt>
                <c:pt idx="4268">
                  <c:v>18.29702162440883</c:v>
                </c:pt>
                <c:pt idx="4269">
                  <c:v>18.2967503488182</c:v>
                </c:pt>
                <c:pt idx="4270">
                  <c:v>18.29647899444473</c:v>
                </c:pt>
                <c:pt idx="4271">
                  <c:v>18.29620764409593</c:v>
                </c:pt>
                <c:pt idx="4272">
                  <c:v>18.29593629777172</c:v>
                </c:pt>
                <c:pt idx="4273">
                  <c:v>18.29566495547209</c:v>
                </c:pt>
                <c:pt idx="4274">
                  <c:v>18.29539369999712</c:v>
                </c:pt>
                <c:pt idx="4275">
                  <c:v>18.29512236574514</c:v>
                </c:pt>
                <c:pt idx="4276">
                  <c:v>18.29485103551755</c:v>
                </c:pt>
                <c:pt idx="4277">
                  <c:v>18.29457970931423</c:v>
                </c:pt>
                <c:pt idx="4278">
                  <c:v>18.29430838713516</c:v>
                </c:pt>
                <c:pt idx="4279">
                  <c:v>18.29403715177432</c:v>
                </c:pt>
                <c:pt idx="4280">
                  <c:v>18.2937658376423</c:v>
                </c:pt>
                <c:pt idx="4281">
                  <c:v>18.29349452753432</c:v>
                </c:pt>
                <c:pt idx="4282">
                  <c:v>18.29322322145035</c:v>
                </c:pt>
                <c:pt idx="4283">
                  <c:v>18.2929519193903</c:v>
                </c:pt>
                <c:pt idx="4284">
                  <c:v>18.29268070414204</c:v>
                </c:pt>
                <c:pt idx="4285">
                  <c:v>18.29240941012844</c:v>
                </c:pt>
                <c:pt idx="4286">
                  <c:v>18.29213812013857</c:v>
                </c:pt>
                <c:pt idx="4287">
                  <c:v>18.29186683417239</c:v>
                </c:pt>
                <c:pt idx="4288">
                  <c:v>18.29159555222982</c:v>
                </c:pt>
                <c:pt idx="4289">
                  <c:v>18.2913243570926</c:v>
                </c:pt>
                <c:pt idx="4290">
                  <c:v>18.29105308319586</c:v>
                </c:pt>
                <c:pt idx="4291">
                  <c:v>18.29078181332255</c:v>
                </c:pt>
                <c:pt idx="4292">
                  <c:v>18.29051054747262</c:v>
                </c:pt>
                <c:pt idx="4293">
                  <c:v>18.29023928564597</c:v>
                </c:pt>
                <c:pt idx="4294">
                  <c:v>18.28996811061826</c:v>
                </c:pt>
                <c:pt idx="4295">
                  <c:v>18.28969685683683</c:v>
                </c:pt>
                <c:pt idx="4296">
                  <c:v>18.28942560707856</c:v>
                </c:pt>
                <c:pt idx="4297">
                  <c:v>18.28915436134332</c:v>
                </c:pt>
                <c:pt idx="4298">
                  <c:v>18.28888311963111</c:v>
                </c:pt>
                <c:pt idx="4299">
                  <c:v>18.28861196471131</c:v>
                </c:pt>
                <c:pt idx="4300">
                  <c:v>18.28834073104368</c:v>
                </c:pt>
                <c:pt idx="4301">
                  <c:v>18.28806950139887</c:v>
                </c:pt>
                <c:pt idx="4302">
                  <c:v>18.28779827577679</c:v>
                </c:pt>
                <c:pt idx="4303">
                  <c:v>18.28752705417742</c:v>
                </c:pt>
                <c:pt idx="4304">
                  <c:v>18.28725591936407</c:v>
                </c:pt>
                <c:pt idx="4305">
                  <c:v>18.28698470580867</c:v>
                </c:pt>
                <c:pt idx="4306">
                  <c:v>18.28671349627578</c:v>
                </c:pt>
                <c:pt idx="4307">
                  <c:v>18.28644229076531</c:v>
                </c:pt>
                <c:pt idx="4308">
                  <c:v>18.28617108927729</c:v>
                </c:pt>
                <c:pt idx="4309">
                  <c:v>18.28589997456876</c:v>
                </c:pt>
                <c:pt idx="4310">
                  <c:v>18.28562878112406</c:v>
                </c:pt>
                <c:pt idx="4311">
                  <c:v>18.28535759170158</c:v>
                </c:pt>
                <c:pt idx="4312">
                  <c:v>18.28508640630119</c:v>
                </c:pt>
                <c:pt idx="4313">
                  <c:v>18.28481522492292</c:v>
                </c:pt>
                <c:pt idx="4314">
                  <c:v>18.28454413031772</c:v>
                </c:pt>
                <c:pt idx="4315">
                  <c:v>18.2842729569822</c:v>
                </c:pt>
                <c:pt idx="4316">
                  <c:v>18.28400178766854</c:v>
                </c:pt>
                <c:pt idx="4317">
                  <c:v>18.28373062237671</c:v>
                </c:pt>
                <c:pt idx="4318">
                  <c:v>18.28345946110664</c:v>
                </c:pt>
                <c:pt idx="4319">
                  <c:v>18.28318838660325</c:v>
                </c:pt>
                <c:pt idx="4320">
                  <c:v>18.28291723337528</c:v>
                </c:pt>
                <c:pt idx="4321">
                  <c:v>18.28264608416893</c:v>
                </c:pt>
                <c:pt idx="4322">
                  <c:v>18.28237493898411</c:v>
                </c:pt>
                <c:pt idx="4323">
                  <c:v>18.28210379782072</c:v>
                </c:pt>
                <c:pt idx="4324">
                  <c:v>18.28183274341757</c:v>
                </c:pt>
                <c:pt idx="4325">
                  <c:v>18.28156161029569</c:v>
                </c:pt>
                <c:pt idx="4326">
                  <c:v>18.28129048119509</c:v>
                </c:pt>
                <c:pt idx="4327">
                  <c:v>18.2810193561157</c:v>
                </c:pt>
                <c:pt idx="4328">
                  <c:v>18.28074823505746</c:v>
                </c:pt>
                <c:pt idx="4329">
                  <c:v>18.28047720075298</c:v>
                </c:pt>
                <c:pt idx="4330">
                  <c:v>18.28020608773562</c:v>
                </c:pt>
                <c:pt idx="4331">
                  <c:v>18.27993497873926</c:v>
                </c:pt>
                <c:pt idx="4332">
                  <c:v>18.27966387376375</c:v>
                </c:pt>
                <c:pt idx="4333">
                  <c:v>18.27939277280912</c:v>
                </c:pt>
                <c:pt idx="4334">
                  <c:v>18.27912175860182</c:v>
                </c:pt>
                <c:pt idx="4335">
                  <c:v>18.27885066568744</c:v>
                </c:pt>
                <c:pt idx="4336">
                  <c:v>18.2785795767937</c:v>
                </c:pt>
                <c:pt idx="4337">
                  <c:v>18.2783084919206</c:v>
                </c:pt>
                <c:pt idx="4338">
                  <c:v>18.27803741106801</c:v>
                </c:pt>
                <c:pt idx="4339">
                  <c:v>18.27776641695631</c:v>
                </c:pt>
                <c:pt idx="4340">
                  <c:v>18.27749534414338</c:v>
                </c:pt>
                <c:pt idx="4341">
                  <c:v>18.27722427535079</c:v>
                </c:pt>
                <c:pt idx="4342">
                  <c:v>18.27695321057848</c:v>
                </c:pt>
                <c:pt idx="4343">
                  <c:v>18.2766821498264</c:v>
                </c:pt>
                <c:pt idx="4344">
                  <c:v>18.27641117580877</c:v>
                </c:pt>
                <c:pt idx="4345">
                  <c:v>18.27614012309573</c:v>
                </c:pt>
                <c:pt idx="4346">
                  <c:v>18.27586907440272</c:v>
                </c:pt>
                <c:pt idx="4347">
                  <c:v>18.2755980297297</c:v>
                </c:pt>
                <c:pt idx="4348">
                  <c:v>18.27532698907658</c:v>
                </c:pt>
                <c:pt idx="4349">
                  <c:v>18.27505603515148</c:v>
                </c:pt>
                <c:pt idx="4350">
                  <c:v>18.27478500253678</c:v>
                </c:pt>
                <c:pt idx="4351">
                  <c:v>18.2745139739418</c:v>
                </c:pt>
                <c:pt idx="4352">
                  <c:v>18.27424294936652</c:v>
                </c:pt>
                <c:pt idx="4353">
                  <c:v>18.27397192881084</c:v>
                </c:pt>
                <c:pt idx="4354">
                  <c:v>18.27370099497671</c:v>
                </c:pt>
                <c:pt idx="4355">
                  <c:v>18.27342998245883</c:v>
                </c:pt>
                <c:pt idx="4356">
                  <c:v>18.27315897396036</c:v>
                </c:pt>
                <c:pt idx="4357">
                  <c:v>18.27288796948126</c:v>
                </c:pt>
                <c:pt idx="4358">
                  <c:v>18.27261696902145</c:v>
                </c:pt>
                <c:pt idx="4359">
                  <c:v>18.27234605527677</c:v>
                </c:pt>
                <c:pt idx="4360">
                  <c:v>18.27207506285415</c:v>
                </c:pt>
                <c:pt idx="4361">
                  <c:v>18.27180407445064</c:v>
                </c:pt>
                <c:pt idx="4362">
                  <c:v>18.27153309006618</c:v>
                </c:pt>
                <c:pt idx="4363">
                  <c:v>18.27126210970071</c:v>
                </c:pt>
                <c:pt idx="4364">
                  <c:v>18.27099121604392</c:v>
                </c:pt>
                <c:pt idx="4365">
                  <c:v>18.27072024371502</c:v>
                </c:pt>
                <c:pt idx="4366">
                  <c:v>18.2704492754049</c:v>
                </c:pt>
                <c:pt idx="4367">
                  <c:v>18.27017831111357</c:v>
                </c:pt>
                <c:pt idx="4368">
                  <c:v>18.2699073508409</c:v>
                </c:pt>
                <c:pt idx="4369">
                  <c:v>18.26963647727047</c:v>
                </c:pt>
                <c:pt idx="4370">
                  <c:v>18.26936552503374</c:v>
                </c:pt>
                <c:pt idx="4371">
                  <c:v>18.26909457681552</c:v>
                </c:pt>
                <c:pt idx="4372">
                  <c:v>18.26882363261572</c:v>
                </c:pt>
                <c:pt idx="4373">
                  <c:v>18.26855269243428</c:v>
                </c:pt>
                <c:pt idx="4374">
                  <c:v>18.26828183894868</c:v>
                </c:pt>
                <c:pt idx="4375">
                  <c:v>18.26801090680259</c:v>
                </c:pt>
                <c:pt idx="4376">
                  <c:v>18.26773997867468</c:v>
                </c:pt>
                <c:pt idx="4377">
                  <c:v>18.26746905456491</c:v>
                </c:pt>
                <c:pt idx="4378">
                  <c:v>18.2671981344732</c:v>
                </c:pt>
                <c:pt idx="4379">
                  <c:v>18.26692730107085</c:v>
                </c:pt>
                <c:pt idx="4380">
                  <c:v>18.26665638901386</c:v>
                </c:pt>
                <c:pt idx="4381">
                  <c:v>18.26638548097474</c:v>
                </c:pt>
                <c:pt idx="4382">
                  <c:v>18.26611457695342</c:v>
                </c:pt>
                <c:pt idx="4383">
                  <c:v>18.26584367694986</c:v>
                </c:pt>
                <c:pt idx="4384">
                  <c:v>18.26557286362925</c:v>
                </c:pt>
                <c:pt idx="4385">
                  <c:v>18.26530197165982</c:v>
                </c:pt>
                <c:pt idx="4386">
                  <c:v>18.26503108370792</c:v>
                </c:pt>
                <c:pt idx="4387">
                  <c:v>18.26476019977357</c:v>
                </c:pt>
                <c:pt idx="4388">
                  <c:v>18.26448931985664</c:v>
                </c:pt>
                <c:pt idx="4389">
                  <c:v>18.2642185266162</c:v>
                </c:pt>
                <c:pt idx="4390">
                  <c:v>18.26394765473276</c:v>
                </c:pt>
                <c:pt idx="4391">
                  <c:v>18.26367678686658</c:v>
                </c:pt>
                <c:pt idx="4392">
                  <c:v>18.2634059230176</c:v>
                </c:pt>
                <c:pt idx="4393">
                  <c:v>18.26313506318575</c:v>
                </c:pt>
                <c:pt idx="4394">
                  <c:v>18.26286429002396</c:v>
                </c:pt>
                <c:pt idx="4395">
                  <c:v>18.26259343822498</c:v>
                </c:pt>
                <c:pt idx="4396">
                  <c:v>18.26232259044293</c:v>
                </c:pt>
                <c:pt idx="4397">
                  <c:v>18.26205174667781</c:v>
                </c:pt>
                <c:pt idx="4398">
                  <c:v>18.26178090692948</c:v>
                </c:pt>
                <c:pt idx="4399">
                  <c:v>18.2615101538448</c:v>
                </c:pt>
                <c:pt idx="4400">
                  <c:v>18.26123932212872</c:v>
                </c:pt>
                <c:pt idx="4401">
                  <c:v>18.26096849442932</c:v>
                </c:pt>
                <c:pt idx="4402">
                  <c:v>18.26069767074648</c:v>
                </c:pt>
                <c:pt idx="4403">
                  <c:v>18.26042685108017</c:v>
                </c:pt>
                <c:pt idx="4404">
                  <c:v>18.26015611807103</c:v>
                </c:pt>
                <c:pt idx="4405">
                  <c:v>18.25988530643635</c:v>
                </c:pt>
                <c:pt idx="4406">
                  <c:v>18.259614498818</c:v>
                </c:pt>
                <c:pt idx="4407">
                  <c:v>18.25934369521592</c:v>
                </c:pt>
                <c:pt idx="4408">
                  <c:v>18.25907289563005</c:v>
                </c:pt>
                <c:pt idx="4409">
                  <c:v>18.25880218269493</c:v>
                </c:pt>
                <c:pt idx="4410">
                  <c:v>18.25853139114007</c:v>
                </c:pt>
                <c:pt idx="4411">
                  <c:v>18.25826060360125</c:v>
                </c:pt>
                <c:pt idx="4412">
                  <c:v>18.25798982007839</c:v>
                </c:pt>
                <c:pt idx="4413">
                  <c:v>18.25771904057142</c:v>
                </c:pt>
                <c:pt idx="4414">
                  <c:v>18.25744834770878</c:v>
                </c:pt>
                <c:pt idx="4415">
                  <c:v>18.25717757623221</c:v>
                </c:pt>
                <c:pt idx="4416">
                  <c:v>18.25690680877137</c:v>
                </c:pt>
                <c:pt idx="4417">
                  <c:v>18.25663604532618</c:v>
                </c:pt>
                <c:pt idx="4418">
                  <c:v>18.25636528589658</c:v>
                </c:pt>
                <c:pt idx="4419">
                  <c:v>18.25609461310486</c:v>
                </c:pt>
                <c:pt idx="4420">
                  <c:v>18.25582386170505</c:v>
                </c:pt>
                <c:pt idx="4421">
                  <c:v>18.25555311432064</c:v>
                </c:pt>
                <c:pt idx="4422">
                  <c:v>18.25528237095158</c:v>
                </c:pt>
                <c:pt idx="4423">
                  <c:v>18.2550116315978</c:v>
                </c:pt>
                <c:pt idx="4424">
                  <c:v>18.25474097887547</c:v>
                </c:pt>
                <c:pt idx="4425">
                  <c:v>18.25447024755086</c:v>
                </c:pt>
                <c:pt idx="4426">
                  <c:v>18.25419952024134</c:v>
                </c:pt>
                <c:pt idx="4427">
                  <c:v>18.25392879694687</c:v>
                </c:pt>
                <c:pt idx="4428">
                  <c:v>18.25365807766737</c:v>
                </c:pt>
                <c:pt idx="4429">
                  <c:v>18.25338744501288</c:v>
                </c:pt>
                <c:pt idx="4430">
                  <c:v>18.25311673376191</c:v>
                </c:pt>
                <c:pt idx="4431">
                  <c:v>18.25284602652577</c:v>
                </c:pt>
                <c:pt idx="4432">
                  <c:v>18.25257532330434</c:v>
                </c:pt>
                <c:pt idx="4433">
                  <c:v>18.25230462409758</c:v>
                </c:pt>
                <c:pt idx="4434">
                  <c:v>18.25203401150938</c:v>
                </c:pt>
                <c:pt idx="4435">
                  <c:v>18.25176332033055</c:v>
                </c:pt>
                <c:pt idx="4436">
                  <c:v>18.25149263316618</c:v>
                </c:pt>
                <c:pt idx="4437">
                  <c:v>18.25122195001627</c:v>
                </c:pt>
                <c:pt idx="4438">
                  <c:v>18.2509512708807</c:v>
                </c:pt>
                <c:pt idx="4439">
                  <c:v>18.25068067835727</c:v>
                </c:pt>
                <c:pt idx="4440">
                  <c:v>18.25041000724901</c:v>
                </c:pt>
                <c:pt idx="4441">
                  <c:v>18.25013934015492</c:v>
                </c:pt>
                <c:pt idx="4442">
                  <c:v>18.24986867707495</c:v>
                </c:pt>
                <c:pt idx="4443">
                  <c:v>18.24959801800903</c:v>
                </c:pt>
                <c:pt idx="4444">
                  <c:v>18.24932744554881</c:v>
                </c:pt>
                <c:pt idx="4445">
                  <c:v>18.24905679450958</c:v>
                </c:pt>
                <c:pt idx="4446">
                  <c:v>18.24878614748422</c:v>
                </c:pt>
                <c:pt idx="4447">
                  <c:v>18.24851550447266</c:v>
                </c:pt>
                <c:pt idx="4448">
                  <c:v>18.24824486547485</c:v>
                </c:pt>
                <c:pt idx="4449">
                  <c:v>18.2479743130763</c:v>
                </c:pt>
                <c:pt idx="4450">
                  <c:v>18.24770368210456</c:v>
                </c:pt>
                <c:pt idx="4451">
                  <c:v>18.24743305514637</c:v>
                </c:pt>
                <c:pt idx="4452">
                  <c:v>18.24716243220169</c:v>
                </c:pt>
                <c:pt idx="4453">
                  <c:v>18.24689181327043</c:v>
                </c:pt>
                <c:pt idx="4454">
                  <c:v>18.246621280932</c:v>
                </c:pt>
                <c:pt idx="4455">
                  <c:v>18.24635067002622</c:v>
                </c:pt>
                <c:pt idx="4456">
                  <c:v>18.24608006313368</c:v>
                </c:pt>
                <c:pt idx="4457">
                  <c:v>18.24580946025432</c:v>
                </c:pt>
                <c:pt idx="4458">
                  <c:v>18.24553886138808</c:v>
                </c:pt>
                <c:pt idx="4459">
                  <c:v>18.24526834910826</c:v>
                </c:pt>
                <c:pt idx="4460">
                  <c:v>18.24499775826687</c:v>
                </c:pt>
                <c:pt idx="4461">
                  <c:v>18.24472717143841</c:v>
                </c:pt>
                <c:pt idx="4462">
                  <c:v>18.24445658862284</c:v>
                </c:pt>
                <c:pt idx="4463">
                  <c:v>18.24418600982008</c:v>
                </c:pt>
                <c:pt idx="4464">
                  <c:v>18.2439155175973</c:v>
                </c:pt>
                <c:pt idx="4465">
                  <c:v>18.24364494681876</c:v>
                </c:pt>
                <c:pt idx="4466">
                  <c:v>18.24337438005286</c:v>
                </c:pt>
                <c:pt idx="4467">
                  <c:v>18.24310381729953</c:v>
                </c:pt>
                <c:pt idx="4468">
                  <c:v>18.2428332585587</c:v>
                </c:pt>
                <c:pt idx="4469">
                  <c:v>18.24256278639142</c:v>
                </c:pt>
                <c:pt idx="4470">
                  <c:v>18.24229223567419</c:v>
                </c:pt>
                <c:pt idx="4471">
                  <c:v>18.24202168896929</c:v>
                </c:pt>
                <c:pt idx="4472">
                  <c:v>18.24175114627668</c:v>
                </c:pt>
                <c:pt idx="4473">
                  <c:v>18.24148060759624</c:v>
                </c:pt>
                <c:pt idx="4474">
                  <c:v>18.24121015548292</c:v>
                </c:pt>
                <c:pt idx="4475">
                  <c:v>18.24093962482548</c:v>
                </c:pt>
                <c:pt idx="4476">
                  <c:v>18.24066909818005</c:v>
                </c:pt>
                <c:pt idx="4477">
                  <c:v>18.24039857554656</c:v>
                </c:pt>
                <c:pt idx="4478">
                  <c:v>18.24012805692498</c:v>
                </c:pt>
                <c:pt idx="4479">
                  <c:v>18.23985762486407</c:v>
                </c:pt>
                <c:pt idx="4480">
                  <c:v>18.23958711426486</c:v>
                </c:pt>
                <c:pt idx="4481">
                  <c:v>18.23931660767735</c:v>
                </c:pt>
                <c:pt idx="4482">
                  <c:v>18.23904610510148</c:v>
                </c:pt>
                <c:pt idx="4483">
                  <c:v>18.2387756065372</c:v>
                </c:pt>
                <c:pt idx="4484">
                  <c:v>18.23850519452717</c:v>
                </c:pt>
                <c:pt idx="4485">
                  <c:v>18.23823470398464</c:v>
                </c:pt>
                <c:pt idx="4486">
                  <c:v>18.23796421745351</c:v>
                </c:pt>
                <c:pt idx="4487">
                  <c:v>18.23769373493371</c:v>
                </c:pt>
                <c:pt idx="4488">
                  <c:v>18.23742325642518</c:v>
                </c:pt>
                <c:pt idx="4489">
                  <c:v>18.2371528644645</c:v>
                </c:pt>
                <c:pt idx="4490">
                  <c:v>18.23688239397711</c:v>
                </c:pt>
                <c:pt idx="4491">
                  <c:v>18.23661192750081</c:v>
                </c:pt>
                <c:pt idx="4492">
                  <c:v>18.23634146503554</c:v>
                </c:pt>
                <c:pt idx="4493">
                  <c:v>18.23607100658123</c:v>
                </c:pt>
                <c:pt idx="4494">
                  <c:v>18.23580063466833</c:v>
                </c:pt>
                <c:pt idx="4495">
                  <c:v>18.23553018423454</c:v>
                </c:pt>
                <c:pt idx="4496">
                  <c:v>18.23525973781154</c:v>
                </c:pt>
                <c:pt idx="4497">
                  <c:v>18.23498929539925</c:v>
                </c:pt>
                <c:pt idx="4498">
                  <c:v>18.23471885699762</c:v>
                </c:pt>
                <c:pt idx="4499">
                  <c:v>18.23444850513096</c:v>
                </c:pt>
                <c:pt idx="4500">
                  <c:v>18.23417807474923</c:v>
                </c:pt>
                <c:pt idx="4501">
                  <c:v>18.23390764837798</c:v>
                </c:pt>
                <c:pt idx="4502">
                  <c:v>18.23363722601713</c:v>
                </c:pt>
                <c:pt idx="4503">
                  <c:v>18.23336680766663</c:v>
                </c:pt>
                <c:pt idx="4504">
                  <c:v>18.23309647584467</c:v>
                </c:pt>
                <c:pt idx="4505">
                  <c:v>18.23282606551346</c:v>
                </c:pt>
                <c:pt idx="4506">
                  <c:v>18.23255565919241</c:v>
                </c:pt>
                <c:pt idx="4507">
                  <c:v>18.23228525688146</c:v>
                </c:pt>
                <c:pt idx="4508">
                  <c:v>18.23201485858054</c:v>
                </c:pt>
                <c:pt idx="4509">
                  <c:v>18.23174454680175</c:v>
                </c:pt>
                <c:pt idx="4510">
                  <c:v>18.23147415651951</c:v>
                </c:pt>
                <c:pt idx="4511">
                  <c:v>18.23120377024712</c:v>
                </c:pt>
                <c:pt idx="4512">
                  <c:v>18.23093338798452</c:v>
                </c:pt>
                <c:pt idx="4513">
                  <c:v>18.23066300973166</c:v>
                </c:pt>
                <c:pt idx="4514">
                  <c:v>18.23039271799448</c:v>
                </c:pt>
                <c:pt idx="4515">
                  <c:v>18.23012234775967</c:v>
                </c:pt>
                <c:pt idx="4516">
                  <c:v>18.2298519815344</c:v>
                </c:pt>
                <c:pt idx="4517">
                  <c:v>18.22958161931861</c:v>
                </c:pt>
                <c:pt idx="4518">
                  <c:v>18.22931126111225</c:v>
                </c:pt>
                <c:pt idx="4519">
                  <c:v>18.22904098941515</c:v>
                </c:pt>
                <c:pt idx="4520">
                  <c:v>18.22877063922622</c:v>
                </c:pt>
                <c:pt idx="4521">
                  <c:v>18.22850029304653</c:v>
                </c:pt>
                <c:pt idx="4522">
                  <c:v>18.22822995087601</c:v>
                </c:pt>
                <c:pt idx="4523">
                  <c:v>18.2279596127146</c:v>
                </c:pt>
                <c:pt idx="4524">
                  <c:v>18.22768936105604</c:v>
                </c:pt>
                <c:pt idx="4525">
                  <c:v>18.22741903091145</c:v>
                </c:pt>
                <c:pt idx="4526">
                  <c:v>18.22714870477579</c:v>
                </c:pt>
                <c:pt idx="4527">
                  <c:v>18.226878382649</c:v>
                </c:pt>
                <c:pt idx="4528">
                  <c:v>18.22660806453101</c:v>
                </c:pt>
                <c:pt idx="4529">
                  <c:v>18.22633783290942</c:v>
                </c:pt>
                <c:pt idx="4530">
                  <c:v>18.22606752280764</c:v>
                </c:pt>
                <c:pt idx="4531">
                  <c:v>18.22579721671447</c:v>
                </c:pt>
                <c:pt idx="4532">
                  <c:v>18.22552691462984</c:v>
                </c:pt>
                <c:pt idx="4533">
                  <c:v>18.22525661655374</c:v>
                </c:pt>
                <c:pt idx="4534">
                  <c:v>18.22498640496762</c:v>
                </c:pt>
                <c:pt idx="4535">
                  <c:v>18.22471611490709</c:v>
                </c:pt>
                <c:pt idx="4536">
                  <c:v>18.22444582885486</c:v>
                </c:pt>
                <c:pt idx="4537">
                  <c:v>18.2241755468109</c:v>
                </c:pt>
                <c:pt idx="4538">
                  <c:v>18.2239052687751</c:v>
                </c:pt>
                <c:pt idx="4539">
                  <c:v>18.22363507722288</c:v>
                </c:pt>
                <c:pt idx="4540">
                  <c:v>18.22336480720206</c:v>
                </c:pt>
                <c:pt idx="4541">
                  <c:v>18.22309454118922</c:v>
                </c:pt>
                <c:pt idx="4542">
                  <c:v>18.22282427918437</c:v>
                </c:pt>
                <c:pt idx="4543">
                  <c:v>18.22255402118736</c:v>
                </c:pt>
                <c:pt idx="4544">
                  <c:v>18.22228384969381</c:v>
                </c:pt>
                <c:pt idx="4545">
                  <c:v>18.222013599933</c:v>
                </c:pt>
                <c:pt idx="4546">
                  <c:v>18.22174335418151</c:v>
                </c:pt>
                <c:pt idx="4547">
                  <c:v>18.2214731124392</c:v>
                </c:pt>
                <c:pt idx="4548">
                  <c:v>18.22120287470602</c:v>
                </c:pt>
                <c:pt idx="4549">
                  <c:v>18.2209327234451</c:v>
                </c:pt>
                <c:pt idx="4550">
                  <c:v>18.22066249372882</c:v>
                </c:pt>
                <c:pt idx="4551">
                  <c:v>18.22039226802151</c:v>
                </c:pt>
                <c:pt idx="4552">
                  <c:v>18.22012204632308</c:v>
                </c:pt>
                <c:pt idx="4553">
                  <c:v>18.21985182863353</c:v>
                </c:pt>
                <c:pt idx="4554">
                  <c:v>18.21958169740976</c:v>
                </c:pt>
                <c:pt idx="4555">
                  <c:v>18.21931148773646</c:v>
                </c:pt>
                <c:pt idx="4556">
                  <c:v>18.21904128207181</c:v>
                </c:pt>
                <c:pt idx="4557">
                  <c:v>18.21877108041576</c:v>
                </c:pt>
                <c:pt idx="4558">
                  <c:v>18.21850088276822</c:v>
                </c:pt>
                <c:pt idx="4559">
                  <c:v>18.2182307715801</c:v>
                </c:pt>
                <c:pt idx="4560">
                  <c:v>18.21796058194823</c:v>
                </c:pt>
                <c:pt idx="4561">
                  <c:v>18.21769039632471</c:v>
                </c:pt>
                <c:pt idx="4562">
                  <c:v>18.21742021470947</c:v>
                </c:pt>
                <c:pt idx="4563">
                  <c:v>18.21715003710246</c:v>
                </c:pt>
                <c:pt idx="4564">
                  <c:v>18.2168799459484</c:v>
                </c:pt>
                <c:pt idx="4565">
                  <c:v>18.21660977635643</c:v>
                </c:pt>
                <c:pt idx="4566">
                  <c:v>18.21633961077249</c:v>
                </c:pt>
                <c:pt idx="4567">
                  <c:v>18.21606944919653</c:v>
                </c:pt>
                <c:pt idx="4568">
                  <c:v>18.21579929162849</c:v>
                </c:pt>
                <c:pt idx="4569">
                  <c:v>18.21552922050698</c:v>
                </c:pt>
                <c:pt idx="4570">
                  <c:v>18.21525907095334</c:v>
                </c:pt>
                <c:pt idx="4571">
                  <c:v>18.21498892540746</c:v>
                </c:pt>
                <c:pt idx="4572">
                  <c:v>18.21471878386925</c:v>
                </c:pt>
                <c:pt idx="4573">
                  <c:v>18.21444864633863</c:v>
                </c:pt>
                <c:pt idx="4574">
                  <c:v>18.21417859524813</c:v>
                </c:pt>
                <c:pt idx="4575">
                  <c:v>18.21390846573132</c:v>
                </c:pt>
                <c:pt idx="4576">
                  <c:v>18.21363834022192</c:v>
                </c:pt>
                <c:pt idx="4577">
                  <c:v>18.21336821871991</c:v>
                </c:pt>
                <c:pt idx="4578">
                  <c:v>18.21309810122519</c:v>
                </c:pt>
                <c:pt idx="4579">
                  <c:v>18.21282807016415</c:v>
                </c:pt>
                <c:pt idx="4580">
                  <c:v>18.21255796068262</c:v>
                </c:pt>
                <c:pt idx="4581">
                  <c:v>18.2122878552082</c:v>
                </c:pt>
                <c:pt idx="4582">
                  <c:v>18.21201775374083</c:v>
                </c:pt>
                <c:pt idx="4583">
                  <c:v>18.21174765628045</c:v>
                </c:pt>
                <c:pt idx="4584">
                  <c:v>18.21147764524734</c:v>
                </c:pt>
                <c:pt idx="4585">
                  <c:v>18.21120755579954</c:v>
                </c:pt>
                <c:pt idx="4586">
                  <c:v>18.21093747035855</c:v>
                </c:pt>
                <c:pt idx="4587">
                  <c:v>18.2106673889243</c:v>
                </c:pt>
                <c:pt idx="4588">
                  <c:v>18.21039731149673</c:v>
                </c:pt>
                <c:pt idx="4589">
                  <c:v>18.21012732049001</c:v>
                </c:pt>
                <c:pt idx="4590">
                  <c:v>18.2098572510744</c:v>
                </c:pt>
                <c:pt idx="4591">
                  <c:v>18.20958718566528</c:v>
                </c:pt>
                <c:pt idx="4592">
                  <c:v>18.20931712426261</c:v>
                </c:pt>
                <c:pt idx="4593">
                  <c:v>18.20904706686632</c:v>
                </c:pt>
                <c:pt idx="4594">
                  <c:v>18.20877709588444</c:v>
                </c:pt>
                <c:pt idx="4595">
                  <c:v>18.20850704649949</c:v>
                </c:pt>
                <c:pt idx="4596">
                  <c:v>18.2082370011207</c:v>
                </c:pt>
                <c:pt idx="4597">
                  <c:v>18.20796695974808</c:v>
                </c:pt>
                <c:pt idx="4598">
                  <c:v>18.20769692238152</c:v>
                </c:pt>
                <c:pt idx="4599">
                  <c:v>18.20742697142293</c:v>
                </c:pt>
                <c:pt idx="4600">
                  <c:v>18.20715694206711</c:v>
                </c:pt>
                <c:pt idx="4601">
                  <c:v>18.20688691671715</c:v>
                </c:pt>
                <c:pt idx="4602">
                  <c:v>18.20661689537299</c:v>
                </c:pt>
                <c:pt idx="4603">
                  <c:v>18.20634687803462</c:v>
                </c:pt>
                <c:pt idx="4604">
                  <c:v>18.20607694709783</c:v>
                </c:pt>
                <c:pt idx="4605">
                  <c:v>18.20580693776956</c:v>
                </c:pt>
                <c:pt idx="4606">
                  <c:v>18.20553693244684</c:v>
                </c:pt>
                <c:pt idx="4607">
                  <c:v>18.20526693112966</c:v>
                </c:pt>
                <c:pt idx="4608">
                  <c:v>18.20499693381795</c:v>
                </c:pt>
                <c:pt idx="4609">
                  <c:v>18.20472702290138</c:v>
                </c:pt>
                <c:pt idx="4610">
                  <c:v>18.20445703359914</c:v>
                </c:pt>
                <c:pt idx="4611">
                  <c:v>18.20418704830217</c:v>
                </c:pt>
                <c:pt idx="4612">
                  <c:v>18.2039170670104</c:v>
                </c:pt>
                <c:pt idx="4613">
                  <c:v>18.20364708972376</c:v>
                </c:pt>
                <c:pt idx="4614">
                  <c:v>18.2033771988259</c:v>
                </c:pt>
                <c:pt idx="4615">
                  <c:v>18.20310722954816</c:v>
                </c:pt>
                <c:pt idx="4616">
                  <c:v>18.20283726427537</c:v>
                </c:pt>
                <c:pt idx="4617">
                  <c:v>18.20256730300748</c:v>
                </c:pt>
                <c:pt idx="4618">
                  <c:v>18.20229734574442</c:v>
                </c:pt>
                <c:pt idx="4619">
                  <c:v>18.20202747486368</c:v>
                </c:pt>
                <c:pt idx="4620">
                  <c:v>18.2017575256089</c:v>
                </c:pt>
                <c:pt idx="4621">
                  <c:v>18.20148758035876</c:v>
                </c:pt>
                <c:pt idx="4622">
                  <c:v>18.2012176391132</c:v>
                </c:pt>
                <c:pt idx="4623">
                  <c:v>18.20094770187217</c:v>
                </c:pt>
                <c:pt idx="4624">
                  <c:v>18.20067785100706</c:v>
                </c:pt>
                <c:pt idx="4625">
                  <c:v>18.20040792177368</c:v>
                </c:pt>
                <c:pt idx="4626">
                  <c:v>18.20013799654464</c:v>
                </c:pt>
                <c:pt idx="4627">
                  <c:v>18.19986807531988</c:v>
                </c:pt>
                <c:pt idx="4628">
                  <c:v>18.19959815809934</c:v>
                </c:pt>
                <c:pt idx="4629">
                  <c:v>18.1993283272483</c:v>
                </c:pt>
                <c:pt idx="4630">
                  <c:v>18.19905841803478</c:v>
                </c:pt>
                <c:pt idx="4631">
                  <c:v>18.19878851282531</c:v>
                </c:pt>
                <c:pt idx="4632">
                  <c:v>18.19851861161981</c:v>
                </c:pt>
                <c:pt idx="4633">
                  <c:v>18.19824871441821</c:v>
                </c:pt>
                <c:pt idx="4634">
                  <c:v>18.1979789035797</c:v>
                </c:pt>
                <c:pt idx="4635">
                  <c:v>18.19770901438452</c:v>
                </c:pt>
                <c:pt idx="4636">
                  <c:v>18.19743912919307</c:v>
                </c:pt>
                <c:pt idx="4637">
                  <c:v>18.19716924800528</c:v>
                </c:pt>
                <c:pt idx="4638">
                  <c:v>18.1968993708211</c:v>
                </c:pt>
                <c:pt idx="4639">
                  <c:v>18.19662957999358</c:v>
                </c:pt>
                <c:pt idx="4640">
                  <c:v>18.1963597108152</c:v>
                </c:pt>
                <c:pt idx="4641">
                  <c:v>18.19608984564022</c:v>
                </c:pt>
                <c:pt idx="4642">
                  <c:v>18.19581998446861</c:v>
                </c:pt>
                <c:pt idx="4643">
                  <c:v>18.1955501273003</c:v>
                </c:pt>
                <c:pt idx="4644">
                  <c:v>18.19528035648223</c:v>
                </c:pt>
                <c:pt idx="4645">
                  <c:v>18.19501050731909</c:v>
                </c:pt>
                <c:pt idx="4646">
                  <c:v>18.19474066215907</c:v>
                </c:pt>
                <c:pt idx="4647">
                  <c:v>18.1944708210021</c:v>
                </c:pt>
                <c:pt idx="4648">
                  <c:v>18.1942009838481</c:v>
                </c:pt>
                <c:pt idx="4649">
                  <c:v>18.19393123303795</c:v>
                </c:pt>
                <c:pt idx="4650">
                  <c:v>18.19366140388852</c:v>
                </c:pt>
                <c:pt idx="4651">
                  <c:v>18.1933915787419</c:v>
                </c:pt>
                <c:pt idx="4652">
                  <c:v>18.19312175759802</c:v>
                </c:pt>
                <c:pt idx="4653">
                  <c:v>18.19285194045682</c:v>
                </c:pt>
                <c:pt idx="4654">
                  <c:v>18.19258220965304</c:v>
                </c:pt>
                <c:pt idx="4655">
                  <c:v>18.19231240051579</c:v>
                </c:pt>
                <c:pt idx="4656">
                  <c:v>18.19204259538101</c:v>
                </c:pt>
                <c:pt idx="4657">
                  <c:v>18.1917727942487</c:v>
                </c:pt>
                <c:pt idx="4658">
                  <c:v>18.19150299711875</c:v>
                </c:pt>
                <c:pt idx="4659">
                  <c:v>18.1912332863198</c:v>
                </c:pt>
                <c:pt idx="4660">
                  <c:v>18.19096349719318</c:v>
                </c:pt>
                <c:pt idx="4661">
                  <c:v>18.19069371206874</c:v>
                </c:pt>
                <c:pt idx="4662">
                  <c:v>18.19042393094643</c:v>
                </c:pt>
                <c:pt idx="4663">
                  <c:v>18.1901541538262</c:v>
                </c:pt>
                <c:pt idx="4664">
                  <c:v>18.18988446303053</c:v>
                </c:pt>
                <c:pt idx="4665">
                  <c:v>18.189614693913</c:v>
                </c:pt>
                <c:pt idx="4666">
                  <c:v>18.18934492879735</c:v>
                </c:pt>
                <c:pt idx="4667">
                  <c:v>18.18907516768351</c:v>
                </c:pt>
                <c:pt idx="4668">
                  <c:v>18.18880541057144</c:v>
                </c:pt>
                <c:pt idx="4669">
                  <c:v>18.18853573977752</c:v>
                </c:pt>
                <c:pt idx="4670">
                  <c:v>18.18826599066756</c:v>
                </c:pt>
                <c:pt idx="4671">
                  <c:v>18.18799624555915</c:v>
                </c:pt>
                <c:pt idx="4672">
                  <c:v>18.18772650445225</c:v>
                </c:pt>
                <c:pt idx="4673">
                  <c:v>18.1874567673468</c:v>
                </c:pt>
                <c:pt idx="4674">
                  <c:v>18.1871871165531</c:v>
                </c:pt>
                <c:pt idx="4675">
                  <c:v>18.18691738744914</c:v>
                </c:pt>
                <c:pt idx="4676">
                  <c:v>18.18664766234643</c:v>
                </c:pt>
                <c:pt idx="4677">
                  <c:v>18.18637794124493</c:v>
                </c:pt>
                <c:pt idx="4678">
                  <c:v>18.18610822414457</c:v>
                </c:pt>
                <c:pt idx="4679">
                  <c:v>18.18583859334955</c:v>
                </c:pt>
                <c:pt idx="4680">
                  <c:v>18.18556888425006</c:v>
                </c:pt>
                <c:pt idx="4681">
                  <c:v>18.18529917915151</c:v>
                </c:pt>
                <c:pt idx="4682">
                  <c:v>18.18502947805387</c:v>
                </c:pt>
                <c:pt idx="4683">
                  <c:v>18.18475978095705</c:v>
                </c:pt>
                <c:pt idx="4684">
                  <c:v>18.18449017015917</c:v>
                </c:pt>
                <c:pt idx="4685">
                  <c:v>18.1842204810626</c:v>
                </c:pt>
                <c:pt idx="4686">
                  <c:v>18.18395079596668</c:v>
                </c:pt>
                <c:pt idx="4687">
                  <c:v>18.18368111487135</c:v>
                </c:pt>
                <c:pt idx="4688">
                  <c:v>18.18341143777654</c:v>
                </c:pt>
                <c:pt idx="4689">
                  <c:v>18.18314184697423</c:v>
                </c:pt>
                <c:pt idx="4690">
                  <c:v>18.18287217787908</c:v>
                </c:pt>
                <c:pt idx="4691">
                  <c:v>18.18260251278422</c:v>
                </c:pt>
                <c:pt idx="4692">
                  <c:v>18.18233285168968</c:v>
                </c:pt>
                <c:pt idx="4693">
                  <c:v>18.18206319459534</c:v>
                </c:pt>
                <c:pt idx="4694">
                  <c:v>18.1817936237871</c:v>
                </c:pt>
                <c:pt idx="4695">
                  <c:v>18.18152397469179</c:v>
                </c:pt>
                <c:pt idx="4696">
                  <c:v>18.1812543295965</c:v>
                </c:pt>
                <c:pt idx="4697">
                  <c:v>18.18098468850117</c:v>
                </c:pt>
                <c:pt idx="4698">
                  <c:v>18.18071505140575</c:v>
                </c:pt>
                <c:pt idx="4699">
                  <c:v>18.18044550059003</c:v>
                </c:pt>
                <c:pt idx="4700">
                  <c:v>18.18017587149302</c:v>
                </c:pt>
                <c:pt idx="4701">
                  <c:v>18.17990624639573</c:v>
                </c:pt>
                <c:pt idx="4702">
                  <c:v>18.1796366252981</c:v>
                </c:pt>
                <c:pt idx="4703">
                  <c:v>18.17936700820007</c:v>
                </c:pt>
                <c:pt idx="4704">
                  <c:v>18.17909747737533</c:v>
                </c:pt>
                <c:pt idx="4705">
                  <c:v>18.17882786827509</c:v>
                </c:pt>
                <c:pt idx="4706">
                  <c:v>18.17855826317426</c:v>
                </c:pt>
                <c:pt idx="4707">
                  <c:v>18.17828866207278</c:v>
                </c:pt>
                <c:pt idx="4708">
                  <c:v>18.1780190649706</c:v>
                </c:pt>
                <c:pt idx="4709">
                  <c:v>18.17774955413528</c:v>
                </c:pt>
                <c:pt idx="4710">
                  <c:v>18.1774799650303</c:v>
                </c:pt>
                <c:pt idx="4711">
                  <c:v>18.17721037992438</c:v>
                </c:pt>
                <c:pt idx="4712">
                  <c:v>18.17694079881752</c:v>
                </c:pt>
                <c:pt idx="4713">
                  <c:v>18.17667122170964</c:v>
                </c:pt>
                <c:pt idx="4714">
                  <c:v>18.17640173086223</c:v>
                </c:pt>
                <c:pt idx="4715">
                  <c:v>18.17613216175091</c:v>
                </c:pt>
                <c:pt idx="4716">
                  <c:v>18.17586259663839</c:v>
                </c:pt>
                <c:pt idx="4717">
                  <c:v>18.1755930355246</c:v>
                </c:pt>
                <c:pt idx="4718">
                  <c:v>18.17532347840949</c:v>
                </c:pt>
                <c:pt idx="4719">
                  <c:v>18.17505400754844</c:v>
                </c:pt>
                <c:pt idx="4720">
                  <c:v>18.17478445842927</c:v>
                </c:pt>
                <c:pt idx="4721">
                  <c:v>18.1745149133086</c:v>
                </c:pt>
                <c:pt idx="4722">
                  <c:v>18.17424537218634</c:v>
                </c:pt>
                <c:pt idx="4723">
                  <c:v>18.17397583506245</c:v>
                </c:pt>
                <c:pt idx="4724">
                  <c:v>18.17370638418622</c:v>
                </c:pt>
                <c:pt idx="4725">
                  <c:v>18.17343685505766</c:v>
                </c:pt>
                <c:pt idx="4726">
                  <c:v>18.17316732992728</c:v>
                </c:pt>
                <c:pt idx="4727">
                  <c:v>18.17289780879502</c:v>
                </c:pt>
                <c:pt idx="4728">
                  <c:v>18.17262829166082</c:v>
                </c:pt>
                <c:pt idx="4729">
                  <c:v>18.17235886076787</c:v>
                </c:pt>
                <c:pt idx="4730">
                  <c:v>18.17208935162838</c:v>
                </c:pt>
                <c:pt idx="4731">
                  <c:v>18.17181984648676</c:v>
                </c:pt>
                <c:pt idx="4732">
                  <c:v>18.17155034534295</c:v>
                </c:pt>
                <c:pt idx="4733">
                  <c:v>18.1712808481969</c:v>
                </c:pt>
                <c:pt idx="4734">
                  <c:v>18.17101143728568</c:v>
                </c:pt>
                <c:pt idx="4735">
                  <c:v>18.17074194813372</c:v>
                </c:pt>
                <c:pt idx="4736">
                  <c:v>18.17047246297933</c:v>
                </c:pt>
                <c:pt idx="4737">
                  <c:v>18.17020298182244</c:v>
                </c:pt>
                <c:pt idx="4738">
                  <c:v>18.16993350466299</c:v>
                </c:pt>
                <c:pt idx="4739">
                  <c:v>18.16966411373197</c:v>
                </c:pt>
                <c:pt idx="4740">
                  <c:v>18.169394644566</c:v>
                </c:pt>
                <c:pt idx="4741">
                  <c:v>18.16912517939729</c:v>
                </c:pt>
                <c:pt idx="4742">
                  <c:v>18.16885571822577</c:v>
                </c:pt>
                <c:pt idx="4743">
                  <c:v>18.16858626105138</c:v>
                </c:pt>
                <c:pt idx="4744">
                  <c:v>18.16831689009902</c:v>
                </c:pt>
                <c:pt idx="4745">
                  <c:v>18.16804744091751</c:v>
                </c:pt>
                <c:pt idx="4746">
                  <c:v>18.16777799573294</c:v>
                </c:pt>
                <c:pt idx="4747">
                  <c:v>18.16750855454525</c:v>
                </c:pt>
                <c:pt idx="4748">
                  <c:v>18.16723911735439</c:v>
                </c:pt>
                <c:pt idx="4749">
                  <c:v>18.16696976637916</c:v>
                </c:pt>
                <c:pt idx="4750">
                  <c:v>18.16670033718055</c:v>
                </c:pt>
                <c:pt idx="4751">
                  <c:v>18.16643091197858</c:v>
                </c:pt>
                <c:pt idx="4752">
                  <c:v>18.16616149077319</c:v>
                </c:pt>
                <c:pt idx="4753">
                  <c:v>18.16589207356429</c:v>
                </c:pt>
                <c:pt idx="4754">
                  <c:v>18.16562274256464</c:v>
                </c:pt>
                <c:pt idx="4755">
                  <c:v>18.16535333334742</c:v>
                </c:pt>
                <c:pt idx="4756">
                  <c:v>18.16508392812651</c:v>
                </c:pt>
                <c:pt idx="4757">
                  <c:v>18.16481452690187</c:v>
                </c:pt>
                <c:pt idx="4758">
                  <c:v>18.16454512967344</c:v>
                </c:pt>
                <c:pt idx="4759">
                  <c:v>18.16427581864783</c:v>
                </c:pt>
                <c:pt idx="4760">
                  <c:v>18.16400642941041</c:v>
                </c:pt>
                <c:pt idx="4761">
                  <c:v>18.16373704416901</c:v>
                </c:pt>
                <c:pt idx="4762">
                  <c:v>18.1634676629236</c:v>
                </c:pt>
                <c:pt idx="4763">
                  <c:v>18.16319828567408</c:v>
                </c:pt>
                <c:pt idx="4764">
                  <c:v>18.16292899462096</c:v>
                </c:pt>
                <c:pt idx="4765">
                  <c:v>18.16265962536182</c:v>
                </c:pt>
                <c:pt idx="4766">
                  <c:v>18.16239026009843</c:v>
                </c:pt>
                <c:pt idx="4767">
                  <c:v>18.16212089883068</c:v>
                </c:pt>
                <c:pt idx="4768">
                  <c:v>18.16185154155852</c:v>
                </c:pt>
                <c:pt idx="4769">
                  <c:v>18.16158227047637</c:v>
                </c:pt>
                <c:pt idx="4770">
                  <c:v>18.161312921194</c:v>
                </c:pt>
                <c:pt idx="4771">
                  <c:v>18.16104357590702</c:v>
                </c:pt>
                <c:pt idx="4772">
                  <c:v>18.16077423461541</c:v>
                </c:pt>
                <c:pt idx="4773">
                  <c:v>18.16050489731908</c:v>
                </c:pt>
                <c:pt idx="4774">
                  <c:v>18.16023564620635</c:v>
                </c:pt>
                <c:pt idx="4775">
                  <c:v>18.15996631689918</c:v>
                </c:pt>
                <c:pt idx="4776">
                  <c:v>18.15969699158712</c:v>
                </c:pt>
                <c:pt idx="4777">
                  <c:v>18.15942767027009</c:v>
                </c:pt>
                <c:pt idx="4778">
                  <c:v>18.15915835294804</c:v>
                </c:pt>
                <c:pt idx="4779">
                  <c:v>18.1588891218032</c:v>
                </c:pt>
                <c:pt idx="4780">
                  <c:v>18.15861981246968</c:v>
                </c:pt>
                <c:pt idx="4781">
                  <c:v>18.15835050713099</c:v>
                </c:pt>
                <c:pt idx="4782">
                  <c:v>18.15808120578702</c:v>
                </c:pt>
                <c:pt idx="4783">
                  <c:v>18.15781190843772</c:v>
                </c:pt>
                <c:pt idx="4784">
                  <c:v>18.15754269725921</c:v>
                </c:pt>
                <c:pt idx="4785">
                  <c:v>18.15727340789784</c:v>
                </c:pt>
                <c:pt idx="4786">
                  <c:v>18.15700412253096</c:v>
                </c:pt>
                <c:pt idx="4787">
                  <c:v>18.1567348411585</c:v>
                </c:pt>
                <c:pt idx="4788">
                  <c:v>18.1564655637804</c:v>
                </c:pt>
                <c:pt idx="4789">
                  <c:v>18.1561963725667</c:v>
                </c:pt>
                <c:pt idx="4790">
                  <c:v>18.15592710317592</c:v>
                </c:pt>
                <c:pt idx="4791">
                  <c:v>18.15565783777932</c:v>
                </c:pt>
                <c:pt idx="4792">
                  <c:v>18.15538857637683</c:v>
                </c:pt>
                <c:pt idx="4793">
                  <c:v>18.1551193189684</c:v>
                </c:pt>
                <c:pt idx="4794">
                  <c:v>18.15485014771795</c:v>
                </c:pt>
                <c:pt idx="4795">
                  <c:v>18.15458089829622</c:v>
                </c:pt>
                <c:pt idx="4796">
                  <c:v>18.15431165286836</c:v>
                </c:pt>
                <c:pt idx="4797">
                  <c:v>18.1540424114343</c:v>
                </c:pt>
                <c:pt idx="4798">
                  <c:v>18.153773173994</c:v>
                </c:pt>
                <c:pt idx="4799">
                  <c:v>18.15350402270527</c:v>
                </c:pt>
                <c:pt idx="4800">
                  <c:v>18.15323479325106</c:v>
                </c:pt>
                <c:pt idx="4801">
                  <c:v>18.1529655677904</c:v>
                </c:pt>
                <c:pt idx="4802">
                  <c:v>18.15269634632321</c:v>
                </c:pt>
                <c:pt idx="4803">
                  <c:v>18.15242712884951</c:v>
                </c:pt>
                <c:pt idx="4804">
                  <c:v>18.15215799752097</c:v>
                </c:pt>
                <c:pt idx="4805">
                  <c:v>18.15188878803271</c:v>
                </c:pt>
                <c:pt idx="4806">
                  <c:v>18.15161958253772</c:v>
                </c:pt>
                <c:pt idx="4807">
                  <c:v>18.15135038103591</c:v>
                </c:pt>
                <c:pt idx="4808">
                  <c:v>18.15108118352722</c:v>
                </c:pt>
                <c:pt idx="4809">
                  <c:v>18.15081207215733</c:v>
                </c:pt>
                <c:pt idx="4810">
                  <c:v>18.15054288263351</c:v>
                </c:pt>
                <c:pt idx="4811">
                  <c:v>18.15027369710263</c:v>
                </c:pt>
                <c:pt idx="4812">
                  <c:v>18.15000451556463</c:v>
                </c:pt>
                <c:pt idx="4813">
                  <c:v>18.14973533801945</c:v>
                </c:pt>
                <c:pt idx="4814">
                  <c:v>18.14946624660666</c:v>
                </c:pt>
                <c:pt idx="4815">
                  <c:v>18.14919707704573</c:v>
                </c:pt>
                <c:pt idx="4816">
                  <c:v>18.14892791147743</c:v>
                </c:pt>
                <c:pt idx="4817">
                  <c:v>18.1486587499017</c:v>
                </c:pt>
                <c:pt idx="4818">
                  <c:v>18.14838959231849</c:v>
                </c:pt>
                <c:pt idx="4819">
                  <c:v>18.14812052086127</c:v>
                </c:pt>
                <c:pt idx="4820">
                  <c:v>18.14785137126168</c:v>
                </c:pt>
                <c:pt idx="4821">
                  <c:v>18.14758222565442</c:v>
                </c:pt>
                <c:pt idx="4822">
                  <c:v>18.14731308403942</c:v>
                </c:pt>
                <c:pt idx="4823">
                  <c:v>18.14704394641664</c:v>
                </c:pt>
                <c:pt idx="4824">
                  <c:v>18.14677489491344</c:v>
                </c:pt>
                <c:pt idx="4825">
                  <c:v>18.14650576527366</c:v>
                </c:pt>
                <c:pt idx="4826">
                  <c:v>18.14623663962588</c:v>
                </c:pt>
                <c:pt idx="4827">
                  <c:v>18.1459675179701</c:v>
                </c:pt>
                <c:pt idx="4828">
                  <c:v>18.14569840030619</c:v>
                </c:pt>
                <c:pt idx="4829">
                  <c:v>18.14542936875548</c:v>
                </c:pt>
                <c:pt idx="4830">
                  <c:v>18.14516025907396</c:v>
                </c:pt>
                <c:pt idx="4831">
                  <c:v>18.14489115338416</c:v>
                </c:pt>
                <c:pt idx="4832">
                  <c:v>18.14462205168602</c:v>
                </c:pt>
                <c:pt idx="4833">
                  <c:v>18.14435295397946</c:v>
                </c:pt>
                <c:pt idx="4834">
                  <c:v>18.14408394237969</c:v>
                </c:pt>
                <c:pt idx="4835">
                  <c:v>18.1438148526549</c:v>
                </c:pt>
                <c:pt idx="4836">
                  <c:v>18.14354576692152</c:v>
                </c:pt>
                <c:pt idx="4837">
                  <c:v>18.14327668517948</c:v>
                </c:pt>
                <c:pt idx="4838">
                  <c:v>18.14300760742873</c:v>
                </c:pt>
                <c:pt idx="4839">
                  <c:v>18.14273861577837</c:v>
                </c:pt>
                <c:pt idx="4840">
                  <c:v>18.14246954600877</c:v>
                </c:pt>
                <c:pt idx="4841">
                  <c:v>18.14220048023027</c:v>
                </c:pt>
                <c:pt idx="4842">
                  <c:v>18.1419314184428</c:v>
                </c:pt>
                <c:pt idx="4843">
                  <c:v>18.14166236064631</c:v>
                </c:pt>
                <c:pt idx="4844">
                  <c:v>18.14139338894381</c:v>
                </c:pt>
                <c:pt idx="4845">
                  <c:v>18.14112433912786</c:v>
                </c:pt>
                <c:pt idx="4846">
                  <c:v>18.1408552933027</c:v>
                </c:pt>
                <c:pt idx="4847">
                  <c:v>18.14058625146827</c:v>
                </c:pt>
                <c:pt idx="4848">
                  <c:v>18.1403172136245</c:v>
                </c:pt>
                <c:pt idx="4849">
                  <c:v>18.14004826186833</c:v>
                </c:pt>
                <c:pt idx="4850">
                  <c:v>18.13977923200449</c:v>
                </c:pt>
                <c:pt idx="4851">
                  <c:v>18.13951020613112</c:v>
                </c:pt>
                <c:pt idx="4852">
                  <c:v>18.13924118424818</c:v>
                </c:pt>
                <c:pt idx="4853">
                  <c:v>18.1389721663556</c:v>
                </c:pt>
                <c:pt idx="4854">
                  <c:v>18.13870323454421</c:v>
                </c:pt>
                <c:pt idx="4855">
                  <c:v>18.13843422463094</c:v>
                </c:pt>
                <c:pt idx="4856">
                  <c:v>18.13816521870784</c:v>
                </c:pt>
                <c:pt idx="4857">
                  <c:v>18.13789621677484</c:v>
                </c:pt>
                <c:pt idx="4858">
                  <c:v>18.1376272188319</c:v>
                </c:pt>
                <c:pt idx="4859">
                  <c:v>18.13735830696377</c:v>
                </c:pt>
                <c:pt idx="4860">
                  <c:v>18.13708931699952</c:v>
                </c:pt>
                <c:pt idx="4861">
                  <c:v>18.13682033102513</c:v>
                </c:pt>
                <c:pt idx="4862">
                  <c:v>18.13655134904055</c:v>
                </c:pt>
                <c:pt idx="4863">
                  <c:v>18.13628237104572</c:v>
                </c:pt>
                <c:pt idx="4864">
                  <c:v>18.13601347911929</c:v>
                </c:pt>
                <c:pt idx="4865">
                  <c:v>18.13574450910253</c:v>
                </c:pt>
                <c:pt idx="4866">
                  <c:v>18.13547554307532</c:v>
                </c:pt>
                <c:pt idx="4867">
                  <c:v>18.13520658103761</c:v>
                </c:pt>
                <c:pt idx="4868">
                  <c:v>18.13493762298934</c:v>
                </c:pt>
                <c:pt idx="4869">
                  <c:v>18.13466875100308</c:v>
                </c:pt>
                <c:pt idx="4870">
                  <c:v>18.13439980093226</c:v>
                </c:pt>
                <c:pt idx="4871">
                  <c:v>18.1341308548507</c:v>
                </c:pt>
                <c:pt idx="4872">
                  <c:v>18.13386191275832</c:v>
                </c:pt>
                <c:pt idx="4873">
                  <c:v>18.13359297465507</c:v>
                </c:pt>
                <c:pt idx="4874">
                  <c:v>18.13332412260744</c:v>
                </c:pt>
                <c:pt idx="4875">
                  <c:v>18.13305519248103</c:v>
                </c:pt>
                <c:pt idx="4876">
                  <c:v>18.13278626634357</c:v>
                </c:pt>
                <c:pt idx="4877">
                  <c:v>18.13251734419498</c:v>
                </c:pt>
                <c:pt idx="4878">
                  <c:v>18.13224842603521</c:v>
                </c:pt>
                <c:pt idx="4879">
                  <c:v>18.13197959392467</c:v>
                </c:pt>
                <c:pt idx="4880">
                  <c:v>18.13171068374113</c:v>
                </c:pt>
                <c:pt idx="4881">
                  <c:v>18.13144177754622</c:v>
                </c:pt>
                <c:pt idx="4882">
                  <c:v>18.13117287533989</c:v>
                </c:pt>
                <c:pt idx="4883">
                  <c:v>18.13090397712206</c:v>
                </c:pt>
                <c:pt idx="4884">
                  <c:v>18.13063516494707</c:v>
                </c:pt>
                <c:pt idx="4885">
                  <c:v>18.13036627470485</c:v>
                </c:pt>
                <c:pt idx="4886">
                  <c:v>18.13009738845096</c:v>
                </c:pt>
                <c:pt idx="4887">
                  <c:v>18.12982850618534</c:v>
                </c:pt>
                <c:pt idx="4888">
                  <c:v>18.12955962790791</c:v>
                </c:pt>
                <c:pt idx="4889">
                  <c:v>18.12929083566693</c:v>
                </c:pt>
                <c:pt idx="4890">
                  <c:v>18.1290219653645</c:v>
                </c:pt>
                <c:pt idx="4891">
                  <c:v>18.1287530990501</c:v>
                </c:pt>
                <c:pt idx="4892">
                  <c:v>18.12848423672362</c:v>
                </c:pt>
                <c:pt idx="4893">
                  <c:v>18.12821537838508</c:v>
                </c:pt>
                <c:pt idx="4894">
                  <c:v>18.12794660607656</c:v>
                </c:pt>
                <c:pt idx="4895">
                  <c:v>18.12767775571238</c:v>
                </c:pt>
                <c:pt idx="4896">
                  <c:v>18.12740890933591</c:v>
                </c:pt>
                <c:pt idx="4897">
                  <c:v>18.12714006694709</c:v>
                </c:pt>
                <c:pt idx="4898">
                  <c:v>18.12687122854584</c:v>
                </c:pt>
                <c:pt idx="4899">
                  <c:v>18.12660247616827</c:v>
                </c:pt>
                <c:pt idx="4900">
                  <c:v>18.12633364574079</c:v>
                </c:pt>
                <c:pt idx="4901">
                  <c:v>18.12606481930072</c:v>
                </c:pt>
                <c:pt idx="4902">
                  <c:v>18.12579599684798</c:v>
                </c:pt>
                <c:pt idx="4903">
                  <c:v>18.12552717838253</c:v>
                </c:pt>
                <c:pt idx="4904">
                  <c:v>18.12525844593434</c:v>
                </c:pt>
                <c:pt idx="4905">
                  <c:v>18.12498963544203</c:v>
                </c:pt>
                <c:pt idx="4906">
                  <c:v>18.12472082893681</c:v>
                </c:pt>
                <c:pt idx="4907">
                  <c:v>18.12445202641863</c:v>
                </c:pt>
                <c:pt idx="4908">
                  <c:v>18.12418322788741</c:v>
                </c:pt>
                <c:pt idx="4909">
                  <c:v>18.12391451536708</c:v>
                </c:pt>
                <c:pt idx="4910">
                  <c:v>18.1236457248084</c:v>
                </c:pt>
                <c:pt idx="4911">
                  <c:v>18.1233769382365</c:v>
                </c:pt>
                <c:pt idx="4912">
                  <c:v>18.12310815565132</c:v>
                </c:pt>
                <c:pt idx="4913">
                  <c:v>18.12283937705281</c:v>
                </c:pt>
                <c:pt idx="4914">
                  <c:v>18.12257068445878</c:v>
                </c:pt>
                <c:pt idx="4915">
                  <c:v>18.12230191383219</c:v>
                </c:pt>
                <c:pt idx="4916">
                  <c:v>18.12203314719207</c:v>
                </c:pt>
                <c:pt idx="4917">
                  <c:v>18.12176438453836</c:v>
                </c:pt>
                <c:pt idx="4918">
                  <c:v>18.12149562587101</c:v>
                </c:pt>
                <c:pt idx="4919">
                  <c:v>18.12122695320176</c:v>
                </c:pt>
                <c:pt idx="4920">
                  <c:v>18.12095820250571</c:v>
                </c:pt>
                <c:pt idx="4921">
                  <c:v>18.12068945579583</c:v>
                </c:pt>
                <c:pt idx="4922">
                  <c:v>18.12042071307205</c:v>
                </c:pt>
                <c:pt idx="4923">
                  <c:v>18.12015197433432</c:v>
                </c:pt>
                <c:pt idx="4924">
                  <c:v>18.1198833215883</c:v>
                </c:pt>
                <c:pt idx="4925">
                  <c:v>18.11961459082126</c:v>
                </c:pt>
                <c:pt idx="4926">
                  <c:v>18.11934586404007</c:v>
                </c:pt>
                <c:pt idx="4927">
                  <c:v>18.1190771412447</c:v>
                </c:pt>
                <c:pt idx="4928">
                  <c:v>18.11880842243504</c:v>
                </c:pt>
                <c:pt idx="4929">
                  <c:v>18.11853978961071</c:v>
                </c:pt>
                <c:pt idx="4930">
                  <c:v>18.11827107877113</c:v>
                </c:pt>
                <c:pt idx="4931">
                  <c:v>18.11800237191711</c:v>
                </c:pt>
                <c:pt idx="4932">
                  <c:v>18.11773366904857</c:v>
                </c:pt>
                <c:pt idx="4933">
                  <c:v>18.11746497016547</c:v>
                </c:pt>
                <c:pt idx="4934">
                  <c:v>18.11719635726129</c:v>
                </c:pt>
                <c:pt idx="4935">
                  <c:v>18.11692766634764</c:v>
                </c:pt>
                <c:pt idx="4936">
                  <c:v>18.11665897941923</c:v>
                </c:pt>
                <c:pt idx="4937">
                  <c:v>18.11639029647601</c:v>
                </c:pt>
                <c:pt idx="4938">
                  <c:v>18.1161216175179</c:v>
                </c:pt>
                <c:pt idx="4939">
                  <c:v>18.11585302453234</c:v>
                </c:pt>
                <c:pt idx="4940">
                  <c:v>18.11558435354307</c:v>
                </c:pt>
                <c:pt idx="4941">
                  <c:v>18.11531568653874</c:v>
                </c:pt>
                <c:pt idx="4942">
                  <c:v>18.11504702351929</c:v>
                </c:pt>
                <c:pt idx="4943">
                  <c:v>18.11477836448464</c:v>
                </c:pt>
                <c:pt idx="4944">
                  <c:v>18.11450979141615</c:v>
                </c:pt>
                <c:pt idx="4945">
                  <c:v>18.11424114034973</c:v>
                </c:pt>
                <c:pt idx="4946">
                  <c:v>18.11397249326794</c:v>
                </c:pt>
                <c:pt idx="4947">
                  <c:v>18.11370385017072</c:v>
                </c:pt>
                <c:pt idx="4948">
                  <c:v>18.11343521105799</c:v>
                </c:pt>
                <c:pt idx="4949">
                  <c:v>18.11316665790504</c:v>
                </c:pt>
                <c:pt idx="4950">
                  <c:v>18.11289802675992</c:v>
                </c:pt>
                <c:pt idx="4951">
                  <c:v>18.11262939959913</c:v>
                </c:pt>
                <c:pt idx="4952">
                  <c:v>18.1123607764226</c:v>
                </c:pt>
                <c:pt idx="4953">
                  <c:v>18.11209215723025</c:v>
                </c:pt>
                <c:pt idx="4954">
                  <c:v>18.1118236239913</c:v>
                </c:pt>
                <c:pt idx="4955">
                  <c:v>18.11155501276594</c:v>
                </c:pt>
                <c:pt idx="4956">
                  <c:v>18.1112864055246</c:v>
                </c:pt>
                <c:pt idx="4957">
                  <c:v>18.11101780226721</c:v>
                </c:pt>
                <c:pt idx="4958">
                  <c:v>18.11074920299371</c:v>
                </c:pt>
                <c:pt idx="4959">
                  <c:v>18.11048068966721</c:v>
                </c:pt>
                <c:pt idx="4960">
                  <c:v>18.11021209836008</c:v>
                </c:pt>
                <c:pt idx="4961">
                  <c:v>18.10994351103666</c:v>
                </c:pt>
                <c:pt idx="4962">
                  <c:v>18.10967492769688</c:v>
                </c:pt>
                <c:pt idx="4963">
                  <c:v>18.10940634834068</c:v>
                </c:pt>
                <c:pt idx="4964">
                  <c:v>18.10913785492508</c:v>
                </c:pt>
                <c:pt idx="4965">
                  <c:v>18.10886928353465</c:v>
                </c:pt>
                <c:pt idx="4966">
                  <c:v>18.10860071612761</c:v>
                </c:pt>
                <c:pt idx="4967">
                  <c:v>18.10833215270388</c:v>
                </c:pt>
                <c:pt idx="4968">
                  <c:v>18.10806359326346</c:v>
                </c:pt>
                <c:pt idx="4969">
                  <c:v>18.10779511975725</c:v>
                </c:pt>
                <c:pt idx="4970">
                  <c:v>18.10752656828195</c:v>
                </c:pt>
                <c:pt idx="4971">
                  <c:v>18.10725802078975</c:v>
                </c:pt>
                <c:pt idx="4972">
                  <c:v>18.10698947728056</c:v>
                </c:pt>
                <c:pt idx="4973">
                  <c:v>18.10672093775435</c:v>
                </c:pt>
                <c:pt idx="4974">
                  <c:v>18.10645248415597</c:v>
                </c:pt>
                <c:pt idx="4975">
                  <c:v>18.10618395259428</c:v>
                </c:pt>
                <c:pt idx="4976">
                  <c:v>18.10591542501537</c:v>
                </c:pt>
                <c:pt idx="4977">
                  <c:v>18.10564690141918</c:v>
                </c:pt>
                <c:pt idx="4978">
                  <c:v>18.10537838180564</c:v>
                </c:pt>
                <c:pt idx="4979">
                  <c:v>18.10510994811356</c:v>
                </c:pt>
                <c:pt idx="4980">
                  <c:v>18.10484143646393</c:v>
                </c:pt>
                <c:pt idx="4981">
                  <c:v>18.10457292879678</c:v>
                </c:pt>
                <c:pt idx="4982">
                  <c:v>18.10430442511204</c:v>
                </c:pt>
                <c:pt idx="4983">
                  <c:v>18.10403592540964</c:v>
                </c:pt>
                <c:pt idx="4984">
                  <c:v>18.10376751162231</c:v>
                </c:pt>
                <c:pt idx="4985">
                  <c:v>18.10349901988321</c:v>
                </c:pt>
                <c:pt idx="4986">
                  <c:v>18.10323053212628</c:v>
                </c:pt>
                <c:pt idx="4987">
                  <c:v>18.10296204835144</c:v>
                </c:pt>
                <c:pt idx="4988">
                  <c:v>18.10269356855865</c:v>
                </c:pt>
                <c:pt idx="4989">
                  <c:v>18.10242517467454</c:v>
                </c:pt>
                <c:pt idx="4990">
                  <c:v>18.10215670284442</c:v>
                </c:pt>
                <c:pt idx="4991">
                  <c:v>18.10188823499616</c:v>
                </c:pt>
                <c:pt idx="4992">
                  <c:v>18.10161977112968</c:v>
                </c:pt>
                <c:pt idx="4993">
                  <c:v>18.10135131124496</c:v>
                </c:pt>
                <c:pt idx="4994">
                  <c:v>18.10108293726253</c:v>
                </c:pt>
                <c:pt idx="4995">
                  <c:v>18.10081448533986</c:v>
                </c:pt>
                <c:pt idx="4996">
                  <c:v>18.10054603739874</c:v>
                </c:pt>
                <c:pt idx="4997">
                  <c:v>18.1002775934391</c:v>
                </c:pt>
                <c:pt idx="4998">
                  <c:v>18.10000915346088</c:v>
                </c:pt>
                <c:pt idx="4999">
                  <c:v>18.09974079937859</c:v>
                </c:pt>
                <c:pt idx="5000">
                  <c:v>18.09947236736182</c:v>
                </c:pt>
                <c:pt idx="5001">
                  <c:v>18.09920393932628</c:v>
                </c:pt>
                <c:pt idx="5002">
                  <c:v>18.09893551527194</c:v>
                </c:pt>
                <c:pt idx="5003">
                  <c:v>18.09866709519871</c:v>
                </c:pt>
                <c:pt idx="5004">
                  <c:v>18.09839876101502</c:v>
                </c:pt>
                <c:pt idx="5005">
                  <c:v>18.09813034890261</c:v>
                </c:pt>
                <c:pt idx="5006">
                  <c:v>18.09786194077114</c:v>
                </c:pt>
                <c:pt idx="5007">
                  <c:v>18.09759353662054</c:v>
                </c:pt>
                <c:pt idx="5008">
                  <c:v>18.09732513645075</c:v>
                </c:pt>
                <c:pt idx="5009">
                  <c:v>18.09705682216411</c:v>
                </c:pt>
                <c:pt idx="5010">
                  <c:v>18.09678842995453</c:v>
                </c:pt>
                <c:pt idx="5011">
                  <c:v>18.09652004172558</c:v>
                </c:pt>
                <c:pt idx="5012">
                  <c:v>18.09625165747718</c:v>
                </c:pt>
                <c:pt idx="5013">
                  <c:v>18.09598327720929</c:v>
                </c:pt>
                <c:pt idx="5014">
                  <c:v>18.09571498281817</c:v>
                </c:pt>
                <c:pt idx="5015">
                  <c:v>18.09544661050985</c:v>
                </c:pt>
                <c:pt idx="5016">
                  <c:v>18.09517824218188</c:v>
                </c:pt>
                <c:pt idx="5017">
                  <c:v>18.09490987783417</c:v>
                </c:pt>
                <c:pt idx="5018">
                  <c:v>18.09464151746663</c:v>
                </c:pt>
                <c:pt idx="5019">
                  <c:v>18.0943732429695</c:v>
                </c:pt>
                <c:pt idx="5020">
                  <c:v>18.09410489056095</c:v>
                </c:pt>
                <c:pt idx="5021">
                  <c:v>18.0938365421324</c:v>
                </c:pt>
                <c:pt idx="5022">
                  <c:v>18.0935681976838</c:v>
                </c:pt>
                <c:pt idx="5023">
                  <c:v>18.09329985721509</c:v>
                </c:pt>
                <c:pt idx="5024">
                  <c:v>18.09303160261039</c:v>
                </c:pt>
                <c:pt idx="5025">
                  <c:v>18.09276327010002</c:v>
                </c:pt>
                <c:pt idx="5026">
                  <c:v>18.0924949415694</c:v>
                </c:pt>
                <c:pt idx="5027">
                  <c:v>18.09222661701839</c:v>
                </c:pt>
                <c:pt idx="5028">
                  <c:v>18.09195829644695</c:v>
                </c:pt>
                <c:pt idx="5029">
                  <c:v>18.09169006173315</c:v>
                </c:pt>
                <c:pt idx="5030">
                  <c:v>18.09142174911947</c:v>
                </c:pt>
                <c:pt idx="5031">
                  <c:v>18.09115344048518</c:v>
                </c:pt>
                <c:pt idx="5032">
                  <c:v>18.09088513583022</c:v>
                </c:pt>
                <c:pt idx="5033">
                  <c:v>18.09061683515452</c:v>
                </c:pt>
                <c:pt idx="5034">
                  <c:v>18.09034862033008</c:v>
                </c:pt>
                <c:pt idx="5035">
                  <c:v>18.09008032761152</c:v>
                </c:pt>
                <c:pt idx="5036">
                  <c:v>18.08981203887205</c:v>
                </c:pt>
                <c:pt idx="5037">
                  <c:v>18.08954375411158</c:v>
                </c:pt>
                <c:pt idx="5038">
                  <c:v>18.0892754733301</c:v>
                </c:pt>
                <c:pt idx="5039">
                  <c:v>18.08900727839348</c:v>
                </c:pt>
                <c:pt idx="5040">
                  <c:v>18.08873900556848</c:v>
                </c:pt>
                <c:pt idx="5041">
                  <c:v>18.08847073672228</c:v>
                </c:pt>
                <c:pt idx="5042">
                  <c:v>18.08820247185481</c:v>
                </c:pt>
                <c:pt idx="5043">
                  <c:v>18.08793421096598</c:v>
                </c:pt>
                <c:pt idx="5044">
                  <c:v>18.08766603591564</c:v>
                </c:pt>
                <c:pt idx="5045">
                  <c:v>18.08739778298271</c:v>
                </c:pt>
                <c:pt idx="5046">
                  <c:v>18.08712953402822</c:v>
                </c:pt>
                <c:pt idx="5047">
                  <c:v>18.08686128905218</c:v>
                </c:pt>
                <c:pt idx="5048">
                  <c:v>18.08659304805446</c:v>
                </c:pt>
                <c:pt idx="5049">
                  <c:v>18.08632489288887</c:v>
                </c:pt>
                <c:pt idx="5050">
                  <c:v>18.08605665984644</c:v>
                </c:pt>
                <c:pt idx="5051">
                  <c:v>18.08578843078217</c:v>
                </c:pt>
                <c:pt idx="5052">
                  <c:v>18.085520205696</c:v>
                </c:pt>
                <c:pt idx="5053">
                  <c:v>18.08525198458786</c:v>
                </c:pt>
                <c:pt idx="5054">
                  <c:v>18.08498384930547</c:v>
                </c:pt>
                <c:pt idx="5055">
                  <c:v>18.084715636152</c:v>
                </c:pt>
                <c:pt idx="5056">
                  <c:v>18.08444742697639</c:v>
                </c:pt>
                <c:pt idx="5057">
                  <c:v>18.08417922177856</c:v>
                </c:pt>
                <c:pt idx="5058">
                  <c:v>18.08391102055846</c:v>
                </c:pt>
                <c:pt idx="5059">
                  <c:v>18.08364290515771</c:v>
                </c:pt>
                <c:pt idx="5060">
                  <c:v>18.08337471189169</c:v>
                </c:pt>
                <c:pt idx="5061">
                  <c:v>18.08310652260318</c:v>
                </c:pt>
                <c:pt idx="5062">
                  <c:v>18.08283833729217</c:v>
                </c:pt>
                <c:pt idx="5063">
                  <c:v>18.08257015595857</c:v>
                </c:pt>
                <c:pt idx="5064">
                  <c:v>18.08230206043794</c:v>
                </c:pt>
                <c:pt idx="5065">
                  <c:v>18.08203388705778</c:v>
                </c:pt>
                <c:pt idx="5066">
                  <c:v>18.08176571765487</c:v>
                </c:pt>
                <c:pt idx="5067">
                  <c:v>18.08149755222912</c:v>
                </c:pt>
                <c:pt idx="5068">
                  <c:v>18.08122939078048</c:v>
                </c:pt>
                <c:pt idx="5069">
                  <c:v>18.08096131513846</c:v>
                </c:pt>
                <c:pt idx="5070">
                  <c:v>18.08069316164264</c:v>
                </c:pt>
                <c:pt idx="5071">
                  <c:v>18.08042501212373</c:v>
                </c:pt>
                <c:pt idx="5072">
                  <c:v>18.08015686658172</c:v>
                </c:pt>
                <c:pt idx="5073">
                  <c:v>18.0798887250165</c:v>
                </c:pt>
                <c:pt idx="5074">
                  <c:v>18.07962066925152</c:v>
                </c:pt>
                <c:pt idx="5075">
                  <c:v>18.0793525356385</c:v>
                </c:pt>
                <c:pt idx="5076">
                  <c:v>18.07908440600211</c:v>
                </c:pt>
                <c:pt idx="5077">
                  <c:v>18.07881628034227</c:v>
                </c:pt>
                <c:pt idx="5078">
                  <c:v>18.07854815865893</c:v>
                </c:pt>
                <c:pt idx="5079">
                  <c:v>18.07828012276945</c:v>
                </c:pt>
                <c:pt idx="5080">
                  <c:v>18.0780120090377</c:v>
                </c:pt>
                <c:pt idx="5081">
                  <c:v>18.07774389928225</c:v>
                </c:pt>
                <c:pt idx="5082">
                  <c:v>18.07747579350306</c:v>
                </c:pt>
                <c:pt idx="5083">
                  <c:v>18.07720769170006</c:v>
                </c:pt>
                <c:pt idx="5084">
                  <c:v>18.07693967568454</c:v>
                </c:pt>
                <c:pt idx="5085">
                  <c:v>18.07667158183251</c:v>
                </c:pt>
                <c:pt idx="5086">
                  <c:v>18.0764034919565</c:v>
                </c:pt>
                <c:pt idx="5087">
                  <c:v>18.0761354060564</c:v>
                </c:pt>
                <c:pt idx="5088">
                  <c:v>18.0758673241322</c:v>
                </c:pt>
                <c:pt idx="5089">
                  <c:v>18.07559932798911</c:v>
                </c:pt>
                <c:pt idx="5090">
                  <c:v>18.07533125401526</c:v>
                </c:pt>
                <c:pt idx="5091">
                  <c:v>18.07506318401711</c:v>
                </c:pt>
                <c:pt idx="5092">
                  <c:v>18.0747951179946</c:v>
                </c:pt>
                <c:pt idx="5093">
                  <c:v>18.07452705594764</c:v>
                </c:pt>
                <c:pt idx="5094">
                  <c:v>18.07425907967544</c:v>
                </c:pt>
                <c:pt idx="5095">
                  <c:v>18.07399102557823</c:v>
                </c:pt>
                <c:pt idx="5096">
                  <c:v>18.07372297545641</c:v>
                </c:pt>
                <c:pt idx="5097">
                  <c:v>18.07345492930992</c:v>
                </c:pt>
                <c:pt idx="5098">
                  <c:v>18.07318688713869</c:v>
                </c:pt>
                <c:pt idx="5099">
                  <c:v>18.07291893073582</c:v>
                </c:pt>
                <c:pt idx="5100">
                  <c:v>18.07265089651372</c:v>
                </c:pt>
                <c:pt idx="5101">
                  <c:v>18.0723828662667</c:v>
                </c:pt>
                <c:pt idx="5102">
                  <c:v>18.0721148399947</c:v>
                </c:pt>
                <c:pt idx="5103">
                  <c:v>18.07184681769765</c:v>
                </c:pt>
                <c:pt idx="5104">
                  <c:v>18.07157888116259</c:v>
                </c:pt>
                <c:pt idx="5105">
                  <c:v>18.07131086681405</c:v>
                </c:pt>
                <c:pt idx="5106">
                  <c:v>18.07104285644028</c:v>
                </c:pt>
                <c:pt idx="5107">
                  <c:v>18.07077485004122</c:v>
                </c:pt>
                <c:pt idx="5108">
                  <c:v>18.07050684761681</c:v>
                </c:pt>
                <c:pt idx="5109">
                  <c:v>18.07023893094802</c:v>
                </c:pt>
                <c:pt idx="5110">
                  <c:v>18.0699709364715</c:v>
                </c:pt>
                <c:pt idx="5111">
                  <c:v>18.06970294596943</c:v>
                </c:pt>
                <c:pt idx="5112">
                  <c:v>18.06943495944179</c:v>
                </c:pt>
                <c:pt idx="5113">
                  <c:v>18.06916697688848</c:v>
                </c:pt>
                <c:pt idx="5114">
                  <c:v>18.06889908008441</c:v>
                </c:pt>
                <c:pt idx="5115">
                  <c:v>18.06863110547837</c:v>
                </c:pt>
                <c:pt idx="5116">
                  <c:v>18.06836313484649</c:v>
                </c:pt>
                <c:pt idx="5117">
                  <c:v>18.06809524996002</c:v>
                </c:pt>
                <c:pt idx="5118">
                  <c:v>18.06782720550495</c:v>
                </c:pt>
                <c:pt idx="5119">
                  <c:v>18.06755932856407</c:v>
                </c:pt>
                <c:pt idx="5120">
                  <c:v>18.06729129205928</c:v>
                </c:pt>
                <c:pt idx="5121">
                  <c:v>18.06702342306373</c:v>
                </c:pt>
                <c:pt idx="5122">
                  <c:v>18.06675555803954</c:v>
                </c:pt>
                <c:pt idx="5123">
                  <c:v>18.06648753345853</c:v>
                </c:pt>
                <c:pt idx="5124">
                  <c:v>18.06621967637928</c:v>
                </c:pt>
                <c:pt idx="5125">
                  <c:v>18.06595165974797</c:v>
                </c:pt>
                <c:pt idx="5126">
                  <c:v>18.06568381061345</c:v>
                </c:pt>
                <c:pt idx="5127">
                  <c:v>18.06541596544999</c:v>
                </c:pt>
                <c:pt idx="5128">
                  <c:v>18.06514796074151</c:v>
                </c:pt>
                <c:pt idx="5129">
                  <c:v>18.06488012352239</c:v>
                </c:pt>
                <c:pt idx="5130">
                  <c:v>18.06461212676298</c:v>
                </c:pt>
                <c:pt idx="5131">
                  <c:v>18.06434429748796</c:v>
                </c:pt>
                <c:pt idx="5132">
                  <c:v>18.06407647218368</c:v>
                </c:pt>
                <c:pt idx="5133">
                  <c:v>18.0638084873462</c:v>
                </c:pt>
                <c:pt idx="5134">
                  <c:v>18.06354066998565</c:v>
                </c:pt>
                <c:pt idx="5135">
                  <c:v>18.06327269309662</c:v>
                </c:pt>
                <c:pt idx="5136">
                  <c:v>18.06300488367955</c:v>
                </c:pt>
                <c:pt idx="5137">
                  <c:v>18.06273707823289</c:v>
                </c:pt>
                <c:pt idx="5138">
                  <c:v>18.0624691132649</c:v>
                </c:pt>
                <c:pt idx="5139">
                  <c:v>18.06220131576135</c:v>
                </c:pt>
                <c:pt idx="5140">
                  <c:v>18.06193335874119</c:v>
                </c:pt>
                <c:pt idx="5141">
                  <c:v>18.06166556918053</c:v>
                </c:pt>
                <c:pt idx="5142">
                  <c:v>18.06139778359</c:v>
                </c:pt>
                <c:pt idx="5143">
                  <c:v>18.06112983848988</c:v>
                </c:pt>
                <c:pt idx="5144">
                  <c:v>18.06086206084186</c:v>
                </c:pt>
                <c:pt idx="5145">
                  <c:v>18.06059412368898</c:v>
                </c:pt>
                <c:pt idx="5146">
                  <c:v>18.06032635398318</c:v>
                </c:pt>
                <c:pt idx="5147">
                  <c:v>18.06005858824722</c:v>
                </c:pt>
                <c:pt idx="5148">
                  <c:v>18.0597906630135</c:v>
                </c:pt>
                <c:pt idx="5149">
                  <c:v>18.05952290521941</c:v>
                </c:pt>
                <c:pt idx="5150">
                  <c:v>18.0592549879323</c:v>
                </c:pt>
                <c:pt idx="5151">
                  <c:v>18.05898723807984</c:v>
                </c:pt>
                <c:pt idx="5152">
                  <c:v>18.0587194921969</c:v>
                </c:pt>
                <c:pt idx="5153">
                  <c:v>18.05845158682802</c:v>
                </c:pt>
                <c:pt idx="5154">
                  <c:v>18.05818384888634</c:v>
                </c:pt>
                <c:pt idx="5155">
                  <c:v>18.05791595146344</c:v>
                </c:pt>
                <c:pt idx="5156">
                  <c:v>18.05764822146278</c:v>
                </c:pt>
                <c:pt idx="5157">
                  <c:v>18.05738049543132</c:v>
                </c:pt>
                <c:pt idx="5158">
                  <c:v>18.05711260992572</c:v>
                </c:pt>
                <c:pt idx="5159">
                  <c:v>18.05684489183492</c:v>
                </c:pt>
                <c:pt idx="5160">
                  <c:v>18.05657701427471</c:v>
                </c:pt>
                <c:pt idx="5161">
                  <c:v>18.05630930412428</c:v>
                </c:pt>
                <c:pt idx="5162">
                  <c:v>18.05604159794278</c:v>
                </c:pt>
                <c:pt idx="5163">
                  <c:v>18.05577373229896</c:v>
                </c:pt>
                <c:pt idx="5164">
                  <c:v>18.05550603405747</c:v>
                </c:pt>
                <c:pt idx="5165">
                  <c:v>18.0552381763584</c:v>
                </c:pt>
                <c:pt idx="5166">
                  <c:v>18.0549704860567</c:v>
                </c:pt>
                <c:pt idx="5167">
                  <c:v>18.0547027997236</c:v>
                </c:pt>
                <c:pt idx="5168">
                  <c:v>18.05443495393998</c:v>
                </c:pt>
                <c:pt idx="5169">
                  <c:v>18.05416727554629</c:v>
                </c:pt>
                <c:pt idx="5170">
                  <c:v>18.05389943770682</c:v>
                </c:pt>
                <c:pt idx="5171">
                  <c:v>18.0536317672523</c:v>
                </c:pt>
                <c:pt idx="5172">
                  <c:v>18.05336410076605</c:v>
                </c:pt>
                <c:pt idx="5173">
                  <c:v>18.05309627484112</c:v>
                </c:pt>
                <c:pt idx="5174">
                  <c:v>18.05282861629367</c:v>
                </c:pt>
                <c:pt idx="5175">
                  <c:v>18.05256079831226</c:v>
                </c:pt>
                <c:pt idx="5176">
                  <c:v>18.05229314770337</c:v>
                </c:pt>
                <c:pt idx="5177">
                  <c:v>18.05202550106246</c:v>
                </c:pt>
                <c:pt idx="5178">
                  <c:v>18.05175769499465</c:v>
                </c:pt>
                <c:pt idx="5179">
                  <c:v>18.05149005629193</c:v>
                </c:pt>
                <c:pt idx="5180">
                  <c:v>18.05122225816702</c:v>
                </c:pt>
                <c:pt idx="5181">
                  <c:v>18.05095462740223</c:v>
                </c:pt>
                <c:pt idx="5182">
                  <c:v>18.05068700060511</c:v>
                </c:pt>
                <c:pt idx="5183">
                  <c:v>18.0504192143929</c:v>
                </c:pt>
                <c:pt idx="5184">
                  <c:v>18.05015159553334</c:v>
                </c:pt>
                <c:pt idx="5185">
                  <c:v>18.04988381726342</c:v>
                </c:pt>
                <c:pt idx="5186">
                  <c:v>18.04961620634116</c:v>
                </c:pt>
                <c:pt idx="5187">
                  <c:v>18.0493485993863</c:v>
                </c:pt>
                <c:pt idx="5188">
                  <c:v>18.04908083302815</c:v>
                </c:pt>
                <c:pt idx="5189">
                  <c:v>18.04881323401022</c:v>
                </c:pt>
                <c:pt idx="5190">
                  <c:v>18.04854547559372</c:v>
                </c:pt>
                <c:pt idx="5191">
                  <c:v>18.04827788451252</c:v>
                </c:pt>
                <c:pt idx="5192">
                  <c:v>18.04801029739832</c:v>
                </c:pt>
                <c:pt idx="5193">
                  <c:v>18.0477425508927</c:v>
                </c:pt>
                <c:pt idx="5194">
                  <c:v>18.04747497171486</c:v>
                </c:pt>
                <c:pt idx="5195">
                  <c:v>18.04720723315027</c:v>
                </c:pt>
                <c:pt idx="5196">
                  <c:v>18.04693966190853</c:v>
                </c:pt>
                <c:pt idx="5197">
                  <c:v>18.04667209463353</c:v>
                </c:pt>
                <c:pt idx="5198">
                  <c:v>18.04640436797886</c:v>
                </c:pt>
                <c:pt idx="5199">
                  <c:v>18.04613680863957</c:v>
                </c:pt>
                <c:pt idx="5200">
                  <c:v>18.04586908992532</c:v>
                </c:pt>
                <c:pt idx="5201">
                  <c:v>18.04560153852151</c:v>
                </c:pt>
                <c:pt idx="5202">
                  <c:v>18.04533399108416</c:v>
                </c:pt>
                <c:pt idx="5203">
                  <c:v>18.04506628427892</c:v>
                </c:pt>
                <c:pt idx="5204">
                  <c:v>18.04479874477665</c:v>
                </c:pt>
                <c:pt idx="5205">
                  <c:v>18.04453104591122</c:v>
                </c:pt>
                <c:pt idx="5206">
                  <c:v>18.04426351434382</c:v>
                </c:pt>
                <c:pt idx="5207">
                  <c:v>18.04399598674254</c:v>
                </c:pt>
                <c:pt idx="5208">
                  <c:v>18.04372829978518</c:v>
                </c:pt>
                <c:pt idx="5209">
                  <c:v>18.04346078011839</c:v>
                </c:pt>
                <c:pt idx="5210">
                  <c:v>18.04319310110025</c:v>
                </c:pt>
                <c:pt idx="5211">
                  <c:v>18.04292558936768</c:v>
                </c:pt>
                <c:pt idx="5212">
                  <c:v>18.04265808160096</c:v>
                </c:pt>
                <c:pt idx="5213">
                  <c:v>18.04239041448996</c:v>
                </c:pt>
                <c:pt idx="5214">
                  <c:v>18.0421229146571</c:v>
                </c:pt>
                <c:pt idx="5215">
                  <c:v>18.04185525548468</c:v>
                </c:pt>
                <c:pt idx="5216">
                  <c:v>18.04158776358545</c:v>
                </c:pt>
                <c:pt idx="5217">
                  <c:v>18.04132027565172</c:v>
                </c:pt>
                <c:pt idx="5218">
                  <c:v>18.04105262838554</c:v>
                </c:pt>
                <c:pt idx="5219">
                  <c:v>18.04078514838507</c:v>
                </c:pt>
                <c:pt idx="5220">
                  <c:v>18.04051750905685</c:v>
                </c:pt>
                <c:pt idx="5221">
                  <c:v>18.04025003698938</c:v>
                </c:pt>
                <c:pt idx="5222">
                  <c:v>18.03998256888714</c:v>
                </c:pt>
                <c:pt idx="5223">
                  <c:v>18.03971494146422</c:v>
                </c:pt>
                <c:pt idx="5224">
                  <c:v>18.0394474812946</c:v>
                </c:pt>
                <c:pt idx="5225">
                  <c:v>18.03917986180904</c:v>
                </c:pt>
                <c:pt idx="5226">
                  <c:v>18.03891240957182</c:v>
                </c:pt>
                <c:pt idx="5227">
                  <c:v>18.0386449612995</c:v>
                </c:pt>
                <c:pt idx="5228">
                  <c:v>18.0383773537183</c:v>
                </c:pt>
                <c:pt idx="5229">
                  <c:v>18.038109913378</c:v>
                </c:pt>
                <c:pt idx="5230">
                  <c:v>18.03784231373355</c:v>
                </c:pt>
                <c:pt idx="5231">
                  <c:v>18.03757488132502</c:v>
                </c:pt>
                <c:pt idx="5232">
                  <c:v>18.0373074528811</c:v>
                </c:pt>
                <c:pt idx="5233">
                  <c:v>18.03703986514009</c:v>
                </c:pt>
                <c:pt idx="5234">
                  <c:v>18.03677244462757</c:v>
                </c:pt>
                <c:pt idx="5235">
                  <c:v>18.03650486482269</c:v>
                </c:pt>
                <c:pt idx="5236">
                  <c:v>18.03623745224133</c:v>
                </c:pt>
                <c:pt idx="5237">
                  <c:v>18.03597004362425</c:v>
                </c:pt>
                <c:pt idx="5238">
                  <c:v>18.03570247572187</c:v>
                </c:pt>
                <c:pt idx="5239">
                  <c:v>18.0354350750356</c:v>
                </c:pt>
                <c:pt idx="5240">
                  <c:v>18.03516751506875</c:v>
                </c:pt>
                <c:pt idx="5241">
                  <c:v>18.03490012231301</c:v>
                </c:pt>
                <c:pt idx="5242">
                  <c:v>18.03463273352122</c:v>
                </c:pt>
                <c:pt idx="5243">
                  <c:v>18.034365185456</c:v>
                </c:pt>
                <c:pt idx="5244">
                  <c:v>18.0340978045944</c:v>
                </c:pt>
                <c:pt idx="5245">
                  <c:v>18.03383026446404</c:v>
                </c:pt>
                <c:pt idx="5246">
                  <c:v>18.03356289153238</c:v>
                </c:pt>
                <c:pt idx="5247">
                  <c:v>18.03329552256438</c:v>
                </c:pt>
                <c:pt idx="5248">
                  <c:v>18.03302799433469</c:v>
                </c:pt>
                <c:pt idx="5249">
                  <c:v>18.03276063329626</c:v>
                </c:pt>
                <c:pt idx="5250">
                  <c:v>18.03249311300085</c:v>
                </c:pt>
                <c:pt idx="5251">
                  <c:v>18.03222575989173</c:v>
                </c:pt>
                <c:pt idx="5252">
                  <c:v>18.03195841074596</c:v>
                </c:pt>
                <c:pt idx="5253">
                  <c:v>18.0316909023503</c:v>
                </c:pt>
                <c:pt idx="5254">
                  <c:v>18.03142356113348</c:v>
                </c:pt>
                <c:pt idx="5255">
                  <c:v>18.03115606067148</c:v>
                </c:pt>
                <c:pt idx="5256">
                  <c:v>18.03088872738336</c:v>
                </c:pt>
                <c:pt idx="5257">
                  <c:v>18.0306213980583</c:v>
                </c:pt>
                <c:pt idx="5258">
                  <c:v>18.03035390949511</c:v>
                </c:pt>
                <c:pt idx="5259">
                  <c:v>18.03008658809837</c:v>
                </c:pt>
                <c:pt idx="5260">
                  <c:v>18.02981910746824</c:v>
                </c:pt>
                <c:pt idx="5261">
                  <c:v>18.02955179399958</c:v>
                </c:pt>
                <c:pt idx="5262">
                  <c:v>18.02928448449366</c:v>
                </c:pt>
                <c:pt idx="5263">
                  <c:v>18.02901701576143</c:v>
                </c:pt>
                <c:pt idx="5264">
                  <c:v>18.0287497141832</c:v>
                </c:pt>
                <c:pt idx="5265">
                  <c:v>18.02848225338342</c:v>
                </c:pt>
                <c:pt idx="5266">
                  <c:v>18.02821495973268</c:v>
                </c:pt>
                <c:pt idx="5267">
                  <c:v>18.02794767004438</c:v>
                </c:pt>
                <c:pt idx="5268">
                  <c:v>18.02768022114155</c:v>
                </c:pt>
                <c:pt idx="5269">
                  <c:v>18.02741293938032</c:v>
                </c:pt>
                <c:pt idx="5270">
                  <c:v>18.02714549840933</c:v>
                </c:pt>
                <c:pt idx="5271">
                  <c:v>18.02687822457497</c:v>
                </c:pt>
                <c:pt idx="5272">
                  <c:v>18.02661095470274</c:v>
                </c:pt>
                <c:pt idx="5273">
                  <c:v>18.02634352562778</c:v>
                </c:pt>
                <c:pt idx="5274">
                  <c:v>18.02607626368203</c:v>
                </c:pt>
                <c:pt idx="5275">
                  <c:v>18.02580884253826</c:v>
                </c:pt>
                <c:pt idx="5276">
                  <c:v>18.02554158851875</c:v>
                </c:pt>
                <c:pt idx="5277">
                  <c:v>18.02527433846105</c:v>
                </c:pt>
                <c:pt idx="5278">
                  <c:v>18.02500692921241</c:v>
                </c:pt>
                <c:pt idx="5279">
                  <c:v>18.02473968708057</c:v>
                </c:pt>
                <c:pt idx="5280">
                  <c:v>18.02447228576251</c:v>
                </c:pt>
                <c:pt idx="5281">
                  <c:v>18.0242050515563</c:v>
                </c:pt>
                <c:pt idx="5282">
                  <c:v>18.02393782131159</c:v>
                </c:pt>
                <c:pt idx="5283">
                  <c:v>18.02367043188774</c:v>
                </c:pt>
                <c:pt idx="5284">
                  <c:v>18.02340320956828</c:v>
                </c:pt>
                <c:pt idx="5285">
                  <c:v>18.02313582807439</c:v>
                </c:pt>
                <c:pt idx="5286">
                  <c:v>18.02286861367994</c:v>
                </c:pt>
                <c:pt idx="5287">
                  <c:v>18.02260140324669</c:v>
                </c:pt>
                <c:pt idx="5288">
                  <c:v>18.02233403364608</c:v>
                </c:pt>
                <c:pt idx="5289">
                  <c:v>18.02206683113744</c:v>
                </c:pt>
                <c:pt idx="5290">
                  <c:v>18.0217994694662</c:v>
                </c:pt>
                <c:pt idx="5291">
                  <c:v>18.02153227488195</c:v>
                </c:pt>
                <c:pt idx="5292">
                  <c:v>18.02126508425863</c:v>
                </c:pt>
                <c:pt idx="5293">
                  <c:v>18.02099773447972</c:v>
                </c:pt>
                <c:pt idx="5294">
                  <c:v>18.0207305517804</c:v>
                </c:pt>
                <c:pt idx="5295">
                  <c:v>18.02046320993022</c:v>
                </c:pt>
                <c:pt idx="5296">
                  <c:v>18.02019603515468</c:v>
                </c:pt>
                <c:pt idx="5297">
                  <c:v>18.01992886433972</c:v>
                </c:pt>
                <c:pt idx="5298">
                  <c:v>18.01966153438096</c:v>
                </c:pt>
                <c:pt idx="5299">
                  <c:v>18.0193943714894</c:v>
                </c:pt>
                <c:pt idx="5300">
                  <c:v>18.01912704945877</c:v>
                </c:pt>
                <c:pt idx="5301">
                  <c:v>18.01885989449037</c:v>
                </c:pt>
                <c:pt idx="5302">
                  <c:v>18.01859274348224</c:v>
                </c:pt>
                <c:pt idx="5303">
                  <c:v>18.01832543334211</c:v>
                </c:pt>
                <c:pt idx="5304">
                  <c:v>18.01805829025677</c:v>
                </c:pt>
                <c:pt idx="5305">
                  <c:v>18.01779098804414</c:v>
                </c:pt>
                <c:pt idx="5306">
                  <c:v>18.01752385288135</c:v>
                </c:pt>
                <c:pt idx="5307">
                  <c:v>18.01725672167851</c:v>
                </c:pt>
                <c:pt idx="5308">
                  <c:v>18.01698943135547</c:v>
                </c:pt>
                <c:pt idx="5309">
                  <c:v>18.01672230807481</c:v>
                </c:pt>
                <c:pt idx="5310">
                  <c:v>18.01645502567864</c:v>
                </c:pt>
                <c:pt idx="5311">
                  <c:v>18.01618791031991</c:v>
                </c:pt>
                <c:pt idx="5312">
                  <c:v>18.01592079892084</c:v>
                </c:pt>
                <c:pt idx="5313">
                  <c:v>18.01565352841332</c:v>
                </c:pt>
                <c:pt idx="5314">
                  <c:v>18.01538642493581</c:v>
                </c:pt>
                <c:pt idx="5315">
                  <c:v>18.01511916235456</c:v>
                </c:pt>
                <c:pt idx="5316">
                  <c:v>18.01485206679835</c:v>
                </c:pt>
                <c:pt idx="5317">
                  <c:v>18.0145849752015</c:v>
                </c:pt>
                <c:pt idx="5318">
                  <c:v>18.01431772450798</c:v>
                </c:pt>
                <c:pt idx="5319">
                  <c:v>18.01405064083207</c:v>
                </c:pt>
                <c:pt idx="5320">
                  <c:v>18.0137833980642</c:v>
                </c:pt>
                <c:pt idx="5321">
                  <c:v>18.01351632230898</c:v>
                </c:pt>
                <c:pt idx="5322">
                  <c:v>18.0132492505128</c:v>
                </c:pt>
                <c:pt idx="5323">
                  <c:v>18.01298201963175</c:v>
                </c:pt>
                <c:pt idx="5324">
                  <c:v>18.01271495575589</c:v>
                </c:pt>
                <c:pt idx="5325">
                  <c:v>18.01244773279987</c:v>
                </c:pt>
                <c:pt idx="5326">
                  <c:v>18.01218067684409</c:v>
                </c:pt>
                <c:pt idx="5327">
                  <c:v>18.01191362484705</c:v>
                </c:pt>
                <c:pt idx="5328">
                  <c:v>18.01164641377691</c:v>
                </c:pt>
                <c:pt idx="5329">
                  <c:v>18.01137936969958</c:v>
                </c:pt>
                <c:pt idx="5330">
                  <c:v>18.01111216655386</c:v>
                </c:pt>
                <c:pt idx="5331">
                  <c:v>18.01084513039599</c:v>
                </c:pt>
                <c:pt idx="5332">
                  <c:v>18.01057809819655</c:v>
                </c:pt>
                <c:pt idx="5333">
                  <c:v>18.01031090693578</c:v>
                </c:pt>
                <c:pt idx="5334">
                  <c:v>18.01004388265543</c:v>
                </c:pt>
                <c:pt idx="5335">
                  <c:v>18.00977669931847</c:v>
                </c:pt>
                <c:pt idx="5336">
                  <c:v>18.00950968295697</c:v>
                </c:pt>
                <c:pt idx="5337">
                  <c:v>18.00924267055358</c:v>
                </c:pt>
                <c:pt idx="5338">
                  <c:v>18.00897549910066</c:v>
                </c:pt>
                <c:pt idx="5339">
                  <c:v>18.00870849461575</c:v>
                </c:pt>
                <c:pt idx="5340">
                  <c:v>18.00844133108601</c:v>
                </c:pt>
                <c:pt idx="5341">
                  <c:v>18.00817433451932</c:v>
                </c:pt>
                <c:pt idx="5342">
                  <c:v>18.00790734191047</c:v>
                </c:pt>
                <c:pt idx="5343">
                  <c:v>18.00764019026384</c:v>
                </c:pt>
                <c:pt idx="5344">
                  <c:v>18.00737320557283</c:v>
                </c:pt>
                <c:pt idx="5345">
                  <c:v>18.00710606184877</c:v>
                </c:pt>
                <c:pt idx="5346">
                  <c:v>18.00683908507538</c:v>
                </c:pt>
                <c:pt idx="5347">
                  <c:v>18.0065721122595</c:v>
                </c:pt>
                <c:pt idx="5348">
                  <c:v>18.00630498041761</c:v>
                </c:pt>
                <c:pt idx="5349">
                  <c:v>18.00603801551897</c:v>
                </c:pt>
                <c:pt idx="5350">
                  <c:v>18.00577089159905</c:v>
                </c:pt>
                <c:pt idx="5351">
                  <c:v>18.00550393461741</c:v>
                </c:pt>
                <c:pt idx="5352">
                  <c:v>18.00523698159297</c:v>
                </c:pt>
                <c:pt idx="5353">
                  <c:v>18.0049698695543</c:v>
                </c:pt>
                <c:pt idx="5354">
                  <c:v>18.00470292444648</c:v>
                </c:pt>
                <c:pt idx="5355">
                  <c:v>18.00443582032916</c:v>
                </c:pt>
                <c:pt idx="5356">
                  <c:v>18.00416888313772</c:v>
                </c:pt>
                <c:pt idx="5357">
                  <c:v>18.00390194990318</c:v>
                </c:pt>
                <c:pt idx="5358">
                  <c:v>18.00363485766619</c:v>
                </c:pt>
                <c:pt idx="5359">
                  <c:v>18.00336793234766</c:v>
                </c:pt>
                <c:pt idx="5360">
                  <c:v>18.00310084803138</c:v>
                </c:pt>
                <c:pt idx="5361">
                  <c:v>18.00283393062862</c:v>
                </c:pt>
                <c:pt idx="5362">
                  <c:v>18.00256701718244</c:v>
                </c:pt>
                <c:pt idx="5363">
                  <c:v>18.00229994474558</c:v>
                </c:pt>
                <c:pt idx="5364">
                  <c:v>18.00203303921479</c:v>
                </c:pt>
                <c:pt idx="5365">
                  <c:v>18.00176597469804</c:v>
                </c:pt>
                <c:pt idx="5366">
                  <c:v>18.0014990770824</c:v>
                </c:pt>
                <c:pt idx="5367">
                  <c:v>18.00123218342302</c:v>
                </c:pt>
                <c:pt idx="5368">
                  <c:v>18.00096513078477</c:v>
                </c:pt>
                <c:pt idx="5369">
                  <c:v>18.00069824504019</c:v>
                </c:pt>
                <c:pt idx="5370">
                  <c:v>18.00043120032139</c:v>
                </c:pt>
                <c:pt idx="5371">
                  <c:v>18.00016432249136</c:v>
                </c:pt>
                <c:pt idx="5372">
                  <c:v>17.99989744861728</c:v>
                </c:pt>
                <c:pt idx="5373">
                  <c:v>17.99963041577607</c:v>
                </c:pt>
                <c:pt idx="5374">
                  <c:v>17.99936354981615</c:v>
                </c:pt>
                <c:pt idx="5375">
                  <c:v>17.99909652489381</c:v>
                </c:pt>
                <c:pt idx="5376">
                  <c:v>17.99882966684781</c:v>
                </c:pt>
                <c:pt idx="5377">
                  <c:v>17.99856281275747</c:v>
                </c:pt>
                <c:pt idx="5378">
                  <c:v>17.99829579971177</c:v>
                </c:pt>
                <c:pt idx="5379">
                  <c:v>17.99802895353498</c:v>
                </c:pt>
                <c:pt idx="5380">
                  <c:v>17.99776194840753</c:v>
                </c:pt>
                <c:pt idx="5381">
                  <c:v>17.99749511014404</c:v>
                </c:pt>
                <c:pt idx="5382">
                  <c:v>17.99722827583588</c:v>
                </c:pt>
                <c:pt idx="5383">
                  <c:v>17.99696128258417</c:v>
                </c:pt>
                <c:pt idx="5384">
                  <c:v>17.99669445618897</c:v>
                </c:pt>
                <c:pt idx="5385">
                  <c:v>17.99642747085488</c:v>
                </c:pt>
                <c:pt idx="5386">
                  <c:v>17.99616065237236</c:v>
                </c:pt>
                <c:pt idx="5387">
                  <c:v>17.99589383784488</c:v>
                </c:pt>
                <c:pt idx="5388">
                  <c:v>17.99562686438556</c:v>
                </c:pt>
                <c:pt idx="5389">
                  <c:v>17.99536005777042</c:v>
                </c:pt>
                <c:pt idx="5390">
                  <c:v>17.99509309222814</c:v>
                </c:pt>
                <c:pt idx="5391">
                  <c:v>17.99482629352503</c:v>
                </c:pt>
                <c:pt idx="5392">
                  <c:v>17.9945594987767</c:v>
                </c:pt>
                <c:pt idx="5393">
                  <c:v>17.99429254510828</c:v>
                </c:pt>
                <c:pt idx="5394">
                  <c:v>17.99402575827164</c:v>
                </c:pt>
                <c:pt idx="5395">
                  <c:v>17.99375881251963</c:v>
                </c:pt>
                <c:pt idx="5396">
                  <c:v>17.99349203359442</c:v>
                </c:pt>
                <c:pt idx="5397">
                  <c:v>17.99322525862366</c:v>
                </c:pt>
                <c:pt idx="5398">
                  <c:v>17.9929583247446</c:v>
                </c:pt>
                <c:pt idx="5399">
                  <c:v>17.99269155768491</c:v>
                </c:pt>
                <c:pt idx="5400">
                  <c:v>17.99242463172162</c:v>
                </c:pt>
                <c:pt idx="5401">
                  <c:v>17.99215787257278</c:v>
                </c:pt>
                <c:pt idx="5402">
                  <c:v>17.99189111737807</c:v>
                </c:pt>
                <c:pt idx="5403">
                  <c:v>17.99162420328681</c:v>
                </c:pt>
                <c:pt idx="5404">
                  <c:v>17.99135745600255</c:v>
                </c:pt>
                <c:pt idx="5405">
                  <c:v>17.99109054982647</c:v>
                </c:pt>
                <c:pt idx="5406">
                  <c:v>17.99082381045244</c:v>
                </c:pt>
                <c:pt idx="5407">
                  <c:v>17.99055707503222</c:v>
                </c:pt>
                <c:pt idx="5408">
                  <c:v>17.99029018072721</c:v>
                </c:pt>
                <c:pt idx="5409">
                  <c:v>17.99002345321686</c:v>
                </c:pt>
                <c:pt idx="5410">
                  <c:v>17.98975656682643</c:v>
                </c:pt>
                <c:pt idx="5411">
                  <c:v>17.98948984722565</c:v>
                </c:pt>
                <c:pt idx="5412">
                  <c:v>17.98922313157841</c:v>
                </c:pt>
                <c:pt idx="5413">
                  <c:v>17.98895625705815</c:v>
                </c:pt>
                <c:pt idx="5414">
                  <c:v>17.98868954932011</c:v>
                </c:pt>
                <c:pt idx="5415">
                  <c:v>17.98842268271379</c:v>
                </c:pt>
                <c:pt idx="5416">
                  <c:v>17.98815598288478</c:v>
                </c:pt>
                <c:pt idx="5417">
                  <c:v>17.98788928700895</c:v>
                </c:pt>
                <c:pt idx="5418">
                  <c:v>17.98762243227185</c:v>
                </c:pt>
                <c:pt idx="5419">
                  <c:v>17.98735574430466</c:v>
                </c:pt>
                <c:pt idx="5420">
                  <c:v>17.98708889748091</c:v>
                </c:pt>
                <c:pt idx="5421">
                  <c:v>17.98682221742207</c:v>
                </c:pt>
                <c:pt idx="5422">
                  <c:v>17.98655554131613</c:v>
                </c:pt>
                <c:pt idx="5423">
                  <c:v>17.9862887063607</c:v>
                </c:pt>
                <c:pt idx="5424">
                  <c:v>17.98602203816273</c:v>
                </c:pt>
                <c:pt idx="5425">
                  <c:v>17.98575521112002</c:v>
                </c:pt>
                <c:pt idx="5426">
                  <c:v>17.98548855082983</c:v>
                </c:pt>
                <c:pt idx="5427">
                  <c:v>17.98522189449222</c:v>
                </c:pt>
                <c:pt idx="5428">
                  <c:v>17.98495507931693</c:v>
                </c:pt>
                <c:pt idx="5429">
                  <c:v>17.98468843088671</c:v>
                </c:pt>
                <c:pt idx="5430">
                  <c:v>17.98442162362348</c:v>
                </c:pt>
                <c:pt idx="5431">
                  <c:v>17.98415498310041</c:v>
                </c:pt>
                <c:pt idx="5432">
                  <c:v>17.98388834652961</c:v>
                </c:pt>
                <c:pt idx="5433">
                  <c:v>17.98362155113284</c:v>
                </c:pt>
                <c:pt idx="5434">
                  <c:v>17.98335492246883</c:v>
                </c:pt>
                <c:pt idx="5435">
                  <c:v>17.98308813498355</c:v>
                </c:pt>
                <c:pt idx="5436">
                  <c:v>17.98282151422605</c:v>
                </c:pt>
                <c:pt idx="5437">
                  <c:v>17.98255489742052</c:v>
                </c:pt>
                <c:pt idx="5438">
                  <c:v>17.98228812180079</c:v>
                </c:pt>
                <c:pt idx="5439">
                  <c:v>17.98202151290139</c:v>
                </c:pt>
                <c:pt idx="5440">
                  <c:v>17.98175474519254</c:v>
                </c:pt>
                <c:pt idx="5441">
                  <c:v>17.98148814419908</c:v>
                </c:pt>
                <c:pt idx="5442">
                  <c:v>17.98122154715725</c:v>
                </c:pt>
                <c:pt idx="5443">
                  <c:v>17.98095479131302</c:v>
                </c:pt>
                <c:pt idx="5444">
                  <c:v>17.98068820217674</c:v>
                </c:pt>
                <c:pt idx="5445">
                  <c:v>17.98042145424276</c:v>
                </c:pt>
                <c:pt idx="5446">
                  <c:v>17.98015487301178</c:v>
                </c:pt>
                <c:pt idx="5447">
                  <c:v>17.97988829573216</c:v>
                </c:pt>
                <c:pt idx="5448">
                  <c:v>17.97962155966184</c:v>
                </c:pt>
                <c:pt idx="5449">
                  <c:v>17.97935499028716</c:v>
                </c:pt>
                <c:pt idx="5450">
                  <c:v>17.97908826212649</c:v>
                </c:pt>
                <c:pt idx="5451">
                  <c:v>17.97882170065647</c:v>
                </c:pt>
                <c:pt idx="5452">
                  <c:v>17.9785551431375</c:v>
                </c:pt>
                <c:pt idx="5453">
                  <c:v>17.9782884268396</c:v>
                </c:pt>
                <c:pt idx="5454">
                  <c:v>17.97802187722492</c:v>
                </c:pt>
                <c:pt idx="5455">
                  <c:v>17.97775516883604</c:v>
                </c:pt>
                <c:pt idx="5456">
                  <c:v>17.97748862712545</c:v>
                </c:pt>
                <c:pt idx="5457">
                  <c:v>17.97722208936558</c:v>
                </c:pt>
                <c:pt idx="5458">
                  <c:v>17.97695539283854</c:v>
                </c:pt>
                <c:pt idx="5459">
                  <c:v>17.97668886298237</c:v>
                </c:pt>
                <c:pt idx="5460">
                  <c:v>17.9764221743637</c:v>
                </c:pt>
                <c:pt idx="5461">
                  <c:v>17.976155652411</c:v>
                </c:pt>
                <c:pt idx="5462">
                  <c:v>17.9758891344087</c:v>
                </c:pt>
                <c:pt idx="5463">
                  <c:v>17.97562245765099</c:v>
                </c:pt>
                <c:pt idx="5464">
                  <c:v>17.97535594755177</c:v>
                </c:pt>
                <c:pt idx="5465">
                  <c:v>17.97508927870181</c:v>
                </c:pt>
                <c:pt idx="5466">
                  <c:v>17.97482277650544</c:v>
                </c:pt>
                <c:pt idx="5467">
                  <c:v>17.97455627825917</c:v>
                </c:pt>
                <c:pt idx="5468">
                  <c:v>17.97428962126923</c:v>
                </c:pt>
                <c:pt idx="5469">
                  <c:v>17.97402313092542</c:v>
                </c:pt>
                <c:pt idx="5470">
                  <c:v>17.97375648184265</c:v>
                </c:pt>
                <c:pt idx="5471">
                  <c:v>17.97348999940106</c:v>
                </c:pt>
                <c:pt idx="5472">
                  <c:v>17.97322352090928</c:v>
                </c:pt>
                <c:pt idx="5473">
                  <c:v>17.97295688368558</c:v>
                </c:pt>
                <c:pt idx="5474">
                  <c:v>17.97269041309564</c:v>
                </c:pt>
                <c:pt idx="5475">
                  <c:v>17.97242378377848</c:v>
                </c:pt>
                <c:pt idx="5476">
                  <c:v>17.97215732109016</c:v>
                </c:pt>
                <c:pt idx="5477">
                  <c:v>17.97189086235133</c:v>
                </c:pt>
                <c:pt idx="5478">
                  <c:v>17.97162424489233</c:v>
                </c:pt>
                <c:pt idx="5479">
                  <c:v>17.97135779405472</c:v>
                </c:pt>
                <c:pt idx="5480">
                  <c:v>17.97109118450166</c:v>
                </c:pt>
                <c:pt idx="5481">
                  <c:v>17.97082474156504</c:v>
                </c:pt>
                <c:pt idx="5482">
                  <c:v>17.97055830257762</c:v>
                </c:pt>
                <c:pt idx="5483">
                  <c:v>17.97029170488178</c:v>
                </c:pt>
                <c:pt idx="5484">
                  <c:v>17.97002527379497</c:v>
                </c:pt>
                <c:pt idx="5485">
                  <c:v>17.96975868400445</c:v>
                </c:pt>
                <c:pt idx="5486">
                  <c:v>17.96949226081801</c:v>
                </c:pt>
                <c:pt idx="5487">
                  <c:v>17.96922584158045</c:v>
                </c:pt>
                <c:pt idx="5488">
                  <c:v>17.96895926364623</c:v>
                </c:pt>
                <c:pt idx="5489">
                  <c:v>17.96869285230866</c:v>
                </c:pt>
                <c:pt idx="5490">
                  <c:v>17.96842628227914</c:v>
                </c:pt>
                <c:pt idx="5491">
                  <c:v>17.96815987884134</c:v>
                </c:pt>
                <c:pt idx="5492">
                  <c:v>17.96789347935213</c:v>
                </c:pt>
                <c:pt idx="5493">
                  <c:v>17.96762692117797</c:v>
                </c:pt>
                <c:pt idx="5494">
                  <c:v>17.96736052958815</c:v>
                </c:pt>
                <c:pt idx="5495">
                  <c:v>17.96709397931809</c:v>
                </c:pt>
                <c:pt idx="5496">
                  <c:v>17.96682759562738</c:v>
                </c:pt>
                <c:pt idx="5497">
                  <c:v>17.96656121588495</c:v>
                </c:pt>
                <c:pt idx="5498">
                  <c:v>17.96629467746933</c:v>
                </c:pt>
                <c:pt idx="5499">
                  <c:v>17.96602830562568</c:v>
                </c:pt>
                <c:pt idx="5500">
                  <c:v>17.96576177511352</c:v>
                </c:pt>
                <c:pt idx="5501">
                  <c:v>17.96549541116838</c:v>
                </c:pt>
                <c:pt idx="5502">
                  <c:v>17.96522905117119</c:v>
                </c:pt>
                <c:pt idx="5503">
                  <c:v>17.9649625325126</c:v>
                </c:pt>
                <c:pt idx="5504">
                  <c:v>17.96469618041357</c:v>
                </c:pt>
                <c:pt idx="5505">
                  <c:v>17.96442966965782</c:v>
                </c:pt>
                <c:pt idx="5506">
                  <c:v>17.9641633254567</c:v>
                </c:pt>
                <c:pt idx="5507">
                  <c:v>17.96389698520322</c:v>
                </c:pt>
                <c:pt idx="5508">
                  <c:v>17.96363048630007</c:v>
                </c:pt>
                <c:pt idx="5509">
                  <c:v>17.96336415394413</c:v>
                </c:pt>
                <c:pt idx="5510">
                  <c:v>17.96309766294321</c:v>
                </c:pt>
                <c:pt idx="5511">
                  <c:v>17.96283133848457</c:v>
                </c:pt>
                <c:pt idx="5512">
                  <c:v>17.96256501797327</c:v>
                </c:pt>
                <c:pt idx="5513">
                  <c:v>17.96229853882402</c:v>
                </c:pt>
                <c:pt idx="5514">
                  <c:v>17.96203222620963</c:v>
                </c:pt>
                <c:pt idx="5515">
                  <c:v>17.96176583625223</c:v>
                </c:pt>
                <c:pt idx="5516">
                  <c:v>17.9614995315333</c:v>
                </c:pt>
                <c:pt idx="5517">
                  <c:v>17.96123323076142</c:v>
                </c:pt>
                <c:pt idx="5518">
                  <c:v>17.96096677136336</c:v>
                </c:pt>
                <c:pt idx="5519">
                  <c:v>17.96070047848781</c:v>
                </c:pt>
                <c:pt idx="5520">
                  <c:v>17.96043402699074</c:v>
                </c:pt>
                <c:pt idx="5521">
                  <c:v>17.96016774201123</c:v>
                </c:pt>
                <c:pt idx="5522">
                  <c:v>17.95990146097845</c:v>
                </c:pt>
                <c:pt idx="5523">
                  <c:v>17.95963502133122</c:v>
                </c:pt>
                <c:pt idx="5524">
                  <c:v>17.95936874819412</c:v>
                </c:pt>
                <c:pt idx="5525">
                  <c:v>17.95910231644728</c:v>
                </c:pt>
                <c:pt idx="5526">
                  <c:v>17.95883605120563</c:v>
                </c:pt>
                <c:pt idx="5527">
                  <c:v>17.9585697899104</c:v>
                </c:pt>
                <c:pt idx="5528">
                  <c:v>17.95830337001246</c:v>
                </c:pt>
                <c:pt idx="5529">
                  <c:v>17.9580371166123</c:v>
                </c:pt>
                <c:pt idx="5530">
                  <c:v>17.95777070461413</c:v>
                </c:pt>
                <c:pt idx="5531">
                  <c:v>17.9575044591088</c:v>
                </c:pt>
                <c:pt idx="5532">
                  <c:v>17.95723821754959</c:v>
                </c:pt>
                <c:pt idx="5533">
                  <c:v>17.9569718173994</c:v>
                </c:pt>
                <c:pt idx="5534">
                  <c:v>17.95670558373464</c:v>
                </c:pt>
                <c:pt idx="5535">
                  <c:v>17.95643919148361</c:v>
                </c:pt>
                <c:pt idx="5536">
                  <c:v>17.95617296571306</c:v>
                </c:pt>
                <c:pt idx="5537">
                  <c:v>17.95590674388832</c:v>
                </c:pt>
                <c:pt idx="5538">
                  <c:v>17.95564036348435</c:v>
                </c:pt>
                <c:pt idx="5539">
                  <c:v>17.95537414955345</c:v>
                </c:pt>
                <c:pt idx="5540">
                  <c:v>17.95510777704801</c:v>
                </c:pt>
                <c:pt idx="5541">
                  <c:v>17.9548415710107</c:v>
                </c:pt>
                <c:pt idx="5542">
                  <c:v>17.9545753689189</c:v>
                </c:pt>
                <c:pt idx="5543">
                  <c:v>17.9543090082596</c:v>
                </c:pt>
                <c:pt idx="5544">
                  <c:v>17.95404281406099</c:v>
                </c:pt>
                <c:pt idx="5545">
                  <c:v>17.95377646129964</c:v>
                </c:pt>
                <c:pt idx="5546">
                  <c:v>17.95351027499402</c:v>
                </c:pt>
                <c:pt idx="5547">
                  <c:v>17.95324409263361</c:v>
                </c:pt>
                <c:pt idx="5548">
                  <c:v>17.95297775171745</c:v>
                </c:pt>
                <c:pt idx="5549">
                  <c:v>17.95271157724962</c:v>
                </c:pt>
                <c:pt idx="5550">
                  <c:v>17.95244524423078</c:v>
                </c:pt>
                <c:pt idx="5551">
                  <c:v>17.95217907765532</c:v>
                </c:pt>
                <c:pt idx="5552">
                  <c:v>17.95191291502477</c:v>
                </c:pt>
                <c:pt idx="5553">
                  <c:v>17.9516465938502</c:v>
                </c:pt>
                <c:pt idx="5554">
                  <c:v>17.95138043911163</c:v>
                </c:pt>
                <c:pt idx="5555">
                  <c:v>17.95111412583374</c:v>
                </c:pt>
                <c:pt idx="5556">
                  <c:v>17.95084797898692</c:v>
                </c:pt>
                <c:pt idx="5557">
                  <c:v>17.95058183608468</c:v>
                </c:pt>
                <c:pt idx="5558">
                  <c:v>17.95031553465015</c:v>
                </c:pt>
                <c:pt idx="5559">
                  <c:v>17.95004939963928</c:v>
                </c:pt>
                <c:pt idx="5560">
                  <c:v>17.94978310610082</c:v>
                </c:pt>
                <c:pt idx="5561">
                  <c:v>17.94951697898107</c:v>
                </c:pt>
                <c:pt idx="5562">
                  <c:v>17.94925085580562</c:v>
                </c:pt>
                <c:pt idx="5563">
                  <c:v>17.94898457410961</c:v>
                </c:pt>
                <c:pt idx="5564">
                  <c:v>17.9487184588249</c:v>
                </c:pt>
                <c:pt idx="5565">
                  <c:v>17.94845218502432</c:v>
                </c:pt>
                <c:pt idx="5566">
                  <c:v>17.94818607763012</c:v>
                </c:pt>
                <c:pt idx="5567">
                  <c:v>17.94791997417989</c:v>
                </c:pt>
                <c:pt idx="5568">
                  <c:v>17.94765371222086</c:v>
                </c:pt>
                <c:pt idx="5569">
                  <c:v>17.94738761666077</c:v>
                </c:pt>
                <c:pt idx="5570">
                  <c:v>17.94712136259657</c:v>
                </c:pt>
                <c:pt idx="5571">
                  <c:v>17.94685527492637</c:v>
                </c:pt>
                <c:pt idx="5572">
                  <c:v>17.94658919119982</c:v>
                </c:pt>
                <c:pt idx="5573">
                  <c:v>17.9463229489762</c:v>
                </c:pt>
                <c:pt idx="5574">
                  <c:v>17.94605687313919</c:v>
                </c:pt>
                <c:pt idx="5575">
                  <c:v>17.9457906388098</c:v>
                </c:pt>
                <c:pt idx="5576">
                  <c:v>17.94552457086207</c:v>
                </c:pt>
                <c:pt idx="5577">
                  <c:v>17.94525850685771</c:v>
                </c:pt>
                <c:pt idx="5578">
                  <c:v>17.94499228436796</c:v>
                </c:pt>
                <c:pt idx="5579">
                  <c:v>17.94472622825251</c:v>
                </c:pt>
                <c:pt idx="5580">
                  <c:v>17.94446001365639</c:v>
                </c:pt>
                <c:pt idx="5581">
                  <c:v>17.94419396542959</c:v>
                </c:pt>
                <c:pt idx="5582">
                  <c:v>17.94392792114582</c:v>
                </c:pt>
                <c:pt idx="5583">
                  <c:v>17.94366171838844</c:v>
                </c:pt>
                <c:pt idx="5584">
                  <c:v>17.94339568199297</c:v>
                </c:pt>
                <c:pt idx="5585">
                  <c:v>17.94312948712858</c:v>
                </c:pt>
                <c:pt idx="5586">
                  <c:v>17.94286345862116</c:v>
                </c:pt>
                <c:pt idx="5587">
                  <c:v>17.94259743405647</c:v>
                </c:pt>
                <c:pt idx="5588">
                  <c:v>17.94233125102988</c:v>
                </c:pt>
                <c:pt idx="5589">
                  <c:v>17.94206523435288</c:v>
                </c:pt>
                <c:pt idx="5590">
                  <c:v>17.9417990592187</c:v>
                </c:pt>
                <c:pt idx="5591">
                  <c:v>17.9415330504291</c:v>
                </c:pt>
                <c:pt idx="5592">
                  <c:v>17.94126704558197</c:v>
                </c:pt>
                <c:pt idx="5593">
                  <c:v>17.94100088228467</c:v>
                </c:pt>
                <c:pt idx="5594">
                  <c:v>17.94073488532456</c:v>
                </c:pt>
                <c:pt idx="5595">
                  <c:v>17.94046872991903</c:v>
                </c:pt>
                <c:pt idx="5596">
                  <c:v>17.94020274084576</c:v>
                </c:pt>
                <c:pt idx="5597">
                  <c:v>17.93993675571461</c:v>
                </c:pt>
                <c:pt idx="5598">
                  <c:v>17.93967061214503</c:v>
                </c:pt>
                <c:pt idx="5599">
                  <c:v>17.93940463490032</c:v>
                </c:pt>
                <c:pt idx="5600">
                  <c:v>17.93913849922189</c:v>
                </c:pt>
                <c:pt idx="5601">
                  <c:v>17.93887252986339</c:v>
                </c:pt>
                <c:pt idx="5602">
                  <c:v>17.93860656444669</c:v>
                </c:pt>
                <c:pt idx="5603">
                  <c:v>17.93834044060328</c:v>
                </c:pt>
                <c:pt idx="5604">
                  <c:v>17.93807448307243</c:v>
                </c:pt>
                <c:pt idx="5605">
                  <c:v>17.93780836711956</c:v>
                </c:pt>
                <c:pt idx="5606">
                  <c:v>17.93754241747429</c:v>
                </c:pt>
                <c:pt idx="5607">
                  <c:v>17.93727647177051</c:v>
                </c:pt>
                <c:pt idx="5608">
                  <c:v>17.93701036765176</c:v>
                </c:pt>
                <c:pt idx="5609">
                  <c:v>17.9367444298332</c:v>
                </c:pt>
                <c:pt idx="5610">
                  <c:v>17.93647833360436</c:v>
                </c:pt>
                <c:pt idx="5611">
                  <c:v>17.93621240367077</c:v>
                </c:pt>
                <c:pt idx="5612">
                  <c:v>17.93594647767837</c:v>
                </c:pt>
                <c:pt idx="5613">
                  <c:v>17.93568039328273</c:v>
                </c:pt>
                <c:pt idx="5614">
                  <c:v>17.93541447517492</c:v>
                </c:pt>
                <c:pt idx="5615">
                  <c:v>17.93514839866858</c:v>
                </c:pt>
                <c:pt idx="5616">
                  <c:v>17.93488248844514</c:v>
                </c:pt>
                <c:pt idx="5617">
                  <c:v>17.93461658216258</c:v>
                </c:pt>
                <c:pt idx="5618">
                  <c:v>17.9343505174885</c:v>
                </c:pt>
                <c:pt idx="5619">
                  <c:v>17.93408461908992</c:v>
                </c:pt>
                <c:pt idx="5620">
                  <c:v>17.93381856230452</c:v>
                </c:pt>
                <c:pt idx="5621">
                  <c:v>17.93355267178968</c:v>
                </c:pt>
                <c:pt idx="5622">
                  <c:v>17.93328678521543</c:v>
                </c:pt>
                <c:pt idx="5623">
                  <c:v>17.93302074026137</c:v>
                </c:pt>
                <c:pt idx="5624">
                  <c:v>17.93275486157048</c:v>
                </c:pt>
                <c:pt idx="5625">
                  <c:v>17.93248882450448</c:v>
                </c:pt>
                <c:pt idx="5626">
                  <c:v>17.93222295369671</c:v>
                </c:pt>
                <c:pt idx="5627">
                  <c:v>17.93195708682921</c:v>
                </c:pt>
                <c:pt idx="5628">
                  <c:v>17.93169106159364</c:v>
                </c:pt>
                <c:pt idx="5629">
                  <c:v>17.93142520260889</c:v>
                </c:pt>
                <c:pt idx="5630">
                  <c:v>17.93115918526076</c:v>
                </c:pt>
                <c:pt idx="5631">
                  <c:v>17.93089333415852</c:v>
                </c:pt>
                <c:pt idx="5632">
                  <c:v>17.93062748699624</c:v>
                </c:pt>
                <c:pt idx="5633">
                  <c:v>17.93036148147761</c:v>
                </c:pt>
                <c:pt idx="5634">
                  <c:v>17.93009564219747</c:v>
                </c:pt>
                <c:pt idx="5635">
                  <c:v>17.92982964456564</c:v>
                </c:pt>
                <c:pt idx="5636">
                  <c:v>17.92956381316741</c:v>
                </c:pt>
                <c:pt idx="5637">
                  <c:v>17.92929798570881</c:v>
                </c:pt>
                <c:pt idx="5638">
                  <c:v>17.92903199990558</c:v>
                </c:pt>
                <c:pt idx="5639">
                  <c:v>17.92876618032851</c:v>
                </c:pt>
                <c:pt idx="5640">
                  <c:v>17.92850020241148</c:v>
                </c:pt>
                <c:pt idx="5641">
                  <c:v>17.92823439071568</c:v>
                </c:pt>
                <c:pt idx="5642">
                  <c:v>17.92796858295922</c:v>
                </c:pt>
                <c:pt idx="5643">
                  <c:v>17.92770261686984</c:v>
                </c:pt>
                <c:pt idx="5644">
                  <c:v>17.92743681699428</c:v>
                </c:pt>
                <c:pt idx="5645">
                  <c:v>17.92717085879053</c:v>
                </c:pt>
                <c:pt idx="5646">
                  <c:v>17.92690506679564</c:v>
                </c:pt>
                <c:pt idx="5647">
                  <c:v>17.92663927873976</c:v>
                </c:pt>
                <c:pt idx="5648">
                  <c:v>17.92637333236271</c:v>
                </c:pt>
                <c:pt idx="5649">
                  <c:v>17.92610755218714</c:v>
                </c:pt>
                <c:pt idx="5650">
                  <c:v>17.92584161369509</c:v>
                </c:pt>
                <c:pt idx="5651">
                  <c:v>17.92557584139957</c:v>
                </c:pt>
                <c:pt idx="5652">
                  <c:v>17.92531007304277</c:v>
                </c:pt>
                <c:pt idx="5653">
                  <c:v>17.9250441463765</c:v>
                </c:pt>
                <c:pt idx="5654">
                  <c:v>17.92477838589938</c:v>
                </c:pt>
                <c:pt idx="5655">
                  <c:v>17.92451246711748</c:v>
                </c:pt>
                <c:pt idx="5656">
                  <c:v>17.92424671451978</c:v>
                </c:pt>
                <c:pt idx="5657">
                  <c:v>17.92398096586051</c:v>
                </c:pt>
                <c:pt idx="5658">
                  <c:v>17.92371505890348</c:v>
                </c:pt>
                <c:pt idx="5659">
                  <c:v>17.92344931812324</c:v>
                </c:pt>
                <c:pt idx="5660">
                  <c:v>17.92318341904998</c:v>
                </c:pt>
                <c:pt idx="5661">
                  <c:v>17.92291768614858</c:v>
                </c:pt>
                <c:pt idx="5662">
                  <c:v>17.92265195718528</c:v>
                </c:pt>
                <c:pt idx="5663">
                  <c:v>17.92238606993594</c:v>
                </c:pt>
                <c:pt idx="5664">
                  <c:v>17.92212034885111</c:v>
                </c:pt>
                <c:pt idx="5665">
                  <c:v>17.9218544694849</c:v>
                </c:pt>
                <c:pt idx="5666">
                  <c:v>17.92158875627825</c:v>
                </c:pt>
                <c:pt idx="5667">
                  <c:v>17.9213230470094</c:v>
                </c:pt>
                <c:pt idx="5668">
                  <c:v>17.92105717946623</c:v>
                </c:pt>
                <c:pt idx="5669">
                  <c:v>17.92079147807521</c:v>
                </c:pt>
                <c:pt idx="5670">
                  <c:v>17.92052561841455</c:v>
                </c:pt>
                <c:pt idx="5671">
                  <c:v>17.92025992490111</c:v>
                </c:pt>
                <c:pt idx="5672">
                  <c:v>17.91999423532516</c:v>
                </c:pt>
                <c:pt idx="5673">
                  <c:v>17.91972838748661</c:v>
                </c:pt>
                <c:pt idx="5674">
                  <c:v>17.91946270578787</c:v>
                </c:pt>
                <c:pt idx="5675">
                  <c:v>17.91919686583122</c:v>
                </c:pt>
                <c:pt idx="5676">
                  <c:v>17.91893119200945</c:v>
                </c:pt>
                <c:pt idx="5677">
                  <c:v>17.91866552212486</c:v>
                </c:pt>
                <c:pt idx="5678">
                  <c:v>17.91839969398938</c:v>
                </c:pt>
                <c:pt idx="5679">
                  <c:v>17.9181340319814</c:v>
                </c:pt>
                <c:pt idx="5680">
                  <c:v>17.9178682117272</c:v>
                </c:pt>
                <c:pt idx="5681">
                  <c:v>17.91760255759556</c:v>
                </c:pt>
                <c:pt idx="5682">
                  <c:v>17.9173369074008</c:v>
                </c:pt>
                <c:pt idx="5683">
                  <c:v>17.91707109896686</c:v>
                </c:pt>
                <c:pt idx="5684">
                  <c:v>17.91680545664808</c:v>
                </c:pt>
                <c:pt idx="5685">
                  <c:v>17.91653965609481</c:v>
                </c:pt>
                <c:pt idx="5686">
                  <c:v>17.91627402165176</c:v>
                </c:pt>
                <c:pt idx="5687">
                  <c:v>17.91600839114529</c:v>
                </c:pt>
                <c:pt idx="5688">
                  <c:v>17.91574260241132</c:v>
                </c:pt>
                <c:pt idx="5689">
                  <c:v>17.91547697978022</c:v>
                </c:pt>
                <c:pt idx="5690">
                  <c:v>17.91521119892633</c:v>
                </c:pt>
                <c:pt idx="5691">
                  <c:v>17.91494558417034</c:v>
                </c:pt>
                <c:pt idx="5692">
                  <c:v>17.91467997335061</c:v>
                </c:pt>
                <c:pt idx="5693">
                  <c:v>17.91441420431512</c:v>
                </c:pt>
                <c:pt idx="5694">
                  <c:v>17.91414860137014</c:v>
                </c:pt>
                <c:pt idx="5695">
                  <c:v>17.91388284021408</c:v>
                </c:pt>
                <c:pt idx="5696">
                  <c:v>17.91361724514358</c:v>
                </c:pt>
                <c:pt idx="5697">
                  <c:v>17.91335165400907</c:v>
                </c:pt>
                <c:pt idx="5698">
                  <c:v>17.9130859046705</c:v>
                </c:pt>
                <c:pt idx="5699">
                  <c:v>17.9128203214101</c:v>
                </c:pt>
                <c:pt idx="5700">
                  <c:v>17.91255457995035</c:v>
                </c:pt>
                <c:pt idx="5701">
                  <c:v>17.91228900456381</c:v>
                </c:pt>
                <c:pt idx="5702">
                  <c:v>17.91202343311297</c:v>
                </c:pt>
                <c:pt idx="5703">
                  <c:v>17.91175770346977</c:v>
                </c:pt>
                <c:pt idx="5704">
                  <c:v>17.91149213989243</c:v>
                </c:pt>
                <c:pt idx="5705">
                  <c:v>17.91122641812743</c:v>
                </c:pt>
                <c:pt idx="5706">
                  <c:v>17.91096086257592</c:v>
                </c:pt>
                <c:pt idx="5707">
                  <c:v>17.91069531119053</c:v>
                </c:pt>
                <c:pt idx="5708">
                  <c:v>17.91042960162637</c:v>
                </c:pt>
                <c:pt idx="5709">
                  <c:v>17.91016405811711</c:v>
                </c:pt>
                <c:pt idx="5710">
                  <c:v>17.90989835643375</c:v>
                </c:pt>
                <c:pt idx="5711">
                  <c:v>17.90963282080038</c:v>
                </c:pt>
                <c:pt idx="5712">
                  <c:v>17.90936728910367</c:v>
                </c:pt>
                <c:pt idx="5713">
                  <c:v>17.9091015992399</c:v>
                </c:pt>
                <c:pt idx="5714">
                  <c:v>17.90883607541872</c:v>
                </c:pt>
                <c:pt idx="5715">
                  <c:v>17.90857039343517</c:v>
                </c:pt>
                <c:pt idx="5716">
                  <c:v>17.90830487748928</c:v>
                </c:pt>
                <c:pt idx="5717">
                  <c:v>17.90803936547977</c:v>
                </c:pt>
                <c:pt idx="5718">
                  <c:v>17.90777369531491</c:v>
                </c:pt>
                <c:pt idx="5719">
                  <c:v>17.90750819118033</c:v>
                </c:pt>
                <c:pt idx="5720">
                  <c:v>17.9072425288951</c:v>
                </c:pt>
                <c:pt idx="5721">
                  <c:v>17.90697703263523</c:v>
                </c:pt>
                <c:pt idx="5722">
                  <c:v>17.90671154031142</c:v>
                </c:pt>
                <c:pt idx="5723">
                  <c:v>17.906445889844</c:v>
                </c:pt>
                <c:pt idx="5724">
                  <c:v>17.90618040539455</c:v>
                </c:pt>
                <c:pt idx="5725">
                  <c:v>17.90591476280617</c:v>
                </c:pt>
                <c:pt idx="5726">
                  <c:v>17.90564928623081</c:v>
                </c:pt>
                <c:pt idx="5727">
                  <c:v>17.90538381359123</c:v>
                </c:pt>
                <c:pt idx="5728">
                  <c:v>17.90511818281979</c:v>
                </c:pt>
                <c:pt idx="5729">
                  <c:v>17.90485271805398</c:v>
                </c:pt>
                <c:pt idx="5730">
                  <c:v>17.90458709516096</c:v>
                </c:pt>
                <c:pt idx="5731">
                  <c:v>17.90432163826867</c:v>
                </c:pt>
                <c:pt idx="5732">
                  <c:v>17.90405618531186</c:v>
                </c:pt>
                <c:pt idx="5733">
                  <c:v>17.90379057423485</c:v>
                </c:pt>
                <c:pt idx="5734">
                  <c:v>17.90352512915123</c:v>
                </c:pt>
                <c:pt idx="5735">
                  <c:v>17.90325952595209</c:v>
                </c:pt>
                <c:pt idx="5736">
                  <c:v>17.90299408874138</c:v>
                </c:pt>
                <c:pt idx="5737">
                  <c:v>17.90272865546583</c:v>
                </c:pt>
                <c:pt idx="5738">
                  <c:v>17.90246306408186</c:v>
                </c:pt>
                <c:pt idx="5739">
                  <c:v>17.9021976386789</c:v>
                </c:pt>
                <c:pt idx="5740">
                  <c:v>17.90193205517218</c:v>
                </c:pt>
                <c:pt idx="5741">
                  <c:v>17.90166663764156</c:v>
                </c:pt>
                <c:pt idx="5742">
                  <c:v>17.90140122404583</c:v>
                </c:pt>
                <c:pt idx="5743">
                  <c:v>17.90113565235336</c:v>
                </c:pt>
                <c:pt idx="5744">
                  <c:v>17.90087024662961</c:v>
                </c:pt>
                <c:pt idx="5745">
                  <c:v>17.90060468281382</c:v>
                </c:pt>
                <c:pt idx="5746">
                  <c:v>17.9003392849618</c:v>
                </c:pt>
                <c:pt idx="5747">
                  <c:v>17.90007389104441</c:v>
                </c:pt>
                <c:pt idx="5748">
                  <c:v>17.89980833904198</c:v>
                </c:pt>
                <c:pt idx="5749">
                  <c:v>17.89954295299594</c:v>
                </c:pt>
                <c:pt idx="5750">
                  <c:v>17.89927740886962</c:v>
                </c:pt>
                <c:pt idx="5751">
                  <c:v>17.89901203069476</c:v>
                </c:pt>
                <c:pt idx="5752">
                  <c:v>17.89874665645419</c:v>
                </c:pt>
                <c:pt idx="5753">
                  <c:v>17.89848112414032</c:v>
                </c:pt>
                <c:pt idx="5754">
                  <c:v>17.89821575777056</c:v>
                </c:pt>
                <c:pt idx="5755">
                  <c:v>17.89795023333218</c:v>
                </c:pt>
                <c:pt idx="5756">
                  <c:v>17.89768487483299</c:v>
                </c:pt>
                <c:pt idx="5757">
                  <c:v>17.89741952026779</c:v>
                </c:pt>
                <c:pt idx="5758">
                  <c:v>17.897154007641</c:v>
                </c:pt>
                <c:pt idx="5759">
                  <c:v>17.89688866094601</c:v>
                </c:pt>
                <c:pt idx="5760">
                  <c:v>17.89662315619412</c:v>
                </c:pt>
                <c:pt idx="5761">
                  <c:v>17.89635781736911</c:v>
                </c:pt>
                <c:pt idx="5762">
                  <c:v>17.8960924824778</c:v>
                </c:pt>
                <c:pt idx="5763">
                  <c:v>17.89582698953662</c:v>
                </c:pt>
                <c:pt idx="5764">
                  <c:v>17.89556166251493</c:v>
                </c:pt>
                <c:pt idx="5765">
                  <c:v>17.89529617744805</c:v>
                </c:pt>
                <c:pt idx="5766">
                  <c:v>17.89503085829574</c:v>
                </c:pt>
                <c:pt idx="5767">
                  <c:v>17.89476554307684</c:v>
                </c:pt>
                <c:pt idx="5768">
                  <c:v>17.89450006981978</c:v>
                </c:pt>
                <c:pt idx="5769">
                  <c:v>17.89423476246991</c:v>
                </c:pt>
                <c:pt idx="5770">
                  <c:v>17.89396929708656</c:v>
                </c:pt>
                <c:pt idx="5771">
                  <c:v>17.89370399760548</c:v>
                </c:pt>
                <c:pt idx="5772">
                  <c:v>17.89343870205752</c:v>
                </c:pt>
                <c:pt idx="5773">
                  <c:v>17.8931732484831</c:v>
                </c:pt>
                <c:pt idx="5774">
                  <c:v>17.89290796080357</c:v>
                </c:pt>
                <c:pt idx="5775">
                  <c:v>17.89264251510226</c:v>
                </c:pt>
                <c:pt idx="5776">
                  <c:v>17.89237723529095</c:v>
                </c:pt>
                <c:pt idx="5777">
                  <c:v>17.89211195941243</c:v>
                </c:pt>
                <c:pt idx="5778">
                  <c:v>17.89184652551918</c:v>
                </c:pt>
                <c:pt idx="5779">
                  <c:v>17.89158125750851</c:v>
                </c:pt>
                <c:pt idx="5780">
                  <c:v>17.89131583148779</c:v>
                </c:pt>
                <c:pt idx="5781">
                  <c:v>17.89105057134473</c:v>
                </c:pt>
                <c:pt idx="5782">
                  <c:v>17.89078531513419</c:v>
                </c:pt>
                <c:pt idx="5783">
                  <c:v>17.89051990092062</c:v>
                </c:pt>
                <c:pt idx="5784">
                  <c:v>17.89025465257734</c:v>
                </c:pt>
                <c:pt idx="5785">
                  <c:v>17.88998924623572</c:v>
                </c:pt>
                <c:pt idx="5786">
                  <c:v>17.88972400575945</c:v>
                </c:pt>
                <c:pt idx="5787">
                  <c:v>17.8894587692154</c:v>
                </c:pt>
                <c:pt idx="5788">
                  <c:v>17.88919337468005</c:v>
                </c:pt>
                <c:pt idx="5789">
                  <c:v>17.88892814600267</c:v>
                </c:pt>
                <c:pt idx="5790">
                  <c:v>17.88866275933866</c:v>
                </c:pt>
                <c:pt idx="5791">
                  <c:v>17.88839753852769</c:v>
                </c:pt>
                <c:pt idx="5792">
                  <c:v>17.88813232164868</c:v>
                </c:pt>
                <c:pt idx="5793">
                  <c:v>17.88786694679005</c:v>
                </c:pt>
                <c:pt idx="5794">
                  <c:v>17.8876017377771</c:v>
                </c:pt>
                <c:pt idx="5795">
                  <c:v>17.88733637078921</c:v>
                </c:pt>
                <c:pt idx="5796">
                  <c:v>17.88707116964211</c:v>
                </c:pt>
                <c:pt idx="5797">
                  <c:v>17.88680597242662</c:v>
                </c:pt>
                <c:pt idx="5798">
                  <c:v>17.88654061724325</c:v>
                </c:pt>
                <c:pt idx="5799">
                  <c:v>17.88627542789324</c:v>
                </c:pt>
                <c:pt idx="5800">
                  <c:v>17.88601008058002</c:v>
                </c:pt>
                <c:pt idx="5801">
                  <c:v>17.88574489909525</c:v>
                </c:pt>
                <c:pt idx="5802">
                  <c:v>17.88547972154182</c:v>
                </c:pt>
                <c:pt idx="5803">
                  <c:v>17.88521438603222</c:v>
                </c:pt>
                <c:pt idx="5804">
                  <c:v>17.8849492163437</c:v>
                </c:pt>
                <c:pt idx="5805">
                  <c:v>17.88468388870367</c:v>
                </c:pt>
                <c:pt idx="5806">
                  <c:v>17.88441872687978</c:v>
                </c:pt>
                <c:pt idx="5807">
                  <c:v>17.88415356898694</c:v>
                </c:pt>
                <c:pt idx="5808">
                  <c:v>17.88388825314962</c:v>
                </c:pt>
                <c:pt idx="5809">
                  <c:v>17.88362310312106</c:v>
                </c:pt>
                <c:pt idx="5810">
                  <c:v>17.88335779515275</c:v>
                </c:pt>
                <c:pt idx="5811">
                  <c:v>17.88309265298827</c:v>
                </c:pt>
                <c:pt idx="5812">
                  <c:v>17.88282751475453</c:v>
                </c:pt>
                <c:pt idx="5813">
                  <c:v>17.88256221858802</c:v>
                </c:pt>
                <c:pt idx="5814">
                  <c:v>17.882297088218</c:v>
                </c:pt>
                <c:pt idx="5815">
                  <c:v>17.88203179991988</c:v>
                </c:pt>
                <c:pt idx="5816">
                  <c:v>17.88176667741332</c:v>
                </c:pt>
                <c:pt idx="5817">
                  <c:v>17.88150155883722</c:v>
                </c:pt>
                <c:pt idx="5818">
                  <c:v>17.88123628234003</c:v>
                </c:pt>
                <c:pt idx="5819">
                  <c:v>17.88097117162705</c:v>
                </c:pt>
                <c:pt idx="5820">
                  <c:v>17.88070590299768</c:v>
                </c:pt>
                <c:pt idx="5821">
                  <c:v>17.88044080014755</c:v>
                </c:pt>
                <c:pt idx="5822">
                  <c:v>17.88017570122761</c:v>
                </c:pt>
                <c:pt idx="5823">
                  <c:v>17.8799104443983</c:v>
                </c:pt>
                <c:pt idx="5824">
                  <c:v>17.87964535334086</c:v>
                </c:pt>
                <c:pt idx="5825">
                  <c:v>17.87938010437874</c:v>
                </c:pt>
                <c:pt idx="5826">
                  <c:v>17.8791150211836</c:v>
                </c:pt>
                <c:pt idx="5827">
                  <c:v>17.87884994191831</c:v>
                </c:pt>
                <c:pt idx="5828">
                  <c:v>17.87858470475536</c:v>
                </c:pt>
                <c:pt idx="5829">
                  <c:v>17.87831963335201</c:v>
                </c:pt>
                <c:pt idx="5830">
                  <c:v>17.87805440405568</c:v>
                </c:pt>
                <c:pt idx="5831">
                  <c:v>17.87778934051402</c:v>
                </c:pt>
                <c:pt idx="5832">
                  <c:v>17.87752428090192</c:v>
                </c:pt>
                <c:pt idx="5833">
                  <c:v>17.87725906340388</c:v>
                </c:pt>
                <c:pt idx="5834">
                  <c:v>17.87699401165312</c:v>
                </c:pt>
                <c:pt idx="5835">
                  <c:v>17.87672880202108</c:v>
                </c:pt>
                <c:pt idx="5836">
                  <c:v>17.87646375813145</c:v>
                </c:pt>
                <c:pt idx="5837">
                  <c:v>17.87619871817107</c:v>
                </c:pt>
                <c:pt idx="5838">
                  <c:v>17.87593352033643</c:v>
                </c:pt>
                <c:pt idx="5839">
                  <c:v>17.8756684882368</c:v>
                </c:pt>
                <c:pt idx="5840">
                  <c:v>17.8754032982676</c:v>
                </c:pt>
                <c:pt idx="5841">
                  <c:v>17.87513827402848</c:v>
                </c:pt>
                <c:pt idx="5842">
                  <c:v>17.87487325371834</c:v>
                </c:pt>
                <c:pt idx="5843">
                  <c:v>17.87460807554564</c:v>
                </c:pt>
                <c:pt idx="5844">
                  <c:v>17.87434306309565</c:v>
                </c:pt>
                <c:pt idx="5845">
                  <c:v>17.8740778927878</c:v>
                </c:pt>
                <c:pt idx="5846">
                  <c:v>17.87381288819774</c:v>
                </c:pt>
                <c:pt idx="5847">
                  <c:v>17.87354788753633</c:v>
                </c:pt>
                <c:pt idx="5848">
                  <c:v>17.87328272902411</c:v>
                </c:pt>
                <c:pt idx="5849">
                  <c:v>17.87301773622229</c:v>
                </c:pt>
                <c:pt idx="5850">
                  <c:v>17.87275258557428</c:v>
                </c:pt>
                <c:pt idx="5851">
                  <c:v>17.87248760063181</c:v>
                </c:pt>
                <c:pt idx="5852">
                  <c:v>17.87222261961771</c:v>
                </c:pt>
                <c:pt idx="5853">
                  <c:v>17.87195748076444</c:v>
                </c:pt>
                <c:pt idx="5854">
                  <c:v>17.87169250760931</c:v>
                </c:pt>
                <c:pt idx="5855">
                  <c:v>17.87142737661971</c:v>
                </c:pt>
                <c:pt idx="5856">
                  <c:v>17.87116241132332</c:v>
                </c:pt>
                <c:pt idx="5857">
                  <c:v>17.87089744995501</c:v>
                </c:pt>
                <c:pt idx="5858">
                  <c:v>17.87063233075923</c:v>
                </c:pt>
                <c:pt idx="5859">
                  <c:v>17.87036737724933</c:v>
                </c:pt>
                <c:pt idx="5860">
                  <c:v>17.87010226591664</c:v>
                </c:pt>
                <c:pt idx="5861">
                  <c:v>17.86983732026486</c:v>
                </c:pt>
                <c:pt idx="5862">
                  <c:v>17.86957237854088</c:v>
                </c:pt>
                <c:pt idx="5863">
                  <c:v>17.86930727900112</c:v>
                </c:pt>
                <c:pt idx="5864">
                  <c:v>17.86904234513493</c:v>
                </c:pt>
                <c:pt idx="5865">
                  <c:v>17.86877725345768</c:v>
                </c:pt>
                <c:pt idx="5866">
                  <c:v>17.86851232744905</c:v>
                </c:pt>
                <c:pt idx="5867">
                  <c:v>17.86824740536789</c:v>
                </c:pt>
                <c:pt idx="5868">
                  <c:v>17.86798232548271</c:v>
                </c:pt>
                <c:pt idx="5869">
                  <c:v>17.86771741125878</c:v>
                </c:pt>
                <c:pt idx="5870">
                  <c:v>17.86745233923546</c:v>
                </c:pt>
                <c:pt idx="5871">
                  <c:v>17.8671874328685</c:v>
                </c:pt>
                <c:pt idx="5872">
                  <c:v>17.86692253042872</c:v>
                </c:pt>
                <c:pt idx="5873">
                  <c:v>17.86665747019658</c:v>
                </c:pt>
                <c:pt idx="5874">
                  <c:v>17.86639257561342</c:v>
                </c:pt>
                <c:pt idx="5875">
                  <c:v>17.86612752324258</c:v>
                </c:pt>
                <c:pt idx="5876">
                  <c:v>17.86586263651579</c:v>
                </c:pt>
                <c:pt idx="5877">
                  <c:v>17.86559775371591</c:v>
                </c:pt>
                <c:pt idx="5878">
                  <c:v>17.86533271313533</c:v>
                </c:pt>
                <c:pt idx="5879">
                  <c:v>17.86506783819149</c:v>
                </c:pt>
                <c:pt idx="5880">
                  <c:v>17.86480280547163</c:v>
                </c:pt>
                <c:pt idx="5881">
                  <c:v>17.86453793838356</c:v>
                </c:pt>
                <c:pt idx="5882">
                  <c:v>17.86427307522208</c:v>
                </c:pt>
                <c:pt idx="5883">
                  <c:v>17.86400805429163</c:v>
                </c:pt>
                <c:pt idx="5884">
                  <c:v>17.86374319898558</c:v>
                </c:pt>
                <c:pt idx="5885">
                  <c:v>17.86347818591524</c:v>
                </c:pt>
                <c:pt idx="5886">
                  <c:v>17.86321333846438</c:v>
                </c:pt>
                <c:pt idx="5887">
                  <c:v>17.86294849493985</c:v>
                </c:pt>
                <c:pt idx="5888">
                  <c:v>17.86268349365803</c:v>
                </c:pt>
                <c:pt idx="5889">
                  <c:v>17.86241865798832</c:v>
                </c:pt>
                <c:pt idx="5890">
                  <c:v>17.86215366456601</c:v>
                </c:pt>
                <c:pt idx="5891">
                  <c:v>17.86188883675091</c:v>
                </c:pt>
                <c:pt idx="5892">
                  <c:v>17.86162401286182</c:v>
                </c:pt>
                <c:pt idx="5893">
                  <c:v>17.86135903122712</c:v>
                </c:pt>
                <c:pt idx="5894">
                  <c:v>17.8610942151923</c:v>
                </c:pt>
                <c:pt idx="5895">
                  <c:v>17.86082924141654</c:v>
                </c:pt>
                <c:pt idx="5896">
                  <c:v>17.86056443323571</c:v>
                </c:pt>
                <c:pt idx="5897">
                  <c:v>17.8602996289806</c:v>
                </c:pt>
                <c:pt idx="5898">
                  <c:v>17.86003466699158</c:v>
                </c:pt>
                <c:pt idx="5899">
                  <c:v>17.85976987059012</c:v>
                </c:pt>
                <c:pt idx="5900">
                  <c:v>17.85950491645944</c:v>
                </c:pt>
                <c:pt idx="5901">
                  <c:v>17.85924012791141</c:v>
                </c:pt>
                <c:pt idx="5902">
                  <c:v>17.8589753432888</c:v>
                </c:pt>
                <c:pt idx="5903">
                  <c:v>17.85871040094397</c:v>
                </c:pt>
                <c:pt idx="5904">
                  <c:v>17.85844562417441</c:v>
                </c:pt>
                <c:pt idx="5905">
                  <c:v>17.85818068968733</c:v>
                </c:pt>
                <c:pt idx="5906">
                  <c:v>17.8579159207706</c:v>
                </c:pt>
                <c:pt idx="5907">
                  <c:v>17.85765115577901</c:v>
                </c:pt>
                <c:pt idx="5908">
                  <c:v>17.85738623307689</c:v>
                </c:pt>
                <c:pt idx="5909">
                  <c:v>17.85712147593777</c:v>
                </c:pt>
                <c:pt idx="5910">
                  <c:v>17.8568565610928</c:v>
                </c:pt>
                <c:pt idx="5911">
                  <c:v>17.85659181180591</c:v>
                </c:pt>
                <c:pt idx="5912">
                  <c:v>17.85632706644385</c:v>
                </c:pt>
                <c:pt idx="5913">
                  <c:v>17.85606216338296</c:v>
                </c:pt>
                <c:pt idx="5914">
                  <c:v>17.8557974258728</c:v>
                </c:pt>
                <c:pt idx="5915">
                  <c:v>17.85553253066846</c:v>
                </c:pt>
                <c:pt idx="5916">
                  <c:v>17.85526780100993</c:v>
                </c:pt>
                <c:pt idx="5917">
                  <c:v>17.85500307527592</c:v>
                </c:pt>
                <c:pt idx="5918">
                  <c:v>17.8547381918548</c:v>
                </c:pt>
                <c:pt idx="5919">
                  <c:v>17.85447347397209</c:v>
                </c:pt>
                <c:pt idx="5920">
                  <c:v>17.85420859840692</c:v>
                </c:pt>
                <c:pt idx="5921">
                  <c:v>17.85394388837527</c:v>
                </c:pt>
                <c:pt idx="5922">
                  <c:v>17.85367918226786</c:v>
                </c:pt>
                <c:pt idx="5923">
                  <c:v>17.853414318485</c:v>
                </c:pt>
                <c:pt idx="5924">
                  <c:v>17.85314962022828</c:v>
                </c:pt>
                <c:pt idx="5925">
                  <c:v>17.85288476430078</c:v>
                </c:pt>
                <c:pt idx="5926">
                  <c:v>17.85262007389454</c:v>
                </c:pt>
                <c:pt idx="5927">
                  <c:v>17.85235538741224</c:v>
                </c:pt>
                <c:pt idx="5928">
                  <c:v>17.85209054326616</c:v>
                </c:pt>
                <c:pt idx="5929">
                  <c:v>17.85182586463396</c:v>
                </c:pt>
                <c:pt idx="5930">
                  <c:v>17.85156102834266</c:v>
                </c:pt>
                <c:pt idx="5931">
                  <c:v>17.85129635756034</c:v>
                </c:pt>
                <c:pt idx="5932">
                  <c:v>17.85103169070167</c:v>
                </c:pt>
                <c:pt idx="5933">
                  <c:v>17.8507668661909</c:v>
                </c:pt>
                <c:pt idx="5934">
                  <c:v>17.85050220718172</c:v>
                </c:pt>
                <c:pt idx="5935">
                  <c:v>17.85023739052517</c:v>
                </c:pt>
                <c:pt idx="5936">
                  <c:v>17.84997273936528</c:v>
                </c:pt>
                <c:pt idx="5937">
                  <c:v>17.84970809212877</c:v>
                </c:pt>
                <c:pt idx="5938">
                  <c:v>17.84944328725182</c:v>
                </c:pt>
                <c:pt idx="5939">
                  <c:v>17.84917864786424</c:v>
                </c:pt>
                <c:pt idx="5940">
                  <c:v>17.8489138508409</c:v>
                </c:pt>
                <c:pt idx="5941">
                  <c:v>17.84864921930197</c:v>
                </c:pt>
                <c:pt idx="5942">
                  <c:v>17.84838459168614</c:v>
                </c:pt>
                <c:pt idx="5943">
                  <c:v>17.84811980644156</c:v>
                </c:pt>
                <c:pt idx="5944">
                  <c:v>17.84785518667404</c:v>
                </c:pt>
                <c:pt idx="5945">
                  <c:v>17.84759040928246</c:v>
                </c:pt>
                <c:pt idx="5946">
                  <c:v>17.84732579736304</c:v>
                </c:pt>
                <c:pt idx="5947">
                  <c:v>17.84706118936639</c:v>
                </c:pt>
                <c:pt idx="5948">
                  <c:v>17.84679642375268</c:v>
                </c:pt>
                <c:pt idx="5949">
                  <c:v>17.84653182360376</c:v>
                </c:pt>
                <c:pt idx="5950">
                  <c:v>17.84626706584247</c:v>
                </c:pt>
                <c:pt idx="5951">
                  <c:v>17.84600247354106</c:v>
                </c:pt>
                <c:pt idx="5952">
                  <c:v>17.8457378851621</c:v>
                </c:pt>
                <c:pt idx="5953">
                  <c:v>17.84547313917781</c:v>
                </c:pt>
                <c:pt idx="5954">
                  <c:v>17.84520855864601</c:v>
                </c:pt>
                <c:pt idx="5955">
                  <c:v>17.84494382051353</c:v>
                </c:pt>
                <c:pt idx="5956">
                  <c:v>17.84467924782865</c:v>
                </c:pt>
                <c:pt idx="5957">
                  <c:v>17.84441467906592</c:v>
                </c:pt>
                <c:pt idx="5958">
                  <c:v>17.84414995270955</c:v>
                </c:pt>
                <c:pt idx="5959">
                  <c:v>17.8438853917934</c:v>
                </c:pt>
                <c:pt idx="5960">
                  <c:v>17.84362067328824</c:v>
                </c:pt>
                <c:pt idx="5961">
                  <c:v>17.84335612021841</c:v>
                </c:pt>
                <c:pt idx="5962">
                  <c:v>17.84309157107047</c:v>
                </c:pt>
                <c:pt idx="5963">
                  <c:v>17.84282686434051</c:v>
                </c:pt>
                <c:pt idx="5964">
                  <c:v>17.84256232303853</c:v>
                </c:pt>
                <c:pt idx="5965">
                  <c:v>17.84229762415922</c:v>
                </c:pt>
                <c:pt idx="5966">
                  <c:v>17.84203309070297</c:v>
                </c:pt>
                <c:pt idx="5967">
                  <c:v>17.8417685611683</c:v>
                </c:pt>
                <c:pt idx="5968">
                  <c:v>17.84150387406328</c:v>
                </c:pt>
                <c:pt idx="5969">
                  <c:v>17.84123935237401</c:v>
                </c:pt>
                <c:pt idx="5970">
                  <c:v>17.84097467311906</c:v>
                </c:pt>
                <c:pt idx="5971">
                  <c:v>17.84071015927491</c:v>
                </c:pt>
                <c:pt idx="5972">
                  <c:v>17.84044564935204</c:v>
                </c:pt>
                <c:pt idx="5973">
                  <c:v>17.84018098187052</c:v>
                </c:pt>
                <c:pt idx="5974">
                  <c:v>17.83991647979244</c:v>
                </c:pt>
                <c:pt idx="5975">
                  <c:v>17.83965182016038</c:v>
                </c:pt>
                <c:pt idx="5976">
                  <c:v>17.83938732592685</c:v>
                </c:pt>
                <c:pt idx="5977">
                  <c:v>17.83912283561431</c:v>
                </c:pt>
                <c:pt idx="5978">
                  <c:v>17.83885818775478</c:v>
                </c:pt>
                <c:pt idx="5979">
                  <c:v>17.83859370528644</c:v>
                </c:pt>
                <c:pt idx="5980">
                  <c:v>17.83832906527579</c:v>
                </c:pt>
                <c:pt idx="5981">
                  <c:v>17.8380645906514</c:v>
                </c:pt>
                <c:pt idx="5982">
                  <c:v>17.8378001199477</c:v>
                </c:pt>
                <c:pt idx="5983">
                  <c:v>17.8375354917087</c:v>
                </c:pt>
                <c:pt idx="5984">
                  <c:v>17.8372710288486</c:v>
                </c:pt>
                <c:pt idx="5985">
                  <c:v>17.83700640845788</c:v>
                </c:pt>
                <c:pt idx="5986">
                  <c:v>17.83674195344116</c:v>
                </c:pt>
                <c:pt idx="5987">
                  <c:v>17.83647750234483</c:v>
                </c:pt>
                <c:pt idx="5988">
                  <c:v>17.83621289372487</c:v>
                </c:pt>
                <c:pt idx="5989">
                  <c:v>17.83594845047156</c:v>
                </c:pt>
                <c:pt idx="5990">
                  <c:v>17.83568384969928</c:v>
                </c:pt>
                <c:pt idx="5991">
                  <c:v>17.83541941428874</c:v>
                </c:pt>
                <c:pt idx="5992">
                  <c:v>17.8351549827983</c:v>
                </c:pt>
                <c:pt idx="5993">
                  <c:v>17.8348903937959</c:v>
                </c:pt>
                <c:pt idx="5994">
                  <c:v>17.83462597014788</c:v>
                </c:pt>
                <c:pt idx="5995">
                  <c:v>17.83436138899258</c:v>
                </c:pt>
                <c:pt idx="5996">
                  <c:v>17.83409697318674</c:v>
                </c:pt>
                <c:pt idx="5997">
                  <c:v>17.83383256130071</c:v>
                </c:pt>
                <c:pt idx="5998">
                  <c:v>17.8335679919144</c:v>
                </c:pt>
                <c:pt idx="5999">
                  <c:v>17.8333035878702</c:v>
                </c:pt>
                <c:pt idx="6000">
                  <c:v>17.83303902633039</c:v>
                </c:pt>
                <c:pt idx="6001">
                  <c:v>17.83277463012778</c:v>
                </c:pt>
                <c:pt idx="6002">
                  <c:v>17.83251023784469</c:v>
                </c:pt>
                <c:pt idx="6003">
                  <c:v>17.83224568807298</c:v>
                </c:pt>
                <c:pt idx="6004">
                  <c:v>17.83198130363112</c:v>
                </c:pt>
                <c:pt idx="6005">
                  <c:v>17.83171676170532</c:v>
                </c:pt>
                <c:pt idx="6006">
                  <c:v>17.83145238510447</c:v>
                </c:pt>
                <c:pt idx="6007">
                  <c:v>17.83118801242282</c:v>
                </c:pt>
                <c:pt idx="6008">
                  <c:v>17.83092348226424</c:v>
                </c:pt>
                <c:pt idx="6009">
                  <c:v>17.83065911742325</c:v>
                </c:pt>
                <c:pt idx="6010">
                  <c:v>17.83039459510998</c:v>
                </c:pt>
                <c:pt idx="6011">
                  <c:v>17.83013023810938</c:v>
                </c:pt>
                <c:pt idx="6012">
                  <c:v>17.82986588502773</c:v>
                </c:pt>
                <c:pt idx="6013">
                  <c:v>17.82960137448079</c:v>
                </c:pt>
                <c:pt idx="6014">
                  <c:v>17.82933702923918</c:v>
                </c:pt>
                <c:pt idx="6015">
                  <c:v>17.82907252653697</c:v>
                </c:pt>
                <c:pt idx="6016">
                  <c:v>17.82880818913518</c:v>
                </c:pt>
                <c:pt idx="6017">
                  <c:v>17.82854385565201</c:v>
                </c:pt>
                <c:pt idx="6018">
                  <c:v>17.82827936471524</c:v>
                </c:pt>
                <c:pt idx="6019">
                  <c:v>17.82801503907154</c:v>
                </c:pt>
                <c:pt idx="6020">
                  <c:v>17.8277505559789</c:v>
                </c:pt>
                <c:pt idx="6021">
                  <c:v>17.82748623817442</c:v>
                </c:pt>
                <c:pt idx="6022">
                  <c:v>17.82722192428827</c:v>
                </c:pt>
                <c:pt idx="6023">
                  <c:v>17.8269574529602</c:v>
                </c:pt>
                <c:pt idx="6024">
                  <c:v>17.82669314691292</c:v>
                </c:pt>
                <c:pt idx="6025">
                  <c:v>17.82642868342838</c:v>
                </c:pt>
                <c:pt idx="6026">
                  <c:v>17.82616438521974</c:v>
                </c:pt>
                <c:pt idx="6027">
                  <c:v>17.82590009092912</c:v>
                </c:pt>
                <c:pt idx="6028">
                  <c:v>17.82563563920826</c:v>
                </c:pt>
                <c:pt idx="6029">
                  <c:v>17.82537135275593</c:v>
                </c:pt>
                <c:pt idx="6030">
                  <c:v>17.82510690887801</c:v>
                </c:pt>
                <c:pt idx="6031">
                  <c:v>17.82484263026372</c:v>
                </c:pt>
                <c:pt idx="6032">
                  <c:v>17.82457835556718</c:v>
                </c:pt>
                <c:pt idx="6033">
                  <c:v>17.82431392345204</c:v>
                </c:pt>
                <c:pt idx="6034">
                  <c:v>17.82404965659319</c:v>
                </c:pt>
                <c:pt idx="6035">
                  <c:v>17.8237852323204</c:v>
                </c:pt>
                <c:pt idx="6036">
                  <c:v>17.823520973299</c:v>
                </c:pt>
                <c:pt idx="6037">
                  <c:v>17.82325671819504</c:v>
                </c:pt>
                <c:pt idx="6038">
                  <c:v>17.82299230568415</c:v>
                </c:pt>
                <c:pt idx="6039">
                  <c:v>17.82272805841729</c:v>
                </c:pt>
                <c:pt idx="6040">
                  <c:v>17.82246365374816</c:v>
                </c:pt>
                <c:pt idx="6041">
                  <c:v>17.82219941431816</c:v>
                </c:pt>
                <c:pt idx="6042">
                  <c:v>17.82193517880531</c:v>
                </c:pt>
                <c:pt idx="6043">
                  <c:v>17.8216707858972</c:v>
                </c:pt>
                <c:pt idx="6044">
                  <c:v>17.82140655822085</c:v>
                </c:pt>
                <c:pt idx="6045">
                  <c:v>17.82114217315388</c:v>
                </c:pt>
                <c:pt idx="6046">
                  <c:v>17.82087795331383</c:v>
                </c:pt>
                <c:pt idx="6047">
                  <c:v>17.8206137373906</c:v>
                </c:pt>
                <c:pt idx="6048">
                  <c:v>17.82034936408377</c:v>
                </c:pt>
                <c:pt idx="6049">
                  <c:v>17.82008515599646</c:v>
                </c:pt>
                <c:pt idx="6050">
                  <c:v>17.81982079053022</c:v>
                </c:pt>
                <c:pt idx="6051">
                  <c:v>17.8195565902786</c:v>
                </c:pt>
                <c:pt idx="6052">
                  <c:v>17.81929239394351</c:v>
                </c:pt>
                <c:pt idx="6053">
                  <c:v>17.8190280402365</c:v>
                </c:pt>
                <c:pt idx="6054">
                  <c:v>17.81876385173675</c:v>
                </c:pt>
                <c:pt idx="6055">
                  <c:v>17.81849950586972</c:v>
                </c:pt>
                <c:pt idx="6056">
                  <c:v>17.81823532520506</c:v>
                </c:pt>
                <c:pt idx="6057">
                  <c:v>17.81797114845668</c:v>
                </c:pt>
                <c:pt idx="6058">
                  <c:v>17.81770681434798</c:v>
                </c:pt>
                <c:pt idx="6059">
                  <c:v>17.81744264543431</c:v>
                </c:pt>
                <c:pt idx="6060">
                  <c:v>17.81717831916503</c:v>
                </c:pt>
                <c:pt idx="6061">
                  <c:v>17.81691415808585</c:v>
                </c:pt>
                <c:pt idx="6062">
                  <c:v>17.81665000092265</c:v>
                </c:pt>
                <c:pt idx="6063">
                  <c:v>17.81638568641082</c:v>
                </c:pt>
                <c:pt idx="6064">
                  <c:v>17.81612153708176</c:v>
                </c:pt>
                <c:pt idx="6065">
                  <c:v>17.81585723040873</c:v>
                </c:pt>
                <c:pt idx="6066">
                  <c:v>17.81559308891357</c:v>
                </c:pt>
                <c:pt idx="6067">
                  <c:v>17.81532895133408</c:v>
                </c:pt>
                <c:pt idx="6068">
                  <c:v>17.81506465641763</c:v>
                </c:pt>
                <c:pt idx="6069">
                  <c:v>17.8148005266717</c:v>
                </c:pt>
                <c:pt idx="6070">
                  <c:v>17.81453623959345</c:v>
                </c:pt>
                <c:pt idx="6071">
                  <c:v>17.81427211768082</c:v>
                </c:pt>
                <c:pt idx="6072">
                  <c:v>17.81400799968357</c:v>
                </c:pt>
                <c:pt idx="6073">
                  <c:v>17.81374372436101</c:v>
                </c:pt>
                <c:pt idx="6074">
                  <c:v>17.81347961419672</c:v>
                </c:pt>
                <c:pt idx="6075">
                  <c:v>17.81321534671179</c:v>
                </c:pt>
                <c:pt idx="6076">
                  <c:v>17.81295124438021</c:v>
                </c:pt>
                <c:pt idx="6077">
                  <c:v>17.81268714596371</c:v>
                </c:pt>
                <c:pt idx="6078">
                  <c:v>17.81242289023358</c:v>
                </c:pt>
                <c:pt idx="6079">
                  <c:v>17.81215879964945</c:v>
                </c:pt>
                <c:pt idx="6080">
                  <c:v>17.81189455175634</c:v>
                </c:pt>
                <c:pt idx="6081">
                  <c:v>17.81163046900435</c:v>
                </c:pt>
                <c:pt idx="6082">
                  <c:v>17.81136639016713</c:v>
                </c:pt>
                <c:pt idx="6083">
                  <c:v>17.81110215402793</c:v>
                </c:pt>
                <c:pt idx="6084">
                  <c:v>17.8108380830225</c:v>
                </c:pt>
                <c:pt idx="6085">
                  <c:v>17.81057385471973</c:v>
                </c:pt>
                <c:pt idx="6086">
                  <c:v>17.81030979154583</c:v>
                </c:pt>
                <c:pt idx="6087">
                  <c:v>17.81004573228642</c:v>
                </c:pt>
                <c:pt idx="6088">
                  <c:v>17.80978151573668</c:v>
                </c:pt>
                <c:pt idx="6089">
                  <c:v>17.80951746430845</c:v>
                </c:pt>
                <c:pt idx="6090">
                  <c:v>17.80925325559456</c:v>
                </c:pt>
                <c:pt idx="6091">
                  <c:v>17.80898921199728</c:v>
                </c:pt>
                <c:pt idx="6092">
                  <c:v>17.80872517231419</c:v>
                </c:pt>
                <c:pt idx="6093">
                  <c:v>17.80846097535243</c:v>
                </c:pt>
                <c:pt idx="6094">
                  <c:v>17.80819694349994</c:v>
                </c:pt>
                <c:pt idx="6095">
                  <c:v>17.80793275437343</c:v>
                </c:pt>
                <c:pt idx="6096">
                  <c:v>17.8076687303513</c:v>
                </c:pt>
                <c:pt idx="6097">
                  <c:v>17.80740471024305</c:v>
                </c:pt>
                <c:pt idx="6098">
                  <c:v>17.80714053286778</c:v>
                </c:pt>
                <c:pt idx="6099">
                  <c:v>17.80687652058955</c:v>
                </c:pt>
                <c:pt idx="6100">
                  <c:v>17.80661235104896</c:v>
                </c:pt>
                <c:pt idx="6101">
                  <c:v>17.80634834660048</c:v>
                </c:pt>
                <c:pt idx="6102">
                  <c:v>17.80608434606561</c:v>
                </c:pt>
                <c:pt idx="6103">
                  <c:v>17.80582018827537</c:v>
                </c:pt>
                <c:pt idx="6104">
                  <c:v>17.80555619556991</c:v>
                </c:pt>
                <c:pt idx="6105">
                  <c:v>17.80529204561374</c:v>
                </c:pt>
                <c:pt idx="6106">
                  <c:v>17.80502806073746</c:v>
                </c:pt>
                <c:pt idx="6107">
                  <c:v>17.80476407977447</c:v>
                </c:pt>
                <c:pt idx="6108">
                  <c:v>17.80449994156777</c:v>
                </c:pt>
                <c:pt idx="6109">
                  <c:v>17.80423596843361</c:v>
                </c:pt>
                <c:pt idx="6110">
                  <c:v>17.8039718380604</c:v>
                </c:pt>
                <c:pt idx="6111">
                  <c:v>17.80370787275481</c:v>
                </c:pt>
                <c:pt idx="6112">
                  <c:v>17.80344391136222</c:v>
                </c:pt>
                <c:pt idx="6113">
                  <c:v>17.80317979273761</c:v>
                </c:pt>
                <c:pt idx="6114">
                  <c:v>17.80291583917326</c:v>
                </c:pt>
                <c:pt idx="6115">
                  <c:v>17.80265172838152</c:v>
                </c:pt>
                <c:pt idx="6116">
                  <c:v>17.80238778264517</c:v>
                </c:pt>
                <c:pt idx="6117">
                  <c:v>17.80212384082152</c:v>
                </c:pt>
                <c:pt idx="6118">
                  <c:v>17.80185974177748</c:v>
                </c:pt>
                <c:pt idx="6119">
                  <c:v>17.80159580778147</c:v>
                </c:pt>
                <c:pt idx="6120">
                  <c:v>17.80133171656972</c:v>
                </c:pt>
                <c:pt idx="6121">
                  <c:v>17.80106779040112</c:v>
                </c:pt>
                <c:pt idx="6122">
                  <c:v>17.80080386814493</c:v>
                </c:pt>
                <c:pt idx="6123">
                  <c:v>17.80053978867998</c:v>
                </c:pt>
                <c:pt idx="6124">
                  <c:v>17.80027587425085</c:v>
                </c:pt>
                <c:pt idx="6125">
                  <c:v>17.80001180261761</c:v>
                </c:pt>
                <c:pt idx="6126">
                  <c:v>17.79974789601528</c:v>
                </c:pt>
                <c:pt idx="6127">
                  <c:v>17.79948399332508</c:v>
                </c:pt>
                <c:pt idx="6128">
                  <c:v>17.79921993343774</c:v>
                </c:pt>
                <c:pt idx="6129">
                  <c:v>17.798956038574</c:v>
                </c:pt>
                <c:pt idx="6130">
                  <c:v>17.7986919865178</c:v>
                </c:pt>
                <c:pt idx="6131">
                  <c:v>17.79842809948026</c:v>
                </c:pt>
                <c:pt idx="6132">
                  <c:v>17.79816421635455</c:v>
                </c:pt>
                <c:pt idx="6133">
                  <c:v>17.79790017604338</c:v>
                </c:pt>
                <c:pt idx="6134">
                  <c:v>17.79763630074352</c:v>
                </c:pt>
                <c:pt idx="6135">
                  <c:v>17.79737226826289</c:v>
                </c:pt>
                <c:pt idx="6136">
                  <c:v>17.79710840078867</c:v>
                </c:pt>
                <c:pt idx="6137">
                  <c:v>17.79684453722598</c:v>
                </c:pt>
                <c:pt idx="6138">
                  <c:v>17.79658051648947</c:v>
                </c:pt>
                <c:pt idx="6139">
                  <c:v>17.79631666075205</c:v>
                </c:pt>
                <c:pt idx="6140">
                  <c:v>17.79605264784548</c:v>
                </c:pt>
                <c:pt idx="6141">
                  <c:v>17.7957887999331</c:v>
                </c:pt>
                <c:pt idx="6142">
                  <c:v>17.79552495593193</c:v>
                </c:pt>
                <c:pt idx="6143">
                  <c:v>17.79526095476864</c:v>
                </c:pt>
                <c:pt idx="6144">
                  <c:v>17.79499711859217</c:v>
                </c:pt>
                <c:pt idx="6145">
                  <c:v>17.7947331252582</c:v>
                </c:pt>
                <c:pt idx="6146">
                  <c:v>17.79446929690617</c:v>
                </c:pt>
                <c:pt idx="6147">
                  <c:v>17.79420547246508</c:v>
                </c:pt>
                <c:pt idx="6148">
                  <c:v>17.79394149087348</c:v>
                </c:pt>
                <c:pt idx="6149">
                  <c:v>17.79367767425649</c:v>
                </c:pt>
                <c:pt idx="6150">
                  <c:v>17.79341370049363</c:v>
                </c:pt>
                <c:pt idx="6151">
                  <c:v>17.79314989170048</c:v>
                </c:pt>
                <c:pt idx="6152">
                  <c:v>17.79288608681799</c:v>
                </c:pt>
                <c:pt idx="6153">
                  <c:v>17.79262212479661</c:v>
                </c:pt>
                <c:pt idx="6154">
                  <c:v>17.79235832773761</c:v>
                </c:pt>
                <c:pt idx="6155">
                  <c:v>17.79209437354438</c:v>
                </c:pt>
                <c:pt idx="6156">
                  <c:v>17.79183058430865</c:v>
                </c:pt>
                <c:pt idx="6157">
                  <c:v>17.79156679898326</c:v>
                </c:pt>
                <c:pt idx="6158">
                  <c:v>17.79130285653062</c:v>
                </c:pt>
                <c:pt idx="6159">
                  <c:v>17.79103907902815</c:v>
                </c:pt>
                <c:pt idx="6160">
                  <c:v>17.79077514440309</c:v>
                </c:pt>
                <c:pt idx="6161">
                  <c:v>17.79051137472325</c:v>
                </c:pt>
                <c:pt idx="6162">
                  <c:v>17.79024760895351</c:v>
                </c:pt>
                <c:pt idx="6163">
                  <c:v>17.78998368606816</c:v>
                </c:pt>
                <c:pt idx="6164">
                  <c:v>17.78971992812069</c:v>
                </c:pt>
                <c:pt idx="6165">
                  <c:v>17.78945601306232</c:v>
                </c:pt>
                <c:pt idx="6166">
                  <c:v>17.78919226293694</c:v>
                </c:pt>
                <c:pt idx="6167">
                  <c:v>17.78892851672133</c:v>
                </c:pt>
                <c:pt idx="6168">
                  <c:v>17.78866461340179</c:v>
                </c:pt>
                <c:pt idx="6169">
                  <c:v>17.78840087500788</c:v>
                </c:pt>
                <c:pt idx="6170">
                  <c:v>17.7881369795147</c:v>
                </c:pt>
                <c:pt idx="6171">
                  <c:v>17.78787324894232</c:v>
                </c:pt>
                <c:pt idx="6172">
                  <c:v>17.78760952227938</c:v>
                </c:pt>
                <c:pt idx="6173">
                  <c:v>17.78734563852412</c:v>
                </c:pt>
                <c:pt idx="6174">
                  <c:v>17.78708191968233</c:v>
                </c:pt>
                <c:pt idx="6175">
                  <c:v>17.78681804375287</c:v>
                </c:pt>
                <c:pt idx="6176">
                  <c:v>17.78655433273194</c:v>
                </c:pt>
                <c:pt idx="6177">
                  <c:v>17.78629062562022</c:v>
                </c:pt>
                <c:pt idx="6178">
                  <c:v>17.78602676142781</c:v>
                </c:pt>
                <c:pt idx="6179">
                  <c:v>17.7857630621366</c:v>
                </c:pt>
                <c:pt idx="6180">
                  <c:v>17.78549920576937</c:v>
                </c:pt>
                <c:pt idx="6181">
                  <c:v>17.78523551429849</c:v>
                </c:pt>
                <c:pt idx="6182">
                  <c:v>17.78497182673646</c:v>
                </c:pt>
                <c:pt idx="6183">
                  <c:v>17.78470798210541</c:v>
                </c:pt>
                <c:pt idx="6184">
                  <c:v>17.78444430236331</c:v>
                </c:pt>
                <c:pt idx="6185">
                  <c:v>17.78418046555688</c:v>
                </c:pt>
                <c:pt idx="6186">
                  <c:v>17.78391679363451</c:v>
                </c:pt>
                <c:pt idx="6187">
                  <c:v>17.78365312562072</c:v>
                </c:pt>
                <c:pt idx="6188">
                  <c:v>17.78338930054952</c:v>
                </c:pt>
                <c:pt idx="6189">
                  <c:v>17.78312564035511</c:v>
                </c:pt>
                <c:pt idx="6190">
                  <c:v>17.78286182310794</c:v>
                </c:pt>
                <c:pt idx="6191">
                  <c:v>17.78259817073262</c:v>
                </c:pt>
                <c:pt idx="6192">
                  <c:v>17.78233452226558</c:v>
                </c:pt>
                <c:pt idx="6193">
                  <c:v>17.78207071675282</c:v>
                </c:pt>
                <c:pt idx="6194">
                  <c:v>17.78180707610455</c:v>
                </c:pt>
                <c:pt idx="6195">
                  <c:v>17.78154327841517</c:v>
                </c:pt>
                <c:pt idx="6196">
                  <c:v>17.78127964558546</c:v>
                </c:pt>
                <c:pt idx="6197">
                  <c:v>17.78101601666371</c:v>
                </c:pt>
                <c:pt idx="6198">
                  <c:v>17.78075223070782</c:v>
                </c:pt>
                <c:pt idx="6199">
                  <c:v>17.78048860960427</c:v>
                </c:pt>
                <c:pt idx="6200">
                  <c:v>17.78022483147121</c:v>
                </c:pt>
                <c:pt idx="6201">
                  <c:v>17.7799612181856</c:v>
                </c:pt>
                <c:pt idx="6202">
                  <c:v>17.77969760880765</c:v>
                </c:pt>
                <c:pt idx="6203">
                  <c:v>17.77943384240722</c:v>
                </c:pt>
                <c:pt idx="6204">
                  <c:v>17.77917024084686</c:v>
                </c:pt>
                <c:pt idx="6205">
                  <c:v>17.77890648226868</c:v>
                </c:pt>
                <c:pt idx="6206">
                  <c:v>17.77864288852564</c:v>
                </c:pt>
                <c:pt idx="6207">
                  <c:v>17.77837929869004</c:v>
                </c:pt>
                <c:pt idx="6208">
                  <c:v>17.77811555184357</c:v>
                </c:pt>
                <c:pt idx="6209">
                  <c:v>17.77785196982494</c:v>
                </c:pt>
                <c:pt idx="6210">
                  <c:v>17.77758823080012</c:v>
                </c:pt>
                <c:pt idx="6211">
                  <c:v>17.77732465659825</c:v>
                </c:pt>
                <c:pt idx="6212">
                  <c:v>17.77706108630348</c:v>
                </c:pt>
                <c:pt idx="6213">
                  <c:v>17.77679735900949</c:v>
                </c:pt>
                <c:pt idx="6214">
                  <c:v>17.77653379653112</c:v>
                </c:pt>
                <c:pt idx="6215">
                  <c:v>17.77627007705819</c:v>
                </c:pt>
                <c:pt idx="6216">
                  <c:v>17.77600652239598</c:v>
                </c:pt>
                <c:pt idx="6217">
                  <c:v>17.77574297164055</c:v>
                </c:pt>
                <c:pt idx="6218">
                  <c:v>17.77547926389759</c:v>
                </c:pt>
                <c:pt idx="6219">
                  <c:v>17.77521572095799</c:v>
                </c:pt>
                <c:pt idx="6220">
                  <c:v>17.77495202103547</c:v>
                </c:pt>
                <c:pt idx="6221">
                  <c:v>17.77468848591145</c:v>
                </c:pt>
                <c:pt idx="6222">
                  <c:v>17.77442495469393</c:v>
                </c:pt>
                <c:pt idx="6223">
                  <c:v>17.77416126650047</c:v>
                </c:pt>
                <c:pt idx="6224">
                  <c:v>17.77389774309817</c:v>
                </c:pt>
                <c:pt idx="6225">
                  <c:v>17.77363406272458</c:v>
                </c:pt>
                <c:pt idx="6226">
                  <c:v>17.77337054713727</c:v>
                </c:pt>
                <c:pt idx="6227">
                  <c:v>17.77310703545616</c:v>
                </c:pt>
                <c:pt idx="6228">
                  <c:v>17.77284336681074</c:v>
                </c:pt>
                <c:pt idx="6229">
                  <c:v>17.77257986294424</c:v>
                </c:pt>
                <c:pt idx="6230">
                  <c:v>17.77231620211812</c:v>
                </c:pt>
                <c:pt idx="6231">
                  <c:v>17.77205270606604</c:v>
                </c:pt>
                <c:pt idx="6232">
                  <c:v>17.77178921391987</c:v>
                </c:pt>
                <c:pt idx="6233">
                  <c:v>17.77152556482101</c:v>
                </c:pt>
                <c:pt idx="6234">
                  <c:v>17.77126208048888</c:v>
                </c:pt>
                <c:pt idx="6235">
                  <c:v>17.77099843920871</c:v>
                </c:pt>
                <c:pt idx="6236">
                  <c:v>17.77073496269038</c:v>
                </c:pt>
                <c:pt idx="6237">
                  <c:v>17.77047149007766</c:v>
                </c:pt>
                <c:pt idx="6238">
                  <c:v>17.77020786052388</c:v>
                </c:pt>
                <c:pt idx="6239">
                  <c:v>17.76994439572462</c:v>
                </c:pt>
                <c:pt idx="6240">
                  <c:v>17.76968077398892</c:v>
                </c:pt>
                <c:pt idx="6241">
                  <c:v>17.76941731700288</c:v>
                </c:pt>
                <c:pt idx="6242">
                  <c:v>17.76915386392215</c:v>
                </c:pt>
                <c:pt idx="6243">
                  <c:v>17.76889025391198</c:v>
                </c:pt>
                <c:pt idx="6244">
                  <c:v>17.76862680864408</c:v>
                </c:pt>
                <c:pt idx="6245">
                  <c:v>17.76836320645144</c:v>
                </c:pt>
                <c:pt idx="6246">
                  <c:v>17.76809976899617</c:v>
                </c:pt>
                <c:pt idx="6247">
                  <c:v>17.76783633544592</c:v>
                </c:pt>
                <c:pt idx="6248">
                  <c:v>17.76757274497788</c:v>
                </c:pt>
                <c:pt idx="6249">
                  <c:v>17.76730931923991</c:v>
                </c:pt>
                <c:pt idx="6250">
                  <c:v>17.76704573658879</c:v>
                </c:pt>
                <c:pt idx="6251">
                  <c:v>17.76678231866282</c:v>
                </c:pt>
                <c:pt idx="6252">
                  <c:v>17.76651890464162</c:v>
                </c:pt>
                <c:pt idx="6253">
                  <c:v>17.76625533371423</c:v>
                </c:pt>
                <c:pt idx="6254">
                  <c:v>17.76599192750468</c:v>
                </c:pt>
                <c:pt idx="6255">
                  <c:v>17.76572836439361</c:v>
                </c:pt>
                <c:pt idx="6256">
                  <c:v>17.7654649659955</c:v>
                </c:pt>
                <c:pt idx="6257">
                  <c:v>17.7652015715018</c:v>
                </c:pt>
                <c:pt idx="6258">
                  <c:v>17.7649380201136</c:v>
                </c:pt>
                <c:pt idx="6259">
                  <c:v>17.764674633431</c:v>
                </c:pt>
                <c:pt idx="6260">
                  <c:v>17.76441108985851</c:v>
                </c:pt>
                <c:pt idx="6261">
                  <c:v>17.76414771098676</c:v>
                </c:pt>
                <c:pt idx="6262">
                  <c:v>17.76388433601915</c:v>
                </c:pt>
                <c:pt idx="6263">
                  <c:v>17.76362080416859</c:v>
                </c:pt>
                <c:pt idx="6264">
                  <c:v>17.76335743701149</c:v>
                </c:pt>
                <c:pt idx="6265">
                  <c:v>17.76309391297609</c:v>
                </c:pt>
                <c:pt idx="6266">
                  <c:v>17.7628305536292</c:v>
                </c:pt>
                <c:pt idx="6267">
                  <c:v>17.7625671981862</c:v>
                </c:pt>
                <c:pt idx="6268">
                  <c:v>17.76230368587185</c:v>
                </c:pt>
                <c:pt idx="6269">
                  <c:v>17.76204033823872</c:v>
                </c:pt>
                <c:pt idx="6270">
                  <c:v>17.76177683373895</c:v>
                </c:pt>
                <c:pt idx="6271">
                  <c:v>17.7615134939155</c:v>
                </c:pt>
                <c:pt idx="6272">
                  <c:v>17.76125015799558</c:v>
                </c:pt>
                <c:pt idx="6273">
                  <c:v>17.76098666521599</c:v>
                </c:pt>
                <c:pt idx="6274">
                  <c:v>17.76072333710536</c:v>
                </c:pt>
                <c:pt idx="6275">
                  <c:v>17.76045985213972</c:v>
                </c:pt>
                <c:pt idx="6276">
                  <c:v>17.76019653183818</c:v>
                </c:pt>
                <c:pt idx="6277">
                  <c:v>17.7599332154399</c:v>
                </c:pt>
                <c:pt idx="6278">
                  <c:v>17.75966974219357</c:v>
                </c:pt>
                <c:pt idx="6279">
                  <c:v>17.75940643360398</c:v>
                </c:pt>
                <c:pt idx="6280">
                  <c:v>17.75914296817101</c:v>
                </c:pt>
                <c:pt idx="6281">
                  <c:v>17.75887966738992</c:v>
                </c:pt>
                <c:pt idx="6282">
                  <c:v>17.75861637051176</c:v>
                </c:pt>
                <c:pt idx="6283">
                  <c:v>17.75835291679721</c:v>
                </c:pt>
                <c:pt idx="6284">
                  <c:v>17.75808962772718</c:v>
                </c:pt>
                <c:pt idx="6285">
                  <c:v>17.7578261818254</c:v>
                </c:pt>
                <c:pt idx="6286">
                  <c:v>17.75756290056325</c:v>
                </c:pt>
                <c:pt idx="6287">
                  <c:v>17.75729962320381</c:v>
                </c:pt>
                <c:pt idx="6288">
                  <c:v>17.75703618901953</c:v>
                </c:pt>
                <c:pt idx="6289">
                  <c:v>17.7567729194676</c:v>
                </c:pt>
                <c:pt idx="6290">
                  <c:v>17.75650949309551</c:v>
                </c:pt>
                <c:pt idx="6291">
                  <c:v>17.75624623135085</c:v>
                </c:pt>
                <c:pt idx="6292">
                  <c:v>17.7559829735086</c:v>
                </c:pt>
                <c:pt idx="6293">
                  <c:v>17.75571955885312</c:v>
                </c:pt>
                <c:pt idx="6294">
                  <c:v>17.75545630881781</c:v>
                </c:pt>
                <c:pt idx="6295">
                  <c:v>17.75519290197392</c:v>
                </c:pt>
                <c:pt idx="6296">
                  <c:v>17.75492965974531</c:v>
                </c:pt>
                <c:pt idx="6297">
                  <c:v>17.75466642141876</c:v>
                </c:pt>
                <c:pt idx="6298">
                  <c:v>17.75440302629064</c:v>
                </c:pt>
                <c:pt idx="6299">
                  <c:v>17.75413979577043</c:v>
                </c:pt>
                <c:pt idx="6300">
                  <c:v>17.7538764084533</c:v>
                </c:pt>
                <c:pt idx="6301">
                  <c:v>17.75361318573919</c:v>
                </c:pt>
                <c:pt idx="6302">
                  <c:v>17.75334996692688</c:v>
                </c:pt>
                <c:pt idx="6303">
                  <c:v>17.75308659132462</c:v>
                </c:pt>
                <c:pt idx="6304">
                  <c:v>17.75282338031807</c:v>
                </c:pt>
                <c:pt idx="6305">
                  <c:v>17.75256001252621</c:v>
                </c:pt>
                <c:pt idx="6306">
                  <c:v>17.75229680932515</c:v>
                </c:pt>
                <c:pt idx="6307">
                  <c:v>17.75203361002562</c:v>
                </c:pt>
                <c:pt idx="6308">
                  <c:v>17.75177025394773</c:v>
                </c:pt>
                <c:pt idx="6309">
                  <c:v>17.75150706245334</c:v>
                </c:pt>
                <c:pt idx="6310">
                  <c:v>17.75124371418526</c:v>
                </c:pt>
                <c:pt idx="6311">
                  <c:v>17.7509805304958</c:v>
                </c:pt>
                <c:pt idx="6312">
                  <c:v>17.75071735070753</c:v>
                </c:pt>
                <c:pt idx="6313">
                  <c:v>17.75045401415253</c:v>
                </c:pt>
                <c:pt idx="6314">
                  <c:v>17.75019084216882</c:v>
                </c:pt>
                <c:pt idx="6315">
                  <c:v>17.74992751342306</c:v>
                </c:pt>
                <c:pt idx="6316">
                  <c:v>17.74966434924371</c:v>
                </c:pt>
                <c:pt idx="6317">
                  <c:v>17.74940118896522</c:v>
                </c:pt>
                <c:pt idx="6318">
                  <c:v>17.74913787193164</c:v>
                </c:pt>
                <c:pt idx="6319">
                  <c:v>17.74887471945717</c:v>
                </c:pt>
                <c:pt idx="6320">
                  <c:v>17.74861141023223</c:v>
                </c:pt>
                <c:pt idx="6321">
                  <c:v>17.74834826556147</c:v>
                </c:pt>
                <c:pt idx="6322">
                  <c:v>17.74808512479135</c:v>
                </c:pt>
                <c:pt idx="6323">
                  <c:v>17.74782182727771</c:v>
                </c:pt>
                <c:pt idx="6324">
                  <c:v>17.74755869431096</c:v>
                </c:pt>
                <c:pt idx="6325">
                  <c:v>17.74729540460536</c:v>
                </c:pt>
                <c:pt idx="6326">
                  <c:v>17.74703227944175</c:v>
                </c:pt>
                <c:pt idx="6327">
                  <c:v>17.74676915817847</c:v>
                </c:pt>
                <c:pt idx="6328">
                  <c:v>17.74650588018328</c:v>
                </c:pt>
                <c:pt idx="6329">
                  <c:v>17.74624276672278</c:v>
                </c:pt>
                <c:pt idx="6330">
                  <c:v>17.74597949653507</c:v>
                </c:pt>
                <c:pt idx="6331">
                  <c:v>17.74571639087712</c:v>
                </c:pt>
                <c:pt idx="6332">
                  <c:v>17.74545328911919</c:v>
                </c:pt>
                <c:pt idx="6333">
                  <c:v>17.74519003064102</c:v>
                </c:pt>
                <c:pt idx="6334">
                  <c:v>17.7449269366853</c:v>
                </c:pt>
                <c:pt idx="6335">
                  <c:v>17.74466368601396</c:v>
                </c:pt>
                <c:pt idx="6336">
                  <c:v>17.74440059986022</c:v>
                </c:pt>
                <c:pt idx="6337">
                  <c:v>17.74413751760618</c:v>
                </c:pt>
                <c:pt idx="6338">
                  <c:v>17.74387427864349</c:v>
                </c:pt>
                <c:pt idx="6339">
                  <c:v>17.74361120419107</c:v>
                </c:pt>
                <c:pt idx="6340">
                  <c:v>17.74334797303462</c:v>
                </c:pt>
                <c:pt idx="6341">
                  <c:v>17.7430849063836</c:v>
                </c:pt>
                <c:pt idx="6342">
                  <c:v>17.74282184363198</c:v>
                </c:pt>
                <c:pt idx="6343">
                  <c:v>17.74255862418331</c:v>
                </c:pt>
                <c:pt idx="6344">
                  <c:v>17.74229556923271</c:v>
                </c:pt>
                <c:pt idx="6345">
                  <c:v>17.74203235758969</c:v>
                </c:pt>
                <c:pt idx="6346">
                  <c:v>17.74176931043991</c:v>
                </c:pt>
                <c:pt idx="6347">
                  <c:v>17.74150626718922</c:v>
                </c:pt>
                <c:pt idx="6348">
                  <c:v>17.74124306725309</c:v>
                </c:pt>
                <c:pt idx="6349">
                  <c:v>17.74098003180284</c:v>
                </c:pt>
                <c:pt idx="6350">
                  <c:v>17.74071683967177</c:v>
                </c:pt>
                <c:pt idx="6351">
                  <c:v>17.74045381202172</c:v>
                </c:pt>
                <c:pt idx="6352">
                  <c:v>17.7401907882705</c:v>
                </c:pt>
                <c:pt idx="6353">
                  <c:v>17.73992760784544</c:v>
                </c:pt>
                <c:pt idx="6354">
                  <c:v>17.73966459189405</c:v>
                </c:pt>
                <c:pt idx="6355">
                  <c:v>17.73940141927348</c:v>
                </c:pt>
                <c:pt idx="6356">
                  <c:v>17.7391384111217</c:v>
                </c:pt>
                <c:pt idx="6357">
                  <c:v>17.73887540686844</c:v>
                </c:pt>
                <c:pt idx="6358">
                  <c:v>17.73861224595294</c:v>
                </c:pt>
                <c:pt idx="6359">
                  <c:v>17.73834924949896</c:v>
                </c:pt>
                <c:pt idx="6360">
                  <c:v>17.73808609638738</c:v>
                </c:pt>
                <c:pt idx="6361">
                  <c:v>17.7378231077324</c:v>
                </c:pt>
                <c:pt idx="6362">
                  <c:v>17.73756012297564</c:v>
                </c:pt>
                <c:pt idx="6363">
                  <c:v>17.73729698156827</c:v>
                </c:pt>
                <c:pt idx="6364">
                  <c:v>17.73703400461017</c:v>
                </c:pt>
                <c:pt idx="6365">
                  <c:v>17.73677087100611</c:v>
                </c:pt>
                <c:pt idx="6366">
                  <c:v>17.73650790184644</c:v>
                </c:pt>
                <c:pt idx="6367">
                  <c:v>17.7362449365847</c:v>
                </c:pt>
                <c:pt idx="6368">
                  <c:v>17.73598181468396</c:v>
                </c:pt>
                <c:pt idx="6369">
                  <c:v>17.73571885722028</c:v>
                </c:pt>
                <c:pt idx="6370">
                  <c:v>17.73545574312227</c:v>
                </c:pt>
                <c:pt idx="6371">
                  <c:v>17.73519279345643</c:v>
                </c:pt>
                <c:pt idx="6372">
                  <c:v>17.73492984768824</c:v>
                </c:pt>
                <c:pt idx="6373">
                  <c:v>17.73466674529265</c:v>
                </c:pt>
                <c:pt idx="6374">
                  <c:v>17.73440380732192</c:v>
                </c:pt>
                <c:pt idx="6375">
                  <c:v>17.73414071272846</c:v>
                </c:pt>
                <c:pt idx="6376">
                  <c:v>17.733877782555</c:v>
                </c:pt>
                <c:pt idx="6377">
                  <c:v>17.73361485627887</c:v>
                </c:pt>
                <c:pt idx="6378">
                  <c:v>17.73335177338694</c:v>
                </c:pt>
                <c:pt idx="6379">
                  <c:v>17.7330888549077</c:v>
                </c:pt>
                <c:pt idx="6380">
                  <c:v>17.7328257798173</c:v>
                </c:pt>
                <c:pt idx="6381">
                  <c:v>17.73256286913472</c:v>
                </c:pt>
                <c:pt idx="6382">
                  <c:v>17.73229996234917</c:v>
                </c:pt>
                <c:pt idx="6383">
                  <c:v>17.73203689895944</c:v>
                </c:pt>
                <c:pt idx="6384">
                  <c:v>17.73177399997019</c:v>
                </c:pt>
                <c:pt idx="6385">
                  <c:v>17.7315109443814</c:v>
                </c:pt>
                <c:pt idx="6386">
                  <c:v>17.73124805318821</c:v>
                </c:pt>
                <c:pt idx="6387">
                  <c:v>17.73098516589178</c:v>
                </c:pt>
                <c:pt idx="6388">
                  <c:v>17.73072212200276</c:v>
                </c:pt>
                <c:pt idx="6389">
                  <c:v>17.73045924250203</c:v>
                </c:pt>
                <c:pt idx="6390">
                  <c:v>17.73019620641335</c:v>
                </c:pt>
                <c:pt idx="6391">
                  <c:v>17.72993333470809</c:v>
                </c:pt>
                <c:pt idx="6392">
                  <c:v>17.72967046689929</c:v>
                </c:pt>
                <c:pt idx="6393">
                  <c:v>17.72940744250949</c:v>
                </c:pt>
                <c:pt idx="6394">
                  <c:v>17.72914458257058</c:v>
                </c:pt>
                <c:pt idx="6395">
                  <c:v>17.72888156616454</c:v>
                </c:pt>
                <c:pt idx="6396">
                  <c:v>17.72861871413041</c:v>
                </c:pt>
                <c:pt idx="6397">
                  <c:v>17.72835586599324</c:v>
                </c:pt>
                <c:pt idx="6398">
                  <c:v>17.72809286128759</c:v>
                </c:pt>
                <c:pt idx="6399">
                  <c:v>17.72783002094655</c:v>
                </c:pt>
                <c:pt idx="6400">
                  <c:v>17.72756702404168</c:v>
                </c:pt>
                <c:pt idx="6401">
                  <c:v>17.72730419149654</c:v>
                </c:pt>
                <c:pt idx="6402">
                  <c:v>17.72704136284807</c:v>
                </c:pt>
                <c:pt idx="6403">
                  <c:v>17.72677837764273</c:v>
                </c:pt>
                <c:pt idx="6404">
                  <c:v>17.7265155567898</c:v>
                </c:pt>
                <c:pt idx="6405">
                  <c:v>17.72625257938466</c:v>
                </c:pt>
                <c:pt idx="6406">
                  <c:v>17.72598976632705</c:v>
                </c:pt>
                <c:pt idx="6407">
                  <c:v>17.72572695716581</c:v>
                </c:pt>
                <c:pt idx="6408">
                  <c:v>17.72546399145935</c:v>
                </c:pt>
                <c:pt idx="6409">
                  <c:v>17.7252011900931</c:v>
                </c:pt>
                <c:pt idx="6410">
                  <c:v>17.72493823218622</c:v>
                </c:pt>
                <c:pt idx="6411">
                  <c:v>17.72467543861471</c:v>
                </c:pt>
                <c:pt idx="6412">
                  <c:v>17.72441264893927</c:v>
                </c:pt>
                <c:pt idx="6413">
                  <c:v>17.72414970273021</c:v>
                </c:pt>
                <c:pt idx="6414">
                  <c:v>17.72388692084917</c:v>
                </c:pt>
                <c:pt idx="6415">
                  <c:v>17.72362398243911</c:v>
                </c:pt>
                <c:pt idx="6416">
                  <c:v>17.72336120835226</c:v>
                </c:pt>
                <c:pt idx="6417">
                  <c:v>17.72309843816118</c:v>
                </c:pt>
                <c:pt idx="6418">
                  <c:v>17.72283551144806</c:v>
                </c:pt>
                <c:pt idx="6419">
                  <c:v>17.7225727490508</c:v>
                </c:pt>
                <c:pt idx="6420">
                  <c:v>17.72230983013611</c:v>
                </c:pt>
                <c:pt idx="6421">
                  <c:v>17.72204707553243</c:v>
                </c:pt>
                <c:pt idx="6422">
                  <c:v>17.72178432482428</c:v>
                </c:pt>
                <c:pt idx="6423">
                  <c:v>17.72152141760566</c:v>
                </c:pt>
                <c:pt idx="6424">
                  <c:v>17.72125867469072</c:v>
                </c:pt>
                <c:pt idx="6425">
                  <c:v>17.72099577526998</c:v>
                </c:pt>
                <c:pt idx="6426">
                  <c:v>17.72073304014802</c:v>
                </c:pt>
                <c:pt idx="6427">
                  <c:v>17.72047030892129</c:v>
                </c:pt>
                <c:pt idx="6428">
                  <c:v>17.72020742119576</c:v>
                </c:pt>
                <c:pt idx="6429">
                  <c:v>17.71994469776169</c:v>
                </c:pt>
                <c:pt idx="6430">
                  <c:v>17.71968181783342</c:v>
                </c:pt>
                <c:pt idx="6431">
                  <c:v>17.71941910219177</c:v>
                </c:pt>
                <c:pt idx="6432">
                  <c:v>17.71915639044505</c:v>
                </c:pt>
                <c:pt idx="6433">
                  <c:v>17.7188935222111</c:v>
                </c:pt>
                <c:pt idx="6434">
                  <c:v>17.71863081825645</c:v>
                </c:pt>
                <c:pt idx="6435">
                  <c:v>17.71836795781921</c:v>
                </c:pt>
                <c:pt idx="6436">
                  <c:v>17.71810526165641</c:v>
                </c:pt>
                <c:pt idx="6437">
                  <c:v>17.71784256938825</c:v>
                </c:pt>
                <c:pt idx="6438">
                  <c:v>17.71757972064445</c:v>
                </c:pt>
                <c:pt idx="6439">
                  <c:v>17.71731703616777</c:v>
                </c:pt>
                <c:pt idx="6440">
                  <c:v>17.71705419522011</c:v>
                </c:pt>
                <c:pt idx="6441">
                  <c:v>17.7167915185347</c:v>
                </c:pt>
                <c:pt idx="6442">
                  <c:v>17.71652884574364</c:v>
                </c:pt>
                <c:pt idx="6443">
                  <c:v>17.71626601648855</c:v>
                </c:pt>
                <c:pt idx="6444">
                  <c:v>17.7160033514884</c:v>
                </c:pt>
                <c:pt idx="6445">
                  <c:v>17.71574053002884</c:v>
                </c:pt>
                <c:pt idx="6446">
                  <c:v>17.71547787281938</c:v>
                </c:pt>
                <c:pt idx="6447">
                  <c:v>17.71521521950399</c:v>
                </c:pt>
                <c:pt idx="6448">
                  <c:v>17.71495240973615</c:v>
                </c:pt>
                <c:pt idx="6449">
                  <c:v>17.71468976421108</c:v>
                </c:pt>
                <c:pt idx="6450">
                  <c:v>17.71442696223821</c:v>
                </c:pt>
                <c:pt idx="6451">
                  <c:v>17.71416432450324</c:v>
                </c:pt>
                <c:pt idx="6452">
                  <c:v>17.71390169066204</c:v>
                </c:pt>
                <c:pt idx="6453">
                  <c:v>17.71363890038001</c:v>
                </c:pt>
                <c:pt idx="6454">
                  <c:v>17.71337627432857</c:v>
                </c:pt>
                <c:pt idx="6455">
                  <c:v>17.71311349184093</c:v>
                </c:pt>
                <c:pt idx="6456">
                  <c:v>17.712850873579</c:v>
                </c:pt>
                <c:pt idx="6457">
                  <c:v>17.71258825921056</c:v>
                </c:pt>
                <c:pt idx="6458">
                  <c:v>17.7123254884129</c:v>
                </c:pt>
                <c:pt idx="6459">
                  <c:v>17.71206288183362</c:v>
                </c:pt>
                <c:pt idx="6460">
                  <c:v>17.71180011882975</c:v>
                </c:pt>
                <c:pt idx="6461">
                  <c:v>17.71153752003942</c:v>
                </c:pt>
                <c:pt idx="6462">
                  <c:v>17.7112749251423</c:v>
                </c:pt>
                <c:pt idx="6463">
                  <c:v>17.71101217382752</c:v>
                </c:pt>
                <c:pt idx="6464">
                  <c:v>17.71074958671898</c:v>
                </c:pt>
                <c:pt idx="6465">
                  <c:v>17.71048684319744</c:v>
                </c:pt>
                <c:pt idx="6466">
                  <c:v>17.71022426387726</c:v>
                </c:pt>
                <c:pt idx="6467">
                  <c:v>17.70996168845</c:v>
                </c:pt>
                <c:pt idx="6468">
                  <c:v>17.70969895661667</c:v>
                </c:pt>
                <c:pt idx="6469">
                  <c:v>17.70943638897741</c:v>
                </c:pt>
                <c:pt idx="6470">
                  <c:v>17.70917366493674</c:v>
                </c:pt>
                <c:pt idx="6471">
                  <c:v>17.70891110508526</c:v>
                </c:pt>
                <c:pt idx="6472">
                  <c:v>17.70864854912638</c:v>
                </c:pt>
                <c:pt idx="6473">
                  <c:v>17.70838583677308</c:v>
                </c:pt>
                <c:pt idx="6474">
                  <c:v>17.70812328860163</c:v>
                </c:pt>
                <c:pt idx="6475">
                  <c:v>17.70786058404041</c:v>
                </c:pt>
                <c:pt idx="6476">
                  <c:v>17.70759804365618</c:v>
                </c:pt>
                <c:pt idx="6477">
                  <c:v>17.70733550716428</c:v>
                </c:pt>
                <c:pt idx="6478">
                  <c:v>17.70707281428952</c:v>
                </c:pt>
                <c:pt idx="6479">
                  <c:v>17.70681028558447</c:v>
                </c:pt>
                <c:pt idx="6480">
                  <c:v>17.70654760050118</c:v>
                </c:pt>
                <c:pt idx="6481">
                  <c:v>17.70628507958277</c:v>
                </c:pt>
                <c:pt idx="6482">
                  <c:v>17.70602256255637</c:v>
                </c:pt>
                <c:pt idx="6483">
                  <c:v>17.70575988915872</c:v>
                </c:pt>
                <c:pt idx="6484">
                  <c:v>17.7054973799186</c:v>
                </c:pt>
                <c:pt idx="6485">
                  <c:v>17.70523471431186</c:v>
                </c:pt>
                <c:pt idx="6486">
                  <c:v>17.70497221285778</c:v>
                </c:pt>
                <c:pt idx="6487">
                  <c:v>17.70470971529545</c:v>
                </c:pt>
                <c:pt idx="6488">
                  <c:v>17.70444706137345</c:v>
                </c:pt>
                <c:pt idx="6489">
                  <c:v>17.70418457159681</c:v>
                </c:pt>
                <c:pt idx="6490">
                  <c:v>17.70392192546514</c:v>
                </c:pt>
                <c:pt idx="6491">
                  <c:v>17.70365944347396</c:v>
                </c:pt>
                <c:pt idx="6492">
                  <c:v>17.70339696537425</c:v>
                </c:pt>
                <c:pt idx="6493">
                  <c:v>17.70313433092645</c:v>
                </c:pt>
                <c:pt idx="6494">
                  <c:v>17.70287186061184</c:v>
                </c:pt>
                <c:pt idx="6495">
                  <c:v>17.70260923395378</c:v>
                </c:pt>
                <c:pt idx="6496">
                  <c:v>17.70234677142408</c:v>
                </c:pt>
                <c:pt idx="6497">
                  <c:v>17.70208431278552</c:v>
                </c:pt>
                <c:pt idx="6498">
                  <c:v>17.70182169781047</c:v>
                </c:pt>
                <c:pt idx="6499">
                  <c:v>17.70155924695646</c:v>
                </c:pt>
                <c:pt idx="6500">
                  <c:v>17.70129663977059</c:v>
                </c:pt>
                <c:pt idx="6501">
                  <c:v>17.70103419670087</c:v>
                </c:pt>
                <c:pt idx="6502">
                  <c:v>17.70077175752202</c:v>
                </c:pt>
                <c:pt idx="6503">
                  <c:v>17.70050916201829</c:v>
                </c:pt>
                <c:pt idx="6504">
                  <c:v>17.70024673062338</c:v>
                </c:pt>
                <c:pt idx="6505">
                  <c:v>17.69998414290825</c:v>
                </c:pt>
                <c:pt idx="6506">
                  <c:v>17.6997217192971</c:v>
                </c:pt>
                <c:pt idx="6507">
                  <c:v>17.69945929957651</c:v>
                </c:pt>
                <c:pt idx="6508">
                  <c:v>17.69919672354262</c:v>
                </c:pt>
                <c:pt idx="6509">
                  <c:v>17.69893431160542</c:v>
                </c:pt>
                <c:pt idx="6510">
                  <c:v>17.69867174335955</c:v>
                </c:pt>
                <c:pt idx="6511">
                  <c:v>17.69840933920549</c:v>
                </c:pt>
                <c:pt idx="6512">
                  <c:v>17.69814693894171</c:v>
                </c:pt>
                <c:pt idx="6513">
                  <c:v>17.69788438237625</c:v>
                </c:pt>
                <c:pt idx="6514">
                  <c:v>17.69762198989528</c:v>
                </c:pt>
                <c:pt idx="6515">
                  <c:v>17.69735944111723</c:v>
                </c:pt>
                <c:pt idx="6516">
                  <c:v>17.69709705641882</c:v>
                </c:pt>
                <c:pt idx="6517">
                  <c:v>17.69683467561043</c:v>
                </c:pt>
                <c:pt idx="6518">
                  <c:v>17.6965721385119</c:v>
                </c:pt>
                <c:pt idx="6519">
                  <c:v>17.69630976548573</c:v>
                </c:pt>
                <c:pt idx="6520">
                  <c:v>17.69604723617405</c:v>
                </c:pt>
                <c:pt idx="6521">
                  <c:v>17.69578487092983</c:v>
                </c:pt>
                <c:pt idx="6522">
                  <c:v>17.69552250957536</c:v>
                </c:pt>
                <c:pt idx="6523">
                  <c:v>17.69525999194235</c:v>
                </c:pt>
                <c:pt idx="6524">
                  <c:v>17.69499763836951</c:v>
                </c:pt>
                <c:pt idx="6525">
                  <c:v>17.69473512852276</c:v>
                </c:pt>
                <c:pt idx="6526">
                  <c:v>17.69447278273132</c:v>
                </c:pt>
                <c:pt idx="6527">
                  <c:v>17.69421044082931</c:v>
                </c:pt>
                <c:pt idx="6528">
                  <c:v>17.69394794266034</c:v>
                </c:pt>
                <c:pt idx="6529">
                  <c:v>17.69368560853938</c:v>
                </c:pt>
                <c:pt idx="6530">
                  <c:v>17.6934231181561</c:v>
                </c:pt>
                <c:pt idx="6531">
                  <c:v>17.69316079181597</c:v>
                </c:pt>
                <c:pt idx="6532">
                  <c:v>17.69289846936498</c:v>
                </c:pt>
                <c:pt idx="6533">
                  <c:v>17.69263599065862</c:v>
                </c:pt>
                <c:pt idx="6534">
                  <c:v>17.6923736759881</c:v>
                </c:pt>
                <c:pt idx="6535">
                  <c:v>17.69211120506684</c:v>
                </c:pt>
                <c:pt idx="6536">
                  <c:v>17.69184889817657</c:v>
                </c:pt>
                <c:pt idx="6537">
                  <c:v>17.69158659517515</c:v>
                </c:pt>
                <c:pt idx="6538">
                  <c:v>17.69132413592994</c:v>
                </c:pt>
                <c:pt idx="6539">
                  <c:v>17.69106184070841</c:v>
                </c:pt>
                <c:pt idx="6540">
                  <c:v>17.69079938924773</c:v>
                </c:pt>
                <c:pt idx="6541">
                  <c:v>17.69053710180587</c:v>
                </c:pt>
                <c:pt idx="6542">
                  <c:v>17.69027481825257</c:v>
                </c:pt>
                <c:pt idx="6543">
                  <c:v>17.69001237846706</c:v>
                </c:pt>
                <c:pt idx="6544">
                  <c:v>17.68975010269307</c:v>
                </c:pt>
                <c:pt idx="6545">
                  <c:v>17.68948767069151</c:v>
                </c:pt>
                <c:pt idx="6546">
                  <c:v>17.68922540269661</c:v>
                </c:pt>
                <c:pt idx="6547">
                  <c:v>17.68896313858998</c:v>
                </c:pt>
                <c:pt idx="6548">
                  <c:v>17.68870071826273</c:v>
                </c:pt>
                <c:pt idx="6549">
                  <c:v>17.68843846193483</c:v>
                </c:pt>
                <c:pt idx="6550">
                  <c:v>17.68817604939095</c:v>
                </c:pt>
                <c:pt idx="6551">
                  <c:v>17.68791380084156</c:v>
                </c:pt>
                <c:pt idx="6552">
                  <c:v>17.68765155618015</c:v>
                </c:pt>
                <c:pt idx="6553">
                  <c:v>17.6873891553097</c:v>
                </c:pt>
                <c:pt idx="6554">
                  <c:v>17.68712691842644</c:v>
                </c:pt>
                <c:pt idx="6555">
                  <c:v>17.68686452533878</c:v>
                </c:pt>
                <c:pt idx="6556">
                  <c:v>17.68660229623345</c:v>
                </c:pt>
                <c:pt idx="6557">
                  <c:v>17.68634007101582</c:v>
                </c:pt>
                <c:pt idx="6558">
                  <c:v>17.68607768960072</c:v>
                </c:pt>
                <c:pt idx="6559">
                  <c:v>17.68581547216066</c:v>
                </c:pt>
                <c:pt idx="6560">
                  <c:v>17.68555309852777</c:v>
                </c:pt>
                <c:pt idx="6561">
                  <c:v>17.68529088886503</c:v>
                </c:pt>
                <c:pt idx="6562">
                  <c:v>17.68502868308974</c:v>
                </c:pt>
                <c:pt idx="6563">
                  <c:v>17.68476632112854</c:v>
                </c:pt>
                <c:pt idx="6564">
                  <c:v>17.68450412313022</c:v>
                </c:pt>
                <c:pt idx="6565">
                  <c:v>17.68424176895066</c:v>
                </c:pt>
                <c:pt idx="6566">
                  <c:v>17.68397957872909</c:v>
                </c:pt>
                <c:pt idx="6567">
                  <c:v>17.68371739239467</c:v>
                </c:pt>
                <c:pt idx="6568">
                  <c:v>17.68345504988592</c:v>
                </c:pt>
                <c:pt idx="6569">
                  <c:v>17.68319287132788</c:v>
                </c:pt>
                <c:pt idx="6570">
                  <c:v>17.68293053660021</c:v>
                </c:pt>
                <c:pt idx="6571">
                  <c:v>17.68266836581838</c:v>
                </c:pt>
                <c:pt idx="6572">
                  <c:v>17.68240619892334</c:v>
                </c:pt>
                <c:pt idx="6573">
                  <c:v>17.6821438758656</c:v>
                </c:pt>
                <c:pt idx="6574">
                  <c:v>17.68188171674644</c:v>
                </c:pt>
                <c:pt idx="6575">
                  <c:v>17.68161940146917</c:v>
                </c:pt>
                <c:pt idx="6576">
                  <c:v>17.6813572501256</c:v>
                </c:pt>
                <c:pt idx="6577">
                  <c:v>17.68109510266856</c:v>
                </c:pt>
                <c:pt idx="6578">
                  <c:v>17.68083279906037</c:v>
                </c:pt>
                <c:pt idx="6579">
                  <c:v>17.68057065937859</c:v>
                </c:pt>
                <c:pt idx="6580">
                  <c:v>17.68030836355029</c:v>
                </c:pt>
                <c:pt idx="6581">
                  <c:v>17.68004623164352</c:v>
                </c:pt>
                <c:pt idx="6582">
                  <c:v>17.67978410362303</c:v>
                </c:pt>
                <c:pt idx="6583">
                  <c:v>17.67952181946294</c:v>
                </c:pt>
                <c:pt idx="6584">
                  <c:v>17.67925969921711</c:v>
                </c:pt>
                <c:pt idx="6585">
                  <c:v>17.67899742283633</c:v>
                </c:pt>
                <c:pt idx="6586">
                  <c:v>17.67873531036494</c:v>
                </c:pt>
                <c:pt idx="6587">
                  <c:v>17.67847320177951</c:v>
                </c:pt>
                <c:pt idx="6588">
                  <c:v>17.67821093706607</c:v>
                </c:pt>
                <c:pt idx="6589">
                  <c:v>17.67794883625474</c:v>
                </c:pt>
                <c:pt idx="6590">
                  <c:v>17.67768657932002</c:v>
                </c:pt>
                <c:pt idx="6591">
                  <c:v>17.67742448628256</c:v>
                </c:pt>
                <c:pt idx="6592">
                  <c:v>17.67716239713076</c:v>
                </c:pt>
                <c:pt idx="6593">
                  <c:v>17.67690015186252</c:v>
                </c:pt>
                <c:pt idx="6594">
                  <c:v>17.67663807048424</c:v>
                </c:pt>
                <c:pt idx="6595">
                  <c:v>17.67637583299415</c:v>
                </c:pt>
                <c:pt idx="6596">
                  <c:v>17.67611375938915</c:v>
                </c:pt>
                <c:pt idx="6597">
                  <c:v>17.67585168966953</c:v>
                </c:pt>
                <c:pt idx="6598">
                  <c:v>17.67558946384505</c:v>
                </c:pt>
                <c:pt idx="6599">
                  <c:v>17.67532740189836</c:v>
                </c:pt>
                <c:pt idx="6600">
                  <c:v>17.67506518385145</c:v>
                </c:pt>
                <c:pt idx="6601">
                  <c:v>17.67480312967746</c:v>
                </c:pt>
                <c:pt idx="6602">
                  <c:v>17.67454107938857</c:v>
                </c:pt>
                <c:pt idx="6603">
                  <c:v>17.67427887300639</c:v>
                </c:pt>
                <c:pt idx="6604">
                  <c:v>17.67401683048985</c:v>
                </c:pt>
                <c:pt idx="6605">
                  <c:v>17.67375463188466</c:v>
                </c:pt>
                <c:pt idx="6606">
                  <c:v>17.67349259714025</c:v>
                </c:pt>
                <c:pt idx="6607">
                  <c:v>17.67323056628063</c:v>
                </c:pt>
                <c:pt idx="6608">
                  <c:v>17.67296837933931</c:v>
                </c:pt>
                <c:pt idx="6609">
                  <c:v>17.67270635625147</c:v>
                </c:pt>
                <c:pt idx="6610">
                  <c:v>17.67244417708655</c:v>
                </c:pt>
                <c:pt idx="6611">
                  <c:v>17.67218216177027</c:v>
                </c:pt>
                <c:pt idx="6612">
                  <c:v>17.67192015033847</c:v>
                </c:pt>
                <c:pt idx="6613">
                  <c:v>17.67165798283655</c:v>
                </c:pt>
                <c:pt idx="6614">
                  <c:v>17.67139597917597</c:v>
                </c:pt>
                <c:pt idx="6615">
                  <c:v>17.67113381944987</c:v>
                </c:pt>
                <c:pt idx="6616">
                  <c:v>17.67087182356025</c:v>
                </c:pt>
                <c:pt idx="6617">
                  <c:v>17.67060983155485</c:v>
                </c:pt>
                <c:pt idx="6618">
                  <c:v>17.67034768349088</c:v>
                </c:pt>
                <c:pt idx="6619">
                  <c:v>17.6700856992561</c:v>
                </c:pt>
                <c:pt idx="6620">
                  <c:v>17.66982355896737</c:v>
                </c:pt>
                <c:pt idx="6621">
                  <c:v>17.66956158250298</c:v>
                </c:pt>
                <c:pt idx="6622">
                  <c:v>17.6692996099225</c:v>
                </c:pt>
                <c:pt idx="6623">
                  <c:v>17.66903748129503</c:v>
                </c:pt>
                <c:pt idx="6624">
                  <c:v>17.6687755164846</c:v>
                </c:pt>
                <c:pt idx="6625">
                  <c:v>17.66851339563178</c:v>
                </c:pt>
                <c:pt idx="6626">
                  <c:v>17.66825143859118</c:v>
                </c:pt>
                <c:pt idx="6627">
                  <c:v>17.6679894854342</c:v>
                </c:pt>
                <c:pt idx="6628">
                  <c:v>17.66772737624177</c:v>
                </c:pt>
                <c:pt idx="6629">
                  <c:v>17.66746543085424</c:v>
                </c:pt>
                <c:pt idx="6630">
                  <c:v>17.66720332943591</c:v>
                </c:pt>
                <c:pt idx="6631">
                  <c:v>17.66694139181761</c:v>
                </c:pt>
                <c:pt idx="6632">
                  <c:v>17.66667945808266</c:v>
                </c:pt>
                <c:pt idx="6633">
                  <c:v>17.66641736832382</c:v>
                </c:pt>
                <c:pt idx="6634">
                  <c:v>17.66615544235777</c:v>
                </c:pt>
                <c:pt idx="6635">
                  <c:v>17.66589336037246</c:v>
                </c:pt>
                <c:pt idx="6636">
                  <c:v>17.66563144217502</c:v>
                </c:pt>
                <c:pt idx="6637">
                  <c:v>17.66536952786067</c:v>
                </c:pt>
                <c:pt idx="6638">
                  <c:v>17.665107457534</c:v>
                </c:pt>
                <c:pt idx="6639">
                  <c:v>17.66484555098793</c:v>
                </c:pt>
                <c:pt idx="6640">
                  <c:v>17.66458348843419</c:v>
                </c:pt>
                <c:pt idx="6641">
                  <c:v>17.6643215896562</c:v>
                </c:pt>
                <c:pt idx="6642">
                  <c:v>17.66405969476097</c:v>
                </c:pt>
                <c:pt idx="6643">
                  <c:v>17.663797643865</c:v>
                </c:pt>
                <c:pt idx="6644">
                  <c:v>17.66353575673749</c:v>
                </c:pt>
                <c:pt idx="6645">
                  <c:v>17.66327371361387</c:v>
                </c:pt>
                <c:pt idx="6646">
                  <c:v>17.66301183425385</c:v>
                </c:pt>
                <c:pt idx="6647">
                  <c:v>17.66274995877628</c:v>
                </c:pt>
                <c:pt idx="6648">
                  <c:v>17.66248792730959</c:v>
                </c:pt>
                <c:pt idx="6649">
                  <c:v>17.66222605959918</c:v>
                </c:pt>
                <c:pt idx="6650">
                  <c:v>17.66196403590424</c:v>
                </c:pt>
                <c:pt idx="6651">
                  <c:v>17.66170217596073</c:v>
                </c:pt>
                <c:pt idx="6652">
                  <c:v>17.66144031989944</c:v>
                </c:pt>
                <c:pt idx="6653">
                  <c:v>17.66117830786052</c:v>
                </c:pt>
                <c:pt idx="6654">
                  <c:v>17.66091645956578</c:v>
                </c:pt>
                <c:pt idx="6655">
                  <c:v>17.66065445529805</c:v>
                </c:pt>
                <c:pt idx="6656">
                  <c:v>17.66039261476962</c:v>
                </c:pt>
                <c:pt idx="6657">
                  <c:v>17.66013077812309</c:v>
                </c:pt>
                <c:pt idx="6658">
                  <c:v>17.65986878551055</c:v>
                </c:pt>
                <c:pt idx="6659">
                  <c:v>17.65960695663001</c:v>
                </c:pt>
                <c:pt idx="6660">
                  <c:v>17.65934497178806</c:v>
                </c:pt>
                <c:pt idx="6661">
                  <c:v>17.65908315067328</c:v>
                </c:pt>
                <c:pt idx="6662">
                  <c:v>17.6588213334401</c:v>
                </c:pt>
                <c:pt idx="6663">
                  <c:v>17.65855936025243</c:v>
                </c:pt>
                <c:pt idx="6664">
                  <c:v>17.65829755078465</c:v>
                </c:pt>
                <c:pt idx="6665">
                  <c:v>17.65803558536702</c:v>
                </c:pt>
                <c:pt idx="6666">
                  <c:v>17.65777378366441</c:v>
                </c:pt>
                <c:pt idx="6667">
                  <c:v>17.65751198584312</c:v>
                </c:pt>
                <c:pt idx="6668">
                  <c:v>17.65725003207891</c:v>
                </c:pt>
                <c:pt idx="6669">
                  <c:v>17.65698824202244</c:v>
                </c:pt>
                <c:pt idx="6670">
                  <c:v>17.65672629602768</c:v>
                </c:pt>
                <c:pt idx="6671">
                  <c:v>17.6564645137358</c:v>
                </c:pt>
                <c:pt idx="6672">
                  <c:v>17.65620273532495</c:v>
                </c:pt>
                <c:pt idx="6673">
                  <c:v>17.65594080098274</c:v>
                </c:pt>
                <c:pt idx="6674">
                  <c:v>17.65567903033612</c:v>
                </c:pt>
                <c:pt idx="6675">
                  <c:v>17.65541710376279</c:v>
                </c:pt>
                <c:pt idx="6676">
                  <c:v>17.6551553408802</c:v>
                </c:pt>
                <c:pt idx="6677">
                  <c:v>17.65489358187834</c:v>
                </c:pt>
                <c:pt idx="6678">
                  <c:v>17.65463166695667</c:v>
                </c:pt>
                <c:pt idx="6679">
                  <c:v>17.65436991571848</c:v>
                </c:pt>
                <c:pt idx="6680">
                  <c:v>17.65410800856511</c:v>
                </c:pt>
                <c:pt idx="6681">
                  <c:v>17.65384626509035</c:v>
                </c:pt>
                <c:pt idx="6682">
                  <c:v>17.65358452549603</c:v>
                </c:pt>
                <c:pt idx="6683">
                  <c:v>17.65332262999347</c:v>
                </c:pt>
                <c:pt idx="6684">
                  <c:v>17.65306089816223</c:v>
                </c:pt>
                <c:pt idx="6685">
                  <c:v>17.65279901042738</c:v>
                </c:pt>
                <c:pt idx="6686">
                  <c:v>17.652537286359</c:v>
                </c:pt>
                <c:pt idx="6687">
                  <c:v>17.65227556617078</c:v>
                </c:pt>
                <c:pt idx="6688">
                  <c:v>17.65201369008587</c:v>
                </c:pt>
                <c:pt idx="6689">
                  <c:v>17.65175197766015</c:v>
                </c:pt>
                <c:pt idx="6690">
                  <c:v>17.65149010934237</c:v>
                </c:pt>
                <c:pt idx="6691">
                  <c:v>17.65122840467892</c:v>
                </c:pt>
                <c:pt idx="6692">
                  <c:v>17.65096670389534</c:v>
                </c:pt>
                <c:pt idx="6693">
                  <c:v>17.65070484722663</c:v>
                </c:pt>
                <c:pt idx="6694">
                  <c:v>17.65044315420498</c:v>
                </c:pt>
                <c:pt idx="6695">
                  <c:v>17.65018130530281</c:v>
                </c:pt>
                <c:pt idx="6696">
                  <c:v>17.64991962004285</c:v>
                </c:pt>
                <c:pt idx="6697">
                  <c:v>17.64965793866246</c:v>
                </c:pt>
                <c:pt idx="6698">
                  <c:v>17.64939610140851</c:v>
                </c:pt>
                <c:pt idx="6699">
                  <c:v>17.64913442778946</c:v>
                </c:pt>
                <c:pt idx="6700">
                  <c:v>17.64887259830147</c:v>
                </c:pt>
                <c:pt idx="6701">
                  <c:v>17.64861093244355</c:v>
                </c:pt>
                <c:pt idx="6702">
                  <c:v>17.64834927046489</c:v>
                </c:pt>
                <c:pt idx="6703">
                  <c:v>17.64808745262425</c:v>
                </c:pt>
                <c:pt idx="6704">
                  <c:v>17.64782579840637</c:v>
                </c:pt>
                <c:pt idx="6705">
                  <c:v>17.6475639883311</c:v>
                </c:pt>
                <c:pt idx="6706">
                  <c:v>17.64730234187376</c:v>
                </c:pt>
                <c:pt idx="6707">
                  <c:v>17.64704069929541</c:v>
                </c:pt>
                <c:pt idx="6708">
                  <c:v>17.6467789008666</c:v>
                </c:pt>
                <c:pt idx="6709">
                  <c:v>17.64651726604844</c:v>
                </c:pt>
                <c:pt idx="6710">
                  <c:v>17.64625547538444</c:v>
                </c:pt>
                <c:pt idx="6711">
                  <c:v>17.64599384832622</c:v>
                </c:pt>
                <c:pt idx="6712">
                  <c:v>17.64573222514672</c:v>
                </c:pt>
                <c:pt idx="6713">
                  <c:v>17.64547044612832</c:v>
                </c:pt>
                <c:pt idx="6714">
                  <c:v>17.64520883070844</c:v>
                </c:pt>
                <c:pt idx="6715">
                  <c:v>17.64494705945426</c:v>
                </c:pt>
                <c:pt idx="6716">
                  <c:v>17.64468545179374</c:v>
                </c:pt>
                <c:pt idx="6717">
                  <c:v>17.64442384801164</c:v>
                </c:pt>
                <c:pt idx="6718">
                  <c:v>17.64416208840218</c:v>
                </c:pt>
                <c:pt idx="6719">
                  <c:v>17.6439004923791</c:v>
                </c:pt>
                <c:pt idx="6720">
                  <c:v>17.64363874053328</c:v>
                </c:pt>
                <c:pt idx="6721">
                  <c:v>17.64337715226901</c:v>
                </c:pt>
                <c:pt idx="6722">
                  <c:v>17.64311556788286</c:v>
                </c:pt>
                <c:pt idx="6723">
                  <c:v>17.6428538276809</c:v>
                </c:pt>
                <c:pt idx="6724">
                  <c:v>17.64259225105318</c:v>
                </c:pt>
                <c:pt idx="6725">
                  <c:v>17.6423305186143</c:v>
                </c:pt>
                <c:pt idx="6726">
                  <c:v>17.64206894974481</c:v>
                </c:pt>
                <c:pt idx="6727">
                  <c:v>17.64180738475316</c:v>
                </c:pt>
                <c:pt idx="6728">
                  <c:v>17.64154566395725</c:v>
                </c:pt>
                <c:pt idx="6729">
                  <c:v>17.64128410672346</c:v>
                </c:pt>
                <c:pt idx="6730">
                  <c:v>17.64102239369004</c:v>
                </c:pt>
                <c:pt idx="6731">
                  <c:v>17.64076084421389</c:v>
                </c:pt>
                <c:pt idx="6732">
                  <c:v>17.64049929861529</c:v>
                </c:pt>
                <c:pt idx="6733">
                  <c:v>17.64023759722398</c:v>
                </c:pt>
                <c:pt idx="6734">
                  <c:v>17.63997605938266</c:v>
                </c:pt>
                <c:pt idx="6735">
                  <c:v>17.63971436575326</c:v>
                </c:pt>
                <c:pt idx="6736">
                  <c:v>17.639452835669</c:v>
                </c:pt>
                <c:pt idx="6737">
                  <c:v>17.63919130946199</c:v>
                </c:pt>
                <c:pt idx="6738">
                  <c:v>17.63892962747383</c:v>
                </c:pt>
                <c:pt idx="6739">
                  <c:v>17.63866810902354</c:v>
                </c:pt>
                <c:pt idx="6740">
                  <c:v>17.6384064347967</c:v>
                </c:pt>
                <c:pt idx="6741">
                  <c:v>17.63814492410289</c:v>
                </c:pt>
                <c:pt idx="6742">
                  <c:v>17.63788341728603</c:v>
                </c:pt>
                <c:pt idx="6743">
                  <c:v>17.63762175469957</c:v>
                </c:pt>
                <c:pt idx="6744">
                  <c:v>17.63736025563885</c:v>
                </c:pt>
                <c:pt idx="6745">
                  <c:v>17.63709860081313</c:v>
                </c:pt>
                <c:pt idx="6746">
                  <c:v>17.63683710950831</c:v>
                </c:pt>
                <c:pt idx="6747">
                  <c:v>17.63657562208016</c:v>
                </c:pt>
                <c:pt idx="6748">
                  <c:v>17.63631397889394</c:v>
                </c:pt>
                <c:pt idx="6749">
                  <c:v>17.63605249922135</c:v>
                </c:pt>
                <c:pt idx="6750">
                  <c:v>17.6357908637953</c:v>
                </c:pt>
                <c:pt idx="6751">
                  <c:v>17.63552939187802</c:v>
                </c:pt>
                <c:pt idx="6752">
                  <c:v>17.63526792383712</c:v>
                </c:pt>
                <c:pt idx="6753">
                  <c:v>17.63500630004971</c:v>
                </c:pt>
                <c:pt idx="6754">
                  <c:v>17.63474483976378</c:v>
                </c:pt>
                <c:pt idx="6755">
                  <c:v>17.63448322373595</c:v>
                </c:pt>
                <c:pt idx="6756">
                  <c:v>17.63422177120476</c:v>
                </c:pt>
                <c:pt idx="6757">
                  <c:v>17.63396032254967</c:v>
                </c:pt>
                <c:pt idx="6758">
                  <c:v>17.63369871815961</c:v>
                </c:pt>
                <c:pt idx="6759">
                  <c:v>17.6334372772589</c:v>
                </c:pt>
                <c:pt idx="6760">
                  <c:v>17.63317568062784</c:v>
                </c:pt>
                <c:pt idx="6761">
                  <c:v>17.6329142474813</c:v>
                </c:pt>
                <c:pt idx="6762">
                  <c:v>17.63265281821056</c:v>
                </c:pt>
                <c:pt idx="6763">
                  <c:v>17.6323912332164</c:v>
                </c:pt>
                <c:pt idx="6764">
                  <c:v>17.63212981169947</c:v>
                </c:pt>
                <c:pt idx="6765">
                  <c:v>17.63186823446373</c:v>
                </c:pt>
                <c:pt idx="6766">
                  <c:v>17.63160682070038</c:v>
                </c:pt>
                <c:pt idx="6767">
                  <c:v>17.63134541081254</c:v>
                </c:pt>
                <c:pt idx="6768">
                  <c:v>17.63108384521283</c:v>
                </c:pt>
                <c:pt idx="6769">
                  <c:v>17.63082244307823</c:v>
                </c:pt>
                <c:pt idx="6770">
                  <c:v>17.63056088523636</c:v>
                </c:pt>
                <c:pt idx="6771">
                  <c:v>17.63029949085475</c:v>
                </c:pt>
                <c:pt idx="6772">
                  <c:v>17.63003810034838</c:v>
                </c:pt>
                <c:pt idx="6773">
                  <c:v>17.62977655414166</c:v>
                </c:pt>
                <c:pt idx="6774">
                  <c:v>17.62951517138793</c:v>
                </c:pt>
                <c:pt idx="6775">
                  <c:v>17.62925363293848</c:v>
                </c:pt>
                <c:pt idx="6776">
                  <c:v>17.62899225793717</c:v>
                </c:pt>
                <c:pt idx="6777">
                  <c:v>17.62873088681081</c:v>
                </c:pt>
                <c:pt idx="6778">
                  <c:v>17.62846935999563</c:v>
                </c:pt>
                <c:pt idx="6779">
                  <c:v>17.62820799662132</c:v>
                </c:pt>
                <c:pt idx="6780">
                  <c:v>17.62794647756285</c:v>
                </c:pt>
                <c:pt idx="6781">
                  <c:v>17.6276851219404</c:v>
                </c:pt>
                <c:pt idx="6782">
                  <c:v>17.62742377019258</c:v>
                </c:pt>
                <c:pt idx="6783">
                  <c:v>17.62716226276751</c:v>
                </c:pt>
                <c:pt idx="6784">
                  <c:v>17.62690091877119</c:v>
                </c:pt>
                <c:pt idx="6785">
                  <c:v>17.62663941910223</c:v>
                </c:pt>
                <c:pt idx="6786">
                  <c:v>17.62637808285717</c:v>
                </c:pt>
                <c:pt idx="6787">
                  <c:v>17.62611675048646</c:v>
                </c:pt>
                <c:pt idx="6788">
                  <c:v>17.62585526245004</c:v>
                </c:pt>
                <c:pt idx="6789">
                  <c:v>17.62559393783025</c:v>
                </c:pt>
                <c:pt idx="6790">
                  <c:v>17.62533245754933</c:v>
                </c:pt>
                <c:pt idx="6791">
                  <c:v>17.62507114068024</c:v>
                </c:pt>
                <c:pt idx="6792">
                  <c:v>17.6248098276852</c:v>
                </c:pt>
                <c:pt idx="6793">
                  <c:v>17.62454835903597</c:v>
                </c:pt>
                <c:pt idx="6794">
                  <c:v>17.62428705379126</c:v>
                </c:pt>
                <c:pt idx="6795">
                  <c:v>17.62402559289698</c:v>
                </c:pt>
                <c:pt idx="6796">
                  <c:v>17.62376429540237</c:v>
                </c:pt>
                <c:pt idx="6797">
                  <c:v>17.62350300178154</c:v>
                </c:pt>
                <c:pt idx="6798">
                  <c:v>17.62324155251806</c:v>
                </c:pt>
                <c:pt idx="6799">
                  <c:v>17.62298026664698</c:v>
                </c:pt>
                <c:pt idx="6800">
                  <c:v>17.62271882513787</c:v>
                </c:pt>
                <c:pt idx="6801">
                  <c:v>17.62245754701631</c:v>
                </c:pt>
                <c:pt idx="6802">
                  <c:v>17.62219627276822</c:v>
                </c:pt>
                <c:pt idx="6803">
                  <c:v>17.62193484288906</c:v>
                </c:pt>
                <c:pt idx="6804">
                  <c:v>17.62167357639015</c:v>
                </c:pt>
                <c:pt idx="6805">
                  <c:v>17.62141215426476</c:v>
                </c:pt>
                <c:pt idx="6806">
                  <c:v>17.6211508955148</c:v>
                </c:pt>
                <c:pt idx="6807">
                  <c:v>17.62088964063804</c:v>
                </c:pt>
                <c:pt idx="6808">
                  <c:v>17.62062823014169</c:v>
                </c:pt>
                <c:pt idx="6809">
                  <c:v>17.62036698301354</c:v>
                </c:pt>
                <c:pt idx="6810">
                  <c:v>17.62010558027042</c:v>
                </c:pt>
                <c:pt idx="6811">
                  <c:v>17.61984434089061</c:v>
                </c:pt>
                <c:pt idx="6812">
                  <c:v>17.61958310538371</c:v>
                </c:pt>
                <c:pt idx="6813">
                  <c:v>17.61932171426878</c:v>
                </c:pt>
                <c:pt idx="6814">
                  <c:v>17.6190604865099</c:v>
                </c:pt>
                <c:pt idx="6815">
                  <c:v>17.61879910314759</c:v>
                </c:pt>
                <c:pt idx="6816">
                  <c:v>17.61853788313649</c:v>
                </c:pt>
                <c:pt idx="6817">
                  <c:v>17.618276666998</c:v>
                </c:pt>
                <c:pt idx="6818">
                  <c:v>17.61801529526302</c:v>
                </c:pt>
                <c:pt idx="6819">
                  <c:v>17.61775408687197</c:v>
                </c:pt>
                <c:pt idx="6820">
                  <c:v>17.61749272288902</c:v>
                </c:pt>
                <c:pt idx="6821">
                  <c:v>17.61723152224517</c:v>
                </c:pt>
                <c:pt idx="6822">
                  <c:v>17.61697032547365</c:v>
                </c:pt>
                <c:pt idx="6823">
                  <c:v>17.61670897311717</c:v>
                </c:pt>
                <c:pt idx="6824">
                  <c:v>17.6164477840925</c:v>
                </c:pt>
                <c:pt idx="6825">
                  <c:v>17.61618643948748</c:v>
                </c:pt>
                <c:pt idx="6826">
                  <c:v>17.61592525820943</c:v>
                </c:pt>
                <c:pt idx="6827">
                  <c:v>17.61566408080343</c:v>
                </c:pt>
                <c:pt idx="6828">
                  <c:v>17.61540274782399</c:v>
                </c:pt>
                <c:pt idx="6829">
                  <c:v>17.61514157816426</c:v>
                </c:pt>
                <c:pt idx="6830">
                  <c:v>17.6148802529357</c:v>
                </c:pt>
                <c:pt idx="6831">
                  <c:v>17.61461909102201</c:v>
                </c:pt>
                <c:pt idx="6832">
                  <c:v>17.61435793298007</c:v>
                </c:pt>
                <c:pt idx="6833">
                  <c:v>17.61409661937623</c:v>
                </c:pt>
                <c:pt idx="6834">
                  <c:v>17.61383546907998</c:v>
                </c:pt>
                <c:pt idx="6835">
                  <c:v>17.61357416322644</c:v>
                </c:pt>
                <c:pt idx="6836">
                  <c:v>17.61331302067566</c:v>
                </c:pt>
                <c:pt idx="6837">
                  <c:v>17.61305188199634</c:v>
                </c:pt>
                <c:pt idx="6838">
                  <c:v>17.61279058776664</c:v>
                </c:pt>
                <c:pt idx="6839">
                  <c:v>17.61252945683243</c:v>
                </c:pt>
                <c:pt idx="6840">
                  <c:v>17.61226817035246</c:v>
                </c:pt>
                <c:pt idx="6841">
                  <c:v>17.61200704716314</c:v>
                </c:pt>
                <c:pt idx="6842">
                  <c:v>17.61174592784498</c:v>
                </c:pt>
                <c:pt idx="6843">
                  <c:v>17.61148465298798</c:v>
                </c:pt>
                <c:pt idx="6844">
                  <c:v>17.61122354141436</c:v>
                </c:pt>
                <c:pt idx="6845">
                  <c:v>17.61096227430651</c:v>
                </c:pt>
                <c:pt idx="6846">
                  <c:v>17.61070117047719</c:v>
                </c:pt>
                <c:pt idx="6847">
                  <c:v>17.61044007051875</c:v>
                </c:pt>
                <c:pt idx="6848">
                  <c:v>17.610178815033</c:v>
                </c:pt>
                <c:pt idx="6849">
                  <c:v>17.60991772281851</c:v>
                </c:pt>
                <c:pt idx="6850">
                  <c:v>17.60965647508133</c:v>
                </c:pt>
                <c:pt idx="6851">
                  <c:v>17.60939539061057</c:v>
                </c:pt>
                <c:pt idx="6852">
                  <c:v>17.6091343100104</c:v>
                </c:pt>
                <c:pt idx="6853">
                  <c:v>17.60887307389445</c:v>
                </c:pt>
                <c:pt idx="6854">
                  <c:v>17.60861200103765</c:v>
                </c:pt>
                <c:pt idx="6855">
                  <c:v>17.60835077266968</c:v>
                </c:pt>
                <c:pt idx="6856">
                  <c:v>17.60808970755603</c:v>
                </c:pt>
                <c:pt idx="6857">
                  <c:v>17.60782864631268</c:v>
                </c:pt>
                <c:pt idx="6858">
                  <c:v>17.60756742956508</c:v>
                </c:pt>
                <c:pt idx="6859">
                  <c:v>17.60730637606452</c:v>
                </c:pt>
                <c:pt idx="6860">
                  <c:v>17.60704516706432</c:v>
                </c:pt>
                <c:pt idx="6861">
                  <c:v>17.60678412130633</c:v>
                </c:pt>
                <c:pt idx="6862">
                  <c:v>17.60652307941835</c:v>
                </c:pt>
                <c:pt idx="6863">
                  <c:v>17.60626188203764</c:v>
                </c:pt>
                <c:pt idx="6864">
                  <c:v>17.60600084789187</c:v>
                </c:pt>
                <c:pt idx="6865">
                  <c:v>17.60573965825798</c:v>
                </c:pt>
                <c:pt idx="6866">
                  <c:v>17.60547863185421</c:v>
                </c:pt>
                <c:pt idx="6867">
                  <c:v>17.60521760932015</c:v>
                </c:pt>
                <c:pt idx="6868">
                  <c:v>17.6049564313049</c:v>
                </c:pt>
                <c:pt idx="6869">
                  <c:v>17.60469541651246</c:v>
                </c:pt>
                <c:pt idx="6870">
                  <c:v>17.60443424624345</c:v>
                </c:pt>
                <c:pt idx="6871">
                  <c:v>17.60417323919243</c:v>
                </c:pt>
                <c:pt idx="6872">
                  <c:v>17.60391223601084</c:v>
                </c:pt>
                <c:pt idx="6873">
                  <c:v>17.60365107735958</c:v>
                </c:pt>
                <c:pt idx="6874">
                  <c:v>17.60339008191904</c:v>
                </c:pt>
                <c:pt idx="6875">
                  <c:v>17.60312893101344</c:v>
                </c:pt>
                <c:pt idx="6876">
                  <c:v>17.60286794331374</c:v>
                </c:pt>
                <c:pt idx="6877">
                  <c:v>17.60260695948317</c:v>
                </c:pt>
                <c:pt idx="6878">
                  <c:v>17.60234582019445</c:v>
                </c:pt>
                <c:pt idx="6879">
                  <c:v>17.60208484410436</c:v>
                </c:pt>
                <c:pt idx="6880">
                  <c:v>17.60182371256073</c:v>
                </c:pt>
                <c:pt idx="6881">
                  <c:v>17.6015627442109</c:v>
                </c:pt>
                <c:pt idx="6882">
                  <c:v>17.6013017797299</c:v>
                </c:pt>
                <c:pt idx="6883">
                  <c:v>17.60104065980227</c:v>
                </c:pt>
                <c:pt idx="6884">
                  <c:v>17.60077970306118</c:v>
                </c:pt>
                <c:pt idx="6885">
                  <c:v>17.60051859087806</c:v>
                </c:pt>
                <c:pt idx="6886">
                  <c:v>17.60025764187663</c:v>
                </c:pt>
                <c:pt idx="6887">
                  <c:v>17.59999669674377</c:v>
                </c:pt>
                <c:pt idx="6888">
                  <c:v>17.59973559617578</c:v>
                </c:pt>
                <c:pt idx="6889">
                  <c:v>17.59947465878224</c:v>
                </c:pt>
                <c:pt idx="6890">
                  <c:v>17.59921356595819</c:v>
                </c:pt>
                <c:pt idx="6891">
                  <c:v>17.59895263630372</c:v>
                </c:pt>
                <c:pt idx="6892">
                  <c:v>17.59869171051753</c:v>
                </c:pt>
                <c:pt idx="6893">
                  <c:v>17.59843062930775</c:v>
                </c:pt>
                <c:pt idx="6894">
                  <c:v>17.5981697112603</c:v>
                </c:pt>
                <c:pt idx="6895">
                  <c:v>17.59790863779386</c:v>
                </c:pt>
                <c:pt idx="6896">
                  <c:v>17.59764772748491</c:v>
                </c:pt>
                <c:pt idx="6897">
                  <c:v>17.59738682104395</c:v>
                </c:pt>
                <c:pt idx="6898">
                  <c:v>17.59712575919091</c:v>
                </c:pt>
                <c:pt idx="6899">
                  <c:v>17.59686486048811</c:v>
                </c:pt>
                <c:pt idx="6900">
                  <c:v>17.59660380637782</c:v>
                </c:pt>
                <c:pt idx="6901">
                  <c:v>17.59634291541295</c:v>
                </c:pt>
                <c:pt idx="6902">
                  <c:v>17.59608202831577</c:v>
                </c:pt>
                <c:pt idx="6903">
                  <c:v>17.59582098581803</c:v>
                </c:pt>
                <c:pt idx="6904">
                  <c:v>17.59556010645841</c:v>
                </c:pt>
                <c:pt idx="6905">
                  <c:v>17.59529907170284</c:v>
                </c:pt>
                <c:pt idx="6906">
                  <c:v>17.59503820008059</c:v>
                </c:pt>
                <c:pt idx="6907">
                  <c:v>17.59477733232572</c:v>
                </c:pt>
                <c:pt idx="6908">
                  <c:v>17.59451630918182</c:v>
                </c:pt>
                <c:pt idx="6909">
                  <c:v>17.59425544916398</c:v>
                </c:pt>
                <c:pt idx="6910">
                  <c:v>17.59399443376169</c:v>
                </c:pt>
                <c:pt idx="6911">
                  <c:v>17.59373358148058</c:v>
                </c:pt>
                <c:pt idx="6912">
                  <c:v>17.59347273306661</c:v>
                </c:pt>
                <c:pt idx="6913">
                  <c:v>17.59321172927512</c:v>
                </c:pt>
                <c:pt idx="6914">
                  <c:v>17.59295088859755</c:v>
                </c:pt>
                <c:pt idx="6915">
                  <c:v>17.59268989254706</c:v>
                </c:pt>
                <c:pt idx="6916">
                  <c:v>17.5924290596057</c:v>
                </c:pt>
                <c:pt idx="6917">
                  <c:v>17.59216823053113</c:v>
                </c:pt>
                <c:pt idx="6918">
                  <c:v>17.5919072460906</c:v>
                </c:pt>
                <c:pt idx="6919">
                  <c:v>17.59164642475188</c:v>
                </c:pt>
                <c:pt idx="6920">
                  <c:v>17.59138544805177</c:v>
                </c:pt>
                <c:pt idx="6921">
                  <c:v>17.59112463444866</c:v>
                </c:pt>
                <c:pt idx="6922">
                  <c:v>17.5908638247121</c:v>
                </c:pt>
                <c:pt idx="6923">
                  <c:v>17.59060285962101</c:v>
                </c:pt>
                <c:pt idx="6924">
                  <c:v>17.59034205761972</c:v>
                </c:pt>
                <c:pt idx="6925">
                  <c:v>17.59008110026853</c:v>
                </c:pt>
                <c:pt idx="6926">
                  <c:v>17.58982030600224</c:v>
                </c:pt>
                <c:pt idx="6927">
                  <c:v>17.5895595156022</c:v>
                </c:pt>
                <c:pt idx="6928">
                  <c:v>17.58929856985919</c:v>
                </c:pt>
                <c:pt idx="6929">
                  <c:v>17.58903778719382</c:v>
                </c:pt>
                <c:pt idx="6930">
                  <c:v>17.58877684919008</c:v>
                </c:pt>
                <c:pt idx="6931">
                  <c:v>17.58851607425918</c:v>
                </c:pt>
                <c:pt idx="6932">
                  <c:v>17.58825530319422</c:v>
                </c:pt>
                <c:pt idx="6933">
                  <c:v>17.5879943767978</c:v>
                </c:pt>
                <c:pt idx="6934">
                  <c:v>17.58773361346692</c:v>
                </c:pt>
                <c:pt idx="6935">
                  <c:v>17.58747269480923</c:v>
                </c:pt>
                <c:pt idx="6936">
                  <c:v>17.58721193921223</c:v>
                </c:pt>
                <c:pt idx="6937">
                  <c:v>17.5869511874809</c:v>
                </c:pt>
                <c:pt idx="6938">
                  <c:v>17.58669028042961</c:v>
                </c:pt>
                <c:pt idx="6939">
                  <c:v>17.5864295364318</c:v>
                </c:pt>
                <c:pt idx="6940">
                  <c:v>17.58616863711867</c:v>
                </c:pt>
                <c:pt idx="6941">
                  <c:v>17.58590790085415</c:v>
                </c:pt>
                <c:pt idx="6942">
                  <c:v>17.58564716845501</c:v>
                </c:pt>
                <c:pt idx="6943">
                  <c:v>17.58538628074741</c:v>
                </c:pt>
                <c:pt idx="6944">
                  <c:v>17.58512555608122</c:v>
                </c:pt>
                <c:pt idx="6945">
                  <c:v>17.5848646761112</c:v>
                </c:pt>
                <c:pt idx="6946">
                  <c:v>17.5846039591777</c:v>
                </c:pt>
                <c:pt idx="6947">
                  <c:v>17.58434324610926</c:v>
                </c:pt>
                <c:pt idx="6948">
                  <c:v>17.58408237774393</c:v>
                </c:pt>
                <c:pt idx="6949">
                  <c:v>17.5838216724079</c:v>
                </c:pt>
                <c:pt idx="6950">
                  <c:v>17.58356081177952</c:v>
                </c:pt>
                <c:pt idx="6951">
                  <c:v>17.58330011417561</c:v>
                </c:pt>
                <c:pt idx="6952">
                  <c:v>17.58303942043648</c:v>
                </c:pt>
                <c:pt idx="6953">
                  <c:v>17.58277857141193</c:v>
                </c:pt>
                <c:pt idx="6954">
                  <c:v>17.5825178854046</c:v>
                </c:pt>
                <c:pt idx="6955">
                  <c:v>17.58225704411645</c:v>
                </c:pt>
                <c:pt idx="6956">
                  <c:v>17.58199636584065</c:v>
                </c:pt>
                <c:pt idx="6957">
                  <c:v>17.58173569142933</c:v>
                </c:pt>
                <c:pt idx="6958">
                  <c:v>17.58147486174417</c:v>
                </c:pt>
                <c:pt idx="6959">
                  <c:v>17.58121419506407</c:v>
                </c:pt>
                <c:pt idx="6960">
                  <c:v>17.58095337311469</c:v>
                </c:pt>
                <c:pt idx="6961">
                  <c:v>17.58069271416554</c:v>
                </c:pt>
                <c:pt idx="6962">
                  <c:v>17.58043205908066</c:v>
                </c:pt>
                <c:pt idx="6963">
                  <c:v>17.58017124873334</c:v>
                </c:pt>
                <c:pt idx="6964">
                  <c:v>17.57991060137908</c:v>
                </c:pt>
                <c:pt idx="6965">
                  <c:v>17.57964979876698</c:v>
                </c:pt>
                <c:pt idx="6966">
                  <c:v>17.5793891591431</c:v>
                </c:pt>
                <c:pt idx="6967">
                  <c:v>17.57912852338314</c:v>
                </c:pt>
                <c:pt idx="6968">
                  <c:v>17.57886773237229</c:v>
                </c:pt>
                <c:pt idx="6969">
                  <c:v>17.57860710434236</c:v>
                </c:pt>
                <c:pt idx="6970">
                  <c:v>17.57834632106615</c:v>
                </c:pt>
                <c:pt idx="6971">
                  <c:v>17.57808570076603</c:v>
                </c:pt>
                <c:pt idx="6972">
                  <c:v>17.57782508432955</c:v>
                </c:pt>
                <c:pt idx="6973">
                  <c:v>17.5775643126537</c:v>
                </c:pt>
                <c:pt idx="6974">
                  <c:v>17.57730370394667</c:v>
                </c:pt>
                <c:pt idx="6975">
                  <c:v>17.57704294000488</c:v>
                </c:pt>
                <c:pt idx="6976">
                  <c:v>17.57678233902708</c:v>
                </c:pt>
                <c:pt idx="6977">
                  <c:v>17.57652174191264</c:v>
                </c:pt>
                <c:pt idx="6978">
                  <c:v>17.57626098957033</c:v>
                </c:pt>
                <c:pt idx="6979">
                  <c:v>17.57600040018477</c:v>
                </c:pt>
                <c:pt idx="6980">
                  <c:v>17.57573965557592</c:v>
                </c:pt>
                <c:pt idx="6981">
                  <c:v>17.57547907391902</c:v>
                </c:pt>
                <c:pt idx="6982">
                  <c:v>17.57521849612517</c:v>
                </c:pt>
                <c:pt idx="6983">
                  <c:v>17.57495776311496</c:v>
                </c:pt>
                <c:pt idx="6984">
                  <c:v>17.57469719304941</c:v>
                </c:pt>
                <c:pt idx="6985">
                  <c:v>17.57443646777209</c:v>
                </c:pt>
                <c:pt idx="6986">
                  <c:v>17.57417590543461</c:v>
                </c:pt>
                <c:pt idx="6987">
                  <c:v>17.57391534695989</c:v>
                </c:pt>
                <c:pt idx="6988">
                  <c:v>17.57365463328032</c:v>
                </c:pt>
                <c:pt idx="6989">
                  <c:v>17.57339408253332</c:v>
                </c:pt>
                <c:pt idx="6990">
                  <c:v>17.57313337658608</c:v>
                </c:pt>
                <c:pt idx="6991">
                  <c:v>17.57287283356658</c:v>
                </c:pt>
                <c:pt idx="6992">
                  <c:v>17.57261229440955</c:v>
                </c:pt>
                <c:pt idx="6993">
                  <c:v>17.57235160005918</c:v>
                </c:pt>
                <c:pt idx="6994">
                  <c:v>17.57209106862929</c:v>
                </c:pt>
                <c:pt idx="6995">
                  <c:v>17.57183038201066</c:v>
                </c:pt>
                <c:pt idx="6996">
                  <c:v>17.57156985830769</c:v>
                </c:pt>
                <c:pt idx="6997">
                  <c:v>17.5713093384669</c:v>
                </c:pt>
                <c:pt idx="6998">
                  <c:v>17.57104866344427</c:v>
                </c:pt>
                <c:pt idx="6999">
                  <c:v>17.57078815133005</c:v>
                </c:pt>
                <c:pt idx="7000">
                  <c:v>17.57052748403858</c:v>
                </c:pt>
                <c:pt idx="7001">
                  <c:v>17.57026697965069</c:v>
                </c:pt>
                <c:pt idx="7002">
                  <c:v>17.5700064791247</c:v>
                </c:pt>
                <c:pt idx="7003">
                  <c:v>17.56974582342836</c:v>
                </c:pt>
                <c:pt idx="7004">
                  <c:v>17.56948533062835</c:v>
                </c:pt>
                <c:pt idx="7005">
                  <c:v>17.5692246826626</c:v>
                </c:pt>
                <c:pt idx="7006">
                  <c:v>17.56896419758834</c:v>
                </c:pt>
                <c:pt idx="7007">
                  <c:v>17.56870371637568</c:v>
                </c:pt>
                <c:pt idx="7008">
                  <c:v>17.56844308000418</c:v>
                </c:pt>
                <c:pt idx="7009">
                  <c:v>17.56818260651695</c:v>
                </c:pt>
                <c:pt idx="7010">
                  <c:v>17.56792197787546</c:v>
                </c:pt>
                <c:pt idx="7011">
                  <c:v>17.56766151211339</c:v>
                </c:pt>
                <c:pt idx="7012">
                  <c:v>17.56740105021263</c:v>
                </c:pt>
                <c:pt idx="7013">
                  <c:v>17.56714043316452</c:v>
                </c:pt>
                <c:pt idx="7014">
                  <c:v>17.5668799789886</c:v>
                </c:pt>
                <c:pt idx="7015">
                  <c:v>17.56661936966992</c:v>
                </c:pt>
                <c:pt idx="7016">
                  <c:v>17.56635892321858</c:v>
                </c:pt>
                <c:pt idx="7017">
                  <c:v>17.56609848062828</c:v>
                </c:pt>
                <c:pt idx="7018">
                  <c:v>17.56583788290212</c:v>
                </c:pt>
                <c:pt idx="7019">
                  <c:v>17.56557744803605</c:v>
                </c:pt>
                <c:pt idx="7020">
                  <c:v>17.56531685803872</c:v>
                </c:pt>
                <c:pt idx="7021">
                  <c:v>17.56505643089668</c:v>
                </c:pt>
                <c:pt idx="7022">
                  <c:v>17.56479600761537</c:v>
                </c:pt>
                <c:pt idx="7023">
                  <c:v>17.56453542920971</c:v>
                </c:pt>
                <c:pt idx="7024">
                  <c:v>17.56427501365205</c:v>
                </c:pt>
                <c:pt idx="7025">
                  <c:v>17.56401444297465</c:v>
                </c:pt>
                <c:pt idx="7026">
                  <c:v>17.56375403514044</c:v>
                </c:pt>
                <c:pt idx="7027">
                  <c:v>17.56349363116665</c:v>
                </c:pt>
                <c:pt idx="7028">
                  <c:v>17.56323307208005</c:v>
                </c:pt>
                <c:pt idx="7029">
                  <c:v>17.56297267582934</c:v>
                </c:pt>
                <c:pt idx="7030">
                  <c:v>17.56271212447043</c:v>
                </c:pt>
                <c:pt idx="7031">
                  <c:v>17.5624517359426</c:v>
                </c:pt>
                <c:pt idx="7032">
                  <c:v>17.56219135127493</c:v>
                </c:pt>
                <c:pt idx="7033">
                  <c:v>17.5619308115059</c:v>
                </c:pt>
                <c:pt idx="7034">
                  <c:v>17.56167043456072</c:v>
                </c:pt>
                <c:pt idx="7035">
                  <c:v>17.56140990251881</c:v>
                </c:pt>
                <c:pt idx="7036">
                  <c:v>17.56114953329589</c:v>
                </c:pt>
                <c:pt idx="7037">
                  <c:v>17.56088916793289</c:v>
                </c:pt>
                <c:pt idx="7038">
                  <c:v>17.56062864748001</c:v>
                </c:pt>
                <c:pt idx="7039">
                  <c:v>17.56036828983891</c:v>
                </c:pt>
                <c:pt idx="7040">
                  <c:v>17.56010777711255</c:v>
                </c:pt>
                <c:pt idx="7041">
                  <c:v>17.55984742719314</c:v>
                </c:pt>
                <c:pt idx="7042">
                  <c:v>17.55958708113332</c:v>
                </c:pt>
                <c:pt idx="7043">
                  <c:v>17.55932657999512</c:v>
                </c:pt>
                <c:pt idx="7044">
                  <c:v>17.55906624165665</c:v>
                </c:pt>
                <c:pt idx="7045">
                  <c:v>17.5588057482444</c:v>
                </c:pt>
                <c:pt idx="7046">
                  <c:v>17.55854541762704</c:v>
                </c:pt>
                <c:pt idx="7047">
                  <c:v>17.55828509086896</c:v>
                </c:pt>
                <c:pt idx="7048">
                  <c:v>17.55802460904401</c:v>
                </c:pt>
                <c:pt idx="7049">
                  <c:v>17.55776429000671</c:v>
                </c:pt>
                <c:pt idx="7050">
                  <c:v>17.55750381590712</c:v>
                </c:pt>
                <c:pt idx="7051">
                  <c:v>17.55724350459034</c:v>
                </c:pt>
                <c:pt idx="7052">
                  <c:v>17.55698319713257</c:v>
                </c:pt>
                <c:pt idx="7053">
                  <c:v>17.55672273461941</c:v>
                </c:pt>
                <c:pt idx="7054">
                  <c:v>17.55646243488183</c:v>
                </c:pt>
                <c:pt idx="7055">
                  <c:v>17.55620198009345</c:v>
                </c:pt>
                <c:pt idx="7056">
                  <c:v>17.55594168807582</c:v>
                </c:pt>
                <c:pt idx="7057">
                  <c:v>17.5556813999169</c:v>
                </c:pt>
                <c:pt idx="7058">
                  <c:v>17.55542095671408</c:v>
                </c:pt>
                <c:pt idx="7059">
                  <c:v>17.55516067627477</c:v>
                </c:pt>
                <c:pt idx="7060">
                  <c:v>17.55490024079615</c:v>
                </c:pt>
                <c:pt idx="7061">
                  <c:v>17.55463996807621</c:v>
                </c:pt>
                <c:pt idx="7062">
                  <c:v>17.5543796992147</c:v>
                </c:pt>
                <c:pt idx="7063">
                  <c:v>17.55411927532077</c:v>
                </c:pt>
                <c:pt idx="7064">
                  <c:v>17.55385901417828</c:v>
                </c:pt>
                <c:pt idx="7065">
                  <c:v>17.55359859800798</c:v>
                </c:pt>
                <c:pt idx="7066">
                  <c:v>17.55333834458428</c:v>
                </c:pt>
                <c:pt idx="7067">
                  <c:v>17.55307809501871</c:v>
                </c:pt>
                <c:pt idx="7068">
                  <c:v>17.55281769043223</c:v>
                </c:pt>
                <c:pt idx="7069">
                  <c:v>17.55255744858511</c:v>
                </c:pt>
                <c:pt idx="7070">
                  <c:v>17.55229705172167</c:v>
                </c:pt>
                <c:pt idx="7071">
                  <c:v>17.55203681759277</c:v>
                </c:pt>
                <c:pt idx="7072">
                  <c:v>17.55177658732168</c:v>
                </c:pt>
                <c:pt idx="7073">
                  <c:v>17.55151620204122</c:v>
                </c:pt>
                <c:pt idx="7074">
                  <c:v>17.55125597948802</c:v>
                </c:pt>
                <c:pt idx="7075">
                  <c:v>17.55099560193</c:v>
                </c:pt>
                <c:pt idx="7076">
                  <c:v>17.55073538709443</c:v>
                </c:pt>
                <c:pt idx="7077">
                  <c:v>17.55047517611642</c:v>
                </c:pt>
                <c:pt idx="7078">
                  <c:v>17.55021481014048</c:v>
                </c:pt>
                <c:pt idx="7079">
                  <c:v>17.54995460687975</c:v>
                </c:pt>
                <c:pt idx="7080">
                  <c:v>17.54969424862568</c:v>
                </c:pt>
                <c:pt idx="7081">
                  <c:v>17.54943405308203</c:v>
                </c:pt>
                <c:pt idx="7082">
                  <c:v>17.54917386143628</c:v>
                </c:pt>
                <c:pt idx="7083">
                  <c:v>17.54891351486133</c:v>
                </c:pt>
                <c:pt idx="7084">
                  <c:v>17.54865333098992</c:v>
                </c:pt>
                <c:pt idx="7085">
                  <c:v>17.54839299213715</c:v>
                </c:pt>
                <c:pt idx="7086">
                  <c:v>17.54813281598306</c:v>
                </c:pt>
                <c:pt idx="7087">
                  <c:v>17.5478726436864</c:v>
                </c:pt>
                <c:pt idx="7088">
                  <c:v>17.54761231641526</c:v>
                </c:pt>
                <c:pt idx="7089">
                  <c:v>17.54735215183556</c:v>
                </c:pt>
                <c:pt idx="7090">
                  <c:v>17.54709183228599</c:v>
                </c:pt>
                <c:pt idx="7091">
                  <c:v>17.54683167542305</c:v>
                </c:pt>
                <c:pt idx="7092">
                  <c:v>17.54657152241723</c:v>
                </c:pt>
                <c:pt idx="7093">
                  <c:v>17.54631121444843</c:v>
                </c:pt>
                <c:pt idx="7094">
                  <c:v>17.54605106915901</c:v>
                </c:pt>
                <c:pt idx="7095">
                  <c:v>17.54579076891121</c:v>
                </c:pt>
                <c:pt idx="7096">
                  <c:v>17.54553063133796</c:v>
                </c:pt>
                <c:pt idx="7097">
                  <c:v>17.54527049762158</c:v>
                </c:pt>
                <c:pt idx="7098">
                  <c:v>17.54501020895368</c:v>
                </c:pt>
                <c:pt idx="7099">
                  <c:v>17.54475008295312</c:v>
                </c:pt>
                <c:pt idx="7100">
                  <c:v>17.54448980200566</c:v>
                </c:pt>
                <c:pt idx="7101">
                  <c:v>17.54422968372068</c:v>
                </c:pt>
                <c:pt idx="7102">
                  <c:v>17.54396956929228</c:v>
                </c:pt>
                <c:pt idx="7103">
                  <c:v>17.54370929992384</c:v>
                </c:pt>
                <c:pt idx="7104">
                  <c:v>17.54344919321071</c:v>
                </c:pt>
                <c:pt idx="7105">
                  <c:v>17.54318893156215</c:v>
                </c:pt>
                <c:pt idx="7106">
                  <c:v>17.54292883256402</c:v>
                </c:pt>
                <c:pt idx="7107">
                  <c:v>17.54266873742217</c:v>
                </c:pt>
                <c:pt idx="7108">
                  <c:v>17.54240848735179</c:v>
                </c:pt>
                <c:pt idx="7109">
                  <c:v>17.54214839992461</c:v>
                </c:pt>
                <c:pt idx="7110">
                  <c:v>17.54188815757352</c:v>
                </c:pt>
                <c:pt idx="7111">
                  <c:v>17.54162807786081</c:v>
                </c:pt>
                <c:pt idx="7112">
                  <c:v>17.54136800200406</c:v>
                </c:pt>
                <c:pt idx="7113">
                  <c:v>17.54110777123029</c:v>
                </c:pt>
                <c:pt idx="7114">
                  <c:v>17.54084770308766</c:v>
                </c:pt>
                <c:pt idx="7115">
                  <c:v>17.54058748003261</c:v>
                </c:pt>
                <c:pt idx="7116">
                  <c:v>17.54032741960387</c:v>
                </c:pt>
                <c:pt idx="7117">
                  <c:v>17.5400673630308</c:v>
                </c:pt>
                <c:pt idx="7118">
                  <c:v>17.5398071515522</c:v>
                </c:pt>
                <c:pt idx="7119">
                  <c:v>17.5395471026927</c:v>
                </c:pt>
                <c:pt idx="7120">
                  <c:v>17.53928689893223</c:v>
                </c:pt>
                <c:pt idx="7121">
                  <c:v>17.53902685778602</c:v>
                </c:pt>
                <c:pt idx="7122">
                  <c:v>17.53876682049522</c:v>
                </c:pt>
                <c:pt idx="7123">
                  <c:v>17.53850662831035</c:v>
                </c:pt>
                <c:pt idx="7124">
                  <c:v>17.53824659873252</c:v>
                </c:pt>
                <c:pt idx="7125">
                  <c:v>17.53798641426522</c:v>
                </c:pt>
                <c:pt idx="7126">
                  <c:v>17.53772639240012</c:v>
                </c:pt>
                <c:pt idx="7127">
                  <c:v>17.53746637439013</c:v>
                </c:pt>
                <c:pt idx="7128">
                  <c:v>17.53720620149757</c:v>
                </c:pt>
                <c:pt idx="7129">
                  <c:v>17.53694619119998</c:v>
                </c:pt>
                <c:pt idx="7130">
                  <c:v>17.53668602602441</c:v>
                </c:pt>
                <c:pt idx="7131">
                  <c:v>17.53642602343898</c:v>
                </c:pt>
                <c:pt idx="7132">
                  <c:v>17.53616602470838</c:v>
                </c:pt>
                <c:pt idx="7133">
                  <c:v>17.53590587110668</c:v>
                </c:pt>
                <c:pt idx="7134">
                  <c:v>17.53564588008788</c:v>
                </c:pt>
                <c:pt idx="7135">
                  <c:v>17.53538573420262</c:v>
                </c:pt>
                <c:pt idx="7136">
                  <c:v>17.53512575089543</c:v>
                </c:pt>
                <c:pt idx="7137">
                  <c:v>17.53486577144277</c:v>
                </c:pt>
                <c:pt idx="7138">
                  <c:v>17.53460563713051</c:v>
                </c:pt>
                <c:pt idx="7139">
                  <c:v>17.53434566538911</c:v>
                </c:pt>
                <c:pt idx="7140">
                  <c:v>17.5340855387927</c:v>
                </c:pt>
                <c:pt idx="7141">
                  <c:v>17.53382557476231</c:v>
                </c:pt>
                <c:pt idx="7142">
                  <c:v>17.53356561458617</c:v>
                </c:pt>
                <c:pt idx="7143">
                  <c:v>17.53330549956191</c:v>
                </c:pt>
                <c:pt idx="7144">
                  <c:v>17.53304554709645</c:v>
                </c:pt>
                <c:pt idx="7145">
                  <c:v>17.53278543978745</c:v>
                </c:pt>
                <c:pt idx="7146">
                  <c:v>17.53252549503243</c:v>
                </c:pt>
                <c:pt idx="7147">
                  <c:v>17.53226555413138</c:v>
                </c:pt>
                <c:pt idx="7148">
                  <c:v>17.53200545839368</c:v>
                </c:pt>
                <c:pt idx="7149">
                  <c:v>17.53174552520273</c:v>
                </c:pt>
                <c:pt idx="7150">
                  <c:v>17.53148543717973</c:v>
                </c:pt>
                <c:pt idx="7151">
                  <c:v>17.53122551169864</c:v>
                </c:pt>
                <c:pt idx="7152">
                  <c:v>17.53096559007124</c:v>
                </c:pt>
                <c:pt idx="7153">
                  <c:v>17.53070551361867</c:v>
                </c:pt>
                <c:pt idx="7154">
                  <c:v>17.53044559970079</c:v>
                </c:pt>
                <c:pt idx="7155">
                  <c:v>17.53018553096232</c:v>
                </c:pt>
                <c:pt idx="7156">
                  <c:v>17.52992562475377</c:v>
                </c:pt>
                <c:pt idx="7157">
                  <c:v>17.52966572239857</c:v>
                </c:pt>
                <c:pt idx="7158">
                  <c:v>17.5294056652297</c:v>
                </c:pt>
                <c:pt idx="7159">
                  <c:v>17.52914577058347</c:v>
                </c:pt>
                <c:pt idx="7160">
                  <c:v>17.52888572112813</c:v>
                </c:pt>
                <c:pt idx="7161">
                  <c:v>17.52862583419062</c:v>
                </c:pt>
                <c:pt idx="7162">
                  <c:v>17.52836595110622</c:v>
                </c:pt>
                <c:pt idx="7163">
                  <c:v>17.5281059132196</c:v>
                </c:pt>
                <c:pt idx="7164">
                  <c:v>17.52784603784357</c:v>
                </c:pt>
                <c:pt idx="7165">
                  <c:v>17.52758600766992</c:v>
                </c:pt>
                <c:pt idx="7166">
                  <c:v>17.52732614000206</c:v>
                </c:pt>
                <c:pt idx="7167">
                  <c:v>17.527066276187</c:v>
                </c:pt>
                <c:pt idx="7168">
                  <c:v>17.52680625758121</c:v>
                </c:pt>
                <c:pt idx="7169">
                  <c:v>17.52654640147393</c:v>
                </c:pt>
                <c:pt idx="7170">
                  <c:v>17.52628639058056</c:v>
                </c:pt>
                <c:pt idx="7171">
                  <c:v>17.52602654218088</c:v>
                </c:pt>
                <c:pt idx="7172">
                  <c:v>17.52576669763372</c:v>
                </c:pt>
                <c:pt idx="7173">
                  <c:v>17.52550669830732</c:v>
                </c:pt>
                <c:pt idx="7174">
                  <c:v>17.52524686146742</c:v>
                </c:pt>
                <c:pt idx="7175">
                  <c:v>17.52498686985285</c:v>
                </c:pt>
                <c:pt idx="7176">
                  <c:v>17.52472704071995</c:v>
                </c:pt>
                <c:pt idx="7177">
                  <c:v>17.52446721543928</c:v>
                </c:pt>
                <c:pt idx="7178">
                  <c:v>17.52420723539083</c:v>
                </c:pt>
                <c:pt idx="7179">
                  <c:v>17.52394741781683</c:v>
                </c:pt>
                <c:pt idx="7180">
                  <c:v>17.52368744547963</c:v>
                </c:pt>
                <c:pt idx="7181">
                  <c:v>17.52342763561206</c:v>
                </c:pt>
                <c:pt idx="7182">
                  <c:v>17.52316782959644</c:v>
                </c:pt>
                <c:pt idx="7183">
                  <c:v>17.52290786882452</c:v>
                </c:pt>
                <c:pt idx="7184">
                  <c:v>17.52264807051498</c:v>
                </c:pt>
                <c:pt idx="7185">
                  <c:v>17.52238811745374</c:v>
                </c:pt>
                <c:pt idx="7186">
                  <c:v>17.52212832685007</c:v>
                </c:pt>
                <c:pt idx="7187">
                  <c:v>17.52186854009806</c:v>
                </c:pt>
                <c:pt idx="7188">
                  <c:v>17.52160859860122</c:v>
                </c:pt>
                <c:pt idx="7189">
                  <c:v>17.52134881955473</c:v>
                </c:pt>
                <c:pt idx="7190">
                  <c:v>17.52108888576798</c:v>
                </c:pt>
                <c:pt idx="7191">
                  <c:v>17.52082911442679</c:v>
                </c:pt>
                <c:pt idx="7192">
                  <c:v>17.52056934693696</c:v>
                </c:pt>
                <c:pt idx="7193">
                  <c:v>17.52030942471377</c:v>
                </c:pt>
                <c:pt idx="7194">
                  <c:v>17.52004966492888</c:v>
                </c:pt>
                <c:pt idx="7195">
                  <c:v>17.51978975041523</c:v>
                </c:pt>
                <c:pt idx="7196">
                  <c:v>17.51952999833506</c:v>
                </c:pt>
                <c:pt idx="7197">
                  <c:v>17.51927025010597</c:v>
                </c:pt>
                <c:pt idx="7198">
                  <c:v>17.519010347155</c:v>
                </c:pt>
                <c:pt idx="7199">
                  <c:v>17.51875060663029</c:v>
                </c:pt>
                <c:pt idx="7200">
                  <c:v>17.51849071138827</c:v>
                </c:pt>
                <c:pt idx="7201">
                  <c:v>17.51823097856768</c:v>
                </c:pt>
                <c:pt idx="7202">
                  <c:v>17.51797124959793</c:v>
                </c:pt>
                <c:pt idx="7203">
                  <c:v>17.51771136591774</c:v>
                </c:pt>
                <c:pt idx="7204">
                  <c:v>17.51745164465176</c:v>
                </c:pt>
                <c:pt idx="7205">
                  <c:v>17.51719176867996</c:v>
                </c:pt>
                <c:pt idx="7206">
                  <c:v>17.51693205511755</c:v>
                </c:pt>
                <c:pt idx="7207">
                  <c:v>17.51667234540565</c:v>
                </c:pt>
                <c:pt idx="7208">
                  <c:v>17.51641248099481</c:v>
                </c:pt>
                <c:pt idx="7209">
                  <c:v>17.51615277898614</c:v>
                </c:pt>
                <c:pt idx="7210">
                  <c:v>17.51589292228311</c:v>
                </c:pt>
                <c:pt idx="7211">
                  <c:v>17.51563322797742</c:v>
                </c:pt>
                <c:pt idx="7212">
                  <c:v>17.51537353752196</c:v>
                </c:pt>
                <c:pt idx="7213">
                  <c:v>17.51511369237905</c:v>
                </c:pt>
                <c:pt idx="7214">
                  <c:v>17.51485400962625</c:v>
                </c:pt>
                <c:pt idx="7215">
                  <c:v>17.51459417219056</c:v>
                </c:pt>
                <c:pt idx="7216">
                  <c:v>17.51433449714017</c:v>
                </c:pt>
                <c:pt idx="7217">
                  <c:v>17.51407482593973</c:v>
                </c:pt>
                <c:pt idx="7218">
                  <c:v>17.51381500006329</c:v>
                </c:pt>
                <c:pt idx="7219">
                  <c:v>17.51355533656492</c:v>
                </c:pt>
                <c:pt idx="7220">
                  <c:v>17.51329551839513</c:v>
                </c:pt>
                <c:pt idx="7221">
                  <c:v>17.51303586259861</c:v>
                </c:pt>
                <c:pt idx="7222">
                  <c:v>17.51277621065175</c:v>
                </c:pt>
                <c:pt idx="7223">
                  <c:v>17.51251640404035</c:v>
                </c:pt>
                <c:pt idx="7224">
                  <c:v>17.51225675979498</c:v>
                </c:pt>
                <c:pt idx="7225">
                  <c:v>17.51199696088966</c:v>
                </c:pt>
                <c:pt idx="7226">
                  <c:v>17.51173732434557</c:v>
                </c:pt>
                <c:pt idx="7227">
                  <c:v>17.51147769165085</c:v>
                </c:pt>
                <c:pt idx="7228">
                  <c:v>17.51121790430306</c:v>
                </c:pt>
                <c:pt idx="7229">
                  <c:v>17.51095827930927</c:v>
                </c:pt>
                <c:pt idx="7230">
                  <c:v>17.51069849966698</c:v>
                </c:pt>
                <c:pt idx="7231">
                  <c:v>17.51043888237388</c:v>
                </c:pt>
                <c:pt idx="7232">
                  <c:v>17.51017926892988</c:v>
                </c:pt>
                <c:pt idx="7233">
                  <c:v>17.50991950084425</c:v>
                </c:pt>
                <c:pt idx="7234">
                  <c:v>17.5096598951006</c:v>
                </c:pt>
                <c:pt idx="7235">
                  <c:v>17.50940013471992</c:v>
                </c:pt>
                <c:pt idx="7236">
                  <c:v>17.50914053667638</c:v>
                </c:pt>
                <c:pt idx="7237">
                  <c:v>17.50888094248165</c:v>
                </c:pt>
                <c:pt idx="7238">
                  <c:v>17.50862119365677</c:v>
                </c:pt>
                <c:pt idx="7239">
                  <c:v>17.50836160716181</c:v>
                </c:pt>
                <c:pt idx="7240">
                  <c:v>17.50810186604129</c:v>
                </c:pt>
                <c:pt idx="7241">
                  <c:v>17.50784228724589</c:v>
                </c:pt>
                <c:pt idx="7242">
                  <c:v>17.507582712299</c:v>
                </c:pt>
                <c:pt idx="7243">
                  <c:v>17.50732298273342</c:v>
                </c:pt>
                <c:pt idx="7244">
                  <c:v>17.50706341548573</c:v>
                </c:pt>
                <c:pt idx="7245">
                  <c:v>17.50680369362395</c:v>
                </c:pt>
                <c:pt idx="7246">
                  <c:v>17.50654413407522</c:v>
                </c:pt>
                <c:pt idx="7247">
                  <c:v>17.50628457837475</c:v>
                </c:pt>
                <c:pt idx="7248">
                  <c:v>17.50602486806704</c:v>
                </c:pt>
                <c:pt idx="7249">
                  <c:v>17.50576532006519</c:v>
                </c:pt>
                <c:pt idx="7250">
                  <c:v>17.5055056174607</c:v>
                </c:pt>
                <c:pt idx="7251">
                  <c:v>17.50524607715723</c:v>
                </c:pt>
                <c:pt idx="7252">
                  <c:v>17.50498654070174</c:v>
                </c:pt>
                <c:pt idx="7253">
                  <c:v>17.50472684965047</c:v>
                </c:pt>
                <c:pt idx="7254">
                  <c:v>17.50446732089301</c:v>
                </c:pt>
                <c:pt idx="7255">
                  <c:v>17.50420763754439</c:v>
                </c:pt>
                <c:pt idx="7256">
                  <c:v>17.50394811648476</c:v>
                </c:pt>
                <c:pt idx="7257">
                  <c:v>17.50368859927279</c:v>
                </c:pt>
                <c:pt idx="7258">
                  <c:v>17.50342892747652</c:v>
                </c:pt>
                <c:pt idx="7259">
                  <c:v>17.50316941796203</c:v>
                </c:pt>
                <c:pt idx="7260">
                  <c:v>17.50290975386784</c:v>
                </c:pt>
                <c:pt idx="7261">
                  <c:v>17.5026502520506</c:v>
                </c:pt>
                <c:pt idx="7262">
                  <c:v>17.50239075408074</c:v>
                </c:pt>
                <c:pt idx="7263">
                  <c:v>17.50213110153804</c:v>
                </c:pt>
                <c:pt idx="7264">
                  <c:v>17.50187161126508</c:v>
                </c:pt>
                <c:pt idx="7265">
                  <c:v>17.50161196642388</c:v>
                </c:pt>
                <c:pt idx="7266">
                  <c:v>17.5013524838476</c:v>
                </c:pt>
                <c:pt idx="7267">
                  <c:v>17.50109300511841</c:v>
                </c:pt>
                <c:pt idx="7268">
                  <c:v>17.50083337182785</c:v>
                </c:pt>
                <c:pt idx="7269">
                  <c:v>17.50057390079499</c:v>
                </c:pt>
                <c:pt idx="7270">
                  <c:v>17.50031427520532</c:v>
                </c:pt>
                <c:pt idx="7271">
                  <c:v>17.5000548118686</c:v>
                </c:pt>
                <c:pt idx="7272">
                  <c:v>17.49979535237864</c:v>
                </c:pt>
                <c:pt idx="7273">
                  <c:v>17.49953573833877</c:v>
                </c:pt>
                <c:pt idx="7274">
                  <c:v>17.49927628654457</c:v>
                </c:pt>
                <c:pt idx="7275">
                  <c:v>17.49901668020505</c:v>
                </c:pt>
                <c:pt idx="7276">
                  <c:v>17.4987572361064</c:v>
                </c:pt>
                <c:pt idx="7277">
                  <c:v>17.49849779585425</c:v>
                </c:pt>
                <c:pt idx="7278">
                  <c:v>17.49823820106362</c:v>
                </c:pt>
                <c:pt idx="7279">
                  <c:v>17.49797876850668</c:v>
                </c:pt>
                <c:pt idx="7280">
                  <c:v>17.49771918141584</c:v>
                </c:pt>
                <c:pt idx="7281">
                  <c:v>17.49745975655384</c:v>
                </c:pt>
                <c:pt idx="7282">
                  <c:v>17.49720033553807</c:v>
                </c:pt>
                <c:pt idx="7283">
                  <c:v>17.49694075999529</c:v>
                </c:pt>
                <c:pt idx="7284">
                  <c:v>17.49668134667413</c:v>
                </c:pt>
                <c:pt idx="7285">
                  <c:v>17.49642177883054</c:v>
                </c:pt>
                <c:pt idx="7286">
                  <c:v>17.49616237320377</c:v>
                </c:pt>
                <c:pt idx="7287">
                  <c:v>17.49590297142291</c:v>
                </c:pt>
                <c:pt idx="7288">
                  <c:v>17.49564341512652</c:v>
                </c:pt>
                <c:pt idx="7289">
                  <c:v>17.49538402103974</c:v>
                </c:pt>
                <c:pt idx="7290">
                  <c:v>17.49512447244198</c:v>
                </c:pt>
                <c:pt idx="7291">
                  <c:v>17.494865086049</c:v>
                </c:pt>
                <c:pt idx="7292">
                  <c:v>17.49460570350166</c:v>
                </c:pt>
                <c:pt idx="7293">
                  <c:v>17.49434616645024</c:v>
                </c:pt>
                <c:pt idx="7294">
                  <c:v>17.49408679159637</c:v>
                </c:pt>
                <c:pt idx="7295">
                  <c:v>17.49382726224299</c:v>
                </c:pt>
                <c:pt idx="7296">
                  <c:v>17.49356789508236</c:v>
                </c:pt>
                <c:pt idx="7297">
                  <c:v>17.49330853176708</c:v>
                </c:pt>
                <c:pt idx="7298">
                  <c:v>17.49304901395918</c:v>
                </c:pt>
                <c:pt idx="7299">
                  <c:v>17.4927896583368</c:v>
                </c:pt>
                <c:pt idx="7300">
                  <c:v>17.49253014822638</c:v>
                </c:pt>
                <c:pt idx="7301">
                  <c:v>17.49227080029669</c:v>
                </c:pt>
                <c:pt idx="7302">
                  <c:v>17.49201145621206</c:v>
                </c:pt>
                <c:pt idx="7303">
                  <c:v>17.49175195764624</c:v>
                </c:pt>
                <c:pt idx="7304">
                  <c:v>17.49149262125394</c:v>
                </c:pt>
                <c:pt idx="7305">
                  <c:v>17.49123313038502</c:v>
                </c:pt>
                <c:pt idx="7306">
                  <c:v>17.49097380168481</c:v>
                </c:pt>
                <c:pt idx="7307">
                  <c:v>17.49071447682936</c:v>
                </c:pt>
                <c:pt idx="7308">
                  <c:v>17.49045499750422</c:v>
                </c:pt>
                <c:pt idx="7309">
                  <c:v>17.49019568034054</c:v>
                </c:pt>
                <c:pt idx="7310">
                  <c:v>17.48993620871169</c:v>
                </c:pt>
                <c:pt idx="7311">
                  <c:v>17.48967689923953</c:v>
                </c:pt>
                <c:pt idx="7312">
                  <c:v>17.48941759361188</c:v>
                </c:pt>
                <c:pt idx="7313">
                  <c:v>17.48915813352593</c:v>
                </c:pt>
                <c:pt idx="7314">
                  <c:v>17.48889883558947</c:v>
                </c:pt>
                <c:pt idx="7315">
                  <c:v>17.48863938319926</c:v>
                </c:pt>
                <c:pt idx="7316">
                  <c:v>17.48838009295373</c:v>
                </c:pt>
                <c:pt idx="7317">
                  <c:v>17.48812080655242</c:v>
                </c:pt>
                <c:pt idx="7318">
                  <c:v>17.48786136570427</c:v>
                </c:pt>
                <c:pt idx="7319">
                  <c:v>17.48760208699352</c:v>
                </c:pt>
                <c:pt idx="7320">
                  <c:v>17.48734265384057</c:v>
                </c:pt>
                <c:pt idx="7321">
                  <c:v>17.48708338282022</c:v>
                </c:pt>
                <c:pt idx="7322">
                  <c:v>17.4868241156438</c:v>
                </c:pt>
                <c:pt idx="7323">
                  <c:v>17.48656469403198</c:v>
                </c:pt>
                <c:pt idx="7324">
                  <c:v>17.4863054345456</c:v>
                </c:pt>
                <c:pt idx="7325">
                  <c:v>17.4860460206284</c:v>
                </c:pt>
                <c:pt idx="7326">
                  <c:v>17.48578676883178</c:v>
                </c:pt>
                <c:pt idx="7327">
                  <c:v>17.48552752087883</c:v>
                </c:pt>
                <c:pt idx="7328">
                  <c:v>17.48526811850196</c:v>
                </c:pt>
                <c:pt idx="7329">
                  <c:v>17.48500887823846</c:v>
                </c:pt>
                <c:pt idx="7330">
                  <c:v>17.48474948355559</c:v>
                </c:pt>
                <c:pt idx="7331">
                  <c:v>17.48449025098131</c:v>
                </c:pt>
                <c:pt idx="7332">
                  <c:v>17.48423102225041</c:v>
                </c:pt>
                <c:pt idx="7333">
                  <c:v>17.483971639107</c:v>
                </c:pt>
                <c:pt idx="7334">
                  <c:v>17.48371241806494</c:v>
                </c:pt>
                <c:pt idx="7335">
                  <c:v>17.48345304261501</c:v>
                </c:pt>
                <c:pt idx="7336">
                  <c:v>17.48319382926162</c:v>
                </c:pt>
                <c:pt idx="7337">
                  <c:v>17.48293461975128</c:v>
                </c:pt>
                <c:pt idx="7338">
                  <c:v>17.48267525583992</c:v>
                </c:pt>
                <c:pt idx="7339">
                  <c:v>17.48241605401791</c:v>
                </c:pt>
                <c:pt idx="7340">
                  <c:v>17.48215669779946</c:v>
                </c:pt>
                <c:pt idx="7341">
                  <c:v>17.48189750366552</c:v>
                </c:pt>
                <c:pt idx="7342">
                  <c:v>17.48163831337434</c:v>
                </c:pt>
                <c:pt idx="7343">
                  <c:v>17.48137896869362</c:v>
                </c:pt>
                <c:pt idx="7344">
                  <c:v>17.48111978609019</c:v>
                </c:pt>
                <c:pt idx="7345">
                  <c:v>17.48086044910176</c:v>
                </c:pt>
                <c:pt idx="7346">
                  <c:v>17.48060127418582</c:v>
                </c:pt>
                <c:pt idx="7347">
                  <c:v>17.48034210311241</c:v>
                </c:pt>
                <c:pt idx="7348">
                  <c:v>17.48008277766082</c:v>
                </c:pt>
                <c:pt idx="7349">
                  <c:v>17.47982361427458</c:v>
                </c:pt>
                <c:pt idx="7350">
                  <c:v>17.47956429651475</c:v>
                </c:pt>
                <c:pt idx="7351">
                  <c:v>17.47930514081542</c:v>
                </c:pt>
                <c:pt idx="7352">
                  <c:v>17.47904598895829</c:v>
                </c:pt>
                <c:pt idx="7353">
                  <c:v>17.47878668273447</c:v>
                </c:pt>
                <c:pt idx="7354">
                  <c:v>17.4785275385639</c:v>
                </c:pt>
                <c:pt idx="7355">
                  <c:v>17.47826824003126</c:v>
                </c:pt>
                <c:pt idx="7356">
                  <c:v>17.47800910354708</c:v>
                </c:pt>
                <c:pt idx="7357">
                  <c:v>17.4777499709048</c:v>
                </c:pt>
                <c:pt idx="7358">
                  <c:v>17.47749068390728</c:v>
                </c:pt>
                <c:pt idx="7359">
                  <c:v>17.47723155895105</c:v>
                </c:pt>
                <c:pt idx="7360">
                  <c:v>17.47697227964413</c:v>
                </c:pt>
                <c:pt idx="7361">
                  <c:v>17.47671316237366</c:v>
                </c:pt>
                <c:pt idx="7362">
                  <c:v>17.47645404894483</c:v>
                </c:pt>
                <c:pt idx="7363">
                  <c:v>17.47619478117219</c:v>
                </c:pt>
                <c:pt idx="7364">
                  <c:v>17.4759356754288</c:v>
                </c:pt>
                <c:pt idx="7365">
                  <c:v>17.47567641534617</c:v>
                </c:pt>
                <c:pt idx="7366">
                  <c:v>17.47541731728798</c:v>
                </c:pt>
                <c:pt idx="7367">
                  <c:v>17.47515822307115</c:v>
                </c:pt>
                <c:pt idx="7368">
                  <c:v>17.47489897452195</c:v>
                </c:pt>
                <c:pt idx="7369">
                  <c:v>17.47463988798996</c:v>
                </c:pt>
                <c:pt idx="7370">
                  <c:v>17.47438064713022</c:v>
                </c:pt>
                <c:pt idx="7371">
                  <c:v>17.47412156828289</c:v>
                </c:pt>
                <c:pt idx="7372">
                  <c:v>17.47386249327662</c:v>
                </c:pt>
                <c:pt idx="7373">
                  <c:v>17.47360326394942</c:v>
                </c:pt>
                <c:pt idx="7374">
                  <c:v>17.47334419662744</c:v>
                </c:pt>
                <c:pt idx="7375">
                  <c:v>17.47308497498911</c:v>
                </c:pt>
                <c:pt idx="7376">
                  <c:v>17.4728259153512</c:v>
                </c:pt>
                <c:pt idx="7377">
                  <c:v>17.47256685955406</c:v>
                </c:pt>
                <c:pt idx="7378">
                  <c:v>17.47230764944743</c:v>
                </c:pt>
                <c:pt idx="7379">
                  <c:v>17.472048601334</c:v>
                </c:pt>
                <c:pt idx="7380">
                  <c:v>17.47178939891567</c:v>
                </c:pt>
                <c:pt idx="7381">
                  <c:v>17.47153035848574</c:v>
                </c:pt>
                <c:pt idx="7382">
                  <c:v>17.4712713218963</c:v>
                </c:pt>
                <c:pt idx="7383">
                  <c:v>17.47101213100879</c:v>
                </c:pt>
                <c:pt idx="7384">
                  <c:v>17.4707531021025</c:v>
                </c:pt>
                <c:pt idx="7385">
                  <c:v>17.47049391890272</c:v>
                </c:pt>
                <c:pt idx="7386">
                  <c:v>17.47023489767932</c:v>
                </c:pt>
                <c:pt idx="7387">
                  <c:v>17.46997588029615</c:v>
                </c:pt>
                <c:pt idx="7388">
                  <c:v>17.46971670862634</c:v>
                </c:pt>
                <c:pt idx="7389">
                  <c:v>17.46945769892573</c:v>
                </c:pt>
                <c:pt idx="7390">
                  <c:v>17.46919853494308</c:v>
                </c:pt>
                <c:pt idx="7391">
                  <c:v>17.46893953292482</c:v>
                </c:pt>
                <c:pt idx="7392">
                  <c:v>17.46868053474648</c:v>
                </c:pt>
                <c:pt idx="7393">
                  <c:v>17.46842138229295</c:v>
                </c:pt>
                <c:pt idx="7394">
                  <c:v>17.46816239179659</c:v>
                </c:pt>
                <c:pt idx="7395">
                  <c:v>17.46790324702964</c:v>
                </c:pt>
                <c:pt idx="7396">
                  <c:v>17.46764426421505</c:v>
                </c:pt>
                <c:pt idx="7397">
                  <c:v>17.46738528524009</c:v>
                </c:pt>
                <c:pt idx="7398">
                  <c:v>17.46712615200138</c:v>
                </c:pt>
                <c:pt idx="7399">
                  <c:v>17.46686718070786</c:v>
                </c:pt>
                <c:pt idx="7400">
                  <c:v>17.46660805515516</c:v>
                </c:pt>
                <c:pt idx="7401">
                  <c:v>17.4663490915428</c:v>
                </c:pt>
                <c:pt idx="7402">
                  <c:v>17.4660901317698</c:v>
                </c:pt>
                <c:pt idx="7403">
                  <c:v>17.46583101774452</c:v>
                </c:pt>
                <c:pt idx="7404">
                  <c:v>17.46557206565237</c:v>
                </c:pt>
                <c:pt idx="7405">
                  <c:v>17.4653129593125</c:v>
                </c:pt>
                <c:pt idx="7406">
                  <c:v>17.46505401490097</c:v>
                </c:pt>
                <c:pt idx="7407">
                  <c:v>17.4647950743285</c:v>
                </c:pt>
                <c:pt idx="7408">
                  <c:v>17.46453597951514</c:v>
                </c:pt>
                <c:pt idx="7409">
                  <c:v>17.46427704662296</c:v>
                </c:pt>
                <c:pt idx="7410">
                  <c:v>17.46401795949448</c:v>
                </c:pt>
                <c:pt idx="7411">
                  <c:v>17.46375903428232</c:v>
                </c:pt>
                <c:pt idx="7412">
                  <c:v>17.46350011290895</c:v>
                </c:pt>
                <c:pt idx="7413">
                  <c:v>17.46324103730612</c:v>
                </c:pt>
                <c:pt idx="7414">
                  <c:v>17.46298212361246</c:v>
                </c:pt>
                <c:pt idx="7415">
                  <c:v>17.46272305569391</c:v>
                </c:pt>
                <c:pt idx="7416">
                  <c:v>17.46246414967973</c:v>
                </c:pt>
                <c:pt idx="7417">
                  <c:v>17.46220524750401</c:v>
                </c:pt>
                <c:pt idx="7418">
                  <c:v>17.46194619111029</c:v>
                </c:pt>
                <c:pt idx="7419">
                  <c:v>17.4616872966137</c:v>
                </c:pt>
                <c:pt idx="7420">
                  <c:v>17.46142824790368</c:v>
                </c:pt>
                <c:pt idx="7421">
                  <c:v>17.461169361086</c:v>
                </c:pt>
                <c:pt idx="7422">
                  <c:v>17.4609104781065</c:v>
                </c:pt>
                <c:pt idx="7423">
                  <c:v>17.46065144092044</c:v>
                </c:pt>
                <c:pt idx="7424">
                  <c:v>17.4603925656195</c:v>
                </c:pt>
                <c:pt idx="7425">
                  <c:v>17.46013353611657</c:v>
                </c:pt>
                <c:pt idx="7426">
                  <c:v>17.45987466849396</c:v>
                </c:pt>
                <c:pt idx="7427">
                  <c:v>17.45961580470926</c:v>
                </c:pt>
                <c:pt idx="7428">
                  <c:v>17.45935678672942</c:v>
                </c:pt>
                <c:pt idx="7429">
                  <c:v>17.4590979306227</c:v>
                </c:pt>
                <c:pt idx="7430">
                  <c:v>17.45883892032542</c:v>
                </c:pt>
                <c:pt idx="7431">
                  <c:v>17.45858007189646</c:v>
                </c:pt>
                <c:pt idx="7432">
                  <c:v>17.45832122730511</c:v>
                </c:pt>
                <c:pt idx="7433">
                  <c:v>17.45806222853006</c:v>
                </c:pt>
                <c:pt idx="7434">
                  <c:v>17.45780339161612</c:v>
                </c:pt>
                <c:pt idx="7435">
                  <c:v>17.45754440052306</c:v>
                </c:pt>
                <c:pt idx="7436">
                  <c:v>17.45728557128631</c:v>
                </c:pt>
                <c:pt idx="7437">
                  <c:v>17.45702674588689</c:v>
                </c:pt>
                <c:pt idx="7438">
                  <c:v>17.45676776631519</c:v>
                </c:pt>
                <c:pt idx="7439">
                  <c:v>17.45650894859261</c:v>
                </c:pt>
                <c:pt idx="7440">
                  <c:v>17.4562499767023</c:v>
                </c:pt>
                <c:pt idx="7441">
                  <c:v>17.45599116665634</c:v>
                </c:pt>
                <c:pt idx="7442">
                  <c:v>17.45573236044741</c:v>
                </c:pt>
                <c:pt idx="7443">
                  <c:v>17.45547340007764</c:v>
                </c:pt>
                <c:pt idx="7444">
                  <c:v>17.45521460154497</c:v>
                </c:pt>
                <c:pt idx="7445">
                  <c:v>17.45495564885602</c:v>
                </c:pt>
                <c:pt idx="7446">
                  <c:v>17.45469685799938</c:v>
                </c:pt>
                <c:pt idx="7447">
                  <c:v>17.45443807097952</c:v>
                </c:pt>
                <c:pt idx="7448">
                  <c:v>17.45417912981023</c:v>
                </c:pt>
                <c:pt idx="7449">
                  <c:v>17.45392035046605</c:v>
                </c:pt>
                <c:pt idx="7450">
                  <c:v>17.45366141697702</c:v>
                </c:pt>
                <c:pt idx="7451">
                  <c:v>17.45340264530828</c:v>
                </c:pt>
                <c:pt idx="7452">
                  <c:v>17.45314387747602</c:v>
                </c:pt>
                <c:pt idx="7453">
                  <c:v>17.4528849555058</c:v>
                </c:pt>
                <c:pt idx="7454">
                  <c:v>17.45262619534867</c:v>
                </c:pt>
                <c:pt idx="7455">
                  <c:v>17.45236728105812</c:v>
                </c:pt>
                <c:pt idx="7456">
                  <c:v>17.45210852857587</c:v>
                </c:pt>
                <c:pt idx="7457">
                  <c:v>17.45184977992981</c:v>
                </c:pt>
                <c:pt idx="7458">
                  <c:v>17.45159087715718</c:v>
                </c:pt>
                <c:pt idx="7459">
                  <c:v>17.45133213618566</c:v>
                </c:pt>
                <c:pt idx="7460">
                  <c:v>17.45107324109215</c:v>
                </c:pt>
                <c:pt idx="7461">
                  <c:v>17.45081450779494</c:v>
                </c:pt>
                <c:pt idx="7462">
                  <c:v>17.45055577833364</c:v>
                </c:pt>
                <c:pt idx="7463">
                  <c:v>17.45029689475718</c:v>
                </c:pt>
                <c:pt idx="7464">
                  <c:v>17.45003817296983</c:v>
                </c:pt>
                <c:pt idx="7465">
                  <c:v>17.44977929707193</c:v>
                </c:pt>
                <c:pt idx="7466">
                  <c:v>17.44952058295833</c:v>
                </c:pt>
                <c:pt idx="7467">
                  <c:v>17.44926187268037</c:v>
                </c:pt>
                <c:pt idx="7468">
                  <c:v>17.44900300829867</c:v>
                </c:pt>
                <c:pt idx="7469">
                  <c:v>17.44874430569408</c:v>
                </c:pt>
                <c:pt idx="7470">
                  <c:v>17.44848544899035</c:v>
                </c:pt>
                <c:pt idx="7471">
                  <c:v>17.44822675405893</c:v>
                </c:pt>
                <c:pt idx="7472">
                  <c:v>17.44796806296283</c:v>
                </c:pt>
                <c:pt idx="7473">
                  <c:v>17.44770921777445</c:v>
                </c:pt>
                <c:pt idx="7474">
                  <c:v>17.44745053435117</c:v>
                </c:pt>
                <c:pt idx="7475">
                  <c:v>17.44719169684017</c:v>
                </c:pt>
                <c:pt idx="7476">
                  <c:v>17.44693302108949</c:v>
                </c:pt>
                <c:pt idx="7477">
                  <c:v>17.44667434917383</c:v>
                </c:pt>
                <c:pt idx="7478">
                  <c:v>17.44641552317732</c:v>
                </c:pt>
                <c:pt idx="7479">
                  <c:v>17.44615685893393</c:v>
                </c:pt>
                <c:pt idx="7480">
                  <c:v>17.44589804061425</c:v>
                </c:pt>
                <c:pt idx="7481">
                  <c:v>17.44563938404286</c:v>
                </c:pt>
                <c:pt idx="7482">
                  <c:v>17.44538073130624</c:v>
                </c:pt>
                <c:pt idx="7483">
                  <c:v>17.44512192450019</c:v>
                </c:pt>
                <c:pt idx="7484">
                  <c:v>17.44486327943524</c:v>
                </c:pt>
                <c:pt idx="7485">
                  <c:v>17.44460448030542</c:v>
                </c:pt>
                <c:pt idx="7486">
                  <c:v>17.4443458429119</c:v>
                </c:pt>
                <c:pt idx="7487">
                  <c:v>17.44408720935288</c:v>
                </c:pt>
                <c:pt idx="7488">
                  <c:v>17.44382842173582</c:v>
                </c:pt>
                <c:pt idx="7489">
                  <c:v>17.44356979584789</c:v>
                </c:pt>
                <c:pt idx="7490">
                  <c:v>17.4433110159065</c:v>
                </c:pt>
                <c:pt idx="7491">
                  <c:v>17.44305239768943</c:v>
                </c:pt>
                <c:pt idx="7492">
                  <c:v>17.44279378330653</c:v>
                </c:pt>
                <c:pt idx="7493">
                  <c:v>17.44253501487707</c:v>
                </c:pt>
                <c:pt idx="7494">
                  <c:v>17.44227640816471</c:v>
                </c:pt>
                <c:pt idx="7495">
                  <c:v>17.44201764741032</c:v>
                </c:pt>
                <c:pt idx="7496">
                  <c:v>17.44175904836824</c:v>
                </c:pt>
                <c:pt idx="7497">
                  <c:v>17.4415004531601</c:v>
                </c:pt>
                <c:pt idx="7498">
                  <c:v>17.44124170391675</c:v>
                </c:pt>
                <c:pt idx="7499">
                  <c:v>17.44098311637854</c:v>
                </c:pt>
                <c:pt idx="7500">
                  <c:v>17.44072437480972</c:v>
                </c:pt>
                <c:pt idx="7501">
                  <c:v>17.44046579494123</c:v>
                </c:pt>
                <c:pt idx="7502">
                  <c:v>17.44020721890633</c:v>
                </c:pt>
                <c:pt idx="7503">
                  <c:v>17.43994848884771</c:v>
                </c:pt>
                <c:pt idx="7504">
                  <c:v>17.43968992048221</c:v>
                </c:pt>
                <c:pt idx="7505">
                  <c:v>17.43943119809751</c:v>
                </c:pt>
                <c:pt idx="7506">
                  <c:v>17.43917263740117</c:v>
                </c:pt>
                <c:pt idx="7507">
                  <c:v>17.43891408053814</c:v>
                </c:pt>
                <c:pt idx="7508">
                  <c:v>17.43865536966276</c:v>
                </c:pt>
                <c:pt idx="7509">
                  <c:v>17.43839682046854</c:v>
                </c:pt>
                <c:pt idx="7510">
                  <c:v>17.43813811726654</c:v>
                </c:pt>
                <c:pt idx="7511">
                  <c:v>17.4378795757409</c:v>
                </c:pt>
                <c:pt idx="7512">
                  <c:v>17.43762103804829</c:v>
                </c:pt>
                <c:pt idx="7513">
                  <c:v>17.43736234635475</c:v>
                </c:pt>
                <c:pt idx="7514">
                  <c:v>17.43710381633037</c:v>
                </c:pt>
                <c:pt idx="7515">
                  <c:v>17.43684513230963</c:v>
                </c:pt>
                <c:pt idx="7516">
                  <c:v>17.43658660995326</c:v>
                </c:pt>
                <c:pt idx="7517">
                  <c:v>17.43632809142964</c:v>
                </c:pt>
                <c:pt idx="7518">
                  <c:v>17.4360694189165</c:v>
                </c:pt>
                <c:pt idx="7519">
                  <c:v>17.43581090806053</c:v>
                </c:pt>
                <c:pt idx="7520">
                  <c:v>17.43555224321961</c:v>
                </c:pt>
                <c:pt idx="7521">
                  <c:v>17.43529374003108</c:v>
                </c:pt>
                <c:pt idx="7522">
                  <c:v>17.435035240675</c:v>
                </c:pt>
                <c:pt idx="7523">
                  <c:v>17.43477658734082</c:v>
                </c:pt>
                <c:pt idx="7524">
                  <c:v>17.43451809565184</c:v>
                </c:pt>
                <c:pt idx="7525">
                  <c:v>17.43425944998931</c:v>
                </c:pt>
                <c:pt idx="7526">
                  <c:v>17.43400096596718</c:v>
                </c:pt>
                <c:pt idx="7527">
                  <c:v>17.4337424857772</c:v>
                </c:pt>
                <c:pt idx="7528">
                  <c:v>17.43348385162058</c:v>
                </c:pt>
                <c:pt idx="7529">
                  <c:v>17.43322537909713</c:v>
                </c:pt>
                <c:pt idx="7530">
                  <c:v>17.43296675261156</c:v>
                </c:pt>
                <c:pt idx="7531">
                  <c:v>17.4327082877544</c:v>
                </c:pt>
                <c:pt idx="7532">
                  <c:v>17.43244982672911</c:v>
                </c:pt>
                <c:pt idx="7533">
                  <c:v>17.43219121174857</c:v>
                </c:pt>
                <c:pt idx="7534">
                  <c:v>17.43193275838924</c:v>
                </c:pt>
                <c:pt idx="7535">
                  <c:v>17.43167415107919</c:v>
                </c:pt>
                <c:pt idx="7536">
                  <c:v>17.43141570538556</c:v>
                </c:pt>
                <c:pt idx="7537">
                  <c:v>17.43115726352354</c:v>
                </c:pt>
                <c:pt idx="7538">
                  <c:v>17.43089866771765</c:v>
                </c:pt>
                <c:pt idx="7539">
                  <c:v>17.43064023352097</c:v>
                </c:pt>
                <c:pt idx="7540">
                  <c:v>17.43038164538503</c:v>
                </c:pt>
                <c:pt idx="7541">
                  <c:v>17.43012321885351</c:v>
                </c:pt>
                <c:pt idx="7542">
                  <c:v>17.42986479615329</c:v>
                </c:pt>
                <c:pt idx="7543">
                  <c:v>17.42960621952061</c:v>
                </c:pt>
                <c:pt idx="7544">
                  <c:v>17.42934780448519</c:v>
                </c:pt>
                <c:pt idx="7545">
                  <c:v>17.42908923552188</c:v>
                </c:pt>
                <c:pt idx="7546">
                  <c:v>17.42883082815105</c:v>
                </c:pt>
                <c:pt idx="7547">
                  <c:v>17.42857242461122</c:v>
                </c:pt>
                <c:pt idx="7548">
                  <c:v>17.42831386715032</c:v>
                </c:pt>
                <c:pt idx="7549">
                  <c:v>17.42805547127473</c:v>
                </c:pt>
                <c:pt idx="7550">
                  <c:v>17.42779692148265</c:v>
                </c:pt>
                <c:pt idx="7551">
                  <c:v>17.42753853327102</c:v>
                </c:pt>
                <c:pt idx="7552">
                  <c:v>17.42728014889014</c:v>
                </c:pt>
                <c:pt idx="7553">
                  <c:v>17.42702161059962</c:v>
                </c:pt>
                <c:pt idx="7554">
                  <c:v>17.42676323388238</c:v>
                </c:pt>
                <c:pt idx="7555">
                  <c:v>17.42650470326008</c:v>
                </c:pt>
                <c:pt idx="7556">
                  <c:v>17.42624633420624</c:v>
                </c:pt>
                <c:pt idx="7557">
                  <c:v>17.42598796898289</c:v>
                </c:pt>
                <c:pt idx="7558">
                  <c:v>17.42572944986128</c:v>
                </c:pt>
                <c:pt idx="7559">
                  <c:v>17.425471092301</c:v>
                </c:pt>
                <c:pt idx="7560">
                  <c:v>17.42521258084703</c:v>
                </c:pt>
                <c:pt idx="7561">
                  <c:v>17.42495423094959</c:v>
                </c:pt>
                <c:pt idx="7562">
                  <c:v>17.4246958848823</c:v>
                </c:pt>
                <c:pt idx="7563">
                  <c:v>17.42443738492818</c:v>
                </c:pt>
                <c:pt idx="7564">
                  <c:v>17.42417904652341</c:v>
                </c:pt>
                <c:pt idx="7565">
                  <c:v>17.42392055423636</c:v>
                </c:pt>
                <c:pt idx="7566">
                  <c:v>17.42366222349384</c:v>
                </c:pt>
                <c:pt idx="7567">
                  <c:v>17.42340389658118</c:v>
                </c:pt>
                <c:pt idx="7568">
                  <c:v>17.42314541579315</c:v>
                </c:pt>
                <c:pt idx="7569">
                  <c:v>17.42288709654243</c:v>
                </c:pt>
                <c:pt idx="7570">
                  <c:v>17.42262862342087</c:v>
                </c:pt>
                <c:pt idx="7571">
                  <c:v>17.42237031183182</c:v>
                </c:pt>
                <c:pt idx="7572">
                  <c:v>17.42211200407241</c:v>
                </c:pt>
                <c:pt idx="7573">
                  <c:v>17.42185354244898</c:v>
                </c:pt>
                <c:pt idx="7574">
                  <c:v>17.4215952423509</c:v>
                </c:pt>
                <c:pt idx="7575">
                  <c:v>17.42133678839338</c:v>
                </c:pt>
                <c:pt idx="7576">
                  <c:v>17.42107849595642</c:v>
                </c:pt>
                <c:pt idx="7577">
                  <c:v>17.42082020734877</c:v>
                </c:pt>
                <c:pt idx="7578">
                  <c:v>17.42056176488852</c:v>
                </c:pt>
                <c:pt idx="7579">
                  <c:v>17.42030348394163</c:v>
                </c:pt>
                <c:pt idx="7580">
                  <c:v>17.42004504914674</c:v>
                </c:pt>
                <c:pt idx="7581">
                  <c:v>17.41978677586042</c:v>
                </c:pt>
                <c:pt idx="7582">
                  <c:v>17.41952850640311</c:v>
                </c:pt>
                <c:pt idx="7583">
                  <c:v>17.41927008310461</c:v>
                </c:pt>
                <c:pt idx="7584">
                  <c:v>17.41901182130751</c:v>
                </c:pt>
                <c:pt idx="7585">
                  <c:v>17.41875340567378</c:v>
                </c:pt>
                <c:pt idx="7586">
                  <c:v>17.41849515153665</c:v>
                </c:pt>
                <c:pt idx="7587">
                  <c:v>17.41823690122823</c:v>
                </c:pt>
                <c:pt idx="7588">
                  <c:v>17.41797849709006</c:v>
                </c:pt>
                <c:pt idx="7589">
                  <c:v>17.4177202544413</c:v>
                </c:pt>
                <c:pt idx="7590">
                  <c:v>17.41746185796731</c:v>
                </c:pt>
                <c:pt idx="7591">
                  <c:v>17.41720362297794</c:v>
                </c:pt>
                <c:pt idx="7592">
                  <c:v>17.41694539181703</c:v>
                </c:pt>
                <c:pt idx="7593">
                  <c:v>17.41668700683772</c:v>
                </c:pt>
                <c:pt idx="7594">
                  <c:v>17.41642878333586</c:v>
                </c:pt>
                <c:pt idx="7595">
                  <c:v>17.41617040602017</c:v>
                </c:pt>
                <c:pt idx="7596">
                  <c:v>17.41591219017712</c:v>
                </c:pt>
                <c:pt idx="7597">
                  <c:v>17.41565397816224</c:v>
                </c:pt>
                <c:pt idx="7598">
                  <c:v>17.41539561234041</c:v>
                </c:pt>
                <c:pt idx="7599">
                  <c:v>17.41513740798402</c:v>
                </c:pt>
                <c:pt idx="7600">
                  <c:v>17.4148790498252</c:v>
                </c:pt>
                <c:pt idx="7601">
                  <c:v>17.41462085312707</c:v>
                </c:pt>
                <c:pt idx="7602">
                  <c:v>17.4143626602568</c:v>
                </c:pt>
                <c:pt idx="7603">
                  <c:v>17.41410431359095</c:v>
                </c:pt>
                <c:pt idx="7604">
                  <c:v>17.4138461283786</c:v>
                </c:pt>
                <c:pt idx="7605">
                  <c:v>17.41358778937522</c:v>
                </c:pt>
                <c:pt idx="7606">
                  <c:v>17.41332961182054</c:v>
                </c:pt>
                <c:pt idx="7607">
                  <c:v>17.41307143809345</c:v>
                </c:pt>
                <c:pt idx="7608">
                  <c:v>17.41281311058218</c:v>
                </c:pt>
                <c:pt idx="7609">
                  <c:v>17.41255494451243</c:v>
                </c:pt>
                <c:pt idx="7610">
                  <c:v>17.41229662466305</c:v>
                </c:pt>
                <c:pt idx="7611">
                  <c:v>17.41203846625041</c:v>
                </c:pt>
                <c:pt idx="7612">
                  <c:v>17.41178031166506</c:v>
                </c:pt>
                <c:pt idx="7613">
                  <c:v>17.41152200330692</c:v>
                </c:pt>
                <c:pt idx="7614">
                  <c:v>17.41126385637835</c:v>
                </c:pt>
                <c:pt idx="7615">
                  <c:v>17.41100555568154</c:v>
                </c:pt>
                <c:pt idx="7616">
                  <c:v>17.41074741640949</c:v>
                </c:pt>
                <c:pt idx="7617">
                  <c:v>17.41048928096443</c:v>
                </c:pt>
                <c:pt idx="7618">
                  <c:v>17.41023099175803</c:v>
                </c:pt>
                <c:pt idx="7619">
                  <c:v>17.40997286396918</c:v>
                </c:pt>
                <c:pt idx="7620">
                  <c:v>17.40971458242348</c:v>
                </c:pt>
                <c:pt idx="7621">
                  <c:v>17.40945646229061</c:v>
                </c:pt>
                <c:pt idx="7622">
                  <c:v>17.40919834598445</c:v>
                </c:pt>
                <c:pt idx="7623">
                  <c:v>17.40894007592828</c:v>
                </c:pt>
                <c:pt idx="7624">
                  <c:v>17.40868196727775</c:v>
                </c:pt>
                <c:pt idx="7625">
                  <c:v>17.40842370488177</c:v>
                </c:pt>
                <c:pt idx="7626">
                  <c:v>17.40816560388661</c:v>
                </c:pt>
                <c:pt idx="7627">
                  <c:v>17.40790750671789</c:v>
                </c:pt>
                <c:pt idx="7628">
                  <c:v>17.40764925581058</c:v>
                </c:pt>
                <c:pt idx="7629">
                  <c:v>17.4073911662969</c:v>
                </c:pt>
                <c:pt idx="7630">
                  <c:v>17.40713292304918</c:v>
                </c:pt>
                <c:pt idx="7631">
                  <c:v>17.40687484119032</c:v>
                </c:pt>
                <c:pt idx="7632">
                  <c:v>17.4066167631576</c:v>
                </c:pt>
                <c:pt idx="7633">
                  <c:v>17.40635853139769</c:v>
                </c:pt>
                <c:pt idx="7634">
                  <c:v>17.40610046101944</c:v>
                </c:pt>
                <c:pt idx="7635">
                  <c:v>17.40584223691856</c:v>
                </c:pt>
                <c:pt idx="7636">
                  <c:v>17.40558417419455</c:v>
                </c:pt>
                <c:pt idx="7637">
                  <c:v>17.40532611529641</c:v>
                </c:pt>
                <c:pt idx="7638">
                  <c:v>17.40506790268246</c:v>
                </c:pt>
                <c:pt idx="7639">
                  <c:v>17.40480985143822</c:v>
                </c:pt>
                <c:pt idx="7640">
                  <c:v>17.40455164648273</c:v>
                </c:pt>
                <c:pt idx="7641">
                  <c:v>17.40429360289215</c:v>
                </c:pt>
                <c:pt idx="7642">
                  <c:v>17.40403556312715</c:v>
                </c:pt>
                <c:pt idx="7643">
                  <c:v>17.40377736965774</c:v>
                </c:pt>
                <c:pt idx="7644">
                  <c:v>17.40351933754603</c:v>
                </c:pt>
                <c:pt idx="7645">
                  <c:v>17.40326115173453</c:v>
                </c:pt>
                <c:pt idx="7646">
                  <c:v>17.40300312727594</c:v>
                </c:pt>
                <c:pt idx="7647">
                  <c:v>17.40274510664264</c:v>
                </c:pt>
                <c:pt idx="7648">
                  <c:v>17.40248693231631</c:v>
                </c:pt>
                <c:pt idx="7649">
                  <c:v>17.40222891933578</c:v>
                </c:pt>
                <c:pt idx="7650">
                  <c:v>17.40197075266678</c:v>
                </c:pt>
                <c:pt idx="7651">
                  <c:v>17.40171274733875</c:v>
                </c:pt>
                <c:pt idx="7652">
                  <c:v>17.40145474583572</c:v>
                </c:pt>
                <c:pt idx="7653">
                  <c:v>17.40119659065108</c:v>
                </c:pt>
                <c:pt idx="7654">
                  <c:v>17.40093859680023</c:v>
                </c:pt>
                <c:pt idx="7655">
                  <c:v>17.40068044927231</c:v>
                </c:pt>
                <c:pt idx="7656">
                  <c:v>17.40042246307341</c:v>
                </c:pt>
                <c:pt idx="7657">
                  <c:v>17.40016448069922</c:v>
                </c:pt>
                <c:pt idx="7658">
                  <c:v>17.39990634465481</c:v>
                </c:pt>
                <c:pt idx="7659">
                  <c:v>17.39964836993222</c:v>
                </c:pt>
                <c:pt idx="7660">
                  <c:v>17.39939024154394</c:v>
                </c:pt>
                <c:pt idx="7661">
                  <c:v>17.39913227447273</c:v>
                </c:pt>
                <c:pt idx="7662">
                  <c:v>17.39887431122597</c:v>
                </c:pt>
                <c:pt idx="7663">
                  <c:v>17.39861619432032</c:v>
                </c:pt>
                <c:pt idx="7664">
                  <c:v>17.39835823872459</c:v>
                </c:pt>
                <c:pt idx="7665">
                  <c:v>17.39810012947455</c:v>
                </c:pt>
                <c:pt idx="7666">
                  <c:v>17.3978421815296</c:v>
                </c:pt>
                <c:pt idx="7667">
                  <c:v>17.39758423740879</c:v>
                </c:pt>
                <c:pt idx="7668">
                  <c:v>17.39732613964052</c:v>
                </c:pt>
                <c:pt idx="7669">
                  <c:v>17.39706820317017</c:v>
                </c:pt>
                <c:pt idx="7670">
                  <c:v>17.39681011305691</c:v>
                </c:pt>
                <c:pt idx="7671">
                  <c:v>17.39655218423679</c:v>
                </c:pt>
                <c:pt idx="7672">
                  <c:v>17.39629425924051</c:v>
                </c:pt>
                <c:pt idx="7673">
                  <c:v>17.39603618060817</c:v>
                </c:pt>
                <c:pt idx="7674">
                  <c:v>17.39577826326178</c:v>
                </c:pt>
                <c:pt idx="7675">
                  <c:v>17.39552019228388</c:v>
                </c:pt>
                <c:pt idx="7676">
                  <c:v>17.39526228258712</c:v>
                </c:pt>
                <c:pt idx="7677">
                  <c:v>17.39500437671397</c:v>
                </c:pt>
                <c:pt idx="7678">
                  <c:v>17.39474631721612</c:v>
                </c:pt>
                <c:pt idx="7679">
                  <c:v>17.39448841899226</c:v>
                </c:pt>
                <c:pt idx="7680">
                  <c:v>17.39423036714828</c:v>
                </c:pt>
                <c:pt idx="7681">
                  <c:v>17.39397247657349</c:v>
                </c:pt>
                <c:pt idx="7682">
                  <c:v>17.39371458982198</c:v>
                </c:pt>
                <c:pt idx="7683">
                  <c:v>17.3934565494572</c:v>
                </c:pt>
                <c:pt idx="7684">
                  <c:v>17.39319867035444</c:v>
                </c:pt>
                <c:pt idx="7685">
                  <c:v>17.39294063764293</c:v>
                </c:pt>
                <c:pt idx="7686">
                  <c:v>17.39268276618867</c:v>
                </c:pt>
                <c:pt idx="7687">
                  <c:v>17.39242489855741</c:v>
                </c:pt>
                <c:pt idx="7688">
                  <c:v>17.39216687732422</c:v>
                </c:pt>
                <c:pt idx="7689">
                  <c:v>17.39190901734113</c:v>
                </c:pt>
                <c:pt idx="7690">
                  <c:v>17.39165100376068</c:v>
                </c:pt>
                <c:pt idx="7691">
                  <c:v>17.39139315142551</c:v>
                </c:pt>
                <c:pt idx="7692">
                  <c:v>17.39113530291305</c:v>
                </c:pt>
                <c:pt idx="7693">
                  <c:v>17.39087730081006</c:v>
                </c:pt>
                <c:pt idx="7694">
                  <c:v>17.39061945994519</c:v>
                </c:pt>
                <c:pt idx="7695">
                  <c:v>17.39036146549435</c:v>
                </c:pt>
                <c:pt idx="7696">
                  <c:v>17.39010363227683</c:v>
                </c:pt>
                <c:pt idx="7697">
                  <c:v>17.38984580288173</c:v>
                </c:pt>
                <c:pt idx="7698">
                  <c:v>17.38958781990751</c:v>
                </c:pt>
                <c:pt idx="7699">
                  <c:v>17.38932999815943</c:v>
                </c:pt>
                <c:pt idx="7700">
                  <c:v>17.38907202283676</c:v>
                </c:pt>
                <c:pt idx="7701">
                  <c:v>17.38881420873546</c:v>
                </c:pt>
                <c:pt idx="7702">
                  <c:v>17.38855639845631</c:v>
                </c:pt>
                <c:pt idx="7703">
                  <c:v>17.3882984346094</c:v>
                </c:pt>
                <c:pt idx="7704">
                  <c:v>17.38804063197668</c:v>
                </c:pt>
                <c:pt idx="7705">
                  <c:v>17.38778267578076</c:v>
                </c:pt>
                <c:pt idx="7706">
                  <c:v>17.38752488079425</c:v>
                </c:pt>
                <c:pt idx="7707">
                  <c:v>17.38726708962959</c:v>
                </c:pt>
                <c:pt idx="7708">
                  <c:v>17.38700914490856</c:v>
                </c:pt>
                <c:pt idx="7709">
                  <c:v>17.38675136138977</c:v>
                </c:pt>
                <c:pt idx="7710">
                  <c:v>17.38649342431916</c:v>
                </c:pt>
                <c:pt idx="7711">
                  <c:v>17.386235648446</c:v>
                </c:pt>
                <c:pt idx="7712">
                  <c:v>17.38597787639441</c:v>
                </c:pt>
                <c:pt idx="7713">
                  <c:v>17.38571995079781</c:v>
                </c:pt>
                <c:pt idx="7714">
                  <c:v>17.38546218639152</c:v>
                </c:pt>
                <c:pt idx="7715">
                  <c:v>17.3852042684448</c:v>
                </c:pt>
                <c:pt idx="7716">
                  <c:v>17.38494651168356</c:v>
                </c:pt>
                <c:pt idx="7717">
                  <c:v>17.3846887587436</c:v>
                </c:pt>
                <c:pt idx="7718">
                  <c:v>17.38443085227003</c:v>
                </c:pt>
                <c:pt idx="7719">
                  <c:v>17.38417310697479</c:v>
                </c:pt>
                <c:pt idx="7720">
                  <c:v>17.3839152081505</c:v>
                </c:pt>
                <c:pt idx="7721">
                  <c:v>17.38365747049975</c:v>
                </c:pt>
                <c:pt idx="7722">
                  <c:v>17.38339973666998</c:v>
                </c:pt>
                <c:pt idx="7723">
                  <c:v>17.383141849318</c:v>
                </c:pt>
                <c:pt idx="7724">
                  <c:v>17.38288412313238</c:v>
                </c:pt>
                <c:pt idx="7725">
                  <c:v>17.38262624342908</c:v>
                </c:pt>
                <c:pt idx="7726">
                  <c:v>17.3823685248874</c:v>
                </c:pt>
                <c:pt idx="7727">
                  <c:v>17.3821108101664</c:v>
                </c:pt>
                <c:pt idx="7728">
                  <c:v>17.38185294193456</c:v>
                </c:pt>
                <c:pt idx="7729">
                  <c:v>17.38159523485714</c:v>
                </c:pt>
                <c:pt idx="7730">
                  <c:v>17.38133737427342</c:v>
                </c:pt>
                <c:pt idx="7731">
                  <c:v>17.38107967483932</c:v>
                </c:pt>
                <c:pt idx="7732">
                  <c:v>17.38082197922568</c:v>
                </c:pt>
                <c:pt idx="7733">
                  <c:v>17.38056413011255</c:v>
                </c:pt>
                <c:pt idx="7734">
                  <c:v>17.38030644214188</c:v>
                </c:pt>
                <c:pt idx="7735">
                  <c:v>17.3800486006763</c:v>
                </c:pt>
                <c:pt idx="7736">
                  <c:v>17.3797909203484</c:v>
                </c:pt>
                <c:pt idx="7737">
                  <c:v>17.37953324384064</c:v>
                </c:pt>
                <c:pt idx="7738">
                  <c:v>17.37927541384478</c:v>
                </c:pt>
                <c:pt idx="7739">
                  <c:v>17.37901774497944</c:v>
                </c:pt>
                <c:pt idx="7740">
                  <c:v>17.37875992263056</c:v>
                </c:pt>
                <c:pt idx="7741">
                  <c:v>17.37850226140742</c:v>
                </c:pt>
                <c:pt idx="7742">
                  <c:v>17.37824460400412</c:v>
                </c:pt>
                <c:pt idx="7743">
                  <c:v>17.3779867931241</c:v>
                </c:pt>
                <c:pt idx="7744">
                  <c:v>17.37772914336265</c:v>
                </c:pt>
                <c:pt idx="7745">
                  <c:v>17.37747134012904</c:v>
                </c:pt>
                <c:pt idx="7746">
                  <c:v>17.37721369800921</c:v>
                </c:pt>
                <c:pt idx="7747">
                  <c:v>17.37695605970894</c:v>
                </c:pt>
                <c:pt idx="7748">
                  <c:v>17.37669826794333</c:v>
                </c:pt>
                <c:pt idx="7749">
                  <c:v>17.37644063728434</c:v>
                </c:pt>
                <c:pt idx="7750">
                  <c:v>17.37618285316455</c:v>
                </c:pt>
                <c:pt idx="7751">
                  <c:v>17.37592523014661</c:v>
                </c:pt>
                <c:pt idx="7752">
                  <c:v>17.37566761094794</c:v>
                </c:pt>
                <c:pt idx="7753">
                  <c:v>17.37540983829528</c:v>
                </c:pt>
                <c:pt idx="7754">
                  <c:v>17.37515222673732</c:v>
                </c:pt>
                <c:pt idx="7755">
                  <c:v>17.37489446172994</c:v>
                </c:pt>
                <c:pt idx="7756">
                  <c:v>17.37463685781245</c:v>
                </c:pt>
                <c:pt idx="7757">
                  <c:v>17.37437925771394</c:v>
                </c:pt>
                <c:pt idx="7758">
                  <c:v>17.37412150417284</c:v>
                </c:pt>
                <c:pt idx="7759">
                  <c:v>17.37386391171446</c:v>
                </c:pt>
                <c:pt idx="7760">
                  <c:v>17.37360616581804</c:v>
                </c:pt>
                <c:pt idx="7761">
                  <c:v>17.37334858099956</c:v>
                </c:pt>
                <c:pt idx="7762">
                  <c:v>17.37309099999977</c:v>
                </c:pt>
                <c:pt idx="7763">
                  <c:v>17.37283326556878</c:v>
                </c:pt>
                <c:pt idx="7764">
                  <c:v>17.37257569220855</c:v>
                </c:pt>
                <c:pt idx="7765">
                  <c:v>17.37231796542166</c:v>
                </c:pt>
                <c:pt idx="7766">
                  <c:v>17.37206039970076</c:v>
                </c:pt>
                <c:pt idx="7767">
                  <c:v>17.37180283779828</c:v>
                </c:pt>
                <c:pt idx="7768">
                  <c:v>17.37154512247594</c:v>
                </c:pt>
                <c:pt idx="7769">
                  <c:v>17.37128756821244</c:v>
                </c:pt>
                <c:pt idx="7770">
                  <c:v>17.37102986056718</c:v>
                </c:pt>
                <c:pt idx="7771">
                  <c:v>17.3707723140214</c:v>
                </c:pt>
                <c:pt idx="7772">
                  <c:v>17.37051477129409</c:v>
                </c:pt>
                <c:pt idx="7773">
                  <c:v>17.3702570751587</c:v>
                </c:pt>
                <c:pt idx="7774">
                  <c:v>17.36999954007048</c:v>
                </c:pt>
                <c:pt idx="7775">
                  <c:v>17.36974185157872</c:v>
                </c:pt>
                <c:pt idx="7776">
                  <c:v>17.36948432412938</c:v>
                </c:pt>
                <c:pt idx="7777">
                  <c:v>17.36922680049822</c:v>
                </c:pt>
                <c:pt idx="7778">
                  <c:v>17.36896912347035</c:v>
                </c:pt>
                <c:pt idx="7779">
                  <c:v>17.36871160747772</c:v>
                </c:pt>
                <c:pt idx="7780">
                  <c:v>17.36845393809293</c:v>
                </c:pt>
                <c:pt idx="7781">
                  <c:v>17.3681964297386</c:v>
                </c:pt>
                <c:pt idx="7782">
                  <c:v>17.36793892520217</c:v>
                </c:pt>
                <c:pt idx="7783">
                  <c:v>17.36768126728041</c:v>
                </c:pt>
                <c:pt idx="7784">
                  <c:v>17.36742377038192</c:v>
                </c:pt>
                <c:pt idx="7785">
                  <c:v>17.3671661201027</c:v>
                </c:pt>
                <c:pt idx="7786">
                  <c:v>17.36690863084195</c:v>
                </c:pt>
                <c:pt idx="7787">
                  <c:v>17.36665114539884</c:v>
                </c:pt>
                <c:pt idx="7788">
                  <c:v>17.36639350658173</c:v>
                </c:pt>
                <c:pt idx="7789">
                  <c:v>17.36613602877603</c:v>
                </c:pt>
                <c:pt idx="7790">
                  <c:v>17.3658783976009</c:v>
                </c:pt>
                <c:pt idx="7791">
                  <c:v>17.36562092743232</c:v>
                </c:pt>
                <c:pt idx="7792">
                  <c:v>17.3653634610811</c:v>
                </c:pt>
                <c:pt idx="7793">
                  <c:v>17.36510584136726</c:v>
                </c:pt>
                <c:pt idx="7794">
                  <c:v>17.36484838265288</c:v>
                </c:pt>
                <c:pt idx="7795">
                  <c:v>17.36459077058043</c:v>
                </c:pt>
                <c:pt idx="7796">
                  <c:v>17.36433331950262</c:v>
                </c:pt>
                <c:pt idx="7797">
                  <c:v>17.36407587224186</c:v>
                </c:pt>
                <c:pt idx="7798">
                  <c:v>17.36381827162988</c:v>
                </c:pt>
                <c:pt idx="7799">
                  <c:v>17.36356083200538</c:v>
                </c:pt>
                <c:pt idx="7800">
                  <c:v>17.3633032390342</c:v>
                </c:pt>
                <c:pt idx="7801">
                  <c:v>17.36304580704572</c:v>
                </c:pt>
                <c:pt idx="7802">
                  <c:v>17.36278837887401</c:v>
                </c:pt>
                <c:pt idx="7803">
                  <c:v>17.36253079736244</c:v>
                </c:pt>
                <c:pt idx="7804">
                  <c:v>17.36227337682642</c:v>
                </c:pt>
                <c:pt idx="7805">
                  <c:v>17.36201580295509</c:v>
                </c:pt>
                <c:pt idx="7806">
                  <c:v>17.36175839005452</c:v>
                </c:pt>
                <c:pt idx="7807">
                  <c:v>17.36150098097043</c:v>
                </c:pt>
                <c:pt idx="7808">
                  <c:v>17.36124341855786</c:v>
                </c:pt>
                <c:pt idx="7809">
                  <c:v>17.36098601710889</c:v>
                </c:pt>
                <c:pt idx="7810">
                  <c:v>17.36072846233598</c:v>
                </c:pt>
                <c:pt idx="7811">
                  <c:v>17.36047106852191</c:v>
                </c:pt>
                <c:pt idx="7812">
                  <c:v>17.36021367852402</c:v>
                </c:pt>
                <c:pt idx="7813">
                  <c:v>17.35995613520903</c:v>
                </c:pt>
                <c:pt idx="7814">
                  <c:v>17.3596987528457</c:v>
                </c:pt>
                <c:pt idx="7815">
                  <c:v>17.3594412171698</c:v>
                </c:pt>
                <c:pt idx="7816">
                  <c:v>17.35918384244079</c:v>
                </c:pt>
                <c:pt idx="7817">
                  <c:v>17.35892647152768</c:v>
                </c:pt>
                <c:pt idx="7818">
                  <c:v>17.35866894730884</c:v>
                </c:pt>
                <c:pt idx="7819">
                  <c:v>17.35841158402972</c:v>
                </c:pt>
                <c:pt idx="7820">
                  <c:v>17.3581540674494</c:v>
                </c:pt>
                <c:pt idx="7821">
                  <c:v>17.35789671180403</c:v>
                </c:pt>
                <c:pt idx="7822">
                  <c:v>17.3576393599743</c:v>
                </c:pt>
                <c:pt idx="7823">
                  <c:v>17.35738185485017</c:v>
                </c:pt>
                <c:pt idx="7824">
                  <c:v>17.35712451065385</c:v>
                </c:pt>
                <c:pt idx="7825">
                  <c:v>17.3568670131677</c:v>
                </c:pt>
                <c:pt idx="7826">
                  <c:v>17.35660967660455</c:v>
                </c:pt>
                <c:pt idx="7827">
                  <c:v>17.35635234385675</c:v>
                </c:pt>
                <c:pt idx="7828">
                  <c:v>17.35609485782594</c:v>
                </c:pt>
                <c:pt idx="7829">
                  <c:v>17.35583753271099</c:v>
                </c:pt>
                <c:pt idx="7830">
                  <c:v>17.35558005431756</c:v>
                </c:pt>
                <c:pt idx="7831">
                  <c:v>17.35532273683522</c:v>
                </c:pt>
                <c:pt idx="7832">
                  <c:v>17.35506542316795</c:v>
                </c:pt>
                <c:pt idx="7833">
                  <c:v>17.35480795622901</c:v>
                </c:pt>
                <c:pt idx="7834">
                  <c:v>17.35455065019401</c:v>
                </c:pt>
                <c:pt idx="7835">
                  <c:v>17.3542931908919</c:v>
                </c:pt>
                <c:pt idx="7836">
                  <c:v>17.35403589248894</c:v>
                </c:pt>
                <c:pt idx="7837">
                  <c:v>17.35377859790077</c:v>
                </c:pt>
                <c:pt idx="7838">
                  <c:v>17.3535211500523</c:v>
                </c:pt>
                <c:pt idx="7839">
                  <c:v>17.35326386309582</c:v>
                </c:pt>
                <c:pt idx="7840">
                  <c:v>17.3530064228836</c:v>
                </c:pt>
                <c:pt idx="7841">
                  <c:v>17.35274914355861</c:v>
                </c:pt>
                <c:pt idx="7842">
                  <c:v>17.35249186804811</c:v>
                </c:pt>
                <c:pt idx="7843">
                  <c:v>17.35223443928868</c:v>
                </c:pt>
                <c:pt idx="7844">
                  <c:v>17.35197717140931</c:v>
                </c:pt>
                <c:pt idx="7845">
                  <c:v>17.35171975028556</c:v>
                </c:pt>
                <c:pt idx="7846">
                  <c:v>17.35146249003711</c:v>
                </c:pt>
                <c:pt idx="7847">
                  <c:v>17.35120523360286</c:v>
                </c:pt>
                <c:pt idx="7848">
                  <c:v>17.35094782393105</c:v>
                </c:pt>
                <c:pt idx="7849">
                  <c:v>17.35069057512735</c:v>
                </c:pt>
                <c:pt idx="7850">
                  <c:v>17.35043317309067</c:v>
                </c:pt>
                <c:pt idx="7851">
                  <c:v>17.35017593191733</c:v>
                </c:pt>
                <c:pt idx="7852">
                  <c:v>17.34991869455792</c:v>
                </c:pt>
                <c:pt idx="7853">
                  <c:v>17.3496613039723</c:v>
                </c:pt>
                <c:pt idx="7854">
                  <c:v>17.34940407424289</c:v>
                </c:pt>
                <c:pt idx="7855">
                  <c:v>17.34914669129181</c:v>
                </c:pt>
                <c:pt idx="7856">
                  <c:v>17.34888946919217</c:v>
                </c:pt>
                <c:pt idx="7857">
                  <c:v>17.34863225090615</c:v>
                </c:pt>
                <c:pt idx="7858">
                  <c:v>17.34837487940532</c:v>
                </c:pt>
                <c:pt idx="7859">
                  <c:v>17.34811766874876</c:v>
                </c:pt>
                <c:pt idx="7860">
                  <c:v>17.34786030488188</c:v>
                </c:pt>
                <c:pt idx="7861">
                  <c:v>17.34760310185452</c:v>
                </c:pt>
                <c:pt idx="7862">
                  <c:v>17.34734590264051</c:v>
                </c:pt>
                <c:pt idx="7863">
                  <c:v>17.34708855022301</c:v>
                </c:pt>
                <c:pt idx="7864">
                  <c:v>17.34683135863787</c:v>
                </c:pt>
                <c:pt idx="7865">
                  <c:v>17.34657401385378</c:v>
                </c:pt>
                <c:pt idx="7866">
                  <c:v>17.34631682989727</c:v>
                </c:pt>
                <c:pt idx="7867">
                  <c:v>17.34605964975383</c:v>
                </c:pt>
                <c:pt idx="7868">
                  <c:v>17.34580231641826</c:v>
                </c:pt>
                <c:pt idx="7869">
                  <c:v>17.34554514390312</c:v>
                </c:pt>
                <c:pt idx="7870">
                  <c:v>17.34528781820039</c:v>
                </c:pt>
                <c:pt idx="7871">
                  <c:v>17.34503065331331</c:v>
                </c:pt>
                <c:pt idx="7872">
                  <c:v>17.34477349223902</c:v>
                </c:pt>
                <c:pt idx="7873">
                  <c:v>17.34451617798396</c:v>
                </c:pt>
                <c:pt idx="7874">
                  <c:v>17.34425902453739</c:v>
                </c:pt>
                <c:pt idx="7875">
                  <c:v>17.3440017179146</c:v>
                </c:pt>
                <c:pt idx="7876">
                  <c:v>17.34374457209552</c:v>
                </c:pt>
                <c:pt idx="7877">
                  <c:v>17.34348743008897</c:v>
                </c:pt>
                <c:pt idx="7878">
                  <c:v>17.34323013491299</c:v>
                </c:pt>
                <c:pt idx="7879">
                  <c:v>17.34297300053359</c:v>
                </c:pt>
                <c:pt idx="7880">
                  <c:v>17.34271571298931</c:v>
                </c:pt>
                <c:pt idx="7881">
                  <c:v>17.34245858623683</c:v>
                </c:pt>
                <c:pt idx="7882">
                  <c:v>17.34220146329657</c:v>
                </c:pt>
                <c:pt idx="7883">
                  <c:v>17.34194418719826</c:v>
                </c:pt>
                <c:pt idx="7884">
                  <c:v>17.34168707188459</c:v>
                </c:pt>
                <c:pt idx="7885">
                  <c:v>17.34142980341741</c:v>
                </c:pt>
                <c:pt idx="7886">
                  <c:v>17.3411726957301</c:v>
                </c:pt>
                <c:pt idx="7887">
                  <c:v>17.34091559185473</c:v>
                </c:pt>
                <c:pt idx="7888">
                  <c:v>17.34065833483265</c:v>
                </c:pt>
              </c:numCache>
            </c:numRef>
          </c:yVal>
          <c:smooth val="0"/>
          <c:extLst xmlns:c16r2="http://schemas.microsoft.com/office/drawing/2015/06/chart">
            <c:ext xmlns:c16="http://schemas.microsoft.com/office/drawing/2014/chart" uri="{C3380CC4-5D6E-409C-BE32-E72D297353CC}">
              <c16:uniqueId val="{00000007-6238-4B5A-BBF4-2F0B877A51DF}"/>
            </c:ext>
          </c:extLst>
        </c:ser>
        <c:ser>
          <c:idx val="8"/>
          <c:order val="8"/>
          <c:tx>
            <c:strRef>
              <c:f>Sheet1!$R$1</c:f>
              <c:strCache>
                <c:ptCount val="1"/>
                <c:pt idx="0">
                  <c:v>data</c:v>
                </c:pt>
              </c:strCache>
            </c:strRef>
          </c:tx>
          <c:spPr>
            <a:ln w="19050">
              <a:solidFill>
                <a:srgbClr val="000000">
                  <a:alpha val="60000"/>
                </a:srgbClr>
              </a:solidFill>
            </a:ln>
          </c:spPr>
          <c:marker>
            <c:symbol val="none"/>
          </c:marker>
          <c:xVal>
            <c:numRef>
              <c:f>Sheet1!$Q$2:$Q$7890</c:f>
              <c:numCache>
                <c:formatCode>General</c:formatCode>
                <c:ptCount val="7889"/>
                <c:pt idx="0">
                  <c:v>-39.5</c:v>
                </c:pt>
                <c:pt idx="1">
                  <c:v>-39.40000152587891</c:v>
                </c:pt>
                <c:pt idx="2">
                  <c:v>-39.30000305175779</c:v>
                </c:pt>
                <c:pt idx="3">
                  <c:v>-39.20000076293945</c:v>
                </c:pt>
                <c:pt idx="4">
                  <c:v>-39.10000228881836</c:v>
                </c:pt>
                <c:pt idx="5">
                  <c:v>-39.0</c:v>
                </c:pt>
                <c:pt idx="6">
                  <c:v>-38.90000152587891</c:v>
                </c:pt>
                <c:pt idx="7">
                  <c:v>-38.80000305175779</c:v>
                </c:pt>
                <c:pt idx="8">
                  <c:v>-38.70000076293945</c:v>
                </c:pt>
                <c:pt idx="9">
                  <c:v>-38.60000228881836</c:v>
                </c:pt>
                <c:pt idx="10">
                  <c:v>-38.5</c:v>
                </c:pt>
                <c:pt idx="11">
                  <c:v>-38.40000152587891</c:v>
                </c:pt>
                <c:pt idx="12">
                  <c:v>-38.30000305175779</c:v>
                </c:pt>
                <c:pt idx="13">
                  <c:v>-38.20000076293945</c:v>
                </c:pt>
                <c:pt idx="14">
                  <c:v>-38.10000228881836</c:v>
                </c:pt>
                <c:pt idx="15">
                  <c:v>-38.0</c:v>
                </c:pt>
                <c:pt idx="16">
                  <c:v>-37.90000152587891</c:v>
                </c:pt>
                <c:pt idx="17">
                  <c:v>-37.80000305175779</c:v>
                </c:pt>
                <c:pt idx="18">
                  <c:v>-37.70000076293945</c:v>
                </c:pt>
                <c:pt idx="19">
                  <c:v>-37.60000228881836</c:v>
                </c:pt>
                <c:pt idx="20">
                  <c:v>-37.5</c:v>
                </c:pt>
                <c:pt idx="21">
                  <c:v>-37.40000152587891</c:v>
                </c:pt>
                <c:pt idx="22">
                  <c:v>-37.30000305175779</c:v>
                </c:pt>
                <c:pt idx="23">
                  <c:v>-37.20000076293945</c:v>
                </c:pt>
                <c:pt idx="24">
                  <c:v>-37.10000228881836</c:v>
                </c:pt>
                <c:pt idx="25">
                  <c:v>-37.0</c:v>
                </c:pt>
                <c:pt idx="26">
                  <c:v>-36.90000152587891</c:v>
                </c:pt>
                <c:pt idx="27">
                  <c:v>-36.80000305175779</c:v>
                </c:pt>
                <c:pt idx="28">
                  <c:v>-36.70000076293945</c:v>
                </c:pt>
                <c:pt idx="29">
                  <c:v>-36.60000228881836</c:v>
                </c:pt>
                <c:pt idx="30">
                  <c:v>-36.5</c:v>
                </c:pt>
                <c:pt idx="31">
                  <c:v>-36.40000152587891</c:v>
                </c:pt>
                <c:pt idx="32">
                  <c:v>-36.30000305175779</c:v>
                </c:pt>
                <c:pt idx="33">
                  <c:v>-36.20000076293945</c:v>
                </c:pt>
                <c:pt idx="34">
                  <c:v>-36.10000228881836</c:v>
                </c:pt>
                <c:pt idx="35">
                  <c:v>-36.0</c:v>
                </c:pt>
                <c:pt idx="36">
                  <c:v>-35.90000152587891</c:v>
                </c:pt>
                <c:pt idx="37">
                  <c:v>-35.80000305175779</c:v>
                </c:pt>
                <c:pt idx="38">
                  <c:v>-35.70000076293945</c:v>
                </c:pt>
                <c:pt idx="39">
                  <c:v>-35.60000228881836</c:v>
                </c:pt>
                <c:pt idx="40">
                  <c:v>-35.5</c:v>
                </c:pt>
                <c:pt idx="41">
                  <c:v>-35.40000152587891</c:v>
                </c:pt>
                <c:pt idx="42">
                  <c:v>-35.30000305175779</c:v>
                </c:pt>
                <c:pt idx="43">
                  <c:v>-35.20000076293945</c:v>
                </c:pt>
                <c:pt idx="44">
                  <c:v>-35.10000228881836</c:v>
                </c:pt>
                <c:pt idx="45">
                  <c:v>-35.0</c:v>
                </c:pt>
                <c:pt idx="46">
                  <c:v>-34.90000152587891</c:v>
                </c:pt>
                <c:pt idx="47">
                  <c:v>-34.80000305175779</c:v>
                </c:pt>
                <c:pt idx="48">
                  <c:v>-34.70000076293945</c:v>
                </c:pt>
                <c:pt idx="49">
                  <c:v>-34.60000228881836</c:v>
                </c:pt>
                <c:pt idx="50">
                  <c:v>-34.5</c:v>
                </c:pt>
                <c:pt idx="51">
                  <c:v>-34.40000152587891</c:v>
                </c:pt>
                <c:pt idx="52">
                  <c:v>-34.30000305175779</c:v>
                </c:pt>
                <c:pt idx="53">
                  <c:v>-34.20000076293945</c:v>
                </c:pt>
                <c:pt idx="54">
                  <c:v>-34.10000228881836</c:v>
                </c:pt>
                <c:pt idx="55">
                  <c:v>-34.0</c:v>
                </c:pt>
                <c:pt idx="56">
                  <c:v>-33.90000152587891</c:v>
                </c:pt>
                <c:pt idx="57">
                  <c:v>-33.80000305175779</c:v>
                </c:pt>
                <c:pt idx="58">
                  <c:v>-33.70000076293945</c:v>
                </c:pt>
                <c:pt idx="59">
                  <c:v>-33.60000228881836</c:v>
                </c:pt>
                <c:pt idx="60">
                  <c:v>-33.5</c:v>
                </c:pt>
                <c:pt idx="61">
                  <c:v>-33.40000152587891</c:v>
                </c:pt>
                <c:pt idx="62">
                  <c:v>-33.30000305175779</c:v>
                </c:pt>
                <c:pt idx="63">
                  <c:v>-33.20000076293945</c:v>
                </c:pt>
                <c:pt idx="64">
                  <c:v>-33.10000228881836</c:v>
                </c:pt>
                <c:pt idx="65">
                  <c:v>-33.0</c:v>
                </c:pt>
                <c:pt idx="66">
                  <c:v>-32.90000152587891</c:v>
                </c:pt>
                <c:pt idx="67">
                  <c:v>-32.80000305175779</c:v>
                </c:pt>
                <c:pt idx="68">
                  <c:v>-32.70000076293945</c:v>
                </c:pt>
                <c:pt idx="69">
                  <c:v>-32.60000228881836</c:v>
                </c:pt>
                <c:pt idx="70">
                  <c:v>-32.5</c:v>
                </c:pt>
                <c:pt idx="71">
                  <c:v>-32.40000152587891</c:v>
                </c:pt>
                <c:pt idx="72">
                  <c:v>-32.30000305175779</c:v>
                </c:pt>
                <c:pt idx="73">
                  <c:v>-32.20000076293945</c:v>
                </c:pt>
                <c:pt idx="74">
                  <c:v>-32.10000228881836</c:v>
                </c:pt>
                <c:pt idx="75">
                  <c:v>-32.0</c:v>
                </c:pt>
                <c:pt idx="76">
                  <c:v>-31.90000152587891</c:v>
                </c:pt>
                <c:pt idx="77">
                  <c:v>-31.80000114440918</c:v>
                </c:pt>
                <c:pt idx="78">
                  <c:v>-31.70000076293945</c:v>
                </c:pt>
                <c:pt idx="79">
                  <c:v>-31.60000228881836</c:v>
                </c:pt>
                <c:pt idx="80">
                  <c:v>-31.50000190734863</c:v>
                </c:pt>
                <c:pt idx="81">
                  <c:v>-31.40000152587891</c:v>
                </c:pt>
                <c:pt idx="82">
                  <c:v>-31.30000114440918</c:v>
                </c:pt>
                <c:pt idx="83">
                  <c:v>-31.20000076293945</c:v>
                </c:pt>
                <c:pt idx="84">
                  <c:v>-31.10000228881836</c:v>
                </c:pt>
                <c:pt idx="85">
                  <c:v>-31.00000190734863</c:v>
                </c:pt>
                <c:pt idx="86">
                  <c:v>-30.90000152587891</c:v>
                </c:pt>
                <c:pt idx="87">
                  <c:v>-30.80000114440918</c:v>
                </c:pt>
                <c:pt idx="88">
                  <c:v>-30.70000076293945</c:v>
                </c:pt>
                <c:pt idx="89">
                  <c:v>-30.60000228881836</c:v>
                </c:pt>
                <c:pt idx="90">
                  <c:v>-30.50000190734863</c:v>
                </c:pt>
                <c:pt idx="91">
                  <c:v>-30.40000152587891</c:v>
                </c:pt>
                <c:pt idx="92">
                  <c:v>-30.30000114440918</c:v>
                </c:pt>
                <c:pt idx="93">
                  <c:v>-30.20000076293945</c:v>
                </c:pt>
                <c:pt idx="94">
                  <c:v>-30.10000228881836</c:v>
                </c:pt>
                <c:pt idx="95">
                  <c:v>-30.00000190734863</c:v>
                </c:pt>
                <c:pt idx="96">
                  <c:v>-29.90000152587891</c:v>
                </c:pt>
                <c:pt idx="97">
                  <c:v>-29.80000114440918</c:v>
                </c:pt>
                <c:pt idx="98">
                  <c:v>-29.70000076293945</c:v>
                </c:pt>
                <c:pt idx="99">
                  <c:v>-29.60000228881836</c:v>
                </c:pt>
                <c:pt idx="100">
                  <c:v>-29.50000190734863</c:v>
                </c:pt>
                <c:pt idx="101">
                  <c:v>-29.40000152587891</c:v>
                </c:pt>
                <c:pt idx="102">
                  <c:v>-29.30000114440918</c:v>
                </c:pt>
                <c:pt idx="103">
                  <c:v>-29.20000076293945</c:v>
                </c:pt>
                <c:pt idx="104">
                  <c:v>-29.10000228881836</c:v>
                </c:pt>
                <c:pt idx="105">
                  <c:v>-29.00000190734863</c:v>
                </c:pt>
                <c:pt idx="106">
                  <c:v>-28.90000152587891</c:v>
                </c:pt>
                <c:pt idx="107">
                  <c:v>-28.80000114440918</c:v>
                </c:pt>
                <c:pt idx="108">
                  <c:v>-28.70000076293945</c:v>
                </c:pt>
                <c:pt idx="109">
                  <c:v>-28.60000228881836</c:v>
                </c:pt>
                <c:pt idx="110">
                  <c:v>-28.50000190734863</c:v>
                </c:pt>
                <c:pt idx="111">
                  <c:v>-28.40000152587891</c:v>
                </c:pt>
                <c:pt idx="112">
                  <c:v>-28.30000114440918</c:v>
                </c:pt>
                <c:pt idx="113">
                  <c:v>-28.20000076293945</c:v>
                </c:pt>
                <c:pt idx="114">
                  <c:v>-28.10000228881836</c:v>
                </c:pt>
                <c:pt idx="115">
                  <c:v>-28.00000190734863</c:v>
                </c:pt>
                <c:pt idx="116">
                  <c:v>-27.90000152587891</c:v>
                </c:pt>
                <c:pt idx="117">
                  <c:v>-27.80000114440918</c:v>
                </c:pt>
                <c:pt idx="118">
                  <c:v>-27.70000076293945</c:v>
                </c:pt>
                <c:pt idx="119">
                  <c:v>-27.60000228881836</c:v>
                </c:pt>
                <c:pt idx="120">
                  <c:v>-27.50000190734863</c:v>
                </c:pt>
                <c:pt idx="121">
                  <c:v>-27.40000152587891</c:v>
                </c:pt>
                <c:pt idx="122">
                  <c:v>-27.30000114440918</c:v>
                </c:pt>
                <c:pt idx="123">
                  <c:v>-27.20000076293945</c:v>
                </c:pt>
                <c:pt idx="124">
                  <c:v>-27.10000228881836</c:v>
                </c:pt>
                <c:pt idx="125">
                  <c:v>-27.00000190734863</c:v>
                </c:pt>
                <c:pt idx="126">
                  <c:v>-26.90000152587891</c:v>
                </c:pt>
                <c:pt idx="127">
                  <c:v>-26.80000114440918</c:v>
                </c:pt>
                <c:pt idx="128">
                  <c:v>-26.70000076293945</c:v>
                </c:pt>
                <c:pt idx="129">
                  <c:v>-26.60000228881836</c:v>
                </c:pt>
                <c:pt idx="130">
                  <c:v>-26.50000190734863</c:v>
                </c:pt>
                <c:pt idx="131">
                  <c:v>-26.40000152587891</c:v>
                </c:pt>
                <c:pt idx="132">
                  <c:v>-26.30000114440918</c:v>
                </c:pt>
                <c:pt idx="133">
                  <c:v>-26.20000076293945</c:v>
                </c:pt>
                <c:pt idx="134">
                  <c:v>-26.10000228881836</c:v>
                </c:pt>
                <c:pt idx="135">
                  <c:v>-26.00000190734863</c:v>
                </c:pt>
                <c:pt idx="136">
                  <c:v>-25.90000152587891</c:v>
                </c:pt>
                <c:pt idx="137">
                  <c:v>-25.80000114440918</c:v>
                </c:pt>
                <c:pt idx="138">
                  <c:v>-25.70000076293945</c:v>
                </c:pt>
                <c:pt idx="139">
                  <c:v>-25.60000228881836</c:v>
                </c:pt>
                <c:pt idx="140">
                  <c:v>-25.50000190734863</c:v>
                </c:pt>
                <c:pt idx="141">
                  <c:v>-25.40000152587891</c:v>
                </c:pt>
                <c:pt idx="142">
                  <c:v>-25.30000114440918</c:v>
                </c:pt>
                <c:pt idx="143">
                  <c:v>-25.20000076293945</c:v>
                </c:pt>
                <c:pt idx="144">
                  <c:v>-25.10000228881836</c:v>
                </c:pt>
                <c:pt idx="145">
                  <c:v>-25.00000190734863</c:v>
                </c:pt>
                <c:pt idx="146">
                  <c:v>-24.90000152587891</c:v>
                </c:pt>
                <c:pt idx="147">
                  <c:v>-24.80000114440918</c:v>
                </c:pt>
                <c:pt idx="148">
                  <c:v>-24.70000076293945</c:v>
                </c:pt>
                <c:pt idx="149">
                  <c:v>-24.60000228881836</c:v>
                </c:pt>
                <c:pt idx="150">
                  <c:v>-24.50000190734863</c:v>
                </c:pt>
                <c:pt idx="151">
                  <c:v>-24.40000152587891</c:v>
                </c:pt>
                <c:pt idx="152">
                  <c:v>-24.30000114440918</c:v>
                </c:pt>
                <c:pt idx="153">
                  <c:v>-24.20000076293945</c:v>
                </c:pt>
                <c:pt idx="154">
                  <c:v>-24.10000228881836</c:v>
                </c:pt>
                <c:pt idx="155">
                  <c:v>-24.00000190734863</c:v>
                </c:pt>
                <c:pt idx="156">
                  <c:v>-23.90000152587891</c:v>
                </c:pt>
                <c:pt idx="157">
                  <c:v>-23.80000114440918</c:v>
                </c:pt>
                <c:pt idx="158">
                  <c:v>-23.70000076293945</c:v>
                </c:pt>
                <c:pt idx="159">
                  <c:v>-23.60000228881836</c:v>
                </c:pt>
                <c:pt idx="160">
                  <c:v>-23.50000190734863</c:v>
                </c:pt>
                <c:pt idx="161">
                  <c:v>-23.40000152587891</c:v>
                </c:pt>
                <c:pt idx="162">
                  <c:v>-23.30000114440918</c:v>
                </c:pt>
                <c:pt idx="163">
                  <c:v>-23.20000076293945</c:v>
                </c:pt>
                <c:pt idx="164">
                  <c:v>-23.10000228881836</c:v>
                </c:pt>
                <c:pt idx="165">
                  <c:v>-23.00000190734863</c:v>
                </c:pt>
                <c:pt idx="166">
                  <c:v>-22.90000152587891</c:v>
                </c:pt>
                <c:pt idx="167">
                  <c:v>-22.80000114440918</c:v>
                </c:pt>
                <c:pt idx="168">
                  <c:v>-22.70000076293945</c:v>
                </c:pt>
                <c:pt idx="169">
                  <c:v>-22.60000228881836</c:v>
                </c:pt>
                <c:pt idx="170">
                  <c:v>-22.50000190734863</c:v>
                </c:pt>
                <c:pt idx="171">
                  <c:v>-22.40000152587891</c:v>
                </c:pt>
                <c:pt idx="172">
                  <c:v>-22.30000114440918</c:v>
                </c:pt>
                <c:pt idx="173">
                  <c:v>-22.20000076293945</c:v>
                </c:pt>
                <c:pt idx="174">
                  <c:v>-22.10000228881836</c:v>
                </c:pt>
                <c:pt idx="175">
                  <c:v>-22.00000190734863</c:v>
                </c:pt>
                <c:pt idx="176">
                  <c:v>-21.90000152587891</c:v>
                </c:pt>
                <c:pt idx="177">
                  <c:v>-21.80000114440918</c:v>
                </c:pt>
                <c:pt idx="178">
                  <c:v>-21.70000076293945</c:v>
                </c:pt>
                <c:pt idx="179">
                  <c:v>-21.60000228881836</c:v>
                </c:pt>
                <c:pt idx="180">
                  <c:v>-21.50000190734863</c:v>
                </c:pt>
                <c:pt idx="181">
                  <c:v>-21.40000152587891</c:v>
                </c:pt>
                <c:pt idx="182">
                  <c:v>-21.30000114440918</c:v>
                </c:pt>
                <c:pt idx="183">
                  <c:v>-21.20000076293945</c:v>
                </c:pt>
                <c:pt idx="184">
                  <c:v>-21.10000228881836</c:v>
                </c:pt>
                <c:pt idx="185">
                  <c:v>-21.00000190734863</c:v>
                </c:pt>
                <c:pt idx="186">
                  <c:v>-20.90000152587891</c:v>
                </c:pt>
                <c:pt idx="187">
                  <c:v>-20.80000114440918</c:v>
                </c:pt>
                <c:pt idx="188">
                  <c:v>-20.70000076293945</c:v>
                </c:pt>
                <c:pt idx="189">
                  <c:v>-20.60000228881836</c:v>
                </c:pt>
                <c:pt idx="190">
                  <c:v>-20.50000190734863</c:v>
                </c:pt>
                <c:pt idx="191">
                  <c:v>-20.40000152587891</c:v>
                </c:pt>
                <c:pt idx="192">
                  <c:v>-20.30000114440918</c:v>
                </c:pt>
                <c:pt idx="193">
                  <c:v>-20.20000076293945</c:v>
                </c:pt>
                <c:pt idx="194">
                  <c:v>-20.10000228881836</c:v>
                </c:pt>
                <c:pt idx="195">
                  <c:v>-20.00000190734863</c:v>
                </c:pt>
                <c:pt idx="196">
                  <c:v>-19.90000152587891</c:v>
                </c:pt>
                <c:pt idx="197">
                  <c:v>-19.80000114440918</c:v>
                </c:pt>
                <c:pt idx="198">
                  <c:v>-19.70000076293945</c:v>
                </c:pt>
                <c:pt idx="199">
                  <c:v>-19.60000228881836</c:v>
                </c:pt>
                <c:pt idx="200">
                  <c:v>-19.50000190734863</c:v>
                </c:pt>
                <c:pt idx="201">
                  <c:v>-19.40000152587891</c:v>
                </c:pt>
                <c:pt idx="202">
                  <c:v>-19.30000114440918</c:v>
                </c:pt>
                <c:pt idx="203">
                  <c:v>-19.20000076293945</c:v>
                </c:pt>
                <c:pt idx="204">
                  <c:v>-19.10000228881836</c:v>
                </c:pt>
                <c:pt idx="205">
                  <c:v>-19.00000190734863</c:v>
                </c:pt>
                <c:pt idx="206">
                  <c:v>-18.90000152587891</c:v>
                </c:pt>
                <c:pt idx="207">
                  <c:v>-18.80000114440918</c:v>
                </c:pt>
                <c:pt idx="208">
                  <c:v>-18.70000076293945</c:v>
                </c:pt>
                <c:pt idx="209">
                  <c:v>-18.60000228881836</c:v>
                </c:pt>
                <c:pt idx="210">
                  <c:v>-18.50000190734863</c:v>
                </c:pt>
                <c:pt idx="211">
                  <c:v>-18.40000152587891</c:v>
                </c:pt>
                <c:pt idx="212">
                  <c:v>-18.30000114440918</c:v>
                </c:pt>
                <c:pt idx="213">
                  <c:v>-18.20000076293945</c:v>
                </c:pt>
                <c:pt idx="214">
                  <c:v>-18.10000228881836</c:v>
                </c:pt>
                <c:pt idx="215">
                  <c:v>-18.00000190734863</c:v>
                </c:pt>
                <c:pt idx="216">
                  <c:v>-17.90000152587891</c:v>
                </c:pt>
                <c:pt idx="217">
                  <c:v>-17.80000114440918</c:v>
                </c:pt>
                <c:pt idx="218">
                  <c:v>-17.70000076293945</c:v>
                </c:pt>
                <c:pt idx="219">
                  <c:v>-17.60000228881836</c:v>
                </c:pt>
                <c:pt idx="220">
                  <c:v>-17.50000190734863</c:v>
                </c:pt>
                <c:pt idx="221">
                  <c:v>-17.40000152587891</c:v>
                </c:pt>
                <c:pt idx="222">
                  <c:v>-17.30000114440918</c:v>
                </c:pt>
                <c:pt idx="223">
                  <c:v>-17.20000076293945</c:v>
                </c:pt>
                <c:pt idx="224">
                  <c:v>-17.10000228881836</c:v>
                </c:pt>
                <c:pt idx="225">
                  <c:v>-17.00000190734863</c:v>
                </c:pt>
                <c:pt idx="226">
                  <c:v>-16.90000152587891</c:v>
                </c:pt>
                <c:pt idx="227">
                  <c:v>-16.80000114440918</c:v>
                </c:pt>
                <c:pt idx="228">
                  <c:v>-16.70000076293945</c:v>
                </c:pt>
                <c:pt idx="229">
                  <c:v>-16.60000228881836</c:v>
                </c:pt>
                <c:pt idx="230">
                  <c:v>-16.50000190734863</c:v>
                </c:pt>
                <c:pt idx="231">
                  <c:v>-16.40000152587891</c:v>
                </c:pt>
                <c:pt idx="232">
                  <c:v>-16.30000114440918</c:v>
                </c:pt>
                <c:pt idx="233">
                  <c:v>-16.20000076293945</c:v>
                </c:pt>
                <c:pt idx="234">
                  <c:v>-16.10000228881836</c:v>
                </c:pt>
                <c:pt idx="235">
                  <c:v>-16.00000190734863</c:v>
                </c:pt>
                <c:pt idx="236">
                  <c:v>-15.90000152587891</c:v>
                </c:pt>
                <c:pt idx="237">
                  <c:v>-15.80000114440918</c:v>
                </c:pt>
                <c:pt idx="238">
                  <c:v>-15.70000076293945</c:v>
                </c:pt>
                <c:pt idx="239">
                  <c:v>-15.60000228881836</c:v>
                </c:pt>
                <c:pt idx="240">
                  <c:v>-15.50000190734863</c:v>
                </c:pt>
                <c:pt idx="241">
                  <c:v>-15.40000152587891</c:v>
                </c:pt>
                <c:pt idx="242">
                  <c:v>-15.30000114440918</c:v>
                </c:pt>
                <c:pt idx="243">
                  <c:v>-15.20000076293945</c:v>
                </c:pt>
                <c:pt idx="244">
                  <c:v>-15.10000228881836</c:v>
                </c:pt>
                <c:pt idx="245">
                  <c:v>-15.00000190734863</c:v>
                </c:pt>
                <c:pt idx="246">
                  <c:v>-14.90000152587891</c:v>
                </c:pt>
                <c:pt idx="247">
                  <c:v>-14.80000114440918</c:v>
                </c:pt>
                <c:pt idx="248">
                  <c:v>-14.70000076293945</c:v>
                </c:pt>
                <c:pt idx="249">
                  <c:v>-14.60000228881836</c:v>
                </c:pt>
                <c:pt idx="250">
                  <c:v>-14.50000190734863</c:v>
                </c:pt>
                <c:pt idx="251">
                  <c:v>-14.40000152587891</c:v>
                </c:pt>
                <c:pt idx="252">
                  <c:v>-14.30000114440918</c:v>
                </c:pt>
                <c:pt idx="253">
                  <c:v>-14.20000076293945</c:v>
                </c:pt>
                <c:pt idx="254">
                  <c:v>-14.10000228881836</c:v>
                </c:pt>
                <c:pt idx="255">
                  <c:v>-14.00000190734863</c:v>
                </c:pt>
                <c:pt idx="256">
                  <c:v>-13.90000152587891</c:v>
                </c:pt>
                <c:pt idx="257">
                  <c:v>-13.80000114440918</c:v>
                </c:pt>
                <c:pt idx="258">
                  <c:v>-13.70000076293945</c:v>
                </c:pt>
                <c:pt idx="259">
                  <c:v>-13.60000228881836</c:v>
                </c:pt>
                <c:pt idx="260">
                  <c:v>-13.50000190734863</c:v>
                </c:pt>
                <c:pt idx="261">
                  <c:v>-13.40000152587891</c:v>
                </c:pt>
                <c:pt idx="262">
                  <c:v>-13.30000114440918</c:v>
                </c:pt>
                <c:pt idx="263">
                  <c:v>-13.20000076293945</c:v>
                </c:pt>
                <c:pt idx="264">
                  <c:v>-13.10000228881836</c:v>
                </c:pt>
                <c:pt idx="265">
                  <c:v>-13.00000190734863</c:v>
                </c:pt>
                <c:pt idx="266">
                  <c:v>-12.90000152587891</c:v>
                </c:pt>
                <c:pt idx="267">
                  <c:v>-12.80000114440918</c:v>
                </c:pt>
                <c:pt idx="268">
                  <c:v>-12.70000076293945</c:v>
                </c:pt>
                <c:pt idx="269">
                  <c:v>-12.60000228881836</c:v>
                </c:pt>
                <c:pt idx="270">
                  <c:v>-12.50000190734863</c:v>
                </c:pt>
                <c:pt idx="271">
                  <c:v>-12.40000152587891</c:v>
                </c:pt>
                <c:pt idx="272">
                  <c:v>-12.30000114440918</c:v>
                </c:pt>
                <c:pt idx="273">
                  <c:v>-12.20000076293945</c:v>
                </c:pt>
                <c:pt idx="274">
                  <c:v>-12.10000228881836</c:v>
                </c:pt>
                <c:pt idx="275">
                  <c:v>-12.00000190734863</c:v>
                </c:pt>
                <c:pt idx="276">
                  <c:v>-11.90000152587891</c:v>
                </c:pt>
                <c:pt idx="277">
                  <c:v>-11.80000114440918</c:v>
                </c:pt>
                <c:pt idx="278">
                  <c:v>-11.70000076293945</c:v>
                </c:pt>
                <c:pt idx="279">
                  <c:v>-11.60000228881836</c:v>
                </c:pt>
                <c:pt idx="280">
                  <c:v>-11.50000190734863</c:v>
                </c:pt>
                <c:pt idx="281">
                  <c:v>-11.40000152587891</c:v>
                </c:pt>
                <c:pt idx="282">
                  <c:v>-11.30000114440918</c:v>
                </c:pt>
                <c:pt idx="283">
                  <c:v>-11.20000076293945</c:v>
                </c:pt>
                <c:pt idx="284">
                  <c:v>-11.10000228881836</c:v>
                </c:pt>
                <c:pt idx="285">
                  <c:v>-11.00000190734863</c:v>
                </c:pt>
                <c:pt idx="286">
                  <c:v>-10.90000152587891</c:v>
                </c:pt>
                <c:pt idx="287">
                  <c:v>-10.80000114440918</c:v>
                </c:pt>
                <c:pt idx="288">
                  <c:v>-10.70000076293945</c:v>
                </c:pt>
                <c:pt idx="289">
                  <c:v>-10.60000228881836</c:v>
                </c:pt>
                <c:pt idx="290">
                  <c:v>-10.50000190734863</c:v>
                </c:pt>
                <c:pt idx="291">
                  <c:v>-10.40000152587891</c:v>
                </c:pt>
                <c:pt idx="292">
                  <c:v>-10.30000114440918</c:v>
                </c:pt>
                <c:pt idx="293">
                  <c:v>-10.20000076293945</c:v>
                </c:pt>
                <c:pt idx="294">
                  <c:v>-10.10000228881836</c:v>
                </c:pt>
                <c:pt idx="295">
                  <c:v>-10.00000190734863</c:v>
                </c:pt>
                <c:pt idx="296">
                  <c:v>-9.900001525878906</c:v>
                </c:pt>
                <c:pt idx="297">
                  <c:v>-9.80000114440918</c:v>
                </c:pt>
                <c:pt idx="298">
                  <c:v>-9.70000076293945</c:v>
                </c:pt>
                <c:pt idx="299">
                  <c:v>-9.60000228881836</c:v>
                </c:pt>
                <c:pt idx="300">
                  <c:v>-9.500001907348632</c:v>
                </c:pt>
                <c:pt idx="301">
                  <c:v>-9.400001525878906</c:v>
                </c:pt>
                <c:pt idx="302">
                  <c:v>-9.30000114440918</c:v>
                </c:pt>
                <c:pt idx="303">
                  <c:v>-9.20000076293945</c:v>
                </c:pt>
                <c:pt idx="304">
                  <c:v>-9.10000228881836</c:v>
                </c:pt>
                <c:pt idx="305">
                  <c:v>-9.000001907348632</c:v>
                </c:pt>
                <c:pt idx="306">
                  <c:v>-8.900001525878906</c:v>
                </c:pt>
                <c:pt idx="307">
                  <c:v>-8.80000114440918</c:v>
                </c:pt>
                <c:pt idx="308">
                  <c:v>-8.70000076293945</c:v>
                </c:pt>
                <c:pt idx="309">
                  <c:v>-8.60000228881836</c:v>
                </c:pt>
                <c:pt idx="310">
                  <c:v>-8.500001907348632</c:v>
                </c:pt>
                <c:pt idx="311">
                  <c:v>-8.400001525878906</c:v>
                </c:pt>
                <c:pt idx="312">
                  <c:v>-8.30000114440918</c:v>
                </c:pt>
                <c:pt idx="313">
                  <c:v>-8.20000076293945</c:v>
                </c:pt>
                <c:pt idx="314">
                  <c:v>-8.10000228881836</c:v>
                </c:pt>
                <c:pt idx="315">
                  <c:v>-8.000001907348632</c:v>
                </c:pt>
                <c:pt idx="316">
                  <c:v>-7.900001525878906</c:v>
                </c:pt>
                <c:pt idx="317">
                  <c:v>-7.800003051757812</c:v>
                </c:pt>
                <c:pt idx="318">
                  <c:v>-7.700000762939451</c:v>
                </c:pt>
                <c:pt idx="319">
                  <c:v>-7.600002288818358</c:v>
                </c:pt>
                <c:pt idx="320">
                  <c:v>-7.5</c:v>
                </c:pt>
                <c:pt idx="321">
                  <c:v>-7.400001525878906</c:v>
                </c:pt>
                <c:pt idx="322">
                  <c:v>-7.300003051757812</c:v>
                </c:pt>
                <c:pt idx="323">
                  <c:v>-7.200000762939451</c:v>
                </c:pt>
                <c:pt idx="324">
                  <c:v>-7.100002288818358</c:v>
                </c:pt>
                <c:pt idx="325">
                  <c:v>-7.0</c:v>
                </c:pt>
                <c:pt idx="326">
                  <c:v>-6.900001525878906</c:v>
                </c:pt>
                <c:pt idx="327">
                  <c:v>-6.800003051757812</c:v>
                </c:pt>
                <c:pt idx="328">
                  <c:v>-6.700000762939451</c:v>
                </c:pt>
                <c:pt idx="329">
                  <c:v>-6.600002288818358</c:v>
                </c:pt>
                <c:pt idx="330">
                  <c:v>-6.5</c:v>
                </c:pt>
                <c:pt idx="331">
                  <c:v>-6.400001525878906</c:v>
                </c:pt>
                <c:pt idx="332">
                  <c:v>-6.300003051757812</c:v>
                </c:pt>
                <c:pt idx="333">
                  <c:v>-6.200000762939451</c:v>
                </c:pt>
                <c:pt idx="334">
                  <c:v>-6.100002288818358</c:v>
                </c:pt>
                <c:pt idx="335">
                  <c:v>-6.0</c:v>
                </c:pt>
                <c:pt idx="336">
                  <c:v>-5.900001525878906</c:v>
                </c:pt>
                <c:pt idx="337">
                  <c:v>-5.800003051757812</c:v>
                </c:pt>
                <c:pt idx="338">
                  <c:v>-5.700000762939451</c:v>
                </c:pt>
                <c:pt idx="339">
                  <c:v>-5.600002288818358</c:v>
                </c:pt>
                <c:pt idx="340">
                  <c:v>-5.5</c:v>
                </c:pt>
                <c:pt idx="341">
                  <c:v>-5.400001525878906</c:v>
                </c:pt>
                <c:pt idx="342">
                  <c:v>-5.300003051757812</c:v>
                </c:pt>
                <c:pt idx="343">
                  <c:v>-5.200000762939451</c:v>
                </c:pt>
                <c:pt idx="344">
                  <c:v>-5.100002288818358</c:v>
                </c:pt>
                <c:pt idx="345">
                  <c:v>-5.0</c:v>
                </c:pt>
                <c:pt idx="346">
                  <c:v>-4.900001525878906</c:v>
                </c:pt>
                <c:pt idx="347">
                  <c:v>-4.800003051757812</c:v>
                </c:pt>
                <c:pt idx="348">
                  <c:v>-4.700000762939451</c:v>
                </c:pt>
                <c:pt idx="349">
                  <c:v>-4.600002288818358</c:v>
                </c:pt>
                <c:pt idx="350">
                  <c:v>-4.5</c:v>
                </c:pt>
                <c:pt idx="351">
                  <c:v>-4.400001525878906</c:v>
                </c:pt>
                <c:pt idx="352">
                  <c:v>-4.300003051757812</c:v>
                </c:pt>
                <c:pt idx="353">
                  <c:v>-4.200000762939451</c:v>
                </c:pt>
                <c:pt idx="354">
                  <c:v>-4.100002288818358</c:v>
                </c:pt>
                <c:pt idx="355">
                  <c:v>-4.0</c:v>
                </c:pt>
                <c:pt idx="356">
                  <c:v>-3.900001525878906</c:v>
                </c:pt>
                <c:pt idx="357">
                  <c:v>-3.800003051757812</c:v>
                </c:pt>
                <c:pt idx="358">
                  <c:v>-3.700000762939453</c:v>
                </c:pt>
                <c:pt idx="359">
                  <c:v>-3.60000228881836</c:v>
                </c:pt>
                <c:pt idx="360">
                  <c:v>-3.5</c:v>
                </c:pt>
                <c:pt idx="361">
                  <c:v>-3.400001525878906</c:v>
                </c:pt>
                <c:pt idx="362">
                  <c:v>-3.300003051757812</c:v>
                </c:pt>
                <c:pt idx="363">
                  <c:v>-3.200000762939454</c:v>
                </c:pt>
                <c:pt idx="364">
                  <c:v>-3.10000228881836</c:v>
                </c:pt>
                <c:pt idx="365">
                  <c:v>-3.0</c:v>
                </c:pt>
                <c:pt idx="366">
                  <c:v>-2.900001525878906</c:v>
                </c:pt>
                <c:pt idx="367">
                  <c:v>-2.800003051757812</c:v>
                </c:pt>
                <c:pt idx="368">
                  <c:v>-2.700000762939453</c:v>
                </c:pt>
                <c:pt idx="369">
                  <c:v>-2.60000228881836</c:v>
                </c:pt>
                <c:pt idx="370">
                  <c:v>-2.5</c:v>
                </c:pt>
                <c:pt idx="371">
                  <c:v>-2.400001525878906</c:v>
                </c:pt>
                <c:pt idx="372">
                  <c:v>-2.300003051757812</c:v>
                </c:pt>
                <c:pt idx="373">
                  <c:v>-2.200000762939454</c:v>
                </c:pt>
                <c:pt idx="374">
                  <c:v>-2.10000228881836</c:v>
                </c:pt>
                <c:pt idx="375">
                  <c:v>-2.0</c:v>
                </c:pt>
                <c:pt idx="376">
                  <c:v>-1.900001525878906</c:v>
                </c:pt>
                <c:pt idx="377">
                  <c:v>-1.800003051757812</c:v>
                </c:pt>
                <c:pt idx="378">
                  <c:v>-1.700000762939453</c:v>
                </c:pt>
                <c:pt idx="379">
                  <c:v>-1.60000228881836</c:v>
                </c:pt>
                <c:pt idx="380">
                  <c:v>-1.5</c:v>
                </c:pt>
                <c:pt idx="381">
                  <c:v>-1.400001525878906</c:v>
                </c:pt>
                <c:pt idx="382">
                  <c:v>-1.300003051757812</c:v>
                </c:pt>
                <c:pt idx="383">
                  <c:v>-1.200000762939453</c:v>
                </c:pt>
                <c:pt idx="384">
                  <c:v>-1.10000228881836</c:v>
                </c:pt>
                <c:pt idx="385">
                  <c:v>-1.0</c:v>
                </c:pt>
                <c:pt idx="386">
                  <c:v>-0.900001525878906</c:v>
                </c:pt>
                <c:pt idx="387">
                  <c:v>-0.800003051757812</c:v>
                </c:pt>
                <c:pt idx="388">
                  <c:v>-0.700000762939453</c:v>
                </c:pt>
                <c:pt idx="389">
                  <c:v>-0.600002288818359</c:v>
                </c:pt>
                <c:pt idx="390">
                  <c:v>-0.5</c:v>
                </c:pt>
                <c:pt idx="391">
                  <c:v>-0.400001525878906</c:v>
                </c:pt>
                <c:pt idx="392">
                  <c:v>-0.300003051757812</c:v>
                </c:pt>
                <c:pt idx="393">
                  <c:v>-0.200000762939453</c:v>
                </c:pt>
                <c:pt idx="394">
                  <c:v>-0.100002288818359</c:v>
                </c:pt>
                <c:pt idx="395">
                  <c:v>0.0</c:v>
                </c:pt>
                <c:pt idx="396">
                  <c:v>0.0999984741210937</c:v>
                </c:pt>
                <c:pt idx="397">
                  <c:v>0.199996948242187</c:v>
                </c:pt>
                <c:pt idx="398">
                  <c:v>0.299999237060547</c:v>
                </c:pt>
                <c:pt idx="399">
                  <c:v>0.399997711181641</c:v>
                </c:pt>
                <c:pt idx="400">
                  <c:v>0.5</c:v>
                </c:pt>
                <c:pt idx="401">
                  <c:v>0.599998474121094</c:v>
                </c:pt>
                <c:pt idx="402">
                  <c:v>0.699996948242187</c:v>
                </c:pt>
                <c:pt idx="403">
                  <c:v>0.799999237060547</c:v>
                </c:pt>
                <c:pt idx="404">
                  <c:v>0.899997711181641</c:v>
                </c:pt>
                <c:pt idx="405">
                  <c:v>1.0</c:v>
                </c:pt>
                <c:pt idx="406">
                  <c:v>1.099998474121094</c:v>
                </c:pt>
                <c:pt idx="407">
                  <c:v>1.199996948242187</c:v>
                </c:pt>
                <c:pt idx="408">
                  <c:v>1.299999237060547</c:v>
                </c:pt>
                <c:pt idx="409">
                  <c:v>1.399997711181641</c:v>
                </c:pt>
                <c:pt idx="410">
                  <c:v>1.5</c:v>
                </c:pt>
                <c:pt idx="411">
                  <c:v>1.599998474121094</c:v>
                </c:pt>
                <c:pt idx="412">
                  <c:v>1.699996948242187</c:v>
                </c:pt>
                <c:pt idx="413">
                  <c:v>1.799999237060547</c:v>
                </c:pt>
                <c:pt idx="414">
                  <c:v>1.899997711181641</c:v>
                </c:pt>
                <c:pt idx="415">
                  <c:v>2.0</c:v>
                </c:pt>
                <c:pt idx="416">
                  <c:v>2.099998474121094</c:v>
                </c:pt>
                <c:pt idx="417">
                  <c:v>2.199996948242187</c:v>
                </c:pt>
                <c:pt idx="418">
                  <c:v>2.299999237060547</c:v>
                </c:pt>
                <c:pt idx="419">
                  <c:v>2.399997711181641</c:v>
                </c:pt>
                <c:pt idx="420">
                  <c:v>2.5</c:v>
                </c:pt>
                <c:pt idx="421">
                  <c:v>2.599998474121094</c:v>
                </c:pt>
                <c:pt idx="422">
                  <c:v>2.699996948242187</c:v>
                </c:pt>
                <c:pt idx="423">
                  <c:v>2.799999237060547</c:v>
                </c:pt>
                <c:pt idx="424">
                  <c:v>2.899997711181641</c:v>
                </c:pt>
                <c:pt idx="425">
                  <c:v>3.0</c:v>
                </c:pt>
                <c:pt idx="426">
                  <c:v>3.099998474121094</c:v>
                </c:pt>
                <c:pt idx="427">
                  <c:v>3.199996948242187</c:v>
                </c:pt>
                <c:pt idx="428">
                  <c:v>3.299999237060547</c:v>
                </c:pt>
                <c:pt idx="429">
                  <c:v>3.399997711181641</c:v>
                </c:pt>
                <c:pt idx="430">
                  <c:v>3.5</c:v>
                </c:pt>
                <c:pt idx="431">
                  <c:v>3.599998474121094</c:v>
                </c:pt>
                <c:pt idx="432">
                  <c:v>3.699996948242187</c:v>
                </c:pt>
                <c:pt idx="433">
                  <c:v>3.799999237060547</c:v>
                </c:pt>
                <c:pt idx="434">
                  <c:v>3.899997711181641</c:v>
                </c:pt>
                <c:pt idx="435">
                  <c:v>4.0</c:v>
                </c:pt>
                <c:pt idx="436">
                  <c:v>4.099998474121094</c:v>
                </c:pt>
                <c:pt idx="437">
                  <c:v>4.199996948242187</c:v>
                </c:pt>
                <c:pt idx="438">
                  <c:v>4.299999237060547</c:v>
                </c:pt>
                <c:pt idx="439">
                  <c:v>4.39999771118164</c:v>
                </c:pt>
                <c:pt idx="440">
                  <c:v>4.5</c:v>
                </c:pt>
                <c:pt idx="441">
                  <c:v>4.599998474121094</c:v>
                </c:pt>
                <c:pt idx="442">
                  <c:v>4.699996948242186</c:v>
                </c:pt>
                <c:pt idx="443">
                  <c:v>4.799999237060547</c:v>
                </c:pt>
                <c:pt idx="444">
                  <c:v>4.89999771118164</c:v>
                </c:pt>
                <c:pt idx="445">
                  <c:v>5.0</c:v>
                </c:pt>
                <c:pt idx="446">
                  <c:v>5.099998474121094</c:v>
                </c:pt>
                <c:pt idx="447">
                  <c:v>5.199996948242187</c:v>
                </c:pt>
                <c:pt idx="448">
                  <c:v>5.299999237060547</c:v>
                </c:pt>
                <c:pt idx="449">
                  <c:v>5.39999771118164</c:v>
                </c:pt>
                <c:pt idx="450">
                  <c:v>5.5</c:v>
                </c:pt>
                <c:pt idx="451">
                  <c:v>5.599998474121094</c:v>
                </c:pt>
                <c:pt idx="452">
                  <c:v>5.699996948242186</c:v>
                </c:pt>
                <c:pt idx="453">
                  <c:v>5.799999237060547</c:v>
                </c:pt>
                <c:pt idx="454">
                  <c:v>5.89999771118164</c:v>
                </c:pt>
                <c:pt idx="455">
                  <c:v>6.0</c:v>
                </c:pt>
                <c:pt idx="456">
                  <c:v>6.099998474121094</c:v>
                </c:pt>
                <c:pt idx="457">
                  <c:v>6.199996948242187</c:v>
                </c:pt>
                <c:pt idx="458">
                  <c:v>6.299999237060547</c:v>
                </c:pt>
                <c:pt idx="459">
                  <c:v>6.39999771118164</c:v>
                </c:pt>
                <c:pt idx="460">
                  <c:v>6.5</c:v>
                </c:pt>
                <c:pt idx="461">
                  <c:v>6.599998474121094</c:v>
                </c:pt>
                <c:pt idx="462">
                  <c:v>6.699996948242186</c:v>
                </c:pt>
                <c:pt idx="463">
                  <c:v>6.799999237060547</c:v>
                </c:pt>
                <c:pt idx="464">
                  <c:v>6.89999771118164</c:v>
                </c:pt>
                <c:pt idx="465">
                  <c:v>7.0</c:v>
                </c:pt>
                <c:pt idx="466">
                  <c:v>7.099998474121094</c:v>
                </c:pt>
                <c:pt idx="467">
                  <c:v>7.199996948242187</c:v>
                </c:pt>
                <c:pt idx="468">
                  <c:v>7.299999237060547</c:v>
                </c:pt>
                <c:pt idx="469">
                  <c:v>7.39999771118164</c:v>
                </c:pt>
                <c:pt idx="470">
                  <c:v>7.5</c:v>
                </c:pt>
                <c:pt idx="471">
                  <c:v>7.599998474121094</c:v>
                </c:pt>
                <c:pt idx="472">
                  <c:v>7.699996948242186</c:v>
                </c:pt>
                <c:pt idx="473">
                  <c:v>7.799999237060547</c:v>
                </c:pt>
                <c:pt idx="474">
                  <c:v>7.89999771118164</c:v>
                </c:pt>
                <c:pt idx="475">
                  <c:v>8.0</c:v>
                </c:pt>
                <c:pt idx="476">
                  <c:v>8.099998474121093</c:v>
                </c:pt>
                <c:pt idx="477">
                  <c:v>8.199996948242187</c:v>
                </c:pt>
                <c:pt idx="478">
                  <c:v>8.299999237060546</c:v>
                </c:pt>
                <c:pt idx="479">
                  <c:v>8.39999771118164</c:v>
                </c:pt>
                <c:pt idx="480">
                  <c:v>8.5</c:v>
                </c:pt>
                <c:pt idx="481">
                  <c:v>8.599998474121093</c:v>
                </c:pt>
                <c:pt idx="482">
                  <c:v>8.699996948242187</c:v>
                </c:pt>
                <c:pt idx="483">
                  <c:v>8.799999237060546</c:v>
                </c:pt>
                <c:pt idx="484">
                  <c:v>8.89999771118164</c:v>
                </c:pt>
                <c:pt idx="485">
                  <c:v>9.0</c:v>
                </c:pt>
                <c:pt idx="486">
                  <c:v>9.099998474121093</c:v>
                </c:pt>
                <c:pt idx="487">
                  <c:v>9.199996948242187</c:v>
                </c:pt>
                <c:pt idx="488">
                  <c:v>9.299999237060546</c:v>
                </c:pt>
                <c:pt idx="489">
                  <c:v>9.39999771118164</c:v>
                </c:pt>
                <c:pt idx="490">
                  <c:v>9.5</c:v>
                </c:pt>
                <c:pt idx="491">
                  <c:v>9.599998474121093</c:v>
                </c:pt>
                <c:pt idx="492">
                  <c:v>9.699996948242187</c:v>
                </c:pt>
                <c:pt idx="493">
                  <c:v>9.799999237060546</c:v>
                </c:pt>
                <c:pt idx="494">
                  <c:v>9.89999771118164</c:v>
                </c:pt>
                <c:pt idx="495">
                  <c:v>10.0</c:v>
                </c:pt>
                <c:pt idx="496">
                  <c:v>10.0999984741211</c:v>
                </c:pt>
                <c:pt idx="497">
                  <c:v>10.1999969482422</c:v>
                </c:pt>
                <c:pt idx="498">
                  <c:v>10.29999923706055</c:v>
                </c:pt>
                <c:pt idx="499">
                  <c:v>10.39999771118164</c:v>
                </c:pt>
                <c:pt idx="500">
                  <c:v>10.5</c:v>
                </c:pt>
                <c:pt idx="501">
                  <c:v>10.5999984741211</c:v>
                </c:pt>
                <c:pt idx="502">
                  <c:v>10.6999969482422</c:v>
                </c:pt>
                <c:pt idx="503">
                  <c:v>10.79999923706055</c:v>
                </c:pt>
                <c:pt idx="504">
                  <c:v>10.89999771118164</c:v>
                </c:pt>
                <c:pt idx="505">
                  <c:v>11.0</c:v>
                </c:pt>
                <c:pt idx="506">
                  <c:v>11.0999984741211</c:v>
                </c:pt>
                <c:pt idx="507">
                  <c:v>11.1999969482422</c:v>
                </c:pt>
                <c:pt idx="508">
                  <c:v>11.29999923706055</c:v>
                </c:pt>
                <c:pt idx="509">
                  <c:v>11.39999771118164</c:v>
                </c:pt>
                <c:pt idx="510">
                  <c:v>11.5</c:v>
                </c:pt>
                <c:pt idx="511">
                  <c:v>11.5999984741211</c:v>
                </c:pt>
                <c:pt idx="512">
                  <c:v>11.6999969482422</c:v>
                </c:pt>
                <c:pt idx="513">
                  <c:v>11.79999923706055</c:v>
                </c:pt>
                <c:pt idx="514">
                  <c:v>11.89999771118164</c:v>
                </c:pt>
                <c:pt idx="515">
                  <c:v>12.0</c:v>
                </c:pt>
                <c:pt idx="516">
                  <c:v>12.0999984741211</c:v>
                </c:pt>
                <c:pt idx="517">
                  <c:v>12.1999969482422</c:v>
                </c:pt>
                <c:pt idx="518">
                  <c:v>12.29999923706055</c:v>
                </c:pt>
                <c:pt idx="519">
                  <c:v>12.39999771118164</c:v>
                </c:pt>
                <c:pt idx="520">
                  <c:v>12.5</c:v>
                </c:pt>
                <c:pt idx="521">
                  <c:v>12.5999984741211</c:v>
                </c:pt>
                <c:pt idx="522">
                  <c:v>12.6999969482422</c:v>
                </c:pt>
                <c:pt idx="523">
                  <c:v>12.79999923706055</c:v>
                </c:pt>
                <c:pt idx="524">
                  <c:v>12.89999771118164</c:v>
                </c:pt>
                <c:pt idx="525">
                  <c:v>13.0</c:v>
                </c:pt>
                <c:pt idx="526">
                  <c:v>13.0999984741211</c:v>
                </c:pt>
                <c:pt idx="527">
                  <c:v>13.1999969482422</c:v>
                </c:pt>
                <c:pt idx="528">
                  <c:v>13.29999923706055</c:v>
                </c:pt>
                <c:pt idx="529">
                  <c:v>13.39999771118164</c:v>
                </c:pt>
                <c:pt idx="530">
                  <c:v>13.5</c:v>
                </c:pt>
                <c:pt idx="531">
                  <c:v>13.5999984741211</c:v>
                </c:pt>
                <c:pt idx="532">
                  <c:v>13.6999969482422</c:v>
                </c:pt>
                <c:pt idx="533">
                  <c:v>13.79999923706055</c:v>
                </c:pt>
                <c:pt idx="534">
                  <c:v>13.89999771118164</c:v>
                </c:pt>
                <c:pt idx="535">
                  <c:v>14.0</c:v>
                </c:pt>
                <c:pt idx="536">
                  <c:v>14.0999984741211</c:v>
                </c:pt>
                <c:pt idx="537">
                  <c:v>14.1999969482422</c:v>
                </c:pt>
                <c:pt idx="538">
                  <c:v>14.29999923706055</c:v>
                </c:pt>
                <c:pt idx="539">
                  <c:v>14.39999771118164</c:v>
                </c:pt>
                <c:pt idx="540">
                  <c:v>14.5</c:v>
                </c:pt>
                <c:pt idx="541">
                  <c:v>14.5999984741211</c:v>
                </c:pt>
                <c:pt idx="542">
                  <c:v>14.6999969482422</c:v>
                </c:pt>
                <c:pt idx="543">
                  <c:v>14.79999923706055</c:v>
                </c:pt>
                <c:pt idx="544">
                  <c:v>14.89999771118164</c:v>
                </c:pt>
                <c:pt idx="545">
                  <c:v>15.0</c:v>
                </c:pt>
                <c:pt idx="546">
                  <c:v>15.0999984741211</c:v>
                </c:pt>
                <c:pt idx="547">
                  <c:v>15.1999969482422</c:v>
                </c:pt>
                <c:pt idx="548">
                  <c:v>15.29999923706055</c:v>
                </c:pt>
                <c:pt idx="549">
                  <c:v>15.39999771118164</c:v>
                </c:pt>
                <c:pt idx="550">
                  <c:v>15.5</c:v>
                </c:pt>
                <c:pt idx="551">
                  <c:v>15.5999984741211</c:v>
                </c:pt>
                <c:pt idx="552">
                  <c:v>15.6999969482422</c:v>
                </c:pt>
                <c:pt idx="553">
                  <c:v>15.79999923706055</c:v>
                </c:pt>
                <c:pt idx="554">
                  <c:v>15.89999771118164</c:v>
                </c:pt>
                <c:pt idx="555">
                  <c:v>16.0</c:v>
                </c:pt>
                <c:pt idx="556">
                  <c:v>16.09999847412109</c:v>
                </c:pt>
                <c:pt idx="557">
                  <c:v>16.1999969482422</c:v>
                </c:pt>
                <c:pt idx="558">
                  <c:v>16.29999923706055</c:v>
                </c:pt>
                <c:pt idx="559">
                  <c:v>16.39999771118164</c:v>
                </c:pt>
                <c:pt idx="560">
                  <c:v>16.5</c:v>
                </c:pt>
                <c:pt idx="561">
                  <c:v>16.59999847412109</c:v>
                </c:pt>
                <c:pt idx="562">
                  <c:v>16.6999969482422</c:v>
                </c:pt>
                <c:pt idx="563">
                  <c:v>16.79999923706055</c:v>
                </c:pt>
                <c:pt idx="564">
                  <c:v>16.89999771118164</c:v>
                </c:pt>
                <c:pt idx="565">
                  <c:v>17.0</c:v>
                </c:pt>
                <c:pt idx="566">
                  <c:v>17.09999847412109</c:v>
                </c:pt>
                <c:pt idx="567">
                  <c:v>17.1999969482422</c:v>
                </c:pt>
                <c:pt idx="568">
                  <c:v>17.29999923706055</c:v>
                </c:pt>
                <c:pt idx="569">
                  <c:v>17.39999771118164</c:v>
                </c:pt>
                <c:pt idx="570">
                  <c:v>17.5</c:v>
                </c:pt>
                <c:pt idx="571">
                  <c:v>17.59999847412109</c:v>
                </c:pt>
                <c:pt idx="572">
                  <c:v>17.6999969482422</c:v>
                </c:pt>
                <c:pt idx="573">
                  <c:v>17.79999923706055</c:v>
                </c:pt>
                <c:pt idx="574">
                  <c:v>17.89999771118164</c:v>
                </c:pt>
                <c:pt idx="575">
                  <c:v>18.0</c:v>
                </c:pt>
                <c:pt idx="576">
                  <c:v>18.09999847412109</c:v>
                </c:pt>
                <c:pt idx="577">
                  <c:v>18.1999969482422</c:v>
                </c:pt>
                <c:pt idx="578">
                  <c:v>18.29999923706055</c:v>
                </c:pt>
                <c:pt idx="579">
                  <c:v>18.39999771118164</c:v>
                </c:pt>
                <c:pt idx="580">
                  <c:v>18.5</c:v>
                </c:pt>
                <c:pt idx="581">
                  <c:v>18.59999847412109</c:v>
                </c:pt>
                <c:pt idx="582">
                  <c:v>18.6999969482422</c:v>
                </c:pt>
                <c:pt idx="583">
                  <c:v>18.79999923706055</c:v>
                </c:pt>
                <c:pt idx="584">
                  <c:v>18.89999771118164</c:v>
                </c:pt>
                <c:pt idx="585">
                  <c:v>19.0</c:v>
                </c:pt>
                <c:pt idx="586">
                  <c:v>19.09999847412109</c:v>
                </c:pt>
                <c:pt idx="587">
                  <c:v>19.1999969482422</c:v>
                </c:pt>
                <c:pt idx="588">
                  <c:v>19.29999923706055</c:v>
                </c:pt>
                <c:pt idx="589">
                  <c:v>19.39999771118164</c:v>
                </c:pt>
                <c:pt idx="590">
                  <c:v>19.5</c:v>
                </c:pt>
                <c:pt idx="591">
                  <c:v>19.59999847412109</c:v>
                </c:pt>
                <c:pt idx="592">
                  <c:v>19.6999969482422</c:v>
                </c:pt>
                <c:pt idx="593">
                  <c:v>19.79999923706055</c:v>
                </c:pt>
                <c:pt idx="594">
                  <c:v>19.89999771118164</c:v>
                </c:pt>
                <c:pt idx="595">
                  <c:v>20.0</c:v>
                </c:pt>
                <c:pt idx="596">
                  <c:v>20.09999847412109</c:v>
                </c:pt>
                <c:pt idx="597">
                  <c:v>20.1999969482422</c:v>
                </c:pt>
                <c:pt idx="598">
                  <c:v>20.29999923706055</c:v>
                </c:pt>
                <c:pt idx="599">
                  <c:v>20.39999771118164</c:v>
                </c:pt>
                <c:pt idx="600">
                  <c:v>20.5</c:v>
                </c:pt>
                <c:pt idx="601">
                  <c:v>20.59999847412109</c:v>
                </c:pt>
                <c:pt idx="602">
                  <c:v>20.6999969482422</c:v>
                </c:pt>
                <c:pt idx="603">
                  <c:v>20.79999923706055</c:v>
                </c:pt>
                <c:pt idx="604">
                  <c:v>20.89999771118164</c:v>
                </c:pt>
                <c:pt idx="605">
                  <c:v>21.0</c:v>
                </c:pt>
                <c:pt idx="606">
                  <c:v>21.09999847412109</c:v>
                </c:pt>
                <c:pt idx="607">
                  <c:v>21.1999969482422</c:v>
                </c:pt>
                <c:pt idx="608">
                  <c:v>21.29999923706055</c:v>
                </c:pt>
                <c:pt idx="609">
                  <c:v>21.39999771118164</c:v>
                </c:pt>
                <c:pt idx="610">
                  <c:v>21.5</c:v>
                </c:pt>
                <c:pt idx="611">
                  <c:v>21.59999847412109</c:v>
                </c:pt>
                <c:pt idx="612">
                  <c:v>21.6999969482422</c:v>
                </c:pt>
                <c:pt idx="613">
                  <c:v>21.79999923706055</c:v>
                </c:pt>
                <c:pt idx="614">
                  <c:v>21.89999771118164</c:v>
                </c:pt>
                <c:pt idx="615">
                  <c:v>22.0</c:v>
                </c:pt>
                <c:pt idx="616">
                  <c:v>22.09999847412109</c:v>
                </c:pt>
                <c:pt idx="617">
                  <c:v>22.1999969482422</c:v>
                </c:pt>
                <c:pt idx="618">
                  <c:v>22.29999923706055</c:v>
                </c:pt>
                <c:pt idx="619">
                  <c:v>22.39999771118164</c:v>
                </c:pt>
                <c:pt idx="620">
                  <c:v>22.5</c:v>
                </c:pt>
                <c:pt idx="621">
                  <c:v>22.59999847412109</c:v>
                </c:pt>
                <c:pt idx="622">
                  <c:v>22.6999969482422</c:v>
                </c:pt>
                <c:pt idx="623">
                  <c:v>22.79999923706055</c:v>
                </c:pt>
                <c:pt idx="624">
                  <c:v>22.89999771118164</c:v>
                </c:pt>
                <c:pt idx="625">
                  <c:v>23.0</c:v>
                </c:pt>
                <c:pt idx="626">
                  <c:v>23.09999847412109</c:v>
                </c:pt>
                <c:pt idx="627">
                  <c:v>23.1999969482422</c:v>
                </c:pt>
                <c:pt idx="628">
                  <c:v>23.29999923706055</c:v>
                </c:pt>
                <c:pt idx="629">
                  <c:v>23.39999771118164</c:v>
                </c:pt>
                <c:pt idx="630">
                  <c:v>23.5</c:v>
                </c:pt>
                <c:pt idx="631">
                  <c:v>23.59999847412109</c:v>
                </c:pt>
                <c:pt idx="632">
                  <c:v>23.6999969482422</c:v>
                </c:pt>
                <c:pt idx="633">
                  <c:v>23.79999923706055</c:v>
                </c:pt>
                <c:pt idx="634">
                  <c:v>23.89999771118164</c:v>
                </c:pt>
                <c:pt idx="635">
                  <c:v>24.0</c:v>
                </c:pt>
                <c:pt idx="636">
                  <c:v>24.09999847412109</c:v>
                </c:pt>
                <c:pt idx="637">
                  <c:v>24.1999969482422</c:v>
                </c:pt>
                <c:pt idx="638">
                  <c:v>24.29999542236328</c:v>
                </c:pt>
                <c:pt idx="639">
                  <c:v>24.40000152587891</c:v>
                </c:pt>
                <c:pt idx="640">
                  <c:v>24.5</c:v>
                </c:pt>
                <c:pt idx="641">
                  <c:v>24.59999847412109</c:v>
                </c:pt>
                <c:pt idx="642">
                  <c:v>24.6999969482422</c:v>
                </c:pt>
                <c:pt idx="643">
                  <c:v>24.79999542236328</c:v>
                </c:pt>
                <c:pt idx="644">
                  <c:v>24.90000152587891</c:v>
                </c:pt>
                <c:pt idx="645">
                  <c:v>25.0</c:v>
                </c:pt>
                <c:pt idx="646">
                  <c:v>25.09999847412109</c:v>
                </c:pt>
                <c:pt idx="647">
                  <c:v>25.1999969482422</c:v>
                </c:pt>
                <c:pt idx="648">
                  <c:v>25.29999542236328</c:v>
                </c:pt>
                <c:pt idx="649">
                  <c:v>25.40000152587891</c:v>
                </c:pt>
                <c:pt idx="650">
                  <c:v>25.5</c:v>
                </c:pt>
                <c:pt idx="651">
                  <c:v>25.59999847412109</c:v>
                </c:pt>
                <c:pt idx="652">
                  <c:v>25.6999969482422</c:v>
                </c:pt>
                <c:pt idx="653">
                  <c:v>25.79999542236328</c:v>
                </c:pt>
                <c:pt idx="654">
                  <c:v>25.90000152587891</c:v>
                </c:pt>
                <c:pt idx="655">
                  <c:v>26.0</c:v>
                </c:pt>
                <c:pt idx="656">
                  <c:v>26.09999847412109</c:v>
                </c:pt>
                <c:pt idx="657">
                  <c:v>26.1999969482422</c:v>
                </c:pt>
                <c:pt idx="658">
                  <c:v>26.29999542236328</c:v>
                </c:pt>
                <c:pt idx="659">
                  <c:v>26.40000152587891</c:v>
                </c:pt>
                <c:pt idx="660">
                  <c:v>26.5</c:v>
                </c:pt>
                <c:pt idx="661">
                  <c:v>26.59999847412109</c:v>
                </c:pt>
                <c:pt idx="662">
                  <c:v>26.6999969482422</c:v>
                </c:pt>
                <c:pt idx="663">
                  <c:v>26.79999542236328</c:v>
                </c:pt>
                <c:pt idx="664">
                  <c:v>26.90000152587891</c:v>
                </c:pt>
                <c:pt idx="665">
                  <c:v>27.0</c:v>
                </c:pt>
                <c:pt idx="666">
                  <c:v>27.09999847412109</c:v>
                </c:pt>
                <c:pt idx="667">
                  <c:v>27.1999969482422</c:v>
                </c:pt>
                <c:pt idx="668">
                  <c:v>27.29999542236328</c:v>
                </c:pt>
                <c:pt idx="669">
                  <c:v>27.40000152587891</c:v>
                </c:pt>
                <c:pt idx="670">
                  <c:v>27.5</c:v>
                </c:pt>
                <c:pt idx="671">
                  <c:v>27.59999847412109</c:v>
                </c:pt>
                <c:pt idx="672">
                  <c:v>27.6999969482422</c:v>
                </c:pt>
                <c:pt idx="673">
                  <c:v>27.79999542236328</c:v>
                </c:pt>
                <c:pt idx="674">
                  <c:v>27.90000152587891</c:v>
                </c:pt>
                <c:pt idx="675">
                  <c:v>28.0</c:v>
                </c:pt>
                <c:pt idx="676">
                  <c:v>28.09999847412109</c:v>
                </c:pt>
                <c:pt idx="677">
                  <c:v>28.1999969482422</c:v>
                </c:pt>
                <c:pt idx="678">
                  <c:v>28.29999542236328</c:v>
                </c:pt>
                <c:pt idx="679">
                  <c:v>28.40000152587891</c:v>
                </c:pt>
                <c:pt idx="680">
                  <c:v>28.5</c:v>
                </c:pt>
                <c:pt idx="681">
                  <c:v>28.59999847412109</c:v>
                </c:pt>
                <c:pt idx="682">
                  <c:v>28.6999969482422</c:v>
                </c:pt>
                <c:pt idx="683">
                  <c:v>28.79999542236328</c:v>
                </c:pt>
                <c:pt idx="684">
                  <c:v>28.90000152587891</c:v>
                </c:pt>
                <c:pt idx="685">
                  <c:v>29.0</c:v>
                </c:pt>
                <c:pt idx="686">
                  <c:v>29.09999847412109</c:v>
                </c:pt>
                <c:pt idx="687">
                  <c:v>29.1999969482422</c:v>
                </c:pt>
                <c:pt idx="688">
                  <c:v>29.29999542236328</c:v>
                </c:pt>
                <c:pt idx="689">
                  <c:v>29.40000152587891</c:v>
                </c:pt>
                <c:pt idx="690">
                  <c:v>29.5</c:v>
                </c:pt>
                <c:pt idx="691">
                  <c:v>29.59999847412109</c:v>
                </c:pt>
                <c:pt idx="692">
                  <c:v>29.6999969482422</c:v>
                </c:pt>
                <c:pt idx="693">
                  <c:v>29.79999542236328</c:v>
                </c:pt>
                <c:pt idx="694">
                  <c:v>29.90000152587891</c:v>
                </c:pt>
                <c:pt idx="695">
                  <c:v>30.0</c:v>
                </c:pt>
                <c:pt idx="696">
                  <c:v>30.09999847412109</c:v>
                </c:pt>
                <c:pt idx="697">
                  <c:v>30.1999969482422</c:v>
                </c:pt>
                <c:pt idx="698">
                  <c:v>30.29999542236328</c:v>
                </c:pt>
                <c:pt idx="699">
                  <c:v>30.40000152587891</c:v>
                </c:pt>
                <c:pt idx="700">
                  <c:v>30.5</c:v>
                </c:pt>
                <c:pt idx="701">
                  <c:v>30.59999847412109</c:v>
                </c:pt>
                <c:pt idx="702">
                  <c:v>30.6999969482422</c:v>
                </c:pt>
                <c:pt idx="703">
                  <c:v>30.79999542236328</c:v>
                </c:pt>
                <c:pt idx="704">
                  <c:v>30.90000152587891</c:v>
                </c:pt>
                <c:pt idx="705">
                  <c:v>31.0</c:v>
                </c:pt>
                <c:pt idx="706">
                  <c:v>31.09999847412109</c:v>
                </c:pt>
                <c:pt idx="707">
                  <c:v>31.1999969482422</c:v>
                </c:pt>
                <c:pt idx="708">
                  <c:v>31.29999542236328</c:v>
                </c:pt>
                <c:pt idx="709">
                  <c:v>31.40000152587891</c:v>
                </c:pt>
                <c:pt idx="710">
                  <c:v>31.5</c:v>
                </c:pt>
                <c:pt idx="711">
                  <c:v>31.59999847412109</c:v>
                </c:pt>
                <c:pt idx="712">
                  <c:v>31.6999969482422</c:v>
                </c:pt>
                <c:pt idx="713">
                  <c:v>31.79999542236328</c:v>
                </c:pt>
                <c:pt idx="714">
                  <c:v>31.90000152587891</c:v>
                </c:pt>
                <c:pt idx="715">
                  <c:v>32.0</c:v>
                </c:pt>
                <c:pt idx="716">
                  <c:v>32.0999984741211</c:v>
                </c:pt>
                <c:pt idx="717">
                  <c:v>32.1999969482422</c:v>
                </c:pt>
                <c:pt idx="718">
                  <c:v>32.29999542236328</c:v>
                </c:pt>
                <c:pt idx="719">
                  <c:v>32.40000152587891</c:v>
                </c:pt>
                <c:pt idx="720">
                  <c:v>32.5</c:v>
                </c:pt>
                <c:pt idx="721">
                  <c:v>32.5999984741211</c:v>
                </c:pt>
                <c:pt idx="722">
                  <c:v>32.6999969482422</c:v>
                </c:pt>
                <c:pt idx="723">
                  <c:v>32.79999542236328</c:v>
                </c:pt>
                <c:pt idx="724">
                  <c:v>32.90000152587891</c:v>
                </c:pt>
                <c:pt idx="725">
                  <c:v>33.0</c:v>
                </c:pt>
                <c:pt idx="726">
                  <c:v>33.0999984741211</c:v>
                </c:pt>
                <c:pt idx="727">
                  <c:v>33.1999969482422</c:v>
                </c:pt>
                <c:pt idx="728">
                  <c:v>33.29999542236328</c:v>
                </c:pt>
                <c:pt idx="729">
                  <c:v>33.40000152587891</c:v>
                </c:pt>
                <c:pt idx="730">
                  <c:v>33.5</c:v>
                </c:pt>
                <c:pt idx="731">
                  <c:v>33.5999984741211</c:v>
                </c:pt>
                <c:pt idx="732">
                  <c:v>33.6999969482422</c:v>
                </c:pt>
                <c:pt idx="733">
                  <c:v>33.79999542236328</c:v>
                </c:pt>
                <c:pt idx="734">
                  <c:v>33.90000152587891</c:v>
                </c:pt>
                <c:pt idx="735">
                  <c:v>34.0</c:v>
                </c:pt>
                <c:pt idx="736">
                  <c:v>34.0999984741211</c:v>
                </c:pt>
                <c:pt idx="737">
                  <c:v>34.1999969482422</c:v>
                </c:pt>
                <c:pt idx="738">
                  <c:v>34.29999542236328</c:v>
                </c:pt>
                <c:pt idx="739">
                  <c:v>34.40000152587891</c:v>
                </c:pt>
                <c:pt idx="740">
                  <c:v>34.5</c:v>
                </c:pt>
                <c:pt idx="741">
                  <c:v>34.5999984741211</c:v>
                </c:pt>
                <c:pt idx="742">
                  <c:v>34.6999969482422</c:v>
                </c:pt>
                <c:pt idx="743">
                  <c:v>34.79999542236328</c:v>
                </c:pt>
                <c:pt idx="744">
                  <c:v>34.90000152587891</c:v>
                </c:pt>
                <c:pt idx="745">
                  <c:v>35.0</c:v>
                </c:pt>
                <c:pt idx="746">
                  <c:v>35.0999984741211</c:v>
                </c:pt>
                <c:pt idx="747">
                  <c:v>35.1999969482422</c:v>
                </c:pt>
                <c:pt idx="748">
                  <c:v>35.29999542236328</c:v>
                </c:pt>
                <c:pt idx="749">
                  <c:v>35.40000152587891</c:v>
                </c:pt>
                <c:pt idx="750">
                  <c:v>35.5</c:v>
                </c:pt>
                <c:pt idx="751">
                  <c:v>35.5999984741211</c:v>
                </c:pt>
                <c:pt idx="752">
                  <c:v>35.6999969482422</c:v>
                </c:pt>
                <c:pt idx="753">
                  <c:v>35.79999542236328</c:v>
                </c:pt>
                <c:pt idx="754">
                  <c:v>35.90000152587891</c:v>
                </c:pt>
                <c:pt idx="755">
                  <c:v>36.0</c:v>
                </c:pt>
                <c:pt idx="756">
                  <c:v>36.0999984741211</c:v>
                </c:pt>
                <c:pt idx="757">
                  <c:v>36.1999969482422</c:v>
                </c:pt>
                <c:pt idx="758">
                  <c:v>36.29999542236328</c:v>
                </c:pt>
                <c:pt idx="759">
                  <c:v>36.40000152587891</c:v>
                </c:pt>
                <c:pt idx="760">
                  <c:v>36.5</c:v>
                </c:pt>
                <c:pt idx="761">
                  <c:v>36.5999984741211</c:v>
                </c:pt>
                <c:pt idx="762">
                  <c:v>36.6999969482422</c:v>
                </c:pt>
                <c:pt idx="763">
                  <c:v>36.79999542236328</c:v>
                </c:pt>
                <c:pt idx="764">
                  <c:v>36.90000152587891</c:v>
                </c:pt>
                <c:pt idx="765">
                  <c:v>37.0</c:v>
                </c:pt>
                <c:pt idx="766">
                  <c:v>37.0999984741211</c:v>
                </c:pt>
                <c:pt idx="767">
                  <c:v>37.1999969482422</c:v>
                </c:pt>
                <c:pt idx="768">
                  <c:v>37.29999542236328</c:v>
                </c:pt>
                <c:pt idx="769">
                  <c:v>37.40000152587891</c:v>
                </c:pt>
                <c:pt idx="770">
                  <c:v>37.5</c:v>
                </c:pt>
                <c:pt idx="771">
                  <c:v>37.5999984741211</c:v>
                </c:pt>
                <c:pt idx="772">
                  <c:v>37.6999969482422</c:v>
                </c:pt>
                <c:pt idx="773">
                  <c:v>37.79999542236328</c:v>
                </c:pt>
                <c:pt idx="774">
                  <c:v>37.90000152587891</c:v>
                </c:pt>
                <c:pt idx="775">
                  <c:v>38.0</c:v>
                </c:pt>
                <c:pt idx="776">
                  <c:v>38.0999984741211</c:v>
                </c:pt>
                <c:pt idx="777">
                  <c:v>38.1999969482422</c:v>
                </c:pt>
                <c:pt idx="778">
                  <c:v>38.29999542236328</c:v>
                </c:pt>
                <c:pt idx="779">
                  <c:v>38.40000152587891</c:v>
                </c:pt>
                <c:pt idx="780">
                  <c:v>38.5</c:v>
                </c:pt>
                <c:pt idx="781">
                  <c:v>38.5999984741211</c:v>
                </c:pt>
                <c:pt idx="782">
                  <c:v>38.6999969482422</c:v>
                </c:pt>
                <c:pt idx="783">
                  <c:v>38.79999542236328</c:v>
                </c:pt>
                <c:pt idx="784">
                  <c:v>38.90000152587891</c:v>
                </c:pt>
                <c:pt idx="785">
                  <c:v>39.0</c:v>
                </c:pt>
                <c:pt idx="786">
                  <c:v>39.0999984741211</c:v>
                </c:pt>
                <c:pt idx="787">
                  <c:v>39.1999969482422</c:v>
                </c:pt>
                <c:pt idx="788">
                  <c:v>39.29999542236328</c:v>
                </c:pt>
                <c:pt idx="789">
                  <c:v>39.40000152587891</c:v>
                </c:pt>
                <c:pt idx="790">
                  <c:v>39.5</c:v>
                </c:pt>
                <c:pt idx="791">
                  <c:v>39.5999984741211</c:v>
                </c:pt>
                <c:pt idx="792">
                  <c:v>39.6999969482422</c:v>
                </c:pt>
                <c:pt idx="793">
                  <c:v>39.79999542236328</c:v>
                </c:pt>
                <c:pt idx="794">
                  <c:v>39.90000152587891</c:v>
                </c:pt>
                <c:pt idx="795">
                  <c:v>40.0</c:v>
                </c:pt>
                <c:pt idx="796">
                  <c:v>40.0999984741211</c:v>
                </c:pt>
                <c:pt idx="797">
                  <c:v>40.1999969482422</c:v>
                </c:pt>
                <c:pt idx="798">
                  <c:v>40.29999542236328</c:v>
                </c:pt>
                <c:pt idx="799">
                  <c:v>40.40000152587891</c:v>
                </c:pt>
                <c:pt idx="800">
                  <c:v>40.5</c:v>
                </c:pt>
                <c:pt idx="801">
                  <c:v>40.5999984741211</c:v>
                </c:pt>
                <c:pt idx="802">
                  <c:v>40.6999969482422</c:v>
                </c:pt>
                <c:pt idx="803">
                  <c:v>40.79999542236328</c:v>
                </c:pt>
                <c:pt idx="804">
                  <c:v>40.90000152587891</c:v>
                </c:pt>
                <c:pt idx="805">
                  <c:v>41.0</c:v>
                </c:pt>
                <c:pt idx="806">
                  <c:v>41.0999984741211</c:v>
                </c:pt>
                <c:pt idx="807">
                  <c:v>41.1999969482422</c:v>
                </c:pt>
                <c:pt idx="808">
                  <c:v>41.29999542236328</c:v>
                </c:pt>
                <c:pt idx="809">
                  <c:v>41.40000152587891</c:v>
                </c:pt>
                <c:pt idx="810">
                  <c:v>41.5</c:v>
                </c:pt>
                <c:pt idx="811">
                  <c:v>41.5999984741211</c:v>
                </c:pt>
                <c:pt idx="812">
                  <c:v>41.6999969482422</c:v>
                </c:pt>
                <c:pt idx="813">
                  <c:v>41.79999542236328</c:v>
                </c:pt>
                <c:pt idx="814">
                  <c:v>41.90000152587891</c:v>
                </c:pt>
                <c:pt idx="815">
                  <c:v>42.0</c:v>
                </c:pt>
                <c:pt idx="816">
                  <c:v>42.0999984741211</c:v>
                </c:pt>
                <c:pt idx="817">
                  <c:v>42.1999969482422</c:v>
                </c:pt>
                <c:pt idx="818">
                  <c:v>42.29999542236328</c:v>
                </c:pt>
                <c:pt idx="819">
                  <c:v>42.40000152587891</c:v>
                </c:pt>
                <c:pt idx="820">
                  <c:v>42.5</c:v>
                </c:pt>
                <c:pt idx="821">
                  <c:v>42.5999984741211</c:v>
                </c:pt>
                <c:pt idx="822">
                  <c:v>42.6999969482422</c:v>
                </c:pt>
                <c:pt idx="823">
                  <c:v>42.79999542236328</c:v>
                </c:pt>
                <c:pt idx="824">
                  <c:v>42.90000152587891</c:v>
                </c:pt>
                <c:pt idx="825">
                  <c:v>43.0</c:v>
                </c:pt>
                <c:pt idx="826">
                  <c:v>43.0999984741211</c:v>
                </c:pt>
                <c:pt idx="827">
                  <c:v>43.1999969482422</c:v>
                </c:pt>
                <c:pt idx="828">
                  <c:v>43.29999542236328</c:v>
                </c:pt>
                <c:pt idx="829">
                  <c:v>43.40000152587891</c:v>
                </c:pt>
                <c:pt idx="830">
                  <c:v>43.5</c:v>
                </c:pt>
                <c:pt idx="831">
                  <c:v>43.5999984741211</c:v>
                </c:pt>
                <c:pt idx="832">
                  <c:v>43.6999969482422</c:v>
                </c:pt>
                <c:pt idx="833">
                  <c:v>43.79999542236328</c:v>
                </c:pt>
                <c:pt idx="834">
                  <c:v>43.90000152587891</c:v>
                </c:pt>
                <c:pt idx="835">
                  <c:v>44.0</c:v>
                </c:pt>
                <c:pt idx="836">
                  <c:v>44.0999984741211</c:v>
                </c:pt>
                <c:pt idx="837">
                  <c:v>44.1999969482422</c:v>
                </c:pt>
                <c:pt idx="838">
                  <c:v>44.29999542236328</c:v>
                </c:pt>
                <c:pt idx="839">
                  <c:v>44.40000152587891</c:v>
                </c:pt>
                <c:pt idx="840">
                  <c:v>44.5</c:v>
                </c:pt>
                <c:pt idx="841">
                  <c:v>44.5999984741211</c:v>
                </c:pt>
                <c:pt idx="842">
                  <c:v>44.6999969482422</c:v>
                </c:pt>
                <c:pt idx="843">
                  <c:v>44.79999542236328</c:v>
                </c:pt>
                <c:pt idx="844">
                  <c:v>44.90000152587891</c:v>
                </c:pt>
                <c:pt idx="845">
                  <c:v>45.0</c:v>
                </c:pt>
                <c:pt idx="846">
                  <c:v>45.0999984741211</c:v>
                </c:pt>
                <c:pt idx="847">
                  <c:v>45.1999969482422</c:v>
                </c:pt>
                <c:pt idx="848">
                  <c:v>45.29999542236328</c:v>
                </c:pt>
                <c:pt idx="849">
                  <c:v>45.40000152587891</c:v>
                </c:pt>
                <c:pt idx="850">
                  <c:v>45.5</c:v>
                </c:pt>
                <c:pt idx="851">
                  <c:v>45.5999984741211</c:v>
                </c:pt>
                <c:pt idx="852">
                  <c:v>45.6999969482422</c:v>
                </c:pt>
                <c:pt idx="853">
                  <c:v>45.79999542236328</c:v>
                </c:pt>
                <c:pt idx="854">
                  <c:v>45.90000152587891</c:v>
                </c:pt>
                <c:pt idx="855">
                  <c:v>46.0</c:v>
                </c:pt>
                <c:pt idx="856">
                  <c:v>46.0999984741211</c:v>
                </c:pt>
                <c:pt idx="857">
                  <c:v>46.1999969482422</c:v>
                </c:pt>
                <c:pt idx="858">
                  <c:v>46.29999542236328</c:v>
                </c:pt>
                <c:pt idx="859">
                  <c:v>46.40000152587891</c:v>
                </c:pt>
                <c:pt idx="860">
                  <c:v>46.5</c:v>
                </c:pt>
                <c:pt idx="861">
                  <c:v>46.5999984741211</c:v>
                </c:pt>
                <c:pt idx="862">
                  <c:v>46.6999969482422</c:v>
                </c:pt>
                <c:pt idx="863">
                  <c:v>46.79999542236328</c:v>
                </c:pt>
                <c:pt idx="864">
                  <c:v>46.90000152587891</c:v>
                </c:pt>
                <c:pt idx="865">
                  <c:v>47.0</c:v>
                </c:pt>
                <c:pt idx="866">
                  <c:v>47.0999984741211</c:v>
                </c:pt>
                <c:pt idx="867">
                  <c:v>47.1999969482422</c:v>
                </c:pt>
                <c:pt idx="868">
                  <c:v>47.29999542236328</c:v>
                </c:pt>
                <c:pt idx="869">
                  <c:v>47.40000152587891</c:v>
                </c:pt>
                <c:pt idx="870">
                  <c:v>47.5</c:v>
                </c:pt>
                <c:pt idx="871">
                  <c:v>47.5999984741211</c:v>
                </c:pt>
                <c:pt idx="872">
                  <c:v>47.6999969482422</c:v>
                </c:pt>
                <c:pt idx="873">
                  <c:v>47.79999542236328</c:v>
                </c:pt>
                <c:pt idx="874">
                  <c:v>47.90000152587891</c:v>
                </c:pt>
                <c:pt idx="875">
                  <c:v>48.0</c:v>
                </c:pt>
                <c:pt idx="876">
                  <c:v>48.0999984741211</c:v>
                </c:pt>
                <c:pt idx="877">
                  <c:v>48.1999969482422</c:v>
                </c:pt>
                <c:pt idx="878">
                  <c:v>48.29999542236328</c:v>
                </c:pt>
                <c:pt idx="879">
                  <c:v>48.40000152587891</c:v>
                </c:pt>
                <c:pt idx="880">
                  <c:v>48.5</c:v>
                </c:pt>
                <c:pt idx="881">
                  <c:v>48.5999984741211</c:v>
                </c:pt>
                <c:pt idx="882">
                  <c:v>48.6999969482422</c:v>
                </c:pt>
                <c:pt idx="883">
                  <c:v>48.79999542236328</c:v>
                </c:pt>
                <c:pt idx="884">
                  <c:v>48.90000152587891</c:v>
                </c:pt>
                <c:pt idx="885">
                  <c:v>49.0</c:v>
                </c:pt>
                <c:pt idx="886">
                  <c:v>49.0999984741211</c:v>
                </c:pt>
                <c:pt idx="887">
                  <c:v>49.1999969482422</c:v>
                </c:pt>
                <c:pt idx="888">
                  <c:v>49.29999542236328</c:v>
                </c:pt>
                <c:pt idx="889">
                  <c:v>49.40000152587891</c:v>
                </c:pt>
                <c:pt idx="890">
                  <c:v>49.5</c:v>
                </c:pt>
                <c:pt idx="891">
                  <c:v>49.5999984741211</c:v>
                </c:pt>
                <c:pt idx="892">
                  <c:v>49.6999969482422</c:v>
                </c:pt>
                <c:pt idx="893">
                  <c:v>49.79999542236328</c:v>
                </c:pt>
                <c:pt idx="894">
                  <c:v>49.90000152587891</c:v>
                </c:pt>
                <c:pt idx="895">
                  <c:v>50.0</c:v>
                </c:pt>
                <c:pt idx="896">
                  <c:v>50.0999984741211</c:v>
                </c:pt>
                <c:pt idx="897">
                  <c:v>50.1999969482422</c:v>
                </c:pt>
                <c:pt idx="898">
                  <c:v>50.29999542236328</c:v>
                </c:pt>
                <c:pt idx="899">
                  <c:v>50.40000152587891</c:v>
                </c:pt>
                <c:pt idx="900">
                  <c:v>50.5</c:v>
                </c:pt>
                <c:pt idx="901">
                  <c:v>50.5999984741211</c:v>
                </c:pt>
                <c:pt idx="902">
                  <c:v>50.6999969482422</c:v>
                </c:pt>
                <c:pt idx="903">
                  <c:v>50.79999542236328</c:v>
                </c:pt>
                <c:pt idx="904">
                  <c:v>50.90000152587891</c:v>
                </c:pt>
                <c:pt idx="905">
                  <c:v>51.0</c:v>
                </c:pt>
                <c:pt idx="906">
                  <c:v>51.0999984741211</c:v>
                </c:pt>
                <c:pt idx="907">
                  <c:v>51.1999969482422</c:v>
                </c:pt>
                <c:pt idx="908">
                  <c:v>51.29999542236328</c:v>
                </c:pt>
                <c:pt idx="909">
                  <c:v>51.40000152587891</c:v>
                </c:pt>
                <c:pt idx="910">
                  <c:v>51.5</c:v>
                </c:pt>
                <c:pt idx="911">
                  <c:v>51.5999984741211</c:v>
                </c:pt>
                <c:pt idx="912">
                  <c:v>51.6999969482422</c:v>
                </c:pt>
                <c:pt idx="913">
                  <c:v>51.79999542236328</c:v>
                </c:pt>
                <c:pt idx="914">
                  <c:v>51.90000152587891</c:v>
                </c:pt>
                <c:pt idx="915">
                  <c:v>52.0</c:v>
                </c:pt>
                <c:pt idx="916">
                  <c:v>52.0999984741211</c:v>
                </c:pt>
                <c:pt idx="917">
                  <c:v>52.1999969482422</c:v>
                </c:pt>
                <c:pt idx="918">
                  <c:v>52.29999542236328</c:v>
                </c:pt>
                <c:pt idx="919">
                  <c:v>52.40000152587891</c:v>
                </c:pt>
                <c:pt idx="920">
                  <c:v>52.5</c:v>
                </c:pt>
                <c:pt idx="921">
                  <c:v>52.5999984741211</c:v>
                </c:pt>
                <c:pt idx="922">
                  <c:v>52.6999969482422</c:v>
                </c:pt>
                <c:pt idx="923">
                  <c:v>52.79999542236328</c:v>
                </c:pt>
                <c:pt idx="924">
                  <c:v>52.90000152587891</c:v>
                </c:pt>
                <c:pt idx="925">
                  <c:v>53.0</c:v>
                </c:pt>
                <c:pt idx="926">
                  <c:v>53.0999984741211</c:v>
                </c:pt>
                <c:pt idx="927">
                  <c:v>53.1999969482422</c:v>
                </c:pt>
                <c:pt idx="928">
                  <c:v>53.29999542236328</c:v>
                </c:pt>
                <c:pt idx="929">
                  <c:v>53.40000152587891</c:v>
                </c:pt>
                <c:pt idx="930">
                  <c:v>53.5</c:v>
                </c:pt>
                <c:pt idx="931">
                  <c:v>53.5999984741211</c:v>
                </c:pt>
                <c:pt idx="932">
                  <c:v>53.6999969482422</c:v>
                </c:pt>
                <c:pt idx="933">
                  <c:v>53.79999542236328</c:v>
                </c:pt>
                <c:pt idx="934">
                  <c:v>53.90000152587891</c:v>
                </c:pt>
                <c:pt idx="935">
                  <c:v>54.0</c:v>
                </c:pt>
                <c:pt idx="936">
                  <c:v>54.0999984741211</c:v>
                </c:pt>
                <c:pt idx="937">
                  <c:v>54.1999969482422</c:v>
                </c:pt>
                <c:pt idx="938">
                  <c:v>54.29999542236328</c:v>
                </c:pt>
                <c:pt idx="939">
                  <c:v>54.40000152587891</c:v>
                </c:pt>
                <c:pt idx="940">
                  <c:v>54.5</c:v>
                </c:pt>
                <c:pt idx="941">
                  <c:v>54.5999984741211</c:v>
                </c:pt>
                <c:pt idx="942">
                  <c:v>54.6999969482422</c:v>
                </c:pt>
                <c:pt idx="943">
                  <c:v>54.79999542236328</c:v>
                </c:pt>
                <c:pt idx="944">
                  <c:v>54.90000152587891</c:v>
                </c:pt>
                <c:pt idx="945">
                  <c:v>55.0</c:v>
                </c:pt>
                <c:pt idx="946">
                  <c:v>55.0999984741211</c:v>
                </c:pt>
                <c:pt idx="947">
                  <c:v>55.1999969482422</c:v>
                </c:pt>
                <c:pt idx="948">
                  <c:v>55.29999542236328</c:v>
                </c:pt>
                <c:pt idx="949">
                  <c:v>55.40000152587891</c:v>
                </c:pt>
                <c:pt idx="950">
                  <c:v>55.5</c:v>
                </c:pt>
                <c:pt idx="951">
                  <c:v>55.5999984741211</c:v>
                </c:pt>
                <c:pt idx="952">
                  <c:v>55.6999969482422</c:v>
                </c:pt>
                <c:pt idx="953">
                  <c:v>55.79999542236328</c:v>
                </c:pt>
                <c:pt idx="954">
                  <c:v>55.90000152587891</c:v>
                </c:pt>
                <c:pt idx="955">
                  <c:v>56.0</c:v>
                </c:pt>
                <c:pt idx="956">
                  <c:v>56.0999984741211</c:v>
                </c:pt>
                <c:pt idx="957">
                  <c:v>56.1999969482422</c:v>
                </c:pt>
                <c:pt idx="958">
                  <c:v>56.29999542236328</c:v>
                </c:pt>
                <c:pt idx="959">
                  <c:v>56.40000152587891</c:v>
                </c:pt>
                <c:pt idx="960">
                  <c:v>56.5</c:v>
                </c:pt>
                <c:pt idx="961">
                  <c:v>56.5999984741211</c:v>
                </c:pt>
                <c:pt idx="962">
                  <c:v>56.6999969482422</c:v>
                </c:pt>
                <c:pt idx="963">
                  <c:v>56.79999542236328</c:v>
                </c:pt>
                <c:pt idx="964">
                  <c:v>56.90000152587891</c:v>
                </c:pt>
                <c:pt idx="965">
                  <c:v>57.0</c:v>
                </c:pt>
                <c:pt idx="966">
                  <c:v>57.0999984741211</c:v>
                </c:pt>
                <c:pt idx="967">
                  <c:v>57.1999969482422</c:v>
                </c:pt>
                <c:pt idx="968">
                  <c:v>57.29999542236328</c:v>
                </c:pt>
                <c:pt idx="969">
                  <c:v>57.40000152587891</c:v>
                </c:pt>
                <c:pt idx="970">
                  <c:v>57.5</c:v>
                </c:pt>
                <c:pt idx="971">
                  <c:v>57.5999984741211</c:v>
                </c:pt>
                <c:pt idx="972">
                  <c:v>57.6999969482422</c:v>
                </c:pt>
                <c:pt idx="973">
                  <c:v>57.79999542236328</c:v>
                </c:pt>
                <c:pt idx="974">
                  <c:v>57.90000152587891</c:v>
                </c:pt>
                <c:pt idx="975">
                  <c:v>58.0</c:v>
                </c:pt>
                <c:pt idx="976">
                  <c:v>58.0999984741211</c:v>
                </c:pt>
                <c:pt idx="977">
                  <c:v>58.1999969482422</c:v>
                </c:pt>
                <c:pt idx="978">
                  <c:v>58.29999542236328</c:v>
                </c:pt>
                <c:pt idx="979">
                  <c:v>58.40000152587891</c:v>
                </c:pt>
                <c:pt idx="980">
                  <c:v>58.5</c:v>
                </c:pt>
                <c:pt idx="981">
                  <c:v>58.5999984741211</c:v>
                </c:pt>
                <c:pt idx="982">
                  <c:v>58.6999969482422</c:v>
                </c:pt>
                <c:pt idx="983">
                  <c:v>58.79999542236328</c:v>
                </c:pt>
                <c:pt idx="984">
                  <c:v>58.90000152587891</c:v>
                </c:pt>
                <c:pt idx="985">
                  <c:v>59.0</c:v>
                </c:pt>
                <c:pt idx="986">
                  <c:v>59.0999984741211</c:v>
                </c:pt>
                <c:pt idx="987">
                  <c:v>59.1999969482422</c:v>
                </c:pt>
                <c:pt idx="988">
                  <c:v>59.29999542236328</c:v>
                </c:pt>
                <c:pt idx="989">
                  <c:v>59.40000152587891</c:v>
                </c:pt>
                <c:pt idx="990">
                  <c:v>59.5</c:v>
                </c:pt>
                <c:pt idx="991">
                  <c:v>59.5999984741211</c:v>
                </c:pt>
                <c:pt idx="992">
                  <c:v>59.6999969482422</c:v>
                </c:pt>
                <c:pt idx="993">
                  <c:v>59.79999542236328</c:v>
                </c:pt>
                <c:pt idx="994">
                  <c:v>59.90000152587891</c:v>
                </c:pt>
                <c:pt idx="995">
                  <c:v>60.0</c:v>
                </c:pt>
                <c:pt idx="996">
                  <c:v>60.0999984741211</c:v>
                </c:pt>
                <c:pt idx="997">
                  <c:v>60.1999969482422</c:v>
                </c:pt>
                <c:pt idx="998">
                  <c:v>60.29999542236328</c:v>
                </c:pt>
                <c:pt idx="999">
                  <c:v>60.40000152587891</c:v>
                </c:pt>
                <c:pt idx="1000">
                  <c:v>60.5</c:v>
                </c:pt>
                <c:pt idx="1001">
                  <c:v>60.5999984741211</c:v>
                </c:pt>
                <c:pt idx="1002">
                  <c:v>60.6999969482422</c:v>
                </c:pt>
                <c:pt idx="1003">
                  <c:v>60.79999542236328</c:v>
                </c:pt>
                <c:pt idx="1004">
                  <c:v>60.90000152587891</c:v>
                </c:pt>
                <c:pt idx="1005">
                  <c:v>61.0</c:v>
                </c:pt>
                <c:pt idx="1006">
                  <c:v>61.0999984741211</c:v>
                </c:pt>
                <c:pt idx="1007">
                  <c:v>61.1999969482422</c:v>
                </c:pt>
                <c:pt idx="1008">
                  <c:v>61.29999542236328</c:v>
                </c:pt>
                <c:pt idx="1009">
                  <c:v>61.40000152587891</c:v>
                </c:pt>
                <c:pt idx="1010">
                  <c:v>61.5</c:v>
                </c:pt>
                <c:pt idx="1011">
                  <c:v>61.5999984741211</c:v>
                </c:pt>
                <c:pt idx="1012">
                  <c:v>61.6999969482422</c:v>
                </c:pt>
                <c:pt idx="1013">
                  <c:v>61.79999542236328</c:v>
                </c:pt>
                <c:pt idx="1014">
                  <c:v>61.90000152587891</c:v>
                </c:pt>
                <c:pt idx="1015">
                  <c:v>62.0</c:v>
                </c:pt>
                <c:pt idx="1016">
                  <c:v>62.0999984741211</c:v>
                </c:pt>
                <c:pt idx="1017">
                  <c:v>62.1999969482422</c:v>
                </c:pt>
                <c:pt idx="1018">
                  <c:v>62.29999542236328</c:v>
                </c:pt>
                <c:pt idx="1019">
                  <c:v>62.40000152587891</c:v>
                </c:pt>
                <c:pt idx="1020">
                  <c:v>62.5</c:v>
                </c:pt>
                <c:pt idx="1021">
                  <c:v>62.5999984741211</c:v>
                </c:pt>
                <c:pt idx="1022">
                  <c:v>62.6999969482422</c:v>
                </c:pt>
                <c:pt idx="1023">
                  <c:v>62.79999542236328</c:v>
                </c:pt>
                <c:pt idx="1024">
                  <c:v>62.90000152587891</c:v>
                </c:pt>
                <c:pt idx="1025">
                  <c:v>63.0</c:v>
                </c:pt>
                <c:pt idx="1026">
                  <c:v>63.0999984741211</c:v>
                </c:pt>
                <c:pt idx="1027">
                  <c:v>63.1999969482422</c:v>
                </c:pt>
                <c:pt idx="1028">
                  <c:v>63.29999542236328</c:v>
                </c:pt>
                <c:pt idx="1029">
                  <c:v>63.40000152587891</c:v>
                </c:pt>
                <c:pt idx="1030">
                  <c:v>63.5</c:v>
                </c:pt>
                <c:pt idx="1031">
                  <c:v>63.5999984741211</c:v>
                </c:pt>
                <c:pt idx="1032">
                  <c:v>63.6999969482422</c:v>
                </c:pt>
                <c:pt idx="1033">
                  <c:v>63.79999542236328</c:v>
                </c:pt>
                <c:pt idx="1034">
                  <c:v>63.90000152587891</c:v>
                </c:pt>
                <c:pt idx="1035">
                  <c:v>64.0</c:v>
                </c:pt>
                <c:pt idx="1036">
                  <c:v>64.09999847412108</c:v>
                </c:pt>
                <c:pt idx="1037">
                  <c:v>64.1999969482422</c:v>
                </c:pt>
                <c:pt idx="1038">
                  <c:v>64.2999954223633</c:v>
                </c:pt>
                <c:pt idx="1039">
                  <c:v>64.4000015258789</c:v>
                </c:pt>
                <c:pt idx="1040">
                  <c:v>64.5</c:v>
                </c:pt>
                <c:pt idx="1041">
                  <c:v>64.59999847412108</c:v>
                </c:pt>
                <c:pt idx="1042">
                  <c:v>64.6999969482422</c:v>
                </c:pt>
                <c:pt idx="1043">
                  <c:v>64.7999954223633</c:v>
                </c:pt>
                <c:pt idx="1044">
                  <c:v>64.9000015258789</c:v>
                </c:pt>
                <c:pt idx="1045">
                  <c:v>65.0</c:v>
                </c:pt>
                <c:pt idx="1046">
                  <c:v>65.09999847412108</c:v>
                </c:pt>
                <c:pt idx="1047">
                  <c:v>65.1999969482422</c:v>
                </c:pt>
                <c:pt idx="1048">
                  <c:v>65.2999954223633</c:v>
                </c:pt>
                <c:pt idx="1049">
                  <c:v>65.4000015258789</c:v>
                </c:pt>
                <c:pt idx="1050">
                  <c:v>65.5</c:v>
                </c:pt>
                <c:pt idx="1051">
                  <c:v>65.59999847412108</c:v>
                </c:pt>
                <c:pt idx="1052">
                  <c:v>65.6999969482422</c:v>
                </c:pt>
                <c:pt idx="1053">
                  <c:v>65.7999954223633</c:v>
                </c:pt>
                <c:pt idx="1054">
                  <c:v>65.9000015258789</c:v>
                </c:pt>
                <c:pt idx="1055">
                  <c:v>66.0</c:v>
                </c:pt>
                <c:pt idx="1056">
                  <c:v>66.09999847412108</c:v>
                </c:pt>
                <c:pt idx="1057">
                  <c:v>66.1999969482422</c:v>
                </c:pt>
                <c:pt idx="1058">
                  <c:v>66.2999954223633</c:v>
                </c:pt>
                <c:pt idx="1059">
                  <c:v>66.4000015258789</c:v>
                </c:pt>
                <c:pt idx="1060">
                  <c:v>66.5</c:v>
                </c:pt>
                <c:pt idx="1061">
                  <c:v>66.59999847412108</c:v>
                </c:pt>
                <c:pt idx="1062">
                  <c:v>66.6999969482422</c:v>
                </c:pt>
                <c:pt idx="1063">
                  <c:v>66.7999954223633</c:v>
                </c:pt>
                <c:pt idx="1064">
                  <c:v>66.9000015258789</c:v>
                </c:pt>
                <c:pt idx="1065">
                  <c:v>67.0</c:v>
                </c:pt>
                <c:pt idx="1066">
                  <c:v>67.09999847412108</c:v>
                </c:pt>
                <c:pt idx="1067">
                  <c:v>67.1999969482422</c:v>
                </c:pt>
                <c:pt idx="1068">
                  <c:v>67.2999954223633</c:v>
                </c:pt>
                <c:pt idx="1069">
                  <c:v>67.4000015258789</c:v>
                </c:pt>
                <c:pt idx="1070">
                  <c:v>67.5</c:v>
                </c:pt>
                <c:pt idx="1071">
                  <c:v>67.59999847412108</c:v>
                </c:pt>
                <c:pt idx="1072">
                  <c:v>67.6999969482422</c:v>
                </c:pt>
                <c:pt idx="1073">
                  <c:v>67.7999954223633</c:v>
                </c:pt>
                <c:pt idx="1074">
                  <c:v>67.9000015258789</c:v>
                </c:pt>
                <c:pt idx="1075">
                  <c:v>68.0</c:v>
                </c:pt>
                <c:pt idx="1076">
                  <c:v>68.09999847412108</c:v>
                </c:pt>
                <c:pt idx="1077">
                  <c:v>68.1999969482422</c:v>
                </c:pt>
                <c:pt idx="1078">
                  <c:v>68.2999954223633</c:v>
                </c:pt>
                <c:pt idx="1079">
                  <c:v>68.4000015258789</c:v>
                </c:pt>
                <c:pt idx="1080">
                  <c:v>68.5</c:v>
                </c:pt>
                <c:pt idx="1081">
                  <c:v>68.59999847412108</c:v>
                </c:pt>
                <c:pt idx="1082">
                  <c:v>68.6999969482422</c:v>
                </c:pt>
                <c:pt idx="1083">
                  <c:v>68.7999954223633</c:v>
                </c:pt>
                <c:pt idx="1084">
                  <c:v>68.9000015258789</c:v>
                </c:pt>
                <c:pt idx="1085">
                  <c:v>69.0</c:v>
                </c:pt>
                <c:pt idx="1086">
                  <c:v>69.09999847412108</c:v>
                </c:pt>
                <c:pt idx="1087">
                  <c:v>69.1999969482422</c:v>
                </c:pt>
                <c:pt idx="1088">
                  <c:v>69.2999954223633</c:v>
                </c:pt>
                <c:pt idx="1089">
                  <c:v>69.4000015258789</c:v>
                </c:pt>
                <c:pt idx="1090">
                  <c:v>69.5</c:v>
                </c:pt>
                <c:pt idx="1091">
                  <c:v>69.59999847412108</c:v>
                </c:pt>
                <c:pt idx="1092">
                  <c:v>69.6999969482422</c:v>
                </c:pt>
                <c:pt idx="1093">
                  <c:v>69.7999954223633</c:v>
                </c:pt>
                <c:pt idx="1094">
                  <c:v>69.9000015258789</c:v>
                </c:pt>
                <c:pt idx="1095">
                  <c:v>70.0</c:v>
                </c:pt>
                <c:pt idx="1096">
                  <c:v>70.09999847412108</c:v>
                </c:pt>
                <c:pt idx="1097">
                  <c:v>70.1999969482422</c:v>
                </c:pt>
                <c:pt idx="1098">
                  <c:v>70.2999954223633</c:v>
                </c:pt>
                <c:pt idx="1099">
                  <c:v>70.4000015258789</c:v>
                </c:pt>
                <c:pt idx="1100">
                  <c:v>70.5</c:v>
                </c:pt>
                <c:pt idx="1101">
                  <c:v>70.59999847412108</c:v>
                </c:pt>
                <c:pt idx="1102">
                  <c:v>70.6999969482422</c:v>
                </c:pt>
                <c:pt idx="1103">
                  <c:v>70.7999954223633</c:v>
                </c:pt>
                <c:pt idx="1104">
                  <c:v>70.9000015258789</c:v>
                </c:pt>
                <c:pt idx="1105">
                  <c:v>71.0</c:v>
                </c:pt>
                <c:pt idx="1106">
                  <c:v>71.09999847412108</c:v>
                </c:pt>
                <c:pt idx="1107">
                  <c:v>71.1999969482422</c:v>
                </c:pt>
                <c:pt idx="1108">
                  <c:v>71.2999954223633</c:v>
                </c:pt>
                <c:pt idx="1109">
                  <c:v>71.4000015258789</c:v>
                </c:pt>
                <c:pt idx="1110">
                  <c:v>71.5</c:v>
                </c:pt>
                <c:pt idx="1111">
                  <c:v>71.59999847412108</c:v>
                </c:pt>
                <c:pt idx="1112">
                  <c:v>71.6999969482422</c:v>
                </c:pt>
                <c:pt idx="1113">
                  <c:v>71.7999954223633</c:v>
                </c:pt>
                <c:pt idx="1114">
                  <c:v>71.9000015258789</c:v>
                </c:pt>
                <c:pt idx="1115">
                  <c:v>72.0</c:v>
                </c:pt>
                <c:pt idx="1116">
                  <c:v>72.09999847412108</c:v>
                </c:pt>
                <c:pt idx="1117">
                  <c:v>72.1999969482422</c:v>
                </c:pt>
                <c:pt idx="1118">
                  <c:v>72.2999954223633</c:v>
                </c:pt>
                <c:pt idx="1119">
                  <c:v>72.4000015258789</c:v>
                </c:pt>
                <c:pt idx="1120">
                  <c:v>72.5</c:v>
                </c:pt>
                <c:pt idx="1121">
                  <c:v>72.59999847412108</c:v>
                </c:pt>
                <c:pt idx="1122">
                  <c:v>72.6999969482422</c:v>
                </c:pt>
                <c:pt idx="1123">
                  <c:v>72.7999954223633</c:v>
                </c:pt>
                <c:pt idx="1124">
                  <c:v>72.9000015258789</c:v>
                </c:pt>
                <c:pt idx="1125">
                  <c:v>73.0</c:v>
                </c:pt>
                <c:pt idx="1126">
                  <c:v>73.09999847412108</c:v>
                </c:pt>
                <c:pt idx="1127">
                  <c:v>73.1999969482422</c:v>
                </c:pt>
                <c:pt idx="1128">
                  <c:v>73.2999954223633</c:v>
                </c:pt>
                <c:pt idx="1129">
                  <c:v>73.4000015258789</c:v>
                </c:pt>
                <c:pt idx="1130">
                  <c:v>73.5</c:v>
                </c:pt>
                <c:pt idx="1131">
                  <c:v>73.59999847412108</c:v>
                </c:pt>
                <c:pt idx="1132">
                  <c:v>73.6999969482422</c:v>
                </c:pt>
                <c:pt idx="1133">
                  <c:v>73.7999954223633</c:v>
                </c:pt>
                <c:pt idx="1134">
                  <c:v>73.9000015258789</c:v>
                </c:pt>
                <c:pt idx="1135">
                  <c:v>74.0</c:v>
                </c:pt>
                <c:pt idx="1136">
                  <c:v>74.09999847412108</c:v>
                </c:pt>
                <c:pt idx="1137">
                  <c:v>74.1999969482422</c:v>
                </c:pt>
                <c:pt idx="1138">
                  <c:v>74.2999954223633</c:v>
                </c:pt>
                <c:pt idx="1139">
                  <c:v>74.4000015258789</c:v>
                </c:pt>
                <c:pt idx="1140">
                  <c:v>74.5</c:v>
                </c:pt>
                <c:pt idx="1141">
                  <c:v>74.59999847412108</c:v>
                </c:pt>
                <c:pt idx="1142">
                  <c:v>74.6999969482422</c:v>
                </c:pt>
                <c:pt idx="1143">
                  <c:v>74.7999954223633</c:v>
                </c:pt>
                <c:pt idx="1144">
                  <c:v>74.9000015258789</c:v>
                </c:pt>
                <c:pt idx="1145">
                  <c:v>75.0</c:v>
                </c:pt>
                <c:pt idx="1146">
                  <c:v>75.09999847412108</c:v>
                </c:pt>
                <c:pt idx="1147">
                  <c:v>75.1999969482422</c:v>
                </c:pt>
                <c:pt idx="1148">
                  <c:v>75.2999954223633</c:v>
                </c:pt>
                <c:pt idx="1149">
                  <c:v>75.4000015258789</c:v>
                </c:pt>
                <c:pt idx="1150">
                  <c:v>75.5</c:v>
                </c:pt>
                <c:pt idx="1151">
                  <c:v>75.59999847412108</c:v>
                </c:pt>
                <c:pt idx="1152">
                  <c:v>75.6999969482422</c:v>
                </c:pt>
                <c:pt idx="1153">
                  <c:v>75.7999954223633</c:v>
                </c:pt>
                <c:pt idx="1154">
                  <c:v>75.9000015258789</c:v>
                </c:pt>
                <c:pt idx="1155">
                  <c:v>76.0</c:v>
                </c:pt>
                <c:pt idx="1156">
                  <c:v>76.09999847412108</c:v>
                </c:pt>
                <c:pt idx="1157">
                  <c:v>76.1999969482422</c:v>
                </c:pt>
                <c:pt idx="1158">
                  <c:v>76.2999954223633</c:v>
                </c:pt>
                <c:pt idx="1159">
                  <c:v>76.4000015258789</c:v>
                </c:pt>
                <c:pt idx="1160">
                  <c:v>76.5</c:v>
                </c:pt>
                <c:pt idx="1161">
                  <c:v>76.59999847412108</c:v>
                </c:pt>
                <c:pt idx="1162">
                  <c:v>76.6999969482422</c:v>
                </c:pt>
                <c:pt idx="1163">
                  <c:v>76.7999954223633</c:v>
                </c:pt>
                <c:pt idx="1164">
                  <c:v>76.9000015258789</c:v>
                </c:pt>
                <c:pt idx="1165">
                  <c:v>77.0</c:v>
                </c:pt>
                <c:pt idx="1166">
                  <c:v>77.09999847412108</c:v>
                </c:pt>
                <c:pt idx="1167">
                  <c:v>77.1999969482422</c:v>
                </c:pt>
                <c:pt idx="1168">
                  <c:v>77.2999954223633</c:v>
                </c:pt>
                <c:pt idx="1169">
                  <c:v>77.4000015258789</c:v>
                </c:pt>
                <c:pt idx="1170">
                  <c:v>77.5</c:v>
                </c:pt>
                <c:pt idx="1171">
                  <c:v>77.59999847412108</c:v>
                </c:pt>
                <c:pt idx="1172">
                  <c:v>77.6999969482422</c:v>
                </c:pt>
                <c:pt idx="1173">
                  <c:v>77.7999954223633</c:v>
                </c:pt>
                <c:pt idx="1174">
                  <c:v>77.9000015258789</c:v>
                </c:pt>
                <c:pt idx="1175">
                  <c:v>78.0</c:v>
                </c:pt>
                <c:pt idx="1176">
                  <c:v>78.09999847412108</c:v>
                </c:pt>
                <c:pt idx="1177">
                  <c:v>78.1999969482422</c:v>
                </c:pt>
                <c:pt idx="1178">
                  <c:v>78.2999954223633</c:v>
                </c:pt>
                <c:pt idx="1179">
                  <c:v>78.4000015258789</c:v>
                </c:pt>
                <c:pt idx="1180">
                  <c:v>78.5</c:v>
                </c:pt>
                <c:pt idx="1181">
                  <c:v>78.59999847412108</c:v>
                </c:pt>
                <c:pt idx="1182">
                  <c:v>78.6999969482422</c:v>
                </c:pt>
                <c:pt idx="1183">
                  <c:v>78.7999954223633</c:v>
                </c:pt>
                <c:pt idx="1184">
                  <c:v>78.9000015258789</c:v>
                </c:pt>
                <c:pt idx="1185">
                  <c:v>79.0</c:v>
                </c:pt>
                <c:pt idx="1186">
                  <c:v>79.09999847412108</c:v>
                </c:pt>
                <c:pt idx="1187">
                  <c:v>79.1999969482422</c:v>
                </c:pt>
                <c:pt idx="1188">
                  <c:v>79.2999954223633</c:v>
                </c:pt>
                <c:pt idx="1189">
                  <c:v>79.4000015258789</c:v>
                </c:pt>
                <c:pt idx="1190">
                  <c:v>79.5</c:v>
                </c:pt>
                <c:pt idx="1191">
                  <c:v>79.59999847412108</c:v>
                </c:pt>
                <c:pt idx="1192">
                  <c:v>79.6999969482422</c:v>
                </c:pt>
                <c:pt idx="1193">
                  <c:v>79.7999954223633</c:v>
                </c:pt>
                <c:pt idx="1194">
                  <c:v>79.9000015258789</c:v>
                </c:pt>
                <c:pt idx="1195">
                  <c:v>80.0</c:v>
                </c:pt>
                <c:pt idx="1196">
                  <c:v>80.09999847412108</c:v>
                </c:pt>
                <c:pt idx="1197">
                  <c:v>80.1999969482422</c:v>
                </c:pt>
                <c:pt idx="1198">
                  <c:v>80.2999954223633</c:v>
                </c:pt>
                <c:pt idx="1199">
                  <c:v>80.4000015258789</c:v>
                </c:pt>
                <c:pt idx="1200">
                  <c:v>80.5</c:v>
                </c:pt>
                <c:pt idx="1201">
                  <c:v>80.59999847412108</c:v>
                </c:pt>
                <c:pt idx="1202">
                  <c:v>80.6999969482422</c:v>
                </c:pt>
                <c:pt idx="1203">
                  <c:v>80.7999954223633</c:v>
                </c:pt>
                <c:pt idx="1204">
                  <c:v>80.9000015258789</c:v>
                </c:pt>
                <c:pt idx="1205">
                  <c:v>81.0</c:v>
                </c:pt>
                <c:pt idx="1206">
                  <c:v>81.09999847412108</c:v>
                </c:pt>
                <c:pt idx="1207">
                  <c:v>81.1999969482422</c:v>
                </c:pt>
                <c:pt idx="1208">
                  <c:v>81.2999954223633</c:v>
                </c:pt>
                <c:pt idx="1209">
                  <c:v>81.4000015258789</c:v>
                </c:pt>
                <c:pt idx="1210">
                  <c:v>81.5</c:v>
                </c:pt>
                <c:pt idx="1211">
                  <c:v>81.59999847412108</c:v>
                </c:pt>
                <c:pt idx="1212">
                  <c:v>81.6999969482422</c:v>
                </c:pt>
                <c:pt idx="1213">
                  <c:v>81.7999954223633</c:v>
                </c:pt>
                <c:pt idx="1214">
                  <c:v>81.9000015258789</c:v>
                </c:pt>
                <c:pt idx="1215">
                  <c:v>82.0</c:v>
                </c:pt>
                <c:pt idx="1216">
                  <c:v>82.09999847412108</c:v>
                </c:pt>
                <c:pt idx="1217">
                  <c:v>82.1999969482422</c:v>
                </c:pt>
                <c:pt idx="1218">
                  <c:v>82.2999954223633</c:v>
                </c:pt>
                <c:pt idx="1219">
                  <c:v>82.4000015258789</c:v>
                </c:pt>
                <c:pt idx="1220">
                  <c:v>82.5</c:v>
                </c:pt>
                <c:pt idx="1221">
                  <c:v>82.59999847412108</c:v>
                </c:pt>
                <c:pt idx="1222">
                  <c:v>82.6999969482422</c:v>
                </c:pt>
                <c:pt idx="1223">
                  <c:v>82.7999954223633</c:v>
                </c:pt>
                <c:pt idx="1224">
                  <c:v>82.9000015258789</c:v>
                </c:pt>
                <c:pt idx="1225">
                  <c:v>83.0</c:v>
                </c:pt>
                <c:pt idx="1226">
                  <c:v>83.09999847412108</c:v>
                </c:pt>
                <c:pt idx="1227">
                  <c:v>83.1999969482422</c:v>
                </c:pt>
                <c:pt idx="1228">
                  <c:v>83.2999954223633</c:v>
                </c:pt>
                <c:pt idx="1229">
                  <c:v>83.4000015258789</c:v>
                </c:pt>
                <c:pt idx="1230">
                  <c:v>83.5</c:v>
                </c:pt>
                <c:pt idx="1231">
                  <c:v>83.59999847412108</c:v>
                </c:pt>
                <c:pt idx="1232">
                  <c:v>83.6999969482422</c:v>
                </c:pt>
                <c:pt idx="1233">
                  <c:v>83.7999954223633</c:v>
                </c:pt>
                <c:pt idx="1234">
                  <c:v>83.9000015258789</c:v>
                </c:pt>
                <c:pt idx="1235">
                  <c:v>84.0</c:v>
                </c:pt>
                <c:pt idx="1236">
                  <c:v>84.09999847412108</c:v>
                </c:pt>
                <c:pt idx="1237">
                  <c:v>84.1999969482422</c:v>
                </c:pt>
                <c:pt idx="1238">
                  <c:v>84.2999954223633</c:v>
                </c:pt>
                <c:pt idx="1239">
                  <c:v>84.4000015258789</c:v>
                </c:pt>
                <c:pt idx="1240">
                  <c:v>84.5</c:v>
                </c:pt>
                <c:pt idx="1241">
                  <c:v>84.59999847412108</c:v>
                </c:pt>
                <c:pt idx="1242">
                  <c:v>84.6999969482422</c:v>
                </c:pt>
                <c:pt idx="1243">
                  <c:v>84.7999954223633</c:v>
                </c:pt>
                <c:pt idx="1244">
                  <c:v>84.9000015258789</c:v>
                </c:pt>
                <c:pt idx="1245">
                  <c:v>85.0</c:v>
                </c:pt>
                <c:pt idx="1246">
                  <c:v>85.09999847412108</c:v>
                </c:pt>
                <c:pt idx="1247">
                  <c:v>85.1999969482422</c:v>
                </c:pt>
                <c:pt idx="1248">
                  <c:v>85.2999954223633</c:v>
                </c:pt>
                <c:pt idx="1249">
                  <c:v>85.4000015258789</c:v>
                </c:pt>
                <c:pt idx="1250">
                  <c:v>85.5</c:v>
                </c:pt>
                <c:pt idx="1251">
                  <c:v>85.59999847412108</c:v>
                </c:pt>
                <c:pt idx="1252">
                  <c:v>85.6999969482422</c:v>
                </c:pt>
                <c:pt idx="1253">
                  <c:v>85.7999954223633</c:v>
                </c:pt>
                <c:pt idx="1254">
                  <c:v>85.9000015258789</c:v>
                </c:pt>
                <c:pt idx="1255">
                  <c:v>86.0</c:v>
                </c:pt>
                <c:pt idx="1256">
                  <c:v>86.09999847412108</c:v>
                </c:pt>
                <c:pt idx="1257">
                  <c:v>86.1999969482422</c:v>
                </c:pt>
                <c:pt idx="1258">
                  <c:v>86.2999954223633</c:v>
                </c:pt>
                <c:pt idx="1259">
                  <c:v>86.4000015258789</c:v>
                </c:pt>
                <c:pt idx="1260">
                  <c:v>86.5</c:v>
                </c:pt>
                <c:pt idx="1261">
                  <c:v>86.59999847412108</c:v>
                </c:pt>
                <c:pt idx="1262">
                  <c:v>86.6999969482422</c:v>
                </c:pt>
                <c:pt idx="1263">
                  <c:v>86.7999954223633</c:v>
                </c:pt>
                <c:pt idx="1264">
                  <c:v>86.9000015258789</c:v>
                </c:pt>
                <c:pt idx="1265">
                  <c:v>87.0</c:v>
                </c:pt>
                <c:pt idx="1266">
                  <c:v>87.09999847412108</c:v>
                </c:pt>
                <c:pt idx="1267">
                  <c:v>87.1999969482422</c:v>
                </c:pt>
                <c:pt idx="1268">
                  <c:v>87.2999954223633</c:v>
                </c:pt>
                <c:pt idx="1269">
                  <c:v>87.4000015258789</c:v>
                </c:pt>
                <c:pt idx="1270">
                  <c:v>87.5</c:v>
                </c:pt>
                <c:pt idx="1271">
                  <c:v>87.59999847412108</c:v>
                </c:pt>
                <c:pt idx="1272">
                  <c:v>87.6999969482422</c:v>
                </c:pt>
                <c:pt idx="1273">
                  <c:v>87.7999954223633</c:v>
                </c:pt>
                <c:pt idx="1274">
                  <c:v>87.9000015258789</c:v>
                </c:pt>
                <c:pt idx="1275">
                  <c:v>88.0</c:v>
                </c:pt>
                <c:pt idx="1276">
                  <c:v>88.09999847412108</c:v>
                </c:pt>
                <c:pt idx="1277">
                  <c:v>88.20000457763669</c:v>
                </c:pt>
                <c:pt idx="1278">
                  <c:v>88.2999954223633</c:v>
                </c:pt>
                <c:pt idx="1279">
                  <c:v>88.4000015258789</c:v>
                </c:pt>
                <c:pt idx="1280">
                  <c:v>88.49999237060547</c:v>
                </c:pt>
                <c:pt idx="1281">
                  <c:v>88.59999847412108</c:v>
                </c:pt>
                <c:pt idx="1282">
                  <c:v>88.70000457763669</c:v>
                </c:pt>
                <c:pt idx="1283">
                  <c:v>88.7999954223633</c:v>
                </c:pt>
                <c:pt idx="1284">
                  <c:v>88.9000015258789</c:v>
                </c:pt>
                <c:pt idx="1285">
                  <c:v>88.99999237060547</c:v>
                </c:pt>
                <c:pt idx="1286">
                  <c:v>89.09999847412108</c:v>
                </c:pt>
                <c:pt idx="1287">
                  <c:v>89.20000457763669</c:v>
                </c:pt>
                <c:pt idx="1288">
                  <c:v>89.2999954223633</c:v>
                </c:pt>
                <c:pt idx="1289">
                  <c:v>89.4000015258789</c:v>
                </c:pt>
                <c:pt idx="1290">
                  <c:v>89.49999237060547</c:v>
                </c:pt>
                <c:pt idx="1291">
                  <c:v>89.59999847412108</c:v>
                </c:pt>
                <c:pt idx="1292">
                  <c:v>89.70000457763669</c:v>
                </c:pt>
                <c:pt idx="1293">
                  <c:v>89.7999954223633</c:v>
                </c:pt>
                <c:pt idx="1294">
                  <c:v>89.9000015258789</c:v>
                </c:pt>
                <c:pt idx="1295">
                  <c:v>89.99999237060547</c:v>
                </c:pt>
                <c:pt idx="1296">
                  <c:v>90.09999847412108</c:v>
                </c:pt>
                <c:pt idx="1297">
                  <c:v>90.20000457763669</c:v>
                </c:pt>
                <c:pt idx="1298">
                  <c:v>90.2999954223633</c:v>
                </c:pt>
                <c:pt idx="1299">
                  <c:v>90.4000015258789</c:v>
                </c:pt>
                <c:pt idx="1300">
                  <c:v>90.49999237060547</c:v>
                </c:pt>
                <c:pt idx="1301">
                  <c:v>90.59999847412108</c:v>
                </c:pt>
                <c:pt idx="1302">
                  <c:v>90.70000457763669</c:v>
                </c:pt>
                <c:pt idx="1303">
                  <c:v>90.7999954223633</c:v>
                </c:pt>
                <c:pt idx="1304">
                  <c:v>90.9000015258789</c:v>
                </c:pt>
                <c:pt idx="1305">
                  <c:v>90.99999237060547</c:v>
                </c:pt>
                <c:pt idx="1306">
                  <c:v>91.09999847412108</c:v>
                </c:pt>
                <c:pt idx="1307">
                  <c:v>91.20000457763669</c:v>
                </c:pt>
                <c:pt idx="1308">
                  <c:v>91.2999954223633</c:v>
                </c:pt>
                <c:pt idx="1309">
                  <c:v>91.4000015258789</c:v>
                </c:pt>
                <c:pt idx="1310">
                  <c:v>91.49999237060547</c:v>
                </c:pt>
                <c:pt idx="1311">
                  <c:v>91.59999847412108</c:v>
                </c:pt>
                <c:pt idx="1312">
                  <c:v>91.70000457763669</c:v>
                </c:pt>
                <c:pt idx="1313">
                  <c:v>91.7999954223633</c:v>
                </c:pt>
                <c:pt idx="1314">
                  <c:v>91.9000015258789</c:v>
                </c:pt>
                <c:pt idx="1315">
                  <c:v>91.99999237060547</c:v>
                </c:pt>
                <c:pt idx="1316">
                  <c:v>92.09999847412108</c:v>
                </c:pt>
                <c:pt idx="1317">
                  <c:v>92.20000457763669</c:v>
                </c:pt>
                <c:pt idx="1318">
                  <c:v>92.2999954223633</c:v>
                </c:pt>
                <c:pt idx="1319">
                  <c:v>92.4000015258789</c:v>
                </c:pt>
                <c:pt idx="1320">
                  <c:v>92.49999237060547</c:v>
                </c:pt>
                <c:pt idx="1321">
                  <c:v>92.59999847412108</c:v>
                </c:pt>
                <c:pt idx="1322">
                  <c:v>92.70000457763669</c:v>
                </c:pt>
                <c:pt idx="1323">
                  <c:v>92.7999954223633</c:v>
                </c:pt>
                <c:pt idx="1324">
                  <c:v>92.9000015258789</c:v>
                </c:pt>
                <c:pt idx="1325">
                  <c:v>92.99999237060547</c:v>
                </c:pt>
                <c:pt idx="1326">
                  <c:v>93.09999847412108</c:v>
                </c:pt>
                <c:pt idx="1327">
                  <c:v>93.20000457763669</c:v>
                </c:pt>
                <c:pt idx="1328">
                  <c:v>93.2999954223633</c:v>
                </c:pt>
                <c:pt idx="1329">
                  <c:v>93.4000015258789</c:v>
                </c:pt>
                <c:pt idx="1330">
                  <c:v>93.49999237060547</c:v>
                </c:pt>
                <c:pt idx="1331">
                  <c:v>93.59999847412108</c:v>
                </c:pt>
                <c:pt idx="1332">
                  <c:v>93.70000457763669</c:v>
                </c:pt>
                <c:pt idx="1333">
                  <c:v>93.7999954223633</c:v>
                </c:pt>
                <c:pt idx="1334">
                  <c:v>93.9000015258789</c:v>
                </c:pt>
                <c:pt idx="1335">
                  <c:v>93.99999237060547</c:v>
                </c:pt>
                <c:pt idx="1336">
                  <c:v>94.09999847412108</c:v>
                </c:pt>
                <c:pt idx="1337">
                  <c:v>94.20000457763669</c:v>
                </c:pt>
                <c:pt idx="1338">
                  <c:v>94.2999954223633</c:v>
                </c:pt>
                <c:pt idx="1339">
                  <c:v>94.4000015258789</c:v>
                </c:pt>
                <c:pt idx="1340">
                  <c:v>94.49999237060547</c:v>
                </c:pt>
                <c:pt idx="1341">
                  <c:v>94.59999847412108</c:v>
                </c:pt>
                <c:pt idx="1342">
                  <c:v>94.70000457763669</c:v>
                </c:pt>
                <c:pt idx="1343">
                  <c:v>94.7999954223633</c:v>
                </c:pt>
                <c:pt idx="1344">
                  <c:v>94.9000015258789</c:v>
                </c:pt>
                <c:pt idx="1345">
                  <c:v>94.99999237060547</c:v>
                </c:pt>
                <c:pt idx="1346">
                  <c:v>95.09999847412108</c:v>
                </c:pt>
                <c:pt idx="1347">
                  <c:v>95.20000457763669</c:v>
                </c:pt>
                <c:pt idx="1348">
                  <c:v>95.2999954223633</c:v>
                </c:pt>
                <c:pt idx="1349">
                  <c:v>95.4000015258789</c:v>
                </c:pt>
                <c:pt idx="1350">
                  <c:v>95.49999237060547</c:v>
                </c:pt>
                <c:pt idx="1351">
                  <c:v>95.59999847412108</c:v>
                </c:pt>
                <c:pt idx="1352">
                  <c:v>95.70000457763669</c:v>
                </c:pt>
                <c:pt idx="1353">
                  <c:v>95.7999954223633</c:v>
                </c:pt>
                <c:pt idx="1354">
                  <c:v>95.9000015258789</c:v>
                </c:pt>
                <c:pt idx="1355">
                  <c:v>95.99999237060547</c:v>
                </c:pt>
                <c:pt idx="1356">
                  <c:v>96.09999847412108</c:v>
                </c:pt>
                <c:pt idx="1357">
                  <c:v>96.20000457763669</c:v>
                </c:pt>
                <c:pt idx="1358">
                  <c:v>96.2999954223633</c:v>
                </c:pt>
                <c:pt idx="1359">
                  <c:v>96.4000015258789</c:v>
                </c:pt>
                <c:pt idx="1360">
                  <c:v>96.49999237060547</c:v>
                </c:pt>
                <c:pt idx="1361">
                  <c:v>96.59999847412108</c:v>
                </c:pt>
                <c:pt idx="1362">
                  <c:v>96.70000457763669</c:v>
                </c:pt>
                <c:pt idx="1363">
                  <c:v>96.7999954223633</c:v>
                </c:pt>
                <c:pt idx="1364">
                  <c:v>96.9000015258789</c:v>
                </c:pt>
                <c:pt idx="1365">
                  <c:v>96.99999237060547</c:v>
                </c:pt>
                <c:pt idx="1366">
                  <c:v>97.09999847412108</c:v>
                </c:pt>
                <c:pt idx="1367">
                  <c:v>97.20000457763669</c:v>
                </c:pt>
                <c:pt idx="1368">
                  <c:v>97.2999954223633</c:v>
                </c:pt>
                <c:pt idx="1369">
                  <c:v>97.4000015258789</c:v>
                </c:pt>
                <c:pt idx="1370">
                  <c:v>97.49999237060547</c:v>
                </c:pt>
                <c:pt idx="1371">
                  <c:v>97.59999847412108</c:v>
                </c:pt>
                <c:pt idx="1372">
                  <c:v>97.70000457763669</c:v>
                </c:pt>
                <c:pt idx="1373">
                  <c:v>97.7999954223633</c:v>
                </c:pt>
                <c:pt idx="1374">
                  <c:v>97.9000015258789</c:v>
                </c:pt>
                <c:pt idx="1375">
                  <c:v>97.99999237060547</c:v>
                </c:pt>
                <c:pt idx="1376">
                  <c:v>98.09999847412108</c:v>
                </c:pt>
                <c:pt idx="1377">
                  <c:v>98.20000457763669</c:v>
                </c:pt>
                <c:pt idx="1378">
                  <c:v>98.2999954223633</c:v>
                </c:pt>
                <c:pt idx="1379">
                  <c:v>98.4000015258789</c:v>
                </c:pt>
                <c:pt idx="1380">
                  <c:v>98.49999237060547</c:v>
                </c:pt>
                <c:pt idx="1381">
                  <c:v>98.59999847412108</c:v>
                </c:pt>
                <c:pt idx="1382">
                  <c:v>98.70000457763669</c:v>
                </c:pt>
                <c:pt idx="1383">
                  <c:v>98.7999954223633</c:v>
                </c:pt>
                <c:pt idx="1384">
                  <c:v>98.9000015258789</c:v>
                </c:pt>
                <c:pt idx="1385">
                  <c:v>98.99999237060547</c:v>
                </c:pt>
                <c:pt idx="1386">
                  <c:v>99.09999847412108</c:v>
                </c:pt>
                <c:pt idx="1387">
                  <c:v>99.20000457763669</c:v>
                </c:pt>
                <c:pt idx="1388">
                  <c:v>99.2999954223633</c:v>
                </c:pt>
                <c:pt idx="1389">
                  <c:v>99.4000015258789</c:v>
                </c:pt>
                <c:pt idx="1390">
                  <c:v>99.49999237060547</c:v>
                </c:pt>
                <c:pt idx="1391">
                  <c:v>99.59999847412108</c:v>
                </c:pt>
                <c:pt idx="1392">
                  <c:v>99.70000457763669</c:v>
                </c:pt>
                <c:pt idx="1393">
                  <c:v>99.7999954223633</c:v>
                </c:pt>
                <c:pt idx="1394">
                  <c:v>99.9000015258789</c:v>
                </c:pt>
                <c:pt idx="1395">
                  <c:v>99.99999237060547</c:v>
                </c:pt>
                <c:pt idx="1396">
                  <c:v>100.0999984741211</c:v>
                </c:pt>
                <c:pt idx="1397">
                  <c:v>100.2000045776367</c:v>
                </c:pt>
                <c:pt idx="1398">
                  <c:v>100.2999954223633</c:v>
                </c:pt>
                <c:pt idx="1399">
                  <c:v>100.400001525879</c:v>
                </c:pt>
                <c:pt idx="1400">
                  <c:v>100.4999923706055</c:v>
                </c:pt>
                <c:pt idx="1401">
                  <c:v>100.5999984741211</c:v>
                </c:pt>
                <c:pt idx="1402">
                  <c:v>100.7000045776367</c:v>
                </c:pt>
                <c:pt idx="1403">
                  <c:v>100.7999954223633</c:v>
                </c:pt>
                <c:pt idx="1404">
                  <c:v>100.900001525879</c:v>
                </c:pt>
                <c:pt idx="1405">
                  <c:v>100.9999923706055</c:v>
                </c:pt>
                <c:pt idx="1406">
                  <c:v>101.0999984741211</c:v>
                </c:pt>
                <c:pt idx="1407">
                  <c:v>101.2000045776367</c:v>
                </c:pt>
                <c:pt idx="1408">
                  <c:v>101.2999954223633</c:v>
                </c:pt>
                <c:pt idx="1409">
                  <c:v>101.400001525879</c:v>
                </c:pt>
                <c:pt idx="1410">
                  <c:v>101.4999923706055</c:v>
                </c:pt>
                <c:pt idx="1411">
                  <c:v>101.5999984741211</c:v>
                </c:pt>
                <c:pt idx="1412">
                  <c:v>101.7000045776367</c:v>
                </c:pt>
                <c:pt idx="1413">
                  <c:v>101.7999954223633</c:v>
                </c:pt>
                <c:pt idx="1414">
                  <c:v>101.900001525879</c:v>
                </c:pt>
                <c:pt idx="1415">
                  <c:v>101.9999923706055</c:v>
                </c:pt>
                <c:pt idx="1416">
                  <c:v>102.0999984741211</c:v>
                </c:pt>
                <c:pt idx="1417">
                  <c:v>102.2000045776367</c:v>
                </c:pt>
                <c:pt idx="1418">
                  <c:v>102.2999954223633</c:v>
                </c:pt>
                <c:pt idx="1419">
                  <c:v>102.400001525879</c:v>
                </c:pt>
                <c:pt idx="1420">
                  <c:v>102.4999923706055</c:v>
                </c:pt>
                <c:pt idx="1421">
                  <c:v>102.5999984741211</c:v>
                </c:pt>
                <c:pt idx="1422">
                  <c:v>102.7000045776367</c:v>
                </c:pt>
                <c:pt idx="1423">
                  <c:v>102.7999954223633</c:v>
                </c:pt>
                <c:pt idx="1424">
                  <c:v>102.900001525879</c:v>
                </c:pt>
                <c:pt idx="1425">
                  <c:v>102.9999923706055</c:v>
                </c:pt>
                <c:pt idx="1426">
                  <c:v>103.0999984741211</c:v>
                </c:pt>
                <c:pt idx="1427">
                  <c:v>103.2000045776367</c:v>
                </c:pt>
                <c:pt idx="1428">
                  <c:v>103.2999954223633</c:v>
                </c:pt>
                <c:pt idx="1429">
                  <c:v>103.400001525879</c:v>
                </c:pt>
                <c:pt idx="1430">
                  <c:v>103.4999923706055</c:v>
                </c:pt>
                <c:pt idx="1431">
                  <c:v>103.5999984741211</c:v>
                </c:pt>
                <c:pt idx="1432">
                  <c:v>103.7000045776367</c:v>
                </c:pt>
                <c:pt idx="1433">
                  <c:v>103.7999954223633</c:v>
                </c:pt>
                <c:pt idx="1434">
                  <c:v>103.900001525879</c:v>
                </c:pt>
                <c:pt idx="1435">
                  <c:v>103.9999923706055</c:v>
                </c:pt>
                <c:pt idx="1436">
                  <c:v>104.0999984741211</c:v>
                </c:pt>
                <c:pt idx="1437">
                  <c:v>104.2000045776367</c:v>
                </c:pt>
                <c:pt idx="1438">
                  <c:v>104.2999954223633</c:v>
                </c:pt>
                <c:pt idx="1439">
                  <c:v>104.400001525879</c:v>
                </c:pt>
                <c:pt idx="1440">
                  <c:v>104.4999923706055</c:v>
                </c:pt>
                <c:pt idx="1441">
                  <c:v>104.5999984741211</c:v>
                </c:pt>
                <c:pt idx="1442">
                  <c:v>104.7000045776367</c:v>
                </c:pt>
                <c:pt idx="1443">
                  <c:v>104.7999954223633</c:v>
                </c:pt>
                <c:pt idx="1444">
                  <c:v>104.900001525879</c:v>
                </c:pt>
                <c:pt idx="1445">
                  <c:v>104.9999923706055</c:v>
                </c:pt>
                <c:pt idx="1446">
                  <c:v>105.0999984741211</c:v>
                </c:pt>
                <c:pt idx="1447">
                  <c:v>105.2000045776367</c:v>
                </c:pt>
                <c:pt idx="1448">
                  <c:v>105.2999954223633</c:v>
                </c:pt>
                <c:pt idx="1449">
                  <c:v>105.400001525879</c:v>
                </c:pt>
                <c:pt idx="1450">
                  <c:v>105.4999923706055</c:v>
                </c:pt>
                <c:pt idx="1451">
                  <c:v>105.5999984741211</c:v>
                </c:pt>
                <c:pt idx="1452">
                  <c:v>105.7000045776367</c:v>
                </c:pt>
                <c:pt idx="1453">
                  <c:v>105.7999954223633</c:v>
                </c:pt>
                <c:pt idx="1454">
                  <c:v>105.900001525879</c:v>
                </c:pt>
                <c:pt idx="1455">
                  <c:v>105.9999923706055</c:v>
                </c:pt>
                <c:pt idx="1456">
                  <c:v>106.0999984741211</c:v>
                </c:pt>
                <c:pt idx="1457">
                  <c:v>106.2000045776367</c:v>
                </c:pt>
                <c:pt idx="1458">
                  <c:v>106.2999954223633</c:v>
                </c:pt>
                <c:pt idx="1459">
                  <c:v>106.400001525879</c:v>
                </c:pt>
                <c:pt idx="1460">
                  <c:v>106.4999923706055</c:v>
                </c:pt>
                <c:pt idx="1461">
                  <c:v>106.5999984741211</c:v>
                </c:pt>
                <c:pt idx="1462">
                  <c:v>106.7000045776367</c:v>
                </c:pt>
                <c:pt idx="1463">
                  <c:v>106.7999954223633</c:v>
                </c:pt>
                <c:pt idx="1464">
                  <c:v>106.900001525879</c:v>
                </c:pt>
                <c:pt idx="1465">
                  <c:v>106.9999923706055</c:v>
                </c:pt>
                <c:pt idx="1466">
                  <c:v>107.0999984741211</c:v>
                </c:pt>
                <c:pt idx="1467">
                  <c:v>107.2000045776367</c:v>
                </c:pt>
                <c:pt idx="1468">
                  <c:v>107.2999954223633</c:v>
                </c:pt>
                <c:pt idx="1469">
                  <c:v>107.400001525879</c:v>
                </c:pt>
                <c:pt idx="1470">
                  <c:v>107.4999923706055</c:v>
                </c:pt>
                <c:pt idx="1471">
                  <c:v>107.5999984741211</c:v>
                </c:pt>
                <c:pt idx="1472">
                  <c:v>107.7000045776367</c:v>
                </c:pt>
                <c:pt idx="1473">
                  <c:v>107.7999954223633</c:v>
                </c:pt>
                <c:pt idx="1474">
                  <c:v>107.900001525879</c:v>
                </c:pt>
                <c:pt idx="1475">
                  <c:v>107.9999923706055</c:v>
                </c:pt>
                <c:pt idx="1476">
                  <c:v>108.0999984741211</c:v>
                </c:pt>
                <c:pt idx="1477">
                  <c:v>108.2000045776367</c:v>
                </c:pt>
                <c:pt idx="1478">
                  <c:v>108.2999954223633</c:v>
                </c:pt>
                <c:pt idx="1479">
                  <c:v>108.400001525879</c:v>
                </c:pt>
                <c:pt idx="1480">
                  <c:v>108.4999923706055</c:v>
                </c:pt>
                <c:pt idx="1481">
                  <c:v>108.5999984741211</c:v>
                </c:pt>
                <c:pt idx="1482">
                  <c:v>108.7000045776367</c:v>
                </c:pt>
                <c:pt idx="1483">
                  <c:v>108.7999954223633</c:v>
                </c:pt>
                <c:pt idx="1484">
                  <c:v>108.900001525879</c:v>
                </c:pt>
                <c:pt idx="1485">
                  <c:v>108.9999923706055</c:v>
                </c:pt>
                <c:pt idx="1486">
                  <c:v>109.0999984741211</c:v>
                </c:pt>
                <c:pt idx="1487">
                  <c:v>109.2000045776367</c:v>
                </c:pt>
                <c:pt idx="1488">
                  <c:v>109.2999954223633</c:v>
                </c:pt>
                <c:pt idx="1489">
                  <c:v>109.400001525879</c:v>
                </c:pt>
                <c:pt idx="1490">
                  <c:v>109.4999923706055</c:v>
                </c:pt>
                <c:pt idx="1491">
                  <c:v>109.5999984741211</c:v>
                </c:pt>
                <c:pt idx="1492">
                  <c:v>109.7000045776367</c:v>
                </c:pt>
                <c:pt idx="1493">
                  <c:v>109.7999954223633</c:v>
                </c:pt>
                <c:pt idx="1494">
                  <c:v>109.900001525879</c:v>
                </c:pt>
                <c:pt idx="1495">
                  <c:v>109.9999923706055</c:v>
                </c:pt>
                <c:pt idx="1496">
                  <c:v>110.0999984741211</c:v>
                </c:pt>
                <c:pt idx="1497">
                  <c:v>110.2000045776367</c:v>
                </c:pt>
                <c:pt idx="1498">
                  <c:v>110.2999954223633</c:v>
                </c:pt>
                <c:pt idx="1499">
                  <c:v>110.400001525879</c:v>
                </c:pt>
                <c:pt idx="1500">
                  <c:v>110.4999923706055</c:v>
                </c:pt>
                <c:pt idx="1501">
                  <c:v>110.5999984741211</c:v>
                </c:pt>
                <c:pt idx="1502">
                  <c:v>110.7000045776367</c:v>
                </c:pt>
                <c:pt idx="1503">
                  <c:v>110.7999954223633</c:v>
                </c:pt>
                <c:pt idx="1504">
                  <c:v>110.900001525879</c:v>
                </c:pt>
                <c:pt idx="1505">
                  <c:v>110.9999923706055</c:v>
                </c:pt>
                <c:pt idx="1506">
                  <c:v>111.0999984741211</c:v>
                </c:pt>
                <c:pt idx="1507">
                  <c:v>111.2000045776367</c:v>
                </c:pt>
                <c:pt idx="1508">
                  <c:v>111.2999954223633</c:v>
                </c:pt>
                <c:pt idx="1509">
                  <c:v>111.400001525879</c:v>
                </c:pt>
                <c:pt idx="1510">
                  <c:v>111.4999923706055</c:v>
                </c:pt>
                <c:pt idx="1511">
                  <c:v>111.5999984741211</c:v>
                </c:pt>
                <c:pt idx="1512">
                  <c:v>111.7000045776367</c:v>
                </c:pt>
                <c:pt idx="1513">
                  <c:v>111.7999954223633</c:v>
                </c:pt>
                <c:pt idx="1514">
                  <c:v>111.900001525879</c:v>
                </c:pt>
                <c:pt idx="1515">
                  <c:v>111.9999923706055</c:v>
                </c:pt>
                <c:pt idx="1516">
                  <c:v>112.0999984741211</c:v>
                </c:pt>
                <c:pt idx="1517">
                  <c:v>112.2000045776367</c:v>
                </c:pt>
                <c:pt idx="1518">
                  <c:v>112.2999954223633</c:v>
                </c:pt>
                <c:pt idx="1519">
                  <c:v>112.400001525879</c:v>
                </c:pt>
                <c:pt idx="1520">
                  <c:v>112.4999923706055</c:v>
                </c:pt>
                <c:pt idx="1521">
                  <c:v>112.5999984741211</c:v>
                </c:pt>
                <c:pt idx="1522">
                  <c:v>112.7000045776367</c:v>
                </c:pt>
                <c:pt idx="1523">
                  <c:v>112.7999954223633</c:v>
                </c:pt>
                <c:pt idx="1524">
                  <c:v>112.900001525879</c:v>
                </c:pt>
                <c:pt idx="1525">
                  <c:v>112.9999923706055</c:v>
                </c:pt>
                <c:pt idx="1526">
                  <c:v>113.0999984741211</c:v>
                </c:pt>
                <c:pt idx="1527">
                  <c:v>113.2000045776367</c:v>
                </c:pt>
                <c:pt idx="1528">
                  <c:v>113.2999954223633</c:v>
                </c:pt>
                <c:pt idx="1529">
                  <c:v>113.400001525879</c:v>
                </c:pt>
                <c:pt idx="1530">
                  <c:v>113.4999923706055</c:v>
                </c:pt>
                <c:pt idx="1531">
                  <c:v>113.5999984741211</c:v>
                </c:pt>
                <c:pt idx="1532">
                  <c:v>113.7000045776367</c:v>
                </c:pt>
                <c:pt idx="1533">
                  <c:v>113.7999954223633</c:v>
                </c:pt>
                <c:pt idx="1534">
                  <c:v>113.900001525879</c:v>
                </c:pt>
                <c:pt idx="1535">
                  <c:v>113.9999923706055</c:v>
                </c:pt>
                <c:pt idx="1536">
                  <c:v>114.0999984741211</c:v>
                </c:pt>
                <c:pt idx="1537">
                  <c:v>114.2000045776367</c:v>
                </c:pt>
                <c:pt idx="1538">
                  <c:v>114.2999954223633</c:v>
                </c:pt>
                <c:pt idx="1539">
                  <c:v>114.400001525879</c:v>
                </c:pt>
                <c:pt idx="1540">
                  <c:v>114.4999923706055</c:v>
                </c:pt>
                <c:pt idx="1541">
                  <c:v>114.5999984741211</c:v>
                </c:pt>
                <c:pt idx="1542">
                  <c:v>114.7000045776367</c:v>
                </c:pt>
                <c:pt idx="1543">
                  <c:v>114.7999954223633</c:v>
                </c:pt>
                <c:pt idx="1544">
                  <c:v>114.900001525879</c:v>
                </c:pt>
                <c:pt idx="1545">
                  <c:v>114.9999923706055</c:v>
                </c:pt>
                <c:pt idx="1546">
                  <c:v>115.0999984741211</c:v>
                </c:pt>
                <c:pt idx="1547">
                  <c:v>115.2000045776367</c:v>
                </c:pt>
                <c:pt idx="1548">
                  <c:v>115.2999954223633</c:v>
                </c:pt>
                <c:pt idx="1549">
                  <c:v>115.400001525879</c:v>
                </c:pt>
                <c:pt idx="1550">
                  <c:v>115.4999923706055</c:v>
                </c:pt>
                <c:pt idx="1551">
                  <c:v>115.5999984741211</c:v>
                </c:pt>
                <c:pt idx="1552">
                  <c:v>115.7000045776367</c:v>
                </c:pt>
                <c:pt idx="1553">
                  <c:v>115.7999954223633</c:v>
                </c:pt>
                <c:pt idx="1554">
                  <c:v>115.900001525879</c:v>
                </c:pt>
                <c:pt idx="1555">
                  <c:v>115.9999923706055</c:v>
                </c:pt>
                <c:pt idx="1556">
                  <c:v>116.0999984741211</c:v>
                </c:pt>
                <c:pt idx="1557">
                  <c:v>116.2000045776367</c:v>
                </c:pt>
                <c:pt idx="1558">
                  <c:v>116.2999954223633</c:v>
                </c:pt>
                <c:pt idx="1559">
                  <c:v>116.400001525879</c:v>
                </c:pt>
                <c:pt idx="1560">
                  <c:v>116.4999923706055</c:v>
                </c:pt>
                <c:pt idx="1561">
                  <c:v>116.5999984741211</c:v>
                </c:pt>
                <c:pt idx="1562">
                  <c:v>116.7000045776367</c:v>
                </c:pt>
                <c:pt idx="1563">
                  <c:v>116.7999954223633</c:v>
                </c:pt>
                <c:pt idx="1564">
                  <c:v>116.900001525879</c:v>
                </c:pt>
                <c:pt idx="1565">
                  <c:v>116.9999923706055</c:v>
                </c:pt>
                <c:pt idx="1566">
                  <c:v>117.0999984741211</c:v>
                </c:pt>
                <c:pt idx="1567">
                  <c:v>117.2000045776367</c:v>
                </c:pt>
                <c:pt idx="1568">
                  <c:v>117.2999954223633</c:v>
                </c:pt>
                <c:pt idx="1569">
                  <c:v>117.400001525879</c:v>
                </c:pt>
                <c:pt idx="1570">
                  <c:v>117.4999923706055</c:v>
                </c:pt>
                <c:pt idx="1571">
                  <c:v>117.5999984741211</c:v>
                </c:pt>
                <c:pt idx="1572">
                  <c:v>117.7000045776367</c:v>
                </c:pt>
                <c:pt idx="1573">
                  <c:v>117.7999954223633</c:v>
                </c:pt>
                <c:pt idx="1574">
                  <c:v>117.900001525879</c:v>
                </c:pt>
                <c:pt idx="1575">
                  <c:v>117.9999923706055</c:v>
                </c:pt>
                <c:pt idx="1576">
                  <c:v>118.0999984741211</c:v>
                </c:pt>
                <c:pt idx="1577">
                  <c:v>118.2000045776367</c:v>
                </c:pt>
                <c:pt idx="1578">
                  <c:v>118.2999954223633</c:v>
                </c:pt>
                <c:pt idx="1579">
                  <c:v>118.400001525879</c:v>
                </c:pt>
                <c:pt idx="1580">
                  <c:v>118.4999923706055</c:v>
                </c:pt>
                <c:pt idx="1581">
                  <c:v>118.5999984741211</c:v>
                </c:pt>
                <c:pt idx="1582">
                  <c:v>118.7000045776367</c:v>
                </c:pt>
                <c:pt idx="1583">
                  <c:v>118.7999954223633</c:v>
                </c:pt>
                <c:pt idx="1584">
                  <c:v>118.900001525879</c:v>
                </c:pt>
                <c:pt idx="1585">
                  <c:v>118.9999923706055</c:v>
                </c:pt>
                <c:pt idx="1586">
                  <c:v>119.0999984741211</c:v>
                </c:pt>
                <c:pt idx="1587">
                  <c:v>119.2000045776367</c:v>
                </c:pt>
                <c:pt idx="1588">
                  <c:v>119.2999954223633</c:v>
                </c:pt>
                <c:pt idx="1589">
                  <c:v>119.400001525879</c:v>
                </c:pt>
                <c:pt idx="1590">
                  <c:v>119.4999923706055</c:v>
                </c:pt>
                <c:pt idx="1591">
                  <c:v>119.5999984741211</c:v>
                </c:pt>
                <c:pt idx="1592">
                  <c:v>119.7000045776367</c:v>
                </c:pt>
                <c:pt idx="1593">
                  <c:v>119.7999954223633</c:v>
                </c:pt>
                <c:pt idx="1594">
                  <c:v>119.900001525879</c:v>
                </c:pt>
                <c:pt idx="1595">
                  <c:v>119.9999923706055</c:v>
                </c:pt>
                <c:pt idx="1596">
                  <c:v>120.0999984741211</c:v>
                </c:pt>
                <c:pt idx="1597">
                  <c:v>120.2000045776367</c:v>
                </c:pt>
                <c:pt idx="1598">
                  <c:v>120.2999954223633</c:v>
                </c:pt>
                <c:pt idx="1599">
                  <c:v>120.400001525879</c:v>
                </c:pt>
                <c:pt idx="1600">
                  <c:v>120.4999923706055</c:v>
                </c:pt>
                <c:pt idx="1601">
                  <c:v>120.5999984741211</c:v>
                </c:pt>
                <c:pt idx="1602">
                  <c:v>120.7000045776367</c:v>
                </c:pt>
                <c:pt idx="1603">
                  <c:v>120.7999954223633</c:v>
                </c:pt>
                <c:pt idx="1604">
                  <c:v>120.900001525879</c:v>
                </c:pt>
                <c:pt idx="1605">
                  <c:v>120.9999923706055</c:v>
                </c:pt>
                <c:pt idx="1606">
                  <c:v>121.0999984741211</c:v>
                </c:pt>
                <c:pt idx="1607">
                  <c:v>121.2000045776367</c:v>
                </c:pt>
                <c:pt idx="1608">
                  <c:v>121.2999954223633</c:v>
                </c:pt>
                <c:pt idx="1609">
                  <c:v>121.400001525879</c:v>
                </c:pt>
                <c:pt idx="1610">
                  <c:v>121.4999923706055</c:v>
                </c:pt>
                <c:pt idx="1611">
                  <c:v>121.5999984741211</c:v>
                </c:pt>
                <c:pt idx="1612">
                  <c:v>121.7000045776367</c:v>
                </c:pt>
                <c:pt idx="1613">
                  <c:v>121.7999954223633</c:v>
                </c:pt>
                <c:pt idx="1614">
                  <c:v>121.900001525879</c:v>
                </c:pt>
                <c:pt idx="1615">
                  <c:v>121.9999923706055</c:v>
                </c:pt>
                <c:pt idx="1616">
                  <c:v>122.0999984741211</c:v>
                </c:pt>
                <c:pt idx="1617">
                  <c:v>122.2000045776367</c:v>
                </c:pt>
                <c:pt idx="1618">
                  <c:v>122.2999954223633</c:v>
                </c:pt>
                <c:pt idx="1619">
                  <c:v>122.400001525879</c:v>
                </c:pt>
                <c:pt idx="1620">
                  <c:v>122.4999923706055</c:v>
                </c:pt>
                <c:pt idx="1621">
                  <c:v>122.5999984741211</c:v>
                </c:pt>
                <c:pt idx="1622">
                  <c:v>122.7000045776367</c:v>
                </c:pt>
                <c:pt idx="1623">
                  <c:v>122.7999954223633</c:v>
                </c:pt>
                <c:pt idx="1624">
                  <c:v>122.900001525879</c:v>
                </c:pt>
                <c:pt idx="1625">
                  <c:v>122.9999923706055</c:v>
                </c:pt>
                <c:pt idx="1626">
                  <c:v>123.0999984741211</c:v>
                </c:pt>
                <c:pt idx="1627">
                  <c:v>123.2000045776367</c:v>
                </c:pt>
                <c:pt idx="1628">
                  <c:v>123.2999954223633</c:v>
                </c:pt>
                <c:pt idx="1629">
                  <c:v>123.400001525879</c:v>
                </c:pt>
                <c:pt idx="1630">
                  <c:v>123.4999923706055</c:v>
                </c:pt>
                <c:pt idx="1631">
                  <c:v>123.5999984741211</c:v>
                </c:pt>
                <c:pt idx="1632">
                  <c:v>123.7000045776367</c:v>
                </c:pt>
                <c:pt idx="1633">
                  <c:v>123.7999954223633</c:v>
                </c:pt>
                <c:pt idx="1634">
                  <c:v>123.900001525879</c:v>
                </c:pt>
                <c:pt idx="1635">
                  <c:v>123.9999923706055</c:v>
                </c:pt>
                <c:pt idx="1636">
                  <c:v>124.0999984741211</c:v>
                </c:pt>
                <c:pt idx="1637">
                  <c:v>124.2000045776367</c:v>
                </c:pt>
                <c:pt idx="1638">
                  <c:v>124.2999954223633</c:v>
                </c:pt>
                <c:pt idx="1639">
                  <c:v>124.400001525879</c:v>
                </c:pt>
                <c:pt idx="1640">
                  <c:v>124.4999923706055</c:v>
                </c:pt>
                <c:pt idx="1641">
                  <c:v>124.5999984741211</c:v>
                </c:pt>
                <c:pt idx="1642">
                  <c:v>124.7000045776367</c:v>
                </c:pt>
                <c:pt idx="1643">
                  <c:v>124.7999954223633</c:v>
                </c:pt>
                <c:pt idx="1644">
                  <c:v>124.900001525879</c:v>
                </c:pt>
                <c:pt idx="1645">
                  <c:v>124.9999923706055</c:v>
                </c:pt>
                <c:pt idx="1646">
                  <c:v>125.0999984741211</c:v>
                </c:pt>
                <c:pt idx="1647">
                  <c:v>125.2000045776367</c:v>
                </c:pt>
                <c:pt idx="1648">
                  <c:v>125.2999954223633</c:v>
                </c:pt>
                <c:pt idx="1649">
                  <c:v>125.400001525879</c:v>
                </c:pt>
                <c:pt idx="1650">
                  <c:v>125.4999923706055</c:v>
                </c:pt>
                <c:pt idx="1651">
                  <c:v>125.5999984741211</c:v>
                </c:pt>
                <c:pt idx="1652">
                  <c:v>125.7000045776367</c:v>
                </c:pt>
                <c:pt idx="1653">
                  <c:v>125.7999954223633</c:v>
                </c:pt>
                <c:pt idx="1654">
                  <c:v>125.900001525879</c:v>
                </c:pt>
                <c:pt idx="1655">
                  <c:v>125.9999923706055</c:v>
                </c:pt>
                <c:pt idx="1656">
                  <c:v>126.0999984741211</c:v>
                </c:pt>
                <c:pt idx="1657">
                  <c:v>126.2000045776367</c:v>
                </c:pt>
                <c:pt idx="1658">
                  <c:v>126.2999954223633</c:v>
                </c:pt>
                <c:pt idx="1659">
                  <c:v>126.400001525879</c:v>
                </c:pt>
                <c:pt idx="1660">
                  <c:v>126.4999923706055</c:v>
                </c:pt>
                <c:pt idx="1661">
                  <c:v>126.5999984741211</c:v>
                </c:pt>
                <c:pt idx="1662">
                  <c:v>126.7000045776367</c:v>
                </c:pt>
                <c:pt idx="1663">
                  <c:v>126.7999954223633</c:v>
                </c:pt>
                <c:pt idx="1664">
                  <c:v>126.900001525879</c:v>
                </c:pt>
                <c:pt idx="1665">
                  <c:v>126.9999923706055</c:v>
                </c:pt>
                <c:pt idx="1666">
                  <c:v>127.0999984741211</c:v>
                </c:pt>
                <c:pt idx="1667">
                  <c:v>127.2000045776367</c:v>
                </c:pt>
                <c:pt idx="1668">
                  <c:v>127.2999954223633</c:v>
                </c:pt>
                <c:pt idx="1669">
                  <c:v>127.400001525879</c:v>
                </c:pt>
                <c:pt idx="1670">
                  <c:v>127.4999923706055</c:v>
                </c:pt>
                <c:pt idx="1671">
                  <c:v>127.5999984741211</c:v>
                </c:pt>
                <c:pt idx="1672">
                  <c:v>127.7000045776367</c:v>
                </c:pt>
                <c:pt idx="1673">
                  <c:v>127.7999954223633</c:v>
                </c:pt>
                <c:pt idx="1674">
                  <c:v>127.900001525879</c:v>
                </c:pt>
                <c:pt idx="1675">
                  <c:v>127.9999923706055</c:v>
                </c:pt>
                <c:pt idx="1676">
                  <c:v>128.1000061035156</c:v>
                </c:pt>
                <c:pt idx="1677">
                  <c:v>128.2000122070312</c:v>
                </c:pt>
                <c:pt idx="1678">
                  <c:v>128.2999877929687</c:v>
                </c:pt>
                <c:pt idx="1679">
                  <c:v>128.3999938964844</c:v>
                </c:pt>
                <c:pt idx="1680">
                  <c:v>128.5</c:v>
                </c:pt>
                <c:pt idx="1681">
                  <c:v>128.6000061035156</c:v>
                </c:pt>
                <c:pt idx="1682">
                  <c:v>128.7000122070312</c:v>
                </c:pt>
                <c:pt idx="1683">
                  <c:v>128.7999877929687</c:v>
                </c:pt>
                <c:pt idx="1684">
                  <c:v>128.8999938964844</c:v>
                </c:pt>
                <c:pt idx="1685">
                  <c:v>129.0</c:v>
                </c:pt>
                <c:pt idx="1686">
                  <c:v>129.1000061035156</c:v>
                </c:pt>
                <c:pt idx="1687">
                  <c:v>129.2000122070312</c:v>
                </c:pt>
                <c:pt idx="1688">
                  <c:v>129.2999877929687</c:v>
                </c:pt>
                <c:pt idx="1689">
                  <c:v>129.3999938964844</c:v>
                </c:pt>
                <c:pt idx="1690">
                  <c:v>129.5</c:v>
                </c:pt>
                <c:pt idx="1691">
                  <c:v>129.6000061035156</c:v>
                </c:pt>
                <c:pt idx="1692">
                  <c:v>129.7000122070312</c:v>
                </c:pt>
                <c:pt idx="1693">
                  <c:v>129.7999877929687</c:v>
                </c:pt>
                <c:pt idx="1694">
                  <c:v>129.8999938964844</c:v>
                </c:pt>
                <c:pt idx="1695">
                  <c:v>130.0</c:v>
                </c:pt>
                <c:pt idx="1696">
                  <c:v>130.1000061035156</c:v>
                </c:pt>
                <c:pt idx="1697">
                  <c:v>130.2000122070312</c:v>
                </c:pt>
                <c:pt idx="1698">
                  <c:v>130.2999877929687</c:v>
                </c:pt>
                <c:pt idx="1699">
                  <c:v>130.3999938964844</c:v>
                </c:pt>
                <c:pt idx="1700">
                  <c:v>130.5</c:v>
                </c:pt>
                <c:pt idx="1701">
                  <c:v>130.6000061035156</c:v>
                </c:pt>
                <c:pt idx="1702">
                  <c:v>130.7000122070312</c:v>
                </c:pt>
                <c:pt idx="1703">
                  <c:v>130.7999877929687</c:v>
                </c:pt>
                <c:pt idx="1704">
                  <c:v>130.8999938964844</c:v>
                </c:pt>
                <c:pt idx="1705">
                  <c:v>131.0</c:v>
                </c:pt>
                <c:pt idx="1706">
                  <c:v>131.1000061035156</c:v>
                </c:pt>
                <c:pt idx="1707">
                  <c:v>131.2000122070312</c:v>
                </c:pt>
                <c:pt idx="1708">
                  <c:v>131.2999877929687</c:v>
                </c:pt>
                <c:pt idx="1709">
                  <c:v>131.3999938964844</c:v>
                </c:pt>
                <c:pt idx="1710">
                  <c:v>131.5</c:v>
                </c:pt>
                <c:pt idx="1711">
                  <c:v>131.6000061035156</c:v>
                </c:pt>
                <c:pt idx="1712">
                  <c:v>131.7000122070312</c:v>
                </c:pt>
                <c:pt idx="1713">
                  <c:v>131.7999877929687</c:v>
                </c:pt>
                <c:pt idx="1714">
                  <c:v>131.8999938964844</c:v>
                </c:pt>
                <c:pt idx="1715">
                  <c:v>132.0</c:v>
                </c:pt>
                <c:pt idx="1716">
                  <c:v>132.1000061035156</c:v>
                </c:pt>
                <c:pt idx="1717">
                  <c:v>132.2000122070312</c:v>
                </c:pt>
                <c:pt idx="1718">
                  <c:v>132.2999877929687</c:v>
                </c:pt>
                <c:pt idx="1719">
                  <c:v>132.3999938964844</c:v>
                </c:pt>
                <c:pt idx="1720">
                  <c:v>132.5</c:v>
                </c:pt>
                <c:pt idx="1721">
                  <c:v>132.6000061035156</c:v>
                </c:pt>
                <c:pt idx="1722">
                  <c:v>132.7000122070312</c:v>
                </c:pt>
                <c:pt idx="1723">
                  <c:v>132.7999877929687</c:v>
                </c:pt>
                <c:pt idx="1724">
                  <c:v>132.8999938964844</c:v>
                </c:pt>
                <c:pt idx="1725">
                  <c:v>133.0</c:v>
                </c:pt>
                <c:pt idx="1726">
                  <c:v>133.1000061035156</c:v>
                </c:pt>
                <c:pt idx="1727">
                  <c:v>133.2000122070312</c:v>
                </c:pt>
                <c:pt idx="1728">
                  <c:v>133.2999877929687</c:v>
                </c:pt>
                <c:pt idx="1729">
                  <c:v>133.3999938964844</c:v>
                </c:pt>
                <c:pt idx="1730">
                  <c:v>133.5</c:v>
                </c:pt>
                <c:pt idx="1731">
                  <c:v>133.6000061035156</c:v>
                </c:pt>
                <c:pt idx="1732">
                  <c:v>133.7000122070312</c:v>
                </c:pt>
                <c:pt idx="1733">
                  <c:v>133.7999877929687</c:v>
                </c:pt>
                <c:pt idx="1734">
                  <c:v>133.8999938964844</c:v>
                </c:pt>
                <c:pt idx="1735">
                  <c:v>134.0</c:v>
                </c:pt>
                <c:pt idx="1736">
                  <c:v>134.1000061035156</c:v>
                </c:pt>
                <c:pt idx="1737">
                  <c:v>134.2000122070312</c:v>
                </c:pt>
                <c:pt idx="1738">
                  <c:v>134.2999877929687</c:v>
                </c:pt>
                <c:pt idx="1739">
                  <c:v>134.3999938964844</c:v>
                </c:pt>
                <c:pt idx="1740">
                  <c:v>134.5</c:v>
                </c:pt>
                <c:pt idx="1741">
                  <c:v>134.6000061035156</c:v>
                </c:pt>
                <c:pt idx="1742">
                  <c:v>134.7000122070312</c:v>
                </c:pt>
                <c:pt idx="1743">
                  <c:v>134.7999877929687</c:v>
                </c:pt>
                <c:pt idx="1744">
                  <c:v>134.8999938964844</c:v>
                </c:pt>
                <c:pt idx="1745">
                  <c:v>135.0</c:v>
                </c:pt>
                <c:pt idx="1746">
                  <c:v>135.1000061035156</c:v>
                </c:pt>
                <c:pt idx="1747">
                  <c:v>135.2000122070312</c:v>
                </c:pt>
                <c:pt idx="1748">
                  <c:v>135.2999877929687</c:v>
                </c:pt>
                <c:pt idx="1749">
                  <c:v>135.3999938964844</c:v>
                </c:pt>
                <c:pt idx="1750">
                  <c:v>135.5</c:v>
                </c:pt>
                <c:pt idx="1751">
                  <c:v>135.6000061035156</c:v>
                </c:pt>
                <c:pt idx="1752">
                  <c:v>135.7000122070312</c:v>
                </c:pt>
                <c:pt idx="1753">
                  <c:v>135.7999877929687</c:v>
                </c:pt>
                <c:pt idx="1754">
                  <c:v>135.8999938964844</c:v>
                </c:pt>
                <c:pt idx="1755">
                  <c:v>136.0</c:v>
                </c:pt>
                <c:pt idx="1756">
                  <c:v>136.1000061035156</c:v>
                </c:pt>
                <c:pt idx="1757">
                  <c:v>136.2000122070312</c:v>
                </c:pt>
                <c:pt idx="1758">
                  <c:v>136.2999877929687</c:v>
                </c:pt>
                <c:pt idx="1759">
                  <c:v>136.3999938964844</c:v>
                </c:pt>
                <c:pt idx="1760">
                  <c:v>136.5</c:v>
                </c:pt>
                <c:pt idx="1761">
                  <c:v>136.6000061035156</c:v>
                </c:pt>
                <c:pt idx="1762">
                  <c:v>136.7000122070312</c:v>
                </c:pt>
                <c:pt idx="1763">
                  <c:v>136.7999877929687</c:v>
                </c:pt>
                <c:pt idx="1764">
                  <c:v>136.8999938964844</c:v>
                </c:pt>
                <c:pt idx="1765">
                  <c:v>137.0</c:v>
                </c:pt>
                <c:pt idx="1766">
                  <c:v>137.1000061035156</c:v>
                </c:pt>
                <c:pt idx="1767">
                  <c:v>137.2000122070312</c:v>
                </c:pt>
                <c:pt idx="1768">
                  <c:v>137.2999877929687</c:v>
                </c:pt>
                <c:pt idx="1769">
                  <c:v>137.3999938964844</c:v>
                </c:pt>
                <c:pt idx="1770">
                  <c:v>137.5</c:v>
                </c:pt>
                <c:pt idx="1771">
                  <c:v>137.6000061035156</c:v>
                </c:pt>
                <c:pt idx="1772">
                  <c:v>137.7000122070312</c:v>
                </c:pt>
                <c:pt idx="1773">
                  <c:v>137.7999877929687</c:v>
                </c:pt>
                <c:pt idx="1774">
                  <c:v>137.8999938964844</c:v>
                </c:pt>
                <c:pt idx="1775">
                  <c:v>138.0</c:v>
                </c:pt>
                <c:pt idx="1776">
                  <c:v>138.1000061035156</c:v>
                </c:pt>
                <c:pt idx="1777">
                  <c:v>138.2000122070312</c:v>
                </c:pt>
                <c:pt idx="1778">
                  <c:v>138.2999877929687</c:v>
                </c:pt>
                <c:pt idx="1779">
                  <c:v>138.3999938964844</c:v>
                </c:pt>
                <c:pt idx="1780">
                  <c:v>138.5</c:v>
                </c:pt>
                <c:pt idx="1781">
                  <c:v>138.6000061035156</c:v>
                </c:pt>
                <c:pt idx="1782">
                  <c:v>138.7000122070312</c:v>
                </c:pt>
                <c:pt idx="1783">
                  <c:v>138.7999877929687</c:v>
                </c:pt>
                <c:pt idx="1784">
                  <c:v>138.8999938964844</c:v>
                </c:pt>
                <c:pt idx="1785">
                  <c:v>139.0</c:v>
                </c:pt>
                <c:pt idx="1786">
                  <c:v>139.1000061035156</c:v>
                </c:pt>
                <c:pt idx="1787">
                  <c:v>139.2000122070312</c:v>
                </c:pt>
                <c:pt idx="1788">
                  <c:v>139.2999877929687</c:v>
                </c:pt>
                <c:pt idx="1789">
                  <c:v>139.3999938964844</c:v>
                </c:pt>
                <c:pt idx="1790">
                  <c:v>139.5</c:v>
                </c:pt>
                <c:pt idx="1791">
                  <c:v>139.6000061035156</c:v>
                </c:pt>
                <c:pt idx="1792">
                  <c:v>139.7000122070312</c:v>
                </c:pt>
                <c:pt idx="1793">
                  <c:v>139.7999877929687</c:v>
                </c:pt>
                <c:pt idx="1794">
                  <c:v>139.8999938964844</c:v>
                </c:pt>
                <c:pt idx="1795">
                  <c:v>140.0</c:v>
                </c:pt>
                <c:pt idx="1796">
                  <c:v>140.1000061035156</c:v>
                </c:pt>
                <c:pt idx="1797">
                  <c:v>140.2000122070312</c:v>
                </c:pt>
                <c:pt idx="1798">
                  <c:v>140.2999877929687</c:v>
                </c:pt>
                <c:pt idx="1799">
                  <c:v>140.3999938964844</c:v>
                </c:pt>
                <c:pt idx="1800">
                  <c:v>140.5</c:v>
                </c:pt>
                <c:pt idx="1801">
                  <c:v>140.6000061035156</c:v>
                </c:pt>
                <c:pt idx="1802">
                  <c:v>140.7000122070312</c:v>
                </c:pt>
                <c:pt idx="1803">
                  <c:v>140.7999877929687</c:v>
                </c:pt>
                <c:pt idx="1804">
                  <c:v>140.8999938964844</c:v>
                </c:pt>
                <c:pt idx="1805">
                  <c:v>141.0</c:v>
                </c:pt>
                <c:pt idx="1806">
                  <c:v>141.1000061035156</c:v>
                </c:pt>
                <c:pt idx="1807">
                  <c:v>141.2000122070312</c:v>
                </c:pt>
                <c:pt idx="1808">
                  <c:v>141.2999877929687</c:v>
                </c:pt>
                <c:pt idx="1809">
                  <c:v>141.3999938964844</c:v>
                </c:pt>
                <c:pt idx="1810">
                  <c:v>141.5</c:v>
                </c:pt>
                <c:pt idx="1811">
                  <c:v>141.6000061035156</c:v>
                </c:pt>
                <c:pt idx="1812">
                  <c:v>141.7000122070312</c:v>
                </c:pt>
                <c:pt idx="1813">
                  <c:v>141.7999877929687</c:v>
                </c:pt>
                <c:pt idx="1814">
                  <c:v>141.8999938964844</c:v>
                </c:pt>
                <c:pt idx="1815">
                  <c:v>142.0</c:v>
                </c:pt>
                <c:pt idx="1816">
                  <c:v>142.1000061035156</c:v>
                </c:pt>
                <c:pt idx="1817">
                  <c:v>142.2000122070312</c:v>
                </c:pt>
                <c:pt idx="1818">
                  <c:v>142.2999877929687</c:v>
                </c:pt>
                <c:pt idx="1819">
                  <c:v>142.3999938964844</c:v>
                </c:pt>
                <c:pt idx="1820">
                  <c:v>142.5</c:v>
                </c:pt>
                <c:pt idx="1821">
                  <c:v>142.6000061035156</c:v>
                </c:pt>
                <c:pt idx="1822">
                  <c:v>142.7000122070312</c:v>
                </c:pt>
                <c:pt idx="1823">
                  <c:v>142.7999877929687</c:v>
                </c:pt>
                <c:pt idx="1824">
                  <c:v>142.8999938964844</c:v>
                </c:pt>
                <c:pt idx="1825">
                  <c:v>143.0</c:v>
                </c:pt>
                <c:pt idx="1826">
                  <c:v>143.1000061035156</c:v>
                </c:pt>
                <c:pt idx="1827">
                  <c:v>143.2000122070312</c:v>
                </c:pt>
                <c:pt idx="1828">
                  <c:v>143.2999877929687</c:v>
                </c:pt>
                <c:pt idx="1829">
                  <c:v>143.3999938964844</c:v>
                </c:pt>
                <c:pt idx="1830">
                  <c:v>143.5</c:v>
                </c:pt>
                <c:pt idx="1831">
                  <c:v>143.6000061035156</c:v>
                </c:pt>
                <c:pt idx="1832">
                  <c:v>143.7000122070312</c:v>
                </c:pt>
                <c:pt idx="1833">
                  <c:v>143.7999877929687</c:v>
                </c:pt>
                <c:pt idx="1834">
                  <c:v>143.8999938964844</c:v>
                </c:pt>
                <c:pt idx="1835">
                  <c:v>144.0</c:v>
                </c:pt>
                <c:pt idx="1836">
                  <c:v>144.1000061035156</c:v>
                </c:pt>
                <c:pt idx="1837">
                  <c:v>144.2000122070312</c:v>
                </c:pt>
                <c:pt idx="1838">
                  <c:v>144.2999877929687</c:v>
                </c:pt>
                <c:pt idx="1839">
                  <c:v>144.3999938964844</c:v>
                </c:pt>
                <c:pt idx="1840">
                  <c:v>144.5</c:v>
                </c:pt>
                <c:pt idx="1841">
                  <c:v>144.6000061035156</c:v>
                </c:pt>
                <c:pt idx="1842">
                  <c:v>144.7000122070312</c:v>
                </c:pt>
                <c:pt idx="1843">
                  <c:v>144.7999877929687</c:v>
                </c:pt>
                <c:pt idx="1844">
                  <c:v>144.8999938964844</c:v>
                </c:pt>
                <c:pt idx="1845">
                  <c:v>145.0</c:v>
                </c:pt>
                <c:pt idx="1846">
                  <c:v>145.1000061035156</c:v>
                </c:pt>
                <c:pt idx="1847">
                  <c:v>145.2000122070312</c:v>
                </c:pt>
                <c:pt idx="1848">
                  <c:v>145.2999877929687</c:v>
                </c:pt>
                <c:pt idx="1849">
                  <c:v>145.3999938964844</c:v>
                </c:pt>
                <c:pt idx="1850">
                  <c:v>145.5</c:v>
                </c:pt>
                <c:pt idx="1851">
                  <c:v>145.6000061035156</c:v>
                </c:pt>
                <c:pt idx="1852">
                  <c:v>145.7000122070312</c:v>
                </c:pt>
                <c:pt idx="1853">
                  <c:v>145.7999877929687</c:v>
                </c:pt>
                <c:pt idx="1854">
                  <c:v>145.8999938964844</c:v>
                </c:pt>
                <c:pt idx="1855">
                  <c:v>146.0</c:v>
                </c:pt>
                <c:pt idx="1856">
                  <c:v>146.1000061035156</c:v>
                </c:pt>
                <c:pt idx="1857">
                  <c:v>146.2000122070312</c:v>
                </c:pt>
                <c:pt idx="1858">
                  <c:v>146.2999877929687</c:v>
                </c:pt>
                <c:pt idx="1859">
                  <c:v>146.3999938964844</c:v>
                </c:pt>
                <c:pt idx="1860">
                  <c:v>146.5</c:v>
                </c:pt>
                <c:pt idx="1861">
                  <c:v>146.6000061035156</c:v>
                </c:pt>
                <c:pt idx="1862">
                  <c:v>146.7000122070312</c:v>
                </c:pt>
                <c:pt idx="1863">
                  <c:v>146.7999877929687</c:v>
                </c:pt>
                <c:pt idx="1864">
                  <c:v>146.8999938964844</c:v>
                </c:pt>
                <c:pt idx="1865">
                  <c:v>147.0</c:v>
                </c:pt>
                <c:pt idx="1866">
                  <c:v>147.1000061035156</c:v>
                </c:pt>
                <c:pt idx="1867">
                  <c:v>147.2000122070312</c:v>
                </c:pt>
                <c:pt idx="1868">
                  <c:v>147.2999877929687</c:v>
                </c:pt>
                <c:pt idx="1869">
                  <c:v>147.3999938964844</c:v>
                </c:pt>
                <c:pt idx="1870">
                  <c:v>147.5</c:v>
                </c:pt>
                <c:pt idx="1871">
                  <c:v>147.6000061035156</c:v>
                </c:pt>
                <c:pt idx="1872">
                  <c:v>147.7000122070312</c:v>
                </c:pt>
                <c:pt idx="1873">
                  <c:v>147.7999877929687</c:v>
                </c:pt>
                <c:pt idx="1874">
                  <c:v>147.8999938964844</c:v>
                </c:pt>
                <c:pt idx="1875">
                  <c:v>148.0</c:v>
                </c:pt>
                <c:pt idx="1876">
                  <c:v>148.1000061035156</c:v>
                </c:pt>
                <c:pt idx="1877">
                  <c:v>148.2000122070312</c:v>
                </c:pt>
                <c:pt idx="1878">
                  <c:v>148.2999877929687</c:v>
                </c:pt>
                <c:pt idx="1879">
                  <c:v>148.3999938964844</c:v>
                </c:pt>
                <c:pt idx="1880">
                  <c:v>148.5</c:v>
                </c:pt>
                <c:pt idx="1881">
                  <c:v>148.6000061035156</c:v>
                </c:pt>
                <c:pt idx="1882">
                  <c:v>148.7000122070312</c:v>
                </c:pt>
                <c:pt idx="1883">
                  <c:v>148.7999877929687</c:v>
                </c:pt>
                <c:pt idx="1884">
                  <c:v>148.8999938964844</c:v>
                </c:pt>
                <c:pt idx="1885">
                  <c:v>149.0</c:v>
                </c:pt>
                <c:pt idx="1886">
                  <c:v>149.1000061035156</c:v>
                </c:pt>
                <c:pt idx="1887">
                  <c:v>149.2000122070312</c:v>
                </c:pt>
                <c:pt idx="1888">
                  <c:v>149.2999877929687</c:v>
                </c:pt>
                <c:pt idx="1889">
                  <c:v>149.3999938964844</c:v>
                </c:pt>
                <c:pt idx="1890">
                  <c:v>149.5</c:v>
                </c:pt>
                <c:pt idx="1891">
                  <c:v>149.6000061035156</c:v>
                </c:pt>
                <c:pt idx="1892">
                  <c:v>149.7000122070312</c:v>
                </c:pt>
                <c:pt idx="1893">
                  <c:v>149.7999877929687</c:v>
                </c:pt>
                <c:pt idx="1894">
                  <c:v>149.8999938964844</c:v>
                </c:pt>
                <c:pt idx="1895">
                  <c:v>150.0</c:v>
                </c:pt>
                <c:pt idx="1896">
                  <c:v>150.1000061035156</c:v>
                </c:pt>
                <c:pt idx="1897">
                  <c:v>150.2000122070312</c:v>
                </c:pt>
                <c:pt idx="1898">
                  <c:v>150.2999877929687</c:v>
                </c:pt>
                <c:pt idx="1899">
                  <c:v>150.3999938964844</c:v>
                </c:pt>
                <c:pt idx="1900">
                  <c:v>150.5</c:v>
                </c:pt>
                <c:pt idx="1901">
                  <c:v>150.6000061035156</c:v>
                </c:pt>
                <c:pt idx="1902">
                  <c:v>150.7000122070312</c:v>
                </c:pt>
                <c:pt idx="1903">
                  <c:v>150.7999877929687</c:v>
                </c:pt>
                <c:pt idx="1904">
                  <c:v>150.8999938964844</c:v>
                </c:pt>
                <c:pt idx="1905">
                  <c:v>151.0</c:v>
                </c:pt>
                <c:pt idx="1906">
                  <c:v>151.1000061035156</c:v>
                </c:pt>
                <c:pt idx="1907">
                  <c:v>151.2000122070312</c:v>
                </c:pt>
                <c:pt idx="1908">
                  <c:v>151.2999877929687</c:v>
                </c:pt>
                <c:pt idx="1909">
                  <c:v>151.3999938964844</c:v>
                </c:pt>
                <c:pt idx="1910">
                  <c:v>151.5</c:v>
                </c:pt>
                <c:pt idx="1911">
                  <c:v>151.6000061035156</c:v>
                </c:pt>
                <c:pt idx="1912">
                  <c:v>151.7000122070312</c:v>
                </c:pt>
                <c:pt idx="1913">
                  <c:v>151.7999877929687</c:v>
                </c:pt>
                <c:pt idx="1914">
                  <c:v>151.8999938964844</c:v>
                </c:pt>
                <c:pt idx="1915">
                  <c:v>152.0</c:v>
                </c:pt>
                <c:pt idx="1916">
                  <c:v>152.1000061035156</c:v>
                </c:pt>
                <c:pt idx="1917">
                  <c:v>152.2000122070312</c:v>
                </c:pt>
                <c:pt idx="1918">
                  <c:v>152.2999877929687</c:v>
                </c:pt>
                <c:pt idx="1919">
                  <c:v>152.3999938964844</c:v>
                </c:pt>
                <c:pt idx="1920">
                  <c:v>152.5</c:v>
                </c:pt>
                <c:pt idx="1921">
                  <c:v>152.6000061035156</c:v>
                </c:pt>
                <c:pt idx="1922">
                  <c:v>152.7000122070312</c:v>
                </c:pt>
                <c:pt idx="1923">
                  <c:v>152.7999877929687</c:v>
                </c:pt>
                <c:pt idx="1924">
                  <c:v>152.8999938964844</c:v>
                </c:pt>
                <c:pt idx="1925">
                  <c:v>153.0</c:v>
                </c:pt>
                <c:pt idx="1926">
                  <c:v>153.1000061035156</c:v>
                </c:pt>
                <c:pt idx="1927">
                  <c:v>153.2000122070312</c:v>
                </c:pt>
                <c:pt idx="1928">
                  <c:v>153.2999877929687</c:v>
                </c:pt>
                <c:pt idx="1929">
                  <c:v>153.3999938964844</c:v>
                </c:pt>
                <c:pt idx="1930">
                  <c:v>153.5</c:v>
                </c:pt>
                <c:pt idx="1931">
                  <c:v>153.6000061035156</c:v>
                </c:pt>
                <c:pt idx="1932">
                  <c:v>153.7000122070312</c:v>
                </c:pt>
                <c:pt idx="1933">
                  <c:v>153.7999877929687</c:v>
                </c:pt>
                <c:pt idx="1934">
                  <c:v>153.8999938964844</c:v>
                </c:pt>
                <c:pt idx="1935">
                  <c:v>154.0</c:v>
                </c:pt>
                <c:pt idx="1936">
                  <c:v>154.1000061035156</c:v>
                </c:pt>
                <c:pt idx="1937">
                  <c:v>154.2000122070312</c:v>
                </c:pt>
                <c:pt idx="1938">
                  <c:v>154.2999877929687</c:v>
                </c:pt>
                <c:pt idx="1939">
                  <c:v>154.3999938964844</c:v>
                </c:pt>
                <c:pt idx="1940">
                  <c:v>154.5</c:v>
                </c:pt>
                <c:pt idx="1941">
                  <c:v>154.6000061035156</c:v>
                </c:pt>
                <c:pt idx="1942">
                  <c:v>154.7000122070312</c:v>
                </c:pt>
                <c:pt idx="1943">
                  <c:v>154.7999877929687</c:v>
                </c:pt>
                <c:pt idx="1944">
                  <c:v>154.8999938964844</c:v>
                </c:pt>
                <c:pt idx="1945">
                  <c:v>155.0</c:v>
                </c:pt>
                <c:pt idx="1946">
                  <c:v>155.1000061035156</c:v>
                </c:pt>
                <c:pt idx="1947">
                  <c:v>155.2000122070312</c:v>
                </c:pt>
                <c:pt idx="1948">
                  <c:v>155.2999877929687</c:v>
                </c:pt>
                <c:pt idx="1949">
                  <c:v>155.3999938964844</c:v>
                </c:pt>
                <c:pt idx="1950">
                  <c:v>155.5</c:v>
                </c:pt>
                <c:pt idx="1951">
                  <c:v>155.6000061035156</c:v>
                </c:pt>
                <c:pt idx="1952">
                  <c:v>155.7000122070312</c:v>
                </c:pt>
                <c:pt idx="1953">
                  <c:v>155.7999877929687</c:v>
                </c:pt>
                <c:pt idx="1954">
                  <c:v>155.8999938964844</c:v>
                </c:pt>
                <c:pt idx="1955">
                  <c:v>156.0</c:v>
                </c:pt>
                <c:pt idx="1956">
                  <c:v>156.1000061035156</c:v>
                </c:pt>
                <c:pt idx="1957">
                  <c:v>156.2000122070312</c:v>
                </c:pt>
                <c:pt idx="1958">
                  <c:v>156.2999877929687</c:v>
                </c:pt>
                <c:pt idx="1959">
                  <c:v>156.3999938964844</c:v>
                </c:pt>
                <c:pt idx="1960">
                  <c:v>156.5</c:v>
                </c:pt>
                <c:pt idx="1961">
                  <c:v>156.6000061035156</c:v>
                </c:pt>
                <c:pt idx="1962">
                  <c:v>156.7000122070312</c:v>
                </c:pt>
                <c:pt idx="1963">
                  <c:v>156.7999877929687</c:v>
                </c:pt>
                <c:pt idx="1964">
                  <c:v>156.8999938964844</c:v>
                </c:pt>
                <c:pt idx="1965">
                  <c:v>157.0</c:v>
                </c:pt>
                <c:pt idx="1966">
                  <c:v>157.1000061035156</c:v>
                </c:pt>
                <c:pt idx="1967">
                  <c:v>157.2000122070312</c:v>
                </c:pt>
                <c:pt idx="1968">
                  <c:v>157.2999877929687</c:v>
                </c:pt>
                <c:pt idx="1969">
                  <c:v>157.3999938964844</c:v>
                </c:pt>
                <c:pt idx="1970">
                  <c:v>157.5</c:v>
                </c:pt>
                <c:pt idx="1971">
                  <c:v>157.6000061035156</c:v>
                </c:pt>
                <c:pt idx="1972">
                  <c:v>157.7000122070312</c:v>
                </c:pt>
                <c:pt idx="1973">
                  <c:v>157.7999877929687</c:v>
                </c:pt>
                <c:pt idx="1974">
                  <c:v>157.8999938964844</c:v>
                </c:pt>
                <c:pt idx="1975">
                  <c:v>158.0</c:v>
                </c:pt>
                <c:pt idx="1976">
                  <c:v>158.1000061035156</c:v>
                </c:pt>
                <c:pt idx="1977">
                  <c:v>158.2000122070312</c:v>
                </c:pt>
                <c:pt idx="1978">
                  <c:v>158.2999877929687</c:v>
                </c:pt>
                <c:pt idx="1979">
                  <c:v>158.3999938964844</c:v>
                </c:pt>
                <c:pt idx="1980">
                  <c:v>158.5</c:v>
                </c:pt>
                <c:pt idx="1981">
                  <c:v>158.6000061035156</c:v>
                </c:pt>
                <c:pt idx="1982">
                  <c:v>158.7000122070312</c:v>
                </c:pt>
                <c:pt idx="1983">
                  <c:v>158.7999877929687</c:v>
                </c:pt>
                <c:pt idx="1984">
                  <c:v>158.8999938964844</c:v>
                </c:pt>
                <c:pt idx="1985">
                  <c:v>159.0</c:v>
                </c:pt>
                <c:pt idx="1986">
                  <c:v>159.1000061035156</c:v>
                </c:pt>
                <c:pt idx="1987">
                  <c:v>159.2000122070312</c:v>
                </c:pt>
                <c:pt idx="1988">
                  <c:v>159.2999877929687</c:v>
                </c:pt>
                <c:pt idx="1989">
                  <c:v>159.3999938964844</c:v>
                </c:pt>
                <c:pt idx="1990">
                  <c:v>159.5</c:v>
                </c:pt>
                <c:pt idx="1991">
                  <c:v>159.6000061035156</c:v>
                </c:pt>
                <c:pt idx="1992">
                  <c:v>159.7000122070312</c:v>
                </c:pt>
                <c:pt idx="1993">
                  <c:v>159.7999877929687</c:v>
                </c:pt>
                <c:pt idx="1994">
                  <c:v>159.8999938964844</c:v>
                </c:pt>
                <c:pt idx="1995">
                  <c:v>160.0</c:v>
                </c:pt>
                <c:pt idx="1996">
                  <c:v>160.1000061035156</c:v>
                </c:pt>
                <c:pt idx="1997">
                  <c:v>160.2000122070312</c:v>
                </c:pt>
                <c:pt idx="1998">
                  <c:v>160.2999877929687</c:v>
                </c:pt>
                <c:pt idx="1999">
                  <c:v>160.3999938964844</c:v>
                </c:pt>
                <c:pt idx="2000">
                  <c:v>160.5</c:v>
                </c:pt>
                <c:pt idx="2001">
                  <c:v>160.6000061035156</c:v>
                </c:pt>
                <c:pt idx="2002">
                  <c:v>160.7000122070312</c:v>
                </c:pt>
                <c:pt idx="2003">
                  <c:v>160.7999877929687</c:v>
                </c:pt>
                <c:pt idx="2004">
                  <c:v>160.8999938964844</c:v>
                </c:pt>
                <c:pt idx="2005">
                  <c:v>161.0</c:v>
                </c:pt>
                <c:pt idx="2006">
                  <c:v>161.1000061035156</c:v>
                </c:pt>
                <c:pt idx="2007">
                  <c:v>161.2000122070312</c:v>
                </c:pt>
                <c:pt idx="2008">
                  <c:v>161.2999877929687</c:v>
                </c:pt>
                <c:pt idx="2009">
                  <c:v>161.3999938964844</c:v>
                </c:pt>
                <c:pt idx="2010">
                  <c:v>161.5</c:v>
                </c:pt>
                <c:pt idx="2011">
                  <c:v>161.6000061035156</c:v>
                </c:pt>
                <c:pt idx="2012">
                  <c:v>161.7000122070312</c:v>
                </c:pt>
                <c:pt idx="2013">
                  <c:v>161.7999877929687</c:v>
                </c:pt>
                <c:pt idx="2014">
                  <c:v>161.8999938964844</c:v>
                </c:pt>
                <c:pt idx="2015">
                  <c:v>162.0</c:v>
                </c:pt>
                <c:pt idx="2016">
                  <c:v>162.1000061035156</c:v>
                </c:pt>
                <c:pt idx="2017">
                  <c:v>162.2000122070312</c:v>
                </c:pt>
                <c:pt idx="2018">
                  <c:v>162.2999877929687</c:v>
                </c:pt>
                <c:pt idx="2019">
                  <c:v>162.3999938964844</c:v>
                </c:pt>
                <c:pt idx="2020">
                  <c:v>162.5</c:v>
                </c:pt>
                <c:pt idx="2021">
                  <c:v>162.6000061035156</c:v>
                </c:pt>
                <c:pt idx="2022">
                  <c:v>162.7000122070312</c:v>
                </c:pt>
                <c:pt idx="2023">
                  <c:v>162.7999877929687</c:v>
                </c:pt>
                <c:pt idx="2024">
                  <c:v>162.8999938964844</c:v>
                </c:pt>
                <c:pt idx="2025">
                  <c:v>163.0</c:v>
                </c:pt>
                <c:pt idx="2026">
                  <c:v>163.1000061035156</c:v>
                </c:pt>
                <c:pt idx="2027">
                  <c:v>163.2000122070312</c:v>
                </c:pt>
                <c:pt idx="2028">
                  <c:v>163.2999877929687</c:v>
                </c:pt>
                <c:pt idx="2029">
                  <c:v>163.3999938964844</c:v>
                </c:pt>
                <c:pt idx="2030">
                  <c:v>163.5</c:v>
                </c:pt>
                <c:pt idx="2031">
                  <c:v>163.6000061035156</c:v>
                </c:pt>
                <c:pt idx="2032">
                  <c:v>163.7000122070312</c:v>
                </c:pt>
                <c:pt idx="2033">
                  <c:v>163.7999877929687</c:v>
                </c:pt>
                <c:pt idx="2034">
                  <c:v>163.8999938964844</c:v>
                </c:pt>
                <c:pt idx="2035">
                  <c:v>164.0</c:v>
                </c:pt>
                <c:pt idx="2036">
                  <c:v>164.1000061035156</c:v>
                </c:pt>
                <c:pt idx="2037">
                  <c:v>164.2000122070312</c:v>
                </c:pt>
                <c:pt idx="2038">
                  <c:v>164.2999877929687</c:v>
                </c:pt>
                <c:pt idx="2039">
                  <c:v>164.3999938964844</c:v>
                </c:pt>
                <c:pt idx="2040">
                  <c:v>164.5</c:v>
                </c:pt>
                <c:pt idx="2041">
                  <c:v>164.6000061035156</c:v>
                </c:pt>
                <c:pt idx="2042">
                  <c:v>164.7000122070312</c:v>
                </c:pt>
                <c:pt idx="2043">
                  <c:v>164.7999877929687</c:v>
                </c:pt>
                <c:pt idx="2044">
                  <c:v>164.8999938964844</c:v>
                </c:pt>
                <c:pt idx="2045">
                  <c:v>165.0</c:v>
                </c:pt>
                <c:pt idx="2046">
                  <c:v>165.1000061035156</c:v>
                </c:pt>
                <c:pt idx="2047">
                  <c:v>165.2000122070312</c:v>
                </c:pt>
                <c:pt idx="2048">
                  <c:v>165.2999877929687</c:v>
                </c:pt>
                <c:pt idx="2049">
                  <c:v>165.3999938964844</c:v>
                </c:pt>
                <c:pt idx="2050">
                  <c:v>165.5</c:v>
                </c:pt>
                <c:pt idx="2051">
                  <c:v>165.6000061035156</c:v>
                </c:pt>
                <c:pt idx="2052">
                  <c:v>165.7000122070312</c:v>
                </c:pt>
                <c:pt idx="2053">
                  <c:v>165.7999877929687</c:v>
                </c:pt>
                <c:pt idx="2054">
                  <c:v>165.8999938964844</c:v>
                </c:pt>
                <c:pt idx="2055">
                  <c:v>166.0</c:v>
                </c:pt>
                <c:pt idx="2056">
                  <c:v>166.1000061035156</c:v>
                </c:pt>
                <c:pt idx="2057">
                  <c:v>166.2000122070312</c:v>
                </c:pt>
                <c:pt idx="2058">
                  <c:v>166.2999877929687</c:v>
                </c:pt>
                <c:pt idx="2059">
                  <c:v>166.3999938964844</c:v>
                </c:pt>
                <c:pt idx="2060">
                  <c:v>166.5</c:v>
                </c:pt>
                <c:pt idx="2061">
                  <c:v>166.6000061035156</c:v>
                </c:pt>
                <c:pt idx="2062">
                  <c:v>166.7000122070312</c:v>
                </c:pt>
                <c:pt idx="2063">
                  <c:v>166.7999877929687</c:v>
                </c:pt>
                <c:pt idx="2064">
                  <c:v>166.8999938964844</c:v>
                </c:pt>
                <c:pt idx="2065">
                  <c:v>167.0</c:v>
                </c:pt>
                <c:pt idx="2066">
                  <c:v>167.1000061035156</c:v>
                </c:pt>
                <c:pt idx="2067">
                  <c:v>167.2000122070312</c:v>
                </c:pt>
                <c:pt idx="2068">
                  <c:v>167.2999877929687</c:v>
                </c:pt>
                <c:pt idx="2069">
                  <c:v>167.3999938964844</c:v>
                </c:pt>
                <c:pt idx="2070">
                  <c:v>167.5</c:v>
                </c:pt>
                <c:pt idx="2071">
                  <c:v>167.6000061035156</c:v>
                </c:pt>
                <c:pt idx="2072">
                  <c:v>167.7000122070312</c:v>
                </c:pt>
                <c:pt idx="2073">
                  <c:v>167.7999877929687</c:v>
                </c:pt>
                <c:pt idx="2074">
                  <c:v>167.8999938964844</c:v>
                </c:pt>
                <c:pt idx="2075">
                  <c:v>168.0</c:v>
                </c:pt>
                <c:pt idx="2076">
                  <c:v>168.1000061035156</c:v>
                </c:pt>
                <c:pt idx="2077">
                  <c:v>168.2000122070312</c:v>
                </c:pt>
                <c:pt idx="2078">
                  <c:v>168.2999877929687</c:v>
                </c:pt>
                <c:pt idx="2079">
                  <c:v>168.3999938964844</c:v>
                </c:pt>
                <c:pt idx="2080">
                  <c:v>168.5</c:v>
                </c:pt>
                <c:pt idx="2081">
                  <c:v>168.6000061035156</c:v>
                </c:pt>
                <c:pt idx="2082">
                  <c:v>168.7000122070312</c:v>
                </c:pt>
                <c:pt idx="2083">
                  <c:v>168.7999877929687</c:v>
                </c:pt>
                <c:pt idx="2084">
                  <c:v>168.8999938964844</c:v>
                </c:pt>
                <c:pt idx="2085">
                  <c:v>169.0</c:v>
                </c:pt>
                <c:pt idx="2086">
                  <c:v>169.1000061035156</c:v>
                </c:pt>
                <c:pt idx="2087">
                  <c:v>169.2000122070312</c:v>
                </c:pt>
                <c:pt idx="2088">
                  <c:v>169.2999877929687</c:v>
                </c:pt>
                <c:pt idx="2089">
                  <c:v>169.3999938964844</c:v>
                </c:pt>
                <c:pt idx="2090">
                  <c:v>169.5</c:v>
                </c:pt>
                <c:pt idx="2091">
                  <c:v>169.6000061035156</c:v>
                </c:pt>
                <c:pt idx="2092">
                  <c:v>169.7000122070312</c:v>
                </c:pt>
                <c:pt idx="2093">
                  <c:v>169.7999877929687</c:v>
                </c:pt>
                <c:pt idx="2094">
                  <c:v>169.8999938964844</c:v>
                </c:pt>
                <c:pt idx="2095">
                  <c:v>170.0</c:v>
                </c:pt>
                <c:pt idx="2096">
                  <c:v>170.1000061035156</c:v>
                </c:pt>
                <c:pt idx="2097">
                  <c:v>170.2000122070312</c:v>
                </c:pt>
                <c:pt idx="2098">
                  <c:v>170.2999877929687</c:v>
                </c:pt>
                <c:pt idx="2099">
                  <c:v>170.3999938964844</c:v>
                </c:pt>
                <c:pt idx="2100">
                  <c:v>170.5</c:v>
                </c:pt>
                <c:pt idx="2101">
                  <c:v>170.6000061035156</c:v>
                </c:pt>
                <c:pt idx="2102">
                  <c:v>170.7000122070312</c:v>
                </c:pt>
                <c:pt idx="2103">
                  <c:v>170.7999877929687</c:v>
                </c:pt>
                <c:pt idx="2104">
                  <c:v>170.8999938964844</c:v>
                </c:pt>
                <c:pt idx="2105">
                  <c:v>171.0</c:v>
                </c:pt>
                <c:pt idx="2106">
                  <c:v>171.1000061035156</c:v>
                </c:pt>
                <c:pt idx="2107">
                  <c:v>171.2000122070312</c:v>
                </c:pt>
                <c:pt idx="2108">
                  <c:v>171.2999877929687</c:v>
                </c:pt>
                <c:pt idx="2109">
                  <c:v>171.3999938964844</c:v>
                </c:pt>
                <c:pt idx="2110">
                  <c:v>171.5</c:v>
                </c:pt>
                <c:pt idx="2111">
                  <c:v>171.6000061035156</c:v>
                </c:pt>
                <c:pt idx="2112">
                  <c:v>171.7000122070312</c:v>
                </c:pt>
                <c:pt idx="2113">
                  <c:v>171.7999877929687</c:v>
                </c:pt>
                <c:pt idx="2114">
                  <c:v>171.8999938964844</c:v>
                </c:pt>
                <c:pt idx="2115">
                  <c:v>172.0</c:v>
                </c:pt>
                <c:pt idx="2116">
                  <c:v>172.1000061035156</c:v>
                </c:pt>
                <c:pt idx="2117">
                  <c:v>172.2000122070312</c:v>
                </c:pt>
                <c:pt idx="2118">
                  <c:v>172.2999877929687</c:v>
                </c:pt>
                <c:pt idx="2119">
                  <c:v>172.3999938964844</c:v>
                </c:pt>
                <c:pt idx="2120">
                  <c:v>172.5</c:v>
                </c:pt>
                <c:pt idx="2121">
                  <c:v>172.6000061035156</c:v>
                </c:pt>
                <c:pt idx="2122">
                  <c:v>172.7000122070312</c:v>
                </c:pt>
                <c:pt idx="2123">
                  <c:v>172.7999877929687</c:v>
                </c:pt>
                <c:pt idx="2124">
                  <c:v>172.8999938964844</c:v>
                </c:pt>
                <c:pt idx="2125">
                  <c:v>173.0</c:v>
                </c:pt>
                <c:pt idx="2126">
                  <c:v>173.1000061035156</c:v>
                </c:pt>
                <c:pt idx="2127">
                  <c:v>173.2000122070312</c:v>
                </c:pt>
                <c:pt idx="2128">
                  <c:v>173.2999877929687</c:v>
                </c:pt>
                <c:pt idx="2129">
                  <c:v>173.3999938964844</c:v>
                </c:pt>
                <c:pt idx="2130">
                  <c:v>173.5</c:v>
                </c:pt>
                <c:pt idx="2131">
                  <c:v>173.6000061035156</c:v>
                </c:pt>
                <c:pt idx="2132">
                  <c:v>173.7000122070312</c:v>
                </c:pt>
                <c:pt idx="2133">
                  <c:v>173.7999877929687</c:v>
                </c:pt>
                <c:pt idx="2134">
                  <c:v>173.8999938964844</c:v>
                </c:pt>
                <c:pt idx="2135">
                  <c:v>174.0</c:v>
                </c:pt>
                <c:pt idx="2136">
                  <c:v>174.1000061035156</c:v>
                </c:pt>
                <c:pt idx="2137">
                  <c:v>174.2000122070312</c:v>
                </c:pt>
                <c:pt idx="2138">
                  <c:v>174.2999877929687</c:v>
                </c:pt>
                <c:pt idx="2139">
                  <c:v>174.3999938964844</c:v>
                </c:pt>
                <c:pt idx="2140">
                  <c:v>174.5</c:v>
                </c:pt>
                <c:pt idx="2141">
                  <c:v>174.6000061035156</c:v>
                </c:pt>
                <c:pt idx="2142">
                  <c:v>174.7000122070312</c:v>
                </c:pt>
                <c:pt idx="2143">
                  <c:v>174.7999877929687</c:v>
                </c:pt>
                <c:pt idx="2144">
                  <c:v>174.8999938964844</c:v>
                </c:pt>
                <c:pt idx="2145">
                  <c:v>175.0</c:v>
                </c:pt>
                <c:pt idx="2146">
                  <c:v>175.1000061035156</c:v>
                </c:pt>
                <c:pt idx="2147">
                  <c:v>175.2000122070312</c:v>
                </c:pt>
                <c:pt idx="2148">
                  <c:v>175.2999877929687</c:v>
                </c:pt>
                <c:pt idx="2149">
                  <c:v>175.3999938964844</c:v>
                </c:pt>
                <c:pt idx="2150">
                  <c:v>175.5</c:v>
                </c:pt>
                <c:pt idx="2151">
                  <c:v>175.6000061035156</c:v>
                </c:pt>
                <c:pt idx="2152">
                  <c:v>175.7000122070312</c:v>
                </c:pt>
                <c:pt idx="2153">
                  <c:v>175.7999877929687</c:v>
                </c:pt>
                <c:pt idx="2154">
                  <c:v>175.8999938964844</c:v>
                </c:pt>
                <c:pt idx="2155">
                  <c:v>176.0</c:v>
                </c:pt>
                <c:pt idx="2156">
                  <c:v>176.1000061035156</c:v>
                </c:pt>
                <c:pt idx="2157">
                  <c:v>176.2000122070312</c:v>
                </c:pt>
                <c:pt idx="2158">
                  <c:v>176.2999877929687</c:v>
                </c:pt>
                <c:pt idx="2159">
                  <c:v>176.3999938964844</c:v>
                </c:pt>
                <c:pt idx="2160">
                  <c:v>176.5</c:v>
                </c:pt>
                <c:pt idx="2161">
                  <c:v>176.6000061035156</c:v>
                </c:pt>
                <c:pt idx="2162">
                  <c:v>176.7000122070312</c:v>
                </c:pt>
                <c:pt idx="2163">
                  <c:v>176.7999877929687</c:v>
                </c:pt>
                <c:pt idx="2164">
                  <c:v>176.8999938964844</c:v>
                </c:pt>
                <c:pt idx="2165">
                  <c:v>177.0</c:v>
                </c:pt>
                <c:pt idx="2166">
                  <c:v>177.1000061035156</c:v>
                </c:pt>
                <c:pt idx="2167">
                  <c:v>177.2000122070312</c:v>
                </c:pt>
                <c:pt idx="2168">
                  <c:v>177.2999877929687</c:v>
                </c:pt>
                <c:pt idx="2169">
                  <c:v>177.3999938964844</c:v>
                </c:pt>
                <c:pt idx="2170">
                  <c:v>177.5</c:v>
                </c:pt>
                <c:pt idx="2171">
                  <c:v>177.6000061035156</c:v>
                </c:pt>
                <c:pt idx="2172">
                  <c:v>177.7000122070312</c:v>
                </c:pt>
                <c:pt idx="2173">
                  <c:v>177.7999877929687</c:v>
                </c:pt>
                <c:pt idx="2174">
                  <c:v>177.8999938964844</c:v>
                </c:pt>
                <c:pt idx="2175">
                  <c:v>178.0</c:v>
                </c:pt>
                <c:pt idx="2176">
                  <c:v>178.1000061035156</c:v>
                </c:pt>
                <c:pt idx="2177">
                  <c:v>178.2000122070312</c:v>
                </c:pt>
                <c:pt idx="2178">
                  <c:v>178.2999877929687</c:v>
                </c:pt>
                <c:pt idx="2179">
                  <c:v>178.3999938964844</c:v>
                </c:pt>
                <c:pt idx="2180">
                  <c:v>178.5</c:v>
                </c:pt>
                <c:pt idx="2181">
                  <c:v>178.6000061035156</c:v>
                </c:pt>
                <c:pt idx="2182">
                  <c:v>178.7000122070312</c:v>
                </c:pt>
                <c:pt idx="2183">
                  <c:v>178.7999877929687</c:v>
                </c:pt>
                <c:pt idx="2184">
                  <c:v>178.8999938964844</c:v>
                </c:pt>
                <c:pt idx="2185">
                  <c:v>179.0</c:v>
                </c:pt>
                <c:pt idx="2186">
                  <c:v>179.1000061035156</c:v>
                </c:pt>
                <c:pt idx="2187">
                  <c:v>179.2000122070312</c:v>
                </c:pt>
                <c:pt idx="2188">
                  <c:v>179.2999877929687</c:v>
                </c:pt>
                <c:pt idx="2189">
                  <c:v>179.3999938964844</c:v>
                </c:pt>
                <c:pt idx="2190">
                  <c:v>179.5</c:v>
                </c:pt>
                <c:pt idx="2191">
                  <c:v>179.6000061035156</c:v>
                </c:pt>
                <c:pt idx="2192">
                  <c:v>179.7000122070312</c:v>
                </c:pt>
                <c:pt idx="2193">
                  <c:v>179.7999877929687</c:v>
                </c:pt>
                <c:pt idx="2194">
                  <c:v>179.8999938964844</c:v>
                </c:pt>
                <c:pt idx="2195">
                  <c:v>180.0</c:v>
                </c:pt>
                <c:pt idx="2196">
                  <c:v>180.1000061035156</c:v>
                </c:pt>
                <c:pt idx="2197">
                  <c:v>180.2000122070312</c:v>
                </c:pt>
                <c:pt idx="2198">
                  <c:v>180.2999877929687</c:v>
                </c:pt>
                <c:pt idx="2199">
                  <c:v>180.3999938964844</c:v>
                </c:pt>
                <c:pt idx="2200">
                  <c:v>180.5</c:v>
                </c:pt>
                <c:pt idx="2201">
                  <c:v>180.6000061035156</c:v>
                </c:pt>
                <c:pt idx="2202">
                  <c:v>180.7000122070312</c:v>
                </c:pt>
                <c:pt idx="2203">
                  <c:v>180.7999877929687</c:v>
                </c:pt>
                <c:pt idx="2204">
                  <c:v>180.8999938964844</c:v>
                </c:pt>
                <c:pt idx="2205">
                  <c:v>181.0</c:v>
                </c:pt>
                <c:pt idx="2206">
                  <c:v>181.1000061035156</c:v>
                </c:pt>
                <c:pt idx="2207">
                  <c:v>181.2000122070312</c:v>
                </c:pt>
                <c:pt idx="2208">
                  <c:v>181.2999877929687</c:v>
                </c:pt>
                <c:pt idx="2209">
                  <c:v>181.3999938964844</c:v>
                </c:pt>
                <c:pt idx="2210">
                  <c:v>181.5</c:v>
                </c:pt>
                <c:pt idx="2211">
                  <c:v>181.6000061035156</c:v>
                </c:pt>
                <c:pt idx="2212">
                  <c:v>181.7000122070312</c:v>
                </c:pt>
                <c:pt idx="2213">
                  <c:v>181.7999877929687</c:v>
                </c:pt>
                <c:pt idx="2214">
                  <c:v>181.8999938964844</c:v>
                </c:pt>
                <c:pt idx="2215">
                  <c:v>182.0</c:v>
                </c:pt>
                <c:pt idx="2216">
                  <c:v>182.1000061035156</c:v>
                </c:pt>
                <c:pt idx="2217">
                  <c:v>182.2000122070312</c:v>
                </c:pt>
                <c:pt idx="2218">
                  <c:v>182.2999877929687</c:v>
                </c:pt>
                <c:pt idx="2219">
                  <c:v>182.3999938964844</c:v>
                </c:pt>
                <c:pt idx="2220">
                  <c:v>182.5</c:v>
                </c:pt>
                <c:pt idx="2221">
                  <c:v>182.6000061035156</c:v>
                </c:pt>
                <c:pt idx="2222">
                  <c:v>182.7000122070312</c:v>
                </c:pt>
                <c:pt idx="2223">
                  <c:v>182.7999877929687</c:v>
                </c:pt>
                <c:pt idx="2224">
                  <c:v>182.8999938964844</c:v>
                </c:pt>
                <c:pt idx="2225">
                  <c:v>183.0</c:v>
                </c:pt>
                <c:pt idx="2226">
                  <c:v>183.1000061035156</c:v>
                </c:pt>
                <c:pt idx="2227">
                  <c:v>183.2000122070312</c:v>
                </c:pt>
                <c:pt idx="2228">
                  <c:v>183.2999877929687</c:v>
                </c:pt>
                <c:pt idx="2229">
                  <c:v>183.3999938964844</c:v>
                </c:pt>
                <c:pt idx="2230">
                  <c:v>183.5</c:v>
                </c:pt>
                <c:pt idx="2231">
                  <c:v>183.6000061035156</c:v>
                </c:pt>
                <c:pt idx="2232">
                  <c:v>183.7000122070312</c:v>
                </c:pt>
                <c:pt idx="2233">
                  <c:v>183.7999877929687</c:v>
                </c:pt>
                <c:pt idx="2234">
                  <c:v>183.8999938964844</c:v>
                </c:pt>
                <c:pt idx="2235">
                  <c:v>184.0</c:v>
                </c:pt>
                <c:pt idx="2236">
                  <c:v>184.1000061035156</c:v>
                </c:pt>
                <c:pt idx="2237">
                  <c:v>184.2000122070312</c:v>
                </c:pt>
                <c:pt idx="2238">
                  <c:v>184.2999877929687</c:v>
                </c:pt>
                <c:pt idx="2239">
                  <c:v>184.3999938964844</c:v>
                </c:pt>
                <c:pt idx="2240">
                  <c:v>184.5</c:v>
                </c:pt>
                <c:pt idx="2241">
                  <c:v>184.6000061035156</c:v>
                </c:pt>
                <c:pt idx="2242">
                  <c:v>184.7000122070312</c:v>
                </c:pt>
                <c:pt idx="2243">
                  <c:v>184.7999877929687</c:v>
                </c:pt>
                <c:pt idx="2244">
                  <c:v>184.8999938964844</c:v>
                </c:pt>
                <c:pt idx="2245">
                  <c:v>185.0</c:v>
                </c:pt>
                <c:pt idx="2246">
                  <c:v>185.1000061035156</c:v>
                </c:pt>
                <c:pt idx="2247">
                  <c:v>185.2000122070312</c:v>
                </c:pt>
                <c:pt idx="2248">
                  <c:v>185.2999877929687</c:v>
                </c:pt>
                <c:pt idx="2249">
                  <c:v>185.3999938964844</c:v>
                </c:pt>
                <c:pt idx="2250">
                  <c:v>185.5</c:v>
                </c:pt>
                <c:pt idx="2251">
                  <c:v>185.6000061035156</c:v>
                </c:pt>
                <c:pt idx="2252">
                  <c:v>185.7000122070312</c:v>
                </c:pt>
                <c:pt idx="2253">
                  <c:v>185.7999877929687</c:v>
                </c:pt>
                <c:pt idx="2254">
                  <c:v>185.8999938964844</c:v>
                </c:pt>
                <c:pt idx="2255">
                  <c:v>186.0</c:v>
                </c:pt>
                <c:pt idx="2256">
                  <c:v>186.1000061035156</c:v>
                </c:pt>
                <c:pt idx="2257">
                  <c:v>186.2000122070312</c:v>
                </c:pt>
                <c:pt idx="2258">
                  <c:v>186.2999877929687</c:v>
                </c:pt>
                <c:pt idx="2259">
                  <c:v>186.3999938964844</c:v>
                </c:pt>
                <c:pt idx="2260">
                  <c:v>186.5</c:v>
                </c:pt>
                <c:pt idx="2261">
                  <c:v>186.6000061035156</c:v>
                </c:pt>
                <c:pt idx="2262">
                  <c:v>186.7000122070312</c:v>
                </c:pt>
                <c:pt idx="2263">
                  <c:v>186.7999877929687</c:v>
                </c:pt>
                <c:pt idx="2264">
                  <c:v>186.8999938964844</c:v>
                </c:pt>
                <c:pt idx="2265">
                  <c:v>187.0</c:v>
                </c:pt>
                <c:pt idx="2266">
                  <c:v>187.1000061035156</c:v>
                </c:pt>
                <c:pt idx="2267">
                  <c:v>187.2000122070312</c:v>
                </c:pt>
                <c:pt idx="2268">
                  <c:v>187.2999877929687</c:v>
                </c:pt>
                <c:pt idx="2269">
                  <c:v>187.3999938964844</c:v>
                </c:pt>
                <c:pt idx="2270">
                  <c:v>187.5</c:v>
                </c:pt>
                <c:pt idx="2271">
                  <c:v>187.6000061035156</c:v>
                </c:pt>
                <c:pt idx="2272">
                  <c:v>187.7000122070312</c:v>
                </c:pt>
                <c:pt idx="2273">
                  <c:v>187.7999877929687</c:v>
                </c:pt>
                <c:pt idx="2274">
                  <c:v>187.8999938964844</c:v>
                </c:pt>
                <c:pt idx="2275">
                  <c:v>188.0</c:v>
                </c:pt>
                <c:pt idx="2276">
                  <c:v>188.1000061035156</c:v>
                </c:pt>
                <c:pt idx="2277">
                  <c:v>188.2000122070312</c:v>
                </c:pt>
                <c:pt idx="2278">
                  <c:v>188.2999877929687</c:v>
                </c:pt>
                <c:pt idx="2279">
                  <c:v>188.3999938964844</c:v>
                </c:pt>
                <c:pt idx="2280">
                  <c:v>188.5</c:v>
                </c:pt>
                <c:pt idx="2281">
                  <c:v>188.6000061035156</c:v>
                </c:pt>
                <c:pt idx="2282">
                  <c:v>188.7000122070312</c:v>
                </c:pt>
                <c:pt idx="2283">
                  <c:v>188.7999877929687</c:v>
                </c:pt>
                <c:pt idx="2284">
                  <c:v>188.8999938964844</c:v>
                </c:pt>
                <c:pt idx="2285">
                  <c:v>189.0</c:v>
                </c:pt>
                <c:pt idx="2286">
                  <c:v>189.1000061035156</c:v>
                </c:pt>
                <c:pt idx="2287">
                  <c:v>189.2000122070312</c:v>
                </c:pt>
                <c:pt idx="2288">
                  <c:v>189.2999877929687</c:v>
                </c:pt>
                <c:pt idx="2289">
                  <c:v>189.3999938964844</c:v>
                </c:pt>
                <c:pt idx="2290">
                  <c:v>189.5</c:v>
                </c:pt>
                <c:pt idx="2291">
                  <c:v>189.6000061035156</c:v>
                </c:pt>
                <c:pt idx="2292">
                  <c:v>189.7000122070312</c:v>
                </c:pt>
                <c:pt idx="2293">
                  <c:v>189.7999877929687</c:v>
                </c:pt>
                <c:pt idx="2294">
                  <c:v>189.8999938964844</c:v>
                </c:pt>
                <c:pt idx="2295">
                  <c:v>190.0</c:v>
                </c:pt>
                <c:pt idx="2296">
                  <c:v>190.1000061035156</c:v>
                </c:pt>
                <c:pt idx="2297">
                  <c:v>190.2000122070312</c:v>
                </c:pt>
                <c:pt idx="2298">
                  <c:v>190.2999877929687</c:v>
                </c:pt>
                <c:pt idx="2299">
                  <c:v>190.3999938964844</c:v>
                </c:pt>
                <c:pt idx="2300">
                  <c:v>190.5</c:v>
                </c:pt>
                <c:pt idx="2301">
                  <c:v>190.6000061035156</c:v>
                </c:pt>
                <c:pt idx="2302">
                  <c:v>190.7000122070312</c:v>
                </c:pt>
                <c:pt idx="2303">
                  <c:v>190.7999877929687</c:v>
                </c:pt>
                <c:pt idx="2304">
                  <c:v>190.8999938964844</c:v>
                </c:pt>
                <c:pt idx="2305">
                  <c:v>191.0</c:v>
                </c:pt>
                <c:pt idx="2306">
                  <c:v>191.1000061035156</c:v>
                </c:pt>
                <c:pt idx="2307">
                  <c:v>191.2000122070312</c:v>
                </c:pt>
                <c:pt idx="2308">
                  <c:v>191.2999877929687</c:v>
                </c:pt>
                <c:pt idx="2309">
                  <c:v>191.3999938964844</c:v>
                </c:pt>
                <c:pt idx="2310">
                  <c:v>191.5</c:v>
                </c:pt>
                <c:pt idx="2311">
                  <c:v>191.6000061035156</c:v>
                </c:pt>
                <c:pt idx="2312">
                  <c:v>191.7000122070312</c:v>
                </c:pt>
                <c:pt idx="2313">
                  <c:v>191.7999877929687</c:v>
                </c:pt>
                <c:pt idx="2314">
                  <c:v>191.8999938964844</c:v>
                </c:pt>
                <c:pt idx="2315">
                  <c:v>192.0</c:v>
                </c:pt>
                <c:pt idx="2316">
                  <c:v>192.1000061035156</c:v>
                </c:pt>
                <c:pt idx="2317">
                  <c:v>192.2000122070312</c:v>
                </c:pt>
                <c:pt idx="2318">
                  <c:v>192.2999877929687</c:v>
                </c:pt>
                <c:pt idx="2319">
                  <c:v>192.3999938964844</c:v>
                </c:pt>
                <c:pt idx="2320">
                  <c:v>192.5</c:v>
                </c:pt>
                <c:pt idx="2321">
                  <c:v>192.6000061035156</c:v>
                </c:pt>
                <c:pt idx="2322">
                  <c:v>192.7000122070312</c:v>
                </c:pt>
                <c:pt idx="2323">
                  <c:v>192.7999877929687</c:v>
                </c:pt>
                <c:pt idx="2324">
                  <c:v>192.8999938964844</c:v>
                </c:pt>
                <c:pt idx="2325">
                  <c:v>193.0</c:v>
                </c:pt>
                <c:pt idx="2326">
                  <c:v>193.1000061035156</c:v>
                </c:pt>
                <c:pt idx="2327">
                  <c:v>193.2000122070312</c:v>
                </c:pt>
                <c:pt idx="2328">
                  <c:v>193.2999877929687</c:v>
                </c:pt>
                <c:pt idx="2329">
                  <c:v>193.3999938964844</c:v>
                </c:pt>
                <c:pt idx="2330">
                  <c:v>193.5</c:v>
                </c:pt>
                <c:pt idx="2331">
                  <c:v>193.6000061035156</c:v>
                </c:pt>
                <c:pt idx="2332">
                  <c:v>193.7000122070312</c:v>
                </c:pt>
                <c:pt idx="2333">
                  <c:v>193.7999877929687</c:v>
                </c:pt>
                <c:pt idx="2334">
                  <c:v>193.8999938964844</c:v>
                </c:pt>
                <c:pt idx="2335">
                  <c:v>194.0</c:v>
                </c:pt>
                <c:pt idx="2336">
                  <c:v>194.1000061035156</c:v>
                </c:pt>
                <c:pt idx="2337">
                  <c:v>194.2000122070312</c:v>
                </c:pt>
                <c:pt idx="2338">
                  <c:v>194.2999877929687</c:v>
                </c:pt>
                <c:pt idx="2339">
                  <c:v>194.3999938964844</c:v>
                </c:pt>
                <c:pt idx="2340">
                  <c:v>194.5</c:v>
                </c:pt>
                <c:pt idx="2341">
                  <c:v>194.6000061035156</c:v>
                </c:pt>
                <c:pt idx="2342">
                  <c:v>194.7000122070312</c:v>
                </c:pt>
                <c:pt idx="2343">
                  <c:v>194.7999877929687</c:v>
                </c:pt>
                <c:pt idx="2344">
                  <c:v>194.8999938964844</c:v>
                </c:pt>
                <c:pt idx="2345">
                  <c:v>195.0</c:v>
                </c:pt>
                <c:pt idx="2346">
                  <c:v>195.1000061035156</c:v>
                </c:pt>
                <c:pt idx="2347">
                  <c:v>195.2000122070312</c:v>
                </c:pt>
                <c:pt idx="2348">
                  <c:v>195.2999877929687</c:v>
                </c:pt>
                <c:pt idx="2349">
                  <c:v>195.3999938964844</c:v>
                </c:pt>
                <c:pt idx="2350">
                  <c:v>195.5</c:v>
                </c:pt>
                <c:pt idx="2351">
                  <c:v>195.6000061035156</c:v>
                </c:pt>
                <c:pt idx="2352">
                  <c:v>195.7000122070312</c:v>
                </c:pt>
                <c:pt idx="2353">
                  <c:v>195.7999877929687</c:v>
                </c:pt>
                <c:pt idx="2354">
                  <c:v>195.8999938964844</c:v>
                </c:pt>
                <c:pt idx="2355">
                  <c:v>196.0</c:v>
                </c:pt>
                <c:pt idx="2356">
                  <c:v>196.1000061035156</c:v>
                </c:pt>
                <c:pt idx="2357">
                  <c:v>196.2000122070312</c:v>
                </c:pt>
                <c:pt idx="2358">
                  <c:v>196.2999877929687</c:v>
                </c:pt>
                <c:pt idx="2359">
                  <c:v>196.3999938964844</c:v>
                </c:pt>
                <c:pt idx="2360">
                  <c:v>196.5</c:v>
                </c:pt>
                <c:pt idx="2361">
                  <c:v>196.6000061035156</c:v>
                </c:pt>
                <c:pt idx="2362">
                  <c:v>196.7000122070312</c:v>
                </c:pt>
                <c:pt idx="2363">
                  <c:v>196.7999877929687</c:v>
                </c:pt>
                <c:pt idx="2364">
                  <c:v>196.8999938964844</c:v>
                </c:pt>
                <c:pt idx="2365">
                  <c:v>197.0</c:v>
                </c:pt>
                <c:pt idx="2366">
                  <c:v>197.1000061035156</c:v>
                </c:pt>
                <c:pt idx="2367">
                  <c:v>197.2000122070312</c:v>
                </c:pt>
                <c:pt idx="2368">
                  <c:v>197.2999877929687</c:v>
                </c:pt>
                <c:pt idx="2369">
                  <c:v>197.3999938964844</c:v>
                </c:pt>
                <c:pt idx="2370">
                  <c:v>197.5</c:v>
                </c:pt>
                <c:pt idx="2371">
                  <c:v>197.6000061035156</c:v>
                </c:pt>
                <c:pt idx="2372">
                  <c:v>197.7000122070312</c:v>
                </c:pt>
                <c:pt idx="2373">
                  <c:v>197.7999877929687</c:v>
                </c:pt>
                <c:pt idx="2374">
                  <c:v>197.8999938964844</c:v>
                </c:pt>
                <c:pt idx="2375">
                  <c:v>198.0</c:v>
                </c:pt>
                <c:pt idx="2376">
                  <c:v>198.1000061035156</c:v>
                </c:pt>
                <c:pt idx="2377">
                  <c:v>198.2000122070312</c:v>
                </c:pt>
                <c:pt idx="2378">
                  <c:v>198.2999877929687</c:v>
                </c:pt>
                <c:pt idx="2379">
                  <c:v>198.3999938964844</c:v>
                </c:pt>
                <c:pt idx="2380">
                  <c:v>198.5</c:v>
                </c:pt>
                <c:pt idx="2381">
                  <c:v>198.6000061035156</c:v>
                </c:pt>
                <c:pt idx="2382">
                  <c:v>198.7000122070312</c:v>
                </c:pt>
                <c:pt idx="2383">
                  <c:v>198.7999877929687</c:v>
                </c:pt>
                <c:pt idx="2384">
                  <c:v>198.8999938964844</c:v>
                </c:pt>
                <c:pt idx="2385">
                  <c:v>199.0</c:v>
                </c:pt>
                <c:pt idx="2386">
                  <c:v>199.1000061035156</c:v>
                </c:pt>
                <c:pt idx="2387">
                  <c:v>199.2000122070312</c:v>
                </c:pt>
                <c:pt idx="2388">
                  <c:v>199.2999877929687</c:v>
                </c:pt>
                <c:pt idx="2389">
                  <c:v>199.3999938964844</c:v>
                </c:pt>
                <c:pt idx="2390">
                  <c:v>199.5</c:v>
                </c:pt>
                <c:pt idx="2391">
                  <c:v>199.6000061035156</c:v>
                </c:pt>
                <c:pt idx="2392">
                  <c:v>199.7000122070312</c:v>
                </c:pt>
                <c:pt idx="2393">
                  <c:v>199.7999877929687</c:v>
                </c:pt>
                <c:pt idx="2394">
                  <c:v>199.8999938964844</c:v>
                </c:pt>
                <c:pt idx="2395">
                  <c:v>200.0</c:v>
                </c:pt>
                <c:pt idx="2396">
                  <c:v>200.1000061035156</c:v>
                </c:pt>
                <c:pt idx="2397">
                  <c:v>200.2000122070312</c:v>
                </c:pt>
                <c:pt idx="2398">
                  <c:v>200.2999877929687</c:v>
                </c:pt>
                <c:pt idx="2399">
                  <c:v>200.3999938964844</c:v>
                </c:pt>
                <c:pt idx="2400">
                  <c:v>200.5</c:v>
                </c:pt>
                <c:pt idx="2401">
                  <c:v>200.6000061035156</c:v>
                </c:pt>
                <c:pt idx="2402">
                  <c:v>200.7000122070312</c:v>
                </c:pt>
                <c:pt idx="2403">
                  <c:v>200.7999877929687</c:v>
                </c:pt>
                <c:pt idx="2404">
                  <c:v>200.8999938964844</c:v>
                </c:pt>
                <c:pt idx="2405">
                  <c:v>201.0</c:v>
                </c:pt>
                <c:pt idx="2406">
                  <c:v>201.1000061035156</c:v>
                </c:pt>
                <c:pt idx="2407">
                  <c:v>201.2000122070312</c:v>
                </c:pt>
                <c:pt idx="2408">
                  <c:v>201.2999877929687</c:v>
                </c:pt>
                <c:pt idx="2409">
                  <c:v>201.3999938964844</c:v>
                </c:pt>
                <c:pt idx="2410">
                  <c:v>201.5</c:v>
                </c:pt>
                <c:pt idx="2411">
                  <c:v>201.6000061035156</c:v>
                </c:pt>
                <c:pt idx="2412">
                  <c:v>201.7000122070312</c:v>
                </c:pt>
                <c:pt idx="2413">
                  <c:v>201.7999877929687</c:v>
                </c:pt>
                <c:pt idx="2414">
                  <c:v>201.8999938964844</c:v>
                </c:pt>
                <c:pt idx="2415">
                  <c:v>202.0</c:v>
                </c:pt>
                <c:pt idx="2416">
                  <c:v>202.1000061035156</c:v>
                </c:pt>
                <c:pt idx="2417">
                  <c:v>202.2000122070312</c:v>
                </c:pt>
                <c:pt idx="2418">
                  <c:v>202.2999877929687</c:v>
                </c:pt>
                <c:pt idx="2419">
                  <c:v>202.3999938964844</c:v>
                </c:pt>
                <c:pt idx="2420">
                  <c:v>202.5</c:v>
                </c:pt>
                <c:pt idx="2421">
                  <c:v>202.6000061035156</c:v>
                </c:pt>
                <c:pt idx="2422">
                  <c:v>202.7000122070312</c:v>
                </c:pt>
                <c:pt idx="2423">
                  <c:v>202.7999877929687</c:v>
                </c:pt>
                <c:pt idx="2424">
                  <c:v>202.8999938964844</c:v>
                </c:pt>
                <c:pt idx="2425">
                  <c:v>203.0</c:v>
                </c:pt>
                <c:pt idx="2426">
                  <c:v>203.1000061035156</c:v>
                </c:pt>
                <c:pt idx="2427">
                  <c:v>203.2000122070312</c:v>
                </c:pt>
                <c:pt idx="2428">
                  <c:v>203.2999877929687</c:v>
                </c:pt>
                <c:pt idx="2429">
                  <c:v>203.3999938964844</c:v>
                </c:pt>
                <c:pt idx="2430">
                  <c:v>203.5</c:v>
                </c:pt>
                <c:pt idx="2431">
                  <c:v>203.6000061035156</c:v>
                </c:pt>
                <c:pt idx="2432">
                  <c:v>203.7000122070312</c:v>
                </c:pt>
                <c:pt idx="2433">
                  <c:v>203.7999877929687</c:v>
                </c:pt>
                <c:pt idx="2434">
                  <c:v>203.8999938964844</c:v>
                </c:pt>
                <c:pt idx="2435">
                  <c:v>204.0</c:v>
                </c:pt>
                <c:pt idx="2436">
                  <c:v>204.1000061035156</c:v>
                </c:pt>
                <c:pt idx="2437">
                  <c:v>204.2000122070312</c:v>
                </c:pt>
                <c:pt idx="2438">
                  <c:v>204.2999877929687</c:v>
                </c:pt>
                <c:pt idx="2439">
                  <c:v>204.3999938964844</c:v>
                </c:pt>
                <c:pt idx="2440">
                  <c:v>204.5</c:v>
                </c:pt>
                <c:pt idx="2441">
                  <c:v>204.6000061035156</c:v>
                </c:pt>
                <c:pt idx="2442">
                  <c:v>204.7000122070312</c:v>
                </c:pt>
                <c:pt idx="2443">
                  <c:v>204.7999877929687</c:v>
                </c:pt>
                <c:pt idx="2444">
                  <c:v>204.8999938964844</c:v>
                </c:pt>
                <c:pt idx="2445">
                  <c:v>205.0</c:v>
                </c:pt>
                <c:pt idx="2446">
                  <c:v>205.1000061035156</c:v>
                </c:pt>
                <c:pt idx="2447">
                  <c:v>205.2000122070312</c:v>
                </c:pt>
                <c:pt idx="2448">
                  <c:v>205.2999877929687</c:v>
                </c:pt>
                <c:pt idx="2449">
                  <c:v>205.3999938964844</c:v>
                </c:pt>
                <c:pt idx="2450">
                  <c:v>205.5</c:v>
                </c:pt>
                <c:pt idx="2451">
                  <c:v>205.6000061035156</c:v>
                </c:pt>
                <c:pt idx="2452">
                  <c:v>205.7000122070312</c:v>
                </c:pt>
                <c:pt idx="2453">
                  <c:v>205.7999877929687</c:v>
                </c:pt>
                <c:pt idx="2454">
                  <c:v>205.8999938964844</c:v>
                </c:pt>
                <c:pt idx="2455">
                  <c:v>206.0</c:v>
                </c:pt>
                <c:pt idx="2456">
                  <c:v>206.1000061035156</c:v>
                </c:pt>
                <c:pt idx="2457">
                  <c:v>206.2000122070312</c:v>
                </c:pt>
                <c:pt idx="2458">
                  <c:v>206.2999877929687</c:v>
                </c:pt>
                <c:pt idx="2459">
                  <c:v>206.3999938964844</c:v>
                </c:pt>
                <c:pt idx="2460">
                  <c:v>206.5</c:v>
                </c:pt>
                <c:pt idx="2461">
                  <c:v>206.6000061035156</c:v>
                </c:pt>
                <c:pt idx="2462">
                  <c:v>206.7000122070312</c:v>
                </c:pt>
                <c:pt idx="2463">
                  <c:v>206.7999877929687</c:v>
                </c:pt>
                <c:pt idx="2464">
                  <c:v>206.8999938964844</c:v>
                </c:pt>
                <c:pt idx="2465">
                  <c:v>207.0</c:v>
                </c:pt>
                <c:pt idx="2466">
                  <c:v>207.1000061035156</c:v>
                </c:pt>
                <c:pt idx="2467">
                  <c:v>207.2000122070312</c:v>
                </c:pt>
                <c:pt idx="2468">
                  <c:v>207.2999877929687</c:v>
                </c:pt>
                <c:pt idx="2469">
                  <c:v>207.3999938964844</c:v>
                </c:pt>
                <c:pt idx="2470">
                  <c:v>207.5</c:v>
                </c:pt>
                <c:pt idx="2471">
                  <c:v>207.6000061035156</c:v>
                </c:pt>
                <c:pt idx="2472">
                  <c:v>207.7000122070312</c:v>
                </c:pt>
                <c:pt idx="2473">
                  <c:v>207.7999877929687</c:v>
                </c:pt>
                <c:pt idx="2474">
                  <c:v>207.8999938964844</c:v>
                </c:pt>
                <c:pt idx="2475">
                  <c:v>208.0</c:v>
                </c:pt>
                <c:pt idx="2476">
                  <c:v>208.1000061035156</c:v>
                </c:pt>
                <c:pt idx="2477">
                  <c:v>208.2000122070312</c:v>
                </c:pt>
                <c:pt idx="2478">
                  <c:v>208.2999877929687</c:v>
                </c:pt>
                <c:pt idx="2479">
                  <c:v>208.3999938964844</c:v>
                </c:pt>
                <c:pt idx="2480">
                  <c:v>208.5</c:v>
                </c:pt>
                <c:pt idx="2481">
                  <c:v>208.6000061035156</c:v>
                </c:pt>
                <c:pt idx="2482">
                  <c:v>208.7000122070312</c:v>
                </c:pt>
                <c:pt idx="2483">
                  <c:v>208.7999877929687</c:v>
                </c:pt>
                <c:pt idx="2484">
                  <c:v>208.8999938964844</c:v>
                </c:pt>
                <c:pt idx="2485">
                  <c:v>209.0</c:v>
                </c:pt>
                <c:pt idx="2486">
                  <c:v>209.1000061035156</c:v>
                </c:pt>
                <c:pt idx="2487">
                  <c:v>209.2000122070312</c:v>
                </c:pt>
                <c:pt idx="2488">
                  <c:v>209.2999877929687</c:v>
                </c:pt>
                <c:pt idx="2489">
                  <c:v>209.3999938964844</c:v>
                </c:pt>
                <c:pt idx="2490">
                  <c:v>209.5</c:v>
                </c:pt>
                <c:pt idx="2491">
                  <c:v>209.6000061035156</c:v>
                </c:pt>
                <c:pt idx="2492">
                  <c:v>209.7000122070312</c:v>
                </c:pt>
                <c:pt idx="2493">
                  <c:v>209.7999877929687</c:v>
                </c:pt>
                <c:pt idx="2494">
                  <c:v>209.8999938964844</c:v>
                </c:pt>
                <c:pt idx="2495">
                  <c:v>210.0</c:v>
                </c:pt>
                <c:pt idx="2496">
                  <c:v>210.1000061035156</c:v>
                </c:pt>
                <c:pt idx="2497">
                  <c:v>210.2000122070312</c:v>
                </c:pt>
                <c:pt idx="2498">
                  <c:v>210.2999877929687</c:v>
                </c:pt>
                <c:pt idx="2499">
                  <c:v>210.3999938964844</c:v>
                </c:pt>
                <c:pt idx="2500">
                  <c:v>210.5</c:v>
                </c:pt>
                <c:pt idx="2501">
                  <c:v>210.6000061035156</c:v>
                </c:pt>
                <c:pt idx="2502">
                  <c:v>210.7000122070312</c:v>
                </c:pt>
                <c:pt idx="2503">
                  <c:v>210.7999877929687</c:v>
                </c:pt>
                <c:pt idx="2504">
                  <c:v>210.8999938964844</c:v>
                </c:pt>
                <c:pt idx="2505">
                  <c:v>211.0</c:v>
                </c:pt>
                <c:pt idx="2506">
                  <c:v>211.1000061035156</c:v>
                </c:pt>
                <c:pt idx="2507">
                  <c:v>211.2000122070312</c:v>
                </c:pt>
                <c:pt idx="2508">
                  <c:v>211.2999877929687</c:v>
                </c:pt>
                <c:pt idx="2509">
                  <c:v>211.3999938964844</c:v>
                </c:pt>
                <c:pt idx="2510">
                  <c:v>211.5</c:v>
                </c:pt>
                <c:pt idx="2511">
                  <c:v>211.6000061035156</c:v>
                </c:pt>
                <c:pt idx="2512">
                  <c:v>211.7000122070312</c:v>
                </c:pt>
                <c:pt idx="2513">
                  <c:v>211.7999877929687</c:v>
                </c:pt>
                <c:pt idx="2514">
                  <c:v>211.8999938964844</c:v>
                </c:pt>
                <c:pt idx="2515">
                  <c:v>212.0</c:v>
                </c:pt>
                <c:pt idx="2516">
                  <c:v>212.1000061035156</c:v>
                </c:pt>
                <c:pt idx="2517">
                  <c:v>212.2000122070312</c:v>
                </c:pt>
                <c:pt idx="2518">
                  <c:v>212.2999877929687</c:v>
                </c:pt>
                <c:pt idx="2519">
                  <c:v>212.3999938964844</c:v>
                </c:pt>
                <c:pt idx="2520">
                  <c:v>212.5</c:v>
                </c:pt>
                <c:pt idx="2521">
                  <c:v>212.6000061035156</c:v>
                </c:pt>
                <c:pt idx="2522">
                  <c:v>212.7000122070312</c:v>
                </c:pt>
                <c:pt idx="2523">
                  <c:v>212.7999877929687</c:v>
                </c:pt>
                <c:pt idx="2524">
                  <c:v>212.8999938964844</c:v>
                </c:pt>
                <c:pt idx="2525">
                  <c:v>213.0</c:v>
                </c:pt>
                <c:pt idx="2526">
                  <c:v>213.1000061035156</c:v>
                </c:pt>
                <c:pt idx="2527">
                  <c:v>213.2000122070312</c:v>
                </c:pt>
                <c:pt idx="2528">
                  <c:v>213.2999877929687</c:v>
                </c:pt>
                <c:pt idx="2529">
                  <c:v>213.3999938964844</c:v>
                </c:pt>
                <c:pt idx="2530">
                  <c:v>213.5</c:v>
                </c:pt>
                <c:pt idx="2531">
                  <c:v>213.6000061035156</c:v>
                </c:pt>
                <c:pt idx="2532">
                  <c:v>213.7000122070312</c:v>
                </c:pt>
                <c:pt idx="2533">
                  <c:v>213.7999877929687</c:v>
                </c:pt>
                <c:pt idx="2534">
                  <c:v>213.8999938964844</c:v>
                </c:pt>
                <c:pt idx="2535">
                  <c:v>214.0</c:v>
                </c:pt>
                <c:pt idx="2536">
                  <c:v>214.1000061035156</c:v>
                </c:pt>
                <c:pt idx="2537">
                  <c:v>214.2000122070312</c:v>
                </c:pt>
                <c:pt idx="2538">
                  <c:v>214.2999877929687</c:v>
                </c:pt>
                <c:pt idx="2539">
                  <c:v>214.3999938964844</c:v>
                </c:pt>
                <c:pt idx="2540">
                  <c:v>214.5</c:v>
                </c:pt>
                <c:pt idx="2541">
                  <c:v>214.6000061035156</c:v>
                </c:pt>
                <c:pt idx="2542">
                  <c:v>214.7000122070312</c:v>
                </c:pt>
                <c:pt idx="2543">
                  <c:v>214.7999877929687</c:v>
                </c:pt>
                <c:pt idx="2544">
                  <c:v>214.8999938964844</c:v>
                </c:pt>
                <c:pt idx="2545">
                  <c:v>215.0</c:v>
                </c:pt>
                <c:pt idx="2546">
                  <c:v>215.1000061035156</c:v>
                </c:pt>
                <c:pt idx="2547">
                  <c:v>215.2000122070312</c:v>
                </c:pt>
                <c:pt idx="2548">
                  <c:v>215.2999877929687</c:v>
                </c:pt>
                <c:pt idx="2549">
                  <c:v>215.3999938964844</c:v>
                </c:pt>
                <c:pt idx="2550">
                  <c:v>215.5</c:v>
                </c:pt>
                <c:pt idx="2551">
                  <c:v>215.6000061035156</c:v>
                </c:pt>
                <c:pt idx="2552">
                  <c:v>215.7000122070312</c:v>
                </c:pt>
                <c:pt idx="2553">
                  <c:v>215.7999877929687</c:v>
                </c:pt>
                <c:pt idx="2554">
                  <c:v>215.8999938964844</c:v>
                </c:pt>
                <c:pt idx="2555">
                  <c:v>216.0</c:v>
                </c:pt>
                <c:pt idx="2556">
                  <c:v>216.1000061035156</c:v>
                </c:pt>
                <c:pt idx="2557">
                  <c:v>216.2000122070312</c:v>
                </c:pt>
                <c:pt idx="2558">
                  <c:v>216.300018310547</c:v>
                </c:pt>
                <c:pt idx="2559">
                  <c:v>216.3999938964844</c:v>
                </c:pt>
                <c:pt idx="2560">
                  <c:v>216.5</c:v>
                </c:pt>
                <c:pt idx="2561">
                  <c:v>216.6000061035156</c:v>
                </c:pt>
                <c:pt idx="2562">
                  <c:v>216.7000122070312</c:v>
                </c:pt>
                <c:pt idx="2563">
                  <c:v>216.800018310547</c:v>
                </c:pt>
                <c:pt idx="2564">
                  <c:v>216.8999938964844</c:v>
                </c:pt>
                <c:pt idx="2565">
                  <c:v>217.0</c:v>
                </c:pt>
                <c:pt idx="2566">
                  <c:v>217.1000061035156</c:v>
                </c:pt>
                <c:pt idx="2567">
                  <c:v>217.2000122070312</c:v>
                </c:pt>
                <c:pt idx="2568">
                  <c:v>217.300018310547</c:v>
                </c:pt>
                <c:pt idx="2569">
                  <c:v>217.3999938964844</c:v>
                </c:pt>
                <c:pt idx="2570">
                  <c:v>217.5</c:v>
                </c:pt>
                <c:pt idx="2571">
                  <c:v>217.6000061035156</c:v>
                </c:pt>
                <c:pt idx="2572">
                  <c:v>217.7000122070312</c:v>
                </c:pt>
                <c:pt idx="2573">
                  <c:v>217.800018310547</c:v>
                </c:pt>
                <c:pt idx="2574">
                  <c:v>217.8999938964844</c:v>
                </c:pt>
                <c:pt idx="2575">
                  <c:v>218.0</c:v>
                </c:pt>
                <c:pt idx="2576">
                  <c:v>218.1000061035156</c:v>
                </c:pt>
                <c:pt idx="2577">
                  <c:v>218.2000122070312</c:v>
                </c:pt>
                <c:pt idx="2578">
                  <c:v>218.300018310547</c:v>
                </c:pt>
                <c:pt idx="2579">
                  <c:v>218.3999938964844</c:v>
                </c:pt>
                <c:pt idx="2580">
                  <c:v>218.5</c:v>
                </c:pt>
                <c:pt idx="2581">
                  <c:v>218.6000061035156</c:v>
                </c:pt>
                <c:pt idx="2582">
                  <c:v>218.7000122070312</c:v>
                </c:pt>
                <c:pt idx="2583">
                  <c:v>218.800018310547</c:v>
                </c:pt>
                <c:pt idx="2584">
                  <c:v>218.8999938964844</c:v>
                </c:pt>
                <c:pt idx="2585">
                  <c:v>219.0</c:v>
                </c:pt>
                <c:pt idx="2586">
                  <c:v>219.1000061035156</c:v>
                </c:pt>
                <c:pt idx="2587">
                  <c:v>219.2000122070312</c:v>
                </c:pt>
                <c:pt idx="2588">
                  <c:v>219.300018310547</c:v>
                </c:pt>
                <c:pt idx="2589">
                  <c:v>219.3999938964844</c:v>
                </c:pt>
                <c:pt idx="2590">
                  <c:v>219.5</c:v>
                </c:pt>
                <c:pt idx="2591">
                  <c:v>219.6000061035156</c:v>
                </c:pt>
                <c:pt idx="2592">
                  <c:v>219.7000122070312</c:v>
                </c:pt>
                <c:pt idx="2593">
                  <c:v>219.800018310547</c:v>
                </c:pt>
                <c:pt idx="2594">
                  <c:v>219.8999938964844</c:v>
                </c:pt>
                <c:pt idx="2595">
                  <c:v>220.0</c:v>
                </c:pt>
                <c:pt idx="2596">
                  <c:v>220.1000061035156</c:v>
                </c:pt>
                <c:pt idx="2597">
                  <c:v>220.2000122070312</c:v>
                </c:pt>
                <c:pt idx="2598">
                  <c:v>220.300018310547</c:v>
                </c:pt>
                <c:pt idx="2599">
                  <c:v>220.3999938964844</c:v>
                </c:pt>
                <c:pt idx="2600">
                  <c:v>220.5</c:v>
                </c:pt>
                <c:pt idx="2601">
                  <c:v>220.6000061035156</c:v>
                </c:pt>
                <c:pt idx="2602">
                  <c:v>220.7000122070312</c:v>
                </c:pt>
                <c:pt idx="2603">
                  <c:v>220.800018310547</c:v>
                </c:pt>
                <c:pt idx="2604">
                  <c:v>220.8999938964844</c:v>
                </c:pt>
                <c:pt idx="2605">
                  <c:v>221.0</c:v>
                </c:pt>
                <c:pt idx="2606">
                  <c:v>221.1000061035156</c:v>
                </c:pt>
                <c:pt idx="2607">
                  <c:v>221.2000122070312</c:v>
                </c:pt>
                <c:pt idx="2608">
                  <c:v>221.300018310547</c:v>
                </c:pt>
                <c:pt idx="2609">
                  <c:v>221.3999938964844</c:v>
                </c:pt>
                <c:pt idx="2610">
                  <c:v>221.5</c:v>
                </c:pt>
                <c:pt idx="2611">
                  <c:v>221.6000061035156</c:v>
                </c:pt>
                <c:pt idx="2612">
                  <c:v>221.7000122070312</c:v>
                </c:pt>
                <c:pt idx="2613">
                  <c:v>221.800018310547</c:v>
                </c:pt>
                <c:pt idx="2614">
                  <c:v>221.8999938964844</c:v>
                </c:pt>
                <c:pt idx="2615">
                  <c:v>222.0</c:v>
                </c:pt>
                <c:pt idx="2616">
                  <c:v>222.1000061035156</c:v>
                </c:pt>
                <c:pt idx="2617">
                  <c:v>222.2000122070312</c:v>
                </c:pt>
                <c:pt idx="2618">
                  <c:v>222.300018310547</c:v>
                </c:pt>
                <c:pt idx="2619">
                  <c:v>222.3999938964844</c:v>
                </c:pt>
                <c:pt idx="2620">
                  <c:v>222.5</c:v>
                </c:pt>
                <c:pt idx="2621">
                  <c:v>222.6000061035156</c:v>
                </c:pt>
                <c:pt idx="2622">
                  <c:v>222.7000122070312</c:v>
                </c:pt>
                <c:pt idx="2623">
                  <c:v>222.800018310547</c:v>
                </c:pt>
                <c:pt idx="2624">
                  <c:v>222.8999938964844</c:v>
                </c:pt>
                <c:pt idx="2625">
                  <c:v>223.0</c:v>
                </c:pt>
                <c:pt idx="2626">
                  <c:v>223.1000061035156</c:v>
                </c:pt>
                <c:pt idx="2627">
                  <c:v>223.2000122070312</c:v>
                </c:pt>
                <c:pt idx="2628">
                  <c:v>223.300018310547</c:v>
                </c:pt>
                <c:pt idx="2629">
                  <c:v>223.3999938964844</c:v>
                </c:pt>
                <c:pt idx="2630">
                  <c:v>223.5</c:v>
                </c:pt>
                <c:pt idx="2631">
                  <c:v>223.6000061035156</c:v>
                </c:pt>
                <c:pt idx="2632">
                  <c:v>223.7000122070312</c:v>
                </c:pt>
                <c:pt idx="2633">
                  <c:v>223.800018310547</c:v>
                </c:pt>
                <c:pt idx="2634">
                  <c:v>223.8999938964844</c:v>
                </c:pt>
                <c:pt idx="2635">
                  <c:v>224.0</c:v>
                </c:pt>
                <c:pt idx="2636">
                  <c:v>224.1000061035156</c:v>
                </c:pt>
                <c:pt idx="2637">
                  <c:v>224.2000122070312</c:v>
                </c:pt>
                <c:pt idx="2638">
                  <c:v>224.300018310547</c:v>
                </c:pt>
                <c:pt idx="2639">
                  <c:v>224.3999938964844</c:v>
                </c:pt>
                <c:pt idx="2640">
                  <c:v>224.5</c:v>
                </c:pt>
                <c:pt idx="2641">
                  <c:v>224.6000061035156</c:v>
                </c:pt>
                <c:pt idx="2642">
                  <c:v>224.7000122070312</c:v>
                </c:pt>
                <c:pt idx="2643">
                  <c:v>224.800018310547</c:v>
                </c:pt>
                <c:pt idx="2644">
                  <c:v>224.8999938964844</c:v>
                </c:pt>
                <c:pt idx="2645">
                  <c:v>225.0</c:v>
                </c:pt>
                <c:pt idx="2646">
                  <c:v>225.1000061035156</c:v>
                </c:pt>
                <c:pt idx="2647">
                  <c:v>225.2000122070312</c:v>
                </c:pt>
                <c:pt idx="2648">
                  <c:v>225.300018310547</c:v>
                </c:pt>
                <c:pt idx="2649">
                  <c:v>225.3999938964844</c:v>
                </c:pt>
                <c:pt idx="2650">
                  <c:v>225.5</c:v>
                </c:pt>
                <c:pt idx="2651">
                  <c:v>225.6000061035156</c:v>
                </c:pt>
                <c:pt idx="2652">
                  <c:v>225.7000122070312</c:v>
                </c:pt>
                <c:pt idx="2653">
                  <c:v>225.800018310547</c:v>
                </c:pt>
                <c:pt idx="2654">
                  <c:v>225.8999938964844</c:v>
                </c:pt>
                <c:pt idx="2655">
                  <c:v>226.0</c:v>
                </c:pt>
                <c:pt idx="2656">
                  <c:v>226.1000061035156</c:v>
                </c:pt>
                <c:pt idx="2657">
                  <c:v>226.2000122070312</c:v>
                </c:pt>
                <c:pt idx="2658">
                  <c:v>226.300018310547</c:v>
                </c:pt>
                <c:pt idx="2659">
                  <c:v>226.3999938964844</c:v>
                </c:pt>
                <c:pt idx="2660">
                  <c:v>226.5</c:v>
                </c:pt>
                <c:pt idx="2661">
                  <c:v>226.6000061035156</c:v>
                </c:pt>
                <c:pt idx="2662">
                  <c:v>226.7000122070312</c:v>
                </c:pt>
                <c:pt idx="2663">
                  <c:v>226.800018310547</c:v>
                </c:pt>
                <c:pt idx="2664">
                  <c:v>226.8999938964844</c:v>
                </c:pt>
                <c:pt idx="2665">
                  <c:v>227.0</c:v>
                </c:pt>
                <c:pt idx="2666">
                  <c:v>227.1000061035156</c:v>
                </c:pt>
                <c:pt idx="2667">
                  <c:v>227.2000122070312</c:v>
                </c:pt>
                <c:pt idx="2668">
                  <c:v>227.300018310547</c:v>
                </c:pt>
                <c:pt idx="2669">
                  <c:v>227.3999938964844</c:v>
                </c:pt>
                <c:pt idx="2670">
                  <c:v>227.5</c:v>
                </c:pt>
                <c:pt idx="2671">
                  <c:v>227.6000061035156</c:v>
                </c:pt>
                <c:pt idx="2672">
                  <c:v>227.7000122070312</c:v>
                </c:pt>
                <c:pt idx="2673">
                  <c:v>227.800018310547</c:v>
                </c:pt>
                <c:pt idx="2674">
                  <c:v>227.8999938964844</c:v>
                </c:pt>
                <c:pt idx="2675">
                  <c:v>228.0</c:v>
                </c:pt>
                <c:pt idx="2676">
                  <c:v>228.1000061035156</c:v>
                </c:pt>
                <c:pt idx="2677">
                  <c:v>228.2000122070312</c:v>
                </c:pt>
                <c:pt idx="2678">
                  <c:v>228.300018310547</c:v>
                </c:pt>
                <c:pt idx="2679">
                  <c:v>228.3999938964844</c:v>
                </c:pt>
                <c:pt idx="2680">
                  <c:v>228.5</c:v>
                </c:pt>
                <c:pt idx="2681">
                  <c:v>228.6000061035156</c:v>
                </c:pt>
                <c:pt idx="2682">
                  <c:v>228.7000122070312</c:v>
                </c:pt>
                <c:pt idx="2683">
                  <c:v>228.800018310547</c:v>
                </c:pt>
                <c:pt idx="2684">
                  <c:v>228.8999938964844</c:v>
                </c:pt>
                <c:pt idx="2685">
                  <c:v>229.0</c:v>
                </c:pt>
                <c:pt idx="2686">
                  <c:v>229.1000061035156</c:v>
                </c:pt>
                <c:pt idx="2687">
                  <c:v>229.2000122070312</c:v>
                </c:pt>
                <c:pt idx="2688">
                  <c:v>229.300018310547</c:v>
                </c:pt>
                <c:pt idx="2689">
                  <c:v>229.3999938964844</c:v>
                </c:pt>
                <c:pt idx="2690">
                  <c:v>229.5</c:v>
                </c:pt>
                <c:pt idx="2691">
                  <c:v>229.6000061035156</c:v>
                </c:pt>
                <c:pt idx="2692">
                  <c:v>229.7000122070312</c:v>
                </c:pt>
                <c:pt idx="2693">
                  <c:v>229.800018310547</c:v>
                </c:pt>
                <c:pt idx="2694">
                  <c:v>229.8999938964844</c:v>
                </c:pt>
                <c:pt idx="2695">
                  <c:v>230.0</c:v>
                </c:pt>
                <c:pt idx="2696">
                  <c:v>230.1000061035156</c:v>
                </c:pt>
                <c:pt idx="2697">
                  <c:v>230.2000122070312</c:v>
                </c:pt>
                <c:pt idx="2698">
                  <c:v>230.300018310547</c:v>
                </c:pt>
                <c:pt idx="2699">
                  <c:v>230.3999938964844</c:v>
                </c:pt>
                <c:pt idx="2700">
                  <c:v>230.5</c:v>
                </c:pt>
                <c:pt idx="2701">
                  <c:v>230.6000061035156</c:v>
                </c:pt>
                <c:pt idx="2702">
                  <c:v>230.7000122070312</c:v>
                </c:pt>
                <c:pt idx="2703">
                  <c:v>230.800018310547</c:v>
                </c:pt>
                <c:pt idx="2704">
                  <c:v>230.8999938964844</c:v>
                </c:pt>
                <c:pt idx="2705">
                  <c:v>231.0</c:v>
                </c:pt>
                <c:pt idx="2706">
                  <c:v>231.1000061035156</c:v>
                </c:pt>
                <c:pt idx="2707">
                  <c:v>231.2000122070312</c:v>
                </c:pt>
                <c:pt idx="2708">
                  <c:v>231.300018310547</c:v>
                </c:pt>
                <c:pt idx="2709">
                  <c:v>231.3999938964844</c:v>
                </c:pt>
                <c:pt idx="2710">
                  <c:v>231.5</c:v>
                </c:pt>
                <c:pt idx="2711">
                  <c:v>231.6000061035156</c:v>
                </c:pt>
                <c:pt idx="2712">
                  <c:v>231.7000122070312</c:v>
                </c:pt>
                <c:pt idx="2713">
                  <c:v>231.800018310547</c:v>
                </c:pt>
                <c:pt idx="2714">
                  <c:v>231.8999938964844</c:v>
                </c:pt>
                <c:pt idx="2715">
                  <c:v>232.0</c:v>
                </c:pt>
                <c:pt idx="2716">
                  <c:v>232.1000061035156</c:v>
                </c:pt>
                <c:pt idx="2717">
                  <c:v>232.2000122070312</c:v>
                </c:pt>
                <c:pt idx="2718">
                  <c:v>232.300018310547</c:v>
                </c:pt>
                <c:pt idx="2719">
                  <c:v>232.3999938964844</c:v>
                </c:pt>
                <c:pt idx="2720">
                  <c:v>232.5</c:v>
                </c:pt>
                <c:pt idx="2721">
                  <c:v>232.6000061035156</c:v>
                </c:pt>
                <c:pt idx="2722">
                  <c:v>232.7000122070312</c:v>
                </c:pt>
                <c:pt idx="2723">
                  <c:v>232.800018310547</c:v>
                </c:pt>
                <c:pt idx="2724">
                  <c:v>232.8999938964844</c:v>
                </c:pt>
                <c:pt idx="2725">
                  <c:v>233.0</c:v>
                </c:pt>
                <c:pt idx="2726">
                  <c:v>233.1000061035156</c:v>
                </c:pt>
                <c:pt idx="2727">
                  <c:v>233.2000122070312</c:v>
                </c:pt>
                <c:pt idx="2728">
                  <c:v>233.300018310547</c:v>
                </c:pt>
                <c:pt idx="2729">
                  <c:v>233.3999938964844</c:v>
                </c:pt>
                <c:pt idx="2730">
                  <c:v>233.5</c:v>
                </c:pt>
                <c:pt idx="2731">
                  <c:v>233.6000061035156</c:v>
                </c:pt>
                <c:pt idx="2732">
                  <c:v>233.7000122070312</c:v>
                </c:pt>
                <c:pt idx="2733">
                  <c:v>233.800018310547</c:v>
                </c:pt>
                <c:pt idx="2734">
                  <c:v>233.8999938964844</c:v>
                </c:pt>
                <c:pt idx="2735">
                  <c:v>234.0</c:v>
                </c:pt>
                <c:pt idx="2736">
                  <c:v>234.1000061035156</c:v>
                </c:pt>
                <c:pt idx="2737">
                  <c:v>234.2000122070312</c:v>
                </c:pt>
                <c:pt idx="2738">
                  <c:v>234.300018310547</c:v>
                </c:pt>
                <c:pt idx="2739">
                  <c:v>234.3999938964844</c:v>
                </c:pt>
                <c:pt idx="2740">
                  <c:v>234.5</c:v>
                </c:pt>
                <c:pt idx="2741">
                  <c:v>234.6000061035156</c:v>
                </c:pt>
                <c:pt idx="2742">
                  <c:v>234.7000122070312</c:v>
                </c:pt>
                <c:pt idx="2743">
                  <c:v>234.800018310547</c:v>
                </c:pt>
                <c:pt idx="2744">
                  <c:v>234.8999938964844</c:v>
                </c:pt>
                <c:pt idx="2745">
                  <c:v>235.0</c:v>
                </c:pt>
                <c:pt idx="2746">
                  <c:v>235.1000061035156</c:v>
                </c:pt>
                <c:pt idx="2747">
                  <c:v>235.2000122070312</c:v>
                </c:pt>
                <c:pt idx="2748">
                  <c:v>235.300018310547</c:v>
                </c:pt>
                <c:pt idx="2749">
                  <c:v>235.3999938964844</c:v>
                </c:pt>
                <c:pt idx="2750">
                  <c:v>235.5</c:v>
                </c:pt>
                <c:pt idx="2751">
                  <c:v>235.6000061035156</c:v>
                </c:pt>
                <c:pt idx="2752">
                  <c:v>235.7000122070312</c:v>
                </c:pt>
                <c:pt idx="2753">
                  <c:v>235.800018310547</c:v>
                </c:pt>
                <c:pt idx="2754">
                  <c:v>235.8999938964844</c:v>
                </c:pt>
                <c:pt idx="2755">
                  <c:v>236.0</c:v>
                </c:pt>
                <c:pt idx="2756">
                  <c:v>236.1000061035156</c:v>
                </c:pt>
                <c:pt idx="2757">
                  <c:v>236.2000122070312</c:v>
                </c:pt>
                <c:pt idx="2758">
                  <c:v>236.300018310547</c:v>
                </c:pt>
                <c:pt idx="2759">
                  <c:v>236.3999938964844</c:v>
                </c:pt>
                <c:pt idx="2760">
                  <c:v>236.5</c:v>
                </c:pt>
                <c:pt idx="2761">
                  <c:v>236.6000061035156</c:v>
                </c:pt>
                <c:pt idx="2762">
                  <c:v>236.7000122070312</c:v>
                </c:pt>
                <c:pt idx="2763">
                  <c:v>236.800018310547</c:v>
                </c:pt>
                <c:pt idx="2764">
                  <c:v>236.8999938964844</c:v>
                </c:pt>
                <c:pt idx="2765">
                  <c:v>237.0</c:v>
                </c:pt>
                <c:pt idx="2766">
                  <c:v>237.1000061035156</c:v>
                </c:pt>
                <c:pt idx="2767">
                  <c:v>237.2000122070312</c:v>
                </c:pt>
                <c:pt idx="2768">
                  <c:v>237.300018310547</c:v>
                </c:pt>
                <c:pt idx="2769">
                  <c:v>237.3999938964844</c:v>
                </c:pt>
                <c:pt idx="2770">
                  <c:v>237.5</c:v>
                </c:pt>
                <c:pt idx="2771">
                  <c:v>237.6000061035156</c:v>
                </c:pt>
                <c:pt idx="2772">
                  <c:v>237.7000122070312</c:v>
                </c:pt>
                <c:pt idx="2773">
                  <c:v>237.800018310547</c:v>
                </c:pt>
                <c:pt idx="2774">
                  <c:v>237.8999938964844</c:v>
                </c:pt>
                <c:pt idx="2775">
                  <c:v>238.0</c:v>
                </c:pt>
                <c:pt idx="2776">
                  <c:v>238.1000061035156</c:v>
                </c:pt>
                <c:pt idx="2777">
                  <c:v>238.2000122070312</c:v>
                </c:pt>
                <c:pt idx="2778">
                  <c:v>238.300018310547</c:v>
                </c:pt>
                <c:pt idx="2779">
                  <c:v>238.3999938964844</c:v>
                </c:pt>
                <c:pt idx="2780">
                  <c:v>238.5</c:v>
                </c:pt>
                <c:pt idx="2781">
                  <c:v>238.6000061035156</c:v>
                </c:pt>
                <c:pt idx="2782">
                  <c:v>238.7000122070312</c:v>
                </c:pt>
                <c:pt idx="2783">
                  <c:v>238.800018310547</c:v>
                </c:pt>
                <c:pt idx="2784">
                  <c:v>238.8999938964844</c:v>
                </c:pt>
                <c:pt idx="2785">
                  <c:v>239.0</c:v>
                </c:pt>
                <c:pt idx="2786">
                  <c:v>239.1000061035156</c:v>
                </c:pt>
                <c:pt idx="2787">
                  <c:v>239.2000122070312</c:v>
                </c:pt>
                <c:pt idx="2788">
                  <c:v>239.300018310547</c:v>
                </c:pt>
                <c:pt idx="2789">
                  <c:v>239.3999938964844</c:v>
                </c:pt>
                <c:pt idx="2790">
                  <c:v>239.5</c:v>
                </c:pt>
                <c:pt idx="2791">
                  <c:v>239.6000061035156</c:v>
                </c:pt>
                <c:pt idx="2792">
                  <c:v>239.7000122070312</c:v>
                </c:pt>
                <c:pt idx="2793">
                  <c:v>239.800018310547</c:v>
                </c:pt>
                <c:pt idx="2794">
                  <c:v>239.8999938964844</c:v>
                </c:pt>
                <c:pt idx="2795">
                  <c:v>240.0</c:v>
                </c:pt>
                <c:pt idx="2796">
                  <c:v>240.1000061035156</c:v>
                </c:pt>
                <c:pt idx="2797">
                  <c:v>240.2000122070312</c:v>
                </c:pt>
                <c:pt idx="2798">
                  <c:v>240.300018310547</c:v>
                </c:pt>
                <c:pt idx="2799">
                  <c:v>240.3999938964844</c:v>
                </c:pt>
                <c:pt idx="2800">
                  <c:v>240.5</c:v>
                </c:pt>
                <c:pt idx="2801">
                  <c:v>240.6000061035156</c:v>
                </c:pt>
                <c:pt idx="2802">
                  <c:v>240.7000122070312</c:v>
                </c:pt>
                <c:pt idx="2803">
                  <c:v>240.800018310547</c:v>
                </c:pt>
                <c:pt idx="2804">
                  <c:v>240.8999938964844</c:v>
                </c:pt>
                <c:pt idx="2805">
                  <c:v>241.0</c:v>
                </c:pt>
                <c:pt idx="2806">
                  <c:v>241.1000061035156</c:v>
                </c:pt>
                <c:pt idx="2807">
                  <c:v>241.2000122070312</c:v>
                </c:pt>
                <c:pt idx="2808">
                  <c:v>241.300018310547</c:v>
                </c:pt>
                <c:pt idx="2809">
                  <c:v>241.3999938964844</c:v>
                </c:pt>
                <c:pt idx="2810">
                  <c:v>241.5</c:v>
                </c:pt>
                <c:pt idx="2811">
                  <c:v>241.6000061035156</c:v>
                </c:pt>
                <c:pt idx="2812">
                  <c:v>241.7000122070312</c:v>
                </c:pt>
                <c:pt idx="2813">
                  <c:v>241.800018310547</c:v>
                </c:pt>
                <c:pt idx="2814">
                  <c:v>241.8999938964844</c:v>
                </c:pt>
                <c:pt idx="2815">
                  <c:v>242.0</c:v>
                </c:pt>
                <c:pt idx="2816">
                  <c:v>242.1000061035156</c:v>
                </c:pt>
                <c:pt idx="2817">
                  <c:v>242.2000122070312</c:v>
                </c:pt>
                <c:pt idx="2818">
                  <c:v>242.300018310547</c:v>
                </c:pt>
                <c:pt idx="2819">
                  <c:v>242.3999938964844</c:v>
                </c:pt>
                <c:pt idx="2820">
                  <c:v>242.5</c:v>
                </c:pt>
                <c:pt idx="2821">
                  <c:v>242.6000061035156</c:v>
                </c:pt>
                <c:pt idx="2822">
                  <c:v>242.7000122070312</c:v>
                </c:pt>
                <c:pt idx="2823">
                  <c:v>242.800018310547</c:v>
                </c:pt>
                <c:pt idx="2824">
                  <c:v>242.8999938964844</c:v>
                </c:pt>
                <c:pt idx="2825">
                  <c:v>243.0</c:v>
                </c:pt>
                <c:pt idx="2826">
                  <c:v>243.1000061035156</c:v>
                </c:pt>
                <c:pt idx="2827">
                  <c:v>243.2000122070312</c:v>
                </c:pt>
                <c:pt idx="2828">
                  <c:v>243.300018310547</c:v>
                </c:pt>
                <c:pt idx="2829">
                  <c:v>243.3999938964844</c:v>
                </c:pt>
                <c:pt idx="2830">
                  <c:v>243.5</c:v>
                </c:pt>
                <c:pt idx="2831">
                  <c:v>243.6000061035156</c:v>
                </c:pt>
                <c:pt idx="2832">
                  <c:v>243.7000122070312</c:v>
                </c:pt>
                <c:pt idx="2833">
                  <c:v>243.800018310547</c:v>
                </c:pt>
                <c:pt idx="2834">
                  <c:v>243.8999938964844</c:v>
                </c:pt>
                <c:pt idx="2835">
                  <c:v>244.0</c:v>
                </c:pt>
                <c:pt idx="2836">
                  <c:v>244.1000061035156</c:v>
                </c:pt>
                <c:pt idx="2837">
                  <c:v>244.2000122070312</c:v>
                </c:pt>
                <c:pt idx="2838">
                  <c:v>244.300018310547</c:v>
                </c:pt>
                <c:pt idx="2839">
                  <c:v>244.3999938964844</c:v>
                </c:pt>
                <c:pt idx="2840">
                  <c:v>244.5</c:v>
                </c:pt>
                <c:pt idx="2841">
                  <c:v>244.6000061035156</c:v>
                </c:pt>
                <c:pt idx="2842">
                  <c:v>244.7000122070312</c:v>
                </c:pt>
                <c:pt idx="2843">
                  <c:v>244.800018310547</c:v>
                </c:pt>
                <c:pt idx="2844">
                  <c:v>244.8999938964844</c:v>
                </c:pt>
                <c:pt idx="2845">
                  <c:v>245.0</c:v>
                </c:pt>
                <c:pt idx="2846">
                  <c:v>245.1000061035156</c:v>
                </c:pt>
                <c:pt idx="2847">
                  <c:v>245.2000122070312</c:v>
                </c:pt>
                <c:pt idx="2848">
                  <c:v>245.300018310547</c:v>
                </c:pt>
                <c:pt idx="2849">
                  <c:v>245.3999938964844</c:v>
                </c:pt>
                <c:pt idx="2850">
                  <c:v>245.5</c:v>
                </c:pt>
                <c:pt idx="2851">
                  <c:v>245.6000061035156</c:v>
                </c:pt>
                <c:pt idx="2852">
                  <c:v>245.7000122070312</c:v>
                </c:pt>
                <c:pt idx="2853">
                  <c:v>245.800018310547</c:v>
                </c:pt>
                <c:pt idx="2854">
                  <c:v>245.8999938964844</c:v>
                </c:pt>
                <c:pt idx="2855">
                  <c:v>246.0</c:v>
                </c:pt>
                <c:pt idx="2856">
                  <c:v>246.1000061035156</c:v>
                </c:pt>
                <c:pt idx="2857">
                  <c:v>246.2000122070312</c:v>
                </c:pt>
                <c:pt idx="2858">
                  <c:v>246.300018310547</c:v>
                </c:pt>
                <c:pt idx="2859">
                  <c:v>246.3999938964844</c:v>
                </c:pt>
                <c:pt idx="2860">
                  <c:v>246.5</c:v>
                </c:pt>
                <c:pt idx="2861">
                  <c:v>246.6000061035156</c:v>
                </c:pt>
                <c:pt idx="2862">
                  <c:v>246.7000122070312</c:v>
                </c:pt>
                <c:pt idx="2863">
                  <c:v>246.800018310547</c:v>
                </c:pt>
                <c:pt idx="2864">
                  <c:v>246.8999938964844</c:v>
                </c:pt>
                <c:pt idx="2865">
                  <c:v>247.0</c:v>
                </c:pt>
                <c:pt idx="2866">
                  <c:v>247.1000061035156</c:v>
                </c:pt>
                <c:pt idx="2867">
                  <c:v>247.2000122070312</c:v>
                </c:pt>
                <c:pt idx="2868">
                  <c:v>247.300018310547</c:v>
                </c:pt>
                <c:pt idx="2869">
                  <c:v>247.3999938964844</c:v>
                </c:pt>
                <c:pt idx="2870">
                  <c:v>247.5</c:v>
                </c:pt>
                <c:pt idx="2871">
                  <c:v>247.6000061035156</c:v>
                </c:pt>
                <c:pt idx="2872">
                  <c:v>247.7000122070312</c:v>
                </c:pt>
                <c:pt idx="2873">
                  <c:v>247.800018310547</c:v>
                </c:pt>
                <c:pt idx="2874">
                  <c:v>247.8999938964844</c:v>
                </c:pt>
                <c:pt idx="2875">
                  <c:v>248.0</c:v>
                </c:pt>
                <c:pt idx="2876">
                  <c:v>248.1000061035156</c:v>
                </c:pt>
                <c:pt idx="2877">
                  <c:v>248.2000122070312</c:v>
                </c:pt>
                <c:pt idx="2878">
                  <c:v>248.300018310547</c:v>
                </c:pt>
                <c:pt idx="2879">
                  <c:v>248.3999938964844</c:v>
                </c:pt>
                <c:pt idx="2880">
                  <c:v>248.5</c:v>
                </c:pt>
                <c:pt idx="2881">
                  <c:v>248.6000061035156</c:v>
                </c:pt>
                <c:pt idx="2882">
                  <c:v>248.7000122070312</c:v>
                </c:pt>
                <c:pt idx="2883">
                  <c:v>248.800018310547</c:v>
                </c:pt>
                <c:pt idx="2884">
                  <c:v>248.8999938964844</c:v>
                </c:pt>
                <c:pt idx="2885">
                  <c:v>249.0</c:v>
                </c:pt>
                <c:pt idx="2886">
                  <c:v>249.1000061035156</c:v>
                </c:pt>
                <c:pt idx="2887">
                  <c:v>249.2000122070312</c:v>
                </c:pt>
                <c:pt idx="2888">
                  <c:v>249.300018310547</c:v>
                </c:pt>
                <c:pt idx="2889">
                  <c:v>249.3999938964844</c:v>
                </c:pt>
                <c:pt idx="2890">
                  <c:v>249.5</c:v>
                </c:pt>
                <c:pt idx="2891">
                  <c:v>249.6000061035156</c:v>
                </c:pt>
                <c:pt idx="2892">
                  <c:v>249.7000122070312</c:v>
                </c:pt>
                <c:pt idx="2893">
                  <c:v>249.800018310547</c:v>
                </c:pt>
                <c:pt idx="2894">
                  <c:v>249.8999938964844</c:v>
                </c:pt>
                <c:pt idx="2895">
                  <c:v>250.0</c:v>
                </c:pt>
                <c:pt idx="2896">
                  <c:v>250.1000061035156</c:v>
                </c:pt>
                <c:pt idx="2897">
                  <c:v>250.2000122070312</c:v>
                </c:pt>
                <c:pt idx="2898">
                  <c:v>250.300018310547</c:v>
                </c:pt>
                <c:pt idx="2899">
                  <c:v>250.3999938964844</c:v>
                </c:pt>
                <c:pt idx="2900">
                  <c:v>250.5</c:v>
                </c:pt>
                <c:pt idx="2901">
                  <c:v>250.6000061035156</c:v>
                </c:pt>
                <c:pt idx="2902">
                  <c:v>250.7000122070312</c:v>
                </c:pt>
                <c:pt idx="2903">
                  <c:v>250.800018310547</c:v>
                </c:pt>
                <c:pt idx="2904">
                  <c:v>250.8999938964844</c:v>
                </c:pt>
                <c:pt idx="2905">
                  <c:v>251.0</c:v>
                </c:pt>
                <c:pt idx="2906">
                  <c:v>251.1000061035156</c:v>
                </c:pt>
                <c:pt idx="2907">
                  <c:v>251.2000122070312</c:v>
                </c:pt>
                <c:pt idx="2908">
                  <c:v>251.300018310547</c:v>
                </c:pt>
                <c:pt idx="2909">
                  <c:v>251.3999938964844</c:v>
                </c:pt>
                <c:pt idx="2910">
                  <c:v>251.5</c:v>
                </c:pt>
                <c:pt idx="2911">
                  <c:v>251.6000061035156</c:v>
                </c:pt>
                <c:pt idx="2912">
                  <c:v>251.7000122070312</c:v>
                </c:pt>
                <c:pt idx="2913">
                  <c:v>251.800018310547</c:v>
                </c:pt>
                <c:pt idx="2914">
                  <c:v>251.8999938964844</c:v>
                </c:pt>
                <c:pt idx="2915">
                  <c:v>252.0</c:v>
                </c:pt>
                <c:pt idx="2916">
                  <c:v>252.1000061035156</c:v>
                </c:pt>
                <c:pt idx="2917">
                  <c:v>252.2000122070312</c:v>
                </c:pt>
                <c:pt idx="2918">
                  <c:v>252.300018310547</c:v>
                </c:pt>
                <c:pt idx="2919">
                  <c:v>252.3999938964844</c:v>
                </c:pt>
                <c:pt idx="2920">
                  <c:v>252.5</c:v>
                </c:pt>
                <c:pt idx="2921">
                  <c:v>252.6000061035156</c:v>
                </c:pt>
                <c:pt idx="2922">
                  <c:v>252.7000122070312</c:v>
                </c:pt>
                <c:pt idx="2923">
                  <c:v>252.800018310547</c:v>
                </c:pt>
                <c:pt idx="2924">
                  <c:v>252.8999938964844</c:v>
                </c:pt>
                <c:pt idx="2925">
                  <c:v>253.0</c:v>
                </c:pt>
                <c:pt idx="2926">
                  <c:v>253.1000061035156</c:v>
                </c:pt>
                <c:pt idx="2927">
                  <c:v>253.2000122070312</c:v>
                </c:pt>
                <c:pt idx="2928">
                  <c:v>253.300018310547</c:v>
                </c:pt>
                <c:pt idx="2929">
                  <c:v>253.3999938964844</c:v>
                </c:pt>
                <c:pt idx="2930">
                  <c:v>253.5</c:v>
                </c:pt>
                <c:pt idx="2931">
                  <c:v>253.6000061035156</c:v>
                </c:pt>
                <c:pt idx="2932">
                  <c:v>253.7000122070312</c:v>
                </c:pt>
                <c:pt idx="2933">
                  <c:v>253.800018310547</c:v>
                </c:pt>
                <c:pt idx="2934">
                  <c:v>253.8999938964844</c:v>
                </c:pt>
                <c:pt idx="2935">
                  <c:v>254.0</c:v>
                </c:pt>
                <c:pt idx="2936">
                  <c:v>254.1000061035156</c:v>
                </c:pt>
                <c:pt idx="2937">
                  <c:v>254.2000122070312</c:v>
                </c:pt>
                <c:pt idx="2938">
                  <c:v>254.300018310547</c:v>
                </c:pt>
                <c:pt idx="2939">
                  <c:v>254.3999938964844</c:v>
                </c:pt>
                <c:pt idx="2940">
                  <c:v>254.5</c:v>
                </c:pt>
                <c:pt idx="2941">
                  <c:v>254.6000061035156</c:v>
                </c:pt>
                <c:pt idx="2942">
                  <c:v>254.7000122070312</c:v>
                </c:pt>
                <c:pt idx="2943">
                  <c:v>254.800018310547</c:v>
                </c:pt>
                <c:pt idx="2944">
                  <c:v>254.8999938964844</c:v>
                </c:pt>
                <c:pt idx="2945">
                  <c:v>255.0</c:v>
                </c:pt>
                <c:pt idx="2946">
                  <c:v>255.1000061035156</c:v>
                </c:pt>
                <c:pt idx="2947">
                  <c:v>255.2000122070312</c:v>
                </c:pt>
                <c:pt idx="2948">
                  <c:v>255.300018310547</c:v>
                </c:pt>
                <c:pt idx="2949">
                  <c:v>255.3999938964844</c:v>
                </c:pt>
                <c:pt idx="2950">
                  <c:v>255.5</c:v>
                </c:pt>
                <c:pt idx="2951">
                  <c:v>255.6000061035156</c:v>
                </c:pt>
                <c:pt idx="2952">
                  <c:v>255.7000122070312</c:v>
                </c:pt>
                <c:pt idx="2953">
                  <c:v>255.800018310547</c:v>
                </c:pt>
                <c:pt idx="2954">
                  <c:v>255.8999938964844</c:v>
                </c:pt>
                <c:pt idx="2955">
                  <c:v>256.0</c:v>
                </c:pt>
                <c:pt idx="2956">
                  <c:v>256.1000061035156</c:v>
                </c:pt>
                <c:pt idx="2957">
                  <c:v>256.2000122070312</c:v>
                </c:pt>
                <c:pt idx="2958">
                  <c:v>256.300018310547</c:v>
                </c:pt>
                <c:pt idx="2959">
                  <c:v>256.3999938964844</c:v>
                </c:pt>
                <c:pt idx="2960">
                  <c:v>256.5</c:v>
                </c:pt>
                <c:pt idx="2961">
                  <c:v>256.6000061035156</c:v>
                </c:pt>
                <c:pt idx="2962">
                  <c:v>256.7000122070312</c:v>
                </c:pt>
                <c:pt idx="2963">
                  <c:v>256.800018310547</c:v>
                </c:pt>
                <c:pt idx="2964">
                  <c:v>256.8999938964844</c:v>
                </c:pt>
                <c:pt idx="2965">
                  <c:v>257.0</c:v>
                </c:pt>
                <c:pt idx="2966">
                  <c:v>257.1000061035156</c:v>
                </c:pt>
                <c:pt idx="2967">
                  <c:v>257.2000122070312</c:v>
                </c:pt>
                <c:pt idx="2968">
                  <c:v>257.300018310547</c:v>
                </c:pt>
                <c:pt idx="2969">
                  <c:v>257.3999938964844</c:v>
                </c:pt>
                <c:pt idx="2970">
                  <c:v>257.5</c:v>
                </c:pt>
                <c:pt idx="2971">
                  <c:v>257.6000061035156</c:v>
                </c:pt>
                <c:pt idx="2972">
                  <c:v>257.7000122070312</c:v>
                </c:pt>
                <c:pt idx="2973">
                  <c:v>257.800018310547</c:v>
                </c:pt>
                <c:pt idx="2974">
                  <c:v>257.8999938964844</c:v>
                </c:pt>
                <c:pt idx="2975">
                  <c:v>258.0</c:v>
                </c:pt>
                <c:pt idx="2976">
                  <c:v>258.1000061035156</c:v>
                </c:pt>
                <c:pt idx="2977">
                  <c:v>258.2000122070312</c:v>
                </c:pt>
                <c:pt idx="2978">
                  <c:v>258.300018310547</c:v>
                </c:pt>
                <c:pt idx="2979">
                  <c:v>258.3999938964844</c:v>
                </c:pt>
                <c:pt idx="2980">
                  <c:v>258.5</c:v>
                </c:pt>
                <c:pt idx="2981">
                  <c:v>258.6000061035156</c:v>
                </c:pt>
                <c:pt idx="2982">
                  <c:v>258.7000122070312</c:v>
                </c:pt>
                <c:pt idx="2983">
                  <c:v>258.800018310547</c:v>
                </c:pt>
                <c:pt idx="2984">
                  <c:v>258.8999938964844</c:v>
                </c:pt>
                <c:pt idx="2985">
                  <c:v>259.0</c:v>
                </c:pt>
                <c:pt idx="2986">
                  <c:v>259.1000061035156</c:v>
                </c:pt>
                <c:pt idx="2987">
                  <c:v>259.2000122070312</c:v>
                </c:pt>
                <c:pt idx="2988">
                  <c:v>259.300018310547</c:v>
                </c:pt>
                <c:pt idx="2989">
                  <c:v>259.3999938964844</c:v>
                </c:pt>
                <c:pt idx="2990">
                  <c:v>259.5</c:v>
                </c:pt>
                <c:pt idx="2991">
                  <c:v>259.6000061035156</c:v>
                </c:pt>
                <c:pt idx="2992">
                  <c:v>259.7000122070312</c:v>
                </c:pt>
                <c:pt idx="2993">
                  <c:v>259.800018310547</c:v>
                </c:pt>
                <c:pt idx="2994">
                  <c:v>259.8999938964844</c:v>
                </c:pt>
                <c:pt idx="2995">
                  <c:v>260.0</c:v>
                </c:pt>
                <c:pt idx="2996">
                  <c:v>260.1000061035156</c:v>
                </c:pt>
                <c:pt idx="2997">
                  <c:v>260.2000122070312</c:v>
                </c:pt>
                <c:pt idx="2998">
                  <c:v>260.300018310547</c:v>
                </c:pt>
                <c:pt idx="2999">
                  <c:v>260.3999938964844</c:v>
                </c:pt>
                <c:pt idx="3000">
                  <c:v>260.5</c:v>
                </c:pt>
                <c:pt idx="3001">
                  <c:v>260.6000061035156</c:v>
                </c:pt>
                <c:pt idx="3002">
                  <c:v>260.7000122070312</c:v>
                </c:pt>
                <c:pt idx="3003">
                  <c:v>260.800018310547</c:v>
                </c:pt>
                <c:pt idx="3004">
                  <c:v>260.8999938964844</c:v>
                </c:pt>
                <c:pt idx="3005">
                  <c:v>261.0</c:v>
                </c:pt>
                <c:pt idx="3006">
                  <c:v>261.1000061035156</c:v>
                </c:pt>
                <c:pt idx="3007">
                  <c:v>261.2000122070312</c:v>
                </c:pt>
                <c:pt idx="3008">
                  <c:v>261.300018310547</c:v>
                </c:pt>
                <c:pt idx="3009">
                  <c:v>261.3999938964844</c:v>
                </c:pt>
                <c:pt idx="3010">
                  <c:v>261.5</c:v>
                </c:pt>
                <c:pt idx="3011">
                  <c:v>261.6000061035156</c:v>
                </c:pt>
                <c:pt idx="3012">
                  <c:v>261.7000122070312</c:v>
                </c:pt>
                <c:pt idx="3013">
                  <c:v>261.800018310547</c:v>
                </c:pt>
                <c:pt idx="3014">
                  <c:v>261.8999938964844</c:v>
                </c:pt>
                <c:pt idx="3015">
                  <c:v>262.0</c:v>
                </c:pt>
                <c:pt idx="3016">
                  <c:v>262.1000061035156</c:v>
                </c:pt>
                <c:pt idx="3017">
                  <c:v>262.2000122070312</c:v>
                </c:pt>
                <c:pt idx="3018">
                  <c:v>262.300018310547</c:v>
                </c:pt>
                <c:pt idx="3019">
                  <c:v>262.3999938964844</c:v>
                </c:pt>
                <c:pt idx="3020">
                  <c:v>262.5</c:v>
                </c:pt>
                <c:pt idx="3021">
                  <c:v>262.6000061035156</c:v>
                </c:pt>
                <c:pt idx="3022">
                  <c:v>262.7000122070312</c:v>
                </c:pt>
                <c:pt idx="3023">
                  <c:v>262.800018310547</c:v>
                </c:pt>
                <c:pt idx="3024">
                  <c:v>262.8999938964844</c:v>
                </c:pt>
                <c:pt idx="3025">
                  <c:v>263.0</c:v>
                </c:pt>
                <c:pt idx="3026">
                  <c:v>263.1000061035156</c:v>
                </c:pt>
                <c:pt idx="3027">
                  <c:v>263.2000122070312</c:v>
                </c:pt>
                <c:pt idx="3028">
                  <c:v>263.300018310547</c:v>
                </c:pt>
                <c:pt idx="3029">
                  <c:v>263.3999938964844</c:v>
                </c:pt>
                <c:pt idx="3030">
                  <c:v>263.5</c:v>
                </c:pt>
                <c:pt idx="3031">
                  <c:v>263.6000061035156</c:v>
                </c:pt>
                <c:pt idx="3032">
                  <c:v>263.7000122070312</c:v>
                </c:pt>
                <c:pt idx="3033">
                  <c:v>263.800018310547</c:v>
                </c:pt>
                <c:pt idx="3034">
                  <c:v>263.8999938964844</c:v>
                </c:pt>
                <c:pt idx="3035">
                  <c:v>264.0</c:v>
                </c:pt>
                <c:pt idx="3036">
                  <c:v>264.1000061035156</c:v>
                </c:pt>
                <c:pt idx="3037">
                  <c:v>264.2000122070312</c:v>
                </c:pt>
                <c:pt idx="3038">
                  <c:v>264.300018310547</c:v>
                </c:pt>
                <c:pt idx="3039">
                  <c:v>264.3999938964844</c:v>
                </c:pt>
                <c:pt idx="3040">
                  <c:v>264.5</c:v>
                </c:pt>
                <c:pt idx="3041">
                  <c:v>264.6000061035156</c:v>
                </c:pt>
                <c:pt idx="3042">
                  <c:v>264.7000122070312</c:v>
                </c:pt>
                <c:pt idx="3043">
                  <c:v>264.800018310547</c:v>
                </c:pt>
                <c:pt idx="3044">
                  <c:v>264.8999938964844</c:v>
                </c:pt>
                <c:pt idx="3045">
                  <c:v>265.0</c:v>
                </c:pt>
                <c:pt idx="3046">
                  <c:v>265.1000061035156</c:v>
                </c:pt>
                <c:pt idx="3047">
                  <c:v>265.2000122070312</c:v>
                </c:pt>
                <c:pt idx="3048">
                  <c:v>265.300018310547</c:v>
                </c:pt>
                <c:pt idx="3049">
                  <c:v>265.3999938964844</c:v>
                </c:pt>
                <c:pt idx="3050">
                  <c:v>265.5</c:v>
                </c:pt>
                <c:pt idx="3051">
                  <c:v>265.6000061035156</c:v>
                </c:pt>
                <c:pt idx="3052">
                  <c:v>265.7000122070312</c:v>
                </c:pt>
                <c:pt idx="3053">
                  <c:v>265.800018310547</c:v>
                </c:pt>
                <c:pt idx="3054">
                  <c:v>265.8999938964844</c:v>
                </c:pt>
                <c:pt idx="3055">
                  <c:v>266.0</c:v>
                </c:pt>
                <c:pt idx="3056">
                  <c:v>266.1000061035156</c:v>
                </c:pt>
                <c:pt idx="3057">
                  <c:v>266.2000122070312</c:v>
                </c:pt>
                <c:pt idx="3058">
                  <c:v>266.300018310547</c:v>
                </c:pt>
                <c:pt idx="3059">
                  <c:v>266.3999938964844</c:v>
                </c:pt>
                <c:pt idx="3060">
                  <c:v>266.5</c:v>
                </c:pt>
                <c:pt idx="3061">
                  <c:v>266.6000061035156</c:v>
                </c:pt>
                <c:pt idx="3062">
                  <c:v>266.7000122070312</c:v>
                </c:pt>
                <c:pt idx="3063">
                  <c:v>266.800018310547</c:v>
                </c:pt>
                <c:pt idx="3064">
                  <c:v>266.8999938964844</c:v>
                </c:pt>
                <c:pt idx="3065">
                  <c:v>267.0</c:v>
                </c:pt>
                <c:pt idx="3066">
                  <c:v>267.1000061035156</c:v>
                </c:pt>
                <c:pt idx="3067">
                  <c:v>267.2000122070312</c:v>
                </c:pt>
                <c:pt idx="3068">
                  <c:v>267.300018310547</c:v>
                </c:pt>
                <c:pt idx="3069">
                  <c:v>267.3999938964844</c:v>
                </c:pt>
                <c:pt idx="3070">
                  <c:v>267.5</c:v>
                </c:pt>
                <c:pt idx="3071">
                  <c:v>267.6000061035156</c:v>
                </c:pt>
                <c:pt idx="3072">
                  <c:v>267.7000122070312</c:v>
                </c:pt>
                <c:pt idx="3073">
                  <c:v>267.800018310547</c:v>
                </c:pt>
                <c:pt idx="3074">
                  <c:v>267.8999938964844</c:v>
                </c:pt>
                <c:pt idx="3075">
                  <c:v>268.0</c:v>
                </c:pt>
                <c:pt idx="3076">
                  <c:v>268.1000061035156</c:v>
                </c:pt>
                <c:pt idx="3077">
                  <c:v>268.2000122070312</c:v>
                </c:pt>
                <c:pt idx="3078">
                  <c:v>268.300018310547</c:v>
                </c:pt>
                <c:pt idx="3079">
                  <c:v>268.3999938964844</c:v>
                </c:pt>
                <c:pt idx="3080">
                  <c:v>268.5</c:v>
                </c:pt>
                <c:pt idx="3081">
                  <c:v>268.6000061035156</c:v>
                </c:pt>
                <c:pt idx="3082">
                  <c:v>268.7000122070312</c:v>
                </c:pt>
                <c:pt idx="3083">
                  <c:v>268.800018310547</c:v>
                </c:pt>
                <c:pt idx="3084">
                  <c:v>268.8999938964844</c:v>
                </c:pt>
                <c:pt idx="3085">
                  <c:v>269.0</c:v>
                </c:pt>
                <c:pt idx="3086">
                  <c:v>269.1000061035156</c:v>
                </c:pt>
                <c:pt idx="3087">
                  <c:v>269.2000122070312</c:v>
                </c:pt>
                <c:pt idx="3088">
                  <c:v>269.300018310547</c:v>
                </c:pt>
                <c:pt idx="3089">
                  <c:v>269.3999938964844</c:v>
                </c:pt>
                <c:pt idx="3090">
                  <c:v>269.5</c:v>
                </c:pt>
                <c:pt idx="3091">
                  <c:v>269.6000061035156</c:v>
                </c:pt>
                <c:pt idx="3092">
                  <c:v>269.7000122070312</c:v>
                </c:pt>
                <c:pt idx="3093">
                  <c:v>269.800018310547</c:v>
                </c:pt>
                <c:pt idx="3094">
                  <c:v>269.8999938964844</c:v>
                </c:pt>
                <c:pt idx="3095">
                  <c:v>270.0</c:v>
                </c:pt>
                <c:pt idx="3096">
                  <c:v>270.1000061035156</c:v>
                </c:pt>
                <c:pt idx="3097">
                  <c:v>270.2000122070312</c:v>
                </c:pt>
                <c:pt idx="3098">
                  <c:v>270.300018310547</c:v>
                </c:pt>
                <c:pt idx="3099">
                  <c:v>270.3999938964844</c:v>
                </c:pt>
                <c:pt idx="3100">
                  <c:v>270.5</c:v>
                </c:pt>
                <c:pt idx="3101">
                  <c:v>270.6000061035156</c:v>
                </c:pt>
                <c:pt idx="3102">
                  <c:v>270.7000122070312</c:v>
                </c:pt>
                <c:pt idx="3103">
                  <c:v>270.800018310547</c:v>
                </c:pt>
                <c:pt idx="3104">
                  <c:v>270.8999938964844</c:v>
                </c:pt>
                <c:pt idx="3105">
                  <c:v>271.0</c:v>
                </c:pt>
                <c:pt idx="3106">
                  <c:v>271.1000061035156</c:v>
                </c:pt>
                <c:pt idx="3107">
                  <c:v>271.2000122070312</c:v>
                </c:pt>
                <c:pt idx="3108">
                  <c:v>271.300018310547</c:v>
                </c:pt>
                <c:pt idx="3109">
                  <c:v>271.3999938964844</c:v>
                </c:pt>
                <c:pt idx="3110">
                  <c:v>271.5</c:v>
                </c:pt>
                <c:pt idx="3111">
                  <c:v>271.6000061035156</c:v>
                </c:pt>
                <c:pt idx="3112">
                  <c:v>271.7000122070312</c:v>
                </c:pt>
                <c:pt idx="3113">
                  <c:v>271.800018310547</c:v>
                </c:pt>
                <c:pt idx="3114">
                  <c:v>271.8999938964844</c:v>
                </c:pt>
                <c:pt idx="3115">
                  <c:v>272.0</c:v>
                </c:pt>
                <c:pt idx="3116">
                  <c:v>272.1000061035156</c:v>
                </c:pt>
                <c:pt idx="3117">
                  <c:v>272.2000122070312</c:v>
                </c:pt>
                <c:pt idx="3118">
                  <c:v>272.300018310547</c:v>
                </c:pt>
                <c:pt idx="3119">
                  <c:v>272.3999938964844</c:v>
                </c:pt>
                <c:pt idx="3120">
                  <c:v>272.5</c:v>
                </c:pt>
                <c:pt idx="3121">
                  <c:v>272.6000061035156</c:v>
                </c:pt>
                <c:pt idx="3122">
                  <c:v>272.7000122070312</c:v>
                </c:pt>
                <c:pt idx="3123">
                  <c:v>272.800018310547</c:v>
                </c:pt>
                <c:pt idx="3124">
                  <c:v>272.8999938964844</c:v>
                </c:pt>
                <c:pt idx="3125">
                  <c:v>273.0</c:v>
                </c:pt>
                <c:pt idx="3126">
                  <c:v>273.1000061035156</c:v>
                </c:pt>
                <c:pt idx="3127">
                  <c:v>273.2000122070312</c:v>
                </c:pt>
                <c:pt idx="3128">
                  <c:v>273.300018310547</c:v>
                </c:pt>
                <c:pt idx="3129">
                  <c:v>273.3999938964844</c:v>
                </c:pt>
                <c:pt idx="3130">
                  <c:v>273.5</c:v>
                </c:pt>
                <c:pt idx="3131">
                  <c:v>273.6000061035156</c:v>
                </c:pt>
                <c:pt idx="3132">
                  <c:v>273.7000122070312</c:v>
                </c:pt>
                <c:pt idx="3133">
                  <c:v>273.800018310547</c:v>
                </c:pt>
                <c:pt idx="3134">
                  <c:v>273.8999938964844</c:v>
                </c:pt>
                <c:pt idx="3135">
                  <c:v>274.0</c:v>
                </c:pt>
                <c:pt idx="3136">
                  <c:v>274.1000061035156</c:v>
                </c:pt>
                <c:pt idx="3137">
                  <c:v>274.2000122070312</c:v>
                </c:pt>
                <c:pt idx="3138">
                  <c:v>274.300018310547</c:v>
                </c:pt>
                <c:pt idx="3139">
                  <c:v>274.3999938964844</c:v>
                </c:pt>
                <c:pt idx="3140">
                  <c:v>274.5</c:v>
                </c:pt>
                <c:pt idx="3141">
                  <c:v>274.6000061035156</c:v>
                </c:pt>
                <c:pt idx="3142">
                  <c:v>274.7000122070312</c:v>
                </c:pt>
                <c:pt idx="3143">
                  <c:v>274.800018310547</c:v>
                </c:pt>
                <c:pt idx="3144">
                  <c:v>274.8999938964844</c:v>
                </c:pt>
                <c:pt idx="3145">
                  <c:v>275.0</c:v>
                </c:pt>
                <c:pt idx="3146">
                  <c:v>275.1000061035156</c:v>
                </c:pt>
                <c:pt idx="3147">
                  <c:v>275.2000122070312</c:v>
                </c:pt>
                <c:pt idx="3148">
                  <c:v>275.300018310547</c:v>
                </c:pt>
                <c:pt idx="3149">
                  <c:v>275.3999938964844</c:v>
                </c:pt>
                <c:pt idx="3150">
                  <c:v>275.5</c:v>
                </c:pt>
                <c:pt idx="3151">
                  <c:v>275.6000061035156</c:v>
                </c:pt>
                <c:pt idx="3152">
                  <c:v>275.7000122070312</c:v>
                </c:pt>
                <c:pt idx="3153">
                  <c:v>275.800018310547</c:v>
                </c:pt>
                <c:pt idx="3154">
                  <c:v>275.8999938964844</c:v>
                </c:pt>
                <c:pt idx="3155">
                  <c:v>276.0</c:v>
                </c:pt>
                <c:pt idx="3156">
                  <c:v>276.1000061035156</c:v>
                </c:pt>
                <c:pt idx="3157">
                  <c:v>276.2000122070312</c:v>
                </c:pt>
                <c:pt idx="3158">
                  <c:v>276.300018310547</c:v>
                </c:pt>
                <c:pt idx="3159">
                  <c:v>276.3999938964844</c:v>
                </c:pt>
                <c:pt idx="3160">
                  <c:v>276.5</c:v>
                </c:pt>
                <c:pt idx="3161">
                  <c:v>276.6000061035156</c:v>
                </c:pt>
                <c:pt idx="3162">
                  <c:v>276.7000122070312</c:v>
                </c:pt>
                <c:pt idx="3163">
                  <c:v>276.800018310547</c:v>
                </c:pt>
                <c:pt idx="3164">
                  <c:v>276.8999938964844</c:v>
                </c:pt>
                <c:pt idx="3165">
                  <c:v>277.0</c:v>
                </c:pt>
                <c:pt idx="3166">
                  <c:v>277.1000061035156</c:v>
                </c:pt>
                <c:pt idx="3167">
                  <c:v>277.2000122070312</c:v>
                </c:pt>
                <c:pt idx="3168">
                  <c:v>277.300018310547</c:v>
                </c:pt>
                <c:pt idx="3169">
                  <c:v>277.3999938964844</c:v>
                </c:pt>
                <c:pt idx="3170">
                  <c:v>277.5</c:v>
                </c:pt>
                <c:pt idx="3171">
                  <c:v>277.6000061035156</c:v>
                </c:pt>
                <c:pt idx="3172">
                  <c:v>277.7000122070312</c:v>
                </c:pt>
                <c:pt idx="3173">
                  <c:v>277.800018310547</c:v>
                </c:pt>
                <c:pt idx="3174">
                  <c:v>277.8999938964844</c:v>
                </c:pt>
                <c:pt idx="3175">
                  <c:v>278.0</c:v>
                </c:pt>
                <c:pt idx="3176">
                  <c:v>278.1000061035156</c:v>
                </c:pt>
                <c:pt idx="3177">
                  <c:v>278.2000122070312</c:v>
                </c:pt>
                <c:pt idx="3178">
                  <c:v>278.300018310547</c:v>
                </c:pt>
                <c:pt idx="3179">
                  <c:v>278.3999938964844</c:v>
                </c:pt>
                <c:pt idx="3180">
                  <c:v>278.5</c:v>
                </c:pt>
                <c:pt idx="3181">
                  <c:v>278.6000061035156</c:v>
                </c:pt>
                <c:pt idx="3182">
                  <c:v>278.7000122070312</c:v>
                </c:pt>
                <c:pt idx="3183">
                  <c:v>278.800018310547</c:v>
                </c:pt>
                <c:pt idx="3184">
                  <c:v>278.8999938964844</c:v>
                </c:pt>
                <c:pt idx="3185">
                  <c:v>279.0</c:v>
                </c:pt>
                <c:pt idx="3186">
                  <c:v>279.1000061035156</c:v>
                </c:pt>
                <c:pt idx="3187">
                  <c:v>279.2000122070312</c:v>
                </c:pt>
                <c:pt idx="3188">
                  <c:v>279.300018310547</c:v>
                </c:pt>
                <c:pt idx="3189">
                  <c:v>279.3999938964844</c:v>
                </c:pt>
                <c:pt idx="3190">
                  <c:v>279.5</c:v>
                </c:pt>
                <c:pt idx="3191">
                  <c:v>279.6000061035156</c:v>
                </c:pt>
                <c:pt idx="3192">
                  <c:v>279.7000122070312</c:v>
                </c:pt>
                <c:pt idx="3193">
                  <c:v>279.800018310547</c:v>
                </c:pt>
                <c:pt idx="3194">
                  <c:v>279.8999938964844</c:v>
                </c:pt>
                <c:pt idx="3195">
                  <c:v>280.0</c:v>
                </c:pt>
                <c:pt idx="3196">
                  <c:v>280.1000061035156</c:v>
                </c:pt>
                <c:pt idx="3197">
                  <c:v>280.2000122070312</c:v>
                </c:pt>
                <c:pt idx="3198">
                  <c:v>280.300018310547</c:v>
                </c:pt>
                <c:pt idx="3199">
                  <c:v>280.3999938964844</c:v>
                </c:pt>
                <c:pt idx="3200">
                  <c:v>280.5</c:v>
                </c:pt>
                <c:pt idx="3201">
                  <c:v>280.6000061035156</c:v>
                </c:pt>
                <c:pt idx="3202">
                  <c:v>280.7000122070312</c:v>
                </c:pt>
                <c:pt idx="3203">
                  <c:v>280.800018310547</c:v>
                </c:pt>
                <c:pt idx="3204">
                  <c:v>280.8999938964844</c:v>
                </c:pt>
                <c:pt idx="3205">
                  <c:v>281.0</c:v>
                </c:pt>
                <c:pt idx="3206">
                  <c:v>281.1000061035156</c:v>
                </c:pt>
                <c:pt idx="3207">
                  <c:v>281.2000122070312</c:v>
                </c:pt>
                <c:pt idx="3208">
                  <c:v>281.300018310547</c:v>
                </c:pt>
                <c:pt idx="3209">
                  <c:v>281.3999938964844</c:v>
                </c:pt>
                <c:pt idx="3210">
                  <c:v>281.5</c:v>
                </c:pt>
                <c:pt idx="3211">
                  <c:v>281.6000061035156</c:v>
                </c:pt>
                <c:pt idx="3212">
                  <c:v>281.7000122070312</c:v>
                </c:pt>
                <c:pt idx="3213">
                  <c:v>281.800018310547</c:v>
                </c:pt>
                <c:pt idx="3214">
                  <c:v>281.8999938964844</c:v>
                </c:pt>
                <c:pt idx="3215">
                  <c:v>282.0</c:v>
                </c:pt>
                <c:pt idx="3216">
                  <c:v>282.1000061035156</c:v>
                </c:pt>
                <c:pt idx="3217">
                  <c:v>282.2000122070312</c:v>
                </c:pt>
                <c:pt idx="3218">
                  <c:v>282.300018310547</c:v>
                </c:pt>
                <c:pt idx="3219">
                  <c:v>282.3999938964844</c:v>
                </c:pt>
                <c:pt idx="3220">
                  <c:v>282.5</c:v>
                </c:pt>
                <c:pt idx="3221">
                  <c:v>282.6000061035156</c:v>
                </c:pt>
                <c:pt idx="3222">
                  <c:v>282.7000122070312</c:v>
                </c:pt>
                <c:pt idx="3223">
                  <c:v>282.800018310547</c:v>
                </c:pt>
                <c:pt idx="3224">
                  <c:v>282.8999938964844</c:v>
                </c:pt>
                <c:pt idx="3225">
                  <c:v>283.0</c:v>
                </c:pt>
                <c:pt idx="3226">
                  <c:v>283.1000061035156</c:v>
                </c:pt>
                <c:pt idx="3227">
                  <c:v>283.2000122070312</c:v>
                </c:pt>
                <c:pt idx="3228">
                  <c:v>283.300018310547</c:v>
                </c:pt>
                <c:pt idx="3229">
                  <c:v>283.3999938964844</c:v>
                </c:pt>
                <c:pt idx="3230">
                  <c:v>283.5</c:v>
                </c:pt>
                <c:pt idx="3231">
                  <c:v>283.6000061035156</c:v>
                </c:pt>
                <c:pt idx="3232">
                  <c:v>283.7000122070312</c:v>
                </c:pt>
                <c:pt idx="3233">
                  <c:v>283.800018310547</c:v>
                </c:pt>
                <c:pt idx="3234">
                  <c:v>283.8999938964844</c:v>
                </c:pt>
                <c:pt idx="3235">
                  <c:v>284.0</c:v>
                </c:pt>
                <c:pt idx="3236">
                  <c:v>284.1000061035156</c:v>
                </c:pt>
                <c:pt idx="3237">
                  <c:v>284.2000122070312</c:v>
                </c:pt>
                <c:pt idx="3238">
                  <c:v>284.300018310547</c:v>
                </c:pt>
                <c:pt idx="3239">
                  <c:v>284.3999938964844</c:v>
                </c:pt>
                <c:pt idx="3240">
                  <c:v>284.5</c:v>
                </c:pt>
                <c:pt idx="3241">
                  <c:v>284.6000061035156</c:v>
                </c:pt>
                <c:pt idx="3242">
                  <c:v>284.7000122070312</c:v>
                </c:pt>
                <c:pt idx="3243">
                  <c:v>284.800018310547</c:v>
                </c:pt>
                <c:pt idx="3244">
                  <c:v>284.8999938964844</c:v>
                </c:pt>
                <c:pt idx="3245">
                  <c:v>285.0</c:v>
                </c:pt>
                <c:pt idx="3246">
                  <c:v>285.1000061035156</c:v>
                </c:pt>
                <c:pt idx="3247">
                  <c:v>285.2000122070312</c:v>
                </c:pt>
                <c:pt idx="3248">
                  <c:v>285.300018310547</c:v>
                </c:pt>
                <c:pt idx="3249">
                  <c:v>285.3999938964844</c:v>
                </c:pt>
                <c:pt idx="3250">
                  <c:v>285.5</c:v>
                </c:pt>
                <c:pt idx="3251">
                  <c:v>285.6000061035156</c:v>
                </c:pt>
                <c:pt idx="3252">
                  <c:v>285.7000122070312</c:v>
                </c:pt>
                <c:pt idx="3253">
                  <c:v>285.800018310547</c:v>
                </c:pt>
                <c:pt idx="3254">
                  <c:v>285.8999938964844</c:v>
                </c:pt>
                <c:pt idx="3255">
                  <c:v>286.0</c:v>
                </c:pt>
                <c:pt idx="3256">
                  <c:v>286.1000061035156</c:v>
                </c:pt>
                <c:pt idx="3257">
                  <c:v>286.2000122070312</c:v>
                </c:pt>
                <c:pt idx="3258">
                  <c:v>286.300018310547</c:v>
                </c:pt>
                <c:pt idx="3259">
                  <c:v>286.3999938964844</c:v>
                </c:pt>
                <c:pt idx="3260">
                  <c:v>286.5</c:v>
                </c:pt>
                <c:pt idx="3261">
                  <c:v>286.6000061035156</c:v>
                </c:pt>
                <c:pt idx="3262">
                  <c:v>286.7000122070312</c:v>
                </c:pt>
                <c:pt idx="3263">
                  <c:v>286.800018310547</c:v>
                </c:pt>
                <c:pt idx="3264">
                  <c:v>286.8999938964844</c:v>
                </c:pt>
                <c:pt idx="3265">
                  <c:v>287.0</c:v>
                </c:pt>
                <c:pt idx="3266">
                  <c:v>287.1000061035156</c:v>
                </c:pt>
                <c:pt idx="3267">
                  <c:v>287.2000122070312</c:v>
                </c:pt>
                <c:pt idx="3268">
                  <c:v>287.300018310547</c:v>
                </c:pt>
                <c:pt idx="3269">
                  <c:v>287.3999938964844</c:v>
                </c:pt>
                <c:pt idx="3270">
                  <c:v>287.5</c:v>
                </c:pt>
                <c:pt idx="3271">
                  <c:v>287.6000061035156</c:v>
                </c:pt>
                <c:pt idx="3272">
                  <c:v>287.7000122070312</c:v>
                </c:pt>
                <c:pt idx="3273">
                  <c:v>287.800018310547</c:v>
                </c:pt>
                <c:pt idx="3274">
                  <c:v>287.8999938964844</c:v>
                </c:pt>
                <c:pt idx="3275">
                  <c:v>288.0</c:v>
                </c:pt>
                <c:pt idx="3276">
                  <c:v>288.1000061035156</c:v>
                </c:pt>
                <c:pt idx="3277">
                  <c:v>288.2000122070312</c:v>
                </c:pt>
                <c:pt idx="3278">
                  <c:v>288.300018310547</c:v>
                </c:pt>
                <c:pt idx="3279">
                  <c:v>288.3999938964844</c:v>
                </c:pt>
                <c:pt idx="3280">
                  <c:v>288.5</c:v>
                </c:pt>
                <c:pt idx="3281">
                  <c:v>288.6000061035156</c:v>
                </c:pt>
                <c:pt idx="3282">
                  <c:v>288.7000122070312</c:v>
                </c:pt>
                <c:pt idx="3283">
                  <c:v>288.800018310547</c:v>
                </c:pt>
                <c:pt idx="3284">
                  <c:v>288.8999938964844</c:v>
                </c:pt>
                <c:pt idx="3285">
                  <c:v>289.0</c:v>
                </c:pt>
                <c:pt idx="3286">
                  <c:v>289.1000061035156</c:v>
                </c:pt>
                <c:pt idx="3287">
                  <c:v>289.2000122070312</c:v>
                </c:pt>
                <c:pt idx="3288">
                  <c:v>289.300018310547</c:v>
                </c:pt>
                <c:pt idx="3289">
                  <c:v>289.3999938964844</c:v>
                </c:pt>
                <c:pt idx="3290">
                  <c:v>289.5</c:v>
                </c:pt>
                <c:pt idx="3291">
                  <c:v>289.6000061035156</c:v>
                </c:pt>
                <c:pt idx="3292">
                  <c:v>289.7000122070312</c:v>
                </c:pt>
                <c:pt idx="3293">
                  <c:v>289.800018310547</c:v>
                </c:pt>
                <c:pt idx="3294">
                  <c:v>289.8999938964844</c:v>
                </c:pt>
                <c:pt idx="3295">
                  <c:v>290.0</c:v>
                </c:pt>
                <c:pt idx="3296">
                  <c:v>290.1000061035156</c:v>
                </c:pt>
                <c:pt idx="3297">
                  <c:v>290.2000122070312</c:v>
                </c:pt>
                <c:pt idx="3298">
                  <c:v>290.300018310547</c:v>
                </c:pt>
                <c:pt idx="3299">
                  <c:v>290.3999938964844</c:v>
                </c:pt>
                <c:pt idx="3300">
                  <c:v>290.5</c:v>
                </c:pt>
                <c:pt idx="3301">
                  <c:v>290.6000061035156</c:v>
                </c:pt>
                <c:pt idx="3302">
                  <c:v>290.7000122070312</c:v>
                </c:pt>
                <c:pt idx="3303">
                  <c:v>290.800018310547</c:v>
                </c:pt>
                <c:pt idx="3304">
                  <c:v>290.8999938964844</c:v>
                </c:pt>
                <c:pt idx="3305">
                  <c:v>291.0</c:v>
                </c:pt>
                <c:pt idx="3306">
                  <c:v>291.1000061035156</c:v>
                </c:pt>
                <c:pt idx="3307">
                  <c:v>291.2000122070312</c:v>
                </c:pt>
                <c:pt idx="3308">
                  <c:v>291.300018310547</c:v>
                </c:pt>
                <c:pt idx="3309">
                  <c:v>291.3999938964844</c:v>
                </c:pt>
                <c:pt idx="3310">
                  <c:v>291.5</c:v>
                </c:pt>
                <c:pt idx="3311">
                  <c:v>291.6000061035156</c:v>
                </c:pt>
                <c:pt idx="3312">
                  <c:v>291.7000122070312</c:v>
                </c:pt>
                <c:pt idx="3313">
                  <c:v>291.800018310547</c:v>
                </c:pt>
                <c:pt idx="3314">
                  <c:v>291.8999938964844</c:v>
                </c:pt>
                <c:pt idx="3315">
                  <c:v>292.0</c:v>
                </c:pt>
                <c:pt idx="3316">
                  <c:v>292.1000061035156</c:v>
                </c:pt>
                <c:pt idx="3317">
                  <c:v>292.2000122070312</c:v>
                </c:pt>
                <c:pt idx="3318">
                  <c:v>292.300018310547</c:v>
                </c:pt>
                <c:pt idx="3319">
                  <c:v>292.3999938964844</c:v>
                </c:pt>
                <c:pt idx="3320">
                  <c:v>292.5</c:v>
                </c:pt>
                <c:pt idx="3321">
                  <c:v>292.6000061035156</c:v>
                </c:pt>
                <c:pt idx="3322">
                  <c:v>292.7000122070312</c:v>
                </c:pt>
                <c:pt idx="3323">
                  <c:v>292.800018310547</c:v>
                </c:pt>
                <c:pt idx="3324">
                  <c:v>292.8999938964844</c:v>
                </c:pt>
                <c:pt idx="3325">
                  <c:v>293.0</c:v>
                </c:pt>
                <c:pt idx="3326">
                  <c:v>293.1000061035156</c:v>
                </c:pt>
                <c:pt idx="3327">
                  <c:v>293.2000122070312</c:v>
                </c:pt>
                <c:pt idx="3328">
                  <c:v>293.300018310547</c:v>
                </c:pt>
                <c:pt idx="3329">
                  <c:v>293.3999938964844</c:v>
                </c:pt>
                <c:pt idx="3330">
                  <c:v>293.5</c:v>
                </c:pt>
                <c:pt idx="3331">
                  <c:v>293.6000061035156</c:v>
                </c:pt>
                <c:pt idx="3332">
                  <c:v>293.7000122070312</c:v>
                </c:pt>
                <c:pt idx="3333">
                  <c:v>293.800018310547</c:v>
                </c:pt>
                <c:pt idx="3334">
                  <c:v>293.8999938964844</c:v>
                </c:pt>
                <c:pt idx="3335">
                  <c:v>294.0</c:v>
                </c:pt>
                <c:pt idx="3336">
                  <c:v>294.1000061035156</c:v>
                </c:pt>
                <c:pt idx="3337">
                  <c:v>294.2000122070312</c:v>
                </c:pt>
                <c:pt idx="3338">
                  <c:v>294.300018310547</c:v>
                </c:pt>
                <c:pt idx="3339">
                  <c:v>294.3999938964844</c:v>
                </c:pt>
                <c:pt idx="3340">
                  <c:v>294.5</c:v>
                </c:pt>
                <c:pt idx="3341">
                  <c:v>294.6000061035156</c:v>
                </c:pt>
                <c:pt idx="3342">
                  <c:v>294.7000122070312</c:v>
                </c:pt>
                <c:pt idx="3343">
                  <c:v>294.800018310547</c:v>
                </c:pt>
                <c:pt idx="3344">
                  <c:v>294.8999938964844</c:v>
                </c:pt>
                <c:pt idx="3345">
                  <c:v>295.0</c:v>
                </c:pt>
                <c:pt idx="3346">
                  <c:v>295.1000061035156</c:v>
                </c:pt>
                <c:pt idx="3347">
                  <c:v>295.2000122070312</c:v>
                </c:pt>
                <c:pt idx="3348">
                  <c:v>295.300018310547</c:v>
                </c:pt>
                <c:pt idx="3349">
                  <c:v>295.3999938964844</c:v>
                </c:pt>
                <c:pt idx="3350">
                  <c:v>295.5</c:v>
                </c:pt>
                <c:pt idx="3351">
                  <c:v>295.6000061035156</c:v>
                </c:pt>
                <c:pt idx="3352">
                  <c:v>295.7000122070312</c:v>
                </c:pt>
                <c:pt idx="3353">
                  <c:v>295.800018310547</c:v>
                </c:pt>
                <c:pt idx="3354">
                  <c:v>295.8999938964844</c:v>
                </c:pt>
                <c:pt idx="3355">
                  <c:v>296.0</c:v>
                </c:pt>
                <c:pt idx="3356">
                  <c:v>296.1000061035156</c:v>
                </c:pt>
                <c:pt idx="3357">
                  <c:v>296.2000122070312</c:v>
                </c:pt>
                <c:pt idx="3358">
                  <c:v>296.300018310547</c:v>
                </c:pt>
                <c:pt idx="3359">
                  <c:v>296.3999938964844</c:v>
                </c:pt>
                <c:pt idx="3360">
                  <c:v>296.5</c:v>
                </c:pt>
                <c:pt idx="3361">
                  <c:v>296.6000061035156</c:v>
                </c:pt>
                <c:pt idx="3362">
                  <c:v>296.7000122070312</c:v>
                </c:pt>
                <c:pt idx="3363">
                  <c:v>296.800018310547</c:v>
                </c:pt>
                <c:pt idx="3364">
                  <c:v>296.8999938964844</c:v>
                </c:pt>
                <c:pt idx="3365">
                  <c:v>297.0</c:v>
                </c:pt>
                <c:pt idx="3366">
                  <c:v>297.1000061035156</c:v>
                </c:pt>
                <c:pt idx="3367">
                  <c:v>297.2000122070312</c:v>
                </c:pt>
                <c:pt idx="3368">
                  <c:v>297.300018310547</c:v>
                </c:pt>
                <c:pt idx="3369">
                  <c:v>297.3999938964844</c:v>
                </c:pt>
                <c:pt idx="3370">
                  <c:v>297.5</c:v>
                </c:pt>
                <c:pt idx="3371">
                  <c:v>297.6000061035156</c:v>
                </c:pt>
                <c:pt idx="3372">
                  <c:v>297.7000122070312</c:v>
                </c:pt>
                <c:pt idx="3373">
                  <c:v>297.800018310547</c:v>
                </c:pt>
                <c:pt idx="3374">
                  <c:v>297.8999938964844</c:v>
                </c:pt>
                <c:pt idx="3375">
                  <c:v>298.0</c:v>
                </c:pt>
                <c:pt idx="3376">
                  <c:v>298.1000061035156</c:v>
                </c:pt>
                <c:pt idx="3377">
                  <c:v>298.2000122070312</c:v>
                </c:pt>
                <c:pt idx="3378">
                  <c:v>298.300018310547</c:v>
                </c:pt>
                <c:pt idx="3379">
                  <c:v>298.3999938964844</c:v>
                </c:pt>
                <c:pt idx="3380">
                  <c:v>298.5</c:v>
                </c:pt>
                <c:pt idx="3381">
                  <c:v>298.6000061035156</c:v>
                </c:pt>
                <c:pt idx="3382">
                  <c:v>298.7000122070312</c:v>
                </c:pt>
                <c:pt idx="3383">
                  <c:v>298.800018310547</c:v>
                </c:pt>
                <c:pt idx="3384">
                  <c:v>298.8999938964844</c:v>
                </c:pt>
                <c:pt idx="3385">
                  <c:v>299.0</c:v>
                </c:pt>
                <c:pt idx="3386">
                  <c:v>299.1000061035156</c:v>
                </c:pt>
                <c:pt idx="3387">
                  <c:v>299.2000122070312</c:v>
                </c:pt>
                <c:pt idx="3388">
                  <c:v>299.300018310547</c:v>
                </c:pt>
                <c:pt idx="3389">
                  <c:v>299.3999938964844</c:v>
                </c:pt>
                <c:pt idx="3390">
                  <c:v>299.5</c:v>
                </c:pt>
                <c:pt idx="3391">
                  <c:v>299.6000061035156</c:v>
                </c:pt>
                <c:pt idx="3392">
                  <c:v>299.7000122070312</c:v>
                </c:pt>
                <c:pt idx="3393">
                  <c:v>299.800018310547</c:v>
                </c:pt>
                <c:pt idx="3394">
                  <c:v>299.8999938964844</c:v>
                </c:pt>
                <c:pt idx="3395">
                  <c:v>300.0</c:v>
                </c:pt>
                <c:pt idx="3396">
                  <c:v>300.1000061035156</c:v>
                </c:pt>
                <c:pt idx="3397">
                  <c:v>300.2000122070312</c:v>
                </c:pt>
                <c:pt idx="3398">
                  <c:v>300.300018310547</c:v>
                </c:pt>
                <c:pt idx="3399">
                  <c:v>300.3999938964844</c:v>
                </c:pt>
                <c:pt idx="3400">
                  <c:v>300.5</c:v>
                </c:pt>
                <c:pt idx="3401">
                  <c:v>300.6000061035156</c:v>
                </c:pt>
                <c:pt idx="3402">
                  <c:v>300.7000122070312</c:v>
                </c:pt>
                <c:pt idx="3403">
                  <c:v>300.800018310547</c:v>
                </c:pt>
                <c:pt idx="3404">
                  <c:v>300.8999938964844</c:v>
                </c:pt>
                <c:pt idx="3405">
                  <c:v>301.0</c:v>
                </c:pt>
                <c:pt idx="3406">
                  <c:v>301.1000061035156</c:v>
                </c:pt>
                <c:pt idx="3407">
                  <c:v>301.2000122070312</c:v>
                </c:pt>
                <c:pt idx="3408">
                  <c:v>301.300018310547</c:v>
                </c:pt>
                <c:pt idx="3409">
                  <c:v>301.3999938964844</c:v>
                </c:pt>
                <c:pt idx="3410">
                  <c:v>301.5</c:v>
                </c:pt>
                <c:pt idx="3411">
                  <c:v>301.6000061035156</c:v>
                </c:pt>
                <c:pt idx="3412">
                  <c:v>301.7000122070312</c:v>
                </c:pt>
                <c:pt idx="3413">
                  <c:v>301.800018310547</c:v>
                </c:pt>
                <c:pt idx="3414">
                  <c:v>301.8999938964844</c:v>
                </c:pt>
                <c:pt idx="3415">
                  <c:v>302.0</c:v>
                </c:pt>
                <c:pt idx="3416">
                  <c:v>302.1000061035156</c:v>
                </c:pt>
                <c:pt idx="3417">
                  <c:v>302.2000122070312</c:v>
                </c:pt>
                <c:pt idx="3418">
                  <c:v>302.300018310547</c:v>
                </c:pt>
                <c:pt idx="3419">
                  <c:v>302.3999938964844</c:v>
                </c:pt>
                <c:pt idx="3420">
                  <c:v>302.5</c:v>
                </c:pt>
                <c:pt idx="3421">
                  <c:v>302.6000061035156</c:v>
                </c:pt>
                <c:pt idx="3422">
                  <c:v>302.7000122070312</c:v>
                </c:pt>
                <c:pt idx="3423">
                  <c:v>302.800018310547</c:v>
                </c:pt>
                <c:pt idx="3424">
                  <c:v>302.8999938964844</c:v>
                </c:pt>
                <c:pt idx="3425">
                  <c:v>303.0</c:v>
                </c:pt>
                <c:pt idx="3426">
                  <c:v>303.1000061035156</c:v>
                </c:pt>
                <c:pt idx="3427">
                  <c:v>303.2000122070312</c:v>
                </c:pt>
                <c:pt idx="3428">
                  <c:v>303.300018310547</c:v>
                </c:pt>
                <c:pt idx="3429">
                  <c:v>303.3999938964844</c:v>
                </c:pt>
                <c:pt idx="3430">
                  <c:v>303.5</c:v>
                </c:pt>
                <c:pt idx="3431">
                  <c:v>303.6000061035156</c:v>
                </c:pt>
                <c:pt idx="3432">
                  <c:v>303.7000122070312</c:v>
                </c:pt>
                <c:pt idx="3433">
                  <c:v>303.800018310547</c:v>
                </c:pt>
                <c:pt idx="3434">
                  <c:v>303.8999938964844</c:v>
                </c:pt>
                <c:pt idx="3435">
                  <c:v>304.0</c:v>
                </c:pt>
                <c:pt idx="3436">
                  <c:v>304.1000061035156</c:v>
                </c:pt>
                <c:pt idx="3437">
                  <c:v>304.2000122070312</c:v>
                </c:pt>
                <c:pt idx="3438">
                  <c:v>304.300018310547</c:v>
                </c:pt>
                <c:pt idx="3439">
                  <c:v>304.3999938964844</c:v>
                </c:pt>
                <c:pt idx="3440">
                  <c:v>304.5</c:v>
                </c:pt>
                <c:pt idx="3441">
                  <c:v>304.6000061035156</c:v>
                </c:pt>
                <c:pt idx="3442">
                  <c:v>304.7000122070312</c:v>
                </c:pt>
                <c:pt idx="3443">
                  <c:v>304.800018310547</c:v>
                </c:pt>
                <c:pt idx="3444">
                  <c:v>304.8999938964844</c:v>
                </c:pt>
                <c:pt idx="3445">
                  <c:v>305.0</c:v>
                </c:pt>
                <c:pt idx="3446">
                  <c:v>305.1000061035156</c:v>
                </c:pt>
                <c:pt idx="3447">
                  <c:v>305.2000122070312</c:v>
                </c:pt>
                <c:pt idx="3448">
                  <c:v>305.300018310547</c:v>
                </c:pt>
                <c:pt idx="3449">
                  <c:v>305.3999938964844</c:v>
                </c:pt>
                <c:pt idx="3450">
                  <c:v>305.5</c:v>
                </c:pt>
                <c:pt idx="3451">
                  <c:v>305.6000061035156</c:v>
                </c:pt>
                <c:pt idx="3452">
                  <c:v>305.7000122070312</c:v>
                </c:pt>
                <c:pt idx="3453">
                  <c:v>305.800018310547</c:v>
                </c:pt>
                <c:pt idx="3454">
                  <c:v>305.8999938964844</c:v>
                </c:pt>
                <c:pt idx="3455">
                  <c:v>306.0</c:v>
                </c:pt>
                <c:pt idx="3456">
                  <c:v>306.1000061035156</c:v>
                </c:pt>
                <c:pt idx="3457">
                  <c:v>306.2000122070312</c:v>
                </c:pt>
                <c:pt idx="3458">
                  <c:v>306.300018310547</c:v>
                </c:pt>
                <c:pt idx="3459">
                  <c:v>306.3999938964844</c:v>
                </c:pt>
                <c:pt idx="3460">
                  <c:v>306.5</c:v>
                </c:pt>
                <c:pt idx="3461">
                  <c:v>306.6000061035156</c:v>
                </c:pt>
                <c:pt idx="3462">
                  <c:v>306.7000122070312</c:v>
                </c:pt>
                <c:pt idx="3463">
                  <c:v>306.800018310547</c:v>
                </c:pt>
                <c:pt idx="3464">
                  <c:v>306.8999938964844</c:v>
                </c:pt>
                <c:pt idx="3465">
                  <c:v>307.0</c:v>
                </c:pt>
                <c:pt idx="3466">
                  <c:v>307.1000061035156</c:v>
                </c:pt>
                <c:pt idx="3467">
                  <c:v>307.2000122070312</c:v>
                </c:pt>
                <c:pt idx="3468">
                  <c:v>307.300018310547</c:v>
                </c:pt>
                <c:pt idx="3469">
                  <c:v>307.3999938964844</c:v>
                </c:pt>
                <c:pt idx="3470">
                  <c:v>307.5</c:v>
                </c:pt>
                <c:pt idx="3471">
                  <c:v>307.6000061035156</c:v>
                </c:pt>
                <c:pt idx="3472">
                  <c:v>307.7000122070312</c:v>
                </c:pt>
                <c:pt idx="3473">
                  <c:v>307.800018310547</c:v>
                </c:pt>
                <c:pt idx="3474">
                  <c:v>307.8999938964844</c:v>
                </c:pt>
                <c:pt idx="3475">
                  <c:v>308.0</c:v>
                </c:pt>
                <c:pt idx="3476">
                  <c:v>308.1000061035156</c:v>
                </c:pt>
                <c:pt idx="3477">
                  <c:v>308.2000122070312</c:v>
                </c:pt>
                <c:pt idx="3478">
                  <c:v>308.300018310547</c:v>
                </c:pt>
                <c:pt idx="3479">
                  <c:v>308.3999938964844</c:v>
                </c:pt>
                <c:pt idx="3480">
                  <c:v>308.5</c:v>
                </c:pt>
                <c:pt idx="3481">
                  <c:v>308.6000061035156</c:v>
                </c:pt>
                <c:pt idx="3482">
                  <c:v>308.7000122070312</c:v>
                </c:pt>
                <c:pt idx="3483">
                  <c:v>308.800018310547</c:v>
                </c:pt>
                <c:pt idx="3484">
                  <c:v>308.8999938964844</c:v>
                </c:pt>
                <c:pt idx="3485">
                  <c:v>309.0</c:v>
                </c:pt>
                <c:pt idx="3486">
                  <c:v>309.1000061035156</c:v>
                </c:pt>
                <c:pt idx="3487">
                  <c:v>309.2000122070312</c:v>
                </c:pt>
                <c:pt idx="3488">
                  <c:v>309.300018310547</c:v>
                </c:pt>
                <c:pt idx="3489">
                  <c:v>309.3999938964844</c:v>
                </c:pt>
                <c:pt idx="3490">
                  <c:v>309.5</c:v>
                </c:pt>
                <c:pt idx="3491">
                  <c:v>309.6000061035156</c:v>
                </c:pt>
                <c:pt idx="3492">
                  <c:v>309.7000122070312</c:v>
                </c:pt>
                <c:pt idx="3493">
                  <c:v>309.800018310547</c:v>
                </c:pt>
                <c:pt idx="3494">
                  <c:v>309.8999938964844</c:v>
                </c:pt>
                <c:pt idx="3495">
                  <c:v>310.0</c:v>
                </c:pt>
                <c:pt idx="3496">
                  <c:v>310.1000061035156</c:v>
                </c:pt>
                <c:pt idx="3497">
                  <c:v>310.2000122070312</c:v>
                </c:pt>
                <c:pt idx="3498">
                  <c:v>310.300018310547</c:v>
                </c:pt>
                <c:pt idx="3499">
                  <c:v>310.3999938964844</c:v>
                </c:pt>
                <c:pt idx="3500">
                  <c:v>310.5</c:v>
                </c:pt>
                <c:pt idx="3501">
                  <c:v>310.6000061035156</c:v>
                </c:pt>
                <c:pt idx="3502">
                  <c:v>310.7000122070312</c:v>
                </c:pt>
                <c:pt idx="3503">
                  <c:v>310.800018310547</c:v>
                </c:pt>
                <c:pt idx="3504">
                  <c:v>310.8999938964844</c:v>
                </c:pt>
                <c:pt idx="3505">
                  <c:v>311.0</c:v>
                </c:pt>
                <c:pt idx="3506">
                  <c:v>311.1000061035156</c:v>
                </c:pt>
                <c:pt idx="3507">
                  <c:v>311.2000122070312</c:v>
                </c:pt>
                <c:pt idx="3508">
                  <c:v>311.300018310547</c:v>
                </c:pt>
                <c:pt idx="3509">
                  <c:v>311.3999938964844</c:v>
                </c:pt>
                <c:pt idx="3510">
                  <c:v>311.5</c:v>
                </c:pt>
                <c:pt idx="3511">
                  <c:v>311.6000061035156</c:v>
                </c:pt>
                <c:pt idx="3512">
                  <c:v>311.7000122070312</c:v>
                </c:pt>
                <c:pt idx="3513">
                  <c:v>311.800018310547</c:v>
                </c:pt>
                <c:pt idx="3514">
                  <c:v>311.8999938964844</c:v>
                </c:pt>
                <c:pt idx="3515">
                  <c:v>312.0</c:v>
                </c:pt>
                <c:pt idx="3516">
                  <c:v>312.1000061035156</c:v>
                </c:pt>
                <c:pt idx="3517">
                  <c:v>312.2000122070312</c:v>
                </c:pt>
                <c:pt idx="3518">
                  <c:v>312.300018310547</c:v>
                </c:pt>
                <c:pt idx="3519">
                  <c:v>312.3999938964844</c:v>
                </c:pt>
                <c:pt idx="3520">
                  <c:v>312.5</c:v>
                </c:pt>
                <c:pt idx="3521">
                  <c:v>312.6000061035156</c:v>
                </c:pt>
                <c:pt idx="3522">
                  <c:v>312.7000122070312</c:v>
                </c:pt>
                <c:pt idx="3523">
                  <c:v>312.800018310547</c:v>
                </c:pt>
                <c:pt idx="3524">
                  <c:v>312.8999938964844</c:v>
                </c:pt>
                <c:pt idx="3525">
                  <c:v>313.0</c:v>
                </c:pt>
                <c:pt idx="3526">
                  <c:v>313.1000061035156</c:v>
                </c:pt>
                <c:pt idx="3527">
                  <c:v>313.2000122070312</c:v>
                </c:pt>
                <c:pt idx="3528">
                  <c:v>313.300018310547</c:v>
                </c:pt>
                <c:pt idx="3529">
                  <c:v>313.3999938964844</c:v>
                </c:pt>
                <c:pt idx="3530">
                  <c:v>313.5</c:v>
                </c:pt>
                <c:pt idx="3531">
                  <c:v>313.6000061035156</c:v>
                </c:pt>
                <c:pt idx="3532">
                  <c:v>313.7000122070312</c:v>
                </c:pt>
                <c:pt idx="3533">
                  <c:v>313.800018310547</c:v>
                </c:pt>
                <c:pt idx="3534">
                  <c:v>313.8999938964844</c:v>
                </c:pt>
                <c:pt idx="3535">
                  <c:v>314.0</c:v>
                </c:pt>
                <c:pt idx="3536">
                  <c:v>314.1000061035156</c:v>
                </c:pt>
                <c:pt idx="3537">
                  <c:v>314.2000122070312</c:v>
                </c:pt>
                <c:pt idx="3538">
                  <c:v>314.300018310547</c:v>
                </c:pt>
                <c:pt idx="3539">
                  <c:v>314.3999938964844</c:v>
                </c:pt>
                <c:pt idx="3540">
                  <c:v>314.5</c:v>
                </c:pt>
                <c:pt idx="3541">
                  <c:v>314.6000061035156</c:v>
                </c:pt>
                <c:pt idx="3542">
                  <c:v>314.7000122070312</c:v>
                </c:pt>
                <c:pt idx="3543">
                  <c:v>314.800018310547</c:v>
                </c:pt>
                <c:pt idx="3544">
                  <c:v>314.8999938964844</c:v>
                </c:pt>
                <c:pt idx="3545">
                  <c:v>315.0</c:v>
                </c:pt>
                <c:pt idx="3546">
                  <c:v>315.1000061035156</c:v>
                </c:pt>
                <c:pt idx="3547">
                  <c:v>315.2000122070312</c:v>
                </c:pt>
                <c:pt idx="3548">
                  <c:v>315.300018310547</c:v>
                </c:pt>
                <c:pt idx="3549">
                  <c:v>315.3999938964844</c:v>
                </c:pt>
                <c:pt idx="3550">
                  <c:v>315.5</c:v>
                </c:pt>
                <c:pt idx="3551">
                  <c:v>315.6000061035156</c:v>
                </c:pt>
                <c:pt idx="3552">
                  <c:v>315.7000122070312</c:v>
                </c:pt>
                <c:pt idx="3553">
                  <c:v>315.800018310547</c:v>
                </c:pt>
                <c:pt idx="3554">
                  <c:v>315.8999938964844</c:v>
                </c:pt>
                <c:pt idx="3555">
                  <c:v>316.0</c:v>
                </c:pt>
                <c:pt idx="3556">
                  <c:v>316.1000061035156</c:v>
                </c:pt>
                <c:pt idx="3557">
                  <c:v>316.2000122070312</c:v>
                </c:pt>
                <c:pt idx="3558">
                  <c:v>316.300018310547</c:v>
                </c:pt>
                <c:pt idx="3559">
                  <c:v>316.3999938964844</c:v>
                </c:pt>
                <c:pt idx="3560">
                  <c:v>316.5</c:v>
                </c:pt>
                <c:pt idx="3561">
                  <c:v>316.6000061035156</c:v>
                </c:pt>
                <c:pt idx="3562">
                  <c:v>316.7000122070312</c:v>
                </c:pt>
                <c:pt idx="3563">
                  <c:v>316.800018310547</c:v>
                </c:pt>
                <c:pt idx="3564">
                  <c:v>316.8999938964844</c:v>
                </c:pt>
                <c:pt idx="3565">
                  <c:v>317.0</c:v>
                </c:pt>
                <c:pt idx="3566">
                  <c:v>317.1000061035156</c:v>
                </c:pt>
                <c:pt idx="3567">
                  <c:v>317.2000122070312</c:v>
                </c:pt>
                <c:pt idx="3568">
                  <c:v>317.300018310547</c:v>
                </c:pt>
                <c:pt idx="3569">
                  <c:v>317.3999938964844</c:v>
                </c:pt>
                <c:pt idx="3570">
                  <c:v>317.5</c:v>
                </c:pt>
                <c:pt idx="3571">
                  <c:v>317.6000061035156</c:v>
                </c:pt>
                <c:pt idx="3572">
                  <c:v>317.7000122070312</c:v>
                </c:pt>
                <c:pt idx="3573">
                  <c:v>317.800018310547</c:v>
                </c:pt>
                <c:pt idx="3574">
                  <c:v>317.8999938964844</c:v>
                </c:pt>
                <c:pt idx="3575">
                  <c:v>318.0</c:v>
                </c:pt>
                <c:pt idx="3576">
                  <c:v>318.1000061035156</c:v>
                </c:pt>
                <c:pt idx="3577">
                  <c:v>318.2000122070312</c:v>
                </c:pt>
                <c:pt idx="3578">
                  <c:v>318.300018310547</c:v>
                </c:pt>
                <c:pt idx="3579">
                  <c:v>318.3999938964844</c:v>
                </c:pt>
                <c:pt idx="3580">
                  <c:v>318.5</c:v>
                </c:pt>
                <c:pt idx="3581">
                  <c:v>318.6000061035156</c:v>
                </c:pt>
                <c:pt idx="3582">
                  <c:v>318.7000122070312</c:v>
                </c:pt>
                <c:pt idx="3583">
                  <c:v>318.800018310547</c:v>
                </c:pt>
                <c:pt idx="3584">
                  <c:v>318.8999938964844</c:v>
                </c:pt>
                <c:pt idx="3585">
                  <c:v>319.0</c:v>
                </c:pt>
                <c:pt idx="3586">
                  <c:v>319.1000061035156</c:v>
                </c:pt>
                <c:pt idx="3587">
                  <c:v>319.2000122070312</c:v>
                </c:pt>
                <c:pt idx="3588">
                  <c:v>319.300018310547</c:v>
                </c:pt>
                <c:pt idx="3589">
                  <c:v>319.3999938964844</c:v>
                </c:pt>
                <c:pt idx="3590">
                  <c:v>319.5</c:v>
                </c:pt>
                <c:pt idx="3591">
                  <c:v>319.6000061035156</c:v>
                </c:pt>
                <c:pt idx="3592">
                  <c:v>319.7000122070312</c:v>
                </c:pt>
                <c:pt idx="3593">
                  <c:v>319.800018310547</c:v>
                </c:pt>
                <c:pt idx="3594">
                  <c:v>319.8999938964844</c:v>
                </c:pt>
                <c:pt idx="3595">
                  <c:v>320.0</c:v>
                </c:pt>
                <c:pt idx="3596">
                  <c:v>320.1000061035156</c:v>
                </c:pt>
                <c:pt idx="3597">
                  <c:v>320.2000122070312</c:v>
                </c:pt>
                <c:pt idx="3598">
                  <c:v>320.300018310547</c:v>
                </c:pt>
                <c:pt idx="3599">
                  <c:v>320.3999938964844</c:v>
                </c:pt>
                <c:pt idx="3600">
                  <c:v>320.5</c:v>
                </c:pt>
                <c:pt idx="3601">
                  <c:v>320.6000061035156</c:v>
                </c:pt>
                <c:pt idx="3602">
                  <c:v>320.7000122070312</c:v>
                </c:pt>
                <c:pt idx="3603">
                  <c:v>320.800018310547</c:v>
                </c:pt>
                <c:pt idx="3604">
                  <c:v>320.8999938964844</c:v>
                </c:pt>
                <c:pt idx="3605">
                  <c:v>321.0</c:v>
                </c:pt>
                <c:pt idx="3606">
                  <c:v>321.1000061035156</c:v>
                </c:pt>
                <c:pt idx="3607">
                  <c:v>321.2000122070312</c:v>
                </c:pt>
                <c:pt idx="3608">
                  <c:v>321.300018310547</c:v>
                </c:pt>
                <c:pt idx="3609">
                  <c:v>321.3999938964844</c:v>
                </c:pt>
                <c:pt idx="3610">
                  <c:v>321.5</c:v>
                </c:pt>
                <c:pt idx="3611">
                  <c:v>321.6000061035156</c:v>
                </c:pt>
                <c:pt idx="3612">
                  <c:v>321.7000122070312</c:v>
                </c:pt>
                <c:pt idx="3613">
                  <c:v>321.800018310547</c:v>
                </c:pt>
                <c:pt idx="3614">
                  <c:v>321.8999938964844</c:v>
                </c:pt>
                <c:pt idx="3615">
                  <c:v>322.0</c:v>
                </c:pt>
                <c:pt idx="3616">
                  <c:v>322.1000061035156</c:v>
                </c:pt>
                <c:pt idx="3617">
                  <c:v>322.2000122070312</c:v>
                </c:pt>
                <c:pt idx="3618">
                  <c:v>322.300018310547</c:v>
                </c:pt>
                <c:pt idx="3619">
                  <c:v>322.3999938964844</c:v>
                </c:pt>
                <c:pt idx="3620">
                  <c:v>322.5</c:v>
                </c:pt>
                <c:pt idx="3621">
                  <c:v>322.6000061035156</c:v>
                </c:pt>
                <c:pt idx="3622">
                  <c:v>322.7000122070312</c:v>
                </c:pt>
                <c:pt idx="3623">
                  <c:v>322.800018310547</c:v>
                </c:pt>
                <c:pt idx="3624">
                  <c:v>322.8999938964844</c:v>
                </c:pt>
                <c:pt idx="3625">
                  <c:v>323.0</c:v>
                </c:pt>
                <c:pt idx="3626">
                  <c:v>323.1000061035156</c:v>
                </c:pt>
                <c:pt idx="3627">
                  <c:v>323.2000122070312</c:v>
                </c:pt>
                <c:pt idx="3628">
                  <c:v>323.300018310547</c:v>
                </c:pt>
                <c:pt idx="3629">
                  <c:v>323.3999938964844</c:v>
                </c:pt>
                <c:pt idx="3630">
                  <c:v>323.5</c:v>
                </c:pt>
                <c:pt idx="3631">
                  <c:v>323.6000061035156</c:v>
                </c:pt>
                <c:pt idx="3632">
                  <c:v>323.7000122070312</c:v>
                </c:pt>
                <c:pt idx="3633">
                  <c:v>323.800018310547</c:v>
                </c:pt>
                <c:pt idx="3634">
                  <c:v>323.8999938964844</c:v>
                </c:pt>
                <c:pt idx="3635">
                  <c:v>324.0</c:v>
                </c:pt>
                <c:pt idx="3636">
                  <c:v>324.1000061035156</c:v>
                </c:pt>
                <c:pt idx="3637">
                  <c:v>324.2000122070312</c:v>
                </c:pt>
                <c:pt idx="3638">
                  <c:v>324.300018310547</c:v>
                </c:pt>
                <c:pt idx="3639">
                  <c:v>324.3999938964844</c:v>
                </c:pt>
                <c:pt idx="3640">
                  <c:v>324.5</c:v>
                </c:pt>
                <c:pt idx="3641">
                  <c:v>324.6000061035156</c:v>
                </c:pt>
                <c:pt idx="3642">
                  <c:v>324.7000122070312</c:v>
                </c:pt>
                <c:pt idx="3643">
                  <c:v>324.800018310547</c:v>
                </c:pt>
                <c:pt idx="3644">
                  <c:v>324.8999938964844</c:v>
                </c:pt>
                <c:pt idx="3645">
                  <c:v>325.0</c:v>
                </c:pt>
                <c:pt idx="3646">
                  <c:v>325.1000061035156</c:v>
                </c:pt>
                <c:pt idx="3647">
                  <c:v>325.2000122070312</c:v>
                </c:pt>
                <c:pt idx="3648">
                  <c:v>325.300018310547</c:v>
                </c:pt>
                <c:pt idx="3649">
                  <c:v>325.3999938964844</c:v>
                </c:pt>
                <c:pt idx="3650">
                  <c:v>325.5</c:v>
                </c:pt>
                <c:pt idx="3651">
                  <c:v>325.6000061035156</c:v>
                </c:pt>
                <c:pt idx="3652">
                  <c:v>325.7000122070312</c:v>
                </c:pt>
                <c:pt idx="3653">
                  <c:v>325.800018310547</c:v>
                </c:pt>
                <c:pt idx="3654">
                  <c:v>325.8999938964844</c:v>
                </c:pt>
                <c:pt idx="3655">
                  <c:v>326.0</c:v>
                </c:pt>
                <c:pt idx="3656">
                  <c:v>326.1000061035156</c:v>
                </c:pt>
                <c:pt idx="3657">
                  <c:v>326.2000122070312</c:v>
                </c:pt>
                <c:pt idx="3658">
                  <c:v>326.300018310547</c:v>
                </c:pt>
                <c:pt idx="3659">
                  <c:v>326.3999938964844</c:v>
                </c:pt>
                <c:pt idx="3660">
                  <c:v>326.5</c:v>
                </c:pt>
                <c:pt idx="3661">
                  <c:v>326.6000061035156</c:v>
                </c:pt>
                <c:pt idx="3662">
                  <c:v>326.7000122070312</c:v>
                </c:pt>
                <c:pt idx="3663">
                  <c:v>326.800018310547</c:v>
                </c:pt>
                <c:pt idx="3664">
                  <c:v>326.8999938964844</c:v>
                </c:pt>
                <c:pt idx="3665">
                  <c:v>327.0</c:v>
                </c:pt>
                <c:pt idx="3666">
                  <c:v>327.1000061035156</c:v>
                </c:pt>
                <c:pt idx="3667">
                  <c:v>327.2000122070312</c:v>
                </c:pt>
                <c:pt idx="3668">
                  <c:v>327.300018310547</c:v>
                </c:pt>
                <c:pt idx="3669">
                  <c:v>327.3999938964844</c:v>
                </c:pt>
                <c:pt idx="3670">
                  <c:v>327.5</c:v>
                </c:pt>
                <c:pt idx="3671">
                  <c:v>327.6000061035156</c:v>
                </c:pt>
                <c:pt idx="3672">
                  <c:v>327.7000122070312</c:v>
                </c:pt>
                <c:pt idx="3673">
                  <c:v>327.800018310547</c:v>
                </c:pt>
                <c:pt idx="3674">
                  <c:v>327.8999938964844</c:v>
                </c:pt>
                <c:pt idx="3675">
                  <c:v>328.0</c:v>
                </c:pt>
                <c:pt idx="3676">
                  <c:v>328.1000061035156</c:v>
                </c:pt>
                <c:pt idx="3677">
                  <c:v>328.2000122070312</c:v>
                </c:pt>
                <c:pt idx="3678">
                  <c:v>328.300018310547</c:v>
                </c:pt>
                <c:pt idx="3679">
                  <c:v>328.3999938964844</c:v>
                </c:pt>
                <c:pt idx="3680">
                  <c:v>328.5</c:v>
                </c:pt>
                <c:pt idx="3681">
                  <c:v>328.6000061035156</c:v>
                </c:pt>
                <c:pt idx="3682">
                  <c:v>328.7000122070312</c:v>
                </c:pt>
                <c:pt idx="3683">
                  <c:v>328.800018310547</c:v>
                </c:pt>
                <c:pt idx="3684">
                  <c:v>328.8999938964844</c:v>
                </c:pt>
                <c:pt idx="3685">
                  <c:v>329.0</c:v>
                </c:pt>
                <c:pt idx="3686">
                  <c:v>329.1000061035156</c:v>
                </c:pt>
                <c:pt idx="3687">
                  <c:v>329.2000122070312</c:v>
                </c:pt>
                <c:pt idx="3688">
                  <c:v>329.300018310547</c:v>
                </c:pt>
                <c:pt idx="3689">
                  <c:v>329.3999938964844</c:v>
                </c:pt>
                <c:pt idx="3690">
                  <c:v>329.5</c:v>
                </c:pt>
                <c:pt idx="3691">
                  <c:v>329.6000061035156</c:v>
                </c:pt>
                <c:pt idx="3692">
                  <c:v>329.7000122070312</c:v>
                </c:pt>
                <c:pt idx="3693">
                  <c:v>329.800018310547</c:v>
                </c:pt>
                <c:pt idx="3694">
                  <c:v>329.8999938964844</c:v>
                </c:pt>
                <c:pt idx="3695">
                  <c:v>330.0</c:v>
                </c:pt>
                <c:pt idx="3696">
                  <c:v>330.1000061035156</c:v>
                </c:pt>
                <c:pt idx="3697">
                  <c:v>330.2000122070312</c:v>
                </c:pt>
                <c:pt idx="3698">
                  <c:v>330.300018310547</c:v>
                </c:pt>
                <c:pt idx="3699">
                  <c:v>330.3999938964844</c:v>
                </c:pt>
                <c:pt idx="3700">
                  <c:v>330.5</c:v>
                </c:pt>
                <c:pt idx="3701">
                  <c:v>330.6000061035156</c:v>
                </c:pt>
                <c:pt idx="3702">
                  <c:v>330.7000122070312</c:v>
                </c:pt>
                <c:pt idx="3703">
                  <c:v>330.800018310547</c:v>
                </c:pt>
                <c:pt idx="3704">
                  <c:v>330.8999938964844</c:v>
                </c:pt>
                <c:pt idx="3705">
                  <c:v>331.0</c:v>
                </c:pt>
                <c:pt idx="3706">
                  <c:v>331.1000061035156</c:v>
                </c:pt>
                <c:pt idx="3707">
                  <c:v>331.2000122070312</c:v>
                </c:pt>
                <c:pt idx="3708">
                  <c:v>331.300018310547</c:v>
                </c:pt>
                <c:pt idx="3709">
                  <c:v>331.3999938964844</c:v>
                </c:pt>
                <c:pt idx="3710">
                  <c:v>331.5</c:v>
                </c:pt>
                <c:pt idx="3711">
                  <c:v>331.6000061035156</c:v>
                </c:pt>
                <c:pt idx="3712">
                  <c:v>331.7000122070312</c:v>
                </c:pt>
                <c:pt idx="3713">
                  <c:v>331.800018310547</c:v>
                </c:pt>
                <c:pt idx="3714">
                  <c:v>331.8999938964844</c:v>
                </c:pt>
                <c:pt idx="3715">
                  <c:v>332.0</c:v>
                </c:pt>
                <c:pt idx="3716">
                  <c:v>332.1000061035156</c:v>
                </c:pt>
                <c:pt idx="3717">
                  <c:v>332.2000122070312</c:v>
                </c:pt>
                <c:pt idx="3718">
                  <c:v>332.300018310547</c:v>
                </c:pt>
                <c:pt idx="3719">
                  <c:v>332.3999938964844</c:v>
                </c:pt>
                <c:pt idx="3720">
                  <c:v>332.5</c:v>
                </c:pt>
                <c:pt idx="3721">
                  <c:v>332.6000061035156</c:v>
                </c:pt>
                <c:pt idx="3722">
                  <c:v>332.7000122070312</c:v>
                </c:pt>
                <c:pt idx="3723">
                  <c:v>332.800018310547</c:v>
                </c:pt>
                <c:pt idx="3724">
                  <c:v>332.8999938964844</c:v>
                </c:pt>
                <c:pt idx="3725">
                  <c:v>333.0</c:v>
                </c:pt>
                <c:pt idx="3726">
                  <c:v>333.1000061035156</c:v>
                </c:pt>
                <c:pt idx="3727">
                  <c:v>333.2000122070312</c:v>
                </c:pt>
                <c:pt idx="3728">
                  <c:v>333.300018310547</c:v>
                </c:pt>
                <c:pt idx="3729">
                  <c:v>333.3999938964844</c:v>
                </c:pt>
                <c:pt idx="3730">
                  <c:v>333.5</c:v>
                </c:pt>
                <c:pt idx="3731">
                  <c:v>333.6000061035156</c:v>
                </c:pt>
                <c:pt idx="3732">
                  <c:v>333.7000122070312</c:v>
                </c:pt>
                <c:pt idx="3733">
                  <c:v>333.800018310547</c:v>
                </c:pt>
                <c:pt idx="3734">
                  <c:v>333.8999938964844</c:v>
                </c:pt>
                <c:pt idx="3735">
                  <c:v>334.0</c:v>
                </c:pt>
                <c:pt idx="3736">
                  <c:v>334.1000061035156</c:v>
                </c:pt>
                <c:pt idx="3737">
                  <c:v>334.2000122070312</c:v>
                </c:pt>
                <c:pt idx="3738">
                  <c:v>334.300018310547</c:v>
                </c:pt>
                <c:pt idx="3739">
                  <c:v>334.3999938964844</c:v>
                </c:pt>
                <c:pt idx="3740">
                  <c:v>334.5</c:v>
                </c:pt>
                <c:pt idx="3741">
                  <c:v>334.6000061035156</c:v>
                </c:pt>
                <c:pt idx="3742">
                  <c:v>334.7000122070312</c:v>
                </c:pt>
                <c:pt idx="3743">
                  <c:v>334.800018310547</c:v>
                </c:pt>
                <c:pt idx="3744">
                  <c:v>334.8999938964844</c:v>
                </c:pt>
                <c:pt idx="3745">
                  <c:v>335.0</c:v>
                </c:pt>
                <c:pt idx="3746">
                  <c:v>335.1000061035156</c:v>
                </c:pt>
                <c:pt idx="3747">
                  <c:v>335.2000122070312</c:v>
                </c:pt>
                <c:pt idx="3748">
                  <c:v>335.300018310547</c:v>
                </c:pt>
                <c:pt idx="3749">
                  <c:v>335.3999938964844</c:v>
                </c:pt>
                <c:pt idx="3750">
                  <c:v>335.5</c:v>
                </c:pt>
                <c:pt idx="3751">
                  <c:v>335.6000061035156</c:v>
                </c:pt>
                <c:pt idx="3752">
                  <c:v>335.7000122070312</c:v>
                </c:pt>
                <c:pt idx="3753">
                  <c:v>335.800018310547</c:v>
                </c:pt>
                <c:pt idx="3754">
                  <c:v>335.8999938964844</c:v>
                </c:pt>
                <c:pt idx="3755">
                  <c:v>336.0</c:v>
                </c:pt>
                <c:pt idx="3756">
                  <c:v>336.1000061035156</c:v>
                </c:pt>
                <c:pt idx="3757">
                  <c:v>336.2000122070312</c:v>
                </c:pt>
                <c:pt idx="3758">
                  <c:v>336.300018310547</c:v>
                </c:pt>
                <c:pt idx="3759">
                  <c:v>336.3999938964844</c:v>
                </c:pt>
                <c:pt idx="3760">
                  <c:v>336.5</c:v>
                </c:pt>
                <c:pt idx="3761">
                  <c:v>336.6000061035156</c:v>
                </c:pt>
                <c:pt idx="3762">
                  <c:v>336.7000122070312</c:v>
                </c:pt>
                <c:pt idx="3763">
                  <c:v>336.800018310547</c:v>
                </c:pt>
                <c:pt idx="3764">
                  <c:v>336.8999938964844</c:v>
                </c:pt>
                <c:pt idx="3765">
                  <c:v>337.0</c:v>
                </c:pt>
                <c:pt idx="3766">
                  <c:v>337.1000061035156</c:v>
                </c:pt>
                <c:pt idx="3767">
                  <c:v>337.2000122070312</c:v>
                </c:pt>
                <c:pt idx="3768">
                  <c:v>337.300018310547</c:v>
                </c:pt>
                <c:pt idx="3769">
                  <c:v>337.3999938964844</c:v>
                </c:pt>
                <c:pt idx="3770">
                  <c:v>337.5</c:v>
                </c:pt>
                <c:pt idx="3771">
                  <c:v>337.6000061035156</c:v>
                </c:pt>
                <c:pt idx="3772">
                  <c:v>337.7000122070312</c:v>
                </c:pt>
                <c:pt idx="3773">
                  <c:v>337.800018310547</c:v>
                </c:pt>
                <c:pt idx="3774">
                  <c:v>337.8999938964844</c:v>
                </c:pt>
                <c:pt idx="3775">
                  <c:v>338.0</c:v>
                </c:pt>
                <c:pt idx="3776">
                  <c:v>338.1000061035156</c:v>
                </c:pt>
                <c:pt idx="3777">
                  <c:v>338.2000122070312</c:v>
                </c:pt>
                <c:pt idx="3778">
                  <c:v>338.300018310547</c:v>
                </c:pt>
                <c:pt idx="3779">
                  <c:v>338.3999938964844</c:v>
                </c:pt>
                <c:pt idx="3780">
                  <c:v>338.5</c:v>
                </c:pt>
                <c:pt idx="3781">
                  <c:v>338.6000061035156</c:v>
                </c:pt>
                <c:pt idx="3782">
                  <c:v>338.7000122070312</c:v>
                </c:pt>
                <c:pt idx="3783">
                  <c:v>338.800018310547</c:v>
                </c:pt>
                <c:pt idx="3784">
                  <c:v>338.8999938964844</c:v>
                </c:pt>
                <c:pt idx="3785">
                  <c:v>339.0</c:v>
                </c:pt>
                <c:pt idx="3786">
                  <c:v>339.1000061035156</c:v>
                </c:pt>
                <c:pt idx="3787">
                  <c:v>339.2000122070312</c:v>
                </c:pt>
                <c:pt idx="3788">
                  <c:v>339.300018310547</c:v>
                </c:pt>
                <c:pt idx="3789">
                  <c:v>339.3999938964844</c:v>
                </c:pt>
                <c:pt idx="3790">
                  <c:v>339.5</c:v>
                </c:pt>
                <c:pt idx="3791">
                  <c:v>339.6000061035156</c:v>
                </c:pt>
                <c:pt idx="3792">
                  <c:v>339.7000122070312</c:v>
                </c:pt>
                <c:pt idx="3793">
                  <c:v>339.800018310547</c:v>
                </c:pt>
                <c:pt idx="3794">
                  <c:v>339.8999938964844</c:v>
                </c:pt>
                <c:pt idx="3795">
                  <c:v>340.0</c:v>
                </c:pt>
                <c:pt idx="3796">
                  <c:v>340.1000061035156</c:v>
                </c:pt>
                <c:pt idx="3797">
                  <c:v>340.2000122070312</c:v>
                </c:pt>
                <c:pt idx="3798">
                  <c:v>340.300018310547</c:v>
                </c:pt>
                <c:pt idx="3799">
                  <c:v>340.3999938964844</c:v>
                </c:pt>
                <c:pt idx="3800">
                  <c:v>340.5</c:v>
                </c:pt>
                <c:pt idx="3801">
                  <c:v>340.6000061035156</c:v>
                </c:pt>
                <c:pt idx="3802">
                  <c:v>340.7000122070312</c:v>
                </c:pt>
                <c:pt idx="3803">
                  <c:v>340.800018310547</c:v>
                </c:pt>
                <c:pt idx="3804">
                  <c:v>340.8999938964844</c:v>
                </c:pt>
                <c:pt idx="3805">
                  <c:v>341.0</c:v>
                </c:pt>
                <c:pt idx="3806">
                  <c:v>341.1000061035156</c:v>
                </c:pt>
                <c:pt idx="3807">
                  <c:v>341.2000122070312</c:v>
                </c:pt>
                <c:pt idx="3808">
                  <c:v>341.300018310547</c:v>
                </c:pt>
                <c:pt idx="3809">
                  <c:v>341.3999938964844</c:v>
                </c:pt>
                <c:pt idx="3810">
                  <c:v>341.5</c:v>
                </c:pt>
                <c:pt idx="3811">
                  <c:v>341.6000061035156</c:v>
                </c:pt>
                <c:pt idx="3812">
                  <c:v>341.7000122070312</c:v>
                </c:pt>
                <c:pt idx="3813">
                  <c:v>341.800018310547</c:v>
                </c:pt>
                <c:pt idx="3814">
                  <c:v>341.8999938964844</c:v>
                </c:pt>
                <c:pt idx="3815">
                  <c:v>342.0</c:v>
                </c:pt>
                <c:pt idx="3816">
                  <c:v>342.1000061035156</c:v>
                </c:pt>
                <c:pt idx="3817">
                  <c:v>342.2000122070312</c:v>
                </c:pt>
                <c:pt idx="3818">
                  <c:v>342.300018310547</c:v>
                </c:pt>
                <c:pt idx="3819">
                  <c:v>342.3999938964844</c:v>
                </c:pt>
                <c:pt idx="3820">
                  <c:v>342.5</c:v>
                </c:pt>
                <c:pt idx="3821">
                  <c:v>342.6000061035156</c:v>
                </c:pt>
                <c:pt idx="3822">
                  <c:v>342.7000122070312</c:v>
                </c:pt>
                <c:pt idx="3823">
                  <c:v>342.800018310547</c:v>
                </c:pt>
                <c:pt idx="3824">
                  <c:v>342.8999938964844</c:v>
                </c:pt>
                <c:pt idx="3825">
                  <c:v>343.0</c:v>
                </c:pt>
                <c:pt idx="3826">
                  <c:v>343.1000061035156</c:v>
                </c:pt>
                <c:pt idx="3827">
                  <c:v>343.2000122070312</c:v>
                </c:pt>
                <c:pt idx="3828">
                  <c:v>343.300018310547</c:v>
                </c:pt>
                <c:pt idx="3829">
                  <c:v>343.3999938964844</c:v>
                </c:pt>
                <c:pt idx="3830">
                  <c:v>343.5</c:v>
                </c:pt>
                <c:pt idx="3831">
                  <c:v>343.6000061035156</c:v>
                </c:pt>
                <c:pt idx="3832">
                  <c:v>343.7000122070312</c:v>
                </c:pt>
                <c:pt idx="3833">
                  <c:v>343.800018310547</c:v>
                </c:pt>
                <c:pt idx="3834">
                  <c:v>343.8999938964844</c:v>
                </c:pt>
                <c:pt idx="3835">
                  <c:v>344.0</c:v>
                </c:pt>
                <c:pt idx="3836">
                  <c:v>344.1000061035156</c:v>
                </c:pt>
                <c:pt idx="3837">
                  <c:v>344.2000122070312</c:v>
                </c:pt>
                <c:pt idx="3838">
                  <c:v>344.300018310547</c:v>
                </c:pt>
                <c:pt idx="3839">
                  <c:v>344.3999938964844</c:v>
                </c:pt>
                <c:pt idx="3840">
                  <c:v>344.5</c:v>
                </c:pt>
                <c:pt idx="3841">
                  <c:v>344.6000061035156</c:v>
                </c:pt>
                <c:pt idx="3842">
                  <c:v>344.7000122070312</c:v>
                </c:pt>
                <c:pt idx="3843">
                  <c:v>344.800018310547</c:v>
                </c:pt>
                <c:pt idx="3844">
                  <c:v>344.8999938964844</c:v>
                </c:pt>
                <c:pt idx="3845">
                  <c:v>345.0</c:v>
                </c:pt>
                <c:pt idx="3846">
                  <c:v>345.1000061035156</c:v>
                </c:pt>
                <c:pt idx="3847">
                  <c:v>345.2000122070312</c:v>
                </c:pt>
                <c:pt idx="3848">
                  <c:v>345.300018310547</c:v>
                </c:pt>
                <c:pt idx="3849">
                  <c:v>345.3999938964844</c:v>
                </c:pt>
                <c:pt idx="3850">
                  <c:v>345.5</c:v>
                </c:pt>
                <c:pt idx="3851">
                  <c:v>345.6000061035156</c:v>
                </c:pt>
                <c:pt idx="3852">
                  <c:v>345.7000122070312</c:v>
                </c:pt>
                <c:pt idx="3853">
                  <c:v>345.800018310547</c:v>
                </c:pt>
                <c:pt idx="3854">
                  <c:v>345.8999938964844</c:v>
                </c:pt>
                <c:pt idx="3855">
                  <c:v>346.0</c:v>
                </c:pt>
                <c:pt idx="3856">
                  <c:v>346.1000061035156</c:v>
                </c:pt>
                <c:pt idx="3857">
                  <c:v>346.2000122070312</c:v>
                </c:pt>
                <c:pt idx="3858">
                  <c:v>346.300018310547</c:v>
                </c:pt>
                <c:pt idx="3859">
                  <c:v>346.3999938964844</c:v>
                </c:pt>
                <c:pt idx="3860">
                  <c:v>346.5</c:v>
                </c:pt>
                <c:pt idx="3861">
                  <c:v>346.6000061035156</c:v>
                </c:pt>
                <c:pt idx="3862">
                  <c:v>346.7000122070312</c:v>
                </c:pt>
                <c:pt idx="3863">
                  <c:v>346.800018310547</c:v>
                </c:pt>
                <c:pt idx="3864">
                  <c:v>346.8999938964844</c:v>
                </c:pt>
                <c:pt idx="3865">
                  <c:v>347.0</c:v>
                </c:pt>
                <c:pt idx="3866">
                  <c:v>347.1000061035156</c:v>
                </c:pt>
                <c:pt idx="3867">
                  <c:v>347.2000122070312</c:v>
                </c:pt>
                <c:pt idx="3868">
                  <c:v>347.300018310547</c:v>
                </c:pt>
                <c:pt idx="3869">
                  <c:v>347.3999938964844</c:v>
                </c:pt>
                <c:pt idx="3870">
                  <c:v>347.5</c:v>
                </c:pt>
                <c:pt idx="3871">
                  <c:v>347.6000061035156</c:v>
                </c:pt>
                <c:pt idx="3872">
                  <c:v>347.7000122070312</c:v>
                </c:pt>
                <c:pt idx="3873">
                  <c:v>347.800018310547</c:v>
                </c:pt>
                <c:pt idx="3874">
                  <c:v>347.8999938964844</c:v>
                </c:pt>
                <c:pt idx="3875">
                  <c:v>348.0</c:v>
                </c:pt>
                <c:pt idx="3876">
                  <c:v>348.1000061035156</c:v>
                </c:pt>
                <c:pt idx="3877">
                  <c:v>348.2000122070312</c:v>
                </c:pt>
                <c:pt idx="3878">
                  <c:v>348.300018310547</c:v>
                </c:pt>
                <c:pt idx="3879">
                  <c:v>348.3999938964844</c:v>
                </c:pt>
                <c:pt idx="3880">
                  <c:v>348.5</c:v>
                </c:pt>
                <c:pt idx="3881">
                  <c:v>348.6000061035156</c:v>
                </c:pt>
                <c:pt idx="3882">
                  <c:v>348.7000122070312</c:v>
                </c:pt>
                <c:pt idx="3883">
                  <c:v>348.800018310547</c:v>
                </c:pt>
                <c:pt idx="3884">
                  <c:v>348.8999938964844</c:v>
                </c:pt>
                <c:pt idx="3885">
                  <c:v>349.0</c:v>
                </c:pt>
                <c:pt idx="3886">
                  <c:v>349.1000061035156</c:v>
                </c:pt>
                <c:pt idx="3887">
                  <c:v>349.2000122070312</c:v>
                </c:pt>
                <c:pt idx="3888">
                  <c:v>349.300018310547</c:v>
                </c:pt>
                <c:pt idx="3889">
                  <c:v>349.3999938964844</c:v>
                </c:pt>
                <c:pt idx="3890">
                  <c:v>349.5</c:v>
                </c:pt>
                <c:pt idx="3891">
                  <c:v>349.6000061035156</c:v>
                </c:pt>
                <c:pt idx="3892">
                  <c:v>349.7000122070312</c:v>
                </c:pt>
                <c:pt idx="3893">
                  <c:v>349.800018310547</c:v>
                </c:pt>
                <c:pt idx="3894">
                  <c:v>349.8999938964844</c:v>
                </c:pt>
                <c:pt idx="3895">
                  <c:v>350.0</c:v>
                </c:pt>
                <c:pt idx="3896">
                  <c:v>350.1000061035156</c:v>
                </c:pt>
                <c:pt idx="3897">
                  <c:v>350.2000122070312</c:v>
                </c:pt>
                <c:pt idx="3898">
                  <c:v>350.300018310547</c:v>
                </c:pt>
                <c:pt idx="3899">
                  <c:v>350.3999938964844</c:v>
                </c:pt>
                <c:pt idx="3900">
                  <c:v>350.5</c:v>
                </c:pt>
                <c:pt idx="3901">
                  <c:v>350.6000061035156</c:v>
                </c:pt>
                <c:pt idx="3902">
                  <c:v>350.7000122070312</c:v>
                </c:pt>
                <c:pt idx="3903">
                  <c:v>350.800018310547</c:v>
                </c:pt>
                <c:pt idx="3904">
                  <c:v>350.8999938964844</c:v>
                </c:pt>
                <c:pt idx="3905">
                  <c:v>351.0</c:v>
                </c:pt>
                <c:pt idx="3906">
                  <c:v>351.1000061035156</c:v>
                </c:pt>
                <c:pt idx="3907">
                  <c:v>351.2000122070312</c:v>
                </c:pt>
                <c:pt idx="3908">
                  <c:v>351.300018310547</c:v>
                </c:pt>
                <c:pt idx="3909">
                  <c:v>351.3999938964844</c:v>
                </c:pt>
                <c:pt idx="3910">
                  <c:v>351.5</c:v>
                </c:pt>
                <c:pt idx="3911">
                  <c:v>351.6000061035156</c:v>
                </c:pt>
                <c:pt idx="3912">
                  <c:v>351.7000122070312</c:v>
                </c:pt>
                <c:pt idx="3913">
                  <c:v>351.800018310547</c:v>
                </c:pt>
                <c:pt idx="3914">
                  <c:v>351.8999938964844</c:v>
                </c:pt>
                <c:pt idx="3915">
                  <c:v>352.0</c:v>
                </c:pt>
                <c:pt idx="3916">
                  <c:v>352.1000061035156</c:v>
                </c:pt>
                <c:pt idx="3917">
                  <c:v>352.2000122070312</c:v>
                </c:pt>
                <c:pt idx="3918">
                  <c:v>352.300018310547</c:v>
                </c:pt>
                <c:pt idx="3919">
                  <c:v>352.3999938964844</c:v>
                </c:pt>
                <c:pt idx="3920">
                  <c:v>352.5</c:v>
                </c:pt>
                <c:pt idx="3921">
                  <c:v>352.6000061035156</c:v>
                </c:pt>
                <c:pt idx="3922">
                  <c:v>352.7000122070312</c:v>
                </c:pt>
                <c:pt idx="3923">
                  <c:v>352.800018310547</c:v>
                </c:pt>
                <c:pt idx="3924">
                  <c:v>352.8999938964844</c:v>
                </c:pt>
                <c:pt idx="3925">
                  <c:v>353.0</c:v>
                </c:pt>
                <c:pt idx="3926">
                  <c:v>353.1000061035156</c:v>
                </c:pt>
                <c:pt idx="3927">
                  <c:v>353.2000122070312</c:v>
                </c:pt>
                <c:pt idx="3928">
                  <c:v>353.300018310547</c:v>
                </c:pt>
                <c:pt idx="3929">
                  <c:v>353.3999938964844</c:v>
                </c:pt>
                <c:pt idx="3930">
                  <c:v>353.5</c:v>
                </c:pt>
                <c:pt idx="3931">
                  <c:v>353.6000061035156</c:v>
                </c:pt>
                <c:pt idx="3932">
                  <c:v>353.7000122070312</c:v>
                </c:pt>
                <c:pt idx="3933">
                  <c:v>353.800018310547</c:v>
                </c:pt>
                <c:pt idx="3934">
                  <c:v>353.8999938964844</c:v>
                </c:pt>
                <c:pt idx="3935">
                  <c:v>354.0</c:v>
                </c:pt>
                <c:pt idx="3936">
                  <c:v>354.1000061035156</c:v>
                </c:pt>
                <c:pt idx="3937">
                  <c:v>354.2000122070312</c:v>
                </c:pt>
                <c:pt idx="3938">
                  <c:v>354.300018310547</c:v>
                </c:pt>
                <c:pt idx="3939">
                  <c:v>354.3999938964844</c:v>
                </c:pt>
                <c:pt idx="3940">
                  <c:v>354.5</c:v>
                </c:pt>
                <c:pt idx="3941">
                  <c:v>354.6000061035156</c:v>
                </c:pt>
                <c:pt idx="3942">
                  <c:v>354.7000122070312</c:v>
                </c:pt>
                <c:pt idx="3943">
                  <c:v>354.800018310547</c:v>
                </c:pt>
                <c:pt idx="3944">
                  <c:v>354.8999938964844</c:v>
                </c:pt>
                <c:pt idx="3945">
                  <c:v>355.0</c:v>
                </c:pt>
                <c:pt idx="3946">
                  <c:v>355.1000061035156</c:v>
                </c:pt>
                <c:pt idx="3947">
                  <c:v>355.2000122070312</c:v>
                </c:pt>
                <c:pt idx="3948">
                  <c:v>355.300018310547</c:v>
                </c:pt>
                <c:pt idx="3949">
                  <c:v>355.3999938964844</c:v>
                </c:pt>
                <c:pt idx="3950">
                  <c:v>355.5</c:v>
                </c:pt>
                <c:pt idx="3951">
                  <c:v>355.6000061035156</c:v>
                </c:pt>
                <c:pt idx="3952">
                  <c:v>355.7000122070312</c:v>
                </c:pt>
                <c:pt idx="3953">
                  <c:v>355.800018310547</c:v>
                </c:pt>
                <c:pt idx="3954">
                  <c:v>355.8999938964844</c:v>
                </c:pt>
                <c:pt idx="3955">
                  <c:v>356.0</c:v>
                </c:pt>
                <c:pt idx="3956">
                  <c:v>356.1000061035156</c:v>
                </c:pt>
                <c:pt idx="3957">
                  <c:v>356.2000122070312</c:v>
                </c:pt>
                <c:pt idx="3958">
                  <c:v>356.300018310547</c:v>
                </c:pt>
                <c:pt idx="3959">
                  <c:v>356.3999938964844</c:v>
                </c:pt>
                <c:pt idx="3960">
                  <c:v>356.5</c:v>
                </c:pt>
                <c:pt idx="3961">
                  <c:v>356.6000061035156</c:v>
                </c:pt>
                <c:pt idx="3962">
                  <c:v>356.7000122070312</c:v>
                </c:pt>
                <c:pt idx="3963">
                  <c:v>356.800018310547</c:v>
                </c:pt>
                <c:pt idx="3964">
                  <c:v>356.8999938964844</c:v>
                </c:pt>
                <c:pt idx="3965">
                  <c:v>357.0</c:v>
                </c:pt>
                <c:pt idx="3966">
                  <c:v>357.1000061035156</c:v>
                </c:pt>
                <c:pt idx="3967">
                  <c:v>357.2000122070312</c:v>
                </c:pt>
                <c:pt idx="3968">
                  <c:v>357.300018310547</c:v>
                </c:pt>
                <c:pt idx="3969">
                  <c:v>357.3999938964844</c:v>
                </c:pt>
                <c:pt idx="3970">
                  <c:v>357.5</c:v>
                </c:pt>
                <c:pt idx="3971">
                  <c:v>357.6000061035156</c:v>
                </c:pt>
                <c:pt idx="3972">
                  <c:v>357.7000122070312</c:v>
                </c:pt>
                <c:pt idx="3973">
                  <c:v>357.800018310547</c:v>
                </c:pt>
                <c:pt idx="3974">
                  <c:v>357.8999938964844</c:v>
                </c:pt>
                <c:pt idx="3975">
                  <c:v>358.0</c:v>
                </c:pt>
                <c:pt idx="3976">
                  <c:v>358.1000061035156</c:v>
                </c:pt>
                <c:pt idx="3977">
                  <c:v>358.2000122070312</c:v>
                </c:pt>
                <c:pt idx="3978">
                  <c:v>358.300018310547</c:v>
                </c:pt>
                <c:pt idx="3979">
                  <c:v>358.3999938964844</c:v>
                </c:pt>
                <c:pt idx="3980">
                  <c:v>358.5</c:v>
                </c:pt>
                <c:pt idx="3981">
                  <c:v>358.6000061035156</c:v>
                </c:pt>
                <c:pt idx="3982">
                  <c:v>358.7000122070312</c:v>
                </c:pt>
                <c:pt idx="3983">
                  <c:v>358.800018310547</c:v>
                </c:pt>
                <c:pt idx="3984">
                  <c:v>358.8999938964844</c:v>
                </c:pt>
                <c:pt idx="3985">
                  <c:v>359.0</c:v>
                </c:pt>
                <c:pt idx="3986">
                  <c:v>359.1000061035156</c:v>
                </c:pt>
                <c:pt idx="3987">
                  <c:v>359.2000122070312</c:v>
                </c:pt>
                <c:pt idx="3988">
                  <c:v>359.300018310547</c:v>
                </c:pt>
                <c:pt idx="3989">
                  <c:v>359.3999938964844</c:v>
                </c:pt>
                <c:pt idx="3990">
                  <c:v>359.5</c:v>
                </c:pt>
                <c:pt idx="3991">
                  <c:v>359.6000061035156</c:v>
                </c:pt>
                <c:pt idx="3992">
                  <c:v>359.7000122070312</c:v>
                </c:pt>
                <c:pt idx="3993">
                  <c:v>359.800018310547</c:v>
                </c:pt>
                <c:pt idx="3994">
                  <c:v>359.8999938964844</c:v>
                </c:pt>
                <c:pt idx="3995">
                  <c:v>360.0</c:v>
                </c:pt>
                <c:pt idx="3996">
                  <c:v>360.1000061035156</c:v>
                </c:pt>
                <c:pt idx="3997">
                  <c:v>360.2000122070312</c:v>
                </c:pt>
                <c:pt idx="3998">
                  <c:v>360.300018310547</c:v>
                </c:pt>
                <c:pt idx="3999">
                  <c:v>360.3999938964844</c:v>
                </c:pt>
                <c:pt idx="4000">
                  <c:v>360.5</c:v>
                </c:pt>
                <c:pt idx="4001">
                  <c:v>360.6000061035156</c:v>
                </c:pt>
                <c:pt idx="4002">
                  <c:v>360.7000122070312</c:v>
                </c:pt>
                <c:pt idx="4003">
                  <c:v>360.800018310547</c:v>
                </c:pt>
                <c:pt idx="4004">
                  <c:v>360.8999938964844</c:v>
                </c:pt>
                <c:pt idx="4005">
                  <c:v>361.0</c:v>
                </c:pt>
                <c:pt idx="4006">
                  <c:v>361.1000061035156</c:v>
                </c:pt>
                <c:pt idx="4007">
                  <c:v>361.2000122070312</c:v>
                </c:pt>
                <c:pt idx="4008">
                  <c:v>361.300018310547</c:v>
                </c:pt>
                <c:pt idx="4009">
                  <c:v>361.3999938964844</c:v>
                </c:pt>
                <c:pt idx="4010">
                  <c:v>361.5</c:v>
                </c:pt>
                <c:pt idx="4011">
                  <c:v>361.6000061035156</c:v>
                </c:pt>
                <c:pt idx="4012">
                  <c:v>361.7000122070312</c:v>
                </c:pt>
                <c:pt idx="4013">
                  <c:v>361.800018310547</c:v>
                </c:pt>
                <c:pt idx="4014">
                  <c:v>361.8999938964844</c:v>
                </c:pt>
                <c:pt idx="4015">
                  <c:v>362.0</c:v>
                </c:pt>
                <c:pt idx="4016">
                  <c:v>362.1000061035156</c:v>
                </c:pt>
                <c:pt idx="4017">
                  <c:v>362.2000122070312</c:v>
                </c:pt>
                <c:pt idx="4018">
                  <c:v>362.300018310547</c:v>
                </c:pt>
                <c:pt idx="4019">
                  <c:v>362.3999938964844</c:v>
                </c:pt>
                <c:pt idx="4020">
                  <c:v>362.5</c:v>
                </c:pt>
                <c:pt idx="4021">
                  <c:v>362.6000061035156</c:v>
                </c:pt>
                <c:pt idx="4022">
                  <c:v>362.7000122070312</c:v>
                </c:pt>
                <c:pt idx="4023">
                  <c:v>362.800018310547</c:v>
                </c:pt>
                <c:pt idx="4024">
                  <c:v>362.8999938964844</c:v>
                </c:pt>
                <c:pt idx="4025">
                  <c:v>363.0</c:v>
                </c:pt>
                <c:pt idx="4026">
                  <c:v>363.1000061035156</c:v>
                </c:pt>
                <c:pt idx="4027">
                  <c:v>363.2000122070312</c:v>
                </c:pt>
                <c:pt idx="4028">
                  <c:v>363.300018310547</c:v>
                </c:pt>
                <c:pt idx="4029">
                  <c:v>363.3999938964844</c:v>
                </c:pt>
                <c:pt idx="4030">
                  <c:v>363.5</c:v>
                </c:pt>
                <c:pt idx="4031">
                  <c:v>363.6000061035156</c:v>
                </c:pt>
                <c:pt idx="4032">
                  <c:v>363.7000122070312</c:v>
                </c:pt>
                <c:pt idx="4033">
                  <c:v>363.800018310547</c:v>
                </c:pt>
                <c:pt idx="4034">
                  <c:v>363.8999938964844</c:v>
                </c:pt>
                <c:pt idx="4035">
                  <c:v>364.0</c:v>
                </c:pt>
                <c:pt idx="4036">
                  <c:v>364.1000061035156</c:v>
                </c:pt>
                <c:pt idx="4037">
                  <c:v>364.2000122070312</c:v>
                </c:pt>
                <c:pt idx="4038">
                  <c:v>364.300018310547</c:v>
                </c:pt>
                <c:pt idx="4039">
                  <c:v>364.3999938964844</c:v>
                </c:pt>
                <c:pt idx="4040">
                  <c:v>364.5</c:v>
                </c:pt>
                <c:pt idx="4041">
                  <c:v>364.6000061035156</c:v>
                </c:pt>
                <c:pt idx="4042">
                  <c:v>364.7000122070312</c:v>
                </c:pt>
                <c:pt idx="4043">
                  <c:v>364.800018310547</c:v>
                </c:pt>
                <c:pt idx="4044">
                  <c:v>364.8999938964844</c:v>
                </c:pt>
                <c:pt idx="4045">
                  <c:v>365.0</c:v>
                </c:pt>
                <c:pt idx="4046">
                  <c:v>365.1000061035156</c:v>
                </c:pt>
                <c:pt idx="4047">
                  <c:v>365.2000122070312</c:v>
                </c:pt>
                <c:pt idx="4048">
                  <c:v>365.300018310547</c:v>
                </c:pt>
                <c:pt idx="4049">
                  <c:v>365.3999938964844</c:v>
                </c:pt>
                <c:pt idx="4050">
                  <c:v>365.5</c:v>
                </c:pt>
                <c:pt idx="4051">
                  <c:v>365.6000061035156</c:v>
                </c:pt>
                <c:pt idx="4052">
                  <c:v>365.7000122070312</c:v>
                </c:pt>
                <c:pt idx="4053">
                  <c:v>365.800018310547</c:v>
                </c:pt>
                <c:pt idx="4054">
                  <c:v>365.8999938964844</c:v>
                </c:pt>
                <c:pt idx="4055">
                  <c:v>366.0</c:v>
                </c:pt>
                <c:pt idx="4056">
                  <c:v>366.1000061035156</c:v>
                </c:pt>
                <c:pt idx="4057">
                  <c:v>366.2000122070312</c:v>
                </c:pt>
                <c:pt idx="4058">
                  <c:v>366.300018310547</c:v>
                </c:pt>
                <c:pt idx="4059">
                  <c:v>366.3999938964844</c:v>
                </c:pt>
                <c:pt idx="4060">
                  <c:v>366.5</c:v>
                </c:pt>
                <c:pt idx="4061">
                  <c:v>366.6000061035156</c:v>
                </c:pt>
                <c:pt idx="4062">
                  <c:v>366.7000122070312</c:v>
                </c:pt>
                <c:pt idx="4063">
                  <c:v>366.800018310547</c:v>
                </c:pt>
                <c:pt idx="4064">
                  <c:v>366.8999938964844</c:v>
                </c:pt>
                <c:pt idx="4065">
                  <c:v>367.0</c:v>
                </c:pt>
                <c:pt idx="4066">
                  <c:v>367.1000061035156</c:v>
                </c:pt>
                <c:pt idx="4067">
                  <c:v>367.2000122070312</c:v>
                </c:pt>
                <c:pt idx="4068">
                  <c:v>367.300018310547</c:v>
                </c:pt>
                <c:pt idx="4069">
                  <c:v>367.3999938964844</c:v>
                </c:pt>
                <c:pt idx="4070">
                  <c:v>367.5</c:v>
                </c:pt>
                <c:pt idx="4071">
                  <c:v>367.6000061035156</c:v>
                </c:pt>
                <c:pt idx="4072">
                  <c:v>367.7000122070312</c:v>
                </c:pt>
                <c:pt idx="4073">
                  <c:v>367.800018310547</c:v>
                </c:pt>
                <c:pt idx="4074">
                  <c:v>367.8999938964844</c:v>
                </c:pt>
                <c:pt idx="4075">
                  <c:v>368.0</c:v>
                </c:pt>
                <c:pt idx="4076">
                  <c:v>368.1000061035156</c:v>
                </c:pt>
                <c:pt idx="4077">
                  <c:v>368.2000122070312</c:v>
                </c:pt>
                <c:pt idx="4078">
                  <c:v>368.300018310547</c:v>
                </c:pt>
                <c:pt idx="4079">
                  <c:v>368.3999938964844</c:v>
                </c:pt>
                <c:pt idx="4080">
                  <c:v>368.5</c:v>
                </c:pt>
                <c:pt idx="4081">
                  <c:v>368.6000061035156</c:v>
                </c:pt>
                <c:pt idx="4082">
                  <c:v>368.7000122070312</c:v>
                </c:pt>
                <c:pt idx="4083">
                  <c:v>368.800018310547</c:v>
                </c:pt>
                <c:pt idx="4084">
                  <c:v>368.8999938964844</c:v>
                </c:pt>
                <c:pt idx="4085">
                  <c:v>369.0</c:v>
                </c:pt>
                <c:pt idx="4086">
                  <c:v>369.1000061035156</c:v>
                </c:pt>
                <c:pt idx="4087">
                  <c:v>369.2000122070312</c:v>
                </c:pt>
                <c:pt idx="4088">
                  <c:v>369.300018310547</c:v>
                </c:pt>
                <c:pt idx="4089">
                  <c:v>369.3999938964844</c:v>
                </c:pt>
                <c:pt idx="4090">
                  <c:v>369.5</c:v>
                </c:pt>
                <c:pt idx="4091">
                  <c:v>369.6000061035156</c:v>
                </c:pt>
                <c:pt idx="4092">
                  <c:v>369.7000122070312</c:v>
                </c:pt>
                <c:pt idx="4093">
                  <c:v>369.800018310547</c:v>
                </c:pt>
                <c:pt idx="4094">
                  <c:v>369.8999938964844</c:v>
                </c:pt>
                <c:pt idx="4095">
                  <c:v>370.0</c:v>
                </c:pt>
                <c:pt idx="4096">
                  <c:v>370.1000061035156</c:v>
                </c:pt>
                <c:pt idx="4097">
                  <c:v>370.2000122070312</c:v>
                </c:pt>
                <c:pt idx="4098">
                  <c:v>370.300018310547</c:v>
                </c:pt>
                <c:pt idx="4099">
                  <c:v>370.3999938964844</c:v>
                </c:pt>
                <c:pt idx="4100">
                  <c:v>370.5</c:v>
                </c:pt>
                <c:pt idx="4101">
                  <c:v>370.6000061035156</c:v>
                </c:pt>
                <c:pt idx="4102">
                  <c:v>370.7000122070312</c:v>
                </c:pt>
                <c:pt idx="4103">
                  <c:v>370.800018310547</c:v>
                </c:pt>
                <c:pt idx="4104">
                  <c:v>370.8999938964844</c:v>
                </c:pt>
                <c:pt idx="4105">
                  <c:v>371.0</c:v>
                </c:pt>
                <c:pt idx="4106">
                  <c:v>371.1000061035156</c:v>
                </c:pt>
                <c:pt idx="4107">
                  <c:v>371.2000122070312</c:v>
                </c:pt>
                <c:pt idx="4108">
                  <c:v>371.300018310547</c:v>
                </c:pt>
                <c:pt idx="4109">
                  <c:v>371.3999938964844</c:v>
                </c:pt>
                <c:pt idx="4110">
                  <c:v>371.5</c:v>
                </c:pt>
                <c:pt idx="4111">
                  <c:v>371.6000061035156</c:v>
                </c:pt>
                <c:pt idx="4112">
                  <c:v>371.7000122070312</c:v>
                </c:pt>
                <c:pt idx="4113">
                  <c:v>371.800018310547</c:v>
                </c:pt>
                <c:pt idx="4114">
                  <c:v>371.8999938964844</c:v>
                </c:pt>
                <c:pt idx="4115">
                  <c:v>372.0</c:v>
                </c:pt>
                <c:pt idx="4116">
                  <c:v>372.1000061035156</c:v>
                </c:pt>
                <c:pt idx="4117">
                  <c:v>372.2000122070312</c:v>
                </c:pt>
                <c:pt idx="4118">
                  <c:v>372.300018310547</c:v>
                </c:pt>
                <c:pt idx="4119">
                  <c:v>372.3999938964844</c:v>
                </c:pt>
                <c:pt idx="4120">
                  <c:v>372.5</c:v>
                </c:pt>
                <c:pt idx="4121">
                  <c:v>372.6000061035156</c:v>
                </c:pt>
                <c:pt idx="4122">
                  <c:v>372.7000122070312</c:v>
                </c:pt>
                <c:pt idx="4123">
                  <c:v>372.800018310547</c:v>
                </c:pt>
                <c:pt idx="4124">
                  <c:v>372.8999938964844</c:v>
                </c:pt>
                <c:pt idx="4125">
                  <c:v>373.0</c:v>
                </c:pt>
                <c:pt idx="4126">
                  <c:v>373.1000061035156</c:v>
                </c:pt>
                <c:pt idx="4127">
                  <c:v>373.2000122070312</c:v>
                </c:pt>
                <c:pt idx="4128">
                  <c:v>373.300018310547</c:v>
                </c:pt>
                <c:pt idx="4129">
                  <c:v>373.3999938964844</c:v>
                </c:pt>
                <c:pt idx="4130">
                  <c:v>373.5</c:v>
                </c:pt>
                <c:pt idx="4131">
                  <c:v>373.6000061035156</c:v>
                </c:pt>
                <c:pt idx="4132">
                  <c:v>373.7000122070312</c:v>
                </c:pt>
                <c:pt idx="4133">
                  <c:v>373.800018310547</c:v>
                </c:pt>
                <c:pt idx="4134">
                  <c:v>373.8999938964844</c:v>
                </c:pt>
                <c:pt idx="4135">
                  <c:v>374.0</c:v>
                </c:pt>
                <c:pt idx="4136">
                  <c:v>374.1000061035156</c:v>
                </c:pt>
                <c:pt idx="4137">
                  <c:v>374.2000122070312</c:v>
                </c:pt>
                <c:pt idx="4138">
                  <c:v>374.300018310547</c:v>
                </c:pt>
                <c:pt idx="4139">
                  <c:v>374.3999938964844</c:v>
                </c:pt>
                <c:pt idx="4140">
                  <c:v>374.5</c:v>
                </c:pt>
                <c:pt idx="4141">
                  <c:v>374.6000061035156</c:v>
                </c:pt>
                <c:pt idx="4142">
                  <c:v>374.7000122070312</c:v>
                </c:pt>
                <c:pt idx="4143">
                  <c:v>374.800018310547</c:v>
                </c:pt>
                <c:pt idx="4144">
                  <c:v>374.8999938964844</c:v>
                </c:pt>
                <c:pt idx="4145">
                  <c:v>375.0</c:v>
                </c:pt>
                <c:pt idx="4146">
                  <c:v>375.1000061035156</c:v>
                </c:pt>
                <c:pt idx="4147">
                  <c:v>375.2000122070312</c:v>
                </c:pt>
                <c:pt idx="4148">
                  <c:v>375.300018310547</c:v>
                </c:pt>
                <c:pt idx="4149">
                  <c:v>375.3999938964844</c:v>
                </c:pt>
                <c:pt idx="4150">
                  <c:v>375.5</c:v>
                </c:pt>
                <c:pt idx="4151">
                  <c:v>375.6000061035156</c:v>
                </c:pt>
                <c:pt idx="4152">
                  <c:v>375.7000122070312</c:v>
                </c:pt>
                <c:pt idx="4153">
                  <c:v>375.800018310547</c:v>
                </c:pt>
                <c:pt idx="4154">
                  <c:v>375.8999938964844</c:v>
                </c:pt>
                <c:pt idx="4155">
                  <c:v>376.0</c:v>
                </c:pt>
                <c:pt idx="4156">
                  <c:v>376.1000061035156</c:v>
                </c:pt>
                <c:pt idx="4157">
                  <c:v>376.2000122070312</c:v>
                </c:pt>
                <c:pt idx="4158">
                  <c:v>376.300018310547</c:v>
                </c:pt>
                <c:pt idx="4159">
                  <c:v>376.3999938964844</c:v>
                </c:pt>
                <c:pt idx="4160">
                  <c:v>376.5</c:v>
                </c:pt>
                <c:pt idx="4161">
                  <c:v>376.6000061035156</c:v>
                </c:pt>
                <c:pt idx="4162">
                  <c:v>376.7000122070312</c:v>
                </c:pt>
                <c:pt idx="4163">
                  <c:v>376.800018310547</c:v>
                </c:pt>
                <c:pt idx="4164">
                  <c:v>376.8999938964844</c:v>
                </c:pt>
                <c:pt idx="4165">
                  <c:v>377.0</c:v>
                </c:pt>
                <c:pt idx="4166">
                  <c:v>377.1000061035156</c:v>
                </c:pt>
                <c:pt idx="4167">
                  <c:v>377.2000122070312</c:v>
                </c:pt>
                <c:pt idx="4168">
                  <c:v>377.300018310547</c:v>
                </c:pt>
                <c:pt idx="4169">
                  <c:v>377.3999938964844</c:v>
                </c:pt>
                <c:pt idx="4170">
                  <c:v>377.5</c:v>
                </c:pt>
                <c:pt idx="4171">
                  <c:v>377.6000061035156</c:v>
                </c:pt>
                <c:pt idx="4172">
                  <c:v>377.7000122070312</c:v>
                </c:pt>
                <c:pt idx="4173">
                  <c:v>377.800018310547</c:v>
                </c:pt>
                <c:pt idx="4174">
                  <c:v>377.8999938964844</c:v>
                </c:pt>
                <c:pt idx="4175">
                  <c:v>378.0</c:v>
                </c:pt>
                <c:pt idx="4176">
                  <c:v>378.1000061035156</c:v>
                </c:pt>
                <c:pt idx="4177">
                  <c:v>378.2000122070312</c:v>
                </c:pt>
                <c:pt idx="4178">
                  <c:v>378.300018310547</c:v>
                </c:pt>
                <c:pt idx="4179">
                  <c:v>378.3999938964844</c:v>
                </c:pt>
                <c:pt idx="4180">
                  <c:v>378.5</c:v>
                </c:pt>
                <c:pt idx="4181">
                  <c:v>378.6000061035156</c:v>
                </c:pt>
                <c:pt idx="4182">
                  <c:v>378.7000122070312</c:v>
                </c:pt>
                <c:pt idx="4183">
                  <c:v>378.800018310547</c:v>
                </c:pt>
                <c:pt idx="4184">
                  <c:v>378.8999938964844</c:v>
                </c:pt>
                <c:pt idx="4185">
                  <c:v>379.0</c:v>
                </c:pt>
                <c:pt idx="4186">
                  <c:v>379.1000061035156</c:v>
                </c:pt>
                <c:pt idx="4187">
                  <c:v>379.2000122070312</c:v>
                </c:pt>
                <c:pt idx="4188">
                  <c:v>379.300018310547</c:v>
                </c:pt>
                <c:pt idx="4189">
                  <c:v>379.3999938964844</c:v>
                </c:pt>
                <c:pt idx="4190">
                  <c:v>379.5</c:v>
                </c:pt>
                <c:pt idx="4191">
                  <c:v>379.6000061035156</c:v>
                </c:pt>
                <c:pt idx="4192">
                  <c:v>379.7000122070312</c:v>
                </c:pt>
                <c:pt idx="4193">
                  <c:v>379.800018310547</c:v>
                </c:pt>
                <c:pt idx="4194">
                  <c:v>379.8999938964844</c:v>
                </c:pt>
                <c:pt idx="4195">
                  <c:v>380.0</c:v>
                </c:pt>
                <c:pt idx="4196">
                  <c:v>380.1000061035156</c:v>
                </c:pt>
                <c:pt idx="4197">
                  <c:v>380.2000122070312</c:v>
                </c:pt>
                <c:pt idx="4198">
                  <c:v>380.300018310547</c:v>
                </c:pt>
                <c:pt idx="4199">
                  <c:v>380.3999938964844</c:v>
                </c:pt>
                <c:pt idx="4200">
                  <c:v>380.5</c:v>
                </c:pt>
                <c:pt idx="4201">
                  <c:v>380.6000061035156</c:v>
                </c:pt>
                <c:pt idx="4202">
                  <c:v>380.7000122070312</c:v>
                </c:pt>
                <c:pt idx="4203">
                  <c:v>380.800018310547</c:v>
                </c:pt>
                <c:pt idx="4204">
                  <c:v>380.8999938964844</c:v>
                </c:pt>
                <c:pt idx="4205">
                  <c:v>381.0</c:v>
                </c:pt>
                <c:pt idx="4206">
                  <c:v>381.1000061035156</c:v>
                </c:pt>
                <c:pt idx="4207">
                  <c:v>381.2000122070312</c:v>
                </c:pt>
                <c:pt idx="4208">
                  <c:v>381.300018310547</c:v>
                </c:pt>
                <c:pt idx="4209">
                  <c:v>381.3999938964844</c:v>
                </c:pt>
                <c:pt idx="4210">
                  <c:v>381.5</c:v>
                </c:pt>
                <c:pt idx="4211">
                  <c:v>381.6000061035156</c:v>
                </c:pt>
                <c:pt idx="4212">
                  <c:v>381.7000122070312</c:v>
                </c:pt>
                <c:pt idx="4213">
                  <c:v>381.800018310547</c:v>
                </c:pt>
                <c:pt idx="4214">
                  <c:v>381.8999938964844</c:v>
                </c:pt>
                <c:pt idx="4215">
                  <c:v>382.0</c:v>
                </c:pt>
                <c:pt idx="4216">
                  <c:v>382.1000061035156</c:v>
                </c:pt>
                <c:pt idx="4217">
                  <c:v>382.2000122070312</c:v>
                </c:pt>
                <c:pt idx="4218">
                  <c:v>382.300018310547</c:v>
                </c:pt>
                <c:pt idx="4219">
                  <c:v>382.3999938964844</c:v>
                </c:pt>
                <c:pt idx="4220">
                  <c:v>382.5</c:v>
                </c:pt>
                <c:pt idx="4221">
                  <c:v>382.6000061035156</c:v>
                </c:pt>
                <c:pt idx="4222">
                  <c:v>382.7000122070312</c:v>
                </c:pt>
                <c:pt idx="4223">
                  <c:v>382.800018310547</c:v>
                </c:pt>
                <c:pt idx="4224">
                  <c:v>382.8999938964844</c:v>
                </c:pt>
                <c:pt idx="4225">
                  <c:v>383.0</c:v>
                </c:pt>
                <c:pt idx="4226">
                  <c:v>383.1000061035156</c:v>
                </c:pt>
                <c:pt idx="4227">
                  <c:v>383.2000122070312</c:v>
                </c:pt>
                <c:pt idx="4228">
                  <c:v>383.300018310547</c:v>
                </c:pt>
                <c:pt idx="4229">
                  <c:v>383.3999938964844</c:v>
                </c:pt>
                <c:pt idx="4230">
                  <c:v>383.5</c:v>
                </c:pt>
                <c:pt idx="4231">
                  <c:v>383.6000061035156</c:v>
                </c:pt>
                <c:pt idx="4232">
                  <c:v>383.7000122070312</c:v>
                </c:pt>
                <c:pt idx="4233">
                  <c:v>383.800018310547</c:v>
                </c:pt>
                <c:pt idx="4234">
                  <c:v>383.8999938964844</c:v>
                </c:pt>
                <c:pt idx="4235">
                  <c:v>384.0</c:v>
                </c:pt>
                <c:pt idx="4236">
                  <c:v>384.1000061035156</c:v>
                </c:pt>
                <c:pt idx="4237">
                  <c:v>384.2000122070312</c:v>
                </c:pt>
                <c:pt idx="4238">
                  <c:v>384.300018310547</c:v>
                </c:pt>
                <c:pt idx="4239">
                  <c:v>384.3999938964844</c:v>
                </c:pt>
                <c:pt idx="4240">
                  <c:v>384.5</c:v>
                </c:pt>
                <c:pt idx="4241">
                  <c:v>384.6000061035156</c:v>
                </c:pt>
                <c:pt idx="4242">
                  <c:v>384.7000122070312</c:v>
                </c:pt>
                <c:pt idx="4243">
                  <c:v>384.800018310547</c:v>
                </c:pt>
                <c:pt idx="4244">
                  <c:v>384.8999938964844</c:v>
                </c:pt>
                <c:pt idx="4245">
                  <c:v>385.0</c:v>
                </c:pt>
                <c:pt idx="4246">
                  <c:v>385.1000061035156</c:v>
                </c:pt>
                <c:pt idx="4247">
                  <c:v>385.2000122070312</c:v>
                </c:pt>
                <c:pt idx="4248">
                  <c:v>385.300018310547</c:v>
                </c:pt>
                <c:pt idx="4249">
                  <c:v>385.3999938964844</c:v>
                </c:pt>
                <c:pt idx="4250">
                  <c:v>385.5</c:v>
                </c:pt>
                <c:pt idx="4251">
                  <c:v>385.6000061035156</c:v>
                </c:pt>
                <c:pt idx="4252">
                  <c:v>385.7000122070312</c:v>
                </c:pt>
                <c:pt idx="4253">
                  <c:v>385.800018310547</c:v>
                </c:pt>
                <c:pt idx="4254">
                  <c:v>385.8999938964844</c:v>
                </c:pt>
                <c:pt idx="4255">
                  <c:v>386.0</c:v>
                </c:pt>
                <c:pt idx="4256">
                  <c:v>386.1000061035156</c:v>
                </c:pt>
                <c:pt idx="4257">
                  <c:v>386.2000122070312</c:v>
                </c:pt>
                <c:pt idx="4258">
                  <c:v>386.300018310547</c:v>
                </c:pt>
                <c:pt idx="4259">
                  <c:v>386.3999938964844</c:v>
                </c:pt>
                <c:pt idx="4260">
                  <c:v>386.5</c:v>
                </c:pt>
                <c:pt idx="4261">
                  <c:v>386.6000061035156</c:v>
                </c:pt>
                <c:pt idx="4262">
                  <c:v>386.7000122070312</c:v>
                </c:pt>
                <c:pt idx="4263">
                  <c:v>386.800018310547</c:v>
                </c:pt>
                <c:pt idx="4264">
                  <c:v>386.8999938964844</c:v>
                </c:pt>
                <c:pt idx="4265">
                  <c:v>387.0</c:v>
                </c:pt>
                <c:pt idx="4266">
                  <c:v>387.1000061035156</c:v>
                </c:pt>
                <c:pt idx="4267">
                  <c:v>387.2000122070312</c:v>
                </c:pt>
                <c:pt idx="4268">
                  <c:v>387.300018310547</c:v>
                </c:pt>
                <c:pt idx="4269">
                  <c:v>387.3999938964844</c:v>
                </c:pt>
                <c:pt idx="4270">
                  <c:v>387.5</c:v>
                </c:pt>
                <c:pt idx="4271">
                  <c:v>387.6000061035156</c:v>
                </c:pt>
                <c:pt idx="4272">
                  <c:v>387.7000122070312</c:v>
                </c:pt>
                <c:pt idx="4273">
                  <c:v>387.800018310547</c:v>
                </c:pt>
                <c:pt idx="4274">
                  <c:v>387.8999938964844</c:v>
                </c:pt>
                <c:pt idx="4275">
                  <c:v>388.0</c:v>
                </c:pt>
                <c:pt idx="4276">
                  <c:v>388.1000061035156</c:v>
                </c:pt>
                <c:pt idx="4277">
                  <c:v>388.2000122070312</c:v>
                </c:pt>
                <c:pt idx="4278">
                  <c:v>388.300018310547</c:v>
                </c:pt>
                <c:pt idx="4279">
                  <c:v>388.3999938964844</c:v>
                </c:pt>
                <c:pt idx="4280">
                  <c:v>388.5</c:v>
                </c:pt>
                <c:pt idx="4281">
                  <c:v>388.6000061035156</c:v>
                </c:pt>
                <c:pt idx="4282">
                  <c:v>388.7000122070312</c:v>
                </c:pt>
                <c:pt idx="4283">
                  <c:v>388.800018310547</c:v>
                </c:pt>
                <c:pt idx="4284">
                  <c:v>388.8999938964844</c:v>
                </c:pt>
                <c:pt idx="4285">
                  <c:v>389.0</c:v>
                </c:pt>
                <c:pt idx="4286">
                  <c:v>389.1000061035156</c:v>
                </c:pt>
                <c:pt idx="4287">
                  <c:v>389.2000122070312</c:v>
                </c:pt>
                <c:pt idx="4288">
                  <c:v>389.300018310547</c:v>
                </c:pt>
                <c:pt idx="4289">
                  <c:v>389.3999938964844</c:v>
                </c:pt>
                <c:pt idx="4290">
                  <c:v>389.5</c:v>
                </c:pt>
                <c:pt idx="4291">
                  <c:v>389.6000061035156</c:v>
                </c:pt>
                <c:pt idx="4292">
                  <c:v>389.7000122070312</c:v>
                </c:pt>
                <c:pt idx="4293">
                  <c:v>389.800018310547</c:v>
                </c:pt>
                <c:pt idx="4294">
                  <c:v>389.8999938964844</c:v>
                </c:pt>
                <c:pt idx="4295">
                  <c:v>390.0</c:v>
                </c:pt>
                <c:pt idx="4296">
                  <c:v>390.1000061035156</c:v>
                </c:pt>
                <c:pt idx="4297">
                  <c:v>390.2000122070312</c:v>
                </c:pt>
                <c:pt idx="4298">
                  <c:v>390.300018310547</c:v>
                </c:pt>
                <c:pt idx="4299">
                  <c:v>390.3999938964844</c:v>
                </c:pt>
                <c:pt idx="4300">
                  <c:v>390.5</c:v>
                </c:pt>
                <c:pt idx="4301">
                  <c:v>390.6000061035156</c:v>
                </c:pt>
                <c:pt idx="4302">
                  <c:v>390.7000122070312</c:v>
                </c:pt>
                <c:pt idx="4303">
                  <c:v>390.800018310547</c:v>
                </c:pt>
                <c:pt idx="4304">
                  <c:v>390.8999938964844</c:v>
                </c:pt>
                <c:pt idx="4305">
                  <c:v>391.0</c:v>
                </c:pt>
                <c:pt idx="4306">
                  <c:v>391.1000061035156</c:v>
                </c:pt>
                <c:pt idx="4307">
                  <c:v>391.2000122070312</c:v>
                </c:pt>
                <c:pt idx="4308">
                  <c:v>391.300018310547</c:v>
                </c:pt>
                <c:pt idx="4309">
                  <c:v>391.3999938964844</c:v>
                </c:pt>
                <c:pt idx="4310">
                  <c:v>391.5</c:v>
                </c:pt>
                <c:pt idx="4311">
                  <c:v>391.6000061035156</c:v>
                </c:pt>
                <c:pt idx="4312">
                  <c:v>391.7000122070312</c:v>
                </c:pt>
                <c:pt idx="4313">
                  <c:v>391.800018310547</c:v>
                </c:pt>
                <c:pt idx="4314">
                  <c:v>391.8999938964844</c:v>
                </c:pt>
                <c:pt idx="4315">
                  <c:v>392.0</c:v>
                </c:pt>
                <c:pt idx="4316">
                  <c:v>392.1000061035156</c:v>
                </c:pt>
                <c:pt idx="4317">
                  <c:v>392.2000122070312</c:v>
                </c:pt>
                <c:pt idx="4318">
                  <c:v>392.300018310547</c:v>
                </c:pt>
                <c:pt idx="4319">
                  <c:v>392.3999938964844</c:v>
                </c:pt>
                <c:pt idx="4320">
                  <c:v>392.5</c:v>
                </c:pt>
                <c:pt idx="4321">
                  <c:v>392.6000061035156</c:v>
                </c:pt>
                <c:pt idx="4322">
                  <c:v>392.7000122070312</c:v>
                </c:pt>
                <c:pt idx="4323">
                  <c:v>392.800018310547</c:v>
                </c:pt>
                <c:pt idx="4324">
                  <c:v>392.8999938964844</c:v>
                </c:pt>
                <c:pt idx="4325">
                  <c:v>393.0</c:v>
                </c:pt>
                <c:pt idx="4326">
                  <c:v>393.1000061035156</c:v>
                </c:pt>
                <c:pt idx="4327">
                  <c:v>393.2000122070312</c:v>
                </c:pt>
                <c:pt idx="4328">
                  <c:v>393.300018310547</c:v>
                </c:pt>
                <c:pt idx="4329">
                  <c:v>393.3999938964844</c:v>
                </c:pt>
                <c:pt idx="4330">
                  <c:v>393.5</c:v>
                </c:pt>
                <c:pt idx="4331">
                  <c:v>393.6000061035156</c:v>
                </c:pt>
                <c:pt idx="4332">
                  <c:v>393.7000122070312</c:v>
                </c:pt>
                <c:pt idx="4333">
                  <c:v>393.800018310547</c:v>
                </c:pt>
                <c:pt idx="4334">
                  <c:v>393.8999938964844</c:v>
                </c:pt>
                <c:pt idx="4335">
                  <c:v>394.0</c:v>
                </c:pt>
                <c:pt idx="4336">
                  <c:v>394.1000061035156</c:v>
                </c:pt>
                <c:pt idx="4337">
                  <c:v>394.2000122070312</c:v>
                </c:pt>
                <c:pt idx="4338">
                  <c:v>394.300018310547</c:v>
                </c:pt>
                <c:pt idx="4339">
                  <c:v>394.3999938964844</c:v>
                </c:pt>
                <c:pt idx="4340">
                  <c:v>394.5</c:v>
                </c:pt>
                <c:pt idx="4341">
                  <c:v>394.6000061035156</c:v>
                </c:pt>
                <c:pt idx="4342">
                  <c:v>394.7000122070312</c:v>
                </c:pt>
                <c:pt idx="4343">
                  <c:v>394.800018310547</c:v>
                </c:pt>
                <c:pt idx="4344">
                  <c:v>394.8999938964844</c:v>
                </c:pt>
                <c:pt idx="4345">
                  <c:v>395.0</c:v>
                </c:pt>
                <c:pt idx="4346">
                  <c:v>395.1000061035156</c:v>
                </c:pt>
                <c:pt idx="4347">
                  <c:v>395.2000122070312</c:v>
                </c:pt>
                <c:pt idx="4348">
                  <c:v>395.300018310547</c:v>
                </c:pt>
                <c:pt idx="4349">
                  <c:v>395.3999938964844</c:v>
                </c:pt>
                <c:pt idx="4350">
                  <c:v>395.5</c:v>
                </c:pt>
                <c:pt idx="4351">
                  <c:v>395.6000061035156</c:v>
                </c:pt>
                <c:pt idx="4352">
                  <c:v>395.7000122070312</c:v>
                </c:pt>
                <c:pt idx="4353">
                  <c:v>395.800018310547</c:v>
                </c:pt>
                <c:pt idx="4354">
                  <c:v>395.8999938964844</c:v>
                </c:pt>
                <c:pt idx="4355">
                  <c:v>396.0</c:v>
                </c:pt>
                <c:pt idx="4356">
                  <c:v>396.1000061035156</c:v>
                </c:pt>
                <c:pt idx="4357">
                  <c:v>396.2000122070312</c:v>
                </c:pt>
                <c:pt idx="4358">
                  <c:v>396.300018310547</c:v>
                </c:pt>
                <c:pt idx="4359">
                  <c:v>396.3999938964844</c:v>
                </c:pt>
                <c:pt idx="4360">
                  <c:v>396.5</c:v>
                </c:pt>
                <c:pt idx="4361">
                  <c:v>396.6000061035156</c:v>
                </c:pt>
                <c:pt idx="4362">
                  <c:v>396.7000122070312</c:v>
                </c:pt>
                <c:pt idx="4363">
                  <c:v>396.800018310547</c:v>
                </c:pt>
                <c:pt idx="4364">
                  <c:v>396.8999938964844</c:v>
                </c:pt>
                <c:pt idx="4365">
                  <c:v>397.0</c:v>
                </c:pt>
                <c:pt idx="4366">
                  <c:v>397.1000061035156</c:v>
                </c:pt>
                <c:pt idx="4367">
                  <c:v>397.2000122070312</c:v>
                </c:pt>
                <c:pt idx="4368">
                  <c:v>397.300018310547</c:v>
                </c:pt>
                <c:pt idx="4369">
                  <c:v>397.3999938964844</c:v>
                </c:pt>
                <c:pt idx="4370">
                  <c:v>397.5</c:v>
                </c:pt>
                <c:pt idx="4371">
                  <c:v>397.6000061035156</c:v>
                </c:pt>
                <c:pt idx="4372">
                  <c:v>397.7000122070312</c:v>
                </c:pt>
                <c:pt idx="4373">
                  <c:v>397.800018310547</c:v>
                </c:pt>
                <c:pt idx="4374">
                  <c:v>397.8999938964844</c:v>
                </c:pt>
                <c:pt idx="4375">
                  <c:v>398.0</c:v>
                </c:pt>
                <c:pt idx="4376">
                  <c:v>398.1000061035156</c:v>
                </c:pt>
                <c:pt idx="4377">
                  <c:v>398.2000122070312</c:v>
                </c:pt>
                <c:pt idx="4378">
                  <c:v>398.300018310547</c:v>
                </c:pt>
                <c:pt idx="4379">
                  <c:v>398.3999938964844</c:v>
                </c:pt>
                <c:pt idx="4380">
                  <c:v>398.5</c:v>
                </c:pt>
                <c:pt idx="4381">
                  <c:v>398.6000061035156</c:v>
                </c:pt>
                <c:pt idx="4382">
                  <c:v>398.7000122070312</c:v>
                </c:pt>
                <c:pt idx="4383">
                  <c:v>398.800018310547</c:v>
                </c:pt>
                <c:pt idx="4384">
                  <c:v>398.8999938964844</c:v>
                </c:pt>
                <c:pt idx="4385">
                  <c:v>399.0</c:v>
                </c:pt>
                <c:pt idx="4386">
                  <c:v>399.1000061035156</c:v>
                </c:pt>
                <c:pt idx="4387">
                  <c:v>399.2000122070312</c:v>
                </c:pt>
                <c:pt idx="4388">
                  <c:v>399.300018310547</c:v>
                </c:pt>
                <c:pt idx="4389">
                  <c:v>399.3999938964844</c:v>
                </c:pt>
                <c:pt idx="4390">
                  <c:v>399.5</c:v>
                </c:pt>
                <c:pt idx="4391">
                  <c:v>399.6000061035156</c:v>
                </c:pt>
                <c:pt idx="4392">
                  <c:v>399.7000122070312</c:v>
                </c:pt>
                <c:pt idx="4393">
                  <c:v>399.800018310547</c:v>
                </c:pt>
                <c:pt idx="4394">
                  <c:v>399.8999938964844</c:v>
                </c:pt>
                <c:pt idx="4395">
                  <c:v>400.0</c:v>
                </c:pt>
                <c:pt idx="4396">
                  <c:v>400.1000061035156</c:v>
                </c:pt>
                <c:pt idx="4397">
                  <c:v>400.2000122070312</c:v>
                </c:pt>
                <c:pt idx="4398">
                  <c:v>400.300018310547</c:v>
                </c:pt>
                <c:pt idx="4399">
                  <c:v>400.3999938964844</c:v>
                </c:pt>
                <c:pt idx="4400">
                  <c:v>400.5</c:v>
                </c:pt>
                <c:pt idx="4401">
                  <c:v>400.6000061035156</c:v>
                </c:pt>
                <c:pt idx="4402">
                  <c:v>400.7000122070312</c:v>
                </c:pt>
                <c:pt idx="4403">
                  <c:v>400.800018310547</c:v>
                </c:pt>
                <c:pt idx="4404">
                  <c:v>400.8999938964844</c:v>
                </c:pt>
                <c:pt idx="4405">
                  <c:v>401.0</c:v>
                </c:pt>
                <c:pt idx="4406">
                  <c:v>401.1000061035156</c:v>
                </c:pt>
                <c:pt idx="4407">
                  <c:v>401.2000122070312</c:v>
                </c:pt>
                <c:pt idx="4408">
                  <c:v>401.300018310547</c:v>
                </c:pt>
                <c:pt idx="4409">
                  <c:v>401.3999938964844</c:v>
                </c:pt>
                <c:pt idx="4410">
                  <c:v>401.5</c:v>
                </c:pt>
                <c:pt idx="4411">
                  <c:v>401.6000061035156</c:v>
                </c:pt>
                <c:pt idx="4412">
                  <c:v>401.7000122070312</c:v>
                </c:pt>
                <c:pt idx="4413">
                  <c:v>401.800018310547</c:v>
                </c:pt>
                <c:pt idx="4414">
                  <c:v>401.8999938964844</c:v>
                </c:pt>
                <c:pt idx="4415">
                  <c:v>402.0</c:v>
                </c:pt>
                <c:pt idx="4416">
                  <c:v>402.1000061035156</c:v>
                </c:pt>
                <c:pt idx="4417">
                  <c:v>402.2000122070312</c:v>
                </c:pt>
                <c:pt idx="4418">
                  <c:v>402.300018310547</c:v>
                </c:pt>
                <c:pt idx="4419">
                  <c:v>402.3999938964844</c:v>
                </c:pt>
                <c:pt idx="4420">
                  <c:v>402.5</c:v>
                </c:pt>
                <c:pt idx="4421">
                  <c:v>402.6000061035156</c:v>
                </c:pt>
                <c:pt idx="4422">
                  <c:v>402.7000122070312</c:v>
                </c:pt>
                <c:pt idx="4423">
                  <c:v>402.800018310547</c:v>
                </c:pt>
                <c:pt idx="4424">
                  <c:v>402.8999938964844</c:v>
                </c:pt>
                <c:pt idx="4425">
                  <c:v>403.0</c:v>
                </c:pt>
                <c:pt idx="4426">
                  <c:v>403.1000061035156</c:v>
                </c:pt>
                <c:pt idx="4427">
                  <c:v>403.2000122070312</c:v>
                </c:pt>
                <c:pt idx="4428">
                  <c:v>403.300018310547</c:v>
                </c:pt>
                <c:pt idx="4429">
                  <c:v>403.3999938964844</c:v>
                </c:pt>
                <c:pt idx="4430">
                  <c:v>403.5</c:v>
                </c:pt>
                <c:pt idx="4431">
                  <c:v>403.6000061035156</c:v>
                </c:pt>
                <c:pt idx="4432">
                  <c:v>403.7000122070312</c:v>
                </c:pt>
                <c:pt idx="4433">
                  <c:v>403.800018310547</c:v>
                </c:pt>
                <c:pt idx="4434">
                  <c:v>403.8999938964844</c:v>
                </c:pt>
                <c:pt idx="4435">
                  <c:v>404.0</c:v>
                </c:pt>
                <c:pt idx="4436">
                  <c:v>404.1000061035156</c:v>
                </c:pt>
                <c:pt idx="4437">
                  <c:v>404.2000122070312</c:v>
                </c:pt>
                <c:pt idx="4438">
                  <c:v>404.300018310547</c:v>
                </c:pt>
                <c:pt idx="4439">
                  <c:v>404.3999938964844</c:v>
                </c:pt>
                <c:pt idx="4440">
                  <c:v>404.5</c:v>
                </c:pt>
                <c:pt idx="4441">
                  <c:v>404.6000061035156</c:v>
                </c:pt>
                <c:pt idx="4442">
                  <c:v>404.7000122070312</c:v>
                </c:pt>
                <c:pt idx="4443">
                  <c:v>404.800018310547</c:v>
                </c:pt>
                <c:pt idx="4444">
                  <c:v>404.8999938964844</c:v>
                </c:pt>
                <c:pt idx="4445">
                  <c:v>405.0</c:v>
                </c:pt>
                <c:pt idx="4446">
                  <c:v>405.1000061035156</c:v>
                </c:pt>
                <c:pt idx="4447">
                  <c:v>405.2000122070312</c:v>
                </c:pt>
                <c:pt idx="4448">
                  <c:v>405.300018310547</c:v>
                </c:pt>
                <c:pt idx="4449">
                  <c:v>405.3999938964844</c:v>
                </c:pt>
                <c:pt idx="4450">
                  <c:v>405.5</c:v>
                </c:pt>
                <c:pt idx="4451">
                  <c:v>405.6000061035156</c:v>
                </c:pt>
                <c:pt idx="4452">
                  <c:v>405.7000122070312</c:v>
                </c:pt>
                <c:pt idx="4453">
                  <c:v>405.800018310547</c:v>
                </c:pt>
                <c:pt idx="4454">
                  <c:v>405.8999938964844</c:v>
                </c:pt>
                <c:pt idx="4455">
                  <c:v>406.0</c:v>
                </c:pt>
                <c:pt idx="4456">
                  <c:v>406.1000061035156</c:v>
                </c:pt>
                <c:pt idx="4457">
                  <c:v>406.2000122070312</c:v>
                </c:pt>
                <c:pt idx="4458">
                  <c:v>406.300018310547</c:v>
                </c:pt>
                <c:pt idx="4459">
                  <c:v>406.3999938964844</c:v>
                </c:pt>
                <c:pt idx="4460">
                  <c:v>406.5</c:v>
                </c:pt>
                <c:pt idx="4461">
                  <c:v>406.6000061035156</c:v>
                </c:pt>
                <c:pt idx="4462">
                  <c:v>406.7000122070312</c:v>
                </c:pt>
                <c:pt idx="4463">
                  <c:v>406.800018310547</c:v>
                </c:pt>
                <c:pt idx="4464">
                  <c:v>406.8999938964844</c:v>
                </c:pt>
                <c:pt idx="4465">
                  <c:v>407.0</c:v>
                </c:pt>
                <c:pt idx="4466">
                  <c:v>407.1000061035156</c:v>
                </c:pt>
                <c:pt idx="4467">
                  <c:v>407.2000122070312</c:v>
                </c:pt>
                <c:pt idx="4468">
                  <c:v>407.300018310547</c:v>
                </c:pt>
                <c:pt idx="4469">
                  <c:v>407.3999938964844</c:v>
                </c:pt>
                <c:pt idx="4470">
                  <c:v>407.5</c:v>
                </c:pt>
                <c:pt idx="4471">
                  <c:v>407.6000061035156</c:v>
                </c:pt>
                <c:pt idx="4472">
                  <c:v>407.7000122070312</c:v>
                </c:pt>
                <c:pt idx="4473">
                  <c:v>407.800018310547</c:v>
                </c:pt>
                <c:pt idx="4474">
                  <c:v>407.8999938964844</c:v>
                </c:pt>
                <c:pt idx="4475">
                  <c:v>408.0</c:v>
                </c:pt>
                <c:pt idx="4476">
                  <c:v>408.1000061035156</c:v>
                </c:pt>
                <c:pt idx="4477">
                  <c:v>408.2000122070312</c:v>
                </c:pt>
                <c:pt idx="4478">
                  <c:v>408.300018310547</c:v>
                </c:pt>
                <c:pt idx="4479">
                  <c:v>408.3999938964844</c:v>
                </c:pt>
                <c:pt idx="4480">
                  <c:v>408.5</c:v>
                </c:pt>
                <c:pt idx="4481">
                  <c:v>408.6000061035156</c:v>
                </c:pt>
                <c:pt idx="4482">
                  <c:v>408.7000122070312</c:v>
                </c:pt>
                <c:pt idx="4483">
                  <c:v>408.800018310547</c:v>
                </c:pt>
                <c:pt idx="4484">
                  <c:v>408.8999938964844</c:v>
                </c:pt>
                <c:pt idx="4485">
                  <c:v>409.0</c:v>
                </c:pt>
                <c:pt idx="4486">
                  <c:v>409.1000061035156</c:v>
                </c:pt>
                <c:pt idx="4487">
                  <c:v>409.2000122070312</c:v>
                </c:pt>
                <c:pt idx="4488">
                  <c:v>409.300018310547</c:v>
                </c:pt>
                <c:pt idx="4489">
                  <c:v>409.3999938964844</c:v>
                </c:pt>
                <c:pt idx="4490">
                  <c:v>409.5</c:v>
                </c:pt>
                <c:pt idx="4491">
                  <c:v>409.6000061035156</c:v>
                </c:pt>
                <c:pt idx="4492">
                  <c:v>409.7000122070312</c:v>
                </c:pt>
                <c:pt idx="4493">
                  <c:v>409.800018310547</c:v>
                </c:pt>
                <c:pt idx="4494">
                  <c:v>409.8999938964844</c:v>
                </c:pt>
                <c:pt idx="4495">
                  <c:v>410.0</c:v>
                </c:pt>
                <c:pt idx="4496">
                  <c:v>410.1000061035156</c:v>
                </c:pt>
                <c:pt idx="4497">
                  <c:v>410.2000122070312</c:v>
                </c:pt>
                <c:pt idx="4498">
                  <c:v>410.300018310547</c:v>
                </c:pt>
                <c:pt idx="4499">
                  <c:v>410.3999938964844</c:v>
                </c:pt>
                <c:pt idx="4500">
                  <c:v>410.5</c:v>
                </c:pt>
                <c:pt idx="4501">
                  <c:v>410.6000061035156</c:v>
                </c:pt>
                <c:pt idx="4502">
                  <c:v>410.7000122070312</c:v>
                </c:pt>
                <c:pt idx="4503">
                  <c:v>410.800018310547</c:v>
                </c:pt>
                <c:pt idx="4504">
                  <c:v>410.8999938964844</c:v>
                </c:pt>
                <c:pt idx="4505">
                  <c:v>411.0</c:v>
                </c:pt>
                <c:pt idx="4506">
                  <c:v>411.1000061035156</c:v>
                </c:pt>
                <c:pt idx="4507">
                  <c:v>411.2000122070312</c:v>
                </c:pt>
                <c:pt idx="4508">
                  <c:v>411.300018310547</c:v>
                </c:pt>
                <c:pt idx="4509">
                  <c:v>411.3999938964844</c:v>
                </c:pt>
                <c:pt idx="4510">
                  <c:v>411.5</c:v>
                </c:pt>
                <c:pt idx="4511">
                  <c:v>411.6000061035156</c:v>
                </c:pt>
                <c:pt idx="4512">
                  <c:v>411.7000122070312</c:v>
                </c:pt>
                <c:pt idx="4513">
                  <c:v>411.800018310547</c:v>
                </c:pt>
                <c:pt idx="4514">
                  <c:v>411.8999938964844</c:v>
                </c:pt>
                <c:pt idx="4515">
                  <c:v>412.0</c:v>
                </c:pt>
                <c:pt idx="4516">
                  <c:v>412.1000061035156</c:v>
                </c:pt>
                <c:pt idx="4517">
                  <c:v>412.2000122070312</c:v>
                </c:pt>
                <c:pt idx="4518">
                  <c:v>412.300018310547</c:v>
                </c:pt>
                <c:pt idx="4519">
                  <c:v>412.3999938964844</c:v>
                </c:pt>
                <c:pt idx="4520">
                  <c:v>412.5</c:v>
                </c:pt>
                <c:pt idx="4521">
                  <c:v>412.6000061035156</c:v>
                </c:pt>
                <c:pt idx="4522">
                  <c:v>412.7000122070312</c:v>
                </c:pt>
                <c:pt idx="4523">
                  <c:v>412.800018310547</c:v>
                </c:pt>
                <c:pt idx="4524">
                  <c:v>412.8999938964844</c:v>
                </c:pt>
                <c:pt idx="4525">
                  <c:v>413.0</c:v>
                </c:pt>
                <c:pt idx="4526">
                  <c:v>413.1000061035156</c:v>
                </c:pt>
                <c:pt idx="4527">
                  <c:v>413.2000122070312</c:v>
                </c:pt>
                <c:pt idx="4528">
                  <c:v>413.300018310547</c:v>
                </c:pt>
                <c:pt idx="4529">
                  <c:v>413.3999938964844</c:v>
                </c:pt>
                <c:pt idx="4530">
                  <c:v>413.5</c:v>
                </c:pt>
                <c:pt idx="4531">
                  <c:v>413.6000061035156</c:v>
                </c:pt>
                <c:pt idx="4532">
                  <c:v>413.7000122070312</c:v>
                </c:pt>
                <c:pt idx="4533">
                  <c:v>413.800018310547</c:v>
                </c:pt>
                <c:pt idx="4534">
                  <c:v>413.8999938964844</c:v>
                </c:pt>
                <c:pt idx="4535">
                  <c:v>414.0</c:v>
                </c:pt>
                <c:pt idx="4536">
                  <c:v>414.1000061035156</c:v>
                </c:pt>
                <c:pt idx="4537">
                  <c:v>414.2000122070312</c:v>
                </c:pt>
                <c:pt idx="4538">
                  <c:v>414.300018310547</c:v>
                </c:pt>
                <c:pt idx="4539">
                  <c:v>414.3999938964844</c:v>
                </c:pt>
                <c:pt idx="4540">
                  <c:v>414.5</c:v>
                </c:pt>
                <c:pt idx="4541">
                  <c:v>414.6000061035156</c:v>
                </c:pt>
                <c:pt idx="4542">
                  <c:v>414.7000122070312</c:v>
                </c:pt>
                <c:pt idx="4543">
                  <c:v>414.800018310547</c:v>
                </c:pt>
                <c:pt idx="4544">
                  <c:v>414.8999938964844</c:v>
                </c:pt>
                <c:pt idx="4545">
                  <c:v>415.0</c:v>
                </c:pt>
                <c:pt idx="4546">
                  <c:v>415.1000061035156</c:v>
                </c:pt>
                <c:pt idx="4547">
                  <c:v>415.2000122070312</c:v>
                </c:pt>
                <c:pt idx="4548">
                  <c:v>415.300018310547</c:v>
                </c:pt>
                <c:pt idx="4549">
                  <c:v>415.3999938964844</c:v>
                </c:pt>
                <c:pt idx="4550">
                  <c:v>415.5</c:v>
                </c:pt>
                <c:pt idx="4551">
                  <c:v>415.6000061035156</c:v>
                </c:pt>
                <c:pt idx="4552">
                  <c:v>415.7000122070312</c:v>
                </c:pt>
                <c:pt idx="4553">
                  <c:v>415.800018310547</c:v>
                </c:pt>
                <c:pt idx="4554">
                  <c:v>415.8999938964844</c:v>
                </c:pt>
                <c:pt idx="4555">
                  <c:v>416.0</c:v>
                </c:pt>
                <c:pt idx="4556">
                  <c:v>416.1000061035156</c:v>
                </c:pt>
                <c:pt idx="4557">
                  <c:v>416.2000122070312</c:v>
                </c:pt>
                <c:pt idx="4558">
                  <c:v>416.300018310547</c:v>
                </c:pt>
                <c:pt idx="4559">
                  <c:v>416.3999938964844</c:v>
                </c:pt>
                <c:pt idx="4560">
                  <c:v>416.5</c:v>
                </c:pt>
                <c:pt idx="4561">
                  <c:v>416.6000061035156</c:v>
                </c:pt>
                <c:pt idx="4562">
                  <c:v>416.7000122070312</c:v>
                </c:pt>
                <c:pt idx="4563">
                  <c:v>416.800018310547</c:v>
                </c:pt>
                <c:pt idx="4564">
                  <c:v>416.8999938964844</c:v>
                </c:pt>
                <c:pt idx="4565">
                  <c:v>417.0</c:v>
                </c:pt>
                <c:pt idx="4566">
                  <c:v>417.1000061035156</c:v>
                </c:pt>
                <c:pt idx="4567">
                  <c:v>417.2000122070312</c:v>
                </c:pt>
                <c:pt idx="4568">
                  <c:v>417.300018310547</c:v>
                </c:pt>
                <c:pt idx="4569">
                  <c:v>417.3999938964844</c:v>
                </c:pt>
                <c:pt idx="4570">
                  <c:v>417.5</c:v>
                </c:pt>
                <c:pt idx="4571">
                  <c:v>417.6000061035156</c:v>
                </c:pt>
                <c:pt idx="4572">
                  <c:v>417.7000122070312</c:v>
                </c:pt>
                <c:pt idx="4573">
                  <c:v>417.800018310547</c:v>
                </c:pt>
                <c:pt idx="4574">
                  <c:v>417.8999938964844</c:v>
                </c:pt>
                <c:pt idx="4575">
                  <c:v>418.0</c:v>
                </c:pt>
                <c:pt idx="4576">
                  <c:v>418.1000061035156</c:v>
                </c:pt>
                <c:pt idx="4577">
                  <c:v>418.2000122070312</c:v>
                </c:pt>
                <c:pt idx="4578">
                  <c:v>418.300018310547</c:v>
                </c:pt>
                <c:pt idx="4579">
                  <c:v>418.3999938964844</c:v>
                </c:pt>
                <c:pt idx="4580">
                  <c:v>418.5</c:v>
                </c:pt>
                <c:pt idx="4581">
                  <c:v>418.6000061035156</c:v>
                </c:pt>
                <c:pt idx="4582">
                  <c:v>418.7000122070312</c:v>
                </c:pt>
                <c:pt idx="4583">
                  <c:v>418.800018310547</c:v>
                </c:pt>
                <c:pt idx="4584">
                  <c:v>418.8999938964844</c:v>
                </c:pt>
                <c:pt idx="4585">
                  <c:v>419.0</c:v>
                </c:pt>
                <c:pt idx="4586">
                  <c:v>419.1000061035156</c:v>
                </c:pt>
                <c:pt idx="4587">
                  <c:v>419.2000122070312</c:v>
                </c:pt>
                <c:pt idx="4588">
                  <c:v>419.300018310547</c:v>
                </c:pt>
                <c:pt idx="4589">
                  <c:v>419.3999938964844</c:v>
                </c:pt>
                <c:pt idx="4590">
                  <c:v>419.5</c:v>
                </c:pt>
                <c:pt idx="4591">
                  <c:v>419.6000061035156</c:v>
                </c:pt>
                <c:pt idx="4592">
                  <c:v>419.7000122070312</c:v>
                </c:pt>
                <c:pt idx="4593">
                  <c:v>419.800018310547</c:v>
                </c:pt>
                <c:pt idx="4594">
                  <c:v>419.8999938964844</c:v>
                </c:pt>
                <c:pt idx="4595">
                  <c:v>420.0</c:v>
                </c:pt>
                <c:pt idx="4596">
                  <c:v>420.1000061035156</c:v>
                </c:pt>
                <c:pt idx="4597">
                  <c:v>420.2000122070312</c:v>
                </c:pt>
                <c:pt idx="4598">
                  <c:v>420.300018310547</c:v>
                </c:pt>
                <c:pt idx="4599">
                  <c:v>420.3999938964844</c:v>
                </c:pt>
                <c:pt idx="4600">
                  <c:v>420.5</c:v>
                </c:pt>
                <c:pt idx="4601">
                  <c:v>420.6000061035156</c:v>
                </c:pt>
                <c:pt idx="4602">
                  <c:v>420.7000122070312</c:v>
                </c:pt>
                <c:pt idx="4603">
                  <c:v>420.800018310547</c:v>
                </c:pt>
                <c:pt idx="4604">
                  <c:v>420.8999938964844</c:v>
                </c:pt>
                <c:pt idx="4605">
                  <c:v>421.0</c:v>
                </c:pt>
                <c:pt idx="4606">
                  <c:v>421.1000061035156</c:v>
                </c:pt>
                <c:pt idx="4607">
                  <c:v>421.2000122070312</c:v>
                </c:pt>
                <c:pt idx="4608">
                  <c:v>421.300018310547</c:v>
                </c:pt>
                <c:pt idx="4609">
                  <c:v>421.3999938964844</c:v>
                </c:pt>
                <c:pt idx="4610">
                  <c:v>421.5</c:v>
                </c:pt>
                <c:pt idx="4611">
                  <c:v>421.6000061035156</c:v>
                </c:pt>
                <c:pt idx="4612">
                  <c:v>421.7000122070312</c:v>
                </c:pt>
                <c:pt idx="4613">
                  <c:v>421.800018310547</c:v>
                </c:pt>
                <c:pt idx="4614">
                  <c:v>421.8999938964844</c:v>
                </c:pt>
                <c:pt idx="4615">
                  <c:v>422.0</c:v>
                </c:pt>
                <c:pt idx="4616">
                  <c:v>422.1000061035156</c:v>
                </c:pt>
                <c:pt idx="4617">
                  <c:v>422.2000122070312</c:v>
                </c:pt>
                <c:pt idx="4618">
                  <c:v>422.300018310547</c:v>
                </c:pt>
                <c:pt idx="4619">
                  <c:v>422.3999938964844</c:v>
                </c:pt>
                <c:pt idx="4620">
                  <c:v>422.5</c:v>
                </c:pt>
                <c:pt idx="4621">
                  <c:v>422.6000061035156</c:v>
                </c:pt>
                <c:pt idx="4622">
                  <c:v>422.7000122070312</c:v>
                </c:pt>
                <c:pt idx="4623">
                  <c:v>422.800018310547</c:v>
                </c:pt>
                <c:pt idx="4624">
                  <c:v>422.8999938964844</c:v>
                </c:pt>
                <c:pt idx="4625">
                  <c:v>423.0</c:v>
                </c:pt>
                <c:pt idx="4626">
                  <c:v>423.1000061035156</c:v>
                </c:pt>
                <c:pt idx="4627">
                  <c:v>423.2000122070312</c:v>
                </c:pt>
                <c:pt idx="4628">
                  <c:v>423.300018310547</c:v>
                </c:pt>
                <c:pt idx="4629">
                  <c:v>423.3999938964844</c:v>
                </c:pt>
                <c:pt idx="4630">
                  <c:v>423.5</c:v>
                </c:pt>
                <c:pt idx="4631">
                  <c:v>423.6000061035156</c:v>
                </c:pt>
                <c:pt idx="4632">
                  <c:v>423.7000122070312</c:v>
                </c:pt>
                <c:pt idx="4633">
                  <c:v>423.800018310547</c:v>
                </c:pt>
                <c:pt idx="4634">
                  <c:v>423.8999938964844</c:v>
                </c:pt>
                <c:pt idx="4635">
                  <c:v>424.0</c:v>
                </c:pt>
                <c:pt idx="4636">
                  <c:v>424.1000061035156</c:v>
                </c:pt>
                <c:pt idx="4637">
                  <c:v>424.2000122070312</c:v>
                </c:pt>
                <c:pt idx="4638">
                  <c:v>424.300018310547</c:v>
                </c:pt>
                <c:pt idx="4639">
                  <c:v>424.3999938964844</c:v>
                </c:pt>
                <c:pt idx="4640">
                  <c:v>424.5</c:v>
                </c:pt>
                <c:pt idx="4641">
                  <c:v>424.6000061035156</c:v>
                </c:pt>
                <c:pt idx="4642">
                  <c:v>424.7000122070312</c:v>
                </c:pt>
                <c:pt idx="4643">
                  <c:v>424.800018310547</c:v>
                </c:pt>
                <c:pt idx="4644">
                  <c:v>424.8999938964844</c:v>
                </c:pt>
                <c:pt idx="4645">
                  <c:v>425.0</c:v>
                </c:pt>
                <c:pt idx="4646">
                  <c:v>425.1000061035156</c:v>
                </c:pt>
                <c:pt idx="4647">
                  <c:v>425.2000122070312</c:v>
                </c:pt>
                <c:pt idx="4648">
                  <c:v>425.300018310547</c:v>
                </c:pt>
                <c:pt idx="4649">
                  <c:v>425.3999938964844</c:v>
                </c:pt>
                <c:pt idx="4650">
                  <c:v>425.5</c:v>
                </c:pt>
                <c:pt idx="4651">
                  <c:v>425.6000061035156</c:v>
                </c:pt>
                <c:pt idx="4652">
                  <c:v>425.7000122070312</c:v>
                </c:pt>
                <c:pt idx="4653">
                  <c:v>425.800018310547</c:v>
                </c:pt>
                <c:pt idx="4654">
                  <c:v>425.8999938964844</c:v>
                </c:pt>
                <c:pt idx="4655">
                  <c:v>426.0</c:v>
                </c:pt>
                <c:pt idx="4656">
                  <c:v>426.1000061035156</c:v>
                </c:pt>
                <c:pt idx="4657">
                  <c:v>426.2000122070312</c:v>
                </c:pt>
                <c:pt idx="4658">
                  <c:v>426.300018310547</c:v>
                </c:pt>
                <c:pt idx="4659">
                  <c:v>426.3999938964844</c:v>
                </c:pt>
                <c:pt idx="4660">
                  <c:v>426.5</c:v>
                </c:pt>
                <c:pt idx="4661">
                  <c:v>426.6000061035156</c:v>
                </c:pt>
                <c:pt idx="4662">
                  <c:v>426.7000122070312</c:v>
                </c:pt>
                <c:pt idx="4663">
                  <c:v>426.800018310547</c:v>
                </c:pt>
                <c:pt idx="4664">
                  <c:v>426.8999938964844</c:v>
                </c:pt>
                <c:pt idx="4665">
                  <c:v>427.0</c:v>
                </c:pt>
                <c:pt idx="4666">
                  <c:v>427.1000061035156</c:v>
                </c:pt>
                <c:pt idx="4667">
                  <c:v>427.2000122070312</c:v>
                </c:pt>
                <c:pt idx="4668">
                  <c:v>427.300018310547</c:v>
                </c:pt>
                <c:pt idx="4669">
                  <c:v>427.3999938964844</c:v>
                </c:pt>
                <c:pt idx="4670">
                  <c:v>427.5</c:v>
                </c:pt>
                <c:pt idx="4671">
                  <c:v>427.6000061035156</c:v>
                </c:pt>
                <c:pt idx="4672">
                  <c:v>427.7000122070312</c:v>
                </c:pt>
                <c:pt idx="4673">
                  <c:v>427.800018310547</c:v>
                </c:pt>
                <c:pt idx="4674">
                  <c:v>427.8999938964844</c:v>
                </c:pt>
                <c:pt idx="4675">
                  <c:v>428.0</c:v>
                </c:pt>
                <c:pt idx="4676">
                  <c:v>428.1000061035156</c:v>
                </c:pt>
                <c:pt idx="4677">
                  <c:v>428.2000122070312</c:v>
                </c:pt>
                <c:pt idx="4678">
                  <c:v>428.300018310547</c:v>
                </c:pt>
                <c:pt idx="4679">
                  <c:v>428.3999938964844</c:v>
                </c:pt>
                <c:pt idx="4680">
                  <c:v>428.5</c:v>
                </c:pt>
                <c:pt idx="4681">
                  <c:v>428.6000061035156</c:v>
                </c:pt>
                <c:pt idx="4682">
                  <c:v>428.7000122070312</c:v>
                </c:pt>
                <c:pt idx="4683">
                  <c:v>428.800018310547</c:v>
                </c:pt>
                <c:pt idx="4684">
                  <c:v>428.8999938964844</c:v>
                </c:pt>
                <c:pt idx="4685">
                  <c:v>429.0</c:v>
                </c:pt>
                <c:pt idx="4686">
                  <c:v>429.1000061035156</c:v>
                </c:pt>
                <c:pt idx="4687">
                  <c:v>429.2000122070312</c:v>
                </c:pt>
                <c:pt idx="4688">
                  <c:v>429.300018310547</c:v>
                </c:pt>
                <c:pt idx="4689">
                  <c:v>429.3999938964844</c:v>
                </c:pt>
                <c:pt idx="4690">
                  <c:v>429.5</c:v>
                </c:pt>
                <c:pt idx="4691">
                  <c:v>429.6000061035156</c:v>
                </c:pt>
                <c:pt idx="4692">
                  <c:v>429.7000122070312</c:v>
                </c:pt>
                <c:pt idx="4693">
                  <c:v>429.800018310547</c:v>
                </c:pt>
                <c:pt idx="4694">
                  <c:v>429.8999938964844</c:v>
                </c:pt>
                <c:pt idx="4695">
                  <c:v>430.0</c:v>
                </c:pt>
                <c:pt idx="4696">
                  <c:v>430.1000061035156</c:v>
                </c:pt>
                <c:pt idx="4697">
                  <c:v>430.2000122070312</c:v>
                </c:pt>
                <c:pt idx="4698">
                  <c:v>430.300018310547</c:v>
                </c:pt>
                <c:pt idx="4699">
                  <c:v>430.3999938964844</c:v>
                </c:pt>
                <c:pt idx="4700">
                  <c:v>430.5</c:v>
                </c:pt>
                <c:pt idx="4701">
                  <c:v>430.6000061035156</c:v>
                </c:pt>
                <c:pt idx="4702">
                  <c:v>430.7000122070312</c:v>
                </c:pt>
                <c:pt idx="4703">
                  <c:v>430.800018310547</c:v>
                </c:pt>
                <c:pt idx="4704">
                  <c:v>430.8999938964844</c:v>
                </c:pt>
                <c:pt idx="4705">
                  <c:v>431.0</c:v>
                </c:pt>
                <c:pt idx="4706">
                  <c:v>431.1000061035156</c:v>
                </c:pt>
                <c:pt idx="4707">
                  <c:v>431.2000122070312</c:v>
                </c:pt>
                <c:pt idx="4708">
                  <c:v>431.300018310547</c:v>
                </c:pt>
                <c:pt idx="4709">
                  <c:v>431.3999938964844</c:v>
                </c:pt>
                <c:pt idx="4710">
                  <c:v>431.5</c:v>
                </c:pt>
                <c:pt idx="4711">
                  <c:v>431.6000061035156</c:v>
                </c:pt>
                <c:pt idx="4712">
                  <c:v>431.7000122070312</c:v>
                </c:pt>
                <c:pt idx="4713">
                  <c:v>431.800018310547</c:v>
                </c:pt>
                <c:pt idx="4714">
                  <c:v>431.8999938964844</c:v>
                </c:pt>
                <c:pt idx="4715">
                  <c:v>432.0</c:v>
                </c:pt>
                <c:pt idx="4716">
                  <c:v>432.1000061035156</c:v>
                </c:pt>
                <c:pt idx="4717">
                  <c:v>432.2000122070312</c:v>
                </c:pt>
                <c:pt idx="4718">
                  <c:v>432.300018310547</c:v>
                </c:pt>
                <c:pt idx="4719">
                  <c:v>432.3999938964844</c:v>
                </c:pt>
                <c:pt idx="4720">
                  <c:v>432.5</c:v>
                </c:pt>
                <c:pt idx="4721">
                  <c:v>432.6000061035156</c:v>
                </c:pt>
                <c:pt idx="4722">
                  <c:v>432.7000122070312</c:v>
                </c:pt>
                <c:pt idx="4723">
                  <c:v>432.800018310547</c:v>
                </c:pt>
                <c:pt idx="4724">
                  <c:v>432.8999938964844</c:v>
                </c:pt>
                <c:pt idx="4725">
                  <c:v>433.0</c:v>
                </c:pt>
                <c:pt idx="4726">
                  <c:v>433.1000061035156</c:v>
                </c:pt>
                <c:pt idx="4727">
                  <c:v>433.2000122070312</c:v>
                </c:pt>
                <c:pt idx="4728">
                  <c:v>433.300018310547</c:v>
                </c:pt>
                <c:pt idx="4729">
                  <c:v>433.3999938964844</c:v>
                </c:pt>
                <c:pt idx="4730">
                  <c:v>433.5</c:v>
                </c:pt>
                <c:pt idx="4731">
                  <c:v>433.6000061035156</c:v>
                </c:pt>
                <c:pt idx="4732">
                  <c:v>433.7000122070312</c:v>
                </c:pt>
                <c:pt idx="4733">
                  <c:v>433.800018310547</c:v>
                </c:pt>
                <c:pt idx="4734">
                  <c:v>433.8999938964844</c:v>
                </c:pt>
                <c:pt idx="4735">
                  <c:v>434.0</c:v>
                </c:pt>
                <c:pt idx="4736">
                  <c:v>434.1000061035156</c:v>
                </c:pt>
                <c:pt idx="4737">
                  <c:v>434.2000122070312</c:v>
                </c:pt>
                <c:pt idx="4738">
                  <c:v>434.300018310547</c:v>
                </c:pt>
                <c:pt idx="4739">
                  <c:v>434.3999938964844</c:v>
                </c:pt>
                <c:pt idx="4740">
                  <c:v>434.5</c:v>
                </c:pt>
                <c:pt idx="4741">
                  <c:v>434.6000061035156</c:v>
                </c:pt>
                <c:pt idx="4742">
                  <c:v>434.7000122070312</c:v>
                </c:pt>
                <c:pt idx="4743">
                  <c:v>434.800018310547</c:v>
                </c:pt>
                <c:pt idx="4744">
                  <c:v>434.8999938964844</c:v>
                </c:pt>
                <c:pt idx="4745">
                  <c:v>435.0</c:v>
                </c:pt>
                <c:pt idx="4746">
                  <c:v>435.1000061035156</c:v>
                </c:pt>
                <c:pt idx="4747">
                  <c:v>435.2000122070312</c:v>
                </c:pt>
                <c:pt idx="4748">
                  <c:v>435.300018310547</c:v>
                </c:pt>
                <c:pt idx="4749">
                  <c:v>435.3999938964844</c:v>
                </c:pt>
                <c:pt idx="4750">
                  <c:v>435.5</c:v>
                </c:pt>
                <c:pt idx="4751">
                  <c:v>435.6000061035156</c:v>
                </c:pt>
                <c:pt idx="4752">
                  <c:v>435.7000122070312</c:v>
                </c:pt>
                <c:pt idx="4753">
                  <c:v>435.800018310547</c:v>
                </c:pt>
                <c:pt idx="4754">
                  <c:v>435.8999938964844</c:v>
                </c:pt>
                <c:pt idx="4755">
                  <c:v>436.0</c:v>
                </c:pt>
                <c:pt idx="4756">
                  <c:v>436.1000061035156</c:v>
                </c:pt>
                <c:pt idx="4757">
                  <c:v>436.2000122070312</c:v>
                </c:pt>
                <c:pt idx="4758">
                  <c:v>436.300018310547</c:v>
                </c:pt>
                <c:pt idx="4759">
                  <c:v>436.3999938964844</c:v>
                </c:pt>
                <c:pt idx="4760">
                  <c:v>436.5</c:v>
                </c:pt>
                <c:pt idx="4761">
                  <c:v>436.6000061035156</c:v>
                </c:pt>
                <c:pt idx="4762">
                  <c:v>436.7000122070312</c:v>
                </c:pt>
                <c:pt idx="4763">
                  <c:v>436.800018310547</c:v>
                </c:pt>
                <c:pt idx="4764">
                  <c:v>436.8999938964844</c:v>
                </c:pt>
                <c:pt idx="4765">
                  <c:v>437.0</c:v>
                </c:pt>
                <c:pt idx="4766">
                  <c:v>437.1000061035156</c:v>
                </c:pt>
                <c:pt idx="4767">
                  <c:v>437.2000122070312</c:v>
                </c:pt>
                <c:pt idx="4768">
                  <c:v>437.300018310547</c:v>
                </c:pt>
                <c:pt idx="4769">
                  <c:v>437.3999938964844</c:v>
                </c:pt>
                <c:pt idx="4770">
                  <c:v>437.5</c:v>
                </c:pt>
                <c:pt idx="4771">
                  <c:v>437.6000061035156</c:v>
                </c:pt>
                <c:pt idx="4772">
                  <c:v>437.7000122070312</c:v>
                </c:pt>
                <c:pt idx="4773">
                  <c:v>437.800018310547</c:v>
                </c:pt>
                <c:pt idx="4774">
                  <c:v>437.8999938964844</c:v>
                </c:pt>
                <c:pt idx="4775">
                  <c:v>438.0</c:v>
                </c:pt>
                <c:pt idx="4776">
                  <c:v>438.1000061035156</c:v>
                </c:pt>
                <c:pt idx="4777">
                  <c:v>438.2000122070312</c:v>
                </c:pt>
                <c:pt idx="4778">
                  <c:v>438.300018310547</c:v>
                </c:pt>
                <c:pt idx="4779">
                  <c:v>438.3999938964844</c:v>
                </c:pt>
                <c:pt idx="4780">
                  <c:v>438.5</c:v>
                </c:pt>
                <c:pt idx="4781">
                  <c:v>438.6000061035156</c:v>
                </c:pt>
                <c:pt idx="4782">
                  <c:v>438.7000122070312</c:v>
                </c:pt>
                <c:pt idx="4783">
                  <c:v>438.800018310547</c:v>
                </c:pt>
                <c:pt idx="4784">
                  <c:v>438.8999938964844</c:v>
                </c:pt>
                <c:pt idx="4785">
                  <c:v>439.0</c:v>
                </c:pt>
                <c:pt idx="4786">
                  <c:v>439.1000061035156</c:v>
                </c:pt>
                <c:pt idx="4787">
                  <c:v>439.2000122070312</c:v>
                </c:pt>
                <c:pt idx="4788">
                  <c:v>439.300018310547</c:v>
                </c:pt>
                <c:pt idx="4789">
                  <c:v>439.3999938964844</c:v>
                </c:pt>
                <c:pt idx="4790">
                  <c:v>439.5</c:v>
                </c:pt>
                <c:pt idx="4791">
                  <c:v>439.6000061035156</c:v>
                </c:pt>
                <c:pt idx="4792">
                  <c:v>439.7000122070312</c:v>
                </c:pt>
                <c:pt idx="4793">
                  <c:v>439.800018310547</c:v>
                </c:pt>
                <c:pt idx="4794">
                  <c:v>439.8999938964844</c:v>
                </c:pt>
                <c:pt idx="4795">
                  <c:v>440.0</c:v>
                </c:pt>
                <c:pt idx="4796">
                  <c:v>440.1000061035156</c:v>
                </c:pt>
                <c:pt idx="4797">
                  <c:v>440.2000122070312</c:v>
                </c:pt>
                <c:pt idx="4798">
                  <c:v>440.300018310547</c:v>
                </c:pt>
                <c:pt idx="4799">
                  <c:v>440.3999938964844</c:v>
                </c:pt>
                <c:pt idx="4800">
                  <c:v>440.5</c:v>
                </c:pt>
                <c:pt idx="4801">
                  <c:v>440.6000061035156</c:v>
                </c:pt>
                <c:pt idx="4802">
                  <c:v>440.7000122070312</c:v>
                </c:pt>
                <c:pt idx="4803">
                  <c:v>440.800018310547</c:v>
                </c:pt>
                <c:pt idx="4804">
                  <c:v>440.8999938964844</c:v>
                </c:pt>
                <c:pt idx="4805">
                  <c:v>441.0</c:v>
                </c:pt>
                <c:pt idx="4806">
                  <c:v>441.1000061035156</c:v>
                </c:pt>
                <c:pt idx="4807">
                  <c:v>441.2000122070312</c:v>
                </c:pt>
                <c:pt idx="4808">
                  <c:v>441.300018310547</c:v>
                </c:pt>
                <c:pt idx="4809">
                  <c:v>441.3999938964844</c:v>
                </c:pt>
                <c:pt idx="4810">
                  <c:v>441.5</c:v>
                </c:pt>
                <c:pt idx="4811">
                  <c:v>441.6000061035156</c:v>
                </c:pt>
                <c:pt idx="4812">
                  <c:v>441.7000122070312</c:v>
                </c:pt>
                <c:pt idx="4813">
                  <c:v>441.800018310547</c:v>
                </c:pt>
                <c:pt idx="4814">
                  <c:v>441.8999938964844</c:v>
                </c:pt>
                <c:pt idx="4815">
                  <c:v>442.0</c:v>
                </c:pt>
                <c:pt idx="4816">
                  <c:v>442.1000061035156</c:v>
                </c:pt>
                <c:pt idx="4817">
                  <c:v>442.2000122070312</c:v>
                </c:pt>
                <c:pt idx="4818">
                  <c:v>442.300018310547</c:v>
                </c:pt>
                <c:pt idx="4819">
                  <c:v>442.3999938964844</c:v>
                </c:pt>
                <c:pt idx="4820">
                  <c:v>442.5</c:v>
                </c:pt>
                <c:pt idx="4821">
                  <c:v>442.6000061035156</c:v>
                </c:pt>
                <c:pt idx="4822">
                  <c:v>442.7000122070312</c:v>
                </c:pt>
                <c:pt idx="4823">
                  <c:v>442.800018310547</c:v>
                </c:pt>
                <c:pt idx="4824">
                  <c:v>442.8999938964844</c:v>
                </c:pt>
                <c:pt idx="4825">
                  <c:v>443.0</c:v>
                </c:pt>
                <c:pt idx="4826">
                  <c:v>443.1000061035156</c:v>
                </c:pt>
                <c:pt idx="4827">
                  <c:v>443.2000122070312</c:v>
                </c:pt>
                <c:pt idx="4828">
                  <c:v>443.300018310547</c:v>
                </c:pt>
                <c:pt idx="4829">
                  <c:v>443.3999938964844</c:v>
                </c:pt>
                <c:pt idx="4830">
                  <c:v>443.5</c:v>
                </c:pt>
                <c:pt idx="4831">
                  <c:v>443.6000061035156</c:v>
                </c:pt>
                <c:pt idx="4832">
                  <c:v>443.7000122070312</c:v>
                </c:pt>
                <c:pt idx="4833">
                  <c:v>443.800018310547</c:v>
                </c:pt>
                <c:pt idx="4834">
                  <c:v>443.8999938964844</c:v>
                </c:pt>
                <c:pt idx="4835">
                  <c:v>444.0</c:v>
                </c:pt>
                <c:pt idx="4836">
                  <c:v>444.1000061035156</c:v>
                </c:pt>
                <c:pt idx="4837">
                  <c:v>444.2000122070312</c:v>
                </c:pt>
                <c:pt idx="4838">
                  <c:v>444.300018310547</c:v>
                </c:pt>
                <c:pt idx="4839">
                  <c:v>444.3999938964844</c:v>
                </c:pt>
                <c:pt idx="4840">
                  <c:v>444.5</c:v>
                </c:pt>
                <c:pt idx="4841">
                  <c:v>444.6000061035156</c:v>
                </c:pt>
                <c:pt idx="4842">
                  <c:v>444.7000122070312</c:v>
                </c:pt>
                <c:pt idx="4843">
                  <c:v>444.800018310547</c:v>
                </c:pt>
                <c:pt idx="4844">
                  <c:v>444.8999938964844</c:v>
                </c:pt>
                <c:pt idx="4845">
                  <c:v>445.0</c:v>
                </c:pt>
                <c:pt idx="4846">
                  <c:v>445.1000061035156</c:v>
                </c:pt>
                <c:pt idx="4847">
                  <c:v>445.2000122070312</c:v>
                </c:pt>
                <c:pt idx="4848">
                  <c:v>445.300018310547</c:v>
                </c:pt>
                <c:pt idx="4849">
                  <c:v>445.3999938964844</c:v>
                </c:pt>
                <c:pt idx="4850">
                  <c:v>445.5</c:v>
                </c:pt>
                <c:pt idx="4851">
                  <c:v>445.6000061035156</c:v>
                </c:pt>
                <c:pt idx="4852">
                  <c:v>445.7000122070312</c:v>
                </c:pt>
                <c:pt idx="4853">
                  <c:v>445.800018310547</c:v>
                </c:pt>
                <c:pt idx="4854">
                  <c:v>445.8999938964844</c:v>
                </c:pt>
                <c:pt idx="4855">
                  <c:v>446.0</c:v>
                </c:pt>
                <c:pt idx="4856">
                  <c:v>446.1000061035156</c:v>
                </c:pt>
                <c:pt idx="4857">
                  <c:v>446.2000122070312</c:v>
                </c:pt>
                <c:pt idx="4858">
                  <c:v>446.300018310547</c:v>
                </c:pt>
                <c:pt idx="4859">
                  <c:v>446.3999938964844</c:v>
                </c:pt>
                <c:pt idx="4860">
                  <c:v>446.5</c:v>
                </c:pt>
                <c:pt idx="4861">
                  <c:v>446.6000061035156</c:v>
                </c:pt>
                <c:pt idx="4862">
                  <c:v>446.7000122070312</c:v>
                </c:pt>
                <c:pt idx="4863">
                  <c:v>446.800018310547</c:v>
                </c:pt>
                <c:pt idx="4864">
                  <c:v>446.8999938964844</c:v>
                </c:pt>
                <c:pt idx="4865">
                  <c:v>447.0</c:v>
                </c:pt>
                <c:pt idx="4866">
                  <c:v>447.1000061035156</c:v>
                </c:pt>
                <c:pt idx="4867">
                  <c:v>447.2000122070312</c:v>
                </c:pt>
                <c:pt idx="4868">
                  <c:v>447.300018310547</c:v>
                </c:pt>
                <c:pt idx="4869">
                  <c:v>447.3999938964844</c:v>
                </c:pt>
                <c:pt idx="4870">
                  <c:v>447.5</c:v>
                </c:pt>
                <c:pt idx="4871">
                  <c:v>447.6000061035156</c:v>
                </c:pt>
                <c:pt idx="4872">
                  <c:v>447.7000122070312</c:v>
                </c:pt>
                <c:pt idx="4873">
                  <c:v>447.800018310547</c:v>
                </c:pt>
                <c:pt idx="4874">
                  <c:v>447.8999938964844</c:v>
                </c:pt>
                <c:pt idx="4875">
                  <c:v>448.0</c:v>
                </c:pt>
                <c:pt idx="4876">
                  <c:v>448.1000061035156</c:v>
                </c:pt>
                <c:pt idx="4877">
                  <c:v>448.2000122070312</c:v>
                </c:pt>
                <c:pt idx="4878">
                  <c:v>448.300018310547</c:v>
                </c:pt>
                <c:pt idx="4879">
                  <c:v>448.3999938964844</c:v>
                </c:pt>
                <c:pt idx="4880">
                  <c:v>448.5</c:v>
                </c:pt>
                <c:pt idx="4881">
                  <c:v>448.6000061035156</c:v>
                </c:pt>
                <c:pt idx="4882">
                  <c:v>448.7000122070312</c:v>
                </c:pt>
                <c:pt idx="4883">
                  <c:v>448.800018310547</c:v>
                </c:pt>
                <c:pt idx="4884">
                  <c:v>448.8999938964844</c:v>
                </c:pt>
                <c:pt idx="4885">
                  <c:v>449.0</c:v>
                </c:pt>
                <c:pt idx="4886">
                  <c:v>449.1000061035156</c:v>
                </c:pt>
                <c:pt idx="4887">
                  <c:v>449.2000122070312</c:v>
                </c:pt>
                <c:pt idx="4888">
                  <c:v>449.300018310547</c:v>
                </c:pt>
                <c:pt idx="4889">
                  <c:v>449.3999938964844</c:v>
                </c:pt>
                <c:pt idx="4890">
                  <c:v>449.5</c:v>
                </c:pt>
                <c:pt idx="4891">
                  <c:v>449.6000061035156</c:v>
                </c:pt>
                <c:pt idx="4892">
                  <c:v>449.7000122070312</c:v>
                </c:pt>
                <c:pt idx="4893">
                  <c:v>449.800018310547</c:v>
                </c:pt>
                <c:pt idx="4894">
                  <c:v>449.8999938964844</c:v>
                </c:pt>
                <c:pt idx="4895">
                  <c:v>450.0</c:v>
                </c:pt>
                <c:pt idx="4896">
                  <c:v>450.1000061035156</c:v>
                </c:pt>
                <c:pt idx="4897">
                  <c:v>450.2000122070312</c:v>
                </c:pt>
                <c:pt idx="4898">
                  <c:v>450.300018310547</c:v>
                </c:pt>
                <c:pt idx="4899">
                  <c:v>450.3999938964844</c:v>
                </c:pt>
                <c:pt idx="4900">
                  <c:v>450.5</c:v>
                </c:pt>
                <c:pt idx="4901">
                  <c:v>450.6000061035156</c:v>
                </c:pt>
                <c:pt idx="4902">
                  <c:v>450.7000122070312</c:v>
                </c:pt>
                <c:pt idx="4903">
                  <c:v>450.800018310547</c:v>
                </c:pt>
                <c:pt idx="4904">
                  <c:v>450.8999938964844</c:v>
                </c:pt>
                <c:pt idx="4905">
                  <c:v>451.0</c:v>
                </c:pt>
                <c:pt idx="4906">
                  <c:v>451.1000061035156</c:v>
                </c:pt>
                <c:pt idx="4907">
                  <c:v>451.2000122070312</c:v>
                </c:pt>
                <c:pt idx="4908">
                  <c:v>451.300018310547</c:v>
                </c:pt>
                <c:pt idx="4909">
                  <c:v>451.3999938964844</c:v>
                </c:pt>
                <c:pt idx="4910">
                  <c:v>451.5</c:v>
                </c:pt>
                <c:pt idx="4911">
                  <c:v>451.6000061035156</c:v>
                </c:pt>
                <c:pt idx="4912">
                  <c:v>451.7000122070312</c:v>
                </c:pt>
                <c:pt idx="4913">
                  <c:v>451.800018310547</c:v>
                </c:pt>
                <c:pt idx="4914">
                  <c:v>451.8999938964844</c:v>
                </c:pt>
                <c:pt idx="4915">
                  <c:v>452.0</c:v>
                </c:pt>
                <c:pt idx="4916">
                  <c:v>452.1000061035156</c:v>
                </c:pt>
                <c:pt idx="4917">
                  <c:v>452.2000122070312</c:v>
                </c:pt>
                <c:pt idx="4918">
                  <c:v>452.300018310547</c:v>
                </c:pt>
                <c:pt idx="4919">
                  <c:v>452.3999938964844</c:v>
                </c:pt>
                <c:pt idx="4920">
                  <c:v>452.5</c:v>
                </c:pt>
                <c:pt idx="4921">
                  <c:v>452.6000061035156</c:v>
                </c:pt>
                <c:pt idx="4922">
                  <c:v>452.7000122070312</c:v>
                </c:pt>
                <c:pt idx="4923">
                  <c:v>452.800018310547</c:v>
                </c:pt>
                <c:pt idx="4924">
                  <c:v>452.8999938964844</c:v>
                </c:pt>
                <c:pt idx="4925">
                  <c:v>453.0</c:v>
                </c:pt>
                <c:pt idx="4926">
                  <c:v>453.1000061035156</c:v>
                </c:pt>
                <c:pt idx="4927">
                  <c:v>453.2000122070312</c:v>
                </c:pt>
                <c:pt idx="4928">
                  <c:v>453.300018310547</c:v>
                </c:pt>
                <c:pt idx="4929">
                  <c:v>453.3999938964844</c:v>
                </c:pt>
                <c:pt idx="4930">
                  <c:v>453.5</c:v>
                </c:pt>
                <c:pt idx="4931">
                  <c:v>453.6000061035156</c:v>
                </c:pt>
                <c:pt idx="4932">
                  <c:v>453.7000122070312</c:v>
                </c:pt>
                <c:pt idx="4933">
                  <c:v>453.800018310547</c:v>
                </c:pt>
                <c:pt idx="4934">
                  <c:v>453.8999938964844</c:v>
                </c:pt>
                <c:pt idx="4935">
                  <c:v>454.0</c:v>
                </c:pt>
                <c:pt idx="4936">
                  <c:v>454.1000061035156</c:v>
                </c:pt>
                <c:pt idx="4937">
                  <c:v>454.2000122070312</c:v>
                </c:pt>
                <c:pt idx="4938">
                  <c:v>454.300018310547</c:v>
                </c:pt>
                <c:pt idx="4939">
                  <c:v>454.3999938964844</c:v>
                </c:pt>
                <c:pt idx="4940">
                  <c:v>454.5</c:v>
                </c:pt>
                <c:pt idx="4941">
                  <c:v>454.6000061035156</c:v>
                </c:pt>
                <c:pt idx="4942">
                  <c:v>454.7000122070312</c:v>
                </c:pt>
                <c:pt idx="4943">
                  <c:v>454.800018310547</c:v>
                </c:pt>
                <c:pt idx="4944">
                  <c:v>454.8999938964844</c:v>
                </c:pt>
                <c:pt idx="4945">
                  <c:v>455.0</c:v>
                </c:pt>
                <c:pt idx="4946">
                  <c:v>455.1000061035156</c:v>
                </c:pt>
                <c:pt idx="4947">
                  <c:v>455.2000122070312</c:v>
                </c:pt>
                <c:pt idx="4948">
                  <c:v>455.300018310547</c:v>
                </c:pt>
                <c:pt idx="4949">
                  <c:v>455.3999938964844</c:v>
                </c:pt>
                <c:pt idx="4950">
                  <c:v>455.5</c:v>
                </c:pt>
                <c:pt idx="4951">
                  <c:v>455.6000061035156</c:v>
                </c:pt>
                <c:pt idx="4952">
                  <c:v>455.7000122070312</c:v>
                </c:pt>
                <c:pt idx="4953">
                  <c:v>455.800018310547</c:v>
                </c:pt>
                <c:pt idx="4954">
                  <c:v>455.8999938964844</c:v>
                </c:pt>
                <c:pt idx="4955">
                  <c:v>456.0</c:v>
                </c:pt>
                <c:pt idx="4956">
                  <c:v>456.1000061035156</c:v>
                </c:pt>
                <c:pt idx="4957">
                  <c:v>456.2000122070312</c:v>
                </c:pt>
                <c:pt idx="4958">
                  <c:v>456.300018310547</c:v>
                </c:pt>
                <c:pt idx="4959">
                  <c:v>456.3999938964844</c:v>
                </c:pt>
                <c:pt idx="4960">
                  <c:v>456.5</c:v>
                </c:pt>
                <c:pt idx="4961">
                  <c:v>456.6000061035156</c:v>
                </c:pt>
                <c:pt idx="4962">
                  <c:v>456.7000122070312</c:v>
                </c:pt>
                <c:pt idx="4963">
                  <c:v>456.800018310547</c:v>
                </c:pt>
                <c:pt idx="4964">
                  <c:v>456.8999938964844</c:v>
                </c:pt>
                <c:pt idx="4965">
                  <c:v>457.0</c:v>
                </c:pt>
                <c:pt idx="4966">
                  <c:v>457.1000061035156</c:v>
                </c:pt>
                <c:pt idx="4967">
                  <c:v>457.2000122070312</c:v>
                </c:pt>
                <c:pt idx="4968">
                  <c:v>457.300018310547</c:v>
                </c:pt>
                <c:pt idx="4969">
                  <c:v>457.3999938964844</c:v>
                </c:pt>
                <c:pt idx="4970">
                  <c:v>457.5</c:v>
                </c:pt>
                <c:pt idx="4971">
                  <c:v>457.6000061035156</c:v>
                </c:pt>
                <c:pt idx="4972">
                  <c:v>457.7000122070312</c:v>
                </c:pt>
                <c:pt idx="4973">
                  <c:v>457.800018310547</c:v>
                </c:pt>
                <c:pt idx="4974">
                  <c:v>457.8999938964844</c:v>
                </c:pt>
                <c:pt idx="4975">
                  <c:v>458.0</c:v>
                </c:pt>
                <c:pt idx="4976">
                  <c:v>458.1000061035156</c:v>
                </c:pt>
                <c:pt idx="4977">
                  <c:v>458.2000122070312</c:v>
                </c:pt>
                <c:pt idx="4978">
                  <c:v>458.300018310547</c:v>
                </c:pt>
                <c:pt idx="4979">
                  <c:v>458.3999938964844</c:v>
                </c:pt>
                <c:pt idx="4980">
                  <c:v>458.5</c:v>
                </c:pt>
                <c:pt idx="4981">
                  <c:v>458.6000061035156</c:v>
                </c:pt>
                <c:pt idx="4982">
                  <c:v>458.7000122070312</c:v>
                </c:pt>
                <c:pt idx="4983">
                  <c:v>458.800018310547</c:v>
                </c:pt>
                <c:pt idx="4984">
                  <c:v>458.8999938964844</c:v>
                </c:pt>
                <c:pt idx="4985">
                  <c:v>459.0</c:v>
                </c:pt>
                <c:pt idx="4986">
                  <c:v>459.1000061035156</c:v>
                </c:pt>
                <c:pt idx="4987">
                  <c:v>459.2000122070312</c:v>
                </c:pt>
                <c:pt idx="4988">
                  <c:v>459.300018310547</c:v>
                </c:pt>
                <c:pt idx="4989">
                  <c:v>459.3999938964844</c:v>
                </c:pt>
                <c:pt idx="4990">
                  <c:v>459.5</c:v>
                </c:pt>
                <c:pt idx="4991">
                  <c:v>459.6000061035156</c:v>
                </c:pt>
                <c:pt idx="4992">
                  <c:v>459.7000122070312</c:v>
                </c:pt>
                <c:pt idx="4993">
                  <c:v>459.800018310547</c:v>
                </c:pt>
                <c:pt idx="4994">
                  <c:v>459.8999938964844</c:v>
                </c:pt>
                <c:pt idx="4995">
                  <c:v>460.0</c:v>
                </c:pt>
                <c:pt idx="4996">
                  <c:v>460.1000061035156</c:v>
                </c:pt>
                <c:pt idx="4997">
                  <c:v>460.2000122070312</c:v>
                </c:pt>
                <c:pt idx="4998">
                  <c:v>460.300018310547</c:v>
                </c:pt>
                <c:pt idx="4999">
                  <c:v>460.3999938964844</c:v>
                </c:pt>
                <c:pt idx="5000">
                  <c:v>460.5</c:v>
                </c:pt>
                <c:pt idx="5001">
                  <c:v>460.6000061035156</c:v>
                </c:pt>
                <c:pt idx="5002">
                  <c:v>460.7000122070312</c:v>
                </c:pt>
                <c:pt idx="5003">
                  <c:v>460.800018310547</c:v>
                </c:pt>
                <c:pt idx="5004">
                  <c:v>460.8999938964844</c:v>
                </c:pt>
                <c:pt idx="5005">
                  <c:v>461.0</c:v>
                </c:pt>
                <c:pt idx="5006">
                  <c:v>461.1000061035156</c:v>
                </c:pt>
                <c:pt idx="5007">
                  <c:v>461.2000122070312</c:v>
                </c:pt>
                <c:pt idx="5008">
                  <c:v>461.300018310547</c:v>
                </c:pt>
                <c:pt idx="5009">
                  <c:v>461.3999938964844</c:v>
                </c:pt>
                <c:pt idx="5010">
                  <c:v>461.5</c:v>
                </c:pt>
                <c:pt idx="5011">
                  <c:v>461.6000061035156</c:v>
                </c:pt>
                <c:pt idx="5012">
                  <c:v>461.7000122070312</c:v>
                </c:pt>
                <c:pt idx="5013">
                  <c:v>461.800018310547</c:v>
                </c:pt>
                <c:pt idx="5014">
                  <c:v>461.8999938964844</c:v>
                </c:pt>
                <c:pt idx="5015">
                  <c:v>462.0</c:v>
                </c:pt>
                <c:pt idx="5016">
                  <c:v>462.1000061035156</c:v>
                </c:pt>
                <c:pt idx="5017">
                  <c:v>462.2000122070312</c:v>
                </c:pt>
                <c:pt idx="5018">
                  <c:v>462.300018310547</c:v>
                </c:pt>
                <c:pt idx="5019">
                  <c:v>462.3999938964844</c:v>
                </c:pt>
                <c:pt idx="5020">
                  <c:v>462.5</c:v>
                </c:pt>
                <c:pt idx="5021">
                  <c:v>462.6000061035156</c:v>
                </c:pt>
                <c:pt idx="5022">
                  <c:v>462.7000122070312</c:v>
                </c:pt>
                <c:pt idx="5023">
                  <c:v>462.800018310547</c:v>
                </c:pt>
                <c:pt idx="5024">
                  <c:v>462.8999938964844</c:v>
                </c:pt>
                <c:pt idx="5025">
                  <c:v>463.0</c:v>
                </c:pt>
                <c:pt idx="5026">
                  <c:v>463.1000061035156</c:v>
                </c:pt>
                <c:pt idx="5027">
                  <c:v>463.2000122070312</c:v>
                </c:pt>
                <c:pt idx="5028">
                  <c:v>463.300018310547</c:v>
                </c:pt>
                <c:pt idx="5029">
                  <c:v>463.3999938964844</c:v>
                </c:pt>
                <c:pt idx="5030">
                  <c:v>463.5</c:v>
                </c:pt>
                <c:pt idx="5031">
                  <c:v>463.6000061035156</c:v>
                </c:pt>
                <c:pt idx="5032">
                  <c:v>463.7000122070312</c:v>
                </c:pt>
                <c:pt idx="5033">
                  <c:v>463.800018310547</c:v>
                </c:pt>
                <c:pt idx="5034">
                  <c:v>463.8999938964844</c:v>
                </c:pt>
                <c:pt idx="5035">
                  <c:v>464.0</c:v>
                </c:pt>
                <c:pt idx="5036">
                  <c:v>464.1000061035156</c:v>
                </c:pt>
                <c:pt idx="5037">
                  <c:v>464.2000122070312</c:v>
                </c:pt>
                <c:pt idx="5038">
                  <c:v>464.300018310547</c:v>
                </c:pt>
                <c:pt idx="5039">
                  <c:v>464.3999938964844</c:v>
                </c:pt>
                <c:pt idx="5040">
                  <c:v>464.5</c:v>
                </c:pt>
                <c:pt idx="5041">
                  <c:v>464.6000061035156</c:v>
                </c:pt>
                <c:pt idx="5042">
                  <c:v>464.7000122070312</c:v>
                </c:pt>
                <c:pt idx="5043">
                  <c:v>464.800018310547</c:v>
                </c:pt>
                <c:pt idx="5044">
                  <c:v>464.8999938964844</c:v>
                </c:pt>
                <c:pt idx="5045">
                  <c:v>465.0</c:v>
                </c:pt>
                <c:pt idx="5046">
                  <c:v>465.1000061035156</c:v>
                </c:pt>
                <c:pt idx="5047">
                  <c:v>465.2000122070312</c:v>
                </c:pt>
                <c:pt idx="5048">
                  <c:v>465.300018310547</c:v>
                </c:pt>
                <c:pt idx="5049">
                  <c:v>465.3999938964844</c:v>
                </c:pt>
                <c:pt idx="5050">
                  <c:v>465.5</c:v>
                </c:pt>
                <c:pt idx="5051">
                  <c:v>465.6000061035156</c:v>
                </c:pt>
                <c:pt idx="5052">
                  <c:v>465.7000122070312</c:v>
                </c:pt>
                <c:pt idx="5053">
                  <c:v>465.800018310547</c:v>
                </c:pt>
                <c:pt idx="5054">
                  <c:v>465.8999938964844</c:v>
                </c:pt>
                <c:pt idx="5055">
                  <c:v>466.0</c:v>
                </c:pt>
                <c:pt idx="5056">
                  <c:v>466.1000061035156</c:v>
                </c:pt>
                <c:pt idx="5057">
                  <c:v>466.2000122070312</c:v>
                </c:pt>
                <c:pt idx="5058">
                  <c:v>466.300018310547</c:v>
                </c:pt>
                <c:pt idx="5059">
                  <c:v>466.3999938964844</c:v>
                </c:pt>
                <c:pt idx="5060">
                  <c:v>466.5</c:v>
                </c:pt>
                <c:pt idx="5061">
                  <c:v>466.6000061035156</c:v>
                </c:pt>
                <c:pt idx="5062">
                  <c:v>466.7000122070312</c:v>
                </c:pt>
                <c:pt idx="5063">
                  <c:v>466.800018310547</c:v>
                </c:pt>
                <c:pt idx="5064">
                  <c:v>466.8999938964844</c:v>
                </c:pt>
                <c:pt idx="5065">
                  <c:v>467.0</c:v>
                </c:pt>
                <c:pt idx="5066">
                  <c:v>467.1000061035156</c:v>
                </c:pt>
                <c:pt idx="5067">
                  <c:v>467.2000122070312</c:v>
                </c:pt>
                <c:pt idx="5068">
                  <c:v>467.300018310547</c:v>
                </c:pt>
                <c:pt idx="5069">
                  <c:v>467.3999938964844</c:v>
                </c:pt>
                <c:pt idx="5070">
                  <c:v>467.5</c:v>
                </c:pt>
                <c:pt idx="5071">
                  <c:v>467.6000061035156</c:v>
                </c:pt>
                <c:pt idx="5072">
                  <c:v>467.7000122070312</c:v>
                </c:pt>
                <c:pt idx="5073">
                  <c:v>467.800018310547</c:v>
                </c:pt>
                <c:pt idx="5074">
                  <c:v>467.8999938964844</c:v>
                </c:pt>
                <c:pt idx="5075">
                  <c:v>468.0</c:v>
                </c:pt>
                <c:pt idx="5076">
                  <c:v>468.1000061035156</c:v>
                </c:pt>
                <c:pt idx="5077">
                  <c:v>468.2000122070312</c:v>
                </c:pt>
                <c:pt idx="5078">
                  <c:v>468.300018310547</c:v>
                </c:pt>
                <c:pt idx="5079">
                  <c:v>468.3999938964844</c:v>
                </c:pt>
                <c:pt idx="5080">
                  <c:v>468.5</c:v>
                </c:pt>
                <c:pt idx="5081">
                  <c:v>468.6000061035156</c:v>
                </c:pt>
                <c:pt idx="5082">
                  <c:v>468.7000122070312</c:v>
                </c:pt>
                <c:pt idx="5083">
                  <c:v>468.800018310547</c:v>
                </c:pt>
                <c:pt idx="5084">
                  <c:v>468.8999938964844</c:v>
                </c:pt>
                <c:pt idx="5085">
                  <c:v>469.0</c:v>
                </c:pt>
                <c:pt idx="5086">
                  <c:v>469.1000061035156</c:v>
                </c:pt>
                <c:pt idx="5087">
                  <c:v>469.2000122070312</c:v>
                </c:pt>
                <c:pt idx="5088">
                  <c:v>469.300018310547</c:v>
                </c:pt>
                <c:pt idx="5089">
                  <c:v>469.3999938964844</c:v>
                </c:pt>
                <c:pt idx="5090">
                  <c:v>469.5</c:v>
                </c:pt>
                <c:pt idx="5091">
                  <c:v>469.6000061035156</c:v>
                </c:pt>
                <c:pt idx="5092">
                  <c:v>469.7000122070312</c:v>
                </c:pt>
                <c:pt idx="5093">
                  <c:v>469.800018310547</c:v>
                </c:pt>
                <c:pt idx="5094">
                  <c:v>469.8999938964844</c:v>
                </c:pt>
                <c:pt idx="5095">
                  <c:v>470.0</c:v>
                </c:pt>
                <c:pt idx="5096">
                  <c:v>470.1000061035156</c:v>
                </c:pt>
                <c:pt idx="5097">
                  <c:v>470.2000122070312</c:v>
                </c:pt>
                <c:pt idx="5098">
                  <c:v>470.300018310547</c:v>
                </c:pt>
                <c:pt idx="5099">
                  <c:v>470.3999938964844</c:v>
                </c:pt>
                <c:pt idx="5100">
                  <c:v>470.5</c:v>
                </c:pt>
                <c:pt idx="5101">
                  <c:v>470.6000061035156</c:v>
                </c:pt>
                <c:pt idx="5102">
                  <c:v>470.7000122070312</c:v>
                </c:pt>
                <c:pt idx="5103">
                  <c:v>470.800018310547</c:v>
                </c:pt>
                <c:pt idx="5104">
                  <c:v>470.8999938964844</c:v>
                </c:pt>
                <c:pt idx="5105">
                  <c:v>471.0</c:v>
                </c:pt>
                <c:pt idx="5106">
                  <c:v>471.1000061035156</c:v>
                </c:pt>
                <c:pt idx="5107">
                  <c:v>471.2000122070312</c:v>
                </c:pt>
                <c:pt idx="5108">
                  <c:v>471.300018310547</c:v>
                </c:pt>
                <c:pt idx="5109">
                  <c:v>471.3999938964844</c:v>
                </c:pt>
                <c:pt idx="5110">
                  <c:v>471.5</c:v>
                </c:pt>
                <c:pt idx="5111">
                  <c:v>471.6000061035156</c:v>
                </c:pt>
                <c:pt idx="5112">
                  <c:v>471.7000122070312</c:v>
                </c:pt>
                <c:pt idx="5113">
                  <c:v>471.800018310547</c:v>
                </c:pt>
                <c:pt idx="5114">
                  <c:v>471.8999938964844</c:v>
                </c:pt>
                <c:pt idx="5115">
                  <c:v>472.0</c:v>
                </c:pt>
                <c:pt idx="5116">
                  <c:v>472.1000061035156</c:v>
                </c:pt>
                <c:pt idx="5117">
                  <c:v>472.199981689453</c:v>
                </c:pt>
                <c:pt idx="5118">
                  <c:v>472.300018310547</c:v>
                </c:pt>
                <c:pt idx="5119">
                  <c:v>472.3999938964844</c:v>
                </c:pt>
                <c:pt idx="5120">
                  <c:v>472.5000305175781</c:v>
                </c:pt>
                <c:pt idx="5121">
                  <c:v>472.6000061035156</c:v>
                </c:pt>
                <c:pt idx="5122">
                  <c:v>472.699981689453</c:v>
                </c:pt>
                <c:pt idx="5123">
                  <c:v>472.800018310547</c:v>
                </c:pt>
                <c:pt idx="5124">
                  <c:v>472.8999938964844</c:v>
                </c:pt>
                <c:pt idx="5125">
                  <c:v>473.0000305175781</c:v>
                </c:pt>
                <c:pt idx="5126">
                  <c:v>473.1000061035156</c:v>
                </c:pt>
                <c:pt idx="5127">
                  <c:v>473.199981689453</c:v>
                </c:pt>
                <c:pt idx="5128">
                  <c:v>473.300018310547</c:v>
                </c:pt>
                <c:pt idx="5129">
                  <c:v>473.3999938964844</c:v>
                </c:pt>
                <c:pt idx="5130">
                  <c:v>473.5000305175781</c:v>
                </c:pt>
                <c:pt idx="5131">
                  <c:v>473.6000061035156</c:v>
                </c:pt>
                <c:pt idx="5132">
                  <c:v>473.699981689453</c:v>
                </c:pt>
                <c:pt idx="5133">
                  <c:v>473.800018310547</c:v>
                </c:pt>
                <c:pt idx="5134">
                  <c:v>473.8999938964844</c:v>
                </c:pt>
                <c:pt idx="5135">
                  <c:v>474.0000305175781</c:v>
                </c:pt>
                <c:pt idx="5136">
                  <c:v>474.1000061035156</c:v>
                </c:pt>
                <c:pt idx="5137">
                  <c:v>474.199981689453</c:v>
                </c:pt>
                <c:pt idx="5138">
                  <c:v>474.300018310547</c:v>
                </c:pt>
                <c:pt idx="5139">
                  <c:v>474.3999938964844</c:v>
                </c:pt>
                <c:pt idx="5140">
                  <c:v>474.5000305175781</c:v>
                </c:pt>
                <c:pt idx="5141">
                  <c:v>474.6000061035156</c:v>
                </c:pt>
                <c:pt idx="5142">
                  <c:v>474.699981689453</c:v>
                </c:pt>
                <c:pt idx="5143">
                  <c:v>474.800018310547</c:v>
                </c:pt>
                <c:pt idx="5144">
                  <c:v>474.8999938964844</c:v>
                </c:pt>
                <c:pt idx="5145">
                  <c:v>475.0000305175781</c:v>
                </c:pt>
                <c:pt idx="5146">
                  <c:v>475.1000061035156</c:v>
                </c:pt>
                <c:pt idx="5147">
                  <c:v>475.199981689453</c:v>
                </c:pt>
                <c:pt idx="5148">
                  <c:v>475.300018310547</c:v>
                </c:pt>
                <c:pt idx="5149">
                  <c:v>475.3999938964844</c:v>
                </c:pt>
                <c:pt idx="5150">
                  <c:v>475.5000305175781</c:v>
                </c:pt>
                <c:pt idx="5151">
                  <c:v>475.6000061035156</c:v>
                </c:pt>
                <c:pt idx="5152">
                  <c:v>475.699981689453</c:v>
                </c:pt>
                <c:pt idx="5153">
                  <c:v>475.800018310547</c:v>
                </c:pt>
                <c:pt idx="5154">
                  <c:v>475.8999938964844</c:v>
                </c:pt>
                <c:pt idx="5155">
                  <c:v>476.0000305175781</c:v>
                </c:pt>
                <c:pt idx="5156">
                  <c:v>476.1000061035156</c:v>
                </c:pt>
                <c:pt idx="5157">
                  <c:v>476.199981689453</c:v>
                </c:pt>
                <c:pt idx="5158">
                  <c:v>476.300018310547</c:v>
                </c:pt>
                <c:pt idx="5159">
                  <c:v>476.3999938964844</c:v>
                </c:pt>
                <c:pt idx="5160">
                  <c:v>476.5000305175781</c:v>
                </c:pt>
                <c:pt idx="5161">
                  <c:v>476.6000061035156</c:v>
                </c:pt>
                <c:pt idx="5162">
                  <c:v>476.699981689453</c:v>
                </c:pt>
                <c:pt idx="5163">
                  <c:v>476.800018310547</c:v>
                </c:pt>
                <c:pt idx="5164">
                  <c:v>476.8999938964844</c:v>
                </c:pt>
                <c:pt idx="5165">
                  <c:v>477.0000305175781</c:v>
                </c:pt>
                <c:pt idx="5166">
                  <c:v>477.1000061035156</c:v>
                </c:pt>
                <c:pt idx="5167">
                  <c:v>477.199981689453</c:v>
                </c:pt>
                <c:pt idx="5168">
                  <c:v>477.300018310547</c:v>
                </c:pt>
                <c:pt idx="5169">
                  <c:v>477.3999938964844</c:v>
                </c:pt>
                <c:pt idx="5170">
                  <c:v>477.5000305175781</c:v>
                </c:pt>
                <c:pt idx="5171">
                  <c:v>477.6000061035156</c:v>
                </c:pt>
                <c:pt idx="5172">
                  <c:v>477.699981689453</c:v>
                </c:pt>
                <c:pt idx="5173">
                  <c:v>477.800018310547</c:v>
                </c:pt>
                <c:pt idx="5174">
                  <c:v>477.8999938964844</c:v>
                </c:pt>
                <c:pt idx="5175">
                  <c:v>478.0000305175781</c:v>
                </c:pt>
                <c:pt idx="5176">
                  <c:v>478.1000061035156</c:v>
                </c:pt>
                <c:pt idx="5177">
                  <c:v>478.199981689453</c:v>
                </c:pt>
                <c:pt idx="5178">
                  <c:v>478.300018310547</c:v>
                </c:pt>
                <c:pt idx="5179">
                  <c:v>478.3999938964844</c:v>
                </c:pt>
                <c:pt idx="5180">
                  <c:v>478.5000305175781</c:v>
                </c:pt>
                <c:pt idx="5181">
                  <c:v>478.6000061035156</c:v>
                </c:pt>
                <c:pt idx="5182">
                  <c:v>478.699981689453</c:v>
                </c:pt>
                <c:pt idx="5183">
                  <c:v>478.800018310547</c:v>
                </c:pt>
                <c:pt idx="5184">
                  <c:v>478.8999938964844</c:v>
                </c:pt>
                <c:pt idx="5185">
                  <c:v>479.0000305175781</c:v>
                </c:pt>
                <c:pt idx="5186">
                  <c:v>479.1000061035156</c:v>
                </c:pt>
                <c:pt idx="5187">
                  <c:v>479.199981689453</c:v>
                </c:pt>
                <c:pt idx="5188">
                  <c:v>479.300018310547</c:v>
                </c:pt>
                <c:pt idx="5189">
                  <c:v>479.3999938964844</c:v>
                </c:pt>
                <c:pt idx="5190">
                  <c:v>479.5000305175781</c:v>
                </c:pt>
                <c:pt idx="5191">
                  <c:v>479.6000061035156</c:v>
                </c:pt>
                <c:pt idx="5192">
                  <c:v>479.699981689453</c:v>
                </c:pt>
                <c:pt idx="5193">
                  <c:v>479.800018310547</c:v>
                </c:pt>
                <c:pt idx="5194">
                  <c:v>479.8999938964844</c:v>
                </c:pt>
                <c:pt idx="5195">
                  <c:v>480.0000305175781</c:v>
                </c:pt>
                <c:pt idx="5196">
                  <c:v>480.1000061035156</c:v>
                </c:pt>
                <c:pt idx="5197">
                  <c:v>480.199981689453</c:v>
                </c:pt>
                <c:pt idx="5198">
                  <c:v>480.300018310547</c:v>
                </c:pt>
                <c:pt idx="5199">
                  <c:v>480.3999938964844</c:v>
                </c:pt>
                <c:pt idx="5200">
                  <c:v>480.5000305175781</c:v>
                </c:pt>
                <c:pt idx="5201">
                  <c:v>480.6000061035156</c:v>
                </c:pt>
                <c:pt idx="5202">
                  <c:v>480.699981689453</c:v>
                </c:pt>
                <c:pt idx="5203">
                  <c:v>480.800018310547</c:v>
                </c:pt>
                <c:pt idx="5204">
                  <c:v>480.8999938964844</c:v>
                </c:pt>
                <c:pt idx="5205">
                  <c:v>481.0000305175781</c:v>
                </c:pt>
                <c:pt idx="5206">
                  <c:v>481.1000061035156</c:v>
                </c:pt>
                <c:pt idx="5207">
                  <c:v>481.199981689453</c:v>
                </c:pt>
                <c:pt idx="5208">
                  <c:v>481.300018310547</c:v>
                </c:pt>
                <c:pt idx="5209">
                  <c:v>481.3999938964844</c:v>
                </c:pt>
                <c:pt idx="5210">
                  <c:v>481.5000305175781</c:v>
                </c:pt>
                <c:pt idx="5211">
                  <c:v>481.6000061035156</c:v>
                </c:pt>
                <c:pt idx="5212">
                  <c:v>481.699981689453</c:v>
                </c:pt>
                <c:pt idx="5213">
                  <c:v>481.800018310547</c:v>
                </c:pt>
                <c:pt idx="5214">
                  <c:v>481.8999938964844</c:v>
                </c:pt>
                <c:pt idx="5215">
                  <c:v>482.0000305175781</c:v>
                </c:pt>
                <c:pt idx="5216">
                  <c:v>482.1000061035156</c:v>
                </c:pt>
                <c:pt idx="5217">
                  <c:v>482.199981689453</c:v>
                </c:pt>
                <c:pt idx="5218">
                  <c:v>482.300018310547</c:v>
                </c:pt>
                <c:pt idx="5219">
                  <c:v>482.3999938964844</c:v>
                </c:pt>
                <c:pt idx="5220">
                  <c:v>482.5000305175781</c:v>
                </c:pt>
                <c:pt idx="5221">
                  <c:v>482.6000061035156</c:v>
                </c:pt>
                <c:pt idx="5222">
                  <c:v>482.699981689453</c:v>
                </c:pt>
                <c:pt idx="5223">
                  <c:v>482.800018310547</c:v>
                </c:pt>
                <c:pt idx="5224">
                  <c:v>482.8999938964844</c:v>
                </c:pt>
                <c:pt idx="5225">
                  <c:v>483.0000305175781</c:v>
                </c:pt>
                <c:pt idx="5226">
                  <c:v>483.1000061035156</c:v>
                </c:pt>
                <c:pt idx="5227">
                  <c:v>483.199981689453</c:v>
                </c:pt>
                <c:pt idx="5228">
                  <c:v>483.300018310547</c:v>
                </c:pt>
                <c:pt idx="5229">
                  <c:v>483.3999938964844</c:v>
                </c:pt>
                <c:pt idx="5230">
                  <c:v>483.5000305175781</c:v>
                </c:pt>
                <c:pt idx="5231">
                  <c:v>483.6000061035156</c:v>
                </c:pt>
                <c:pt idx="5232">
                  <c:v>483.699981689453</c:v>
                </c:pt>
                <c:pt idx="5233">
                  <c:v>483.800018310547</c:v>
                </c:pt>
                <c:pt idx="5234">
                  <c:v>483.8999938964844</c:v>
                </c:pt>
                <c:pt idx="5235">
                  <c:v>484.0000305175781</c:v>
                </c:pt>
                <c:pt idx="5236">
                  <c:v>484.1000061035156</c:v>
                </c:pt>
                <c:pt idx="5237">
                  <c:v>484.199981689453</c:v>
                </c:pt>
                <c:pt idx="5238">
                  <c:v>484.300018310547</c:v>
                </c:pt>
                <c:pt idx="5239">
                  <c:v>484.3999938964844</c:v>
                </c:pt>
                <c:pt idx="5240">
                  <c:v>484.5000305175781</c:v>
                </c:pt>
                <c:pt idx="5241">
                  <c:v>484.6000061035156</c:v>
                </c:pt>
                <c:pt idx="5242">
                  <c:v>484.699981689453</c:v>
                </c:pt>
                <c:pt idx="5243">
                  <c:v>484.800018310547</c:v>
                </c:pt>
                <c:pt idx="5244">
                  <c:v>484.8999938964844</c:v>
                </c:pt>
                <c:pt idx="5245">
                  <c:v>485.0000305175781</c:v>
                </c:pt>
                <c:pt idx="5246">
                  <c:v>485.1000061035156</c:v>
                </c:pt>
                <c:pt idx="5247">
                  <c:v>485.199981689453</c:v>
                </c:pt>
                <c:pt idx="5248">
                  <c:v>485.300018310547</c:v>
                </c:pt>
                <c:pt idx="5249">
                  <c:v>485.3999938964844</c:v>
                </c:pt>
                <c:pt idx="5250">
                  <c:v>485.5000305175781</c:v>
                </c:pt>
                <c:pt idx="5251">
                  <c:v>485.6000061035156</c:v>
                </c:pt>
                <c:pt idx="5252">
                  <c:v>485.699981689453</c:v>
                </c:pt>
                <c:pt idx="5253">
                  <c:v>485.800018310547</c:v>
                </c:pt>
                <c:pt idx="5254">
                  <c:v>485.8999938964844</c:v>
                </c:pt>
                <c:pt idx="5255">
                  <c:v>486.0000305175781</c:v>
                </c:pt>
                <c:pt idx="5256">
                  <c:v>486.1000061035156</c:v>
                </c:pt>
                <c:pt idx="5257">
                  <c:v>486.199981689453</c:v>
                </c:pt>
                <c:pt idx="5258">
                  <c:v>486.300018310547</c:v>
                </c:pt>
                <c:pt idx="5259">
                  <c:v>486.3999938964844</c:v>
                </c:pt>
                <c:pt idx="5260">
                  <c:v>486.5000305175781</c:v>
                </c:pt>
                <c:pt idx="5261">
                  <c:v>486.6000061035156</c:v>
                </c:pt>
                <c:pt idx="5262">
                  <c:v>486.699981689453</c:v>
                </c:pt>
                <c:pt idx="5263">
                  <c:v>486.800018310547</c:v>
                </c:pt>
                <c:pt idx="5264">
                  <c:v>486.8999938964844</c:v>
                </c:pt>
                <c:pt idx="5265">
                  <c:v>487.0000305175781</c:v>
                </c:pt>
                <c:pt idx="5266">
                  <c:v>487.1000061035156</c:v>
                </c:pt>
                <c:pt idx="5267">
                  <c:v>487.199981689453</c:v>
                </c:pt>
                <c:pt idx="5268">
                  <c:v>487.300018310547</c:v>
                </c:pt>
                <c:pt idx="5269">
                  <c:v>487.3999938964844</c:v>
                </c:pt>
                <c:pt idx="5270">
                  <c:v>487.5000305175781</c:v>
                </c:pt>
                <c:pt idx="5271">
                  <c:v>487.6000061035156</c:v>
                </c:pt>
                <c:pt idx="5272">
                  <c:v>487.699981689453</c:v>
                </c:pt>
                <c:pt idx="5273">
                  <c:v>487.800018310547</c:v>
                </c:pt>
                <c:pt idx="5274">
                  <c:v>487.8999938964844</c:v>
                </c:pt>
                <c:pt idx="5275">
                  <c:v>488.0000305175781</c:v>
                </c:pt>
                <c:pt idx="5276">
                  <c:v>488.1000061035156</c:v>
                </c:pt>
                <c:pt idx="5277">
                  <c:v>488.199981689453</c:v>
                </c:pt>
                <c:pt idx="5278">
                  <c:v>488.300018310547</c:v>
                </c:pt>
                <c:pt idx="5279">
                  <c:v>488.3999938964844</c:v>
                </c:pt>
                <c:pt idx="5280">
                  <c:v>488.5000305175781</c:v>
                </c:pt>
                <c:pt idx="5281">
                  <c:v>488.6000061035156</c:v>
                </c:pt>
                <c:pt idx="5282">
                  <c:v>488.699981689453</c:v>
                </c:pt>
                <c:pt idx="5283">
                  <c:v>488.800018310547</c:v>
                </c:pt>
                <c:pt idx="5284">
                  <c:v>488.8999938964844</c:v>
                </c:pt>
                <c:pt idx="5285">
                  <c:v>489.0000305175781</c:v>
                </c:pt>
                <c:pt idx="5286">
                  <c:v>489.1000061035156</c:v>
                </c:pt>
                <c:pt idx="5287">
                  <c:v>489.199981689453</c:v>
                </c:pt>
                <c:pt idx="5288">
                  <c:v>489.300018310547</c:v>
                </c:pt>
                <c:pt idx="5289">
                  <c:v>489.3999938964844</c:v>
                </c:pt>
                <c:pt idx="5290">
                  <c:v>489.5000305175781</c:v>
                </c:pt>
                <c:pt idx="5291">
                  <c:v>489.6000061035156</c:v>
                </c:pt>
                <c:pt idx="5292">
                  <c:v>489.699981689453</c:v>
                </c:pt>
                <c:pt idx="5293">
                  <c:v>489.800018310547</c:v>
                </c:pt>
                <c:pt idx="5294">
                  <c:v>489.8999938964844</c:v>
                </c:pt>
                <c:pt idx="5295">
                  <c:v>490.0000305175781</c:v>
                </c:pt>
                <c:pt idx="5296">
                  <c:v>490.1000061035156</c:v>
                </c:pt>
                <c:pt idx="5297">
                  <c:v>490.199981689453</c:v>
                </c:pt>
                <c:pt idx="5298">
                  <c:v>490.300018310547</c:v>
                </c:pt>
                <c:pt idx="5299">
                  <c:v>490.3999938964844</c:v>
                </c:pt>
                <c:pt idx="5300">
                  <c:v>490.5000305175781</c:v>
                </c:pt>
                <c:pt idx="5301">
                  <c:v>490.6000061035156</c:v>
                </c:pt>
                <c:pt idx="5302">
                  <c:v>490.699981689453</c:v>
                </c:pt>
                <c:pt idx="5303">
                  <c:v>490.800018310547</c:v>
                </c:pt>
                <c:pt idx="5304">
                  <c:v>490.8999938964844</c:v>
                </c:pt>
                <c:pt idx="5305">
                  <c:v>491.0000305175781</c:v>
                </c:pt>
                <c:pt idx="5306">
                  <c:v>491.1000061035156</c:v>
                </c:pt>
                <c:pt idx="5307">
                  <c:v>491.199981689453</c:v>
                </c:pt>
                <c:pt idx="5308">
                  <c:v>491.300018310547</c:v>
                </c:pt>
                <c:pt idx="5309">
                  <c:v>491.3999938964844</c:v>
                </c:pt>
                <c:pt idx="5310">
                  <c:v>491.5000305175781</c:v>
                </c:pt>
                <c:pt idx="5311">
                  <c:v>491.6000061035156</c:v>
                </c:pt>
                <c:pt idx="5312">
                  <c:v>491.699981689453</c:v>
                </c:pt>
                <c:pt idx="5313">
                  <c:v>491.800018310547</c:v>
                </c:pt>
                <c:pt idx="5314">
                  <c:v>491.8999938964844</c:v>
                </c:pt>
                <c:pt idx="5315">
                  <c:v>492.0000305175781</c:v>
                </c:pt>
                <c:pt idx="5316">
                  <c:v>492.1000061035156</c:v>
                </c:pt>
                <c:pt idx="5317">
                  <c:v>492.199981689453</c:v>
                </c:pt>
                <c:pt idx="5318">
                  <c:v>492.300018310547</c:v>
                </c:pt>
                <c:pt idx="5319">
                  <c:v>492.3999938964844</c:v>
                </c:pt>
                <c:pt idx="5320">
                  <c:v>492.5000305175781</c:v>
                </c:pt>
                <c:pt idx="5321">
                  <c:v>492.6000061035156</c:v>
                </c:pt>
                <c:pt idx="5322">
                  <c:v>492.699981689453</c:v>
                </c:pt>
                <c:pt idx="5323">
                  <c:v>492.800018310547</c:v>
                </c:pt>
                <c:pt idx="5324">
                  <c:v>492.8999938964844</c:v>
                </c:pt>
                <c:pt idx="5325">
                  <c:v>493.0000305175781</c:v>
                </c:pt>
                <c:pt idx="5326">
                  <c:v>493.1000061035156</c:v>
                </c:pt>
                <c:pt idx="5327">
                  <c:v>493.199981689453</c:v>
                </c:pt>
                <c:pt idx="5328">
                  <c:v>493.300018310547</c:v>
                </c:pt>
                <c:pt idx="5329">
                  <c:v>493.3999938964844</c:v>
                </c:pt>
                <c:pt idx="5330">
                  <c:v>493.5000305175781</c:v>
                </c:pt>
                <c:pt idx="5331">
                  <c:v>493.6000061035156</c:v>
                </c:pt>
                <c:pt idx="5332">
                  <c:v>493.699981689453</c:v>
                </c:pt>
                <c:pt idx="5333">
                  <c:v>493.800018310547</c:v>
                </c:pt>
                <c:pt idx="5334">
                  <c:v>493.8999938964844</c:v>
                </c:pt>
                <c:pt idx="5335">
                  <c:v>494.0000305175781</c:v>
                </c:pt>
                <c:pt idx="5336">
                  <c:v>494.1000061035156</c:v>
                </c:pt>
                <c:pt idx="5337">
                  <c:v>494.199981689453</c:v>
                </c:pt>
                <c:pt idx="5338">
                  <c:v>494.300018310547</c:v>
                </c:pt>
                <c:pt idx="5339">
                  <c:v>494.3999938964844</c:v>
                </c:pt>
                <c:pt idx="5340">
                  <c:v>494.5000305175781</c:v>
                </c:pt>
                <c:pt idx="5341">
                  <c:v>494.6000061035156</c:v>
                </c:pt>
                <c:pt idx="5342">
                  <c:v>494.699981689453</c:v>
                </c:pt>
                <c:pt idx="5343">
                  <c:v>494.800018310547</c:v>
                </c:pt>
                <c:pt idx="5344">
                  <c:v>494.8999938964844</c:v>
                </c:pt>
                <c:pt idx="5345">
                  <c:v>495.0000305175781</c:v>
                </c:pt>
                <c:pt idx="5346">
                  <c:v>495.1000061035156</c:v>
                </c:pt>
                <c:pt idx="5347">
                  <c:v>495.199981689453</c:v>
                </c:pt>
                <c:pt idx="5348">
                  <c:v>495.300018310547</c:v>
                </c:pt>
                <c:pt idx="5349">
                  <c:v>495.3999938964844</c:v>
                </c:pt>
                <c:pt idx="5350">
                  <c:v>495.5000305175781</c:v>
                </c:pt>
                <c:pt idx="5351">
                  <c:v>495.6000061035156</c:v>
                </c:pt>
                <c:pt idx="5352">
                  <c:v>495.699981689453</c:v>
                </c:pt>
                <c:pt idx="5353">
                  <c:v>495.800018310547</c:v>
                </c:pt>
                <c:pt idx="5354">
                  <c:v>495.8999938964844</c:v>
                </c:pt>
                <c:pt idx="5355">
                  <c:v>496.0000305175781</c:v>
                </c:pt>
                <c:pt idx="5356">
                  <c:v>496.1000061035156</c:v>
                </c:pt>
                <c:pt idx="5357">
                  <c:v>496.199981689453</c:v>
                </c:pt>
                <c:pt idx="5358">
                  <c:v>496.300018310547</c:v>
                </c:pt>
                <c:pt idx="5359">
                  <c:v>496.3999938964844</c:v>
                </c:pt>
                <c:pt idx="5360">
                  <c:v>496.5000305175781</c:v>
                </c:pt>
                <c:pt idx="5361">
                  <c:v>496.6000061035156</c:v>
                </c:pt>
                <c:pt idx="5362">
                  <c:v>496.699981689453</c:v>
                </c:pt>
                <c:pt idx="5363">
                  <c:v>496.800018310547</c:v>
                </c:pt>
                <c:pt idx="5364">
                  <c:v>496.8999938964844</c:v>
                </c:pt>
                <c:pt idx="5365">
                  <c:v>497.0000305175781</c:v>
                </c:pt>
                <c:pt idx="5366">
                  <c:v>497.1000061035156</c:v>
                </c:pt>
                <c:pt idx="5367">
                  <c:v>497.199981689453</c:v>
                </c:pt>
                <c:pt idx="5368">
                  <c:v>497.300018310547</c:v>
                </c:pt>
                <c:pt idx="5369">
                  <c:v>497.3999938964844</c:v>
                </c:pt>
                <c:pt idx="5370">
                  <c:v>497.5000305175781</c:v>
                </c:pt>
                <c:pt idx="5371">
                  <c:v>497.6000061035156</c:v>
                </c:pt>
                <c:pt idx="5372">
                  <c:v>497.699981689453</c:v>
                </c:pt>
                <c:pt idx="5373">
                  <c:v>497.800018310547</c:v>
                </c:pt>
                <c:pt idx="5374">
                  <c:v>497.8999938964844</c:v>
                </c:pt>
                <c:pt idx="5375">
                  <c:v>498.0000305175781</c:v>
                </c:pt>
                <c:pt idx="5376">
                  <c:v>498.1000061035156</c:v>
                </c:pt>
                <c:pt idx="5377">
                  <c:v>498.199981689453</c:v>
                </c:pt>
                <c:pt idx="5378">
                  <c:v>498.300018310547</c:v>
                </c:pt>
                <c:pt idx="5379">
                  <c:v>498.3999938964844</c:v>
                </c:pt>
                <c:pt idx="5380">
                  <c:v>498.5000305175781</c:v>
                </c:pt>
                <c:pt idx="5381">
                  <c:v>498.6000061035156</c:v>
                </c:pt>
                <c:pt idx="5382">
                  <c:v>498.699981689453</c:v>
                </c:pt>
                <c:pt idx="5383">
                  <c:v>498.800018310547</c:v>
                </c:pt>
                <c:pt idx="5384">
                  <c:v>498.8999938964844</c:v>
                </c:pt>
                <c:pt idx="5385">
                  <c:v>499.0000305175781</c:v>
                </c:pt>
                <c:pt idx="5386">
                  <c:v>499.1000061035156</c:v>
                </c:pt>
                <c:pt idx="5387">
                  <c:v>499.199981689453</c:v>
                </c:pt>
                <c:pt idx="5388">
                  <c:v>499.300018310547</c:v>
                </c:pt>
                <c:pt idx="5389">
                  <c:v>499.3999938964844</c:v>
                </c:pt>
                <c:pt idx="5390">
                  <c:v>499.5000305175781</c:v>
                </c:pt>
                <c:pt idx="5391">
                  <c:v>499.6000061035156</c:v>
                </c:pt>
                <c:pt idx="5392">
                  <c:v>499.699981689453</c:v>
                </c:pt>
                <c:pt idx="5393">
                  <c:v>499.800018310547</c:v>
                </c:pt>
                <c:pt idx="5394">
                  <c:v>499.8999938964844</c:v>
                </c:pt>
                <c:pt idx="5395">
                  <c:v>500.0000305175781</c:v>
                </c:pt>
                <c:pt idx="5396">
                  <c:v>500.1000061035156</c:v>
                </c:pt>
                <c:pt idx="5397">
                  <c:v>500.199981689453</c:v>
                </c:pt>
                <c:pt idx="5398">
                  <c:v>500.300018310547</c:v>
                </c:pt>
                <c:pt idx="5399">
                  <c:v>500.3999938964844</c:v>
                </c:pt>
                <c:pt idx="5400">
                  <c:v>500.5000305175781</c:v>
                </c:pt>
                <c:pt idx="5401">
                  <c:v>500.6000061035156</c:v>
                </c:pt>
                <c:pt idx="5402">
                  <c:v>500.699981689453</c:v>
                </c:pt>
                <c:pt idx="5403">
                  <c:v>500.800018310547</c:v>
                </c:pt>
                <c:pt idx="5404">
                  <c:v>500.8999938964844</c:v>
                </c:pt>
                <c:pt idx="5405">
                  <c:v>501.0000305175781</c:v>
                </c:pt>
                <c:pt idx="5406">
                  <c:v>501.1000061035156</c:v>
                </c:pt>
                <c:pt idx="5407">
                  <c:v>501.199981689453</c:v>
                </c:pt>
                <c:pt idx="5408">
                  <c:v>501.300018310547</c:v>
                </c:pt>
                <c:pt idx="5409">
                  <c:v>501.3999938964844</c:v>
                </c:pt>
                <c:pt idx="5410">
                  <c:v>501.5000305175781</c:v>
                </c:pt>
                <c:pt idx="5411">
                  <c:v>501.6000061035156</c:v>
                </c:pt>
                <c:pt idx="5412">
                  <c:v>501.699981689453</c:v>
                </c:pt>
                <c:pt idx="5413">
                  <c:v>501.800018310547</c:v>
                </c:pt>
                <c:pt idx="5414">
                  <c:v>501.8999938964844</c:v>
                </c:pt>
                <c:pt idx="5415">
                  <c:v>502.0000305175781</c:v>
                </c:pt>
                <c:pt idx="5416">
                  <c:v>502.1000061035156</c:v>
                </c:pt>
                <c:pt idx="5417">
                  <c:v>502.199981689453</c:v>
                </c:pt>
                <c:pt idx="5418">
                  <c:v>502.300018310547</c:v>
                </c:pt>
                <c:pt idx="5419">
                  <c:v>502.3999938964844</c:v>
                </c:pt>
                <c:pt idx="5420">
                  <c:v>502.5000305175781</c:v>
                </c:pt>
                <c:pt idx="5421">
                  <c:v>502.6000061035156</c:v>
                </c:pt>
                <c:pt idx="5422">
                  <c:v>502.699981689453</c:v>
                </c:pt>
                <c:pt idx="5423">
                  <c:v>502.800018310547</c:v>
                </c:pt>
                <c:pt idx="5424">
                  <c:v>502.8999938964844</c:v>
                </c:pt>
                <c:pt idx="5425">
                  <c:v>503.0000305175781</c:v>
                </c:pt>
                <c:pt idx="5426">
                  <c:v>503.1000061035156</c:v>
                </c:pt>
                <c:pt idx="5427">
                  <c:v>503.199981689453</c:v>
                </c:pt>
                <c:pt idx="5428">
                  <c:v>503.300018310547</c:v>
                </c:pt>
                <c:pt idx="5429">
                  <c:v>503.3999938964844</c:v>
                </c:pt>
                <c:pt idx="5430">
                  <c:v>503.5000305175781</c:v>
                </c:pt>
                <c:pt idx="5431">
                  <c:v>503.6000061035156</c:v>
                </c:pt>
                <c:pt idx="5432">
                  <c:v>503.699981689453</c:v>
                </c:pt>
                <c:pt idx="5433">
                  <c:v>503.800018310547</c:v>
                </c:pt>
                <c:pt idx="5434">
                  <c:v>503.8999938964844</c:v>
                </c:pt>
                <c:pt idx="5435">
                  <c:v>504.0000305175781</c:v>
                </c:pt>
                <c:pt idx="5436">
                  <c:v>504.1000061035156</c:v>
                </c:pt>
                <c:pt idx="5437">
                  <c:v>504.199981689453</c:v>
                </c:pt>
                <c:pt idx="5438">
                  <c:v>504.300018310547</c:v>
                </c:pt>
                <c:pt idx="5439">
                  <c:v>504.3999938964844</c:v>
                </c:pt>
                <c:pt idx="5440">
                  <c:v>504.5000305175781</c:v>
                </c:pt>
                <c:pt idx="5441">
                  <c:v>504.6000061035156</c:v>
                </c:pt>
                <c:pt idx="5442">
                  <c:v>504.699981689453</c:v>
                </c:pt>
                <c:pt idx="5443">
                  <c:v>504.800018310547</c:v>
                </c:pt>
                <c:pt idx="5444">
                  <c:v>504.8999938964844</c:v>
                </c:pt>
                <c:pt idx="5445">
                  <c:v>505.0000305175781</c:v>
                </c:pt>
                <c:pt idx="5446">
                  <c:v>505.1000061035156</c:v>
                </c:pt>
                <c:pt idx="5447">
                  <c:v>505.199981689453</c:v>
                </c:pt>
                <c:pt idx="5448">
                  <c:v>505.300018310547</c:v>
                </c:pt>
                <c:pt idx="5449">
                  <c:v>505.3999938964844</c:v>
                </c:pt>
                <c:pt idx="5450">
                  <c:v>505.5000305175781</c:v>
                </c:pt>
                <c:pt idx="5451">
                  <c:v>505.6000061035156</c:v>
                </c:pt>
                <c:pt idx="5452">
                  <c:v>505.699981689453</c:v>
                </c:pt>
                <c:pt idx="5453">
                  <c:v>505.800018310547</c:v>
                </c:pt>
                <c:pt idx="5454">
                  <c:v>505.8999938964844</c:v>
                </c:pt>
                <c:pt idx="5455">
                  <c:v>506.0000305175781</c:v>
                </c:pt>
                <c:pt idx="5456">
                  <c:v>506.1000061035156</c:v>
                </c:pt>
                <c:pt idx="5457">
                  <c:v>506.199981689453</c:v>
                </c:pt>
                <c:pt idx="5458">
                  <c:v>506.300018310547</c:v>
                </c:pt>
                <c:pt idx="5459">
                  <c:v>506.3999938964844</c:v>
                </c:pt>
                <c:pt idx="5460">
                  <c:v>506.5000305175781</c:v>
                </c:pt>
                <c:pt idx="5461">
                  <c:v>506.6000061035156</c:v>
                </c:pt>
                <c:pt idx="5462">
                  <c:v>506.699981689453</c:v>
                </c:pt>
                <c:pt idx="5463">
                  <c:v>506.800018310547</c:v>
                </c:pt>
                <c:pt idx="5464">
                  <c:v>506.8999938964844</c:v>
                </c:pt>
                <c:pt idx="5465">
                  <c:v>507.0000305175781</c:v>
                </c:pt>
                <c:pt idx="5466">
                  <c:v>507.1000061035156</c:v>
                </c:pt>
                <c:pt idx="5467">
                  <c:v>507.199981689453</c:v>
                </c:pt>
                <c:pt idx="5468">
                  <c:v>507.300018310547</c:v>
                </c:pt>
                <c:pt idx="5469">
                  <c:v>507.3999938964844</c:v>
                </c:pt>
                <c:pt idx="5470">
                  <c:v>507.5000305175781</c:v>
                </c:pt>
                <c:pt idx="5471">
                  <c:v>507.6000061035156</c:v>
                </c:pt>
                <c:pt idx="5472">
                  <c:v>507.699981689453</c:v>
                </c:pt>
                <c:pt idx="5473">
                  <c:v>507.800018310547</c:v>
                </c:pt>
                <c:pt idx="5474">
                  <c:v>507.8999938964844</c:v>
                </c:pt>
                <c:pt idx="5475">
                  <c:v>508.0000305175781</c:v>
                </c:pt>
                <c:pt idx="5476">
                  <c:v>508.1000061035156</c:v>
                </c:pt>
                <c:pt idx="5477">
                  <c:v>508.199981689453</c:v>
                </c:pt>
                <c:pt idx="5478">
                  <c:v>508.300018310547</c:v>
                </c:pt>
                <c:pt idx="5479">
                  <c:v>508.3999938964844</c:v>
                </c:pt>
                <c:pt idx="5480">
                  <c:v>508.5000305175781</c:v>
                </c:pt>
                <c:pt idx="5481">
                  <c:v>508.6000061035156</c:v>
                </c:pt>
                <c:pt idx="5482">
                  <c:v>508.699981689453</c:v>
                </c:pt>
                <c:pt idx="5483">
                  <c:v>508.800018310547</c:v>
                </c:pt>
                <c:pt idx="5484">
                  <c:v>508.8999938964844</c:v>
                </c:pt>
                <c:pt idx="5485">
                  <c:v>509.0000305175781</c:v>
                </c:pt>
                <c:pt idx="5486">
                  <c:v>509.1000061035156</c:v>
                </c:pt>
                <c:pt idx="5487">
                  <c:v>509.199981689453</c:v>
                </c:pt>
                <c:pt idx="5488">
                  <c:v>509.300018310547</c:v>
                </c:pt>
                <c:pt idx="5489">
                  <c:v>509.3999938964844</c:v>
                </c:pt>
                <c:pt idx="5490">
                  <c:v>509.5000305175781</c:v>
                </c:pt>
                <c:pt idx="5491">
                  <c:v>509.6000061035156</c:v>
                </c:pt>
                <c:pt idx="5492">
                  <c:v>509.699981689453</c:v>
                </c:pt>
                <c:pt idx="5493">
                  <c:v>509.800018310547</c:v>
                </c:pt>
                <c:pt idx="5494">
                  <c:v>509.8999938964844</c:v>
                </c:pt>
                <c:pt idx="5495">
                  <c:v>510.0000305175781</c:v>
                </c:pt>
                <c:pt idx="5496">
                  <c:v>510.1000061035156</c:v>
                </c:pt>
                <c:pt idx="5497">
                  <c:v>510.199981689453</c:v>
                </c:pt>
                <c:pt idx="5498">
                  <c:v>510.300018310547</c:v>
                </c:pt>
                <c:pt idx="5499">
                  <c:v>510.3999938964844</c:v>
                </c:pt>
                <c:pt idx="5500">
                  <c:v>510.5000305175781</c:v>
                </c:pt>
                <c:pt idx="5501">
                  <c:v>510.6000061035156</c:v>
                </c:pt>
                <c:pt idx="5502">
                  <c:v>510.699981689453</c:v>
                </c:pt>
                <c:pt idx="5503">
                  <c:v>510.800018310547</c:v>
                </c:pt>
                <c:pt idx="5504">
                  <c:v>510.8999938964844</c:v>
                </c:pt>
                <c:pt idx="5505">
                  <c:v>511.0000305175781</c:v>
                </c:pt>
                <c:pt idx="5506">
                  <c:v>511.1000061035156</c:v>
                </c:pt>
                <c:pt idx="5507">
                  <c:v>511.199981689453</c:v>
                </c:pt>
                <c:pt idx="5508">
                  <c:v>511.300018310547</c:v>
                </c:pt>
                <c:pt idx="5509">
                  <c:v>511.3999938964844</c:v>
                </c:pt>
                <c:pt idx="5510">
                  <c:v>511.5000305175781</c:v>
                </c:pt>
                <c:pt idx="5511">
                  <c:v>511.6000061035156</c:v>
                </c:pt>
                <c:pt idx="5512">
                  <c:v>511.699981689453</c:v>
                </c:pt>
                <c:pt idx="5513">
                  <c:v>511.800018310547</c:v>
                </c:pt>
                <c:pt idx="5514">
                  <c:v>511.8999938964844</c:v>
                </c:pt>
                <c:pt idx="5515">
                  <c:v>512.0</c:v>
                </c:pt>
                <c:pt idx="5516">
                  <c:v>512.0999755859374</c:v>
                </c:pt>
                <c:pt idx="5517">
                  <c:v>512.199951171875</c:v>
                </c:pt>
                <c:pt idx="5518">
                  <c:v>512.2999877929685</c:v>
                </c:pt>
                <c:pt idx="5519">
                  <c:v>512.3999633789062</c:v>
                </c:pt>
                <c:pt idx="5520">
                  <c:v>512.5</c:v>
                </c:pt>
                <c:pt idx="5521">
                  <c:v>512.5999755859374</c:v>
                </c:pt>
                <c:pt idx="5522">
                  <c:v>512.699951171875</c:v>
                </c:pt>
                <c:pt idx="5523">
                  <c:v>512.7999877929685</c:v>
                </c:pt>
                <c:pt idx="5524">
                  <c:v>512.8999633789062</c:v>
                </c:pt>
                <c:pt idx="5525">
                  <c:v>513.0</c:v>
                </c:pt>
                <c:pt idx="5526">
                  <c:v>513.0999755859374</c:v>
                </c:pt>
                <c:pt idx="5527">
                  <c:v>513.199951171875</c:v>
                </c:pt>
                <c:pt idx="5528">
                  <c:v>513.2999877929685</c:v>
                </c:pt>
                <c:pt idx="5529">
                  <c:v>513.3999633789062</c:v>
                </c:pt>
                <c:pt idx="5530">
                  <c:v>513.5</c:v>
                </c:pt>
                <c:pt idx="5531">
                  <c:v>513.5999755859374</c:v>
                </c:pt>
                <c:pt idx="5532">
                  <c:v>513.699951171875</c:v>
                </c:pt>
                <c:pt idx="5533">
                  <c:v>513.7999877929685</c:v>
                </c:pt>
                <c:pt idx="5534">
                  <c:v>513.8999633789062</c:v>
                </c:pt>
                <c:pt idx="5535">
                  <c:v>514.0</c:v>
                </c:pt>
                <c:pt idx="5536">
                  <c:v>514.0999755859374</c:v>
                </c:pt>
                <c:pt idx="5537">
                  <c:v>514.199951171875</c:v>
                </c:pt>
                <c:pt idx="5538">
                  <c:v>514.2999877929685</c:v>
                </c:pt>
                <c:pt idx="5539">
                  <c:v>514.3999633789062</c:v>
                </c:pt>
                <c:pt idx="5540">
                  <c:v>514.5</c:v>
                </c:pt>
                <c:pt idx="5541">
                  <c:v>514.5999755859374</c:v>
                </c:pt>
                <c:pt idx="5542">
                  <c:v>514.699951171875</c:v>
                </c:pt>
                <c:pt idx="5543">
                  <c:v>514.7999877929685</c:v>
                </c:pt>
                <c:pt idx="5544">
                  <c:v>514.8999633789062</c:v>
                </c:pt>
                <c:pt idx="5545">
                  <c:v>515.0</c:v>
                </c:pt>
                <c:pt idx="5546">
                  <c:v>515.0999755859374</c:v>
                </c:pt>
                <c:pt idx="5547">
                  <c:v>515.199951171875</c:v>
                </c:pt>
                <c:pt idx="5548">
                  <c:v>515.2999877929685</c:v>
                </c:pt>
                <c:pt idx="5549">
                  <c:v>515.3999633789062</c:v>
                </c:pt>
                <c:pt idx="5550">
                  <c:v>515.5</c:v>
                </c:pt>
                <c:pt idx="5551">
                  <c:v>515.5999755859374</c:v>
                </c:pt>
                <c:pt idx="5552">
                  <c:v>515.699951171875</c:v>
                </c:pt>
                <c:pt idx="5553">
                  <c:v>515.7999877929685</c:v>
                </c:pt>
                <c:pt idx="5554">
                  <c:v>515.8999633789062</c:v>
                </c:pt>
                <c:pt idx="5555">
                  <c:v>516.0</c:v>
                </c:pt>
                <c:pt idx="5556">
                  <c:v>516.0999755859374</c:v>
                </c:pt>
                <c:pt idx="5557">
                  <c:v>516.199951171875</c:v>
                </c:pt>
                <c:pt idx="5558">
                  <c:v>516.2999877929685</c:v>
                </c:pt>
                <c:pt idx="5559">
                  <c:v>516.3999633789062</c:v>
                </c:pt>
                <c:pt idx="5560">
                  <c:v>516.5</c:v>
                </c:pt>
                <c:pt idx="5561">
                  <c:v>516.5999755859374</c:v>
                </c:pt>
                <c:pt idx="5562">
                  <c:v>516.699951171875</c:v>
                </c:pt>
                <c:pt idx="5563">
                  <c:v>516.7999877929685</c:v>
                </c:pt>
                <c:pt idx="5564">
                  <c:v>516.8999633789062</c:v>
                </c:pt>
                <c:pt idx="5565">
                  <c:v>517.0</c:v>
                </c:pt>
                <c:pt idx="5566">
                  <c:v>517.0999755859374</c:v>
                </c:pt>
                <c:pt idx="5567">
                  <c:v>517.199951171875</c:v>
                </c:pt>
                <c:pt idx="5568">
                  <c:v>517.2999877929685</c:v>
                </c:pt>
                <c:pt idx="5569">
                  <c:v>517.3999633789062</c:v>
                </c:pt>
                <c:pt idx="5570">
                  <c:v>517.5</c:v>
                </c:pt>
                <c:pt idx="5571">
                  <c:v>517.5999755859374</c:v>
                </c:pt>
                <c:pt idx="5572">
                  <c:v>517.699951171875</c:v>
                </c:pt>
                <c:pt idx="5573">
                  <c:v>517.7999877929685</c:v>
                </c:pt>
                <c:pt idx="5574">
                  <c:v>517.8999633789062</c:v>
                </c:pt>
                <c:pt idx="5575">
                  <c:v>518.0</c:v>
                </c:pt>
                <c:pt idx="5576">
                  <c:v>518.0999755859374</c:v>
                </c:pt>
                <c:pt idx="5577">
                  <c:v>518.199951171875</c:v>
                </c:pt>
                <c:pt idx="5578">
                  <c:v>518.2999877929685</c:v>
                </c:pt>
                <c:pt idx="5579">
                  <c:v>518.3999633789062</c:v>
                </c:pt>
                <c:pt idx="5580">
                  <c:v>518.5</c:v>
                </c:pt>
                <c:pt idx="5581">
                  <c:v>518.5999755859374</c:v>
                </c:pt>
                <c:pt idx="5582">
                  <c:v>518.699951171875</c:v>
                </c:pt>
                <c:pt idx="5583">
                  <c:v>518.7999877929685</c:v>
                </c:pt>
                <c:pt idx="5584">
                  <c:v>518.8999633789062</c:v>
                </c:pt>
                <c:pt idx="5585">
                  <c:v>519.0</c:v>
                </c:pt>
                <c:pt idx="5586">
                  <c:v>519.0999755859374</c:v>
                </c:pt>
                <c:pt idx="5587">
                  <c:v>519.199951171875</c:v>
                </c:pt>
                <c:pt idx="5588">
                  <c:v>519.2999877929685</c:v>
                </c:pt>
                <c:pt idx="5589">
                  <c:v>519.3999633789062</c:v>
                </c:pt>
                <c:pt idx="5590">
                  <c:v>519.5</c:v>
                </c:pt>
                <c:pt idx="5591">
                  <c:v>519.5999755859374</c:v>
                </c:pt>
                <c:pt idx="5592">
                  <c:v>519.699951171875</c:v>
                </c:pt>
                <c:pt idx="5593">
                  <c:v>519.7999877929685</c:v>
                </c:pt>
                <c:pt idx="5594">
                  <c:v>519.8999633789062</c:v>
                </c:pt>
                <c:pt idx="5595">
                  <c:v>520.0</c:v>
                </c:pt>
                <c:pt idx="5596">
                  <c:v>520.0999755859374</c:v>
                </c:pt>
                <c:pt idx="5597">
                  <c:v>520.199951171875</c:v>
                </c:pt>
                <c:pt idx="5598">
                  <c:v>520.2999877929685</c:v>
                </c:pt>
                <c:pt idx="5599">
                  <c:v>520.3999633789062</c:v>
                </c:pt>
                <c:pt idx="5600">
                  <c:v>520.5</c:v>
                </c:pt>
                <c:pt idx="5601">
                  <c:v>520.5999755859374</c:v>
                </c:pt>
                <c:pt idx="5602">
                  <c:v>520.699951171875</c:v>
                </c:pt>
                <c:pt idx="5603">
                  <c:v>520.7999877929685</c:v>
                </c:pt>
                <c:pt idx="5604">
                  <c:v>520.8999633789062</c:v>
                </c:pt>
                <c:pt idx="5605">
                  <c:v>521.0</c:v>
                </c:pt>
                <c:pt idx="5606">
                  <c:v>521.0999755859374</c:v>
                </c:pt>
                <c:pt idx="5607">
                  <c:v>521.199951171875</c:v>
                </c:pt>
                <c:pt idx="5608">
                  <c:v>521.2999877929685</c:v>
                </c:pt>
                <c:pt idx="5609">
                  <c:v>521.3999633789062</c:v>
                </c:pt>
                <c:pt idx="5610">
                  <c:v>521.5</c:v>
                </c:pt>
                <c:pt idx="5611">
                  <c:v>521.5999755859374</c:v>
                </c:pt>
                <c:pt idx="5612">
                  <c:v>521.699951171875</c:v>
                </c:pt>
                <c:pt idx="5613">
                  <c:v>521.7999877929685</c:v>
                </c:pt>
                <c:pt idx="5614">
                  <c:v>521.8999633789062</c:v>
                </c:pt>
                <c:pt idx="5615">
                  <c:v>522.0</c:v>
                </c:pt>
                <c:pt idx="5616">
                  <c:v>522.0999755859374</c:v>
                </c:pt>
                <c:pt idx="5617">
                  <c:v>522.199951171875</c:v>
                </c:pt>
                <c:pt idx="5618">
                  <c:v>522.2999877929685</c:v>
                </c:pt>
                <c:pt idx="5619">
                  <c:v>522.3999633789062</c:v>
                </c:pt>
                <c:pt idx="5620">
                  <c:v>522.5</c:v>
                </c:pt>
                <c:pt idx="5621">
                  <c:v>522.5999755859374</c:v>
                </c:pt>
                <c:pt idx="5622">
                  <c:v>522.699951171875</c:v>
                </c:pt>
                <c:pt idx="5623">
                  <c:v>522.7999877929685</c:v>
                </c:pt>
                <c:pt idx="5624">
                  <c:v>522.8999633789062</c:v>
                </c:pt>
                <c:pt idx="5625">
                  <c:v>523.0</c:v>
                </c:pt>
                <c:pt idx="5626">
                  <c:v>523.0999755859374</c:v>
                </c:pt>
                <c:pt idx="5627">
                  <c:v>523.199951171875</c:v>
                </c:pt>
                <c:pt idx="5628">
                  <c:v>523.2999877929685</c:v>
                </c:pt>
                <c:pt idx="5629">
                  <c:v>523.3999633789062</c:v>
                </c:pt>
                <c:pt idx="5630">
                  <c:v>523.5</c:v>
                </c:pt>
                <c:pt idx="5631">
                  <c:v>523.5999755859374</c:v>
                </c:pt>
                <c:pt idx="5632">
                  <c:v>523.699951171875</c:v>
                </c:pt>
                <c:pt idx="5633">
                  <c:v>523.7999877929685</c:v>
                </c:pt>
                <c:pt idx="5634">
                  <c:v>523.8999633789062</c:v>
                </c:pt>
                <c:pt idx="5635">
                  <c:v>524.0</c:v>
                </c:pt>
                <c:pt idx="5636">
                  <c:v>524.0999755859374</c:v>
                </c:pt>
                <c:pt idx="5637">
                  <c:v>524.199951171875</c:v>
                </c:pt>
                <c:pt idx="5638">
                  <c:v>524.2999877929685</c:v>
                </c:pt>
                <c:pt idx="5639">
                  <c:v>524.3999633789062</c:v>
                </c:pt>
                <c:pt idx="5640">
                  <c:v>524.5</c:v>
                </c:pt>
                <c:pt idx="5641">
                  <c:v>524.5999755859374</c:v>
                </c:pt>
                <c:pt idx="5642">
                  <c:v>524.699951171875</c:v>
                </c:pt>
                <c:pt idx="5643">
                  <c:v>524.7999877929685</c:v>
                </c:pt>
                <c:pt idx="5644">
                  <c:v>524.8999633789062</c:v>
                </c:pt>
                <c:pt idx="5645">
                  <c:v>525.0</c:v>
                </c:pt>
                <c:pt idx="5646">
                  <c:v>525.0999755859374</c:v>
                </c:pt>
                <c:pt idx="5647">
                  <c:v>525.199951171875</c:v>
                </c:pt>
                <c:pt idx="5648">
                  <c:v>525.2999877929685</c:v>
                </c:pt>
                <c:pt idx="5649">
                  <c:v>525.3999633789062</c:v>
                </c:pt>
                <c:pt idx="5650">
                  <c:v>525.5</c:v>
                </c:pt>
                <c:pt idx="5651">
                  <c:v>525.5999755859374</c:v>
                </c:pt>
                <c:pt idx="5652">
                  <c:v>525.699951171875</c:v>
                </c:pt>
                <c:pt idx="5653">
                  <c:v>525.7999877929685</c:v>
                </c:pt>
                <c:pt idx="5654">
                  <c:v>525.8999633789062</c:v>
                </c:pt>
                <c:pt idx="5655">
                  <c:v>526.0</c:v>
                </c:pt>
                <c:pt idx="5656">
                  <c:v>526.0999755859374</c:v>
                </c:pt>
                <c:pt idx="5657">
                  <c:v>526.199951171875</c:v>
                </c:pt>
                <c:pt idx="5658">
                  <c:v>526.2999877929685</c:v>
                </c:pt>
                <c:pt idx="5659">
                  <c:v>526.3999633789062</c:v>
                </c:pt>
                <c:pt idx="5660">
                  <c:v>526.5</c:v>
                </c:pt>
                <c:pt idx="5661">
                  <c:v>526.5999755859374</c:v>
                </c:pt>
                <c:pt idx="5662">
                  <c:v>526.699951171875</c:v>
                </c:pt>
                <c:pt idx="5663">
                  <c:v>526.7999877929685</c:v>
                </c:pt>
                <c:pt idx="5664">
                  <c:v>526.8999633789062</c:v>
                </c:pt>
                <c:pt idx="5665">
                  <c:v>527.0</c:v>
                </c:pt>
                <c:pt idx="5666">
                  <c:v>527.0999755859374</c:v>
                </c:pt>
                <c:pt idx="5667">
                  <c:v>527.199951171875</c:v>
                </c:pt>
                <c:pt idx="5668">
                  <c:v>527.2999877929685</c:v>
                </c:pt>
                <c:pt idx="5669">
                  <c:v>527.3999633789062</c:v>
                </c:pt>
                <c:pt idx="5670">
                  <c:v>527.5</c:v>
                </c:pt>
                <c:pt idx="5671">
                  <c:v>527.5999755859374</c:v>
                </c:pt>
                <c:pt idx="5672">
                  <c:v>527.699951171875</c:v>
                </c:pt>
                <c:pt idx="5673">
                  <c:v>527.7999877929685</c:v>
                </c:pt>
                <c:pt idx="5674">
                  <c:v>527.8999633789062</c:v>
                </c:pt>
                <c:pt idx="5675">
                  <c:v>528.0</c:v>
                </c:pt>
                <c:pt idx="5676">
                  <c:v>528.0999755859374</c:v>
                </c:pt>
                <c:pt idx="5677">
                  <c:v>528.199951171875</c:v>
                </c:pt>
                <c:pt idx="5678">
                  <c:v>528.2999877929685</c:v>
                </c:pt>
                <c:pt idx="5679">
                  <c:v>528.3999633789062</c:v>
                </c:pt>
                <c:pt idx="5680">
                  <c:v>528.5</c:v>
                </c:pt>
                <c:pt idx="5681">
                  <c:v>528.5999755859374</c:v>
                </c:pt>
                <c:pt idx="5682">
                  <c:v>528.699951171875</c:v>
                </c:pt>
                <c:pt idx="5683">
                  <c:v>528.7999877929685</c:v>
                </c:pt>
                <c:pt idx="5684">
                  <c:v>528.8999633789062</c:v>
                </c:pt>
                <c:pt idx="5685">
                  <c:v>529.0</c:v>
                </c:pt>
                <c:pt idx="5686">
                  <c:v>529.0999755859374</c:v>
                </c:pt>
                <c:pt idx="5687">
                  <c:v>529.199951171875</c:v>
                </c:pt>
                <c:pt idx="5688">
                  <c:v>529.2999877929685</c:v>
                </c:pt>
                <c:pt idx="5689">
                  <c:v>529.3999633789062</c:v>
                </c:pt>
                <c:pt idx="5690">
                  <c:v>529.5</c:v>
                </c:pt>
                <c:pt idx="5691">
                  <c:v>529.5999755859374</c:v>
                </c:pt>
                <c:pt idx="5692">
                  <c:v>529.699951171875</c:v>
                </c:pt>
                <c:pt idx="5693">
                  <c:v>529.7999877929685</c:v>
                </c:pt>
                <c:pt idx="5694">
                  <c:v>529.8999633789062</c:v>
                </c:pt>
                <c:pt idx="5695">
                  <c:v>530.0</c:v>
                </c:pt>
                <c:pt idx="5696">
                  <c:v>530.0999755859374</c:v>
                </c:pt>
                <c:pt idx="5697">
                  <c:v>530.199951171875</c:v>
                </c:pt>
                <c:pt idx="5698">
                  <c:v>530.2999877929685</c:v>
                </c:pt>
                <c:pt idx="5699">
                  <c:v>530.3999633789062</c:v>
                </c:pt>
                <c:pt idx="5700">
                  <c:v>530.5</c:v>
                </c:pt>
                <c:pt idx="5701">
                  <c:v>530.5999755859374</c:v>
                </c:pt>
                <c:pt idx="5702">
                  <c:v>530.699951171875</c:v>
                </c:pt>
                <c:pt idx="5703">
                  <c:v>530.7999877929685</c:v>
                </c:pt>
                <c:pt idx="5704">
                  <c:v>530.8999633789062</c:v>
                </c:pt>
                <c:pt idx="5705">
                  <c:v>531.0</c:v>
                </c:pt>
                <c:pt idx="5706">
                  <c:v>531.0999755859374</c:v>
                </c:pt>
                <c:pt idx="5707">
                  <c:v>531.199951171875</c:v>
                </c:pt>
                <c:pt idx="5708">
                  <c:v>531.2999877929685</c:v>
                </c:pt>
                <c:pt idx="5709">
                  <c:v>531.3999633789062</c:v>
                </c:pt>
                <c:pt idx="5710">
                  <c:v>531.5</c:v>
                </c:pt>
                <c:pt idx="5711">
                  <c:v>531.5999755859374</c:v>
                </c:pt>
                <c:pt idx="5712">
                  <c:v>531.699951171875</c:v>
                </c:pt>
                <c:pt idx="5713">
                  <c:v>531.7999877929685</c:v>
                </c:pt>
                <c:pt idx="5714">
                  <c:v>531.8999633789062</c:v>
                </c:pt>
                <c:pt idx="5715">
                  <c:v>532.0</c:v>
                </c:pt>
                <c:pt idx="5716">
                  <c:v>532.0999755859374</c:v>
                </c:pt>
                <c:pt idx="5717">
                  <c:v>532.199951171875</c:v>
                </c:pt>
                <c:pt idx="5718">
                  <c:v>532.2999877929685</c:v>
                </c:pt>
                <c:pt idx="5719">
                  <c:v>532.3999633789062</c:v>
                </c:pt>
                <c:pt idx="5720">
                  <c:v>532.5</c:v>
                </c:pt>
                <c:pt idx="5721">
                  <c:v>532.5999755859374</c:v>
                </c:pt>
                <c:pt idx="5722">
                  <c:v>532.699951171875</c:v>
                </c:pt>
                <c:pt idx="5723">
                  <c:v>532.7999877929685</c:v>
                </c:pt>
                <c:pt idx="5724">
                  <c:v>532.8999633789062</c:v>
                </c:pt>
                <c:pt idx="5725">
                  <c:v>533.0</c:v>
                </c:pt>
                <c:pt idx="5726">
                  <c:v>533.0999755859374</c:v>
                </c:pt>
                <c:pt idx="5727">
                  <c:v>533.199951171875</c:v>
                </c:pt>
                <c:pt idx="5728">
                  <c:v>533.2999877929685</c:v>
                </c:pt>
                <c:pt idx="5729">
                  <c:v>533.3999633789062</c:v>
                </c:pt>
                <c:pt idx="5730">
                  <c:v>533.5</c:v>
                </c:pt>
                <c:pt idx="5731">
                  <c:v>533.5999755859374</c:v>
                </c:pt>
                <c:pt idx="5732">
                  <c:v>533.699951171875</c:v>
                </c:pt>
                <c:pt idx="5733">
                  <c:v>533.7999877929685</c:v>
                </c:pt>
                <c:pt idx="5734">
                  <c:v>533.8999633789062</c:v>
                </c:pt>
                <c:pt idx="5735">
                  <c:v>534.0</c:v>
                </c:pt>
                <c:pt idx="5736">
                  <c:v>534.0999755859374</c:v>
                </c:pt>
                <c:pt idx="5737">
                  <c:v>534.199951171875</c:v>
                </c:pt>
                <c:pt idx="5738">
                  <c:v>534.2999877929685</c:v>
                </c:pt>
                <c:pt idx="5739">
                  <c:v>534.3999633789062</c:v>
                </c:pt>
                <c:pt idx="5740">
                  <c:v>534.5</c:v>
                </c:pt>
                <c:pt idx="5741">
                  <c:v>534.5999755859374</c:v>
                </c:pt>
                <c:pt idx="5742">
                  <c:v>534.699951171875</c:v>
                </c:pt>
                <c:pt idx="5743">
                  <c:v>534.7999877929685</c:v>
                </c:pt>
                <c:pt idx="5744">
                  <c:v>534.8999633789062</c:v>
                </c:pt>
                <c:pt idx="5745">
                  <c:v>535.0</c:v>
                </c:pt>
                <c:pt idx="5746">
                  <c:v>535.0999755859374</c:v>
                </c:pt>
                <c:pt idx="5747">
                  <c:v>535.199951171875</c:v>
                </c:pt>
                <c:pt idx="5748">
                  <c:v>535.2999877929685</c:v>
                </c:pt>
                <c:pt idx="5749">
                  <c:v>535.3999633789062</c:v>
                </c:pt>
                <c:pt idx="5750">
                  <c:v>535.5</c:v>
                </c:pt>
                <c:pt idx="5751">
                  <c:v>535.5999755859374</c:v>
                </c:pt>
                <c:pt idx="5752">
                  <c:v>535.699951171875</c:v>
                </c:pt>
                <c:pt idx="5753">
                  <c:v>535.7999877929685</c:v>
                </c:pt>
                <c:pt idx="5754">
                  <c:v>535.8999633789062</c:v>
                </c:pt>
                <c:pt idx="5755">
                  <c:v>536.0</c:v>
                </c:pt>
                <c:pt idx="5756">
                  <c:v>536.0999755859374</c:v>
                </c:pt>
                <c:pt idx="5757">
                  <c:v>536.199951171875</c:v>
                </c:pt>
                <c:pt idx="5758">
                  <c:v>536.2999877929685</c:v>
                </c:pt>
                <c:pt idx="5759">
                  <c:v>536.3999633789062</c:v>
                </c:pt>
                <c:pt idx="5760">
                  <c:v>536.5</c:v>
                </c:pt>
                <c:pt idx="5761">
                  <c:v>536.5999755859374</c:v>
                </c:pt>
                <c:pt idx="5762">
                  <c:v>536.699951171875</c:v>
                </c:pt>
                <c:pt idx="5763">
                  <c:v>536.7999877929685</c:v>
                </c:pt>
                <c:pt idx="5764">
                  <c:v>536.8999633789062</c:v>
                </c:pt>
                <c:pt idx="5765">
                  <c:v>537.0</c:v>
                </c:pt>
                <c:pt idx="5766">
                  <c:v>537.0999755859374</c:v>
                </c:pt>
                <c:pt idx="5767">
                  <c:v>537.199951171875</c:v>
                </c:pt>
                <c:pt idx="5768">
                  <c:v>537.2999877929685</c:v>
                </c:pt>
                <c:pt idx="5769">
                  <c:v>537.3999633789062</c:v>
                </c:pt>
                <c:pt idx="5770">
                  <c:v>537.5</c:v>
                </c:pt>
                <c:pt idx="5771">
                  <c:v>537.5999755859374</c:v>
                </c:pt>
                <c:pt idx="5772">
                  <c:v>537.699951171875</c:v>
                </c:pt>
                <c:pt idx="5773">
                  <c:v>537.7999877929685</c:v>
                </c:pt>
                <c:pt idx="5774">
                  <c:v>537.8999633789062</c:v>
                </c:pt>
                <c:pt idx="5775">
                  <c:v>538.0</c:v>
                </c:pt>
                <c:pt idx="5776">
                  <c:v>538.0999755859374</c:v>
                </c:pt>
                <c:pt idx="5777">
                  <c:v>538.199951171875</c:v>
                </c:pt>
                <c:pt idx="5778">
                  <c:v>538.2999877929685</c:v>
                </c:pt>
                <c:pt idx="5779">
                  <c:v>538.3999633789062</c:v>
                </c:pt>
                <c:pt idx="5780">
                  <c:v>538.5</c:v>
                </c:pt>
                <c:pt idx="5781">
                  <c:v>538.5999755859374</c:v>
                </c:pt>
                <c:pt idx="5782">
                  <c:v>538.699951171875</c:v>
                </c:pt>
                <c:pt idx="5783">
                  <c:v>538.7999877929685</c:v>
                </c:pt>
                <c:pt idx="5784">
                  <c:v>538.8999633789062</c:v>
                </c:pt>
                <c:pt idx="5785">
                  <c:v>539.0</c:v>
                </c:pt>
                <c:pt idx="5786">
                  <c:v>539.0999755859374</c:v>
                </c:pt>
                <c:pt idx="5787">
                  <c:v>539.199951171875</c:v>
                </c:pt>
                <c:pt idx="5788">
                  <c:v>539.2999877929685</c:v>
                </c:pt>
                <c:pt idx="5789">
                  <c:v>539.3999633789062</c:v>
                </c:pt>
                <c:pt idx="5790">
                  <c:v>539.5</c:v>
                </c:pt>
                <c:pt idx="5791">
                  <c:v>539.5999755859374</c:v>
                </c:pt>
                <c:pt idx="5792">
                  <c:v>539.699951171875</c:v>
                </c:pt>
                <c:pt idx="5793">
                  <c:v>539.7999877929685</c:v>
                </c:pt>
                <c:pt idx="5794">
                  <c:v>539.8999633789062</c:v>
                </c:pt>
                <c:pt idx="5795">
                  <c:v>540.0</c:v>
                </c:pt>
                <c:pt idx="5796">
                  <c:v>540.0999755859374</c:v>
                </c:pt>
                <c:pt idx="5797">
                  <c:v>540.199951171875</c:v>
                </c:pt>
                <c:pt idx="5798">
                  <c:v>540.2999877929685</c:v>
                </c:pt>
                <c:pt idx="5799">
                  <c:v>540.3999633789062</c:v>
                </c:pt>
                <c:pt idx="5800">
                  <c:v>540.5</c:v>
                </c:pt>
                <c:pt idx="5801">
                  <c:v>540.5999755859374</c:v>
                </c:pt>
                <c:pt idx="5802">
                  <c:v>540.699951171875</c:v>
                </c:pt>
                <c:pt idx="5803">
                  <c:v>540.7999877929685</c:v>
                </c:pt>
                <c:pt idx="5804">
                  <c:v>540.8999633789062</c:v>
                </c:pt>
                <c:pt idx="5805">
                  <c:v>541.0</c:v>
                </c:pt>
                <c:pt idx="5806">
                  <c:v>541.0999755859374</c:v>
                </c:pt>
                <c:pt idx="5807">
                  <c:v>541.199951171875</c:v>
                </c:pt>
                <c:pt idx="5808">
                  <c:v>541.2999877929685</c:v>
                </c:pt>
                <c:pt idx="5809">
                  <c:v>541.3999633789062</c:v>
                </c:pt>
                <c:pt idx="5810">
                  <c:v>541.5</c:v>
                </c:pt>
                <c:pt idx="5811">
                  <c:v>541.5999755859374</c:v>
                </c:pt>
                <c:pt idx="5812">
                  <c:v>541.699951171875</c:v>
                </c:pt>
                <c:pt idx="5813">
                  <c:v>541.7999877929685</c:v>
                </c:pt>
                <c:pt idx="5814">
                  <c:v>541.8999633789062</c:v>
                </c:pt>
                <c:pt idx="5815">
                  <c:v>542.0</c:v>
                </c:pt>
                <c:pt idx="5816">
                  <c:v>542.0999755859374</c:v>
                </c:pt>
                <c:pt idx="5817">
                  <c:v>542.199951171875</c:v>
                </c:pt>
                <c:pt idx="5818">
                  <c:v>542.2999877929685</c:v>
                </c:pt>
                <c:pt idx="5819">
                  <c:v>542.3999633789062</c:v>
                </c:pt>
                <c:pt idx="5820">
                  <c:v>542.5</c:v>
                </c:pt>
                <c:pt idx="5821">
                  <c:v>542.5999755859374</c:v>
                </c:pt>
                <c:pt idx="5822">
                  <c:v>542.699951171875</c:v>
                </c:pt>
                <c:pt idx="5823">
                  <c:v>542.7999877929685</c:v>
                </c:pt>
                <c:pt idx="5824">
                  <c:v>542.8999633789062</c:v>
                </c:pt>
                <c:pt idx="5825">
                  <c:v>543.0</c:v>
                </c:pt>
                <c:pt idx="5826">
                  <c:v>543.0999755859374</c:v>
                </c:pt>
                <c:pt idx="5827">
                  <c:v>543.199951171875</c:v>
                </c:pt>
                <c:pt idx="5828">
                  <c:v>543.2999877929685</c:v>
                </c:pt>
                <c:pt idx="5829">
                  <c:v>543.3999633789062</c:v>
                </c:pt>
                <c:pt idx="5830">
                  <c:v>543.5</c:v>
                </c:pt>
                <c:pt idx="5831">
                  <c:v>543.5999755859374</c:v>
                </c:pt>
                <c:pt idx="5832">
                  <c:v>543.699951171875</c:v>
                </c:pt>
                <c:pt idx="5833">
                  <c:v>543.7999877929685</c:v>
                </c:pt>
                <c:pt idx="5834">
                  <c:v>543.8999633789062</c:v>
                </c:pt>
                <c:pt idx="5835">
                  <c:v>544.0</c:v>
                </c:pt>
                <c:pt idx="5836">
                  <c:v>544.0999755859374</c:v>
                </c:pt>
                <c:pt idx="5837">
                  <c:v>544.199951171875</c:v>
                </c:pt>
                <c:pt idx="5838">
                  <c:v>544.2999877929685</c:v>
                </c:pt>
                <c:pt idx="5839">
                  <c:v>544.3999633789062</c:v>
                </c:pt>
                <c:pt idx="5840">
                  <c:v>544.5</c:v>
                </c:pt>
                <c:pt idx="5841">
                  <c:v>544.5999755859374</c:v>
                </c:pt>
                <c:pt idx="5842">
                  <c:v>544.699951171875</c:v>
                </c:pt>
                <c:pt idx="5843">
                  <c:v>544.7999877929685</c:v>
                </c:pt>
                <c:pt idx="5844">
                  <c:v>544.8999633789062</c:v>
                </c:pt>
                <c:pt idx="5845">
                  <c:v>545.0</c:v>
                </c:pt>
                <c:pt idx="5846">
                  <c:v>545.0999755859374</c:v>
                </c:pt>
                <c:pt idx="5847">
                  <c:v>545.199951171875</c:v>
                </c:pt>
                <c:pt idx="5848">
                  <c:v>545.2999877929685</c:v>
                </c:pt>
                <c:pt idx="5849">
                  <c:v>545.3999633789062</c:v>
                </c:pt>
                <c:pt idx="5850">
                  <c:v>545.5</c:v>
                </c:pt>
                <c:pt idx="5851">
                  <c:v>545.5999755859374</c:v>
                </c:pt>
                <c:pt idx="5852">
                  <c:v>545.699951171875</c:v>
                </c:pt>
                <c:pt idx="5853">
                  <c:v>545.7999877929685</c:v>
                </c:pt>
                <c:pt idx="5854">
                  <c:v>545.8999633789062</c:v>
                </c:pt>
                <c:pt idx="5855">
                  <c:v>546.0</c:v>
                </c:pt>
                <c:pt idx="5856">
                  <c:v>546.0999755859374</c:v>
                </c:pt>
                <c:pt idx="5857">
                  <c:v>546.199951171875</c:v>
                </c:pt>
                <c:pt idx="5858">
                  <c:v>546.2999877929685</c:v>
                </c:pt>
                <c:pt idx="5859">
                  <c:v>546.3999633789062</c:v>
                </c:pt>
                <c:pt idx="5860">
                  <c:v>546.5</c:v>
                </c:pt>
                <c:pt idx="5861">
                  <c:v>546.5999755859374</c:v>
                </c:pt>
                <c:pt idx="5862">
                  <c:v>546.699951171875</c:v>
                </c:pt>
                <c:pt idx="5863">
                  <c:v>546.7999877929685</c:v>
                </c:pt>
                <c:pt idx="5864">
                  <c:v>546.8999633789062</c:v>
                </c:pt>
                <c:pt idx="5865">
                  <c:v>547.0</c:v>
                </c:pt>
                <c:pt idx="5866">
                  <c:v>547.0999755859374</c:v>
                </c:pt>
                <c:pt idx="5867">
                  <c:v>547.199951171875</c:v>
                </c:pt>
                <c:pt idx="5868">
                  <c:v>547.2999877929685</c:v>
                </c:pt>
                <c:pt idx="5869">
                  <c:v>547.3999633789062</c:v>
                </c:pt>
                <c:pt idx="5870">
                  <c:v>547.5</c:v>
                </c:pt>
                <c:pt idx="5871">
                  <c:v>547.5999755859374</c:v>
                </c:pt>
                <c:pt idx="5872">
                  <c:v>547.699951171875</c:v>
                </c:pt>
                <c:pt idx="5873">
                  <c:v>547.7999877929685</c:v>
                </c:pt>
                <c:pt idx="5874">
                  <c:v>547.8999633789062</c:v>
                </c:pt>
                <c:pt idx="5875">
                  <c:v>548.0</c:v>
                </c:pt>
                <c:pt idx="5876">
                  <c:v>548.0999755859374</c:v>
                </c:pt>
                <c:pt idx="5877">
                  <c:v>548.199951171875</c:v>
                </c:pt>
                <c:pt idx="5878">
                  <c:v>548.2999877929685</c:v>
                </c:pt>
                <c:pt idx="5879">
                  <c:v>548.3999633789062</c:v>
                </c:pt>
                <c:pt idx="5880">
                  <c:v>548.5</c:v>
                </c:pt>
                <c:pt idx="5881">
                  <c:v>548.5999755859374</c:v>
                </c:pt>
                <c:pt idx="5882">
                  <c:v>548.699951171875</c:v>
                </c:pt>
                <c:pt idx="5883">
                  <c:v>548.7999877929685</c:v>
                </c:pt>
                <c:pt idx="5884">
                  <c:v>548.8999633789062</c:v>
                </c:pt>
                <c:pt idx="5885">
                  <c:v>549.0</c:v>
                </c:pt>
                <c:pt idx="5886">
                  <c:v>549.0999755859374</c:v>
                </c:pt>
                <c:pt idx="5887">
                  <c:v>549.199951171875</c:v>
                </c:pt>
                <c:pt idx="5888">
                  <c:v>549.2999877929685</c:v>
                </c:pt>
                <c:pt idx="5889">
                  <c:v>549.3999633789062</c:v>
                </c:pt>
                <c:pt idx="5890">
                  <c:v>549.5</c:v>
                </c:pt>
                <c:pt idx="5891">
                  <c:v>549.5999755859374</c:v>
                </c:pt>
                <c:pt idx="5892">
                  <c:v>549.699951171875</c:v>
                </c:pt>
                <c:pt idx="5893">
                  <c:v>549.7999877929685</c:v>
                </c:pt>
                <c:pt idx="5894">
                  <c:v>549.8999633789062</c:v>
                </c:pt>
                <c:pt idx="5895">
                  <c:v>550.0</c:v>
                </c:pt>
                <c:pt idx="5896">
                  <c:v>550.0999755859374</c:v>
                </c:pt>
                <c:pt idx="5897">
                  <c:v>550.199951171875</c:v>
                </c:pt>
                <c:pt idx="5898">
                  <c:v>550.2999877929685</c:v>
                </c:pt>
                <c:pt idx="5899">
                  <c:v>550.3999633789062</c:v>
                </c:pt>
                <c:pt idx="5900">
                  <c:v>550.5</c:v>
                </c:pt>
                <c:pt idx="5901">
                  <c:v>550.5999755859374</c:v>
                </c:pt>
                <c:pt idx="5902">
                  <c:v>550.699951171875</c:v>
                </c:pt>
                <c:pt idx="5903">
                  <c:v>550.7999877929685</c:v>
                </c:pt>
                <c:pt idx="5904">
                  <c:v>550.8999633789062</c:v>
                </c:pt>
                <c:pt idx="5905">
                  <c:v>551.0</c:v>
                </c:pt>
                <c:pt idx="5906">
                  <c:v>551.0999755859374</c:v>
                </c:pt>
                <c:pt idx="5907">
                  <c:v>551.199951171875</c:v>
                </c:pt>
                <c:pt idx="5908">
                  <c:v>551.2999877929685</c:v>
                </c:pt>
                <c:pt idx="5909">
                  <c:v>551.3999633789062</c:v>
                </c:pt>
                <c:pt idx="5910">
                  <c:v>551.5</c:v>
                </c:pt>
                <c:pt idx="5911">
                  <c:v>551.5999755859374</c:v>
                </c:pt>
                <c:pt idx="5912">
                  <c:v>551.699951171875</c:v>
                </c:pt>
                <c:pt idx="5913">
                  <c:v>551.7999877929685</c:v>
                </c:pt>
                <c:pt idx="5914">
                  <c:v>551.8999633789062</c:v>
                </c:pt>
                <c:pt idx="5915">
                  <c:v>552.0</c:v>
                </c:pt>
                <c:pt idx="5916">
                  <c:v>552.0999755859374</c:v>
                </c:pt>
                <c:pt idx="5917">
                  <c:v>552.199951171875</c:v>
                </c:pt>
                <c:pt idx="5918">
                  <c:v>552.2999877929685</c:v>
                </c:pt>
                <c:pt idx="5919">
                  <c:v>552.3999633789062</c:v>
                </c:pt>
                <c:pt idx="5920">
                  <c:v>552.5</c:v>
                </c:pt>
                <c:pt idx="5921">
                  <c:v>552.5999755859374</c:v>
                </c:pt>
                <c:pt idx="5922">
                  <c:v>552.699951171875</c:v>
                </c:pt>
                <c:pt idx="5923">
                  <c:v>552.7999877929685</c:v>
                </c:pt>
                <c:pt idx="5924">
                  <c:v>552.8999633789062</c:v>
                </c:pt>
                <c:pt idx="5925">
                  <c:v>553.0</c:v>
                </c:pt>
                <c:pt idx="5926">
                  <c:v>553.0999755859374</c:v>
                </c:pt>
                <c:pt idx="5927">
                  <c:v>553.199951171875</c:v>
                </c:pt>
                <c:pt idx="5928">
                  <c:v>553.2999877929685</c:v>
                </c:pt>
                <c:pt idx="5929">
                  <c:v>553.3999633789062</c:v>
                </c:pt>
                <c:pt idx="5930">
                  <c:v>553.5</c:v>
                </c:pt>
                <c:pt idx="5931">
                  <c:v>553.5999755859374</c:v>
                </c:pt>
                <c:pt idx="5932">
                  <c:v>553.699951171875</c:v>
                </c:pt>
                <c:pt idx="5933">
                  <c:v>553.7999877929685</c:v>
                </c:pt>
                <c:pt idx="5934">
                  <c:v>553.8999633789062</c:v>
                </c:pt>
                <c:pt idx="5935">
                  <c:v>554.0</c:v>
                </c:pt>
                <c:pt idx="5936">
                  <c:v>554.0999755859374</c:v>
                </c:pt>
                <c:pt idx="5937">
                  <c:v>554.199951171875</c:v>
                </c:pt>
                <c:pt idx="5938">
                  <c:v>554.2999877929685</c:v>
                </c:pt>
                <c:pt idx="5939">
                  <c:v>554.3999633789062</c:v>
                </c:pt>
                <c:pt idx="5940">
                  <c:v>554.5</c:v>
                </c:pt>
                <c:pt idx="5941">
                  <c:v>554.5999755859374</c:v>
                </c:pt>
                <c:pt idx="5942">
                  <c:v>554.699951171875</c:v>
                </c:pt>
                <c:pt idx="5943">
                  <c:v>554.7999877929685</c:v>
                </c:pt>
                <c:pt idx="5944">
                  <c:v>554.8999633789062</c:v>
                </c:pt>
                <c:pt idx="5945">
                  <c:v>555.0</c:v>
                </c:pt>
                <c:pt idx="5946">
                  <c:v>555.0999755859374</c:v>
                </c:pt>
                <c:pt idx="5947">
                  <c:v>555.199951171875</c:v>
                </c:pt>
                <c:pt idx="5948">
                  <c:v>555.2999877929685</c:v>
                </c:pt>
                <c:pt idx="5949">
                  <c:v>555.3999633789062</c:v>
                </c:pt>
                <c:pt idx="5950">
                  <c:v>555.5</c:v>
                </c:pt>
                <c:pt idx="5951">
                  <c:v>555.5999755859374</c:v>
                </c:pt>
                <c:pt idx="5952">
                  <c:v>555.699951171875</c:v>
                </c:pt>
                <c:pt idx="5953">
                  <c:v>555.7999877929685</c:v>
                </c:pt>
                <c:pt idx="5954">
                  <c:v>555.8999633789062</c:v>
                </c:pt>
                <c:pt idx="5955">
                  <c:v>556.0</c:v>
                </c:pt>
                <c:pt idx="5956">
                  <c:v>556.0999755859374</c:v>
                </c:pt>
                <c:pt idx="5957">
                  <c:v>556.199951171875</c:v>
                </c:pt>
                <c:pt idx="5958">
                  <c:v>556.2999877929685</c:v>
                </c:pt>
                <c:pt idx="5959">
                  <c:v>556.3999633789062</c:v>
                </c:pt>
                <c:pt idx="5960">
                  <c:v>556.5</c:v>
                </c:pt>
                <c:pt idx="5961">
                  <c:v>556.5999755859374</c:v>
                </c:pt>
                <c:pt idx="5962">
                  <c:v>556.699951171875</c:v>
                </c:pt>
                <c:pt idx="5963">
                  <c:v>556.7999877929685</c:v>
                </c:pt>
                <c:pt idx="5964">
                  <c:v>556.8999633789062</c:v>
                </c:pt>
                <c:pt idx="5965">
                  <c:v>557.0</c:v>
                </c:pt>
                <c:pt idx="5966">
                  <c:v>557.0999755859374</c:v>
                </c:pt>
                <c:pt idx="5967">
                  <c:v>557.199951171875</c:v>
                </c:pt>
                <c:pt idx="5968">
                  <c:v>557.2999877929685</c:v>
                </c:pt>
                <c:pt idx="5969">
                  <c:v>557.3999633789062</c:v>
                </c:pt>
                <c:pt idx="5970">
                  <c:v>557.5</c:v>
                </c:pt>
                <c:pt idx="5971">
                  <c:v>557.5999755859374</c:v>
                </c:pt>
                <c:pt idx="5972">
                  <c:v>557.699951171875</c:v>
                </c:pt>
                <c:pt idx="5973">
                  <c:v>557.7999877929685</c:v>
                </c:pt>
                <c:pt idx="5974">
                  <c:v>557.8999633789062</c:v>
                </c:pt>
                <c:pt idx="5975">
                  <c:v>558.0</c:v>
                </c:pt>
                <c:pt idx="5976">
                  <c:v>558.0999755859374</c:v>
                </c:pt>
                <c:pt idx="5977">
                  <c:v>558.199951171875</c:v>
                </c:pt>
                <c:pt idx="5978">
                  <c:v>558.2999877929685</c:v>
                </c:pt>
                <c:pt idx="5979">
                  <c:v>558.3999633789062</c:v>
                </c:pt>
                <c:pt idx="5980">
                  <c:v>558.5</c:v>
                </c:pt>
                <c:pt idx="5981">
                  <c:v>558.5999755859374</c:v>
                </c:pt>
                <c:pt idx="5982">
                  <c:v>558.699951171875</c:v>
                </c:pt>
                <c:pt idx="5983">
                  <c:v>558.7999877929685</c:v>
                </c:pt>
                <c:pt idx="5984">
                  <c:v>558.8999633789062</c:v>
                </c:pt>
                <c:pt idx="5985">
                  <c:v>559.0</c:v>
                </c:pt>
                <c:pt idx="5986">
                  <c:v>559.0999755859374</c:v>
                </c:pt>
                <c:pt idx="5987">
                  <c:v>559.199951171875</c:v>
                </c:pt>
                <c:pt idx="5988">
                  <c:v>559.2999877929685</c:v>
                </c:pt>
                <c:pt idx="5989">
                  <c:v>559.3999633789062</c:v>
                </c:pt>
                <c:pt idx="5990">
                  <c:v>559.5</c:v>
                </c:pt>
                <c:pt idx="5991">
                  <c:v>559.5999755859374</c:v>
                </c:pt>
                <c:pt idx="5992">
                  <c:v>559.699951171875</c:v>
                </c:pt>
                <c:pt idx="5993">
                  <c:v>559.7999877929685</c:v>
                </c:pt>
                <c:pt idx="5994">
                  <c:v>559.8999633789062</c:v>
                </c:pt>
                <c:pt idx="5995">
                  <c:v>560.0</c:v>
                </c:pt>
                <c:pt idx="5996">
                  <c:v>560.0999755859374</c:v>
                </c:pt>
                <c:pt idx="5997">
                  <c:v>560.199951171875</c:v>
                </c:pt>
                <c:pt idx="5998">
                  <c:v>560.2999877929685</c:v>
                </c:pt>
                <c:pt idx="5999">
                  <c:v>560.3999633789062</c:v>
                </c:pt>
                <c:pt idx="6000">
                  <c:v>560.5</c:v>
                </c:pt>
                <c:pt idx="6001">
                  <c:v>560.5999755859374</c:v>
                </c:pt>
                <c:pt idx="6002">
                  <c:v>560.699951171875</c:v>
                </c:pt>
                <c:pt idx="6003">
                  <c:v>560.7999877929685</c:v>
                </c:pt>
                <c:pt idx="6004">
                  <c:v>560.8999633789062</c:v>
                </c:pt>
                <c:pt idx="6005">
                  <c:v>561.0</c:v>
                </c:pt>
                <c:pt idx="6006">
                  <c:v>561.0999755859374</c:v>
                </c:pt>
                <c:pt idx="6007">
                  <c:v>561.199951171875</c:v>
                </c:pt>
                <c:pt idx="6008">
                  <c:v>561.2999877929685</c:v>
                </c:pt>
                <c:pt idx="6009">
                  <c:v>561.3999633789062</c:v>
                </c:pt>
                <c:pt idx="6010">
                  <c:v>561.5</c:v>
                </c:pt>
                <c:pt idx="6011">
                  <c:v>561.5999755859374</c:v>
                </c:pt>
                <c:pt idx="6012">
                  <c:v>561.699951171875</c:v>
                </c:pt>
                <c:pt idx="6013">
                  <c:v>561.7999877929685</c:v>
                </c:pt>
                <c:pt idx="6014">
                  <c:v>561.8999633789062</c:v>
                </c:pt>
                <c:pt idx="6015">
                  <c:v>562.0</c:v>
                </c:pt>
                <c:pt idx="6016">
                  <c:v>562.0999755859374</c:v>
                </c:pt>
                <c:pt idx="6017">
                  <c:v>562.199951171875</c:v>
                </c:pt>
                <c:pt idx="6018">
                  <c:v>562.2999877929685</c:v>
                </c:pt>
                <c:pt idx="6019">
                  <c:v>562.3999633789062</c:v>
                </c:pt>
                <c:pt idx="6020">
                  <c:v>562.5</c:v>
                </c:pt>
                <c:pt idx="6021">
                  <c:v>562.5999755859374</c:v>
                </c:pt>
                <c:pt idx="6022">
                  <c:v>562.699951171875</c:v>
                </c:pt>
                <c:pt idx="6023">
                  <c:v>562.7999877929685</c:v>
                </c:pt>
                <c:pt idx="6024">
                  <c:v>562.8999633789062</c:v>
                </c:pt>
                <c:pt idx="6025">
                  <c:v>563.0</c:v>
                </c:pt>
                <c:pt idx="6026">
                  <c:v>563.0999755859374</c:v>
                </c:pt>
                <c:pt idx="6027">
                  <c:v>563.199951171875</c:v>
                </c:pt>
                <c:pt idx="6028">
                  <c:v>563.2999877929685</c:v>
                </c:pt>
                <c:pt idx="6029">
                  <c:v>563.3999633789062</c:v>
                </c:pt>
                <c:pt idx="6030">
                  <c:v>563.5</c:v>
                </c:pt>
                <c:pt idx="6031">
                  <c:v>563.5999755859374</c:v>
                </c:pt>
                <c:pt idx="6032">
                  <c:v>563.699951171875</c:v>
                </c:pt>
                <c:pt idx="6033">
                  <c:v>563.7999877929685</c:v>
                </c:pt>
                <c:pt idx="6034">
                  <c:v>563.8999633789062</c:v>
                </c:pt>
                <c:pt idx="6035">
                  <c:v>564.0</c:v>
                </c:pt>
                <c:pt idx="6036">
                  <c:v>564.0999755859374</c:v>
                </c:pt>
                <c:pt idx="6037">
                  <c:v>564.199951171875</c:v>
                </c:pt>
                <c:pt idx="6038">
                  <c:v>564.2999877929685</c:v>
                </c:pt>
                <c:pt idx="6039">
                  <c:v>564.3999633789062</c:v>
                </c:pt>
                <c:pt idx="6040">
                  <c:v>564.5</c:v>
                </c:pt>
                <c:pt idx="6041">
                  <c:v>564.5999755859374</c:v>
                </c:pt>
                <c:pt idx="6042">
                  <c:v>564.699951171875</c:v>
                </c:pt>
                <c:pt idx="6043">
                  <c:v>564.7999877929685</c:v>
                </c:pt>
                <c:pt idx="6044">
                  <c:v>564.8999633789062</c:v>
                </c:pt>
                <c:pt idx="6045">
                  <c:v>565.0</c:v>
                </c:pt>
                <c:pt idx="6046">
                  <c:v>565.0999755859374</c:v>
                </c:pt>
                <c:pt idx="6047">
                  <c:v>565.199951171875</c:v>
                </c:pt>
                <c:pt idx="6048">
                  <c:v>565.2999877929685</c:v>
                </c:pt>
                <c:pt idx="6049">
                  <c:v>565.3999633789062</c:v>
                </c:pt>
                <c:pt idx="6050">
                  <c:v>565.5</c:v>
                </c:pt>
                <c:pt idx="6051">
                  <c:v>565.5999755859374</c:v>
                </c:pt>
                <c:pt idx="6052">
                  <c:v>565.699951171875</c:v>
                </c:pt>
                <c:pt idx="6053">
                  <c:v>565.7999877929685</c:v>
                </c:pt>
                <c:pt idx="6054">
                  <c:v>565.8999633789062</c:v>
                </c:pt>
                <c:pt idx="6055">
                  <c:v>566.0</c:v>
                </c:pt>
                <c:pt idx="6056">
                  <c:v>566.0999755859374</c:v>
                </c:pt>
                <c:pt idx="6057">
                  <c:v>566.199951171875</c:v>
                </c:pt>
                <c:pt idx="6058">
                  <c:v>566.2999877929685</c:v>
                </c:pt>
                <c:pt idx="6059">
                  <c:v>566.3999633789062</c:v>
                </c:pt>
                <c:pt idx="6060">
                  <c:v>566.5</c:v>
                </c:pt>
                <c:pt idx="6061">
                  <c:v>566.5999755859374</c:v>
                </c:pt>
                <c:pt idx="6062">
                  <c:v>566.699951171875</c:v>
                </c:pt>
                <c:pt idx="6063">
                  <c:v>566.7999877929685</c:v>
                </c:pt>
                <c:pt idx="6064">
                  <c:v>566.8999633789062</c:v>
                </c:pt>
                <c:pt idx="6065">
                  <c:v>567.0</c:v>
                </c:pt>
                <c:pt idx="6066">
                  <c:v>567.0999755859374</c:v>
                </c:pt>
                <c:pt idx="6067">
                  <c:v>567.199951171875</c:v>
                </c:pt>
                <c:pt idx="6068">
                  <c:v>567.2999877929685</c:v>
                </c:pt>
                <c:pt idx="6069">
                  <c:v>567.3999633789062</c:v>
                </c:pt>
                <c:pt idx="6070">
                  <c:v>567.5</c:v>
                </c:pt>
                <c:pt idx="6071">
                  <c:v>567.5999755859374</c:v>
                </c:pt>
                <c:pt idx="6072">
                  <c:v>567.699951171875</c:v>
                </c:pt>
                <c:pt idx="6073">
                  <c:v>567.7999877929685</c:v>
                </c:pt>
                <c:pt idx="6074">
                  <c:v>567.8999633789062</c:v>
                </c:pt>
                <c:pt idx="6075">
                  <c:v>568.0</c:v>
                </c:pt>
                <c:pt idx="6076">
                  <c:v>568.0999755859374</c:v>
                </c:pt>
                <c:pt idx="6077">
                  <c:v>568.199951171875</c:v>
                </c:pt>
                <c:pt idx="6078">
                  <c:v>568.2999877929685</c:v>
                </c:pt>
                <c:pt idx="6079">
                  <c:v>568.3999633789062</c:v>
                </c:pt>
                <c:pt idx="6080">
                  <c:v>568.5</c:v>
                </c:pt>
                <c:pt idx="6081">
                  <c:v>568.5999755859374</c:v>
                </c:pt>
                <c:pt idx="6082">
                  <c:v>568.699951171875</c:v>
                </c:pt>
                <c:pt idx="6083">
                  <c:v>568.7999877929685</c:v>
                </c:pt>
                <c:pt idx="6084">
                  <c:v>568.8999633789062</c:v>
                </c:pt>
                <c:pt idx="6085">
                  <c:v>569.0</c:v>
                </c:pt>
                <c:pt idx="6086">
                  <c:v>569.0999755859374</c:v>
                </c:pt>
                <c:pt idx="6087">
                  <c:v>569.199951171875</c:v>
                </c:pt>
                <c:pt idx="6088">
                  <c:v>569.2999877929685</c:v>
                </c:pt>
                <c:pt idx="6089">
                  <c:v>569.3999633789062</c:v>
                </c:pt>
                <c:pt idx="6090">
                  <c:v>569.5</c:v>
                </c:pt>
                <c:pt idx="6091">
                  <c:v>569.5999755859374</c:v>
                </c:pt>
                <c:pt idx="6092">
                  <c:v>569.699951171875</c:v>
                </c:pt>
                <c:pt idx="6093">
                  <c:v>569.7999877929685</c:v>
                </c:pt>
                <c:pt idx="6094">
                  <c:v>569.8999633789062</c:v>
                </c:pt>
                <c:pt idx="6095">
                  <c:v>570.0</c:v>
                </c:pt>
                <c:pt idx="6096">
                  <c:v>570.0999755859374</c:v>
                </c:pt>
                <c:pt idx="6097">
                  <c:v>570.199951171875</c:v>
                </c:pt>
                <c:pt idx="6098">
                  <c:v>570.2999877929685</c:v>
                </c:pt>
                <c:pt idx="6099">
                  <c:v>570.3999633789062</c:v>
                </c:pt>
                <c:pt idx="6100">
                  <c:v>570.5</c:v>
                </c:pt>
                <c:pt idx="6101">
                  <c:v>570.5999755859374</c:v>
                </c:pt>
                <c:pt idx="6102">
                  <c:v>570.699951171875</c:v>
                </c:pt>
                <c:pt idx="6103">
                  <c:v>570.7999877929685</c:v>
                </c:pt>
                <c:pt idx="6104">
                  <c:v>570.8999633789062</c:v>
                </c:pt>
                <c:pt idx="6105">
                  <c:v>571.0</c:v>
                </c:pt>
                <c:pt idx="6106">
                  <c:v>571.0999755859374</c:v>
                </c:pt>
                <c:pt idx="6107">
                  <c:v>571.199951171875</c:v>
                </c:pt>
                <c:pt idx="6108">
                  <c:v>571.2999877929685</c:v>
                </c:pt>
                <c:pt idx="6109">
                  <c:v>571.3999633789062</c:v>
                </c:pt>
                <c:pt idx="6110">
                  <c:v>571.5</c:v>
                </c:pt>
                <c:pt idx="6111">
                  <c:v>571.5999755859374</c:v>
                </c:pt>
                <c:pt idx="6112">
                  <c:v>571.699951171875</c:v>
                </c:pt>
                <c:pt idx="6113">
                  <c:v>571.7999877929685</c:v>
                </c:pt>
                <c:pt idx="6114">
                  <c:v>571.8999633789062</c:v>
                </c:pt>
                <c:pt idx="6115">
                  <c:v>572.0</c:v>
                </c:pt>
                <c:pt idx="6116">
                  <c:v>572.0999755859374</c:v>
                </c:pt>
                <c:pt idx="6117">
                  <c:v>572.199951171875</c:v>
                </c:pt>
                <c:pt idx="6118">
                  <c:v>572.2999877929685</c:v>
                </c:pt>
                <c:pt idx="6119">
                  <c:v>572.3999633789062</c:v>
                </c:pt>
                <c:pt idx="6120">
                  <c:v>572.5</c:v>
                </c:pt>
                <c:pt idx="6121">
                  <c:v>572.5999755859374</c:v>
                </c:pt>
                <c:pt idx="6122">
                  <c:v>572.699951171875</c:v>
                </c:pt>
                <c:pt idx="6123">
                  <c:v>572.7999877929685</c:v>
                </c:pt>
                <c:pt idx="6124">
                  <c:v>572.8999633789062</c:v>
                </c:pt>
                <c:pt idx="6125">
                  <c:v>573.0</c:v>
                </c:pt>
                <c:pt idx="6126">
                  <c:v>573.0999755859374</c:v>
                </c:pt>
                <c:pt idx="6127">
                  <c:v>573.199951171875</c:v>
                </c:pt>
                <c:pt idx="6128">
                  <c:v>573.2999877929685</c:v>
                </c:pt>
                <c:pt idx="6129">
                  <c:v>573.3999633789062</c:v>
                </c:pt>
                <c:pt idx="6130">
                  <c:v>573.5</c:v>
                </c:pt>
                <c:pt idx="6131">
                  <c:v>573.5999755859374</c:v>
                </c:pt>
                <c:pt idx="6132">
                  <c:v>573.699951171875</c:v>
                </c:pt>
                <c:pt idx="6133">
                  <c:v>573.7999877929685</c:v>
                </c:pt>
                <c:pt idx="6134">
                  <c:v>573.8999633789062</c:v>
                </c:pt>
                <c:pt idx="6135">
                  <c:v>574.0</c:v>
                </c:pt>
                <c:pt idx="6136">
                  <c:v>574.0999755859374</c:v>
                </c:pt>
                <c:pt idx="6137">
                  <c:v>574.199951171875</c:v>
                </c:pt>
                <c:pt idx="6138">
                  <c:v>574.2999877929685</c:v>
                </c:pt>
                <c:pt idx="6139">
                  <c:v>574.3999633789062</c:v>
                </c:pt>
                <c:pt idx="6140">
                  <c:v>574.5</c:v>
                </c:pt>
                <c:pt idx="6141">
                  <c:v>574.5999755859374</c:v>
                </c:pt>
                <c:pt idx="6142">
                  <c:v>574.699951171875</c:v>
                </c:pt>
                <c:pt idx="6143">
                  <c:v>574.7999877929685</c:v>
                </c:pt>
                <c:pt idx="6144">
                  <c:v>574.8999633789062</c:v>
                </c:pt>
                <c:pt idx="6145">
                  <c:v>575.0</c:v>
                </c:pt>
                <c:pt idx="6146">
                  <c:v>575.0999755859374</c:v>
                </c:pt>
                <c:pt idx="6147">
                  <c:v>575.199951171875</c:v>
                </c:pt>
                <c:pt idx="6148">
                  <c:v>575.2999877929685</c:v>
                </c:pt>
                <c:pt idx="6149">
                  <c:v>575.3999633789062</c:v>
                </c:pt>
                <c:pt idx="6150">
                  <c:v>575.5</c:v>
                </c:pt>
                <c:pt idx="6151">
                  <c:v>575.5999755859374</c:v>
                </c:pt>
                <c:pt idx="6152">
                  <c:v>575.699951171875</c:v>
                </c:pt>
                <c:pt idx="6153">
                  <c:v>575.7999877929685</c:v>
                </c:pt>
                <c:pt idx="6154">
                  <c:v>575.8999633789062</c:v>
                </c:pt>
                <c:pt idx="6155">
                  <c:v>576.0</c:v>
                </c:pt>
                <c:pt idx="6156">
                  <c:v>576.0999755859374</c:v>
                </c:pt>
                <c:pt idx="6157">
                  <c:v>576.199951171875</c:v>
                </c:pt>
                <c:pt idx="6158">
                  <c:v>576.2999877929685</c:v>
                </c:pt>
                <c:pt idx="6159">
                  <c:v>576.3999633789062</c:v>
                </c:pt>
                <c:pt idx="6160">
                  <c:v>576.5</c:v>
                </c:pt>
                <c:pt idx="6161">
                  <c:v>576.5999755859374</c:v>
                </c:pt>
                <c:pt idx="6162">
                  <c:v>576.699951171875</c:v>
                </c:pt>
                <c:pt idx="6163">
                  <c:v>576.7999877929685</c:v>
                </c:pt>
                <c:pt idx="6164">
                  <c:v>576.8999633789062</c:v>
                </c:pt>
                <c:pt idx="6165">
                  <c:v>577.0</c:v>
                </c:pt>
                <c:pt idx="6166">
                  <c:v>577.0999755859374</c:v>
                </c:pt>
                <c:pt idx="6167">
                  <c:v>577.199951171875</c:v>
                </c:pt>
                <c:pt idx="6168">
                  <c:v>577.2999877929685</c:v>
                </c:pt>
                <c:pt idx="6169">
                  <c:v>577.3999633789062</c:v>
                </c:pt>
                <c:pt idx="6170">
                  <c:v>577.5</c:v>
                </c:pt>
                <c:pt idx="6171">
                  <c:v>577.5999755859374</c:v>
                </c:pt>
                <c:pt idx="6172">
                  <c:v>577.699951171875</c:v>
                </c:pt>
                <c:pt idx="6173">
                  <c:v>577.7999877929685</c:v>
                </c:pt>
                <c:pt idx="6174">
                  <c:v>577.8999633789062</c:v>
                </c:pt>
                <c:pt idx="6175">
                  <c:v>578.0</c:v>
                </c:pt>
                <c:pt idx="6176">
                  <c:v>578.0999755859374</c:v>
                </c:pt>
                <c:pt idx="6177">
                  <c:v>578.199951171875</c:v>
                </c:pt>
                <c:pt idx="6178">
                  <c:v>578.2999877929685</c:v>
                </c:pt>
                <c:pt idx="6179">
                  <c:v>578.3999633789062</c:v>
                </c:pt>
                <c:pt idx="6180">
                  <c:v>578.5</c:v>
                </c:pt>
                <c:pt idx="6181">
                  <c:v>578.5999755859374</c:v>
                </c:pt>
                <c:pt idx="6182">
                  <c:v>578.699951171875</c:v>
                </c:pt>
                <c:pt idx="6183">
                  <c:v>578.7999877929685</c:v>
                </c:pt>
                <c:pt idx="6184">
                  <c:v>578.8999633789062</c:v>
                </c:pt>
                <c:pt idx="6185">
                  <c:v>579.0</c:v>
                </c:pt>
                <c:pt idx="6186">
                  <c:v>579.0999755859374</c:v>
                </c:pt>
                <c:pt idx="6187">
                  <c:v>579.199951171875</c:v>
                </c:pt>
                <c:pt idx="6188">
                  <c:v>579.2999877929685</c:v>
                </c:pt>
                <c:pt idx="6189">
                  <c:v>579.3999633789062</c:v>
                </c:pt>
                <c:pt idx="6190">
                  <c:v>579.5</c:v>
                </c:pt>
                <c:pt idx="6191">
                  <c:v>579.5999755859374</c:v>
                </c:pt>
                <c:pt idx="6192">
                  <c:v>579.699951171875</c:v>
                </c:pt>
                <c:pt idx="6193">
                  <c:v>579.7999877929685</c:v>
                </c:pt>
                <c:pt idx="6194">
                  <c:v>579.8999633789062</c:v>
                </c:pt>
                <c:pt idx="6195">
                  <c:v>580.0</c:v>
                </c:pt>
                <c:pt idx="6196">
                  <c:v>580.0999755859374</c:v>
                </c:pt>
                <c:pt idx="6197">
                  <c:v>580.199951171875</c:v>
                </c:pt>
                <c:pt idx="6198">
                  <c:v>580.2999877929685</c:v>
                </c:pt>
                <c:pt idx="6199">
                  <c:v>580.3999633789062</c:v>
                </c:pt>
                <c:pt idx="6200">
                  <c:v>580.5</c:v>
                </c:pt>
                <c:pt idx="6201">
                  <c:v>580.5999755859374</c:v>
                </c:pt>
                <c:pt idx="6202">
                  <c:v>580.699951171875</c:v>
                </c:pt>
                <c:pt idx="6203">
                  <c:v>580.7999877929685</c:v>
                </c:pt>
                <c:pt idx="6204">
                  <c:v>580.8999633789062</c:v>
                </c:pt>
                <c:pt idx="6205">
                  <c:v>581.0</c:v>
                </c:pt>
                <c:pt idx="6206">
                  <c:v>581.0999755859374</c:v>
                </c:pt>
                <c:pt idx="6207">
                  <c:v>581.199951171875</c:v>
                </c:pt>
                <c:pt idx="6208">
                  <c:v>581.2999877929685</c:v>
                </c:pt>
                <c:pt idx="6209">
                  <c:v>581.3999633789062</c:v>
                </c:pt>
                <c:pt idx="6210">
                  <c:v>581.5</c:v>
                </c:pt>
                <c:pt idx="6211">
                  <c:v>581.5999755859374</c:v>
                </c:pt>
                <c:pt idx="6212">
                  <c:v>581.699951171875</c:v>
                </c:pt>
                <c:pt idx="6213">
                  <c:v>581.7999877929685</c:v>
                </c:pt>
                <c:pt idx="6214">
                  <c:v>581.8999633789062</c:v>
                </c:pt>
                <c:pt idx="6215">
                  <c:v>582.0</c:v>
                </c:pt>
                <c:pt idx="6216">
                  <c:v>582.0999755859374</c:v>
                </c:pt>
                <c:pt idx="6217">
                  <c:v>582.199951171875</c:v>
                </c:pt>
                <c:pt idx="6218">
                  <c:v>582.2999877929685</c:v>
                </c:pt>
                <c:pt idx="6219">
                  <c:v>582.3999633789062</c:v>
                </c:pt>
                <c:pt idx="6220">
                  <c:v>582.5</c:v>
                </c:pt>
                <c:pt idx="6221">
                  <c:v>582.5999755859374</c:v>
                </c:pt>
                <c:pt idx="6222">
                  <c:v>582.699951171875</c:v>
                </c:pt>
                <c:pt idx="6223">
                  <c:v>582.7999877929685</c:v>
                </c:pt>
                <c:pt idx="6224">
                  <c:v>582.8999633789062</c:v>
                </c:pt>
                <c:pt idx="6225">
                  <c:v>583.0</c:v>
                </c:pt>
                <c:pt idx="6226">
                  <c:v>583.0999755859374</c:v>
                </c:pt>
                <c:pt idx="6227">
                  <c:v>583.199951171875</c:v>
                </c:pt>
                <c:pt idx="6228">
                  <c:v>583.2999877929685</c:v>
                </c:pt>
                <c:pt idx="6229">
                  <c:v>583.3999633789062</c:v>
                </c:pt>
                <c:pt idx="6230">
                  <c:v>583.5</c:v>
                </c:pt>
                <c:pt idx="6231">
                  <c:v>583.5999755859374</c:v>
                </c:pt>
                <c:pt idx="6232">
                  <c:v>583.699951171875</c:v>
                </c:pt>
                <c:pt idx="6233">
                  <c:v>583.7999877929685</c:v>
                </c:pt>
                <c:pt idx="6234">
                  <c:v>583.8999633789062</c:v>
                </c:pt>
                <c:pt idx="6235">
                  <c:v>584.0</c:v>
                </c:pt>
                <c:pt idx="6236">
                  <c:v>584.0999755859374</c:v>
                </c:pt>
                <c:pt idx="6237">
                  <c:v>584.199951171875</c:v>
                </c:pt>
                <c:pt idx="6238">
                  <c:v>584.2999877929685</c:v>
                </c:pt>
                <c:pt idx="6239">
                  <c:v>584.3999633789062</c:v>
                </c:pt>
                <c:pt idx="6240">
                  <c:v>584.5</c:v>
                </c:pt>
                <c:pt idx="6241">
                  <c:v>584.5999755859374</c:v>
                </c:pt>
                <c:pt idx="6242">
                  <c:v>584.699951171875</c:v>
                </c:pt>
                <c:pt idx="6243">
                  <c:v>584.7999877929685</c:v>
                </c:pt>
                <c:pt idx="6244">
                  <c:v>584.8999633789062</c:v>
                </c:pt>
                <c:pt idx="6245">
                  <c:v>585.0</c:v>
                </c:pt>
                <c:pt idx="6246">
                  <c:v>585.0999755859374</c:v>
                </c:pt>
                <c:pt idx="6247">
                  <c:v>585.199951171875</c:v>
                </c:pt>
                <c:pt idx="6248">
                  <c:v>585.2999877929685</c:v>
                </c:pt>
                <c:pt idx="6249">
                  <c:v>585.3999633789062</c:v>
                </c:pt>
                <c:pt idx="6250">
                  <c:v>585.5</c:v>
                </c:pt>
                <c:pt idx="6251">
                  <c:v>585.5999755859374</c:v>
                </c:pt>
                <c:pt idx="6252">
                  <c:v>585.699951171875</c:v>
                </c:pt>
                <c:pt idx="6253">
                  <c:v>585.7999877929685</c:v>
                </c:pt>
                <c:pt idx="6254">
                  <c:v>585.8999633789062</c:v>
                </c:pt>
                <c:pt idx="6255">
                  <c:v>586.0</c:v>
                </c:pt>
                <c:pt idx="6256">
                  <c:v>586.0999755859374</c:v>
                </c:pt>
                <c:pt idx="6257">
                  <c:v>586.199951171875</c:v>
                </c:pt>
                <c:pt idx="6258">
                  <c:v>586.2999877929685</c:v>
                </c:pt>
                <c:pt idx="6259">
                  <c:v>586.3999633789062</c:v>
                </c:pt>
                <c:pt idx="6260">
                  <c:v>586.5</c:v>
                </c:pt>
                <c:pt idx="6261">
                  <c:v>586.5999755859374</c:v>
                </c:pt>
                <c:pt idx="6262">
                  <c:v>586.699951171875</c:v>
                </c:pt>
                <c:pt idx="6263">
                  <c:v>586.7999877929685</c:v>
                </c:pt>
                <c:pt idx="6264">
                  <c:v>586.8999633789062</c:v>
                </c:pt>
                <c:pt idx="6265">
                  <c:v>587.0</c:v>
                </c:pt>
                <c:pt idx="6266">
                  <c:v>587.0999755859374</c:v>
                </c:pt>
                <c:pt idx="6267">
                  <c:v>587.199951171875</c:v>
                </c:pt>
                <c:pt idx="6268">
                  <c:v>587.2999877929685</c:v>
                </c:pt>
                <c:pt idx="6269">
                  <c:v>587.3999633789062</c:v>
                </c:pt>
                <c:pt idx="6270">
                  <c:v>587.5</c:v>
                </c:pt>
                <c:pt idx="6271">
                  <c:v>587.5999755859374</c:v>
                </c:pt>
                <c:pt idx="6272">
                  <c:v>587.699951171875</c:v>
                </c:pt>
                <c:pt idx="6273">
                  <c:v>587.7999877929685</c:v>
                </c:pt>
                <c:pt idx="6274">
                  <c:v>587.8999633789062</c:v>
                </c:pt>
                <c:pt idx="6275">
                  <c:v>588.0</c:v>
                </c:pt>
                <c:pt idx="6276">
                  <c:v>588.0999755859374</c:v>
                </c:pt>
                <c:pt idx="6277">
                  <c:v>588.199951171875</c:v>
                </c:pt>
                <c:pt idx="6278">
                  <c:v>588.2999877929685</c:v>
                </c:pt>
                <c:pt idx="6279">
                  <c:v>588.3999633789062</c:v>
                </c:pt>
                <c:pt idx="6280">
                  <c:v>588.5</c:v>
                </c:pt>
                <c:pt idx="6281">
                  <c:v>588.5999755859374</c:v>
                </c:pt>
                <c:pt idx="6282">
                  <c:v>588.699951171875</c:v>
                </c:pt>
                <c:pt idx="6283">
                  <c:v>588.7999877929685</c:v>
                </c:pt>
                <c:pt idx="6284">
                  <c:v>588.8999633789062</c:v>
                </c:pt>
                <c:pt idx="6285">
                  <c:v>589.0</c:v>
                </c:pt>
                <c:pt idx="6286">
                  <c:v>589.0999755859374</c:v>
                </c:pt>
                <c:pt idx="6287">
                  <c:v>589.199951171875</c:v>
                </c:pt>
                <c:pt idx="6288">
                  <c:v>589.2999877929685</c:v>
                </c:pt>
                <c:pt idx="6289">
                  <c:v>589.3999633789062</c:v>
                </c:pt>
                <c:pt idx="6290">
                  <c:v>589.5</c:v>
                </c:pt>
                <c:pt idx="6291">
                  <c:v>589.5999755859374</c:v>
                </c:pt>
                <c:pt idx="6292">
                  <c:v>589.699951171875</c:v>
                </c:pt>
                <c:pt idx="6293">
                  <c:v>589.7999877929685</c:v>
                </c:pt>
                <c:pt idx="6294">
                  <c:v>589.8999633789062</c:v>
                </c:pt>
                <c:pt idx="6295">
                  <c:v>590.0</c:v>
                </c:pt>
                <c:pt idx="6296">
                  <c:v>590.0999755859374</c:v>
                </c:pt>
                <c:pt idx="6297">
                  <c:v>590.199951171875</c:v>
                </c:pt>
                <c:pt idx="6298">
                  <c:v>590.2999877929685</c:v>
                </c:pt>
                <c:pt idx="6299">
                  <c:v>590.3999633789062</c:v>
                </c:pt>
                <c:pt idx="6300">
                  <c:v>590.5</c:v>
                </c:pt>
                <c:pt idx="6301">
                  <c:v>590.5999755859374</c:v>
                </c:pt>
                <c:pt idx="6302">
                  <c:v>590.699951171875</c:v>
                </c:pt>
                <c:pt idx="6303">
                  <c:v>590.7999877929685</c:v>
                </c:pt>
                <c:pt idx="6304">
                  <c:v>590.8999633789062</c:v>
                </c:pt>
                <c:pt idx="6305">
                  <c:v>591.0</c:v>
                </c:pt>
                <c:pt idx="6306">
                  <c:v>591.0999755859374</c:v>
                </c:pt>
                <c:pt idx="6307">
                  <c:v>591.199951171875</c:v>
                </c:pt>
                <c:pt idx="6308">
                  <c:v>591.2999877929685</c:v>
                </c:pt>
                <c:pt idx="6309">
                  <c:v>591.3999633789062</c:v>
                </c:pt>
                <c:pt idx="6310">
                  <c:v>591.5</c:v>
                </c:pt>
                <c:pt idx="6311">
                  <c:v>591.5999755859374</c:v>
                </c:pt>
                <c:pt idx="6312">
                  <c:v>591.699951171875</c:v>
                </c:pt>
                <c:pt idx="6313">
                  <c:v>591.7999877929685</c:v>
                </c:pt>
                <c:pt idx="6314">
                  <c:v>591.8999633789062</c:v>
                </c:pt>
                <c:pt idx="6315">
                  <c:v>592.0</c:v>
                </c:pt>
                <c:pt idx="6316">
                  <c:v>592.0999755859374</c:v>
                </c:pt>
                <c:pt idx="6317">
                  <c:v>592.199951171875</c:v>
                </c:pt>
                <c:pt idx="6318">
                  <c:v>592.2999877929685</c:v>
                </c:pt>
                <c:pt idx="6319">
                  <c:v>592.3999633789062</c:v>
                </c:pt>
                <c:pt idx="6320">
                  <c:v>592.5</c:v>
                </c:pt>
                <c:pt idx="6321">
                  <c:v>592.5999755859374</c:v>
                </c:pt>
                <c:pt idx="6322">
                  <c:v>592.699951171875</c:v>
                </c:pt>
                <c:pt idx="6323">
                  <c:v>592.7999877929685</c:v>
                </c:pt>
                <c:pt idx="6324">
                  <c:v>592.8999633789062</c:v>
                </c:pt>
                <c:pt idx="6325">
                  <c:v>593.0</c:v>
                </c:pt>
                <c:pt idx="6326">
                  <c:v>593.0999755859374</c:v>
                </c:pt>
                <c:pt idx="6327">
                  <c:v>593.199951171875</c:v>
                </c:pt>
                <c:pt idx="6328">
                  <c:v>593.2999877929685</c:v>
                </c:pt>
                <c:pt idx="6329">
                  <c:v>593.3999633789062</c:v>
                </c:pt>
                <c:pt idx="6330">
                  <c:v>593.5</c:v>
                </c:pt>
                <c:pt idx="6331">
                  <c:v>593.5999755859374</c:v>
                </c:pt>
                <c:pt idx="6332">
                  <c:v>593.699951171875</c:v>
                </c:pt>
                <c:pt idx="6333">
                  <c:v>593.7999877929685</c:v>
                </c:pt>
                <c:pt idx="6334">
                  <c:v>593.8999633789062</c:v>
                </c:pt>
                <c:pt idx="6335">
                  <c:v>594.0</c:v>
                </c:pt>
                <c:pt idx="6336">
                  <c:v>594.0999755859374</c:v>
                </c:pt>
                <c:pt idx="6337">
                  <c:v>594.199951171875</c:v>
                </c:pt>
                <c:pt idx="6338">
                  <c:v>594.2999877929685</c:v>
                </c:pt>
                <c:pt idx="6339">
                  <c:v>594.3999633789062</c:v>
                </c:pt>
                <c:pt idx="6340">
                  <c:v>594.5</c:v>
                </c:pt>
                <c:pt idx="6341">
                  <c:v>594.5999755859374</c:v>
                </c:pt>
                <c:pt idx="6342">
                  <c:v>594.699951171875</c:v>
                </c:pt>
                <c:pt idx="6343">
                  <c:v>594.7999877929685</c:v>
                </c:pt>
                <c:pt idx="6344">
                  <c:v>594.8999633789062</c:v>
                </c:pt>
                <c:pt idx="6345">
                  <c:v>595.0</c:v>
                </c:pt>
                <c:pt idx="6346">
                  <c:v>595.0999755859374</c:v>
                </c:pt>
                <c:pt idx="6347">
                  <c:v>595.199951171875</c:v>
                </c:pt>
                <c:pt idx="6348">
                  <c:v>595.2999877929685</c:v>
                </c:pt>
                <c:pt idx="6349">
                  <c:v>595.3999633789062</c:v>
                </c:pt>
                <c:pt idx="6350">
                  <c:v>595.5</c:v>
                </c:pt>
                <c:pt idx="6351">
                  <c:v>595.5999755859374</c:v>
                </c:pt>
                <c:pt idx="6352">
                  <c:v>595.699951171875</c:v>
                </c:pt>
                <c:pt idx="6353">
                  <c:v>595.7999877929685</c:v>
                </c:pt>
                <c:pt idx="6354">
                  <c:v>595.8999633789062</c:v>
                </c:pt>
                <c:pt idx="6355">
                  <c:v>596.0</c:v>
                </c:pt>
                <c:pt idx="6356">
                  <c:v>596.0999755859374</c:v>
                </c:pt>
                <c:pt idx="6357">
                  <c:v>596.199951171875</c:v>
                </c:pt>
                <c:pt idx="6358">
                  <c:v>596.2999877929685</c:v>
                </c:pt>
                <c:pt idx="6359">
                  <c:v>596.3999633789062</c:v>
                </c:pt>
                <c:pt idx="6360">
                  <c:v>596.5</c:v>
                </c:pt>
                <c:pt idx="6361">
                  <c:v>596.5999755859374</c:v>
                </c:pt>
                <c:pt idx="6362">
                  <c:v>596.699951171875</c:v>
                </c:pt>
                <c:pt idx="6363">
                  <c:v>596.7999877929685</c:v>
                </c:pt>
                <c:pt idx="6364">
                  <c:v>596.8999633789062</c:v>
                </c:pt>
                <c:pt idx="6365">
                  <c:v>597.0</c:v>
                </c:pt>
                <c:pt idx="6366">
                  <c:v>597.0999755859374</c:v>
                </c:pt>
                <c:pt idx="6367">
                  <c:v>597.199951171875</c:v>
                </c:pt>
                <c:pt idx="6368">
                  <c:v>597.2999877929685</c:v>
                </c:pt>
                <c:pt idx="6369">
                  <c:v>597.3999633789062</c:v>
                </c:pt>
                <c:pt idx="6370">
                  <c:v>597.5</c:v>
                </c:pt>
                <c:pt idx="6371">
                  <c:v>597.5999755859374</c:v>
                </c:pt>
                <c:pt idx="6372">
                  <c:v>597.699951171875</c:v>
                </c:pt>
                <c:pt idx="6373">
                  <c:v>597.7999877929685</c:v>
                </c:pt>
                <c:pt idx="6374">
                  <c:v>597.8999633789062</c:v>
                </c:pt>
                <c:pt idx="6375">
                  <c:v>598.0</c:v>
                </c:pt>
                <c:pt idx="6376">
                  <c:v>598.0999755859374</c:v>
                </c:pt>
                <c:pt idx="6377">
                  <c:v>598.199951171875</c:v>
                </c:pt>
                <c:pt idx="6378">
                  <c:v>598.2999877929685</c:v>
                </c:pt>
                <c:pt idx="6379">
                  <c:v>598.3999633789062</c:v>
                </c:pt>
                <c:pt idx="6380">
                  <c:v>598.5</c:v>
                </c:pt>
                <c:pt idx="6381">
                  <c:v>598.5999755859374</c:v>
                </c:pt>
                <c:pt idx="6382">
                  <c:v>598.699951171875</c:v>
                </c:pt>
                <c:pt idx="6383">
                  <c:v>598.7999877929685</c:v>
                </c:pt>
                <c:pt idx="6384">
                  <c:v>598.8999633789062</c:v>
                </c:pt>
                <c:pt idx="6385">
                  <c:v>599.0</c:v>
                </c:pt>
                <c:pt idx="6386">
                  <c:v>599.0999755859374</c:v>
                </c:pt>
                <c:pt idx="6387">
                  <c:v>599.199951171875</c:v>
                </c:pt>
                <c:pt idx="6388">
                  <c:v>599.2999877929685</c:v>
                </c:pt>
                <c:pt idx="6389">
                  <c:v>599.3999633789062</c:v>
                </c:pt>
                <c:pt idx="6390">
                  <c:v>599.5</c:v>
                </c:pt>
                <c:pt idx="6391">
                  <c:v>599.5999755859374</c:v>
                </c:pt>
                <c:pt idx="6392">
                  <c:v>599.699951171875</c:v>
                </c:pt>
                <c:pt idx="6393">
                  <c:v>599.7999877929685</c:v>
                </c:pt>
                <c:pt idx="6394">
                  <c:v>599.8999633789062</c:v>
                </c:pt>
                <c:pt idx="6395">
                  <c:v>600.0</c:v>
                </c:pt>
                <c:pt idx="6396">
                  <c:v>600.0999755859374</c:v>
                </c:pt>
                <c:pt idx="6397">
                  <c:v>600.199951171875</c:v>
                </c:pt>
                <c:pt idx="6398">
                  <c:v>600.2999877929685</c:v>
                </c:pt>
                <c:pt idx="6399">
                  <c:v>600.3999633789062</c:v>
                </c:pt>
                <c:pt idx="6400">
                  <c:v>600.5</c:v>
                </c:pt>
                <c:pt idx="6401">
                  <c:v>600.5999755859374</c:v>
                </c:pt>
                <c:pt idx="6402">
                  <c:v>600.699951171875</c:v>
                </c:pt>
                <c:pt idx="6403">
                  <c:v>600.7999877929685</c:v>
                </c:pt>
                <c:pt idx="6404">
                  <c:v>600.8999633789062</c:v>
                </c:pt>
                <c:pt idx="6405">
                  <c:v>601.0</c:v>
                </c:pt>
                <c:pt idx="6406">
                  <c:v>601.0999755859374</c:v>
                </c:pt>
                <c:pt idx="6407">
                  <c:v>601.199951171875</c:v>
                </c:pt>
                <c:pt idx="6408">
                  <c:v>601.2999877929685</c:v>
                </c:pt>
                <c:pt idx="6409">
                  <c:v>601.3999633789062</c:v>
                </c:pt>
                <c:pt idx="6410">
                  <c:v>601.5</c:v>
                </c:pt>
                <c:pt idx="6411">
                  <c:v>601.5999755859374</c:v>
                </c:pt>
                <c:pt idx="6412">
                  <c:v>601.699951171875</c:v>
                </c:pt>
                <c:pt idx="6413">
                  <c:v>601.7999877929685</c:v>
                </c:pt>
                <c:pt idx="6414">
                  <c:v>601.8999633789062</c:v>
                </c:pt>
                <c:pt idx="6415">
                  <c:v>602.0</c:v>
                </c:pt>
                <c:pt idx="6416">
                  <c:v>602.0999755859374</c:v>
                </c:pt>
                <c:pt idx="6417">
                  <c:v>602.199951171875</c:v>
                </c:pt>
                <c:pt idx="6418">
                  <c:v>602.2999877929685</c:v>
                </c:pt>
                <c:pt idx="6419">
                  <c:v>602.3999633789062</c:v>
                </c:pt>
                <c:pt idx="6420">
                  <c:v>602.5</c:v>
                </c:pt>
                <c:pt idx="6421">
                  <c:v>602.5999755859374</c:v>
                </c:pt>
                <c:pt idx="6422">
                  <c:v>602.699951171875</c:v>
                </c:pt>
                <c:pt idx="6423">
                  <c:v>602.7999877929685</c:v>
                </c:pt>
                <c:pt idx="6424">
                  <c:v>602.8999633789062</c:v>
                </c:pt>
                <c:pt idx="6425">
                  <c:v>603.0</c:v>
                </c:pt>
                <c:pt idx="6426">
                  <c:v>603.0999755859374</c:v>
                </c:pt>
                <c:pt idx="6427">
                  <c:v>603.199951171875</c:v>
                </c:pt>
                <c:pt idx="6428">
                  <c:v>603.2999877929685</c:v>
                </c:pt>
                <c:pt idx="6429">
                  <c:v>603.3999633789062</c:v>
                </c:pt>
                <c:pt idx="6430">
                  <c:v>603.5</c:v>
                </c:pt>
                <c:pt idx="6431">
                  <c:v>603.5999755859374</c:v>
                </c:pt>
                <c:pt idx="6432">
                  <c:v>603.699951171875</c:v>
                </c:pt>
                <c:pt idx="6433">
                  <c:v>603.7999877929685</c:v>
                </c:pt>
                <c:pt idx="6434">
                  <c:v>603.8999633789062</c:v>
                </c:pt>
                <c:pt idx="6435">
                  <c:v>604.0</c:v>
                </c:pt>
                <c:pt idx="6436">
                  <c:v>604.0999755859374</c:v>
                </c:pt>
                <c:pt idx="6437">
                  <c:v>604.199951171875</c:v>
                </c:pt>
                <c:pt idx="6438">
                  <c:v>604.2999877929685</c:v>
                </c:pt>
                <c:pt idx="6439">
                  <c:v>604.3999633789062</c:v>
                </c:pt>
                <c:pt idx="6440">
                  <c:v>604.5</c:v>
                </c:pt>
                <c:pt idx="6441">
                  <c:v>604.5999755859374</c:v>
                </c:pt>
                <c:pt idx="6442">
                  <c:v>604.699951171875</c:v>
                </c:pt>
                <c:pt idx="6443">
                  <c:v>604.7999877929685</c:v>
                </c:pt>
                <c:pt idx="6444">
                  <c:v>604.8999633789062</c:v>
                </c:pt>
                <c:pt idx="6445">
                  <c:v>605.0</c:v>
                </c:pt>
                <c:pt idx="6446">
                  <c:v>605.0999755859374</c:v>
                </c:pt>
                <c:pt idx="6447">
                  <c:v>605.199951171875</c:v>
                </c:pt>
                <c:pt idx="6448">
                  <c:v>605.2999877929685</c:v>
                </c:pt>
                <c:pt idx="6449">
                  <c:v>605.3999633789062</c:v>
                </c:pt>
                <c:pt idx="6450">
                  <c:v>605.5</c:v>
                </c:pt>
                <c:pt idx="6451">
                  <c:v>605.5999755859374</c:v>
                </c:pt>
                <c:pt idx="6452">
                  <c:v>605.699951171875</c:v>
                </c:pt>
                <c:pt idx="6453">
                  <c:v>605.7999877929685</c:v>
                </c:pt>
                <c:pt idx="6454">
                  <c:v>605.8999633789062</c:v>
                </c:pt>
                <c:pt idx="6455">
                  <c:v>606.0</c:v>
                </c:pt>
                <c:pt idx="6456">
                  <c:v>606.0999755859374</c:v>
                </c:pt>
                <c:pt idx="6457">
                  <c:v>606.199951171875</c:v>
                </c:pt>
                <c:pt idx="6458">
                  <c:v>606.2999877929685</c:v>
                </c:pt>
                <c:pt idx="6459">
                  <c:v>606.3999633789062</c:v>
                </c:pt>
                <c:pt idx="6460">
                  <c:v>606.5</c:v>
                </c:pt>
                <c:pt idx="6461">
                  <c:v>606.5999755859374</c:v>
                </c:pt>
                <c:pt idx="6462">
                  <c:v>606.699951171875</c:v>
                </c:pt>
                <c:pt idx="6463">
                  <c:v>606.7999877929685</c:v>
                </c:pt>
                <c:pt idx="6464">
                  <c:v>606.8999633789062</c:v>
                </c:pt>
                <c:pt idx="6465">
                  <c:v>607.0</c:v>
                </c:pt>
                <c:pt idx="6466">
                  <c:v>607.0999755859374</c:v>
                </c:pt>
                <c:pt idx="6467">
                  <c:v>607.199951171875</c:v>
                </c:pt>
                <c:pt idx="6468">
                  <c:v>607.2999877929685</c:v>
                </c:pt>
                <c:pt idx="6469">
                  <c:v>607.3999633789062</c:v>
                </c:pt>
                <c:pt idx="6470">
                  <c:v>607.5</c:v>
                </c:pt>
                <c:pt idx="6471">
                  <c:v>607.5999755859374</c:v>
                </c:pt>
                <c:pt idx="6472">
                  <c:v>607.699951171875</c:v>
                </c:pt>
                <c:pt idx="6473">
                  <c:v>607.7999877929685</c:v>
                </c:pt>
                <c:pt idx="6474">
                  <c:v>607.8999633789062</c:v>
                </c:pt>
                <c:pt idx="6475">
                  <c:v>608.0</c:v>
                </c:pt>
                <c:pt idx="6476">
                  <c:v>608.0999755859374</c:v>
                </c:pt>
                <c:pt idx="6477">
                  <c:v>608.199951171875</c:v>
                </c:pt>
                <c:pt idx="6478">
                  <c:v>608.2999877929685</c:v>
                </c:pt>
                <c:pt idx="6479">
                  <c:v>608.3999633789062</c:v>
                </c:pt>
                <c:pt idx="6480">
                  <c:v>608.5</c:v>
                </c:pt>
                <c:pt idx="6481">
                  <c:v>608.5999755859374</c:v>
                </c:pt>
                <c:pt idx="6482">
                  <c:v>608.699951171875</c:v>
                </c:pt>
                <c:pt idx="6483">
                  <c:v>608.7999877929685</c:v>
                </c:pt>
                <c:pt idx="6484">
                  <c:v>608.8999633789062</c:v>
                </c:pt>
                <c:pt idx="6485">
                  <c:v>609.0</c:v>
                </c:pt>
                <c:pt idx="6486">
                  <c:v>609.0999755859374</c:v>
                </c:pt>
                <c:pt idx="6487">
                  <c:v>609.199951171875</c:v>
                </c:pt>
                <c:pt idx="6488">
                  <c:v>609.2999877929685</c:v>
                </c:pt>
                <c:pt idx="6489">
                  <c:v>609.3999633789062</c:v>
                </c:pt>
                <c:pt idx="6490">
                  <c:v>609.5</c:v>
                </c:pt>
                <c:pt idx="6491">
                  <c:v>609.5999755859374</c:v>
                </c:pt>
                <c:pt idx="6492">
                  <c:v>609.699951171875</c:v>
                </c:pt>
                <c:pt idx="6493">
                  <c:v>609.7999877929685</c:v>
                </c:pt>
                <c:pt idx="6494">
                  <c:v>609.8999633789062</c:v>
                </c:pt>
                <c:pt idx="6495">
                  <c:v>610.0</c:v>
                </c:pt>
                <c:pt idx="6496">
                  <c:v>610.0999755859374</c:v>
                </c:pt>
                <c:pt idx="6497">
                  <c:v>610.199951171875</c:v>
                </c:pt>
                <c:pt idx="6498">
                  <c:v>610.2999877929685</c:v>
                </c:pt>
                <c:pt idx="6499">
                  <c:v>610.3999633789062</c:v>
                </c:pt>
                <c:pt idx="6500">
                  <c:v>610.5</c:v>
                </c:pt>
                <c:pt idx="6501">
                  <c:v>610.5999755859374</c:v>
                </c:pt>
                <c:pt idx="6502">
                  <c:v>610.699951171875</c:v>
                </c:pt>
                <c:pt idx="6503">
                  <c:v>610.7999877929685</c:v>
                </c:pt>
                <c:pt idx="6504">
                  <c:v>610.8999633789062</c:v>
                </c:pt>
                <c:pt idx="6505">
                  <c:v>611.0</c:v>
                </c:pt>
                <c:pt idx="6506">
                  <c:v>611.0999755859374</c:v>
                </c:pt>
                <c:pt idx="6507">
                  <c:v>611.199951171875</c:v>
                </c:pt>
                <c:pt idx="6508">
                  <c:v>611.2999877929685</c:v>
                </c:pt>
                <c:pt idx="6509">
                  <c:v>611.3999633789062</c:v>
                </c:pt>
                <c:pt idx="6510">
                  <c:v>611.5</c:v>
                </c:pt>
                <c:pt idx="6511">
                  <c:v>611.5999755859374</c:v>
                </c:pt>
                <c:pt idx="6512">
                  <c:v>611.699951171875</c:v>
                </c:pt>
                <c:pt idx="6513">
                  <c:v>611.7999877929685</c:v>
                </c:pt>
                <c:pt idx="6514">
                  <c:v>611.8999633789062</c:v>
                </c:pt>
                <c:pt idx="6515">
                  <c:v>612.0</c:v>
                </c:pt>
                <c:pt idx="6516">
                  <c:v>612.0999755859374</c:v>
                </c:pt>
                <c:pt idx="6517">
                  <c:v>612.199951171875</c:v>
                </c:pt>
                <c:pt idx="6518">
                  <c:v>612.2999877929685</c:v>
                </c:pt>
                <c:pt idx="6519">
                  <c:v>612.3999633789062</c:v>
                </c:pt>
                <c:pt idx="6520">
                  <c:v>612.5</c:v>
                </c:pt>
                <c:pt idx="6521">
                  <c:v>612.5999755859374</c:v>
                </c:pt>
                <c:pt idx="6522">
                  <c:v>612.699951171875</c:v>
                </c:pt>
                <c:pt idx="6523">
                  <c:v>612.7999877929685</c:v>
                </c:pt>
                <c:pt idx="6524">
                  <c:v>612.8999633789062</c:v>
                </c:pt>
                <c:pt idx="6525">
                  <c:v>613.0</c:v>
                </c:pt>
                <c:pt idx="6526">
                  <c:v>613.0999755859374</c:v>
                </c:pt>
                <c:pt idx="6527">
                  <c:v>613.199951171875</c:v>
                </c:pt>
                <c:pt idx="6528">
                  <c:v>613.2999877929685</c:v>
                </c:pt>
                <c:pt idx="6529">
                  <c:v>613.3999633789062</c:v>
                </c:pt>
                <c:pt idx="6530">
                  <c:v>613.5</c:v>
                </c:pt>
                <c:pt idx="6531">
                  <c:v>613.5999755859374</c:v>
                </c:pt>
                <c:pt idx="6532">
                  <c:v>613.699951171875</c:v>
                </c:pt>
                <c:pt idx="6533">
                  <c:v>613.7999877929685</c:v>
                </c:pt>
                <c:pt idx="6534">
                  <c:v>613.8999633789062</c:v>
                </c:pt>
                <c:pt idx="6535">
                  <c:v>614.0</c:v>
                </c:pt>
                <c:pt idx="6536">
                  <c:v>614.0999755859374</c:v>
                </c:pt>
                <c:pt idx="6537">
                  <c:v>614.199951171875</c:v>
                </c:pt>
                <c:pt idx="6538">
                  <c:v>614.2999877929685</c:v>
                </c:pt>
                <c:pt idx="6539">
                  <c:v>614.3999633789062</c:v>
                </c:pt>
                <c:pt idx="6540">
                  <c:v>614.5</c:v>
                </c:pt>
                <c:pt idx="6541">
                  <c:v>614.5999755859374</c:v>
                </c:pt>
                <c:pt idx="6542">
                  <c:v>614.699951171875</c:v>
                </c:pt>
                <c:pt idx="6543">
                  <c:v>614.7999877929685</c:v>
                </c:pt>
                <c:pt idx="6544">
                  <c:v>614.8999633789062</c:v>
                </c:pt>
                <c:pt idx="6545">
                  <c:v>615.0</c:v>
                </c:pt>
                <c:pt idx="6546">
                  <c:v>615.0999755859374</c:v>
                </c:pt>
                <c:pt idx="6547">
                  <c:v>615.199951171875</c:v>
                </c:pt>
                <c:pt idx="6548">
                  <c:v>615.2999877929685</c:v>
                </c:pt>
                <c:pt idx="6549">
                  <c:v>615.3999633789062</c:v>
                </c:pt>
                <c:pt idx="6550">
                  <c:v>615.5</c:v>
                </c:pt>
                <c:pt idx="6551">
                  <c:v>615.5999755859374</c:v>
                </c:pt>
                <c:pt idx="6552">
                  <c:v>615.699951171875</c:v>
                </c:pt>
                <c:pt idx="6553">
                  <c:v>615.7999877929685</c:v>
                </c:pt>
                <c:pt idx="6554">
                  <c:v>615.8999633789062</c:v>
                </c:pt>
                <c:pt idx="6555">
                  <c:v>616.0</c:v>
                </c:pt>
                <c:pt idx="6556">
                  <c:v>616.0999755859374</c:v>
                </c:pt>
                <c:pt idx="6557">
                  <c:v>616.199951171875</c:v>
                </c:pt>
                <c:pt idx="6558">
                  <c:v>616.2999877929685</c:v>
                </c:pt>
                <c:pt idx="6559">
                  <c:v>616.3999633789062</c:v>
                </c:pt>
                <c:pt idx="6560">
                  <c:v>616.5</c:v>
                </c:pt>
                <c:pt idx="6561">
                  <c:v>616.5999755859374</c:v>
                </c:pt>
                <c:pt idx="6562">
                  <c:v>616.699951171875</c:v>
                </c:pt>
                <c:pt idx="6563">
                  <c:v>616.7999877929685</c:v>
                </c:pt>
                <c:pt idx="6564">
                  <c:v>616.8999633789062</c:v>
                </c:pt>
                <c:pt idx="6565">
                  <c:v>617.0</c:v>
                </c:pt>
                <c:pt idx="6566">
                  <c:v>617.0999755859374</c:v>
                </c:pt>
                <c:pt idx="6567">
                  <c:v>617.199951171875</c:v>
                </c:pt>
                <c:pt idx="6568">
                  <c:v>617.2999877929685</c:v>
                </c:pt>
                <c:pt idx="6569">
                  <c:v>617.3999633789062</c:v>
                </c:pt>
                <c:pt idx="6570">
                  <c:v>617.5</c:v>
                </c:pt>
                <c:pt idx="6571">
                  <c:v>617.5999755859374</c:v>
                </c:pt>
                <c:pt idx="6572">
                  <c:v>617.699951171875</c:v>
                </c:pt>
                <c:pt idx="6573">
                  <c:v>617.7999877929685</c:v>
                </c:pt>
                <c:pt idx="6574">
                  <c:v>617.8999633789062</c:v>
                </c:pt>
                <c:pt idx="6575">
                  <c:v>618.0</c:v>
                </c:pt>
                <c:pt idx="6576">
                  <c:v>618.0999755859374</c:v>
                </c:pt>
                <c:pt idx="6577">
                  <c:v>618.199951171875</c:v>
                </c:pt>
                <c:pt idx="6578">
                  <c:v>618.2999877929685</c:v>
                </c:pt>
                <c:pt idx="6579">
                  <c:v>618.3999633789062</c:v>
                </c:pt>
                <c:pt idx="6580">
                  <c:v>618.5</c:v>
                </c:pt>
                <c:pt idx="6581">
                  <c:v>618.5999755859374</c:v>
                </c:pt>
                <c:pt idx="6582">
                  <c:v>618.699951171875</c:v>
                </c:pt>
                <c:pt idx="6583">
                  <c:v>618.7999877929685</c:v>
                </c:pt>
                <c:pt idx="6584">
                  <c:v>618.8999633789062</c:v>
                </c:pt>
                <c:pt idx="6585">
                  <c:v>619.0</c:v>
                </c:pt>
                <c:pt idx="6586">
                  <c:v>619.0999755859374</c:v>
                </c:pt>
                <c:pt idx="6587">
                  <c:v>619.199951171875</c:v>
                </c:pt>
                <c:pt idx="6588">
                  <c:v>619.2999877929685</c:v>
                </c:pt>
                <c:pt idx="6589">
                  <c:v>619.3999633789062</c:v>
                </c:pt>
                <c:pt idx="6590">
                  <c:v>619.5</c:v>
                </c:pt>
                <c:pt idx="6591">
                  <c:v>619.5999755859374</c:v>
                </c:pt>
                <c:pt idx="6592">
                  <c:v>619.699951171875</c:v>
                </c:pt>
                <c:pt idx="6593">
                  <c:v>619.7999877929685</c:v>
                </c:pt>
                <c:pt idx="6594">
                  <c:v>619.8999633789062</c:v>
                </c:pt>
                <c:pt idx="6595">
                  <c:v>620.0</c:v>
                </c:pt>
                <c:pt idx="6596">
                  <c:v>620.0999755859374</c:v>
                </c:pt>
                <c:pt idx="6597">
                  <c:v>620.199951171875</c:v>
                </c:pt>
                <c:pt idx="6598">
                  <c:v>620.2999877929685</c:v>
                </c:pt>
                <c:pt idx="6599">
                  <c:v>620.3999633789062</c:v>
                </c:pt>
                <c:pt idx="6600">
                  <c:v>620.5</c:v>
                </c:pt>
                <c:pt idx="6601">
                  <c:v>620.5999755859374</c:v>
                </c:pt>
                <c:pt idx="6602">
                  <c:v>620.699951171875</c:v>
                </c:pt>
                <c:pt idx="6603">
                  <c:v>620.7999877929685</c:v>
                </c:pt>
                <c:pt idx="6604">
                  <c:v>620.8999633789062</c:v>
                </c:pt>
                <c:pt idx="6605">
                  <c:v>621.0</c:v>
                </c:pt>
                <c:pt idx="6606">
                  <c:v>621.0999755859374</c:v>
                </c:pt>
                <c:pt idx="6607">
                  <c:v>621.199951171875</c:v>
                </c:pt>
                <c:pt idx="6608">
                  <c:v>621.2999877929685</c:v>
                </c:pt>
                <c:pt idx="6609">
                  <c:v>621.3999633789062</c:v>
                </c:pt>
                <c:pt idx="6610">
                  <c:v>621.5</c:v>
                </c:pt>
                <c:pt idx="6611">
                  <c:v>621.5999755859374</c:v>
                </c:pt>
                <c:pt idx="6612">
                  <c:v>621.699951171875</c:v>
                </c:pt>
                <c:pt idx="6613">
                  <c:v>621.7999877929685</c:v>
                </c:pt>
                <c:pt idx="6614">
                  <c:v>621.8999633789062</c:v>
                </c:pt>
                <c:pt idx="6615">
                  <c:v>622.0</c:v>
                </c:pt>
                <c:pt idx="6616">
                  <c:v>622.0999755859374</c:v>
                </c:pt>
                <c:pt idx="6617">
                  <c:v>622.199951171875</c:v>
                </c:pt>
                <c:pt idx="6618">
                  <c:v>622.2999877929685</c:v>
                </c:pt>
                <c:pt idx="6619">
                  <c:v>622.3999633789062</c:v>
                </c:pt>
                <c:pt idx="6620">
                  <c:v>622.5</c:v>
                </c:pt>
                <c:pt idx="6621">
                  <c:v>622.5999755859374</c:v>
                </c:pt>
                <c:pt idx="6622">
                  <c:v>622.699951171875</c:v>
                </c:pt>
                <c:pt idx="6623">
                  <c:v>622.7999877929685</c:v>
                </c:pt>
                <c:pt idx="6624">
                  <c:v>622.8999633789062</c:v>
                </c:pt>
                <c:pt idx="6625">
                  <c:v>623.0</c:v>
                </c:pt>
                <c:pt idx="6626">
                  <c:v>623.0999755859374</c:v>
                </c:pt>
                <c:pt idx="6627">
                  <c:v>623.199951171875</c:v>
                </c:pt>
                <c:pt idx="6628">
                  <c:v>623.2999877929685</c:v>
                </c:pt>
                <c:pt idx="6629">
                  <c:v>623.3999633789062</c:v>
                </c:pt>
                <c:pt idx="6630">
                  <c:v>623.5</c:v>
                </c:pt>
                <c:pt idx="6631">
                  <c:v>623.5999755859374</c:v>
                </c:pt>
                <c:pt idx="6632">
                  <c:v>623.699951171875</c:v>
                </c:pt>
                <c:pt idx="6633">
                  <c:v>623.7999877929685</c:v>
                </c:pt>
                <c:pt idx="6634">
                  <c:v>623.8999633789062</c:v>
                </c:pt>
                <c:pt idx="6635">
                  <c:v>624.0</c:v>
                </c:pt>
                <c:pt idx="6636">
                  <c:v>624.0999755859374</c:v>
                </c:pt>
                <c:pt idx="6637">
                  <c:v>624.199951171875</c:v>
                </c:pt>
                <c:pt idx="6638">
                  <c:v>624.2999877929685</c:v>
                </c:pt>
                <c:pt idx="6639">
                  <c:v>624.3999633789062</c:v>
                </c:pt>
                <c:pt idx="6640">
                  <c:v>624.5</c:v>
                </c:pt>
                <c:pt idx="6641">
                  <c:v>624.5999755859374</c:v>
                </c:pt>
                <c:pt idx="6642">
                  <c:v>624.699951171875</c:v>
                </c:pt>
                <c:pt idx="6643">
                  <c:v>624.7999877929685</c:v>
                </c:pt>
                <c:pt idx="6644">
                  <c:v>624.8999633789062</c:v>
                </c:pt>
                <c:pt idx="6645">
                  <c:v>625.0</c:v>
                </c:pt>
                <c:pt idx="6646">
                  <c:v>625.0999755859374</c:v>
                </c:pt>
                <c:pt idx="6647">
                  <c:v>625.199951171875</c:v>
                </c:pt>
                <c:pt idx="6648">
                  <c:v>625.2999877929685</c:v>
                </c:pt>
                <c:pt idx="6649">
                  <c:v>625.3999633789062</c:v>
                </c:pt>
                <c:pt idx="6650">
                  <c:v>625.5</c:v>
                </c:pt>
                <c:pt idx="6651">
                  <c:v>625.5999755859374</c:v>
                </c:pt>
                <c:pt idx="6652">
                  <c:v>625.699951171875</c:v>
                </c:pt>
                <c:pt idx="6653">
                  <c:v>625.7999877929685</c:v>
                </c:pt>
                <c:pt idx="6654">
                  <c:v>625.8999633789062</c:v>
                </c:pt>
                <c:pt idx="6655">
                  <c:v>626.0</c:v>
                </c:pt>
                <c:pt idx="6656">
                  <c:v>626.0999755859374</c:v>
                </c:pt>
                <c:pt idx="6657">
                  <c:v>626.199951171875</c:v>
                </c:pt>
                <c:pt idx="6658">
                  <c:v>626.2999877929685</c:v>
                </c:pt>
                <c:pt idx="6659">
                  <c:v>626.3999633789062</c:v>
                </c:pt>
                <c:pt idx="6660">
                  <c:v>626.5</c:v>
                </c:pt>
                <c:pt idx="6661">
                  <c:v>626.5999755859374</c:v>
                </c:pt>
                <c:pt idx="6662">
                  <c:v>626.699951171875</c:v>
                </c:pt>
                <c:pt idx="6663">
                  <c:v>626.7999877929685</c:v>
                </c:pt>
                <c:pt idx="6664">
                  <c:v>626.8999633789062</c:v>
                </c:pt>
                <c:pt idx="6665">
                  <c:v>627.0</c:v>
                </c:pt>
                <c:pt idx="6666">
                  <c:v>627.0999755859374</c:v>
                </c:pt>
                <c:pt idx="6667">
                  <c:v>627.199951171875</c:v>
                </c:pt>
                <c:pt idx="6668">
                  <c:v>627.2999877929685</c:v>
                </c:pt>
                <c:pt idx="6669">
                  <c:v>627.3999633789062</c:v>
                </c:pt>
                <c:pt idx="6670">
                  <c:v>627.5</c:v>
                </c:pt>
                <c:pt idx="6671">
                  <c:v>627.5999755859374</c:v>
                </c:pt>
                <c:pt idx="6672">
                  <c:v>627.699951171875</c:v>
                </c:pt>
                <c:pt idx="6673">
                  <c:v>627.7999877929685</c:v>
                </c:pt>
                <c:pt idx="6674">
                  <c:v>627.8999633789062</c:v>
                </c:pt>
                <c:pt idx="6675">
                  <c:v>628.0</c:v>
                </c:pt>
                <c:pt idx="6676">
                  <c:v>628.0999755859374</c:v>
                </c:pt>
                <c:pt idx="6677">
                  <c:v>628.199951171875</c:v>
                </c:pt>
                <c:pt idx="6678">
                  <c:v>628.2999877929685</c:v>
                </c:pt>
                <c:pt idx="6679">
                  <c:v>628.3999633789062</c:v>
                </c:pt>
                <c:pt idx="6680">
                  <c:v>628.5</c:v>
                </c:pt>
                <c:pt idx="6681">
                  <c:v>628.5999755859374</c:v>
                </c:pt>
                <c:pt idx="6682">
                  <c:v>628.699951171875</c:v>
                </c:pt>
                <c:pt idx="6683">
                  <c:v>628.7999877929685</c:v>
                </c:pt>
                <c:pt idx="6684">
                  <c:v>628.8999633789062</c:v>
                </c:pt>
                <c:pt idx="6685">
                  <c:v>629.0</c:v>
                </c:pt>
                <c:pt idx="6686">
                  <c:v>629.0999755859374</c:v>
                </c:pt>
                <c:pt idx="6687">
                  <c:v>629.199951171875</c:v>
                </c:pt>
                <c:pt idx="6688">
                  <c:v>629.2999877929685</c:v>
                </c:pt>
                <c:pt idx="6689">
                  <c:v>629.3999633789062</c:v>
                </c:pt>
                <c:pt idx="6690">
                  <c:v>629.5</c:v>
                </c:pt>
                <c:pt idx="6691">
                  <c:v>629.5999755859374</c:v>
                </c:pt>
                <c:pt idx="6692">
                  <c:v>629.699951171875</c:v>
                </c:pt>
                <c:pt idx="6693">
                  <c:v>629.7999877929685</c:v>
                </c:pt>
                <c:pt idx="6694">
                  <c:v>629.8999633789062</c:v>
                </c:pt>
                <c:pt idx="6695">
                  <c:v>630.0</c:v>
                </c:pt>
                <c:pt idx="6696">
                  <c:v>630.0999755859374</c:v>
                </c:pt>
                <c:pt idx="6697">
                  <c:v>630.199951171875</c:v>
                </c:pt>
                <c:pt idx="6698">
                  <c:v>630.2999877929685</c:v>
                </c:pt>
                <c:pt idx="6699">
                  <c:v>630.3999633789062</c:v>
                </c:pt>
                <c:pt idx="6700">
                  <c:v>630.5</c:v>
                </c:pt>
                <c:pt idx="6701">
                  <c:v>630.5999755859374</c:v>
                </c:pt>
                <c:pt idx="6702">
                  <c:v>630.699951171875</c:v>
                </c:pt>
                <c:pt idx="6703">
                  <c:v>630.7999877929685</c:v>
                </c:pt>
                <c:pt idx="6704">
                  <c:v>630.8999633789062</c:v>
                </c:pt>
                <c:pt idx="6705">
                  <c:v>631.0</c:v>
                </c:pt>
                <c:pt idx="6706">
                  <c:v>631.0999755859374</c:v>
                </c:pt>
                <c:pt idx="6707">
                  <c:v>631.199951171875</c:v>
                </c:pt>
                <c:pt idx="6708">
                  <c:v>631.2999877929685</c:v>
                </c:pt>
                <c:pt idx="6709">
                  <c:v>631.3999633789062</c:v>
                </c:pt>
                <c:pt idx="6710">
                  <c:v>631.5</c:v>
                </c:pt>
                <c:pt idx="6711">
                  <c:v>631.5999755859374</c:v>
                </c:pt>
                <c:pt idx="6712">
                  <c:v>631.699951171875</c:v>
                </c:pt>
                <c:pt idx="6713">
                  <c:v>631.7999877929685</c:v>
                </c:pt>
                <c:pt idx="6714">
                  <c:v>631.8999633789062</c:v>
                </c:pt>
                <c:pt idx="6715">
                  <c:v>632.0</c:v>
                </c:pt>
                <c:pt idx="6716">
                  <c:v>632.0999755859374</c:v>
                </c:pt>
                <c:pt idx="6717">
                  <c:v>632.199951171875</c:v>
                </c:pt>
                <c:pt idx="6718">
                  <c:v>632.2999877929685</c:v>
                </c:pt>
                <c:pt idx="6719">
                  <c:v>632.3999633789062</c:v>
                </c:pt>
                <c:pt idx="6720">
                  <c:v>632.5</c:v>
                </c:pt>
                <c:pt idx="6721">
                  <c:v>632.5999755859374</c:v>
                </c:pt>
                <c:pt idx="6722">
                  <c:v>632.699951171875</c:v>
                </c:pt>
                <c:pt idx="6723">
                  <c:v>632.7999877929685</c:v>
                </c:pt>
                <c:pt idx="6724">
                  <c:v>632.8999633789062</c:v>
                </c:pt>
                <c:pt idx="6725">
                  <c:v>633.0</c:v>
                </c:pt>
                <c:pt idx="6726">
                  <c:v>633.0999755859374</c:v>
                </c:pt>
                <c:pt idx="6727">
                  <c:v>633.199951171875</c:v>
                </c:pt>
                <c:pt idx="6728">
                  <c:v>633.2999877929685</c:v>
                </c:pt>
                <c:pt idx="6729">
                  <c:v>633.3999633789062</c:v>
                </c:pt>
                <c:pt idx="6730">
                  <c:v>633.5</c:v>
                </c:pt>
                <c:pt idx="6731">
                  <c:v>633.5999755859374</c:v>
                </c:pt>
                <c:pt idx="6732">
                  <c:v>633.699951171875</c:v>
                </c:pt>
                <c:pt idx="6733">
                  <c:v>633.7999877929685</c:v>
                </c:pt>
                <c:pt idx="6734">
                  <c:v>633.8999633789062</c:v>
                </c:pt>
                <c:pt idx="6735">
                  <c:v>634.0</c:v>
                </c:pt>
                <c:pt idx="6736">
                  <c:v>634.0999755859374</c:v>
                </c:pt>
                <c:pt idx="6737">
                  <c:v>634.199951171875</c:v>
                </c:pt>
                <c:pt idx="6738">
                  <c:v>634.2999877929685</c:v>
                </c:pt>
                <c:pt idx="6739">
                  <c:v>634.3999633789062</c:v>
                </c:pt>
                <c:pt idx="6740">
                  <c:v>634.5</c:v>
                </c:pt>
                <c:pt idx="6741">
                  <c:v>634.5999755859374</c:v>
                </c:pt>
                <c:pt idx="6742">
                  <c:v>634.699951171875</c:v>
                </c:pt>
                <c:pt idx="6743">
                  <c:v>634.7999877929685</c:v>
                </c:pt>
                <c:pt idx="6744">
                  <c:v>634.8999633789062</c:v>
                </c:pt>
                <c:pt idx="6745">
                  <c:v>635.0</c:v>
                </c:pt>
                <c:pt idx="6746">
                  <c:v>635.0999755859374</c:v>
                </c:pt>
                <c:pt idx="6747">
                  <c:v>635.199951171875</c:v>
                </c:pt>
                <c:pt idx="6748">
                  <c:v>635.2999877929685</c:v>
                </c:pt>
                <c:pt idx="6749">
                  <c:v>635.3999633789062</c:v>
                </c:pt>
                <c:pt idx="6750">
                  <c:v>635.5</c:v>
                </c:pt>
                <c:pt idx="6751">
                  <c:v>635.5999755859374</c:v>
                </c:pt>
                <c:pt idx="6752">
                  <c:v>635.699951171875</c:v>
                </c:pt>
                <c:pt idx="6753">
                  <c:v>635.7999877929685</c:v>
                </c:pt>
                <c:pt idx="6754">
                  <c:v>635.8999633789062</c:v>
                </c:pt>
                <c:pt idx="6755">
                  <c:v>636.0</c:v>
                </c:pt>
                <c:pt idx="6756">
                  <c:v>636.0999755859374</c:v>
                </c:pt>
                <c:pt idx="6757">
                  <c:v>636.199951171875</c:v>
                </c:pt>
                <c:pt idx="6758">
                  <c:v>636.2999877929685</c:v>
                </c:pt>
                <c:pt idx="6759">
                  <c:v>636.3999633789062</c:v>
                </c:pt>
                <c:pt idx="6760">
                  <c:v>636.5</c:v>
                </c:pt>
                <c:pt idx="6761">
                  <c:v>636.5999755859374</c:v>
                </c:pt>
                <c:pt idx="6762">
                  <c:v>636.699951171875</c:v>
                </c:pt>
                <c:pt idx="6763">
                  <c:v>636.7999877929685</c:v>
                </c:pt>
                <c:pt idx="6764">
                  <c:v>636.8999633789062</c:v>
                </c:pt>
                <c:pt idx="6765">
                  <c:v>637.0</c:v>
                </c:pt>
                <c:pt idx="6766">
                  <c:v>637.0999755859374</c:v>
                </c:pt>
                <c:pt idx="6767">
                  <c:v>637.199951171875</c:v>
                </c:pt>
                <c:pt idx="6768">
                  <c:v>637.2999877929685</c:v>
                </c:pt>
                <c:pt idx="6769">
                  <c:v>637.3999633789062</c:v>
                </c:pt>
                <c:pt idx="6770">
                  <c:v>637.5</c:v>
                </c:pt>
                <c:pt idx="6771">
                  <c:v>637.5999755859374</c:v>
                </c:pt>
                <c:pt idx="6772">
                  <c:v>637.699951171875</c:v>
                </c:pt>
                <c:pt idx="6773">
                  <c:v>637.7999877929685</c:v>
                </c:pt>
                <c:pt idx="6774">
                  <c:v>637.8999633789062</c:v>
                </c:pt>
                <c:pt idx="6775">
                  <c:v>638.0</c:v>
                </c:pt>
                <c:pt idx="6776">
                  <c:v>638.0999755859374</c:v>
                </c:pt>
                <c:pt idx="6777">
                  <c:v>638.199951171875</c:v>
                </c:pt>
                <c:pt idx="6778">
                  <c:v>638.2999877929685</c:v>
                </c:pt>
                <c:pt idx="6779">
                  <c:v>638.3999633789062</c:v>
                </c:pt>
                <c:pt idx="6780">
                  <c:v>638.5</c:v>
                </c:pt>
                <c:pt idx="6781">
                  <c:v>638.5999755859374</c:v>
                </c:pt>
                <c:pt idx="6782">
                  <c:v>638.699951171875</c:v>
                </c:pt>
                <c:pt idx="6783">
                  <c:v>638.7999877929685</c:v>
                </c:pt>
                <c:pt idx="6784">
                  <c:v>638.8999633789062</c:v>
                </c:pt>
                <c:pt idx="6785">
                  <c:v>639.0</c:v>
                </c:pt>
                <c:pt idx="6786">
                  <c:v>639.0999755859374</c:v>
                </c:pt>
                <c:pt idx="6787">
                  <c:v>639.199951171875</c:v>
                </c:pt>
                <c:pt idx="6788">
                  <c:v>639.2999877929685</c:v>
                </c:pt>
                <c:pt idx="6789">
                  <c:v>639.3999633789062</c:v>
                </c:pt>
                <c:pt idx="6790">
                  <c:v>639.5</c:v>
                </c:pt>
                <c:pt idx="6791">
                  <c:v>639.5999755859374</c:v>
                </c:pt>
                <c:pt idx="6792">
                  <c:v>639.699951171875</c:v>
                </c:pt>
                <c:pt idx="6793">
                  <c:v>639.7999877929685</c:v>
                </c:pt>
                <c:pt idx="6794">
                  <c:v>639.8999633789062</c:v>
                </c:pt>
                <c:pt idx="6795">
                  <c:v>640.0</c:v>
                </c:pt>
                <c:pt idx="6796">
                  <c:v>640.0999755859374</c:v>
                </c:pt>
                <c:pt idx="6797">
                  <c:v>640.199951171875</c:v>
                </c:pt>
                <c:pt idx="6798">
                  <c:v>640.2999877929685</c:v>
                </c:pt>
                <c:pt idx="6799">
                  <c:v>640.3999633789062</c:v>
                </c:pt>
                <c:pt idx="6800">
                  <c:v>640.5</c:v>
                </c:pt>
                <c:pt idx="6801">
                  <c:v>640.5999755859374</c:v>
                </c:pt>
                <c:pt idx="6802">
                  <c:v>640.699951171875</c:v>
                </c:pt>
                <c:pt idx="6803">
                  <c:v>640.7999877929685</c:v>
                </c:pt>
                <c:pt idx="6804">
                  <c:v>640.8999633789062</c:v>
                </c:pt>
                <c:pt idx="6805">
                  <c:v>641.0</c:v>
                </c:pt>
                <c:pt idx="6806">
                  <c:v>641.0999755859374</c:v>
                </c:pt>
                <c:pt idx="6807">
                  <c:v>641.199951171875</c:v>
                </c:pt>
                <c:pt idx="6808">
                  <c:v>641.2999877929685</c:v>
                </c:pt>
                <c:pt idx="6809">
                  <c:v>641.3999633789062</c:v>
                </c:pt>
                <c:pt idx="6810">
                  <c:v>641.5</c:v>
                </c:pt>
                <c:pt idx="6811">
                  <c:v>641.5999755859374</c:v>
                </c:pt>
                <c:pt idx="6812">
                  <c:v>641.699951171875</c:v>
                </c:pt>
                <c:pt idx="6813">
                  <c:v>641.7999877929685</c:v>
                </c:pt>
                <c:pt idx="6814">
                  <c:v>641.8999633789062</c:v>
                </c:pt>
                <c:pt idx="6815">
                  <c:v>642.0</c:v>
                </c:pt>
                <c:pt idx="6816">
                  <c:v>642.0999755859374</c:v>
                </c:pt>
                <c:pt idx="6817">
                  <c:v>642.199951171875</c:v>
                </c:pt>
                <c:pt idx="6818">
                  <c:v>642.2999877929685</c:v>
                </c:pt>
                <c:pt idx="6819">
                  <c:v>642.3999633789062</c:v>
                </c:pt>
                <c:pt idx="6820">
                  <c:v>642.5</c:v>
                </c:pt>
                <c:pt idx="6821">
                  <c:v>642.5999755859374</c:v>
                </c:pt>
                <c:pt idx="6822">
                  <c:v>642.699951171875</c:v>
                </c:pt>
                <c:pt idx="6823">
                  <c:v>642.7999877929685</c:v>
                </c:pt>
                <c:pt idx="6824">
                  <c:v>642.8999633789062</c:v>
                </c:pt>
                <c:pt idx="6825">
                  <c:v>643.0</c:v>
                </c:pt>
                <c:pt idx="6826">
                  <c:v>643.0999755859374</c:v>
                </c:pt>
                <c:pt idx="6827">
                  <c:v>643.199951171875</c:v>
                </c:pt>
                <c:pt idx="6828">
                  <c:v>643.2999877929685</c:v>
                </c:pt>
                <c:pt idx="6829">
                  <c:v>643.3999633789062</c:v>
                </c:pt>
                <c:pt idx="6830">
                  <c:v>643.5</c:v>
                </c:pt>
                <c:pt idx="6831">
                  <c:v>643.5999755859374</c:v>
                </c:pt>
                <c:pt idx="6832">
                  <c:v>643.699951171875</c:v>
                </c:pt>
                <c:pt idx="6833">
                  <c:v>643.7999877929685</c:v>
                </c:pt>
                <c:pt idx="6834">
                  <c:v>643.8999633789062</c:v>
                </c:pt>
                <c:pt idx="6835">
                  <c:v>644.0</c:v>
                </c:pt>
                <c:pt idx="6836">
                  <c:v>644.0999755859374</c:v>
                </c:pt>
                <c:pt idx="6837">
                  <c:v>644.199951171875</c:v>
                </c:pt>
                <c:pt idx="6838">
                  <c:v>644.2999877929685</c:v>
                </c:pt>
                <c:pt idx="6839">
                  <c:v>644.3999633789062</c:v>
                </c:pt>
                <c:pt idx="6840">
                  <c:v>644.5</c:v>
                </c:pt>
                <c:pt idx="6841">
                  <c:v>644.5999755859374</c:v>
                </c:pt>
                <c:pt idx="6842">
                  <c:v>644.699951171875</c:v>
                </c:pt>
                <c:pt idx="6843">
                  <c:v>644.7999877929685</c:v>
                </c:pt>
                <c:pt idx="6844">
                  <c:v>644.8999633789062</c:v>
                </c:pt>
                <c:pt idx="6845">
                  <c:v>645.0</c:v>
                </c:pt>
                <c:pt idx="6846">
                  <c:v>645.0999755859374</c:v>
                </c:pt>
                <c:pt idx="6847">
                  <c:v>645.199951171875</c:v>
                </c:pt>
                <c:pt idx="6848">
                  <c:v>645.2999877929685</c:v>
                </c:pt>
                <c:pt idx="6849">
                  <c:v>645.3999633789062</c:v>
                </c:pt>
                <c:pt idx="6850">
                  <c:v>645.5</c:v>
                </c:pt>
                <c:pt idx="6851">
                  <c:v>645.5999755859374</c:v>
                </c:pt>
                <c:pt idx="6852">
                  <c:v>645.699951171875</c:v>
                </c:pt>
                <c:pt idx="6853">
                  <c:v>645.7999877929685</c:v>
                </c:pt>
                <c:pt idx="6854">
                  <c:v>645.8999633789062</c:v>
                </c:pt>
                <c:pt idx="6855">
                  <c:v>646.0</c:v>
                </c:pt>
                <c:pt idx="6856">
                  <c:v>646.0999755859374</c:v>
                </c:pt>
                <c:pt idx="6857">
                  <c:v>646.199951171875</c:v>
                </c:pt>
                <c:pt idx="6858">
                  <c:v>646.2999877929685</c:v>
                </c:pt>
                <c:pt idx="6859">
                  <c:v>646.3999633789062</c:v>
                </c:pt>
                <c:pt idx="6860">
                  <c:v>646.5</c:v>
                </c:pt>
                <c:pt idx="6861">
                  <c:v>646.5999755859374</c:v>
                </c:pt>
                <c:pt idx="6862">
                  <c:v>646.699951171875</c:v>
                </c:pt>
                <c:pt idx="6863">
                  <c:v>646.7999877929685</c:v>
                </c:pt>
                <c:pt idx="6864">
                  <c:v>646.8999633789062</c:v>
                </c:pt>
                <c:pt idx="6865">
                  <c:v>647.0</c:v>
                </c:pt>
                <c:pt idx="6866">
                  <c:v>647.0999755859374</c:v>
                </c:pt>
                <c:pt idx="6867">
                  <c:v>647.199951171875</c:v>
                </c:pt>
                <c:pt idx="6868">
                  <c:v>647.2999877929685</c:v>
                </c:pt>
                <c:pt idx="6869">
                  <c:v>647.3999633789062</c:v>
                </c:pt>
                <c:pt idx="6870">
                  <c:v>647.5</c:v>
                </c:pt>
                <c:pt idx="6871">
                  <c:v>647.5999755859374</c:v>
                </c:pt>
                <c:pt idx="6872">
                  <c:v>647.699951171875</c:v>
                </c:pt>
                <c:pt idx="6873">
                  <c:v>647.7999877929685</c:v>
                </c:pt>
                <c:pt idx="6874">
                  <c:v>647.8999633789062</c:v>
                </c:pt>
                <c:pt idx="6875">
                  <c:v>648.0</c:v>
                </c:pt>
                <c:pt idx="6876">
                  <c:v>648.0999755859374</c:v>
                </c:pt>
                <c:pt idx="6877">
                  <c:v>648.199951171875</c:v>
                </c:pt>
                <c:pt idx="6878">
                  <c:v>648.2999877929685</c:v>
                </c:pt>
                <c:pt idx="6879">
                  <c:v>648.3999633789062</c:v>
                </c:pt>
                <c:pt idx="6880">
                  <c:v>648.5</c:v>
                </c:pt>
                <c:pt idx="6881">
                  <c:v>648.5999755859374</c:v>
                </c:pt>
                <c:pt idx="6882">
                  <c:v>648.699951171875</c:v>
                </c:pt>
                <c:pt idx="6883">
                  <c:v>648.7999877929685</c:v>
                </c:pt>
                <c:pt idx="6884">
                  <c:v>648.8999633789062</c:v>
                </c:pt>
                <c:pt idx="6885">
                  <c:v>649.0</c:v>
                </c:pt>
                <c:pt idx="6886">
                  <c:v>649.0999755859374</c:v>
                </c:pt>
                <c:pt idx="6887">
                  <c:v>649.199951171875</c:v>
                </c:pt>
                <c:pt idx="6888">
                  <c:v>649.2999877929685</c:v>
                </c:pt>
                <c:pt idx="6889">
                  <c:v>649.3999633789062</c:v>
                </c:pt>
                <c:pt idx="6890">
                  <c:v>649.5</c:v>
                </c:pt>
                <c:pt idx="6891">
                  <c:v>649.5999755859374</c:v>
                </c:pt>
                <c:pt idx="6892">
                  <c:v>649.699951171875</c:v>
                </c:pt>
                <c:pt idx="6893">
                  <c:v>649.7999877929685</c:v>
                </c:pt>
                <c:pt idx="6894">
                  <c:v>649.8999633789062</c:v>
                </c:pt>
                <c:pt idx="6895">
                  <c:v>650.0</c:v>
                </c:pt>
                <c:pt idx="6896">
                  <c:v>650.0999755859374</c:v>
                </c:pt>
                <c:pt idx="6897">
                  <c:v>650.199951171875</c:v>
                </c:pt>
                <c:pt idx="6898">
                  <c:v>650.2999877929685</c:v>
                </c:pt>
                <c:pt idx="6899">
                  <c:v>650.3999633789062</c:v>
                </c:pt>
                <c:pt idx="6900">
                  <c:v>650.5</c:v>
                </c:pt>
                <c:pt idx="6901">
                  <c:v>650.5999755859374</c:v>
                </c:pt>
                <c:pt idx="6902">
                  <c:v>650.699951171875</c:v>
                </c:pt>
                <c:pt idx="6903">
                  <c:v>650.7999877929685</c:v>
                </c:pt>
                <c:pt idx="6904">
                  <c:v>650.8999633789062</c:v>
                </c:pt>
                <c:pt idx="6905">
                  <c:v>651.0</c:v>
                </c:pt>
                <c:pt idx="6906">
                  <c:v>651.0999755859374</c:v>
                </c:pt>
                <c:pt idx="6907">
                  <c:v>651.199951171875</c:v>
                </c:pt>
                <c:pt idx="6908">
                  <c:v>651.2999877929685</c:v>
                </c:pt>
                <c:pt idx="6909">
                  <c:v>651.3999633789062</c:v>
                </c:pt>
                <c:pt idx="6910">
                  <c:v>651.5</c:v>
                </c:pt>
                <c:pt idx="6911">
                  <c:v>651.5999755859374</c:v>
                </c:pt>
                <c:pt idx="6912">
                  <c:v>651.699951171875</c:v>
                </c:pt>
                <c:pt idx="6913">
                  <c:v>651.7999877929685</c:v>
                </c:pt>
                <c:pt idx="6914">
                  <c:v>651.8999633789062</c:v>
                </c:pt>
                <c:pt idx="6915">
                  <c:v>652.0</c:v>
                </c:pt>
                <c:pt idx="6916">
                  <c:v>652.0999755859374</c:v>
                </c:pt>
                <c:pt idx="6917">
                  <c:v>652.199951171875</c:v>
                </c:pt>
                <c:pt idx="6918">
                  <c:v>652.2999877929685</c:v>
                </c:pt>
                <c:pt idx="6919">
                  <c:v>652.3999633789062</c:v>
                </c:pt>
                <c:pt idx="6920">
                  <c:v>652.5</c:v>
                </c:pt>
                <c:pt idx="6921">
                  <c:v>652.5999755859374</c:v>
                </c:pt>
                <c:pt idx="6922">
                  <c:v>652.699951171875</c:v>
                </c:pt>
                <c:pt idx="6923">
                  <c:v>652.7999877929685</c:v>
                </c:pt>
                <c:pt idx="6924">
                  <c:v>652.8999633789062</c:v>
                </c:pt>
                <c:pt idx="6925">
                  <c:v>653.0</c:v>
                </c:pt>
                <c:pt idx="6926">
                  <c:v>653.0999755859374</c:v>
                </c:pt>
                <c:pt idx="6927">
                  <c:v>653.199951171875</c:v>
                </c:pt>
                <c:pt idx="6928">
                  <c:v>653.2999877929685</c:v>
                </c:pt>
                <c:pt idx="6929">
                  <c:v>653.3999633789062</c:v>
                </c:pt>
                <c:pt idx="6930">
                  <c:v>653.5</c:v>
                </c:pt>
                <c:pt idx="6931">
                  <c:v>653.5999755859374</c:v>
                </c:pt>
                <c:pt idx="6932">
                  <c:v>653.699951171875</c:v>
                </c:pt>
                <c:pt idx="6933">
                  <c:v>653.7999877929685</c:v>
                </c:pt>
                <c:pt idx="6934">
                  <c:v>653.8999633789062</c:v>
                </c:pt>
                <c:pt idx="6935">
                  <c:v>654.0</c:v>
                </c:pt>
                <c:pt idx="6936">
                  <c:v>654.0999755859374</c:v>
                </c:pt>
                <c:pt idx="6937">
                  <c:v>654.199951171875</c:v>
                </c:pt>
                <c:pt idx="6938">
                  <c:v>654.2999877929685</c:v>
                </c:pt>
                <c:pt idx="6939">
                  <c:v>654.3999633789062</c:v>
                </c:pt>
                <c:pt idx="6940">
                  <c:v>654.5</c:v>
                </c:pt>
                <c:pt idx="6941">
                  <c:v>654.5999755859374</c:v>
                </c:pt>
                <c:pt idx="6942">
                  <c:v>654.699951171875</c:v>
                </c:pt>
                <c:pt idx="6943">
                  <c:v>654.7999877929685</c:v>
                </c:pt>
                <c:pt idx="6944">
                  <c:v>654.8999633789062</c:v>
                </c:pt>
                <c:pt idx="6945">
                  <c:v>655.0</c:v>
                </c:pt>
                <c:pt idx="6946">
                  <c:v>655.0999755859374</c:v>
                </c:pt>
                <c:pt idx="6947">
                  <c:v>655.199951171875</c:v>
                </c:pt>
                <c:pt idx="6948">
                  <c:v>655.2999877929685</c:v>
                </c:pt>
                <c:pt idx="6949">
                  <c:v>655.3999633789062</c:v>
                </c:pt>
                <c:pt idx="6950">
                  <c:v>655.5</c:v>
                </c:pt>
                <c:pt idx="6951">
                  <c:v>655.5999755859374</c:v>
                </c:pt>
                <c:pt idx="6952">
                  <c:v>655.699951171875</c:v>
                </c:pt>
                <c:pt idx="6953">
                  <c:v>655.7999877929685</c:v>
                </c:pt>
                <c:pt idx="6954">
                  <c:v>655.8999633789062</c:v>
                </c:pt>
                <c:pt idx="6955">
                  <c:v>656.0</c:v>
                </c:pt>
                <c:pt idx="6956">
                  <c:v>656.0999755859374</c:v>
                </c:pt>
                <c:pt idx="6957">
                  <c:v>656.199951171875</c:v>
                </c:pt>
                <c:pt idx="6958">
                  <c:v>656.2999877929685</c:v>
                </c:pt>
                <c:pt idx="6959">
                  <c:v>656.3999633789062</c:v>
                </c:pt>
                <c:pt idx="6960">
                  <c:v>656.5</c:v>
                </c:pt>
                <c:pt idx="6961">
                  <c:v>656.5999755859374</c:v>
                </c:pt>
                <c:pt idx="6962">
                  <c:v>656.699951171875</c:v>
                </c:pt>
                <c:pt idx="6963">
                  <c:v>656.7999877929685</c:v>
                </c:pt>
                <c:pt idx="6964">
                  <c:v>656.8999633789062</c:v>
                </c:pt>
                <c:pt idx="6965">
                  <c:v>657.0</c:v>
                </c:pt>
                <c:pt idx="6966">
                  <c:v>657.0999755859374</c:v>
                </c:pt>
                <c:pt idx="6967">
                  <c:v>657.199951171875</c:v>
                </c:pt>
                <c:pt idx="6968">
                  <c:v>657.2999877929685</c:v>
                </c:pt>
                <c:pt idx="6969">
                  <c:v>657.3999633789062</c:v>
                </c:pt>
                <c:pt idx="6970">
                  <c:v>657.5</c:v>
                </c:pt>
                <c:pt idx="6971">
                  <c:v>657.5999755859374</c:v>
                </c:pt>
                <c:pt idx="6972">
                  <c:v>657.699951171875</c:v>
                </c:pt>
                <c:pt idx="6973">
                  <c:v>657.7999877929685</c:v>
                </c:pt>
                <c:pt idx="6974">
                  <c:v>657.8999633789062</c:v>
                </c:pt>
                <c:pt idx="6975">
                  <c:v>658.0</c:v>
                </c:pt>
                <c:pt idx="6976">
                  <c:v>658.0999755859374</c:v>
                </c:pt>
                <c:pt idx="6977">
                  <c:v>658.199951171875</c:v>
                </c:pt>
                <c:pt idx="6978">
                  <c:v>658.2999877929685</c:v>
                </c:pt>
                <c:pt idx="6979">
                  <c:v>658.3999633789062</c:v>
                </c:pt>
                <c:pt idx="6980">
                  <c:v>658.5</c:v>
                </c:pt>
                <c:pt idx="6981">
                  <c:v>658.5999755859374</c:v>
                </c:pt>
                <c:pt idx="6982">
                  <c:v>658.699951171875</c:v>
                </c:pt>
                <c:pt idx="6983">
                  <c:v>658.7999877929685</c:v>
                </c:pt>
                <c:pt idx="6984">
                  <c:v>658.8999633789062</c:v>
                </c:pt>
                <c:pt idx="6985">
                  <c:v>659.0</c:v>
                </c:pt>
                <c:pt idx="6986">
                  <c:v>659.0999755859374</c:v>
                </c:pt>
                <c:pt idx="6987">
                  <c:v>659.199951171875</c:v>
                </c:pt>
                <c:pt idx="6988">
                  <c:v>659.2999877929685</c:v>
                </c:pt>
                <c:pt idx="6989">
                  <c:v>659.3999633789062</c:v>
                </c:pt>
                <c:pt idx="6990">
                  <c:v>659.5</c:v>
                </c:pt>
                <c:pt idx="6991">
                  <c:v>659.5999755859374</c:v>
                </c:pt>
                <c:pt idx="6992">
                  <c:v>659.699951171875</c:v>
                </c:pt>
                <c:pt idx="6993">
                  <c:v>659.7999877929685</c:v>
                </c:pt>
                <c:pt idx="6994">
                  <c:v>659.8999633789062</c:v>
                </c:pt>
                <c:pt idx="6995">
                  <c:v>660.0</c:v>
                </c:pt>
                <c:pt idx="6996">
                  <c:v>660.0999755859374</c:v>
                </c:pt>
                <c:pt idx="6997">
                  <c:v>660.199951171875</c:v>
                </c:pt>
                <c:pt idx="6998">
                  <c:v>660.2999877929685</c:v>
                </c:pt>
                <c:pt idx="6999">
                  <c:v>660.3999633789062</c:v>
                </c:pt>
                <c:pt idx="7000">
                  <c:v>660.5</c:v>
                </c:pt>
                <c:pt idx="7001">
                  <c:v>660.5999755859374</c:v>
                </c:pt>
                <c:pt idx="7002">
                  <c:v>660.699951171875</c:v>
                </c:pt>
                <c:pt idx="7003">
                  <c:v>660.7999877929685</c:v>
                </c:pt>
                <c:pt idx="7004">
                  <c:v>660.8999633789062</c:v>
                </c:pt>
                <c:pt idx="7005">
                  <c:v>661.0</c:v>
                </c:pt>
                <c:pt idx="7006">
                  <c:v>661.0999755859374</c:v>
                </c:pt>
                <c:pt idx="7007">
                  <c:v>661.199951171875</c:v>
                </c:pt>
                <c:pt idx="7008">
                  <c:v>661.2999877929685</c:v>
                </c:pt>
                <c:pt idx="7009">
                  <c:v>661.3999633789062</c:v>
                </c:pt>
                <c:pt idx="7010">
                  <c:v>661.5</c:v>
                </c:pt>
                <c:pt idx="7011">
                  <c:v>661.5999755859374</c:v>
                </c:pt>
                <c:pt idx="7012">
                  <c:v>661.699951171875</c:v>
                </c:pt>
                <c:pt idx="7013">
                  <c:v>661.7999877929685</c:v>
                </c:pt>
                <c:pt idx="7014">
                  <c:v>661.8999633789062</c:v>
                </c:pt>
                <c:pt idx="7015">
                  <c:v>662.0</c:v>
                </c:pt>
                <c:pt idx="7016">
                  <c:v>662.0999755859374</c:v>
                </c:pt>
                <c:pt idx="7017">
                  <c:v>662.199951171875</c:v>
                </c:pt>
                <c:pt idx="7018">
                  <c:v>662.2999877929685</c:v>
                </c:pt>
                <c:pt idx="7019">
                  <c:v>662.3999633789062</c:v>
                </c:pt>
                <c:pt idx="7020">
                  <c:v>662.5</c:v>
                </c:pt>
                <c:pt idx="7021">
                  <c:v>662.5999755859374</c:v>
                </c:pt>
                <c:pt idx="7022">
                  <c:v>662.699951171875</c:v>
                </c:pt>
                <c:pt idx="7023">
                  <c:v>662.7999877929685</c:v>
                </c:pt>
                <c:pt idx="7024">
                  <c:v>662.8999633789062</c:v>
                </c:pt>
                <c:pt idx="7025">
                  <c:v>663.0</c:v>
                </c:pt>
                <c:pt idx="7026">
                  <c:v>663.0999755859374</c:v>
                </c:pt>
                <c:pt idx="7027">
                  <c:v>663.199951171875</c:v>
                </c:pt>
                <c:pt idx="7028">
                  <c:v>663.2999877929685</c:v>
                </c:pt>
                <c:pt idx="7029">
                  <c:v>663.3999633789062</c:v>
                </c:pt>
                <c:pt idx="7030">
                  <c:v>663.5</c:v>
                </c:pt>
                <c:pt idx="7031">
                  <c:v>663.5999755859374</c:v>
                </c:pt>
                <c:pt idx="7032">
                  <c:v>663.699951171875</c:v>
                </c:pt>
                <c:pt idx="7033">
                  <c:v>663.7999877929685</c:v>
                </c:pt>
                <c:pt idx="7034">
                  <c:v>663.8999633789062</c:v>
                </c:pt>
                <c:pt idx="7035">
                  <c:v>664.0</c:v>
                </c:pt>
                <c:pt idx="7036">
                  <c:v>664.0999755859374</c:v>
                </c:pt>
                <c:pt idx="7037">
                  <c:v>664.199951171875</c:v>
                </c:pt>
                <c:pt idx="7038">
                  <c:v>664.2999877929685</c:v>
                </c:pt>
                <c:pt idx="7039">
                  <c:v>664.3999633789062</c:v>
                </c:pt>
                <c:pt idx="7040">
                  <c:v>664.5</c:v>
                </c:pt>
                <c:pt idx="7041">
                  <c:v>664.5999755859374</c:v>
                </c:pt>
                <c:pt idx="7042">
                  <c:v>664.699951171875</c:v>
                </c:pt>
                <c:pt idx="7043">
                  <c:v>664.7999877929685</c:v>
                </c:pt>
                <c:pt idx="7044">
                  <c:v>664.8999633789062</c:v>
                </c:pt>
                <c:pt idx="7045">
                  <c:v>665.0</c:v>
                </c:pt>
                <c:pt idx="7046">
                  <c:v>665.0999755859374</c:v>
                </c:pt>
                <c:pt idx="7047">
                  <c:v>665.199951171875</c:v>
                </c:pt>
                <c:pt idx="7048">
                  <c:v>665.2999877929685</c:v>
                </c:pt>
                <c:pt idx="7049">
                  <c:v>665.3999633789062</c:v>
                </c:pt>
                <c:pt idx="7050">
                  <c:v>665.5</c:v>
                </c:pt>
                <c:pt idx="7051">
                  <c:v>665.5999755859374</c:v>
                </c:pt>
                <c:pt idx="7052">
                  <c:v>665.699951171875</c:v>
                </c:pt>
                <c:pt idx="7053">
                  <c:v>665.7999877929685</c:v>
                </c:pt>
                <c:pt idx="7054">
                  <c:v>665.8999633789062</c:v>
                </c:pt>
                <c:pt idx="7055">
                  <c:v>666.0</c:v>
                </c:pt>
                <c:pt idx="7056">
                  <c:v>666.0999755859374</c:v>
                </c:pt>
                <c:pt idx="7057">
                  <c:v>666.199951171875</c:v>
                </c:pt>
                <c:pt idx="7058">
                  <c:v>666.2999877929685</c:v>
                </c:pt>
                <c:pt idx="7059">
                  <c:v>666.3999633789062</c:v>
                </c:pt>
                <c:pt idx="7060">
                  <c:v>666.5</c:v>
                </c:pt>
                <c:pt idx="7061">
                  <c:v>666.5999755859374</c:v>
                </c:pt>
                <c:pt idx="7062">
                  <c:v>666.699951171875</c:v>
                </c:pt>
                <c:pt idx="7063">
                  <c:v>666.7999877929685</c:v>
                </c:pt>
                <c:pt idx="7064">
                  <c:v>666.8999633789062</c:v>
                </c:pt>
                <c:pt idx="7065">
                  <c:v>667.0</c:v>
                </c:pt>
                <c:pt idx="7066">
                  <c:v>667.0999755859374</c:v>
                </c:pt>
                <c:pt idx="7067">
                  <c:v>667.199951171875</c:v>
                </c:pt>
                <c:pt idx="7068">
                  <c:v>667.2999877929685</c:v>
                </c:pt>
                <c:pt idx="7069">
                  <c:v>667.3999633789062</c:v>
                </c:pt>
                <c:pt idx="7070">
                  <c:v>667.5</c:v>
                </c:pt>
                <c:pt idx="7071">
                  <c:v>667.5999755859374</c:v>
                </c:pt>
                <c:pt idx="7072">
                  <c:v>667.699951171875</c:v>
                </c:pt>
                <c:pt idx="7073">
                  <c:v>667.7999877929685</c:v>
                </c:pt>
                <c:pt idx="7074">
                  <c:v>667.8999633789062</c:v>
                </c:pt>
                <c:pt idx="7075">
                  <c:v>668.0</c:v>
                </c:pt>
                <c:pt idx="7076">
                  <c:v>668.0999755859374</c:v>
                </c:pt>
                <c:pt idx="7077">
                  <c:v>668.199951171875</c:v>
                </c:pt>
                <c:pt idx="7078">
                  <c:v>668.2999877929685</c:v>
                </c:pt>
                <c:pt idx="7079">
                  <c:v>668.3999633789062</c:v>
                </c:pt>
                <c:pt idx="7080">
                  <c:v>668.5</c:v>
                </c:pt>
                <c:pt idx="7081">
                  <c:v>668.5999755859374</c:v>
                </c:pt>
                <c:pt idx="7082">
                  <c:v>668.699951171875</c:v>
                </c:pt>
                <c:pt idx="7083">
                  <c:v>668.7999877929685</c:v>
                </c:pt>
                <c:pt idx="7084">
                  <c:v>668.8999633789062</c:v>
                </c:pt>
                <c:pt idx="7085">
                  <c:v>669.0</c:v>
                </c:pt>
                <c:pt idx="7086">
                  <c:v>669.0999755859374</c:v>
                </c:pt>
                <c:pt idx="7087">
                  <c:v>669.199951171875</c:v>
                </c:pt>
                <c:pt idx="7088">
                  <c:v>669.2999877929685</c:v>
                </c:pt>
                <c:pt idx="7089">
                  <c:v>669.3999633789062</c:v>
                </c:pt>
                <c:pt idx="7090">
                  <c:v>669.5</c:v>
                </c:pt>
                <c:pt idx="7091">
                  <c:v>669.5999755859374</c:v>
                </c:pt>
                <c:pt idx="7092">
                  <c:v>669.699951171875</c:v>
                </c:pt>
                <c:pt idx="7093">
                  <c:v>669.7999877929685</c:v>
                </c:pt>
                <c:pt idx="7094">
                  <c:v>669.8999633789062</c:v>
                </c:pt>
                <c:pt idx="7095">
                  <c:v>670.0</c:v>
                </c:pt>
                <c:pt idx="7096">
                  <c:v>670.0999755859374</c:v>
                </c:pt>
                <c:pt idx="7097">
                  <c:v>670.199951171875</c:v>
                </c:pt>
                <c:pt idx="7098">
                  <c:v>670.2999877929685</c:v>
                </c:pt>
                <c:pt idx="7099">
                  <c:v>670.3999633789062</c:v>
                </c:pt>
                <c:pt idx="7100">
                  <c:v>670.5</c:v>
                </c:pt>
                <c:pt idx="7101">
                  <c:v>670.5999755859374</c:v>
                </c:pt>
                <c:pt idx="7102">
                  <c:v>670.699951171875</c:v>
                </c:pt>
                <c:pt idx="7103">
                  <c:v>670.7999877929685</c:v>
                </c:pt>
                <c:pt idx="7104">
                  <c:v>670.8999633789062</c:v>
                </c:pt>
                <c:pt idx="7105">
                  <c:v>671.0</c:v>
                </c:pt>
                <c:pt idx="7106">
                  <c:v>671.0999755859374</c:v>
                </c:pt>
                <c:pt idx="7107">
                  <c:v>671.199951171875</c:v>
                </c:pt>
                <c:pt idx="7108">
                  <c:v>671.2999877929685</c:v>
                </c:pt>
                <c:pt idx="7109">
                  <c:v>671.3999633789062</c:v>
                </c:pt>
                <c:pt idx="7110">
                  <c:v>671.5</c:v>
                </c:pt>
                <c:pt idx="7111">
                  <c:v>671.5999755859374</c:v>
                </c:pt>
                <c:pt idx="7112">
                  <c:v>671.699951171875</c:v>
                </c:pt>
                <c:pt idx="7113">
                  <c:v>671.7999877929685</c:v>
                </c:pt>
                <c:pt idx="7114">
                  <c:v>671.8999633789062</c:v>
                </c:pt>
                <c:pt idx="7115">
                  <c:v>672.0</c:v>
                </c:pt>
                <c:pt idx="7116">
                  <c:v>672.0999755859374</c:v>
                </c:pt>
                <c:pt idx="7117">
                  <c:v>672.199951171875</c:v>
                </c:pt>
                <c:pt idx="7118">
                  <c:v>672.2999877929685</c:v>
                </c:pt>
                <c:pt idx="7119">
                  <c:v>672.3999633789062</c:v>
                </c:pt>
                <c:pt idx="7120">
                  <c:v>672.5</c:v>
                </c:pt>
                <c:pt idx="7121">
                  <c:v>672.5999755859374</c:v>
                </c:pt>
                <c:pt idx="7122">
                  <c:v>672.699951171875</c:v>
                </c:pt>
                <c:pt idx="7123">
                  <c:v>672.7999877929685</c:v>
                </c:pt>
                <c:pt idx="7124">
                  <c:v>672.8999633789062</c:v>
                </c:pt>
                <c:pt idx="7125">
                  <c:v>673.0</c:v>
                </c:pt>
                <c:pt idx="7126">
                  <c:v>673.0999755859374</c:v>
                </c:pt>
                <c:pt idx="7127">
                  <c:v>673.199951171875</c:v>
                </c:pt>
                <c:pt idx="7128">
                  <c:v>673.2999877929685</c:v>
                </c:pt>
                <c:pt idx="7129">
                  <c:v>673.3999633789062</c:v>
                </c:pt>
                <c:pt idx="7130">
                  <c:v>673.5</c:v>
                </c:pt>
                <c:pt idx="7131">
                  <c:v>673.5999755859374</c:v>
                </c:pt>
                <c:pt idx="7132">
                  <c:v>673.699951171875</c:v>
                </c:pt>
                <c:pt idx="7133">
                  <c:v>673.7999877929685</c:v>
                </c:pt>
                <c:pt idx="7134">
                  <c:v>673.8999633789062</c:v>
                </c:pt>
                <c:pt idx="7135">
                  <c:v>674.0</c:v>
                </c:pt>
                <c:pt idx="7136">
                  <c:v>674.0999755859374</c:v>
                </c:pt>
                <c:pt idx="7137">
                  <c:v>674.199951171875</c:v>
                </c:pt>
                <c:pt idx="7138">
                  <c:v>674.2999877929685</c:v>
                </c:pt>
                <c:pt idx="7139">
                  <c:v>674.3999633789062</c:v>
                </c:pt>
                <c:pt idx="7140">
                  <c:v>674.5</c:v>
                </c:pt>
                <c:pt idx="7141">
                  <c:v>674.5999755859374</c:v>
                </c:pt>
                <c:pt idx="7142">
                  <c:v>674.699951171875</c:v>
                </c:pt>
                <c:pt idx="7143">
                  <c:v>674.7999877929685</c:v>
                </c:pt>
                <c:pt idx="7144">
                  <c:v>674.8999633789062</c:v>
                </c:pt>
                <c:pt idx="7145">
                  <c:v>675.0</c:v>
                </c:pt>
                <c:pt idx="7146">
                  <c:v>675.0999755859374</c:v>
                </c:pt>
                <c:pt idx="7147">
                  <c:v>675.199951171875</c:v>
                </c:pt>
                <c:pt idx="7148">
                  <c:v>675.2999877929685</c:v>
                </c:pt>
                <c:pt idx="7149">
                  <c:v>675.3999633789062</c:v>
                </c:pt>
                <c:pt idx="7150">
                  <c:v>675.5</c:v>
                </c:pt>
                <c:pt idx="7151">
                  <c:v>675.5999755859374</c:v>
                </c:pt>
                <c:pt idx="7152">
                  <c:v>675.699951171875</c:v>
                </c:pt>
                <c:pt idx="7153">
                  <c:v>675.7999877929685</c:v>
                </c:pt>
                <c:pt idx="7154">
                  <c:v>675.8999633789062</c:v>
                </c:pt>
                <c:pt idx="7155">
                  <c:v>676.0</c:v>
                </c:pt>
                <c:pt idx="7156">
                  <c:v>676.0999755859374</c:v>
                </c:pt>
                <c:pt idx="7157">
                  <c:v>676.199951171875</c:v>
                </c:pt>
                <c:pt idx="7158">
                  <c:v>676.2999877929685</c:v>
                </c:pt>
                <c:pt idx="7159">
                  <c:v>676.3999633789062</c:v>
                </c:pt>
                <c:pt idx="7160">
                  <c:v>676.5</c:v>
                </c:pt>
                <c:pt idx="7161">
                  <c:v>676.5999755859374</c:v>
                </c:pt>
                <c:pt idx="7162">
                  <c:v>676.699951171875</c:v>
                </c:pt>
                <c:pt idx="7163">
                  <c:v>676.7999877929685</c:v>
                </c:pt>
                <c:pt idx="7164">
                  <c:v>676.8999633789062</c:v>
                </c:pt>
                <c:pt idx="7165">
                  <c:v>677.0</c:v>
                </c:pt>
                <c:pt idx="7166">
                  <c:v>677.0999755859374</c:v>
                </c:pt>
                <c:pt idx="7167">
                  <c:v>677.199951171875</c:v>
                </c:pt>
                <c:pt idx="7168">
                  <c:v>677.2999877929685</c:v>
                </c:pt>
                <c:pt idx="7169">
                  <c:v>677.3999633789062</c:v>
                </c:pt>
                <c:pt idx="7170">
                  <c:v>677.5</c:v>
                </c:pt>
                <c:pt idx="7171">
                  <c:v>677.5999755859374</c:v>
                </c:pt>
                <c:pt idx="7172">
                  <c:v>677.699951171875</c:v>
                </c:pt>
                <c:pt idx="7173">
                  <c:v>677.7999877929685</c:v>
                </c:pt>
                <c:pt idx="7174">
                  <c:v>677.8999633789062</c:v>
                </c:pt>
                <c:pt idx="7175">
                  <c:v>678.0</c:v>
                </c:pt>
                <c:pt idx="7176">
                  <c:v>678.0999755859374</c:v>
                </c:pt>
                <c:pt idx="7177">
                  <c:v>678.199951171875</c:v>
                </c:pt>
                <c:pt idx="7178">
                  <c:v>678.2999877929685</c:v>
                </c:pt>
                <c:pt idx="7179">
                  <c:v>678.3999633789062</c:v>
                </c:pt>
                <c:pt idx="7180">
                  <c:v>678.5</c:v>
                </c:pt>
                <c:pt idx="7181">
                  <c:v>678.5999755859374</c:v>
                </c:pt>
                <c:pt idx="7182">
                  <c:v>678.699951171875</c:v>
                </c:pt>
                <c:pt idx="7183">
                  <c:v>678.7999877929685</c:v>
                </c:pt>
                <c:pt idx="7184">
                  <c:v>678.8999633789062</c:v>
                </c:pt>
                <c:pt idx="7185">
                  <c:v>679.0</c:v>
                </c:pt>
                <c:pt idx="7186">
                  <c:v>679.0999755859374</c:v>
                </c:pt>
                <c:pt idx="7187">
                  <c:v>679.199951171875</c:v>
                </c:pt>
                <c:pt idx="7188">
                  <c:v>679.2999877929685</c:v>
                </c:pt>
                <c:pt idx="7189">
                  <c:v>679.3999633789062</c:v>
                </c:pt>
                <c:pt idx="7190">
                  <c:v>679.5</c:v>
                </c:pt>
                <c:pt idx="7191">
                  <c:v>679.5999755859374</c:v>
                </c:pt>
                <c:pt idx="7192">
                  <c:v>679.699951171875</c:v>
                </c:pt>
                <c:pt idx="7193">
                  <c:v>679.7999877929685</c:v>
                </c:pt>
                <c:pt idx="7194">
                  <c:v>679.8999633789062</c:v>
                </c:pt>
                <c:pt idx="7195">
                  <c:v>680.0</c:v>
                </c:pt>
                <c:pt idx="7196">
                  <c:v>680.0999755859374</c:v>
                </c:pt>
                <c:pt idx="7197">
                  <c:v>680.199951171875</c:v>
                </c:pt>
                <c:pt idx="7198">
                  <c:v>680.2999877929685</c:v>
                </c:pt>
                <c:pt idx="7199">
                  <c:v>680.3999633789062</c:v>
                </c:pt>
                <c:pt idx="7200">
                  <c:v>680.5</c:v>
                </c:pt>
                <c:pt idx="7201">
                  <c:v>680.5999755859374</c:v>
                </c:pt>
                <c:pt idx="7202">
                  <c:v>680.699951171875</c:v>
                </c:pt>
                <c:pt idx="7203">
                  <c:v>680.7999877929685</c:v>
                </c:pt>
                <c:pt idx="7204">
                  <c:v>680.8999633789062</c:v>
                </c:pt>
                <c:pt idx="7205">
                  <c:v>681.0</c:v>
                </c:pt>
                <c:pt idx="7206">
                  <c:v>681.0999755859374</c:v>
                </c:pt>
                <c:pt idx="7207">
                  <c:v>681.199951171875</c:v>
                </c:pt>
                <c:pt idx="7208">
                  <c:v>681.2999877929685</c:v>
                </c:pt>
                <c:pt idx="7209">
                  <c:v>681.3999633789062</c:v>
                </c:pt>
                <c:pt idx="7210">
                  <c:v>681.5</c:v>
                </c:pt>
                <c:pt idx="7211">
                  <c:v>681.5999755859374</c:v>
                </c:pt>
                <c:pt idx="7212">
                  <c:v>681.699951171875</c:v>
                </c:pt>
                <c:pt idx="7213">
                  <c:v>681.7999877929685</c:v>
                </c:pt>
                <c:pt idx="7214">
                  <c:v>681.8999633789062</c:v>
                </c:pt>
                <c:pt idx="7215">
                  <c:v>682.0</c:v>
                </c:pt>
                <c:pt idx="7216">
                  <c:v>682.0999755859374</c:v>
                </c:pt>
                <c:pt idx="7217">
                  <c:v>682.199951171875</c:v>
                </c:pt>
                <c:pt idx="7218">
                  <c:v>682.2999877929685</c:v>
                </c:pt>
                <c:pt idx="7219">
                  <c:v>682.3999633789062</c:v>
                </c:pt>
                <c:pt idx="7220">
                  <c:v>682.5</c:v>
                </c:pt>
                <c:pt idx="7221">
                  <c:v>682.5999755859374</c:v>
                </c:pt>
                <c:pt idx="7222">
                  <c:v>682.699951171875</c:v>
                </c:pt>
                <c:pt idx="7223">
                  <c:v>682.7999877929685</c:v>
                </c:pt>
                <c:pt idx="7224">
                  <c:v>682.8999633789062</c:v>
                </c:pt>
                <c:pt idx="7225">
                  <c:v>683.0</c:v>
                </c:pt>
                <c:pt idx="7226">
                  <c:v>683.0999755859374</c:v>
                </c:pt>
                <c:pt idx="7227">
                  <c:v>683.199951171875</c:v>
                </c:pt>
                <c:pt idx="7228">
                  <c:v>683.2999877929685</c:v>
                </c:pt>
                <c:pt idx="7229">
                  <c:v>683.3999633789062</c:v>
                </c:pt>
                <c:pt idx="7230">
                  <c:v>683.5</c:v>
                </c:pt>
                <c:pt idx="7231">
                  <c:v>683.5999755859374</c:v>
                </c:pt>
                <c:pt idx="7232">
                  <c:v>683.699951171875</c:v>
                </c:pt>
                <c:pt idx="7233">
                  <c:v>683.7999877929685</c:v>
                </c:pt>
                <c:pt idx="7234">
                  <c:v>683.8999633789062</c:v>
                </c:pt>
                <c:pt idx="7235">
                  <c:v>684.0</c:v>
                </c:pt>
                <c:pt idx="7236">
                  <c:v>684.0999755859374</c:v>
                </c:pt>
                <c:pt idx="7237">
                  <c:v>684.199951171875</c:v>
                </c:pt>
                <c:pt idx="7238">
                  <c:v>684.2999877929685</c:v>
                </c:pt>
                <c:pt idx="7239">
                  <c:v>684.3999633789062</c:v>
                </c:pt>
                <c:pt idx="7240">
                  <c:v>684.5</c:v>
                </c:pt>
                <c:pt idx="7241">
                  <c:v>684.5999755859374</c:v>
                </c:pt>
                <c:pt idx="7242">
                  <c:v>684.699951171875</c:v>
                </c:pt>
                <c:pt idx="7243">
                  <c:v>684.7999877929685</c:v>
                </c:pt>
                <c:pt idx="7244">
                  <c:v>684.8999633789062</c:v>
                </c:pt>
                <c:pt idx="7245">
                  <c:v>685.0</c:v>
                </c:pt>
                <c:pt idx="7246">
                  <c:v>685.0999755859374</c:v>
                </c:pt>
                <c:pt idx="7247">
                  <c:v>685.199951171875</c:v>
                </c:pt>
                <c:pt idx="7248">
                  <c:v>685.2999877929685</c:v>
                </c:pt>
                <c:pt idx="7249">
                  <c:v>685.3999633789062</c:v>
                </c:pt>
                <c:pt idx="7250">
                  <c:v>685.5</c:v>
                </c:pt>
                <c:pt idx="7251">
                  <c:v>685.5999755859374</c:v>
                </c:pt>
                <c:pt idx="7252">
                  <c:v>685.699951171875</c:v>
                </c:pt>
                <c:pt idx="7253">
                  <c:v>685.7999877929685</c:v>
                </c:pt>
                <c:pt idx="7254">
                  <c:v>685.8999633789062</c:v>
                </c:pt>
                <c:pt idx="7255">
                  <c:v>686.0</c:v>
                </c:pt>
                <c:pt idx="7256">
                  <c:v>686.0999755859374</c:v>
                </c:pt>
                <c:pt idx="7257">
                  <c:v>686.199951171875</c:v>
                </c:pt>
                <c:pt idx="7258">
                  <c:v>686.2999877929685</c:v>
                </c:pt>
                <c:pt idx="7259">
                  <c:v>686.3999633789062</c:v>
                </c:pt>
                <c:pt idx="7260">
                  <c:v>686.5</c:v>
                </c:pt>
                <c:pt idx="7261">
                  <c:v>686.5999755859374</c:v>
                </c:pt>
                <c:pt idx="7262">
                  <c:v>686.699951171875</c:v>
                </c:pt>
                <c:pt idx="7263">
                  <c:v>686.7999877929685</c:v>
                </c:pt>
                <c:pt idx="7264">
                  <c:v>686.8999633789062</c:v>
                </c:pt>
                <c:pt idx="7265">
                  <c:v>687.0</c:v>
                </c:pt>
                <c:pt idx="7266">
                  <c:v>687.0999755859374</c:v>
                </c:pt>
                <c:pt idx="7267">
                  <c:v>687.199951171875</c:v>
                </c:pt>
                <c:pt idx="7268">
                  <c:v>687.2999877929685</c:v>
                </c:pt>
                <c:pt idx="7269">
                  <c:v>687.3999633789062</c:v>
                </c:pt>
                <c:pt idx="7270">
                  <c:v>687.5</c:v>
                </c:pt>
                <c:pt idx="7271">
                  <c:v>687.5999755859374</c:v>
                </c:pt>
                <c:pt idx="7272">
                  <c:v>687.699951171875</c:v>
                </c:pt>
                <c:pt idx="7273">
                  <c:v>687.7999877929685</c:v>
                </c:pt>
                <c:pt idx="7274">
                  <c:v>687.8999633789062</c:v>
                </c:pt>
                <c:pt idx="7275">
                  <c:v>688.0</c:v>
                </c:pt>
                <c:pt idx="7276">
                  <c:v>688.0999755859374</c:v>
                </c:pt>
                <c:pt idx="7277">
                  <c:v>688.199951171875</c:v>
                </c:pt>
                <c:pt idx="7278">
                  <c:v>688.2999877929685</c:v>
                </c:pt>
                <c:pt idx="7279">
                  <c:v>688.3999633789062</c:v>
                </c:pt>
                <c:pt idx="7280">
                  <c:v>688.5</c:v>
                </c:pt>
                <c:pt idx="7281">
                  <c:v>688.5999755859374</c:v>
                </c:pt>
                <c:pt idx="7282">
                  <c:v>688.699951171875</c:v>
                </c:pt>
                <c:pt idx="7283">
                  <c:v>688.7999877929685</c:v>
                </c:pt>
                <c:pt idx="7284">
                  <c:v>688.8999633789062</c:v>
                </c:pt>
                <c:pt idx="7285">
                  <c:v>689.0</c:v>
                </c:pt>
                <c:pt idx="7286">
                  <c:v>689.0999755859374</c:v>
                </c:pt>
                <c:pt idx="7287">
                  <c:v>689.199951171875</c:v>
                </c:pt>
                <c:pt idx="7288">
                  <c:v>689.2999877929685</c:v>
                </c:pt>
                <c:pt idx="7289">
                  <c:v>689.3999633789062</c:v>
                </c:pt>
                <c:pt idx="7290">
                  <c:v>689.5</c:v>
                </c:pt>
                <c:pt idx="7291">
                  <c:v>689.5999755859374</c:v>
                </c:pt>
                <c:pt idx="7292">
                  <c:v>689.699951171875</c:v>
                </c:pt>
                <c:pt idx="7293">
                  <c:v>689.7999877929685</c:v>
                </c:pt>
                <c:pt idx="7294">
                  <c:v>689.8999633789062</c:v>
                </c:pt>
                <c:pt idx="7295">
                  <c:v>690.0</c:v>
                </c:pt>
                <c:pt idx="7296">
                  <c:v>690.0999755859374</c:v>
                </c:pt>
                <c:pt idx="7297">
                  <c:v>690.199951171875</c:v>
                </c:pt>
                <c:pt idx="7298">
                  <c:v>690.2999877929685</c:v>
                </c:pt>
                <c:pt idx="7299">
                  <c:v>690.3999633789062</c:v>
                </c:pt>
                <c:pt idx="7300">
                  <c:v>690.5</c:v>
                </c:pt>
                <c:pt idx="7301">
                  <c:v>690.5999755859374</c:v>
                </c:pt>
                <c:pt idx="7302">
                  <c:v>690.699951171875</c:v>
                </c:pt>
                <c:pt idx="7303">
                  <c:v>690.7999877929685</c:v>
                </c:pt>
                <c:pt idx="7304">
                  <c:v>690.8999633789062</c:v>
                </c:pt>
                <c:pt idx="7305">
                  <c:v>691.0</c:v>
                </c:pt>
                <c:pt idx="7306">
                  <c:v>691.0999755859374</c:v>
                </c:pt>
                <c:pt idx="7307">
                  <c:v>691.199951171875</c:v>
                </c:pt>
                <c:pt idx="7308">
                  <c:v>691.2999877929685</c:v>
                </c:pt>
                <c:pt idx="7309">
                  <c:v>691.3999633789062</c:v>
                </c:pt>
                <c:pt idx="7310">
                  <c:v>691.5</c:v>
                </c:pt>
                <c:pt idx="7311">
                  <c:v>691.5999755859374</c:v>
                </c:pt>
                <c:pt idx="7312">
                  <c:v>691.699951171875</c:v>
                </c:pt>
                <c:pt idx="7313">
                  <c:v>691.7999877929685</c:v>
                </c:pt>
                <c:pt idx="7314">
                  <c:v>691.8999633789062</c:v>
                </c:pt>
                <c:pt idx="7315">
                  <c:v>692.0</c:v>
                </c:pt>
                <c:pt idx="7316">
                  <c:v>692.0999755859374</c:v>
                </c:pt>
                <c:pt idx="7317">
                  <c:v>692.199951171875</c:v>
                </c:pt>
                <c:pt idx="7318">
                  <c:v>692.2999877929685</c:v>
                </c:pt>
                <c:pt idx="7319">
                  <c:v>692.3999633789062</c:v>
                </c:pt>
                <c:pt idx="7320">
                  <c:v>692.5</c:v>
                </c:pt>
                <c:pt idx="7321">
                  <c:v>692.5999755859374</c:v>
                </c:pt>
                <c:pt idx="7322">
                  <c:v>692.699951171875</c:v>
                </c:pt>
                <c:pt idx="7323">
                  <c:v>692.7999877929685</c:v>
                </c:pt>
                <c:pt idx="7324">
                  <c:v>692.8999633789062</c:v>
                </c:pt>
                <c:pt idx="7325">
                  <c:v>693.0</c:v>
                </c:pt>
                <c:pt idx="7326">
                  <c:v>693.0999755859374</c:v>
                </c:pt>
                <c:pt idx="7327">
                  <c:v>693.199951171875</c:v>
                </c:pt>
                <c:pt idx="7328">
                  <c:v>693.2999877929685</c:v>
                </c:pt>
                <c:pt idx="7329">
                  <c:v>693.3999633789062</c:v>
                </c:pt>
                <c:pt idx="7330">
                  <c:v>693.5</c:v>
                </c:pt>
                <c:pt idx="7331">
                  <c:v>693.5999755859374</c:v>
                </c:pt>
                <c:pt idx="7332">
                  <c:v>693.699951171875</c:v>
                </c:pt>
                <c:pt idx="7333">
                  <c:v>693.7999877929685</c:v>
                </c:pt>
                <c:pt idx="7334">
                  <c:v>693.8999633789062</c:v>
                </c:pt>
                <c:pt idx="7335">
                  <c:v>694.0</c:v>
                </c:pt>
                <c:pt idx="7336">
                  <c:v>694.0999755859374</c:v>
                </c:pt>
                <c:pt idx="7337">
                  <c:v>694.199951171875</c:v>
                </c:pt>
                <c:pt idx="7338">
                  <c:v>694.2999877929685</c:v>
                </c:pt>
                <c:pt idx="7339">
                  <c:v>694.3999633789062</c:v>
                </c:pt>
                <c:pt idx="7340">
                  <c:v>694.5</c:v>
                </c:pt>
                <c:pt idx="7341">
                  <c:v>694.5999755859374</c:v>
                </c:pt>
                <c:pt idx="7342">
                  <c:v>694.699951171875</c:v>
                </c:pt>
                <c:pt idx="7343">
                  <c:v>694.7999877929685</c:v>
                </c:pt>
                <c:pt idx="7344">
                  <c:v>694.8999633789062</c:v>
                </c:pt>
                <c:pt idx="7345">
                  <c:v>695.0</c:v>
                </c:pt>
                <c:pt idx="7346">
                  <c:v>695.0999755859374</c:v>
                </c:pt>
                <c:pt idx="7347">
                  <c:v>695.199951171875</c:v>
                </c:pt>
                <c:pt idx="7348">
                  <c:v>695.2999877929685</c:v>
                </c:pt>
                <c:pt idx="7349">
                  <c:v>695.3999633789062</c:v>
                </c:pt>
                <c:pt idx="7350">
                  <c:v>695.5</c:v>
                </c:pt>
                <c:pt idx="7351">
                  <c:v>695.5999755859374</c:v>
                </c:pt>
                <c:pt idx="7352">
                  <c:v>695.699951171875</c:v>
                </c:pt>
                <c:pt idx="7353">
                  <c:v>695.7999877929685</c:v>
                </c:pt>
                <c:pt idx="7354">
                  <c:v>695.8999633789062</c:v>
                </c:pt>
                <c:pt idx="7355">
                  <c:v>696.0</c:v>
                </c:pt>
                <c:pt idx="7356">
                  <c:v>696.0999755859374</c:v>
                </c:pt>
                <c:pt idx="7357">
                  <c:v>696.199951171875</c:v>
                </c:pt>
                <c:pt idx="7358">
                  <c:v>696.2999877929685</c:v>
                </c:pt>
                <c:pt idx="7359">
                  <c:v>696.3999633789062</c:v>
                </c:pt>
                <c:pt idx="7360">
                  <c:v>696.5</c:v>
                </c:pt>
                <c:pt idx="7361">
                  <c:v>696.5999755859374</c:v>
                </c:pt>
                <c:pt idx="7362">
                  <c:v>696.699951171875</c:v>
                </c:pt>
                <c:pt idx="7363">
                  <c:v>696.7999877929685</c:v>
                </c:pt>
                <c:pt idx="7364">
                  <c:v>696.8999633789062</c:v>
                </c:pt>
                <c:pt idx="7365">
                  <c:v>697.0</c:v>
                </c:pt>
                <c:pt idx="7366">
                  <c:v>697.0999755859374</c:v>
                </c:pt>
                <c:pt idx="7367">
                  <c:v>697.199951171875</c:v>
                </c:pt>
                <c:pt idx="7368">
                  <c:v>697.2999877929685</c:v>
                </c:pt>
                <c:pt idx="7369">
                  <c:v>697.3999633789062</c:v>
                </c:pt>
                <c:pt idx="7370">
                  <c:v>697.5</c:v>
                </c:pt>
                <c:pt idx="7371">
                  <c:v>697.5999755859374</c:v>
                </c:pt>
                <c:pt idx="7372">
                  <c:v>697.699951171875</c:v>
                </c:pt>
                <c:pt idx="7373">
                  <c:v>697.7999877929685</c:v>
                </c:pt>
                <c:pt idx="7374">
                  <c:v>697.8999633789062</c:v>
                </c:pt>
                <c:pt idx="7375">
                  <c:v>698.0</c:v>
                </c:pt>
                <c:pt idx="7376">
                  <c:v>698.0999755859374</c:v>
                </c:pt>
                <c:pt idx="7377">
                  <c:v>698.199951171875</c:v>
                </c:pt>
                <c:pt idx="7378">
                  <c:v>698.2999877929685</c:v>
                </c:pt>
                <c:pt idx="7379">
                  <c:v>698.3999633789062</c:v>
                </c:pt>
                <c:pt idx="7380">
                  <c:v>698.5</c:v>
                </c:pt>
                <c:pt idx="7381">
                  <c:v>698.5999755859374</c:v>
                </c:pt>
                <c:pt idx="7382">
                  <c:v>698.699951171875</c:v>
                </c:pt>
                <c:pt idx="7383">
                  <c:v>698.7999877929685</c:v>
                </c:pt>
                <c:pt idx="7384">
                  <c:v>698.8999633789062</c:v>
                </c:pt>
                <c:pt idx="7385">
                  <c:v>699.0</c:v>
                </c:pt>
                <c:pt idx="7386">
                  <c:v>699.0999755859374</c:v>
                </c:pt>
                <c:pt idx="7387">
                  <c:v>699.199951171875</c:v>
                </c:pt>
                <c:pt idx="7388">
                  <c:v>699.2999877929685</c:v>
                </c:pt>
                <c:pt idx="7389">
                  <c:v>699.3999633789062</c:v>
                </c:pt>
                <c:pt idx="7390">
                  <c:v>699.5</c:v>
                </c:pt>
                <c:pt idx="7391">
                  <c:v>699.5999755859374</c:v>
                </c:pt>
                <c:pt idx="7392">
                  <c:v>699.699951171875</c:v>
                </c:pt>
                <c:pt idx="7393">
                  <c:v>699.7999877929685</c:v>
                </c:pt>
                <c:pt idx="7394">
                  <c:v>699.8999633789062</c:v>
                </c:pt>
                <c:pt idx="7395">
                  <c:v>700.0</c:v>
                </c:pt>
                <c:pt idx="7396">
                  <c:v>700.0999755859374</c:v>
                </c:pt>
                <c:pt idx="7397">
                  <c:v>700.199951171875</c:v>
                </c:pt>
                <c:pt idx="7398">
                  <c:v>700.2999877929685</c:v>
                </c:pt>
                <c:pt idx="7399">
                  <c:v>700.3999633789062</c:v>
                </c:pt>
                <c:pt idx="7400">
                  <c:v>700.5</c:v>
                </c:pt>
                <c:pt idx="7401">
                  <c:v>700.5999755859374</c:v>
                </c:pt>
                <c:pt idx="7402">
                  <c:v>700.699951171875</c:v>
                </c:pt>
                <c:pt idx="7403">
                  <c:v>700.7999877929685</c:v>
                </c:pt>
                <c:pt idx="7404">
                  <c:v>700.8999633789062</c:v>
                </c:pt>
                <c:pt idx="7405">
                  <c:v>701.0</c:v>
                </c:pt>
                <c:pt idx="7406">
                  <c:v>701.0999755859374</c:v>
                </c:pt>
                <c:pt idx="7407">
                  <c:v>701.199951171875</c:v>
                </c:pt>
                <c:pt idx="7408">
                  <c:v>701.2999877929685</c:v>
                </c:pt>
                <c:pt idx="7409">
                  <c:v>701.3999633789062</c:v>
                </c:pt>
                <c:pt idx="7410">
                  <c:v>701.5</c:v>
                </c:pt>
                <c:pt idx="7411">
                  <c:v>701.5999755859374</c:v>
                </c:pt>
                <c:pt idx="7412">
                  <c:v>701.699951171875</c:v>
                </c:pt>
                <c:pt idx="7413">
                  <c:v>701.7999877929685</c:v>
                </c:pt>
                <c:pt idx="7414">
                  <c:v>701.8999633789062</c:v>
                </c:pt>
                <c:pt idx="7415">
                  <c:v>702.0</c:v>
                </c:pt>
                <c:pt idx="7416">
                  <c:v>702.0999755859374</c:v>
                </c:pt>
                <c:pt idx="7417">
                  <c:v>702.199951171875</c:v>
                </c:pt>
                <c:pt idx="7418">
                  <c:v>702.2999877929685</c:v>
                </c:pt>
                <c:pt idx="7419">
                  <c:v>702.3999633789062</c:v>
                </c:pt>
                <c:pt idx="7420">
                  <c:v>702.5</c:v>
                </c:pt>
                <c:pt idx="7421">
                  <c:v>702.5999755859374</c:v>
                </c:pt>
                <c:pt idx="7422">
                  <c:v>702.699951171875</c:v>
                </c:pt>
                <c:pt idx="7423">
                  <c:v>702.7999877929685</c:v>
                </c:pt>
                <c:pt idx="7424">
                  <c:v>702.8999633789062</c:v>
                </c:pt>
                <c:pt idx="7425">
                  <c:v>703.0</c:v>
                </c:pt>
                <c:pt idx="7426">
                  <c:v>703.0999755859374</c:v>
                </c:pt>
                <c:pt idx="7427">
                  <c:v>703.199951171875</c:v>
                </c:pt>
                <c:pt idx="7428">
                  <c:v>703.2999877929685</c:v>
                </c:pt>
                <c:pt idx="7429">
                  <c:v>703.3999633789062</c:v>
                </c:pt>
                <c:pt idx="7430">
                  <c:v>703.5</c:v>
                </c:pt>
                <c:pt idx="7431">
                  <c:v>703.5999755859374</c:v>
                </c:pt>
                <c:pt idx="7432">
                  <c:v>703.699951171875</c:v>
                </c:pt>
                <c:pt idx="7433">
                  <c:v>703.7999877929685</c:v>
                </c:pt>
                <c:pt idx="7434">
                  <c:v>703.8999633789062</c:v>
                </c:pt>
                <c:pt idx="7435">
                  <c:v>704.0</c:v>
                </c:pt>
                <c:pt idx="7436">
                  <c:v>704.0999755859374</c:v>
                </c:pt>
                <c:pt idx="7437">
                  <c:v>704.199951171875</c:v>
                </c:pt>
                <c:pt idx="7438">
                  <c:v>704.2999877929685</c:v>
                </c:pt>
                <c:pt idx="7439">
                  <c:v>704.3999633789062</c:v>
                </c:pt>
                <c:pt idx="7440">
                  <c:v>704.5</c:v>
                </c:pt>
                <c:pt idx="7441">
                  <c:v>704.5999755859374</c:v>
                </c:pt>
                <c:pt idx="7442">
                  <c:v>704.699951171875</c:v>
                </c:pt>
                <c:pt idx="7443">
                  <c:v>704.7999877929685</c:v>
                </c:pt>
                <c:pt idx="7444">
                  <c:v>704.8999633789062</c:v>
                </c:pt>
                <c:pt idx="7445">
                  <c:v>705.0</c:v>
                </c:pt>
                <c:pt idx="7446">
                  <c:v>705.0999755859374</c:v>
                </c:pt>
                <c:pt idx="7447">
                  <c:v>705.199951171875</c:v>
                </c:pt>
                <c:pt idx="7448">
                  <c:v>705.2999877929685</c:v>
                </c:pt>
                <c:pt idx="7449">
                  <c:v>705.3999633789062</c:v>
                </c:pt>
                <c:pt idx="7450">
                  <c:v>705.5</c:v>
                </c:pt>
                <c:pt idx="7451">
                  <c:v>705.5999755859374</c:v>
                </c:pt>
                <c:pt idx="7452">
                  <c:v>705.699951171875</c:v>
                </c:pt>
                <c:pt idx="7453">
                  <c:v>705.7999877929685</c:v>
                </c:pt>
                <c:pt idx="7454">
                  <c:v>705.8999633789062</c:v>
                </c:pt>
                <c:pt idx="7455">
                  <c:v>706.0</c:v>
                </c:pt>
                <c:pt idx="7456">
                  <c:v>706.0999755859374</c:v>
                </c:pt>
                <c:pt idx="7457">
                  <c:v>706.199951171875</c:v>
                </c:pt>
                <c:pt idx="7458">
                  <c:v>706.2999877929685</c:v>
                </c:pt>
                <c:pt idx="7459">
                  <c:v>706.3999633789062</c:v>
                </c:pt>
                <c:pt idx="7460">
                  <c:v>706.5</c:v>
                </c:pt>
                <c:pt idx="7461">
                  <c:v>706.5999755859374</c:v>
                </c:pt>
                <c:pt idx="7462">
                  <c:v>706.699951171875</c:v>
                </c:pt>
                <c:pt idx="7463">
                  <c:v>706.7999877929685</c:v>
                </c:pt>
                <c:pt idx="7464">
                  <c:v>706.8999633789062</c:v>
                </c:pt>
                <c:pt idx="7465">
                  <c:v>707.0</c:v>
                </c:pt>
                <c:pt idx="7466">
                  <c:v>707.0999755859374</c:v>
                </c:pt>
                <c:pt idx="7467">
                  <c:v>707.199951171875</c:v>
                </c:pt>
                <c:pt idx="7468">
                  <c:v>707.2999877929685</c:v>
                </c:pt>
                <c:pt idx="7469">
                  <c:v>707.3999633789062</c:v>
                </c:pt>
                <c:pt idx="7470">
                  <c:v>707.5</c:v>
                </c:pt>
                <c:pt idx="7471">
                  <c:v>707.5999755859374</c:v>
                </c:pt>
                <c:pt idx="7472">
                  <c:v>707.699951171875</c:v>
                </c:pt>
                <c:pt idx="7473">
                  <c:v>707.7999877929685</c:v>
                </c:pt>
                <c:pt idx="7474">
                  <c:v>707.8999633789062</c:v>
                </c:pt>
                <c:pt idx="7475">
                  <c:v>708.0</c:v>
                </c:pt>
                <c:pt idx="7476">
                  <c:v>708.0999755859374</c:v>
                </c:pt>
                <c:pt idx="7477">
                  <c:v>708.199951171875</c:v>
                </c:pt>
                <c:pt idx="7478">
                  <c:v>708.2999877929685</c:v>
                </c:pt>
                <c:pt idx="7479">
                  <c:v>708.3999633789062</c:v>
                </c:pt>
                <c:pt idx="7480">
                  <c:v>708.5</c:v>
                </c:pt>
                <c:pt idx="7481">
                  <c:v>708.5999755859374</c:v>
                </c:pt>
                <c:pt idx="7482">
                  <c:v>708.699951171875</c:v>
                </c:pt>
                <c:pt idx="7483">
                  <c:v>708.7999877929685</c:v>
                </c:pt>
                <c:pt idx="7484">
                  <c:v>708.8999633789062</c:v>
                </c:pt>
                <c:pt idx="7485">
                  <c:v>709.0</c:v>
                </c:pt>
                <c:pt idx="7486">
                  <c:v>709.0999755859374</c:v>
                </c:pt>
                <c:pt idx="7487">
                  <c:v>709.199951171875</c:v>
                </c:pt>
                <c:pt idx="7488">
                  <c:v>709.2999877929685</c:v>
                </c:pt>
                <c:pt idx="7489">
                  <c:v>709.3999633789062</c:v>
                </c:pt>
                <c:pt idx="7490">
                  <c:v>709.5</c:v>
                </c:pt>
                <c:pt idx="7491">
                  <c:v>709.5999755859374</c:v>
                </c:pt>
                <c:pt idx="7492">
                  <c:v>709.699951171875</c:v>
                </c:pt>
                <c:pt idx="7493">
                  <c:v>709.7999877929685</c:v>
                </c:pt>
                <c:pt idx="7494">
                  <c:v>709.8999633789062</c:v>
                </c:pt>
                <c:pt idx="7495">
                  <c:v>710.0</c:v>
                </c:pt>
                <c:pt idx="7496">
                  <c:v>710.0999755859374</c:v>
                </c:pt>
                <c:pt idx="7497">
                  <c:v>710.199951171875</c:v>
                </c:pt>
                <c:pt idx="7498">
                  <c:v>710.2999877929685</c:v>
                </c:pt>
                <c:pt idx="7499">
                  <c:v>710.3999633789062</c:v>
                </c:pt>
                <c:pt idx="7500">
                  <c:v>710.5</c:v>
                </c:pt>
                <c:pt idx="7501">
                  <c:v>710.5999755859374</c:v>
                </c:pt>
                <c:pt idx="7502">
                  <c:v>710.699951171875</c:v>
                </c:pt>
                <c:pt idx="7503">
                  <c:v>710.7999877929685</c:v>
                </c:pt>
                <c:pt idx="7504">
                  <c:v>710.8999633789062</c:v>
                </c:pt>
                <c:pt idx="7505">
                  <c:v>711.0</c:v>
                </c:pt>
                <c:pt idx="7506">
                  <c:v>711.0999755859374</c:v>
                </c:pt>
                <c:pt idx="7507">
                  <c:v>711.199951171875</c:v>
                </c:pt>
                <c:pt idx="7508">
                  <c:v>711.2999877929685</c:v>
                </c:pt>
                <c:pt idx="7509">
                  <c:v>711.3999633789062</c:v>
                </c:pt>
                <c:pt idx="7510">
                  <c:v>711.5</c:v>
                </c:pt>
                <c:pt idx="7511">
                  <c:v>711.5999755859374</c:v>
                </c:pt>
                <c:pt idx="7512">
                  <c:v>711.699951171875</c:v>
                </c:pt>
                <c:pt idx="7513">
                  <c:v>711.7999877929685</c:v>
                </c:pt>
                <c:pt idx="7514">
                  <c:v>711.8999633789062</c:v>
                </c:pt>
                <c:pt idx="7515">
                  <c:v>712.0</c:v>
                </c:pt>
                <c:pt idx="7516">
                  <c:v>712.0999755859374</c:v>
                </c:pt>
                <c:pt idx="7517">
                  <c:v>712.199951171875</c:v>
                </c:pt>
                <c:pt idx="7518">
                  <c:v>712.2999877929685</c:v>
                </c:pt>
                <c:pt idx="7519">
                  <c:v>712.3999633789062</c:v>
                </c:pt>
                <c:pt idx="7520">
                  <c:v>712.5</c:v>
                </c:pt>
                <c:pt idx="7521">
                  <c:v>712.5999755859374</c:v>
                </c:pt>
                <c:pt idx="7522">
                  <c:v>712.699951171875</c:v>
                </c:pt>
                <c:pt idx="7523">
                  <c:v>712.7999877929685</c:v>
                </c:pt>
                <c:pt idx="7524">
                  <c:v>712.8999633789062</c:v>
                </c:pt>
                <c:pt idx="7525">
                  <c:v>713.0</c:v>
                </c:pt>
                <c:pt idx="7526">
                  <c:v>713.0999755859374</c:v>
                </c:pt>
                <c:pt idx="7527">
                  <c:v>713.199951171875</c:v>
                </c:pt>
                <c:pt idx="7528">
                  <c:v>713.2999877929685</c:v>
                </c:pt>
                <c:pt idx="7529">
                  <c:v>713.3999633789062</c:v>
                </c:pt>
                <c:pt idx="7530">
                  <c:v>713.5</c:v>
                </c:pt>
                <c:pt idx="7531">
                  <c:v>713.5999755859374</c:v>
                </c:pt>
                <c:pt idx="7532">
                  <c:v>713.699951171875</c:v>
                </c:pt>
                <c:pt idx="7533">
                  <c:v>713.7999877929685</c:v>
                </c:pt>
                <c:pt idx="7534">
                  <c:v>713.8999633789062</c:v>
                </c:pt>
                <c:pt idx="7535">
                  <c:v>714.0</c:v>
                </c:pt>
                <c:pt idx="7536">
                  <c:v>714.0999755859374</c:v>
                </c:pt>
                <c:pt idx="7537">
                  <c:v>714.199951171875</c:v>
                </c:pt>
                <c:pt idx="7538">
                  <c:v>714.2999877929685</c:v>
                </c:pt>
                <c:pt idx="7539">
                  <c:v>714.3999633789062</c:v>
                </c:pt>
                <c:pt idx="7540">
                  <c:v>714.5</c:v>
                </c:pt>
                <c:pt idx="7541">
                  <c:v>714.5999755859374</c:v>
                </c:pt>
                <c:pt idx="7542">
                  <c:v>714.699951171875</c:v>
                </c:pt>
                <c:pt idx="7543">
                  <c:v>714.7999877929685</c:v>
                </c:pt>
                <c:pt idx="7544">
                  <c:v>714.8999633789062</c:v>
                </c:pt>
                <c:pt idx="7545">
                  <c:v>715.0</c:v>
                </c:pt>
                <c:pt idx="7546">
                  <c:v>715.0999755859374</c:v>
                </c:pt>
                <c:pt idx="7547">
                  <c:v>715.199951171875</c:v>
                </c:pt>
                <c:pt idx="7548">
                  <c:v>715.2999877929685</c:v>
                </c:pt>
                <c:pt idx="7549">
                  <c:v>715.3999633789062</c:v>
                </c:pt>
                <c:pt idx="7550">
                  <c:v>715.5</c:v>
                </c:pt>
                <c:pt idx="7551">
                  <c:v>715.5999755859374</c:v>
                </c:pt>
                <c:pt idx="7552">
                  <c:v>715.699951171875</c:v>
                </c:pt>
                <c:pt idx="7553">
                  <c:v>715.7999877929685</c:v>
                </c:pt>
                <c:pt idx="7554">
                  <c:v>715.8999633789062</c:v>
                </c:pt>
                <c:pt idx="7555">
                  <c:v>716.0</c:v>
                </c:pt>
                <c:pt idx="7556">
                  <c:v>716.0999755859374</c:v>
                </c:pt>
                <c:pt idx="7557">
                  <c:v>716.199951171875</c:v>
                </c:pt>
                <c:pt idx="7558">
                  <c:v>716.2999877929685</c:v>
                </c:pt>
                <c:pt idx="7559">
                  <c:v>716.3999633789062</c:v>
                </c:pt>
                <c:pt idx="7560">
                  <c:v>716.5</c:v>
                </c:pt>
                <c:pt idx="7561">
                  <c:v>716.5999755859374</c:v>
                </c:pt>
                <c:pt idx="7562">
                  <c:v>716.699951171875</c:v>
                </c:pt>
                <c:pt idx="7563">
                  <c:v>716.7999877929685</c:v>
                </c:pt>
                <c:pt idx="7564">
                  <c:v>716.8999633789062</c:v>
                </c:pt>
                <c:pt idx="7565">
                  <c:v>717.0</c:v>
                </c:pt>
                <c:pt idx="7566">
                  <c:v>717.0999755859374</c:v>
                </c:pt>
                <c:pt idx="7567">
                  <c:v>717.199951171875</c:v>
                </c:pt>
                <c:pt idx="7568">
                  <c:v>717.2999877929685</c:v>
                </c:pt>
                <c:pt idx="7569">
                  <c:v>717.3999633789062</c:v>
                </c:pt>
                <c:pt idx="7570">
                  <c:v>717.5</c:v>
                </c:pt>
                <c:pt idx="7571">
                  <c:v>717.5999755859374</c:v>
                </c:pt>
                <c:pt idx="7572">
                  <c:v>717.699951171875</c:v>
                </c:pt>
                <c:pt idx="7573">
                  <c:v>717.7999877929685</c:v>
                </c:pt>
                <c:pt idx="7574">
                  <c:v>717.8999633789062</c:v>
                </c:pt>
                <c:pt idx="7575">
                  <c:v>718.0</c:v>
                </c:pt>
                <c:pt idx="7576">
                  <c:v>718.0999755859374</c:v>
                </c:pt>
                <c:pt idx="7577">
                  <c:v>718.199951171875</c:v>
                </c:pt>
                <c:pt idx="7578">
                  <c:v>718.2999877929685</c:v>
                </c:pt>
                <c:pt idx="7579">
                  <c:v>718.3999633789062</c:v>
                </c:pt>
                <c:pt idx="7580">
                  <c:v>718.5</c:v>
                </c:pt>
                <c:pt idx="7581">
                  <c:v>718.5999755859374</c:v>
                </c:pt>
                <c:pt idx="7582">
                  <c:v>718.699951171875</c:v>
                </c:pt>
                <c:pt idx="7583">
                  <c:v>718.7999877929685</c:v>
                </c:pt>
                <c:pt idx="7584">
                  <c:v>718.8999633789062</c:v>
                </c:pt>
                <c:pt idx="7585">
                  <c:v>719.0</c:v>
                </c:pt>
                <c:pt idx="7586">
                  <c:v>719.0999755859374</c:v>
                </c:pt>
                <c:pt idx="7587">
                  <c:v>719.199951171875</c:v>
                </c:pt>
                <c:pt idx="7588">
                  <c:v>719.2999877929685</c:v>
                </c:pt>
                <c:pt idx="7589">
                  <c:v>719.3999633789062</c:v>
                </c:pt>
                <c:pt idx="7590">
                  <c:v>719.5</c:v>
                </c:pt>
                <c:pt idx="7591">
                  <c:v>719.5999755859374</c:v>
                </c:pt>
                <c:pt idx="7592">
                  <c:v>719.699951171875</c:v>
                </c:pt>
                <c:pt idx="7593">
                  <c:v>719.7999877929685</c:v>
                </c:pt>
                <c:pt idx="7594">
                  <c:v>719.8999633789062</c:v>
                </c:pt>
                <c:pt idx="7595">
                  <c:v>720.0</c:v>
                </c:pt>
                <c:pt idx="7596">
                  <c:v>720.0999755859374</c:v>
                </c:pt>
                <c:pt idx="7597">
                  <c:v>720.199951171875</c:v>
                </c:pt>
                <c:pt idx="7598">
                  <c:v>720.2999877929685</c:v>
                </c:pt>
                <c:pt idx="7599">
                  <c:v>720.3999633789062</c:v>
                </c:pt>
                <c:pt idx="7600">
                  <c:v>720.5</c:v>
                </c:pt>
                <c:pt idx="7601">
                  <c:v>720.5999755859374</c:v>
                </c:pt>
                <c:pt idx="7602">
                  <c:v>720.699951171875</c:v>
                </c:pt>
                <c:pt idx="7603">
                  <c:v>720.7999877929685</c:v>
                </c:pt>
                <c:pt idx="7604">
                  <c:v>720.8999633789062</c:v>
                </c:pt>
                <c:pt idx="7605">
                  <c:v>721.0</c:v>
                </c:pt>
                <c:pt idx="7606">
                  <c:v>721.0999755859374</c:v>
                </c:pt>
                <c:pt idx="7607">
                  <c:v>721.199951171875</c:v>
                </c:pt>
                <c:pt idx="7608">
                  <c:v>721.2999877929685</c:v>
                </c:pt>
                <c:pt idx="7609">
                  <c:v>721.3999633789062</c:v>
                </c:pt>
                <c:pt idx="7610">
                  <c:v>721.5</c:v>
                </c:pt>
                <c:pt idx="7611">
                  <c:v>721.5999755859374</c:v>
                </c:pt>
                <c:pt idx="7612">
                  <c:v>721.699951171875</c:v>
                </c:pt>
                <c:pt idx="7613">
                  <c:v>721.7999877929685</c:v>
                </c:pt>
                <c:pt idx="7614">
                  <c:v>721.8999633789062</c:v>
                </c:pt>
                <c:pt idx="7615">
                  <c:v>722.0</c:v>
                </c:pt>
                <c:pt idx="7616">
                  <c:v>722.0999755859374</c:v>
                </c:pt>
                <c:pt idx="7617">
                  <c:v>722.199951171875</c:v>
                </c:pt>
                <c:pt idx="7618">
                  <c:v>722.2999877929685</c:v>
                </c:pt>
                <c:pt idx="7619">
                  <c:v>722.3999633789062</c:v>
                </c:pt>
                <c:pt idx="7620">
                  <c:v>722.5</c:v>
                </c:pt>
                <c:pt idx="7621">
                  <c:v>722.5999755859374</c:v>
                </c:pt>
                <c:pt idx="7622">
                  <c:v>722.699951171875</c:v>
                </c:pt>
                <c:pt idx="7623">
                  <c:v>722.7999877929685</c:v>
                </c:pt>
                <c:pt idx="7624">
                  <c:v>722.8999633789062</c:v>
                </c:pt>
                <c:pt idx="7625">
                  <c:v>723.0</c:v>
                </c:pt>
                <c:pt idx="7626">
                  <c:v>723.0999755859374</c:v>
                </c:pt>
                <c:pt idx="7627">
                  <c:v>723.199951171875</c:v>
                </c:pt>
                <c:pt idx="7628">
                  <c:v>723.2999877929685</c:v>
                </c:pt>
                <c:pt idx="7629">
                  <c:v>723.3999633789062</c:v>
                </c:pt>
                <c:pt idx="7630">
                  <c:v>723.5</c:v>
                </c:pt>
                <c:pt idx="7631">
                  <c:v>723.5999755859374</c:v>
                </c:pt>
                <c:pt idx="7632">
                  <c:v>723.699951171875</c:v>
                </c:pt>
                <c:pt idx="7633">
                  <c:v>723.7999877929685</c:v>
                </c:pt>
                <c:pt idx="7634">
                  <c:v>723.8999633789062</c:v>
                </c:pt>
                <c:pt idx="7635">
                  <c:v>724.0</c:v>
                </c:pt>
                <c:pt idx="7636">
                  <c:v>724.0999755859374</c:v>
                </c:pt>
                <c:pt idx="7637">
                  <c:v>724.199951171875</c:v>
                </c:pt>
                <c:pt idx="7638">
                  <c:v>724.2999877929685</c:v>
                </c:pt>
                <c:pt idx="7639">
                  <c:v>724.3999633789062</c:v>
                </c:pt>
                <c:pt idx="7640">
                  <c:v>724.5</c:v>
                </c:pt>
                <c:pt idx="7641">
                  <c:v>724.5999755859374</c:v>
                </c:pt>
                <c:pt idx="7642">
                  <c:v>724.699951171875</c:v>
                </c:pt>
                <c:pt idx="7643">
                  <c:v>724.7999877929685</c:v>
                </c:pt>
                <c:pt idx="7644">
                  <c:v>724.8999633789062</c:v>
                </c:pt>
                <c:pt idx="7645">
                  <c:v>725.0</c:v>
                </c:pt>
                <c:pt idx="7646">
                  <c:v>725.0999755859374</c:v>
                </c:pt>
                <c:pt idx="7647">
                  <c:v>725.199951171875</c:v>
                </c:pt>
                <c:pt idx="7648">
                  <c:v>725.2999877929685</c:v>
                </c:pt>
                <c:pt idx="7649">
                  <c:v>725.3999633789062</c:v>
                </c:pt>
                <c:pt idx="7650">
                  <c:v>725.5</c:v>
                </c:pt>
                <c:pt idx="7651">
                  <c:v>725.5999755859374</c:v>
                </c:pt>
                <c:pt idx="7652">
                  <c:v>725.699951171875</c:v>
                </c:pt>
                <c:pt idx="7653">
                  <c:v>725.7999877929685</c:v>
                </c:pt>
                <c:pt idx="7654">
                  <c:v>725.8999633789062</c:v>
                </c:pt>
                <c:pt idx="7655">
                  <c:v>726.0</c:v>
                </c:pt>
                <c:pt idx="7656">
                  <c:v>726.0999755859374</c:v>
                </c:pt>
                <c:pt idx="7657">
                  <c:v>726.199951171875</c:v>
                </c:pt>
                <c:pt idx="7658">
                  <c:v>726.2999877929685</c:v>
                </c:pt>
                <c:pt idx="7659">
                  <c:v>726.3999633789062</c:v>
                </c:pt>
                <c:pt idx="7660">
                  <c:v>726.5</c:v>
                </c:pt>
                <c:pt idx="7661">
                  <c:v>726.5999755859374</c:v>
                </c:pt>
                <c:pt idx="7662">
                  <c:v>726.699951171875</c:v>
                </c:pt>
                <c:pt idx="7663">
                  <c:v>726.7999877929685</c:v>
                </c:pt>
                <c:pt idx="7664">
                  <c:v>726.8999633789062</c:v>
                </c:pt>
                <c:pt idx="7665">
                  <c:v>727.0</c:v>
                </c:pt>
                <c:pt idx="7666">
                  <c:v>727.0999755859374</c:v>
                </c:pt>
                <c:pt idx="7667">
                  <c:v>727.199951171875</c:v>
                </c:pt>
                <c:pt idx="7668">
                  <c:v>727.2999877929685</c:v>
                </c:pt>
                <c:pt idx="7669">
                  <c:v>727.3999633789062</c:v>
                </c:pt>
                <c:pt idx="7670">
                  <c:v>727.5</c:v>
                </c:pt>
                <c:pt idx="7671">
                  <c:v>727.5999755859374</c:v>
                </c:pt>
                <c:pt idx="7672">
                  <c:v>727.699951171875</c:v>
                </c:pt>
                <c:pt idx="7673">
                  <c:v>727.7999877929685</c:v>
                </c:pt>
                <c:pt idx="7674">
                  <c:v>727.8999633789062</c:v>
                </c:pt>
                <c:pt idx="7675">
                  <c:v>728.0</c:v>
                </c:pt>
                <c:pt idx="7676">
                  <c:v>728.0999755859374</c:v>
                </c:pt>
                <c:pt idx="7677">
                  <c:v>728.199951171875</c:v>
                </c:pt>
                <c:pt idx="7678">
                  <c:v>728.2999877929685</c:v>
                </c:pt>
                <c:pt idx="7679">
                  <c:v>728.3999633789062</c:v>
                </c:pt>
                <c:pt idx="7680">
                  <c:v>728.5</c:v>
                </c:pt>
                <c:pt idx="7681">
                  <c:v>728.5999755859374</c:v>
                </c:pt>
                <c:pt idx="7682">
                  <c:v>728.699951171875</c:v>
                </c:pt>
                <c:pt idx="7683">
                  <c:v>728.7999877929685</c:v>
                </c:pt>
                <c:pt idx="7684">
                  <c:v>728.8999633789062</c:v>
                </c:pt>
                <c:pt idx="7685">
                  <c:v>729.0</c:v>
                </c:pt>
                <c:pt idx="7686">
                  <c:v>729.0999755859374</c:v>
                </c:pt>
                <c:pt idx="7687">
                  <c:v>729.199951171875</c:v>
                </c:pt>
                <c:pt idx="7688">
                  <c:v>729.2999877929685</c:v>
                </c:pt>
                <c:pt idx="7689">
                  <c:v>729.3999633789062</c:v>
                </c:pt>
                <c:pt idx="7690">
                  <c:v>729.5</c:v>
                </c:pt>
                <c:pt idx="7691">
                  <c:v>729.5999755859374</c:v>
                </c:pt>
                <c:pt idx="7692">
                  <c:v>729.699951171875</c:v>
                </c:pt>
                <c:pt idx="7693">
                  <c:v>729.7999877929685</c:v>
                </c:pt>
                <c:pt idx="7694">
                  <c:v>729.8999633789062</c:v>
                </c:pt>
                <c:pt idx="7695">
                  <c:v>730.0</c:v>
                </c:pt>
                <c:pt idx="7696">
                  <c:v>730.0999755859374</c:v>
                </c:pt>
                <c:pt idx="7697">
                  <c:v>730.199951171875</c:v>
                </c:pt>
                <c:pt idx="7698">
                  <c:v>730.2999877929685</c:v>
                </c:pt>
                <c:pt idx="7699">
                  <c:v>730.3999633789062</c:v>
                </c:pt>
                <c:pt idx="7700">
                  <c:v>730.5</c:v>
                </c:pt>
                <c:pt idx="7701">
                  <c:v>730.5999755859374</c:v>
                </c:pt>
                <c:pt idx="7702">
                  <c:v>730.699951171875</c:v>
                </c:pt>
                <c:pt idx="7703">
                  <c:v>730.7999877929685</c:v>
                </c:pt>
                <c:pt idx="7704">
                  <c:v>730.8999633789062</c:v>
                </c:pt>
                <c:pt idx="7705">
                  <c:v>731.0</c:v>
                </c:pt>
                <c:pt idx="7706">
                  <c:v>731.0999755859374</c:v>
                </c:pt>
                <c:pt idx="7707">
                  <c:v>731.199951171875</c:v>
                </c:pt>
                <c:pt idx="7708">
                  <c:v>731.2999877929685</c:v>
                </c:pt>
                <c:pt idx="7709">
                  <c:v>731.3999633789062</c:v>
                </c:pt>
                <c:pt idx="7710">
                  <c:v>731.5</c:v>
                </c:pt>
                <c:pt idx="7711">
                  <c:v>731.5999755859374</c:v>
                </c:pt>
                <c:pt idx="7712">
                  <c:v>731.699951171875</c:v>
                </c:pt>
                <c:pt idx="7713">
                  <c:v>731.7999877929685</c:v>
                </c:pt>
                <c:pt idx="7714">
                  <c:v>731.8999633789062</c:v>
                </c:pt>
                <c:pt idx="7715">
                  <c:v>732.0</c:v>
                </c:pt>
                <c:pt idx="7716">
                  <c:v>732.0999755859374</c:v>
                </c:pt>
                <c:pt idx="7717">
                  <c:v>732.199951171875</c:v>
                </c:pt>
                <c:pt idx="7718">
                  <c:v>732.2999877929685</c:v>
                </c:pt>
                <c:pt idx="7719">
                  <c:v>732.3999633789062</c:v>
                </c:pt>
                <c:pt idx="7720">
                  <c:v>732.5</c:v>
                </c:pt>
                <c:pt idx="7721">
                  <c:v>732.5999755859374</c:v>
                </c:pt>
                <c:pt idx="7722">
                  <c:v>732.699951171875</c:v>
                </c:pt>
                <c:pt idx="7723">
                  <c:v>732.7999877929685</c:v>
                </c:pt>
                <c:pt idx="7724">
                  <c:v>732.8999633789062</c:v>
                </c:pt>
                <c:pt idx="7725">
                  <c:v>733.0</c:v>
                </c:pt>
                <c:pt idx="7726">
                  <c:v>733.0999755859374</c:v>
                </c:pt>
                <c:pt idx="7727">
                  <c:v>733.199951171875</c:v>
                </c:pt>
                <c:pt idx="7728">
                  <c:v>733.2999877929685</c:v>
                </c:pt>
                <c:pt idx="7729">
                  <c:v>733.3999633789062</c:v>
                </c:pt>
                <c:pt idx="7730">
                  <c:v>733.5</c:v>
                </c:pt>
                <c:pt idx="7731">
                  <c:v>733.5999755859374</c:v>
                </c:pt>
                <c:pt idx="7732">
                  <c:v>733.699951171875</c:v>
                </c:pt>
                <c:pt idx="7733">
                  <c:v>733.7999877929685</c:v>
                </c:pt>
                <c:pt idx="7734">
                  <c:v>733.8999633789062</c:v>
                </c:pt>
                <c:pt idx="7735">
                  <c:v>734.0</c:v>
                </c:pt>
                <c:pt idx="7736">
                  <c:v>734.0999755859374</c:v>
                </c:pt>
                <c:pt idx="7737">
                  <c:v>734.199951171875</c:v>
                </c:pt>
                <c:pt idx="7738">
                  <c:v>734.2999877929685</c:v>
                </c:pt>
                <c:pt idx="7739">
                  <c:v>734.3999633789062</c:v>
                </c:pt>
                <c:pt idx="7740">
                  <c:v>734.5</c:v>
                </c:pt>
                <c:pt idx="7741">
                  <c:v>734.5999755859374</c:v>
                </c:pt>
                <c:pt idx="7742">
                  <c:v>734.699951171875</c:v>
                </c:pt>
                <c:pt idx="7743">
                  <c:v>734.7999877929685</c:v>
                </c:pt>
                <c:pt idx="7744">
                  <c:v>734.8999633789062</c:v>
                </c:pt>
                <c:pt idx="7745">
                  <c:v>735.0</c:v>
                </c:pt>
                <c:pt idx="7746">
                  <c:v>735.0999755859374</c:v>
                </c:pt>
                <c:pt idx="7747">
                  <c:v>735.199951171875</c:v>
                </c:pt>
                <c:pt idx="7748">
                  <c:v>735.2999877929685</c:v>
                </c:pt>
                <c:pt idx="7749">
                  <c:v>735.3999633789062</c:v>
                </c:pt>
                <c:pt idx="7750">
                  <c:v>735.5</c:v>
                </c:pt>
                <c:pt idx="7751">
                  <c:v>735.5999755859374</c:v>
                </c:pt>
                <c:pt idx="7752">
                  <c:v>735.699951171875</c:v>
                </c:pt>
                <c:pt idx="7753">
                  <c:v>735.7999877929685</c:v>
                </c:pt>
                <c:pt idx="7754">
                  <c:v>735.8999633789062</c:v>
                </c:pt>
                <c:pt idx="7755">
                  <c:v>736.0</c:v>
                </c:pt>
                <c:pt idx="7756">
                  <c:v>736.0999755859374</c:v>
                </c:pt>
                <c:pt idx="7757">
                  <c:v>736.199951171875</c:v>
                </c:pt>
                <c:pt idx="7758">
                  <c:v>736.2999877929685</c:v>
                </c:pt>
                <c:pt idx="7759">
                  <c:v>736.3999633789062</c:v>
                </c:pt>
                <c:pt idx="7760">
                  <c:v>736.5</c:v>
                </c:pt>
                <c:pt idx="7761">
                  <c:v>736.5999755859374</c:v>
                </c:pt>
                <c:pt idx="7762">
                  <c:v>736.699951171875</c:v>
                </c:pt>
                <c:pt idx="7763">
                  <c:v>736.7999877929685</c:v>
                </c:pt>
                <c:pt idx="7764">
                  <c:v>736.8999633789062</c:v>
                </c:pt>
                <c:pt idx="7765">
                  <c:v>737.0</c:v>
                </c:pt>
                <c:pt idx="7766">
                  <c:v>737.0999755859374</c:v>
                </c:pt>
                <c:pt idx="7767">
                  <c:v>737.199951171875</c:v>
                </c:pt>
                <c:pt idx="7768">
                  <c:v>737.2999877929685</c:v>
                </c:pt>
                <c:pt idx="7769">
                  <c:v>737.3999633789062</c:v>
                </c:pt>
                <c:pt idx="7770">
                  <c:v>737.5</c:v>
                </c:pt>
                <c:pt idx="7771">
                  <c:v>737.5999755859374</c:v>
                </c:pt>
                <c:pt idx="7772">
                  <c:v>737.699951171875</c:v>
                </c:pt>
                <c:pt idx="7773">
                  <c:v>737.7999877929685</c:v>
                </c:pt>
                <c:pt idx="7774">
                  <c:v>737.8999633789062</c:v>
                </c:pt>
                <c:pt idx="7775">
                  <c:v>738.0</c:v>
                </c:pt>
                <c:pt idx="7776">
                  <c:v>738.0999755859374</c:v>
                </c:pt>
                <c:pt idx="7777">
                  <c:v>738.199951171875</c:v>
                </c:pt>
                <c:pt idx="7778">
                  <c:v>738.2999877929685</c:v>
                </c:pt>
                <c:pt idx="7779">
                  <c:v>738.3999633789062</c:v>
                </c:pt>
                <c:pt idx="7780">
                  <c:v>738.5</c:v>
                </c:pt>
                <c:pt idx="7781">
                  <c:v>738.5999755859374</c:v>
                </c:pt>
                <c:pt idx="7782">
                  <c:v>738.699951171875</c:v>
                </c:pt>
                <c:pt idx="7783">
                  <c:v>738.7999877929685</c:v>
                </c:pt>
                <c:pt idx="7784">
                  <c:v>738.8999633789062</c:v>
                </c:pt>
                <c:pt idx="7785">
                  <c:v>739.0</c:v>
                </c:pt>
                <c:pt idx="7786">
                  <c:v>739.0999755859374</c:v>
                </c:pt>
                <c:pt idx="7787">
                  <c:v>739.199951171875</c:v>
                </c:pt>
                <c:pt idx="7788">
                  <c:v>739.2999877929685</c:v>
                </c:pt>
                <c:pt idx="7789">
                  <c:v>739.3999633789062</c:v>
                </c:pt>
                <c:pt idx="7790">
                  <c:v>739.5</c:v>
                </c:pt>
                <c:pt idx="7791">
                  <c:v>739.5999755859374</c:v>
                </c:pt>
                <c:pt idx="7792">
                  <c:v>739.699951171875</c:v>
                </c:pt>
                <c:pt idx="7793">
                  <c:v>739.7999877929685</c:v>
                </c:pt>
                <c:pt idx="7794">
                  <c:v>739.8999633789062</c:v>
                </c:pt>
                <c:pt idx="7795">
                  <c:v>740.0</c:v>
                </c:pt>
                <c:pt idx="7796">
                  <c:v>740.0999755859374</c:v>
                </c:pt>
                <c:pt idx="7797">
                  <c:v>740.199951171875</c:v>
                </c:pt>
                <c:pt idx="7798">
                  <c:v>740.2999877929685</c:v>
                </c:pt>
                <c:pt idx="7799">
                  <c:v>740.3999633789062</c:v>
                </c:pt>
                <c:pt idx="7800">
                  <c:v>740.5</c:v>
                </c:pt>
                <c:pt idx="7801">
                  <c:v>740.5999755859374</c:v>
                </c:pt>
                <c:pt idx="7802">
                  <c:v>740.699951171875</c:v>
                </c:pt>
                <c:pt idx="7803">
                  <c:v>740.7999877929685</c:v>
                </c:pt>
                <c:pt idx="7804">
                  <c:v>740.8999633789062</c:v>
                </c:pt>
                <c:pt idx="7805">
                  <c:v>741.0</c:v>
                </c:pt>
                <c:pt idx="7806">
                  <c:v>741.0999755859374</c:v>
                </c:pt>
                <c:pt idx="7807">
                  <c:v>741.199951171875</c:v>
                </c:pt>
                <c:pt idx="7808">
                  <c:v>741.2999877929685</c:v>
                </c:pt>
                <c:pt idx="7809">
                  <c:v>741.3999633789062</c:v>
                </c:pt>
                <c:pt idx="7810">
                  <c:v>741.5</c:v>
                </c:pt>
                <c:pt idx="7811">
                  <c:v>741.5999755859374</c:v>
                </c:pt>
                <c:pt idx="7812">
                  <c:v>741.699951171875</c:v>
                </c:pt>
                <c:pt idx="7813">
                  <c:v>741.7999877929685</c:v>
                </c:pt>
                <c:pt idx="7814">
                  <c:v>741.8999633789062</c:v>
                </c:pt>
                <c:pt idx="7815">
                  <c:v>742.0</c:v>
                </c:pt>
                <c:pt idx="7816">
                  <c:v>742.0999755859374</c:v>
                </c:pt>
                <c:pt idx="7817">
                  <c:v>742.199951171875</c:v>
                </c:pt>
                <c:pt idx="7818">
                  <c:v>742.2999877929685</c:v>
                </c:pt>
                <c:pt idx="7819">
                  <c:v>742.3999633789062</c:v>
                </c:pt>
                <c:pt idx="7820">
                  <c:v>742.5</c:v>
                </c:pt>
                <c:pt idx="7821">
                  <c:v>742.5999755859374</c:v>
                </c:pt>
                <c:pt idx="7822">
                  <c:v>742.699951171875</c:v>
                </c:pt>
                <c:pt idx="7823">
                  <c:v>742.7999877929685</c:v>
                </c:pt>
                <c:pt idx="7824">
                  <c:v>742.8999633789062</c:v>
                </c:pt>
                <c:pt idx="7825">
                  <c:v>743.0</c:v>
                </c:pt>
                <c:pt idx="7826">
                  <c:v>743.0999755859374</c:v>
                </c:pt>
                <c:pt idx="7827">
                  <c:v>743.199951171875</c:v>
                </c:pt>
                <c:pt idx="7828">
                  <c:v>743.2999877929685</c:v>
                </c:pt>
                <c:pt idx="7829">
                  <c:v>743.3999633789062</c:v>
                </c:pt>
                <c:pt idx="7830">
                  <c:v>743.5</c:v>
                </c:pt>
                <c:pt idx="7831">
                  <c:v>743.5999755859374</c:v>
                </c:pt>
                <c:pt idx="7832">
                  <c:v>743.699951171875</c:v>
                </c:pt>
                <c:pt idx="7833">
                  <c:v>743.7999877929685</c:v>
                </c:pt>
                <c:pt idx="7834">
                  <c:v>743.8999633789062</c:v>
                </c:pt>
                <c:pt idx="7835">
                  <c:v>744.0</c:v>
                </c:pt>
                <c:pt idx="7836">
                  <c:v>744.0999755859374</c:v>
                </c:pt>
                <c:pt idx="7837">
                  <c:v>744.199951171875</c:v>
                </c:pt>
                <c:pt idx="7838">
                  <c:v>744.2999877929685</c:v>
                </c:pt>
                <c:pt idx="7839">
                  <c:v>744.3999633789062</c:v>
                </c:pt>
                <c:pt idx="7840">
                  <c:v>744.5</c:v>
                </c:pt>
                <c:pt idx="7841">
                  <c:v>744.5999755859374</c:v>
                </c:pt>
                <c:pt idx="7842">
                  <c:v>744.699951171875</c:v>
                </c:pt>
                <c:pt idx="7843">
                  <c:v>744.7999877929685</c:v>
                </c:pt>
                <c:pt idx="7844">
                  <c:v>744.8999633789062</c:v>
                </c:pt>
                <c:pt idx="7845">
                  <c:v>745.0</c:v>
                </c:pt>
                <c:pt idx="7846">
                  <c:v>745.0999755859374</c:v>
                </c:pt>
                <c:pt idx="7847">
                  <c:v>745.199951171875</c:v>
                </c:pt>
                <c:pt idx="7848">
                  <c:v>745.2999877929685</c:v>
                </c:pt>
                <c:pt idx="7849">
                  <c:v>745.3999633789062</c:v>
                </c:pt>
                <c:pt idx="7850">
                  <c:v>745.5</c:v>
                </c:pt>
                <c:pt idx="7851">
                  <c:v>745.5999755859374</c:v>
                </c:pt>
                <c:pt idx="7852">
                  <c:v>745.699951171875</c:v>
                </c:pt>
                <c:pt idx="7853">
                  <c:v>745.7999877929685</c:v>
                </c:pt>
                <c:pt idx="7854">
                  <c:v>745.8999633789062</c:v>
                </c:pt>
                <c:pt idx="7855">
                  <c:v>746.0</c:v>
                </c:pt>
                <c:pt idx="7856">
                  <c:v>746.0999755859374</c:v>
                </c:pt>
                <c:pt idx="7857">
                  <c:v>746.199951171875</c:v>
                </c:pt>
                <c:pt idx="7858">
                  <c:v>746.2999877929685</c:v>
                </c:pt>
                <c:pt idx="7859">
                  <c:v>746.3999633789062</c:v>
                </c:pt>
                <c:pt idx="7860">
                  <c:v>746.5</c:v>
                </c:pt>
                <c:pt idx="7861">
                  <c:v>746.5999755859374</c:v>
                </c:pt>
                <c:pt idx="7862">
                  <c:v>746.699951171875</c:v>
                </c:pt>
                <c:pt idx="7863">
                  <c:v>746.7999877929685</c:v>
                </c:pt>
                <c:pt idx="7864">
                  <c:v>746.8999633789062</c:v>
                </c:pt>
                <c:pt idx="7865">
                  <c:v>747.0</c:v>
                </c:pt>
                <c:pt idx="7866">
                  <c:v>747.0999755859374</c:v>
                </c:pt>
                <c:pt idx="7867">
                  <c:v>747.199951171875</c:v>
                </c:pt>
                <c:pt idx="7868">
                  <c:v>747.2999877929685</c:v>
                </c:pt>
                <c:pt idx="7869">
                  <c:v>747.3999633789062</c:v>
                </c:pt>
                <c:pt idx="7870">
                  <c:v>747.5</c:v>
                </c:pt>
                <c:pt idx="7871">
                  <c:v>747.5999755859374</c:v>
                </c:pt>
                <c:pt idx="7872">
                  <c:v>747.699951171875</c:v>
                </c:pt>
                <c:pt idx="7873">
                  <c:v>747.7999877929685</c:v>
                </c:pt>
                <c:pt idx="7874">
                  <c:v>747.8999633789062</c:v>
                </c:pt>
                <c:pt idx="7875">
                  <c:v>748.0</c:v>
                </c:pt>
                <c:pt idx="7876">
                  <c:v>748.0999755859374</c:v>
                </c:pt>
                <c:pt idx="7877">
                  <c:v>748.199951171875</c:v>
                </c:pt>
                <c:pt idx="7878">
                  <c:v>748.2999877929685</c:v>
                </c:pt>
                <c:pt idx="7879">
                  <c:v>748.3999633789062</c:v>
                </c:pt>
                <c:pt idx="7880">
                  <c:v>748.5</c:v>
                </c:pt>
                <c:pt idx="7881">
                  <c:v>748.5999755859374</c:v>
                </c:pt>
                <c:pt idx="7882">
                  <c:v>748.699951171875</c:v>
                </c:pt>
                <c:pt idx="7883">
                  <c:v>748.7999877929685</c:v>
                </c:pt>
                <c:pt idx="7884">
                  <c:v>748.8999633789062</c:v>
                </c:pt>
                <c:pt idx="7885">
                  <c:v>749.0</c:v>
                </c:pt>
                <c:pt idx="7886">
                  <c:v>749.0999755859374</c:v>
                </c:pt>
                <c:pt idx="7887">
                  <c:v>749.199951171875</c:v>
                </c:pt>
                <c:pt idx="7888">
                  <c:v>749.2999877929685</c:v>
                </c:pt>
              </c:numCache>
            </c:numRef>
          </c:xVal>
          <c:yVal>
            <c:numRef>
              <c:f>Sheet1!$R$2:$R$7890</c:f>
              <c:numCache>
                <c:formatCode>General</c:formatCode>
                <c:ptCount val="7889"/>
                <c:pt idx="0">
                  <c:v>0.0</c:v>
                </c:pt>
                <c:pt idx="1">
                  <c:v>0.0</c:v>
                </c:pt>
                <c:pt idx="2">
                  <c:v>0.0</c:v>
                </c:pt>
                <c:pt idx="3">
                  <c:v>0.0</c:v>
                </c:pt>
                <c:pt idx="4">
                  <c:v>0.0</c:v>
                </c:pt>
                <c:pt idx="5">
                  <c:v>0.0</c:v>
                </c:pt>
                <c:pt idx="6">
                  <c:v>0.0</c:v>
                </c:pt>
                <c:pt idx="7">
                  <c:v>0.0</c:v>
                </c:pt>
                <c:pt idx="8">
                  <c:v>0.0</c:v>
                </c:pt>
                <c:pt idx="9">
                  <c:v>0.0</c:v>
                </c:pt>
                <c:pt idx="10">
                  <c:v>0.0</c:v>
                </c:pt>
                <c:pt idx="11">
                  <c:v>0.0</c:v>
                </c:pt>
                <c:pt idx="12">
                  <c:v>0.0</c:v>
                </c:pt>
                <c:pt idx="13">
                  <c:v>0.0</c:v>
                </c:pt>
                <c:pt idx="14">
                  <c:v>0.0</c:v>
                </c:pt>
                <c:pt idx="15">
                  <c:v>0.0</c:v>
                </c:pt>
                <c:pt idx="16">
                  <c:v>0.0</c:v>
                </c:pt>
                <c:pt idx="17">
                  <c:v>0.0</c:v>
                </c:pt>
                <c:pt idx="18">
                  <c:v>0.0</c:v>
                </c:pt>
                <c:pt idx="19">
                  <c:v>0.0</c:v>
                </c:pt>
                <c:pt idx="20">
                  <c:v>0.0</c:v>
                </c:pt>
                <c:pt idx="21">
                  <c:v>0.0</c:v>
                </c:pt>
                <c:pt idx="22">
                  <c:v>0.0</c:v>
                </c:pt>
                <c:pt idx="23">
                  <c:v>0.0</c:v>
                </c:pt>
                <c:pt idx="24">
                  <c:v>0.0</c:v>
                </c:pt>
                <c:pt idx="25">
                  <c:v>0.0</c:v>
                </c:pt>
                <c:pt idx="26">
                  <c:v>0.0</c:v>
                </c:pt>
                <c:pt idx="27">
                  <c:v>0.0</c:v>
                </c:pt>
                <c:pt idx="28">
                  <c:v>0.0</c:v>
                </c:pt>
                <c:pt idx="29">
                  <c:v>0.0</c:v>
                </c:pt>
                <c:pt idx="30">
                  <c:v>0.0</c:v>
                </c:pt>
                <c:pt idx="31">
                  <c:v>0.0</c:v>
                </c:pt>
                <c:pt idx="32">
                  <c:v>0.0</c:v>
                </c:pt>
                <c:pt idx="33">
                  <c:v>0.0</c:v>
                </c:pt>
                <c:pt idx="34">
                  <c:v>0.0</c:v>
                </c:pt>
                <c:pt idx="35">
                  <c:v>0.0</c:v>
                </c:pt>
                <c:pt idx="36">
                  <c:v>0.0</c:v>
                </c:pt>
                <c:pt idx="37">
                  <c:v>0.0</c:v>
                </c:pt>
                <c:pt idx="38">
                  <c:v>0.0</c:v>
                </c:pt>
                <c:pt idx="39">
                  <c:v>0.0</c:v>
                </c:pt>
                <c:pt idx="40">
                  <c:v>0.0</c:v>
                </c:pt>
                <c:pt idx="41">
                  <c:v>0.0</c:v>
                </c:pt>
                <c:pt idx="42">
                  <c:v>0.0</c:v>
                </c:pt>
                <c:pt idx="43">
                  <c:v>0.0</c:v>
                </c:pt>
                <c:pt idx="44">
                  <c:v>0.0</c:v>
                </c:pt>
                <c:pt idx="45">
                  <c:v>0.0</c:v>
                </c:pt>
                <c:pt idx="46">
                  <c:v>0.0</c:v>
                </c:pt>
                <c:pt idx="47">
                  <c:v>0.0</c:v>
                </c:pt>
                <c:pt idx="48">
                  <c:v>0.0</c:v>
                </c:pt>
                <c:pt idx="49">
                  <c:v>0.0</c:v>
                </c:pt>
                <c:pt idx="50">
                  <c:v>0.0</c:v>
                </c:pt>
                <c:pt idx="51">
                  <c:v>0.0</c:v>
                </c:pt>
                <c:pt idx="52">
                  <c:v>0.0</c:v>
                </c:pt>
                <c:pt idx="53">
                  <c:v>0.0</c:v>
                </c:pt>
                <c:pt idx="54">
                  <c:v>0.0</c:v>
                </c:pt>
                <c:pt idx="55">
                  <c:v>0.0</c:v>
                </c:pt>
                <c:pt idx="56">
                  <c:v>0.0</c:v>
                </c:pt>
                <c:pt idx="57">
                  <c:v>0.0</c:v>
                </c:pt>
                <c:pt idx="58">
                  <c:v>0.0</c:v>
                </c:pt>
                <c:pt idx="59">
                  <c:v>0.0</c:v>
                </c:pt>
                <c:pt idx="60">
                  <c:v>0.0</c:v>
                </c:pt>
                <c:pt idx="61">
                  <c:v>0.0</c:v>
                </c:pt>
                <c:pt idx="62">
                  <c:v>0.0</c:v>
                </c:pt>
                <c:pt idx="63">
                  <c:v>0.0</c:v>
                </c:pt>
                <c:pt idx="64">
                  <c:v>0.0</c:v>
                </c:pt>
                <c:pt idx="65">
                  <c:v>0.0</c:v>
                </c:pt>
                <c:pt idx="66">
                  <c:v>0.0</c:v>
                </c:pt>
                <c:pt idx="67">
                  <c:v>0.0</c:v>
                </c:pt>
                <c:pt idx="68">
                  <c:v>0.0</c:v>
                </c:pt>
                <c:pt idx="69">
                  <c:v>0.0</c:v>
                </c:pt>
                <c:pt idx="70">
                  <c:v>0.0</c:v>
                </c:pt>
                <c:pt idx="71">
                  <c:v>0.0</c:v>
                </c:pt>
                <c:pt idx="72">
                  <c:v>0.0</c:v>
                </c:pt>
                <c:pt idx="73">
                  <c:v>0.0</c:v>
                </c:pt>
                <c:pt idx="74">
                  <c:v>0.0</c:v>
                </c:pt>
                <c:pt idx="75">
                  <c:v>0.0</c:v>
                </c:pt>
                <c:pt idx="76">
                  <c:v>0.0</c:v>
                </c:pt>
                <c:pt idx="77">
                  <c:v>0.0</c:v>
                </c:pt>
                <c:pt idx="78">
                  <c:v>0.0</c:v>
                </c:pt>
                <c:pt idx="79">
                  <c:v>0.0</c:v>
                </c:pt>
                <c:pt idx="80">
                  <c:v>0.0</c:v>
                </c:pt>
                <c:pt idx="81">
                  <c:v>0.0</c:v>
                </c:pt>
                <c:pt idx="82">
                  <c:v>0.0</c:v>
                </c:pt>
                <c:pt idx="83">
                  <c:v>0.0</c:v>
                </c:pt>
                <c:pt idx="84">
                  <c:v>0.0</c:v>
                </c:pt>
                <c:pt idx="85">
                  <c:v>0.0</c:v>
                </c:pt>
                <c:pt idx="86">
                  <c:v>0.0</c:v>
                </c:pt>
                <c:pt idx="87">
                  <c:v>0.0</c:v>
                </c:pt>
                <c:pt idx="88">
                  <c:v>0.0</c:v>
                </c:pt>
                <c:pt idx="89">
                  <c:v>0.0</c:v>
                </c:pt>
                <c:pt idx="90">
                  <c:v>0.0</c:v>
                </c:pt>
                <c:pt idx="91">
                  <c:v>0.0</c:v>
                </c:pt>
                <c:pt idx="92">
                  <c:v>0.0</c:v>
                </c:pt>
                <c:pt idx="93">
                  <c:v>0.0</c:v>
                </c:pt>
                <c:pt idx="94">
                  <c:v>0.0</c:v>
                </c:pt>
                <c:pt idx="95">
                  <c:v>0.0</c:v>
                </c:pt>
                <c:pt idx="96">
                  <c:v>0.0</c:v>
                </c:pt>
                <c:pt idx="97">
                  <c:v>0.0</c:v>
                </c:pt>
                <c:pt idx="98">
                  <c:v>0.0</c:v>
                </c:pt>
                <c:pt idx="99">
                  <c:v>0.0</c:v>
                </c:pt>
                <c:pt idx="100">
                  <c:v>0.0</c:v>
                </c:pt>
                <c:pt idx="101">
                  <c:v>0.0</c:v>
                </c:pt>
                <c:pt idx="102">
                  <c:v>0.0</c:v>
                </c:pt>
                <c:pt idx="103">
                  <c:v>0.0</c:v>
                </c:pt>
                <c:pt idx="104">
                  <c:v>0.0</c:v>
                </c:pt>
                <c:pt idx="105">
                  <c:v>0.0</c:v>
                </c:pt>
                <c:pt idx="106">
                  <c:v>0.0</c:v>
                </c:pt>
                <c:pt idx="107">
                  <c:v>0.0</c:v>
                </c:pt>
                <c:pt idx="108">
                  <c:v>0.0</c:v>
                </c:pt>
                <c:pt idx="109">
                  <c:v>0.0</c:v>
                </c:pt>
                <c:pt idx="110">
                  <c:v>0.0</c:v>
                </c:pt>
                <c:pt idx="111">
                  <c:v>0.0</c:v>
                </c:pt>
                <c:pt idx="112">
                  <c:v>0.0</c:v>
                </c:pt>
                <c:pt idx="113">
                  <c:v>0.0</c:v>
                </c:pt>
                <c:pt idx="114">
                  <c:v>0.0</c:v>
                </c:pt>
                <c:pt idx="115">
                  <c:v>0.0</c:v>
                </c:pt>
                <c:pt idx="116">
                  <c:v>0.0</c:v>
                </c:pt>
                <c:pt idx="117">
                  <c:v>0.0</c:v>
                </c:pt>
                <c:pt idx="118">
                  <c:v>0.0</c:v>
                </c:pt>
                <c:pt idx="119">
                  <c:v>0.0</c:v>
                </c:pt>
                <c:pt idx="120">
                  <c:v>0.0</c:v>
                </c:pt>
                <c:pt idx="121">
                  <c:v>0.0</c:v>
                </c:pt>
                <c:pt idx="122">
                  <c:v>0.0</c:v>
                </c:pt>
                <c:pt idx="123">
                  <c:v>0.0</c:v>
                </c:pt>
                <c:pt idx="124">
                  <c:v>0.0</c:v>
                </c:pt>
                <c:pt idx="125">
                  <c:v>0.0</c:v>
                </c:pt>
                <c:pt idx="126">
                  <c:v>0.0</c:v>
                </c:pt>
                <c:pt idx="127">
                  <c:v>0.0</c:v>
                </c:pt>
                <c:pt idx="128">
                  <c:v>0.0</c:v>
                </c:pt>
                <c:pt idx="129">
                  <c:v>0.0</c:v>
                </c:pt>
                <c:pt idx="130">
                  <c:v>0.0</c:v>
                </c:pt>
                <c:pt idx="131">
                  <c:v>0.0</c:v>
                </c:pt>
                <c:pt idx="132">
                  <c:v>0.0</c:v>
                </c:pt>
                <c:pt idx="133">
                  <c:v>0.0</c:v>
                </c:pt>
                <c:pt idx="134">
                  <c:v>0.0</c:v>
                </c:pt>
                <c:pt idx="135">
                  <c:v>0.0</c:v>
                </c:pt>
                <c:pt idx="136">
                  <c:v>0.0</c:v>
                </c:pt>
                <c:pt idx="137">
                  <c:v>0.0</c:v>
                </c:pt>
                <c:pt idx="138">
                  <c:v>0.0</c:v>
                </c:pt>
                <c:pt idx="139">
                  <c:v>0.0</c:v>
                </c:pt>
                <c:pt idx="140">
                  <c:v>0.0</c:v>
                </c:pt>
                <c:pt idx="141">
                  <c:v>0.0</c:v>
                </c:pt>
                <c:pt idx="142">
                  <c:v>0.0</c:v>
                </c:pt>
                <c:pt idx="143">
                  <c:v>0.0</c:v>
                </c:pt>
                <c:pt idx="144">
                  <c:v>0.0</c:v>
                </c:pt>
                <c:pt idx="145">
                  <c:v>0.0</c:v>
                </c:pt>
                <c:pt idx="146">
                  <c:v>0.0</c:v>
                </c:pt>
                <c:pt idx="147">
                  <c:v>0.0</c:v>
                </c:pt>
                <c:pt idx="148">
                  <c:v>0.0</c:v>
                </c:pt>
                <c:pt idx="149">
                  <c:v>0.0</c:v>
                </c:pt>
                <c:pt idx="150">
                  <c:v>0.0</c:v>
                </c:pt>
                <c:pt idx="151">
                  <c:v>0.0</c:v>
                </c:pt>
                <c:pt idx="152">
                  <c:v>0.0</c:v>
                </c:pt>
                <c:pt idx="153">
                  <c:v>0.0</c:v>
                </c:pt>
                <c:pt idx="154">
                  <c:v>0.0</c:v>
                </c:pt>
                <c:pt idx="155">
                  <c:v>0.0</c:v>
                </c:pt>
                <c:pt idx="156">
                  <c:v>0.0</c:v>
                </c:pt>
                <c:pt idx="157">
                  <c:v>0.0</c:v>
                </c:pt>
                <c:pt idx="158">
                  <c:v>0.0</c:v>
                </c:pt>
                <c:pt idx="159">
                  <c:v>0.0</c:v>
                </c:pt>
                <c:pt idx="160">
                  <c:v>0.0</c:v>
                </c:pt>
                <c:pt idx="161">
                  <c:v>0.0</c:v>
                </c:pt>
                <c:pt idx="162">
                  <c:v>0.0</c:v>
                </c:pt>
                <c:pt idx="163">
                  <c:v>0.0</c:v>
                </c:pt>
                <c:pt idx="164">
                  <c:v>0.0</c:v>
                </c:pt>
                <c:pt idx="165">
                  <c:v>0.0</c:v>
                </c:pt>
                <c:pt idx="166">
                  <c:v>0.0</c:v>
                </c:pt>
                <c:pt idx="167">
                  <c:v>0.0</c:v>
                </c:pt>
                <c:pt idx="168">
                  <c:v>0.0</c:v>
                </c:pt>
                <c:pt idx="169">
                  <c:v>0.0</c:v>
                </c:pt>
                <c:pt idx="170">
                  <c:v>0.0</c:v>
                </c:pt>
                <c:pt idx="171">
                  <c:v>0.0</c:v>
                </c:pt>
                <c:pt idx="172">
                  <c:v>0.0</c:v>
                </c:pt>
                <c:pt idx="173">
                  <c:v>0.0</c:v>
                </c:pt>
                <c:pt idx="174">
                  <c:v>0.0</c:v>
                </c:pt>
                <c:pt idx="175">
                  <c:v>0.0</c:v>
                </c:pt>
                <c:pt idx="176">
                  <c:v>0.0</c:v>
                </c:pt>
                <c:pt idx="177">
                  <c:v>0.0</c:v>
                </c:pt>
                <c:pt idx="178">
                  <c:v>0.0</c:v>
                </c:pt>
                <c:pt idx="179">
                  <c:v>0.0</c:v>
                </c:pt>
                <c:pt idx="180">
                  <c:v>0.0</c:v>
                </c:pt>
                <c:pt idx="181">
                  <c:v>0.0</c:v>
                </c:pt>
                <c:pt idx="182">
                  <c:v>0.0</c:v>
                </c:pt>
                <c:pt idx="183">
                  <c:v>0.0</c:v>
                </c:pt>
                <c:pt idx="184">
                  <c:v>0.0</c:v>
                </c:pt>
                <c:pt idx="185">
                  <c:v>0.0</c:v>
                </c:pt>
                <c:pt idx="186">
                  <c:v>0.0</c:v>
                </c:pt>
                <c:pt idx="187">
                  <c:v>0.0</c:v>
                </c:pt>
                <c:pt idx="188">
                  <c:v>0.0</c:v>
                </c:pt>
                <c:pt idx="189">
                  <c:v>0.0</c:v>
                </c:pt>
                <c:pt idx="190">
                  <c:v>0.0</c:v>
                </c:pt>
                <c:pt idx="191">
                  <c:v>0.0</c:v>
                </c:pt>
                <c:pt idx="192">
                  <c:v>0.0</c:v>
                </c:pt>
                <c:pt idx="193">
                  <c:v>0.0</c:v>
                </c:pt>
                <c:pt idx="194">
                  <c:v>0.0</c:v>
                </c:pt>
                <c:pt idx="195">
                  <c:v>0.0</c:v>
                </c:pt>
                <c:pt idx="196">
                  <c:v>0.0</c:v>
                </c:pt>
                <c:pt idx="197">
                  <c:v>0.0</c:v>
                </c:pt>
                <c:pt idx="198">
                  <c:v>0.0</c:v>
                </c:pt>
                <c:pt idx="199">
                  <c:v>0.0</c:v>
                </c:pt>
                <c:pt idx="200">
                  <c:v>0.0</c:v>
                </c:pt>
                <c:pt idx="201">
                  <c:v>0.0</c:v>
                </c:pt>
                <c:pt idx="202">
                  <c:v>0.0</c:v>
                </c:pt>
                <c:pt idx="203">
                  <c:v>0.0</c:v>
                </c:pt>
                <c:pt idx="204">
                  <c:v>0.0</c:v>
                </c:pt>
                <c:pt idx="205">
                  <c:v>0.0</c:v>
                </c:pt>
                <c:pt idx="206">
                  <c:v>0.0</c:v>
                </c:pt>
                <c:pt idx="207">
                  <c:v>0.0</c:v>
                </c:pt>
                <c:pt idx="208">
                  <c:v>0.0</c:v>
                </c:pt>
                <c:pt idx="209">
                  <c:v>0.0</c:v>
                </c:pt>
                <c:pt idx="210">
                  <c:v>0.0</c:v>
                </c:pt>
                <c:pt idx="211">
                  <c:v>0.0</c:v>
                </c:pt>
                <c:pt idx="212">
                  <c:v>0.0</c:v>
                </c:pt>
                <c:pt idx="213">
                  <c:v>0.0</c:v>
                </c:pt>
                <c:pt idx="214">
                  <c:v>0.0</c:v>
                </c:pt>
                <c:pt idx="215">
                  <c:v>0.0</c:v>
                </c:pt>
                <c:pt idx="216">
                  <c:v>0.0</c:v>
                </c:pt>
                <c:pt idx="217">
                  <c:v>0.0</c:v>
                </c:pt>
                <c:pt idx="218">
                  <c:v>0.0</c:v>
                </c:pt>
                <c:pt idx="219">
                  <c:v>0.0</c:v>
                </c:pt>
                <c:pt idx="220">
                  <c:v>0.0</c:v>
                </c:pt>
                <c:pt idx="221">
                  <c:v>0.0</c:v>
                </c:pt>
                <c:pt idx="222">
                  <c:v>0.0</c:v>
                </c:pt>
                <c:pt idx="223">
                  <c:v>0.0</c:v>
                </c:pt>
                <c:pt idx="224">
                  <c:v>0.0</c:v>
                </c:pt>
                <c:pt idx="225">
                  <c:v>0.0</c:v>
                </c:pt>
                <c:pt idx="226">
                  <c:v>0.0</c:v>
                </c:pt>
                <c:pt idx="227">
                  <c:v>0.0</c:v>
                </c:pt>
                <c:pt idx="228">
                  <c:v>0.0</c:v>
                </c:pt>
                <c:pt idx="229">
                  <c:v>0.0</c:v>
                </c:pt>
                <c:pt idx="230">
                  <c:v>0.0</c:v>
                </c:pt>
                <c:pt idx="231">
                  <c:v>0.0</c:v>
                </c:pt>
                <c:pt idx="232">
                  <c:v>0.0</c:v>
                </c:pt>
                <c:pt idx="233">
                  <c:v>0.0</c:v>
                </c:pt>
                <c:pt idx="234">
                  <c:v>0.0</c:v>
                </c:pt>
                <c:pt idx="235">
                  <c:v>0.0</c:v>
                </c:pt>
                <c:pt idx="236">
                  <c:v>0.0</c:v>
                </c:pt>
                <c:pt idx="237">
                  <c:v>0.0</c:v>
                </c:pt>
                <c:pt idx="238">
                  <c:v>0.0</c:v>
                </c:pt>
                <c:pt idx="239">
                  <c:v>0.0</c:v>
                </c:pt>
                <c:pt idx="240">
                  <c:v>0.0</c:v>
                </c:pt>
                <c:pt idx="241">
                  <c:v>0.0</c:v>
                </c:pt>
                <c:pt idx="242">
                  <c:v>0.0</c:v>
                </c:pt>
                <c:pt idx="243">
                  <c:v>0.0</c:v>
                </c:pt>
                <c:pt idx="244">
                  <c:v>0.0</c:v>
                </c:pt>
                <c:pt idx="245">
                  <c:v>0.0</c:v>
                </c:pt>
                <c:pt idx="246">
                  <c:v>0.0</c:v>
                </c:pt>
                <c:pt idx="247">
                  <c:v>0.0</c:v>
                </c:pt>
                <c:pt idx="248">
                  <c:v>0.0</c:v>
                </c:pt>
                <c:pt idx="249">
                  <c:v>0.0</c:v>
                </c:pt>
                <c:pt idx="250">
                  <c:v>0.0</c:v>
                </c:pt>
                <c:pt idx="251">
                  <c:v>0.0</c:v>
                </c:pt>
                <c:pt idx="252">
                  <c:v>0.0</c:v>
                </c:pt>
                <c:pt idx="253">
                  <c:v>0.0</c:v>
                </c:pt>
                <c:pt idx="254">
                  <c:v>0.0</c:v>
                </c:pt>
                <c:pt idx="255">
                  <c:v>0.0</c:v>
                </c:pt>
                <c:pt idx="256">
                  <c:v>0.0</c:v>
                </c:pt>
                <c:pt idx="257">
                  <c:v>0.0</c:v>
                </c:pt>
                <c:pt idx="258">
                  <c:v>0.0</c:v>
                </c:pt>
                <c:pt idx="259">
                  <c:v>0.0</c:v>
                </c:pt>
                <c:pt idx="260">
                  <c:v>0.0</c:v>
                </c:pt>
                <c:pt idx="261">
                  <c:v>0.0</c:v>
                </c:pt>
                <c:pt idx="262">
                  <c:v>0.0</c:v>
                </c:pt>
                <c:pt idx="263">
                  <c:v>0.0</c:v>
                </c:pt>
                <c:pt idx="264">
                  <c:v>0.0</c:v>
                </c:pt>
                <c:pt idx="265">
                  <c:v>0.0</c:v>
                </c:pt>
                <c:pt idx="266">
                  <c:v>0.0</c:v>
                </c:pt>
                <c:pt idx="267">
                  <c:v>0.0</c:v>
                </c:pt>
                <c:pt idx="268">
                  <c:v>0.0</c:v>
                </c:pt>
                <c:pt idx="269">
                  <c:v>0.0</c:v>
                </c:pt>
                <c:pt idx="270">
                  <c:v>0.0</c:v>
                </c:pt>
                <c:pt idx="271">
                  <c:v>0.0</c:v>
                </c:pt>
                <c:pt idx="272">
                  <c:v>0.0</c:v>
                </c:pt>
                <c:pt idx="273">
                  <c:v>0.0</c:v>
                </c:pt>
                <c:pt idx="274">
                  <c:v>0.0</c:v>
                </c:pt>
                <c:pt idx="275">
                  <c:v>0.0</c:v>
                </c:pt>
                <c:pt idx="276">
                  <c:v>0.0</c:v>
                </c:pt>
                <c:pt idx="277">
                  <c:v>0.0</c:v>
                </c:pt>
                <c:pt idx="278">
                  <c:v>0.0</c:v>
                </c:pt>
                <c:pt idx="279">
                  <c:v>0.0</c:v>
                </c:pt>
                <c:pt idx="280">
                  <c:v>0.0</c:v>
                </c:pt>
                <c:pt idx="281">
                  <c:v>0.0</c:v>
                </c:pt>
                <c:pt idx="282">
                  <c:v>0.0</c:v>
                </c:pt>
                <c:pt idx="283">
                  <c:v>0.0</c:v>
                </c:pt>
                <c:pt idx="284">
                  <c:v>0.0</c:v>
                </c:pt>
                <c:pt idx="285">
                  <c:v>0.0</c:v>
                </c:pt>
                <c:pt idx="286">
                  <c:v>0.0</c:v>
                </c:pt>
                <c:pt idx="287">
                  <c:v>0.0</c:v>
                </c:pt>
                <c:pt idx="288">
                  <c:v>0.0</c:v>
                </c:pt>
                <c:pt idx="289">
                  <c:v>0.0</c:v>
                </c:pt>
                <c:pt idx="290">
                  <c:v>0.0</c:v>
                </c:pt>
                <c:pt idx="291">
                  <c:v>0.0</c:v>
                </c:pt>
                <c:pt idx="292">
                  <c:v>0.0</c:v>
                </c:pt>
                <c:pt idx="293">
                  <c:v>0.0</c:v>
                </c:pt>
                <c:pt idx="294">
                  <c:v>0.0</c:v>
                </c:pt>
                <c:pt idx="295">
                  <c:v>0.0</c:v>
                </c:pt>
                <c:pt idx="296">
                  <c:v>0.0</c:v>
                </c:pt>
                <c:pt idx="297">
                  <c:v>0.0</c:v>
                </c:pt>
                <c:pt idx="298">
                  <c:v>0.0</c:v>
                </c:pt>
                <c:pt idx="299">
                  <c:v>0.0</c:v>
                </c:pt>
                <c:pt idx="300">
                  <c:v>0.0</c:v>
                </c:pt>
                <c:pt idx="301">
                  <c:v>0.0</c:v>
                </c:pt>
                <c:pt idx="302">
                  <c:v>0.0</c:v>
                </c:pt>
                <c:pt idx="303">
                  <c:v>0.0</c:v>
                </c:pt>
                <c:pt idx="304">
                  <c:v>0.0</c:v>
                </c:pt>
                <c:pt idx="305">
                  <c:v>0.0</c:v>
                </c:pt>
                <c:pt idx="306">
                  <c:v>0.0</c:v>
                </c:pt>
                <c:pt idx="307">
                  <c:v>0.0</c:v>
                </c:pt>
                <c:pt idx="308">
                  <c:v>0.0</c:v>
                </c:pt>
                <c:pt idx="309">
                  <c:v>0.0</c:v>
                </c:pt>
                <c:pt idx="310">
                  <c:v>0.0</c:v>
                </c:pt>
                <c:pt idx="311">
                  <c:v>0.0</c:v>
                </c:pt>
                <c:pt idx="312">
                  <c:v>0.0</c:v>
                </c:pt>
                <c:pt idx="313">
                  <c:v>0.0</c:v>
                </c:pt>
                <c:pt idx="314">
                  <c:v>0.0</c:v>
                </c:pt>
                <c:pt idx="315">
                  <c:v>0.0</c:v>
                </c:pt>
                <c:pt idx="316">
                  <c:v>0.0</c:v>
                </c:pt>
                <c:pt idx="317">
                  <c:v>0.0</c:v>
                </c:pt>
                <c:pt idx="318">
                  <c:v>0.0</c:v>
                </c:pt>
                <c:pt idx="319">
                  <c:v>0.0</c:v>
                </c:pt>
                <c:pt idx="320">
                  <c:v>0.0</c:v>
                </c:pt>
                <c:pt idx="321">
                  <c:v>0.0</c:v>
                </c:pt>
                <c:pt idx="322">
                  <c:v>0.0</c:v>
                </c:pt>
                <c:pt idx="323">
                  <c:v>0.0</c:v>
                </c:pt>
                <c:pt idx="324">
                  <c:v>0.0</c:v>
                </c:pt>
                <c:pt idx="325">
                  <c:v>0.0</c:v>
                </c:pt>
                <c:pt idx="326">
                  <c:v>0.0</c:v>
                </c:pt>
                <c:pt idx="327">
                  <c:v>0.0</c:v>
                </c:pt>
                <c:pt idx="328">
                  <c:v>0.0</c:v>
                </c:pt>
                <c:pt idx="329">
                  <c:v>0.0</c:v>
                </c:pt>
                <c:pt idx="330">
                  <c:v>0.0</c:v>
                </c:pt>
                <c:pt idx="331">
                  <c:v>0.0</c:v>
                </c:pt>
                <c:pt idx="332">
                  <c:v>0.0</c:v>
                </c:pt>
                <c:pt idx="333">
                  <c:v>0.0</c:v>
                </c:pt>
                <c:pt idx="334">
                  <c:v>0.0</c:v>
                </c:pt>
                <c:pt idx="335">
                  <c:v>0.0</c:v>
                </c:pt>
                <c:pt idx="336">
                  <c:v>0.0</c:v>
                </c:pt>
                <c:pt idx="337">
                  <c:v>0.0</c:v>
                </c:pt>
                <c:pt idx="338">
                  <c:v>0.0</c:v>
                </c:pt>
                <c:pt idx="339">
                  <c:v>0.0</c:v>
                </c:pt>
                <c:pt idx="340">
                  <c:v>0.0</c:v>
                </c:pt>
                <c:pt idx="341">
                  <c:v>0.0</c:v>
                </c:pt>
                <c:pt idx="342">
                  <c:v>0.0</c:v>
                </c:pt>
                <c:pt idx="343">
                  <c:v>0.0</c:v>
                </c:pt>
                <c:pt idx="344">
                  <c:v>0.0</c:v>
                </c:pt>
                <c:pt idx="345">
                  <c:v>0.0</c:v>
                </c:pt>
                <c:pt idx="346">
                  <c:v>0.0</c:v>
                </c:pt>
                <c:pt idx="347">
                  <c:v>0.0</c:v>
                </c:pt>
                <c:pt idx="348">
                  <c:v>0.0</c:v>
                </c:pt>
                <c:pt idx="349">
                  <c:v>0.0</c:v>
                </c:pt>
                <c:pt idx="350">
                  <c:v>0.0</c:v>
                </c:pt>
                <c:pt idx="351">
                  <c:v>0.0</c:v>
                </c:pt>
                <c:pt idx="352">
                  <c:v>0.0</c:v>
                </c:pt>
                <c:pt idx="353">
                  <c:v>0.0</c:v>
                </c:pt>
                <c:pt idx="354">
                  <c:v>0.0</c:v>
                </c:pt>
                <c:pt idx="355">
                  <c:v>0.0</c:v>
                </c:pt>
                <c:pt idx="356">
                  <c:v>0.0</c:v>
                </c:pt>
                <c:pt idx="357">
                  <c:v>0.0</c:v>
                </c:pt>
                <c:pt idx="358">
                  <c:v>0.0</c:v>
                </c:pt>
                <c:pt idx="359">
                  <c:v>0.0</c:v>
                </c:pt>
                <c:pt idx="360">
                  <c:v>0.0</c:v>
                </c:pt>
                <c:pt idx="361">
                  <c:v>0.0</c:v>
                </c:pt>
                <c:pt idx="362">
                  <c:v>0.0</c:v>
                </c:pt>
                <c:pt idx="363">
                  <c:v>0.0</c:v>
                </c:pt>
                <c:pt idx="364">
                  <c:v>0.0</c:v>
                </c:pt>
                <c:pt idx="365">
                  <c:v>0.0</c:v>
                </c:pt>
                <c:pt idx="366">
                  <c:v>0.0</c:v>
                </c:pt>
                <c:pt idx="367">
                  <c:v>0.0</c:v>
                </c:pt>
                <c:pt idx="368">
                  <c:v>0.0</c:v>
                </c:pt>
                <c:pt idx="369">
                  <c:v>0.0</c:v>
                </c:pt>
                <c:pt idx="370">
                  <c:v>0.0</c:v>
                </c:pt>
                <c:pt idx="371">
                  <c:v>0.0</c:v>
                </c:pt>
                <c:pt idx="372">
                  <c:v>0.0</c:v>
                </c:pt>
                <c:pt idx="373">
                  <c:v>0.0</c:v>
                </c:pt>
                <c:pt idx="374">
                  <c:v>0.0</c:v>
                </c:pt>
                <c:pt idx="375">
                  <c:v>0.0</c:v>
                </c:pt>
                <c:pt idx="376">
                  <c:v>0.0</c:v>
                </c:pt>
                <c:pt idx="377">
                  <c:v>0.0</c:v>
                </c:pt>
                <c:pt idx="378">
                  <c:v>0.0</c:v>
                </c:pt>
                <c:pt idx="379">
                  <c:v>0.0</c:v>
                </c:pt>
                <c:pt idx="380">
                  <c:v>0.0</c:v>
                </c:pt>
                <c:pt idx="381">
                  <c:v>0.0</c:v>
                </c:pt>
                <c:pt idx="382">
                  <c:v>0.0</c:v>
                </c:pt>
                <c:pt idx="383">
                  <c:v>0.0</c:v>
                </c:pt>
                <c:pt idx="384">
                  <c:v>0.0</c:v>
                </c:pt>
                <c:pt idx="385">
                  <c:v>0.0</c:v>
                </c:pt>
                <c:pt idx="386">
                  <c:v>0.0</c:v>
                </c:pt>
                <c:pt idx="387">
                  <c:v>0.0</c:v>
                </c:pt>
                <c:pt idx="388">
                  <c:v>0.0</c:v>
                </c:pt>
                <c:pt idx="389">
                  <c:v>0.0</c:v>
                </c:pt>
                <c:pt idx="390">
                  <c:v>0.0</c:v>
                </c:pt>
                <c:pt idx="391">
                  <c:v>0.0</c:v>
                </c:pt>
                <c:pt idx="392">
                  <c:v>0.0</c:v>
                </c:pt>
                <c:pt idx="393">
                  <c:v>0.0</c:v>
                </c:pt>
                <c:pt idx="394">
                  <c:v>0.0</c:v>
                </c:pt>
                <c:pt idx="395">
                  <c:v>0.0</c:v>
                </c:pt>
                <c:pt idx="396">
                  <c:v>0.0</c:v>
                </c:pt>
                <c:pt idx="397">
                  <c:v>0.00653125886907243</c:v>
                </c:pt>
                <c:pt idx="398">
                  <c:v>0.0130621188551686</c:v>
                </c:pt>
                <c:pt idx="399">
                  <c:v>0.0195920817266896</c:v>
                </c:pt>
                <c:pt idx="400">
                  <c:v>0.02612164577142</c:v>
                </c:pt>
                <c:pt idx="401">
                  <c:v>0.0326503128550586</c:v>
                </c:pt>
                <c:pt idx="402">
                  <c:v>0.039178332148566</c:v>
                </c:pt>
                <c:pt idx="403">
                  <c:v>0.0457059526613388</c:v>
                </c:pt>
                <c:pt idx="404">
                  <c:v>0.0522326765042408</c:v>
                </c:pt>
                <c:pt idx="405">
                  <c:v>0.0587590016687278</c:v>
                </c:pt>
                <c:pt idx="406">
                  <c:v>0.0652844303307184</c:v>
                </c:pt>
                <c:pt idx="407">
                  <c:v>0.0718092115259864</c:v>
                </c:pt>
                <c:pt idx="408">
                  <c:v>0.0783335941818957</c:v>
                </c:pt>
                <c:pt idx="409">
                  <c:v>0.0848570806005344</c:v>
                </c:pt>
                <c:pt idx="410">
                  <c:v>0.0913801685631118</c:v>
                </c:pt>
                <c:pt idx="411">
                  <c:v>0.097902360476485</c:v>
                </c:pt>
                <c:pt idx="412">
                  <c:v>0.104423905241012</c:v>
                </c:pt>
                <c:pt idx="413">
                  <c:v>0.110945051642448</c:v>
                </c:pt>
                <c:pt idx="414">
                  <c:v>0.117465302252978</c:v>
                </c:pt>
                <c:pt idx="415">
                  <c:v>0.123985154602161</c:v>
                </c:pt>
                <c:pt idx="416">
                  <c:v>0.130504111342445</c:v>
                </c:pt>
                <c:pt idx="417">
                  <c:v>0.137022421259424</c:v>
                </c:pt>
                <c:pt idx="418">
                  <c:v>0.143540333039994</c:v>
                </c:pt>
                <c:pt idx="419">
                  <c:v>0.150057349484652</c:v>
                </c:pt>
                <c:pt idx="420">
                  <c:v>0.156573967864325</c:v>
                </c:pt>
                <c:pt idx="421">
                  <c:v>0.163089691060923</c:v>
                </c:pt>
                <c:pt idx="422">
                  <c:v>0.169604767752301</c:v>
                </c:pt>
                <c:pt idx="423">
                  <c:v>0.17611944650058</c:v>
                </c:pt>
                <c:pt idx="424">
                  <c:v>0.182633230351457</c:v>
                </c:pt>
                <c:pt idx="425">
                  <c:v>0.189146616339653</c:v>
                </c:pt>
                <c:pt idx="426">
                  <c:v>0.195659107609494</c:v>
                </c:pt>
                <c:pt idx="427">
                  <c:v>0.202170952698442</c:v>
                </c:pt>
                <c:pt idx="428">
                  <c:v>0.208682400038598</c:v>
                </c:pt>
                <c:pt idx="429">
                  <c:v>0.215192952916181</c:v>
                </c:pt>
                <c:pt idx="430">
                  <c:v>0.221703108125839</c:v>
                </c:pt>
                <c:pt idx="431">
                  <c:v>0.228212369057704</c:v>
                </c:pt>
                <c:pt idx="432">
                  <c:v>0.234720984125314</c:v>
                </c:pt>
                <c:pt idx="433">
                  <c:v>0.241229201643652</c:v>
                </c:pt>
                <c:pt idx="434">
                  <c:v>0.247736525150681</c:v>
                </c:pt>
                <c:pt idx="435">
                  <c:v>0.254243451187554</c:v>
                </c:pt>
                <c:pt idx="436">
                  <c:v>0.260749483386288</c:v>
                </c:pt>
                <c:pt idx="437">
                  <c:v>0.267254870035733</c:v>
                </c:pt>
                <c:pt idx="438">
                  <c:v>0.27375985933131</c:v>
                </c:pt>
                <c:pt idx="439">
                  <c:v>0.280263955057183</c:v>
                </c:pt>
                <c:pt idx="440">
                  <c:v>0.286767653508157</c:v>
                </c:pt>
                <c:pt idx="441">
                  <c:v>0.293270458566876</c:v>
                </c:pt>
                <c:pt idx="442">
                  <c:v>0.299772618400481</c:v>
                </c:pt>
                <c:pt idx="443">
                  <c:v>0.306274381077654</c:v>
                </c:pt>
                <c:pt idx="444">
                  <c:v>0.312775250628726</c:v>
                </c:pt>
                <c:pt idx="445">
                  <c:v>0.319275723102358</c:v>
                </c:pt>
                <c:pt idx="446">
                  <c:v>0.325775302627314</c:v>
                </c:pt>
                <c:pt idx="447">
                  <c:v>0.332274237247668</c:v>
                </c:pt>
                <c:pt idx="448">
                  <c:v>0.338772774909088</c:v>
                </c:pt>
                <c:pt idx="449">
                  <c:v>0.345270419887948</c:v>
                </c:pt>
                <c:pt idx="450">
                  <c:v>0.35176766798689</c:v>
                </c:pt>
                <c:pt idx="451">
                  <c:v>0.358264023574899</c:v>
                </c:pt>
                <c:pt idx="452">
                  <c:v>0.364759734563871</c:v>
                </c:pt>
                <c:pt idx="453">
                  <c:v>0.371255048788667</c:v>
                </c:pt>
                <c:pt idx="454">
                  <c:v>0.37774947077153</c:v>
                </c:pt>
                <c:pt idx="455">
                  <c:v>0.384243496069145</c:v>
                </c:pt>
                <c:pt idx="456">
                  <c:v>0.390736629302087</c:v>
                </c:pt>
                <c:pt idx="457">
                  <c:v>0.397229118268427</c:v>
                </c:pt>
                <c:pt idx="458">
                  <c:v>0.403721210667926</c:v>
                </c:pt>
                <c:pt idx="459">
                  <c:v>0.410212411268624</c:v>
                </c:pt>
                <c:pt idx="460">
                  <c:v>0.416703215381433</c:v>
                </c:pt>
                <c:pt idx="461">
                  <c:v>0.423193127872677</c:v>
                </c:pt>
                <c:pt idx="462">
                  <c:v>0.429682396417547</c:v>
                </c:pt>
                <c:pt idx="463">
                  <c:v>0.436171268592971</c:v>
                </c:pt>
                <c:pt idx="464">
                  <c:v>0.442659249412667</c:v>
                </c:pt>
                <c:pt idx="465">
                  <c:v>0.449146833941891</c:v>
                </c:pt>
                <c:pt idx="466">
                  <c:v>0.455633527292601</c:v>
                </c:pt>
                <c:pt idx="467">
                  <c:v>0.462119577017163</c:v>
                </c:pt>
                <c:pt idx="468">
                  <c:v>0.468605230569734</c:v>
                </c:pt>
                <c:pt idx="469">
                  <c:v>0.475089993209589</c:v>
                </c:pt>
                <c:pt idx="470">
                  <c:v>0.481574359756453</c:v>
                </c:pt>
                <c:pt idx="471">
                  <c:v>0.488057835567788</c:v>
                </c:pt>
                <c:pt idx="472">
                  <c:v>0.494540668073204</c:v>
                </c:pt>
                <c:pt idx="473">
                  <c:v>0.501023104604145</c:v>
                </c:pt>
                <c:pt idx="474">
                  <c:v>0.507504650665321</c:v>
                </c:pt>
                <c:pt idx="475">
                  <c:v>0.513985800831047</c:v>
                </c:pt>
                <c:pt idx="476">
                  <c:v>0.52046606070417</c:v>
                </c:pt>
                <c:pt idx="477">
                  <c:v>0.526945677591601</c:v>
                </c:pt>
                <c:pt idx="478">
                  <c:v>0.533424898702136</c:v>
                </c:pt>
                <c:pt idx="479">
                  <c:v>0.539903229785794</c:v>
                </c:pt>
                <c:pt idx="480">
                  <c:v>0.546381165132947</c:v>
                </c:pt>
                <c:pt idx="481">
                  <c:v>0.552858210620819</c:v>
                </c:pt>
                <c:pt idx="482">
                  <c:v>0.559334613438508</c:v>
                </c:pt>
                <c:pt idx="483">
                  <c:v>0.565810620672063</c:v>
                </c:pt>
                <c:pt idx="484">
                  <c:v>0.572285738316542</c:v>
                </c:pt>
                <c:pt idx="485">
                  <c:v>0.578760460455647</c:v>
                </c:pt>
                <c:pt idx="486">
                  <c:v>0.58523429318248</c:v>
                </c:pt>
                <c:pt idx="487">
                  <c:v>0.591707483558578</c:v>
                </c:pt>
                <c:pt idx="488">
                  <c:v>0.598180278547463</c:v>
                </c:pt>
                <c:pt idx="489">
                  <c:v>0.60465218438926</c:v>
                </c:pt>
                <c:pt idx="490">
                  <c:v>0.61112369492263</c:v>
                </c:pt>
                <c:pt idx="491">
                  <c:v>0.617594316485692</c:v>
                </c:pt>
                <c:pt idx="492">
                  <c:v>0.624064296017468</c:v>
                </c:pt>
                <c:pt idx="493">
                  <c:v>0.630533880359012</c:v>
                </c:pt>
                <c:pt idx="494">
                  <c:v>0.637002575995398</c:v>
                </c:pt>
                <c:pt idx="495">
                  <c:v>0.643470876520362</c:v>
                </c:pt>
                <c:pt idx="496">
                  <c:v>0.649938288516922</c:v>
                </c:pt>
                <c:pt idx="497">
                  <c:v>0.656405058801645</c:v>
                </c:pt>
                <c:pt idx="498">
                  <c:v>0.662871434093179</c:v>
                </c:pt>
                <c:pt idx="499">
                  <c:v>0.669336921121422</c:v>
                </c:pt>
                <c:pt idx="500">
                  <c:v>0.675802013235309</c:v>
                </c:pt>
                <c:pt idx="501">
                  <c:v>0.682266217262637</c:v>
                </c:pt>
                <c:pt idx="502">
                  <c:v>0.688729779897576</c:v>
                </c:pt>
                <c:pt idx="503">
                  <c:v>0.695192947736429</c:v>
                </c:pt>
                <c:pt idx="504">
                  <c:v>0.701655227753798</c:v>
                </c:pt>
                <c:pt idx="505">
                  <c:v>0.708117113053939</c:v>
                </c:pt>
                <c:pt idx="506">
                  <c:v>0.714578110709303</c:v>
                </c:pt>
                <c:pt idx="507">
                  <c:v>0.721038467291728</c:v>
                </c:pt>
                <c:pt idx="508">
                  <c:v>0.727498429240298</c:v>
                </c:pt>
                <c:pt idx="509">
                  <c:v>0.733957503761764</c:v>
                </c:pt>
                <c:pt idx="510">
                  <c:v>0.740416183755194</c:v>
                </c:pt>
                <c:pt idx="511">
                  <c:v>0.746873976537345</c:v>
                </c:pt>
                <c:pt idx="512">
                  <c:v>0.753331128557547</c:v>
                </c:pt>
                <c:pt idx="513">
                  <c:v>0.759787886167357</c:v>
                </c:pt>
                <c:pt idx="514">
                  <c:v>0.766243756830201</c:v>
                </c:pt>
                <c:pt idx="515">
                  <c:v>0.772699233161104</c:v>
                </c:pt>
                <c:pt idx="516">
                  <c:v>0.779153822721247</c:v>
                </c:pt>
                <c:pt idx="517">
                  <c:v>0.785607771837757</c:v>
                </c:pt>
                <c:pt idx="518">
                  <c:v>0.792061326740036</c:v>
                </c:pt>
                <c:pt idx="519">
                  <c:v>0.798513995135859</c:v>
                </c:pt>
                <c:pt idx="520">
                  <c:v>0.804966269395945</c:v>
                </c:pt>
                <c:pt idx="521">
                  <c:v>0.811417657325777</c:v>
                </c:pt>
                <c:pt idx="522">
                  <c:v>0.817868405130338</c:v>
                </c:pt>
                <c:pt idx="523">
                  <c:v>0.824318758916936</c:v>
                </c:pt>
                <c:pt idx="524">
                  <c:v>0.830768226637575</c:v>
                </c:pt>
                <c:pt idx="525">
                  <c:v>0.837217300418789</c:v>
                </c:pt>
                <c:pt idx="526">
                  <c:v>0.843665488310241</c:v>
                </c:pt>
                <c:pt idx="527">
                  <c:v>0.850113036394831</c:v>
                </c:pt>
                <c:pt idx="528">
                  <c:v>0.856560190657834</c:v>
                </c:pt>
                <c:pt idx="529">
                  <c:v>0.863006459295363</c:v>
                </c:pt>
                <c:pt idx="530">
                  <c:v>0.869452334189884</c:v>
                </c:pt>
                <c:pt idx="531">
                  <c:v>0.875897323635122</c:v>
                </c:pt>
                <c:pt idx="532">
                  <c:v>0.882341673591956</c:v>
                </c:pt>
                <c:pt idx="533">
                  <c:v>0.888785629923685</c:v>
                </c:pt>
                <c:pt idx="534">
                  <c:v>0.89522870107041</c:v>
                </c:pt>
                <c:pt idx="535">
                  <c:v>0.901671378670655</c:v>
                </c:pt>
                <c:pt idx="536">
                  <c:v>0.908113171262081</c:v>
                </c:pt>
                <c:pt idx="537">
                  <c:v>0.914554324683606</c:v>
                </c:pt>
                <c:pt idx="538">
                  <c:v>0.920995084676617</c:v>
                </c:pt>
                <c:pt idx="539">
                  <c:v>0.927434959925082</c:v>
                </c:pt>
                <c:pt idx="540">
                  <c:v>0.9338744418237</c:v>
                </c:pt>
                <c:pt idx="541">
                  <c:v>0.940313039153951</c:v>
                </c:pt>
                <c:pt idx="542">
                  <c:v>0.946750997632851</c:v>
                </c:pt>
                <c:pt idx="543">
                  <c:v>0.953188562879937</c:v>
                </c:pt>
                <c:pt idx="544">
                  <c:v>0.959625243822919</c:v>
                </c:pt>
                <c:pt idx="545">
                  <c:v>0.966061531612797</c:v>
                </c:pt>
                <c:pt idx="546">
                  <c:v>0.972496935274744</c:v>
                </c:pt>
                <c:pt idx="547">
                  <c:v>0.978931700403938</c:v>
                </c:pt>
                <c:pt idx="548">
                  <c:v>0.985366072498126</c:v>
                </c:pt>
                <c:pt idx="549">
                  <c:v>0.991799560728637</c:v>
                </c:pt>
                <c:pt idx="550">
                  <c:v>0.998232656002896</c:v>
                </c:pt>
                <c:pt idx="551">
                  <c:v>1.004664867589646</c:v>
                </c:pt>
                <c:pt idx="552">
                  <c:v>1.011096440962289</c:v>
                </c:pt>
                <c:pt idx="553">
                  <c:v>1.01752762149684</c:v>
                </c:pt>
                <c:pt idx="554">
                  <c:v>1.02395791860813</c:v>
                </c:pt>
                <c:pt idx="555">
                  <c:v>1.030387822960124</c:v>
                </c:pt>
                <c:pt idx="556">
                  <c:v>1.036816844065021</c:v>
                </c:pt>
                <c:pt idx="557">
                  <c:v>1.043245227222367</c:v>
                </c:pt>
                <c:pt idx="558">
                  <c:v>1.049673217644509</c:v>
                </c:pt>
                <c:pt idx="559">
                  <c:v>1.056100325072838</c:v>
                </c:pt>
                <c:pt idx="560">
                  <c:v>1.062527039927611</c:v>
                </c:pt>
                <c:pt idx="561">
                  <c:v>1.068952871964006</c:v>
                </c:pt>
                <c:pt idx="562">
                  <c:v>1.075378066411674</c:v>
                </c:pt>
                <c:pt idx="563">
                  <c:v>1.081802868402972</c:v>
                </c:pt>
                <c:pt idx="564">
                  <c:v>1.088226787839006</c:v>
                </c:pt>
                <c:pt idx="565">
                  <c:v>1.094650314896794</c:v>
                </c:pt>
                <c:pt idx="566">
                  <c:v>1.101072959574706</c:v>
                </c:pt>
                <c:pt idx="567">
                  <c:v>1.107494966980771</c:v>
                </c:pt>
                <c:pt idx="568">
                  <c:v>1.113916582125776</c:v>
                </c:pt>
                <c:pt idx="569">
                  <c:v>1.120337315153947</c:v>
                </c:pt>
                <c:pt idx="570">
                  <c:v>1.126757655999182</c:v>
                </c:pt>
                <c:pt idx="571">
                  <c:v>1.133177114902921</c:v>
                </c:pt>
                <c:pt idx="572">
                  <c:v>1.139595936851635</c:v>
                </c:pt>
                <c:pt idx="573">
                  <c:v>1.1460143667346</c:v>
                </c:pt>
                <c:pt idx="574">
                  <c:v>1.152431914939037</c:v>
                </c:pt>
                <c:pt idx="575">
                  <c:v>1.15884907115585</c:v>
                </c:pt>
                <c:pt idx="576">
                  <c:v>1.165265345869426</c:v>
                </c:pt>
                <c:pt idx="577">
                  <c:v>1.17168098394474</c:v>
                </c:pt>
                <c:pt idx="578">
                  <c:v>1.178096230149614</c:v>
                </c:pt>
                <c:pt idx="579">
                  <c:v>1.184510595114151</c:v>
                </c:pt>
                <c:pt idx="580">
                  <c:v>1.190924568286372</c:v>
                </c:pt>
                <c:pt idx="581">
                  <c:v>1.1973376603935</c:v>
                </c:pt>
                <c:pt idx="582">
                  <c:v>1.203750116179063</c:v>
                </c:pt>
                <c:pt idx="583">
                  <c:v>1.210162180289499</c:v>
                </c:pt>
                <c:pt idx="584">
                  <c:v>1.216573363597665</c:v>
                </c:pt>
                <c:pt idx="585">
                  <c:v>1.222984155308827</c:v>
                </c:pt>
                <c:pt idx="586">
                  <c:v>1.229394066392914</c:v>
                </c:pt>
                <c:pt idx="587">
                  <c:v>1.235803341472081</c:v>
                </c:pt>
                <c:pt idx="588">
                  <c:v>1.24221222507143</c:v>
                </c:pt>
                <c:pt idx="589">
                  <c:v>1.248620228306456</c:v>
                </c:pt>
                <c:pt idx="590">
                  <c:v>1.255027840139791</c:v>
                </c:pt>
                <c:pt idx="591">
                  <c:v>1.261434571783949</c:v>
                </c:pt>
                <c:pt idx="592">
                  <c:v>1.267840667739769</c:v>
                </c:pt>
                <c:pt idx="593">
                  <c:v>1.274246372411083</c:v>
                </c:pt>
                <c:pt idx="594">
                  <c:v>1.280651197155902</c:v>
                </c:pt>
                <c:pt idx="595">
                  <c:v>1.28705563069434</c:v>
                </c:pt>
                <c:pt idx="596">
                  <c:v>1.293459184481381</c:v>
                </c:pt>
                <c:pt idx="597">
                  <c:v>1.299862102896605</c:v>
                </c:pt>
                <c:pt idx="598">
                  <c:v>1.306264630222635</c:v>
                </c:pt>
                <c:pt idx="599">
                  <c:v>1.312666278059877</c:v>
                </c:pt>
                <c:pt idx="600">
                  <c:v>1.319067534886051</c:v>
                </c:pt>
                <c:pt idx="601">
                  <c:v>1.325467912398487</c:v>
                </c:pt>
                <c:pt idx="602">
                  <c:v>1.331867654855566</c:v>
                </c:pt>
                <c:pt idx="603">
                  <c:v>1.338267006418764</c:v>
                </c:pt>
                <c:pt idx="604">
                  <c:v>1.344665478930761</c:v>
                </c:pt>
                <c:pt idx="605">
                  <c:v>1.351063560627002</c:v>
                </c:pt>
                <c:pt idx="606">
                  <c:v>1.35746076341732</c:v>
                </c:pt>
                <c:pt idx="607">
                  <c:v>1.36385733139263</c:v>
                </c:pt>
                <c:pt idx="608">
                  <c:v>1.37025350866159</c:v>
                </c:pt>
                <c:pt idx="609">
                  <c:v>1.376648807308785</c:v>
                </c:pt>
                <c:pt idx="610">
                  <c:v>1.383043715327242</c:v>
                </c:pt>
                <c:pt idx="611">
                  <c:v>1.389437744898371</c:v>
                </c:pt>
                <c:pt idx="612">
                  <c:v>1.39583114003807</c:v>
                </c:pt>
                <c:pt idx="613">
                  <c:v>1.402224144665424</c:v>
                </c:pt>
                <c:pt idx="614">
                  <c:v>1.408616271107039</c:v>
                </c:pt>
                <c:pt idx="615">
                  <c:v>1.415008007113886</c:v>
                </c:pt>
                <c:pt idx="616">
                  <c:v>1.421398865109348</c:v>
                </c:pt>
                <c:pt idx="617">
                  <c:v>1.427789088988287</c:v>
                </c:pt>
                <c:pt idx="618">
                  <c:v>1.434178922548801</c:v>
                </c:pt>
                <c:pt idx="619">
                  <c:v>1.440567878359396</c:v>
                </c:pt>
                <c:pt idx="620">
                  <c:v>1.446956443929111</c:v>
                </c:pt>
                <c:pt idx="621">
                  <c:v>1.453344131923178</c:v>
                </c:pt>
                <c:pt idx="622">
                  <c:v>1.459731186115485</c:v>
                </c:pt>
                <c:pt idx="623">
                  <c:v>1.466117850183205</c:v>
                </c:pt>
                <c:pt idx="624">
                  <c:v>1.47250363693662</c:v>
                </c:pt>
                <c:pt idx="625">
                  <c:v>1.478889033642957</c:v>
                </c:pt>
                <c:pt idx="626">
                  <c:v>1.48527355320918</c:v>
                </c:pt>
                <c:pt idx="627">
                  <c:v>1.491657439288263</c:v>
                </c:pt>
                <c:pt idx="628">
                  <c:v>1.49804093543651</c:v>
                </c:pt>
                <c:pt idx="629">
                  <c:v>1.504423554705862</c:v>
                </c:pt>
                <c:pt idx="630">
                  <c:v>1.510805784121856</c:v>
                </c:pt>
                <c:pt idx="631">
                  <c:v>1.517187136833064</c:v>
                </c:pt>
                <c:pt idx="632">
                  <c:v>1.523567856371606</c:v>
                </c:pt>
                <c:pt idx="633">
                  <c:v>1.52994818617298</c:v>
                </c:pt>
                <c:pt idx="634">
                  <c:v>1.536327639530667</c:v>
                </c:pt>
                <c:pt idx="635">
                  <c:v>1.54270670322863</c:v>
                </c:pt>
                <c:pt idx="636">
                  <c:v>1.54908489065693</c:v>
                </c:pt>
                <c:pt idx="637">
                  <c:v>1.555462445226895</c:v>
                </c:pt>
                <c:pt idx="638">
                  <c:v>1.561839367001372</c:v>
                </c:pt>
                <c:pt idx="639">
                  <c:v>1.568216142498736</c:v>
                </c:pt>
                <c:pt idx="640">
                  <c:v>1.574591798822489</c:v>
                </c:pt>
                <c:pt idx="641">
                  <c:v>1.580966822539268</c:v>
                </c:pt>
                <c:pt idx="642">
                  <c:v>1.587341213711897</c:v>
                </c:pt>
                <c:pt idx="643">
                  <c:v>1.593714972403195</c:v>
                </c:pt>
                <c:pt idx="644">
                  <c:v>1.600088584890215</c:v>
                </c:pt>
                <c:pt idx="645">
                  <c:v>1.606461078759041</c:v>
                </c:pt>
                <c:pt idx="646">
                  <c:v>1.612832940334961</c:v>
                </c:pt>
                <c:pt idx="647">
                  <c:v>1.619204169680773</c:v>
                </c:pt>
                <c:pt idx="648">
                  <c:v>1.625574766859267</c:v>
                </c:pt>
                <c:pt idx="649">
                  <c:v>1.631945217906294</c:v>
                </c:pt>
                <c:pt idx="650">
                  <c:v>1.638314550890277</c:v>
                </c:pt>
                <c:pt idx="651">
                  <c:v>1.644683251895282</c:v>
                </c:pt>
                <c:pt idx="652">
                  <c:v>1.651051320984074</c:v>
                </c:pt>
                <c:pt idx="653">
                  <c:v>1.657418758219416</c:v>
                </c:pt>
                <c:pt idx="654">
                  <c:v>1.66378604939608</c:v>
                </c:pt>
                <c:pt idx="655">
                  <c:v>1.67015222305811</c:v>
                </c:pt>
                <c:pt idx="656">
                  <c:v>1.676517765029793</c:v>
                </c:pt>
                <c:pt idx="657">
                  <c:v>1.682882675396684</c:v>
                </c:pt>
                <c:pt idx="658">
                  <c:v>1.689246954221438</c:v>
                </c:pt>
                <c:pt idx="659">
                  <c:v>1.695611087057787</c:v>
                </c:pt>
                <c:pt idx="660">
                  <c:v>1.701974102938037</c:v>
                </c:pt>
                <c:pt idx="661">
                  <c:v>1.708336487464082</c:v>
                </c:pt>
                <c:pt idx="662">
                  <c:v>1.714698240698551</c:v>
                </c:pt>
                <c:pt idx="663">
                  <c:v>1.721059362704065</c:v>
                </c:pt>
                <c:pt idx="664">
                  <c:v>1.727420338793507</c:v>
                </c:pt>
                <c:pt idx="665">
                  <c:v>1.733780198480803</c:v>
                </c:pt>
                <c:pt idx="666">
                  <c:v>1.740139427126974</c:v>
                </c:pt>
                <c:pt idx="667">
                  <c:v>1.746498024794614</c:v>
                </c:pt>
                <c:pt idx="668">
                  <c:v>1.752855991546311</c:v>
                </c:pt>
                <c:pt idx="669">
                  <c:v>1.75921381245422</c:v>
                </c:pt>
                <c:pt idx="670">
                  <c:v>1.765570517513645</c:v>
                </c:pt>
                <c:pt idx="671">
                  <c:v>1.771926591844855</c:v>
                </c:pt>
                <c:pt idx="672">
                  <c:v>1.778282035510412</c:v>
                </c:pt>
                <c:pt idx="673">
                  <c:v>1.784636848572867</c:v>
                </c:pt>
                <c:pt idx="674">
                  <c:v>1.790991515863767</c:v>
                </c:pt>
                <c:pt idx="675">
                  <c:v>1.797345067859557</c:v>
                </c:pt>
                <c:pt idx="676">
                  <c:v>1.803697989439873</c:v>
                </c:pt>
                <c:pt idx="677">
                  <c:v>1.81005028066724</c:v>
                </c:pt>
                <c:pt idx="678">
                  <c:v>1.816401941604181</c:v>
                </c:pt>
                <c:pt idx="679">
                  <c:v>1.822753456841748</c:v>
                </c:pt>
                <c:pt idx="680">
                  <c:v>1.829103857337289</c:v>
                </c:pt>
                <c:pt idx="681">
                  <c:v>1.835453627729927</c:v>
                </c:pt>
                <c:pt idx="682">
                  <c:v>1.841802768082153</c:v>
                </c:pt>
                <c:pt idx="683">
                  <c:v>1.848151278456455</c:v>
                </c:pt>
                <c:pt idx="684">
                  <c:v>1.854499643203516</c:v>
                </c:pt>
                <c:pt idx="685">
                  <c:v>1.860846893761347</c:v>
                </c:pt>
                <c:pt idx="686">
                  <c:v>1.867193514528675</c:v>
                </c:pt>
                <c:pt idx="687">
                  <c:v>1.873539505567959</c:v>
                </c:pt>
                <c:pt idx="688">
                  <c:v>1.879884866941651</c:v>
                </c:pt>
                <c:pt idx="689">
                  <c:v>1.886230082760184</c:v>
                </c:pt>
                <c:pt idx="690">
                  <c:v>1.892574184941993</c:v>
                </c:pt>
                <c:pt idx="691">
                  <c:v>1.898917657645531</c:v>
                </c:pt>
                <c:pt idx="692">
                  <c:v>1.905260500933222</c:v>
                </c:pt>
                <c:pt idx="693">
                  <c:v>1.911602714867485</c:v>
                </c:pt>
                <c:pt idx="694">
                  <c:v>1.917944783318619</c:v>
                </c:pt>
                <c:pt idx="695">
                  <c:v>1.924285738685247</c:v>
                </c:pt>
                <c:pt idx="696">
                  <c:v>1.930626064885666</c:v>
                </c:pt>
                <c:pt idx="697">
                  <c:v>1.936965761982265</c:v>
                </c:pt>
                <c:pt idx="698">
                  <c:v>1.94330483003743</c:v>
                </c:pt>
                <c:pt idx="699">
                  <c:v>1.949643752681445</c:v>
                </c:pt>
                <c:pt idx="700">
                  <c:v>1.955981562792885</c:v>
                </c:pt>
                <c:pt idx="701">
                  <c:v>1.962318744050006</c:v>
                </c:pt>
                <c:pt idx="702">
                  <c:v>1.968655296515165</c:v>
                </c:pt>
                <c:pt idx="703">
                  <c:v>1.974991220250714</c:v>
                </c:pt>
                <c:pt idx="704">
                  <c:v>1.981326998649407</c:v>
                </c:pt>
                <c:pt idx="705">
                  <c:v>1.987661665083133</c:v>
                </c:pt>
                <c:pt idx="706">
                  <c:v>1.993995702975388</c:v>
                </c:pt>
                <c:pt idx="707">
                  <c:v>2.00032911238852</c:v>
                </c:pt>
                <c:pt idx="708">
                  <c:v>2.006661893384867</c:v>
                </c:pt>
                <c:pt idx="709">
                  <c:v>2.012994529115077</c:v>
                </c:pt>
                <c:pt idx="710">
                  <c:v>2.01932605341692</c:v>
                </c:pt>
                <c:pt idx="711">
                  <c:v>2.025656949488964</c:v>
                </c:pt>
                <c:pt idx="712">
                  <c:v>2.031987217393526</c:v>
                </c:pt>
                <c:pt idx="713">
                  <c:v>2.03831685719291</c:v>
                </c:pt>
                <c:pt idx="714">
                  <c:v>2.044646351798101</c:v>
                </c:pt>
                <c:pt idx="715">
                  <c:v>2.050974735526112</c:v>
                </c:pt>
                <c:pt idx="716">
                  <c:v>2.057302491335828</c:v>
                </c:pt>
                <c:pt idx="717">
                  <c:v>2.063629619289532</c:v>
                </c:pt>
                <c:pt idx="718">
                  <c:v>2.069956119449495</c:v>
                </c:pt>
                <c:pt idx="719">
                  <c:v>2.076282474487163</c:v>
                </c:pt>
                <c:pt idx="720">
                  <c:v>2.082607719198551</c:v>
                </c:pt>
                <c:pt idx="721">
                  <c:v>2.08893233630298</c:v>
                </c:pt>
                <c:pt idx="722">
                  <c:v>2.095256325862697</c:v>
                </c:pt>
                <c:pt idx="723">
                  <c:v>2.101579687939941</c:v>
                </c:pt>
                <c:pt idx="724">
                  <c:v>2.107902904966743</c:v>
                </c:pt>
                <c:pt idx="725">
                  <c:v>2.114225012217871</c:v>
                </c:pt>
                <c:pt idx="726">
                  <c:v>2.120546492173208</c:v>
                </c:pt>
                <c:pt idx="727">
                  <c:v>2.126867344894968</c:v>
                </c:pt>
                <c:pt idx="728">
                  <c:v>2.133187570445353</c:v>
                </c:pt>
                <c:pt idx="729">
                  <c:v>2.139507651017098</c:v>
                </c:pt>
                <c:pt idx="730">
                  <c:v>2.145826622363491</c:v>
                </c:pt>
                <c:pt idx="731">
                  <c:v>2.152144966725092</c:v>
                </c:pt>
                <c:pt idx="732">
                  <c:v>2.158462684164079</c:v>
                </c:pt>
                <c:pt idx="733">
                  <c:v>2.164779774742627</c:v>
                </c:pt>
                <c:pt idx="734">
                  <c:v>2.171096720414284</c:v>
                </c:pt>
                <c:pt idx="735">
                  <c:v>2.177412557410623</c:v>
                </c:pt>
                <c:pt idx="736">
                  <c:v>2.183727767733</c:v>
                </c:pt>
                <c:pt idx="737">
                  <c:v>2.190042351443563</c:v>
                </c:pt>
                <c:pt idx="738">
                  <c:v>2.196356308604447</c:v>
                </c:pt>
                <c:pt idx="739">
                  <c:v>2.20267012093014</c:v>
                </c:pt>
                <c:pt idx="740">
                  <c:v>2.208982825130264</c:v>
                </c:pt>
                <c:pt idx="741">
                  <c:v>2.21529490296709</c:v>
                </c:pt>
                <c:pt idx="742">
                  <c:v>2.221606354502728</c:v>
                </c:pt>
                <c:pt idx="743">
                  <c:v>2.227917179799283</c:v>
                </c:pt>
                <c:pt idx="744">
                  <c:v>2.234227860332297</c:v>
                </c:pt>
                <c:pt idx="745">
                  <c:v>2.240537433289204</c:v>
                </c:pt>
                <c:pt idx="746">
                  <c:v>2.246846380193307</c:v>
                </c:pt>
                <c:pt idx="747">
                  <c:v>2.25315470110668</c:v>
                </c:pt>
                <c:pt idx="748">
                  <c:v>2.259462396091398</c:v>
                </c:pt>
                <c:pt idx="749">
                  <c:v>2.265769946384176</c:v>
                </c:pt>
                <c:pt idx="750">
                  <c:v>2.27207638965002</c:v>
                </c:pt>
                <c:pt idx="751">
                  <c:v>2.278382207173386</c:v>
                </c:pt>
                <c:pt idx="752">
                  <c:v>2.284687399016314</c:v>
                </c:pt>
                <c:pt idx="753">
                  <c:v>2.290991965240843</c:v>
                </c:pt>
                <c:pt idx="754">
                  <c:v>2.297296386844983</c:v>
                </c:pt>
                <c:pt idx="755">
                  <c:v>2.30359970197108</c:v>
                </c:pt>
                <c:pt idx="756">
                  <c:v>2.30990239166485</c:v>
                </c:pt>
                <c:pt idx="757">
                  <c:v>2.31620445598831</c:v>
                </c:pt>
                <c:pt idx="758">
                  <c:v>2.322505895003458</c:v>
                </c:pt>
                <c:pt idx="759">
                  <c:v>2.328807189469717</c:v>
                </c:pt>
                <c:pt idx="760">
                  <c:v>2.335107378006535</c:v>
                </c:pt>
                <c:pt idx="761">
                  <c:v>2.341406941421017</c:v>
                </c:pt>
                <c:pt idx="762">
                  <c:v>2.347705879775139</c:v>
                </c:pt>
                <c:pt idx="763">
                  <c:v>2.354004193130871</c:v>
                </c:pt>
                <c:pt idx="764">
                  <c:v>2.360302362009168</c:v>
                </c:pt>
                <c:pt idx="765">
                  <c:v>2.366599425506334</c:v>
                </c:pt>
                <c:pt idx="766">
                  <c:v>2.372895864190983</c:v>
                </c:pt>
                <c:pt idx="767">
                  <c:v>2.379191678125063</c:v>
                </c:pt>
                <c:pt idx="768">
                  <c:v>2.385486867370504</c:v>
                </c:pt>
                <c:pt idx="769">
                  <c:v>2.391781912209908</c:v>
                </c:pt>
                <c:pt idx="770">
                  <c:v>2.398075852216209</c:v>
                </c:pt>
                <c:pt idx="771">
                  <c:v>2.404369167719647</c:v>
                </c:pt>
                <c:pt idx="772">
                  <c:v>2.41066185878213</c:v>
                </c:pt>
                <c:pt idx="773">
                  <c:v>2.416953925465558</c:v>
                </c:pt>
                <c:pt idx="774">
                  <c:v>2.423245847814302</c:v>
                </c:pt>
                <c:pt idx="775">
                  <c:v>2.429536665877683</c:v>
                </c:pt>
                <c:pt idx="776">
                  <c:v>2.435826859747683</c:v>
                </c:pt>
                <c:pt idx="777">
                  <c:v>2.442116429486178</c:v>
                </c:pt>
                <c:pt idx="778">
                  <c:v>2.448405375155037</c:v>
                </c:pt>
                <c:pt idx="779">
                  <c:v>2.454694176560505</c:v>
                </c:pt>
                <c:pt idx="780">
                  <c:v>2.460981874285271</c:v>
                </c:pt>
                <c:pt idx="781">
                  <c:v>2.467268948151906</c:v>
                </c:pt>
                <c:pt idx="782">
                  <c:v>2.473555398199751</c:v>
                </c:pt>
                <c:pt idx="783">
                  <c:v>2.479841224490692</c:v>
                </c:pt>
                <c:pt idx="784">
                  <c:v>2.486126906593034</c:v>
                </c:pt>
                <c:pt idx="785">
                  <c:v>2.492411485508213</c:v>
                </c:pt>
                <c:pt idx="786">
                  <c:v>2.49869544085211</c:v>
                </c:pt>
                <c:pt idx="787">
                  <c:v>2.504978772686575</c:v>
                </c:pt>
                <c:pt idx="788">
                  <c:v>2.511261481073463</c:v>
                </c:pt>
                <c:pt idx="789">
                  <c:v>2.517544045343198</c:v>
                </c:pt>
                <c:pt idx="790">
                  <c:v>2.5238255069729</c:v>
                </c:pt>
                <c:pt idx="791">
                  <c:v>2.53010634534054</c:v>
                </c:pt>
                <c:pt idx="792">
                  <c:v>2.536386560507942</c:v>
                </c:pt>
                <c:pt idx="793">
                  <c:v>2.542666152536923</c:v>
                </c:pt>
                <c:pt idx="794">
                  <c:v>2.548945600520148</c:v>
                </c:pt>
                <c:pt idx="795">
                  <c:v>2.555223946410181</c:v>
                </c:pt>
                <c:pt idx="796">
                  <c:v>2.561501669347207</c:v>
                </c:pt>
                <c:pt idx="797">
                  <c:v>2.567778769393017</c:v>
                </c:pt>
                <c:pt idx="798">
                  <c:v>2.574055246609395</c:v>
                </c:pt>
                <c:pt idx="799">
                  <c:v>2.58033157985136</c:v>
                </c:pt>
                <c:pt idx="800">
                  <c:v>2.586606811546689</c:v>
                </c:pt>
                <c:pt idx="801">
                  <c:v>2.592881420597897</c:v>
                </c:pt>
                <c:pt idx="802">
                  <c:v>2.599155407066743</c:v>
                </c:pt>
                <c:pt idx="803">
                  <c:v>2.605428771014976</c:v>
                </c:pt>
                <c:pt idx="804">
                  <c:v>2.61170199106009</c:v>
                </c:pt>
                <c:pt idx="805">
                  <c:v>2.617974110104834</c:v>
                </c:pt>
                <c:pt idx="806">
                  <c:v>2.624245606814176</c:v>
                </c:pt>
                <c:pt idx="807">
                  <c:v>2.63051648124984</c:v>
                </c:pt>
                <c:pt idx="808">
                  <c:v>2.636786733473542</c:v>
                </c:pt>
                <c:pt idx="809">
                  <c:v>2.643056841865368</c:v>
                </c:pt>
                <c:pt idx="810">
                  <c:v>2.649325849802803</c:v>
                </c:pt>
                <c:pt idx="811">
                  <c:v>2.655594235713386</c:v>
                </c:pt>
                <c:pt idx="812">
                  <c:v>2.661861999658805</c:v>
                </c:pt>
                <c:pt idx="813">
                  <c:v>2.668129141700746</c:v>
                </c:pt>
                <c:pt idx="814">
                  <c:v>2.674396139982002</c:v>
                </c:pt>
                <c:pt idx="815">
                  <c:v>2.68066203835456</c:v>
                </c:pt>
                <c:pt idx="816">
                  <c:v>2.686927315008647</c:v>
                </c:pt>
                <c:pt idx="817">
                  <c:v>2.693191970005916</c:v>
                </c:pt>
                <c:pt idx="818">
                  <c:v>2.699456003408017</c:v>
                </c:pt>
                <c:pt idx="819">
                  <c:v>2.705719893120577</c:v>
                </c:pt>
                <c:pt idx="820">
                  <c:v>2.711982683469844</c:v>
                </c:pt>
                <c:pt idx="821">
                  <c:v>2.718244852408854</c:v>
                </c:pt>
                <c:pt idx="822">
                  <c:v>2.724506399999224</c:v>
                </c:pt>
                <c:pt idx="823">
                  <c:v>2.730767326302568</c:v>
                </c:pt>
                <c:pt idx="824">
                  <c:v>2.737028108987458</c:v>
                </c:pt>
                <c:pt idx="825">
                  <c:v>2.74328779285418</c:v>
                </c:pt>
                <c:pt idx="826">
                  <c:v>2.749546855618683</c:v>
                </c:pt>
                <c:pt idx="827">
                  <c:v>2.755805297342555</c:v>
                </c:pt>
                <c:pt idx="828">
                  <c:v>2.762063118087378</c:v>
                </c:pt>
                <c:pt idx="829">
                  <c:v>2.768320795284784</c:v>
                </c:pt>
                <c:pt idx="830">
                  <c:v>2.774577374208856</c:v>
                </c:pt>
                <c:pt idx="831">
                  <c:v>2.780833332338583</c:v>
                </c:pt>
                <c:pt idx="832">
                  <c:v>2.78708866973552</c:v>
                </c:pt>
                <c:pt idx="833">
                  <c:v>2.793343386461212</c:v>
                </c:pt>
                <c:pt idx="834">
                  <c:v>2.799597959710473</c:v>
                </c:pt>
                <c:pt idx="835">
                  <c:v>2.805851435230947</c:v>
                </c:pt>
                <c:pt idx="836">
                  <c:v>2.812104290264783</c:v>
                </c:pt>
                <c:pt idx="837">
                  <c:v>2.818356524873498</c:v>
                </c:pt>
                <c:pt idx="838">
                  <c:v>2.824608139118607</c:v>
                </c:pt>
                <c:pt idx="839">
                  <c:v>2.830859609958219</c:v>
                </c:pt>
                <c:pt idx="840">
                  <c:v>2.837109983613308</c:v>
                </c:pt>
                <c:pt idx="841">
                  <c:v>2.843359737089293</c:v>
                </c:pt>
                <c:pt idx="842">
                  <c:v>2.849608870447658</c:v>
                </c:pt>
                <c:pt idx="843">
                  <c:v>2.855857383749883</c:v>
                </c:pt>
                <c:pt idx="844">
                  <c:v>2.8621057537175</c:v>
                </c:pt>
                <c:pt idx="845">
                  <c:v>2.868353027044563</c:v>
                </c:pt>
                <c:pt idx="846">
                  <c:v>2.874599680499891</c:v>
                </c:pt>
                <c:pt idx="847">
                  <c:v>2.880845714144933</c:v>
                </c:pt>
                <c:pt idx="848">
                  <c:v>2.887091128041136</c:v>
                </c:pt>
                <c:pt idx="849">
                  <c:v>2.893336398673556</c:v>
                </c:pt>
                <c:pt idx="850">
                  <c:v>2.899580573209117</c:v>
                </c:pt>
                <c:pt idx="851">
                  <c:v>2.905824128180139</c:v>
                </c:pt>
                <c:pt idx="852">
                  <c:v>2.912067063648038</c:v>
                </c:pt>
                <c:pt idx="853">
                  <c:v>2.918309379674232</c:v>
                </c:pt>
                <c:pt idx="854">
                  <c:v>2.92455155250742</c:v>
                </c:pt>
                <c:pt idx="855">
                  <c:v>2.930792629787153</c:v>
                </c:pt>
                <c:pt idx="856">
                  <c:v>2.937033087809376</c:v>
                </c:pt>
                <c:pt idx="857">
                  <c:v>2.943272926635473</c:v>
                </c:pt>
                <c:pt idx="858">
                  <c:v>2.949512146326822</c:v>
                </c:pt>
                <c:pt idx="859">
                  <c:v>2.955751222895895</c:v>
                </c:pt>
                <c:pt idx="860">
                  <c:v>2.961989204454631</c:v>
                </c:pt>
                <c:pt idx="861">
                  <c:v>2.968226567062715</c:v>
                </c:pt>
                <c:pt idx="862">
                  <c:v>2.974463310781501</c:v>
                </c:pt>
                <c:pt idx="863">
                  <c:v>2.980699435672332</c:v>
                </c:pt>
                <c:pt idx="864">
                  <c:v>2.986935417511562</c:v>
                </c:pt>
                <c:pt idx="865">
                  <c:v>2.993170304883286</c:v>
                </c:pt>
                <c:pt idx="866">
                  <c:v>2.999404573611051</c:v>
                </c:pt>
                <c:pt idx="867">
                  <c:v>3.005638223756174</c:v>
                </c:pt>
                <c:pt idx="868">
                  <c:v>3.011871255379965</c:v>
                </c:pt>
                <c:pt idx="869">
                  <c:v>3.01810414402278</c:v>
                </c:pt>
                <c:pt idx="870">
                  <c:v>3.024335938740634</c:v>
                </c:pt>
                <c:pt idx="871">
                  <c:v>3.030567115121051</c:v>
                </c:pt>
                <c:pt idx="872">
                  <c:v>3.036797673225315</c:v>
                </c:pt>
                <c:pt idx="873">
                  <c:v>3.043027613114702</c:v>
                </c:pt>
                <c:pt idx="874">
                  <c:v>3.049257410093683</c:v>
                </c:pt>
                <c:pt idx="875">
                  <c:v>3.055486113689966</c:v>
                </c:pt>
                <c:pt idx="876">
                  <c:v>3.061714199255164</c:v>
                </c:pt>
                <c:pt idx="877">
                  <c:v>3.067941666850528</c:v>
                </c:pt>
                <c:pt idx="878">
                  <c:v>3.074168516537302</c:v>
                </c:pt>
                <c:pt idx="879">
                  <c:v>3.08039522338419</c:v>
                </c:pt>
                <c:pt idx="880">
                  <c:v>3.086620837390351</c:v>
                </c:pt>
                <c:pt idx="881">
                  <c:v>3.092845833671611</c:v>
                </c:pt>
                <c:pt idx="882">
                  <c:v>3.099070212289192</c:v>
                </c:pt>
                <c:pt idx="883">
                  <c:v>3.105293973304298</c:v>
                </c:pt>
                <c:pt idx="884">
                  <c:v>3.111517591549986</c:v>
                </c:pt>
                <c:pt idx="885">
                  <c:v>3.117740117496634</c:v>
                </c:pt>
                <c:pt idx="886">
                  <c:v>3.1239620260244</c:v>
                </c:pt>
                <c:pt idx="887">
                  <c:v>3.130183317194465</c:v>
                </c:pt>
                <c:pt idx="888">
                  <c:v>3.136403991068001</c:v>
                </c:pt>
                <c:pt idx="889">
                  <c:v>3.14262452224254</c:v>
                </c:pt>
                <c:pt idx="890">
                  <c:v>3.14884396165944</c:v>
                </c:pt>
                <c:pt idx="891">
                  <c:v>3.155062783963304</c:v>
                </c:pt>
                <c:pt idx="892">
                  <c:v>3.161280989215279</c:v>
                </c:pt>
                <c:pt idx="893">
                  <c:v>3.167498577476507</c:v>
                </c:pt>
                <c:pt idx="894">
                  <c:v>3.173716023109098</c:v>
                </c:pt>
                <c:pt idx="895">
                  <c:v>3.179932377525168</c:v>
                </c:pt>
                <c:pt idx="896">
                  <c:v>3.186148115133878</c:v>
                </c:pt>
                <c:pt idx="897">
                  <c:v>3.192363236035592</c:v>
                </c:pt>
                <c:pt idx="898">
                  <c:v>3.198577740369205</c:v>
                </c:pt>
                <c:pt idx="899">
                  <c:v>3.204792102149438</c:v>
                </c:pt>
                <c:pt idx="900">
                  <c:v>3.211005373258974</c:v>
                </c:pt>
                <c:pt idx="901">
                  <c:v>3.217218027871735</c:v>
                </c:pt>
                <c:pt idx="902">
                  <c:v>3.223430066048868</c:v>
                </c:pt>
                <c:pt idx="903">
                  <c:v>3.229641487851518</c:v>
                </c:pt>
                <c:pt idx="904">
                  <c:v>3.235852767171395</c:v>
                </c:pt>
                <c:pt idx="905">
                  <c:v>3.242062956361468</c:v>
                </c:pt>
                <c:pt idx="906">
                  <c:v>3.248272529360453</c:v>
                </c:pt>
                <c:pt idx="907">
                  <c:v>3.25448148622947</c:v>
                </c:pt>
                <c:pt idx="908">
                  <c:v>3.260689827029628</c:v>
                </c:pt>
                <c:pt idx="909">
                  <c:v>3.266898025417578</c:v>
                </c:pt>
                <c:pt idx="910">
                  <c:v>3.273105134216338</c:v>
                </c:pt>
                <c:pt idx="911">
                  <c:v>3.279311627129542</c:v>
                </c:pt>
                <c:pt idx="912">
                  <c:v>3.285517504218274</c:v>
                </c:pt>
                <c:pt idx="913">
                  <c:v>3.291722765543613</c:v>
                </c:pt>
                <c:pt idx="914">
                  <c:v>3.297927884527264</c:v>
                </c:pt>
                <c:pt idx="915">
                  <c:v>3.304131914462064</c:v>
                </c:pt>
                <c:pt idx="916">
                  <c:v>3.310335328816677</c:v>
                </c:pt>
                <c:pt idx="917">
                  <c:v>3.316538127652156</c:v>
                </c:pt>
                <c:pt idx="918">
                  <c:v>3.322740311029547</c:v>
                </c:pt>
                <c:pt idx="919">
                  <c:v>3.328942352135729</c:v>
                </c:pt>
                <c:pt idx="920">
                  <c:v>3.335143304733119</c:v>
                </c:pt>
                <c:pt idx="921">
                  <c:v>3.341343642055535</c:v>
                </c:pt>
                <c:pt idx="922">
                  <c:v>3.347543364163994</c:v>
                </c:pt>
                <c:pt idx="923">
                  <c:v>3.35374247111951</c:v>
                </c:pt>
                <c:pt idx="924">
                  <c:v>3.359941435874246</c:v>
                </c:pt>
                <c:pt idx="925">
                  <c:v>3.366139312659983</c:v>
                </c:pt>
                <c:pt idx="926">
                  <c:v>3.37233657447579</c:v>
                </c:pt>
                <c:pt idx="927">
                  <c:v>3.37853322138266</c:v>
                </c:pt>
                <c:pt idx="928">
                  <c:v>3.384729253441572</c:v>
                </c:pt>
                <c:pt idx="929">
                  <c:v>3.390925143370095</c:v>
                </c:pt>
                <c:pt idx="930">
                  <c:v>3.397119945869124</c:v>
                </c:pt>
                <c:pt idx="931">
                  <c:v>3.403314133703116</c:v>
                </c:pt>
                <c:pt idx="932">
                  <c:v>3.409507706933026</c:v>
                </c:pt>
                <c:pt idx="933">
                  <c:v>3.415700665619807</c:v>
                </c:pt>
                <c:pt idx="934">
                  <c:v>3.421893482246542</c:v>
                </c:pt>
                <c:pt idx="935">
                  <c:v>3.428085211983017</c:v>
                </c:pt>
                <c:pt idx="936">
                  <c:v>3.434276327359183</c:v>
                </c:pt>
                <c:pt idx="937">
                  <c:v>3.440466828435967</c:v>
                </c:pt>
                <c:pt idx="938">
                  <c:v>3.446656715274284</c:v>
                </c:pt>
                <c:pt idx="939">
                  <c:v>3.452846460122858</c:v>
                </c:pt>
                <c:pt idx="940">
                  <c:v>3.459035118620132</c:v>
                </c:pt>
                <c:pt idx="941">
                  <c:v>3.465223163061665</c:v>
                </c:pt>
                <c:pt idx="942">
                  <c:v>3.471410593508352</c:v>
                </c:pt>
                <c:pt idx="943">
                  <c:v>3.47759741002108</c:v>
                </c:pt>
                <c:pt idx="944">
                  <c:v>3.483784084614321</c:v>
                </c:pt>
                <c:pt idx="945">
                  <c:v>3.489969673394941</c:v>
                </c:pt>
                <c:pt idx="946">
                  <c:v>3.49615464842423</c:v>
                </c:pt>
                <c:pt idx="947">
                  <c:v>3.502339009763052</c:v>
                </c:pt>
                <c:pt idx="948">
                  <c:v>3.50852275747226</c:v>
                </c:pt>
                <c:pt idx="949">
                  <c:v>3.514706363332194</c:v>
                </c:pt>
                <c:pt idx="950">
                  <c:v>3.520888883917912</c:v>
                </c:pt>
                <c:pt idx="951">
                  <c:v>3.527070791056548</c:v>
                </c:pt>
                <c:pt idx="952">
                  <c:v>3.533252084808934</c:v>
                </c:pt>
                <c:pt idx="953">
                  <c:v>3.539432765235893</c:v>
                </c:pt>
                <c:pt idx="954">
                  <c:v>3.545613303883747</c:v>
                </c:pt>
                <c:pt idx="955">
                  <c:v>3.551792757795512</c:v>
                </c:pt>
                <c:pt idx="956">
                  <c:v>3.557971598564286</c:v>
                </c:pt>
                <c:pt idx="957">
                  <c:v>3.564149826250867</c:v>
                </c:pt>
                <c:pt idx="958">
                  <c:v>3.570327440916046</c:v>
                </c:pt>
                <c:pt idx="959">
                  <c:v>3.576504913872244</c:v>
                </c:pt>
                <c:pt idx="960">
                  <c:v>3.582681302630209</c:v>
                </c:pt>
                <c:pt idx="961">
                  <c:v>3.588857078549112</c:v>
                </c:pt>
                <c:pt idx="962">
                  <c:v>3.595032241689717</c:v>
                </c:pt>
                <c:pt idx="963">
                  <c:v>3.601206792112786</c:v>
                </c:pt>
                <c:pt idx="964">
                  <c:v>3.60738120089696</c:v>
                </c:pt>
                <c:pt idx="965">
                  <c:v>3.61355452602047</c:v>
                </c:pt>
                <c:pt idx="966">
                  <c:v>3.619727238608689</c:v>
                </c:pt>
                <c:pt idx="967">
                  <c:v>3.62589933872235</c:v>
                </c:pt>
                <c:pt idx="968">
                  <c:v>3.632070826422179</c:v>
                </c:pt>
                <c:pt idx="969">
                  <c:v>3.638242172553146</c:v>
                </c:pt>
                <c:pt idx="970">
                  <c:v>3.644412435560757</c:v>
                </c:pt>
                <c:pt idx="971">
                  <c:v>3.650582086336684</c:v>
                </c:pt>
                <c:pt idx="972">
                  <c:v>3.656751124941627</c:v>
                </c:pt>
                <c:pt idx="973">
                  <c:v>3.662919551436288</c:v>
                </c:pt>
                <c:pt idx="974">
                  <c:v>3.66908783643208</c:v>
                </c:pt>
                <c:pt idx="975">
                  <c:v>3.675255038841536</c:v>
                </c:pt>
                <c:pt idx="976">
                  <c:v>3.681421629322759</c:v>
                </c:pt>
                <c:pt idx="977">
                  <c:v>3.68758760793642</c:v>
                </c:pt>
                <c:pt idx="978">
                  <c:v>3.693752974743176</c:v>
                </c:pt>
                <c:pt idx="979">
                  <c:v>3.699918200121015</c:v>
                </c:pt>
                <c:pt idx="980">
                  <c:v>3.706082343449268</c:v>
                </c:pt>
                <c:pt idx="981">
                  <c:v>3.712245875152577</c:v>
                </c:pt>
                <c:pt idx="982">
                  <c:v>3.718408795291579</c:v>
                </c:pt>
                <c:pt idx="983">
                  <c:v>3.724571103926905</c:v>
                </c:pt>
                <c:pt idx="984">
                  <c:v>3.730733271203216</c:v>
                </c:pt>
                <c:pt idx="985">
                  <c:v>3.736894356966415</c:v>
                </c:pt>
                <c:pt idx="986">
                  <c:v>3.7430548314078</c:v>
                </c:pt>
                <c:pt idx="987">
                  <c:v>3.749214694587972</c:v>
                </c:pt>
                <c:pt idx="988">
                  <c:v>3.755373946567535</c:v>
                </c:pt>
                <c:pt idx="989">
                  <c:v>3.761533057257944</c:v>
                </c:pt>
                <c:pt idx="990">
                  <c:v>3.767691086971438</c:v>
                </c:pt>
                <c:pt idx="991">
                  <c:v>3.773848505666085</c:v>
                </c:pt>
                <c:pt idx="992">
                  <c:v>3.78000531340246</c:v>
                </c:pt>
                <c:pt idx="993">
                  <c:v>3.786161510241128</c:v>
                </c:pt>
                <c:pt idx="994">
                  <c:v>3.792317565860457</c:v>
                </c:pt>
                <c:pt idx="995">
                  <c:v>3.798472541038795</c:v>
                </c:pt>
                <c:pt idx="996">
                  <c:v>3.804626905501094</c:v>
                </c:pt>
                <c:pt idx="997">
                  <c:v>3.810780659307897</c:v>
                </c:pt>
                <c:pt idx="998">
                  <c:v>3.816933802519741</c:v>
                </c:pt>
                <c:pt idx="999">
                  <c:v>3.823086804582016</c:v>
                </c:pt>
                <c:pt idx="1000">
                  <c:v>3.829238726738944</c:v>
                </c:pt>
                <c:pt idx="1001">
                  <c:v>3.835390038482484</c:v>
                </c:pt>
                <c:pt idx="1002">
                  <c:v>3.841540739873143</c:v>
                </c:pt>
                <c:pt idx="1003">
                  <c:v>3.847690830971431</c:v>
                </c:pt>
                <c:pt idx="1004">
                  <c:v>3.853840780989874</c:v>
                </c:pt>
                <c:pt idx="1005">
                  <c:v>3.859989651638342</c:v>
                </c:pt>
                <c:pt idx="1006">
                  <c:v>3.866137912175911</c:v>
                </c:pt>
                <c:pt idx="1007">
                  <c:v>3.872285562663058</c:v>
                </c:pt>
                <c:pt idx="1008">
                  <c:v>3.878432603160252</c:v>
                </c:pt>
                <c:pt idx="1009">
                  <c:v>3.884579502647291</c:v>
                </c:pt>
                <c:pt idx="1010">
                  <c:v>3.890725323299446</c:v>
                </c:pt>
                <c:pt idx="1011">
                  <c:v>3.89687053414303</c:v>
                </c:pt>
                <c:pt idx="1012">
                  <c:v>3.903015135238492</c:v>
                </c:pt>
                <c:pt idx="1013">
                  <c:v>3.909159126646267</c:v>
                </c:pt>
                <c:pt idx="1014">
                  <c:v>3.915302977113519</c:v>
                </c:pt>
                <c:pt idx="1015">
                  <c:v>3.921445749543158</c:v>
                </c:pt>
                <c:pt idx="1016">
                  <c:v>3.927587912540676</c:v>
                </c:pt>
                <c:pt idx="1017">
                  <c:v>3.933729466101656</c:v>
                </c:pt>
                <c:pt idx="1018">
                  <c:v>3.939870410286602</c:v>
                </c:pt>
                <c:pt idx="1019">
                  <c:v>3.946011213610292</c:v>
                </c:pt>
                <c:pt idx="1020">
                  <c:v>3.952150939178177</c:v>
                </c:pt>
                <c:pt idx="1021">
                  <c:v>3.958290055551512</c:v>
                </c:pt>
                <c:pt idx="1022">
                  <c:v>3.964428562790768</c:v>
                </c:pt>
                <c:pt idx="1023">
                  <c:v>3.97056646095642</c:v>
                </c:pt>
                <c:pt idx="1024">
                  <c:v>3.976704218330849</c:v>
                </c:pt>
                <c:pt idx="1025">
                  <c:v>3.982840898484223</c:v>
                </c:pt>
                <c:pt idx="1026">
                  <c:v>3.988976969745376</c:v>
                </c:pt>
                <c:pt idx="1027">
                  <c:v>3.995112432174747</c:v>
                </c:pt>
                <c:pt idx="1028">
                  <c:v>4.001247285832786</c:v>
                </c:pt>
                <c:pt idx="1029">
                  <c:v>4.007381998769578</c:v>
                </c:pt>
                <c:pt idx="1030">
                  <c:v>4.013515635019786</c:v>
                </c:pt>
                <c:pt idx="1031">
                  <c:v>4.019648662679938</c:v>
                </c:pt>
                <c:pt idx="1032">
                  <c:v>4.025781081810441</c:v>
                </c:pt>
                <c:pt idx="1033">
                  <c:v>4.031912892471707</c:v>
                </c:pt>
                <c:pt idx="1034">
                  <c:v>4.038044562481668</c:v>
                </c:pt>
                <c:pt idx="1035">
                  <c:v>4.044175156339229</c:v>
                </c:pt>
                <c:pt idx="1036">
                  <c:v>4.050305141908733</c:v>
                </c:pt>
                <c:pt idx="1037">
                  <c:v>4.056434519250554</c:v>
                </c:pt>
                <c:pt idx="1038">
                  <c:v>4.06256328842507</c:v>
                </c:pt>
                <c:pt idx="1039">
                  <c:v>4.068691917018164</c:v>
                </c:pt>
                <c:pt idx="1040">
                  <c:v>4.074819469992764</c:v>
                </c:pt>
                <c:pt idx="1041">
                  <c:v>4.080946414981138</c:v>
                </c:pt>
                <c:pt idx="1042">
                  <c:v>4.08707275204363</c:v>
                </c:pt>
                <c:pt idx="1043">
                  <c:v>4.09319848124058</c:v>
                </c:pt>
                <c:pt idx="1044">
                  <c:v>4.099324069925935</c:v>
                </c:pt>
                <c:pt idx="1045">
                  <c:v>4.105448583526424</c:v>
                </c:pt>
                <c:pt idx="1046">
                  <c:v>4.111572489442347</c:v>
                </c:pt>
                <c:pt idx="1047">
                  <c:v>4.117695787734021</c:v>
                </c:pt>
                <c:pt idx="1048">
                  <c:v>4.123818478461746</c:v>
                </c:pt>
                <c:pt idx="1049">
                  <c:v>4.129941028747663</c:v>
                </c:pt>
                <c:pt idx="1050">
                  <c:v>4.136062504482043</c:v>
                </c:pt>
                <c:pt idx="1051">
                  <c:v>4.142183372833355</c:v>
                </c:pt>
                <c:pt idx="1052">
                  <c:v>4.14830363386188</c:v>
                </c:pt>
                <c:pt idx="1053">
                  <c:v>4.154423287627885</c:v>
                </c:pt>
                <c:pt idx="1054">
                  <c:v>4.1605428010218</c:v>
                </c:pt>
                <c:pt idx="1055">
                  <c:v>4.166661240397234</c:v>
                </c:pt>
                <c:pt idx="1056">
                  <c:v>4.172779072690926</c:v>
                </c:pt>
                <c:pt idx="1057">
                  <c:v>4.17889629796312</c:v>
                </c:pt>
                <c:pt idx="1058">
                  <c:v>4.185012916274051</c:v>
                </c:pt>
                <c:pt idx="1059">
                  <c:v>4.19112939428256</c:v>
                </c:pt>
                <c:pt idx="1060">
                  <c:v>4.197244798805356</c:v>
                </c:pt>
                <c:pt idx="1061">
                  <c:v>4.203359596547564</c:v>
                </c:pt>
                <c:pt idx="1062">
                  <c:v>4.209473787569393</c:v>
                </c:pt>
                <c:pt idx="1063">
                  <c:v>4.215587371931046</c:v>
                </c:pt>
                <c:pt idx="1064">
                  <c:v>4.221700816059887</c:v>
                </c:pt>
                <c:pt idx="1065">
                  <c:v>4.227813187235495</c:v>
                </c:pt>
                <c:pt idx="1066">
                  <c:v>4.233924951931501</c:v>
                </c:pt>
                <c:pt idx="1067">
                  <c:v>4.240036110208074</c:v>
                </c:pt>
                <c:pt idx="1068">
                  <c:v>4.246146662125384</c:v>
                </c:pt>
                <c:pt idx="1069">
                  <c:v>4.252257073879434</c:v>
                </c:pt>
                <c:pt idx="1070">
                  <c:v>4.258366413212446</c:v>
                </c:pt>
                <c:pt idx="1071">
                  <c:v>4.264475146366661</c:v>
                </c:pt>
                <c:pt idx="1072">
                  <c:v>4.270583273402224</c:v>
                </c:pt>
                <c:pt idx="1073">
                  <c:v>4.27669079437926</c:v>
                </c:pt>
                <c:pt idx="1074">
                  <c:v>4.282798175262536</c:v>
                </c:pt>
                <c:pt idx="1075">
                  <c:v>4.288904484256673</c:v>
                </c:pt>
                <c:pt idx="1076">
                  <c:v>4.295010187372652</c:v>
                </c:pt>
                <c:pt idx="1077">
                  <c:v>4.301115284670577</c:v>
                </c:pt>
                <c:pt idx="1078">
                  <c:v>4.307219776210545</c:v>
                </c:pt>
                <c:pt idx="1079">
                  <c:v>4.31332412772618</c:v>
                </c:pt>
                <c:pt idx="1080">
                  <c:v>4.3194274078843</c:v>
                </c:pt>
                <c:pt idx="1081">
                  <c:v>4.32553008246472</c:v>
                </c:pt>
                <c:pt idx="1082">
                  <c:v>4.331632151527511</c:v>
                </c:pt>
                <c:pt idx="1083">
                  <c:v>4.337733615132737</c:v>
                </c:pt>
                <c:pt idx="1084">
                  <c:v>4.343834938783002</c:v>
                </c:pt>
                <c:pt idx="1085">
                  <c:v>4.349935191607079</c:v>
                </c:pt>
                <c:pt idx="1086">
                  <c:v>4.356034839153738</c:v>
                </c:pt>
                <c:pt idx="1087">
                  <c:v>4.362133881483023</c:v>
                </c:pt>
                <c:pt idx="1088">
                  <c:v>4.368232318654956</c:v>
                </c:pt>
                <c:pt idx="1089">
                  <c:v>4.37433061594124</c:v>
                </c:pt>
                <c:pt idx="1090">
                  <c:v>4.380427842932367</c:v>
                </c:pt>
                <c:pt idx="1091">
                  <c:v>4.38652446494619</c:v>
                </c:pt>
                <c:pt idx="1092">
                  <c:v>4.392620482042706</c:v>
                </c:pt>
                <c:pt idx="1093">
                  <c:v>4.398715894281908</c:v>
                </c:pt>
                <c:pt idx="1094">
                  <c:v>4.404811166704714</c:v>
                </c:pt>
                <c:pt idx="1095">
                  <c:v>4.410905369363105</c:v>
                </c:pt>
                <c:pt idx="1096">
                  <c:v>4.41699896734412</c:v>
                </c:pt>
                <c:pt idx="1097">
                  <c:v>4.423091960707725</c:v>
                </c:pt>
                <c:pt idx="1098">
                  <c:v>4.429184349513877</c:v>
                </c:pt>
                <c:pt idx="1099">
                  <c:v>4.435276598572816</c:v>
                </c:pt>
                <c:pt idx="1100">
                  <c:v>4.441367778397786</c:v>
                </c:pt>
                <c:pt idx="1101">
                  <c:v>4.447458353845136</c:v>
                </c:pt>
                <c:pt idx="1102">
                  <c:v>4.453548324974792</c:v>
                </c:pt>
                <c:pt idx="1103">
                  <c:v>4.459637691846676</c:v>
                </c:pt>
                <c:pt idx="1104">
                  <c:v>4.465726919040462</c:v>
                </c:pt>
                <c:pt idx="1105">
                  <c:v>4.471815077530441</c:v>
                </c:pt>
                <c:pt idx="1106">
                  <c:v>4.477902631942371</c:v>
                </c:pt>
                <c:pt idx="1107">
                  <c:v>4.483989582336143</c:v>
                </c:pt>
                <c:pt idx="1108">
                  <c:v>4.490075928771641</c:v>
                </c:pt>
                <c:pt idx="1109">
                  <c:v>4.4961621355981</c:v>
                </c:pt>
                <c:pt idx="1110">
                  <c:v>4.50224727425061</c:v>
                </c:pt>
                <c:pt idx="1111">
                  <c:v>4.508331809124461</c:v>
                </c:pt>
                <c:pt idx="1112">
                  <c:v>4.514415740279507</c:v>
                </c:pt>
                <c:pt idx="1113">
                  <c:v>4.520499067775607</c:v>
                </c:pt>
                <c:pt idx="1114">
                  <c:v>4.526582255731649</c:v>
                </c:pt>
                <c:pt idx="1115">
                  <c:v>4.532664376043308</c:v>
                </c:pt>
                <c:pt idx="1116">
                  <c:v>4.53874589287552</c:v>
                </c:pt>
                <c:pt idx="1117">
                  <c:v>4.544826806288101</c:v>
                </c:pt>
                <c:pt idx="1118">
                  <c:v>4.550907116340871</c:v>
                </c:pt>
                <c:pt idx="1119">
                  <c:v>4.556987286922501</c:v>
                </c:pt>
                <c:pt idx="1120">
                  <c:v>4.563066390389021</c:v>
                </c:pt>
                <c:pt idx="1121">
                  <c:v>4.56914489067512</c:v>
                </c:pt>
                <c:pt idx="1122">
                  <c:v>4.57522278784058</c:v>
                </c:pt>
                <c:pt idx="1123">
                  <c:v>4.58130008194518</c:v>
                </c:pt>
                <c:pt idx="1124">
                  <c:v>4.587377236647493</c:v>
                </c:pt>
                <c:pt idx="1125">
                  <c:v>4.593453324763668</c:v>
                </c:pt>
                <c:pt idx="1126">
                  <c:v>4.599528809998262</c:v>
                </c:pt>
                <c:pt idx="1127">
                  <c:v>4.60560369241103</c:v>
                </c:pt>
                <c:pt idx="1128">
                  <c:v>4.611677972061702</c:v>
                </c:pt>
                <c:pt idx="1129">
                  <c:v>4.617752112378872</c:v>
                </c:pt>
                <c:pt idx="1130">
                  <c:v>4.62382518663857</c:v>
                </c:pt>
                <c:pt idx="1131">
                  <c:v>4.629897658315354</c:v>
                </c:pt>
                <c:pt idx="1132">
                  <c:v>4.63596952746893</c:v>
                </c:pt>
                <c:pt idx="1133">
                  <c:v>4.642040794159001</c:v>
                </c:pt>
                <c:pt idx="1134">
                  <c:v>4.648111921584276</c:v>
                </c:pt>
                <c:pt idx="1135">
                  <c:v>4.654181983480451</c:v>
                </c:pt>
                <c:pt idx="1136">
                  <c:v>4.66025144309219</c:v>
                </c:pt>
                <c:pt idx="1137">
                  <c:v>4.666320300479156</c:v>
                </c:pt>
                <c:pt idx="1138">
                  <c:v>4.672388555701015</c:v>
                </c:pt>
                <c:pt idx="1139">
                  <c:v>4.678456671726711</c:v>
                </c:pt>
                <c:pt idx="1140">
                  <c:v>4.684523722751392</c:v>
                </c:pt>
                <c:pt idx="1141">
                  <c:v>4.690590171789913</c:v>
                </c:pt>
                <c:pt idx="1142">
                  <c:v>4.696656018901916</c:v>
                </c:pt>
                <c:pt idx="1143">
                  <c:v>4.702721264147027</c:v>
                </c:pt>
                <c:pt idx="1144">
                  <c:v>4.70878637026454</c:v>
                </c:pt>
                <c:pt idx="1145">
                  <c:v>4.714850411908801</c:v>
                </c:pt>
                <c:pt idx="1146">
                  <c:v>4.720913851865009</c:v>
                </c:pt>
                <c:pt idx="1147">
                  <c:v>4.726976690192765</c:v>
                </c:pt>
                <c:pt idx="1148">
                  <c:v>4.733038926951648</c:v>
                </c:pt>
                <c:pt idx="1149">
                  <c:v>4.739101024651423</c:v>
                </c:pt>
                <c:pt idx="1150">
                  <c:v>4.745162058405421</c:v>
                </c:pt>
                <c:pt idx="1151">
                  <c:v>4.751222490769278</c:v>
                </c:pt>
                <c:pt idx="1152">
                  <c:v>4.757282321802549</c:v>
                </c:pt>
                <c:pt idx="1153">
                  <c:v>4.763341551564788</c:v>
                </c:pt>
                <c:pt idx="1154">
                  <c:v>4.769400642336333</c:v>
                </c:pt>
                <c:pt idx="1155">
                  <c:v>4.775458669689268</c:v>
                </c:pt>
                <c:pt idx="1156">
                  <c:v>4.781516095949784</c:v>
                </c:pt>
                <c:pt idx="1157">
                  <c:v>4.787572921177399</c:v>
                </c:pt>
                <c:pt idx="1158">
                  <c:v>4.79362914543163</c:v>
                </c:pt>
                <c:pt idx="1159">
                  <c:v>4.799685230763504</c:v>
                </c:pt>
                <c:pt idx="1160">
                  <c:v>4.805740253203633</c:v>
                </c:pt>
                <c:pt idx="1161">
                  <c:v>4.811794674848874</c:v>
                </c:pt>
                <c:pt idx="1162">
                  <c:v>4.81784849575871</c:v>
                </c:pt>
                <c:pt idx="1163">
                  <c:v>4.823901715992615</c:v>
                </c:pt>
                <c:pt idx="1164">
                  <c:v>4.829954797372421</c:v>
                </c:pt>
                <c:pt idx="1165">
                  <c:v>4.836006816387044</c:v>
                </c:pt>
                <c:pt idx="1166">
                  <c:v>4.842058234904122</c:v>
                </c:pt>
                <c:pt idx="1167">
                  <c:v>4.848109052983096</c:v>
                </c:pt>
                <c:pt idx="1168">
                  <c:v>4.854159270683401</c:v>
                </c:pt>
                <c:pt idx="1169">
                  <c:v>4.860209349597794</c:v>
                </c:pt>
                <c:pt idx="1170">
                  <c:v>4.866258366673255</c:v>
                </c:pt>
                <c:pt idx="1171">
                  <c:v>4.872306783548317</c:v>
                </c:pt>
                <c:pt idx="1172">
                  <c:v>4.878354600282388</c:v>
                </c:pt>
                <c:pt idx="1173">
                  <c:v>4.884401816934861</c:v>
                </c:pt>
                <c:pt idx="1174">
                  <c:v>4.890448894869523</c:v>
                </c:pt>
                <c:pt idx="1175">
                  <c:v>4.896494911491199</c:v>
                </c:pt>
                <c:pt idx="1176">
                  <c:v>4.902540328209438</c:v>
                </c:pt>
                <c:pt idx="1177">
                  <c:v>4.908585145083597</c:v>
                </c:pt>
                <c:pt idx="1178">
                  <c:v>4.91462936217304</c:v>
                </c:pt>
                <c:pt idx="1179">
                  <c:v>4.92067344061269</c:v>
                </c:pt>
                <c:pt idx="1180">
                  <c:v>4.926716458264996</c:v>
                </c:pt>
                <c:pt idx="1181">
                  <c:v>4.932758876310622</c:v>
                </c:pt>
                <c:pt idx="1182">
                  <c:v>4.938800694808897</c:v>
                </c:pt>
                <c:pt idx="1183">
                  <c:v>4.944841913819136</c:v>
                </c:pt>
                <c:pt idx="1184">
                  <c:v>4.950882994247518</c:v>
                </c:pt>
                <c:pt idx="1185">
                  <c:v>4.956923014413893</c:v>
                </c:pt>
                <c:pt idx="1186">
                  <c:v>4.962962435270155</c:v>
                </c:pt>
                <c:pt idx="1187">
                  <c:v>4.969001256875586</c:v>
                </c:pt>
                <c:pt idx="1188">
                  <c:v>4.975039479289476</c:v>
                </c:pt>
                <c:pt idx="1189">
                  <c:v>4.981077563189367</c:v>
                </c:pt>
                <c:pt idx="1190">
                  <c:v>4.987114587352268</c:v>
                </c:pt>
                <c:pt idx="1191">
                  <c:v>4.993151012501428</c:v>
                </c:pt>
                <c:pt idx="1192">
                  <c:v>4.999186838696088</c:v>
                </c:pt>
                <c:pt idx="1193">
                  <c:v>5.0052220659955</c:v>
                </c:pt>
                <c:pt idx="1194">
                  <c:v>5.011257154848683</c:v>
                </c:pt>
                <c:pt idx="1195">
                  <c:v>5.017291184489597</c:v>
                </c:pt>
                <c:pt idx="1196">
                  <c:v>5.023324615412935</c:v>
                </c:pt>
                <c:pt idx="1197">
                  <c:v>5.02935744767791</c:v>
                </c:pt>
                <c:pt idx="1198">
                  <c:v>5.03538968134373</c:v>
                </c:pt>
                <c:pt idx="1199">
                  <c:v>5.041421776631006</c:v>
                </c:pt>
                <c:pt idx="1200">
                  <c:v>5.047452813230414</c:v>
                </c:pt>
                <c:pt idx="1201">
                  <c:v>5.053483251408228</c:v>
                </c:pt>
                <c:pt idx="1202">
                  <c:v>5.059513091223612</c:v>
                </c:pt>
                <c:pt idx="1203">
                  <c:v>5.065542332735729</c:v>
                </c:pt>
                <c:pt idx="1204">
                  <c:v>5.071571435936915</c:v>
                </c:pt>
                <c:pt idx="1205">
                  <c:v>5.07759948097432</c:v>
                </c:pt>
                <c:pt idx="1206">
                  <c:v>5.083626927885906</c:v>
                </c:pt>
                <c:pt idx="1207">
                  <c:v>5.089653776730798</c:v>
                </c:pt>
                <c:pt idx="1208">
                  <c:v>5.095680027568121</c:v>
                </c:pt>
                <c:pt idx="1209">
                  <c:v>5.101706140162026</c:v>
                </c:pt>
                <c:pt idx="1210">
                  <c:v>5.107731195115928</c:v>
                </c:pt>
                <c:pt idx="1211">
                  <c:v>5.113755652239584</c:v>
                </c:pt>
                <c:pt idx="1212">
                  <c:v>5.119779511592087</c:v>
                </c:pt>
                <c:pt idx="1213">
                  <c:v>5.125802773232514</c:v>
                </c:pt>
                <c:pt idx="1214">
                  <c:v>5.131825896696947</c:v>
                </c:pt>
                <c:pt idx="1215">
                  <c:v>5.13784796304485</c:v>
                </c:pt>
                <c:pt idx="1216">
                  <c:v>5.143869431857878</c:v>
                </c:pt>
                <c:pt idx="1217">
                  <c:v>5.149890303195086</c:v>
                </c:pt>
                <c:pt idx="1218">
                  <c:v>5.155910577115506</c:v>
                </c:pt>
                <c:pt idx="1219">
                  <c:v>5.161930712927284</c:v>
                </c:pt>
                <c:pt idx="1220">
                  <c:v>5.167949792145675</c:v>
                </c:pt>
                <c:pt idx="1221">
                  <c:v>5.173968274124367</c:v>
                </c:pt>
                <c:pt idx="1222">
                  <c:v>5.179986158922366</c:v>
                </c:pt>
                <c:pt idx="1223">
                  <c:v>5.186003446598678</c:v>
                </c:pt>
                <c:pt idx="1224">
                  <c:v>5.192020596233585</c:v>
                </c:pt>
                <c:pt idx="1225">
                  <c:v>5.198036689797944</c:v>
                </c:pt>
                <c:pt idx="1226">
                  <c:v>5.204052186417575</c:v>
                </c:pt>
                <c:pt idx="1227">
                  <c:v>5.210067086151444</c:v>
                </c:pt>
                <c:pt idx="1228">
                  <c:v>5.216081389058512</c:v>
                </c:pt>
                <c:pt idx="1229">
                  <c:v>5.222095553991335</c:v>
                </c:pt>
                <c:pt idx="1230">
                  <c:v>5.228108663376127</c:v>
                </c:pt>
                <c:pt idx="1231">
                  <c:v>5.234121176110954</c:v>
                </c:pt>
                <c:pt idx="1232">
                  <c:v>5.240133092254747</c:v>
                </c:pt>
                <c:pt idx="1233">
                  <c:v>5.246144411866424</c:v>
                </c:pt>
                <c:pt idx="1234">
                  <c:v>5.252155593570921</c:v>
                </c:pt>
                <c:pt idx="1235">
                  <c:v>5.258165720249589</c:v>
                </c:pt>
                <c:pt idx="1236">
                  <c:v>5.264175250572851</c:v>
                </c:pt>
                <c:pt idx="1237">
                  <c:v>5.270184184599601</c:v>
                </c:pt>
                <c:pt idx="1238">
                  <c:v>5.276192522388713</c:v>
                </c:pt>
                <c:pt idx="1239">
                  <c:v>5.282200722337617</c:v>
                </c:pt>
                <c:pt idx="1240">
                  <c:v>5.288207867782576</c:v>
                </c:pt>
                <c:pt idx="1241">
                  <c:v>5.294214417166485</c:v>
                </c:pt>
                <c:pt idx="1242">
                  <c:v>5.300220370548197</c:v>
                </c:pt>
                <c:pt idx="1243">
                  <c:v>5.306225727986541</c:v>
                </c:pt>
                <c:pt idx="1244">
                  <c:v>5.312230947651555</c:v>
                </c:pt>
                <c:pt idx="1245">
                  <c:v>5.318235113334191</c:v>
                </c:pt>
                <c:pt idx="1246">
                  <c:v>5.324238683249927</c:v>
                </c:pt>
                <c:pt idx="1247">
                  <c:v>5.330241657457567</c:v>
                </c:pt>
                <c:pt idx="1248">
                  <c:v>5.336244036015906</c:v>
                </c:pt>
                <c:pt idx="1249">
                  <c:v>5.342246276867701</c:v>
                </c:pt>
                <c:pt idx="1250">
                  <c:v>5.348247464258363</c:v>
                </c:pt>
                <c:pt idx="1251">
                  <c:v>5.354248056176065</c:v>
                </c:pt>
                <c:pt idx="1252">
                  <c:v>5.36024805267957</c:v>
                </c:pt>
                <c:pt idx="1253">
                  <c:v>5.366247453827631</c:v>
                </c:pt>
                <c:pt idx="1254">
                  <c:v>5.372246717335835</c:v>
                </c:pt>
                <c:pt idx="1255">
                  <c:v>5.378244927903828</c:v>
                </c:pt>
                <c:pt idx="1256">
                  <c:v>5.384242543292594</c:v>
                </c:pt>
                <c:pt idx="1257">
                  <c:v>5.390239563560851</c:v>
                </c:pt>
                <c:pt idx="1258">
                  <c:v>5.396235988767318</c:v>
                </c:pt>
                <c:pt idx="1259">
                  <c:v>5.402232276400515</c:v>
                </c:pt>
                <c:pt idx="1260">
                  <c:v>5.408227511614104</c:v>
                </c:pt>
                <c:pt idx="1261">
                  <c:v>5.414222151941985</c:v>
                </c:pt>
                <c:pt idx="1262">
                  <c:v>5.420216197442841</c:v>
                </c:pt>
                <c:pt idx="1263">
                  <c:v>5.426209648175341</c:v>
                </c:pt>
                <c:pt idx="1264">
                  <c:v>5.432202961401063</c:v>
                </c:pt>
                <c:pt idx="1265">
                  <c:v>5.438195222727456</c:v>
                </c:pt>
                <c:pt idx="1266">
                  <c:v>5.444186889461457</c:v>
                </c:pt>
                <c:pt idx="1267">
                  <c:v>5.450177962167088</c:v>
                </c:pt>
                <c:pt idx="1268">
                  <c:v>5.456168440920587</c:v>
                </c:pt>
                <c:pt idx="1269">
                  <c:v>5.46215878225799</c:v>
                </c:pt>
                <c:pt idx="1270">
                  <c:v>5.46814807224047</c:v>
                </c:pt>
                <c:pt idx="1271">
                  <c:v>5.474136767948494</c:v>
                </c:pt>
                <c:pt idx="1272">
                  <c:v>5.48012486944098</c:v>
                </c:pt>
                <c:pt idx="1273">
                  <c:v>5.486112376776836</c:v>
                </c:pt>
                <c:pt idx="1274">
                  <c:v>5.492099746764495</c:v>
                </c:pt>
                <c:pt idx="1275">
                  <c:v>5.49808606591846</c:v>
                </c:pt>
                <c:pt idx="1276">
                  <c:v>5.50407179109248</c:v>
                </c:pt>
                <c:pt idx="1277">
                  <c:v>5.510057378959025</c:v>
                </c:pt>
                <c:pt idx="1278">
                  <c:v>5.51604145973621</c:v>
                </c:pt>
                <c:pt idx="1279">
                  <c:v>5.522025859846644</c:v>
                </c:pt>
                <c:pt idx="1280">
                  <c:v>5.528008753166671</c:v>
                </c:pt>
                <c:pt idx="1281">
                  <c:v>5.533991965756471</c:v>
                </c:pt>
                <c:pt idx="1282">
                  <c:v>5.539974584628946</c:v>
                </c:pt>
                <c:pt idx="1283">
                  <c:v>5.545955697159338</c:v>
                </c:pt>
                <c:pt idx="1284">
                  <c:v>5.551937128864305</c:v>
                </c:pt>
                <c:pt idx="1285">
                  <c:v>5.557917054525986</c:v>
                </c:pt>
                <c:pt idx="1286">
                  <c:v>5.5638972992988</c:v>
                </c:pt>
                <c:pt idx="1287">
                  <c:v>5.569876950648505</c:v>
                </c:pt>
                <c:pt idx="1288">
                  <c:v>5.575855096403022</c:v>
                </c:pt>
                <c:pt idx="1289">
                  <c:v>5.581833561173514</c:v>
                </c:pt>
                <c:pt idx="1290">
                  <c:v>5.587810520647467</c:v>
                </c:pt>
                <c:pt idx="1291">
                  <c:v>5.593787799073977</c:v>
                </c:pt>
                <c:pt idx="1292">
                  <c:v>5.599764484371442</c:v>
                </c:pt>
                <c:pt idx="1293">
                  <c:v>5.60573966482024</c:v>
                </c:pt>
                <c:pt idx="1294">
                  <c:v>5.611715164126481</c:v>
                </c:pt>
                <c:pt idx="1295">
                  <c:v>5.617689158882561</c:v>
                </c:pt>
                <c:pt idx="1296">
                  <c:v>5.623663472432688</c:v>
                </c:pt>
                <c:pt idx="1297">
                  <c:v>5.62963719314768</c:v>
                </c:pt>
                <c:pt idx="1298">
                  <c:v>5.635609409760153</c:v>
                </c:pt>
                <c:pt idx="1299">
                  <c:v>5.641581945071609</c:v>
                </c:pt>
                <c:pt idx="1300">
                  <c:v>5.647552976578888</c:v>
                </c:pt>
                <c:pt idx="1301">
                  <c:v>5.653524326721789</c:v>
                </c:pt>
                <c:pt idx="1302">
                  <c:v>5.65949508432332</c:v>
                </c:pt>
                <c:pt idx="1303">
                  <c:v>5.665464338568089</c:v>
                </c:pt>
                <c:pt idx="1304">
                  <c:v>5.67143391135346</c:v>
                </c:pt>
                <c:pt idx="1305">
                  <c:v>5.677401981080271</c:v>
                </c:pt>
                <c:pt idx="1306">
                  <c:v>5.68337036928434</c:v>
                </c:pt>
                <c:pt idx="1307">
                  <c:v>5.68933816524064</c:v>
                </c:pt>
                <c:pt idx="1308">
                  <c:v>5.695304458585575</c:v>
                </c:pt>
                <c:pt idx="1309">
                  <c:v>5.701271070312788</c:v>
                </c:pt>
                <c:pt idx="1310">
                  <c:v>5.707236179726687</c:v>
                </c:pt>
                <c:pt idx="1311">
                  <c:v>5.713201607459553</c:v>
                </c:pt>
                <c:pt idx="1312">
                  <c:v>5.719166443238101</c:v>
                </c:pt>
                <c:pt idx="1313">
                  <c:v>5.7251297771503</c:v>
                </c:pt>
                <c:pt idx="1314">
                  <c:v>5.731093429286532</c:v>
                </c:pt>
                <c:pt idx="1315">
                  <c:v>5.737055579854309</c:v>
                </c:pt>
                <c:pt idx="1316">
                  <c:v>5.743018048582841</c:v>
                </c:pt>
                <c:pt idx="1317">
                  <c:v>5.748979925650352</c:v>
                </c:pt>
                <c:pt idx="1318">
                  <c:v>5.754940301596154</c:v>
                </c:pt>
                <c:pt idx="1319">
                  <c:v>5.760900995607809</c:v>
                </c:pt>
                <c:pt idx="1320">
                  <c:v>5.7668601887955</c:v>
                </c:pt>
                <c:pt idx="1321">
                  <c:v>5.772819699985797</c:v>
                </c:pt>
                <c:pt idx="1322">
                  <c:v>5.77877861980822</c:v>
                </c:pt>
                <c:pt idx="1323">
                  <c:v>5.784736039253197</c:v>
                </c:pt>
                <c:pt idx="1324">
                  <c:v>5.790693776605923</c:v>
                </c:pt>
                <c:pt idx="1325">
                  <c:v>5.796650013878795</c:v>
                </c:pt>
                <c:pt idx="1326">
                  <c:v>5.802606568996196</c:v>
                </c:pt>
                <c:pt idx="1327">
                  <c:v>5.808562533038723</c:v>
                </c:pt>
                <c:pt idx="1328">
                  <c:v>5.814516997447683</c:v>
                </c:pt>
                <c:pt idx="1329">
                  <c:v>5.820471779606364</c:v>
                </c:pt>
                <c:pt idx="1330">
                  <c:v>5.826425062428925</c:v>
                </c:pt>
                <c:pt idx="1331">
                  <c:v>5.83237866293801</c:v>
                </c:pt>
                <c:pt idx="1332">
                  <c:v>5.838331672665062</c:v>
                </c:pt>
                <c:pt idx="1333">
                  <c:v>5.844283183502058</c:v>
                </c:pt>
                <c:pt idx="1334">
                  <c:v>5.850235011930811</c:v>
                </c:pt>
                <c:pt idx="1335">
                  <c:v>5.856185341766803</c:v>
                </c:pt>
                <c:pt idx="1336">
                  <c:v>5.862135989131388</c:v>
                </c:pt>
                <c:pt idx="1337">
                  <c:v>5.868086046006627</c:v>
                </c:pt>
                <c:pt idx="1338">
                  <c:v>5.874034604734947</c:v>
                </c:pt>
                <c:pt idx="1339">
                  <c:v>5.879983480897133</c:v>
                </c:pt>
                <c:pt idx="1340">
                  <c:v>5.885930859209539</c:v>
                </c:pt>
                <c:pt idx="1341">
                  <c:v>5.89187855489268</c:v>
                </c:pt>
                <c:pt idx="1342">
                  <c:v>5.897825660379006</c:v>
                </c:pt>
                <c:pt idx="1343">
                  <c:v>5.903771268461176</c:v>
                </c:pt>
                <c:pt idx="1344">
                  <c:v>5.90971719381939</c:v>
                </c:pt>
                <c:pt idx="1345">
                  <c:v>5.915661622070436</c:v>
                </c:pt>
                <c:pt idx="1346">
                  <c:v>5.921606367534416</c:v>
                </c:pt>
                <c:pt idx="1347">
                  <c:v>5.927550523093974</c:v>
                </c:pt>
                <c:pt idx="1348">
                  <c:v>5.933493181991757</c:v>
                </c:pt>
                <c:pt idx="1349">
                  <c:v>5.939436158007828</c:v>
                </c:pt>
                <c:pt idx="1350">
                  <c:v>5.945377637658971</c:v>
                </c:pt>
                <c:pt idx="1351">
                  <c:v>5.951319434365328</c:v>
                </c:pt>
                <c:pt idx="1352">
                  <c:v>5.957260641459491</c:v>
                </c:pt>
                <c:pt idx="1353">
                  <c:v>5.963200352633887</c:v>
                </c:pt>
                <c:pt idx="1354">
                  <c:v>5.9691403807689</c:v>
                </c:pt>
                <c:pt idx="1355">
                  <c:v>5.975078913280836</c:v>
                </c:pt>
                <c:pt idx="1356">
                  <c:v>5.981017762690337</c:v>
                </c:pt>
                <c:pt idx="1357">
                  <c:v>5.986956022779724</c:v>
                </c:pt>
                <c:pt idx="1358">
                  <c:v>5.992892787690978</c:v>
                </c:pt>
                <c:pt idx="1359">
                  <c:v>5.998829869405237</c:v>
                </c:pt>
                <c:pt idx="1360">
                  <c:v>6.004765456237905</c:v>
                </c:pt>
                <c:pt idx="1361">
                  <c:v>6.010701359810561</c:v>
                </c:pt>
                <c:pt idx="1362">
                  <c:v>6.016636674355031</c:v>
                </c:pt>
                <c:pt idx="1363">
                  <c:v>6.022570494462623</c:v>
                </c:pt>
                <c:pt idx="1364">
                  <c:v>6.028504631215684</c:v>
                </c:pt>
                <c:pt idx="1365">
                  <c:v>6.034437273828264</c:v>
                </c:pt>
                <c:pt idx="1366">
                  <c:v>6.040370233023318</c:v>
                </c:pt>
                <c:pt idx="1367">
                  <c:v>6.046302603481967</c:v>
                </c:pt>
                <c:pt idx="1368">
                  <c:v>6.05223348024462</c:v>
                </c:pt>
                <c:pt idx="1369">
                  <c:v>6.058164673495272</c:v>
                </c:pt>
                <c:pt idx="1370">
                  <c:v>6.064094373346178</c:v>
                </c:pt>
                <c:pt idx="1371">
                  <c:v>6.070024389622123</c:v>
                </c:pt>
                <c:pt idx="1372">
                  <c:v>6.075953817453281</c:v>
                </c:pt>
                <c:pt idx="1373">
                  <c:v>6.081881752328957</c:v>
                </c:pt>
                <c:pt idx="1374">
                  <c:v>6.087810003535237</c:v>
                </c:pt>
                <c:pt idx="1375">
                  <c:v>6.093736762082128</c:v>
                </c:pt>
                <c:pt idx="1376">
                  <c:v>6.099663836896687</c:v>
                </c:pt>
                <c:pt idx="1377">
                  <c:v>6.105590323557935</c:v>
                </c:pt>
                <c:pt idx="1378">
                  <c:v>6.111515318003835</c:v>
                </c:pt>
                <c:pt idx="1379">
                  <c:v>6.117440628623011</c:v>
                </c:pt>
                <c:pt idx="1380">
                  <c:v>6.123364447322785</c:v>
                </c:pt>
                <c:pt idx="1381">
                  <c:v>6.12928858213293</c:v>
                </c:pt>
                <c:pt idx="1382">
                  <c:v>6.135212129081084</c:v>
                </c:pt>
                <c:pt idx="1383">
                  <c:v>6.141134184553647</c:v>
                </c:pt>
                <c:pt idx="1384">
                  <c:v>6.147056556042234</c:v>
                </c:pt>
                <c:pt idx="1385">
                  <c:v>6.152977436351028</c:v>
                </c:pt>
                <c:pt idx="1386">
                  <c:v>6.158898632612968</c:v>
                </c:pt>
                <c:pt idx="1387">
                  <c:v>6.164819241304081</c:v>
                </c:pt>
                <c:pt idx="1388">
                  <c:v>6.170738359258994</c:v>
                </c:pt>
                <c:pt idx="1389">
                  <c:v>6.17665779307275</c:v>
                </c:pt>
                <c:pt idx="1390">
                  <c:v>6.182575736445939</c:v>
                </c:pt>
                <c:pt idx="1391">
                  <c:v>6.188493995615123</c:v>
                </c:pt>
                <c:pt idx="1392">
                  <c:v>6.194411667504496</c:v>
                </c:pt>
                <c:pt idx="1393">
                  <c:v>6.200327849396686</c:v>
                </c:pt>
                <c:pt idx="1394">
                  <c:v>6.206244346990596</c:v>
                </c:pt>
                <c:pt idx="1395">
                  <c:v>6.212159354882812</c:v>
                </c:pt>
                <c:pt idx="1396">
                  <c:v>6.218074678413926</c:v>
                </c:pt>
                <c:pt idx="1397">
                  <c:v>6.223989414956104</c:v>
                </c:pt>
                <c:pt idx="1398">
                  <c:v>6.229902662239727</c:v>
                </c:pt>
                <c:pt idx="1399">
                  <c:v>6.235816225068032</c:v>
                </c:pt>
                <c:pt idx="1400">
                  <c:v>6.24172829893313</c:v>
                </c:pt>
                <c:pt idx="1401">
                  <c:v>6.247640688280113</c:v>
                </c:pt>
                <c:pt idx="1402">
                  <c:v>6.25355249092887</c:v>
                </c:pt>
                <c:pt idx="1403">
                  <c:v>6.25946280505734</c:v>
                </c:pt>
                <c:pt idx="1404">
                  <c:v>6.265373434573517</c:v>
                </c:pt>
                <c:pt idx="1405">
                  <c:v>6.271282575864604</c:v>
                </c:pt>
                <c:pt idx="1406">
                  <c:v>6.277192032480628</c:v>
                </c:pt>
                <c:pt idx="1407">
                  <c:v>6.283100902688986</c:v>
                </c:pt>
                <c:pt idx="1408">
                  <c:v>6.28900828511495</c:v>
                </c:pt>
                <c:pt idx="1409">
                  <c:v>6.294915982771716</c:v>
                </c:pt>
                <c:pt idx="1410">
                  <c:v>6.30082219294114</c:v>
                </c:pt>
                <c:pt idx="1411">
                  <c:v>6.30672871827862</c:v>
                </c:pt>
                <c:pt idx="1412">
                  <c:v>6.312634657498845</c:v>
                </c:pt>
                <c:pt idx="1413">
                  <c:v>6.318539109674199</c:v>
                </c:pt>
                <c:pt idx="1414">
                  <c:v>6.324443876923516</c:v>
                </c:pt>
                <c:pt idx="1415">
                  <c:v>6.330347157422861</c:v>
                </c:pt>
                <c:pt idx="1416">
                  <c:v>6.33625075293346</c:v>
                </c:pt>
                <c:pt idx="1417">
                  <c:v>6.342153762617062</c:v>
                </c:pt>
                <c:pt idx="1418">
                  <c:v>6.348055285992935</c:v>
                </c:pt>
                <c:pt idx="1419">
                  <c:v>6.353957124286011</c:v>
                </c:pt>
                <c:pt idx="1420">
                  <c:v>6.359857476566108</c:v>
                </c:pt>
                <c:pt idx="1421">
                  <c:v>6.365758143700726</c:v>
                </c:pt>
                <c:pt idx="1422">
                  <c:v>6.371658225298453</c:v>
                </c:pt>
                <c:pt idx="1423">
                  <c:v>6.377556821325221</c:v>
                </c:pt>
                <c:pt idx="1424">
                  <c:v>6.383455732112505</c:v>
                </c:pt>
                <c:pt idx="1425">
                  <c:v>6.389353157623431</c:v>
                </c:pt>
                <c:pt idx="1426">
                  <c:v>6.395250897832208</c:v>
                </c:pt>
                <c:pt idx="1427">
                  <c:v>6.401148052794053</c:v>
                </c:pt>
                <c:pt idx="1428">
                  <c:v>6.407043722921343</c:v>
                </c:pt>
                <c:pt idx="1429">
                  <c:v>6.412939707652519</c:v>
                </c:pt>
                <c:pt idx="1430">
                  <c:v>6.418834208083735</c:v>
                </c:pt>
                <c:pt idx="1431">
                  <c:v>6.42472902314253</c:v>
                </c:pt>
                <c:pt idx="1432">
                  <c:v>6.4306232532524</c:v>
                </c:pt>
                <c:pt idx="1433">
                  <c:v>6.436515999271994</c:v>
                </c:pt>
                <c:pt idx="1434">
                  <c:v>6.442409059747384</c:v>
                </c:pt>
                <c:pt idx="1435">
                  <c:v>6.448300636427014</c:v>
                </c:pt>
                <c:pt idx="1436">
                  <c:v>6.454192527500051</c:v>
                </c:pt>
                <c:pt idx="1437">
                  <c:v>6.46008383391435</c:v>
                </c:pt>
                <c:pt idx="1438">
                  <c:v>6.465973656974556</c:v>
                </c:pt>
                <c:pt idx="1439">
                  <c:v>6.47186379433462</c:v>
                </c:pt>
                <c:pt idx="1440">
                  <c:v>6.477752448634967</c:v>
                </c:pt>
                <c:pt idx="1441">
                  <c:v>6.483641417172818</c:v>
                </c:pt>
                <c:pt idx="1442">
                  <c:v>6.489529801341975</c:v>
                </c:pt>
                <c:pt idx="1443">
                  <c:v>6.495416702892878</c:v>
                </c:pt>
                <c:pt idx="1444">
                  <c:v>6.501303918587784</c:v>
                </c:pt>
                <c:pt idx="1445">
                  <c:v>6.507189651958662</c:v>
                </c:pt>
                <c:pt idx="1446">
                  <c:v>6.51307569941123</c:v>
                </c:pt>
                <c:pt idx="1447">
                  <c:v>6.518961162785025</c:v>
                </c:pt>
                <c:pt idx="1448">
                  <c:v>6.524845144276044</c:v>
                </c:pt>
                <c:pt idx="1449">
                  <c:v>6.530729439755301</c:v>
                </c:pt>
                <c:pt idx="1450">
                  <c:v>6.53661225364587</c:v>
                </c:pt>
                <c:pt idx="1451">
                  <c:v>6.5424953814624</c:v>
                </c:pt>
                <c:pt idx="1452">
                  <c:v>6.548377925489947</c:v>
                </c:pt>
                <c:pt idx="1453">
                  <c:v>6.554258988369841</c:v>
                </c:pt>
                <c:pt idx="1454">
                  <c:v>6.560140365082304</c:v>
                </c:pt>
                <c:pt idx="1455">
                  <c:v>6.566020260941061</c:v>
                </c:pt>
                <c:pt idx="1456">
                  <c:v>6.571900470570143</c:v>
                </c:pt>
                <c:pt idx="1457">
                  <c:v>6.577780096699898</c:v>
                </c:pt>
                <c:pt idx="1458">
                  <c:v>6.583658242416774</c:v>
                </c:pt>
                <c:pt idx="1459">
                  <c:v>6.589536701810636</c:v>
                </c:pt>
                <c:pt idx="1460">
                  <c:v>6.595413681085424</c:v>
                </c:pt>
                <c:pt idx="1461">
                  <c:v>6.601290973974991</c:v>
                </c:pt>
                <c:pt idx="1462">
                  <c:v>6.607167683654757</c:v>
                </c:pt>
                <c:pt idx="1463">
                  <c:v>6.613042913656064</c:v>
                </c:pt>
                <c:pt idx="1464">
                  <c:v>6.618918457178864</c:v>
                </c:pt>
                <c:pt idx="1465">
                  <c:v>6.624792521316871</c:v>
                </c:pt>
                <c:pt idx="1466">
                  <c:v>6.630666898914204</c:v>
                </c:pt>
                <c:pt idx="1467">
                  <c:v>6.63654069359113</c:v>
                </c:pt>
                <c:pt idx="1468">
                  <c:v>6.642413009323664</c:v>
                </c:pt>
                <c:pt idx="1469">
                  <c:v>6.648285638422289</c:v>
                </c:pt>
                <c:pt idx="1470">
                  <c:v>6.654156788870053</c:v>
                </c:pt>
                <c:pt idx="1471">
                  <c:v>6.660028252621775</c:v>
                </c:pt>
                <c:pt idx="1472">
                  <c:v>6.665899133742355</c:v>
                </c:pt>
                <c:pt idx="1473">
                  <c:v>6.671768536652264</c:v>
                </c:pt>
                <c:pt idx="1474">
                  <c:v>6.677638252772954</c:v>
                </c:pt>
                <c:pt idx="1475">
                  <c:v>6.683506490976357</c:v>
                </c:pt>
                <c:pt idx="1476">
                  <c:v>6.689375042328441</c:v>
                </c:pt>
                <c:pt idx="1477">
                  <c:v>6.695243011338522</c:v>
                </c:pt>
                <c:pt idx="1478">
                  <c:v>6.7011095028713</c:v>
                </c:pt>
                <c:pt idx="1479">
                  <c:v>6.706976307459637</c:v>
                </c:pt>
                <c:pt idx="1480">
                  <c:v>6.712841634863917</c:v>
                </c:pt>
                <c:pt idx="1481">
                  <c:v>6.718707275261695</c:v>
                </c:pt>
                <c:pt idx="1482">
                  <c:v>6.724572333606469</c:v>
                </c:pt>
                <c:pt idx="1483">
                  <c:v>6.730435915206965</c:v>
                </c:pt>
                <c:pt idx="1484">
                  <c:v>6.736299809707888</c:v>
                </c:pt>
                <c:pt idx="1485">
                  <c:v>6.742162227757634</c:v>
                </c:pt>
                <c:pt idx="1486">
                  <c:v>6.74802495864578</c:v>
                </c:pt>
                <c:pt idx="1487">
                  <c:v>6.753887107769808</c:v>
                </c:pt>
                <c:pt idx="1488">
                  <c:v>6.75974778088222</c:v>
                </c:pt>
                <c:pt idx="1489">
                  <c:v>6.765608766740017</c:v>
                </c:pt>
                <c:pt idx="1490">
                  <c:v>6.771468276879172</c:v>
                </c:pt>
                <c:pt idx="1491">
                  <c:v>6.77732809970173</c:v>
                </c:pt>
                <c:pt idx="1492">
                  <c:v>6.783187341048904</c:v>
                </c:pt>
                <c:pt idx="1493">
                  <c:v>6.789045107116789</c:v>
                </c:pt>
                <c:pt idx="1494">
                  <c:v>6.794903185775117</c:v>
                </c:pt>
                <c:pt idx="1495">
                  <c:v>6.800759789446976</c:v>
                </c:pt>
                <c:pt idx="1496">
                  <c:v>6.806616705647328</c:v>
                </c:pt>
                <c:pt idx="1497">
                  <c:v>6.812473040660921</c:v>
                </c:pt>
                <c:pt idx="1498">
                  <c:v>6.818327901127192</c:v>
                </c:pt>
                <c:pt idx="1499">
                  <c:v>6.824183074029049</c:v>
                </c:pt>
                <c:pt idx="1500">
                  <c:v>6.830036772676276</c:v>
                </c:pt>
                <c:pt idx="1501">
                  <c:v>6.835890783697176</c:v>
                </c:pt>
                <c:pt idx="1502">
                  <c:v>6.841744213819804</c:v>
                </c:pt>
                <c:pt idx="1503">
                  <c:v>6.847596170126731</c:v>
                </c:pt>
                <c:pt idx="1504">
                  <c:v>6.853448438714491</c:v>
                </c:pt>
                <c:pt idx="1505">
                  <c:v>6.859299233779094</c:v>
                </c:pt>
                <c:pt idx="1506">
                  <c:v>6.865150341062645</c:v>
                </c:pt>
                <c:pt idx="1507">
                  <c:v>6.871000867736293</c:v>
                </c:pt>
                <c:pt idx="1508">
                  <c:v>6.876849921325517</c:v>
                </c:pt>
                <c:pt idx="1509">
                  <c:v>6.882699287040896</c:v>
                </c:pt>
                <c:pt idx="1510">
                  <c:v>6.888547179964259</c:v>
                </c:pt>
                <c:pt idx="1511">
                  <c:v>6.894395384951937</c:v>
                </c:pt>
                <c:pt idx="1512">
                  <c:v>6.900243009617946</c:v>
                </c:pt>
                <c:pt idx="1513">
                  <c:v>6.906089161930456</c:v>
                </c:pt>
                <c:pt idx="1514">
                  <c:v>6.911935626214547</c:v>
                </c:pt>
                <c:pt idx="1515">
                  <c:v>6.917780618437407</c:v>
                </c:pt>
                <c:pt idx="1516">
                  <c:v>6.923625922570047</c:v>
                </c:pt>
                <c:pt idx="1517">
                  <c:v>6.929470646669124</c:v>
                </c:pt>
                <c:pt idx="1518">
                  <c:v>6.935313899145282</c:v>
                </c:pt>
                <c:pt idx="1519">
                  <c:v>6.941157463438537</c:v>
                </c:pt>
                <c:pt idx="1520">
                  <c:v>6.946999556401008</c:v>
                </c:pt>
                <c:pt idx="1521">
                  <c:v>6.952841961118805</c:v>
                </c:pt>
                <c:pt idx="1522">
                  <c:v>6.95868378609102</c:v>
                </c:pt>
                <c:pt idx="1523">
                  <c:v>6.964524140170555</c:v>
                </c:pt>
                <c:pt idx="1524">
                  <c:v>6.970364805912796</c:v>
                </c:pt>
                <c:pt idx="1525">
                  <c:v>6.976204001054346</c:v>
                </c:pt>
                <c:pt idx="1526">
                  <c:v>6.982043507796866</c:v>
                </c:pt>
                <c:pt idx="1527">
                  <c:v>6.987882435081663</c:v>
                </c:pt>
                <c:pt idx="1528">
                  <c:v>6.99371989220367</c:v>
                </c:pt>
                <c:pt idx="1529">
                  <c:v>6.999557660834078</c:v>
                </c:pt>
                <c:pt idx="1530">
                  <c:v>7.00539395959355</c:v>
                </c:pt>
                <c:pt idx="1531">
                  <c:v>7.011230569799731</c:v>
                </c:pt>
                <c:pt idx="1532">
                  <c:v>7.017066600835918</c:v>
                </c:pt>
                <c:pt idx="1533">
                  <c:v>7.022901162438856</c:v>
                </c:pt>
                <c:pt idx="1534">
                  <c:v>7.028736035395994</c:v>
                </c:pt>
                <c:pt idx="1535">
                  <c:v>7.034569439211601</c:v>
                </c:pt>
                <c:pt idx="1536">
                  <c:v>7.040403154319752</c:v>
                </c:pt>
                <c:pt idx="1537">
                  <c:v>7.046236290545509</c:v>
                </c:pt>
                <c:pt idx="1538">
                  <c:v>7.052067958067213</c:v>
                </c:pt>
                <c:pt idx="1539">
                  <c:v>7.057899936789009</c:v>
                </c:pt>
                <c:pt idx="1540">
                  <c:v>7.063730447098334</c:v>
                </c:pt>
                <c:pt idx="1541">
                  <c:v>7.06956126854613</c:v>
                </c:pt>
                <c:pt idx="1542">
                  <c:v>7.07539151139901</c:v>
                </c:pt>
                <c:pt idx="1543">
                  <c:v>7.081220286276692</c:v>
                </c:pt>
                <c:pt idx="1544">
                  <c:v>7.087049372200448</c:v>
                </c:pt>
                <c:pt idx="1545">
                  <c:v>7.092876990440446</c:v>
                </c:pt>
                <c:pt idx="1546">
                  <c:v>7.098704919664939</c:v>
                </c:pt>
                <c:pt idx="1547">
                  <c:v>7.104532270581867</c:v>
                </c:pt>
                <c:pt idx="1548">
                  <c:v>7.110358154252112</c:v>
                </c:pt>
                <c:pt idx="1549">
                  <c:v>7.116184348814503</c:v>
                </c:pt>
                <c:pt idx="1550">
                  <c:v>7.122009076421513</c:v>
                </c:pt>
                <c:pt idx="1551">
                  <c:v>7.12783411485913</c:v>
                </c:pt>
                <c:pt idx="1552">
                  <c:v>7.133658575276415</c:v>
                </c:pt>
                <c:pt idx="1553">
                  <c:v>7.139481569175176</c:v>
                </c:pt>
                <c:pt idx="1554">
                  <c:v>7.145304873812261</c:v>
                </c:pt>
                <c:pt idx="1555">
                  <c:v>7.151126712221991</c:v>
                </c:pt>
                <c:pt idx="1556">
                  <c:v>7.15694886130854</c:v>
                </c:pt>
                <c:pt idx="1557">
                  <c:v>7.162770432661858</c:v>
                </c:pt>
                <c:pt idx="1558">
                  <c:v>7.168590538224477</c:v>
                </c:pt>
                <c:pt idx="1559">
                  <c:v>7.174410954371688</c:v>
                </c:pt>
                <c:pt idx="1560">
                  <c:v>7.180229905019231</c:v>
                </c:pt>
                <c:pt idx="1561">
                  <c:v>7.186049166189896</c:v>
                </c:pt>
                <c:pt idx="1562">
                  <c:v>7.191867849914311</c:v>
                </c:pt>
                <c:pt idx="1563">
                  <c:v>7.197685068575504</c:v>
                </c:pt>
                <c:pt idx="1564">
                  <c:v>7.203502597667656</c:v>
                </c:pt>
                <c:pt idx="1565">
                  <c:v>7.20931866198748</c:v>
                </c:pt>
                <c:pt idx="1566">
                  <c:v>7.215135036676824</c:v>
                </c:pt>
                <c:pt idx="1567">
                  <c:v>7.220950834206777</c:v>
                </c:pt>
                <c:pt idx="1568">
                  <c:v>7.226765167400654</c:v>
                </c:pt>
                <c:pt idx="1569">
                  <c:v>7.232579810871937</c:v>
                </c:pt>
                <c:pt idx="1570">
                  <c:v>7.238392990297897</c:v>
                </c:pt>
                <c:pt idx="1571">
                  <c:v>7.244206479939873</c:v>
                </c:pt>
                <c:pt idx="1572">
                  <c:v>7.250019392709192</c:v>
                </c:pt>
                <c:pt idx="1573">
                  <c:v>7.255830841869225</c:v>
                </c:pt>
                <c:pt idx="1574">
                  <c:v>7.261642601153226</c:v>
                </c:pt>
                <c:pt idx="1575">
                  <c:v>7.267452897118555</c:v>
                </c:pt>
                <c:pt idx="1576">
                  <c:v>7.2732635031465</c:v>
                </c:pt>
                <c:pt idx="1577">
                  <c:v>7.279073532588395</c:v>
                </c:pt>
                <c:pt idx="1578">
                  <c:v>7.28488209914746</c:v>
                </c:pt>
                <c:pt idx="1579">
                  <c:v>7.290690975677136</c:v>
                </c:pt>
                <c:pt idx="1580">
                  <c:v>7.29649838961447</c:v>
                </c:pt>
                <c:pt idx="1581">
                  <c:v>7.302306113461096</c:v>
                </c:pt>
                <c:pt idx="1582">
                  <c:v>7.308113261008165</c:v>
                </c:pt>
                <c:pt idx="1583">
                  <c:v>7.313918946398514</c:v>
                </c:pt>
                <c:pt idx="1584">
                  <c:v>7.319724941606228</c:v>
                </c:pt>
                <c:pt idx="1585">
                  <c:v>7.325529474947568</c:v>
                </c:pt>
                <c:pt idx="1586">
                  <c:v>7.33133431804499</c:v>
                </c:pt>
                <c:pt idx="1587">
                  <c:v>7.33713858512922</c:v>
                </c:pt>
                <c:pt idx="1588">
                  <c:v>7.342941390782506</c:v>
                </c:pt>
                <c:pt idx="1589">
                  <c:v>7.348744506099988</c:v>
                </c:pt>
                <c:pt idx="1590">
                  <c:v>7.354546160276741</c:v>
                </c:pt>
                <c:pt idx="1591">
                  <c:v>7.36034812405646</c:v>
                </c:pt>
                <c:pt idx="1592">
                  <c:v>7.366149512108286</c:v>
                </c:pt>
                <c:pt idx="1593">
                  <c:v>7.371949439216735</c:v>
                </c:pt>
                <c:pt idx="1594">
                  <c:v>7.377749675830178</c:v>
                </c:pt>
                <c:pt idx="1595">
                  <c:v>7.383548452022035</c:v>
                </c:pt>
                <c:pt idx="1596">
                  <c:v>7.389347537657532</c:v>
                </c:pt>
                <c:pt idx="1597">
                  <c:v>7.395146047845851</c:v>
                </c:pt>
                <c:pt idx="1598">
                  <c:v>7.400943098047378</c:v>
                </c:pt>
                <c:pt idx="1599">
                  <c:v>7.406740457600526</c:v>
                </c:pt>
                <c:pt idx="1600">
                  <c:v>7.412536357456648</c:v>
                </c:pt>
                <c:pt idx="1601">
                  <c:v>7.418332566603079</c:v>
                </c:pt>
                <c:pt idx="1602">
                  <c:v>7.424128200587931</c:v>
                </c:pt>
                <c:pt idx="1603">
                  <c:v>7.429922375310333</c:v>
                </c:pt>
                <c:pt idx="1604">
                  <c:v>7.435716859231077</c:v>
                </c:pt>
                <c:pt idx="1605">
                  <c:v>7.441509884179007</c:v>
                </c:pt>
                <c:pt idx="1606">
                  <c:v>7.447303218263987</c:v>
                </c:pt>
                <c:pt idx="1607">
                  <c:v>7.45309597747285</c:v>
                </c:pt>
                <c:pt idx="1608">
                  <c:v>7.458887278143258</c:v>
                </c:pt>
                <c:pt idx="1609">
                  <c:v>7.464678887858811</c:v>
                </c:pt>
                <c:pt idx="1610">
                  <c:v>7.470469039325404</c:v>
                </c:pt>
                <c:pt idx="1611">
                  <c:v>7.47625949977588</c:v>
                </c:pt>
                <c:pt idx="1612">
                  <c:v>7.482049385635568</c:v>
                </c:pt>
                <c:pt idx="1613">
                  <c:v>7.48783781368044</c:v>
                </c:pt>
                <c:pt idx="1614">
                  <c:v>7.493626550617341</c:v>
                </c:pt>
                <c:pt idx="1615">
                  <c:v>7.499413830028786</c:v>
                </c:pt>
                <c:pt idx="1616">
                  <c:v>7.50520141827103</c:v>
                </c:pt>
                <c:pt idx="1617">
                  <c:v>7.510988432207673</c:v>
                </c:pt>
                <c:pt idx="1618">
                  <c:v>7.5167739890528</c:v>
                </c:pt>
                <c:pt idx="1619">
                  <c:v>7.522559854636909</c:v>
                </c:pt>
                <c:pt idx="1620">
                  <c:v>7.528344263418726</c:v>
                </c:pt>
                <c:pt idx="1621">
                  <c:v>7.534128980878335</c:v>
                </c:pt>
                <c:pt idx="1622">
                  <c:v>7.5399131243174</c:v>
                </c:pt>
                <c:pt idx="1623">
                  <c:v>7.54569581138789</c:v>
                </c:pt>
                <c:pt idx="1624">
                  <c:v>7.551478807044415</c:v>
                </c:pt>
                <c:pt idx="1625">
                  <c:v>7.557260346621439</c:v>
                </c:pt>
                <c:pt idx="1626">
                  <c:v>7.56304219472334</c:v>
                </c:pt>
                <c:pt idx="1627">
                  <c:v>7.568823469089621</c:v>
                </c:pt>
                <c:pt idx="1628">
                  <c:v>7.574603287809915</c:v>
                </c:pt>
                <c:pt idx="1629">
                  <c:v>7.580383414963377</c:v>
                </c:pt>
                <c:pt idx="1630">
                  <c:v>7.586162086759784</c:v>
                </c:pt>
                <c:pt idx="1631">
                  <c:v>7.591941066928237</c:v>
                </c:pt>
                <c:pt idx="1632">
                  <c:v>7.597719473645854</c:v>
                </c:pt>
                <c:pt idx="1633">
                  <c:v>7.603496425439722</c:v>
                </c:pt>
                <c:pt idx="1634">
                  <c:v>7.609273685513976</c:v>
                </c:pt>
                <c:pt idx="1635">
                  <c:v>7.61504949095327</c:v>
                </c:pt>
                <c:pt idx="1636">
                  <c:v>7.620825604611856</c:v>
                </c:pt>
                <c:pt idx="1637">
                  <c:v>7.626601145104263</c:v>
                </c:pt>
                <c:pt idx="1638">
                  <c:v>7.632375231394809</c:v>
                </c:pt>
                <c:pt idx="1639">
                  <c:v>7.638149625813036</c:v>
                </c:pt>
                <c:pt idx="1640">
                  <c:v>7.643922566318047</c:v>
                </c:pt>
                <c:pt idx="1641">
                  <c:v>7.64969581488969</c:v>
                </c:pt>
                <c:pt idx="1642">
                  <c:v>7.65546849057967</c:v>
                </c:pt>
                <c:pt idx="1643">
                  <c:v>7.661239712789323</c:v>
                </c:pt>
                <c:pt idx="1644">
                  <c:v>7.667011242974037</c:v>
                </c:pt>
                <c:pt idx="1645">
                  <c:v>7.672781319966938</c:v>
                </c:pt>
                <c:pt idx="1646">
                  <c:v>7.67855170487388</c:v>
                </c:pt>
                <c:pt idx="1647">
                  <c:v>7.684321517183545</c:v>
                </c:pt>
                <c:pt idx="1648">
                  <c:v>7.69008987673407</c:v>
                </c:pt>
                <c:pt idx="1649">
                  <c:v>7.695858544107124</c:v>
                </c:pt>
                <c:pt idx="1650">
                  <c:v>7.701625759009408</c:v>
                </c:pt>
                <c:pt idx="1651">
                  <c:v>7.70739328167323</c:v>
                </c:pt>
                <c:pt idx="1652">
                  <c:v>7.713160232024026</c:v>
                </c:pt>
                <c:pt idx="1653">
                  <c:v>7.718925730336521</c:v>
                </c:pt>
                <c:pt idx="1654">
                  <c:v>7.724691536319087</c:v>
                </c:pt>
                <c:pt idx="1655">
                  <c:v>7.730455890551584</c:v>
                </c:pt>
                <c:pt idx="1656">
                  <c:v>7.736220552393197</c:v>
                </c:pt>
                <c:pt idx="1657">
                  <c:v>7.741984642205905</c:v>
                </c:pt>
                <c:pt idx="1658">
                  <c:v>7.747747280700798</c:v>
                </c:pt>
                <c:pt idx="1659">
                  <c:v>7.753510226713393</c:v>
                </c:pt>
                <c:pt idx="1660">
                  <c:v>7.759271721696263</c:v>
                </c:pt>
                <c:pt idx="1661">
                  <c:v>7.76503352413591</c:v>
                </c:pt>
                <c:pt idx="1662">
                  <c:v>7.77079475483065</c:v>
                </c:pt>
                <c:pt idx="1663">
                  <c:v>7.776554534927699</c:v>
                </c:pt>
                <c:pt idx="1664">
                  <c:v>7.782314622390173</c:v>
                </c:pt>
                <c:pt idx="1665">
                  <c:v>7.78807325954291</c:v>
                </c:pt>
                <c:pt idx="1666">
                  <c:v>7.79383220400018</c:v>
                </c:pt>
                <c:pt idx="1667">
                  <c:v>7.799590576996385</c:v>
                </c:pt>
                <c:pt idx="1668">
                  <c:v>7.805347500114695</c:v>
                </c:pt>
                <c:pt idx="1669">
                  <c:v>7.811104730446221</c:v>
                </c:pt>
                <c:pt idx="1670">
                  <c:v>7.816860511187663</c:v>
                </c:pt>
                <c:pt idx="1671">
                  <c:v>7.822616599081464</c:v>
                </c:pt>
                <c:pt idx="1672">
                  <c:v>7.828372115797925</c:v>
                </c:pt>
                <c:pt idx="1673">
                  <c:v>7.834126183355924</c:v>
                </c:pt>
                <c:pt idx="1674">
                  <c:v>7.83988055797502</c:v>
                </c:pt>
                <c:pt idx="1675">
                  <c:v>7.84563348372333</c:v>
                </c:pt>
                <c:pt idx="1676">
                  <c:v>7.85138715536017</c:v>
                </c:pt>
                <c:pt idx="1677">
                  <c:v>7.857139817171448</c:v>
                </c:pt>
                <c:pt idx="1678">
                  <c:v>7.862890152941031</c:v>
                </c:pt>
                <c:pt idx="1679">
                  <c:v>7.868641673309097</c:v>
                </c:pt>
                <c:pt idx="1680">
                  <c:v>7.874392622953494</c:v>
                </c:pt>
                <c:pt idx="1681">
                  <c:v>7.880143001930914</c:v>
                </c:pt>
                <c:pt idx="1682">
                  <c:v>7.88589281029804</c:v>
                </c:pt>
                <c:pt idx="1683">
                  <c:v>7.891640293777516</c:v>
                </c:pt>
                <c:pt idx="1684">
                  <c:v>7.897388961268168</c:v>
                </c:pt>
                <c:pt idx="1685">
                  <c:v>7.903137058318531</c:v>
                </c:pt>
                <c:pt idx="1686">
                  <c:v>7.908884584985268</c:v>
                </c:pt>
                <c:pt idx="1687">
                  <c:v>7.91463154132503</c:v>
                </c:pt>
                <c:pt idx="1688">
                  <c:v>7.920376173930627</c:v>
                </c:pt>
                <c:pt idx="1689">
                  <c:v>7.926121989960395</c:v>
                </c:pt>
                <c:pt idx="1690">
                  <c:v>7.93186723583312</c:v>
                </c:pt>
                <c:pt idx="1691">
                  <c:v>7.937611911605427</c:v>
                </c:pt>
                <c:pt idx="1692">
                  <c:v>7.943356017333956</c:v>
                </c:pt>
                <c:pt idx="1693">
                  <c:v>7.949097800481233</c:v>
                </c:pt>
                <c:pt idx="1694">
                  <c:v>7.954840766465979</c:v>
                </c:pt>
                <c:pt idx="1695">
                  <c:v>7.960583162576794</c:v>
                </c:pt>
                <c:pt idx="1696">
                  <c:v>7.966324988870277</c:v>
                </c:pt>
                <c:pt idx="1697">
                  <c:v>7.97206624540304</c:v>
                </c:pt>
                <c:pt idx="1698">
                  <c:v>7.977805180506903</c:v>
                </c:pt>
                <c:pt idx="1699">
                  <c:v>7.983545297861833</c:v>
                </c:pt>
                <c:pt idx="1700">
                  <c:v>7.989284845625804</c:v>
                </c:pt>
                <c:pt idx="1701">
                  <c:v>7.995023823855401</c:v>
                </c:pt>
                <c:pt idx="1702">
                  <c:v>8.0007622326072</c:v>
                </c:pt>
                <c:pt idx="1703">
                  <c:v>8.006498321081892</c:v>
                </c:pt>
                <c:pt idx="1704">
                  <c:v>8.012235591221546</c:v>
                </c:pt>
                <c:pt idx="1705">
                  <c:v>8.017972292053088</c:v>
                </c:pt>
                <c:pt idx="1706">
                  <c:v>8.023708423633069</c:v>
                </c:pt>
                <c:pt idx="1707">
                  <c:v>8.029443986018055</c:v>
                </c:pt>
                <c:pt idx="1708">
                  <c:v>8.035177229277158</c:v>
                </c:pt>
                <c:pt idx="1709">
                  <c:v>8.040911653615414</c:v>
                </c:pt>
                <c:pt idx="1710">
                  <c:v>8.04664550892828</c:v>
                </c:pt>
                <c:pt idx="1711">
                  <c:v>8.05237879527227</c:v>
                </c:pt>
                <c:pt idx="1712">
                  <c:v>8.058111512703925</c:v>
                </c:pt>
                <c:pt idx="1713">
                  <c:v>8.06384191216036</c:v>
                </c:pt>
                <c:pt idx="1714">
                  <c:v>8.069573492110448</c:v>
                </c:pt>
                <c:pt idx="1715">
                  <c:v>8.075304503317722</c:v>
                </c:pt>
                <c:pt idx="1716">
                  <c:v>8.081034945838684</c:v>
                </c:pt>
                <c:pt idx="1717">
                  <c:v>8.08676481972983</c:v>
                </c:pt>
                <c:pt idx="1718">
                  <c:v>8.09249237679587</c:v>
                </c:pt>
                <c:pt idx="1719">
                  <c:v>8.098221113770345</c:v>
                </c:pt>
                <c:pt idx="1720">
                  <c:v>8.103949282284464</c:v>
                </c:pt>
                <c:pt idx="1721">
                  <c:v>8.109676882394694</c:v>
                </c:pt>
                <c:pt idx="1722">
                  <c:v>8.11540391415751</c:v>
                </c:pt>
                <c:pt idx="1723">
                  <c:v>8.121128630244748</c:v>
                </c:pt>
                <c:pt idx="1724">
                  <c:v>8.12685452565553</c:v>
                </c:pt>
                <c:pt idx="1725">
                  <c:v>8.13257985288826</c:v>
                </c:pt>
                <c:pt idx="1726">
                  <c:v>8.138304611999402</c:v>
                </c:pt>
                <c:pt idx="1727">
                  <c:v>8.144028803045398</c:v>
                </c:pt>
                <c:pt idx="1728">
                  <c:v>8.149750679564796</c:v>
                </c:pt>
                <c:pt idx="1729">
                  <c:v>8.155473734823123</c:v>
                </c:pt>
                <c:pt idx="1730">
                  <c:v>8.161196222185594</c:v>
                </c:pt>
                <c:pt idx="1731">
                  <c:v>8.166918141708633</c:v>
                </c:pt>
                <c:pt idx="1732">
                  <c:v>8.17263949344866</c:v>
                </c:pt>
                <c:pt idx="1733">
                  <c:v>8.178358531810506</c:v>
                </c:pt>
                <c:pt idx="1734">
                  <c:v>8.184078748326973</c:v>
                </c:pt>
                <c:pt idx="1735">
                  <c:v>8.18979839722965</c:v>
                </c:pt>
                <c:pt idx="1736">
                  <c:v>8.195517478574918</c:v>
                </c:pt>
                <c:pt idx="1737">
                  <c:v>8.201235992419175</c:v>
                </c:pt>
                <c:pt idx="1738">
                  <c:v>8.206952194033111</c:v>
                </c:pt>
                <c:pt idx="1739">
                  <c:v>8.212669573217656</c:v>
                </c:pt>
                <c:pt idx="1740">
                  <c:v>8.218386385070326</c:v>
                </c:pt>
                <c:pt idx="1741">
                  <c:v>8.224102629647501</c:v>
                </c:pt>
                <c:pt idx="1742">
                  <c:v>8.229818307005543</c:v>
                </c:pt>
                <c:pt idx="1743">
                  <c:v>8.23553167328055</c:v>
                </c:pt>
                <c:pt idx="1744">
                  <c:v>8.241246216542455</c:v>
                </c:pt>
                <c:pt idx="1745">
                  <c:v>8.246960192754281</c:v>
                </c:pt>
                <c:pt idx="1746">
                  <c:v>8.252673601972383</c:v>
                </c:pt>
                <c:pt idx="1747">
                  <c:v>8.258386444253093</c:v>
                </c:pt>
                <c:pt idx="1748">
                  <c:v>8.264096976597494</c:v>
                </c:pt>
                <c:pt idx="1749">
                  <c:v>8.26980868534539</c:v>
                </c:pt>
                <c:pt idx="1750">
                  <c:v>8.275519827324874</c:v>
                </c:pt>
                <c:pt idx="1751">
                  <c:v>8.281230402592261</c:v>
                </c:pt>
                <c:pt idx="1752">
                  <c:v>8.286940411203872</c:v>
                </c:pt>
                <c:pt idx="1753">
                  <c:v>8.292648111025354</c:v>
                </c:pt>
                <c:pt idx="1754">
                  <c:v>8.298356986667213</c:v>
                </c:pt>
                <c:pt idx="1755">
                  <c:v>8.30406529576745</c:v>
                </c:pt>
                <c:pt idx="1756">
                  <c:v>8.30977303827435</c:v>
                </c:pt>
                <c:pt idx="1757">
                  <c:v>8.31548021440141</c:v>
                </c:pt>
                <c:pt idx="1758">
                  <c:v>8.32118508287839</c:v>
                </c:pt>
                <c:pt idx="1759">
                  <c:v>8.326891126587178</c:v>
                </c:pt>
                <c:pt idx="1760">
                  <c:v>8.33259660408472</c:v>
                </c:pt>
                <c:pt idx="1761">
                  <c:v>8.33830151542722</c:v>
                </c:pt>
                <c:pt idx="1762">
                  <c:v>8.344005860670853</c:v>
                </c:pt>
                <c:pt idx="1763">
                  <c:v>8.34970789940912</c:v>
                </c:pt>
                <c:pt idx="1764">
                  <c:v>8.3554111127963</c:v>
                </c:pt>
                <c:pt idx="1765">
                  <c:v>8.361113760253131</c:v>
                </c:pt>
                <c:pt idx="1766">
                  <c:v>8.3668158418358</c:v>
                </c:pt>
                <c:pt idx="1767">
                  <c:v>8.372517357600457</c:v>
                </c:pt>
                <c:pt idx="1768">
                  <c:v>8.378216568003853</c:v>
                </c:pt>
                <c:pt idx="1769">
                  <c:v>8.383916952473565</c:v>
                </c:pt>
                <c:pt idx="1770">
                  <c:v>8.3896167712937</c:v>
                </c:pt>
                <c:pt idx="1771">
                  <c:v>8.395316024520397</c:v>
                </c:pt>
                <c:pt idx="1772">
                  <c:v>8.40101471220978</c:v>
                </c:pt>
                <c:pt idx="1773">
                  <c:v>8.406711095681465</c:v>
                </c:pt>
                <c:pt idx="1774">
                  <c:v>8.412408652637148</c:v>
                </c:pt>
                <c:pt idx="1775">
                  <c:v>8.418105644223861</c:v>
                </c:pt>
                <c:pt idx="1776">
                  <c:v>8.42380207049773</c:v>
                </c:pt>
                <c:pt idx="1777">
                  <c:v>8.42949793151485</c:v>
                </c:pt>
                <c:pt idx="1778">
                  <c:v>8.435191489457253</c:v>
                </c:pt>
                <c:pt idx="1779">
                  <c:v>8.44088622030162</c:v>
                </c:pt>
                <c:pt idx="1780">
                  <c:v>8.446580386057492</c:v>
                </c:pt>
                <c:pt idx="1781">
                  <c:v>8.452273986780964</c:v>
                </c:pt>
                <c:pt idx="1782">
                  <c:v>8.457967022528105</c:v>
                </c:pt>
                <c:pt idx="1783">
                  <c:v>8.46365775634294</c:v>
                </c:pt>
                <c:pt idx="1784">
                  <c:v>8.46934966247799</c:v>
                </c:pt>
                <c:pt idx="1785">
                  <c:v>8.475041003804882</c:v>
                </c:pt>
                <c:pt idx="1786">
                  <c:v>8.480731780379671</c:v>
                </c:pt>
                <c:pt idx="1787">
                  <c:v>8.486421992258408</c:v>
                </c:pt>
                <c:pt idx="1788">
                  <c:v>8.49210990334668</c:v>
                </c:pt>
                <c:pt idx="1789">
                  <c:v>8.497798986173698</c:v>
                </c:pt>
                <c:pt idx="1790">
                  <c:v>8.50348750447275</c:v>
                </c:pt>
                <c:pt idx="1791">
                  <c:v>8.509175458299861</c:v>
                </c:pt>
                <c:pt idx="1792">
                  <c:v>8.514862847711045</c:v>
                </c:pt>
                <c:pt idx="1793">
                  <c:v>8.520547937473036</c:v>
                </c:pt>
                <c:pt idx="1794">
                  <c:v>8.526234198392597</c:v>
                </c:pt>
                <c:pt idx="1795">
                  <c:v>8.531919895064234</c:v>
                </c:pt>
                <c:pt idx="1796">
                  <c:v>8.537605027543946</c:v>
                </c:pt>
                <c:pt idx="1797">
                  <c:v>8.543289595887722</c:v>
                </c:pt>
                <c:pt idx="1798">
                  <c:v>8.548971865722999</c:v>
                </c:pt>
                <c:pt idx="1799">
                  <c:v>8.55465530613496</c:v>
                </c:pt>
                <c:pt idx="1800">
                  <c:v>8.56033818257889</c:v>
                </c:pt>
                <c:pt idx="1801">
                  <c:v>8.566020495110774</c:v>
                </c:pt>
                <c:pt idx="1802">
                  <c:v>8.571702243786566</c:v>
                </c:pt>
                <c:pt idx="1803">
                  <c:v>8.577381695093992</c:v>
                </c:pt>
                <c:pt idx="1804">
                  <c:v>8.58306231639748</c:v>
                </c:pt>
                <c:pt idx="1805">
                  <c:v>8.588742374012707</c:v>
                </c:pt>
                <c:pt idx="1806">
                  <c:v>8.59442186799561</c:v>
                </c:pt>
                <c:pt idx="1807">
                  <c:v>8.600100798402121</c:v>
                </c:pt>
                <c:pt idx="1808">
                  <c:v>8.605777432579833</c:v>
                </c:pt>
                <c:pt idx="1809">
                  <c:v>8.611455236173274</c:v>
                </c:pt>
                <c:pt idx="1810">
                  <c:v>8.617132476358071</c:v>
                </c:pt>
                <c:pt idx="1811">
                  <c:v>8.622809153190131</c:v>
                </c:pt>
                <c:pt idx="1812">
                  <c:v>8.628485266725357</c:v>
                </c:pt>
                <c:pt idx="1813">
                  <c:v>8.634159085170765</c:v>
                </c:pt>
                <c:pt idx="1814">
                  <c:v>8.639834072451871</c:v>
                </c:pt>
                <c:pt idx="1815">
                  <c:v>8.645508496603797</c:v>
                </c:pt>
                <c:pt idx="1816">
                  <c:v>8.65118235768243</c:v>
                </c:pt>
                <c:pt idx="1817">
                  <c:v>8.65685565574365</c:v>
                </c:pt>
                <c:pt idx="1818">
                  <c:v>8.66252665985347</c:v>
                </c:pt>
                <c:pt idx="1819">
                  <c:v>8.668198832219216</c:v>
                </c:pt>
                <c:pt idx="1820">
                  <c:v>8.673870441735113</c:v>
                </c:pt>
                <c:pt idx="1821">
                  <c:v>8.679541488457023</c:v>
                </c:pt>
                <c:pt idx="1822">
                  <c:v>8.685211972440788</c:v>
                </c:pt>
                <c:pt idx="1823">
                  <c:v>8.690880163611002</c:v>
                </c:pt>
                <c:pt idx="1824">
                  <c:v>8.69654952245767</c:v>
                </c:pt>
                <c:pt idx="1825">
                  <c:v>8.702218318733673</c:v>
                </c:pt>
                <c:pt idx="1826">
                  <c:v>8.70788655249484</c:v>
                </c:pt>
                <c:pt idx="1827">
                  <c:v>8.71355422379699</c:v>
                </c:pt>
                <c:pt idx="1828">
                  <c:v>8.719219603422871</c:v>
                </c:pt>
                <c:pt idx="1829">
                  <c:v>8.72488615014601</c:v>
                </c:pt>
                <c:pt idx="1830">
                  <c:v>8.73055213457752</c:v>
                </c:pt>
                <c:pt idx="1831">
                  <c:v>8.736217556773215</c:v>
                </c:pt>
                <c:pt idx="1832">
                  <c:v>8.741882416788868</c:v>
                </c:pt>
                <c:pt idx="1833">
                  <c:v>8.747544986264977</c:v>
                </c:pt>
                <c:pt idx="1834">
                  <c:v>8.753208722259412</c:v>
                </c:pt>
                <c:pt idx="1835">
                  <c:v>8.758871896241132</c:v>
                </c:pt>
                <c:pt idx="1836">
                  <c:v>8.7645345082659</c:v>
                </c:pt>
                <c:pt idx="1837">
                  <c:v>8.77019655838947</c:v>
                </c:pt>
                <c:pt idx="1838">
                  <c:v>8.77585631910963</c:v>
                </c:pt>
                <c:pt idx="1839">
                  <c:v>8.78151724576949</c:v>
                </c:pt>
                <c:pt idx="1840">
                  <c:v>8.787177610695384</c:v>
                </c:pt>
                <c:pt idx="1841">
                  <c:v>8.792837413943054</c:v>
                </c:pt>
                <c:pt idx="1842">
                  <c:v>8.79849665556822</c:v>
                </c:pt>
                <c:pt idx="1843">
                  <c:v>8.804153608925555</c:v>
                </c:pt>
                <c:pt idx="1844">
                  <c:v>8.80981172764424</c:v>
                </c:pt>
                <c:pt idx="1845">
                  <c:v>8.81546928490757</c:v>
                </c:pt>
                <c:pt idx="1846">
                  <c:v>8.82112628077125</c:v>
                </c:pt>
                <c:pt idx="1847">
                  <c:v>8.826782715290986</c:v>
                </c:pt>
                <c:pt idx="1848">
                  <c:v>8.83243686267789</c:v>
                </c:pt>
                <c:pt idx="1849">
                  <c:v>8.83809217484808</c:v>
                </c:pt>
                <c:pt idx="1850">
                  <c:v>8.84374692584138</c:v>
                </c:pt>
                <c:pt idx="1851">
                  <c:v>8.849401115713465</c:v>
                </c:pt>
                <c:pt idx="1852">
                  <c:v>8.85505474452002</c:v>
                </c:pt>
                <c:pt idx="1853">
                  <c:v>8.86070608732818</c:v>
                </c:pt>
                <c:pt idx="1854">
                  <c:v>8.86635859434183</c:v>
                </c:pt>
                <c:pt idx="1855">
                  <c:v>8.87201054045692</c:v>
                </c:pt>
                <c:pt idx="1856">
                  <c:v>8.877661925729086</c:v>
                </c:pt>
                <c:pt idx="1857">
                  <c:v>8.883312750213987</c:v>
                </c:pt>
                <c:pt idx="1858">
                  <c:v>8.888961289834365</c:v>
                </c:pt>
                <c:pt idx="1859">
                  <c:v>8.894610993082721</c:v>
                </c:pt>
                <c:pt idx="1860">
                  <c:v>8.900260135710695</c:v>
                </c:pt>
                <c:pt idx="1861">
                  <c:v>8.905908717773902</c:v>
                </c:pt>
                <c:pt idx="1862">
                  <c:v>8.91155673932796</c:v>
                </c:pt>
                <c:pt idx="1863">
                  <c:v>8.917202477150798</c:v>
                </c:pt>
                <c:pt idx="1864">
                  <c:v>8.92284937802439</c:v>
                </c:pt>
                <c:pt idx="1865">
                  <c:v>8.928495718555627</c:v>
                </c:pt>
                <c:pt idx="1866">
                  <c:v>8.934141498800106</c:v>
                </c:pt>
                <c:pt idx="1867">
                  <c:v>8.93978671881342</c:v>
                </c:pt>
                <c:pt idx="1868">
                  <c:v>8.94542965622824</c:v>
                </c:pt>
                <c:pt idx="1869">
                  <c:v>8.951073756116862</c:v>
                </c:pt>
                <c:pt idx="1870">
                  <c:v>8.95671729594103</c:v>
                </c:pt>
                <c:pt idx="1871">
                  <c:v>8.962360275756306</c:v>
                </c:pt>
                <c:pt idx="1872">
                  <c:v>8.96800269561824</c:v>
                </c:pt>
                <c:pt idx="1873">
                  <c:v>8.97364283401385</c:v>
                </c:pt>
                <c:pt idx="1874">
                  <c:v>8.979284134306597</c:v>
                </c:pt>
                <c:pt idx="1875">
                  <c:v>8.984924874812628</c:v>
                </c:pt>
                <c:pt idx="1876">
                  <c:v>8.990565055587486</c:v>
                </c:pt>
                <c:pt idx="1877">
                  <c:v>8.9962046766867</c:v>
                </c:pt>
                <c:pt idx="1878">
                  <c:v>9.00184201745118</c:v>
                </c:pt>
                <c:pt idx="1879">
                  <c:v>9.00748051953641</c:v>
                </c:pt>
                <c:pt idx="1880">
                  <c:v>9.013118462112528</c:v>
                </c:pt>
                <c:pt idx="1881">
                  <c:v>9.018755845235058</c:v>
                </c:pt>
                <c:pt idx="1882">
                  <c:v>9.024392668959475</c:v>
                </c:pt>
                <c:pt idx="1883">
                  <c:v>9.0300272134802</c:v>
                </c:pt>
                <c:pt idx="1884">
                  <c:v>9.03566291874556</c:v>
                </c:pt>
                <c:pt idx="1885">
                  <c:v>9.041298064779271</c:v>
                </c:pt>
                <c:pt idx="1886">
                  <c:v>9.046932651636817</c:v>
                </c:pt>
                <c:pt idx="1887">
                  <c:v>9.05256667937366</c:v>
                </c:pt>
                <c:pt idx="1888">
                  <c:v>9.058198429037263</c:v>
                </c:pt>
                <c:pt idx="1889">
                  <c:v>9.06383133886968</c:v>
                </c:pt>
                <c:pt idx="1890">
                  <c:v>9.069463689747767</c:v>
                </c:pt>
                <c:pt idx="1891">
                  <c:v>9.07509548172696</c:v>
                </c:pt>
                <c:pt idx="1892">
                  <c:v>9.08072671486272</c:v>
                </c:pt>
                <c:pt idx="1893">
                  <c:v>9.086355671055131</c:v>
                </c:pt>
                <c:pt idx="1894">
                  <c:v>9.091985786840802</c:v>
                </c:pt>
                <c:pt idx="1895">
                  <c:v>9.09761534394932</c:v>
                </c:pt>
                <c:pt idx="1896">
                  <c:v>9.103244342436087</c:v>
                </c:pt>
                <c:pt idx="1897">
                  <c:v>9.108872782356521</c:v>
                </c:pt>
                <c:pt idx="1898">
                  <c:v>9.114498946462953</c:v>
                </c:pt>
                <c:pt idx="1899">
                  <c:v>9.12012626958737</c:v>
                </c:pt>
                <c:pt idx="1900">
                  <c:v>9.12575303431165</c:v>
                </c:pt>
                <c:pt idx="1901">
                  <c:v>9.131379240691176</c:v>
                </c:pt>
                <c:pt idx="1902">
                  <c:v>9.13700488878136</c:v>
                </c:pt>
                <c:pt idx="1903">
                  <c:v>9.142628262186278</c:v>
                </c:pt>
                <c:pt idx="1904">
                  <c:v>9.148252794034189</c:v>
                </c:pt>
                <c:pt idx="1905">
                  <c:v>9.153876767758861</c:v>
                </c:pt>
                <c:pt idx="1906">
                  <c:v>9.159500183415634</c:v>
                </c:pt>
                <c:pt idx="1907">
                  <c:v>9.165123041059871</c:v>
                </c:pt>
                <c:pt idx="1908">
                  <c:v>9.17074362514705</c:v>
                </c:pt>
                <c:pt idx="1909">
                  <c:v>9.176365367102511</c:v>
                </c:pt>
                <c:pt idx="1910">
                  <c:v>9.181986551211455</c:v>
                </c:pt>
                <c:pt idx="1911">
                  <c:v>9.18760717752922</c:v>
                </c:pt>
                <c:pt idx="1912">
                  <c:v>9.193227246111126</c:v>
                </c:pt>
                <c:pt idx="1913">
                  <c:v>9.198845042263603</c:v>
                </c:pt>
                <c:pt idx="1914">
                  <c:v>9.204463995709923</c:v>
                </c:pt>
                <c:pt idx="1915">
                  <c:v>9.210082391586322</c:v>
                </c:pt>
                <c:pt idx="1916">
                  <c:v>9.215700229948106</c:v>
                </c:pt>
                <c:pt idx="1917">
                  <c:v>9.221317510850566</c:v>
                </c:pt>
                <c:pt idx="1918">
                  <c:v>9.226932520471307</c:v>
                </c:pt>
                <c:pt idx="1919">
                  <c:v>9.232548686832541</c:v>
                </c:pt>
                <c:pt idx="1920">
                  <c:v>9.238164295901365</c:v>
                </c:pt>
                <c:pt idx="1921">
                  <c:v>9.243779347733057</c:v>
                </c:pt>
                <c:pt idx="1922">
                  <c:v>9.249393842382911</c:v>
                </c:pt>
                <c:pt idx="1923">
                  <c:v>9.255006066857967</c:v>
                </c:pt>
                <c:pt idx="1924">
                  <c:v>9.260619447479944</c:v>
                </c:pt>
                <c:pt idx="1925">
                  <c:v>9.26623227108588</c:v>
                </c:pt>
                <c:pt idx="1926">
                  <c:v>9.271844537731036</c:v>
                </c:pt>
                <c:pt idx="1927">
                  <c:v>9.277456247470666</c:v>
                </c:pt>
                <c:pt idx="1928">
                  <c:v>9.283065688161493</c:v>
                </c:pt>
                <c:pt idx="1929">
                  <c:v>9.288676284425713</c:v>
                </c:pt>
                <c:pt idx="1930">
                  <c:v>9.294286323950121</c:v>
                </c:pt>
                <c:pt idx="1931">
                  <c:v>9.299895806789956</c:v>
                </c:pt>
                <c:pt idx="1932">
                  <c:v>9.30550473300044</c:v>
                </c:pt>
                <c:pt idx="1933">
                  <c:v>9.311111391287548</c:v>
                </c:pt>
                <c:pt idx="1934">
                  <c:v>9.316719204574802</c:v>
                </c:pt>
                <c:pt idx="1935">
                  <c:v>9.322326461398333</c:v>
                </c:pt>
                <c:pt idx="1936">
                  <c:v>9.327933161813345</c:v>
                </c:pt>
                <c:pt idx="1937">
                  <c:v>9.33353930587504</c:v>
                </c:pt>
                <c:pt idx="1938">
                  <c:v>9.339143183138238</c:v>
                </c:pt>
                <c:pt idx="1939">
                  <c:v>9.3447482148286</c:v>
                </c:pt>
                <c:pt idx="1940">
                  <c:v>9.350352690331188</c:v>
                </c:pt>
                <c:pt idx="1941">
                  <c:v>9.35595660970118</c:v>
                </c:pt>
                <c:pt idx="1942">
                  <c:v>9.36155997299374</c:v>
                </c:pt>
                <c:pt idx="1943">
                  <c:v>9.367161070612108</c:v>
                </c:pt>
                <c:pt idx="1944">
                  <c:v>9.37276332208495</c:v>
                </c:pt>
                <c:pt idx="1945">
                  <c:v>9.378365017645821</c:v>
                </c:pt>
                <c:pt idx="1946">
                  <c:v>9.38396615734987</c:v>
                </c:pt>
                <c:pt idx="1947">
                  <c:v>9.38956674125224</c:v>
                </c:pt>
                <c:pt idx="1948">
                  <c:v>9.395165060604162</c:v>
                </c:pt>
                <c:pt idx="1949">
                  <c:v>9.400764533238136</c:v>
                </c:pt>
                <c:pt idx="1950">
                  <c:v>9.406363450235801</c:v>
                </c:pt>
                <c:pt idx="1951">
                  <c:v>9.411961811652285</c:v>
                </c:pt>
                <c:pt idx="1952">
                  <c:v>9.41755961754269</c:v>
                </c:pt>
                <c:pt idx="1953">
                  <c:v>9.423155160005832</c:v>
                </c:pt>
                <c:pt idx="1954">
                  <c:v>9.428751855178891</c:v>
                </c:pt>
                <c:pt idx="1955">
                  <c:v>9.434347994991159</c:v>
                </c:pt>
                <c:pt idx="1956">
                  <c:v>9.439943579497736</c:v>
                </c:pt>
                <c:pt idx="1957">
                  <c:v>9.445538608753702</c:v>
                </c:pt>
                <c:pt idx="1958">
                  <c:v>9.45113137570502</c:v>
                </c:pt>
                <c:pt idx="1959">
                  <c:v>9.456725294794397</c:v>
                </c:pt>
                <c:pt idx="1960">
                  <c:v>9.46231865879836</c:v>
                </c:pt>
                <c:pt idx="1961">
                  <c:v>9.467911467771975</c:v>
                </c:pt>
                <c:pt idx="1962">
                  <c:v>9.47350372177031</c:v>
                </c:pt>
                <c:pt idx="1963">
                  <c:v>9.479093714586054</c:v>
                </c:pt>
                <c:pt idx="1964">
                  <c:v>9.48468485896826</c:v>
                </c:pt>
                <c:pt idx="1965">
                  <c:v>9.490275448540308</c:v>
                </c:pt>
                <c:pt idx="1966">
                  <c:v>9.495865483357212</c:v>
                </c:pt>
                <c:pt idx="1967">
                  <c:v>9.501454963474007</c:v>
                </c:pt>
                <c:pt idx="1968">
                  <c:v>9.507042183529708</c:v>
                </c:pt>
                <c:pt idx="1969">
                  <c:v>9.512630554580574</c:v>
                </c:pt>
                <c:pt idx="1970">
                  <c:v>9.51821837109636</c:v>
                </c:pt>
                <c:pt idx="1971">
                  <c:v>9.523805633132081</c:v>
                </c:pt>
                <c:pt idx="1972">
                  <c:v>9.529392340742723</c:v>
                </c:pt>
                <c:pt idx="1973">
                  <c:v>9.534976789413211</c:v>
                </c:pt>
                <c:pt idx="1974">
                  <c:v>9.540562388507833</c:v>
                </c:pt>
                <c:pt idx="1975">
                  <c:v>9.546147433342328</c:v>
                </c:pt>
                <c:pt idx="1976">
                  <c:v>9.551731923971678</c:v>
                </c:pt>
                <c:pt idx="1977">
                  <c:v>9.557315860450844</c:v>
                </c:pt>
                <c:pt idx="1978">
                  <c:v>9.56289753911023</c:v>
                </c:pt>
                <c:pt idx="1979">
                  <c:v>9.568480367623</c:v>
                </c:pt>
                <c:pt idx="1980">
                  <c:v>9.574062642150448</c:v>
                </c:pt>
                <c:pt idx="1981">
                  <c:v>9.579644362747536</c:v>
                </c:pt>
                <c:pt idx="1982">
                  <c:v>9.585225529469196</c:v>
                </c:pt>
                <c:pt idx="1983">
                  <c:v>9.590804439490872</c:v>
                </c:pt>
                <c:pt idx="1984">
                  <c:v>9.59638449879547</c:v>
                </c:pt>
                <c:pt idx="1985">
                  <c:v>9.601964004389413</c:v>
                </c:pt>
                <c:pt idx="1986">
                  <c:v>9.60754295632763</c:v>
                </c:pt>
                <c:pt idx="1987">
                  <c:v>9.613121354665035</c:v>
                </c:pt>
                <c:pt idx="1988">
                  <c:v>9.618697497421705</c:v>
                </c:pt>
                <c:pt idx="1989">
                  <c:v>9.624274788891089</c:v>
                </c:pt>
                <c:pt idx="1990">
                  <c:v>9.629851526924357</c:v>
                </c:pt>
                <c:pt idx="1991">
                  <c:v>9.635427711576388</c:v>
                </c:pt>
                <c:pt idx="1992">
                  <c:v>9.641003342902069</c:v>
                </c:pt>
                <c:pt idx="1993">
                  <c:v>9.646576719765716</c:v>
                </c:pt>
                <c:pt idx="1994">
                  <c:v>9.652151244772153</c:v>
                </c:pt>
                <c:pt idx="1995">
                  <c:v>9.657725216616851</c:v>
                </c:pt>
                <c:pt idx="1996">
                  <c:v>9.663298635354671</c:v>
                </c:pt>
                <c:pt idx="1997">
                  <c:v>9.668871501040467</c:v>
                </c:pt>
                <c:pt idx="1998">
                  <c:v>9.67444211338235</c:v>
                </c:pt>
                <c:pt idx="1999">
                  <c:v>9.680013873297385</c:v>
                </c:pt>
                <c:pt idx="2000">
                  <c:v>9.68558508032492</c:v>
                </c:pt>
                <c:pt idx="2001">
                  <c:v>9.691155734519782</c:v>
                </c:pt>
                <c:pt idx="2002">
                  <c:v>9.696725835936815</c:v>
                </c:pt>
                <c:pt idx="2003">
                  <c:v>9.702293685127495</c:v>
                </c:pt>
                <c:pt idx="2004">
                  <c:v>9.707862681321954</c:v>
                </c:pt>
                <c:pt idx="2005">
                  <c:v>9.713431124903017</c:v>
                </c:pt>
                <c:pt idx="2006">
                  <c:v>9.718999015925481</c:v>
                </c:pt>
                <c:pt idx="2007">
                  <c:v>9.72456635444415</c:v>
                </c:pt>
                <c:pt idx="2008">
                  <c:v>9.730131441853466</c:v>
                </c:pt>
                <c:pt idx="2009">
                  <c:v>9.735697675697487</c:v>
                </c:pt>
                <c:pt idx="2010">
                  <c:v>9.741263357202051</c:v>
                </c:pt>
                <c:pt idx="2011">
                  <c:v>9.746828486421947</c:v>
                </c:pt>
                <c:pt idx="2012">
                  <c:v>9.752393063411953</c:v>
                </c:pt>
                <c:pt idx="2013">
                  <c:v>9.757955390409055</c:v>
                </c:pt>
                <c:pt idx="2014">
                  <c:v>9.763518863272031</c:v>
                </c:pt>
                <c:pt idx="2015">
                  <c:v>9.769081784069373</c:v>
                </c:pt>
                <c:pt idx="2016">
                  <c:v>9.774644152855831</c:v>
                </c:pt>
                <c:pt idx="2017">
                  <c:v>9.780205969686148</c:v>
                </c:pt>
                <c:pt idx="2018">
                  <c:v>9.785765537639452</c:v>
                </c:pt>
                <c:pt idx="2019">
                  <c:v>9.791326250890083</c:v>
                </c:pt>
                <c:pt idx="2020">
                  <c:v>9.79688641234876</c:v>
                </c:pt>
                <c:pt idx="2021">
                  <c:v>9.80244602207019</c:v>
                </c:pt>
                <c:pt idx="2022">
                  <c:v>9.808005080109097</c:v>
                </c:pt>
                <c:pt idx="2023">
                  <c:v>9.813561890386317</c:v>
                </c:pt>
                <c:pt idx="2024">
                  <c:v>9.819119845392595</c:v>
                </c:pt>
                <c:pt idx="2025">
                  <c:v>9.824677248880446</c:v>
                </c:pt>
                <c:pt idx="2026">
                  <c:v>9.830234100904553</c:v>
                </c:pt>
                <c:pt idx="2027">
                  <c:v>9.835790401519606</c:v>
                </c:pt>
                <c:pt idx="2028">
                  <c:v>9.841344455487735</c:v>
                </c:pt>
                <c:pt idx="2029">
                  <c:v>9.84689965361694</c:v>
                </c:pt>
                <c:pt idx="2030">
                  <c:v>9.8524543005011</c:v>
                </c:pt>
                <c:pt idx="2031">
                  <c:v>9.858008396194871</c:v>
                </c:pt>
                <c:pt idx="2032">
                  <c:v>9.863561940752917</c:v>
                </c:pt>
                <c:pt idx="2033">
                  <c:v>9.86911323977825</c:v>
                </c:pt>
                <c:pt idx="2034">
                  <c:v>9.874665682396937</c:v>
                </c:pt>
                <c:pt idx="2035">
                  <c:v>9.880217574043823</c:v>
                </c:pt>
                <c:pt idx="2036">
                  <c:v>9.88576891477354</c:v>
                </c:pt>
                <c:pt idx="2037">
                  <c:v>9.891319704640718</c:v>
                </c:pt>
                <c:pt idx="2038">
                  <c:v>9.896868250088827</c:v>
                </c:pt>
                <c:pt idx="2039">
                  <c:v>9.90241793856285</c:v>
                </c:pt>
                <c:pt idx="2040">
                  <c:v>9.907967076338172</c:v>
                </c:pt>
                <c:pt idx="2041">
                  <c:v>9.913515663469402</c:v>
                </c:pt>
                <c:pt idx="2042">
                  <c:v>9.919063700011133</c:v>
                </c:pt>
                <c:pt idx="2043">
                  <c:v>9.924609493246887</c:v>
                </c:pt>
                <c:pt idx="2044">
                  <c:v>9.930156428941385</c:v>
                </c:pt>
                <c:pt idx="2045">
                  <c:v>9.93570281421014</c:v>
                </c:pt>
                <c:pt idx="2046">
                  <c:v>9.941248649107733</c:v>
                </c:pt>
                <c:pt idx="2047">
                  <c:v>9.946793933688732</c:v>
                </c:pt>
                <c:pt idx="2048">
                  <c:v>9.95233697607628</c:v>
                </c:pt>
                <c:pt idx="2049">
                  <c:v>9.957881160355678</c:v>
                </c:pt>
                <c:pt idx="2050">
                  <c:v>9.963424794482152</c:v>
                </c:pt>
                <c:pt idx="2051">
                  <c:v>9.96896787851025</c:v>
                </c:pt>
                <c:pt idx="2052">
                  <c:v>9.974510412494513</c:v>
                </c:pt>
                <c:pt idx="2053">
                  <c:v>9.980050705397294</c:v>
                </c:pt>
                <c:pt idx="2054">
                  <c:v>9.98559213962531</c:v>
                </c:pt>
                <c:pt idx="2055">
                  <c:v>9.991133023973072</c:v>
                </c:pt>
                <c:pt idx="2056">
                  <c:v>9.996673358495107</c:v>
                </c:pt>
                <c:pt idx="2057">
                  <c:v>10.00221314324592</c:v>
                </c:pt>
                <c:pt idx="2058">
                  <c:v>10.00775068802667</c:v>
                </c:pt>
                <c:pt idx="2059">
                  <c:v>10.0132893735663</c:v>
                </c:pt>
                <c:pt idx="2060">
                  <c:v>10.01882750949822</c:v>
                </c:pt>
                <c:pt idx="2061">
                  <c:v>10.0243650958769</c:v>
                </c:pt>
                <c:pt idx="2062">
                  <c:v>10.02990213275685</c:v>
                </c:pt>
                <c:pt idx="2063">
                  <c:v>10.03543693077757</c:v>
                </c:pt>
                <c:pt idx="2064">
                  <c:v>10.04097286899111</c:v>
                </c:pt>
                <c:pt idx="2065">
                  <c:v>10.04650825786932</c:v>
                </c:pt>
                <c:pt idx="2066">
                  <c:v>10.05204309746667</c:v>
                </c:pt>
                <c:pt idx="2067">
                  <c:v>10.0575773878376</c:v>
                </c:pt>
                <c:pt idx="2068">
                  <c:v>10.06310944045961</c:v>
                </c:pt>
                <c:pt idx="2069">
                  <c:v>10.06864263270864</c:v>
                </c:pt>
                <c:pt idx="2070">
                  <c:v>10.07417527589458</c:v>
                </c:pt>
                <c:pt idx="2071">
                  <c:v>10.07970737007187</c:v>
                </c:pt>
                <c:pt idx="2072">
                  <c:v>10.08523891529494</c:v>
                </c:pt>
                <c:pt idx="2073">
                  <c:v>10.09076822387883</c:v>
                </c:pt>
                <c:pt idx="2074">
                  <c:v>10.09629867152421</c:v>
                </c:pt>
                <c:pt idx="2075">
                  <c:v>10.1018285703786</c:v>
                </c:pt>
                <c:pt idx="2076">
                  <c:v>10.10735792049642</c:v>
                </c:pt>
                <c:pt idx="2077">
                  <c:v>10.11288672193207</c:v>
                </c:pt>
                <c:pt idx="2078">
                  <c:v>10.11841328783772</c:v>
                </c:pt>
                <c:pt idx="2079">
                  <c:v>10.1239409922396</c:v>
                </c:pt>
                <c:pt idx="2080">
                  <c:v>10.12946814812246</c:v>
                </c:pt>
                <c:pt idx="2081">
                  <c:v>10.1349947558672</c:v>
                </c:pt>
                <c:pt idx="2082">
                  <c:v>10.14052081531192</c:v>
                </c:pt>
                <c:pt idx="2083">
                  <c:v>10.146044640343</c:v>
                </c:pt>
                <c:pt idx="2084">
                  <c:v>10.15156960331336</c:v>
                </c:pt>
                <c:pt idx="2085">
                  <c:v>10.15709401804448</c:v>
                </c:pt>
                <c:pt idx="2086">
                  <c:v>10.16261788459075</c:v>
                </c:pt>
                <c:pt idx="2087">
                  <c:v>10.16814120300656</c:v>
                </c:pt>
                <c:pt idx="2088">
                  <c:v>10.17366228811701</c:v>
                </c:pt>
                <c:pt idx="2089">
                  <c:v>10.17918451060228</c:v>
                </c:pt>
                <c:pt idx="2090">
                  <c:v>10.18470618512021</c:v>
                </c:pt>
                <c:pt idx="2091">
                  <c:v>10.19022731172517</c:v>
                </c:pt>
                <c:pt idx="2092">
                  <c:v>10.19574789047153</c:v>
                </c:pt>
                <c:pt idx="2093">
                  <c:v>10.20126623702024</c:v>
                </c:pt>
                <c:pt idx="2094">
                  <c:v>10.20678572037958</c:v>
                </c:pt>
                <c:pt idx="2095">
                  <c:v>10.21230465604335</c:v>
                </c:pt>
                <c:pt idx="2096">
                  <c:v>10.21782304406588</c:v>
                </c:pt>
                <c:pt idx="2097">
                  <c:v>10.22334088450152</c:v>
                </c:pt>
                <c:pt idx="2098">
                  <c:v>10.22885649384668</c:v>
                </c:pt>
                <c:pt idx="2099">
                  <c:v>10.23437323943855</c:v>
                </c:pt>
                <c:pt idx="2100">
                  <c:v>10.23988943760646</c:v>
                </c:pt>
                <c:pt idx="2101">
                  <c:v>10.24540508840474</c:v>
                </c:pt>
                <c:pt idx="2102">
                  <c:v>10.25092019188768</c:v>
                </c:pt>
                <c:pt idx="2103">
                  <c:v>10.25643306538676</c:v>
                </c:pt>
                <c:pt idx="2104">
                  <c:v>10.2619470745689</c:v>
                </c:pt>
                <c:pt idx="2105">
                  <c:v>10.26746053659855</c:v>
                </c:pt>
                <c:pt idx="2106">
                  <c:v>10.27297345153002</c:v>
                </c:pt>
                <c:pt idx="2107">
                  <c:v>10.27848581941757</c:v>
                </c:pt>
                <c:pt idx="2108">
                  <c:v>10.28399595842732</c:v>
                </c:pt>
                <c:pt idx="2109">
                  <c:v>10.28950723255675</c:v>
                </c:pt>
                <c:pt idx="2110">
                  <c:v>10.29501795980503</c:v>
                </c:pt>
                <c:pt idx="2111">
                  <c:v>10.30052814022644</c:v>
                </c:pt>
                <c:pt idx="2112">
                  <c:v>10.30603777387521</c:v>
                </c:pt>
                <c:pt idx="2113">
                  <c:v>10.31154517975167</c:v>
                </c:pt>
                <c:pt idx="2114">
                  <c:v>10.3170537201847</c:v>
                </c:pt>
                <c:pt idx="2115">
                  <c:v>10.32256171400778</c:v>
                </c:pt>
                <c:pt idx="2116">
                  <c:v>10.32806916127514</c:v>
                </c:pt>
                <c:pt idx="2117">
                  <c:v>10.333576062041</c:v>
                </c:pt>
                <c:pt idx="2118">
                  <c:v>10.3390807361395</c:v>
                </c:pt>
                <c:pt idx="2119">
                  <c:v>10.34458654423173</c:v>
                </c:pt>
                <c:pt idx="2120">
                  <c:v>10.35009180598506</c:v>
                </c:pt>
                <c:pt idx="2121">
                  <c:v>10.3555965214537</c:v>
                </c:pt>
                <c:pt idx="2122">
                  <c:v>10.36110069069183</c:v>
                </c:pt>
                <c:pt idx="2123">
                  <c:v>10.36660263436698</c:v>
                </c:pt>
                <c:pt idx="2124">
                  <c:v>10.3721057114733</c:v>
                </c:pt>
                <c:pt idx="2125">
                  <c:v>10.37760824251162</c:v>
                </c:pt>
                <c:pt idx="2126">
                  <c:v>10.38311022753612</c:v>
                </c:pt>
                <c:pt idx="2127">
                  <c:v>10.38861166660097</c:v>
                </c:pt>
                <c:pt idx="2128">
                  <c:v>10.39411088120668</c:v>
                </c:pt>
                <c:pt idx="2129">
                  <c:v>10.39961122868124</c:v>
                </c:pt>
                <c:pt idx="2130">
                  <c:v>10.40511103035858</c:v>
                </c:pt>
                <c:pt idx="2131">
                  <c:v>10.41061028629285</c:v>
                </c:pt>
                <c:pt idx="2132">
                  <c:v>10.41610899653816</c:v>
                </c:pt>
                <c:pt idx="2133">
                  <c:v>10.4216054834276</c:v>
                </c:pt>
                <c:pt idx="2134">
                  <c:v>10.42710310262388</c:v>
                </c:pt>
                <c:pt idx="2135">
                  <c:v>10.43260017629355</c:v>
                </c:pt>
                <c:pt idx="2136">
                  <c:v>10.43809670449074</c:v>
                </c:pt>
                <c:pt idx="2137">
                  <c:v>10.44359268726955</c:v>
                </c:pt>
                <c:pt idx="2138">
                  <c:v>10.4490864477952</c:v>
                </c:pt>
                <c:pt idx="2139">
                  <c:v>10.45458134006592</c:v>
                </c:pt>
                <c:pt idx="2140">
                  <c:v>10.46007568708053</c:v>
                </c:pt>
                <c:pt idx="2141">
                  <c:v>10.4655694888931</c:v>
                </c:pt>
                <c:pt idx="2142">
                  <c:v>10.47106274555771</c:v>
                </c:pt>
                <c:pt idx="2143">
                  <c:v>10.47655378107133</c:v>
                </c:pt>
                <c:pt idx="2144">
                  <c:v>10.48204594776854</c:v>
                </c:pt>
                <c:pt idx="2145">
                  <c:v>10.48753756947997</c:v>
                </c:pt>
                <c:pt idx="2146">
                  <c:v>10.49302864625966</c:v>
                </c:pt>
                <c:pt idx="2147">
                  <c:v>10.49851917816168</c:v>
                </c:pt>
                <c:pt idx="2148">
                  <c:v>10.50400749001431</c:v>
                </c:pt>
                <c:pt idx="2149">
                  <c:v>10.50949693248931</c:v>
                </c:pt>
                <c:pt idx="2150">
                  <c:v>10.51498583024873</c:v>
                </c:pt>
                <c:pt idx="2151">
                  <c:v>10.52047418334658</c:v>
                </c:pt>
                <c:pt idx="2152">
                  <c:v>10.52596199183688</c:v>
                </c:pt>
                <c:pt idx="2153">
                  <c:v>10.53144758137886</c:v>
                </c:pt>
                <c:pt idx="2154">
                  <c:v>10.53693430098226</c:v>
                </c:pt>
                <c:pt idx="2155">
                  <c:v>10.54242047614012</c:v>
                </c:pt>
                <c:pt idx="2156">
                  <c:v>10.54790610690644</c:v>
                </c:pt>
                <c:pt idx="2157">
                  <c:v>10.55339119333521</c:v>
                </c:pt>
                <c:pt idx="2158">
                  <c:v>10.55887406191615</c:v>
                </c:pt>
                <c:pt idx="2159">
                  <c:v>10.56435805999783</c:v>
                </c:pt>
                <c:pt idx="2160">
                  <c:v>10.56984151390388</c:v>
                </c:pt>
                <c:pt idx="2161">
                  <c:v>10.57532442368828</c:v>
                </c:pt>
                <c:pt idx="2162">
                  <c:v>10.58080678940497</c:v>
                </c:pt>
                <c:pt idx="2163">
                  <c:v>10.58628693837377</c:v>
                </c:pt>
                <c:pt idx="2164">
                  <c:v>10.59176821628291</c:v>
                </c:pt>
                <c:pt idx="2165">
                  <c:v>10.59724895028618</c:v>
                </c:pt>
                <c:pt idx="2166">
                  <c:v>10.60272914043753</c:v>
                </c:pt>
                <c:pt idx="2167">
                  <c:v>10.60820878679089</c:v>
                </c:pt>
                <c:pt idx="2168">
                  <c:v>10.61368621749574</c:v>
                </c:pt>
                <c:pt idx="2169">
                  <c:v>10.6191647765808</c:v>
                </c:pt>
                <c:pt idx="2170">
                  <c:v>10.62464279202961</c:v>
                </c:pt>
                <c:pt idx="2171">
                  <c:v>10.63012026389609</c:v>
                </c:pt>
                <c:pt idx="2172">
                  <c:v>10.63559719223415</c:v>
                </c:pt>
                <c:pt idx="2173">
                  <c:v>10.64107190602254</c:v>
                </c:pt>
                <c:pt idx="2174">
                  <c:v>10.64654774763125</c:v>
                </c:pt>
                <c:pt idx="2175">
                  <c:v>10.6520230458732</c:v>
                </c:pt>
                <c:pt idx="2176">
                  <c:v>10.65749780080227</c:v>
                </c:pt>
                <c:pt idx="2177">
                  <c:v>10.66297201247234</c:v>
                </c:pt>
                <c:pt idx="2178">
                  <c:v>10.66844401069103</c:v>
                </c:pt>
                <c:pt idx="2179">
                  <c:v>10.67391713617043</c:v>
                </c:pt>
                <c:pt idx="2180">
                  <c:v>10.67938971855241</c:v>
                </c:pt>
                <c:pt idx="2181">
                  <c:v>10.68486175789082</c:v>
                </c:pt>
                <c:pt idx="2182">
                  <c:v>10.6903332542395</c:v>
                </c:pt>
                <c:pt idx="2183">
                  <c:v>10.69580253823453</c:v>
                </c:pt>
                <c:pt idx="2184">
                  <c:v>10.70127294893095</c:v>
                </c:pt>
                <c:pt idx="2185">
                  <c:v>10.70674281679913</c:v>
                </c:pt>
                <c:pt idx="2186">
                  <c:v>10.71221214189291</c:v>
                </c:pt>
                <c:pt idx="2187">
                  <c:v>10.7176809242661</c:v>
                </c:pt>
                <c:pt idx="2188">
                  <c:v>10.72314749538281</c:v>
                </c:pt>
                <c:pt idx="2189">
                  <c:v>10.72861519264183</c:v>
                </c:pt>
                <c:pt idx="2190">
                  <c:v>10.73408234734168</c:v>
                </c:pt>
                <c:pt idx="2191">
                  <c:v>10.73954895953614</c:v>
                </c:pt>
                <c:pt idx="2192">
                  <c:v>10.74501502927901</c:v>
                </c:pt>
                <c:pt idx="2193">
                  <c:v>10.75047888886202</c:v>
                </c:pt>
                <c:pt idx="2194">
                  <c:v>10.75594387402855</c:v>
                </c:pt>
                <c:pt idx="2195">
                  <c:v>10.76140831690481</c:v>
                </c:pt>
                <c:pt idx="2196">
                  <c:v>10.76140831690481</c:v>
                </c:pt>
                <c:pt idx="2197">
                  <c:v>10.7612487177309</c:v>
                </c:pt>
                <c:pt idx="2198">
                  <c:v>10.76108916948197</c:v>
                </c:pt>
                <c:pt idx="2199">
                  <c:v>10.76092957512608</c:v>
                </c:pt>
                <c:pt idx="2200">
                  <c:v>10.76076998328021</c:v>
                </c:pt>
                <c:pt idx="2201">
                  <c:v>10.76061039371344</c:v>
                </c:pt>
                <c:pt idx="2202">
                  <c:v>10.76045080642577</c:v>
                </c:pt>
                <c:pt idx="2203">
                  <c:v>10.76029127011537</c:v>
                </c:pt>
                <c:pt idx="2204">
                  <c:v>10.76013168738522</c:v>
                </c:pt>
                <c:pt idx="2205">
                  <c:v>10.75997210693417</c:v>
                </c:pt>
                <c:pt idx="2206">
                  <c:v>10.75981252876223</c:v>
                </c:pt>
                <c:pt idx="2207">
                  <c:v>10.75965295325473</c:v>
                </c:pt>
                <c:pt idx="2208">
                  <c:v>10.75949342892784</c:v>
                </c:pt>
                <c:pt idx="2209">
                  <c:v>10.75933385824298</c:v>
                </c:pt>
                <c:pt idx="2210">
                  <c:v>10.75917428989534</c:v>
                </c:pt>
                <c:pt idx="2211">
                  <c:v>10.75901472388495</c:v>
                </c:pt>
                <c:pt idx="2212">
                  <c:v>10.75885516021178</c:v>
                </c:pt>
                <c:pt idx="2213">
                  <c:v>10.75869564756678</c:v>
                </c:pt>
                <c:pt idx="2214">
                  <c:v>10.75853608856738</c:v>
                </c:pt>
                <c:pt idx="2215">
                  <c:v>10.7583765319052</c:v>
                </c:pt>
                <c:pt idx="2216">
                  <c:v>10.75821697758026</c:v>
                </c:pt>
                <c:pt idx="2217">
                  <c:v>10.75805742559256</c:v>
                </c:pt>
                <c:pt idx="2218">
                  <c:v>10.75789792462945</c:v>
                </c:pt>
                <c:pt idx="2219">
                  <c:v>10.7577383773155</c:v>
                </c:pt>
                <c:pt idx="2220">
                  <c:v>10.7575788323388</c:v>
                </c:pt>
                <c:pt idx="2221">
                  <c:v>10.7574192896993</c:v>
                </c:pt>
                <c:pt idx="2222">
                  <c:v>10.75725974939706</c:v>
                </c:pt>
                <c:pt idx="2223">
                  <c:v>10.75710026011584</c:v>
                </c:pt>
                <c:pt idx="2224">
                  <c:v>10.75694072448735</c:v>
                </c:pt>
                <c:pt idx="2225">
                  <c:v>10.75678119144272</c:v>
                </c:pt>
                <c:pt idx="2226">
                  <c:v>10.75662166083435</c:v>
                </c:pt>
                <c:pt idx="2227">
                  <c:v>10.756462132582</c:v>
                </c:pt>
                <c:pt idx="2228">
                  <c:v>10.75630265536577</c:v>
                </c:pt>
                <c:pt idx="2229">
                  <c:v>10.75614313182474</c:v>
                </c:pt>
                <c:pt idx="2230">
                  <c:v>10.75598361063972</c:v>
                </c:pt>
                <c:pt idx="2231">
                  <c:v>10.75582409181072</c:v>
                </c:pt>
                <c:pt idx="2232">
                  <c:v>10.75566457533774</c:v>
                </c:pt>
                <c:pt idx="2233">
                  <c:v>10.7555051098973</c:v>
                </c:pt>
                <c:pt idx="2234">
                  <c:v>10.75534559813564</c:v>
                </c:pt>
                <c:pt idx="2235">
                  <c:v>10.75518608873</c:v>
                </c:pt>
                <c:pt idx="2236">
                  <c:v>10.75502658168037</c:v>
                </c:pt>
                <c:pt idx="2237">
                  <c:v>10.75486707698677</c:v>
                </c:pt>
                <c:pt idx="2238">
                  <c:v>10.7547076233221</c:v>
                </c:pt>
                <c:pt idx="2239">
                  <c:v>10.75454812333982</c:v>
                </c:pt>
                <c:pt idx="2240">
                  <c:v>10.75438862571355</c:v>
                </c:pt>
                <c:pt idx="2241">
                  <c:v>10.7542291304433</c:v>
                </c:pt>
                <c:pt idx="2242">
                  <c:v>10.75406963752907</c:v>
                </c:pt>
                <c:pt idx="2243">
                  <c:v>10.75391019564019</c:v>
                </c:pt>
                <c:pt idx="2244">
                  <c:v>10.75375070743728</c:v>
                </c:pt>
                <c:pt idx="2245">
                  <c:v>10.7535912215904</c:v>
                </c:pt>
                <c:pt idx="2246">
                  <c:v>10.75343173809951</c:v>
                </c:pt>
                <c:pt idx="2247">
                  <c:v>10.75327225696466</c:v>
                </c:pt>
                <c:pt idx="2248">
                  <c:v>10.75311282685156</c:v>
                </c:pt>
                <c:pt idx="2249">
                  <c:v>10.75295335042802</c:v>
                </c:pt>
                <c:pt idx="2250">
                  <c:v>10.7527938763605</c:v>
                </c:pt>
                <c:pt idx="2251">
                  <c:v>10.752634404649</c:v>
                </c:pt>
                <c:pt idx="2252">
                  <c:v>10.75247493529353</c:v>
                </c:pt>
                <c:pt idx="2253">
                  <c:v>10.7523155169562</c:v>
                </c:pt>
                <c:pt idx="2254">
                  <c:v>10.75215605231204</c:v>
                </c:pt>
                <c:pt idx="2255">
                  <c:v>10.7519965900239</c:v>
                </c:pt>
                <c:pt idx="2256">
                  <c:v>10.75183713009177</c:v>
                </c:pt>
                <c:pt idx="2257">
                  <c:v>10.75167767251567</c:v>
                </c:pt>
                <c:pt idx="2258">
                  <c:v>10.75151826595413</c:v>
                </c:pt>
                <c:pt idx="2259">
                  <c:v>10.75135881316079</c:v>
                </c:pt>
                <c:pt idx="2260">
                  <c:v>10.75119936281681</c:v>
                </c:pt>
                <c:pt idx="2261">
                  <c:v>10.75103991483398</c:v>
                </c:pt>
                <c:pt idx="2262">
                  <c:v>10.75088046921231</c:v>
                </c:pt>
                <c:pt idx="2263">
                  <c:v>10.7507210746067</c:v>
                </c:pt>
                <c:pt idx="2264">
                  <c:v>10.75056163370663</c:v>
                </c:pt>
                <c:pt idx="2265">
                  <c:v>10.75040219516772</c:v>
                </c:pt>
                <c:pt idx="2266">
                  <c:v>10.75024275898997</c:v>
                </c:pt>
                <c:pt idx="2267">
                  <c:v>10.7500833251734</c:v>
                </c:pt>
                <c:pt idx="2268">
                  <c:v>10.74992394236925</c:v>
                </c:pt>
                <c:pt idx="2269">
                  <c:v>10.74976451327426</c:v>
                </c:pt>
                <c:pt idx="2270">
                  <c:v>10.74960508654043</c:v>
                </c:pt>
                <c:pt idx="2271">
                  <c:v>10.74944566216777</c:v>
                </c:pt>
                <c:pt idx="2272">
                  <c:v>10.74928624015626</c:v>
                </c:pt>
                <c:pt idx="2273">
                  <c:v>10.7491268691536</c:v>
                </c:pt>
                <c:pt idx="2274">
                  <c:v>10.74896745186369</c:v>
                </c:pt>
                <c:pt idx="2275">
                  <c:v>10.74880803693495</c:v>
                </c:pt>
                <c:pt idx="2276">
                  <c:v>10.74864862436736</c:v>
                </c:pt>
                <c:pt idx="2277">
                  <c:v>10.74848921416093</c:v>
                </c:pt>
                <c:pt idx="2278">
                  <c:v>10.74832985495975</c:v>
                </c:pt>
                <c:pt idx="2279">
                  <c:v>10.74817044947492</c:v>
                </c:pt>
                <c:pt idx="2280">
                  <c:v>10.74801104635126</c:v>
                </c:pt>
                <c:pt idx="2281">
                  <c:v>10.74785164558875</c:v>
                </c:pt>
                <c:pt idx="2282">
                  <c:v>10.74769224718741</c:v>
                </c:pt>
                <c:pt idx="2283">
                  <c:v>10.7475328997877</c:v>
                </c:pt>
                <c:pt idx="2284">
                  <c:v>10.74737350610796</c:v>
                </c:pt>
                <c:pt idx="2285">
                  <c:v>10.74721411478937</c:v>
                </c:pt>
                <c:pt idx="2286">
                  <c:v>10.74705472583194</c:v>
                </c:pt>
                <c:pt idx="2287">
                  <c:v>10.74689533923568</c:v>
                </c:pt>
                <c:pt idx="2288">
                  <c:v>10.74673600363745</c:v>
                </c:pt>
                <c:pt idx="2289">
                  <c:v>10.74657662176278</c:v>
                </c:pt>
                <c:pt idx="2290">
                  <c:v>10.74641724224928</c:v>
                </c:pt>
                <c:pt idx="2291">
                  <c:v>10.74625786509693</c:v>
                </c:pt>
                <c:pt idx="2292">
                  <c:v>10.74609849030574</c:v>
                </c:pt>
                <c:pt idx="2293">
                  <c:v>10.745939166509</c:v>
                </c:pt>
                <c:pt idx="2294">
                  <c:v>10.74577979643941</c:v>
                </c:pt>
                <c:pt idx="2295">
                  <c:v>10.74562042873099</c:v>
                </c:pt>
                <c:pt idx="2296">
                  <c:v>10.74546106338372</c:v>
                </c:pt>
                <c:pt idx="2297">
                  <c:v>10.74530170039761</c:v>
                </c:pt>
                <c:pt idx="2298">
                  <c:v>10.74514238840234</c:v>
                </c:pt>
                <c:pt idx="2299">
                  <c:v>10.74498303013784</c:v>
                </c:pt>
                <c:pt idx="2300">
                  <c:v>10.74482367423449</c:v>
                </c:pt>
                <c:pt idx="2301">
                  <c:v>10.7446643206923</c:v>
                </c:pt>
                <c:pt idx="2302">
                  <c:v>10.74450496951128</c:v>
                </c:pt>
                <c:pt idx="2303">
                  <c:v>10.74434566931749</c:v>
                </c:pt>
                <c:pt idx="2304">
                  <c:v>10.74418632285806</c:v>
                </c:pt>
                <c:pt idx="2305">
                  <c:v>10.7440269787598</c:v>
                </c:pt>
                <c:pt idx="2306">
                  <c:v>10.7438676370227</c:v>
                </c:pt>
                <c:pt idx="2307">
                  <c:v>10.74370829764675</c:v>
                </c:pt>
                <c:pt idx="2308">
                  <c:v>10.74354900925443</c:v>
                </c:pt>
                <c:pt idx="2309">
                  <c:v>10.7433896746001</c:v>
                </c:pt>
                <c:pt idx="2310">
                  <c:v>10.7432303423069</c:v>
                </c:pt>
                <c:pt idx="2311">
                  <c:v>10.74307101237487</c:v>
                </c:pt>
                <c:pt idx="2312">
                  <c:v>10.74291168480401</c:v>
                </c:pt>
                <c:pt idx="2313">
                  <c:v>10.74275240821317</c:v>
                </c:pt>
                <c:pt idx="2314">
                  <c:v>10.74259308536391</c:v>
                </c:pt>
                <c:pt idx="2315">
                  <c:v>10.7424337648758</c:v>
                </c:pt>
                <c:pt idx="2316">
                  <c:v>10.74227444674886</c:v>
                </c:pt>
                <c:pt idx="2317">
                  <c:v>10.74211513098307</c:v>
                </c:pt>
                <c:pt idx="2318">
                  <c:v>10.74195586619371</c:v>
                </c:pt>
                <c:pt idx="2319">
                  <c:v>10.74179655514953</c:v>
                </c:pt>
                <c:pt idx="2320">
                  <c:v>10.7416372464665</c:v>
                </c:pt>
                <c:pt idx="2321">
                  <c:v>10.74147794013973</c:v>
                </c:pt>
                <c:pt idx="2322">
                  <c:v>10.74131863615727</c:v>
                </c:pt>
                <c:pt idx="2323">
                  <c:v>10.74115938314727</c:v>
                </c:pt>
                <c:pt idx="2324">
                  <c:v>10.74100008388568</c:v>
                </c:pt>
                <c:pt idx="2325">
                  <c:v>10.74084078698487</c:v>
                </c:pt>
                <c:pt idx="2326">
                  <c:v>10.74068149244486</c:v>
                </c:pt>
                <c:pt idx="2327">
                  <c:v>10.74052220026564</c:v>
                </c:pt>
                <c:pt idx="2328">
                  <c:v>10.74036295905529</c:v>
                </c:pt>
                <c:pt idx="2329">
                  <c:v>10.74020367159693</c:v>
                </c:pt>
                <c:pt idx="2330">
                  <c:v>10.74004438649937</c:v>
                </c:pt>
                <c:pt idx="2331">
                  <c:v>10.73988510376261</c:v>
                </c:pt>
                <c:pt idx="2332">
                  <c:v>10.73972582338663</c:v>
                </c:pt>
                <c:pt idx="2333">
                  <c:v>10.73956659397591</c:v>
                </c:pt>
                <c:pt idx="2334">
                  <c:v>10.7394073183208</c:v>
                </c:pt>
                <c:pt idx="2335">
                  <c:v>10.73924804502649</c:v>
                </c:pt>
                <c:pt idx="2336">
                  <c:v>10.73908877409296</c:v>
                </c:pt>
                <c:pt idx="2337">
                  <c:v>10.73892950552023</c:v>
                </c:pt>
                <c:pt idx="2338">
                  <c:v>10.73877028790915</c:v>
                </c:pt>
                <c:pt idx="2339">
                  <c:v>10.73861102405729</c:v>
                </c:pt>
                <c:pt idx="2340">
                  <c:v>10.73845176256621</c:v>
                </c:pt>
                <c:pt idx="2341">
                  <c:v>10.73829250343593</c:v>
                </c:pt>
                <c:pt idx="2342">
                  <c:v>10.73813324666644</c:v>
                </c:pt>
                <c:pt idx="2343">
                  <c:v>10.73797404085501</c:v>
                </c:pt>
                <c:pt idx="2344">
                  <c:v>10.73781478880638</c:v>
                </c:pt>
                <c:pt idx="2345">
                  <c:v>10.73765553911855</c:v>
                </c:pt>
                <c:pt idx="2346">
                  <c:v>10.73749629179151</c:v>
                </c:pt>
                <c:pt idx="2347">
                  <c:v>10.73733704682526</c:v>
                </c:pt>
                <c:pt idx="2348">
                  <c:v>10.73717785281347</c:v>
                </c:pt>
                <c:pt idx="2349">
                  <c:v>10.73701861256809</c:v>
                </c:pt>
                <c:pt idx="2350">
                  <c:v>10.7368593746835</c:v>
                </c:pt>
                <c:pt idx="2351">
                  <c:v>10.7367001391597</c:v>
                </c:pt>
                <c:pt idx="2352">
                  <c:v>10.7365409059967</c:v>
                </c:pt>
                <c:pt idx="2353">
                  <c:v>10.73638172378455</c:v>
                </c:pt>
                <c:pt idx="2354">
                  <c:v>10.73622249534241</c:v>
                </c:pt>
                <c:pt idx="2355">
                  <c:v>10.73606326926106</c:v>
                </c:pt>
                <c:pt idx="2356">
                  <c:v>10.73590404554051</c:v>
                </c:pt>
                <c:pt idx="2357">
                  <c:v>10.73574482418075</c:v>
                </c:pt>
                <c:pt idx="2358">
                  <c:v>10.73558565376824</c:v>
                </c:pt>
                <c:pt idx="2359">
                  <c:v>10.73542643712934</c:v>
                </c:pt>
                <c:pt idx="2360">
                  <c:v>10.73526722285124</c:v>
                </c:pt>
                <c:pt idx="2361">
                  <c:v>10.73510801093393</c:v>
                </c:pt>
                <c:pt idx="2362">
                  <c:v>10.73494880137741</c:v>
                </c:pt>
                <c:pt idx="2363">
                  <c:v>10.73478964276454</c:v>
                </c:pt>
                <c:pt idx="2364">
                  <c:v>10.7346304379289</c:v>
                </c:pt>
                <c:pt idx="2365">
                  <c:v>10.73447123545403</c:v>
                </c:pt>
                <c:pt idx="2366">
                  <c:v>10.73431203533996</c:v>
                </c:pt>
                <c:pt idx="2367">
                  <c:v>10.7341528375867</c:v>
                </c:pt>
                <c:pt idx="2368">
                  <c:v>10.73399369077346</c:v>
                </c:pt>
                <c:pt idx="2369">
                  <c:v>10.73383449774105</c:v>
                </c:pt>
                <c:pt idx="2370">
                  <c:v>10.73367530706943</c:v>
                </c:pt>
                <c:pt idx="2371">
                  <c:v>10.73351611875861</c:v>
                </c:pt>
                <c:pt idx="2372">
                  <c:v>10.73335693280857</c:v>
                </c:pt>
                <c:pt idx="2373">
                  <c:v>10.73319779779499</c:v>
                </c:pt>
                <c:pt idx="2374">
                  <c:v>10.73303861656582</c:v>
                </c:pt>
                <c:pt idx="2375">
                  <c:v>10.73287943769744</c:v>
                </c:pt>
                <c:pt idx="2376">
                  <c:v>10.73272026118986</c:v>
                </c:pt>
                <c:pt idx="2377">
                  <c:v>10.73256108704308</c:v>
                </c:pt>
                <c:pt idx="2378">
                  <c:v>10.73240196382913</c:v>
                </c:pt>
                <c:pt idx="2379">
                  <c:v>10.7322427944032</c:v>
                </c:pt>
                <c:pt idx="2380">
                  <c:v>10.73208362733807</c:v>
                </c:pt>
                <c:pt idx="2381">
                  <c:v>10.73192446263373</c:v>
                </c:pt>
                <c:pt idx="2382">
                  <c:v>10.73176530029019</c:v>
                </c:pt>
                <c:pt idx="2383">
                  <c:v>10.73160618887588</c:v>
                </c:pt>
                <c:pt idx="2384">
                  <c:v>10.7314470312532</c:v>
                </c:pt>
                <c:pt idx="2385">
                  <c:v>10.73128787599131</c:v>
                </c:pt>
                <c:pt idx="2386">
                  <c:v>10.73112872309022</c:v>
                </c:pt>
                <c:pt idx="2387">
                  <c:v>10.73096957254991</c:v>
                </c:pt>
                <c:pt idx="2388">
                  <c:v>10.73081047293525</c:v>
                </c:pt>
                <c:pt idx="2389">
                  <c:v>10.73065132711581</c:v>
                </c:pt>
                <c:pt idx="2390">
                  <c:v>10.73049218365716</c:v>
                </c:pt>
                <c:pt idx="2391">
                  <c:v>10.73033304255931</c:v>
                </c:pt>
                <c:pt idx="2392">
                  <c:v>10.73017390382225</c:v>
                </c:pt>
                <c:pt idx="2393">
                  <c:v>10.73001481600723</c:v>
                </c:pt>
                <c:pt idx="2394">
                  <c:v>10.72985568199103</c:v>
                </c:pt>
                <c:pt idx="2395">
                  <c:v>10.72969655033563</c:v>
                </c:pt>
                <c:pt idx="2396">
                  <c:v>10.72953742104102</c:v>
                </c:pt>
                <c:pt idx="2397">
                  <c:v>10.7293782941072</c:v>
                </c:pt>
                <c:pt idx="2398">
                  <c:v>10.72921921809182</c:v>
                </c:pt>
                <c:pt idx="2399">
                  <c:v>10.72906009587887</c:v>
                </c:pt>
                <c:pt idx="2400">
                  <c:v>10.72890097602671</c:v>
                </c:pt>
                <c:pt idx="2401">
                  <c:v>10.72874185853534</c:v>
                </c:pt>
                <c:pt idx="2402">
                  <c:v>10.72858274340477</c:v>
                </c:pt>
                <c:pt idx="2403">
                  <c:v>10.72842367918902</c:v>
                </c:pt>
                <c:pt idx="2404">
                  <c:v>10.72826456877932</c:v>
                </c:pt>
                <c:pt idx="2405">
                  <c:v>10.7281054607304</c:v>
                </c:pt>
                <c:pt idx="2406">
                  <c:v>10.72794635504227</c:v>
                </c:pt>
                <c:pt idx="2407">
                  <c:v>10.72778725171494</c:v>
                </c:pt>
                <c:pt idx="2408">
                  <c:v>10.72762819929884</c:v>
                </c:pt>
                <c:pt idx="2409">
                  <c:v>10.72746910069238</c:v>
                </c:pt>
                <c:pt idx="2410">
                  <c:v>10.7273100044467</c:v>
                </c:pt>
                <c:pt idx="2411">
                  <c:v>10.72715091056182</c:v>
                </c:pt>
                <c:pt idx="2412">
                  <c:v>10.72699181903773</c:v>
                </c:pt>
                <c:pt idx="2413">
                  <c:v>10.72683277842127</c:v>
                </c:pt>
                <c:pt idx="2414">
                  <c:v>10.72667369161805</c:v>
                </c:pt>
                <c:pt idx="2415">
                  <c:v>10.72651460717562</c:v>
                </c:pt>
                <c:pt idx="2416">
                  <c:v>10.72635552509398</c:v>
                </c:pt>
                <c:pt idx="2417">
                  <c:v>10.72619644537313</c:v>
                </c:pt>
                <c:pt idx="2418">
                  <c:v>10.72603741655632</c:v>
                </c:pt>
                <c:pt idx="2419">
                  <c:v>10.72587834155633</c:v>
                </c:pt>
                <c:pt idx="2420">
                  <c:v>10.72571926891715</c:v>
                </c:pt>
                <c:pt idx="2421">
                  <c:v>10.72556019863875</c:v>
                </c:pt>
                <c:pt idx="2422">
                  <c:v>10.72540113072115</c:v>
                </c:pt>
                <c:pt idx="2423">
                  <c:v>10.72524211370397</c:v>
                </c:pt>
                <c:pt idx="2424">
                  <c:v>10.72508305050723</c:v>
                </c:pt>
                <c:pt idx="2425">
                  <c:v>10.72492398967129</c:v>
                </c:pt>
                <c:pt idx="2426">
                  <c:v>10.72476493119614</c:v>
                </c:pt>
                <c:pt idx="2427">
                  <c:v>10.72460587508178</c:v>
                </c:pt>
                <c:pt idx="2428">
                  <c:v>10.72444686986424</c:v>
                </c:pt>
                <c:pt idx="2429">
                  <c:v>10.72428781847075</c:v>
                </c:pt>
                <c:pt idx="2430">
                  <c:v>10.72412876943804</c:v>
                </c:pt>
                <c:pt idx="2431">
                  <c:v>10.72396972276613</c:v>
                </c:pt>
                <c:pt idx="2432">
                  <c:v>10.72381067845502</c:v>
                </c:pt>
                <c:pt idx="2433">
                  <c:v>10.72365168503712</c:v>
                </c:pt>
                <c:pt idx="2434">
                  <c:v>10.72349264544687</c:v>
                </c:pt>
                <c:pt idx="2435">
                  <c:v>10.72333360821741</c:v>
                </c:pt>
                <c:pt idx="2436">
                  <c:v>10.72317457334874</c:v>
                </c:pt>
                <c:pt idx="2437">
                  <c:v>10.72301554084087</c:v>
                </c:pt>
                <c:pt idx="2438">
                  <c:v>10.72285655896334</c:v>
                </c:pt>
                <c:pt idx="2439">
                  <c:v>10.72269753021074</c:v>
                </c:pt>
                <c:pt idx="2440">
                  <c:v>10.7225385038134</c:v>
                </c:pt>
                <c:pt idx="2441">
                  <c:v>10.7223794797713</c:v>
                </c:pt>
                <c:pt idx="2442">
                  <c:v>10.72222045808447</c:v>
                </c:pt>
                <c:pt idx="2443">
                  <c:v>10.72206148727843</c:v>
                </c:pt>
                <c:pt idx="2444">
                  <c:v>10.72190247030139</c:v>
                </c:pt>
                <c:pt idx="2445">
                  <c:v>10.72174345567962</c:v>
                </c:pt>
                <c:pt idx="2446">
                  <c:v>10.72158444341311</c:v>
                </c:pt>
                <c:pt idx="2447">
                  <c:v>10.72142543350185</c:v>
                </c:pt>
                <c:pt idx="2448">
                  <c:v>10.72126647446779</c:v>
                </c:pt>
                <c:pt idx="2449">
                  <c:v>10.72110746926634</c:v>
                </c:pt>
                <c:pt idx="2450">
                  <c:v>10.72094846642014</c:v>
                </c:pt>
                <c:pt idx="2451">
                  <c:v>10.7207894659292</c:v>
                </c:pt>
                <c:pt idx="2452">
                  <c:v>10.72063046779352</c:v>
                </c:pt>
                <c:pt idx="2453">
                  <c:v>10.72047152053145</c:v>
                </c:pt>
                <c:pt idx="2454">
                  <c:v>10.72031252710557</c:v>
                </c:pt>
                <c:pt idx="2455">
                  <c:v>10.72015353603495</c:v>
                </c:pt>
                <c:pt idx="2456">
                  <c:v>10.71999454731958</c:v>
                </c:pt>
                <c:pt idx="2457">
                  <c:v>10.71983556095948</c:v>
                </c:pt>
                <c:pt idx="2458">
                  <c:v>10.71967662546938</c:v>
                </c:pt>
                <c:pt idx="2459">
                  <c:v>10.71951764381908</c:v>
                </c:pt>
                <c:pt idx="2460">
                  <c:v>10.71935866452403</c:v>
                </c:pt>
                <c:pt idx="2461">
                  <c:v>10.71919968758425</c:v>
                </c:pt>
                <c:pt idx="2462">
                  <c:v>10.71904071299972</c:v>
                </c:pt>
                <c:pt idx="2463">
                  <c:v>10.7188817892816</c:v>
                </c:pt>
                <c:pt idx="2464">
                  <c:v>10.71872281940688</c:v>
                </c:pt>
                <c:pt idx="2465">
                  <c:v>10.71856385188741</c:v>
                </c:pt>
                <c:pt idx="2466">
                  <c:v>10.7184048867232</c:v>
                </c:pt>
                <c:pt idx="2467">
                  <c:v>10.71824592391424</c:v>
                </c:pt>
                <c:pt idx="2468">
                  <c:v>10.71808701196811</c:v>
                </c:pt>
                <c:pt idx="2469">
                  <c:v>10.71792805386896</c:v>
                </c:pt>
                <c:pt idx="2470">
                  <c:v>10.71776909812506</c:v>
                </c:pt>
                <c:pt idx="2471">
                  <c:v>10.71761014473643</c:v>
                </c:pt>
                <c:pt idx="2472">
                  <c:v>10.71745119370305</c:v>
                </c:pt>
                <c:pt idx="2473">
                  <c:v>10.7172922935289</c:v>
                </c:pt>
                <c:pt idx="2474">
                  <c:v>10.71713334720532</c:v>
                </c:pt>
                <c:pt idx="2475">
                  <c:v>10.71697440323701</c:v>
                </c:pt>
                <c:pt idx="2476">
                  <c:v>10.71681546162395</c:v>
                </c:pt>
                <c:pt idx="2477">
                  <c:v>10.71665652236615</c:v>
                </c:pt>
                <c:pt idx="2478">
                  <c:v>10.71649763396398</c:v>
                </c:pt>
                <c:pt idx="2479">
                  <c:v>10.71633869941598</c:v>
                </c:pt>
                <c:pt idx="2480">
                  <c:v>10.71617976722323</c:v>
                </c:pt>
                <c:pt idx="2481">
                  <c:v>10.71602083738575</c:v>
                </c:pt>
                <c:pt idx="2482">
                  <c:v>10.71586190990352</c:v>
                </c:pt>
                <c:pt idx="2483">
                  <c:v>10.71570303327334</c:v>
                </c:pt>
                <c:pt idx="2484">
                  <c:v>10.71554411050091</c:v>
                </c:pt>
                <c:pt idx="2485">
                  <c:v>10.71538519008375</c:v>
                </c:pt>
                <c:pt idx="2486">
                  <c:v>10.71522627202184</c:v>
                </c:pt>
                <c:pt idx="2487">
                  <c:v>10.7150673563152</c:v>
                </c:pt>
                <c:pt idx="2488">
                  <c:v>10.71490849145698</c:v>
                </c:pt>
                <c:pt idx="2489">
                  <c:v>10.71474958046013</c:v>
                </c:pt>
                <c:pt idx="2490">
                  <c:v>10.71459067181854</c:v>
                </c:pt>
                <c:pt idx="2491">
                  <c:v>10.71443176553221</c:v>
                </c:pt>
                <c:pt idx="2492">
                  <c:v>10.71427286160113</c:v>
                </c:pt>
                <c:pt idx="2493">
                  <c:v>10.71411400851491</c:v>
                </c:pt>
                <c:pt idx="2494">
                  <c:v>10.71395510929364</c:v>
                </c:pt>
                <c:pt idx="2495">
                  <c:v>10.71379621242762</c:v>
                </c:pt>
                <c:pt idx="2496">
                  <c:v>10.71363731791686</c:v>
                </c:pt>
                <c:pt idx="2497">
                  <c:v>10.71347842576137</c:v>
                </c:pt>
                <c:pt idx="2498">
                  <c:v>10.71331958444713</c:v>
                </c:pt>
                <c:pt idx="2499">
                  <c:v>10.71316069700143</c:v>
                </c:pt>
                <c:pt idx="2500">
                  <c:v>10.713001811911</c:v>
                </c:pt>
                <c:pt idx="2501">
                  <c:v>10.7128429291758</c:v>
                </c:pt>
                <c:pt idx="2502">
                  <c:v>10.71268404879588</c:v>
                </c:pt>
                <c:pt idx="2503">
                  <c:v>10.71252521925363</c:v>
                </c:pt>
                <c:pt idx="2504">
                  <c:v>10.7123663435835</c:v>
                </c:pt>
                <c:pt idx="2505">
                  <c:v>10.71220747026864</c:v>
                </c:pt>
                <c:pt idx="2506">
                  <c:v>10.71204859930903</c:v>
                </c:pt>
                <c:pt idx="2507">
                  <c:v>10.71188973070468</c:v>
                </c:pt>
                <c:pt idx="2508">
                  <c:v>10.71173091293441</c:v>
                </c:pt>
                <c:pt idx="2509">
                  <c:v>10.71157204903986</c:v>
                </c:pt>
                <c:pt idx="2510">
                  <c:v>10.71141318750057</c:v>
                </c:pt>
                <c:pt idx="2511">
                  <c:v>10.71125432831654</c:v>
                </c:pt>
                <c:pt idx="2512">
                  <c:v>10.71109547148777</c:v>
                </c:pt>
                <c:pt idx="2513">
                  <c:v>10.71093666548948</c:v>
                </c:pt>
                <c:pt idx="2514">
                  <c:v>10.71077781337051</c:v>
                </c:pt>
                <c:pt idx="2515">
                  <c:v>10.71061896360679</c:v>
                </c:pt>
                <c:pt idx="2516">
                  <c:v>10.71046011619834</c:v>
                </c:pt>
                <c:pt idx="2517">
                  <c:v>10.71030127114514</c:v>
                </c:pt>
                <c:pt idx="2518">
                  <c:v>10.71014247691883</c:v>
                </c:pt>
                <c:pt idx="2519">
                  <c:v>10.70998363657543</c:v>
                </c:pt>
                <c:pt idx="2520">
                  <c:v>10.7098247985873</c:v>
                </c:pt>
                <c:pt idx="2521">
                  <c:v>10.70966596295442</c:v>
                </c:pt>
                <c:pt idx="2522">
                  <c:v>10.7095071296768</c:v>
                </c:pt>
                <c:pt idx="2523">
                  <c:v>10.70934834722247</c:v>
                </c:pt>
                <c:pt idx="2524">
                  <c:v>10.70918951865465</c:v>
                </c:pt>
                <c:pt idx="2525">
                  <c:v>10.70903069244208</c:v>
                </c:pt>
                <c:pt idx="2526">
                  <c:v>10.70887186858478</c:v>
                </c:pt>
                <c:pt idx="2527">
                  <c:v>10.70871304708274</c:v>
                </c:pt>
                <c:pt idx="2528">
                  <c:v>10.7085542764004</c:v>
                </c:pt>
                <c:pt idx="2529">
                  <c:v>10.70839545960814</c:v>
                </c:pt>
                <c:pt idx="2530">
                  <c:v>10.70823664517116</c:v>
                </c:pt>
                <c:pt idx="2531">
                  <c:v>10.70807783308943</c:v>
                </c:pt>
                <c:pt idx="2532">
                  <c:v>10.70791902336296</c:v>
                </c:pt>
                <c:pt idx="2533">
                  <c:v>10.7077602644526</c:v>
                </c:pt>
                <c:pt idx="2534">
                  <c:v>10.70760145943593</c:v>
                </c:pt>
                <c:pt idx="2535">
                  <c:v>10.70744265677452</c:v>
                </c:pt>
                <c:pt idx="2536">
                  <c:v>10.70728385646836</c:v>
                </c:pt>
                <c:pt idx="2537">
                  <c:v>10.70712505851747</c:v>
                </c:pt>
                <c:pt idx="2538">
                  <c:v>10.7069663113791</c:v>
                </c:pt>
                <c:pt idx="2539">
                  <c:v>10.706807518138</c:v>
                </c:pt>
                <c:pt idx="2540">
                  <c:v>10.70664872725216</c:v>
                </c:pt>
                <c:pt idx="2541">
                  <c:v>10.70648993872158</c:v>
                </c:pt>
                <c:pt idx="2542">
                  <c:v>10.70633115254626</c:v>
                </c:pt>
                <c:pt idx="2543">
                  <c:v>10.70617241717986</c:v>
                </c:pt>
                <c:pt idx="2544">
                  <c:v>10.70601363571435</c:v>
                </c:pt>
                <c:pt idx="2545">
                  <c:v>10.7058548566041</c:v>
                </c:pt>
                <c:pt idx="2546">
                  <c:v>10.7056960798491</c:v>
                </c:pt>
                <c:pt idx="2547">
                  <c:v>10.70553730544934</c:v>
                </c:pt>
                <c:pt idx="2548">
                  <c:v>10.70537858185493</c:v>
                </c:pt>
                <c:pt idx="2549">
                  <c:v>10.70521981216498</c:v>
                </c:pt>
                <c:pt idx="2550">
                  <c:v>10.7050610448303</c:v>
                </c:pt>
                <c:pt idx="2551">
                  <c:v>10.70490227985087</c:v>
                </c:pt>
                <c:pt idx="2552">
                  <c:v>10.70474351722671</c:v>
                </c:pt>
                <c:pt idx="2553">
                  <c:v>10.70458480540427</c:v>
                </c:pt>
                <c:pt idx="2554">
                  <c:v>10.7044260474899</c:v>
                </c:pt>
                <c:pt idx="2555">
                  <c:v>10.7042672919308</c:v>
                </c:pt>
                <c:pt idx="2556">
                  <c:v>10.70410853872695</c:v>
                </c:pt>
                <c:pt idx="2557">
                  <c:v>10.70394978787835</c:v>
                </c:pt>
                <c:pt idx="2558">
                  <c:v>10.70379103938502</c:v>
                </c:pt>
                <c:pt idx="2559">
                  <c:v>10.70363234168911</c:v>
                </c:pt>
                <c:pt idx="2560">
                  <c:v>10.70347359790558</c:v>
                </c:pt>
                <c:pt idx="2561">
                  <c:v>10.7033148564773</c:v>
                </c:pt>
                <c:pt idx="2562">
                  <c:v>10.7031561174043</c:v>
                </c:pt>
                <c:pt idx="2563">
                  <c:v>10.70299738068653</c:v>
                </c:pt>
                <c:pt idx="2564">
                  <c:v>10.7028386947626</c:v>
                </c:pt>
                <c:pt idx="2565">
                  <c:v>10.70267996275464</c:v>
                </c:pt>
                <c:pt idx="2566">
                  <c:v>10.70252123310194</c:v>
                </c:pt>
                <c:pt idx="2567">
                  <c:v>10.7023625058045</c:v>
                </c:pt>
                <c:pt idx="2568">
                  <c:v>10.70220378086232</c:v>
                </c:pt>
                <c:pt idx="2569">
                  <c:v>10.70204510671038</c:v>
                </c:pt>
                <c:pt idx="2570">
                  <c:v>10.701886386478</c:v>
                </c:pt>
                <c:pt idx="2571">
                  <c:v>10.70172766860087</c:v>
                </c:pt>
                <c:pt idx="2572">
                  <c:v>10.70156895307901</c:v>
                </c:pt>
                <c:pt idx="2573">
                  <c:v>10.7014102399124</c:v>
                </c:pt>
                <c:pt idx="2574">
                  <c:v>10.70125157753244</c:v>
                </c:pt>
                <c:pt idx="2575">
                  <c:v>10.70109286907563</c:v>
                </c:pt>
                <c:pt idx="2576">
                  <c:v>10.70093416297408</c:v>
                </c:pt>
                <c:pt idx="2577">
                  <c:v>10.7007754592278</c:v>
                </c:pt>
                <c:pt idx="2578">
                  <c:v>10.70061675783676</c:v>
                </c:pt>
                <c:pt idx="2579">
                  <c:v>10.70045810722878</c:v>
                </c:pt>
                <c:pt idx="2580">
                  <c:v>10.70029941054755</c:v>
                </c:pt>
                <c:pt idx="2581">
                  <c:v>10.70014071622158</c:v>
                </c:pt>
                <c:pt idx="2582">
                  <c:v>10.69998202425086</c:v>
                </c:pt>
                <c:pt idx="2583">
                  <c:v>10.69982333463541</c:v>
                </c:pt>
                <c:pt idx="2584">
                  <c:v>10.69966469579941</c:v>
                </c:pt>
                <c:pt idx="2585">
                  <c:v>10.69950601089375</c:v>
                </c:pt>
                <c:pt idx="2586">
                  <c:v>10.69934732834336</c:v>
                </c:pt>
                <c:pt idx="2587">
                  <c:v>10.69918864814822</c:v>
                </c:pt>
                <c:pt idx="2588">
                  <c:v>10.69902997030834</c:v>
                </c:pt>
                <c:pt idx="2589">
                  <c:v>10.69887134324432</c:v>
                </c:pt>
                <c:pt idx="2590">
                  <c:v>10.69871267011424</c:v>
                </c:pt>
                <c:pt idx="2591">
                  <c:v>10.69855399933942</c:v>
                </c:pt>
                <c:pt idx="2592">
                  <c:v>10.69839533091986</c:v>
                </c:pt>
                <c:pt idx="2593">
                  <c:v>10.69823666485556</c:v>
                </c:pt>
                <c:pt idx="2594">
                  <c:v>10.69807804956352</c:v>
                </c:pt>
                <c:pt idx="2595">
                  <c:v>10.69791938820902</c:v>
                </c:pt>
                <c:pt idx="2596">
                  <c:v>10.69776072920977</c:v>
                </c:pt>
                <c:pt idx="2597">
                  <c:v>10.6976020725658</c:v>
                </c:pt>
                <c:pt idx="2598">
                  <c:v>10.69744341827706</c:v>
                </c:pt>
                <c:pt idx="2599">
                  <c:v>10.697284814757</c:v>
                </c:pt>
                <c:pt idx="2600">
                  <c:v>10.69712616517807</c:v>
                </c:pt>
                <c:pt idx="2601">
                  <c:v>10.69696751795441</c:v>
                </c:pt>
                <c:pt idx="2602">
                  <c:v>10.696808873086</c:v>
                </c:pt>
                <c:pt idx="2603">
                  <c:v>10.69665023057284</c:v>
                </c:pt>
                <c:pt idx="2604">
                  <c:v>10.69649163882477</c:v>
                </c:pt>
                <c:pt idx="2605">
                  <c:v>10.69633300102142</c:v>
                </c:pt>
                <c:pt idx="2606">
                  <c:v>10.69617436557332</c:v>
                </c:pt>
                <c:pt idx="2607">
                  <c:v>10.69601573248049</c:v>
                </c:pt>
                <c:pt idx="2608">
                  <c:v>10.69585710174291</c:v>
                </c:pt>
                <c:pt idx="2609">
                  <c:v>10.69569852176682</c:v>
                </c:pt>
                <c:pt idx="2610">
                  <c:v>10.69553989573905</c:v>
                </c:pt>
                <c:pt idx="2611">
                  <c:v>10.69538127206653</c:v>
                </c:pt>
                <c:pt idx="2612">
                  <c:v>10.69522265074927</c:v>
                </c:pt>
                <c:pt idx="2613">
                  <c:v>10.69506403178727</c:v>
                </c:pt>
                <c:pt idx="2614">
                  <c:v>10.69490546358316</c:v>
                </c:pt>
                <c:pt idx="2615">
                  <c:v>10.69474684933096</c:v>
                </c:pt>
                <c:pt idx="2616">
                  <c:v>10.69458823743402</c:v>
                </c:pt>
                <c:pt idx="2617">
                  <c:v>10.69442962789233</c:v>
                </c:pt>
                <c:pt idx="2618">
                  <c:v>10.69427102070591</c:v>
                </c:pt>
                <c:pt idx="2619">
                  <c:v>10.69411246427378</c:v>
                </c:pt>
                <c:pt idx="2620">
                  <c:v>10.69395386179716</c:v>
                </c:pt>
                <c:pt idx="2621">
                  <c:v>10.69379526167579</c:v>
                </c:pt>
                <c:pt idx="2622">
                  <c:v>10.69363666390968</c:v>
                </c:pt>
                <c:pt idx="2623">
                  <c:v>10.69347806849883</c:v>
                </c:pt>
                <c:pt idx="2624">
                  <c:v>10.6933195238387</c:v>
                </c:pt>
                <c:pt idx="2625">
                  <c:v>10.69316093313764</c:v>
                </c:pt>
                <c:pt idx="2626">
                  <c:v>10.69300234479185</c:v>
                </c:pt>
                <c:pt idx="2627">
                  <c:v>10.69284375880131</c:v>
                </c:pt>
                <c:pt idx="2628">
                  <c:v>10.69268517516604</c:v>
                </c:pt>
                <c:pt idx="2629">
                  <c:v>10.69252664227788</c:v>
                </c:pt>
                <c:pt idx="2630">
                  <c:v>10.6923680633524</c:v>
                </c:pt>
                <c:pt idx="2631">
                  <c:v>10.69220948678219</c:v>
                </c:pt>
                <c:pt idx="2632">
                  <c:v>10.69205091256723</c:v>
                </c:pt>
                <c:pt idx="2633">
                  <c:v>10.69189234070753</c:v>
                </c:pt>
                <c:pt idx="2634">
                  <c:v>10.69173381959135</c:v>
                </c:pt>
                <c:pt idx="2635">
                  <c:v>10.69157525244145</c:v>
                </c:pt>
                <c:pt idx="2636">
                  <c:v>10.69141668764682</c:v>
                </c:pt>
                <c:pt idx="2637">
                  <c:v>10.69125812520743</c:v>
                </c:pt>
                <c:pt idx="2638">
                  <c:v>10.69109956512331</c:v>
                </c:pt>
                <c:pt idx="2639">
                  <c:v>10.69094105577912</c:v>
                </c:pt>
                <c:pt idx="2640">
                  <c:v>10.6907825004048</c:v>
                </c:pt>
                <c:pt idx="2641">
                  <c:v>10.69062394738573</c:v>
                </c:pt>
                <c:pt idx="2642">
                  <c:v>10.69046539672192</c:v>
                </c:pt>
                <c:pt idx="2643">
                  <c:v>10.69030684841337</c:v>
                </c:pt>
                <c:pt idx="2644">
                  <c:v>10.69014835084116</c:v>
                </c:pt>
                <c:pt idx="2645">
                  <c:v>10.68998980724241</c:v>
                </c:pt>
                <c:pt idx="2646">
                  <c:v>10.68983126599892</c:v>
                </c:pt>
                <c:pt idx="2647">
                  <c:v>10.68967272711069</c:v>
                </c:pt>
                <c:pt idx="2648">
                  <c:v>10.68951419057772</c:v>
                </c:pt>
                <c:pt idx="2649">
                  <c:v>10.68935570477749</c:v>
                </c:pt>
                <c:pt idx="2650">
                  <c:v>10.68919717295432</c:v>
                </c:pt>
                <c:pt idx="2651">
                  <c:v>10.6890386434864</c:v>
                </c:pt>
                <c:pt idx="2652">
                  <c:v>10.68888011637375</c:v>
                </c:pt>
                <c:pt idx="2653">
                  <c:v>10.68872159161635</c:v>
                </c:pt>
                <c:pt idx="2654">
                  <c:v>10.6885631175881</c:v>
                </c:pt>
                <c:pt idx="2655">
                  <c:v>10.68840459754051</c:v>
                </c:pt>
                <c:pt idx="2656">
                  <c:v>10.68824607984817</c:v>
                </c:pt>
                <c:pt idx="2657">
                  <c:v>10.68808756451109</c:v>
                </c:pt>
                <c:pt idx="2658">
                  <c:v>10.68792905152927</c:v>
                </c:pt>
                <c:pt idx="2659">
                  <c:v>10.687770589273</c:v>
                </c:pt>
                <c:pt idx="2660">
                  <c:v>10.68761208100098</c:v>
                </c:pt>
                <c:pt idx="2661">
                  <c:v>10.68745357508422</c:v>
                </c:pt>
                <c:pt idx="2662">
                  <c:v>10.68729507152272</c:v>
                </c:pt>
                <c:pt idx="2663">
                  <c:v>10.68713657031647</c:v>
                </c:pt>
                <c:pt idx="2664">
                  <c:v>10.68697811983218</c:v>
                </c:pt>
                <c:pt idx="2665">
                  <c:v>10.68681962333574</c:v>
                </c:pt>
                <c:pt idx="2666">
                  <c:v>10.68666112919455</c:v>
                </c:pt>
                <c:pt idx="2667">
                  <c:v>10.68650263740863</c:v>
                </c:pt>
                <c:pt idx="2668">
                  <c:v>10.68634414797796</c:v>
                </c:pt>
                <c:pt idx="2669">
                  <c:v>10.68618570926565</c:v>
                </c:pt>
                <c:pt idx="2670">
                  <c:v>10.68602722454478</c:v>
                </c:pt>
                <c:pt idx="2671">
                  <c:v>10.68586874217917</c:v>
                </c:pt>
                <c:pt idx="2672">
                  <c:v>10.68571026216882</c:v>
                </c:pt>
                <c:pt idx="2673">
                  <c:v>10.68555178451373</c:v>
                </c:pt>
                <c:pt idx="2674">
                  <c:v>10.68539335757341</c:v>
                </c:pt>
                <c:pt idx="2675">
                  <c:v>10.68523488462811</c:v>
                </c:pt>
                <c:pt idx="2676">
                  <c:v>10.68507641403808</c:v>
                </c:pt>
                <c:pt idx="2677">
                  <c:v>10.6849179458033</c:v>
                </c:pt>
                <c:pt idx="2678">
                  <c:v>10.68475947992378</c:v>
                </c:pt>
                <c:pt idx="2679">
                  <c:v>10.68460106475544</c:v>
                </c:pt>
                <c:pt idx="2680">
                  <c:v>10.68444260358573</c:v>
                </c:pt>
                <c:pt idx="2681">
                  <c:v>10.68428414477127</c:v>
                </c:pt>
                <c:pt idx="2682">
                  <c:v>10.68412568831206</c:v>
                </c:pt>
                <c:pt idx="2683">
                  <c:v>10.68396723420812</c:v>
                </c:pt>
                <c:pt idx="2684">
                  <c:v>10.68380883081177</c:v>
                </c:pt>
                <c:pt idx="2685">
                  <c:v>10.68365038141762</c:v>
                </c:pt>
                <c:pt idx="2686">
                  <c:v>10.68349193437874</c:v>
                </c:pt>
                <c:pt idx="2687">
                  <c:v>10.68333348969511</c:v>
                </c:pt>
                <c:pt idx="2688">
                  <c:v>10.68317504736675</c:v>
                </c:pt>
                <c:pt idx="2689">
                  <c:v>10.68301665574237</c:v>
                </c:pt>
                <c:pt idx="2690">
                  <c:v>10.68285821812381</c:v>
                </c:pt>
                <c:pt idx="2691">
                  <c:v>10.6826997828605</c:v>
                </c:pt>
                <c:pt idx="2692">
                  <c:v>10.68254134995245</c:v>
                </c:pt>
                <c:pt idx="2693">
                  <c:v>10.68238291939966</c:v>
                </c:pt>
                <c:pt idx="2694">
                  <c:v>10.68222453954727</c:v>
                </c:pt>
                <c:pt idx="2695">
                  <c:v>10.68206611370427</c:v>
                </c:pt>
                <c:pt idx="2696">
                  <c:v>10.68190769021654</c:v>
                </c:pt>
                <c:pt idx="2697">
                  <c:v>10.68174926908407</c:v>
                </c:pt>
                <c:pt idx="2698">
                  <c:v>10.68159085030685</c:v>
                </c:pt>
                <c:pt idx="2699">
                  <c:v>10.68143248222644</c:v>
                </c:pt>
                <c:pt idx="2700">
                  <c:v>10.68127406815903</c:v>
                </c:pt>
                <c:pt idx="2701">
                  <c:v>10.68111565644687</c:v>
                </c:pt>
                <c:pt idx="2702">
                  <c:v>10.68095724708997</c:v>
                </c:pt>
                <c:pt idx="2703">
                  <c:v>10.68079884008833</c:v>
                </c:pt>
                <c:pt idx="2704">
                  <c:v>10.6806404837799</c:v>
                </c:pt>
                <c:pt idx="2705">
                  <c:v>10.68048208148806</c:v>
                </c:pt>
                <c:pt idx="2706">
                  <c:v>10.68032368155148</c:v>
                </c:pt>
                <c:pt idx="2707">
                  <c:v>10.68016528397016</c:v>
                </c:pt>
                <c:pt idx="2708">
                  <c:v>10.6800068887441</c:v>
                </c:pt>
                <c:pt idx="2709">
                  <c:v>10.67984854420765</c:v>
                </c:pt>
                <c:pt idx="2710">
                  <c:v>10.67969015369138</c:v>
                </c:pt>
                <c:pt idx="2711">
                  <c:v>10.67953176553038</c:v>
                </c:pt>
                <c:pt idx="2712">
                  <c:v>10.67937337972463</c:v>
                </c:pt>
                <c:pt idx="2713">
                  <c:v>10.67921499627414</c:v>
                </c:pt>
                <c:pt idx="2714">
                  <c:v>10.67905666350968</c:v>
                </c:pt>
                <c:pt idx="2715">
                  <c:v>10.678898284769</c:v>
                </c:pt>
                <c:pt idx="2716">
                  <c:v>10.67873990838356</c:v>
                </c:pt>
                <c:pt idx="2717">
                  <c:v>10.6785815343534</c:v>
                </c:pt>
                <c:pt idx="2718">
                  <c:v>10.67842316267847</c:v>
                </c:pt>
                <c:pt idx="2719">
                  <c:v>10.678264841686</c:v>
                </c:pt>
                <c:pt idx="2720">
                  <c:v>10.67810647472088</c:v>
                </c:pt>
                <c:pt idx="2721">
                  <c:v>10.67794811011102</c:v>
                </c:pt>
                <c:pt idx="2722">
                  <c:v>10.67778974785643</c:v>
                </c:pt>
                <c:pt idx="2723">
                  <c:v>10.6776313879571</c:v>
                </c:pt>
                <c:pt idx="2724">
                  <c:v>10.67747307873659</c:v>
                </c:pt>
                <c:pt idx="2725">
                  <c:v>10.67731472354705</c:v>
                </c:pt>
                <c:pt idx="2726">
                  <c:v>10.67715637071277</c:v>
                </c:pt>
                <c:pt idx="2727">
                  <c:v>10.67699802023375</c:v>
                </c:pt>
                <c:pt idx="2728">
                  <c:v>10.67683967211</c:v>
                </c:pt>
                <c:pt idx="2729">
                  <c:v>10.67668137466148</c:v>
                </c:pt>
                <c:pt idx="2730">
                  <c:v>10.67652303124751</c:v>
                </c:pt>
                <c:pt idx="2731">
                  <c:v>10.67636469018881</c:v>
                </c:pt>
                <c:pt idx="2732">
                  <c:v>10.67620635148536</c:v>
                </c:pt>
                <c:pt idx="2733">
                  <c:v>10.67604801513718</c:v>
                </c:pt>
                <c:pt idx="2734">
                  <c:v>10.67588972946064</c:v>
                </c:pt>
                <c:pt idx="2735">
                  <c:v>10.67573139782226</c:v>
                </c:pt>
                <c:pt idx="2736">
                  <c:v>10.67557306853913</c:v>
                </c:pt>
                <c:pt idx="2737">
                  <c:v>10.67541474161126</c:v>
                </c:pt>
                <c:pt idx="2738">
                  <c:v>10.67525641703865</c:v>
                </c:pt>
                <c:pt idx="2739">
                  <c:v>10.6750981431341</c:v>
                </c:pt>
                <c:pt idx="2740">
                  <c:v>10.6749398232713</c:v>
                </c:pt>
                <c:pt idx="2741">
                  <c:v>10.67478150576373</c:v>
                </c:pt>
                <c:pt idx="2742">
                  <c:v>10.67462319061144</c:v>
                </c:pt>
                <c:pt idx="2743">
                  <c:v>10.67446487781441</c:v>
                </c:pt>
                <c:pt idx="2744">
                  <c:v>10.67430661568184</c:v>
                </c:pt>
                <c:pt idx="2745">
                  <c:v>10.6741483075946</c:v>
                </c:pt>
                <c:pt idx="2746">
                  <c:v>10.67399000186262</c:v>
                </c:pt>
                <c:pt idx="2747">
                  <c:v>10.67383169848591</c:v>
                </c:pt>
                <c:pt idx="2748">
                  <c:v>10.67367339746445</c:v>
                </c:pt>
                <c:pt idx="2749">
                  <c:v>10.67351514710386</c:v>
                </c:pt>
                <c:pt idx="2750">
                  <c:v>10.6733568507922</c:v>
                </c:pt>
                <c:pt idx="2751">
                  <c:v>10.6731985568358</c:v>
                </c:pt>
                <c:pt idx="2752">
                  <c:v>10.67304026523465</c:v>
                </c:pt>
                <c:pt idx="2753">
                  <c:v>10.67288197598877</c:v>
                </c:pt>
                <c:pt idx="2754">
                  <c:v>10.67272373740017</c:v>
                </c:pt>
                <c:pt idx="2755">
                  <c:v>10.67256545286408</c:v>
                </c:pt>
                <c:pt idx="2756">
                  <c:v>10.67240717068326</c:v>
                </c:pt>
                <c:pt idx="2757">
                  <c:v>10.6722488908577</c:v>
                </c:pt>
                <c:pt idx="2758">
                  <c:v>10.67209061338738</c:v>
                </c:pt>
                <c:pt idx="2759">
                  <c:v>10.67193238657076</c:v>
                </c:pt>
                <c:pt idx="2760">
                  <c:v>10.67177411381025</c:v>
                </c:pt>
                <c:pt idx="2761">
                  <c:v>10.671615843405</c:v>
                </c:pt>
                <c:pt idx="2762">
                  <c:v>10.67145757535501</c:v>
                </c:pt>
                <c:pt idx="2763">
                  <c:v>10.67129930966028</c:v>
                </c:pt>
                <c:pt idx="2764">
                  <c:v>10.67114109461563</c:v>
                </c:pt>
                <c:pt idx="2765">
                  <c:v>10.6709828336307</c:v>
                </c:pt>
                <c:pt idx="2766">
                  <c:v>10.67082457500103</c:v>
                </c:pt>
                <c:pt idx="2767">
                  <c:v>10.67066631872661</c:v>
                </c:pt>
                <c:pt idx="2768">
                  <c:v>10.67050806480745</c:v>
                </c:pt>
                <c:pt idx="2769">
                  <c:v>10.6703498615348</c:v>
                </c:pt>
                <c:pt idx="2770">
                  <c:v>10.67019161232544</c:v>
                </c:pt>
                <c:pt idx="2771">
                  <c:v>10.67003336547134</c:v>
                </c:pt>
                <c:pt idx="2772">
                  <c:v>10.6698751209725</c:v>
                </c:pt>
                <c:pt idx="2773">
                  <c:v>10.66971687882892</c:v>
                </c:pt>
                <c:pt idx="2774">
                  <c:v>10.66955868732824</c:v>
                </c:pt>
                <c:pt idx="2775">
                  <c:v>10.66940044989446</c:v>
                </c:pt>
                <c:pt idx="2776">
                  <c:v>10.66924221481594</c:v>
                </c:pt>
                <c:pt idx="2777">
                  <c:v>10.66908398209267</c:v>
                </c:pt>
                <c:pt idx="2778">
                  <c:v>10.66892575172467</c:v>
                </c:pt>
                <c:pt idx="2779">
                  <c:v>10.66876757199597</c:v>
                </c:pt>
                <c:pt idx="2780">
                  <c:v>10.66860934633777</c:v>
                </c:pt>
                <c:pt idx="2781">
                  <c:v>10.66845112303482</c:v>
                </c:pt>
                <c:pt idx="2782">
                  <c:v>10.66829290208713</c:v>
                </c:pt>
                <c:pt idx="2783">
                  <c:v>10.6681346834947</c:v>
                </c:pt>
                <c:pt idx="2784">
                  <c:v>10.667976515538</c:v>
                </c:pt>
                <c:pt idx="2785">
                  <c:v>10.66781830165536</c:v>
                </c:pt>
                <c:pt idx="2786">
                  <c:v>10.66766008959211</c:v>
                </c:pt>
                <c:pt idx="2787">
                  <c:v>10.66750187974768</c:v>
                </c:pt>
                <c:pt idx="2788">
                  <c:v>10.66734367225067</c:v>
                </c:pt>
                <c:pt idx="2789">
                  <c:v>10.66718551537815</c:v>
                </c:pt>
                <c:pt idx="2790">
                  <c:v>10.66702731257524</c:v>
                </c:pt>
                <c:pt idx="2791">
                  <c:v>10.66686911211975</c:v>
                </c:pt>
                <c:pt idx="2792">
                  <c:v>10.66671091401168</c:v>
                </c:pt>
                <c:pt idx="2793">
                  <c:v>10.66655271825101</c:v>
                </c:pt>
                <c:pt idx="2794">
                  <c:v>10.66639457311125</c:v>
                </c:pt>
                <c:pt idx="2795">
                  <c:v>10.6662363820447</c:v>
                </c:pt>
                <c:pt idx="2796">
                  <c:v>10.66607819332555</c:v>
                </c:pt>
                <c:pt idx="2797">
                  <c:v>10.66592000695382</c:v>
                </c:pt>
                <c:pt idx="2798">
                  <c:v>10.6657618229295</c:v>
                </c:pt>
                <c:pt idx="2799">
                  <c:v>10.66560368952251</c:v>
                </c:pt>
                <c:pt idx="2800">
                  <c:v>10.6654455101923</c:v>
                </c:pt>
                <c:pt idx="2801">
                  <c:v>10.6652873332095</c:v>
                </c:pt>
                <c:pt idx="2802">
                  <c:v>10.66512915857412</c:v>
                </c:pt>
                <c:pt idx="2803">
                  <c:v>10.66497098628615</c:v>
                </c:pt>
                <c:pt idx="2804">
                  <c:v>10.66481286461192</c:v>
                </c:pt>
                <c:pt idx="2805">
                  <c:v>10.66465469701806</c:v>
                </c:pt>
                <c:pt idx="2806">
                  <c:v>10.66449653177161</c:v>
                </c:pt>
                <c:pt idx="2807">
                  <c:v>10.66433836887257</c:v>
                </c:pt>
                <c:pt idx="2808">
                  <c:v>10.66418020832094</c:v>
                </c:pt>
                <c:pt idx="2809">
                  <c:v>10.66402209837948</c:v>
                </c:pt>
                <c:pt idx="2810">
                  <c:v>10.66386394252197</c:v>
                </c:pt>
                <c:pt idx="2811">
                  <c:v>10.66370578901186</c:v>
                </c:pt>
                <c:pt idx="2812">
                  <c:v>10.66354763784917</c:v>
                </c:pt>
                <c:pt idx="2813">
                  <c:v>10.66338948903389</c:v>
                </c:pt>
                <c:pt idx="2814">
                  <c:v>10.6632313908252</c:v>
                </c:pt>
                <c:pt idx="2815">
                  <c:v>10.66307324670403</c:v>
                </c:pt>
                <c:pt idx="2816">
                  <c:v>10.66291510493027</c:v>
                </c:pt>
                <c:pt idx="2817">
                  <c:v>10.66275696550393</c:v>
                </c:pt>
                <c:pt idx="2818">
                  <c:v>10.662598828425</c:v>
                </c:pt>
                <c:pt idx="2819">
                  <c:v>10.66244074194906</c:v>
                </c:pt>
                <c:pt idx="2820">
                  <c:v>10.66228260956424</c:v>
                </c:pt>
                <c:pt idx="2821">
                  <c:v>10.66212447952683</c:v>
                </c:pt>
                <c:pt idx="2822">
                  <c:v>10.66196635183683</c:v>
                </c:pt>
                <c:pt idx="2823">
                  <c:v>10.66180822649425</c:v>
                </c:pt>
                <c:pt idx="2824">
                  <c:v>10.66165015175108</c:v>
                </c:pt>
                <c:pt idx="2825">
                  <c:v>10.66149203110261</c:v>
                </c:pt>
                <c:pt idx="2826">
                  <c:v>10.66133391280155</c:v>
                </c:pt>
                <c:pt idx="2827">
                  <c:v>10.66117579684789</c:v>
                </c:pt>
                <c:pt idx="2828">
                  <c:v>10.66101768324166</c:v>
                </c:pt>
                <c:pt idx="2829">
                  <c:v>10.66085962023126</c:v>
                </c:pt>
                <c:pt idx="2830">
                  <c:v>10.66070151131913</c:v>
                </c:pt>
                <c:pt idx="2831">
                  <c:v>10.66054340475441</c:v>
                </c:pt>
                <c:pt idx="2832">
                  <c:v>10.66038530053711</c:v>
                </c:pt>
                <c:pt idx="2833">
                  <c:v>10.66022719866722</c:v>
                </c:pt>
                <c:pt idx="2834">
                  <c:v>10.66006914738958</c:v>
                </c:pt>
                <c:pt idx="2835">
                  <c:v>10.6599110502138</c:v>
                </c:pt>
                <c:pt idx="2836">
                  <c:v>10.65975295538543</c:v>
                </c:pt>
                <c:pt idx="2837">
                  <c:v>10.65959486290447</c:v>
                </c:pt>
                <c:pt idx="2838">
                  <c:v>10.65943677277093</c:v>
                </c:pt>
                <c:pt idx="2839">
                  <c:v>10.65927873322606</c:v>
                </c:pt>
                <c:pt idx="2840">
                  <c:v>10.65912064778662</c:v>
                </c:pt>
                <c:pt idx="2841">
                  <c:v>10.6589625646946</c:v>
                </c:pt>
                <c:pt idx="2842">
                  <c:v>10.65880448395</c:v>
                </c:pt>
                <c:pt idx="2843">
                  <c:v>10.6586464055528</c:v>
                </c:pt>
                <c:pt idx="2844">
                  <c:v>10.6584883777407</c:v>
                </c:pt>
                <c:pt idx="2845">
                  <c:v>10.6583303040376</c:v>
                </c:pt>
                <c:pt idx="2846">
                  <c:v>10.65817223268192</c:v>
                </c:pt>
                <c:pt idx="2847">
                  <c:v>10.65801416367366</c:v>
                </c:pt>
                <c:pt idx="2848">
                  <c:v>10.65785609701281</c:v>
                </c:pt>
                <c:pt idx="2849">
                  <c:v>10.65769808093347</c:v>
                </c:pt>
                <c:pt idx="2850">
                  <c:v>10.65754001896673</c:v>
                </c:pt>
                <c:pt idx="2851">
                  <c:v>10.6573819593474</c:v>
                </c:pt>
                <c:pt idx="2852">
                  <c:v>10.65722390207548</c:v>
                </c:pt>
                <c:pt idx="2853">
                  <c:v>10.65706584715098</c:v>
                </c:pt>
                <c:pt idx="2854">
                  <c:v>10.65690784280441</c:v>
                </c:pt>
                <c:pt idx="2855">
                  <c:v>10.65674979257401</c:v>
                </c:pt>
                <c:pt idx="2856">
                  <c:v>10.65659174469103</c:v>
                </c:pt>
                <c:pt idx="2857">
                  <c:v>10.65643369915546</c:v>
                </c:pt>
                <c:pt idx="2858">
                  <c:v>10.6562756559673</c:v>
                </c:pt>
                <c:pt idx="2859">
                  <c:v>10.65611766335349</c:v>
                </c:pt>
                <c:pt idx="2860">
                  <c:v>10.65595962485945</c:v>
                </c:pt>
                <c:pt idx="2861">
                  <c:v>10.65580158871281</c:v>
                </c:pt>
                <c:pt idx="2862">
                  <c:v>10.6556435549136</c:v>
                </c:pt>
                <c:pt idx="2863">
                  <c:v>10.65548552346178</c:v>
                </c:pt>
                <c:pt idx="2864">
                  <c:v>10.65532754258073</c:v>
                </c:pt>
                <c:pt idx="2865">
                  <c:v>10.65516951582303</c:v>
                </c:pt>
                <c:pt idx="2866">
                  <c:v>10.65501149141274</c:v>
                </c:pt>
                <c:pt idx="2867">
                  <c:v>10.65485346934987</c:v>
                </c:pt>
                <c:pt idx="2868">
                  <c:v>10.6546954496344</c:v>
                </c:pt>
                <c:pt idx="2869">
                  <c:v>10.65453748048613</c:v>
                </c:pt>
                <c:pt idx="2870">
                  <c:v>10.65437946546477</c:v>
                </c:pt>
                <c:pt idx="2871">
                  <c:v>10.65422145279083</c:v>
                </c:pt>
                <c:pt idx="2872">
                  <c:v>10.6540634424643</c:v>
                </c:pt>
                <c:pt idx="2873">
                  <c:v>10.65390543448518</c:v>
                </c:pt>
                <c:pt idx="2874">
                  <c:v>10.65374747706967</c:v>
                </c:pt>
                <c:pt idx="2875">
                  <c:v>10.65358947378466</c:v>
                </c:pt>
                <c:pt idx="2876">
                  <c:v>10.65343147284707</c:v>
                </c:pt>
                <c:pt idx="2877">
                  <c:v>10.65327347425689</c:v>
                </c:pt>
                <c:pt idx="2878">
                  <c:v>10.65311547801412</c:v>
                </c:pt>
                <c:pt idx="2879">
                  <c:v>10.65295753233137</c:v>
                </c:pt>
                <c:pt idx="2880">
                  <c:v>10.65279954078271</c:v>
                </c:pt>
                <c:pt idx="2881">
                  <c:v>10.65264155158146</c:v>
                </c:pt>
                <c:pt idx="2882">
                  <c:v>10.65248356472762</c:v>
                </c:pt>
                <c:pt idx="2883">
                  <c:v>10.6523255802212</c:v>
                </c:pt>
                <c:pt idx="2884">
                  <c:v>10.65216764627122</c:v>
                </c:pt>
                <c:pt idx="2885">
                  <c:v>10.6520096664589</c:v>
                </c:pt>
                <c:pt idx="2886">
                  <c:v>10.651851688994</c:v>
                </c:pt>
                <c:pt idx="2887">
                  <c:v>10.65169371387651</c:v>
                </c:pt>
                <c:pt idx="2888">
                  <c:v>10.65153574110644</c:v>
                </c:pt>
                <c:pt idx="2889">
                  <c:v>10.65137781888922</c:v>
                </c:pt>
                <c:pt idx="2890">
                  <c:v>10.65121985081325</c:v>
                </c:pt>
                <c:pt idx="2891">
                  <c:v>10.6510618850847</c:v>
                </c:pt>
                <c:pt idx="2892">
                  <c:v>10.65090392170356</c:v>
                </c:pt>
                <c:pt idx="2893">
                  <c:v>10.65074596066983</c:v>
                </c:pt>
                <c:pt idx="2894">
                  <c:v>10.65058805018537</c:v>
                </c:pt>
                <c:pt idx="2895">
                  <c:v>10.65043009384575</c:v>
                </c:pt>
                <c:pt idx="2896">
                  <c:v>10.65027213985355</c:v>
                </c:pt>
                <c:pt idx="2897">
                  <c:v>10.65011418820875</c:v>
                </c:pt>
                <c:pt idx="2898">
                  <c:v>10.64995623891137</c:v>
                </c:pt>
                <c:pt idx="2899">
                  <c:v>10.64979834015968</c:v>
                </c:pt>
                <c:pt idx="2900">
                  <c:v>10.64964039555641</c:v>
                </c:pt>
                <c:pt idx="2901">
                  <c:v>10.64948245330055</c:v>
                </c:pt>
                <c:pt idx="2902">
                  <c:v>10.6493245133921</c:v>
                </c:pt>
                <c:pt idx="2903">
                  <c:v>10.64916657583106</c:v>
                </c:pt>
                <c:pt idx="2904">
                  <c:v>10.64900868881214</c:v>
                </c:pt>
                <c:pt idx="2905">
                  <c:v>10.64885075594522</c:v>
                </c:pt>
                <c:pt idx="2906">
                  <c:v>10.6486928254257</c:v>
                </c:pt>
                <c:pt idx="2907">
                  <c:v>10.6485348972536</c:v>
                </c:pt>
                <c:pt idx="2908">
                  <c:v>10.64837697142891</c:v>
                </c:pt>
                <c:pt idx="2909">
                  <c:v>10.64821909614276</c:v>
                </c:pt>
                <c:pt idx="2910">
                  <c:v>10.64806117501218</c:v>
                </c:pt>
                <c:pt idx="2911">
                  <c:v>10.64790325622901</c:v>
                </c:pt>
                <c:pt idx="2912">
                  <c:v>10.64774533979325</c:v>
                </c:pt>
                <c:pt idx="2913">
                  <c:v>10.64758742570491</c:v>
                </c:pt>
                <c:pt idx="2914">
                  <c:v>10.64742956215152</c:v>
                </c:pt>
                <c:pt idx="2915">
                  <c:v>10.64727165275729</c:v>
                </c:pt>
                <c:pt idx="2916">
                  <c:v>10.64711374571046</c:v>
                </c:pt>
                <c:pt idx="2917">
                  <c:v>10.64695584101106</c:v>
                </c:pt>
                <c:pt idx="2918">
                  <c:v>10.64679793865906</c:v>
                </c:pt>
                <c:pt idx="2919">
                  <c:v>10.64664008683844</c:v>
                </c:pt>
                <c:pt idx="2920">
                  <c:v>10.64648218918055</c:v>
                </c:pt>
                <c:pt idx="2921">
                  <c:v>10.64632429387008</c:v>
                </c:pt>
                <c:pt idx="2922">
                  <c:v>10.64616640090702</c:v>
                </c:pt>
                <c:pt idx="2923">
                  <c:v>10.64600851029137</c:v>
                </c:pt>
                <c:pt idx="2924">
                  <c:v>10.64585067020351</c:v>
                </c:pt>
                <c:pt idx="2925">
                  <c:v>10.64569278428197</c:v>
                </c:pt>
                <c:pt idx="2926">
                  <c:v>10.64553490070784</c:v>
                </c:pt>
                <c:pt idx="2927">
                  <c:v>10.64537701948113</c:v>
                </c:pt>
                <c:pt idx="2928">
                  <c:v>10.64521914060182</c:v>
                </c:pt>
                <c:pt idx="2929">
                  <c:v>10.64506131224673</c:v>
                </c:pt>
                <c:pt idx="2930">
                  <c:v>10.64490343806154</c:v>
                </c:pt>
                <c:pt idx="2931">
                  <c:v>10.64474556622376</c:v>
                </c:pt>
                <c:pt idx="2932">
                  <c:v>10.6445876967334</c:v>
                </c:pt>
                <c:pt idx="2933">
                  <c:v>10.64442982959043</c:v>
                </c:pt>
                <c:pt idx="2934">
                  <c:v>10.64427201296811</c:v>
                </c:pt>
                <c:pt idx="2935">
                  <c:v>10.64411415051926</c:v>
                </c:pt>
                <c:pt idx="2936">
                  <c:v>10.64395629041782</c:v>
                </c:pt>
                <c:pt idx="2937">
                  <c:v>10.6437984326638</c:v>
                </c:pt>
                <c:pt idx="2938">
                  <c:v>10.6436405772572</c:v>
                </c:pt>
                <c:pt idx="2939">
                  <c:v>10.64348277236763</c:v>
                </c:pt>
                <c:pt idx="2940">
                  <c:v>10.64332492165513</c:v>
                </c:pt>
                <c:pt idx="2941">
                  <c:v>10.64316707329005</c:v>
                </c:pt>
                <c:pt idx="2942">
                  <c:v>10.64300922727237</c:v>
                </c:pt>
                <c:pt idx="2943">
                  <c:v>10.64285138360211</c:v>
                </c:pt>
                <c:pt idx="2944">
                  <c:v>10.64269359044531</c:v>
                </c:pt>
                <c:pt idx="2945">
                  <c:v>10.64253575146916</c:v>
                </c:pt>
                <c:pt idx="2946">
                  <c:v>10.64237791484042</c:v>
                </c:pt>
                <c:pt idx="2947">
                  <c:v>10.64222008055909</c:v>
                </c:pt>
                <c:pt idx="2948">
                  <c:v>10.64206224862518</c:v>
                </c:pt>
                <c:pt idx="2949">
                  <c:v>10.64190446720114</c:v>
                </c:pt>
                <c:pt idx="2950">
                  <c:v>10.64174663996134</c:v>
                </c:pt>
                <c:pt idx="2951">
                  <c:v>10.64158881506895</c:v>
                </c:pt>
                <c:pt idx="2952">
                  <c:v>10.64143099252396</c:v>
                </c:pt>
                <c:pt idx="2953">
                  <c:v>10.6412731723264</c:v>
                </c:pt>
                <c:pt idx="2954">
                  <c:v>10.64111540261622</c:v>
                </c:pt>
                <c:pt idx="2955">
                  <c:v>10.64095758656421</c:v>
                </c:pt>
                <c:pt idx="2956">
                  <c:v>10.64079977285316</c:v>
                </c:pt>
                <c:pt idx="2957">
                  <c:v>10.64064196148306</c:v>
                </c:pt>
                <c:pt idx="2958">
                  <c:v>10.64048415245392</c:v>
                </c:pt>
                <c:pt idx="2959">
                  <c:v>10.6403263939212</c:v>
                </c:pt>
                <c:pt idx="2960">
                  <c:v>10.64016858957325</c:v>
                </c:pt>
                <c:pt idx="2961">
                  <c:v>10.64001078756624</c:v>
                </c:pt>
                <c:pt idx="2962">
                  <c:v>10.63985298790019</c:v>
                </c:pt>
                <c:pt idx="2963">
                  <c:v>10.63969519057509</c:v>
                </c:pt>
                <c:pt idx="2964">
                  <c:v>10.63953744374286</c:v>
                </c:pt>
                <c:pt idx="2965">
                  <c:v>10.63937965109895</c:v>
                </c:pt>
                <c:pt idx="2966">
                  <c:v>10.639221860796</c:v>
                </c:pt>
                <c:pt idx="2967">
                  <c:v>10.639064072834</c:v>
                </c:pt>
                <c:pt idx="2968">
                  <c:v>10.63890628721295</c:v>
                </c:pt>
                <c:pt idx="2969">
                  <c:v>10.63874855208119</c:v>
                </c:pt>
                <c:pt idx="2970">
                  <c:v>10.63859077114134</c:v>
                </c:pt>
                <c:pt idx="2971">
                  <c:v>10.63843299254243</c:v>
                </c:pt>
                <c:pt idx="2972">
                  <c:v>10.63827521628448</c:v>
                </c:pt>
                <c:pt idx="2973">
                  <c:v>10.63811744236748</c:v>
                </c:pt>
                <c:pt idx="2974">
                  <c:v>10.6379597189362</c:v>
                </c:pt>
                <c:pt idx="2975">
                  <c:v>10.63780194970039</c:v>
                </c:pt>
                <c:pt idx="2976">
                  <c:v>10.63764418280553</c:v>
                </c:pt>
                <c:pt idx="2977">
                  <c:v>10.63748641825163</c:v>
                </c:pt>
                <c:pt idx="2978">
                  <c:v>10.63732865603868</c:v>
                </c:pt>
                <c:pt idx="2979">
                  <c:v>10.63717094430788</c:v>
                </c:pt>
                <c:pt idx="2980">
                  <c:v>10.63701318677612</c:v>
                </c:pt>
                <c:pt idx="2981">
                  <c:v>10.63685543158531</c:v>
                </c:pt>
                <c:pt idx="2982">
                  <c:v>10.63669767873546</c:v>
                </c:pt>
                <c:pt idx="2983">
                  <c:v>10.63653992822655</c:v>
                </c:pt>
                <c:pt idx="2984">
                  <c:v>10.63638222819623</c:v>
                </c:pt>
                <c:pt idx="2985">
                  <c:v>10.63622448236852</c:v>
                </c:pt>
                <c:pt idx="2986">
                  <c:v>10.63606673888176</c:v>
                </c:pt>
                <c:pt idx="2987">
                  <c:v>10.63590899773596</c:v>
                </c:pt>
                <c:pt idx="2988">
                  <c:v>10.6357512589311</c:v>
                </c:pt>
                <c:pt idx="2989">
                  <c:v>10.63559357060126</c:v>
                </c:pt>
                <c:pt idx="2990">
                  <c:v>10.6354358364776</c:v>
                </c:pt>
                <c:pt idx="2991">
                  <c:v>10.63527810469489</c:v>
                </c:pt>
                <c:pt idx="2992">
                  <c:v>10.63512037525313</c:v>
                </c:pt>
                <c:pt idx="2993">
                  <c:v>10.63496264815232</c:v>
                </c:pt>
                <c:pt idx="2994">
                  <c:v>10.63480497152296</c:v>
                </c:pt>
                <c:pt idx="2995">
                  <c:v>10.63464724910334</c:v>
                </c:pt>
                <c:pt idx="2996">
                  <c:v>10.63448952902468</c:v>
                </c:pt>
                <c:pt idx="2997">
                  <c:v>10.63433181128698</c:v>
                </c:pt>
                <c:pt idx="2998">
                  <c:v>10.63417409589022</c:v>
                </c:pt>
                <c:pt idx="2999">
                  <c:v>10.63401643096133</c:v>
                </c:pt>
                <c:pt idx="3000">
                  <c:v>10.63385872024577</c:v>
                </c:pt>
                <c:pt idx="3001">
                  <c:v>10.63370101187115</c:v>
                </c:pt>
                <c:pt idx="3002">
                  <c:v>10.6335433058375</c:v>
                </c:pt>
                <c:pt idx="3003">
                  <c:v>10.63338560214479</c:v>
                </c:pt>
                <c:pt idx="3004">
                  <c:v>10.63322794891638</c:v>
                </c:pt>
                <c:pt idx="3005">
                  <c:v>10.63307024990486</c:v>
                </c:pt>
                <c:pt idx="3006">
                  <c:v>10.6329125532343</c:v>
                </c:pt>
                <c:pt idx="3007">
                  <c:v>10.6327548589047</c:v>
                </c:pt>
                <c:pt idx="3008">
                  <c:v>10.63259716691603</c:v>
                </c:pt>
                <c:pt idx="3009">
                  <c:v>10.6324395253881</c:v>
                </c:pt>
                <c:pt idx="3010">
                  <c:v>10.63228183808063</c:v>
                </c:pt>
                <c:pt idx="3011">
                  <c:v>10.63212415311412</c:v>
                </c:pt>
                <c:pt idx="3012">
                  <c:v>10.63196647048856</c:v>
                </c:pt>
                <c:pt idx="3013">
                  <c:v>10.63180879020395</c:v>
                </c:pt>
                <c:pt idx="3014">
                  <c:v>10.63165116037649</c:v>
                </c:pt>
                <c:pt idx="3015">
                  <c:v>10.63149348477307</c:v>
                </c:pt>
                <c:pt idx="3016">
                  <c:v>10.63133581151061</c:v>
                </c:pt>
                <c:pt idx="3017">
                  <c:v>10.6311781405891</c:v>
                </c:pt>
                <c:pt idx="3018">
                  <c:v>10.63102047200854</c:v>
                </c:pt>
                <c:pt idx="3019">
                  <c:v>10.63086285388156</c:v>
                </c:pt>
                <c:pt idx="3020">
                  <c:v>10.63070518998219</c:v>
                </c:pt>
                <c:pt idx="3021">
                  <c:v>10.63054752842378</c:v>
                </c:pt>
                <c:pt idx="3022">
                  <c:v>10.63038986920631</c:v>
                </c:pt>
                <c:pt idx="3023">
                  <c:v>10.6302322123298</c:v>
                </c:pt>
                <c:pt idx="3024">
                  <c:v>10.6300746059033</c:v>
                </c:pt>
                <c:pt idx="3025">
                  <c:v>10.62991695370798</c:v>
                </c:pt>
                <c:pt idx="3026">
                  <c:v>10.62975930385361</c:v>
                </c:pt>
                <c:pt idx="3027">
                  <c:v>10.6296016563402</c:v>
                </c:pt>
                <c:pt idx="3028">
                  <c:v>10.62944401116774</c:v>
                </c:pt>
                <c:pt idx="3029">
                  <c:v>10.62928641644171</c:v>
                </c:pt>
                <c:pt idx="3030">
                  <c:v>10.62912877595044</c:v>
                </c:pt>
                <c:pt idx="3031">
                  <c:v>10.62897113780013</c:v>
                </c:pt>
                <c:pt idx="3032">
                  <c:v>10.62881350199076</c:v>
                </c:pt>
                <c:pt idx="3033">
                  <c:v>10.62865586852235</c:v>
                </c:pt>
                <c:pt idx="3034">
                  <c:v>10.6284982854968</c:v>
                </c:pt>
                <c:pt idx="3035">
                  <c:v>10.62834065670958</c:v>
                </c:pt>
                <c:pt idx="3036">
                  <c:v>10.62818303026331</c:v>
                </c:pt>
                <c:pt idx="3037">
                  <c:v>10.628025406158</c:v>
                </c:pt>
                <c:pt idx="3038">
                  <c:v>10.62786778439364</c:v>
                </c:pt>
                <c:pt idx="3039">
                  <c:v>10.62771021306856</c:v>
                </c:pt>
                <c:pt idx="3040">
                  <c:v>10.6275525959854</c:v>
                </c:pt>
                <c:pt idx="3041">
                  <c:v>10.62739498124317</c:v>
                </c:pt>
                <c:pt idx="3042">
                  <c:v>10.62723736884191</c:v>
                </c:pt>
                <c:pt idx="3043">
                  <c:v>10.62707975878159</c:v>
                </c:pt>
                <c:pt idx="3044">
                  <c:v>10.626922199157</c:v>
                </c:pt>
                <c:pt idx="3045">
                  <c:v>10.62676459377788</c:v>
                </c:pt>
                <c:pt idx="3046">
                  <c:v>10.62660699073971</c:v>
                </c:pt>
                <c:pt idx="3047">
                  <c:v>10.6264493900425</c:v>
                </c:pt>
                <c:pt idx="3048">
                  <c:v>10.62629179168622</c:v>
                </c:pt>
                <c:pt idx="3049">
                  <c:v>10.62613424376211</c:v>
                </c:pt>
                <c:pt idx="3050">
                  <c:v>10.62597665008703</c:v>
                </c:pt>
                <c:pt idx="3051">
                  <c:v>10.62581905875291</c:v>
                </c:pt>
                <c:pt idx="3052">
                  <c:v>10.62566146975974</c:v>
                </c:pt>
                <c:pt idx="3053">
                  <c:v>10.62550388310753</c:v>
                </c:pt>
                <c:pt idx="3054">
                  <c:v>10.6253463468839</c:v>
                </c:pt>
                <c:pt idx="3055">
                  <c:v>10.62518876491287</c:v>
                </c:pt>
                <c:pt idx="3056">
                  <c:v>10.62503118528279</c:v>
                </c:pt>
                <c:pt idx="3057">
                  <c:v>10.62487360799368</c:v>
                </c:pt>
                <c:pt idx="3058">
                  <c:v>10.62471603304551</c:v>
                </c:pt>
                <c:pt idx="3059">
                  <c:v>10.62455850852235</c:v>
                </c:pt>
                <c:pt idx="3060">
                  <c:v>10.62440093825537</c:v>
                </c:pt>
                <c:pt idx="3061">
                  <c:v>10.62424337032935</c:v>
                </c:pt>
                <c:pt idx="3062">
                  <c:v>10.62408580474428</c:v>
                </c:pt>
                <c:pt idx="3063">
                  <c:v>10.62392824150016</c:v>
                </c:pt>
                <c:pt idx="3064">
                  <c:v>10.62377072867748</c:v>
                </c:pt>
                <c:pt idx="3065">
                  <c:v>10.62361317011455</c:v>
                </c:pt>
                <c:pt idx="3066">
                  <c:v>10.62345561389258</c:v>
                </c:pt>
                <c:pt idx="3067">
                  <c:v>10.62329806001155</c:v>
                </c:pt>
                <c:pt idx="3068">
                  <c:v>10.62314050847149</c:v>
                </c:pt>
                <c:pt idx="3069">
                  <c:v>10.62298300734928</c:v>
                </c:pt>
                <c:pt idx="3070">
                  <c:v>10.6228254604904</c:v>
                </c:pt>
                <c:pt idx="3071">
                  <c:v>10.62266791597248</c:v>
                </c:pt>
                <c:pt idx="3072">
                  <c:v>10.6225103737955</c:v>
                </c:pt>
                <c:pt idx="3073">
                  <c:v>10.6223528339595</c:v>
                </c:pt>
                <c:pt idx="3074">
                  <c:v>10.62219534453776</c:v>
                </c:pt>
                <c:pt idx="3075">
                  <c:v>10.62203780938293</c:v>
                </c:pt>
                <c:pt idx="3076">
                  <c:v>10.62188027656905</c:v>
                </c:pt>
                <c:pt idx="3077">
                  <c:v>10.62172274609613</c:v>
                </c:pt>
                <c:pt idx="3078">
                  <c:v>10.62156521796416</c:v>
                </c:pt>
                <c:pt idx="3079">
                  <c:v>10.62140774024291</c:v>
                </c:pt>
                <c:pt idx="3080">
                  <c:v>10.62125021679213</c:v>
                </c:pt>
                <c:pt idx="3081">
                  <c:v>10.6210926956823</c:v>
                </c:pt>
                <c:pt idx="3082">
                  <c:v>10.62093517691343</c:v>
                </c:pt>
                <c:pt idx="3083">
                  <c:v>10.6207776604855</c:v>
                </c:pt>
                <c:pt idx="3084">
                  <c:v>10.62062019446473</c:v>
                </c:pt>
                <c:pt idx="3085">
                  <c:v>10.620462682718</c:v>
                </c:pt>
                <c:pt idx="3086">
                  <c:v>10.62030517331222</c:v>
                </c:pt>
                <c:pt idx="3087">
                  <c:v>10.6201476662474</c:v>
                </c:pt>
                <c:pt idx="3088">
                  <c:v>10.61999016152352</c:v>
                </c:pt>
                <c:pt idx="3089">
                  <c:v>10.61983270720323</c:v>
                </c:pt>
                <c:pt idx="3090">
                  <c:v>10.61967520716055</c:v>
                </c:pt>
                <c:pt idx="3091">
                  <c:v>10.61951770945882</c:v>
                </c:pt>
                <c:pt idx="3092">
                  <c:v>10.61936021409804</c:v>
                </c:pt>
                <c:pt idx="3093">
                  <c:v>10.61920272107822</c:v>
                </c:pt>
                <c:pt idx="3094">
                  <c:v>10.6190452784584</c:v>
                </c:pt>
                <c:pt idx="3095">
                  <c:v>10.61888779011977</c:v>
                </c:pt>
                <c:pt idx="3096">
                  <c:v>10.6187303041221</c:v>
                </c:pt>
                <c:pt idx="3097">
                  <c:v>10.61857282046536</c:v>
                </c:pt>
                <c:pt idx="3098">
                  <c:v>10.6184153391496</c:v>
                </c:pt>
                <c:pt idx="3099">
                  <c:v>10.61825790823024</c:v>
                </c:pt>
                <c:pt idx="3100">
                  <c:v>10.61810043159566</c:v>
                </c:pt>
                <c:pt idx="3101">
                  <c:v>10.61794295730203</c:v>
                </c:pt>
                <c:pt idx="3102">
                  <c:v>10.61778548534935</c:v>
                </c:pt>
                <c:pt idx="3103">
                  <c:v>10.61762801573763</c:v>
                </c:pt>
                <c:pt idx="3104">
                  <c:v>10.61747059651876</c:v>
                </c:pt>
                <c:pt idx="3105">
                  <c:v>10.61731313158823</c:v>
                </c:pt>
                <c:pt idx="3106">
                  <c:v>10.61715566899865</c:v>
                </c:pt>
                <c:pt idx="3107">
                  <c:v>10.61699820875002</c:v>
                </c:pt>
                <c:pt idx="3108">
                  <c:v>10.61684075084234</c:v>
                </c:pt>
                <c:pt idx="3109">
                  <c:v>10.61668334332395</c:v>
                </c:pt>
                <c:pt idx="3110">
                  <c:v>10.61652589009747</c:v>
                </c:pt>
                <c:pt idx="3111">
                  <c:v>10.61636843921193</c:v>
                </c:pt>
                <c:pt idx="3112">
                  <c:v>10.61621099066735</c:v>
                </c:pt>
                <c:pt idx="3113">
                  <c:v>10.61605354446373</c:v>
                </c:pt>
                <c:pt idx="3114">
                  <c:v>10.61589614864582</c:v>
                </c:pt>
                <c:pt idx="3115">
                  <c:v>10.61573870712338</c:v>
                </c:pt>
                <c:pt idx="3116">
                  <c:v>10.6155812679419</c:v>
                </c:pt>
                <c:pt idx="3117">
                  <c:v>10.61542383110137</c:v>
                </c:pt>
                <c:pt idx="3118">
                  <c:v>10.6152663966018</c:v>
                </c:pt>
                <c:pt idx="3119">
                  <c:v>10.61510901248436</c:v>
                </c:pt>
                <c:pt idx="3120">
                  <c:v>10.61495158266597</c:v>
                </c:pt>
                <c:pt idx="3121">
                  <c:v>10.61479415518853</c:v>
                </c:pt>
                <c:pt idx="3122">
                  <c:v>10.61463673005205</c:v>
                </c:pt>
                <c:pt idx="3123">
                  <c:v>10.61447930712012</c:v>
                </c:pt>
                <c:pt idx="3124">
                  <c:v>10.61432193418304</c:v>
                </c:pt>
                <c:pt idx="3125">
                  <c:v>10.6141645155423</c:v>
                </c:pt>
                <c:pt idx="3126">
                  <c:v>10.61400709923641</c:v>
                </c:pt>
                <c:pt idx="3127">
                  <c:v>10.61384968526536</c:v>
                </c:pt>
                <c:pt idx="3128">
                  <c:v>10.61369227362915</c:v>
                </c:pt>
                <c:pt idx="3129">
                  <c:v>10.613534912362</c:v>
                </c:pt>
                <c:pt idx="3130">
                  <c:v>10.61337750539476</c:v>
                </c:pt>
                <c:pt idx="3131">
                  <c:v>10.61322010076236</c:v>
                </c:pt>
                <c:pt idx="3132">
                  <c:v>10.61306269846481</c:v>
                </c:pt>
                <c:pt idx="3133">
                  <c:v>10.6129052985021</c:v>
                </c:pt>
                <c:pt idx="3134">
                  <c:v>10.61274794890488</c:v>
                </c:pt>
                <c:pt idx="3135">
                  <c:v>10.61259055361114</c:v>
                </c:pt>
                <c:pt idx="3136">
                  <c:v>10.61243316065224</c:v>
                </c:pt>
                <c:pt idx="3137">
                  <c:v>10.61227577002818</c:v>
                </c:pt>
                <c:pt idx="3138">
                  <c:v>10.61211838173897</c:v>
                </c:pt>
                <c:pt idx="3139">
                  <c:v>10.61196104381169</c:v>
                </c:pt>
                <c:pt idx="3140">
                  <c:v>10.61180366019144</c:v>
                </c:pt>
                <c:pt idx="3141">
                  <c:v>10.61164627890604</c:v>
                </c:pt>
                <c:pt idx="3142">
                  <c:v>10.61148889995548</c:v>
                </c:pt>
                <c:pt idx="3143">
                  <c:v>10.61133152333977</c:v>
                </c:pt>
                <c:pt idx="3144">
                  <c:v>10.61117419708242</c:v>
                </c:pt>
                <c:pt idx="3145">
                  <c:v>10.61101682513568</c:v>
                </c:pt>
                <c:pt idx="3146">
                  <c:v>10.61085945552377</c:v>
                </c:pt>
                <c:pt idx="3147">
                  <c:v>10.61070208824671</c:v>
                </c:pt>
                <c:pt idx="3148">
                  <c:v>10.6105447233045</c:v>
                </c:pt>
                <c:pt idx="3149">
                  <c:v>10.61038740871708</c:v>
                </c:pt>
                <c:pt idx="3150">
                  <c:v>10.61023004844383</c:v>
                </c:pt>
                <c:pt idx="3151">
                  <c:v>10.61007269050543</c:v>
                </c:pt>
                <c:pt idx="3152">
                  <c:v>10.60991533490186</c:v>
                </c:pt>
                <c:pt idx="3153">
                  <c:v>10.60975798163314</c:v>
                </c:pt>
                <c:pt idx="3154">
                  <c:v>10.60960067871567</c:v>
                </c:pt>
                <c:pt idx="3155">
                  <c:v>10.60944333011592</c:v>
                </c:pt>
                <c:pt idx="3156">
                  <c:v>10.60928598385101</c:v>
                </c:pt>
                <c:pt idx="3157">
                  <c:v>10.60912863992094</c:v>
                </c:pt>
                <c:pt idx="3158">
                  <c:v>10.60897129832571</c:v>
                </c:pt>
                <c:pt idx="3159">
                  <c:v>10.60881400707818</c:v>
                </c:pt>
                <c:pt idx="3160">
                  <c:v>10.60865667015192</c:v>
                </c:pt>
                <c:pt idx="3161">
                  <c:v>10.60849933556051</c:v>
                </c:pt>
                <c:pt idx="3162">
                  <c:v>10.60834200330394</c:v>
                </c:pt>
                <c:pt idx="3163">
                  <c:v>10.60818467338222</c:v>
                </c:pt>
                <c:pt idx="3164">
                  <c:v>10.60802739380461</c:v>
                </c:pt>
                <c:pt idx="3165">
                  <c:v>10.60787006855186</c:v>
                </c:pt>
                <c:pt idx="3166">
                  <c:v>10.60771274563394</c:v>
                </c:pt>
                <c:pt idx="3167">
                  <c:v>10.60755542505087</c:v>
                </c:pt>
                <c:pt idx="3168">
                  <c:v>10.60739810680264</c:v>
                </c:pt>
                <c:pt idx="3169">
                  <c:v>10.60724083889497</c:v>
                </c:pt>
                <c:pt idx="3170">
                  <c:v>10.60708352531572</c:v>
                </c:pt>
                <c:pt idx="3171">
                  <c:v>10.6069262140713</c:v>
                </c:pt>
                <c:pt idx="3172">
                  <c:v>10.60676890516172</c:v>
                </c:pt>
                <c:pt idx="3173">
                  <c:v>10.606611598587</c:v>
                </c:pt>
                <c:pt idx="3174">
                  <c:v>10.60645434234926</c:v>
                </c:pt>
                <c:pt idx="3175">
                  <c:v>10.6062970404435</c:v>
                </c:pt>
                <c:pt idx="3176">
                  <c:v>10.60613974087258</c:v>
                </c:pt>
                <c:pt idx="3177">
                  <c:v>10.6059824436365</c:v>
                </c:pt>
                <c:pt idx="3178">
                  <c:v>10.60582514873527</c:v>
                </c:pt>
                <c:pt idx="3179">
                  <c:v>10.60566790416747</c:v>
                </c:pt>
                <c:pt idx="3180">
                  <c:v>10.60551061393521</c:v>
                </c:pt>
                <c:pt idx="3181">
                  <c:v>10.60535332603779</c:v>
                </c:pt>
                <c:pt idx="3182">
                  <c:v>10.60519604047521</c:v>
                </c:pt>
                <c:pt idx="3183">
                  <c:v>10.60503875724747</c:v>
                </c:pt>
                <c:pt idx="3184">
                  <c:v>10.60488152434961</c:v>
                </c:pt>
                <c:pt idx="3185">
                  <c:v>10.60472424579084</c:v>
                </c:pt>
                <c:pt idx="3186">
                  <c:v>10.60456696956692</c:v>
                </c:pt>
                <c:pt idx="3187">
                  <c:v>10.60440969567784</c:v>
                </c:pt>
                <c:pt idx="3188">
                  <c:v>10.6042524241236</c:v>
                </c:pt>
                <c:pt idx="3189">
                  <c:v>10.60409520289567</c:v>
                </c:pt>
                <c:pt idx="3190">
                  <c:v>10.6039379360104</c:v>
                </c:pt>
                <c:pt idx="3191">
                  <c:v>10.60378067145998</c:v>
                </c:pt>
                <c:pt idx="3192">
                  <c:v>10.6036234092444</c:v>
                </c:pt>
                <c:pt idx="3193">
                  <c:v>10.60346614936365</c:v>
                </c:pt>
                <c:pt idx="3194">
                  <c:v>10.60330893980566</c:v>
                </c:pt>
                <c:pt idx="3195">
                  <c:v>10.60315168459389</c:v>
                </c:pt>
                <c:pt idx="3196">
                  <c:v>10.60299443171696</c:v>
                </c:pt>
                <c:pt idx="3197">
                  <c:v>10.60283718117487</c:v>
                </c:pt>
                <c:pt idx="3198">
                  <c:v>10.60267993296763</c:v>
                </c:pt>
                <c:pt idx="3199">
                  <c:v>10.60252273507957</c:v>
                </c:pt>
                <c:pt idx="3200">
                  <c:v>10.6023654915413</c:v>
                </c:pt>
                <c:pt idx="3201">
                  <c:v>10.60220825033787</c:v>
                </c:pt>
                <c:pt idx="3202">
                  <c:v>10.60205101146928</c:v>
                </c:pt>
                <c:pt idx="3203">
                  <c:v>10.60189377493553</c:v>
                </c:pt>
                <c:pt idx="3204">
                  <c:v>10.60173658871741</c:v>
                </c:pt>
                <c:pt idx="3205">
                  <c:v>10.60157935685264</c:v>
                </c:pt>
                <c:pt idx="3206">
                  <c:v>10.6014221273227</c:v>
                </c:pt>
                <c:pt idx="3207">
                  <c:v>10.60126490012761</c:v>
                </c:pt>
                <c:pt idx="3208">
                  <c:v>10.60110767526736</c:v>
                </c:pt>
                <c:pt idx="3209">
                  <c:v>10.60095050071918</c:v>
                </c:pt>
                <c:pt idx="3210">
                  <c:v>10.6007932805279</c:v>
                </c:pt>
                <c:pt idx="3211">
                  <c:v>10.60063606267146</c:v>
                </c:pt>
                <c:pt idx="3212">
                  <c:v>10.60047884714987</c:v>
                </c:pt>
                <c:pt idx="3213">
                  <c:v>10.60032163396312</c:v>
                </c:pt>
                <c:pt idx="3214">
                  <c:v>10.60016447108487</c:v>
                </c:pt>
                <c:pt idx="3215">
                  <c:v>10.6000072625671</c:v>
                </c:pt>
                <c:pt idx="3216">
                  <c:v>10.59985005638415</c:v>
                </c:pt>
                <c:pt idx="3217">
                  <c:v>10.59969285253605</c:v>
                </c:pt>
                <c:pt idx="3218">
                  <c:v>10.5995356510228</c:v>
                </c:pt>
                <c:pt idx="3219">
                  <c:v>10.59937849981448</c:v>
                </c:pt>
                <c:pt idx="3220">
                  <c:v>10.5992213029702</c:v>
                </c:pt>
                <c:pt idx="3221">
                  <c:v>10.59906410846076</c:v>
                </c:pt>
                <c:pt idx="3222">
                  <c:v>10.59890691628616</c:v>
                </c:pt>
                <c:pt idx="3223">
                  <c:v>10.5987497264464</c:v>
                </c:pt>
                <c:pt idx="3224">
                  <c:v>10.59859258690802</c:v>
                </c:pt>
                <c:pt idx="3225">
                  <c:v>10.59843540173724</c:v>
                </c:pt>
                <c:pt idx="3226">
                  <c:v>10.5982782189013</c:v>
                </c:pt>
                <c:pt idx="3227">
                  <c:v>10.59812103840019</c:v>
                </c:pt>
                <c:pt idx="3228">
                  <c:v>10.59796386023393</c:v>
                </c:pt>
                <c:pt idx="3229">
                  <c:v>10.5978067323655</c:v>
                </c:pt>
                <c:pt idx="3230">
                  <c:v>10.5976495588682</c:v>
                </c:pt>
                <c:pt idx="3231">
                  <c:v>10.59749238770575</c:v>
                </c:pt>
                <c:pt idx="3232">
                  <c:v>10.59733521887815</c:v>
                </c:pt>
                <c:pt idx="3233">
                  <c:v>10.59717805238539</c:v>
                </c:pt>
                <c:pt idx="3234">
                  <c:v>10.59702093618688</c:v>
                </c:pt>
                <c:pt idx="3235">
                  <c:v>10.59686377436309</c:v>
                </c:pt>
                <c:pt idx="3236">
                  <c:v>10.59670661487414</c:v>
                </c:pt>
                <c:pt idx="3237">
                  <c:v>10.59654945772004</c:v>
                </c:pt>
                <c:pt idx="3238">
                  <c:v>10.59639230290077</c:v>
                </c:pt>
                <c:pt idx="3239">
                  <c:v>10.5962351983722</c:v>
                </c:pt>
                <c:pt idx="3240">
                  <c:v>10.5960780482219</c:v>
                </c:pt>
                <c:pt idx="3241">
                  <c:v>10.59592090040645</c:v>
                </c:pt>
                <c:pt idx="3242">
                  <c:v>10.59576375492585</c:v>
                </c:pt>
                <c:pt idx="3243">
                  <c:v>10.59560661178008</c:v>
                </c:pt>
                <c:pt idx="3244">
                  <c:v>10.59544951892144</c:v>
                </c:pt>
                <c:pt idx="3245">
                  <c:v>10.59529238044465</c:v>
                </c:pt>
                <c:pt idx="3246">
                  <c:v>10.5951352443027</c:v>
                </c:pt>
                <c:pt idx="3247">
                  <c:v>10.59497811049558</c:v>
                </c:pt>
                <c:pt idx="3248">
                  <c:v>10.59482097902331</c:v>
                </c:pt>
                <c:pt idx="3249">
                  <c:v>10.59466389783461</c:v>
                </c:pt>
                <c:pt idx="3250">
                  <c:v>10.59450677103131</c:v>
                </c:pt>
                <c:pt idx="3251">
                  <c:v>10.59434964656285</c:v>
                </c:pt>
                <c:pt idx="3252">
                  <c:v>10.59419252442924</c:v>
                </c:pt>
                <c:pt idx="3253">
                  <c:v>10.59403540463047</c:v>
                </c:pt>
                <c:pt idx="3254">
                  <c:v>10.5938783351117</c:v>
                </c:pt>
                <c:pt idx="3255">
                  <c:v>10.5937212199819</c:v>
                </c:pt>
                <c:pt idx="3256">
                  <c:v>10.59356410718694</c:v>
                </c:pt>
                <c:pt idx="3257">
                  <c:v>10.59340699672683</c:v>
                </c:pt>
                <c:pt idx="3258">
                  <c:v>10.59324988860155</c:v>
                </c:pt>
                <c:pt idx="3259">
                  <c:v>10.59309283075272</c:v>
                </c:pt>
                <c:pt idx="3260">
                  <c:v>10.59293572729642</c:v>
                </c:pt>
                <c:pt idx="3261">
                  <c:v>10.59277862617496</c:v>
                </c:pt>
                <c:pt idx="3262">
                  <c:v>10.59262152738834</c:v>
                </c:pt>
                <c:pt idx="3263">
                  <c:v>10.59246443093656</c:v>
                </c:pt>
                <c:pt idx="3264">
                  <c:v>10.59230738475766</c:v>
                </c:pt>
                <c:pt idx="3265">
                  <c:v>10.59215029297486</c:v>
                </c:pt>
                <c:pt idx="3266">
                  <c:v>10.5919932035269</c:v>
                </c:pt>
                <c:pt idx="3267">
                  <c:v>10.59183611641378</c:v>
                </c:pt>
                <c:pt idx="3268">
                  <c:v>10.5916790316355</c:v>
                </c:pt>
                <c:pt idx="3269">
                  <c:v>10.59152199712653</c:v>
                </c:pt>
                <c:pt idx="3270">
                  <c:v>10.59136491701723</c:v>
                </c:pt>
                <c:pt idx="3271">
                  <c:v>10.59120783924276</c:v>
                </c:pt>
                <c:pt idx="3272">
                  <c:v>10.59105076380314</c:v>
                </c:pt>
                <c:pt idx="3273">
                  <c:v>10.59089369069835</c:v>
                </c:pt>
                <c:pt idx="3274">
                  <c:v>10.59073666785933</c:v>
                </c:pt>
                <c:pt idx="3275">
                  <c:v>10.59057959942352</c:v>
                </c:pt>
                <c:pt idx="3276">
                  <c:v>10.59042253332255</c:v>
                </c:pt>
                <c:pt idx="3277">
                  <c:v>10.59026546955642</c:v>
                </c:pt>
                <c:pt idx="3278">
                  <c:v>10.59010840812514</c:v>
                </c:pt>
                <c:pt idx="3279">
                  <c:v>10.58995139695605</c:v>
                </c:pt>
                <c:pt idx="3280">
                  <c:v>10.58979434019374</c:v>
                </c:pt>
                <c:pt idx="3281">
                  <c:v>10.58963728576627</c:v>
                </c:pt>
                <c:pt idx="3282">
                  <c:v>10.58948023367364</c:v>
                </c:pt>
                <c:pt idx="3283">
                  <c:v>10.58932318391585</c:v>
                </c:pt>
                <c:pt idx="3284">
                  <c:v>10.5891661844167</c:v>
                </c:pt>
                <c:pt idx="3285">
                  <c:v>10.58900913932788</c:v>
                </c:pt>
                <c:pt idx="3286">
                  <c:v>10.58885209657391</c:v>
                </c:pt>
                <c:pt idx="3287">
                  <c:v>10.58869505615478</c:v>
                </c:pt>
                <c:pt idx="3288">
                  <c:v>10.5885380180705</c:v>
                </c:pt>
                <c:pt idx="3289">
                  <c:v>10.58838103024127</c:v>
                </c:pt>
                <c:pt idx="3290">
                  <c:v>10.58822399682595</c:v>
                </c:pt>
                <c:pt idx="3291">
                  <c:v>10.58806696574547</c:v>
                </c:pt>
                <c:pt idx="3292">
                  <c:v>10.58790993671474</c:v>
                </c:pt>
                <c:pt idx="3293">
                  <c:v>10.5877529097203</c:v>
                </c:pt>
                <c:pt idx="3294">
                  <c:v>10.58759593296992</c:v>
                </c:pt>
                <c:pt idx="3295">
                  <c:v>10.5874389106292</c:v>
                </c:pt>
                <c:pt idx="3296">
                  <c:v>10.5872818906157</c:v>
                </c:pt>
                <c:pt idx="3297">
                  <c:v>10.58712487292936</c:v>
                </c:pt>
                <c:pt idx="3298">
                  <c:v>10.5869678575702</c:v>
                </c:pt>
                <c:pt idx="3299">
                  <c:v>10.58681089245151</c:v>
                </c:pt>
                <c:pt idx="3300">
                  <c:v>10.58665388174595</c:v>
                </c:pt>
                <c:pt idx="3301">
                  <c:v>10.58649687336753</c:v>
                </c:pt>
                <c:pt idx="3302">
                  <c:v>10.58633986731623</c:v>
                </c:pt>
                <c:pt idx="3303">
                  <c:v>10.58618286359203</c:v>
                </c:pt>
                <c:pt idx="3304">
                  <c:v>10.58602591010467</c:v>
                </c:pt>
                <c:pt idx="3305">
                  <c:v>10.58586891103394</c:v>
                </c:pt>
                <c:pt idx="3306">
                  <c:v>10.58571191429027</c:v>
                </c:pt>
                <c:pt idx="3307">
                  <c:v>10.58555491987365</c:v>
                </c:pt>
                <c:pt idx="3308">
                  <c:v>10.58539792778408</c:v>
                </c:pt>
                <c:pt idx="3309">
                  <c:v>10.58524098592772</c:v>
                </c:pt>
                <c:pt idx="3310">
                  <c:v>10.58508399849146</c:v>
                </c:pt>
                <c:pt idx="3311">
                  <c:v>10.58492701338221</c:v>
                </c:pt>
                <c:pt idx="3312">
                  <c:v>10.58477003059994</c:v>
                </c:pt>
                <c:pt idx="3313">
                  <c:v>10.58461305014464</c:v>
                </c:pt>
                <c:pt idx="3314">
                  <c:v>10.58445611991894</c:v>
                </c:pt>
                <c:pt idx="3315">
                  <c:v>10.58429914411682</c:v>
                </c:pt>
                <c:pt idx="3316">
                  <c:v>10.58414217064164</c:v>
                </c:pt>
                <c:pt idx="3317">
                  <c:v>10.58398519949337</c:v>
                </c:pt>
                <c:pt idx="3318">
                  <c:v>10.58382823067201</c:v>
                </c:pt>
                <c:pt idx="3319">
                  <c:v>10.58367131207663</c:v>
                </c:pt>
                <c:pt idx="3320">
                  <c:v>10.58351434790832</c:v>
                </c:pt>
                <c:pt idx="3321">
                  <c:v>10.58335738606687</c:v>
                </c:pt>
                <c:pt idx="3322">
                  <c:v>10.58320042655227</c:v>
                </c:pt>
                <c:pt idx="3323">
                  <c:v>10.5830434693645</c:v>
                </c:pt>
                <c:pt idx="3324">
                  <c:v>10.5828865623991</c:v>
                </c:pt>
                <c:pt idx="3325">
                  <c:v>10.58272960986425</c:v>
                </c:pt>
                <c:pt idx="3326">
                  <c:v>10.5825726596562</c:v>
                </c:pt>
                <c:pt idx="3327">
                  <c:v>10.58241571177492</c:v>
                </c:pt>
                <c:pt idx="3328">
                  <c:v>10.58225876622041</c:v>
                </c:pt>
                <c:pt idx="3329">
                  <c:v>10.58210187088464</c:v>
                </c:pt>
                <c:pt idx="3330">
                  <c:v>10.58194492998291</c:v>
                </c:pt>
                <c:pt idx="3331">
                  <c:v>10.58178799140791</c:v>
                </c:pt>
                <c:pt idx="3332">
                  <c:v>10.58163105515962</c:v>
                </c:pt>
                <c:pt idx="3333">
                  <c:v>10.58147412123802</c:v>
                </c:pt>
                <c:pt idx="3334">
                  <c:v>10.58131723753156</c:v>
                </c:pt>
                <c:pt idx="3335">
                  <c:v>10.58116030826261</c:v>
                </c:pt>
                <c:pt idx="3336">
                  <c:v>10.58100338132032</c:v>
                </c:pt>
                <c:pt idx="3337">
                  <c:v>10.58084645670467</c:v>
                </c:pt>
                <c:pt idx="3338">
                  <c:v>10.58068953441566</c:v>
                </c:pt>
                <c:pt idx="3339">
                  <c:v>10.58053266233815</c:v>
                </c:pt>
                <c:pt idx="3340">
                  <c:v>10.58037574470164</c:v>
                </c:pt>
                <c:pt idx="3341">
                  <c:v>10.58021882939173</c:v>
                </c:pt>
                <c:pt idx="3342">
                  <c:v>10.58006191640838</c:v>
                </c:pt>
                <c:pt idx="3343">
                  <c:v>10.5799050057516</c:v>
                </c:pt>
                <c:pt idx="3344">
                  <c:v>10.57974814530271</c:v>
                </c:pt>
                <c:pt idx="3345">
                  <c:v>10.57959123929831</c:v>
                </c:pt>
                <c:pt idx="3346">
                  <c:v>10.57943433562042</c:v>
                </c:pt>
                <c:pt idx="3347">
                  <c:v>10.57927743426904</c:v>
                </c:pt>
                <c:pt idx="3348">
                  <c:v>10.57912053524416</c:v>
                </c:pt>
                <c:pt idx="3349">
                  <c:v>10.57896368642355</c:v>
                </c:pt>
                <c:pt idx="3350">
                  <c:v>10.57880679205091</c:v>
                </c:pt>
                <c:pt idx="3351">
                  <c:v>10.57864990000471</c:v>
                </c:pt>
                <c:pt idx="3352">
                  <c:v>10.57849301028496</c:v>
                </c:pt>
                <c:pt idx="3353">
                  <c:v>10.57833612289163</c:v>
                </c:pt>
                <c:pt idx="3354">
                  <c:v>10.57817928569896</c:v>
                </c:pt>
                <c:pt idx="3355">
                  <c:v>10.57802240295773</c:v>
                </c:pt>
                <c:pt idx="3356">
                  <c:v>10.57786552254289</c:v>
                </c:pt>
                <c:pt idx="3357">
                  <c:v>10.57770864445442</c:v>
                </c:pt>
                <c:pt idx="3358">
                  <c:v>10.57755176869231</c:v>
                </c:pt>
                <c:pt idx="3359">
                  <c:v>10.57739494312724</c:v>
                </c:pt>
                <c:pt idx="3360">
                  <c:v>10.5772380720171</c:v>
                </c:pt>
                <c:pt idx="3361">
                  <c:v>10.57708120323326</c:v>
                </c:pt>
                <c:pt idx="3362">
                  <c:v>10.57692433677574</c:v>
                </c:pt>
                <c:pt idx="3363">
                  <c:v>10.5767674726445</c:v>
                </c:pt>
                <c:pt idx="3364">
                  <c:v>10.5766106587067</c:v>
                </c:pt>
                <c:pt idx="3365">
                  <c:v>10.57645379922728</c:v>
                </c:pt>
                <c:pt idx="3366">
                  <c:v>10.57629694207413</c:v>
                </c:pt>
                <c:pt idx="3367">
                  <c:v>10.57614008724721</c:v>
                </c:pt>
                <c:pt idx="3368">
                  <c:v>10.57598323474651</c:v>
                </c:pt>
                <c:pt idx="3369">
                  <c:v>10.57582643243561</c:v>
                </c:pt>
                <c:pt idx="3370">
                  <c:v>10.57566958458661</c:v>
                </c:pt>
                <c:pt idx="3371">
                  <c:v>10.57551273906378</c:v>
                </c:pt>
                <c:pt idx="3372">
                  <c:v>10.57535589586712</c:v>
                </c:pt>
                <c:pt idx="3373">
                  <c:v>10.57519905499662</c:v>
                </c:pt>
                <c:pt idx="3374">
                  <c:v>10.57504226431231</c:v>
                </c:pt>
                <c:pt idx="3375">
                  <c:v>10.57488542809336</c:v>
                </c:pt>
                <c:pt idx="3376">
                  <c:v>10.57472859420053</c:v>
                </c:pt>
                <c:pt idx="3377">
                  <c:v>10.57457176263379</c:v>
                </c:pt>
                <c:pt idx="3378">
                  <c:v>10.57441493339314</c:v>
                </c:pt>
                <c:pt idx="3379">
                  <c:v>10.57425815433507</c:v>
                </c:pt>
                <c:pt idx="3380">
                  <c:v>10.57410132974584</c:v>
                </c:pt>
                <c:pt idx="3381">
                  <c:v>10.57394450748266</c:v>
                </c:pt>
                <c:pt idx="3382">
                  <c:v>10.57378768754551</c:v>
                </c:pt>
                <c:pt idx="3383">
                  <c:v>10.57363086993438</c:v>
                </c:pt>
                <c:pt idx="3384">
                  <c:v>10.5734741025022</c:v>
                </c:pt>
                <c:pt idx="3385">
                  <c:v>10.57331728954235</c:v>
                </c:pt>
                <c:pt idx="3386">
                  <c:v>10.57316047890848</c:v>
                </c:pt>
                <c:pt idx="3387">
                  <c:v>10.57300367060058</c:v>
                </c:pt>
                <c:pt idx="3388">
                  <c:v>10.57284686461862</c:v>
                </c:pt>
                <c:pt idx="3389">
                  <c:v>10.572690108812</c:v>
                </c:pt>
                <c:pt idx="3390">
                  <c:v>10.5725333074812</c:v>
                </c:pt>
                <c:pt idx="3391">
                  <c:v>10.5723765084763</c:v>
                </c:pt>
                <c:pt idx="3392">
                  <c:v>10.5722197117973</c:v>
                </c:pt>
                <c:pt idx="3393">
                  <c:v>10.57206291744417</c:v>
                </c:pt>
                <c:pt idx="3394">
                  <c:v>10.57190617326277</c:v>
                </c:pt>
                <c:pt idx="3395">
                  <c:v>10.57174938356066</c:v>
                </c:pt>
                <c:pt idx="3396">
                  <c:v>10.5715925961844</c:v>
                </c:pt>
                <c:pt idx="3397">
                  <c:v>10.57143581113395</c:v>
                </c:pt>
                <c:pt idx="3398">
                  <c:v>10.57127902840933</c:v>
                </c:pt>
                <c:pt idx="3399">
                  <c:v>10.57112229585281</c:v>
                </c:pt>
                <c:pt idx="3400">
                  <c:v>10.57096551777906</c:v>
                </c:pt>
                <c:pt idx="3401">
                  <c:v>10.57080874203108</c:v>
                </c:pt>
                <c:pt idx="3402">
                  <c:v>10.57065196860886</c:v>
                </c:pt>
                <c:pt idx="3403">
                  <c:v>10.5704951975124</c:v>
                </c:pt>
                <c:pt idx="3404">
                  <c:v>10.57033847658041</c:v>
                </c:pt>
                <c:pt idx="3405">
                  <c:v>10.57018171013468</c:v>
                </c:pt>
                <c:pt idx="3406">
                  <c:v>10.57002494601466</c:v>
                </c:pt>
                <c:pt idx="3407">
                  <c:v>10.56986818422032</c:v>
                </c:pt>
                <c:pt idx="3408">
                  <c:v>10.56971142475166</c:v>
                </c:pt>
                <c:pt idx="3409">
                  <c:v>10.56955471544388</c:v>
                </c:pt>
                <c:pt idx="3410">
                  <c:v>10.56939796062583</c:v>
                </c:pt>
                <c:pt idx="3411">
                  <c:v>10.56924120813342</c:v>
                </c:pt>
                <c:pt idx="3412">
                  <c:v>10.56908445796662</c:v>
                </c:pt>
                <c:pt idx="3413">
                  <c:v>10.56892771012545</c:v>
                </c:pt>
                <c:pt idx="3414">
                  <c:v>10.56877101244152</c:v>
                </c:pt>
                <c:pt idx="3415">
                  <c:v>10.56861426925081</c:v>
                </c:pt>
                <c:pt idx="3416">
                  <c:v>10.56845752838566</c:v>
                </c:pt>
                <c:pt idx="3417">
                  <c:v>10.56830078984608</c:v>
                </c:pt>
                <c:pt idx="3418">
                  <c:v>10.56814405363203</c:v>
                </c:pt>
                <c:pt idx="3419">
                  <c:v>10.56798736757163</c:v>
                </c:pt>
                <c:pt idx="3420">
                  <c:v>10.56783063600791</c:v>
                </c:pt>
                <c:pt idx="3421">
                  <c:v>10.5676739067697</c:v>
                </c:pt>
                <c:pt idx="3422">
                  <c:v>10.56751717985697</c:v>
                </c:pt>
                <c:pt idx="3423">
                  <c:v>10.56736045526972</c:v>
                </c:pt>
                <c:pt idx="3424">
                  <c:v>10.56720378083249</c:v>
                </c:pt>
                <c:pt idx="3425">
                  <c:v>10.56704706089544</c:v>
                </c:pt>
                <c:pt idx="3426">
                  <c:v>10.56689034328382</c:v>
                </c:pt>
                <c:pt idx="3427">
                  <c:v>10.56673362799761</c:v>
                </c:pt>
                <c:pt idx="3428">
                  <c:v>10.56657691503682</c:v>
                </c:pt>
                <c:pt idx="3429">
                  <c:v>10.56642025222243</c:v>
                </c:pt>
                <c:pt idx="3430">
                  <c:v>10.5662635439117</c:v>
                </c:pt>
                <c:pt idx="3431">
                  <c:v>10.56610683792632</c:v>
                </c:pt>
                <c:pt idx="3432">
                  <c:v>10.5659501342663</c:v>
                </c:pt>
                <c:pt idx="3433">
                  <c:v>10.56579343293162</c:v>
                </c:pt>
                <c:pt idx="3434">
                  <c:v>10.56563678173973</c:v>
                </c:pt>
                <c:pt idx="3435">
                  <c:v>10.56548008505497</c:v>
                </c:pt>
                <c:pt idx="3436">
                  <c:v>10.56532339069551</c:v>
                </c:pt>
                <c:pt idx="3437">
                  <c:v>10.56516669866133</c:v>
                </c:pt>
                <c:pt idx="3438">
                  <c:v>10.56501000895242</c:v>
                </c:pt>
                <c:pt idx="3439">
                  <c:v>10.5648533693827</c:v>
                </c:pt>
                <c:pt idx="3440">
                  <c:v>10.56469668432357</c:v>
                </c:pt>
                <c:pt idx="3441">
                  <c:v>10.56454000158968</c:v>
                </c:pt>
                <c:pt idx="3442">
                  <c:v>10.56438332118101</c:v>
                </c:pt>
                <c:pt idx="3443">
                  <c:v>10.56422664309753</c:v>
                </c:pt>
                <c:pt idx="3444">
                  <c:v>10.56407001514962</c:v>
                </c:pt>
                <c:pt idx="3445">
                  <c:v>10.5639133417158</c:v>
                </c:pt>
                <c:pt idx="3446">
                  <c:v>10.56375667060714</c:v>
                </c:pt>
                <c:pt idx="3447">
                  <c:v>10.56360000182363</c:v>
                </c:pt>
                <c:pt idx="3448">
                  <c:v>10.56344333536525</c:v>
                </c:pt>
                <c:pt idx="3449">
                  <c:v>10.56328671903881</c:v>
                </c:pt>
                <c:pt idx="3450">
                  <c:v>10.56313005722995</c:v>
                </c:pt>
                <c:pt idx="3451">
                  <c:v>10.56297339774618</c:v>
                </c:pt>
                <c:pt idx="3452">
                  <c:v>10.5628167405875</c:v>
                </c:pt>
                <c:pt idx="3453">
                  <c:v>10.56266008575386</c:v>
                </c:pt>
                <c:pt idx="3454">
                  <c:v>10.56250348104857</c:v>
                </c:pt>
                <c:pt idx="3455">
                  <c:v>10.56234683086432</c:v>
                </c:pt>
                <c:pt idx="3456">
                  <c:v>10.5621901830051</c:v>
                </c:pt>
                <c:pt idx="3457">
                  <c:v>10.5620335374709</c:v>
                </c:pt>
                <c:pt idx="3458">
                  <c:v>10.56187689426168</c:v>
                </c:pt>
                <c:pt idx="3459">
                  <c:v>10.56172030117718</c:v>
                </c:pt>
                <c:pt idx="3460">
                  <c:v>10.56156366261722</c:v>
                </c:pt>
                <c:pt idx="3461">
                  <c:v>10.56140702638221</c:v>
                </c:pt>
                <c:pt idx="3462">
                  <c:v>10.56125039247214</c:v>
                </c:pt>
                <c:pt idx="3463">
                  <c:v>10.561093760887</c:v>
                </c:pt>
                <c:pt idx="3464">
                  <c:v>10.56093717942296</c:v>
                </c:pt>
                <c:pt idx="3465">
                  <c:v>10.56078055248693</c:v>
                </c:pt>
                <c:pt idx="3466">
                  <c:v>10.5606239278758</c:v>
                </c:pt>
                <c:pt idx="3467">
                  <c:v>10.56046730558953</c:v>
                </c:pt>
                <c:pt idx="3468">
                  <c:v>10.56031068562812</c:v>
                </c:pt>
                <c:pt idx="3469">
                  <c:v>10.5601541157842</c:v>
                </c:pt>
                <c:pt idx="3470">
                  <c:v>10.55999750047177</c:v>
                </c:pt>
                <c:pt idx="3471">
                  <c:v>10.55984088748416</c:v>
                </c:pt>
                <c:pt idx="3472">
                  <c:v>10.55968427682136</c:v>
                </c:pt>
                <c:pt idx="3473">
                  <c:v>10.55952766848335</c:v>
                </c:pt>
                <c:pt idx="3474">
                  <c:v>10.5593711102592</c:v>
                </c:pt>
                <c:pt idx="3475">
                  <c:v>10.55921450657003</c:v>
                </c:pt>
                <c:pt idx="3476">
                  <c:v>10.55905790520561</c:v>
                </c:pt>
                <c:pt idx="3477">
                  <c:v>10.55890130616593</c:v>
                </c:pt>
                <c:pt idx="3478">
                  <c:v>10.55874470945097</c:v>
                </c:pt>
                <c:pt idx="3479">
                  <c:v>10.55858816284627</c:v>
                </c:pt>
                <c:pt idx="3480">
                  <c:v>10.55843157078001</c:v>
                </c:pt>
                <c:pt idx="3481">
                  <c:v>10.55827498103844</c:v>
                </c:pt>
                <c:pt idx="3482">
                  <c:v>10.55811839362154</c:v>
                </c:pt>
                <c:pt idx="3483">
                  <c:v>10.5579618085293</c:v>
                </c:pt>
                <c:pt idx="3484">
                  <c:v>10.5578052735437</c:v>
                </c:pt>
                <c:pt idx="3485">
                  <c:v>10.55764869310001</c:v>
                </c:pt>
                <c:pt idx="3486">
                  <c:v>10.55749211498095</c:v>
                </c:pt>
                <c:pt idx="3487">
                  <c:v>10.5573355391865</c:v>
                </c:pt>
                <c:pt idx="3488">
                  <c:v>10.55717896571662</c:v>
                </c:pt>
                <c:pt idx="3489">
                  <c:v>10.55702244234977</c:v>
                </c:pt>
                <c:pt idx="3490">
                  <c:v>10.55686587352833</c:v>
                </c:pt>
                <c:pt idx="3491">
                  <c:v>10.55670930703144</c:v>
                </c:pt>
                <c:pt idx="3492">
                  <c:v>10.55655274285908</c:v>
                </c:pt>
                <c:pt idx="3493">
                  <c:v>10.55639618101124</c:v>
                </c:pt>
                <c:pt idx="3494">
                  <c:v>10.55623966926281</c:v>
                </c:pt>
                <c:pt idx="3495">
                  <c:v>10.55608311206327</c:v>
                </c:pt>
                <c:pt idx="3496">
                  <c:v>10.5559265571882</c:v>
                </c:pt>
                <c:pt idx="3497">
                  <c:v>10.5557700046376</c:v>
                </c:pt>
                <c:pt idx="3498">
                  <c:v>10.55561345441146</c:v>
                </c:pt>
                <c:pt idx="3499">
                  <c:v>10.55545695428111</c:v>
                </c:pt>
                <c:pt idx="3500">
                  <c:v>10.55530040870313</c:v>
                </c:pt>
                <c:pt idx="3501">
                  <c:v>10.55514386544955</c:v>
                </c:pt>
                <c:pt idx="3502">
                  <c:v>10.55498732452037</c:v>
                </c:pt>
                <c:pt idx="3503">
                  <c:v>10.55483078591558</c:v>
                </c:pt>
                <c:pt idx="3504">
                  <c:v>10.55467429740297</c:v>
                </c:pt>
                <c:pt idx="3505">
                  <c:v>10.5545177634462</c:v>
                </c:pt>
                <c:pt idx="3506">
                  <c:v>10.55436123181377</c:v>
                </c:pt>
                <c:pt idx="3507">
                  <c:v>10.55420470250568</c:v>
                </c:pt>
                <c:pt idx="3508">
                  <c:v>10.5540481755219</c:v>
                </c:pt>
                <c:pt idx="3509">
                  <c:v>10.5538916986267</c:v>
                </c:pt>
                <c:pt idx="3510">
                  <c:v>10.5537351762908</c:v>
                </c:pt>
                <c:pt idx="3511">
                  <c:v>10.55357865627917</c:v>
                </c:pt>
                <c:pt idx="3512">
                  <c:v>10.55342213859182</c:v>
                </c:pt>
                <c:pt idx="3513">
                  <c:v>10.55326562322871</c:v>
                </c:pt>
                <c:pt idx="3514">
                  <c:v>10.55310915795056</c:v>
                </c:pt>
                <c:pt idx="3515">
                  <c:v>10.5529526472352</c:v>
                </c:pt>
                <c:pt idx="3516">
                  <c:v>10.55279613884405</c:v>
                </c:pt>
                <c:pt idx="3517">
                  <c:v>10.5526396327771</c:v>
                </c:pt>
                <c:pt idx="3518">
                  <c:v>10.55248312903433</c:v>
                </c:pt>
                <c:pt idx="3519">
                  <c:v>10.5523266753729</c:v>
                </c:pt>
                <c:pt idx="3520">
                  <c:v>10.55217017627773</c:v>
                </c:pt>
                <c:pt idx="3521">
                  <c:v>10.55201367950671</c:v>
                </c:pt>
                <c:pt idx="3522">
                  <c:v>10.55185718505981</c:v>
                </c:pt>
                <c:pt idx="3523">
                  <c:v>10.55170069293703</c:v>
                </c:pt>
                <c:pt idx="3524">
                  <c:v>10.55154425089198</c:v>
                </c:pt>
                <c:pt idx="3525">
                  <c:v>10.55138776341667</c:v>
                </c:pt>
                <c:pt idx="3526">
                  <c:v>10.55123127826544</c:v>
                </c:pt>
                <c:pt idx="3527">
                  <c:v>10.55107479543827</c:v>
                </c:pt>
                <c:pt idx="3528">
                  <c:v>10.55091831493514</c:v>
                </c:pt>
                <c:pt idx="3529">
                  <c:v>10.55076188450612</c:v>
                </c:pt>
                <c:pt idx="3530">
                  <c:v>10.55060540865033</c:v>
                </c:pt>
                <c:pt idx="3531">
                  <c:v>10.55044893511855</c:v>
                </c:pt>
                <c:pt idx="3532">
                  <c:v>10.55029246391076</c:v>
                </c:pt>
                <c:pt idx="3533">
                  <c:v>10.55013599502694</c:v>
                </c:pt>
                <c:pt idx="3534">
                  <c:v>10.54997957621362</c:v>
                </c:pt>
                <c:pt idx="3535">
                  <c:v>10.54982311197701</c:v>
                </c:pt>
                <c:pt idx="3536">
                  <c:v>10.54966665006433</c:v>
                </c:pt>
                <c:pt idx="3537">
                  <c:v>10.54951019047558</c:v>
                </c:pt>
                <c:pt idx="3538">
                  <c:v>10.54935373321073</c:v>
                </c:pt>
                <c:pt idx="3539">
                  <c:v>10.54919732601278</c:v>
                </c:pt>
                <c:pt idx="3540">
                  <c:v>10.549040873395</c:v>
                </c:pt>
                <c:pt idx="3541">
                  <c:v>10.54888442310109</c:v>
                </c:pt>
                <c:pt idx="3542">
                  <c:v>10.54872797513104</c:v>
                </c:pt>
                <c:pt idx="3543">
                  <c:v>10.54857152948482</c:v>
                </c:pt>
                <c:pt idx="3544">
                  <c:v>10.54841513390188</c:v>
                </c:pt>
                <c:pt idx="3545">
                  <c:v>10.5482586929026</c:v>
                </c:pt>
                <c:pt idx="3546">
                  <c:v>10.54810225422712</c:v>
                </c:pt>
                <c:pt idx="3547">
                  <c:v>10.54794581787543</c:v>
                </c:pt>
                <c:pt idx="3548">
                  <c:v>10.54778938384751</c:v>
                </c:pt>
                <c:pt idx="3549">
                  <c:v>10.54763299987925</c:v>
                </c:pt>
                <c:pt idx="3550">
                  <c:v>10.54747657049812</c:v>
                </c:pt>
                <c:pt idx="3551">
                  <c:v>10.54732014344073</c:v>
                </c:pt>
                <c:pt idx="3552">
                  <c:v>10.54716371870705</c:v>
                </c:pt>
                <c:pt idx="3553">
                  <c:v>10.5470072962971</c:v>
                </c:pt>
                <c:pt idx="3554">
                  <c:v>10.54685092394316</c:v>
                </c:pt>
                <c:pt idx="3555">
                  <c:v>10.54669450617985</c:v>
                </c:pt>
                <c:pt idx="3556">
                  <c:v>10.54653809074021</c:v>
                </c:pt>
                <c:pt idx="3557">
                  <c:v>10.54638167762421</c:v>
                </c:pt>
                <c:pt idx="3558">
                  <c:v>10.54622526683186</c:v>
                </c:pt>
                <c:pt idx="3559">
                  <c:v>10.54606890609193</c:v>
                </c:pt>
                <c:pt idx="3560">
                  <c:v>10.5459124999461</c:v>
                </c:pt>
                <c:pt idx="3561">
                  <c:v>10.54575609612386</c:v>
                </c:pt>
                <c:pt idx="3562">
                  <c:v>10.54559969462521</c:v>
                </c:pt>
                <c:pt idx="3563">
                  <c:v>10.54544329545012</c:v>
                </c:pt>
                <c:pt idx="3564">
                  <c:v>10.54528694632386</c:v>
                </c:pt>
                <c:pt idx="3565">
                  <c:v>10.54513055179516</c:v>
                </c:pt>
                <c:pt idx="3566">
                  <c:v>10.54497415959</c:v>
                </c:pt>
                <c:pt idx="3567">
                  <c:v>10.54481776970833</c:v>
                </c:pt>
                <c:pt idx="3568">
                  <c:v>10.54466138215018</c:v>
                </c:pt>
                <c:pt idx="3569">
                  <c:v>10.54450504463723</c:v>
                </c:pt>
                <c:pt idx="3570">
                  <c:v>10.54434866172533</c:v>
                </c:pt>
                <c:pt idx="3571">
                  <c:v>10.54419228113689</c:v>
                </c:pt>
                <c:pt idx="3572">
                  <c:v>10.54403590287189</c:v>
                </c:pt>
                <c:pt idx="3573">
                  <c:v>10.54387952693033</c:v>
                </c:pt>
                <c:pt idx="3574">
                  <c:v>10.54372320103036</c:v>
                </c:pt>
                <c:pt idx="3575">
                  <c:v>10.54356682973491</c:v>
                </c:pt>
                <c:pt idx="3576">
                  <c:v>10.54341046076286</c:v>
                </c:pt>
                <c:pt idx="3577">
                  <c:v>10.54325409411418</c:v>
                </c:pt>
                <c:pt idx="3578">
                  <c:v>10.54309772978887</c:v>
                </c:pt>
                <c:pt idx="3579">
                  <c:v>10.54294141550153</c:v>
                </c:pt>
                <c:pt idx="3580">
                  <c:v>10.5427850558222</c:v>
                </c:pt>
                <c:pt idx="3581">
                  <c:v>10.5426286984662</c:v>
                </c:pt>
                <c:pt idx="3582">
                  <c:v>10.5424723434335</c:v>
                </c:pt>
                <c:pt idx="3583">
                  <c:v>10.5423159907241</c:v>
                </c:pt>
                <c:pt idx="3584">
                  <c:v>10.54215968804906</c:v>
                </c:pt>
                <c:pt idx="3585">
                  <c:v>10.54200333998551</c:v>
                </c:pt>
                <c:pt idx="3586">
                  <c:v>10.54184699424521</c:v>
                </c:pt>
                <c:pt idx="3587">
                  <c:v>10.54169065082815</c:v>
                </c:pt>
                <c:pt idx="3588">
                  <c:v>10.54153430973432</c:v>
                </c:pt>
                <c:pt idx="3589">
                  <c:v>10.54137801867124</c:v>
                </c:pt>
                <c:pt idx="3590">
                  <c:v>10.54122168222312</c:v>
                </c:pt>
                <c:pt idx="3591">
                  <c:v>10.54106534809819</c:v>
                </c:pt>
                <c:pt idx="3592">
                  <c:v>10.54090901629643</c:v>
                </c:pt>
                <c:pt idx="3593">
                  <c:v>10.54075268681783</c:v>
                </c:pt>
                <c:pt idx="3594">
                  <c:v>10.54059640736637</c:v>
                </c:pt>
                <c:pt idx="3595">
                  <c:v>10.54044008253335</c:v>
                </c:pt>
                <c:pt idx="3596">
                  <c:v>10.54028376002344</c:v>
                </c:pt>
                <c:pt idx="3597">
                  <c:v>10.54012743983664</c:v>
                </c:pt>
                <c:pt idx="3598">
                  <c:v>10.53997112197293</c:v>
                </c:pt>
                <c:pt idx="3599">
                  <c:v>10.53981485413275</c:v>
                </c:pt>
                <c:pt idx="3600">
                  <c:v>10.53965854091448</c:v>
                </c:pt>
                <c:pt idx="3601">
                  <c:v>10.53950223001926</c:v>
                </c:pt>
                <c:pt idx="3602">
                  <c:v>10.53934592144708</c:v>
                </c:pt>
                <c:pt idx="3603">
                  <c:v>10.53918961519792</c:v>
                </c:pt>
                <c:pt idx="3604">
                  <c:v>10.53903335896868</c:v>
                </c:pt>
                <c:pt idx="3605">
                  <c:v>10.53887705736482</c:v>
                </c:pt>
                <c:pt idx="3606">
                  <c:v>10.53872075808395</c:v>
                </c:pt>
                <c:pt idx="3607">
                  <c:v>10.53856446112605</c:v>
                </c:pt>
                <c:pt idx="3608">
                  <c:v>10.5384081664911</c:v>
                </c:pt>
                <c:pt idx="3609">
                  <c:v>10.53825192187246</c:v>
                </c:pt>
                <c:pt idx="3610">
                  <c:v>10.53809563188267</c:v>
                </c:pt>
                <c:pt idx="3611">
                  <c:v>10.53793934421581</c:v>
                </c:pt>
                <c:pt idx="3612">
                  <c:v>10.53778305887184</c:v>
                </c:pt>
                <c:pt idx="3613">
                  <c:v>10.53762677585077</c:v>
                </c:pt>
                <c:pt idx="3614">
                  <c:v>10.53747054284238</c:v>
                </c:pt>
                <c:pt idx="3615">
                  <c:v>10.53731426416657</c:v>
                </c:pt>
                <c:pt idx="3616">
                  <c:v>10.53715798761215</c:v>
                </c:pt>
                <c:pt idx="3617">
                  <c:v>10.53700171337594</c:v>
                </c:pt>
                <c:pt idx="3618">
                  <c:v>10.5368454414579</c:v>
                </c:pt>
                <c:pt idx="3619">
                  <c:v>10.53668921954444</c:v>
                </c:pt>
                <c:pt idx="3620">
                  <c:v>10.53653295226195</c:v>
                </c:pt>
                <c:pt idx="3621">
                  <c:v>10.53637668729755</c:v>
                </c:pt>
                <c:pt idx="3622">
                  <c:v>10.53622042465122</c:v>
                </c:pt>
                <c:pt idx="3623">
                  <c:v>10.53606416432292</c:v>
                </c:pt>
                <c:pt idx="3624">
                  <c:v>10.53590795399553</c:v>
                </c:pt>
                <c:pt idx="3625">
                  <c:v>10.5357516983025</c:v>
                </c:pt>
                <c:pt idx="3626">
                  <c:v>10.53559544492743</c:v>
                </c:pt>
                <c:pt idx="3627">
                  <c:v>10.5354391938703</c:v>
                </c:pt>
                <c:pt idx="3628">
                  <c:v>10.53528294513103</c:v>
                </c:pt>
                <c:pt idx="3629">
                  <c:v>10.53512674638901</c:v>
                </c:pt>
                <c:pt idx="3630">
                  <c:v>10.53497050228475</c:v>
                </c:pt>
                <c:pt idx="3631">
                  <c:v>10.53481426049831</c:v>
                </c:pt>
                <c:pt idx="3632">
                  <c:v>10.53465802102965</c:v>
                </c:pt>
                <c:pt idx="3633">
                  <c:v>10.53450178387874</c:v>
                </c:pt>
                <c:pt idx="3634">
                  <c:v>10.5343455967214</c:v>
                </c:pt>
                <c:pt idx="3635">
                  <c:v>10.5341893642052</c:v>
                </c:pt>
                <c:pt idx="3636">
                  <c:v>10.5340331340067</c:v>
                </c:pt>
                <c:pt idx="3637">
                  <c:v>10.53387690612582</c:v>
                </c:pt>
                <c:pt idx="3638">
                  <c:v>10.53372068056257</c:v>
                </c:pt>
                <c:pt idx="3639">
                  <c:v>10.5335645049892</c:v>
                </c:pt>
                <c:pt idx="3640">
                  <c:v>10.53340828406038</c:v>
                </c:pt>
                <c:pt idx="3641">
                  <c:v>10.5332520654491</c:v>
                </c:pt>
                <c:pt idx="3642">
                  <c:v>10.53309584915533</c:v>
                </c:pt>
                <c:pt idx="3643">
                  <c:v>10.53293963517903</c:v>
                </c:pt>
                <c:pt idx="3644">
                  <c:v>10.53278347118893</c:v>
                </c:pt>
                <c:pt idx="3645">
                  <c:v>10.5326272618468</c:v>
                </c:pt>
                <c:pt idx="3646">
                  <c:v>10.53247105482205</c:v>
                </c:pt>
                <c:pt idx="3647">
                  <c:v>10.53231485011467</c:v>
                </c:pt>
                <c:pt idx="3648">
                  <c:v>10.53215864772463</c:v>
                </c:pt>
                <c:pt idx="3649">
                  <c:v>10.53200249531712</c:v>
                </c:pt>
                <c:pt idx="3650">
                  <c:v>10.53184629756096</c:v>
                </c:pt>
                <c:pt idx="3651">
                  <c:v>10.53169010212205</c:v>
                </c:pt>
                <c:pt idx="3652">
                  <c:v>10.53153390900038</c:v>
                </c:pt>
                <c:pt idx="3653">
                  <c:v>10.5313777181959</c:v>
                </c:pt>
                <c:pt idx="3654">
                  <c:v>10.53122157737027</c:v>
                </c:pt>
                <c:pt idx="3655">
                  <c:v>10.53106539119939</c:v>
                </c:pt>
                <c:pt idx="3656">
                  <c:v>10.53090920734563</c:v>
                </c:pt>
                <c:pt idx="3657">
                  <c:v>10.53075302580896</c:v>
                </c:pt>
                <c:pt idx="3658">
                  <c:v>10.53059684658934</c:v>
                </c:pt>
                <c:pt idx="3659">
                  <c:v>10.5304407173449</c:v>
                </c:pt>
                <c:pt idx="3660">
                  <c:v>10.53028454275861</c:v>
                </c:pt>
                <c:pt idx="3661">
                  <c:v>10.5301283704893</c:v>
                </c:pt>
                <c:pt idx="3662">
                  <c:v>10.52997220053692</c:v>
                </c:pt>
                <c:pt idx="3663">
                  <c:v>10.52981603290147</c:v>
                </c:pt>
                <c:pt idx="3664">
                  <c:v>10.52965991523753</c:v>
                </c:pt>
                <c:pt idx="3665">
                  <c:v>10.52950375223512</c:v>
                </c:pt>
                <c:pt idx="3666">
                  <c:v>10.52934759154956</c:v>
                </c:pt>
                <c:pt idx="3667">
                  <c:v>10.5291914331808</c:v>
                </c:pt>
                <c:pt idx="3668">
                  <c:v>10.52903527712881</c:v>
                </c:pt>
                <c:pt idx="3669">
                  <c:v>10.52887917104466</c:v>
                </c:pt>
                <c:pt idx="3670">
                  <c:v>10.52872301962545</c:v>
                </c:pt>
                <c:pt idx="3671">
                  <c:v>10.52856687052293</c:v>
                </c:pt>
                <c:pt idx="3672">
                  <c:v>10.52841072373709</c:v>
                </c:pt>
                <c:pt idx="3673">
                  <c:v>10.52825457926788</c:v>
                </c:pt>
                <c:pt idx="3674">
                  <c:v>10.52809848476282</c:v>
                </c:pt>
                <c:pt idx="3675">
                  <c:v>10.52794234492611</c:v>
                </c:pt>
                <c:pt idx="3676">
                  <c:v>10.52778620740594</c:v>
                </c:pt>
                <c:pt idx="3677">
                  <c:v>10.52763007220231</c:v>
                </c:pt>
                <c:pt idx="3678">
                  <c:v>10.52747393931518</c:v>
                </c:pt>
                <c:pt idx="3679">
                  <c:v>10.52731785638853</c:v>
                </c:pt>
                <c:pt idx="3680">
                  <c:v>10.52716172813361</c:v>
                </c:pt>
                <c:pt idx="3681">
                  <c:v>10.5270056021951</c:v>
                </c:pt>
                <c:pt idx="3682">
                  <c:v>10.526849478573</c:v>
                </c:pt>
                <c:pt idx="3683">
                  <c:v>10.52669335726723</c:v>
                </c:pt>
                <c:pt idx="3684">
                  <c:v>10.5265372859183</c:v>
                </c:pt>
                <c:pt idx="3685">
                  <c:v>10.52638116924446</c:v>
                </c:pt>
                <c:pt idx="3686">
                  <c:v>10.52622505488692</c:v>
                </c:pt>
                <c:pt idx="3687">
                  <c:v>10.52606894284563</c:v>
                </c:pt>
                <c:pt idx="3688">
                  <c:v>10.52591283312055</c:v>
                </c:pt>
                <c:pt idx="3689">
                  <c:v>10.52575677334861</c:v>
                </c:pt>
                <c:pt idx="3690">
                  <c:v>10.5256006682552</c:v>
                </c:pt>
                <c:pt idx="3691">
                  <c:v>10.52544456547792</c:v>
                </c:pt>
                <c:pt idx="3692">
                  <c:v>10.52528846501675</c:v>
                </c:pt>
                <c:pt idx="3693">
                  <c:v>10.52513236687166</c:v>
                </c:pt>
                <c:pt idx="3694">
                  <c:v>10.52497631867603</c:v>
                </c:pt>
                <c:pt idx="3695">
                  <c:v>10.52482022516232</c:v>
                </c:pt>
                <c:pt idx="3696">
                  <c:v>10.5246641339646</c:v>
                </c:pt>
                <c:pt idx="3697">
                  <c:v>10.52450804508286</c:v>
                </c:pt>
                <c:pt idx="3698">
                  <c:v>10.52435195851706</c:v>
                </c:pt>
                <c:pt idx="3699">
                  <c:v>10.52419592189705</c:v>
                </c:pt>
                <c:pt idx="3700">
                  <c:v>10.52403983996234</c:v>
                </c:pt>
                <c:pt idx="3701">
                  <c:v>10.5238837603435</c:v>
                </c:pt>
                <c:pt idx="3702">
                  <c:v>10.52372768304049</c:v>
                </c:pt>
                <c:pt idx="3703">
                  <c:v>10.52357160805328</c:v>
                </c:pt>
                <c:pt idx="3704">
                  <c:v>10.52341558300818</c:v>
                </c:pt>
                <c:pt idx="3705">
                  <c:v>10.5232595126518</c:v>
                </c:pt>
                <c:pt idx="3706">
                  <c:v>10.52310344461112</c:v>
                </c:pt>
                <c:pt idx="3707">
                  <c:v>10.52294737888614</c:v>
                </c:pt>
                <c:pt idx="3708">
                  <c:v>10.52279131547682</c:v>
                </c:pt>
                <c:pt idx="3709">
                  <c:v>10.52263530200595</c:v>
                </c:pt>
                <c:pt idx="3710">
                  <c:v>10.52247924322717</c:v>
                </c:pt>
                <c:pt idx="3711">
                  <c:v>10.52232318676397</c:v>
                </c:pt>
                <c:pt idx="3712">
                  <c:v>10.52216713261633</c:v>
                </c:pt>
                <c:pt idx="3713">
                  <c:v>10.52201108078421</c:v>
                </c:pt>
                <c:pt idx="3714">
                  <c:v>10.52185507888686</c:v>
                </c:pt>
                <c:pt idx="3715">
                  <c:v>10.521699031685</c:v>
                </c:pt>
                <c:pt idx="3716">
                  <c:v>10.52154298679858</c:v>
                </c:pt>
                <c:pt idx="3717">
                  <c:v>10.52138694422757</c:v>
                </c:pt>
                <c:pt idx="3718">
                  <c:v>10.52123090397195</c:v>
                </c:pt>
                <c:pt idx="3719">
                  <c:v>10.52107491364743</c:v>
                </c:pt>
                <c:pt idx="3720">
                  <c:v>10.5209188780218</c:v>
                </c:pt>
                <c:pt idx="3721">
                  <c:v>10.52076284471146</c:v>
                </c:pt>
                <c:pt idx="3722">
                  <c:v>10.5206068137164</c:v>
                </c:pt>
                <c:pt idx="3723">
                  <c:v>10.52045078503657</c:v>
                </c:pt>
                <c:pt idx="3724">
                  <c:v>10.52029480628418</c:v>
                </c:pt>
                <c:pt idx="3725">
                  <c:v>10.52013878223407</c:v>
                </c:pt>
                <c:pt idx="3726">
                  <c:v>10.51998276049911</c:v>
                </c:pt>
                <c:pt idx="3727">
                  <c:v>10.5198267410793</c:v>
                </c:pt>
                <c:pt idx="3728">
                  <c:v>10.51967072397458</c:v>
                </c:pt>
                <c:pt idx="3729">
                  <c:v>10.51951475679363</c:v>
                </c:pt>
                <c:pt idx="3730">
                  <c:v>10.51935874431834</c:v>
                </c:pt>
                <c:pt idx="3731">
                  <c:v>10.51920273415807</c:v>
                </c:pt>
                <c:pt idx="3732">
                  <c:v>10.5190467263128</c:v>
                </c:pt>
                <c:pt idx="3733">
                  <c:v>10.5188907207825</c:v>
                </c:pt>
                <c:pt idx="3734">
                  <c:v>10.51873476517228</c:v>
                </c:pt>
                <c:pt idx="3735">
                  <c:v>10.51857876427112</c:v>
                </c:pt>
                <c:pt idx="3736">
                  <c:v>10.51842276568484</c:v>
                </c:pt>
                <c:pt idx="3737">
                  <c:v>10.51826676941342</c:v>
                </c:pt>
                <c:pt idx="3738">
                  <c:v>10.51811077545683</c:v>
                </c:pt>
                <c:pt idx="3739">
                  <c:v>10.51795483141665</c:v>
                </c:pt>
                <c:pt idx="3740">
                  <c:v>10.51779884208892</c:v>
                </c:pt>
                <c:pt idx="3741">
                  <c:v>10.51764285507594</c:v>
                </c:pt>
                <c:pt idx="3742">
                  <c:v>10.51748687037768</c:v>
                </c:pt>
                <c:pt idx="3743">
                  <c:v>10.5173308879941</c:v>
                </c:pt>
                <c:pt idx="3744">
                  <c:v>10.51717495552326</c:v>
                </c:pt>
                <c:pt idx="3745">
                  <c:v>10.51701897776827</c:v>
                </c:pt>
                <c:pt idx="3746">
                  <c:v>10.51686300232789</c:v>
                </c:pt>
                <c:pt idx="3747">
                  <c:v>10.51670702920208</c:v>
                </c:pt>
                <c:pt idx="3748">
                  <c:v>10.51655105839082</c:v>
                </c:pt>
                <c:pt idx="3749">
                  <c:v>10.51639513748863</c:v>
                </c:pt>
                <c:pt idx="3750">
                  <c:v>10.51623917130567</c:v>
                </c:pt>
                <c:pt idx="3751">
                  <c:v>10.5160832074372</c:v>
                </c:pt>
                <c:pt idx="3752">
                  <c:v>10.51592724588314</c:v>
                </c:pt>
                <c:pt idx="3753">
                  <c:v>10.5157712866435</c:v>
                </c:pt>
                <c:pt idx="3754">
                  <c:v>10.51561537730926</c:v>
                </c:pt>
                <c:pt idx="3755">
                  <c:v>10.51545942269765</c:v>
                </c:pt>
                <c:pt idx="3756">
                  <c:v>10.51530347040036</c:v>
                </c:pt>
                <c:pt idx="3757">
                  <c:v>10.51514752041738</c:v>
                </c:pt>
                <c:pt idx="3758">
                  <c:v>10.51499157274866</c:v>
                </c:pt>
                <c:pt idx="3759">
                  <c:v>10.51483567498168</c:v>
                </c:pt>
                <c:pt idx="3760">
                  <c:v>10.51467973194071</c:v>
                </c:pt>
                <c:pt idx="3761">
                  <c:v>10.51452379121393</c:v>
                </c:pt>
                <c:pt idx="3762">
                  <c:v>10.51436785280131</c:v>
                </c:pt>
                <c:pt idx="3763">
                  <c:v>10.51421191670282</c:v>
                </c:pt>
                <c:pt idx="3764">
                  <c:v>10.5140560305024</c:v>
                </c:pt>
                <c:pt idx="3765">
                  <c:v>10.51390009903137</c:v>
                </c:pt>
                <c:pt idx="3766">
                  <c:v>10.5137441698744</c:v>
                </c:pt>
                <c:pt idx="3767">
                  <c:v>10.51358824303145</c:v>
                </c:pt>
                <c:pt idx="3768">
                  <c:v>10.5134323185025</c:v>
                </c:pt>
                <c:pt idx="3769">
                  <c:v>10.51327644386792</c:v>
                </c:pt>
                <c:pt idx="3770">
                  <c:v>10.51312052396615</c:v>
                </c:pt>
                <c:pt idx="3771">
                  <c:v>10.5129646063783</c:v>
                </c:pt>
                <c:pt idx="3772">
                  <c:v>10.51280869110431</c:v>
                </c:pt>
                <c:pt idx="3773">
                  <c:v>10.51265277814418</c:v>
                </c:pt>
                <c:pt idx="3774">
                  <c:v>10.51249691507478</c:v>
                </c:pt>
                <c:pt idx="3775">
                  <c:v>10.51234100674156</c:v>
                </c:pt>
                <c:pt idx="3776">
                  <c:v>10.51218510072212</c:v>
                </c:pt>
                <c:pt idx="3777">
                  <c:v>10.51202919701641</c:v>
                </c:pt>
                <c:pt idx="3778">
                  <c:v>10.51187329562442</c:v>
                </c:pt>
                <c:pt idx="3779">
                  <c:v>10.51171744411948</c:v>
                </c:pt>
                <c:pt idx="3780">
                  <c:v>10.51156154735412</c:v>
                </c:pt>
                <c:pt idx="3781">
                  <c:v>10.5114056529024</c:v>
                </c:pt>
                <c:pt idx="3782">
                  <c:v>10.51124976076426</c:v>
                </c:pt>
                <c:pt idx="3783">
                  <c:v>10.51109387093971</c:v>
                </c:pt>
                <c:pt idx="3784">
                  <c:v>10.51093803099854</c:v>
                </c:pt>
                <c:pt idx="3785">
                  <c:v>10.51078214580034</c:v>
                </c:pt>
                <c:pt idx="3786">
                  <c:v>10.51062626291563</c:v>
                </c:pt>
                <c:pt idx="3787">
                  <c:v>10.51047038234438</c:v>
                </c:pt>
                <c:pt idx="3788">
                  <c:v>10.51031450408657</c:v>
                </c:pt>
                <c:pt idx="3789">
                  <c:v>10.51015867570847</c:v>
                </c:pt>
                <c:pt idx="3790">
                  <c:v>10.51000280207674</c:v>
                </c:pt>
                <c:pt idx="3791">
                  <c:v>10.50984693075835</c:v>
                </c:pt>
                <c:pt idx="3792">
                  <c:v>10.5096910617533</c:v>
                </c:pt>
                <c:pt idx="3793">
                  <c:v>10.50953519506152</c:v>
                </c:pt>
                <c:pt idx="3794">
                  <c:v>10.5093793782458</c:v>
                </c:pt>
                <c:pt idx="3795">
                  <c:v>10.50922351617983</c:v>
                </c:pt>
                <c:pt idx="3796">
                  <c:v>10.50906765642707</c:v>
                </c:pt>
                <c:pt idx="3797">
                  <c:v>10.50891179898749</c:v>
                </c:pt>
                <c:pt idx="3798">
                  <c:v>10.50875594386107</c:v>
                </c:pt>
                <c:pt idx="3799">
                  <c:v>10.50860013860702</c:v>
                </c:pt>
                <c:pt idx="3800">
                  <c:v>10.50844428810612</c:v>
                </c:pt>
                <c:pt idx="3801">
                  <c:v>10.5082884399183</c:v>
                </c:pt>
                <c:pt idx="3802">
                  <c:v>10.50813259404351</c:v>
                </c:pt>
                <c:pt idx="3803">
                  <c:v>10.50797675048174</c:v>
                </c:pt>
                <c:pt idx="3804">
                  <c:v>10.50782095678867</c:v>
                </c:pt>
                <c:pt idx="3805">
                  <c:v>10.50766511785214</c:v>
                </c:pt>
                <c:pt idx="3806">
                  <c:v>10.50750928122855</c:v>
                </c:pt>
                <c:pt idx="3807">
                  <c:v>10.50735344691785</c:v>
                </c:pt>
                <c:pt idx="3808">
                  <c:v>10.50719761492004</c:v>
                </c:pt>
                <c:pt idx="3809">
                  <c:v>10.50704183278726</c:v>
                </c:pt>
                <c:pt idx="3810">
                  <c:v>10.5068860054144</c:v>
                </c:pt>
                <c:pt idx="3811">
                  <c:v>10.50673018035434</c:v>
                </c:pt>
                <c:pt idx="3812">
                  <c:v>10.50657435760704</c:v>
                </c:pt>
                <c:pt idx="3813">
                  <c:v>10.50641853717248</c:v>
                </c:pt>
                <c:pt idx="3814">
                  <c:v>10.5062627665993</c:v>
                </c:pt>
                <c:pt idx="3815">
                  <c:v>10.50610695078941</c:v>
                </c:pt>
                <c:pt idx="3816">
                  <c:v>10.50595113729219</c:v>
                </c:pt>
                <c:pt idx="3817">
                  <c:v>10.5057953261076</c:v>
                </c:pt>
                <c:pt idx="3818">
                  <c:v>10.5056395172356</c:v>
                </c:pt>
                <c:pt idx="3819">
                  <c:v>10.5054837582213</c:v>
                </c:pt>
                <c:pt idx="3820">
                  <c:v>10.5053279539737</c:v>
                </c:pt>
                <c:pt idx="3821">
                  <c:v>10.50517215203861</c:v>
                </c:pt>
                <c:pt idx="3822">
                  <c:v>10.50501635241602</c:v>
                </c:pt>
                <c:pt idx="3823">
                  <c:v>10.50486055510587</c:v>
                </c:pt>
                <c:pt idx="3824">
                  <c:v>10.50470480764977</c:v>
                </c:pt>
                <c:pt idx="3825">
                  <c:v>10.50454901496376</c:v>
                </c:pt>
                <c:pt idx="3826">
                  <c:v>10.50439322459012</c:v>
                </c:pt>
                <c:pt idx="3827">
                  <c:v>10.50423743652883</c:v>
                </c:pt>
                <c:pt idx="3828">
                  <c:v>10.50408165077985</c:v>
                </c:pt>
                <c:pt idx="3829">
                  <c:v>10.50392591488125</c:v>
                </c:pt>
                <c:pt idx="3830">
                  <c:v>10.50377013375612</c:v>
                </c:pt>
                <c:pt idx="3831">
                  <c:v>10.50361435494323</c:v>
                </c:pt>
                <c:pt idx="3832">
                  <c:v>10.50345857844255</c:v>
                </c:pt>
                <c:pt idx="3833">
                  <c:v>10.50330280425404</c:v>
                </c:pt>
                <c:pt idx="3834">
                  <c:v>10.50314707991224</c:v>
                </c:pt>
                <c:pt idx="3835">
                  <c:v>10.5029913103473</c:v>
                </c:pt>
                <c:pt idx="3836">
                  <c:v>10.50283554309446</c:v>
                </c:pt>
                <c:pt idx="3837">
                  <c:v>10.50267977815368</c:v>
                </c:pt>
                <c:pt idx="3838">
                  <c:v>10.50252401552495</c:v>
                </c:pt>
                <c:pt idx="3839">
                  <c:v>10.50236830273925</c:v>
                </c:pt>
                <c:pt idx="3840">
                  <c:v>10.5022125447338</c:v>
                </c:pt>
                <c:pt idx="3841">
                  <c:v>10.50205678904032</c:v>
                </c:pt>
                <c:pt idx="3842">
                  <c:v>10.50190103565876</c:v>
                </c:pt>
                <c:pt idx="3843">
                  <c:v>10.5017452845891</c:v>
                </c:pt>
                <c:pt idx="3844">
                  <c:v>10.5015895833588</c:v>
                </c:pt>
                <c:pt idx="3845">
                  <c:v>10.50143383691215</c:v>
                </c:pt>
                <c:pt idx="3846">
                  <c:v>10.50127809277732</c:v>
                </c:pt>
                <c:pt idx="3847">
                  <c:v>10.50112235095428</c:v>
                </c:pt>
                <c:pt idx="3848">
                  <c:v>10.500966611443</c:v>
                </c:pt>
                <c:pt idx="3849">
                  <c:v>10.50081092176741</c:v>
                </c:pt>
                <c:pt idx="3850">
                  <c:v>10.50065518687886</c:v>
                </c:pt>
                <c:pt idx="3851">
                  <c:v>10.500499454302</c:v>
                </c:pt>
                <c:pt idx="3852">
                  <c:v>10.50034372403677</c:v>
                </c:pt>
                <c:pt idx="3853">
                  <c:v>10.50018799608316</c:v>
                </c:pt>
                <c:pt idx="3854">
                  <c:v>10.5000323179616</c:v>
                </c:pt>
                <c:pt idx="3855">
                  <c:v>10.49987659463045</c:v>
                </c:pt>
                <c:pt idx="3856">
                  <c:v>10.49972087361084</c:v>
                </c:pt>
                <c:pt idx="3857">
                  <c:v>10.49956515490274</c:v>
                </c:pt>
                <c:pt idx="3858">
                  <c:v>10.49940943850612</c:v>
                </c:pt>
                <c:pt idx="3859">
                  <c:v>10.49925377193787</c:v>
                </c:pt>
                <c:pt idx="3860">
                  <c:v>10.49909806016342</c:v>
                </c:pt>
                <c:pt idx="3861">
                  <c:v>10.49894235070038</c:v>
                </c:pt>
                <c:pt idx="3862">
                  <c:v>10.4987866435487</c:v>
                </c:pt>
                <c:pt idx="3863">
                  <c:v>10.49863093870837</c:v>
                </c:pt>
                <c:pt idx="3864">
                  <c:v>10.49847528369274</c:v>
                </c:pt>
                <c:pt idx="3865">
                  <c:v>10.4983195834743</c:v>
                </c:pt>
                <c:pt idx="3866">
                  <c:v>10.49816388556712</c:v>
                </c:pt>
                <c:pt idx="3867">
                  <c:v>10.49800818997118</c:v>
                </c:pt>
                <c:pt idx="3868">
                  <c:v>10.49785249668643</c:v>
                </c:pt>
                <c:pt idx="3869">
                  <c:v>10.49769685322273</c:v>
                </c:pt>
                <c:pt idx="3870">
                  <c:v>10.4975411645596</c:v>
                </c:pt>
                <c:pt idx="3871">
                  <c:v>10.4973854782076</c:v>
                </c:pt>
                <c:pt idx="3872">
                  <c:v>10.49722979416668</c:v>
                </c:pt>
                <c:pt idx="3873">
                  <c:v>10.49707411243683</c:v>
                </c:pt>
                <c:pt idx="3874">
                  <c:v>10.49691848052435</c:v>
                </c:pt>
                <c:pt idx="3875">
                  <c:v>10.49676280341584</c:v>
                </c:pt>
                <c:pt idx="3876">
                  <c:v>10.4966071286183</c:v>
                </c:pt>
                <c:pt idx="3877">
                  <c:v>10.49645145613172</c:v>
                </c:pt>
                <c:pt idx="3878">
                  <c:v>10.49629578595607</c:v>
                </c:pt>
                <c:pt idx="3879">
                  <c:v>10.49614016559412</c:v>
                </c:pt>
                <c:pt idx="3880">
                  <c:v>10.49598450003952</c:v>
                </c:pt>
                <c:pt idx="3881">
                  <c:v>10.49582883679576</c:v>
                </c:pt>
                <c:pt idx="3882">
                  <c:v>10.49567317586282</c:v>
                </c:pt>
                <c:pt idx="3883">
                  <c:v>10.49551751724066</c:v>
                </c:pt>
                <c:pt idx="3884">
                  <c:v>10.49536190842855</c:v>
                </c:pt>
                <c:pt idx="3885">
                  <c:v>10.49520625442717</c:v>
                </c:pt>
                <c:pt idx="3886">
                  <c:v>10.4950506027365</c:v>
                </c:pt>
                <c:pt idx="3887">
                  <c:v>10.4948949533565</c:v>
                </c:pt>
                <c:pt idx="3888">
                  <c:v>10.49473930628714</c:v>
                </c:pt>
                <c:pt idx="3889">
                  <c:v>10.49458370902416</c:v>
                </c:pt>
                <c:pt idx="3890">
                  <c:v>10.4944280665753</c:v>
                </c:pt>
                <c:pt idx="3891">
                  <c:v>10.49427242643701</c:v>
                </c:pt>
                <c:pt idx="3892">
                  <c:v>10.49411678860925</c:v>
                </c:pt>
                <c:pt idx="3893">
                  <c:v>10.493961153092</c:v>
                </c:pt>
                <c:pt idx="3894">
                  <c:v>10.49380556737746</c:v>
                </c:pt>
                <c:pt idx="3895">
                  <c:v>10.49364993648043</c:v>
                </c:pt>
                <c:pt idx="3896">
                  <c:v>10.49349430789382</c:v>
                </c:pt>
                <c:pt idx="3897">
                  <c:v>10.49333868161761</c:v>
                </c:pt>
                <c:pt idx="3898">
                  <c:v>10.49318305765177</c:v>
                </c:pt>
                <c:pt idx="3899">
                  <c:v>10.49302748348497</c:v>
                </c:pt>
                <c:pt idx="3900">
                  <c:v>10.49287186413907</c:v>
                </c:pt>
                <c:pt idx="3901">
                  <c:v>10.49271624710345</c:v>
                </c:pt>
                <c:pt idx="3902">
                  <c:v>10.4925606323781</c:v>
                </c:pt>
                <c:pt idx="3903">
                  <c:v>10.49240501996295</c:v>
                </c:pt>
                <c:pt idx="3904">
                  <c:v>10.4922494573432</c:v>
                </c:pt>
                <c:pt idx="3905">
                  <c:v>10.49209384954773</c:v>
                </c:pt>
                <c:pt idx="3906">
                  <c:v>10.49193824406241</c:v>
                </c:pt>
                <c:pt idx="3907">
                  <c:v>10.4917826408872</c:v>
                </c:pt>
                <c:pt idx="3908">
                  <c:v>10.49162704002208</c:v>
                </c:pt>
                <c:pt idx="3909">
                  <c:v>10.49147148894868</c:v>
                </c:pt>
                <c:pt idx="3910">
                  <c:v>10.49131589270294</c:v>
                </c:pt>
                <c:pt idx="3911">
                  <c:v>10.49116029876721</c:v>
                </c:pt>
                <c:pt idx="3912">
                  <c:v>10.49100470714146</c:v>
                </c:pt>
                <c:pt idx="3913">
                  <c:v>10.49084911782565</c:v>
                </c:pt>
                <c:pt idx="3914">
                  <c:v>10.4906935782979</c:v>
                </c:pt>
                <c:pt idx="3915">
                  <c:v>10.4905379936012</c:v>
                </c:pt>
                <c:pt idx="3916">
                  <c:v>10.49038241121437</c:v>
                </c:pt>
                <c:pt idx="3917">
                  <c:v>10.49022683113738</c:v>
                </c:pt>
                <c:pt idx="3918">
                  <c:v>10.49007125337019</c:v>
                </c:pt>
                <c:pt idx="3919">
                  <c:v>10.4899157253874</c:v>
                </c:pt>
                <c:pt idx="3920">
                  <c:v>10.48976015223904</c:v>
                </c:pt>
                <c:pt idx="3921">
                  <c:v>10.48960458140041</c:v>
                </c:pt>
                <c:pt idx="3922">
                  <c:v>10.48944901287147</c:v>
                </c:pt>
                <c:pt idx="3923">
                  <c:v>10.48929344665221</c:v>
                </c:pt>
                <c:pt idx="3924">
                  <c:v>10.48913793021367</c:v>
                </c:pt>
                <c:pt idx="3925">
                  <c:v>10.48898236861296</c:v>
                </c:pt>
                <c:pt idx="3926">
                  <c:v>10.48882680932183</c:v>
                </c:pt>
                <c:pt idx="3927">
                  <c:v>10.48867125234026</c:v>
                </c:pt>
                <c:pt idx="3928">
                  <c:v>10.48851569766823</c:v>
                </c:pt>
                <c:pt idx="3929">
                  <c:v>10.48836019277325</c:v>
                </c:pt>
                <c:pt idx="3930">
                  <c:v>10.48820464271949</c:v>
                </c:pt>
                <c:pt idx="3931">
                  <c:v>10.48804909497517</c:v>
                </c:pt>
                <c:pt idx="3932">
                  <c:v>10.48789354954026</c:v>
                </c:pt>
                <c:pt idx="3933">
                  <c:v>10.48773800641475</c:v>
                </c:pt>
                <c:pt idx="3934">
                  <c:v>10.48758251306265</c:v>
                </c:pt>
                <c:pt idx="3935">
                  <c:v>10.48742697455513</c:v>
                </c:pt>
                <c:pt idx="3936">
                  <c:v>10.48727143835692</c:v>
                </c:pt>
                <c:pt idx="3937">
                  <c:v>10.487115904468</c:v>
                </c:pt>
                <c:pt idx="3938">
                  <c:v>10.48696037274014</c:v>
                </c:pt>
                <c:pt idx="3939">
                  <c:v>10.48680489072053</c:v>
                </c:pt>
                <c:pt idx="3940">
                  <c:v>10.4866493635469</c:v>
                </c:pt>
                <c:pt idx="3941">
                  <c:v>10.4864938386805</c:v>
                </c:pt>
                <c:pt idx="3942">
                  <c:v>10.48633831612127</c:v>
                </c:pt>
                <c:pt idx="3943">
                  <c:v>10.48618279586921</c:v>
                </c:pt>
                <c:pt idx="3944">
                  <c:v>10.48602732538133</c:v>
                </c:pt>
                <c:pt idx="3945">
                  <c:v>10.48587180974278</c:v>
                </c:pt>
                <c:pt idx="3946">
                  <c:v>10.48571629641128</c:v>
                </c:pt>
                <c:pt idx="3947">
                  <c:v>10.48556078538681</c:v>
                </c:pt>
                <c:pt idx="3948">
                  <c:v>10.48540527666932</c:v>
                </c:pt>
                <c:pt idx="3949">
                  <c:v>10.48524981771233</c:v>
                </c:pt>
                <c:pt idx="3950">
                  <c:v>10.48509431360801</c:v>
                </c:pt>
                <c:pt idx="3951">
                  <c:v>10.48493881181058</c:v>
                </c:pt>
                <c:pt idx="3952">
                  <c:v>10.48478331232</c:v>
                </c:pt>
                <c:pt idx="3953">
                  <c:v>10.48462781513623</c:v>
                </c:pt>
                <c:pt idx="3954">
                  <c:v>10.48447236770928</c:v>
                </c:pt>
                <c:pt idx="3955">
                  <c:v>10.48431687513835</c:v>
                </c:pt>
                <c:pt idx="3956">
                  <c:v>10.48416138487413</c:v>
                </c:pt>
                <c:pt idx="3957">
                  <c:v>10.4840058969166</c:v>
                </c:pt>
                <c:pt idx="3958">
                  <c:v>10.48385041126572</c:v>
                </c:pt>
                <c:pt idx="3959">
                  <c:v>10.48369497536796</c:v>
                </c:pt>
                <c:pt idx="3960">
                  <c:v>10.48353949432957</c:v>
                </c:pt>
                <c:pt idx="3961">
                  <c:v>10.48338401559773</c:v>
                </c:pt>
                <c:pt idx="3962">
                  <c:v>10.4832285391724</c:v>
                </c:pt>
                <c:pt idx="3963">
                  <c:v>10.48307306505355</c:v>
                </c:pt>
                <c:pt idx="3964">
                  <c:v>10.48291764068413</c:v>
                </c:pt>
                <c:pt idx="3965">
                  <c:v>10.48276217117744</c:v>
                </c:pt>
                <c:pt idx="3966">
                  <c:v>10.48260670397713</c:v>
                </c:pt>
                <c:pt idx="3967">
                  <c:v>10.48245123908315</c:v>
                </c:pt>
                <c:pt idx="3968">
                  <c:v>10.4822957764955</c:v>
                </c:pt>
                <c:pt idx="3969">
                  <c:v>10.48214036365358</c:v>
                </c:pt>
                <c:pt idx="3970">
                  <c:v>10.48198490567773</c:v>
                </c:pt>
                <c:pt idx="3971">
                  <c:v>10.4818294500081</c:v>
                </c:pt>
                <c:pt idx="3972">
                  <c:v>10.48167399664464</c:v>
                </c:pt>
                <c:pt idx="3973">
                  <c:v>10.48151854558732</c:v>
                </c:pt>
                <c:pt idx="3974">
                  <c:v>10.48136314427206</c:v>
                </c:pt>
                <c:pt idx="3975">
                  <c:v>10.48120769782622</c:v>
                </c:pt>
                <c:pt idx="3976">
                  <c:v>10.48105225368641</c:v>
                </c:pt>
                <c:pt idx="3977">
                  <c:v>10.48089681185262</c:v>
                </c:pt>
                <c:pt idx="3978">
                  <c:v>10.4807413723248</c:v>
                </c:pt>
                <c:pt idx="3979">
                  <c:v>10.48058598253534</c:v>
                </c:pt>
                <c:pt idx="3980">
                  <c:v>10.48043054761866</c:v>
                </c:pt>
                <c:pt idx="3981">
                  <c:v>10.48027511500784</c:v>
                </c:pt>
                <c:pt idx="3982">
                  <c:v>10.48011968470287</c:v>
                </c:pt>
                <c:pt idx="3983">
                  <c:v>10.4799642567037</c:v>
                </c:pt>
                <c:pt idx="3984">
                  <c:v>10.4798088784392</c:v>
                </c:pt>
                <c:pt idx="3985">
                  <c:v>10.47965345505083</c:v>
                </c:pt>
                <c:pt idx="3986">
                  <c:v>10.47949803396815</c:v>
                </c:pt>
                <c:pt idx="3987">
                  <c:v>10.47934261519115</c:v>
                </c:pt>
                <c:pt idx="3988">
                  <c:v>10.47918719871978</c:v>
                </c:pt>
                <c:pt idx="3989">
                  <c:v>10.4790318319794</c:v>
                </c:pt>
                <c:pt idx="3990">
                  <c:v>10.47887642011849</c:v>
                </c:pt>
                <c:pt idx="3991">
                  <c:v>10.47872101056312</c:v>
                </c:pt>
                <c:pt idx="3992">
                  <c:v>10.47856560331324</c:v>
                </c:pt>
                <c:pt idx="3993">
                  <c:v>10.47841019836882</c:v>
                </c:pt>
                <c:pt idx="3994">
                  <c:v>10.47825484315172</c:v>
                </c:pt>
                <c:pt idx="3995">
                  <c:v>10.47809944281743</c:v>
                </c:pt>
                <c:pt idx="3996">
                  <c:v>10.4779440447885</c:v>
                </c:pt>
                <c:pt idx="3997">
                  <c:v>10.4777886490649</c:v>
                </c:pt>
                <c:pt idx="3998">
                  <c:v>10.4776332556466</c:v>
                </c:pt>
                <c:pt idx="3999">
                  <c:v>10.47747791195191</c:v>
                </c:pt>
                <c:pt idx="4000">
                  <c:v>10.4773225231434</c:v>
                </c:pt>
                <c:pt idx="4001">
                  <c:v>10.47716713664007</c:v>
                </c:pt>
                <c:pt idx="4002">
                  <c:v>10.47701175244191</c:v>
                </c:pt>
                <c:pt idx="4003">
                  <c:v>10.47685637054887</c:v>
                </c:pt>
                <c:pt idx="4004">
                  <c:v>10.47670103837576</c:v>
                </c:pt>
                <c:pt idx="4005">
                  <c:v>10.47654566109217</c:v>
                </c:pt>
                <c:pt idx="4006">
                  <c:v>10.4763902861136</c:v>
                </c:pt>
                <c:pt idx="4007">
                  <c:v>10.47623491344003</c:v>
                </c:pt>
                <c:pt idx="4008">
                  <c:v>10.47607954307141</c:v>
                </c:pt>
                <c:pt idx="4009">
                  <c:v>10.47592422241903</c:v>
                </c:pt>
                <c:pt idx="4010">
                  <c:v>10.47576885665952</c:v>
                </c:pt>
                <c:pt idx="4011">
                  <c:v>10.47561349320486</c:v>
                </c:pt>
                <c:pt idx="4012">
                  <c:v>10.47545813205503</c:v>
                </c:pt>
                <c:pt idx="4013">
                  <c:v>10.47530277320998</c:v>
                </c:pt>
                <c:pt idx="4014">
                  <c:v>10.4751474640775</c:v>
                </c:pt>
                <c:pt idx="4015">
                  <c:v>10.47499210984121</c:v>
                </c:pt>
                <c:pt idx="4016">
                  <c:v>10.47483675790962</c:v>
                </c:pt>
                <c:pt idx="4017">
                  <c:v>10.47468140828268</c:v>
                </c:pt>
                <c:pt idx="4018">
                  <c:v>10.47452606096036</c:v>
                </c:pt>
                <c:pt idx="4019">
                  <c:v>10.47437076334691</c:v>
                </c:pt>
                <c:pt idx="4020">
                  <c:v>10.47421542063302</c:v>
                </c:pt>
                <c:pt idx="4021">
                  <c:v>10.47406008022364</c:v>
                </c:pt>
                <c:pt idx="4022">
                  <c:v>10.47390474211875</c:v>
                </c:pt>
                <c:pt idx="4023">
                  <c:v>10.47374940631831</c:v>
                </c:pt>
                <c:pt idx="4024">
                  <c:v>10.47359412022306</c:v>
                </c:pt>
                <c:pt idx="4025">
                  <c:v>10.47343878903071</c:v>
                </c:pt>
                <c:pt idx="4026">
                  <c:v>10.4732834601427</c:v>
                </c:pt>
                <c:pt idx="4027">
                  <c:v>10.47312813355901</c:v>
                </c:pt>
                <c:pt idx="4028">
                  <c:v>10.4729728092796</c:v>
                </c:pt>
                <c:pt idx="4029">
                  <c:v>10.4728175347017</c:v>
                </c:pt>
                <c:pt idx="4030">
                  <c:v>10.47266221503005</c:v>
                </c:pt>
                <c:pt idx="4031">
                  <c:v>10.47250689766257</c:v>
                </c:pt>
                <c:pt idx="4032">
                  <c:v>10.47235158259924</c:v>
                </c:pt>
                <c:pt idx="4033">
                  <c:v>10.47219626984001</c:v>
                </c:pt>
                <c:pt idx="4034">
                  <c:v>10.47204100677861</c:v>
                </c:pt>
                <c:pt idx="4035">
                  <c:v>10.47188569862681</c:v>
                </c:pt>
                <c:pt idx="4036">
                  <c:v>10.47173039277901</c:v>
                </c:pt>
                <c:pt idx="4037">
                  <c:v>10.47157508923519</c:v>
                </c:pt>
                <c:pt idx="4038">
                  <c:v>10.47141978799531</c:v>
                </c:pt>
                <c:pt idx="4039">
                  <c:v>10.47126453644956</c:v>
                </c:pt>
                <c:pt idx="4040">
                  <c:v>10.47110923981676</c:v>
                </c:pt>
                <c:pt idx="4041">
                  <c:v>10.4709539454878</c:v>
                </c:pt>
                <c:pt idx="4042">
                  <c:v>10.47079865346264</c:v>
                </c:pt>
                <c:pt idx="4043">
                  <c:v>10.47064336374125</c:v>
                </c:pt>
                <c:pt idx="4044">
                  <c:v>10.47048812371031</c:v>
                </c:pt>
                <c:pt idx="4045">
                  <c:v>10.47033283859567</c:v>
                </c:pt>
                <c:pt idx="4046">
                  <c:v>10.4701775557847</c:v>
                </c:pt>
                <c:pt idx="4047">
                  <c:v>10.47002227527735</c:v>
                </c:pt>
                <c:pt idx="4048">
                  <c:v>10.46986699707361</c:v>
                </c:pt>
                <c:pt idx="4049">
                  <c:v>10.46971176855664</c:v>
                </c:pt>
                <c:pt idx="4050">
                  <c:v>10.46955649495931</c:v>
                </c:pt>
                <c:pt idx="4051">
                  <c:v>10.46940122366547</c:v>
                </c:pt>
                <c:pt idx="4052">
                  <c:v>10.4692459546751</c:v>
                </c:pt>
                <c:pt idx="4053">
                  <c:v>10.46909068798817</c:v>
                </c:pt>
                <c:pt idx="4054">
                  <c:v>10.46893547098432</c:v>
                </c:pt>
                <c:pt idx="4055">
                  <c:v>10.46878020890344</c:v>
                </c:pt>
                <c:pt idx="4056">
                  <c:v>10.4686249491259</c:v>
                </c:pt>
                <c:pt idx="4057">
                  <c:v>10.46846969165166</c:v>
                </c:pt>
                <c:pt idx="4058">
                  <c:v>10.46831443648068</c:v>
                </c:pt>
                <c:pt idx="4059">
                  <c:v>10.4681592309891</c:v>
                </c:pt>
                <c:pt idx="4060">
                  <c:v>10.46800398042385</c:v>
                </c:pt>
                <c:pt idx="4061">
                  <c:v>10.46784873216175</c:v>
                </c:pt>
                <c:pt idx="4062">
                  <c:v>10.4676934862028</c:v>
                </c:pt>
                <c:pt idx="4063">
                  <c:v>10.46753824254692</c:v>
                </c:pt>
                <c:pt idx="4064">
                  <c:v>10.46738304856677</c:v>
                </c:pt>
                <c:pt idx="4065">
                  <c:v>10.4672278095163</c:v>
                </c:pt>
                <c:pt idx="4066">
                  <c:v>10.4670725727688</c:v>
                </c:pt>
                <c:pt idx="4067">
                  <c:v>10.46691733832427</c:v>
                </c:pt>
                <c:pt idx="4068">
                  <c:v>10.46676210618266</c:v>
                </c:pt>
                <c:pt idx="4069">
                  <c:v>10.4666069237131</c:v>
                </c:pt>
                <c:pt idx="4070">
                  <c:v>10.46645169617653</c:v>
                </c:pt>
                <c:pt idx="4071">
                  <c:v>10.4662964709428</c:v>
                </c:pt>
                <c:pt idx="4072">
                  <c:v>10.46614124801185</c:v>
                </c:pt>
                <c:pt idx="4073">
                  <c:v>10.46598602738367</c:v>
                </c:pt>
                <c:pt idx="4074">
                  <c:v>10.46583085642383</c:v>
                </c:pt>
                <c:pt idx="4075">
                  <c:v>10.46567564040035</c:v>
                </c:pt>
                <c:pt idx="4076">
                  <c:v>10.46552042667953</c:v>
                </c:pt>
                <c:pt idx="4077">
                  <c:v>10.46536521526133</c:v>
                </c:pt>
                <c:pt idx="4078">
                  <c:v>10.46521000614571</c:v>
                </c:pt>
                <c:pt idx="4079">
                  <c:v>10.46505484669476</c:v>
                </c:pt>
                <c:pt idx="4080">
                  <c:v>10.46489964218352</c:v>
                </c:pt>
                <c:pt idx="4081">
                  <c:v>10.46474443997476</c:v>
                </c:pt>
                <c:pt idx="4082">
                  <c:v>10.46458924006845</c:v>
                </c:pt>
                <c:pt idx="4083">
                  <c:v>10.46443404246456</c:v>
                </c:pt>
                <c:pt idx="4084">
                  <c:v>10.46427889452166</c:v>
                </c:pt>
                <c:pt idx="4085">
                  <c:v>10.4641237015218</c:v>
                </c:pt>
                <c:pt idx="4086">
                  <c:v>10.46396851082425</c:v>
                </c:pt>
                <c:pt idx="4087">
                  <c:v>10.463813322429</c:v>
                </c:pt>
                <c:pt idx="4088">
                  <c:v>10.46365813633598</c:v>
                </c:pt>
                <c:pt idx="4089">
                  <c:v>10.46350299990028</c:v>
                </c:pt>
                <c:pt idx="4090">
                  <c:v>10.46334781841096</c:v>
                </c:pt>
                <c:pt idx="4091">
                  <c:v>10.4631926392238</c:v>
                </c:pt>
                <c:pt idx="4092">
                  <c:v>10.46303746233873</c:v>
                </c:pt>
                <c:pt idx="4093">
                  <c:v>10.46288228775575</c:v>
                </c:pt>
                <c:pt idx="4094">
                  <c:v>10.4627271628264</c:v>
                </c:pt>
                <c:pt idx="4095">
                  <c:v>10.46257199284677</c:v>
                </c:pt>
                <c:pt idx="4096">
                  <c:v>10.46241682516913</c:v>
                </c:pt>
                <c:pt idx="4097">
                  <c:v>10.46226165979342</c:v>
                </c:pt>
                <c:pt idx="4098">
                  <c:v>10.46210649671963</c:v>
                </c:pt>
                <c:pt idx="4099">
                  <c:v>10.46195138329578</c:v>
                </c:pt>
                <c:pt idx="4100">
                  <c:v>10.46179622482501</c:v>
                </c:pt>
                <c:pt idx="4101">
                  <c:v>10.46164106865604</c:v>
                </c:pt>
                <c:pt idx="4102">
                  <c:v>10.46148591478885</c:v>
                </c:pt>
                <c:pt idx="4103">
                  <c:v>10.4613307632234</c:v>
                </c:pt>
                <c:pt idx="4104">
                  <c:v>10.46117566130421</c:v>
                </c:pt>
                <c:pt idx="4105">
                  <c:v>10.46102051434143</c:v>
                </c:pt>
                <c:pt idx="4106">
                  <c:v>10.4608653696803</c:v>
                </c:pt>
                <c:pt idx="4107">
                  <c:v>10.46071022732077</c:v>
                </c:pt>
                <c:pt idx="4108">
                  <c:v>10.46055508726281</c:v>
                </c:pt>
                <c:pt idx="4109">
                  <c:v>10.46039999684744</c:v>
                </c:pt>
                <c:pt idx="4110">
                  <c:v>10.46024486139182</c:v>
                </c:pt>
                <c:pt idx="4111">
                  <c:v>10.46008972823767</c:v>
                </c:pt>
                <c:pt idx="4112">
                  <c:v>10.45993459738496</c:v>
                </c:pt>
                <c:pt idx="4113">
                  <c:v>10.45977946883365</c:v>
                </c:pt>
                <c:pt idx="4114">
                  <c:v>10.45962438992124</c:v>
                </c:pt>
                <c:pt idx="4115">
                  <c:v>10.45946926597193</c:v>
                </c:pt>
                <c:pt idx="4116">
                  <c:v>10.45931414432392</c:v>
                </c:pt>
                <c:pt idx="4117">
                  <c:v>10.45915902497718</c:v>
                </c:pt>
                <c:pt idx="4118">
                  <c:v>10.45900390793168</c:v>
                </c:pt>
                <c:pt idx="4119">
                  <c:v>10.4588488405214</c:v>
                </c:pt>
                <c:pt idx="4120">
                  <c:v>10.45869372807755</c:v>
                </c:pt>
                <c:pt idx="4121">
                  <c:v>10.45853861793483</c:v>
                </c:pt>
                <c:pt idx="4122">
                  <c:v>10.45838351009322</c:v>
                </c:pt>
                <c:pt idx="4123">
                  <c:v>10.45822840455266</c:v>
                </c:pt>
                <c:pt idx="4124">
                  <c:v>10.45807334864365</c:v>
                </c:pt>
                <c:pt idx="4125">
                  <c:v>10.45791824770443</c:v>
                </c:pt>
                <c:pt idx="4126">
                  <c:v>10.45776314906616</c:v>
                </c:pt>
                <c:pt idx="4127">
                  <c:v>10.45760805272882</c:v>
                </c:pt>
                <c:pt idx="4128">
                  <c:v>10.45745295869238</c:v>
                </c:pt>
                <c:pt idx="4129">
                  <c:v>10.4572979142838</c:v>
                </c:pt>
                <c:pt idx="4130">
                  <c:v>10.45714282484834</c:v>
                </c:pt>
                <c:pt idx="4131">
                  <c:v>10.45698773771368</c:v>
                </c:pt>
                <c:pt idx="4132">
                  <c:v>10.45683265287977</c:v>
                </c:pt>
                <c:pt idx="4133">
                  <c:v>10.4566775703466</c:v>
                </c:pt>
                <c:pt idx="4134">
                  <c:v>10.4565225374376</c:v>
                </c:pt>
                <c:pt idx="4135">
                  <c:v>10.45636745950507</c:v>
                </c:pt>
                <c:pt idx="4136">
                  <c:v>10.45621238387316</c:v>
                </c:pt>
                <c:pt idx="4137">
                  <c:v>10.45605731054184</c:v>
                </c:pt>
                <c:pt idx="4138">
                  <c:v>10.45590223951108</c:v>
                </c:pt>
                <c:pt idx="4139">
                  <c:v>10.45574721810082</c:v>
                </c:pt>
                <c:pt idx="4140">
                  <c:v>10.45559215167036</c:v>
                </c:pt>
                <c:pt idx="4141">
                  <c:v>10.45543708754037</c:v>
                </c:pt>
                <c:pt idx="4142">
                  <c:v>10.4552820257108</c:v>
                </c:pt>
                <c:pt idx="4143">
                  <c:v>10.4551269661816</c:v>
                </c:pt>
                <c:pt idx="4144">
                  <c:v>10.45497195626923</c:v>
                </c:pt>
                <c:pt idx="4145">
                  <c:v>10.45481690134001</c:v>
                </c:pt>
                <c:pt idx="4146">
                  <c:v>10.45466184871107</c:v>
                </c:pt>
                <c:pt idx="4147">
                  <c:v>10.4545067983824</c:v>
                </c:pt>
                <c:pt idx="4148">
                  <c:v>10.45435175035392</c:v>
                </c:pt>
                <c:pt idx="4149">
                  <c:v>10.4541967519386</c:v>
                </c:pt>
                <c:pt idx="4150">
                  <c:v>10.45404170850977</c:v>
                </c:pt>
                <c:pt idx="4151">
                  <c:v>10.45388666738105</c:v>
                </c:pt>
                <c:pt idx="4152">
                  <c:v>10.45373162855241</c:v>
                </c:pt>
                <c:pt idx="4153">
                  <c:v>10.45357659202382</c:v>
                </c:pt>
                <c:pt idx="4154">
                  <c:v>10.4534216051047</c:v>
                </c:pt>
                <c:pt idx="4155">
                  <c:v>10.45326657317541</c:v>
                </c:pt>
                <c:pt idx="4156">
                  <c:v>10.45311154354606</c:v>
                </c:pt>
                <c:pt idx="4157">
                  <c:v>10.45295651621662</c:v>
                </c:pt>
                <c:pt idx="4158">
                  <c:v>10.45280149118707</c:v>
                </c:pt>
                <c:pt idx="4159">
                  <c:v>10.4526465157633</c:v>
                </c:pt>
                <c:pt idx="4160">
                  <c:v>10.4524914953327</c:v>
                </c:pt>
                <c:pt idx="4161">
                  <c:v>10.45233647720188</c:v>
                </c:pt>
                <c:pt idx="4162">
                  <c:v>10.4521814613708</c:v>
                </c:pt>
                <c:pt idx="4163">
                  <c:v>10.45202644783943</c:v>
                </c:pt>
                <c:pt idx="4164">
                  <c:v>10.45187148391017</c:v>
                </c:pt>
                <c:pt idx="4165">
                  <c:v>10.45171647497741</c:v>
                </c:pt>
                <c:pt idx="4166">
                  <c:v>10.45156146834427</c:v>
                </c:pt>
                <c:pt idx="4167">
                  <c:v>10.4514064640107</c:v>
                </c:pt>
                <c:pt idx="4168">
                  <c:v>10.45125146197667</c:v>
                </c:pt>
                <c:pt idx="4169">
                  <c:v>10.45109650954107</c:v>
                </c:pt>
                <c:pt idx="4170">
                  <c:v>10.45094151210532</c:v>
                </c:pt>
                <c:pt idx="4171">
                  <c:v>10.45078651696901</c:v>
                </c:pt>
                <c:pt idx="4172">
                  <c:v>10.4506315241321</c:v>
                </c:pt>
                <c:pt idx="4173">
                  <c:v>10.45047653359456</c:v>
                </c:pt>
                <c:pt idx="4174">
                  <c:v>10.45032159265178</c:v>
                </c:pt>
                <c:pt idx="4175">
                  <c:v>10.4501666067122</c:v>
                </c:pt>
                <c:pt idx="4176">
                  <c:v>10.45001162307186</c:v>
                </c:pt>
                <c:pt idx="4177">
                  <c:v>10.44985664173077</c:v>
                </c:pt>
                <c:pt idx="4178">
                  <c:v>10.44970166268888</c:v>
                </c:pt>
                <c:pt idx="4179">
                  <c:v>10.44954673323807</c:v>
                </c:pt>
                <c:pt idx="4180">
                  <c:v>10.44939175879378</c:v>
                </c:pt>
                <c:pt idx="4181">
                  <c:v>10.4492367866486</c:v>
                </c:pt>
                <c:pt idx="4182">
                  <c:v>10.44908181680248</c:v>
                </c:pt>
                <c:pt idx="4183">
                  <c:v>10.44892684925539</c:v>
                </c:pt>
                <c:pt idx="4184">
                  <c:v>10.4487719312957</c:v>
                </c:pt>
                <c:pt idx="4185">
                  <c:v>10.44861696834588</c:v>
                </c:pt>
                <c:pt idx="4186">
                  <c:v>10.448462007695</c:v>
                </c:pt>
                <c:pt idx="4187">
                  <c:v>10.44830704934299</c:v>
                </c:pt>
                <c:pt idx="4188">
                  <c:v>10.44815209328986</c:v>
                </c:pt>
                <c:pt idx="4189">
                  <c:v>10.44799718682045</c:v>
                </c:pt>
                <c:pt idx="4190">
                  <c:v>10.44784223536424</c:v>
                </c:pt>
                <c:pt idx="4191">
                  <c:v>10.4476872862068</c:v>
                </c:pt>
                <c:pt idx="4192">
                  <c:v>10.44753233934808</c:v>
                </c:pt>
                <c:pt idx="4193">
                  <c:v>10.44737739478805</c:v>
                </c:pt>
                <c:pt idx="4194">
                  <c:v>10.44722249980808</c:v>
                </c:pt>
                <c:pt idx="4195">
                  <c:v>10.44706755984464</c:v>
                </c:pt>
                <c:pt idx="4196">
                  <c:v>10.4469126221798</c:v>
                </c:pt>
                <c:pt idx="4197">
                  <c:v>10.44675768681351</c:v>
                </c:pt>
                <c:pt idx="4198">
                  <c:v>10.44660275374575</c:v>
                </c:pt>
                <c:pt idx="4199">
                  <c:v>10.44644787025436</c:v>
                </c:pt>
                <c:pt idx="4200">
                  <c:v>10.44629294178285</c:v>
                </c:pt>
                <c:pt idx="4201">
                  <c:v>10.44613801560976</c:v>
                </c:pt>
                <c:pt idx="4202">
                  <c:v>10.44598309173506</c:v>
                </c:pt>
                <c:pt idx="4203">
                  <c:v>10.44582817015872</c:v>
                </c:pt>
                <c:pt idx="4204">
                  <c:v>10.44567329815507</c:v>
                </c:pt>
                <c:pt idx="4205">
                  <c:v>10.44551838117463</c:v>
                </c:pt>
                <c:pt idx="4206">
                  <c:v>10.44536346649245</c:v>
                </c:pt>
                <c:pt idx="4207">
                  <c:v>10.4452085541085</c:v>
                </c:pt>
                <c:pt idx="4208">
                  <c:v>10.44505364402272</c:v>
                </c:pt>
                <c:pt idx="4209">
                  <c:v>10.44489878350597</c:v>
                </c:pt>
                <c:pt idx="4210">
                  <c:v>10.44474387801576</c:v>
                </c:pt>
                <c:pt idx="4211">
                  <c:v>10.44458897482364</c:v>
                </c:pt>
                <c:pt idx="4212">
                  <c:v>10.44443407392958</c:v>
                </c:pt>
                <c:pt idx="4213">
                  <c:v>10.44427917533353</c:v>
                </c:pt>
                <c:pt idx="4214">
                  <c:v>10.44412432630282</c:v>
                </c:pt>
                <c:pt idx="4215">
                  <c:v>10.443969432302</c:v>
                </c:pt>
                <c:pt idx="4216">
                  <c:v>10.4438145405991</c:v>
                </c:pt>
                <c:pt idx="4217">
                  <c:v>10.44365965119408</c:v>
                </c:pt>
                <c:pt idx="4218">
                  <c:v>10.44350476408691</c:v>
                </c:pt>
                <c:pt idx="4219">
                  <c:v>10.44334992654141</c:v>
                </c:pt>
                <c:pt idx="4220">
                  <c:v>10.44319504402913</c:v>
                </c:pt>
                <c:pt idx="4221">
                  <c:v>10.4430401638146</c:v>
                </c:pt>
                <c:pt idx="4222">
                  <c:v>10.44288528589778</c:v>
                </c:pt>
                <c:pt idx="4223">
                  <c:v>10.44273041027864</c:v>
                </c:pt>
                <c:pt idx="4224">
                  <c:v>10.4425755842175</c:v>
                </c:pt>
                <c:pt idx="4225">
                  <c:v>10.44242071319291</c:v>
                </c:pt>
                <c:pt idx="4226">
                  <c:v>10.4422658444659</c:v>
                </c:pt>
                <c:pt idx="4227">
                  <c:v>10.44211097803644</c:v>
                </c:pt>
                <c:pt idx="4228">
                  <c:v>10.44195611390448</c:v>
                </c:pt>
                <c:pt idx="4229">
                  <c:v>10.44180129932685</c:v>
                </c:pt>
                <c:pt idx="4230">
                  <c:v>10.44164643978911</c:v>
                </c:pt>
                <c:pt idx="4231">
                  <c:v>10.44149158254878</c:v>
                </c:pt>
                <c:pt idx="4232">
                  <c:v>10.44133672760583</c:v>
                </c:pt>
                <c:pt idx="4233">
                  <c:v>10.44118187496021</c:v>
                </c:pt>
                <c:pt idx="4234">
                  <c:v>10.44102707186524</c:v>
                </c:pt>
                <c:pt idx="4235">
                  <c:v>10.44087222381351</c:v>
                </c:pt>
                <c:pt idx="4236">
                  <c:v>10.44071737805901</c:v>
                </c:pt>
                <c:pt idx="4237">
                  <c:v>10.44056253460171</c:v>
                </c:pt>
                <c:pt idx="4238">
                  <c:v>10.4404076934416</c:v>
                </c:pt>
                <c:pt idx="4239">
                  <c:v>10.44025290182844</c:v>
                </c:pt>
                <c:pt idx="4240">
                  <c:v>10.44009806526186</c:v>
                </c:pt>
                <c:pt idx="4241">
                  <c:v>10.43994323099235</c:v>
                </c:pt>
                <c:pt idx="4242">
                  <c:v>10.43978839901987</c:v>
                </c:pt>
                <c:pt idx="4243">
                  <c:v>10.4396335693444</c:v>
                </c:pt>
                <c:pt idx="4244">
                  <c:v>10.43947878921222</c:v>
                </c:pt>
                <c:pt idx="4245">
                  <c:v>10.43932396412995</c:v>
                </c:pt>
                <c:pt idx="4246">
                  <c:v>10.43916914134457</c:v>
                </c:pt>
                <c:pt idx="4247">
                  <c:v>10.43901432085606</c:v>
                </c:pt>
                <c:pt idx="4248">
                  <c:v>10.4388595026644</c:v>
                </c:pt>
                <c:pt idx="4249">
                  <c:v>10.43870473401234</c:v>
                </c:pt>
                <c:pt idx="4250">
                  <c:v>10.43854992041353</c:v>
                </c:pt>
                <c:pt idx="4251">
                  <c:v>10.43839510911145</c:v>
                </c:pt>
                <c:pt idx="4252">
                  <c:v>10.43824030010606</c:v>
                </c:pt>
                <c:pt idx="4253">
                  <c:v>10.43808549339734</c:v>
                </c:pt>
                <c:pt idx="4254">
                  <c:v>10.43793073622458</c:v>
                </c:pt>
                <c:pt idx="4255">
                  <c:v>10.43777593410838</c:v>
                </c:pt>
                <c:pt idx="4256">
                  <c:v>10.43762113428875</c:v>
                </c:pt>
                <c:pt idx="4257">
                  <c:v>10.43746633676564</c:v>
                </c:pt>
                <c:pt idx="4258">
                  <c:v>10.43731154153903</c:v>
                </c:pt>
                <c:pt idx="4259">
                  <c:v>10.4371567958447</c:v>
                </c:pt>
                <c:pt idx="4260">
                  <c:v>10.43700200521027</c:v>
                </c:pt>
                <c:pt idx="4261">
                  <c:v>10.43684721683378</c:v>
                </c:pt>
                <c:pt idx="4262">
                  <c:v>10.4366924307449</c:v>
                </c:pt>
                <c:pt idx="4263">
                  <c:v>10.4365376469519</c:v>
                </c:pt>
                <c:pt idx="4264">
                  <c:v>10.4363829126871</c:v>
                </c:pt>
                <c:pt idx="4265">
                  <c:v>10.43622813348506</c:v>
                </c:pt>
                <c:pt idx="4266">
                  <c:v>10.43607335657882</c:v>
                </c:pt>
                <c:pt idx="4267">
                  <c:v>10.43591858196833</c:v>
                </c:pt>
                <c:pt idx="4268">
                  <c:v>10.43576380965355</c:v>
                </c:pt>
                <c:pt idx="4269">
                  <c:v>10.43560908686327</c:v>
                </c:pt>
                <c:pt idx="4270">
                  <c:v>10.43545431913911</c:v>
                </c:pt>
                <c:pt idx="4271">
                  <c:v>10.43529955371056</c:v>
                </c:pt>
                <c:pt idx="4272">
                  <c:v>10.43514479057758</c:v>
                </c:pt>
                <c:pt idx="4273">
                  <c:v>10.43499002974013</c:v>
                </c:pt>
                <c:pt idx="4274">
                  <c:v>10.43483531842352</c:v>
                </c:pt>
                <c:pt idx="4275">
                  <c:v>10.43468056217634</c:v>
                </c:pt>
                <c:pt idx="4276">
                  <c:v>10.4345258082246</c:v>
                </c:pt>
                <c:pt idx="4277">
                  <c:v>10.43437105656825</c:v>
                </c:pt>
                <c:pt idx="4278">
                  <c:v>10.43421630720727</c:v>
                </c:pt>
                <c:pt idx="4279">
                  <c:v>10.43406160736343</c:v>
                </c:pt>
                <c:pt idx="4280">
                  <c:v>10.43390686259236</c:v>
                </c:pt>
                <c:pt idx="4281">
                  <c:v>10.43375212011655</c:v>
                </c:pt>
                <c:pt idx="4282">
                  <c:v>10.43359737993596</c:v>
                </c:pt>
                <c:pt idx="4283">
                  <c:v>10.43344264205055</c:v>
                </c:pt>
                <c:pt idx="4284">
                  <c:v>10.43328795367861</c:v>
                </c:pt>
                <c:pt idx="4285">
                  <c:v>10.43313322038277</c:v>
                </c:pt>
                <c:pt idx="4286">
                  <c:v>10.43297848938201</c:v>
                </c:pt>
                <c:pt idx="4287">
                  <c:v>10.43282376067629</c:v>
                </c:pt>
                <c:pt idx="4288">
                  <c:v>10.43266903426558</c:v>
                </c:pt>
                <c:pt idx="4289">
                  <c:v>10.43251435736466</c:v>
                </c:pt>
                <c:pt idx="4290">
                  <c:v>10.43235963554316</c:v>
                </c:pt>
                <c:pt idx="4291">
                  <c:v>10.43220491601657</c:v>
                </c:pt>
                <c:pt idx="4292">
                  <c:v>10.43205019878484</c:v>
                </c:pt>
                <c:pt idx="4293">
                  <c:v>10.43189548384795</c:v>
                </c:pt>
                <c:pt idx="4294">
                  <c:v>10.43174081841718</c:v>
                </c:pt>
                <c:pt idx="4295">
                  <c:v>10.43158610806915</c:v>
                </c:pt>
                <c:pt idx="4296">
                  <c:v>10.43143140001584</c:v>
                </c:pt>
                <c:pt idx="4297">
                  <c:v>10.43127669425723</c:v>
                </c:pt>
                <c:pt idx="4298">
                  <c:v>10.43112199079328</c:v>
                </c:pt>
                <c:pt idx="4299">
                  <c:v>10.43096733683177</c:v>
                </c:pt>
                <c:pt idx="4300">
                  <c:v>10.43081263795632</c:v>
                </c:pt>
                <c:pt idx="4301">
                  <c:v>10.43065794137543</c:v>
                </c:pt>
                <c:pt idx="4302">
                  <c:v>10.43050324708905</c:v>
                </c:pt>
                <c:pt idx="4303">
                  <c:v>10.43034855509716</c:v>
                </c:pt>
                <c:pt idx="4304">
                  <c:v>10.43019391260403</c:v>
                </c:pt>
                <c:pt idx="4305">
                  <c:v>10.4300392252003</c:v>
                </c:pt>
                <c:pt idx="4306">
                  <c:v>10.42988454009093</c:v>
                </c:pt>
                <c:pt idx="4307">
                  <c:v>10.42972985727591</c:v>
                </c:pt>
                <c:pt idx="4308">
                  <c:v>10.42957517675519</c:v>
                </c:pt>
                <c:pt idx="4309">
                  <c:v>10.42942054572956</c:v>
                </c:pt>
                <c:pt idx="4310">
                  <c:v>10.42926586979666</c:v>
                </c:pt>
                <c:pt idx="4311">
                  <c:v>10.42911119615794</c:v>
                </c:pt>
                <c:pt idx="4312">
                  <c:v>10.4289565248134</c:v>
                </c:pt>
                <c:pt idx="4313">
                  <c:v>10.42880185576298</c:v>
                </c:pt>
                <c:pt idx="4314">
                  <c:v>10.42864723620398</c:v>
                </c:pt>
                <c:pt idx="4315">
                  <c:v>10.42849257174101</c:v>
                </c:pt>
                <c:pt idx="4316">
                  <c:v>10.42833790957207</c:v>
                </c:pt>
                <c:pt idx="4317">
                  <c:v>10.42818324969712</c:v>
                </c:pt>
                <c:pt idx="4318">
                  <c:v>10.42802859211613</c:v>
                </c:pt>
                <c:pt idx="4319">
                  <c:v>10.42787398402287</c:v>
                </c:pt>
                <c:pt idx="4320">
                  <c:v>10.42771933102897</c:v>
                </c:pt>
                <c:pt idx="4321">
                  <c:v>10.42756468032892</c:v>
                </c:pt>
                <c:pt idx="4322">
                  <c:v>10.4274100319227</c:v>
                </c:pt>
                <c:pt idx="4323">
                  <c:v>10.42725538581023</c:v>
                </c:pt>
                <c:pt idx="4324">
                  <c:v>10.42710078918183</c:v>
                </c:pt>
                <c:pt idx="4325">
                  <c:v>10.42694614765613</c:v>
                </c:pt>
                <c:pt idx="4326">
                  <c:v>10.4267915084241</c:v>
                </c:pt>
                <c:pt idx="4327">
                  <c:v>10.4266368714857</c:v>
                </c:pt>
                <c:pt idx="4328">
                  <c:v>10.4264822368409</c:v>
                </c:pt>
                <c:pt idx="4329">
                  <c:v>10.42632765167648</c:v>
                </c:pt>
                <c:pt idx="4330">
                  <c:v>10.42617302161808</c:v>
                </c:pt>
                <c:pt idx="4331">
                  <c:v>10.42601839385318</c:v>
                </c:pt>
                <c:pt idx="4332">
                  <c:v>10.42586376838174</c:v>
                </c:pt>
                <c:pt idx="4333">
                  <c:v>10.42570914520372</c:v>
                </c:pt>
                <c:pt idx="4334">
                  <c:v>10.42555457150241</c:v>
                </c:pt>
                <c:pt idx="4335">
                  <c:v>10.42539995291044</c:v>
                </c:pt>
                <c:pt idx="4336">
                  <c:v>10.4252453366118</c:v>
                </c:pt>
                <c:pt idx="4337">
                  <c:v>10.42509072260643</c:v>
                </c:pt>
                <c:pt idx="4338">
                  <c:v>10.42493611089431</c:v>
                </c:pt>
                <c:pt idx="4339">
                  <c:v>10.42478154865523</c:v>
                </c:pt>
                <c:pt idx="4340">
                  <c:v>10.42462694152881</c:v>
                </c:pt>
                <c:pt idx="4341">
                  <c:v>10.42447233669553</c:v>
                </c:pt>
                <c:pt idx="4342">
                  <c:v>10.42431773415536</c:v>
                </c:pt>
                <c:pt idx="4343">
                  <c:v>10.42416313390826</c:v>
                </c:pt>
                <c:pt idx="4344">
                  <c:v>10.42400858313053</c:v>
                </c:pt>
                <c:pt idx="4345">
                  <c:v>10.42385398746877</c:v>
                </c:pt>
                <c:pt idx="4346">
                  <c:v>10.4236993941</c:v>
                </c:pt>
                <c:pt idx="4347">
                  <c:v>10.42354480302414</c:v>
                </c:pt>
                <c:pt idx="4348">
                  <c:v>10.42339021424118</c:v>
                </c:pt>
                <c:pt idx="4349">
                  <c:v>10.42323567492391</c:v>
                </c:pt>
                <c:pt idx="4350">
                  <c:v>10.42308109072595</c:v>
                </c:pt>
                <c:pt idx="4351">
                  <c:v>10.42292650882078</c:v>
                </c:pt>
                <c:pt idx="4352">
                  <c:v>10.42277192920836</c:v>
                </c:pt>
                <c:pt idx="4353">
                  <c:v>10.42261735188867</c:v>
                </c:pt>
                <c:pt idx="4354">
                  <c:v>10.422462824031</c:v>
                </c:pt>
                <c:pt idx="4355">
                  <c:v>10.42230825129593</c:v>
                </c:pt>
                <c:pt idx="4356">
                  <c:v>10.42215368085349</c:v>
                </c:pt>
                <c:pt idx="4357">
                  <c:v>10.42199911270364</c:v>
                </c:pt>
                <c:pt idx="4358">
                  <c:v>10.42184454684632</c:v>
                </c:pt>
                <c:pt idx="4359">
                  <c:v>10.42169003044735</c:v>
                </c:pt>
                <c:pt idx="4360">
                  <c:v>10.42153546917432</c:v>
                </c:pt>
                <c:pt idx="4361">
                  <c:v>10.42138091019374</c:v>
                </c:pt>
                <c:pt idx="4362">
                  <c:v>10.42122635350556</c:v>
                </c:pt>
                <c:pt idx="4363">
                  <c:v>10.42107179910975</c:v>
                </c:pt>
                <c:pt idx="4364">
                  <c:v>10.42091729416861</c:v>
                </c:pt>
                <c:pt idx="4365">
                  <c:v>10.42076274435673</c:v>
                </c:pt>
                <c:pt idx="4366">
                  <c:v>10.42060819683712</c:v>
                </c:pt>
                <c:pt idx="4367">
                  <c:v>10.42045365160974</c:v>
                </c:pt>
                <c:pt idx="4368">
                  <c:v>10.42029910867455</c:v>
                </c:pt>
                <c:pt idx="4369">
                  <c:v>10.42014461519035</c:v>
                </c:pt>
                <c:pt idx="4370">
                  <c:v>10.41999007683875</c:v>
                </c:pt>
                <c:pt idx="4371">
                  <c:v>10.41983554077923</c:v>
                </c:pt>
                <c:pt idx="4372">
                  <c:v>10.41968100701177</c:v>
                </c:pt>
                <c:pt idx="4373">
                  <c:v>10.41952647553632</c:v>
                </c:pt>
                <c:pt idx="4374">
                  <c:v>10.41937199350819</c:v>
                </c:pt>
                <c:pt idx="4375">
                  <c:v>10.41921746661598</c:v>
                </c:pt>
                <c:pt idx="4376">
                  <c:v>10.41906294201568</c:v>
                </c:pt>
                <c:pt idx="4377">
                  <c:v>10.41890841970725</c:v>
                </c:pt>
                <c:pt idx="4378">
                  <c:v>10.41875389969067</c:v>
                </c:pt>
                <c:pt idx="4379">
                  <c:v>10.41859942911773</c:v>
                </c:pt>
                <c:pt idx="4380">
                  <c:v>10.41844491368403</c:v>
                </c:pt>
                <c:pt idx="4381">
                  <c:v>10.41829040054206</c:v>
                </c:pt>
                <c:pt idx="4382">
                  <c:v>10.41813588969179</c:v>
                </c:pt>
                <c:pt idx="4383">
                  <c:v>10.41798138113319</c:v>
                </c:pt>
                <c:pt idx="4384">
                  <c:v>10.41782692201457</c:v>
                </c:pt>
                <c:pt idx="4385">
                  <c:v>10.4176724180385</c:v>
                </c:pt>
                <c:pt idx="4386">
                  <c:v>10.41751791635398</c:v>
                </c:pt>
                <c:pt idx="4387">
                  <c:v>10.417363416961</c:v>
                </c:pt>
                <c:pt idx="4388">
                  <c:v>10.4172089198595</c:v>
                </c:pt>
                <c:pt idx="4389">
                  <c:v>10.4170544721943</c:v>
                </c:pt>
                <c:pt idx="4390">
                  <c:v>10.41689997967498</c:v>
                </c:pt>
                <c:pt idx="4391">
                  <c:v>10.41674548944704</c:v>
                </c:pt>
                <c:pt idx="4392">
                  <c:v>10.41659100151045</c:v>
                </c:pt>
                <c:pt idx="4393">
                  <c:v>10.41643651586518</c:v>
                </c:pt>
                <c:pt idx="4394">
                  <c:v>10.41628207965253</c:v>
                </c:pt>
                <c:pt idx="4395">
                  <c:v>10.41612759858908</c:v>
                </c:pt>
                <c:pt idx="4396">
                  <c:v>10.41597311981684</c:v>
                </c:pt>
                <c:pt idx="4397">
                  <c:v>10.41581864333577</c:v>
                </c:pt>
                <c:pt idx="4398">
                  <c:v>10.41566416914584</c:v>
                </c:pt>
                <c:pt idx="4399">
                  <c:v>10.41550974438487</c:v>
                </c:pt>
                <c:pt idx="4400">
                  <c:v>10.41535527477641</c:v>
                </c:pt>
                <c:pt idx="4401">
                  <c:v>10.41520080745898</c:v>
                </c:pt>
                <c:pt idx="4402">
                  <c:v>10.41504634243255</c:v>
                </c:pt>
                <c:pt idx="4403">
                  <c:v>10.4148918796971</c:v>
                </c:pt>
                <c:pt idx="4404">
                  <c:v>10.41473746638691</c:v>
                </c:pt>
                <c:pt idx="4405">
                  <c:v>10.41458300823256</c:v>
                </c:pt>
                <c:pt idx="4406">
                  <c:v>10.41442855236907</c:v>
                </c:pt>
                <c:pt idx="4407">
                  <c:v>10.4142740987964</c:v>
                </c:pt>
                <c:pt idx="4408">
                  <c:v>10.41411964751452</c:v>
                </c:pt>
                <c:pt idx="4409">
                  <c:v>10.41396524565425</c:v>
                </c:pt>
                <c:pt idx="4410">
                  <c:v>10.41381079895314</c:v>
                </c:pt>
                <c:pt idx="4411">
                  <c:v>10.4136563545427</c:v>
                </c:pt>
                <c:pt idx="4412">
                  <c:v>10.41350191242291</c:v>
                </c:pt>
                <c:pt idx="4413">
                  <c:v>10.41334747259373</c:v>
                </c:pt>
                <c:pt idx="4414">
                  <c:v>10.4131930821825</c:v>
                </c:pt>
                <c:pt idx="4415">
                  <c:v>10.41303864693374</c:v>
                </c:pt>
                <c:pt idx="4416">
                  <c:v>10.41288421397548</c:v>
                </c:pt>
                <c:pt idx="4417">
                  <c:v>10.4127297833077</c:v>
                </c:pt>
                <c:pt idx="4418">
                  <c:v>10.41257535493034</c:v>
                </c:pt>
                <c:pt idx="4419">
                  <c:v>10.41242097596726</c:v>
                </c:pt>
                <c:pt idx="4420">
                  <c:v>10.41226655216997</c:v>
                </c:pt>
                <c:pt idx="4421">
                  <c:v>10.41211213066301</c:v>
                </c:pt>
                <c:pt idx="4422">
                  <c:v>10.41195771144634</c:v>
                </c:pt>
                <c:pt idx="4423">
                  <c:v>10.41180329451993</c:v>
                </c:pt>
                <c:pt idx="4424">
                  <c:v>10.41164892700413</c:v>
                </c:pt>
                <c:pt idx="4425">
                  <c:v>10.41149451465743</c:v>
                </c:pt>
                <c:pt idx="4426">
                  <c:v>10.41134010460089</c:v>
                </c:pt>
                <c:pt idx="4427">
                  <c:v>10.41118569683446</c:v>
                </c:pt>
                <c:pt idx="4428">
                  <c:v>10.41103129135812</c:v>
                </c:pt>
                <c:pt idx="4429">
                  <c:v>10.41087693528871</c:v>
                </c:pt>
                <c:pt idx="4430">
                  <c:v>10.41072253439172</c:v>
                </c:pt>
                <c:pt idx="4431">
                  <c:v>10.41056813578472</c:v>
                </c:pt>
                <c:pt idx="4432">
                  <c:v>10.41041373946765</c:v>
                </c:pt>
                <c:pt idx="4433">
                  <c:v>10.4102593454405</c:v>
                </c:pt>
                <c:pt idx="4434">
                  <c:v>10.4101050008166</c:v>
                </c:pt>
                <c:pt idx="4435">
                  <c:v>10.40995061136845</c:v>
                </c:pt>
                <c:pt idx="4436">
                  <c:v>10.4097962242101</c:v>
                </c:pt>
                <c:pt idx="4437">
                  <c:v>10.40964183934152</c:v>
                </c:pt>
                <c:pt idx="4438">
                  <c:v>10.40948745676266</c:v>
                </c:pt>
                <c:pt idx="4439">
                  <c:v>10.4093331235834</c:v>
                </c:pt>
                <c:pt idx="4440">
                  <c:v>10.40917874558321</c:v>
                </c:pt>
                <c:pt idx="4441">
                  <c:v>10.40902436987264</c:v>
                </c:pt>
                <c:pt idx="4442">
                  <c:v>10.40886999645165</c:v>
                </c:pt>
                <c:pt idx="4443">
                  <c:v>10.40871562532023</c:v>
                </c:pt>
                <c:pt idx="4444">
                  <c:v>10.40856130358473</c:v>
                </c:pt>
                <c:pt idx="4445">
                  <c:v>10.4084069370316</c:v>
                </c:pt>
                <c:pt idx="4446">
                  <c:v>10.40825257276793</c:v>
                </c:pt>
                <c:pt idx="4447">
                  <c:v>10.40809821079367</c:v>
                </c:pt>
                <c:pt idx="4448">
                  <c:v>10.4079438511088</c:v>
                </c:pt>
                <c:pt idx="4449">
                  <c:v>10.40778954081616</c:v>
                </c:pt>
                <c:pt idx="4450">
                  <c:v>10.40763518570924</c:v>
                </c:pt>
                <c:pt idx="4451">
                  <c:v>10.40748083289158</c:v>
                </c:pt>
                <c:pt idx="4452">
                  <c:v>10.40732648236316</c:v>
                </c:pt>
                <c:pt idx="4453">
                  <c:v>10.40717213412395</c:v>
                </c:pt>
                <c:pt idx="4454">
                  <c:v>10.40701783527332</c:v>
                </c:pt>
                <c:pt idx="4455">
                  <c:v>10.40686349161171</c:v>
                </c:pt>
                <c:pt idx="4456">
                  <c:v>10.4067091502392</c:v>
                </c:pt>
                <c:pt idx="4457">
                  <c:v>10.40655481115573</c:v>
                </c:pt>
                <c:pt idx="4458">
                  <c:v>10.40640047436131</c:v>
                </c:pt>
                <c:pt idx="4459">
                  <c:v>10.4062461869518</c:v>
                </c:pt>
                <c:pt idx="4460">
                  <c:v>10.40609185473462</c:v>
                </c:pt>
                <c:pt idx="4461">
                  <c:v>10.40593752480636</c:v>
                </c:pt>
                <c:pt idx="4462">
                  <c:v>10.405783197167</c:v>
                </c:pt>
                <c:pt idx="4463">
                  <c:v>10.40562887181647</c:v>
                </c:pt>
                <c:pt idx="4464">
                  <c:v>10.4054745958472</c:v>
                </c:pt>
                <c:pt idx="4465">
                  <c:v>10.40532027507357</c:v>
                </c:pt>
                <c:pt idx="4466">
                  <c:v>10.4051659565887</c:v>
                </c:pt>
                <c:pt idx="4467">
                  <c:v>10.40501164039252</c:v>
                </c:pt>
                <c:pt idx="4468">
                  <c:v>10.40485732648503</c:v>
                </c:pt>
                <c:pt idx="4469">
                  <c:v>10.40470306195512</c:v>
                </c:pt>
                <c:pt idx="4470">
                  <c:v>10.40454875262417</c:v>
                </c:pt>
                <c:pt idx="4471">
                  <c:v>10.4043944455818</c:v>
                </c:pt>
                <c:pt idx="4472">
                  <c:v>10.40424014082794</c:v>
                </c:pt>
                <c:pt idx="4473">
                  <c:v>10.4040858383626</c:v>
                </c:pt>
                <c:pt idx="4474">
                  <c:v>10.40393158527117</c:v>
                </c:pt>
                <c:pt idx="4475">
                  <c:v>10.40377728738201</c:v>
                </c:pt>
                <c:pt idx="4476">
                  <c:v>10.40362299178125</c:v>
                </c:pt>
                <c:pt idx="4477">
                  <c:v>10.40346869846885</c:v>
                </c:pt>
                <c:pt idx="4478">
                  <c:v>10.40331440744477</c:v>
                </c:pt>
                <c:pt idx="4479">
                  <c:v>10.40316016579094</c:v>
                </c:pt>
                <c:pt idx="4480">
                  <c:v>10.4030058793427</c:v>
                </c:pt>
                <c:pt idx="4481">
                  <c:v>10.40285159518268</c:v>
                </c:pt>
                <c:pt idx="4482">
                  <c:v>10.40269731331084</c:v>
                </c:pt>
                <c:pt idx="4483">
                  <c:v>10.40254303372715</c:v>
                </c:pt>
                <c:pt idx="4484">
                  <c:v>10.40238880351004</c:v>
                </c:pt>
                <c:pt idx="4485">
                  <c:v>10.40223452850184</c:v>
                </c:pt>
                <c:pt idx="4486">
                  <c:v>10.40208025578168</c:v>
                </c:pt>
                <c:pt idx="4487">
                  <c:v>10.40192598534952</c:v>
                </c:pt>
                <c:pt idx="4488">
                  <c:v>10.40177171720534</c:v>
                </c:pt>
                <c:pt idx="4489">
                  <c:v>10.40161749842407</c:v>
                </c:pt>
                <c:pt idx="4490">
                  <c:v>10.40146323485502</c:v>
                </c:pt>
                <c:pt idx="4491">
                  <c:v>10.40130897357384</c:v>
                </c:pt>
                <c:pt idx="4492">
                  <c:v>10.4011547145805</c:v>
                </c:pt>
                <c:pt idx="4493">
                  <c:v>10.40100045787494</c:v>
                </c:pt>
                <c:pt idx="4494">
                  <c:v>10.40084625052863</c:v>
                </c:pt>
                <c:pt idx="4495">
                  <c:v>10.40069199839786</c:v>
                </c:pt>
                <c:pt idx="4496">
                  <c:v>10.40053774855478</c:v>
                </c:pt>
                <c:pt idx="4497">
                  <c:v>10.40038350099936</c:v>
                </c:pt>
                <c:pt idx="4498">
                  <c:v>10.40022925573155</c:v>
                </c:pt>
                <c:pt idx="4499">
                  <c:v>10.40007505981933</c:v>
                </c:pt>
                <c:pt idx="4500">
                  <c:v>10.39992081912595</c:v>
                </c:pt>
                <c:pt idx="4501">
                  <c:v>10.3997665807201</c:v>
                </c:pt>
                <c:pt idx="4502">
                  <c:v>10.39961234460171</c:v>
                </c:pt>
                <c:pt idx="4503">
                  <c:v>10.39945811077077</c:v>
                </c:pt>
                <c:pt idx="4504">
                  <c:v>10.39930392629175</c:v>
                </c:pt>
                <c:pt idx="4505">
                  <c:v>10.3991496970349</c:v>
                </c:pt>
                <c:pt idx="4506">
                  <c:v>10.39899547006538</c:v>
                </c:pt>
                <c:pt idx="4507">
                  <c:v>10.39884124538316</c:v>
                </c:pt>
                <c:pt idx="4508">
                  <c:v>10.39868702298821</c:v>
                </c:pt>
                <c:pt idx="4509">
                  <c:v>10.39853284994152</c:v>
                </c:pt>
                <c:pt idx="4510">
                  <c:v>10.3983786321203</c:v>
                </c:pt>
                <c:pt idx="4511">
                  <c:v>10.39822441658624</c:v>
                </c:pt>
                <c:pt idx="4512">
                  <c:v>10.39807020333931</c:v>
                </c:pt>
                <c:pt idx="4513">
                  <c:v>10.39791599237947</c:v>
                </c:pt>
                <c:pt idx="4514">
                  <c:v>10.39776183076422</c:v>
                </c:pt>
                <c:pt idx="4515">
                  <c:v>10.39760762437776</c:v>
                </c:pt>
                <c:pt idx="4516">
                  <c:v>10.39745342027828</c:v>
                </c:pt>
                <c:pt idx="4517">
                  <c:v>10.39729921846575</c:v>
                </c:pt>
                <c:pt idx="4518">
                  <c:v>10.39714501894014</c:v>
                </c:pt>
                <c:pt idx="4519">
                  <c:v>10.39699086875546</c:v>
                </c:pt>
                <c:pt idx="4520">
                  <c:v>10.39683667380287</c:v>
                </c:pt>
                <c:pt idx="4521">
                  <c:v>10.3966824811371</c:v>
                </c:pt>
                <c:pt idx="4522">
                  <c:v>10.3965282907581</c:v>
                </c:pt>
                <c:pt idx="4523">
                  <c:v>10.39637410266584</c:v>
                </c:pt>
                <c:pt idx="4524">
                  <c:v>10.39621996391083</c:v>
                </c:pt>
                <c:pt idx="4525">
                  <c:v>10.39606578039125</c:v>
                </c:pt>
                <c:pt idx="4526">
                  <c:v>10.3959115991583</c:v>
                </c:pt>
                <c:pt idx="4527">
                  <c:v>10.39575742021194</c:v>
                </c:pt>
                <c:pt idx="4528">
                  <c:v>10.39560324355215</c:v>
                </c:pt>
                <c:pt idx="4529">
                  <c:v>10.39544911622595</c:v>
                </c:pt>
                <c:pt idx="4530">
                  <c:v>10.3952949441385</c:v>
                </c:pt>
                <c:pt idx="4531">
                  <c:v>10.39514077433748</c:v>
                </c:pt>
                <c:pt idx="4532">
                  <c:v>10.3949866068229</c:v>
                </c:pt>
                <c:pt idx="4533">
                  <c:v>10.3948324415947</c:v>
                </c:pt>
                <c:pt idx="4534">
                  <c:v>10.39467832569642</c:v>
                </c:pt>
                <c:pt idx="4535">
                  <c:v>10.39452416504019</c:v>
                </c:pt>
                <c:pt idx="4536">
                  <c:v>10.39437000667024</c:v>
                </c:pt>
                <c:pt idx="4537">
                  <c:v>10.39421585058654</c:v>
                </c:pt>
                <c:pt idx="4538">
                  <c:v>10.39406169678905</c:v>
                </c:pt>
                <c:pt idx="4539">
                  <c:v>10.39390759231783</c:v>
                </c:pt>
                <c:pt idx="4540">
                  <c:v>10.39375344309196</c:v>
                </c:pt>
                <c:pt idx="4541">
                  <c:v>10.3935992961522</c:v>
                </c:pt>
                <c:pt idx="4542">
                  <c:v>10.3934451514985</c:v>
                </c:pt>
                <c:pt idx="4543">
                  <c:v>10.39329100913084</c:v>
                </c:pt>
                <c:pt idx="4544">
                  <c:v>10.39313691608578</c:v>
                </c:pt>
                <c:pt idx="4545">
                  <c:v>10.3929827782894</c:v>
                </c:pt>
                <c:pt idx="4546">
                  <c:v>10.39282864277893</c:v>
                </c:pt>
                <c:pt idx="4547">
                  <c:v>10.39267450955436</c:v>
                </c:pt>
                <c:pt idx="4548">
                  <c:v>10.39252037861565</c:v>
                </c:pt>
                <c:pt idx="4549">
                  <c:v>10.39236629699588</c:v>
                </c:pt>
                <c:pt idx="4550">
                  <c:v>10.3922121706281</c:v>
                </c:pt>
                <c:pt idx="4551">
                  <c:v>10.39205804654605</c:v>
                </c:pt>
                <c:pt idx="4552">
                  <c:v>10.39190392474973</c:v>
                </c:pt>
                <c:pt idx="4553">
                  <c:v>10.3917498052391</c:v>
                </c:pt>
                <c:pt idx="4554">
                  <c:v>10.39159573504373</c:v>
                </c:pt>
                <c:pt idx="4555">
                  <c:v>10.39144162010366</c:v>
                </c:pt>
                <c:pt idx="4556">
                  <c:v>10.39128750744917</c:v>
                </c:pt>
                <c:pt idx="4557">
                  <c:v>10.39113339708021</c:v>
                </c:pt>
                <c:pt idx="4558">
                  <c:v>10.39097928899677</c:v>
                </c:pt>
                <c:pt idx="4559">
                  <c:v>10.39082523022494</c:v>
                </c:pt>
                <c:pt idx="4560">
                  <c:v>10.3906711267117</c:v>
                </c:pt>
                <c:pt idx="4561">
                  <c:v>10.39051702548387</c:v>
                </c:pt>
                <c:pt idx="4562">
                  <c:v>10.39036292654141</c:v>
                </c:pt>
                <c:pt idx="4563">
                  <c:v>10.39020882988427</c:v>
                </c:pt>
                <c:pt idx="4564">
                  <c:v>10.3900547825351</c:v>
                </c:pt>
                <c:pt idx="4565">
                  <c:v>10.38990069044782</c:v>
                </c:pt>
                <c:pt idx="4566">
                  <c:v>10.38974660064577</c:v>
                </c:pt>
                <c:pt idx="4567">
                  <c:v>10.38959251312891</c:v>
                </c:pt>
                <c:pt idx="4568">
                  <c:v>10.38943842789721</c:v>
                </c:pt>
                <c:pt idx="4569">
                  <c:v>10.3892843919698</c:v>
                </c:pt>
                <c:pt idx="4570">
                  <c:v>10.38913031130761</c:v>
                </c:pt>
                <c:pt idx="4571">
                  <c:v>10.38897623293046</c:v>
                </c:pt>
                <c:pt idx="4572">
                  <c:v>10.38882215683834</c:v>
                </c:pt>
                <c:pt idx="4573">
                  <c:v>10.38866808303119</c:v>
                </c:pt>
                <c:pt idx="4574">
                  <c:v>10.38851405852466</c:v>
                </c:pt>
                <c:pt idx="4575">
                  <c:v>10.38835998928667</c:v>
                </c:pt>
                <c:pt idx="4576">
                  <c:v>10.38820592233355</c:v>
                </c:pt>
                <c:pt idx="4577">
                  <c:v>10.38805185766527</c:v>
                </c:pt>
                <c:pt idx="4578">
                  <c:v>10.3878977952818</c:v>
                </c:pt>
                <c:pt idx="4579">
                  <c:v>10.38774378219528</c:v>
                </c:pt>
                <c:pt idx="4580">
                  <c:v>10.38758972438061</c:v>
                </c:pt>
                <c:pt idx="4581">
                  <c:v>10.38743566885064</c:v>
                </c:pt>
                <c:pt idx="4582">
                  <c:v>10.38728161560533</c:v>
                </c:pt>
                <c:pt idx="4583">
                  <c:v>10.38712756464464</c:v>
                </c:pt>
                <c:pt idx="4584">
                  <c:v>10.38697356299382</c:v>
                </c:pt>
                <c:pt idx="4585">
                  <c:v>10.38681951661954</c:v>
                </c:pt>
                <c:pt idx="4586">
                  <c:v>10.38666547252994</c:v>
                </c:pt>
                <c:pt idx="4587">
                  <c:v>10.386511430725</c:v>
                </c:pt>
                <c:pt idx="4588">
                  <c:v>10.38635739120468</c:v>
                </c:pt>
                <c:pt idx="4589">
                  <c:v>10.38620340097416</c:v>
                </c:pt>
                <c:pt idx="4590">
                  <c:v>10.38604936602227</c:v>
                </c:pt>
                <c:pt idx="4591">
                  <c:v>10.3858953333549</c:v>
                </c:pt>
                <c:pt idx="4592">
                  <c:v>10.38574130297201</c:v>
                </c:pt>
                <c:pt idx="4593">
                  <c:v>10.38558727487356</c:v>
                </c:pt>
                <c:pt idx="4594">
                  <c:v>10.38543329606125</c:v>
                </c:pt>
                <c:pt idx="4595">
                  <c:v>10.3852792725309</c:v>
                </c:pt>
                <c:pt idx="4596">
                  <c:v>10.38512525128488</c:v>
                </c:pt>
                <c:pt idx="4597">
                  <c:v>10.38497123232316</c:v>
                </c:pt>
                <c:pt idx="4598">
                  <c:v>10.38481721564572</c:v>
                </c:pt>
                <c:pt idx="4599">
                  <c:v>10.38466324825076</c:v>
                </c:pt>
                <c:pt idx="4600">
                  <c:v>10.38450923614107</c:v>
                </c:pt>
                <c:pt idx="4601">
                  <c:v>10.38435522631553</c:v>
                </c:pt>
                <c:pt idx="4602">
                  <c:v>10.38420121877413</c:v>
                </c:pt>
                <c:pt idx="4603">
                  <c:v>10.38404721351683</c:v>
                </c:pt>
                <c:pt idx="4604">
                  <c:v>10.38389325753836</c:v>
                </c:pt>
                <c:pt idx="4605">
                  <c:v>10.38373925684845</c:v>
                </c:pt>
                <c:pt idx="4606">
                  <c:v>10.38358525844254</c:v>
                </c:pt>
                <c:pt idx="4607">
                  <c:v>10.3834312623206</c:v>
                </c:pt>
                <c:pt idx="4608">
                  <c:v>10.38327726848256</c:v>
                </c:pt>
                <c:pt idx="4609">
                  <c:v>10.3831233239197</c:v>
                </c:pt>
                <c:pt idx="4610">
                  <c:v>10.38296933464872</c:v>
                </c:pt>
                <c:pt idx="4611">
                  <c:v>10.38281534766156</c:v>
                </c:pt>
                <c:pt idx="4612">
                  <c:v>10.38266136295818</c:v>
                </c:pt>
                <c:pt idx="4613">
                  <c:v>10.38250738053856</c:v>
                </c:pt>
                <c:pt idx="4614">
                  <c:v>10.38235344739045</c:v>
                </c:pt>
                <c:pt idx="4615">
                  <c:v>10.38219946953753</c:v>
                </c:pt>
                <c:pt idx="4616">
                  <c:v>10.38204549396825</c:v>
                </c:pt>
                <c:pt idx="4617">
                  <c:v>10.38189152068259</c:v>
                </c:pt>
                <c:pt idx="4618">
                  <c:v>10.38173754968051</c:v>
                </c:pt>
                <c:pt idx="4619">
                  <c:v>10.38158362794628</c:v>
                </c:pt>
                <c:pt idx="4620">
                  <c:v>10.38142966151055</c:v>
                </c:pt>
                <c:pt idx="4621">
                  <c:v>10.3812756973583</c:v>
                </c:pt>
                <c:pt idx="4622">
                  <c:v>10.38112173548948</c:v>
                </c:pt>
                <c:pt idx="4623">
                  <c:v>10.38096777590407</c:v>
                </c:pt>
                <c:pt idx="4624">
                  <c:v>10.38081386558285</c:v>
                </c:pt>
                <c:pt idx="4625">
                  <c:v>10.38065991056344</c:v>
                </c:pt>
                <c:pt idx="4626">
                  <c:v>10.38050595782734</c:v>
                </c:pt>
                <c:pt idx="4627">
                  <c:v>10.3803520073745</c:v>
                </c:pt>
                <c:pt idx="4628">
                  <c:v>10.3801980592049</c:v>
                </c:pt>
                <c:pt idx="4629">
                  <c:v>10.38004416029583</c:v>
                </c:pt>
                <c:pt idx="4630">
                  <c:v>10.37989021669188</c:v>
                </c:pt>
                <c:pt idx="4631">
                  <c:v>10.37973627537106</c:v>
                </c:pt>
                <c:pt idx="4632">
                  <c:v>10.37958233633334</c:v>
                </c:pt>
                <c:pt idx="4633">
                  <c:v>10.37942839957867</c:v>
                </c:pt>
                <c:pt idx="4634">
                  <c:v>10.37927451208088</c:v>
                </c:pt>
                <c:pt idx="4635">
                  <c:v>10.37912057989153</c:v>
                </c:pt>
                <c:pt idx="4636">
                  <c:v>10.37896664998513</c:v>
                </c:pt>
                <c:pt idx="4637">
                  <c:v>10.37881272236164</c:v>
                </c:pt>
                <c:pt idx="4638">
                  <c:v>10.37865879702105</c:v>
                </c:pt>
                <c:pt idx="4639">
                  <c:v>10.37850492093367</c:v>
                </c:pt>
                <c:pt idx="4640">
                  <c:v>10.37835100015804</c:v>
                </c:pt>
                <c:pt idx="4641">
                  <c:v>10.3781970816652</c:v>
                </c:pt>
                <c:pt idx="4642">
                  <c:v>10.37804316545509</c:v>
                </c:pt>
                <c:pt idx="4643">
                  <c:v>10.3778892515277</c:v>
                </c:pt>
                <c:pt idx="4644">
                  <c:v>10.37773538684987</c:v>
                </c:pt>
                <c:pt idx="4645">
                  <c:v>10.3775814774871</c:v>
                </c:pt>
                <c:pt idx="4646">
                  <c:v>10.37742757040693</c:v>
                </c:pt>
                <c:pt idx="4647">
                  <c:v>10.37727366560933</c:v>
                </c:pt>
                <c:pt idx="4648">
                  <c:v>10.37711976309428</c:v>
                </c:pt>
                <c:pt idx="4649">
                  <c:v>10.37696590982513</c:v>
                </c:pt>
                <c:pt idx="4650">
                  <c:v>10.37681201187435</c:v>
                </c:pt>
                <c:pt idx="4651">
                  <c:v>10.376658116206</c:v>
                </c:pt>
                <c:pt idx="4652">
                  <c:v>10.37650422282005</c:v>
                </c:pt>
                <c:pt idx="4653">
                  <c:v>10.37635033171646</c:v>
                </c:pt>
                <c:pt idx="4654">
                  <c:v>10.37619648985513</c:v>
                </c:pt>
                <c:pt idx="4655">
                  <c:v>10.37604260331547</c:v>
                </c:pt>
                <c:pt idx="4656">
                  <c:v>10.37588871905807</c:v>
                </c:pt>
                <c:pt idx="4657">
                  <c:v>10.3757348370829</c:v>
                </c:pt>
                <c:pt idx="4658">
                  <c:v>10.37558095738991</c:v>
                </c:pt>
                <c:pt idx="4659">
                  <c:v>10.37542712693553</c:v>
                </c:pt>
                <c:pt idx="4660">
                  <c:v>10.37527325180612</c:v>
                </c:pt>
                <c:pt idx="4661">
                  <c:v>10.37511937895881</c:v>
                </c:pt>
                <c:pt idx="4662">
                  <c:v>10.37496550839354</c:v>
                </c:pt>
                <c:pt idx="4663">
                  <c:v>10.37481164011029</c:v>
                </c:pt>
                <c:pt idx="4664">
                  <c:v>10.374657821062</c:v>
                </c:pt>
                <c:pt idx="4665">
                  <c:v>10.37450395734197</c:v>
                </c:pt>
                <c:pt idx="4666">
                  <c:v>10.37435009590387</c:v>
                </c:pt>
                <c:pt idx="4667">
                  <c:v>10.37419623674765</c:v>
                </c:pt>
                <c:pt idx="4668">
                  <c:v>10.37404237987327</c:v>
                </c:pt>
                <c:pt idx="4669">
                  <c:v>10.37388857223018</c:v>
                </c:pt>
                <c:pt idx="4670">
                  <c:v>10.3737347199187</c:v>
                </c:pt>
                <c:pt idx="4671">
                  <c:v>10.37358086988893</c:v>
                </c:pt>
                <c:pt idx="4672">
                  <c:v>10.3734270221409</c:v>
                </c:pt>
                <c:pt idx="4673">
                  <c:v>10.37327317667451</c:v>
                </c:pt>
                <c:pt idx="4674">
                  <c:v>10.37311938043577</c:v>
                </c:pt>
                <c:pt idx="4675">
                  <c:v>10.37296553953193</c:v>
                </c:pt>
                <c:pt idx="4676">
                  <c:v>10.37281170090966</c:v>
                </c:pt>
                <c:pt idx="4677">
                  <c:v>10.37265786456892</c:v>
                </c:pt>
                <c:pt idx="4678">
                  <c:v>10.37250403050968</c:v>
                </c:pt>
                <c:pt idx="4679">
                  <c:v>10.37235024567441</c:v>
                </c:pt>
                <c:pt idx="4680">
                  <c:v>10.37219641617737</c:v>
                </c:pt>
                <c:pt idx="4681">
                  <c:v>10.37204258896171</c:v>
                </c:pt>
                <c:pt idx="4682">
                  <c:v>10.37188876402741</c:v>
                </c:pt>
                <c:pt idx="4683">
                  <c:v>10.37173494137444</c:v>
                </c:pt>
                <c:pt idx="4684">
                  <c:v>10.3715811679418</c:v>
                </c:pt>
                <c:pt idx="4685">
                  <c:v>10.37142734985066</c:v>
                </c:pt>
                <c:pt idx="4686">
                  <c:v>10.37127353404075</c:v>
                </c:pt>
                <c:pt idx="4687">
                  <c:v>10.37111972051203</c:v>
                </c:pt>
                <c:pt idx="4688">
                  <c:v>10.37096590926445</c:v>
                </c:pt>
                <c:pt idx="4689">
                  <c:v>10.37081214723355</c:v>
                </c:pt>
                <c:pt idx="4690">
                  <c:v>10.37065834054748</c:v>
                </c:pt>
                <c:pt idx="4691">
                  <c:v>10.37050453614245</c:v>
                </c:pt>
                <c:pt idx="4692">
                  <c:v>10.37035073401843</c:v>
                </c:pt>
                <c:pt idx="4693">
                  <c:v>10.3701969341754</c:v>
                </c:pt>
                <c:pt idx="4694">
                  <c:v>10.37004318354537</c:v>
                </c:pt>
                <c:pt idx="4695">
                  <c:v>10.36988938826348</c:v>
                </c:pt>
                <c:pt idx="4696">
                  <c:v>10.36973559526247</c:v>
                </c:pt>
                <c:pt idx="4697">
                  <c:v>10.3695818045423</c:v>
                </c:pt>
                <c:pt idx="4698">
                  <c:v>10.36942801610292</c:v>
                </c:pt>
                <c:pt idx="4699">
                  <c:v>10.36927427687291</c:v>
                </c:pt>
                <c:pt idx="4700">
                  <c:v>10.36912049299435</c:v>
                </c:pt>
                <c:pt idx="4701">
                  <c:v>10.36896671139648</c:v>
                </c:pt>
                <c:pt idx="4702">
                  <c:v>10.36881293207927</c:v>
                </c:pt>
                <c:pt idx="4703">
                  <c:v>10.3686591550427</c:v>
                </c:pt>
                <c:pt idx="4704">
                  <c:v>10.36850542721184</c:v>
                </c:pt>
                <c:pt idx="4705">
                  <c:v>10.36835165473573</c:v>
                </c:pt>
                <c:pt idx="4706">
                  <c:v>10.36819788454014</c:v>
                </c:pt>
                <c:pt idx="4707">
                  <c:v>10.36804411662504</c:v>
                </c:pt>
                <c:pt idx="4708">
                  <c:v>10.3678903509904</c:v>
                </c:pt>
                <c:pt idx="4709">
                  <c:v>10.36773663455782</c:v>
                </c:pt>
                <c:pt idx="4710">
                  <c:v>10.3675828734833</c:v>
                </c:pt>
                <c:pt idx="4711">
                  <c:v>10.36742911468912</c:v>
                </c:pt>
                <c:pt idx="4712">
                  <c:v>10.36727535817526</c:v>
                </c:pt>
                <c:pt idx="4713">
                  <c:v>10.36712160394168</c:v>
                </c:pt>
                <c:pt idx="4714">
                  <c:v>10.36696789890652</c:v>
                </c:pt>
                <c:pt idx="4715">
                  <c:v>10.36681414923271</c:v>
                </c:pt>
                <c:pt idx="4716">
                  <c:v>10.36666040183908</c:v>
                </c:pt>
                <c:pt idx="4717">
                  <c:v>10.3665066567256</c:v>
                </c:pt>
                <c:pt idx="4718">
                  <c:v>10.36635291389221</c:v>
                </c:pt>
                <c:pt idx="4719">
                  <c:v>10.3661992202536</c:v>
                </c:pt>
                <c:pt idx="4720">
                  <c:v>10.36604548197964</c:v>
                </c:pt>
                <c:pt idx="4721">
                  <c:v>10.3658917459857</c:v>
                </c:pt>
                <c:pt idx="4722">
                  <c:v>10.3657380122717</c:v>
                </c:pt>
                <c:pt idx="4723">
                  <c:v>10.36558428083766</c:v>
                </c:pt>
                <c:pt idx="4724">
                  <c:v>10.36543059859472</c:v>
                </c:pt>
                <c:pt idx="4725">
                  <c:v>10.36527687171975</c:v>
                </c:pt>
                <c:pt idx="4726">
                  <c:v>10.36512314712461</c:v>
                </c:pt>
                <c:pt idx="4727">
                  <c:v>10.36496942480927</c:v>
                </c:pt>
                <c:pt idx="4728">
                  <c:v>10.36481570477368</c:v>
                </c:pt>
                <c:pt idx="4729">
                  <c:v>10.36466203392556</c:v>
                </c:pt>
                <c:pt idx="4730">
                  <c:v>10.3645083184487</c:v>
                </c:pt>
                <c:pt idx="4731">
                  <c:v>10.36435460525151</c:v>
                </c:pt>
                <c:pt idx="4732">
                  <c:v>10.36420089433394</c:v>
                </c:pt>
                <c:pt idx="4733">
                  <c:v>10.36404718569596</c:v>
                </c:pt>
                <c:pt idx="4734">
                  <c:v>10.36389352624178</c:v>
                </c:pt>
                <c:pt idx="4735">
                  <c:v>10.36373982216217</c:v>
                </c:pt>
                <c:pt idx="4736">
                  <c:v>10.36358612036205</c:v>
                </c:pt>
                <c:pt idx="4737">
                  <c:v>10.3634324208414</c:v>
                </c:pt>
                <c:pt idx="4738">
                  <c:v>10.36327872360014</c:v>
                </c:pt>
                <c:pt idx="4739">
                  <c:v>10.36312507553904</c:v>
                </c:pt>
                <c:pt idx="4740">
                  <c:v>10.36297138285582</c:v>
                </c:pt>
                <c:pt idx="4741">
                  <c:v>10.36281769245191</c:v>
                </c:pt>
                <c:pt idx="4742">
                  <c:v>10.36266400432728</c:v>
                </c:pt>
                <c:pt idx="4743">
                  <c:v>10.3625103184819</c:v>
                </c:pt>
                <c:pt idx="4744">
                  <c:v>10.362356681813</c:v>
                </c:pt>
                <c:pt idx="4745">
                  <c:v>10.3622030005253</c:v>
                </c:pt>
                <c:pt idx="4746">
                  <c:v>10.36204932151674</c:v>
                </c:pt>
                <c:pt idx="4747">
                  <c:v>10.36189564478728</c:v>
                </c:pt>
                <c:pt idx="4748">
                  <c:v>10.3617419703369</c:v>
                </c:pt>
                <c:pt idx="4749">
                  <c:v>10.36158834505935</c:v>
                </c:pt>
                <c:pt idx="4750">
                  <c:v>10.3614346751663</c:v>
                </c:pt>
                <c:pt idx="4751">
                  <c:v>10.36128100755221</c:v>
                </c:pt>
                <c:pt idx="4752">
                  <c:v>10.36112734221705</c:v>
                </c:pt>
                <c:pt idx="4753">
                  <c:v>10.3609736791608</c:v>
                </c:pt>
                <c:pt idx="4754">
                  <c:v>10.36082006527373</c:v>
                </c:pt>
                <c:pt idx="4755">
                  <c:v>10.36066640677446</c:v>
                </c:pt>
                <c:pt idx="4756">
                  <c:v>10.36051275055398</c:v>
                </c:pt>
                <c:pt idx="4757">
                  <c:v>10.36035909661226</c:v>
                </c:pt>
                <c:pt idx="4758">
                  <c:v>10.36020544494926</c:v>
                </c:pt>
                <c:pt idx="4759">
                  <c:v>10.36005184245181</c:v>
                </c:pt>
                <c:pt idx="4760">
                  <c:v>10.35989819534546</c:v>
                </c:pt>
                <c:pt idx="4761">
                  <c:v>10.35974455051772</c:v>
                </c:pt>
                <c:pt idx="4762">
                  <c:v>10.35959090796857</c:v>
                </c:pt>
                <c:pt idx="4763">
                  <c:v>10.35943726769797</c:v>
                </c:pt>
                <c:pt idx="4764">
                  <c:v>10.35928367658927</c:v>
                </c:pt>
                <c:pt idx="4765">
                  <c:v>10.35913004087496</c:v>
                </c:pt>
                <c:pt idx="4766">
                  <c:v>10.3589764074391</c:v>
                </c:pt>
                <c:pt idx="4767">
                  <c:v>10.35882277628165</c:v>
                </c:pt>
                <c:pt idx="4768">
                  <c:v>10.35866914740258</c:v>
                </c:pt>
                <c:pt idx="4769">
                  <c:v>10.35851556768175</c:v>
                </c:pt>
                <c:pt idx="4770">
                  <c:v>10.35836194335863</c:v>
                </c:pt>
                <c:pt idx="4771">
                  <c:v>10.35820832131378</c:v>
                </c:pt>
                <c:pt idx="4772">
                  <c:v>10.35805470154717</c:v>
                </c:pt>
                <c:pt idx="4773">
                  <c:v>10.35790108405875</c:v>
                </c:pt>
                <c:pt idx="4774">
                  <c:v>10.35774751572494</c:v>
                </c:pt>
                <c:pt idx="4775">
                  <c:v>10.35759390279214</c:v>
                </c:pt>
                <c:pt idx="4776">
                  <c:v>10.35744029213743</c:v>
                </c:pt>
                <c:pt idx="4777">
                  <c:v>10.35728668376078</c:v>
                </c:pt>
                <c:pt idx="4778">
                  <c:v>10.35713307766216</c:v>
                </c:pt>
                <c:pt idx="4779">
                  <c:v>10.3569795207145</c:v>
                </c:pt>
                <c:pt idx="4780">
                  <c:v>10.35682591917114</c:v>
                </c:pt>
                <c:pt idx="4781">
                  <c:v>10.3566723199057</c:v>
                </c:pt>
                <c:pt idx="4782">
                  <c:v>10.35651872291816</c:v>
                </c:pt>
                <c:pt idx="4783">
                  <c:v>10.35636512820847</c:v>
                </c:pt>
                <c:pt idx="4784">
                  <c:v>10.35621158264608</c:v>
                </c:pt>
                <c:pt idx="4785">
                  <c:v>10.3560579924913</c:v>
                </c:pt>
                <c:pt idx="4786">
                  <c:v>10.35590440461428</c:v>
                </c:pt>
                <c:pt idx="4787">
                  <c:v>10.35575081901496</c:v>
                </c:pt>
                <c:pt idx="4788">
                  <c:v>10.35559723569334</c:v>
                </c:pt>
                <c:pt idx="4789">
                  <c:v>10.35544370151536</c:v>
                </c:pt>
                <c:pt idx="4790">
                  <c:v>10.3552901227483</c:v>
                </c:pt>
                <c:pt idx="4791">
                  <c:v>10.35513654625881</c:v>
                </c:pt>
                <c:pt idx="4792">
                  <c:v>10.35498297204687</c:v>
                </c:pt>
                <c:pt idx="4793">
                  <c:v>10.35482940011243</c:v>
                </c:pt>
                <c:pt idx="4794">
                  <c:v>10.354675877318</c:v>
                </c:pt>
                <c:pt idx="4795">
                  <c:v>10.35452230993778</c:v>
                </c:pt>
                <c:pt idx="4796">
                  <c:v>10.35436874483497</c:v>
                </c:pt>
                <c:pt idx="4797">
                  <c:v>10.35421518200953</c:v>
                </c:pt>
                <c:pt idx="4798">
                  <c:v>10.35406162146142</c:v>
                </c:pt>
                <c:pt idx="4799">
                  <c:v>10.35390811004967</c:v>
                </c:pt>
                <c:pt idx="4800">
                  <c:v>10.35375455405543</c:v>
                </c:pt>
                <c:pt idx="4801">
                  <c:v>10.35360100033842</c:v>
                </c:pt>
                <c:pt idx="4802">
                  <c:v>10.35344744889861</c:v>
                </c:pt>
                <c:pt idx="4803">
                  <c:v>10.35329389973596</c:v>
                </c:pt>
                <c:pt idx="4804">
                  <c:v>10.35314039970603</c:v>
                </c:pt>
                <c:pt idx="4805">
                  <c:v>10.3529868550969</c:v>
                </c:pt>
                <c:pt idx="4806">
                  <c:v>10.35283331276483</c:v>
                </c:pt>
                <c:pt idx="4807">
                  <c:v>10.3526797727098</c:v>
                </c:pt>
                <c:pt idx="4808">
                  <c:v>10.35252623493173</c:v>
                </c:pt>
                <c:pt idx="4809">
                  <c:v>10.35237274628274</c:v>
                </c:pt>
                <c:pt idx="4810">
                  <c:v>10.35221921305786</c:v>
                </c:pt>
                <c:pt idx="4811">
                  <c:v>10.35206568210987</c:v>
                </c:pt>
                <c:pt idx="4812">
                  <c:v>10.35191215343872</c:v>
                </c:pt>
                <c:pt idx="4813">
                  <c:v>10.3517586270444</c:v>
                </c:pt>
                <c:pt idx="4814">
                  <c:v>10.35160514977548</c:v>
                </c:pt>
                <c:pt idx="4815">
                  <c:v>10.35145162793398</c:v>
                </c:pt>
                <c:pt idx="4816">
                  <c:v>10.3512981083692</c:v>
                </c:pt>
                <c:pt idx="4817">
                  <c:v>10.35114459108108</c:v>
                </c:pt>
                <c:pt idx="4818">
                  <c:v>10.3509910760696</c:v>
                </c:pt>
                <c:pt idx="4819">
                  <c:v>10.3508376101799</c:v>
                </c:pt>
                <c:pt idx="4820">
                  <c:v>10.35068409972091</c:v>
                </c:pt>
                <c:pt idx="4821">
                  <c:v>10.35053059153846</c:v>
                </c:pt>
                <c:pt idx="4822">
                  <c:v>10.35037708563251</c:v>
                </c:pt>
                <c:pt idx="4823">
                  <c:v>10.35022358200303</c:v>
                </c:pt>
                <c:pt idx="4824">
                  <c:v>10.35007012749168</c:v>
                </c:pt>
                <c:pt idx="4825">
                  <c:v>10.34991662841433</c:v>
                </c:pt>
                <c:pt idx="4826">
                  <c:v>10.34976313161335</c:v>
                </c:pt>
                <c:pt idx="4827">
                  <c:v>10.3496096370887</c:v>
                </c:pt>
                <c:pt idx="4828">
                  <c:v>10.34945614484035</c:v>
                </c:pt>
                <c:pt idx="4829">
                  <c:v>10.34930270170647</c:v>
                </c:pt>
                <c:pt idx="4830">
                  <c:v>10.3491492140099</c:v>
                </c:pt>
                <c:pt idx="4831">
                  <c:v>10.34899572858953</c:v>
                </c:pt>
                <c:pt idx="4832">
                  <c:v>10.34884224544531</c:v>
                </c:pt>
                <c:pt idx="4833">
                  <c:v>10.34868876457721</c:v>
                </c:pt>
                <c:pt idx="4834">
                  <c:v>10.34853533281994</c:v>
                </c:pt>
                <c:pt idx="4835">
                  <c:v>10.3483818565033</c:v>
                </c:pt>
                <c:pt idx="4836">
                  <c:v>10.34822838246265</c:v>
                </c:pt>
                <c:pt idx="4837">
                  <c:v>10.348074910698</c:v>
                </c:pt>
                <c:pt idx="4838">
                  <c:v>10.34792144120929</c:v>
                </c:pt>
                <c:pt idx="4839">
                  <c:v>10.34776802082777</c:v>
                </c:pt>
                <c:pt idx="4840">
                  <c:v>10.34761455589016</c:v>
                </c:pt>
                <c:pt idx="4841">
                  <c:v>10.3474610932284</c:v>
                </c:pt>
                <c:pt idx="4842">
                  <c:v>10.34730763284243</c:v>
                </c:pt>
                <c:pt idx="4843">
                  <c:v>10.34715417473225</c:v>
                </c:pt>
                <c:pt idx="4844">
                  <c:v>10.34700076572561</c:v>
                </c:pt>
                <c:pt idx="4845">
                  <c:v>10.34684731216617</c:v>
                </c:pt>
                <c:pt idx="4846">
                  <c:v>10.34669386088241</c:v>
                </c:pt>
                <c:pt idx="4847">
                  <c:v>10.34654041187428</c:v>
                </c:pt>
                <c:pt idx="4848">
                  <c:v>10.34638696514175</c:v>
                </c:pt>
                <c:pt idx="4849">
                  <c:v>10.34623356750912</c:v>
                </c:pt>
                <c:pt idx="4850">
                  <c:v>10.346080125327</c:v>
                </c:pt>
                <c:pt idx="4851">
                  <c:v>10.34592668542037</c:v>
                </c:pt>
                <c:pt idx="4852">
                  <c:v>10.3457732477892</c:v>
                </c:pt>
                <c:pt idx="4853">
                  <c:v>10.34561981243347</c:v>
                </c:pt>
                <c:pt idx="4854">
                  <c:v>10.34546642617398</c:v>
                </c:pt>
                <c:pt idx="4855">
                  <c:v>10.3453129953683</c:v>
                </c:pt>
                <c:pt idx="4856">
                  <c:v>10.34515956683794</c:v>
                </c:pt>
                <c:pt idx="4857">
                  <c:v>10.34500614058287</c:v>
                </c:pt>
                <c:pt idx="4858">
                  <c:v>10.34485271660306</c:v>
                </c:pt>
                <c:pt idx="4859">
                  <c:v>10.34469934171585</c:v>
                </c:pt>
                <c:pt idx="4860">
                  <c:v>10.34454592228574</c:v>
                </c:pt>
                <c:pt idx="4861">
                  <c:v>10.34439250513079</c:v>
                </c:pt>
                <c:pt idx="4862">
                  <c:v>10.34423909025095</c:v>
                </c:pt>
                <c:pt idx="4863">
                  <c:v>10.3440856776462</c:v>
                </c:pt>
                <c:pt idx="4864">
                  <c:v>10.3439323141304</c:v>
                </c:pt>
                <c:pt idx="4865">
                  <c:v>10.34377890607499</c:v>
                </c:pt>
                <c:pt idx="4866">
                  <c:v>10.34362550029457</c:v>
                </c:pt>
                <c:pt idx="4867">
                  <c:v>10.3434720967891</c:v>
                </c:pt>
                <c:pt idx="4868">
                  <c:v>10.34331869555852</c:v>
                </c:pt>
                <c:pt idx="4869">
                  <c:v>10.34316534341327</c:v>
                </c:pt>
                <c:pt idx="4870">
                  <c:v>10.34301194673171</c:v>
                </c:pt>
                <c:pt idx="4871">
                  <c:v>10.34285855232496</c:v>
                </c:pt>
                <c:pt idx="4872">
                  <c:v>10.34270516019298</c:v>
                </c:pt>
                <c:pt idx="4873">
                  <c:v>10.34255177033573</c:v>
                </c:pt>
                <c:pt idx="4874">
                  <c:v>10.34239842956015</c:v>
                </c:pt>
                <c:pt idx="4875">
                  <c:v>10.34224504425157</c:v>
                </c:pt>
                <c:pt idx="4876">
                  <c:v>10.34209166121763</c:v>
                </c:pt>
                <c:pt idx="4877">
                  <c:v>10.34193828045827</c:v>
                </c:pt>
                <c:pt idx="4878">
                  <c:v>10.34178490197348</c:v>
                </c:pt>
                <c:pt idx="4879">
                  <c:v>10.34163157256671</c:v>
                </c:pt>
                <c:pt idx="4880">
                  <c:v>10.34147819863024</c:v>
                </c:pt>
                <c:pt idx="4881">
                  <c:v>10.34132482696822</c:v>
                </c:pt>
                <c:pt idx="4882">
                  <c:v>10.34117145758063</c:v>
                </c:pt>
                <c:pt idx="4883">
                  <c:v>10.34101809046742</c:v>
                </c:pt>
                <c:pt idx="4884">
                  <c:v>10.3408647724286</c:v>
                </c:pt>
                <c:pt idx="4885">
                  <c:v>10.34071140986337</c:v>
                </c:pt>
                <c:pt idx="4886">
                  <c:v>10.34055804957242</c:v>
                </c:pt>
                <c:pt idx="4887">
                  <c:v>10.34040469155572</c:v>
                </c:pt>
                <c:pt idx="4888">
                  <c:v>10.34025133581324</c:v>
                </c:pt>
                <c:pt idx="4889">
                  <c:v>10.3400980291415</c:v>
                </c:pt>
                <c:pt idx="4890">
                  <c:v>10.33994467794663</c:v>
                </c:pt>
                <c:pt idx="4891">
                  <c:v>10.3397913290259</c:v>
                </c:pt>
                <c:pt idx="4892">
                  <c:v>10.33963798237922</c:v>
                </c:pt>
                <c:pt idx="4893">
                  <c:v>10.33948463800658</c:v>
                </c:pt>
                <c:pt idx="4894">
                  <c:v>10.33933134270105</c:v>
                </c:pt>
                <c:pt idx="4895">
                  <c:v>10.3391780028757</c:v>
                </c:pt>
                <c:pt idx="4896">
                  <c:v>10.33902466532428</c:v>
                </c:pt>
                <c:pt idx="4897">
                  <c:v>10.33887133004677</c:v>
                </c:pt>
                <c:pt idx="4898">
                  <c:v>10.33871799704313</c:v>
                </c:pt>
                <c:pt idx="4899">
                  <c:v>10.33856471310294</c:v>
                </c:pt>
                <c:pt idx="4900">
                  <c:v>10.33841138464622</c:v>
                </c:pt>
                <c:pt idx="4901">
                  <c:v>10.33825805846328</c:v>
                </c:pt>
                <c:pt idx="4902">
                  <c:v>10.33810473455406</c:v>
                </c:pt>
                <c:pt idx="4903">
                  <c:v>10.33795141291853</c:v>
                </c:pt>
                <c:pt idx="4904">
                  <c:v>10.33779814034282</c:v>
                </c:pt>
                <c:pt idx="4905">
                  <c:v>10.33764482325388</c:v>
                </c:pt>
                <c:pt idx="4906">
                  <c:v>10.3374915084406</c:v>
                </c:pt>
                <c:pt idx="4907">
                  <c:v>10.33733819595027</c:v>
                </c:pt>
                <c:pt idx="4908">
                  <c:v>10.33718488573381</c:v>
                </c:pt>
                <c:pt idx="4909">
                  <c:v>10.33703162457387</c:v>
                </c:pt>
                <c:pt idx="4910">
                  <c:v>10.33687831890437</c:v>
                </c:pt>
                <c:pt idx="4911">
                  <c:v>10.33672501550864</c:v>
                </c:pt>
                <c:pt idx="4912">
                  <c:v>10.33657171438665</c:v>
                </c:pt>
                <c:pt idx="4913">
                  <c:v>10.33641841553836</c:v>
                </c:pt>
                <c:pt idx="4914">
                  <c:v>10.33626516574294</c:v>
                </c:pt>
                <c:pt idx="4915">
                  <c:v>10.33611187144126</c:v>
                </c:pt>
                <c:pt idx="4916">
                  <c:v>10.3359585794132</c:v>
                </c:pt>
                <c:pt idx="4917">
                  <c:v>10.33580528965867</c:v>
                </c:pt>
                <c:pt idx="4918">
                  <c:v>10.3356520021777</c:v>
                </c:pt>
                <c:pt idx="4919">
                  <c:v>10.33549876374594</c:v>
                </c:pt>
                <c:pt idx="4920">
                  <c:v>10.33534548081122</c:v>
                </c:pt>
                <c:pt idx="4921">
                  <c:v>10.33519220014993</c:v>
                </c:pt>
                <c:pt idx="4922">
                  <c:v>10.33503892176204</c:v>
                </c:pt>
                <c:pt idx="4923">
                  <c:v>10.33488564564751</c:v>
                </c:pt>
                <c:pt idx="4924">
                  <c:v>10.33473241857856</c:v>
                </c:pt>
                <c:pt idx="4925">
                  <c:v>10.33457914700995</c:v>
                </c:pt>
                <c:pt idx="4926">
                  <c:v>10.3344258777146</c:v>
                </c:pt>
                <c:pt idx="4927">
                  <c:v>10.33427261069246</c:v>
                </c:pt>
                <c:pt idx="4928">
                  <c:v>10.33411934594352</c:v>
                </c:pt>
                <c:pt idx="4929">
                  <c:v>10.33396613023652</c:v>
                </c:pt>
                <c:pt idx="4930">
                  <c:v>10.33381287003316</c:v>
                </c:pt>
                <c:pt idx="4931">
                  <c:v>10.33365961210288</c:v>
                </c:pt>
                <c:pt idx="4932">
                  <c:v>10.33350635644565</c:v>
                </c:pt>
                <c:pt idx="4933">
                  <c:v>10.33335310306144</c:v>
                </c:pt>
                <c:pt idx="4934">
                  <c:v>10.33319989871553</c:v>
                </c:pt>
                <c:pt idx="4935">
                  <c:v>10.33304664987656</c:v>
                </c:pt>
                <c:pt idx="4936">
                  <c:v>10.33289340331049</c:v>
                </c:pt>
                <c:pt idx="4937">
                  <c:v>10.33274015901731</c:v>
                </c:pt>
                <c:pt idx="4938">
                  <c:v>10.33258691699697</c:v>
                </c:pt>
                <c:pt idx="4939">
                  <c:v>10.3324337240113</c:v>
                </c:pt>
                <c:pt idx="4940">
                  <c:v>10.33228048653585</c:v>
                </c:pt>
                <c:pt idx="4941">
                  <c:v>10.33212725133314</c:v>
                </c:pt>
                <c:pt idx="4942">
                  <c:v>10.33197401840314</c:v>
                </c:pt>
                <c:pt idx="4943">
                  <c:v>10.33182078774582</c:v>
                </c:pt>
                <c:pt idx="4944">
                  <c:v>10.33166760611952</c:v>
                </c:pt>
                <c:pt idx="4945">
                  <c:v>10.33151438000674</c:v>
                </c:pt>
                <c:pt idx="4946">
                  <c:v>10.33136115616654</c:v>
                </c:pt>
                <c:pt idx="4947">
                  <c:v>10.33120793459886</c:v>
                </c:pt>
                <c:pt idx="4948">
                  <c:v>10.3310547153037</c:v>
                </c:pt>
                <c:pt idx="4949">
                  <c:v>10.33090154503592</c:v>
                </c:pt>
                <c:pt idx="4950">
                  <c:v>10.33074833028495</c:v>
                </c:pt>
                <c:pt idx="4951">
                  <c:v>10.33059511780638</c:v>
                </c:pt>
                <c:pt idx="4952">
                  <c:v>10.33044190760018</c:v>
                </c:pt>
                <c:pt idx="4953">
                  <c:v>10.33028869966631</c:v>
                </c:pt>
                <c:pt idx="4954">
                  <c:v>10.3301355407562</c:v>
                </c:pt>
                <c:pt idx="4955">
                  <c:v>10.32998233736618</c:v>
                </c:pt>
                <c:pt idx="4956">
                  <c:v>10.3298291362484</c:v>
                </c:pt>
                <c:pt idx="4957">
                  <c:v>10.3296759374028</c:v>
                </c:pt>
                <c:pt idx="4958">
                  <c:v>10.32952274082937</c:v>
                </c:pt>
                <c:pt idx="4959">
                  <c:v>10.32936959327605</c:v>
                </c:pt>
                <c:pt idx="4960">
                  <c:v>10.32921640124613</c:v>
                </c:pt>
                <c:pt idx="4961">
                  <c:v>10.32906321148827</c:v>
                </c:pt>
                <c:pt idx="4962">
                  <c:v>10.32891002400243</c:v>
                </c:pt>
                <c:pt idx="4963">
                  <c:v>10.32875683878858</c:v>
                </c:pt>
                <c:pt idx="4964">
                  <c:v>10.3286037025912</c:v>
                </c:pt>
                <c:pt idx="4965">
                  <c:v>10.32845052192052</c:v>
                </c:pt>
                <c:pt idx="4966">
                  <c:v>10.32829734352173</c:v>
                </c:pt>
                <c:pt idx="4967">
                  <c:v>10.32814416739478</c:v>
                </c:pt>
                <c:pt idx="4968">
                  <c:v>10.32799099353965</c:v>
                </c:pt>
                <c:pt idx="4969">
                  <c:v>10.32783786869736</c:v>
                </c:pt>
                <c:pt idx="4970">
                  <c:v>10.32768469938506</c:v>
                </c:pt>
                <c:pt idx="4971">
                  <c:v>10.32753153234447</c:v>
                </c:pt>
                <c:pt idx="4972">
                  <c:v>10.32737836757556</c:v>
                </c:pt>
                <c:pt idx="4973">
                  <c:v>10.3272252050783</c:v>
                </c:pt>
                <c:pt idx="4974">
                  <c:v>10.32707209159023</c:v>
                </c:pt>
                <c:pt idx="4975">
                  <c:v>10.32691893363545</c:v>
                </c:pt>
                <c:pt idx="4976">
                  <c:v>10.32676577795221</c:v>
                </c:pt>
                <c:pt idx="4977">
                  <c:v>10.32661262454048</c:v>
                </c:pt>
                <c:pt idx="4978">
                  <c:v>10.32645947340021</c:v>
                </c:pt>
                <c:pt idx="4979">
                  <c:v>10.32630637126551</c:v>
                </c:pt>
                <c:pt idx="4980">
                  <c:v>10.3261532246674</c:v>
                </c:pt>
                <c:pt idx="4981">
                  <c:v>10.32600008034065</c:v>
                </c:pt>
                <c:pt idx="4982">
                  <c:v>10.32584693828523</c:v>
                </c:pt>
                <c:pt idx="4983">
                  <c:v>10.32569379850112</c:v>
                </c:pt>
                <c:pt idx="4984">
                  <c:v>10.32554070771893</c:v>
                </c:pt>
                <c:pt idx="4985">
                  <c:v>10.32538757247661</c:v>
                </c:pt>
                <c:pt idx="4986">
                  <c:v>10.3252344395055</c:v>
                </c:pt>
                <c:pt idx="4987">
                  <c:v>10.32508130880554</c:v>
                </c:pt>
                <c:pt idx="4988">
                  <c:v>10.32492818037671</c:v>
                </c:pt>
                <c:pt idx="4989">
                  <c:v>10.32477510094617</c:v>
                </c:pt>
                <c:pt idx="4990">
                  <c:v>10.32462197705881</c:v>
                </c:pt>
                <c:pt idx="4991">
                  <c:v>10.32446885544246</c:v>
                </c:pt>
                <c:pt idx="4992">
                  <c:v>10.32431573609711</c:v>
                </c:pt>
                <c:pt idx="4993">
                  <c:v>10.32416261902271</c:v>
                </c:pt>
                <c:pt idx="4994">
                  <c:v>10.32400955094296</c:v>
                </c:pt>
                <c:pt idx="4995">
                  <c:v>10.32385643840968</c:v>
                </c:pt>
                <c:pt idx="4996">
                  <c:v>10.32370332814725</c:v>
                </c:pt>
                <c:pt idx="4997">
                  <c:v>10.32355022015564</c:v>
                </c:pt>
                <c:pt idx="4998">
                  <c:v>10.32339711443482</c:v>
                </c:pt>
                <c:pt idx="4999">
                  <c:v>10.32324405770501</c:v>
                </c:pt>
                <c:pt idx="5000">
                  <c:v>10.32309095652495</c:v>
                </c:pt>
                <c:pt idx="5001">
                  <c:v>10.32293785761558</c:v>
                </c:pt>
                <c:pt idx="5002">
                  <c:v>10.32278476097685</c:v>
                </c:pt>
                <c:pt idx="5003">
                  <c:v>10.32263166660874</c:v>
                </c:pt>
                <c:pt idx="5004">
                  <c:v>10.32247862122801</c:v>
                </c:pt>
                <c:pt idx="5005">
                  <c:v>10.32232553140032</c:v>
                </c:pt>
                <c:pt idx="5006">
                  <c:v>10.32217244384315</c:v>
                </c:pt>
                <c:pt idx="5007">
                  <c:v>10.32201935855645</c:v>
                </c:pt>
                <c:pt idx="5008">
                  <c:v>10.3218662755402</c:v>
                </c:pt>
                <c:pt idx="5009">
                  <c:v>10.32171324150768</c:v>
                </c:pt>
                <c:pt idx="5010">
                  <c:v>10.3215601630315</c:v>
                </c:pt>
                <c:pt idx="5011">
                  <c:v>10.32140708682567</c:v>
                </c:pt>
                <c:pt idx="5012">
                  <c:v>10.32125401289013</c:v>
                </c:pt>
                <c:pt idx="5013">
                  <c:v>10.32110094122487</c:v>
                </c:pt>
                <c:pt idx="5014">
                  <c:v>10.32094791853972</c:v>
                </c:pt>
                <c:pt idx="5015">
                  <c:v>10.3207948514142</c:v>
                </c:pt>
                <c:pt idx="5016">
                  <c:v>10.32064178655884</c:v>
                </c:pt>
                <c:pt idx="5017">
                  <c:v>10.32048872397362</c:v>
                </c:pt>
                <c:pt idx="5018">
                  <c:v>10.3203356636585</c:v>
                </c:pt>
                <c:pt idx="5019">
                  <c:v>10.32018265231985</c:v>
                </c:pt>
                <c:pt idx="5020">
                  <c:v>10.32002959654412</c:v>
                </c:pt>
                <c:pt idx="5021">
                  <c:v>10.3198765430384</c:v>
                </c:pt>
                <c:pt idx="5022">
                  <c:v>10.31972349180261</c:v>
                </c:pt>
                <c:pt idx="5023">
                  <c:v>10.31957044283677</c:v>
                </c:pt>
                <c:pt idx="5024">
                  <c:v>10.31941744284376</c:v>
                </c:pt>
                <c:pt idx="5025">
                  <c:v>10.31926439841697</c:v>
                </c:pt>
                <c:pt idx="5026">
                  <c:v>10.31911135626</c:v>
                </c:pt>
                <c:pt idx="5027">
                  <c:v>10.31895831637283</c:v>
                </c:pt>
                <c:pt idx="5028">
                  <c:v>10.3188052787554</c:v>
                </c:pt>
                <c:pt idx="5029">
                  <c:v>10.31865229010718</c:v>
                </c:pt>
                <c:pt idx="5030">
                  <c:v>10.31849925702847</c:v>
                </c:pt>
                <c:pt idx="5031">
                  <c:v>10.3183462262194</c:v>
                </c:pt>
                <c:pt idx="5032">
                  <c:v>10.31819319767996</c:v>
                </c:pt>
                <c:pt idx="5033">
                  <c:v>10.31804017141009</c:v>
                </c:pt>
                <c:pt idx="5034">
                  <c:v>10.3178871941058</c:v>
                </c:pt>
                <c:pt idx="5035">
                  <c:v>10.31773417237431</c:v>
                </c:pt>
                <c:pt idx="5036">
                  <c:v>10.3175811529123</c:v>
                </c:pt>
                <c:pt idx="5037">
                  <c:v>10.31742813571972</c:v>
                </c:pt>
                <c:pt idx="5038">
                  <c:v>10.31727512079656</c:v>
                </c:pt>
                <c:pt idx="5039">
                  <c:v>10.31712215483534</c:v>
                </c:pt>
                <c:pt idx="5040">
                  <c:v>10.31696914445021</c:v>
                </c:pt>
                <c:pt idx="5041">
                  <c:v>10.31681613633438</c:v>
                </c:pt>
                <c:pt idx="5042">
                  <c:v>10.31666313048783</c:v>
                </c:pt>
                <c:pt idx="5043">
                  <c:v>10.31651012691052</c:v>
                </c:pt>
                <c:pt idx="5044">
                  <c:v>10.31635717229151</c:v>
                </c:pt>
                <c:pt idx="5045">
                  <c:v>10.31620417325187</c:v>
                </c:pt>
                <c:pt idx="5046">
                  <c:v>10.31605117648138</c:v>
                </c:pt>
                <c:pt idx="5047">
                  <c:v>10.31589818198</c:v>
                </c:pt>
                <c:pt idx="5048">
                  <c:v>10.31574518974766</c:v>
                </c:pt>
                <c:pt idx="5049">
                  <c:v>10.31559224647</c:v>
                </c:pt>
                <c:pt idx="5050">
                  <c:v>10.31543925877501</c:v>
                </c:pt>
                <c:pt idx="5051">
                  <c:v>10.315286273349</c:v>
                </c:pt>
                <c:pt idx="5052">
                  <c:v>10.3151332901919</c:v>
                </c:pt>
                <c:pt idx="5053">
                  <c:v>10.3149803093037</c:v>
                </c:pt>
                <c:pt idx="5054">
                  <c:v>10.31482737736654</c:v>
                </c:pt>
                <c:pt idx="5055">
                  <c:v>10.31467440101533</c:v>
                </c:pt>
                <c:pt idx="5056">
                  <c:v>10.31452142693292</c:v>
                </c:pt>
                <c:pt idx="5057">
                  <c:v>10.31436845511927</c:v>
                </c:pt>
                <c:pt idx="5058">
                  <c:v>10.31421548557434</c:v>
                </c:pt>
                <c:pt idx="5059">
                  <c:v>10.31406256497682</c:v>
                </c:pt>
                <c:pt idx="5060">
                  <c:v>10.31390959996854</c:v>
                </c:pt>
                <c:pt idx="5061">
                  <c:v>10.3137566372289</c:v>
                </c:pt>
                <c:pt idx="5062">
                  <c:v>10.31360367675782</c:v>
                </c:pt>
                <c:pt idx="5063">
                  <c:v>10.3134507185553</c:v>
                </c:pt>
                <c:pt idx="5064">
                  <c:v>10.31329780929656</c:v>
                </c:pt>
                <c:pt idx="5065">
                  <c:v>10.31314485563035</c:v>
                </c:pt>
                <c:pt idx="5066">
                  <c:v>10.31299190423259</c:v>
                </c:pt>
                <c:pt idx="5067">
                  <c:v>10.31283895510325</c:v>
                </c:pt>
                <c:pt idx="5068">
                  <c:v>10.31268600824228</c:v>
                </c:pt>
                <c:pt idx="5069">
                  <c:v>10.31253311032146</c:v>
                </c:pt>
                <c:pt idx="5070">
                  <c:v>10.31238016799646</c:v>
                </c:pt>
                <c:pt idx="5071">
                  <c:v>10.31222722793974</c:v>
                </c:pt>
                <c:pt idx="5072">
                  <c:v>10.31207429015126</c:v>
                </c:pt>
                <c:pt idx="5073">
                  <c:v>10.31192135463099</c:v>
                </c:pt>
                <c:pt idx="5074">
                  <c:v>10.31176846804723</c:v>
                </c:pt>
                <c:pt idx="5075">
                  <c:v>10.31161553706258</c:v>
                </c:pt>
                <c:pt idx="5076">
                  <c:v>10.31146260834604</c:v>
                </c:pt>
                <c:pt idx="5077">
                  <c:v>10.31130968189758</c:v>
                </c:pt>
                <c:pt idx="5078">
                  <c:v>10.31115675771714</c:v>
                </c:pt>
                <c:pt idx="5079">
                  <c:v>10.31100388246958</c:v>
                </c:pt>
                <c:pt idx="5080">
                  <c:v>10.31085096282443</c:v>
                </c:pt>
                <c:pt idx="5081">
                  <c:v>10.31069804544721</c:v>
                </c:pt>
                <c:pt idx="5082">
                  <c:v>10.3105451303379</c:v>
                </c:pt>
                <c:pt idx="5083">
                  <c:v>10.31039221749644</c:v>
                </c:pt>
                <c:pt idx="5084">
                  <c:v>10.31023935358423</c:v>
                </c:pt>
                <c:pt idx="5085">
                  <c:v>10.31008644527771</c:v>
                </c:pt>
                <c:pt idx="5086">
                  <c:v>10.30993353923895</c:v>
                </c:pt>
                <c:pt idx="5087">
                  <c:v>10.30978063546792</c:v>
                </c:pt>
                <c:pt idx="5088">
                  <c:v>10.3096277339646</c:v>
                </c:pt>
                <c:pt idx="5089">
                  <c:v>10.30947488138686</c:v>
                </c:pt>
                <c:pt idx="5090">
                  <c:v>10.30932198441812</c:v>
                </c:pt>
                <c:pt idx="5091">
                  <c:v>10.30916908971697</c:v>
                </c:pt>
                <c:pt idx="5092">
                  <c:v>10.30901619728338</c:v>
                </c:pt>
                <c:pt idx="5093">
                  <c:v>10.3088633071173</c:v>
                </c:pt>
                <c:pt idx="5094">
                  <c:v>10.30871046587321</c:v>
                </c:pt>
                <c:pt idx="5095">
                  <c:v>10.30855758024138</c:v>
                </c:pt>
                <c:pt idx="5096">
                  <c:v>10.30840469687698</c:v>
                </c:pt>
                <c:pt idx="5097">
                  <c:v>10.30825181577996</c:v>
                </c:pt>
                <c:pt idx="5098">
                  <c:v>10.3080989369503</c:v>
                </c:pt>
                <c:pt idx="5099">
                  <c:v>10.30794610703896</c:v>
                </c:pt>
                <c:pt idx="5100">
                  <c:v>10.3077932327432</c:v>
                </c:pt>
                <c:pt idx="5101">
                  <c:v>10.30764036071468</c:v>
                </c:pt>
                <c:pt idx="5102">
                  <c:v>10.30748749095337</c:v>
                </c:pt>
                <c:pt idx="5103">
                  <c:v>10.30733462345925</c:v>
                </c:pt>
                <c:pt idx="5104">
                  <c:v>10.30718180487984</c:v>
                </c:pt>
                <c:pt idx="5105">
                  <c:v>10.30702894191927</c:v>
                </c:pt>
                <c:pt idx="5106">
                  <c:v>10.30687608122578</c:v>
                </c:pt>
                <c:pt idx="5107">
                  <c:v>10.30672322279933</c:v>
                </c:pt>
                <c:pt idx="5108">
                  <c:v>10.3065703666399</c:v>
                </c:pt>
                <c:pt idx="5109">
                  <c:v>10.30641755939154</c:v>
                </c:pt>
                <c:pt idx="5110">
                  <c:v>10.30626470776532</c:v>
                </c:pt>
                <c:pt idx="5111">
                  <c:v>10.306111858406</c:v>
                </c:pt>
                <c:pt idx="5112">
                  <c:v>10.30595901131355</c:v>
                </c:pt>
                <c:pt idx="5113">
                  <c:v>10.30580616648794</c:v>
                </c:pt>
                <c:pt idx="5114">
                  <c:v>10.30565337056978</c:v>
                </c:pt>
                <c:pt idx="5115">
                  <c:v>10.30550053027704</c:v>
                </c:pt>
                <c:pt idx="5116">
                  <c:v>10.30534769225103</c:v>
                </c:pt>
                <c:pt idx="5117">
                  <c:v>10.30519490313031</c:v>
                </c:pt>
                <c:pt idx="5118">
                  <c:v>10.30504202299908</c:v>
                </c:pt>
                <c:pt idx="5119">
                  <c:v>10.30488923841026</c:v>
                </c:pt>
                <c:pt idx="5120">
                  <c:v>10.30473636281365</c:v>
                </c:pt>
                <c:pt idx="5121">
                  <c:v>10.3045835827566</c:v>
                </c:pt>
                <c:pt idx="5122">
                  <c:v>10.3044308049647</c:v>
                </c:pt>
                <c:pt idx="5123">
                  <c:v>10.30427793616904</c:v>
                </c:pt>
                <c:pt idx="5124">
                  <c:v>10.3041251629087</c:v>
                </c:pt>
                <c:pt idx="5125">
                  <c:v>10.30397229864731</c:v>
                </c:pt>
                <c:pt idx="5126">
                  <c:v>10.3038195299184</c:v>
                </c:pt>
                <c:pt idx="5127">
                  <c:v>10.30366676345446</c:v>
                </c:pt>
                <c:pt idx="5128">
                  <c:v>10.30351390599351</c:v>
                </c:pt>
                <c:pt idx="5129">
                  <c:v>10.3033611440608</c:v>
                </c:pt>
                <c:pt idx="5130">
                  <c:v>10.30320829113377</c:v>
                </c:pt>
                <c:pt idx="5131">
                  <c:v>10.30305553373214</c:v>
                </c:pt>
                <c:pt idx="5132">
                  <c:v>10.30290277859531</c:v>
                </c:pt>
                <c:pt idx="5133">
                  <c:v>10.30274993246821</c:v>
                </c:pt>
                <c:pt idx="5134">
                  <c:v>10.30259718186226</c:v>
                </c:pt>
                <c:pt idx="5135">
                  <c:v>10.30244434026874</c:v>
                </c:pt>
                <c:pt idx="5136">
                  <c:v>10.30229159419354</c:v>
                </c:pt>
                <c:pt idx="5137">
                  <c:v>10.30213885038295</c:v>
                </c:pt>
                <c:pt idx="5138">
                  <c:v>10.30198601558885</c:v>
                </c:pt>
                <c:pt idx="5139">
                  <c:v>10.30183327630881</c:v>
                </c:pt>
                <c:pt idx="5140">
                  <c:v>10.30168044604794</c:v>
                </c:pt>
                <c:pt idx="5141">
                  <c:v>10.3015277112983</c:v>
                </c:pt>
                <c:pt idx="5142">
                  <c:v>10.3013749788131</c:v>
                </c:pt>
                <c:pt idx="5143">
                  <c:v>10.30122215535113</c:v>
                </c:pt>
                <c:pt idx="5144">
                  <c:v>10.30106942739613</c:v>
                </c:pt>
                <c:pt idx="5145">
                  <c:v>10.30091660846706</c:v>
                </c:pt>
                <c:pt idx="5146">
                  <c:v>10.30076388504211</c:v>
                </c:pt>
                <c:pt idx="5147">
                  <c:v>10.30061116388146</c:v>
                </c:pt>
                <c:pt idx="5148">
                  <c:v>10.30045835175076</c:v>
                </c:pt>
                <c:pt idx="5149">
                  <c:v>10.30030563511995</c:v>
                </c:pt>
                <c:pt idx="5150">
                  <c:v>10.30015282752181</c:v>
                </c:pt>
                <c:pt idx="5151">
                  <c:v>10.30000011542071</c:v>
                </c:pt>
                <c:pt idx="5152">
                  <c:v>10.29984740558373</c:v>
                </c:pt>
                <c:pt idx="5153">
                  <c:v>10.29969460478345</c:v>
                </c:pt>
                <c:pt idx="5154">
                  <c:v>10.29954189947598</c:v>
                </c:pt>
                <c:pt idx="5155">
                  <c:v>10.2993891032079</c:v>
                </c:pt>
                <c:pt idx="5156">
                  <c:v>10.2992364024298</c:v>
                </c:pt>
                <c:pt idx="5157">
                  <c:v>10.29908370391563</c:v>
                </c:pt>
                <c:pt idx="5158">
                  <c:v>10.29893091444491</c:v>
                </c:pt>
                <c:pt idx="5159">
                  <c:v>10.29877822045991</c:v>
                </c:pt>
                <c:pt idx="5160">
                  <c:v>10.29862543552105</c:v>
                </c:pt>
                <c:pt idx="5161">
                  <c:v>10.29847274606507</c:v>
                </c:pt>
                <c:pt idx="5162">
                  <c:v>10.29832005887286</c:v>
                </c:pt>
                <c:pt idx="5163">
                  <c:v>10.29816728073084</c:v>
                </c:pt>
                <c:pt idx="5164">
                  <c:v>10.29801459806746</c:v>
                </c:pt>
                <c:pt idx="5165">
                  <c:v>10.29786182445695</c:v>
                </c:pt>
                <c:pt idx="5166">
                  <c:v>10.29770914632224</c:v>
                </c:pt>
                <c:pt idx="5167">
                  <c:v>10.29755647045114</c:v>
                </c:pt>
                <c:pt idx="5168">
                  <c:v>10.29740370363696</c:v>
                </c:pt>
                <c:pt idx="5169">
                  <c:v>10.29725103229433</c:v>
                </c:pt>
                <c:pt idx="5170">
                  <c:v>10.29709827001132</c:v>
                </c:pt>
                <c:pt idx="5171">
                  <c:v>10.29694560319703</c:v>
                </c:pt>
                <c:pt idx="5172">
                  <c:v>10.29679293864617</c:v>
                </c:pt>
                <c:pt idx="5173">
                  <c:v>10.29664018315897</c:v>
                </c:pt>
                <c:pt idx="5174">
                  <c:v>10.29648752313623</c:v>
                </c:pt>
                <c:pt idx="5175">
                  <c:v>10.29633477217986</c:v>
                </c:pt>
                <c:pt idx="5176">
                  <c:v>10.29618211668513</c:v>
                </c:pt>
                <c:pt idx="5177">
                  <c:v>10.29602946345365</c:v>
                </c:pt>
                <c:pt idx="5178">
                  <c:v>10.29587671929257</c:v>
                </c:pt>
                <c:pt idx="5179">
                  <c:v>10.29572407058888</c:v>
                </c:pt>
                <c:pt idx="5180">
                  <c:v>10.2955713309583</c:v>
                </c:pt>
                <c:pt idx="5181">
                  <c:v>10.29541868678225</c:v>
                </c:pt>
                <c:pt idx="5182">
                  <c:v>10.2952660448693</c:v>
                </c:pt>
                <c:pt idx="5183">
                  <c:v>10.29511331203349</c:v>
                </c:pt>
                <c:pt idx="5184">
                  <c:v>10.29496067464798</c:v>
                </c:pt>
                <c:pt idx="5185">
                  <c:v>10.29480794634231</c:v>
                </c:pt>
                <c:pt idx="5186">
                  <c:v>10.29465531348411</c:v>
                </c:pt>
                <c:pt idx="5187">
                  <c:v>10.29450268288882</c:v>
                </c:pt>
                <c:pt idx="5188">
                  <c:v>10.29434996137742</c:v>
                </c:pt>
                <c:pt idx="5189">
                  <c:v>10.29419733530923</c:v>
                </c:pt>
                <c:pt idx="5190">
                  <c:v>10.29404461832763</c:v>
                </c:pt>
                <c:pt idx="5191">
                  <c:v>10.29389199678641</c:v>
                </c:pt>
                <c:pt idx="5192">
                  <c:v>10.29373937750793</c:v>
                </c:pt>
                <c:pt idx="5193">
                  <c:v>10.29358666732007</c:v>
                </c:pt>
                <c:pt idx="5194">
                  <c:v>10.29343405256835</c:v>
                </c:pt>
                <c:pt idx="5195">
                  <c:v>10.29328134690995</c:v>
                </c:pt>
                <c:pt idx="5196">
                  <c:v>10.29312873668485</c:v>
                </c:pt>
                <c:pt idx="5197">
                  <c:v>10.29297612872233</c:v>
                </c:pt>
                <c:pt idx="5198">
                  <c:v>10.29282342985716</c:v>
                </c:pt>
                <c:pt idx="5199">
                  <c:v>10.29267082642105</c:v>
                </c:pt>
                <c:pt idx="5200">
                  <c:v>10.292518132085</c:v>
                </c:pt>
                <c:pt idx="5201">
                  <c:v>10.29236553317516</c:v>
                </c:pt>
                <c:pt idx="5202">
                  <c:v>10.29221293652772</c:v>
                </c:pt>
                <c:pt idx="5203">
                  <c:v>10.29206024898438</c:v>
                </c:pt>
                <c:pt idx="5204">
                  <c:v>10.29190765686302</c:v>
                </c:pt>
                <c:pt idx="5205">
                  <c:v>10.29175497384845</c:v>
                </c:pt>
                <c:pt idx="5206">
                  <c:v>10.29160238625302</c:v>
                </c:pt>
                <c:pt idx="5207">
                  <c:v>10.29144980091983</c:v>
                </c:pt>
                <c:pt idx="5208">
                  <c:v>10.29129712469745</c:v>
                </c:pt>
                <c:pt idx="5209">
                  <c:v>10.29114454389</c:v>
                </c:pt>
                <c:pt idx="5210">
                  <c:v>10.29099187219604</c:v>
                </c:pt>
                <c:pt idx="5211">
                  <c:v>10.29083929591416</c:v>
                </c:pt>
                <c:pt idx="5212">
                  <c:v>10.29068672189434</c:v>
                </c:pt>
                <c:pt idx="5213">
                  <c:v>10.29053405699208</c:v>
                </c:pt>
                <c:pt idx="5214">
                  <c:v>10.29038148749765</c:v>
                </c:pt>
                <c:pt idx="5215">
                  <c:v>10.29022882712347</c:v>
                </c:pt>
                <c:pt idx="5216">
                  <c:v>10.2900762621543</c:v>
                </c:pt>
                <c:pt idx="5217">
                  <c:v>10.28992369944698</c:v>
                </c:pt>
                <c:pt idx="5218">
                  <c:v>10.28977104586398</c:v>
                </c:pt>
                <c:pt idx="5219">
                  <c:v>10.28961848768172</c:v>
                </c:pt>
                <c:pt idx="5220">
                  <c:v>10.28946583862645</c:v>
                </c:pt>
                <c:pt idx="5221">
                  <c:v>10.2893132849691</c:v>
                </c:pt>
                <c:pt idx="5222">
                  <c:v>10.28916073357346</c:v>
                </c:pt>
                <c:pt idx="5223">
                  <c:v>10.28900809130884</c:v>
                </c:pt>
                <c:pt idx="5224">
                  <c:v>10.2888555444379</c:v>
                </c:pt>
                <c:pt idx="5225">
                  <c:v>10.28870290670068</c:v>
                </c:pt>
                <c:pt idx="5226">
                  <c:v>10.2885503643543</c:v>
                </c:pt>
                <c:pt idx="5227">
                  <c:v>10.28839782426946</c:v>
                </c:pt>
                <c:pt idx="5228">
                  <c:v>10.28824519332239</c:v>
                </c:pt>
                <c:pt idx="5229">
                  <c:v>10.28809265776191</c:v>
                </c:pt>
                <c:pt idx="5230">
                  <c:v>10.28794003134188</c:v>
                </c:pt>
                <c:pt idx="5231">
                  <c:v>10.28778750030562</c:v>
                </c:pt>
                <c:pt idx="5232">
                  <c:v>10.28763497153072</c:v>
                </c:pt>
                <c:pt idx="5233">
                  <c:v>10.28748235190032</c:v>
                </c:pt>
                <c:pt idx="5234">
                  <c:v>10.28732982764944</c:v>
                </c:pt>
                <c:pt idx="5235">
                  <c:v>10.28717721254575</c:v>
                </c:pt>
                <c:pt idx="5236">
                  <c:v>10.28702469281874</c:v>
                </c:pt>
                <c:pt idx="5237">
                  <c:v>10.28687217535293</c:v>
                </c:pt>
                <c:pt idx="5238">
                  <c:v>10.28671956703835</c:v>
                </c:pt>
                <c:pt idx="5239">
                  <c:v>10.28656705409621</c:v>
                </c:pt>
                <c:pt idx="5240">
                  <c:v>10.286414450308</c:v>
                </c:pt>
                <c:pt idx="5241">
                  <c:v>10.28626194188939</c:v>
                </c:pt>
                <c:pt idx="5242">
                  <c:v>10.28610943573181</c:v>
                </c:pt>
                <c:pt idx="5243">
                  <c:v>10.28595683873218</c:v>
                </c:pt>
                <c:pt idx="5244">
                  <c:v>10.28580433709793</c:v>
                </c:pt>
                <c:pt idx="5245">
                  <c:v>10.28565174462433</c:v>
                </c:pt>
                <c:pt idx="5246">
                  <c:v>10.28549924751326</c:v>
                </c:pt>
                <c:pt idx="5247">
                  <c:v>10.28534675266305</c:v>
                </c:pt>
                <c:pt idx="5248">
                  <c:v>10.28519416697753</c:v>
                </c:pt>
                <c:pt idx="5249">
                  <c:v>10.2850416766503</c:v>
                </c:pt>
                <c:pt idx="5250">
                  <c:v>10.28488909549046</c:v>
                </c:pt>
                <c:pt idx="5251">
                  <c:v>10.28473660968608</c:v>
                </c:pt>
                <c:pt idx="5252">
                  <c:v>10.28458412614238</c:v>
                </c:pt>
                <c:pt idx="5253">
                  <c:v>10.2844315517701</c:v>
                </c:pt>
                <c:pt idx="5254">
                  <c:v>10.28427907274904</c:v>
                </c:pt>
                <c:pt idx="5255">
                  <c:v>10.2841265029021</c:v>
                </c:pt>
                <c:pt idx="5256">
                  <c:v>10.28397402840354</c:v>
                </c:pt>
                <c:pt idx="5257">
                  <c:v>10.2838215561655</c:v>
                </c:pt>
                <c:pt idx="5258">
                  <c:v>10.28366899310559</c:v>
                </c:pt>
                <c:pt idx="5259">
                  <c:v>10.28351652538985</c:v>
                </c:pt>
                <c:pt idx="5260">
                  <c:v>10.28336396685494</c:v>
                </c:pt>
                <c:pt idx="5261">
                  <c:v>10.28321150366135</c:v>
                </c:pt>
                <c:pt idx="5262">
                  <c:v>10.2830590427281</c:v>
                </c:pt>
                <c:pt idx="5263">
                  <c:v>10.28290649097973</c:v>
                </c:pt>
                <c:pt idx="5264">
                  <c:v>10.28275403456843</c:v>
                </c:pt>
                <c:pt idx="5265">
                  <c:v>10.2826014873447</c:v>
                </c:pt>
                <c:pt idx="5266">
                  <c:v>10.28244903545522</c:v>
                </c:pt>
                <c:pt idx="5267">
                  <c:v>10.28229658582591</c:v>
                </c:pt>
                <c:pt idx="5268">
                  <c:v>10.2821440453882</c:v>
                </c:pt>
                <c:pt idx="5269">
                  <c:v>10.2819916002805</c:v>
                </c:pt>
                <c:pt idx="5270">
                  <c:v>10.2818390643671</c:v>
                </c:pt>
                <c:pt idx="5271">
                  <c:v>10.28168662378087</c:v>
                </c:pt>
                <c:pt idx="5272">
                  <c:v>10.28153418545463</c:v>
                </c:pt>
                <c:pt idx="5273">
                  <c:v>10.28138165632673</c:v>
                </c:pt>
                <c:pt idx="5274">
                  <c:v>10.28122922252176</c:v>
                </c:pt>
                <c:pt idx="5275">
                  <c:v>10.28107669791783</c:v>
                </c:pt>
                <c:pt idx="5276">
                  <c:v>10.280924268634</c:v>
                </c:pt>
                <c:pt idx="5277">
                  <c:v>10.28077184160997</c:v>
                </c:pt>
                <c:pt idx="5278">
                  <c:v>10.28061932379102</c:v>
                </c:pt>
                <c:pt idx="5279">
                  <c:v>10.28046690128793</c:v>
                </c:pt>
                <c:pt idx="5280">
                  <c:v>10.2803143879926</c:v>
                </c:pt>
                <c:pt idx="5281">
                  <c:v>10.2801619700103</c:v>
                </c:pt>
                <c:pt idx="5282">
                  <c:v>10.28000955428764</c:v>
                </c:pt>
                <c:pt idx="5283">
                  <c:v>10.27985704777678</c:v>
                </c:pt>
                <c:pt idx="5284">
                  <c:v>10.27970463657471</c:v>
                </c:pt>
                <c:pt idx="5285">
                  <c:v>10.27955213458713</c:v>
                </c:pt>
                <c:pt idx="5286">
                  <c:v>10.2793997279055</c:v>
                </c:pt>
                <c:pt idx="5287">
                  <c:v>10.27924732348335</c:v>
                </c:pt>
                <c:pt idx="5288">
                  <c:v>10.27909482827972</c:v>
                </c:pt>
                <c:pt idx="5289">
                  <c:v>10.27894242837781</c:v>
                </c:pt>
                <c:pt idx="5290">
                  <c:v>10.27878993769711</c:v>
                </c:pt>
                <c:pt idx="5291">
                  <c:v>10.2786375423153</c:v>
                </c:pt>
                <c:pt idx="5292">
                  <c:v>10.27848514919279</c:v>
                </c:pt>
                <c:pt idx="5293">
                  <c:v>10.27833266529554</c:v>
                </c:pt>
                <c:pt idx="5294">
                  <c:v>10.27818027669293</c:v>
                </c:pt>
                <c:pt idx="5295">
                  <c:v>10.27802779731826</c:v>
                </c:pt>
                <c:pt idx="5296">
                  <c:v>10.27787541323541</c:v>
                </c:pt>
                <c:pt idx="5297">
                  <c:v>10.2777230314117</c:v>
                </c:pt>
                <c:pt idx="5298">
                  <c:v>10.27757055881996</c:v>
                </c:pt>
                <c:pt idx="5299">
                  <c:v>10.27741818151579</c:v>
                </c:pt>
                <c:pt idx="5300">
                  <c:v>10.2772657134463</c:v>
                </c:pt>
                <c:pt idx="5301">
                  <c:v>10.27711334066154</c:v>
                </c:pt>
                <c:pt idx="5302">
                  <c:v>10.27696097013576</c:v>
                </c:pt>
                <c:pt idx="5303">
                  <c:v>10.27680850884867</c:v>
                </c:pt>
                <c:pt idx="5304">
                  <c:v>10.2766561428421</c:v>
                </c:pt>
                <c:pt idx="5305">
                  <c:v>10.27650368607691</c:v>
                </c:pt>
                <c:pt idx="5306">
                  <c:v>10.2763513245894</c:v>
                </c:pt>
                <c:pt idx="5307">
                  <c:v>10.27619896536068</c:v>
                </c:pt>
                <c:pt idx="5308">
                  <c:v>10.2760465153774</c:v>
                </c:pt>
                <c:pt idx="5309">
                  <c:v>10.27589416066755</c:v>
                </c:pt>
                <c:pt idx="5310">
                  <c:v>10.27574171520581</c:v>
                </c:pt>
                <c:pt idx="5311">
                  <c:v>10.2755893650147</c:v>
                </c:pt>
                <c:pt idx="5312">
                  <c:v>10.2754370170822</c:v>
                </c:pt>
                <c:pt idx="5313">
                  <c:v>10.27528457840184</c:v>
                </c:pt>
                <c:pt idx="5314">
                  <c:v>10.27513223498786</c:v>
                </c:pt>
                <c:pt idx="5315">
                  <c:v>10.27497980082872</c:v>
                </c:pt>
                <c:pt idx="5316">
                  <c:v>10.27482746193312</c:v>
                </c:pt>
                <c:pt idx="5317">
                  <c:v>10.27467512529598</c:v>
                </c:pt>
                <c:pt idx="5318">
                  <c:v>10.27452269791771</c:v>
                </c:pt>
                <c:pt idx="5319">
                  <c:v>10.27437036579874</c:v>
                </c:pt>
                <c:pt idx="5320">
                  <c:v>10.27421794294133</c:v>
                </c:pt>
                <c:pt idx="5321">
                  <c:v>10.27406561534041</c:v>
                </c:pt>
                <c:pt idx="5322">
                  <c:v>10.27391328999776</c:v>
                </c:pt>
                <c:pt idx="5323">
                  <c:v>10.27376087392071</c:v>
                </c:pt>
                <c:pt idx="5324">
                  <c:v>10.2736085530959</c:v>
                </c:pt>
                <c:pt idx="5325">
                  <c:v>10.27345614153936</c:v>
                </c:pt>
                <c:pt idx="5326">
                  <c:v>10.27330382523225</c:v>
                </c:pt>
                <c:pt idx="5327">
                  <c:v>10.27315151118324</c:v>
                </c:pt>
                <c:pt idx="5328">
                  <c:v>10.27299910640655</c:v>
                </c:pt>
                <c:pt idx="5329">
                  <c:v>10.27284679687503</c:v>
                </c:pt>
                <c:pt idx="5330">
                  <c:v>10.27269439661852</c:v>
                </c:pt>
                <c:pt idx="5331">
                  <c:v>10.27254209160436</c:v>
                </c:pt>
                <c:pt idx="5332">
                  <c:v>10.27238978884813</c:v>
                </c:pt>
                <c:pt idx="5333">
                  <c:v>10.27223739537094</c:v>
                </c:pt>
                <c:pt idx="5334">
                  <c:v>10.27208509713186</c:v>
                </c:pt>
                <c:pt idx="5335">
                  <c:v>10.27193270817451</c:v>
                </c:pt>
                <c:pt idx="5336">
                  <c:v>10.27178041445244</c:v>
                </c:pt>
                <c:pt idx="5337">
                  <c:v>10.27162812298813</c:v>
                </c:pt>
                <c:pt idx="5338">
                  <c:v>10.27147574080959</c:v>
                </c:pt>
                <c:pt idx="5339">
                  <c:v>10.27132345386209</c:v>
                </c:pt>
                <c:pt idx="5340">
                  <c:v>10.27117107620304</c:v>
                </c:pt>
                <c:pt idx="5341">
                  <c:v>10.2710187937722</c:v>
                </c:pt>
                <c:pt idx="5342">
                  <c:v>10.27086651359896</c:v>
                </c:pt>
                <c:pt idx="5343">
                  <c:v>10.27071414271821</c:v>
                </c:pt>
                <c:pt idx="5344">
                  <c:v>10.27056186706142</c:v>
                </c:pt>
                <c:pt idx="5345">
                  <c:v>10.27040950069982</c:v>
                </c:pt>
                <c:pt idx="5346">
                  <c:v>10.27025722955936</c:v>
                </c:pt>
                <c:pt idx="5347">
                  <c:v>10.27010496067632</c:v>
                </c:pt>
                <c:pt idx="5348">
                  <c:v>10.26995260109249</c:v>
                </c:pt>
                <c:pt idx="5349">
                  <c:v>10.26980033672558</c:v>
                </c:pt>
                <c:pt idx="5350">
                  <c:v>10.26964798166055</c:v>
                </c:pt>
                <c:pt idx="5351">
                  <c:v>10.26949572180961</c:v>
                </c:pt>
                <c:pt idx="5352">
                  <c:v>10.26934346421593</c:v>
                </c:pt>
                <c:pt idx="5353">
                  <c:v>10.26919111592816</c:v>
                </c:pt>
                <c:pt idx="5354">
                  <c:v>10.26903886285025</c:v>
                </c:pt>
                <c:pt idx="5355">
                  <c:v>10.26888651908095</c:v>
                </c:pt>
                <c:pt idx="5356">
                  <c:v>10.26873427051867</c:v>
                </c:pt>
                <c:pt idx="5357">
                  <c:v>10.26858202421348</c:v>
                </c:pt>
                <c:pt idx="5358">
                  <c:v>10.26842968722092</c:v>
                </c:pt>
                <c:pt idx="5359">
                  <c:v>10.26827744543116</c:v>
                </c:pt>
                <c:pt idx="5360">
                  <c:v>10.26812511295672</c:v>
                </c:pt>
                <c:pt idx="5361">
                  <c:v>10.26797287568225</c:v>
                </c:pt>
                <c:pt idx="5362">
                  <c:v>10.26782064066468</c:v>
                </c:pt>
                <c:pt idx="5363">
                  <c:v>10.26766831496648</c:v>
                </c:pt>
                <c:pt idx="5364">
                  <c:v>10.267516084464</c:v>
                </c:pt>
                <c:pt idx="5365">
                  <c:v>10.26736376328358</c:v>
                </c:pt>
                <c:pt idx="5366">
                  <c:v>10.26721153729605</c:v>
                </c:pt>
                <c:pt idx="5367">
                  <c:v>10.26705931356526</c:v>
                </c:pt>
                <c:pt idx="5368">
                  <c:v>10.26690699916055</c:v>
                </c:pt>
                <c:pt idx="5369">
                  <c:v>10.2667547799445</c:v>
                </c:pt>
                <c:pt idx="5370">
                  <c:v>10.26660247005722</c:v>
                </c:pt>
                <c:pt idx="5371">
                  <c:v>10.26645025535578</c:v>
                </c:pt>
                <c:pt idx="5372">
                  <c:v>10.2662980429109</c:v>
                </c:pt>
                <c:pt idx="5373">
                  <c:v>10.26614573979883</c:v>
                </c:pt>
                <c:pt idx="5374">
                  <c:v>10.26599353186835</c:v>
                </c:pt>
                <c:pt idx="5375">
                  <c:v>10.26584123327336</c:v>
                </c:pt>
                <c:pt idx="5376">
                  <c:v>10.26568902985715</c:v>
                </c:pt>
                <c:pt idx="5377">
                  <c:v>10.26553682869732</c:v>
                </c:pt>
                <c:pt idx="5378">
                  <c:v>10.26538453687703</c:v>
                </c:pt>
                <c:pt idx="5379">
                  <c:v>10.26523234023126</c:v>
                </c:pt>
                <c:pt idx="5380">
                  <c:v>10.26508005292771</c:v>
                </c:pt>
                <c:pt idx="5381">
                  <c:v>10.26492786079586</c:v>
                </c:pt>
                <c:pt idx="5382">
                  <c:v>10.26477567092024</c:v>
                </c:pt>
                <c:pt idx="5383">
                  <c:v>10.26462339039086</c:v>
                </c:pt>
                <c:pt idx="5384">
                  <c:v>10.26447120502895</c:v>
                </c:pt>
                <c:pt idx="5385">
                  <c:v>10.26431892901597</c:v>
                </c:pt>
                <c:pt idx="5386">
                  <c:v>10.26416674816764</c:v>
                </c:pt>
                <c:pt idx="5387">
                  <c:v>10.26401456957535</c:v>
                </c:pt>
                <c:pt idx="5388">
                  <c:v>10.26386230033603</c:v>
                </c:pt>
                <c:pt idx="5389">
                  <c:v>10.26371012625711</c:v>
                </c:pt>
                <c:pt idx="5390">
                  <c:v>10.26355786153385</c:v>
                </c:pt>
                <c:pt idx="5391">
                  <c:v>10.26340569196817</c:v>
                </c:pt>
                <c:pt idx="5392">
                  <c:v>10.26325352465837</c:v>
                </c:pt>
                <c:pt idx="5393">
                  <c:v>10.26310126670824</c:v>
                </c:pt>
                <c:pt idx="5394">
                  <c:v>10.26294910391147</c:v>
                </c:pt>
                <c:pt idx="5395">
                  <c:v>10.26279685047706</c:v>
                </c:pt>
                <c:pt idx="5396">
                  <c:v>10.26264469219317</c:v>
                </c:pt>
                <c:pt idx="5397">
                  <c:v>10.262492536165</c:v>
                </c:pt>
                <c:pt idx="5398">
                  <c:v>10.26234028950321</c:v>
                </c:pt>
                <c:pt idx="5399">
                  <c:v>10.26218813798772</c:v>
                </c:pt>
                <c:pt idx="5400">
                  <c:v>10.2620358958413</c:v>
                </c:pt>
                <c:pt idx="5401">
                  <c:v>10.26188374883836</c:v>
                </c:pt>
                <c:pt idx="5402">
                  <c:v>10.26173160409095</c:v>
                </c:pt>
                <c:pt idx="5403">
                  <c:v>10.26157936871664</c:v>
                </c:pt>
                <c:pt idx="5404">
                  <c:v>10.26142722848157</c:v>
                </c:pt>
                <c:pt idx="5405">
                  <c:v>10.2612749976223</c:v>
                </c:pt>
                <c:pt idx="5406">
                  <c:v>10.26112286189943</c:v>
                </c:pt>
                <c:pt idx="5407">
                  <c:v>10.26097072843193</c:v>
                </c:pt>
                <c:pt idx="5408">
                  <c:v>10.26081850434425</c:v>
                </c:pt>
                <c:pt idx="5409">
                  <c:v>10.26066637538874</c:v>
                </c:pt>
                <c:pt idx="5410">
                  <c:v>10.26051415581574</c:v>
                </c:pt>
                <c:pt idx="5411">
                  <c:v>10.2603620313721</c:v>
                </c:pt>
                <c:pt idx="5412">
                  <c:v>10.26020990918365</c:v>
                </c:pt>
                <c:pt idx="5413">
                  <c:v>10.26005769638173</c:v>
                </c:pt>
                <c:pt idx="5414">
                  <c:v>10.25990557870493</c:v>
                </c:pt>
                <c:pt idx="5415">
                  <c:v>10.25975337041735</c:v>
                </c:pt>
                <c:pt idx="5416">
                  <c:v>10.25960125725207</c:v>
                </c:pt>
                <c:pt idx="5417">
                  <c:v>10.25944914634181</c:v>
                </c:pt>
                <c:pt idx="5418">
                  <c:v>10.2592969448248</c:v>
                </c:pt>
                <c:pt idx="5419">
                  <c:v>10.25914483842585</c:v>
                </c:pt>
                <c:pt idx="5420">
                  <c:v>10.25899264142283</c:v>
                </c:pt>
                <c:pt idx="5421">
                  <c:v>10.25884053953505</c:v>
                </c:pt>
                <c:pt idx="5422">
                  <c:v>10.25868843990212</c:v>
                </c:pt>
                <c:pt idx="5423">
                  <c:v>10.25853624966916</c:v>
                </c:pt>
                <c:pt idx="5424">
                  <c:v>10.2583841545472</c:v>
                </c:pt>
                <c:pt idx="5425">
                  <c:v>10.25823196882788</c:v>
                </c:pt>
                <c:pt idx="5426">
                  <c:v>10.25807987821675</c:v>
                </c:pt>
                <c:pt idx="5427">
                  <c:v>10.2579277898603</c:v>
                </c:pt>
                <c:pt idx="5428">
                  <c:v>10.25777561091052</c:v>
                </c:pt>
                <c:pt idx="5429">
                  <c:v>10.2576235270647</c:v>
                </c:pt>
                <c:pt idx="5430">
                  <c:v>10.25747135262822</c:v>
                </c:pt>
                <c:pt idx="5431">
                  <c:v>10.25731927329289</c:v>
                </c:pt>
                <c:pt idx="5432">
                  <c:v>10.25716719621205</c:v>
                </c:pt>
                <c:pt idx="5433">
                  <c:v>10.2570150285446</c:v>
                </c:pt>
                <c:pt idx="5434">
                  <c:v>10.25686295597404</c:v>
                </c:pt>
                <c:pt idx="5435">
                  <c:v>10.25671079281956</c:v>
                </c:pt>
                <c:pt idx="5436">
                  <c:v>10.25655872475915</c:v>
                </c:pt>
                <c:pt idx="5437">
                  <c:v>10.25640665895308</c:v>
                </c:pt>
                <c:pt idx="5438">
                  <c:v>10.2562545025671</c:v>
                </c:pt>
                <c:pt idx="5439">
                  <c:v>10.25610244127096</c:v>
                </c:pt>
                <c:pt idx="5440">
                  <c:v>10.2559502893976</c:v>
                </c:pt>
                <c:pt idx="5441">
                  <c:v>10.25579823261126</c:v>
                </c:pt>
                <c:pt idx="5442">
                  <c:v>10.25564617807908</c:v>
                </c:pt>
                <c:pt idx="5443">
                  <c:v>10.25549403297372</c:v>
                </c:pt>
                <c:pt idx="5444">
                  <c:v>10.25534198295114</c:v>
                </c:pt>
                <c:pt idx="5445">
                  <c:v>10.25518984235805</c:v>
                </c:pt>
                <c:pt idx="5446">
                  <c:v>10.25503779684492</c:v>
                </c:pt>
                <c:pt idx="5447">
                  <c:v>10.2548857535858</c:v>
                </c:pt>
                <c:pt idx="5448">
                  <c:v>10.25473361976017</c:v>
                </c:pt>
                <c:pt idx="5449">
                  <c:v>10.2545815810103</c:v>
                </c:pt>
                <c:pt idx="5450">
                  <c:v>10.25442945169661</c:v>
                </c:pt>
                <c:pt idx="5451">
                  <c:v>10.25427741745584</c:v>
                </c:pt>
                <c:pt idx="5452">
                  <c:v>10.2541253854689</c:v>
                </c:pt>
                <c:pt idx="5453">
                  <c:v>10.25397326292217</c:v>
                </c:pt>
                <c:pt idx="5454">
                  <c:v>10.25382123544413</c:v>
                </c:pt>
                <c:pt idx="5455">
                  <c:v>10.253669117409</c:v>
                </c:pt>
                <c:pt idx="5456">
                  <c:v>10.25351709443973</c:v>
                </c:pt>
                <c:pt idx="5457">
                  <c:v>10.25336507372411</c:v>
                </c:pt>
                <c:pt idx="5458">
                  <c:v>10.25321296245543</c:v>
                </c:pt>
                <c:pt idx="5459">
                  <c:v>10.25306094624837</c:v>
                </c:pt>
                <c:pt idx="5460">
                  <c:v>10.25290883949093</c:v>
                </c:pt>
                <c:pt idx="5461">
                  <c:v>10.2527568277923</c:v>
                </c:pt>
                <c:pt idx="5462">
                  <c:v>10.25260481834714</c:v>
                </c:pt>
                <c:pt idx="5463">
                  <c:v>10.25245271835564</c:v>
                </c:pt>
                <c:pt idx="5464">
                  <c:v>10.2523007134187</c:v>
                </c:pt>
                <c:pt idx="5465">
                  <c:v>10.2521486179381</c:v>
                </c:pt>
                <c:pt idx="5466">
                  <c:v>10.25199661750925</c:v>
                </c:pt>
                <c:pt idx="5467">
                  <c:v>10.2518446193337</c:v>
                </c:pt>
                <c:pt idx="5468">
                  <c:v>10.25169253061851</c:v>
                </c:pt>
                <c:pt idx="5469">
                  <c:v>10.25154053695085</c:v>
                </c:pt>
                <c:pt idx="5470">
                  <c:v>10.25138845274622</c:v>
                </c:pt>
                <c:pt idx="5471">
                  <c:v>10.2512364635863</c:v>
                </c:pt>
                <c:pt idx="5472">
                  <c:v>10.2510844766795</c:v>
                </c:pt>
                <c:pt idx="5473">
                  <c:v>10.25093239923977</c:v>
                </c:pt>
                <c:pt idx="5474">
                  <c:v>10.25078041684051</c:v>
                </c:pt>
                <c:pt idx="5475">
                  <c:v>10.25062834391099</c:v>
                </c:pt>
                <c:pt idx="5476">
                  <c:v>10.25047636601914</c:v>
                </c:pt>
                <c:pt idx="5477">
                  <c:v>10.25032439038023</c:v>
                </c:pt>
                <c:pt idx="5478">
                  <c:v>10.2501723242151</c:v>
                </c:pt>
                <c:pt idx="5479">
                  <c:v>10.2500203530834</c:v>
                </c:pt>
                <c:pt idx="5480">
                  <c:v>10.24986829142814</c:v>
                </c:pt>
                <c:pt idx="5481">
                  <c:v>10.2497163248035</c:v>
                </c:pt>
                <c:pt idx="5482">
                  <c:v>10.24956436043162</c:v>
                </c:pt>
                <c:pt idx="5483">
                  <c:v>10.24941230554023</c:v>
                </c:pt>
                <c:pt idx="5484">
                  <c:v>10.24926034567522</c:v>
                </c:pt>
                <c:pt idx="5485">
                  <c:v>10.24910829529336</c:v>
                </c:pt>
                <c:pt idx="5486">
                  <c:v>10.24895633993505</c:v>
                </c:pt>
                <c:pt idx="5487">
                  <c:v>10.24880438682936</c:v>
                </c:pt>
                <c:pt idx="5488">
                  <c:v>10.24865234321086</c:v>
                </c:pt>
                <c:pt idx="5489">
                  <c:v>10.24850039461168</c:v>
                </c:pt>
                <c:pt idx="5490">
                  <c:v>10.24834835550236</c:v>
                </c:pt>
                <c:pt idx="5491">
                  <c:v>10.24819641140954</c:v>
                </c:pt>
                <c:pt idx="5492">
                  <c:v>10.24804446956918</c:v>
                </c:pt>
                <c:pt idx="5493">
                  <c:v>10.2478924372227</c:v>
                </c:pt>
                <c:pt idx="5494">
                  <c:v>10.24774049988849</c:v>
                </c:pt>
                <c:pt idx="5495">
                  <c:v>10.24758847205085</c:v>
                </c:pt>
                <c:pt idx="5496">
                  <c:v>10.24743653922267</c:v>
                </c:pt>
                <c:pt idx="5497">
                  <c:v>10.24728460864676</c:v>
                </c:pt>
                <c:pt idx="5498">
                  <c:v>10.24713258757145</c:v>
                </c:pt>
                <c:pt idx="5499">
                  <c:v>10.24698066150136</c:v>
                </c:pt>
                <c:pt idx="5500">
                  <c:v>10.24682864493454</c:v>
                </c:pt>
                <c:pt idx="5501">
                  <c:v>10.24667672337013</c:v>
                </c:pt>
                <c:pt idx="5502">
                  <c:v>10.24652480405783</c:v>
                </c:pt>
                <c:pt idx="5503">
                  <c:v>10.24637279425282</c:v>
                </c:pt>
                <c:pt idx="5504">
                  <c:v>10.246220879446</c:v>
                </c:pt>
                <c:pt idx="5505">
                  <c:v>10.24606887414914</c:v>
                </c:pt>
                <c:pt idx="5506">
                  <c:v>10.24591696384765</c:v>
                </c:pt>
                <c:pt idx="5507">
                  <c:v>10.2457650557981</c:v>
                </c:pt>
                <c:pt idx="5508">
                  <c:v>10.24561305726253</c:v>
                </c:pt>
                <c:pt idx="5509">
                  <c:v>10.2454611537181</c:v>
                </c:pt>
                <c:pt idx="5510">
                  <c:v>10.24530915969035</c:v>
                </c:pt>
                <c:pt idx="5511">
                  <c:v>10.24515726065092</c:v>
                </c:pt>
                <c:pt idx="5512">
                  <c:v>10.24500536386324</c:v>
                </c:pt>
                <c:pt idx="5513">
                  <c:v>10.24485337659628</c:v>
                </c:pt>
                <c:pt idx="5514">
                  <c:v>10.24470148431339</c:v>
                </c:pt>
                <c:pt idx="5515">
                  <c:v>10.24454954791802</c:v>
                </c:pt>
                <c:pt idx="5516">
                  <c:v>10.2443976602449</c:v>
                </c:pt>
                <c:pt idx="5517">
                  <c:v>10.24424577485404</c:v>
                </c:pt>
                <c:pt idx="5518">
                  <c:v>10.24409379899131</c:v>
                </c:pt>
                <c:pt idx="5519">
                  <c:v>10.24394191810618</c:v>
                </c:pt>
                <c:pt idx="5520">
                  <c:v>10.24378994675187</c:v>
                </c:pt>
                <c:pt idx="5521">
                  <c:v>10.24363807037235</c:v>
                </c:pt>
                <c:pt idx="5522">
                  <c:v>10.2434861962449</c:v>
                </c:pt>
                <c:pt idx="5523">
                  <c:v>10.24333423165227</c:v>
                </c:pt>
                <c:pt idx="5524">
                  <c:v>10.2431823620302</c:v>
                </c:pt>
                <c:pt idx="5525">
                  <c:v>10.24303040194567</c:v>
                </c:pt>
                <c:pt idx="5526">
                  <c:v>10.24287853682887</c:v>
                </c:pt>
                <c:pt idx="5527">
                  <c:v>10.24272667396397</c:v>
                </c:pt>
                <c:pt idx="5528">
                  <c:v>10.24257472064062</c:v>
                </c:pt>
                <c:pt idx="5529">
                  <c:v>10.24242286228078</c:v>
                </c:pt>
                <c:pt idx="5530">
                  <c:v>10.24227091346517</c:v>
                </c:pt>
                <c:pt idx="5531">
                  <c:v>10.24211905961026</c:v>
                </c:pt>
                <c:pt idx="5532">
                  <c:v>10.24196720800707</c:v>
                </c:pt>
                <c:pt idx="5533">
                  <c:v>10.24181526595215</c:v>
                </c:pt>
                <c:pt idx="5534">
                  <c:v>10.24166341885369</c:v>
                </c:pt>
                <c:pt idx="5535">
                  <c:v>10.24151148130617</c:v>
                </c:pt>
                <c:pt idx="5536">
                  <c:v>10.2413596387123</c:v>
                </c:pt>
                <c:pt idx="5537">
                  <c:v>10.24120779836999</c:v>
                </c:pt>
                <c:pt idx="5538">
                  <c:v>10.24105586758265</c:v>
                </c:pt>
                <c:pt idx="5539">
                  <c:v>10.24090403174473</c:v>
                </c:pt>
                <c:pt idx="5540">
                  <c:v>10.24075210546446</c:v>
                </c:pt>
                <c:pt idx="5541">
                  <c:v>10.24060027413079</c:v>
                </c:pt>
                <c:pt idx="5542">
                  <c:v>10.24044844504851</c:v>
                </c:pt>
                <c:pt idx="5543">
                  <c:v>10.24029652552791</c:v>
                </c:pt>
                <c:pt idx="5544">
                  <c:v>10.24014470094968</c:v>
                </c:pt>
                <c:pt idx="5545">
                  <c:v>10.23999278593582</c:v>
                </c:pt>
                <c:pt idx="5546">
                  <c:v>10.23984096586151</c:v>
                </c:pt>
                <c:pt idx="5547">
                  <c:v>10.23968914803842</c:v>
                </c:pt>
                <c:pt idx="5548">
                  <c:v>10.23953723978371</c:v>
                </c:pt>
                <c:pt idx="5549">
                  <c:v>10.23938542646435</c:v>
                </c:pt>
                <c:pt idx="5550">
                  <c:v>10.23923352271603</c:v>
                </c:pt>
                <c:pt idx="5551">
                  <c:v>10.23908171390024</c:v>
                </c:pt>
                <c:pt idx="5552">
                  <c:v>10.23892990733551</c:v>
                </c:pt>
                <c:pt idx="5553">
                  <c:v>10.23877801034585</c:v>
                </c:pt>
                <c:pt idx="5554">
                  <c:v>10.2386262082845</c:v>
                </c:pt>
                <c:pt idx="5555">
                  <c:v>10.2384743158009</c:v>
                </c:pt>
                <c:pt idx="5556">
                  <c:v>10.23832251824278</c:v>
                </c:pt>
                <c:pt idx="5557">
                  <c:v>10.23817072293554</c:v>
                </c:pt>
                <c:pt idx="5558">
                  <c:v>10.2380188372101</c:v>
                </c:pt>
                <c:pt idx="5559">
                  <c:v>10.23786704640591</c:v>
                </c:pt>
                <c:pt idx="5560">
                  <c:v>10.23771516518619</c:v>
                </c:pt>
                <c:pt idx="5561">
                  <c:v>10.2375633788849</c:v>
                </c:pt>
                <c:pt idx="5562">
                  <c:v>10.23741159483433</c:v>
                </c:pt>
                <c:pt idx="5563">
                  <c:v>10.23725972037225</c:v>
                </c:pt>
                <c:pt idx="5564">
                  <c:v>10.23710794082439</c:v>
                </c:pt>
                <c:pt idx="5565">
                  <c:v>10.2369560708677</c:v>
                </c:pt>
                <c:pt idx="5566">
                  <c:v>10.2368042958224</c:v>
                </c:pt>
                <c:pt idx="5567">
                  <c:v>10.23665252302764</c:v>
                </c:pt>
                <c:pt idx="5568">
                  <c:v>10.23650065982808</c:v>
                </c:pt>
                <c:pt idx="5569">
                  <c:v>10.2363488915357</c:v>
                </c:pt>
                <c:pt idx="5570">
                  <c:v>10.23619703284119</c:v>
                </c:pt>
                <c:pt idx="5571">
                  <c:v>10.23604526905103</c:v>
                </c:pt>
                <c:pt idx="5572">
                  <c:v>10.23589350751126</c:v>
                </c:pt>
                <c:pt idx="5573">
                  <c:v>10.23574165557337</c:v>
                </c:pt>
                <c:pt idx="5574">
                  <c:v>10.23558989853563</c:v>
                </c:pt>
                <c:pt idx="5575">
                  <c:v>10.23543805110245</c:v>
                </c:pt>
                <c:pt idx="5576">
                  <c:v>10.2352862985666</c:v>
                </c:pt>
                <c:pt idx="5577">
                  <c:v>10.23513454828096</c:v>
                </c:pt>
                <c:pt idx="5578">
                  <c:v>10.2349827076039</c:v>
                </c:pt>
                <c:pt idx="5579">
                  <c:v>10.23483096181995</c:v>
                </c:pt>
                <c:pt idx="5580">
                  <c:v>10.23467912564727</c:v>
                </c:pt>
                <c:pt idx="5581">
                  <c:v>10.23452738436487</c:v>
                </c:pt>
                <c:pt idx="5582">
                  <c:v>10.23437564533251</c:v>
                </c:pt>
                <c:pt idx="5583">
                  <c:v>10.23422381591545</c:v>
                </c:pt>
                <c:pt idx="5584">
                  <c:v>10.23407208138445</c:v>
                </c:pt>
                <c:pt idx="5585">
                  <c:v>10.23392025647142</c:v>
                </c:pt>
                <c:pt idx="5586">
                  <c:v>10.23376852644163</c:v>
                </c:pt>
                <c:pt idx="5587">
                  <c:v>10.23361679866172</c:v>
                </c:pt>
                <c:pt idx="5588">
                  <c:v>10.2334649805038</c:v>
                </c:pt>
                <c:pt idx="5589">
                  <c:v>10.2333132572249</c:v>
                </c:pt>
                <c:pt idx="5590">
                  <c:v>10.23316144357068</c:v>
                </c:pt>
                <c:pt idx="5591">
                  <c:v>10.23300972479266</c:v>
                </c:pt>
                <c:pt idx="5592">
                  <c:v>10.23285800826434</c:v>
                </c:pt>
                <c:pt idx="5593">
                  <c:v>10.23270620136472</c:v>
                </c:pt>
                <c:pt idx="5594">
                  <c:v>10.23255448933708</c:v>
                </c:pt>
                <c:pt idx="5595">
                  <c:v>10.23240268694081</c:v>
                </c:pt>
                <c:pt idx="5596">
                  <c:v>10.23225097941371</c:v>
                </c:pt>
                <c:pt idx="5597">
                  <c:v>10.23209927413615</c:v>
                </c:pt>
                <c:pt idx="5598">
                  <c:v>10.23194747849398</c:v>
                </c:pt>
                <c:pt idx="5599">
                  <c:v>10.23179577771675</c:v>
                </c:pt>
                <c:pt idx="5600">
                  <c:v>10.2316439865776</c:v>
                </c:pt>
                <c:pt idx="5601">
                  <c:v>10.23149229030058</c:v>
                </c:pt>
                <c:pt idx="5602">
                  <c:v>10.23134059627292</c:v>
                </c:pt>
                <c:pt idx="5603">
                  <c:v>10.23118881188736</c:v>
                </c:pt>
                <c:pt idx="5604">
                  <c:v>10.2310371223597</c:v>
                </c:pt>
                <c:pt idx="5605">
                  <c:v>10.23088534247682</c:v>
                </c:pt>
                <c:pt idx="5606">
                  <c:v>10.23073365744903</c:v>
                </c:pt>
                <c:pt idx="5607">
                  <c:v>10.23058197467043</c:v>
                </c:pt>
                <c:pt idx="5608">
                  <c:v>10.23043020154063</c:v>
                </c:pt>
                <c:pt idx="5609">
                  <c:v>10.2302785232617</c:v>
                </c:pt>
                <c:pt idx="5610">
                  <c:v>10.23012675463424</c:v>
                </c:pt>
                <c:pt idx="5611">
                  <c:v>10.22997508085483</c:v>
                </c:pt>
                <c:pt idx="5612">
                  <c:v>10.22982340932445</c:v>
                </c:pt>
                <c:pt idx="5613">
                  <c:v>10.22967164744957</c:v>
                </c:pt>
                <c:pt idx="5614">
                  <c:v>10.22951998041851</c:v>
                </c:pt>
                <c:pt idx="5615">
                  <c:v>10.22936822304563</c:v>
                </c:pt>
                <c:pt idx="5616">
                  <c:v>10.22921656051376</c:v>
                </c:pt>
                <c:pt idx="5617">
                  <c:v>10.22906490023075</c:v>
                </c:pt>
                <c:pt idx="5618">
                  <c:v>10.22891314960993</c:v>
                </c:pt>
                <c:pt idx="5619">
                  <c:v>10.22876149382591</c:v>
                </c:pt>
                <c:pt idx="5620">
                  <c:v>10.22860974770675</c:v>
                </c:pt>
                <c:pt idx="5621">
                  <c:v>10.22845809642158</c:v>
                </c:pt>
                <c:pt idx="5622">
                  <c:v>10.2283064473851</c:v>
                </c:pt>
                <c:pt idx="5623">
                  <c:v>10.2281547080175</c:v>
                </c:pt>
                <c:pt idx="5624">
                  <c:v>10.22800306347966</c:v>
                </c:pt>
                <c:pt idx="5625">
                  <c:v>10.22785132861338</c:v>
                </c:pt>
                <c:pt idx="5626">
                  <c:v>10.22769968857406</c:v>
                </c:pt>
                <c:pt idx="5627">
                  <c:v>10.22754805078325</c:v>
                </c:pt>
                <c:pt idx="5628">
                  <c:v>10.22739632266803</c:v>
                </c:pt>
                <c:pt idx="5629">
                  <c:v>10.22724468937553</c:v>
                </c:pt>
                <c:pt idx="5630">
                  <c:v>10.2270929657613</c:v>
                </c:pt>
                <c:pt idx="5631">
                  <c:v>10.22694133696697</c:v>
                </c:pt>
                <c:pt idx="5632">
                  <c:v>10.226789710421</c:v>
                </c:pt>
                <c:pt idx="5633">
                  <c:v>10.2266379935573</c:v>
                </c:pt>
                <c:pt idx="5634">
                  <c:v>10.2264863715093</c:v>
                </c:pt>
                <c:pt idx="5635">
                  <c:v>10.22633465914624</c:v>
                </c:pt>
                <c:pt idx="5636">
                  <c:v>10.22618304159607</c:v>
                </c:pt>
                <c:pt idx="5637">
                  <c:v>10.22603142629408</c:v>
                </c:pt>
                <c:pt idx="5638">
                  <c:v>10.22587972068106</c:v>
                </c:pt>
                <c:pt idx="5639">
                  <c:v>10.2257281098767</c:v>
                </c:pt>
                <c:pt idx="5640">
                  <c:v>10.225576408764</c:v>
                </c:pt>
                <c:pt idx="5641">
                  <c:v>10.22542480245712</c:v>
                </c:pt>
                <c:pt idx="5642">
                  <c:v>10.22527319839827</c:v>
                </c:pt>
                <c:pt idx="5643">
                  <c:v>10.22512150403508</c:v>
                </c:pt>
                <c:pt idx="5644">
                  <c:v>10.22496990447352</c:v>
                </c:pt>
                <c:pt idx="5645">
                  <c:v>10.2248182146103</c:v>
                </c:pt>
                <c:pt idx="5646">
                  <c:v>10.2246666195459</c:v>
                </c:pt>
                <c:pt idx="5647">
                  <c:v>10.22451502672933</c:v>
                </c:pt>
                <c:pt idx="5648">
                  <c:v>10.22436334361513</c:v>
                </c:pt>
                <c:pt idx="5649">
                  <c:v>10.22421175529552</c:v>
                </c:pt>
                <c:pt idx="5650">
                  <c:v>10.22406007668095</c:v>
                </c:pt>
                <c:pt idx="5651">
                  <c:v>10.22390849285815</c:v>
                </c:pt>
                <c:pt idx="5652">
                  <c:v>10.22375691128303</c:v>
                </c:pt>
                <c:pt idx="5653">
                  <c:v>10.22360523941696</c:v>
                </c:pt>
                <c:pt idx="5654">
                  <c:v>10.22345366233846</c:v>
                </c:pt>
                <c:pt idx="5655">
                  <c:v>10.22330199497168</c:v>
                </c:pt>
                <c:pt idx="5656">
                  <c:v>10.22315042238965</c:v>
                </c:pt>
                <c:pt idx="5657">
                  <c:v>10.22299885205512</c:v>
                </c:pt>
                <c:pt idx="5658">
                  <c:v>10.22284719143634</c:v>
                </c:pt>
                <c:pt idx="5659">
                  <c:v>10.2226956255981</c:v>
                </c:pt>
                <c:pt idx="5660">
                  <c:v>10.22254396947826</c:v>
                </c:pt>
                <c:pt idx="5661">
                  <c:v>10.22239240813614</c:v>
                </c:pt>
                <c:pt idx="5662">
                  <c:v>10.22224084904136</c:v>
                </c:pt>
                <c:pt idx="5663">
                  <c:v>10.22208919966902</c:v>
                </c:pt>
                <c:pt idx="5664">
                  <c:v>10.22193764507017</c:v>
                </c:pt>
                <c:pt idx="5665">
                  <c:v>10.22178600019644</c:v>
                </c:pt>
                <c:pt idx="5666">
                  <c:v>10.2216344500934</c:v>
                </c:pt>
                <c:pt idx="5667">
                  <c:v>10.22148290223751</c:v>
                </c:pt>
                <c:pt idx="5668">
                  <c:v>10.22133126411076</c:v>
                </c:pt>
                <c:pt idx="5669">
                  <c:v>10.22117972075046</c:v>
                </c:pt>
                <c:pt idx="5670">
                  <c:v>10.22102808712199</c:v>
                </c:pt>
                <c:pt idx="5671">
                  <c:v>10.22087654825716</c:v>
                </c:pt>
                <c:pt idx="5672">
                  <c:v>10.22072501163933</c:v>
                </c:pt>
                <c:pt idx="5673">
                  <c:v>10.22057338475732</c:v>
                </c:pt>
                <c:pt idx="5674">
                  <c:v>10.22042185263474</c:v>
                </c:pt>
                <c:pt idx="5675">
                  <c:v>10.22027023025066</c:v>
                </c:pt>
                <c:pt idx="5676">
                  <c:v>10.2201187026232</c:v>
                </c:pt>
                <c:pt idx="5677">
                  <c:v>10.21996717724257</c:v>
                </c:pt>
                <c:pt idx="5678">
                  <c:v>10.21981556160445</c:v>
                </c:pt>
                <c:pt idx="5679">
                  <c:v>10.21966404071873</c:v>
                </c:pt>
                <c:pt idx="5680">
                  <c:v>10.2195124295782</c:v>
                </c:pt>
                <c:pt idx="5681">
                  <c:v>10.21936091318726</c:v>
                </c:pt>
                <c:pt idx="5682">
                  <c:v>10.21920939904298</c:v>
                </c:pt>
                <c:pt idx="5683">
                  <c:v>10.2190577946479</c:v>
                </c:pt>
                <c:pt idx="5684">
                  <c:v>10.21890628499819</c:v>
                </c:pt>
                <c:pt idx="5685">
                  <c:v>10.21875468510037</c:v>
                </c:pt>
                <c:pt idx="5686">
                  <c:v>10.2186031799451</c:v>
                </c:pt>
                <c:pt idx="5687">
                  <c:v>10.21845167703632</c:v>
                </c:pt>
                <c:pt idx="5688">
                  <c:v>10.21830008388343</c:v>
                </c:pt>
                <c:pt idx="5689">
                  <c:v>10.21814858546889</c:v>
                </c:pt>
                <c:pt idx="5690">
                  <c:v>10.21799699681291</c:v>
                </c:pt>
                <c:pt idx="5691">
                  <c:v>10.21784550289247</c:v>
                </c:pt>
                <c:pt idx="5692">
                  <c:v>10.21769401121834</c:v>
                </c:pt>
                <c:pt idx="5693">
                  <c:v>10.2175424293068</c:v>
                </c:pt>
                <c:pt idx="5694">
                  <c:v>10.21739094212656</c:v>
                </c:pt>
                <c:pt idx="5695">
                  <c:v>10.21723936471159</c:v>
                </c:pt>
                <c:pt idx="5696">
                  <c:v>10.21708788202512</c:v>
                </c:pt>
                <c:pt idx="5697">
                  <c:v>10.2169364015848</c:v>
                </c:pt>
                <c:pt idx="5698">
                  <c:v>10.21678483091373</c:v>
                </c:pt>
                <c:pt idx="5699">
                  <c:v>10.21663335496697</c:v>
                </c:pt>
                <c:pt idx="5700">
                  <c:v>10.21648178879214</c:v>
                </c:pt>
                <c:pt idx="5701">
                  <c:v>10.2163303173388</c:v>
                </c:pt>
                <c:pt idx="5702">
                  <c:v>10.21617884813142</c:v>
                </c:pt>
                <c:pt idx="5703">
                  <c:v>10.2160272887</c:v>
                </c:pt>
                <c:pt idx="5704">
                  <c:v>10.21587582398585</c:v>
                </c:pt>
                <c:pt idx="5705">
                  <c:v>10.21572426905032</c:v>
                </c:pt>
                <c:pt idx="5706">
                  <c:v>10.21557280882925</c:v>
                </c:pt>
                <c:pt idx="5707">
                  <c:v>10.21542135085397</c:v>
                </c:pt>
                <c:pt idx="5708">
                  <c:v>10.21526980266134</c:v>
                </c:pt>
                <c:pt idx="5709">
                  <c:v>10.21511834917895</c:v>
                </c:pt>
                <c:pt idx="5710">
                  <c:v>10.21496680548187</c:v>
                </c:pt>
                <c:pt idx="5711">
                  <c:v>10.21481535649222</c:v>
                </c:pt>
                <c:pt idx="5712">
                  <c:v>10.2146639097482</c:v>
                </c:pt>
                <c:pt idx="5713">
                  <c:v>10.21451237279351</c:v>
                </c:pt>
                <c:pt idx="5714">
                  <c:v>10.21436093054203</c:v>
                </c:pt>
                <c:pt idx="5715">
                  <c:v>10.21420939808255</c:v>
                </c:pt>
                <c:pt idx="5716">
                  <c:v>10.21405796032347</c:v>
                </c:pt>
                <c:pt idx="5717">
                  <c:v>10.21390652480985</c:v>
                </c:pt>
                <c:pt idx="5718">
                  <c:v>10.21375499909224</c:v>
                </c:pt>
                <c:pt idx="5719">
                  <c:v>10.21360356807082</c:v>
                </c:pt>
                <c:pt idx="5720">
                  <c:v>10.2134520468481</c:v>
                </c:pt>
                <c:pt idx="5721">
                  <c:v>10.21330062031872</c:v>
                </c:pt>
                <c:pt idx="5722">
                  <c:v>10.21314919603465</c:v>
                </c:pt>
                <c:pt idx="5723">
                  <c:v>10.21299768155329</c:v>
                </c:pt>
                <c:pt idx="5724">
                  <c:v>10.21284626176107</c:v>
                </c:pt>
                <c:pt idx="5725">
                  <c:v>10.21269475177423</c:v>
                </c:pt>
                <c:pt idx="5726">
                  <c:v>10.21254333647374</c:v>
                </c:pt>
                <c:pt idx="5727">
                  <c:v>10.21239192341837</c:v>
                </c:pt>
                <c:pt idx="5728">
                  <c:v>10.21224042017238</c:v>
                </c:pt>
                <c:pt idx="5729">
                  <c:v>10.21208901160853</c:v>
                </c:pt>
                <c:pt idx="5730">
                  <c:v>10.21193751285673</c:v>
                </c:pt>
                <c:pt idx="5731">
                  <c:v>10.21178610878425</c:v>
                </c:pt>
                <c:pt idx="5732">
                  <c:v>10.21163470695673</c:v>
                </c:pt>
                <c:pt idx="5733">
                  <c:v>10.21148321494528</c:v>
                </c:pt>
                <c:pt idx="5734">
                  <c:v>10.21133181760893</c:v>
                </c:pt>
                <c:pt idx="5735">
                  <c:v>10.21118033009132</c:v>
                </c:pt>
                <c:pt idx="5736">
                  <c:v>10.21102893724601</c:v>
                </c:pt>
                <c:pt idx="5737">
                  <c:v>10.21087754664548</c:v>
                </c:pt>
                <c:pt idx="5738">
                  <c:v>10.2107260658677</c:v>
                </c:pt>
                <c:pt idx="5739">
                  <c:v>10.21057467975801</c:v>
                </c:pt>
                <c:pt idx="5740">
                  <c:v>10.21042320347374</c:v>
                </c:pt>
                <c:pt idx="5741">
                  <c:v>10.21027182185474</c:v>
                </c:pt>
                <c:pt idx="5742">
                  <c:v>10.21012044248036</c:v>
                </c:pt>
                <c:pt idx="5743">
                  <c:v>10.20996897293541</c:v>
                </c:pt>
                <c:pt idx="5744">
                  <c:v>10.20981759805151</c:v>
                </c:pt>
                <c:pt idx="5745">
                  <c:v>10.20966613299973</c:v>
                </c:pt>
                <c:pt idx="5746">
                  <c:v>10.2095147626062</c:v>
                </c:pt>
                <c:pt idx="5747">
                  <c:v>10.2093633944571</c:v>
                </c:pt>
                <c:pt idx="5748">
                  <c:v>10.20921193614412</c:v>
                </c:pt>
                <c:pt idx="5749">
                  <c:v>10.20906057248518</c:v>
                </c:pt>
                <c:pt idx="5750">
                  <c:v>10.20890911866502</c:v>
                </c:pt>
                <c:pt idx="5751">
                  <c:v>10.2087577594961</c:v>
                </c:pt>
                <c:pt idx="5752">
                  <c:v>10.20860640257144</c:v>
                </c:pt>
                <c:pt idx="5753">
                  <c:v>10.20845495548958</c:v>
                </c:pt>
                <c:pt idx="5754">
                  <c:v>10.20830360305474</c:v>
                </c:pt>
                <c:pt idx="5755">
                  <c:v>10.20815216046536</c:v>
                </c:pt>
                <c:pt idx="5756">
                  <c:v>10.20800081252019</c:v>
                </c:pt>
                <c:pt idx="5757">
                  <c:v>10.20784946681912</c:v>
                </c:pt>
                <c:pt idx="5758">
                  <c:v>10.20769803096753</c:v>
                </c:pt>
                <c:pt idx="5759">
                  <c:v>10.20754668975593</c:v>
                </c:pt>
                <c:pt idx="5760">
                  <c:v>10.20739525839648</c:v>
                </c:pt>
                <c:pt idx="5761">
                  <c:v>10.20724392167421</c:v>
                </c:pt>
                <c:pt idx="5762">
                  <c:v>10.20709258719587</c:v>
                </c:pt>
                <c:pt idx="5763">
                  <c:v>10.2069411625737</c:v>
                </c:pt>
                <c:pt idx="5764">
                  <c:v>10.2067898325845</c:v>
                </c:pt>
                <c:pt idx="5765">
                  <c:v>10.20663841245411</c:v>
                </c:pt>
                <c:pt idx="5766">
                  <c:v>10.2064870869539</c:v>
                </c:pt>
                <c:pt idx="5767">
                  <c:v>10.20633576369743</c:v>
                </c:pt>
                <c:pt idx="5768">
                  <c:v>10.20618435030381</c:v>
                </c:pt>
                <c:pt idx="5769">
                  <c:v>10.20603303153614</c:v>
                </c:pt>
                <c:pt idx="5770">
                  <c:v>10.20588162263398</c:v>
                </c:pt>
                <c:pt idx="5771">
                  <c:v>10.20573030835496</c:v>
                </c:pt>
                <c:pt idx="5772">
                  <c:v>10.20557899631953</c:v>
                </c:pt>
                <c:pt idx="5773">
                  <c:v>10.20542759415361</c:v>
                </c:pt>
                <c:pt idx="5774">
                  <c:v>10.20527628660662</c:v>
                </c:pt>
                <c:pt idx="5775">
                  <c:v>10.20512488893183</c:v>
                </c:pt>
                <c:pt idx="5776">
                  <c:v>10.20497358587315</c:v>
                </c:pt>
                <c:pt idx="5777">
                  <c:v>10.20482228505789</c:v>
                </c:pt>
                <c:pt idx="5778">
                  <c:v>10.20467089411883</c:v>
                </c:pt>
                <c:pt idx="5779">
                  <c:v>10.20451959779167</c:v>
                </c:pt>
                <c:pt idx="5780">
                  <c:v>10.20436821134338</c:v>
                </c:pt>
                <c:pt idx="5781">
                  <c:v>10.2042169195042</c:v>
                </c:pt>
                <c:pt idx="5782">
                  <c:v>10.20406562990825</c:v>
                </c:pt>
                <c:pt idx="5783">
                  <c:v>10.20391425019518</c:v>
                </c:pt>
                <c:pt idx="5784">
                  <c:v>10.203762965087</c:v>
                </c:pt>
                <c:pt idx="5785">
                  <c:v>10.20361158986437</c:v>
                </c:pt>
                <c:pt idx="5786">
                  <c:v>10.20346030924381</c:v>
                </c:pt>
                <c:pt idx="5787">
                  <c:v>10.20330903086633</c:v>
                </c:pt>
                <c:pt idx="5788">
                  <c:v>10.20315766237841</c:v>
                </c:pt>
                <c:pt idx="5789">
                  <c:v>10.20300638848835</c:v>
                </c:pt>
                <c:pt idx="5790">
                  <c:v>10.20285502449052</c:v>
                </c:pt>
                <c:pt idx="5791">
                  <c:v>10.20270375508774</c:v>
                </c:pt>
                <c:pt idx="5792">
                  <c:v>10.20255248792787</c:v>
                </c:pt>
                <c:pt idx="5793">
                  <c:v>10.20240113066423</c:v>
                </c:pt>
                <c:pt idx="5794">
                  <c:v>10.20224986799144</c:v>
                </c:pt>
                <c:pt idx="5795">
                  <c:v>10.20209851521755</c:v>
                </c:pt>
                <c:pt idx="5796">
                  <c:v>10.2019472570317</c:v>
                </c:pt>
                <c:pt idx="5797">
                  <c:v>10.2017960010886</c:v>
                </c:pt>
                <c:pt idx="5798">
                  <c:v>10.20164465504838</c:v>
                </c:pt>
                <c:pt idx="5799">
                  <c:v>10.201493403592</c:v>
                </c:pt>
                <c:pt idx="5800">
                  <c:v>10.2013420620412</c:v>
                </c:pt>
                <c:pt idx="5801">
                  <c:v>10.20119081507142</c:v>
                </c:pt>
                <c:pt idx="5802">
                  <c:v>10.20103957034421</c:v>
                </c:pt>
                <c:pt idx="5803">
                  <c:v>10.20088823552658</c:v>
                </c:pt>
                <c:pt idx="5804">
                  <c:v>10.20073699528576</c:v>
                </c:pt>
                <c:pt idx="5805">
                  <c:v>10.20058566495719</c:v>
                </c:pt>
                <c:pt idx="5806">
                  <c:v>10.20043442920262</c:v>
                </c:pt>
                <c:pt idx="5807">
                  <c:v>10.20028319569045</c:v>
                </c:pt>
                <c:pt idx="5808">
                  <c:v>10.20013187209454</c:v>
                </c:pt>
                <c:pt idx="5809">
                  <c:v>10.19998064306842</c:v>
                </c:pt>
                <c:pt idx="5810">
                  <c:v>10.19982932396123</c:v>
                </c:pt>
                <c:pt idx="5811">
                  <c:v>10.19967809942103</c:v>
                </c:pt>
                <c:pt idx="5812">
                  <c:v>10.19952687712305</c:v>
                </c:pt>
                <c:pt idx="5813">
                  <c:v>10.199375564748</c:v>
                </c:pt>
                <c:pt idx="5814">
                  <c:v>10.19922434693573</c:v>
                </c:pt>
                <c:pt idx="5815">
                  <c:v>10.19907303904906</c:v>
                </c:pt>
                <c:pt idx="5816">
                  <c:v>10.19892182572236</c:v>
                </c:pt>
                <c:pt idx="5817">
                  <c:v>10.19877061463771</c:v>
                </c:pt>
                <c:pt idx="5818">
                  <c:v>10.19861931348267</c:v>
                </c:pt>
                <c:pt idx="5819">
                  <c:v>10.19846810688339</c:v>
                </c:pt>
                <c:pt idx="5820">
                  <c:v>10.1983168102164</c:v>
                </c:pt>
                <c:pt idx="5821">
                  <c:v>10.19816560810233</c:v>
                </c:pt>
                <c:pt idx="5822">
                  <c:v>10.19801440823016</c:v>
                </c:pt>
                <c:pt idx="5823">
                  <c:v>10.19786311829427</c:v>
                </c:pt>
                <c:pt idx="5824">
                  <c:v>10.19771192290713</c:v>
                </c:pt>
                <c:pt idx="5825">
                  <c:v>10.19756063745893</c:v>
                </c:pt>
                <c:pt idx="5826">
                  <c:v>10.19740944655667</c:v>
                </c:pt>
                <c:pt idx="5827">
                  <c:v>10.19725825789612</c:v>
                </c:pt>
                <c:pt idx="5828">
                  <c:v>10.19710697917853</c:v>
                </c:pt>
                <c:pt idx="5829">
                  <c:v>10.19695579500266</c:v>
                </c:pt>
                <c:pt idx="5830">
                  <c:v>10.19680452077242</c:v>
                </c:pt>
                <c:pt idx="5831">
                  <c:v>10.1966533410811</c:v>
                </c:pt>
                <c:pt idx="5832">
                  <c:v>10.19650216363131</c:v>
                </c:pt>
                <c:pt idx="5833">
                  <c:v>10.19635089613115</c:v>
                </c:pt>
                <c:pt idx="5834">
                  <c:v>10.19619972316571</c:v>
                </c:pt>
                <c:pt idx="5835">
                  <c:v>10.19604846015256</c:v>
                </c:pt>
                <c:pt idx="5836">
                  <c:v>10.19589729167131</c:v>
                </c:pt>
                <c:pt idx="5837">
                  <c:v>10.19574612543143</c:v>
                </c:pt>
                <c:pt idx="5838">
                  <c:v>10.19559486914786</c:v>
                </c:pt>
                <c:pt idx="5839">
                  <c:v>10.19544370739198</c:v>
                </c:pt>
                <c:pt idx="5840">
                  <c:v>10.19529245559507</c:v>
                </c:pt>
                <c:pt idx="5841">
                  <c:v>10.19514129832304</c:v>
                </c:pt>
                <c:pt idx="5842">
                  <c:v>10.19499014329222</c:v>
                </c:pt>
                <c:pt idx="5843">
                  <c:v>10.19483889822436</c:v>
                </c:pt>
                <c:pt idx="5844">
                  <c:v>10.19468774767719</c:v>
                </c:pt>
                <c:pt idx="5845">
                  <c:v>10.19453650709566</c:v>
                </c:pt>
                <c:pt idx="5846">
                  <c:v>10.194385361032</c:v>
                </c:pt>
                <c:pt idx="5847">
                  <c:v>10.19423421720937</c:v>
                </c:pt>
                <c:pt idx="5848">
                  <c:v>10.19408298335638</c:v>
                </c:pt>
                <c:pt idx="5849">
                  <c:v>10.19393184401705</c:v>
                </c:pt>
                <c:pt idx="5850">
                  <c:v>10.19378061465004</c:v>
                </c:pt>
                <c:pt idx="5851">
                  <c:v>10.1936294797939</c:v>
                </c:pt>
                <c:pt idx="5852">
                  <c:v>10.1934783471786</c:v>
                </c:pt>
                <c:pt idx="5853">
                  <c:v>10.19332712453962</c:v>
                </c:pt>
                <c:pt idx="5854">
                  <c:v>10.1931759964073</c:v>
                </c:pt>
                <c:pt idx="5855">
                  <c:v>10.19302477825394</c:v>
                </c:pt>
                <c:pt idx="5856">
                  <c:v>10.19287365460444</c:v>
                </c:pt>
                <c:pt idx="5857">
                  <c:v>10.19272253319562</c:v>
                </c:pt>
                <c:pt idx="5858">
                  <c:v>10.1925713217698</c:v>
                </c:pt>
                <c:pt idx="5859">
                  <c:v>10.1924202048436</c:v>
                </c:pt>
                <c:pt idx="5860">
                  <c:v>10.19226899790306</c:v>
                </c:pt>
                <c:pt idx="5861">
                  <c:v>10.19211788545935</c:v>
                </c:pt>
                <c:pt idx="5862">
                  <c:v>10.19196677525615</c:v>
                </c:pt>
                <c:pt idx="5863">
                  <c:v>10.19181557504261</c:v>
                </c:pt>
                <c:pt idx="5864">
                  <c:v>10.1916644693217</c:v>
                </c:pt>
                <c:pt idx="5865">
                  <c:v>10.1915132735931</c:v>
                </c:pt>
                <c:pt idx="5866">
                  <c:v>10.19136217235433</c:v>
                </c:pt>
                <c:pt idx="5867">
                  <c:v>10.19121107335589</c:v>
                </c:pt>
                <c:pt idx="5868">
                  <c:v>10.19105988435378</c:v>
                </c:pt>
                <c:pt idx="5869">
                  <c:v>10.19090878983728</c:v>
                </c:pt>
                <c:pt idx="5870">
                  <c:v>10.19075760531978</c:v>
                </c:pt>
                <c:pt idx="5871">
                  <c:v>10.19060651528508</c:v>
                </c:pt>
                <c:pt idx="5872">
                  <c:v>10.19045542749055</c:v>
                </c:pt>
                <c:pt idx="5873">
                  <c:v>10.19030424969901</c:v>
                </c:pt>
                <c:pt idx="5874">
                  <c:v>10.19015316638608</c:v>
                </c:pt>
                <c:pt idx="5875">
                  <c:v>10.1900019930788</c:v>
                </c:pt>
                <c:pt idx="5876">
                  <c:v>10.18985091424732</c:v>
                </c:pt>
                <c:pt idx="5877">
                  <c:v>10.18969983765583</c:v>
                </c:pt>
                <c:pt idx="5878">
                  <c:v>10.18954867107401</c:v>
                </c:pt>
                <c:pt idx="5879">
                  <c:v>10.18939759896377</c:v>
                </c:pt>
                <c:pt idx="5880">
                  <c:v>10.18924643686587</c:v>
                </c:pt>
                <c:pt idx="5881">
                  <c:v>10.18909536923675</c:v>
                </c:pt>
                <c:pt idx="5882">
                  <c:v>10.18894430384745</c:v>
                </c:pt>
                <c:pt idx="5883">
                  <c:v>10.18879314847447</c:v>
                </c:pt>
                <c:pt idx="5884">
                  <c:v>10.18864208756608</c:v>
                </c:pt>
                <c:pt idx="5885">
                  <c:v>10.1884909366767</c:v>
                </c:pt>
                <c:pt idx="5886">
                  <c:v>10.18833988024907</c:v>
                </c:pt>
                <c:pt idx="5887">
                  <c:v>10.18818882606109</c:v>
                </c:pt>
                <c:pt idx="5888">
                  <c:v>10.18803768189612</c:v>
                </c:pt>
                <c:pt idx="5889">
                  <c:v>10.18788663218871</c:v>
                </c:pt>
                <c:pt idx="5890">
                  <c:v>10.18773549250696</c:v>
                </c:pt>
                <c:pt idx="5891">
                  <c:v>10.18758444727998</c:v>
                </c:pt>
                <c:pt idx="5892">
                  <c:v>10.18743340429248</c:v>
                </c:pt>
                <c:pt idx="5893">
                  <c:v>10.18728227133463</c:v>
                </c:pt>
                <c:pt idx="5894">
                  <c:v>10.18713123282735</c:v>
                </c:pt>
                <c:pt idx="5895">
                  <c:v>10.18698010435239</c:v>
                </c:pt>
                <c:pt idx="5896">
                  <c:v>10.1868290703252</c:v>
                </c:pt>
                <c:pt idx="5897">
                  <c:v>10.1866780385373</c:v>
                </c:pt>
                <c:pt idx="5898">
                  <c:v>10.18652691678573</c:v>
                </c:pt>
                <c:pt idx="5899">
                  <c:v>10.18637588947771</c:v>
                </c:pt>
                <c:pt idx="5900">
                  <c:v>10.18622477220868</c:v>
                </c:pt>
                <c:pt idx="5901">
                  <c:v>10.18607374938041</c:v>
                </c:pt>
                <c:pt idx="5902">
                  <c:v>10.18592272879126</c:v>
                </c:pt>
                <c:pt idx="5903">
                  <c:v>10.1857716182451</c:v>
                </c:pt>
                <c:pt idx="5904">
                  <c:v>10.1856206021355</c:v>
                </c:pt>
                <c:pt idx="5905">
                  <c:v>10.18546949607153</c:v>
                </c:pt>
                <c:pt idx="5906">
                  <c:v>10.18531848444131</c:v>
                </c:pt>
                <c:pt idx="5907">
                  <c:v>10.18516747505006</c:v>
                </c:pt>
                <c:pt idx="5908">
                  <c:v>10.18501637570845</c:v>
                </c:pt>
                <c:pt idx="5909">
                  <c:v>10.18486537079638</c:v>
                </c:pt>
                <c:pt idx="5910">
                  <c:v>10.18471427593663</c:v>
                </c:pt>
                <c:pt idx="5911">
                  <c:v>10.18456327550362</c:v>
                </c:pt>
                <c:pt idx="5912">
                  <c:v>10.1844122773094</c:v>
                </c:pt>
                <c:pt idx="5913">
                  <c:v>10.18426118917147</c:v>
                </c:pt>
                <c:pt idx="5914">
                  <c:v>10.18411019545609</c:v>
                </c:pt>
                <c:pt idx="5915">
                  <c:v>10.1839591117997</c:v>
                </c:pt>
                <c:pt idx="5916">
                  <c:v>10.18380812256301</c:v>
                </c:pt>
                <c:pt idx="5917">
                  <c:v>10.18365713556495</c:v>
                </c:pt>
                <c:pt idx="5918">
                  <c:v>10.18350605862987</c:v>
                </c:pt>
                <c:pt idx="5919">
                  <c:v>10.18335507611031</c:v>
                </c:pt>
                <c:pt idx="5920">
                  <c:v>10.1832040036564</c:v>
                </c:pt>
                <c:pt idx="5921">
                  <c:v>10.18305302561519</c:v>
                </c:pt>
                <c:pt idx="5922">
                  <c:v>10.18290204981244</c:v>
                </c:pt>
                <c:pt idx="5923">
                  <c:v>10.18275098407933</c:v>
                </c:pt>
                <c:pt idx="5924">
                  <c:v>10.18260001275473</c:v>
                </c:pt>
                <c:pt idx="5925">
                  <c:v>10.18244895150243</c:v>
                </c:pt>
                <c:pt idx="5926">
                  <c:v>10.18229798465585</c:v>
                </c:pt>
                <c:pt idx="5927">
                  <c:v>10.18214702004754</c:v>
                </c:pt>
                <c:pt idx="5928">
                  <c:v>10.18199596551554</c:v>
                </c:pt>
                <c:pt idx="5929">
                  <c:v>10.18184500538504</c:v>
                </c:pt>
                <c:pt idx="5930">
                  <c:v>10.18169395533351</c:v>
                </c:pt>
                <c:pt idx="5931">
                  <c:v>10.1815429996807</c:v>
                </c:pt>
                <c:pt idx="5932">
                  <c:v>10.18139204626597</c:v>
                </c:pt>
                <c:pt idx="5933">
                  <c:v>10.18124100293421</c:v>
                </c:pt>
                <c:pt idx="5934">
                  <c:v>10.18109005399695</c:v>
                </c:pt>
                <c:pt idx="5935">
                  <c:v>10.18093901514532</c:v>
                </c:pt>
                <c:pt idx="5936">
                  <c:v>10.1807880706854</c:v>
                </c:pt>
                <c:pt idx="5937">
                  <c:v>10.1806371284634</c:v>
                </c:pt>
                <c:pt idx="5938">
                  <c:v>10.18048609633102</c:v>
                </c:pt>
                <c:pt idx="5939">
                  <c:v>10.18033515858614</c:v>
                </c:pt>
                <c:pt idx="5940">
                  <c:v>10.18018413093355</c:v>
                </c:pt>
                <c:pt idx="5941">
                  <c:v>10.18003319766565</c:v>
                </c:pt>
                <c:pt idx="5942">
                  <c:v>10.17988226663551</c:v>
                </c:pt>
                <c:pt idx="5943">
                  <c:v>10.17973124570166</c:v>
                </c:pt>
                <c:pt idx="5944">
                  <c:v>10.1795803191483</c:v>
                </c:pt>
                <c:pt idx="5945">
                  <c:v>10.17942930269388</c:v>
                </c:pt>
                <c:pt idx="5946">
                  <c:v>10.17927838061716</c:v>
                </c:pt>
                <c:pt idx="5947">
                  <c:v>10.17912746077802</c:v>
                </c:pt>
                <c:pt idx="5948">
                  <c:v>10.17897645104182</c:v>
                </c:pt>
                <c:pt idx="5949">
                  <c:v>10.17882553567912</c:v>
                </c:pt>
                <c:pt idx="5950">
                  <c:v>10.17867453042201</c:v>
                </c:pt>
                <c:pt idx="5951">
                  <c:v>10.1785236195356</c:v>
                </c:pt>
                <c:pt idx="5952">
                  <c:v>10.1783727108866</c:v>
                </c:pt>
                <c:pt idx="5953">
                  <c:v>10.1782217123472</c:v>
                </c:pt>
                <c:pt idx="5954">
                  <c:v>10.17807080817428</c:v>
                </c:pt>
                <c:pt idx="5955">
                  <c:v>10.17791981411363</c:v>
                </c:pt>
                <c:pt idx="5956">
                  <c:v>10.17776891441666</c:v>
                </c:pt>
                <c:pt idx="5957">
                  <c:v>10.17761801695693</c:v>
                </c:pt>
                <c:pt idx="5958">
                  <c:v>10.17746702961346</c:v>
                </c:pt>
                <c:pt idx="5959">
                  <c:v>10.17731613662948</c:v>
                </c:pt>
                <c:pt idx="5960">
                  <c:v>10.17716515376441</c:v>
                </c:pt>
                <c:pt idx="5961">
                  <c:v>10.17701426525603</c:v>
                </c:pt>
                <c:pt idx="5962">
                  <c:v>10.17686337898471</c:v>
                </c:pt>
                <c:pt idx="5963">
                  <c:v>10.17671240283631</c:v>
                </c:pt>
                <c:pt idx="5964">
                  <c:v>10.1765615210404</c:v>
                </c:pt>
                <c:pt idx="5965">
                  <c:v>10.17641054937005</c:v>
                </c:pt>
                <c:pt idx="5966">
                  <c:v>10.1762596720494</c:v>
                </c:pt>
                <c:pt idx="5967">
                  <c:v>10.17610879696562</c:v>
                </c:pt>
                <c:pt idx="5968">
                  <c:v>10.17595783201143</c:v>
                </c:pt>
                <c:pt idx="5969">
                  <c:v>10.17580696140271</c:v>
                </c:pt>
                <c:pt idx="5970">
                  <c:v>10.17565600092623</c:v>
                </c:pt>
                <c:pt idx="5971">
                  <c:v>10.17550513479242</c:v>
                </c:pt>
                <c:pt idx="5972">
                  <c:v>10.17535427089534</c:v>
                </c:pt>
                <c:pt idx="5973">
                  <c:v>10.1752033171345</c:v>
                </c:pt>
                <c:pt idx="5974">
                  <c:v>10.17505245771211</c:v>
                </c:pt>
                <c:pt idx="5975">
                  <c:v>10.17490150842862</c:v>
                </c:pt>
                <c:pt idx="5976">
                  <c:v>10.17475065348081</c:v>
                </c:pt>
                <c:pt idx="5977">
                  <c:v>10.17459980076955</c:v>
                </c:pt>
                <c:pt idx="5978">
                  <c:v>10.17444885820117</c:v>
                </c:pt>
                <c:pt idx="5979">
                  <c:v>10.17429800996427</c:v>
                </c:pt>
                <c:pt idx="5980">
                  <c:v>10.17414707187292</c:v>
                </c:pt>
                <c:pt idx="5981">
                  <c:v>10.17399622811024</c:v>
                </c:pt>
                <c:pt idx="5982">
                  <c:v>10.17384538658393</c:v>
                </c:pt>
                <c:pt idx="5983">
                  <c:v>10.17369445520717</c:v>
                </c:pt>
                <c:pt idx="5984">
                  <c:v>10.17354361815488</c:v>
                </c:pt>
                <c:pt idx="5985">
                  <c:v>10.1733926912548</c:v>
                </c:pt>
                <c:pt idx="5986">
                  <c:v>10.17324185867638</c:v>
                </c:pt>
                <c:pt idx="5987">
                  <c:v>10.17309102833417</c:v>
                </c:pt>
                <c:pt idx="5988">
                  <c:v>10.17294010814816</c:v>
                </c:pt>
                <c:pt idx="5989">
                  <c:v>10.17278928227962</c:v>
                </c:pt>
                <c:pt idx="5990">
                  <c:v>10.17263836656994</c:v>
                </c:pt>
                <c:pt idx="5991">
                  <c:v>10.17248754517492</c:v>
                </c:pt>
                <c:pt idx="5992">
                  <c:v>10.17233672601594</c:v>
                </c:pt>
                <c:pt idx="5993">
                  <c:v>10.17218581701981</c:v>
                </c:pt>
                <c:pt idx="5994">
                  <c:v>10.17203500233415</c:v>
                </c:pt>
                <c:pt idx="5995">
                  <c:v>10.17188409781401</c:v>
                </c:pt>
                <c:pt idx="5996">
                  <c:v>10.17173328760154</c:v>
                </c:pt>
                <c:pt idx="5997">
                  <c:v>10.17158247962492</c:v>
                </c:pt>
                <c:pt idx="5998">
                  <c:v>10.17143158181781</c:v>
                </c:pt>
                <c:pt idx="5999">
                  <c:v>10.17128077831417</c:v>
                </c:pt>
                <c:pt idx="6000">
                  <c:v>10.1711298849827</c:v>
                </c:pt>
                <c:pt idx="6001">
                  <c:v>10.1709790859519</c:v>
                </c:pt>
                <c:pt idx="6002">
                  <c:v>10.17082828915678</c:v>
                </c:pt>
                <c:pt idx="6003">
                  <c:v>10.17067740253782</c:v>
                </c:pt>
                <c:pt idx="6004">
                  <c:v>10.17052661021533</c:v>
                </c:pt>
                <c:pt idx="6005">
                  <c:v>10.17037572807167</c:v>
                </c:pt>
                <c:pt idx="6006">
                  <c:v>10.17022494022168</c:v>
                </c:pt>
                <c:pt idx="6007">
                  <c:v>10.1700741546072</c:v>
                </c:pt>
                <c:pt idx="6008">
                  <c:v>10.16992327917553</c:v>
                </c:pt>
                <c:pt idx="6009">
                  <c:v>10.16977249803333</c:v>
                </c:pt>
                <c:pt idx="6010">
                  <c:v>10.16962162707661</c:v>
                </c:pt>
                <c:pt idx="6011">
                  <c:v>10.16947085040656</c:v>
                </c:pt>
                <c:pt idx="6012">
                  <c:v>10.16932007597184</c:v>
                </c:pt>
                <c:pt idx="6013">
                  <c:v>10.1691692117266</c:v>
                </c:pt>
                <c:pt idx="6014">
                  <c:v>10.16901844176382</c:v>
                </c:pt>
                <c:pt idx="6015">
                  <c:v>10.16886758199318</c:v>
                </c:pt>
                <c:pt idx="6016">
                  <c:v>10.16871681650221</c:v>
                </c:pt>
                <c:pt idx="6017">
                  <c:v>10.1685660532464</c:v>
                </c:pt>
                <c:pt idx="6018">
                  <c:v>10.16841520018671</c:v>
                </c:pt>
                <c:pt idx="6019">
                  <c:v>10.16826444140249</c:v>
                </c:pt>
                <c:pt idx="6020">
                  <c:v>10.16811359281706</c:v>
                </c:pt>
                <c:pt idx="6021">
                  <c:v>10.1679628385043</c:v>
                </c:pt>
                <c:pt idx="6022">
                  <c:v>10.16781208642652</c:v>
                </c:pt>
                <c:pt idx="6023">
                  <c:v>10.16766124455152</c:v>
                </c:pt>
                <c:pt idx="6024">
                  <c:v>10.167510496945</c:v>
                </c:pt>
                <c:pt idx="6025">
                  <c:v>10.16735965954391</c:v>
                </c:pt>
                <c:pt idx="6026">
                  <c:v>10.1672089164085</c:v>
                </c:pt>
                <c:pt idx="6027">
                  <c:v>10.16705817550789</c:v>
                </c:pt>
                <c:pt idx="6028">
                  <c:v>10.16690734481672</c:v>
                </c:pt>
                <c:pt idx="6029">
                  <c:v>10.16675660838702</c:v>
                </c:pt>
                <c:pt idx="6030">
                  <c:v>10.1666057821694</c:v>
                </c:pt>
                <c:pt idx="6031">
                  <c:v>10.16645505021046</c:v>
                </c:pt>
                <c:pt idx="6032">
                  <c:v>10.16630432048617</c:v>
                </c:pt>
                <c:pt idx="6033">
                  <c:v>10.16615350097795</c:v>
                </c:pt>
                <c:pt idx="6034">
                  <c:v>10.16600277572422</c:v>
                </c:pt>
                <c:pt idx="6035">
                  <c:v>10.16585196068921</c:v>
                </c:pt>
                <c:pt idx="6036">
                  <c:v>10.1657012399059</c:v>
                </c:pt>
                <c:pt idx="6037">
                  <c:v>10.16555052135704</c:v>
                </c:pt>
                <c:pt idx="6038">
                  <c:v>10.1653997130309</c:v>
                </c:pt>
                <c:pt idx="6039">
                  <c:v>10.16524899895226</c:v>
                </c:pt>
                <c:pt idx="6040">
                  <c:v>10.165098195099</c:v>
                </c:pt>
                <c:pt idx="6041">
                  <c:v>10.16494748549042</c:v>
                </c:pt>
                <c:pt idx="6042">
                  <c:v>10.16479677811614</c:v>
                </c:pt>
                <c:pt idx="6043">
                  <c:v>10.16464598097123</c:v>
                </c:pt>
                <c:pt idx="6044">
                  <c:v>10.16449527806681</c:v>
                </c:pt>
                <c:pt idx="6045">
                  <c:v>10.16434448539442</c:v>
                </c:pt>
                <c:pt idx="6046">
                  <c:v>10.16419378695972</c:v>
                </c:pt>
                <c:pt idx="6047">
                  <c:v>10.16404309075915</c:v>
                </c:pt>
                <c:pt idx="6048">
                  <c:v>10.1638923047946</c:v>
                </c:pt>
                <c:pt idx="6049">
                  <c:v>10.16374161306354</c:v>
                </c:pt>
                <c:pt idx="6050">
                  <c:v>10.16359083157116</c:v>
                </c:pt>
                <c:pt idx="6051">
                  <c:v>10.16344014430947</c:v>
                </c:pt>
                <c:pt idx="6052">
                  <c:v>10.16328945928174</c:v>
                </c:pt>
                <c:pt idx="6053">
                  <c:v>10.16313868449667</c:v>
                </c:pt>
                <c:pt idx="6054">
                  <c:v>10.16298800393811</c:v>
                </c:pt>
                <c:pt idx="6055">
                  <c:v>10.16283723362486</c:v>
                </c:pt>
                <c:pt idx="6056">
                  <c:v>10.16268655753532</c:v>
                </c:pt>
                <c:pt idx="6057">
                  <c:v>10.16253588367956</c:v>
                </c:pt>
                <c:pt idx="6058">
                  <c:v>10.16238512007311</c:v>
                </c:pt>
                <c:pt idx="6059">
                  <c:v>10.16223445068617</c:v>
                </c:pt>
                <c:pt idx="6060">
                  <c:v>10.1620836915512</c:v>
                </c:pt>
                <c:pt idx="6061">
                  <c:v>10.16193302663294</c:v>
                </c:pt>
                <c:pt idx="6062">
                  <c:v>10.16178236394828</c:v>
                </c:pt>
                <c:pt idx="6063">
                  <c:v>10.16163161151958</c:v>
                </c:pt>
                <c:pt idx="6064">
                  <c:v>10.1614809533034</c:v>
                </c:pt>
                <c:pt idx="6065">
                  <c:v>10.16133020534583</c:v>
                </c:pt>
                <c:pt idx="6066">
                  <c:v>10.16117955159797</c:v>
                </c:pt>
                <c:pt idx="6067">
                  <c:v>10.16102890008355</c:v>
                </c:pt>
                <c:pt idx="6068">
                  <c:v>10.16087815883174</c:v>
                </c:pt>
                <c:pt idx="6069">
                  <c:v>10.16072751178544</c:v>
                </c:pt>
                <c:pt idx="6070">
                  <c:v>10.1605767750044</c:v>
                </c:pt>
                <c:pt idx="6071">
                  <c:v>10.1604261324261</c:v>
                </c:pt>
                <c:pt idx="6072">
                  <c:v>10.16027549208104</c:v>
                </c:pt>
                <c:pt idx="6073">
                  <c:v>10.16012476200524</c:v>
                </c:pt>
                <c:pt idx="6074">
                  <c:v>10.15997412612796</c:v>
                </c:pt>
                <c:pt idx="6075">
                  <c:v>10.15982340052259</c:v>
                </c:pt>
                <c:pt idx="6076">
                  <c:v>10.15967276911295</c:v>
                </c:pt>
                <c:pt idx="6077">
                  <c:v>10.1595221399364</c:v>
                </c:pt>
                <c:pt idx="6078">
                  <c:v>10.15937142103574</c:v>
                </c:pt>
                <c:pt idx="6079">
                  <c:v>10.15922079632661</c:v>
                </c:pt>
                <c:pt idx="6080">
                  <c:v>10.15907008189604</c:v>
                </c:pt>
                <c:pt idx="6081">
                  <c:v>10.15891946165421</c:v>
                </c:pt>
                <c:pt idx="6082">
                  <c:v>10.1587688436453</c:v>
                </c:pt>
                <c:pt idx="6083">
                  <c:v>10.1586181359189</c:v>
                </c:pt>
                <c:pt idx="6084">
                  <c:v>10.15846752237706</c:v>
                </c:pt>
                <c:pt idx="6085">
                  <c:v>10.15831681912041</c:v>
                </c:pt>
                <c:pt idx="6086">
                  <c:v>10.15816621004551</c:v>
                </c:pt>
                <c:pt idx="6087">
                  <c:v>10.15801560320335</c:v>
                </c:pt>
                <c:pt idx="6088">
                  <c:v>10.15786490665037</c:v>
                </c:pt>
                <c:pt idx="6089">
                  <c:v>10.15771430427495</c:v>
                </c:pt>
                <c:pt idx="6090">
                  <c:v>10.15756361219136</c:v>
                </c:pt>
                <c:pt idx="6091">
                  <c:v>10.15741301428253</c:v>
                </c:pt>
                <c:pt idx="6092">
                  <c:v>10.15726241860626</c:v>
                </c:pt>
                <c:pt idx="6093">
                  <c:v>10.15711173322581</c:v>
                </c:pt>
                <c:pt idx="6094">
                  <c:v>10.15696114201593</c:v>
                </c:pt>
                <c:pt idx="6095">
                  <c:v>10.15681046110453</c:v>
                </c:pt>
                <c:pt idx="6096">
                  <c:v>10.1566598743609</c:v>
                </c:pt>
                <c:pt idx="6097">
                  <c:v>10.15650928984965</c:v>
                </c:pt>
                <c:pt idx="6098">
                  <c:v>10.15635861564087</c:v>
                </c:pt>
                <c:pt idx="6099">
                  <c:v>10.15620803559567</c:v>
                </c:pt>
                <c:pt idx="6100">
                  <c:v>10.15605736585558</c:v>
                </c:pt>
                <c:pt idx="6101">
                  <c:v>10.15590679027627</c:v>
                </c:pt>
                <c:pt idx="6102">
                  <c:v>10.15575621692918</c:v>
                </c:pt>
                <c:pt idx="6103">
                  <c:v>10.1556055538912</c:v>
                </c:pt>
                <c:pt idx="6104">
                  <c:v>10.1554549850098</c:v>
                </c:pt>
                <c:pt idx="6105">
                  <c:v>10.15530432644016</c:v>
                </c:pt>
                <c:pt idx="6106">
                  <c:v>10.15515376202431</c:v>
                </c:pt>
                <c:pt idx="6107">
                  <c:v>10.15500319984051</c:v>
                </c:pt>
                <c:pt idx="6108">
                  <c:v>10.15485254797245</c:v>
                </c:pt>
                <c:pt idx="6109">
                  <c:v>10.15470199025398</c:v>
                </c:pt>
                <c:pt idx="6110">
                  <c:v>10.15455134285392</c:v>
                </c:pt>
                <c:pt idx="6111">
                  <c:v>10.15440078960066</c:v>
                </c:pt>
                <c:pt idx="6112">
                  <c:v>10.15425023857927</c:v>
                </c:pt>
                <c:pt idx="6113">
                  <c:v>10.15409959788026</c:v>
                </c:pt>
                <c:pt idx="6114">
                  <c:v>10.15394905132386</c:v>
                </c:pt>
                <c:pt idx="6115">
                  <c:v>10.15379841509251</c:v>
                </c:pt>
                <c:pt idx="6116">
                  <c:v>10.15364787300096</c:v>
                </c:pt>
                <c:pt idx="6117">
                  <c:v>10.15349733314111</c:v>
                </c:pt>
                <c:pt idx="6118">
                  <c:v>10.1533467036103</c:v>
                </c:pt>
                <c:pt idx="6119">
                  <c:v>10.1531961682151</c:v>
                </c:pt>
                <c:pt idx="6120">
                  <c:v>10.15304554315157</c:v>
                </c:pt>
                <c:pt idx="6121">
                  <c:v>10.15289501222087</c:v>
                </c:pt>
                <c:pt idx="6122">
                  <c:v>10.1527444835217</c:v>
                </c:pt>
                <c:pt idx="6123">
                  <c:v>10.15259386515818</c:v>
                </c:pt>
                <c:pt idx="6124">
                  <c:v>10.1524433409233</c:v>
                </c:pt>
                <c:pt idx="6125">
                  <c:v>10.15229272702674</c:v>
                </c:pt>
                <c:pt idx="6126">
                  <c:v>10.15214220725602</c:v>
                </c:pt>
                <c:pt idx="6127">
                  <c:v>10.15199168971665</c:v>
                </c:pt>
                <c:pt idx="6128">
                  <c:v>10.15184108251958</c:v>
                </c:pt>
                <c:pt idx="6129">
                  <c:v>10.15169056944415</c:v>
                </c:pt>
                <c:pt idx="6130">
                  <c:v>10.15153996671368</c:v>
                </c:pt>
                <c:pt idx="6131">
                  <c:v>10.15138945810207</c:v>
                </c:pt>
                <c:pt idx="6132">
                  <c:v>10.15123895172162</c:v>
                </c:pt>
                <c:pt idx="6133">
                  <c:v>10.15108835569012</c:v>
                </c:pt>
                <c:pt idx="6134">
                  <c:v>10.15093785377328</c:v>
                </c:pt>
                <c:pt idx="6135">
                  <c:v>10.15078726220803</c:v>
                </c:pt>
                <c:pt idx="6136">
                  <c:v>10.15063676475465</c:v>
                </c:pt>
                <c:pt idx="6137">
                  <c:v>10.15048626953226</c:v>
                </c:pt>
                <c:pt idx="6138">
                  <c:v>10.15033568466546</c:v>
                </c:pt>
                <c:pt idx="6139">
                  <c:v>10.15018519390632</c:v>
                </c:pt>
                <c:pt idx="6140">
                  <c:v>10.15003461350543</c:v>
                </c:pt>
                <c:pt idx="6141">
                  <c:v>10.14988412720941</c:v>
                </c:pt>
                <c:pt idx="6142">
                  <c:v>10.14973364314421</c:v>
                </c:pt>
                <c:pt idx="6143">
                  <c:v>10.14958306944123</c:v>
                </c:pt>
                <c:pt idx="6144">
                  <c:v>10.14943258983893</c:v>
                </c:pt>
                <c:pt idx="6145">
                  <c:v>10.14928202060151</c:v>
                </c:pt>
                <c:pt idx="6146">
                  <c:v>10.14913154546198</c:v>
                </c:pt>
                <c:pt idx="6147">
                  <c:v>10.1489810725531</c:v>
                </c:pt>
                <c:pt idx="6148">
                  <c:v>10.14883051001307</c:v>
                </c:pt>
                <c:pt idx="6149">
                  <c:v>10.14868004156674</c:v>
                </c:pt>
                <c:pt idx="6150">
                  <c:v>10.14852948349192</c:v>
                </c:pt>
                <c:pt idx="6151">
                  <c:v>10.14837901950801</c:v>
                </c:pt>
                <c:pt idx="6152">
                  <c:v>10.14822855775457</c:v>
                </c:pt>
                <c:pt idx="6153">
                  <c:v>10.14807800637662</c:v>
                </c:pt>
                <c:pt idx="6154">
                  <c:v>10.14792754908539</c:v>
                </c:pt>
                <c:pt idx="6155">
                  <c:v>10.1477770021723</c:v>
                </c:pt>
                <c:pt idx="6156">
                  <c:v>10.14762654934314</c:v>
                </c:pt>
                <c:pt idx="6157">
                  <c:v>10.14747609874427</c:v>
                </c:pt>
                <c:pt idx="6158">
                  <c:v>10.14732555852753</c:v>
                </c:pt>
                <c:pt idx="6159">
                  <c:v>10.14717511239052</c:v>
                </c:pt>
                <c:pt idx="6160">
                  <c:v>10.14702457663828</c:v>
                </c:pt>
                <c:pt idx="6161">
                  <c:v>10.146874134963</c:v>
                </c:pt>
                <c:pt idx="6162">
                  <c:v>10.14672369551782</c:v>
                </c:pt>
                <c:pt idx="6163">
                  <c:v>10.14657316646141</c:v>
                </c:pt>
                <c:pt idx="6164">
                  <c:v>10.14642273147775</c:v>
                </c:pt>
                <c:pt idx="6165">
                  <c:v>10.14627220688551</c:v>
                </c:pt>
                <c:pt idx="6166">
                  <c:v>10.14612177636321</c:v>
                </c:pt>
                <c:pt idx="6167">
                  <c:v>10.14597134807087</c:v>
                </c:pt>
                <c:pt idx="6168">
                  <c:v>10.14582083017392</c:v>
                </c:pt>
                <c:pt idx="6169">
                  <c:v>10.14567040634274</c:v>
                </c:pt>
                <c:pt idx="6170">
                  <c:v>10.1455198929096</c:v>
                </c:pt>
                <c:pt idx="6171">
                  <c:v>10.14536947353943</c:v>
                </c:pt>
                <c:pt idx="6172">
                  <c:v>10.14521905639904</c:v>
                </c:pt>
                <c:pt idx="6173">
                  <c:v>10.14506854966068</c:v>
                </c:pt>
                <c:pt idx="6174">
                  <c:v>10.1449181369811</c:v>
                </c:pt>
                <c:pt idx="6175">
                  <c:v>10.1447676347062</c:v>
                </c:pt>
                <c:pt idx="6176">
                  <c:v>10.1446172264873</c:v>
                </c:pt>
                <c:pt idx="6177">
                  <c:v>10.14446682049798</c:v>
                </c:pt>
                <c:pt idx="6178">
                  <c:v>10.14431632491733</c:v>
                </c:pt>
                <c:pt idx="6179">
                  <c:v>10.14416592338848</c:v>
                </c:pt>
                <c:pt idx="6180">
                  <c:v>10.14401543227094</c:v>
                </c:pt>
                <c:pt idx="6181">
                  <c:v>10.14386503520241</c:v>
                </c:pt>
                <c:pt idx="6182">
                  <c:v>10.14371464036331</c:v>
                </c:pt>
                <c:pt idx="6183">
                  <c:v>10.1435641559395</c:v>
                </c:pt>
                <c:pt idx="6184">
                  <c:v>10.1434137655605</c:v>
                </c:pt>
                <c:pt idx="6185">
                  <c:v>10.14326328559945</c:v>
                </c:pt>
                <c:pt idx="6186">
                  <c:v>10.14311289968043</c:v>
                </c:pt>
                <c:pt idx="6187">
                  <c:v>10.14296251599066</c:v>
                </c:pt>
                <c:pt idx="6188">
                  <c:v>10.14281204272281</c:v>
                </c:pt>
                <c:pt idx="6189">
                  <c:v>10.1426616634928</c:v>
                </c:pt>
                <c:pt idx="6190">
                  <c:v>10.14251119468737</c:v>
                </c:pt>
                <c:pt idx="6191">
                  <c:v>10.14236081991698</c:v>
                </c:pt>
                <c:pt idx="6192">
                  <c:v>10.14221044737566</c:v>
                </c:pt>
                <c:pt idx="6193">
                  <c:v>10.1420599852629</c:v>
                </c:pt>
                <c:pt idx="6194">
                  <c:v>10.141909617181</c:v>
                </c:pt>
                <c:pt idx="6195">
                  <c:v>10.14175915953031</c:v>
                </c:pt>
                <c:pt idx="6196">
                  <c:v>10.14160879590767</c:v>
                </c:pt>
                <c:pt idx="6197">
                  <c:v>10.14145843451394</c:v>
                </c:pt>
                <c:pt idx="6198">
                  <c:v>10.1413079835554</c:v>
                </c:pt>
                <c:pt idx="6199">
                  <c:v>10.14115762662073</c:v>
                </c:pt>
                <c:pt idx="6200">
                  <c:v>10.1410071801239</c:v>
                </c:pt>
                <c:pt idx="6201">
                  <c:v>10.14085682764815</c:v>
                </c:pt>
                <c:pt idx="6202">
                  <c:v>10.14070647740113</c:v>
                </c:pt>
                <c:pt idx="6203">
                  <c:v>10.14055603759593</c:v>
                </c:pt>
                <c:pt idx="6204">
                  <c:v>10.14040569180762</c:v>
                </c:pt>
                <c:pt idx="6205">
                  <c:v>10.14025525646377</c:v>
                </c:pt>
                <c:pt idx="6206">
                  <c:v>10.14010491513404</c:v>
                </c:pt>
                <c:pt idx="6207">
                  <c:v>10.13995457603285</c:v>
                </c:pt>
                <c:pt idx="6208">
                  <c:v>10.13980414738011</c:v>
                </c:pt>
                <c:pt idx="6209">
                  <c:v>10.13965381273728</c:v>
                </c:pt>
                <c:pt idx="6210">
                  <c:v>10.13950338854556</c:v>
                </c:pt>
                <c:pt idx="6211">
                  <c:v>10.13935305836095</c:v>
                </c:pt>
                <c:pt idx="6212">
                  <c:v>10.13920273040472</c:v>
                </c:pt>
                <c:pt idx="6213">
                  <c:v>10.13905231290357</c:v>
                </c:pt>
                <c:pt idx="6214">
                  <c:v>10.13890198940536</c:v>
                </c:pt>
                <c:pt idx="6215">
                  <c:v>10.13875157636487</c:v>
                </c:pt>
                <c:pt idx="6216">
                  <c:v>10.13860125732452</c:v>
                </c:pt>
                <c:pt idx="6217">
                  <c:v>10.13845094051238</c:v>
                </c:pt>
                <c:pt idx="6218">
                  <c:v>10.13830053416194</c:v>
                </c:pt>
                <c:pt idx="6219">
                  <c:v>10.13815022180746</c:v>
                </c:pt>
                <c:pt idx="6220">
                  <c:v>10.13799981991733</c:v>
                </c:pt>
                <c:pt idx="6221">
                  <c:v>10.13784951202037</c:v>
                </c:pt>
                <c:pt idx="6222">
                  <c:v>10.13769920635144</c:v>
                </c:pt>
                <c:pt idx="6223">
                  <c:v>10.13754881115083</c:v>
                </c:pt>
                <c:pt idx="6224">
                  <c:v>10.13739850993921</c:v>
                </c:pt>
                <c:pt idx="6225">
                  <c:v>10.13724811919857</c:v>
                </c:pt>
                <c:pt idx="6226">
                  <c:v>10.13709782244411</c:v>
                </c:pt>
                <c:pt idx="6227">
                  <c:v>10.13694752791751</c:v>
                </c:pt>
                <c:pt idx="6228">
                  <c:v>10.13679714386587</c:v>
                </c:pt>
                <c:pt idx="6229">
                  <c:v>10.13664685379623</c:v>
                </c:pt>
                <c:pt idx="6230">
                  <c:v>10.1364964742042</c:v>
                </c:pt>
                <c:pt idx="6231">
                  <c:v>10.13634618859137</c:v>
                </c:pt>
                <c:pt idx="6232">
                  <c:v>10.13619590520623</c:v>
                </c:pt>
                <c:pt idx="6233">
                  <c:v>10.13604553230267</c:v>
                </c:pt>
                <c:pt idx="6234">
                  <c:v>10.13589525337413</c:v>
                </c:pt>
                <c:pt idx="6235">
                  <c:v>10.13574488492983</c:v>
                </c:pt>
                <c:pt idx="6236">
                  <c:v>10.13559461045777</c:v>
                </c:pt>
                <c:pt idx="6237">
                  <c:v>10.1354443382132</c:v>
                </c:pt>
                <c:pt idx="6238">
                  <c:v>10.13529397645685</c:v>
                </c:pt>
                <c:pt idx="6239">
                  <c:v>10.13514370866855</c:v>
                </c:pt>
                <c:pt idx="6240">
                  <c:v>10.1349933513711</c:v>
                </c:pt>
                <c:pt idx="6241">
                  <c:v>10.13484308803892</c:v>
                </c:pt>
                <c:pt idx="6242">
                  <c:v>10.13469282693406</c:v>
                </c:pt>
                <c:pt idx="6243">
                  <c:v>10.13454247632403</c:v>
                </c:pt>
                <c:pt idx="6244">
                  <c:v>10.13439221967508</c:v>
                </c:pt>
                <c:pt idx="6245">
                  <c:v>10.13424187352362</c:v>
                </c:pt>
                <c:pt idx="6246">
                  <c:v>10.13409162133043</c:v>
                </c:pt>
                <c:pt idx="6247">
                  <c:v>10.1339413713644</c:v>
                </c:pt>
                <c:pt idx="6248">
                  <c:v>10.13379103189983</c:v>
                </c:pt>
                <c:pt idx="6249">
                  <c:v>10.13364078638935</c:v>
                </c:pt>
                <c:pt idx="6250">
                  <c:v>10.133490451383</c:v>
                </c:pt>
                <c:pt idx="6251">
                  <c:v>10.13334021032793</c:v>
                </c:pt>
                <c:pt idx="6252">
                  <c:v>10.13318997149985</c:v>
                </c:pt>
                <c:pt idx="6253">
                  <c:v>10.13303964317985</c:v>
                </c:pt>
                <c:pt idx="6254">
                  <c:v>10.13288940880698</c:v>
                </c:pt>
                <c:pt idx="6255">
                  <c:v>10.13273908494484</c:v>
                </c:pt>
                <c:pt idx="6256">
                  <c:v>10.13258885502703</c:v>
                </c:pt>
                <c:pt idx="6257">
                  <c:v>10.13243862733602</c:v>
                </c:pt>
                <c:pt idx="6258">
                  <c:v>10.13228831015972</c:v>
                </c:pt>
                <c:pt idx="6259">
                  <c:v>10.13213808692356</c:v>
                </c:pt>
                <c:pt idx="6260">
                  <c:v>10.13198777420477</c:v>
                </c:pt>
                <c:pt idx="6261">
                  <c:v>10.13183755542333</c:v>
                </c:pt>
                <c:pt idx="6262">
                  <c:v>10.13168733886852</c:v>
                </c:pt>
                <c:pt idx="6263">
                  <c:v>10.13153703283504</c:v>
                </c:pt>
                <c:pt idx="6264">
                  <c:v>10.13138682073473</c:v>
                </c:pt>
                <c:pt idx="6265">
                  <c:v>10.1312365191584</c:v>
                </c:pt>
                <c:pt idx="6266">
                  <c:v>10.13108631151246</c:v>
                </c:pt>
                <c:pt idx="6267">
                  <c:v>10.13093610609296</c:v>
                </c:pt>
                <c:pt idx="6268">
                  <c:v>10.13078581120142</c:v>
                </c:pt>
                <c:pt idx="6269">
                  <c:v>10.13063561023608</c:v>
                </c:pt>
                <c:pt idx="6270">
                  <c:v>10.13048531980134</c:v>
                </c:pt>
                <c:pt idx="6271">
                  <c:v>10.13033512329001</c:v>
                </c:pt>
                <c:pt idx="6272">
                  <c:v>10.13018492900495</c:v>
                </c:pt>
                <c:pt idx="6273">
                  <c:v>10.13003464525448</c:v>
                </c:pt>
                <c:pt idx="6274">
                  <c:v>10.12988445542322</c:v>
                </c:pt>
                <c:pt idx="6275">
                  <c:v>10.1297341761292</c:v>
                </c:pt>
                <c:pt idx="6276">
                  <c:v>10.1295839907516</c:v>
                </c:pt>
                <c:pt idx="6277">
                  <c:v>10.12943380760011</c:v>
                </c:pt>
                <c:pt idx="6278">
                  <c:v>10.12928353498981</c:v>
                </c:pt>
                <c:pt idx="6279">
                  <c:v>10.12913335629177</c:v>
                </c:pt>
                <c:pt idx="6280">
                  <c:v>10.12898308813757</c:v>
                </c:pt>
                <c:pt idx="6281">
                  <c:v>10.12883291389284</c:v>
                </c:pt>
                <c:pt idx="6282">
                  <c:v>10.12868274187403</c:v>
                </c:pt>
                <c:pt idx="6283">
                  <c:v>10.12853248040304</c:v>
                </c:pt>
                <c:pt idx="6284">
                  <c:v>10.12838231283733</c:v>
                </c:pt>
                <c:pt idx="6285">
                  <c:v>10.12823205582208</c:v>
                </c:pt>
                <c:pt idx="6286">
                  <c:v>10.12808189270933</c:v>
                </c:pt>
                <c:pt idx="6287">
                  <c:v>10.12793173182232</c:v>
                </c:pt>
                <c:pt idx="6288">
                  <c:v>10.12778148148976</c:v>
                </c:pt>
                <c:pt idx="6289">
                  <c:v>10.1276313250555</c:v>
                </c:pt>
                <c:pt idx="6290">
                  <c:v>10.12748107917833</c:v>
                </c:pt>
                <c:pt idx="6291">
                  <c:v>10.12733092719668</c:v>
                </c:pt>
                <c:pt idx="6292">
                  <c:v>10.1271807774406</c:v>
                </c:pt>
                <c:pt idx="6293">
                  <c:v>10.12703053824557</c:v>
                </c:pt>
                <c:pt idx="6294">
                  <c:v>10.1268803929419</c:v>
                </c:pt>
                <c:pt idx="6295">
                  <c:v>10.12673015820191</c:v>
                </c:pt>
                <c:pt idx="6296">
                  <c:v>10.12658001735048</c:v>
                </c:pt>
                <c:pt idx="6297">
                  <c:v>10.12642987872445</c:v>
                </c:pt>
                <c:pt idx="6298">
                  <c:v>10.1262796506661</c:v>
                </c:pt>
                <c:pt idx="6299">
                  <c:v>10.1261295164921</c:v>
                </c:pt>
                <c:pt idx="6300">
                  <c:v>10.12597929288844</c:v>
                </c:pt>
                <c:pt idx="6301">
                  <c:v>10.12582916316635</c:v>
                </c:pt>
                <c:pt idx="6302">
                  <c:v>10.1256790356695</c:v>
                </c:pt>
                <c:pt idx="6303">
                  <c:v>10.12552881874691</c:v>
                </c:pt>
                <c:pt idx="6304">
                  <c:v>10.12537869570174</c:v>
                </c:pt>
                <c:pt idx="6305">
                  <c:v>10.12522848323351</c:v>
                </c:pt>
                <c:pt idx="6306">
                  <c:v>10.12507836463989</c:v>
                </c:pt>
                <c:pt idx="6307">
                  <c:v>10.12492824827131</c:v>
                </c:pt>
                <c:pt idx="6308">
                  <c:v>10.12477804248364</c:v>
                </c:pt>
                <c:pt idx="6309">
                  <c:v>10.1246279305664</c:v>
                </c:pt>
                <c:pt idx="6310">
                  <c:v>10.12447772923272</c:v>
                </c:pt>
                <c:pt idx="6311">
                  <c:v>10.12432762176668</c:v>
                </c:pt>
                <c:pt idx="6312">
                  <c:v>10.12417751652551</c:v>
                </c:pt>
                <c:pt idx="6313">
                  <c:v>10.12402732187187</c:v>
                </c:pt>
                <c:pt idx="6314">
                  <c:v>10.1238772210817</c:v>
                </c:pt>
                <c:pt idx="6315">
                  <c:v>10.12372703088168</c:v>
                </c:pt>
                <c:pt idx="6316">
                  <c:v>10.12357693454234</c:v>
                </c:pt>
                <c:pt idx="6317">
                  <c:v>10.1234268404277</c:v>
                </c:pt>
                <c:pt idx="6318">
                  <c:v>10.1232766569072</c:v>
                </c:pt>
                <c:pt idx="6319">
                  <c:v>10.1231265672432</c:v>
                </c:pt>
                <c:pt idx="6320">
                  <c:v>10.12297638817598</c:v>
                </c:pt>
                <c:pt idx="6321">
                  <c:v>10.12282630296247</c:v>
                </c:pt>
                <c:pt idx="6322">
                  <c:v>10.12267621997347</c:v>
                </c:pt>
                <c:pt idx="6323">
                  <c:v>10.12252604758523</c:v>
                </c:pt>
                <c:pt idx="6324">
                  <c:v>10.12237596904652</c:v>
                </c:pt>
                <c:pt idx="6325">
                  <c:v>10.12222580111121</c:v>
                </c:pt>
                <c:pt idx="6326">
                  <c:v>10.12207572702264</c:v>
                </c:pt>
                <c:pt idx="6327">
                  <c:v>10.12192565515841</c:v>
                </c:pt>
                <c:pt idx="6328">
                  <c:v>10.12177549390156</c:v>
                </c:pt>
                <c:pt idx="6329">
                  <c:v>10.12162542648726</c:v>
                </c:pt>
                <c:pt idx="6330">
                  <c:v>10.12147526968298</c:v>
                </c:pt>
                <c:pt idx="6331">
                  <c:v>10.12132520671847</c:v>
                </c:pt>
                <c:pt idx="6332">
                  <c:v>10.12117514597813</c:v>
                </c:pt>
                <c:pt idx="6333">
                  <c:v>10.12102499585177</c:v>
                </c:pt>
                <c:pt idx="6334">
                  <c:v>10.12087493956101</c:v>
                </c:pt>
                <c:pt idx="6335">
                  <c:v>10.12072479388688</c:v>
                </c:pt>
                <c:pt idx="6336">
                  <c:v>10.12057474204555</c:v>
                </c:pt>
                <c:pt idx="6337">
                  <c:v>10.12042469242821</c:v>
                </c:pt>
                <c:pt idx="6338">
                  <c:v>10.12027455343147</c:v>
                </c:pt>
                <c:pt idx="6339">
                  <c:v>10.12012450826336</c:v>
                </c:pt>
                <c:pt idx="6340">
                  <c:v>10.1199743737185</c:v>
                </c:pt>
                <c:pt idx="6341">
                  <c:v>10.11982433299947</c:v>
                </c:pt>
                <c:pt idx="6342">
                  <c:v>10.11967429450425</c:v>
                </c:pt>
                <c:pt idx="6343">
                  <c:v>10.11952416663625</c:v>
                </c:pt>
                <c:pt idx="6344">
                  <c:v>10.1193741325899</c:v>
                </c:pt>
                <c:pt idx="6345">
                  <c:v>10.11922400917342</c:v>
                </c:pt>
                <c:pt idx="6346">
                  <c:v>10.11907397957581</c:v>
                </c:pt>
                <c:pt idx="6347">
                  <c:v>10.11892395220183</c:v>
                </c:pt>
                <c:pt idx="6348">
                  <c:v>10.1187738354617</c:v>
                </c:pt>
                <c:pt idx="6349">
                  <c:v>10.11862381253623</c:v>
                </c:pt>
                <c:pt idx="6350">
                  <c:v>10.11847370024725</c:v>
                </c:pt>
                <c:pt idx="6351">
                  <c:v>10.11832368177016</c:v>
                </c:pt>
                <c:pt idx="6352">
                  <c:v>10.11817366551656</c:v>
                </c:pt>
                <c:pt idx="6353">
                  <c:v>10.11802355990338</c:v>
                </c:pt>
                <c:pt idx="6354">
                  <c:v>10.11787354809793</c:v>
                </c:pt>
                <c:pt idx="6355">
                  <c:v>10.11772344693557</c:v>
                </c:pt>
                <c:pt idx="6356">
                  <c:v>10.11757343957815</c:v>
                </c:pt>
                <c:pt idx="6357">
                  <c:v>10.11742343444401</c:v>
                </c:pt>
                <c:pt idx="6358">
                  <c:v>10.11727333995693</c:v>
                </c:pt>
                <c:pt idx="6359">
                  <c:v>10.1171233392706</c:v>
                </c:pt>
                <c:pt idx="6360">
                  <c:v>10.11697324923398</c:v>
                </c:pt>
                <c:pt idx="6361">
                  <c:v>10.11682325299532</c:v>
                </c:pt>
                <c:pt idx="6362">
                  <c:v>10.11667325897978</c:v>
                </c:pt>
                <c:pt idx="6363">
                  <c:v>10.1165231756179</c:v>
                </c:pt>
                <c:pt idx="6364">
                  <c:v>10.11637318604981</c:v>
                </c:pt>
                <c:pt idx="6365">
                  <c:v>10.11622310713804</c:v>
                </c:pt>
                <c:pt idx="6366">
                  <c:v>10.11607312201728</c:v>
                </c:pt>
                <c:pt idx="6367">
                  <c:v>10.11592313911945</c:v>
                </c:pt>
                <c:pt idx="6368">
                  <c:v>10.11577306688189</c:v>
                </c:pt>
                <c:pt idx="6369">
                  <c:v>10.11562308843116</c:v>
                </c:pt>
                <c:pt idx="6370">
                  <c:v>10.11547302064336</c:v>
                </c:pt>
                <c:pt idx="6371">
                  <c:v>10.11532304663961</c:v>
                </c:pt>
                <c:pt idx="6372">
                  <c:v>10.1151730748586</c:v>
                </c:pt>
                <c:pt idx="6373">
                  <c:v>10.11502301374448</c:v>
                </c:pt>
                <c:pt idx="6374">
                  <c:v>10.11487304641023</c:v>
                </c:pt>
                <c:pt idx="6375">
                  <c:v>10.11472298974552</c:v>
                </c:pt>
                <c:pt idx="6376">
                  <c:v>10.11457302685788</c:v>
                </c:pt>
                <c:pt idx="6377">
                  <c:v>10.11442306619282</c:v>
                </c:pt>
                <c:pt idx="6378">
                  <c:v>10.11427301620126</c:v>
                </c:pt>
                <c:pt idx="6379">
                  <c:v>10.11412305998261</c:v>
                </c:pt>
                <c:pt idx="6380">
                  <c:v>10.11397301444009</c:v>
                </c:pt>
                <c:pt idx="6381">
                  <c:v>10.1138230626677</c:v>
                </c:pt>
                <c:pt idx="6382">
                  <c:v>10.1136731131177</c:v>
                </c:pt>
                <c:pt idx="6383">
                  <c:v>10.11352307424781</c:v>
                </c:pt>
                <c:pt idx="6384">
                  <c:v>10.11337312914387</c:v>
                </c:pt>
                <c:pt idx="6385">
                  <c:v>10.11322309472267</c:v>
                </c:pt>
                <c:pt idx="6386">
                  <c:v>10.11307315406463</c:v>
                </c:pt>
                <c:pt idx="6387">
                  <c:v>10.11292321562881</c:v>
                </c:pt>
                <c:pt idx="6388">
                  <c:v>10.11277318787971</c:v>
                </c:pt>
                <c:pt idx="6389">
                  <c:v>10.1126232538896</c:v>
                </c:pt>
                <c:pt idx="6390">
                  <c:v>10.11247323058883</c:v>
                </c:pt>
                <c:pt idx="6391">
                  <c:v>10.11232330104426</c:v>
                </c:pt>
                <c:pt idx="6392">
                  <c:v>10.11217337372174</c:v>
                </c:pt>
                <c:pt idx="6393">
                  <c:v>10.11202335709254</c:v>
                </c:pt>
                <c:pt idx="6394">
                  <c:v>10.11187343421536</c:v>
                </c:pt>
                <c:pt idx="6395">
                  <c:v>10.11172342203415</c:v>
                </c:pt>
                <c:pt idx="6396">
                  <c:v>10.11157350360217</c:v>
                </c:pt>
                <c:pt idx="6397">
                  <c:v>10.11142358739206</c:v>
                </c:pt>
                <c:pt idx="6398">
                  <c:v>10.11127358188188</c:v>
                </c:pt>
                <c:pt idx="6399">
                  <c:v>10.11112367011676</c:v>
                </c:pt>
                <c:pt idx="6400">
                  <c:v>10.11097366905421</c:v>
                </c:pt>
                <c:pt idx="6401">
                  <c:v>10.11082376173393</c:v>
                </c:pt>
                <c:pt idx="6402">
                  <c:v>10.11067385663535</c:v>
                </c:pt>
                <c:pt idx="6403">
                  <c:v>10.1105238622433</c:v>
                </c:pt>
                <c:pt idx="6404">
                  <c:v>10.11037396158935</c:v>
                </c:pt>
                <c:pt idx="6405">
                  <c:v>10.11022397164458</c:v>
                </c:pt>
                <c:pt idx="6406">
                  <c:v>10.11007407543513</c:v>
                </c:pt>
                <c:pt idx="6407">
                  <c:v>10.10992418144719</c:v>
                </c:pt>
                <c:pt idx="6408">
                  <c:v>10.1097741981724</c:v>
                </c:pt>
                <c:pt idx="6409">
                  <c:v>10.10962430862873</c:v>
                </c:pt>
                <c:pt idx="6410">
                  <c:v>10.10947432980086</c:v>
                </c:pt>
                <c:pt idx="6411">
                  <c:v>10.10932444470133</c:v>
                </c:pt>
                <c:pt idx="6412">
                  <c:v>10.10917456182315</c:v>
                </c:pt>
                <c:pt idx="6413">
                  <c:v>10.10902458966472</c:v>
                </c:pt>
                <c:pt idx="6414">
                  <c:v>10.10887471123046</c:v>
                </c:pt>
                <c:pt idx="6415">
                  <c:v>10.10872474351859</c:v>
                </c:pt>
                <c:pt idx="6416">
                  <c:v>10.10857486952812</c:v>
                </c:pt>
                <c:pt idx="6417">
                  <c:v>10.10842499775881</c:v>
                </c:pt>
                <c:pt idx="6418">
                  <c:v>10.10827503671585</c:v>
                </c:pt>
                <c:pt idx="6419">
                  <c:v>10.10812516939011</c:v>
                </c:pt>
                <c:pt idx="6420">
                  <c:v>10.10797521279337</c:v>
                </c:pt>
                <c:pt idx="6421">
                  <c:v>10.10782534991106</c:v>
                </c:pt>
                <c:pt idx="6422">
                  <c:v>10.10767548924974</c:v>
                </c:pt>
                <c:pt idx="6423">
                  <c:v>10.10752553932137</c:v>
                </c:pt>
                <c:pt idx="6424">
                  <c:v>10.10737568310327</c:v>
                </c:pt>
                <c:pt idx="6425">
                  <c:v>10.10722573762076</c:v>
                </c:pt>
                <c:pt idx="6426">
                  <c:v>10.10707588584573</c:v>
                </c:pt>
                <c:pt idx="6427">
                  <c:v>10.10692603629151</c:v>
                </c:pt>
                <c:pt idx="6428">
                  <c:v>10.10677609747685</c:v>
                </c:pt>
                <c:pt idx="6429">
                  <c:v>10.1066262523655</c:v>
                </c:pt>
                <c:pt idx="6430">
                  <c:v>10.10647631799633</c:v>
                </c:pt>
                <c:pt idx="6431">
                  <c:v>10.1063264773277</c:v>
                </c:pt>
                <c:pt idx="6432">
                  <c:v>10.1061766388797</c:v>
                </c:pt>
                <c:pt idx="6433">
                  <c:v>10.10602671117785</c:v>
                </c:pt>
                <c:pt idx="6434">
                  <c:v>10.10587687717235</c:v>
                </c:pt>
                <c:pt idx="6435">
                  <c:v>10.10572695391566</c:v>
                </c:pt>
                <c:pt idx="6436">
                  <c:v>10.10557712435253</c:v>
                </c:pt>
                <c:pt idx="6437">
                  <c:v>10.10542729700985</c:v>
                </c:pt>
                <c:pt idx="6438">
                  <c:v>10.10527738045442</c:v>
                </c:pt>
                <c:pt idx="6439">
                  <c:v>10.10512755782358</c:v>
                </c:pt>
                <c:pt idx="6440">
                  <c:v>10.1049776459494</c:v>
                </c:pt>
                <c:pt idx="6441">
                  <c:v>10.10482782776275</c:v>
                </c:pt>
                <c:pt idx="6442">
                  <c:v>10.10467801179747</c:v>
                </c:pt>
                <c:pt idx="6443">
                  <c:v>10.10452810659282</c:v>
                </c:pt>
                <c:pt idx="6444">
                  <c:v>10.10437829507153</c:v>
                </c:pt>
                <c:pt idx="6445">
                  <c:v>10.10422839431352</c:v>
                </c:pt>
                <c:pt idx="6446">
                  <c:v>10.10407858723609</c:v>
                </c:pt>
                <c:pt idx="6447">
                  <c:v>10.10392878237986</c:v>
                </c:pt>
                <c:pt idx="6448">
                  <c:v>10.10377888829087</c:v>
                </c:pt>
                <c:pt idx="6449">
                  <c:v>10.1036290878783</c:v>
                </c:pt>
                <c:pt idx="6450">
                  <c:v>10.10347919823562</c:v>
                </c:pt>
                <c:pt idx="6451">
                  <c:v>10.10332940226657</c:v>
                </c:pt>
                <c:pt idx="6452">
                  <c:v>10.10317960851855</c:v>
                </c:pt>
                <c:pt idx="6453">
                  <c:v>10.1030297255444</c:v>
                </c:pt>
                <c:pt idx="6454">
                  <c:v>10.1028799362397</c:v>
                </c:pt>
                <c:pt idx="6455">
                  <c:v>10.10273005771151</c:v>
                </c:pt>
                <c:pt idx="6456">
                  <c:v>10.10258027285001</c:v>
                </c:pt>
                <c:pt idx="6457">
                  <c:v>10.10243049020936</c:v>
                </c:pt>
                <c:pt idx="6458">
                  <c:v>10.1022806183492</c:v>
                </c:pt>
                <c:pt idx="6459">
                  <c:v>10.10213084015154</c:v>
                </c:pt>
                <c:pt idx="6460">
                  <c:v>10.101980972737</c:v>
                </c:pt>
                <c:pt idx="6461">
                  <c:v>10.1018311989822</c:v>
                </c:pt>
                <c:pt idx="6462">
                  <c:v>10.1016814274481</c:v>
                </c:pt>
                <c:pt idx="6463">
                  <c:v>10.10153156670107</c:v>
                </c:pt>
                <c:pt idx="6464">
                  <c:v>10.10138179960962</c:v>
                </c:pt>
                <c:pt idx="6465">
                  <c:v>10.10123194330789</c:v>
                </c:pt>
                <c:pt idx="6466">
                  <c:v>10.10108218065896</c:v>
                </c:pt>
                <c:pt idx="6467">
                  <c:v>10.10093242023055</c:v>
                </c:pt>
                <c:pt idx="6468">
                  <c:v>10.10078257059584</c:v>
                </c:pt>
                <c:pt idx="6469">
                  <c:v>10.10063281460975</c:v>
                </c:pt>
                <c:pt idx="6470">
                  <c:v>10.10048296942</c:v>
                </c:pt>
                <c:pt idx="6471">
                  <c:v>10.1003332178761</c:v>
                </c:pt>
                <c:pt idx="6472">
                  <c:v>10.10018346855254</c:v>
                </c:pt>
                <c:pt idx="6473">
                  <c:v>10.1000336300293</c:v>
                </c:pt>
                <c:pt idx="6474">
                  <c:v>10.09988388514774</c:v>
                </c:pt>
                <c:pt idx="6475">
                  <c:v>10.09973405106912</c:v>
                </c:pt>
                <c:pt idx="6476">
                  <c:v>10.0995843106294</c:v>
                </c:pt>
                <c:pt idx="6477">
                  <c:v>10.09943457240988</c:v>
                </c:pt>
                <c:pt idx="6478">
                  <c:v>10.09928474499727</c:v>
                </c:pt>
                <c:pt idx="6479">
                  <c:v>10.0991350112194</c:v>
                </c:pt>
                <c:pt idx="6480">
                  <c:v>10.09898518825107</c:v>
                </c:pt>
                <c:pt idx="6481">
                  <c:v>10.0988354589147</c:v>
                </c:pt>
                <c:pt idx="6482">
                  <c:v>10.09868573179836</c:v>
                </c:pt>
                <c:pt idx="6483">
                  <c:v>10.09853591549555</c:v>
                </c:pt>
                <c:pt idx="6484">
                  <c:v>10.09838619282051</c:v>
                </c:pt>
                <c:pt idx="6485">
                  <c:v>10.09823638096166</c:v>
                </c:pt>
                <c:pt idx="6486">
                  <c:v>10.0980866627278</c:v>
                </c:pt>
                <c:pt idx="6487">
                  <c:v>10.0979369467138</c:v>
                </c:pt>
                <c:pt idx="6488">
                  <c:v>10.09778714151994</c:v>
                </c:pt>
                <c:pt idx="6489">
                  <c:v>10.09763742994691</c:v>
                </c:pt>
                <c:pt idx="6490">
                  <c:v>10.09748762919667</c:v>
                </c:pt>
                <c:pt idx="6491">
                  <c:v>10.0973379220645</c:v>
                </c:pt>
                <c:pt idx="6492">
                  <c:v>10.097188217152</c:v>
                </c:pt>
                <c:pt idx="6493">
                  <c:v>10.09703842306625</c:v>
                </c:pt>
                <c:pt idx="6494">
                  <c:v>10.09688872259439</c:v>
                </c:pt>
                <c:pt idx="6495">
                  <c:v>10.09673893295193</c:v>
                </c:pt>
                <c:pt idx="6496">
                  <c:v>10.09658923692058</c:v>
                </c:pt>
                <c:pt idx="6497">
                  <c:v>10.09643954310875</c:v>
                </c:pt>
                <c:pt idx="6498">
                  <c:v>10.09628976013029</c:v>
                </c:pt>
                <c:pt idx="6499">
                  <c:v>10.09614007075876</c:v>
                </c:pt>
                <c:pt idx="6500">
                  <c:v>10.09599029222324</c:v>
                </c:pt>
                <c:pt idx="6501">
                  <c:v>10.0958406072919</c:v>
                </c:pt>
                <c:pt idx="6502">
                  <c:v>10.0956909245799</c:v>
                </c:pt>
                <c:pt idx="6503">
                  <c:v>10.09554115270786</c:v>
                </c:pt>
                <c:pt idx="6504">
                  <c:v>10.09539147443582</c:v>
                </c:pt>
                <c:pt idx="6505">
                  <c:v>10.0952417070064</c:v>
                </c:pt>
                <c:pt idx="6506">
                  <c:v>10.0950920331742</c:v>
                </c:pt>
                <c:pt idx="6507">
                  <c:v>10.09494236156119</c:v>
                </c:pt>
                <c:pt idx="6508">
                  <c:v>10.09479260079476</c:v>
                </c:pt>
                <c:pt idx="6509">
                  <c:v>10.09464293362138</c:v>
                </c:pt>
                <c:pt idx="6510">
                  <c:v>10.09449317729722</c:v>
                </c:pt>
                <c:pt idx="6511">
                  <c:v>10.09434351456333</c:v>
                </c:pt>
                <c:pt idx="6512">
                  <c:v>10.09419385404847</c:v>
                </c:pt>
                <c:pt idx="6513">
                  <c:v>10.0940441043868</c:v>
                </c:pt>
                <c:pt idx="6514">
                  <c:v>10.09389444831123</c:v>
                </c:pt>
                <c:pt idx="6515">
                  <c:v>10.09374470309149</c:v>
                </c:pt>
                <c:pt idx="6516">
                  <c:v>10.0935950514551</c:v>
                </c:pt>
                <c:pt idx="6517">
                  <c:v>10.09344540203754</c:v>
                </c:pt>
                <c:pt idx="6518">
                  <c:v>10.09329566347978</c:v>
                </c:pt>
                <c:pt idx="6519">
                  <c:v>10.0931460185012</c:v>
                </c:pt>
                <c:pt idx="6520">
                  <c:v>10.09299628438503</c:v>
                </c:pt>
                <c:pt idx="6521">
                  <c:v>10.09284664384526</c:v>
                </c:pt>
                <c:pt idx="6522">
                  <c:v>10.09269700552418</c:v>
                </c:pt>
                <c:pt idx="6523">
                  <c:v>10.0925472780695</c:v>
                </c:pt>
                <c:pt idx="6524">
                  <c:v>10.09239764418705</c:v>
                </c:pt>
                <c:pt idx="6525">
                  <c:v>10.09224792117363</c:v>
                </c:pt>
                <c:pt idx="6526">
                  <c:v>10.09209829172967</c:v>
                </c:pt>
                <c:pt idx="6527">
                  <c:v>10.09194866450422</c:v>
                </c:pt>
                <c:pt idx="6528">
                  <c:v>10.09179894815177</c:v>
                </c:pt>
                <c:pt idx="6529">
                  <c:v>10.09164932536461</c:v>
                </c:pt>
                <c:pt idx="6530">
                  <c:v>10.0914996134531</c:v>
                </c:pt>
                <c:pt idx="6531">
                  <c:v>10.0913499951041</c:v>
                </c:pt>
                <c:pt idx="6532">
                  <c:v>10.09120037897344</c:v>
                </c:pt>
                <c:pt idx="6533">
                  <c:v>10.0910506737224</c:v>
                </c:pt>
                <c:pt idx="6534">
                  <c:v>10.0909010620297</c:v>
                </c:pt>
                <c:pt idx="6535">
                  <c:v>10.09075136121924</c:v>
                </c:pt>
                <c:pt idx="6536">
                  <c:v>10.09060175396436</c:v>
                </c:pt>
                <c:pt idx="6537">
                  <c:v>10.09045214892765</c:v>
                </c:pt>
                <c:pt idx="6538">
                  <c:v>10.09030245477716</c:v>
                </c:pt>
                <c:pt idx="6539">
                  <c:v>10.09015285417808</c:v>
                </c:pt>
                <c:pt idx="6540">
                  <c:v>10.09000316446785</c:v>
                </c:pt>
                <c:pt idx="6541">
                  <c:v>10.08985356830625</c:v>
                </c:pt>
                <c:pt idx="6542">
                  <c:v>10.08970397436266</c:v>
                </c:pt>
                <c:pt idx="6543">
                  <c:v>10.0895542913119</c:v>
                </c:pt>
                <c:pt idx="6544">
                  <c:v>10.08940470180558</c:v>
                </c:pt>
                <c:pt idx="6545">
                  <c:v>10.08925502319473</c:v>
                </c:pt>
                <c:pt idx="6546">
                  <c:v>10.08910543812557</c:v>
                </c:pt>
                <c:pt idx="6547">
                  <c:v>10.08895585527426</c:v>
                </c:pt>
                <c:pt idx="6548">
                  <c:v>10.08880618332236</c:v>
                </c:pt>
                <c:pt idx="6549">
                  <c:v>10.088656604908</c:v>
                </c:pt>
                <c:pt idx="6550">
                  <c:v>10.0885069373957</c:v>
                </c:pt>
                <c:pt idx="6551">
                  <c:v>10.08835736341813</c:v>
                </c:pt>
                <c:pt idx="6552">
                  <c:v>10.08820779165825</c:v>
                </c:pt>
                <c:pt idx="6553">
                  <c:v>10.08805813080439</c:v>
                </c:pt>
                <c:pt idx="6554">
                  <c:v>10.08790856348112</c:v>
                </c:pt>
                <c:pt idx="6555">
                  <c:v>10.08775890706651</c:v>
                </c:pt>
                <c:pt idx="6556">
                  <c:v>10.08760934417972</c:v>
                </c:pt>
                <c:pt idx="6557">
                  <c:v>10.08745978351043</c:v>
                </c:pt>
                <c:pt idx="6558">
                  <c:v>10.08731013375377</c:v>
                </c:pt>
                <c:pt idx="6559">
                  <c:v>10.08716057752076</c:v>
                </c:pt>
                <c:pt idx="6560">
                  <c:v>10.08701093220301</c:v>
                </c:pt>
                <c:pt idx="6561">
                  <c:v>10.08686138040614</c:v>
                </c:pt>
                <c:pt idx="6562">
                  <c:v>10.08671183082661</c:v>
                </c:pt>
                <c:pt idx="6563">
                  <c:v>10.0865621921663</c:v>
                </c:pt>
                <c:pt idx="6564">
                  <c:v>10.08641264702271</c:v>
                </c:pt>
                <c:pt idx="6565">
                  <c:v>10.086263012801</c:v>
                </c:pt>
                <c:pt idx="6566">
                  <c:v>10.08611347209319</c:v>
                </c:pt>
                <c:pt idx="6567">
                  <c:v>10.08596393360258</c:v>
                </c:pt>
                <c:pt idx="6568">
                  <c:v>10.0858143060378</c:v>
                </c:pt>
                <c:pt idx="6569">
                  <c:v>10.08566477198277</c:v>
                </c:pt>
                <c:pt idx="6570">
                  <c:v>10.08551514885623</c:v>
                </c:pt>
                <c:pt idx="6571">
                  <c:v>10.08536561923668</c:v>
                </c:pt>
                <c:pt idx="6572">
                  <c:v>10.08521609183414</c:v>
                </c:pt>
                <c:pt idx="6573">
                  <c:v>10.08506647536402</c:v>
                </c:pt>
                <c:pt idx="6574">
                  <c:v>10.08491695239675</c:v>
                </c:pt>
                <c:pt idx="6575">
                  <c:v>10.08476734036454</c:v>
                </c:pt>
                <c:pt idx="6576">
                  <c:v>10.0846178218324</c:v>
                </c:pt>
                <c:pt idx="6577">
                  <c:v>10.0844683055171</c:v>
                </c:pt>
                <c:pt idx="6578">
                  <c:v>10.08431870014081</c:v>
                </c:pt>
                <c:pt idx="6579">
                  <c:v>10.08416918826043</c:v>
                </c:pt>
                <c:pt idx="6580">
                  <c:v>10.08401958732172</c:v>
                </c:pt>
                <c:pt idx="6581">
                  <c:v>10.08387007987614</c:v>
                </c:pt>
                <c:pt idx="6582">
                  <c:v>10.08372057464722</c:v>
                </c:pt>
                <c:pt idx="6583">
                  <c:v>10.08357098036394</c:v>
                </c:pt>
                <c:pt idx="6584">
                  <c:v>10.08342147956962</c:v>
                </c:pt>
                <c:pt idx="6585">
                  <c:v>10.08327188972357</c:v>
                </c:pt>
                <c:pt idx="6586">
                  <c:v>10.08312239336371</c:v>
                </c:pt>
                <c:pt idx="6587">
                  <c:v>10.08297289922035</c:v>
                </c:pt>
                <c:pt idx="6588">
                  <c:v>10.08282331602922</c:v>
                </c:pt>
                <c:pt idx="6589">
                  <c:v>10.08267382632011</c:v>
                </c:pt>
                <c:pt idx="6590">
                  <c:v>10.08252424756588</c:v>
                </c:pt>
                <c:pt idx="6591">
                  <c:v>10.0823747622909</c:v>
                </c:pt>
                <c:pt idx="6592">
                  <c:v>10.08222527923225</c:v>
                </c:pt>
                <c:pt idx="6593">
                  <c:v>10.08207570713244</c:v>
                </c:pt>
                <c:pt idx="6594">
                  <c:v>10.08192622850771</c:v>
                </c:pt>
                <c:pt idx="6595">
                  <c:v>10.08177666084445</c:v>
                </c:pt>
                <c:pt idx="6596">
                  <c:v>10.08162718665351</c:v>
                </c:pt>
                <c:pt idx="6597">
                  <c:v>10.08147771467874</c:v>
                </c:pt>
                <c:pt idx="6598">
                  <c:v>10.08132815366939</c:v>
                </c:pt>
                <c:pt idx="6599">
                  <c:v>10.0811786861282</c:v>
                </c:pt>
                <c:pt idx="6600">
                  <c:v>10.08102912955508</c:v>
                </c:pt>
                <c:pt idx="6601">
                  <c:v>10.08087966644734</c:v>
                </c:pt>
                <c:pt idx="6602">
                  <c:v>10.0807302055556</c:v>
                </c:pt>
                <c:pt idx="6603">
                  <c:v>10.08058065563588</c:v>
                </c:pt>
                <c:pt idx="6604">
                  <c:v>10.0804311991774</c:v>
                </c:pt>
                <c:pt idx="6605">
                  <c:v>10.08028165369356</c:v>
                </c:pt>
                <c:pt idx="6606">
                  <c:v>10.08013220166818</c:v>
                </c:pt>
                <c:pt idx="6607">
                  <c:v>10.07998275185863</c:v>
                </c:pt>
                <c:pt idx="6608">
                  <c:v>10.0798332130277</c:v>
                </c:pt>
                <c:pt idx="6609">
                  <c:v>10.07968376765106</c:v>
                </c:pt>
                <c:pt idx="6610">
                  <c:v>10.0795342332557</c:v>
                </c:pt>
                <c:pt idx="6611">
                  <c:v>10.07938479231183</c:v>
                </c:pt>
                <c:pt idx="6612">
                  <c:v>10.07923535358363</c:v>
                </c:pt>
                <c:pt idx="6613">
                  <c:v>10.07908582584065</c:v>
                </c:pt>
                <c:pt idx="6614">
                  <c:v>10.07893639154503</c:v>
                </c:pt>
                <c:pt idx="6615">
                  <c:v>10.07878686823726</c:v>
                </c:pt>
                <c:pt idx="6616">
                  <c:v>10.07863743837408</c:v>
                </c:pt>
                <c:pt idx="6617">
                  <c:v>10.0784880107264</c:v>
                </c:pt>
                <c:pt idx="6618">
                  <c:v>10.07833849407052</c:v>
                </c:pt>
                <c:pt idx="6619">
                  <c:v>10.07818907085507</c:v>
                </c:pt>
                <c:pt idx="6620">
                  <c:v>10.07803955863407</c:v>
                </c:pt>
                <c:pt idx="6621">
                  <c:v>10.07789013985073</c:v>
                </c:pt>
                <c:pt idx="6622">
                  <c:v>10.07774072328271</c:v>
                </c:pt>
                <c:pt idx="6623">
                  <c:v>10.0775912177131</c:v>
                </c:pt>
                <c:pt idx="6624">
                  <c:v>10.07744180557698</c:v>
                </c:pt>
                <c:pt idx="6625">
                  <c:v>10.07729230444192</c:v>
                </c:pt>
                <c:pt idx="6626">
                  <c:v>10.07714289673757</c:v>
                </c:pt>
                <c:pt idx="6627">
                  <c:v>10.07699349124838</c:v>
                </c:pt>
                <c:pt idx="6628">
                  <c:v>10.0768439967642</c:v>
                </c:pt>
                <c:pt idx="6629">
                  <c:v>10.07669459570657</c:v>
                </c:pt>
                <c:pt idx="6630">
                  <c:v>10.0765451056566</c:v>
                </c:pt>
                <c:pt idx="6631">
                  <c:v>10.0763957090304</c:v>
                </c:pt>
                <c:pt idx="6632">
                  <c:v>10.0762463146192</c:v>
                </c:pt>
                <c:pt idx="6633">
                  <c:v>10.0760968312196</c:v>
                </c:pt>
                <c:pt idx="6634">
                  <c:v>10.07594744123962</c:v>
                </c:pt>
                <c:pt idx="6635">
                  <c:v>10.07579796227388</c:v>
                </c:pt>
                <c:pt idx="6636">
                  <c:v>10.075648576725</c:v>
                </c:pt>
                <c:pt idx="6637">
                  <c:v>10.07549919339094</c:v>
                </c:pt>
                <c:pt idx="6638">
                  <c:v>10.0753497210751</c:v>
                </c:pt>
                <c:pt idx="6639">
                  <c:v>10.07520034217192</c:v>
                </c:pt>
                <c:pt idx="6640">
                  <c:v>10.0750508742896</c:v>
                </c:pt>
                <c:pt idx="6641">
                  <c:v>10.07490149981718</c:v>
                </c:pt>
                <c:pt idx="6642">
                  <c:v>10.07475212755943</c:v>
                </c:pt>
                <c:pt idx="6643">
                  <c:v>10.07460266632647</c:v>
                </c:pt>
                <c:pt idx="6644">
                  <c:v>10.07445329849927</c:v>
                </c:pt>
                <c:pt idx="6645">
                  <c:v>10.07430384169951</c:v>
                </c:pt>
                <c:pt idx="6646">
                  <c:v>10.07415447830273</c:v>
                </c:pt>
                <c:pt idx="6647">
                  <c:v>10.07400511712044</c:v>
                </c:pt>
                <c:pt idx="6648">
                  <c:v>10.07385566696954</c:v>
                </c:pt>
                <c:pt idx="6649">
                  <c:v>10.07370631021747</c:v>
                </c:pt>
                <c:pt idx="6650">
                  <c:v>10.07355686449942</c:v>
                </c:pt>
                <c:pt idx="6651">
                  <c:v>10.07340751217743</c:v>
                </c:pt>
                <c:pt idx="6652">
                  <c:v>10.07325816206977</c:v>
                </c:pt>
                <c:pt idx="6653">
                  <c:v>10.07310872300008</c:v>
                </c:pt>
                <c:pt idx="6654">
                  <c:v>10.0729593773223</c:v>
                </c:pt>
                <c:pt idx="6655">
                  <c:v>10.07280994268512</c:v>
                </c:pt>
                <c:pt idx="6656">
                  <c:v>10.0726606014371</c:v>
                </c:pt>
                <c:pt idx="6657">
                  <c:v>10.0725112624032</c:v>
                </c:pt>
                <c:pt idx="6658">
                  <c:v>10.07236183441389</c:v>
                </c:pt>
                <c:pt idx="6659">
                  <c:v>10.07221249980955</c:v>
                </c:pt>
                <c:pt idx="6660">
                  <c:v>10.07206307625241</c:v>
                </c:pt>
                <c:pt idx="6661">
                  <c:v>10.07191374607748</c:v>
                </c:pt>
                <c:pt idx="6662">
                  <c:v>10.07176441811654</c:v>
                </c:pt>
                <c:pt idx="6663">
                  <c:v>10.07161500120675</c:v>
                </c:pt>
                <c:pt idx="6664">
                  <c:v>10.07146567767501</c:v>
                </c:pt>
                <c:pt idx="6665">
                  <c:v>10.07131626519708</c:v>
                </c:pt>
                <c:pt idx="6666">
                  <c:v>10.07116694609441</c:v>
                </c:pt>
                <c:pt idx="6667">
                  <c:v>10.07101762920556</c:v>
                </c:pt>
                <c:pt idx="6668">
                  <c:v>10.07086822337447</c:v>
                </c:pt>
                <c:pt idx="6669">
                  <c:v>10.07071891091449</c:v>
                </c:pt>
                <c:pt idx="6670">
                  <c:v>10.0705695095149</c:v>
                </c:pt>
                <c:pt idx="6671">
                  <c:v>10.07042020148367</c:v>
                </c:pt>
                <c:pt idx="6672">
                  <c:v>10.07027089566607</c:v>
                </c:pt>
                <c:pt idx="6673">
                  <c:v>10.07012150091282</c:v>
                </c:pt>
                <c:pt idx="6674">
                  <c:v>10.06997219952376</c:v>
                </c:pt>
                <c:pt idx="6675">
                  <c:v>10.0698228092017</c:v>
                </c:pt>
                <c:pt idx="6676">
                  <c:v>10.06967351224103</c:v>
                </c:pt>
                <c:pt idx="6677">
                  <c:v>10.06952421749385</c:v>
                </c:pt>
                <c:pt idx="6678">
                  <c:v>10.0693748338176</c:v>
                </c:pt>
                <c:pt idx="6679">
                  <c:v>10.06922554349862</c:v>
                </c:pt>
                <c:pt idx="6680">
                  <c:v>10.06907616425321</c:v>
                </c:pt>
                <c:pt idx="6681">
                  <c:v>10.0689268783623</c:v>
                </c:pt>
                <c:pt idx="6682">
                  <c:v>10.0687775946847</c:v>
                </c:pt>
                <c:pt idx="6683">
                  <c:v>10.06862822208461</c:v>
                </c:pt>
                <c:pt idx="6684">
                  <c:v>10.06847894283486</c:v>
                </c:pt>
                <c:pt idx="6685">
                  <c:v>10.06832957466528</c:v>
                </c:pt>
                <c:pt idx="6686">
                  <c:v>10.06818029984326</c:v>
                </c:pt>
                <c:pt idx="6687">
                  <c:v>10.06803102723438</c:v>
                </c:pt>
                <c:pt idx="6688">
                  <c:v>10.06788166570962</c:v>
                </c:pt>
                <c:pt idx="6689">
                  <c:v>10.06773239752827</c:v>
                </c:pt>
                <c:pt idx="6690">
                  <c:v>10.06758304043366</c:v>
                </c:pt>
                <c:pt idx="6691">
                  <c:v>10.0674337766797</c:v>
                </c:pt>
                <c:pt idx="6692">
                  <c:v>10.06728451513871</c:v>
                </c:pt>
                <c:pt idx="6693">
                  <c:v>10.06713516468843</c:v>
                </c:pt>
                <c:pt idx="6694">
                  <c:v>10.06698590757462</c:v>
                </c:pt>
                <c:pt idx="6695">
                  <c:v>10.06683656155416</c:v>
                </c:pt>
                <c:pt idx="6696">
                  <c:v>10.06668730886742</c:v>
                </c:pt>
                <c:pt idx="6697">
                  <c:v>10.06653805839347</c:v>
                </c:pt>
                <c:pt idx="6698">
                  <c:v>10.06638871901682</c:v>
                </c:pt>
                <c:pt idx="6699">
                  <c:v>10.06623947296973</c:v>
                </c:pt>
                <c:pt idx="6700">
                  <c:v>10.06609013802256</c:v>
                </c:pt>
                <c:pt idx="6701">
                  <c:v>10.0659408964022</c:v>
                </c:pt>
                <c:pt idx="6702">
                  <c:v>10.06579165699445</c:v>
                </c:pt>
                <c:pt idx="6703">
                  <c:v>10.06564232869058</c:v>
                </c:pt>
                <c:pt idx="6704">
                  <c:v>10.06549309370936</c:v>
                </c:pt>
                <c:pt idx="6705">
                  <c:v>10.06534376983465</c:v>
                </c:pt>
                <c:pt idx="6706">
                  <c:v>10.06519453927981</c:v>
                </c:pt>
                <c:pt idx="6707">
                  <c:v>10.06504531093743</c:v>
                </c:pt>
                <c:pt idx="6708">
                  <c:v>10.06489599370551</c:v>
                </c:pt>
                <c:pt idx="6709">
                  <c:v>10.06474676978931</c:v>
                </c:pt>
                <c:pt idx="6710">
                  <c:v>10.06459745698621</c:v>
                </c:pt>
                <c:pt idx="6711">
                  <c:v>10.06444823749606</c:v>
                </c:pt>
                <c:pt idx="6712">
                  <c:v>10.0642990202182</c:v>
                </c:pt>
                <c:pt idx="6713">
                  <c:v>10.0641497140574</c:v>
                </c:pt>
                <c:pt idx="6714">
                  <c:v>10.06400050120537</c:v>
                </c:pt>
                <c:pt idx="6715">
                  <c:v>10.06385119947304</c:v>
                </c:pt>
                <c:pt idx="6716">
                  <c:v>10.06370199104673</c:v>
                </c:pt>
                <c:pt idx="6717">
                  <c:v>10.06355278483255</c:v>
                </c:pt>
                <c:pt idx="6718">
                  <c:v>10.063403489742</c:v>
                </c:pt>
                <c:pt idx="6719">
                  <c:v>10.06325428795333</c:v>
                </c:pt>
                <c:pt idx="6720">
                  <c:v>10.06310499729092</c:v>
                </c:pt>
                <c:pt idx="6721">
                  <c:v>10.06295579992761</c:v>
                </c:pt>
                <c:pt idx="6722">
                  <c:v>10.06280660477626</c:v>
                </c:pt>
                <c:pt idx="6723">
                  <c:v>10.06265732075514</c:v>
                </c:pt>
                <c:pt idx="6724">
                  <c:v>10.06250813002896</c:v>
                </c:pt>
                <c:pt idx="6725">
                  <c:v>10.06235885043563</c:v>
                </c:pt>
                <c:pt idx="6726">
                  <c:v>10.0622096641345</c:v>
                </c:pt>
                <c:pt idx="6727">
                  <c:v>10.06206048004513</c:v>
                </c:pt>
                <c:pt idx="6728">
                  <c:v>10.06191120709258</c:v>
                </c:pt>
                <c:pt idx="6729">
                  <c:v>10.06176202742805</c:v>
                </c:pt>
                <c:pt idx="6730">
                  <c:v>10.06161275890297</c:v>
                </c:pt>
                <c:pt idx="6731">
                  <c:v>10.06146358366314</c:v>
                </c:pt>
                <c:pt idx="6732">
                  <c:v>10.06131441063493</c:v>
                </c:pt>
                <c:pt idx="6733">
                  <c:v>10.06116514875011</c:v>
                </c:pt>
                <c:pt idx="6734">
                  <c:v>10.0610159801464</c:v>
                </c:pt>
                <c:pt idx="6735">
                  <c:v>10.06086672268871</c:v>
                </c:pt>
                <c:pt idx="6736">
                  <c:v>10.06071755850935</c:v>
                </c:pt>
                <c:pt idx="6737">
                  <c:v>10.06056839654145</c:v>
                </c:pt>
                <c:pt idx="6738">
                  <c:v>10.06041914572353</c:v>
                </c:pt>
                <c:pt idx="6739">
                  <c:v>10.06026998817978</c:v>
                </c:pt>
                <c:pt idx="6740">
                  <c:v>10.06012074178864</c:v>
                </c:pt>
                <c:pt idx="6741">
                  <c:v>10.05997158866892</c:v>
                </c:pt>
                <c:pt idx="6742">
                  <c:v>10.05982243776048</c:v>
                </c:pt>
                <c:pt idx="6743">
                  <c:v>10.0596731980086</c:v>
                </c:pt>
                <c:pt idx="6744">
                  <c:v>10.05952405152398</c:v>
                </c:pt>
                <c:pt idx="6745">
                  <c:v>10.05937481619855</c:v>
                </c:pt>
                <c:pt idx="6746">
                  <c:v>10.05922567413762</c:v>
                </c:pt>
                <c:pt idx="6747">
                  <c:v>10.0590765342878</c:v>
                </c:pt>
                <c:pt idx="6748">
                  <c:v>10.05892730560112</c:v>
                </c:pt>
                <c:pt idx="6749">
                  <c:v>10.05877817017479</c:v>
                </c:pt>
                <c:pt idx="6750">
                  <c:v>10.05862894591423</c:v>
                </c:pt>
                <c:pt idx="6751">
                  <c:v>10.05847981491124</c:v>
                </c:pt>
                <c:pt idx="6752">
                  <c:v>10.0583306861192</c:v>
                </c:pt>
                <c:pt idx="6753">
                  <c:v>10.05818146849688</c:v>
                </c:pt>
                <c:pt idx="6754">
                  <c:v>10.05803234412798</c:v>
                </c:pt>
                <c:pt idx="6755">
                  <c:v>10.05788313093144</c:v>
                </c:pt>
                <c:pt idx="6756">
                  <c:v>10.05773401098556</c:v>
                </c:pt>
                <c:pt idx="6757">
                  <c:v>10.05758489325045</c:v>
                </c:pt>
                <c:pt idx="6758">
                  <c:v>10.05743568669165</c:v>
                </c:pt>
                <c:pt idx="6759">
                  <c:v>10.05728657337935</c:v>
                </c:pt>
                <c:pt idx="6760">
                  <c:v>10.057137371246</c:v>
                </c:pt>
                <c:pt idx="6761">
                  <c:v>10.05698826235636</c:v>
                </c:pt>
                <c:pt idx="6762">
                  <c:v>10.05683915567734</c:v>
                </c:pt>
                <c:pt idx="6763">
                  <c:v>10.05668996018121</c:v>
                </c:pt>
                <c:pt idx="6764">
                  <c:v>10.05654085792467</c:v>
                </c:pt>
                <c:pt idx="6765">
                  <c:v>10.05639166685364</c:v>
                </c:pt>
                <c:pt idx="6766">
                  <c:v>10.05624256901943</c:v>
                </c:pt>
                <c:pt idx="6767">
                  <c:v>10.05609347339566</c:v>
                </c:pt>
                <c:pt idx="6768">
                  <c:v>10.05594428896136</c:v>
                </c:pt>
                <c:pt idx="6769">
                  <c:v>10.05579519775973</c:v>
                </c:pt>
                <c:pt idx="6770">
                  <c:v>10.0556460177502</c:v>
                </c:pt>
                <c:pt idx="6771">
                  <c:v>10.05549693097055</c:v>
                </c:pt>
                <c:pt idx="6772">
                  <c:v>10.0553478464012</c:v>
                </c:pt>
                <c:pt idx="6773">
                  <c:v>10.05519867302787</c:v>
                </c:pt>
                <c:pt idx="6774">
                  <c:v>10.0550495928803</c:v>
                </c:pt>
                <c:pt idx="6775">
                  <c:v>10.05490042393141</c:v>
                </c:pt>
                <c:pt idx="6776">
                  <c:v>10.0547513482055</c:v>
                </c:pt>
                <c:pt idx="6777">
                  <c:v>10.0546022746897</c:v>
                </c:pt>
                <c:pt idx="6778">
                  <c:v>10.05445311237652</c:v>
                </c:pt>
                <c:pt idx="6779">
                  <c:v>10.05430404328218</c:v>
                </c:pt>
                <c:pt idx="6780">
                  <c:v>10.0541548853931</c:v>
                </c:pt>
                <c:pt idx="6781">
                  <c:v>10.05400582072007</c:v>
                </c:pt>
                <c:pt idx="6782">
                  <c:v>10.053856758257</c:v>
                </c:pt>
                <c:pt idx="6783">
                  <c:v>10.0537076070031</c:v>
                </c:pt>
                <c:pt idx="6784">
                  <c:v>10.05355854896114</c:v>
                </c:pt>
                <c:pt idx="6785">
                  <c:v>10.05340940213101</c:v>
                </c:pt>
                <c:pt idx="6786">
                  <c:v>10.05326034851003</c:v>
                </c:pt>
                <c:pt idx="6787">
                  <c:v>10.05311129709882</c:v>
                </c:pt>
                <c:pt idx="6788">
                  <c:v>10.0529621569034</c:v>
                </c:pt>
                <c:pt idx="6789">
                  <c:v>10.05281310991296</c:v>
                </c:pt>
                <c:pt idx="6790">
                  <c:v>10.05266397414095</c:v>
                </c:pt>
                <c:pt idx="6791">
                  <c:v>10.05251493157117</c:v>
                </c:pt>
                <c:pt idx="6792">
                  <c:v>10.052365891211</c:v>
                </c:pt>
                <c:pt idx="6793">
                  <c:v>10.05221676207317</c:v>
                </c:pt>
                <c:pt idx="6794">
                  <c:v>10.05206772613343</c:v>
                </c:pt>
                <c:pt idx="6795">
                  <c:v>10.05191860141868</c:v>
                </c:pt>
                <c:pt idx="6796">
                  <c:v>10.05176956989926</c:v>
                </c:pt>
                <c:pt idx="6797">
                  <c:v>10.05162054058927</c:v>
                </c:pt>
                <c:pt idx="6798">
                  <c:v>10.05147142250821</c:v>
                </c:pt>
                <c:pt idx="6799">
                  <c:v>10.05132239761832</c:v>
                </c:pt>
                <c:pt idx="6800">
                  <c:v>10.05117328396</c:v>
                </c:pt>
                <c:pt idx="6801">
                  <c:v>10.0510242634901</c:v>
                </c:pt>
                <c:pt idx="6802">
                  <c:v>10.05087524522943</c:v>
                </c:pt>
                <c:pt idx="6803">
                  <c:v>10.0507261382043</c:v>
                </c:pt>
                <c:pt idx="6804">
                  <c:v>10.05057712436341</c:v>
                </c:pt>
                <c:pt idx="6805">
                  <c:v>10.05042802176068</c:v>
                </c:pt>
                <c:pt idx="6806">
                  <c:v>10.05027901233943</c:v>
                </c:pt>
                <c:pt idx="6807">
                  <c:v>10.05013000512728</c:v>
                </c:pt>
                <c:pt idx="6808">
                  <c:v>10.04998090915721</c:v>
                </c:pt>
                <c:pt idx="6809">
                  <c:v>10.0498319063645</c:v>
                </c:pt>
                <c:pt idx="6810">
                  <c:v>10.0496828148165</c:v>
                </c:pt>
                <c:pt idx="6811">
                  <c:v>10.04953381644307</c:v>
                </c:pt>
                <c:pt idx="6812">
                  <c:v>10.04938482027857</c:v>
                </c:pt>
                <c:pt idx="6813">
                  <c:v>10.04923573536273</c:v>
                </c:pt>
                <c:pt idx="6814">
                  <c:v>10.04908674361733</c:v>
                </c:pt>
                <c:pt idx="6815">
                  <c:v>10.04893766312322</c:v>
                </c:pt>
                <c:pt idx="6816">
                  <c:v>10.04878867579678</c:v>
                </c:pt>
                <c:pt idx="6817">
                  <c:v>10.0486396906791</c:v>
                </c:pt>
                <c:pt idx="6818">
                  <c:v>10.04849061681664</c:v>
                </c:pt>
                <c:pt idx="6819">
                  <c:v>10.04834163611771</c:v>
                </c:pt>
                <c:pt idx="6820">
                  <c:v>10.04819256667665</c:v>
                </c:pt>
                <c:pt idx="6821">
                  <c:v>10.04804359039634</c:v>
                </c:pt>
                <c:pt idx="6822">
                  <c:v>10.04789461632461</c:v>
                </c:pt>
                <c:pt idx="6823">
                  <c:v>10.04774555351471</c:v>
                </c:pt>
                <c:pt idx="6824">
                  <c:v>10.0475965838614</c:v>
                </c:pt>
                <c:pt idx="6825">
                  <c:v>10.04744752547254</c:v>
                </c:pt>
                <c:pt idx="6826">
                  <c:v>10.04729856023753</c:v>
                </c:pt>
                <c:pt idx="6827">
                  <c:v>10.04714959721093</c:v>
                </c:pt>
                <c:pt idx="6828">
                  <c:v>10.04700054545271</c:v>
                </c:pt>
                <c:pt idx="6829">
                  <c:v>10.04685158684419</c:v>
                </c:pt>
                <c:pt idx="6830">
                  <c:v>10.0467025395067</c:v>
                </c:pt>
                <c:pt idx="6831">
                  <c:v>10.04655358531612</c:v>
                </c:pt>
                <c:pt idx="6832">
                  <c:v>10.0464046333338</c:v>
                </c:pt>
                <c:pt idx="6833">
                  <c:v>10.04625559262644</c:v>
                </c:pt>
                <c:pt idx="6834">
                  <c:v>10.04610664506186</c:v>
                </c:pt>
                <c:pt idx="6835">
                  <c:v>10.04595760877487</c:v>
                </c:pt>
                <c:pt idx="6836">
                  <c:v>10.0458086656279</c:v>
                </c:pt>
                <c:pt idx="6837">
                  <c:v>10.04565972468901</c:v>
                </c:pt>
                <c:pt idx="6838">
                  <c:v>10.04551069503166</c:v>
                </c:pt>
                <c:pt idx="6839">
                  <c:v>10.04536175851017</c:v>
                </c:pt>
                <c:pt idx="6840">
                  <c:v>10.04521273327285</c:v>
                </c:pt>
                <c:pt idx="6841">
                  <c:v>10.04506380116864</c:v>
                </c:pt>
                <c:pt idx="6842">
                  <c:v>10.04491487127234</c:v>
                </c:pt>
                <c:pt idx="6843">
                  <c:v>10.04476585266415</c:v>
                </c:pt>
                <c:pt idx="6844">
                  <c:v>10.04461692718491</c:v>
                </c:pt>
                <c:pt idx="6845">
                  <c:v>10.04446791299642</c:v>
                </c:pt>
                <c:pt idx="6846">
                  <c:v>10.04431899193412</c:v>
                </c:pt>
                <c:pt idx="6847">
                  <c:v>10.04417007307956</c:v>
                </c:pt>
                <c:pt idx="6848">
                  <c:v>10.04402106551968</c:v>
                </c:pt>
                <c:pt idx="6849">
                  <c:v>10.04387215108185</c:v>
                </c:pt>
                <c:pt idx="6850">
                  <c:v>10.04372314794134</c:v>
                </c:pt>
                <c:pt idx="6851">
                  <c:v>10.0435742379201</c:v>
                </c:pt>
                <c:pt idx="6852">
                  <c:v>10.04342533010645</c:v>
                </c:pt>
                <c:pt idx="6853">
                  <c:v>10.04327633359404</c:v>
                </c:pt>
                <c:pt idx="6854">
                  <c:v>10.04312743019677</c:v>
                </c:pt>
                <c:pt idx="6855">
                  <c:v>10.04297843810339</c:v>
                </c:pt>
                <c:pt idx="6856">
                  <c:v>10.04282953912238</c:v>
                </c:pt>
                <c:pt idx="6857">
                  <c:v>10.04268064234878</c:v>
                </c:pt>
                <c:pt idx="6858">
                  <c:v>10.042531656883</c:v>
                </c:pt>
                <c:pt idx="6859">
                  <c:v>10.04238276452545</c:v>
                </c:pt>
                <c:pt idx="6860">
                  <c:v>10.04223378347835</c:v>
                </c:pt>
                <c:pt idx="6861">
                  <c:v>10.04208489553672</c:v>
                </c:pt>
                <c:pt idx="6862">
                  <c:v>10.04193600980232</c:v>
                </c:pt>
                <c:pt idx="6863">
                  <c:v>10.04178703538232</c:v>
                </c:pt>
                <c:pt idx="6864">
                  <c:v>10.04163815406364</c:v>
                </c:pt>
                <c:pt idx="6865">
                  <c:v>10.041489184062</c:v>
                </c:pt>
                <c:pt idx="6866">
                  <c:v>10.04134030715889</c:v>
                </c:pt>
                <c:pt idx="6867">
                  <c:v>10.04119143246286</c:v>
                </c:pt>
                <c:pt idx="6868">
                  <c:v>10.0410424690878</c:v>
                </c:pt>
                <c:pt idx="6869">
                  <c:v>10.04089359880714</c:v>
                </c:pt>
                <c:pt idx="6870">
                  <c:v>10.04074463985008</c:v>
                </c:pt>
                <c:pt idx="6871">
                  <c:v>10.04059577398468</c:v>
                </c:pt>
                <c:pt idx="6872">
                  <c:v>10.04044691032617</c:v>
                </c:pt>
                <c:pt idx="6873">
                  <c:v>10.04029795799519</c:v>
                </c:pt>
                <c:pt idx="6874">
                  <c:v>10.04014909875172</c:v>
                </c:pt>
                <c:pt idx="6875">
                  <c:v>10.04000015083841</c:v>
                </c:pt>
                <c:pt idx="6876">
                  <c:v>10.03985129600985</c:v>
                </c:pt>
                <c:pt idx="6877">
                  <c:v>10.03970244338801</c:v>
                </c:pt>
                <c:pt idx="6878">
                  <c:v>10.03955350210028</c:v>
                </c:pt>
                <c:pt idx="6879">
                  <c:v>10.03940465389315</c:v>
                </c:pt>
                <c:pt idx="6880">
                  <c:v>10.03925571702274</c:v>
                </c:pt>
                <c:pt idx="6881">
                  <c:v>10.03910687323018</c:v>
                </c:pt>
                <c:pt idx="6882">
                  <c:v>10.03895803164417</c:v>
                </c:pt>
                <c:pt idx="6883">
                  <c:v>10.03880910139883</c:v>
                </c:pt>
                <c:pt idx="6884">
                  <c:v>10.03866026422719</c:v>
                </c:pt>
                <c:pt idx="6885">
                  <c:v>10.03851133839885</c:v>
                </c:pt>
                <c:pt idx="6886">
                  <c:v>10.03836250564144</c:v>
                </c:pt>
                <c:pt idx="6887">
                  <c:v>10.03821367509041</c:v>
                </c:pt>
                <c:pt idx="6888">
                  <c:v>10.03806475588663</c:v>
                </c:pt>
                <c:pt idx="6889">
                  <c:v>10.03791592974963</c:v>
                </c:pt>
                <c:pt idx="6890">
                  <c:v>10.0377670149625</c:v>
                </c:pt>
                <c:pt idx="6891">
                  <c:v>10.0376181932394</c:v>
                </c:pt>
                <c:pt idx="6892">
                  <c:v>10.03746937372252</c:v>
                </c:pt>
                <c:pt idx="6893">
                  <c:v>10.03732046555944</c:v>
                </c:pt>
                <c:pt idx="6894">
                  <c:v>10.03717165045624</c:v>
                </c:pt>
                <c:pt idx="6895">
                  <c:v>10.03702274670948</c:v>
                </c:pt>
                <c:pt idx="6896">
                  <c:v>10.03687393601984</c:v>
                </c:pt>
                <c:pt idx="6897">
                  <c:v>10.03672512753625</c:v>
                </c:pt>
                <c:pt idx="6898">
                  <c:v>10.03657623041303</c:v>
                </c:pt>
                <c:pt idx="6899">
                  <c:v>10.0364274263428</c:v>
                </c:pt>
                <c:pt idx="6900">
                  <c:v>10.03627853363555</c:v>
                </c:pt>
                <c:pt idx="6901">
                  <c:v>10.03612973397852</c:v>
                </c:pt>
                <c:pt idx="6902">
                  <c:v>10.03598093652738</c:v>
                </c:pt>
                <c:pt idx="6903">
                  <c:v>10.03583205044318</c:v>
                </c:pt>
                <c:pt idx="6904">
                  <c:v>10.03568325740505</c:v>
                </c:pt>
                <c:pt idx="6905">
                  <c:v>10.03553437573648</c:v>
                </c:pt>
                <c:pt idx="6906">
                  <c:v>10.03538558711123</c:v>
                </c:pt>
                <c:pt idx="6907">
                  <c:v>10.0352368006917</c:v>
                </c:pt>
                <c:pt idx="6908">
                  <c:v>10.03508792564565</c:v>
                </c:pt>
                <c:pt idx="6909">
                  <c:v>10.03493914363878</c:v>
                </c:pt>
                <c:pt idx="6910">
                  <c:v>10.03479027300805</c:v>
                </c:pt>
                <c:pt idx="6911">
                  <c:v>10.03464149541372</c:v>
                </c:pt>
                <c:pt idx="6912">
                  <c:v>10.03449272002494</c:v>
                </c:pt>
                <c:pt idx="6913">
                  <c:v>10.03434385601622</c:v>
                </c:pt>
                <c:pt idx="6914">
                  <c:v>10.03419508503977</c:v>
                </c:pt>
                <c:pt idx="6915">
                  <c:v>10.03404622544602</c:v>
                </c:pt>
                <c:pt idx="6916">
                  <c:v>10.03389745888177</c:v>
                </c:pt>
                <c:pt idx="6917">
                  <c:v>10.0337486945229</c:v>
                </c:pt>
                <c:pt idx="6918">
                  <c:v>10.03359984155066</c:v>
                </c:pt>
                <c:pt idx="6919">
                  <c:v>10.03345108160378</c:v>
                </c:pt>
                <c:pt idx="6920">
                  <c:v>10.03330223304617</c:v>
                </c:pt>
                <c:pt idx="6921">
                  <c:v>10.03315347751115</c:v>
                </c:pt>
                <c:pt idx="6922">
                  <c:v>10.03300472418135</c:v>
                </c:pt>
                <c:pt idx="6923">
                  <c:v>10.03285588224474</c:v>
                </c:pt>
                <c:pt idx="6924">
                  <c:v>10.0327071333266</c:v>
                </c:pt>
                <c:pt idx="6925">
                  <c:v>10.03255829580426</c:v>
                </c:pt>
                <c:pt idx="6926">
                  <c:v>10.03240955129763</c:v>
                </c:pt>
                <c:pt idx="6927">
                  <c:v>10.03226080899605</c:v>
                </c:pt>
                <c:pt idx="6928">
                  <c:v>10.03211197809422</c:v>
                </c:pt>
                <c:pt idx="6929">
                  <c:v>10.03196324020395</c:v>
                </c:pt>
                <c:pt idx="6930">
                  <c:v>10.03181441371607</c:v>
                </c:pt>
                <c:pt idx="6931">
                  <c:v>10.03166568023698</c:v>
                </c:pt>
                <c:pt idx="6932">
                  <c:v>10.03151694896277</c:v>
                </c:pt>
                <c:pt idx="6933">
                  <c:v>10.03136812909488</c:v>
                </c:pt>
                <c:pt idx="6934">
                  <c:v>10.03121940223164</c:v>
                </c:pt>
                <c:pt idx="6935">
                  <c:v>10.03107058677736</c:v>
                </c:pt>
                <c:pt idx="6936">
                  <c:v>10.03092186432497</c:v>
                </c:pt>
                <c:pt idx="6937">
                  <c:v>10.03077314407728</c:v>
                </c:pt>
                <c:pt idx="6938">
                  <c:v>10.03062433524248</c:v>
                </c:pt>
                <c:pt idx="6939">
                  <c:v>10.03047561940544</c:v>
                </c:pt>
                <c:pt idx="6940">
                  <c:v>10.0303268149839</c:v>
                </c:pt>
                <c:pt idx="6941">
                  <c:v>10.03017810355736</c:v>
                </c:pt>
                <c:pt idx="6942">
                  <c:v>10.03002939433536</c:v>
                </c:pt>
                <c:pt idx="6943">
                  <c:v>10.0298805965328</c:v>
                </c:pt>
                <c:pt idx="6944">
                  <c:v>10.0297318917211</c:v>
                </c:pt>
                <c:pt idx="6945">
                  <c:v>10.02958309833146</c:v>
                </c:pt>
                <c:pt idx="6946">
                  <c:v>10.02943439792993</c:v>
                </c:pt>
                <c:pt idx="6947">
                  <c:v>10.02928569973276</c:v>
                </c:pt>
                <c:pt idx="6948">
                  <c:v>10.0291369129616</c:v>
                </c:pt>
                <c:pt idx="6949">
                  <c:v>10.0289882191744</c:v>
                </c:pt>
                <c:pt idx="6950">
                  <c:v>10.02883943681581</c:v>
                </c:pt>
                <c:pt idx="6951">
                  <c:v>10.02869074743844</c:v>
                </c:pt>
                <c:pt idx="6952">
                  <c:v>10.02854206026525</c:v>
                </c:pt>
                <c:pt idx="6953">
                  <c:v>10.02839328452463</c:v>
                </c:pt>
                <c:pt idx="6954">
                  <c:v>10.02824460176108</c:v>
                </c:pt>
                <c:pt idx="6955">
                  <c:v>10.02809583043271</c:v>
                </c:pt>
                <c:pt idx="6956">
                  <c:v>10.02794715207865</c:v>
                </c:pt>
                <c:pt idx="6957">
                  <c:v>10.02779847592861</c:v>
                </c:pt>
                <c:pt idx="6958">
                  <c:v>10.0276497112177</c:v>
                </c:pt>
                <c:pt idx="6959">
                  <c:v>10.02750103947694</c:v>
                </c:pt>
                <c:pt idx="6960">
                  <c:v>10.02735227917794</c:v>
                </c:pt>
                <c:pt idx="6961">
                  <c:v>10.02720361184634</c:v>
                </c:pt>
                <c:pt idx="6962">
                  <c:v>10.02705494671859</c:v>
                </c:pt>
                <c:pt idx="6963">
                  <c:v>10.02690619303653</c:v>
                </c:pt>
                <c:pt idx="6964">
                  <c:v>10.02675753231774</c:v>
                </c:pt>
                <c:pt idx="6965">
                  <c:v>10.02660878304725</c:v>
                </c:pt>
                <c:pt idx="6966">
                  <c:v>10.02646012673727</c:v>
                </c:pt>
                <c:pt idx="6967">
                  <c:v>10.02631147263097</c:v>
                </c:pt>
                <c:pt idx="6968">
                  <c:v>10.02616272997692</c:v>
                </c:pt>
                <c:pt idx="6969">
                  <c:v>10.02601408027923</c:v>
                </c:pt>
                <c:pt idx="6970">
                  <c:v>10.02586534203642</c:v>
                </c:pt>
                <c:pt idx="6971">
                  <c:v>10.0257166967472</c:v>
                </c:pt>
                <c:pt idx="6972">
                  <c:v>10.02556805366151</c:v>
                </c:pt>
                <c:pt idx="6973">
                  <c:v>10.02541932203462</c:v>
                </c:pt>
                <c:pt idx="6974">
                  <c:v>10.0252706833572</c:v>
                </c:pt>
                <c:pt idx="6975">
                  <c:v>10.0251219561412</c:v>
                </c:pt>
                <c:pt idx="6976">
                  <c:v>10.02497332187192</c:v>
                </c:pt>
                <c:pt idx="6977">
                  <c:v>10.02482468980597</c:v>
                </c:pt>
                <c:pt idx="6978">
                  <c:v>10.0246759692054</c:v>
                </c:pt>
                <c:pt idx="6979">
                  <c:v>10.0245273415474</c:v>
                </c:pt>
                <c:pt idx="6980">
                  <c:v>10.02437862535737</c:v>
                </c:pt>
                <c:pt idx="6981">
                  <c:v>10.02423000210716</c:v>
                </c:pt>
                <c:pt idx="6982">
                  <c:v>10.02408138106013</c:v>
                </c:pt>
                <c:pt idx="6983">
                  <c:v>10.02393267148502</c:v>
                </c:pt>
                <c:pt idx="6984">
                  <c:v>10.02378405484558</c:v>
                </c:pt>
                <c:pt idx="6985">
                  <c:v>10.0236353496807</c:v>
                </c:pt>
                <c:pt idx="6986">
                  <c:v>10.02348673744871</c:v>
                </c:pt>
                <c:pt idx="6987">
                  <c:v>10.02333812741974</c:v>
                </c:pt>
                <c:pt idx="6988">
                  <c:v>10.02318942886924</c:v>
                </c:pt>
                <c:pt idx="6989">
                  <c:v>10.02304082324753</c:v>
                </c:pt>
                <c:pt idx="6990">
                  <c:v>10.02289212910692</c:v>
                </c:pt>
                <c:pt idx="6991">
                  <c:v>10.02274352789232</c:v>
                </c:pt>
                <c:pt idx="6992">
                  <c:v>10.02259492888057</c:v>
                </c:pt>
                <c:pt idx="6993">
                  <c:v>10.02244624135384</c:v>
                </c:pt>
                <c:pt idx="6994">
                  <c:v>10.02229764674901</c:v>
                </c:pt>
                <c:pt idx="6995">
                  <c:v>10.02214896363182</c:v>
                </c:pt>
                <c:pt idx="6996">
                  <c:v>10.02200037343377</c:v>
                </c:pt>
                <c:pt idx="6997">
                  <c:v>10.02185178543838</c:v>
                </c:pt>
                <c:pt idx="6998">
                  <c:v>10.02170310893458</c:v>
                </c:pt>
                <c:pt idx="6999">
                  <c:v>10.02155452534577</c:v>
                </c:pt>
                <c:pt idx="7000">
                  <c:v>10.02140585325117</c:v>
                </c:pt>
                <c:pt idx="7001">
                  <c:v>10.02125727406881</c:v>
                </c:pt>
                <c:pt idx="7002">
                  <c:v>10.02110869708894</c:v>
                </c:pt>
                <c:pt idx="7003">
                  <c:v>10.02096003160721</c:v>
                </c:pt>
                <c:pt idx="7004">
                  <c:v>10.02081145903358</c:v>
                </c:pt>
                <c:pt idx="7005">
                  <c:v>10.02066279796072</c:v>
                </c:pt>
                <c:pt idx="7006">
                  <c:v>10.0205142297932</c:v>
                </c:pt>
                <c:pt idx="7007">
                  <c:v>10.020365663828</c:v>
                </c:pt>
                <c:pt idx="7008">
                  <c:v>10.02021700936751</c:v>
                </c:pt>
                <c:pt idx="7009">
                  <c:v>10.02006844780821</c:v>
                </c:pt>
                <c:pt idx="7010">
                  <c:v>10.01991979775624</c:v>
                </c:pt>
                <c:pt idx="7011">
                  <c:v>10.01977124060271</c:v>
                </c:pt>
                <c:pt idx="7012">
                  <c:v>10.01962268565134</c:v>
                </c:pt>
                <c:pt idx="7013">
                  <c:v>10.01947404221123</c:v>
                </c:pt>
                <c:pt idx="7014">
                  <c:v>10.01932549166542</c:v>
                </c:pt>
                <c:pt idx="7015">
                  <c:v>10.0191768526335</c:v>
                </c:pt>
                <c:pt idx="7016">
                  <c:v>10.01902830649311</c:v>
                </c:pt>
                <c:pt idx="7017">
                  <c:v>10.01887976255471</c:v>
                </c:pt>
                <c:pt idx="7018">
                  <c:v>10.01873113013413</c:v>
                </c:pt>
                <c:pt idx="7019">
                  <c:v>10.01858259060096</c:v>
                </c:pt>
                <c:pt idx="7020">
                  <c:v>10.01843396258822</c:v>
                </c:pt>
                <c:pt idx="7021">
                  <c:v>10.01828542746014</c:v>
                </c:pt>
                <c:pt idx="7022">
                  <c:v>10.01813689453388</c:v>
                </c:pt>
                <c:pt idx="7023">
                  <c:v>10.01798827313198</c:v>
                </c:pt>
                <c:pt idx="7024">
                  <c:v>10.0178397446106</c:v>
                </c:pt>
                <c:pt idx="7025">
                  <c:v>10.01769112761621</c:v>
                </c:pt>
                <c:pt idx="7026">
                  <c:v>10.01754260349958</c:v>
                </c:pt>
                <c:pt idx="7027">
                  <c:v>10.0173940815846</c:v>
                </c:pt>
                <c:pt idx="7028">
                  <c:v>10.01724547120054</c:v>
                </c:pt>
                <c:pt idx="7029">
                  <c:v>10.01709695369011</c:v>
                </c:pt>
                <c:pt idx="7030">
                  <c:v>10.01694834771321</c:v>
                </c:pt>
                <c:pt idx="7031">
                  <c:v>10.0167998346072</c:v>
                </c:pt>
                <c:pt idx="7032">
                  <c:v>10.01665132370264</c:v>
                </c:pt>
                <c:pt idx="7033">
                  <c:v>10.01650272433557</c:v>
                </c:pt>
                <c:pt idx="7034">
                  <c:v>10.01635421783523</c:v>
                </c:pt>
                <c:pt idx="7035">
                  <c:v>10.01620562287498</c:v>
                </c:pt>
                <c:pt idx="7036">
                  <c:v>10.01605712077872</c:v>
                </c:pt>
                <c:pt idx="7037">
                  <c:v>10.01590862088376</c:v>
                </c:pt>
                <c:pt idx="7038">
                  <c:v>10.01576003253282</c:v>
                </c:pt>
                <c:pt idx="7039">
                  <c:v>10.01561153704174</c:v>
                </c:pt>
                <c:pt idx="7040">
                  <c:v>10.0154629530973</c:v>
                </c:pt>
                <c:pt idx="7041">
                  <c:v>10.01531446200993</c:v>
                </c:pt>
                <c:pt idx="7042">
                  <c:v>10.01516597312372</c:v>
                </c:pt>
                <c:pt idx="7043">
                  <c:v>10.01501739578807</c:v>
                </c:pt>
                <c:pt idx="7044">
                  <c:v>10.01486891130538</c:v>
                </c:pt>
                <c:pt idx="7045">
                  <c:v>10.01472033837589</c:v>
                </c:pt>
                <c:pt idx="7046">
                  <c:v>10.01457185829659</c:v>
                </c:pt>
                <c:pt idx="7047">
                  <c:v>10.01442338041827</c:v>
                </c:pt>
                <c:pt idx="7048">
                  <c:v>10.01427481409707</c:v>
                </c:pt>
                <c:pt idx="7049">
                  <c:v>10.01412634062193</c:v>
                </c:pt>
                <c:pt idx="7050">
                  <c:v>10.01397777870654</c:v>
                </c:pt>
                <c:pt idx="7051">
                  <c:v>10.01382930963446</c:v>
                </c:pt>
                <c:pt idx="7052">
                  <c:v>10.01368084276318</c:v>
                </c:pt>
                <c:pt idx="7053">
                  <c:v>10.01353228745557</c:v>
                </c:pt>
                <c:pt idx="7054">
                  <c:v>10.01338382498714</c:v>
                </c:pt>
                <c:pt idx="7055">
                  <c:v>10.013235274085</c:v>
                </c:pt>
                <c:pt idx="7056">
                  <c:v>10.0130868160193</c:v>
                </c:pt>
                <c:pt idx="7057">
                  <c:v>10.0129383601542</c:v>
                </c:pt>
                <c:pt idx="7058">
                  <c:v>10.01278981585934</c:v>
                </c:pt>
                <c:pt idx="7059">
                  <c:v>10.01264136439677</c:v>
                </c:pt>
                <c:pt idx="7060">
                  <c:v>10.01249282450703</c:v>
                </c:pt>
                <c:pt idx="7061">
                  <c:v>10.01234437744683</c:v>
                </c:pt>
                <c:pt idx="7062">
                  <c:v>10.0121959325871</c:v>
                </c:pt>
                <c:pt idx="7063">
                  <c:v>10.01204739930413</c:v>
                </c:pt>
                <c:pt idx="7064">
                  <c:v>10.01189895884657</c:v>
                </c:pt>
                <c:pt idx="7065">
                  <c:v>10.0117504299684</c:v>
                </c:pt>
                <c:pt idx="7066">
                  <c:v>10.01160199391286</c:v>
                </c:pt>
                <c:pt idx="7067">
                  <c:v>10.01145356005763</c:v>
                </c:pt>
                <c:pt idx="7068">
                  <c:v>10.01130503778571</c:v>
                </c:pt>
                <c:pt idx="7069">
                  <c:v>10.01115660833231</c:v>
                </c:pt>
                <c:pt idx="7070">
                  <c:v>10.01100809046484</c:v>
                </c:pt>
                <c:pt idx="7071">
                  <c:v>10.01085966541313</c:v>
                </c:pt>
                <c:pt idx="7072">
                  <c:v>10.01071124256154</c:v>
                </c:pt>
                <c:pt idx="7073">
                  <c:v>10.01056273129983</c:v>
                </c:pt>
                <c:pt idx="7074">
                  <c:v>10.01041431284973</c:v>
                </c:pt>
                <c:pt idx="7075">
                  <c:v>10.01026580599213</c:v>
                </c:pt>
                <c:pt idx="7076">
                  <c:v>10.0101173919434</c:v>
                </c:pt>
                <c:pt idx="7077">
                  <c:v>10.00996898009461</c:v>
                </c:pt>
                <c:pt idx="7078">
                  <c:v>10.00982047984224</c:v>
                </c:pt>
                <c:pt idx="7079">
                  <c:v>10.00967207239461</c:v>
                </c:pt>
                <c:pt idx="7080">
                  <c:v>10.00952357654601</c:v>
                </c:pt>
                <c:pt idx="7081">
                  <c:v>10.0093751734994</c:v>
                </c:pt>
                <c:pt idx="7082">
                  <c:v>10.00922677265257</c:v>
                </c:pt>
                <c:pt idx="7083">
                  <c:v>10.00907828340871</c:v>
                </c:pt>
                <c:pt idx="7084">
                  <c:v>10.0089298869627</c:v>
                </c:pt>
                <c:pt idx="7085">
                  <c:v>10.00878140212226</c:v>
                </c:pt>
                <c:pt idx="7086">
                  <c:v>10.00863301007692</c:v>
                </c:pt>
                <c:pt idx="7087">
                  <c:v>10.0084846202312</c:v>
                </c:pt>
                <c:pt idx="7088">
                  <c:v>10.00833614199498</c:v>
                </c:pt>
                <c:pt idx="7089">
                  <c:v>10.00818775654974</c:v>
                </c:pt>
                <c:pt idx="7090">
                  <c:v>10.00803928271661</c:v>
                </c:pt>
                <c:pt idx="7091">
                  <c:v>10.0078909016717</c:v>
                </c:pt>
                <c:pt idx="7092">
                  <c:v>10.00774252282624</c:v>
                </c:pt>
                <c:pt idx="7093">
                  <c:v>10.00759405559683</c:v>
                </c:pt>
                <c:pt idx="7094">
                  <c:v>10.0074456811515</c:v>
                </c:pt>
                <c:pt idx="7095">
                  <c:v>10.00729721832484</c:v>
                </c:pt>
                <c:pt idx="7096">
                  <c:v>10.0071488482795</c:v>
                </c:pt>
                <c:pt idx="7097">
                  <c:v>10.00700048043345</c:v>
                </c:pt>
                <c:pt idx="7098">
                  <c:v>10.00685202421</c:v>
                </c:pt>
                <c:pt idx="7099">
                  <c:v>10.00670366076373</c:v>
                </c:pt>
                <c:pt idx="7100">
                  <c:v>10.00655520894268</c:v>
                </c:pt>
                <c:pt idx="7101">
                  <c:v>10.00640684989608</c:v>
                </c:pt>
                <c:pt idx="7102">
                  <c:v>10.00625849304858</c:v>
                </c:pt>
                <c:pt idx="7103">
                  <c:v>10.00611004783023</c:v>
                </c:pt>
                <c:pt idx="7104">
                  <c:v>10.0059616953822</c:v>
                </c:pt>
                <c:pt idx="7105">
                  <c:v>10.00581325456591</c:v>
                </c:pt>
                <c:pt idx="7106">
                  <c:v>10.00566490651718</c:v>
                </c:pt>
                <c:pt idx="7107">
                  <c:v>10.0055165606674</c:v>
                </c:pt>
                <c:pt idx="7108">
                  <c:v>10.0053681264533</c:v>
                </c:pt>
                <c:pt idx="7109">
                  <c:v>10.00521978500263</c:v>
                </c:pt>
                <c:pt idx="7110">
                  <c:v>10.00507135519026</c:v>
                </c:pt>
                <c:pt idx="7111">
                  <c:v>10.00492301813857</c:v>
                </c:pt>
                <c:pt idx="7112">
                  <c:v>10.00477468328565</c:v>
                </c:pt>
                <c:pt idx="7113">
                  <c:v>10.00462626007495</c:v>
                </c:pt>
                <c:pt idx="7114">
                  <c:v>10.0044779296208</c:v>
                </c:pt>
                <c:pt idx="7115">
                  <c:v>10.0043295108115</c:v>
                </c:pt>
                <c:pt idx="7116">
                  <c:v>10.00418118475599</c:v>
                </c:pt>
                <c:pt idx="7117">
                  <c:v>10.00403286089908</c:v>
                </c:pt>
                <c:pt idx="7118">
                  <c:v>10.00388444869094</c:v>
                </c:pt>
                <c:pt idx="7119">
                  <c:v>10.00373612923247</c:v>
                </c:pt>
                <c:pt idx="7120">
                  <c:v>10.00358772142538</c:v>
                </c:pt>
                <c:pt idx="7121">
                  <c:v>10.00343940636521</c:v>
                </c:pt>
                <c:pt idx="7122">
                  <c:v>10.00329109350346</c:v>
                </c:pt>
                <c:pt idx="7123">
                  <c:v>10.00314269229703</c:v>
                </c:pt>
                <c:pt idx="7124">
                  <c:v>10.00299438383338</c:v>
                </c:pt>
                <c:pt idx="7125">
                  <c:v>10.00284598702765</c:v>
                </c:pt>
                <c:pt idx="7126">
                  <c:v>10.00269768296196</c:v>
                </c:pt>
                <c:pt idx="7127">
                  <c:v>10.00254938109453</c:v>
                </c:pt>
                <c:pt idx="7128">
                  <c:v>10.00240099088895</c:v>
                </c:pt>
                <c:pt idx="7129">
                  <c:v>10.00225269341928</c:v>
                </c:pt>
                <c:pt idx="7130">
                  <c:v>10.00210430761407</c:v>
                </c:pt>
                <c:pt idx="7131">
                  <c:v>10.00195601454202</c:v>
                </c:pt>
                <c:pt idx="7132">
                  <c:v>10.00180772366805</c:v>
                </c:pt>
                <c:pt idx="7133">
                  <c:v>10.00165934446248</c:v>
                </c:pt>
                <c:pt idx="7134">
                  <c:v>10.00151105798593</c:v>
                </c:pt>
                <c:pt idx="7135">
                  <c:v>10.00136268318039</c:v>
                </c:pt>
                <c:pt idx="7136">
                  <c:v>10.00121440110112</c:v>
                </c:pt>
                <c:pt idx="7137">
                  <c:v>10.00106612121976</c:v>
                </c:pt>
                <c:pt idx="7138">
                  <c:v>10.00091775301335</c:v>
                </c:pt>
                <c:pt idx="7139">
                  <c:v>10.00076947752907</c:v>
                </c:pt>
                <c:pt idx="7140">
                  <c:v>10.00062111372235</c:v>
                </c:pt>
                <c:pt idx="7141">
                  <c:v>10.00047284263502</c:v>
                </c:pt>
                <c:pt idx="7142">
                  <c:v>10.00032457374543</c:v>
                </c:pt>
                <c:pt idx="7143">
                  <c:v>10.00017621653732</c:v>
                </c:pt>
                <c:pt idx="7144">
                  <c:v>10.00002795204447</c:v>
                </c:pt>
                <c:pt idx="7145">
                  <c:v>9.99987959923572</c:v>
                </c:pt>
                <c:pt idx="7146">
                  <c:v>9.99973133913947</c:v>
                </c:pt>
                <c:pt idx="7147">
                  <c:v>9.9995830812408</c:v>
                </c:pt>
                <c:pt idx="7148">
                  <c:v>9.99943473503015</c:v>
                </c:pt>
                <c:pt idx="7149">
                  <c:v>9.999286481527875</c:v>
                </c:pt>
                <c:pt idx="7150">
                  <c:v>9.99913813971624</c:v>
                </c:pt>
                <c:pt idx="7151">
                  <c:v>9.998989890610225</c:v>
                </c:pt>
                <c:pt idx="7152">
                  <c:v>9.998841643701618</c:v>
                </c:pt>
                <c:pt idx="7153">
                  <c:v>9.998693308487573</c:v>
                </c:pt>
                <c:pt idx="7154">
                  <c:v>9.99854506597503</c:v>
                </c:pt>
                <c:pt idx="7155">
                  <c:v>9.998396735159658</c:v>
                </c:pt>
                <c:pt idx="7156">
                  <c:v>9.998248497043033</c:v>
                </c:pt>
                <c:pt idx="7157">
                  <c:v>9.998100261123646</c:v>
                </c:pt>
                <c:pt idx="7158">
                  <c:v>9.997951936905357</c:v>
                </c:pt>
                <c:pt idx="7159">
                  <c:v>9.997803705381688</c:v>
                </c:pt>
                <c:pt idx="7160">
                  <c:v>9.997655385561731</c:v>
                </c:pt>
                <c:pt idx="7161">
                  <c:v>9.997507158433647</c:v>
                </c:pt>
                <c:pt idx="7162">
                  <c:v>9.997358933502623</c:v>
                </c:pt>
                <c:pt idx="7163">
                  <c:v>9.99721062027924</c:v>
                </c:pt>
                <c:pt idx="7164">
                  <c:v>9.997062399743597</c:v>
                </c:pt>
                <c:pt idx="7165">
                  <c:v>9.996914090918206</c:v>
                </c:pt>
                <c:pt idx="7166">
                  <c:v>9.996765874777805</c:v>
                </c:pt>
                <c:pt idx="7167">
                  <c:v>9.996617660834303</c:v>
                </c:pt>
                <c:pt idx="7168">
                  <c:v>9.99646935860498</c:v>
                </c:pt>
                <c:pt idx="7169">
                  <c:v>9.996321149056506</c:v>
                </c:pt>
                <c:pt idx="7170">
                  <c:v>9.996172851224835</c:v>
                </c:pt>
                <c:pt idx="7171">
                  <c:v>9.996024646071271</c:v>
                </c:pt>
                <c:pt idx="7172">
                  <c:v>9.995876443114437</c:v>
                </c:pt>
                <c:pt idx="7173">
                  <c:v>9.995728151878312</c:v>
                </c:pt>
                <c:pt idx="7174">
                  <c:v>9.995579953316175</c:v>
                </c:pt>
                <c:pt idx="7175">
                  <c:v>9.995431666477367</c:v>
                </c:pt>
                <c:pt idx="7176">
                  <c:v>9.995283472309786</c:v>
                </c:pt>
                <c:pt idx="7177">
                  <c:v>9.99513528033877</c:v>
                </c:pt>
                <c:pt idx="7178">
                  <c:v>9.994987000095</c:v>
                </c:pt>
                <c:pt idx="7179">
                  <c:v>9.99483881251834</c:v>
                </c:pt>
                <c:pt idx="7180">
                  <c:v>9.994690536671544</c:v>
                </c:pt>
                <c:pt idx="7181">
                  <c:v>9.9945423534891</c:v>
                </c:pt>
                <c:pt idx="7182">
                  <c:v>9.994394172503051</c:v>
                </c:pt>
                <c:pt idx="7183">
                  <c:v>9.994245903250782</c:v>
                </c:pt>
                <c:pt idx="7184">
                  <c:v>9.994097726658753</c:v>
                </c:pt>
                <c:pt idx="7185">
                  <c:v>9.99394946180312</c:v>
                </c:pt>
                <c:pt idx="7186">
                  <c:v>9.993801289604968</c:v>
                </c:pt>
                <c:pt idx="7187">
                  <c:v>9.99365311960303</c:v>
                </c:pt>
                <c:pt idx="7188">
                  <c:v>9.99350486134142</c:v>
                </c:pt>
                <c:pt idx="7189">
                  <c:v>9.993356695733162</c:v>
                </c:pt>
                <c:pt idx="7190">
                  <c:v>9.993208441867836</c:v>
                </c:pt>
                <c:pt idx="7191">
                  <c:v>9.99306028065312</c:v>
                </c:pt>
                <c:pt idx="7192">
                  <c:v>9.992912121634458</c:v>
                </c:pt>
                <c:pt idx="7193">
                  <c:v>9.992763874362648</c:v>
                </c:pt>
                <c:pt idx="7194">
                  <c:v>9.992615719737317</c:v>
                </c:pt>
                <c:pt idx="7195">
                  <c:v>9.992467476861452</c:v>
                </c:pt>
                <c:pt idx="7196">
                  <c:v>9.992319326629324</c:v>
                </c:pt>
                <c:pt idx="7197">
                  <c:v>9.99217117859307</c:v>
                </c:pt>
                <c:pt idx="7198">
                  <c:v>9.992022942310212</c:v>
                </c:pt>
                <c:pt idx="7199">
                  <c:v>9.991874798666957</c:v>
                </c:pt>
                <c:pt idx="7200">
                  <c:v>9.991726566779707</c:v>
                </c:pt>
                <c:pt idx="7201">
                  <c:v>9.991578427529313</c:v>
                </c:pt>
                <c:pt idx="7202">
                  <c:v>9.99143029047463</c:v>
                </c:pt>
                <c:pt idx="7203">
                  <c:v>9.991282065179868</c:v>
                </c:pt>
                <c:pt idx="7204">
                  <c:v>9.991133932517838</c:v>
                </c:pt>
                <c:pt idx="7205">
                  <c:v>9.99098571161835</c:v>
                </c:pt>
                <c:pt idx="7206">
                  <c:v>9.99083758334884</c:v>
                </c:pt>
                <c:pt idx="7207">
                  <c:v>9.99068945727487</c:v>
                </c:pt>
                <c:pt idx="7208">
                  <c:v>9.990541242967356</c:v>
                </c:pt>
                <c:pt idx="7209">
                  <c:v>9.990393121285701</c:v>
                </c:pt>
                <c:pt idx="7210">
                  <c:v>9.99024491137312</c:v>
                </c:pt>
                <c:pt idx="7211">
                  <c:v>9.99009679408365</c:v>
                </c:pt>
                <c:pt idx="7212">
                  <c:v>9.98994867898954</c:v>
                </c:pt>
                <c:pt idx="7213">
                  <c:v>9.989800475668426</c:v>
                </c:pt>
                <c:pt idx="7214">
                  <c:v>9.9896523649663</c:v>
                </c:pt>
                <c:pt idx="7215">
                  <c:v>9.98950416603977</c:v>
                </c:pt>
                <c:pt idx="7216">
                  <c:v>9.98935605972948</c:v>
                </c:pt>
                <c:pt idx="7217">
                  <c:v>9.98920795561439</c:v>
                </c:pt>
                <c:pt idx="7218">
                  <c:v>9.989059763278821</c:v>
                </c:pt>
                <c:pt idx="7219">
                  <c:v>9.988911663555362</c:v>
                </c:pt>
                <c:pt idx="7220">
                  <c:v>9.988763475614045</c:v>
                </c:pt>
                <c:pt idx="7221">
                  <c:v>9.988615380282088</c:v>
                </c:pt>
                <c:pt idx="7222">
                  <c:v>9.98846728714516</c:v>
                </c:pt>
                <c:pt idx="7223">
                  <c:v>9.988319105794281</c:v>
                </c:pt>
                <c:pt idx="7224">
                  <c:v>9.988171017048651</c:v>
                </c:pt>
                <c:pt idx="7225">
                  <c:v>9.988022840091682</c:v>
                </c:pt>
                <c:pt idx="7226">
                  <c:v>9.98787475573721</c:v>
                </c:pt>
                <c:pt idx="7227">
                  <c:v>9.987726673577593</c:v>
                </c:pt>
                <c:pt idx="7228">
                  <c:v>9.98757850321056</c:v>
                </c:pt>
                <c:pt idx="7229">
                  <c:v>9.987430425441907</c:v>
                </c:pt>
                <c:pt idx="7230">
                  <c:v>9.98728225946844</c:v>
                </c:pt>
                <c:pt idx="7231">
                  <c:v>9.987134186090595</c:v>
                </c:pt>
                <c:pt idx="7232">
                  <c:v>9.98698611490744</c:v>
                </c:pt>
                <c:pt idx="7233">
                  <c:v>9.9868379555234</c:v>
                </c:pt>
                <c:pt idx="7234">
                  <c:v>9.98668988873086</c:v>
                </c:pt>
                <c:pt idx="7235">
                  <c:v>9.98654173374005</c:v>
                </c:pt>
                <c:pt idx="7236">
                  <c:v>9.986393671337987</c:v>
                </c:pt>
                <c:pt idx="7237">
                  <c:v>9.986245611130442</c:v>
                </c:pt>
                <c:pt idx="7238">
                  <c:v>9.986097462728544</c:v>
                </c:pt>
                <c:pt idx="7239">
                  <c:v>9.985949406911272</c:v>
                </c:pt>
                <c:pt idx="7240">
                  <c:v>9.98580126290226</c:v>
                </c:pt>
                <c:pt idx="7241">
                  <c:v>9.985653211475126</c:v>
                </c:pt>
                <c:pt idx="7242">
                  <c:v>9.98550516224234</c:v>
                </c:pt>
                <c:pt idx="7243">
                  <c:v>9.985357024821732</c:v>
                </c:pt>
                <c:pt idx="7244">
                  <c:v>9.985208979978878</c:v>
                </c:pt>
                <c:pt idx="7245">
                  <c:v>9.985060846950815</c:v>
                </c:pt>
                <c:pt idx="7246">
                  <c:v>9.984912806497758</c:v>
                </c:pt>
                <c:pt idx="7247">
                  <c:v>9.984764768238881</c:v>
                </c:pt>
                <c:pt idx="7248">
                  <c:v>9.98461664179871</c:v>
                </c:pt>
                <c:pt idx="7249">
                  <c:v>9.984468607929423</c:v>
                </c:pt>
                <c:pt idx="7250">
                  <c:v>9.984320485881449</c:v>
                </c:pt>
                <c:pt idx="7251">
                  <c:v>9.984172456401627</c:v>
                </c:pt>
                <c:pt idx="7252">
                  <c:v>9.9840244291158</c:v>
                </c:pt>
                <c:pt idx="7253">
                  <c:v>9.98387631365522</c:v>
                </c:pt>
                <c:pt idx="7254">
                  <c:v>9.98372829075865</c:v>
                </c:pt>
                <c:pt idx="7255">
                  <c:v>9.98358017968992</c:v>
                </c:pt>
                <c:pt idx="7256">
                  <c:v>9.98343216118247</c:v>
                </c:pt>
                <c:pt idx="7257">
                  <c:v>9.983284144868854</c:v>
                </c:pt>
                <c:pt idx="7258">
                  <c:v>9.983136040387</c:v>
                </c:pt>
                <c:pt idx="7259">
                  <c:v>9.982988028462298</c:v>
                </c:pt>
                <c:pt idx="7260">
                  <c:v>9.98283992837196</c:v>
                </c:pt>
                <c:pt idx="7261">
                  <c:v>9.982691920836034</c:v>
                </c:pt>
                <c:pt idx="7262">
                  <c:v>9.98254391549377</c:v>
                </c:pt>
                <c:pt idx="7263">
                  <c:v>9.9823958219898</c:v>
                </c:pt>
                <c:pt idx="7264">
                  <c:v>9.982247821036105</c:v>
                </c:pt>
                <c:pt idx="7265">
                  <c:v>9.982099731923318</c:v>
                </c:pt>
                <c:pt idx="7266">
                  <c:v>9.981951735358058</c:v>
                </c:pt>
                <c:pt idx="7267">
                  <c:v>9.981803740986295</c:v>
                </c:pt>
                <c:pt idx="7268">
                  <c:v>9.981655658459352</c:v>
                </c:pt>
                <c:pt idx="7269">
                  <c:v>9.981507668475821</c:v>
                </c:pt>
                <c:pt idx="7270">
                  <c:v>9.981359590339717</c:v>
                </c:pt>
                <c:pt idx="7271">
                  <c:v>9.981211604744281</c:v>
                </c:pt>
                <c:pt idx="7272">
                  <c:v>9.981063621342168</c:v>
                </c:pt>
                <c:pt idx="7273">
                  <c:v>9.980915549791405</c:v>
                </c:pt>
                <c:pt idx="7274">
                  <c:v>9.980767570777183</c:v>
                </c:pt>
                <c:pt idx="7275">
                  <c:v>9.98061950361692</c:v>
                </c:pt>
                <c:pt idx="7276">
                  <c:v>9.98047152899045</c:v>
                </c:pt>
                <c:pt idx="7277">
                  <c:v>9.980323556557137</c:v>
                </c:pt>
                <c:pt idx="7278">
                  <c:v>9.980175495981693</c:v>
                </c:pt>
                <c:pt idx="7279">
                  <c:v>9.98002752793593</c:v>
                </c:pt>
                <c:pt idx="7280">
                  <c:v>9.97987947175065</c:v>
                </c:pt>
                <c:pt idx="7281">
                  <c:v>9.9797315080923</c:v>
                </c:pt>
                <c:pt idx="7282">
                  <c:v>9.97958354662693</c:v>
                </c:pt>
                <c:pt idx="7283">
                  <c:v>9.97943549702596</c:v>
                </c:pt>
                <c:pt idx="7284">
                  <c:v>9.97928753994781</c:v>
                </c:pt>
                <c:pt idx="7285">
                  <c:v>9.979139494736656</c:v>
                </c:pt>
                <c:pt idx="7286">
                  <c:v>9.978991542045568</c:v>
                </c:pt>
                <c:pt idx="7287">
                  <c:v>9.9788435915473</c:v>
                </c:pt>
                <c:pt idx="7288">
                  <c:v>9.97869555291995</c:v>
                </c:pt>
                <c:pt idx="7289">
                  <c:v>9.97854760680855</c:v>
                </c:pt>
                <c:pt idx="7290">
                  <c:v>9.978399572570675</c:v>
                </c:pt>
                <c:pt idx="7291">
                  <c:v>9.978251630846003</c:v>
                </c:pt>
                <c:pt idx="7292">
                  <c:v>9.978103691313972</c:v>
                </c:pt>
                <c:pt idx="7293">
                  <c:v>9.977955663659393</c:v>
                </c:pt>
                <c:pt idx="7294">
                  <c:v>9.977807728513893</c:v>
                </c:pt>
                <c:pt idx="7295">
                  <c:v>9.97765970524845</c:v>
                </c:pt>
                <c:pt idx="7296">
                  <c:v>9.977511774489336</c:v>
                </c:pt>
                <c:pt idx="7297">
                  <c:v>9.977363845922701</c:v>
                </c:pt>
                <c:pt idx="7298">
                  <c:v>9.977215829240032</c:v>
                </c:pt>
                <c:pt idx="7299">
                  <c:v>9.977067905059583</c:v>
                </c:pt>
                <c:pt idx="7300">
                  <c:v>9.97691989276571</c:v>
                </c:pt>
                <c:pt idx="7301">
                  <c:v>9.976771972971308</c:v>
                </c:pt>
                <c:pt idx="7302">
                  <c:v>9.97662405536921</c:v>
                </c:pt>
                <c:pt idx="7303">
                  <c:v>9.97647604965761</c:v>
                </c:pt>
                <c:pt idx="7304">
                  <c:v>9.976328136441355</c:v>
                </c:pt>
                <c:pt idx="7305">
                  <c:v>9.9761801351182</c:v>
                </c:pt>
                <c:pt idx="7306">
                  <c:v>9.97603222628766</c:v>
                </c:pt>
                <c:pt idx="7307">
                  <c:v>9.97588431964925</c:v>
                </c:pt>
                <c:pt idx="7308">
                  <c:v>9.97573632490785</c:v>
                </c:pt>
                <c:pt idx="7309">
                  <c:v>9.97558842265495</c:v>
                </c:pt>
                <c:pt idx="7310">
                  <c:v>9.97544043230166</c:v>
                </c:pt>
                <c:pt idx="7311">
                  <c:v>9.975292534434124</c:v>
                </c:pt>
                <c:pt idx="7312">
                  <c:v>9.97514463875855</c:v>
                </c:pt>
                <c:pt idx="7313">
                  <c:v>9.97499665498651</c:v>
                </c:pt>
                <c:pt idx="7314">
                  <c:v>9.974848763696093</c:v>
                </c:pt>
                <c:pt idx="7315">
                  <c:v>9.974700784311823</c:v>
                </c:pt>
                <c:pt idx="7316">
                  <c:v>9.97455289740644</c:v>
                </c:pt>
                <c:pt idx="7317">
                  <c:v>9.974405012692846</c:v>
                </c:pt>
                <c:pt idx="7318">
                  <c:v>9.97425703988931</c:v>
                </c:pt>
                <c:pt idx="7319">
                  <c:v>9.97410915956054</c:v>
                </c:pt>
                <c:pt idx="7320">
                  <c:v>9.973961191144435</c:v>
                </c:pt>
                <c:pt idx="7321">
                  <c:v>9.97381331520035</c:v>
                </c:pt>
                <c:pt idx="7322">
                  <c:v>9.973665441447883</c:v>
                </c:pt>
                <c:pt idx="7323">
                  <c:v>9.973517479612</c:v>
                </c:pt>
                <c:pt idx="7324">
                  <c:v>9.973369610244016</c:v>
                </c:pt>
                <c:pt idx="7325">
                  <c:v>9.97322165279522</c:v>
                </c:pt>
                <c:pt idx="7326">
                  <c:v>9.973073787811572</c:v>
                </c:pt>
                <c:pt idx="7327">
                  <c:v>9.97292592501939</c:v>
                </c:pt>
                <c:pt idx="7328">
                  <c:v>9.972777974150304</c:v>
                </c:pt>
                <c:pt idx="7329">
                  <c:v>9.97263011574226</c:v>
                </c:pt>
                <c:pt idx="7330">
                  <c:v>9.97248216925992</c:v>
                </c:pt>
                <c:pt idx="7331">
                  <c:v>9.972334315235872</c:v>
                </c:pt>
                <c:pt idx="7332">
                  <c:v>9.97218646340311</c:v>
                </c:pt>
                <c:pt idx="7333">
                  <c:v>9.97203852349997</c:v>
                </c:pt>
                <c:pt idx="7334">
                  <c:v>9.971890676051001</c:v>
                </c:pt>
                <c:pt idx="7335">
                  <c:v>9.971742740534265</c:v>
                </c:pt>
                <c:pt idx="7336">
                  <c:v>9.97159489746896</c:v>
                </c:pt>
                <c:pt idx="7337">
                  <c:v>9.971447056594772</c:v>
                </c:pt>
                <c:pt idx="7338">
                  <c:v>9.971299127656721</c:v>
                </c:pt>
                <c:pt idx="7339">
                  <c:v>9.971151291165986</c:v>
                </c:pt>
                <c:pt idx="7340">
                  <c:v>9.971003366614001</c:v>
                </c:pt>
                <c:pt idx="7341">
                  <c:v>9.97085553450659</c:v>
                </c:pt>
                <c:pt idx="7342">
                  <c:v>9.970707704590115</c:v>
                </c:pt>
                <c:pt idx="7343">
                  <c:v>9.970559786616302</c:v>
                </c:pt>
                <c:pt idx="7344">
                  <c:v>9.970411961082946</c:v>
                </c:pt>
                <c:pt idx="7345">
                  <c:v>9.970264047494853</c:v>
                </c:pt>
                <c:pt idx="7346">
                  <c:v>9.97011622634448</c:v>
                </c:pt>
                <c:pt idx="7347">
                  <c:v>9.969968407384868</c:v>
                </c:pt>
                <c:pt idx="7348">
                  <c:v>9.969820500374444</c:v>
                </c:pt>
                <c:pt idx="7349">
                  <c:v>9.96967268579761</c:v>
                </c:pt>
                <c:pt idx="7350">
                  <c:v>9.969524783172565</c:v>
                </c:pt>
                <c:pt idx="7351">
                  <c:v>9.969376972978372</c:v>
                </c:pt>
                <c:pt idx="7352">
                  <c:v>9.969229164974775</c:v>
                </c:pt>
                <c:pt idx="7353">
                  <c:v>9.96908126892688</c:v>
                </c:pt>
                <c:pt idx="7354">
                  <c:v>9.968933465305721</c:v>
                </c:pt>
                <c:pt idx="7355">
                  <c:v>9.968785573642866</c:v>
                </c:pt>
                <c:pt idx="7356">
                  <c:v>9.968637774404</c:v>
                </c:pt>
                <c:pt idx="7357">
                  <c:v>9.96848997735557</c:v>
                </c:pt>
                <c:pt idx="7358">
                  <c:v>9.96834209226935</c:v>
                </c:pt>
                <c:pt idx="7359">
                  <c:v>9.96819429960301</c:v>
                </c:pt>
                <c:pt idx="7360">
                  <c:v>9.968046418901486</c:v>
                </c:pt>
                <c:pt idx="7361">
                  <c:v>9.967898630711955</c:v>
                </c:pt>
                <c:pt idx="7362">
                  <c:v>9.967750844816968</c:v>
                </c:pt>
                <c:pt idx="7363">
                  <c:v>9.96760297089162</c:v>
                </c:pt>
                <c:pt idx="7364">
                  <c:v>9.96745518937996</c:v>
                </c:pt>
                <c:pt idx="7365">
                  <c:v>9.967307319840555</c:v>
                </c:pt>
                <c:pt idx="7366">
                  <c:v>9.967159542712101</c:v>
                </c:pt>
                <c:pt idx="7367">
                  <c:v>9.967011767774526</c:v>
                </c:pt>
                <c:pt idx="7368">
                  <c:v>9.966863904813122</c:v>
                </c:pt>
                <c:pt idx="7369">
                  <c:v>9.96671613425856</c:v>
                </c:pt>
                <c:pt idx="7370">
                  <c:v>9.966568275682774</c:v>
                </c:pt>
                <c:pt idx="7371">
                  <c:v>9.966420509511086</c:v>
                </c:pt>
                <c:pt idx="7372">
                  <c:v>9.966272745530112</c:v>
                </c:pt>
                <c:pt idx="7373">
                  <c:v>9.96612489353184</c:v>
                </c:pt>
                <c:pt idx="7374">
                  <c:v>9.96597713393355</c:v>
                </c:pt>
                <c:pt idx="7375">
                  <c:v>9.96582928632056</c:v>
                </c:pt>
                <c:pt idx="7376">
                  <c:v>9.96568153110482</c:v>
                </c:pt>
                <c:pt idx="7377">
                  <c:v>9.96553377807963</c:v>
                </c:pt>
                <c:pt idx="7378">
                  <c:v>9.96538593704367</c:v>
                </c:pt>
                <c:pt idx="7379">
                  <c:v>9.96523818840083</c:v>
                </c:pt>
                <c:pt idx="7380">
                  <c:v>9.965090351749827</c:v>
                </c:pt>
                <c:pt idx="7381">
                  <c:v>9.96494260748921</c:v>
                </c:pt>
                <c:pt idx="7382">
                  <c:v>9.96479486541899</c:v>
                </c:pt>
                <c:pt idx="7383">
                  <c:v>9.96464703534451</c:v>
                </c:pt>
                <c:pt idx="7384">
                  <c:v>9.96449929765631</c:v>
                </c:pt>
                <c:pt idx="7385">
                  <c:v>9.964351471966468</c:v>
                </c:pt>
                <c:pt idx="7386">
                  <c:v>9.964203738660165</c:v>
                </c:pt>
                <c:pt idx="7387">
                  <c:v>9.96405600754409</c:v>
                </c:pt>
                <c:pt idx="7388">
                  <c:v>9.963908188430283</c:v>
                </c:pt>
                <c:pt idx="7389">
                  <c:v>9.963760461695905</c:v>
                </c:pt>
                <c:pt idx="7390">
                  <c:v>9.963612646966406</c:v>
                </c:pt>
                <c:pt idx="7391">
                  <c:v>9.963464924613594</c:v>
                </c:pt>
                <c:pt idx="7392">
                  <c:v>9.96331720445085</c:v>
                </c:pt>
                <c:pt idx="7393">
                  <c:v>9.963169396296894</c:v>
                </c:pt>
                <c:pt idx="7394">
                  <c:v>9.963021680515515</c:v>
                </c:pt>
                <c:pt idx="7395">
                  <c:v>9.96287387674554</c:v>
                </c:pt>
                <c:pt idx="7396">
                  <c:v>9.962726165345406</c:v>
                </c:pt>
                <c:pt idx="7397">
                  <c:v>9.962578456135173</c:v>
                </c:pt>
                <c:pt idx="7398">
                  <c:v>9.96243065894025</c:v>
                </c:pt>
                <c:pt idx="7399">
                  <c:v>9.96228295411106</c:v>
                </c:pt>
                <c:pt idx="7400">
                  <c:v>9.96213516129979</c:v>
                </c:pt>
                <c:pt idx="7401">
                  <c:v>9.961987460851509</c:v>
                </c:pt>
                <c:pt idx="7402">
                  <c:v>9.961839762592971</c:v>
                </c:pt>
                <c:pt idx="7403">
                  <c:v>9.961691976356266</c:v>
                </c:pt>
                <c:pt idx="7404">
                  <c:v>9.96154428247844</c:v>
                </c:pt>
                <c:pt idx="7405">
                  <c:v>9.96139650062506</c:v>
                </c:pt>
                <c:pt idx="7406">
                  <c:v>9.96124881112782</c:v>
                </c:pt>
                <c:pt idx="7407">
                  <c:v>9.96110112382015</c:v>
                </c:pt>
                <c:pt idx="7408">
                  <c:v>9.960953348540844</c:v>
                </c:pt>
                <c:pt idx="7409">
                  <c:v>9.960805665613568</c:v>
                </c:pt>
                <c:pt idx="7410">
                  <c:v>9.96065789471726</c:v>
                </c:pt>
                <c:pt idx="7411">
                  <c:v>9.96051021617024</c:v>
                </c:pt>
                <c:pt idx="7412">
                  <c:v>9.96036253981263</c:v>
                </c:pt>
                <c:pt idx="7413">
                  <c:v>9.9602147754899</c:v>
                </c:pt>
                <c:pt idx="7414">
                  <c:v>9.960067103512353</c:v>
                </c:pt>
                <c:pt idx="7415">
                  <c:v>9.959919343572296</c:v>
                </c:pt>
                <c:pt idx="7416">
                  <c:v>9.959771675974677</c:v>
                </c:pt>
                <c:pt idx="7417">
                  <c:v>9.95962401056631</c:v>
                </c:pt>
                <c:pt idx="7418">
                  <c:v>9.95947625719934</c:v>
                </c:pt>
                <c:pt idx="7419">
                  <c:v>9.959328596170707</c:v>
                </c:pt>
                <c:pt idx="7420">
                  <c:v>9.95918084718608</c:v>
                </c:pt>
                <c:pt idx="7421">
                  <c:v>9.95903319053705</c:v>
                </c:pt>
                <c:pt idx="7422">
                  <c:v>9.958885536077104</c:v>
                </c:pt>
                <c:pt idx="7423">
                  <c:v>9.958737793665076</c:v>
                </c:pt>
                <c:pt idx="7424">
                  <c:v>9.958590143584537</c:v>
                </c:pt>
                <c:pt idx="7425">
                  <c:v>9.958442405554525</c:v>
                </c:pt>
                <c:pt idx="7426">
                  <c:v>9.958294759853266</c:v>
                </c:pt>
                <c:pt idx="7427">
                  <c:v>9.95814711634092</c:v>
                </c:pt>
                <c:pt idx="7428">
                  <c:v>9.95799938488302</c:v>
                </c:pt>
                <c:pt idx="7429">
                  <c:v>9.957851745749757</c:v>
                </c:pt>
                <c:pt idx="7430">
                  <c:v>9.95770401867354</c:v>
                </c:pt>
                <c:pt idx="7431">
                  <c:v>9.95755638391923</c:v>
                </c:pt>
                <c:pt idx="7432">
                  <c:v>9.957408751353673</c:v>
                </c:pt>
                <c:pt idx="7433">
                  <c:v>9.957261030849077</c:v>
                </c:pt>
                <c:pt idx="7434">
                  <c:v>9.957113402662275</c:v>
                </c:pt>
                <c:pt idx="7435">
                  <c:v>9.95696568653904</c:v>
                </c:pt>
                <c:pt idx="7436">
                  <c:v>9.956818062730855</c:v>
                </c:pt>
                <c:pt idx="7437">
                  <c:v>9.956670441111273</c:v>
                </c:pt>
                <c:pt idx="7438">
                  <c:v>9.956522731559164</c:v>
                </c:pt>
                <c:pt idx="7439">
                  <c:v>9.956375114318003</c:v>
                </c:pt>
                <c:pt idx="7440">
                  <c:v>9.95622740914693</c:v>
                </c:pt>
                <c:pt idx="7441">
                  <c:v>9.956079796284066</c:v>
                </c:pt>
                <c:pt idx="7442">
                  <c:v>9.95593218560963</c:v>
                </c:pt>
                <c:pt idx="7443">
                  <c:v>9.95578448700919</c:v>
                </c:pt>
                <c:pt idx="7444">
                  <c:v>9.955636880712857</c:v>
                </c:pt>
                <c:pt idx="7445">
                  <c:v>9.95548918649312</c:v>
                </c:pt>
                <c:pt idx="7446">
                  <c:v>9.955341584574751</c:v>
                </c:pt>
                <c:pt idx="7447">
                  <c:v>9.95519398484465</c:v>
                </c:pt>
                <c:pt idx="7448">
                  <c:v>9.95504629719506</c:v>
                </c:pt>
                <c:pt idx="7449">
                  <c:v>9.954898701842735</c:v>
                </c:pt>
                <c:pt idx="7450">
                  <c:v>9.954751018573527</c:v>
                </c:pt>
                <c:pt idx="7451">
                  <c:v>9.954603427598838</c:v>
                </c:pt>
                <c:pt idx="7452">
                  <c:v>9.954455838812258</c:v>
                </c:pt>
                <c:pt idx="7453">
                  <c:v>9.954308162112698</c:v>
                </c:pt>
                <c:pt idx="7454">
                  <c:v>9.95416057770356</c:v>
                </c:pt>
                <c:pt idx="7455">
                  <c:v>9.95401290538406</c:v>
                </c:pt>
                <c:pt idx="7456">
                  <c:v>9.953865325352234</c:v>
                </c:pt>
                <c:pt idx="7457">
                  <c:v>9.95371774750835</c:v>
                </c:pt>
                <c:pt idx="7458">
                  <c:v>9.95357008175801</c:v>
                </c:pt>
                <c:pt idx="7459">
                  <c:v>9.95342250829124</c:v>
                </c:pt>
                <c:pt idx="7460">
                  <c:v>9.95327484692063</c:v>
                </c:pt>
                <c:pt idx="7461">
                  <c:v>9.95312727783085</c:v>
                </c:pt>
                <c:pt idx="7462">
                  <c:v>9.95297971092885</c:v>
                </c:pt>
                <c:pt idx="7463">
                  <c:v>9.95283205612691</c:v>
                </c:pt>
                <c:pt idx="7464">
                  <c:v>9.95268449360169</c:v>
                </c:pt>
                <c:pt idx="7465">
                  <c:v>9.95253684317915</c:v>
                </c:pt>
                <c:pt idx="7466">
                  <c:v>9.9523892850306</c:v>
                </c:pt>
                <c:pt idx="7467">
                  <c:v>9.95224172906966</c:v>
                </c:pt>
                <c:pt idx="7468">
                  <c:v>9.9520940852153</c:v>
                </c:pt>
                <c:pt idx="7469">
                  <c:v>9.951946533630824</c:v>
                </c:pt>
                <c:pt idx="7470">
                  <c:v>9.951798894155535</c:v>
                </c:pt>
                <c:pt idx="7471">
                  <c:v>9.951651346947397</c:v>
                </c:pt>
                <c:pt idx="7472">
                  <c:v>9.9515038019267</c:v>
                </c:pt>
                <c:pt idx="7473">
                  <c:v>9.951356169019103</c:v>
                </c:pt>
                <c:pt idx="7474">
                  <c:v>9.951208628374545</c:v>
                </c:pt>
                <c:pt idx="7475">
                  <c:v>9.95106099984569</c:v>
                </c:pt>
                <c:pt idx="7476">
                  <c:v>9.950913463577145</c:v>
                </c:pt>
                <c:pt idx="7477">
                  <c:v>9.950765929495881</c:v>
                </c:pt>
                <c:pt idx="7478">
                  <c:v>9.950618307534227</c:v>
                </c:pt>
                <c:pt idx="7479">
                  <c:v>9.950470777828774</c:v>
                </c:pt>
                <c:pt idx="7480">
                  <c:v>9.950323160245535</c:v>
                </c:pt>
                <c:pt idx="7481">
                  <c:v>9.950175634915765</c:v>
                </c:pt>
                <c:pt idx="7482">
                  <c:v>9.950028111773115</c:v>
                </c:pt>
                <c:pt idx="7483">
                  <c:v>9.949880500756588</c:v>
                </c:pt>
                <c:pt idx="7484">
                  <c:v>9.949732981989422</c:v>
                </c:pt>
                <c:pt idx="7485">
                  <c:v>9.949585375350984</c:v>
                </c:pt>
                <c:pt idx="7486">
                  <c:v>9.94943786095917</c:v>
                </c:pt>
                <c:pt idx="7487">
                  <c:v>9.949290348754313</c:v>
                </c:pt>
                <c:pt idx="7488">
                  <c:v>9.949142748682097</c:v>
                </c:pt>
                <c:pt idx="7489">
                  <c:v>9.948995240852398</c:v>
                </c:pt>
                <c:pt idx="7490">
                  <c:v>9.948847645157943</c:v>
                </c:pt>
                <c:pt idx="7491">
                  <c:v>9.948700141703268</c:v>
                </c:pt>
                <c:pt idx="7492">
                  <c:v>9.948552640435393</c:v>
                </c:pt>
                <c:pt idx="7493">
                  <c:v>9.94840505130667</c:v>
                </c:pt>
                <c:pt idx="7494">
                  <c:v>9.948257554413621</c:v>
                </c:pt>
                <c:pt idx="7495">
                  <c:v>9.948109969662331</c:v>
                </c:pt>
                <c:pt idx="7496">
                  <c:v>9.947962477143981</c:v>
                </c:pt>
                <c:pt idx="7497">
                  <c:v>9.947814986812265</c:v>
                </c:pt>
                <c:pt idx="7498">
                  <c:v>9.947667408626214</c:v>
                </c:pt>
                <c:pt idx="7499">
                  <c:v>9.947519922669</c:v>
                </c:pt>
                <c:pt idx="7500">
                  <c:v>9.947372348860055</c:v>
                </c:pt>
                <c:pt idx="7501">
                  <c:v>9.947224867277215</c:v>
                </c:pt>
                <c:pt idx="7502">
                  <c:v>9.94707738788084</c:v>
                </c:pt>
                <c:pt idx="7503">
                  <c:v>9.94692982063665</c:v>
                </c:pt>
                <c:pt idx="7504">
                  <c:v>9.946782345614453</c:v>
                </c:pt>
                <c:pt idx="7505">
                  <c:v>9.94663478274704</c:v>
                </c:pt>
                <c:pt idx="7506">
                  <c:v>9.94648731209889</c:v>
                </c:pt>
                <c:pt idx="7507">
                  <c:v>9.946339843637042</c:v>
                </c:pt>
                <c:pt idx="7508">
                  <c:v>9.946192287333885</c:v>
                </c:pt>
                <c:pt idx="7509">
                  <c:v>9.94604482324589</c:v>
                </c:pt>
                <c:pt idx="7510">
                  <c:v>9.94589727131919</c:v>
                </c:pt>
                <c:pt idx="7511">
                  <c:v>9.94574981160491</c:v>
                </c:pt>
                <c:pt idx="7512">
                  <c:v>9.945602354076775</c:v>
                </c:pt>
                <c:pt idx="7513">
                  <c:v>9.94545480871384</c:v>
                </c:pt>
                <c:pt idx="7514">
                  <c:v>9.945307355559227</c:v>
                </c:pt>
                <c:pt idx="7515">
                  <c:v>9.94515981457242</c:v>
                </c:pt>
                <c:pt idx="7516">
                  <c:v>9.9450123657912</c:v>
                </c:pt>
                <c:pt idx="7517">
                  <c:v>9.944864919195957</c:v>
                </c:pt>
                <c:pt idx="7518">
                  <c:v>9.944717384772423</c:v>
                </c:pt>
                <c:pt idx="7519">
                  <c:v>9.944569942550377</c:v>
                </c:pt>
                <c:pt idx="7520">
                  <c:v>9.94442241250265</c:v>
                </c:pt>
                <c:pt idx="7521">
                  <c:v>9.944274974653668</c:v>
                </c:pt>
                <c:pt idx="7522">
                  <c:v>9.944127538990498</c:v>
                </c:pt>
                <c:pt idx="7523">
                  <c:v>9.94398001550556</c:v>
                </c:pt>
                <c:pt idx="7524">
                  <c:v>9.94383258421526</c:v>
                </c:pt>
                <c:pt idx="7525">
                  <c:v>9.94368506510579</c:v>
                </c:pt>
                <c:pt idx="7526">
                  <c:v>9.94353763818823</c:v>
                </c:pt>
                <c:pt idx="7527">
                  <c:v>9.943390213456325</c:v>
                </c:pt>
                <c:pt idx="7528">
                  <c:v>9.943242700909151</c:v>
                </c:pt>
                <c:pt idx="7529">
                  <c:v>9.943095280549787</c:v>
                </c:pt>
                <c:pt idx="7530">
                  <c:v>9.942947772377758</c:v>
                </c:pt>
                <c:pt idx="7531">
                  <c:v>9.942800356390805</c:v>
                </c:pt>
                <c:pt idx="7532">
                  <c:v>9.94265294258934</c:v>
                </c:pt>
                <c:pt idx="7533">
                  <c:v>9.942505440979118</c:v>
                </c:pt>
                <c:pt idx="7534">
                  <c:v>9.942358031549871</c:v>
                </c:pt>
                <c:pt idx="7535">
                  <c:v>9.942210534314467</c:v>
                </c:pt>
                <c:pt idx="7536">
                  <c:v>9.942063129257303</c:v>
                </c:pt>
                <c:pt idx="7537">
                  <c:v>9.941915726385462</c:v>
                </c:pt>
                <c:pt idx="7538">
                  <c:v>9.941768235711375</c:v>
                </c:pt>
                <c:pt idx="7539">
                  <c:v>9.941620837211428</c:v>
                </c:pt>
                <c:pt idx="7540">
                  <c:v>9.941473350911831</c:v>
                </c:pt>
                <c:pt idx="7541">
                  <c:v>9.941325956783641</c:v>
                </c:pt>
                <c:pt idx="7542">
                  <c:v>9.941178564840611</c:v>
                </c:pt>
                <c:pt idx="7543">
                  <c:v>9.941031085101843</c:v>
                </c:pt>
                <c:pt idx="7544">
                  <c:v>9.940883697530372</c:v>
                </c:pt>
                <c:pt idx="7545">
                  <c:v>9.940736222165774</c:v>
                </c:pt>
                <c:pt idx="7546">
                  <c:v>9.94058883896574</c:v>
                </c:pt>
                <c:pt idx="7547">
                  <c:v>9.9404414579507</c:v>
                </c:pt>
                <c:pt idx="7548">
                  <c:v>9.940293989146431</c:v>
                </c:pt>
                <c:pt idx="7549">
                  <c:v>9.94014661250263</c:v>
                </c:pt>
                <c:pt idx="7550">
                  <c:v>9.9399991480722</c:v>
                </c:pt>
                <c:pt idx="7551">
                  <c:v>9.939851775799498</c:v>
                </c:pt>
                <c:pt idx="7552">
                  <c:v>9.93970440571164</c:v>
                </c:pt>
                <c:pt idx="7553">
                  <c:v>9.939556947841056</c:v>
                </c:pt>
                <c:pt idx="7554">
                  <c:v>9.939409582124104</c:v>
                </c:pt>
                <c:pt idx="7555">
                  <c:v>9.939262128627031</c:v>
                </c:pt>
                <c:pt idx="7556">
                  <c:v>9.939114767280852</c:v>
                </c:pt>
                <c:pt idx="7557">
                  <c:v>9.938967408119352</c:v>
                </c:pt>
                <c:pt idx="7558">
                  <c:v>9.938819961181633</c:v>
                </c:pt>
                <c:pt idx="7559">
                  <c:v>9.938672606390718</c:v>
                </c:pt>
                <c:pt idx="7560">
                  <c:v>9.93852516382618</c:v>
                </c:pt>
                <c:pt idx="7561">
                  <c:v>9.938377813405713</c:v>
                </c:pt>
                <c:pt idx="7562">
                  <c:v>9.938230465169752</c:v>
                </c:pt>
                <c:pt idx="7563">
                  <c:v>9.938083029164087</c:v>
                </c:pt>
                <c:pt idx="7564">
                  <c:v>9.937935685298383</c:v>
                </c:pt>
                <c:pt idx="7565">
                  <c:v>9.937788253665571</c:v>
                </c:pt>
                <c:pt idx="7566">
                  <c:v>9.93764091416999</c:v>
                </c:pt>
                <c:pt idx="7567">
                  <c:v>9.93749357685876</c:v>
                </c:pt>
                <c:pt idx="7568">
                  <c:v>9.937346151784323</c:v>
                </c:pt>
                <c:pt idx="7569">
                  <c:v>9.93719881884302</c:v>
                </c:pt>
                <c:pt idx="7570">
                  <c:v>9.937051398141113</c:v>
                </c:pt>
                <c:pt idx="7571">
                  <c:v>9.93690406956961</c:v>
                </c:pt>
                <c:pt idx="7572">
                  <c:v>9.936756743182284</c:v>
                </c:pt>
                <c:pt idx="7573">
                  <c:v>9.936609329038267</c:v>
                </c:pt>
                <c:pt idx="7574">
                  <c:v>9.936462007020542</c:v>
                </c:pt>
                <c:pt idx="7575">
                  <c:v>9.936314597248726</c:v>
                </c:pt>
                <c:pt idx="7576">
                  <c:v>9.936167279600477</c:v>
                </c:pt>
                <c:pt idx="7577">
                  <c:v>9.93601996413625</c:v>
                </c:pt>
                <c:pt idx="7578">
                  <c:v>9.935872560921823</c:v>
                </c:pt>
                <c:pt idx="7579">
                  <c:v>9.935725249826871</c:v>
                </c:pt>
                <c:pt idx="7580">
                  <c:v>9.935577850984326</c:v>
                </c:pt>
                <c:pt idx="7581">
                  <c:v>9.93543054425852</c:v>
                </c:pt>
                <c:pt idx="7582">
                  <c:v>9.935283239716564</c:v>
                </c:pt>
                <c:pt idx="7583">
                  <c:v>9.935135847430924</c:v>
                </c:pt>
                <c:pt idx="7584">
                  <c:v>9.934988547257921</c:v>
                </c:pt>
                <c:pt idx="7585">
                  <c:v>9.934841159343831</c:v>
                </c:pt>
                <c:pt idx="7586">
                  <c:v>9.934693863539646</c:v>
                </c:pt>
                <c:pt idx="7587">
                  <c:v>9.934546569919154</c:v>
                </c:pt>
                <c:pt idx="7588">
                  <c:v>9.934399188561475</c:v>
                </c:pt>
                <c:pt idx="7589">
                  <c:v>9.93425189930961</c:v>
                </c:pt>
                <c:pt idx="7590">
                  <c:v>9.934104522323158</c:v>
                </c:pt>
                <c:pt idx="7591">
                  <c:v>9.93395723743978</c:v>
                </c:pt>
                <c:pt idx="7592">
                  <c:v>9.933809954739936</c:v>
                </c:pt>
                <c:pt idx="7593">
                  <c:v>9.933662584309406</c:v>
                </c:pt>
                <c:pt idx="7594">
                  <c:v>9.933515305977853</c:v>
                </c:pt>
                <c:pt idx="7595">
                  <c:v>9.933367939918223</c:v>
                </c:pt>
                <c:pt idx="7596">
                  <c:v>9.933220665954835</c:v>
                </c:pt>
                <c:pt idx="7597">
                  <c:v>9.933073394174816</c:v>
                </c:pt>
                <c:pt idx="7598">
                  <c:v>9.932926034670623</c:v>
                </c:pt>
                <c:pt idx="7599">
                  <c:v>9.932778767258567</c:v>
                </c:pt>
                <c:pt idx="7600">
                  <c:v>9.93263141212495</c:v>
                </c:pt>
                <c:pt idx="7601">
                  <c:v>9.93248414908074</c:v>
                </c:pt>
                <c:pt idx="7602">
                  <c:v>9.93233688821973</c:v>
                </c:pt>
                <c:pt idx="7603">
                  <c:v>9.93218953964105</c:v>
                </c:pt>
                <c:pt idx="7604">
                  <c:v>9.93204228314769</c:v>
                </c:pt>
                <c:pt idx="7605">
                  <c:v>9.93189493893925</c:v>
                </c:pt>
                <c:pt idx="7606">
                  <c:v>9.931747686813398</c:v>
                </c:pt>
                <c:pt idx="7607">
                  <c:v>9.931600436870584</c:v>
                </c:pt>
                <c:pt idx="7608">
                  <c:v>9.931453099216604</c:v>
                </c:pt>
                <c:pt idx="7609">
                  <c:v>9.93130585364111</c:v>
                </c:pt>
                <c:pt idx="7610">
                  <c:v>9.931158520357043</c:v>
                </c:pt>
                <c:pt idx="7611">
                  <c:v>9.931011279148735</c:v>
                </c:pt>
                <c:pt idx="7612">
                  <c:v>9.930864040123305</c:v>
                </c:pt>
                <c:pt idx="7613">
                  <c:v>9.930716713393204</c:v>
                </c:pt>
                <c:pt idx="7614">
                  <c:v>9.930569478734764</c:v>
                </c:pt>
                <c:pt idx="7615">
                  <c:v>9.930422156374252</c:v>
                </c:pt>
                <c:pt idx="7616">
                  <c:v>9.930274926082671</c:v>
                </c:pt>
                <c:pt idx="7617">
                  <c:v>9.9301276979738</c:v>
                </c:pt>
                <c:pt idx="7618">
                  <c:v>9.92998038216677</c:v>
                </c:pt>
                <c:pt idx="7619">
                  <c:v>9.929833158424564</c:v>
                </c:pt>
                <c:pt idx="7620">
                  <c:v>9.92968584698679</c:v>
                </c:pt>
                <c:pt idx="7621">
                  <c:v>9.929538627611123</c:v>
                </c:pt>
                <c:pt idx="7622">
                  <c:v>9.929391410418003</c:v>
                </c:pt>
                <c:pt idx="7623">
                  <c:v>9.929244105533214</c:v>
                </c:pt>
                <c:pt idx="7624">
                  <c:v>9.929096892706437</c:v>
                </c:pt>
                <c:pt idx="7625">
                  <c:v>9.92894959219058</c:v>
                </c:pt>
                <c:pt idx="7626">
                  <c:v>9.928802383730005</c:v>
                </c:pt>
                <c:pt idx="7627">
                  <c:v>9.928655177451818</c:v>
                </c:pt>
                <c:pt idx="7628">
                  <c:v>9.928507883488466</c:v>
                </c:pt>
                <c:pt idx="7629">
                  <c:v>9.928360681576285</c:v>
                </c:pt>
                <c:pt idx="7630">
                  <c:v>9.92821339198154</c:v>
                </c:pt>
                <c:pt idx="7631">
                  <c:v>9.928066194435247</c:v>
                </c:pt>
                <c:pt idx="7632">
                  <c:v>9.927918999071169</c:v>
                </c:pt>
                <c:pt idx="7633">
                  <c:v>9.927771716028435</c:v>
                </c:pt>
                <c:pt idx="7634">
                  <c:v>9.92762452503005</c:v>
                </c:pt>
                <c:pt idx="7635">
                  <c:v>9.927477246355595</c:v>
                </c:pt>
                <c:pt idx="7636">
                  <c:v>9.92733005972276</c:v>
                </c:pt>
                <c:pt idx="7637">
                  <c:v>9.92718287527199</c:v>
                </c:pt>
                <c:pt idx="7638">
                  <c:v>9.92703560314905</c:v>
                </c:pt>
                <c:pt idx="7639">
                  <c:v>9.926888423063637</c:v>
                </c:pt>
                <c:pt idx="7640">
                  <c:v>9.926741155308654</c:v>
                </c:pt>
                <c:pt idx="7641">
                  <c:v>9.92659397958847</c:v>
                </c:pt>
                <c:pt idx="7642">
                  <c:v>9.92644680605018</c:v>
                </c:pt>
                <c:pt idx="7643">
                  <c:v>9.926299544846226</c:v>
                </c:pt>
                <c:pt idx="7644">
                  <c:v>9.92615237567297</c:v>
                </c:pt>
                <c:pt idx="7645">
                  <c:v>9.926005118836647</c:v>
                </c:pt>
                <c:pt idx="7646">
                  <c:v>9.92585795402829</c:v>
                </c:pt>
                <c:pt idx="7647">
                  <c:v>9.92571079140167</c:v>
                </c:pt>
                <c:pt idx="7648">
                  <c:v>9.92556354111588</c:v>
                </c:pt>
                <c:pt idx="7649">
                  <c:v>9.92541638285397</c:v>
                </c:pt>
                <c:pt idx="7650">
                  <c:v>9.925269136935481</c:v>
                </c:pt>
                <c:pt idx="7651">
                  <c:v>9.925121983038141</c:v>
                </c:pt>
                <c:pt idx="7652">
                  <c:v>9.924974831322377</c:v>
                </c:pt>
                <c:pt idx="7653">
                  <c:v>9.924827591953937</c:v>
                </c:pt>
                <c:pt idx="7654">
                  <c:v>9.924680444602551</c:v>
                </c:pt>
                <c:pt idx="7655">
                  <c:v>9.92453320960109</c:v>
                </c:pt>
                <c:pt idx="7656">
                  <c:v>9.92438606661395</c:v>
                </c:pt>
                <c:pt idx="7657">
                  <c:v>9.924238925808221</c:v>
                </c:pt>
                <c:pt idx="7658">
                  <c:v>9.924091697356315</c:v>
                </c:pt>
                <c:pt idx="7659">
                  <c:v>9.92394456091464</c:v>
                </c:pt>
                <c:pt idx="7660">
                  <c:v>9.92379733682939</c:v>
                </c:pt>
                <c:pt idx="7661">
                  <c:v>9.923650204751632</c:v>
                </c:pt>
                <c:pt idx="7662">
                  <c:v>9.923503074855125</c:v>
                </c:pt>
                <c:pt idx="7663">
                  <c:v>9.92335585731894</c:v>
                </c:pt>
                <c:pt idx="7664">
                  <c:v>9.923208731786158</c:v>
                </c:pt>
                <c:pt idx="7665">
                  <c:v>9.923061518616298</c:v>
                </c:pt>
                <c:pt idx="7666">
                  <c:v>9.92291439744711</c:v>
                </c:pt>
                <c:pt idx="7667">
                  <c:v>9.92276727845901</c:v>
                </c:pt>
                <c:pt idx="7668">
                  <c:v>9.922620071837723</c:v>
                </c:pt>
                <c:pt idx="7669">
                  <c:v>9.92247295721302</c:v>
                </c:pt>
                <c:pt idx="7670">
                  <c:v>9.922325754957733</c:v>
                </c:pt>
                <c:pt idx="7671">
                  <c:v>9.9221786446963</c:v>
                </c:pt>
                <c:pt idx="7672">
                  <c:v>9.92203153661579</c:v>
                </c:pt>
                <c:pt idx="7673">
                  <c:v>9.921884340908592</c:v>
                </c:pt>
                <c:pt idx="7674">
                  <c:v>9.921737237191155</c:v>
                </c:pt>
                <c:pt idx="7675">
                  <c:v>9.92159004584963</c:v>
                </c:pt>
                <c:pt idx="7676">
                  <c:v>9.921442946495135</c:v>
                </c:pt>
                <c:pt idx="7677">
                  <c:v>9.921295849321397</c:v>
                </c:pt>
                <c:pt idx="7678">
                  <c:v>9.921148664527468</c:v>
                </c:pt>
                <c:pt idx="7679">
                  <c:v>9.921001571716481</c:v>
                </c:pt>
                <c:pt idx="7680">
                  <c:v>9.920854391287896</c:v>
                </c:pt>
                <c:pt idx="7681">
                  <c:v>9.920707302839521</c:v>
                </c:pt>
                <c:pt idx="7682">
                  <c:v>9.92056021657175</c:v>
                </c:pt>
                <c:pt idx="7683">
                  <c:v>9.920413042690273</c:v>
                </c:pt>
                <c:pt idx="7684">
                  <c:v>9.920265960784917</c:v>
                </c:pt>
                <c:pt idx="7685">
                  <c:v>9.920118791268461</c:v>
                </c:pt>
                <c:pt idx="7686">
                  <c:v>9.919971713725395</c:v>
                </c:pt>
                <c:pt idx="7687">
                  <c:v>9.91982463836276</c:v>
                </c:pt>
                <c:pt idx="7688">
                  <c:v>9.919677475392925</c:v>
                </c:pt>
                <c:pt idx="7689">
                  <c:v>9.919530404392387</c:v>
                </c:pt>
                <c:pt idx="7690">
                  <c:v>9.91938324578724</c:v>
                </c:pt>
                <c:pt idx="7691">
                  <c:v>9.91923617914867</c:v>
                </c:pt>
                <c:pt idx="7692">
                  <c:v>9.919089114690366</c:v>
                </c:pt>
                <c:pt idx="7693">
                  <c:v>9.918941962631346</c:v>
                </c:pt>
                <c:pt idx="7694">
                  <c:v>9.918794902534813</c:v>
                </c:pt>
                <c:pt idx="7695">
                  <c:v>9.918647754840165</c:v>
                </c:pt>
                <c:pt idx="7696">
                  <c:v>9.91850069910527</c:v>
                </c:pt>
                <c:pt idx="7697">
                  <c:v>9.91835364555047</c:v>
                </c:pt>
                <c:pt idx="7698">
                  <c:v>9.918206504401467</c:v>
                </c:pt>
                <c:pt idx="7699">
                  <c:v>9.918059455208117</c:v>
                </c:pt>
                <c:pt idx="7700">
                  <c:v>9.91791231842315</c:v>
                </c:pt>
                <c:pt idx="7701">
                  <c:v>9.917765273591113</c:v>
                </c:pt>
                <c:pt idx="7702">
                  <c:v>9.91761823093902</c:v>
                </c:pt>
                <c:pt idx="7703">
                  <c:v>9.917471100699201</c:v>
                </c:pt>
                <c:pt idx="7704">
                  <c:v>9.917324062408223</c:v>
                </c:pt>
                <c:pt idx="7705">
                  <c:v>9.917176936532121</c:v>
                </c:pt>
                <c:pt idx="7706">
                  <c:v>9.917029902602128</c:v>
                </c:pt>
                <c:pt idx="7707">
                  <c:v>9.91688287085192</c:v>
                </c:pt>
                <c:pt idx="7708">
                  <c:v>9.916735751520473</c:v>
                </c:pt>
                <c:pt idx="7709">
                  <c:v>9.916588724131053</c:v>
                </c:pt>
                <c:pt idx="7710">
                  <c:v>9.916441609163</c:v>
                </c:pt>
                <c:pt idx="7711">
                  <c:v>9.916294586134236</c:v>
                </c:pt>
                <c:pt idx="7712">
                  <c:v>9.91614756528509</c:v>
                </c:pt>
                <c:pt idx="7713">
                  <c:v>9.91600045686121</c:v>
                </c:pt>
                <c:pt idx="7714">
                  <c:v>9.915853440372523</c:v>
                </c:pt>
                <c:pt idx="7715">
                  <c:v>9.91570633631171</c:v>
                </c:pt>
                <c:pt idx="7716">
                  <c:v>9.91555932418336</c:v>
                </c:pt>
                <c:pt idx="7717">
                  <c:v>9.91541231423447</c:v>
                </c:pt>
                <c:pt idx="7718">
                  <c:v>9.915265216717326</c:v>
                </c:pt>
                <c:pt idx="7719">
                  <c:v>9.915118211128572</c:v>
                </c:pt>
                <c:pt idx="7720">
                  <c:v>9.914971117974165</c:v>
                </c:pt>
                <c:pt idx="7721">
                  <c:v>9.914824116745421</c:v>
                </c:pt>
                <c:pt idx="7722">
                  <c:v>9.914677117695966</c:v>
                </c:pt>
                <c:pt idx="7723">
                  <c:v>9.914530031084757</c:v>
                </c:pt>
                <c:pt idx="7724">
                  <c:v>9.91438303639511</c:v>
                </c:pt>
                <c:pt idx="7725">
                  <c:v>9.914235954146306</c:v>
                </c:pt>
                <c:pt idx="7726">
                  <c:v>9.914088963816345</c:v>
                </c:pt>
                <c:pt idx="7727">
                  <c:v>9.91394197566551</c:v>
                </c:pt>
                <c:pt idx="7728">
                  <c:v>9.91379489995941</c:v>
                </c:pt>
                <c:pt idx="7729">
                  <c:v>9.91364791616806</c:v>
                </c:pt>
                <c:pt idx="7730">
                  <c:v>9.91350084482405</c:v>
                </c:pt>
                <c:pt idx="7731">
                  <c:v>9.913353865392052</c:v>
                </c:pt>
                <c:pt idx="7732">
                  <c:v>9.913206888139027</c:v>
                </c:pt>
                <c:pt idx="7733">
                  <c:v>9.913059823337224</c:v>
                </c:pt>
                <c:pt idx="7734">
                  <c:v>9.912912850443356</c:v>
                </c:pt>
                <c:pt idx="7735">
                  <c:v>9.91276579000331</c:v>
                </c:pt>
                <c:pt idx="7736">
                  <c:v>9.912618821468473</c:v>
                </c:pt>
                <c:pt idx="7737">
                  <c:v>9.912471855112437</c:v>
                </c:pt>
                <c:pt idx="7738">
                  <c:v>9.912324801214117</c:v>
                </c:pt>
                <c:pt idx="7739">
                  <c:v>9.91217783921692</c:v>
                </c:pt>
                <c:pt idx="7740">
                  <c:v>9.912030789680024</c:v>
                </c:pt>
                <c:pt idx="7741">
                  <c:v>9.911883832041527</c:v>
                </c:pt>
                <c:pt idx="7742">
                  <c:v>9.91173687658167</c:v>
                </c:pt>
                <c:pt idx="7743">
                  <c:v>9.91158983358601</c:v>
                </c:pt>
                <c:pt idx="7744">
                  <c:v>9.91144288248466</c:v>
                </c:pt>
                <c:pt idx="7745">
                  <c:v>9.911295843850111</c:v>
                </c:pt>
                <c:pt idx="7746">
                  <c:v>9.911148897107137</c:v>
                </c:pt>
                <c:pt idx="7747">
                  <c:v>9.91100195254264</c:v>
                </c:pt>
                <c:pt idx="7748">
                  <c:v>9.910854920448835</c:v>
                </c:pt>
                <c:pt idx="7749">
                  <c:v>9.910707980242518</c:v>
                </c:pt>
                <c:pt idx="7750">
                  <c:v>9.910560952509497</c:v>
                </c:pt>
                <c:pt idx="7751">
                  <c:v>9.91041401666123</c:v>
                </c:pt>
                <c:pt idx="7752">
                  <c:v>9.910267082991281</c:v>
                </c:pt>
                <c:pt idx="7753">
                  <c:v>9.910120061798507</c:v>
                </c:pt>
                <c:pt idx="7754">
                  <c:v>9.909973132486417</c:v>
                </c:pt>
                <c:pt idx="7755">
                  <c:v>9.9098261156541</c:v>
                </c:pt>
                <c:pt idx="7756">
                  <c:v>9.909679190699732</c:v>
                </c:pt>
                <c:pt idx="7757">
                  <c:v>9.90953226792351</c:v>
                </c:pt>
                <c:pt idx="7758">
                  <c:v>9.909385257630967</c:v>
                </c:pt>
                <c:pt idx="7759">
                  <c:v>9.909238339212276</c:v>
                </c:pt>
                <c:pt idx="7760">
                  <c:v>9.909091333279851</c:v>
                </c:pt>
                <c:pt idx="7761">
                  <c:v>9.908944419218563</c:v>
                </c:pt>
                <c:pt idx="7762">
                  <c:v>9.908797507335266</c:v>
                </c:pt>
                <c:pt idx="7763">
                  <c:v>9.90865050794212</c:v>
                </c:pt>
                <c:pt idx="7764">
                  <c:v>9.908503600416018</c:v>
                </c:pt>
                <c:pt idx="7765">
                  <c:v>9.908356605382675</c:v>
                </c:pt>
                <c:pt idx="7766">
                  <c:v>9.90820970221365</c:v>
                </c:pt>
                <c:pt idx="7767">
                  <c:v>9.908062801222457</c:v>
                </c:pt>
                <c:pt idx="7768">
                  <c:v>9.9079158127279</c:v>
                </c:pt>
                <c:pt idx="7769">
                  <c:v>9.907768916093577</c:v>
                </c:pt>
                <c:pt idx="7770">
                  <c:v>9.907621931958498</c:v>
                </c:pt>
                <c:pt idx="7771">
                  <c:v>9.907475039680926</c:v>
                </c:pt>
                <c:pt idx="7772">
                  <c:v>9.907328149581014</c:v>
                </c:pt>
                <c:pt idx="7773">
                  <c:v>9.907181171984234</c:v>
                </c:pt>
                <c:pt idx="7774">
                  <c:v>9.907034286240877</c:v>
                </c:pt>
                <c:pt idx="7775">
                  <c:v>9.90688731300324</c:v>
                </c:pt>
                <c:pt idx="7776">
                  <c:v>9.90674043161631</c:v>
                </c:pt>
                <c:pt idx="7777">
                  <c:v>9.906593552406874</c:v>
                </c:pt>
                <c:pt idx="7778">
                  <c:v>9.90644658570705</c:v>
                </c:pt>
                <c:pt idx="7779">
                  <c:v>9.906299710853838</c:v>
                </c:pt>
                <c:pt idx="7780">
                  <c:v>9.906152748512833</c:v>
                </c:pt>
                <c:pt idx="7781">
                  <c:v>9.906005878015724</c:v>
                </c:pt>
                <c:pt idx="7782">
                  <c:v>9.90585900969595</c:v>
                </c:pt>
                <c:pt idx="7783">
                  <c:v>9.90571205389227</c:v>
                </c:pt>
                <c:pt idx="7784">
                  <c:v>9.90556518992839</c:v>
                </c:pt>
                <c:pt idx="7785">
                  <c:v>9.90541823848321</c:v>
                </c:pt>
                <c:pt idx="7786">
                  <c:v>9.9052713788751</c:v>
                </c:pt>
                <c:pt idx="7787">
                  <c:v>9.905124521444166</c:v>
                </c:pt>
                <c:pt idx="7788">
                  <c:v>9.904977576535815</c:v>
                </c:pt>
                <c:pt idx="7789">
                  <c:v>9.904830723460455</c:v>
                </c:pt>
                <c:pt idx="7790">
                  <c:v>9.904683782910272</c:v>
                </c:pt>
                <c:pt idx="7791">
                  <c:v>9.90453693419036</c:v>
                </c:pt>
                <c:pt idx="7792">
                  <c:v>9.904390087647458</c:v>
                </c:pt>
                <c:pt idx="7793">
                  <c:v>9.904243153633621</c:v>
                </c:pt>
                <c:pt idx="7794">
                  <c:v>9.90409631144597</c:v>
                </c:pt>
                <c:pt idx="7795">
                  <c:v>9.903949381789972</c:v>
                </c:pt>
                <c:pt idx="7796">
                  <c:v>9.903802543957437</c:v>
                </c:pt>
                <c:pt idx="7797">
                  <c:v>9.90365570830175</c:v>
                </c:pt>
                <c:pt idx="7798">
                  <c:v>9.90350878518161</c:v>
                </c:pt>
                <c:pt idx="7799">
                  <c:v>9.903361953880845</c:v>
                </c:pt>
                <c:pt idx="7800">
                  <c:v>9.903215035118224</c:v>
                </c:pt>
                <c:pt idx="7801">
                  <c:v>9.903068208172252</c:v>
                </c:pt>
                <c:pt idx="7802">
                  <c:v>9.902921383402963</c:v>
                </c:pt>
                <c:pt idx="7803">
                  <c:v>9.90277447117571</c:v>
                </c:pt>
                <c:pt idx="7804">
                  <c:v>9.90262765076102</c:v>
                </c:pt>
                <c:pt idx="7805">
                  <c:v>9.902480742890956</c:v>
                </c:pt>
                <c:pt idx="7806">
                  <c:v>9.902333926830733</c:v>
                </c:pt>
                <c:pt idx="7807">
                  <c:v>9.90218711294703</c:v>
                </c:pt>
                <c:pt idx="7808">
                  <c:v>9.90204021161185</c:v>
                </c:pt>
                <c:pt idx="7809">
                  <c:v>9.901893402082417</c:v>
                </c:pt>
                <c:pt idx="7810">
                  <c:v>9.9017465051041</c:v>
                </c:pt>
                <c:pt idx="7811">
                  <c:v>9.90159969992881</c:v>
                </c:pt>
                <c:pt idx="7812">
                  <c:v>9.90145289692988</c:v>
                </c:pt>
                <c:pt idx="7813">
                  <c:v>9.90130600648595</c:v>
                </c:pt>
                <c:pt idx="7814">
                  <c:v>9.90115920784097</c:v>
                </c:pt>
                <c:pt idx="7815">
                  <c:v>9.901012321753569</c:v>
                </c:pt>
                <c:pt idx="7816">
                  <c:v>9.900865527462405</c:v>
                </c:pt>
                <c:pt idx="7817">
                  <c:v>9.900718735347433</c:v>
                </c:pt>
                <c:pt idx="7818">
                  <c:v>9.90057185579394</c:v>
                </c:pt>
                <c:pt idx="7819">
                  <c:v>9.90042506803259</c:v>
                </c:pt>
                <c:pt idx="7820">
                  <c:v>9.900278192835309</c:v>
                </c:pt>
                <c:pt idx="7821">
                  <c:v>9.90013140942745</c:v>
                </c:pt>
                <c:pt idx="7822">
                  <c:v>9.89998462819562</c:v>
                </c:pt>
                <c:pt idx="7823">
                  <c:v>9.899837759531754</c:v>
                </c:pt>
                <c:pt idx="7824">
                  <c:v>9.89969098265322</c:v>
                </c:pt>
                <c:pt idx="7825">
                  <c:v>9.89954411834524</c:v>
                </c:pt>
                <c:pt idx="7826">
                  <c:v>9.899397345819873</c:v>
                </c:pt>
                <c:pt idx="7827">
                  <c:v>9.899250575470372</c:v>
                </c:pt>
                <c:pt idx="7828">
                  <c:v>9.899103717695314</c:v>
                </c:pt>
                <c:pt idx="7829">
                  <c:v>9.898956951698785</c:v>
                </c:pt>
                <c:pt idx="7830">
                  <c:v>9.89881009827929</c:v>
                </c:pt>
                <c:pt idx="7831">
                  <c:v>9.898663336635598</c:v>
                </c:pt>
                <c:pt idx="7832">
                  <c:v>9.89851657716761</c:v>
                </c:pt>
                <c:pt idx="7833">
                  <c:v>9.898369730280548</c:v>
                </c:pt>
                <c:pt idx="7834">
                  <c:v>9.89822297516521</c:v>
                </c:pt>
                <c:pt idx="7835">
                  <c:v>9.898076132633385</c:v>
                </c:pt>
                <c:pt idx="7836">
                  <c:v>9.897929381870552</c:v>
                </c:pt>
                <c:pt idx="7837">
                  <c:v>9.897782633283277</c:v>
                </c:pt>
                <c:pt idx="7838">
                  <c:v>9.89763579728339</c:v>
                </c:pt>
                <c:pt idx="7839">
                  <c:v>9.89748905304843</c:v>
                </c:pt>
                <c:pt idx="7840">
                  <c:v>9.897342221403455</c:v>
                </c:pt>
                <c:pt idx="7841">
                  <c:v>9.897195481520674</c:v>
                </c:pt>
                <c:pt idx="7842">
                  <c:v>9.897048743813281</c:v>
                </c:pt>
                <c:pt idx="7843">
                  <c:v>9.896901918699764</c:v>
                </c:pt>
                <c:pt idx="7844">
                  <c:v>9.89675518534436</c:v>
                </c:pt>
                <c:pt idx="7845">
                  <c:v>9.896608364585428</c:v>
                </c:pt>
                <c:pt idx="7846">
                  <c:v>9.896461635581886</c:v>
                </c:pt>
                <c:pt idx="7847">
                  <c:v>9.896314908753563</c:v>
                </c:pt>
                <c:pt idx="7848">
                  <c:v>9.8961680945256</c:v>
                </c:pt>
                <c:pt idx="7849">
                  <c:v>9.89602137204894</c:v>
                </c:pt>
                <c:pt idx="7850">
                  <c:v>9.895874562175238</c:v>
                </c:pt>
                <c:pt idx="7851">
                  <c:v>9.895727844050115</c:v>
                </c:pt>
                <c:pt idx="7852">
                  <c:v>9.89558112810005</c:v>
                </c:pt>
                <c:pt idx="7853">
                  <c:v>9.895434324756827</c:v>
                </c:pt>
                <c:pt idx="7854">
                  <c:v>9.8952876131581</c:v>
                </c:pt>
                <c:pt idx="7855">
                  <c:v>9.895140814168808</c:v>
                </c:pt>
                <c:pt idx="7856">
                  <c:v>9.89499410692129</c:v>
                </c:pt>
                <c:pt idx="7857">
                  <c:v>9.894847401848671</c:v>
                </c:pt>
                <c:pt idx="7858">
                  <c:v>9.89470060938937</c:v>
                </c:pt>
                <c:pt idx="7859">
                  <c:v>9.89455390866776</c:v>
                </c:pt>
                <c:pt idx="7860">
                  <c:v>9.894407120562064</c:v>
                </c:pt>
                <c:pt idx="7861">
                  <c:v>9.894260424191341</c:v>
                </c:pt>
                <c:pt idx="7862">
                  <c:v>9.894113729995352</c:v>
                </c:pt>
                <c:pt idx="7863">
                  <c:v>9.893966948419158</c:v>
                </c:pt>
                <c:pt idx="7864">
                  <c:v>9.893820258573858</c:v>
                </c:pt>
                <c:pt idx="7865">
                  <c:v>9.893673481350945</c:v>
                </c:pt>
                <c:pt idx="7866">
                  <c:v>9.893526795856208</c:v>
                </c:pt>
                <c:pt idx="7867">
                  <c:v>9.893380112536032</c:v>
                </c:pt>
                <c:pt idx="7868">
                  <c:v>9.89323334184213</c:v>
                </c:pt>
                <c:pt idx="7869">
                  <c:v>9.893086662872322</c:v>
                </c:pt>
                <c:pt idx="7870">
                  <c:v>9.892939896531378</c:v>
                </c:pt>
                <c:pt idx="7871">
                  <c:v>9.892793221911801</c:v>
                </c:pt>
                <c:pt idx="7872">
                  <c:v>9.89264654946663</c:v>
                </c:pt>
                <c:pt idx="7873">
                  <c:v>9.89249978965421</c:v>
                </c:pt>
                <c:pt idx="7874">
                  <c:v>9.892353121559076</c:v>
                </c:pt>
                <c:pt idx="7875">
                  <c:v>9.89220636609929</c:v>
                </c:pt>
                <c:pt idx="7876">
                  <c:v>9.892059702354064</c:v>
                </c:pt>
                <c:pt idx="7877">
                  <c:v>9.891913040783081</c:v>
                </c:pt>
                <c:pt idx="7878">
                  <c:v>9.891766291851327</c:v>
                </c:pt>
                <c:pt idx="7879">
                  <c:v>9.89161963463006</c:v>
                </c:pt>
                <c:pt idx="7880">
                  <c:v>9.891472890050605</c:v>
                </c:pt>
                <c:pt idx="7881">
                  <c:v>9.891326237178922</c:v>
                </c:pt>
                <c:pt idx="7882">
                  <c:v>9.89117958648132</c:v>
                </c:pt>
                <c:pt idx="7883">
                  <c:v>9.89103284842941</c:v>
                </c:pt>
                <c:pt idx="7884">
                  <c:v>9.8908862020812</c:v>
                </c:pt>
                <c:pt idx="7885">
                  <c:v>9.89073946838127</c:v>
                </c:pt>
                <c:pt idx="7886">
                  <c:v>9.89059282638231</c:v>
                </c:pt>
                <c:pt idx="7887">
                  <c:v>9.89044618655727</c:v>
                </c:pt>
                <c:pt idx="7888">
                  <c:v>9.8902994593844</c:v>
                </c:pt>
              </c:numCache>
            </c:numRef>
          </c:yVal>
          <c:smooth val="0"/>
          <c:extLst xmlns:c16r2="http://schemas.microsoft.com/office/drawing/2015/06/chart">
            <c:ext xmlns:c16="http://schemas.microsoft.com/office/drawing/2014/chart" uri="{C3380CC4-5D6E-409C-BE32-E72D297353CC}">
              <c16:uniqueId val="{00000008-6238-4B5A-BBF4-2F0B877A51DF}"/>
            </c:ext>
          </c:extLst>
        </c:ser>
        <c:ser>
          <c:idx val="9"/>
          <c:order val="9"/>
          <c:tx>
            <c:strRef>
              <c:f>Sheet1!$T$1</c:f>
              <c:strCache>
                <c:ptCount val="1"/>
                <c:pt idx="0">
                  <c:v>data</c:v>
                </c:pt>
              </c:strCache>
            </c:strRef>
          </c:tx>
          <c:spPr>
            <a:ln w="19050">
              <a:solidFill>
                <a:srgbClr val="000000">
                  <a:alpha val="60000"/>
                </a:srgbClr>
              </a:solidFill>
            </a:ln>
          </c:spPr>
          <c:marker>
            <c:symbol val="none"/>
          </c:marker>
          <c:xVal>
            <c:numRef>
              <c:f>Sheet1!$S$2:$S$7890</c:f>
              <c:numCache>
                <c:formatCode>General</c:formatCode>
                <c:ptCount val="7889"/>
                <c:pt idx="0">
                  <c:v>-39.5</c:v>
                </c:pt>
                <c:pt idx="1">
                  <c:v>-39.40000152587891</c:v>
                </c:pt>
                <c:pt idx="2">
                  <c:v>-39.30000305175779</c:v>
                </c:pt>
                <c:pt idx="3">
                  <c:v>-39.20000076293945</c:v>
                </c:pt>
                <c:pt idx="4">
                  <c:v>-39.10000228881836</c:v>
                </c:pt>
                <c:pt idx="5">
                  <c:v>-39.0</c:v>
                </c:pt>
                <c:pt idx="6">
                  <c:v>-38.90000152587891</c:v>
                </c:pt>
                <c:pt idx="7">
                  <c:v>-38.80000305175779</c:v>
                </c:pt>
                <c:pt idx="8">
                  <c:v>-38.70000076293945</c:v>
                </c:pt>
                <c:pt idx="9">
                  <c:v>-38.60000228881836</c:v>
                </c:pt>
                <c:pt idx="10">
                  <c:v>-38.5</c:v>
                </c:pt>
                <c:pt idx="11">
                  <c:v>-38.40000152587891</c:v>
                </c:pt>
                <c:pt idx="12">
                  <c:v>-38.30000305175779</c:v>
                </c:pt>
                <c:pt idx="13">
                  <c:v>-38.20000076293945</c:v>
                </c:pt>
                <c:pt idx="14">
                  <c:v>-38.10000228881836</c:v>
                </c:pt>
                <c:pt idx="15">
                  <c:v>-38.0</c:v>
                </c:pt>
                <c:pt idx="16">
                  <c:v>-37.90000152587891</c:v>
                </c:pt>
                <c:pt idx="17">
                  <c:v>-37.80000305175779</c:v>
                </c:pt>
                <c:pt idx="18">
                  <c:v>-37.70000076293945</c:v>
                </c:pt>
                <c:pt idx="19">
                  <c:v>-37.60000228881836</c:v>
                </c:pt>
                <c:pt idx="20">
                  <c:v>-37.5</c:v>
                </c:pt>
                <c:pt idx="21">
                  <c:v>-37.40000152587891</c:v>
                </c:pt>
                <c:pt idx="22">
                  <c:v>-37.30000305175779</c:v>
                </c:pt>
                <c:pt idx="23">
                  <c:v>-37.20000076293945</c:v>
                </c:pt>
                <c:pt idx="24">
                  <c:v>-37.10000228881836</c:v>
                </c:pt>
                <c:pt idx="25">
                  <c:v>-37.0</c:v>
                </c:pt>
                <c:pt idx="26">
                  <c:v>-36.90000152587891</c:v>
                </c:pt>
                <c:pt idx="27">
                  <c:v>-36.80000305175779</c:v>
                </c:pt>
                <c:pt idx="28">
                  <c:v>-36.70000076293945</c:v>
                </c:pt>
                <c:pt idx="29">
                  <c:v>-36.60000228881836</c:v>
                </c:pt>
                <c:pt idx="30">
                  <c:v>-36.5</c:v>
                </c:pt>
                <c:pt idx="31">
                  <c:v>-36.40000152587891</c:v>
                </c:pt>
                <c:pt idx="32">
                  <c:v>-36.30000305175779</c:v>
                </c:pt>
                <c:pt idx="33">
                  <c:v>-36.20000076293945</c:v>
                </c:pt>
                <c:pt idx="34">
                  <c:v>-36.10000228881836</c:v>
                </c:pt>
                <c:pt idx="35">
                  <c:v>-36.0</c:v>
                </c:pt>
                <c:pt idx="36">
                  <c:v>-35.90000152587891</c:v>
                </c:pt>
                <c:pt idx="37">
                  <c:v>-35.80000305175779</c:v>
                </c:pt>
                <c:pt idx="38">
                  <c:v>-35.70000076293945</c:v>
                </c:pt>
                <c:pt idx="39">
                  <c:v>-35.60000228881836</c:v>
                </c:pt>
                <c:pt idx="40">
                  <c:v>-35.5</c:v>
                </c:pt>
                <c:pt idx="41">
                  <c:v>-35.40000152587891</c:v>
                </c:pt>
                <c:pt idx="42">
                  <c:v>-35.30000305175779</c:v>
                </c:pt>
                <c:pt idx="43">
                  <c:v>-35.20000076293945</c:v>
                </c:pt>
                <c:pt idx="44">
                  <c:v>-35.10000228881836</c:v>
                </c:pt>
                <c:pt idx="45">
                  <c:v>-35.0</c:v>
                </c:pt>
                <c:pt idx="46">
                  <c:v>-34.90000152587891</c:v>
                </c:pt>
                <c:pt idx="47">
                  <c:v>-34.80000305175779</c:v>
                </c:pt>
                <c:pt idx="48">
                  <c:v>-34.70000076293945</c:v>
                </c:pt>
                <c:pt idx="49">
                  <c:v>-34.60000228881836</c:v>
                </c:pt>
                <c:pt idx="50">
                  <c:v>-34.5</c:v>
                </c:pt>
                <c:pt idx="51">
                  <c:v>-34.40000152587891</c:v>
                </c:pt>
                <c:pt idx="52">
                  <c:v>-34.30000305175779</c:v>
                </c:pt>
                <c:pt idx="53">
                  <c:v>-34.20000076293945</c:v>
                </c:pt>
                <c:pt idx="54">
                  <c:v>-34.10000228881836</c:v>
                </c:pt>
                <c:pt idx="55">
                  <c:v>-34.0</c:v>
                </c:pt>
                <c:pt idx="56">
                  <c:v>-33.90000152587891</c:v>
                </c:pt>
                <c:pt idx="57">
                  <c:v>-33.80000305175779</c:v>
                </c:pt>
                <c:pt idx="58">
                  <c:v>-33.70000076293945</c:v>
                </c:pt>
                <c:pt idx="59">
                  <c:v>-33.60000228881836</c:v>
                </c:pt>
                <c:pt idx="60">
                  <c:v>-33.5</c:v>
                </c:pt>
                <c:pt idx="61">
                  <c:v>-33.40000152587891</c:v>
                </c:pt>
                <c:pt idx="62">
                  <c:v>-33.30000305175779</c:v>
                </c:pt>
                <c:pt idx="63">
                  <c:v>-33.20000076293945</c:v>
                </c:pt>
                <c:pt idx="64">
                  <c:v>-33.10000228881836</c:v>
                </c:pt>
                <c:pt idx="65">
                  <c:v>-33.0</c:v>
                </c:pt>
                <c:pt idx="66">
                  <c:v>-32.90000152587891</c:v>
                </c:pt>
                <c:pt idx="67">
                  <c:v>-32.80000305175779</c:v>
                </c:pt>
                <c:pt idx="68">
                  <c:v>-32.70000076293945</c:v>
                </c:pt>
                <c:pt idx="69">
                  <c:v>-32.60000228881836</c:v>
                </c:pt>
                <c:pt idx="70">
                  <c:v>-32.5</c:v>
                </c:pt>
                <c:pt idx="71">
                  <c:v>-32.40000152587891</c:v>
                </c:pt>
                <c:pt idx="72">
                  <c:v>-32.30000305175779</c:v>
                </c:pt>
                <c:pt idx="73">
                  <c:v>-32.20000076293945</c:v>
                </c:pt>
                <c:pt idx="74">
                  <c:v>-32.10000228881836</c:v>
                </c:pt>
                <c:pt idx="75">
                  <c:v>-32.0</c:v>
                </c:pt>
                <c:pt idx="76">
                  <c:v>-31.90000152587891</c:v>
                </c:pt>
                <c:pt idx="77">
                  <c:v>-31.80000114440918</c:v>
                </c:pt>
                <c:pt idx="78">
                  <c:v>-31.70000076293945</c:v>
                </c:pt>
                <c:pt idx="79">
                  <c:v>-31.60000228881836</c:v>
                </c:pt>
                <c:pt idx="80">
                  <c:v>-31.50000190734863</c:v>
                </c:pt>
                <c:pt idx="81">
                  <c:v>-31.40000152587891</c:v>
                </c:pt>
                <c:pt idx="82">
                  <c:v>-31.30000114440918</c:v>
                </c:pt>
                <c:pt idx="83">
                  <c:v>-31.20000076293945</c:v>
                </c:pt>
                <c:pt idx="84">
                  <c:v>-31.10000228881836</c:v>
                </c:pt>
                <c:pt idx="85">
                  <c:v>-31.00000190734863</c:v>
                </c:pt>
                <c:pt idx="86">
                  <c:v>-30.90000152587891</c:v>
                </c:pt>
                <c:pt idx="87">
                  <c:v>-30.80000114440918</c:v>
                </c:pt>
                <c:pt idx="88">
                  <c:v>-30.70000076293945</c:v>
                </c:pt>
                <c:pt idx="89">
                  <c:v>-30.60000228881836</c:v>
                </c:pt>
                <c:pt idx="90">
                  <c:v>-30.50000190734863</c:v>
                </c:pt>
                <c:pt idx="91">
                  <c:v>-30.40000152587891</c:v>
                </c:pt>
                <c:pt idx="92">
                  <c:v>-30.30000114440918</c:v>
                </c:pt>
                <c:pt idx="93">
                  <c:v>-30.20000076293945</c:v>
                </c:pt>
                <c:pt idx="94">
                  <c:v>-30.10000228881836</c:v>
                </c:pt>
                <c:pt idx="95">
                  <c:v>-30.00000190734863</c:v>
                </c:pt>
                <c:pt idx="96">
                  <c:v>-29.90000152587891</c:v>
                </c:pt>
                <c:pt idx="97">
                  <c:v>-29.80000114440918</c:v>
                </c:pt>
                <c:pt idx="98">
                  <c:v>-29.70000076293945</c:v>
                </c:pt>
                <c:pt idx="99">
                  <c:v>-29.60000228881836</c:v>
                </c:pt>
                <c:pt idx="100">
                  <c:v>-29.50000190734863</c:v>
                </c:pt>
                <c:pt idx="101">
                  <c:v>-29.40000152587891</c:v>
                </c:pt>
                <c:pt idx="102">
                  <c:v>-29.30000114440918</c:v>
                </c:pt>
                <c:pt idx="103">
                  <c:v>-29.20000076293945</c:v>
                </c:pt>
                <c:pt idx="104">
                  <c:v>-29.10000228881836</c:v>
                </c:pt>
                <c:pt idx="105">
                  <c:v>-29.00000190734863</c:v>
                </c:pt>
                <c:pt idx="106">
                  <c:v>-28.90000152587891</c:v>
                </c:pt>
                <c:pt idx="107">
                  <c:v>-28.80000114440918</c:v>
                </c:pt>
                <c:pt idx="108">
                  <c:v>-28.70000076293945</c:v>
                </c:pt>
                <c:pt idx="109">
                  <c:v>-28.60000228881836</c:v>
                </c:pt>
                <c:pt idx="110">
                  <c:v>-28.50000190734863</c:v>
                </c:pt>
                <c:pt idx="111">
                  <c:v>-28.40000152587891</c:v>
                </c:pt>
                <c:pt idx="112">
                  <c:v>-28.30000114440918</c:v>
                </c:pt>
                <c:pt idx="113">
                  <c:v>-28.20000076293945</c:v>
                </c:pt>
                <c:pt idx="114">
                  <c:v>-28.10000228881836</c:v>
                </c:pt>
                <c:pt idx="115">
                  <c:v>-28.00000190734863</c:v>
                </c:pt>
                <c:pt idx="116">
                  <c:v>-27.90000152587891</c:v>
                </c:pt>
                <c:pt idx="117">
                  <c:v>-27.80000114440918</c:v>
                </c:pt>
                <c:pt idx="118">
                  <c:v>-27.70000076293945</c:v>
                </c:pt>
                <c:pt idx="119">
                  <c:v>-27.60000228881836</c:v>
                </c:pt>
                <c:pt idx="120">
                  <c:v>-27.50000190734863</c:v>
                </c:pt>
                <c:pt idx="121">
                  <c:v>-27.40000152587891</c:v>
                </c:pt>
                <c:pt idx="122">
                  <c:v>-27.30000114440918</c:v>
                </c:pt>
                <c:pt idx="123">
                  <c:v>-27.20000076293945</c:v>
                </c:pt>
                <c:pt idx="124">
                  <c:v>-27.10000228881836</c:v>
                </c:pt>
                <c:pt idx="125">
                  <c:v>-27.00000190734863</c:v>
                </c:pt>
                <c:pt idx="126">
                  <c:v>-26.90000152587891</c:v>
                </c:pt>
                <c:pt idx="127">
                  <c:v>-26.80000114440918</c:v>
                </c:pt>
                <c:pt idx="128">
                  <c:v>-26.70000076293945</c:v>
                </c:pt>
                <c:pt idx="129">
                  <c:v>-26.60000228881836</c:v>
                </c:pt>
                <c:pt idx="130">
                  <c:v>-26.50000190734863</c:v>
                </c:pt>
                <c:pt idx="131">
                  <c:v>-26.40000152587891</c:v>
                </c:pt>
                <c:pt idx="132">
                  <c:v>-26.30000114440918</c:v>
                </c:pt>
                <c:pt idx="133">
                  <c:v>-26.20000076293945</c:v>
                </c:pt>
                <c:pt idx="134">
                  <c:v>-26.10000228881836</c:v>
                </c:pt>
                <c:pt idx="135">
                  <c:v>-26.00000190734863</c:v>
                </c:pt>
                <c:pt idx="136">
                  <c:v>-25.90000152587891</c:v>
                </c:pt>
                <c:pt idx="137">
                  <c:v>-25.80000114440918</c:v>
                </c:pt>
                <c:pt idx="138">
                  <c:v>-25.70000076293945</c:v>
                </c:pt>
                <c:pt idx="139">
                  <c:v>-25.60000228881836</c:v>
                </c:pt>
                <c:pt idx="140">
                  <c:v>-25.50000190734863</c:v>
                </c:pt>
                <c:pt idx="141">
                  <c:v>-25.40000152587891</c:v>
                </c:pt>
                <c:pt idx="142">
                  <c:v>-25.30000114440918</c:v>
                </c:pt>
                <c:pt idx="143">
                  <c:v>-25.20000076293945</c:v>
                </c:pt>
                <c:pt idx="144">
                  <c:v>-25.10000228881836</c:v>
                </c:pt>
                <c:pt idx="145">
                  <c:v>-25.00000190734863</c:v>
                </c:pt>
                <c:pt idx="146">
                  <c:v>-24.90000152587891</c:v>
                </c:pt>
                <c:pt idx="147">
                  <c:v>-24.80000114440918</c:v>
                </c:pt>
                <c:pt idx="148">
                  <c:v>-24.70000076293945</c:v>
                </c:pt>
                <c:pt idx="149">
                  <c:v>-24.60000228881836</c:v>
                </c:pt>
                <c:pt idx="150">
                  <c:v>-24.50000190734863</c:v>
                </c:pt>
                <c:pt idx="151">
                  <c:v>-24.40000152587891</c:v>
                </c:pt>
                <c:pt idx="152">
                  <c:v>-24.30000114440918</c:v>
                </c:pt>
                <c:pt idx="153">
                  <c:v>-24.20000076293945</c:v>
                </c:pt>
                <c:pt idx="154">
                  <c:v>-24.10000228881836</c:v>
                </c:pt>
                <c:pt idx="155">
                  <c:v>-24.00000190734863</c:v>
                </c:pt>
                <c:pt idx="156">
                  <c:v>-23.90000152587891</c:v>
                </c:pt>
                <c:pt idx="157">
                  <c:v>-23.80000114440918</c:v>
                </c:pt>
                <c:pt idx="158">
                  <c:v>-23.70000076293945</c:v>
                </c:pt>
                <c:pt idx="159">
                  <c:v>-23.60000228881836</c:v>
                </c:pt>
                <c:pt idx="160">
                  <c:v>-23.50000190734863</c:v>
                </c:pt>
                <c:pt idx="161">
                  <c:v>-23.40000152587891</c:v>
                </c:pt>
                <c:pt idx="162">
                  <c:v>-23.30000114440918</c:v>
                </c:pt>
                <c:pt idx="163">
                  <c:v>-23.20000076293945</c:v>
                </c:pt>
                <c:pt idx="164">
                  <c:v>-23.10000228881836</c:v>
                </c:pt>
                <c:pt idx="165">
                  <c:v>-23.00000190734863</c:v>
                </c:pt>
                <c:pt idx="166">
                  <c:v>-22.90000152587891</c:v>
                </c:pt>
                <c:pt idx="167">
                  <c:v>-22.80000114440918</c:v>
                </c:pt>
                <c:pt idx="168">
                  <c:v>-22.70000076293945</c:v>
                </c:pt>
                <c:pt idx="169">
                  <c:v>-22.60000228881836</c:v>
                </c:pt>
                <c:pt idx="170">
                  <c:v>-22.50000190734863</c:v>
                </c:pt>
                <c:pt idx="171">
                  <c:v>-22.40000152587891</c:v>
                </c:pt>
                <c:pt idx="172">
                  <c:v>-22.30000114440918</c:v>
                </c:pt>
                <c:pt idx="173">
                  <c:v>-22.20000076293945</c:v>
                </c:pt>
                <c:pt idx="174">
                  <c:v>-22.10000228881836</c:v>
                </c:pt>
                <c:pt idx="175">
                  <c:v>-22.00000190734863</c:v>
                </c:pt>
                <c:pt idx="176">
                  <c:v>-21.90000152587891</c:v>
                </c:pt>
                <c:pt idx="177">
                  <c:v>-21.80000114440918</c:v>
                </c:pt>
                <c:pt idx="178">
                  <c:v>-21.70000076293945</c:v>
                </c:pt>
                <c:pt idx="179">
                  <c:v>-21.60000228881836</c:v>
                </c:pt>
                <c:pt idx="180">
                  <c:v>-21.50000190734863</c:v>
                </c:pt>
                <c:pt idx="181">
                  <c:v>-21.40000152587891</c:v>
                </c:pt>
                <c:pt idx="182">
                  <c:v>-21.30000114440918</c:v>
                </c:pt>
                <c:pt idx="183">
                  <c:v>-21.20000076293945</c:v>
                </c:pt>
                <c:pt idx="184">
                  <c:v>-21.10000228881836</c:v>
                </c:pt>
                <c:pt idx="185">
                  <c:v>-21.00000190734863</c:v>
                </c:pt>
                <c:pt idx="186">
                  <c:v>-20.90000152587891</c:v>
                </c:pt>
                <c:pt idx="187">
                  <c:v>-20.80000114440918</c:v>
                </c:pt>
                <c:pt idx="188">
                  <c:v>-20.70000076293945</c:v>
                </c:pt>
                <c:pt idx="189">
                  <c:v>-20.60000228881836</c:v>
                </c:pt>
                <c:pt idx="190">
                  <c:v>-20.50000190734863</c:v>
                </c:pt>
                <c:pt idx="191">
                  <c:v>-20.40000152587891</c:v>
                </c:pt>
                <c:pt idx="192">
                  <c:v>-20.30000114440918</c:v>
                </c:pt>
                <c:pt idx="193">
                  <c:v>-20.20000076293945</c:v>
                </c:pt>
                <c:pt idx="194">
                  <c:v>-20.10000228881836</c:v>
                </c:pt>
                <c:pt idx="195">
                  <c:v>-20.00000190734863</c:v>
                </c:pt>
                <c:pt idx="196">
                  <c:v>-19.90000152587891</c:v>
                </c:pt>
                <c:pt idx="197">
                  <c:v>-19.80000114440918</c:v>
                </c:pt>
                <c:pt idx="198">
                  <c:v>-19.70000076293945</c:v>
                </c:pt>
                <c:pt idx="199">
                  <c:v>-19.60000228881836</c:v>
                </c:pt>
                <c:pt idx="200">
                  <c:v>-19.50000190734863</c:v>
                </c:pt>
                <c:pt idx="201">
                  <c:v>-19.40000152587891</c:v>
                </c:pt>
                <c:pt idx="202">
                  <c:v>-19.30000114440918</c:v>
                </c:pt>
                <c:pt idx="203">
                  <c:v>-19.20000076293945</c:v>
                </c:pt>
                <c:pt idx="204">
                  <c:v>-19.10000228881836</c:v>
                </c:pt>
                <c:pt idx="205">
                  <c:v>-19.00000190734863</c:v>
                </c:pt>
                <c:pt idx="206">
                  <c:v>-18.90000152587891</c:v>
                </c:pt>
                <c:pt idx="207">
                  <c:v>-18.80000114440918</c:v>
                </c:pt>
                <c:pt idx="208">
                  <c:v>-18.70000076293945</c:v>
                </c:pt>
                <c:pt idx="209">
                  <c:v>-18.60000228881836</c:v>
                </c:pt>
                <c:pt idx="210">
                  <c:v>-18.50000190734863</c:v>
                </c:pt>
                <c:pt idx="211">
                  <c:v>-18.40000152587891</c:v>
                </c:pt>
                <c:pt idx="212">
                  <c:v>-18.30000114440918</c:v>
                </c:pt>
                <c:pt idx="213">
                  <c:v>-18.20000076293945</c:v>
                </c:pt>
                <c:pt idx="214">
                  <c:v>-18.10000228881836</c:v>
                </c:pt>
                <c:pt idx="215">
                  <c:v>-18.00000190734863</c:v>
                </c:pt>
                <c:pt idx="216">
                  <c:v>-17.90000152587891</c:v>
                </c:pt>
                <c:pt idx="217">
                  <c:v>-17.80000114440918</c:v>
                </c:pt>
                <c:pt idx="218">
                  <c:v>-17.70000076293945</c:v>
                </c:pt>
                <c:pt idx="219">
                  <c:v>-17.60000228881836</c:v>
                </c:pt>
                <c:pt idx="220">
                  <c:v>-17.50000190734863</c:v>
                </c:pt>
                <c:pt idx="221">
                  <c:v>-17.40000152587891</c:v>
                </c:pt>
                <c:pt idx="222">
                  <c:v>-17.30000114440918</c:v>
                </c:pt>
                <c:pt idx="223">
                  <c:v>-17.20000076293945</c:v>
                </c:pt>
                <c:pt idx="224">
                  <c:v>-17.10000228881836</c:v>
                </c:pt>
                <c:pt idx="225">
                  <c:v>-17.00000190734863</c:v>
                </c:pt>
                <c:pt idx="226">
                  <c:v>-16.90000152587891</c:v>
                </c:pt>
                <c:pt idx="227">
                  <c:v>-16.80000114440918</c:v>
                </c:pt>
                <c:pt idx="228">
                  <c:v>-16.70000076293945</c:v>
                </c:pt>
                <c:pt idx="229">
                  <c:v>-16.60000228881836</c:v>
                </c:pt>
                <c:pt idx="230">
                  <c:v>-16.50000190734863</c:v>
                </c:pt>
                <c:pt idx="231">
                  <c:v>-16.40000152587891</c:v>
                </c:pt>
                <c:pt idx="232">
                  <c:v>-16.30000114440918</c:v>
                </c:pt>
                <c:pt idx="233">
                  <c:v>-16.20000076293945</c:v>
                </c:pt>
                <c:pt idx="234">
                  <c:v>-16.10000228881836</c:v>
                </c:pt>
                <c:pt idx="235">
                  <c:v>-16.00000190734863</c:v>
                </c:pt>
                <c:pt idx="236">
                  <c:v>-15.90000152587891</c:v>
                </c:pt>
                <c:pt idx="237">
                  <c:v>-15.80000114440918</c:v>
                </c:pt>
                <c:pt idx="238">
                  <c:v>-15.70000076293945</c:v>
                </c:pt>
                <c:pt idx="239">
                  <c:v>-15.60000228881836</c:v>
                </c:pt>
                <c:pt idx="240">
                  <c:v>-15.50000190734863</c:v>
                </c:pt>
                <c:pt idx="241">
                  <c:v>-15.40000152587891</c:v>
                </c:pt>
                <c:pt idx="242">
                  <c:v>-15.30000114440918</c:v>
                </c:pt>
                <c:pt idx="243">
                  <c:v>-15.20000076293945</c:v>
                </c:pt>
                <c:pt idx="244">
                  <c:v>-15.10000228881836</c:v>
                </c:pt>
                <c:pt idx="245">
                  <c:v>-15.00000190734863</c:v>
                </c:pt>
                <c:pt idx="246">
                  <c:v>-14.90000152587891</c:v>
                </c:pt>
                <c:pt idx="247">
                  <c:v>-14.80000114440918</c:v>
                </c:pt>
                <c:pt idx="248">
                  <c:v>-14.70000076293945</c:v>
                </c:pt>
                <c:pt idx="249">
                  <c:v>-14.60000228881836</c:v>
                </c:pt>
                <c:pt idx="250">
                  <c:v>-14.50000190734863</c:v>
                </c:pt>
                <c:pt idx="251">
                  <c:v>-14.40000152587891</c:v>
                </c:pt>
                <c:pt idx="252">
                  <c:v>-14.30000114440918</c:v>
                </c:pt>
                <c:pt idx="253">
                  <c:v>-14.20000076293945</c:v>
                </c:pt>
                <c:pt idx="254">
                  <c:v>-14.10000228881836</c:v>
                </c:pt>
                <c:pt idx="255">
                  <c:v>-14.00000190734863</c:v>
                </c:pt>
                <c:pt idx="256">
                  <c:v>-13.90000152587891</c:v>
                </c:pt>
                <c:pt idx="257">
                  <c:v>-13.80000114440918</c:v>
                </c:pt>
                <c:pt idx="258">
                  <c:v>-13.70000076293945</c:v>
                </c:pt>
                <c:pt idx="259">
                  <c:v>-13.60000228881836</c:v>
                </c:pt>
                <c:pt idx="260">
                  <c:v>-13.50000190734863</c:v>
                </c:pt>
                <c:pt idx="261">
                  <c:v>-13.40000152587891</c:v>
                </c:pt>
                <c:pt idx="262">
                  <c:v>-13.30000114440918</c:v>
                </c:pt>
                <c:pt idx="263">
                  <c:v>-13.20000076293945</c:v>
                </c:pt>
                <c:pt idx="264">
                  <c:v>-13.10000228881836</c:v>
                </c:pt>
                <c:pt idx="265">
                  <c:v>-13.00000190734863</c:v>
                </c:pt>
                <c:pt idx="266">
                  <c:v>-12.90000152587891</c:v>
                </c:pt>
                <c:pt idx="267">
                  <c:v>-12.80000114440918</c:v>
                </c:pt>
                <c:pt idx="268">
                  <c:v>-12.70000076293945</c:v>
                </c:pt>
                <c:pt idx="269">
                  <c:v>-12.60000228881836</c:v>
                </c:pt>
                <c:pt idx="270">
                  <c:v>-12.50000190734863</c:v>
                </c:pt>
                <c:pt idx="271">
                  <c:v>-12.40000152587891</c:v>
                </c:pt>
                <c:pt idx="272">
                  <c:v>-12.30000114440918</c:v>
                </c:pt>
                <c:pt idx="273">
                  <c:v>-12.20000076293945</c:v>
                </c:pt>
                <c:pt idx="274">
                  <c:v>-12.10000228881836</c:v>
                </c:pt>
                <c:pt idx="275">
                  <c:v>-12.00000190734863</c:v>
                </c:pt>
                <c:pt idx="276">
                  <c:v>-11.90000152587891</c:v>
                </c:pt>
                <c:pt idx="277">
                  <c:v>-11.80000114440918</c:v>
                </c:pt>
                <c:pt idx="278">
                  <c:v>-11.70000076293945</c:v>
                </c:pt>
                <c:pt idx="279">
                  <c:v>-11.60000228881836</c:v>
                </c:pt>
                <c:pt idx="280">
                  <c:v>-11.50000190734863</c:v>
                </c:pt>
                <c:pt idx="281">
                  <c:v>-11.40000152587891</c:v>
                </c:pt>
                <c:pt idx="282">
                  <c:v>-11.30000114440918</c:v>
                </c:pt>
                <c:pt idx="283">
                  <c:v>-11.20000076293945</c:v>
                </c:pt>
                <c:pt idx="284">
                  <c:v>-11.10000228881836</c:v>
                </c:pt>
                <c:pt idx="285">
                  <c:v>-11.00000190734863</c:v>
                </c:pt>
                <c:pt idx="286">
                  <c:v>-10.90000152587891</c:v>
                </c:pt>
                <c:pt idx="287">
                  <c:v>-10.80000114440918</c:v>
                </c:pt>
                <c:pt idx="288">
                  <c:v>-10.70000076293945</c:v>
                </c:pt>
                <c:pt idx="289">
                  <c:v>-10.60000228881836</c:v>
                </c:pt>
                <c:pt idx="290">
                  <c:v>-10.50000190734863</c:v>
                </c:pt>
                <c:pt idx="291">
                  <c:v>-10.40000152587891</c:v>
                </c:pt>
                <c:pt idx="292">
                  <c:v>-10.30000114440918</c:v>
                </c:pt>
                <c:pt idx="293">
                  <c:v>-10.20000076293945</c:v>
                </c:pt>
                <c:pt idx="294">
                  <c:v>-10.10000228881836</c:v>
                </c:pt>
                <c:pt idx="295">
                  <c:v>-10.00000190734863</c:v>
                </c:pt>
                <c:pt idx="296">
                  <c:v>-9.900001525878906</c:v>
                </c:pt>
                <c:pt idx="297">
                  <c:v>-9.80000114440918</c:v>
                </c:pt>
                <c:pt idx="298">
                  <c:v>-9.70000076293945</c:v>
                </c:pt>
                <c:pt idx="299">
                  <c:v>-9.60000228881836</c:v>
                </c:pt>
                <c:pt idx="300">
                  <c:v>-9.500001907348632</c:v>
                </c:pt>
                <c:pt idx="301">
                  <c:v>-9.400001525878906</c:v>
                </c:pt>
                <c:pt idx="302">
                  <c:v>-9.30000114440918</c:v>
                </c:pt>
                <c:pt idx="303">
                  <c:v>-9.20000076293945</c:v>
                </c:pt>
                <c:pt idx="304">
                  <c:v>-9.10000228881836</c:v>
                </c:pt>
                <c:pt idx="305">
                  <c:v>-9.000001907348632</c:v>
                </c:pt>
                <c:pt idx="306">
                  <c:v>-8.900001525878906</c:v>
                </c:pt>
                <c:pt idx="307">
                  <c:v>-8.80000114440918</c:v>
                </c:pt>
                <c:pt idx="308">
                  <c:v>-8.70000076293945</c:v>
                </c:pt>
                <c:pt idx="309">
                  <c:v>-8.60000228881836</c:v>
                </c:pt>
                <c:pt idx="310">
                  <c:v>-8.500001907348632</c:v>
                </c:pt>
                <c:pt idx="311">
                  <c:v>-8.400001525878906</c:v>
                </c:pt>
                <c:pt idx="312">
                  <c:v>-8.30000114440918</c:v>
                </c:pt>
                <c:pt idx="313">
                  <c:v>-8.20000076293945</c:v>
                </c:pt>
                <c:pt idx="314">
                  <c:v>-8.10000228881836</c:v>
                </c:pt>
                <c:pt idx="315">
                  <c:v>-8.000001907348632</c:v>
                </c:pt>
                <c:pt idx="316">
                  <c:v>-7.900001525878906</c:v>
                </c:pt>
                <c:pt idx="317">
                  <c:v>-7.800003051757812</c:v>
                </c:pt>
                <c:pt idx="318">
                  <c:v>-7.700000762939451</c:v>
                </c:pt>
                <c:pt idx="319">
                  <c:v>-7.600002288818358</c:v>
                </c:pt>
                <c:pt idx="320">
                  <c:v>-7.5</c:v>
                </c:pt>
                <c:pt idx="321">
                  <c:v>-7.400001525878906</c:v>
                </c:pt>
                <c:pt idx="322">
                  <c:v>-7.300003051757812</c:v>
                </c:pt>
                <c:pt idx="323">
                  <c:v>-7.200000762939451</c:v>
                </c:pt>
                <c:pt idx="324">
                  <c:v>-7.100002288818358</c:v>
                </c:pt>
                <c:pt idx="325">
                  <c:v>-7.0</c:v>
                </c:pt>
                <c:pt idx="326">
                  <c:v>-6.900001525878906</c:v>
                </c:pt>
                <c:pt idx="327">
                  <c:v>-6.800003051757812</c:v>
                </c:pt>
                <c:pt idx="328">
                  <c:v>-6.700000762939451</c:v>
                </c:pt>
                <c:pt idx="329">
                  <c:v>-6.600002288818358</c:v>
                </c:pt>
                <c:pt idx="330">
                  <c:v>-6.5</c:v>
                </c:pt>
                <c:pt idx="331">
                  <c:v>-6.400001525878906</c:v>
                </c:pt>
                <c:pt idx="332">
                  <c:v>-6.300003051757812</c:v>
                </c:pt>
                <c:pt idx="333">
                  <c:v>-6.200000762939451</c:v>
                </c:pt>
                <c:pt idx="334">
                  <c:v>-6.100002288818358</c:v>
                </c:pt>
                <c:pt idx="335">
                  <c:v>-6.0</c:v>
                </c:pt>
                <c:pt idx="336">
                  <c:v>-5.900001525878906</c:v>
                </c:pt>
                <c:pt idx="337">
                  <c:v>-5.800003051757812</c:v>
                </c:pt>
                <c:pt idx="338">
                  <c:v>-5.700000762939451</c:v>
                </c:pt>
                <c:pt idx="339">
                  <c:v>-5.600002288818358</c:v>
                </c:pt>
                <c:pt idx="340">
                  <c:v>-5.5</c:v>
                </c:pt>
                <c:pt idx="341">
                  <c:v>-5.400001525878906</c:v>
                </c:pt>
                <c:pt idx="342">
                  <c:v>-5.300003051757812</c:v>
                </c:pt>
                <c:pt idx="343">
                  <c:v>-5.200000762939451</c:v>
                </c:pt>
                <c:pt idx="344">
                  <c:v>-5.100002288818358</c:v>
                </c:pt>
                <c:pt idx="345">
                  <c:v>-5.0</c:v>
                </c:pt>
                <c:pt idx="346">
                  <c:v>-4.900001525878906</c:v>
                </c:pt>
                <c:pt idx="347">
                  <c:v>-4.800003051757812</c:v>
                </c:pt>
                <c:pt idx="348">
                  <c:v>-4.700000762939451</c:v>
                </c:pt>
                <c:pt idx="349">
                  <c:v>-4.600002288818358</c:v>
                </c:pt>
                <c:pt idx="350">
                  <c:v>-4.5</c:v>
                </c:pt>
                <c:pt idx="351">
                  <c:v>-4.400001525878906</c:v>
                </c:pt>
                <c:pt idx="352">
                  <c:v>-4.300003051757812</c:v>
                </c:pt>
                <c:pt idx="353">
                  <c:v>-4.200000762939451</c:v>
                </c:pt>
                <c:pt idx="354">
                  <c:v>-4.100002288818358</c:v>
                </c:pt>
                <c:pt idx="355">
                  <c:v>-4.0</c:v>
                </c:pt>
                <c:pt idx="356">
                  <c:v>-3.900001525878906</c:v>
                </c:pt>
                <c:pt idx="357">
                  <c:v>-3.800003051757812</c:v>
                </c:pt>
                <c:pt idx="358">
                  <c:v>-3.700000762939453</c:v>
                </c:pt>
                <c:pt idx="359">
                  <c:v>-3.60000228881836</c:v>
                </c:pt>
                <c:pt idx="360">
                  <c:v>-3.5</c:v>
                </c:pt>
                <c:pt idx="361">
                  <c:v>-3.400001525878906</c:v>
                </c:pt>
                <c:pt idx="362">
                  <c:v>-3.300003051757812</c:v>
                </c:pt>
                <c:pt idx="363">
                  <c:v>-3.200000762939454</c:v>
                </c:pt>
                <c:pt idx="364">
                  <c:v>-3.10000228881836</c:v>
                </c:pt>
                <c:pt idx="365">
                  <c:v>-3.0</c:v>
                </c:pt>
                <c:pt idx="366">
                  <c:v>-2.900001525878906</c:v>
                </c:pt>
                <c:pt idx="367">
                  <c:v>-2.800003051757812</c:v>
                </c:pt>
                <c:pt idx="368">
                  <c:v>-2.700000762939453</c:v>
                </c:pt>
                <c:pt idx="369">
                  <c:v>-2.60000228881836</c:v>
                </c:pt>
                <c:pt idx="370">
                  <c:v>-2.5</c:v>
                </c:pt>
                <c:pt idx="371">
                  <c:v>-2.400001525878906</c:v>
                </c:pt>
                <c:pt idx="372">
                  <c:v>-2.300003051757812</c:v>
                </c:pt>
                <c:pt idx="373">
                  <c:v>-2.200000762939454</c:v>
                </c:pt>
                <c:pt idx="374">
                  <c:v>-2.10000228881836</c:v>
                </c:pt>
                <c:pt idx="375">
                  <c:v>-2.0</c:v>
                </c:pt>
                <c:pt idx="376">
                  <c:v>-1.900001525878906</c:v>
                </c:pt>
                <c:pt idx="377">
                  <c:v>-1.800003051757812</c:v>
                </c:pt>
                <c:pt idx="378">
                  <c:v>-1.700000762939453</c:v>
                </c:pt>
                <c:pt idx="379">
                  <c:v>-1.60000228881836</c:v>
                </c:pt>
                <c:pt idx="380">
                  <c:v>-1.5</c:v>
                </c:pt>
                <c:pt idx="381">
                  <c:v>-1.400001525878906</c:v>
                </c:pt>
                <c:pt idx="382">
                  <c:v>-1.300003051757812</c:v>
                </c:pt>
                <c:pt idx="383">
                  <c:v>-1.200000762939453</c:v>
                </c:pt>
                <c:pt idx="384">
                  <c:v>-1.10000228881836</c:v>
                </c:pt>
                <c:pt idx="385">
                  <c:v>-1.0</c:v>
                </c:pt>
                <c:pt idx="386">
                  <c:v>-0.900001525878906</c:v>
                </c:pt>
                <c:pt idx="387">
                  <c:v>-0.800003051757812</c:v>
                </c:pt>
                <c:pt idx="388">
                  <c:v>-0.700000762939453</c:v>
                </c:pt>
                <c:pt idx="389">
                  <c:v>-0.600002288818359</c:v>
                </c:pt>
                <c:pt idx="390">
                  <c:v>-0.5</c:v>
                </c:pt>
                <c:pt idx="391">
                  <c:v>-0.400001525878906</c:v>
                </c:pt>
                <c:pt idx="392">
                  <c:v>-0.300003051757812</c:v>
                </c:pt>
                <c:pt idx="393">
                  <c:v>-0.200000762939453</c:v>
                </c:pt>
                <c:pt idx="394">
                  <c:v>-0.100002288818359</c:v>
                </c:pt>
                <c:pt idx="395">
                  <c:v>0.0</c:v>
                </c:pt>
                <c:pt idx="396">
                  <c:v>0.0999984741210937</c:v>
                </c:pt>
                <c:pt idx="397">
                  <c:v>0.199996948242187</c:v>
                </c:pt>
                <c:pt idx="398">
                  <c:v>0.299999237060547</c:v>
                </c:pt>
                <c:pt idx="399">
                  <c:v>0.399997711181641</c:v>
                </c:pt>
                <c:pt idx="400">
                  <c:v>0.5</c:v>
                </c:pt>
                <c:pt idx="401">
                  <c:v>0.599998474121094</c:v>
                </c:pt>
                <c:pt idx="402">
                  <c:v>0.699996948242187</c:v>
                </c:pt>
                <c:pt idx="403">
                  <c:v>0.799999237060547</c:v>
                </c:pt>
                <c:pt idx="404">
                  <c:v>0.899997711181641</c:v>
                </c:pt>
                <c:pt idx="405">
                  <c:v>1.0</c:v>
                </c:pt>
                <c:pt idx="406">
                  <c:v>1.099998474121094</c:v>
                </c:pt>
                <c:pt idx="407">
                  <c:v>1.199996948242187</c:v>
                </c:pt>
                <c:pt idx="408">
                  <c:v>1.299999237060547</c:v>
                </c:pt>
                <c:pt idx="409">
                  <c:v>1.399997711181641</c:v>
                </c:pt>
                <c:pt idx="410">
                  <c:v>1.5</c:v>
                </c:pt>
                <c:pt idx="411">
                  <c:v>1.599998474121094</c:v>
                </c:pt>
                <c:pt idx="412">
                  <c:v>1.699996948242187</c:v>
                </c:pt>
                <c:pt idx="413">
                  <c:v>1.799999237060547</c:v>
                </c:pt>
                <c:pt idx="414">
                  <c:v>1.899997711181641</c:v>
                </c:pt>
                <c:pt idx="415">
                  <c:v>2.0</c:v>
                </c:pt>
                <c:pt idx="416">
                  <c:v>2.099998474121094</c:v>
                </c:pt>
                <c:pt idx="417">
                  <c:v>2.199996948242187</c:v>
                </c:pt>
                <c:pt idx="418">
                  <c:v>2.299999237060547</c:v>
                </c:pt>
                <c:pt idx="419">
                  <c:v>2.399997711181641</c:v>
                </c:pt>
                <c:pt idx="420">
                  <c:v>2.5</c:v>
                </c:pt>
                <c:pt idx="421">
                  <c:v>2.599998474121094</c:v>
                </c:pt>
                <c:pt idx="422">
                  <c:v>2.699996948242187</c:v>
                </c:pt>
                <c:pt idx="423">
                  <c:v>2.799999237060547</c:v>
                </c:pt>
                <c:pt idx="424">
                  <c:v>2.899997711181641</c:v>
                </c:pt>
                <c:pt idx="425">
                  <c:v>3.0</c:v>
                </c:pt>
                <c:pt idx="426">
                  <c:v>3.099998474121094</c:v>
                </c:pt>
                <c:pt idx="427">
                  <c:v>3.199996948242187</c:v>
                </c:pt>
                <c:pt idx="428">
                  <c:v>3.299999237060547</c:v>
                </c:pt>
                <c:pt idx="429">
                  <c:v>3.399997711181641</c:v>
                </c:pt>
                <c:pt idx="430">
                  <c:v>3.5</c:v>
                </c:pt>
                <c:pt idx="431">
                  <c:v>3.599998474121094</c:v>
                </c:pt>
                <c:pt idx="432">
                  <c:v>3.699996948242187</c:v>
                </c:pt>
                <c:pt idx="433">
                  <c:v>3.799999237060547</c:v>
                </c:pt>
                <c:pt idx="434">
                  <c:v>3.899997711181641</c:v>
                </c:pt>
                <c:pt idx="435">
                  <c:v>4.0</c:v>
                </c:pt>
                <c:pt idx="436">
                  <c:v>4.099998474121094</c:v>
                </c:pt>
                <c:pt idx="437">
                  <c:v>4.199996948242187</c:v>
                </c:pt>
                <c:pt idx="438">
                  <c:v>4.299999237060547</c:v>
                </c:pt>
                <c:pt idx="439">
                  <c:v>4.39999771118164</c:v>
                </c:pt>
                <c:pt idx="440">
                  <c:v>4.5</c:v>
                </c:pt>
                <c:pt idx="441">
                  <c:v>4.599998474121094</c:v>
                </c:pt>
                <c:pt idx="442">
                  <c:v>4.699996948242186</c:v>
                </c:pt>
                <c:pt idx="443">
                  <c:v>4.799999237060547</c:v>
                </c:pt>
                <c:pt idx="444">
                  <c:v>4.89999771118164</c:v>
                </c:pt>
                <c:pt idx="445">
                  <c:v>5.0</c:v>
                </c:pt>
                <c:pt idx="446">
                  <c:v>5.099998474121094</c:v>
                </c:pt>
                <c:pt idx="447">
                  <c:v>5.199996948242187</c:v>
                </c:pt>
                <c:pt idx="448">
                  <c:v>5.299999237060547</c:v>
                </c:pt>
                <c:pt idx="449">
                  <c:v>5.39999771118164</c:v>
                </c:pt>
                <c:pt idx="450">
                  <c:v>5.5</c:v>
                </c:pt>
                <c:pt idx="451">
                  <c:v>5.599998474121094</c:v>
                </c:pt>
                <c:pt idx="452">
                  <c:v>5.699996948242186</c:v>
                </c:pt>
                <c:pt idx="453">
                  <c:v>5.799999237060547</c:v>
                </c:pt>
                <c:pt idx="454">
                  <c:v>5.89999771118164</c:v>
                </c:pt>
                <c:pt idx="455">
                  <c:v>6.0</c:v>
                </c:pt>
                <c:pt idx="456">
                  <c:v>6.099998474121094</c:v>
                </c:pt>
                <c:pt idx="457">
                  <c:v>6.199996948242187</c:v>
                </c:pt>
                <c:pt idx="458">
                  <c:v>6.299999237060547</c:v>
                </c:pt>
                <c:pt idx="459">
                  <c:v>6.39999771118164</c:v>
                </c:pt>
                <c:pt idx="460">
                  <c:v>6.5</c:v>
                </c:pt>
                <c:pt idx="461">
                  <c:v>6.599998474121094</c:v>
                </c:pt>
                <c:pt idx="462">
                  <c:v>6.699996948242186</c:v>
                </c:pt>
                <c:pt idx="463">
                  <c:v>6.799999237060547</c:v>
                </c:pt>
                <c:pt idx="464">
                  <c:v>6.89999771118164</c:v>
                </c:pt>
                <c:pt idx="465">
                  <c:v>7.0</c:v>
                </c:pt>
                <c:pt idx="466">
                  <c:v>7.099998474121094</c:v>
                </c:pt>
                <c:pt idx="467">
                  <c:v>7.199996948242187</c:v>
                </c:pt>
                <c:pt idx="468">
                  <c:v>7.299999237060547</c:v>
                </c:pt>
                <c:pt idx="469">
                  <c:v>7.39999771118164</c:v>
                </c:pt>
                <c:pt idx="470">
                  <c:v>7.5</c:v>
                </c:pt>
                <c:pt idx="471">
                  <c:v>7.599998474121094</c:v>
                </c:pt>
                <c:pt idx="472">
                  <c:v>7.699996948242186</c:v>
                </c:pt>
                <c:pt idx="473">
                  <c:v>7.799999237060547</c:v>
                </c:pt>
                <c:pt idx="474">
                  <c:v>7.89999771118164</c:v>
                </c:pt>
                <c:pt idx="475">
                  <c:v>8.0</c:v>
                </c:pt>
                <c:pt idx="476">
                  <c:v>8.099998474121093</c:v>
                </c:pt>
                <c:pt idx="477">
                  <c:v>8.199996948242187</c:v>
                </c:pt>
                <c:pt idx="478">
                  <c:v>8.299999237060546</c:v>
                </c:pt>
                <c:pt idx="479">
                  <c:v>8.39999771118164</c:v>
                </c:pt>
                <c:pt idx="480">
                  <c:v>8.5</c:v>
                </c:pt>
                <c:pt idx="481">
                  <c:v>8.599998474121093</c:v>
                </c:pt>
                <c:pt idx="482">
                  <c:v>8.699996948242187</c:v>
                </c:pt>
                <c:pt idx="483">
                  <c:v>8.799999237060546</c:v>
                </c:pt>
                <c:pt idx="484">
                  <c:v>8.89999771118164</c:v>
                </c:pt>
                <c:pt idx="485">
                  <c:v>9.0</c:v>
                </c:pt>
                <c:pt idx="486">
                  <c:v>9.099998474121093</c:v>
                </c:pt>
                <c:pt idx="487">
                  <c:v>9.199996948242187</c:v>
                </c:pt>
                <c:pt idx="488">
                  <c:v>9.299999237060546</c:v>
                </c:pt>
                <c:pt idx="489">
                  <c:v>9.39999771118164</c:v>
                </c:pt>
                <c:pt idx="490">
                  <c:v>9.5</c:v>
                </c:pt>
                <c:pt idx="491">
                  <c:v>9.599998474121093</c:v>
                </c:pt>
                <c:pt idx="492">
                  <c:v>9.699996948242187</c:v>
                </c:pt>
                <c:pt idx="493">
                  <c:v>9.799999237060546</c:v>
                </c:pt>
                <c:pt idx="494">
                  <c:v>9.89999771118164</c:v>
                </c:pt>
                <c:pt idx="495">
                  <c:v>10.0</c:v>
                </c:pt>
                <c:pt idx="496">
                  <c:v>10.0999984741211</c:v>
                </c:pt>
                <c:pt idx="497">
                  <c:v>10.1999969482422</c:v>
                </c:pt>
                <c:pt idx="498">
                  <c:v>10.29999923706055</c:v>
                </c:pt>
                <c:pt idx="499">
                  <c:v>10.39999771118164</c:v>
                </c:pt>
                <c:pt idx="500">
                  <c:v>10.5</c:v>
                </c:pt>
                <c:pt idx="501">
                  <c:v>10.5999984741211</c:v>
                </c:pt>
                <c:pt idx="502">
                  <c:v>10.6999969482422</c:v>
                </c:pt>
                <c:pt idx="503">
                  <c:v>10.79999923706055</c:v>
                </c:pt>
                <c:pt idx="504">
                  <c:v>10.89999771118164</c:v>
                </c:pt>
                <c:pt idx="505">
                  <c:v>11.0</c:v>
                </c:pt>
                <c:pt idx="506">
                  <c:v>11.0999984741211</c:v>
                </c:pt>
                <c:pt idx="507">
                  <c:v>11.1999969482422</c:v>
                </c:pt>
                <c:pt idx="508">
                  <c:v>11.29999923706055</c:v>
                </c:pt>
                <c:pt idx="509">
                  <c:v>11.39999771118164</c:v>
                </c:pt>
                <c:pt idx="510">
                  <c:v>11.5</c:v>
                </c:pt>
                <c:pt idx="511">
                  <c:v>11.5999984741211</c:v>
                </c:pt>
                <c:pt idx="512">
                  <c:v>11.6999969482422</c:v>
                </c:pt>
                <c:pt idx="513">
                  <c:v>11.79999923706055</c:v>
                </c:pt>
                <c:pt idx="514">
                  <c:v>11.89999771118164</c:v>
                </c:pt>
                <c:pt idx="515">
                  <c:v>12.0</c:v>
                </c:pt>
                <c:pt idx="516">
                  <c:v>12.0999984741211</c:v>
                </c:pt>
                <c:pt idx="517">
                  <c:v>12.1999969482422</c:v>
                </c:pt>
                <c:pt idx="518">
                  <c:v>12.29999923706055</c:v>
                </c:pt>
                <c:pt idx="519">
                  <c:v>12.39999771118164</c:v>
                </c:pt>
                <c:pt idx="520">
                  <c:v>12.5</c:v>
                </c:pt>
                <c:pt idx="521">
                  <c:v>12.5999984741211</c:v>
                </c:pt>
                <c:pt idx="522">
                  <c:v>12.6999969482422</c:v>
                </c:pt>
                <c:pt idx="523">
                  <c:v>12.79999923706055</c:v>
                </c:pt>
                <c:pt idx="524">
                  <c:v>12.89999771118164</c:v>
                </c:pt>
                <c:pt idx="525">
                  <c:v>13.0</c:v>
                </c:pt>
                <c:pt idx="526">
                  <c:v>13.0999984741211</c:v>
                </c:pt>
                <c:pt idx="527">
                  <c:v>13.1999969482422</c:v>
                </c:pt>
                <c:pt idx="528">
                  <c:v>13.29999923706055</c:v>
                </c:pt>
                <c:pt idx="529">
                  <c:v>13.39999771118164</c:v>
                </c:pt>
                <c:pt idx="530">
                  <c:v>13.5</c:v>
                </c:pt>
                <c:pt idx="531">
                  <c:v>13.5999984741211</c:v>
                </c:pt>
                <c:pt idx="532">
                  <c:v>13.6999969482422</c:v>
                </c:pt>
                <c:pt idx="533">
                  <c:v>13.79999923706055</c:v>
                </c:pt>
                <c:pt idx="534">
                  <c:v>13.89999771118164</c:v>
                </c:pt>
                <c:pt idx="535">
                  <c:v>14.0</c:v>
                </c:pt>
                <c:pt idx="536">
                  <c:v>14.0999984741211</c:v>
                </c:pt>
                <c:pt idx="537">
                  <c:v>14.1999969482422</c:v>
                </c:pt>
                <c:pt idx="538">
                  <c:v>14.29999923706055</c:v>
                </c:pt>
                <c:pt idx="539">
                  <c:v>14.39999771118164</c:v>
                </c:pt>
                <c:pt idx="540">
                  <c:v>14.5</c:v>
                </c:pt>
                <c:pt idx="541">
                  <c:v>14.5999984741211</c:v>
                </c:pt>
                <c:pt idx="542">
                  <c:v>14.6999969482422</c:v>
                </c:pt>
                <c:pt idx="543">
                  <c:v>14.79999923706055</c:v>
                </c:pt>
                <c:pt idx="544">
                  <c:v>14.89999771118164</c:v>
                </c:pt>
                <c:pt idx="545">
                  <c:v>15.0</c:v>
                </c:pt>
                <c:pt idx="546">
                  <c:v>15.0999984741211</c:v>
                </c:pt>
                <c:pt idx="547">
                  <c:v>15.1999969482422</c:v>
                </c:pt>
                <c:pt idx="548">
                  <c:v>15.29999923706055</c:v>
                </c:pt>
                <c:pt idx="549">
                  <c:v>15.39999771118164</c:v>
                </c:pt>
                <c:pt idx="550">
                  <c:v>15.5</c:v>
                </c:pt>
                <c:pt idx="551">
                  <c:v>15.5999984741211</c:v>
                </c:pt>
                <c:pt idx="552">
                  <c:v>15.6999969482422</c:v>
                </c:pt>
                <c:pt idx="553">
                  <c:v>15.79999923706055</c:v>
                </c:pt>
                <c:pt idx="554">
                  <c:v>15.89999771118164</c:v>
                </c:pt>
                <c:pt idx="555">
                  <c:v>16.0</c:v>
                </c:pt>
                <c:pt idx="556">
                  <c:v>16.09999847412109</c:v>
                </c:pt>
                <c:pt idx="557">
                  <c:v>16.1999969482422</c:v>
                </c:pt>
                <c:pt idx="558">
                  <c:v>16.29999923706055</c:v>
                </c:pt>
                <c:pt idx="559">
                  <c:v>16.39999771118164</c:v>
                </c:pt>
                <c:pt idx="560">
                  <c:v>16.5</c:v>
                </c:pt>
                <c:pt idx="561">
                  <c:v>16.59999847412109</c:v>
                </c:pt>
                <c:pt idx="562">
                  <c:v>16.6999969482422</c:v>
                </c:pt>
                <c:pt idx="563">
                  <c:v>16.79999923706055</c:v>
                </c:pt>
                <c:pt idx="564">
                  <c:v>16.89999771118164</c:v>
                </c:pt>
                <c:pt idx="565">
                  <c:v>17.0</c:v>
                </c:pt>
                <c:pt idx="566">
                  <c:v>17.09999847412109</c:v>
                </c:pt>
                <c:pt idx="567">
                  <c:v>17.1999969482422</c:v>
                </c:pt>
                <c:pt idx="568">
                  <c:v>17.29999923706055</c:v>
                </c:pt>
                <c:pt idx="569">
                  <c:v>17.39999771118164</c:v>
                </c:pt>
                <c:pt idx="570">
                  <c:v>17.5</c:v>
                </c:pt>
                <c:pt idx="571">
                  <c:v>17.59999847412109</c:v>
                </c:pt>
                <c:pt idx="572">
                  <c:v>17.6999969482422</c:v>
                </c:pt>
                <c:pt idx="573">
                  <c:v>17.79999923706055</c:v>
                </c:pt>
                <c:pt idx="574">
                  <c:v>17.89999771118164</c:v>
                </c:pt>
                <c:pt idx="575">
                  <c:v>18.0</c:v>
                </c:pt>
                <c:pt idx="576">
                  <c:v>18.09999847412109</c:v>
                </c:pt>
                <c:pt idx="577">
                  <c:v>18.1999969482422</c:v>
                </c:pt>
                <c:pt idx="578">
                  <c:v>18.29999923706055</c:v>
                </c:pt>
                <c:pt idx="579">
                  <c:v>18.39999771118164</c:v>
                </c:pt>
                <c:pt idx="580">
                  <c:v>18.5</c:v>
                </c:pt>
                <c:pt idx="581">
                  <c:v>18.59999847412109</c:v>
                </c:pt>
                <c:pt idx="582">
                  <c:v>18.6999969482422</c:v>
                </c:pt>
                <c:pt idx="583">
                  <c:v>18.79999923706055</c:v>
                </c:pt>
                <c:pt idx="584">
                  <c:v>18.89999771118164</c:v>
                </c:pt>
                <c:pt idx="585">
                  <c:v>19.0</c:v>
                </c:pt>
                <c:pt idx="586">
                  <c:v>19.09999847412109</c:v>
                </c:pt>
                <c:pt idx="587">
                  <c:v>19.1999969482422</c:v>
                </c:pt>
                <c:pt idx="588">
                  <c:v>19.29999923706055</c:v>
                </c:pt>
                <c:pt idx="589">
                  <c:v>19.39999771118164</c:v>
                </c:pt>
                <c:pt idx="590">
                  <c:v>19.5</c:v>
                </c:pt>
                <c:pt idx="591">
                  <c:v>19.59999847412109</c:v>
                </c:pt>
                <c:pt idx="592">
                  <c:v>19.6999969482422</c:v>
                </c:pt>
                <c:pt idx="593">
                  <c:v>19.79999923706055</c:v>
                </c:pt>
                <c:pt idx="594">
                  <c:v>19.89999771118164</c:v>
                </c:pt>
                <c:pt idx="595">
                  <c:v>20.0</c:v>
                </c:pt>
                <c:pt idx="596">
                  <c:v>20.09999847412109</c:v>
                </c:pt>
                <c:pt idx="597">
                  <c:v>20.1999969482422</c:v>
                </c:pt>
                <c:pt idx="598">
                  <c:v>20.29999923706055</c:v>
                </c:pt>
                <c:pt idx="599">
                  <c:v>20.39999771118164</c:v>
                </c:pt>
                <c:pt idx="600">
                  <c:v>20.5</c:v>
                </c:pt>
                <c:pt idx="601">
                  <c:v>20.59999847412109</c:v>
                </c:pt>
                <c:pt idx="602">
                  <c:v>20.6999969482422</c:v>
                </c:pt>
                <c:pt idx="603">
                  <c:v>20.79999923706055</c:v>
                </c:pt>
                <c:pt idx="604">
                  <c:v>20.89999771118164</c:v>
                </c:pt>
                <c:pt idx="605">
                  <c:v>21.0</c:v>
                </c:pt>
                <c:pt idx="606">
                  <c:v>21.09999847412109</c:v>
                </c:pt>
                <c:pt idx="607">
                  <c:v>21.1999969482422</c:v>
                </c:pt>
                <c:pt idx="608">
                  <c:v>21.29999923706055</c:v>
                </c:pt>
                <c:pt idx="609">
                  <c:v>21.39999771118164</c:v>
                </c:pt>
                <c:pt idx="610">
                  <c:v>21.5</c:v>
                </c:pt>
                <c:pt idx="611">
                  <c:v>21.59999847412109</c:v>
                </c:pt>
                <c:pt idx="612">
                  <c:v>21.6999969482422</c:v>
                </c:pt>
                <c:pt idx="613">
                  <c:v>21.79999923706055</c:v>
                </c:pt>
                <c:pt idx="614">
                  <c:v>21.89999771118164</c:v>
                </c:pt>
                <c:pt idx="615">
                  <c:v>22.0</c:v>
                </c:pt>
                <c:pt idx="616">
                  <c:v>22.09999847412109</c:v>
                </c:pt>
                <c:pt idx="617">
                  <c:v>22.1999969482422</c:v>
                </c:pt>
                <c:pt idx="618">
                  <c:v>22.29999923706055</c:v>
                </c:pt>
                <c:pt idx="619">
                  <c:v>22.39999771118164</c:v>
                </c:pt>
                <c:pt idx="620">
                  <c:v>22.5</c:v>
                </c:pt>
                <c:pt idx="621">
                  <c:v>22.59999847412109</c:v>
                </c:pt>
                <c:pt idx="622">
                  <c:v>22.6999969482422</c:v>
                </c:pt>
                <c:pt idx="623">
                  <c:v>22.79999923706055</c:v>
                </c:pt>
                <c:pt idx="624">
                  <c:v>22.89999771118164</c:v>
                </c:pt>
                <c:pt idx="625">
                  <c:v>23.0</c:v>
                </c:pt>
                <c:pt idx="626">
                  <c:v>23.09999847412109</c:v>
                </c:pt>
                <c:pt idx="627">
                  <c:v>23.1999969482422</c:v>
                </c:pt>
                <c:pt idx="628">
                  <c:v>23.29999923706055</c:v>
                </c:pt>
                <c:pt idx="629">
                  <c:v>23.39999771118164</c:v>
                </c:pt>
                <c:pt idx="630">
                  <c:v>23.5</c:v>
                </c:pt>
                <c:pt idx="631">
                  <c:v>23.59999847412109</c:v>
                </c:pt>
                <c:pt idx="632">
                  <c:v>23.6999969482422</c:v>
                </c:pt>
                <c:pt idx="633">
                  <c:v>23.79999923706055</c:v>
                </c:pt>
                <c:pt idx="634">
                  <c:v>23.89999771118164</c:v>
                </c:pt>
                <c:pt idx="635">
                  <c:v>24.0</c:v>
                </c:pt>
                <c:pt idx="636">
                  <c:v>24.09999847412109</c:v>
                </c:pt>
                <c:pt idx="637">
                  <c:v>24.1999969482422</c:v>
                </c:pt>
                <c:pt idx="638">
                  <c:v>24.29999542236328</c:v>
                </c:pt>
                <c:pt idx="639">
                  <c:v>24.40000152587891</c:v>
                </c:pt>
                <c:pt idx="640">
                  <c:v>24.5</c:v>
                </c:pt>
                <c:pt idx="641">
                  <c:v>24.59999847412109</c:v>
                </c:pt>
                <c:pt idx="642">
                  <c:v>24.6999969482422</c:v>
                </c:pt>
                <c:pt idx="643">
                  <c:v>24.79999542236328</c:v>
                </c:pt>
                <c:pt idx="644">
                  <c:v>24.90000152587891</c:v>
                </c:pt>
                <c:pt idx="645">
                  <c:v>25.0</c:v>
                </c:pt>
                <c:pt idx="646">
                  <c:v>25.09999847412109</c:v>
                </c:pt>
                <c:pt idx="647">
                  <c:v>25.1999969482422</c:v>
                </c:pt>
                <c:pt idx="648">
                  <c:v>25.29999542236328</c:v>
                </c:pt>
                <c:pt idx="649">
                  <c:v>25.40000152587891</c:v>
                </c:pt>
                <c:pt idx="650">
                  <c:v>25.5</c:v>
                </c:pt>
                <c:pt idx="651">
                  <c:v>25.59999847412109</c:v>
                </c:pt>
                <c:pt idx="652">
                  <c:v>25.6999969482422</c:v>
                </c:pt>
                <c:pt idx="653">
                  <c:v>25.79999542236328</c:v>
                </c:pt>
                <c:pt idx="654">
                  <c:v>25.90000152587891</c:v>
                </c:pt>
                <c:pt idx="655">
                  <c:v>26.0</c:v>
                </c:pt>
                <c:pt idx="656">
                  <c:v>26.09999847412109</c:v>
                </c:pt>
                <c:pt idx="657">
                  <c:v>26.1999969482422</c:v>
                </c:pt>
                <c:pt idx="658">
                  <c:v>26.29999542236328</c:v>
                </c:pt>
                <c:pt idx="659">
                  <c:v>26.40000152587891</c:v>
                </c:pt>
                <c:pt idx="660">
                  <c:v>26.5</c:v>
                </c:pt>
                <c:pt idx="661">
                  <c:v>26.59999847412109</c:v>
                </c:pt>
                <c:pt idx="662">
                  <c:v>26.6999969482422</c:v>
                </c:pt>
                <c:pt idx="663">
                  <c:v>26.79999542236328</c:v>
                </c:pt>
                <c:pt idx="664">
                  <c:v>26.90000152587891</c:v>
                </c:pt>
                <c:pt idx="665">
                  <c:v>27.0</c:v>
                </c:pt>
                <c:pt idx="666">
                  <c:v>27.09999847412109</c:v>
                </c:pt>
                <c:pt idx="667">
                  <c:v>27.1999969482422</c:v>
                </c:pt>
                <c:pt idx="668">
                  <c:v>27.29999542236328</c:v>
                </c:pt>
                <c:pt idx="669">
                  <c:v>27.40000152587891</c:v>
                </c:pt>
                <c:pt idx="670">
                  <c:v>27.5</c:v>
                </c:pt>
                <c:pt idx="671">
                  <c:v>27.59999847412109</c:v>
                </c:pt>
                <c:pt idx="672">
                  <c:v>27.6999969482422</c:v>
                </c:pt>
                <c:pt idx="673">
                  <c:v>27.79999542236328</c:v>
                </c:pt>
                <c:pt idx="674">
                  <c:v>27.90000152587891</c:v>
                </c:pt>
                <c:pt idx="675">
                  <c:v>28.0</c:v>
                </c:pt>
                <c:pt idx="676">
                  <c:v>28.09999847412109</c:v>
                </c:pt>
                <c:pt idx="677">
                  <c:v>28.1999969482422</c:v>
                </c:pt>
                <c:pt idx="678">
                  <c:v>28.29999542236328</c:v>
                </c:pt>
                <c:pt idx="679">
                  <c:v>28.40000152587891</c:v>
                </c:pt>
                <c:pt idx="680">
                  <c:v>28.5</c:v>
                </c:pt>
                <c:pt idx="681">
                  <c:v>28.59999847412109</c:v>
                </c:pt>
                <c:pt idx="682">
                  <c:v>28.6999969482422</c:v>
                </c:pt>
                <c:pt idx="683">
                  <c:v>28.79999542236328</c:v>
                </c:pt>
                <c:pt idx="684">
                  <c:v>28.90000152587891</c:v>
                </c:pt>
                <c:pt idx="685">
                  <c:v>29.0</c:v>
                </c:pt>
                <c:pt idx="686">
                  <c:v>29.09999847412109</c:v>
                </c:pt>
                <c:pt idx="687">
                  <c:v>29.1999969482422</c:v>
                </c:pt>
                <c:pt idx="688">
                  <c:v>29.29999542236328</c:v>
                </c:pt>
                <c:pt idx="689">
                  <c:v>29.40000152587891</c:v>
                </c:pt>
                <c:pt idx="690">
                  <c:v>29.5</c:v>
                </c:pt>
                <c:pt idx="691">
                  <c:v>29.59999847412109</c:v>
                </c:pt>
                <c:pt idx="692">
                  <c:v>29.6999969482422</c:v>
                </c:pt>
                <c:pt idx="693">
                  <c:v>29.79999542236328</c:v>
                </c:pt>
                <c:pt idx="694">
                  <c:v>29.90000152587891</c:v>
                </c:pt>
                <c:pt idx="695">
                  <c:v>30.0</c:v>
                </c:pt>
                <c:pt idx="696">
                  <c:v>30.09999847412109</c:v>
                </c:pt>
                <c:pt idx="697">
                  <c:v>30.1999969482422</c:v>
                </c:pt>
                <c:pt idx="698">
                  <c:v>30.29999542236328</c:v>
                </c:pt>
                <c:pt idx="699">
                  <c:v>30.40000152587891</c:v>
                </c:pt>
                <c:pt idx="700">
                  <c:v>30.5</c:v>
                </c:pt>
                <c:pt idx="701">
                  <c:v>30.59999847412109</c:v>
                </c:pt>
                <c:pt idx="702">
                  <c:v>30.6999969482422</c:v>
                </c:pt>
                <c:pt idx="703">
                  <c:v>30.79999542236328</c:v>
                </c:pt>
                <c:pt idx="704">
                  <c:v>30.90000152587891</c:v>
                </c:pt>
                <c:pt idx="705">
                  <c:v>31.0</c:v>
                </c:pt>
                <c:pt idx="706">
                  <c:v>31.09999847412109</c:v>
                </c:pt>
                <c:pt idx="707">
                  <c:v>31.1999969482422</c:v>
                </c:pt>
                <c:pt idx="708">
                  <c:v>31.29999542236328</c:v>
                </c:pt>
                <c:pt idx="709">
                  <c:v>31.40000152587891</c:v>
                </c:pt>
                <c:pt idx="710">
                  <c:v>31.5</c:v>
                </c:pt>
                <c:pt idx="711">
                  <c:v>31.59999847412109</c:v>
                </c:pt>
                <c:pt idx="712">
                  <c:v>31.6999969482422</c:v>
                </c:pt>
                <c:pt idx="713">
                  <c:v>31.79999542236328</c:v>
                </c:pt>
                <c:pt idx="714">
                  <c:v>31.90000152587891</c:v>
                </c:pt>
                <c:pt idx="715">
                  <c:v>32.0</c:v>
                </c:pt>
                <c:pt idx="716">
                  <c:v>32.0999984741211</c:v>
                </c:pt>
                <c:pt idx="717">
                  <c:v>32.1999969482422</c:v>
                </c:pt>
                <c:pt idx="718">
                  <c:v>32.29999542236328</c:v>
                </c:pt>
                <c:pt idx="719">
                  <c:v>32.40000152587891</c:v>
                </c:pt>
                <c:pt idx="720">
                  <c:v>32.5</c:v>
                </c:pt>
                <c:pt idx="721">
                  <c:v>32.5999984741211</c:v>
                </c:pt>
                <c:pt idx="722">
                  <c:v>32.6999969482422</c:v>
                </c:pt>
                <c:pt idx="723">
                  <c:v>32.79999542236328</c:v>
                </c:pt>
                <c:pt idx="724">
                  <c:v>32.90000152587891</c:v>
                </c:pt>
                <c:pt idx="725">
                  <c:v>33.0</c:v>
                </c:pt>
                <c:pt idx="726">
                  <c:v>33.0999984741211</c:v>
                </c:pt>
                <c:pt idx="727">
                  <c:v>33.1999969482422</c:v>
                </c:pt>
                <c:pt idx="728">
                  <c:v>33.29999542236328</c:v>
                </c:pt>
                <c:pt idx="729">
                  <c:v>33.40000152587891</c:v>
                </c:pt>
                <c:pt idx="730">
                  <c:v>33.5</c:v>
                </c:pt>
                <c:pt idx="731">
                  <c:v>33.5999984741211</c:v>
                </c:pt>
                <c:pt idx="732">
                  <c:v>33.6999969482422</c:v>
                </c:pt>
                <c:pt idx="733">
                  <c:v>33.79999542236328</c:v>
                </c:pt>
                <c:pt idx="734">
                  <c:v>33.90000152587891</c:v>
                </c:pt>
                <c:pt idx="735">
                  <c:v>34.0</c:v>
                </c:pt>
                <c:pt idx="736">
                  <c:v>34.0999984741211</c:v>
                </c:pt>
                <c:pt idx="737">
                  <c:v>34.1999969482422</c:v>
                </c:pt>
                <c:pt idx="738">
                  <c:v>34.29999542236328</c:v>
                </c:pt>
                <c:pt idx="739">
                  <c:v>34.40000152587891</c:v>
                </c:pt>
                <c:pt idx="740">
                  <c:v>34.5</c:v>
                </c:pt>
                <c:pt idx="741">
                  <c:v>34.5999984741211</c:v>
                </c:pt>
                <c:pt idx="742">
                  <c:v>34.6999969482422</c:v>
                </c:pt>
                <c:pt idx="743">
                  <c:v>34.79999542236328</c:v>
                </c:pt>
                <c:pt idx="744">
                  <c:v>34.90000152587891</c:v>
                </c:pt>
                <c:pt idx="745">
                  <c:v>35.0</c:v>
                </c:pt>
                <c:pt idx="746">
                  <c:v>35.0999984741211</c:v>
                </c:pt>
                <c:pt idx="747">
                  <c:v>35.1999969482422</c:v>
                </c:pt>
                <c:pt idx="748">
                  <c:v>35.29999542236328</c:v>
                </c:pt>
                <c:pt idx="749">
                  <c:v>35.40000152587891</c:v>
                </c:pt>
                <c:pt idx="750">
                  <c:v>35.5</c:v>
                </c:pt>
                <c:pt idx="751">
                  <c:v>35.5999984741211</c:v>
                </c:pt>
                <c:pt idx="752">
                  <c:v>35.6999969482422</c:v>
                </c:pt>
                <c:pt idx="753">
                  <c:v>35.79999542236328</c:v>
                </c:pt>
                <c:pt idx="754">
                  <c:v>35.90000152587891</c:v>
                </c:pt>
                <c:pt idx="755">
                  <c:v>36.0</c:v>
                </c:pt>
                <c:pt idx="756">
                  <c:v>36.0999984741211</c:v>
                </c:pt>
                <c:pt idx="757">
                  <c:v>36.1999969482422</c:v>
                </c:pt>
                <c:pt idx="758">
                  <c:v>36.29999542236328</c:v>
                </c:pt>
                <c:pt idx="759">
                  <c:v>36.40000152587891</c:v>
                </c:pt>
                <c:pt idx="760">
                  <c:v>36.5</c:v>
                </c:pt>
                <c:pt idx="761">
                  <c:v>36.5999984741211</c:v>
                </c:pt>
                <c:pt idx="762">
                  <c:v>36.6999969482422</c:v>
                </c:pt>
                <c:pt idx="763">
                  <c:v>36.79999542236328</c:v>
                </c:pt>
                <c:pt idx="764">
                  <c:v>36.90000152587891</c:v>
                </c:pt>
                <c:pt idx="765">
                  <c:v>37.0</c:v>
                </c:pt>
                <c:pt idx="766">
                  <c:v>37.0999984741211</c:v>
                </c:pt>
                <c:pt idx="767">
                  <c:v>37.1999969482422</c:v>
                </c:pt>
                <c:pt idx="768">
                  <c:v>37.29999542236328</c:v>
                </c:pt>
                <c:pt idx="769">
                  <c:v>37.40000152587891</c:v>
                </c:pt>
                <c:pt idx="770">
                  <c:v>37.5</c:v>
                </c:pt>
                <c:pt idx="771">
                  <c:v>37.5999984741211</c:v>
                </c:pt>
                <c:pt idx="772">
                  <c:v>37.6999969482422</c:v>
                </c:pt>
                <c:pt idx="773">
                  <c:v>37.79999542236328</c:v>
                </c:pt>
                <c:pt idx="774">
                  <c:v>37.90000152587891</c:v>
                </c:pt>
                <c:pt idx="775">
                  <c:v>38.0</c:v>
                </c:pt>
                <c:pt idx="776">
                  <c:v>38.0999984741211</c:v>
                </c:pt>
                <c:pt idx="777">
                  <c:v>38.1999969482422</c:v>
                </c:pt>
                <c:pt idx="778">
                  <c:v>38.29999542236328</c:v>
                </c:pt>
                <c:pt idx="779">
                  <c:v>38.40000152587891</c:v>
                </c:pt>
                <c:pt idx="780">
                  <c:v>38.5</c:v>
                </c:pt>
                <c:pt idx="781">
                  <c:v>38.5999984741211</c:v>
                </c:pt>
                <c:pt idx="782">
                  <c:v>38.6999969482422</c:v>
                </c:pt>
                <c:pt idx="783">
                  <c:v>38.79999542236328</c:v>
                </c:pt>
                <c:pt idx="784">
                  <c:v>38.90000152587891</c:v>
                </c:pt>
                <c:pt idx="785">
                  <c:v>39.0</c:v>
                </c:pt>
                <c:pt idx="786">
                  <c:v>39.0999984741211</c:v>
                </c:pt>
                <c:pt idx="787">
                  <c:v>39.1999969482422</c:v>
                </c:pt>
                <c:pt idx="788">
                  <c:v>39.29999542236328</c:v>
                </c:pt>
                <c:pt idx="789">
                  <c:v>39.40000152587891</c:v>
                </c:pt>
                <c:pt idx="790">
                  <c:v>39.5</c:v>
                </c:pt>
                <c:pt idx="791">
                  <c:v>39.5999984741211</c:v>
                </c:pt>
                <c:pt idx="792">
                  <c:v>39.6999969482422</c:v>
                </c:pt>
                <c:pt idx="793">
                  <c:v>39.79999542236328</c:v>
                </c:pt>
                <c:pt idx="794">
                  <c:v>39.90000152587891</c:v>
                </c:pt>
                <c:pt idx="795">
                  <c:v>40.0</c:v>
                </c:pt>
                <c:pt idx="796">
                  <c:v>40.0999984741211</c:v>
                </c:pt>
                <c:pt idx="797">
                  <c:v>40.1999969482422</c:v>
                </c:pt>
                <c:pt idx="798">
                  <c:v>40.29999542236328</c:v>
                </c:pt>
                <c:pt idx="799">
                  <c:v>40.40000152587891</c:v>
                </c:pt>
                <c:pt idx="800">
                  <c:v>40.5</c:v>
                </c:pt>
                <c:pt idx="801">
                  <c:v>40.5999984741211</c:v>
                </c:pt>
                <c:pt idx="802">
                  <c:v>40.6999969482422</c:v>
                </c:pt>
                <c:pt idx="803">
                  <c:v>40.79999542236328</c:v>
                </c:pt>
                <c:pt idx="804">
                  <c:v>40.90000152587891</c:v>
                </c:pt>
                <c:pt idx="805">
                  <c:v>41.0</c:v>
                </c:pt>
                <c:pt idx="806">
                  <c:v>41.0999984741211</c:v>
                </c:pt>
                <c:pt idx="807">
                  <c:v>41.1999969482422</c:v>
                </c:pt>
                <c:pt idx="808">
                  <c:v>41.29999542236328</c:v>
                </c:pt>
                <c:pt idx="809">
                  <c:v>41.40000152587891</c:v>
                </c:pt>
                <c:pt idx="810">
                  <c:v>41.5</c:v>
                </c:pt>
                <c:pt idx="811">
                  <c:v>41.5999984741211</c:v>
                </c:pt>
                <c:pt idx="812">
                  <c:v>41.6999969482422</c:v>
                </c:pt>
                <c:pt idx="813">
                  <c:v>41.79999542236328</c:v>
                </c:pt>
                <c:pt idx="814">
                  <c:v>41.90000152587891</c:v>
                </c:pt>
                <c:pt idx="815">
                  <c:v>42.0</c:v>
                </c:pt>
                <c:pt idx="816">
                  <c:v>42.0999984741211</c:v>
                </c:pt>
                <c:pt idx="817">
                  <c:v>42.1999969482422</c:v>
                </c:pt>
                <c:pt idx="818">
                  <c:v>42.29999542236328</c:v>
                </c:pt>
                <c:pt idx="819">
                  <c:v>42.40000152587891</c:v>
                </c:pt>
                <c:pt idx="820">
                  <c:v>42.5</c:v>
                </c:pt>
                <c:pt idx="821">
                  <c:v>42.5999984741211</c:v>
                </c:pt>
                <c:pt idx="822">
                  <c:v>42.6999969482422</c:v>
                </c:pt>
                <c:pt idx="823">
                  <c:v>42.79999542236328</c:v>
                </c:pt>
                <c:pt idx="824">
                  <c:v>42.90000152587891</c:v>
                </c:pt>
                <c:pt idx="825">
                  <c:v>43.0</c:v>
                </c:pt>
                <c:pt idx="826">
                  <c:v>43.0999984741211</c:v>
                </c:pt>
                <c:pt idx="827">
                  <c:v>43.1999969482422</c:v>
                </c:pt>
                <c:pt idx="828">
                  <c:v>43.29999542236328</c:v>
                </c:pt>
                <c:pt idx="829">
                  <c:v>43.40000152587891</c:v>
                </c:pt>
                <c:pt idx="830">
                  <c:v>43.5</c:v>
                </c:pt>
                <c:pt idx="831">
                  <c:v>43.5999984741211</c:v>
                </c:pt>
                <c:pt idx="832">
                  <c:v>43.6999969482422</c:v>
                </c:pt>
                <c:pt idx="833">
                  <c:v>43.79999542236328</c:v>
                </c:pt>
                <c:pt idx="834">
                  <c:v>43.90000152587891</c:v>
                </c:pt>
                <c:pt idx="835">
                  <c:v>44.0</c:v>
                </c:pt>
                <c:pt idx="836">
                  <c:v>44.0999984741211</c:v>
                </c:pt>
                <c:pt idx="837">
                  <c:v>44.1999969482422</c:v>
                </c:pt>
                <c:pt idx="838">
                  <c:v>44.29999542236328</c:v>
                </c:pt>
                <c:pt idx="839">
                  <c:v>44.40000152587891</c:v>
                </c:pt>
                <c:pt idx="840">
                  <c:v>44.5</c:v>
                </c:pt>
                <c:pt idx="841">
                  <c:v>44.5999984741211</c:v>
                </c:pt>
                <c:pt idx="842">
                  <c:v>44.6999969482422</c:v>
                </c:pt>
                <c:pt idx="843">
                  <c:v>44.79999542236328</c:v>
                </c:pt>
                <c:pt idx="844">
                  <c:v>44.90000152587891</c:v>
                </c:pt>
                <c:pt idx="845">
                  <c:v>45.0</c:v>
                </c:pt>
                <c:pt idx="846">
                  <c:v>45.0999984741211</c:v>
                </c:pt>
                <c:pt idx="847">
                  <c:v>45.1999969482422</c:v>
                </c:pt>
                <c:pt idx="848">
                  <c:v>45.29999542236328</c:v>
                </c:pt>
                <c:pt idx="849">
                  <c:v>45.40000152587891</c:v>
                </c:pt>
                <c:pt idx="850">
                  <c:v>45.5</c:v>
                </c:pt>
                <c:pt idx="851">
                  <c:v>45.5999984741211</c:v>
                </c:pt>
                <c:pt idx="852">
                  <c:v>45.6999969482422</c:v>
                </c:pt>
                <c:pt idx="853">
                  <c:v>45.79999542236328</c:v>
                </c:pt>
                <c:pt idx="854">
                  <c:v>45.90000152587891</c:v>
                </c:pt>
                <c:pt idx="855">
                  <c:v>46.0</c:v>
                </c:pt>
                <c:pt idx="856">
                  <c:v>46.0999984741211</c:v>
                </c:pt>
                <c:pt idx="857">
                  <c:v>46.1999969482422</c:v>
                </c:pt>
                <c:pt idx="858">
                  <c:v>46.29999542236328</c:v>
                </c:pt>
                <c:pt idx="859">
                  <c:v>46.40000152587891</c:v>
                </c:pt>
                <c:pt idx="860">
                  <c:v>46.5</c:v>
                </c:pt>
                <c:pt idx="861">
                  <c:v>46.5999984741211</c:v>
                </c:pt>
                <c:pt idx="862">
                  <c:v>46.6999969482422</c:v>
                </c:pt>
                <c:pt idx="863">
                  <c:v>46.79999542236328</c:v>
                </c:pt>
                <c:pt idx="864">
                  <c:v>46.90000152587891</c:v>
                </c:pt>
                <c:pt idx="865">
                  <c:v>47.0</c:v>
                </c:pt>
                <c:pt idx="866">
                  <c:v>47.0999984741211</c:v>
                </c:pt>
                <c:pt idx="867">
                  <c:v>47.1999969482422</c:v>
                </c:pt>
                <c:pt idx="868">
                  <c:v>47.29999542236328</c:v>
                </c:pt>
                <c:pt idx="869">
                  <c:v>47.40000152587891</c:v>
                </c:pt>
                <c:pt idx="870">
                  <c:v>47.5</c:v>
                </c:pt>
                <c:pt idx="871">
                  <c:v>47.5999984741211</c:v>
                </c:pt>
                <c:pt idx="872">
                  <c:v>47.6999969482422</c:v>
                </c:pt>
                <c:pt idx="873">
                  <c:v>47.79999542236328</c:v>
                </c:pt>
                <c:pt idx="874">
                  <c:v>47.90000152587891</c:v>
                </c:pt>
                <c:pt idx="875">
                  <c:v>48.0</c:v>
                </c:pt>
                <c:pt idx="876">
                  <c:v>48.0999984741211</c:v>
                </c:pt>
                <c:pt idx="877">
                  <c:v>48.1999969482422</c:v>
                </c:pt>
                <c:pt idx="878">
                  <c:v>48.29999542236328</c:v>
                </c:pt>
                <c:pt idx="879">
                  <c:v>48.40000152587891</c:v>
                </c:pt>
                <c:pt idx="880">
                  <c:v>48.5</c:v>
                </c:pt>
                <c:pt idx="881">
                  <c:v>48.5999984741211</c:v>
                </c:pt>
                <c:pt idx="882">
                  <c:v>48.6999969482422</c:v>
                </c:pt>
                <c:pt idx="883">
                  <c:v>48.79999542236328</c:v>
                </c:pt>
                <c:pt idx="884">
                  <c:v>48.90000152587891</c:v>
                </c:pt>
                <c:pt idx="885">
                  <c:v>49.0</c:v>
                </c:pt>
                <c:pt idx="886">
                  <c:v>49.0999984741211</c:v>
                </c:pt>
                <c:pt idx="887">
                  <c:v>49.1999969482422</c:v>
                </c:pt>
                <c:pt idx="888">
                  <c:v>49.29999542236328</c:v>
                </c:pt>
                <c:pt idx="889">
                  <c:v>49.40000152587891</c:v>
                </c:pt>
                <c:pt idx="890">
                  <c:v>49.5</c:v>
                </c:pt>
                <c:pt idx="891">
                  <c:v>49.5999984741211</c:v>
                </c:pt>
                <c:pt idx="892">
                  <c:v>49.6999969482422</c:v>
                </c:pt>
                <c:pt idx="893">
                  <c:v>49.79999542236328</c:v>
                </c:pt>
                <c:pt idx="894">
                  <c:v>49.90000152587891</c:v>
                </c:pt>
                <c:pt idx="895">
                  <c:v>50.0</c:v>
                </c:pt>
                <c:pt idx="896">
                  <c:v>50.0999984741211</c:v>
                </c:pt>
                <c:pt idx="897">
                  <c:v>50.1999969482422</c:v>
                </c:pt>
                <c:pt idx="898">
                  <c:v>50.29999542236328</c:v>
                </c:pt>
                <c:pt idx="899">
                  <c:v>50.40000152587891</c:v>
                </c:pt>
                <c:pt idx="900">
                  <c:v>50.5</c:v>
                </c:pt>
                <c:pt idx="901">
                  <c:v>50.5999984741211</c:v>
                </c:pt>
                <c:pt idx="902">
                  <c:v>50.6999969482422</c:v>
                </c:pt>
                <c:pt idx="903">
                  <c:v>50.79999542236328</c:v>
                </c:pt>
                <c:pt idx="904">
                  <c:v>50.90000152587891</c:v>
                </c:pt>
                <c:pt idx="905">
                  <c:v>51.0</c:v>
                </c:pt>
                <c:pt idx="906">
                  <c:v>51.0999984741211</c:v>
                </c:pt>
                <c:pt idx="907">
                  <c:v>51.1999969482422</c:v>
                </c:pt>
                <c:pt idx="908">
                  <c:v>51.29999542236328</c:v>
                </c:pt>
                <c:pt idx="909">
                  <c:v>51.40000152587891</c:v>
                </c:pt>
                <c:pt idx="910">
                  <c:v>51.5</c:v>
                </c:pt>
                <c:pt idx="911">
                  <c:v>51.5999984741211</c:v>
                </c:pt>
                <c:pt idx="912">
                  <c:v>51.6999969482422</c:v>
                </c:pt>
                <c:pt idx="913">
                  <c:v>51.79999542236328</c:v>
                </c:pt>
                <c:pt idx="914">
                  <c:v>51.90000152587891</c:v>
                </c:pt>
                <c:pt idx="915">
                  <c:v>52.0</c:v>
                </c:pt>
                <c:pt idx="916">
                  <c:v>52.0999984741211</c:v>
                </c:pt>
                <c:pt idx="917">
                  <c:v>52.1999969482422</c:v>
                </c:pt>
                <c:pt idx="918">
                  <c:v>52.29999542236328</c:v>
                </c:pt>
                <c:pt idx="919">
                  <c:v>52.40000152587891</c:v>
                </c:pt>
                <c:pt idx="920">
                  <c:v>52.5</c:v>
                </c:pt>
                <c:pt idx="921">
                  <c:v>52.5999984741211</c:v>
                </c:pt>
                <c:pt idx="922">
                  <c:v>52.6999969482422</c:v>
                </c:pt>
                <c:pt idx="923">
                  <c:v>52.79999542236328</c:v>
                </c:pt>
                <c:pt idx="924">
                  <c:v>52.90000152587891</c:v>
                </c:pt>
                <c:pt idx="925">
                  <c:v>53.0</c:v>
                </c:pt>
                <c:pt idx="926">
                  <c:v>53.0999984741211</c:v>
                </c:pt>
                <c:pt idx="927">
                  <c:v>53.1999969482422</c:v>
                </c:pt>
                <c:pt idx="928">
                  <c:v>53.29999542236328</c:v>
                </c:pt>
                <c:pt idx="929">
                  <c:v>53.40000152587891</c:v>
                </c:pt>
                <c:pt idx="930">
                  <c:v>53.5</c:v>
                </c:pt>
                <c:pt idx="931">
                  <c:v>53.5999984741211</c:v>
                </c:pt>
                <c:pt idx="932">
                  <c:v>53.6999969482422</c:v>
                </c:pt>
                <c:pt idx="933">
                  <c:v>53.79999542236328</c:v>
                </c:pt>
                <c:pt idx="934">
                  <c:v>53.90000152587891</c:v>
                </c:pt>
                <c:pt idx="935">
                  <c:v>54.0</c:v>
                </c:pt>
                <c:pt idx="936">
                  <c:v>54.0999984741211</c:v>
                </c:pt>
                <c:pt idx="937">
                  <c:v>54.1999969482422</c:v>
                </c:pt>
                <c:pt idx="938">
                  <c:v>54.29999542236328</c:v>
                </c:pt>
                <c:pt idx="939">
                  <c:v>54.40000152587891</c:v>
                </c:pt>
                <c:pt idx="940">
                  <c:v>54.5</c:v>
                </c:pt>
                <c:pt idx="941">
                  <c:v>54.5999984741211</c:v>
                </c:pt>
                <c:pt idx="942">
                  <c:v>54.6999969482422</c:v>
                </c:pt>
                <c:pt idx="943">
                  <c:v>54.79999542236328</c:v>
                </c:pt>
                <c:pt idx="944">
                  <c:v>54.90000152587891</c:v>
                </c:pt>
                <c:pt idx="945">
                  <c:v>55.0</c:v>
                </c:pt>
                <c:pt idx="946">
                  <c:v>55.0999984741211</c:v>
                </c:pt>
                <c:pt idx="947">
                  <c:v>55.1999969482422</c:v>
                </c:pt>
                <c:pt idx="948">
                  <c:v>55.29999542236328</c:v>
                </c:pt>
                <c:pt idx="949">
                  <c:v>55.40000152587891</c:v>
                </c:pt>
                <c:pt idx="950">
                  <c:v>55.5</c:v>
                </c:pt>
                <c:pt idx="951">
                  <c:v>55.5999984741211</c:v>
                </c:pt>
                <c:pt idx="952">
                  <c:v>55.6999969482422</c:v>
                </c:pt>
                <c:pt idx="953">
                  <c:v>55.79999542236328</c:v>
                </c:pt>
                <c:pt idx="954">
                  <c:v>55.90000152587891</c:v>
                </c:pt>
                <c:pt idx="955">
                  <c:v>56.0</c:v>
                </c:pt>
                <c:pt idx="956">
                  <c:v>56.0999984741211</c:v>
                </c:pt>
                <c:pt idx="957">
                  <c:v>56.1999969482422</c:v>
                </c:pt>
                <c:pt idx="958">
                  <c:v>56.29999542236328</c:v>
                </c:pt>
                <c:pt idx="959">
                  <c:v>56.40000152587891</c:v>
                </c:pt>
                <c:pt idx="960">
                  <c:v>56.5</c:v>
                </c:pt>
                <c:pt idx="961">
                  <c:v>56.5999984741211</c:v>
                </c:pt>
                <c:pt idx="962">
                  <c:v>56.6999969482422</c:v>
                </c:pt>
                <c:pt idx="963">
                  <c:v>56.79999542236328</c:v>
                </c:pt>
                <c:pt idx="964">
                  <c:v>56.90000152587891</c:v>
                </c:pt>
                <c:pt idx="965">
                  <c:v>57.0</c:v>
                </c:pt>
                <c:pt idx="966">
                  <c:v>57.0999984741211</c:v>
                </c:pt>
                <c:pt idx="967">
                  <c:v>57.1999969482422</c:v>
                </c:pt>
                <c:pt idx="968">
                  <c:v>57.29999542236328</c:v>
                </c:pt>
                <c:pt idx="969">
                  <c:v>57.40000152587891</c:v>
                </c:pt>
                <c:pt idx="970">
                  <c:v>57.5</c:v>
                </c:pt>
                <c:pt idx="971">
                  <c:v>57.5999984741211</c:v>
                </c:pt>
                <c:pt idx="972">
                  <c:v>57.6999969482422</c:v>
                </c:pt>
                <c:pt idx="973">
                  <c:v>57.79999542236328</c:v>
                </c:pt>
                <c:pt idx="974">
                  <c:v>57.90000152587891</c:v>
                </c:pt>
                <c:pt idx="975">
                  <c:v>58.0</c:v>
                </c:pt>
                <c:pt idx="976">
                  <c:v>58.0999984741211</c:v>
                </c:pt>
                <c:pt idx="977">
                  <c:v>58.1999969482422</c:v>
                </c:pt>
                <c:pt idx="978">
                  <c:v>58.29999542236328</c:v>
                </c:pt>
                <c:pt idx="979">
                  <c:v>58.40000152587891</c:v>
                </c:pt>
                <c:pt idx="980">
                  <c:v>58.5</c:v>
                </c:pt>
                <c:pt idx="981">
                  <c:v>58.5999984741211</c:v>
                </c:pt>
                <c:pt idx="982">
                  <c:v>58.6999969482422</c:v>
                </c:pt>
                <c:pt idx="983">
                  <c:v>58.79999542236328</c:v>
                </c:pt>
                <c:pt idx="984">
                  <c:v>58.90000152587891</c:v>
                </c:pt>
                <c:pt idx="985">
                  <c:v>59.0</c:v>
                </c:pt>
                <c:pt idx="986">
                  <c:v>59.0999984741211</c:v>
                </c:pt>
                <c:pt idx="987">
                  <c:v>59.1999969482422</c:v>
                </c:pt>
                <c:pt idx="988">
                  <c:v>59.29999542236328</c:v>
                </c:pt>
                <c:pt idx="989">
                  <c:v>59.40000152587891</c:v>
                </c:pt>
                <c:pt idx="990">
                  <c:v>59.5</c:v>
                </c:pt>
                <c:pt idx="991">
                  <c:v>59.5999984741211</c:v>
                </c:pt>
                <c:pt idx="992">
                  <c:v>59.6999969482422</c:v>
                </c:pt>
                <c:pt idx="993">
                  <c:v>59.79999542236328</c:v>
                </c:pt>
                <c:pt idx="994">
                  <c:v>59.90000152587891</c:v>
                </c:pt>
                <c:pt idx="995">
                  <c:v>60.0</c:v>
                </c:pt>
                <c:pt idx="996">
                  <c:v>60.0999984741211</c:v>
                </c:pt>
                <c:pt idx="997">
                  <c:v>60.1999969482422</c:v>
                </c:pt>
                <c:pt idx="998">
                  <c:v>60.29999542236328</c:v>
                </c:pt>
                <c:pt idx="999">
                  <c:v>60.40000152587891</c:v>
                </c:pt>
                <c:pt idx="1000">
                  <c:v>60.5</c:v>
                </c:pt>
                <c:pt idx="1001">
                  <c:v>60.5999984741211</c:v>
                </c:pt>
                <c:pt idx="1002">
                  <c:v>60.6999969482422</c:v>
                </c:pt>
                <c:pt idx="1003">
                  <c:v>60.79999542236328</c:v>
                </c:pt>
                <c:pt idx="1004">
                  <c:v>60.90000152587891</c:v>
                </c:pt>
                <c:pt idx="1005">
                  <c:v>61.0</c:v>
                </c:pt>
                <c:pt idx="1006">
                  <c:v>61.0999984741211</c:v>
                </c:pt>
                <c:pt idx="1007">
                  <c:v>61.1999969482422</c:v>
                </c:pt>
                <c:pt idx="1008">
                  <c:v>61.29999542236328</c:v>
                </c:pt>
                <c:pt idx="1009">
                  <c:v>61.40000152587891</c:v>
                </c:pt>
                <c:pt idx="1010">
                  <c:v>61.5</c:v>
                </c:pt>
                <c:pt idx="1011">
                  <c:v>61.5999984741211</c:v>
                </c:pt>
                <c:pt idx="1012">
                  <c:v>61.6999969482422</c:v>
                </c:pt>
                <c:pt idx="1013">
                  <c:v>61.79999542236328</c:v>
                </c:pt>
                <c:pt idx="1014">
                  <c:v>61.90000152587891</c:v>
                </c:pt>
                <c:pt idx="1015">
                  <c:v>62.0</c:v>
                </c:pt>
                <c:pt idx="1016">
                  <c:v>62.0999984741211</c:v>
                </c:pt>
                <c:pt idx="1017">
                  <c:v>62.1999969482422</c:v>
                </c:pt>
                <c:pt idx="1018">
                  <c:v>62.29999542236328</c:v>
                </c:pt>
                <c:pt idx="1019">
                  <c:v>62.40000152587891</c:v>
                </c:pt>
                <c:pt idx="1020">
                  <c:v>62.5</c:v>
                </c:pt>
                <c:pt idx="1021">
                  <c:v>62.5999984741211</c:v>
                </c:pt>
                <c:pt idx="1022">
                  <c:v>62.6999969482422</c:v>
                </c:pt>
                <c:pt idx="1023">
                  <c:v>62.79999542236328</c:v>
                </c:pt>
                <c:pt idx="1024">
                  <c:v>62.90000152587891</c:v>
                </c:pt>
                <c:pt idx="1025">
                  <c:v>63.0</c:v>
                </c:pt>
                <c:pt idx="1026">
                  <c:v>63.0999984741211</c:v>
                </c:pt>
                <c:pt idx="1027">
                  <c:v>63.1999969482422</c:v>
                </c:pt>
                <c:pt idx="1028">
                  <c:v>63.29999542236328</c:v>
                </c:pt>
                <c:pt idx="1029">
                  <c:v>63.40000152587891</c:v>
                </c:pt>
                <c:pt idx="1030">
                  <c:v>63.5</c:v>
                </c:pt>
                <c:pt idx="1031">
                  <c:v>63.5999984741211</c:v>
                </c:pt>
                <c:pt idx="1032">
                  <c:v>63.6999969482422</c:v>
                </c:pt>
                <c:pt idx="1033">
                  <c:v>63.79999542236328</c:v>
                </c:pt>
                <c:pt idx="1034">
                  <c:v>63.90000152587891</c:v>
                </c:pt>
                <c:pt idx="1035">
                  <c:v>64.0</c:v>
                </c:pt>
                <c:pt idx="1036">
                  <c:v>64.09999847412108</c:v>
                </c:pt>
                <c:pt idx="1037">
                  <c:v>64.1999969482422</c:v>
                </c:pt>
                <c:pt idx="1038">
                  <c:v>64.2999954223633</c:v>
                </c:pt>
                <c:pt idx="1039">
                  <c:v>64.4000015258789</c:v>
                </c:pt>
                <c:pt idx="1040">
                  <c:v>64.5</c:v>
                </c:pt>
                <c:pt idx="1041">
                  <c:v>64.59999847412108</c:v>
                </c:pt>
                <c:pt idx="1042">
                  <c:v>64.6999969482422</c:v>
                </c:pt>
                <c:pt idx="1043">
                  <c:v>64.7999954223633</c:v>
                </c:pt>
                <c:pt idx="1044">
                  <c:v>64.9000015258789</c:v>
                </c:pt>
                <c:pt idx="1045">
                  <c:v>65.0</c:v>
                </c:pt>
                <c:pt idx="1046">
                  <c:v>65.09999847412108</c:v>
                </c:pt>
                <c:pt idx="1047">
                  <c:v>65.1999969482422</c:v>
                </c:pt>
                <c:pt idx="1048">
                  <c:v>65.2999954223633</c:v>
                </c:pt>
                <c:pt idx="1049">
                  <c:v>65.4000015258789</c:v>
                </c:pt>
                <c:pt idx="1050">
                  <c:v>65.5</c:v>
                </c:pt>
                <c:pt idx="1051">
                  <c:v>65.59999847412108</c:v>
                </c:pt>
                <c:pt idx="1052">
                  <c:v>65.6999969482422</c:v>
                </c:pt>
                <c:pt idx="1053">
                  <c:v>65.7999954223633</c:v>
                </c:pt>
                <c:pt idx="1054">
                  <c:v>65.9000015258789</c:v>
                </c:pt>
                <c:pt idx="1055">
                  <c:v>66.0</c:v>
                </c:pt>
                <c:pt idx="1056">
                  <c:v>66.09999847412108</c:v>
                </c:pt>
                <c:pt idx="1057">
                  <c:v>66.1999969482422</c:v>
                </c:pt>
                <c:pt idx="1058">
                  <c:v>66.2999954223633</c:v>
                </c:pt>
                <c:pt idx="1059">
                  <c:v>66.4000015258789</c:v>
                </c:pt>
                <c:pt idx="1060">
                  <c:v>66.5</c:v>
                </c:pt>
                <c:pt idx="1061">
                  <c:v>66.59999847412108</c:v>
                </c:pt>
                <c:pt idx="1062">
                  <c:v>66.6999969482422</c:v>
                </c:pt>
                <c:pt idx="1063">
                  <c:v>66.7999954223633</c:v>
                </c:pt>
                <c:pt idx="1064">
                  <c:v>66.9000015258789</c:v>
                </c:pt>
                <c:pt idx="1065">
                  <c:v>67.0</c:v>
                </c:pt>
                <c:pt idx="1066">
                  <c:v>67.09999847412108</c:v>
                </c:pt>
                <c:pt idx="1067">
                  <c:v>67.1999969482422</c:v>
                </c:pt>
                <c:pt idx="1068">
                  <c:v>67.2999954223633</c:v>
                </c:pt>
                <c:pt idx="1069">
                  <c:v>67.4000015258789</c:v>
                </c:pt>
                <c:pt idx="1070">
                  <c:v>67.5</c:v>
                </c:pt>
                <c:pt idx="1071">
                  <c:v>67.59999847412108</c:v>
                </c:pt>
                <c:pt idx="1072">
                  <c:v>67.6999969482422</c:v>
                </c:pt>
                <c:pt idx="1073">
                  <c:v>67.7999954223633</c:v>
                </c:pt>
                <c:pt idx="1074">
                  <c:v>67.9000015258789</c:v>
                </c:pt>
                <c:pt idx="1075">
                  <c:v>68.0</c:v>
                </c:pt>
                <c:pt idx="1076">
                  <c:v>68.09999847412108</c:v>
                </c:pt>
                <c:pt idx="1077">
                  <c:v>68.1999969482422</c:v>
                </c:pt>
                <c:pt idx="1078">
                  <c:v>68.2999954223633</c:v>
                </c:pt>
                <c:pt idx="1079">
                  <c:v>68.4000015258789</c:v>
                </c:pt>
                <c:pt idx="1080">
                  <c:v>68.5</c:v>
                </c:pt>
                <c:pt idx="1081">
                  <c:v>68.59999847412108</c:v>
                </c:pt>
                <c:pt idx="1082">
                  <c:v>68.6999969482422</c:v>
                </c:pt>
                <c:pt idx="1083">
                  <c:v>68.7999954223633</c:v>
                </c:pt>
                <c:pt idx="1084">
                  <c:v>68.9000015258789</c:v>
                </c:pt>
                <c:pt idx="1085">
                  <c:v>69.0</c:v>
                </c:pt>
                <c:pt idx="1086">
                  <c:v>69.09999847412108</c:v>
                </c:pt>
                <c:pt idx="1087">
                  <c:v>69.1999969482422</c:v>
                </c:pt>
                <c:pt idx="1088">
                  <c:v>69.2999954223633</c:v>
                </c:pt>
                <c:pt idx="1089">
                  <c:v>69.4000015258789</c:v>
                </c:pt>
                <c:pt idx="1090">
                  <c:v>69.5</c:v>
                </c:pt>
                <c:pt idx="1091">
                  <c:v>69.59999847412108</c:v>
                </c:pt>
                <c:pt idx="1092">
                  <c:v>69.6999969482422</c:v>
                </c:pt>
                <c:pt idx="1093">
                  <c:v>69.7999954223633</c:v>
                </c:pt>
                <c:pt idx="1094">
                  <c:v>69.9000015258789</c:v>
                </c:pt>
                <c:pt idx="1095">
                  <c:v>70.0</c:v>
                </c:pt>
                <c:pt idx="1096">
                  <c:v>70.09999847412108</c:v>
                </c:pt>
                <c:pt idx="1097">
                  <c:v>70.1999969482422</c:v>
                </c:pt>
                <c:pt idx="1098">
                  <c:v>70.2999954223633</c:v>
                </c:pt>
                <c:pt idx="1099">
                  <c:v>70.4000015258789</c:v>
                </c:pt>
                <c:pt idx="1100">
                  <c:v>70.5</c:v>
                </c:pt>
                <c:pt idx="1101">
                  <c:v>70.59999847412108</c:v>
                </c:pt>
                <c:pt idx="1102">
                  <c:v>70.6999969482422</c:v>
                </c:pt>
                <c:pt idx="1103">
                  <c:v>70.7999954223633</c:v>
                </c:pt>
                <c:pt idx="1104">
                  <c:v>70.9000015258789</c:v>
                </c:pt>
                <c:pt idx="1105">
                  <c:v>71.0</c:v>
                </c:pt>
                <c:pt idx="1106">
                  <c:v>71.09999847412108</c:v>
                </c:pt>
                <c:pt idx="1107">
                  <c:v>71.1999969482422</c:v>
                </c:pt>
                <c:pt idx="1108">
                  <c:v>71.2999954223633</c:v>
                </c:pt>
                <c:pt idx="1109">
                  <c:v>71.4000015258789</c:v>
                </c:pt>
                <c:pt idx="1110">
                  <c:v>71.5</c:v>
                </c:pt>
                <c:pt idx="1111">
                  <c:v>71.59999847412108</c:v>
                </c:pt>
                <c:pt idx="1112">
                  <c:v>71.6999969482422</c:v>
                </c:pt>
                <c:pt idx="1113">
                  <c:v>71.7999954223633</c:v>
                </c:pt>
                <c:pt idx="1114">
                  <c:v>71.9000015258789</c:v>
                </c:pt>
                <c:pt idx="1115">
                  <c:v>72.0</c:v>
                </c:pt>
                <c:pt idx="1116">
                  <c:v>72.09999847412108</c:v>
                </c:pt>
                <c:pt idx="1117">
                  <c:v>72.1999969482422</c:v>
                </c:pt>
                <c:pt idx="1118">
                  <c:v>72.2999954223633</c:v>
                </c:pt>
                <c:pt idx="1119">
                  <c:v>72.4000015258789</c:v>
                </c:pt>
                <c:pt idx="1120">
                  <c:v>72.5</c:v>
                </c:pt>
                <c:pt idx="1121">
                  <c:v>72.59999847412108</c:v>
                </c:pt>
                <c:pt idx="1122">
                  <c:v>72.6999969482422</c:v>
                </c:pt>
                <c:pt idx="1123">
                  <c:v>72.7999954223633</c:v>
                </c:pt>
                <c:pt idx="1124">
                  <c:v>72.9000015258789</c:v>
                </c:pt>
                <c:pt idx="1125">
                  <c:v>73.0</c:v>
                </c:pt>
                <c:pt idx="1126">
                  <c:v>73.09999847412108</c:v>
                </c:pt>
                <c:pt idx="1127">
                  <c:v>73.1999969482422</c:v>
                </c:pt>
                <c:pt idx="1128">
                  <c:v>73.2999954223633</c:v>
                </c:pt>
                <c:pt idx="1129">
                  <c:v>73.4000015258789</c:v>
                </c:pt>
                <c:pt idx="1130">
                  <c:v>73.5</c:v>
                </c:pt>
                <c:pt idx="1131">
                  <c:v>73.59999847412108</c:v>
                </c:pt>
                <c:pt idx="1132">
                  <c:v>73.6999969482422</c:v>
                </c:pt>
                <c:pt idx="1133">
                  <c:v>73.7999954223633</c:v>
                </c:pt>
                <c:pt idx="1134">
                  <c:v>73.9000015258789</c:v>
                </c:pt>
                <c:pt idx="1135">
                  <c:v>74.0</c:v>
                </c:pt>
                <c:pt idx="1136">
                  <c:v>74.09999847412108</c:v>
                </c:pt>
                <c:pt idx="1137">
                  <c:v>74.1999969482422</c:v>
                </c:pt>
                <c:pt idx="1138">
                  <c:v>74.2999954223633</c:v>
                </c:pt>
                <c:pt idx="1139">
                  <c:v>74.4000015258789</c:v>
                </c:pt>
                <c:pt idx="1140">
                  <c:v>74.5</c:v>
                </c:pt>
                <c:pt idx="1141">
                  <c:v>74.59999847412108</c:v>
                </c:pt>
                <c:pt idx="1142">
                  <c:v>74.6999969482422</c:v>
                </c:pt>
                <c:pt idx="1143">
                  <c:v>74.7999954223633</c:v>
                </c:pt>
                <c:pt idx="1144">
                  <c:v>74.9000015258789</c:v>
                </c:pt>
                <c:pt idx="1145">
                  <c:v>75.0</c:v>
                </c:pt>
                <c:pt idx="1146">
                  <c:v>75.09999847412108</c:v>
                </c:pt>
                <c:pt idx="1147">
                  <c:v>75.1999969482422</c:v>
                </c:pt>
                <c:pt idx="1148">
                  <c:v>75.2999954223633</c:v>
                </c:pt>
                <c:pt idx="1149">
                  <c:v>75.4000015258789</c:v>
                </c:pt>
                <c:pt idx="1150">
                  <c:v>75.5</c:v>
                </c:pt>
                <c:pt idx="1151">
                  <c:v>75.59999847412108</c:v>
                </c:pt>
                <c:pt idx="1152">
                  <c:v>75.6999969482422</c:v>
                </c:pt>
                <c:pt idx="1153">
                  <c:v>75.7999954223633</c:v>
                </c:pt>
                <c:pt idx="1154">
                  <c:v>75.9000015258789</c:v>
                </c:pt>
                <c:pt idx="1155">
                  <c:v>76.0</c:v>
                </c:pt>
                <c:pt idx="1156">
                  <c:v>76.09999847412108</c:v>
                </c:pt>
                <c:pt idx="1157">
                  <c:v>76.1999969482422</c:v>
                </c:pt>
                <c:pt idx="1158">
                  <c:v>76.2999954223633</c:v>
                </c:pt>
                <c:pt idx="1159">
                  <c:v>76.4000015258789</c:v>
                </c:pt>
                <c:pt idx="1160">
                  <c:v>76.5</c:v>
                </c:pt>
                <c:pt idx="1161">
                  <c:v>76.59999847412108</c:v>
                </c:pt>
                <c:pt idx="1162">
                  <c:v>76.6999969482422</c:v>
                </c:pt>
                <c:pt idx="1163">
                  <c:v>76.7999954223633</c:v>
                </c:pt>
                <c:pt idx="1164">
                  <c:v>76.9000015258789</c:v>
                </c:pt>
                <c:pt idx="1165">
                  <c:v>77.0</c:v>
                </c:pt>
                <c:pt idx="1166">
                  <c:v>77.09999847412108</c:v>
                </c:pt>
                <c:pt idx="1167">
                  <c:v>77.1999969482422</c:v>
                </c:pt>
                <c:pt idx="1168">
                  <c:v>77.2999954223633</c:v>
                </c:pt>
                <c:pt idx="1169">
                  <c:v>77.4000015258789</c:v>
                </c:pt>
                <c:pt idx="1170">
                  <c:v>77.5</c:v>
                </c:pt>
                <c:pt idx="1171">
                  <c:v>77.59999847412108</c:v>
                </c:pt>
                <c:pt idx="1172">
                  <c:v>77.6999969482422</c:v>
                </c:pt>
                <c:pt idx="1173">
                  <c:v>77.7999954223633</c:v>
                </c:pt>
                <c:pt idx="1174">
                  <c:v>77.9000015258789</c:v>
                </c:pt>
                <c:pt idx="1175">
                  <c:v>78.0</c:v>
                </c:pt>
                <c:pt idx="1176">
                  <c:v>78.09999847412108</c:v>
                </c:pt>
                <c:pt idx="1177">
                  <c:v>78.1999969482422</c:v>
                </c:pt>
                <c:pt idx="1178">
                  <c:v>78.2999954223633</c:v>
                </c:pt>
                <c:pt idx="1179">
                  <c:v>78.4000015258789</c:v>
                </c:pt>
                <c:pt idx="1180">
                  <c:v>78.5</c:v>
                </c:pt>
                <c:pt idx="1181">
                  <c:v>78.59999847412108</c:v>
                </c:pt>
                <c:pt idx="1182">
                  <c:v>78.6999969482422</c:v>
                </c:pt>
                <c:pt idx="1183">
                  <c:v>78.7999954223633</c:v>
                </c:pt>
                <c:pt idx="1184">
                  <c:v>78.9000015258789</c:v>
                </c:pt>
                <c:pt idx="1185">
                  <c:v>79.0</c:v>
                </c:pt>
                <c:pt idx="1186">
                  <c:v>79.09999847412108</c:v>
                </c:pt>
                <c:pt idx="1187">
                  <c:v>79.1999969482422</c:v>
                </c:pt>
                <c:pt idx="1188">
                  <c:v>79.2999954223633</c:v>
                </c:pt>
                <c:pt idx="1189">
                  <c:v>79.4000015258789</c:v>
                </c:pt>
                <c:pt idx="1190">
                  <c:v>79.5</c:v>
                </c:pt>
                <c:pt idx="1191">
                  <c:v>79.59999847412108</c:v>
                </c:pt>
                <c:pt idx="1192">
                  <c:v>79.6999969482422</c:v>
                </c:pt>
                <c:pt idx="1193">
                  <c:v>79.7999954223633</c:v>
                </c:pt>
                <c:pt idx="1194">
                  <c:v>79.9000015258789</c:v>
                </c:pt>
                <c:pt idx="1195">
                  <c:v>80.0</c:v>
                </c:pt>
                <c:pt idx="1196">
                  <c:v>80.09999847412108</c:v>
                </c:pt>
                <c:pt idx="1197">
                  <c:v>80.1999969482422</c:v>
                </c:pt>
                <c:pt idx="1198">
                  <c:v>80.2999954223633</c:v>
                </c:pt>
                <c:pt idx="1199">
                  <c:v>80.4000015258789</c:v>
                </c:pt>
                <c:pt idx="1200">
                  <c:v>80.5</c:v>
                </c:pt>
                <c:pt idx="1201">
                  <c:v>80.59999847412108</c:v>
                </c:pt>
                <c:pt idx="1202">
                  <c:v>80.6999969482422</c:v>
                </c:pt>
                <c:pt idx="1203">
                  <c:v>80.7999954223633</c:v>
                </c:pt>
                <c:pt idx="1204">
                  <c:v>80.9000015258789</c:v>
                </c:pt>
                <c:pt idx="1205">
                  <c:v>81.0</c:v>
                </c:pt>
                <c:pt idx="1206">
                  <c:v>81.09999847412108</c:v>
                </c:pt>
                <c:pt idx="1207">
                  <c:v>81.1999969482422</c:v>
                </c:pt>
                <c:pt idx="1208">
                  <c:v>81.2999954223633</c:v>
                </c:pt>
                <c:pt idx="1209">
                  <c:v>81.4000015258789</c:v>
                </c:pt>
                <c:pt idx="1210">
                  <c:v>81.5</c:v>
                </c:pt>
                <c:pt idx="1211">
                  <c:v>81.59999847412108</c:v>
                </c:pt>
                <c:pt idx="1212">
                  <c:v>81.6999969482422</c:v>
                </c:pt>
                <c:pt idx="1213">
                  <c:v>81.7999954223633</c:v>
                </c:pt>
                <c:pt idx="1214">
                  <c:v>81.9000015258789</c:v>
                </c:pt>
                <c:pt idx="1215">
                  <c:v>82.0</c:v>
                </c:pt>
                <c:pt idx="1216">
                  <c:v>82.09999847412108</c:v>
                </c:pt>
                <c:pt idx="1217">
                  <c:v>82.1999969482422</c:v>
                </c:pt>
                <c:pt idx="1218">
                  <c:v>82.2999954223633</c:v>
                </c:pt>
                <c:pt idx="1219">
                  <c:v>82.4000015258789</c:v>
                </c:pt>
                <c:pt idx="1220">
                  <c:v>82.5</c:v>
                </c:pt>
                <c:pt idx="1221">
                  <c:v>82.59999847412108</c:v>
                </c:pt>
                <c:pt idx="1222">
                  <c:v>82.6999969482422</c:v>
                </c:pt>
                <c:pt idx="1223">
                  <c:v>82.7999954223633</c:v>
                </c:pt>
                <c:pt idx="1224">
                  <c:v>82.9000015258789</c:v>
                </c:pt>
                <c:pt idx="1225">
                  <c:v>83.0</c:v>
                </c:pt>
                <c:pt idx="1226">
                  <c:v>83.09999847412108</c:v>
                </c:pt>
                <c:pt idx="1227">
                  <c:v>83.1999969482422</c:v>
                </c:pt>
                <c:pt idx="1228">
                  <c:v>83.2999954223633</c:v>
                </c:pt>
                <c:pt idx="1229">
                  <c:v>83.4000015258789</c:v>
                </c:pt>
                <c:pt idx="1230">
                  <c:v>83.5</c:v>
                </c:pt>
                <c:pt idx="1231">
                  <c:v>83.59999847412108</c:v>
                </c:pt>
                <c:pt idx="1232">
                  <c:v>83.6999969482422</c:v>
                </c:pt>
                <c:pt idx="1233">
                  <c:v>83.7999954223633</c:v>
                </c:pt>
                <c:pt idx="1234">
                  <c:v>83.9000015258789</c:v>
                </c:pt>
                <c:pt idx="1235">
                  <c:v>84.0</c:v>
                </c:pt>
                <c:pt idx="1236">
                  <c:v>84.09999847412108</c:v>
                </c:pt>
                <c:pt idx="1237">
                  <c:v>84.1999969482422</c:v>
                </c:pt>
                <c:pt idx="1238">
                  <c:v>84.2999954223633</c:v>
                </c:pt>
                <c:pt idx="1239">
                  <c:v>84.4000015258789</c:v>
                </c:pt>
                <c:pt idx="1240">
                  <c:v>84.5</c:v>
                </c:pt>
                <c:pt idx="1241">
                  <c:v>84.59999847412108</c:v>
                </c:pt>
                <c:pt idx="1242">
                  <c:v>84.6999969482422</c:v>
                </c:pt>
                <c:pt idx="1243">
                  <c:v>84.7999954223633</c:v>
                </c:pt>
                <c:pt idx="1244">
                  <c:v>84.9000015258789</c:v>
                </c:pt>
                <c:pt idx="1245">
                  <c:v>85.0</c:v>
                </c:pt>
                <c:pt idx="1246">
                  <c:v>85.09999847412108</c:v>
                </c:pt>
                <c:pt idx="1247">
                  <c:v>85.1999969482422</c:v>
                </c:pt>
                <c:pt idx="1248">
                  <c:v>85.2999954223633</c:v>
                </c:pt>
                <c:pt idx="1249">
                  <c:v>85.4000015258789</c:v>
                </c:pt>
                <c:pt idx="1250">
                  <c:v>85.5</c:v>
                </c:pt>
                <c:pt idx="1251">
                  <c:v>85.59999847412108</c:v>
                </c:pt>
                <c:pt idx="1252">
                  <c:v>85.6999969482422</c:v>
                </c:pt>
                <c:pt idx="1253">
                  <c:v>85.7999954223633</c:v>
                </c:pt>
                <c:pt idx="1254">
                  <c:v>85.9000015258789</c:v>
                </c:pt>
                <c:pt idx="1255">
                  <c:v>86.0</c:v>
                </c:pt>
                <c:pt idx="1256">
                  <c:v>86.09999847412108</c:v>
                </c:pt>
                <c:pt idx="1257">
                  <c:v>86.1999969482422</c:v>
                </c:pt>
                <c:pt idx="1258">
                  <c:v>86.2999954223633</c:v>
                </c:pt>
                <c:pt idx="1259">
                  <c:v>86.4000015258789</c:v>
                </c:pt>
                <c:pt idx="1260">
                  <c:v>86.5</c:v>
                </c:pt>
                <c:pt idx="1261">
                  <c:v>86.59999847412108</c:v>
                </c:pt>
                <c:pt idx="1262">
                  <c:v>86.6999969482422</c:v>
                </c:pt>
                <c:pt idx="1263">
                  <c:v>86.7999954223633</c:v>
                </c:pt>
                <c:pt idx="1264">
                  <c:v>86.9000015258789</c:v>
                </c:pt>
                <c:pt idx="1265">
                  <c:v>87.0</c:v>
                </c:pt>
                <c:pt idx="1266">
                  <c:v>87.09999847412108</c:v>
                </c:pt>
                <c:pt idx="1267">
                  <c:v>87.1999969482422</c:v>
                </c:pt>
                <c:pt idx="1268">
                  <c:v>87.2999954223633</c:v>
                </c:pt>
                <c:pt idx="1269">
                  <c:v>87.4000015258789</c:v>
                </c:pt>
                <c:pt idx="1270">
                  <c:v>87.5</c:v>
                </c:pt>
                <c:pt idx="1271">
                  <c:v>87.59999847412108</c:v>
                </c:pt>
                <c:pt idx="1272">
                  <c:v>87.6999969482422</c:v>
                </c:pt>
                <c:pt idx="1273">
                  <c:v>87.7999954223633</c:v>
                </c:pt>
                <c:pt idx="1274">
                  <c:v>87.9000015258789</c:v>
                </c:pt>
                <c:pt idx="1275">
                  <c:v>88.0</c:v>
                </c:pt>
                <c:pt idx="1276">
                  <c:v>88.09999847412108</c:v>
                </c:pt>
                <c:pt idx="1277">
                  <c:v>88.20000457763669</c:v>
                </c:pt>
                <c:pt idx="1278">
                  <c:v>88.2999954223633</c:v>
                </c:pt>
                <c:pt idx="1279">
                  <c:v>88.4000015258789</c:v>
                </c:pt>
                <c:pt idx="1280">
                  <c:v>88.49999237060547</c:v>
                </c:pt>
                <c:pt idx="1281">
                  <c:v>88.59999847412108</c:v>
                </c:pt>
                <c:pt idx="1282">
                  <c:v>88.70000457763669</c:v>
                </c:pt>
                <c:pt idx="1283">
                  <c:v>88.7999954223633</c:v>
                </c:pt>
                <c:pt idx="1284">
                  <c:v>88.9000015258789</c:v>
                </c:pt>
                <c:pt idx="1285">
                  <c:v>88.99999237060547</c:v>
                </c:pt>
                <c:pt idx="1286">
                  <c:v>89.09999847412108</c:v>
                </c:pt>
                <c:pt idx="1287">
                  <c:v>89.20000457763669</c:v>
                </c:pt>
                <c:pt idx="1288">
                  <c:v>89.2999954223633</c:v>
                </c:pt>
                <c:pt idx="1289">
                  <c:v>89.4000015258789</c:v>
                </c:pt>
                <c:pt idx="1290">
                  <c:v>89.49999237060547</c:v>
                </c:pt>
                <c:pt idx="1291">
                  <c:v>89.59999847412108</c:v>
                </c:pt>
                <c:pt idx="1292">
                  <c:v>89.70000457763669</c:v>
                </c:pt>
                <c:pt idx="1293">
                  <c:v>89.7999954223633</c:v>
                </c:pt>
                <c:pt idx="1294">
                  <c:v>89.9000015258789</c:v>
                </c:pt>
                <c:pt idx="1295">
                  <c:v>89.99999237060547</c:v>
                </c:pt>
                <c:pt idx="1296">
                  <c:v>90.09999847412108</c:v>
                </c:pt>
                <c:pt idx="1297">
                  <c:v>90.20000457763669</c:v>
                </c:pt>
                <c:pt idx="1298">
                  <c:v>90.2999954223633</c:v>
                </c:pt>
                <c:pt idx="1299">
                  <c:v>90.4000015258789</c:v>
                </c:pt>
                <c:pt idx="1300">
                  <c:v>90.49999237060547</c:v>
                </c:pt>
                <c:pt idx="1301">
                  <c:v>90.59999847412108</c:v>
                </c:pt>
                <c:pt idx="1302">
                  <c:v>90.70000457763669</c:v>
                </c:pt>
                <c:pt idx="1303">
                  <c:v>90.7999954223633</c:v>
                </c:pt>
                <c:pt idx="1304">
                  <c:v>90.9000015258789</c:v>
                </c:pt>
                <c:pt idx="1305">
                  <c:v>90.99999237060547</c:v>
                </c:pt>
                <c:pt idx="1306">
                  <c:v>91.09999847412108</c:v>
                </c:pt>
                <c:pt idx="1307">
                  <c:v>91.20000457763669</c:v>
                </c:pt>
                <c:pt idx="1308">
                  <c:v>91.2999954223633</c:v>
                </c:pt>
                <c:pt idx="1309">
                  <c:v>91.4000015258789</c:v>
                </c:pt>
                <c:pt idx="1310">
                  <c:v>91.49999237060547</c:v>
                </c:pt>
                <c:pt idx="1311">
                  <c:v>91.59999847412108</c:v>
                </c:pt>
                <c:pt idx="1312">
                  <c:v>91.70000457763669</c:v>
                </c:pt>
                <c:pt idx="1313">
                  <c:v>91.7999954223633</c:v>
                </c:pt>
                <c:pt idx="1314">
                  <c:v>91.9000015258789</c:v>
                </c:pt>
                <c:pt idx="1315">
                  <c:v>91.99999237060547</c:v>
                </c:pt>
                <c:pt idx="1316">
                  <c:v>92.09999847412108</c:v>
                </c:pt>
                <c:pt idx="1317">
                  <c:v>92.20000457763669</c:v>
                </c:pt>
                <c:pt idx="1318">
                  <c:v>92.2999954223633</c:v>
                </c:pt>
                <c:pt idx="1319">
                  <c:v>92.4000015258789</c:v>
                </c:pt>
                <c:pt idx="1320">
                  <c:v>92.49999237060547</c:v>
                </c:pt>
                <c:pt idx="1321">
                  <c:v>92.59999847412108</c:v>
                </c:pt>
                <c:pt idx="1322">
                  <c:v>92.70000457763669</c:v>
                </c:pt>
                <c:pt idx="1323">
                  <c:v>92.7999954223633</c:v>
                </c:pt>
                <c:pt idx="1324">
                  <c:v>92.9000015258789</c:v>
                </c:pt>
                <c:pt idx="1325">
                  <c:v>92.99999237060547</c:v>
                </c:pt>
                <c:pt idx="1326">
                  <c:v>93.09999847412108</c:v>
                </c:pt>
                <c:pt idx="1327">
                  <c:v>93.20000457763669</c:v>
                </c:pt>
                <c:pt idx="1328">
                  <c:v>93.2999954223633</c:v>
                </c:pt>
                <c:pt idx="1329">
                  <c:v>93.4000015258789</c:v>
                </c:pt>
                <c:pt idx="1330">
                  <c:v>93.49999237060547</c:v>
                </c:pt>
                <c:pt idx="1331">
                  <c:v>93.59999847412108</c:v>
                </c:pt>
                <c:pt idx="1332">
                  <c:v>93.70000457763669</c:v>
                </c:pt>
                <c:pt idx="1333">
                  <c:v>93.7999954223633</c:v>
                </c:pt>
                <c:pt idx="1334">
                  <c:v>93.9000015258789</c:v>
                </c:pt>
                <c:pt idx="1335">
                  <c:v>93.99999237060547</c:v>
                </c:pt>
                <c:pt idx="1336">
                  <c:v>94.09999847412108</c:v>
                </c:pt>
                <c:pt idx="1337">
                  <c:v>94.20000457763669</c:v>
                </c:pt>
                <c:pt idx="1338">
                  <c:v>94.2999954223633</c:v>
                </c:pt>
                <c:pt idx="1339">
                  <c:v>94.4000015258789</c:v>
                </c:pt>
                <c:pt idx="1340">
                  <c:v>94.49999237060547</c:v>
                </c:pt>
                <c:pt idx="1341">
                  <c:v>94.59999847412108</c:v>
                </c:pt>
                <c:pt idx="1342">
                  <c:v>94.70000457763669</c:v>
                </c:pt>
                <c:pt idx="1343">
                  <c:v>94.7999954223633</c:v>
                </c:pt>
                <c:pt idx="1344">
                  <c:v>94.9000015258789</c:v>
                </c:pt>
                <c:pt idx="1345">
                  <c:v>94.99999237060547</c:v>
                </c:pt>
                <c:pt idx="1346">
                  <c:v>95.09999847412108</c:v>
                </c:pt>
                <c:pt idx="1347">
                  <c:v>95.20000457763669</c:v>
                </c:pt>
                <c:pt idx="1348">
                  <c:v>95.2999954223633</c:v>
                </c:pt>
                <c:pt idx="1349">
                  <c:v>95.4000015258789</c:v>
                </c:pt>
                <c:pt idx="1350">
                  <c:v>95.49999237060547</c:v>
                </c:pt>
                <c:pt idx="1351">
                  <c:v>95.59999847412108</c:v>
                </c:pt>
                <c:pt idx="1352">
                  <c:v>95.70000457763669</c:v>
                </c:pt>
                <c:pt idx="1353">
                  <c:v>95.7999954223633</c:v>
                </c:pt>
                <c:pt idx="1354">
                  <c:v>95.9000015258789</c:v>
                </c:pt>
                <c:pt idx="1355">
                  <c:v>95.99999237060547</c:v>
                </c:pt>
                <c:pt idx="1356">
                  <c:v>96.09999847412108</c:v>
                </c:pt>
                <c:pt idx="1357">
                  <c:v>96.20000457763669</c:v>
                </c:pt>
                <c:pt idx="1358">
                  <c:v>96.2999954223633</c:v>
                </c:pt>
                <c:pt idx="1359">
                  <c:v>96.4000015258789</c:v>
                </c:pt>
                <c:pt idx="1360">
                  <c:v>96.49999237060547</c:v>
                </c:pt>
                <c:pt idx="1361">
                  <c:v>96.59999847412108</c:v>
                </c:pt>
                <c:pt idx="1362">
                  <c:v>96.70000457763669</c:v>
                </c:pt>
                <c:pt idx="1363">
                  <c:v>96.7999954223633</c:v>
                </c:pt>
                <c:pt idx="1364">
                  <c:v>96.9000015258789</c:v>
                </c:pt>
                <c:pt idx="1365">
                  <c:v>96.99999237060547</c:v>
                </c:pt>
                <c:pt idx="1366">
                  <c:v>97.09999847412108</c:v>
                </c:pt>
                <c:pt idx="1367">
                  <c:v>97.20000457763669</c:v>
                </c:pt>
                <c:pt idx="1368">
                  <c:v>97.2999954223633</c:v>
                </c:pt>
                <c:pt idx="1369">
                  <c:v>97.4000015258789</c:v>
                </c:pt>
                <c:pt idx="1370">
                  <c:v>97.49999237060547</c:v>
                </c:pt>
                <c:pt idx="1371">
                  <c:v>97.59999847412108</c:v>
                </c:pt>
                <c:pt idx="1372">
                  <c:v>97.70000457763669</c:v>
                </c:pt>
                <c:pt idx="1373">
                  <c:v>97.7999954223633</c:v>
                </c:pt>
                <c:pt idx="1374">
                  <c:v>97.9000015258789</c:v>
                </c:pt>
                <c:pt idx="1375">
                  <c:v>97.99999237060547</c:v>
                </c:pt>
                <c:pt idx="1376">
                  <c:v>98.09999847412108</c:v>
                </c:pt>
                <c:pt idx="1377">
                  <c:v>98.20000457763669</c:v>
                </c:pt>
                <c:pt idx="1378">
                  <c:v>98.2999954223633</c:v>
                </c:pt>
                <c:pt idx="1379">
                  <c:v>98.4000015258789</c:v>
                </c:pt>
                <c:pt idx="1380">
                  <c:v>98.49999237060547</c:v>
                </c:pt>
                <c:pt idx="1381">
                  <c:v>98.59999847412108</c:v>
                </c:pt>
                <c:pt idx="1382">
                  <c:v>98.70000457763669</c:v>
                </c:pt>
                <c:pt idx="1383">
                  <c:v>98.7999954223633</c:v>
                </c:pt>
                <c:pt idx="1384">
                  <c:v>98.9000015258789</c:v>
                </c:pt>
                <c:pt idx="1385">
                  <c:v>98.99999237060547</c:v>
                </c:pt>
                <c:pt idx="1386">
                  <c:v>99.09999847412108</c:v>
                </c:pt>
                <c:pt idx="1387">
                  <c:v>99.20000457763669</c:v>
                </c:pt>
                <c:pt idx="1388">
                  <c:v>99.2999954223633</c:v>
                </c:pt>
                <c:pt idx="1389">
                  <c:v>99.4000015258789</c:v>
                </c:pt>
                <c:pt idx="1390">
                  <c:v>99.49999237060547</c:v>
                </c:pt>
                <c:pt idx="1391">
                  <c:v>99.59999847412108</c:v>
                </c:pt>
                <c:pt idx="1392">
                  <c:v>99.70000457763669</c:v>
                </c:pt>
                <c:pt idx="1393">
                  <c:v>99.7999954223633</c:v>
                </c:pt>
                <c:pt idx="1394">
                  <c:v>99.9000015258789</c:v>
                </c:pt>
                <c:pt idx="1395">
                  <c:v>99.99999237060547</c:v>
                </c:pt>
                <c:pt idx="1396">
                  <c:v>100.0999984741211</c:v>
                </c:pt>
                <c:pt idx="1397">
                  <c:v>100.2000045776367</c:v>
                </c:pt>
                <c:pt idx="1398">
                  <c:v>100.2999954223633</c:v>
                </c:pt>
                <c:pt idx="1399">
                  <c:v>100.400001525879</c:v>
                </c:pt>
                <c:pt idx="1400">
                  <c:v>100.4999923706055</c:v>
                </c:pt>
                <c:pt idx="1401">
                  <c:v>100.5999984741211</c:v>
                </c:pt>
                <c:pt idx="1402">
                  <c:v>100.7000045776367</c:v>
                </c:pt>
                <c:pt idx="1403">
                  <c:v>100.7999954223633</c:v>
                </c:pt>
                <c:pt idx="1404">
                  <c:v>100.900001525879</c:v>
                </c:pt>
                <c:pt idx="1405">
                  <c:v>100.9999923706055</c:v>
                </c:pt>
                <c:pt idx="1406">
                  <c:v>101.0999984741211</c:v>
                </c:pt>
                <c:pt idx="1407">
                  <c:v>101.2000045776367</c:v>
                </c:pt>
                <c:pt idx="1408">
                  <c:v>101.2999954223633</c:v>
                </c:pt>
                <c:pt idx="1409">
                  <c:v>101.400001525879</c:v>
                </c:pt>
                <c:pt idx="1410">
                  <c:v>101.4999923706055</c:v>
                </c:pt>
                <c:pt idx="1411">
                  <c:v>101.5999984741211</c:v>
                </c:pt>
                <c:pt idx="1412">
                  <c:v>101.7000045776367</c:v>
                </c:pt>
                <c:pt idx="1413">
                  <c:v>101.7999954223633</c:v>
                </c:pt>
                <c:pt idx="1414">
                  <c:v>101.900001525879</c:v>
                </c:pt>
                <c:pt idx="1415">
                  <c:v>101.9999923706055</c:v>
                </c:pt>
                <c:pt idx="1416">
                  <c:v>102.0999984741211</c:v>
                </c:pt>
                <c:pt idx="1417">
                  <c:v>102.2000045776367</c:v>
                </c:pt>
                <c:pt idx="1418">
                  <c:v>102.2999954223633</c:v>
                </c:pt>
                <c:pt idx="1419">
                  <c:v>102.400001525879</c:v>
                </c:pt>
                <c:pt idx="1420">
                  <c:v>102.4999923706055</c:v>
                </c:pt>
                <c:pt idx="1421">
                  <c:v>102.5999984741211</c:v>
                </c:pt>
                <c:pt idx="1422">
                  <c:v>102.7000045776367</c:v>
                </c:pt>
                <c:pt idx="1423">
                  <c:v>102.7999954223633</c:v>
                </c:pt>
                <c:pt idx="1424">
                  <c:v>102.900001525879</c:v>
                </c:pt>
                <c:pt idx="1425">
                  <c:v>102.9999923706055</c:v>
                </c:pt>
                <c:pt idx="1426">
                  <c:v>103.0999984741211</c:v>
                </c:pt>
                <c:pt idx="1427">
                  <c:v>103.2000045776367</c:v>
                </c:pt>
                <c:pt idx="1428">
                  <c:v>103.2999954223633</c:v>
                </c:pt>
                <c:pt idx="1429">
                  <c:v>103.400001525879</c:v>
                </c:pt>
                <c:pt idx="1430">
                  <c:v>103.4999923706055</c:v>
                </c:pt>
                <c:pt idx="1431">
                  <c:v>103.5999984741211</c:v>
                </c:pt>
                <c:pt idx="1432">
                  <c:v>103.7000045776367</c:v>
                </c:pt>
                <c:pt idx="1433">
                  <c:v>103.7999954223633</c:v>
                </c:pt>
                <c:pt idx="1434">
                  <c:v>103.900001525879</c:v>
                </c:pt>
                <c:pt idx="1435">
                  <c:v>103.9999923706055</c:v>
                </c:pt>
                <c:pt idx="1436">
                  <c:v>104.0999984741211</c:v>
                </c:pt>
                <c:pt idx="1437">
                  <c:v>104.2000045776367</c:v>
                </c:pt>
                <c:pt idx="1438">
                  <c:v>104.2999954223633</c:v>
                </c:pt>
                <c:pt idx="1439">
                  <c:v>104.400001525879</c:v>
                </c:pt>
                <c:pt idx="1440">
                  <c:v>104.4999923706055</c:v>
                </c:pt>
                <c:pt idx="1441">
                  <c:v>104.5999984741211</c:v>
                </c:pt>
                <c:pt idx="1442">
                  <c:v>104.7000045776367</c:v>
                </c:pt>
                <c:pt idx="1443">
                  <c:v>104.7999954223633</c:v>
                </c:pt>
                <c:pt idx="1444">
                  <c:v>104.900001525879</c:v>
                </c:pt>
                <c:pt idx="1445">
                  <c:v>104.9999923706055</c:v>
                </c:pt>
                <c:pt idx="1446">
                  <c:v>105.0999984741211</c:v>
                </c:pt>
                <c:pt idx="1447">
                  <c:v>105.2000045776367</c:v>
                </c:pt>
                <c:pt idx="1448">
                  <c:v>105.2999954223633</c:v>
                </c:pt>
                <c:pt idx="1449">
                  <c:v>105.400001525879</c:v>
                </c:pt>
                <c:pt idx="1450">
                  <c:v>105.4999923706055</c:v>
                </c:pt>
                <c:pt idx="1451">
                  <c:v>105.5999984741211</c:v>
                </c:pt>
                <c:pt idx="1452">
                  <c:v>105.7000045776367</c:v>
                </c:pt>
                <c:pt idx="1453">
                  <c:v>105.7999954223633</c:v>
                </c:pt>
                <c:pt idx="1454">
                  <c:v>105.900001525879</c:v>
                </c:pt>
                <c:pt idx="1455">
                  <c:v>105.9999923706055</c:v>
                </c:pt>
                <c:pt idx="1456">
                  <c:v>106.0999984741211</c:v>
                </c:pt>
                <c:pt idx="1457">
                  <c:v>106.2000045776367</c:v>
                </c:pt>
                <c:pt idx="1458">
                  <c:v>106.2999954223633</c:v>
                </c:pt>
                <c:pt idx="1459">
                  <c:v>106.400001525879</c:v>
                </c:pt>
                <c:pt idx="1460">
                  <c:v>106.4999923706055</c:v>
                </c:pt>
                <c:pt idx="1461">
                  <c:v>106.5999984741211</c:v>
                </c:pt>
                <c:pt idx="1462">
                  <c:v>106.7000045776367</c:v>
                </c:pt>
                <c:pt idx="1463">
                  <c:v>106.7999954223633</c:v>
                </c:pt>
                <c:pt idx="1464">
                  <c:v>106.900001525879</c:v>
                </c:pt>
                <c:pt idx="1465">
                  <c:v>106.9999923706055</c:v>
                </c:pt>
                <c:pt idx="1466">
                  <c:v>107.0999984741211</c:v>
                </c:pt>
                <c:pt idx="1467">
                  <c:v>107.2000045776367</c:v>
                </c:pt>
                <c:pt idx="1468">
                  <c:v>107.2999954223633</c:v>
                </c:pt>
                <c:pt idx="1469">
                  <c:v>107.400001525879</c:v>
                </c:pt>
                <c:pt idx="1470">
                  <c:v>107.4999923706055</c:v>
                </c:pt>
                <c:pt idx="1471">
                  <c:v>107.5999984741211</c:v>
                </c:pt>
                <c:pt idx="1472">
                  <c:v>107.7000045776367</c:v>
                </c:pt>
                <c:pt idx="1473">
                  <c:v>107.7999954223633</c:v>
                </c:pt>
                <c:pt idx="1474">
                  <c:v>107.900001525879</c:v>
                </c:pt>
                <c:pt idx="1475">
                  <c:v>107.9999923706055</c:v>
                </c:pt>
                <c:pt idx="1476">
                  <c:v>108.0999984741211</c:v>
                </c:pt>
                <c:pt idx="1477">
                  <c:v>108.2000045776367</c:v>
                </c:pt>
                <c:pt idx="1478">
                  <c:v>108.2999954223633</c:v>
                </c:pt>
                <c:pt idx="1479">
                  <c:v>108.400001525879</c:v>
                </c:pt>
                <c:pt idx="1480">
                  <c:v>108.4999923706055</c:v>
                </c:pt>
                <c:pt idx="1481">
                  <c:v>108.5999984741211</c:v>
                </c:pt>
                <c:pt idx="1482">
                  <c:v>108.7000045776367</c:v>
                </c:pt>
                <c:pt idx="1483">
                  <c:v>108.7999954223633</c:v>
                </c:pt>
                <c:pt idx="1484">
                  <c:v>108.900001525879</c:v>
                </c:pt>
                <c:pt idx="1485">
                  <c:v>108.9999923706055</c:v>
                </c:pt>
                <c:pt idx="1486">
                  <c:v>109.0999984741211</c:v>
                </c:pt>
                <c:pt idx="1487">
                  <c:v>109.2000045776367</c:v>
                </c:pt>
                <c:pt idx="1488">
                  <c:v>109.2999954223633</c:v>
                </c:pt>
                <c:pt idx="1489">
                  <c:v>109.400001525879</c:v>
                </c:pt>
                <c:pt idx="1490">
                  <c:v>109.4999923706055</c:v>
                </c:pt>
                <c:pt idx="1491">
                  <c:v>109.5999984741211</c:v>
                </c:pt>
                <c:pt idx="1492">
                  <c:v>109.7000045776367</c:v>
                </c:pt>
                <c:pt idx="1493">
                  <c:v>109.7999954223633</c:v>
                </c:pt>
                <c:pt idx="1494">
                  <c:v>109.900001525879</c:v>
                </c:pt>
                <c:pt idx="1495">
                  <c:v>109.9999923706055</c:v>
                </c:pt>
                <c:pt idx="1496">
                  <c:v>110.0999984741211</c:v>
                </c:pt>
                <c:pt idx="1497">
                  <c:v>110.2000045776367</c:v>
                </c:pt>
                <c:pt idx="1498">
                  <c:v>110.2999954223633</c:v>
                </c:pt>
                <c:pt idx="1499">
                  <c:v>110.400001525879</c:v>
                </c:pt>
                <c:pt idx="1500">
                  <c:v>110.4999923706055</c:v>
                </c:pt>
                <c:pt idx="1501">
                  <c:v>110.5999984741211</c:v>
                </c:pt>
                <c:pt idx="1502">
                  <c:v>110.7000045776367</c:v>
                </c:pt>
                <c:pt idx="1503">
                  <c:v>110.7999954223633</c:v>
                </c:pt>
                <c:pt idx="1504">
                  <c:v>110.900001525879</c:v>
                </c:pt>
                <c:pt idx="1505">
                  <c:v>110.9999923706055</c:v>
                </c:pt>
                <c:pt idx="1506">
                  <c:v>111.0999984741211</c:v>
                </c:pt>
                <c:pt idx="1507">
                  <c:v>111.2000045776367</c:v>
                </c:pt>
                <c:pt idx="1508">
                  <c:v>111.2999954223633</c:v>
                </c:pt>
                <c:pt idx="1509">
                  <c:v>111.400001525879</c:v>
                </c:pt>
                <c:pt idx="1510">
                  <c:v>111.4999923706055</c:v>
                </c:pt>
                <c:pt idx="1511">
                  <c:v>111.5999984741211</c:v>
                </c:pt>
                <c:pt idx="1512">
                  <c:v>111.7000045776367</c:v>
                </c:pt>
                <c:pt idx="1513">
                  <c:v>111.7999954223633</c:v>
                </c:pt>
                <c:pt idx="1514">
                  <c:v>111.900001525879</c:v>
                </c:pt>
                <c:pt idx="1515">
                  <c:v>111.9999923706055</c:v>
                </c:pt>
                <c:pt idx="1516">
                  <c:v>112.0999984741211</c:v>
                </c:pt>
                <c:pt idx="1517">
                  <c:v>112.2000045776367</c:v>
                </c:pt>
                <c:pt idx="1518">
                  <c:v>112.2999954223633</c:v>
                </c:pt>
                <c:pt idx="1519">
                  <c:v>112.400001525879</c:v>
                </c:pt>
                <c:pt idx="1520">
                  <c:v>112.4999923706055</c:v>
                </c:pt>
                <c:pt idx="1521">
                  <c:v>112.5999984741211</c:v>
                </c:pt>
                <c:pt idx="1522">
                  <c:v>112.7000045776367</c:v>
                </c:pt>
                <c:pt idx="1523">
                  <c:v>112.7999954223633</c:v>
                </c:pt>
                <c:pt idx="1524">
                  <c:v>112.900001525879</c:v>
                </c:pt>
                <c:pt idx="1525">
                  <c:v>112.9999923706055</c:v>
                </c:pt>
                <c:pt idx="1526">
                  <c:v>113.0999984741211</c:v>
                </c:pt>
                <c:pt idx="1527">
                  <c:v>113.2000045776367</c:v>
                </c:pt>
                <c:pt idx="1528">
                  <c:v>113.2999954223633</c:v>
                </c:pt>
                <c:pt idx="1529">
                  <c:v>113.400001525879</c:v>
                </c:pt>
                <c:pt idx="1530">
                  <c:v>113.4999923706055</c:v>
                </c:pt>
                <c:pt idx="1531">
                  <c:v>113.5999984741211</c:v>
                </c:pt>
                <c:pt idx="1532">
                  <c:v>113.7000045776367</c:v>
                </c:pt>
                <c:pt idx="1533">
                  <c:v>113.7999954223633</c:v>
                </c:pt>
                <c:pt idx="1534">
                  <c:v>113.900001525879</c:v>
                </c:pt>
                <c:pt idx="1535">
                  <c:v>113.9999923706055</c:v>
                </c:pt>
                <c:pt idx="1536">
                  <c:v>114.0999984741211</c:v>
                </c:pt>
                <c:pt idx="1537">
                  <c:v>114.2000045776367</c:v>
                </c:pt>
                <c:pt idx="1538">
                  <c:v>114.2999954223633</c:v>
                </c:pt>
                <c:pt idx="1539">
                  <c:v>114.400001525879</c:v>
                </c:pt>
                <c:pt idx="1540">
                  <c:v>114.4999923706055</c:v>
                </c:pt>
                <c:pt idx="1541">
                  <c:v>114.5999984741211</c:v>
                </c:pt>
                <c:pt idx="1542">
                  <c:v>114.7000045776367</c:v>
                </c:pt>
                <c:pt idx="1543">
                  <c:v>114.7999954223633</c:v>
                </c:pt>
                <c:pt idx="1544">
                  <c:v>114.900001525879</c:v>
                </c:pt>
                <c:pt idx="1545">
                  <c:v>114.9999923706055</c:v>
                </c:pt>
                <c:pt idx="1546">
                  <c:v>115.0999984741211</c:v>
                </c:pt>
                <c:pt idx="1547">
                  <c:v>115.2000045776367</c:v>
                </c:pt>
                <c:pt idx="1548">
                  <c:v>115.2999954223633</c:v>
                </c:pt>
                <c:pt idx="1549">
                  <c:v>115.400001525879</c:v>
                </c:pt>
                <c:pt idx="1550">
                  <c:v>115.4999923706055</c:v>
                </c:pt>
                <c:pt idx="1551">
                  <c:v>115.5999984741211</c:v>
                </c:pt>
                <c:pt idx="1552">
                  <c:v>115.7000045776367</c:v>
                </c:pt>
                <c:pt idx="1553">
                  <c:v>115.7999954223633</c:v>
                </c:pt>
                <c:pt idx="1554">
                  <c:v>115.900001525879</c:v>
                </c:pt>
                <c:pt idx="1555">
                  <c:v>115.9999923706055</c:v>
                </c:pt>
                <c:pt idx="1556">
                  <c:v>116.0999984741211</c:v>
                </c:pt>
                <c:pt idx="1557">
                  <c:v>116.2000045776367</c:v>
                </c:pt>
                <c:pt idx="1558">
                  <c:v>116.2999954223633</c:v>
                </c:pt>
                <c:pt idx="1559">
                  <c:v>116.400001525879</c:v>
                </c:pt>
                <c:pt idx="1560">
                  <c:v>116.4999923706055</c:v>
                </c:pt>
                <c:pt idx="1561">
                  <c:v>116.5999984741211</c:v>
                </c:pt>
                <c:pt idx="1562">
                  <c:v>116.7000045776367</c:v>
                </c:pt>
                <c:pt idx="1563">
                  <c:v>116.7999954223633</c:v>
                </c:pt>
                <c:pt idx="1564">
                  <c:v>116.900001525879</c:v>
                </c:pt>
                <c:pt idx="1565">
                  <c:v>116.9999923706055</c:v>
                </c:pt>
                <c:pt idx="1566">
                  <c:v>117.0999984741211</c:v>
                </c:pt>
                <c:pt idx="1567">
                  <c:v>117.2000045776367</c:v>
                </c:pt>
                <c:pt idx="1568">
                  <c:v>117.2999954223633</c:v>
                </c:pt>
                <c:pt idx="1569">
                  <c:v>117.400001525879</c:v>
                </c:pt>
                <c:pt idx="1570">
                  <c:v>117.4999923706055</c:v>
                </c:pt>
                <c:pt idx="1571">
                  <c:v>117.5999984741211</c:v>
                </c:pt>
                <c:pt idx="1572">
                  <c:v>117.7000045776367</c:v>
                </c:pt>
                <c:pt idx="1573">
                  <c:v>117.7999954223633</c:v>
                </c:pt>
                <c:pt idx="1574">
                  <c:v>117.900001525879</c:v>
                </c:pt>
                <c:pt idx="1575">
                  <c:v>117.9999923706055</c:v>
                </c:pt>
                <c:pt idx="1576">
                  <c:v>118.0999984741211</c:v>
                </c:pt>
                <c:pt idx="1577">
                  <c:v>118.2000045776367</c:v>
                </c:pt>
                <c:pt idx="1578">
                  <c:v>118.2999954223633</c:v>
                </c:pt>
                <c:pt idx="1579">
                  <c:v>118.400001525879</c:v>
                </c:pt>
                <c:pt idx="1580">
                  <c:v>118.4999923706055</c:v>
                </c:pt>
                <c:pt idx="1581">
                  <c:v>118.5999984741211</c:v>
                </c:pt>
                <c:pt idx="1582">
                  <c:v>118.7000045776367</c:v>
                </c:pt>
                <c:pt idx="1583">
                  <c:v>118.7999954223633</c:v>
                </c:pt>
                <c:pt idx="1584">
                  <c:v>118.900001525879</c:v>
                </c:pt>
                <c:pt idx="1585">
                  <c:v>118.9999923706055</c:v>
                </c:pt>
                <c:pt idx="1586">
                  <c:v>119.0999984741211</c:v>
                </c:pt>
                <c:pt idx="1587">
                  <c:v>119.2000045776367</c:v>
                </c:pt>
                <c:pt idx="1588">
                  <c:v>119.2999954223633</c:v>
                </c:pt>
                <c:pt idx="1589">
                  <c:v>119.400001525879</c:v>
                </c:pt>
                <c:pt idx="1590">
                  <c:v>119.4999923706055</c:v>
                </c:pt>
                <c:pt idx="1591">
                  <c:v>119.5999984741211</c:v>
                </c:pt>
                <c:pt idx="1592">
                  <c:v>119.7000045776367</c:v>
                </c:pt>
                <c:pt idx="1593">
                  <c:v>119.7999954223633</c:v>
                </c:pt>
                <c:pt idx="1594">
                  <c:v>119.900001525879</c:v>
                </c:pt>
                <c:pt idx="1595">
                  <c:v>119.9999923706055</c:v>
                </c:pt>
                <c:pt idx="1596">
                  <c:v>120.0999984741211</c:v>
                </c:pt>
                <c:pt idx="1597">
                  <c:v>120.2000045776367</c:v>
                </c:pt>
                <c:pt idx="1598">
                  <c:v>120.2999954223633</c:v>
                </c:pt>
                <c:pt idx="1599">
                  <c:v>120.400001525879</c:v>
                </c:pt>
                <c:pt idx="1600">
                  <c:v>120.4999923706055</c:v>
                </c:pt>
                <c:pt idx="1601">
                  <c:v>120.5999984741211</c:v>
                </c:pt>
                <c:pt idx="1602">
                  <c:v>120.7000045776367</c:v>
                </c:pt>
                <c:pt idx="1603">
                  <c:v>120.7999954223633</c:v>
                </c:pt>
                <c:pt idx="1604">
                  <c:v>120.900001525879</c:v>
                </c:pt>
                <c:pt idx="1605">
                  <c:v>120.9999923706055</c:v>
                </c:pt>
                <c:pt idx="1606">
                  <c:v>121.0999984741211</c:v>
                </c:pt>
                <c:pt idx="1607">
                  <c:v>121.2000045776367</c:v>
                </c:pt>
                <c:pt idx="1608">
                  <c:v>121.2999954223633</c:v>
                </c:pt>
                <c:pt idx="1609">
                  <c:v>121.400001525879</c:v>
                </c:pt>
                <c:pt idx="1610">
                  <c:v>121.4999923706055</c:v>
                </c:pt>
                <c:pt idx="1611">
                  <c:v>121.5999984741211</c:v>
                </c:pt>
                <c:pt idx="1612">
                  <c:v>121.7000045776367</c:v>
                </c:pt>
                <c:pt idx="1613">
                  <c:v>121.7999954223633</c:v>
                </c:pt>
                <c:pt idx="1614">
                  <c:v>121.900001525879</c:v>
                </c:pt>
                <c:pt idx="1615">
                  <c:v>121.9999923706055</c:v>
                </c:pt>
                <c:pt idx="1616">
                  <c:v>122.0999984741211</c:v>
                </c:pt>
                <c:pt idx="1617">
                  <c:v>122.2000045776367</c:v>
                </c:pt>
                <c:pt idx="1618">
                  <c:v>122.2999954223633</c:v>
                </c:pt>
                <c:pt idx="1619">
                  <c:v>122.400001525879</c:v>
                </c:pt>
                <c:pt idx="1620">
                  <c:v>122.4999923706055</c:v>
                </c:pt>
                <c:pt idx="1621">
                  <c:v>122.5999984741211</c:v>
                </c:pt>
                <c:pt idx="1622">
                  <c:v>122.7000045776367</c:v>
                </c:pt>
                <c:pt idx="1623">
                  <c:v>122.7999954223633</c:v>
                </c:pt>
                <c:pt idx="1624">
                  <c:v>122.900001525879</c:v>
                </c:pt>
                <c:pt idx="1625">
                  <c:v>122.9999923706055</c:v>
                </c:pt>
                <c:pt idx="1626">
                  <c:v>123.0999984741211</c:v>
                </c:pt>
                <c:pt idx="1627">
                  <c:v>123.2000045776367</c:v>
                </c:pt>
                <c:pt idx="1628">
                  <c:v>123.2999954223633</c:v>
                </c:pt>
                <c:pt idx="1629">
                  <c:v>123.400001525879</c:v>
                </c:pt>
                <c:pt idx="1630">
                  <c:v>123.4999923706055</c:v>
                </c:pt>
                <c:pt idx="1631">
                  <c:v>123.5999984741211</c:v>
                </c:pt>
                <c:pt idx="1632">
                  <c:v>123.7000045776367</c:v>
                </c:pt>
                <c:pt idx="1633">
                  <c:v>123.7999954223633</c:v>
                </c:pt>
                <c:pt idx="1634">
                  <c:v>123.900001525879</c:v>
                </c:pt>
                <c:pt idx="1635">
                  <c:v>123.9999923706055</c:v>
                </c:pt>
                <c:pt idx="1636">
                  <c:v>124.0999984741211</c:v>
                </c:pt>
                <c:pt idx="1637">
                  <c:v>124.2000045776367</c:v>
                </c:pt>
                <c:pt idx="1638">
                  <c:v>124.2999954223633</c:v>
                </c:pt>
                <c:pt idx="1639">
                  <c:v>124.400001525879</c:v>
                </c:pt>
                <c:pt idx="1640">
                  <c:v>124.4999923706055</c:v>
                </c:pt>
                <c:pt idx="1641">
                  <c:v>124.5999984741211</c:v>
                </c:pt>
                <c:pt idx="1642">
                  <c:v>124.7000045776367</c:v>
                </c:pt>
                <c:pt idx="1643">
                  <c:v>124.7999954223633</c:v>
                </c:pt>
                <c:pt idx="1644">
                  <c:v>124.900001525879</c:v>
                </c:pt>
                <c:pt idx="1645">
                  <c:v>124.9999923706055</c:v>
                </c:pt>
                <c:pt idx="1646">
                  <c:v>125.0999984741211</c:v>
                </c:pt>
                <c:pt idx="1647">
                  <c:v>125.2000045776367</c:v>
                </c:pt>
                <c:pt idx="1648">
                  <c:v>125.2999954223633</c:v>
                </c:pt>
                <c:pt idx="1649">
                  <c:v>125.400001525879</c:v>
                </c:pt>
                <c:pt idx="1650">
                  <c:v>125.4999923706055</c:v>
                </c:pt>
                <c:pt idx="1651">
                  <c:v>125.5999984741211</c:v>
                </c:pt>
                <c:pt idx="1652">
                  <c:v>125.7000045776367</c:v>
                </c:pt>
                <c:pt idx="1653">
                  <c:v>125.7999954223633</c:v>
                </c:pt>
                <c:pt idx="1654">
                  <c:v>125.900001525879</c:v>
                </c:pt>
                <c:pt idx="1655">
                  <c:v>125.9999923706055</c:v>
                </c:pt>
                <c:pt idx="1656">
                  <c:v>126.0999984741211</c:v>
                </c:pt>
                <c:pt idx="1657">
                  <c:v>126.2000045776367</c:v>
                </c:pt>
                <c:pt idx="1658">
                  <c:v>126.2999954223633</c:v>
                </c:pt>
                <c:pt idx="1659">
                  <c:v>126.400001525879</c:v>
                </c:pt>
                <c:pt idx="1660">
                  <c:v>126.4999923706055</c:v>
                </c:pt>
                <c:pt idx="1661">
                  <c:v>126.5999984741211</c:v>
                </c:pt>
                <c:pt idx="1662">
                  <c:v>126.7000045776367</c:v>
                </c:pt>
                <c:pt idx="1663">
                  <c:v>126.7999954223633</c:v>
                </c:pt>
                <c:pt idx="1664">
                  <c:v>126.900001525879</c:v>
                </c:pt>
                <c:pt idx="1665">
                  <c:v>126.9999923706055</c:v>
                </c:pt>
                <c:pt idx="1666">
                  <c:v>127.0999984741211</c:v>
                </c:pt>
                <c:pt idx="1667">
                  <c:v>127.2000045776367</c:v>
                </c:pt>
                <c:pt idx="1668">
                  <c:v>127.2999954223633</c:v>
                </c:pt>
                <c:pt idx="1669">
                  <c:v>127.400001525879</c:v>
                </c:pt>
                <c:pt idx="1670">
                  <c:v>127.4999923706055</c:v>
                </c:pt>
                <c:pt idx="1671">
                  <c:v>127.5999984741211</c:v>
                </c:pt>
                <c:pt idx="1672">
                  <c:v>127.7000045776367</c:v>
                </c:pt>
                <c:pt idx="1673">
                  <c:v>127.7999954223633</c:v>
                </c:pt>
                <c:pt idx="1674">
                  <c:v>127.900001525879</c:v>
                </c:pt>
                <c:pt idx="1675">
                  <c:v>127.9999923706055</c:v>
                </c:pt>
                <c:pt idx="1676">
                  <c:v>128.1000061035156</c:v>
                </c:pt>
                <c:pt idx="1677">
                  <c:v>128.2000122070312</c:v>
                </c:pt>
                <c:pt idx="1678">
                  <c:v>128.2999877929687</c:v>
                </c:pt>
                <c:pt idx="1679">
                  <c:v>128.3999938964844</c:v>
                </c:pt>
                <c:pt idx="1680">
                  <c:v>128.5</c:v>
                </c:pt>
                <c:pt idx="1681">
                  <c:v>128.6000061035156</c:v>
                </c:pt>
                <c:pt idx="1682">
                  <c:v>128.7000122070312</c:v>
                </c:pt>
                <c:pt idx="1683">
                  <c:v>128.7999877929687</c:v>
                </c:pt>
                <c:pt idx="1684">
                  <c:v>128.8999938964844</c:v>
                </c:pt>
                <c:pt idx="1685">
                  <c:v>129.0</c:v>
                </c:pt>
                <c:pt idx="1686">
                  <c:v>129.1000061035156</c:v>
                </c:pt>
                <c:pt idx="1687">
                  <c:v>129.2000122070312</c:v>
                </c:pt>
                <c:pt idx="1688">
                  <c:v>129.2999877929687</c:v>
                </c:pt>
                <c:pt idx="1689">
                  <c:v>129.3999938964844</c:v>
                </c:pt>
                <c:pt idx="1690">
                  <c:v>129.5</c:v>
                </c:pt>
                <c:pt idx="1691">
                  <c:v>129.6000061035156</c:v>
                </c:pt>
                <c:pt idx="1692">
                  <c:v>129.7000122070312</c:v>
                </c:pt>
                <c:pt idx="1693">
                  <c:v>129.7999877929687</c:v>
                </c:pt>
                <c:pt idx="1694">
                  <c:v>129.8999938964844</c:v>
                </c:pt>
                <c:pt idx="1695">
                  <c:v>130.0</c:v>
                </c:pt>
                <c:pt idx="1696">
                  <c:v>130.1000061035156</c:v>
                </c:pt>
                <c:pt idx="1697">
                  <c:v>130.2000122070312</c:v>
                </c:pt>
                <c:pt idx="1698">
                  <c:v>130.2999877929687</c:v>
                </c:pt>
                <c:pt idx="1699">
                  <c:v>130.3999938964844</c:v>
                </c:pt>
                <c:pt idx="1700">
                  <c:v>130.5</c:v>
                </c:pt>
                <c:pt idx="1701">
                  <c:v>130.6000061035156</c:v>
                </c:pt>
                <c:pt idx="1702">
                  <c:v>130.7000122070312</c:v>
                </c:pt>
                <c:pt idx="1703">
                  <c:v>130.7999877929687</c:v>
                </c:pt>
                <c:pt idx="1704">
                  <c:v>130.8999938964844</c:v>
                </c:pt>
                <c:pt idx="1705">
                  <c:v>131.0</c:v>
                </c:pt>
                <c:pt idx="1706">
                  <c:v>131.1000061035156</c:v>
                </c:pt>
                <c:pt idx="1707">
                  <c:v>131.2000122070312</c:v>
                </c:pt>
                <c:pt idx="1708">
                  <c:v>131.2999877929687</c:v>
                </c:pt>
                <c:pt idx="1709">
                  <c:v>131.3999938964844</c:v>
                </c:pt>
                <c:pt idx="1710">
                  <c:v>131.5</c:v>
                </c:pt>
                <c:pt idx="1711">
                  <c:v>131.6000061035156</c:v>
                </c:pt>
                <c:pt idx="1712">
                  <c:v>131.7000122070312</c:v>
                </c:pt>
                <c:pt idx="1713">
                  <c:v>131.7999877929687</c:v>
                </c:pt>
                <c:pt idx="1714">
                  <c:v>131.8999938964844</c:v>
                </c:pt>
                <c:pt idx="1715">
                  <c:v>132.0</c:v>
                </c:pt>
                <c:pt idx="1716">
                  <c:v>132.1000061035156</c:v>
                </c:pt>
                <c:pt idx="1717">
                  <c:v>132.2000122070312</c:v>
                </c:pt>
                <c:pt idx="1718">
                  <c:v>132.2999877929687</c:v>
                </c:pt>
                <c:pt idx="1719">
                  <c:v>132.3999938964844</c:v>
                </c:pt>
                <c:pt idx="1720">
                  <c:v>132.5</c:v>
                </c:pt>
                <c:pt idx="1721">
                  <c:v>132.6000061035156</c:v>
                </c:pt>
                <c:pt idx="1722">
                  <c:v>132.7000122070312</c:v>
                </c:pt>
                <c:pt idx="1723">
                  <c:v>132.7999877929687</c:v>
                </c:pt>
                <c:pt idx="1724">
                  <c:v>132.8999938964844</c:v>
                </c:pt>
                <c:pt idx="1725">
                  <c:v>133.0</c:v>
                </c:pt>
                <c:pt idx="1726">
                  <c:v>133.1000061035156</c:v>
                </c:pt>
                <c:pt idx="1727">
                  <c:v>133.2000122070312</c:v>
                </c:pt>
                <c:pt idx="1728">
                  <c:v>133.2999877929687</c:v>
                </c:pt>
                <c:pt idx="1729">
                  <c:v>133.3999938964844</c:v>
                </c:pt>
                <c:pt idx="1730">
                  <c:v>133.5</c:v>
                </c:pt>
                <c:pt idx="1731">
                  <c:v>133.6000061035156</c:v>
                </c:pt>
                <c:pt idx="1732">
                  <c:v>133.7000122070312</c:v>
                </c:pt>
                <c:pt idx="1733">
                  <c:v>133.7999877929687</c:v>
                </c:pt>
                <c:pt idx="1734">
                  <c:v>133.8999938964844</c:v>
                </c:pt>
                <c:pt idx="1735">
                  <c:v>134.0</c:v>
                </c:pt>
                <c:pt idx="1736">
                  <c:v>134.1000061035156</c:v>
                </c:pt>
                <c:pt idx="1737">
                  <c:v>134.2000122070312</c:v>
                </c:pt>
                <c:pt idx="1738">
                  <c:v>134.2999877929687</c:v>
                </c:pt>
                <c:pt idx="1739">
                  <c:v>134.3999938964844</c:v>
                </c:pt>
                <c:pt idx="1740">
                  <c:v>134.5</c:v>
                </c:pt>
                <c:pt idx="1741">
                  <c:v>134.6000061035156</c:v>
                </c:pt>
                <c:pt idx="1742">
                  <c:v>134.7000122070312</c:v>
                </c:pt>
                <c:pt idx="1743">
                  <c:v>134.7999877929687</c:v>
                </c:pt>
                <c:pt idx="1744">
                  <c:v>134.8999938964844</c:v>
                </c:pt>
                <c:pt idx="1745">
                  <c:v>135.0</c:v>
                </c:pt>
                <c:pt idx="1746">
                  <c:v>135.1000061035156</c:v>
                </c:pt>
                <c:pt idx="1747">
                  <c:v>135.2000122070312</c:v>
                </c:pt>
                <c:pt idx="1748">
                  <c:v>135.2999877929687</c:v>
                </c:pt>
                <c:pt idx="1749">
                  <c:v>135.3999938964844</c:v>
                </c:pt>
                <c:pt idx="1750">
                  <c:v>135.5</c:v>
                </c:pt>
                <c:pt idx="1751">
                  <c:v>135.6000061035156</c:v>
                </c:pt>
                <c:pt idx="1752">
                  <c:v>135.7000122070312</c:v>
                </c:pt>
                <c:pt idx="1753">
                  <c:v>135.7999877929687</c:v>
                </c:pt>
                <c:pt idx="1754">
                  <c:v>135.8999938964844</c:v>
                </c:pt>
                <c:pt idx="1755">
                  <c:v>136.0</c:v>
                </c:pt>
                <c:pt idx="1756">
                  <c:v>136.1000061035156</c:v>
                </c:pt>
                <c:pt idx="1757">
                  <c:v>136.2000122070312</c:v>
                </c:pt>
                <c:pt idx="1758">
                  <c:v>136.2999877929687</c:v>
                </c:pt>
                <c:pt idx="1759">
                  <c:v>136.3999938964844</c:v>
                </c:pt>
                <c:pt idx="1760">
                  <c:v>136.5</c:v>
                </c:pt>
                <c:pt idx="1761">
                  <c:v>136.6000061035156</c:v>
                </c:pt>
                <c:pt idx="1762">
                  <c:v>136.7000122070312</c:v>
                </c:pt>
                <c:pt idx="1763">
                  <c:v>136.7999877929687</c:v>
                </c:pt>
                <c:pt idx="1764">
                  <c:v>136.8999938964844</c:v>
                </c:pt>
                <c:pt idx="1765">
                  <c:v>137.0</c:v>
                </c:pt>
                <c:pt idx="1766">
                  <c:v>137.1000061035156</c:v>
                </c:pt>
                <c:pt idx="1767">
                  <c:v>137.2000122070312</c:v>
                </c:pt>
                <c:pt idx="1768">
                  <c:v>137.2999877929687</c:v>
                </c:pt>
                <c:pt idx="1769">
                  <c:v>137.3999938964844</c:v>
                </c:pt>
                <c:pt idx="1770">
                  <c:v>137.5</c:v>
                </c:pt>
                <c:pt idx="1771">
                  <c:v>137.6000061035156</c:v>
                </c:pt>
                <c:pt idx="1772">
                  <c:v>137.7000122070312</c:v>
                </c:pt>
                <c:pt idx="1773">
                  <c:v>137.7999877929687</c:v>
                </c:pt>
                <c:pt idx="1774">
                  <c:v>137.8999938964844</c:v>
                </c:pt>
                <c:pt idx="1775">
                  <c:v>138.0</c:v>
                </c:pt>
                <c:pt idx="1776">
                  <c:v>138.1000061035156</c:v>
                </c:pt>
                <c:pt idx="1777">
                  <c:v>138.2000122070312</c:v>
                </c:pt>
                <c:pt idx="1778">
                  <c:v>138.2999877929687</c:v>
                </c:pt>
                <c:pt idx="1779">
                  <c:v>138.3999938964844</c:v>
                </c:pt>
                <c:pt idx="1780">
                  <c:v>138.5</c:v>
                </c:pt>
                <c:pt idx="1781">
                  <c:v>138.6000061035156</c:v>
                </c:pt>
                <c:pt idx="1782">
                  <c:v>138.7000122070312</c:v>
                </c:pt>
                <c:pt idx="1783">
                  <c:v>138.7999877929687</c:v>
                </c:pt>
                <c:pt idx="1784">
                  <c:v>138.8999938964844</c:v>
                </c:pt>
                <c:pt idx="1785">
                  <c:v>139.0</c:v>
                </c:pt>
                <c:pt idx="1786">
                  <c:v>139.1000061035156</c:v>
                </c:pt>
                <c:pt idx="1787">
                  <c:v>139.2000122070312</c:v>
                </c:pt>
                <c:pt idx="1788">
                  <c:v>139.2999877929687</c:v>
                </c:pt>
                <c:pt idx="1789">
                  <c:v>139.3999938964844</c:v>
                </c:pt>
                <c:pt idx="1790">
                  <c:v>139.5</c:v>
                </c:pt>
                <c:pt idx="1791">
                  <c:v>139.6000061035156</c:v>
                </c:pt>
                <c:pt idx="1792">
                  <c:v>139.7000122070312</c:v>
                </c:pt>
                <c:pt idx="1793">
                  <c:v>139.7999877929687</c:v>
                </c:pt>
                <c:pt idx="1794">
                  <c:v>139.8999938964844</c:v>
                </c:pt>
                <c:pt idx="1795">
                  <c:v>140.0</c:v>
                </c:pt>
                <c:pt idx="1796">
                  <c:v>140.1000061035156</c:v>
                </c:pt>
                <c:pt idx="1797">
                  <c:v>140.2000122070312</c:v>
                </c:pt>
                <c:pt idx="1798">
                  <c:v>140.2999877929687</c:v>
                </c:pt>
                <c:pt idx="1799">
                  <c:v>140.3999938964844</c:v>
                </c:pt>
                <c:pt idx="1800">
                  <c:v>140.5</c:v>
                </c:pt>
                <c:pt idx="1801">
                  <c:v>140.6000061035156</c:v>
                </c:pt>
                <c:pt idx="1802">
                  <c:v>140.7000122070312</c:v>
                </c:pt>
                <c:pt idx="1803">
                  <c:v>140.7999877929687</c:v>
                </c:pt>
                <c:pt idx="1804">
                  <c:v>140.8999938964844</c:v>
                </c:pt>
                <c:pt idx="1805">
                  <c:v>141.0</c:v>
                </c:pt>
                <c:pt idx="1806">
                  <c:v>141.1000061035156</c:v>
                </c:pt>
                <c:pt idx="1807">
                  <c:v>141.2000122070312</c:v>
                </c:pt>
                <c:pt idx="1808">
                  <c:v>141.2999877929687</c:v>
                </c:pt>
                <c:pt idx="1809">
                  <c:v>141.3999938964844</c:v>
                </c:pt>
                <c:pt idx="1810">
                  <c:v>141.5</c:v>
                </c:pt>
                <c:pt idx="1811">
                  <c:v>141.6000061035156</c:v>
                </c:pt>
                <c:pt idx="1812">
                  <c:v>141.7000122070312</c:v>
                </c:pt>
                <c:pt idx="1813">
                  <c:v>141.7999877929687</c:v>
                </c:pt>
                <c:pt idx="1814">
                  <c:v>141.8999938964844</c:v>
                </c:pt>
                <c:pt idx="1815">
                  <c:v>142.0</c:v>
                </c:pt>
                <c:pt idx="1816">
                  <c:v>142.1000061035156</c:v>
                </c:pt>
                <c:pt idx="1817">
                  <c:v>142.2000122070312</c:v>
                </c:pt>
                <c:pt idx="1818">
                  <c:v>142.2999877929687</c:v>
                </c:pt>
                <c:pt idx="1819">
                  <c:v>142.3999938964844</c:v>
                </c:pt>
                <c:pt idx="1820">
                  <c:v>142.5</c:v>
                </c:pt>
                <c:pt idx="1821">
                  <c:v>142.6000061035156</c:v>
                </c:pt>
                <c:pt idx="1822">
                  <c:v>142.7000122070312</c:v>
                </c:pt>
                <c:pt idx="1823">
                  <c:v>142.7999877929687</c:v>
                </c:pt>
                <c:pt idx="1824">
                  <c:v>142.8999938964844</c:v>
                </c:pt>
                <c:pt idx="1825">
                  <c:v>143.0</c:v>
                </c:pt>
                <c:pt idx="1826">
                  <c:v>143.1000061035156</c:v>
                </c:pt>
                <c:pt idx="1827">
                  <c:v>143.2000122070312</c:v>
                </c:pt>
                <c:pt idx="1828">
                  <c:v>143.2999877929687</c:v>
                </c:pt>
                <c:pt idx="1829">
                  <c:v>143.3999938964844</c:v>
                </c:pt>
                <c:pt idx="1830">
                  <c:v>143.5</c:v>
                </c:pt>
                <c:pt idx="1831">
                  <c:v>143.6000061035156</c:v>
                </c:pt>
                <c:pt idx="1832">
                  <c:v>143.7000122070312</c:v>
                </c:pt>
                <c:pt idx="1833">
                  <c:v>143.7999877929687</c:v>
                </c:pt>
                <c:pt idx="1834">
                  <c:v>143.8999938964844</c:v>
                </c:pt>
                <c:pt idx="1835">
                  <c:v>144.0</c:v>
                </c:pt>
                <c:pt idx="1836">
                  <c:v>144.1000061035156</c:v>
                </c:pt>
                <c:pt idx="1837">
                  <c:v>144.2000122070312</c:v>
                </c:pt>
                <c:pt idx="1838">
                  <c:v>144.2999877929687</c:v>
                </c:pt>
                <c:pt idx="1839">
                  <c:v>144.3999938964844</c:v>
                </c:pt>
                <c:pt idx="1840">
                  <c:v>144.5</c:v>
                </c:pt>
                <c:pt idx="1841">
                  <c:v>144.6000061035156</c:v>
                </c:pt>
                <c:pt idx="1842">
                  <c:v>144.7000122070312</c:v>
                </c:pt>
                <c:pt idx="1843">
                  <c:v>144.7999877929687</c:v>
                </c:pt>
                <c:pt idx="1844">
                  <c:v>144.8999938964844</c:v>
                </c:pt>
                <c:pt idx="1845">
                  <c:v>145.0</c:v>
                </c:pt>
                <c:pt idx="1846">
                  <c:v>145.1000061035156</c:v>
                </c:pt>
                <c:pt idx="1847">
                  <c:v>145.2000122070312</c:v>
                </c:pt>
                <c:pt idx="1848">
                  <c:v>145.2999877929687</c:v>
                </c:pt>
                <c:pt idx="1849">
                  <c:v>145.3999938964844</c:v>
                </c:pt>
                <c:pt idx="1850">
                  <c:v>145.5</c:v>
                </c:pt>
                <c:pt idx="1851">
                  <c:v>145.6000061035156</c:v>
                </c:pt>
                <c:pt idx="1852">
                  <c:v>145.7000122070312</c:v>
                </c:pt>
                <c:pt idx="1853">
                  <c:v>145.7999877929687</c:v>
                </c:pt>
                <c:pt idx="1854">
                  <c:v>145.8999938964844</c:v>
                </c:pt>
                <c:pt idx="1855">
                  <c:v>146.0</c:v>
                </c:pt>
                <c:pt idx="1856">
                  <c:v>146.1000061035156</c:v>
                </c:pt>
                <c:pt idx="1857">
                  <c:v>146.2000122070312</c:v>
                </c:pt>
                <c:pt idx="1858">
                  <c:v>146.2999877929687</c:v>
                </c:pt>
                <c:pt idx="1859">
                  <c:v>146.3999938964844</c:v>
                </c:pt>
                <c:pt idx="1860">
                  <c:v>146.5</c:v>
                </c:pt>
                <c:pt idx="1861">
                  <c:v>146.6000061035156</c:v>
                </c:pt>
                <c:pt idx="1862">
                  <c:v>146.7000122070312</c:v>
                </c:pt>
                <c:pt idx="1863">
                  <c:v>146.7999877929687</c:v>
                </c:pt>
                <c:pt idx="1864">
                  <c:v>146.8999938964844</c:v>
                </c:pt>
                <c:pt idx="1865">
                  <c:v>147.0</c:v>
                </c:pt>
                <c:pt idx="1866">
                  <c:v>147.1000061035156</c:v>
                </c:pt>
                <c:pt idx="1867">
                  <c:v>147.2000122070312</c:v>
                </c:pt>
                <c:pt idx="1868">
                  <c:v>147.2999877929687</c:v>
                </c:pt>
                <c:pt idx="1869">
                  <c:v>147.3999938964844</c:v>
                </c:pt>
                <c:pt idx="1870">
                  <c:v>147.5</c:v>
                </c:pt>
                <c:pt idx="1871">
                  <c:v>147.6000061035156</c:v>
                </c:pt>
                <c:pt idx="1872">
                  <c:v>147.7000122070312</c:v>
                </c:pt>
                <c:pt idx="1873">
                  <c:v>147.7999877929687</c:v>
                </c:pt>
                <c:pt idx="1874">
                  <c:v>147.8999938964844</c:v>
                </c:pt>
                <c:pt idx="1875">
                  <c:v>148.0</c:v>
                </c:pt>
                <c:pt idx="1876">
                  <c:v>148.1000061035156</c:v>
                </c:pt>
                <c:pt idx="1877">
                  <c:v>148.2000122070312</c:v>
                </c:pt>
                <c:pt idx="1878">
                  <c:v>148.2999877929687</c:v>
                </c:pt>
                <c:pt idx="1879">
                  <c:v>148.3999938964844</c:v>
                </c:pt>
                <c:pt idx="1880">
                  <c:v>148.5</c:v>
                </c:pt>
                <c:pt idx="1881">
                  <c:v>148.6000061035156</c:v>
                </c:pt>
                <c:pt idx="1882">
                  <c:v>148.7000122070312</c:v>
                </c:pt>
                <c:pt idx="1883">
                  <c:v>148.7999877929687</c:v>
                </c:pt>
                <c:pt idx="1884">
                  <c:v>148.8999938964844</c:v>
                </c:pt>
                <c:pt idx="1885">
                  <c:v>149.0</c:v>
                </c:pt>
                <c:pt idx="1886">
                  <c:v>149.1000061035156</c:v>
                </c:pt>
                <c:pt idx="1887">
                  <c:v>149.2000122070312</c:v>
                </c:pt>
                <c:pt idx="1888">
                  <c:v>149.2999877929687</c:v>
                </c:pt>
                <c:pt idx="1889">
                  <c:v>149.3999938964844</c:v>
                </c:pt>
                <c:pt idx="1890">
                  <c:v>149.5</c:v>
                </c:pt>
                <c:pt idx="1891">
                  <c:v>149.6000061035156</c:v>
                </c:pt>
                <c:pt idx="1892">
                  <c:v>149.7000122070312</c:v>
                </c:pt>
                <c:pt idx="1893">
                  <c:v>149.7999877929687</c:v>
                </c:pt>
                <c:pt idx="1894">
                  <c:v>149.8999938964844</c:v>
                </c:pt>
                <c:pt idx="1895">
                  <c:v>150.0</c:v>
                </c:pt>
                <c:pt idx="1896">
                  <c:v>150.1000061035156</c:v>
                </c:pt>
                <c:pt idx="1897">
                  <c:v>150.2000122070312</c:v>
                </c:pt>
                <c:pt idx="1898">
                  <c:v>150.2999877929687</c:v>
                </c:pt>
                <c:pt idx="1899">
                  <c:v>150.3999938964844</c:v>
                </c:pt>
                <c:pt idx="1900">
                  <c:v>150.5</c:v>
                </c:pt>
                <c:pt idx="1901">
                  <c:v>150.6000061035156</c:v>
                </c:pt>
                <c:pt idx="1902">
                  <c:v>150.7000122070312</c:v>
                </c:pt>
                <c:pt idx="1903">
                  <c:v>150.7999877929687</c:v>
                </c:pt>
                <c:pt idx="1904">
                  <c:v>150.8999938964844</c:v>
                </c:pt>
                <c:pt idx="1905">
                  <c:v>151.0</c:v>
                </c:pt>
                <c:pt idx="1906">
                  <c:v>151.1000061035156</c:v>
                </c:pt>
                <c:pt idx="1907">
                  <c:v>151.2000122070312</c:v>
                </c:pt>
                <c:pt idx="1908">
                  <c:v>151.2999877929687</c:v>
                </c:pt>
                <c:pt idx="1909">
                  <c:v>151.3999938964844</c:v>
                </c:pt>
                <c:pt idx="1910">
                  <c:v>151.5</c:v>
                </c:pt>
                <c:pt idx="1911">
                  <c:v>151.6000061035156</c:v>
                </c:pt>
                <c:pt idx="1912">
                  <c:v>151.7000122070312</c:v>
                </c:pt>
                <c:pt idx="1913">
                  <c:v>151.7999877929687</c:v>
                </c:pt>
                <c:pt idx="1914">
                  <c:v>151.8999938964844</c:v>
                </c:pt>
                <c:pt idx="1915">
                  <c:v>152.0</c:v>
                </c:pt>
                <c:pt idx="1916">
                  <c:v>152.1000061035156</c:v>
                </c:pt>
                <c:pt idx="1917">
                  <c:v>152.2000122070312</c:v>
                </c:pt>
                <c:pt idx="1918">
                  <c:v>152.2999877929687</c:v>
                </c:pt>
                <c:pt idx="1919">
                  <c:v>152.3999938964844</c:v>
                </c:pt>
                <c:pt idx="1920">
                  <c:v>152.5</c:v>
                </c:pt>
                <c:pt idx="1921">
                  <c:v>152.6000061035156</c:v>
                </c:pt>
                <c:pt idx="1922">
                  <c:v>152.7000122070312</c:v>
                </c:pt>
                <c:pt idx="1923">
                  <c:v>152.7999877929687</c:v>
                </c:pt>
                <c:pt idx="1924">
                  <c:v>152.8999938964844</c:v>
                </c:pt>
                <c:pt idx="1925">
                  <c:v>153.0</c:v>
                </c:pt>
                <c:pt idx="1926">
                  <c:v>153.1000061035156</c:v>
                </c:pt>
                <c:pt idx="1927">
                  <c:v>153.2000122070312</c:v>
                </c:pt>
                <c:pt idx="1928">
                  <c:v>153.2999877929687</c:v>
                </c:pt>
                <c:pt idx="1929">
                  <c:v>153.3999938964844</c:v>
                </c:pt>
                <c:pt idx="1930">
                  <c:v>153.5</c:v>
                </c:pt>
                <c:pt idx="1931">
                  <c:v>153.6000061035156</c:v>
                </c:pt>
                <c:pt idx="1932">
                  <c:v>153.7000122070312</c:v>
                </c:pt>
                <c:pt idx="1933">
                  <c:v>153.7999877929687</c:v>
                </c:pt>
                <c:pt idx="1934">
                  <c:v>153.8999938964844</c:v>
                </c:pt>
                <c:pt idx="1935">
                  <c:v>154.0</c:v>
                </c:pt>
                <c:pt idx="1936">
                  <c:v>154.1000061035156</c:v>
                </c:pt>
                <c:pt idx="1937">
                  <c:v>154.2000122070312</c:v>
                </c:pt>
                <c:pt idx="1938">
                  <c:v>154.2999877929687</c:v>
                </c:pt>
                <c:pt idx="1939">
                  <c:v>154.3999938964844</c:v>
                </c:pt>
                <c:pt idx="1940">
                  <c:v>154.5</c:v>
                </c:pt>
                <c:pt idx="1941">
                  <c:v>154.6000061035156</c:v>
                </c:pt>
                <c:pt idx="1942">
                  <c:v>154.7000122070312</c:v>
                </c:pt>
                <c:pt idx="1943">
                  <c:v>154.7999877929687</c:v>
                </c:pt>
                <c:pt idx="1944">
                  <c:v>154.8999938964844</c:v>
                </c:pt>
                <c:pt idx="1945">
                  <c:v>155.0</c:v>
                </c:pt>
                <c:pt idx="1946">
                  <c:v>155.1000061035156</c:v>
                </c:pt>
                <c:pt idx="1947">
                  <c:v>155.2000122070312</c:v>
                </c:pt>
                <c:pt idx="1948">
                  <c:v>155.2999877929687</c:v>
                </c:pt>
                <c:pt idx="1949">
                  <c:v>155.3999938964844</c:v>
                </c:pt>
                <c:pt idx="1950">
                  <c:v>155.5</c:v>
                </c:pt>
                <c:pt idx="1951">
                  <c:v>155.6000061035156</c:v>
                </c:pt>
                <c:pt idx="1952">
                  <c:v>155.7000122070312</c:v>
                </c:pt>
                <c:pt idx="1953">
                  <c:v>155.7999877929687</c:v>
                </c:pt>
                <c:pt idx="1954">
                  <c:v>155.8999938964844</c:v>
                </c:pt>
                <c:pt idx="1955">
                  <c:v>156.0</c:v>
                </c:pt>
                <c:pt idx="1956">
                  <c:v>156.1000061035156</c:v>
                </c:pt>
                <c:pt idx="1957">
                  <c:v>156.2000122070312</c:v>
                </c:pt>
                <c:pt idx="1958">
                  <c:v>156.2999877929687</c:v>
                </c:pt>
                <c:pt idx="1959">
                  <c:v>156.3999938964844</c:v>
                </c:pt>
                <c:pt idx="1960">
                  <c:v>156.5</c:v>
                </c:pt>
                <c:pt idx="1961">
                  <c:v>156.6000061035156</c:v>
                </c:pt>
                <c:pt idx="1962">
                  <c:v>156.7000122070312</c:v>
                </c:pt>
                <c:pt idx="1963">
                  <c:v>156.7999877929687</c:v>
                </c:pt>
                <c:pt idx="1964">
                  <c:v>156.8999938964844</c:v>
                </c:pt>
                <c:pt idx="1965">
                  <c:v>157.0</c:v>
                </c:pt>
                <c:pt idx="1966">
                  <c:v>157.1000061035156</c:v>
                </c:pt>
                <c:pt idx="1967">
                  <c:v>157.2000122070312</c:v>
                </c:pt>
                <c:pt idx="1968">
                  <c:v>157.2999877929687</c:v>
                </c:pt>
                <c:pt idx="1969">
                  <c:v>157.3999938964844</c:v>
                </c:pt>
                <c:pt idx="1970">
                  <c:v>157.5</c:v>
                </c:pt>
                <c:pt idx="1971">
                  <c:v>157.6000061035156</c:v>
                </c:pt>
                <c:pt idx="1972">
                  <c:v>157.7000122070312</c:v>
                </c:pt>
                <c:pt idx="1973">
                  <c:v>157.7999877929687</c:v>
                </c:pt>
                <c:pt idx="1974">
                  <c:v>157.8999938964844</c:v>
                </c:pt>
                <c:pt idx="1975">
                  <c:v>158.0</c:v>
                </c:pt>
                <c:pt idx="1976">
                  <c:v>158.1000061035156</c:v>
                </c:pt>
                <c:pt idx="1977">
                  <c:v>158.2000122070312</c:v>
                </c:pt>
                <c:pt idx="1978">
                  <c:v>158.2999877929687</c:v>
                </c:pt>
                <c:pt idx="1979">
                  <c:v>158.3999938964844</c:v>
                </c:pt>
                <c:pt idx="1980">
                  <c:v>158.5</c:v>
                </c:pt>
                <c:pt idx="1981">
                  <c:v>158.6000061035156</c:v>
                </c:pt>
                <c:pt idx="1982">
                  <c:v>158.7000122070312</c:v>
                </c:pt>
                <c:pt idx="1983">
                  <c:v>158.7999877929687</c:v>
                </c:pt>
                <c:pt idx="1984">
                  <c:v>158.8999938964844</c:v>
                </c:pt>
                <c:pt idx="1985">
                  <c:v>159.0</c:v>
                </c:pt>
                <c:pt idx="1986">
                  <c:v>159.1000061035156</c:v>
                </c:pt>
                <c:pt idx="1987">
                  <c:v>159.2000122070312</c:v>
                </c:pt>
                <c:pt idx="1988">
                  <c:v>159.2999877929687</c:v>
                </c:pt>
                <c:pt idx="1989">
                  <c:v>159.3999938964844</c:v>
                </c:pt>
                <c:pt idx="1990">
                  <c:v>159.5</c:v>
                </c:pt>
                <c:pt idx="1991">
                  <c:v>159.6000061035156</c:v>
                </c:pt>
                <c:pt idx="1992">
                  <c:v>159.7000122070312</c:v>
                </c:pt>
                <c:pt idx="1993">
                  <c:v>159.7999877929687</c:v>
                </c:pt>
                <c:pt idx="1994">
                  <c:v>159.8999938964844</c:v>
                </c:pt>
                <c:pt idx="1995">
                  <c:v>160.0</c:v>
                </c:pt>
                <c:pt idx="1996">
                  <c:v>160.1000061035156</c:v>
                </c:pt>
                <c:pt idx="1997">
                  <c:v>160.2000122070312</c:v>
                </c:pt>
                <c:pt idx="1998">
                  <c:v>160.2999877929687</c:v>
                </c:pt>
                <c:pt idx="1999">
                  <c:v>160.3999938964844</c:v>
                </c:pt>
                <c:pt idx="2000">
                  <c:v>160.5</c:v>
                </c:pt>
                <c:pt idx="2001">
                  <c:v>160.6000061035156</c:v>
                </c:pt>
                <c:pt idx="2002">
                  <c:v>160.7000122070312</c:v>
                </c:pt>
                <c:pt idx="2003">
                  <c:v>160.7999877929687</c:v>
                </c:pt>
                <c:pt idx="2004">
                  <c:v>160.8999938964844</c:v>
                </c:pt>
                <c:pt idx="2005">
                  <c:v>161.0</c:v>
                </c:pt>
                <c:pt idx="2006">
                  <c:v>161.1000061035156</c:v>
                </c:pt>
                <c:pt idx="2007">
                  <c:v>161.2000122070312</c:v>
                </c:pt>
                <c:pt idx="2008">
                  <c:v>161.2999877929687</c:v>
                </c:pt>
                <c:pt idx="2009">
                  <c:v>161.3999938964844</c:v>
                </c:pt>
                <c:pt idx="2010">
                  <c:v>161.5</c:v>
                </c:pt>
                <c:pt idx="2011">
                  <c:v>161.6000061035156</c:v>
                </c:pt>
                <c:pt idx="2012">
                  <c:v>161.7000122070312</c:v>
                </c:pt>
                <c:pt idx="2013">
                  <c:v>161.7999877929687</c:v>
                </c:pt>
                <c:pt idx="2014">
                  <c:v>161.8999938964844</c:v>
                </c:pt>
                <c:pt idx="2015">
                  <c:v>162.0</c:v>
                </c:pt>
                <c:pt idx="2016">
                  <c:v>162.1000061035156</c:v>
                </c:pt>
                <c:pt idx="2017">
                  <c:v>162.2000122070312</c:v>
                </c:pt>
                <c:pt idx="2018">
                  <c:v>162.2999877929687</c:v>
                </c:pt>
                <c:pt idx="2019">
                  <c:v>162.3999938964844</c:v>
                </c:pt>
                <c:pt idx="2020">
                  <c:v>162.5</c:v>
                </c:pt>
                <c:pt idx="2021">
                  <c:v>162.6000061035156</c:v>
                </c:pt>
                <c:pt idx="2022">
                  <c:v>162.7000122070312</c:v>
                </c:pt>
                <c:pt idx="2023">
                  <c:v>162.7999877929687</c:v>
                </c:pt>
                <c:pt idx="2024">
                  <c:v>162.8999938964844</c:v>
                </c:pt>
                <c:pt idx="2025">
                  <c:v>163.0</c:v>
                </c:pt>
                <c:pt idx="2026">
                  <c:v>163.1000061035156</c:v>
                </c:pt>
                <c:pt idx="2027">
                  <c:v>163.2000122070312</c:v>
                </c:pt>
                <c:pt idx="2028">
                  <c:v>163.2999877929687</c:v>
                </c:pt>
                <c:pt idx="2029">
                  <c:v>163.3999938964844</c:v>
                </c:pt>
                <c:pt idx="2030">
                  <c:v>163.5</c:v>
                </c:pt>
                <c:pt idx="2031">
                  <c:v>163.6000061035156</c:v>
                </c:pt>
                <c:pt idx="2032">
                  <c:v>163.7000122070312</c:v>
                </c:pt>
                <c:pt idx="2033">
                  <c:v>163.7999877929687</c:v>
                </c:pt>
                <c:pt idx="2034">
                  <c:v>163.8999938964844</c:v>
                </c:pt>
                <c:pt idx="2035">
                  <c:v>164.0</c:v>
                </c:pt>
                <c:pt idx="2036">
                  <c:v>164.1000061035156</c:v>
                </c:pt>
                <c:pt idx="2037">
                  <c:v>164.2000122070312</c:v>
                </c:pt>
                <c:pt idx="2038">
                  <c:v>164.2999877929687</c:v>
                </c:pt>
                <c:pt idx="2039">
                  <c:v>164.3999938964844</c:v>
                </c:pt>
                <c:pt idx="2040">
                  <c:v>164.5</c:v>
                </c:pt>
                <c:pt idx="2041">
                  <c:v>164.6000061035156</c:v>
                </c:pt>
                <c:pt idx="2042">
                  <c:v>164.7000122070312</c:v>
                </c:pt>
                <c:pt idx="2043">
                  <c:v>164.7999877929687</c:v>
                </c:pt>
                <c:pt idx="2044">
                  <c:v>164.8999938964844</c:v>
                </c:pt>
                <c:pt idx="2045">
                  <c:v>165.0</c:v>
                </c:pt>
                <c:pt idx="2046">
                  <c:v>165.1000061035156</c:v>
                </c:pt>
                <c:pt idx="2047">
                  <c:v>165.2000122070312</c:v>
                </c:pt>
                <c:pt idx="2048">
                  <c:v>165.2999877929687</c:v>
                </c:pt>
                <c:pt idx="2049">
                  <c:v>165.3999938964844</c:v>
                </c:pt>
                <c:pt idx="2050">
                  <c:v>165.5</c:v>
                </c:pt>
                <c:pt idx="2051">
                  <c:v>165.6000061035156</c:v>
                </c:pt>
                <c:pt idx="2052">
                  <c:v>165.7000122070312</c:v>
                </c:pt>
                <c:pt idx="2053">
                  <c:v>165.7999877929687</c:v>
                </c:pt>
                <c:pt idx="2054">
                  <c:v>165.8999938964844</c:v>
                </c:pt>
                <c:pt idx="2055">
                  <c:v>166.0</c:v>
                </c:pt>
                <c:pt idx="2056">
                  <c:v>166.1000061035156</c:v>
                </c:pt>
                <c:pt idx="2057">
                  <c:v>166.2000122070312</c:v>
                </c:pt>
                <c:pt idx="2058">
                  <c:v>166.2999877929687</c:v>
                </c:pt>
                <c:pt idx="2059">
                  <c:v>166.3999938964844</c:v>
                </c:pt>
                <c:pt idx="2060">
                  <c:v>166.5</c:v>
                </c:pt>
                <c:pt idx="2061">
                  <c:v>166.6000061035156</c:v>
                </c:pt>
                <c:pt idx="2062">
                  <c:v>166.7000122070312</c:v>
                </c:pt>
                <c:pt idx="2063">
                  <c:v>166.7999877929687</c:v>
                </c:pt>
                <c:pt idx="2064">
                  <c:v>166.8999938964844</c:v>
                </c:pt>
                <c:pt idx="2065">
                  <c:v>167.0</c:v>
                </c:pt>
                <c:pt idx="2066">
                  <c:v>167.1000061035156</c:v>
                </c:pt>
                <c:pt idx="2067">
                  <c:v>167.2000122070312</c:v>
                </c:pt>
                <c:pt idx="2068">
                  <c:v>167.2999877929687</c:v>
                </c:pt>
                <c:pt idx="2069">
                  <c:v>167.3999938964844</c:v>
                </c:pt>
                <c:pt idx="2070">
                  <c:v>167.5</c:v>
                </c:pt>
                <c:pt idx="2071">
                  <c:v>167.6000061035156</c:v>
                </c:pt>
                <c:pt idx="2072">
                  <c:v>167.7000122070312</c:v>
                </c:pt>
                <c:pt idx="2073">
                  <c:v>167.7999877929687</c:v>
                </c:pt>
                <c:pt idx="2074">
                  <c:v>167.8999938964844</c:v>
                </c:pt>
                <c:pt idx="2075">
                  <c:v>168.0</c:v>
                </c:pt>
                <c:pt idx="2076">
                  <c:v>168.1000061035156</c:v>
                </c:pt>
                <c:pt idx="2077">
                  <c:v>168.2000122070312</c:v>
                </c:pt>
                <c:pt idx="2078">
                  <c:v>168.2999877929687</c:v>
                </c:pt>
                <c:pt idx="2079">
                  <c:v>168.3999938964844</c:v>
                </c:pt>
                <c:pt idx="2080">
                  <c:v>168.5</c:v>
                </c:pt>
                <c:pt idx="2081">
                  <c:v>168.6000061035156</c:v>
                </c:pt>
                <c:pt idx="2082">
                  <c:v>168.7000122070312</c:v>
                </c:pt>
                <c:pt idx="2083">
                  <c:v>168.7999877929687</c:v>
                </c:pt>
                <c:pt idx="2084">
                  <c:v>168.8999938964844</c:v>
                </c:pt>
                <c:pt idx="2085">
                  <c:v>169.0</c:v>
                </c:pt>
                <c:pt idx="2086">
                  <c:v>169.1000061035156</c:v>
                </c:pt>
                <c:pt idx="2087">
                  <c:v>169.2000122070312</c:v>
                </c:pt>
                <c:pt idx="2088">
                  <c:v>169.2999877929687</c:v>
                </c:pt>
                <c:pt idx="2089">
                  <c:v>169.3999938964844</c:v>
                </c:pt>
                <c:pt idx="2090">
                  <c:v>169.5</c:v>
                </c:pt>
                <c:pt idx="2091">
                  <c:v>169.6000061035156</c:v>
                </c:pt>
                <c:pt idx="2092">
                  <c:v>169.7000122070312</c:v>
                </c:pt>
                <c:pt idx="2093">
                  <c:v>169.7999877929687</c:v>
                </c:pt>
                <c:pt idx="2094">
                  <c:v>169.8999938964844</c:v>
                </c:pt>
                <c:pt idx="2095">
                  <c:v>170.0</c:v>
                </c:pt>
                <c:pt idx="2096">
                  <c:v>170.1000061035156</c:v>
                </c:pt>
                <c:pt idx="2097">
                  <c:v>170.2000122070312</c:v>
                </c:pt>
                <c:pt idx="2098">
                  <c:v>170.2999877929687</c:v>
                </c:pt>
                <c:pt idx="2099">
                  <c:v>170.3999938964844</c:v>
                </c:pt>
                <c:pt idx="2100">
                  <c:v>170.5</c:v>
                </c:pt>
                <c:pt idx="2101">
                  <c:v>170.6000061035156</c:v>
                </c:pt>
                <c:pt idx="2102">
                  <c:v>170.7000122070312</c:v>
                </c:pt>
                <c:pt idx="2103">
                  <c:v>170.7999877929687</c:v>
                </c:pt>
                <c:pt idx="2104">
                  <c:v>170.8999938964844</c:v>
                </c:pt>
                <c:pt idx="2105">
                  <c:v>171.0</c:v>
                </c:pt>
                <c:pt idx="2106">
                  <c:v>171.1000061035156</c:v>
                </c:pt>
                <c:pt idx="2107">
                  <c:v>171.2000122070312</c:v>
                </c:pt>
                <c:pt idx="2108">
                  <c:v>171.2999877929687</c:v>
                </c:pt>
                <c:pt idx="2109">
                  <c:v>171.3999938964844</c:v>
                </c:pt>
                <c:pt idx="2110">
                  <c:v>171.5</c:v>
                </c:pt>
                <c:pt idx="2111">
                  <c:v>171.6000061035156</c:v>
                </c:pt>
                <c:pt idx="2112">
                  <c:v>171.7000122070312</c:v>
                </c:pt>
                <c:pt idx="2113">
                  <c:v>171.7999877929687</c:v>
                </c:pt>
                <c:pt idx="2114">
                  <c:v>171.8999938964844</c:v>
                </c:pt>
                <c:pt idx="2115">
                  <c:v>172.0</c:v>
                </c:pt>
                <c:pt idx="2116">
                  <c:v>172.1000061035156</c:v>
                </c:pt>
                <c:pt idx="2117">
                  <c:v>172.2000122070312</c:v>
                </c:pt>
                <c:pt idx="2118">
                  <c:v>172.2999877929687</c:v>
                </c:pt>
                <c:pt idx="2119">
                  <c:v>172.3999938964844</c:v>
                </c:pt>
                <c:pt idx="2120">
                  <c:v>172.5</c:v>
                </c:pt>
                <c:pt idx="2121">
                  <c:v>172.6000061035156</c:v>
                </c:pt>
                <c:pt idx="2122">
                  <c:v>172.7000122070312</c:v>
                </c:pt>
                <c:pt idx="2123">
                  <c:v>172.7999877929687</c:v>
                </c:pt>
                <c:pt idx="2124">
                  <c:v>172.8999938964844</c:v>
                </c:pt>
                <c:pt idx="2125">
                  <c:v>173.0</c:v>
                </c:pt>
                <c:pt idx="2126">
                  <c:v>173.1000061035156</c:v>
                </c:pt>
                <c:pt idx="2127">
                  <c:v>173.2000122070312</c:v>
                </c:pt>
                <c:pt idx="2128">
                  <c:v>173.2999877929687</c:v>
                </c:pt>
                <c:pt idx="2129">
                  <c:v>173.3999938964844</c:v>
                </c:pt>
                <c:pt idx="2130">
                  <c:v>173.5</c:v>
                </c:pt>
                <c:pt idx="2131">
                  <c:v>173.6000061035156</c:v>
                </c:pt>
                <c:pt idx="2132">
                  <c:v>173.7000122070312</c:v>
                </c:pt>
                <c:pt idx="2133">
                  <c:v>173.7999877929687</c:v>
                </c:pt>
                <c:pt idx="2134">
                  <c:v>173.8999938964844</c:v>
                </c:pt>
                <c:pt idx="2135">
                  <c:v>174.0</c:v>
                </c:pt>
                <c:pt idx="2136">
                  <c:v>174.1000061035156</c:v>
                </c:pt>
                <c:pt idx="2137">
                  <c:v>174.2000122070312</c:v>
                </c:pt>
                <c:pt idx="2138">
                  <c:v>174.2999877929687</c:v>
                </c:pt>
                <c:pt idx="2139">
                  <c:v>174.3999938964844</c:v>
                </c:pt>
                <c:pt idx="2140">
                  <c:v>174.5</c:v>
                </c:pt>
                <c:pt idx="2141">
                  <c:v>174.6000061035156</c:v>
                </c:pt>
                <c:pt idx="2142">
                  <c:v>174.7000122070312</c:v>
                </c:pt>
                <c:pt idx="2143">
                  <c:v>174.7999877929687</c:v>
                </c:pt>
                <c:pt idx="2144">
                  <c:v>174.8999938964844</c:v>
                </c:pt>
                <c:pt idx="2145">
                  <c:v>175.0</c:v>
                </c:pt>
                <c:pt idx="2146">
                  <c:v>175.1000061035156</c:v>
                </c:pt>
                <c:pt idx="2147">
                  <c:v>175.2000122070312</c:v>
                </c:pt>
                <c:pt idx="2148">
                  <c:v>175.2999877929687</c:v>
                </c:pt>
                <c:pt idx="2149">
                  <c:v>175.3999938964844</c:v>
                </c:pt>
                <c:pt idx="2150">
                  <c:v>175.5</c:v>
                </c:pt>
                <c:pt idx="2151">
                  <c:v>175.6000061035156</c:v>
                </c:pt>
                <c:pt idx="2152">
                  <c:v>175.7000122070312</c:v>
                </c:pt>
                <c:pt idx="2153">
                  <c:v>175.7999877929687</c:v>
                </c:pt>
                <c:pt idx="2154">
                  <c:v>175.8999938964844</c:v>
                </c:pt>
                <c:pt idx="2155">
                  <c:v>176.0</c:v>
                </c:pt>
                <c:pt idx="2156">
                  <c:v>176.1000061035156</c:v>
                </c:pt>
                <c:pt idx="2157">
                  <c:v>176.2000122070312</c:v>
                </c:pt>
                <c:pt idx="2158">
                  <c:v>176.2999877929687</c:v>
                </c:pt>
                <c:pt idx="2159">
                  <c:v>176.3999938964844</c:v>
                </c:pt>
                <c:pt idx="2160">
                  <c:v>176.5</c:v>
                </c:pt>
                <c:pt idx="2161">
                  <c:v>176.6000061035156</c:v>
                </c:pt>
                <c:pt idx="2162">
                  <c:v>176.7000122070312</c:v>
                </c:pt>
                <c:pt idx="2163">
                  <c:v>176.7999877929687</c:v>
                </c:pt>
                <c:pt idx="2164">
                  <c:v>176.8999938964844</c:v>
                </c:pt>
                <c:pt idx="2165">
                  <c:v>177.0</c:v>
                </c:pt>
                <c:pt idx="2166">
                  <c:v>177.1000061035156</c:v>
                </c:pt>
                <c:pt idx="2167">
                  <c:v>177.2000122070312</c:v>
                </c:pt>
                <c:pt idx="2168">
                  <c:v>177.2999877929687</c:v>
                </c:pt>
                <c:pt idx="2169">
                  <c:v>177.3999938964844</c:v>
                </c:pt>
                <c:pt idx="2170">
                  <c:v>177.5</c:v>
                </c:pt>
                <c:pt idx="2171">
                  <c:v>177.6000061035156</c:v>
                </c:pt>
                <c:pt idx="2172">
                  <c:v>177.7000122070312</c:v>
                </c:pt>
                <c:pt idx="2173">
                  <c:v>177.7999877929687</c:v>
                </c:pt>
                <c:pt idx="2174">
                  <c:v>177.8999938964844</c:v>
                </c:pt>
                <c:pt idx="2175">
                  <c:v>178.0</c:v>
                </c:pt>
                <c:pt idx="2176">
                  <c:v>178.1000061035156</c:v>
                </c:pt>
                <c:pt idx="2177">
                  <c:v>178.2000122070312</c:v>
                </c:pt>
                <c:pt idx="2178">
                  <c:v>178.2999877929687</c:v>
                </c:pt>
                <c:pt idx="2179">
                  <c:v>178.3999938964844</c:v>
                </c:pt>
                <c:pt idx="2180">
                  <c:v>178.5</c:v>
                </c:pt>
                <c:pt idx="2181">
                  <c:v>178.6000061035156</c:v>
                </c:pt>
                <c:pt idx="2182">
                  <c:v>178.7000122070312</c:v>
                </c:pt>
                <c:pt idx="2183">
                  <c:v>178.7999877929687</c:v>
                </c:pt>
                <c:pt idx="2184">
                  <c:v>178.8999938964844</c:v>
                </c:pt>
                <c:pt idx="2185">
                  <c:v>179.0</c:v>
                </c:pt>
                <c:pt idx="2186">
                  <c:v>179.1000061035156</c:v>
                </c:pt>
                <c:pt idx="2187">
                  <c:v>179.2000122070312</c:v>
                </c:pt>
                <c:pt idx="2188">
                  <c:v>179.2999877929687</c:v>
                </c:pt>
                <c:pt idx="2189">
                  <c:v>179.3999938964844</c:v>
                </c:pt>
                <c:pt idx="2190">
                  <c:v>179.5</c:v>
                </c:pt>
                <c:pt idx="2191">
                  <c:v>179.6000061035156</c:v>
                </c:pt>
                <c:pt idx="2192">
                  <c:v>179.7000122070312</c:v>
                </c:pt>
                <c:pt idx="2193">
                  <c:v>179.7999877929687</c:v>
                </c:pt>
                <c:pt idx="2194">
                  <c:v>179.8999938964844</c:v>
                </c:pt>
                <c:pt idx="2195">
                  <c:v>180.0</c:v>
                </c:pt>
                <c:pt idx="2196">
                  <c:v>180.1000061035156</c:v>
                </c:pt>
                <c:pt idx="2197">
                  <c:v>180.2000122070312</c:v>
                </c:pt>
                <c:pt idx="2198">
                  <c:v>180.2999877929687</c:v>
                </c:pt>
                <c:pt idx="2199">
                  <c:v>180.3999938964844</c:v>
                </c:pt>
                <c:pt idx="2200">
                  <c:v>180.5</c:v>
                </c:pt>
                <c:pt idx="2201">
                  <c:v>180.6000061035156</c:v>
                </c:pt>
                <c:pt idx="2202">
                  <c:v>180.7000122070312</c:v>
                </c:pt>
                <c:pt idx="2203">
                  <c:v>180.7999877929687</c:v>
                </c:pt>
                <c:pt idx="2204">
                  <c:v>180.8999938964844</c:v>
                </c:pt>
                <c:pt idx="2205">
                  <c:v>181.0</c:v>
                </c:pt>
                <c:pt idx="2206">
                  <c:v>181.1000061035156</c:v>
                </c:pt>
                <c:pt idx="2207">
                  <c:v>181.2000122070312</c:v>
                </c:pt>
                <c:pt idx="2208">
                  <c:v>181.2999877929687</c:v>
                </c:pt>
                <c:pt idx="2209">
                  <c:v>181.3999938964844</c:v>
                </c:pt>
                <c:pt idx="2210">
                  <c:v>181.5</c:v>
                </c:pt>
                <c:pt idx="2211">
                  <c:v>181.6000061035156</c:v>
                </c:pt>
                <c:pt idx="2212">
                  <c:v>181.7000122070312</c:v>
                </c:pt>
                <c:pt idx="2213">
                  <c:v>181.7999877929687</c:v>
                </c:pt>
                <c:pt idx="2214">
                  <c:v>181.8999938964844</c:v>
                </c:pt>
                <c:pt idx="2215">
                  <c:v>182.0</c:v>
                </c:pt>
                <c:pt idx="2216">
                  <c:v>182.1000061035156</c:v>
                </c:pt>
                <c:pt idx="2217">
                  <c:v>182.2000122070312</c:v>
                </c:pt>
                <c:pt idx="2218">
                  <c:v>182.2999877929687</c:v>
                </c:pt>
                <c:pt idx="2219">
                  <c:v>182.3999938964844</c:v>
                </c:pt>
                <c:pt idx="2220">
                  <c:v>182.5</c:v>
                </c:pt>
                <c:pt idx="2221">
                  <c:v>182.6000061035156</c:v>
                </c:pt>
                <c:pt idx="2222">
                  <c:v>182.7000122070312</c:v>
                </c:pt>
                <c:pt idx="2223">
                  <c:v>182.7999877929687</c:v>
                </c:pt>
                <c:pt idx="2224">
                  <c:v>182.8999938964844</c:v>
                </c:pt>
                <c:pt idx="2225">
                  <c:v>183.0</c:v>
                </c:pt>
                <c:pt idx="2226">
                  <c:v>183.1000061035156</c:v>
                </c:pt>
                <c:pt idx="2227">
                  <c:v>183.2000122070312</c:v>
                </c:pt>
                <c:pt idx="2228">
                  <c:v>183.2999877929687</c:v>
                </c:pt>
                <c:pt idx="2229">
                  <c:v>183.3999938964844</c:v>
                </c:pt>
                <c:pt idx="2230">
                  <c:v>183.5</c:v>
                </c:pt>
                <c:pt idx="2231">
                  <c:v>183.6000061035156</c:v>
                </c:pt>
                <c:pt idx="2232">
                  <c:v>183.7000122070312</c:v>
                </c:pt>
                <c:pt idx="2233">
                  <c:v>183.7999877929687</c:v>
                </c:pt>
                <c:pt idx="2234">
                  <c:v>183.8999938964844</c:v>
                </c:pt>
                <c:pt idx="2235">
                  <c:v>184.0</c:v>
                </c:pt>
                <c:pt idx="2236">
                  <c:v>184.1000061035156</c:v>
                </c:pt>
                <c:pt idx="2237">
                  <c:v>184.2000122070312</c:v>
                </c:pt>
                <c:pt idx="2238">
                  <c:v>184.2999877929687</c:v>
                </c:pt>
                <c:pt idx="2239">
                  <c:v>184.3999938964844</c:v>
                </c:pt>
                <c:pt idx="2240">
                  <c:v>184.5</c:v>
                </c:pt>
                <c:pt idx="2241">
                  <c:v>184.6000061035156</c:v>
                </c:pt>
                <c:pt idx="2242">
                  <c:v>184.7000122070312</c:v>
                </c:pt>
                <c:pt idx="2243">
                  <c:v>184.7999877929687</c:v>
                </c:pt>
                <c:pt idx="2244">
                  <c:v>184.8999938964844</c:v>
                </c:pt>
                <c:pt idx="2245">
                  <c:v>185.0</c:v>
                </c:pt>
                <c:pt idx="2246">
                  <c:v>185.1000061035156</c:v>
                </c:pt>
                <c:pt idx="2247">
                  <c:v>185.2000122070312</c:v>
                </c:pt>
                <c:pt idx="2248">
                  <c:v>185.2999877929687</c:v>
                </c:pt>
                <c:pt idx="2249">
                  <c:v>185.3999938964844</c:v>
                </c:pt>
                <c:pt idx="2250">
                  <c:v>185.5</c:v>
                </c:pt>
                <c:pt idx="2251">
                  <c:v>185.6000061035156</c:v>
                </c:pt>
                <c:pt idx="2252">
                  <c:v>185.7000122070312</c:v>
                </c:pt>
                <c:pt idx="2253">
                  <c:v>185.7999877929687</c:v>
                </c:pt>
                <c:pt idx="2254">
                  <c:v>185.8999938964844</c:v>
                </c:pt>
                <c:pt idx="2255">
                  <c:v>186.0</c:v>
                </c:pt>
                <c:pt idx="2256">
                  <c:v>186.1000061035156</c:v>
                </c:pt>
                <c:pt idx="2257">
                  <c:v>186.2000122070312</c:v>
                </c:pt>
                <c:pt idx="2258">
                  <c:v>186.2999877929687</c:v>
                </c:pt>
                <c:pt idx="2259">
                  <c:v>186.3999938964844</c:v>
                </c:pt>
                <c:pt idx="2260">
                  <c:v>186.5</c:v>
                </c:pt>
                <c:pt idx="2261">
                  <c:v>186.6000061035156</c:v>
                </c:pt>
                <c:pt idx="2262">
                  <c:v>186.7000122070312</c:v>
                </c:pt>
                <c:pt idx="2263">
                  <c:v>186.7999877929687</c:v>
                </c:pt>
                <c:pt idx="2264">
                  <c:v>186.8999938964844</c:v>
                </c:pt>
                <c:pt idx="2265">
                  <c:v>187.0</c:v>
                </c:pt>
                <c:pt idx="2266">
                  <c:v>187.1000061035156</c:v>
                </c:pt>
                <c:pt idx="2267">
                  <c:v>187.2000122070312</c:v>
                </c:pt>
                <c:pt idx="2268">
                  <c:v>187.2999877929687</c:v>
                </c:pt>
                <c:pt idx="2269">
                  <c:v>187.3999938964844</c:v>
                </c:pt>
                <c:pt idx="2270">
                  <c:v>187.5</c:v>
                </c:pt>
                <c:pt idx="2271">
                  <c:v>187.6000061035156</c:v>
                </c:pt>
                <c:pt idx="2272">
                  <c:v>187.7000122070312</c:v>
                </c:pt>
                <c:pt idx="2273">
                  <c:v>187.7999877929687</c:v>
                </c:pt>
                <c:pt idx="2274">
                  <c:v>187.8999938964844</c:v>
                </c:pt>
                <c:pt idx="2275">
                  <c:v>188.0</c:v>
                </c:pt>
                <c:pt idx="2276">
                  <c:v>188.1000061035156</c:v>
                </c:pt>
                <c:pt idx="2277">
                  <c:v>188.2000122070312</c:v>
                </c:pt>
                <c:pt idx="2278">
                  <c:v>188.2999877929687</c:v>
                </c:pt>
                <c:pt idx="2279">
                  <c:v>188.3999938964844</c:v>
                </c:pt>
                <c:pt idx="2280">
                  <c:v>188.5</c:v>
                </c:pt>
                <c:pt idx="2281">
                  <c:v>188.6000061035156</c:v>
                </c:pt>
                <c:pt idx="2282">
                  <c:v>188.7000122070312</c:v>
                </c:pt>
                <c:pt idx="2283">
                  <c:v>188.7999877929687</c:v>
                </c:pt>
                <c:pt idx="2284">
                  <c:v>188.8999938964844</c:v>
                </c:pt>
                <c:pt idx="2285">
                  <c:v>189.0</c:v>
                </c:pt>
                <c:pt idx="2286">
                  <c:v>189.1000061035156</c:v>
                </c:pt>
                <c:pt idx="2287">
                  <c:v>189.2000122070312</c:v>
                </c:pt>
                <c:pt idx="2288">
                  <c:v>189.2999877929687</c:v>
                </c:pt>
                <c:pt idx="2289">
                  <c:v>189.3999938964844</c:v>
                </c:pt>
                <c:pt idx="2290">
                  <c:v>189.5</c:v>
                </c:pt>
                <c:pt idx="2291">
                  <c:v>189.6000061035156</c:v>
                </c:pt>
                <c:pt idx="2292">
                  <c:v>189.7000122070312</c:v>
                </c:pt>
                <c:pt idx="2293">
                  <c:v>189.7999877929687</c:v>
                </c:pt>
                <c:pt idx="2294">
                  <c:v>189.8999938964844</c:v>
                </c:pt>
                <c:pt idx="2295">
                  <c:v>190.0</c:v>
                </c:pt>
                <c:pt idx="2296">
                  <c:v>190.1000061035156</c:v>
                </c:pt>
                <c:pt idx="2297">
                  <c:v>190.2000122070312</c:v>
                </c:pt>
                <c:pt idx="2298">
                  <c:v>190.2999877929687</c:v>
                </c:pt>
                <c:pt idx="2299">
                  <c:v>190.3999938964844</c:v>
                </c:pt>
                <c:pt idx="2300">
                  <c:v>190.5</c:v>
                </c:pt>
                <c:pt idx="2301">
                  <c:v>190.6000061035156</c:v>
                </c:pt>
                <c:pt idx="2302">
                  <c:v>190.7000122070312</c:v>
                </c:pt>
                <c:pt idx="2303">
                  <c:v>190.7999877929687</c:v>
                </c:pt>
                <c:pt idx="2304">
                  <c:v>190.8999938964844</c:v>
                </c:pt>
                <c:pt idx="2305">
                  <c:v>191.0</c:v>
                </c:pt>
                <c:pt idx="2306">
                  <c:v>191.1000061035156</c:v>
                </c:pt>
                <c:pt idx="2307">
                  <c:v>191.2000122070312</c:v>
                </c:pt>
                <c:pt idx="2308">
                  <c:v>191.2999877929687</c:v>
                </c:pt>
                <c:pt idx="2309">
                  <c:v>191.3999938964844</c:v>
                </c:pt>
                <c:pt idx="2310">
                  <c:v>191.5</c:v>
                </c:pt>
                <c:pt idx="2311">
                  <c:v>191.6000061035156</c:v>
                </c:pt>
                <c:pt idx="2312">
                  <c:v>191.7000122070312</c:v>
                </c:pt>
                <c:pt idx="2313">
                  <c:v>191.7999877929687</c:v>
                </c:pt>
                <c:pt idx="2314">
                  <c:v>191.8999938964844</c:v>
                </c:pt>
                <c:pt idx="2315">
                  <c:v>192.0</c:v>
                </c:pt>
                <c:pt idx="2316">
                  <c:v>192.1000061035156</c:v>
                </c:pt>
                <c:pt idx="2317">
                  <c:v>192.2000122070312</c:v>
                </c:pt>
                <c:pt idx="2318">
                  <c:v>192.2999877929687</c:v>
                </c:pt>
                <c:pt idx="2319">
                  <c:v>192.3999938964844</c:v>
                </c:pt>
                <c:pt idx="2320">
                  <c:v>192.5</c:v>
                </c:pt>
                <c:pt idx="2321">
                  <c:v>192.6000061035156</c:v>
                </c:pt>
                <c:pt idx="2322">
                  <c:v>192.7000122070312</c:v>
                </c:pt>
                <c:pt idx="2323">
                  <c:v>192.7999877929687</c:v>
                </c:pt>
                <c:pt idx="2324">
                  <c:v>192.8999938964844</c:v>
                </c:pt>
                <c:pt idx="2325">
                  <c:v>193.0</c:v>
                </c:pt>
                <c:pt idx="2326">
                  <c:v>193.1000061035156</c:v>
                </c:pt>
                <c:pt idx="2327">
                  <c:v>193.2000122070312</c:v>
                </c:pt>
                <c:pt idx="2328">
                  <c:v>193.2999877929687</c:v>
                </c:pt>
                <c:pt idx="2329">
                  <c:v>193.3999938964844</c:v>
                </c:pt>
                <c:pt idx="2330">
                  <c:v>193.5</c:v>
                </c:pt>
                <c:pt idx="2331">
                  <c:v>193.6000061035156</c:v>
                </c:pt>
                <c:pt idx="2332">
                  <c:v>193.7000122070312</c:v>
                </c:pt>
                <c:pt idx="2333">
                  <c:v>193.7999877929687</c:v>
                </c:pt>
                <c:pt idx="2334">
                  <c:v>193.8999938964844</c:v>
                </c:pt>
                <c:pt idx="2335">
                  <c:v>194.0</c:v>
                </c:pt>
                <c:pt idx="2336">
                  <c:v>194.1000061035156</c:v>
                </c:pt>
                <c:pt idx="2337">
                  <c:v>194.2000122070312</c:v>
                </c:pt>
                <c:pt idx="2338">
                  <c:v>194.2999877929687</c:v>
                </c:pt>
                <c:pt idx="2339">
                  <c:v>194.3999938964844</c:v>
                </c:pt>
                <c:pt idx="2340">
                  <c:v>194.5</c:v>
                </c:pt>
                <c:pt idx="2341">
                  <c:v>194.6000061035156</c:v>
                </c:pt>
                <c:pt idx="2342">
                  <c:v>194.7000122070312</c:v>
                </c:pt>
                <c:pt idx="2343">
                  <c:v>194.7999877929687</c:v>
                </c:pt>
                <c:pt idx="2344">
                  <c:v>194.8999938964844</c:v>
                </c:pt>
                <c:pt idx="2345">
                  <c:v>195.0</c:v>
                </c:pt>
                <c:pt idx="2346">
                  <c:v>195.1000061035156</c:v>
                </c:pt>
                <c:pt idx="2347">
                  <c:v>195.2000122070312</c:v>
                </c:pt>
                <c:pt idx="2348">
                  <c:v>195.2999877929687</c:v>
                </c:pt>
                <c:pt idx="2349">
                  <c:v>195.3999938964844</c:v>
                </c:pt>
                <c:pt idx="2350">
                  <c:v>195.5</c:v>
                </c:pt>
                <c:pt idx="2351">
                  <c:v>195.6000061035156</c:v>
                </c:pt>
                <c:pt idx="2352">
                  <c:v>195.7000122070312</c:v>
                </c:pt>
                <c:pt idx="2353">
                  <c:v>195.7999877929687</c:v>
                </c:pt>
                <c:pt idx="2354">
                  <c:v>195.8999938964844</c:v>
                </c:pt>
                <c:pt idx="2355">
                  <c:v>196.0</c:v>
                </c:pt>
                <c:pt idx="2356">
                  <c:v>196.1000061035156</c:v>
                </c:pt>
                <c:pt idx="2357">
                  <c:v>196.2000122070312</c:v>
                </c:pt>
                <c:pt idx="2358">
                  <c:v>196.2999877929687</c:v>
                </c:pt>
                <c:pt idx="2359">
                  <c:v>196.3999938964844</c:v>
                </c:pt>
                <c:pt idx="2360">
                  <c:v>196.5</c:v>
                </c:pt>
                <c:pt idx="2361">
                  <c:v>196.6000061035156</c:v>
                </c:pt>
                <c:pt idx="2362">
                  <c:v>196.7000122070312</c:v>
                </c:pt>
                <c:pt idx="2363">
                  <c:v>196.7999877929687</c:v>
                </c:pt>
                <c:pt idx="2364">
                  <c:v>196.8999938964844</c:v>
                </c:pt>
                <c:pt idx="2365">
                  <c:v>197.0</c:v>
                </c:pt>
                <c:pt idx="2366">
                  <c:v>197.1000061035156</c:v>
                </c:pt>
                <c:pt idx="2367">
                  <c:v>197.2000122070312</c:v>
                </c:pt>
                <c:pt idx="2368">
                  <c:v>197.2999877929687</c:v>
                </c:pt>
                <c:pt idx="2369">
                  <c:v>197.3999938964844</c:v>
                </c:pt>
                <c:pt idx="2370">
                  <c:v>197.5</c:v>
                </c:pt>
                <c:pt idx="2371">
                  <c:v>197.6000061035156</c:v>
                </c:pt>
                <c:pt idx="2372">
                  <c:v>197.7000122070312</c:v>
                </c:pt>
                <c:pt idx="2373">
                  <c:v>197.7999877929687</c:v>
                </c:pt>
                <c:pt idx="2374">
                  <c:v>197.8999938964844</c:v>
                </c:pt>
                <c:pt idx="2375">
                  <c:v>198.0</c:v>
                </c:pt>
                <c:pt idx="2376">
                  <c:v>198.1000061035156</c:v>
                </c:pt>
                <c:pt idx="2377">
                  <c:v>198.2000122070312</c:v>
                </c:pt>
                <c:pt idx="2378">
                  <c:v>198.2999877929687</c:v>
                </c:pt>
                <c:pt idx="2379">
                  <c:v>198.3999938964844</c:v>
                </c:pt>
                <c:pt idx="2380">
                  <c:v>198.5</c:v>
                </c:pt>
                <c:pt idx="2381">
                  <c:v>198.6000061035156</c:v>
                </c:pt>
                <c:pt idx="2382">
                  <c:v>198.7000122070312</c:v>
                </c:pt>
                <c:pt idx="2383">
                  <c:v>198.7999877929687</c:v>
                </c:pt>
                <c:pt idx="2384">
                  <c:v>198.8999938964844</c:v>
                </c:pt>
                <c:pt idx="2385">
                  <c:v>199.0</c:v>
                </c:pt>
                <c:pt idx="2386">
                  <c:v>199.1000061035156</c:v>
                </c:pt>
                <c:pt idx="2387">
                  <c:v>199.2000122070312</c:v>
                </c:pt>
                <c:pt idx="2388">
                  <c:v>199.2999877929687</c:v>
                </c:pt>
                <c:pt idx="2389">
                  <c:v>199.3999938964844</c:v>
                </c:pt>
                <c:pt idx="2390">
                  <c:v>199.5</c:v>
                </c:pt>
                <c:pt idx="2391">
                  <c:v>199.6000061035156</c:v>
                </c:pt>
                <c:pt idx="2392">
                  <c:v>199.7000122070312</c:v>
                </c:pt>
                <c:pt idx="2393">
                  <c:v>199.7999877929687</c:v>
                </c:pt>
                <c:pt idx="2394">
                  <c:v>199.8999938964844</c:v>
                </c:pt>
                <c:pt idx="2395">
                  <c:v>200.0</c:v>
                </c:pt>
                <c:pt idx="2396">
                  <c:v>200.1000061035156</c:v>
                </c:pt>
                <c:pt idx="2397">
                  <c:v>200.2000122070312</c:v>
                </c:pt>
                <c:pt idx="2398">
                  <c:v>200.2999877929687</c:v>
                </c:pt>
                <c:pt idx="2399">
                  <c:v>200.3999938964844</c:v>
                </c:pt>
                <c:pt idx="2400">
                  <c:v>200.5</c:v>
                </c:pt>
                <c:pt idx="2401">
                  <c:v>200.6000061035156</c:v>
                </c:pt>
                <c:pt idx="2402">
                  <c:v>200.7000122070312</c:v>
                </c:pt>
                <c:pt idx="2403">
                  <c:v>200.7999877929687</c:v>
                </c:pt>
                <c:pt idx="2404">
                  <c:v>200.8999938964844</c:v>
                </c:pt>
                <c:pt idx="2405">
                  <c:v>201.0</c:v>
                </c:pt>
                <c:pt idx="2406">
                  <c:v>201.1000061035156</c:v>
                </c:pt>
                <c:pt idx="2407">
                  <c:v>201.2000122070312</c:v>
                </c:pt>
                <c:pt idx="2408">
                  <c:v>201.2999877929687</c:v>
                </c:pt>
                <c:pt idx="2409">
                  <c:v>201.3999938964844</c:v>
                </c:pt>
                <c:pt idx="2410">
                  <c:v>201.5</c:v>
                </c:pt>
                <c:pt idx="2411">
                  <c:v>201.6000061035156</c:v>
                </c:pt>
                <c:pt idx="2412">
                  <c:v>201.7000122070312</c:v>
                </c:pt>
                <c:pt idx="2413">
                  <c:v>201.7999877929687</c:v>
                </c:pt>
                <c:pt idx="2414">
                  <c:v>201.8999938964844</c:v>
                </c:pt>
                <c:pt idx="2415">
                  <c:v>202.0</c:v>
                </c:pt>
                <c:pt idx="2416">
                  <c:v>202.1000061035156</c:v>
                </c:pt>
                <c:pt idx="2417">
                  <c:v>202.2000122070312</c:v>
                </c:pt>
                <c:pt idx="2418">
                  <c:v>202.2999877929687</c:v>
                </c:pt>
                <c:pt idx="2419">
                  <c:v>202.3999938964844</c:v>
                </c:pt>
                <c:pt idx="2420">
                  <c:v>202.5</c:v>
                </c:pt>
                <c:pt idx="2421">
                  <c:v>202.6000061035156</c:v>
                </c:pt>
                <c:pt idx="2422">
                  <c:v>202.7000122070312</c:v>
                </c:pt>
                <c:pt idx="2423">
                  <c:v>202.7999877929687</c:v>
                </c:pt>
                <c:pt idx="2424">
                  <c:v>202.8999938964844</c:v>
                </c:pt>
                <c:pt idx="2425">
                  <c:v>203.0</c:v>
                </c:pt>
                <c:pt idx="2426">
                  <c:v>203.1000061035156</c:v>
                </c:pt>
                <c:pt idx="2427">
                  <c:v>203.2000122070312</c:v>
                </c:pt>
                <c:pt idx="2428">
                  <c:v>203.2999877929687</c:v>
                </c:pt>
                <c:pt idx="2429">
                  <c:v>203.3999938964844</c:v>
                </c:pt>
                <c:pt idx="2430">
                  <c:v>203.5</c:v>
                </c:pt>
                <c:pt idx="2431">
                  <c:v>203.6000061035156</c:v>
                </c:pt>
                <c:pt idx="2432">
                  <c:v>203.7000122070312</c:v>
                </c:pt>
                <c:pt idx="2433">
                  <c:v>203.7999877929687</c:v>
                </c:pt>
                <c:pt idx="2434">
                  <c:v>203.8999938964844</c:v>
                </c:pt>
                <c:pt idx="2435">
                  <c:v>204.0</c:v>
                </c:pt>
                <c:pt idx="2436">
                  <c:v>204.1000061035156</c:v>
                </c:pt>
                <c:pt idx="2437">
                  <c:v>204.2000122070312</c:v>
                </c:pt>
                <c:pt idx="2438">
                  <c:v>204.2999877929687</c:v>
                </c:pt>
                <c:pt idx="2439">
                  <c:v>204.3999938964844</c:v>
                </c:pt>
                <c:pt idx="2440">
                  <c:v>204.5</c:v>
                </c:pt>
                <c:pt idx="2441">
                  <c:v>204.6000061035156</c:v>
                </c:pt>
                <c:pt idx="2442">
                  <c:v>204.7000122070312</c:v>
                </c:pt>
                <c:pt idx="2443">
                  <c:v>204.7999877929687</c:v>
                </c:pt>
                <c:pt idx="2444">
                  <c:v>204.8999938964844</c:v>
                </c:pt>
                <c:pt idx="2445">
                  <c:v>205.0</c:v>
                </c:pt>
                <c:pt idx="2446">
                  <c:v>205.1000061035156</c:v>
                </c:pt>
                <c:pt idx="2447">
                  <c:v>205.2000122070312</c:v>
                </c:pt>
                <c:pt idx="2448">
                  <c:v>205.2999877929687</c:v>
                </c:pt>
                <c:pt idx="2449">
                  <c:v>205.3999938964844</c:v>
                </c:pt>
                <c:pt idx="2450">
                  <c:v>205.5</c:v>
                </c:pt>
                <c:pt idx="2451">
                  <c:v>205.6000061035156</c:v>
                </c:pt>
                <c:pt idx="2452">
                  <c:v>205.7000122070312</c:v>
                </c:pt>
                <c:pt idx="2453">
                  <c:v>205.7999877929687</c:v>
                </c:pt>
                <c:pt idx="2454">
                  <c:v>205.8999938964844</c:v>
                </c:pt>
                <c:pt idx="2455">
                  <c:v>206.0</c:v>
                </c:pt>
                <c:pt idx="2456">
                  <c:v>206.1000061035156</c:v>
                </c:pt>
                <c:pt idx="2457">
                  <c:v>206.2000122070312</c:v>
                </c:pt>
                <c:pt idx="2458">
                  <c:v>206.2999877929687</c:v>
                </c:pt>
                <c:pt idx="2459">
                  <c:v>206.3999938964844</c:v>
                </c:pt>
                <c:pt idx="2460">
                  <c:v>206.5</c:v>
                </c:pt>
                <c:pt idx="2461">
                  <c:v>206.6000061035156</c:v>
                </c:pt>
                <c:pt idx="2462">
                  <c:v>206.7000122070312</c:v>
                </c:pt>
                <c:pt idx="2463">
                  <c:v>206.7999877929687</c:v>
                </c:pt>
                <c:pt idx="2464">
                  <c:v>206.8999938964844</c:v>
                </c:pt>
                <c:pt idx="2465">
                  <c:v>207.0</c:v>
                </c:pt>
                <c:pt idx="2466">
                  <c:v>207.1000061035156</c:v>
                </c:pt>
                <c:pt idx="2467">
                  <c:v>207.2000122070312</c:v>
                </c:pt>
                <c:pt idx="2468">
                  <c:v>207.2999877929687</c:v>
                </c:pt>
                <c:pt idx="2469">
                  <c:v>207.3999938964844</c:v>
                </c:pt>
                <c:pt idx="2470">
                  <c:v>207.5</c:v>
                </c:pt>
                <c:pt idx="2471">
                  <c:v>207.6000061035156</c:v>
                </c:pt>
                <c:pt idx="2472">
                  <c:v>207.7000122070312</c:v>
                </c:pt>
                <c:pt idx="2473">
                  <c:v>207.7999877929687</c:v>
                </c:pt>
                <c:pt idx="2474">
                  <c:v>207.8999938964844</c:v>
                </c:pt>
                <c:pt idx="2475">
                  <c:v>208.0</c:v>
                </c:pt>
                <c:pt idx="2476">
                  <c:v>208.1000061035156</c:v>
                </c:pt>
                <c:pt idx="2477">
                  <c:v>208.2000122070312</c:v>
                </c:pt>
                <c:pt idx="2478">
                  <c:v>208.2999877929687</c:v>
                </c:pt>
                <c:pt idx="2479">
                  <c:v>208.3999938964844</c:v>
                </c:pt>
                <c:pt idx="2480">
                  <c:v>208.5</c:v>
                </c:pt>
                <c:pt idx="2481">
                  <c:v>208.6000061035156</c:v>
                </c:pt>
                <c:pt idx="2482">
                  <c:v>208.7000122070312</c:v>
                </c:pt>
                <c:pt idx="2483">
                  <c:v>208.7999877929687</c:v>
                </c:pt>
                <c:pt idx="2484">
                  <c:v>208.8999938964844</c:v>
                </c:pt>
                <c:pt idx="2485">
                  <c:v>209.0</c:v>
                </c:pt>
                <c:pt idx="2486">
                  <c:v>209.1000061035156</c:v>
                </c:pt>
                <c:pt idx="2487">
                  <c:v>209.2000122070312</c:v>
                </c:pt>
                <c:pt idx="2488">
                  <c:v>209.2999877929687</c:v>
                </c:pt>
                <c:pt idx="2489">
                  <c:v>209.3999938964844</c:v>
                </c:pt>
                <c:pt idx="2490">
                  <c:v>209.5</c:v>
                </c:pt>
                <c:pt idx="2491">
                  <c:v>209.6000061035156</c:v>
                </c:pt>
                <c:pt idx="2492">
                  <c:v>209.7000122070312</c:v>
                </c:pt>
                <c:pt idx="2493">
                  <c:v>209.7999877929687</c:v>
                </c:pt>
                <c:pt idx="2494">
                  <c:v>209.8999938964844</c:v>
                </c:pt>
                <c:pt idx="2495">
                  <c:v>210.0</c:v>
                </c:pt>
                <c:pt idx="2496">
                  <c:v>210.1000061035156</c:v>
                </c:pt>
                <c:pt idx="2497">
                  <c:v>210.2000122070312</c:v>
                </c:pt>
                <c:pt idx="2498">
                  <c:v>210.2999877929687</c:v>
                </c:pt>
                <c:pt idx="2499">
                  <c:v>210.3999938964844</c:v>
                </c:pt>
                <c:pt idx="2500">
                  <c:v>210.5</c:v>
                </c:pt>
                <c:pt idx="2501">
                  <c:v>210.6000061035156</c:v>
                </c:pt>
                <c:pt idx="2502">
                  <c:v>210.7000122070312</c:v>
                </c:pt>
                <c:pt idx="2503">
                  <c:v>210.7999877929687</c:v>
                </c:pt>
                <c:pt idx="2504">
                  <c:v>210.8999938964844</c:v>
                </c:pt>
                <c:pt idx="2505">
                  <c:v>211.0</c:v>
                </c:pt>
                <c:pt idx="2506">
                  <c:v>211.1000061035156</c:v>
                </c:pt>
                <c:pt idx="2507">
                  <c:v>211.2000122070312</c:v>
                </c:pt>
                <c:pt idx="2508">
                  <c:v>211.2999877929687</c:v>
                </c:pt>
                <c:pt idx="2509">
                  <c:v>211.3999938964844</c:v>
                </c:pt>
                <c:pt idx="2510">
                  <c:v>211.5</c:v>
                </c:pt>
                <c:pt idx="2511">
                  <c:v>211.6000061035156</c:v>
                </c:pt>
                <c:pt idx="2512">
                  <c:v>211.7000122070312</c:v>
                </c:pt>
                <c:pt idx="2513">
                  <c:v>211.7999877929687</c:v>
                </c:pt>
                <c:pt idx="2514">
                  <c:v>211.8999938964844</c:v>
                </c:pt>
                <c:pt idx="2515">
                  <c:v>212.0</c:v>
                </c:pt>
                <c:pt idx="2516">
                  <c:v>212.1000061035156</c:v>
                </c:pt>
                <c:pt idx="2517">
                  <c:v>212.2000122070312</c:v>
                </c:pt>
                <c:pt idx="2518">
                  <c:v>212.2999877929687</c:v>
                </c:pt>
                <c:pt idx="2519">
                  <c:v>212.3999938964844</c:v>
                </c:pt>
                <c:pt idx="2520">
                  <c:v>212.5</c:v>
                </c:pt>
                <c:pt idx="2521">
                  <c:v>212.6000061035156</c:v>
                </c:pt>
                <c:pt idx="2522">
                  <c:v>212.7000122070312</c:v>
                </c:pt>
                <c:pt idx="2523">
                  <c:v>212.7999877929687</c:v>
                </c:pt>
                <c:pt idx="2524">
                  <c:v>212.8999938964844</c:v>
                </c:pt>
                <c:pt idx="2525">
                  <c:v>213.0</c:v>
                </c:pt>
                <c:pt idx="2526">
                  <c:v>213.1000061035156</c:v>
                </c:pt>
                <c:pt idx="2527">
                  <c:v>213.2000122070312</c:v>
                </c:pt>
                <c:pt idx="2528">
                  <c:v>213.2999877929687</c:v>
                </c:pt>
                <c:pt idx="2529">
                  <c:v>213.3999938964844</c:v>
                </c:pt>
                <c:pt idx="2530">
                  <c:v>213.5</c:v>
                </c:pt>
                <c:pt idx="2531">
                  <c:v>213.6000061035156</c:v>
                </c:pt>
                <c:pt idx="2532">
                  <c:v>213.7000122070312</c:v>
                </c:pt>
                <c:pt idx="2533">
                  <c:v>213.7999877929687</c:v>
                </c:pt>
                <c:pt idx="2534">
                  <c:v>213.8999938964844</c:v>
                </c:pt>
                <c:pt idx="2535">
                  <c:v>214.0</c:v>
                </c:pt>
                <c:pt idx="2536">
                  <c:v>214.1000061035156</c:v>
                </c:pt>
                <c:pt idx="2537">
                  <c:v>214.2000122070312</c:v>
                </c:pt>
                <c:pt idx="2538">
                  <c:v>214.2999877929687</c:v>
                </c:pt>
                <c:pt idx="2539">
                  <c:v>214.3999938964844</c:v>
                </c:pt>
                <c:pt idx="2540">
                  <c:v>214.5</c:v>
                </c:pt>
                <c:pt idx="2541">
                  <c:v>214.6000061035156</c:v>
                </c:pt>
                <c:pt idx="2542">
                  <c:v>214.7000122070312</c:v>
                </c:pt>
                <c:pt idx="2543">
                  <c:v>214.7999877929687</c:v>
                </c:pt>
                <c:pt idx="2544">
                  <c:v>214.8999938964844</c:v>
                </c:pt>
                <c:pt idx="2545">
                  <c:v>215.0</c:v>
                </c:pt>
                <c:pt idx="2546">
                  <c:v>215.1000061035156</c:v>
                </c:pt>
                <c:pt idx="2547">
                  <c:v>215.2000122070312</c:v>
                </c:pt>
                <c:pt idx="2548">
                  <c:v>215.2999877929687</c:v>
                </c:pt>
                <c:pt idx="2549">
                  <c:v>215.3999938964844</c:v>
                </c:pt>
                <c:pt idx="2550">
                  <c:v>215.5</c:v>
                </c:pt>
                <c:pt idx="2551">
                  <c:v>215.6000061035156</c:v>
                </c:pt>
                <c:pt idx="2552">
                  <c:v>215.7000122070312</c:v>
                </c:pt>
                <c:pt idx="2553">
                  <c:v>215.7999877929687</c:v>
                </c:pt>
                <c:pt idx="2554">
                  <c:v>215.8999938964844</c:v>
                </c:pt>
                <c:pt idx="2555">
                  <c:v>216.0</c:v>
                </c:pt>
                <c:pt idx="2556">
                  <c:v>216.1000061035156</c:v>
                </c:pt>
                <c:pt idx="2557">
                  <c:v>216.2000122070312</c:v>
                </c:pt>
                <c:pt idx="2558">
                  <c:v>216.300018310547</c:v>
                </c:pt>
                <c:pt idx="2559">
                  <c:v>216.3999938964844</c:v>
                </c:pt>
                <c:pt idx="2560">
                  <c:v>216.5</c:v>
                </c:pt>
                <c:pt idx="2561">
                  <c:v>216.6000061035156</c:v>
                </c:pt>
                <c:pt idx="2562">
                  <c:v>216.7000122070312</c:v>
                </c:pt>
                <c:pt idx="2563">
                  <c:v>216.800018310547</c:v>
                </c:pt>
                <c:pt idx="2564">
                  <c:v>216.8999938964844</c:v>
                </c:pt>
                <c:pt idx="2565">
                  <c:v>217.0</c:v>
                </c:pt>
                <c:pt idx="2566">
                  <c:v>217.1000061035156</c:v>
                </c:pt>
                <c:pt idx="2567">
                  <c:v>217.2000122070312</c:v>
                </c:pt>
                <c:pt idx="2568">
                  <c:v>217.300018310547</c:v>
                </c:pt>
                <c:pt idx="2569">
                  <c:v>217.3999938964844</c:v>
                </c:pt>
                <c:pt idx="2570">
                  <c:v>217.5</c:v>
                </c:pt>
                <c:pt idx="2571">
                  <c:v>217.6000061035156</c:v>
                </c:pt>
                <c:pt idx="2572">
                  <c:v>217.7000122070312</c:v>
                </c:pt>
                <c:pt idx="2573">
                  <c:v>217.800018310547</c:v>
                </c:pt>
                <c:pt idx="2574">
                  <c:v>217.8999938964844</c:v>
                </c:pt>
                <c:pt idx="2575">
                  <c:v>218.0</c:v>
                </c:pt>
                <c:pt idx="2576">
                  <c:v>218.1000061035156</c:v>
                </c:pt>
                <c:pt idx="2577">
                  <c:v>218.2000122070312</c:v>
                </c:pt>
                <c:pt idx="2578">
                  <c:v>218.300018310547</c:v>
                </c:pt>
                <c:pt idx="2579">
                  <c:v>218.3999938964844</c:v>
                </c:pt>
                <c:pt idx="2580">
                  <c:v>218.5</c:v>
                </c:pt>
                <c:pt idx="2581">
                  <c:v>218.6000061035156</c:v>
                </c:pt>
                <c:pt idx="2582">
                  <c:v>218.7000122070312</c:v>
                </c:pt>
                <c:pt idx="2583">
                  <c:v>218.800018310547</c:v>
                </c:pt>
                <c:pt idx="2584">
                  <c:v>218.8999938964844</c:v>
                </c:pt>
                <c:pt idx="2585">
                  <c:v>219.0</c:v>
                </c:pt>
                <c:pt idx="2586">
                  <c:v>219.1000061035156</c:v>
                </c:pt>
                <c:pt idx="2587">
                  <c:v>219.2000122070312</c:v>
                </c:pt>
                <c:pt idx="2588">
                  <c:v>219.300018310547</c:v>
                </c:pt>
                <c:pt idx="2589">
                  <c:v>219.3999938964844</c:v>
                </c:pt>
                <c:pt idx="2590">
                  <c:v>219.5</c:v>
                </c:pt>
                <c:pt idx="2591">
                  <c:v>219.6000061035156</c:v>
                </c:pt>
                <c:pt idx="2592">
                  <c:v>219.7000122070312</c:v>
                </c:pt>
                <c:pt idx="2593">
                  <c:v>219.800018310547</c:v>
                </c:pt>
                <c:pt idx="2594">
                  <c:v>219.8999938964844</c:v>
                </c:pt>
                <c:pt idx="2595">
                  <c:v>220.0</c:v>
                </c:pt>
                <c:pt idx="2596">
                  <c:v>220.1000061035156</c:v>
                </c:pt>
                <c:pt idx="2597">
                  <c:v>220.2000122070312</c:v>
                </c:pt>
                <c:pt idx="2598">
                  <c:v>220.300018310547</c:v>
                </c:pt>
                <c:pt idx="2599">
                  <c:v>220.3999938964844</c:v>
                </c:pt>
                <c:pt idx="2600">
                  <c:v>220.5</c:v>
                </c:pt>
                <c:pt idx="2601">
                  <c:v>220.6000061035156</c:v>
                </c:pt>
                <c:pt idx="2602">
                  <c:v>220.7000122070312</c:v>
                </c:pt>
                <c:pt idx="2603">
                  <c:v>220.800018310547</c:v>
                </c:pt>
                <c:pt idx="2604">
                  <c:v>220.8999938964844</c:v>
                </c:pt>
                <c:pt idx="2605">
                  <c:v>221.0</c:v>
                </c:pt>
                <c:pt idx="2606">
                  <c:v>221.1000061035156</c:v>
                </c:pt>
                <c:pt idx="2607">
                  <c:v>221.2000122070312</c:v>
                </c:pt>
                <c:pt idx="2608">
                  <c:v>221.300018310547</c:v>
                </c:pt>
                <c:pt idx="2609">
                  <c:v>221.3999938964844</c:v>
                </c:pt>
                <c:pt idx="2610">
                  <c:v>221.5</c:v>
                </c:pt>
                <c:pt idx="2611">
                  <c:v>221.6000061035156</c:v>
                </c:pt>
                <c:pt idx="2612">
                  <c:v>221.7000122070312</c:v>
                </c:pt>
                <c:pt idx="2613">
                  <c:v>221.800018310547</c:v>
                </c:pt>
                <c:pt idx="2614">
                  <c:v>221.8999938964844</c:v>
                </c:pt>
                <c:pt idx="2615">
                  <c:v>222.0</c:v>
                </c:pt>
                <c:pt idx="2616">
                  <c:v>222.1000061035156</c:v>
                </c:pt>
                <c:pt idx="2617">
                  <c:v>222.2000122070312</c:v>
                </c:pt>
                <c:pt idx="2618">
                  <c:v>222.300018310547</c:v>
                </c:pt>
                <c:pt idx="2619">
                  <c:v>222.3999938964844</c:v>
                </c:pt>
                <c:pt idx="2620">
                  <c:v>222.5</c:v>
                </c:pt>
                <c:pt idx="2621">
                  <c:v>222.6000061035156</c:v>
                </c:pt>
                <c:pt idx="2622">
                  <c:v>222.7000122070312</c:v>
                </c:pt>
                <c:pt idx="2623">
                  <c:v>222.800018310547</c:v>
                </c:pt>
                <c:pt idx="2624">
                  <c:v>222.8999938964844</c:v>
                </c:pt>
                <c:pt idx="2625">
                  <c:v>223.0</c:v>
                </c:pt>
                <c:pt idx="2626">
                  <c:v>223.1000061035156</c:v>
                </c:pt>
                <c:pt idx="2627">
                  <c:v>223.2000122070312</c:v>
                </c:pt>
                <c:pt idx="2628">
                  <c:v>223.300018310547</c:v>
                </c:pt>
                <c:pt idx="2629">
                  <c:v>223.3999938964844</c:v>
                </c:pt>
                <c:pt idx="2630">
                  <c:v>223.5</c:v>
                </c:pt>
                <c:pt idx="2631">
                  <c:v>223.6000061035156</c:v>
                </c:pt>
                <c:pt idx="2632">
                  <c:v>223.7000122070312</c:v>
                </c:pt>
                <c:pt idx="2633">
                  <c:v>223.800018310547</c:v>
                </c:pt>
                <c:pt idx="2634">
                  <c:v>223.8999938964844</c:v>
                </c:pt>
                <c:pt idx="2635">
                  <c:v>224.0</c:v>
                </c:pt>
                <c:pt idx="2636">
                  <c:v>224.1000061035156</c:v>
                </c:pt>
                <c:pt idx="2637">
                  <c:v>224.2000122070312</c:v>
                </c:pt>
                <c:pt idx="2638">
                  <c:v>224.300018310547</c:v>
                </c:pt>
                <c:pt idx="2639">
                  <c:v>224.3999938964844</c:v>
                </c:pt>
                <c:pt idx="2640">
                  <c:v>224.5</c:v>
                </c:pt>
                <c:pt idx="2641">
                  <c:v>224.6000061035156</c:v>
                </c:pt>
                <c:pt idx="2642">
                  <c:v>224.7000122070312</c:v>
                </c:pt>
                <c:pt idx="2643">
                  <c:v>224.800018310547</c:v>
                </c:pt>
                <c:pt idx="2644">
                  <c:v>224.8999938964844</c:v>
                </c:pt>
                <c:pt idx="2645">
                  <c:v>225.0</c:v>
                </c:pt>
                <c:pt idx="2646">
                  <c:v>225.1000061035156</c:v>
                </c:pt>
                <c:pt idx="2647">
                  <c:v>225.2000122070312</c:v>
                </c:pt>
                <c:pt idx="2648">
                  <c:v>225.300018310547</c:v>
                </c:pt>
                <c:pt idx="2649">
                  <c:v>225.3999938964844</c:v>
                </c:pt>
                <c:pt idx="2650">
                  <c:v>225.5</c:v>
                </c:pt>
                <c:pt idx="2651">
                  <c:v>225.6000061035156</c:v>
                </c:pt>
                <c:pt idx="2652">
                  <c:v>225.7000122070312</c:v>
                </c:pt>
                <c:pt idx="2653">
                  <c:v>225.800018310547</c:v>
                </c:pt>
                <c:pt idx="2654">
                  <c:v>225.8999938964844</c:v>
                </c:pt>
                <c:pt idx="2655">
                  <c:v>226.0</c:v>
                </c:pt>
                <c:pt idx="2656">
                  <c:v>226.1000061035156</c:v>
                </c:pt>
                <c:pt idx="2657">
                  <c:v>226.2000122070312</c:v>
                </c:pt>
                <c:pt idx="2658">
                  <c:v>226.300018310547</c:v>
                </c:pt>
                <c:pt idx="2659">
                  <c:v>226.3999938964844</c:v>
                </c:pt>
                <c:pt idx="2660">
                  <c:v>226.5</c:v>
                </c:pt>
                <c:pt idx="2661">
                  <c:v>226.6000061035156</c:v>
                </c:pt>
                <c:pt idx="2662">
                  <c:v>226.7000122070312</c:v>
                </c:pt>
                <c:pt idx="2663">
                  <c:v>226.800018310547</c:v>
                </c:pt>
                <c:pt idx="2664">
                  <c:v>226.8999938964844</c:v>
                </c:pt>
                <c:pt idx="2665">
                  <c:v>227.0</c:v>
                </c:pt>
                <c:pt idx="2666">
                  <c:v>227.1000061035156</c:v>
                </c:pt>
                <c:pt idx="2667">
                  <c:v>227.2000122070312</c:v>
                </c:pt>
                <c:pt idx="2668">
                  <c:v>227.300018310547</c:v>
                </c:pt>
                <c:pt idx="2669">
                  <c:v>227.3999938964844</c:v>
                </c:pt>
                <c:pt idx="2670">
                  <c:v>227.5</c:v>
                </c:pt>
                <c:pt idx="2671">
                  <c:v>227.6000061035156</c:v>
                </c:pt>
                <c:pt idx="2672">
                  <c:v>227.7000122070312</c:v>
                </c:pt>
                <c:pt idx="2673">
                  <c:v>227.800018310547</c:v>
                </c:pt>
                <c:pt idx="2674">
                  <c:v>227.8999938964844</c:v>
                </c:pt>
                <c:pt idx="2675">
                  <c:v>228.0</c:v>
                </c:pt>
                <c:pt idx="2676">
                  <c:v>228.1000061035156</c:v>
                </c:pt>
                <c:pt idx="2677">
                  <c:v>228.2000122070312</c:v>
                </c:pt>
                <c:pt idx="2678">
                  <c:v>228.300018310547</c:v>
                </c:pt>
                <c:pt idx="2679">
                  <c:v>228.3999938964844</c:v>
                </c:pt>
                <c:pt idx="2680">
                  <c:v>228.5</c:v>
                </c:pt>
                <c:pt idx="2681">
                  <c:v>228.6000061035156</c:v>
                </c:pt>
                <c:pt idx="2682">
                  <c:v>228.7000122070312</c:v>
                </c:pt>
                <c:pt idx="2683">
                  <c:v>228.800018310547</c:v>
                </c:pt>
                <c:pt idx="2684">
                  <c:v>228.8999938964844</c:v>
                </c:pt>
                <c:pt idx="2685">
                  <c:v>229.0</c:v>
                </c:pt>
                <c:pt idx="2686">
                  <c:v>229.1000061035156</c:v>
                </c:pt>
                <c:pt idx="2687">
                  <c:v>229.2000122070312</c:v>
                </c:pt>
                <c:pt idx="2688">
                  <c:v>229.300018310547</c:v>
                </c:pt>
                <c:pt idx="2689">
                  <c:v>229.3999938964844</c:v>
                </c:pt>
                <c:pt idx="2690">
                  <c:v>229.5</c:v>
                </c:pt>
                <c:pt idx="2691">
                  <c:v>229.6000061035156</c:v>
                </c:pt>
                <c:pt idx="2692">
                  <c:v>229.7000122070312</c:v>
                </c:pt>
                <c:pt idx="2693">
                  <c:v>229.800018310547</c:v>
                </c:pt>
                <c:pt idx="2694">
                  <c:v>229.8999938964844</c:v>
                </c:pt>
                <c:pt idx="2695">
                  <c:v>230.0</c:v>
                </c:pt>
                <c:pt idx="2696">
                  <c:v>230.1000061035156</c:v>
                </c:pt>
                <c:pt idx="2697">
                  <c:v>230.2000122070312</c:v>
                </c:pt>
                <c:pt idx="2698">
                  <c:v>230.300018310547</c:v>
                </c:pt>
                <c:pt idx="2699">
                  <c:v>230.3999938964844</c:v>
                </c:pt>
                <c:pt idx="2700">
                  <c:v>230.5</c:v>
                </c:pt>
                <c:pt idx="2701">
                  <c:v>230.6000061035156</c:v>
                </c:pt>
                <c:pt idx="2702">
                  <c:v>230.7000122070312</c:v>
                </c:pt>
                <c:pt idx="2703">
                  <c:v>230.800018310547</c:v>
                </c:pt>
                <c:pt idx="2704">
                  <c:v>230.8999938964844</c:v>
                </c:pt>
                <c:pt idx="2705">
                  <c:v>231.0</c:v>
                </c:pt>
                <c:pt idx="2706">
                  <c:v>231.1000061035156</c:v>
                </c:pt>
                <c:pt idx="2707">
                  <c:v>231.2000122070312</c:v>
                </c:pt>
                <c:pt idx="2708">
                  <c:v>231.300018310547</c:v>
                </c:pt>
                <c:pt idx="2709">
                  <c:v>231.3999938964844</c:v>
                </c:pt>
                <c:pt idx="2710">
                  <c:v>231.5</c:v>
                </c:pt>
                <c:pt idx="2711">
                  <c:v>231.6000061035156</c:v>
                </c:pt>
                <c:pt idx="2712">
                  <c:v>231.7000122070312</c:v>
                </c:pt>
                <c:pt idx="2713">
                  <c:v>231.800018310547</c:v>
                </c:pt>
                <c:pt idx="2714">
                  <c:v>231.8999938964844</c:v>
                </c:pt>
                <c:pt idx="2715">
                  <c:v>232.0</c:v>
                </c:pt>
                <c:pt idx="2716">
                  <c:v>232.1000061035156</c:v>
                </c:pt>
                <c:pt idx="2717">
                  <c:v>232.2000122070312</c:v>
                </c:pt>
                <c:pt idx="2718">
                  <c:v>232.300018310547</c:v>
                </c:pt>
                <c:pt idx="2719">
                  <c:v>232.3999938964844</c:v>
                </c:pt>
                <c:pt idx="2720">
                  <c:v>232.5</c:v>
                </c:pt>
                <c:pt idx="2721">
                  <c:v>232.6000061035156</c:v>
                </c:pt>
                <c:pt idx="2722">
                  <c:v>232.7000122070312</c:v>
                </c:pt>
                <c:pt idx="2723">
                  <c:v>232.800018310547</c:v>
                </c:pt>
                <c:pt idx="2724">
                  <c:v>232.8999938964844</c:v>
                </c:pt>
                <c:pt idx="2725">
                  <c:v>233.0</c:v>
                </c:pt>
                <c:pt idx="2726">
                  <c:v>233.1000061035156</c:v>
                </c:pt>
                <c:pt idx="2727">
                  <c:v>233.2000122070312</c:v>
                </c:pt>
                <c:pt idx="2728">
                  <c:v>233.300018310547</c:v>
                </c:pt>
                <c:pt idx="2729">
                  <c:v>233.3999938964844</c:v>
                </c:pt>
                <c:pt idx="2730">
                  <c:v>233.5</c:v>
                </c:pt>
                <c:pt idx="2731">
                  <c:v>233.6000061035156</c:v>
                </c:pt>
                <c:pt idx="2732">
                  <c:v>233.7000122070312</c:v>
                </c:pt>
                <c:pt idx="2733">
                  <c:v>233.800018310547</c:v>
                </c:pt>
                <c:pt idx="2734">
                  <c:v>233.8999938964844</c:v>
                </c:pt>
                <c:pt idx="2735">
                  <c:v>234.0</c:v>
                </c:pt>
                <c:pt idx="2736">
                  <c:v>234.1000061035156</c:v>
                </c:pt>
                <c:pt idx="2737">
                  <c:v>234.2000122070312</c:v>
                </c:pt>
                <c:pt idx="2738">
                  <c:v>234.300018310547</c:v>
                </c:pt>
                <c:pt idx="2739">
                  <c:v>234.3999938964844</c:v>
                </c:pt>
                <c:pt idx="2740">
                  <c:v>234.5</c:v>
                </c:pt>
                <c:pt idx="2741">
                  <c:v>234.6000061035156</c:v>
                </c:pt>
                <c:pt idx="2742">
                  <c:v>234.7000122070312</c:v>
                </c:pt>
                <c:pt idx="2743">
                  <c:v>234.800018310547</c:v>
                </c:pt>
                <c:pt idx="2744">
                  <c:v>234.8999938964844</c:v>
                </c:pt>
                <c:pt idx="2745">
                  <c:v>235.0</c:v>
                </c:pt>
                <c:pt idx="2746">
                  <c:v>235.1000061035156</c:v>
                </c:pt>
                <c:pt idx="2747">
                  <c:v>235.2000122070312</c:v>
                </c:pt>
                <c:pt idx="2748">
                  <c:v>235.300018310547</c:v>
                </c:pt>
                <c:pt idx="2749">
                  <c:v>235.3999938964844</c:v>
                </c:pt>
                <c:pt idx="2750">
                  <c:v>235.5</c:v>
                </c:pt>
                <c:pt idx="2751">
                  <c:v>235.6000061035156</c:v>
                </c:pt>
                <c:pt idx="2752">
                  <c:v>235.7000122070312</c:v>
                </c:pt>
                <c:pt idx="2753">
                  <c:v>235.800018310547</c:v>
                </c:pt>
                <c:pt idx="2754">
                  <c:v>235.8999938964844</c:v>
                </c:pt>
                <c:pt idx="2755">
                  <c:v>236.0</c:v>
                </c:pt>
                <c:pt idx="2756">
                  <c:v>236.1000061035156</c:v>
                </c:pt>
                <c:pt idx="2757">
                  <c:v>236.2000122070312</c:v>
                </c:pt>
                <c:pt idx="2758">
                  <c:v>236.300018310547</c:v>
                </c:pt>
                <c:pt idx="2759">
                  <c:v>236.3999938964844</c:v>
                </c:pt>
                <c:pt idx="2760">
                  <c:v>236.5</c:v>
                </c:pt>
                <c:pt idx="2761">
                  <c:v>236.6000061035156</c:v>
                </c:pt>
                <c:pt idx="2762">
                  <c:v>236.7000122070312</c:v>
                </c:pt>
                <c:pt idx="2763">
                  <c:v>236.800018310547</c:v>
                </c:pt>
                <c:pt idx="2764">
                  <c:v>236.8999938964844</c:v>
                </c:pt>
                <c:pt idx="2765">
                  <c:v>237.0</c:v>
                </c:pt>
                <c:pt idx="2766">
                  <c:v>237.1000061035156</c:v>
                </c:pt>
                <c:pt idx="2767">
                  <c:v>237.2000122070312</c:v>
                </c:pt>
                <c:pt idx="2768">
                  <c:v>237.300018310547</c:v>
                </c:pt>
                <c:pt idx="2769">
                  <c:v>237.3999938964844</c:v>
                </c:pt>
                <c:pt idx="2770">
                  <c:v>237.5</c:v>
                </c:pt>
                <c:pt idx="2771">
                  <c:v>237.6000061035156</c:v>
                </c:pt>
                <c:pt idx="2772">
                  <c:v>237.7000122070312</c:v>
                </c:pt>
                <c:pt idx="2773">
                  <c:v>237.800018310547</c:v>
                </c:pt>
                <c:pt idx="2774">
                  <c:v>237.8999938964844</c:v>
                </c:pt>
                <c:pt idx="2775">
                  <c:v>238.0</c:v>
                </c:pt>
                <c:pt idx="2776">
                  <c:v>238.1000061035156</c:v>
                </c:pt>
                <c:pt idx="2777">
                  <c:v>238.2000122070312</c:v>
                </c:pt>
                <c:pt idx="2778">
                  <c:v>238.300018310547</c:v>
                </c:pt>
                <c:pt idx="2779">
                  <c:v>238.3999938964844</c:v>
                </c:pt>
                <c:pt idx="2780">
                  <c:v>238.5</c:v>
                </c:pt>
                <c:pt idx="2781">
                  <c:v>238.6000061035156</c:v>
                </c:pt>
                <c:pt idx="2782">
                  <c:v>238.7000122070312</c:v>
                </c:pt>
                <c:pt idx="2783">
                  <c:v>238.800018310547</c:v>
                </c:pt>
                <c:pt idx="2784">
                  <c:v>238.8999938964844</c:v>
                </c:pt>
                <c:pt idx="2785">
                  <c:v>239.0</c:v>
                </c:pt>
                <c:pt idx="2786">
                  <c:v>239.1000061035156</c:v>
                </c:pt>
                <c:pt idx="2787">
                  <c:v>239.2000122070312</c:v>
                </c:pt>
                <c:pt idx="2788">
                  <c:v>239.300018310547</c:v>
                </c:pt>
                <c:pt idx="2789">
                  <c:v>239.3999938964844</c:v>
                </c:pt>
                <c:pt idx="2790">
                  <c:v>239.5</c:v>
                </c:pt>
                <c:pt idx="2791">
                  <c:v>239.6000061035156</c:v>
                </c:pt>
                <c:pt idx="2792">
                  <c:v>239.7000122070312</c:v>
                </c:pt>
                <c:pt idx="2793">
                  <c:v>239.800018310547</c:v>
                </c:pt>
                <c:pt idx="2794">
                  <c:v>239.8999938964844</c:v>
                </c:pt>
                <c:pt idx="2795">
                  <c:v>240.0</c:v>
                </c:pt>
                <c:pt idx="2796">
                  <c:v>240.1000061035156</c:v>
                </c:pt>
                <c:pt idx="2797">
                  <c:v>240.2000122070312</c:v>
                </c:pt>
                <c:pt idx="2798">
                  <c:v>240.300018310547</c:v>
                </c:pt>
                <c:pt idx="2799">
                  <c:v>240.3999938964844</c:v>
                </c:pt>
                <c:pt idx="2800">
                  <c:v>240.5</c:v>
                </c:pt>
                <c:pt idx="2801">
                  <c:v>240.6000061035156</c:v>
                </c:pt>
                <c:pt idx="2802">
                  <c:v>240.7000122070312</c:v>
                </c:pt>
                <c:pt idx="2803">
                  <c:v>240.800018310547</c:v>
                </c:pt>
                <c:pt idx="2804">
                  <c:v>240.8999938964844</c:v>
                </c:pt>
                <c:pt idx="2805">
                  <c:v>241.0</c:v>
                </c:pt>
                <c:pt idx="2806">
                  <c:v>241.1000061035156</c:v>
                </c:pt>
                <c:pt idx="2807">
                  <c:v>241.2000122070312</c:v>
                </c:pt>
                <c:pt idx="2808">
                  <c:v>241.300018310547</c:v>
                </c:pt>
                <c:pt idx="2809">
                  <c:v>241.3999938964844</c:v>
                </c:pt>
                <c:pt idx="2810">
                  <c:v>241.5</c:v>
                </c:pt>
                <c:pt idx="2811">
                  <c:v>241.6000061035156</c:v>
                </c:pt>
                <c:pt idx="2812">
                  <c:v>241.7000122070312</c:v>
                </c:pt>
                <c:pt idx="2813">
                  <c:v>241.800018310547</c:v>
                </c:pt>
                <c:pt idx="2814">
                  <c:v>241.8999938964844</c:v>
                </c:pt>
                <c:pt idx="2815">
                  <c:v>242.0</c:v>
                </c:pt>
                <c:pt idx="2816">
                  <c:v>242.1000061035156</c:v>
                </c:pt>
                <c:pt idx="2817">
                  <c:v>242.2000122070312</c:v>
                </c:pt>
                <c:pt idx="2818">
                  <c:v>242.300018310547</c:v>
                </c:pt>
                <c:pt idx="2819">
                  <c:v>242.3999938964844</c:v>
                </c:pt>
                <c:pt idx="2820">
                  <c:v>242.5</c:v>
                </c:pt>
                <c:pt idx="2821">
                  <c:v>242.6000061035156</c:v>
                </c:pt>
                <c:pt idx="2822">
                  <c:v>242.7000122070312</c:v>
                </c:pt>
                <c:pt idx="2823">
                  <c:v>242.800018310547</c:v>
                </c:pt>
                <c:pt idx="2824">
                  <c:v>242.8999938964844</c:v>
                </c:pt>
                <c:pt idx="2825">
                  <c:v>243.0</c:v>
                </c:pt>
                <c:pt idx="2826">
                  <c:v>243.1000061035156</c:v>
                </c:pt>
                <c:pt idx="2827">
                  <c:v>243.2000122070312</c:v>
                </c:pt>
                <c:pt idx="2828">
                  <c:v>243.300018310547</c:v>
                </c:pt>
                <c:pt idx="2829">
                  <c:v>243.3999938964844</c:v>
                </c:pt>
                <c:pt idx="2830">
                  <c:v>243.5</c:v>
                </c:pt>
                <c:pt idx="2831">
                  <c:v>243.6000061035156</c:v>
                </c:pt>
                <c:pt idx="2832">
                  <c:v>243.7000122070312</c:v>
                </c:pt>
                <c:pt idx="2833">
                  <c:v>243.800018310547</c:v>
                </c:pt>
                <c:pt idx="2834">
                  <c:v>243.8999938964844</c:v>
                </c:pt>
                <c:pt idx="2835">
                  <c:v>244.0</c:v>
                </c:pt>
                <c:pt idx="2836">
                  <c:v>244.1000061035156</c:v>
                </c:pt>
                <c:pt idx="2837">
                  <c:v>244.2000122070312</c:v>
                </c:pt>
                <c:pt idx="2838">
                  <c:v>244.300018310547</c:v>
                </c:pt>
                <c:pt idx="2839">
                  <c:v>244.3999938964844</c:v>
                </c:pt>
                <c:pt idx="2840">
                  <c:v>244.5</c:v>
                </c:pt>
                <c:pt idx="2841">
                  <c:v>244.6000061035156</c:v>
                </c:pt>
                <c:pt idx="2842">
                  <c:v>244.7000122070312</c:v>
                </c:pt>
                <c:pt idx="2843">
                  <c:v>244.800018310547</c:v>
                </c:pt>
                <c:pt idx="2844">
                  <c:v>244.8999938964844</c:v>
                </c:pt>
                <c:pt idx="2845">
                  <c:v>245.0</c:v>
                </c:pt>
                <c:pt idx="2846">
                  <c:v>245.1000061035156</c:v>
                </c:pt>
                <c:pt idx="2847">
                  <c:v>245.2000122070312</c:v>
                </c:pt>
                <c:pt idx="2848">
                  <c:v>245.300018310547</c:v>
                </c:pt>
                <c:pt idx="2849">
                  <c:v>245.3999938964844</c:v>
                </c:pt>
                <c:pt idx="2850">
                  <c:v>245.5</c:v>
                </c:pt>
                <c:pt idx="2851">
                  <c:v>245.6000061035156</c:v>
                </c:pt>
                <c:pt idx="2852">
                  <c:v>245.7000122070312</c:v>
                </c:pt>
                <c:pt idx="2853">
                  <c:v>245.800018310547</c:v>
                </c:pt>
                <c:pt idx="2854">
                  <c:v>245.8999938964844</c:v>
                </c:pt>
                <c:pt idx="2855">
                  <c:v>246.0</c:v>
                </c:pt>
                <c:pt idx="2856">
                  <c:v>246.1000061035156</c:v>
                </c:pt>
                <c:pt idx="2857">
                  <c:v>246.2000122070312</c:v>
                </c:pt>
                <c:pt idx="2858">
                  <c:v>246.300018310547</c:v>
                </c:pt>
                <c:pt idx="2859">
                  <c:v>246.3999938964844</c:v>
                </c:pt>
                <c:pt idx="2860">
                  <c:v>246.5</c:v>
                </c:pt>
                <c:pt idx="2861">
                  <c:v>246.6000061035156</c:v>
                </c:pt>
                <c:pt idx="2862">
                  <c:v>246.7000122070312</c:v>
                </c:pt>
                <c:pt idx="2863">
                  <c:v>246.800018310547</c:v>
                </c:pt>
                <c:pt idx="2864">
                  <c:v>246.8999938964844</c:v>
                </c:pt>
                <c:pt idx="2865">
                  <c:v>247.0</c:v>
                </c:pt>
                <c:pt idx="2866">
                  <c:v>247.1000061035156</c:v>
                </c:pt>
                <c:pt idx="2867">
                  <c:v>247.2000122070312</c:v>
                </c:pt>
                <c:pt idx="2868">
                  <c:v>247.300018310547</c:v>
                </c:pt>
                <c:pt idx="2869">
                  <c:v>247.3999938964844</c:v>
                </c:pt>
                <c:pt idx="2870">
                  <c:v>247.5</c:v>
                </c:pt>
                <c:pt idx="2871">
                  <c:v>247.6000061035156</c:v>
                </c:pt>
                <c:pt idx="2872">
                  <c:v>247.7000122070312</c:v>
                </c:pt>
                <c:pt idx="2873">
                  <c:v>247.800018310547</c:v>
                </c:pt>
                <c:pt idx="2874">
                  <c:v>247.8999938964844</c:v>
                </c:pt>
                <c:pt idx="2875">
                  <c:v>248.0</c:v>
                </c:pt>
                <c:pt idx="2876">
                  <c:v>248.1000061035156</c:v>
                </c:pt>
                <c:pt idx="2877">
                  <c:v>248.2000122070312</c:v>
                </c:pt>
                <c:pt idx="2878">
                  <c:v>248.300018310547</c:v>
                </c:pt>
                <c:pt idx="2879">
                  <c:v>248.3999938964844</c:v>
                </c:pt>
                <c:pt idx="2880">
                  <c:v>248.5</c:v>
                </c:pt>
                <c:pt idx="2881">
                  <c:v>248.6000061035156</c:v>
                </c:pt>
                <c:pt idx="2882">
                  <c:v>248.7000122070312</c:v>
                </c:pt>
                <c:pt idx="2883">
                  <c:v>248.800018310547</c:v>
                </c:pt>
                <c:pt idx="2884">
                  <c:v>248.8999938964844</c:v>
                </c:pt>
                <c:pt idx="2885">
                  <c:v>249.0</c:v>
                </c:pt>
                <c:pt idx="2886">
                  <c:v>249.1000061035156</c:v>
                </c:pt>
                <c:pt idx="2887">
                  <c:v>249.2000122070312</c:v>
                </c:pt>
                <c:pt idx="2888">
                  <c:v>249.300018310547</c:v>
                </c:pt>
                <c:pt idx="2889">
                  <c:v>249.3999938964844</c:v>
                </c:pt>
                <c:pt idx="2890">
                  <c:v>249.5</c:v>
                </c:pt>
                <c:pt idx="2891">
                  <c:v>249.6000061035156</c:v>
                </c:pt>
                <c:pt idx="2892">
                  <c:v>249.7000122070312</c:v>
                </c:pt>
                <c:pt idx="2893">
                  <c:v>249.800018310547</c:v>
                </c:pt>
                <c:pt idx="2894">
                  <c:v>249.8999938964844</c:v>
                </c:pt>
                <c:pt idx="2895">
                  <c:v>250.0</c:v>
                </c:pt>
                <c:pt idx="2896">
                  <c:v>250.1000061035156</c:v>
                </c:pt>
                <c:pt idx="2897">
                  <c:v>250.2000122070312</c:v>
                </c:pt>
                <c:pt idx="2898">
                  <c:v>250.300018310547</c:v>
                </c:pt>
                <c:pt idx="2899">
                  <c:v>250.3999938964844</c:v>
                </c:pt>
                <c:pt idx="2900">
                  <c:v>250.5</c:v>
                </c:pt>
                <c:pt idx="2901">
                  <c:v>250.6000061035156</c:v>
                </c:pt>
                <c:pt idx="2902">
                  <c:v>250.7000122070312</c:v>
                </c:pt>
                <c:pt idx="2903">
                  <c:v>250.800018310547</c:v>
                </c:pt>
                <c:pt idx="2904">
                  <c:v>250.8999938964844</c:v>
                </c:pt>
                <c:pt idx="2905">
                  <c:v>251.0</c:v>
                </c:pt>
                <c:pt idx="2906">
                  <c:v>251.1000061035156</c:v>
                </c:pt>
                <c:pt idx="2907">
                  <c:v>251.2000122070312</c:v>
                </c:pt>
                <c:pt idx="2908">
                  <c:v>251.300018310547</c:v>
                </c:pt>
                <c:pt idx="2909">
                  <c:v>251.3999938964844</c:v>
                </c:pt>
                <c:pt idx="2910">
                  <c:v>251.5</c:v>
                </c:pt>
                <c:pt idx="2911">
                  <c:v>251.6000061035156</c:v>
                </c:pt>
                <c:pt idx="2912">
                  <c:v>251.7000122070312</c:v>
                </c:pt>
                <c:pt idx="2913">
                  <c:v>251.800018310547</c:v>
                </c:pt>
                <c:pt idx="2914">
                  <c:v>251.8999938964844</c:v>
                </c:pt>
                <c:pt idx="2915">
                  <c:v>252.0</c:v>
                </c:pt>
                <c:pt idx="2916">
                  <c:v>252.1000061035156</c:v>
                </c:pt>
                <c:pt idx="2917">
                  <c:v>252.2000122070312</c:v>
                </c:pt>
                <c:pt idx="2918">
                  <c:v>252.300018310547</c:v>
                </c:pt>
                <c:pt idx="2919">
                  <c:v>252.3999938964844</c:v>
                </c:pt>
                <c:pt idx="2920">
                  <c:v>252.5</c:v>
                </c:pt>
                <c:pt idx="2921">
                  <c:v>252.6000061035156</c:v>
                </c:pt>
                <c:pt idx="2922">
                  <c:v>252.7000122070312</c:v>
                </c:pt>
                <c:pt idx="2923">
                  <c:v>252.800018310547</c:v>
                </c:pt>
                <c:pt idx="2924">
                  <c:v>252.8999938964844</c:v>
                </c:pt>
                <c:pt idx="2925">
                  <c:v>253.0</c:v>
                </c:pt>
                <c:pt idx="2926">
                  <c:v>253.1000061035156</c:v>
                </c:pt>
                <c:pt idx="2927">
                  <c:v>253.2000122070312</c:v>
                </c:pt>
                <c:pt idx="2928">
                  <c:v>253.300018310547</c:v>
                </c:pt>
                <c:pt idx="2929">
                  <c:v>253.3999938964844</c:v>
                </c:pt>
                <c:pt idx="2930">
                  <c:v>253.5</c:v>
                </c:pt>
                <c:pt idx="2931">
                  <c:v>253.6000061035156</c:v>
                </c:pt>
                <c:pt idx="2932">
                  <c:v>253.7000122070312</c:v>
                </c:pt>
                <c:pt idx="2933">
                  <c:v>253.800018310547</c:v>
                </c:pt>
                <c:pt idx="2934">
                  <c:v>253.8999938964844</c:v>
                </c:pt>
                <c:pt idx="2935">
                  <c:v>254.0</c:v>
                </c:pt>
                <c:pt idx="2936">
                  <c:v>254.1000061035156</c:v>
                </c:pt>
                <c:pt idx="2937">
                  <c:v>254.2000122070312</c:v>
                </c:pt>
                <c:pt idx="2938">
                  <c:v>254.300018310547</c:v>
                </c:pt>
                <c:pt idx="2939">
                  <c:v>254.3999938964844</c:v>
                </c:pt>
                <c:pt idx="2940">
                  <c:v>254.5</c:v>
                </c:pt>
                <c:pt idx="2941">
                  <c:v>254.6000061035156</c:v>
                </c:pt>
                <c:pt idx="2942">
                  <c:v>254.7000122070312</c:v>
                </c:pt>
                <c:pt idx="2943">
                  <c:v>254.800018310547</c:v>
                </c:pt>
                <c:pt idx="2944">
                  <c:v>254.8999938964844</c:v>
                </c:pt>
                <c:pt idx="2945">
                  <c:v>255.0</c:v>
                </c:pt>
                <c:pt idx="2946">
                  <c:v>255.1000061035156</c:v>
                </c:pt>
                <c:pt idx="2947">
                  <c:v>255.2000122070312</c:v>
                </c:pt>
                <c:pt idx="2948">
                  <c:v>255.300018310547</c:v>
                </c:pt>
                <c:pt idx="2949">
                  <c:v>255.3999938964844</c:v>
                </c:pt>
                <c:pt idx="2950">
                  <c:v>255.5</c:v>
                </c:pt>
                <c:pt idx="2951">
                  <c:v>255.6000061035156</c:v>
                </c:pt>
                <c:pt idx="2952">
                  <c:v>255.7000122070312</c:v>
                </c:pt>
                <c:pt idx="2953">
                  <c:v>255.800018310547</c:v>
                </c:pt>
                <c:pt idx="2954">
                  <c:v>255.8999938964844</c:v>
                </c:pt>
                <c:pt idx="2955">
                  <c:v>256.0</c:v>
                </c:pt>
                <c:pt idx="2956">
                  <c:v>256.1000061035156</c:v>
                </c:pt>
                <c:pt idx="2957">
                  <c:v>256.2000122070312</c:v>
                </c:pt>
                <c:pt idx="2958">
                  <c:v>256.300018310547</c:v>
                </c:pt>
                <c:pt idx="2959">
                  <c:v>256.3999938964844</c:v>
                </c:pt>
                <c:pt idx="2960">
                  <c:v>256.5</c:v>
                </c:pt>
                <c:pt idx="2961">
                  <c:v>256.6000061035156</c:v>
                </c:pt>
                <c:pt idx="2962">
                  <c:v>256.7000122070312</c:v>
                </c:pt>
                <c:pt idx="2963">
                  <c:v>256.800018310547</c:v>
                </c:pt>
                <c:pt idx="2964">
                  <c:v>256.8999938964844</c:v>
                </c:pt>
                <c:pt idx="2965">
                  <c:v>257.0</c:v>
                </c:pt>
                <c:pt idx="2966">
                  <c:v>257.1000061035156</c:v>
                </c:pt>
                <c:pt idx="2967">
                  <c:v>257.2000122070312</c:v>
                </c:pt>
                <c:pt idx="2968">
                  <c:v>257.300018310547</c:v>
                </c:pt>
                <c:pt idx="2969">
                  <c:v>257.3999938964844</c:v>
                </c:pt>
                <c:pt idx="2970">
                  <c:v>257.5</c:v>
                </c:pt>
                <c:pt idx="2971">
                  <c:v>257.6000061035156</c:v>
                </c:pt>
                <c:pt idx="2972">
                  <c:v>257.7000122070312</c:v>
                </c:pt>
                <c:pt idx="2973">
                  <c:v>257.800018310547</c:v>
                </c:pt>
                <c:pt idx="2974">
                  <c:v>257.8999938964844</c:v>
                </c:pt>
                <c:pt idx="2975">
                  <c:v>258.0</c:v>
                </c:pt>
                <c:pt idx="2976">
                  <c:v>258.1000061035156</c:v>
                </c:pt>
                <c:pt idx="2977">
                  <c:v>258.2000122070312</c:v>
                </c:pt>
                <c:pt idx="2978">
                  <c:v>258.300018310547</c:v>
                </c:pt>
                <c:pt idx="2979">
                  <c:v>258.3999938964844</c:v>
                </c:pt>
                <c:pt idx="2980">
                  <c:v>258.5</c:v>
                </c:pt>
                <c:pt idx="2981">
                  <c:v>258.6000061035156</c:v>
                </c:pt>
                <c:pt idx="2982">
                  <c:v>258.7000122070312</c:v>
                </c:pt>
                <c:pt idx="2983">
                  <c:v>258.800018310547</c:v>
                </c:pt>
                <c:pt idx="2984">
                  <c:v>258.8999938964844</c:v>
                </c:pt>
                <c:pt idx="2985">
                  <c:v>259.0</c:v>
                </c:pt>
                <c:pt idx="2986">
                  <c:v>259.1000061035156</c:v>
                </c:pt>
                <c:pt idx="2987">
                  <c:v>259.2000122070312</c:v>
                </c:pt>
                <c:pt idx="2988">
                  <c:v>259.300018310547</c:v>
                </c:pt>
                <c:pt idx="2989">
                  <c:v>259.3999938964844</c:v>
                </c:pt>
                <c:pt idx="2990">
                  <c:v>259.5</c:v>
                </c:pt>
                <c:pt idx="2991">
                  <c:v>259.6000061035156</c:v>
                </c:pt>
                <c:pt idx="2992">
                  <c:v>259.7000122070312</c:v>
                </c:pt>
                <c:pt idx="2993">
                  <c:v>259.800018310547</c:v>
                </c:pt>
                <c:pt idx="2994">
                  <c:v>259.8999938964844</c:v>
                </c:pt>
                <c:pt idx="2995">
                  <c:v>260.0</c:v>
                </c:pt>
                <c:pt idx="2996">
                  <c:v>260.1000061035156</c:v>
                </c:pt>
                <c:pt idx="2997">
                  <c:v>260.2000122070312</c:v>
                </c:pt>
                <c:pt idx="2998">
                  <c:v>260.300018310547</c:v>
                </c:pt>
                <c:pt idx="2999">
                  <c:v>260.3999938964844</c:v>
                </c:pt>
                <c:pt idx="3000">
                  <c:v>260.5</c:v>
                </c:pt>
                <c:pt idx="3001">
                  <c:v>260.6000061035156</c:v>
                </c:pt>
                <c:pt idx="3002">
                  <c:v>260.7000122070312</c:v>
                </c:pt>
                <c:pt idx="3003">
                  <c:v>260.800018310547</c:v>
                </c:pt>
                <c:pt idx="3004">
                  <c:v>260.8999938964844</c:v>
                </c:pt>
                <c:pt idx="3005">
                  <c:v>261.0</c:v>
                </c:pt>
                <c:pt idx="3006">
                  <c:v>261.1000061035156</c:v>
                </c:pt>
                <c:pt idx="3007">
                  <c:v>261.2000122070312</c:v>
                </c:pt>
                <c:pt idx="3008">
                  <c:v>261.300018310547</c:v>
                </c:pt>
                <c:pt idx="3009">
                  <c:v>261.3999938964844</c:v>
                </c:pt>
                <c:pt idx="3010">
                  <c:v>261.5</c:v>
                </c:pt>
                <c:pt idx="3011">
                  <c:v>261.6000061035156</c:v>
                </c:pt>
                <c:pt idx="3012">
                  <c:v>261.7000122070312</c:v>
                </c:pt>
                <c:pt idx="3013">
                  <c:v>261.800018310547</c:v>
                </c:pt>
                <c:pt idx="3014">
                  <c:v>261.8999938964844</c:v>
                </c:pt>
                <c:pt idx="3015">
                  <c:v>262.0</c:v>
                </c:pt>
                <c:pt idx="3016">
                  <c:v>262.1000061035156</c:v>
                </c:pt>
                <c:pt idx="3017">
                  <c:v>262.2000122070312</c:v>
                </c:pt>
                <c:pt idx="3018">
                  <c:v>262.300018310547</c:v>
                </c:pt>
                <c:pt idx="3019">
                  <c:v>262.3999938964844</c:v>
                </c:pt>
                <c:pt idx="3020">
                  <c:v>262.5</c:v>
                </c:pt>
                <c:pt idx="3021">
                  <c:v>262.6000061035156</c:v>
                </c:pt>
                <c:pt idx="3022">
                  <c:v>262.7000122070312</c:v>
                </c:pt>
                <c:pt idx="3023">
                  <c:v>262.800018310547</c:v>
                </c:pt>
                <c:pt idx="3024">
                  <c:v>262.8999938964844</c:v>
                </c:pt>
                <c:pt idx="3025">
                  <c:v>263.0</c:v>
                </c:pt>
                <c:pt idx="3026">
                  <c:v>263.1000061035156</c:v>
                </c:pt>
                <c:pt idx="3027">
                  <c:v>263.2000122070312</c:v>
                </c:pt>
                <c:pt idx="3028">
                  <c:v>263.300018310547</c:v>
                </c:pt>
                <c:pt idx="3029">
                  <c:v>263.3999938964844</c:v>
                </c:pt>
                <c:pt idx="3030">
                  <c:v>263.5</c:v>
                </c:pt>
                <c:pt idx="3031">
                  <c:v>263.6000061035156</c:v>
                </c:pt>
                <c:pt idx="3032">
                  <c:v>263.7000122070312</c:v>
                </c:pt>
                <c:pt idx="3033">
                  <c:v>263.800018310547</c:v>
                </c:pt>
                <c:pt idx="3034">
                  <c:v>263.8999938964844</c:v>
                </c:pt>
                <c:pt idx="3035">
                  <c:v>264.0</c:v>
                </c:pt>
                <c:pt idx="3036">
                  <c:v>264.1000061035156</c:v>
                </c:pt>
                <c:pt idx="3037">
                  <c:v>264.2000122070312</c:v>
                </c:pt>
                <c:pt idx="3038">
                  <c:v>264.300018310547</c:v>
                </c:pt>
                <c:pt idx="3039">
                  <c:v>264.3999938964844</c:v>
                </c:pt>
                <c:pt idx="3040">
                  <c:v>264.5</c:v>
                </c:pt>
                <c:pt idx="3041">
                  <c:v>264.6000061035156</c:v>
                </c:pt>
                <c:pt idx="3042">
                  <c:v>264.7000122070312</c:v>
                </c:pt>
                <c:pt idx="3043">
                  <c:v>264.800018310547</c:v>
                </c:pt>
                <c:pt idx="3044">
                  <c:v>264.8999938964844</c:v>
                </c:pt>
                <c:pt idx="3045">
                  <c:v>265.0</c:v>
                </c:pt>
                <c:pt idx="3046">
                  <c:v>265.1000061035156</c:v>
                </c:pt>
                <c:pt idx="3047">
                  <c:v>265.2000122070312</c:v>
                </c:pt>
                <c:pt idx="3048">
                  <c:v>265.300018310547</c:v>
                </c:pt>
                <c:pt idx="3049">
                  <c:v>265.3999938964844</c:v>
                </c:pt>
                <c:pt idx="3050">
                  <c:v>265.5</c:v>
                </c:pt>
                <c:pt idx="3051">
                  <c:v>265.6000061035156</c:v>
                </c:pt>
                <c:pt idx="3052">
                  <c:v>265.7000122070312</c:v>
                </c:pt>
                <c:pt idx="3053">
                  <c:v>265.800018310547</c:v>
                </c:pt>
                <c:pt idx="3054">
                  <c:v>265.8999938964844</c:v>
                </c:pt>
                <c:pt idx="3055">
                  <c:v>266.0</c:v>
                </c:pt>
                <c:pt idx="3056">
                  <c:v>266.1000061035156</c:v>
                </c:pt>
                <c:pt idx="3057">
                  <c:v>266.2000122070312</c:v>
                </c:pt>
                <c:pt idx="3058">
                  <c:v>266.300018310547</c:v>
                </c:pt>
                <c:pt idx="3059">
                  <c:v>266.3999938964844</c:v>
                </c:pt>
                <c:pt idx="3060">
                  <c:v>266.5</c:v>
                </c:pt>
                <c:pt idx="3061">
                  <c:v>266.6000061035156</c:v>
                </c:pt>
                <c:pt idx="3062">
                  <c:v>266.7000122070312</c:v>
                </c:pt>
                <c:pt idx="3063">
                  <c:v>266.800018310547</c:v>
                </c:pt>
                <c:pt idx="3064">
                  <c:v>266.8999938964844</c:v>
                </c:pt>
                <c:pt idx="3065">
                  <c:v>267.0</c:v>
                </c:pt>
                <c:pt idx="3066">
                  <c:v>267.1000061035156</c:v>
                </c:pt>
                <c:pt idx="3067">
                  <c:v>267.2000122070312</c:v>
                </c:pt>
                <c:pt idx="3068">
                  <c:v>267.300018310547</c:v>
                </c:pt>
                <c:pt idx="3069">
                  <c:v>267.3999938964844</c:v>
                </c:pt>
                <c:pt idx="3070">
                  <c:v>267.5</c:v>
                </c:pt>
                <c:pt idx="3071">
                  <c:v>267.6000061035156</c:v>
                </c:pt>
                <c:pt idx="3072">
                  <c:v>267.7000122070312</c:v>
                </c:pt>
                <c:pt idx="3073">
                  <c:v>267.800018310547</c:v>
                </c:pt>
                <c:pt idx="3074">
                  <c:v>267.8999938964844</c:v>
                </c:pt>
                <c:pt idx="3075">
                  <c:v>268.0</c:v>
                </c:pt>
                <c:pt idx="3076">
                  <c:v>268.1000061035156</c:v>
                </c:pt>
                <c:pt idx="3077">
                  <c:v>268.2000122070312</c:v>
                </c:pt>
                <c:pt idx="3078">
                  <c:v>268.300018310547</c:v>
                </c:pt>
                <c:pt idx="3079">
                  <c:v>268.3999938964844</c:v>
                </c:pt>
                <c:pt idx="3080">
                  <c:v>268.5</c:v>
                </c:pt>
                <c:pt idx="3081">
                  <c:v>268.6000061035156</c:v>
                </c:pt>
                <c:pt idx="3082">
                  <c:v>268.7000122070312</c:v>
                </c:pt>
                <c:pt idx="3083">
                  <c:v>268.800018310547</c:v>
                </c:pt>
                <c:pt idx="3084">
                  <c:v>268.8999938964844</c:v>
                </c:pt>
                <c:pt idx="3085">
                  <c:v>269.0</c:v>
                </c:pt>
                <c:pt idx="3086">
                  <c:v>269.1000061035156</c:v>
                </c:pt>
                <c:pt idx="3087">
                  <c:v>269.2000122070312</c:v>
                </c:pt>
                <c:pt idx="3088">
                  <c:v>269.300018310547</c:v>
                </c:pt>
                <c:pt idx="3089">
                  <c:v>269.3999938964844</c:v>
                </c:pt>
                <c:pt idx="3090">
                  <c:v>269.5</c:v>
                </c:pt>
                <c:pt idx="3091">
                  <c:v>269.6000061035156</c:v>
                </c:pt>
                <c:pt idx="3092">
                  <c:v>269.7000122070312</c:v>
                </c:pt>
                <c:pt idx="3093">
                  <c:v>269.800018310547</c:v>
                </c:pt>
                <c:pt idx="3094">
                  <c:v>269.8999938964844</c:v>
                </c:pt>
                <c:pt idx="3095">
                  <c:v>270.0</c:v>
                </c:pt>
                <c:pt idx="3096">
                  <c:v>270.1000061035156</c:v>
                </c:pt>
                <c:pt idx="3097">
                  <c:v>270.2000122070312</c:v>
                </c:pt>
                <c:pt idx="3098">
                  <c:v>270.300018310547</c:v>
                </c:pt>
                <c:pt idx="3099">
                  <c:v>270.3999938964844</c:v>
                </c:pt>
                <c:pt idx="3100">
                  <c:v>270.5</c:v>
                </c:pt>
                <c:pt idx="3101">
                  <c:v>270.6000061035156</c:v>
                </c:pt>
                <c:pt idx="3102">
                  <c:v>270.7000122070312</c:v>
                </c:pt>
                <c:pt idx="3103">
                  <c:v>270.800018310547</c:v>
                </c:pt>
                <c:pt idx="3104">
                  <c:v>270.8999938964844</c:v>
                </c:pt>
                <c:pt idx="3105">
                  <c:v>271.0</c:v>
                </c:pt>
                <c:pt idx="3106">
                  <c:v>271.1000061035156</c:v>
                </c:pt>
                <c:pt idx="3107">
                  <c:v>271.2000122070312</c:v>
                </c:pt>
                <c:pt idx="3108">
                  <c:v>271.300018310547</c:v>
                </c:pt>
                <c:pt idx="3109">
                  <c:v>271.3999938964844</c:v>
                </c:pt>
                <c:pt idx="3110">
                  <c:v>271.5</c:v>
                </c:pt>
                <c:pt idx="3111">
                  <c:v>271.6000061035156</c:v>
                </c:pt>
                <c:pt idx="3112">
                  <c:v>271.7000122070312</c:v>
                </c:pt>
                <c:pt idx="3113">
                  <c:v>271.800018310547</c:v>
                </c:pt>
                <c:pt idx="3114">
                  <c:v>271.8999938964844</c:v>
                </c:pt>
                <c:pt idx="3115">
                  <c:v>272.0</c:v>
                </c:pt>
                <c:pt idx="3116">
                  <c:v>272.1000061035156</c:v>
                </c:pt>
                <c:pt idx="3117">
                  <c:v>272.2000122070312</c:v>
                </c:pt>
                <c:pt idx="3118">
                  <c:v>272.300018310547</c:v>
                </c:pt>
                <c:pt idx="3119">
                  <c:v>272.3999938964844</c:v>
                </c:pt>
                <c:pt idx="3120">
                  <c:v>272.5</c:v>
                </c:pt>
                <c:pt idx="3121">
                  <c:v>272.6000061035156</c:v>
                </c:pt>
                <c:pt idx="3122">
                  <c:v>272.7000122070312</c:v>
                </c:pt>
                <c:pt idx="3123">
                  <c:v>272.800018310547</c:v>
                </c:pt>
                <c:pt idx="3124">
                  <c:v>272.8999938964844</c:v>
                </c:pt>
                <c:pt idx="3125">
                  <c:v>273.0</c:v>
                </c:pt>
                <c:pt idx="3126">
                  <c:v>273.1000061035156</c:v>
                </c:pt>
                <c:pt idx="3127">
                  <c:v>273.2000122070312</c:v>
                </c:pt>
                <c:pt idx="3128">
                  <c:v>273.300018310547</c:v>
                </c:pt>
                <c:pt idx="3129">
                  <c:v>273.3999938964844</c:v>
                </c:pt>
                <c:pt idx="3130">
                  <c:v>273.5</c:v>
                </c:pt>
                <c:pt idx="3131">
                  <c:v>273.6000061035156</c:v>
                </c:pt>
                <c:pt idx="3132">
                  <c:v>273.7000122070312</c:v>
                </c:pt>
                <c:pt idx="3133">
                  <c:v>273.800018310547</c:v>
                </c:pt>
                <c:pt idx="3134">
                  <c:v>273.8999938964844</c:v>
                </c:pt>
                <c:pt idx="3135">
                  <c:v>274.0</c:v>
                </c:pt>
                <c:pt idx="3136">
                  <c:v>274.1000061035156</c:v>
                </c:pt>
                <c:pt idx="3137">
                  <c:v>274.2000122070312</c:v>
                </c:pt>
                <c:pt idx="3138">
                  <c:v>274.300018310547</c:v>
                </c:pt>
                <c:pt idx="3139">
                  <c:v>274.3999938964844</c:v>
                </c:pt>
                <c:pt idx="3140">
                  <c:v>274.5</c:v>
                </c:pt>
                <c:pt idx="3141">
                  <c:v>274.6000061035156</c:v>
                </c:pt>
                <c:pt idx="3142">
                  <c:v>274.7000122070312</c:v>
                </c:pt>
                <c:pt idx="3143">
                  <c:v>274.800018310547</c:v>
                </c:pt>
                <c:pt idx="3144">
                  <c:v>274.8999938964844</c:v>
                </c:pt>
                <c:pt idx="3145">
                  <c:v>275.0</c:v>
                </c:pt>
                <c:pt idx="3146">
                  <c:v>275.1000061035156</c:v>
                </c:pt>
                <c:pt idx="3147">
                  <c:v>275.2000122070312</c:v>
                </c:pt>
                <c:pt idx="3148">
                  <c:v>275.300018310547</c:v>
                </c:pt>
                <c:pt idx="3149">
                  <c:v>275.3999938964844</c:v>
                </c:pt>
                <c:pt idx="3150">
                  <c:v>275.5</c:v>
                </c:pt>
                <c:pt idx="3151">
                  <c:v>275.6000061035156</c:v>
                </c:pt>
                <c:pt idx="3152">
                  <c:v>275.7000122070312</c:v>
                </c:pt>
                <c:pt idx="3153">
                  <c:v>275.800018310547</c:v>
                </c:pt>
                <c:pt idx="3154">
                  <c:v>275.8999938964844</c:v>
                </c:pt>
                <c:pt idx="3155">
                  <c:v>276.0</c:v>
                </c:pt>
                <c:pt idx="3156">
                  <c:v>276.1000061035156</c:v>
                </c:pt>
                <c:pt idx="3157">
                  <c:v>276.2000122070312</c:v>
                </c:pt>
                <c:pt idx="3158">
                  <c:v>276.300018310547</c:v>
                </c:pt>
                <c:pt idx="3159">
                  <c:v>276.3999938964844</c:v>
                </c:pt>
                <c:pt idx="3160">
                  <c:v>276.5</c:v>
                </c:pt>
                <c:pt idx="3161">
                  <c:v>276.6000061035156</c:v>
                </c:pt>
                <c:pt idx="3162">
                  <c:v>276.7000122070312</c:v>
                </c:pt>
                <c:pt idx="3163">
                  <c:v>276.800018310547</c:v>
                </c:pt>
                <c:pt idx="3164">
                  <c:v>276.8999938964844</c:v>
                </c:pt>
                <c:pt idx="3165">
                  <c:v>277.0</c:v>
                </c:pt>
                <c:pt idx="3166">
                  <c:v>277.1000061035156</c:v>
                </c:pt>
                <c:pt idx="3167">
                  <c:v>277.2000122070312</c:v>
                </c:pt>
                <c:pt idx="3168">
                  <c:v>277.300018310547</c:v>
                </c:pt>
                <c:pt idx="3169">
                  <c:v>277.3999938964844</c:v>
                </c:pt>
                <c:pt idx="3170">
                  <c:v>277.5</c:v>
                </c:pt>
                <c:pt idx="3171">
                  <c:v>277.6000061035156</c:v>
                </c:pt>
                <c:pt idx="3172">
                  <c:v>277.7000122070312</c:v>
                </c:pt>
                <c:pt idx="3173">
                  <c:v>277.800018310547</c:v>
                </c:pt>
                <c:pt idx="3174">
                  <c:v>277.8999938964844</c:v>
                </c:pt>
                <c:pt idx="3175">
                  <c:v>278.0</c:v>
                </c:pt>
                <c:pt idx="3176">
                  <c:v>278.1000061035156</c:v>
                </c:pt>
                <c:pt idx="3177">
                  <c:v>278.2000122070312</c:v>
                </c:pt>
                <c:pt idx="3178">
                  <c:v>278.300018310547</c:v>
                </c:pt>
                <c:pt idx="3179">
                  <c:v>278.3999938964844</c:v>
                </c:pt>
                <c:pt idx="3180">
                  <c:v>278.5</c:v>
                </c:pt>
                <c:pt idx="3181">
                  <c:v>278.6000061035156</c:v>
                </c:pt>
                <c:pt idx="3182">
                  <c:v>278.7000122070312</c:v>
                </c:pt>
                <c:pt idx="3183">
                  <c:v>278.800018310547</c:v>
                </c:pt>
                <c:pt idx="3184">
                  <c:v>278.8999938964844</c:v>
                </c:pt>
                <c:pt idx="3185">
                  <c:v>279.0</c:v>
                </c:pt>
                <c:pt idx="3186">
                  <c:v>279.1000061035156</c:v>
                </c:pt>
                <c:pt idx="3187">
                  <c:v>279.2000122070312</c:v>
                </c:pt>
                <c:pt idx="3188">
                  <c:v>279.300018310547</c:v>
                </c:pt>
                <c:pt idx="3189">
                  <c:v>279.3999938964844</c:v>
                </c:pt>
                <c:pt idx="3190">
                  <c:v>279.5</c:v>
                </c:pt>
                <c:pt idx="3191">
                  <c:v>279.6000061035156</c:v>
                </c:pt>
                <c:pt idx="3192">
                  <c:v>279.7000122070312</c:v>
                </c:pt>
                <c:pt idx="3193">
                  <c:v>279.800018310547</c:v>
                </c:pt>
                <c:pt idx="3194">
                  <c:v>279.8999938964844</c:v>
                </c:pt>
                <c:pt idx="3195">
                  <c:v>280.0</c:v>
                </c:pt>
                <c:pt idx="3196">
                  <c:v>280.1000061035156</c:v>
                </c:pt>
                <c:pt idx="3197">
                  <c:v>280.2000122070312</c:v>
                </c:pt>
                <c:pt idx="3198">
                  <c:v>280.300018310547</c:v>
                </c:pt>
                <c:pt idx="3199">
                  <c:v>280.3999938964844</c:v>
                </c:pt>
                <c:pt idx="3200">
                  <c:v>280.5</c:v>
                </c:pt>
                <c:pt idx="3201">
                  <c:v>280.6000061035156</c:v>
                </c:pt>
                <c:pt idx="3202">
                  <c:v>280.7000122070312</c:v>
                </c:pt>
                <c:pt idx="3203">
                  <c:v>280.800018310547</c:v>
                </c:pt>
                <c:pt idx="3204">
                  <c:v>280.8999938964844</c:v>
                </c:pt>
                <c:pt idx="3205">
                  <c:v>281.0</c:v>
                </c:pt>
                <c:pt idx="3206">
                  <c:v>281.1000061035156</c:v>
                </c:pt>
                <c:pt idx="3207">
                  <c:v>281.2000122070312</c:v>
                </c:pt>
                <c:pt idx="3208">
                  <c:v>281.300018310547</c:v>
                </c:pt>
                <c:pt idx="3209">
                  <c:v>281.3999938964844</c:v>
                </c:pt>
                <c:pt idx="3210">
                  <c:v>281.5</c:v>
                </c:pt>
                <c:pt idx="3211">
                  <c:v>281.6000061035156</c:v>
                </c:pt>
                <c:pt idx="3212">
                  <c:v>281.7000122070312</c:v>
                </c:pt>
                <c:pt idx="3213">
                  <c:v>281.800018310547</c:v>
                </c:pt>
                <c:pt idx="3214">
                  <c:v>281.8999938964844</c:v>
                </c:pt>
                <c:pt idx="3215">
                  <c:v>282.0</c:v>
                </c:pt>
                <c:pt idx="3216">
                  <c:v>282.1000061035156</c:v>
                </c:pt>
                <c:pt idx="3217">
                  <c:v>282.2000122070312</c:v>
                </c:pt>
                <c:pt idx="3218">
                  <c:v>282.300018310547</c:v>
                </c:pt>
                <c:pt idx="3219">
                  <c:v>282.3999938964844</c:v>
                </c:pt>
                <c:pt idx="3220">
                  <c:v>282.5</c:v>
                </c:pt>
                <c:pt idx="3221">
                  <c:v>282.6000061035156</c:v>
                </c:pt>
                <c:pt idx="3222">
                  <c:v>282.7000122070312</c:v>
                </c:pt>
                <c:pt idx="3223">
                  <c:v>282.800018310547</c:v>
                </c:pt>
                <c:pt idx="3224">
                  <c:v>282.8999938964844</c:v>
                </c:pt>
                <c:pt idx="3225">
                  <c:v>283.0</c:v>
                </c:pt>
                <c:pt idx="3226">
                  <c:v>283.1000061035156</c:v>
                </c:pt>
                <c:pt idx="3227">
                  <c:v>283.2000122070312</c:v>
                </c:pt>
                <c:pt idx="3228">
                  <c:v>283.300018310547</c:v>
                </c:pt>
                <c:pt idx="3229">
                  <c:v>283.3999938964844</c:v>
                </c:pt>
                <c:pt idx="3230">
                  <c:v>283.5</c:v>
                </c:pt>
                <c:pt idx="3231">
                  <c:v>283.6000061035156</c:v>
                </c:pt>
                <c:pt idx="3232">
                  <c:v>283.7000122070312</c:v>
                </c:pt>
                <c:pt idx="3233">
                  <c:v>283.800018310547</c:v>
                </c:pt>
                <c:pt idx="3234">
                  <c:v>283.8999938964844</c:v>
                </c:pt>
                <c:pt idx="3235">
                  <c:v>284.0</c:v>
                </c:pt>
                <c:pt idx="3236">
                  <c:v>284.1000061035156</c:v>
                </c:pt>
                <c:pt idx="3237">
                  <c:v>284.2000122070312</c:v>
                </c:pt>
                <c:pt idx="3238">
                  <c:v>284.300018310547</c:v>
                </c:pt>
                <c:pt idx="3239">
                  <c:v>284.3999938964844</c:v>
                </c:pt>
                <c:pt idx="3240">
                  <c:v>284.5</c:v>
                </c:pt>
                <c:pt idx="3241">
                  <c:v>284.6000061035156</c:v>
                </c:pt>
                <c:pt idx="3242">
                  <c:v>284.7000122070312</c:v>
                </c:pt>
                <c:pt idx="3243">
                  <c:v>284.800018310547</c:v>
                </c:pt>
                <c:pt idx="3244">
                  <c:v>284.8999938964844</c:v>
                </c:pt>
                <c:pt idx="3245">
                  <c:v>285.0</c:v>
                </c:pt>
                <c:pt idx="3246">
                  <c:v>285.1000061035156</c:v>
                </c:pt>
                <c:pt idx="3247">
                  <c:v>285.2000122070312</c:v>
                </c:pt>
                <c:pt idx="3248">
                  <c:v>285.300018310547</c:v>
                </c:pt>
                <c:pt idx="3249">
                  <c:v>285.3999938964844</c:v>
                </c:pt>
                <c:pt idx="3250">
                  <c:v>285.5</c:v>
                </c:pt>
                <c:pt idx="3251">
                  <c:v>285.6000061035156</c:v>
                </c:pt>
                <c:pt idx="3252">
                  <c:v>285.7000122070312</c:v>
                </c:pt>
                <c:pt idx="3253">
                  <c:v>285.800018310547</c:v>
                </c:pt>
                <c:pt idx="3254">
                  <c:v>285.8999938964844</c:v>
                </c:pt>
                <c:pt idx="3255">
                  <c:v>286.0</c:v>
                </c:pt>
                <c:pt idx="3256">
                  <c:v>286.1000061035156</c:v>
                </c:pt>
                <c:pt idx="3257">
                  <c:v>286.2000122070312</c:v>
                </c:pt>
                <c:pt idx="3258">
                  <c:v>286.300018310547</c:v>
                </c:pt>
                <c:pt idx="3259">
                  <c:v>286.3999938964844</c:v>
                </c:pt>
                <c:pt idx="3260">
                  <c:v>286.5</c:v>
                </c:pt>
                <c:pt idx="3261">
                  <c:v>286.6000061035156</c:v>
                </c:pt>
                <c:pt idx="3262">
                  <c:v>286.7000122070312</c:v>
                </c:pt>
                <c:pt idx="3263">
                  <c:v>286.800018310547</c:v>
                </c:pt>
                <c:pt idx="3264">
                  <c:v>286.8999938964844</c:v>
                </c:pt>
                <c:pt idx="3265">
                  <c:v>287.0</c:v>
                </c:pt>
                <c:pt idx="3266">
                  <c:v>287.1000061035156</c:v>
                </c:pt>
                <c:pt idx="3267">
                  <c:v>287.2000122070312</c:v>
                </c:pt>
                <c:pt idx="3268">
                  <c:v>287.300018310547</c:v>
                </c:pt>
                <c:pt idx="3269">
                  <c:v>287.3999938964844</c:v>
                </c:pt>
                <c:pt idx="3270">
                  <c:v>287.5</c:v>
                </c:pt>
                <c:pt idx="3271">
                  <c:v>287.6000061035156</c:v>
                </c:pt>
                <c:pt idx="3272">
                  <c:v>287.7000122070312</c:v>
                </c:pt>
                <c:pt idx="3273">
                  <c:v>287.800018310547</c:v>
                </c:pt>
                <c:pt idx="3274">
                  <c:v>287.8999938964844</c:v>
                </c:pt>
                <c:pt idx="3275">
                  <c:v>288.0</c:v>
                </c:pt>
                <c:pt idx="3276">
                  <c:v>288.1000061035156</c:v>
                </c:pt>
                <c:pt idx="3277">
                  <c:v>288.2000122070312</c:v>
                </c:pt>
                <c:pt idx="3278">
                  <c:v>288.300018310547</c:v>
                </c:pt>
                <c:pt idx="3279">
                  <c:v>288.3999938964844</c:v>
                </c:pt>
                <c:pt idx="3280">
                  <c:v>288.5</c:v>
                </c:pt>
                <c:pt idx="3281">
                  <c:v>288.6000061035156</c:v>
                </c:pt>
                <c:pt idx="3282">
                  <c:v>288.7000122070312</c:v>
                </c:pt>
                <c:pt idx="3283">
                  <c:v>288.800018310547</c:v>
                </c:pt>
                <c:pt idx="3284">
                  <c:v>288.8999938964844</c:v>
                </c:pt>
                <c:pt idx="3285">
                  <c:v>289.0</c:v>
                </c:pt>
                <c:pt idx="3286">
                  <c:v>289.1000061035156</c:v>
                </c:pt>
                <c:pt idx="3287">
                  <c:v>289.2000122070312</c:v>
                </c:pt>
                <c:pt idx="3288">
                  <c:v>289.300018310547</c:v>
                </c:pt>
                <c:pt idx="3289">
                  <c:v>289.3999938964844</c:v>
                </c:pt>
                <c:pt idx="3290">
                  <c:v>289.5</c:v>
                </c:pt>
                <c:pt idx="3291">
                  <c:v>289.6000061035156</c:v>
                </c:pt>
                <c:pt idx="3292">
                  <c:v>289.7000122070312</c:v>
                </c:pt>
                <c:pt idx="3293">
                  <c:v>289.800018310547</c:v>
                </c:pt>
                <c:pt idx="3294">
                  <c:v>289.8999938964844</c:v>
                </c:pt>
                <c:pt idx="3295">
                  <c:v>290.0</c:v>
                </c:pt>
                <c:pt idx="3296">
                  <c:v>290.1000061035156</c:v>
                </c:pt>
                <c:pt idx="3297">
                  <c:v>290.2000122070312</c:v>
                </c:pt>
                <c:pt idx="3298">
                  <c:v>290.300018310547</c:v>
                </c:pt>
                <c:pt idx="3299">
                  <c:v>290.3999938964844</c:v>
                </c:pt>
                <c:pt idx="3300">
                  <c:v>290.5</c:v>
                </c:pt>
                <c:pt idx="3301">
                  <c:v>290.6000061035156</c:v>
                </c:pt>
                <c:pt idx="3302">
                  <c:v>290.7000122070312</c:v>
                </c:pt>
                <c:pt idx="3303">
                  <c:v>290.800018310547</c:v>
                </c:pt>
                <c:pt idx="3304">
                  <c:v>290.8999938964844</c:v>
                </c:pt>
                <c:pt idx="3305">
                  <c:v>291.0</c:v>
                </c:pt>
                <c:pt idx="3306">
                  <c:v>291.1000061035156</c:v>
                </c:pt>
                <c:pt idx="3307">
                  <c:v>291.2000122070312</c:v>
                </c:pt>
                <c:pt idx="3308">
                  <c:v>291.300018310547</c:v>
                </c:pt>
                <c:pt idx="3309">
                  <c:v>291.3999938964844</c:v>
                </c:pt>
                <c:pt idx="3310">
                  <c:v>291.5</c:v>
                </c:pt>
                <c:pt idx="3311">
                  <c:v>291.6000061035156</c:v>
                </c:pt>
                <c:pt idx="3312">
                  <c:v>291.7000122070312</c:v>
                </c:pt>
                <c:pt idx="3313">
                  <c:v>291.800018310547</c:v>
                </c:pt>
                <c:pt idx="3314">
                  <c:v>291.8999938964844</c:v>
                </c:pt>
                <c:pt idx="3315">
                  <c:v>292.0</c:v>
                </c:pt>
                <c:pt idx="3316">
                  <c:v>292.1000061035156</c:v>
                </c:pt>
                <c:pt idx="3317">
                  <c:v>292.2000122070312</c:v>
                </c:pt>
                <c:pt idx="3318">
                  <c:v>292.300018310547</c:v>
                </c:pt>
                <c:pt idx="3319">
                  <c:v>292.3999938964844</c:v>
                </c:pt>
                <c:pt idx="3320">
                  <c:v>292.5</c:v>
                </c:pt>
                <c:pt idx="3321">
                  <c:v>292.6000061035156</c:v>
                </c:pt>
                <c:pt idx="3322">
                  <c:v>292.7000122070312</c:v>
                </c:pt>
                <c:pt idx="3323">
                  <c:v>292.800018310547</c:v>
                </c:pt>
                <c:pt idx="3324">
                  <c:v>292.8999938964844</c:v>
                </c:pt>
                <c:pt idx="3325">
                  <c:v>293.0</c:v>
                </c:pt>
                <c:pt idx="3326">
                  <c:v>293.1000061035156</c:v>
                </c:pt>
                <c:pt idx="3327">
                  <c:v>293.2000122070312</c:v>
                </c:pt>
                <c:pt idx="3328">
                  <c:v>293.300018310547</c:v>
                </c:pt>
                <c:pt idx="3329">
                  <c:v>293.3999938964844</c:v>
                </c:pt>
                <c:pt idx="3330">
                  <c:v>293.5</c:v>
                </c:pt>
                <c:pt idx="3331">
                  <c:v>293.6000061035156</c:v>
                </c:pt>
                <c:pt idx="3332">
                  <c:v>293.7000122070312</c:v>
                </c:pt>
                <c:pt idx="3333">
                  <c:v>293.800018310547</c:v>
                </c:pt>
                <c:pt idx="3334">
                  <c:v>293.8999938964844</c:v>
                </c:pt>
                <c:pt idx="3335">
                  <c:v>294.0</c:v>
                </c:pt>
                <c:pt idx="3336">
                  <c:v>294.1000061035156</c:v>
                </c:pt>
                <c:pt idx="3337">
                  <c:v>294.2000122070312</c:v>
                </c:pt>
                <c:pt idx="3338">
                  <c:v>294.300018310547</c:v>
                </c:pt>
                <c:pt idx="3339">
                  <c:v>294.3999938964844</c:v>
                </c:pt>
                <c:pt idx="3340">
                  <c:v>294.5</c:v>
                </c:pt>
                <c:pt idx="3341">
                  <c:v>294.6000061035156</c:v>
                </c:pt>
                <c:pt idx="3342">
                  <c:v>294.7000122070312</c:v>
                </c:pt>
                <c:pt idx="3343">
                  <c:v>294.800018310547</c:v>
                </c:pt>
                <c:pt idx="3344">
                  <c:v>294.8999938964844</c:v>
                </c:pt>
                <c:pt idx="3345">
                  <c:v>295.0</c:v>
                </c:pt>
                <c:pt idx="3346">
                  <c:v>295.1000061035156</c:v>
                </c:pt>
                <c:pt idx="3347">
                  <c:v>295.2000122070312</c:v>
                </c:pt>
                <c:pt idx="3348">
                  <c:v>295.300018310547</c:v>
                </c:pt>
                <c:pt idx="3349">
                  <c:v>295.3999938964844</c:v>
                </c:pt>
                <c:pt idx="3350">
                  <c:v>295.5</c:v>
                </c:pt>
                <c:pt idx="3351">
                  <c:v>295.6000061035156</c:v>
                </c:pt>
                <c:pt idx="3352">
                  <c:v>295.7000122070312</c:v>
                </c:pt>
                <c:pt idx="3353">
                  <c:v>295.800018310547</c:v>
                </c:pt>
                <c:pt idx="3354">
                  <c:v>295.8999938964844</c:v>
                </c:pt>
                <c:pt idx="3355">
                  <c:v>296.0</c:v>
                </c:pt>
                <c:pt idx="3356">
                  <c:v>296.1000061035156</c:v>
                </c:pt>
                <c:pt idx="3357">
                  <c:v>296.2000122070312</c:v>
                </c:pt>
                <c:pt idx="3358">
                  <c:v>296.300018310547</c:v>
                </c:pt>
                <c:pt idx="3359">
                  <c:v>296.3999938964844</c:v>
                </c:pt>
                <c:pt idx="3360">
                  <c:v>296.5</c:v>
                </c:pt>
                <c:pt idx="3361">
                  <c:v>296.6000061035156</c:v>
                </c:pt>
                <c:pt idx="3362">
                  <c:v>296.7000122070312</c:v>
                </c:pt>
                <c:pt idx="3363">
                  <c:v>296.800018310547</c:v>
                </c:pt>
                <c:pt idx="3364">
                  <c:v>296.8999938964844</c:v>
                </c:pt>
                <c:pt idx="3365">
                  <c:v>297.0</c:v>
                </c:pt>
                <c:pt idx="3366">
                  <c:v>297.1000061035156</c:v>
                </c:pt>
                <c:pt idx="3367">
                  <c:v>297.2000122070312</c:v>
                </c:pt>
                <c:pt idx="3368">
                  <c:v>297.300018310547</c:v>
                </c:pt>
                <c:pt idx="3369">
                  <c:v>297.3999938964844</c:v>
                </c:pt>
                <c:pt idx="3370">
                  <c:v>297.5</c:v>
                </c:pt>
                <c:pt idx="3371">
                  <c:v>297.6000061035156</c:v>
                </c:pt>
                <c:pt idx="3372">
                  <c:v>297.7000122070312</c:v>
                </c:pt>
                <c:pt idx="3373">
                  <c:v>297.800018310547</c:v>
                </c:pt>
                <c:pt idx="3374">
                  <c:v>297.8999938964844</c:v>
                </c:pt>
                <c:pt idx="3375">
                  <c:v>298.0</c:v>
                </c:pt>
                <c:pt idx="3376">
                  <c:v>298.1000061035156</c:v>
                </c:pt>
                <c:pt idx="3377">
                  <c:v>298.2000122070312</c:v>
                </c:pt>
                <c:pt idx="3378">
                  <c:v>298.300018310547</c:v>
                </c:pt>
                <c:pt idx="3379">
                  <c:v>298.3999938964844</c:v>
                </c:pt>
                <c:pt idx="3380">
                  <c:v>298.5</c:v>
                </c:pt>
                <c:pt idx="3381">
                  <c:v>298.6000061035156</c:v>
                </c:pt>
                <c:pt idx="3382">
                  <c:v>298.7000122070312</c:v>
                </c:pt>
                <c:pt idx="3383">
                  <c:v>298.800018310547</c:v>
                </c:pt>
                <c:pt idx="3384">
                  <c:v>298.8999938964844</c:v>
                </c:pt>
                <c:pt idx="3385">
                  <c:v>299.0</c:v>
                </c:pt>
                <c:pt idx="3386">
                  <c:v>299.1000061035156</c:v>
                </c:pt>
                <c:pt idx="3387">
                  <c:v>299.2000122070312</c:v>
                </c:pt>
                <c:pt idx="3388">
                  <c:v>299.300018310547</c:v>
                </c:pt>
                <c:pt idx="3389">
                  <c:v>299.3999938964844</c:v>
                </c:pt>
                <c:pt idx="3390">
                  <c:v>299.5</c:v>
                </c:pt>
                <c:pt idx="3391">
                  <c:v>299.6000061035156</c:v>
                </c:pt>
                <c:pt idx="3392">
                  <c:v>299.7000122070312</c:v>
                </c:pt>
                <c:pt idx="3393">
                  <c:v>299.800018310547</c:v>
                </c:pt>
                <c:pt idx="3394">
                  <c:v>299.8999938964844</c:v>
                </c:pt>
                <c:pt idx="3395">
                  <c:v>300.0</c:v>
                </c:pt>
                <c:pt idx="3396">
                  <c:v>300.1000061035156</c:v>
                </c:pt>
                <c:pt idx="3397">
                  <c:v>300.2000122070312</c:v>
                </c:pt>
                <c:pt idx="3398">
                  <c:v>300.300018310547</c:v>
                </c:pt>
                <c:pt idx="3399">
                  <c:v>300.3999938964844</c:v>
                </c:pt>
                <c:pt idx="3400">
                  <c:v>300.5</c:v>
                </c:pt>
                <c:pt idx="3401">
                  <c:v>300.6000061035156</c:v>
                </c:pt>
                <c:pt idx="3402">
                  <c:v>300.7000122070312</c:v>
                </c:pt>
                <c:pt idx="3403">
                  <c:v>300.800018310547</c:v>
                </c:pt>
                <c:pt idx="3404">
                  <c:v>300.8999938964844</c:v>
                </c:pt>
                <c:pt idx="3405">
                  <c:v>301.0</c:v>
                </c:pt>
                <c:pt idx="3406">
                  <c:v>301.1000061035156</c:v>
                </c:pt>
                <c:pt idx="3407">
                  <c:v>301.2000122070312</c:v>
                </c:pt>
                <c:pt idx="3408">
                  <c:v>301.300018310547</c:v>
                </c:pt>
                <c:pt idx="3409">
                  <c:v>301.3999938964844</c:v>
                </c:pt>
                <c:pt idx="3410">
                  <c:v>301.5</c:v>
                </c:pt>
                <c:pt idx="3411">
                  <c:v>301.6000061035156</c:v>
                </c:pt>
                <c:pt idx="3412">
                  <c:v>301.7000122070312</c:v>
                </c:pt>
                <c:pt idx="3413">
                  <c:v>301.800018310547</c:v>
                </c:pt>
                <c:pt idx="3414">
                  <c:v>301.8999938964844</c:v>
                </c:pt>
                <c:pt idx="3415">
                  <c:v>302.0</c:v>
                </c:pt>
                <c:pt idx="3416">
                  <c:v>302.1000061035156</c:v>
                </c:pt>
                <c:pt idx="3417">
                  <c:v>302.2000122070312</c:v>
                </c:pt>
                <c:pt idx="3418">
                  <c:v>302.300018310547</c:v>
                </c:pt>
                <c:pt idx="3419">
                  <c:v>302.3999938964844</c:v>
                </c:pt>
                <c:pt idx="3420">
                  <c:v>302.5</c:v>
                </c:pt>
                <c:pt idx="3421">
                  <c:v>302.6000061035156</c:v>
                </c:pt>
                <c:pt idx="3422">
                  <c:v>302.7000122070312</c:v>
                </c:pt>
                <c:pt idx="3423">
                  <c:v>302.800018310547</c:v>
                </c:pt>
                <c:pt idx="3424">
                  <c:v>302.8999938964844</c:v>
                </c:pt>
                <c:pt idx="3425">
                  <c:v>303.0</c:v>
                </c:pt>
                <c:pt idx="3426">
                  <c:v>303.1000061035156</c:v>
                </c:pt>
                <c:pt idx="3427">
                  <c:v>303.2000122070312</c:v>
                </c:pt>
                <c:pt idx="3428">
                  <c:v>303.300018310547</c:v>
                </c:pt>
                <c:pt idx="3429">
                  <c:v>303.3999938964844</c:v>
                </c:pt>
                <c:pt idx="3430">
                  <c:v>303.5</c:v>
                </c:pt>
                <c:pt idx="3431">
                  <c:v>303.6000061035156</c:v>
                </c:pt>
                <c:pt idx="3432">
                  <c:v>303.7000122070312</c:v>
                </c:pt>
                <c:pt idx="3433">
                  <c:v>303.800018310547</c:v>
                </c:pt>
                <c:pt idx="3434">
                  <c:v>303.8999938964844</c:v>
                </c:pt>
                <c:pt idx="3435">
                  <c:v>304.0</c:v>
                </c:pt>
                <c:pt idx="3436">
                  <c:v>304.1000061035156</c:v>
                </c:pt>
                <c:pt idx="3437">
                  <c:v>304.2000122070312</c:v>
                </c:pt>
                <c:pt idx="3438">
                  <c:v>304.300018310547</c:v>
                </c:pt>
                <c:pt idx="3439">
                  <c:v>304.3999938964844</c:v>
                </c:pt>
                <c:pt idx="3440">
                  <c:v>304.5</c:v>
                </c:pt>
                <c:pt idx="3441">
                  <c:v>304.6000061035156</c:v>
                </c:pt>
                <c:pt idx="3442">
                  <c:v>304.7000122070312</c:v>
                </c:pt>
                <c:pt idx="3443">
                  <c:v>304.800018310547</c:v>
                </c:pt>
                <c:pt idx="3444">
                  <c:v>304.8999938964844</c:v>
                </c:pt>
                <c:pt idx="3445">
                  <c:v>305.0</c:v>
                </c:pt>
                <c:pt idx="3446">
                  <c:v>305.1000061035156</c:v>
                </c:pt>
                <c:pt idx="3447">
                  <c:v>305.2000122070312</c:v>
                </c:pt>
                <c:pt idx="3448">
                  <c:v>305.300018310547</c:v>
                </c:pt>
                <c:pt idx="3449">
                  <c:v>305.3999938964844</c:v>
                </c:pt>
                <c:pt idx="3450">
                  <c:v>305.5</c:v>
                </c:pt>
                <c:pt idx="3451">
                  <c:v>305.6000061035156</c:v>
                </c:pt>
                <c:pt idx="3452">
                  <c:v>305.7000122070312</c:v>
                </c:pt>
                <c:pt idx="3453">
                  <c:v>305.800018310547</c:v>
                </c:pt>
                <c:pt idx="3454">
                  <c:v>305.8999938964844</c:v>
                </c:pt>
                <c:pt idx="3455">
                  <c:v>306.0</c:v>
                </c:pt>
                <c:pt idx="3456">
                  <c:v>306.1000061035156</c:v>
                </c:pt>
                <c:pt idx="3457">
                  <c:v>306.2000122070312</c:v>
                </c:pt>
                <c:pt idx="3458">
                  <c:v>306.300018310547</c:v>
                </c:pt>
                <c:pt idx="3459">
                  <c:v>306.3999938964844</c:v>
                </c:pt>
                <c:pt idx="3460">
                  <c:v>306.5</c:v>
                </c:pt>
                <c:pt idx="3461">
                  <c:v>306.6000061035156</c:v>
                </c:pt>
                <c:pt idx="3462">
                  <c:v>306.7000122070312</c:v>
                </c:pt>
                <c:pt idx="3463">
                  <c:v>306.800018310547</c:v>
                </c:pt>
                <c:pt idx="3464">
                  <c:v>306.8999938964844</c:v>
                </c:pt>
                <c:pt idx="3465">
                  <c:v>307.0</c:v>
                </c:pt>
                <c:pt idx="3466">
                  <c:v>307.1000061035156</c:v>
                </c:pt>
                <c:pt idx="3467">
                  <c:v>307.2000122070312</c:v>
                </c:pt>
                <c:pt idx="3468">
                  <c:v>307.300018310547</c:v>
                </c:pt>
                <c:pt idx="3469">
                  <c:v>307.3999938964844</c:v>
                </c:pt>
                <c:pt idx="3470">
                  <c:v>307.5</c:v>
                </c:pt>
                <c:pt idx="3471">
                  <c:v>307.6000061035156</c:v>
                </c:pt>
                <c:pt idx="3472">
                  <c:v>307.7000122070312</c:v>
                </c:pt>
                <c:pt idx="3473">
                  <c:v>307.800018310547</c:v>
                </c:pt>
                <c:pt idx="3474">
                  <c:v>307.8999938964844</c:v>
                </c:pt>
                <c:pt idx="3475">
                  <c:v>308.0</c:v>
                </c:pt>
                <c:pt idx="3476">
                  <c:v>308.1000061035156</c:v>
                </c:pt>
                <c:pt idx="3477">
                  <c:v>308.2000122070312</c:v>
                </c:pt>
                <c:pt idx="3478">
                  <c:v>308.300018310547</c:v>
                </c:pt>
                <c:pt idx="3479">
                  <c:v>308.3999938964844</c:v>
                </c:pt>
                <c:pt idx="3480">
                  <c:v>308.5</c:v>
                </c:pt>
                <c:pt idx="3481">
                  <c:v>308.6000061035156</c:v>
                </c:pt>
                <c:pt idx="3482">
                  <c:v>308.7000122070312</c:v>
                </c:pt>
                <c:pt idx="3483">
                  <c:v>308.800018310547</c:v>
                </c:pt>
                <c:pt idx="3484">
                  <c:v>308.8999938964844</c:v>
                </c:pt>
                <c:pt idx="3485">
                  <c:v>309.0</c:v>
                </c:pt>
                <c:pt idx="3486">
                  <c:v>309.1000061035156</c:v>
                </c:pt>
                <c:pt idx="3487">
                  <c:v>309.2000122070312</c:v>
                </c:pt>
                <c:pt idx="3488">
                  <c:v>309.300018310547</c:v>
                </c:pt>
                <c:pt idx="3489">
                  <c:v>309.3999938964844</c:v>
                </c:pt>
                <c:pt idx="3490">
                  <c:v>309.5</c:v>
                </c:pt>
                <c:pt idx="3491">
                  <c:v>309.6000061035156</c:v>
                </c:pt>
                <c:pt idx="3492">
                  <c:v>309.7000122070312</c:v>
                </c:pt>
                <c:pt idx="3493">
                  <c:v>309.800018310547</c:v>
                </c:pt>
                <c:pt idx="3494">
                  <c:v>309.8999938964844</c:v>
                </c:pt>
                <c:pt idx="3495">
                  <c:v>310.0</c:v>
                </c:pt>
                <c:pt idx="3496">
                  <c:v>310.1000061035156</c:v>
                </c:pt>
                <c:pt idx="3497">
                  <c:v>310.2000122070312</c:v>
                </c:pt>
                <c:pt idx="3498">
                  <c:v>310.300018310547</c:v>
                </c:pt>
                <c:pt idx="3499">
                  <c:v>310.3999938964844</c:v>
                </c:pt>
                <c:pt idx="3500">
                  <c:v>310.5</c:v>
                </c:pt>
                <c:pt idx="3501">
                  <c:v>310.6000061035156</c:v>
                </c:pt>
                <c:pt idx="3502">
                  <c:v>310.7000122070312</c:v>
                </c:pt>
                <c:pt idx="3503">
                  <c:v>310.800018310547</c:v>
                </c:pt>
                <c:pt idx="3504">
                  <c:v>310.8999938964844</c:v>
                </c:pt>
                <c:pt idx="3505">
                  <c:v>311.0</c:v>
                </c:pt>
                <c:pt idx="3506">
                  <c:v>311.1000061035156</c:v>
                </c:pt>
                <c:pt idx="3507">
                  <c:v>311.2000122070312</c:v>
                </c:pt>
                <c:pt idx="3508">
                  <c:v>311.300018310547</c:v>
                </c:pt>
                <c:pt idx="3509">
                  <c:v>311.3999938964844</c:v>
                </c:pt>
                <c:pt idx="3510">
                  <c:v>311.5</c:v>
                </c:pt>
                <c:pt idx="3511">
                  <c:v>311.6000061035156</c:v>
                </c:pt>
                <c:pt idx="3512">
                  <c:v>311.7000122070312</c:v>
                </c:pt>
                <c:pt idx="3513">
                  <c:v>311.800018310547</c:v>
                </c:pt>
                <c:pt idx="3514">
                  <c:v>311.8999938964844</c:v>
                </c:pt>
                <c:pt idx="3515">
                  <c:v>312.0</c:v>
                </c:pt>
                <c:pt idx="3516">
                  <c:v>312.1000061035156</c:v>
                </c:pt>
                <c:pt idx="3517">
                  <c:v>312.2000122070312</c:v>
                </c:pt>
                <c:pt idx="3518">
                  <c:v>312.300018310547</c:v>
                </c:pt>
                <c:pt idx="3519">
                  <c:v>312.3999938964844</c:v>
                </c:pt>
                <c:pt idx="3520">
                  <c:v>312.5</c:v>
                </c:pt>
                <c:pt idx="3521">
                  <c:v>312.6000061035156</c:v>
                </c:pt>
                <c:pt idx="3522">
                  <c:v>312.7000122070312</c:v>
                </c:pt>
                <c:pt idx="3523">
                  <c:v>312.800018310547</c:v>
                </c:pt>
                <c:pt idx="3524">
                  <c:v>312.8999938964844</c:v>
                </c:pt>
                <c:pt idx="3525">
                  <c:v>313.0</c:v>
                </c:pt>
                <c:pt idx="3526">
                  <c:v>313.1000061035156</c:v>
                </c:pt>
                <c:pt idx="3527">
                  <c:v>313.2000122070312</c:v>
                </c:pt>
                <c:pt idx="3528">
                  <c:v>313.300018310547</c:v>
                </c:pt>
                <c:pt idx="3529">
                  <c:v>313.3999938964844</c:v>
                </c:pt>
                <c:pt idx="3530">
                  <c:v>313.5</c:v>
                </c:pt>
                <c:pt idx="3531">
                  <c:v>313.6000061035156</c:v>
                </c:pt>
                <c:pt idx="3532">
                  <c:v>313.7000122070312</c:v>
                </c:pt>
                <c:pt idx="3533">
                  <c:v>313.800018310547</c:v>
                </c:pt>
                <c:pt idx="3534">
                  <c:v>313.8999938964844</c:v>
                </c:pt>
                <c:pt idx="3535">
                  <c:v>314.0</c:v>
                </c:pt>
                <c:pt idx="3536">
                  <c:v>314.1000061035156</c:v>
                </c:pt>
                <c:pt idx="3537">
                  <c:v>314.2000122070312</c:v>
                </c:pt>
                <c:pt idx="3538">
                  <c:v>314.300018310547</c:v>
                </c:pt>
                <c:pt idx="3539">
                  <c:v>314.3999938964844</c:v>
                </c:pt>
                <c:pt idx="3540">
                  <c:v>314.5</c:v>
                </c:pt>
                <c:pt idx="3541">
                  <c:v>314.6000061035156</c:v>
                </c:pt>
                <c:pt idx="3542">
                  <c:v>314.7000122070312</c:v>
                </c:pt>
                <c:pt idx="3543">
                  <c:v>314.800018310547</c:v>
                </c:pt>
                <c:pt idx="3544">
                  <c:v>314.8999938964844</c:v>
                </c:pt>
                <c:pt idx="3545">
                  <c:v>315.0</c:v>
                </c:pt>
                <c:pt idx="3546">
                  <c:v>315.1000061035156</c:v>
                </c:pt>
                <c:pt idx="3547">
                  <c:v>315.2000122070312</c:v>
                </c:pt>
                <c:pt idx="3548">
                  <c:v>315.300018310547</c:v>
                </c:pt>
                <c:pt idx="3549">
                  <c:v>315.3999938964844</c:v>
                </c:pt>
                <c:pt idx="3550">
                  <c:v>315.5</c:v>
                </c:pt>
                <c:pt idx="3551">
                  <c:v>315.6000061035156</c:v>
                </c:pt>
                <c:pt idx="3552">
                  <c:v>315.7000122070312</c:v>
                </c:pt>
                <c:pt idx="3553">
                  <c:v>315.800018310547</c:v>
                </c:pt>
                <c:pt idx="3554">
                  <c:v>315.8999938964844</c:v>
                </c:pt>
                <c:pt idx="3555">
                  <c:v>316.0</c:v>
                </c:pt>
                <c:pt idx="3556">
                  <c:v>316.1000061035156</c:v>
                </c:pt>
                <c:pt idx="3557">
                  <c:v>316.2000122070312</c:v>
                </c:pt>
                <c:pt idx="3558">
                  <c:v>316.300018310547</c:v>
                </c:pt>
                <c:pt idx="3559">
                  <c:v>316.3999938964844</c:v>
                </c:pt>
                <c:pt idx="3560">
                  <c:v>316.5</c:v>
                </c:pt>
                <c:pt idx="3561">
                  <c:v>316.6000061035156</c:v>
                </c:pt>
                <c:pt idx="3562">
                  <c:v>316.7000122070312</c:v>
                </c:pt>
                <c:pt idx="3563">
                  <c:v>316.800018310547</c:v>
                </c:pt>
                <c:pt idx="3564">
                  <c:v>316.8999938964844</c:v>
                </c:pt>
                <c:pt idx="3565">
                  <c:v>317.0</c:v>
                </c:pt>
                <c:pt idx="3566">
                  <c:v>317.1000061035156</c:v>
                </c:pt>
                <c:pt idx="3567">
                  <c:v>317.2000122070312</c:v>
                </c:pt>
                <c:pt idx="3568">
                  <c:v>317.300018310547</c:v>
                </c:pt>
                <c:pt idx="3569">
                  <c:v>317.3999938964844</c:v>
                </c:pt>
                <c:pt idx="3570">
                  <c:v>317.5</c:v>
                </c:pt>
                <c:pt idx="3571">
                  <c:v>317.6000061035156</c:v>
                </c:pt>
                <c:pt idx="3572">
                  <c:v>317.7000122070312</c:v>
                </c:pt>
                <c:pt idx="3573">
                  <c:v>317.800018310547</c:v>
                </c:pt>
                <c:pt idx="3574">
                  <c:v>317.8999938964844</c:v>
                </c:pt>
                <c:pt idx="3575">
                  <c:v>318.0</c:v>
                </c:pt>
                <c:pt idx="3576">
                  <c:v>318.1000061035156</c:v>
                </c:pt>
                <c:pt idx="3577">
                  <c:v>318.2000122070312</c:v>
                </c:pt>
                <c:pt idx="3578">
                  <c:v>318.300018310547</c:v>
                </c:pt>
                <c:pt idx="3579">
                  <c:v>318.3999938964844</c:v>
                </c:pt>
                <c:pt idx="3580">
                  <c:v>318.5</c:v>
                </c:pt>
                <c:pt idx="3581">
                  <c:v>318.6000061035156</c:v>
                </c:pt>
                <c:pt idx="3582">
                  <c:v>318.7000122070312</c:v>
                </c:pt>
                <c:pt idx="3583">
                  <c:v>318.800018310547</c:v>
                </c:pt>
                <c:pt idx="3584">
                  <c:v>318.8999938964844</c:v>
                </c:pt>
                <c:pt idx="3585">
                  <c:v>319.0</c:v>
                </c:pt>
                <c:pt idx="3586">
                  <c:v>319.1000061035156</c:v>
                </c:pt>
                <c:pt idx="3587">
                  <c:v>319.2000122070312</c:v>
                </c:pt>
                <c:pt idx="3588">
                  <c:v>319.300018310547</c:v>
                </c:pt>
                <c:pt idx="3589">
                  <c:v>319.3999938964844</c:v>
                </c:pt>
                <c:pt idx="3590">
                  <c:v>319.5</c:v>
                </c:pt>
                <c:pt idx="3591">
                  <c:v>319.6000061035156</c:v>
                </c:pt>
                <c:pt idx="3592">
                  <c:v>319.7000122070312</c:v>
                </c:pt>
                <c:pt idx="3593">
                  <c:v>319.800018310547</c:v>
                </c:pt>
                <c:pt idx="3594">
                  <c:v>319.8999938964844</c:v>
                </c:pt>
                <c:pt idx="3595">
                  <c:v>320.0</c:v>
                </c:pt>
                <c:pt idx="3596">
                  <c:v>320.1000061035156</c:v>
                </c:pt>
                <c:pt idx="3597">
                  <c:v>320.2000122070312</c:v>
                </c:pt>
                <c:pt idx="3598">
                  <c:v>320.300018310547</c:v>
                </c:pt>
                <c:pt idx="3599">
                  <c:v>320.3999938964844</c:v>
                </c:pt>
                <c:pt idx="3600">
                  <c:v>320.5</c:v>
                </c:pt>
                <c:pt idx="3601">
                  <c:v>320.6000061035156</c:v>
                </c:pt>
                <c:pt idx="3602">
                  <c:v>320.7000122070312</c:v>
                </c:pt>
                <c:pt idx="3603">
                  <c:v>320.800018310547</c:v>
                </c:pt>
                <c:pt idx="3604">
                  <c:v>320.8999938964844</c:v>
                </c:pt>
                <c:pt idx="3605">
                  <c:v>321.0</c:v>
                </c:pt>
                <c:pt idx="3606">
                  <c:v>321.1000061035156</c:v>
                </c:pt>
                <c:pt idx="3607">
                  <c:v>321.2000122070312</c:v>
                </c:pt>
                <c:pt idx="3608">
                  <c:v>321.300018310547</c:v>
                </c:pt>
                <c:pt idx="3609">
                  <c:v>321.3999938964844</c:v>
                </c:pt>
                <c:pt idx="3610">
                  <c:v>321.5</c:v>
                </c:pt>
                <c:pt idx="3611">
                  <c:v>321.6000061035156</c:v>
                </c:pt>
                <c:pt idx="3612">
                  <c:v>321.7000122070312</c:v>
                </c:pt>
                <c:pt idx="3613">
                  <c:v>321.800018310547</c:v>
                </c:pt>
                <c:pt idx="3614">
                  <c:v>321.8999938964844</c:v>
                </c:pt>
                <c:pt idx="3615">
                  <c:v>322.0</c:v>
                </c:pt>
                <c:pt idx="3616">
                  <c:v>322.1000061035156</c:v>
                </c:pt>
                <c:pt idx="3617">
                  <c:v>322.2000122070312</c:v>
                </c:pt>
                <c:pt idx="3618">
                  <c:v>322.300018310547</c:v>
                </c:pt>
                <c:pt idx="3619">
                  <c:v>322.3999938964844</c:v>
                </c:pt>
                <c:pt idx="3620">
                  <c:v>322.5</c:v>
                </c:pt>
                <c:pt idx="3621">
                  <c:v>322.6000061035156</c:v>
                </c:pt>
                <c:pt idx="3622">
                  <c:v>322.7000122070312</c:v>
                </c:pt>
                <c:pt idx="3623">
                  <c:v>322.800018310547</c:v>
                </c:pt>
                <c:pt idx="3624">
                  <c:v>322.8999938964844</c:v>
                </c:pt>
                <c:pt idx="3625">
                  <c:v>323.0</c:v>
                </c:pt>
                <c:pt idx="3626">
                  <c:v>323.1000061035156</c:v>
                </c:pt>
                <c:pt idx="3627">
                  <c:v>323.2000122070312</c:v>
                </c:pt>
                <c:pt idx="3628">
                  <c:v>323.300018310547</c:v>
                </c:pt>
                <c:pt idx="3629">
                  <c:v>323.3999938964844</c:v>
                </c:pt>
                <c:pt idx="3630">
                  <c:v>323.5</c:v>
                </c:pt>
                <c:pt idx="3631">
                  <c:v>323.6000061035156</c:v>
                </c:pt>
                <c:pt idx="3632">
                  <c:v>323.7000122070312</c:v>
                </c:pt>
                <c:pt idx="3633">
                  <c:v>323.800018310547</c:v>
                </c:pt>
                <c:pt idx="3634">
                  <c:v>323.8999938964844</c:v>
                </c:pt>
                <c:pt idx="3635">
                  <c:v>324.0</c:v>
                </c:pt>
                <c:pt idx="3636">
                  <c:v>324.1000061035156</c:v>
                </c:pt>
                <c:pt idx="3637">
                  <c:v>324.2000122070312</c:v>
                </c:pt>
                <c:pt idx="3638">
                  <c:v>324.300018310547</c:v>
                </c:pt>
                <c:pt idx="3639">
                  <c:v>324.3999938964844</c:v>
                </c:pt>
                <c:pt idx="3640">
                  <c:v>324.5</c:v>
                </c:pt>
                <c:pt idx="3641">
                  <c:v>324.6000061035156</c:v>
                </c:pt>
                <c:pt idx="3642">
                  <c:v>324.7000122070312</c:v>
                </c:pt>
                <c:pt idx="3643">
                  <c:v>324.800018310547</c:v>
                </c:pt>
                <c:pt idx="3644">
                  <c:v>324.8999938964844</c:v>
                </c:pt>
                <c:pt idx="3645">
                  <c:v>325.0</c:v>
                </c:pt>
                <c:pt idx="3646">
                  <c:v>325.1000061035156</c:v>
                </c:pt>
                <c:pt idx="3647">
                  <c:v>325.2000122070312</c:v>
                </c:pt>
                <c:pt idx="3648">
                  <c:v>325.300018310547</c:v>
                </c:pt>
                <c:pt idx="3649">
                  <c:v>325.3999938964844</c:v>
                </c:pt>
                <c:pt idx="3650">
                  <c:v>325.5</c:v>
                </c:pt>
                <c:pt idx="3651">
                  <c:v>325.6000061035156</c:v>
                </c:pt>
                <c:pt idx="3652">
                  <c:v>325.7000122070312</c:v>
                </c:pt>
                <c:pt idx="3653">
                  <c:v>325.800018310547</c:v>
                </c:pt>
                <c:pt idx="3654">
                  <c:v>325.8999938964844</c:v>
                </c:pt>
                <c:pt idx="3655">
                  <c:v>326.0</c:v>
                </c:pt>
                <c:pt idx="3656">
                  <c:v>326.1000061035156</c:v>
                </c:pt>
                <c:pt idx="3657">
                  <c:v>326.2000122070312</c:v>
                </c:pt>
                <c:pt idx="3658">
                  <c:v>326.300018310547</c:v>
                </c:pt>
                <c:pt idx="3659">
                  <c:v>326.3999938964844</c:v>
                </c:pt>
                <c:pt idx="3660">
                  <c:v>326.5</c:v>
                </c:pt>
                <c:pt idx="3661">
                  <c:v>326.6000061035156</c:v>
                </c:pt>
                <c:pt idx="3662">
                  <c:v>326.7000122070312</c:v>
                </c:pt>
                <c:pt idx="3663">
                  <c:v>326.800018310547</c:v>
                </c:pt>
                <c:pt idx="3664">
                  <c:v>326.8999938964844</c:v>
                </c:pt>
                <c:pt idx="3665">
                  <c:v>327.0</c:v>
                </c:pt>
                <c:pt idx="3666">
                  <c:v>327.1000061035156</c:v>
                </c:pt>
                <c:pt idx="3667">
                  <c:v>327.2000122070312</c:v>
                </c:pt>
                <c:pt idx="3668">
                  <c:v>327.300018310547</c:v>
                </c:pt>
                <c:pt idx="3669">
                  <c:v>327.3999938964844</c:v>
                </c:pt>
                <c:pt idx="3670">
                  <c:v>327.5</c:v>
                </c:pt>
                <c:pt idx="3671">
                  <c:v>327.6000061035156</c:v>
                </c:pt>
                <c:pt idx="3672">
                  <c:v>327.7000122070312</c:v>
                </c:pt>
                <c:pt idx="3673">
                  <c:v>327.800018310547</c:v>
                </c:pt>
                <c:pt idx="3674">
                  <c:v>327.8999938964844</c:v>
                </c:pt>
                <c:pt idx="3675">
                  <c:v>328.0</c:v>
                </c:pt>
                <c:pt idx="3676">
                  <c:v>328.1000061035156</c:v>
                </c:pt>
                <c:pt idx="3677">
                  <c:v>328.2000122070312</c:v>
                </c:pt>
                <c:pt idx="3678">
                  <c:v>328.300018310547</c:v>
                </c:pt>
                <c:pt idx="3679">
                  <c:v>328.3999938964844</c:v>
                </c:pt>
                <c:pt idx="3680">
                  <c:v>328.5</c:v>
                </c:pt>
                <c:pt idx="3681">
                  <c:v>328.6000061035156</c:v>
                </c:pt>
                <c:pt idx="3682">
                  <c:v>328.7000122070312</c:v>
                </c:pt>
                <c:pt idx="3683">
                  <c:v>328.800018310547</c:v>
                </c:pt>
                <c:pt idx="3684">
                  <c:v>328.8999938964844</c:v>
                </c:pt>
                <c:pt idx="3685">
                  <c:v>329.0</c:v>
                </c:pt>
                <c:pt idx="3686">
                  <c:v>329.1000061035156</c:v>
                </c:pt>
                <c:pt idx="3687">
                  <c:v>329.2000122070312</c:v>
                </c:pt>
                <c:pt idx="3688">
                  <c:v>329.300018310547</c:v>
                </c:pt>
                <c:pt idx="3689">
                  <c:v>329.3999938964844</c:v>
                </c:pt>
                <c:pt idx="3690">
                  <c:v>329.5</c:v>
                </c:pt>
                <c:pt idx="3691">
                  <c:v>329.6000061035156</c:v>
                </c:pt>
                <c:pt idx="3692">
                  <c:v>329.7000122070312</c:v>
                </c:pt>
                <c:pt idx="3693">
                  <c:v>329.800018310547</c:v>
                </c:pt>
                <c:pt idx="3694">
                  <c:v>329.8999938964844</c:v>
                </c:pt>
                <c:pt idx="3695">
                  <c:v>330.0</c:v>
                </c:pt>
                <c:pt idx="3696">
                  <c:v>330.1000061035156</c:v>
                </c:pt>
                <c:pt idx="3697">
                  <c:v>330.2000122070312</c:v>
                </c:pt>
                <c:pt idx="3698">
                  <c:v>330.300018310547</c:v>
                </c:pt>
                <c:pt idx="3699">
                  <c:v>330.3999938964844</c:v>
                </c:pt>
                <c:pt idx="3700">
                  <c:v>330.5</c:v>
                </c:pt>
                <c:pt idx="3701">
                  <c:v>330.6000061035156</c:v>
                </c:pt>
                <c:pt idx="3702">
                  <c:v>330.7000122070312</c:v>
                </c:pt>
                <c:pt idx="3703">
                  <c:v>330.800018310547</c:v>
                </c:pt>
                <c:pt idx="3704">
                  <c:v>330.8999938964844</c:v>
                </c:pt>
                <c:pt idx="3705">
                  <c:v>331.0</c:v>
                </c:pt>
                <c:pt idx="3706">
                  <c:v>331.1000061035156</c:v>
                </c:pt>
                <c:pt idx="3707">
                  <c:v>331.2000122070312</c:v>
                </c:pt>
                <c:pt idx="3708">
                  <c:v>331.300018310547</c:v>
                </c:pt>
                <c:pt idx="3709">
                  <c:v>331.3999938964844</c:v>
                </c:pt>
                <c:pt idx="3710">
                  <c:v>331.5</c:v>
                </c:pt>
                <c:pt idx="3711">
                  <c:v>331.6000061035156</c:v>
                </c:pt>
                <c:pt idx="3712">
                  <c:v>331.7000122070312</c:v>
                </c:pt>
                <c:pt idx="3713">
                  <c:v>331.800018310547</c:v>
                </c:pt>
                <c:pt idx="3714">
                  <c:v>331.8999938964844</c:v>
                </c:pt>
                <c:pt idx="3715">
                  <c:v>332.0</c:v>
                </c:pt>
                <c:pt idx="3716">
                  <c:v>332.1000061035156</c:v>
                </c:pt>
                <c:pt idx="3717">
                  <c:v>332.2000122070312</c:v>
                </c:pt>
                <c:pt idx="3718">
                  <c:v>332.300018310547</c:v>
                </c:pt>
                <c:pt idx="3719">
                  <c:v>332.3999938964844</c:v>
                </c:pt>
                <c:pt idx="3720">
                  <c:v>332.5</c:v>
                </c:pt>
                <c:pt idx="3721">
                  <c:v>332.6000061035156</c:v>
                </c:pt>
                <c:pt idx="3722">
                  <c:v>332.7000122070312</c:v>
                </c:pt>
                <c:pt idx="3723">
                  <c:v>332.800018310547</c:v>
                </c:pt>
                <c:pt idx="3724">
                  <c:v>332.8999938964844</c:v>
                </c:pt>
                <c:pt idx="3725">
                  <c:v>333.0</c:v>
                </c:pt>
                <c:pt idx="3726">
                  <c:v>333.1000061035156</c:v>
                </c:pt>
                <c:pt idx="3727">
                  <c:v>333.2000122070312</c:v>
                </c:pt>
                <c:pt idx="3728">
                  <c:v>333.300018310547</c:v>
                </c:pt>
                <c:pt idx="3729">
                  <c:v>333.3999938964844</c:v>
                </c:pt>
                <c:pt idx="3730">
                  <c:v>333.5</c:v>
                </c:pt>
                <c:pt idx="3731">
                  <c:v>333.6000061035156</c:v>
                </c:pt>
                <c:pt idx="3732">
                  <c:v>333.7000122070312</c:v>
                </c:pt>
                <c:pt idx="3733">
                  <c:v>333.800018310547</c:v>
                </c:pt>
                <c:pt idx="3734">
                  <c:v>333.8999938964844</c:v>
                </c:pt>
                <c:pt idx="3735">
                  <c:v>334.0</c:v>
                </c:pt>
                <c:pt idx="3736">
                  <c:v>334.1000061035156</c:v>
                </c:pt>
                <c:pt idx="3737">
                  <c:v>334.2000122070312</c:v>
                </c:pt>
                <c:pt idx="3738">
                  <c:v>334.300018310547</c:v>
                </c:pt>
                <c:pt idx="3739">
                  <c:v>334.3999938964844</c:v>
                </c:pt>
                <c:pt idx="3740">
                  <c:v>334.5</c:v>
                </c:pt>
                <c:pt idx="3741">
                  <c:v>334.6000061035156</c:v>
                </c:pt>
                <c:pt idx="3742">
                  <c:v>334.7000122070312</c:v>
                </c:pt>
                <c:pt idx="3743">
                  <c:v>334.800018310547</c:v>
                </c:pt>
                <c:pt idx="3744">
                  <c:v>334.8999938964844</c:v>
                </c:pt>
                <c:pt idx="3745">
                  <c:v>335.0</c:v>
                </c:pt>
                <c:pt idx="3746">
                  <c:v>335.1000061035156</c:v>
                </c:pt>
                <c:pt idx="3747">
                  <c:v>335.2000122070312</c:v>
                </c:pt>
                <c:pt idx="3748">
                  <c:v>335.300018310547</c:v>
                </c:pt>
                <c:pt idx="3749">
                  <c:v>335.3999938964844</c:v>
                </c:pt>
                <c:pt idx="3750">
                  <c:v>335.5</c:v>
                </c:pt>
                <c:pt idx="3751">
                  <c:v>335.6000061035156</c:v>
                </c:pt>
                <c:pt idx="3752">
                  <c:v>335.7000122070312</c:v>
                </c:pt>
                <c:pt idx="3753">
                  <c:v>335.800018310547</c:v>
                </c:pt>
                <c:pt idx="3754">
                  <c:v>335.8999938964844</c:v>
                </c:pt>
                <c:pt idx="3755">
                  <c:v>336.0</c:v>
                </c:pt>
                <c:pt idx="3756">
                  <c:v>336.1000061035156</c:v>
                </c:pt>
                <c:pt idx="3757">
                  <c:v>336.2000122070312</c:v>
                </c:pt>
                <c:pt idx="3758">
                  <c:v>336.300018310547</c:v>
                </c:pt>
                <c:pt idx="3759">
                  <c:v>336.3999938964844</c:v>
                </c:pt>
                <c:pt idx="3760">
                  <c:v>336.5</c:v>
                </c:pt>
                <c:pt idx="3761">
                  <c:v>336.6000061035156</c:v>
                </c:pt>
                <c:pt idx="3762">
                  <c:v>336.7000122070312</c:v>
                </c:pt>
                <c:pt idx="3763">
                  <c:v>336.800018310547</c:v>
                </c:pt>
                <c:pt idx="3764">
                  <c:v>336.8999938964844</c:v>
                </c:pt>
                <c:pt idx="3765">
                  <c:v>337.0</c:v>
                </c:pt>
                <c:pt idx="3766">
                  <c:v>337.1000061035156</c:v>
                </c:pt>
                <c:pt idx="3767">
                  <c:v>337.2000122070312</c:v>
                </c:pt>
                <c:pt idx="3768">
                  <c:v>337.300018310547</c:v>
                </c:pt>
                <c:pt idx="3769">
                  <c:v>337.3999938964844</c:v>
                </c:pt>
                <c:pt idx="3770">
                  <c:v>337.5</c:v>
                </c:pt>
                <c:pt idx="3771">
                  <c:v>337.6000061035156</c:v>
                </c:pt>
                <c:pt idx="3772">
                  <c:v>337.7000122070312</c:v>
                </c:pt>
                <c:pt idx="3773">
                  <c:v>337.800018310547</c:v>
                </c:pt>
                <c:pt idx="3774">
                  <c:v>337.8999938964844</c:v>
                </c:pt>
                <c:pt idx="3775">
                  <c:v>338.0</c:v>
                </c:pt>
                <c:pt idx="3776">
                  <c:v>338.1000061035156</c:v>
                </c:pt>
                <c:pt idx="3777">
                  <c:v>338.2000122070312</c:v>
                </c:pt>
                <c:pt idx="3778">
                  <c:v>338.300018310547</c:v>
                </c:pt>
                <c:pt idx="3779">
                  <c:v>338.3999938964844</c:v>
                </c:pt>
                <c:pt idx="3780">
                  <c:v>338.5</c:v>
                </c:pt>
                <c:pt idx="3781">
                  <c:v>338.6000061035156</c:v>
                </c:pt>
                <c:pt idx="3782">
                  <c:v>338.7000122070312</c:v>
                </c:pt>
                <c:pt idx="3783">
                  <c:v>338.800018310547</c:v>
                </c:pt>
                <c:pt idx="3784">
                  <c:v>338.8999938964844</c:v>
                </c:pt>
                <c:pt idx="3785">
                  <c:v>339.0</c:v>
                </c:pt>
                <c:pt idx="3786">
                  <c:v>339.1000061035156</c:v>
                </c:pt>
                <c:pt idx="3787">
                  <c:v>339.2000122070312</c:v>
                </c:pt>
                <c:pt idx="3788">
                  <c:v>339.300018310547</c:v>
                </c:pt>
                <c:pt idx="3789">
                  <c:v>339.3999938964844</c:v>
                </c:pt>
                <c:pt idx="3790">
                  <c:v>339.5</c:v>
                </c:pt>
                <c:pt idx="3791">
                  <c:v>339.6000061035156</c:v>
                </c:pt>
                <c:pt idx="3792">
                  <c:v>339.7000122070312</c:v>
                </c:pt>
                <c:pt idx="3793">
                  <c:v>339.800018310547</c:v>
                </c:pt>
                <c:pt idx="3794">
                  <c:v>339.8999938964844</c:v>
                </c:pt>
                <c:pt idx="3795">
                  <c:v>340.0</c:v>
                </c:pt>
                <c:pt idx="3796">
                  <c:v>340.1000061035156</c:v>
                </c:pt>
                <c:pt idx="3797">
                  <c:v>340.2000122070312</c:v>
                </c:pt>
                <c:pt idx="3798">
                  <c:v>340.300018310547</c:v>
                </c:pt>
                <c:pt idx="3799">
                  <c:v>340.3999938964844</c:v>
                </c:pt>
                <c:pt idx="3800">
                  <c:v>340.5</c:v>
                </c:pt>
                <c:pt idx="3801">
                  <c:v>340.6000061035156</c:v>
                </c:pt>
                <c:pt idx="3802">
                  <c:v>340.7000122070312</c:v>
                </c:pt>
                <c:pt idx="3803">
                  <c:v>340.800018310547</c:v>
                </c:pt>
                <c:pt idx="3804">
                  <c:v>340.8999938964844</c:v>
                </c:pt>
                <c:pt idx="3805">
                  <c:v>341.0</c:v>
                </c:pt>
                <c:pt idx="3806">
                  <c:v>341.1000061035156</c:v>
                </c:pt>
                <c:pt idx="3807">
                  <c:v>341.2000122070312</c:v>
                </c:pt>
                <c:pt idx="3808">
                  <c:v>341.300018310547</c:v>
                </c:pt>
                <c:pt idx="3809">
                  <c:v>341.3999938964844</c:v>
                </c:pt>
                <c:pt idx="3810">
                  <c:v>341.5</c:v>
                </c:pt>
                <c:pt idx="3811">
                  <c:v>341.6000061035156</c:v>
                </c:pt>
                <c:pt idx="3812">
                  <c:v>341.7000122070312</c:v>
                </c:pt>
                <c:pt idx="3813">
                  <c:v>341.800018310547</c:v>
                </c:pt>
                <c:pt idx="3814">
                  <c:v>341.8999938964844</c:v>
                </c:pt>
                <c:pt idx="3815">
                  <c:v>342.0</c:v>
                </c:pt>
                <c:pt idx="3816">
                  <c:v>342.1000061035156</c:v>
                </c:pt>
                <c:pt idx="3817">
                  <c:v>342.2000122070312</c:v>
                </c:pt>
                <c:pt idx="3818">
                  <c:v>342.300018310547</c:v>
                </c:pt>
                <c:pt idx="3819">
                  <c:v>342.3999938964844</c:v>
                </c:pt>
                <c:pt idx="3820">
                  <c:v>342.5</c:v>
                </c:pt>
                <c:pt idx="3821">
                  <c:v>342.6000061035156</c:v>
                </c:pt>
                <c:pt idx="3822">
                  <c:v>342.7000122070312</c:v>
                </c:pt>
                <c:pt idx="3823">
                  <c:v>342.800018310547</c:v>
                </c:pt>
                <c:pt idx="3824">
                  <c:v>342.8999938964844</c:v>
                </c:pt>
                <c:pt idx="3825">
                  <c:v>343.0</c:v>
                </c:pt>
                <c:pt idx="3826">
                  <c:v>343.1000061035156</c:v>
                </c:pt>
                <c:pt idx="3827">
                  <c:v>343.2000122070312</c:v>
                </c:pt>
                <c:pt idx="3828">
                  <c:v>343.300018310547</c:v>
                </c:pt>
                <c:pt idx="3829">
                  <c:v>343.3999938964844</c:v>
                </c:pt>
                <c:pt idx="3830">
                  <c:v>343.5</c:v>
                </c:pt>
                <c:pt idx="3831">
                  <c:v>343.6000061035156</c:v>
                </c:pt>
                <c:pt idx="3832">
                  <c:v>343.7000122070312</c:v>
                </c:pt>
                <c:pt idx="3833">
                  <c:v>343.800018310547</c:v>
                </c:pt>
                <c:pt idx="3834">
                  <c:v>343.8999938964844</c:v>
                </c:pt>
                <c:pt idx="3835">
                  <c:v>344.0</c:v>
                </c:pt>
                <c:pt idx="3836">
                  <c:v>344.1000061035156</c:v>
                </c:pt>
                <c:pt idx="3837">
                  <c:v>344.2000122070312</c:v>
                </c:pt>
                <c:pt idx="3838">
                  <c:v>344.300018310547</c:v>
                </c:pt>
                <c:pt idx="3839">
                  <c:v>344.3999938964844</c:v>
                </c:pt>
                <c:pt idx="3840">
                  <c:v>344.5</c:v>
                </c:pt>
                <c:pt idx="3841">
                  <c:v>344.6000061035156</c:v>
                </c:pt>
                <c:pt idx="3842">
                  <c:v>344.7000122070312</c:v>
                </c:pt>
                <c:pt idx="3843">
                  <c:v>344.800018310547</c:v>
                </c:pt>
                <c:pt idx="3844">
                  <c:v>344.8999938964844</c:v>
                </c:pt>
                <c:pt idx="3845">
                  <c:v>345.0</c:v>
                </c:pt>
                <c:pt idx="3846">
                  <c:v>345.1000061035156</c:v>
                </c:pt>
                <c:pt idx="3847">
                  <c:v>345.2000122070312</c:v>
                </c:pt>
                <c:pt idx="3848">
                  <c:v>345.300018310547</c:v>
                </c:pt>
                <c:pt idx="3849">
                  <c:v>345.3999938964844</c:v>
                </c:pt>
                <c:pt idx="3850">
                  <c:v>345.5</c:v>
                </c:pt>
                <c:pt idx="3851">
                  <c:v>345.6000061035156</c:v>
                </c:pt>
                <c:pt idx="3852">
                  <c:v>345.7000122070312</c:v>
                </c:pt>
                <c:pt idx="3853">
                  <c:v>345.800018310547</c:v>
                </c:pt>
                <c:pt idx="3854">
                  <c:v>345.8999938964844</c:v>
                </c:pt>
                <c:pt idx="3855">
                  <c:v>346.0</c:v>
                </c:pt>
                <c:pt idx="3856">
                  <c:v>346.1000061035156</c:v>
                </c:pt>
                <c:pt idx="3857">
                  <c:v>346.2000122070312</c:v>
                </c:pt>
                <c:pt idx="3858">
                  <c:v>346.300018310547</c:v>
                </c:pt>
                <c:pt idx="3859">
                  <c:v>346.3999938964844</c:v>
                </c:pt>
                <c:pt idx="3860">
                  <c:v>346.5</c:v>
                </c:pt>
                <c:pt idx="3861">
                  <c:v>346.6000061035156</c:v>
                </c:pt>
                <c:pt idx="3862">
                  <c:v>346.7000122070312</c:v>
                </c:pt>
                <c:pt idx="3863">
                  <c:v>346.800018310547</c:v>
                </c:pt>
                <c:pt idx="3864">
                  <c:v>346.8999938964844</c:v>
                </c:pt>
                <c:pt idx="3865">
                  <c:v>347.0</c:v>
                </c:pt>
                <c:pt idx="3866">
                  <c:v>347.1000061035156</c:v>
                </c:pt>
                <c:pt idx="3867">
                  <c:v>347.2000122070312</c:v>
                </c:pt>
                <c:pt idx="3868">
                  <c:v>347.300018310547</c:v>
                </c:pt>
                <c:pt idx="3869">
                  <c:v>347.3999938964844</c:v>
                </c:pt>
                <c:pt idx="3870">
                  <c:v>347.5</c:v>
                </c:pt>
                <c:pt idx="3871">
                  <c:v>347.6000061035156</c:v>
                </c:pt>
                <c:pt idx="3872">
                  <c:v>347.7000122070312</c:v>
                </c:pt>
                <c:pt idx="3873">
                  <c:v>347.800018310547</c:v>
                </c:pt>
                <c:pt idx="3874">
                  <c:v>347.8999938964844</c:v>
                </c:pt>
                <c:pt idx="3875">
                  <c:v>348.0</c:v>
                </c:pt>
                <c:pt idx="3876">
                  <c:v>348.1000061035156</c:v>
                </c:pt>
                <c:pt idx="3877">
                  <c:v>348.2000122070312</c:v>
                </c:pt>
                <c:pt idx="3878">
                  <c:v>348.300018310547</c:v>
                </c:pt>
                <c:pt idx="3879">
                  <c:v>348.3999938964844</c:v>
                </c:pt>
                <c:pt idx="3880">
                  <c:v>348.5</c:v>
                </c:pt>
                <c:pt idx="3881">
                  <c:v>348.6000061035156</c:v>
                </c:pt>
                <c:pt idx="3882">
                  <c:v>348.7000122070312</c:v>
                </c:pt>
                <c:pt idx="3883">
                  <c:v>348.800018310547</c:v>
                </c:pt>
                <c:pt idx="3884">
                  <c:v>348.8999938964844</c:v>
                </c:pt>
                <c:pt idx="3885">
                  <c:v>349.0</c:v>
                </c:pt>
                <c:pt idx="3886">
                  <c:v>349.1000061035156</c:v>
                </c:pt>
                <c:pt idx="3887">
                  <c:v>349.2000122070312</c:v>
                </c:pt>
                <c:pt idx="3888">
                  <c:v>349.300018310547</c:v>
                </c:pt>
                <c:pt idx="3889">
                  <c:v>349.3999938964844</c:v>
                </c:pt>
                <c:pt idx="3890">
                  <c:v>349.5</c:v>
                </c:pt>
                <c:pt idx="3891">
                  <c:v>349.6000061035156</c:v>
                </c:pt>
                <c:pt idx="3892">
                  <c:v>349.7000122070312</c:v>
                </c:pt>
                <c:pt idx="3893">
                  <c:v>349.800018310547</c:v>
                </c:pt>
                <c:pt idx="3894">
                  <c:v>349.8999938964844</c:v>
                </c:pt>
                <c:pt idx="3895">
                  <c:v>350.0</c:v>
                </c:pt>
                <c:pt idx="3896">
                  <c:v>350.1000061035156</c:v>
                </c:pt>
                <c:pt idx="3897">
                  <c:v>350.2000122070312</c:v>
                </c:pt>
                <c:pt idx="3898">
                  <c:v>350.300018310547</c:v>
                </c:pt>
                <c:pt idx="3899">
                  <c:v>350.3999938964844</c:v>
                </c:pt>
                <c:pt idx="3900">
                  <c:v>350.5</c:v>
                </c:pt>
                <c:pt idx="3901">
                  <c:v>350.6000061035156</c:v>
                </c:pt>
                <c:pt idx="3902">
                  <c:v>350.7000122070312</c:v>
                </c:pt>
                <c:pt idx="3903">
                  <c:v>350.800018310547</c:v>
                </c:pt>
                <c:pt idx="3904">
                  <c:v>350.8999938964844</c:v>
                </c:pt>
                <c:pt idx="3905">
                  <c:v>351.0</c:v>
                </c:pt>
                <c:pt idx="3906">
                  <c:v>351.1000061035156</c:v>
                </c:pt>
                <c:pt idx="3907">
                  <c:v>351.2000122070312</c:v>
                </c:pt>
                <c:pt idx="3908">
                  <c:v>351.300018310547</c:v>
                </c:pt>
                <c:pt idx="3909">
                  <c:v>351.3999938964844</c:v>
                </c:pt>
                <c:pt idx="3910">
                  <c:v>351.5</c:v>
                </c:pt>
                <c:pt idx="3911">
                  <c:v>351.6000061035156</c:v>
                </c:pt>
                <c:pt idx="3912">
                  <c:v>351.7000122070312</c:v>
                </c:pt>
                <c:pt idx="3913">
                  <c:v>351.800018310547</c:v>
                </c:pt>
                <c:pt idx="3914">
                  <c:v>351.8999938964844</c:v>
                </c:pt>
                <c:pt idx="3915">
                  <c:v>352.0</c:v>
                </c:pt>
                <c:pt idx="3916">
                  <c:v>352.1000061035156</c:v>
                </c:pt>
                <c:pt idx="3917">
                  <c:v>352.2000122070312</c:v>
                </c:pt>
                <c:pt idx="3918">
                  <c:v>352.300018310547</c:v>
                </c:pt>
                <c:pt idx="3919">
                  <c:v>352.3999938964844</c:v>
                </c:pt>
                <c:pt idx="3920">
                  <c:v>352.5</c:v>
                </c:pt>
                <c:pt idx="3921">
                  <c:v>352.6000061035156</c:v>
                </c:pt>
                <c:pt idx="3922">
                  <c:v>352.7000122070312</c:v>
                </c:pt>
                <c:pt idx="3923">
                  <c:v>352.800018310547</c:v>
                </c:pt>
                <c:pt idx="3924">
                  <c:v>352.8999938964844</c:v>
                </c:pt>
                <c:pt idx="3925">
                  <c:v>353.0</c:v>
                </c:pt>
                <c:pt idx="3926">
                  <c:v>353.1000061035156</c:v>
                </c:pt>
                <c:pt idx="3927">
                  <c:v>353.2000122070312</c:v>
                </c:pt>
                <c:pt idx="3928">
                  <c:v>353.300018310547</c:v>
                </c:pt>
                <c:pt idx="3929">
                  <c:v>353.3999938964844</c:v>
                </c:pt>
                <c:pt idx="3930">
                  <c:v>353.5</c:v>
                </c:pt>
                <c:pt idx="3931">
                  <c:v>353.6000061035156</c:v>
                </c:pt>
                <c:pt idx="3932">
                  <c:v>353.7000122070312</c:v>
                </c:pt>
                <c:pt idx="3933">
                  <c:v>353.800018310547</c:v>
                </c:pt>
                <c:pt idx="3934">
                  <c:v>353.8999938964844</c:v>
                </c:pt>
                <c:pt idx="3935">
                  <c:v>354.0</c:v>
                </c:pt>
                <c:pt idx="3936">
                  <c:v>354.1000061035156</c:v>
                </c:pt>
                <c:pt idx="3937">
                  <c:v>354.2000122070312</c:v>
                </c:pt>
                <c:pt idx="3938">
                  <c:v>354.300018310547</c:v>
                </c:pt>
                <c:pt idx="3939">
                  <c:v>354.3999938964844</c:v>
                </c:pt>
                <c:pt idx="3940">
                  <c:v>354.5</c:v>
                </c:pt>
                <c:pt idx="3941">
                  <c:v>354.6000061035156</c:v>
                </c:pt>
                <c:pt idx="3942">
                  <c:v>354.7000122070312</c:v>
                </c:pt>
                <c:pt idx="3943">
                  <c:v>354.800018310547</c:v>
                </c:pt>
                <c:pt idx="3944">
                  <c:v>354.8999938964844</c:v>
                </c:pt>
                <c:pt idx="3945">
                  <c:v>355.0</c:v>
                </c:pt>
                <c:pt idx="3946">
                  <c:v>355.1000061035156</c:v>
                </c:pt>
                <c:pt idx="3947">
                  <c:v>355.2000122070312</c:v>
                </c:pt>
                <c:pt idx="3948">
                  <c:v>355.300018310547</c:v>
                </c:pt>
                <c:pt idx="3949">
                  <c:v>355.3999938964844</c:v>
                </c:pt>
                <c:pt idx="3950">
                  <c:v>355.5</c:v>
                </c:pt>
                <c:pt idx="3951">
                  <c:v>355.6000061035156</c:v>
                </c:pt>
                <c:pt idx="3952">
                  <c:v>355.7000122070312</c:v>
                </c:pt>
                <c:pt idx="3953">
                  <c:v>355.800018310547</c:v>
                </c:pt>
                <c:pt idx="3954">
                  <c:v>355.8999938964844</c:v>
                </c:pt>
                <c:pt idx="3955">
                  <c:v>356.0</c:v>
                </c:pt>
                <c:pt idx="3956">
                  <c:v>356.1000061035156</c:v>
                </c:pt>
                <c:pt idx="3957">
                  <c:v>356.2000122070312</c:v>
                </c:pt>
                <c:pt idx="3958">
                  <c:v>356.300018310547</c:v>
                </c:pt>
                <c:pt idx="3959">
                  <c:v>356.3999938964844</c:v>
                </c:pt>
                <c:pt idx="3960">
                  <c:v>356.5</c:v>
                </c:pt>
                <c:pt idx="3961">
                  <c:v>356.6000061035156</c:v>
                </c:pt>
                <c:pt idx="3962">
                  <c:v>356.7000122070312</c:v>
                </c:pt>
                <c:pt idx="3963">
                  <c:v>356.800018310547</c:v>
                </c:pt>
                <c:pt idx="3964">
                  <c:v>356.8999938964844</c:v>
                </c:pt>
                <c:pt idx="3965">
                  <c:v>357.0</c:v>
                </c:pt>
                <c:pt idx="3966">
                  <c:v>357.1000061035156</c:v>
                </c:pt>
                <c:pt idx="3967">
                  <c:v>357.2000122070312</c:v>
                </c:pt>
                <c:pt idx="3968">
                  <c:v>357.300018310547</c:v>
                </c:pt>
                <c:pt idx="3969">
                  <c:v>357.3999938964844</c:v>
                </c:pt>
                <c:pt idx="3970">
                  <c:v>357.5</c:v>
                </c:pt>
                <c:pt idx="3971">
                  <c:v>357.6000061035156</c:v>
                </c:pt>
                <c:pt idx="3972">
                  <c:v>357.7000122070312</c:v>
                </c:pt>
                <c:pt idx="3973">
                  <c:v>357.800018310547</c:v>
                </c:pt>
                <c:pt idx="3974">
                  <c:v>357.8999938964844</c:v>
                </c:pt>
                <c:pt idx="3975">
                  <c:v>358.0</c:v>
                </c:pt>
                <c:pt idx="3976">
                  <c:v>358.1000061035156</c:v>
                </c:pt>
                <c:pt idx="3977">
                  <c:v>358.2000122070312</c:v>
                </c:pt>
                <c:pt idx="3978">
                  <c:v>358.300018310547</c:v>
                </c:pt>
                <c:pt idx="3979">
                  <c:v>358.3999938964844</c:v>
                </c:pt>
                <c:pt idx="3980">
                  <c:v>358.5</c:v>
                </c:pt>
                <c:pt idx="3981">
                  <c:v>358.6000061035156</c:v>
                </c:pt>
                <c:pt idx="3982">
                  <c:v>358.7000122070312</c:v>
                </c:pt>
                <c:pt idx="3983">
                  <c:v>358.800018310547</c:v>
                </c:pt>
                <c:pt idx="3984">
                  <c:v>358.8999938964844</c:v>
                </c:pt>
                <c:pt idx="3985">
                  <c:v>359.0</c:v>
                </c:pt>
                <c:pt idx="3986">
                  <c:v>359.1000061035156</c:v>
                </c:pt>
                <c:pt idx="3987">
                  <c:v>359.2000122070312</c:v>
                </c:pt>
                <c:pt idx="3988">
                  <c:v>359.300018310547</c:v>
                </c:pt>
                <c:pt idx="3989">
                  <c:v>359.3999938964844</c:v>
                </c:pt>
                <c:pt idx="3990">
                  <c:v>359.5</c:v>
                </c:pt>
                <c:pt idx="3991">
                  <c:v>359.6000061035156</c:v>
                </c:pt>
                <c:pt idx="3992">
                  <c:v>359.7000122070312</c:v>
                </c:pt>
                <c:pt idx="3993">
                  <c:v>359.800018310547</c:v>
                </c:pt>
                <c:pt idx="3994">
                  <c:v>359.8999938964844</c:v>
                </c:pt>
                <c:pt idx="3995">
                  <c:v>360.0</c:v>
                </c:pt>
                <c:pt idx="3996">
                  <c:v>360.1000061035156</c:v>
                </c:pt>
                <c:pt idx="3997">
                  <c:v>360.2000122070312</c:v>
                </c:pt>
                <c:pt idx="3998">
                  <c:v>360.300018310547</c:v>
                </c:pt>
                <c:pt idx="3999">
                  <c:v>360.3999938964844</c:v>
                </c:pt>
                <c:pt idx="4000">
                  <c:v>360.5</c:v>
                </c:pt>
                <c:pt idx="4001">
                  <c:v>360.6000061035156</c:v>
                </c:pt>
                <c:pt idx="4002">
                  <c:v>360.7000122070312</c:v>
                </c:pt>
                <c:pt idx="4003">
                  <c:v>360.800018310547</c:v>
                </c:pt>
                <c:pt idx="4004">
                  <c:v>360.8999938964844</c:v>
                </c:pt>
                <c:pt idx="4005">
                  <c:v>361.0</c:v>
                </c:pt>
                <c:pt idx="4006">
                  <c:v>361.1000061035156</c:v>
                </c:pt>
                <c:pt idx="4007">
                  <c:v>361.2000122070312</c:v>
                </c:pt>
                <c:pt idx="4008">
                  <c:v>361.300018310547</c:v>
                </c:pt>
                <c:pt idx="4009">
                  <c:v>361.3999938964844</c:v>
                </c:pt>
                <c:pt idx="4010">
                  <c:v>361.5</c:v>
                </c:pt>
                <c:pt idx="4011">
                  <c:v>361.6000061035156</c:v>
                </c:pt>
                <c:pt idx="4012">
                  <c:v>361.7000122070312</c:v>
                </c:pt>
                <c:pt idx="4013">
                  <c:v>361.800018310547</c:v>
                </c:pt>
                <c:pt idx="4014">
                  <c:v>361.8999938964844</c:v>
                </c:pt>
                <c:pt idx="4015">
                  <c:v>362.0</c:v>
                </c:pt>
                <c:pt idx="4016">
                  <c:v>362.1000061035156</c:v>
                </c:pt>
                <c:pt idx="4017">
                  <c:v>362.2000122070312</c:v>
                </c:pt>
                <c:pt idx="4018">
                  <c:v>362.300018310547</c:v>
                </c:pt>
                <c:pt idx="4019">
                  <c:v>362.3999938964844</c:v>
                </c:pt>
                <c:pt idx="4020">
                  <c:v>362.5</c:v>
                </c:pt>
                <c:pt idx="4021">
                  <c:v>362.6000061035156</c:v>
                </c:pt>
                <c:pt idx="4022">
                  <c:v>362.7000122070312</c:v>
                </c:pt>
                <c:pt idx="4023">
                  <c:v>362.800018310547</c:v>
                </c:pt>
                <c:pt idx="4024">
                  <c:v>362.8999938964844</c:v>
                </c:pt>
                <c:pt idx="4025">
                  <c:v>363.0</c:v>
                </c:pt>
                <c:pt idx="4026">
                  <c:v>363.1000061035156</c:v>
                </c:pt>
                <c:pt idx="4027">
                  <c:v>363.2000122070312</c:v>
                </c:pt>
                <c:pt idx="4028">
                  <c:v>363.300018310547</c:v>
                </c:pt>
                <c:pt idx="4029">
                  <c:v>363.3999938964844</c:v>
                </c:pt>
                <c:pt idx="4030">
                  <c:v>363.5</c:v>
                </c:pt>
                <c:pt idx="4031">
                  <c:v>363.6000061035156</c:v>
                </c:pt>
                <c:pt idx="4032">
                  <c:v>363.7000122070312</c:v>
                </c:pt>
                <c:pt idx="4033">
                  <c:v>363.800018310547</c:v>
                </c:pt>
                <c:pt idx="4034">
                  <c:v>363.8999938964844</c:v>
                </c:pt>
                <c:pt idx="4035">
                  <c:v>364.0</c:v>
                </c:pt>
                <c:pt idx="4036">
                  <c:v>364.1000061035156</c:v>
                </c:pt>
                <c:pt idx="4037">
                  <c:v>364.2000122070312</c:v>
                </c:pt>
                <c:pt idx="4038">
                  <c:v>364.300018310547</c:v>
                </c:pt>
                <c:pt idx="4039">
                  <c:v>364.3999938964844</c:v>
                </c:pt>
                <c:pt idx="4040">
                  <c:v>364.5</c:v>
                </c:pt>
                <c:pt idx="4041">
                  <c:v>364.6000061035156</c:v>
                </c:pt>
                <c:pt idx="4042">
                  <c:v>364.7000122070312</c:v>
                </c:pt>
                <c:pt idx="4043">
                  <c:v>364.800018310547</c:v>
                </c:pt>
                <c:pt idx="4044">
                  <c:v>364.8999938964844</c:v>
                </c:pt>
                <c:pt idx="4045">
                  <c:v>365.0</c:v>
                </c:pt>
                <c:pt idx="4046">
                  <c:v>365.1000061035156</c:v>
                </c:pt>
                <c:pt idx="4047">
                  <c:v>365.2000122070312</c:v>
                </c:pt>
                <c:pt idx="4048">
                  <c:v>365.300018310547</c:v>
                </c:pt>
                <c:pt idx="4049">
                  <c:v>365.3999938964844</c:v>
                </c:pt>
                <c:pt idx="4050">
                  <c:v>365.5</c:v>
                </c:pt>
                <c:pt idx="4051">
                  <c:v>365.6000061035156</c:v>
                </c:pt>
                <c:pt idx="4052">
                  <c:v>365.7000122070312</c:v>
                </c:pt>
                <c:pt idx="4053">
                  <c:v>365.800018310547</c:v>
                </c:pt>
                <c:pt idx="4054">
                  <c:v>365.8999938964844</c:v>
                </c:pt>
                <c:pt idx="4055">
                  <c:v>366.0</c:v>
                </c:pt>
                <c:pt idx="4056">
                  <c:v>366.1000061035156</c:v>
                </c:pt>
                <c:pt idx="4057">
                  <c:v>366.2000122070312</c:v>
                </c:pt>
                <c:pt idx="4058">
                  <c:v>366.300018310547</c:v>
                </c:pt>
                <c:pt idx="4059">
                  <c:v>366.3999938964844</c:v>
                </c:pt>
                <c:pt idx="4060">
                  <c:v>366.5</c:v>
                </c:pt>
                <c:pt idx="4061">
                  <c:v>366.6000061035156</c:v>
                </c:pt>
                <c:pt idx="4062">
                  <c:v>366.7000122070312</c:v>
                </c:pt>
                <c:pt idx="4063">
                  <c:v>366.800018310547</c:v>
                </c:pt>
                <c:pt idx="4064">
                  <c:v>366.8999938964844</c:v>
                </c:pt>
                <c:pt idx="4065">
                  <c:v>367.0</c:v>
                </c:pt>
                <c:pt idx="4066">
                  <c:v>367.1000061035156</c:v>
                </c:pt>
                <c:pt idx="4067">
                  <c:v>367.2000122070312</c:v>
                </c:pt>
                <c:pt idx="4068">
                  <c:v>367.300018310547</c:v>
                </c:pt>
                <c:pt idx="4069">
                  <c:v>367.3999938964844</c:v>
                </c:pt>
                <c:pt idx="4070">
                  <c:v>367.5</c:v>
                </c:pt>
                <c:pt idx="4071">
                  <c:v>367.6000061035156</c:v>
                </c:pt>
                <c:pt idx="4072">
                  <c:v>367.7000122070312</c:v>
                </c:pt>
                <c:pt idx="4073">
                  <c:v>367.800018310547</c:v>
                </c:pt>
                <c:pt idx="4074">
                  <c:v>367.8999938964844</c:v>
                </c:pt>
                <c:pt idx="4075">
                  <c:v>368.0</c:v>
                </c:pt>
                <c:pt idx="4076">
                  <c:v>368.1000061035156</c:v>
                </c:pt>
                <c:pt idx="4077">
                  <c:v>368.2000122070312</c:v>
                </c:pt>
                <c:pt idx="4078">
                  <c:v>368.300018310547</c:v>
                </c:pt>
                <c:pt idx="4079">
                  <c:v>368.3999938964844</c:v>
                </c:pt>
                <c:pt idx="4080">
                  <c:v>368.5</c:v>
                </c:pt>
                <c:pt idx="4081">
                  <c:v>368.6000061035156</c:v>
                </c:pt>
                <c:pt idx="4082">
                  <c:v>368.7000122070312</c:v>
                </c:pt>
                <c:pt idx="4083">
                  <c:v>368.800018310547</c:v>
                </c:pt>
                <c:pt idx="4084">
                  <c:v>368.8999938964844</c:v>
                </c:pt>
                <c:pt idx="4085">
                  <c:v>369.0</c:v>
                </c:pt>
                <c:pt idx="4086">
                  <c:v>369.1000061035156</c:v>
                </c:pt>
                <c:pt idx="4087">
                  <c:v>369.2000122070312</c:v>
                </c:pt>
                <c:pt idx="4088">
                  <c:v>369.300018310547</c:v>
                </c:pt>
                <c:pt idx="4089">
                  <c:v>369.3999938964844</c:v>
                </c:pt>
                <c:pt idx="4090">
                  <c:v>369.5</c:v>
                </c:pt>
                <c:pt idx="4091">
                  <c:v>369.6000061035156</c:v>
                </c:pt>
                <c:pt idx="4092">
                  <c:v>369.7000122070312</c:v>
                </c:pt>
                <c:pt idx="4093">
                  <c:v>369.800018310547</c:v>
                </c:pt>
                <c:pt idx="4094">
                  <c:v>369.8999938964844</c:v>
                </c:pt>
                <c:pt idx="4095">
                  <c:v>370.0</c:v>
                </c:pt>
                <c:pt idx="4096">
                  <c:v>370.1000061035156</c:v>
                </c:pt>
                <c:pt idx="4097">
                  <c:v>370.2000122070312</c:v>
                </c:pt>
                <c:pt idx="4098">
                  <c:v>370.300018310547</c:v>
                </c:pt>
                <c:pt idx="4099">
                  <c:v>370.3999938964844</c:v>
                </c:pt>
                <c:pt idx="4100">
                  <c:v>370.5</c:v>
                </c:pt>
                <c:pt idx="4101">
                  <c:v>370.6000061035156</c:v>
                </c:pt>
                <c:pt idx="4102">
                  <c:v>370.7000122070312</c:v>
                </c:pt>
                <c:pt idx="4103">
                  <c:v>370.800018310547</c:v>
                </c:pt>
                <c:pt idx="4104">
                  <c:v>370.8999938964844</c:v>
                </c:pt>
                <c:pt idx="4105">
                  <c:v>371.0</c:v>
                </c:pt>
                <c:pt idx="4106">
                  <c:v>371.1000061035156</c:v>
                </c:pt>
                <c:pt idx="4107">
                  <c:v>371.2000122070312</c:v>
                </c:pt>
                <c:pt idx="4108">
                  <c:v>371.300018310547</c:v>
                </c:pt>
                <c:pt idx="4109">
                  <c:v>371.3999938964844</c:v>
                </c:pt>
                <c:pt idx="4110">
                  <c:v>371.5</c:v>
                </c:pt>
                <c:pt idx="4111">
                  <c:v>371.6000061035156</c:v>
                </c:pt>
                <c:pt idx="4112">
                  <c:v>371.7000122070312</c:v>
                </c:pt>
                <c:pt idx="4113">
                  <c:v>371.800018310547</c:v>
                </c:pt>
                <c:pt idx="4114">
                  <c:v>371.8999938964844</c:v>
                </c:pt>
                <c:pt idx="4115">
                  <c:v>372.0</c:v>
                </c:pt>
                <c:pt idx="4116">
                  <c:v>372.1000061035156</c:v>
                </c:pt>
                <c:pt idx="4117">
                  <c:v>372.2000122070312</c:v>
                </c:pt>
                <c:pt idx="4118">
                  <c:v>372.300018310547</c:v>
                </c:pt>
                <c:pt idx="4119">
                  <c:v>372.3999938964844</c:v>
                </c:pt>
                <c:pt idx="4120">
                  <c:v>372.5</c:v>
                </c:pt>
                <c:pt idx="4121">
                  <c:v>372.6000061035156</c:v>
                </c:pt>
                <c:pt idx="4122">
                  <c:v>372.7000122070312</c:v>
                </c:pt>
                <c:pt idx="4123">
                  <c:v>372.800018310547</c:v>
                </c:pt>
                <c:pt idx="4124">
                  <c:v>372.8999938964844</c:v>
                </c:pt>
                <c:pt idx="4125">
                  <c:v>373.0</c:v>
                </c:pt>
                <c:pt idx="4126">
                  <c:v>373.1000061035156</c:v>
                </c:pt>
                <c:pt idx="4127">
                  <c:v>373.2000122070312</c:v>
                </c:pt>
                <c:pt idx="4128">
                  <c:v>373.300018310547</c:v>
                </c:pt>
                <c:pt idx="4129">
                  <c:v>373.3999938964844</c:v>
                </c:pt>
                <c:pt idx="4130">
                  <c:v>373.5</c:v>
                </c:pt>
                <c:pt idx="4131">
                  <c:v>373.6000061035156</c:v>
                </c:pt>
                <c:pt idx="4132">
                  <c:v>373.7000122070312</c:v>
                </c:pt>
                <c:pt idx="4133">
                  <c:v>373.800018310547</c:v>
                </c:pt>
                <c:pt idx="4134">
                  <c:v>373.8999938964844</c:v>
                </c:pt>
                <c:pt idx="4135">
                  <c:v>374.0</c:v>
                </c:pt>
                <c:pt idx="4136">
                  <c:v>374.1000061035156</c:v>
                </c:pt>
                <c:pt idx="4137">
                  <c:v>374.2000122070312</c:v>
                </c:pt>
                <c:pt idx="4138">
                  <c:v>374.300018310547</c:v>
                </c:pt>
                <c:pt idx="4139">
                  <c:v>374.3999938964844</c:v>
                </c:pt>
                <c:pt idx="4140">
                  <c:v>374.5</c:v>
                </c:pt>
                <c:pt idx="4141">
                  <c:v>374.6000061035156</c:v>
                </c:pt>
                <c:pt idx="4142">
                  <c:v>374.7000122070312</c:v>
                </c:pt>
                <c:pt idx="4143">
                  <c:v>374.800018310547</c:v>
                </c:pt>
                <c:pt idx="4144">
                  <c:v>374.8999938964844</c:v>
                </c:pt>
                <c:pt idx="4145">
                  <c:v>375.0</c:v>
                </c:pt>
                <c:pt idx="4146">
                  <c:v>375.1000061035156</c:v>
                </c:pt>
                <c:pt idx="4147">
                  <c:v>375.2000122070312</c:v>
                </c:pt>
                <c:pt idx="4148">
                  <c:v>375.300018310547</c:v>
                </c:pt>
                <c:pt idx="4149">
                  <c:v>375.3999938964844</c:v>
                </c:pt>
                <c:pt idx="4150">
                  <c:v>375.5</c:v>
                </c:pt>
                <c:pt idx="4151">
                  <c:v>375.6000061035156</c:v>
                </c:pt>
                <c:pt idx="4152">
                  <c:v>375.7000122070312</c:v>
                </c:pt>
                <c:pt idx="4153">
                  <c:v>375.800018310547</c:v>
                </c:pt>
                <c:pt idx="4154">
                  <c:v>375.8999938964844</c:v>
                </c:pt>
                <c:pt idx="4155">
                  <c:v>376.0</c:v>
                </c:pt>
                <c:pt idx="4156">
                  <c:v>376.1000061035156</c:v>
                </c:pt>
                <c:pt idx="4157">
                  <c:v>376.2000122070312</c:v>
                </c:pt>
                <c:pt idx="4158">
                  <c:v>376.300018310547</c:v>
                </c:pt>
                <c:pt idx="4159">
                  <c:v>376.3999938964844</c:v>
                </c:pt>
                <c:pt idx="4160">
                  <c:v>376.5</c:v>
                </c:pt>
                <c:pt idx="4161">
                  <c:v>376.6000061035156</c:v>
                </c:pt>
                <c:pt idx="4162">
                  <c:v>376.7000122070312</c:v>
                </c:pt>
                <c:pt idx="4163">
                  <c:v>376.800018310547</c:v>
                </c:pt>
                <c:pt idx="4164">
                  <c:v>376.8999938964844</c:v>
                </c:pt>
                <c:pt idx="4165">
                  <c:v>377.0</c:v>
                </c:pt>
                <c:pt idx="4166">
                  <c:v>377.1000061035156</c:v>
                </c:pt>
                <c:pt idx="4167">
                  <c:v>377.2000122070312</c:v>
                </c:pt>
                <c:pt idx="4168">
                  <c:v>377.300018310547</c:v>
                </c:pt>
                <c:pt idx="4169">
                  <c:v>377.3999938964844</c:v>
                </c:pt>
                <c:pt idx="4170">
                  <c:v>377.5</c:v>
                </c:pt>
                <c:pt idx="4171">
                  <c:v>377.6000061035156</c:v>
                </c:pt>
                <c:pt idx="4172">
                  <c:v>377.7000122070312</c:v>
                </c:pt>
                <c:pt idx="4173">
                  <c:v>377.800018310547</c:v>
                </c:pt>
                <c:pt idx="4174">
                  <c:v>377.8999938964844</c:v>
                </c:pt>
                <c:pt idx="4175">
                  <c:v>378.0</c:v>
                </c:pt>
                <c:pt idx="4176">
                  <c:v>378.1000061035156</c:v>
                </c:pt>
                <c:pt idx="4177">
                  <c:v>378.2000122070312</c:v>
                </c:pt>
                <c:pt idx="4178">
                  <c:v>378.300018310547</c:v>
                </c:pt>
                <c:pt idx="4179">
                  <c:v>378.3999938964844</c:v>
                </c:pt>
                <c:pt idx="4180">
                  <c:v>378.5</c:v>
                </c:pt>
                <c:pt idx="4181">
                  <c:v>378.6000061035156</c:v>
                </c:pt>
                <c:pt idx="4182">
                  <c:v>378.7000122070312</c:v>
                </c:pt>
                <c:pt idx="4183">
                  <c:v>378.800018310547</c:v>
                </c:pt>
                <c:pt idx="4184">
                  <c:v>378.8999938964844</c:v>
                </c:pt>
                <c:pt idx="4185">
                  <c:v>379.0</c:v>
                </c:pt>
                <c:pt idx="4186">
                  <c:v>379.1000061035156</c:v>
                </c:pt>
                <c:pt idx="4187">
                  <c:v>379.2000122070312</c:v>
                </c:pt>
                <c:pt idx="4188">
                  <c:v>379.300018310547</c:v>
                </c:pt>
                <c:pt idx="4189">
                  <c:v>379.3999938964844</c:v>
                </c:pt>
                <c:pt idx="4190">
                  <c:v>379.5</c:v>
                </c:pt>
                <c:pt idx="4191">
                  <c:v>379.6000061035156</c:v>
                </c:pt>
                <c:pt idx="4192">
                  <c:v>379.7000122070312</c:v>
                </c:pt>
                <c:pt idx="4193">
                  <c:v>379.800018310547</c:v>
                </c:pt>
                <c:pt idx="4194">
                  <c:v>379.8999938964844</c:v>
                </c:pt>
                <c:pt idx="4195">
                  <c:v>380.0</c:v>
                </c:pt>
                <c:pt idx="4196">
                  <c:v>380.1000061035156</c:v>
                </c:pt>
                <c:pt idx="4197">
                  <c:v>380.2000122070312</c:v>
                </c:pt>
                <c:pt idx="4198">
                  <c:v>380.300018310547</c:v>
                </c:pt>
                <c:pt idx="4199">
                  <c:v>380.3999938964844</c:v>
                </c:pt>
                <c:pt idx="4200">
                  <c:v>380.5</c:v>
                </c:pt>
                <c:pt idx="4201">
                  <c:v>380.6000061035156</c:v>
                </c:pt>
                <c:pt idx="4202">
                  <c:v>380.7000122070312</c:v>
                </c:pt>
                <c:pt idx="4203">
                  <c:v>380.800018310547</c:v>
                </c:pt>
                <c:pt idx="4204">
                  <c:v>380.8999938964844</c:v>
                </c:pt>
                <c:pt idx="4205">
                  <c:v>381.0</c:v>
                </c:pt>
                <c:pt idx="4206">
                  <c:v>381.1000061035156</c:v>
                </c:pt>
                <c:pt idx="4207">
                  <c:v>381.2000122070312</c:v>
                </c:pt>
                <c:pt idx="4208">
                  <c:v>381.300018310547</c:v>
                </c:pt>
                <c:pt idx="4209">
                  <c:v>381.3999938964844</c:v>
                </c:pt>
                <c:pt idx="4210">
                  <c:v>381.5</c:v>
                </c:pt>
                <c:pt idx="4211">
                  <c:v>381.6000061035156</c:v>
                </c:pt>
                <c:pt idx="4212">
                  <c:v>381.7000122070312</c:v>
                </c:pt>
                <c:pt idx="4213">
                  <c:v>381.800018310547</c:v>
                </c:pt>
                <c:pt idx="4214">
                  <c:v>381.8999938964844</c:v>
                </c:pt>
                <c:pt idx="4215">
                  <c:v>382.0</c:v>
                </c:pt>
                <c:pt idx="4216">
                  <c:v>382.1000061035156</c:v>
                </c:pt>
                <c:pt idx="4217">
                  <c:v>382.2000122070312</c:v>
                </c:pt>
                <c:pt idx="4218">
                  <c:v>382.300018310547</c:v>
                </c:pt>
                <c:pt idx="4219">
                  <c:v>382.3999938964844</c:v>
                </c:pt>
                <c:pt idx="4220">
                  <c:v>382.5</c:v>
                </c:pt>
                <c:pt idx="4221">
                  <c:v>382.6000061035156</c:v>
                </c:pt>
                <c:pt idx="4222">
                  <c:v>382.7000122070312</c:v>
                </c:pt>
                <c:pt idx="4223">
                  <c:v>382.800018310547</c:v>
                </c:pt>
                <c:pt idx="4224">
                  <c:v>382.8999938964844</c:v>
                </c:pt>
                <c:pt idx="4225">
                  <c:v>383.0</c:v>
                </c:pt>
                <c:pt idx="4226">
                  <c:v>383.1000061035156</c:v>
                </c:pt>
                <c:pt idx="4227">
                  <c:v>383.2000122070312</c:v>
                </c:pt>
                <c:pt idx="4228">
                  <c:v>383.300018310547</c:v>
                </c:pt>
                <c:pt idx="4229">
                  <c:v>383.3999938964844</c:v>
                </c:pt>
                <c:pt idx="4230">
                  <c:v>383.5</c:v>
                </c:pt>
                <c:pt idx="4231">
                  <c:v>383.6000061035156</c:v>
                </c:pt>
                <c:pt idx="4232">
                  <c:v>383.7000122070312</c:v>
                </c:pt>
                <c:pt idx="4233">
                  <c:v>383.800018310547</c:v>
                </c:pt>
                <c:pt idx="4234">
                  <c:v>383.8999938964844</c:v>
                </c:pt>
                <c:pt idx="4235">
                  <c:v>384.0</c:v>
                </c:pt>
                <c:pt idx="4236">
                  <c:v>384.1000061035156</c:v>
                </c:pt>
                <c:pt idx="4237">
                  <c:v>384.2000122070312</c:v>
                </c:pt>
                <c:pt idx="4238">
                  <c:v>384.300018310547</c:v>
                </c:pt>
                <c:pt idx="4239">
                  <c:v>384.3999938964844</c:v>
                </c:pt>
                <c:pt idx="4240">
                  <c:v>384.5</c:v>
                </c:pt>
                <c:pt idx="4241">
                  <c:v>384.6000061035156</c:v>
                </c:pt>
                <c:pt idx="4242">
                  <c:v>384.7000122070312</c:v>
                </c:pt>
                <c:pt idx="4243">
                  <c:v>384.800018310547</c:v>
                </c:pt>
                <c:pt idx="4244">
                  <c:v>384.8999938964844</c:v>
                </c:pt>
                <c:pt idx="4245">
                  <c:v>385.0</c:v>
                </c:pt>
                <c:pt idx="4246">
                  <c:v>385.1000061035156</c:v>
                </c:pt>
                <c:pt idx="4247">
                  <c:v>385.2000122070312</c:v>
                </c:pt>
                <c:pt idx="4248">
                  <c:v>385.300018310547</c:v>
                </c:pt>
                <c:pt idx="4249">
                  <c:v>385.3999938964844</c:v>
                </c:pt>
                <c:pt idx="4250">
                  <c:v>385.5</c:v>
                </c:pt>
                <c:pt idx="4251">
                  <c:v>385.6000061035156</c:v>
                </c:pt>
                <c:pt idx="4252">
                  <c:v>385.7000122070312</c:v>
                </c:pt>
                <c:pt idx="4253">
                  <c:v>385.800018310547</c:v>
                </c:pt>
                <c:pt idx="4254">
                  <c:v>385.8999938964844</c:v>
                </c:pt>
                <c:pt idx="4255">
                  <c:v>386.0</c:v>
                </c:pt>
                <c:pt idx="4256">
                  <c:v>386.1000061035156</c:v>
                </c:pt>
                <c:pt idx="4257">
                  <c:v>386.2000122070312</c:v>
                </c:pt>
                <c:pt idx="4258">
                  <c:v>386.300018310547</c:v>
                </c:pt>
                <c:pt idx="4259">
                  <c:v>386.3999938964844</c:v>
                </c:pt>
                <c:pt idx="4260">
                  <c:v>386.5</c:v>
                </c:pt>
                <c:pt idx="4261">
                  <c:v>386.6000061035156</c:v>
                </c:pt>
                <c:pt idx="4262">
                  <c:v>386.7000122070312</c:v>
                </c:pt>
                <c:pt idx="4263">
                  <c:v>386.800018310547</c:v>
                </c:pt>
                <c:pt idx="4264">
                  <c:v>386.8999938964844</c:v>
                </c:pt>
                <c:pt idx="4265">
                  <c:v>387.0</c:v>
                </c:pt>
                <c:pt idx="4266">
                  <c:v>387.1000061035156</c:v>
                </c:pt>
                <c:pt idx="4267">
                  <c:v>387.2000122070312</c:v>
                </c:pt>
                <c:pt idx="4268">
                  <c:v>387.300018310547</c:v>
                </c:pt>
                <c:pt idx="4269">
                  <c:v>387.3999938964844</c:v>
                </c:pt>
                <c:pt idx="4270">
                  <c:v>387.5</c:v>
                </c:pt>
                <c:pt idx="4271">
                  <c:v>387.6000061035156</c:v>
                </c:pt>
                <c:pt idx="4272">
                  <c:v>387.7000122070312</c:v>
                </c:pt>
                <c:pt idx="4273">
                  <c:v>387.800018310547</c:v>
                </c:pt>
                <c:pt idx="4274">
                  <c:v>387.8999938964844</c:v>
                </c:pt>
                <c:pt idx="4275">
                  <c:v>388.0</c:v>
                </c:pt>
                <c:pt idx="4276">
                  <c:v>388.1000061035156</c:v>
                </c:pt>
                <c:pt idx="4277">
                  <c:v>388.2000122070312</c:v>
                </c:pt>
                <c:pt idx="4278">
                  <c:v>388.300018310547</c:v>
                </c:pt>
                <c:pt idx="4279">
                  <c:v>388.3999938964844</c:v>
                </c:pt>
                <c:pt idx="4280">
                  <c:v>388.5</c:v>
                </c:pt>
                <c:pt idx="4281">
                  <c:v>388.6000061035156</c:v>
                </c:pt>
                <c:pt idx="4282">
                  <c:v>388.7000122070312</c:v>
                </c:pt>
                <c:pt idx="4283">
                  <c:v>388.800018310547</c:v>
                </c:pt>
                <c:pt idx="4284">
                  <c:v>388.8999938964844</c:v>
                </c:pt>
                <c:pt idx="4285">
                  <c:v>389.0</c:v>
                </c:pt>
                <c:pt idx="4286">
                  <c:v>389.1000061035156</c:v>
                </c:pt>
                <c:pt idx="4287">
                  <c:v>389.2000122070312</c:v>
                </c:pt>
                <c:pt idx="4288">
                  <c:v>389.300018310547</c:v>
                </c:pt>
                <c:pt idx="4289">
                  <c:v>389.3999938964844</c:v>
                </c:pt>
                <c:pt idx="4290">
                  <c:v>389.5</c:v>
                </c:pt>
                <c:pt idx="4291">
                  <c:v>389.6000061035156</c:v>
                </c:pt>
                <c:pt idx="4292">
                  <c:v>389.7000122070312</c:v>
                </c:pt>
                <c:pt idx="4293">
                  <c:v>389.800018310547</c:v>
                </c:pt>
                <c:pt idx="4294">
                  <c:v>389.8999938964844</c:v>
                </c:pt>
                <c:pt idx="4295">
                  <c:v>390.0</c:v>
                </c:pt>
                <c:pt idx="4296">
                  <c:v>390.1000061035156</c:v>
                </c:pt>
                <c:pt idx="4297">
                  <c:v>390.2000122070312</c:v>
                </c:pt>
                <c:pt idx="4298">
                  <c:v>390.300018310547</c:v>
                </c:pt>
                <c:pt idx="4299">
                  <c:v>390.3999938964844</c:v>
                </c:pt>
                <c:pt idx="4300">
                  <c:v>390.5</c:v>
                </c:pt>
                <c:pt idx="4301">
                  <c:v>390.6000061035156</c:v>
                </c:pt>
                <c:pt idx="4302">
                  <c:v>390.7000122070312</c:v>
                </c:pt>
                <c:pt idx="4303">
                  <c:v>390.800018310547</c:v>
                </c:pt>
                <c:pt idx="4304">
                  <c:v>390.8999938964844</c:v>
                </c:pt>
                <c:pt idx="4305">
                  <c:v>391.0</c:v>
                </c:pt>
                <c:pt idx="4306">
                  <c:v>391.1000061035156</c:v>
                </c:pt>
                <c:pt idx="4307">
                  <c:v>391.2000122070312</c:v>
                </c:pt>
                <c:pt idx="4308">
                  <c:v>391.300018310547</c:v>
                </c:pt>
                <c:pt idx="4309">
                  <c:v>391.3999938964844</c:v>
                </c:pt>
                <c:pt idx="4310">
                  <c:v>391.5</c:v>
                </c:pt>
                <c:pt idx="4311">
                  <c:v>391.6000061035156</c:v>
                </c:pt>
                <c:pt idx="4312">
                  <c:v>391.7000122070312</c:v>
                </c:pt>
                <c:pt idx="4313">
                  <c:v>391.800018310547</c:v>
                </c:pt>
                <c:pt idx="4314">
                  <c:v>391.8999938964844</c:v>
                </c:pt>
                <c:pt idx="4315">
                  <c:v>392.0</c:v>
                </c:pt>
                <c:pt idx="4316">
                  <c:v>392.1000061035156</c:v>
                </c:pt>
                <c:pt idx="4317">
                  <c:v>392.2000122070312</c:v>
                </c:pt>
                <c:pt idx="4318">
                  <c:v>392.300018310547</c:v>
                </c:pt>
                <c:pt idx="4319">
                  <c:v>392.3999938964844</c:v>
                </c:pt>
                <c:pt idx="4320">
                  <c:v>392.5</c:v>
                </c:pt>
                <c:pt idx="4321">
                  <c:v>392.6000061035156</c:v>
                </c:pt>
                <c:pt idx="4322">
                  <c:v>392.7000122070312</c:v>
                </c:pt>
                <c:pt idx="4323">
                  <c:v>392.800018310547</c:v>
                </c:pt>
                <c:pt idx="4324">
                  <c:v>392.8999938964844</c:v>
                </c:pt>
                <c:pt idx="4325">
                  <c:v>393.0</c:v>
                </c:pt>
                <c:pt idx="4326">
                  <c:v>393.1000061035156</c:v>
                </c:pt>
                <c:pt idx="4327">
                  <c:v>393.2000122070312</c:v>
                </c:pt>
                <c:pt idx="4328">
                  <c:v>393.300018310547</c:v>
                </c:pt>
                <c:pt idx="4329">
                  <c:v>393.3999938964844</c:v>
                </c:pt>
                <c:pt idx="4330">
                  <c:v>393.5</c:v>
                </c:pt>
                <c:pt idx="4331">
                  <c:v>393.6000061035156</c:v>
                </c:pt>
                <c:pt idx="4332">
                  <c:v>393.7000122070312</c:v>
                </c:pt>
                <c:pt idx="4333">
                  <c:v>393.800018310547</c:v>
                </c:pt>
                <c:pt idx="4334">
                  <c:v>393.8999938964844</c:v>
                </c:pt>
                <c:pt idx="4335">
                  <c:v>394.0</c:v>
                </c:pt>
                <c:pt idx="4336">
                  <c:v>394.1000061035156</c:v>
                </c:pt>
                <c:pt idx="4337">
                  <c:v>394.2000122070312</c:v>
                </c:pt>
                <c:pt idx="4338">
                  <c:v>394.300018310547</c:v>
                </c:pt>
                <c:pt idx="4339">
                  <c:v>394.3999938964844</c:v>
                </c:pt>
                <c:pt idx="4340">
                  <c:v>394.5</c:v>
                </c:pt>
                <c:pt idx="4341">
                  <c:v>394.6000061035156</c:v>
                </c:pt>
                <c:pt idx="4342">
                  <c:v>394.7000122070312</c:v>
                </c:pt>
                <c:pt idx="4343">
                  <c:v>394.800018310547</c:v>
                </c:pt>
                <c:pt idx="4344">
                  <c:v>394.8999938964844</c:v>
                </c:pt>
                <c:pt idx="4345">
                  <c:v>395.0</c:v>
                </c:pt>
                <c:pt idx="4346">
                  <c:v>395.1000061035156</c:v>
                </c:pt>
                <c:pt idx="4347">
                  <c:v>395.2000122070312</c:v>
                </c:pt>
                <c:pt idx="4348">
                  <c:v>395.300018310547</c:v>
                </c:pt>
                <c:pt idx="4349">
                  <c:v>395.3999938964844</c:v>
                </c:pt>
                <c:pt idx="4350">
                  <c:v>395.5</c:v>
                </c:pt>
                <c:pt idx="4351">
                  <c:v>395.6000061035156</c:v>
                </c:pt>
                <c:pt idx="4352">
                  <c:v>395.7000122070312</c:v>
                </c:pt>
                <c:pt idx="4353">
                  <c:v>395.800018310547</c:v>
                </c:pt>
                <c:pt idx="4354">
                  <c:v>395.8999938964844</c:v>
                </c:pt>
                <c:pt idx="4355">
                  <c:v>396.0</c:v>
                </c:pt>
                <c:pt idx="4356">
                  <c:v>396.1000061035156</c:v>
                </c:pt>
                <c:pt idx="4357">
                  <c:v>396.2000122070312</c:v>
                </c:pt>
                <c:pt idx="4358">
                  <c:v>396.300018310547</c:v>
                </c:pt>
                <c:pt idx="4359">
                  <c:v>396.3999938964844</c:v>
                </c:pt>
                <c:pt idx="4360">
                  <c:v>396.5</c:v>
                </c:pt>
                <c:pt idx="4361">
                  <c:v>396.6000061035156</c:v>
                </c:pt>
                <c:pt idx="4362">
                  <c:v>396.7000122070312</c:v>
                </c:pt>
                <c:pt idx="4363">
                  <c:v>396.800018310547</c:v>
                </c:pt>
                <c:pt idx="4364">
                  <c:v>396.8999938964844</c:v>
                </c:pt>
                <c:pt idx="4365">
                  <c:v>397.0</c:v>
                </c:pt>
                <c:pt idx="4366">
                  <c:v>397.1000061035156</c:v>
                </c:pt>
                <c:pt idx="4367">
                  <c:v>397.2000122070312</c:v>
                </c:pt>
                <c:pt idx="4368">
                  <c:v>397.300018310547</c:v>
                </c:pt>
                <c:pt idx="4369">
                  <c:v>397.3999938964844</c:v>
                </c:pt>
                <c:pt idx="4370">
                  <c:v>397.5</c:v>
                </c:pt>
                <c:pt idx="4371">
                  <c:v>397.6000061035156</c:v>
                </c:pt>
                <c:pt idx="4372">
                  <c:v>397.7000122070312</c:v>
                </c:pt>
                <c:pt idx="4373">
                  <c:v>397.800018310547</c:v>
                </c:pt>
                <c:pt idx="4374">
                  <c:v>397.8999938964844</c:v>
                </c:pt>
                <c:pt idx="4375">
                  <c:v>398.0</c:v>
                </c:pt>
                <c:pt idx="4376">
                  <c:v>398.1000061035156</c:v>
                </c:pt>
                <c:pt idx="4377">
                  <c:v>398.2000122070312</c:v>
                </c:pt>
                <c:pt idx="4378">
                  <c:v>398.300018310547</c:v>
                </c:pt>
                <c:pt idx="4379">
                  <c:v>398.3999938964844</c:v>
                </c:pt>
                <c:pt idx="4380">
                  <c:v>398.5</c:v>
                </c:pt>
                <c:pt idx="4381">
                  <c:v>398.6000061035156</c:v>
                </c:pt>
                <c:pt idx="4382">
                  <c:v>398.7000122070312</c:v>
                </c:pt>
                <c:pt idx="4383">
                  <c:v>398.800018310547</c:v>
                </c:pt>
                <c:pt idx="4384">
                  <c:v>398.8999938964844</c:v>
                </c:pt>
                <c:pt idx="4385">
                  <c:v>399.0</c:v>
                </c:pt>
                <c:pt idx="4386">
                  <c:v>399.1000061035156</c:v>
                </c:pt>
                <c:pt idx="4387">
                  <c:v>399.2000122070312</c:v>
                </c:pt>
                <c:pt idx="4388">
                  <c:v>399.300018310547</c:v>
                </c:pt>
                <c:pt idx="4389">
                  <c:v>399.3999938964844</c:v>
                </c:pt>
                <c:pt idx="4390">
                  <c:v>399.5</c:v>
                </c:pt>
                <c:pt idx="4391">
                  <c:v>399.6000061035156</c:v>
                </c:pt>
                <c:pt idx="4392">
                  <c:v>399.7000122070312</c:v>
                </c:pt>
                <c:pt idx="4393">
                  <c:v>399.800018310547</c:v>
                </c:pt>
                <c:pt idx="4394">
                  <c:v>399.8999938964844</c:v>
                </c:pt>
                <c:pt idx="4395">
                  <c:v>400.0</c:v>
                </c:pt>
                <c:pt idx="4396">
                  <c:v>400.1000061035156</c:v>
                </c:pt>
                <c:pt idx="4397">
                  <c:v>400.2000122070312</c:v>
                </c:pt>
                <c:pt idx="4398">
                  <c:v>400.300018310547</c:v>
                </c:pt>
                <c:pt idx="4399">
                  <c:v>400.3999938964844</c:v>
                </c:pt>
                <c:pt idx="4400">
                  <c:v>400.5</c:v>
                </c:pt>
                <c:pt idx="4401">
                  <c:v>400.6000061035156</c:v>
                </c:pt>
                <c:pt idx="4402">
                  <c:v>400.7000122070312</c:v>
                </c:pt>
                <c:pt idx="4403">
                  <c:v>400.800018310547</c:v>
                </c:pt>
                <c:pt idx="4404">
                  <c:v>400.8999938964844</c:v>
                </c:pt>
                <c:pt idx="4405">
                  <c:v>401.0</c:v>
                </c:pt>
                <c:pt idx="4406">
                  <c:v>401.1000061035156</c:v>
                </c:pt>
                <c:pt idx="4407">
                  <c:v>401.2000122070312</c:v>
                </c:pt>
                <c:pt idx="4408">
                  <c:v>401.300018310547</c:v>
                </c:pt>
                <c:pt idx="4409">
                  <c:v>401.3999938964844</c:v>
                </c:pt>
                <c:pt idx="4410">
                  <c:v>401.5</c:v>
                </c:pt>
                <c:pt idx="4411">
                  <c:v>401.6000061035156</c:v>
                </c:pt>
                <c:pt idx="4412">
                  <c:v>401.7000122070312</c:v>
                </c:pt>
                <c:pt idx="4413">
                  <c:v>401.800018310547</c:v>
                </c:pt>
                <c:pt idx="4414">
                  <c:v>401.8999938964844</c:v>
                </c:pt>
                <c:pt idx="4415">
                  <c:v>402.0</c:v>
                </c:pt>
                <c:pt idx="4416">
                  <c:v>402.1000061035156</c:v>
                </c:pt>
                <c:pt idx="4417">
                  <c:v>402.2000122070312</c:v>
                </c:pt>
                <c:pt idx="4418">
                  <c:v>402.300018310547</c:v>
                </c:pt>
                <c:pt idx="4419">
                  <c:v>402.3999938964844</c:v>
                </c:pt>
                <c:pt idx="4420">
                  <c:v>402.5</c:v>
                </c:pt>
                <c:pt idx="4421">
                  <c:v>402.6000061035156</c:v>
                </c:pt>
                <c:pt idx="4422">
                  <c:v>402.7000122070312</c:v>
                </c:pt>
                <c:pt idx="4423">
                  <c:v>402.800018310547</c:v>
                </c:pt>
                <c:pt idx="4424">
                  <c:v>402.8999938964844</c:v>
                </c:pt>
                <c:pt idx="4425">
                  <c:v>403.0</c:v>
                </c:pt>
                <c:pt idx="4426">
                  <c:v>403.1000061035156</c:v>
                </c:pt>
                <c:pt idx="4427">
                  <c:v>403.2000122070312</c:v>
                </c:pt>
                <c:pt idx="4428">
                  <c:v>403.300018310547</c:v>
                </c:pt>
                <c:pt idx="4429">
                  <c:v>403.3999938964844</c:v>
                </c:pt>
                <c:pt idx="4430">
                  <c:v>403.5</c:v>
                </c:pt>
                <c:pt idx="4431">
                  <c:v>403.6000061035156</c:v>
                </c:pt>
                <c:pt idx="4432">
                  <c:v>403.7000122070312</c:v>
                </c:pt>
                <c:pt idx="4433">
                  <c:v>403.800018310547</c:v>
                </c:pt>
                <c:pt idx="4434">
                  <c:v>403.8999938964844</c:v>
                </c:pt>
                <c:pt idx="4435">
                  <c:v>404.0</c:v>
                </c:pt>
                <c:pt idx="4436">
                  <c:v>404.1000061035156</c:v>
                </c:pt>
                <c:pt idx="4437">
                  <c:v>404.2000122070312</c:v>
                </c:pt>
                <c:pt idx="4438">
                  <c:v>404.300018310547</c:v>
                </c:pt>
                <c:pt idx="4439">
                  <c:v>404.3999938964844</c:v>
                </c:pt>
                <c:pt idx="4440">
                  <c:v>404.5</c:v>
                </c:pt>
                <c:pt idx="4441">
                  <c:v>404.6000061035156</c:v>
                </c:pt>
                <c:pt idx="4442">
                  <c:v>404.7000122070312</c:v>
                </c:pt>
                <c:pt idx="4443">
                  <c:v>404.800018310547</c:v>
                </c:pt>
                <c:pt idx="4444">
                  <c:v>404.8999938964844</c:v>
                </c:pt>
                <c:pt idx="4445">
                  <c:v>405.0</c:v>
                </c:pt>
                <c:pt idx="4446">
                  <c:v>405.1000061035156</c:v>
                </c:pt>
                <c:pt idx="4447">
                  <c:v>405.2000122070312</c:v>
                </c:pt>
                <c:pt idx="4448">
                  <c:v>405.300018310547</c:v>
                </c:pt>
                <c:pt idx="4449">
                  <c:v>405.3999938964844</c:v>
                </c:pt>
                <c:pt idx="4450">
                  <c:v>405.5</c:v>
                </c:pt>
                <c:pt idx="4451">
                  <c:v>405.6000061035156</c:v>
                </c:pt>
                <c:pt idx="4452">
                  <c:v>405.7000122070312</c:v>
                </c:pt>
                <c:pt idx="4453">
                  <c:v>405.800018310547</c:v>
                </c:pt>
                <c:pt idx="4454">
                  <c:v>405.8999938964844</c:v>
                </c:pt>
                <c:pt idx="4455">
                  <c:v>406.0</c:v>
                </c:pt>
                <c:pt idx="4456">
                  <c:v>406.1000061035156</c:v>
                </c:pt>
                <c:pt idx="4457">
                  <c:v>406.2000122070312</c:v>
                </c:pt>
                <c:pt idx="4458">
                  <c:v>406.300018310547</c:v>
                </c:pt>
                <c:pt idx="4459">
                  <c:v>406.3999938964844</c:v>
                </c:pt>
                <c:pt idx="4460">
                  <c:v>406.5</c:v>
                </c:pt>
                <c:pt idx="4461">
                  <c:v>406.6000061035156</c:v>
                </c:pt>
                <c:pt idx="4462">
                  <c:v>406.7000122070312</c:v>
                </c:pt>
                <c:pt idx="4463">
                  <c:v>406.800018310547</c:v>
                </c:pt>
                <c:pt idx="4464">
                  <c:v>406.8999938964844</c:v>
                </c:pt>
                <c:pt idx="4465">
                  <c:v>407.0</c:v>
                </c:pt>
                <c:pt idx="4466">
                  <c:v>407.1000061035156</c:v>
                </c:pt>
                <c:pt idx="4467">
                  <c:v>407.2000122070312</c:v>
                </c:pt>
                <c:pt idx="4468">
                  <c:v>407.300018310547</c:v>
                </c:pt>
                <c:pt idx="4469">
                  <c:v>407.3999938964844</c:v>
                </c:pt>
                <c:pt idx="4470">
                  <c:v>407.5</c:v>
                </c:pt>
                <c:pt idx="4471">
                  <c:v>407.6000061035156</c:v>
                </c:pt>
                <c:pt idx="4472">
                  <c:v>407.7000122070312</c:v>
                </c:pt>
                <c:pt idx="4473">
                  <c:v>407.800018310547</c:v>
                </c:pt>
                <c:pt idx="4474">
                  <c:v>407.8999938964844</c:v>
                </c:pt>
                <c:pt idx="4475">
                  <c:v>408.0</c:v>
                </c:pt>
                <c:pt idx="4476">
                  <c:v>408.1000061035156</c:v>
                </c:pt>
                <c:pt idx="4477">
                  <c:v>408.2000122070312</c:v>
                </c:pt>
                <c:pt idx="4478">
                  <c:v>408.300018310547</c:v>
                </c:pt>
                <c:pt idx="4479">
                  <c:v>408.3999938964844</c:v>
                </c:pt>
                <c:pt idx="4480">
                  <c:v>408.5</c:v>
                </c:pt>
                <c:pt idx="4481">
                  <c:v>408.6000061035156</c:v>
                </c:pt>
                <c:pt idx="4482">
                  <c:v>408.7000122070312</c:v>
                </c:pt>
                <c:pt idx="4483">
                  <c:v>408.800018310547</c:v>
                </c:pt>
                <c:pt idx="4484">
                  <c:v>408.8999938964844</c:v>
                </c:pt>
                <c:pt idx="4485">
                  <c:v>409.0</c:v>
                </c:pt>
                <c:pt idx="4486">
                  <c:v>409.1000061035156</c:v>
                </c:pt>
                <c:pt idx="4487">
                  <c:v>409.2000122070312</c:v>
                </c:pt>
                <c:pt idx="4488">
                  <c:v>409.300018310547</c:v>
                </c:pt>
                <c:pt idx="4489">
                  <c:v>409.3999938964844</c:v>
                </c:pt>
                <c:pt idx="4490">
                  <c:v>409.5</c:v>
                </c:pt>
                <c:pt idx="4491">
                  <c:v>409.6000061035156</c:v>
                </c:pt>
                <c:pt idx="4492">
                  <c:v>409.7000122070312</c:v>
                </c:pt>
                <c:pt idx="4493">
                  <c:v>409.800018310547</c:v>
                </c:pt>
                <c:pt idx="4494">
                  <c:v>409.8999938964844</c:v>
                </c:pt>
                <c:pt idx="4495">
                  <c:v>410.0</c:v>
                </c:pt>
                <c:pt idx="4496">
                  <c:v>410.1000061035156</c:v>
                </c:pt>
                <c:pt idx="4497">
                  <c:v>410.2000122070312</c:v>
                </c:pt>
                <c:pt idx="4498">
                  <c:v>410.300018310547</c:v>
                </c:pt>
                <c:pt idx="4499">
                  <c:v>410.3999938964844</c:v>
                </c:pt>
                <c:pt idx="4500">
                  <c:v>410.5</c:v>
                </c:pt>
                <c:pt idx="4501">
                  <c:v>410.6000061035156</c:v>
                </c:pt>
                <c:pt idx="4502">
                  <c:v>410.7000122070312</c:v>
                </c:pt>
                <c:pt idx="4503">
                  <c:v>410.800018310547</c:v>
                </c:pt>
                <c:pt idx="4504">
                  <c:v>410.8999938964844</c:v>
                </c:pt>
                <c:pt idx="4505">
                  <c:v>411.0</c:v>
                </c:pt>
                <c:pt idx="4506">
                  <c:v>411.1000061035156</c:v>
                </c:pt>
                <c:pt idx="4507">
                  <c:v>411.2000122070312</c:v>
                </c:pt>
                <c:pt idx="4508">
                  <c:v>411.300018310547</c:v>
                </c:pt>
                <c:pt idx="4509">
                  <c:v>411.3999938964844</c:v>
                </c:pt>
                <c:pt idx="4510">
                  <c:v>411.5</c:v>
                </c:pt>
                <c:pt idx="4511">
                  <c:v>411.6000061035156</c:v>
                </c:pt>
                <c:pt idx="4512">
                  <c:v>411.7000122070312</c:v>
                </c:pt>
                <c:pt idx="4513">
                  <c:v>411.800018310547</c:v>
                </c:pt>
                <c:pt idx="4514">
                  <c:v>411.8999938964844</c:v>
                </c:pt>
                <c:pt idx="4515">
                  <c:v>412.0</c:v>
                </c:pt>
                <c:pt idx="4516">
                  <c:v>412.1000061035156</c:v>
                </c:pt>
                <c:pt idx="4517">
                  <c:v>412.2000122070312</c:v>
                </c:pt>
                <c:pt idx="4518">
                  <c:v>412.300018310547</c:v>
                </c:pt>
                <c:pt idx="4519">
                  <c:v>412.3999938964844</c:v>
                </c:pt>
                <c:pt idx="4520">
                  <c:v>412.5</c:v>
                </c:pt>
                <c:pt idx="4521">
                  <c:v>412.6000061035156</c:v>
                </c:pt>
                <c:pt idx="4522">
                  <c:v>412.7000122070312</c:v>
                </c:pt>
                <c:pt idx="4523">
                  <c:v>412.800018310547</c:v>
                </c:pt>
                <c:pt idx="4524">
                  <c:v>412.8999938964844</c:v>
                </c:pt>
                <c:pt idx="4525">
                  <c:v>413.0</c:v>
                </c:pt>
                <c:pt idx="4526">
                  <c:v>413.1000061035156</c:v>
                </c:pt>
                <c:pt idx="4527">
                  <c:v>413.2000122070312</c:v>
                </c:pt>
                <c:pt idx="4528">
                  <c:v>413.300018310547</c:v>
                </c:pt>
                <c:pt idx="4529">
                  <c:v>413.3999938964844</c:v>
                </c:pt>
                <c:pt idx="4530">
                  <c:v>413.5</c:v>
                </c:pt>
                <c:pt idx="4531">
                  <c:v>413.6000061035156</c:v>
                </c:pt>
                <c:pt idx="4532">
                  <c:v>413.7000122070312</c:v>
                </c:pt>
                <c:pt idx="4533">
                  <c:v>413.800018310547</c:v>
                </c:pt>
                <c:pt idx="4534">
                  <c:v>413.8999938964844</c:v>
                </c:pt>
                <c:pt idx="4535">
                  <c:v>414.0</c:v>
                </c:pt>
                <c:pt idx="4536">
                  <c:v>414.1000061035156</c:v>
                </c:pt>
                <c:pt idx="4537">
                  <c:v>414.2000122070312</c:v>
                </c:pt>
                <c:pt idx="4538">
                  <c:v>414.300018310547</c:v>
                </c:pt>
                <c:pt idx="4539">
                  <c:v>414.3999938964844</c:v>
                </c:pt>
                <c:pt idx="4540">
                  <c:v>414.5</c:v>
                </c:pt>
                <c:pt idx="4541">
                  <c:v>414.6000061035156</c:v>
                </c:pt>
                <c:pt idx="4542">
                  <c:v>414.7000122070312</c:v>
                </c:pt>
                <c:pt idx="4543">
                  <c:v>414.800018310547</c:v>
                </c:pt>
                <c:pt idx="4544">
                  <c:v>414.8999938964844</c:v>
                </c:pt>
                <c:pt idx="4545">
                  <c:v>415.0</c:v>
                </c:pt>
                <c:pt idx="4546">
                  <c:v>415.1000061035156</c:v>
                </c:pt>
                <c:pt idx="4547">
                  <c:v>415.2000122070312</c:v>
                </c:pt>
                <c:pt idx="4548">
                  <c:v>415.300018310547</c:v>
                </c:pt>
                <c:pt idx="4549">
                  <c:v>415.3999938964844</c:v>
                </c:pt>
                <c:pt idx="4550">
                  <c:v>415.5</c:v>
                </c:pt>
                <c:pt idx="4551">
                  <c:v>415.6000061035156</c:v>
                </c:pt>
                <c:pt idx="4552">
                  <c:v>415.7000122070312</c:v>
                </c:pt>
                <c:pt idx="4553">
                  <c:v>415.800018310547</c:v>
                </c:pt>
                <c:pt idx="4554">
                  <c:v>415.8999938964844</c:v>
                </c:pt>
                <c:pt idx="4555">
                  <c:v>416.0</c:v>
                </c:pt>
                <c:pt idx="4556">
                  <c:v>416.1000061035156</c:v>
                </c:pt>
                <c:pt idx="4557">
                  <c:v>416.2000122070312</c:v>
                </c:pt>
                <c:pt idx="4558">
                  <c:v>416.300018310547</c:v>
                </c:pt>
                <c:pt idx="4559">
                  <c:v>416.3999938964844</c:v>
                </c:pt>
                <c:pt idx="4560">
                  <c:v>416.5</c:v>
                </c:pt>
                <c:pt idx="4561">
                  <c:v>416.6000061035156</c:v>
                </c:pt>
                <c:pt idx="4562">
                  <c:v>416.7000122070312</c:v>
                </c:pt>
                <c:pt idx="4563">
                  <c:v>416.800018310547</c:v>
                </c:pt>
                <c:pt idx="4564">
                  <c:v>416.8999938964844</c:v>
                </c:pt>
                <c:pt idx="4565">
                  <c:v>417.0</c:v>
                </c:pt>
                <c:pt idx="4566">
                  <c:v>417.1000061035156</c:v>
                </c:pt>
                <c:pt idx="4567">
                  <c:v>417.2000122070312</c:v>
                </c:pt>
                <c:pt idx="4568">
                  <c:v>417.300018310547</c:v>
                </c:pt>
                <c:pt idx="4569">
                  <c:v>417.3999938964844</c:v>
                </c:pt>
                <c:pt idx="4570">
                  <c:v>417.5</c:v>
                </c:pt>
                <c:pt idx="4571">
                  <c:v>417.6000061035156</c:v>
                </c:pt>
                <c:pt idx="4572">
                  <c:v>417.7000122070312</c:v>
                </c:pt>
                <c:pt idx="4573">
                  <c:v>417.800018310547</c:v>
                </c:pt>
                <c:pt idx="4574">
                  <c:v>417.8999938964844</c:v>
                </c:pt>
                <c:pt idx="4575">
                  <c:v>418.0</c:v>
                </c:pt>
                <c:pt idx="4576">
                  <c:v>418.1000061035156</c:v>
                </c:pt>
                <c:pt idx="4577">
                  <c:v>418.2000122070312</c:v>
                </c:pt>
                <c:pt idx="4578">
                  <c:v>418.300018310547</c:v>
                </c:pt>
                <c:pt idx="4579">
                  <c:v>418.3999938964844</c:v>
                </c:pt>
                <c:pt idx="4580">
                  <c:v>418.5</c:v>
                </c:pt>
                <c:pt idx="4581">
                  <c:v>418.6000061035156</c:v>
                </c:pt>
                <c:pt idx="4582">
                  <c:v>418.7000122070312</c:v>
                </c:pt>
                <c:pt idx="4583">
                  <c:v>418.800018310547</c:v>
                </c:pt>
                <c:pt idx="4584">
                  <c:v>418.8999938964844</c:v>
                </c:pt>
                <c:pt idx="4585">
                  <c:v>419.0</c:v>
                </c:pt>
                <c:pt idx="4586">
                  <c:v>419.1000061035156</c:v>
                </c:pt>
                <c:pt idx="4587">
                  <c:v>419.2000122070312</c:v>
                </c:pt>
                <c:pt idx="4588">
                  <c:v>419.300018310547</c:v>
                </c:pt>
                <c:pt idx="4589">
                  <c:v>419.3999938964844</c:v>
                </c:pt>
                <c:pt idx="4590">
                  <c:v>419.5</c:v>
                </c:pt>
                <c:pt idx="4591">
                  <c:v>419.6000061035156</c:v>
                </c:pt>
                <c:pt idx="4592">
                  <c:v>419.7000122070312</c:v>
                </c:pt>
                <c:pt idx="4593">
                  <c:v>419.800018310547</c:v>
                </c:pt>
                <c:pt idx="4594">
                  <c:v>419.8999938964844</c:v>
                </c:pt>
                <c:pt idx="4595">
                  <c:v>420.0</c:v>
                </c:pt>
                <c:pt idx="4596">
                  <c:v>420.1000061035156</c:v>
                </c:pt>
                <c:pt idx="4597">
                  <c:v>420.2000122070312</c:v>
                </c:pt>
                <c:pt idx="4598">
                  <c:v>420.300018310547</c:v>
                </c:pt>
                <c:pt idx="4599">
                  <c:v>420.3999938964844</c:v>
                </c:pt>
                <c:pt idx="4600">
                  <c:v>420.5</c:v>
                </c:pt>
                <c:pt idx="4601">
                  <c:v>420.6000061035156</c:v>
                </c:pt>
                <c:pt idx="4602">
                  <c:v>420.7000122070312</c:v>
                </c:pt>
                <c:pt idx="4603">
                  <c:v>420.800018310547</c:v>
                </c:pt>
                <c:pt idx="4604">
                  <c:v>420.8999938964844</c:v>
                </c:pt>
                <c:pt idx="4605">
                  <c:v>421.0</c:v>
                </c:pt>
                <c:pt idx="4606">
                  <c:v>421.1000061035156</c:v>
                </c:pt>
                <c:pt idx="4607">
                  <c:v>421.2000122070312</c:v>
                </c:pt>
                <c:pt idx="4608">
                  <c:v>421.300018310547</c:v>
                </c:pt>
                <c:pt idx="4609">
                  <c:v>421.3999938964844</c:v>
                </c:pt>
                <c:pt idx="4610">
                  <c:v>421.5</c:v>
                </c:pt>
                <c:pt idx="4611">
                  <c:v>421.6000061035156</c:v>
                </c:pt>
                <c:pt idx="4612">
                  <c:v>421.7000122070312</c:v>
                </c:pt>
                <c:pt idx="4613">
                  <c:v>421.800018310547</c:v>
                </c:pt>
                <c:pt idx="4614">
                  <c:v>421.8999938964844</c:v>
                </c:pt>
                <c:pt idx="4615">
                  <c:v>422.0</c:v>
                </c:pt>
                <c:pt idx="4616">
                  <c:v>422.1000061035156</c:v>
                </c:pt>
                <c:pt idx="4617">
                  <c:v>422.2000122070312</c:v>
                </c:pt>
                <c:pt idx="4618">
                  <c:v>422.300018310547</c:v>
                </c:pt>
                <c:pt idx="4619">
                  <c:v>422.3999938964844</c:v>
                </c:pt>
                <c:pt idx="4620">
                  <c:v>422.5</c:v>
                </c:pt>
                <c:pt idx="4621">
                  <c:v>422.6000061035156</c:v>
                </c:pt>
                <c:pt idx="4622">
                  <c:v>422.7000122070312</c:v>
                </c:pt>
                <c:pt idx="4623">
                  <c:v>422.800018310547</c:v>
                </c:pt>
                <c:pt idx="4624">
                  <c:v>422.8999938964844</c:v>
                </c:pt>
                <c:pt idx="4625">
                  <c:v>423.0</c:v>
                </c:pt>
                <c:pt idx="4626">
                  <c:v>423.1000061035156</c:v>
                </c:pt>
                <c:pt idx="4627">
                  <c:v>423.2000122070312</c:v>
                </c:pt>
                <c:pt idx="4628">
                  <c:v>423.300018310547</c:v>
                </c:pt>
                <c:pt idx="4629">
                  <c:v>423.3999938964844</c:v>
                </c:pt>
                <c:pt idx="4630">
                  <c:v>423.5</c:v>
                </c:pt>
                <c:pt idx="4631">
                  <c:v>423.6000061035156</c:v>
                </c:pt>
                <c:pt idx="4632">
                  <c:v>423.7000122070312</c:v>
                </c:pt>
                <c:pt idx="4633">
                  <c:v>423.800018310547</c:v>
                </c:pt>
                <c:pt idx="4634">
                  <c:v>423.8999938964844</c:v>
                </c:pt>
                <c:pt idx="4635">
                  <c:v>424.0</c:v>
                </c:pt>
                <c:pt idx="4636">
                  <c:v>424.1000061035156</c:v>
                </c:pt>
                <c:pt idx="4637">
                  <c:v>424.2000122070312</c:v>
                </c:pt>
                <c:pt idx="4638">
                  <c:v>424.300018310547</c:v>
                </c:pt>
                <c:pt idx="4639">
                  <c:v>424.3999938964844</c:v>
                </c:pt>
                <c:pt idx="4640">
                  <c:v>424.5</c:v>
                </c:pt>
                <c:pt idx="4641">
                  <c:v>424.6000061035156</c:v>
                </c:pt>
                <c:pt idx="4642">
                  <c:v>424.7000122070312</c:v>
                </c:pt>
                <c:pt idx="4643">
                  <c:v>424.800018310547</c:v>
                </c:pt>
                <c:pt idx="4644">
                  <c:v>424.8999938964844</c:v>
                </c:pt>
                <c:pt idx="4645">
                  <c:v>425.0</c:v>
                </c:pt>
                <c:pt idx="4646">
                  <c:v>425.1000061035156</c:v>
                </c:pt>
                <c:pt idx="4647">
                  <c:v>425.2000122070312</c:v>
                </c:pt>
                <c:pt idx="4648">
                  <c:v>425.300018310547</c:v>
                </c:pt>
                <c:pt idx="4649">
                  <c:v>425.3999938964844</c:v>
                </c:pt>
                <c:pt idx="4650">
                  <c:v>425.5</c:v>
                </c:pt>
                <c:pt idx="4651">
                  <c:v>425.6000061035156</c:v>
                </c:pt>
                <c:pt idx="4652">
                  <c:v>425.7000122070312</c:v>
                </c:pt>
                <c:pt idx="4653">
                  <c:v>425.800018310547</c:v>
                </c:pt>
                <c:pt idx="4654">
                  <c:v>425.8999938964844</c:v>
                </c:pt>
                <c:pt idx="4655">
                  <c:v>426.0</c:v>
                </c:pt>
                <c:pt idx="4656">
                  <c:v>426.1000061035156</c:v>
                </c:pt>
                <c:pt idx="4657">
                  <c:v>426.2000122070312</c:v>
                </c:pt>
                <c:pt idx="4658">
                  <c:v>426.300018310547</c:v>
                </c:pt>
                <c:pt idx="4659">
                  <c:v>426.3999938964844</c:v>
                </c:pt>
                <c:pt idx="4660">
                  <c:v>426.5</c:v>
                </c:pt>
                <c:pt idx="4661">
                  <c:v>426.6000061035156</c:v>
                </c:pt>
                <c:pt idx="4662">
                  <c:v>426.7000122070312</c:v>
                </c:pt>
                <c:pt idx="4663">
                  <c:v>426.800018310547</c:v>
                </c:pt>
                <c:pt idx="4664">
                  <c:v>426.8999938964844</c:v>
                </c:pt>
                <c:pt idx="4665">
                  <c:v>427.0</c:v>
                </c:pt>
                <c:pt idx="4666">
                  <c:v>427.1000061035156</c:v>
                </c:pt>
                <c:pt idx="4667">
                  <c:v>427.2000122070312</c:v>
                </c:pt>
                <c:pt idx="4668">
                  <c:v>427.300018310547</c:v>
                </c:pt>
                <c:pt idx="4669">
                  <c:v>427.3999938964844</c:v>
                </c:pt>
                <c:pt idx="4670">
                  <c:v>427.5</c:v>
                </c:pt>
                <c:pt idx="4671">
                  <c:v>427.6000061035156</c:v>
                </c:pt>
                <c:pt idx="4672">
                  <c:v>427.7000122070312</c:v>
                </c:pt>
                <c:pt idx="4673">
                  <c:v>427.800018310547</c:v>
                </c:pt>
                <c:pt idx="4674">
                  <c:v>427.8999938964844</c:v>
                </c:pt>
                <c:pt idx="4675">
                  <c:v>428.0</c:v>
                </c:pt>
                <c:pt idx="4676">
                  <c:v>428.1000061035156</c:v>
                </c:pt>
                <c:pt idx="4677">
                  <c:v>428.2000122070312</c:v>
                </c:pt>
                <c:pt idx="4678">
                  <c:v>428.300018310547</c:v>
                </c:pt>
                <c:pt idx="4679">
                  <c:v>428.3999938964844</c:v>
                </c:pt>
                <c:pt idx="4680">
                  <c:v>428.5</c:v>
                </c:pt>
                <c:pt idx="4681">
                  <c:v>428.6000061035156</c:v>
                </c:pt>
                <c:pt idx="4682">
                  <c:v>428.7000122070312</c:v>
                </c:pt>
                <c:pt idx="4683">
                  <c:v>428.800018310547</c:v>
                </c:pt>
                <c:pt idx="4684">
                  <c:v>428.8999938964844</c:v>
                </c:pt>
                <c:pt idx="4685">
                  <c:v>429.0</c:v>
                </c:pt>
                <c:pt idx="4686">
                  <c:v>429.1000061035156</c:v>
                </c:pt>
                <c:pt idx="4687">
                  <c:v>429.2000122070312</c:v>
                </c:pt>
                <c:pt idx="4688">
                  <c:v>429.300018310547</c:v>
                </c:pt>
                <c:pt idx="4689">
                  <c:v>429.3999938964844</c:v>
                </c:pt>
                <c:pt idx="4690">
                  <c:v>429.5</c:v>
                </c:pt>
                <c:pt idx="4691">
                  <c:v>429.6000061035156</c:v>
                </c:pt>
                <c:pt idx="4692">
                  <c:v>429.7000122070312</c:v>
                </c:pt>
                <c:pt idx="4693">
                  <c:v>429.800018310547</c:v>
                </c:pt>
                <c:pt idx="4694">
                  <c:v>429.8999938964844</c:v>
                </c:pt>
                <c:pt idx="4695">
                  <c:v>430.0</c:v>
                </c:pt>
                <c:pt idx="4696">
                  <c:v>430.1000061035156</c:v>
                </c:pt>
                <c:pt idx="4697">
                  <c:v>430.2000122070312</c:v>
                </c:pt>
                <c:pt idx="4698">
                  <c:v>430.300018310547</c:v>
                </c:pt>
                <c:pt idx="4699">
                  <c:v>430.3999938964844</c:v>
                </c:pt>
                <c:pt idx="4700">
                  <c:v>430.5</c:v>
                </c:pt>
                <c:pt idx="4701">
                  <c:v>430.6000061035156</c:v>
                </c:pt>
                <c:pt idx="4702">
                  <c:v>430.7000122070312</c:v>
                </c:pt>
                <c:pt idx="4703">
                  <c:v>430.800018310547</c:v>
                </c:pt>
                <c:pt idx="4704">
                  <c:v>430.8999938964844</c:v>
                </c:pt>
                <c:pt idx="4705">
                  <c:v>431.0</c:v>
                </c:pt>
                <c:pt idx="4706">
                  <c:v>431.1000061035156</c:v>
                </c:pt>
                <c:pt idx="4707">
                  <c:v>431.2000122070312</c:v>
                </c:pt>
                <c:pt idx="4708">
                  <c:v>431.300018310547</c:v>
                </c:pt>
                <c:pt idx="4709">
                  <c:v>431.3999938964844</c:v>
                </c:pt>
                <c:pt idx="4710">
                  <c:v>431.5</c:v>
                </c:pt>
                <c:pt idx="4711">
                  <c:v>431.6000061035156</c:v>
                </c:pt>
                <c:pt idx="4712">
                  <c:v>431.7000122070312</c:v>
                </c:pt>
                <c:pt idx="4713">
                  <c:v>431.800018310547</c:v>
                </c:pt>
                <c:pt idx="4714">
                  <c:v>431.8999938964844</c:v>
                </c:pt>
                <c:pt idx="4715">
                  <c:v>432.0</c:v>
                </c:pt>
                <c:pt idx="4716">
                  <c:v>432.1000061035156</c:v>
                </c:pt>
                <c:pt idx="4717">
                  <c:v>432.2000122070312</c:v>
                </c:pt>
                <c:pt idx="4718">
                  <c:v>432.300018310547</c:v>
                </c:pt>
                <c:pt idx="4719">
                  <c:v>432.3999938964844</c:v>
                </c:pt>
                <c:pt idx="4720">
                  <c:v>432.5</c:v>
                </c:pt>
                <c:pt idx="4721">
                  <c:v>432.6000061035156</c:v>
                </c:pt>
                <c:pt idx="4722">
                  <c:v>432.7000122070312</c:v>
                </c:pt>
                <c:pt idx="4723">
                  <c:v>432.800018310547</c:v>
                </c:pt>
                <c:pt idx="4724">
                  <c:v>432.8999938964844</c:v>
                </c:pt>
                <c:pt idx="4725">
                  <c:v>433.0</c:v>
                </c:pt>
                <c:pt idx="4726">
                  <c:v>433.1000061035156</c:v>
                </c:pt>
                <c:pt idx="4727">
                  <c:v>433.2000122070312</c:v>
                </c:pt>
                <c:pt idx="4728">
                  <c:v>433.300018310547</c:v>
                </c:pt>
                <c:pt idx="4729">
                  <c:v>433.3999938964844</c:v>
                </c:pt>
                <c:pt idx="4730">
                  <c:v>433.5</c:v>
                </c:pt>
                <c:pt idx="4731">
                  <c:v>433.6000061035156</c:v>
                </c:pt>
                <c:pt idx="4732">
                  <c:v>433.7000122070312</c:v>
                </c:pt>
                <c:pt idx="4733">
                  <c:v>433.800018310547</c:v>
                </c:pt>
                <c:pt idx="4734">
                  <c:v>433.8999938964844</c:v>
                </c:pt>
                <c:pt idx="4735">
                  <c:v>434.0</c:v>
                </c:pt>
                <c:pt idx="4736">
                  <c:v>434.1000061035156</c:v>
                </c:pt>
                <c:pt idx="4737">
                  <c:v>434.2000122070312</c:v>
                </c:pt>
                <c:pt idx="4738">
                  <c:v>434.300018310547</c:v>
                </c:pt>
                <c:pt idx="4739">
                  <c:v>434.3999938964844</c:v>
                </c:pt>
                <c:pt idx="4740">
                  <c:v>434.5</c:v>
                </c:pt>
                <c:pt idx="4741">
                  <c:v>434.6000061035156</c:v>
                </c:pt>
                <c:pt idx="4742">
                  <c:v>434.7000122070312</c:v>
                </c:pt>
                <c:pt idx="4743">
                  <c:v>434.800018310547</c:v>
                </c:pt>
                <c:pt idx="4744">
                  <c:v>434.8999938964844</c:v>
                </c:pt>
                <c:pt idx="4745">
                  <c:v>435.0</c:v>
                </c:pt>
                <c:pt idx="4746">
                  <c:v>435.1000061035156</c:v>
                </c:pt>
                <c:pt idx="4747">
                  <c:v>435.2000122070312</c:v>
                </c:pt>
                <c:pt idx="4748">
                  <c:v>435.300018310547</c:v>
                </c:pt>
                <c:pt idx="4749">
                  <c:v>435.3999938964844</c:v>
                </c:pt>
                <c:pt idx="4750">
                  <c:v>435.5</c:v>
                </c:pt>
                <c:pt idx="4751">
                  <c:v>435.6000061035156</c:v>
                </c:pt>
                <c:pt idx="4752">
                  <c:v>435.7000122070312</c:v>
                </c:pt>
                <c:pt idx="4753">
                  <c:v>435.800018310547</c:v>
                </c:pt>
                <c:pt idx="4754">
                  <c:v>435.8999938964844</c:v>
                </c:pt>
                <c:pt idx="4755">
                  <c:v>436.0</c:v>
                </c:pt>
                <c:pt idx="4756">
                  <c:v>436.1000061035156</c:v>
                </c:pt>
                <c:pt idx="4757">
                  <c:v>436.2000122070312</c:v>
                </c:pt>
                <c:pt idx="4758">
                  <c:v>436.300018310547</c:v>
                </c:pt>
                <c:pt idx="4759">
                  <c:v>436.3999938964844</c:v>
                </c:pt>
                <c:pt idx="4760">
                  <c:v>436.5</c:v>
                </c:pt>
                <c:pt idx="4761">
                  <c:v>436.6000061035156</c:v>
                </c:pt>
                <c:pt idx="4762">
                  <c:v>436.7000122070312</c:v>
                </c:pt>
                <c:pt idx="4763">
                  <c:v>436.800018310547</c:v>
                </c:pt>
                <c:pt idx="4764">
                  <c:v>436.8999938964844</c:v>
                </c:pt>
                <c:pt idx="4765">
                  <c:v>437.0</c:v>
                </c:pt>
                <c:pt idx="4766">
                  <c:v>437.1000061035156</c:v>
                </c:pt>
                <c:pt idx="4767">
                  <c:v>437.2000122070312</c:v>
                </c:pt>
                <c:pt idx="4768">
                  <c:v>437.300018310547</c:v>
                </c:pt>
                <c:pt idx="4769">
                  <c:v>437.3999938964844</c:v>
                </c:pt>
                <c:pt idx="4770">
                  <c:v>437.5</c:v>
                </c:pt>
                <c:pt idx="4771">
                  <c:v>437.6000061035156</c:v>
                </c:pt>
                <c:pt idx="4772">
                  <c:v>437.7000122070312</c:v>
                </c:pt>
                <c:pt idx="4773">
                  <c:v>437.800018310547</c:v>
                </c:pt>
                <c:pt idx="4774">
                  <c:v>437.8999938964844</c:v>
                </c:pt>
                <c:pt idx="4775">
                  <c:v>438.0</c:v>
                </c:pt>
                <c:pt idx="4776">
                  <c:v>438.1000061035156</c:v>
                </c:pt>
                <c:pt idx="4777">
                  <c:v>438.2000122070312</c:v>
                </c:pt>
                <c:pt idx="4778">
                  <c:v>438.300018310547</c:v>
                </c:pt>
                <c:pt idx="4779">
                  <c:v>438.3999938964844</c:v>
                </c:pt>
                <c:pt idx="4780">
                  <c:v>438.5</c:v>
                </c:pt>
                <c:pt idx="4781">
                  <c:v>438.6000061035156</c:v>
                </c:pt>
                <c:pt idx="4782">
                  <c:v>438.7000122070312</c:v>
                </c:pt>
                <c:pt idx="4783">
                  <c:v>438.800018310547</c:v>
                </c:pt>
                <c:pt idx="4784">
                  <c:v>438.8999938964844</c:v>
                </c:pt>
                <c:pt idx="4785">
                  <c:v>439.0</c:v>
                </c:pt>
                <c:pt idx="4786">
                  <c:v>439.1000061035156</c:v>
                </c:pt>
                <c:pt idx="4787">
                  <c:v>439.2000122070312</c:v>
                </c:pt>
                <c:pt idx="4788">
                  <c:v>439.300018310547</c:v>
                </c:pt>
                <c:pt idx="4789">
                  <c:v>439.3999938964844</c:v>
                </c:pt>
                <c:pt idx="4790">
                  <c:v>439.5</c:v>
                </c:pt>
                <c:pt idx="4791">
                  <c:v>439.6000061035156</c:v>
                </c:pt>
                <c:pt idx="4792">
                  <c:v>439.7000122070312</c:v>
                </c:pt>
                <c:pt idx="4793">
                  <c:v>439.800018310547</c:v>
                </c:pt>
                <c:pt idx="4794">
                  <c:v>439.8999938964844</c:v>
                </c:pt>
                <c:pt idx="4795">
                  <c:v>440.0</c:v>
                </c:pt>
                <c:pt idx="4796">
                  <c:v>440.1000061035156</c:v>
                </c:pt>
                <c:pt idx="4797">
                  <c:v>440.2000122070312</c:v>
                </c:pt>
                <c:pt idx="4798">
                  <c:v>440.300018310547</c:v>
                </c:pt>
                <c:pt idx="4799">
                  <c:v>440.3999938964844</c:v>
                </c:pt>
                <c:pt idx="4800">
                  <c:v>440.5</c:v>
                </c:pt>
                <c:pt idx="4801">
                  <c:v>440.6000061035156</c:v>
                </c:pt>
                <c:pt idx="4802">
                  <c:v>440.7000122070312</c:v>
                </c:pt>
                <c:pt idx="4803">
                  <c:v>440.800018310547</c:v>
                </c:pt>
                <c:pt idx="4804">
                  <c:v>440.8999938964844</c:v>
                </c:pt>
                <c:pt idx="4805">
                  <c:v>441.0</c:v>
                </c:pt>
                <c:pt idx="4806">
                  <c:v>441.1000061035156</c:v>
                </c:pt>
                <c:pt idx="4807">
                  <c:v>441.2000122070312</c:v>
                </c:pt>
                <c:pt idx="4808">
                  <c:v>441.300018310547</c:v>
                </c:pt>
                <c:pt idx="4809">
                  <c:v>441.3999938964844</c:v>
                </c:pt>
                <c:pt idx="4810">
                  <c:v>441.5</c:v>
                </c:pt>
                <c:pt idx="4811">
                  <c:v>441.6000061035156</c:v>
                </c:pt>
                <c:pt idx="4812">
                  <c:v>441.7000122070312</c:v>
                </c:pt>
                <c:pt idx="4813">
                  <c:v>441.800018310547</c:v>
                </c:pt>
                <c:pt idx="4814">
                  <c:v>441.8999938964844</c:v>
                </c:pt>
                <c:pt idx="4815">
                  <c:v>442.0</c:v>
                </c:pt>
                <c:pt idx="4816">
                  <c:v>442.1000061035156</c:v>
                </c:pt>
                <c:pt idx="4817">
                  <c:v>442.2000122070312</c:v>
                </c:pt>
                <c:pt idx="4818">
                  <c:v>442.300018310547</c:v>
                </c:pt>
                <c:pt idx="4819">
                  <c:v>442.3999938964844</c:v>
                </c:pt>
                <c:pt idx="4820">
                  <c:v>442.5</c:v>
                </c:pt>
                <c:pt idx="4821">
                  <c:v>442.6000061035156</c:v>
                </c:pt>
                <c:pt idx="4822">
                  <c:v>442.7000122070312</c:v>
                </c:pt>
                <c:pt idx="4823">
                  <c:v>442.800018310547</c:v>
                </c:pt>
                <c:pt idx="4824">
                  <c:v>442.8999938964844</c:v>
                </c:pt>
                <c:pt idx="4825">
                  <c:v>443.0</c:v>
                </c:pt>
                <c:pt idx="4826">
                  <c:v>443.1000061035156</c:v>
                </c:pt>
                <c:pt idx="4827">
                  <c:v>443.2000122070312</c:v>
                </c:pt>
                <c:pt idx="4828">
                  <c:v>443.300018310547</c:v>
                </c:pt>
                <c:pt idx="4829">
                  <c:v>443.3999938964844</c:v>
                </c:pt>
                <c:pt idx="4830">
                  <c:v>443.5</c:v>
                </c:pt>
                <c:pt idx="4831">
                  <c:v>443.6000061035156</c:v>
                </c:pt>
                <c:pt idx="4832">
                  <c:v>443.7000122070312</c:v>
                </c:pt>
                <c:pt idx="4833">
                  <c:v>443.800018310547</c:v>
                </c:pt>
                <c:pt idx="4834">
                  <c:v>443.8999938964844</c:v>
                </c:pt>
                <c:pt idx="4835">
                  <c:v>444.0</c:v>
                </c:pt>
                <c:pt idx="4836">
                  <c:v>444.1000061035156</c:v>
                </c:pt>
                <c:pt idx="4837">
                  <c:v>444.2000122070312</c:v>
                </c:pt>
                <c:pt idx="4838">
                  <c:v>444.300018310547</c:v>
                </c:pt>
                <c:pt idx="4839">
                  <c:v>444.3999938964844</c:v>
                </c:pt>
                <c:pt idx="4840">
                  <c:v>444.5</c:v>
                </c:pt>
                <c:pt idx="4841">
                  <c:v>444.6000061035156</c:v>
                </c:pt>
                <c:pt idx="4842">
                  <c:v>444.7000122070312</c:v>
                </c:pt>
                <c:pt idx="4843">
                  <c:v>444.800018310547</c:v>
                </c:pt>
                <c:pt idx="4844">
                  <c:v>444.8999938964844</c:v>
                </c:pt>
                <c:pt idx="4845">
                  <c:v>445.0</c:v>
                </c:pt>
                <c:pt idx="4846">
                  <c:v>445.1000061035156</c:v>
                </c:pt>
                <c:pt idx="4847">
                  <c:v>445.2000122070312</c:v>
                </c:pt>
                <c:pt idx="4848">
                  <c:v>445.300018310547</c:v>
                </c:pt>
                <c:pt idx="4849">
                  <c:v>445.3999938964844</c:v>
                </c:pt>
                <c:pt idx="4850">
                  <c:v>445.5</c:v>
                </c:pt>
                <c:pt idx="4851">
                  <c:v>445.6000061035156</c:v>
                </c:pt>
                <c:pt idx="4852">
                  <c:v>445.7000122070312</c:v>
                </c:pt>
                <c:pt idx="4853">
                  <c:v>445.800018310547</c:v>
                </c:pt>
                <c:pt idx="4854">
                  <c:v>445.8999938964844</c:v>
                </c:pt>
                <c:pt idx="4855">
                  <c:v>446.0</c:v>
                </c:pt>
                <c:pt idx="4856">
                  <c:v>446.1000061035156</c:v>
                </c:pt>
                <c:pt idx="4857">
                  <c:v>446.2000122070312</c:v>
                </c:pt>
                <c:pt idx="4858">
                  <c:v>446.300018310547</c:v>
                </c:pt>
                <c:pt idx="4859">
                  <c:v>446.3999938964844</c:v>
                </c:pt>
                <c:pt idx="4860">
                  <c:v>446.5</c:v>
                </c:pt>
                <c:pt idx="4861">
                  <c:v>446.6000061035156</c:v>
                </c:pt>
                <c:pt idx="4862">
                  <c:v>446.7000122070312</c:v>
                </c:pt>
                <c:pt idx="4863">
                  <c:v>446.800018310547</c:v>
                </c:pt>
                <c:pt idx="4864">
                  <c:v>446.8999938964844</c:v>
                </c:pt>
                <c:pt idx="4865">
                  <c:v>447.0</c:v>
                </c:pt>
                <c:pt idx="4866">
                  <c:v>447.1000061035156</c:v>
                </c:pt>
                <c:pt idx="4867">
                  <c:v>447.2000122070312</c:v>
                </c:pt>
                <c:pt idx="4868">
                  <c:v>447.300018310547</c:v>
                </c:pt>
                <c:pt idx="4869">
                  <c:v>447.3999938964844</c:v>
                </c:pt>
                <c:pt idx="4870">
                  <c:v>447.5</c:v>
                </c:pt>
                <c:pt idx="4871">
                  <c:v>447.6000061035156</c:v>
                </c:pt>
                <c:pt idx="4872">
                  <c:v>447.7000122070312</c:v>
                </c:pt>
                <c:pt idx="4873">
                  <c:v>447.800018310547</c:v>
                </c:pt>
                <c:pt idx="4874">
                  <c:v>447.8999938964844</c:v>
                </c:pt>
                <c:pt idx="4875">
                  <c:v>448.0</c:v>
                </c:pt>
                <c:pt idx="4876">
                  <c:v>448.1000061035156</c:v>
                </c:pt>
                <c:pt idx="4877">
                  <c:v>448.2000122070312</c:v>
                </c:pt>
                <c:pt idx="4878">
                  <c:v>448.300018310547</c:v>
                </c:pt>
                <c:pt idx="4879">
                  <c:v>448.3999938964844</c:v>
                </c:pt>
                <c:pt idx="4880">
                  <c:v>448.5</c:v>
                </c:pt>
                <c:pt idx="4881">
                  <c:v>448.6000061035156</c:v>
                </c:pt>
                <c:pt idx="4882">
                  <c:v>448.7000122070312</c:v>
                </c:pt>
                <c:pt idx="4883">
                  <c:v>448.800018310547</c:v>
                </c:pt>
                <c:pt idx="4884">
                  <c:v>448.8999938964844</c:v>
                </c:pt>
                <c:pt idx="4885">
                  <c:v>449.0</c:v>
                </c:pt>
                <c:pt idx="4886">
                  <c:v>449.1000061035156</c:v>
                </c:pt>
                <c:pt idx="4887">
                  <c:v>449.2000122070312</c:v>
                </c:pt>
                <c:pt idx="4888">
                  <c:v>449.300018310547</c:v>
                </c:pt>
                <c:pt idx="4889">
                  <c:v>449.3999938964844</c:v>
                </c:pt>
                <c:pt idx="4890">
                  <c:v>449.5</c:v>
                </c:pt>
                <c:pt idx="4891">
                  <c:v>449.6000061035156</c:v>
                </c:pt>
                <c:pt idx="4892">
                  <c:v>449.7000122070312</c:v>
                </c:pt>
                <c:pt idx="4893">
                  <c:v>449.800018310547</c:v>
                </c:pt>
                <c:pt idx="4894">
                  <c:v>449.8999938964844</c:v>
                </c:pt>
                <c:pt idx="4895">
                  <c:v>450.0</c:v>
                </c:pt>
                <c:pt idx="4896">
                  <c:v>450.1000061035156</c:v>
                </c:pt>
                <c:pt idx="4897">
                  <c:v>450.2000122070312</c:v>
                </c:pt>
                <c:pt idx="4898">
                  <c:v>450.300018310547</c:v>
                </c:pt>
                <c:pt idx="4899">
                  <c:v>450.3999938964844</c:v>
                </c:pt>
                <c:pt idx="4900">
                  <c:v>450.5</c:v>
                </c:pt>
                <c:pt idx="4901">
                  <c:v>450.6000061035156</c:v>
                </c:pt>
                <c:pt idx="4902">
                  <c:v>450.7000122070312</c:v>
                </c:pt>
                <c:pt idx="4903">
                  <c:v>450.800018310547</c:v>
                </c:pt>
                <c:pt idx="4904">
                  <c:v>450.8999938964844</c:v>
                </c:pt>
                <c:pt idx="4905">
                  <c:v>451.0</c:v>
                </c:pt>
                <c:pt idx="4906">
                  <c:v>451.1000061035156</c:v>
                </c:pt>
                <c:pt idx="4907">
                  <c:v>451.2000122070312</c:v>
                </c:pt>
                <c:pt idx="4908">
                  <c:v>451.300018310547</c:v>
                </c:pt>
                <c:pt idx="4909">
                  <c:v>451.3999938964844</c:v>
                </c:pt>
                <c:pt idx="4910">
                  <c:v>451.5</c:v>
                </c:pt>
                <c:pt idx="4911">
                  <c:v>451.6000061035156</c:v>
                </c:pt>
                <c:pt idx="4912">
                  <c:v>451.7000122070312</c:v>
                </c:pt>
                <c:pt idx="4913">
                  <c:v>451.800018310547</c:v>
                </c:pt>
                <c:pt idx="4914">
                  <c:v>451.8999938964844</c:v>
                </c:pt>
                <c:pt idx="4915">
                  <c:v>452.0</c:v>
                </c:pt>
                <c:pt idx="4916">
                  <c:v>452.1000061035156</c:v>
                </c:pt>
                <c:pt idx="4917">
                  <c:v>452.2000122070312</c:v>
                </c:pt>
                <c:pt idx="4918">
                  <c:v>452.300018310547</c:v>
                </c:pt>
                <c:pt idx="4919">
                  <c:v>452.3999938964844</c:v>
                </c:pt>
                <c:pt idx="4920">
                  <c:v>452.5</c:v>
                </c:pt>
                <c:pt idx="4921">
                  <c:v>452.6000061035156</c:v>
                </c:pt>
                <c:pt idx="4922">
                  <c:v>452.7000122070312</c:v>
                </c:pt>
                <c:pt idx="4923">
                  <c:v>452.800018310547</c:v>
                </c:pt>
                <c:pt idx="4924">
                  <c:v>452.8999938964844</c:v>
                </c:pt>
                <c:pt idx="4925">
                  <c:v>453.0</c:v>
                </c:pt>
                <c:pt idx="4926">
                  <c:v>453.1000061035156</c:v>
                </c:pt>
                <c:pt idx="4927">
                  <c:v>453.2000122070312</c:v>
                </c:pt>
                <c:pt idx="4928">
                  <c:v>453.300018310547</c:v>
                </c:pt>
                <c:pt idx="4929">
                  <c:v>453.3999938964844</c:v>
                </c:pt>
                <c:pt idx="4930">
                  <c:v>453.5</c:v>
                </c:pt>
                <c:pt idx="4931">
                  <c:v>453.6000061035156</c:v>
                </c:pt>
                <c:pt idx="4932">
                  <c:v>453.7000122070312</c:v>
                </c:pt>
                <c:pt idx="4933">
                  <c:v>453.800018310547</c:v>
                </c:pt>
                <c:pt idx="4934">
                  <c:v>453.8999938964844</c:v>
                </c:pt>
                <c:pt idx="4935">
                  <c:v>454.0</c:v>
                </c:pt>
                <c:pt idx="4936">
                  <c:v>454.1000061035156</c:v>
                </c:pt>
                <c:pt idx="4937">
                  <c:v>454.2000122070312</c:v>
                </c:pt>
                <c:pt idx="4938">
                  <c:v>454.300018310547</c:v>
                </c:pt>
                <c:pt idx="4939">
                  <c:v>454.3999938964844</c:v>
                </c:pt>
                <c:pt idx="4940">
                  <c:v>454.5</c:v>
                </c:pt>
                <c:pt idx="4941">
                  <c:v>454.6000061035156</c:v>
                </c:pt>
                <c:pt idx="4942">
                  <c:v>454.7000122070312</c:v>
                </c:pt>
                <c:pt idx="4943">
                  <c:v>454.800018310547</c:v>
                </c:pt>
                <c:pt idx="4944">
                  <c:v>454.8999938964844</c:v>
                </c:pt>
                <c:pt idx="4945">
                  <c:v>455.0</c:v>
                </c:pt>
                <c:pt idx="4946">
                  <c:v>455.1000061035156</c:v>
                </c:pt>
                <c:pt idx="4947">
                  <c:v>455.2000122070312</c:v>
                </c:pt>
                <c:pt idx="4948">
                  <c:v>455.300018310547</c:v>
                </c:pt>
                <c:pt idx="4949">
                  <c:v>455.3999938964844</c:v>
                </c:pt>
                <c:pt idx="4950">
                  <c:v>455.5</c:v>
                </c:pt>
                <c:pt idx="4951">
                  <c:v>455.6000061035156</c:v>
                </c:pt>
                <c:pt idx="4952">
                  <c:v>455.7000122070312</c:v>
                </c:pt>
                <c:pt idx="4953">
                  <c:v>455.800018310547</c:v>
                </c:pt>
                <c:pt idx="4954">
                  <c:v>455.8999938964844</c:v>
                </c:pt>
                <c:pt idx="4955">
                  <c:v>456.0</c:v>
                </c:pt>
                <c:pt idx="4956">
                  <c:v>456.1000061035156</c:v>
                </c:pt>
                <c:pt idx="4957">
                  <c:v>456.2000122070312</c:v>
                </c:pt>
                <c:pt idx="4958">
                  <c:v>456.300018310547</c:v>
                </c:pt>
                <c:pt idx="4959">
                  <c:v>456.3999938964844</c:v>
                </c:pt>
                <c:pt idx="4960">
                  <c:v>456.5</c:v>
                </c:pt>
                <c:pt idx="4961">
                  <c:v>456.6000061035156</c:v>
                </c:pt>
                <c:pt idx="4962">
                  <c:v>456.7000122070312</c:v>
                </c:pt>
                <c:pt idx="4963">
                  <c:v>456.800018310547</c:v>
                </c:pt>
                <c:pt idx="4964">
                  <c:v>456.8999938964844</c:v>
                </c:pt>
                <c:pt idx="4965">
                  <c:v>457.0</c:v>
                </c:pt>
                <c:pt idx="4966">
                  <c:v>457.1000061035156</c:v>
                </c:pt>
                <c:pt idx="4967">
                  <c:v>457.2000122070312</c:v>
                </c:pt>
                <c:pt idx="4968">
                  <c:v>457.300018310547</c:v>
                </c:pt>
                <c:pt idx="4969">
                  <c:v>457.3999938964844</c:v>
                </c:pt>
                <c:pt idx="4970">
                  <c:v>457.5</c:v>
                </c:pt>
                <c:pt idx="4971">
                  <c:v>457.6000061035156</c:v>
                </c:pt>
                <c:pt idx="4972">
                  <c:v>457.7000122070312</c:v>
                </c:pt>
                <c:pt idx="4973">
                  <c:v>457.800018310547</c:v>
                </c:pt>
                <c:pt idx="4974">
                  <c:v>457.8999938964844</c:v>
                </c:pt>
                <c:pt idx="4975">
                  <c:v>458.0</c:v>
                </c:pt>
                <c:pt idx="4976">
                  <c:v>458.1000061035156</c:v>
                </c:pt>
                <c:pt idx="4977">
                  <c:v>458.2000122070312</c:v>
                </c:pt>
                <c:pt idx="4978">
                  <c:v>458.300018310547</c:v>
                </c:pt>
                <c:pt idx="4979">
                  <c:v>458.3999938964844</c:v>
                </c:pt>
                <c:pt idx="4980">
                  <c:v>458.5</c:v>
                </c:pt>
                <c:pt idx="4981">
                  <c:v>458.6000061035156</c:v>
                </c:pt>
                <c:pt idx="4982">
                  <c:v>458.7000122070312</c:v>
                </c:pt>
                <c:pt idx="4983">
                  <c:v>458.800018310547</c:v>
                </c:pt>
                <c:pt idx="4984">
                  <c:v>458.8999938964844</c:v>
                </c:pt>
                <c:pt idx="4985">
                  <c:v>459.0</c:v>
                </c:pt>
                <c:pt idx="4986">
                  <c:v>459.1000061035156</c:v>
                </c:pt>
                <c:pt idx="4987">
                  <c:v>459.2000122070312</c:v>
                </c:pt>
                <c:pt idx="4988">
                  <c:v>459.300018310547</c:v>
                </c:pt>
                <c:pt idx="4989">
                  <c:v>459.3999938964844</c:v>
                </c:pt>
                <c:pt idx="4990">
                  <c:v>459.5</c:v>
                </c:pt>
                <c:pt idx="4991">
                  <c:v>459.6000061035156</c:v>
                </c:pt>
                <c:pt idx="4992">
                  <c:v>459.7000122070312</c:v>
                </c:pt>
                <c:pt idx="4993">
                  <c:v>459.800018310547</c:v>
                </c:pt>
                <c:pt idx="4994">
                  <c:v>459.8999938964844</c:v>
                </c:pt>
                <c:pt idx="4995">
                  <c:v>460.0</c:v>
                </c:pt>
                <c:pt idx="4996">
                  <c:v>460.1000061035156</c:v>
                </c:pt>
                <c:pt idx="4997">
                  <c:v>460.2000122070312</c:v>
                </c:pt>
                <c:pt idx="4998">
                  <c:v>460.300018310547</c:v>
                </c:pt>
                <c:pt idx="4999">
                  <c:v>460.3999938964844</c:v>
                </c:pt>
                <c:pt idx="5000">
                  <c:v>460.5</c:v>
                </c:pt>
                <c:pt idx="5001">
                  <c:v>460.6000061035156</c:v>
                </c:pt>
                <c:pt idx="5002">
                  <c:v>460.7000122070312</c:v>
                </c:pt>
                <c:pt idx="5003">
                  <c:v>460.800018310547</c:v>
                </c:pt>
                <c:pt idx="5004">
                  <c:v>460.8999938964844</c:v>
                </c:pt>
                <c:pt idx="5005">
                  <c:v>461.0</c:v>
                </c:pt>
                <c:pt idx="5006">
                  <c:v>461.1000061035156</c:v>
                </c:pt>
                <c:pt idx="5007">
                  <c:v>461.2000122070312</c:v>
                </c:pt>
                <c:pt idx="5008">
                  <c:v>461.300018310547</c:v>
                </c:pt>
                <c:pt idx="5009">
                  <c:v>461.3999938964844</c:v>
                </c:pt>
                <c:pt idx="5010">
                  <c:v>461.5</c:v>
                </c:pt>
                <c:pt idx="5011">
                  <c:v>461.6000061035156</c:v>
                </c:pt>
                <c:pt idx="5012">
                  <c:v>461.7000122070312</c:v>
                </c:pt>
                <c:pt idx="5013">
                  <c:v>461.800018310547</c:v>
                </c:pt>
                <c:pt idx="5014">
                  <c:v>461.8999938964844</c:v>
                </c:pt>
                <c:pt idx="5015">
                  <c:v>462.0</c:v>
                </c:pt>
                <c:pt idx="5016">
                  <c:v>462.1000061035156</c:v>
                </c:pt>
                <c:pt idx="5017">
                  <c:v>462.2000122070312</c:v>
                </c:pt>
                <c:pt idx="5018">
                  <c:v>462.300018310547</c:v>
                </c:pt>
                <c:pt idx="5019">
                  <c:v>462.3999938964844</c:v>
                </c:pt>
                <c:pt idx="5020">
                  <c:v>462.5</c:v>
                </c:pt>
                <c:pt idx="5021">
                  <c:v>462.6000061035156</c:v>
                </c:pt>
                <c:pt idx="5022">
                  <c:v>462.7000122070312</c:v>
                </c:pt>
                <c:pt idx="5023">
                  <c:v>462.800018310547</c:v>
                </c:pt>
                <c:pt idx="5024">
                  <c:v>462.8999938964844</c:v>
                </c:pt>
                <c:pt idx="5025">
                  <c:v>463.0</c:v>
                </c:pt>
                <c:pt idx="5026">
                  <c:v>463.1000061035156</c:v>
                </c:pt>
                <c:pt idx="5027">
                  <c:v>463.2000122070312</c:v>
                </c:pt>
                <c:pt idx="5028">
                  <c:v>463.300018310547</c:v>
                </c:pt>
                <c:pt idx="5029">
                  <c:v>463.3999938964844</c:v>
                </c:pt>
                <c:pt idx="5030">
                  <c:v>463.5</c:v>
                </c:pt>
                <c:pt idx="5031">
                  <c:v>463.6000061035156</c:v>
                </c:pt>
                <c:pt idx="5032">
                  <c:v>463.7000122070312</c:v>
                </c:pt>
                <c:pt idx="5033">
                  <c:v>463.800018310547</c:v>
                </c:pt>
                <c:pt idx="5034">
                  <c:v>463.8999938964844</c:v>
                </c:pt>
                <c:pt idx="5035">
                  <c:v>464.0</c:v>
                </c:pt>
                <c:pt idx="5036">
                  <c:v>464.1000061035156</c:v>
                </c:pt>
                <c:pt idx="5037">
                  <c:v>464.2000122070312</c:v>
                </c:pt>
                <c:pt idx="5038">
                  <c:v>464.300018310547</c:v>
                </c:pt>
                <c:pt idx="5039">
                  <c:v>464.3999938964844</c:v>
                </c:pt>
                <c:pt idx="5040">
                  <c:v>464.5</c:v>
                </c:pt>
                <c:pt idx="5041">
                  <c:v>464.6000061035156</c:v>
                </c:pt>
                <c:pt idx="5042">
                  <c:v>464.7000122070312</c:v>
                </c:pt>
                <c:pt idx="5043">
                  <c:v>464.800018310547</c:v>
                </c:pt>
                <c:pt idx="5044">
                  <c:v>464.8999938964844</c:v>
                </c:pt>
                <c:pt idx="5045">
                  <c:v>465.0</c:v>
                </c:pt>
                <c:pt idx="5046">
                  <c:v>465.1000061035156</c:v>
                </c:pt>
                <c:pt idx="5047">
                  <c:v>465.2000122070312</c:v>
                </c:pt>
                <c:pt idx="5048">
                  <c:v>465.300018310547</c:v>
                </c:pt>
                <c:pt idx="5049">
                  <c:v>465.3999938964844</c:v>
                </c:pt>
                <c:pt idx="5050">
                  <c:v>465.5</c:v>
                </c:pt>
                <c:pt idx="5051">
                  <c:v>465.6000061035156</c:v>
                </c:pt>
                <c:pt idx="5052">
                  <c:v>465.7000122070312</c:v>
                </c:pt>
                <c:pt idx="5053">
                  <c:v>465.800018310547</c:v>
                </c:pt>
                <c:pt idx="5054">
                  <c:v>465.8999938964844</c:v>
                </c:pt>
                <c:pt idx="5055">
                  <c:v>466.0</c:v>
                </c:pt>
                <c:pt idx="5056">
                  <c:v>466.1000061035156</c:v>
                </c:pt>
                <c:pt idx="5057">
                  <c:v>466.2000122070312</c:v>
                </c:pt>
                <c:pt idx="5058">
                  <c:v>466.300018310547</c:v>
                </c:pt>
                <c:pt idx="5059">
                  <c:v>466.3999938964844</c:v>
                </c:pt>
                <c:pt idx="5060">
                  <c:v>466.5</c:v>
                </c:pt>
                <c:pt idx="5061">
                  <c:v>466.6000061035156</c:v>
                </c:pt>
                <c:pt idx="5062">
                  <c:v>466.7000122070312</c:v>
                </c:pt>
                <c:pt idx="5063">
                  <c:v>466.800018310547</c:v>
                </c:pt>
                <c:pt idx="5064">
                  <c:v>466.8999938964844</c:v>
                </c:pt>
                <c:pt idx="5065">
                  <c:v>467.0</c:v>
                </c:pt>
                <c:pt idx="5066">
                  <c:v>467.1000061035156</c:v>
                </c:pt>
                <c:pt idx="5067">
                  <c:v>467.2000122070312</c:v>
                </c:pt>
                <c:pt idx="5068">
                  <c:v>467.300018310547</c:v>
                </c:pt>
                <c:pt idx="5069">
                  <c:v>467.3999938964844</c:v>
                </c:pt>
                <c:pt idx="5070">
                  <c:v>467.5</c:v>
                </c:pt>
                <c:pt idx="5071">
                  <c:v>467.6000061035156</c:v>
                </c:pt>
                <c:pt idx="5072">
                  <c:v>467.7000122070312</c:v>
                </c:pt>
                <c:pt idx="5073">
                  <c:v>467.800018310547</c:v>
                </c:pt>
                <c:pt idx="5074">
                  <c:v>467.8999938964844</c:v>
                </c:pt>
                <c:pt idx="5075">
                  <c:v>468.0</c:v>
                </c:pt>
                <c:pt idx="5076">
                  <c:v>468.1000061035156</c:v>
                </c:pt>
                <c:pt idx="5077">
                  <c:v>468.2000122070312</c:v>
                </c:pt>
                <c:pt idx="5078">
                  <c:v>468.300018310547</c:v>
                </c:pt>
                <c:pt idx="5079">
                  <c:v>468.3999938964844</c:v>
                </c:pt>
                <c:pt idx="5080">
                  <c:v>468.5</c:v>
                </c:pt>
                <c:pt idx="5081">
                  <c:v>468.6000061035156</c:v>
                </c:pt>
                <c:pt idx="5082">
                  <c:v>468.7000122070312</c:v>
                </c:pt>
                <c:pt idx="5083">
                  <c:v>468.800018310547</c:v>
                </c:pt>
                <c:pt idx="5084">
                  <c:v>468.8999938964844</c:v>
                </c:pt>
                <c:pt idx="5085">
                  <c:v>469.0</c:v>
                </c:pt>
                <c:pt idx="5086">
                  <c:v>469.1000061035156</c:v>
                </c:pt>
                <c:pt idx="5087">
                  <c:v>469.2000122070312</c:v>
                </c:pt>
                <c:pt idx="5088">
                  <c:v>469.300018310547</c:v>
                </c:pt>
                <c:pt idx="5089">
                  <c:v>469.3999938964844</c:v>
                </c:pt>
                <c:pt idx="5090">
                  <c:v>469.5</c:v>
                </c:pt>
                <c:pt idx="5091">
                  <c:v>469.6000061035156</c:v>
                </c:pt>
                <c:pt idx="5092">
                  <c:v>469.7000122070312</c:v>
                </c:pt>
                <c:pt idx="5093">
                  <c:v>469.800018310547</c:v>
                </c:pt>
                <c:pt idx="5094">
                  <c:v>469.8999938964844</c:v>
                </c:pt>
                <c:pt idx="5095">
                  <c:v>470.0</c:v>
                </c:pt>
                <c:pt idx="5096">
                  <c:v>470.1000061035156</c:v>
                </c:pt>
                <c:pt idx="5097">
                  <c:v>470.2000122070312</c:v>
                </c:pt>
                <c:pt idx="5098">
                  <c:v>470.300018310547</c:v>
                </c:pt>
                <c:pt idx="5099">
                  <c:v>470.3999938964844</c:v>
                </c:pt>
                <c:pt idx="5100">
                  <c:v>470.5</c:v>
                </c:pt>
                <c:pt idx="5101">
                  <c:v>470.6000061035156</c:v>
                </c:pt>
                <c:pt idx="5102">
                  <c:v>470.7000122070312</c:v>
                </c:pt>
                <c:pt idx="5103">
                  <c:v>470.800018310547</c:v>
                </c:pt>
                <c:pt idx="5104">
                  <c:v>470.8999938964844</c:v>
                </c:pt>
                <c:pt idx="5105">
                  <c:v>471.0</c:v>
                </c:pt>
                <c:pt idx="5106">
                  <c:v>471.1000061035156</c:v>
                </c:pt>
                <c:pt idx="5107">
                  <c:v>471.2000122070312</c:v>
                </c:pt>
                <c:pt idx="5108">
                  <c:v>471.300018310547</c:v>
                </c:pt>
                <c:pt idx="5109">
                  <c:v>471.3999938964844</c:v>
                </c:pt>
                <c:pt idx="5110">
                  <c:v>471.5</c:v>
                </c:pt>
                <c:pt idx="5111">
                  <c:v>471.6000061035156</c:v>
                </c:pt>
                <c:pt idx="5112">
                  <c:v>471.7000122070312</c:v>
                </c:pt>
                <c:pt idx="5113">
                  <c:v>471.800018310547</c:v>
                </c:pt>
                <c:pt idx="5114">
                  <c:v>471.8999938964844</c:v>
                </c:pt>
                <c:pt idx="5115">
                  <c:v>472.0</c:v>
                </c:pt>
                <c:pt idx="5116">
                  <c:v>472.1000061035156</c:v>
                </c:pt>
                <c:pt idx="5117">
                  <c:v>472.199981689453</c:v>
                </c:pt>
                <c:pt idx="5118">
                  <c:v>472.300018310547</c:v>
                </c:pt>
                <c:pt idx="5119">
                  <c:v>472.3999938964844</c:v>
                </c:pt>
                <c:pt idx="5120">
                  <c:v>472.5000305175781</c:v>
                </c:pt>
                <c:pt idx="5121">
                  <c:v>472.6000061035156</c:v>
                </c:pt>
                <c:pt idx="5122">
                  <c:v>472.699981689453</c:v>
                </c:pt>
                <c:pt idx="5123">
                  <c:v>472.800018310547</c:v>
                </c:pt>
                <c:pt idx="5124">
                  <c:v>472.8999938964844</c:v>
                </c:pt>
                <c:pt idx="5125">
                  <c:v>473.0000305175781</c:v>
                </c:pt>
                <c:pt idx="5126">
                  <c:v>473.1000061035156</c:v>
                </c:pt>
                <c:pt idx="5127">
                  <c:v>473.199981689453</c:v>
                </c:pt>
                <c:pt idx="5128">
                  <c:v>473.300018310547</c:v>
                </c:pt>
                <c:pt idx="5129">
                  <c:v>473.3999938964844</c:v>
                </c:pt>
                <c:pt idx="5130">
                  <c:v>473.5000305175781</c:v>
                </c:pt>
                <c:pt idx="5131">
                  <c:v>473.6000061035156</c:v>
                </c:pt>
                <c:pt idx="5132">
                  <c:v>473.699981689453</c:v>
                </c:pt>
                <c:pt idx="5133">
                  <c:v>473.800018310547</c:v>
                </c:pt>
                <c:pt idx="5134">
                  <c:v>473.8999938964844</c:v>
                </c:pt>
                <c:pt idx="5135">
                  <c:v>474.0000305175781</c:v>
                </c:pt>
                <c:pt idx="5136">
                  <c:v>474.1000061035156</c:v>
                </c:pt>
                <c:pt idx="5137">
                  <c:v>474.199981689453</c:v>
                </c:pt>
                <c:pt idx="5138">
                  <c:v>474.300018310547</c:v>
                </c:pt>
                <c:pt idx="5139">
                  <c:v>474.3999938964844</c:v>
                </c:pt>
                <c:pt idx="5140">
                  <c:v>474.5000305175781</c:v>
                </c:pt>
                <c:pt idx="5141">
                  <c:v>474.6000061035156</c:v>
                </c:pt>
                <c:pt idx="5142">
                  <c:v>474.699981689453</c:v>
                </c:pt>
                <c:pt idx="5143">
                  <c:v>474.800018310547</c:v>
                </c:pt>
                <c:pt idx="5144">
                  <c:v>474.8999938964844</c:v>
                </c:pt>
                <c:pt idx="5145">
                  <c:v>475.0000305175781</c:v>
                </c:pt>
                <c:pt idx="5146">
                  <c:v>475.1000061035156</c:v>
                </c:pt>
                <c:pt idx="5147">
                  <c:v>475.199981689453</c:v>
                </c:pt>
                <c:pt idx="5148">
                  <c:v>475.300018310547</c:v>
                </c:pt>
                <c:pt idx="5149">
                  <c:v>475.3999938964844</c:v>
                </c:pt>
                <c:pt idx="5150">
                  <c:v>475.5000305175781</c:v>
                </c:pt>
                <c:pt idx="5151">
                  <c:v>475.6000061035156</c:v>
                </c:pt>
                <c:pt idx="5152">
                  <c:v>475.699981689453</c:v>
                </c:pt>
                <c:pt idx="5153">
                  <c:v>475.800018310547</c:v>
                </c:pt>
                <c:pt idx="5154">
                  <c:v>475.8999938964844</c:v>
                </c:pt>
                <c:pt idx="5155">
                  <c:v>476.0000305175781</c:v>
                </c:pt>
                <c:pt idx="5156">
                  <c:v>476.1000061035156</c:v>
                </c:pt>
                <c:pt idx="5157">
                  <c:v>476.199981689453</c:v>
                </c:pt>
                <c:pt idx="5158">
                  <c:v>476.300018310547</c:v>
                </c:pt>
                <c:pt idx="5159">
                  <c:v>476.3999938964844</c:v>
                </c:pt>
                <c:pt idx="5160">
                  <c:v>476.5000305175781</c:v>
                </c:pt>
                <c:pt idx="5161">
                  <c:v>476.6000061035156</c:v>
                </c:pt>
                <c:pt idx="5162">
                  <c:v>476.699981689453</c:v>
                </c:pt>
                <c:pt idx="5163">
                  <c:v>476.800018310547</c:v>
                </c:pt>
                <c:pt idx="5164">
                  <c:v>476.8999938964844</c:v>
                </c:pt>
                <c:pt idx="5165">
                  <c:v>477.0000305175781</c:v>
                </c:pt>
                <c:pt idx="5166">
                  <c:v>477.1000061035156</c:v>
                </c:pt>
                <c:pt idx="5167">
                  <c:v>477.199981689453</c:v>
                </c:pt>
                <c:pt idx="5168">
                  <c:v>477.300018310547</c:v>
                </c:pt>
                <c:pt idx="5169">
                  <c:v>477.3999938964844</c:v>
                </c:pt>
                <c:pt idx="5170">
                  <c:v>477.5000305175781</c:v>
                </c:pt>
                <c:pt idx="5171">
                  <c:v>477.6000061035156</c:v>
                </c:pt>
                <c:pt idx="5172">
                  <c:v>477.699981689453</c:v>
                </c:pt>
                <c:pt idx="5173">
                  <c:v>477.800018310547</c:v>
                </c:pt>
                <c:pt idx="5174">
                  <c:v>477.8999938964844</c:v>
                </c:pt>
                <c:pt idx="5175">
                  <c:v>478.0000305175781</c:v>
                </c:pt>
                <c:pt idx="5176">
                  <c:v>478.1000061035156</c:v>
                </c:pt>
                <c:pt idx="5177">
                  <c:v>478.199981689453</c:v>
                </c:pt>
                <c:pt idx="5178">
                  <c:v>478.300018310547</c:v>
                </c:pt>
                <c:pt idx="5179">
                  <c:v>478.3999938964844</c:v>
                </c:pt>
                <c:pt idx="5180">
                  <c:v>478.5000305175781</c:v>
                </c:pt>
                <c:pt idx="5181">
                  <c:v>478.6000061035156</c:v>
                </c:pt>
                <c:pt idx="5182">
                  <c:v>478.699981689453</c:v>
                </c:pt>
                <c:pt idx="5183">
                  <c:v>478.800018310547</c:v>
                </c:pt>
                <c:pt idx="5184">
                  <c:v>478.8999938964844</c:v>
                </c:pt>
                <c:pt idx="5185">
                  <c:v>479.0000305175781</c:v>
                </c:pt>
                <c:pt idx="5186">
                  <c:v>479.1000061035156</c:v>
                </c:pt>
                <c:pt idx="5187">
                  <c:v>479.199981689453</c:v>
                </c:pt>
                <c:pt idx="5188">
                  <c:v>479.300018310547</c:v>
                </c:pt>
                <c:pt idx="5189">
                  <c:v>479.3999938964844</c:v>
                </c:pt>
                <c:pt idx="5190">
                  <c:v>479.5000305175781</c:v>
                </c:pt>
                <c:pt idx="5191">
                  <c:v>479.6000061035156</c:v>
                </c:pt>
                <c:pt idx="5192">
                  <c:v>479.699981689453</c:v>
                </c:pt>
                <c:pt idx="5193">
                  <c:v>479.800018310547</c:v>
                </c:pt>
                <c:pt idx="5194">
                  <c:v>479.8999938964844</c:v>
                </c:pt>
                <c:pt idx="5195">
                  <c:v>480.0000305175781</c:v>
                </c:pt>
                <c:pt idx="5196">
                  <c:v>480.1000061035156</c:v>
                </c:pt>
                <c:pt idx="5197">
                  <c:v>480.199981689453</c:v>
                </c:pt>
                <c:pt idx="5198">
                  <c:v>480.300018310547</c:v>
                </c:pt>
                <c:pt idx="5199">
                  <c:v>480.3999938964844</c:v>
                </c:pt>
                <c:pt idx="5200">
                  <c:v>480.5000305175781</c:v>
                </c:pt>
                <c:pt idx="5201">
                  <c:v>480.6000061035156</c:v>
                </c:pt>
                <c:pt idx="5202">
                  <c:v>480.699981689453</c:v>
                </c:pt>
                <c:pt idx="5203">
                  <c:v>480.800018310547</c:v>
                </c:pt>
                <c:pt idx="5204">
                  <c:v>480.8999938964844</c:v>
                </c:pt>
                <c:pt idx="5205">
                  <c:v>481.0000305175781</c:v>
                </c:pt>
                <c:pt idx="5206">
                  <c:v>481.1000061035156</c:v>
                </c:pt>
                <c:pt idx="5207">
                  <c:v>481.199981689453</c:v>
                </c:pt>
                <c:pt idx="5208">
                  <c:v>481.300018310547</c:v>
                </c:pt>
                <c:pt idx="5209">
                  <c:v>481.3999938964844</c:v>
                </c:pt>
                <c:pt idx="5210">
                  <c:v>481.5000305175781</c:v>
                </c:pt>
                <c:pt idx="5211">
                  <c:v>481.6000061035156</c:v>
                </c:pt>
                <c:pt idx="5212">
                  <c:v>481.699981689453</c:v>
                </c:pt>
                <c:pt idx="5213">
                  <c:v>481.800018310547</c:v>
                </c:pt>
                <c:pt idx="5214">
                  <c:v>481.8999938964844</c:v>
                </c:pt>
                <c:pt idx="5215">
                  <c:v>482.0000305175781</c:v>
                </c:pt>
                <c:pt idx="5216">
                  <c:v>482.1000061035156</c:v>
                </c:pt>
                <c:pt idx="5217">
                  <c:v>482.199981689453</c:v>
                </c:pt>
                <c:pt idx="5218">
                  <c:v>482.300018310547</c:v>
                </c:pt>
                <c:pt idx="5219">
                  <c:v>482.3999938964844</c:v>
                </c:pt>
                <c:pt idx="5220">
                  <c:v>482.5000305175781</c:v>
                </c:pt>
                <c:pt idx="5221">
                  <c:v>482.6000061035156</c:v>
                </c:pt>
                <c:pt idx="5222">
                  <c:v>482.699981689453</c:v>
                </c:pt>
                <c:pt idx="5223">
                  <c:v>482.800018310547</c:v>
                </c:pt>
                <c:pt idx="5224">
                  <c:v>482.8999938964844</c:v>
                </c:pt>
                <c:pt idx="5225">
                  <c:v>483.0000305175781</c:v>
                </c:pt>
                <c:pt idx="5226">
                  <c:v>483.1000061035156</c:v>
                </c:pt>
                <c:pt idx="5227">
                  <c:v>483.199981689453</c:v>
                </c:pt>
                <c:pt idx="5228">
                  <c:v>483.300018310547</c:v>
                </c:pt>
                <c:pt idx="5229">
                  <c:v>483.3999938964844</c:v>
                </c:pt>
                <c:pt idx="5230">
                  <c:v>483.5000305175781</c:v>
                </c:pt>
                <c:pt idx="5231">
                  <c:v>483.6000061035156</c:v>
                </c:pt>
                <c:pt idx="5232">
                  <c:v>483.699981689453</c:v>
                </c:pt>
                <c:pt idx="5233">
                  <c:v>483.800018310547</c:v>
                </c:pt>
                <c:pt idx="5234">
                  <c:v>483.8999938964844</c:v>
                </c:pt>
                <c:pt idx="5235">
                  <c:v>484.0000305175781</c:v>
                </c:pt>
                <c:pt idx="5236">
                  <c:v>484.1000061035156</c:v>
                </c:pt>
                <c:pt idx="5237">
                  <c:v>484.199981689453</c:v>
                </c:pt>
                <c:pt idx="5238">
                  <c:v>484.300018310547</c:v>
                </c:pt>
                <c:pt idx="5239">
                  <c:v>484.3999938964844</c:v>
                </c:pt>
                <c:pt idx="5240">
                  <c:v>484.5000305175781</c:v>
                </c:pt>
                <c:pt idx="5241">
                  <c:v>484.6000061035156</c:v>
                </c:pt>
                <c:pt idx="5242">
                  <c:v>484.699981689453</c:v>
                </c:pt>
                <c:pt idx="5243">
                  <c:v>484.800018310547</c:v>
                </c:pt>
                <c:pt idx="5244">
                  <c:v>484.8999938964844</c:v>
                </c:pt>
                <c:pt idx="5245">
                  <c:v>485.0000305175781</c:v>
                </c:pt>
                <c:pt idx="5246">
                  <c:v>485.1000061035156</c:v>
                </c:pt>
                <c:pt idx="5247">
                  <c:v>485.199981689453</c:v>
                </c:pt>
                <c:pt idx="5248">
                  <c:v>485.300018310547</c:v>
                </c:pt>
                <c:pt idx="5249">
                  <c:v>485.3999938964844</c:v>
                </c:pt>
                <c:pt idx="5250">
                  <c:v>485.5000305175781</c:v>
                </c:pt>
                <c:pt idx="5251">
                  <c:v>485.6000061035156</c:v>
                </c:pt>
                <c:pt idx="5252">
                  <c:v>485.699981689453</c:v>
                </c:pt>
                <c:pt idx="5253">
                  <c:v>485.800018310547</c:v>
                </c:pt>
                <c:pt idx="5254">
                  <c:v>485.8999938964844</c:v>
                </c:pt>
                <c:pt idx="5255">
                  <c:v>486.0000305175781</c:v>
                </c:pt>
                <c:pt idx="5256">
                  <c:v>486.1000061035156</c:v>
                </c:pt>
                <c:pt idx="5257">
                  <c:v>486.199981689453</c:v>
                </c:pt>
                <c:pt idx="5258">
                  <c:v>486.300018310547</c:v>
                </c:pt>
                <c:pt idx="5259">
                  <c:v>486.3999938964844</c:v>
                </c:pt>
                <c:pt idx="5260">
                  <c:v>486.5000305175781</c:v>
                </c:pt>
                <c:pt idx="5261">
                  <c:v>486.6000061035156</c:v>
                </c:pt>
                <c:pt idx="5262">
                  <c:v>486.699981689453</c:v>
                </c:pt>
                <c:pt idx="5263">
                  <c:v>486.800018310547</c:v>
                </c:pt>
                <c:pt idx="5264">
                  <c:v>486.8999938964844</c:v>
                </c:pt>
                <c:pt idx="5265">
                  <c:v>487.0000305175781</c:v>
                </c:pt>
                <c:pt idx="5266">
                  <c:v>487.1000061035156</c:v>
                </c:pt>
                <c:pt idx="5267">
                  <c:v>487.199981689453</c:v>
                </c:pt>
                <c:pt idx="5268">
                  <c:v>487.300018310547</c:v>
                </c:pt>
                <c:pt idx="5269">
                  <c:v>487.3999938964844</c:v>
                </c:pt>
                <c:pt idx="5270">
                  <c:v>487.5000305175781</c:v>
                </c:pt>
                <c:pt idx="5271">
                  <c:v>487.6000061035156</c:v>
                </c:pt>
                <c:pt idx="5272">
                  <c:v>487.699981689453</c:v>
                </c:pt>
                <c:pt idx="5273">
                  <c:v>487.800018310547</c:v>
                </c:pt>
                <c:pt idx="5274">
                  <c:v>487.8999938964844</c:v>
                </c:pt>
                <c:pt idx="5275">
                  <c:v>488.0000305175781</c:v>
                </c:pt>
                <c:pt idx="5276">
                  <c:v>488.1000061035156</c:v>
                </c:pt>
                <c:pt idx="5277">
                  <c:v>488.199981689453</c:v>
                </c:pt>
                <c:pt idx="5278">
                  <c:v>488.300018310547</c:v>
                </c:pt>
                <c:pt idx="5279">
                  <c:v>488.3999938964844</c:v>
                </c:pt>
                <c:pt idx="5280">
                  <c:v>488.5000305175781</c:v>
                </c:pt>
                <c:pt idx="5281">
                  <c:v>488.6000061035156</c:v>
                </c:pt>
                <c:pt idx="5282">
                  <c:v>488.699981689453</c:v>
                </c:pt>
                <c:pt idx="5283">
                  <c:v>488.800018310547</c:v>
                </c:pt>
                <c:pt idx="5284">
                  <c:v>488.8999938964844</c:v>
                </c:pt>
                <c:pt idx="5285">
                  <c:v>489.0000305175781</c:v>
                </c:pt>
                <c:pt idx="5286">
                  <c:v>489.1000061035156</c:v>
                </c:pt>
                <c:pt idx="5287">
                  <c:v>489.199981689453</c:v>
                </c:pt>
                <c:pt idx="5288">
                  <c:v>489.300018310547</c:v>
                </c:pt>
                <c:pt idx="5289">
                  <c:v>489.3999938964844</c:v>
                </c:pt>
                <c:pt idx="5290">
                  <c:v>489.5000305175781</c:v>
                </c:pt>
                <c:pt idx="5291">
                  <c:v>489.6000061035156</c:v>
                </c:pt>
                <c:pt idx="5292">
                  <c:v>489.699981689453</c:v>
                </c:pt>
                <c:pt idx="5293">
                  <c:v>489.800018310547</c:v>
                </c:pt>
                <c:pt idx="5294">
                  <c:v>489.8999938964844</c:v>
                </c:pt>
                <c:pt idx="5295">
                  <c:v>490.0000305175781</c:v>
                </c:pt>
                <c:pt idx="5296">
                  <c:v>490.1000061035156</c:v>
                </c:pt>
                <c:pt idx="5297">
                  <c:v>490.199981689453</c:v>
                </c:pt>
                <c:pt idx="5298">
                  <c:v>490.300018310547</c:v>
                </c:pt>
                <c:pt idx="5299">
                  <c:v>490.3999938964844</c:v>
                </c:pt>
                <c:pt idx="5300">
                  <c:v>490.5000305175781</c:v>
                </c:pt>
                <c:pt idx="5301">
                  <c:v>490.6000061035156</c:v>
                </c:pt>
                <c:pt idx="5302">
                  <c:v>490.699981689453</c:v>
                </c:pt>
                <c:pt idx="5303">
                  <c:v>490.800018310547</c:v>
                </c:pt>
                <c:pt idx="5304">
                  <c:v>490.8999938964844</c:v>
                </c:pt>
                <c:pt idx="5305">
                  <c:v>491.0000305175781</c:v>
                </c:pt>
                <c:pt idx="5306">
                  <c:v>491.1000061035156</c:v>
                </c:pt>
                <c:pt idx="5307">
                  <c:v>491.199981689453</c:v>
                </c:pt>
                <c:pt idx="5308">
                  <c:v>491.300018310547</c:v>
                </c:pt>
                <c:pt idx="5309">
                  <c:v>491.3999938964844</c:v>
                </c:pt>
                <c:pt idx="5310">
                  <c:v>491.5000305175781</c:v>
                </c:pt>
                <c:pt idx="5311">
                  <c:v>491.6000061035156</c:v>
                </c:pt>
                <c:pt idx="5312">
                  <c:v>491.699981689453</c:v>
                </c:pt>
                <c:pt idx="5313">
                  <c:v>491.800018310547</c:v>
                </c:pt>
                <c:pt idx="5314">
                  <c:v>491.8999938964844</c:v>
                </c:pt>
                <c:pt idx="5315">
                  <c:v>492.0000305175781</c:v>
                </c:pt>
                <c:pt idx="5316">
                  <c:v>492.1000061035156</c:v>
                </c:pt>
                <c:pt idx="5317">
                  <c:v>492.199981689453</c:v>
                </c:pt>
                <c:pt idx="5318">
                  <c:v>492.300018310547</c:v>
                </c:pt>
                <c:pt idx="5319">
                  <c:v>492.3999938964844</c:v>
                </c:pt>
                <c:pt idx="5320">
                  <c:v>492.5000305175781</c:v>
                </c:pt>
                <c:pt idx="5321">
                  <c:v>492.6000061035156</c:v>
                </c:pt>
                <c:pt idx="5322">
                  <c:v>492.699981689453</c:v>
                </c:pt>
                <c:pt idx="5323">
                  <c:v>492.800018310547</c:v>
                </c:pt>
                <c:pt idx="5324">
                  <c:v>492.8999938964844</c:v>
                </c:pt>
                <c:pt idx="5325">
                  <c:v>493.0000305175781</c:v>
                </c:pt>
                <c:pt idx="5326">
                  <c:v>493.1000061035156</c:v>
                </c:pt>
                <c:pt idx="5327">
                  <c:v>493.199981689453</c:v>
                </c:pt>
                <c:pt idx="5328">
                  <c:v>493.300018310547</c:v>
                </c:pt>
                <c:pt idx="5329">
                  <c:v>493.3999938964844</c:v>
                </c:pt>
                <c:pt idx="5330">
                  <c:v>493.5000305175781</c:v>
                </c:pt>
                <c:pt idx="5331">
                  <c:v>493.6000061035156</c:v>
                </c:pt>
                <c:pt idx="5332">
                  <c:v>493.699981689453</c:v>
                </c:pt>
                <c:pt idx="5333">
                  <c:v>493.800018310547</c:v>
                </c:pt>
                <c:pt idx="5334">
                  <c:v>493.8999938964844</c:v>
                </c:pt>
                <c:pt idx="5335">
                  <c:v>494.0000305175781</c:v>
                </c:pt>
                <c:pt idx="5336">
                  <c:v>494.1000061035156</c:v>
                </c:pt>
                <c:pt idx="5337">
                  <c:v>494.199981689453</c:v>
                </c:pt>
                <c:pt idx="5338">
                  <c:v>494.300018310547</c:v>
                </c:pt>
                <c:pt idx="5339">
                  <c:v>494.3999938964844</c:v>
                </c:pt>
                <c:pt idx="5340">
                  <c:v>494.5000305175781</c:v>
                </c:pt>
                <c:pt idx="5341">
                  <c:v>494.6000061035156</c:v>
                </c:pt>
                <c:pt idx="5342">
                  <c:v>494.699981689453</c:v>
                </c:pt>
                <c:pt idx="5343">
                  <c:v>494.800018310547</c:v>
                </c:pt>
                <c:pt idx="5344">
                  <c:v>494.8999938964844</c:v>
                </c:pt>
                <c:pt idx="5345">
                  <c:v>495.0000305175781</c:v>
                </c:pt>
                <c:pt idx="5346">
                  <c:v>495.1000061035156</c:v>
                </c:pt>
                <c:pt idx="5347">
                  <c:v>495.199981689453</c:v>
                </c:pt>
                <c:pt idx="5348">
                  <c:v>495.300018310547</c:v>
                </c:pt>
                <c:pt idx="5349">
                  <c:v>495.3999938964844</c:v>
                </c:pt>
                <c:pt idx="5350">
                  <c:v>495.5000305175781</c:v>
                </c:pt>
                <c:pt idx="5351">
                  <c:v>495.6000061035156</c:v>
                </c:pt>
                <c:pt idx="5352">
                  <c:v>495.699981689453</c:v>
                </c:pt>
                <c:pt idx="5353">
                  <c:v>495.800018310547</c:v>
                </c:pt>
                <c:pt idx="5354">
                  <c:v>495.8999938964844</c:v>
                </c:pt>
                <c:pt idx="5355">
                  <c:v>496.0000305175781</c:v>
                </c:pt>
                <c:pt idx="5356">
                  <c:v>496.1000061035156</c:v>
                </c:pt>
                <c:pt idx="5357">
                  <c:v>496.199981689453</c:v>
                </c:pt>
                <c:pt idx="5358">
                  <c:v>496.300018310547</c:v>
                </c:pt>
                <c:pt idx="5359">
                  <c:v>496.3999938964844</c:v>
                </c:pt>
                <c:pt idx="5360">
                  <c:v>496.5000305175781</c:v>
                </c:pt>
                <c:pt idx="5361">
                  <c:v>496.6000061035156</c:v>
                </c:pt>
                <c:pt idx="5362">
                  <c:v>496.699981689453</c:v>
                </c:pt>
                <c:pt idx="5363">
                  <c:v>496.800018310547</c:v>
                </c:pt>
                <c:pt idx="5364">
                  <c:v>496.8999938964844</c:v>
                </c:pt>
                <c:pt idx="5365">
                  <c:v>497.0000305175781</c:v>
                </c:pt>
                <c:pt idx="5366">
                  <c:v>497.1000061035156</c:v>
                </c:pt>
                <c:pt idx="5367">
                  <c:v>497.199981689453</c:v>
                </c:pt>
                <c:pt idx="5368">
                  <c:v>497.300018310547</c:v>
                </c:pt>
                <c:pt idx="5369">
                  <c:v>497.3999938964844</c:v>
                </c:pt>
                <c:pt idx="5370">
                  <c:v>497.5000305175781</c:v>
                </c:pt>
                <c:pt idx="5371">
                  <c:v>497.6000061035156</c:v>
                </c:pt>
                <c:pt idx="5372">
                  <c:v>497.699981689453</c:v>
                </c:pt>
                <c:pt idx="5373">
                  <c:v>497.800018310547</c:v>
                </c:pt>
                <c:pt idx="5374">
                  <c:v>497.8999938964844</c:v>
                </c:pt>
                <c:pt idx="5375">
                  <c:v>498.0000305175781</c:v>
                </c:pt>
                <c:pt idx="5376">
                  <c:v>498.1000061035156</c:v>
                </c:pt>
                <c:pt idx="5377">
                  <c:v>498.199981689453</c:v>
                </c:pt>
                <c:pt idx="5378">
                  <c:v>498.300018310547</c:v>
                </c:pt>
                <c:pt idx="5379">
                  <c:v>498.3999938964844</c:v>
                </c:pt>
                <c:pt idx="5380">
                  <c:v>498.5000305175781</c:v>
                </c:pt>
                <c:pt idx="5381">
                  <c:v>498.6000061035156</c:v>
                </c:pt>
                <c:pt idx="5382">
                  <c:v>498.699981689453</c:v>
                </c:pt>
                <c:pt idx="5383">
                  <c:v>498.800018310547</c:v>
                </c:pt>
                <c:pt idx="5384">
                  <c:v>498.8999938964844</c:v>
                </c:pt>
                <c:pt idx="5385">
                  <c:v>499.0000305175781</c:v>
                </c:pt>
                <c:pt idx="5386">
                  <c:v>499.1000061035156</c:v>
                </c:pt>
                <c:pt idx="5387">
                  <c:v>499.199981689453</c:v>
                </c:pt>
                <c:pt idx="5388">
                  <c:v>499.300018310547</c:v>
                </c:pt>
                <c:pt idx="5389">
                  <c:v>499.3999938964844</c:v>
                </c:pt>
                <c:pt idx="5390">
                  <c:v>499.5000305175781</c:v>
                </c:pt>
                <c:pt idx="5391">
                  <c:v>499.6000061035156</c:v>
                </c:pt>
                <c:pt idx="5392">
                  <c:v>499.699981689453</c:v>
                </c:pt>
                <c:pt idx="5393">
                  <c:v>499.800018310547</c:v>
                </c:pt>
                <c:pt idx="5394">
                  <c:v>499.8999938964844</c:v>
                </c:pt>
                <c:pt idx="5395">
                  <c:v>500.0000305175781</c:v>
                </c:pt>
                <c:pt idx="5396">
                  <c:v>500.1000061035156</c:v>
                </c:pt>
                <c:pt idx="5397">
                  <c:v>500.199981689453</c:v>
                </c:pt>
                <c:pt idx="5398">
                  <c:v>500.300018310547</c:v>
                </c:pt>
                <c:pt idx="5399">
                  <c:v>500.3999938964844</c:v>
                </c:pt>
                <c:pt idx="5400">
                  <c:v>500.5000305175781</c:v>
                </c:pt>
                <c:pt idx="5401">
                  <c:v>500.6000061035156</c:v>
                </c:pt>
                <c:pt idx="5402">
                  <c:v>500.699981689453</c:v>
                </c:pt>
                <c:pt idx="5403">
                  <c:v>500.800018310547</c:v>
                </c:pt>
                <c:pt idx="5404">
                  <c:v>500.8999938964844</c:v>
                </c:pt>
                <c:pt idx="5405">
                  <c:v>501.0000305175781</c:v>
                </c:pt>
                <c:pt idx="5406">
                  <c:v>501.1000061035156</c:v>
                </c:pt>
                <c:pt idx="5407">
                  <c:v>501.199981689453</c:v>
                </c:pt>
                <c:pt idx="5408">
                  <c:v>501.300018310547</c:v>
                </c:pt>
                <c:pt idx="5409">
                  <c:v>501.3999938964844</c:v>
                </c:pt>
                <c:pt idx="5410">
                  <c:v>501.5000305175781</c:v>
                </c:pt>
                <c:pt idx="5411">
                  <c:v>501.6000061035156</c:v>
                </c:pt>
                <c:pt idx="5412">
                  <c:v>501.699981689453</c:v>
                </c:pt>
                <c:pt idx="5413">
                  <c:v>501.800018310547</c:v>
                </c:pt>
                <c:pt idx="5414">
                  <c:v>501.8999938964844</c:v>
                </c:pt>
                <c:pt idx="5415">
                  <c:v>502.0000305175781</c:v>
                </c:pt>
                <c:pt idx="5416">
                  <c:v>502.1000061035156</c:v>
                </c:pt>
                <c:pt idx="5417">
                  <c:v>502.199981689453</c:v>
                </c:pt>
                <c:pt idx="5418">
                  <c:v>502.300018310547</c:v>
                </c:pt>
                <c:pt idx="5419">
                  <c:v>502.3999938964844</c:v>
                </c:pt>
                <c:pt idx="5420">
                  <c:v>502.5000305175781</c:v>
                </c:pt>
                <c:pt idx="5421">
                  <c:v>502.6000061035156</c:v>
                </c:pt>
                <c:pt idx="5422">
                  <c:v>502.699981689453</c:v>
                </c:pt>
                <c:pt idx="5423">
                  <c:v>502.800018310547</c:v>
                </c:pt>
                <c:pt idx="5424">
                  <c:v>502.8999938964844</c:v>
                </c:pt>
                <c:pt idx="5425">
                  <c:v>503.0000305175781</c:v>
                </c:pt>
                <c:pt idx="5426">
                  <c:v>503.1000061035156</c:v>
                </c:pt>
                <c:pt idx="5427">
                  <c:v>503.199981689453</c:v>
                </c:pt>
                <c:pt idx="5428">
                  <c:v>503.300018310547</c:v>
                </c:pt>
                <c:pt idx="5429">
                  <c:v>503.3999938964844</c:v>
                </c:pt>
                <c:pt idx="5430">
                  <c:v>503.5000305175781</c:v>
                </c:pt>
                <c:pt idx="5431">
                  <c:v>503.6000061035156</c:v>
                </c:pt>
                <c:pt idx="5432">
                  <c:v>503.699981689453</c:v>
                </c:pt>
                <c:pt idx="5433">
                  <c:v>503.800018310547</c:v>
                </c:pt>
                <c:pt idx="5434">
                  <c:v>503.8999938964844</c:v>
                </c:pt>
                <c:pt idx="5435">
                  <c:v>504.0000305175781</c:v>
                </c:pt>
                <c:pt idx="5436">
                  <c:v>504.1000061035156</c:v>
                </c:pt>
                <c:pt idx="5437">
                  <c:v>504.199981689453</c:v>
                </c:pt>
                <c:pt idx="5438">
                  <c:v>504.300018310547</c:v>
                </c:pt>
                <c:pt idx="5439">
                  <c:v>504.3999938964844</c:v>
                </c:pt>
                <c:pt idx="5440">
                  <c:v>504.5000305175781</c:v>
                </c:pt>
                <c:pt idx="5441">
                  <c:v>504.6000061035156</c:v>
                </c:pt>
                <c:pt idx="5442">
                  <c:v>504.699981689453</c:v>
                </c:pt>
                <c:pt idx="5443">
                  <c:v>504.800018310547</c:v>
                </c:pt>
                <c:pt idx="5444">
                  <c:v>504.8999938964844</c:v>
                </c:pt>
                <c:pt idx="5445">
                  <c:v>505.0000305175781</c:v>
                </c:pt>
                <c:pt idx="5446">
                  <c:v>505.1000061035156</c:v>
                </c:pt>
                <c:pt idx="5447">
                  <c:v>505.199981689453</c:v>
                </c:pt>
                <c:pt idx="5448">
                  <c:v>505.300018310547</c:v>
                </c:pt>
                <c:pt idx="5449">
                  <c:v>505.3999938964844</c:v>
                </c:pt>
                <c:pt idx="5450">
                  <c:v>505.5000305175781</c:v>
                </c:pt>
                <c:pt idx="5451">
                  <c:v>505.6000061035156</c:v>
                </c:pt>
                <c:pt idx="5452">
                  <c:v>505.699981689453</c:v>
                </c:pt>
                <c:pt idx="5453">
                  <c:v>505.800018310547</c:v>
                </c:pt>
                <c:pt idx="5454">
                  <c:v>505.8999938964844</c:v>
                </c:pt>
                <c:pt idx="5455">
                  <c:v>506.0000305175781</c:v>
                </c:pt>
                <c:pt idx="5456">
                  <c:v>506.1000061035156</c:v>
                </c:pt>
                <c:pt idx="5457">
                  <c:v>506.199981689453</c:v>
                </c:pt>
                <c:pt idx="5458">
                  <c:v>506.300018310547</c:v>
                </c:pt>
                <c:pt idx="5459">
                  <c:v>506.3999938964844</c:v>
                </c:pt>
                <c:pt idx="5460">
                  <c:v>506.5000305175781</c:v>
                </c:pt>
                <c:pt idx="5461">
                  <c:v>506.6000061035156</c:v>
                </c:pt>
                <c:pt idx="5462">
                  <c:v>506.699981689453</c:v>
                </c:pt>
                <c:pt idx="5463">
                  <c:v>506.800018310547</c:v>
                </c:pt>
                <c:pt idx="5464">
                  <c:v>506.8999938964844</c:v>
                </c:pt>
                <c:pt idx="5465">
                  <c:v>507.0000305175781</c:v>
                </c:pt>
                <c:pt idx="5466">
                  <c:v>507.1000061035156</c:v>
                </c:pt>
                <c:pt idx="5467">
                  <c:v>507.199981689453</c:v>
                </c:pt>
                <c:pt idx="5468">
                  <c:v>507.300018310547</c:v>
                </c:pt>
                <c:pt idx="5469">
                  <c:v>507.3999938964844</c:v>
                </c:pt>
                <c:pt idx="5470">
                  <c:v>507.5000305175781</c:v>
                </c:pt>
                <c:pt idx="5471">
                  <c:v>507.6000061035156</c:v>
                </c:pt>
                <c:pt idx="5472">
                  <c:v>507.699981689453</c:v>
                </c:pt>
                <c:pt idx="5473">
                  <c:v>507.800018310547</c:v>
                </c:pt>
                <c:pt idx="5474">
                  <c:v>507.8999938964844</c:v>
                </c:pt>
                <c:pt idx="5475">
                  <c:v>508.0000305175781</c:v>
                </c:pt>
                <c:pt idx="5476">
                  <c:v>508.1000061035156</c:v>
                </c:pt>
                <c:pt idx="5477">
                  <c:v>508.199981689453</c:v>
                </c:pt>
                <c:pt idx="5478">
                  <c:v>508.300018310547</c:v>
                </c:pt>
                <c:pt idx="5479">
                  <c:v>508.3999938964844</c:v>
                </c:pt>
                <c:pt idx="5480">
                  <c:v>508.5000305175781</c:v>
                </c:pt>
                <c:pt idx="5481">
                  <c:v>508.6000061035156</c:v>
                </c:pt>
                <c:pt idx="5482">
                  <c:v>508.699981689453</c:v>
                </c:pt>
                <c:pt idx="5483">
                  <c:v>508.800018310547</c:v>
                </c:pt>
                <c:pt idx="5484">
                  <c:v>508.8999938964844</c:v>
                </c:pt>
                <c:pt idx="5485">
                  <c:v>509.0000305175781</c:v>
                </c:pt>
                <c:pt idx="5486">
                  <c:v>509.1000061035156</c:v>
                </c:pt>
                <c:pt idx="5487">
                  <c:v>509.199981689453</c:v>
                </c:pt>
                <c:pt idx="5488">
                  <c:v>509.300018310547</c:v>
                </c:pt>
                <c:pt idx="5489">
                  <c:v>509.3999938964844</c:v>
                </c:pt>
                <c:pt idx="5490">
                  <c:v>509.5000305175781</c:v>
                </c:pt>
                <c:pt idx="5491">
                  <c:v>509.6000061035156</c:v>
                </c:pt>
                <c:pt idx="5492">
                  <c:v>509.699981689453</c:v>
                </c:pt>
                <c:pt idx="5493">
                  <c:v>509.800018310547</c:v>
                </c:pt>
                <c:pt idx="5494">
                  <c:v>509.8999938964844</c:v>
                </c:pt>
                <c:pt idx="5495">
                  <c:v>510.0000305175781</c:v>
                </c:pt>
                <c:pt idx="5496">
                  <c:v>510.1000061035156</c:v>
                </c:pt>
                <c:pt idx="5497">
                  <c:v>510.199981689453</c:v>
                </c:pt>
                <c:pt idx="5498">
                  <c:v>510.300018310547</c:v>
                </c:pt>
                <c:pt idx="5499">
                  <c:v>510.3999938964844</c:v>
                </c:pt>
                <c:pt idx="5500">
                  <c:v>510.5000305175781</c:v>
                </c:pt>
                <c:pt idx="5501">
                  <c:v>510.6000061035156</c:v>
                </c:pt>
                <c:pt idx="5502">
                  <c:v>510.699981689453</c:v>
                </c:pt>
                <c:pt idx="5503">
                  <c:v>510.800018310547</c:v>
                </c:pt>
                <c:pt idx="5504">
                  <c:v>510.8999938964844</c:v>
                </c:pt>
                <c:pt idx="5505">
                  <c:v>511.0000305175781</c:v>
                </c:pt>
                <c:pt idx="5506">
                  <c:v>511.1000061035156</c:v>
                </c:pt>
                <c:pt idx="5507">
                  <c:v>511.199981689453</c:v>
                </c:pt>
                <c:pt idx="5508">
                  <c:v>511.300018310547</c:v>
                </c:pt>
                <c:pt idx="5509">
                  <c:v>511.3999938964844</c:v>
                </c:pt>
                <c:pt idx="5510">
                  <c:v>511.5000305175781</c:v>
                </c:pt>
                <c:pt idx="5511">
                  <c:v>511.6000061035156</c:v>
                </c:pt>
                <c:pt idx="5512">
                  <c:v>511.699981689453</c:v>
                </c:pt>
                <c:pt idx="5513">
                  <c:v>511.800018310547</c:v>
                </c:pt>
                <c:pt idx="5514">
                  <c:v>511.8999938964844</c:v>
                </c:pt>
                <c:pt idx="5515">
                  <c:v>512.0</c:v>
                </c:pt>
                <c:pt idx="5516">
                  <c:v>512.0999755859374</c:v>
                </c:pt>
                <c:pt idx="5517">
                  <c:v>512.199951171875</c:v>
                </c:pt>
                <c:pt idx="5518">
                  <c:v>512.2999877929685</c:v>
                </c:pt>
                <c:pt idx="5519">
                  <c:v>512.3999633789062</c:v>
                </c:pt>
                <c:pt idx="5520">
                  <c:v>512.5</c:v>
                </c:pt>
                <c:pt idx="5521">
                  <c:v>512.5999755859374</c:v>
                </c:pt>
                <c:pt idx="5522">
                  <c:v>512.699951171875</c:v>
                </c:pt>
                <c:pt idx="5523">
                  <c:v>512.7999877929685</c:v>
                </c:pt>
                <c:pt idx="5524">
                  <c:v>512.8999633789062</c:v>
                </c:pt>
                <c:pt idx="5525">
                  <c:v>513.0</c:v>
                </c:pt>
                <c:pt idx="5526">
                  <c:v>513.0999755859374</c:v>
                </c:pt>
                <c:pt idx="5527">
                  <c:v>513.199951171875</c:v>
                </c:pt>
                <c:pt idx="5528">
                  <c:v>513.2999877929685</c:v>
                </c:pt>
                <c:pt idx="5529">
                  <c:v>513.3999633789062</c:v>
                </c:pt>
                <c:pt idx="5530">
                  <c:v>513.5</c:v>
                </c:pt>
                <c:pt idx="5531">
                  <c:v>513.5999755859374</c:v>
                </c:pt>
                <c:pt idx="5532">
                  <c:v>513.699951171875</c:v>
                </c:pt>
                <c:pt idx="5533">
                  <c:v>513.7999877929685</c:v>
                </c:pt>
                <c:pt idx="5534">
                  <c:v>513.8999633789062</c:v>
                </c:pt>
                <c:pt idx="5535">
                  <c:v>514.0</c:v>
                </c:pt>
                <c:pt idx="5536">
                  <c:v>514.0999755859374</c:v>
                </c:pt>
                <c:pt idx="5537">
                  <c:v>514.199951171875</c:v>
                </c:pt>
                <c:pt idx="5538">
                  <c:v>514.2999877929685</c:v>
                </c:pt>
                <c:pt idx="5539">
                  <c:v>514.3999633789062</c:v>
                </c:pt>
                <c:pt idx="5540">
                  <c:v>514.5</c:v>
                </c:pt>
                <c:pt idx="5541">
                  <c:v>514.5999755859374</c:v>
                </c:pt>
                <c:pt idx="5542">
                  <c:v>514.699951171875</c:v>
                </c:pt>
                <c:pt idx="5543">
                  <c:v>514.7999877929685</c:v>
                </c:pt>
                <c:pt idx="5544">
                  <c:v>514.8999633789062</c:v>
                </c:pt>
                <c:pt idx="5545">
                  <c:v>515.0</c:v>
                </c:pt>
                <c:pt idx="5546">
                  <c:v>515.0999755859374</c:v>
                </c:pt>
                <c:pt idx="5547">
                  <c:v>515.199951171875</c:v>
                </c:pt>
                <c:pt idx="5548">
                  <c:v>515.2999877929685</c:v>
                </c:pt>
                <c:pt idx="5549">
                  <c:v>515.3999633789062</c:v>
                </c:pt>
                <c:pt idx="5550">
                  <c:v>515.5</c:v>
                </c:pt>
                <c:pt idx="5551">
                  <c:v>515.5999755859374</c:v>
                </c:pt>
                <c:pt idx="5552">
                  <c:v>515.699951171875</c:v>
                </c:pt>
                <c:pt idx="5553">
                  <c:v>515.7999877929685</c:v>
                </c:pt>
                <c:pt idx="5554">
                  <c:v>515.8999633789062</c:v>
                </c:pt>
                <c:pt idx="5555">
                  <c:v>516.0</c:v>
                </c:pt>
                <c:pt idx="5556">
                  <c:v>516.0999755859374</c:v>
                </c:pt>
                <c:pt idx="5557">
                  <c:v>516.199951171875</c:v>
                </c:pt>
                <c:pt idx="5558">
                  <c:v>516.2999877929685</c:v>
                </c:pt>
                <c:pt idx="5559">
                  <c:v>516.3999633789062</c:v>
                </c:pt>
                <c:pt idx="5560">
                  <c:v>516.5</c:v>
                </c:pt>
                <c:pt idx="5561">
                  <c:v>516.5999755859374</c:v>
                </c:pt>
                <c:pt idx="5562">
                  <c:v>516.699951171875</c:v>
                </c:pt>
                <c:pt idx="5563">
                  <c:v>516.7999877929685</c:v>
                </c:pt>
                <c:pt idx="5564">
                  <c:v>516.8999633789062</c:v>
                </c:pt>
                <c:pt idx="5565">
                  <c:v>517.0</c:v>
                </c:pt>
                <c:pt idx="5566">
                  <c:v>517.0999755859374</c:v>
                </c:pt>
                <c:pt idx="5567">
                  <c:v>517.199951171875</c:v>
                </c:pt>
                <c:pt idx="5568">
                  <c:v>517.2999877929685</c:v>
                </c:pt>
                <c:pt idx="5569">
                  <c:v>517.3999633789062</c:v>
                </c:pt>
                <c:pt idx="5570">
                  <c:v>517.5</c:v>
                </c:pt>
                <c:pt idx="5571">
                  <c:v>517.5999755859374</c:v>
                </c:pt>
                <c:pt idx="5572">
                  <c:v>517.699951171875</c:v>
                </c:pt>
                <c:pt idx="5573">
                  <c:v>517.7999877929685</c:v>
                </c:pt>
                <c:pt idx="5574">
                  <c:v>517.8999633789062</c:v>
                </c:pt>
                <c:pt idx="5575">
                  <c:v>518.0</c:v>
                </c:pt>
                <c:pt idx="5576">
                  <c:v>518.0999755859374</c:v>
                </c:pt>
                <c:pt idx="5577">
                  <c:v>518.199951171875</c:v>
                </c:pt>
                <c:pt idx="5578">
                  <c:v>518.2999877929685</c:v>
                </c:pt>
                <c:pt idx="5579">
                  <c:v>518.3999633789062</c:v>
                </c:pt>
                <c:pt idx="5580">
                  <c:v>518.5</c:v>
                </c:pt>
                <c:pt idx="5581">
                  <c:v>518.5999755859374</c:v>
                </c:pt>
                <c:pt idx="5582">
                  <c:v>518.699951171875</c:v>
                </c:pt>
                <c:pt idx="5583">
                  <c:v>518.7999877929685</c:v>
                </c:pt>
                <c:pt idx="5584">
                  <c:v>518.8999633789062</c:v>
                </c:pt>
                <c:pt idx="5585">
                  <c:v>519.0</c:v>
                </c:pt>
                <c:pt idx="5586">
                  <c:v>519.0999755859374</c:v>
                </c:pt>
                <c:pt idx="5587">
                  <c:v>519.199951171875</c:v>
                </c:pt>
                <c:pt idx="5588">
                  <c:v>519.2999877929685</c:v>
                </c:pt>
                <c:pt idx="5589">
                  <c:v>519.3999633789062</c:v>
                </c:pt>
                <c:pt idx="5590">
                  <c:v>519.5</c:v>
                </c:pt>
                <c:pt idx="5591">
                  <c:v>519.5999755859374</c:v>
                </c:pt>
                <c:pt idx="5592">
                  <c:v>519.699951171875</c:v>
                </c:pt>
                <c:pt idx="5593">
                  <c:v>519.7999877929685</c:v>
                </c:pt>
                <c:pt idx="5594">
                  <c:v>519.8999633789062</c:v>
                </c:pt>
                <c:pt idx="5595">
                  <c:v>520.0</c:v>
                </c:pt>
                <c:pt idx="5596">
                  <c:v>520.0999755859374</c:v>
                </c:pt>
                <c:pt idx="5597">
                  <c:v>520.199951171875</c:v>
                </c:pt>
                <c:pt idx="5598">
                  <c:v>520.2999877929685</c:v>
                </c:pt>
                <c:pt idx="5599">
                  <c:v>520.3999633789062</c:v>
                </c:pt>
                <c:pt idx="5600">
                  <c:v>520.5</c:v>
                </c:pt>
                <c:pt idx="5601">
                  <c:v>520.5999755859374</c:v>
                </c:pt>
                <c:pt idx="5602">
                  <c:v>520.699951171875</c:v>
                </c:pt>
                <c:pt idx="5603">
                  <c:v>520.7999877929685</c:v>
                </c:pt>
                <c:pt idx="5604">
                  <c:v>520.8999633789062</c:v>
                </c:pt>
                <c:pt idx="5605">
                  <c:v>521.0</c:v>
                </c:pt>
                <c:pt idx="5606">
                  <c:v>521.0999755859374</c:v>
                </c:pt>
                <c:pt idx="5607">
                  <c:v>521.199951171875</c:v>
                </c:pt>
                <c:pt idx="5608">
                  <c:v>521.2999877929685</c:v>
                </c:pt>
                <c:pt idx="5609">
                  <c:v>521.3999633789062</c:v>
                </c:pt>
                <c:pt idx="5610">
                  <c:v>521.5</c:v>
                </c:pt>
                <c:pt idx="5611">
                  <c:v>521.5999755859374</c:v>
                </c:pt>
                <c:pt idx="5612">
                  <c:v>521.699951171875</c:v>
                </c:pt>
                <c:pt idx="5613">
                  <c:v>521.7999877929685</c:v>
                </c:pt>
                <c:pt idx="5614">
                  <c:v>521.8999633789062</c:v>
                </c:pt>
                <c:pt idx="5615">
                  <c:v>522.0</c:v>
                </c:pt>
                <c:pt idx="5616">
                  <c:v>522.0999755859374</c:v>
                </c:pt>
                <c:pt idx="5617">
                  <c:v>522.199951171875</c:v>
                </c:pt>
                <c:pt idx="5618">
                  <c:v>522.2999877929685</c:v>
                </c:pt>
                <c:pt idx="5619">
                  <c:v>522.3999633789062</c:v>
                </c:pt>
                <c:pt idx="5620">
                  <c:v>522.5</c:v>
                </c:pt>
                <c:pt idx="5621">
                  <c:v>522.5999755859374</c:v>
                </c:pt>
                <c:pt idx="5622">
                  <c:v>522.699951171875</c:v>
                </c:pt>
                <c:pt idx="5623">
                  <c:v>522.7999877929685</c:v>
                </c:pt>
                <c:pt idx="5624">
                  <c:v>522.8999633789062</c:v>
                </c:pt>
                <c:pt idx="5625">
                  <c:v>523.0</c:v>
                </c:pt>
                <c:pt idx="5626">
                  <c:v>523.0999755859374</c:v>
                </c:pt>
                <c:pt idx="5627">
                  <c:v>523.199951171875</c:v>
                </c:pt>
                <c:pt idx="5628">
                  <c:v>523.2999877929685</c:v>
                </c:pt>
                <c:pt idx="5629">
                  <c:v>523.3999633789062</c:v>
                </c:pt>
                <c:pt idx="5630">
                  <c:v>523.5</c:v>
                </c:pt>
                <c:pt idx="5631">
                  <c:v>523.5999755859374</c:v>
                </c:pt>
                <c:pt idx="5632">
                  <c:v>523.699951171875</c:v>
                </c:pt>
                <c:pt idx="5633">
                  <c:v>523.7999877929685</c:v>
                </c:pt>
                <c:pt idx="5634">
                  <c:v>523.8999633789062</c:v>
                </c:pt>
                <c:pt idx="5635">
                  <c:v>524.0</c:v>
                </c:pt>
                <c:pt idx="5636">
                  <c:v>524.0999755859374</c:v>
                </c:pt>
                <c:pt idx="5637">
                  <c:v>524.199951171875</c:v>
                </c:pt>
                <c:pt idx="5638">
                  <c:v>524.2999877929685</c:v>
                </c:pt>
                <c:pt idx="5639">
                  <c:v>524.3999633789062</c:v>
                </c:pt>
                <c:pt idx="5640">
                  <c:v>524.5</c:v>
                </c:pt>
                <c:pt idx="5641">
                  <c:v>524.5999755859374</c:v>
                </c:pt>
                <c:pt idx="5642">
                  <c:v>524.699951171875</c:v>
                </c:pt>
                <c:pt idx="5643">
                  <c:v>524.7999877929685</c:v>
                </c:pt>
                <c:pt idx="5644">
                  <c:v>524.8999633789062</c:v>
                </c:pt>
                <c:pt idx="5645">
                  <c:v>525.0</c:v>
                </c:pt>
                <c:pt idx="5646">
                  <c:v>525.0999755859374</c:v>
                </c:pt>
                <c:pt idx="5647">
                  <c:v>525.199951171875</c:v>
                </c:pt>
                <c:pt idx="5648">
                  <c:v>525.2999877929685</c:v>
                </c:pt>
                <c:pt idx="5649">
                  <c:v>525.3999633789062</c:v>
                </c:pt>
                <c:pt idx="5650">
                  <c:v>525.5</c:v>
                </c:pt>
                <c:pt idx="5651">
                  <c:v>525.5999755859374</c:v>
                </c:pt>
                <c:pt idx="5652">
                  <c:v>525.699951171875</c:v>
                </c:pt>
                <c:pt idx="5653">
                  <c:v>525.7999877929685</c:v>
                </c:pt>
                <c:pt idx="5654">
                  <c:v>525.8999633789062</c:v>
                </c:pt>
                <c:pt idx="5655">
                  <c:v>526.0</c:v>
                </c:pt>
                <c:pt idx="5656">
                  <c:v>526.0999755859374</c:v>
                </c:pt>
                <c:pt idx="5657">
                  <c:v>526.199951171875</c:v>
                </c:pt>
                <c:pt idx="5658">
                  <c:v>526.2999877929685</c:v>
                </c:pt>
                <c:pt idx="5659">
                  <c:v>526.3999633789062</c:v>
                </c:pt>
                <c:pt idx="5660">
                  <c:v>526.5</c:v>
                </c:pt>
                <c:pt idx="5661">
                  <c:v>526.5999755859374</c:v>
                </c:pt>
                <c:pt idx="5662">
                  <c:v>526.699951171875</c:v>
                </c:pt>
                <c:pt idx="5663">
                  <c:v>526.7999877929685</c:v>
                </c:pt>
                <c:pt idx="5664">
                  <c:v>526.8999633789062</c:v>
                </c:pt>
                <c:pt idx="5665">
                  <c:v>527.0</c:v>
                </c:pt>
                <c:pt idx="5666">
                  <c:v>527.0999755859374</c:v>
                </c:pt>
                <c:pt idx="5667">
                  <c:v>527.199951171875</c:v>
                </c:pt>
                <c:pt idx="5668">
                  <c:v>527.2999877929685</c:v>
                </c:pt>
                <c:pt idx="5669">
                  <c:v>527.3999633789062</c:v>
                </c:pt>
                <c:pt idx="5670">
                  <c:v>527.5</c:v>
                </c:pt>
                <c:pt idx="5671">
                  <c:v>527.5999755859374</c:v>
                </c:pt>
                <c:pt idx="5672">
                  <c:v>527.699951171875</c:v>
                </c:pt>
                <c:pt idx="5673">
                  <c:v>527.7999877929685</c:v>
                </c:pt>
                <c:pt idx="5674">
                  <c:v>527.8999633789062</c:v>
                </c:pt>
                <c:pt idx="5675">
                  <c:v>528.0</c:v>
                </c:pt>
                <c:pt idx="5676">
                  <c:v>528.0999755859374</c:v>
                </c:pt>
                <c:pt idx="5677">
                  <c:v>528.199951171875</c:v>
                </c:pt>
                <c:pt idx="5678">
                  <c:v>528.2999877929685</c:v>
                </c:pt>
                <c:pt idx="5679">
                  <c:v>528.3999633789062</c:v>
                </c:pt>
                <c:pt idx="5680">
                  <c:v>528.5</c:v>
                </c:pt>
                <c:pt idx="5681">
                  <c:v>528.5999755859374</c:v>
                </c:pt>
                <c:pt idx="5682">
                  <c:v>528.699951171875</c:v>
                </c:pt>
                <c:pt idx="5683">
                  <c:v>528.7999877929685</c:v>
                </c:pt>
                <c:pt idx="5684">
                  <c:v>528.8999633789062</c:v>
                </c:pt>
                <c:pt idx="5685">
                  <c:v>529.0</c:v>
                </c:pt>
                <c:pt idx="5686">
                  <c:v>529.0999755859374</c:v>
                </c:pt>
                <c:pt idx="5687">
                  <c:v>529.199951171875</c:v>
                </c:pt>
                <c:pt idx="5688">
                  <c:v>529.2999877929685</c:v>
                </c:pt>
                <c:pt idx="5689">
                  <c:v>529.3999633789062</c:v>
                </c:pt>
                <c:pt idx="5690">
                  <c:v>529.5</c:v>
                </c:pt>
                <c:pt idx="5691">
                  <c:v>529.5999755859374</c:v>
                </c:pt>
                <c:pt idx="5692">
                  <c:v>529.699951171875</c:v>
                </c:pt>
                <c:pt idx="5693">
                  <c:v>529.7999877929685</c:v>
                </c:pt>
                <c:pt idx="5694">
                  <c:v>529.8999633789062</c:v>
                </c:pt>
                <c:pt idx="5695">
                  <c:v>530.0</c:v>
                </c:pt>
                <c:pt idx="5696">
                  <c:v>530.0999755859374</c:v>
                </c:pt>
                <c:pt idx="5697">
                  <c:v>530.199951171875</c:v>
                </c:pt>
                <c:pt idx="5698">
                  <c:v>530.2999877929685</c:v>
                </c:pt>
                <c:pt idx="5699">
                  <c:v>530.3999633789062</c:v>
                </c:pt>
                <c:pt idx="5700">
                  <c:v>530.5</c:v>
                </c:pt>
                <c:pt idx="5701">
                  <c:v>530.5999755859374</c:v>
                </c:pt>
                <c:pt idx="5702">
                  <c:v>530.699951171875</c:v>
                </c:pt>
                <c:pt idx="5703">
                  <c:v>530.7999877929685</c:v>
                </c:pt>
                <c:pt idx="5704">
                  <c:v>530.8999633789062</c:v>
                </c:pt>
                <c:pt idx="5705">
                  <c:v>531.0</c:v>
                </c:pt>
                <c:pt idx="5706">
                  <c:v>531.0999755859374</c:v>
                </c:pt>
                <c:pt idx="5707">
                  <c:v>531.199951171875</c:v>
                </c:pt>
                <c:pt idx="5708">
                  <c:v>531.2999877929685</c:v>
                </c:pt>
                <c:pt idx="5709">
                  <c:v>531.3999633789062</c:v>
                </c:pt>
                <c:pt idx="5710">
                  <c:v>531.5</c:v>
                </c:pt>
                <c:pt idx="5711">
                  <c:v>531.5999755859374</c:v>
                </c:pt>
                <c:pt idx="5712">
                  <c:v>531.699951171875</c:v>
                </c:pt>
                <c:pt idx="5713">
                  <c:v>531.7999877929685</c:v>
                </c:pt>
                <c:pt idx="5714">
                  <c:v>531.8999633789062</c:v>
                </c:pt>
                <c:pt idx="5715">
                  <c:v>532.0</c:v>
                </c:pt>
                <c:pt idx="5716">
                  <c:v>532.0999755859374</c:v>
                </c:pt>
                <c:pt idx="5717">
                  <c:v>532.199951171875</c:v>
                </c:pt>
                <c:pt idx="5718">
                  <c:v>532.2999877929685</c:v>
                </c:pt>
                <c:pt idx="5719">
                  <c:v>532.3999633789062</c:v>
                </c:pt>
                <c:pt idx="5720">
                  <c:v>532.5</c:v>
                </c:pt>
                <c:pt idx="5721">
                  <c:v>532.5999755859374</c:v>
                </c:pt>
                <c:pt idx="5722">
                  <c:v>532.699951171875</c:v>
                </c:pt>
                <c:pt idx="5723">
                  <c:v>532.7999877929685</c:v>
                </c:pt>
                <c:pt idx="5724">
                  <c:v>532.8999633789062</c:v>
                </c:pt>
                <c:pt idx="5725">
                  <c:v>533.0</c:v>
                </c:pt>
                <c:pt idx="5726">
                  <c:v>533.0999755859374</c:v>
                </c:pt>
                <c:pt idx="5727">
                  <c:v>533.199951171875</c:v>
                </c:pt>
                <c:pt idx="5728">
                  <c:v>533.2999877929685</c:v>
                </c:pt>
                <c:pt idx="5729">
                  <c:v>533.3999633789062</c:v>
                </c:pt>
                <c:pt idx="5730">
                  <c:v>533.5</c:v>
                </c:pt>
                <c:pt idx="5731">
                  <c:v>533.5999755859374</c:v>
                </c:pt>
                <c:pt idx="5732">
                  <c:v>533.699951171875</c:v>
                </c:pt>
                <c:pt idx="5733">
                  <c:v>533.7999877929685</c:v>
                </c:pt>
                <c:pt idx="5734">
                  <c:v>533.8999633789062</c:v>
                </c:pt>
                <c:pt idx="5735">
                  <c:v>534.0</c:v>
                </c:pt>
                <c:pt idx="5736">
                  <c:v>534.0999755859374</c:v>
                </c:pt>
                <c:pt idx="5737">
                  <c:v>534.199951171875</c:v>
                </c:pt>
                <c:pt idx="5738">
                  <c:v>534.2999877929685</c:v>
                </c:pt>
                <c:pt idx="5739">
                  <c:v>534.3999633789062</c:v>
                </c:pt>
                <c:pt idx="5740">
                  <c:v>534.5</c:v>
                </c:pt>
                <c:pt idx="5741">
                  <c:v>534.5999755859374</c:v>
                </c:pt>
                <c:pt idx="5742">
                  <c:v>534.699951171875</c:v>
                </c:pt>
                <c:pt idx="5743">
                  <c:v>534.7999877929685</c:v>
                </c:pt>
                <c:pt idx="5744">
                  <c:v>534.8999633789062</c:v>
                </c:pt>
                <c:pt idx="5745">
                  <c:v>535.0</c:v>
                </c:pt>
                <c:pt idx="5746">
                  <c:v>535.0999755859374</c:v>
                </c:pt>
                <c:pt idx="5747">
                  <c:v>535.199951171875</c:v>
                </c:pt>
                <c:pt idx="5748">
                  <c:v>535.2999877929685</c:v>
                </c:pt>
                <c:pt idx="5749">
                  <c:v>535.3999633789062</c:v>
                </c:pt>
                <c:pt idx="5750">
                  <c:v>535.5</c:v>
                </c:pt>
                <c:pt idx="5751">
                  <c:v>535.5999755859374</c:v>
                </c:pt>
                <c:pt idx="5752">
                  <c:v>535.699951171875</c:v>
                </c:pt>
                <c:pt idx="5753">
                  <c:v>535.7999877929685</c:v>
                </c:pt>
                <c:pt idx="5754">
                  <c:v>535.8999633789062</c:v>
                </c:pt>
                <c:pt idx="5755">
                  <c:v>536.0</c:v>
                </c:pt>
                <c:pt idx="5756">
                  <c:v>536.0999755859374</c:v>
                </c:pt>
                <c:pt idx="5757">
                  <c:v>536.199951171875</c:v>
                </c:pt>
                <c:pt idx="5758">
                  <c:v>536.2999877929685</c:v>
                </c:pt>
                <c:pt idx="5759">
                  <c:v>536.3999633789062</c:v>
                </c:pt>
                <c:pt idx="5760">
                  <c:v>536.5</c:v>
                </c:pt>
                <c:pt idx="5761">
                  <c:v>536.5999755859374</c:v>
                </c:pt>
                <c:pt idx="5762">
                  <c:v>536.699951171875</c:v>
                </c:pt>
                <c:pt idx="5763">
                  <c:v>536.7999877929685</c:v>
                </c:pt>
                <c:pt idx="5764">
                  <c:v>536.8999633789062</c:v>
                </c:pt>
                <c:pt idx="5765">
                  <c:v>537.0</c:v>
                </c:pt>
                <c:pt idx="5766">
                  <c:v>537.0999755859374</c:v>
                </c:pt>
                <c:pt idx="5767">
                  <c:v>537.199951171875</c:v>
                </c:pt>
                <c:pt idx="5768">
                  <c:v>537.2999877929685</c:v>
                </c:pt>
                <c:pt idx="5769">
                  <c:v>537.3999633789062</c:v>
                </c:pt>
                <c:pt idx="5770">
                  <c:v>537.5</c:v>
                </c:pt>
                <c:pt idx="5771">
                  <c:v>537.5999755859374</c:v>
                </c:pt>
                <c:pt idx="5772">
                  <c:v>537.699951171875</c:v>
                </c:pt>
                <c:pt idx="5773">
                  <c:v>537.7999877929685</c:v>
                </c:pt>
                <c:pt idx="5774">
                  <c:v>537.8999633789062</c:v>
                </c:pt>
                <c:pt idx="5775">
                  <c:v>538.0</c:v>
                </c:pt>
                <c:pt idx="5776">
                  <c:v>538.0999755859374</c:v>
                </c:pt>
                <c:pt idx="5777">
                  <c:v>538.199951171875</c:v>
                </c:pt>
                <c:pt idx="5778">
                  <c:v>538.2999877929685</c:v>
                </c:pt>
                <c:pt idx="5779">
                  <c:v>538.3999633789062</c:v>
                </c:pt>
                <c:pt idx="5780">
                  <c:v>538.5</c:v>
                </c:pt>
                <c:pt idx="5781">
                  <c:v>538.5999755859374</c:v>
                </c:pt>
                <c:pt idx="5782">
                  <c:v>538.699951171875</c:v>
                </c:pt>
                <c:pt idx="5783">
                  <c:v>538.7999877929685</c:v>
                </c:pt>
                <c:pt idx="5784">
                  <c:v>538.8999633789062</c:v>
                </c:pt>
                <c:pt idx="5785">
                  <c:v>539.0</c:v>
                </c:pt>
                <c:pt idx="5786">
                  <c:v>539.0999755859374</c:v>
                </c:pt>
                <c:pt idx="5787">
                  <c:v>539.199951171875</c:v>
                </c:pt>
                <c:pt idx="5788">
                  <c:v>539.2999877929685</c:v>
                </c:pt>
                <c:pt idx="5789">
                  <c:v>539.3999633789062</c:v>
                </c:pt>
                <c:pt idx="5790">
                  <c:v>539.5</c:v>
                </c:pt>
                <c:pt idx="5791">
                  <c:v>539.5999755859374</c:v>
                </c:pt>
                <c:pt idx="5792">
                  <c:v>539.699951171875</c:v>
                </c:pt>
                <c:pt idx="5793">
                  <c:v>539.7999877929685</c:v>
                </c:pt>
                <c:pt idx="5794">
                  <c:v>539.8999633789062</c:v>
                </c:pt>
                <c:pt idx="5795">
                  <c:v>540.0</c:v>
                </c:pt>
                <c:pt idx="5796">
                  <c:v>540.0999755859374</c:v>
                </c:pt>
                <c:pt idx="5797">
                  <c:v>540.199951171875</c:v>
                </c:pt>
                <c:pt idx="5798">
                  <c:v>540.2999877929685</c:v>
                </c:pt>
                <c:pt idx="5799">
                  <c:v>540.3999633789062</c:v>
                </c:pt>
                <c:pt idx="5800">
                  <c:v>540.5</c:v>
                </c:pt>
                <c:pt idx="5801">
                  <c:v>540.5999755859374</c:v>
                </c:pt>
                <c:pt idx="5802">
                  <c:v>540.699951171875</c:v>
                </c:pt>
                <c:pt idx="5803">
                  <c:v>540.7999877929685</c:v>
                </c:pt>
                <c:pt idx="5804">
                  <c:v>540.8999633789062</c:v>
                </c:pt>
                <c:pt idx="5805">
                  <c:v>541.0</c:v>
                </c:pt>
                <c:pt idx="5806">
                  <c:v>541.0999755859374</c:v>
                </c:pt>
                <c:pt idx="5807">
                  <c:v>541.199951171875</c:v>
                </c:pt>
                <c:pt idx="5808">
                  <c:v>541.2999877929685</c:v>
                </c:pt>
                <c:pt idx="5809">
                  <c:v>541.3999633789062</c:v>
                </c:pt>
                <c:pt idx="5810">
                  <c:v>541.5</c:v>
                </c:pt>
                <c:pt idx="5811">
                  <c:v>541.5999755859374</c:v>
                </c:pt>
                <c:pt idx="5812">
                  <c:v>541.699951171875</c:v>
                </c:pt>
                <c:pt idx="5813">
                  <c:v>541.7999877929685</c:v>
                </c:pt>
                <c:pt idx="5814">
                  <c:v>541.8999633789062</c:v>
                </c:pt>
                <c:pt idx="5815">
                  <c:v>542.0</c:v>
                </c:pt>
                <c:pt idx="5816">
                  <c:v>542.0999755859374</c:v>
                </c:pt>
                <c:pt idx="5817">
                  <c:v>542.199951171875</c:v>
                </c:pt>
                <c:pt idx="5818">
                  <c:v>542.2999877929685</c:v>
                </c:pt>
                <c:pt idx="5819">
                  <c:v>542.3999633789062</c:v>
                </c:pt>
                <c:pt idx="5820">
                  <c:v>542.5</c:v>
                </c:pt>
                <c:pt idx="5821">
                  <c:v>542.5999755859374</c:v>
                </c:pt>
                <c:pt idx="5822">
                  <c:v>542.699951171875</c:v>
                </c:pt>
                <c:pt idx="5823">
                  <c:v>542.7999877929685</c:v>
                </c:pt>
                <c:pt idx="5824">
                  <c:v>542.8999633789062</c:v>
                </c:pt>
                <c:pt idx="5825">
                  <c:v>543.0</c:v>
                </c:pt>
                <c:pt idx="5826">
                  <c:v>543.0999755859374</c:v>
                </c:pt>
                <c:pt idx="5827">
                  <c:v>543.199951171875</c:v>
                </c:pt>
                <c:pt idx="5828">
                  <c:v>543.2999877929685</c:v>
                </c:pt>
                <c:pt idx="5829">
                  <c:v>543.3999633789062</c:v>
                </c:pt>
                <c:pt idx="5830">
                  <c:v>543.5</c:v>
                </c:pt>
                <c:pt idx="5831">
                  <c:v>543.5999755859374</c:v>
                </c:pt>
                <c:pt idx="5832">
                  <c:v>543.699951171875</c:v>
                </c:pt>
                <c:pt idx="5833">
                  <c:v>543.7999877929685</c:v>
                </c:pt>
                <c:pt idx="5834">
                  <c:v>543.8999633789062</c:v>
                </c:pt>
                <c:pt idx="5835">
                  <c:v>544.0</c:v>
                </c:pt>
                <c:pt idx="5836">
                  <c:v>544.0999755859374</c:v>
                </c:pt>
                <c:pt idx="5837">
                  <c:v>544.199951171875</c:v>
                </c:pt>
                <c:pt idx="5838">
                  <c:v>544.2999877929685</c:v>
                </c:pt>
                <c:pt idx="5839">
                  <c:v>544.3999633789062</c:v>
                </c:pt>
                <c:pt idx="5840">
                  <c:v>544.5</c:v>
                </c:pt>
                <c:pt idx="5841">
                  <c:v>544.5999755859374</c:v>
                </c:pt>
                <c:pt idx="5842">
                  <c:v>544.699951171875</c:v>
                </c:pt>
                <c:pt idx="5843">
                  <c:v>544.7999877929685</c:v>
                </c:pt>
                <c:pt idx="5844">
                  <c:v>544.8999633789062</c:v>
                </c:pt>
                <c:pt idx="5845">
                  <c:v>545.0</c:v>
                </c:pt>
                <c:pt idx="5846">
                  <c:v>545.0999755859374</c:v>
                </c:pt>
                <c:pt idx="5847">
                  <c:v>545.199951171875</c:v>
                </c:pt>
                <c:pt idx="5848">
                  <c:v>545.2999877929685</c:v>
                </c:pt>
                <c:pt idx="5849">
                  <c:v>545.3999633789062</c:v>
                </c:pt>
                <c:pt idx="5850">
                  <c:v>545.5</c:v>
                </c:pt>
                <c:pt idx="5851">
                  <c:v>545.5999755859374</c:v>
                </c:pt>
                <c:pt idx="5852">
                  <c:v>545.699951171875</c:v>
                </c:pt>
                <c:pt idx="5853">
                  <c:v>545.7999877929685</c:v>
                </c:pt>
                <c:pt idx="5854">
                  <c:v>545.8999633789062</c:v>
                </c:pt>
                <c:pt idx="5855">
                  <c:v>546.0</c:v>
                </c:pt>
                <c:pt idx="5856">
                  <c:v>546.0999755859374</c:v>
                </c:pt>
                <c:pt idx="5857">
                  <c:v>546.199951171875</c:v>
                </c:pt>
                <c:pt idx="5858">
                  <c:v>546.2999877929685</c:v>
                </c:pt>
                <c:pt idx="5859">
                  <c:v>546.3999633789062</c:v>
                </c:pt>
                <c:pt idx="5860">
                  <c:v>546.5</c:v>
                </c:pt>
                <c:pt idx="5861">
                  <c:v>546.5999755859374</c:v>
                </c:pt>
                <c:pt idx="5862">
                  <c:v>546.699951171875</c:v>
                </c:pt>
                <c:pt idx="5863">
                  <c:v>546.7999877929685</c:v>
                </c:pt>
                <c:pt idx="5864">
                  <c:v>546.8999633789062</c:v>
                </c:pt>
                <c:pt idx="5865">
                  <c:v>547.0</c:v>
                </c:pt>
                <c:pt idx="5866">
                  <c:v>547.0999755859374</c:v>
                </c:pt>
                <c:pt idx="5867">
                  <c:v>547.199951171875</c:v>
                </c:pt>
                <c:pt idx="5868">
                  <c:v>547.2999877929685</c:v>
                </c:pt>
                <c:pt idx="5869">
                  <c:v>547.3999633789062</c:v>
                </c:pt>
                <c:pt idx="5870">
                  <c:v>547.5</c:v>
                </c:pt>
                <c:pt idx="5871">
                  <c:v>547.5999755859374</c:v>
                </c:pt>
                <c:pt idx="5872">
                  <c:v>547.699951171875</c:v>
                </c:pt>
                <c:pt idx="5873">
                  <c:v>547.7999877929685</c:v>
                </c:pt>
                <c:pt idx="5874">
                  <c:v>547.8999633789062</c:v>
                </c:pt>
                <c:pt idx="5875">
                  <c:v>548.0</c:v>
                </c:pt>
                <c:pt idx="5876">
                  <c:v>548.0999755859374</c:v>
                </c:pt>
                <c:pt idx="5877">
                  <c:v>548.199951171875</c:v>
                </c:pt>
                <c:pt idx="5878">
                  <c:v>548.2999877929685</c:v>
                </c:pt>
                <c:pt idx="5879">
                  <c:v>548.3999633789062</c:v>
                </c:pt>
                <c:pt idx="5880">
                  <c:v>548.5</c:v>
                </c:pt>
                <c:pt idx="5881">
                  <c:v>548.5999755859374</c:v>
                </c:pt>
                <c:pt idx="5882">
                  <c:v>548.699951171875</c:v>
                </c:pt>
                <c:pt idx="5883">
                  <c:v>548.7999877929685</c:v>
                </c:pt>
                <c:pt idx="5884">
                  <c:v>548.8999633789062</c:v>
                </c:pt>
                <c:pt idx="5885">
                  <c:v>549.0</c:v>
                </c:pt>
                <c:pt idx="5886">
                  <c:v>549.0999755859374</c:v>
                </c:pt>
                <c:pt idx="5887">
                  <c:v>549.199951171875</c:v>
                </c:pt>
                <c:pt idx="5888">
                  <c:v>549.2999877929685</c:v>
                </c:pt>
                <c:pt idx="5889">
                  <c:v>549.3999633789062</c:v>
                </c:pt>
                <c:pt idx="5890">
                  <c:v>549.5</c:v>
                </c:pt>
                <c:pt idx="5891">
                  <c:v>549.5999755859374</c:v>
                </c:pt>
                <c:pt idx="5892">
                  <c:v>549.699951171875</c:v>
                </c:pt>
                <c:pt idx="5893">
                  <c:v>549.7999877929685</c:v>
                </c:pt>
                <c:pt idx="5894">
                  <c:v>549.8999633789062</c:v>
                </c:pt>
                <c:pt idx="5895">
                  <c:v>550.0</c:v>
                </c:pt>
                <c:pt idx="5896">
                  <c:v>550.0999755859374</c:v>
                </c:pt>
                <c:pt idx="5897">
                  <c:v>550.199951171875</c:v>
                </c:pt>
                <c:pt idx="5898">
                  <c:v>550.2999877929685</c:v>
                </c:pt>
                <c:pt idx="5899">
                  <c:v>550.3999633789062</c:v>
                </c:pt>
                <c:pt idx="5900">
                  <c:v>550.5</c:v>
                </c:pt>
                <c:pt idx="5901">
                  <c:v>550.5999755859374</c:v>
                </c:pt>
                <c:pt idx="5902">
                  <c:v>550.699951171875</c:v>
                </c:pt>
                <c:pt idx="5903">
                  <c:v>550.7999877929685</c:v>
                </c:pt>
                <c:pt idx="5904">
                  <c:v>550.8999633789062</c:v>
                </c:pt>
                <c:pt idx="5905">
                  <c:v>551.0</c:v>
                </c:pt>
                <c:pt idx="5906">
                  <c:v>551.0999755859374</c:v>
                </c:pt>
                <c:pt idx="5907">
                  <c:v>551.199951171875</c:v>
                </c:pt>
                <c:pt idx="5908">
                  <c:v>551.2999877929685</c:v>
                </c:pt>
                <c:pt idx="5909">
                  <c:v>551.3999633789062</c:v>
                </c:pt>
                <c:pt idx="5910">
                  <c:v>551.5</c:v>
                </c:pt>
                <c:pt idx="5911">
                  <c:v>551.5999755859374</c:v>
                </c:pt>
                <c:pt idx="5912">
                  <c:v>551.699951171875</c:v>
                </c:pt>
                <c:pt idx="5913">
                  <c:v>551.7999877929685</c:v>
                </c:pt>
                <c:pt idx="5914">
                  <c:v>551.8999633789062</c:v>
                </c:pt>
                <c:pt idx="5915">
                  <c:v>552.0</c:v>
                </c:pt>
                <c:pt idx="5916">
                  <c:v>552.0999755859374</c:v>
                </c:pt>
                <c:pt idx="5917">
                  <c:v>552.199951171875</c:v>
                </c:pt>
                <c:pt idx="5918">
                  <c:v>552.2999877929685</c:v>
                </c:pt>
                <c:pt idx="5919">
                  <c:v>552.3999633789062</c:v>
                </c:pt>
                <c:pt idx="5920">
                  <c:v>552.5</c:v>
                </c:pt>
                <c:pt idx="5921">
                  <c:v>552.5999755859374</c:v>
                </c:pt>
                <c:pt idx="5922">
                  <c:v>552.699951171875</c:v>
                </c:pt>
                <c:pt idx="5923">
                  <c:v>552.7999877929685</c:v>
                </c:pt>
                <c:pt idx="5924">
                  <c:v>552.8999633789062</c:v>
                </c:pt>
                <c:pt idx="5925">
                  <c:v>553.0</c:v>
                </c:pt>
                <c:pt idx="5926">
                  <c:v>553.0999755859374</c:v>
                </c:pt>
                <c:pt idx="5927">
                  <c:v>553.199951171875</c:v>
                </c:pt>
                <c:pt idx="5928">
                  <c:v>553.2999877929685</c:v>
                </c:pt>
                <c:pt idx="5929">
                  <c:v>553.3999633789062</c:v>
                </c:pt>
                <c:pt idx="5930">
                  <c:v>553.5</c:v>
                </c:pt>
                <c:pt idx="5931">
                  <c:v>553.5999755859374</c:v>
                </c:pt>
                <c:pt idx="5932">
                  <c:v>553.699951171875</c:v>
                </c:pt>
                <c:pt idx="5933">
                  <c:v>553.7999877929685</c:v>
                </c:pt>
                <c:pt idx="5934">
                  <c:v>553.8999633789062</c:v>
                </c:pt>
                <c:pt idx="5935">
                  <c:v>554.0</c:v>
                </c:pt>
                <c:pt idx="5936">
                  <c:v>554.0999755859374</c:v>
                </c:pt>
                <c:pt idx="5937">
                  <c:v>554.199951171875</c:v>
                </c:pt>
                <c:pt idx="5938">
                  <c:v>554.2999877929685</c:v>
                </c:pt>
                <c:pt idx="5939">
                  <c:v>554.3999633789062</c:v>
                </c:pt>
                <c:pt idx="5940">
                  <c:v>554.5</c:v>
                </c:pt>
                <c:pt idx="5941">
                  <c:v>554.5999755859374</c:v>
                </c:pt>
                <c:pt idx="5942">
                  <c:v>554.699951171875</c:v>
                </c:pt>
                <c:pt idx="5943">
                  <c:v>554.7999877929685</c:v>
                </c:pt>
                <c:pt idx="5944">
                  <c:v>554.8999633789062</c:v>
                </c:pt>
                <c:pt idx="5945">
                  <c:v>555.0</c:v>
                </c:pt>
                <c:pt idx="5946">
                  <c:v>555.0999755859374</c:v>
                </c:pt>
                <c:pt idx="5947">
                  <c:v>555.199951171875</c:v>
                </c:pt>
                <c:pt idx="5948">
                  <c:v>555.2999877929685</c:v>
                </c:pt>
                <c:pt idx="5949">
                  <c:v>555.3999633789062</c:v>
                </c:pt>
                <c:pt idx="5950">
                  <c:v>555.5</c:v>
                </c:pt>
                <c:pt idx="5951">
                  <c:v>555.5999755859374</c:v>
                </c:pt>
                <c:pt idx="5952">
                  <c:v>555.699951171875</c:v>
                </c:pt>
                <c:pt idx="5953">
                  <c:v>555.7999877929685</c:v>
                </c:pt>
                <c:pt idx="5954">
                  <c:v>555.8999633789062</c:v>
                </c:pt>
                <c:pt idx="5955">
                  <c:v>556.0</c:v>
                </c:pt>
                <c:pt idx="5956">
                  <c:v>556.0999755859374</c:v>
                </c:pt>
                <c:pt idx="5957">
                  <c:v>556.199951171875</c:v>
                </c:pt>
                <c:pt idx="5958">
                  <c:v>556.2999877929685</c:v>
                </c:pt>
                <c:pt idx="5959">
                  <c:v>556.3999633789062</c:v>
                </c:pt>
                <c:pt idx="5960">
                  <c:v>556.5</c:v>
                </c:pt>
                <c:pt idx="5961">
                  <c:v>556.5999755859374</c:v>
                </c:pt>
                <c:pt idx="5962">
                  <c:v>556.699951171875</c:v>
                </c:pt>
                <c:pt idx="5963">
                  <c:v>556.7999877929685</c:v>
                </c:pt>
                <c:pt idx="5964">
                  <c:v>556.8999633789062</c:v>
                </c:pt>
                <c:pt idx="5965">
                  <c:v>557.0</c:v>
                </c:pt>
                <c:pt idx="5966">
                  <c:v>557.0999755859374</c:v>
                </c:pt>
                <c:pt idx="5967">
                  <c:v>557.199951171875</c:v>
                </c:pt>
                <c:pt idx="5968">
                  <c:v>557.2999877929685</c:v>
                </c:pt>
                <c:pt idx="5969">
                  <c:v>557.3999633789062</c:v>
                </c:pt>
                <c:pt idx="5970">
                  <c:v>557.5</c:v>
                </c:pt>
                <c:pt idx="5971">
                  <c:v>557.5999755859374</c:v>
                </c:pt>
                <c:pt idx="5972">
                  <c:v>557.699951171875</c:v>
                </c:pt>
                <c:pt idx="5973">
                  <c:v>557.7999877929685</c:v>
                </c:pt>
                <c:pt idx="5974">
                  <c:v>557.8999633789062</c:v>
                </c:pt>
                <c:pt idx="5975">
                  <c:v>558.0</c:v>
                </c:pt>
                <c:pt idx="5976">
                  <c:v>558.0999755859374</c:v>
                </c:pt>
                <c:pt idx="5977">
                  <c:v>558.199951171875</c:v>
                </c:pt>
                <c:pt idx="5978">
                  <c:v>558.2999877929685</c:v>
                </c:pt>
                <c:pt idx="5979">
                  <c:v>558.3999633789062</c:v>
                </c:pt>
                <c:pt idx="5980">
                  <c:v>558.5</c:v>
                </c:pt>
                <c:pt idx="5981">
                  <c:v>558.5999755859374</c:v>
                </c:pt>
                <c:pt idx="5982">
                  <c:v>558.699951171875</c:v>
                </c:pt>
                <c:pt idx="5983">
                  <c:v>558.7999877929685</c:v>
                </c:pt>
                <c:pt idx="5984">
                  <c:v>558.8999633789062</c:v>
                </c:pt>
                <c:pt idx="5985">
                  <c:v>559.0</c:v>
                </c:pt>
                <c:pt idx="5986">
                  <c:v>559.0999755859374</c:v>
                </c:pt>
                <c:pt idx="5987">
                  <c:v>559.199951171875</c:v>
                </c:pt>
                <c:pt idx="5988">
                  <c:v>559.2999877929685</c:v>
                </c:pt>
                <c:pt idx="5989">
                  <c:v>559.3999633789062</c:v>
                </c:pt>
                <c:pt idx="5990">
                  <c:v>559.5</c:v>
                </c:pt>
                <c:pt idx="5991">
                  <c:v>559.5999755859374</c:v>
                </c:pt>
                <c:pt idx="5992">
                  <c:v>559.699951171875</c:v>
                </c:pt>
                <c:pt idx="5993">
                  <c:v>559.7999877929685</c:v>
                </c:pt>
                <c:pt idx="5994">
                  <c:v>559.8999633789062</c:v>
                </c:pt>
                <c:pt idx="5995">
                  <c:v>560.0</c:v>
                </c:pt>
                <c:pt idx="5996">
                  <c:v>560.0999755859374</c:v>
                </c:pt>
                <c:pt idx="5997">
                  <c:v>560.199951171875</c:v>
                </c:pt>
                <c:pt idx="5998">
                  <c:v>560.2999877929685</c:v>
                </c:pt>
                <c:pt idx="5999">
                  <c:v>560.3999633789062</c:v>
                </c:pt>
                <c:pt idx="6000">
                  <c:v>560.5</c:v>
                </c:pt>
                <c:pt idx="6001">
                  <c:v>560.5999755859374</c:v>
                </c:pt>
                <c:pt idx="6002">
                  <c:v>560.699951171875</c:v>
                </c:pt>
                <c:pt idx="6003">
                  <c:v>560.7999877929685</c:v>
                </c:pt>
                <c:pt idx="6004">
                  <c:v>560.8999633789062</c:v>
                </c:pt>
                <c:pt idx="6005">
                  <c:v>561.0</c:v>
                </c:pt>
                <c:pt idx="6006">
                  <c:v>561.0999755859374</c:v>
                </c:pt>
                <c:pt idx="6007">
                  <c:v>561.199951171875</c:v>
                </c:pt>
                <c:pt idx="6008">
                  <c:v>561.2999877929685</c:v>
                </c:pt>
                <c:pt idx="6009">
                  <c:v>561.3999633789062</c:v>
                </c:pt>
                <c:pt idx="6010">
                  <c:v>561.5</c:v>
                </c:pt>
                <c:pt idx="6011">
                  <c:v>561.5999755859374</c:v>
                </c:pt>
                <c:pt idx="6012">
                  <c:v>561.699951171875</c:v>
                </c:pt>
                <c:pt idx="6013">
                  <c:v>561.7999877929685</c:v>
                </c:pt>
                <c:pt idx="6014">
                  <c:v>561.8999633789062</c:v>
                </c:pt>
                <c:pt idx="6015">
                  <c:v>562.0</c:v>
                </c:pt>
                <c:pt idx="6016">
                  <c:v>562.0999755859374</c:v>
                </c:pt>
                <c:pt idx="6017">
                  <c:v>562.199951171875</c:v>
                </c:pt>
                <c:pt idx="6018">
                  <c:v>562.2999877929685</c:v>
                </c:pt>
                <c:pt idx="6019">
                  <c:v>562.3999633789062</c:v>
                </c:pt>
                <c:pt idx="6020">
                  <c:v>562.5</c:v>
                </c:pt>
                <c:pt idx="6021">
                  <c:v>562.5999755859374</c:v>
                </c:pt>
                <c:pt idx="6022">
                  <c:v>562.699951171875</c:v>
                </c:pt>
                <c:pt idx="6023">
                  <c:v>562.7999877929685</c:v>
                </c:pt>
                <c:pt idx="6024">
                  <c:v>562.8999633789062</c:v>
                </c:pt>
                <c:pt idx="6025">
                  <c:v>563.0</c:v>
                </c:pt>
                <c:pt idx="6026">
                  <c:v>563.0999755859374</c:v>
                </c:pt>
                <c:pt idx="6027">
                  <c:v>563.199951171875</c:v>
                </c:pt>
                <c:pt idx="6028">
                  <c:v>563.2999877929685</c:v>
                </c:pt>
                <c:pt idx="6029">
                  <c:v>563.3999633789062</c:v>
                </c:pt>
                <c:pt idx="6030">
                  <c:v>563.5</c:v>
                </c:pt>
                <c:pt idx="6031">
                  <c:v>563.5999755859374</c:v>
                </c:pt>
                <c:pt idx="6032">
                  <c:v>563.699951171875</c:v>
                </c:pt>
                <c:pt idx="6033">
                  <c:v>563.7999877929685</c:v>
                </c:pt>
                <c:pt idx="6034">
                  <c:v>563.8999633789062</c:v>
                </c:pt>
                <c:pt idx="6035">
                  <c:v>564.0</c:v>
                </c:pt>
                <c:pt idx="6036">
                  <c:v>564.0999755859374</c:v>
                </c:pt>
                <c:pt idx="6037">
                  <c:v>564.199951171875</c:v>
                </c:pt>
                <c:pt idx="6038">
                  <c:v>564.2999877929685</c:v>
                </c:pt>
                <c:pt idx="6039">
                  <c:v>564.3999633789062</c:v>
                </c:pt>
                <c:pt idx="6040">
                  <c:v>564.5</c:v>
                </c:pt>
                <c:pt idx="6041">
                  <c:v>564.5999755859374</c:v>
                </c:pt>
                <c:pt idx="6042">
                  <c:v>564.699951171875</c:v>
                </c:pt>
                <c:pt idx="6043">
                  <c:v>564.7999877929685</c:v>
                </c:pt>
                <c:pt idx="6044">
                  <c:v>564.8999633789062</c:v>
                </c:pt>
                <c:pt idx="6045">
                  <c:v>565.0</c:v>
                </c:pt>
                <c:pt idx="6046">
                  <c:v>565.0999755859374</c:v>
                </c:pt>
                <c:pt idx="6047">
                  <c:v>565.199951171875</c:v>
                </c:pt>
                <c:pt idx="6048">
                  <c:v>565.2999877929685</c:v>
                </c:pt>
                <c:pt idx="6049">
                  <c:v>565.3999633789062</c:v>
                </c:pt>
                <c:pt idx="6050">
                  <c:v>565.5</c:v>
                </c:pt>
                <c:pt idx="6051">
                  <c:v>565.5999755859374</c:v>
                </c:pt>
                <c:pt idx="6052">
                  <c:v>565.699951171875</c:v>
                </c:pt>
                <c:pt idx="6053">
                  <c:v>565.7999877929685</c:v>
                </c:pt>
                <c:pt idx="6054">
                  <c:v>565.8999633789062</c:v>
                </c:pt>
                <c:pt idx="6055">
                  <c:v>566.0</c:v>
                </c:pt>
                <c:pt idx="6056">
                  <c:v>566.0999755859374</c:v>
                </c:pt>
                <c:pt idx="6057">
                  <c:v>566.199951171875</c:v>
                </c:pt>
                <c:pt idx="6058">
                  <c:v>566.2999877929685</c:v>
                </c:pt>
                <c:pt idx="6059">
                  <c:v>566.3999633789062</c:v>
                </c:pt>
                <c:pt idx="6060">
                  <c:v>566.5</c:v>
                </c:pt>
                <c:pt idx="6061">
                  <c:v>566.5999755859374</c:v>
                </c:pt>
                <c:pt idx="6062">
                  <c:v>566.699951171875</c:v>
                </c:pt>
                <c:pt idx="6063">
                  <c:v>566.7999877929685</c:v>
                </c:pt>
                <c:pt idx="6064">
                  <c:v>566.8999633789062</c:v>
                </c:pt>
                <c:pt idx="6065">
                  <c:v>567.0</c:v>
                </c:pt>
                <c:pt idx="6066">
                  <c:v>567.0999755859374</c:v>
                </c:pt>
                <c:pt idx="6067">
                  <c:v>567.199951171875</c:v>
                </c:pt>
                <c:pt idx="6068">
                  <c:v>567.2999877929685</c:v>
                </c:pt>
                <c:pt idx="6069">
                  <c:v>567.3999633789062</c:v>
                </c:pt>
                <c:pt idx="6070">
                  <c:v>567.5</c:v>
                </c:pt>
                <c:pt idx="6071">
                  <c:v>567.5999755859374</c:v>
                </c:pt>
                <c:pt idx="6072">
                  <c:v>567.699951171875</c:v>
                </c:pt>
                <c:pt idx="6073">
                  <c:v>567.7999877929685</c:v>
                </c:pt>
                <c:pt idx="6074">
                  <c:v>567.8999633789062</c:v>
                </c:pt>
                <c:pt idx="6075">
                  <c:v>568.0</c:v>
                </c:pt>
                <c:pt idx="6076">
                  <c:v>568.0999755859374</c:v>
                </c:pt>
                <c:pt idx="6077">
                  <c:v>568.199951171875</c:v>
                </c:pt>
                <c:pt idx="6078">
                  <c:v>568.2999877929685</c:v>
                </c:pt>
                <c:pt idx="6079">
                  <c:v>568.3999633789062</c:v>
                </c:pt>
                <c:pt idx="6080">
                  <c:v>568.5</c:v>
                </c:pt>
                <c:pt idx="6081">
                  <c:v>568.5999755859374</c:v>
                </c:pt>
                <c:pt idx="6082">
                  <c:v>568.699951171875</c:v>
                </c:pt>
                <c:pt idx="6083">
                  <c:v>568.7999877929685</c:v>
                </c:pt>
                <c:pt idx="6084">
                  <c:v>568.8999633789062</c:v>
                </c:pt>
                <c:pt idx="6085">
                  <c:v>569.0</c:v>
                </c:pt>
                <c:pt idx="6086">
                  <c:v>569.0999755859374</c:v>
                </c:pt>
                <c:pt idx="6087">
                  <c:v>569.199951171875</c:v>
                </c:pt>
                <c:pt idx="6088">
                  <c:v>569.2999877929685</c:v>
                </c:pt>
                <c:pt idx="6089">
                  <c:v>569.3999633789062</c:v>
                </c:pt>
                <c:pt idx="6090">
                  <c:v>569.5</c:v>
                </c:pt>
                <c:pt idx="6091">
                  <c:v>569.5999755859374</c:v>
                </c:pt>
                <c:pt idx="6092">
                  <c:v>569.699951171875</c:v>
                </c:pt>
                <c:pt idx="6093">
                  <c:v>569.7999877929685</c:v>
                </c:pt>
                <c:pt idx="6094">
                  <c:v>569.8999633789062</c:v>
                </c:pt>
                <c:pt idx="6095">
                  <c:v>570.0</c:v>
                </c:pt>
                <c:pt idx="6096">
                  <c:v>570.0999755859374</c:v>
                </c:pt>
                <c:pt idx="6097">
                  <c:v>570.199951171875</c:v>
                </c:pt>
                <c:pt idx="6098">
                  <c:v>570.2999877929685</c:v>
                </c:pt>
                <c:pt idx="6099">
                  <c:v>570.3999633789062</c:v>
                </c:pt>
                <c:pt idx="6100">
                  <c:v>570.5</c:v>
                </c:pt>
                <c:pt idx="6101">
                  <c:v>570.5999755859374</c:v>
                </c:pt>
                <c:pt idx="6102">
                  <c:v>570.699951171875</c:v>
                </c:pt>
                <c:pt idx="6103">
                  <c:v>570.7999877929685</c:v>
                </c:pt>
                <c:pt idx="6104">
                  <c:v>570.8999633789062</c:v>
                </c:pt>
                <c:pt idx="6105">
                  <c:v>571.0</c:v>
                </c:pt>
                <c:pt idx="6106">
                  <c:v>571.0999755859374</c:v>
                </c:pt>
                <c:pt idx="6107">
                  <c:v>571.199951171875</c:v>
                </c:pt>
                <c:pt idx="6108">
                  <c:v>571.2999877929685</c:v>
                </c:pt>
                <c:pt idx="6109">
                  <c:v>571.3999633789062</c:v>
                </c:pt>
                <c:pt idx="6110">
                  <c:v>571.5</c:v>
                </c:pt>
                <c:pt idx="6111">
                  <c:v>571.5999755859374</c:v>
                </c:pt>
                <c:pt idx="6112">
                  <c:v>571.699951171875</c:v>
                </c:pt>
                <c:pt idx="6113">
                  <c:v>571.7999877929685</c:v>
                </c:pt>
                <c:pt idx="6114">
                  <c:v>571.8999633789062</c:v>
                </c:pt>
                <c:pt idx="6115">
                  <c:v>572.0</c:v>
                </c:pt>
                <c:pt idx="6116">
                  <c:v>572.0999755859374</c:v>
                </c:pt>
                <c:pt idx="6117">
                  <c:v>572.199951171875</c:v>
                </c:pt>
                <c:pt idx="6118">
                  <c:v>572.2999877929685</c:v>
                </c:pt>
                <c:pt idx="6119">
                  <c:v>572.3999633789062</c:v>
                </c:pt>
                <c:pt idx="6120">
                  <c:v>572.5</c:v>
                </c:pt>
                <c:pt idx="6121">
                  <c:v>572.5999755859374</c:v>
                </c:pt>
                <c:pt idx="6122">
                  <c:v>572.699951171875</c:v>
                </c:pt>
                <c:pt idx="6123">
                  <c:v>572.7999877929685</c:v>
                </c:pt>
                <c:pt idx="6124">
                  <c:v>572.8999633789062</c:v>
                </c:pt>
                <c:pt idx="6125">
                  <c:v>573.0</c:v>
                </c:pt>
                <c:pt idx="6126">
                  <c:v>573.0999755859374</c:v>
                </c:pt>
                <c:pt idx="6127">
                  <c:v>573.199951171875</c:v>
                </c:pt>
                <c:pt idx="6128">
                  <c:v>573.2999877929685</c:v>
                </c:pt>
                <c:pt idx="6129">
                  <c:v>573.3999633789062</c:v>
                </c:pt>
                <c:pt idx="6130">
                  <c:v>573.5</c:v>
                </c:pt>
                <c:pt idx="6131">
                  <c:v>573.5999755859374</c:v>
                </c:pt>
                <c:pt idx="6132">
                  <c:v>573.699951171875</c:v>
                </c:pt>
                <c:pt idx="6133">
                  <c:v>573.7999877929685</c:v>
                </c:pt>
                <c:pt idx="6134">
                  <c:v>573.8999633789062</c:v>
                </c:pt>
                <c:pt idx="6135">
                  <c:v>574.0</c:v>
                </c:pt>
                <c:pt idx="6136">
                  <c:v>574.0999755859374</c:v>
                </c:pt>
                <c:pt idx="6137">
                  <c:v>574.199951171875</c:v>
                </c:pt>
                <c:pt idx="6138">
                  <c:v>574.2999877929685</c:v>
                </c:pt>
                <c:pt idx="6139">
                  <c:v>574.3999633789062</c:v>
                </c:pt>
                <c:pt idx="6140">
                  <c:v>574.5</c:v>
                </c:pt>
                <c:pt idx="6141">
                  <c:v>574.5999755859374</c:v>
                </c:pt>
                <c:pt idx="6142">
                  <c:v>574.699951171875</c:v>
                </c:pt>
                <c:pt idx="6143">
                  <c:v>574.7999877929685</c:v>
                </c:pt>
                <c:pt idx="6144">
                  <c:v>574.8999633789062</c:v>
                </c:pt>
                <c:pt idx="6145">
                  <c:v>575.0</c:v>
                </c:pt>
                <c:pt idx="6146">
                  <c:v>575.0999755859374</c:v>
                </c:pt>
                <c:pt idx="6147">
                  <c:v>575.199951171875</c:v>
                </c:pt>
                <c:pt idx="6148">
                  <c:v>575.2999877929685</c:v>
                </c:pt>
                <c:pt idx="6149">
                  <c:v>575.3999633789062</c:v>
                </c:pt>
                <c:pt idx="6150">
                  <c:v>575.5</c:v>
                </c:pt>
                <c:pt idx="6151">
                  <c:v>575.5999755859374</c:v>
                </c:pt>
                <c:pt idx="6152">
                  <c:v>575.699951171875</c:v>
                </c:pt>
                <c:pt idx="6153">
                  <c:v>575.7999877929685</c:v>
                </c:pt>
                <c:pt idx="6154">
                  <c:v>575.8999633789062</c:v>
                </c:pt>
                <c:pt idx="6155">
                  <c:v>576.0</c:v>
                </c:pt>
                <c:pt idx="6156">
                  <c:v>576.0999755859374</c:v>
                </c:pt>
                <c:pt idx="6157">
                  <c:v>576.199951171875</c:v>
                </c:pt>
                <c:pt idx="6158">
                  <c:v>576.2999877929685</c:v>
                </c:pt>
                <c:pt idx="6159">
                  <c:v>576.3999633789062</c:v>
                </c:pt>
                <c:pt idx="6160">
                  <c:v>576.5</c:v>
                </c:pt>
                <c:pt idx="6161">
                  <c:v>576.5999755859374</c:v>
                </c:pt>
                <c:pt idx="6162">
                  <c:v>576.699951171875</c:v>
                </c:pt>
                <c:pt idx="6163">
                  <c:v>576.7999877929685</c:v>
                </c:pt>
                <c:pt idx="6164">
                  <c:v>576.8999633789062</c:v>
                </c:pt>
                <c:pt idx="6165">
                  <c:v>577.0</c:v>
                </c:pt>
                <c:pt idx="6166">
                  <c:v>577.0999755859374</c:v>
                </c:pt>
                <c:pt idx="6167">
                  <c:v>577.199951171875</c:v>
                </c:pt>
                <c:pt idx="6168">
                  <c:v>577.2999877929685</c:v>
                </c:pt>
                <c:pt idx="6169">
                  <c:v>577.3999633789062</c:v>
                </c:pt>
                <c:pt idx="6170">
                  <c:v>577.5</c:v>
                </c:pt>
                <c:pt idx="6171">
                  <c:v>577.5999755859374</c:v>
                </c:pt>
                <c:pt idx="6172">
                  <c:v>577.699951171875</c:v>
                </c:pt>
                <c:pt idx="6173">
                  <c:v>577.7999877929685</c:v>
                </c:pt>
                <c:pt idx="6174">
                  <c:v>577.8999633789062</c:v>
                </c:pt>
                <c:pt idx="6175">
                  <c:v>578.0</c:v>
                </c:pt>
                <c:pt idx="6176">
                  <c:v>578.0999755859374</c:v>
                </c:pt>
                <c:pt idx="6177">
                  <c:v>578.199951171875</c:v>
                </c:pt>
                <c:pt idx="6178">
                  <c:v>578.2999877929685</c:v>
                </c:pt>
                <c:pt idx="6179">
                  <c:v>578.3999633789062</c:v>
                </c:pt>
                <c:pt idx="6180">
                  <c:v>578.5</c:v>
                </c:pt>
                <c:pt idx="6181">
                  <c:v>578.5999755859374</c:v>
                </c:pt>
                <c:pt idx="6182">
                  <c:v>578.699951171875</c:v>
                </c:pt>
                <c:pt idx="6183">
                  <c:v>578.7999877929685</c:v>
                </c:pt>
                <c:pt idx="6184">
                  <c:v>578.8999633789062</c:v>
                </c:pt>
                <c:pt idx="6185">
                  <c:v>579.0</c:v>
                </c:pt>
                <c:pt idx="6186">
                  <c:v>579.0999755859374</c:v>
                </c:pt>
                <c:pt idx="6187">
                  <c:v>579.199951171875</c:v>
                </c:pt>
                <c:pt idx="6188">
                  <c:v>579.2999877929685</c:v>
                </c:pt>
                <c:pt idx="6189">
                  <c:v>579.3999633789062</c:v>
                </c:pt>
                <c:pt idx="6190">
                  <c:v>579.5</c:v>
                </c:pt>
                <c:pt idx="6191">
                  <c:v>579.5999755859374</c:v>
                </c:pt>
                <c:pt idx="6192">
                  <c:v>579.699951171875</c:v>
                </c:pt>
                <c:pt idx="6193">
                  <c:v>579.7999877929685</c:v>
                </c:pt>
                <c:pt idx="6194">
                  <c:v>579.8999633789062</c:v>
                </c:pt>
                <c:pt idx="6195">
                  <c:v>580.0</c:v>
                </c:pt>
                <c:pt idx="6196">
                  <c:v>580.0999755859374</c:v>
                </c:pt>
                <c:pt idx="6197">
                  <c:v>580.199951171875</c:v>
                </c:pt>
                <c:pt idx="6198">
                  <c:v>580.2999877929685</c:v>
                </c:pt>
                <c:pt idx="6199">
                  <c:v>580.3999633789062</c:v>
                </c:pt>
                <c:pt idx="6200">
                  <c:v>580.5</c:v>
                </c:pt>
                <c:pt idx="6201">
                  <c:v>580.5999755859374</c:v>
                </c:pt>
                <c:pt idx="6202">
                  <c:v>580.699951171875</c:v>
                </c:pt>
                <c:pt idx="6203">
                  <c:v>580.7999877929685</c:v>
                </c:pt>
                <c:pt idx="6204">
                  <c:v>580.8999633789062</c:v>
                </c:pt>
                <c:pt idx="6205">
                  <c:v>581.0</c:v>
                </c:pt>
                <c:pt idx="6206">
                  <c:v>581.0999755859374</c:v>
                </c:pt>
                <c:pt idx="6207">
                  <c:v>581.199951171875</c:v>
                </c:pt>
                <c:pt idx="6208">
                  <c:v>581.2999877929685</c:v>
                </c:pt>
                <c:pt idx="6209">
                  <c:v>581.3999633789062</c:v>
                </c:pt>
                <c:pt idx="6210">
                  <c:v>581.5</c:v>
                </c:pt>
                <c:pt idx="6211">
                  <c:v>581.5999755859374</c:v>
                </c:pt>
                <c:pt idx="6212">
                  <c:v>581.699951171875</c:v>
                </c:pt>
                <c:pt idx="6213">
                  <c:v>581.7999877929685</c:v>
                </c:pt>
                <c:pt idx="6214">
                  <c:v>581.8999633789062</c:v>
                </c:pt>
                <c:pt idx="6215">
                  <c:v>582.0</c:v>
                </c:pt>
                <c:pt idx="6216">
                  <c:v>582.0999755859374</c:v>
                </c:pt>
                <c:pt idx="6217">
                  <c:v>582.199951171875</c:v>
                </c:pt>
                <c:pt idx="6218">
                  <c:v>582.2999877929685</c:v>
                </c:pt>
                <c:pt idx="6219">
                  <c:v>582.3999633789062</c:v>
                </c:pt>
                <c:pt idx="6220">
                  <c:v>582.5</c:v>
                </c:pt>
                <c:pt idx="6221">
                  <c:v>582.5999755859374</c:v>
                </c:pt>
                <c:pt idx="6222">
                  <c:v>582.699951171875</c:v>
                </c:pt>
                <c:pt idx="6223">
                  <c:v>582.7999877929685</c:v>
                </c:pt>
                <c:pt idx="6224">
                  <c:v>582.8999633789062</c:v>
                </c:pt>
                <c:pt idx="6225">
                  <c:v>583.0</c:v>
                </c:pt>
                <c:pt idx="6226">
                  <c:v>583.0999755859374</c:v>
                </c:pt>
                <c:pt idx="6227">
                  <c:v>583.199951171875</c:v>
                </c:pt>
                <c:pt idx="6228">
                  <c:v>583.2999877929685</c:v>
                </c:pt>
                <c:pt idx="6229">
                  <c:v>583.3999633789062</c:v>
                </c:pt>
                <c:pt idx="6230">
                  <c:v>583.5</c:v>
                </c:pt>
                <c:pt idx="6231">
                  <c:v>583.5999755859374</c:v>
                </c:pt>
                <c:pt idx="6232">
                  <c:v>583.699951171875</c:v>
                </c:pt>
                <c:pt idx="6233">
                  <c:v>583.7999877929685</c:v>
                </c:pt>
                <c:pt idx="6234">
                  <c:v>583.8999633789062</c:v>
                </c:pt>
                <c:pt idx="6235">
                  <c:v>584.0</c:v>
                </c:pt>
                <c:pt idx="6236">
                  <c:v>584.0999755859374</c:v>
                </c:pt>
                <c:pt idx="6237">
                  <c:v>584.199951171875</c:v>
                </c:pt>
                <c:pt idx="6238">
                  <c:v>584.2999877929685</c:v>
                </c:pt>
                <c:pt idx="6239">
                  <c:v>584.3999633789062</c:v>
                </c:pt>
                <c:pt idx="6240">
                  <c:v>584.5</c:v>
                </c:pt>
                <c:pt idx="6241">
                  <c:v>584.5999755859374</c:v>
                </c:pt>
                <c:pt idx="6242">
                  <c:v>584.699951171875</c:v>
                </c:pt>
                <c:pt idx="6243">
                  <c:v>584.7999877929685</c:v>
                </c:pt>
                <c:pt idx="6244">
                  <c:v>584.8999633789062</c:v>
                </c:pt>
                <c:pt idx="6245">
                  <c:v>585.0</c:v>
                </c:pt>
                <c:pt idx="6246">
                  <c:v>585.0999755859374</c:v>
                </c:pt>
                <c:pt idx="6247">
                  <c:v>585.199951171875</c:v>
                </c:pt>
                <c:pt idx="6248">
                  <c:v>585.2999877929685</c:v>
                </c:pt>
                <c:pt idx="6249">
                  <c:v>585.3999633789062</c:v>
                </c:pt>
                <c:pt idx="6250">
                  <c:v>585.5</c:v>
                </c:pt>
                <c:pt idx="6251">
                  <c:v>585.5999755859374</c:v>
                </c:pt>
                <c:pt idx="6252">
                  <c:v>585.699951171875</c:v>
                </c:pt>
                <c:pt idx="6253">
                  <c:v>585.7999877929685</c:v>
                </c:pt>
                <c:pt idx="6254">
                  <c:v>585.8999633789062</c:v>
                </c:pt>
                <c:pt idx="6255">
                  <c:v>586.0</c:v>
                </c:pt>
                <c:pt idx="6256">
                  <c:v>586.0999755859374</c:v>
                </c:pt>
                <c:pt idx="6257">
                  <c:v>586.199951171875</c:v>
                </c:pt>
                <c:pt idx="6258">
                  <c:v>586.2999877929685</c:v>
                </c:pt>
                <c:pt idx="6259">
                  <c:v>586.3999633789062</c:v>
                </c:pt>
                <c:pt idx="6260">
                  <c:v>586.5</c:v>
                </c:pt>
                <c:pt idx="6261">
                  <c:v>586.5999755859374</c:v>
                </c:pt>
                <c:pt idx="6262">
                  <c:v>586.699951171875</c:v>
                </c:pt>
                <c:pt idx="6263">
                  <c:v>586.7999877929685</c:v>
                </c:pt>
                <c:pt idx="6264">
                  <c:v>586.8999633789062</c:v>
                </c:pt>
                <c:pt idx="6265">
                  <c:v>587.0</c:v>
                </c:pt>
                <c:pt idx="6266">
                  <c:v>587.0999755859374</c:v>
                </c:pt>
                <c:pt idx="6267">
                  <c:v>587.199951171875</c:v>
                </c:pt>
                <c:pt idx="6268">
                  <c:v>587.2999877929685</c:v>
                </c:pt>
                <c:pt idx="6269">
                  <c:v>587.3999633789062</c:v>
                </c:pt>
                <c:pt idx="6270">
                  <c:v>587.5</c:v>
                </c:pt>
                <c:pt idx="6271">
                  <c:v>587.5999755859374</c:v>
                </c:pt>
                <c:pt idx="6272">
                  <c:v>587.699951171875</c:v>
                </c:pt>
                <c:pt idx="6273">
                  <c:v>587.7999877929685</c:v>
                </c:pt>
                <c:pt idx="6274">
                  <c:v>587.8999633789062</c:v>
                </c:pt>
                <c:pt idx="6275">
                  <c:v>588.0</c:v>
                </c:pt>
                <c:pt idx="6276">
                  <c:v>588.0999755859374</c:v>
                </c:pt>
                <c:pt idx="6277">
                  <c:v>588.199951171875</c:v>
                </c:pt>
                <c:pt idx="6278">
                  <c:v>588.2999877929685</c:v>
                </c:pt>
                <c:pt idx="6279">
                  <c:v>588.3999633789062</c:v>
                </c:pt>
                <c:pt idx="6280">
                  <c:v>588.5</c:v>
                </c:pt>
                <c:pt idx="6281">
                  <c:v>588.5999755859374</c:v>
                </c:pt>
                <c:pt idx="6282">
                  <c:v>588.699951171875</c:v>
                </c:pt>
                <c:pt idx="6283">
                  <c:v>588.7999877929685</c:v>
                </c:pt>
                <c:pt idx="6284">
                  <c:v>588.8999633789062</c:v>
                </c:pt>
                <c:pt idx="6285">
                  <c:v>589.0</c:v>
                </c:pt>
                <c:pt idx="6286">
                  <c:v>589.0999755859374</c:v>
                </c:pt>
                <c:pt idx="6287">
                  <c:v>589.199951171875</c:v>
                </c:pt>
                <c:pt idx="6288">
                  <c:v>589.2999877929685</c:v>
                </c:pt>
                <c:pt idx="6289">
                  <c:v>589.3999633789062</c:v>
                </c:pt>
                <c:pt idx="6290">
                  <c:v>589.5</c:v>
                </c:pt>
                <c:pt idx="6291">
                  <c:v>589.5999755859374</c:v>
                </c:pt>
                <c:pt idx="6292">
                  <c:v>589.699951171875</c:v>
                </c:pt>
                <c:pt idx="6293">
                  <c:v>589.7999877929685</c:v>
                </c:pt>
                <c:pt idx="6294">
                  <c:v>589.8999633789062</c:v>
                </c:pt>
                <c:pt idx="6295">
                  <c:v>590.0</c:v>
                </c:pt>
                <c:pt idx="6296">
                  <c:v>590.0999755859374</c:v>
                </c:pt>
                <c:pt idx="6297">
                  <c:v>590.199951171875</c:v>
                </c:pt>
                <c:pt idx="6298">
                  <c:v>590.2999877929685</c:v>
                </c:pt>
                <c:pt idx="6299">
                  <c:v>590.3999633789062</c:v>
                </c:pt>
                <c:pt idx="6300">
                  <c:v>590.5</c:v>
                </c:pt>
                <c:pt idx="6301">
                  <c:v>590.5999755859374</c:v>
                </c:pt>
                <c:pt idx="6302">
                  <c:v>590.699951171875</c:v>
                </c:pt>
                <c:pt idx="6303">
                  <c:v>590.7999877929685</c:v>
                </c:pt>
                <c:pt idx="6304">
                  <c:v>590.8999633789062</c:v>
                </c:pt>
                <c:pt idx="6305">
                  <c:v>591.0</c:v>
                </c:pt>
                <c:pt idx="6306">
                  <c:v>591.0999755859374</c:v>
                </c:pt>
                <c:pt idx="6307">
                  <c:v>591.199951171875</c:v>
                </c:pt>
                <c:pt idx="6308">
                  <c:v>591.2999877929685</c:v>
                </c:pt>
                <c:pt idx="6309">
                  <c:v>591.3999633789062</c:v>
                </c:pt>
                <c:pt idx="6310">
                  <c:v>591.5</c:v>
                </c:pt>
                <c:pt idx="6311">
                  <c:v>591.5999755859374</c:v>
                </c:pt>
                <c:pt idx="6312">
                  <c:v>591.699951171875</c:v>
                </c:pt>
                <c:pt idx="6313">
                  <c:v>591.7999877929685</c:v>
                </c:pt>
                <c:pt idx="6314">
                  <c:v>591.8999633789062</c:v>
                </c:pt>
                <c:pt idx="6315">
                  <c:v>592.0</c:v>
                </c:pt>
                <c:pt idx="6316">
                  <c:v>592.0999755859374</c:v>
                </c:pt>
                <c:pt idx="6317">
                  <c:v>592.199951171875</c:v>
                </c:pt>
                <c:pt idx="6318">
                  <c:v>592.2999877929685</c:v>
                </c:pt>
                <c:pt idx="6319">
                  <c:v>592.3999633789062</c:v>
                </c:pt>
                <c:pt idx="6320">
                  <c:v>592.5</c:v>
                </c:pt>
                <c:pt idx="6321">
                  <c:v>592.5999755859374</c:v>
                </c:pt>
                <c:pt idx="6322">
                  <c:v>592.699951171875</c:v>
                </c:pt>
                <c:pt idx="6323">
                  <c:v>592.7999877929685</c:v>
                </c:pt>
                <c:pt idx="6324">
                  <c:v>592.8999633789062</c:v>
                </c:pt>
                <c:pt idx="6325">
                  <c:v>593.0</c:v>
                </c:pt>
                <c:pt idx="6326">
                  <c:v>593.0999755859374</c:v>
                </c:pt>
                <c:pt idx="6327">
                  <c:v>593.199951171875</c:v>
                </c:pt>
                <c:pt idx="6328">
                  <c:v>593.2999877929685</c:v>
                </c:pt>
                <c:pt idx="6329">
                  <c:v>593.3999633789062</c:v>
                </c:pt>
                <c:pt idx="6330">
                  <c:v>593.5</c:v>
                </c:pt>
                <c:pt idx="6331">
                  <c:v>593.5999755859374</c:v>
                </c:pt>
                <c:pt idx="6332">
                  <c:v>593.699951171875</c:v>
                </c:pt>
                <c:pt idx="6333">
                  <c:v>593.7999877929685</c:v>
                </c:pt>
                <c:pt idx="6334">
                  <c:v>593.8999633789062</c:v>
                </c:pt>
                <c:pt idx="6335">
                  <c:v>594.0</c:v>
                </c:pt>
                <c:pt idx="6336">
                  <c:v>594.0999755859374</c:v>
                </c:pt>
                <c:pt idx="6337">
                  <c:v>594.199951171875</c:v>
                </c:pt>
                <c:pt idx="6338">
                  <c:v>594.2999877929685</c:v>
                </c:pt>
                <c:pt idx="6339">
                  <c:v>594.3999633789062</c:v>
                </c:pt>
                <c:pt idx="6340">
                  <c:v>594.5</c:v>
                </c:pt>
                <c:pt idx="6341">
                  <c:v>594.5999755859374</c:v>
                </c:pt>
                <c:pt idx="6342">
                  <c:v>594.699951171875</c:v>
                </c:pt>
                <c:pt idx="6343">
                  <c:v>594.7999877929685</c:v>
                </c:pt>
                <c:pt idx="6344">
                  <c:v>594.8999633789062</c:v>
                </c:pt>
                <c:pt idx="6345">
                  <c:v>595.0</c:v>
                </c:pt>
                <c:pt idx="6346">
                  <c:v>595.0999755859374</c:v>
                </c:pt>
                <c:pt idx="6347">
                  <c:v>595.199951171875</c:v>
                </c:pt>
                <c:pt idx="6348">
                  <c:v>595.2999877929685</c:v>
                </c:pt>
                <c:pt idx="6349">
                  <c:v>595.3999633789062</c:v>
                </c:pt>
                <c:pt idx="6350">
                  <c:v>595.5</c:v>
                </c:pt>
                <c:pt idx="6351">
                  <c:v>595.5999755859374</c:v>
                </c:pt>
                <c:pt idx="6352">
                  <c:v>595.699951171875</c:v>
                </c:pt>
                <c:pt idx="6353">
                  <c:v>595.7999877929685</c:v>
                </c:pt>
                <c:pt idx="6354">
                  <c:v>595.8999633789062</c:v>
                </c:pt>
                <c:pt idx="6355">
                  <c:v>596.0</c:v>
                </c:pt>
                <c:pt idx="6356">
                  <c:v>596.0999755859374</c:v>
                </c:pt>
                <c:pt idx="6357">
                  <c:v>596.199951171875</c:v>
                </c:pt>
                <c:pt idx="6358">
                  <c:v>596.2999877929685</c:v>
                </c:pt>
                <c:pt idx="6359">
                  <c:v>596.3999633789062</c:v>
                </c:pt>
                <c:pt idx="6360">
                  <c:v>596.5</c:v>
                </c:pt>
                <c:pt idx="6361">
                  <c:v>596.5999755859374</c:v>
                </c:pt>
                <c:pt idx="6362">
                  <c:v>596.699951171875</c:v>
                </c:pt>
                <c:pt idx="6363">
                  <c:v>596.7999877929685</c:v>
                </c:pt>
                <c:pt idx="6364">
                  <c:v>596.8999633789062</c:v>
                </c:pt>
                <c:pt idx="6365">
                  <c:v>597.0</c:v>
                </c:pt>
                <c:pt idx="6366">
                  <c:v>597.0999755859374</c:v>
                </c:pt>
                <c:pt idx="6367">
                  <c:v>597.199951171875</c:v>
                </c:pt>
                <c:pt idx="6368">
                  <c:v>597.2999877929685</c:v>
                </c:pt>
                <c:pt idx="6369">
                  <c:v>597.3999633789062</c:v>
                </c:pt>
                <c:pt idx="6370">
                  <c:v>597.5</c:v>
                </c:pt>
                <c:pt idx="6371">
                  <c:v>597.5999755859374</c:v>
                </c:pt>
                <c:pt idx="6372">
                  <c:v>597.699951171875</c:v>
                </c:pt>
                <c:pt idx="6373">
                  <c:v>597.7999877929685</c:v>
                </c:pt>
                <c:pt idx="6374">
                  <c:v>597.8999633789062</c:v>
                </c:pt>
                <c:pt idx="6375">
                  <c:v>598.0</c:v>
                </c:pt>
                <c:pt idx="6376">
                  <c:v>598.0999755859374</c:v>
                </c:pt>
                <c:pt idx="6377">
                  <c:v>598.199951171875</c:v>
                </c:pt>
                <c:pt idx="6378">
                  <c:v>598.2999877929685</c:v>
                </c:pt>
                <c:pt idx="6379">
                  <c:v>598.3999633789062</c:v>
                </c:pt>
                <c:pt idx="6380">
                  <c:v>598.5</c:v>
                </c:pt>
                <c:pt idx="6381">
                  <c:v>598.5999755859374</c:v>
                </c:pt>
                <c:pt idx="6382">
                  <c:v>598.699951171875</c:v>
                </c:pt>
                <c:pt idx="6383">
                  <c:v>598.7999877929685</c:v>
                </c:pt>
                <c:pt idx="6384">
                  <c:v>598.8999633789062</c:v>
                </c:pt>
                <c:pt idx="6385">
                  <c:v>599.0</c:v>
                </c:pt>
                <c:pt idx="6386">
                  <c:v>599.0999755859374</c:v>
                </c:pt>
                <c:pt idx="6387">
                  <c:v>599.199951171875</c:v>
                </c:pt>
                <c:pt idx="6388">
                  <c:v>599.2999877929685</c:v>
                </c:pt>
                <c:pt idx="6389">
                  <c:v>599.3999633789062</c:v>
                </c:pt>
                <c:pt idx="6390">
                  <c:v>599.5</c:v>
                </c:pt>
                <c:pt idx="6391">
                  <c:v>599.5999755859374</c:v>
                </c:pt>
                <c:pt idx="6392">
                  <c:v>599.699951171875</c:v>
                </c:pt>
                <c:pt idx="6393">
                  <c:v>599.7999877929685</c:v>
                </c:pt>
                <c:pt idx="6394">
                  <c:v>599.8999633789062</c:v>
                </c:pt>
                <c:pt idx="6395">
                  <c:v>600.0</c:v>
                </c:pt>
                <c:pt idx="6396">
                  <c:v>600.0999755859374</c:v>
                </c:pt>
                <c:pt idx="6397">
                  <c:v>600.199951171875</c:v>
                </c:pt>
                <c:pt idx="6398">
                  <c:v>600.2999877929685</c:v>
                </c:pt>
                <c:pt idx="6399">
                  <c:v>600.3999633789062</c:v>
                </c:pt>
                <c:pt idx="6400">
                  <c:v>600.5</c:v>
                </c:pt>
                <c:pt idx="6401">
                  <c:v>600.5999755859374</c:v>
                </c:pt>
                <c:pt idx="6402">
                  <c:v>600.699951171875</c:v>
                </c:pt>
                <c:pt idx="6403">
                  <c:v>600.7999877929685</c:v>
                </c:pt>
                <c:pt idx="6404">
                  <c:v>600.8999633789062</c:v>
                </c:pt>
                <c:pt idx="6405">
                  <c:v>601.0</c:v>
                </c:pt>
                <c:pt idx="6406">
                  <c:v>601.0999755859374</c:v>
                </c:pt>
                <c:pt idx="6407">
                  <c:v>601.199951171875</c:v>
                </c:pt>
                <c:pt idx="6408">
                  <c:v>601.2999877929685</c:v>
                </c:pt>
                <c:pt idx="6409">
                  <c:v>601.3999633789062</c:v>
                </c:pt>
                <c:pt idx="6410">
                  <c:v>601.5</c:v>
                </c:pt>
                <c:pt idx="6411">
                  <c:v>601.5999755859374</c:v>
                </c:pt>
                <c:pt idx="6412">
                  <c:v>601.699951171875</c:v>
                </c:pt>
                <c:pt idx="6413">
                  <c:v>601.7999877929685</c:v>
                </c:pt>
                <c:pt idx="6414">
                  <c:v>601.8999633789062</c:v>
                </c:pt>
                <c:pt idx="6415">
                  <c:v>602.0</c:v>
                </c:pt>
                <c:pt idx="6416">
                  <c:v>602.0999755859374</c:v>
                </c:pt>
                <c:pt idx="6417">
                  <c:v>602.199951171875</c:v>
                </c:pt>
                <c:pt idx="6418">
                  <c:v>602.2999877929685</c:v>
                </c:pt>
                <c:pt idx="6419">
                  <c:v>602.3999633789062</c:v>
                </c:pt>
                <c:pt idx="6420">
                  <c:v>602.5</c:v>
                </c:pt>
                <c:pt idx="6421">
                  <c:v>602.5999755859374</c:v>
                </c:pt>
                <c:pt idx="6422">
                  <c:v>602.699951171875</c:v>
                </c:pt>
                <c:pt idx="6423">
                  <c:v>602.7999877929685</c:v>
                </c:pt>
                <c:pt idx="6424">
                  <c:v>602.8999633789062</c:v>
                </c:pt>
                <c:pt idx="6425">
                  <c:v>603.0</c:v>
                </c:pt>
                <c:pt idx="6426">
                  <c:v>603.0999755859374</c:v>
                </c:pt>
                <c:pt idx="6427">
                  <c:v>603.199951171875</c:v>
                </c:pt>
                <c:pt idx="6428">
                  <c:v>603.2999877929685</c:v>
                </c:pt>
                <c:pt idx="6429">
                  <c:v>603.3999633789062</c:v>
                </c:pt>
                <c:pt idx="6430">
                  <c:v>603.5</c:v>
                </c:pt>
                <c:pt idx="6431">
                  <c:v>603.5999755859374</c:v>
                </c:pt>
                <c:pt idx="6432">
                  <c:v>603.699951171875</c:v>
                </c:pt>
                <c:pt idx="6433">
                  <c:v>603.7999877929685</c:v>
                </c:pt>
                <c:pt idx="6434">
                  <c:v>603.8999633789062</c:v>
                </c:pt>
                <c:pt idx="6435">
                  <c:v>604.0</c:v>
                </c:pt>
                <c:pt idx="6436">
                  <c:v>604.0999755859374</c:v>
                </c:pt>
                <c:pt idx="6437">
                  <c:v>604.199951171875</c:v>
                </c:pt>
                <c:pt idx="6438">
                  <c:v>604.2999877929685</c:v>
                </c:pt>
                <c:pt idx="6439">
                  <c:v>604.3999633789062</c:v>
                </c:pt>
                <c:pt idx="6440">
                  <c:v>604.5</c:v>
                </c:pt>
                <c:pt idx="6441">
                  <c:v>604.5999755859374</c:v>
                </c:pt>
                <c:pt idx="6442">
                  <c:v>604.699951171875</c:v>
                </c:pt>
                <c:pt idx="6443">
                  <c:v>604.7999877929685</c:v>
                </c:pt>
                <c:pt idx="6444">
                  <c:v>604.8999633789062</c:v>
                </c:pt>
                <c:pt idx="6445">
                  <c:v>605.0</c:v>
                </c:pt>
                <c:pt idx="6446">
                  <c:v>605.0999755859374</c:v>
                </c:pt>
                <c:pt idx="6447">
                  <c:v>605.199951171875</c:v>
                </c:pt>
                <c:pt idx="6448">
                  <c:v>605.2999877929685</c:v>
                </c:pt>
                <c:pt idx="6449">
                  <c:v>605.3999633789062</c:v>
                </c:pt>
                <c:pt idx="6450">
                  <c:v>605.5</c:v>
                </c:pt>
                <c:pt idx="6451">
                  <c:v>605.5999755859374</c:v>
                </c:pt>
                <c:pt idx="6452">
                  <c:v>605.699951171875</c:v>
                </c:pt>
                <c:pt idx="6453">
                  <c:v>605.7999877929685</c:v>
                </c:pt>
                <c:pt idx="6454">
                  <c:v>605.8999633789062</c:v>
                </c:pt>
                <c:pt idx="6455">
                  <c:v>606.0</c:v>
                </c:pt>
                <c:pt idx="6456">
                  <c:v>606.0999755859374</c:v>
                </c:pt>
                <c:pt idx="6457">
                  <c:v>606.199951171875</c:v>
                </c:pt>
                <c:pt idx="6458">
                  <c:v>606.2999877929685</c:v>
                </c:pt>
                <c:pt idx="6459">
                  <c:v>606.3999633789062</c:v>
                </c:pt>
                <c:pt idx="6460">
                  <c:v>606.5</c:v>
                </c:pt>
                <c:pt idx="6461">
                  <c:v>606.5999755859374</c:v>
                </c:pt>
                <c:pt idx="6462">
                  <c:v>606.699951171875</c:v>
                </c:pt>
                <c:pt idx="6463">
                  <c:v>606.7999877929685</c:v>
                </c:pt>
                <c:pt idx="6464">
                  <c:v>606.8999633789062</c:v>
                </c:pt>
                <c:pt idx="6465">
                  <c:v>607.0</c:v>
                </c:pt>
                <c:pt idx="6466">
                  <c:v>607.0999755859374</c:v>
                </c:pt>
                <c:pt idx="6467">
                  <c:v>607.199951171875</c:v>
                </c:pt>
                <c:pt idx="6468">
                  <c:v>607.2999877929685</c:v>
                </c:pt>
                <c:pt idx="6469">
                  <c:v>607.3999633789062</c:v>
                </c:pt>
                <c:pt idx="6470">
                  <c:v>607.5</c:v>
                </c:pt>
                <c:pt idx="6471">
                  <c:v>607.5999755859374</c:v>
                </c:pt>
                <c:pt idx="6472">
                  <c:v>607.699951171875</c:v>
                </c:pt>
                <c:pt idx="6473">
                  <c:v>607.7999877929685</c:v>
                </c:pt>
                <c:pt idx="6474">
                  <c:v>607.8999633789062</c:v>
                </c:pt>
                <c:pt idx="6475">
                  <c:v>608.0</c:v>
                </c:pt>
                <c:pt idx="6476">
                  <c:v>608.0999755859374</c:v>
                </c:pt>
                <c:pt idx="6477">
                  <c:v>608.199951171875</c:v>
                </c:pt>
                <c:pt idx="6478">
                  <c:v>608.2999877929685</c:v>
                </c:pt>
                <c:pt idx="6479">
                  <c:v>608.3999633789062</c:v>
                </c:pt>
                <c:pt idx="6480">
                  <c:v>608.5</c:v>
                </c:pt>
                <c:pt idx="6481">
                  <c:v>608.5999755859374</c:v>
                </c:pt>
                <c:pt idx="6482">
                  <c:v>608.699951171875</c:v>
                </c:pt>
                <c:pt idx="6483">
                  <c:v>608.7999877929685</c:v>
                </c:pt>
                <c:pt idx="6484">
                  <c:v>608.8999633789062</c:v>
                </c:pt>
                <c:pt idx="6485">
                  <c:v>609.0</c:v>
                </c:pt>
                <c:pt idx="6486">
                  <c:v>609.0999755859374</c:v>
                </c:pt>
                <c:pt idx="6487">
                  <c:v>609.199951171875</c:v>
                </c:pt>
                <c:pt idx="6488">
                  <c:v>609.2999877929685</c:v>
                </c:pt>
                <c:pt idx="6489">
                  <c:v>609.3999633789062</c:v>
                </c:pt>
                <c:pt idx="6490">
                  <c:v>609.5</c:v>
                </c:pt>
                <c:pt idx="6491">
                  <c:v>609.5999755859374</c:v>
                </c:pt>
                <c:pt idx="6492">
                  <c:v>609.699951171875</c:v>
                </c:pt>
                <c:pt idx="6493">
                  <c:v>609.7999877929685</c:v>
                </c:pt>
                <c:pt idx="6494">
                  <c:v>609.8999633789062</c:v>
                </c:pt>
                <c:pt idx="6495">
                  <c:v>610.0</c:v>
                </c:pt>
                <c:pt idx="6496">
                  <c:v>610.0999755859374</c:v>
                </c:pt>
                <c:pt idx="6497">
                  <c:v>610.199951171875</c:v>
                </c:pt>
                <c:pt idx="6498">
                  <c:v>610.2999877929685</c:v>
                </c:pt>
                <c:pt idx="6499">
                  <c:v>610.3999633789062</c:v>
                </c:pt>
                <c:pt idx="6500">
                  <c:v>610.5</c:v>
                </c:pt>
                <c:pt idx="6501">
                  <c:v>610.5999755859374</c:v>
                </c:pt>
                <c:pt idx="6502">
                  <c:v>610.699951171875</c:v>
                </c:pt>
                <c:pt idx="6503">
                  <c:v>610.7999877929685</c:v>
                </c:pt>
                <c:pt idx="6504">
                  <c:v>610.8999633789062</c:v>
                </c:pt>
                <c:pt idx="6505">
                  <c:v>611.0</c:v>
                </c:pt>
                <c:pt idx="6506">
                  <c:v>611.0999755859374</c:v>
                </c:pt>
                <c:pt idx="6507">
                  <c:v>611.199951171875</c:v>
                </c:pt>
                <c:pt idx="6508">
                  <c:v>611.2999877929685</c:v>
                </c:pt>
                <c:pt idx="6509">
                  <c:v>611.3999633789062</c:v>
                </c:pt>
                <c:pt idx="6510">
                  <c:v>611.5</c:v>
                </c:pt>
                <c:pt idx="6511">
                  <c:v>611.5999755859374</c:v>
                </c:pt>
                <c:pt idx="6512">
                  <c:v>611.699951171875</c:v>
                </c:pt>
                <c:pt idx="6513">
                  <c:v>611.7999877929685</c:v>
                </c:pt>
                <c:pt idx="6514">
                  <c:v>611.8999633789062</c:v>
                </c:pt>
                <c:pt idx="6515">
                  <c:v>612.0</c:v>
                </c:pt>
                <c:pt idx="6516">
                  <c:v>612.0999755859374</c:v>
                </c:pt>
                <c:pt idx="6517">
                  <c:v>612.199951171875</c:v>
                </c:pt>
                <c:pt idx="6518">
                  <c:v>612.2999877929685</c:v>
                </c:pt>
                <c:pt idx="6519">
                  <c:v>612.3999633789062</c:v>
                </c:pt>
                <c:pt idx="6520">
                  <c:v>612.5</c:v>
                </c:pt>
                <c:pt idx="6521">
                  <c:v>612.5999755859374</c:v>
                </c:pt>
                <c:pt idx="6522">
                  <c:v>612.699951171875</c:v>
                </c:pt>
                <c:pt idx="6523">
                  <c:v>612.7999877929685</c:v>
                </c:pt>
                <c:pt idx="6524">
                  <c:v>612.8999633789062</c:v>
                </c:pt>
                <c:pt idx="6525">
                  <c:v>613.0</c:v>
                </c:pt>
                <c:pt idx="6526">
                  <c:v>613.0999755859374</c:v>
                </c:pt>
                <c:pt idx="6527">
                  <c:v>613.199951171875</c:v>
                </c:pt>
                <c:pt idx="6528">
                  <c:v>613.2999877929685</c:v>
                </c:pt>
                <c:pt idx="6529">
                  <c:v>613.3999633789062</c:v>
                </c:pt>
                <c:pt idx="6530">
                  <c:v>613.5</c:v>
                </c:pt>
                <c:pt idx="6531">
                  <c:v>613.5999755859374</c:v>
                </c:pt>
                <c:pt idx="6532">
                  <c:v>613.699951171875</c:v>
                </c:pt>
                <c:pt idx="6533">
                  <c:v>613.7999877929685</c:v>
                </c:pt>
                <c:pt idx="6534">
                  <c:v>613.8999633789062</c:v>
                </c:pt>
                <c:pt idx="6535">
                  <c:v>614.0</c:v>
                </c:pt>
                <c:pt idx="6536">
                  <c:v>614.0999755859374</c:v>
                </c:pt>
                <c:pt idx="6537">
                  <c:v>614.199951171875</c:v>
                </c:pt>
                <c:pt idx="6538">
                  <c:v>614.2999877929685</c:v>
                </c:pt>
                <c:pt idx="6539">
                  <c:v>614.3999633789062</c:v>
                </c:pt>
                <c:pt idx="6540">
                  <c:v>614.5</c:v>
                </c:pt>
                <c:pt idx="6541">
                  <c:v>614.5999755859374</c:v>
                </c:pt>
                <c:pt idx="6542">
                  <c:v>614.699951171875</c:v>
                </c:pt>
                <c:pt idx="6543">
                  <c:v>614.7999877929685</c:v>
                </c:pt>
                <c:pt idx="6544">
                  <c:v>614.8999633789062</c:v>
                </c:pt>
                <c:pt idx="6545">
                  <c:v>615.0</c:v>
                </c:pt>
                <c:pt idx="6546">
                  <c:v>615.0999755859374</c:v>
                </c:pt>
                <c:pt idx="6547">
                  <c:v>615.199951171875</c:v>
                </c:pt>
                <c:pt idx="6548">
                  <c:v>615.2999877929685</c:v>
                </c:pt>
                <c:pt idx="6549">
                  <c:v>615.3999633789062</c:v>
                </c:pt>
                <c:pt idx="6550">
                  <c:v>615.5</c:v>
                </c:pt>
                <c:pt idx="6551">
                  <c:v>615.5999755859374</c:v>
                </c:pt>
                <c:pt idx="6552">
                  <c:v>615.699951171875</c:v>
                </c:pt>
                <c:pt idx="6553">
                  <c:v>615.7999877929685</c:v>
                </c:pt>
                <c:pt idx="6554">
                  <c:v>615.8999633789062</c:v>
                </c:pt>
                <c:pt idx="6555">
                  <c:v>616.0</c:v>
                </c:pt>
                <c:pt idx="6556">
                  <c:v>616.0999755859374</c:v>
                </c:pt>
                <c:pt idx="6557">
                  <c:v>616.199951171875</c:v>
                </c:pt>
                <c:pt idx="6558">
                  <c:v>616.2999877929685</c:v>
                </c:pt>
                <c:pt idx="6559">
                  <c:v>616.3999633789062</c:v>
                </c:pt>
                <c:pt idx="6560">
                  <c:v>616.5</c:v>
                </c:pt>
                <c:pt idx="6561">
                  <c:v>616.5999755859374</c:v>
                </c:pt>
                <c:pt idx="6562">
                  <c:v>616.699951171875</c:v>
                </c:pt>
                <c:pt idx="6563">
                  <c:v>616.7999877929685</c:v>
                </c:pt>
                <c:pt idx="6564">
                  <c:v>616.8999633789062</c:v>
                </c:pt>
                <c:pt idx="6565">
                  <c:v>617.0</c:v>
                </c:pt>
                <c:pt idx="6566">
                  <c:v>617.0999755859374</c:v>
                </c:pt>
                <c:pt idx="6567">
                  <c:v>617.199951171875</c:v>
                </c:pt>
                <c:pt idx="6568">
                  <c:v>617.2999877929685</c:v>
                </c:pt>
                <c:pt idx="6569">
                  <c:v>617.3999633789062</c:v>
                </c:pt>
                <c:pt idx="6570">
                  <c:v>617.5</c:v>
                </c:pt>
                <c:pt idx="6571">
                  <c:v>617.5999755859374</c:v>
                </c:pt>
                <c:pt idx="6572">
                  <c:v>617.699951171875</c:v>
                </c:pt>
                <c:pt idx="6573">
                  <c:v>617.7999877929685</c:v>
                </c:pt>
                <c:pt idx="6574">
                  <c:v>617.8999633789062</c:v>
                </c:pt>
                <c:pt idx="6575">
                  <c:v>618.0</c:v>
                </c:pt>
                <c:pt idx="6576">
                  <c:v>618.0999755859374</c:v>
                </c:pt>
                <c:pt idx="6577">
                  <c:v>618.199951171875</c:v>
                </c:pt>
                <c:pt idx="6578">
                  <c:v>618.2999877929685</c:v>
                </c:pt>
                <c:pt idx="6579">
                  <c:v>618.3999633789062</c:v>
                </c:pt>
                <c:pt idx="6580">
                  <c:v>618.5</c:v>
                </c:pt>
                <c:pt idx="6581">
                  <c:v>618.5999755859374</c:v>
                </c:pt>
                <c:pt idx="6582">
                  <c:v>618.699951171875</c:v>
                </c:pt>
                <c:pt idx="6583">
                  <c:v>618.7999877929685</c:v>
                </c:pt>
                <c:pt idx="6584">
                  <c:v>618.8999633789062</c:v>
                </c:pt>
                <c:pt idx="6585">
                  <c:v>619.0</c:v>
                </c:pt>
                <c:pt idx="6586">
                  <c:v>619.0999755859374</c:v>
                </c:pt>
                <c:pt idx="6587">
                  <c:v>619.199951171875</c:v>
                </c:pt>
                <c:pt idx="6588">
                  <c:v>619.2999877929685</c:v>
                </c:pt>
                <c:pt idx="6589">
                  <c:v>619.3999633789062</c:v>
                </c:pt>
                <c:pt idx="6590">
                  <c:v>619.5</c:v>
                </c:pt>
                <c:pt idx="6591">
                  <c:v>619.5999755859374</c:v>
                </c:pt>
                <c:pt idx="6592">
                  <c:v>619.699951171875</c:v>
                </c:pt>
                <c:pt idx="6593">
                  <c:v>619.7999877929685</c:v>
                </c:pt>
                <c:pt idx="6594">
                  <c:v>619.8999633789062</c:v>
                </c:pt>
                <c:pt idx="6595">
                  <c:v>620.0</c:v>
                </c:pt>
                <c:pt idx="6596">
                  <c:v>620.0999755859374</c:v>
                </c:pt>
                <c:pt idx="6597">
                  <c:v>620.199951171875</c:v>
                </c:pt>
                <c:pt idx="6598">
                  <c:v>620.2999877929685</c:v>
                </c:pt>
                <c:pt idx="6599">
                  <c:v>620.3999633789062</c:v>
                </c:pt>
                <c:pt idx="6600">
                  <c:v>620.5</c:v>
                </c:pt>
                <c:pt idx="6601">
                  <c:v>620.5999755859374</c:v>
                </c:pt>
                <c:pt idx="6602">
                  <c:v>620.699951171875</c:v>
                </c:pt>
                <c:pt idx="6603">
                  <c:v>620.7999877929685</c:v>
                </c:pt>
                <c:pt idx="6604">
                  <c:v>620.8999633789062</c:v>
                </c:pt>
                <c:pt idx="6605">
                  <c:v>621.0</c:v>
                </c:pt>
                <c:pt idx="6606">
                  <c:v>621.0999755859374</c:v>
                </c:pt>
                <c:pt idx="6607">
                  <c:v>621.199951171875</c:v>
                </c:pt>
                <c:pt idx="6608">
                  <c:v>621.2999877929685</c:v>
                </c:pt>
                <c:pt idx="6609">
                  <c:v>621.3999633789062</c:v>
                </c:pt>
                <c:pt idx="6610">
                  <c:v>621.5</c:v>
                </c:pt>
                <c:pt idx="6611">
                  <c:v>621.5999755859374</c:v>
                </c:pt>
                <c:pt idx="6612">
                  <c:v>621.699951171875</c:v>
                </c:pt>
                <c:pt idx="6613">
                  <c:v>621.7999877929685</c:v>
                </c:pt>
                <c:pt idx="6614">
                  <c:v>621.8999633789062</c:v>
                </c:pt>
                <c:pt idx="6615">
                  <c:v>622.0</c:v>
                </c:pt>
                <c:pt idx="6616">
                  <c:v>622.0999755859374</c:v>
                </c:pt>
                <c:pt idx="6617">
                  <c:v>622.199951171875</c:v>
                </c:pt>
                <c:pt idx="6618">
                  <c:v>622.2999877929685</c:v>
                </c:pt>
                <c:pt idx="6619">
                  <c:v>622.3999633789062</c:v>
                </c:pt>
                <c:pt idx="6620">
                  <c:v>622.5</c:v>
                </c:pt>
                <c:pt idx="6621">
                  <c:v>622.5999755859374</c:v>
                </c:pt>
                <c:pt idx="6622">
                  <c:v>622.699951171875</c:v>
                </c:pt>
                <c:pt idx="6623">
                  <c:v>622.7999877929685</c:v>
                </c:pt>
                <c:pt idx="6624">
                  <c:v>622.8999633789062</c:v>
                </c:pt>
                <c:pt idx="6625">
                  <c:v>623.0</c:v>
                </c:pt>
                <c:pt idx="6626">
                  <c:v>623.0999755859374</c:v>
                </c:pt>
                <c:pt idx="6627">
                  <c:v>623.199951171875</c:v>
                </c:pt>
                <c:pt idx="6628">
                  <c:v>623.2999877929685</c:v>
                </c:pt>
                <c:pt idx="6629">
                  <c:v>623.3999633789062</c:v>
                </c:pt>
                <c:pt idx="6630">
                  <c:v>623.5</c:v>
                </c:pt>
                <c:pt idx="6631">
                  <c:v>623.5999755859374</c:v>
                </c:pt>
                <c:pt idx="6632">
                  <c:v>623.699951171875</c:v>
                </c:pt>
                <c:pt idx="6633">
                  <c:v>623.7999877929685</c:v>
                </c:pt>
                <c:pt idx="6634">
                  <c:v>623.8999633789062</c:v>
                </c:pt>
                <c:pt idx="6635">
                  <c:v>624.0</c:v>
                </c:pt>
                <c:pt idx="6636">
                  <c:v>624.0999755859374</c:v>
                </c:pt>
                <c:pt idx="6637">
                  <c:v>624.199951171875</c:v>
                </c:pt>
                <c:pt idx="6638">
                  <c:v>624.2999877929685</c:v>
                </c:pt>
                <c:pt idx="6639">
                  <c:v>624.3999633789062</c:v>
                </c:pt>
                <c:pt idx="6640">
                  <c:v>624.5</c:v>
                </c:pt>
                <c:pt idx="6641">
                  <c:v>624.5999755859374</c:v>
                </c:pt>
                <c:pt idx="6642">
                  <c:v>624.699951171875</c:v>
                </c:pt>
                <c:pt idx="6643">
                  <c:v>624.7999877929685</c:v>
                </c:pt>
                <c:pt idx="6644">
                  <c:v>624.8999633789062</c:v>
                </c:pt>
                <c:pt idx="6645">
                  <c:v>625.0</c:v>
                </c:pt>
                <c:pt idx="6646">
                  <c:v>625.0999755859374</c:v>
                </c:pt>
                <c:pt idx="6647">
                  <c:v>625.199951171875</c:v>
                </c:pt>
                <c:pt idx="6648">
                  <c:v>625.2999877929685</c:v>
                </c:pt>
                <c:pt idx="6649">
                  <c:v>625.3999633789062</c:v>
                </c:pt>
                <c:pt idx="6650">
                  <c:v>625.5</c:v>
                </c:pt>
                <c:pt idx="6651">
                  <c:v>625.5999755859374</c:v>
                </c:pt>
                <c:pt idx="6652">
                  <c:v>625.699951171875</c:v>
                </c:pt>
                <c:pt idx="6653">
                  <c:v>625.7999877929685</c:v>
                </c:pt>
                <c:pt idx="6654">
                  <c:v>625.8999633789062</c:v>
                </c:pt>
                <c:pt idx="6655">
                  <c:v>626.0</c:v>
                </c:pt>
                <c:pt idx="6656">
                  <c:v>626.0999755859374</c:v>
                </c:pt>
                <c:pt idx="6657">
                  <c:v>626.199951171875</c:v>
                </c:pt>
                <c:pt idx="6658">
                  <c:v>626.2999877929685</c:v>
                </c:pt>
                <c:pt idx="6659">
                  <c:v>626.3999633789062</c:v>
                </c:pt>
                <c:pt idx="6660">
                  <c:v>626.5</c:v>
                </c:pt>
                <c:pt idx="6661">
                  <c:v>626.5999755859374</c:v>
                </c:pt>
                <c:pt idx="6662">
                  <c:v>626.699951171875</c:v>
                </c:pt>
                <c:pt idx="6663">
                  <c:v>626.7999877929685</c:v>
                </c:pt>
                <c:pt idx="6664">
                  <c:v>626.8999633789062</c:v>
                </c:pt>
                <c:pt idx="6665">
                  <c:v>627.0</c:v>
                </c:pt>
                <c:pt idx="6666">
                  <c:v>627.0999755859374</c:v>
                </c:pt>
                <c:pt idx="6667">
                  <c:v>627.199951171875</c:v>
                </c:pt>
                <c:pt idx="6668">
                  <c:v>627.2999877929685</c:v>
                </c:pt>
                <c:pt idx="6669">
                  <c:v>627.3999633789062</c:v>
                </c:pt>
                <c:pt idx="6670">
                  <c:v>627.5</c:v>
                </c:pt>
                <c:pt idx="6671">
                  <c:v>627.5999755859374</c:v>
                </c:pt>
                <c:pt idx="6672">
                  <c:v>627.699951171875</c:v>
                </c:pt>
                <c:pt idx="6673">
                  <c:v>627.7999877929685</c:v>
                </c:pt>
                <c:pt idx="6674">
                  <c:v>627.8999633789062</c:v>
                </c:pt>
                <c:pt idx="6675">
                  <c:v>628.0</c:v>
                </c:pt>
                <c:pt idx="6676">
                  <c:v>628.0999755859374</c:v>
                </c:pt>
                <c:pt idx="6677">
                  <c:v>628.199951171875</c:v>
                </c:pt>
                <c:pt idx="6678">
                  <c:v>628.2999877929685</c:v>
                </c:pt>
                <c:pt idx="6679">
                  <c:v>628.3999633789062</c:v>
                </c:pt>
                <c:pt idx="6680">
                  <c:v>628.5</c:v>
                </c:pt>
                <c:pt idx="6681">
                  <c:v>628.5999755859374</c:v>
                </c:pt>
                <c:pt idx="6682">
                  <c:v>628.699951171875</c:v>
                </c:pt>
                <c:pt idx="6683">
                  <c:v>628.7999877929685</c:v>
                </c:pt>
                <c:pt idx="6684">
                  <c:v>628.8999633789062</c:v>
                </c:pt>
                <c:pt idx="6685">
                  <c:v>629.0</c:v>
                </c:pt>
                <c:pt idx="6686">
                  <c:v>629.0999755859374</c:v>
                </c:pt>
                <c:pt idx="6687">
                  <c:v>629.199951171875</c:v>
                </c:pt>
                <c:pt idx="6688">
                  <c:v>629.2999877929685</c:v>
                </c:pt>
                <c:pt idx="6689">
                  <c:v>629.3999633789062</c:v>
                </c:pt>
                <c:pt idx="6690">
                  <c:v>629.5</c:v>
                </c:pt>
                <c:pt idx="6691">
                  <c:v>629.5999755859374</c:v>
                </c:pt>
                <c:pt idx="6692">
                  <c:v>629.699951171875</c:v>
                </c:pt>
                <c:pt idx="6693">
                  <c:v>629.7999877929685</c:v>
                </c:pt>
                <c:pt idx="6694">
                  <c:v>629.8999633789062</c:v>
                </c:pt>
                <c:pt idx="6695">
                  <c:v>630.0</c:v>
                </c:pt>
                <c:pt idx="6696">
                  <c:v>630.0999755859374</c:v>
                </c:pt>
                <c:pt idx="6697">
                  <c:v>630.199951171875</c:v>
                </c:pt>
                <c:pt idx="6698">
                  <c:v>630.2999877929685</c:v>
                </c:pt>
                <c:pt idx="6699">
                  <c:v>630.3999633789062</c:v>
                </c:pt>
                <c:pt idx="6700">
                  <c:v>630.5</c:v>
                </c:pt>
                <c:pt idx="6701">
                  <c:v>630.5999755859374</c:v>
                </c:pt>
                <c:pt idx="6702">
                  <c:v>630.699951171875</c:v>
                </c:pt>
                <c:pt idx="6703">
                  <c:v>630.7999877929685</c:v>
                </c:pt>
                <c:pt idx="6704">
                  <c:v>630.8999633789062</c:v>
                </c:pt>
                <c:pt idx="6705">
                  <c:v>631.0</c:v>
                </c:pt>
                <c:pt idx="6706">
                  <c:v>631.0999755859374</c:v>
                </c:pt>
                <c:pt idx="6707">
                  <c:v>631.199951171875</c:v>
                </c:pt>
                <c:pt idx="6708">
                  <c:v>631.2999877929685</c:v>
                </c:pt>
                <c:pt idx="6709">
                  <c:v>631.3999633789062</c:v>
                </c:pt>
                <c:pt idx="6710">
                  <c:v>631.5</c:v>
                </c:pt>
                <c:pt idx="6711">
                  <c:v>631.5999755859374</c:v>
                </c:pt>
                <c:pt idx="6712">
                  <c:v>631.699951171875</c:v>
                </c:pt>
                <c:pt idx="6713">
                  <c:v>631.7999877929685</c:v>
                </c:pt>
                <c:pt idx="6714">
                  <c:v>631.8999633789062</c:v>
                </c:pt>
                <c:pt idx="6715">
                  <c:v>632.0</c:v>
                </c:pt>
                <c:pt idx="6716">
                  <c:v>632.0999755859374</c:v>
                </c:pt>
                <c:pt idx="6717">
                  <c:v>632.199951171875</c:v>
                </c:pt>
                <c:pt idx="6718">
                  <c:v>632.2999877929685</c:v>
                </c:pt>
                <c:pt idx="6719">
                  <c:v>632.3999633789062</c:v>
                </c:pt>
                <c:pt idx="6720">
                  <c:v>632.5</c:v>
                </c:pt>
                <c:pt idx="6721">
                  <c:v>632.5999755859374</c:v>
                </c:pt>
                <c:pt idx="6722">
                  <c:v>632.699951171875</c:v>
                </c:pt>
                <c:pt idx="6723">
                  <c:v>632.7999877929685</c:v>
                </c:pt>
                <c:pt idx="6724">
                  <c:v>632.8999633789062</c:v>
                </c:pt>
                <c:pt idx="6725">
                  <c:v>633.0</c:v>
                </c:pt>
                <c:pt idx="6726">
                  <c:v>633.0999755859374</c:v>
                </c:pt>
                <c:pt idx="6727">
                  <c:v>633.199951171875</c:v>
                </c:pt>
                <c:pt idx="6728">
                  <c:v>633.2999877929685</c:v>
                </c:pt>
                <c:pt idx="6729">
                  <c:v>633.3999633789062</c:v>
                </c:pt>
                <c:pt idx="6730">
                  <c:v>633.5</c:v>
                </c:pt>
                <c:pt idx="6731">
                  <c:v>633.5999755859374</c:v>
                </c:pt>
                <c:pt idx="6732">
                  <c:v>633.699951171875</c:v>
                </c:pt>
                <c:pt idx="6733">
                  <c:v>633.7999877929685</c:v>
                </c:pt>
                <c:pt idx="6734">
                  <c:v>633.8999633789062</c:v>
                </c:pt>
                <c:pt idx="6735">
                  <c:v>634.0</c:v>
                </c:pt>
                <c:pt idx="6736">
                  <c:v>634.0999755859374</c:v>
                </c:pt>
                <c:pt idx="6737">
                  <c:v>634.199951171875</c:v>
                </c:pt>
                <c:pt idx="6738">
                  <c:v>634.2999877929685</c:v>
                </c:pt>
                <c:pt idx="6739">
                  <c:v>634.3999633789062</c:v>
                </c:pt>
                <c:pt idx="6740">
                  <c:v>634.5</c:v>
                </c:pt>
                <c:pt idx="6741">
                  <c:v>634.5999755859374</c:v>
                </c:pt>
                <c:pt idx="6742">
                  <c:v>634.699951171875</c:v>
                </c:pt>
                <c:pt idx="6743">
                  <c:v>634.7999877929685</c:v>
                </c:pt>
                <c:pt idx="6744">
                  <c:v>634.8999633789062</c:v>
                </c:pt>
                <c:pt idx="6745">
                  <c:v>635.0</c:v>
                </c:pt>
                <c:pt idx="6746">
                  <c:v>635.0999755859374</c:v>
                </c:pt>
                <c:pt idx="6747">
                  <c:v>635.199951171875</c:v>
                </c:pt>
                <c:pt idx="6748">
                  <c:v>635.2999877929685</c:v>
                </c:pt>
                <c:pt idx="6749">
                  <c:v>635.3999633789062</c:v>
                </c:pt>
                <c:pt idx="6750">
                  <c:v>635.5</c:v>
                </c:pt>
                <c:pt idx="6751">
                  <c:v>635.5999755859374</c:v>
                </c:pt>
                <c:pt idx="6752">
                  <c:v>635.699951171875</c:v>
                </c:pt>
                <c:pt idx="6753">
                  <c:v>635.7999877929685</c:v>
                </c:pt>
                <c:pt idx="6754">
                  <c:v>635.8999633789062</c:v>
                </c:pt>
                <c:pt idx="6755">
                  <c:v>636.0</c:v>
                </c:pt>
                <c:pt idx="6756">
                  <c:v>636.0999755859374</c:v>
                </c:pt>
                <c:pt idx="6757">
                  <c:v>636.199951171875</c:v>
                </c:pt>
                <c:pt idx="6758">
                  <c:v>636.2999877929685</c:v>
                </c:pt>
                <c:pt idx="6759">
                  <c:v>636.3999633789062</c:v>
                </c:pt>
                <c:pt idx="6760">
                  <c:v>636.5</c:v>
                </c:pt>
                <c:pt idx="6761">
                  <c:v>636.5999755859374</c:v>
                </c:pt>
                <c:pt idx="6762">
                  <c:v>636.699951171875</c:v>
                </c:pt>
                <c:pt idx="6763">
                  <c:v>636.7999877929685</c:v>
                </c:pt>
                <c:pt idx="6764">
                  <c:v>636.8999633789062</c:v>
                </c:pt>
                <c:pt idx="6765">
                  <c:v>637.0</c:v>
                </c:pt>
                <c:pt idx="6766">
                  <c:v>637.0999755859374</c:v>
                </c:pt>
                <c:pt idx="6767">
                  <c:v>637.199951171875</c:v>
                </c:pt>
                <c:pt idx="6768">
                  <c:v>637.2999877929685</c:v>
                </c:pt>
                <c:pt idx="6769">
                  <c:v>637.3999633789062</c:v>
                </c:pt>
                <c:pt idx="6770">
                  <c:v>637.5</c:v>
                </c:pt>
                <c:pt idx="6771">
                  <c:v>637.5999755859374</c:v>
                </c:pt>
                <c:pt idx="6772">
                  <c:v>637.699951171875</c:v>
                </c:pt>
                <c:pt idx="6773">
                  <c:v>637.7999877929685</c:v>
                </c:pt>
                <c:pt idx="6774">
                  <c:v>637.8999633789062</c:v>
                </c:pt>
                <c:pt idx="6775">
                  <c:v>638.0</c:v>
                </c:pt>
                <c:pt idx="6776">
                  <c:v>638.0999755859374</c:v>
                </c:pt>
                <c:pt idx="6777">
                  <c:v>638.199951171875</c:v>
                </c:pt>
                <c:pt idx="6778">
                  <c:v>638.2999877929685</c:v>
                </c:pt>
                <c:pt idx="6779">
                  <c:v>638.3999633789062</c:v>
                </c:pt>
                <c:pt idx="6780">
                  <c:v>638.5</c:v>
                </c:pt>
                <c:pt idx="6781">
                  <c:v>638.5999755859374</c:v>
                </c:pt>
                <c:pt idx="6782">
                  <c:v>638.699951171875</c:v>
                </c:pt>
                <c:pt idx="6783">
                  <c:v>638.7999877929685</c:v>
                </c:pt>
                <c:pt idx="6784">
                  <c:v>638.8999633789062</c:v>
                </c:pt>
                <c:pt idx="6785">
                  <c:v>639.0</c:v>
                </c:pt>
                <c:pt idx="6786">
                  <c:v>639.0999755859374</c:v>
                </c:pt>
                <c:pt idx="6787">
                  <c:v>639.199951171875</c:v>
                </c:pt>
                <c:pt idx="6788">
                  <c:v>639.2999877929685</c:v>
                </c:pt>
                <c:pt idx="6789">
                  <c:v>639.3999633789062</c:v>
                </c:pt>
                <c:pt idx="6790">
                  <c:v>639.5</c:v>
                </c:pt>
                <c:pt idx="6791">
                  <c:v>639.5999755859374</c:v>
                </c:pt>
                <c:pt idx="6792">
                  <c:v>639.699951171875</c:v>
                </c:pt>
                <c:pt idx="6793">
                  <c:v>639.7999877929685</c:v>
                </c:pt>
                <c:pt idx="6794">
                  <c:v>639.8999633789062</c:v>
                </c:pt>
                <c:pt idx="6795">
                  <c:v>640.0</c:v>
                </c:pt>
                <c:pt idx="6796">
                  <c:v>640.0999755859374</c:v>
                </c:pt>
                <c:pt idx="6797">
                  <c:v>640.199951171875</c:v>
                </c:pt>
                <c:pt idx="6798">
                  <c:v>640.2999877929685</c:v>
                </c:pt>
                <c:pt idx="6799">
                  <c:v>640.3999633789062</c:v>
                </c:pt>
                <c:pt idx="6800">
                  <c:v>640.5</c:v>
                </c:pt>
                <c:pt idx="6801">
                  <c:v>640.5999755859374</c:v>
                </c:pt>
                <c:pt idx="6802">
                  <c:v>640.699951171875</c:v>
                </c:pt>
                <c:pt idx="6803">
                  <c:v>640.7999877929685</c:v>
                </c:pt>
                <c:pt idx="6804">
                  <c:v>640.8999633789062</c:v>
                </c:pt>
                <c:pt idx="6805">
                  <c:v>641.0</c:v>
                </c:pt>
                <c:pt idx="6806">
                  <c:v>641.0999755859374</c:v>
                </c:pt>
                <c:pt idx="6807">
                  <c:v>641.199951171875</c:v>
                </c:pt>
                <c:pt idx="6808">
                  <c:v>641.2999877929685</c:v>
                </c:pt>
                <c:pt idx="6809">
                  <c:v>641.3999633789062</c:v>
                </c:pt>
                <c:pt idx="6810">
                  <c:v>641.5</c:v>
                </c:pt>
                <c:pt idx="6811">
                  <c:v>641.5999755859374</c:v>
                </c:pt>
                <c:pt idx="6812">
                  <c:v>641.699951171875</c:v>
                </c:pt>
                <c:pt idx="6813">
                  <c:v>641.7999877929685</c:v>
                </c:pt>
                <c:pt idx="6814">
                  <c:v>641.8999633789062</c:v>
                </c:pt>
                <c:pt idx="6815">
                  <c:v>642.0</c:v>
                </c:pt>
                <c:pt idx="6816">
                  <c:v>642.0999755859374</c:v>
                </c:pt>
                <c:pt idx="6817">
                  <c:v>642.199951171875</c:v>
                </c:pt>
                <c:pt idx="6818">
                  <c:v>642.2999877929685</c:v>
                </c:pt>
                <c:pt idx="6819">
                  <c:v>642.3999633789062</c:v>
                </c:pt>
                <c:pt idx="6820">
                  <c:v>642.5</c:v>
                </c:pt>
                <c:pt idx="6821">
                  <c:v>642.5999755859374</c:v>
                </c:pt>
                <c:pt idx="6822">
                  <c:v>642.699951171875</c:v>
                </c:pt>
                <c:pt idx="6823">
                  <c:v>642.7999877929685</c:v>
                </c:pt>
                <c:pt idx="6824">
                  <c:v>642.8999633789062</c:v>
                </c:pt>
                <c:pt idx="6825">
                  <c:v>643.0</c:v>
                </c:pt>
                <c:pt idx="6826">
                  <c:v>643.0999755859374</c:v>
                </c:pt>
                <c:pt idx="6827">
                  <c:v>643.199951171875</c:v>
                </c:pt>
                <c:pt idx="6828">
                  <c:v>643.2999877929685</c:v>
                </c:pt>
                <c:pt idx="6829">
                  <c:v>643.3999633789062</c:v>
                </c:pt>
                <c:pt idx="6830">
                  <c:v>643.5</c:v>
                </c:pt>
                <c:pt idx="6831">
                  <c:v>643.5999755859374</c:v>
                </c:pt>
                <c:pt idx="6832">
                  <c:v>643.699951171875</c:v>
                </c:pt>
                <c:pt idx="6833">
                  <c:v>643.7999877929685</c:v>
                </c:pt>
                <c:pt idx="6834">
                  <c:v>643.8999633789062</c:v>
                </c:pt>
                <c:pt idx="6835">
                  <c:v>644.0</c:v>
                </c:pt>
                <c:pt idx="6836">
                  <c:v>644.0999755859374</c:v>
                </c:pt>
                <c:pt idx="6837">
                  <c:v>644.199951171875</c:v>
                </c:pt>
                <c:pt idx="6838">
                  <c:v>644.2999877929685</c:v>
                </c:pt>
                <c:pt idx="6839">
                  <c:v>644.3999633789062</c:v>
                </c:pt>
                <c:pt idx="6840">
                  <c:v>644.5</c:v>
                </c:pt>
                <c:pt idx="6841">
                  <c:v>644.5999755859374</c:v>
                </c:pt>
                <c:pt idx="6842">
                  <c:v>644.699951171875</c:v>
                </c:pt>
                <c:pt idx="6843">
                  <c:v>644.7999877929685</c:v>
                </c:pt>
                <c:pt idx="6844">
                  <c:v>644.8999633789062</c:v>
                </c:pt>
                <c:pt idx="6845">
                  <c:v>645.0</c:v>
                </c:pt>
                <c:pt idx="6846">
                  <c:v>645.0999755859374</c:v>
                </c:pt>
                <c:pt idx="6847">
                  <c:v>645.199951171875</c:v>
                </c:pt>
                <c:pt idx="6848">
                  <c:v>645.2999877929685</c:v>
                </c:pt>
                <c:pt idx="6849">
                  <c:v>645.3999633789062</c:v>
                </c:pt>
                <c:pt idx="6850">
                  <c:v>645.5</c:v>
                </c:pt>
                <c:pt idx="6851">
                  <c:v>645.5999755859374</c:v>
                </c:pt>
                <c:pt idx="6852">
                  <c:v>645.699951171875</c:v>
                </c:pt>
                <c:pt idx="6853">
                  <c:v>645.7999877929685</c:v>
                </c:pt>
                <c:pt idx="6854">
                  <c:v>645.8999633789062</c:v>
                </c:pt>
                <c:pt idx="6855">
                  <c:v>646.0</c:v>
                </c:pt>
                <c:pt idx="6856">
                  <c:v>646.0999755859374</c:v>
                </c:pt>
                <c:pt idx="6857">
                  <c:v>646.199951171875</c:v>
                </c:pt>
                <c:pt idx="6858">
                  <c:v>646.2999877929685</c:v>
                </c:pt>
                <c:pt idx="6859">
                  <c:v>646.3999633789062</c:v>
                </c:pt>
                <c:pt idx="6860">
                  <c:v>646.5</c:v>
                </c:pt>
                <c:pt idx="6861">
                  <c:v>646.5999755859374</c:v>
                </c:pt>
                <c:pt idx="6862">
                  <c:v>646.699951171875</c:v>
                </c:pt>
                <c:pt idx="6863">
                  <c:v>646.7999877929685</c:v>
                </c:pt>
                <c:pt idx="6864">
                  <c:v>646.8999633789062</c:v>
                </c:pt>
                <c:pt idx="6865">
                  <c:v>647.0</c:v>
                </c:pt>
                <c:pt idx="6866">
                  <c:v>647.0999755859374</c:v>
                </c:pt>
                <c:pt idx="6867">
                  <c:v>647.199951171875</c:v>
                </c:pt>
                <c:pt idx="6868">
                  <c:v>647.2999877929685</c:v>
                </c:pt>
                <c:pt idx="6869">
                  <c:v>647.3999633789062</c:v>
                </c:pt>
                <c:pt idx="6870">
                  <c:v>647.5</c:v>
                </c:pt>
                <c:pt idx="6871">
                  <c:v>647.5999755859374</c:v>
                </c:pt>
                <c:pt idx="6872">
                  <c:v>647.699951171875</c:v>
                </c:pt>
                <c:pt idx="6873">
                  <c:v>647.7999877929685</c:v>
                </c:pt>
                <c:pt idx="6874">
                  <c:v>647.8999633789062</c:v>
                </c:pt>
                <c:pt idx="6875">
                  <c:v>648.0</c:v>
                </c:pt>
                <c:pt idx="6876">
                  <c:v>648.0999755859374</c:v>
                </c:pt>
                <c:pt idx="6877">
                  <c:v>648.199951171875</c:v>
                </c:pt>
                <c:pt idx="6878">
                  <c:v>648.2999877929685</c:v>
                </c:pt>
                <c:pt idx="6879">
                  <c:v>648.3999633789062</c:v>
                </c:pt>
                <c:pt idx="6880">
                  <c:v>648.5</c:v>
                </c:pt>
                <c:pt idx="6881">
                  <c:v>648.5999755859374</c:v>
                </c:pt>
                <c:pt idx="6882">
                  <c:v>648.699951171875</c:v>
                </c:pt>
                <c:pt idx="6883">
                  <c:v>648.7999877929685</c:v>
                </c:pt>
                <c:pt idx="6884">
                  <c:v>648.8999633789062</c:v>
                </c:pt>
                <c:pt idx="6885">
                  <c:v>649.0</c:v>
                </c:pt>
                <c:pt idx="6886">
                  <c:v>649.0999755859374</c:v>
                </c:pt>
                <c:pt idx="6887">
                  <c:v>649.199951171875</c:v>
                </c:pt>
                <c:pt idx="6888">
                  <c:v>649.2999877929685</c:v>
                </c:pt>
                <c:pt idx="6889">
                  <c:v>649.3999633789062</c:v>
                </c:pt>
                <c:pt idx="6890">
                  <c:v>649.5</c:v>
                </c:pt>
                <c:pt idx="6891">
                  <c:v>649.5999755859374</c:v>
                </c:pt>
                <c:pt idx="6892">
                  <c:v>649.699951171875</c:v>
                </c:pt>
                <c:pt idx="6893">
                  <c:v>649.7999877929685</c:v>
                </c:pt>
                <c:pt idx="6894">
                  <c:v>649.8999633789062</c:v>
                </c:pt>
                <c:pt idx="6895">
                  <c:v>650.0</c:v>
                </c:pt>
                <c:pt idx="6896">
                  <c:v>650.0999755859374</c:v>
                </c:pt>
                <c:pt idx="6897">
                  <c:v>650.199951171875</c:v>
                </c:pt>
                <c:pt idx="6898">
                  <c:v>650.2999877929685</c:v>
                </c:pt>
                <c:pt idx="6899">
                  <c:v>650.3999633789062</c:v>
                </c:pt>
                <c:pt idx="6900">
                  <c:v>650.5</c:v>
                </c:pt>
                <c:pt idx="6901">
                  <c:v>650.5999755859374</c:v>
                </c:pt>
                <c:pt idx="6902">
                  <c:v>650.699951171875</c:v>
                </c:pt>
                <c:pt idx="6903">
                  <c:v>650.7999877929685</c:v>
                </c:pt>
                <c:pt idx="6904">
                  <c:v>650.8999633789062</c:v>
                </c:pt>
                <c:pt idx="6905">
                  <c:v>651.0</c:v>
                </c:pt>
                <c:pt idx="6906">
                  <c:v>651.0999755859374</c:v>
                </c:pt>
                <c:pt idx="6907">
                  <c:v>651.199951171875</c:v>
                </c:pt>
                <c:pt idx="6908">
                  <c:v>651.2999877929685</c:v>
                </c:pt>
                <c:pt idx="6909">
                  <c:v>651.3999633789062</c:v>
                </c:pt>
                <c:pt idx="6910">
                  <c:v>651.5</c:v>
                </c:pt>
                <c:pt idx="6911">
                  <c:v>651.5999755859374</c:v>
                </c:pt>
                <c:pt idx="6912">
                  <c:v>651.699951171875</c:v>
                </c:pt>
                <c:pt idx="6913">
                  <c:v>651.7999877929685</c:v>
                </c:pt>
                <c:pt idx="6914">
                  <c:v>651.8999633789062</c:v>
                </c:pt>
                <c:pt idx="6915">
                  <c:v>652.0</c:v>
                </c:pt>
                <c:pt idx="6916">
                  <c:v>652.0999755859374</c:v>
                </c:pt>
                <c:pt idx="6917">
                  <c:v>652.199951171875</c:v>
                </c:pt>
                <c:pt idx="6918">
                  <c:v>652.2999877929685</c:v>
                </c:pt>
                <c:pt idx="6919">
                  <c:v>652.3999633789062</c:v>
                </c:pt>
                <c:pt idx="6920">
                  <c:v>652.5</c:v>
                </c:pt>
                <c:pt idx="6921">
                  <c:v>652.5999755859374</c:v>
                </c:pt>
                <c:pt idx="6922">
                  <c:v>652.699951171875</c:v>
                </c:pt>
                <c:pt idx="6923">
                  <c:v>652.7999877929685</c:v>
                </c:pt>
                <c:pt idx="6924">
                  <c:v>652.8999633789062</c:v>
                </c:pt>
                <c:pt idx="6925">
                  <c:v>653.0</c:v>
                </c:pt>
                <c:pt idx="6926">
                  <c:v>653.0999755859374</c:v>
                </c:pt>
                <c:pt idx="6927">
                  <c:v>653.199951171875</c:v>
                </c:pt>
                <c:pt idx="6928">
                  <c:v>653.2999877929685</c:v>
                </c:pt>
                <c:pt idx="6929">
                  <c:v>653.3999633789062</c:v>
                </c:pt>
                <c:pt idx="6930">
                  <c:v>653.5</c:v>
                </c:pt>
                <c:pt idx="6931">
                  <c:v>653.5999755859374</c:v>
                </c:pt>
                <c:pt idx="6932">
                  <c:v>653.699951171875</c:v>
                </c:pt>
                <c:pt idx="6933">
                  <c:v>653.7999877929685</c:v>
                </c:pt>
                <c:pt idx="6934">
                  <c:v>653.8999633789062</c:v>
                </c:pt>
                <c:pt idx="6935">
                  <c:v>654.0</c:v>
                </c:pt>
                <c:pt idx="6936">
                  <c:v>654.0999755859374</c:v>
                </c:pt>
                <c:pt idx="6937">
                  <c:v>654.199951171875</c:v>
                </c:pt>
                <c:pt idx="6938">
                  <c:v>654.2999877929685</c:v>
                </c:pt>
                <c:pt idx="6939">
                  <c:v>654.3999633789062</c:v>
                </c:pt>
                <c:pt idx="6940">
                  <c:v>654.5</c:v>
                </c:pt>
                <c:pt idx="6941">
                  <c:v>654.5999755859374</c:v>
                </c:pt>
                <c:pt idx="6942">
                  <c:v>654.699951171875</c:v>
                </c:pt>
                <c:pt idx="6943">
                  <c:v>654.7999877929685</c:v>
                </c:pt>
                <c:pt idx="6944">
                  <c:v>654.8999633789062</c:v>
                </c:pt>
                <c:pt idx="6945">
                  <c:v>655.0</c:v>
                </c:pt>
                <c:pt idx="6946">
                  <c:v>655.0999755859374</c:v>
                </c:pt>
                <c:pt idx="6947">
                  <c:v>655.199951171875</c:v>
                </c:pt>
                <c:pt idx="6948">
                  <c:v>655.2999877929685</c:v>
                </c:pt>
                <c:pt idx="6949">
                  <c:v>655.3999633789062</c:v>
                </c:pt>
                <c:pt idx="6950">
                  <c:v>655.5</c:v>
                </c:pt>
                <c:pt idx="6951">
                  <c:v>655.5999755859374</c:v>
                </c:pt>
                <c:pt idx="6952">
                  <c:v>655.699951171875</c:v>
                </c:pt>
                <c:pt idx="6953">
                  <c:v>655.7999877929685</c:v>
                </c:pt>
                <c:pt idx="6954">
                  <c:v>655.8999633789062</c:v>
                </c:pt>
                <c:pt idx="6955">
                  <c:v>656.0</c:v>
                </c:pt>
                <c:pt idx="6956">
                  <c:v>656.0999755859374</c:v>
                </c:pt>
                <c:pt idx="6957">
                  <c:v>656.199951171875</c:v>
                </c:pt>
                <c:pt idx="6958">
                  <c:v>656.2999877929685</c:v>
                </c:pt>
                <c:pt idx="6959">
                  <c:v>656.3999633789062</c:v>
                </c:pt>
                <c:pt idx="6960">
                  <c:v>656.5</c:v>
                </c:pt>
                <c:pt idx="6961">
                  <c:v>656.5999755859374</c:v>
                </c:pt>
                <c:pt idx="6962">
                  <c:v>656.699951171875</c:v>
                </c:pt>
                <c:pt idx="6963">
                  <c:v>656.7999877929685</c:v>
                </c:pt>
                <c:pt idx="6964">
                  <c:v>656.8999633789062</c:v>
                </c:pt>
                <c:pt idx="6965">
                  <c:v>657.0</c:v>
                </c:pt>
                <c:pt idx="6966">
                  <c:v>657.0999755859374</c:v>
                </c:pt>
                <c:pt idx="6967">
                  <c:v>657.199951171875</c:v>
                </c:pt>
                <c:pt idx="6968">
                  <c:v>657.2999877929685</c:v>
                </c:pt>
                <c:pt idx="6969">
                  <c:v>657.3999633789062</c:v>
                </c:pt>
                <c:pt idx="6970">
                  <c:v>657.5</c:v>
                </c:pt>
                <c:pt idx="6971">
                  <c:v>657.5999755859374</c:v>
                </c:pt>
                <c:pt idx="6972">
                  <c:v>657.699951171875</c:v>
                </c:pt>
                <c:pt idx="6973">
                  <c:v>657.7999877929685</c:v>
                </c:pt>
                <c:pt idx="6974">
                  <c:v>657.8999633789062</c:v>
                </c:pt>
                <c:pt idx="6975">
                  <c:v>658.0</c:v>
                </c:pt>
                <c:pt idx="6976">
                  <c:v>658.0999755859374</c:v>
                </c:pt>
                <c:pt idx="6977">
                  <c:v>658.199951171875</c:v>
                </c:pt>
                <c:pt idx="6978">
                  <c:v>658.2999877929685</c:v>
                </c:pt>
                <c:pt idx="6979">
                  <c:v>658.3999633789062</c:v>
                </c:pt>
                <c:pt idx="6980">
                  <c:v>658.5</c:v>
                </c:pt>
                <c:pt idx="6981">
                  <c:v>658.5999755859374</c:v>
                </c:pt>
                <c:pt idx="6982">
                  <c:v>658.699951171875</c:v>
                </c:pt>
                <c:pt idx="6983">
                  <c:v>658.7999877929685</c:v>
                </c:pt>
                <c:pt idx="6984">
                  <c:v>658.8999633789062</c:v>
                </c:pt>
                <c:pt idx="6985">
                  <c:v>659.0</c:v>
                </c:pt>
                <c:pt idx="6986">
                  <c:v>659.0999755859374</c:v>
                </c:pt>
                <c:pt idx="6987">
                  <c:v>659.199951171875</c:v>
                </c:pt>
                <c:pt idx="6988">
                  <c:v>659.2999877929685</c:v>
                </c:pt>
                <c:pt idx="6989">
                  <c:v>659.3999633789062</c:v>
                </c:pt>
                <c:pt idx="6990">
                  <c:v>659.5</c:v>
                </c:pt>
                <c:pt idx="6991">
                  <c:v>659.5999755859374</c:v>
                </c:pt>
                <c:pt idx="6992">
                  <c:v>659.699951171875</c:v>
                </c:pt>
                <c:pt idx="6993">
                  <c:v>659.7999877929685</c:v>
                </c:pt>
                <c:pt idx="6994">
                  <c:v>659.8999633789062</c:v>
                </c:pt>
                <c:pt idx="6995">
                  <c:v>660.0</c:v>
                </c:pt>
                <c:pt idx="6996">
                  <c:v>660.0999755859374</c:v>
                </c:pt>
                <c:pt idx="6997">
                  <c:v>660.199951171875</c:v>
                </c:pt>
                <c:pt idx="6998">
                  <c:v>660.2999877929685</c:v>
                </c:pt>
                <c:pt idx="6999">
                  <c:v>660.3999633789062</c:v>
                </c:pt>
                <c:pt idx="7000">
                  <c:v>660.5</c:v>
                </c:pt>
                <c:pt idx="7001">
                  <c:v>660.5999755859374</c:v>
                </c:pt>
                <c:pt idx="7002">
                  <c:v>660.699951171875</c:v>
                </c:pt>
                <c:pt idx="7003">
                  <c:v>660.7999877929685</c:v>
                </c:pt>
                <c:pt idx="7004">
                  <c:v>660.8999633789062</c:v>
                </c:pt>
                <c:pt idx="7005">
                  <c:v>661.0</c:v>
                </c:pt>
                <c:pt idx="7006">
                  <c:v>661.0999755859374</c:v>
                </c:pt>
                <c:pt idx="7007">
                  <c:v>661.199951171875</c:v>
                </c:pt>
                <c:pt idx="7008">
                  <c:v>661.2999877929685</c:v>
                </c:pt>
                <c:pt idx="7009">
                  <c:v>661.3999633789062</c:v>
                </c:pt>
                <c:pt idx="7010">
                  <c:v>661.5</c:v>
                </c:pt>
                <c:pt idx="7011">
                  <c:v>661.5999755859374</c:v>
                </c:pt>
                <c:pt idx="7012">
                  <c:v>661.699951171875</c:v>
                </c:pt>
                <c:pt idx="7013">
                  <c:v>661.7999877929685</c:v>
                </c:pt>
                <c:pt idx="7014">
                  <c:v>661.8999633789062</c:v>
                </c:pt>
                <c:pt idx="7015">
                  <c:v>662.0</c:v>
                </c:pt>
                <c:pt idx="7016">
                  <c:v>662.0999755859374</c:v>
                </c:pt>
                <c:pt idx="7017">
                  <c:v>662.199951171875</c:v>
                </c:pt>
                <c:pt idx="7018">
                  <c:v>662.2999877929685</c:v>
                </c:pt>
                <c:pt idx="7019">
                  <c:v>662.3999633789062</c:v>
                </c:pt>
                <c:pt idx="7020">
                  <c:v>662.5</c:v>
                </c:pt>
                <c:pt idx="7021">
                  <c:v>662.5999755859374</c:v>
                </c:pt>
                <c:pt idx="7022">
                  <c:v>662.699951171875</c:v>
                </c:pt>
                <c:pt idx="7023">
                  <c:v>662.7999877929685</c:v>
                </c:pt>
                <c:pt idx="7024">
                  <c:v>662.8999633789062</c:v>
                </c:pt>
                <c:pt idx="7025">
                  <c:v>663.0</c:v>
                </c:pt>
                <c:pt idx="7026">
                  <c:v>663.0999755859374</c:v>
                </c:pt>
                <c:pt idx="7027">
                  <c:v>663.199951171875</c:v>
                </c:pt>
                <c:pt idx="7028">
                  <c:v>663.2999877929685</c:v>
                </c:pt>
                <c:pt idx="7029">
                  <c:v>663.3999633789062</c:v>
                </c:pt>
                <c:pt idx="7030">
                  <c:v>663.5</c:v>
                </c:pt>
                <c:pt idx="7031">
                  <c:v>663.5999755859374</c:v>
                </c:pt>
                <c:pt idx="7032">
                  <c:v>663.699951171875</c:v>
                </c:pt>
                <c:pt idx="7033">
                  <c:v>663.7999877929685</c:v>
                </c:pt>
                <c:pt idx="7034">
                  <c:v>663.8999633789062</c:v>
                </c:pt>
                <c:pt idx="7035">
                  <c:v>664.0</c:v>
                </c:pt>
                <c:pt idx="7036">
                  <c:v>664.0999755859374</c:v>
                </c:pt>
                <c:pt idx="7037">
                  <c:v>664.199951171875</c:v>
                </c:pt>
                <c:pt idx="7038">
                  <c:v>664.2999877929685</c:v>
                </c:pt>
                <c:pt idx="7039">
                  <c:v>664.3999633789062</c:v>
                </c:pt>
                <c:pt idx="7040">
                  <c:v>664.5</c:v>
                </c:pt>
                <c:pt idx="7041">
                  <c:v>664.5999755859374</c:v>
                </c:pt>
                <c:pt idx="7042">
                  <c:v>664.699951171875</c:v>
                </c:pt>
                <c:pt idx="7043">
                  <c:v>664.7999877929685</c:v>
                </c:pt>
                <c:pt idx="7044">
                  <c:v>664.8999633789062</c:v>
                </c:pt>
                <c:pt idx="7045">
                  <c:v>665.0</c:v>
                </c:pt>
                <c:pt idx="7046">
                  <c:v>665.0999755859374</c:v>
                </c:pt>
                <c:pt idx="7047">
                  <c:v>665.199951171875</c:v>
                </c:pt>
                <c:pt idx="7048">
                  <c:v>665.2999877929685</c:v>
                </c:pt>
                <c:pt idx="7049">
                  <c:v>665.3999633789062</c:v>
                </c:pt>
                <c:pt idx="7050">
                  <c:v>665.5</c:v>
                </c:pt>
                <c:pt idx="7051">
                  <c:v>665.5999755859374</c:v>
                </c:pt>
                <c:pt idx="7052">
                  <c:v>665.699951171875</c:v>
                </c:pt>
                <c:pt idx="7053">
                  <c:v>665.7999877929685</c:v>
                </c:pt>
                <c:pt idx="7054">
                  <c:v>665.8999633789062</c:v>
                </c:pt>
                <c:pt idx="7055">
                  <c:v>666.0</c:v>
                </c:pt>
                <c:pt idx="7056">
                  <c:v>666.0999755859374</c:v>
                </c:pt>
                <c:pt idx="7057">
                  <c:v>666.199951171875</c:v>
                </c:pt>
                <c:pt idx="7058">
                  <c:v>666.2999877929685</c:v>
                </c:pt>
                <c:pt idx="7059">
                  <c:v>666.3999633789062</c:v>
                </c:pt>
                <c:pt idx="7060">
                  <c:v>666.5</c:v>
                </c:pt>
                <c:pt idx="7061">
                  <c:v>666.5999755859374</c:v>
                </c:pt>
                <c:pt idx="7062">
                  <c:v>666.699951171875</c:v>
                </c:pt>
                <c:pt idx="7063">
                  <c:v>666.7999877929685</c:v>
                </c:pt>
                <c:pt idx="7064">
                  <c:v>666.8999633789062</c:v>
                </c:pt>
                <c:pt idx="7065">
                  <c:v>667.0</c:v>
                </c:pt>
                <c:pt idx="7066">
                  <c:v>667.0999755859374</c:v>
                </c:pt>
                <c:pt idx="7067">
                  <c:v>667.199951171875</c:v>
                </c:pt>
                <c:pt idx="7068">
                  <c:v>667.2999877929685</c:v>
                </c:pt>
                <c:pt idx="7069">
                  <c:v>667.3999633789062</c:v>
                </c:pt>
                <c:pt idx="7070">
                  <c:v>667.5</c:v>
                </c:pt>
                <c:pt idx="7071">
                  <c:v>667.5999755859374</c:v>
                </c:pt>
                <c:pt idx="7072">
                  <c:v>667.699951171875</c:v>
                </c:pt>
                <c:pt idx="7073">
                  <c:v>667.7999877929685</c:v>
                </c:pt>
                <c:pt idx="7074">
                  <c:v>667.8999633789062</c:v>
                </c:pt>
                <c:pt idx="7075">
                  <c:v>668.0</c:v>
                </c:pt>
                <c:pt idx="7076">
                  <c:v>668.0999755859374</c:v>
                </c:pt>
                <c:pt idx="7077">
                  <c:v>668.199951171875</c:v>
                </c:pt>
                <c:pt idx="7078">
                  <c:v>668.2999877929685</c:v>
                </c:pt>
                <c:pt idx="7079">
                  <c:v>668.3999633789062</c:v>
                </c:pt>
                <c:pt idx="7080">
                  <c:v>668.5</c:v>
                </c:pt>
                <c:pt idx="7081">
                  <c:v>668.5999755859374</c:v>
                </c:pt>
                <c:pt idx="7082">
                  <c:v>668.699951171875</c:v>
                </c:pt>
                <c:pt idx="7083">
                  <c:v>668.7999877929685</c:v>
                </c:pt>
                <c:pt idx="7084">
                  <c:v>668.8999633789062</c:v>
                </c:pt>
                <c:pt idx="7085">
                  <c:v>669.0</c:v>
                </c:pt>
                <c:pt idx="7086">
                  <c:v>669.0999755859374</c:v>
                </c:pt>
                <c:pt idx="7087">
                  <c:v>669.199951171875</c:v>
                </c:pt>
                <c:pt idx="7088">
                  <c:v>669.2999877929685</c:v>
                </c:pt>
                <c:pt idx="7089">
                  <c:v>669.3999633789062</c:v>
                </c:pt>
                <c:pt idx="7090">
                  <c:v>669.5</c:v>
                </c:pt>
                <c:pt idx="7091">
                  <c:v>669.5999755859374</c:v>
                </c:pt>
                <c:pt idx="7092">
                  <c:v>669.699951171875</c:v>
                </c:pt>
                <c:pt idx="7093">
                  <c:v>669.7999877929685</c:v>
                </c:pt>
                <c:pt idx="7094">
                  <c:v>669.8999633789062</c:v>
                </c:pt>
                <c:pt idx="7095">
                  <c:v>670.0</c:v>
                </c:pt>
                <c:pt idx="7096">
                  <c:v>670.0999755859374</c:v>
                </c:pt>
                <c:pt idx="7097">
                  <c:v>670.199951171875</c:v>
                </c:pt>
                <c:pt idx="7098">
                  <c:v>670.2999877929685</c:v>
                </c:pt>
                <c:pt idx="7099">
                  <c:v>670.3999633789062</c:v>
                </c:pt>
                <c:pt idx="7100">
                  <c:v>670.5</c:v>
                </c:pt>
                <c:pt idx="7101">
                  <c:v>670.5999755859374</c:v>
                </c:pt>
                <c:pt idx="7102">
                  <c:v>670.699951171875</c:v>
                </c:pt>
                <c:pt idx="7103">
                  <c:v>670.7999877929685</c:v>
                </c:pt>
                <c:pt idx="7104">
                  <c:v>670.8999633789062</c:v>
                </c:pt>
                <c:pt idx="7105">
                  <c:v>671.0</c:v>
                </c:pt>
                <c:pt idx="7106">
                  <c:v>671.0999755859374</c:v>
                </c:pt>
                <c:pt idx="7107">
                  <c:v>671.199951171875</c:v>
                </c:pt>
                <c:pt idx="7108">
                  <c:v>671.2999877929685</c:v>
                </c:pt>
                <c:pt idx="7109">
                  <c:v>671.3999633789062</c:v>
                </c:pt>
                <c:pt idx="7110">
                  <c:v>671.5</c:v>
                </c:pt>
                <c:pt idx="7111">
                  <c:v>671.5999755859374</c:v>
                </c:pt>
                <c:pt idx="7112">
                  <c:v>671.699951171875</c:v>
                </c:pt>
                <c:pt idx="7113">
                  <c:v>671.7999877929685</c:v>
                </c:pt>
                <c:pt idx="7114">
                  <c:v>671.8999633789062</c:v>
                </c:pt>
                <c:pt idx="7115">
                  <c:v>672.0</c:v>
                </c:pt>
                <c:pt idx="7116">
                  <c:v>672.0999755859374</c:v>
                </c:pt>
                <c:pt idx="7117">
                  <c:v>672.199951171875</c:v>
                </c:pt>
                <c:pt idx="7118">
                  <c:v>672.2999877929685</c:v>
                </c:pt>
                <c:pt idx="7119">
                  <c:v>672.3999633789062</c:v>
                </c:pt>
                <c:pt idx="7120">
                  <c:v>672.5</c:v>
                </c:pt>
                <c:pt idx="7121">
                  <c:v>672.5999755859374</c:v>
                </c:pt>
                <c:pt idx="7122">
                  <c:v>672.699951171875</c:v>
                </c:pt>
                <c:pt idx="7123">
                  <c:v>672.7999877929685</c:v>
                </c:pt>
                <c:pt idx="7124">
                  <c:v>672.8999633789062</c:v>
                </c:pt>
                <c:pt idx="7125">
                  <c:v>673.0</c:v>
                </c:pt>
                <c:pt idx="7126">
                  <c:v>673.0999755859374</c:v>
                </c:pt>
                <c:pt idx="7127">
                  <c:v>673.199951171875</c:v>
                </c:pt>
                <c:pt idx="7128">
                  <c:v>673.2999877929685</c:v>
                </c:pt>
                <c:pt idx="7129">
                  <c:v>673.3999633789062</c:v>
                </c:pt>
                <c:pt idx="7130">
                  <c:v>673.5</c:v>
                </c:pt>
                <c:pt idx="7131">
                  <c:v>673.5999755859374</c:v>
                </c:pt>
                <c:pt idx="7132">
                  <c:v>673.699951171875</c:v>
                </c:pt>
                <c:pt idx="7133">
                  <c:v>673.7999877929685</c:v>
                </c:pt>
                <c:pt idx="7134">
                  <c:v>673.8999633789062</c:v>
                </c:pt>
                <c:pt idx="7135">
                  <c:v>674.0</c:v>
                </c:pt>
                <c:pt idx="7136">
                  <c:v>674.0999755859374</c:v>
                </c:pt>
                <c:pt idx="7137">
                  <c:v>674.199951171875</c:v>
                </c:pt>
                <c:pt idx="7138">
                  <c:v>674.2999877929685</c:v>
                </c:pt>
                <c:pt idx="7139">
                  <c:v>674.3999633789062</c:v>
                </c:pt>
                <c:pt idx="7140">
                  <c:v>674.5</c:v>
                </c:pt>
                <c:pt idx="7141">
                  <c:v>674.5999755859374</c:v>
                </c:pt>
                <c:pt idx="7142">
                  <c:v>674.699951171875</c:v>
                </c:pt>
                <c:pt idx="7143">
                  <c:v>674.7999877929685</c:v>
                </c:pt>
                <c:pt idx="7144">
                  <c:v>674.8999633789062</c:v>
                </c:pt>
                <c:pt idx="7145">
                  <c:v>675.0</c:v>
                </c:pt>
                <c:pt idx="7146">
                  <c:v>675.0999755859374</c:v>
                </c:pt>
                <c:pt idx="7147">
                  <c:v>675.199951171875</c:v>
                </c:pt>
                <c:pt idx="7148">
                  <c:v>675.2999877929685</c:v>
                </c:pt>
                <c:pt idx="7149">
                  <c:v>675.3999633789062</c:v>
                </c:pt>
                <c:pt idx="7150">
                  <c:v>675.5</c:v>
                </c:pt>
                <c:pt idx="7151">
                  <c:v>675.5999755859374</c:v>
                </c:pt>
                <c:pt idx="7152">
                  <c:v>675.699951171875</c:v>
                </c:pt>
                <c:pt idx="7153">
                  <c:v>675.7999877929685</c:v>
                </c:pt>
                <c:pt idx="7154">
                  <c:v>675.8999633789062</c:v>
                </c:pt>
                <c:pt idx="7155">
                  <c:v>676.0</c:v>
                </c:pt>
                <c:pt idx="7156">
                  <c:v>676.0999755859374</c:v>
                </c:pt>
                <c:pt idx="7157">
                  <c:v>676.199951171875</c:v>
                </c:pt>
                <c:pt idx="7158">
                  <c:v>676.2999877929685</c:v>
                </c:pt>
                <c:pt idx="7159">
                  <c:v>676.3999633789062</c:v>
                </c:pt>
                <c:pt idx="7160">
                  <c:v>676.5</c:v>
                </c:pt>
                <c:pt idx="7161">
                  <c:v>676.5999755859374</c:v>
                </c:pt>
                <c:pt idx="7162">
                  <c:v>676.699951171875</c:v>
                </c:pt>
                <c:pt idx="7163">
                  <c:v>676.7999877929685</c:v>
                </c:pt>
                <c:pt idx="7164">
                  <c:v>676.8999633789062</c:v>
                </c:pt>
                <c:pt idx="7165">
                  <c:v>677.0</c:v>
                </c:pt>
                <c:pt idx="7166">
                  <c:v>677.0999755859374</c:v>
                </c:pt>
                <c:pt idx="7167">
                  <c:v>677.199951171875</c:v>
                </c:pt>
                <c:pt idx="7168">
                  <c:v>677.2999877929685</c:v>
                </c:pt>
                <c:pt idx="7169">
                  <c:v>677.3999633789062</c:v>
                </c:pt>
                <c:pt idx="7170">
                  <c:v>677.5</c:v>
                </c:pt>
                <c:pt idx="7171">
                  <c:v>677.5999755859374</c:v>
                </c:pt>
                <c:pt idx="7172">
                  <c:v>677.699951171875</c:v>
                </c:pt>
                <c:pt idx="7173">
                  <c:v>677.7999877929685</c:v>
                </c:pt>
                <c:pt idx="7174">
                  <c:v>677.8999633789062</c:v>
                </c:pt>
                <c:pt idx="7175">
                  <c:v>678.0</c:v>
                </c:pt>
                <c:pt idx="7176">
                  <c:v>678.0999755859374</c:v>
                </c:pt>
                <c:pt idx="7177">
                  <c:v>678.199951171875</c:v>
                </c:pt>
                <c:pt idx="7178">
                  <c:v>678.2999877929685</c:v>
                </c:pt>
                <c:pt idx="7179">
                  <c:v>678.3999633789062</c:v>
                </c:pt>
                <c:pt idx="7180">
                  <c:v>678.5</c:v>
                </c:pt>
                <c:pt idx="7181">
                  <c:v>678.5999755859374</c:v>
                </c:pt>
                <c:pt idx="7182">
                  <c:v>678.699951171875</c:v>
                </c:pt>
                <c:pt idx="7183">
                  <c:v>678.7999877929685</c:v>
                </c:pt>
                <c:pt idx="7184">
                  <c:v>678.8999633789062</c:v>
                </c:pt>
                <c:pt idx="7185">
                  <c:v>679.0</c:v>
                </c:pt>
                <c:pt idx="7186">
                  <c:v>679.0999755859374</c:v>
                </c:pt>
                <c:pt idx="7187">
                  <c:v>679.199951171875</c:v>
                </c:pt>
                <c:pt idx="7188">
                  <c:v>679.2999877929685</c:v>
                </c:pt>
                <c:pt idx="7189">
                  <c:v>679.3999633789062</c:v>
                </c:pt>
                <c:pt idx="7190">
                  <c:v>679.5</c:v>
                </c:pt>
                <c:pt idx="7191">
                  <c:v>679.5999755859374</c:v>
                </c:pt>
                <c:pt idx="7192">
                  <c:v>679.699951171875</c:v>
                </c:pt>
                <c:pt idx="7193">
                  <c:v>679.7999877929685</c:v>
                </c:pt>
                <c:pt idx="7194">
                  <c:v>679.8999633789062</c:v>
                </c:pt>
                <c:pt idx="7195">
                  <c:v>680.0</c:v>
                </c:pt>
                <c:pt idx="7196">
                  <c:v>680.0999755859374</c:v>
                </c:pt>
                <c:pt idx="7197">
                  <c:v>680.199951171875</c:v>
                </c:pt>
                <c:pt idx="7198">
                  <c:v>680.2999877929685</c:v>
                </c:pt>
                <c:pt idx="7199">
                  <c:v>680.3999633789062</c:v>
                </c:pt>
                <c:pt idx="7200">
                  <c:v>680.5</c:v>
                </c:pt>
                <c:pt idx="7201">
                  <c:v>680.5999755859374</c:v>
                </c:pt>
                <c:pt idx="7202">
                  <c:v>680.699951171875</c:v>
                </c:pt>
                <c:pt idx="7203">
                  <c:v>680.7999877929685</c:v>
                </c:pt>
                <c:pt idx="7204">
                  <c:v>680.8999633789062</c:v>
                </c:pt>
                <c:pt idx="7205">
                  <c:v>681.0</c:v>
                </c:pt>
                <c:pt idx="7206">
                  <c:v>681.0999755859374</c:v>
                </c:pt>
                <c:pt idx="7207">
                  <c:v>681.199951171875</c:v>
                </c:pt>
                <c:pt idx="7208">
                  <c:v>681.2999877929685</c:v>
                </c:pt>
                <c:pt idx="7209">
                  <c:v>681.3999633789062</c:v>
                </c:pt>
                <c:pt idx="7210">
                  <c:v>681.5</c:v>
                </c:pt>
                <c:pt idx="7211">
                  <c:v>681.5999755859374</c:v>
                </c:pt>
                <c:pt idx="7212">
                  <c:v>681.699951171875</c:v>
                </c:pt>
                <c:pt idx="7213">
                  <c:v>681.7999877929685</c:v>
                </c:pt>
                <c:pt idx="7214">
                  <c:v>681.8999633789062</c:v>
                </c:pt>
                <c:pt idx="7215">
                  <c:v>682.0</c:v>
                </c:pt>
                <c:pt idx="7216">
                  <c:v>682.0999755859374</c:v>
                </c:pt>
                <c:pt idx="7217">
                  <c:v>682.199951171875</c:v>
                </c:pt>
                <c:pt idx="7218">
                  <c:v>682.2999877929685</c:v>
                </c:pt>
                <c:pt idx="7219">
                  <c:v>682.3999633789062</c:v>
                </c:pt>
                <c:pt idx="7220">
                  <c:v>682.5</c:v>
                </c:pt>
                <c:pt idx="7221">
                  <c:v>682.5999755859374</c:v>
                </c:pt>
                <c:pt idx="7222">
                  <c:v>682.699951171875</c:v>
                </c:pt>
                <c:pt idx="7223">
                  <c:v>682.7999877929685</c:v>
                </c:pt>
                <c:pt idx="7224">
                  <c:v>682.8999633789062</c:v>
                </c:pt>
                <c:pt idx="7225">
                  <c:v>683.0</c:v>
                </c:pt>
                <c:pt idx="7226">
                  <c:v>683.0999755859374</c:v>
                </c:pt>
                <c:pt idx="7227">
                  <c:v>683.199951171875</c:v>
                </c:pt>
                <c:pt idx="7228">
                  <c:v>683.2999877929685</c:v>
                </c:pt>
                <c:pt idx="7229">
                  <c:v>683.3999633789062</c:v>
                </c:pt>
                <c:pt idx="7230">
                  <c:v>683.5</c:v>
                </c:pt>
                <c:pt idx="7231">
                  <c:v>683.5999755859374</c:v>
                </c:pt>
                <c:pt idx="7232">
                  <c:v>683.699951171875</c:v>
                </c:pt>
                <c:pt idx="7233">
                  <c:v>683.7999877929685</c:v>
                </c:pt>
                <c:pt idx="7234">
                  <c:v>683.8999633789062</c:v>
                </c:pt>
                <c:pt idx="7235">
                  <c:v>684.0</c:v>
                </c:pt>
                <c:pt idx="7236">
                  <c:v>684.0999755859374</c:v>
                </c:pt>
                <c:pt idx="7237">
                  <c:v>684.199951171875</c:v>
                </c:pt>
                <c:pt idx="7238">
                  <c:v>684.2999877929685</c:v>
                </c:pt>
                <c:pt idx="7239">
                  <c:v>684.3999633789062</c:v>
                </c:pt>
                <c:pt idx="7240">
                  <c:v>684.5</c:v>
                </c:pt>
                <c:pt idx="7241">
                  <c:v>684.5999755859374</c:v>
                </c:pt>
                <c:pt idx="7242">
                  <c:v>684.699951171875</c:v>
                </c:pt>
                <c:pt idx="7243">
                  <c:v>684.7999877929685</c:v>
                </c:pt>
                <c:pt idx="7244">
                  <c:v>684.8999633789062</c:v>
                </c:pt>
                <c:pt idx="7245">
                  <c:v>685.0</c:v>
                </c:pt>
                <c:pt idx="7246">
                  <c:v>685.0999755859374</c:v>
                </c:pt>
                <c:pt idx="7247">
                  <c:v>685.199951171875</c:v>
                </c:pt>
                <c:pt idx="7248">
                  <c:v>685.2999877929685</c:v>
                </c:pt>
                <c:pt idx="7249">
                  <c:v>685.3999633789062</c:v>
                </c:pt>
                <c:pt idx="7250">
                  <c:v>685.5</c:v>
                </c:pt>
                <c:pt idx="7251">
                  <c:v>685.5999755859374</c:v>
                </c:pt>
                <c:pt idx="7252">
                  <c:v>685.699951171875</c:v>
                </c:pt>
                <c:pt idx="7253">
                  <c:v>685.7999877929685</c:v>
                </c:pt>
                <c:pt idx="7254">
                  <c:v>685.8999633789062</c:v>
                </c:pt>
                <c:pt idx="7255">
                  <c:v>686.0</c:v>
                </c:pt>
                <c:pt idx="7256">
                  <c:v>686.0999755859374</c:v>
                </c:pt>
                <c:pt idx="7257">
                  <c:v>686.199951171875</c:v>
                </c:pt>
                <c:pt idx="7258">
                  <c:v>686.2999877929685</c:v>
                </c:pt>
                <c:pt idx="7259">
                  <c:v>686.3999633789062</c:v>
                </c:pt>
                <c:pt idx="7260">
                  <c:v>686.5</c:v>
                </c:pt>
                <c:pt idx="7261">
                  <c:v>686.5999755859374</c:v>
                </c:pt>
                <c:pt idx="7262">
                  <c:v>686.699951171875</c:v>
                </c:pt>
                <c:pt idx="7263">
                  <c:v>686.7999877929685</c:v>
                </c:pt>
                <c:pt idx="7264">
                  <c:v>686.8999633789062</c:v>
                </c:pt>
                <c:pt idx="7265">
                  <c:v>687.0</c:v>
                </c:pt>
                <c:pt idx="7266">
                  <c:v>687.0999755859374</c:v>
                </c:pt>
                <c:pt idx="7267">
                  <c:v>687.199951171875</c:v>
                </c:pt>
                <c:pt idx="7268">
                  <c:v>687.2999877929685</c:v>
                </c:pt>
                <c:pt idx="7269">
                  <c:v>687.3999633789062</c:v>
                </c:pt>
                <c:pt idx="7270">
                  <c:v>687.5</c:v>
                </c:pt>
                <c:pt idx="7271">
                  <c:v>687.5999755859374</c:v>
                </c:pt>
                <c:pt idx="7272">
                  <c:v>687.699951171875</c:v>
                </c:pt>
                <c:pt idx="7273">
                  <c:v>687.7999877929685</c:v>
                </c:pt>
                <c:pt idx="7274">
                  <c:v>687.8999633789062</c:v>
                </c:pt>
                <c:pt idx="7275">
                  <c:v>688.0</c:v>
                </c:pt>
                <c:pt idx="7276">
                  <c:v>688.0999755859374</c:v>
                </c:pt>
                <c:pt idx="7277">
                  <c:v>688.199951171875</c:v>
                </c:pt>
                <c:pt idx="7278">
                  <c:v>688.2999877929685</c:v>
                </c:pt>
                <c:pt idx="7279">
                  <c:v>688.3999633789062</c:v>
                </c:pt>
                <c:pt idx="7280">
                  <c:v>688.5</c:v>
                </c:pt>
                <c:pt idx="7281">
                  <c:v>688.5999755859374</c:v>
                </c:pt>
                <c:pt idx="7282">
                  <c:v>688.699951171875</c:v>
                </c:pt>
                <c:pt idx="7283">
                  <c:v>688.7999877929685</c:v>
                </c:pt>
                <c:pt idx="7284">
                  <c:v>688.8999633789062</c:v>
                </c:pt>
                <c:pt idx="7285">
                  <c:v>689.0</c:v>
                </c:pt>
                <c:pt idx="7286">
                  <c:v>689.0999755859374</c:v>
                </c:pt>
                <c:pt idx="7287">
                  <c:v>689.199951171875</c:v>
                </c:pt>
                <c:pt idx="7288">
                  <c:v>689.2999877929685</c:v>
                </c:pt>
                <c:pt idx="7289">
                  <c:v>689.3999633789062</c:v>
                </c:pt>
                <c:pt idx="7290">
                  <c:v>689.5</c:v>
                </c:pt>
                <c:pt idx="7291">
                  <c:v>689.5999755859374</c:v>
                </c:pt>
                <c:pt idx="7292">
                  <c:v>689.699951171875</c:v>
                </c:pt>
                <c:pt idx="7293">
                  <c:v>689.7999877929685</c:v>
                </c:pt>
                <c:pt idx="7294">
                  <c:v>689.8999633789062</c:v>
                </c:pt>
                <c:pt idx="7295">
                  <c:v>690.0</c:v>
                </c:pt>
                <c:pt idx="7296">
                  <c:v>690.0999755859374</c:v>
                </c:pt>
                <c:pt idx="7297">
                  <c:v>690.199951171875</c:v>
                </c:pt>
                <c:pt idx="7298">
                  <c:v>690.2999877929685</c:v>
                </c:pt>
                <c:pt idx="7299">
                  <c:v>690.3999633789062</c:v>
                </c:pt>
                <c:pt idx="7300">
                  <c:v>690.5</c:v>
                </c:pt>
                <c:pt idx="7301">
                  <c:v>690.5999755859374</c:v>
                </c:pt>
                <c:pt idx="7302">
                  <c:v>690.699951171875</c:v>
                </c:pt>
                <c:pt idx="7303">
                  <c:v>690.7999877929685</c:v>
                </c:pt>
                <c:pt idx="7304">
                  <c:v>690.8999633789062</c:v>
                </c:pt>
                <c:pt idx="7305">
                  <c:v>691.0</c:v>
                </c:pt>
                <c:pt idx="7306">
                  <c:v>691.0999755859374</c:v>
                </c:pt>
                <c:pt idx="7307">
                  <c:v>691.199951171875</c:v>
                </c:pt>
                <c:pt idx="7308">
                  <c:v>691.2999877929685</c:v>
                </c:pt>
                <c:pt idx="7309">
                  <c:v>691.3999633789062</c:v>
                </c:pt>
                <c:pt idx="7310">
                  <c:v>691.5</c:v>
                </c:pt>
                <c:pt idx="7311">
                  <c:v>691.5999755859374</c:v>
                </c:pt>
                <c:pt idx="7312">
                  <c:v>691.699951171875</c:v>
                </c:pt>
                <c:pt idx="7313">
                  <c:v>691.7999877929685</c:v>
                </c:pt>
                <c:pt idx="7314">
                  <c:v>691.8999633789062</c:v>
                </c:pt>
                <c:pt idx="7315">
                  <c:v>692.0</c:v>
                </c:pt>
                <c:pt idx="7316">
                  <c:v>692.0999755859374</c:v>
                </c:pt>
                <c:pt idx="7317">
                  <c:v>692.199951171875</c:v>
                </c:pt>
                <c:pt idx="7318">
                  <c:v>692.2999877929685</c:v>
                </c:pt>
                <c:pt idx="7319">
                  <c:v>692.3999633789062</c:v>
                </c:pt>
                <c:pt idx="7320">
                  <c:v>692.5</c:v>
                </c:pt>
                <c:pt idx="7321">
                  <c:v>692.5999755859374</c:v>
                </c:pt>
                <c:pt idx="7322">
                  <c:v>692.699951171875</c:v>
                </c:pt>
                <c:pt idx="7323">
                  <c:v>692.7999877929685</c:v>
                </c:pt>
                <c:pt idx="7324">
                  <c:v>692.8999633789062</c:v>
                </c:pt>
                <c:pt idx="7325">
                  <c:v>693.0</c:v>
                </c:pt>
                <c:pt idx="7326">
                  <c:v>693.0999755859374</c:v>
                </c:pt>
                <c:pt idx="7327">
                  <c:v>693.199951171875</c:v>
                </c:pt>
                <c:pt idx="7328">
                  <c:v>693.2999877929685</c:v>
                </c:pt>
                <c:pt idx="7329">
                  <c:v>693.3999633789062</c:v>
                </c:pt>
                <c:pt idx="7330">
                  <c:v>693.5</c:v>
                </c:pt>
                <c:pt idx="7331">
                  <c:v>693.5999755859374</c:v>
                </c:pt>
                <c:pt idx="7332">
                  <c:v>693.699951171875</c:v>
                </c:pt>
                <c:pt idx="7333">
                  <c:v>693.7999877929685</c:v>
                </c:pt>
                <c:pt idx="7334">
                  <c:v>693.8999633789062</c:v>
                </c:pt>
                <c:pt idx="7335">
                  <c:v>694.0</c:v>
                </c:pt>
                <c:pt idx="7336">
                  <c:v>694.0999755859374</c:v>
                </c:pt>
                <c:pt idx="7337">
                  <c:v>694.199951171875</c:v>
                </c:pt>
                <c:pt idx="7338">
                  <c:v>694.2999877929685</c:v>
                </c:pt>
                <c:pt idx="7339">
                  <c:v>694.3999633789062</c:v>
                </c:pt>
                <c:pt idx="7340">
                  <c:v>694.5</c:v>
                </c:pt>
                <c:pt idx="7341">
                  <c:v>694.5999755859374</c:v>
                </c:pt>
                <c:pt idx="7342">
                  <c:v>694.699951171875</c:v>
                </c:pt>
                <c:pt idx="7343">
                  <c:v>694.7999877929685</c:v>
                </c:pt>
                <c:pt idx="7344">
                  <c:v>694.8999633789062</c:v>
                </c:pt>
                <c:pt idx="7345">
                  <c:v>695.0</c:v>
                </c:pt>
                <c:pt idx="7346">
                  <c:v>695.0999755859374</c:v>
                </c:pt>
                <c:pt idx="7347">
                  <c:v>695.199951171875</c:v>
                </c:pt>
                <c:pt idx="7348">
                  <c:v>695.2999877929685</c:v>
                </c:pt>
                <c:pt idx="7349">
                  <c:v>695.3999633789062</c:v>
                </c:pt>
                <c:pt idx="7350">
                  <c:v>695.5</c:v>
                </c:pt>
                <c:pt idx="7351">
                  <c:v>695.5999755859374</c:v>
                </c:pt>
                <c:pt idx="7352">
                  <c:v>695.699951171875</c:v>
                </c:pt>
                <c:pt idx="7353">
                  <c:v>695.7999877929685</c:v>
                </c:pt>
                <c:pt idx="7354">
                  <c:v>695.8999633789062</c:v>
                </c:pt>
                <c:pt idx="7355">
                  <c:v>696.0</c:v>
                </c:pt>
                <c:pt idx="7356">
                  <c:v>696.0999755859374</c:v>
                </c:pt>
                <c:pt idx="7357">
                  <c:v>696.199951171875</c:v>
                </c:pt>
                <c:pt idx="7358">
                  <c:v>696.2999877929685</c:v>
                </c:pt>
                <c:pt idx="7359">
                  <c:v>696.3999633789062</c:v>
                </c:pt>
                <c:pt idx="7360">
                  <c:v>696.5</c:v>
                </c:pt>
                <c:pt idx="7361">
                  <c:v>696.5999755859374</c:v>
                </c:pt>
                <c:pt idx="7362">
                  <c:v>696.699951171875</c:v>
                </c:pt>
                <c:pt idx="7363">
                  <c:v>696.7999877929685</c:v>
                </c:pt>
                <c:pt idx="7364">
                  <c:v>696.8999633789062</c:v>
                </c:pt>
                <c:pt idx="7365">
                  <c:v>697.0</c:v>
                </c:pt>
                <c:pt idx="7366">
                  <c:v>697.0999755859374</c:v>
                </c:pt>
                <c:pt idx="7367">
                  <c:v>697.199951171875</c:v>
                </c:pt>
                <c:pt idx="7368">
                  <c:v>697.2999877929685</c:v>
                </c:pt>
                <c:pt idx="7369">
                  <c:v>697.3999633789062</c:v>
                </c:pt>
                <c:pt idx="7370">
                  <c:v>697.5</c:v>
                </c:pt>
                <c:pt idx="7371">
                  <c:v>697.5999755859374</c:v>
                </c:pt>
                <c:pt idx="7372">
                  <c:v>697.699951171875</c:v>
                </c:pt>
                <c:pt idx="7373">
                  <c:v>697.7999877929685</c:v>
                </c:pt>
                <c:pt idx="7374">
                  <c:v>697.8999633789062</c:v>
                </c:pt>
                <c:pt idx="7375">
                  <c:v>698.0</c:v>
                </c:pt>
                <c:pt idx="7376">
                  <c:v>698.0999755859374</c:v>
                </c:pt>
                <c:pt idx="7377">
                  <c:v>698.199951171875</c:v>
                </c:pt>
                <c:pt idx="7378">
                  <c:v>698.2999877929685</c:v>
                </c:pt>
                <c:pt idx="7379">
                  <c:v>698.3999633789062</c:v>
                </c:pt>
                <c:pt idx="7380">
                  <c:v>698.5</c:v>
                </c:pt>
                <c:pt idx="7381">
                  <c:v>698.5999755859374</c:v>
                </c:pt>
                <c:pt idx="7382">
                  <c:v>698.699951171875</c:v>
                </c:pt>
                <c:pt idx="7383">
                  <c:v>698.7999877929685</c:v>
                </c:pt>
                <c:pt idx="7384">
                  <c:v>698.8999633789062</c:v>
                </c:pt>
                <c:pt idx="7385">
                  <c:v>699.0</c:v>
                </c:pt>
                <c:pt idx="7386">
                  <c:v>699.0999755859374</c:v>
                </c:pt>
                <c:pt idx="7387">
                  <c:v>699.199951171875</c:v>
                </c:pt>
                <c:pt idx="7388">
                  <c:v>699.2999877929685</c:v>
                </c:pt>
                <c:pt idx="7389">
                  <c:v>699.3999633789062</c:v>
                </c:pt>
                <c:pt idx="7390">
                  <c:v>699.5</c:v>
                </c:pt>
                <c:pt idx="7391">
                  <c:v>699.5999755859374</c:v>
                </c:pt>
                <c:pt idx="7392">
                  <c:v>699.699951171875</c:v>
                </c:pt>
                <c:pt idx="7393">
                  <c:v>699.7999877929685</c:v>
                </c:pt>
                <c:pt idx="7394">
                  <c:v>699.8999633789062</c:v>
                </c:pt>
                <c:pt idx="7395">
                  <c:v>700.0</c:v>
                </c:pt>
                <c:pt idx="7396">
                  <c:v>700.0999755859374</c:v>
                </c:pt>
                <c:pt idx="7397">
                  <c:v>700.199951171875</c:v>
                </c:pt>
                <c:pt idx="7398">
                  <c:v>700.2999877929685</c:v>
                </c:pt>
                <c:pt idx="7399">
                  <c:v>700.3999633789062</c:v>
                </c:pt>
                <c:pt idx="7400">
                  <c:v>700.5</c:v>
                </c:pt>
                <c:pt idx="7401">
                  <c:v>700.5999755859374</c:v>
                </c:pt>
                <c:pt idx="7402">
                  <c:v>700.699951171875</c:v>
                </c:pt>
                <c:pt idx="7403">
                  <c:v>700.7999877929685</c:v>
                </c:pt>
                <c:pt idx="7404">
                  <c:v>700.8999633789062</c:v>
                </c:pt>
                <c:pt idx="7405">
                  <c:v>701.0</c:v>
                </c:pt>
                <c:pt idx="7406">
                  <c:v>701.0999755859374</c:v>
                </c:pt>
                <c:pt idx="7407">
                  <c:v>701.199951171875</c:v>
                </c:pt>
                <c:pt idx="7408">
                  <c:v>701.2999877929685</c:v>
                </c:pt>
                <c:pt idx="7409">
                  <c:v>701.3999633789062</c:v>
                </c:pt>
                <c:pt idx="7410">
                  <c:v>701.5</c:v>
                </c:pt>
                <c:pt idx="7411">
                  <c:v>701.5999755859374</c:v>
                </c:pt>
                <c:pt idx="7412">
                  <c:v>701.699951171875</c:v>
                </c:pt>
                <c:pt idx="7413">
                  <c:v>701.7999877929685</c:v>
                </c:pt>
                <c:pt idx="7414">
                  <c:v>701.8999633789062</c:v>
                </c:pt>
                <c:pt idx="7415">
                  <c:v>702.0</c:v>
                </c:pt>
                <c:pt idx="7416">
                  <c:v>702.0999755859374</c:v>
                </c:pt>
                <c:pt idx="7417">
                  <c:v>702.199951171875</c:v>
                </c:pt>
                <c:pt idx="7418">
                  <c:v>702.2999877929685</c:v>
                </c:pt>
                <c:pt idx="7419">
                  <c:v>702.3999633789062</c:v>
                </c:pt>
                <c:pt idx="7420">
                  <c:v>702.5</c:v>
                </c:pt>
                <c:pt idx="7421">
                  <c:v>702.5999755859374</c:v>
                </c:pt>
                <c:pt idx="7422">
                  <c:v>702.699951171875</c:v>
                </c:pt>
                <c:pt idx="7423">
                  <c:v>702.7999877929685</c:v>
                </c:pt>
                <c:pt idx="7424">
                  <c:v>702.8999633789062</c:v>
                </c:pt>
                <c:pt idx="7425">
                  <c:v>703.0</c:v>
                </c:pt>
                <c:pt idx="7426">
                  <c:v>703.0999755859374</c:v>
                </c:pt>
                <c:pt idx="7427">
                  <c:v>703.199951171875</c:v>
                </c:pt>
                <c:pt idx="7428">
                  <c:v>703.2999877929685</c:v>
                </c:pt>
                <c:pt idx="7429">
                  <c:v>703.3999633789062</c:v>
                </c:pt>
                <c:pt idx="7430">
                  <c:v>703.5</c:v>
                </c:pt>
                <c:pt idx="7431">
                  <c:v>703.5999755859374</c:v>
                </c:pt>
                <c:pt idx="7432">
                  <c:v>703.699951171875</c:v>
                </c:pt>
                <c:pt idx="7433">
                  <c:v>703.7999877929685</c:v>
                </c:pt>
                <c:pt idx="7434">
                  <c:v>703.8999633789062</c:v>
                </c:pt>
                <c:pt idx="7435">
                  <c:v>704.0</c:v>
                </c:pt>
                <c:pt idx="7436">
                  <c:v>704.0999755859374</c:v>
                </c:pt>
                <c:pt idx="7437">
                  <c:v>704.199951171875</c:v>
                </c:pt>
                <c:pt idx="7438">
                  <c:v>704.2999877929685</c:v>
                </c:pt>
                <c:pt idx="7439">
                  <c:v>704.3999633789062</c:v>
                </c:pt>
                <c:pt idx="7440">
                  <c:v>704.5</c:v>
                </c:pt>
                <c:pt idx="7441">
                  <c:v>704.5999755859374</c:v>
                </c:pt>
                <c:pt idx="7442">
                  <c:v>704.699951171875</c:v>
                </c:pt>
                <c:pt idx="7443">
                  <c:v>704.7999877929685</c:v>
                </c:pt>
                <c:pt idx="7444">
                  <c:v>704.8999633789062</c:v>
                </c:pt>
                <c:pt idx="7445">
                  <c:v>705.0</c:v>
                </c:pt>
                <c:pt idx="7446">
                  <c:v>705.0999755859374</c:v>
                </c:pt>
                <c:pt idx="7447">
                  <c:v>705.199951171875</c:v>
                </c:pt>
                <c:pt idx="7448">
                  <c:v>705.2999877929685</c:v>
                </c:pt>
                <c:pt idx="7449">
                  <c:v>705.3999633789062</c:v>
                </c:pt>
                <c:pt idx="7450">
                  <c:v>705.5</c:v>
                </c:pt>
                <c:pt idx="7451">
                  <c:v>705.5999755859374</c:v>
                </c:pt>
                <c:pt idx="7452">
                  <c:v>705.699951171875</c:v>
                </c:pt>
                <c:pt idx="7453">
                  <c:v>705.7999877929685</c:v>
                </c:pt>
                <c:pt idx="7454">
                  <c:v>705.8999633789062</c:v>
                </c:pt>
                <c:pt idx="7455">
                  <c:v>706.0</c:v>
                </c:pt>
                <c:pt idx="7456">
                  <c:v>706.0999755859374</c:v>
                </c:pt>
                <c:pt idx="7457">
                  <c:v>706.199951171875</c:v>
                </c:pt>
                <c:pt idx="7458">
                  <c:v>706.2999877929685</c:v>
                </c:pt>
                <c:pt idx="7459">
                  <c:v>706.3999633789062</c:v>
                </c:pt>
                <c:pt idx="7460">
                  <c:v>706.5</c:v>
                </c:pt>
                <c:pt idx="7461">
                  <c:v>706.5999755859374</c:v>
                </c:pt>
                <c:pt idx="7462">
                  <c:v>706.699951171875</c:v>
                </c:pt>
                <c:pt idx="7463">
                  <c:v>706.7999877929685</c:v>
                </c:pt>
                <c:pt idx="7464">
                  <c:v>706.8999633789062</c:v>
                </c:pt>
                <c:pt idx="7465">
                  <c:v>707.0</c:v>
                </c:pt>
                <c:pt idx="7466">
                  <c:v>707.0999755859374</c:v>
                </c:pt>
                <c:pt idx="7467">
                  <c:v>707.199951171875</c:v>
                </c:pt>
                <c:pt idx="7468">
                  <c:v>707.2999877929685</c:v>
                </c:pt>
                <c:pt idx="7469">
                  <c:v>707.3999633789062</c:v>
                </c:pt>
                <c:pt idx="7470">
                  <c:v>707.5</c:v>
                </c:pt>
                <c:pt idx="7471">
                  <c:v>707.5999755859374</c:v>
                </c:pt>
                <c:pt idx="7472">
                  <c:v>707.699951171875</c:v>
                </c:pt>
                <c:pt idx="7473">
                  <c:v>707.7999877929685</c:v>
                </c:pt>
                <c:pt idx="7474">
                  <c:v>707.8999633789062</c:v>
                </c:pt>
                <c:pt idx="7475">
                  <c:v>708.0</c:v>
                </c:pt>
                <c:pt idx="7476">
                  <c:v>708.0999755859374</c:v>
                </c:pt>
                <c:pt idx="7477">
                  <c:v>708.199951171875</c:v>
                </c:pt>
                <c:pt idx="7478">
                  <c:v>708.2999877929685</c:v>
                </c:pt>
                <c:pt idx="7479">
                  <c:v>708.3999633789062</c:v>
                </c:pt>
                <c:pt idx="7480">
                  <c:v>708.5</c:v>
                </c:pt>
                <c:pt idx="7481">
                  <c:v>708.5999755859374</c:v>
                </c:pt>
                <c:pt idx="7482">
                  <c:v>708.699951171875</c:v>
                </c:pt>
                <c:pt idx="7483">
                  <c:v>708.7999877929685</c:v>
                </c:pt>
                <c:pt idx="7484">
                  <c:v>708.8999633789062</c:v>
                </c:pt>
                <c:pt idx="7485">
                  <c:v>709.0</c:v>
                </c:pt>
                <c:pt idx="7486">
                  <c:v>709.0999755859374</c:v>
                </c:pt>
                <c:pt idx="7487">
                  <c:v>709.199951171875</c:v>
                </c:pt>
                <c:pt idx="7488">
                  <c:v>709.2999877929685</c:v>
                </c:pt>
                <c:pt idx="7489">
                  <c:v>709.3999633789062</c:v>
                </c:pt>
                <c:pt idx="7490">
                  <c:v>709.5</c:v>
                </c:pt>
                <c:pt idx="7491">
                  <c:v>709.5999755859374</c:v>
                </c:pt>
                <c:pt idx="7492">
                  <c:v>709.699951171875</c:v>
                </c:pt>
                <c:pt idx="7493">
                  <c:v>709.7999877929685</c:v>
                </c:pt>
                <c:pt idx="7494">
                  <c:v>709.8999633789062</c:v>
                </c:pt>
                <c:pt idx="7495">
                  <c:v>710.0</c:v>
                </c:pt>
                <c:pt idx="7496">
                  <c:v>710.0999755859374</c:v>
                </c:pt>
                <c:pt idx="7497">
                  <c:v>710.199951171875</c:v>
                </c:pt>
                <c:pt idx="7498">
                  <c:v>710.2999877929685</c:v>
                </c:pt>
                <c:pt idx="7499">
                  <c:v>710.3999633789062</c:v>
                </c:pt>
                <c:pt idx="7500">
                  <c:v>710.5</c:v>
                </c:pt>
                <c:pt idx="7501">
                  <c:v>710.5999755859374</c:v>
                </c:pt>
                <c:pt idx="7502">
                  <c:v>710.699951171875</c:v>
                </c:pt>
                <c:pt idx="7503">
                  <c:v>710.7999877929685</c:v>
                </c:pt>
                <c:pt idx="7504">
                  <c:v>710.8999633789062</c:v>
                </c:pt>
                <c:pt idx="7505">
                  <c:v>711.0</c:v>
                </c:pt>
                <c:pt idx="7506">
                  <c:v>711.0999755859374</c:v>
                </c:pt>
                <c:pt idx="7507">
                  <c:v>711.199951171875</c:v>
                </c:pt>
                <c:pt idx="7508">
                  <c:v>711.2999877929685</c:v>
                </c:pt>
                <c:pt idx="7509">
                  <c:v>711.3999633789062</c:v>
                </c:pt>
                <c:pt idx="7510">
                  <c:v>711.5</c:v>
                </c:pt>
                <c:pt idx="7511">
                  <c:v>711.5999755859374</c:v>
                </c:pt>
                <c:pt idx="7512">
                  <c:v>711.699951171875</c:v>
                </c:pt>
                <c:pt idx="7513">
                  <c:v>711.7999877929685</c:v>
                </c:pt>
                <c:pt idx="7514">
                  <c:v>711.8999633789062</c:v>
                </c:pt>
                <c:pt idx="7515">
                  <c:v>712.0</c:v>
                </c:pt>
                <c:pt idx="7516">
                  <c:v>712.0999755859374</c:v>
                </c:pt>
                <c:pt idx="7517">
                  <c:v>712.199951171875</c:v>
                </c:pt>
                <c:pt idx="7518">
                  <c:v>712.2999877929685</c:v>
                </c:pt>
                <c:pt idx="7519">
                  <c:v>712.3999633789062</c:v>
                </c:pt>
                <c:pt idx="7520">
                  <c:v>712.5</c:v>
                </c:pt>
                <c:pt idx="7521">
                  <c:v>712.5999755859374</c:v>
                </c:pt>
                <c:pt idx="7522">
                  <c:v>712.699951171875</c:v>
                </c:pt>
                <c:pt idx="7523">
                  <c:v>712.7999877929685</c:v>
                </c:pt>
                <c:pt idx="7524">
                  <c:v>712.8999633789062</c:v>
                </c:pt>
                <c:pt idx="7525">
                  <c:v>713.0</c:v>
                </c:pt>
                <c:pt idx="7526">
                  <c:v>713.0999755859374</c:v>
                </c:pt>
                <c:pt idx="7527">
                  <c:v>713.199951171875</c:v>
                </c:pt>
                <c:pt idx="7528">
                  <c:v>713.2999877929685</c:v>
                </c:pt>
                <c:pt idx="7529">
                  <c:v>713.3999633789062</c:v>
                </c:pt>
                <c:pt idx="7530">
                  <c:v>713.5</c:v>
                </c:pt>
                <c:pt idx="7531">
                  <c:v>713.5999755859374</c:v>
                </c:pt>
                <c:pt idx="7532">
                  <c:v>713.699951171875</c:v>
                </c:pt>
                <c:pt idx="7533">
                  <c:v>713.7999877929685</c:v>
                </c:pt>
                <c:pt idx="7534">
                  <c:v>713.8999633789062</c:v>
                </c:pt>
                <c:pt idx="7535">
                  <c:v>714.0</c:v>
                </c:pt>
                <c:pt idx="7536">
                  <c:v>714.0999755859374</c:v>
                </c:pt>
                <c:pt idx="7537">
                  <c:v>714.199951171875</c:v>
                </c:pt>
                <c:pt idx="7538">
                  <c:v>714.2999877929685</c:v>
                </c:pt>
                <c:pt idx="7539">
                  <c:v>714.3999633789062</c:v>
                </c:pt>
                <c:pt idx="7540">
                  <c:v>714.5</c:v>
                </c:pt>
                <c:pt idx="7541">
                  <c:v>714.5999755859374</c:v>
                </c:pt>
                <c:pt idx="7542">
                  <c:v>714.699951171875</c:v>
                </c:pt>
                <c:pt idx="7543">
                  <c:v>714.7999877929685</c:v>
                </c:pt>
                <c:pt idx="7544">
                  <c:v>714.8999633789062</c:v>
                </c:pt>
                <c:pt idx="7545">
                  <c:v>715.0</c:v>
                </c:pt>
                <c:pt idx="7546">
                  <c:v>715.0999755859374</c:v>
                </c:pt>
                <c:pt idx="7547">
                  <c:v>715.199951171875</c:v>
                </c:pt>
                <c:pt idx="7548">
                  <c:v>715.2999877929685</c:v>
                </c:pt>
                <c:pt idx="7549">
                  <c:v>715.3999633789062</c:v>
                </c:pt>
                <c:pt idx="7550">
                  <c:v>715.5</c:v>
                </c:pt>
                <c:pt idx="7551">
                  <c:v>715.5999755859374</c:v>
                </c:pt>
                <c:pt idx="7552">
                  <c:v>715.699951171875</c:v>
                </c:pt>
                <c:pt idx="7553">
                  <c:v>715.7999877929685</c:v>
                </c:pt>
                <c:pt idx="7554">
                  <c:v>715.8999633789062</c:v>
                </c:pt>
                <c:pt idx="7555">
                  <c:v>716.0</c:v>
                </c:pt>
                <c:pt idx="7556">
                  <c:v>716.0999755859374</c:v>
                </c:pt>
                <c:pt idx="7557">
                  <c:v>716.199951171875</c:v>
                </c:pt>
                <c:pt idx="7558">
                  <c:v>716.2999877929685</c:v>
                </c:pt>
                <c:pt idx="7559">
                  <c:v>716.3999633789062</c:v>
                </c:pt>
                <c:pt idx="7560">
                  <c:v>716.5</c:v>
                </c:pt>
                <c:pt idx="7561">
                  <c:v>716.5999755859374</c:v>
                </c:pt>
                <c:pt idx="7562">
                  <c:v>716.699951171875</c:v>
                </c:pt>
                <c:pt idx="7563">
                  <c:v>716.7999877929685</c:v>
                </c:pt>
                <c:pt idx="7564">
                  <c:v>716.8999633789062</c:v>
                </c:pt>
                <c:pt idx="7565">
                  <c:v>717.0</c:v>
                </c:pt>
                <c:pt idx="7566">
                  <c:v>717.0999755859374</c:v>
                </c:pt>
                <c:pt idx="7567">
                  <c:v>717.199951171875</c:v>
                </c:pt>
                <c:pt idx="7568">
                  <c:v>717.2999877929685</c:v>
                </c:pt>
                <c:pt idx="7569">
                  <c:v>717.3999633789062</c:v>
                </c:pt>
                <c:pt idx="7570">
                  <c:v>717.5</c:v>
                </c:pt>
                <c:pt idx="7571">
                  <c:v>717.5999755859374</c:v>
                </c:pt>
                <c:pt idx="7572">
                  <c:v>717.699951171875</c:v>
                </c:pt>
                <c:pt idx="7573">
                  <c:v>717.7999877929685</c:v>
                </c:pt>
                <c:pt idx="7574">
                  <c:v>717.8999633789062</c:v>
                </c:pt>
                <c:pt idx="7575">
                  <c:v>718.0</c:v>
                </c:pt>
                <c:pt idx="7576">
                  <c:v>718.0999755859374</c:v>
                </c:pt>
                <c:pt idx="7577">
                  <c:v>718.199951171875</c:v>
                </c:pt>
                <c:pt idx="7578">
                  <c:v>718.2999877929685</c:v>
                </c:pt>
                <c:pt idx="7579">
                  <c:v>718.3999633789062</c:v>
                </c:pt>
                <c:pt idx="7580">
                  <c:v>718.5</c:v>
                </c:pt>
                <c:pt idx="7581">
                  <c:v>718.5999755859374</c:v>
                </c:pt>
                <c:pt idx="7582">
                  <c:v>718.699951171875</c:v>
                </c:pt>
                <c:pt idx="7583">
                  <c:v>718.7999877929685</c:v>
                </c:pt>
                <c:pt idx="7584">
                  <c:v>718.8999633789062</c:v>
                </c:pt>
                <c:pt idx="7585">
                  <c:v>719.0</c:v>
                </c:pt>
                <c:pt idx="7586">
                  <c:v>719.0999755859374</c:v>
                </c:pt>
                <c:pt idx="7587">
                  <c:v>719.199951171875</c:v>
                </c:pt>
                <c:pt idx="7588">
                  <c:v>719.2999877929685</c:v>
                </c:pt>
                <c:pt idx="7589">
                  <c:v>719.3999633789062</c:v>
                </c:pt>
                <c:pt idx="7590">
                  <c:v>719.5</c:v>
                </c:pt>
                <c:pt idx="7591">
                  <c:v>719.5999755859374</c:v>
                </c:pt>
                <c:pt idx="7592">
                  <c:v>719.699951171875</c:v>
                </c:pt>
                <c:pt idx="7593">
                  <c:v>719.7999877929685</c:v>
                </c:pt>
                <c:pt idx="7594">
                  <c:v>719.8999633789062</c:v>
                </c:pt>
                <c:pt idx="7595">
                  <c:v>720.0</c:v>
                </c:pt>
                <c:pt idx="7596">
                  <c:v>720.0999755859374</c:v>
                </c:pt>
                <c:pt idx="7597">
                  <c:v>720.199951171875</c:v>
                </c:pt>
                <c:pt idx="7598">
                  <c:v>720.2999877929685</c:v>
                </c:pt>
                <c:pt idx="7599">
                  <c:v>720.3999633789062</c:v>
                </c:pt>
                <c:pt idx="7600">
                  <c:v>720.5</c:v>
                </c:pt>
                <c:pt idx="7601">
                  <c:v>720.5999755859374</c:v>
                </c:pt>
                <c:pt idx="7602">
                  <c:v>720.699951171875</c:v>
                </c:pt>
                <c:pt idx="7603">
                  <c:v>720.7999877929685</c:v>
                </c:pt>
                <c:pt idx="7604">
                  <c:v>720.8999633789062</c:v>
                </c:pt>
                <c:pt idx="7605">
                  <c:v>721.0</c:v>
                </c:pt>
                <c:pt idx="7606">
                  <c:v>721.0999755859374</c:v>
                </c:pt>
                <c:pt idx="7607">
                  <c:v>721.199951171875</c:v>
                </c:pt>
                <c:pt idx="7608">
                  <c:v>721.2999877929685</c:v>
                </c:pt>
                <c:pt idx="7609">
                  <c:v>721.3999633789062</c:v>
                </c:pt>
                <c:pt idx="7610">
                  <c:v>721.5</c:v>
                </c:pt>
                <c:pt idx="7611">
                  <c:v>721.5999755859374</c:v>
                </c:pt>
                <c:pt idx="7612">
                  <c:v>721.699951171875</c:v>
                </c:pt>
                <c:pt idx="7613">
                  <c:v>721.7999877929685</c:v>
                </c:pt>
                <c:pt idx="7614">
                  <c:v>721.8999633789062</c:v>
                </c:pt>
                <c:pt idx="7615">
                  <c:v>722.0</c:v>
                </c:pt>
                <c:pt idx="7616">
                  <c:v>722.0999755859374</c:v>
                </c:pt>
                <c:pt idx="7617">
                  <c:v>722.199951171875</c:v>
                </c:pt>
                <c:pt idx="7618">
                  <c:v>722.2999877929685</c:v>
                </c:pt>
                <c:pt idx="7619">
                  <c:v>722.3999633789062</c:v>
                </c:pt>
                <c:pt idx="7620">
                  <c:v>722.5</c:v>
                </c:pt>
                <c:pt idx="7621">
                  <c:v>722.5999755859374</c:v>
                </c:pt>
                <c:pt idx="7622">
                  <c:v>722.699951171875</c:v>
                </c:pt>
                <c:pt idx="7623">
                  <c:v>722.7999877929685</c:v>
                </c:pt>
                <c:pt idx="7624">
                  <c:v>722.8999633789062</c:v>
                </c:pt>
                <c:pt idx="7625">
                  <c:v>723.0</c:v>
                </c:pt>
                <c:pt idx="7626">
                  <c:v>723.0999755859374</c:v>
                </c:pt>
                <c:pt idx="7627">
                  <c:v>723.199951171875</c:v>
                </c:pt>
                <c:pt idx="7628">
                  <c:v>723.2999877929685</c:v>
                </c:pt>
                <c:pt idx="7629">
                  <c:v>723.3999633789062</c:v>
                </c:pt>
                <c:pt idx="7630">
                  <c:v>723.5</c:v>
                </c:pt>
                <c:pt idx="7631">
                  <c:v>723.5999755859374</c:v>
                </c:pt>
                <c:pt idx="7632">
                  <c:v>723.699951171875</c:v>
                </c:pt>
                <c:pt idx="7633">
                  <c:v>723.7999877929685</c:v>
                </c:pt>
                <c:pt idx="7634">
                  <c:v>723.8999633789062</c:v>
                </c:pt>
                <c:pt idx="7635">
                  <c:v>724.0</c:v>
                </c:pt>
                <c:pt idx="7636">
                  <c:v>724.0999755859374</c:v>
                </c:pt>
                <c:pt idx="7637">
                  <c:v>724.199951171875</c:v>
                </c:pt>
                <c:pt idx="7638">
                  <c:v>724.2999877929685</c:v>
                </c:pt>
                <c:pt idx="7639">
                  <c:v>724.3999633789062</c:v>
                </c:pt>
                <c:pt idx="7640">
                  <c:v>724.5</c:v>
                </c:pt>
                <c:pt idx="7641">
                  <c:v>724.5999755859374</c:v>
                </c:pt>
                <c:pt idx="7642">
                  <c:v>724.699951171875</c:v>
                </c:pt>
                <c:pt idx="7643">
                  <c:v>724.7999877929685</c:v>
                </c:pt>
                <c:pt idx="7644">
                  <c:v>724.8999633789062</c:v>
                </c:pt>
                <c:pt idx="7645">
                  <c:v>725.0</c:v>
                </c:pt>
                <c:pt idx="7646">
                  <c:v>725.0999755859374</c:v>
                </c:pt>
                <c:pt idx="7647">
                  <c:v>725.199951171875</c:v>
                </c:pt>
                <c:pt idx="7648">
                  <c:v>725.2999877929685</c:v>
                </c:pt>
                <c:pt idx="7649">
                  <c:v>725.3999633789062</c:v>
                </c:pt>
                <c:pt idx="7650">
                  <c:v>725.5</c:v>
                </c:pt>
                <c:pt idx="7651">
                  <c:v>725.5999755859374</c:v>
                </c:pt>
                <c:pt idx="7652">
                  <c:v>725.699951171875</c:v>
                </c:pt>
                <c:pt idx="7653">
                  <c:v>725.7999877929685</c:v>
                </c:pt>
                <c:pt idx="7654">
                  <c:v>725.8999633789062</c:v>
                </c:pt>
                <c:pt idx="7655">
                  <c:v>726.0</c:v>
                </c:pt>
                <c:pt idx="7656">
                  <c:v>726.0999755859374</c:v>
                </c:pt>
                <c:pt idx="7657">
                  <c:v>726.199951171875</c:v>
                </c:pt>
                <c:pt idx="7658">
                  <c:v>726.2999877929685</c:v>
                </c:pt>
                <c:pt idx="7659">
                  <c:v>726.3999633789062</c:v>
                </c:pt>
                <c:pt idx="7660">
                  <c:v>726.5</c:v>
                </c:pt>
                <c:pt idx="7661">
                  <c:v>726.5999755859374</c:v>
                </c:pt>
                <c:pt idx="7662">
                  <c:v>726.699951171875</c:v>
                </c:pt>
                <c:pt idx="7663">
                  <c:v>726.7999877929685</c:v>
                </c:pt>
                <c:pt idx="7664">
                  <c:v>726.8999633789062</c:v>
                </c:pt>
                <c:pt idx="7665">
                  <c:v>727.0</c:v>
                </c:pt>
                <c:pt idx="7666">
                  <c:v>727.0999755859374</c:v>
                </c:pt>
                <c:pt idx="7667">
                  <c:v>727.199951171875</c:v>
                </c:pt>
                <c:pt idx="7668">
                  <c:v>727.2999877929685</c:v>
                </c:pt>
                <c:pt idx="7669">
                  <c:v>727.3999633789062</c:v>
                </c:pt>
                <c:pt idx="7670">
                  <c:v>727.5</c:v>
                </c:pt>
                <c:pt idx="7671">
                  <c:v>727.5999755859374</c:v>
                </c:pt>
                <c:pt idx="7672">
                  <c:v>727.699951171875</c:v>
                </c:pt>
                <c:pt idx="7673">
                  <c:v>727.7999877929685</c:v>
                </c:pt>
                <c:pt idx="7674">
                  <c:v>727.8999633789062</c:v>
                </c:pt>
                <c:pt idx="7675">
                  <c:v>728.0</c:v>
                </c:pt>
                <c:pt idx="7676">
                  <c:v>728.0999755859374</c:v>
                </c:pt>
                <c:pt idx="7677">
                  <c:v>728.199951171875</c:v>
                </c:pt>
                <c:pt idx="7678">
                  <c:v>728.2999877929685</c:v>
                </c:pt>
                <c:pt idx="7679">
                  <c:v>728.3999633789062</c:v>
                </c:pt>
                <c:pt idx="7680">
                  <c:v>728.5</c:v>
                </c:pt>
                <c:pt idx="7681">
                  <c:v>728.5999755859374</c:v>
                </c:pt>
                <c:pt idx="7682">
                  <c:v>728.699951171875</c:v>
                </c:pt>
                <c:pt idx="7683">
                  <c:v>728.7999877929685</c:v>
                </c:pt>
                <c:pt idx="7684">
                  <c:v>728.8999633789062</c:v>
                </c:pt>
                <c:pt idx="7685">
                  <c:v>729.0</c:v>
                </c:pt>
                <c:pt idx="7686">
                  <c:v>729.0999755859374</c:v>
                </c:pt>
                <c:pt idx="7687">
                  <c:v>729.199951171875</c:v>
                </c:pt>
                <c:pt idx="7688">
                  <c:v>729.2999877929685</c:v>
                </c:pt>
                <c:pt idx="7689">
                  <c:v>729.3999633789062</c:v>
                </c:pt>
                <c:pt idx="7690">
                  <c:v>729.5</c:v>
                </c:pt>
                <c:pt idx="7691">
                  <c:v>729.5999755859374</c:v>
                </c:pt>
                <c:pt idx="7692">
                  <c:v>729.699951171875</c:v>
                </c:pt>
                <c:pt idx="7693">
                  <c:v>729.7999877929685</c:v>
                </c:pt>
                <c:pt idx="7694">
                  <c:v>729.8999633789062</c:v>
                </c:pt>
                <c:pt idx="7695">
                  <c:v>730.0</c:v>
                </c:pt>
                <c:pt idx="7696">
                  <c:v>730.0999755859374</c:v>
                </c:pt>
                <c:pt idx="7697">
                  <c:v>730.199951171875</c:v>
                </c:pt>
                <c:pt idx="7698">
                  <c:v>730.2999877929685</c:v>
                </c:pt>
                <c:pt idx="7699">
                  <c:v>730.3999633789062</c:v>
                </c:pt>
                <c:pt idx="7700">
                  <c:v>730.5</c:v>
                </c:pt>
                <c:pt idx="7701">
                  <c:v>730.5999755859374</c:v>
                </c:pt>
                <c:pt idx="7702">
                  <c:v>730.699951171875</c:v>
                </c:pt>
                <c:pt idx="7703">
                  <c:v>730.7999877929685</c:v>
                </c:pt>
                <c:pt idx="7704">
                  <c:v>730.8999633789062</c:v>
                </c:pt>
                <c:pt idx="7705">
                  <c:v>731.0</c:v>
                </c:pt>
                <c:pt idx="7706">
                  <c:v>731.0999755859374</c:v>
                </c:pt>
                <c:pt idx="7707">
                  <c:v>731.199951171875</c:v>
                </c:pt>
                <c:pt idx="7708">
                  <c:v>731.2999877929685</c:v>
                </c:pt>
                <c:pt idx="7709">
                  <c:v>731.3999633789062</c:v>
                </c:pt>
                <c:pt idx="7710">
                  <c:v>731.5</c:v>
                </c:pt>
                <c:pt idx="7711">
                  <c:v>731.5999755859374</c:v>
                </c:pt>
                <c:pt idx="7712">
                  <c:v>731.699951171875</c:v>
                </c:pt>
                <c:pt idx="7713">
                  <c:v>731.7999877929685</c:v>
                </c:pt>
                <c:pt idx="7714">
                  <c:v>731.8999633789062</c:v>
                </c:pt>
                <c:pt idx="7715">
                  <c:v>732.0</c:v>
                </c:pt>
                <c:pt idx="7716">
                  <c:v>732.0999755859374</c:v>
                </c:pt>
                <c:pt idx="7717">
                  <c:v>732.199951171875</c:v>
                </c:pt>
                <c:pt idx="7718">
                  <c:v>732.2999877929685</c:v>
                </c:pt>
                <c:pt idx="7719">
                  <c:v>732.3999633789062</c:v>
                </c:pt>
                <c:pt idx="7720">
                  <c:v>732.5</c:v>
                </c:pt>
                <c:pt idx="7721">
                  <c:v>732.5999755859374</c:v>
                </c:pt>
                <c:pt idx="7722">
                  <c:v>732.699951171875</c:v>
                </c:pt>
                <c:pt idx="7723">
                  <c:v>732.7999877929685</c:v>
                </c:pt>
                <c:pt idx="7724">
                  <c:v>732.8999633789062</c:v>
                </c:pt>
                <c:pt idx="7725">
                  <c:v>733.0</c:v>
                </c:pt>
                <c:pt idx="7726">
                  <c:v>733.0999755859374</c:v>
                </c:pt>
                <c:pt idx="7727">
                  <c:v>733.199951171875</c:v>
                </c:pt>
                <c:pt idx="7728">
                  <c:v>733.2999877929685</c:v>
                </c:pt>
                <c:pt idx="7729">
                  <c:v>733.3999633789062</c:v>
                </c:pt>
                <c:pt idx="7730">
                  <c:v>733.5</c:v>
                </c:pt>
                <c:pt idx="7731">
                  <c:v>733.5999755859374</c:v>
                </c:pt>
                <c:pt idx="7732">
                  <c:v>733.699951171875</c:v>
                </c:pt>
                <c:pt idx="7733">
                  <c:v>733.7999877929685</c:v>
                </c:pt>
                <c:pt idx="7734">
                  <c:v>733.8999633789062</c:v>
                </c:pt>
                <c:pt idx="7735">
                  <c:v>734.0</c:v>
                </c:pt>
                <c:pt idx="7736">
                  <c:v>734.0999755859374</c:v>
                </c:pt>
                <c:pt idx="7737">
                  <c:v>734.199951171875</c:v>
                </c:pt>
                <c:pt idx="7738">
                  <c:v>734.2999877929685</c:v>
                </c:pt>
                <c:pt idx="7739">
                  <c:v>734.3999633789062</c:v>
                </c:pt>
                <c:pt idx="7740">
                  <c:v>734.5</c:v>
                </c:pt>
                <c:pt idx="7741">
                  <c:v>734.5999755859374</c:v>
                </c:pt>
                <c:pt idx="7742">
                  <c:v>734.699951171875</c:v>
                </c:pt>
                <c:pt idx="7743">
                  <c:v>734.7999877929685</c:v>
                </c:pt>
                <c:pt idx="7744">
                  <c:v>734.8999633789062</c:v>
                </c:pt>
                <c:pt idx="7745">
                  <c:v>735.0</c:v>
                </c:pt>
                <c:pt idx="7746">
                  <c:v>735.0999755859374</c:v>
                </c:pt>
                <c:pt idx="7747">
                  <c:v>735.199951171875</c:v>
                </c:pt>
                <c:pt idx="7748">
                  <c:v>735.2999877929685</c:v>
                </c:pt>
                <c:pt idx="7749">
                  <c:v>735.3999633789062</c:v>
                </c:pt>
                <c:pt idx="7750">
                  <c:v>735.5</c:v>
                </c:pt>
                <c:pt idx="7751">
                  <c:v>735.5999755859374</c:v>
                </c:pt>
                <c:pt idx="7752">
                  <c:v>735.699951171875</c:v>
                </c:pt>
                <c:pt idx="7753">
                  <c:v>735.7999877929685</c:v>
                </c:pt>
                <c:pt idx="7754">
                  <c:v>735.8999633789062</c:v>
                </c:pt>
                <c:pt idx="7755">
                  <c:v>736.0</c:v>
                </c:pt>
                <c:pt idx="7756">
                  <c:v>736.0999755859374</c:v>
                </c:pt>
                <c:pt idx="7757">
                  <c:v>736.199951171875</c:v>
                </c:pt>
                <c:pt idx="7758">
                  <c:v>736.2999877929685</c:v>
                </c:pt>
                <c:pt idx="7759">
                  <c:v>736.3999633789062</c:v>
                </c:pt>
                <c:pt idx="7760">
                  <c:v>736.5</c:v>
                </c:pt>
                <c:pt idx="7761">
                  <c:v>736.5999755859374</c:v>
                </c:pt>
                <c:pt idx="7762">
                  <c:v>736.699951171875</c:v>
                </c:pt>
                <c:pt idx="7763">
                  <c:v>736.7999877929685</c:v>
                </c:pt>
                <c:pt idx="7764">
                  <c:v>736.8999633789062</c:v>
                </c:pt>
                <c:pt idx="7765">
                  <c:v>737.0</c:v>
                </c:pt>
                <c:pt idx="7766">
                  <c:v>737.0999755859374</c:v>
                </c:pt>
                <c:pt idx="7767">
                  <c:v>737.199951171875</c:v>
                </c:pt>
                <c:pt idx="7768">
                  <c:v>737.2999877929685</c:v>
                </c:pt>
                <c:pt idx="7769">
                  <c:v>737.3999633789062</c:v>
                </c:pt>
                <c:pt idx="7770">
                  <c:v>737.5</c:v>
                </c:pt>
                <c:pt idx="7771">
                  <c:v>737.5999755859374</c:v>
                </c:pt>
                <c:pt idx="7772">
                  <c:v>737.699951171875</c:v>
                </c:pt>
                <c:pt idx="7773">
                  <c:v>737.7999877929685</c:v>
                </c:pt>
                <c:pt idx="7774">
                  <c:v>737.8999633789062</c:v>
                </c:pt>
                <c:pt idx="7775">
                  <c:v>738.0</c:v>
                </c:pt>
                <c:pt idx="7776">
                  <c:v>738.0999755859374</c:v>
                </c:pt>
                <c:pt idx="7777">
                  <c:v>738.199951171875</c:v>
                </c:pt>
                <c:pt idx="7778">
                  <c:v>738.2999877929685</c:v>
                </c:pt>
                <c:pt idx="7779">
                  <c:v>738.3999633789062</c:v>
                </c:pt>
                <c:pt idx="7780">
                  <c:v>738.5</c:v>
                </c:pt>
                <c:pt idx="7781">
                  <c:v>738.5999755859374</c:v>
                </c:pt>
                <c:pt idx="7782">
                  <c:v>738.699951171875</c:v>
                </c:pt>
                <c:pt idx="7783">
                  <c:v>738.7999877929685</c:v>
                </c:pt>
                <c:pt idx="7784">
                  <c:v>738.8999633789062</c:v>
                </c:pt>
                <c:pt idx="7785">
                  <c:v>739.0</c:v>
                </c:pt>
                <c:pt idx="7786">
                  <c:v>739.0999755859374</c:v>
                </c:pt>
                <c:pt idx="7787">
                  <c:v>739.199951171875</c:v>
                </c:pt>
                <c:pt idx="7788">
                  <c:v>739.2999877929685</c:v>
                </c:pt>
                <c:pt idx="7789">
                  <c:v>739.3999633789062</c:v>
                </c:pt>
                <c:pt idx="7790">
                  <c:v>739.5</c:v>
                </c:pt>
                <c:pt idx="7791">
                  <c:v>739.5999755859374</c:v>
                </c:pt>
                <c:pt idx="7792">
                  <c:v>739.699951171875</c:v>
                </c:pt>
                <c:pt idx="7793">
                  <c:v>739.7999877929685</c:v>
                </c:pt>
                <c:pt idx="7794">
                  <c:v>739.8999633789062</c:v>
                </c:pt>
                <c:pt idx="7795">
                  <c:v>740.0</c:v>
                </c:pt>
                <c:pt idx="7796">
                  <c:v>740.0999755859374</c:v>
                </c:pt>
                <c:pt idx="7797">
                  <c:v>740.199951171875</c:v>
                </c:pt>
                <c:pt idx="7798">
                  <c:v>740.2999877929685</c:v>
                </c:pt>
                <c:pt idx="7799">
                  <c:v>740.3999633789062</c:v>
                </c:pt>
                <c:pt idx="7800">
                  <c:v>740.5</c:v>
                </c:pt>
                <c:pt idx="7801">
                  <c:v>740.5999755859374</c:v>
                </c:pt>
                <c:pt idx="7802">
                  <c:v>740.699951171875</c:v>
                </c:pt>
                <c:pt idx="7803">
                  <c:v>740.7999877929685</c:v>
                </c:pt>
                <c:pt idx="7804">
                  <c:v>740.8999633789062</c:v>
                </c:pt>
                <c:pt idx="7805">
                  <c:v>741.0</c:v>
                </c:pt>
                <c:pt idx="7806">
                  <c:v>741.0999755859374</c:v>
                </c:pt>
                <c:pt idx="7807">
                  <c:v>741.199951171875</c:v>
                </c:pt>
                <c:pt idx="7808">
                  <c:v>741.2999877929685</c:v>
                </c:pt>
                <c:pt idx="7809">
                  <c:v>741.3999633789062</c:v>
                </c:pt>
                <c:pt idx="7810">
                  <c:v>741.5</c:v>
                </c:pt>
                <c:pt idx="7811">
                  <c:v>741.5999755859374</c:v>
                </c:pt>
                <c:pt idx="7812">
                  <c:v>741.699951171875</c:v>
                </c:pt>
                <c:pt idx="7813">
                  <c:v>741.7999877929685</c:v>
                </c:pt>
                <c:pt idx="7814">
                  <c:v>741.8999633789062</c:v>
                </c:pt>
                <c:pt idx="7815">
                  <c:v>742.0</c:v>
                </c:pt>
                <c:pt idx="7816">
                  <c:v>742.0999755859374</c:v>
                </c:pt>
                <c:pt idx="7817">
                  <c:v>742.199951171875</c:v>
                </c:pt>
                <c:pt idx="7818">
                  <c:v>742.2999877929685</c:v>
                </c:pt>
                <c:pt idx="7819">
                  <c:v>742.3999633789062</c:v>
                </c:pt>
                <c:pt idx="7820">
                  <c:v>742.5</c:v>
                </c:pt>
                <c:pt idx="7821">
                  <c:v>742.5999755859374</c:v>
                </c:pt>
                <c:pt idx="7822">
                  <c:v>742.699951171875</c:v>
                </c:pt>
                <c:pt idx="7823">
                  <c:v>742.7999877929685</c:v>
                </c:pt>
                <c:pt idx="7824">
                  <c:v>742.8999633789062</c:v>
                </c:pt>
                <c:pt idx="7825">
                  <c:v>743.0</c:v>
                </c:pt>
                <c:pt idx="7826">
                  <c:v>743.0999755859374</c:v>
                </c:pt>
                <c:pt idx="7827">
                  <c:v>743.199951171875</c:v>
                </c:pt>
                <c:pt idx="7828">
                  <c:v>743.2999877929685</c:v>
                </c:pt>
                <c:pt idx="7829">
                  <c:v>743.3999633789062</c:v>
                </c:pt>
                <c:pt idx="7830">
                  <c:v>743.5</c:v>
                </c:pt>
                <c:pt idx="7831">
                  <c:v>743.5999755859374</c:v>
                </c:pt>
                <c:pt idx="7832">
                  <c:v>743.699951171875</c:v>
                </c:pt>
                <c:pt idx="7833">
                  <c:v>743.7999877929685</c:v>
                </c:pt>
                <c:pt idx="7834">
                  <c:v>743.8999633789062</c:v>
                </c:pt>
                <c:pt idx="7835">
                  <c:v>744.0</c:v>
                </c:pt>
                <c:pt idx="7836">
                  <c:v>744.0999755859374</c:v>
                </c:pt>
                <c:pt idx="7837">
                  <c:v>744.199951171875</c:v>
                </c:pt>
                <c:pt idx="7838">
                  <c:v>744.2999877929685</c:v>
                </c:pt>
                <c:pt idx="7839">
                  <c:v>744.3999633789062</c:v>
                </c:pt>
                <c:pt idx="7840">
                  <c:v>744.5</c:v>
                </c:pt>
                <c:pt idx="7841">
                  <c:v>744.5999755859374</c:v>
                </c:pt>
                <c:pt idx="7842">
                  <c:v>744.699951171875</c:v>
                </c:pt>
                <c:pt idx="7843">
                  <c:v>744.7999877929685</c:v>
                </c:pt>
                <c:pt idx="7844">
                  <c:v>744.8999633789062</c:v>
                </c:pt>
                <c:pt idx="7845">
                  <c:v>745.0</c:v>
                </c:pt>
                <c:pt idx="7846">
                  <c:v>745.0999755859374</c:v>
                </c:pt>
                <c:pt idx="7847">
                  <c:v>745.199951171875</c:v>
                </c:pt>
                <c:pt idx="7848">
                  <c:v>745.2999877929685</c:v>
                </c:pt>
                <c:pt idx="7849">
                  <c:v>745.3999633789062</c:v>
                </c:pt>
                <c:pt idx="7850">
                  <c:v>745.5</c:v>
                </c:pt>
                <c:pt idx="7851">
                  <c:v>745.5999755859374</c:v>
                </c:pt>
                <c:pt idx="7852">
                  <c:v>745.699951171875</c:v>
                </c:pt>
                <c:pt idx="7853">
                  <c:v>745.7999877929685</c:v>
                </c:pt>
                <c:pt idx="7854">
                  <c:v>745.8999633789062</c:v>
                </c:pt>
                <c:pt idx="7855">
                  <c:v>746.0</c:v>
                </c:pt>
                <c:pt idx="7856">
                  <c:v>746.0999755859374</c:v>
                </c:pt>
                <c:pt idx="7857">
                  <c:v>746.199951171875</c:v>
                </c:pt>
                <c:pt idx="7858">
                  <c:v>746.2999877929685</c:v>
                </c:pt>
                <c:pt idx="7859">
                  <c:v>746.3999633789062</c:v>
                </c:pt>
                <c:pt idx="7860">
                  <c:v>746.5</c:v>
                </c:pt>
                <c:pt idx="7861">
                  <c:v>746.5999755859374</c:v>
                </c:pt>
                <c:pt idx="7862">
                  <c:v>746.699951171875</c:v>
                </c:pt>
                <c:pt idx="7863">
                  <c:v>746.7999877929685</c:v>
                </c:pt>
                <c:pt idx="7864">
                  <c:v>746.8999633789062</c:v>
                </c:pt>
                <c:pt idx="7865">
                  <c:v>747.0</c:v>
                </c:pt>
                <c:pt idx="7866">
                  <c:v>747.0999755859374</c:v>
                </c:pt>
                <c:pt idx="7867">
                  <c:v>747.199951171875</c:v>
                </c:pt>
                <c:pt idx="7868">
                  <c:v>747.2999877929685</c:v>
                </c:pt>
                <c:pt idx="7869">
                  <c:v>747.3999633789062</c:v>
                </c:pt>
                <c:pt idx="7870">
                  <c:v>747.5</c:v>
                </c:pt>
                <c:pt idx="7871">
                  <c:v>747.5999755859374</c:v>
                </c:pt>
                <c:pt idx="7872">
                  <c:v>747.699951171875</c:v>
                </c:pt>
                <c:pt idx="7873">
                  <c:v>747.7999877929685</c:v>
                </c:pt>
                <c:pt idx="7874">
                  <c:v>747.8999633789062</c:v>
                </c:pt>
                <c:pt idx="7875">
                  <c:v>748.0</c:v>
                </c:pt>
                <c:pt idx="7876">
                  <c:v>748.0999755859374</c:v>
                </c:pt>
                <c:pt idx="7877">
                  <c:v>748.199951171875</c:v>
                </c:pt>
                <c:pt idx="7878">
                  <c:v>748.2999877929685</c:v>
                </c:pt>
                <c:pt idx="7879">
                  <c:v>748.3999633789062</c:v>
                </c:pt>
                <c:pt idx="7880">
                  <c:v>748.5</c:v>
                </c:pt>
                <c:pt idx="7881">
                  <c:v>748.5999755859374</c:v>
                </c:pt>
                <c:pt idx="7882">
                  <c:v>748.699951171875</c:v>
                </c:pt>
                <c:pt idx="7883">
                  <c:v>748.7999877929685</c:v>
                </c:pt>
                <c:pt idx="7884">
                  <c:v>748.8999633789062</c:v>
                </c:pt>
                <c:pt idx="7885">
                  <c:v>749.0</c:v>
                </c:pt>
                <c:pt idx="7886">
                  <c:v>749.0999755859374</c:v>
                </c:pt>
                <c:pt idx="7887">
                  <c:v>749.199951171875</c:v>
                </c:pt>
                <c:pt idx="7888">
                  <c:v>749.2999877929685</c:v>
                </c:pt>
              </c:numCache>
            </c:numRef>
          </c:xVal>
          <c:yVal>
            <c:numRef>
              <c:f>Sheet1!$T$2:$T$7890</c:f>
              <c:numCache>
                <c:formatCode>General</c:formatCode>
                <c:ptCount val="7889"/>
                <c:pt idx="0">
                  <c:v>0.0</c:v>
                </c:pt>
                <c:pt idx="1">
                  <c:v>0.0</c:v>
                </c:pt>
                <c:pt idx="2">
                  <c:v>0.0</c:v>
                </c:pt>
                <c:pt idx="3">
                  <c:v>0.0</c:v>
                </c:pt>
                <c:pt idx="4">
                  <c:v>0.0</c:v>
                </c:pt>
                <c:pt idx="5">
                  <c:v>0.0</c:v>
                </c:pt>
                <c:pt idx="6">
                  <c:v>0.0</c:v>
                </c:pt>
                <c:pt idx="7">
                  <c:v>0.0</c:v>
                </c:pt>
                <c:pt idx="8">
                  <c:v>0.0</c:v>
                </c:pt>
                <c:pt idx="9">
                  <c:v>0.0</c:v>
                </c:pt>
                <c:pt idx="10">
                  <c:v>0.0</c:v>
                </c:pt>
                <c:pt idx="11">
                  <c:v>0.0</c:v>
                </c:pt>
                <c:pt idx="12">
                  <c:v>0.0</c:v>
                </c:pt>
                <c:pt idx="13">
                  <c:v>0.0</c:v>
                </c:pt>
                <c:pt idx="14">
                  <c:v>0.0</c:v>
                </c:pt>
                <c:pt idx="15">
                  <c:v>0.0</c:v>
                </c:pt>
                <c:pt idx="16">
                  <c:v>0.0</c:v>
                </c:pt>
                <c:pt idx="17">
                  <c:v>0.0</c:v>
                </c:pt>
                <c:pt idx="18">
                  <c:v>0.0</c:v>
                </c:pt>
                <c:pt idx="19">
                  <c:v>0.0</c:v>
                </c:pt>
                <c:pt idx="20">
                  <c:v>0.0</c:v>
                </c:pt>
                <c:pt idx="21">
                  <c:v>0.0</c:v>
                </c:pt>
                <c:pt idx="22">
                  <c:v>0.0</c:v>
                </c:pt>
                <c:pt idx="23">
                  <c:v>0.0</c:v>
                </c:pt>
                <c:pt idx="24">
                  <c:v>0.0</c:v>
                </c:pt>
                <c:pt idx="25">
                  <c:v>0.0</c:v>
                </c:pt>
                <c:pt idx="26">
                  <c:v>0.0</c:v>
                </c:pt>
                <c:pt idx="27">
                  <c:v>0.0</c:v>
                </c:pt>
                <c:pt idx="28">
                  <c:v>0.0</c:v>
                </c:pt>
                <c:pt idx="29">
                  <c:v>0.0</c:v>
                </c:pt>
                <c:pt idx="30">
                  <c:v>0.0</c:v>
                </c:pt>
                <c:pt idx="31">
                  <c:v>0.0</c:v>
                </c:pt>
                <c:pt idx="32">
                  <c:v>0.0</c:v>
                </c:pt>
                <c:pt idx="33">
                  <c:v>0.0</c:v>
                </c:pt>
                <c:pt idx="34">
                  <c:v>0.0</c:v>
                </c:pt>
                <c:pt idx="35">
                  <c:v>0.0</c:v>
                </c:pt>
                <c:pt idx="36">
                  <c:v>0.0</c:v>
                </c:pt>
                <c:pt idx="37">
                  <c:v>0.0</c:v>
                </c:pt>
                <c:pt idx="38">
                  <c:v>0.0</c:v>
                </c:pt>
                <c:pt idx="39">
                  <c:v>0.0</c:v>
                </c:pt>
                <c:pt idx="40">
                  <c:v>0.0</c:v>
                </c:pt>
                <c:pt idx="41">
                  <c:v>0.0</c:v>
                </c:pt>
                <c:pt idx="42">
                  <c:v>0.0</c:v>
                </c:pt>
                <c:pt idx="43">
                  <c:v>0.0</c:v>
                </c:pt>
                <c:pt idx="44">
                  <c:v>0.0</c:v>
                </c:pt>
                <c:pt idx="45">
                  <c:v>0.0</c:v>
                </c:pt>
                <c:pt idx="46">
                  <c:v>0.0</c:v>
                </c:pt>
                <c:pt idx="47">
                  <c:v>0.0</c:v>
                </c:pt>
                <c:pt idx="48">
                  <c:v>0.0</c:v>
                </c:pt>
                <c:pt idx="49">
                  <c:v>0.0</c:v>
                </c:pt>
                <c:pt idx="50">
                  <c:v>0.0</c:v>
                </c:pt>
                <c:pt idx="51">
                  <c:v>0.0</c:v>
                </c:pt>
                <c:pt idx="52">
                  <c:v>0.0</c:v>
                </c:pt>
                <c:pt idx="53">
                  <c:v>0.0</c:v>
                </c:pt>
                <c:pt idx="54">
                  <c:v>0.0</c:v>
                </c:pt>
                <c:pt idx="55">
                  <c:v>0.0</c:v>
                </c:pt>
                <c:pt idx="56">
                  <c:v>0.0</c:v>
                </c:pt>
                <c:pt idx="57">
                  <c:v>0.0</c:v>
                </c:pt>
                <c:pt idx="58">
                  <c:v>0.0</c:v>
                </c:pt>
                <c:pt idx="59">
                  <c:v>0.0</c:v>
                </c:pt>
                <c:pt idx="60">
                  <c:v>0.0</c:v>
                </c:pt>
                <c:pt idx="61">
                  <c:v>0.0</c:v>
                </c:pt>
                <c:pt idx="62">
                  <c:v>0.0</c:v>
                </c:pt>
                <c:pt idx="63">
                  <c:v>0.0</c:v>
                </c:pt>
                <c:pt idx="64">
                  <c:v>0.0</c:v>
                </c:pt>
                <c:pt idx="65">
                  <c:v>0.0</c:v>
                </c:pt>
                <c:pt idx="66">
                  <c:v>0.0</c:v>
                </c:pt>
                <c:pt idx="67">
                  <c:v>0.0</c:v>
                </c:pt>
                <c:pt idx="68">
                  <c:v>0.0</c:v>
                </c:pt>
                <c:pt idx="69">
                  <c:v>0.0</c:v>
                </c:pt>
                <c:pt idx="70">
                  <c:v>0.0</c:v>
                </c:pt>
                <c:pt idx="71">
                  <c:v>0.0</c:v>
                </c:pt>
                <c:pt idx="72">
                  <c:v>0.0</c:v>
                </c:pt>
                <c:pt idx="73">
                  <c:v>0.0</c:v>
                </c:pt>
                <c:pt idx="74">
                  <c:v>0.0</c:v>
                </c:pt>
                <c:pt idx="75">
                  <c:v>0.0</c:v>
                </c:pt>
                <c:pt idx="76">
                  <c:v>0.0</c:v>
                </c:pt>
                <c:pt idx="77">
                  <c:v>0.0</c:v>
                </c:pt>
                <c:pt idx="78">
                  <c:v>0.0</c:v>
                </c:pt>
                <c:pt idx="79">
                  <c:v>0.0</c:v>
                </c:pt>
                <c:pt idx="80">
                  <c:v>0.0</c:v>
                </c:pt>
                <c:pt idx="81">
                  <c:v>0.0</c:v>
                </c:pt>
                <c:pt idx="82">
                  <c:v>0.0</c:v>
                </c:pt>
                <c:pt idx="83">
                  <c:v>0.0</c:v>
                </c:pt>
                <c:pt idx="84">
                  <c:v>0.0</c:v>
                </c:pt>
                <c:pt idx="85">
                  <c:v>0.0</c:v>
                </c:pt>
                <c:pt idx="86">
                  <c:v>0.0</c:v>
                </c:pt>
                <c:pt idx="87">
                  <c:v>0.0</c:v>
                </c:pt>
                <c:pt idx="88">
                  <c:v>0.0</c:v>
                </c:pt>
                <c:pt idx="89">
                  <c:v>0.0</c:v>
                </c:pt>
                <c:pt idx="90">
                  <c:v>0.0</c:v>
                </c:pt>
                <c:pt idx="91">
                  <c:v>0.0</c:v>
                </c:pt>
                <c:pt idx="92">
                  <c:v>0.0</c:v>
                </c:pt>
                <c:pt idx="93">
                  <c:v>0.0</c:v>
                </c:pt>
                <c:pt idx="94">
                  <c:v>0.0</c:v>
                </c:pt>
                <c:pt idx="95">
                  <c:v>0.0</c:v>
                </c:pt>
                <c:pt idx="96">
                  <c:v>0.0</c:v>
                </c:pt>
                <c:pt idx="97">
                  <c:v>0.0</c:v>
                </c:pt>
                <c:pt idx="98">
                  <c:v>0.0</c:v>
                </c:pt>
                <c:pt idx="99">
                  <c:v>0.0</c:v>
                </c:pt>
                <c:pt idx="100">
                  <c:v>0.0</c:v>
                </c:pt>
                <c:pt idx="101">
                  <c:v>0.0</c:v>
                </c:pt>
                <c:pt idx="102">
                  <c:v>0.0</c:v>
                </c:pt>
                <c:pt idx="103">
                  <c:v>0.0</c:v>
                </c:pt>
                <c:pt idx="104">
                  <c:v>0.0</c:v>
                </c:pt>
                <c:pt idx="105">
                  <c:v>0.0</c:v>
                </c:pt>
                <c:pt idx="106">
                  <c:v>0.0</c:v>
                </c:pt>
                <c:pt idx="107">
                  <c:v>0.0</c:v>
                </c:pt>
                <c:pt idx="108">
                  <c:v>0.0</c:v>
                </c:pt>
                <c:pt idx="109">
                  <c:v>0.0</c:v>
                </c:pt>
                <c:pt idx="110">
                  <c:v>0.0</c:v>
                </c:pt>
                <c:pt idx="111">
                  <c:v>0.0</c:v>
                </c:pt>
                <c:pt idx="112">
                  <c:v>0.0</c:v>
                </c:pt>
                <c:pt idx="113">
                  <c:v>0.0</c:v>
                </c:pt>
                <c:pt idx="114">
                  <c:v>0.0</c:v>
                </c:pt>
                <c:pt idx="115">
                  <c:v>0.0</c:v>
                </c:pt>
                <c:pt idx="116">
                  <c:v>0.0</c:v>
                </c:pt>
                <c:pt idx="117">
                  <c:v>0.0</c:v>
                </c:pt>
                <c:pt idx="118">
                  <c:v>0.0</c:v>
                </c:pt>
                <c:pt idx="119">
                  <c:v>0.0</c:v>
                </c:pt>
                <c:pt idx="120">
                  <c:v>0.0</c:v>
                </c:pt>
                <c:pt idx="121">
                  <c:v>0.0</c:v>
                </c:pt>
                <c:pt idx="122">
                  <c:v>0.0</c:v>
                </c:pt>
                <c:pt idx="123">
                  <c:v>0.0</c:v>
                </c:pt>
                <c:pt idx="124">
                  <c:v>0.0</c:v>
                </c:pt>
                <c:pt idx="125">
                  <c:v>0.0</c:v>
                </c:pt>
                <c:pt idx="126">
                  <c:v>0.0</c:v>
                </c:pt>
                <c:pt idx="127">
                  <c:v>0.0</c:v>
                </c:pt>
                <c:pt idx="128">
                  <c:v>0.0</c:v>
                </c:pt>
                <c:pt idx="129">
                  <c:v>0.0</c:v>
                </c:pt>
                <c:pt idx="130">
                  <c:v>0.0</c:v>
                </c:pt>
                <c:pt idx="131">
                  <c:v>0.0</c:v>
                </c:pt>
                <c:pt idx="132">
                  <c:v>0.0</c:v>
                </c:pt>
                <c:pt idx="133">
                  <c:v>0.0</c:v>
                </c:pt>
                <c:pt idx="134">
                  <c:v>0.0</c:v>
                </c:pt>
                <c:pt idx="135">
                  <c:v>0.0</c:v>
                </c:pt>
                <c:pt idx="136">
                  <c:v>0.0</c:v>
                </c:pt>
                <c:pt idx="137">
                  <c:v>0.0</c:v>
                </c:pt>
                <c:pt idx="138">
                  <c:v>0.0</c:v>
                </c:pt>
                <c:pt idx="139">
                  <c:v>0.0</c:v>
                </c:pt>
                <c:pt idx="140">
                  <c:v>0.0</c:v>
                </c:pt>
                <c:pt idx="141">
                  <c:v>0.0</c:v>
                </c:pt>
                <c:pt idx="142">
                  <c:v>0.0</c:v>
                </c:pt>
                <c:pt idx="143">
                  <c:v>0.0</c:v>
                </c:pt>
                <c:pt idx="144">
                  <c:v>0.0</c:v>
                </c:pt>
                <c:pt idx="145">
                  <c:v>0.0</c:v>
                </c:pt>
                <c:pt idx="146">
                  <c:v>0.0</c:v>
                </c:pt>
                <c:pt idx="147">
                  <c:v>0.0</c:v>
                </c:pt>
                <c:pt idx="148">
                  <c:v>0.0</c:v>
                </c:pt>
                <c:pt idx="149">
                  <c:v>0.0</c:v>
                </c:pt>
                <c:pt idx="150">
                  <c:v>0.0</c:v>
                </c:pt>
                <c:pt idx="151">
                  <c:v>0.0</c:v>
                </c:pt>
                <c:pt idx="152">
                  <c:v>0.0</c:v>
                </c:pt>
                <c:pt idx="153">
                  <c:v>0.0</c:v>
                </c:pt>
                <c:pt idx="154">
                  <c:v>0.0</c:v>
                </c:pt>
                <c:pt idx="155">
                  <c:v>0.0</c:v>
                </c:pt>
                <c:pt idx="156">
                  <c:v>0.0</c:v>
                </c:pt>
                <c:pt idx="157">
                  <c:v>0.0</c:v>
                </c:pt>
                <c:pt idx="158">
                  <c:v>0.0</c:v>
                </c:pt>
                <c:pt idx="159">
                  <c:v>0.0</c:v>
                </c:pt>
                <c:pt idx="160">
                  <c:v>0.0</c:v>
                </c:pt>
                <c:pt idx="161">
                  <c:v>0.0</c:v>
                </c:pt>
                <c:pt idx="162">
                  <c:v>0.0</c:v>
                </c:pt>
                <c:pt idx="163">
                  <c:v>0.0</c:v>
                </c:pt>
                <c:pt idx="164">
                  <c:v>0.0</c:v>
                </c:pt>
                <c:pt idx="165">
                  <c:v>0.0</c:v>
                </c:pt>
                <c:pt idx="166">
                  <c:v>0.0</c:v>
                </c:pt>
                <c:pt idx="167">
                  <c:v>0.0</c:v>
                </c:pt>
                <c:pt idx="168">
                  <c:v>0.0</c:v>
                </c:pt>
                <c:pt idx="169">
                  <c:v>0.0</c:v>
                </c:pt>
                <c:pt idx="170">
                  <c:v>0.0</c:v>
                </c:pt>
                <c:pt idx="171">
                  <c:v>0.0</c:v>
                </c:pt>
                <c:pt idx="172">
                  <c:v>0.0</c:v>
                </c:pt>
                <c:pt idx="173">
                  <c:v>0.0</c:v>
                </c:pt>
                <c:pt idx="174">
                  <c:v>0.0</c:v>
                </c:pt>
                <c:pt idx="175">
                  <c:v>0.0</c:v>
                </c:pt>
                <c:pt idx="176">
                  <c:v>0.0</c:v>
                </c:pt>
                <c:pt idx="177">
                  <c:v>0.0</c:v>
                </c:pt>
                <c:pt idx="178">
                  <c:v>0.0</c:v>
                </c:pt>
                <c:pt idx="179">
                  <c:v>0.0</c:v>
                </c:pt>
                <c:pt idx="180">
                  <c:v>0.0</c:v>
                </c:pt>
                <c:pt idx="181">
                  <c:v>0.0</c:v>
                </c:pt>
                <c:pt idx="182">
                  <c:v>0.0</c:v>
                </c:pt>
                <c:pt idx="183">
                  <c:v>0.0</c:v>
                </c:pt>
                <c:pt idx="184">
                  <c:v>0.0</c:v>
                </c:pt>
                <c:pt idx="185">
                  <c:v>0.0</c:v>
                </c:pt>
                <c:pt idx="186">
                  <c:v>0.0</c:v>
                </c:pt>
                <c:pt idx="187">
                  <c:v>0.0</c:v>
                </c:pt>
                <c:pt idx="188">
                  <c:v>0.0</c:v>
                </c:pt>
                <c:pt idx="189">
                  <c:v>0.0</c:v>
                </c:pt>
                <c:pt idx="190">
                  <c:v>0.0</c:v>
                </c:pt>
                <c:pt idx="191">
                  <c:v>0.0</c:v>
                </c:pt>
                <c:pt idx="192">
                  <c:v>0.0</c:v>
                </c:pt>
                <c:pt idx="193">
                  <c:v>0.0</c:v>
                </c:pt>
                <c:pt idx="194">
                  <c:v>0.0</c:v>
                </c:pt>
                <c:pt idx="195">
                  <c:v>0.0</c:v>
                </c:pt>
                <c:pt idx="196">
                  <c:v>0.0</c:v>
                </c:pt>
                <c:pt idx="197">
                  <c:v>0.0</c:v>
                </c:pt>
                <c:pt idx="198">
                  <c:v>0.0</c:v>
                </c:pt>
                <c:pt idx="199">
                  <c:v>0.0</c:v>
                </c:pt>
                <c:pt idx="200">
                  <c:v>0.0</c:v>
                </c:pt>
                <c:pt idx="201">
                  <c:v>0.0</c:v>
                </c:pt>
                <c:pt idx="202">
                  <c:v>0.0</c:v>
                </c:pt>
                <c:pt idx="203">
                  <c:v>0.0</c:v>
                </c:pt>
                <c:pt idx="204">
                  <c:v>0.0</c:v>
                </c:pt>
                <c:pt idx="205">
                  <c:v>0.0</c:v>
                </c:pt>
                <c:pt idx="206">
                  <c:v>0.0</c:v>
                </c:pt>
                <c:pt idx="207">
                  <c:v>0.0</c:v>
                </c:pt>
                <c:pt idx="208">
                  <c:v>0.0</c:v>
                </c:pt>
                <c:pt idx="209">
                  <c:v>0.0</c:v>
                </c:pt>
                <c:pt idx="210">
                  <c:v>0.0</c:v>
                </c:pt>
                <c:pt idx="211">
                  <c:v>0.0</c:v>
                </c:pt>
                <c:pt idx="212">
                  <c:v>0.0</c:v>
                </c:pt>
                <c:pt idx="213">
                  <c:v>0.0</c:v>
                </c:pt>
                <c:pt idx="214">
                  <c:v>0.0</c:v>
                </c:pt>
                <c:pt idx="215">
                  <c:v>0.0</c:v>
                </c:pt>
                <c:pt idx="216">
                  <c:v>0.0</c:v>
                </c:pt>
                <c:pt idx="217">
                  <c:v>0.0</c:v>
                </c:pt>
                <c:pt idx="218">
                  <c:v>0.0</c:v>
                </c:pt>
                <c:pt idx="219">
                  <c:v>0.0</c:v>
                </c:pt>
                <c:pt idx="220">
                  <c:v>0.0</c:v>
                </c:pt>
                <c:pt idx="221">
                  <c:v>0.0</c:v>
                </c:pt>
                <c:pt idx="222">
                  <c:v>0.0</c:v>
                </c:pt>
                <c:pt idx="223">
                  <c:v>0.0</c:v>
                </c:pt>
                <c:pt idx="224">
                  <c:v>0.0</c:v>
                </c:pt>
                <c:pt idx="225">
                  <c:v>0.0</c:v>
                </c:pt>
                <c:pt idx="226">
                  <c:v>0.0</c:v>
                </c:pt>
                <c:pt idx="227">
                  <c:v>0.0</c:v>
                </c:pt>
                <c:pt idx="228">
                  <c:v>0.0</c:v>
                </c:pt>
                <c:pt idx="229">
                  <c:v>0.0</c:v>
                </c:pt>
                <c:pt idx="230">
                  <c:v>0.0</c:v>
                </c:pt>
                <c:pt idx="231">
                  <c:v>0.0</c:v>
                </c:pt>
                <c:pt idx="232">
                  <c:v>0.0</c:v>
                </c:pt>
                <c:pt idx="233">
                  <c:v>0.0</c:v>
                </c:pt>
                <c:pt idx="234">
                  <c:v>0.0</c:v>
                </c:pt>
                <c:pt idx="235">
                  <c:v>0.0</c:v>
                </c:pt>
                <c:pt idx="236">
                  <c:v>0.0</c:v>
                </c:pt>
                <c:pt idx="237">
                  <c:v>0.0</c:v>
                </c:pt>
                <c:pt idx="238">
                  <c:v>0.0</c:v>
                </c:pt>
                <c:pt idx="239">
                  <c:v>0.0</c:v>
                </c:pt>
                <c:pt idx="240">
                  <c:v>0.0</c:v>
                </c:pt>
                <c:pt idx="241">
                  <c:v>0.0</c:v>
                </c:pt>
                <c:pt idx="242">
                  <c:v>0.0</c:v>
                </c:pt>
                <c:pt idx="243">
                  <c:v>0.0</c:v>
                </c:pt>
                <c:pt idx="244">
                  <c:v>0.0</c:v>
                </c:pt>
                <c:pt idx="245">
                  <c:v>0.0</c:v>
                </c:pt>
                <c:pt idx="246">
                  <c:v>0.0</c:v>
                </c:pt>
                <c:pt idx="247">
                  <c:v>0.0</c:v>
                </c:pt>
                <c:pt idx="248">
                  <c:v>0.0</c:v>
                </c:pt>
                <c:pt idx="249">
                  <c:v>0.0</c:v>
                </c:pt>
                <c:pt idx="250">
                  <c:v>0.0</c:v>
                </c:pt>
                <c:pt idx="251">
                  <c:v>0.0</c:v>
                </c:pt>
                <c:pt idx="252">
                  <c:v>0.0</c:v>
                </c:pt>
                <c:pt idx="253">
                  <c:v>0.0</c:v>
                </c:pt>
                <c:pt idx="254">
                  <c:v>0.0</c:v>
                </c:pt>
                <c:pt idx="255">
                  <c:v>0.0</c:v>
                </c:pt>
                <c:pt idx="256">
                  <c:v>0.0</c:v>
                </c:pt>
                <c:pt idx="257">
                  <c:v>0.0</c:v>
                </c:pt>
                <c:pt idx="258">
                  <c:v>0.0</c:v>
                </c:pt>
                <c:pt idx="259">
                  <c:v>0.0</c:v>
                </c:pt>
                <c:pt idx="260">
                  <c:v>0.0</c:v>
                </c:pt>
                <c:pt idx="261">
                  <c:v>0.0</c:v>
                </c:pt>
                <c:pt idx="262">
                  <c:v>0.0</c:v>
                </c:pt>
                <c:pt idx="263">
                  <c:v>0.0</c:v>
                </c:pt>
                <c:pt idx="264">
                  <c:v>0.0</c:v>
                </c:pt>
                <c:pt idx="265">
                  <c:v>0.0</c:v>
                </c:pt>
                <c:pt idx="266">
                  <c:v>0.0</c:v>
                </c:pt>
                <c:pt idx="267">
                  <c:v>0.0</c:v>
                </c:pt>
                <c:pt idx="268">
                  <c:v>0.0</c:v>
                </c:pt>
                <c:pt idx="269">
                  <c:v>0.0</c:v>
                </c:pt>
                <c:pt idx="270">
                  <c:v>0.0</c:v>
                </c:pt>
                <c:pt idx="271">
                  <c:v>0.0</c:v>
                </c:pt>
                <c:pt idx="272">
                  <c:v>0.0</c:v>
                </c:pt>
                <c:pt idx="273">
                  <c:v>0.0</c:v>
                </c:pt>
                <c:pt idx="274">
                  <c:v>0.0</c:v>
                </c:pt>
                <c:pt idx="275">
                  <c:v>0.0</c:v>
                </c:pt>
                <c:pt idx="276">
                  <c:v>0.0</c:v>
                </c:pt>
                <c:pt idx="277">
                  <c:v>0.0</c:v>
                </c:pt>
                <c:pt idx="278">
                  <c:v>0.0</c:v>
                </c:pt>
                <c:pt idx="279">
                  <c:v>0.0</c:v>
                </c:pt>
                <c:pt idx="280">
                  <c:v>0.0</c:v>
                </c:pt>
                <c:pt idx="281">
                  <c:v>0.0</c:v>
                </c:pt>
                <c:pt idx="282">
                  <c:v>0.0</c:v>
                </c:pt>
                <c:pt idx="283">
                  <c:v>0.0</c:v>
                </c:pt>
                <c:pt idx="284">
                  <c:v>0.0</c:v>
                </c:pt>
                <c:pt idx="285">
                  <c:v>0.0</c:v>
                </c:pt>
                <c:pt idx="286">
                  <c:v>0.0</c:v>
                </c:pt>
                <c:pt idx="287">
                  <c:v>0.0</c:v>
                </c:pt>
                <c:pt idx="288">
                  <c:v>0.0</c:v>
                </c:pt>
                <c:pt idx="289">
                  <c:v>0.0</c:v>
                </c:pt>
                <c:pt idx="290">
                  <c:v>0.0</c:v>
                </c:pt>
                <c:pt idx="291">
                  <c:v>0.0</c:v>
                </c:pt>
                <c:pt idx="292">
                  <c:v>0.0</c:v>
                </c:pt>
                <c:pt idx="293">
                  <c:v>0.0</c:v>
                </c:pt>
                <c:pt idx="294">
                  <c:v>0.0</c:v>
                </c:pt>
                <c:pt idx="295">
                  <c:v>0.0</c:v>
                </c:pt>
                <c:pt idx="296">
                  <c:v>0.0</c:v>
                </c:pt>
                <c:pt idx="297">
                  <c:v>0.0</c:v>
                </c:pt>
                <c:pt idx="298">
                  <c:v>0.0</c:v>
                </c:pt>
                <c:pt idx="299">
                  <c:v>0.0</c:v>
                </c:pt>
                <c:pt idx="300">
                  <c:v>0.0</c:v>
                </c:pt>
                <c:pt idx="301">
                  <c:v>0.0</c:v>
                </c:pt>
                <c:pt idx="302">
                  <c:v>0.0</c:v>
                </c:pt>
                <c:pt idx="303">
                  <c:v>0.0</c:v>
                </c:pt>
                <c:pt idx="304">
                  <c:v>0.0</c:v>
                </c:pt>
                <c:pt idx="305">
                  <c:v>0.0</c:v>
                </c:pt>
                <c:pt idx="306">
                  <c:v>0.0</c:v>
                </c:pt>
                <c:pt idx="307">
                  <c:v>0.0</c:v>
                </c:pt>
                <c:pt idx="308">
                  <c:v>0.0</c:v>
                </c:pt>
                <c:pt idx="309">
                  <c:v>0.0</c:v>
                </c:pt>
                <c:pt idx="310">
                  <c:v>0.0</c:v>
                </c:pt>
                <c:pt idx="311">
                  <c:v>0.0</c:v>
                </c:pt>
                <c:pt idx="312">
                  <c:v>0.0</c:v>
                </c:pt>
                <c:pt idx="313">
                  <c:v>0.0</c:v>
                </c:pt>
                <c:pt idx="314">
                  <c:v>0.0</c:v>
                </c:pt>
                <c:pt idx="315">
                  <c:v>0.0</c:v>
                </c:pt>
                <c:pt idx="316">
                  <c:v>0.0</c:v>
                </c:pt>
                <c:pt idx="317">
                  <c:v>0.0</c:v>
                </c:pt>
                <c:pt idx="318">
                  <c:v>0.0</c:v>
                </c:pt>
                <c:pt idx="319">
                  <c:v>0.0</c:v>
                </c:pt>
                <c:pt idx="320">
                  <c:v>0.0</c:v>
                </c:pt>
                <c:pt idx="321">
                  <c:v>0.0</c:v>
                </c:pt>
                <c:pt idx="322">
                  <c:v>0.0</c:v>
                </c:pt>
                <c:pt idx="323">
                  <c:v>0.0</c:v>
                </c:pt>
                <c:pt idx="324">
                  <c:v>0.0</c:v>
                </c:pt>
                <c:pt idx="325">
                  <c:v>0.0</c:v>
                </c:pt>
                <c:pt idx="326">
                  <c:v>0.0</c:v>
                </c:pt>
                <c:pt idx="327">
                  <c:v>0.0</c:v>
                </c:pt>
                <c:pt idx="328">
                  <c:v>0.0</c:v>
                </c:pt>
                <c:pt idx="329">
                  <c:v>0.0</c:v>
                </c:pt>
                <c:pt idx="330">
                  <c:v>0.0</c:v>
                </c:pt>
                <c:pt idx="331">
                  <c:v>0.0</c:v>
                </c:pt>
                <c:pt idx="332">
                  <c:v>0.0</c:v>
                </c:pt>
                <c:pt idx="333">
                  <c:v>0.0</c:v>
                </c:pt>
                <c:pt idx="334">
                  <c:v>0.0</c:v>
                </c:pt>
                <c:pt idx="335">
                  <c:v>0.0</c:v>
                </c:pt>
                <c:pt idx="336">
                  <c:v>0.0</c:v>
                </c:pt>
                <c:pt idx="337">
                  <c:v>0.0</c:v>
                </c:pt>
                <c:pt idx="338">
                  <c:v>0.0</c:v>
                </c:pt>
                <c:pt idx="339">
                  <c:v>0.0</c:v>
                </c:pt>
                <c:pt idx="340">
                  <c:v>0.0</c:v>
                </c:pt>
                <c:pt idx="341">
                  <c:v>0.0</c:v>
                </c:pt>
                <c:pt idx="342">
                  <c:v>0.0</c:v>
                </c:pt>
                <c:pt idx="343">
                  <c:v>0.0</c:v>
                </c:pt>
                <c:pt idx="344">
                  <c:v>0.0</c:v>
                </c:pt>
                <c:pt idx="345">
                  <c:v>0.0</c:v>
                </c:pt>
                <c:pt idx="346">
                  <c:v>0.0</c:v>
                </c:pt>
                <c:pt idx="347">
                  <c:v>0.0</c:v>
                </c:pt>
                <c:pt idx="348">
                  <c:v>0.0</c:v>
                </c:pt>
                <c:pt idx="349">
                  <c:v>0.0</c:v>
                </c:pt>
                <c:pt idx="350">
                  <c:v>0.0</c:v>
                </c:pt>
                <c:pt idx="351">
                  <c:v>0.0</c:v>
                </c:pt>
                <c:pt idx="352">
                  <c:v>0.0</c:v>
                </c:pt>
                <c:pt idx="353">
                  <c:v>0.0</c:v>
                </c:pt>
                <c:pt idx="354">
                  <c:v>0.0</c:v>
                </c:pt>
                <c:pt idx="355">
                  <c:v>0.0</c:v>
                </c:pt>
                <c:pt idx="356">
                  <c:v>0.0</c:v>
                </c:pt>
                <c:pt idx="357">
                  <c:v>0.0</c:v>
                </c:pt>
                <c:pt idx="358">
                  <c:v>0.0</c:v>
                </c:pt>
                <c:pt idx="359">
                  <c:v>0.0</c:v>
                </c:pt>
                <c:pt idx="360">
                  <c:v>0.0</c:v>
                </c:pt>
                <c:pt idx="361">
                  <c:v>0.0</c:v>
                </c:pt>
                <c:pt idx="362">
                  <c:v>0.0</c:v>
                </c:pt>
                <c:pt idx="363">
                  <c:v>0.0</c:v>
                </c:pt>
                <c:pt idx="364">
                  <c:v>0.0</c:v>
                </c:pt>
                <c:pt idx="365">
                  <c:v>0.0</c:v>
                </c:pt>
                <c:pt idx="366">
                  <c:v>0.0</c:v>
                </c:pt>
                <c:pt idx="367">
                  <c:v>0.0</c:v>
                </c:pt>
                <c:pt idx="368">
                  <c:v>0.0</c:v>
                </c:pt>
                <c:pt idx="369">
                  <c:v>0.0</c:v>
                </c:pt>
                <c:pt idx="370">
                  <c:v>0.0</c:v>
                </c:pt>
                <c:pt idx="371">
                  <c:v>0.0</c:v>
                </c:pt>
                <c:pt idx="372">
                  <c:v>0.0</c:v>
                </c:pt>
                <c:pt idx="373">
                  <c:v>0.0</c:v>
                </c:pt>
                <c:pt idx="374">
                  <c:v>0.0</c:v>
                </c:pt>
                <c:pt idx="375">
                  <c:v>0.0</c:v>
                </c:pt>
                <c:pt idx="376">
                  <c:v>0.0</c:v>
                </c:pt>
                <c:pt idx="377">
                  <c:v>0.0</c:v>
                </c:pt>
                <c:pt idx="378">
                  <c:v>0.0</c:v>
                </c:pt>
                <c:pt idx="379">
                  <c:v>0.0</c:v>
                </c:pt>
                <c:pt idx="380">
                  <c:v>0.0</c:v>
                </c:pt>
                <c:pt idx="381">
                  <c:v>0.0</c:v>
                </c:pt>
                <c:pt idx="382">
                  <c:v>0.0</c:v>
                </c:pt>
                <c:pt idx="383">
                  <c:v>0.0</c:v>
                </c:pt>
                <c:pt idx="384">
                  <c:v>0.0</c:v>
                </c:pt>
                <c:pt idx="385">
                  <c:v>0.0</c:v>
                </c:pt>
                <c:pt idx="386">
                  <c:v>0.0</c:v>
                </c:pt>
                <c:pt idx="387">
                  <c:v>0.0</c:v>
                </c:pt>
                <c:pt idx="388">
                  <c:v>0.0</c:v>
                </c:pt>
                <c:pt idx="389">
                  <c:v>0.0</c:v>
                </c:pt>
                <c:pt idx="390">
                  <c:v>0.0</c:v>
                </c:pt>
                <c:pt idx="391">
                  <c:v>0.0</c:v>
                </c:pt>
                <c:pt idx="392">
                  <c:v>0.0</c:v>
                </c:pt>
                <c:pt idx="393">
                  <c:v>0.0</c:v>
                </c:pt>
                <c:pt idx="394">
                  <c:v>0.0</c:v>
                </c:pt>
                <c:pt idx="395">
                  <c:v>0.0</c:v>
                </c:pt>
                <c:pt idx="396">
                  <c:v>0.0</c:v>
                </c:pt>
                <c:pt idx="397">
                  <c:v>0.00345474404404164</c:v>
                </c:pt>
                <c:pt idx="398">
                  <c:v>0.00690942289553239</c:v>
                </c:pt>
                <c:pt idx="399">
                  <c:v>0.0103637729670687</c:v>
                </c:pt>
                <c:pt idx="400">
                  <c:v>0.0138180578281115</c:v>
                </c:pt>
                <c:pt idx="401">
                  <c:v>0.0172720139345623</c:v>
                </c:pt>
                <c:pt idx="402">
                  <c:v>0.0207257730737591</c:v>
                </c:pt>
                <c:pt idx="403">
                  <c:v>0.0241794670114111</c:v>
                </c:pt>
                <c:pt idx="404">
                  <c:v>0.0276328322416553</c:v>
                </c:pt>
                <c:pt idx="405">
                  <c:v>0.0310861322652707</c:v>
                </c:pt>
                <c:pt idx="406">
                  <c:v>0.0345391036376896</c:v>
                </c:pt>
                <c:pt idx="407">
                  <c:v>0.037991878087475</c:v>
                </c:pt>
                <c:pt idx="408">
                  <c:v>0.0414445873232981</c:v>
                </c:pt>
                <c:pt idx="409">
                  <c:v>0.044896967950848</c:v>
                </c:pt>
                <c:pt idx="410">
                  <c:v>0.0483492833971244</c:v>
                </c:pt>
                <c:pt idx="411">
                  <c:v>0.0518012702738941</c:v>
                </c:pt>
                <c:pt idx="412">
                  <c:v>0.0552530602874902</c:v>
                </c:pt>
                <c:pt idx="413">
                  <c:v>0.0587047851170781</c:v>
                </c:pt>
                <c:pt idx="414">
                  <c:v>0.0621561814441142</c:v>
                </c:pt>
                <c:pt idx="415">
                  <c:v>0.065607512599404</c:v>
                </c:pt>
                <c:pt idx="416">
                  <c:v>0.0690585152853024</c:v>
                </c:pt>
                <c:pt idx="417">
                  <c:v>0.0725093211720558</c:v>
                </c:pt>
                <c:pt idx="418">
                  <c:v>0.0759600618942472</c:v>
                </c:pt>
                <c:pt idx="419">
                  <c:v>0.0794104742026172</c:v>
                </c:pt>
                <c:pt idx="420">
                  <c:v>0.0828608213585302</c:v>
                </c:pt>
                <c:pt idx="421">
                  <c:v>0.0863108401391926</c:v>
                </c:pt>
                <c:pt idx="422">
                  <c:v>0.0897606621774222</c:v>
                </c:pt>
                <c:pt idx="423">
                  <c:v>0.0932104190760151</c:v>
                </c:pt>
                <c:pt idx="424">
                  <c:v>0.09665984765721</c:v>
                </c:pt>
                <c:pt idx="425">
                  <c:v>0.100109211099136</c:v>
                </c:pt>
                <c:pt idx="426">
                  <c:v>0.103558246248507</c:v>
                </c:pt>
                <c:pt idx="427">
                  <c:v>0.10700708470903</c:v>
                </c:pt>
                <c:pt idx="428">
                  <c:v>0.110455858045775</c:v>
                </c:pt>
                <c:pt idx="429">
                  <c:v>0.11390430315581</c:v>
                </c:pt>
                <c:pt idx="430">
                  <c:v>0.117352683150203</c:v>
                </c:pt>
                <c:pt idx="431">
                  <c:v>0.120800734956032</c:v>
                </c:pt>
                <c:pt idx="432">
                  <c:v>0.124248590130864</c:v>
                </c:pt>
                <c:pt idx="433">
                  <c:v>0.127696380202262</c:v>
                </c:pt>
                <c:pt idx="434">
                  <c:v>0.131143842142311</c:v>
                </c:pt>
                <c:pt idx="435">
                  <c:v>0.134591238987068</c:v>
                </c:pt>
                <c:pt idx="436">
                  <c:v>0.138038307738616</c:v>
                </c:pt>
                <c:pt idx="437">
                  <c:v>0.141485179917019</c:v>
                </c:pt>
                <c:pt idx="438">
                  <c:v>0.144931987012343</c:v>
                </c:pt>
                <c:pt idx="439">
                  <c:v>0.148378466068656</c:v>
                </c:pt>
                <c:pt idx="440">
                  <c:v>0.151824880034142</c:v>
                </c:pt>
                <c:pt idx="441">
                  <c:v>0.155270965998013</c:v>
                </c:pt>
                <c:pt idx="442">
                  <c:v>0.158716855442596</c:v>
                </c:pt>
                <c:pt idx="443">
                  <c:v>0.162162679820228</c:v>
                </c:pt>
                <c:pt idx="444">
                  <c:v>0.165608176252719</c:v>
                </c:pt>
                <c:pt idx="445">
                  <c:v>0.169053607625924</c:v>
                </c:pt>
                <c:pt idx="446">
                  <c:v>0.172498711091635</c:v>
                </c:pt>
                <c:pt idx="447">
                  <c:v>0.175943618094694</c:v>
                </c:pt>
                <c:pt idx="448">
                  <c:v>0.179388460049966</c:v>
                </c:pt>
                <c:pt idx="449">
                  <c:v>0.18283297415421</c:v>
                </c:pt>
                <c:pt idx="450">
                  <c:v>0.186277423218335</c:v>
                </c:pt>
                <c:pt idx="451">
                  <c:v>0.189721544469076</c:v>
                </c:pt>
                <c:pt idx="452">
                  <c:v>0.193165469313802</c:v>
                </c:pt>
                <c:pt idx="453">
                  <c:v>0.196609329129914</c:v>
                </c:pt>
                <c:pt idx="454">
                  <c:v>0.200052861181393</c:v>
                </c:pt>
                <c:pt idx="455">
                  <c:v>0.203496328209501</c:v>
                </c:pt>
                <c:pt idx="456">
                  <c:v>0.206939467516481</c:v>
                </c:pt>
                <c:pt idx="457">
                  <c:v>0.210382410472127</c:v>
                </c:pt>
                <c:pt idx="458">
                  <c:v>0.213825288416273</c:v>
                </c:pt>
                <c:pt idx="459">
                  <c:v>0.217267838695403</c:v>
                </c:pt>
                <c:pt idx="460">
                  <c:v>0.220710323970482</c:v>
                </c:pt>
                <c:pt idx="461">
                  <c:v>0.224152481617951</c:v>
                </c:pt>
                <c:pt idx="462">
                  <c:v>0.227594442970154</c:v>
                </c:pt>
                <c:pt idx="463">
                  <c:v>0.231036339329482</c:v>
                </c:pt>
                <c:pt idx="464">
                  <c:v>0.234477908117307</c:v>
                </c:pt>
                <c:pt idx="465">
                  <c:v>0.23791941191971</c:v>
                </c:pt>
                <c:pt idx="466">
                  <c:v>0.241360588188011</c:v>
                </c:pt>
                <c:pt idx="467">
                  <c:v>0.244801568217114</c:v>
                </c:pt>
                <c:pt idx="468">
                  <c:v>0.248242483268946</c:v>
                </c:pt>
                <c:pt idx="469">
                  <c:v>0.251683070840467</c:v>
                </c:pt>
                <c:pt idx="470">
                  <c:v>0.255123593444475</c:v>
                </c:pt>
                <c:pt idx="471">
                  <c:v>0.258563788607133</c:v>
                </c:pt>
                <c:pt idx="472">
                  <c:v>0.2620037875859</c:v>
                </c:pt>
                <c:pt idx="473">
                  <c:v>0.265443721608297</c:v>
                </c:pt>
                <c:pt idx="474">
                  <c:v>0.268883328245393</c:v>
                </c:pt>
                <c:pt idx="475">
                  <c:v>0.272322869933552</c:v>
                </c:pt>
                <c:pt idx="476">
                  <c:v>0.275762084273773</c:v>
                </c:pt>
                <c:pt idx="477">
                  <c:v>0.279201102486095</c:v>
                </c:pt>
                <c:pt idx="478">
                  <c:v>0.282640055760629</c:v>
                </c:pt>
                <c:pt idx="479">
                  <c:v>0.286078681743267</c:v>
                </c:pt>
                <c:pt idx="480">
                  <c:v>0.289517242795554</c:v>
                </c:pt>
                <c:pt idx="481">
                  <c:v>0.292955476593303</c:v>
                </c:pt>
                <c:pt idx="482">
                  <c:v>0.296393514319146</c:v>
                </c:pt>
                <c:pt idx="483">
                  <c:v>0.299831487125794</c:v>
                </c:pt>
                <c:pt idx="484">
                  <c:v>0.303269132733941</c:v>
                </c:pt>
                <c:pt idx="485">
                  <c:v>0.306706713430332</c:v>
                </c:pt>
                <c:pt idx="486">
                  <c:v>0.310143966965577</c:v>
                </c:pt>
                <c:pt idx="487">
                  <c:v>0.313581024484908</c:v>
                </c:pt>
                <c:pt idx="488">
                  <c:v>0.317018017103647</c:v>
                </c:pt>
                <c:pt idx="489">
                  <c:v>0.320454682617268</c:v>
                </c:pt>
                <c:pt idx="490">
                  <c:v>0.323891283237741</c:v>
                </c:pt>
                <c:pt idx="491">
                  <c:v>0.327327556790448</c:v>
                </c:pt>
                <c:pt idx="492">
                  <c:v>0.330763634383232</c:v>
                </c:pt>
                <c:pt idx="493">
                  <c:v>0.334199647094039</c:v>
                </c:pt>
                <c:pt idx="494">
                  <c:v>0.337635332793101</c:v>
                </c:pt>
                <c:pt idx="495">
                  <c:v>0.341070953613148</c:v>
                </c:pt>
                <c:pt idx="496">
                  <c:v>0.344506247451949</c:v>
                </c:pt>
                <c:pt idx="497">
                  <c:v>0.347941345385938</c:v>
                </c:pt>
                <c:pt idx="498">
                  <c:v>0.351376378455679</c:v>
                </c:pt>
                <c:pt idx="499">
                  <c:v>0.354811084606135</c:v>
                </c:pt>
                <c:pt idx="500">
                  <c:v>0.358245725899775</c:v>
                </c:pt>
                <c:pt idx="501">
                  <c:v>0.361680040311451</c:v>
                </c:pt>
                <c:pt idx="502">
                  <c:v>0.365114158874256</c:v>
                </c:pt>
                <c:pt idx="503">
                  <c:v>0.368548212591396</c:v>
                </c:pt>
                <c:pt idx="504">
                  <c:v>0.37198193948255</c:v>
                </c:pt>
                <c:pt idx="505">
                  <c:v>0.375415601535476</c:v>
                </c:pt>
                <c:pt idx="506">
                  <c:v>0.378848936799733</c:v>
                </c:pt>
                <c:pt idx="507">
                  <c:v>0.382282076271059</c:v>
                </c:pt>
                <c:pt idx="508">
                  <c:v>0.385715150915314</c:v>
                </c:pt>
                <c:pt idx="509">
                  <c:v>0.389147898826872</c:v>
                </c:pt>
                <c:pt idx="510">
                  <c:v>0.3925805819188</c:v>
                </c:pt>
                <c:pt idx="511">
                  <c:v>0.396012938315344</c:v>
                </c:pt>
                <c:pt idx="512">
                  <c:v>0.399445098974898</c:v>
                </c:pt>
                <c:pt idx="513">
                  <c:v>0.402877194825985</c:v>
                </c:pt>
                <c:pt idx="514">
                  <c:v>0.406308964037653</c:v>
                </c:pt>
                <c:pt idx="515">
                  <c:v>0.4097406684483</c:v>
                </c:pt>
                <c:pt idx="516">
                  <c:v>0.413172046256838</c:v>
                </c:pt>
                <c:pt idx="517">
                  <c:v>0.416603228384325</c:v>
                </c:pt>
                <c:pt idx="518">
                  <c:v>0.42003434572196</c:v>
                </c:pt>
                <c:pt idx="519">
                  <c:v>0.423465136513445</c:v>
                </c:pt>
                <c:pt idx="520">
                  <c:v>0.426895862522528</c:v>
                </c:pt>
                <c:pt idx="521">
                  <c:v>0.430326262022765</c:v>
                </c:pt>
                <c:pt idx="522">
                  <c:v>0.433756465897891</c:v>
                </c:pt>
                <c:pt idx="523">
                  <c:v>0.437186605001792</c:v>
                </c:pt>
                <c:pt idx="524">
                  <c:v>0.440616417652799</c:v>
                </c:pt>
                <c:pt idx="525">
                  <c:v>0.444046165540034</c:v>
                </c:pt>
                <c:pt idx="526">
                  <c:v>0.447475587011676</c:v>
                </c:pt>
                <c:pt idx="527">
                  <c:v>0.450904812914148</c:v>
                </c:pt>
                <c:pt idx="528">
                  <c:v>0.454333974064031</c:v>
                </c:pt>
                <c:pt idx="529">
                  <c:v>0.457762808854267</c:v>
                </c:pt>
                <c:pt idx="530">
                  <c:v>0.461191578899371</c:v>
                </c:pt>
                <c:pt idx="531">
                  <c:v>0.464620022622124</c:v>
                </c:pt>
                <c:pt idx="532">
                  <c:v>0.468048270831648</c:v>
                </c:pt>
                <c:pt idx="533">
                  <c:v>0.471476454307229</c:v>
                </c:pt>
                <c:pt idx="534">
                  <c:v>0.4749043115164</c:v>
                </c:pt>
                <c:pt idx="535">
                  <c:v>0.478332103999089</c:v>
                </c:pt>
                <c:pt idx="536">
                  <c:v>0.48175957025266</c:v>
                </c:pt>
                <c:pt idx="537">
                  <c:v>0.485186841048942</c:v>
                </c:pt>
                <c:pt idx="538">
                  <c:v>0.488614047129938</c:v>
                </c:pt>
                <c:pt idx="539">
                  <c:v>0.492040927037749</c:v>
                </c:pt>
                <c:pt idx="540">
                  <c:v>0.495467742237742</c:v>
                </c:pt>
                <c:pt idx="541">
                  <c:v>0.498894231301836</c:v>
                </c:pt>
                <c:pt idx="542">
                  <c:v>0.502320524964581</c:v>
                </c:pt>
                <c:pt idx="543">
                  <c:v>0.505746753930709</c:v>
                </c:pt>
                <c:pt idx="544">
                  <c:v>0.509172656816867</c:v>
                </c:pt>
                <c:pt idx="545">
                  <c:v>0.51259849501223</c:v>
                </c:pt>
                <c:pt idx="546">
                  <c:v>0.516024007142192</c:v>
                </c:pt>
                <c:pt idx="547">
                  <c:v>0.519449323925311</c:v>
                </c:pt>
                <c:pt idx="548">
                  <c:v>0.522874576029031</c:v>
                </c:pt>
                <c:pt idx="549">
                  <c:v>0.526299502144495</c:v>
                </c:pt>
                <c:pt idx="550">
                  <c:v>0.529724363587979</c:v>
                </c:pt>
                <c:pt idx="551">
                  <c:v>0.53314889908043</c:v>
                </c:pt>
                <c:pt idx="552">
                  <c:v>0.53657323928184</c:v>
                </c:pt>
                <c:pt idx="553">
                  <c:v>0.5399975148224</c:v>
                </c:pt>
                <c:pt idx="554">
                  <c:v>0.543421464467759</c:v>
                </c:pt>
                <c:pt idx="555">
                  <c:v>0.546845349459691</c:v>
                </c:pt>
                <c:pt idx="556">
                  <c:v>0.550268908593641</c:v>
                </c:pt>
                <c:pt idx="557">
                  <c:v>0.553692272492351</c:v>
                </c:pt>
                <c:pt idx="558">
                  <c:v>0.557115571748771</c:v>
                </c:pt>
                <c:pt idx="559">
                  <c:v>0.560538545203034</c:v>
                </c:pt>
                <c:pt idx="560">
                  <c:v>0.563961454022435</c:v>
                </c:pt>
                <c:pt idx="561">
                  <c:v>0.567384037076893</c:v>
                </c:pt>
                <c:pt idx="562">
                  <c:v>0.570806424951911</c:v>
                </c:pt>
                <c:pt idx="563">
                  <c:v>0.574228748203212</c:v>
                </c:pt>
                <c:pt idx="564">
                  <c:v>0.577650745745387</c:v>
                </c:pt>
                <c:pt idx="565">
                  <c:v>0.581072678671277</c:v>
                </c:pt>
                <c:pt idx="566">
                  <c:v>0.584494285925251</c:v>
                </c:pt>
                <c:pt idx="567">
                  <c:v>0.587915698055588</c:v>
                </c:pt>
                <c:pt idx="568">
                  <c:v>0.591337045580788</c:v>
                </c:pt>
                <c:pt idx="569">
                  <c:v>0.594758067489886</c:v>
                </c:pt>
                <c:pt idx="570">
                  <c:v>0.598179024801283</c:v>
                </c:pt>
                <c:pt idx="571">
                  <c:v>0.601599656533783</c:v>
                </c:pt>
                <c:pt idx="572">
                  <c:v>0.605020093198447</c:v>
                </c:pt>
                <c:pt idx="573">
                  <c:v>0.608440465276567</c:v>
                </c:pt>
                <c:pt idx="574">
                  <c:v>0.611860511831595</c:v>
                </c:pt>
                <c:pt idx="575">
                  <c:v>0.61528049380752</c:v>
                </c:pt>
                <c:pt idx="576">
                  <c:v>0.618700150297556</c:v>
                </c:pt>
                <c:pt idx="577">
                  <c:v>0.622119611775556</c:v>
                </c:pt>
                <c:pt idx="578">
                  <c:v>0.625539008685615</c:v>
                </c:pt>
                <c:pt idx="579">
                  <c:v>0.628958080165584</c:v>
                </c:pt>
                <c:pt idx="580">
                  <c:v>0.632377087085056</c:v>
                </c:pt>
                <c:pt idx="581">
                  <c:v>0.635795768611637</c:v>
                </c:pt>
                <c:pt idx="582">
                  <c:v>0.639214255181981</c:v>
                </c:pt>
                <c:pt idx="583">
                  <c:v>0.642632677202999</c:v>
                </c:pt>
                <c:pt idx="584">
                  <c:v>0.646050773886918</c:v>
                </c:pt>
                <c:pt idx="585">
                  <c:v>0.649468806028958</c:v>
                </c:pt>
                <c:pt idx="586">
                  <c:v>0.652886512871091</c:v>
                </c:pt>
                <c:pt idx="587">
                  <c:v>0.65630402481279</c:v>
                </c:pt>
                <c:pt idx="588">
                  <c:v>0.659721472223787</c:v>
                </c:pt>
                <c:pt idx="589">
                  <c:v>0.663138594390664</c:v>
                </c:pt>
                <c:pt idx="590">
                  <c:v>0.666555652034291</c:v>
                </c:pt>
                <c:pt idx="591">
                  <c:v>0.669972384470987</c:v>
                </c:pt>
                <c:pt idx="592">
                  <c:v>0.673388922063049</c:v>
                </c:pt>
                <c:pt idx="593">
                  <c:v>0.676805395143045</c:v>
                </c:pt>
                <c:pt idx="594">
                  <c:v>0.680221543071889</c:v>
                </c:pt>
                <c:pt idx="595">
                  <c:v>0.683637626496123</c:v>
                </c:pt>
                <c:pt idx="596">
                  <c:v>0.687053384775905</c:v>
                </c:pt>
                <c:pt idx="597">
                  <c:v>0.690468948252965</c:v>
                </c:pt>
                <c:pt idx="598">
                  <c:v>0.693884447234137</c:v>
                </c:pt>
                <c:pt idx="599">
                  <c:v>0.697299621154611</c:v>
                </c:pt>
                <c:pt idx="600">
                  <c:v>0.700714730586576</c:v>
                </c:pt>
                <c:pt idx="601">
                  <c:v>0.70412951499494</c:v>
                </c:pt>
                <c:pt idx="602">
                  <c:v>0.707544104667643</c:v>
                </c:pt>
                <c:pt idx="603">
                  <c:v>0.710958629862906</c:v>
                </c:pt>
                <c:pt idx="604">
                  <c:v>0.714372830090214</c:v>
                </c:pt>
                <c:pt idx="605">
                  <c:v>0.717786965847466</c:v>
                </c:pt>
                <c:pt idx="606">
                  <c:v>0.721200776673857</c:v>
                </c:pt>
                <c:pt idx="607">
                  <c:v>0.724614392820184</c:v>
                </c:pt>
                <c:pt idx="608">
                  <c:v>0.728027944507535</c:v>
                </c:pt>
                <c:pt idx="609">
                  <c:v>0.731441171319667</c:v>
                </c:pt>
                <c:pt idx="610">
                  <c:v>0.734854333680212</c:v>
                </c:pt>
                <c:pt idx="611">
                  <c:v>0.73826717120263</c:v>
                </c:pt>
                <c:pt idx="612">
                  <c:v>0.741679814100585</c:v>
                </c:pt>
                <c:pt idx="613">
                  <c:v>0.745092392558043</c:v>
                </c:pt>
                <c:pt idx="614">
                  <c:v>0.748504646233011</c:v>
                </c:pt>
                <c:pt idx="615">
                  <c:v>0.751916835474878</c:v>
                </c:pt>
                <c:pt idx="616">
                  <c:v>0.755328699971344</c:v>
                </c:pt>
                <c:pt idx="617">
                  <c:v>0.758740369898954</c:v>
                </c:pt>
                <c:pt idx="618">
                  <c:v>0.76215197540456</c:v>
                </c:pt>
                <c:pt idx="619">
                  <c:v>0.7655632562204</c:v>
                </c:pt>
                <c:pt idx="620">
                  <c:v>0.768974472621639</c:v>
                </c:pt>
                <c:pt idx="621">
                  <c:v>0.772385364370198</c:v>
                </c:pt>
                <c:pt idx="622">
                  <c:v>0.775796061605511</c:v>
                </c:pt>
                <c:pt idx="623">
                  <c:v>0.77920669443733</c:v>
                </c:pt>
                <c:pt idx="624">
                  <c:v>0.782617002672099</c:v>
                </c:pt>
                <c:pt idx="625">
                  <c:v>0.786027246510783</c:v>
                </c:pt>
                <c:pt idx="626">
                  <c:v>0.789437165789502</c:v>
                </c:pt>
                <c:pt idx="627">
                  <c:v>0.792846890610589</c:v>
                </c:pt>
                <c:pt idx="628">
                  <c:v>0.796256551046708</c:v>
                </c:pt>
                <c:pt idx="629">
                  <c:v>0.799665886978487</c:v>
                </c:pt>
                <c:pt idx="630">
                  <c:v>0.803075158532711</c:v>
                </c:pt>
                <c:pt idx="631">
                  <c:v>0.806484105619679</c:v>
                </c:pt>
                <c:pt idx="632">
                  <c:v>0.809892858304635</c:v>
                </c:pt>
                <c:pt idx="633">
                  <c:v>0.813301546623161</c:v>
                </c:pt>
                <c:pt idx="634">
                  <c:v>0.816709910530054</c:v>
                </c:pt>
                <c:pt idx="635">
                  <c:v>0.820118210077936</c:v>
                </c:pt>
                <c:pt idx="636">
                  <c:v>0.823526185251264</c:v>
                </c:pt>
                <c:pt idx="637">
                  <c:v>0.826933966078206</c:v>
                </c:pt>
                <c:pt idx="638">
                  <c:v>0.830341552569886</c:v>
                </c:pt>
                <c:pt idx="639">
                  <c:v>0.833749204697375</c:v>
                </c:pt>
                <c:pt idx="640">
                  <c:v>0.837156402537083</c:v>
                </c:pt>
                <c:pt idx="641">
                  <c:v>0.840563406074907</c:v>
                </c:pt>
                <c:pt idx="642">
                  <c:v>0.843970215321973</c:v>
                </c:pt>
                <c:pt idx="643">
                  <c:v>0.847376830289406</c:v>
                </c:pt>
                <c:pt idx="644">
                  <c:v>0.850783510874163</c:v>
                </c:pt>
                <c:pt idx="645">
                  <c:v>0.854189737300891</c:v>
                </c:pt>
                <c:pt idx="646">
                  <c:v>0.857595769481367</c:v>
                </c:pt>
                <c:pt idx="647">
                  <c:v>0.861001607426718</c:v>
                </c:pt>
                <c:pt idx="648">
                  <c:v>0.864407251148071</c:v>
                </c:pt>
                <c:pt idx="649">
                  <c:v>0.867812960468287</c:v>
                </c:pt>
                <c:pt idx="650">
                  <c:v>0.871218215760209</c:v>
                </c:pt>
                <c:pt idx="651">
                  <c:v>0.874623276861517</c:v>
                </c:pt>
                <c:pt idx="652">
                  <c:v>0.878028143783337</c:v>
                </c:pt>
                <c:pt idx="653">
                  <c:v>0.881432816536798</c:v>
                </c:pt>
                <c:pt idx="654">
                  <c:v>0.884837554870687</c:v>
                </c:pt>
                <c:pt idx="655">
                  <c:v>0.888241839306002</c:v>
                </c:pt>
                <c:pt idx="656">
                  <c:v>0.891645929606342</c:v>
                </c:pt>
                <c:pt idx="657">
                  <c:v>0.895049825782838</c:v>
                </c:pt>
                <c:pt idx="658">
                  <c:v>0.898453527846617</c:v>
                </c:pt>
                <c:pt idx="659">
                  <c:v>0.901857295472417</c:v>
                </c:pt>
                <c:pt idx="660">
                  <c:v>0.905260609329343</c:v>
                </c:pt>
                <c:pt idx="661">
                  <c:v>0.908663729106941</c:v>
                </c:pt>
                <c:pt idx="662">
                  <c:v>0.91206665481634</c:v>
                </c:pt>
                <c:pt idx="663">
                  <c:v>0.915469386468671</c:v>
                </c:pt>
                <c:pt idx="664">
                  <c:v>0.91887218366464</c:v>
                </c:pt>
                <c:pt idx="665">
                  <c:v>0.92227452722142</c:v>
                </c:pt>
                <c:pt idx="666">
                  <c:v>0.925676676754522</c:v>
                </c:pt>
                <c:pt idx="667">
                  <c:v>0.929078632275078</c:v>
                </c:pt>
                <c:pt idx="668">
                  <c:v>0.932480393794216</c:v>
                </c:pt>
                <c:pt idx="669">
                  <c:v>0.935882220838635</c:v>
                </c:pt>
                <c:pt idx="670">
                  <c:v>0.939283594373534</c:v>
                </c:pt>
                <c:pt idx="671">
                  <c:v>0.94268477394041</c:v>
                </c:pt>
                <c:pt idx="672">
                  <c:v>0.946085759550395</c:v>
                </c:pt>
                <c:pt idx="673">
                  <c:v>0.949486551214619</c:v>
                </c:pt>
                <c:pt idx="674">
                  <c:v>0.952887408385793</c:v>
                </c:pt>
                <c:pt idx="675">
                  <c:v>0.956287812177098</c:v>
                </c:pt>
                <c:pt idx="676">
                  <c:v>0.959688022056039</c:v>
                </c:pt>
                <c:pt idx="677">
                  <c:v>0.963088038033749</c:v>
                </c:pt>
                <c:pt idx="678">
                  <c:v>0.96648786012136</c:v>
                </c:pt>
                <c:pt idx="679">
                  <c:v>0.969887747697615</c:v>
                </c:pt>
                <c:pt idx="680">
                  <c:v>0.973287182023635</c:v>
                </c:pt>
                <c:pt idx="681">
                  <c:v>0.976686422492956</c:v>
                </c:pt>
                <c:pt idx="682">
                  <c:v>0.980085469087683</c:v>
                </c:pt>
                <c:pt idx="683">
                  <c:v>0.983484321799652</c:v>
                </c:pt>
                <c:pt idx="684">
                  <c:v>0.986883239978657</c:v>
                </c:pt>
                <c:pt idx="685">
                  <c:v>0.990281705033669</c:v>
                </c:pt>
                <c:pt idx="686">
                  <c:v>0.993679976284202</c:v>
                </c:pt>
                <c:pt idx="687">
                  <c:v>0.997078053741327</c:v>
                </c:pt>
                <c:pt idx="688">
                  <c:v>1.000475937416115</c:v>
                </c:pt>
                <c:pt idx="689">
                  <c:v>1.003873886539367</c:v>
                </c:pt>
                <c:pt idx="690">
                  <c:v>1.007271382667908</c:v>
                </c:pt>
                <c:pt idx="691">
                  <c:v>1.010668685047322</c:v>
                </c:pt>
                <c:pt idx="692">
                  <c:v>1.014065793688679</c:v>
                </c:pt>
                <c:pt idx="693">
                  <c:v>1.017462708603048</c:v>
                </c:pt>
                <c:pt idx="694">
                  <c:v>1.020859688947323</c:v>
                </c:pt>
                <c:pt idx="695">
                  <c:v>1.024256216426144</c:v>
                </c:pt>
                <c:pt idx="696">
                  <c:v>1.027652550211183</c:v>
                </c:pt>
                <c:pt idx="697">
                  <c:v>1.031048690313508</c:v>
                </c:pt>
                <c:pt idx="698">
                  <c:v>1.034444636744189</c:v>
                </c:pt>
                <c:pt idx="699">
                  <c:v>1.037840648586233</c:v>
                </c:pt>
                <c:pt idx="700">
                  <c:v>1.041236207692052</c:v>
                </c:pt>
                <c:pt idx="701">
                  <c:v>1.044631573159428</c:v>
                </c:pt>
                <c:pt idx="702">
                  <c:v>1.048026744999428</c:v>
                </c:pt>
                <c:pt idx="703">
                  <c:v>1.051421723223121</c:v>
                </c:pt>
                <c:pt idx="704">
                  <c:v>1.05481676683965</c:v>
                </c:pt>
                <c:pt idx="705">
                  <c:v>1.058211357849153</c:v>
                </c:pt>
                <c:pt idx="706">
                  <c:v>1.061605755275547</c:v>
                </c:pt>
                <c:pt idx="707">
                  <c:v>1.064999959129898</c:v>
                </c:pt>
                <c:pt idx="708">
                  <c:v>1.06839396942327</c:v>
                </c:pt>
                <c:pt idx="709">
                  <c:v>1.071788045090966</c:v>
                </c:pt>
                <c:pt idx="710">
                  <c:v>1.075181668280812</c:v>
                </c:pt>
                <c:pt idx="711">
                  <c:v>1.078575097942875</c:v>
                </c:pt>
                <c:pt idx="712">
                  <c:v>1.08196833408822</c:v>
                </c:pt>
                <c:pt idx="713">
                  <c:v>1.08536137672791</c:v>
                </c:pt>
                <c:pt idx="714">
                  <c:v>1.088754484723426</c:v>
                </c:pt>
                <c:pt idx="715">
                  <c:v>1.09214714037024</c:v>
                </c:pt>
                <c:pt idx="716">
                  <c:v>1.09553960254459</c:v>
                </c:pt>
                <c:pt idx="717">
                  <c:v>1.098931871257542</c:v>
                </c:pt>
                <c:pt idx="718">
                  <c:v>1.102323946520158</c:v>
                </c:pt>
                <c:pt idx="719">
                  <c:v>1.105716087120116</c:v>
                </c:pt>
                <c:pt idx="720">
                  <c:v>1.10910777550049</c:v>
                </c:pt>
                <c:pt idx="721">
                  <c:v>1.112499270463717</c:v>
                </c:pt>
                <c:pt idx="722">
                  <c:v>1.115890572020857</c:v>
                </c:pt>
                <c:pt idx="723">
                  <c:v>1.119281680182974</c:v>
                </c:pt>
                <c:pt idx="724">
                  <c:v>1.122672853663965</c:v>
                </c:pt>
                <c:pt idx="725">
                  <c:v>1.126063575054464</c:v>
                </c:pt>
                <c:pt idx="726">
                  <c:v>1.129454103083124</c:v>
                </c:pt>
                <c:pt idx="727">
                  <c:v>1.132844437761004</c:v>
                </c:pt>
                <c:pt idx="728">
                  <c:v>1.136234579099166</c:v>
                </c:pt>
                <c:pt idx="729">
                  <c:v>1.139624785737749</c:v>
                </c:pt>
                <c:pt idx="730">
                  <c:v>1.143014540414906</c:v>
                </c:pt>
                <c:pt idx="731">
                  <c:v>1.146404101785524</c:v>
                </c:pt>
                <c:pt idx="732">
                  <c:v>1.149793469860665</c:v>
                </c:pt>
                <c:pt idx="733">
                  <c:v>1.153182644651386</c:v>
                </c:pt>
                <c:pt idx="734">
                  <c:v>1.15657188472409</c:v>
                </c:pt>
                <c:pt idx="735">
                  <c:v>1.159960672964405</c:v>
                </c:pt>
                <c:pt idx="736">
                  <c:v>1.163349267953477</c:v>
                </c:pt>
                <c:pt idx="737">
                  <c:v>1.166737669702366</c:v>
                </c:pt>
                <c:pt idx="738">
                  <c:v>1.17012587822213</c:v>
                </c:pt>
                <c:pt idx="739">
                  <c:v>1.173514152005451</c:v>
                </c:pt>
                <c:pt idx="740">
                  <c:v>1.176901974085395</c:v>
                </c:pt>
                <c:pt idx="741">
                  <c:v>1.180289602969386</c:v>
                </c:pt>
                <c:pt idx="742">
                  <c:v>1.183677038668481</c:v>
                </c:pt>
                <c:pt idx="743">
                  <c:v>1.187064281193738</c:v>
                </c:pt>
                <c:pt idx="744">
                  <c:v>1.190451588964144</c:v>
                </c:pt>
                <c:pt idx="745">
                  <c:v>1.193838445160156</c:v>
                </c:pt>
                <c:pt idx="746">
                  <c:v>1.197225108215498</c:v>
                </c:pt>
                <c:pt idx="747">
                  <c:v>1.200611578141227</c:v>
                </c:pt>
                <c:pt idx="748">
                  <c:v>1.203997854948397</c:v>
                </c:pt>
                <c:pt idx="749">
                  <c:v>1.207384196982324</c:v>
                </c:pt>
                <c:pt idx="750">
                  <c:v>1.210770087570812</c:v>
                </c:pt>
                <c:pt idx="751">
                  <c:v>1.214155785073907</c:v>
                </c:pt>
                <c:pt idx="752">
                  <c:v>1.217541289502664</c:v>
                </c:pt>
                <c:pt idx="753">
                  <c:v>1.220926600868138</c:v>
                </c:pt>
                <c:pt idx="754">
                  <c:v>1.22431197744199</c:v>
                </c:pt>
                <c:pt idx="755">
                  <c:v>1.227696902699331</c:v>
                </c:pt>
                <c:pt idx="756">
                  <c:v>1.23108163492655</c:v>
                </c:pt>
                <c:pt idx="757">
                  <c:v>1.234466174134701</c:v>
                </c:pt>
                <c:pt idx="758">
                  <c:v>1.237850520334837</c:v>
                </c:pt>
                <c:pt idx="759">
                  <c:v>1.241234931724987</c:v>
                </c:pt>
                <c:pt idx="760">
                  <c:v>1.244618891927526</c:v>
                </c:pt>
                <c:pt idx="761">
                  <c:v>1.24800265915521</c:v>
                </c:pt>
                <c:pt idx="762">
                  <c:v>1.251386233419088</c:v>
                </c:pt>
                <c:pt idx="763">
                  <c:v>1.254769614730213</c:v>
                </c:pt>
                <c:pt idx="764">
                  <c:v>1.258153061213003</c:v>
                </c:pt>
                <c:pt idx="765">
                  <c:v>1.261536056637058</c:v>
                </c:pt>
                <c:pt idx="766">
                  <c:v>1.264918859141514</c:v>
                </c:pt>
                <c:pt idx="767">
                  <c:v>1.268301468737422</c:v>
                </c:pt>
                <c:pt idx="768">
                  <c:v>1.271683885433025</c:v>
                </c:pt>
                <c:pt idx="769">
                  <c:v>1.275066367229876</c:v>
                </c:pt>
                <c:pt idx="770">
                  <c:v>1.278448398094518</c:v>
                </c:pt>
                <c:pt idx="771">
                  <c:v>1.281830236092448</c:v>
                </c:pt>
                <c:pt idx="772">
                  <c:v>1.28521188123467</c:v>
                </c:pt>
                <c:pt idx="773">
                  <c:v>1.288593333532191</c:v>
                </c:pt>
                <c:pt idx="774">
                  <c:v>1.291974850962217</c:v>
                </c:pt>
                <c:pt idx="775">
                  <c:v>1.295355917588634</c:v>
                </c:pt>
                <c:pt idx="776">
                  <c:v>1.298736791403361</c:v>
                </c:pt>
                <c:pt idx="777">
                  <c:v>1.302117472417401</c:v>
                </c:pt>
                <c:pt idx="778">
                  <c:v>1.305497960641755</c:v>
                </c:pt>
                <c:pt idx="779">
                  <c:v>1.308878513980082</c:v>
                </c:pt>
                <c:pt idx="780">
                  <c:v>1.312258616643362</c:v>
                </c:pt>
                <c:pt idx="781">
                  <c:v>1.31563852654996</c:v>
                </c:pt>
                <c:pt idx="782">
                  <c:v>1.319018243710876</c:v>
                </c:pt>
                <c:pt idx="783">
                  <c:v>1.322397768137108</c:v>
                </c:pt>
                <c:pt idx="784">
                  <c:v>1.325777357658786</c:v>
                </c:pt>
                <c:pt idx="785">
                  <c:v>1.329156496633945</c:v>
                </c:pt>
                <c:pt idx="786">
                  <c:v>1.332535442907415</c:v>
                </c:pt>
                <c:pt idx="787">
                  <c:v>1.335914196490193</c:v>
                </c:pt>
                <c:pt idx="788">
                  <c:v>1.339292757393276</c:v>
                </c:pt>
                <c:pt idx="789">
                  <c:v>1.342671383373283</c:v>
                </c:pt>
                <c:pt idx="790">
                  <c:v>1.346049558935263</c:v>
                </c:pt>
                <c:pt idx="791">
                  <c:v>1.349427541850534</c:v>
                </c:pt>
                <c:pt idx="792">
                  <c:v>1.352805332130089</c:v>
                </c:pt>
                <c:pt idx="793">
                  <c:v>1.356182929784921</c:v>
                </c:pt>
                <c:pt idx="794">
                  <c:v>1.359560592498164</c:v>
                </c:pt>
                <c:pt idx="795">
                  <c:v>1.362937804921835</c:v>
                </c:pt>
                <c:pt idx="796">
                  <c:v>1.366314824753762</c:v>
                </c:pt>
                <c:pt idx="797">
                  <c:v>1.369691652004932</c:v>
                </c:pt>
                <c:pt idx="798">
                  <c:v>1.373068286686343</c:v>
                </c:pt>
                <c:pt idx="799">
                  <c:v>1.376444986407654</c:v>
                </c:pt>
                <c:pt idx="800">
                  <c:v>1.379821235967814</c:v>
                </c:pt>
                <c:pt idx="801">
                  <c:v>1.383197292991179</c:v>
                </c:pt>
                <c:pt idx="802">
                  <c:v>1.386573157488738</c:v>
                </c:pt>
                <c:pt idx="803">
                  <c:v>1.389948829471477</c:v>
                </c:pt>
                <c:pt idx="804">
                  <c:v>1.393324566475616</c:v>
                </c:pt>
                <c:pt idx="805">
                  <c:v>1.39669985344699</c:v>
                </c:pt>
                <c:pt idx="806">
                  <c:v>1.400074947936505</c:v>
                </c:pt>
                <c:pt idx="807">
                  <c:v>1.403449849955145</c:v>
                </c:pt>
                <c:pt idx="808">
                  <c:v>1.406824559513895</c:v>
                </c:pt>
                <c:pt idx="809">
                  <c:v>1.41019933407555</c:v>
                </c:pt>
                <c:pt idx="810">
                  <c:v>1.41357365873279</c:v>
                </c:pt>
                <c:pt idx="811">
                  <c:v>1.416947790963091</c:v>
                </c:pt>
                <c:pt idx="812">
                  <c:v>1.420321730777436</c:v>
                </c:pt>
                <c:pt idx="813">
                  <c:v>1.423695478186806</c:v>
                </c:pt>
                <c:pt idx="814">
                  <c:v>1.427069290580591</c:v>
                </c:pt>
                <c:pt idx="815">
                  <c:v>1.430442653198277</c:v>
                </c:pt>
                <c:pt idx="816">
                  <c:v>1.43381582344393</c:v>
                </c:pt>
                <c:pt idx="817">
                  <c:v>1.43718880132853</c:v>
                </c:pt>
                <c:pt idx="818">
                  <c:v>1.440561586863055</c:v>
                </c:pt>
                <c:pt idx="819">
                  <c:v>1.443934437363514</c:v>
                </c:pt>
                <c:pt idx="820">
                  <c:v>1.447306838216151</c:v>
                </c:pt>
                <c:pt idx="821">
                  <c:v>1.450679046751647</c:v>
                </c:pt>
                <c:pt idx="822">
                  <c:v>1.45405106298098</c:v>
                </c:pt>
                <c:pt idx="823">
                  <c:v>1.457422886915124</c:v>
                </c:pt>
                <c:pt idx="824">
                  <c:v>1.460794775796725</c:v>
                </c:pt>
                <c:pt idx="825">
                  <c:v>1.464166215158748</c:v>
                </c:pt>
                <c:pt idx="826">
                  <c:v>1.467537462258508</c:v>
                </c:pt>
                <c:pt idx="827">
                  <c:v>1.470908517106977</c:v>
                </c:pt>
                <c:pt idx="828">
                  <c:v>1.47427937971513</c:v>
                </c:pt>
                <c:pt idx="829">
                  <c:v>1.47765030725227</c:v>
                </c:pt>
                <c:pt idx="830">
                  <c:v>1.481020785398041</c:v>
                </c:pt>
                <c:pt idx="831">
                  <c:v>1.48439107133641</c:v>
                </c:pt>
                <c:pt idx="832">
                  <c:v>1.48776116507835</c:v>
                </c:pt>
                <c:pt idx="833">
                  <c:v>1.491131066634829</c:v>
                </c:pt>
                <c:pt idx="834">
                  <c:v>1.494501033101832</c:v>
                </c:pt>
                <c:pt idx="835">
                  <c:v>1.497870550305639</c:v>
                </c:pt>
                <c:pt idx="836">
                  <c:v>1.501239875356892</c:v>
                </c:pt>
                <c:pt idx="837">
                  <c:v>1.504609008266561</c:v>
                </c:pt>
                <c:pt idx="838">
                  <c:v>1.507977949045612</c:v>
                </c:pt>
                <c:pt idx="839">
                  <c:v>1.51134695471673</c:v>
                </c:pt>
                <c:pt idx="840">
                  <c:v>1.514715511252787</c:v>
                </c:pt>
                <c:pt idx="841">
                  <c:v>1.518083875691126</c:v>
                </c:pt>
                <c:pt idx="842">
                  <c:v>1.521452048042711</c:v>
                </c:pt>
                <c:pt idx="843">
                  <c:v>1.524820028318505</c:v>
                </c:pt>
                <c:pt idx="844">
                  <c:v>1.528188073467917</c:v>
                </c:pt>
                <c:pt idx="845">
                  <c:v>1.53155566961037</c:v>
                </c:pt>
                <c:pt idx="846">
                  <c:v>1.534923073709922</c:v>
                </c:pt>
                <c:pt idx="847">
                  <c:v>1.538290285777537</c:v>
                </c:pt>
                <c:pt idx="848">
                  <c:v>1.541657305824175</c:v>
                </c:pt>
                <c:pt idx="849">
                  <c:v>1.545024390725986</c:v>
                </c:pt>
                <c:pt idx="850">
                  <c:v>1.548391026748903</c:v>
                </c:pt>
                <c:pt idx="851">
                  <c:v>1.551757470783726</c:v>
                </c:pt>
                <c:pt idx="852">
                  <c:v>1.555123722841412</c:v>
                </c:pt>
                <c:pt idx="853">
                  <c:v>1.55848978293292</c:v>
                </c:pt>
                <c:pt idx="854">
                  <c:v>1.561855907861164</c:v>
                </c:pt>
                <c:pt idx="855">
                  <c:v>1.565221584026894</c:v>
                </c:pt>
                <c:pt idx="856">
                  <c:v>1.568587068254154</c:v>
                </c:pt>
                <c:pt idx="857">
                  <c:v>1.571952360558364</c:v>
                </c:pt>
                <c:pt idx="858">
                  <c:v>1.575317460950466</c:v>
                </c:pt>
                <c:pt idx="859">
                  <c:v>1.578682626160143</c:v>
                </c:pt>
                <c:pt idx="860">
                  <c:v>1.582047342746214</c:v>
                </c:pt>
                <c:pt idx="861">
                  <c:v>1.585411867453001</c:v>
                </c:pt>
                <c:pt idx="862">
                  <c:v>1.588776200291444</c:v>
                </c:pt>
                <c:pt idx="863">
                  <c:v>1.592140341272482</c:v>
                </c:pt>
                <c:pt idx="864">
                  <c:v>1.595504547052602</c:v>
                </c:pt>
                <c:pt idx="865">
                  <c:v>1.59886830433701</c:v>
                </c:pt>
                <c:pt idx="866">
                  <c:v>1.602231869796824</c:v>
                </c:pt>
                <c:pt idx="867">
                  <c:v>1.605595243442985</c:v>
                </c:pt>
                <c:pt idx="868">
                  <c:v>1.608958425286426</c:v>
                </c:pt>
                <c:pt idx="869">
                  <c:v>1.612321671910461</c:v>
                </c:pt>
                <c:pt idx="870">
                  <c:v>1.615684470166636</c:v>
                </c:pt>
                <c:pt idx="871">
                  <c:v>1.619047076652895</c:v>
                </c:pt>
                <c:pt idx="872">
                  <c:v>1.622409491380172</c:v>
                </c:pt>
                <c:pt idx="873">
                  <c:v>1.625771714359398</c:v>
                </c:pt>
                <c:pt idx="874">
                  <c:v>1.629134002100732</c:v>
                </c:pt>
                <c:pt idx="875">
                  <c:v>1.632495841602024</c:v>
                </c:pt>
                <c:pt idx="876">
                  <c:v>1.635857489388058</c:v>
                </c:pt>
                <c:pt idx="877">
                  <c:v>1.639218945469764</c:v>
                </c:pt>
                <c:pt idx="878">
                  <c:v>1.642580209858071</c:v>
                </c:pt>
                <c:pt idx="879">
                  <c:v>1.645941538990006</c:v>
                </c:pt>
                <c:pt idx="880">
                  <c:v>1.649302420009675</c:v>
                </c:pt>
                <c:pt idx="881">
                  <c:v>1.65266310936873</c:v>
                </c:pt>
                <c:pt idx="882">
                  <c:v>1.656023607078094</c:v>
                </c:pt>
                <c:pt idx="883">
                  <c:v>1.659383913148694</c:v>
                </c:pt>
                <c:pt idx="884">
                  <c:v>1.662744283944444</c:v>
                </c:pt>
                <c:pt idx="885">
                  <c:v>1.66610420675567</c:v>
                </c:pt>
                <c:pt idx="886">
                  <c:v>1.669463937960905</c:v>
                </c:pt>
                <c:pt idx="887">
                  <c:v>1.672823477571071</c:v>
                </c:pt>
                <c:pt idx="888">
                  <c:v>1.67618282559709</c:v>
                </c:pt>
                <c:pt idx="889">
                  <c:v>1.679542238329785</c:v>
                </c:pt>
                <c:pt idx="890">
                  <c:v>1.68290120320566</c:v>
                </c:pt>
                <c:pt idx="891">
                  <c:v>1.68625997653015</c:v>
                </c:pt>
                <c:pt idx="892">
                  <c:v>1.689618558314176</c:v>
                </c:pt>
                <c:pt idx="893">
                  <c:v>1.692976948568656</c:v>
                </c:pt>
                <c:pt idx="894">
                  <c:v>1.696335403511341</c:v>
                </c:pt>
                <c:pt idx="895">
                  <c:v>1.699693410724871</c:v>
                </c:pt>
                <c:pt idx="896">
                  <c:v>1.703051226441608</c:v>
                </c:pt>
                <c:pt idx="897">
                  <c:v>1.706408850672467</c:v>
                </c:pt>
                <c:pt idx="898">
                  <c:v>1.709766283428363</c:v>
                </c:pt>
                <c:pt idx="899">
                  <c:v>1.713123780853999</c:v>
                </c:pt>
                <c:pt idx="900">
                  <c:v>1.716480830678107</c:v>
                </c:pt>
                <c:pt idx="901">
                  <c:v>1.719837689059995</c:v>
                </c:pt>
                <c:pt idx="902">
                  <c:v>1.723194356010574</c:v>
                </c:pt>
                <c:pt idx="903">
                  <c:v>1.726550831540758</c:v>
                </c:pt>
                <c:pt idx="904">
                  <c:v>1.72990737172222</c:v>
                </c:pt>
                <c:pt idx="905">
                  <c:v>1.733263464429742</c:v>
                </c:pt>
                <c:pt idx="906">
                  <c:v>1.736619365749601</c:v>
                </c:pt>
                <c:pt idx="907">
                  <c:v>1.739975075692705</c:v>
                </c:pt>
                <c:pt idx="908">
                  <c:v>1.743330594269962</c:v>
                </c:pt>
                <c:pt idx="909">
                  <c:v>1.746686177480038</c:v>
                </c:pt>
                <c:pt idx="910">
                  <c:v>1.750041313343727</c:v>
                </c:pt>
                <c:pt idx="911">
                  <c:v>1.753396257874292</c:v>
                </c:pt>
                <c:pt idx="912">
                  <c:v>1.756751011082637</c:v>
                </c:pt>
                <c:pt idx="913">
                  <c:v>1.76010557297967</c:v>
                </c:pt>
                <c:pt idx="914">
                  <c:v>1.763460199491065</c:v>
                </c:pt>
                <c:pt idx="915">
                  <c:v>1.766814378783587</c:v>
                </c:pt>
                <c:pt idx="916">
                  <c:v>1.770168366797506</c:v>
                </c:pt>
                <c:pt idx="917">
                  <c:v>1.773522163543727</c:v>
                </c:pt>
                <c:pt idx="918">
                  <c:v>1.776875769033148</c:v>
                </c:pt>
                <c:pt idx="919">
                  <c:v>1.780229439118483</c:v>
                </c:pt>
                <c:pt idx="920">
                  <c:v>1.78358266211242</c:v>
                </c:pt>
                <c:pt idx="921">
                  <c:v>1.78693569388226</c:v>
                </c:pt>
                <c:pt idx="922">
                  <c:v>1.790288534438902</c:v>
                </c:pt>
                <c:pt idx="923">
                  <c:v>1.793641183793244</c:v>
                </c:pt>
                <c:pt idx="924">
                  <c:v>1.796993897725052</c:v>
                </c:pt>
                <c:pt idx="925">
                  <c:v>1.800346164692901</c:v>
                </c:pt>
                <c:pt idx="926">
                  <c:v>1.80369824049114</c:v>
                </c:pt>
                <c:pt idx="927">
                  <c:v>1.807050125130667</c:v>
                </c:pt>
                <c:pt idx="928">
                  <c:v>1.810401818622375</c:v>
                </c:pt>
                <c:pt idx="929">
                  <c:v>1.813753576673106</c:v>
                </c:pt>
                <c:pt idx="930">
                  <c:v>1.817104887887277</c:v>
                </c:pt>
                <c:pt idx="931">
                  <c:v>1.82045600798631</c:v>
                </c:pt>
                <c:pt idx="932">
                  <c:v>1.8238069369811</c:v>
                </c:pt>
                <c:pt idx="933">
                  <c:v>1.827157674882533</c:v>
                </c:pt>
                <c:pt idx="934">
                  <c:v>1.830508477324551</c:v>
                </c:pt>
                <c:pt idx="935">
                  <c:v>1.833858833057371</c:v>
                </c:pt>
                <c:pt idx="936">
                  <c:v>1.837208997729508</c:v>
                </c:pt>
                <c:pt idx="937">
                  <c:v>1.84055897135185</c:v>
                </c:pt>
                <c:pt idx="938">
                  <c:v>1.843908753935286</c:v>
                </c:pt>
                <c:pt idx="939">
                  <c:v>1.84725860104087</c:v>
                </c:pt>
                <c:pt idx="940">
                  <c:v>1.85060800156458</c:v>
                </c:pt>
                <c:pt idx="941">
                  <c:v>1.853957211085753</c:v>
                </c:pt>
                <c:pt idx="942">
                  <c:v>1.85730622961776</c:v>
                </c:pt>
                <c:pt idx="943">
                  <c:v>1.860655057165635</c:v>
                </c:pt>
                <c:pt idx="944">
                  <c:v>1.864003949217577</c:v>
                </c:pt>
                <c:pt idx="945">
                  <c:v>1.867352394815287</c:v>
                </c:pt>
                <c:pt idx="946">
                  <c:v>1.87070064946153</c:v>
                </c:pt>
                <c:pt idx="947">
                  <c:v>1.87404871316719</c:v>
                </c:pt>
                <c:pt idx="948">
                  <c:v>1.877396585943155</c:v>
                </c:pt>
                <c:pt idx="949">
                  <c:v>1.88074452320478</c:v>
                </c:pt>
                <c:pt idx="950">
                  <c:v>1.884092014139442</c:v>
                </c:pt>
                <c:pt idx="951">
                  <c:v>1.887439314177061</c:v>
                </c:pt>
                <c:pt idx="952">
                  <c:v>1.89078642332852</c:v>
                </c:pt>
                <c:pt idx="953">
                  <c:v>1.894133341604701</c:v>
                </c:pt>
                <c:pt idx="954">
                  <c:v>1.897480324348137</c:v>
                </c:pt>
                <c:pt idx="955">
                  <c:v>1.900826860891844</c:v>
                </c:pt>
                <c:pt idx="956">
                  <c:v>1.904173206592915</c:v>
                </c:pt>
                <c:pt idx="957">
                  <c:v>1.90751936146223</c:v>
                </c:pt>
                <c:pt idx="958">
                  <c:v>1.910865325510668</c:v>
                </c:pt>
                <c:pt idx="959">
                  <c:v>1.914211354007962</c:v>
                </c:pt>
                <c:pt idx="960">
                  <c:v>1.91755693643272</c:v>
                </c:pt>
                <c:pt idx="961">
                  <c:v>1.920902328069235</c:v>
                </c:pt>
                <c:pt idx="962">
                  <c:v>1.92424752892838</c:v>
                </c:pt>
                <c:pt idx="963">
                  <c:v>1.927592539021031</c:v>
                </c:pt>
                <c:pt idx="964">
                  <c:v>1.930937613544143</c:v>
                </c:pt>
                <c:pt idx="965">
                  <c:v>1.934282242121877</c:v>
                </c:pt>
                <c:pt idx="966">
                  <c:v>1.93762667996574</c:v>
                </c:pt>
                <c:pt idx="967">
                  <c:v>1.940970927086604</c:v>
                </c:pt>
                <c:pt idx="968">
                  <c:v>1.944314983495342</c:v>
                </c:pt>
                <c:pt idx="969">
                  <c:v>1.94765910431615</c:v>
                </c:pt>
                <c:pt idx="970">
                  <c:v>1.951002779318697</c:v>
                </c:pt>
                <c:pt idx="971">
                  <c:v>1.954346263641731</c:v>
                </c:pt>
                <c:pt idx="972">
                  <c:v>1.957689557296119</c:v>
                </c:pt>
                <c:pt idx="973">
                  <c:v>1.961032660292731</c:v>
                </c:pt>
                <c:pt idx="974">
                  <c:v>1.964375827683024</c:v>
                </c:pt>
                <c:pt idx="975">
                  <c:v>1.967718549382141</c:v>
                </c:pt>
                <c:pt idx="976">
                  <c:v>1.971061080456083</c:v>
                </c:pt>
                <c:pt idx="977">
                  <c:v>1.974403420915716</c:v>
                </c:pt>
                <c:pt idx="978">
                  <c:v>1.977745570771905</c:v>
                </c:pt>
                <c:pt idx="979">
                  <c:v>1.981087785003393</c:v>
                </c:pt>
                <c:pt idx="980">
                  <c:v>1.984429553670747</c:v>
                </c:pt>
                <c:pt idx="981">
                  <c:v>1.98777113176725</c:v>
                </c:pt>
                <c:pt idx="982">
                  <c:v>1.991112519303764</c:v>
                </c:pt>
                <c:pt idx="983">
                  <c:v>1.994453716291151</c:v>
                </c:pt>
                <c:pt idx="984">
                  <c:v>1.997794977635455</c:v>
                </c:pt>
                <c:pt idx="985">
                  <c:v>2.001135793542632</c:v>
                </c:pt>
                <c:pt idx="986">
                  <c:v>2.004476418933264</c:v>
                </c:pt>
                <c:pt idx="987">
                  <c:v>2.007816853818212</c:v>
                </c:pt>
                <c:pt idx="988">
                  <c:v>2.011157098208329</c:v>
                </c:pt>
                <c:pt idx="989">
                  <c:v>2.014497406936989</c:v>
                </c:pt>
                <c:pt idx="990">
                  <c:v>2.017837270355491</c:v>
                </c:pt>
                <c:pt idx="991">
                  <c:v>2.021176943311737</c:v>
                </c:pt>
                <c:pt idx="992">
                  <c:v>2.024516425816583</c:v>
                </c:pt>
                <c:pt idx="993">
                  <c:v>2.027855717880882</c:v>
                </c:pt>
                <c:pt idx="994">
                  <c:v>2.031195074265352</c:v>
                </c:pt>
                <c:pt idx="995">
                  <c:v>2.034533985466594</c:v>
                </c:pt>
                <c:pt idx="996">
                  <c:v>2.037872706259853</c:v>
                </c:pt>
                <c:pt idx="997">
                  <c:v>2.041211236655981</c:v>
                </c:pt>
                <c:pt idx="998">
                  <c:v>2.044549576665828</c:v>
                </c:pt>
                <c:pt idx="999">
                  <c:v>2.047887980977476</c:v>
                </c:pt>
                <c:pt idx="1000">
                  <c:v>2.051225940232792</c:v>
                </c:pt>
                <c:pt idx="1001">
                  <c:v>2.05456370913438</c:v>
                </c:pt>
                <c:pt idx="1002">
                  <c:v>2.057901287693086</c:v>
                </c:pt>
                <c:pt idx="1003">
                  <c:v>2.061238675919763</c:v>
                </c:pt>
                <c:pt idx="1004">
                  <c:v>2.064576128429874</c:v>
                </c:pt>
                <c:pt idx="1005">
                  <c:v>2.06791313601051</c:v>
                </c:pt>
                <c:pt idx="1006">
                  <c:v>2.071249953291656</c:v>
                </c:pt>
                <c:pt idx="1007">
                  <c:v>2.074586580284158</c:v>
                </c:pt>
                <c:pt idx="1008">
                  <c:v>2.07792301699886</c:v>
                </c:pt>
                <c:pt idx="1009">
                  <c:v>2.081259517978636</c:v>
                </c:pt>
                <c:pt idx="1010">
                  <c:v>2.084595574155755</c:v>
                </c:pt>
                <c:pt idx="1011">
                  <c:v>2.087931440087605</c:v>
                </c:pt>
                <c:pt idx="1012">
                  <c:v>2.09126711578503</c:v>
                </c:pt>
                <c:pt idx="1013">
                  <c:v>2.094602601258868</c:v>
                </c:pt>
                <c:pt idx="1014">
                  <c:v>2.097938150979427</c:v>
                </c:pt>
                <c:pt idx="1015">
                  <c:v>2.101273256024108</c:v>
                </c:pt>
                <c:pt idx="1016">
                  <c:v>2.104608170877726</c:v>
                </c:pt>
                <c:pt idx="1017">
                  <c:v>2.107942895551118</c:v>
                </c:pt>
                <c:pt idx="1018">
                  <c:v>2.111277430055122</c:v>
                </c:pt>
                <c:pt idx="1019">
                  <c:v>2.114612028787493</c:v>
                </c:pt>
                <c:pt idx="1020">
                  <c:v>2.11794618297073</c:v>
                </c:pt>
                <c:pt idx="1021">
                  <c:v>2.121280147017091</c:v>
                </c:pt>
                <c:pt idx="1022">
                  <c:v>2.124613920937412</c:v>
                </c:pt>
                <c:pt idx="1023">
                  <c:v>2.127947504742527</c:v>
                </c:pt>
                <c:pt idx="1024">
                  <c:v>2.131281152757656</c:v>
                </c:pt>
                <c:pt idx="1025">
                  <c:v>2.134614356350358</c:v>
                </c:pt>
                <c:pt idx="1026">
                  <c:v>2.137947369860356</c:v>
                </c:pt>
                <c:pt idx="1027">
                  <c:v>2.14128019329848</c:v>
                </c:pt>
                <c:pt idx="1028">
                  <c:v>2.144612826675565</c:v>
                </c:pt>
                <c:pt idx="1029">
                  <c:v>2.147945524244316</c:v>
                </c:pt>
                <c:pt idx="1030">
                  <c:v>2.15127777751731</c:v>
                </c:pt>
                <c:pt idx="1031">
                  <c:v>2.154609840761752</c:v>
                </c:pt>
                <c:pt idx="1032">
                  <c:v>2.157941713988473</c:v>
                </c:pt>
                <c:pt idx="1033">
                  <c:v>2.1612733972083</c:v>
                </c:pt>
                <c:pt idx="1034">
                  <c:v>2.164605144601451</c:v>
                </c:pt>
                <c:pt idx="1035">
                  <c:v>2.167936447825478</c:v>
                </c:pt>
                <c:pt idx="1036">
                  <c:v>2.171267561075088</c:v>
                </c:pt>
                <c:pt idx="1037">
                  <c:v>2.174598484361111</c:v>
                </c:pt>
                <c:pt idx="1038">
                  <c:v>2.17792921769437</c:v>
                </c:pt>
                <c:pt idx="1039">
                  <c:v>2.181260015182617</c:v>
                </c:pt>
                <c:pt idx="1040">
                  <c:v>2.18459036862833</c:v>
                </c:pt>
                <c:pt idx="1041">
                  <c:v>2.18792053215375</c:v>
                </c:pt>
                <c:pt idx="1042">
                  <c:v>2.191250505769698</c:v>
                </c:pt>
                <c:pt idx="1043">
                  <c:v>2.194580289486996</c:v>
                </c:pt>
                <c:pt idx="1044">
                  <c:v>2.197910137340946</c:v>
                </c:pt>
                <c:pt idx="1045">
                  <c:v>2.201239541278918</c:v>
                </c:pt>
                <c:pt idx="1046">
                  <c:v>2.204568755350701</c:v>
                </c:pt>
                <c:pt idx="1047">
                  <c:v>2.207897779567113</c:v>
                </c:pt>
                <c:pt idx="1048">
                  <c:v>2.211226613938971</c:v>
                </c:pt>
                <c:pt idx="1049">
                  <c:v>2.21455551242915</c:v>
                </c:pt>
                <c:pt idx="1050">
                  <c:v>2.217883967129869</c:v>
                </c:pt>
                <c:pt idx="1051">
                  <c:v>2.221212232018486</c:v>
                </c:pt>
                <c:pt idx="1052">
                  <c:v>2.224540307105814</c:v>
                </c:pt>
                <c:pt idx="1053">
                  <c:v>2.227868192402668</c:v>
                </c:pt>
                <c:pt idx="1054">
                  <c:v>2.231196141799516</c:v>
                </c:pt>
                <c:pt idx="1055">
                  <c:v>2.234523647533386</c:v>
                </c:pt>
                <c:pt idx="1056">
                  <c:v>2.237850963509222</c:v>
                </c:pt>
                <c:pt idx="1057">
                  <c:v>2.241178089737836</c:v>
                </c:pt>
                <c:pt idx="1058">
                  <c:v>2.24450502623004</c:v>
                </c:pt>
                <c:pt idx="1059">
                  <c:v>2.247832026803912</c:v>
                </c:pt>
                <c:pt idx="1060">
                  <c:v>2.251158583841251</c:v>
                </c:pt>
                <c:pt idx="1061">
                  <c:v>2.254484951174608</c:v>
                </c:pt>
                <c:pt idx="1062">
                  <c:v>2.257811128814792</c:v>
                </c:pt>
                <c:pt idx="1063">
                  <c:v>2.261137116772613</c:v>
                </c:pt>
                <c:pt idx="1064">
                  <c:v>2.264463168793782</c:v>
                </c:pt>
                <c:pt idx="1065">
                  <c:v>2.267788777404822</c:v>
                </c:pt>
                <c:pt idx="1066">
                  <c:v>2.271114196365918</c:v>
                </c:pt>
                <c:pt idx="1067">
                  <c:v>2.274439425687873</c:v>
                </c:pt>
                <c:pt idx="1068">
                  <c:v>2.277764465381492</c:v>
                </c:pt>
                <c:pt idx="1069">
                  <c:v>2.281089569120147</c:v>
                </c:pt>
                <c:pt idx="1070">
                  <c:v>2.28441422957504</c:v>
                </c:pt>
                <c:pt idx="1071">
                  <c:v>2.287738700434006</c:v>
                </c:pt>
                <c:pt idx="1072">
                  <c:v>2.291062981707848</c:v>
                </c:pt>
                <c:pt idx="1073">
                  <c:v>2.294387073407366</c:v>
                </c:pt>
                <c:pt idx="1074">
                  <c:v>2.29771122916427</c:v>
                </c:pt>
                <c:pt idx="1075">
                  <c:v>2.301034941776833</c:v>
                </c:pt>
                <c:pt idx="1076">
                  <c:v>2.304358464848512</c:v>
                </c:pt>
                <c:pt idx="1077">
                  <c:v>2.307681798390114</c:v>
                </c:pt>
                <c:pt idx="1078">
                  <c:v>2.311004942412445</c:v>
                </c:pt>
                <c:pt idx="1079">
                  <c:v>2.314328150444258</c:v>
                </c:pt>
                <c:pt idx="1080">
                  <c:v>2.317650915446006</c:v>
                </c:pt>
                <c:pt idx="1081">
                  <c:v>2.320973490960898</c:v>
                </c:pt>
                <c:pt idx="1082">
                  <c:v>2.324295876999737</c:v>
                </c:pt>
                <c:pt idx="1083">
                  <c:v>2.327618073573328</c:v>
                </c:pt>
                <c:pt idx="1084">
                  <c:v>2.330940334138138</c:v>
                </c:pt>
                <c:pt idx="1085">
                  <c:v>2.334262151799182</c:v>
                </c:pt>
                <c:pt idx="1086">
                  <c:v>2.337583780027383</c:v>
                </c:pt>
                <c:pt idx="1087">
                  <c:v>2.34090521883354</c:v>
                </c:pt>
                <c:pt idx="1088">
                  <c:v>2.344226468228449</c:v>
                </c:pt>
                <c:pt idx="1089">
                  <c:v>2.347547781596324</c:v>
                </c:pt>
                <c:pt idx="1090">
                  <c:v>2.350868652186692</c:v>
                </c:pt>
                <c:pt idx="1091">
                  <c:v>2.354189333398208</c:v>
                </c:pt>
                <c:pt idx="1092">
                  <c:v>2.357509825241675</c:v>
                </c:pt>
                <c:pt idx="1093">
                  <c:v>2.360830127727882</c:v>
                </c:pt>
                <c:pt idx="1094">
                  <c:v>2.364150494168799</c:v>
                </c:pt>
                <c:pt idx="1095">
                  <c:v>2.367470417958435</c:v>
                </c:pt>
                <c:pt idx="1096">
                  <c:v>2.370790152423198</c:v>
                </c:pt>
                <c:pt idx="1097">
                  <c:v>2.374109697573879</c:v>
                </c:pt>
                <c:pt idx="1098">
                  <c:v>2.377429053421278</c:v>
                </c:pt>
                <c:pt idx="1099">
                  <c:v>2.380748473205133</c:v>
                </c:pt>
                <c:pt idx="1100">
                  <c:v>2.384067450463894</c:v>
                </c:pt>
                <c:pt idx="1101">
                  <c:v>2.387386238451742</c:v>
                </c:pt>
                <c:pt idx="1102">
                  <c:v>2.390704837179468</c:v>
                </c:pt>
                <c:pt idx="1103">
                  <c:v>2.394023246657861</c:v>
                </c:pt>
                <c:pt idx="1104">
                  <c:v>2.397341720054469</c:v>
                </c:pt>
                <c:pt idx="1105">
                  <c:v>2.400659751052126</c:v>
                </c:pt>
                <c:pt idx="1106">
                  <c:v>2.403977592832816</c:v>
                </c:pt>
                <c:pt idx="1107">
                  <c:v>2.407295245407324</c:v>
                </c:pt>
                <c:pt idx="1108">
                  <c:v>2.410612708786437</c:v>
                </c:pt>
                <c:pt idx="1109">
                  <c:v>2.413930236065521</c:v>
                </c:pt>
                <c:pt idx="1110">
                  <c:v>2.417247321071764</c:v>
                </c:pt>
                <c:pt idx="1111">
                  <c:v>2.42056421691497</c:v>
                </c:pt>
                <c:pt idx="1112">
                  <c:v>2.423880923605914</c:v>
                </c:pt>
                <c:pt idx="1113">
                  <c:v>2.427197441155384</c:v>
                </c:pt>
                <c:pt idx="1114">
                  <c:v>2.430514022586586</c:v>
                </c:pt>
                <c:pt idx="1115">
                  <c:v>2.433830161871022</c:v>
                </c:pt>
                <c:pt idx="1116">
                  <c:v>2.437146112046327</c:v>
                </c:pt>
                <c:pt idx="1117">
                  <c:v>2.440461873123279</c:v>
                </c:pt>
                <c:pt idx="1118">
                  <c:v>2.443777445112661</c:v>
                </c:pt>
                <c:pt idx="1119">
                  <c:v>2.447093080965538</c:v>
                </c:pt>
                <c:pt idx="1120">
                  <c:v>2.450408274797684</c:v>
                </c:pt>
                <c:pt idx="1121">
                  <c:v>2.453723279574593</c:v>
                </c:pt>
                <c:pt idx="1122">
                  <c:v>2.45703809530704</c:v>
                </c:pt>
                <c:pt idx="1123">
                  <c:v>2.4603527220058</c:v>
                </c:pt>
                <c:pt idx="1124">
                  <c:v>2.463667412549825</c:v>
                </c:pt>
                <c:pt idx="1125">
                  <c:v>2.466981661199117</c:v>
                </c:pt>
                <c:pt idx="1126">
                  <c:v>2.470295720847047</c:v>
                </c:pt>
                <c:pt idx="1127">
                  <c:v>2.473609591504389</c:v>
                </c:pt>
                <c:pt idx="1128">
                  <c:v>2.476923273181913</c:v>
                </c:pt>
                <c:pt idx="1129">
                  <c:v>2.480237018686473</c:v>
                </c:pt>
                <c:pt idx="1130">
                  <c:v>2.483550322422261</c:v>
                </c:pt>
                <c:pt idx="1131">
                  <c:v>2.486863437210546</c:v>
                </c:pt>
                <c:pt idx="1132">
                  <c:v>2.490176363062099</c:v>
                </c:pt>
                <c:pt idx="1133">
                  <c:v>2.493489099987686</c:v>
                </c:pt>
                <c:pt idx="1134">
                  <c:v>2.496801900722084</c:v>
                </c:pt>
                <c:pt idx="1135">
                  <c:v>2.500114259813634</c:v>
                </c:pt>
                <c:pt idx="1136">
                  <c:v>2.503426430011523</c:v>
                </c:pt>
                <c:pt idx="1137">
                  <c:v>2.506738411326519</c:v>
                </c:pt>
                <c:pt idx="1138">
                  <c:v>2.510050203769384</c:v>
                </c:pt>
                <c:pt idx="1139">
                  <c:v>2.513362060002838</c:v>
                </c:pt>
                <c:pt idx="1140">
                  <c:v>2.51667347471933</c:v>
                </c:pt>
                <c:pt idx="1141">
                  <c:v>2.51998470059599</c:v>
                </c:pt>
                <c:pt idx="1142">
                  <c:v>2.523295737643573</c:v>
                </c:pt>
                <c:pt idx="1143">
                  <c:v>2.526606585872847</c:v>
                </c:pt>
                <c:pt idx="1144">
                  <c:v>2.529917497874492</c:v>
                </c:pt>
                <c:pt idx="1145">
                  <c:v>2.533227968485024</c:v>
                </c:pt>
                <c:pt idx="1146">
                  <c:v>2.536538250309529</c:v>
                </c:pt>
                <c:pt idx="1147">
                  <c:v>2.539848343358764</c:v>
                </c:pt>
                <c:pt idx="1148">
                  <c:v>2.543158247643493</c:v>
                </c:pt>
                <c:pt idx="1149">
                  <c:v>2.546468215682378</c:v>
                </c:pt>
                <c:pt idx="1150">
                  <c:v>2.54977774245596</c:v>
                </c:pt>
                <c:pt idx="1151">
                  <c:v>2.553087080497307</c:v>
                </c:pt>
                <c:pt idx="1152">
                  <c:v>2.556396229817174</c:v>
                </c:pt>
                <c:pt idx="1153">
                  <c:v>2.559705190426317</c:v>
                </c:pt>
                <c:pt idx="1154">
                  <c:v>2.563014214771405</c:v>
                </c:pt>
                <c:pt idx="1155">
                  <c:v>2.566322797976966</c:v>
                </c:pt>
                <c:pt idx="1156">
                  <c:v>2.569631192504065</c:v>
                </c:pt>
                <c:pt idx="1157">
                  <c:v>2.572939398363455</c:v>
                </c:pt>
                <c:pt idx="1158">
                  <c:v>2.576247415565886</c:v>
                </c:pt>
                <c:pt idx="1159">
                  <c:v>2.579555496486059</c:v>
                </c:pt>
                <c:pt idx="1160">
                  <c:v>2.582863136392442</c:v>
                </c:pt>
                <c:pt idx="1161">
                  <c:v>2.58617058767412</c:v>
                </c:pt>
                <c:pt idx="1162">
                  <c:v>2.589477850341841</c:v>
                </c:pt>
                <c:pt idx="1163">
                  <c:v>2.592784924406356</c:v>
                </c:pt>
                <c:pt idx="1164">
                  <c:v>2.596092062170408</c:v>
                </c:pt>
                <c:pt idx="1165">
                  <c:v>2.599398759046367</c:v>
                </c:pt>
                <c:pt idx="1166">
                  <c:v>2.602705267351362</c:v>
                </c:pt>
                <c:pt idx="1167">
                  <c:v>2.60601158709614</c:v>
                </c:pt>
                <c:pt idx="1168">
                  <c:v>2.609317718291445</c:v>
                </c:pt>
                <c:pt idx="1169">
                  <c:v>2.612623913168085</c:v>
                </c:pt>
                <c:pt idx="1170">
                  <c:v>2.615929667282297</c:v>
                </c:pt>
                <c:pt idx="1171">
                  <c:v>2.619235232879267</c:v>
                </c:pt>
                <c:pt idx="1172">
                  <c:v>2.622540609969738</c:v>
                </c:pt>
                <c:pt idx="1173">
                  <c:v>2.625845798564457</c:v>
                </c:pt>
                <c:pt idx="1174">
                  <c:v>2.629151050822314</c:v>
                </c:pt>
                <c:pt idx="1175">
                  <c:v>2.632455862443364</c:v>
                </c:pt>
                <c:pt idx="1176">
                  <c:v>2.635760485600879</c:v>
                </c:pt>
                <c:pt idx="1177">
                  <c:v>2.639064920305603</c:v>
                </c:pt>
                <c:pt idx="1178">
                  <c:v>2.642369166568267</c:v>
                </c:pt>
                <c:pt idx="1179">
                  <c:v>2.645673476475883</c:v>
                </c:pt>
                <c:pt idx="1180">
                  <c:v>2.648977345872276</c:v>
                </c:pt>
                <c:pt idx="1181">
                  <c:v>2.652281026858826</c:v>
                </c:pt>
                <c:pt idx="1182">
                  <c:v>2.655584519446268</c:v>
                </c:pt>
                <c:pt idx="1183">
                  <c:v>2.658887823645337</c:v>
                </c:pt>
                <c:pt idx="1184">
                  <c:v>2.662191191471165</c:v>
                </c:pt>
                <c:pt idx="1185">
                  <c:v>2.66549411891132</c:v>
                </c:pt>
                <c:pt idx="1186">
                  <c:v>2.668796857995305</c:v>
                </c:pt>
                <c:pt idx="1187">
                  <c:v>2.672099408733852</c:v>
                </c:pt>
                <c:pt idx="1188">
                  <c:v>2.675401771137692</c:v>
                </c:pt>
                <c:pt idx="1189">
                  <c:v>2.678704197150106</c:v>
                </c:pt>
                <c:pt idx="1190">
                  <c:v>2.682006182902358</c:v>
                </c:pt>
                <c:pt idx="1191">
                  <c:v>2.685307980352096</c:v>
                </c:pt>
                <c:pt idx="1192">
                  <c:v>2.688609589510049</c:v>
                </c:pt>
                <c:pt idx="1193">
                  <c:v>2.691911010386943</c:v>
                </c:pt>
                <c:pt idx="1194">
                  <c:v>2.695212494854228</c:v>
                </c:pt>
                <c:pt idx="1195">
                  <c:v>2.698513539186829</c:v>
                </c:pt>
                <c:pt idx="1196">
                  <c:v>2.701814395270553</c:v>
                </c:pt>
                <c:pt idx="1197">
                  <c:v>2.705115063116127</c:v>
                </c:pt>
                <c:pt idx="1198">
                  <c:v>2.708415542734276</c:v>
                </c:pt>
                <c:pt idx="1199">
                  <c:v>2.711716085924637</c:v>
                </c:pt>
                <c:pt idx="1200">
                  <c:v>2.715016189105747</c:v>
                </c:pt>
                <c:pt idx="1201">
                  <c:v>2.718316104091607</c:v>
                </c:pt>
                <c:pt idx="1202">
                  <c:v>2.721615830892934</c:v>
                </c:pt>
                <c:pt idx="1203">
                  <c:v>2.724915369520451</c:v>
                </c:pt>
                <c:pt idx="1204">
                  <c:v>2.728214971702006</c:v>
                </c:pt>
                <c:pt idx="1205">
                  <c:v>2.731514133999711</c:v>
                </c:pt>
                <c:pt idx="1206">
                  <c:v>2.734813108155767</c:v>
                </c:pt>
                <c:pt idx="1207">
                  <c:v>2.738111894180894</c:v>
                </c:pt>
                <c:pt idx="1208">
                  <c:v>2.741410492085809</c:v>
                </c:pt>
                <c:pt idx="1209">
                  <c:v>2.74470915352659</c:v>
                </c:pt>
                <c:pt idx="1210">
                  <c:v>2.748007375208884</c:v>
                </c:pt>
                <c:pt idx="1211">
                  <c:v>2.751305408803117</c:v>
                </c:pt>
                <c:pt idx="1212">
                  <c:v>2.754603254320006</c:v>
                </c:pt>
                <c:pt idx="1213">
                  <c:v>2.757900911770264</c:v>
                </c:pt>
                <c:pt idx="1214">
                  <c:v>2.761198632738221</c:v>
                </c:pt>
                <c:pt idx="1215">
                  <c:v>2.764495914073015</c:v>
                </c:pt>
                <c:pt idx="1216">
                  <c:v>2.76779300737332</c:v>
                </c:pt>
                <c:pt idx="1217">
                  <c:v>2.771089912649847</c:v>
                </c:pt>
                <c:pt idx="1218">
                  <c:v>2.77438662991331</c:v>
                </c:pt>
                <c:pt idx="1219">
                  <c:v>2.777683410676306</c:v>
                </c:pt>
                <c:pt idx="1220">
                  <c:v>2.780979751931428</c:v>
                </c:pt>
                <c:pt idx="1221">
                  <c:v>2.784275905205612</c:v>
                </c:pt>
                <c:pt idx="1222">
                  <c:v>2.787571870509571</c:v>
                </c:pt>
                <c:pt idx="1223">
                  <c:v>2.790867647854014</c:v>
                </c:pt>
                <c:pt idx="1224">
                  <c:v>2.794163488679829</c:v>
                </c:pt>
                <c:pt idx="1225">
                  <c:v>2.797458890123018</c:v>
                </c:pt>
                <c:pt idx="1226">
                  <c:v>2.800754103638808</c:v>
                </c:pt>
                <c:pt idx="1227">
                  <c:v>2.804049129237911</c:v>
                </c:pt>
                <c:pt idx="1228">
                  <c:v>2.807343966931023</c:v>
                </c:pt>
                <c:pt idx="1229">
                  <c:v>2.810638868087352</c:v>
                </c:pt>
                <c:pt idx="1230">
                  <c:v>2.813933329986267</c:v>
                </c:pt>
                <c:pt idx="1231">
                  <c:v>2.817227604011306</c:v>
                </c:pt>
                <c:pt idx="1232">
                  <c:v>2.82052169017317</c:v>
                </c:pt>
                <c:pt idx="1233">
                  <c:v>2.823815588482561</c:v>
                </c:pt>
                <c:pt idx="1234">
                  <c:v>2.827109550237012</c:v>
                </c:pt>
                <c:pt idx="1235">
                  <c:v>2.830403072859227</c:v>
                </c:pt>
                <c:pt idx="1236">
                  <c:v>2.833696407661068</c:v>
                </c:pt>
                <c:pt idx="1237">
                  <c:v>2.836989554653233</c:v>
                </c:pt>
                <c:pt idx="1238">
                  <c:v>2.840282513846425</c:v>
                </c:pt>
                <c:pt idx="1239">
                  <c:v>2.843575536466526</c:v>
                </c:pt>
                <c:pt idx="1240">
                  <c:v>2.846868120079525</c:v>
                </c:pt>
                <c:pt idx="1241">
                  <c:v>2.850160515925642</c:v>
                </c:pt>
                <c:pt idx="1242">
                  <c:v>2.853452724015566</c:v>
                </c:pt>
                <c:pt idx="1243">
                  <c:v>2.856744744359993</c:v>
                </c:pt>
                <c:pt idx="1244">
                  <c:v>2.860036828113184</c:v>
                </c:pt>
                <c:pt idx="1245">
                  <c:v>2.863328472984376</c:v>
                </c:pt>
                <c:pt idx="1246">
                  <c:v>2.866619930142148</c:v>
                </c:pt>
                <c:pt idx="1247">
                  <c:v>2.869911199597201</c:v>
                </c:pt>
                <c:pt idx="1248">
                  <c:v>2.873202281360217</c:v>
                </c:pt>
                <c:pt idx="1249">
                  <c:v>2.876493426513852</c:v>
                </c:pt>
                <c:pt idx="1250">
                  <c:v>2.879784132910555</c:v>
                </c:pt>
                <c:pt idx="1251">
                  <c:v>2.883074651647292</c:v>
                </c:pt>
                <c:pt idx="1252">
                  <c:v>2.886364982734753</c:v>
                </c:pt>
                <c:pt idx="1253">
                  <c:v>2.889655126183625</c:v>
                </c:pt>
                <c:pt idx="1254">
                  <c:v>2.892945333004979</c:v>
                </c:pt>
                <c:pt idx="1255">
                  <c:v>2.896235101194426</c:v>
                </c:pt>
                <c:pt idx="1256">
                  <c:v>2.899524681777342</c:v>
                </c:pt>
                <c:pt idx="1257">
                  <c:v>2.902814074764416</c:v>
                </c:pt>
                <c:pt idx="1258">
                  <c:v>2.90610328016633</c:v>
                </c:pt>
                <c:pt idx="1259">
                  <c:v>2.909392548922588</c:v>
                </c:pt>
                <c:pt idx="1260">
                  <c:v>2.912681379171926</c:v>
                </c:pt>
                <c:pt idx="1261">
                  <c:v>2.915970021868155</c:v>
                </c:pt>
                <c:pt idx="1262">
                  <c:v>2.919258477021954</c:v>
                </c:pt>
                <c:pt idx="1263">
                  <c:v>2.922546744644009</c:v>
                </c:pt>
                <c:pt idx="1264">
                  <c:v>2.925835075602274</c:v>
                </c:pt>
                <c:pt idx="1265">
                  <c:v>2.929122968178569</c:v>
                </c:pt>
                <c:pt idx="1266">
                  <c:v>2.932410673255156</c:v>
                </c:pt>
                <c:pt idx="1267">
                  <c:v>2.935698190842716</c:v>
                </c:pt>
                <c:pt idx="1268">
                  <c:v>2.938985520951924</c:v>
                </c:pt>
                <c:pt idx="1269">
                  <c:v>2.942272914379211</c:v>
                </c:pt>
                <c:pt idx="1270">
                  <c:v>2.945559869549446</c:v>
                </c:pt>
                <c:pt idx="1271">
                  <c:v>2.948846637273357</c:v>
                </c:pt>
                <c:pt idx="1272">
                  <c:v>2.952133217561621</c:v>
                </c:pt>
                <c:pt idx="1273">
                  <c:v>2.955419610424912</c:v>
                </c:pt>
                <c:pt idx="1274">
                  <c:v>2.958706066588158</c:v>
                </c:pt>
                <c:pt idx="1275">
                  <c:v>2.961992084619224</c:v>
                </c:pt>
                <c:pt idx="1276">
                  <c:v>2.965277915257337</c:v>
                </c:pt>
                <c:pt idx="1277">
                  <c:v>2.968563809184531</c:v>
                </c:pt>
                <c:pt idx="1278">
                  <c:v>2.971849014397386</c:v>
                </c:pt>
                <c:pt idx="1279">
                  <c:v>2.975134533568259</c:v>
                </c:pt>
                <c:pt idx="1280">
                  <c:v>2.978419364180856</c:v>
                </c:pt>
                <c:pt idx="1281">
                  <c:v>2.981704508712318</c:v>
                </c:pt>
                <c:pt idx="1282">
                  <c:v>2.984989465887761</c:v>
                </c:pt>
                <c:pt idx="1283">
                  <c:v>2.988273734546652</c:v>
                </c:pt>
                <c:pt idx="1284">
                  <c:v>2.991558317070692</c:v>
                </c:pt>
                <c:pt idx="1285">
                  <c:v>2.994842211156697</c:v>
                </c:pt>
                <c:pt idx="1286">
                  <c:v>2.998126419072048</c:v>
                </c:pt>
                <c:pt idx="1287">
                  <c:v>3.00141043968478</c:v>
                </c:pt>
                <c:pt idx="1288">
                  <c:v>3.004693771977245</c:v>
                </c:pt>
                <c:pt idx="1289">
                  <c:v>3.007977418045355</c:v>
                </c:pt>
                <c:pt idx="1290">
                  <c:v>3.01126037587169</c:v>
                </c:pt>
                <c:pt idx="1291">
                  <c:v>3.014543647437878</c:v>
                </c:pt>
                <c:pt idx="1292">
                  <c:v>3.017826731754833</c:v>
                </c:pt>
                <c:pt idx="1293">
                  <c:v>3.021109127947742</c:v>
                </c:pt>
                <c:pt idx="1294">
                  <c:v>3.024391837826821</c:v>
                </c:pt>
                <c:pt idx="1295">
                  <c:v>3.027673859660328</c:v>
                </c:pt>
                <c:pt idx="1296">
                  <c:v>3.030956195144218</c:v>
                </c:pt>
                <c:pt idx="1297">
                  <c:v>3.034238343432245</c:v>
                </c:pt>
                <c:pt idx="1298">
                  <c:v>3.037519803792395</c:v>
                </c:pt>
                <c:pt idx="1299">
                  <c:v>3.04080157774926</c:v>
                </c:pt>
                <c:pt idx="1300">
                  <c:v>3.044082663856701</c:v>
                </c:pt>
                <c:pt idx="1301">
                  <c:v>3.047364063525083</c:v>
                </c:pt>
                <c:pt idx="1302">
                  <c:v>3.050645276050949</c:v>
                </c:pt>
                <c:pt idx="1303">
                  <c:v>3.053925800845052</c:v>
                </c:pt>
                <c:pt idx="1304">
                  <c:v>3.057206639146443</c:v>
                </c:pt>
                <c:pt idx="1305">
                  <c:v>3.060486789794498</c:v>
                </c:pt>
                <c:pt idx="1306">
                  <c:v>3.063767253914076</c:v>
                </c:pt>
                <c:pt idx="1307">
                  <c:v>3.067047530944474</c:v>
                </c:pt>
                <c:pt idx="1308">
                  <c:v>3.070327120439165</c:v>
                </c:pt>
                <c:pt idx="1309">
                  <c:v>3.073607023351738</c:v>
                </c:pt>
                <c:pt idx="1310">
                  <c:v>3.07688623880701</c:v>
                </c:pt>
                <c:pt idx="1311">
                  <c:v>3.08016576764441</c:v>
                </c:pt>
                <c:pt idx="1312">
                  <c:v>3.083445109445948</c:v>
                </c:pt>
                <c:pt idx="1313">
                  <c:v>3.08672376390778</c:v>
                </c:pt>
                <c:pt idx="1314">
                  <c:v>3.090002731698112</c:v>
                </c:pt>
                <c:pt idx="1315">
                  <c:v>3.093281012227122</c:v>
                </c:pt>
                <c:pt idx="1316">
                  <c:v>3.096559606048887</c:v>
                </c:pt>
                <c:pt idx="1317">
                  <c:v>3.099838012888098</c:v>
                </c:pt>
                <c:pt idx="1318">
                  <c:v>3.103115732583541</c:v>
                </c:pt>
                <c:pt idx="1319">
                  <c:v>3.106393765518133</c:v>
                </c:pt>
                <c:pt idx="1320">
                  <c:v>3.10967111138732</c:v>
                </c:pt>
                <c:pt idx="1321">
                  <c:v>3.112948770459921</c:v>
                </c:pt>
                <c:pt idx="1322">
                  <c:v>3.116226242603249</c:v>
                </c:pt>
                <c:pt idx="1323">
                  <c:v>3.119503027798698</c:v>
                </c:pt>
                <c:pt idx="1324">
                  <c:v>3.122780126143966</c:v>
                </c:pt>
                <c:pt idx="1325">
                  <c:v>3.126056537619691</c:v>
                </c:pt>
                <c:pt idx="1326">
                  <c:v>3.12933326220951</c:v>
                </c:pt>
                <c:pt idx="1327">
                  <c:v>3.132609799923327</c:v>
                </c:pt>
                <c:pt idx="1328">
                  <c:v>3.135885650885094</c:v>
                </c:pt>
                <c:pt idx="1329">
                  <c:v>3.139161814907373</c:v>
                </c:pt>
                <c:pt idx="1330">
                  <c:v>3.142437292255917</c:v>
                </c:pt>
                <c:pt idx="1331">
                  <c:v>3.14571308262926</c:v>
                </c:pt>
                <c:pt idx="1332">
                  <c:v>3.148988686179854</c:v>
                </c:pt>
                <c:pt idx="1333">
                  <c:v>3.152263603174169</c:v>
                </c:pt>
                <c:pt idx="1334">
                  <c:v>3.155538833139718</c:v>
                </c:pt>
                <c:pt idx="1335">
                  <c:v>3.158813376627283</c:v>
                </c:pt>
                <c:pt idx="1336">
                  <c:v>3.162088233050373</c:v>
                </c:pt>
                <c:pt idx="1337">
                  <c:v>3.165362902703953</c:v>
                </c:pt>
                <c:pt idx="1338">
                  <c:v>3.168636885996972</c:v>
                </c:pt>
                <c:pt idx="1339">
                  <c:v>3.171911182171966</c:v>
                </c:pt>
                <c:pt idx="1340">
                  <c:v>3.175184792064668</c:v>
                </c:pt>
                <c:pt idx="1341">
                  <c:v>3.17845871480365</c:v>
                </c:pt>
                <c:pt idx="1342">
                  <c:v>3.181732450826345</c:v>
                </c:pt>
                <c:pt idx="1343">
                  <c:v>3.185005500684138</c:v>
                </c:pt>
                <c:pt idx="1344">
                  <c:v>3.188278863334673</c:v>
                </c:pt>
                <c:pt idx="1345">
                  <c:v>3.191551539898554</c:v>
                </c:pt>
                <c:pt idx="1346">
                  <c:v>3.194824529219492</c:v>
                </c:pt>
                <c:pt idx="1347">
                  <c:v>3.19809733187735</c:v>
                </c:pt>
                <c:pt idx="1348">
                  <c:v>3.201369448565908</c:v>
                </c:pt>
                <c:pt idx="1349">
                  <c:v>3.204641877958002</c:v>
                </c:pt>
                <c:pt idx="1350">
                  <c:v>3.20791362145902</c:v>
                </c:pt>
                <c:pt idx="1351">
                  <c:v>3.211185677627898</c:v>
                </c:pt>
                <c:pt idx="1352">
                  <c:v>3.214457547186886</c:v>
                </c:pt>
                <c:pt idx="1353">
                  <c:v>3.217728730972121</c:v>
                </c:pt>
                <c:pt idx="1354">
                  <c:v>3.22100022737171</c:v>
                </c:pt>
                <c:pt idx="1355">
                  <c:v>3.224271038075744</c:v>
                </c:pt>
                <c:pt idx="1356">
                  <c:v>3.227542161358466</c:v>
                </c:pt>
                <c:pt idx="1357">
                  <c:v>3.230813098084472</c:v>
                </c:pt>
                <c:pt idx="1358">
                  <c:v>3.234083349232215</c:v>
                </c:pt>
                <c:pt idx="1359">
                  <c:v>3.237353912905152</c:v>
                </c:pt>
                <c:pt idx="1360">
                  <c:v>3.240623791078002</c:v>
                </c:pt>
                <c:pt idx="1361">
                  <c:v>3.243893981740392</c:v>
                </c:pt>
                <c:pt idx="1362">
                  <c:v>3.247163985899224</c:v>
                </c:pt>
                <c:pt idx="1363">
                  <c:v>3.250433304675225</c:v>
                </c:pt>
                <c:pt idx="1364">
                  <c:v>3.253702935887286</c:v>
                </c:pt>
                <c:pt idx="1365">
                  <c:v>3.256971881794672</c:v>
                </c:pt>
                <c:pt idx="1366">
                  <c:v>3.260241140102472</c:v>
                </c:pt>
                <c:pt idx="1367">
                  <c:v>3.263510211959857</c:v>
                </c:pt>
                <c:pt idx="1368">
                  <c:v>3.266778598629787</c:v>
                </c:pt>
                <c:pt idx="1369">
                  <c:v>3.270047297646668</c:v>
                </c:pt>
                <c:pt idx="1370">
                  <c:v>3.273315311554227</c:v>
                </c:pt>
                <c:pt idx="1371">
                  <c:v>3.276583637773101</c:v>
                </c:pt>
                <c:pt idx="1372">
                  <c:v>3.279851777594686</c:v>
                </c:pt>
                <c:pt idx="1373">
                  <c:v>3.283119232424135</c:v>
                </c:pt>
                <c:pt idx="1374">
                  <c:v>3.286386999511451</c:v>
                </c:pt>
                <c:pt idx="1375">
                  <c:v>3.289654081684742</c:v>
                </c:pt>
                <c:pt idx="1376">
                  <c:v>3.292921476080272</c:v>
                </c:pt>
                <c:pt idx="1377">
                  <c:v>3.296188684131624</c:v>
                </c:pt>
                <c:pt idx="1378">
                  <c:v>3.299455207386103</c:v>
                </c:pt>
                <c:pt idx="1379">
                  <c:v>3.302722042809387</c:v>
                </c:pt>
                <c:pt idx="1380">
                  <c:v>3.305988193513885</c:v>
                </c:pt>
                <c:pt idx="1381">
                  <c:v>3.309254656351576</c:v>
                </c:pt>
                <c:pt idx="1382">
                  <c:v>3.312520932898179</c:v>
                </c:pt>
                <c:pt idx="1383">
                  <c:v>3.315786524843118</c:v>
                </c:pt>
                <c:pt idx="1384">
                  <c:v>3.319052428867826</c:v>
                </c:pt>
                <c:pt idx="1385">
                  <c:v>3.322317648368936</c:v>
                </c:pt>
                <c:pt idx="1386">
                  <c:v>3.325583179914206</c:v>
                </c:pt>
                <c:pt idx="1387">
                  <c:v>3.328848525221471</c:v>
                </c:pt>
                <c:pt idx="1388">
                  <c:v>3.332113186122218</c:v>
                </c:pt>
                <c:pt idx="1389">
                  <c:v>3.335378159013722</c:v>
                </c:pt>
                <c:pt idx="1390">
                  <c:v>3.338642447576757</c:v>
                </c:pt>
                <c:pt idx="1391">
                  <c:v>3.34190704809495</c:v>
                </c:pt>
                <c:pt idx="1392">
                  <c:v>3.3451714624282</c:v>
                </c:pt>
                <c:pt idx="1393">
                  <c:v>3.348435192550027</c:v>
                </c:pt>
                <c:pt idx="1394">
                  <c:v>3.351699234573622</c:v>
                </c:pt>
                <c:pt idx="1395">
                  <c:v>3.354962592463818</c:v>
                </c:pt>
                <c:pt idx="1396">
                  <c:v>3.358226262220199</c:v>
                </c:pt>
                <c:pt idx="1397">
                  <c:v>3.36148974584468</c:v>
                </c:pt>
                <c:pt idx="1398">
                  <c:v>3.364752545452774</c:v>
                </c:pt>
                <c:pt idx="1399">
                  <c:v>3.368015656873677</c:v>
                </c:pt>
                <c:pt idx="1400">
                  <c:v>3.371278084356192</c:v>
                </c:pt>
                <c:pt idx="1401">
                  <c:v>3.374540823615938</c:v>
                </c:pt>
                <c:pt idx="1402">
                  <c:v>3.377803376796815</c:v>
                </c:pt>
                <c:pt idx="1403">
                  <c:v>3.381065246156287</c:v>
                </c:pt>
                <c:pt idx="1404">
                  <c:v>3.384327427239629</c:v>
                </c:pt>
                <c:pt idx="1405">
                  <c:v>3.38758892457954</c:v>
                </c:pt>
                <c:pt idx="1406">
                  <c:v>3.390850733607754</c:v>
                </c:pt>
                <c:pt idx="1407">
                  <c:v>3.394112356610114</c:v>
                </c:pt>
                <c:pt idx="1408">
                  <c:v>3.397373295985992</c:v>
                </c:pt>
                <c:pt idx="1409">
                  <c:v>3.400634546996826</c:v>
                </c:pt>
                <c:pt idx="1410">
                  <c:v>3.40389511445913</c:v>
                </c:pt>
                <c:pt idx="1411">
                  <c:v>3.407155993520834</c:v>
                </c:pt>
                <c:pt idx="1412">
                  <c:v>3.410416686609679</c:v>
                </c:pt>
                <c:pt idx="1413">
                  <c:v>3.413676696266912</c:v>
                </c:pt>
                <c:pt idx="1414">
                  <c:v>3.416937017470212</c:v>
                </c:pt>
                <c:pt idx="1415">
                  <c:v>3.420196655319827</c:v>
                </c:pt>
                <c:pt idx="1416">
                  <c:v>3.42345660467996</c:v>
                </c:pt>
                <c:pt idx="1417">
                  <c:v>3.42671636812022</c:v>
                </c:pt>
                <c:pt idx="1418">
                  <c:v>3.429975448323673</c:v>
                </c:pt>
                <c:pt idx="1419">
                  <c:v>3.433234839984331</c:v>
                </c:pt>
                <c:pt idx="1420">
                  <c:v>3.436493548486092</c:v>
                </c:pt>
                <c:pt idx="1421">
                  <c:v>3.439752568409516</c:v>
                </c:pt>
                <c:pt idx="1422">
                  <c:v>3.443011402466031</c:v>
                </c:pt>
                <c:pt idx="1423">
                  <c:v>3.446269553480497</c:v>
                </c:pt>
                <c:pt idx="1424">
                  <c:v>3.449528015863325</c:v>
                </c:pt>
                <c:pt idx="1425">
                  <c:v>3.452785795281988</c:v>
                </c:pt>
                <c:pt idx="1426">
                  <c:v>3.456043886033481</c:v>
                </c:pt>
                <c:pt idx="1427">
                  <c:v>3.45930179097102</c:v>
                </c:pt>
                <c:pt idx="1428">
                  <c:v>3.462559013061203</c:v>
                </c:pt>
                <c:pt idx="1429">
                  <c:v>3.465816546430935</c:v>
                </c:pt>
                <c:pt idx="1430">
                  <c:v>3.469073397031176</c:v>
                </c:pt>
                <c:pt idx="1431">
                  <c:v>3.472330558875443</c:v>
                </c:pt>
                <c:pt idx="1432">
                  <c:v>3.475587534958684</c:v>
                </c:pt>
                <c:pt idx="1433">
                  <c:v>3.478843828389216</c:v>
                </c:pt>
                <c:pt idx="1434">
                  <c:v>3.482100433010499</c:v>
                </c:pt>
                <c:pt idx="1435">
                  <c:v>3.485356355056916</c:v>
                </c:pt>
                <c:pt idx="1436">
                  <c:v>3.488612588258575</c:v>
                </c:pt>
                <c:pt idx="1437">
                  <c:v>3.491868635752123</c:v>
                </c:pt>
                <c:pt idx="1438">
                  <c:v>3.495124000787551</c:v>
                </c:pt>
                <c:pt idx="1439">
                  <c:v>3.498379676924962</c:v>
                </c:pt>
                <c:pt idx="1440">
                  <c:v>3.501634670682066</c:v>
                </c:pt>
                <c:pt idx="1441">
                  <c:v>3.504889975505656</c:v>
                </c:pt>
                <c:pt idx="1442">
                  <c:v>3.508145094674039</c:v>
                </c:pt>
                <c:pt idx="1443">
                  <c:v>3.511399531578827</c:v>
                </c:pt>
                <c:pt idx="1444">
                  <c:v>3.514654279496856</c:v>
                </c:pt>
                <c:pt idx="1445">
                  <c:v>3.517908345229084</c:v>
                </c:pt>
                <c:pt idx="1446">
                  <c:v>3.521162721939065</c:v>
                </c:pt>
                <c:pt idx="1447">
                  <c:v>3.524416913046724</c:v>
                </c:pt>
                <c:pt idx="1448">
                  <c:v>3.52767042208526</c:v>
                </c:pt>
                <c:pt idx="1449">
                  <c:v>3.530924242048318</c:v>
                </c:pt>
                <c:pt idx="1450">
                  <c:v>3.534177380020026</c:v>
                </c:pt>
                <c:pt idx="1451">
                  <c:v>3.537430828880777</c:v>
                </c:pt>
                <c:pt idx="1452">
                  <c:v>3.540684092192075</c:v>
                </c:pt>
                <c:pt idx="1453">
                  <c:v>3.543936673628667</c:v>
                </c:pt>
                <c:pt idx="1454">
                  <c:v>3.547189565901086</c:v>
                </c:pt>
                <c:pt idx="1455">
                  <c:v>3.550441776376548</c:v>
                </c:pt>
                <c:pt idx="1456">
                  <c:v>3.553694297652366</c:v>
                </c:pt>
                <c:pt idx="1457">
                  <c:v>3.556946633431586</c:v>
                </c:pt>
                <c:pt idx="1458">
                  <c:v>3.560198287530461</c:v>
                </c:pt>
                <c:pt idx="1459">
                  <c:v>3.563450252376493</c:v>
                </c:pt>
                <c:pt idx="1460">
                  <c:v>3.566701535619902</c:v>
                </c:pt>
                <c:pt idx="1461">
                  <c:v>3.569953129575008</c:v>
                </c:pt>
                <c:pt idx="1462">
                  <c:v>3.573204538086355</c:v>
                </c:pt>
                <c:pt idx="1463">
                  <c:v>3.576455265111657</c:v>
                </c:pt>
                <c:pt idx="1464">
                  <c:v>3.57970630279547</c:v>
                </c:pt>
                <c:pt idx="1465">
                  <c:v>3.582956659070943</c:v>
                </c:pt>
                <c:pt idx="1466">
                  <c:v>3.586207325969476</c:v>
                </c:pt>
                <c:pt idx="1467">
                  <c:v>3.58945780747707</c:v>
                </c:pt>
                <c:pt idx="1468">
                  <c:v>3.592707607692865</c:v>
                </c:pt>
                <c:pt idx="1469">
                  <c:v>3.595957718478551</c:v>
                </c:pt>
                <c:pt idx="1470">
                  <c:v>3.59920714805012</c:v>
                </c:pt>
                <c:pt idx="1471">
                  <c:v>3.602456888156138</c:v>
                </c:pt>
                <c:pt idx="1472">
                  <c:v>3.605706442924022</c:v>
                </c:pt>
                <c:pt idx="1473">
                  <c:v>3.608955316594298</c:v>
                </c:pt>
                <c:pt idx="1474">
                  <c:v>3.612204500745866</c:v>
                </c:pt>
                <c:pt idx="1475">
                  <c:v>3.615453003877487</c:v>
                </c:pt>
                <c:pt idx="1476">
                  <c:v>3.618701817454967</c:v>
                </c:pt>
                <c:pt idx="1477">
                  <c:v>3.621950445747102</c:v>
                </c:pt>
                <c:pt idx="1478">
                  <c:v>3.625198393135764</c:v>
                </c:pt>
                <c:pt idx="1479">
                  <c:v>3.628446650917146</c:v>
                </c:pt>
                <c:pt idx="1480">
                  <c:v>3.63169422787269</c:v>
                </c:pt>
                <c:pt idx="1481">
                  <c:v>3.63494211518553</c:v>
                </c:pt>
                <c:pt idx="1482">
                  <c:v>3.6381898172658</c:v>
                </c:pt>
                <c:pt idx="1483">
                  <c:v>3.641436838636674</c:v>
                </c:pt>
                <c:pt idx="1484">
                  <c:v>3.644684170311717</c:v>
                </c:pt>
                <c:pt idx="1485">
                  <c:v>3.647930821417862</c:v>
                </c:pt>
                <c:pt idx="1486">
                  <c:v>3.651177782887784</c:v>
                </c:pt>
                <c:pt idx="1487">
                  <c:v>3.65442455918045</c:v>
                </c:pt>
                <c:pt idx="1488">
                  <c:v>3.657670654960289</c:v>
                </c:pt>
                <c:pt idx="1489">
                  <c:v>3.660917060958384</c:v>
                </c:pt>
                <c:pt idx="1490">
                  <c:v>3.664162786521276</c:v>
                </c:pt>
                <c:pt idx="1491">
                  <c:v>3.667408822267052</c:v>
                </c:pt>
                <c:pt idx="1492">
                  <c:v>3.670654672888388</c:v>
                </c:pt>
                <c:pt idx="1493">
                  <c:v>3.673899843190936</c:v>
                </c:pt>
                <c:pt idx="1494">
                  <c:v>3.677145323623319</c:v>
                </c:pt>
                <c:pt idx="1495">
                  <c:v>3.680390123814512</c:v>
                </c:pt>
                <c:pt idx="1496">
                  <c:v>3.683635234100176</c:v>
                </c:pt>
                <c:pt idx="1497">
                  <c:v>3.686880159314199</c:v>
                </c:pt>
                <c:pt idx="1498">
                  <c:v>3.69012440440342</c:v>
                </c:pt>
                <c:pt idx="1499">
                  <c:v>3.693368959534073</c:v>
                </c:pt>
                <c:pt idx="1500">
                  <c:v>3.696612834617497</c:v>
                </c:pt>
                <c:pt idx="1501">
                  <c:v>3.699857019707003</c:v>
                </c:pt>
                <c:pt idx="1502">
                  <c:v>3.703101019777651</c:v>
                </c:pt>
                <c:pt idx="1503">
                  <c:v>3.706344339917421</c:v>
                </c:pt>
                <c:pt idx="1504">
                  <c:v>3.709587970010248</c:v>
                </c:pt>
                <c:pt idx="1505">
                  <c:v>3.71283092024975</c:v>
                </c:pt>
                <c:pt idx="1506">
                  <c:v>3.716074180406966</c:v>
                </c:pt>
                <c:pt idx="1507">
                  <c:v>3.719317255598093</c:v>
                </c:pt>
                <c:pt idx="1508">
                  <c:v>3.72255965105221</c:v>
                </c:pt>
                <c:pt idx="1509">
                  <c:v>3.725802356371032</c:v>
                </c:pt>
                <c:pt idx="1510">
                  <c:v>3.729044382030375</c:v>
                </c:pt>
                <c:pt idx="1511">
                  <c:v>3.73228671751909</c:v>
                </c:pt>
                <c:pt idx="1512">
                  <c:v>3.735528868094466</c:v>
                </c:pt>
                <c:pt idx="1513">
                  <c:v>3.738770339126645</c:v>
                </c:pt>
                <c:pt idx="1514">
                  <c:v>3.742012119935198</c:v>
                </c:pt>
                <c:pt idx="1515">
                  <c:v>3.745253221278065</c:v>
                </c:pt>
                <c:pt idx="1516">
                  <c:v>3.748494632361983</c:v>
                </c:pt>
                <c:pt idx="1517">
                  <c:v>3.751735858585297</c:v>
                </c:pt>
                <c:pt idx="1518">
                  <c:v>3.754976405459168</c:v>
                </c:pt>
                <c:pt idx="1519">
                  <c:v>3.758217262021111</c:v>
                </c:pt>
                <c:pt idx="1520">
                  <c:v>3.761457439311096</c:v>
                </c:pt>
                <c:pt idx="1521">
                  <c:v>3.764697926253839</c:v>
                </c:pt>
                <c:pt idx="1522">
                  <c:v>3.767938228388696</c:v>
                </c:pt>
                <c:pt idx="1523">
                  <c:v>3.771177851367807</c:v>
                </c:pt>
                <c:pt idx="1524">
                  <c:v>3.774417783946711</c:v>
                </c:pt>
                <c:pt idx="1525">
                  <c:v>3.777657037447331</c:v>
                </c:pt>
                <c:pt idx="1526">
                  <c:v>3.780896600512437</c:v>
                </c:pt>
                <c:pt idx="1527">
                  <c:v>3.78413597882236</c:v>
                </c:pt>
                <c:pt idx="1528">
                  <c:v>3.787374678170174</c:v>
                </c:pt>
                <c:pt idx="1529">
                  <c:v>3.790613687029526</c:v>
                </c:pt>
                <c:pt idx="1530">
                  <c:v>3.793852017004213</c:v>
                </c:pt>
                <c:pt idx="1531">
                  <c:v>3.797090656455137</c:v>
                </c:pt>
                <c:pt idx="1532">
                  <c:v>3.800329111203561</c:v>
                </c:pt>
                <c:pt idx="1533">
                  <c:v>3.803566887183464</c:v>
                </c:pt>
                <c:pt idx="1534">
                  <c:v>3.806804972586668</c:v>
                </c:pt>
                <c:pt idx="1535">
                  <c:v>3.810042379298766</c:v>
                </c:pt>
                <c:pt idx="1536">
                  <c:v>3.81328009539888</c:v>
                </c:pt>
                <c:pt idx="1537">
                  <c:v>3.816517626849159</c:v>
                </c:pt>
                <c:pt idx="1538">
                  <c:v>3.819754479724447</c:v>
                </c:pt>
                <c:pt idx="1539">
                  <c:v>3.822991641934825</c:v>
                </c:pt>
                <c:pt idx="1540">
                  <c:v>3.826228125647602</c:v>
                </c:pt>
                <c:pt idx="1541">
                  <c:v>3.829464918660193</c:v>
                </c:pt>
                <c:pt idx="1542">
                  <c:v>3.832701527075599</c:v>
                </c:pt>
                <c:pt idx="1543">
                  <c:v>3.835937457109483</c:v>
                </c:pt>
                <c:pt idx="1544">
                  <c:v>3.839173696390267</c:v>
                </c:pt>
                <c:pt idx="1545">
                  <c:v>3.842409257366904</c:v>
                </c:pt>
                <c:pt idx="1546">
                  <c:v>3.845645127555169</c:v>
                </c:pt>
                <c:pt idx="1547">
                  <c:v>3.848880813198887</c:v>
                </c:pt>
                <c:pt idx="1548">
                  <c:v>3.852115820654498</c:v>
                </c:pt>
                <c:pt idx="1549">
                  <c:v>3.855351137268843</c:v>
                </c:pt>
                <c:pt idx="1550">
                  <c:v>3.858585775772432</c:v>
                </c:pt>
                <c:pt idx="1551">
                  <c:v>3.861820723399496</c:v>
                </c:pt>
                <c:pt idx="1552">
                  <c:v>3.865055486534625</c:v>
                </c:pt>
                <c:pt idx="1553">
                  <c:v>3.868289571675006</c:v>
                </c:pt>
                <c:pt idx="1554">
                  <c:v>3.87152396588598</c:v>
                </c:pt>
                <c:pt idx="1555">
                  <c:v>3.874757682179528</c:v>
                </c:pt>
                <c:pt idx="1556">
                  <c:v>3.877991707508422</c:v>
                </c:pt>
                <c:pt idx="1557">
                  <c:v>3.881225548397982</c:v>
                </c:pt>
                <c:pt idx="1558">
                  <c:v>3.884458711486089</c:v>
                </c:pt>
                <c:pt idx="1559">
                  <c:v>3.887692183556673</c:v>
                </c:pt>
                <c:pt idx="1560">
                  <c:v>3.890924977903107</c:v>
                </c:pt>
                <c:pt idx="1561">
                  <c:v>3.894158081196779</c:v>
                </c:pt>
                <c:pt idx="1562">
                  <c:v>3.8973910001037</c:v>
                </c:pt>
                <c:pt idx="1563">
                  <c:v>3.900623241402407</c:v>
                </c:pt>
                <c:pt idx="1564">
                  <c:v>3.903855791595499</c:v>
                </c:pt>
                <c:pt idx="1565">
                  <c:v>3.90708766425766</c:v>
                </c:pt>
                <c:pt idx="1566">
                  <c:v>3.910319845778972</c:v>
                </c:pt>
                <c:pt idx="1567">
                  <c:v>3.913551842966096</c:v>
                </c:pt>
                <c:pt idx="1568">
                  <c:v>3.916783162738197</c:v>
                </c:pt>
                <c:pt idx="1569">
                  <c:v>3.920014791316606</c:v>
                </c:pt>
                <c:pt idx="1570">
                  <c:v>3.923245742557247</c:v>
                </c:pt>
                <c:pt idx="1571">
                  <c:v>3.926477002568976</c:v>
                </c:pt>
                <c:pt idx="1572">
                  <c:v>3.929708078299067</c:v>
                </c:pt>
                <c:pt idx="1573">
                  <c:v>3.932938476807259</c:v>
                </c:pt>
                <c:pt idx="1574">
                  <c:v>3.936169184033712</c:v>
                </c:pt>
                <c:pt idx="1575">
                  <c:v>3.939399214115503</c:v>
                </c:pt>
                <c:pt idx="1576">
                  <c:v>3.942629552880341</c:v>
                </c:pt>
                <c:pt idx="1577">
                  <c:v>3.945859707416072</c:v>
                </c:pt>
                <c:pt idx="1578">
                  <c:v>3.949089184922975</c:v>
                </c:pt>
                <c:pt idx="1579">
                  <c:v>3.952318971060112</c:v>
                </c:pt>
                <c:pt idx="1580">
                  <c:v>3.955548080245633</c:v>
                </c:pt>
                <c:pt idx="1581">
                  <c:v>3.958777498026184</c:v>
                </c:pt>
                <c:pt idx="1582">
                  <c:v>3.962006731630143</c:v>
                </c:pt>
                <c:pt idx="1583">
                  <c:v>3.965235288398286</c:v>
                </c:pt>
                <c:pt idx="1584">
                  <c:v>3.96846415370866</c:v>
                </c:pt>
                <c:pt idx="1585">
                  <c:v>3.971692342260408</c:v>
                </c:pt>
                <c:pt idx="1586">
                  <c:v>3.974920839319193</c:v>
                </c:pt>
                <c:pt idx="1587">
                  <c:v>3.978149152253879</c:v>
                </c:pt>
                <c:pt idx="1588">
                  <c:v>3.98137678854571</c:v>
                </c:pt>
                <c:pt idx="1589">
                  <c:v>3.984604733291788</c:v>
                </c:pt>
                <c:pt idx="1590">
                  <c:v>3.987832001472172</c:v>
                </c:pt>
                <c:pt idx="1591">
                  <c:v>3.991059578071622</c:v>
                </c:pt>
                <c:pt idx="1592">
                  <c:v>3.994286970599454</c:v>
                </c:pt>
                <c:pt idx="1593">
                  <c:v>3.997513686677325</c:v>
                </c:pt>
                <c:pt idx="1594">
                  <c:v>4.000740711121488</c:v>
                </c:pt>
                <c:pt idx="1595">
                  <c:v>4.003967059192832</c:v>
                </c:pt>
                <c:pt idx="1596">
                  <c:v>4.007193715595291</c:v>
                </c:pt>
                <c:pt idx="1597">
                  <c:v>4.010420187978597</c:v>
                </c:pt>
                <c:pt idx="1598">
                  <c:v>4.01364598410478</c:v>
                </c:pt>
                <c:pt idx="1599">
                  <c:v>4.016872088509321</c:v>
                </c:pt>
                <c:pt idx="1600">
                  <c:v>4.020097516733862</c:v>
                </c:pt>
                <c:pt idx="1601">
                  <c:v>4.02332325320159</c:v>
                </c:pt>
                <c:pt idx="1602">
                  <c:v>4.026548805702608</c:v>
                </c:pt>
                <c:pt idx="1603">
                  <c:v>4.02977368213929</c:v>
                </c:pt>
                <c:pt idx="1604">
                  <c:v>4.03299886676641</c:v>
                </c:pt>
                <c:pt idx="1605">
                  <c:v>4.036223375406297</c:v>
                </c:pt>
                <c:pt idx="1606">
                  <c:v>4.03944819220147</c:v>
                </c:pt>
                <c:pt idx="1607">
                  <c:v>4.042672825082352</c:v>
                </c:pt>
                <c:pt idx="1608">
                  <c:v>4.045896782091627</c:v>
                </c:pt>
                <c:pt idx="1609">
                  <c:v>4.049121047203451</c:v>
                </c:pt>
                <c:pt idx="1610">
                  <c:v>4.052344636520739</c:v>
                </c:pt>
                <c:pt idx="1611">
                  <c:v>4.055568533905434</c:v>
                </c:pt>
                <c:pt idx="1612">
                  <c:v>4.05879224742825</c:v>
                </c:pt>
                <c:pt idx="1613">
                  <c:v>4.062015285272126</c:v>
                </c:pt>
                <c:pt idx="1614">
                  <c:v>4.065238631130687</c:v>
                </c:pt>
                <c:pt idx="1615">
                  <c:v>4.068461301387354</c:v>
                </c:pt>
                <c:pt idx="1616">
                  <c:v>4.071684279623566</c:v>
                </c:pt>
                <c:pt idx="1617">
                  <c:v>4.074907074050294</c:v>
                </c:pt>
                <c:pt idx="1618">
                  <c:v>4.078129192990694</c:v>
                </c:pt>
                <c:pt idx="1619">
                  <c:v>4.08135161985793</c:v>
                </c:pt>
                <c:pt idx="1620">
                  <c:v>4.08457337131586</c:v>
                </c:pt>
                <c:pt idx="1621">
                  <c:v>4.087795430665497</c:v>
                </c:pt>
                <c:pt idx="1622">
                  <c:v>4.091017306258029</c:v>
                </c:pt>
                <c:pt idx="1623">
                  <c:v>4.094238506556778</c:v>
                </c:pt>
                <c:pt idx="1624">
                  <c:v>4.097460014694547</c:v>
                </c:pt>
                <c:pt idx="1625">
                  <c:v>4.100680847615536</c:v>
                </c:pt>
                <c:pt idx="1626">
                  <c:v>4.103901988340424</c:v>
                </c:pt>
                <c:pt idx="1627">
                  <c:v>4.107122945360556</c:v>
                </c:pt>
                <c:pt idx="1628">
                  <c:v>4.110343227279404</c:v>
                </c:pt>
                <c:pt idx="1629">
                  <c:v>4.113563816949469</c:v>
                </c:pt>
                <c:pt idx="1630">
                  <c:v>4.11678373159523</c:v>
                </c:pt>
                <c:pt idx="1631">
                  <c:v>4.120003953957091</c:v>
                </c:pt>
                <c:pt idx="1632">
                  <c:v>4.123223992666543</c:v>
                </c:pt>
                <c:pt idx="1633">
                  <c:v>4.126443356467146</c:v>
                </c:pt>
                <c:pt idx="1634">
                  <c:v>4.129663027931186</c:v>
                </c:pt>
                <c:pt idx="1635">
                  <c:v>4.132882024563334</c:v>
                </c:pt>
                <c:pt idx="1636">
                  <c:v>4.136101328823815</c:v>
                </c:pt>
                <c:pt idx="1637">
                  <c:v>4.139320449484205</c:v>
                </c:pt>
                <c:pt idx="1638">
                  <c:v>4.142538895428127</c:v>
                </c:pt>
                <c:pt idx="1639">
                  <c:v>4.145757648947727</c:v>
                </c:pt>
                <c:pt idx="1640">
                  <c:v>4.148975727827795</c:v>
                </c:pt>
                <c:pt idx="1641">
                  <c:v>4.152194114248449</c:v>
                </c:pt>
                <c:pt idx="1642">
                  <c:v>4.155412317121314</c:v>
                </c:pt>
                <c:pt idx="1643">
                  <c:v>4.158629845470035</c:v>
                </c:pt>
                <c:pt idx="1644">
                  <c:v>4.1618476813067</c:v>
                </c:pt>
                <c:pt idx="1645">
                  <c:v>4.165064842696129</c:v>
                </c:pt>
                <c:pt idx="1646">
                  <c:v>4.16828231153842</c:v>
                </c:pt>
                <c:pt idx="1647">
                  <c:v>4.171499596885204</c:v>
                </c:pt>
                <c:pt idx="1648">
                  <c:v>4.174716207900107</c:v>
                </c:pt>
                <c:pt idx="1649">
                  <c:v>4.177933126315243</c:v>
                </c:pt>
                <c:pt idx="1650">
                  <c:v>4.181149370475389</c:v>
                </c:pt>
                <c:pt idx="1651">
                  <c:v>4.184365922000688</c:v>
                </c:pt>
                <c:pt idx="1652">
                  <c:v>4.187582290082747</c:v>
                </c:pt>
                <c:pt idx="1653">
                  <c:v>4.190797984025136</c:v>
                </c:pt>
                <c:pt idx="1654">
                  <c:v>4.194013985280065</c:v>
                </c:pt>
                <c:pt idx="1655">
                  <c:v>4.197229312472185</c:v>
                </c:pt>
                <c:pt idx="1656">
                  <c:v>4.200444946941777</c:v>
                </c:pt>
                <c:pt idx="1657">
                  <c:v>4.20366039802038</c:v>
                </c:pt>
                <c:pt idx="1658">
                  <c:v>4.20687517515146</c:v>
                </c:pt>
                <c:pt idx="1659">
                  <c:v>4.210090259507409</c:v>
                </c:pt>
                <c:pt idx="1660">
                  <c:v>4.21330466999268</c:v>
                </c:pt>
                <c:pt idx="1661">
                  <c:v>4.216519387667757</c:v>
                </c:pt>
                <c:pt idx="1662">
                  <c:v>4.219733922004082</c:v>
                </c:pt>
                <c:pt idx="1663">
                  <c:v>4.222947782584971</c:v>
                </c:pt>
                <c:pt idx="1664">
                  <c:v>4.226161950303085</c:v>
                </c:pt>
                <c:pt idx="1665">
                  <c:v>4.229375444342583</c:v>
                </c:pt>
                <c:pt idx="1666">
                  <c:v>4.232589245484254</c:v>
                </c:pt>
                <c:pt idx="1667">
                  <c:v>4.235802863339382</c:v>
                </c:pt>
                <c:pt idx="1668">
                  <c:v>4.239015807631108</c:v>
                </c:pt>
                <c:pt idx="1669">
                  <c:v>4.242229058972433</c:v>
                </c:pt>
                <c:pt idx="1670">
                  <c:v>4.245441636827151</c:v>
                </c:pt>
                <c:pt idx="1671">
                  <c:v>4.248654521696428</c:v>
                </c:pt>
                <c:pt idx="1672">
                  <c:v>4.251867223331355</c:v>
                </c:pt>
                <c:pt idx="1673">
                  <c:v>4.255079251594856</c:v>
                </c:pt>
                <c:pt idx="1674">
                  <c:v>4.258291586820352</c:v>
                </c:pt>
                <c:pt idx="1675">
                  <c:v>4.261503248751195</c:v>
                </c:pt>
                <c:pt idx="1676">
                  <c:v>4.264715462640829</c:v>
                </c:pt>
                <c:pt idx="1677">
                  <c:v>4.267927248302484</c:v>
                </c:pt>
                <c:pt idx="1678">
                  <c:v>4.271137870776863</c:v>
                </c:pt>
                <c:pt idx="1679">
                  <c:v>4.27434929016137</c:v>
                </c:pt>
                <c:pt idx="1680">
                  <c:v>4.277560526395</c:v>
                </c:pt>
                <c:pt idx="1681">
                  <c:v>4.28077157948819</c:v>
                </c:pt>
                <c:pt idx="1682">
                  <c:v>4.28398244945137</c:v>
                </c:pt>
                <c:pt idx="1683">
                  <c:v>4.28719215655883</c:v>
                </c:pt>
                <c:pt idx="1684">
                  <c:v>4.290402660349148</c:v>
                </c:pt>
                <c:pt idx="1685">
                  <c:v>4.293612981040738</c:v>
                </c:pt>
                <c:pt idx="1686">
                  <c:v>4.29682311864403</c:v>
                </c:pt>
                <c:pt idx="1687">
                  <c:v>4.300033073169449</c:v>
                </c:pt>
                <c:pt idx="1688">
                  <c:v>4.303241865170618</c:v>
                </c:pt>
                <c:pt idx="1689">
                  <c:v>4.306451453627432</c:v>
                </c:pt>
                <c:pt idx="1690">
                  <c:v>4.30966085903765</c:v>
                </c:pt>
                <c:pt idx="1691">
                  <c:v>4.312870081411693</c:v>
                </c:pt>
                <c:pt idx="1692">
                  <c:v>4.316079120759985</c:v>
                </c:pt>
                <c:pt idx="1693">
                  <c:v>4.319286997915391</c:v>
                </c:pt>
                <c:pt idx="1694">
                  <c:v>4.322495671299293</c:v>
                </c:pt>
                <c:pt idx="1695">
                  <c:v>4.325704161688711</c:v>
                </c:pt>
                <c:pt idx="1696">
                  <c:v>4.328912469094065</c:v>
                </c:pt>
                <c:pt idx="1697">
                  <c:v>4.332120593525769</c:v>
                </c:pt>
                <c:pt idx="1698">
                  <c:v>4.335327556095855</c:v>
                </c:pt>
                <c:pt idx="1699">
                  <c:v>4.338535314667349</c:v>
                </c:pt>
                <c:pt idx="1700">
                  <c:v>4.341742890296452</c:v>
                </c:pt>
                <c:pt idx="1701">
                  <c:v>4.344950282993574</c:v>
                </c:pt>
                <c:pt idx="1702">
                  <c:v>4.348157492769137</c:v>
                </c:pt>
                <c:pt idx="1703">
                  <c:v>4.351363541014252</c:v>
                </c:pt>
                <c:pt idx="1704">
                  <c:v>4.354570385033748</c:v>
                </c:pt>
                <c:pt idx="1705">
                  <c:v>4.35777704616292</c:v>
                </c:pt>
                <c:pt idx="1706">
                  <c:v>4.360983524412187</c:v>
                </c:pt>
                <c:pt idx="1707">
                  <c:v>4.364189819791957</c:v>
                </c:pt>
                <c:pt idx="1708">
                  <c:v>4.367394953972361</c:v>
                </c:pt>
                <c:pt idx="1709">
                  <c:v>4.370600883700176</c:v>
                </c:pt>
                <c:pt idx="1710">
                  <c:v>4.373806630589722</c:v>
                </c:pt>
                <c:pt idx="1711">
                  <c:v>4.377012194651413</c:v>
                </c:pt>
                <c:pt idx="1712">
                  <c:v>4.380217575895656</c:v>
                </c:pt>
                <c:pt idx="1713">
                  <c:v>4.383421796271505</c:v>
                </c:pt>
                <c:pt idx="1714">
                  <c:v>4.386626811967859</c:v>
                </c:pt>
                <c:pt idx="1715">
                  <c:v>4.389831644877984</c:v>
                </c:pt>
                <c:pt idx="1716">
                  <c:v>4.393036295012287</c:v>
                </c:pt>
                <c:pt idx="1717">
                  <c:v>4.39624076238117</c:v>
                </c:pt>
                <c:pt idx="1718">
                  <c:v>4.399444069212538</c:v>
                </c:pt>
                <c:pt idx="1719">
                  <c:v>4.402648171137563</c:v>
                </c:pt>
                <c:pt idx="1720">
                  <c:v>4.405852090328378</c:v>
                </c:pt>
                <c:pt idx="1721">
                  <c:v>4.409055826795385</c:v>
                </c:pt>
                <c:pt idx="1722">
                  <c:v>4.412259380548986</c:v>
                </c:pt>
                <c:pt idx="1723">
                  <c:v>4.41546177409585</c:v>
                </c:pt>
                <c:pt idx="1724">
                  <c:v>4.418664962509584</c:v>
                </c:pt>
                <c:pt idx="1725">
                  <c:v>4.42186796824111</c:v>
                </c:pt>
                <c:pt idx="1726">
                  <c:v>4.425070791300822</c:v>
                </c:pt>
                <c:pt idx="1727">
                  <c:v>4.42827343169912</c:v>
                </c:pt>
                <c:pt idx="1728">
                  <c:v>4.431474912221362</c:v>
                </c:pt>
                <c:pt idx="1729">
                  <c:v>4.434677187383752</c:v>
                </c:pt>
                <c:pt idx="1730">
                  <c:v>4.43787927991591</c:v>
                </c:pt>
                <c:pt idx="1731">
                  <c:v>4.441081189828238</c:v>
                </c:pt>
                <c:pt idx="1732">
                  <c:v>4.444282917131122</c:v>
                </c:pt>
                <c:pt idx="1733">
                  <c:v>4.447483484888532</c:v>
                </c:pt>
                <c:pt idx="1734">
                  <c:v>4.450684847059427</c:v>
                </c:pt>
                <c:pt idx="1735">
                  <c:v>4.453886026652055</c:v>
                </c:pt>
                <c:pt idx="1736">
                  <c:v>4.457087023676808</c:v>
                </c:pt>
                <c:pt idx="1737">
                  <c:v>4.460287838144072</c:v>
                </c:pt>
                <c:pt idx="1738">
                  <c:v>4.463487493396347</c:v>
                </c:pt>
                <c:pt idx="1739">
                  <c:v>4.466687942835506</c:v>
                </c:pt>
                <c:pt idx="1740">
                  <c:v>4.46988820974834</c:v>
                </c:pt>
                <c:pt idx="1741">
                  <c:v>4.473088294145234</c:v>
                </c:pt>
                <c:pt idx="1742">
                  <c:v>4.47628819603658</c:v>
                </c:pt>
                <c:pt idx="1743">
                  <c:v>4.479486939043323</c:v>
                </c:pt>
                <c:pt idx="1744">
                  <c:v>4.482686476010405</c:v>
                </c:pt>
                <c:pt idx="1745">
                  <c:v>4.485885830503087</c:v>
                </c:pt>
                <c:pt idx="1746">
                  <c:v>4.489085002531755</c:v>
                </c:pt>
                <c:pt idx="1747">
                  <c:v>4.492283992106786</c:v>
                </c:pt>
                <c:pt idx="1748">
                  <c:v>4.495481823127506</c:v>
                </c:pt>
                <c:pt idx="1749">
                  <c:v>4.498680447882082</c:v>
                </c:pt>
                <c:pt idx="1750">
                  <c:v>4.501878890214164</c:v>
                </c:pt>
                <c:pt idx="1751">
                  <c:v>4.50507715013413</c:v>
                </c:pt>
                <c:pt idx="1752">
                  <c:v>4.508275227652358</c:v>
                </c:pt>
                <c:pt idx="1753">
                  <c:v>4.511472146946465</c:v>
                </c:pt>
                <c:pt idx="1754">
                  <c:v>4.514669859748007</c:v>
                </c:pt>
                <c:pt idx="1755">
                  <c:v>4.517867390178941</c:v>
                </c:pt>
                <c:pt idx="1756">
                  <c:v>4.521064738249643</c:v>
                </c:pt>
                <c:pt idx="1757">
                  <c:v>4.524261903970486</c:v>
                </c:pt>
                <c:pt idx="1758">
                  <c:v>4.5274579117973</c:v>
                </c:pt>
                <c:pt idx="1759">
                  <c:v>4.530654712905188</c:v>
                </c:pt>
                <c:pt idx="1760">
                  <c:v>4.533851331694336</c:v>
                </c:pt>
                <c:pt idx="1761">
                  <c:v>4.53704776817511</c:v>
                </c:pt>
                <c:pt idx="1762">
                  <c:v>4.540244022357891</c:v>
                </c:pt>
                <c:pt idx="1763">
                  <c:v>4.543439118976636</c:v>
                </c:pt>
                <c:pt idx="1764">
                  <c:v>4.546635008650152</c:v>
                </c:pt>
                <c:pt idx="1765">
                  <c:v>4.549830716056775</c:v>
                </c:pt>
                <c:pt idx="1766">
                  <c:v>4.553026241206871</c:v>
                </c:pt>
                <c:pt idx="1767">
                  <c:v>4.556221584110813</c:v>
                </c:pt>
                <c:pt idx="1768">
                  <c:v>4.559415769780617</c:v>
                </c:pt>
                <c:pt idx="1769">
                  <c:v>4.562610748278947</c:v>
                </c:pt>
                <c:pt idx="1770">
                  <c:v>4.565805544562215</c:v>
                </c:pt>
                <c:pt idx="1771">
                  <c:v>4.569000158640786</c:v>
                </c:pt>
                <c:pt idx="1772">
                  <c:v>4.57219459052502</c:v>
                </c:pt>
                <c:pt idx="1773">
                  <c:v>4.575387865504914</c:v>
                </c:pt>
                <c:pt idx="1774">
                  <c:v>4.578581933087151</c:v>
                </c:pt>
                <c:pt idx="1775">
                  <c:v>4.58177581850614</c:v>
                </c:pt>
                <c:pt idx="1776">
                  <c:v>4.584969521772233</c:v>
                </c:pt>
                <c:pt idx="1777">
                  <c:v>4.588163042895792</c:v>
                </c:pt>
                <c:pt idx="1778">
                  <c:v>4.591355407444714</c:v>
                </c:pt>
                <c:pt idx="1779">
                  <c:v>4.594548564369855</c:v>
                </c:pt>
                <c:pt idx="1780">
                  <c:v>4.597741539183539</c:v>
                </c:pt>
                <c:pt idx="1781">
                  <c:v>4.600934331896113</c:v>
                </c:pt>
                <c:pt idx="1782">
                  <c:v>4.604126942517936</c:v>
                </c:pt>
                <c:pt idx="1783">
                  <c:v>4.607318396894728</c:v>
                </c:pt>
                <c:pt idx="1784">
                  <c:v>4.610510643421676</c:v>
                </c:pt>
                <c:pt idx="1785">
                  <c:v>4.613702707888931</c:v>
                </c:pt>
                <c:pt idx="1786">
                  <c:v>4.61689459030685</c:v>
                </c:pt>
                <c:pt idx="1787">
                  <c:v>4.620086290685781</c:v>
                </c:pt>
                <c:pt idx="1788">
                  <c:v>4.623276835149184</c:v>
                </c:pt>
                <c:pt idx="1789">
                  <c:v>4.626468171536739</c:v>
                </c:pt>
                <c:pt idx="1790">
                  <c:v>4.629659325916357</c:v>
                </c:pt>
                <c:pt idx="1791">
                  <c:v>4.632850298298384</c:v>
                </c:pt>
                <c:pt idx="1792">
                  <c:v>4.63604108869317</c:v>
                </c:pt>
                <c:pt idx="1793">
                  <c:v>4.63923072350183</c:v>
                </c:pt>
                <c:pt idx="1794">
                  <c:v>4.642421150008697</c:v>
                </c:pt>
                <c:pt idx="1795">
                  <c:v>4.645611394559363</c:v>
                </c:pt>
                <c:pt idx="1796">
                  <c:v>4.648801457164167</c:v>
                </c:pt>
                <c:pt idx="1797">
                  <c:v>4.651991337833454</c:v>
                </c:pt>
                <c:pt idx="1798">
                  <c:v>4.655180063245918</c:v>
                </c:pt>
                <c:pt idx="1799">
                  <c:v>4.658369580130716</c:v>
                </c:pt>
                <c:pt idx="1800">
                  <c:v>4.661558915111017</c:v>
                </c:pt>
                <c:pt idx="1801">
                  <c:v>4.66474806819717</c:v>
                </c:pt>
                <c:pt idx="1802">
                  <c:v>4.667937039399508</c:v>
                </c:pt>
                <c:pt idx="1803">
                  <c:v>4.67112485567424</c:v>
                </c:pt>
                <c:pt idx="1804">
                  <c:v>4.674313463195471</c:v>
                </c:pt>
                <c:pt idx="1805">
                  <c:v>4.677501888863905</c:v>
                </c:pt>
                <c:pt idx="1806">
                  <c:v>4.68069013268988</c:v>
                </c:pt>
                <c:pt idx="1807">
                  <c:v>4.68387819468373</c:v>
                </c:pt>
                <c:pt idx="1808">
                  <c:v>4.687065102079074</c:v>
                </c:pt>
                <c:pt idx="1809">
                  <c:v>4.690252800495157</c:v>
                </c:pt>
                <c:pt idx="1810">
                  <c:v>4.69344031711012</c:v>
                </c:pt>
                <c:pt idx="1811">
                  <c:v>4.696627651934291</c:v>
                </c:pt>
                <c:pt idx="1812">
                  <c:v>4.699814804978001</c:v>
                </c:pt>
                <c:pt idx="1813">
                  <c:v>4.703000803752224</c:v>
                </c:pt>
                <c:pt idx="1814">
                  <c:v>4.70618759332148</c:v>
                </c:pt>
                <c:pt idx="1815">
                  <c:v>4.709374201141266</c:v>
                </c:pt>
                <c:pt idx="1816">
                  <c:v>4.712560627221911</c:v>
                </c:pt>
                <c:pt idx="1817">
                  <c:v>4.715746871573748</c:v>
                </c:pt>
                <c:pt idx="1818">
                  <c:v>4.718931961985005</c:v>
                </c:pt>
                <c:pt idx="1819">
                  <c:v>4.722117842965648</c:v>
                </c:pt>
                <c:pt idx="1820">
                  <c:v>4.725303542248461</c:v>
                </c:pt>
                <c:pt idx="1821">
                  <c:v>4.728489059843766</c:v>
                </c:pt>
                <c:pt idx="1822">
                  <c:v>4.73167439576189</c:v>
                </c:pt>
                <c:pt idx="1823">
                  <c:v>4.734858578068239</c:v>
                </c:pt>
                <c:pt idx="1824">
                  <c:v>4.738043550718398</c:v>
                </c:pt>
                <c:pt idx="1825">
                  <c:v>4.741228341722338</c:v>
                </c:pt>
                <c:pt idx="1826">
                  <c:v>4.744412951090378</c:v>
                </c:pt>
                <c:pt idx="1827">
                  <c:v>4.747597378832844</c:v>
                </c:pt>
                <c:pt idx="1828">
                  <c:v>4.750780653292264</c:v>
                </c:pt>
                <c:pt idx="1829">
                  <c:v>4.753964717869951</c:v>
                </c:pt>
                <c:pt idx="1830">
                  <c:v>4.757148600853021</c:v>
                </c:pt>
                <c:pt idx="1831">
                  <c:v>4.760332302251784</c:v>
                </c:pt>
                <c:pt idx="1832">
                  <c:v>4.763515822076557</c:v>
                </c:pt>
                <c:pt idx="1833">
                  <c:v>4.766698188946907</c:v>
                </c:pt>
                <c:pt idx="1834">
                  <c:v>4.769881345710056</c:v>
                </c:pt>
                <c:pt idx="1835">
                  <c:v>4.773064320930158</c:v>
                </c:pt>
                <c:pt idx="1836">
                  <c:v>4.77624711461753</c:v>
                </c:pt>
                <c:pt idx="1837">
                  <c:v>4.77942972678248</c:v>
                </c:pt>
                <c:pt idx="1838">
                  <c:v>4.782611186321521</c:v>
                </c:pt>
                <c:pt idx="1839">
                  <c:v>4.785793435527954</c:v>
                </c:pt>
                <c:pt idx="1840">
                  <c:v>4.788975503242897</c:v>
                </c:pt>
                <c:pt idx="1841">
                  <c:v>4.792157389476658</c:v>
                </c:pt>
                <c:pt idx="1842">
                  <c:v>4.795339094239551</c:v>
                </c:pt>
                <c:pt idx="1843">
                  <c:v>4.798519646704953</c:v>
                </c:pt>
                <c:pt idx="1844">
                  <c:v>4.801700988612396</c:v>
                </c:pt>
                <c:pt idx="1845">
                  <c:v>4.804882149079884</c:v>
                </c:pt>
                <c:pt idx="1846">
                  <c:v>4.808063128117727</c:v>
                </c:pt>
                <c:pt idx="1847">
                  <c:v>4.811243925736228</c:v>
                </c:pt>
                <c:pt idx="1848">
                  <c:v>4.814423571385557</c:v>
                </c:pt>
                <c:pt idx="1849">
                  <c:v>4.817604006251638</c:v>
                </c:pt>
                <c:pt idx="1850">
                  <c:v>4.820784259729276</c:v>
                </c:pt>
                <c:pt idx="1851">
                  <c:v>4.823964331828786</c:v>
                </c:pt>
                <c:pt idx="1852">
                  <c:v>4.827144222560457</c:v>
                </c:pt>
                <c:pt idx="1853">
                  <c:v>4.830322961651193</c:v>
                </c:pt>
                <c:pt idx="1854">
                  <c:v>4.833502489733437</c:v>
                </c:pt>
                <c:pt idx="1855">
                  <c:v>4.836681836478736</c:v>
                </c:pt>
                <c:pt idx="1856">
                  <c:v>4.839861001897397</c:v>
                </c:pt>
                <c:pt idx="1857">
                  <c:v>4.843039985999712</c:v>
                </c:pt>
                <c:pt idx="1858">
                  <c:v>4.846217818789209</c:v>
                </c:pt>
                <c:pt idx="1859">
                  <c:v>4.849396440345044</c:v>
                </c:pt>
                <c:pt idx="1860">
                  <c:v>4.852574880615408</c:v>
                </c:pt>
                <c:pt idx="1861">
                  <c:v>4.855753139610614</c:v>
                </c:pt>
                <c:pt idx="1862">
                  <c:v>4.858931217340934</c:v>
                </c:pt>
                <c:pt idx="1863">
                  <c:v>4.862108144086468</c:v>
                </c:pt>
                <c:pt idx="1864">
                  <c:v>4.865285859373219</c:v>
                </c:pt>
                <c:pt idx="1865">
                  <c:v>4.868463393425964</c:v>
                </c:pt>
                <c:pt idx="1866">
                  <c:v>4.871640746254991</c:v>
                </c:pt>
                <c:pt idx="1867">
                  <c:v>4.874817917870587</c:v>
                </c:pt>
                <c:pt idx="1868">
                  <c:v>4.877993938829326</c:v>
                </c:pt>
                <c:pt idx="1869">
                  <c:v>4.881170748104221</c:v>
                </c:pt>
                <c:pt idx="1870">
                  <c:v>4.884347376196543</c:v>
                </c:pt>
                <c:pt idx="1871">
                  <c:v>4.887523823116584</c:v>
                </c:pt>
                <c:pt idx="1872">
                  <c:v>4.890700088874623</c:v>
                </c:pt>
                <c:pt idx="1873">
                  <c:v>4.893875204303631</c:v>
                </c:pt>
                <c:pt idx="1874">
                  <c:v>4.897051107823795</c:v>
                </c:pt>
                <c:pt idx="1875">
                  <c:v>4.900226830212806</c:v>
                </c:pt>
                <c:pt idx="1876">
                  <c:v>4.903402371480944</c:v>
                </c:pt>
                <c:pt idx="1877">
                  <c:v>4.90657773163849</c:v>
                </c:pt>
                <c:pt idx="1878">
                  <c:v>4.909751941794736</c:v>
                </c:pt>
                <c:pt idx="1879">
                  <c:v>4.912926939817194</c:v>
                </c:pt>
                <c:pt idx="1880">
                  <c:v>4.916101756759895</c:v>
                </c:pt>
                <c:pt idx="1881">
                  <c:v>4.919276392633118</c:v>
                </c:pt>
                <c:pt idx="1882">
                  <c:v>4.92245084744713</c:v>
                </c:pt>
                <c:pt idx="1883">
                  <c:v>4.92562415258748</c:v>
                </c:pt>
                <c:pt idx="1884">
                  <c:v>4.928798245369157</c:v>
                </c:pt>
                <c:pt idx="1885">
                  <c:v>4.931972157122453</c:v>
                </c:pt>
                <c:pt idx="1886">
                  <c:v>4.935145887857638</c:v>
                </c:pt>
                <c:pt idx="1887">
                  <c:v>4.938319437584987</c:v>
                </c:pt>
                <c:pt idx="1888">
                  <c:v>4.941491837966201</c:v>
                </c:pt>
                <c:pt idx="1889">
                  <c:v>4.94466502576392</c:v>
                </c:pt>
                <c:pt idx="1890">
                  <c:v>4.947838032584612</c:v>
                </c:pt>
                <c:pt idx="1891">
                  <c:v>4.951010858438544</c:v>
                </c:pt>
                <c:pt idx="1892">
                  <c:v>4.954183503590865</c:v>
                </c:pt>
                <c:pt idx="1893">
                  <c:v>4.957354999906307</c:v>
                </c:pt>
                <c:pt idx="1894">
                  <c:v>4.960527283419599</c:v>
                </c:pt>
                <c:pt idx="1895">
                  <c:v>4.963699386013228</c:v>
                </c:pt>
                <c:pt idx="1896">
                  <c:v>4.966871307697501</c:v>
                </c:pt>
                <c:pt idx="1897">
                  <c:v>4.970043048482737</c:v>
                </c:pt>
                <c:pt idx="1898">
                  <c:v>4.97321364058263</c:v>
                </c:pt>
                <c:pt idx="1899">
                  <c:v>4.976385019655895</c:v>
                </c:pt>
                <c:pt idx="1900">
                  <c:v>4.979556217861043</c:v>
                </c:pt>
                <c:pt idx="1901">
                  <c:v>4.982727235208376</c:v>
                </c:pt>
                <c:pt idx="1902">
                  <c:v>4.985898071708204</c:v>
                </c:pt>
                <c:pt idx="1903">
                  <c:v>4.98906775985015</c:v>
                </c:pt>
                <c:pt idx="1904">
                  <c:v>4.99223823474106</c:v>
                </c:pt>
                <c:pt idx="1905">
                  <c:v>4.995408528815378</c:v>
                </c:pt>
                <c:pt idx="1906">
                  <c:v>4.998578642083407</c:v>
                </c:pt>
                <c:pt idx="1907">
                  <c:v>5.00174857455545</c:v>
                </c:pt>
                <c:pt idx="1908">
                  <c:v>5.00491735899697</c:v>
                </c:pt>
                <c:pt idx="1909">
                  <c:v>5.008086929963118</c:v>
                </c:pt>
                <c:pt idx="1910">
                  <c:v>5.01125632016418</c:v>
                </c:pt>
                <c:pt idx="1911">
                  <c:v>5.014425529610459</c:v>
                </c:pt>
                <c:pt idx="1912">
                  <c:v>5.017594558312257</c:v>
                </c:pt>
                <c:pt idx="1913">
                  <c:v>5.020762439310814</c:v>
                </c:pt>
                <c:pt idx="1914">
                  <c:v>5.0239311066097</c:v>
                </c:pt>
                <c:pt idx="1915">
                  <c:v>5.027099593195004</c:v>
                </c:pt>
                <c:pt idx="1916">
                  <c:v>5.030267899077017</c:v>
                </c:pt>
                <c:pt idx="1917">
                  <c:v>5.033436024266042</c:v>
                </c:pt>
                <c:pt idx="1918">
                  <c:v>5.036603002078996</c:v>
                </c:pt>
                <c:pt idx="1919">
                  <c:v>5.03977076596806</c:v>
                </c:pt>
                <c:pt idx="1920">
                  <c:v>5.04293834919502</c:v>
                </c:pt>
                <c:pt idx="1921">
                  <c:v>5.046105751770172</c:v>
                </c:pt>
                <c:pt idx="1922">
                  <c:v>5.04927297370381</c:v>
                </c:pt>
                <c:pt idx="1923">
                  <c:v>5.052439048588453</c:v>
                </c:pt>
                <c:pt idx="1924">
                  <c:v>5.055605909325053</c:v>
                </c:pt>
                <c:pt idx="1925">
                  <c:v>5.058772589451016</c:v>
                </c:pt>
                <c:pt idx="1926">
                  <c:v>5.06193908897663</c:v>
                </c:pt>
                <c:pt idx="1927">
                  <c:v>5.065105407912185</c:v>
                </c:pt>
                <c:pt idx="1928">
                  <c:v>5.06827058012574</c:v>
                </c:pt>
                <c:pt idx="1929">
                  <c:v>5.071436537967156</c:v>
                </c:pt>
                <c:pt idx="1930">
                  <c:v>5.074602315249381</c:v>
                </c:pt>
                <c:pt idx="1931">
                  <c:v>5.077767911982705</c:v>
                </c:pt>
                <c:pt idx="1932">
                  <c:v>5.080933328177413</c:v>
                </c:pt>
                <c:pt idx="1933">
                  <c:v>5.084097597977021</c:v>
                </c:pt>
                <c:pt idx="1934">
                  <c:v>5.087262653180451</c:v>
                </c:pt>
                <c:pt idx="1935">
                  <c:v>5.090427527876125</c:v>
                </c:pt>
                <c:pt idx="1936">
                  <c:v>5.09359222207433</c:v>
                </c:pt>
                <c:pt idx="1937">
                  <c:v>5.096756735785348</c:v>
                </c:pt>
                <c:pt idx="1938">
                  <c:v>5.099920103428063</c:v>
                </c:pt>
                <c:pt idx="1939">
                  <c:v>5.103084256250631</c:v>
                </c:pt>
                <c:pt idx="1940">
                  <c:v>5.106248228616866</c:v>
                </c:pt>
                <c:pt idx="1941">
                  <c:v>5.109412020537045</c:v>
                </c:pt>
                <c:pt idx="1942">
                  <c:v>5.112575632021447</c:v>
                </c:pt>
                <c:pt idx="1943">
                  <c:v>5.115738097764257</c:v>
                </c:pt>
                <c:pt idx="1944">
                  <c:v>5.118901348463014</c:v>
                </c:pt>
                <c:pt idx="1945">
                  <c:v>5.122064418756837</c:v>
                </c:pt>
                <c:pt idx="1946">
                  <c:v>5.125227308656004</c:v>
                </c:pt>
                <c:pt idx="1947">
                  <c:v>5.128390018170797</c:v>
                </c:pt>
                <c:pt idx="1948">
                  <c:v>5.131551582270606</c:v>
                </c:pt>
                <c:pt idx="1949">
                  <c:v>5.134713931102516</c:v>
                </c:pt>
                <c:pt idx="1950">
                  <c:v>5.137876099580884</c:v>
                </c:pt>
                <c:pt idx="1951">
                  <c:v>5.141038087715978</c:v>
                </c:pt>
                <c:pt idx="1952">
                  <c:v>5.144199895518081</c:v>
                </c:pt>
                <c:pt idx="1953">
                  <c:v>5.147360558231715</c:v>
                </c:pt>
                <c:pt idx="1954">
                  <c:v>5.150522005453677</c:v>
                </c:pt>
                <c:pt idx="1955">
                  <c:v>5.153683272373461</c:v>
                </c:pt>
                <c:pt idx="1956">
                  <c:v>5.156844359001345</c:v>
                </c:pt>
                <c:pt idx="1957">
                  <c:v>5.160005265347597</c:v>
                </c:pt>
                <c:pt idx="1958">
                  <c:v>5.163165026931812</c:v>
                </c:pt>
                <c:pt idx="1959">
                  <c:v>5.166325572800634</c:v>
                </c:pt>
                <c:pt idx="1960">
                  <c:v>5.169485938418635</c:v>
                </c:pt>
                <c:pt idx="1961">
                  <c:v>5.172646123796092</c:v>
                </c:pt>
                <c:pt idx="1962">
                  <c:v>5.175806128943268</c:v>
                </c:pt>
                <c:pt idx="1963">
                  <c:v>5.178964989654735</c:v>
                </c:pt>
                <c:pt idx="1964">
                  <c:v>5.182124634427151</c:v>
                </c:pt>
                <c:pt idx="1965">
                  <c:v>5.185284099000094</c:v>
                </c:pt>
                <c:pt idx="1966">
                  <c:v>5.188443383383828</c:v>
                </c:pt>
                <c:pt idx="1967">
                  <c:v>5.191602487588612</c:v>
                </c:pt>
                <c:pt idx="1968">
                  <c:v>5.194760447683929</c:v>
                </c:pt>
                <c:pt idx="1969">
                  <c:v>5.197919191616601</c:v>
                </c:pt>
                <c:pt idx="1970">
                  <c:v>5.201077755401128</c:v>
                </c:pt>
                <c:pt idx="1971">
                  <c:v>5.204236139047757</c:v>
                </c:pt>
                <c:pt idx="1972">
                  <c:v>5.207394342566769</c:v>
                </c:pt>
                <c:pt idx="1973">
                  <c:v>5.210551402302454</c:v>
                </c:pt>
                <c:pt idx="1974">
                  <c:v>5.213709245651966</c:v>
                </c:pt>
                <c:pt idx="1975">
                  <c:v>5.216866908904633</c:v>
                </c:pt>
                <c:pt idx="1976">
                  <c:v>5.220024392070724</c:v>
                </c:pt>
                <c:pt idx="1977">
                  <c:v>5.223181695160491</c:v>
                </c:pt>
                <c:pt idx="1978">
                  <c:v>5.226337854792985</c:v>
                </c:pt>
                <c:pt idx="1979">
                  <c:v>5.229494797815836</c:v>
                </c:pt>
                <c:pt idx="1980">
                  <c:v>5.232651560793141</c:v>
                </c:pt>
                <c:pt idx="1981">
                  <c:v>5.235808143735157</c:v>
                </c:pt>
                <c:pt idx="1982">
                  <c:v>5.238964546652141</c:v>
                </c:pt>
                <c:pt idx="1983">
                  <c:v>5.242119806437803</c:v>
                </c:pt>
                <c:pt idx="1984">
                  <c:v>5.245275849390424</c:v>
                </c:pt>
                <c:pt idx="1985">
                  <c:v>5.248431712348775</c:v>
                </c:pt>
                <c:pt idx="1986">
                  <c:v>5.251587395323116</c:v>
                </c:pt>
                <c:pt idx="1987">
                  <c:v>5.254742898323694</c:v>
                </c:pt>
                <c:pt idx="1988">
                  <c:v>5.257897258518811</c:v>
                </c:pt>
                <c:pt idx="1989">
                  <c:v>5.261052401657548</c:v>
                </c:pt>
                <c:pt idx="1990">
                  <c:v>5.264207364853279</c:v>
                </c:pt>
                <c:pt idx="1991">
                  <c:v>5.267362148116256</c:v>
                </c:pt>
                <c:pt idx="1992">
                  <c:v>5.270516751456735</c:v>
                </c:pt>
                <c:pt idx="1993">
                  <c:v>5.27367021231752</c:v>
                </c:pt>
                <c:pt idx="1994">
                  <c:v>5.27682445589864</c:v>
                </c:pt>
                <c:pt idx="1995">
                  <c:v>5.279978519588006</c:v>
                </c:pt>
                <c:pt idx="1996">
                  <c:v>5.283132403395866</c:v>
                </c:pt>
                <c:pt idx="1997">
                  <c:v>5.286286107332463</c:v>
                </c:pt>
                <c:pt idx="1998">
                  <c:v>5.289438669115045</c:v>
                </c:pt>
                <c:pt idx="1999">
                  <c:v>5.292592013394745</c:v>
                </c:pt>
                <c:pt idx="2000">
                  <c:v>5.295745177833924</c:v>
                </c:pt>
                <c:pt idx="2001">
                  <c:v>5.298898162442823</c:v>
                </c:pt>
                <c:pt idx="2002">
                  <c:v>5.30205096723169</c:v>
                </c:pt>
                <c:pt idx="2003">
                  <c:v>5.305202630192121</c:v>
                </c:pt>
                <c:pt idx="2004">
                  <c:v>5.308355075426517</c:v>
                </c:pt>
                <c:pt idx="2005">
                  <c:v>5.311507340871611</c:v>
                </c:pt>
                <c:pt idx="2006">
                  <c:v>5.314659426537637</c:v>
                </c:pt>
                <c:pt idx="2007">
                  <c:v>5.317811332434839</c:v>
                </c:pt>
                <c:pt idx="2008">
                  <c:v>5.320962096829096</c:v>
                </c:pt>
                <c:pt idx="2009">
                  <c:v>5.324113643274227</c:v>
                </c:pt>
                <c:pt idx="2010">
                  <c:v>5.327265009981255</c:v>
                </c:pt>
                <c:pt idx="2011">
                  <c:v>5.330416196960416</c:v>
                </c:pt>
                <c:pt idx="2012">
                  <c:v>5.333567204221951</c:v>
                </c:pt>
                <c:pt idx="2013">
                  <c:v>5.336717070305928</c:v>
                </c:pt>
                <c:pt idx="2014">
                  <c:v>5.339867718217756</c:v>
                </c:pt>
                <c:pt idx="2015">
                  <c:v>5.343018186442663</c:v>
                </c:pt>
                <c:pt idx="2016">
                  <c:v>5.346168474990887</c:v>
                </c:pt>
                <c:pt idx="2017">
                  <c:v>5.349318583872667</c:v>
                </c:pt>
                <c:pt idx="2018">
                  <c:v>5.352467551902189</c:v>
                </c:pt>
                <c:pt idx="2019">
                  <c:v>5.355617301536591</c:v>
                </c:pt>
                <c:pt idx="2020">
                  <c:v>5.358766871535246</c:v>
                </c:pt>
                <c:pt idx="2021">
                  <c:v>5.361916261908385</c:v>
                </c:pt>
                <c:pt idx="2022">
                  <c:v>5.365065472666244</c:v>
                </c:pt>
                <c:pt idx="2023">
                  <c:v>5.368213542897054</c:v>
                </c:pt>
                <c:pt idx="2024">
                  <c:v>5.371362394509846</c:v>
                </c:pt>
                <c:pt idx="2025">
                  <c:v>5.374511066538035</c:v>
                </c:pt>
                <c:pt idx="2026">
                  <c:v>5.377659558991868</c:v>
                </c:pt>
                <c:pt idx="2027">
                  <c:v>5.380807871881565</c:v>
                </c:pt>
                <c:pt idx="2028">
                  <c:v>5.383955044569326</c:v>
                </c:pt>
                <c:pt idx="2029">
                  <c:v>5.387102998416226</c:v>
                </c:pt>
                <c:pt idx="2030">
                  <c:v>5.39025077272967</c:v>
                </c:pt>
                <c:pt idx="2031">
                  <c:v>5.393398367519889</c:v>
                </c:pt>
                <c:pt idx="2032">
                  <c:v>5.396545782797104</c:v>
                </c:pt>
                <c:pt idx="2033">
                  <c:v>5.399692058197406</c:v>
                </c:pt>
                <c:pt idx="2034">
                  <c:v>5.402839114534068</c:v>
                </c:pt>
                <c:pt idx="2035">
                  <c:v>5.405985991388397</c:v>
                </c:pt>
                <c:pt idx="2036">
                  <c:v>5.40913268877062</c:v>
                </c:pt>
                <c:pt idx="2037">
                  <c:v>5.412279206690962</c:v>
                </c:pt>
                <c:pt idx="2038">
                  <c:v>5.415424585059314</c:v>
                </c:pt>
                <c:pt idx="2039">
                  <c:v>5.41857074414131</c:v>
                </c:pt>
                <c:pt idx="2040">
                  <c:v>5.421716723792082</c:v>
                </c:pt>
                <c:pt idx="2041">
                  <c:v>5.424862524021854</c:v>
                </c:pt>
                <c:pt idx="2042">
                  <c:v>5.428008144840847</c:v>
                </c:pt>
                <c:pt idx="2043">
                  <c:v>5.43115262643268</c:v>
                </c:pt>
                <c:pt idx="2044">
                  <c:v>5.434297888515504</c:v>
                </c:pt>
                <c:pt idx="2045">
                  <c:v>5.4374429712182</c:v>
                </c:pt>
                <c:pt idx="2046">
                  <c:v>5.440587874550982</c:v>
                </c:pt>
                <c:pt idx="2047">
                  <c:v>5.443732598524073</c:v>
                </c:pt>
                <c:pt idx="2048">
                  <c:v>5.446876183594747</c:v>
                </c:pt>
                <c:pt idx="2049">
                  <c:v>5.450020548933817</c:v>
                </c:pt>
                <c:pt idx="2050">
                  <c:v>5.45316473494384</c:v>
                </c:pt>
                <c:pt idx="2051">
                  <c:v>5.45630874163502</c:v>
                </c:pt>
                <c:pt idx="2052">
                  <c:v>5.459452569017579</c:v>
                </c:pt>
                <c:pt idx="2053">
                  <c:v>5.462595257822366</c:v>
                </c:pt>
                <c:pt idx="2054">
                  <c:v>5.465738726673025</c:v>
                </c:pt>
                <c:pt idx="2055">
                  <c:v>5.468882016245692</c:v>
                </c:pt>
                <c:pt idx="2056">
                  <c:v>5.472025126550584</c:v>
                </c:pt>
                <c:pt idx="2057">
                  <c:v>5.475168057597907</c:v>
                </c:pt>
                <c:pt idx="2058">
                  <c:v>5.478309850392008</c:v>
                </c:pt>
                <c:pt idx="2059">
                  <c:v>5.481452423009518</c:v>
                </c:pt>
                <c:pt idx="2060">
                  <c:v>5.484594816400078</c:v>
                </c:pt>
                <c:pt idx="2061">
                  <c:v>5.487737030573911</c:v>
                </c:pt>
                <c:pt idx="2062">
                  <c:v>5.490879065541211</c:v>
                </c:pt>
                <c:pt idx="2063">
                  <c:v>5.494019962579749</c:v>
                </c:pt>
                <c:pt idx="2064">
                  <c:v>5.497161639219291</c:v>
                </c:pt>
                <c:pt idx="2065">
                  <c:v>5.500303136682922</c:v>
                </c:pt>
                <c:pt idx="2066">
                  <c:v>5.503444454980843</c:v>
                </c:pt>
                <c:pt idx="2067">
                  <c:v>5.506585594123261</c:v>
                </c:pt>
                <c:pt idx="2068">
                  <c:v>5.509725595661283</c:v>
                </c:pt>
                <c:pt idx="2069">
                  <c:v>5.512866376577964</c:v>
                </c:pt>
                <c:pt idx="2070">
                  <c:v>5.516006978369749</c:v>
                </c:pt>
                <c:pt idx="2071">
                  <c:v>5.519147401046841</c:v>
                </c:pt>
                <c:pt idx="2072">
                  <c:v>5.522287644619436</c:v>
                </c:pt>
                <c:pt idx="2073">
                  <c:v>5.525426750911905</c:v>
                </c:pt>
                <c:pt idx="2074">
                  <c:v>5.528566636360759</c:v>
                </c:pt>
                <c:pt idx="2075">
                  <c:v>5.531706342735717</c:v>
                </c:pt>
                <c:pt idx="2076">
                  <c:v>5.534845870046969</c:v>
                </c:pt>
                <c:pt idx="2077">
                  <c:v>5.537985218304726</c:v>
                </c:pt>
                <c:pt idx="2078">
                  <c:v>5.541123429606538</c:v>
                </c:pt>
                <c:pt idx="2079">
                  <c:v>5.544262419842516</c:v>
                </c:pt>
                <c:pt idx="2080">
                  <c:v>5.547401231055574</c:v>
                </c:pt>
                <c:pt idx="2081">
                  <c:v>5.550539863255917</c:v>
                </c:pt>
                <c:pt idx="2082">
                  <c:v>5.55367831645374</c:v>
                </c:pt>
                <c:pt idx="2083">
                  <c:v>5.556815633019699</c:v>
                </c:pt>
                <c:pt idx="2084">
                  <c:v>5.559953728297674</c:v>
                </c:pt>
                <c:pt idx="2085">
                  <c:v>5.563091644603701</c:v>
                </c:pt>
                <c:pt idx="2086">
                  <c:v>5.566229381947977</c:v>
                </c:pt>
                <c:pt idx="2087">
                  <c:v>5.569366940340688</c:v>
                </c:pt>
                <c:pt idx="2088">
                  <c:v>5.572503362425535</c:v>
                </c:pt>
                <c:pt idx="2089">
                  <c:v>5.5756405630003</c:v>
                </c:pt>
                <c:pt idx="2090">
                  <c:v>5.578777584654075</c:v>
                </c:pt>
                <c:pt idx="2091">
                  <c:v>5.581914427397042</c:v>
                </c:pt>
                <c:pt idx="2092">
                  <c:v>5.585051091239401</c:v>
                </c:pt>
                <c:pt idx="2093">
                  <c:v>5.588186619097787</c:v>
                </c:pt>
                <c:pt idx="2094">
                  <c:v>5.591322925224068</c:v>
                </c:pt>
                <c:pt idx="2095">
                  <c:v>5.594459052480287</c:v>
                </c:pt>
                <c:pt idx="2096">
                  <c:v>5.597595000876644</c:v>
                </c:pt>
                <c:pt idx="2097">
                  <c:v>5.600730770423316</c:v>
                </c:pt>
                <c:pt idx="2098">
                  <c:v>5.603865404309827</c:v>
                </c:pt>
                <c:pt idx="2099">
                  <c:v>5.607000816242251</c:v>
                </c:pt>
                <c:pt idx="2100">
                  <c:v>5.61013604935555</c:v>
                </c:pt>
                <c:pt idx="2101">
                  <c:v>5.613271103659902</c:v>
                </c:pt>
                <c:pt idx="2102">
                  <c:v>5.61640597916548</c:v>
                </c:pt>
                <c:pt idx="2103">
                  <c:v>5.619539719334616</c:v>
                </c:pt>
                <c:pt idx="2104">
                  <c:v>5.622674237327761</c:v>
                </c:pt>
                <c:pt idx="2105">
                  <c:v>5.625808576552684</c:v>
                </c:pt>
                <c:pt idx="2106">
                  <c:v>5.628942737019559</c:v>
                </c:pt>
                <c:pt idx="2107">
                  <c:v>5.63207671873857</c:v>
                </c:pt>
                <c:pt idx="2108">
                  <c:v>5.63520956544475</c:v>
                </c:pt>
                <c:pt idx="2109">
                  <c:v>5.6383431897531</c:v>
                </c:pt>
                <c:pt idx="2110">
                  <c:v>5.641476635344114</c:v>
                </c:pt>
                <c:pt idx="2111">
                  <c:v>5.64460990222797</c:v>
                </c:pt>
                <c:pt idx="2112">
                  <c:v>5.647742990414847</c:v>
                </c:pt>
                <c:pt idx="2113">
                  <c:v>5.650874943912416</c:v>
                </c:pt>
                <c:pt idx="2114">
                  <c:v>5.65400767479038</c:v>
                </c:pt>
                <c:pt idx="2115">
                  <c:v>5.657140227001881</c:v>
                </c:pt>
                <c:pt idx="2116">
                  <c:v>5.660272600557101</c:v>
                </c:pt>
                <c:pt idx="2117">
                  <c:v>5.663404795466205</c:v>
                </c:pt>
                <c:pt idx="2118">
                  <c:v>5.666535856009432</c:v>
                </c:pt>
                <c:pt idx="2119">
                  <c:v>5.66966769371134</c:v>
                </c:pt>
                <c:pt idx="2120">
                  <c:v>5.672799352797645</c:v>
                </c:pt>
                <c:pt idx="2121">
                  <c:v>5.675930833278519</c:v>
                </c:pt>
                <c:pt idx="2122">
                  <c:v>5.67906213516414</c:v>
                </c:pt>
                <c:pt idx="2123">
                  <c:v>5.682192303007222</c:v>
                </c:pt>
                <c:pt idx="2124">
                  <c:v>5.685323247787322</c:v>
                </c:pt>
                <c:pt idx="2125">
                  <c:v>5.688454014002666</c:v>
                </c:pt>
                <c:pt idx="2126">
                  <c:v>5.691584601663421</c:v>
                </c:pt>
                <c:pt idx="2127">
                  <c:v>5.694715010779755</c:v>
                </c:pt>
                <c:pt idx="2128">
                  <c:v>5.697844286176806</c:v>
                </c:pt>
                <c:pt idx="2129">
                  <c:v>5.700974338289278</c:v>
                </c:pt>
                <c:pt idx="2130">
                  <c:v>5.704104211887821</c:v>
                </c:pt>
                <c:pt idx="2131">
                  <c:v>5.707233906982604</c:v>
                </c:pt>
                <c:pt idx="2132">
                  <c:v>5.71036342358379</c:v>
                </c:pt>
                <c:pt idx="2133">
                  <c:v>5.71349180678884</c:v>
                </c:pt>
                <c:pt idx="2134">
                  <c:v>5.716620966487778</c:v>
                </c:pt>
                <c:pt idx="2135">
                  <c:v>5.719749947723603</c:v>
                </c:pt>
                <c:pt idx="2136">
                  <c:v>5.722878750506476</c:v>
                </c:pt>
                <c:pt idx="2137">
                  <c:v>5.72600737484656</c:v>
                </c:pt>
                <c:pt idx="2138">
                  <c:v>5.729134866113569</c:v>
                </c:pt>
                <c:pt idx="2139">
                  <c:v>5.732263133653</c:v>
                </c:pt>
                <c:pt idx="2140">
                  <c:v>5.73539122278011</c:v>
                </c:pt>
                <c:pt idx="2141">
                  <c:v>5.738519133505065</c:v>
                </c:pt>
                <c:pt idx="2142">
                  <c:v>5.74164686583802</c:v>
                </c:pt>
                <c:pt idx="2143">
                  <c:v>5.744773465420873</c:v>
                </c:pt>
                <c:pt idx="2144">
                  <c:v>5.747900841054729</c:v>
                </c:pt>
                <c:pt idx="2145">
                  <c:v>5.751028038327056</c:v>
                </c:pt>
                <c:pt idx="2146">
                  <c:v>5.754155057248001</c:v>
                </c:pt>
                <c:pt idx="2147">
                  <c:v>5.757281897827728</c:v>
                </c:pt>
                <c:pt idx="2148">
                  <c:v>5.760407605980223</c:v>
                </c:pt>
                <c:pt idx="2149">
                  <c:v>5.763534089962376</c:v>
                </c:pt>
                <c:pt idx="2150">
                  <c:v>5.766660395633766</c:v>
                </c:pt>
                <c:pt idx="2151">
                  <c:v>5.769786523004536</c:v>
                </c:pt>
                <c:pt idx="2152">
                  <c:v>5.772912472084847</c:v>
                </c:pt>
                <c:pt idx="2153">
                  <c:v>5.776037289060711</c:v>
                </c:pt>
                <c:pt idx="2154">
                  <c:v>5.77916288164495</c:v>
                </c:pt>
                <c:pt idx="2155">
                  <c:v>5.78228829596917</c:v>
                </c:pt>
                <c:pt idx="2156">
                  <c:v>5.785413532043524</c:v>
                </c:pt>
                <c:pt idx="2157">
                  <c:v>5.788538589878162</c:v>
                </c:pt>
                <c:pt idx="2158">
                  <c:v>5.791662515931044</c:v>
                </c:pt>
                <c:pt idx="2159">
                  <c:v>5.794787217371069</c:v>
                </c:pt>
                <c:pt idx="2160">
                  <c:v>5.797911740601821</c:v>
                </c:pt>
                <c:pt idx="2161">
                  <c:v>5.801036085633437</c:v>
                </c:pt>
                <c:pt idx="2162">
                  <c:v>5.804160252476064</c:v>
                </c:pt>
                <c:pt idx="2163">
                  <c:v>5.80728328785953</c:v>
                </c:pt>
                <c:pt idx="2164">
                  <c:v>5.810407098408981</c:v>
                </c:pt>
                <c:pt idx="2165">
                  <c:v>5.813530730799877</c:v>
                </c:pt>
                <c:pt idx="2166">
                  <c:v>5.816654185042356</c:v>
                </c:pt>
                <c:pt idx="2167">
                  <c:v>5.819777461146558</c:v>
                </c:pt>
                <c:pt idx="2168">
                  <c:v>5.822899606114102</c:v>
                </c:pt>
                <c:pt idx="2169">
                  <c:v>5.826022526026531</c:v>
                </c:pt>
                <c:pt idx="2170">
                  <c:v>5.829145267831107</c:v>
                </c:pt>
                <c:pt idx="2171">
                  <c:v>5.832267831537971</c:v>
                </c:pt>
                <c:pt idx="2172">
                  <c:v>5.835390217157255</c:v>
                </c:pt>
                <c:pt idx="2173">
                  <c:v>5.838511472035961</c:v>
                </c:pt>
                <c:pt idx="2174">
                  <c:v>5.841633501732445</c:v>
                </c:pt>
                <c:pt idx="2175">
                  <c:v>5.844755353374215</c:v>
                </c:pt>
                <c:pt idx="2176">
                  <c:v>5.847877026971428</c:v>
                </c:pt>
                <c:pt idx="2177">
                  <c:v>5.850998522534239</c:v>
                </c:pt>
                <c:pt idx="2178">
                  <c:v>5.854118887607566</c:v>
                </c:pt>
                <c:pt idx="2179">
                  <c:v>5.857240027186349</c:v>
                </c:pt>
                <c:pt idx="2180">
                  <c:v>5.860360988761186</c:v>
                </c:pt>
                <c:pt idx="2181">
                  <c:v>5.863481772342227</c:v>
                </c:pt>
                <c:pt idx="2182">
                  <c:v>5.866602377939623</c:v>
                </c:pt>
                <c:pt idx="2183">
                  <c:v>5.86972185336985</c:v>
                </c:pt>
                <c:pt idx="2184">
                  <c:v>5.872842103084717</c:v>
                </c:pt>
                <c:pt idx="2185">
                  <c:v>5.875962174846388</c:v>
                </c:pt>
                <c:pt idx="2186">
                  <c:v>5.87908206866501</c:v>
                </c:pt>
                <c:pt idx="2187">
                  <c:v>5.88220178455074</c:v>
                </c:pt>
                <c:pt idx="2188">
                  <c:v>5.885320370591518</c:v>
                </c:pt>
                <c:pt idx="2189">
                  <c:v>5.888439730696183</c:v>
                </c:pt>
                <c:pt idx="2190">
                  <c:v>5.89155891289839</c:v>
                </c:pt>
                <c:pt idx="2191">
                  <c:v>5.894677917208283</c:v>
                </c:pt>
                <c:pt idx="2192">
                  <c:v>5.897796743636015</c:v>
                </c:pt>
                <c:pt idx="2193">
                  <c:v>5.90091444054093</c:v>
                </c:pt>
                <c:pt idx="2194">
                  <c:v>5.904032911289041</c:v>
                </c:pt>
                <c:pt idx="2195">
                  <c:v>5.907151204185415</c:v>
                </c:pt>
                <c:pt idx="2196">
                  <c:v>5.907151204185415</c:v>
                </c:pt>
                <c:pt idx="2197">
                  <c:v>5.907063596921017</c:v>
                </c:pt>
                <c:pt idx="2198">
                  <c:v>5.906976017706565</c:v>
                </c:pt>
                <c:pt idx="2199">
                  <c:v>5.906888413145912</c:v>
                </c:pt>
                <c:pt idx="2200">
                  <c:v>5.906800809868416</c:v>
                </c:pt>
                <c:pt idx="2201">
                  <c:v>5.906713207874078</c:v>
                </c:pt>
                <c:pt idx="2202">
                  <c:v>5.906625607162895</c:v>
                </c:pt>
                <c:pt idx="2203">
                  <c:v>5.906538034466266</c:v>
                </c:pt>
                <c:pt idx="2204">
                  <c:v>5.906450436321004</c:v>
                </c:pt>
                <c:pt idx="2205">
                  <c:v>5.9063628394589</c:v>
                </c:pt>
                <c:pt idx="2206">
                  <c:v>5.906275243879951</c:v>
                </c:pt>
                <c:pt idx="2207">
                  <c:v>5.906187649584159</c:v>
                </c:pt>
                <c:pt idx="2208">
                  <c:v>5.9061000833064</c:v>
                </c:pt>
                <c:pt idx="2209">
                  <c:v>5.906012491729025</c:v>
                </c:pt>
                <c:pt idx="2210">
                  <c:v>5.905924901445225</c:v>
                </c:pt>
                <c:pt idx="2211">
                  <c:v>5.905837312455005</c:v>
                </c:pt>
                <c:pt idx="2212">
                  <c:v>5.905749724758364</c:v>
                </c:pt>
                <c:pt idx="2213">
                  <c:v>5.90566216508272</c:v>
                </c:pt>
                <c:pt idx="2214">
                  <c:v>5.905574579972838</c:v>
                </c:pt>
                <c:pt idx="2215">
                  <c:v>5.905486996156537</c:v>
                </c:pt>
                <c:pt idx="2216">
                  <c:v>5.905399413633818</c:v>
                </c:pt>
                <c:pt idx="2217">
                  <c:v>5.90531183240467</c:v>
                </c:pt>
                <c:pt idx="2218">
                  <c:v>5.905224279194551</c:v>
                </c:pt>
                <c:pt idx="2219">
                  <c:v>5.905136700552167</c:v>
                </c:pt>
                <c:pt idx="2220">
                  <c:v>5.905049123203366</c:v>
                </c:pt>
                <c:pt idx="2221">
                  <c:v>5.904961547148137</c:v>
                </c:pt>
                <c:pt idx="2222">
                  <c:v>5.904873972386487</c:v>
                </c:pt>
                <c:pt idx="2223">
                  <c:v>5.904786425641892</c:v>
                </c:pt>
                <c:pt idx="2224">
                  <c:v>5.904698853467006</c:v>
                </c:pt>
                <c:pt idx="2225">
                  <c:v>5.904611282585699</c:v>
                </c:pt>
                <c:pt idx="2226">
                  <c:v>5.90452371299797</c:v>
                </c:pt>
                <c:pt idx="2227">
                  <c:v>5.904436144703818</c:v>
                </c:pt>
                <c:pt idx="2228">
                  <c:v>5.904348604424747</c:v>
                </c:pt>
                <c:pt idx="2229">
                  <c:v>5.904261038717356</c:v>
                </c:pt>
                <c:pt idx="2230">
                  <c:v>5.904173474303545</c:v>
                </c:pt>
                <c:pt idx="2231">
                  <c:v>5.904085911183314</c:v>
                </c:pt>
                <c:pt idx="2232">
                  <c:v>5.90399834935666</c:v>
                </c:pt>
                <c:pt idx="2233">
                  <c:v>5.90391081554311</c:v>
                </c:pt>
                <c:pt idx="2234">
                  <c:v>5.903823256303219</c:v>
                </c:pt>
                <c:pt idx="2235">
                  <c:v>5.903735698356905</c:v>
                </c:pt>
                <c:pt idx="2236">
                  <c:v>5.90364814170417</c:v>
                </c:pt>
                <c:pt idx="2237">
                  <c:v>5.90356058641767</c:v>
                </c:pt>
                <c:pt idx="2238">
                  <c:v>5.903473059158264</c:v>
                </c:pt>
                <c:pt idx="2239">
                  <c:v>5.90338550647744</c:v>
                </c:pt>
                <c:pt idx="2240">
                  <c:v>5.903297955093126</c:v>
                </c:pt>
                <c:pt idx="2241">
                  <c:v>5.903210405005308</c:v>
                </c:pt>
                <c:pt idx="2242">
                  <c:v>5.903122856213995</c:v>
                </c:pt>
                <c:pt idx="2243">
                  <c:v>5.903035335434737</c:v>
                </c:pt>
                <c:pt idx="2244">
                  <c:v>5.902947789236038</c:v>
                </c:pt>
                <c:pt idx="2245">
                  <c:v>5.902860244333846</c:v>
                </c:pt>
                <c:pt idx="2246">
                  <c:v>5.902772700728153</c:v>
                </c:pt>
                <c:pt idx="2247">
                  <c:v>5.902685158418967</c:v>
                </c:pt>
                <c:pt idx="2248">
                  <c:v>5.902597644119853</c:v>
                </c:pt>
                <c:pt idx="2249">
                  <c:v>5.902510104403278</c:v>
                </c:pt>
                <c:pt idx="2250">
                  <c:v>5.902422565983208</c:v>
                </c:pt>
                <c:pt idx="2251">
                  <c:v>5.902335028859642</c:v>
                </c:pt>
                <c:pt idx="2252">
                  <c:v>5.90224749303258</c:v>
                </c:pt>
                <c:pt idx="2253">
                  <c:v>5.90215998521361</c:v>
                </c:pt>
                <c:pt idx="2254">
                  <c:v>5.90207245197916</c:v>
                </c:pt>
                <c:pt idx="2255">
                  <c:v>5.901984920041214</c:v>
                </c:pt>
                <c:pt idx="2256">
                  <c:v>5.901897389399772</c:v>
                </c:pt>
                <c:pt idx="2257">
                  <c:v>5.901809860054837</c:v>
                </c:pt>
                <c:pt idx="2258">
                  <c:v>5.901722358716014</c:v>
                </c:pt>
                <c:pt idx="2259">
                  <c:v>5.901634831963687</c:v>
                </c:pt>
                <c:pt idx="2260">
                  <c:v>5.901547306507866</c:v>
                </c:pt>
                <c:pt idx="2261">
                  <c:v>5.90145978234855</c:v>
                </c:pt>
                <c:pt idx="2262">
                  <c:v>5.901372259485734</c:v>
                </c:pt>
                <c:pt idx="2263">
                  <c:v>5.901284764627058</c:v>
                </c:pt>
                <c:pt idx="2264">
                  <c:v>5.901197244356856</c:v>
                </c:pt>
                <c:pt idx="2265">
                  <c:v>5.90110972538316</c:v>
                </c:pt>
                <c:pt idx="2266">
                  <c:v>5.901022207705964</c:v>
                </c:pt>
                <c:pt idx="2267">
                  <c:v>5.900934691325275</c:v>
                </c:pt>
                <c:pt idx="2268">
                  <c:v>5.900847202946745</c:v>
                </c:pt>
                <c:pt idx="2269">
                  <c:v>5.90075968915867</c:v>
                </c:pt>
                <c:pt idx="2270">
                  <c:v>5.900672176667094</c:v>
                </c:pt>
                <c:pt idx="2271">
                  <c:v>5.900584665472025</c:v>
                </c:pt>
                <c:pt idx="2272">
                  <c:v>5.90049715557346</c:v>
                </c:pt>
                <c:pt idx="2273">
                  <c:v>5.900409673675076</c:v>
                </c:pt>
                <c:pt idx="2274">
                  <c:v>5.900322166369122</c:v>
                </c:pt>
                <c:pt idx="2275">
                  <c:v>5.900234660359674</c:v>
                </c:pt>
                <c:pt idx="2276">
                  <c:v>5.900147155646727</c:v>
                </c:pt>
                <c:pt idx="2277">
                  <c:v>5.900059652230287</c:v>
                </c:pt>
                <c:pt idx="2278">
                  <c:v>5.899972176812048</c:v>
                </c:pt>
                <c:pt idx="2279">
                  <c:v>5.899884675988219</c:v>
                </c:pt>
                <c:pt idx="2280">
                  <c:v>5.899797176460896</c:v>
                </c:pt>
                <c:pt idx="2281">
                  <c:v>5.899709678230074</c:v>
                </c:pt>
                <c:pt idx="2282">
                  <c:v>5.899622181295756</c:v>
                </c:pt>
                <c:pt idx="2283">
                  <c:v>5.899534712357666</c:v>
                </c:pt>
                <c:pt idx="2284">
                  <c:v>5.899447218015959</c:v>
                </c:pt>
                <c:pt idx="2285">
                  <c:v>5.89935972497076</c:v>
                </c:pt>
                <c:pt idx="2286">
                  <c:v>5.899272233222063</c:v>
                </c:pt>
                <c:pt idx="2287">
                  <c:v>5.89918474276987</c:v>
                </c:pt>
                <c:pt idx="2288">
                  <c:v>5.899097280311925</c:v>
                </c:pt>
                <c:pt idx="2289">
                  <c:v>5.899009792452346</c:v>
                </c:pt>
                <c:pt idx="2290">
                  <c:v>5.898922305889268</c:v>
                </c:pt>
                <c:pt idx="2291">
                  <c:v>5.898834820622694</c:v>
                </c:pt>
                <c:pt idx="2292">
                  <c:v>5.898747336652626</c:v>
                </c:pt>
                <c:pt idx="2293">
                  <c:v>5.89865988067483</c:v>
                </c:pt>
                <c:pt idx="2294">
                  <c:v>5.898572399297372</c:v>
                </c:pt>
                <c:pt idx="2295">
                  <c:v>5.898484919210235</c:v>
                </c:pt>
                <c:pt idx="2296">
                  <c:v>5.898397440419041</c:v>
                </c:pt>
                <c:pt idx="2297">
                  <c:v>5.898309962924231</c:v>
                </c:pt>
                <c:pt idx="2298">
                  <c:v>5.8982225134196</c:v>
                </c:pt>
                <c:pt idx="2299">
                  <c:v>5.898135038517168</c:v>
                </c:pt>
                <c:pt idx="2300">
                  <c:v>5.898047564911126</c:v>
                </c:pt>
                <c:pt idx="2301">
                  <c:v>5.897960092601472</c:v>
                </c:pt>
                <c:pt idx="2302">
                  <c:v>5.897872621588204</c:v>
                </c:pt>
                <c:pt idx="2303">
                  <c:v>5.897785178563136</c:v>
                </c:pt>
                <c:pt idx="2304">
                  <c:v>5.897697710142247</c:v>
                </c:pt>
                <c:pt idx="2305">
                  <c:v>5.897610243017745</c:v>
                </c:pt>
                <c:pt idx="2306">
                  <c:v>5.897522777189631</c:v>
                </c:pt>
                <c:pt idx="2307">
                  <c:v>5.897435312657904</c:v>
                </c:pt>
                <c:pt idx="2308">
                  <c:v>5.897347876112399</c:v>
                </c:pt>
                <c:pt idx="2309">
                  <c:v>5.897260414173055</c:v>
                </c:pt>
                <c:pt idx="2310">
                  <c:v>5.897172953530095</c:v>
                </c:pt>
                <c:pt idx="2311">
                  <c:v>5.897085494183524</c:v>
                </c:pt>
                <c:pt idx="2312">
                  <c:v>5.896998036133341</c:v>
                </c:pt>
                <c:pt idx="2313">
                  <c:v>5.896910606067396</c:v>
                </c:pt>
                <c:pt idx="2314">
                  <c:v>5.896823150609594</c:v>
                </c:pt>
                <c:pt idx="2315">
                  <c:v>5.896735696448177</c:v>
                </c:pt>
                <c:pt idx="2316">
                  <c:v>5.89664824358315</c:v>
                </c:pt>
                <c:pt idx="2317">
                  <c:v>5.896560792014503</c:v>
                </c:pt>
                <c:pt idx="2318">
                  <c:v>5.896473368428127</c:v>
                </c:pt>
                <c:pt idx="2319">
                  <c:v>5.896385919451864</c:v>
                </c:pt>
                <c:pt idx="2320">
                  <c:v>5.896298471771987</c:v>
                </c:pt>
                <c:pt idx="2321">
                  <c:v>5.896211025388498</c:v>
                </c:pt>
                <c:pt idx="2322">
                  <c:v>5.896123580301398</c:v>
                </c:pt>
                <c:pt idx="2323">
                  <c:v>5.896036163194585</c:v>
                </c:pt>
                <c:pt idx="2324">
                  <c:v>5.895948720699863</c:v>
                </c:pt>
                <c:pt idx="2325">
                  <c:v>5.895861279501529</c:v>
                </c:pt>
                <c:pt idx="2326">
                  <c:v>5.89577383959958</c:v>
                </c:pt>
                <c:pt idx="2327">
                  <c:v>5.895686400994022</c:v>
                </c:pt>
                <c:pt idx="2328">
                  <c:v>5.895598990366771</c:v>
                </c:pt>
                <c:pt idx="2329">
                  <c:v>5.89551155435359</c:v>
                </c:pt>
                <c:pt idx="2330">
                  <c:v>5.895424119636798</c:v>
                </c:pt>
                <c:pt idx="2331">
                  <c:v>5.895336686216393</c:v>
                </c:pt>
                <c:pt idx="2332">
                  <c:v>5.895249254092377</c:v>
                </c:pt>
                <c:pt idx="2333">
                  <c:v>5.89516184994469</c:v>
                </c:pt>
                <c:pt idx="2334">
                  <c:v>5.895074420413051</c:v>
                </c:pt>
                <c:pt idx="2335">
                  <c:v>5.8949869921778</c:v>
                </c:pt>
                <c:pt idx="2336">
                  <c:v>5.894899565238937</c:v>
                </c:pt>
                <c:pt idx="2337">
                  <c:v>5.894812139596459</c:v>
                </c:pt>
                <c:pt idx="2338">
                  <c:v>5.894724741928339</c:v>
                </c:pt>
                <c:pt idx="2339">
                  <c:v>5.89463731887824</c:v>
                </c:pt>
                <c:pt idx="2340">
                  <c:v>5.894549897124534</c:v>
                </c:pt>
                <c:pt idx="2341">
                  <c:v>5.894462476667209</c:v>
                </c:pt>
                <c:pt idx="2342">
                  <c:v>5.894375057506274</c:v>
                </c:pt>
                <c:pt idx="2343">
                  <c:v>5.894287666317715</c:v>
                </c:pt>
                <c:pt idx="2344">
                  <c:v>5.894200249749164</c:v>
                </c:pt>
                <c:pt idx="2345">
                  <c:v>5.894112834476993</c:v>
                </c:pt>
                <c:pt idx="2346">
                  <c:v>5.894025420501214</c:v>
                </c:pt>
                <c:pt idx="2347">
                  <c:v>5.893938007821823</c:v>
                </c:pt>
                <c:pt idx="2348">
                  <c:v>5.89385062311283</c:v>
                </c:pt>
                <c:pt idx="2349">
                  <c:v>5.893763213025815</c:v>
                </c:pt>
                <c:pt idx="2350">
                  <c:v>5.893675804235189</c:v>
                </c:pt>
                <c:pt idx="2351">
                  <c:v>5.893588396740949</c:v>
                </c:pt>
                <c:pt idx="2352">
                  <c:v>5.893500990543099</c:v>
                </c:pt>
                <c:pt idx="2353">
                  <c:v>5.893413612313668</c:v>
                </c:pt>
                <c:pt idx="2354">
                  <c:v>5.893326208708196</c:v>
                </c:pt>
                <c:pt idx="2355">
                  <c:v>5.89323880639911</c:v>
                </c:pt>
                <c:pt idx="2356">
                  <c:v>5.893151405386416</c:v>
                </c:pt>
                <c:pt idx="2357">
                  <c:v>5.893064005670105</c:v>
                </c:pt>
                <c:pt idx="2358">
                  <c:v>5.892976633920237</c:v>
                </c:pt>
                <c:pt idx="2359">
                  <c:v>5.892889236796305</c:v>
                </c:pt>
                <c:pt idx="2360">
                  <c:v>5.892801840968764</c:v>
                </c:pt>
                <c:pt idx="2361">
                  <c:v>5.892714446437607</c:v>
                </c:pt>
                <c:pt idx="2362">
                  <c:v>5.892627053202842</c:v>
                </c:pt>
                <c:pt idx="2363">
                  <c:v>5.89253968793254</c:v>
                </c:pt>
                <c:pt idx="2364">
                  <c:v>5.892452297290148</c:v>
                </c:pt>
                <c:pt idx="2365">
                  <c:v>5.89236490794415</c:v>
                </c:pt>
                <c:pt idx="2366">
                  <c:v>5.892277519894535</c:v>
                </c:pt>
                <c:pt idx="2367">
                  <c:v>5.892190133141309</c:v>
                </c:pt>
                <c:pt idx="2368">
                  <c:v>5.89210277435057</c:v>
                </c:pt>
                <c:pt idx="2369">
                  <c:v>5.892015390189721</c:v>
                </c:pt>
                <c:pt idx="2370">
                  <c:v>5.891928007325261</c:v>
                </c:pt>
                <c:pt idx="2371">
                  <c:v>5.891840625757191</c:v>
                </c:pt>
                <c:pt idx="2372">
                  <c:v>5.891753245485506</c:v>
                </c:pt>
                <c:pt idx="2373">
                  <c:v>5.89166589317433</c:v>
                </c:pt>
                <c:pt idx="2374">
                  <c:v>5.891578515495025</c:v>
                </c:pt>
                <c:pt idx="2375">
                  <c:v>5.891491139112107</c:v>
                </c:pt>
                <c:pt idx="2376">
                  <c:v>5.891403764025577</c:v>
                </c:pt>
                <c:pt idx="2377">
                  <c:v>5.891316390235434</c:v>
                </c:pt>
                <c:pt idx="2378">
                  <c:v>5.891229044403824</c:v>
                </c:pt>
                <c:pt idx="2379">
                  <c:v>5.891141673206057</c:v>
                </c:pt>
                <c:pt idx="2380">
                  <c:v>5.891054303304682</c:v>
                </c:pt>
                <c:pt idx="2381">
                  <c:v>5.890966934699692</c:v>
                </c:pt>
                <c:pt idx="2382">
                  <c:v>5.890879567391089</c:v>
                </c:pt>
                <c:pt idx="2383">
                  <c:v>5.890792228039044</c:v>
                </c:pt>
                <c:pt idx="2384">
                  <c:v>5.890704863322822</c:v>
                </c:pt>
                <c:pt idx="2385">
                  <c:v>5.890617499902987</c:v>
                </c:pt>
                <c:pt idx="2386">
                  <c:v>5.890530137779538</c:v>
                </c:pt>
                <c:pt idx="2387">
                  <c:v>5.890442776952478</c:v>
                </c:pt>
                <c:pt idx="2388">
                  <c:v>5.890355444079994</c:v>
                </c:pt>
                <c:pt idx="2389">
                  <c:v>5.890268085845317</c:v>
                </c:pt>
                <c:pt idx="2390">
                  <c:v>5.890180728907021</c:v>
                </c:pt>
                <c:pt idx="2391">
                  <c:v>5.890093373265117</c:v>
                </c:pt>
                <c:pt idx="2392">
                  <c:v>5.890006018919597</c:v>
                </c:pt>
                <c:pt idx="2393">
                  <c:v>5.889918692526678</c:v>
                </c:pt>
                <c:pt idx="2394">
                  <c:v>5.88983134077354</c:v>
                </c:pt>
                <c:pt idx="2395">
                  <c:v>5.889743990316787</c:v>
                </c:pt>
                <c:pt idx="2396">
                  <c:v>5.889656641156424</c:v>
                </c:pt>
                <c:pt idx="2397">
                  <c:v>5.889569293292447</c:v>
                </c:pt>
                <c:pt idx="2398">
                  <c:v>5.889481973379089</c:v>
                </c:pt>
                <c:pt idx="2399">
                  <c:v>5.889394628107492</c:v>
                </c:pt>
                <c:pt idx="2400">
                  <c:v>5.889307284132286</c:v>
                </c:pt>
                <c:pt idx="2401">
                  <c:v>5.889219941453461</c:v>
                </c:pt>
                <c:pt idx="2402">
                  <c:v>5.889132600071026</c:v>
                </c:pt>
                <c:pt idx="2403">
                  <c:v>5.889045286637234</c:v>
                </c:pt>
                <c:pt idx="2404">
                  <c:v>5.888957947847177</c:v>
                </c:pt>
                <c:pt idx="2405">
                  <c:v>5.888870610353511</c:v>
                </c:pt>
                <c:pt idx="2406">
                  <c:v>5.888783274156228</c:v>
                </c:pt>
                <c:pt idx="2407">
                  <c:v>5.888695939255337</c:v>
                </c:pt>
                <c:pt idx="2408">
                  <c:v>5.88860863209653</c:v>
                </c:pt>
                <c:pt idx="2409">
                  <c:v>5.888521299572477</c:v>
                </c:pt>
                <c:pt idx="2410">
                  <c:v>5.888433968342737</c:v>
                </c:pt>
                <c:pt idx="2411">
                  <c:v>5.888346638407309</c:v>
                </c:pt>
                <c:pt idx="2412">
                  <c:v>5.888259309766194</c:v>
                </c:pt>
                <c:pt idx="2413">
                  <c:v>5.888172009067761</c:v>
                </c:pt>
                <c:pt idx="2414">
                  <c:v>5.888084683014877</c:v>
                </c:pt>
                <c:pt idx="2415">
                  <c:v>5.887997358256305</c:v>
                </c:pt>
                <c:pt idx="2416">
                  <c:v>5.887910034792048</c:v>
                </c:pt>
                <c:pt idx="2417">
                  <c:v>5.887822712622106</c:v>
                </c:pt>
                <c:pt idx="2418">
                  <c:v>5.887735418392866</c:v>
                </c:pt>
                <c:pt idx="2419">
                  <c:v>5.887648098811152</c:v>
                </c:pt>
                <c:pt idx="2420">
                  <c:v>5.887560780523752</c:v>
                </c:pt>
                <c:pt idx="2421">
                  <c:v>5.887473463530666</c:v>
                </c:pt>
                <c:pt idx="2422">
                  <c:v>5.887386147831888</c:v>
                </c:pt>
                <c:pt idx="2423">
                  <c:v>5.887298860071846</c:v>
                </c:pt>
                <c:pt idx="2424">
                  <c:v>5.887211546961301</c:v>
                </c:pt>
                <c:pt idx="2425">
                  <c:v>5.887124235145069</c:v>
                </c:pt>
                <c:pt idx="2426">
                  <c:v>5.887036924623154</c:v>
                </c:pt>
                <c:pt idx="2427">
                  <c:v>5.88694961539555</c:v>
                </c:pt>
                <c:pt idx="2428">
                  <c:v>5.8868623341047</c:v>
                </c:pt>
                <c:pt idx="2429">
                  <c:v>5.886775027465327</c:v>
                </c:pt>
                <c:pt idx="2430">
                  <c:v>5.886687722120266</c:v>
                </c:pt>
                <c:pt idx="2431">
                  <c:v>5.886600418069519</c:v>
                </c:pt>
                <c:pt idx="2432">
                  <c:v>5.886513115313083</c:v>
                </c:pt>
                <c:pt idx="2433">
                  <c:v>5.886425840491428</c:v>
                </c:pt>
                <c:pt idx="2434">
                  <c:v>5.886338540323226</c:v>
                </c:pt>
                <c:pt idx="2435">
                  <c:v>5.886251241449335</c:v>
                </c:pt>
                <c:pt idx="2436">
                  <c:v>5.886163943869757</c:v>
                </c:pt>
                <c:pt idx="2437">
                  <c:v>5.886076647584491</c:v>
                </c:pt>
                <c:pt idx="2438">
                  <c:v>5.885989379232035</c:v>
                </c:pt>
                <c:pt idx="2439">
                  <c:v>5.885902085535</c:v>
                </c:pt>
                <c:pt idx="2440">
                  <c:v>5.885814793132279</c:v>
                </c:pt>
                <c:pt idx="2441">
                  <c:v>5.88572750202387</c:v>
                </c:pt>
                <c:pt idx="2442">
                  <c:v>5.885640212209775</c:v>
                </c:pt>
                <c:pt idx="2443">
                  <c:v>5.885552950326509</c:v>
                </c:pt>
                <c:pt idx="2444">
                  <c:v>5.885465663100648</c:v>
                </c:pt>
                <c:pt idx="2445">
                  <c:v>5.885378377169095</c:v>
                </c:pt>
                <c:pt idx="2446">
                  <c:v>5.88529109253186</c:v>
                </c:pt>
                <c:pt idx="2447">
                  <c:v>5.885203809188932</c:v>
                </c:pt>
                <c:pt idx="2448">
                  <c:v>5.885116553774866</c:v>
                </c:pt>
                <c:pt idx="2449">
                  <c:v>5.885029273020171</c:v>
                </c:pt>
                <c:pt idx="2450">
                  <c:v>5.884941993559789</c:v>
                </c:pt>
                <c:pt idx="2451">
                  <c:v>5.884854715393722</c:v>
                </c:pt>
                <c:pt idx="2452">
                  <c:v>5.884767438521966</c:v>
                </c:pt>
                <c:pt idx="2453">
                  <c:v>5.884680189577091</c:v>
                </c:pt>
                <c:pt idx="2454">
                  <c:v>5.884592915293568</c:v>
                </c:pt>
                <c:pt idx="2455">
                  <c:v>5.884505642304355</c:v>
                </c:pt>
                <c:pt idx="2456">
                  <c:v>5.884418370609455</c:v>
                </c:pt>
                <c:pt idx="2457">
                  <c:v>5.884331100208874</c:v>
                </c:pt>
                <c:pt idx="2458">
                  <c:v>5.884243857733195</c:v>
                </c:pt>
                <c:pt idx="2459">
                  <c:v>5.884156589920839</c:v>
                </c:pt>
                <c:pt idx="2460">
                  <c:v>5.884069323402799</c:v>
                </c:pt>
                <c:pt idx="2461">
                  <c:v>5.883982058179069</c:v>
                </c:pt>
                <c:pt idx="2462">
                  <c:v>5.883894794249655</c:v>
                </c:pt>
                <c:pt idx="2463">
                  <c:v>5.883807558243173</c:v>
                </c:pt>
                <c:pt idx="2464">
                  <c:v>5.883720296901988</c:v>
                </c:pt>
                <c:pt idx="2465">
                  <c:v>5.883633036855116</c:v>
                </c:pt>
                <c:pt idx="2466">
                  <c:v>5.883545778102555</c:v>
                </c:pt>
                <c:pt idx="2467">
                  <c:v>5.883458520644311</c:v>
                </c:pt>
                <c:pt idx="2468">
                  <c:v>5.883371291107023</c:v>
                </c:pt>
                <c:pt idx="2469">
                  <c:v>5.883284036237007</c:v>
                </c:pt>
                <c:pt idx="2470">
                  <c:v>5.883196782661308</c:v>
                </c:pt>
                <c:pt idx="2471">
                  <c:v>5.883109530379916</c:v>
                </c:pt>
                <c:pt idx="2472">
                  <c:v>5.883022279392842</c:v>
                </c:pt>
                <c:pt idx="2473">
                  <c:v>5.882935056324745</c:v>
                </c:pt>
                <c:pt idx="2474">
                  <c:v>5.882847807925903</c:v>
                </c:pt>
                <c:pt idx="2475">
                  <c:v>5.882760560821373</c:v>
                </c:pt>
                <c:pt idx="2476">
                  <c:v>5.882673315011153</c:v>
                </c:pt>
                <c:pt idx="2477">
                  <c:v>5.882586070495243</c:v>
                </c:pt>
                <c:pt idx="2478">
                  <c:v>5.882498853896348</c:v>
                </c:pt>
                <c:pt idx="2479">
                  <c:v>5.882411611968675</c:v>
                </c:pt>
                <c:pt idx="2480">
                  <c:v>5.88232437133531</c:v>
                </c:pt>
                <c:pt idx="2481">
                  <c:v>5.882237131996264</c:v>
                </c:pt>
                <c:pt idx="2482">
                  <c:v>5.882149893951527</c:v>
                </c:pt>
                <c:pt idx="2483">
                  <c:v>5.882062683821828</c:v>
                </c:pt>
                <c:pt idx="2484">
                  <c:v>5.88197544836532</c:v>
                </c:pt>
                <c:pt idx="2485">
                  <c:v>5.881888214203128</c:v>
                </c:pt>
                <c:pt idx="2486">
                  <c:v>5.881800981335248</c:v>
                </c:pt>
                <c:pt idx="2487">
                  <c:v>5.881713749761681</c:v>
                </c:pt>
                <c:pt idx="2488">
                  <c:v>5.881626546101174</c:v>
                </c:pt>
                <c:pt idx="2489">
                  <c:v>5.881539317115838</c:v>
                </c:pt>
                <c:pt idx="2490">
                  <c:v>5.881452089424818</c:v>
                </c:pt>
                <c:pt idx="2491">
                  <c:v>5.881364863028107</c:v>
                </c:pt>
                <c:pt idx="2492">
                  <c:v>5.881277637925709</c:v>
                </c:pt>
                <c:pt idx="2493">
                  <c:v>5.8811904407344</c:v>
                </c:pt>
                <c:pt idx="2494">
                  <c:v>5.881103218220232</c:v>
                </c:pt>
                <c:pt idx="2495">
                  <c:v>5.881015997000381</c:v>
                </c:pt>
                <c:pt idx="2496">
                  <c:v>5.880928777074841</c:v>
                </c:pt>
                <c:pt idx="2497">
                  <c:v>5.880841558443614</c:v>
                </c:pt>
                <c:pt idx="2498">
                  <c:v>5.880754367721494</c:v>
                </c:pt>
                <c:pt idx="2499">
                  <c:v>5.880667151678501</c:v>
                </c:pt>
                <c:pt idx="2500">
                  <c:v>5.880579936929817</c:v>
                </c:pt>
                <c:pt idx="2501">
                  <c:v>5.88049272347545</c:v>
                </c:pt>
                <c:pt idx="2502">
                  <c:v>5.88040551131539</c:v>
                </c:pt>
                <c:pt idx="2503">
                  <c:v>5.880318327062469</c:v>
                </c:pt>
                <c:pt idx="2504">
                  <c:v>5.880231117490644</c:v>
                </c:pt>
                <c:pt idx="2505">
                  <c:v>5.880143909213132</c:v>
                </c:pt>
                <c:pt idx="2506">
                  <c:v>5.880056702229933</c:v>
                </c:pt>
                <c:pt idx="2507">
                  <c:v>5.879969496541047</c:v>
                </c:pt>
                <c:pt idx="2508">
                  <c:v>5.879882318757319</c:v>
                </c:pt>
                <c:pt idx="2509">
                  <c:v>5.879795115656666</c:v>
                </c:pt>
                <c:pt idx="2510">
                  <c:v>5.87970791385032</c:v>
                </c:pt>
                <c:pt idx="2511">
                  <c:v>5.87962071333829</c:v>
                </c:pt>
                <c:pt idx="2512">
                  <c:v>5.879533514120573</c:v>
                </c:pt>
                <c:pt idx="2513">
                  <c:v>5.879446342806042</c:v>
                </c:pt>
                <c:pt idx="2514">
                  <c:v>5.879359146176555</c:v>
                </c:pt>
                <c:pt idx="2515">
                  <c:v>5.879271950841382</c:v>
                </c:pt>
                <c:pt idx="2516">
                  <c:v>5.87918475680052</c:v>
                </c:pt>
                <c:pt idx="2517">
                  <c:v>5.879097564053974</c:v>
                </c:pt>
                <c:pt idx="2518">
                  <c:v>5.879010399208638</c:v>
                </c:pt>
                <c:pt idx="2519">
                  <c:v>5.878923209050322</c:v>
                </c:pt>
                <c:pt idx="2520">
                  <c:v>5.878836020186317</c:v>
                </c:pt>
                <c:pt idx="2521">
                  <c:v>5.878748832616628</c:v>
                </c:pt>
                <c:pt idx="2522">
                  <c:v>5.878661646341252</c:v>
                </c:pt>
                <c:pt idx="2523">
                  <c:v>5.87857448796511</c:v>
                </c:pt>
                <c:pt idx="2524">
                  <c:v>5.878487304277964</c:v>
                </c:pt>
                <c:pt idx="2525">
                  <c:v>5.87840012188513</c:v>
                </c:pt>
                <c:pt idx="2526">
                  <c:v>5.87831294078661</c:v>
                </c:pt>
                <c:pt idx="2527">
                  <c:v>5.878225760982403</c:v>
                </c:pt>
                <c:pt idx="2528">
                  <c:v>5.878138609075455</c:v>
                </c:pt>
                <c:pt idx="2529">
                  <c:v>5.87805143185948</c:v>
                </c:pt>
                <c:pt idx="2530">
                  <c:v>5.877964255937814</c:v>
                </c:pt>
                <c:pt idx="2531">
                  <c:v>5.877877081310465</c:v>
                </c:pt>
                <c:pt idx="2532">
                  <c:v>5.877789907977426</c:v>
                </c:pt>
                <c:pt idx="2533">
                  <c:v>5.877702762539677</c:v>
                </c:pt>
                <c:pt idx="2534">
                  <c:v>5.877615591794871</c:v>
                </c:pt>
                <c:pt idx="2535">
                  <c:v>5.877528422344377</c:v>
                </c:pt>
                <c:pt idx="2536">
                  <c:v>5.877441254188197</c:v>
                </c:pt>
                <c:pt idx="2537">
                  <c:v>5.877354087326329</c:v>
                </c:pt>
                <c:pt idx="2538">
                  <c:v>5.877266948357771</c:v>
                </c:pt>
                <c:pt idx="2539">
                  <c:v>5.877179784084138</c:v>
                </c:pt>
                <c:pt idx="2540">
                  <c:v>5.877092621104812</c:v>
                </c:pt>
                <c:pt idx="2541">
                  <c:v>5.8770054594198</c:v>
                </c:pt>
                <c:pt idx="2542">
                  <c:v>5.876918299029104</c:v>
                </c:pt>
                <c:pt idx="2543">
                  <c:v>5.876831166529741</c:v>
                </c:pt>
                <c:pt idx="2544">
                  <c:v>5.876744008727276</c:v>
                </c:pt>
                <c:pt idx="2545">
                  <c:v>5.876656852219122</c:v>
                </c:pt>
                <c:pt idx="2546">
                  <c:v>5.876569697005281</c:v>
                </c:pt>
                <c:pt idx="2547">
                  <c:v>5.876482543085751</c:v>
                </c:pt>
                <c:pt idx="2548">
                  <c:v>5.876395417055588</c:v>
                </c:pt>
                <c:pt idx="2549">
                  <c:v>5.87630826572429</c:v>
                </c:pt>
                <c:pt idx="2550">
                  <c:v>5.876221115687308</c:v>
                </c:pt>
                <c:pt idx="2551">
                  <c:v>5.876133966944635</c:v>
                </c:pt>
                <c:pt idx="2552">
                  <c:v>5.876046819496277</c:v>
                </c:pt>
                <c:pt idx="2553">
                  <c:v>5.875959699935307</c:v>
                </c:pt>
                <c:pt idx="2554">
                  <c:v>5.87587255507518</c:v>
                </c:pt>
                <c:pt idx="2555">
                  <c:v>5.875785411509365</c:v>
                </c:pt>
                <c:pt idx="2556">
                  <c:v>5.875698269237864</c:v>
                </c:pt>
                <c:pt idx="2557">
                  <c:v>5.875611128260675</c:v>
                </c:pt>
                <c:pt idx="2558">
                  <c:v>5.8755239885778</c:v>
                </c:pt>
                <c:pt idx="2559">
                  <c:v>5.875436876779939</c:v>
                </c:pt>
                <c:pt idx="2560">
                  <c:v>5.875349739685299</c:v>
                </c:pt>
                <c:pt idx="2561">
                  <c:v>5.87526260388497</c:v>
                </c:pt>
                <c:pt idx="2562">
                  <c:v>5.875175469378947</c:v>
                </c:pt>
                <c:pt idx="2563">
                  <c:v>5.87508833616724</c:v>
                </c:pt>
                <c:pt idx="2564">
                  <c:v>5.875001230838579</c:v>
                </c:pt>
                <c:pt idx="2565">
                  <c:v>5.874914100215105</c:v>
                </c:pt>
                <c:pt idx="2566">
                  <c:v>5.874826970885943</c:v>
                </c:pt>
                <c:pt idx="2567">
                  <c:v>5.874739842851095</c:v>
                </c:pt>
                <c:pt idx="2568">
                  <c:v>5.874652716110561</c:v>
                </c:pt>
                <c:pt idx="2569">
                  <c:v>5.874565617251092</c:v>
                </c:pt>
                <c:pt idx="2570">
                  <c:v>5.87447849309879</c:v>
                </c:pt>
                <c:pt idx="2571">
                  <c:v>5.874391370240796</c:v>
                </c:pt>
                <c:pt idx="2572">
                  <c:v>5.874304248677116</c:v>
                </c:pt>
                <c:pt idx="2573">
                  <c:v>5.874217128407754</c:v>
                </c:pt>
                <c:pt idx="2574">
                  <c:v>5.874130036017477</c:v>
                </c:pt>
                <c:pt idx="2575">
                  <c:v>5.874042918336347</c:v>
                </c:pt>
                <c:pt idx="2576">
                  <c:v>5.873955801949525</c:v>
                </c:pt>
                <c:pt idx="2577">
                  <c:v>5.873868686857016</c:v>
                </c:pt>
                <c:pt idx="2578">
                  <c:v>5.87378157305882</c:v>
                </c:pt>
                <c:pt idx="2579">
                  <c:v>5.873694487137744</c:v>
                </c:pt>
                <c:pt idx="2580">
                  <c:v>5.873607375927778</c:v>
                </c:pt>
                <c:pt idx="2581">
                  <c:v>5.873520266012127</c:v>
                </c:pt>
                <c:pt idx="2582">
                  <c:v>5.873433157390788</c:v>
                </c:pt>
                <c:pt idx="2583">
                  <c:v>5.873346050063761</c:v>
                </c:pt>
                <c:pt idx="2584">
                  <c:v>5.87325897061188</c:v>
                </c:pt>
                <c:pt idx="2585">
                  <c:v>5.873171865873085</c:v>
                </c:pt>
                <c:pt idx="2586">
                  <c:v>5.873084762428602</c:v>
                </c:pt>
                <c:pt idx="2587">
                  <c:v>5.872997660278431</c:v>
                </c:pt>
                <c:pt idx="2588">
                  <c:v>5.872910559422576</c:v>
                </c:pt>
                <c:pt idx="2589">
                  <c:v>5.872823486439891</c:v>
                </c:pt>
                <c:pt idx="2590">
                  <c:v>5.872736388172266</c:v>
                </c:pt>
                <c:pt idx="2591">
                  <c:v>5.872649291198954</c:v>
                </c:pt>
                <c:pt idx="2592">
                  <c:v>5.872562195519956</c:v>
                </c:pt>
                <c:pt idx="2593">
                  <c:v>5.872475101135268</c:v>
                </c:pt>
                <c:pt idx="2594">
                  <c:v>5.872388034621777</c:v>
                </c:pt>
                <c:pt idx="2595">
                  <c:v>5.872300942825322</c:v>
                </c:pt>
                <c:pt idx="2596">
                  <c:v>5.87221385232318</c:v>
                </c:pt>
                <c:pt idx="2597">
                  <c:v>5.872126763115347</c:v>
                </c:pt>
                <c:pt idx="2598">
                  <c:v>5.872039675201833</c:v>
                </c:pt>
                <c:pt idx="2599">
                  <c:v>5.871952615157537</c:v>
                </c:pt>
                <c:pt idx="2600">
                  <c:v>5.871865529832251</c:v>
                </c:pt>
                <c:pt idx="2601">
                  <c:v>5.87177844580128</c:v>
                </c:pt>
                <c:pt idx="2602">
                  <c:v>5.87169136306462</c:v>
                </c:pt>
                <c:pt idx="2603">
                  <c:v>5.871604281622272</c:v>
                </c:pt>
                <c:pt idx="2604">
                  <c:v>5.87151722804717</c:v>
                </c:pt>
                <c:pt idx="2605">
                  <c:v>5.871430149193056</c:v>
                </c:pt>
                <c:pt idx="2606">
                  <c:v>5.871343071633253</c:v>
                </c:pt>
                <c:pt idx="2607">
                  <c:v>5.871255995367763</c:v>
                </c:pt>
                <c:pt idx="2608">
                  <c:v>5.871168920396587</c:v>
                </c:pt>
                <c:pt idx="2609">
                  <c:v>5.871081873290682</c:v>
                </c:pt>
                <c:pt idx="2610">
                  <c:v>5.870994800907734</c:v>
                </c:pt>
                <c:pt idx="2611">
                  <c:v>5.870907729819103</c:v>
                </c:pt>
                <c:pt idx="2612">
                  <c:v>5.870820660003949</c:v>
                </c:pt>
                <c:pt idx="2613">
                  <c:v>5.870733591165185</c:v>
                </c:pt>
                <c:pt idx="2614">
                  <c:v>5.870646550186533</c:v>
                </c:pt>
                <c:pt idx="2615">
                  <c:v>5.870559483929422</c:v>
                </c:pt>
                <c:pt idx="2616">
                  <c:v>5.870472418963338</c:v>
                </c:pt>
                <c:pt idx="2617">
                  <c:v>5.870385355288274</c:v>
                </c:pt>
                <c:pt idx="2618">
                  <c:v>5.870298292904237</c:v>
                </c:pt>
                <c:pt idx="2619">
                  <c:v>5.870211258378339</c:v>
                </c:pt>
                <c:pt idx="2620">
                  <c:v>5.870124198575954</c:v>
                </c:pt>
                <c:pt idx="2621">
                  <c:v>5.870037140064597</c:v>
                </c:pt>
                <c:pt idx="2622">
                  <c:v>5.869950082844261</c:v>
                </c:pt>
                <c:pt idx="2623">
                  <c:v>5.86986302691495</c:v>
                </c:pt>
                <c:pt idx="2624">
                  <c:v>5.869775998841812</c:v>
                </c:pt>
                <c:pt idx="2625">
                  <c:v>5.869688945494154</c:v>
                </c:pt>
                <c:pt idx="2626">
                  <c:v>5.869601893437522</c:v>
                </c:pt>
                <c:pt idx="2627">
                  <c:v>5.86951484267191</c:v>
                </c:pt>
                <c:pt idx="2628">
                  <c:v>5.86942779319733</c:v>
                </c:pt>
                <c:pt idx="2629">
                  <c:v>5.869340771576946</c:v>
                </c:pt>
                <c:pt idx="2630">
                  <c:v>5.86925372468402</c:v>
                </c:pt>
                <c:pt idx="2631">
                  <c:v>5.869166679082111</c:v>
                </c:pt>
                <c:pt idx="2632">
                  <c:v>5.869079634771231</c:v>
                </c:pt>
                <c:pt idx="2633">
                  <c:v>5.868992591751374</c:v>
                </c:pt>
                <c:pt idx="2634">
                  <c:v>5.868905576583746</c:v>
                </c:pt>
                <c:pt idx="2635">
                  <c:v>5.868818536145544</c:v>
                </c:pt>
                <c:pt idx="2636">
                  <c:v>5.868731496998368</c:v>
                </c:pt>
                <c:pt idx="2637">
                  <c:v>5.868644459142214</c:v>
                </c:pt>
                <c:pt idx="2638">
                  <c:v>5.868557422577084</c:v>
                </c:pt>
                <c:pt idx="2639">
                  <c:v>5.868470413862217</c:v>
                </c:pt>
                <c:pt idx="2640">
                  <c:v>5.868383379878739</c:v>
                </c:pt>
                <c:pt idx="2641">
                  <c:v>5.868296347186287</c:v>
                </c:pt>
                <c:pt idx="2642">
                  <c:v>5.86820931578486</c:v>
                </c:pt>
                <c:pt idx="2643">
                  <c:v>5.868122285674457</c:v>
                </c:pt>
                <c:pt idx="2644">
                  <c:v>5.868035283412348</c:v>
                </c:pt>
                <c:pt idx="2645">
                  <c:v>5.867948255883597</c:v>
                </c:pt>
                <c:pt idx="2646">
                  <c:v>5.867861229645872</c:v>
                </c:pt>
                <c:pt idx="2647">
                  <c:v>5.867774204699171</c:v>
                </c:pt>
                <c:pt idx="2648">
                  <c:v>5.867687181043497</c:v>
                </c:pt>
                <c:pt idx="2649">
                  <c:v>5.867600185234143</c:v>
                </c:pt>
                <c:pt idx="2650">
                  <c:v>5.867513164160122</c:v>
                </c:pt>
                <c:pt idx="2651">
                  <c:v>5.867426144377124</c:v>
                </c:pt>
                <c:pt idx="2652">
                  <c:v>5.86733912588515</c:v>
                </c:pt>
                <c:pt idx="2653">
                  <c:v>5.8672521086842</c:v>
                </c:pt>
                <c:pt idx="2654">
                  <c:v>5.867165119327605</c:v>
                </c:pt>
                <c:pt idx="2655">
                  <c:v>5.86707810470831</c:v>
                </c:pt>
                <c:pt idx="2656">
                  <c:v>5.86699109138004</c:v>
                </c:pt>
                <c:pt idx="2657">
                  <c:v>5.866904079342788</c:v>
                </c:pt>
                <c:pt idx="2658">
                  <c:v>5.866817068596567</c:v>
                </c:pt>
                <c:pt idx="2659">
                  <c:v>5.866730085692731</c:v>
                </c:pt>
                <c:pt idx="2660">
                  <c:v>5.866643077528163</c:v>
                </c:pt>
                <c:pt idx="2661">
                  <c:v>5.866556070654616</c:v>
                </c:pt>
                <c:pt idx="2662">
                  <c:v>5.866469065072098</c:v>
                </c:pt>
                <c:pt idx="2663">
                  <c:v>5.866382060780602</c:v>
                </c:pt>
                <c:pt idx="2664">
                  <c:v>5.866295084329522</c:v>
                </c:pt>
                <c:pt idx="2665">
                  <c:v>5.86620808261968</c:v>
                </c:pt>
                <c:pt idx="2666">
                  <c:v>5.866121082200863</c:v>
                </c:pt>
                <c:pt idx="2667">
                  <c:v>5.86603408307307</c:v>
                </c:pt>
                <c:pt idx="2668">
                  <c:v>5.865947085236301</c:v>
                </c:pt>
                <c:pt idx="2669">
                  <c:v>5.865860115237978</c:v>
                </c:pt>
                <c:pt idx="2670">
                  <c:v>5.865773119982863</c:v>
                </c:pt>
                <c:pt idx="2671">
                  <c:v>5.86568612601877</c:v>
                </c:pt>
                <c:pt idx="2672">
                  <c:v>5.865599133345706</c:v>
                </c:pt>
                <c:pt idx="2673">
                  <c:v>5.865512141963664</c:v>
                </c:pt>
                <c:pt idx="2674">
                  <c:v>5.865425178418095</c:v>
                </c:pt>
                <c:pt idx="2675">
                  <c:v>5.865338189617709</c:v>
                </c:pt>
                <c:pt idx="2676">
                  <c:v>5.865251202108347</c:v>
                </c:pt>
                <c:pt idx="2677">
                  <c:v>5.865164215890006</c:v>
                </c:pt>
                <c:pt idx="2678">
                  <c:v>5.865077230962691</c:v>
                </c:pt>
                <c:pt idx="2679">
                  <c:v>5.864990273869881</c:v>
                </c:pt>
                <c:pt idx="2680">
                  <c:v>5.864903291524222</c:v>
                </c:pt>
                <c:pt idx="2681">
                  <c:v>5.864816310469583</c:v>
                </c:pt>
                <c:pt idx="2682">
                  <c:v>5.864729330705972</c:v>
                </c:pt>
                <c:pt idx="2683">
                  <c:v>5.864642352233385</c:v>
                </c:pt>
                <c:pt idx="2684">
                  <c:v>5.864555401593334</c:v>
                </c:pt>
                <c:pt idx="2685">
                  <c:v>5.8644684257024</c:v>
                </c:pt>
                <c:pt idx="2686">
                  <c:v>5.864381451102487</c:v>
                </c:pt>
                <c:pt idx="2687">
                  <c:v>5.864294477793605</c:v>
                </c:pt>
                <c:pt idx="2688">
                  <c:v>5.864207505775741</c:v>
                </c:pt>
                <c:pt idx="2689">
                  <c:v>5.864120561588445</c:v>
                </c:pt>
                <c:pt idx="2690">
                  <c:v>5.86403359215224</c:v>
                </c:pt>
                <c:pt idx="2691">
                  <c:v>5.86394662400706</c:v>
                </c:pt>
                <c:pt idx="2692">
                  <c:v>5.863859657152899</c:v>
                </c:pt>
                <c:pt idx="2693">
                  <c:v>5.863772691589766</c:v>
                </c:pt>
                <c:pt idx="2694">
                  <c:v>5.863685753855227</c:v>
                </c:pt>
                <c:pt idx="2695">
                  <c:v>5.86359879087375</c:v>
                </c:pt>
                <c:pt idx="2696">
                  <c:v>5.863511829183289</c:v>
                </c:pt>
                <c:pt idx="2697">
                  <c:v>5.86342486878386</c:v>
                </c:pt>
                <c:pt idx="2698">
                  <c:v>5.863337909675451</c:v>
                </c:pt>
                <c:pt idx="2699">
                  <c:v>5.863250978393674</c:v>
                </c:pt>
                <c:pt idx="2700">
                  <c:v>5.863164021866919</c:v>
                </c:pt>
                <c:pt idx="2701">
                  <c:v>5.86307706663119</c:v>
                </c:pt>
                <c:pt idx="2702">
                  <c:v>5.862990112686486</c:v>
                </c:pt>
                <c:pt idx="2703">
                  <c:v>5.862903160032807</c:v>
                </c:pt>
                <c:pt idx="2704">
                  <c:v>5.862816235203781</c:v>
                </c:pt>
                <c:pt idx="2705">
                  <c:v>5.862729285131757</c:v>
                </c:pt>
                <c:pt idx="2706">
                  <c:v>5.862642336350754</c:v>
                </c:pt>
                <c:pt idx="2707">
                  <c:v>5.862555388860776</c:v>
                </c:pt>
                <c:pt idx="2708">
                  <c:v>5.862468442661826</c:v>
                </c:pt>
                <c:pt idx="2709">
                  <c:v>5.862381524285555</c:v>
                </c:pt>
                <c:pt idx="2710">
                  <c:v>5.862294580668257</c:v>
                </c:pt>
                <c:pt idx="2711">
                  <c:v>5.862207638341982</c:v>
                </c:pt>
                <c:pt idx="2712">
                  <c:v>5.86212069730673</c:v>
                </c:pt>
                <c:pt idx="2713">
                  <c:v>5.862033757562504</c:v>
                </c:pt>
                <c:pt idx="2714">
                  <c:v>5.861946845638996</c:v>
                </c:pt>
                <c:pt idx="2715">
                  <c:v>5.861859908476426</c:v>
                </c:pt>
                <c:pt idx="2716">
                  <c:v>5.861772972604877</c:v>
                </c:pt>
                <c:pt idx="2717">
                  <c:v>5.861686038024351</c:v>
                </c:pt>
                <c:pt idx="2718">
                  <c:v>5.861599104734853</c:v>
                </c:pt>
                <c:pt idx="2719">
                  <c:v>5.861512199264102</c:v>
                </c:pt>
                <c:pt idx="2720">
                  <c:v>5.861425268556253</c:v>
                </c:pt>
                <c:pt idx="2721">
                  <c:v>5.861338339139436</c:v>
                </c:pt>
                <c:pt idx="2722">
                  <c:v>5.86125141101364</c:v>
                </c:pt>
                <c:pt idx="2723">
                  <c:v>5.861164484178867</c:v>
                </c:pt>
                <c:pt idx="2724">
                  <c:v>5.861077585160871</c:v>
                </c:pt>
                <c:pt idx="2725">
                  <c:v>5.860990660907749</c:v>
                </c:pt>
                <c:pt idx="2726">
                  <c:v>5.860903737945657</c:v>
                </c:pt>
                <c:pt idx="2727">
                  <c:v>5.860816816274585</c:v>
                </c:pt>
                <c:pt idx="2728">
                  <c:v>5.860729895894542</c:v>
                </c:pt>
                <c:pt idx="2729">
                  <c:v>5.860643003329307</c:v>
                </c:pt>
                <c:pt idx="2730">
                  <c:v>5.860556085530914</c:v>
                </c:pt>
                <c:pt idx="2731">
                  <c:v>5.860469169023546</c:v>
                </c:pt>
                <c:pt idx="2732">
                  <c:v>5.8603822538072</c:v>
                </c:pt>
                <c:pt idx="2733">
                  <c:v>5.860295339881884</c:v>
                </c:pt>
                <c:pt idx="2734">
                  <c:v>5.860208453769404</c:v>
                </c:pt>
                <c:pt idx="2735">
                  <c:v>5.860121542425737</c:v>
                </c:pt>
                <c:pt idx="2736">
                  <c:v>5.860034632373097</c:v>
                </c:pt>
                <c:pt idx="2737">
                  <c:v>5.859947723611483</c:v>
                </c:pt>
                <c:pt idx="2738">
                  <c:v>5.859860816140889</c:v>
                </c:pt>
                <c:pt idx="2739">
                  <c:v>5.859773936481168</c:v>
                </c:pt>
                <c:pt idx="2740">
                  <c:v>5.85968703159223</c:v>
                </c:pt>
                <c:pt idx="2741">
                  <c:v>5.859600127994316</c:v>
                </c:pt>
                <c:pt idx="2742">
                  <c:v>5.859513225687428</c:v>
                </c:pt>
                <c:pt idx="2743">
                  <c:v>5.859426324671562</c:v>
                </c:pt>
                <c:pt idx="2744">
                  <c:v>5.859339451464597</c:v>
                </c:pt>
                <c:pt idx="2745">
                  <c:v>5.859252553030386</c:v>
                </c:pt>
                <c:pt idx="2746">
                  <c:v>5.8591656558872</c:v>
                </c:pt>
                <c:pt idx="2747">
                  <c:v>5.859078760035037</c:v>
                </c:pt>
                <c:pt idx="2748">
                  <c:v>5.858991865473897</c:v>
                </c:pt>
                <c:pt idx="2749">
                  <c:v>5.858904998719689</c:v>
                </c:pt>
                <c:pt idx="2750">
                  <c:v>5.858818106740205</c:v>
                </c:pt>
                <c:pt idx="2751">
                  <c:v>5.858731216051745</c:v>
                </c:pt>
                <c:pt idx="2752">
                  <c:v>5.858644326654312</c:v>
                </c:pt>
                <c:pt idx="2753">
                  <c:v>5.858557438547898</c:v>
                </c:pt>
                <c:pt idx="2754">
                  <c:v>5.858470578246445</c:v>
                </c:pt>
                <c:pt idx="2755">
                  <c:v>5.858383692721692</c:v>
                </c:pt>
                <c:pt idx="2756">
                  <c:v>5.858296808487957</c:v>
                </c:pt>
                <c:pt idx="2757">
                  <c:v>5.858209925545251</c:v>
                </c:pt>
                <c:pt idx="2758">
                  <c:v>5.858123043893566</c:v>
                </c:pt>
                <c:pt idx="2759">
                  <c:v>5.858036190044872</c:v>
                </c:pt>
                <c:pt idx="2760">
                  <c:v>5.857949310974843</c:v>
                </c:pt>
                <c:pt idx="2761">
                  <c:v>5.857862433195836</c:v>
                </c:pt>
                <c:pt idx="2762">
                  <c:v>5.857775556707851</c:v>
                </c:pt>
                <c:pt idx="2763">
                  <c:v>5.857688681510897</c:v>
                </c:pt>
                <c:pt idx="2764">
                  <c:v>5.857601834114961</c:v>
                </c:pt>
                <c:pt idx="2765">
                  <c:v>5.857514961499654</c:v>
                </c:pt>
                <c:pt idx="2766">
                  <c:v>5.857428090175379</c:v>
                </c:pt>
                <c:pt idx="2767">
                  <c:v>5.857341220142124</c:v>
                </c:pt>
                <c:pt idx="2768">
                  <c:v>5.85725435139989</c:v>
                </c:pt>
                <c:pt idx="2769">
                  <c:v>5.857167510456711</c:v>
                </c:pt>
                <c:pt idx="2770">
                  <c:v>5.857080644296135</c:v>
                </c:pt>
                <c:pt idx="2771">
                  <c:v>5.856993779426586</c:v>
                </c:pt>
                <c:pt idx="2772">
                  <c:v>5.856906915848056</c:v>
                </c:pt>
                <c:pt idx="2773">
                  <c:v>5.856820053560551</c:v>
                </c:pt>
                <c:pt idx="2774">
                  <c:v>5.856733219070132</c:v>
                </c:pt>
                <c:pt idx="2775">
                  <c:v>5.856646359364283</c:v>
                </c:pt>
                <c:pt idx="2776">
                  <c:v>5.856559500949455</c:v>
                </c:pt>
                <c:pt idx="2777">
                  <c:v>5.856472643825656</c:v>
                </c:pt>
                <c:pt idx="2778">
                  <c:v>5.85638578799288</c:v>
                </c:pt>
                <c:pt idx="2779">
                  <c:v>5.856298959955215</c:v>
                </c:pt>
                <c:pt idx="2780">
                  <c:v>5.856212106704092</c:v>
                </c:pt>
                <c:pt idx="2781">
                  <c:v>5.856125254743991</c:v>
                </c:pt>
                <c:pt idx="2782">
                  <c:v>5.85603840407492</c:v>
                </c:pt>
                <c:pt idx="2783">
                  <c:v>5.855951554696868</c:v>
                </c:pt>
                <c:pt idx="2784">
                  <c:v>5.855864733111963</c:v>
                </c:pt>
                <c:pt idx="2785">
                  <c:v>5.855777886315566</c:v>
                </c:pt>
                <c:pt idx="2786">
                  <c:v>5.855691040810195</c:v>
                </c:pt>
                <c:pt idx="2787">
                  <c:v>5.855604196595848</c:v>
                </c:pt>
                <c:pt idx="2788">
                  <c:v>5.855517353672525</c:v>
                </c:pt>
                <c:pt idx="2789">
                  <c:v>5.855430538540373</c:v>
                </c:pt>
                <c:pt idx="2790">
                  <c:v>5.855343698198706</c:v>
                </c:pt>
                <c:pt idx="2791">
                  <c:v>5.85525685914806</c:v>
                </c:pt>
                <c:pt idx="2792">
                  <c:v>5.855170021388439</c:v>
                </c:pt>
                <c:pt idx="2793">
                  <c:v>5.855083184919846</c:v>
                </c:pt>
                <c:pt idx="2794">
                  <c:v>5.854996376240447</c:v>
                </c:pt>
                <c:pt idx="2795">
                  <c:v>5.854909542353509</c:v>
                </c:pt>
                <c:pt idx="2796">
                  <c:v>5.854822709757591</c:v>
                </c:pt>
                <c:pt idx="2797">
                  <c:v>5.854735878452696</c:v>
                </c:pt>
                <c:pt idx="2798">
                  <c:v>5.85464904843883</c:v>
                </c:pt>
                <c:pt idx="2799">
                  <c:v>5.854562246212192</c:v>
                </c:pt>
                <c:pt idx="2800">
                  <c:v>5.854475418779977</c:v>
                </c:pt>
                <c:pt idx="2801">
                  <c:v>5.854388592638787</c:v>
                </c:pt>
                <c:pt idx="2802">
                  <c:v>5.854301767788621</c:v>
                </c:pt>
                <c:pt idx="2803">
                  <c:v>5.854214944229477</c:v>
                </c:pt>
                <c:pt idx="2804">
                  <c:v>5.8541281484556</c:v>
                </c:pt>
                <c:pt idx="2805">
                  <c:v>5.854041327478114</c:v>
                </c:pt>
                <c:pt idx="2806">
                  <c:v>5.853954507791648</c:v>
                </c:pt>
                <c:pt idx="2807">
                  <c:v>5.85386768939621</c:v>
                </c:pt>
                <c:pt idx="2808">
                  <c:v>5.853780872291793</c:v>
                </c:pt>
                <c:pt idx="2809">
                  <c:v>5.853694082970673</c:v>
                </c:pt>
                <c:pt idx="2810">
                  <c:v>5.853607268447909</c:v>
                </c:pt>
                <c:pt idx="2811">
                  <c:v>5.853520455216175</c:v>
                </c:pt>
                <c:pt idx="2812">
                  <c:v>5.853433643275461</c:v>
                </c:pt>
                <c:pt idx="2813">
                  <c:v>5.853346832625775</c:v>
                </c:pt>
                <c:pt idx="2814">
                  <c:v>5.853260049757408</c:v>
                </c:pt>
                <c:pt idx="2815">
                  <c:v>5.853173241689376</c:v>
                </c:pt>
                <c:pt idx="2816">
                  <c:v>5.853086434912366</c:v>
                </c:pt>
                <c:pt idx="2817">
                  <c:v>5.852999629363062</c:v>
                </c:pt>
                <c:pt idx="2818">
                  <c:v>5.852912824782517</c:v>
                </c:pt>
                <c:pt idx="2819">
                  <c:v>5.852826047977707</c:v>
                </c:pt>
                <c:pt idx="2820">
                  <c:v>5.852739245971345</c:v>
                </c:pt>
                <c:pt idx="2821">
                  <c:v>5.852652445252263</c:v>
                </c:pt>
                <c:pt idx="2822">
                  <c:v>5.852565645820467</c:v>
                </c:pt>
                <c:pt idx="2823">
                  <c:v>5.852478847675949</c:v>
                </c:pt>
                <c:pt idx="2824">
                  <c:v>5.852392077305208</c:v>
                </c:pt>
                <c:pt idx="2825">
                  <c:v>5.852305281734875</c:v>
                </c:pt>
                <c:pt idx="2826">
                  <c:v>5.852218487451826</c:v>
                </c:pt>
                <c:pt idx="2827">
                  <c:v>5.852131694456055</c:v>
                </c:pt>
                <c:pt idx="2828">
                  <c:v>5.852044902747575</c:v>
                </c:pt>
                <c:pt idx="2829">
                  <c:v>5.851958138810898</c:v>
                </c:pt>
                <c:pt idx="2830">
                  <c:v>5.851871349676591</c:v>
                </c:pt>
                <c:pt idx="2831">
                  <c:v>5.851784561829569</c:v>
                </c:pt>
                <c:pt idx="2832">
                  <c:v>5.851697775269833</c:v>
                </c:pt>
                <c:pt idx="2833">
                  <c:v>5.851610989997382</c:v>
                </c:pt>
                <c:pt idx="2834">
                  <c:v>5.85152423249477</c:v>
                </c:pt>
                <c:pt idx="2835">
                  <c:v>5.851437449796493</c:v>
                </c:pt>
                <c:pt idx="2836">
                  <c:v>5.851350668385501</c:v>
                </c:pt>
                <c:pt idx="2837">
                  <c:v>5.851263888261796</c:v>
                </c:pt>
                <c:pt idx="2838">
                  <c:v>5.851177109425374</c:v>
                </c:pt>
                <c:pt idx="2839">
                  <c:v>5.851090358356831</c:v>
                </c:pt>
                <c:pt idx="2840">
                  <c:v>5.851003582094586</c:v>
                </c:pt>
                <c:pt idx="2841">
                  <c:v>5.85091680711962</c:v>
                </c:pt>
                <c:pt idx="2842">
                  <c:v>5.850830033431944</c:v>
                </c:pt>
                <c:pt idx="2843">
                  <c:v>5.850743261031551</c:v>
                </c:pt>
                <c:pt idx="2844">
                  <c:v>5.850656516397073</c:v>
                </c:pt>
                <c:pt idx="2845">
                  <c:v>5.850569746570859</c:v>
                </c:pt>
                <c:pt idx="2846">
                  <c:v>5.850482978031926</c:v>
                </c:pt>
                <c:pt idx="2847">
                  <c:v>5.850396210780279</c:v>
                </c:pt>
                <c:pt idx="2848">
                  <c:v>5.850309444815918</c:v>
                </c:pt>
                <c:pt idx="2849">
                  <c:v>5.850222706615506</c:v>
                </c:pt>
                <c:pt idx="2850">
                  <c:v>5.850135943225317</c:v>
                </c:pt>
                <c:pt idx="2851">
                  <c:v>5.850049181122418</c:v>
                </c:pt>
                <c:pt idx="2852">
                  <c:v>5.849962420306801</c:v>
                </c:pt>
                <c:pt idx="2853">
                  <c:v>5.849875660778467</c:v>
                </c:pt>
                <c:pt idx="2854">
                  <c:v>5.849788929012123</c:v>
                </c:pt>
                <c:pt idx="2855">
                  <c:v>5.849702172057966</c:v>
                </c:pt>
                <c:pt idx="2856">
                  <c:v>5.849615416391096</c:v>
                </c:pt>
                <c:pt idx="2857">
                  <c:v>5.849528662011509</c:v>
                </c:pt>
                <c:pt idx="2858">
                  <c:v>5.849441908919206</c:v>
                </c:pt>
                <c:pt idx="2859">
                  <c:v>5.849355183586927</c:v>
                </c:pt>
                <c:pt idx="2860">
                  <c:v>5.8492684330688</c:v>
                </c:pt>
                <c:pt idx="2861">
                  <c:v>5.849181683837958</c:v>
                </c:pt>
                <c:pt idx="2862">
                  <c:v>5.849094935894402</c:v>
                </c:pt>
                <c:pt idx="2863">
                  <c:v>5.84900818923813</c:v>
                </c:pt>
                <c:pt idx="2864">
                  <c:v>5.848921470339913</c:v>
                </c:pt>
                <c:pt idx="2865">
                  <c:v>5.848834726257816</c:v>
                </c:pt>
                <c:pt idx="2866">
                  <c:v>5.84874798346301</c:v>
                </c:pt>
                <c:pt idx="2867">
                  <c:v>5.848661241955479</c:v>
                </c:pt>
                <c:pt idx="2868">
                  <c:v>5.848574501735236</c:v>
                </c:pt>
                <c:pt idx="2869">
                  <c:v>5.84848778927109</c:v>
                </c:pt>
                <c:pt idx="2870">
                  <c:v>5.848401051625024</c:v>
                </c:pt>
                <c:pt idx="2871">
                  <c:v>5.848314315266241</c:v>
                </c:pt>
                <c:pt idx="2872">
                  <c:v>5.848227580194746</c:v>
                </c:pt>
                <c:pt idx="2873">
                  <c:v>5.848140846410534</c:v>
                </c:pt>
                <c:pt idx="2874">
                  <c:v>5.84805414038045</c:v>
                </c:pt>
                <c:pt idx="2875">
                  <c:v>5.847967409170415</c:v>
                </c:pt>
                <c:pt idx="2876">
                  <c:v>5.847880679247661</c:v>
                </c:pt>
                <c:pt idx="2877">
                  <c:v>5.847793950612196</c:v>
                </c:pt>
                <c:pt idx="2878">
                  <c:v>5.847707223264014</c:v>
                </c:pt>
                <c:pt idx="2879">
                  <c:v>5.847620523667996</c:v>
                </c:pt>
                <c:pt idx="2880">
                  <c:v>5.84753379889399</c:v>
                </c:pt>
                <c:pt idx="2881">
                  <c:v>5.84744707540727</c:v>
                </c:pt>
                <c:pt idx="2882">
                  <c:v>5.847360353207834</c:v>
                </c:pt>
                <c:pt idx="2883">
                  <c:v>5.847273632295681</c:v>
                </c:pt>
                <c:pt idx="2884">
                  <c:v>5.847186939133729</c:v>
                </c:pt>
                <c:pt idx="2885">
                  <c:v>5.847100220795751</c:v>
                </c:pt>
                <c:pt idx="2886">
                  <c:v>5.847013503745064</c:v>
                </c:pt>
                <c:pt idx="2887">
                  <c:v>5.846926787981656</c:v>
                </c:pt>
                <c:pt idx="2888">
                  <c:v>5.846840073505534</c:v>
                </c:pt>
                <c:pt idx="2889">
                  <c:v>5.84675338677765</c:v>
                </c:pt>
                <c:pt idx="2890">
                  <c:v>5.846666674875704</c:v>
                </c:pt>
                <c:pt idx="2891">
                  <c:v>5.846579964261043</c:v>
                </c:pt>
                <c:pt idx="2892">
                  <c:v>5.846493254933667</c:v>
                </c:pt>
                <c:pt idx="2893">
                  <c:v>5.846406546893571</c:v>
                </c:pt>
                <c:pt idx="2894">
                  <c:v>5.846319866599754</c:v>
                </c:pt>
                <c:pt idx="2895">
                  <c:v>5.84623316113384</c:v>
                </c:pt>
                <c:pt idx="2896">
                  <c:v>5.846146456955206</c:v>
                </c:pt>
                <c:pt idx="2897">
                  <c:v>5.84605975406386</c:v>
                </c:pt>
                <c:pt idx="2898">
                  <c:v>5.845973052459797</c:v>
                </c:pt>
                <c:pt idx="2899">
                  <c:v>5.845886378600045</c:v>
                </c:pt>
                <c:pt idx="2900">
                  <c:v>5.84579967957016</c:v>
                </c:pt>
                <c:pt idx="2901">
                  <c:v>5.845712981827559</c:v>
                </c:pt>
                <c:pt idx="2902">
                  <c:v>5.845626285372242</c:v>
                </c:pt>
                <c:pt idx="2903">
                  <c:v>5.845539590204209</c:v>
                </c:pt>
                <c:pt idx="2904">
                  <c:v>5.845452922778524</c:v>
                </c:pt>
                <c:pt idx="2905">
                  <c:v>5.845366230184668</c:v>
                </c:pt>
                <c:pt idx="2906">
                  <c:v>5.845279538878096</c:v>
                </c:pt>
                <c:pt idx="2907">
                  <c:v>5.845192848858807</c:v>
                </c:pt>
                <c:pt idx="2908">
                  <c:v>5.845106160126805</c:v>
                </c:pt>
                <c:pt idx="2909">
                  <c:v>5.845019499135187</c:v>
                </c:pt>
                <c:pt idx="2910">
                  <c:v>5.844932812977359</c:v>
                </c:pt>
                <c:pt idx="2911">
                  <c:v>5.844846128106817</c:v>
                </c:pt>
                <c:pt idx="2912">
                  <c:v>5.844759444523562</c:v>
                </c:pt>
                <c:pt idx="2913">
                  <c:v>5.84467276222759</c:v>
                </c:pt>
                <c:pt idx="2914">
                  <c:v>5.844586107670034</c:v>
                </c:pt>
                <c:pt idx="2915">
                  <c:v>5.844499427948238</c:v>
                </c:pt>
                <c:pt idx="2916">
                  <c:v>5.844412749513729</c:v>
                </c:pt>
                <c:pt idx="2917">
                  <c:v>5.8443260723665</c:v>
                </c:pt>
                <c:pt idx="2918">
                  <c:v>5.844239396506557</c:v>
                </c:pt>
                <c:pt idx="2919">
                  <c:v>5.844152748383069</c:v>
                </c:pt>
                <c:pt idx="2920">
                  <c:v>5.844066075097305</c:v>
                </c:pt>
                <c:pt idx="2921">
                  <c:v>5.843979403098823</c:v>
                </c:pt>
                <c:pt idx="2922">
                  <c:v>5.843892732387628</c:v>
                </c:pt>
                <c:pt idx="2923">
                  <c:v>5.843806062963714</c:v>
                </c:pt>
                <c:pt idx="2924">
                  <c:v>5.843719421274292</c:v>
                </c:pt>
                <c:pt idx="2925">
                  <c:v>5.843632754424556</c:v>
                </c:pt>
                <c:pt idx="2926">
                  <c:v>5.843546088862105</c:v>
                </c:pt>
                <c:pt idx="2927">
                  <c:v>5.843459424586938</c:v>
                </c:pt>
                <c:pt idx="2928">
                  <c:v>5.843372761599055</c:v>
                </c:pt>
                <c:pt idx="2929">
                  <c:v>5.8432861263437</c:v>
                </c:pt>
                <c:pt idx="2930">
                  <c:v>5.843199465929993</c:v>
                </c:pt>
                <c:pt idx="2931">
                  <c:v>5.84311280680357</c:v>
                </c:pt>
                <c:pt idx="2932">
                  <c:v>5.843026148964435</c:v>
                </c:pt>
                <c:pt idx="2933">
                  <c:v>5.842939492412583</c:v>
                </c:pt>
                <c:pt idx="2934">
                  <c:v>5.84285286359129</c:v>
                </c:pt>
                <c:pt idx="2935">
                  <c:v>5.842766209613617</c:v>
                </c:pt>
                <c:pt idx="2936">
                  <c:v>5.842679556923225</c:v>
                </c:pt>
                <c:pt idx="2937">
                  <c:v>5.842592905520118</c:v>
                </c:pt>
                <c:pt idx="2938">
                  <c:v>5.842506255404294</c:v>
                </c:pt>
                <c:pt idx="2939">
                  <c:v>5.84241963301707</c:v>
                </c:pt>
                <c:pt idx="2940">
                  <c:v>5.842332985475426</c:v>
                </c:pt>
                <c:pt idx="2941">
                  <c:v>5.842246339221064</c:v>
                </c:pt>
                <c:pt idx="2942">
                  <c:v>5.842159694253987</c:v>
                </c:pt>
                <c:pt idx="2943">
                  <c:v>5.842073050574195</c:v>
                </c:pt>
                <c:pt idx="2944">
                  <c:v>5.841986434621037</c:v>
                </c:pt>
                <c:pt idx="2945">
                  <c:v>5.84189979351542</c:v>
                </c:pt>
                <c:pt idx="2946">
                  <c:v>5.84181315369709</c:v>
                </c:pt>
                <c:pt idx="2947">
                  <c:v>5.841726515166043</c:v>
                </c:pt>
                <c:pt idx="2948">
                  <c:v>5.84163987792228</c:v>
                </c:pt>
                <c:pt idx="2949">
                  <c:v>5.841553268403189</c:v>
                </c:pt>
                <c:pt idx="2950">
                  <c:v>5.841466633733602</c:v>
                </c:pt>
                <c:pt idx="2951">
                  <c:v>5.841380000351301</c:v>
                </c:pt>
                <c:pt idx="2952">
                  <c:v>5.841293368256284</c:v>
                </c:pt>
                <c:pt idx="2953">
                  <c:v>5.841206737448552</c:v>
                </c:pt>
                <c:pt idx="2954">
                  <c:v>5.841120134363527</c:v>
                </c:pt>
                <c:pt idx="2955">
                  <c:v>5.841033506129968</c:v>
                </c:pt>
                <c:pt idx="2956">
                  <c:v>5.840946879183697</c:v>
                </c:pt>
                <c:pt idx="2957">
                  <c:v>5.840860253524712</c:v>
                </c:pt>
                <c:pt idx="2958">
                  <c:v>5.84077362915301</c:v>
                </c:pt>
                <c:pt idx="2959">
                  <c:v>5.840687032502049</c:v>
                </c:pt>
                <c:pt idx="2960">
                  <c:v>5.840600410704523</c:v>
                </c:pt>
                <c:pt idx="2961">
                  <c:v>5.840513790194282</c:v>
                </c:pt>
                <c:pt idx="2962">
                  <c:v>5.840427170971325</c:v>
                </c:pt>
                <c:pt idx="2963">
                  <c:v>5.84034055303565</c:v>
                </c:pt>
                <c:pt idx="2964">
                  <c:v>5.840253962818759</c:v>
                </c:pt>
                <c:pt idx="2965">
                  <c:v>5.84016734745726</c:v>
                </c:pt>
                <c:pt idx="2966">
                  <c:v>5.840080733383052</c:v>
                </c:pt>
                <c:pt idx="2967">
                  <c:v>5.839994120596124</c:v>
                </c:pt>
                <c:pt idx="2968">
                  <c:v>5.83990750909648</c:v>
                </c:pt>
                <c:pt idx="2969">
                  <c:v>5.839820925313653</c:v>
                </c:pt>
                <c:pt idx="2970">
                  <c:v>5.839734316388188</c:v>
                </c:pt>
                <c:pt idx="2971">
                  <c:v>5.839647708750008</c:v>
                </c:pt>
                <c:pt idx="2972">
                  <c:v>5.83956110239911</c:v>
                </c:pt>
                <c:pt idx="2973">
                  <c:v>5.839474497335495</c:v>
                </c:pt>
                <c:pt idx="2974">
                  <c:v>5.839387919986735</c:v>
                </c:pt>
                <c:pt idx="2975">
                  <c:v>5.839301317497298</c:v>
                </c:pt>
                <c:pt idx="2976">
                  <c:v>5.839214716295148</c:v>
                </c:pt>
                <c:pt idx="2977">
                  <c:v>5.839128116380281</c:v>
                </c:pt>
                <c:pt idx="2978">
                  <c:v>5.839041517752698</c:v>
                </c:pt>
                <c:pt idx="2979">
                  <c:v>5.838954946837999</c:v>
                </c:pt>
                <c:pt idx="2980">
                  <c:v>5.838868350784596</c:v>
                </c:pt>
                <c:pt idx="2981">
                  <c:v>5.838781756018474</c:v>
                </c:pt>
                <c:pt idx="2982">
                  <c:v>5.838695162539638</c:v>
                </c:pt>
                <c:pt idx="2983">
                  <c:v>5.838608570348086</c:v>
                </c:pt>
                <c:pt idx="2984">
                  <c:v>5.838522005867456</c:v>
                </c:pt>
                <c:pt idx="2985">
                  <c:v>5.838435416250078</c:v>
                </c:pt>
                <c:pt idx="2986">
                  <c:v>5.838348827919987</c:v>
                </c:pt>
                <c:pt idx="2987">
                  <c:v>5.838262240877181</c:v>
                </c:pt>
                <c:pt idx="2988">
                  <c:v>5.83817565512166</c:v>
                </c:pt>
                <c:pt idx="2989">
                  <c:v>5.838089097075096</c:v>
                </c:pt>
                <c:pt idx="2990">
                  <c:v>5.83800251389375</c:v>
                </c:pt>
                <c:pt idx="2991">
                  <c:v>5.837915931999686</c:v>
                </c:pt>
                <c:pt idx="2992">
                  <c:v>5.83782935139291</c:v>
                </c:pt>
                <c:pt idx="2993">
                  <c:v>5.837742772073419</c:v>
                </c:pt>
                <c:pt idx="2994">
                  <c:v>5.837656220460921</c:v>
                </c:pt>
                <c:pt idx="2995">
                  <c:v>5.837569643715605</c:v>
                </c:pt>
                <c:pt idx="2996">
                  <c:v>5.837483068257574</c:v>
                </c:pt>
                <c:pt idx="2997">
                  <c:v>5.837396494086828</c:v>
                </c:pt>
                <c:pt idx="2998">
                  <c:v>5.837309921203366</c:v>
                </c:pt>
                <c:pt idx="2999">
                  <c:v>5.837223376024933</c:v>
                </c:pt>
                <c:pt idx="3000">
                  <c:v>5.837136805715644</c:v>
                </c:pt>
                <c:pt idx="3001">
                  <c:v>5.837050236693645</c:v>
                </c:pt>
                <c:pt idx="3002">
                  <c:v>5.836963668958928</c:v>
                </c:pt>
                <c:pt idx="3003">
                  <c:v>5.836877102511495</c:v>
                </c:pt>
                <c:pt idx="3004">
                  <c:v>5.83679056376713</c:v>
                </c:pt>
                <c:pt idx="3005">
                  <c:v>5.836703999893877</c:v>
                </c:pt>
                <c:pt idx="3006">
                  <c:v>5.8366174373079</c:v>
                </c:pt>
                <c:pt idx="3007">
                  <c:v>5.836530876009212</c:v>
                </c:pt>
                <c:pt idx="3008">
                  <c:v>5.836444315997814</c:v>
                </c:pt>
                <c:pt idx="3009">
                  <c:v>5.836357783687513</c:v>
                </c:pt>
                <c:pt idx="3010">
                  <c:v>5.836271226250288</c:v>
                </c:pt>
                <c:pt idx="3011">
                  <c:v>5.836184670100344</c:v>
                </c:pt>
                <c:pt idx="3012">
                  <c:v>5.83609811523769</c:v>
                </c:pt>
                <c:pt idx="3013">
                  <c:v>5.836011561662317</c:v>
                </c:pt>
                <c:pt idx="3014">
                  <c:v>5.835925035786081</c:v>
                </c:pt>
                <c:pt idx="3015">
                  <c:v>5.835838484784888</c:v>
                </c:pt>
                <c:pt idx="3016">
                  <c:v>5.835751935070975</c:v>
                </c:pt>
                <c:pt idx="3017">
                  <c:v>5.83566538664435</c:v>
                </c:pt>
                <c:pt idx="3018">
                  <c:v>5.835578839505005</c:v>
                </c:pt>
                <c:pt idx="3019">
                  <c:v>5.835492320062838</c:v>
                </c:pt>
                <c:pt idx="3020">
                  <c:v>5.835405775497673</c:v>
                </c:pt>
                <c:pt idx="3021">
                  <c:v>5.835319232219789</c:v>
                </c:pt>
                <c:pt idx="3022">
                  <c:v>5.835232690124318</c:v>
                </c:pt>
                <c:pt idx="3023">
                  <c:v>5.835146149027969</c:v>
                </c:pt>
                <c:pt idx="3024">
                  <c:v>5.835059635623146</c:v>
                </c:pt>
                <c:pt idx="3025">
                  <c:v>5.834973097093358</c:v>
                </c:pt>
                <c:pt idx="3026">
                  <c:v>5.834886559847044</c:v>
                </c:pt>
                <c:pt idx="3027">
                  <c:v>5.834800023884214</c:v>
                </c:pt>
                <c:pt idx="3028">
                  <c:v>5.834713489204856</c:v>
                </c:pt>
                <c:pt idx="3029">
                  <c:v>5.834626982215064</c:v>
                </c:pt>
                <c:pt idx="3030">
                  <c:v>5.834540450102269</c:v>
                </c:pt>
                <c:pt idx="3031">
                  <c:v>5.834453919272947</c:v>
                </c:pt>
                <c:pt idx="3032">
                  <c:v>5.834367389727105</c:v>
                </c:pt>
                <c:pt idx="3033">
                  <c:v>5.834280861464737</c:v>
                </c:pt>
                <c:pt idx="3034">
                  <c:v>5.834194360889977</c:v>
                </c:pt>
                <c:pt idx="3035">
                  <c:v>5.834107835194174</c:v>
                </c:pt>
                <c:pt idx="3036">
                  <c:v>5.834021310781845</c:v>
                </c:pt>
                <c:pt idx="3037">
                  <c:v>5.833934787652991</c:v>
                </c:pt>
                <c:pt idx="3038">
                  <c:v>5.833848265807617</c:v>
                </c:pt>
                <c:pt idx="3039">
                  <c:v>5.83376177164789</c:v>
                </c:pt>
                <c:pt idx="3040">
                  <c:v>5.833675252369075</c:v>
                </c:pt>
                <c:pt idx="3041">
                  <c:v>5.833588734373737</c:v>
                </c:pt>
                <c:pt idx="3042">
                  <c:v>5.833502217661875</c:v>
                </c:pt>
                <c:pt idx="3043">
                  <c:v>5.83341570223349</c:v>
                </c:pt>
                <c:pt idx="3044">
                  <c:v>5.833329214488796</c:v>
                </c:pt>
                <c:pt idx="3045">
                  <c:v>5.833242701626971</c:v>
                </c:pt>
                <c:pt idx="3046">
                  <c:v>5.833156190048626</c:v>
                </c:pt>
                <c:pt idx="3047">
                  <c:v>5.833069679753753</c:v>
                </c:pt>
                <c:pt idx="3048">
                  <c:v>5.832983170742358</c:v>
                </c:pt>
                <c:pt idx="3049">
                  <c:v>5.832896689412696</c:v>
                </c:pt>
                <c:pt idx="3050">
                  <c:v>5.832810182967863</c:v>
                </c:pt>
                <c:pt idx="3051">
                  <c:v>5.832723677806507</c:v>
                </c:pt>
                <c:pt idx="3052">
                  <c:v>5.832637173928627</c:v>
                </c:pt>
                <c:pt idx="3053">
                  <c:v>5.832550671334221</c:v>
                </c:pt>
                <c:pt idx="3054">
                  <c:v>5.832464196419592</c:v>
                </c:pt>
                <c:pt idx="3055">
                  <c:v>5.832377696391751</c:v>
                </c:pt>
                <c:pt idx="3056">
                  <c:v>5.832291197647386</c:v>
                </c:pt>
                <c:pt idx="3057">
                  <c:v>5.832204700186494</c:v>
                </c:pt>
                <c:pt idx="3058">
                  <c:v>5.832118204009079</c:v>
                </c:pt>
                <c:pt idx="3059">
                  <c:v>5.832031735509484</c:v>
                </c:pt>
                <c:pt idx="3060">
                  <c:v>5.831945241898632</c:v>
                </c:pt>
                <c:pt idx="3061">
                  <c:v>5.831858749571257</c:v>
                </c:pt>
                <c:pt idx="3062">
                  <c:v>5.831772258527358</c:v>
                </c:pt>
                <c:pt idx="3063">
                  <c:v>5.831685768766935</c:v>
                </c:pt>
                <c:pt idx="3064">
                  <c:v>5.83159930668237</c:v>
                </c:pt>
                <c:pt idx="3065">
                  <c:v>5.831512819488507</c:v>
                </c:pt>
                <c:pt idx="3066">
                  <c:v>5.831426333578126</c:v>
                </c:pt>
                <c:pt idx="3067">
                  <c:v>5.831339848951217</c:v>
                </c:pt>
                <c:pt idx="3068">
                  <c:v>5.831253365607786</c:v>
                </c:pt>
                <c:pt idx="3069">
                  <c:v>5.831166909938251</c:v>
                </c:pt>
                <c:pt idx="3070">
                  <c:v>5.831080429161382</c:v>
                </c:pt>
                <c:pt idx="3071">
                  <c:v>5.830993949667986</c:v>
                </c:pt>
                <c:pt idx="3072">
                  <c:v>5.83090747145807</c:v>
                </c:pt>
                <c:pt idx="3073">
                  <c:v>5.83082099453163</c:v>
                </c:pt>
                <c:pt idx="3074">
                  <c:v>5.83073454527713</c:v>
                </c:pt>
                <c:pt idx="3075">
                  <c:v>5.83064807091725</c:v>
                </c:pt>
                <c:pt idx="3076">
                  <c:v>5.830561597840846</c:v>
                </c:pt>
                <c:pt idx="3077">
                  <c:v>5.830475126047917</c:v>
                </c:pt>
                <c:pt idx="3078">
                  <c:v>5.830388655538469</c:v>
                </c:pt>
                <c:pt idx="3079">
                  <c:v>5.830302212699002</c:v>
                </c:pt>
                <c:pt idx="3080">
                  <c:v>5.830215744756113</c:v>
                </c:pt>
                <c:pt idx="3081">
                  <c:v>5.830129278096698</c:v>
                </c:pt>
                <c:pt idx="3082">
                  <c:v>5.830042812720763</c:v>
                </c:pt>
                <c:pt idx="3083">
                  <c:v>5.8299563486283</c:v>
                </c:pt>
                <c:pt idx="3084">
                  <c:v>5.82986991220387</c:v>
                </c:pt>
                <c:pt idx="3085">
                  <c:v>5.829783450677969</c:v>
                </c:pt>
                <c:pt idx="3086">
                  <c:v>5.829696990435549</c:v>
                </c:pt>
                <c:pt idx="3087">
                  <c:v>5.829610531476601</c:v>
                </c:pt>
                <c:pt idx="3088">
                  <c:v>5.829524073801132</c:v>
                </c:pt>
                <c:pt idx="3089">
                  <c:v>5.829437643791731</c:v>
                </c:pt>
                <c:pt idx="3090">
                  <c:v>5.829351188682823</c:v>
                </c:pt>
                <c:pt idx="3091">
                  <c:v>5.829264734857393</c:v>
                </c:pt>
                <c:pt idx="3092">
                  <c:v>5.829178282315437</c:v>
                </c:pt>
                <c:pt idx="3093">
                  <c:v>5.829091831056956</c:v>
                </c:pt>
                <c:pt idx="3094">
                  <c:v>5.829005407462588</c:v>
                </c:pt>
                <c:pt idx="3095">
                  <c:v>5.82891895877067</c:v>
                </c:pt>
                <c:pt idx="3096">
                  <c:v>5.82883251136223</c:v>
                </c:pt>
                <c:pt idx="3097">
                  <c:v>5.828746065237268</c:v>
                </c:pt>
                <c:pt idx="3098">
                  <c:v>5.828659620395777</c:v>
                </c:pt>
                <c:pt idx="3099">
                  <c:v>5.82857320321644</c:v>
                </c:pt>
                <c:pt idx="3100">
                  <c:v>5.828486760941514</c:v>
                </c:pt>
                <c:pt idx="3101">
                  <c:v>5.828400319950066</c:v>
                </c:pt>
                <c:pt idx="3102">
                  <c:v>5.82831388024209</c:v>
                </c:pt>
                <c:pt idx="3103">
                  <c:v>5.828227441817596</c:v>
                </c:pt>
                <c:pt idx="3104">
                  <c:v>5.828141031053289</c:v>
                </c:pt>
                <c:pt idx="3105">
                  <c:v>5.828054595195353</c:v>
                </c:pt>
                <c:pt idx="3106">
                  <c:v>5.827968160620895</c:v>
                </c:pt>
                <c:pt idx="3107">
                  <c:v>5.827881727329909</c:v>
                </c:pt>
                <c:pt idx="3108">
                  <c:v>5.827795295322407</c:v>
                </c:pt>
                <c:pt idx="3109">
                  <c:v>5.827708890973134</c:v>
                </c:pt>
                <c:pt idx="3110">
                  <c:v>5.82762246153219</c:v>
                </c:pt>
                <c:pt idx="3111">
                  <c:v>5.827536033374719</c:v>
                </c:pt>
                <c:pt idx="3112">
                  <c:v>5.827449606500727</c:v>
                </c:pt>
                <c:pt idx="3113">
                  <c:v>5.827363180910213</c:v>
                </c:pt>
                <c:pt idx="3114">
                  <c:v>5.827276782975971</c:v>
                </c:pt>
                <c:pt idx="3115">
                  <c:v>5.827190359952016</c:v>
                </c:pt>
                <c:pt idx="3116">
                  <c:v>5.827103938211539</c:v>
                </c:pt>
                <c:pt idx="3117">
                  <c:v>5.827017517754537</c:v>
                </c:pt>
                <c:pt idx="3118">
                  <c:v>5.826931098581014</c:v>
                </c:pt>
                <c:pt idx="3119">
                  <c:v>5.826844707061808</c:v>
                </c:pt>
                <c:pt idx="3120">
                  <c:v>5.826758290454843</c:v>
                </c:pt>
                <c:pt idx="3121">
                  <c:v>5.826671875131356</c:v>
                </c:pt>
                <c:pt idx="3122">
                  <c:v>5.826585461091343</c:v>
                </c:pt>
                <c:pt idx="3123">
                  <c:v>5.826499048334811</c:v>
                </c:pt>
                <c:pt idx="3124">
                  <c:v>5.826412663230637</c:v>
                </c:pt>
                <c:pt idx="3125">
                  <c:v>5.826326253040664</c:v>
                </c:pt>
                <c:pt idx="3126">
                  <c:v>5.826239844134168</c:v>
                </c:pt>
                <c:pt idx="3127">
                  <c:v>5.826153436511147</c:v>
                </c:pt>
                <c:pt idx="3128">
                  <c:v>5.826067030171603</c:v>
                </c:pt>
                <c:pt idx="3129">
                  <c:v>5.825980651482457</c:v>
                </c:pt>
                <c:pt idx="3130">
                  <c:v>5.825894247709475</c:v>
                </c:pt>
                <c:pt idx="3131">
                  <c:v>5.82580784521997</c:v>
                </c:pt>
                <c:pt idx="3132">
                  <c:v>5.825721444013943</c:v>
                </c:pt>
                <c:pt idx="3133">
                  <c:v>5.825635044091388</c:v>
                </c:pt>
                <c:pt idx="3134">
                  <c:v>5.825548671817278</c:v>
                </c:pt>
                <c:pt idx="3135">
                  <c:v>5.825462274461287</c:v>
                </c:pt>
                <c:pt idx="3136">
                  <c:v>5.825375878388769</c:v>
                </c:pt>
                <c:pt idx="3137">
                  <c:v>5.825289483599735</c:v>
                </c:pt>
                <c:pt idx="3138">
                  <c:v>5.825203090094173</c:v>
                </c:pt>
                <c:pt idx="3139">
                  <c:v>5.825116724235093</c:v>
                </c:pt>
                <c:pt idx="3140">
                  <c:v>5.825030333296093</c:v>
                </c:pt>
                <c:pt idx="3141">
                  <c:v>5.824943943640569</c:v>
                </c:pt>
                <c:pt idx="3142">
                  <c:v>5.82485755526852</c:v>
                </c:pt>
                <c:pt idx="3143">
                  <c:v>5.824771168179947</c:v>
                </c:pt>
                <c:pt idx="3144">
                  <c:v>5.8246848087359</c:v>
                </c:pt>
                <c:pt idx="3145">
                  <c:v>5.824598424213895</c:v>
                </c:pt>
                <c:pt idx="3146">
                  <c:v>5.824512040975357</c:v>
                </c:pt>
                <c:pt idx="3147">
                  <c:v>5.824425659020301</c:v>
                </c:pt>
                <c:pt idx="3148">
                  <c:v>5.824339278348719</c:v>
                </c:pt>
                <c:pt idx="3149">
                  <c:v>5.824252925319709</c:v>
                </c:pt>
                <c:pt idx="3150">
                  <c:v>5.824166547214688</c:v>
                </c:pt>
                <c:pt idx="3151">
                  <c:v>5.824080170393146</c:v>
                </c:pt>
                <c:pt idx="3152">
                  <c:v>5.823993794855081</c:v>
                </c:pt>
                <c:pt idx="3153">
                  <c:v>5.823907420600489</c:v>
                </c:pt>
                <c:pt idx="3154">
                  <c:v>5.82382107398651</c:v>
                </c:pt>
                <c:pt idx="3155">
                  <c:v>5.82373470229848</c:v>
                </c:pt>
                <c:pt idx="3156">
                  <c:v>5.82364833189393</c:v>
                </c:pt>
                <c:pt idx="3157">
                  <c:v>5.823561962772854</c:v>
                </c:pt>
                <c:pt idx="3158">
                  <c:v>5.823475594935251</c:v>
                </c:pt>
                <c:pt idx="3159">
                  <c:v>5.823389254736305</c:v>
                </c:pt>
                <c:pt idx="3160">
                  <c:v>5.823302889465268</c:v>
                </c:pt>
                <c:pt idx="3161">
                  <c:v>5.823216525477705</c:v>
                </c:pt>
                <c:pt idx="3162">
                  <c:v>5.823130162773622</c:v>
                </c:pt>
                <c:pt idx="3163">
                  <c:v>5.823043801353013</c:v>
                </c:pt>
                <c:pt idx="3164">
                  <c:v>5.822957467569095</c:v>
                </c:pt>
                <c:pt idx="3165">
                  <c:v>5.822871108715048</c:v>
                </c:pt>
                <c:pt idx="3166">
                  <c:v>5.822784751144477</c:v>
                </c:pt>
                <c:pt idx="3167">
                  <c:v>5.822698394857384</c:v>
                </c:pt>
                <c:pt idx="3168">
                  <c:v>5.822612039853767</c:v>
                </c:pt>
                <c:pt idx="3169">
                  <c:v>5.822525712484884</c:v>
                </c:pt>
                <c:pt idx="3170">
                  <c:v>5.822439360047825</c:v>
                </c:pt>
                <c:pt idx="3171">
                  <c:v>5.822353008894247</c:v>
                </c:pt>
                <c:pt idx="3172">
                  <c:v>5.822266659024143</c:v>
                </c:pt>
                <c:pt idx="3173">
                  <c:v>5.822180310437511</c:v>
                </c:pt>
                <c:pt idx="3174">
                  <c:v>5.822093989483668</c:v>
                </c:pt>
                <c:pt idx="3175">
                  <c:v>5.8220076434636</c:v>
                </c:pt>
                <c:pt idx="3176">
                  <c:v>5.821921298727008</c:v>
                </c:pt>
                <c:pt idx="3177">
                  <c:v>5.821834955273895</c:v>
                </c:pt>
                <c:pt idx="3178">
                  <c:v>5.82174861310426</c:v>
                </c:pt>
                <c:pt idx="3179">
                  <c:v>5.821662298565442</c:v>
                </c:pt>
                <c:pt idx="3180">
                  <c:v>5.821575958962367</c:v>
                </c:pt>
                <c:pt idx="3181">
                  <c:v>5.821489620642768</c:v>
                </c:pt>
                <c:pt idx="3182">
                  <c:v>5.821403283606644</c:v>
                </c:pt>
                <c:pt idx="3183">
                  <c:v>5.821316947853996</c:v>
                </c:pt>
                <c:pt idx="3184">
                  <c:v>5.821230639730214</c:v>
                </c:pt>
                <c:pt idx="3185">
                  <c:v>5.82114430654413</c:v>
                </c:pt>
                <c:pt idx="3186">
                  <c:v>5.821057974641521</c:v>
                </c:pt>
                <c:pt idx="3187">
                  <c:v>5.820971644022387</c:v>
                </c:pt>
                <c:pt idx="3188">
                  <c:v>5.82088531468673</c:v>
                </c:pt>
                <c:pt idx="3189">
                  <c:v>5.82079901297798</c:v>
                </c:pt>
                <c:pt idx="3190">
                  <c:v>5.820712686208886</c:v>
                </c:pt>
                <c:pt idx="3191">
                  <c:v>5.82062636072327</c:v>
                </c:pt>
                <c:pt idx="3192">
                  <c:v>5.820540036521129</c:v>
                </c:pt>
                <c:pt idx="3193">
                  <c:v>5.820453713602464</c:v>
                </c:pt>
                <c:pt idx="3194">
                  <c:v>5.820367418308744</c:v>
                </c:pt>
                <c:pt idx="3195">
                  <c:v>5.820281097956641</c:v>
                </c:pt>
                <c:pt idx="3196">
                  <c:v>5.820194778888009</c:v>
                </c:pt>
                <c:pt idx="3197">
                  <c:v>5.820108461102863</c:v>
                </c:pt>
                <c:pt idx="3198">
                  <c:v>5.820022144601188</c:v>
                </c:pt>
                <c:pt idx="3199">
                  <c:v>5.8199358557225</c:v>
                </c:pt>
                <c:pt idx="3200">
                  <c:v>5.819849541787389</c:v>
                </c:pt>
                <c:pt idx="3201">
                  <c:v>5.81976322913575</c:v>
                </c:pt>
                <c:pt idx="3202">
                  <c:v>5.81967691776759</c:v>
                </c:pt>
                <c:pt idx="3203">
                  <c:v>5.819590607682907</c:v>
                </c:pt>
                <c:pt idx="3204">
                  <c:v>5.819504325219252</c:v>
                </c:pt>
                <c:pt idx="3205">
                  <c:v>5.819418017701132</c:v>
                </c:pt>
                <c:pt idx="3206">
                  <c:v>5.819331711466487</c:v>
                </c:pt>
                <c:pt idx="3207">
                  <c:v>5.819245406515317</c:v>
                </c:pt>
                <c:pt idx="3208">
                  <c:v>5.819159102847626</c:v>
                </c:pt>
                <c:pt idx="3209">
                  <c:v>5.819072826799</c:v>
                </c:pt>
                <c:pt idx="3210">
                  <c:v>5.818986525697869</c:v>
                </c:pt>
                <c:pt idx="3211">
                  <c:v>5.818900225880214</c:v>
                </c:pt>
                <c:pt idx="3212">
                  <c:v>5.818813927346035</c:v>
                </c:pt>
                <c:pt idx="3213">
                  <c:v>5.818727630095335</c:v>
                </c:pt>
                <c:pt idx="3214">
                  <c:v>5.818641360461745</c:v>
                </c:pt>
                <c:pt idx="3215">
                  <c:v>5.818555065777605</c:v>
                </c:pt>
                <c:pt idx="3216">
                  <c:v>5.818468772376939</c:v>
                </c:pt>
                <c:pt idx="3217">
                  <c:v>5.818382480259753</c:v>
                </c:pt>
                <c:pt idx="3218">
                  <c:v>5.818296189426041</c:v>
                </c:pt>
                <c:pt idx="3219">
                  <c:v>5.818209926207484</c:v>
                </c:pt>
                <c:pt idx="3220">
                  <c:v>5.818123637940334</c:v>
                </c:pt>
                <c:pt idx="3221">
                  <c:v>5.81803735095666</c:v>
                </c:pt>
                <c:pt idx="3222">
                  <c:v>5.81795106525646</c:v>
                </c:pt>
                <c:pt idx="3223">
                  <c:v>5.817864780839741</c:v>
                </c:pt>
                <c:pt idx="3224">
                  <c:v>5.817778524036216</c:v>
                </c:pt>
                <c:pt idx="3225">
                  <c:v>5.817692242186056</c:v>
                </c:pt>
                <c:pt idx="3226">
                  <c:v>5.817605961619376</c:v>
                </c:pt>
                <c:pt idx="3227">
                  <c:v>5.817519682188045</c:v>
                </c:pt>
                <c:pt idx="3228">
                  <c:v>5.817433403787279</c:v>
                </c:pt>
                <c:pt idx="3229">
                  <c:v>5.817347152993995</c:v>
                </c:pt>
                <c:pt idx="3230">
                  <c:v>5.817260877152028</c:v>
                </c:pt>
                <c:pt idx="3231">
                  <c:v>5.817174602589656</c:v>
                </c:pt>
                <c:pt idx="3232">
                  <c:v>5.817088329306879</c:v>
                </c:pt>
                <c:pt idx="3233">
                  <c:v>5.817002057303697</c:v>
                </c:pt>
                <c:pt idx="3234">
                  <c:v>5.816915812906043</c:v>
                </c:pt>
                <c:pt idx="3235">
                  <c:v>5.816829543461662</c:v>
                </c:pt>
                <c:pt idx="3236">
                  <c:v>5.816743275296874</c:v>
                </c:pt>
                <c:pt idx="3237">
                  <c:v>5.816657008411681</c:v>
                </c:pt>
                <c:pt idx="3238">
                  <c:v>5.816570742806081</c:v>
                </c:pt>
                <c:pt idx="3239">
                  <c:v>5.816484504804061</c:v>
                </c:pt>
                <c:pt idx="3240">
                  <c:v>5.816398241757261</c:v>
                </c:pt>
                <c:pt idx="3241">
                  <c:v>5.816311979990054</c:v>
                </c:pt>
                <c:pt idx="3242">
                  <c:v>5.816225719502446</c:v>
                </c:pt>
                <c:pt idx="3243">
                  <c:v>5.816139460294431</c:v>
                </c:pt>
                <c:pt idx="3244">
                  <c:v>5.816053228688037</c:v>
                </c:pt>
                <c:pt idx="3245">
                  <c:v>5.815966972038821</c:v>
                </c:pt>
                <c:pt idx="3246">
                  <c:v>5.815880716669199</c:v>
                </c:pt>
                <c:pt idx="3247">
                  <c:v>5.815794462579175</c:v>
                </c:pt>
                <c:pt idx="3248">
                  <c:v>5.815708209768744</c:v>
                </c:pt>
                <c:pt idx="3249">
                  <c:v>5.815621984557983</c:v>
                </c:pt>
                <c:pt idx="3250">
                  <c:v>5.815535734306348</c:v>
                </c:pt>
                <c:pt idx="3251">
                  <c:v>5.81544948533431</c:v>
                </c:pt>
                <c:pt idx="3252">
                  <c:v>5.815363237641868</c:v>
                </c:pt>
                <c:pt idx="3253">
                  <c:v>5.81527699122902</c:v>
                </c:pt>
                <c:pt idx="3254">
                  <c:v>5.81519077241389</c:v>
                </c:pt>
                <c:pt idx="3255">
                  <c:v>5.815104528559837</c:v>
                </c:pt>
                <c:pt idx="3256">
                  <c:v>5.815018285985386</c:v>
                </c:pt>
                <c:pt idx="3257">
                  <c:v>5.814932044690526</c:v>
                </c:pt>
                <c:pt idx="3258">
                  <c:v>5.814845804675259</c:v>
                </c:pt>
                <c:pt idx="3259">
                  <c:v>5.81475959225576</c:v>
                </c:pt>
                <c:pt idx="3260">
                  <c:v>5.814673354799296</c:v>
                </c:pt>
                <c:pt idx="3261">
                  <c:v>5.814587118622422</c:v>
                </c:pt>
                <c:pt idx="3262">
                  <c:v>5.814500883725145</c:v>
                </c:pt>
                <c:pt idx="3263">
                  <c:v>5.81441465010746</c:v>
                </c:pt>
                <c:pt idx="3264">
                  <c:v>5.814328444083598</c:v>
                </c:pt>
                <c:pt idx="3265">
                  <c:v>5.814242213024715</c:v>
                </c:pt>
                <c:pt idx="3266">
                  <c:v>5.814155983245425</c:v>
                </c:pt>
                <c:pt idx="3267">
                  <c:v>5.814069754745732</c:v>
                </c:pt>
                <c:pt idx="3268">
                  <c:v>5.813983527525631</c:v>
                </c:pt>
                <c:pt idx="3269">
                  <c:v>5.813897327897396</c:v>
                </c:pt>
                <c:pt idx="3270">
                  <c:v>5.813811103236096</c:v>
                </c:pt>
                <c:pt idx="3271">
                  <c:v>5.813724879854391</c:v>
                </c:pt>
                <c:pt idx="3272">
                  <c:v>5.813638657752281</c:v>
                </c:pt>
                <c:pt idx="3273">
                  <c:v>5.813552436929767</c:v>
                </c:pt>
                <c:pt idx="3274">
                  <c:v>5.813466243697162</c:v>
                </c:pt>
                <c:pt idx="3275">
                  <c:v>5.813380025433446</c:v>
                </c:pt>
                <c:pt idx="3276">
                  <c:v>5.813293808449325</c:v>
                </c:pt>
                <c:pt idx="3277">
                  <c:v>5.813207592744797</c:v>
                </c:pt>
                <c:pt idx="3278">
                  <c:v>5.813121378319865</c:v>
                </c:pt>
                <c:pt idx="3279">
                  <c:v>5.813035191482891</c:v>
                </c:pt>
                <c:pt idx="3280">
                  <c:v>5.812948979616754</c:v>
                </c:pt>
                <c:pt idx="3281">
                  <c:v>5.81286276903022</c:v>
                </c:pt>
                <c:pt idx="3282">
                  <c:v>5.812776559723274</c:v>
                </c:pt>
                <c:pt idx="3283">
                  <c:v>5.812690351695926</c:v>
                </c:pt>
                <c:pt idx="3284">
                  <c:v>5.812604171254584</c:v>
                </c:pt>
                <c:pt idx="3285">
                  <c:v>5.812517965786031</c:v>
                </c:pt>
                <c:pt idx="3286">
                  <c:v>5.812431761597077</c:v>
                </c:pt>
                <c:pt idx="3287">
                  <c:v>5.812345558687715</c:v>
                </c:pt>
                <c:pt idx="3288">
                  <c:v>5.812259357057949</c:v>
                </c:pt>
                <c:pt idx="3289">
                  <c:v>5.81217318301224</c:v>
                </c:pt>
                <c:pt idx="3290">
                  <c:v>5.812086983941274</c:v>
                </c:pt>
                <c:pt idx="3291">
                  <c:v>5.812000786149901</c:v>
                </c:pt>
                <c:pt idx="3292">
                  <c:v>5.811914589638126</c:v>
                </c:pt>
                <c:pt idx="3293">
                  <c:v>5.811828394405944</c:v>
                </c:pt>
                <c:pt idx="3294">
                  <c:v>5.811742226755862</c:v>
                </c:pt>
                <c:pt idx="3295">
                  <c:v>5.811656034082478</c:v>
                </c:pt>
                <c:pt idx="3296">
                  <c:v>5.81156984268869</c:v>
                </c:pt>
                <c:pt idx="3297">
                  <c:v>5.811483652574497</c:v>
                </c:pt>
                <c:pt idx="3298">
                  <c:v>5.811397463739897</c:v>
                </c:pt>
                <c:pt idx="3299">
                  <c:v>5.811311302485445</c:v>
                </c:pt>
                <c:pt idx="3300">
                  <c:v>5.811225116209647</c:v>
                </c:pt>
                <c:pt idx="3301">
                  <c:v>5.81113893121344</c:v>
                </c:pt>
                <c:pt idx="3302">
                  <c:v>5.811052747496832</c:v>
                </c:pt>
                <c:pt idx="3303">
                  <c:v>5.810966565059815</c:v>
                </c:pt>
                <c:pt idx="3304">
                  <c:v>5.810880410200995</c:v>
                </c:pt>
                <c:pt idx="3305">
                  <c:v>5.810794230322778</c:v>
                </c:pt>
                <c:pt idx="3306">
                  <c:v>5.810708051724158</c:v>
                </c:pt>
                <c:pt idx="3307">
                  <c:v>5.810621874405132</c:v>
                </c:pt>
                <c:pt idx="3308">
                  <c:v>5.810535698365696</c:v>
                </c:pt>
                <c:pt idx="3309">
                  <c:v>5.810449549902509</c:v>
                </c:pt>
                <c:pt idx="3310">
                  <c:v>5.810363376421877</c:v>
                </c:pt>
                <c:pt idx="3311">
                  <c:v>5.810277204220838</c:v>
                </c:pt>
                <c:pt idx="3312">
                  <c:v>5.810191033299395</c:v>
                </c:pt>
                <c:pt idx="3313">
                  <c:v>5.810104863657543</c:v>
                </c:pt>
                <c:pt idx="3314">
                  <c:v>5.810018721589987</c:v>
                </c:pt>
                <c:pt idx="3315">
                  <c:v>5.809932554506937</c:v>
                </c:pt>
                <c:pt idx="3316">
                  <c:v>5.809846388703484</c:v>
                </c:pt>
                <c:pt idx="3317">
                  <c:v>5.809760224179623</c:v>
                </c:pt>
                <c:pt idx="3318">
                  <c:v>5.809674060935356</c:v>
                </c:pt>
                <c:pt idx="3319">
                  <c:v>5.809587925263431</c:v>
                </c:pt>
                <c:pt idx="3320">
                  <c:v>5.809501764577964</c:v>
                </c:pt>
                <c:pt idx="3321">
                  <c:v>5.809415605172091</c:v>
                </c:pt>
                <c:pt idx="3322">
                  <c:v>5.809329447045815</c:v>
                </c:pt>
                <c:pt idx="3323">
                  <c:v>5.809243290199134</c:v>
                </c:pt>
                <c:pt idx="3324">
                  <c:v>5.809157160922837</c:v>
                </c:pt>
                <c:pt idx="3325">
                  <c:v>5.809071006634954</c:v>
                </c:pt>
                <c:pt idx="3326">
                  <c:v>5.808984853626664</c:v>
                </c:pt>
                <c:pt idx="3327">
                  <c:v>5.808898701897972</c:v>
                </c:pt>
                <c:pt idx="3328">
                  <c:v>5.80881255144887</c:v>
                </c:pt>
                <c:pt idx="3329">
                  <c:v>5.808726428568208</c:v>
                </c:pt>
                <c:pt idx="3330">
                  <c:v>5.808640280677908</c:v>
                </c:pt>
                <c:pt idx="3331">
                  <c:v>5.808554134067201</c:v>
                </c:pt>
                <c:pt idx="3332">
                  <c:v>5.808467988736091</c:v>
                </c:pt>
                <c:pt idx="3333">
                  <c:v>5.808381844684576</c:v>
                </c:pt>
                <c:pt idx="3334">
                  <c:v>5.808295728199543</c:v>
                </c:pt>
                <c:pt idx="3335">
                  <c:v>5.808209586706825</c:v>
                </c:pt>
                <c:pt idx="3336">
                  <c:v>5.808123446493704</c:v>
                </c:pt>
                <c:pt idx="3337">
                  <c:v>5.808037307560177</c:v>
                </c:pt>
                <c:pt idx="3338">
                  <c:v>5.807951169906243</c:v>
                </c:pt>
                <c:pt idx="3339">
                  <c:v>5.807865059816841</c:v>
                </c:pt>
                <c:pt idx="3340">
                  <c:v>5.807778924721709</c:v>
                </c:pt>
                <c:pt idx="3341">
                  <c:v>5.80769279090617</c:v>
                </c:pt>
                <c:pt idx="3342">
                  <c:v>5.807606658370226</c:v>
                </c:pt>
                <c:pt idx="3343">
                  <c:v>5.807520527113875</c:v>
                </c:pt>
                <c:pt idx="3344">
                  <c:v>5.807434423420106</c:v>
                </c:pt>
                <c:pt idx="3345">
                  <c:v>5.807348294722555</c:v>
                </c:pt>
                <c:pt idx="3346">
                  <c:v>5.8072621673046</c:v>
                </c:pt>
                <c:pt idx="3347">
                  <c:v>5.807176041166237</c:v>
                </c:pt>
                <c:pt idx="3348">
                  <c:v>5.807089916307469</c:v>
                </c:pt>
                <c:pt idx="3349">
                  <c:v>5.807003819009331</c:v>
                </c:pt>
                <c:pt idx="3350">
                  <c:v>5.806917696709366</c:v>
                </c:pt>
                <c:pt idx="3351">
                  <c:v>5.806831575688991</c:v>
                </c:pt>
                <c:pt idx="3352">
                  <c:v>5.806745455948216</c:v>
                </c:pt>
                <c:pt idx="3353">
                  <c:v>5.806659337487034</c:v>
                </c:pt>
                <c:pt idx="3354">
                  <c:v>5.806573246584524</c:v>
                </c:pt>
                <c:pt idx="3355">
                  <c:v>5.806487130682141</c:v>
                </c:pt>
                <c:pt idx="3356">
                  <c:v>5.80640101605935</c:v>
                </c:pt>
                <c:pt idx="3357">
                  <c:v>5.806314902716156</c:v>
                </c:pt>
                <c:pt idx="3358">
                  <c:v>5.80622879065256</c:v>
                </c:pt>
                <c:pt idx="3359">
                  <c:v>5.806142706145681</c:v>
                </c:pt>
                <c:pt idx="3360">
                  <c:v>5.806056596640881</c:v>
                </c:pt>
                <c:pt idx="3361">
                  <c:v>5.805970488415675</c:v>
                </c:pt>
                <c:pt idx="3362">
                  <c:v>5.805884381470064</c:v>
                </c:pt>
                <c:pt idx="3363">
                  <c:v>5.805798275804048</c:v>
                </c:pt>
                <c:pt idx="3364">
                  <c:v>5.805712197692801</c:v>
                </c:pt>
                <c:pt idx="3365">
                  <c:v>5.805626094585584</c:v>
                </c:pt>
                <c:pt idx="3366">
                  <c:v>5.805539992757962</c:v>
                </c:pt>
                <c:pt idx="3367">
                  <c:v>5.805453892209934</c:v>
                </c:pt>
                <c:pt idx="3368">
                  <c:v>5.8053677929415</c:v>
                </c:pt>
                <c:pt idx="3369">
                  <c:v>5.805281721225885</c:v>
                </c:pt>
                <c:pt idx="3370">
                  <c:v>5.805195624516249</c:v>
                </c:pt>
                <c:pt idx="3371">
                  <c:v>5.805109529086209</c:v>
                </c:pt>
                <c:pt idx="3372">
                  <c:v>5.805023434935768</c:v>
                </c:pt>
                <c:pt idx="3373">
                  <c:v>5.804937342064916</c:v>
                </c:pt>
                <c:pt idx="3374">
                  <c:v>5.804851276744931</c:v>
                </c:pt>
                <c:pt idx="3375">
                  <c:v>5.804765186432884</c:v>
                </c:pt>
                <c:pt idx="3376">
                  <c:v>5.804679097400428</c:v>
                </c:pt>
                <c:pt idx="3377">
                  <c:v>5.804593009647567</c:v>
                </c:pt>
                <c:pt idx="3378">
                  <c:v>5.8045069231743</c:v>
                </c:pt>
                <c:pt idx="3379">
                  <c:v>5.804420864249945</c:v>
                </c:pt>
                <c:pt idx="3380">
                  <c:v>5.804334780335478</c:v>
                </c:pt>
                <c:pt idx="3381">
                  <c:v>5.804248697700606</c:v>
                </c:pt>
                <c:pt idx="3382">
                  <c:v>5.804162616345327</c:v>
                </c:pt>
                <c:pt idx="3383">
                  <c:v>5.804076536269645</c:v>
                </c:pt>
                <c:pt idx="3384">
                  <c:v>5.803990483740923</c:v>
                </c:pt>
                <c:pt idx="3385">
                  <c:v>5.803904406224039</c:v>
                </c:pt>
                <c:pt idx="3386">
                  <c:v>5.803818329986748</c:v>
                </c:pt>
                <c:pt idx="3387">
                  <c:v>5.803732255029057</c:v>
                </c:pt>
                <c:pt idx="3388">
                  <c:v>5.803646181350956</c:v>
                </c:pt>
                <c:pt idx="3389">
                  <c:v>5.803560135217867</c:v>
                </c:pt>
                <c:pt idx="3390">
                  <c:v>5.803474064098564</c:v>
                </c:pt>
                <c:pt idx="3391">
                  <c:v>5.80338799425886</c:v>
                </c:pt>
                <c:pt idx="3392">
                  <c:v>5.803301925698747</c:v>
                </c:pt>
                <c:pt idx="3393">
                  <c:v>5.803215858418229</c:v>
                </c:pt>
                <c:pt idx="3394">
                  <c:v>5.80312981868077</c:v>
                </c:pt>
                <c:pt idx="3395">
                  <c:v>5.803043753959053</c:v>
                </c:pt>
                <c:pt idx="3396">
                  <c:v>5.802957690516929</c:v>
                </c:pt>
                <c:pt idx="3397">
                  <c:v>5.802871628354401</c:v>
                </c:pt>
                <c:pt idx="3398">
                  <c:v>5.802785567471466</c:v>
                </c:pt>
                <c:pt idx="3399">
                  <c:v>5.80269953412964</c:v>
                </c:pt>
                <c:pt idx="3400">
                  <c:v>5.802613475805506</c:v>
                </c:pt>
                <c:pt idx="3401">
                  <c:v>5.802527418760967</c:v>
                </c:pt>
                <c:pt idx="3402">
                  <c:v>5.802441362996022</c:v>
                </c:pt>
                <c:pt idx="3403">
                  <c:v>5.802355308510672</c:v>
                </c:pt>
                <c:pt idx="3404">
                  <c:v>5.802269281564473</c:v>
                </c:pt>
                <c:pt idx="3405">
                  <c:v>5.80218322963792</c:v>
                </c:pt>
                <c:pt idx="3406">
                  <c:v>5.802097178990968</c:v>
                </c:pt>
                <c:pt idx="3407">
                  <c:v>5.802011129623606</c:v>
                </c:pt>
                <c:pt idx="3408">
                  <c:v>5.80192508153584</c:v>
                </c:pt>
                <c:pt idx="3409">
                  <c:v>5.80183906098527</c:v>
                </c:pt>
                <c:pt idx="3410">
                  <c:v>5.801753015456307</c:v>
                </c:pt>
                <c:pt idx="3411">
                  <c:v>5.801666971206933</c:v>
                </c:pt>
                <c:pt idx="3412">
                  <c:v>5.801580928237152</c:v>
                </c:pt>
                <c:pt idx="3413">
                  <c:v>5.801494886546969</c:v>
                </c:pt>
                <c:pt idx="3414">
                  <c:v>5.801408872392034</c:v>
                </c:pt>
                <c:pt idx="3415">
                  <c:v>5.80132283326065</c:v>
                </c:pt>
                <c:pt idx="3416">
                  <c:v>5.80123679540886</c:v>
                </c:pt>
                <c:pt idx="3417">
                  <c:v>5.801150758836666</c:v>
                </c:pt>
                <c:pt idx="3418">
                  <c:v>5.801064723544068</c:v>
                </c:pt>
                <c:pt idx="3419">
                  <c:v>5.80097871578476</c:v>
                </c:pt>
                <c:pt idx="3420">
                  <c:v>5.80089268305096</c:v>
                </c:pt>
                <c:pt idx="3421">
                  <c:v>5.800806651596751</c:v>
                </c:pt>
                <c:pt idx="3422">
                  <c:v>5.800720621422143</c:v>
                </c:pt>
                <c:pt idx="3423">
                  <c:v>5.800634592527126</c:v>
                </c:pt>
                <c:pt idx="3424">
                  <c:v>5.800548591163452</c:v>
                </c:pt>
                <c:pt idx="3425">
                  <c:v>5.800462564827234</c:v>
                </c:pt>
                <c:pt idx="3426">
                  <c:v>5.800376539770609</c:v>
                </c:pt>
                <c:pt idx="3427">
                  <c:v>5.800290515993583</c:v>
                </c:pt>
                <c:pt idx="3428">
                  <c:v>5.80020449349615</c:v>
                </c:pt>
                <c:pt idx="3429">
                  <c:v>5.800118498528107</c:v>
                </c:pt>
                <c:pt idx="3430">
                  <c:v>5.800032478589471</c:v>
                </c:pt>
                <c:pt idx="3431">
                  <c:v>5.799946459930433</c:v>
                </c:pt>
                <c:pt idx="3432">
                  <c:v>5.79986044240767</c:v>
                </c:pt>
                <c:pt idx="3433">
                  <c:v>5.799774426003425</c:v>
                </c:pt>
                <c:pt idx="3434">
                  <c:v>5.799688437122955</c:v>
                </c:pt>
                <c:pt idx="3435">
                  <c:v>5.79960242326998</c:v>
                </c:pt>
                <c:pt idx="3436">
                  <c:v>5.799516410692818</c:v>
                </c:pt>
                <c:pt idx="3437">
                  <c:v>5.799430399391454</c:v>
                </c:pt>
                <c:pt idx="3438">
                  <c:v>5.799344389365877</c:v>
                </c:pt>
                <c:pt idx="3439">
                  <c:v>5.79925840686207</c:v>
                </c:pt>
                <c:pt idx="3440">
                  <c:v>5.79917239938764</c:v>
                </c:pt>
                <c:pt idx="3441">
                  <c:v>5.799086393188965</c:v>
                </c:pt>
                <c:pt idx="3442">
                  <c:v>5.799000388266031</c:v>
                </c:pt>
                <c:pt idx="3443">
                  <c:v>5.798914384618824</c:v>
                </c:pt>
                <c:pt idx="3444">
                  <c:v>5.798828408491378</c:v>
                </c:pt>
                <c:pt idx="3445">
                  <c:v>5.798742407395204</c:v>
                </c:pt>
                <c:pt idx="3446">
                  <c:v>5.798656407574721</c:v>
                </c:pt>
                <c:pt idx="3447">
                  <c:v>5.798570409029921</c:v>
                </c:pt>
                <c:pt idx="3448">
                  <c:v>5.798484411760787</c:v>
                </c:pt>
                <c:pt idx="3449">
                  <c:v>5.798398442009414</c:v>
                </c:pt>
                <c:pt idx="3450">
                  <c:v>5.798312447291195</c:v>
                </c:pt>
                <c:pt idx="3451">
                  <c:v>5.79822645384861</c:v>
                </c:pt>
                <c:pt idx="3452">
                  <c:v>5.798140461681648</c:v>
                </c:pt>
                <c:pt idx="3453">
                  <c:v>5.798054470790294</c:v>
                </c:pt>
                <c:pt idx="3454">
                  <c:v>5.797968507414692</c:v>
                </c:pt>
                <c:pt idx="3455">
                  <c:v>5.797882519074137</c:v>
                </c:pt>
                <c:pt idx="3456">
                  <c:v>5.797796532009155</c:v>
                </c:pt>
                <c:pt idx="3457">
                  <c:v>5.797710546219733</c:v>
                </c:pt>
                <c:pt idx="3458">
                  <c:v>5.797624561705867</c:v>
                </c:pt>
                <c:pt idx="3459">
                  <c:v>5.797538604705741</c:v>
                </c:pt>
                <c:pt idx="3460">
                  <c:v>5.797452622742551</c:v>
                </c:pt>
                <c:pt idx="3461">
                  <c:v>5.797366642054876</c:v>
                </c:pt>
                <c:pt idx="3462">
                  <c:v>5.797280662642705</c:v>
                </c:pt>
                <c:pt idx="3463">
                  <c:v>5.797194684506025</c:v>
                </c:pt>
                <c:pt idx="3464">
                  <c:v>5.797108733881085</c:v>
                </c:pt>
                <c:pt idx="3465">
                  <c:v>5.797022758294964</c:v>
                </c:pt>
                <c:pt idx="3466">
                  <c:v>5.7969367839843</c:v>
                </c:pt>
                <c:pt idx="3467">
                  <c:v>5.796850810949079</c:v>
                </c:pt>
                <c:pt idx="3468">
                  <c:v>5.796764839189294</c:v>
                </c:pt>
                <c:pt idx="3469">
                  <c:v>5.796678894939242</c:v>
                </c:pt>
                <c:pt idx="3470">
                  <c:v>5.796592925729896</c:v>
                </c:pt>
                <c:pt idx="3471">
                  <c:v>5.796506957795946</c:v>
                </c:pt>
                <c:pt idx="3472">
                  <c:v>5.796420991137385</c:v>
                </c:pt>
                <c:pt idx="3473">
                  <c:v>5.796335025754196</c:v>
                </c:pt>
                <c:pt idx="3474">
                  <c:v>5.79624908787874</c:v>
                </c:pt>
                <c:pt idx="3475">
                  <c:v>5.796163125045873</c:v>
                </c:pt>
                <c:pt idx="3476">
                  <c:v>5.796077163488344</c:v>
                </c:pt>
                <c:pt idx="3477">
                  <c:v>5.795991203206141</c:v>
                </c:pt>
                <c:pt idx="3478">
                  <c:v>5.795905244199255</c:v>
                </c:pt>
                <c:pt idx="3479">
                  <c:v>5.795819312698096</c:v>
                </c:pt>
                <c:pt idx="3480">
                  <c:v>5.795733356241412</c:v>
                </c:pt>
                <c:pt idx="3481">
                  <c:v>5.795647401060011</c:v>
                </c:pt>
                <c:pt idx="3482">
                  <c:v>5.795561447153876</c:v>
                </c:pt>
                <c:pt idx="3483">
                  <c:v>5.795475494522997</c:v>
                </c:pt>
                <c:pt idx="3484">
                  <c:v>5.795389569395836</c:v>
                </c:pt>
                <c:pt idx="3485">
                  <c:v>5.795303619315046</c:v>
                </c:pt>
                <c:pt idx="3486">
                  <c:v>5.795217670509471</c:v>
                </c:pt>
                <c:pt idx="3487">
                  <c:v>5.795131722979108</c:v>
                </c:pt>
                <c:pt idx="3488">
                  <c:v>5.795045776723939</c:v>
                </c:pt>
                <c:pt idx="3489">
                  <c:v>5.794959857970485</c:v>
                </c:pt>
                <c:pt idx="3490">
                  <c:v>5.794873914265287</c:v>
                </c:pt>
                <c:pt idx="3491">
                  <c:v>5.794787971835247</c:v>
                </c:pt>
                <c:pt idx="3492">
                  <c:v>5.794702030680362</c:v>
                </c:pt>
                <c:pt idx="3493">
                  <c:v>5.79461609080061</c:v>
                </c:pt>
                <c:pt idx="3494">
                  <c:v>5.794530178420568</c:v>
                </c:pt>
                <c:pt idx="3495">
                  <c:v>5.794444241090669</c:v>
                </c:pt>
                <c:pt idx="3496">
                  <c:v>5.79435830503587</c:v>
                </c:pt>
                <c:pt idx="3497">
                  <c:v>5.79427237025616</c:v>
                </c:pt>
                <c:pt idx="3498">
                  <c:v>5.794186436751528</c:v>
                </c:pt>
                <c:pt idx="3499">
                  <c:v>5.794100530744606</c:v>
                </c:pt>
                <c:pt idx="3500">
                  <c:v>5.794014599789705</c:v>
                </c:pt>
                <c:pt idx="3501">
                  <c:v>5.793928670109849</c:v>
                </c:pt>
                <c:pt idx="3502">
                  <c:v>5.793842741705026</c:v>
                </c:pt>
                <c:pt idx="3503">
                  <c:v>5.793756814575222</c:v>
                </c:pt>
                <c:pt idx="3504">
                  <c:v>5.793670914941118</c:v>
                </c:pt>
                <c:pt idx="3505">
                  <c:v>5.793584990360927</c:v>
                </c:pt>
                <c:pt idx="3506">
                  <c:v>5.79349906705572</c:v>
                </c:pt>
                <c:pt idx="3507">
                  <c:v>5.793413145025485</c:v>
                </c:pt>
                <c:pt idx="3508">
                  <c:v>5.79332722427021</c:v>
                </c:pt>
                <c:pt idx="3509">
                  <c:v>5.793241331008632</c:v>
                </c:pt>
                <c:pt idx="3510">
                  <c:v>5.793155412802853</c:v>
                </c:pt>
                <c:pt idx="3511">
                  <c:v>5.793069495872</c:v>
                </c:pt>
                <c:pt idx="3512">
                  <c:v>5.792983580216055</c:v>
                </c:pt>
                <c:pt idx="3513">
                  <c:v>5.792897665835015</c:v>
                </c:pt>
                <c:pt idx="3514">
                  <c:v>5.792811778945667</c:v>
                </c:pt>
                <c:pt idx="3515">
                  <c:v>5.792725867114004</c:v>
                </c:pt>
                <c:pt idx="3516">
                  <c:v>5.792639956557208</c:v>
                </c:pt>
                <c:pt idx="3517">
                  <c:v>5.792554047275263</c:v>
                </c:pt>
                <c:pt idx="3518">
                  <c:v>5.792468139268166</c:v>
                </c:pt>
                <c:pt idx="3519">
                  <c:v>5.79238225875075</c:v>
                </c:pt>
                <c:pt idx="3520">
                  <c:v>5.792296353292912</c:v>
                </c:pt>
                <c:pt idx="3521">
                  <c:v>5.792210449109876</c:v>
                </c:pt>
                <c:pt idx="3522">
                  <c:v>5.792124546201634</c:v>
                </c:pt>
                <c:pt idx="3523">
                  <c:v>5.792038644568179</c:v>
                </c:pt>
                <c:pt idx="3524">
                  <c:v>5.791952770422407</c:v>
                </c:pt>
                <c:pt idx="3525">
                  <c:v>5.791866871338089</c:v>
                </c:pt>
                <c:pt idx="3526">
                  <c:v>5.791780973528523</c:v>
                </c:pt>
                <c:pt idx="3527">
                  <c:v>5.79169507699369</c:v>
                </c:pt>
                <c:pt idx="3528">
                  <c:v>5.79160918173358</c:v>
                </c:pt>
                <c:pt idx="3529">
                  <c:v>5.791523313959153</c:v>
                </c:pt>
                <c:pt idx="3530">
                  <c:v>5.791437421248068</c:v>
                </c:pt>
                <c:pt idx="3531">
                  <c:v>5.79135152981167</c:v>
                </c:pt>
                <c:pt idx="3532">
                  <c:v>5.791265639649951</c:v>
                </c:pt>
                <c:pt idx="3533">
                  <c:v>5.791179750762894</c:v>
                </c:pt>
                <c:pt idx="3534">
                  <c:v>5.791093889359516</c:v>
                </c:pt>
                <c:pt idx="3535">
                  <c:v>5.791008003021367</c:v>
                </c:pt>
                <c:pt idx="3536">
                  <c:v>5.790922117957844</c:v>
                </c:pt>
                <c:pt idx="3537">
                  <c:v>5.790836234168939</c:v>
                </c:pt>
                <c:pt idx="3538">
                  <c:v>5.790750351654643</c:v>
                </c:pt>
                <c:pt idx="3539">
                  <c:v>5.79066449662202</c:v>
                </c:pt>
                <c:pt idx="3540">
                  <c:v>5.790578616656506</c:v>
                </c:pt>
                <c:pt idx="3541">
                  <c:v>5.790492737965567</c:v>
                </c:pt>
                <c:pt idx="3542">
                  <c:v>5.790406860549185</c:v>
                </c:pt>
                <c:pt idx="3543">
                  <c:v>5.790320984407348</c:v>
                </c:pt>
                <c:pt idx="3544">
                  <c:v>5.790235135745184</c:v>
                </c:pt>
                <c:pt idx="3545">
                  <c:v>5.790149262152017</c:v>
                </c:pt>
                <c:pt idx="3546">
                  <c:v>5.79006338983336</c:v>
                </c:pt>
                <c:pt idx="3547">
                  <c:v>5.789977518789205</c:v>
                </c:pt>
                <c:pt idx="3548">
                  <c:v>5.789891649019535</c:v>
                </c:pt>
                <c:pt idx="3549">
                  <c:v>5.789805806727534</c:v>
                </c:pt>
                <c:pt idx="3550">
                  <c:v>5.789719939506416</c:v>
                </c:pt>
                <c:pt idx="3551">
                  <c:v>5.78963407355975</c:v>
                </c:pt>
                <c:pt idx="3552">
                  <c:v>5.789548208887524</c:v>
                </c:pt>
                <c:pt idx="3553">
                  <c:v>5.789462345489728</c:v>
                </c:pt>
                <c:pt idx="3554">
                  <c:v>5.789376509567591</c:v>
                </c:pt>
                <c:pt idx="3555">
                  <c:v>5.789290648718227</c:v>
                </c:pt>
                <c:pt idx="3556">
                  <c:v>5.789204789143258</c:v>
                </c:pt>
                <c:pt idx="3557">
                  <c:v>5.789118930842667</c:v>
                </c:pt>
                <c:pt idx="3558">
                  <c:v>5.789033073816444</c:v>
                </c:pt>
                <c:pt idx="3559">
                  <c:v>5.788947244263883</c:v>
                </c:pt>
                <c:pt idx="3560">
                  <c:v>5.788861389785976</c:v>
                </c:pt>
                <c:pt idx="3561">
                  <c:v>5.788775536582404</c:v>
                </c:pt>
                <c:pt idx="3562">
                  <c:v>5.788689684653156</c:v>
                </c:pt>
                <c:pt idx="3563">
                  <c:v>5.788603833998213</c:v>
                </c:pt>
                <c:pt idx="3564">
                  <c:v>5.78851801081493</c:v>
                </c:pt>
                <c:pt idx="3565">
                  <c:v>5.788432162708184</c:v>
                </c:pt>
                <c:pt idx="3566">
                  <c:v>5.788346315875715</c:v>
                </c:pt>
                <c:pt idx="3567">
                  <c:v>5.78826047031751</c:v>
                </c:pt>
                <c:pt idx="3568">
                  <c:v>5.788174626033554</c:v>
                </c:pt>
                <c:pt idx="3569">
                  <c:v>5.788088809219251</c:v>
                </c:pt>
                <c:pt idx="3570">
                  <c:v>5.788002967483375</c:v>
                </c:pt>
                <c:pt idx="3571">
                  <c:v>5.787917127021711</c:v>
                </c:pt>
                <c:pt idx="3572">
                  <c:v>5.787831287834257</c:v>
                </c:pt>
                <c:pt idx="3573">
                  <c:v>5.78774544992099</c:v>
                </c:pt>
                <c:pt idx="3574">
                  <c:v>5.787659639475378</c:v>
                </c:pt>
                <c:pt idx="3575">
                  <c:v>5.787573804110073</c:v>
                </c:pt>
                <c:pt idx="3576">
                  <c:v>5.787487970018922</c:v>
                </c:pt>
                <c:pt idx="3577">
                  <c:v>5.78740213720192</c:v>
                </c:pt>
                <c:pt idx="3578">
                  <c:v>5.78731630565905</c:v>
                </c:pt>
                <c:pt idx="3579">
                  <c:v>5.787230501581826</c:v>
                </c:pt>
                <c:pt idx="3580">
                  <c:v>5.787144672586795</c:v>
                </c:pt>
                <c:pt idx="3581">
                  <c:v>5.787058844865867</c:v>
                </c:pt>
                <c:pt idx="3582">
                  <c:v>5.786973018419021</c:v>
                </c:pt>
                <c:pt idx="3583">
                  <c:v>5.78688719324625</c:v>
                </c:pt>
                <c:pt idx="3584">
                  <c:v>5.786801395537126</c:v>
                </c:pt>
                <c:pt idx="3585">
                  <c:v>5.786715572912076</c:v>
                </c:pt>
                <c:pt idx="3586">
                  <c:v>5.78662975156107</c:v>
                </c:pt>
                <c:pt idx="3587">
                  <c:v>5.786543931484086</c:v>
                </c:pt>
                <c:pt idx="3588">
                  <c:v>5.786458112681118</c:v>
                </c:pt>
                <c:pt idx="3589">
                  <c:v>5.786372321339791</c:v>
                </c:pt>
                <c:pt idx="3590">
                  <c:v>5.786286505084428</c:v>
                </c:pt>
                <c:pt idx="3591">
                  <c:v>5.786200690103048</c:v>
                </c:pt>
                <c:pt idx="3592">
                  <c:v>5.786114876395628</c:v>
                </c:pt>
                <c:pt idx="3593">
                  <c:v>5.786029063962174</c:v>
                </c:pt>
                <c:pt idx="3594">
                  <c:v>5.78594327898835</c:v>
                </c:pt>
                <c:pt idx="3595">
                  <c:v>5.78585746910238</c:v>
                </c:pt>
                <c:pt idx="3596">
                  <c:v>5.785771660490328</c:v>
                </c:pt>
                <c:pt idx="3597">
                  <c:v>5.785685853152186</c:v>
                </c:pt>
                <c:pt idx="3598">
                  <c:v>5.785600047087938</c:v>
                </c:pt>
                <c:pt idx="3599">
                  <c:v>5.785514268481328</c:v>
                </c:pt>
                <c:pt idx="3600">
                  <c:v>5.785428464964453</c:v>
                </c:pt>
                <c:pt idx="3601">
                  <c:v>5.785342662721437</c:v>
                </c:pt>
                <c:pt idx="3602">
                  <c:v>5.785256861752272</c:v>
                </c:pt>
                <c:pt idx="3603">
                  <c:v>5.785171062056941</c:v>
                </c:pt>
                <c:pt idx="3604">
                  <c:v>5.785085289817246</c:v>
                </c:pt>
                <c:pt idx="3605">
                  <c:v>5.78499949266917</c:v>
                </c:pt>
                <c:pt idx="3606">
                  <c:v>5.784913696794895</c:v>
                </c:pt>
                <c:pt idx="3607">
                  <c:v>5.784827902194411</c:v>
                </c:pt>
                <c:pt idx="3608">
                  <c:v>5.784742108867704</c:v>
                </c:pt>
                <c:pt idx="3609">
                  <c:v>5.78465634299463</c:v>
                </c:pt>
                <c:pt idx="3610">
                  <c:v>5.784570552215053</c:v>
                </c:pt>
                <c:pt idx="3611">
                  <c:v>5.784484762709225</c:v>
                </c:pt>
                <c:pt idx="3612">
                  <c:v>5.784398974477126</c:v>
                </c:pt>
                <c:pt idx="3613">
                  <c:v>5.784313187518747</c:v>
                </c:pt>
                <c:pt idx="3614">
                  <c:v>5.784227428011996</c:v>
                </c:pt>
                <c:pt idx="3615">
                  <c:v>5.784141643600631</c:v>
                </c:pt>
                <c:pt idx="3616">
                  <c:v>5.784055860462947</c:v>
                </c:pt>
                <c:pt idx="3617">
                  <c:v>5.78397007859894</c:v>
                </c:pt>
                <c:pt idx="3618">
                  <c:v>5.783884298008592</c:v>
                </c:pt>
                <c:pt idx="3619">
                  <c:v>5.783798544867873</c:v>
                </c:pt>
                <c:pt idx="3620">
                  <c:v>5.783712766824422</c:v>
                </c:pt>
                <c:pt idx="3621">
                  <c:v>5.783626990054597</c:v>
                </c:pt>
                <c:pt idx="3622">
                  <c:v>5.783541214558382</c:v>
                </c:pt>
                <c:pt idx="3623">
                  <c:v>5.78345544033577</c:v>
                </c:pt>
                <c:pt idx="3624">
                  <c:v>5.783369693560784</c:v>
                </c:pt>
                <c:pt idx="3625">
                  <c:v>5.783283921884948</c:v>
                </c:pt>
                <c:pt idx="3626">
                  <c:v>5.78319815148268</c:v>
                </c:pt>
                <c:pt idx="3627">
                  <c:v>5.783112382353967</c:v>
                </c:pt>
                <c:pt idx="3628">
                  <c:v>5.783026614498796</c:v>
                </c:pt>
                <c:pt idx="3629">
                  <c:v>5.782940874089245</c:v>
                </c:pt>
                <c:pt idx="3630">
                  <c:v>5.782855108780737</c:v>
                </c:pt>
                <c:pt idx="3631">
                  <c:v>5.782769344745732</c:v>
                </c:pt>
                <c:pt idx="3632">
                  <c:v>5.782683581984222</c:v>
                </c:pt>
                <c:pt idx="3633">
                  <c:v>5.782597820496195</c:v>
                </c:pt>
                <c:pt idx="3634">
                  <c:v>5.782512086451789</c:v>
                </c:pt>
                <c:pt idx="3635">
                  <c:v>5.782426327510308</c:v>
                </c:pt>
                <c:pt idx="3636">
                  <c:v>5.782340569842272</c:v>
                </c:pt>
                <c:pt idx="3637">
                  <c:v>5.782254813447671</c:v>
                </c:pt>
                <c:pt idx="3638">
                  <c:v>5.782169058326493</c:v>
                </c:pt>
                <c:pt idx="3639">
                  <c:v>5.782083330646936</c:v>
                </c:pt>
                <c:pt idx="3640">
                  <c:v>5.781997578072185</c:v>
                </c:pt>
                <c:pt idx="3641">
                  <c:v>5.781911826770822</c:v>
                </c:pt>
                <c:pt idx="3642">
                  <c:v>5.781826076742834</c:v>
                </c:pt>
                <c:pt idx="3643">
                  <c:v>5.781740327988213</c:v>
                </c:pt>
                <c:pt idx="3644">
                  <c:v>5.781654606673208</c:v>
                </c:pt>
                <c:pt idx="3645">
                  <c:v>5.781568860464892</c:v>
                </c:pt>
                <c:pt idx="3646">
                  <c:v>5.781483115529907</c:v>
                </c:pt>
                <c:pt idx="3647">
                  <c:v>5.781397371868237</c:v>
                </c:pt>
                <c:pt idx="3648">
                  <c:v>5.781311629479874</c:v>
                </c:pt>
                <c:pt idx="3649">
                  <c:v>5.78122591452913</c:v>
                </c:pt>
                <c:pt idx="3650">
                  <c:v>5.781140174686952</c:v>
                </c:pt>
                <c:pt idx="3651">
                  <c:v>5.781054436118048</c:v>
                </c:pt>
                <c:pt idx="3652">
                  <c:v>5.780968698822402</c:v>
                </c:pt>
                <c:pt idx="3653">
                  <c:v>5.780882962800001</c:v>
                </c:pt>
                <c:pt idx="3654">
                  <c:v>5.780797254213217</c:v>
                </c:pt>
                <c:pt idx="3655">
                  <c:v>5.780711520736887</c:v>
                </c:pt>
                <c:pt idx="3656">
                  <c:v>5.78062578853377</c:v>
                </c:pt>
                <c:pt idx="3657">
                  <c:v>5.780540057603852</c:v>
                </c:pt>
                <c:pt idx="3658">
                  <c:v>5.780454327947121</c:v>
                </c:pt>
                <c:pt idx="3659">
                  <c:v>5.780368625724</c:v>
                </c:pt>
                <c:pt idx="3660">
                  <c:v>5.780282898613222</c:v>
                </c:pt>
                <c:pt idx="3661">
                  <c:v>5.780197172775596</c:v>
                </c:pt>
                <c:pt idx="3662">
                  <c:v>5.78011144821111</c:v>
                </c:pt>
                <c:pt idx="3663">
                  <c:v>5.780025724919752</c:v>
                </c:pt>
                <c:pt idx="3664">
                  <c:v>5.779940029060004</c:v>
                </c:pt>
                <c:pt idx="3665">
                  <c:v>5.77985430831448</c:v>
                </c:pt>
                <c:pt idx="3666">
                  <c:v>5.77976858884205</c:v>
                </c:pt>
                <c:pt idx="3667">
                  <c:v>5.7796828706427</c:v>
                </c:pt>
                <c:pt idx="3668">
                  <c:v>5.779597153716419</c:v>
                </c:pt>
                <c:pt idx="3669">
                  <c:v>5.779511464219747</c:v>
                </c:pt>
                <c:pt idx="3670">
                  <c:v>5.779425749839182</c:v>
                </c:pt>
                <c:pt idx="3671">
                  <c:v>5.779340036731651</c:v>
                </c:pt>
                <c:pt idx="3672">
                  <c:v>5.779254324897143</c:v>
                </c:pt>
                <c:pt idx="3673">
                  <c:v>5.779168614335647</c:v>
                </c:pt>
                <c:pt idx="3674">
                  <c:v>5.779082931201754</c:v>
                </c:pt>
                <c:pt idx="3675">
                  <c:v>5.778997223185851</c:v>
                </c:pt>
                <c:pt idx="3676">
                  <c:v>5.778911516442926</c:v>
                </c:pt>
                <c:pt idx="3677">
                  <c:v>5.778825810972964</c:v>
                </c:pt>
                <c:pt idx="3678">
                  <c:v>5.778740106775952</c:v>
                </c:pt>
                <c:pt idx="3679">
                  <c:v>5.778654430004548</c:v>
                </c:pt>
                <c:pt idx="3680">
                  <c:v>5.778568728353015</c:v>
                </c:pt>
                <c:pt idx="3681">
                  <c:v>5.7784830279744</c:v>
                </c:pt>
                <c:pt idx="3682">
                  <c:v>5.778397328868687</c:v>
                </c:pt>
                <c:pt idx="3683">
                  <c:v>5.778311631035867</c:v>
                </c:pt>
                <c:pt idx="3684">
                  <c:v>5.778225960626653</c:v>
                </c:pt>
                <c:pt idx="3685">
                  <c:v>5.778140265339194</c:v>
                </c:pt>
                <c:pt idx="3686">
                  <c:v>5.778054571324589</c:v>
                </c:pt>
                <c:pt idx="3687">
                  <c:v>5.777968878582834</c:v>
                </c:pt>
                <c:pt idx="3688">
                  <c:v>5.77788318711391</c:v>
                </c:pt>
                <c:pt idx="3689">
                  <c:v>5.77779752306659</c:v>
                </c:pt>
                <c:pt idx="3690">
                  <c:v>5.777711834142908</c:v>
                </c:pt>
                <c:pt idx="3691">
                  <c:v>5.777626146492027</c:v>
                </c:pt>
                <c:pt idx="3692">
                  <c:v>5.777540460113927</c:v>
                </c:pt>
                <c:pt idx="3693">
                  <c:v>5.777454775008604</c:v>
                </c:pt>
                <c:pt idx="3694">
                  <c:v>5.777369117322883</c:v>
                </c:pt>
                <c:pt idx="3695">
                  <c:v>5.777283434762687</c:v>
                </c:pt>
                <c:pt idx="3696">
                  <c:v>5.777197753475224</c:v>
                </c:pt>
                <c:pt idx="3697">
                  <c:v>5.77711207346049</c:v>
                </c:pt>
                <c:pt idx="3698">
                  <c:v>5.777026394718473</c:v>
                </c:pt>
                <c:pt idx="3699">
                  <c:v>5.776940743394057</c:v>
                </c:pt>
                <c:pt idx="3700">
                  <c:v>5.776855067197045</c:v>
                </c:pt>
                <c:pt idx="3701">
                  <c:v>5.77676939224782</c:v>
                </c:pt>
                <c:pt idx="3702">
                  <c:v>5.77668371844966</c:v>
                </c:pt>
                <c:pt idx="3703">
                  <c:v>5.77659804592253</c:v>
                </c:pt>
                <c:pt idx="3704">
                  <c:v>5.776512400809416</c:v>
                </c:pt>
                <c:pt idx="3705">
                  <c:v>5.776426730823906</c:v>
                </c:pt>
                <c:pt idx="3706">
                  <c:v>5.77634106210937</c:v>
                </c:pt>
                <c:pt idx="3707">
                  <c:v>5.77625539466579</c:v>
                </c:pt>
                <c:pt idx="3708">
                  <c:v>5.77616972849315</c:v>
                </c:pt>
                <c:pt idx="3709">
                  <c:v>5.776084089732499</c:v>
                </c:pt>
                <c:pt idx="3710">
                  <c:v>5.775998426101299</c:v>
                </c:pt>
                <c:pt idx="3711">
                  <c:v>5.775912763740985</c:v>
                </c:pt>
                <c:pt idx="3712">
                  <c:v>5.77582710265154</c:v>
                </c:pt>
                <c:pt idx="3713">
                  <c:v>5.775741442832947</c:v>
                </c:pt>
                <c:pt idx="3714">
                  <c:v>5.77565581042431</c:v>
                </c:pt>
                <c:pt idx="3715">
                  <c:v>5.775570153146975</c:v>
                </c:pt>
                <c:pt idx="3716">
                  <c:v>5.775484497140439</c:v>
                </c:pt>
                <c:pt idx="3717">
                  <c:v>5.77539884240468</c:v>
                </c:pt>
                <c:pt idx="3718">
                  <c:v>5.775313188939687</c:v>
                </c:pt>
                <c:pt idx="3719">
                  <c:v>5.77522756288262</c:v>
                </c:pt>
                <c:pt idx="3720">
                  <c:v>5.775141911958705</c:v>
                </c:pt>
                <c:pt idx="3721">
                  <c:v>5.775056262305497</c:v>
                </c:pt>
                <c:pt idx="3722">
                  <c:v>5.774970613922985</c:v>
                </c:pt>
                <c:pt idx="3723">
                  <c:v>5.774884966811139</c:v>
                </c:pt>
                <c:pt idx="3724">
                  <c:v>5.774799347105199</c:v>
                </c:pt>
                <c:pt idx="3725">
                  <c:v>5.774713702534262</c:v>
                </c:pt>
                <c:pt idx="3726">
                  <c:v>5.774628059233941</c:v>
                </c:pt>
                <c:pt idx="3727">
                  <c:v>5.774542417204222</c:v>
                </c:pt>
                <c:pt idx="3728">
                  <c:v>5.774456776445084</c:v>
                </c:pt>
                <c:pt idx="3729">
                  <c:v>5.774371163089826</c:v>
                </c:pt>
                <c:pt idx="3730">
                  <c:v>5.774285524871414</c:v>
                </c:pt>
                <c:pt idx="3731">
                  <c:v>5.774199887923533</c:v>
                </c:pt>
                <c:pt idx="3732">
                  <c:v>5.774114252246162</c:v>
                </c:pt>
                <c:pt idx="3733">
                  <c:v>5.774028617839288</c:v>
                </c:pt>
                <c:pt idx="3734">
                  <c:v>5.77394301083426</c:v>
                </c:pt>
                <c:pt idx="3735">
                  <c:v>5.773857378967934</c:v>
                </c:pt>
                <c:pt idx="3736">
                  <c:v>5.773771748372046</c:v>
                </c:pt>
                <c:pt idx="3737">
                  <c:v>5.773686119046583</c:v>
                </c:pt>
                <c:pt idx="3738">
                  <c:v>5.773600490991526</c:v>
                </c:pt>
                <c:pt idx="3739">
                  <c:v>5.773514890336282</c:v>
                </c:pt>
                <c:pt idx="3740">
                  <c:v>5.773429264821594</c:v>
                </c:pt>
                <c:pt idx="3741">
                  <c:v>5.773343640577254</c:v>
                </c:pt>
                <c:pt idx="3742">
                  <c:v>5.77325801760325</c:v>
                </c:pt>
                <c:pt idx="3743">
                  <c:v>5.77317239589956</c:v>
                </c:pt>
                <c:pt idx="3744">
                  <c:v>5.773086801593662</c:v>
                </c:pt>
                <c:pt idx="3745">
                  <c:v>5.773001182430168</c:v>
                </c:pt>
                <c:pt idx="3746">
                  <c:v>5.772915564536925</c:v>
                </c:pt>
                <c:pt idx="3747">
                  <c:v>5.772829947913934</c:v>
                </c:pt>
                <c:pt idx="3748">
                  <c:v>5.77274433256117</c:v>
                </c:pt>
                <c:pt idx="3749">
                  <c:v>5.77265874460417</c:v>
                </c:pt>
                <c:pt idx="3750">
                  <c:v>5.772573131791415</c:v>
                </c:pt>
                <c:pt idx="3751">
                  <c:v>5.772487520248836</c:v>
                </c:pt>
                <c:pt idx="3752">
                  <c:v>5.772401909976409</c:v>
                </c:pt>
                <c:pt idx="3753">
                  <c:v>5.772316300974123</c:v>
                </c:pt>
                <c:pt idx="3754">
                  <c:v>5.772230719365574</c:v>
                </c:pt>
                <c:pt idx="3755">
                  <c:v>5.77214511290312</c:v>
                </c:pt>
                <c:pt idx="3756">
                  <c:v>5.772059507710749</c:v>
                </c:pt>
                <c:pt idx="3757">
                  <c:v>5.771973903788448</c:v>
                </c:pt>
                <c:pt idx="3758">
                  <c:v>5.771888301136194</c:v>
                </c:pt>
                <c:pt idx="3759">
                  <c:v>5.77180272587565</c:v>
                </c:pt>
                <c:pt idx="3760">
                  <c:v>5.77171712576305</c:v>
                </c:pt>
                <c:pt idx="3761">
                  <c:v>5.771631526920446</c:v>
                </c:pt>
                <c:pt idx="3762">
                  <c:v>5.771545929347819</c:v>
                </c:pt>
                <c:pt idx="3763">
                  <c:v>5.77146033304515</c:v>
                </c:pt>
                <c:pt idx="3764">
                  <c:v>5.77137476413217</c:v>
                </c:pt>
                <c:pt idx="3765">
                  <c:v>5.771289170368976</c:v>
                </c:pt>
                <c:pt idx="3766">
                  <c:v>5.771203577875691</c:v>
                </c:pt>
                <c:pt idx="3767">
                  <c:v>5.771117986652294</c:v>
                </c:pt>
                <c:pt idx="3768">
                  <c:v>5.771032396698767</c:v>
                </c:pt>
                <c:pt idx="3769">
                  <c:v>5.770946834132897</c:v>
                </c:pt>
                <c:pt idx="3770">
                  <c:v>5.77086124671867</c:v>
                </c:pt>
                <c:pt idx="3771">
                  <c:v>5.770775660574258</c:v>
                </c:pt>
                <c:pt idx="3772">
                  <c:v>5.770690075699646</c:v>
                </c:pt>
                <c:pt idx="3773">
                  <c:v>5.770604492094814</c:v>
                </c:pt>
                <c:pt idx="3774">
                  <c:v>5.770518935875613</c:v>
                </c:pt>
                <c:pt idx="3775">
                  <c:v>5.770433354809901</c:v>
                </c:pt>
                <c:pt idx="3776">
                  <c:v>5.770347775013917</c:v>
                </c:pt>
                <c:pt idx="3777">
                  <c:v>5.770262196487644</c:v>
                </c:pt>
                <c:pt idx="3778">
                  <c:v>5.77017661923106</c:v>
                </c:pt>
                <c:pt idx="3779">
                  <c:v>5.770091069358083</c:v>
                </c:pt>
                <c:pt idx="3780">
                  <c:v>5.770005494640442</c:v>
                </c:pt>
                <c:pt idx="3781">
                  <c:v>5.769919921192438</c:v>
                </c:pt>
                <c:pt idx="3782">
                  <c:v>5.769834349014057</c:v>
                </c:pt>
                <c:pt idx="3783">
                  <c:v>5.76974877810528</c:v>
                </c:pt>
                <c:pt idx="3784">
                  <c:v>5.76966323457808</c:v>
                </c:pt>
                <c:pt idx="3785">
                  <c:v>5.769577666208065</c:v>
                </c:pt>
                <c:pt idx="3786">
                  <c:v>5.7694920991076</c:v>
                </c:pt>
                <c:pt idx="3787">
                  <c:v>5.769406533276665</c:v>
                </c:pt>
                <c:pt idx="3788">
                  <c:v>5.769320968715242</c:v>
                </c:pt>
                <c:pt idx="3789">
                  <c:v>5.769235431533377</c:v>
                </c:pt>
                <c:pt idx="3790">
                  <c:v>5.76914986951054</c:v>
                </c:pt>
                <c:pt idx="3791">
                  <c:v>5.769064308757165</c:v>
                </c:pt>
                <c:pt idx="3792">
                  <c:v>5.768978749273232</c:v>
                </c:pt>
                <c:pt idx="3793">
                  <c:v>5.768893191058723</c:v>
                </c:pt>
                <c:pt idx="3794">
                  <c:v>5.76880766022174</c:v>
                </c:pt>
                <c:pt idx="3795">
                  <c:v>5.76872210454564</c:v>
                </c:pt>
                <c:pt idx="3796">
                  <c:v>5.768636550138907</c:v>
                </c:pt>
                <c:pt idx="3797">
                  <c:v>5.76855099700153</c:v>
                </c:pt>
                <c:pt idx="3798">
                  <c:v>5.76846544513349</c:v>
                </c:pt>
                <c:pt idx="3799">
                  <c:v>5.768379920640949</c:v>
                </c:pt>
                <c:pt idx="3800">
                  <c:v>5.768294371311135</c:v>
                </c:pt>
                <c:pt idx="3801">
                  <c:v>5.768208823250603</c:v>
                </c:pt>
                <c:pt idx="3802">
                  <c:v>5.768123276459335</c:v>
                </c:pt>
                <c:pt idx="3803">
                  <c:v>5.768037730937314</c:v>
                </c:pt>
                <c:pt idx="3804">
                  <c:v>5.767952212788765</c:v>
                </c:pt>
                <c:pt idx="3805">
                  <c:v>5.767866669804795</c:v>
                </c:pt>
                <c:pt idx="3806">
                  <c:v>5.767781128090016</c:v>
                </c:pt>
                <c:pt idx="3807">
                  <c:v>5.767695587644415</c:v>
                </c:pt>
                <c:pt idx="3808">
                  <c:v>5.767610048467966</c:v>
                </c:pt>
                <c:pt idx="3809">
                  <c:v>5.767524536662967</c:v>
                </c:pt>
                <c:pt idx="3810">
                  <c:v>5.767439000024396</c:v>
                </c:pt>
                <c:pt idx="3811">
                  <c:v>5.767353464654925</c:v>
                </c:pt>
                <c:pt idx="3812">
                  <c:v>5.76726793055454</c:v>
                </c:pt>
                <c:pt idx="3813">
                  <c:v>5.767182397723221</c:v>
                </c:pt>
                <c:pt idx="3814">
                  <c:v>5.767096892261328</c:v>
                </c:pt>
                <c:pt idx="3815">
                  <c:v>5.767011361967703</c:v>
                </c:pt>
                <c:pt idx="3816">
                  <c:v>5.766925832943094</c:v>
                </c:pt>
                <c:pt idx="3817">
                  <c:v>5.766840305187483</c:v>
                </c:pt>
                <c:pt idx="3818">
                  <c:v>5.766754778700847</c:v>
                </c:pt>
                <c:pt idx="3819">
                  <c:v>5.766669279581613</c:v>
                </c:pt>
                <c:pt idx="3820">
                  <c:v>5.766583755632494</c:v>
                </c:pt>
                <c:pt idx="3821">
                  <c:v>5.766498232952301</c:v>
                </c:pt>
                <c:pt idx="3822">
                  <c:v>5.766412711541015</c:v>
                </c:pt>
                <c:pt idx="3823">
                  <c:v>5.76632719139862</c:v>
                </c:pt>
                <c:pt idx="3824">
                  <c:v>5.766241698621595</c:v>
                </c:pt>
                <c:pt idx="3825">
                  <c:v>5.766156181016536</c:v>
                </c:pt>
                <c:pt idx="3826">
                  <c:v>5.766070664680313</c:v>
                </c:pt>
                <c:pt idx="3827">
                  <c:v>5.765985149612905</c:v>
                </c:pt>
                <c:pt idx="3828">
                  <c:v>5.765899635814302</c:v>
                </c:pt>
                <c:pt idx="3829">
                  <c:v>5.765814149379045</c:v>
                </c:pt>
                <c:pt idx="3830">
                  <c:v>5.765728638117601</c:v>
                </c:pt>
                <c:pt idx="3831">
                  <c:v>5.765643128124902</c:v>
                </c:pt>
                <c:pt idx="3832">
                  <c:v>5.765557619400931</c:v>
                </c:pt>
                <c:pt idx="3833">
                  <c:v>5.765472111945673</c:v>
                </c:pt>
                <c:pt idx="3834">
                  <c:v>5.765386631851737</c:v>
                </c:pt>
                <c:pt idx="3835">
                  <c:v>5.765301126933461</c:v>
                </c:pt>
                <c:pt idx="3836">
                  <c:v>5.765215623283841</c:v>
                </c:pt>
                <c:pt idx="3837">
                  <c:v>5.76513012090286</c:v>
                </c:pt>
                <c:pt idx="3838">
                  <c:v>5.765044619790499</c:v>
                </c:pt>
                <c:pt idx="3839">
                  <c:v>5.764959146037438</c:v>
                </c:pt>
                <c:pt idx="3840">
                  <c:v>5.764873647461885</c:v>
                </c:pt>
                <c:pt idx="3841">
                  <c:v>5.764788150154898</c:v>
                </c:pt>
                <c:pt idx="3842">
                  <c:v>5.76470265411646</c:v>
                </c:pt>
                <c:pt idx="3843">
                  <c:v>5.764617159346556</c:v>
                </c:pt>
                <c:pt idx="3844">
                  <c:v>5.764531691933929</c:v>
                </c:pt>
                <c:pt idx="3845">
                  <c:v>5.76444619970065</c:v>
                </c:pt>
                <c:pt idx="3846">
                  <c:v>5.764360708735849</c:v>
                </c:pt>
                <c:pt idx="3847">
                  <c:v>5.764275219039508</c:v>
                </c:pt>
                <c:pt idx="3848">
                  <c:v>5.764189730611615</c:v>
                </c:pt>
                <c:pt idx="3849">
                  <c:v>5.764104269538966</c:v>
                </c:pt>
                <c:pt idx="3850">
                  <c:v>5.764018783647521</c:v>
                </c:pt>
                <c:pt idx="3851">
                  <c:v>5.763933299024463</c:v>
                </c:pt>
                <c:pt idx="3852">
                  <c:v>5.763847815669775</c:v>
                </c:pt>
                <c:pt idx="3853">
                  <c:v>5.763762333583443</c:v>
                </c:pt>
                <c:pt idx="3854">
                  <c:v>5.763676878850338</c:v>
                </c:pt>
                <c:pt idx="3855">
                  <c:v>5.763591399300274</c:v>
                </c:pt>
                <c:pt idx="3856">
                  <c:v>5.763505921018508</c:v>
                </c:pt>
                <c:pt idx="3857">
                  <c:v>5.76342044400503</c:v>
                </c:pt>
                <c:pt idx="3858">
                  <c:v>5.763334968259813</c:v>
                </c:pt>
                <c:pt idx="3859">
                  <c:v>5.763249519865802</c:v>
                </c:pt>
                <c:pt idx="3860">
                  <c:v>5.763164046656676</c:v>
                </c:pt>
                <c:pt idx="3861">
                  <c:v>5.763078574715761</c:v>
                </c:pt>
                <c:pt idx="3862">
                  <c:v>5.762993104043043</c:v>
                </c:pt>
                <c:pt idx="3863">
                  <c:v>5.762907634638497</c:v>
                </c:pt>
                <c:pt idx="3864">
                  <c:v>5.762822192583137</c:v>
                </c:pt>
                <c:pt idx="3865">
                  <c:v>5.762736725714503</c:v>
                </c:pt>
                <c:pt idx="3866">
                  <c:v>5.762651260113991</c:v>
                </c:pt>
                <c:pt idx="3867">
                  <c:v>5.762565795781588</c:v>
                </c:pt>
                <c:pt idx="3868">
                  <c:v>5.762480332717269</c:v>
                </c:pt>
                <c:pt idx="3869">
                  <c:v>5.762394897000107</c:v>
                </c:pt>
                <c:pt idx="3870">
                  <c:v>5.762309436471523</c:v>
                </c:pt>
                <c:pt idx="3871">
                  <c:v>5.76222397721097</c:v>
                </c:pt>
                <c:pt idx="3872">
                  <c:v>5.762138519218434</c:v>
                </c:pt>
                <c:pt idx="3873">
                  <c:v>5.762053062493899</c:v>
                </c:pt>
                <c:pt idx="3874">
                  <c:v>5.761967633114492</c:v>
                </c:pt>
                <c:pt idx="3875">
                  <c:v>5.761882178925507</c:v>
                </c:pt>
                <c:pt idx="3876">
                  <c:v>5.76179672600447</c:v>
                </c:pt>
                <c:pt idx="3877">
                  <c:v>5.761711274351358</c:v>
                </c:pt>
                <c:pt idx="3878">
                  <c:v>5.761625823966154</c:v>
                </c:pt>
                <c:pt idx="3879">
                  <c:v>5.761540400924058</c:v>
                </c:pt>
                <c:pt idx="3880">
                  <c:v>5.761454953074232</c:v>
                </c:pt>
                <c:pt idx="3881">
                  <c:v>5.76136950649226</c:v>
                </c:pt>
                <c:pt idx="3882">
                  <c:v>5.761284061178125</c:v>
                </c:pt>
                <c:pt idx="3883">
                  <c:v>5.76119861713181</c:v>
                </c:pt>
                <c:pt idx="3884">
                  <c:v>5.761113200426577</c:v>
                </c:pt>
                <c:pt idx="3885">
                  <c:v>5.761027758915461</c:v>
                </c:pt>
                <c:pt idx="3886">
                  <c:v>5.760942318672111</c:v>
                </c:pt>
                <c:pt idx="3887">
                  <c:v>5.760856879696505</c:v>
                </c:pt>
                <c:pt idx="3888">
                  <c:v>5.760771441988635</c:v>
                </c:pt>
                <c:pt idx="3889">
                  <c:v>5.760686031619824</c:v>
                </c:pt>
                <c:pt idx="3890">
                  <c:v>5.76060059644697</c:v>
                </c:pt>
                <c:pt idx="3891">
                  <c:v>5.760515162541795</c:v>
                </c:pt>
                <c:pt idx="3892">
                  <c:v>5.76042972990428</c:v>
                </c:pt>
                <c:pt idx="3893">
                  <c:v>5.760344298534405</c:v>
                </c:pt>
                <c:pt idx="3894">
                  <c:v>5.760258894501568</c:v>
                </c:pt>
                <c:pt idx="3895">
                  <c:v>5.760173465666533</c:v>
                </c:pt>
                <c:pt idx="3896">
                  <c:v>5.760088038099085</c:v>
                </c:pt>
                <c:pt idx="3897">
                  <c:v>5.76000261179921</c:v>
                </c:pt>
                <c:pt idx="3898">
                  <c:v>5.759917186766887</c:v>
                </c:pt>
                <c:pt idx="3899">
                  <c:v>5.759831789069576</c:v>
                </c:pt>
                <c:pt idx="3900">
                  <c:v>5.759746366571916</c:v>
                </c:pt>
                <c:pt idx="3901">
                  <c:v>5.759660945341753</c:v>
                </c:pt>
                <c:pt idx="3902">
                  <c:v>5.759575525379073</c:v>
                </c:pt>
                <c:pt idx="3903">
                  <c:v>5.759490106683853</c:v>
                </c:pt>
                <c:pt idx="3904">
                  <c:v>5.759404715321627</c:v>
                </c:pt>
                <c:pt idx="3905">
                  <c:v>5.759319299160892</c:v>
                </c:pt>
                <c:pt idx="3906">
                  <c:v>5.75923388426757</c:v>
                </c:pt>
                <c:pt idx="3907">
                  <c:v>5.759148470641637</c:v>
                </c:pt>
                <c:pt idx="3908">
                  <c:v>5.759063058283078</c:v>
                </c:pt>
                <c:pt idx="3909">
                  <c:v>5.758977673255484</c:v>
                </c:pt>
                <c:pt idx="3910">
                  <c:v>5.758892263431234</c:v>
                </c:pt>
                <c:pt idx="3911">
                  <c:v>5.758806854874302</c:v>
                </c:pt>
                <c:pt idx="3912">
                  <c:v>5.758721447584672</c:v>
                </c:pt>
                <c:pt idx="3913">
                  <c:v>5.758636041562326</c:v>
                </c:pt>
                <c:pt idx="3914">
                  <c:v>5.758550662868926</c:v>
                </c:pt>
                <c:pt idx="3915">
                  <c:v>5.75846525938071</c:v>
                </c:pt>
                <c:pt idx="3916">
                  <c:v>5.758379857159726</c:v>
                </c:pt>
                <c:pt idx="3917">
                  <c:v>5.758294456205951</c:v>
                </c:pt>
                <c:pt idx="3918">
                  <c:v>5.758209056519376</c:v>
                </c:pt>
                <c:pt idx="3919">
                  <c:v>5.758123684159722</c:v>
                </c:pt>
                <c:pt idx="3920">
                  <c:v>5.758038287007094</c:v>
                </c:pt>
                <c:pt idx="3921">
                  <c:v>5.757952891121611</c:v>
                </c:pt>
                <c:pt idx="3922">
                  <c:v>5.757867496503251</c:v>
                </c:pt>
                <c:pt idx="3923">
                  <c:v>5.757782103151997</c:v>
                </c:pt>
                <c:pt idx="3924">
                  <c:v>5.757696737125641</c:v>
                </c:pt>
                <c:pt idx="3925">
                  <c:v>5.757611346308161</c:v>
                </c:pt>
                <c:pt idx="3926">
                  <c:v>5.757525956757727</c:v>
                </c:pt>
                <c:pt idx="3927">
                  <c:v>5.757440568474336</c:v>
                </c:pt>
                <c:pt idx="3928">
                  <c:v>5.757355181457957</c:v>
                </c:pt>
                <c:pt idx="3929">
                  <c:v>5.75726982176446</c:v>
                </c:pt>
                <c:pt idx="3930">
                  <c:v>5.757184437281674</c:v>
                </c:pt>
                <c:pt idx="3931">
                  <c:v>5.757099054065854</c:v>
                </c:pt>
                <c:pt idx="3932">
                  <c:v>5.757013672116977</c:v>
                </c:pt>
                <c:pt idx="3933">
                  <c:v>5.756928291435033</c:v>
                </c:pt>
                <c:pt idx="3934">
                  <c:v>5.756842938073942</c:v>
                </c:pt>
                <c:pt idx="3935">
                  <c:v>5.756757559925408</c:v>
                </c:pt>
                <c:pt idx="3936">
                  <c:v>5.756672183043756</c:v>
                </c:pt>
                <c:pt idx="3937">
                  <c:v>5.756586807428948</c:v>
                </c:pt>
                <c:pt idx="3938">
                  <c:v>5.756501433080991</c:v>
                </c:pt>
                <c:pt idx="3939">
                  <c:v>5.756416086051863</c:v>
                </c:pt>
                <c:pt idx="3940">
                  <c:v>5.756330714237138</c:v>
                </c:pt>
                <c:pt idx="3941">
                  <c:v>5.7562453436892</c:v>
                </c:pt>
                <c:pt idx="3942">
                  <c:v>5.756159974408027</c:v>
                </c:pt>
                <c:pt idx="3943">
                  <c:v>5.756074606393605</c:v>
                </c:pt>
                <c:pt idx="3944">
                  <c:v>5.755989265695993</c:v>
                </c:pt>
                <c:pt idx="3945">
                  <c:v>5.755903900214631</c:v>
                </c:pt>
                <c:pt idx="3946">
                  <c:v>5.755818535999964</c:v>
                </c:pt>
                <c:pt idx="3947">
                  <c:v>5.755733173051975</c:v>
                </c:pt>
                <c:pt idx="3948">
                  <c:v>5.755647811370646</c:v>
                </c:pt>
                <c:pt idx="3949">
                  <c:v>5.755562477004108</c:v>
                </c:pt>
                <c:pt idx="3950">
                  <c:v>5.75547711785566</c:v>
                </c:pt>
                <c:pt idx="3951">
                  <c:v>5.75539175997382</c:v>
                </c:pt>
                <c:pt idx="3952">
                  <c:v>5.755306403358566</c:v>
                </c:pt>
                <c:pt idx="3953">
                  <c:v>5.755221048009885</c:v>
                </c:pt>
                <c:pt idx="3954">
                  <c:v>5.755135719973974</c:v>
                </c:pt>
                <c:pt idx="3955">
                  <c:v>5.755050367157991</c:v>
                </c:pt>
                <c:pt idx="3956">
                  <c:v>5.754965015608535</c:v>
                </c:pt>
                <c:pt idx="3957">
                  <c:v>5.754879665325574</c:v>
                </c:pt>
                <c:pt idx="3958">
                  <c:v>5.754794316309093</c:v>
                </c:pt>
                <c:pt idx="3959">
                  <c:v>5.754708994603363</c:v>
                </c:pt>
                <c:pt idx="3960">
                  <c:v>5.754623648119407</c:v>
                </c:pt>
                <c:pt idx="3961">
                  <c:v>5.754538302901881</c:v>
                </c:pt>
                <c:pt idx="3962">
                  <c:v>5.754452958950766</c:v>
                </c:pt>
                <c:pt idx="3963">
                  <c:v>5.754367616266045</c:v>
                </c:pt>
                <c:pt idx="3964">
                  <c:v>5.754282300890049</c:v>
                </c:pt>
                <c:pt idx="3965">
                  <c:v>5.75419696073767</c:v>
                </c:pt>
                <c:pt idx="3966">
                  <c:v>5.754111621851635</c:v>
                </c:pt>
                <c:pt idx="3967">
                  <c:v>5.754026284231918</c:v>
                </c:pt>
                <c:pt idx="3968">
                  <c:v>5.753940947878505</c:v>
                </c:pt>
                <c:pt idx="3969">
                  <c:v>5.7538556388318</c:v>
                </c:pt>
                <c:pt idx="3970">
                  <c:v>5.753770305010556</c:v>
                </c:pt>
                <c:pt idx="3971">
                  <c:v>5.753684972420461</c:v>
                </c:pt>
                <c:pt idx="3972">
                  <c:v>5.753599641090794</c:v>
                </c:pt>
                <c:pt idx="3973">
                  <c:v>5.753514311026887</c:v>
                </c:pt>
                <c:pt idx="3974">
                  <c:v>5.753429008267225</c:v>
                </c:pt>
                <c:pt idx="3975">
                  <c:v>5.7533436807344</c:v>
                </c:pt>
                <c:pt idx="3976">
                  <c:v>5.75325835446728</c:v>
                </c:pt>
                <c:pt idx="3977">
                  <c:v>5.753173029465842</c:v>
                </c:pt>
                <c:pt idx="3978">
                  <c:v>5.75308770573007</c:v>
                </c:pt>
                <c:pt idx="3979">
                  <c:v>5.753002409296514</c:v>
                </c:pt>
                <c:pt idx="3980">
                  <c:v>5.752917088091628</c:v>
                </c:pt>
                <c:pt idx="3981">
                  <c:v>5.752831768152347</c:v>
                </c:pt>
                <c:pt idx="3982">
                  <c:v>5.752746449478656</c:v>
                </c:pt>
                <c:pt idx="3983">
                  <c:v>5.752661132070532</c:v>
                </c:pt>
                <c:pt idx="3984">
                  <c:v>5.75257584196259</c:v>
                </c:pt>
                <c:pt idx="3985">
                  <c:v>5.752490527085157</c:v>
                </c:pt>
                <c:pt idx="3986">
                  <c:v>5.752405213473234</c:v>
                </c:pt>
                <c:pt idx="3987">
                  <c:v>5.752319901126797</c:v>
                </c:pt>
                <c:pt idx="3988">
                  <c:v>5.752234590045834</c:v>
                </c:pt>
                <c:pt idx="3989">
                  <c:v>5.752149306263026</c:v>
                </c:pt>
                <c:pt idx="3990">
                  <c:v>5.752063997712556</c:v>
                </c:pt>
                <c:pt idx="3991">
                  <c:v>5.751978690427498</c:v>
                </c:pt>
                <c:pt idx="3992">
                  <c:v>5.751893384407836</c:v>
                </c:pt>
                <c:pt idx="3993">
                  <c:v>5.75180807965354</c:v>
                </c:pt>
                <c:pt idx="3994">
                  <c:v>5.751722802195376</c:v>
                </c:pt>
                <c:pt idx="3995">
                  <c:v>5.751637499971383</c:v>
                </c:pt>
                <c:pt idx="3996">
                  <c:v>5.751552199012706</c:v>
                </c:pt>
                <c:pt idx="3997">
                  <c:v>5.751466899319321</c:v>
                </c:pt>
                <c:pt idx="3998">
                  <c:v>5.751381600891213</c:v>
                </c:pt>
                <c:pt idx="3999">
                  <c:v>5.751296329757207</c:v>
                </c:pt>
                <c:pt idx="4000">
                  <c:v>5.751211033859204</c:v>
                </c:pt>
                <c:pt idx="4001">
                  <c:v>5.751125739226416</c:v>
                </c:pt>
                <c:pt idx="4002">
                  <c:v>5.75104044585883</c:v>
                </c:pt>
                <c:pt idx="4003">
                  <c:v>5.750955153756416</c:v>
                </c:pt>
                <c:pt idx="4004">
                  <c:v>5.75086988894608</c:v>
                </c:pt>
                <c:pt idx="4005">
                  <c:v>5.750784599373579</c:v>
                </c:pt>
                <c:pt idx="4006">
                  <c:v>5.750699311066197</c:v>
                </c:pt>
                <c:pt idx="4007">
                  <c:v>5.750614024023916</c:v>
                </c:pt>
                <c:pt idx="4008">
                  <c:v>5.750528738246714</c:v>
                </c:pt>
                <c:pt idx="4009">
                  <c:v>5.75044347975956</c:v>
                </c:pt>
                <c:pt idx="4010">
                  <c:v>5.750358196512073</c:v>
                </c:pt>
                <c:pt idx="4011">
                  <c:v>5.75027291452961</c:v>
                </c:pt>
                <c:pt idx="4012">
                  <c:v>5.750187633812147</c:v>
                </c:pt>
                <c:pt idx="4013">
                  <c:v>5.750102354359667</c:v>
                </c:pt>
                <c:pt idx="4014">
                  <c:v>5.750017102195207</c:v>
                </c:pt>
                <c:pt idx="4015">
                  <c:v>5.749931825272249</c:v>
                </c:pt>
                <c:pt idx="4016">
                  <c:v>5.749846549614215</c:v>
                </c:pt>
                <c:pt idx="4017">
                  <c:v>5.749761275221087</c:v>
                </c:pt>
                <c:pt idx="4018">
                  <c:v>5.74967600209284</c:v>
                </c:pt>
                <c:pt idx="4019">
                  <c:v>5.749590756250588</c:v>
                </c:pt>
                <c:pt idx="4020">
                  <c:v>5.74950548565167</c:v>
                </c:pt>
                <c:pt idx="4021">
                  <c:v>5.749420216317578</c:v>
                </c:pt>
                <c:pt idx="4022">
                  <c:v>5.74933494824829</c:v>
                </c:pt>
                <c:pt idx="4023">
                  <c:v>5.749249681443798</c:v>
                </c:pt>
                <c:pt idx="4024">
                  <c:v>5.749164441923263</c:v>
                </c:pt>
                <c:pt idx="4025">
                  <c:v>5.749079177647897</c:v>
                </c:pt>
                <c:pt idx="4026">
                  <c:v>5.74899391463726</c:v>
                </c:pt>
                <c:pt idx="4027">
                  <c:v>5.748908652891333</c:v>
                </c:pt>
                <c:pt idx="4028">
                  <c:v>5.748823392410097</c:v>
                </c:pt>
                <c:pt idx="4029">
                  <c:v>5.748738159210797</c:v>
                </c:pt>
                <c:pt idx="4030">
                  <c:v>5.748652901258496</c:v>
                </c:pt>
                <c:pt idx="4031">
                  <c:v>5.74856764457083</c:v>
                </c:pt>
                <c:pt idx="4032">
                  <c:v>5.74848238914777</c:v>
                </c:pt>
                <c:pt idx="4033">
                  <c:v>5.748397134989307</c:v>
                </c:pt>
                <c:pt idx="4034">
                  <c:v>5.74831190811075</c:v>
                </c:pt>
                <c:pt idx="4035">
                  <c:v>5.748226656481028</c:v>
                </c:pt>
                <c:pt idx="4036">
                  <c:v>5.74814140611584</c:v>
                </c:pt>
                <c:pt idx="4037">
                  <c:v>5.748056157015165</c:v>
                </c:pt>
                <c:pt idx="4038">
                  <c:v>5.747970909178984</c:v>
                </c:pt>
                <c:pt idx="4039">
                  <c:v>5.747885688620689</c:v>
                </c:pt>
                <c:pt idx="4040">
                  <c:v>5.747800443313058</c:v>
                </c:pt>
                <c:pt idx="4041">
                  <c:v>5.747715199269861</c:v>
                </c:pt>
                <c:pt idx="4042">
                  <c:v>5.747629956491083</c:v>
                </c:pt>
                <c:pt idx="4043">
                  <c:v>5.7475447149767</c:v>
                </c:pt>
                <c:pt idx="4044">
                  <c:v>5.747459500738177</c:v>
                </c:pt>
                <c:pt idx="4045">
                  <c:v>5.747374261752147</c:v>
                </c:pt>
                <c:pt idx="4046">
                  <c:v>5.747289024030456</c:v>
                </c:pt>
                <c:pt idx="4047">
                  <c:v>5.747203787573086</c:v>
                </c:pt>
                <c:pt idx="4048">
                  <c:v>5.74711855238001</c:v>
                </c:pt>
                <c:pt idx="4049">
                  <c:v>5.747033344460774</c:v>
                </c:pt>
                <c:pt idx="4050">
                  <c:v>5.746948111795858</c:v>
                </c:pt>
                <c:pt idx="4051">
                  <c:v>5.746862880395187</c:v>
                </c:pt>
                <c:pt idx="4052">
                  <c:v>5.746777650258734</c:v>
                </c:pt>
                <c:pt idx="4053">
                  <c:v>5.746692421386485</c:v>
                </c:pt>
                <c:pt idx="4054">
                  <c:v>5.746607219786043</c:v>
                </c:pt>
                <c:pt idx="4055">
                  <c:v>5.746521993441755</c:v>
                </c:pt>
                <c:pt idx="4056">
                  <c:v>5.746436768361613</c:v>
                </c:pt>
                <c:pt idx="4057">
                  <c:v>5.746351544545595</c:v>
                </c:pt>
                <c:pt idx="4058">
                  <c:v>5.746266321993684</c:v>
                </c:pt>
                <c:pt idx="4059">
                  <c:v>5.746181126711549</c:v>
                </c:pt>
                <c:pt idx="4060">
                  <c:v>5.7460959066874</c:v>
                </c:pt>
                <c:pt idx="4061">
                  <c:v>5.746010687927303</c:v>
                </c:pt>
                <c:pt idx="4062">
                  <c:v>5.745925470431231</c:v>
                </c:pt>
                <c:pt idx="4063">
                  <c:v>5.745840254199165</c:v>
                </c:pt>
                <c:pt idx="4064">
                  <c:v>5.745755065234854</c:v>
                </c:pt>
                <c:pt idx="4065">
                  <c:v>5.74566985153036</c:v>
                </c:pt>
                <c:pt idx="4066">
                  <c:v>5.745584639089815</c:v>
                </c:pt>
                <c:pt idx="4067">
                  <c:v>5.745499427913202</c:v>
                </c:pt>
                <c:pt idx="4068">
                  <c:v>5.745414218000494</c:v>
                </c:pt>
                <c:pt idx="4069">
                  <c:v>5.74532903535352</c:v>
                </c:pt>
                <c:pt idx="4070">
                  <c:v>5.745243827968194</c:v>
                </c:pt>
                <c:pt idx="4071">
                  <c:v>5.745158621846716</c:v>
                </c:pt>
                <c:pt idx="4072">
                  <c:v>5.745073416989074</c:v>
                </c:pt>
                <c:pt idx="4073">
                  <c:v>5.744988213395241</c:v>
                </c:pt>
                <c:pt idx="4074">
                  <c:v>5.744903037065111</c:v>
                </c:pt>
                <c:pt idx="4075">
                  <c:v>5.744817835998464</c:v>
                </c:pt>
                <c:pt idx="4076">
                  <c:v>5.744732636195568</c:v>
                </c:pt>
                <c:pt idx="4077">
                  <c:v>5.744647437656408</c:v>
                </c:pt>
                <c:pt idx="4078">
                  <c:v>5.744562240380964</c:v>
                </c:pt>
                <c:pt idx="4079">
                  <c:v>5.744477070367194</c:v>
                </c:pt>
                <c:pt idx="4080">
                  <c:v>5.744391875618737</c:v>
                </c:pt>
                <c:pt idx="4081">
                  <c:v>5.744306682133934</c:v>
                </c:pt>
                <c:pt idx="4082">
                  <c:v>5.74422148991277</c:v>
                </c:pt>
                <c:pt idx="4083">
                  <c:v>5.744136298955221</c:v>
                </c:pt>
                <c:pt idx="4084">
                  <c:v>5.744051135257326</c:v>
                </c:pt>
                <c:pt idx="4085">
                  <c:v>5.74396594682657</c:v>
                </c:pt>
                <c:pt idx="4086">
                  <c:v>5.743880759659376</c:v>
                </c:pt>
                <c:pt idx="4087">
                  <c:v>5.743795573755721</c:v>
                </c:pt>
                <c:pt idx="4088">
                  <c:v>5.743710389115584</c:v>
                </c:pt>
                <c:pt idx="4089">
                  <c:v>5.743625231733075</c:v>
                </c:pt>
                <c:pt idx="4090">
                  <c:v>5.743540049619534</c:v>
                </c:pt>
                <c:pt idx="4091">
                  <c:v>5.743454868769454</c:v>
                </c:pt>
                <c:pt idx="4092">
                  <c:v>5.74336968918282</c:v>
                </c:pt>
                <c:pt idx="4093">
                  <c:v>5.743284510859611</c:v>
                </c:pt>
                <c:pt idx="4094">
                  <c:v>5.743199359791999</c:v>
                </c:pt>
                <c:pt idx="4095">
                  <c:v>5.743114183995187</c:v>
                </c:pt>
                <c:pt idx="4096">
                  <c:v>5.743029009461741</c:v>
                </c:pt>
                <c:pt idx="4097">
                  <c:v>5.74294383619164</c:v>
                </c:pt>
                <c:pt idx="4098">
                  <c:v>5.742858664184863</c:v>
                </c:pt>
                <c:pt idx="4099">
                  <c:v>5.742773519431662</c:v>
                </c:pt>
                <c:pt idx="4100">
                  <c:v>5.742688349951091</c:v>
                </c:pt>
                <c:pt idx="4101">
                  <c:v>5.74260318173379</c:v>
                </c:pt>
                <c:pt idx="4102">
                  <c:v>5.742518014779735</c:v>
                </c:pt>
                <c:pt idx="4103">
                  <c:v>5.742432849088906</c:v>
                </c:pt>
                <c:pt idx="4104">
                  <c:v>5.74234771064963</c:v>
                </c:pt>
                <c:pt idx="4105">
                  <c:v>5.742262547484814</c:v>
                </c:pt>
                <c:pt idx="4106">
                  <c:v>5.74217738558317</c:v>
                </c:pt>
                <c:pt idx="4107">
                  <c:v>5.742092224944673</c:v>
                </c:pt>
                <c:pt idx="4108">
                  <c:v>5.742007065569305</c:v>
                </c:pt>
                <c:pt idx="4109">
                  <c:v>5.741921933443466</c:v>
                </c:pt>
                <c:pt idx="4110">
                  <c:v>5.741836776593915</c:v>
                </c:pt>
                <c:pt idx="4111">
                  <c:v>5.741751621007438</c:v>
                </c:pt>
                <c:pt idx="4112">
                  <c:v>5.741666466684012</c:v>
                </c:pt>
                <c:pt idx="4113">
                  <c:v>5.74158131362362</c:v>
                </c:pt>
                <c:pt idx="4114">
                  <c:v>5.74149618781073</c:v>
                </c:pt>
                <c:pt idx="4115">
                  <c:v>5.741411037275957</c:v>
                </c:pt>
                <c:pt idx="4116">
                  <c:v>5.741325888004164</c:v>
                </c:pt>
                <c:pt idx="4117">
                  <c:v>5.74124073999532</c:v>
                </c:pt>
                <c:pt idx="4118">
                  <c:v>5.741155593249415</c:v>
                </c:pt>
                <c:pt idx="4119">
                  <c:v>5.741070473748985</c:v>
                </c:pt>
                <c:pt idx="4120">
                  <c:v>5.740985329528504</c:v>
                </c:pt>
                <c:pt idx="4121">
                  <c:v>5.740900186570903</c:v>
                </c:pt>
                <c:pt idx="4122">
                  <c:v>5.740815044876157</c:v>
                </c:pt>
                <c:pt idx="4123">
                  <c:v>5.740729904444251</c:v>
                </c:pt>
                <c:pt idx="4124">
                  <c:v>5.740644791255797</c:v>
                </c:pt>
                <c:pt idx="4125">
                  <c:v>5.740559653349122</c:v>
                </c:pt>
                <c:pt idx="4126">
                  <c:v>5.740474516705224</c:v>
                </c:pt>
                <c:pt idx="4127">
                  <c:v>5.74038938132409</c:v>
                </c:pt>
                <c:pt idx="4128">
                  <c:v>5.740304247205693</c:v>
                </c:pt>
                <c:pt idx="4129">
                  <c:v>5.740219140328727</c:v>
                </c:pt>
                <c:pt idx="4130">
                  <c:v>5.740134008735367</c:v>
                </c:pt>
                <c:pt idx="4131">
                  <c:v>5.740048878404693</c:v>
                </c:pt>
                <c:pt idx="4132">
                  <c:v>5.73996374933668</c:v>
                </c:pt>
                <c:pt idx="4133">
                  <c:v>5.739878621531308</c:v>
                </c:pt>
                <c:pt idx="4134">
                  <c:v>5.73979352096534</c:v>
                </c:pt>
                <c:pt idx="4135">
                  <c:v>5.73970839568481</c:v>
                </c:pt>
                <c:pt idx="4136">
                  <c:v>5.739623271666866</c:v>
                </c:pt>
                <c:pt idx="4137">
                  <c:v>5.739538148911485</c:v>
                </c:pt>
                <c:pt idx="4138">
                  <c:v>5.73945302741865</c:v>
                </c:pt>
                <c:pt idx="4139">
                  <c:v>5.739367933163198</c:v>
                </c:pt>
                <c:pt idx="4140">
                  <c:v>5.739282814195008</c:v>
                </c:pt>
                <c:pt idx="4141">
                  <c:v>5.739197696489307</c:v>
                </c:pt>
                <c:pt idx="4142">
                  <c:v>5.739112580046074</c:v>
                </c:pt>
                <c:pt idx="4143">
                  <c:v>5.739027464865288</c:v>
                </c:pt>
                <c:pt idx="4144">
                  <c:v>5.73894237691986</c:v>
                </c:pt>
                <c:pt idx="4145">
                  <c:v>5.738857264263526</c:v>
                </c:pt>
                <c:pt idx="4146">
                  <c:v>5.738772152869582</c:v>
                </c:pt>
                <c:pt idx="4147">
                  <c:v>5.73868704273801</c:v>
                </c:pt>
                <c:pt idx="4148">
                  <c:v>5.738601933868784</c:v>
                </c:pt>
                <c:pt idx="4149">
                  <c:v>5.738516852232895</c:v>
                </c:pt>
                <c:pt idx="4150">
                  <c:v>5.738431745887928</c:v>
                </c:pt>
                <c:pt idx="4151">
                  <c:v>5.738346640805254</c:v>
                </c:pt>
                <c:pt idx="4152">
                  <c:v>5.738261536984851</c:v>
                </c:pt>
                <c:pt idx="4153">
                  <c:v>5.738176434426703</c:v>
                </c:pt>
                <c:pt idx="4154">
                  <c:v>5.738091359099863</c:v>
                </c:pt>
                <c:pt idx="4155">
                  <c:v>5.738006259065774</c:v>
                </c:pt>
                <c:pt idx="4156">
                  <c:v>5.737921160293884</c:v>
                </c:pt>
                <c:pt idx="4157">
                  <c:v>5.737836062784165</c:v>
                </c:pt>
                <c:pt idx="4158">
                  <c:v>5.737750966536604</c:v>
                </c:pt>
                <c:pt idx="4159">
                  <c:v>5.737665897518328</c:v>
                </c:pt>
                <c:pt idx="4160">
                  <c:v>5.737580803794634</c:v>
                </c:pt>
                <c:pt idx="4161">
                  <c:v>5.737495711333035</c:v>
                </c:pt>
                <c:pt idx="4162">
                  <c:v>5.737410620133515</c:v>
                </c:pt>
                <c:pt idx="4163">
                  <c:v>5.73732553019605</c:v>
                </c:pt>
                <c:pt idx="4164">
                  <c:v>5.737240467485853</c:v>
                </c:pt>
                <c:pt idx="4165">
                  <c:v>5.737155380072063</c:v>
                </c:pt>
                <c:pt idx="4166">
                  <c:v>5.737070293920272</c:v>
                </c:pt>
                <c:pt idx="4167">
                  <c:v>5.736985209030459</c:v>
                </c:pt>
                <c:pt idx="4168">
                  <c:v>5.73690012540261</c:v>
                </c:pt>
                <c:pt idx="4169">
                  <c:v>5.736815068999999</c:v>
                </c:pt>
                <c:pt idx="4170">
                  <c:v>5.73672998789563</c:v>
                </c:pt>
                <c:pt idx="4171">
                  <c:v>5.736644908053158</c:v>
                </c:pt>
                <c:pt idx="4172">
                  <c:v>5.736559829472567</c:v>
                </c:pt>
                <c:pt idx="4173">
                  <c:v>5.736474752153841</c:v>
                </c:pt>
                <c:pt idx="4174">
                  <c:v>5.736389702058336</c:v>
                </c:pt>
                <c:pt idx="4175">
                  <c:v>5.736304627262891</c:v>
                </c:pt>
                <c:pt idx="4176">
                  <c:v>5.736219553729252</c:v>
                </c:pt>
                <c:pt idx="4177">
                  <c:v>5.736134481457397</c:v>
                </c:pt>
                <c:pt idx="4178">
                  <c:v>5.73604941044731</c:v>
                </c:pt>
                <c:pt idx="4179">
                  <c:v>5.735964366658414</c:v>
                </c:pt>
                <c:pt idx="4180">
                  <c:v>5.735879298171415</c:v>
                </c:pt>
                <c:pt idx="4181">
                  <c:v>5.73579423094612</c:v>
                </c:pt>
                <c:pt idx="4182">
                  <c:v>5.735709164982513</c:v>
                </c:pt>
                <c:pt idx="4183">
                  <c:v>5.735624100280577</c:v>
                </c:pt>
                <c:pt idx="4184">
                  <c:v>5.73553906279781</c:v>
                </c:pt>
                <c:pt idx="4185">
                  <c:v>5.735454000618763</c:v>
                </c:pt>
                <c:pt idx="4186">
                  <c:v>5.735368939701328</c:v>
                </c:pt>
                <c:pt idx="4187">
                  <c:v>5.73528388004548</c:v>
                </c:pt>
                <c:pt idx="4188">
                  <c:v>5.735198821651203</c:v>
                </c:pt>
                <c:pt idx="4189">
                  <c:v>5.73511379047408</c:v>
                </c:pt>
                <c:pt idx="4190">
                  <c:v>5.7350287346025</c:v>
                </c:pt>
                <c:pt idx="4191">
                  <c:v>5.734943679992432</c:v>
                </c:pt>
                <c:pt idx="4192">
                  <c:v>5.734858626643858</c:v>
                </c:pt>
                <c:pt idx="4193">
                  <c:v>5.734773574556756</c:v>
                </c:pt>
                <c:pt idx="4194">
                  <c:v>5.734688549684784</c:v>
                </c:pt>
                <c:pt idx="4195">
                  <c:v>5.734603500120185</c:v>
                </c:pt>
                <c:pt idx="4196">
                  <c:v>5.734518451816999</c:v>
                </c:pt>
                <c:pt idx="4197">
                  <c:v>5.734433404775212</c:v>
                </c:pt>
                <c:pt idx="4198">
                  <c:v>5.734348358994798</c:v>
                </c:pt>
                <c:pt idx="4199">
                  <c:v>5.734263340427492</c:v>
                </c:pt>
                <c:pt idx="4200">
                  <c:v>5.734178297169385</c:v>
                </c:pt>
                <c:pt idx="4201">
                  <c:v>5.734093255172596</c:v>
                </c:pt>
                <c:pt idx="4202">
                  <c:v>5.734008214437104</c:v>
                </c:pt>
                <c:pt idx="4203">
                  <c:v>5.73392317496289</c:v>
                </c:pt>
                <c:pt idx="4204">
                  <c:v>5.733838162699762</c:v>
                </c:pt>
                <c:pt idx="4205">
                  <c:v>5.73375312574766</c:v>
                </c:pt>
                <c:pt idx="4206">
                  <c:v>5.73366809005678</c:v>
                </c:pt>
                <c:pt idx="4207">
                  <c:v>5.733583055627099</c:v>
                </c:pt>
                <c:pt idx="4208">
                  <c:v>5.733498022458597</c:v>
                </c:pt>
                <c:pt idx="4209">
                  <c:v>5.73341301649916</c:v>
                </c:pt>
                <c:pt idx="4210">
                  <c:v>5.73332798585258</c:v>
                </c:pt>
                <c:pt idx="4211">
                  <c:v>5.733242956467115</c:v>
                </c:pt>
                <c:pt idx="4212">
                  <c:v>5.733157928342757</c:v>
                </c:pt>
                <c:pt idx="4213">
                  <c:v>5.733072901479481</c:v>
                </c:pt>
                <c:pt idx="4214">
                  <c:v>5.732987901823248</c:v>
                </c:pt>
                <c:pt idx="4215">
                  <c:v>5.732902877481695</c:v>
                </c:pt>
                <c:pt idx="4216">
                  <c:v>5.732817854401166</c:v>
                </c:pt>
                <c:pt idx="4217">
                  <c:v>5.732732832581643</c:v>
                </c:pt>
                <c:pt idx="4218">
                  <c:v>5.732647812023107</c:v>
                </c:pt>
                <c:pt idx="4219">
                  <c:v>5.732562818669589</c:v>
                </c:pt>
                <c:pt idx="4220">
                  <c:v>5.732477800632578</c:v>
                </c:pt>
                <c:pt idx="4221">
                  <c:v>5.732392783856496</c:v>
                </c:pt>
                <c:pt idx="4222">
                  <c:v>5.73230776834132</c:v>
                </c:pt>
                <c:pt idx="4223">
                  <c:v>5.732222754087032</c:v>
                </c:pt>
                <c:pt idx="4224">
                  <c:v>5.732137767035743</c:v>
                </c:pt>
                <c:pt idx="4225">
                  <c:v>5.73205275530279</c:v>
                </c:pt>
                <c:pt idx="4226">
                  <c:v>5.73196774483067</c:v>
                </c:pt>
                <c:pt idx="4227">
                  <c:v>5.73188273561935</c:v>
                </c:pt>
                <c:pt idx="4228">
                  <c:v>5.731797727668827</c:v>
                </c:pt>
                <c:pt idx="4229">
                  <c:v>5.73171274691928</c:v>
                </c:pt>
                <c:pt idx="4230">
                  <c:v>5.731627741489893</c:v>
                </c:pt>
                <c:pt idx="4231">
                  <c:v>5.73154273732124</c:v>
                </c:pt>
                <c:pt idx="4232">
                  <c:v>5.731457734413297</c:v>
                </c:pt>
                <c:pt idx="4233">
                  <c:v>5.73137273276605</c:v>
                </c:pt>
                <c:pt idx="4234">
                  <c:v>5.731287758317758</c:v>
                </c:pt>
                <c:pt idx="4235">
                  <c:v>5.731202759191451</c:v>
                </c:pt>
                <c:pt idx="4236">
                  <c:v>5.731117761325779</c:v>
                </c:pt>
                <c:pt idx="4237">
                  <c:v>5.731032764720726</c:v>
                </c:pt>
                <c:pt idx="4238">
                  <c:v>5.730947769376264</c:v>
                </c:pt>
                <c:pt idx="4239">
                  <c:v>5.73086280122874</c:v>
                </c:pt>
                <c:pt idx="4240">
                  <c:v>5.730777808407078</c:v>
                </c:pt>
                <c:pt idx="4241">
                  <c:v>5.730692816847575</c:v>
                </c:pt>
                <c:pt idx="4242">
                  <c:v>5.730607826548632</c:v>
                </c:pt>
                <c:pt idx="4243">
                  <c:v>5.730522837510228</c:v>
                </c:pt>
                <c:pt idx="4244">
                  <c:v>5.730437875666777</c:v>
                </c:pt>
                <c:pt idx="4245">
                  <c:v>5.73035288914901</c:v>
                </c:pt>
                <c:pt idx="4246">
                  <c:v>5.73026790389172</c:v>
                </c:pt>
                <c:pt idx="4247">
                  <c:v>5.730182919894894</c:v>
                </c:pt>
                <c:pt idx="4248">
                  <c:v>5.730097937158509</c:v>
                </c:pt>
                <c:pt idx="4249">
                  <c:v>5.73001298161506</c:v>
                </c:pt>
                <c:pt idx="4250">
                  <c:v>5.729928001399116</c:v>
                </c:pt>
                <c:pt idx="4251">
                  <c:v>5.729843022443556</c:v>
                </c:pt>
                <c:pt idx="4252">
                  <c:v>5.729758044748362</c:v>
                </c:pt>
                <c:pt idx="4253">
                  <c:v>5.729673068313514</c:v>
                </c:pt>
                <c:pt idx="4254">
                  <c:v>5.72958811906958</c:v>
                </c:pt>
                <c:pt idx="4255">
                  <c:v>5.72950314515498</c:v>
                </c:pt>
                <c:pt idx="4256">
                  <c:v>5.729418172500667</c:v>
                </c:pt>
                <c:pt idx="4257">
                  <c:v>5.729333201106622</c:v>
                </c:pt>
                <c:pt idx="4258">
                  <c:v>5.729248230972827</c:v>
                </c:pt>
                <c:pt idx="4259">
                  <c:v>5.729163288027926</c:v>
                </c:pt>
                <c:pt idx="4260">
                  <c:v>5.729078320414186</c:v>
                </c:pt>
                <c:pt idx="4261">
                  <c:v>5.728993354060633</c:v>
                </c:pt>
                <c:pt idx="4262">
                  <c:v>5.728908388967254</c:v>
                </c:pt>
                <c:pt idx="4263">
                  <c:v>5.728823425134027</c:v>
                </c:pt>
                <c:pt idx="4264">
                  <c:v>5.728738488487675</c:v>
                </c:pt>
                <c:pt idx="4265">
                  <c:v>5.72865352717431</c:v>
                </c:pt>
                <c:pt idx="4266">
                  <c:v>5.728568567121035</c:v>
                </c:pt>
                <c:pt idx="4267">
                  <c:v>5.728483608327838</c:v>
                </c:pt>
                <c:pt idx="4268">
                  <c:v>5.728398650794695</c:v>
                </c:pt>
                <c:pt idx="4269">
                  <c:v>5.728313720446409</c:v>
                </c:pt>
                <c:pt idx="4270">
                  <c:v>5.728228765432937</c:v>
                </c:pt>
                <c:pt idx="4271">
                  <c:v>5.728143811679456</c:v>
                </c:pt>
                <c:pt idx="4272">
                  <c:v>5.728058859185955</c:v>
                </c:pt>
                <c:pt idx="4273">
                  <c:v>5.727973907952415</c:v>
                </c:pt>
                <c:pt idx="4274">
                  <c:v>5.727888983901715</c:v>
                </c:pt>
                <c:pt idx="4275">
                  <c:v>5.727804035187646</c:v>
                </c:pt>
                <c:pt idx="4276">
                  <c:v>5.72771908773348</c:v>
                </c:pt>
                <c:pt idx="4277">
                  <c:v>5.727634141539196</c:v>
                </c:pt>
                <c:pt idx="4278">
                  <c:v>5.727549196604772</c:v>
                </c:pt>
                <c:pt idx="4279">
                  <c:v>5.727464278851166</c:v>
                </c:pt>
                <c:pt idx="4280">
                  <c:v>5.727379336436026</c:v>
                </c:pt>
                <c:pt idx="4281">
                  <c:v>5.727294395280685</c:v>
                </c:pt>
                <c:pt idx="4282">
                  <c:v>5.727209455385131</c:v>
                </c:pt>
                <c:pt idx="4283">
                  <c:v>5.727124516749338</c:v>
                </c:pt>
                <c:pt idx="4284">
                  <c:v>5.727039605292353</c:v>
                </c:pt>
                <c:pt idx="4285">
                  <c:v>5.726954669175648</c:v>
                </c:pt>
                <c:pt idx="4286">
                  <c:v>5.726869734318658</c:v>
                </c:pt>
                <c:pt idx="4287">
                  <c:v>5.726784800721346</c:v>
                </c:pt>
                <c:pt idx="4288">
                  <c:v>5.726699868383709</c:v>
                </c:pt>
                <c:pt idx="4289">
                  <c:v>5.726614963222851</c:v>
                </c:pt>
                <c:pt idx="4290">
                  <c:v>5.726530033404107</c:v>
                </c:pt>
                <c:pt idx="4291">
                  <c:v>5.726445104844971</c:v>
                </c:pt>
                <c:pt idx="4292">
                  <c:v>5.726360177545428</c:v>
                </c:pt>
                <c:pt idx="4293">
                  <c:v>5.726275251505453</c:v>
                </c:pt>
                <c:pt idx="4294">
                  <c:v>5.726190352640247</c:v>
                </c:pt>
                <c:pt idx="4295">
                  <c:v>5.726105429118975</c:v>
                </c:pt>
                <c:pt idx="4296">
                  <c:v>5.726020506857214</c:v>
                </c:pt>
                <c:pt idx="4297">
                  <c:v>5.72593558585495</c:v>
                </c:pt>
                <c:pt idx="4298">
                  <c:v>5.72585066611216</c:v>
                </c:pt>
                <c:pt idx="4299">
                  <c:v>5.725765773542118</c:v>
                </c:pt>
                <c:pt idx="4300">
                  <c:v>5.725680856317834</c:v>
                </c:pt>
                <c:pt idx="4301">
                  <c:v>5.725595940352968</c:v>
                </c:pt>
                <c:pt idx="4302">
                  <c:v>5.725511025647499</c:v>
                </c:pt>
                <c:pt idx="4303">
                  <c:v>5.72542611220141</c:v>
                </c:pt>
                <c:pt idx="4304">
                  <c:v>5.725341225926049</c:v>
                </c:pt>
                <c:pt idx="4305">
                  <c:v>5.725256314998272</c:v>
                </c:pt>
                <c:pt idx="4306">
                  <c:v>5.725171405329815</c:v>
                </c:pt>
                <c:pt idx="4307">
                  <c:v>5.725086496920658</c:v>
                </c:pt>
                <c:pt idx="4308">
                  <c:v>5.725001589770784</c:v>
                </c:pt>
                <c:pt idx="4309">
                  <c:v>5.724916709789617</c:v>
                </c:pt>
                <c:pt idx="4310">
                  <c:v>5.724831805157865</c:v>
                </c:pt>
                <c:pt idx="4311">
                  <c:v>5.724746901785334</c:v>
                </c:pt>
                <c:pt idx="4312">
                  <c:v>5.724661999672006</c:v>
                </c:pt>
                <c:pt idx="4313">
                  <c:v>5.724577098817861</c:v>
                </c:pt>
                <c:pt idx="4314">
                  <c:v>5.724492225130411</c:v>
                </c:pt>
                <c:pt idx="4315">
                  <c:v>5.724407326794195</c:v>
                </c:pt>
                <c:pt idx="4316">
                  <c:v>5.724322429717107</c:v>
                </c:pt>
                <c:pt idx="4317">
                  <c:v>5.724237533899125</c:v>
                </c:pt>
                <c:pt idx="4318">
                  <c:v>5.724152639340229</c:v>
                </c:pt>
                <c:pt idx="4319">
                  <c:v>5.724067771946009</c:v>
                </c:pt>
                <c:pt idx="4320">
                  <c:v>5.723982879904848</c:v>
                </c:pt>
                <c:pt idx="4321">
                  <c:v>5.723897989122718</c:v>
                </c:pt>
                <c:pt idx="4322">
                  <c:v>5.723813099599598</c:v>
                </c:pt>
                <c:pt idx="4323">
                  <c:v>5.723728211335468</c:v>
                </c:pt>
                <c:pt idx="4324">
                  <c:v>5.723643350233994</c:v>
                </c:pt>
                <c:pt idx="4325">
                  <c:v>5.723558464487405</c:v>
                </c:pt>
                <c:pt idx="4326">
                  <c:v>5.723473579999746</c:v>
                </c:pt>
                <c:pt idx="4327">
                  <c:v>5.723388696771004</c:v>
                </c:pt>
                <c:pt idx="4328">
                  <c:v>5.723303814801155</c:v>
                </c:pt>
                <c:pt idx="4329">
                  <c:v>5.723218959991946</c:v>
                </c:pt>
                <c:pt idx="4330">
                  <c:v>5.723134080539441</c:v>
                </c:pt>
                <c:pt idx="4331">
                  <c:v>5.723049202345778</c:v>
                </c:pt>
                <c:pt idx="4332">
                  <c:v>5.722964325410929</c:v>
                </c:pt>
                <c:pt idx="4333">
                  <c:v>5.722879449734876</c:v>
                </c:pt>
                <c:pt idx="4334">
                  <c:v>5.722794601217445</c:v>
                </c:pt>
                <c:pt idx="4335">
                  <c:v>5.722709728058549</c:v>
                </c:pt>
                <c:pt idx="4336">
                  <c:v>5.722624856158386</c:v>
                </c:pt>
                <c:pt idx="4337">
                  <c:v>5.722539985516949</c:v>
                </c:pt>
                <c:pt idx="4338">
                  <c:v>5.722455116134211</c:v>
                </c:pt>
                <c:pt idx="4339">
                  <c:v>5.722370273908078</c:v>
                </c:pt>
                <c:pt idx="4340">
                  <c:v>5.722285407042301</c:v>
                </c:pt>
                <c:pt idx="4341">
                  <c:v>5.722200541435166</c:v>
                </c:pt>
                <c:pt idx="4342">
                  <c:v>5.722115677086649</c:v>
                </c:pt>
                <c:pt idx="4343">
                  <c:v>5.722030813996744</c:v>
                </c:pt>
                <c:pt idx="4344">
                  <c:v>5.721945978061425</c:v>
                </c:pt>
                <c:pt idx="4345">
                  <c:v>5.721861117488284</c:v>
                </c:pt>
                <c:pt idx="4346">
                  <c:v>5.721776258173689</c:v>
                </c:pt>
                <c:pt idx="4347">
                  <c:v>5.72169140011762</c:v>
                </c:pt>
                <c:pt idx="4348">
                  <c:v>5.721606543320058</c:v>
                </c:pt>
                <c:pt idx="4349">
                  <c:v>5.721521713675066</c:v>
                </c:pt>
                <c:pt idx="4350">
                  <c:v>5.721436859394076</c:v>
                </c:pt>
                <c:pt idx="4351">
                  <c:v>5.721352006371538</c:v>
                </c:pt>
                <c:pt idx="4352">
                  <c:v>5.72126715460743</c:v>
                </c:pt>
                <c:pt idx="4353">
                  <c:v>5.72118230410173</c:v>
                </c:pt>
                <c:pt idx="4354">
                  <c:v>5.721097480746585</c:v>
                </c:pt>
                <c:pt idx="4355">
                  <c:v>5.721012632757265</c:v>
                </c:pt>
                <c:pt idx="4356">
                  <c:v>5.720927786026296</c:v>
                </c:pt>
                <c:pt idx="4357">
                  <c:v>5.720842940553663</c:v>
                </c:pt>
                <c:pt idx="4358">
                  <c:v>5.720758096339344</c:v>
                </c:pt>
                <c:pt idx="4359">
                  <c:v>5.720673279273561</c:v>
                </c:pt>
                <c:pt idx="4360">
                  <c:v>5.720588437575425</c:v>
                </c:pt>
                <c:pt idx="4361">
                  <c:v>5.720503597135546</c:v>
                </c:pt>
                <c:pt idx="4362">
                  <c:v>5.720418757953904</c:v>
                </c:pt>
                <c:pt idx="4363">
                  <c:v>5.720333920030479</c:v>
                </c:pt>
                <c:pt idx="4364">
                  <c:v>5.72024910925358</c:v>
                </c:pt>
                <c:pt idx="4365">
                  <c:v>5.720164273846143</c:v>
                </c:pt>
                <c:pt idx="4366">
                  <c:v>5.720079439696872</c:v>
                </c:pt>
                <c:pt idx="4367">
                  <c:v>5.719994606805737</c:v>
                </c:pt>
                <c:pt idx="4368">
                  <c:v>5.719909775172727</c:v>
                </c:pt>
                <c:pt idx="4369">
                  <c:v>5.719824970684217</c:v>
                </c:pt>
                <c:pt idx="4370">
                  <c:v>5.719740141567002</c:v>
                </c:pt>
                <c:pt idx="4371">
                  <c:v>5.719655313707851</c:v>
                </c:pt>
                <c:pt idx="4372">
                  <c:v>5.719570487106742</c:v>
                </c:pt>
                <c:pt idx="4373">
                  <c:v>5.719485661763657</c:v>
                </c:pt>
                <c:pt idx="4374">
                  <c:v>5.71940086356306</c:v>
                </c:pt>
                <c:pt idx="4375">
                  <c:v>5.719316040735578</c:v>
                </c:pt>
                <c:pt idx="4376">
                  <c:v>5.719231219166066</c:v>
                </c:pt>
                <c:pt idx="4377">
                  <c:v>5.719146398854498</c:v>
                </c:pt>
                <c:pt idx="4378">
                  <c:v>5.719061579800857</c:v>
                </c:pt>
                <c:pt idx="4379">
                  <c:v>5.718976787887689</c:v>
                </c:pt>
                <c:pt idx="4380">
                  <c:v>5.71889197134946</c:v>
                </c:pt>
                <c:pt idx="4381">
                  <c:v>5.7188071560691</c:v>
                </c:pt>
                <c:pt idx="4382">
                  <c:v>5.718722342046589</c:v>
                </c:pt>
                <c:pt idx="4383">
                  <c:v>5.718637529281906</c:v>
                </c:pt>
                <c:pt idx="4384">
                  <c:v>5.718552743655685</c:v>
                </c:pt>
                <c:pt idx="4385">
                  <c:v>5.718467933406223</c:v>
                </c:pt>
                <c:pt idx="4386">
                  <c:v>5.718383124414533</c:v>
                </c:pt>
                <c:pt idx="4387">
                  <c:v>5.718298316680596</c:v>
                </c:pt>
                <c:pt idx="4388">
                  <c:v>5.718213510204393</c:v>
                </c:pt>
                <c:pt idx="4389">
                  <c:v>5.71812873086463</c:v>
                </c:pt>
                <c:pt idx="4390">
                  <c:v>5.718043926903451</c:v>
                </c:pt>
                <c:pt idx="4391">
                  <c:v>5.717959124199948</c:v>
                </c:pt>
                <c:pt idx="4392">
                  <c:v>5.717874322754103</c:v>
                </c:pt>
                <c:pt idx="4393">
                  <c:v>5.71778952256589</c:v>
                </c:pt>
                <c:pt idx="4394">
                  <c:v>5.717704749512108</c:v>
                </c:pt>
                <c:pt idx="4395">
                  <c:v>5.71761995183873</c:v>
                </c:pt>
                <c:pt idx="4396">
                  <c:v>5.717535155422928</c:v>
                </c:pt>
                <c:pt idx="4397">
                  <c:v>5.717450360264689</c:v>
                </c:pt>
                <c:pt idx="4398">
                  <c:v>5.717365566363986</c:v>
                </c:pt>
                <c:pt idx="4399">
                  <c:v>5.717280799595698</c:v>
                </c:pt>
                <c:pt idx="4400">
                  <c:v>5.717196008209635</c:v>
                </c:pt>
                <c:pt idx="4401">
                  <c:v>5.717111218081053</c:v>
                </c:pt>
                <c:pt idx="4402">
                  <c:v>5.717026429209937</c:v>
                </c:pt>
                <c:pt idx="4403">
                  <c:v>5.716941641596262</c:v>
                </c:pt>
                <c:pt idx="4404">
                  <c:v>5.716856881112982</c:v>
                </c:pt>
                <c:pt idx="4405">
                  <c:v>5.716772096013752</c:v>
                </c:pt>
                <c:pt idx="4406">
                  <c:v>5.716687312171907</c:v>
                </c:pt>
                <c:pt idx="4407">
                  <c:v>5.716602529587428</c:v>
                </c:pt>
                <c:pt idx="4408">
                  <c:v>5.716517748260294</c:v>
                </c:pt>
                <c:pt idx="4409">
                  <c:v>5.716432994061543</c:v>
                </c:pt>
                <c:pt idx="4410">
                  <c:v>5.716348215248664</c:v>
                </c:pt>
                <c:pt idx="4411">
                  <c:v>5.71626343769307</c:v>
                </c:pt>
                <c:pt idx="4412">
                  <c:v>5.716178661394745</c:v>
                </c:pt>
                <c:pt idx="4413">
                  <c:v>5.71609388635367</c:v>
                </c:pt>
                <c:pt idx="4414">
                  <c:v>5.716009138438963</c:v>
                </c:pt>
                <c:pt idx="4415">
                  <c:v>5.715924365911944</c:v>
                </c:pt>
                <c:pt idx="4416">
                  <c:v>5.715839594642122</c:v>
                </c:pt>
                <c:pt idx="4417">
                  <c:v>5.715754824629468</c:v>
                </c:pt>
                <c:pt idx="4418">
                  <c:v>5.71567005587397</c:v>
                </c:pt>
                <c:pt idx="4419">
                  <c:v>5.715585314242823</c:v>
                </c:pt>
                <c:pt idx="4420">
                  <c:v>5.715500548001186</c:v>
                </c:pt>
                <c:pt idx="4421">
                  <c:v>5.715415783016648</c:v>
                </c:pt>
                <c:pt idx="4422">
                  <c:v>5.715331019289183</c:v>
                </c:pt>
                <c:pt idx="4423">
                  <c:v>5.715246256818776</c:v>
                </c:pt>
                <c:pt idx="4424">
                  <c:v>5.715161521470704</c:v>
                </c:pt>
                <c:pt idx="4425">
                  <c:v>5.715076761513966</c:v>
                </c:pt>
                <c:pt idx="4426">
                  <c:v>5.714992002814228</c:v>
                </c:pt>
                <c:pt idx="4427">
                  <c:v>5.714907245371466</c:v>
                </c:pt>
                <c:pt idx="4428">
                  <c:v>5.714822489185667</c:v>
                </c:pt>
                <c:pt idx="4429">
                  <c:v>5.714737760120188</c:v>
                </c:pt>
                <c:pt idx="4430">
                  <c:v>5.714653006447866</c:v>
                </c:pt>
                <c:pt idx="4431">
                  <c:v>5.714568254032445</c:v>
                </c:pt>
                <c:pt idx="4432">
                  <c:v>5.714483502873906</c:v>
                </c:pt>
                <c:pt idx="4433">
                  <c:v>5.714398752972228</c:v>
                </c:pt>
                <c:pt idx="4434">
                  <c:v>5.714314030188856</c:v>
                </c:pt>
                <c:pt idx="4435">
                  <c:v>5.714229282800466</c:v>
                </c:pt>
                <c:pt idx="4436">
                  <c:v>5.714144536668876</c:v>
                </c:pt>
                <c:pt idx="4437">
                  <c:v>5.714059791794078</c:v>
                </c:pt>
                <c:pt idx="4438">
                  <c:v>5.713975048176038</c:v>
                </c:pt>
                <c:pt idx="4439">
                  <c:v>5.713890331674297</c:v>
                </c:pt>
                <c:pt idx="4440">
                  <c:v>5.71380559056935</c:v>
                </c:pt>
                <c:pt idx="4441">
                  <c:v>5.713720850721114</c:v>
                </c:pt>
                <c:pt idx="4442">
                  <c:v>5.713636112129567</c:v>
                </c:pt>
                <c:pt idx="4443">
                  <c:v>5.713551374794684</c:v>
                </c:pt>
                <c:pt idx="4444">
                  <c:v>5.713466664574084</c:v>
                </c:pt>
                <c:pt idx="4445">
                  <c:v>5.713381929752102</c:v>
                </c:pt>
                <c:pt idx="4446">
                  <c:v>5.71329719618673</c:v>
                </c:pt>
                <c:pt idx="4447">
                  <c:v>5.713212463877951</c:v>
                </c:pt>
                <c:pt idx="4448">
                  <c:v>5.713127732825744</c:v>
                </c:pt>
                <c:pt idx="4449">
                  <c:v>5.713043028885802</c:v>
                </c:pt>
                <c:pt idx="4450">
                  <c:v>5.712958300346297</c:v>
                </c:pt>
                <c:pt idx="4451">
                  <c:v>5.712873573063311</c:v>
                </c:pt>
                <c:pt idx="4452">
                  <c:v>5.712788847036814</c:v>
                </c:pt>
                <c:pt idx="4453">
                  <c:v>5.712704122266797</c:v>
                </c:pt>
                <c:pt idx="4454">
                  <c:v>5.712619424607032</c:v>
                </c:pt>
                <c:pt idx="4455">
                  <c:v>5.712534702349525</c:v>
                </c:pt>
                <c:pt idx="4456">
                  <c:v>5.712449981348435</c:v>
                </c:pt>
                <c:pt idx="4457">
                  <c:v>5.712365261603744</c:v>
                </c:pt>
                <c:pt idx="4458">
                  <c:v>5.71228054311543</c:v>
                </c:pt>
                <c:pt idx="4459">
                  <c:v>5.712195851735354</c:v>
                </c:pt>
                <c:pt idx="4460">
                  <c:v>5.712111135759362</c:v>
                </c:pt>
                <c:pt idx="4461">
                  <c:v>5.712026421039688</c:v>
                </c:pt>
                <c:pt idx="4462">
                  <c:v>5.711941707576315</c:v>
                </c:pt>
                <c:pt idx="4463">
                  <c:v>5.711856995369227</c:v>
                </c:pt>
                <c:pt idx="4464">
                  <c:v>5.711772310268358</c:v>
                </c:pt>
                <c:pt idx="4465">
                  <c:v>5.711687600573391</c:v>
                </c:pt>
                <c:pt idx="4466">
                  <c:v>5.71160289213465</c:v>
                </c:pt>
                <c:pt idx="4467">
                  <c:v>5.71151818495211</c:v>
                </c:pt>
                <c:pt idx="4468">
                  <c:v>5.711433479025757</c:v>
                </c:pt>
                <c:pt idx="4469">
                  <c:v>5.711348800203618</c:v>
                </c:pt>
                <c:pt idx="4470">
                  <c:v>5.711264096789196</c:v>
                </c:pt>
                <c:pt idx="4471">
                  <c:v>5.7111793946309</c:v>
                </c:pt>
                <c:pt idx="4472">
                  <c:v>5.711094693728714</c:v>
                </c:pt>
                <c:pt idx="4473">
                  <c:v>5.711009994082618</c:v>
                </c:pt>
                <c:pt idx="4474">
                  <c:v>5.710925321538715</c:v>
                </c:pt>
                <c:pt idx="4475">
                  <c:v>5.710840624404355</c:v>
                </c:pt>
                <c:pt idx="4476">
                  <c:v>5.710755928526026</c:v>
                </c:pt>
                <c:pt idx="4477">
                  <c:v>5.710671233903706</c:v>
                </c:pt>
                <c:pt idx="4478">
                  <c:v>5.710586540537377</c:v>
                </c:pt>
                <c:pt idx="4479">
                  <c:v>5.710501874271236</c:v>
                </c:pt>
                <c:pt idx="4480">
                  <c:v>5.710417183416454</c:v>
                </c:pt>
                <c:pt idx="4481">
                  <c:v>5.710332493817603</c:v>
                </c:pt>
                <c:pt idx="4482">
                  <c:v>5.71024780547467</c:v>
                </c:pt>
                <c:pt idx="4483">
                  <c:v>5.71016311838763</c:v>
                </c:pt>
                <c:pt idx="4484">
                  <c:v>5.710078458398762</c:v>
                </c:pt>
                <c:pt idx="4485">
                  <c:v>5.70999377382307</c:v>
                </c:pt>
                <c:pt idx="4486">
                  <c:v>5.709909090503218</c:v>
                </c:pt>
                <c:pt idx="4487">
                  <c:v>5.709824408439184</c:v>
                </c:pt>
                <c:pt idx="4488">
                  <c:v>5.709739727630948</c:v>
                </c:pt>
                <c:pt idx="4489">
                  <c:v>5.70965507391887</c:v>
                </c:pt>
                <c:pt idx="4490">
                  <c:v>5.70957039562179</c:v>
                </c:pt>
                <c:pt idx="4491">
                  <c:v>5.709485718580449</c:v>
                </c:pt>
                <c:pt idx="4492">
                  <c:v>5.709401042794833</c:v>
                </c:pt>
                <c:pt idx="4493">
                  <c:v>5.709316368264917</c:v>
                </c:pt>
                <c:pt idx="4494">
                  <c:v>5.70923172082915</c:v>
                </c:pt>
                <c:pt idx="4495">
                  <c:v>5.709147048810194</c:v>
                </c:pt>
                <c:pt idx="4496">
                  <c:v>5.709062378046884</c:v>
                </c:pt>
                <c:pt idx="4497">
                  <c:v>5.708977708539198</c:v>
                </c:pt>
                <c:pt idx="4498">
                  <c:v>5.708893040287118</c:v>
                </c:pt>
                <c:pt idx="4499">
                  <c:v>5.708808399127172</c:v>
                </c:pt>
                <c:pt idx="4500">
                  <c:v>5.70872373338586</c:v>
                </c:pt>
                <c:pt idx="4501">
                  <c:v>5.708639068900097</c:v>
                </c:pt>
                <c:pt idx="4502">
                  <c:v>5.708554405669861</c:v>
                </c:pt>
                <c:pt idx="4503">
                  <c:v>5.708469743695133</c:v>
                </c:pt>
                <c:pt idx="4504">
                  <c:v>5.708385108810527</c:v>
                </c:pt>
                <c:pt idx="4505">
                  <c:v>5.708300449346375</c:v>
                </c:pt>
                <c:pt idx="4506">
                  <c:v>5.708215791137676</c:v>
                </c:pt>
                <c:pt idx="4507">
                  <c:v>5.708131134184404</c:v>
                </c:pt>
                <c:pt idx="4508">
                  <c:v>5.708046478486545</c:v>
                </c:pt>
                <c:pt idx="4509">
                  <c:v>5.70796184988604</c:v>
                </c:pt>
                <c:pt idx="4510">
                  <c:v>5.707877196734474</c:v>
                </c:pt>
                <c:pt idx="4511">
                  <c:v>5.70779254483854</c:v>
                </c:pt>
                <c:pt idx="4512">
                  <c:v>5.707707894198218</c:v>
                </c:pt>
                <c:pt idx="4513">
                  <c:v>5.707623244813491</c:v>
                </c:pt>
                <c:pt idx="4514">
                  <c:v>5.70753862251513</c:v>
                </c:pt>
                <c:pt idx="4515">
                  <c:v>5.707453975641151</c:v>
                </c:pt>
                <c:pt idx="4516">
                  <c:v>5.707369330022708</c:v>
                </c:pt>
                <c:pt idx="4517">
                  <c:v>5.707284685659784</c:v>
                </c:pt>
                <c:pt idx="4518">
                  <c:v>5.707200042552357</c:v>
                </c:pt>
                <c:pt idx="4519">
                  <c:v>5.707115426529284</c:v>
                </c:pt>
                <c:pt idx="4520">
                  <c:v>5.707030785932415</c:v>
                </c:pt>
                <c:pt idx="4521">
                  <c:v>5.706946146590986</c:v>
                </c:pt>
                <c:pt idx="4522">
                  <c:v>5.706861508504977</c:v>
                </c:pt>
                <c:pt idx="4523">
                  <c:v>5.706776871674372</c:v>
                </c:pt>
                <c:pt idx="4524">
                  <c:v>5.70669226192611</c:v>
                </c:pt>
                <c:pt idx="4525">
                  <c:v>5.706607627605867</c:v>
                </c:pt>
                <c:pt idx="4526">
                  <c:v>5.70652299454097</c:v>
                </c:pt>
                <c:pt idx="4527">
                  <c:v>5.7064383627314</c:v>
                </c:pt>
                <c:pt idx="4528">
                  <c:v>5.706353732177136</c:v>
                </c:pt>
                <c:pt idx="4529">
                  <c:v>5.706269128703204</c:v>
                </c:pt>
                <c:pt idx="4530">
                  <c:v>5.706184500659108</c:v>
                </c:pt>
                <c:pt idx="4531">
                  <c:v>5.706099873870265</c:v>
                </c:pt>
                <c:pt idx="4532">
                  <c:v>5.706015248336649</c:v>
                </c:pt>
                <c:pt idx="4533">
                  <c:v>5.705930624058246</c:v>
                </c:pt>
                <c:pt idx="4534">
                  <c:v>5.705846026858164</c:v>
                </c:pt>
                <c:pt idx="4535">
                  <c:v>5.70576140508974</c:v>
                </c:pt>
                <c:pt idx="4536">
                  <c:v>5.70567678457647</c:v>
                </c:pt>
                <c:pt idx="4537">
                  <c:v>5.705592165318333</c:v>
                </c:pt>
                <c:pt idx="4538">
                  <c:v>5.705507547315308</c:v>
                </c:pt>
                <c:pt idx="4539">
                  <c:v>5.705422956388596</c:v>
                </c:pt>
                <c:pt idx="4540">
                  <c:v>5.705338340895364</c:v>
                </c:pt>
                <c:pt idx="4541">
                  <c:v>5.705253726657186</c:v>
                </c:pt>
                <c:pt idx="4542">
                  <c:v>5.705169113674048</c:v>
                </c:pt>
                <c:pt idx="4543">
                  <c:v>5.705084501945923</c:v>
                </c:pt>
                <c:pt idx="4544">
                  <c:v>5.704999917292103</c:v>
                </c:pt>
                <c:pt idx="4545">
                  <c:v>5.704915308073577</c:v>
                </c:pt>
                <c:pt idx="4546">
                  <c:v>5.704830700110015</c:v>
                </c:pt>
                <c:pt idx="4547">
                  <c:v>5.704746093401392</c:v>
                </c:pt>
                <c:pt idx="4548">
                  <c:v>5.704661487947692</c:v>
                </c:pt>
                <c:pt idx="4549">
                  <c:v>5.704576909566278</c:v>
                </c:pt>
                <c:pt idx="4550">
                  <c:v>5.704492306621986</c:v>
                </c:pt>
                <c:pt idx="4551">
                  <c:v>5.704407704932555</c:v>
                </c:pt>
                <c:pt idx="4552">
                  <c:v>5.70432310449797</c:v>
                </c:pt>
                <c:pt idx="4553">
                  <c:v>5.70423850531821</c:v>
                </c:pt>
                <c:pt idx="4554">
                  <c:v>5.70415393320873</c:v>
                </c:pt>
                <c:pt idx="4555">
                  <c:v>5.704069336538187</c:v>
                </c:pt>
                <c:pt idx="4556">
                  <c:v>5.703984741122408</c:v>
                </c:pt>
                <c:pt idx="4557">
                  <c:v>5.703900146961383</c:v>
                </c:pt>
                <c:pt idx="4558">
                  <c:v>5.703815554055085</c:v>
                </c:pt>
                <c:pt idx="4559">
                  <c:v>5.703730988217059</c:v>
                </c:pt>
                <c:pt idx="4560">
                  <c:v>5.703646397819782</c:v>
                </c:pt>
                <c:pt idx="4561">
                  <c:v>5.70356180867718</c:v>
                </c:pt>
                <c:pt idx="4562">
                  <c:v>5.703477220789231</c:v>
                </c:pt>
                <c:pt idx="4563">
                  <c:v>5.703392634155916</c:v>
                </c:pt>
                <c:pt idx="4564">
                  <c:v>5.70330807458886</c:v>
                </c:pt>
                <c:pt idx="4565">
                  <c:v>5.703223490464378</c:v>
                </c:pt>
                <c:pt idx="4566">
                  <c:v>5.703138907594465</c:v>
                </c:pt>
                <c:pt idx="4567">
                  <c:v>5.703054325979114</c:v>
                </c:pt>
                <c:pt idx="4568">
                  <c:v>5.702969745618301</c:v>
                </c:pt>
                <c:pt idx="4569">
                  <c:v>5.702885192321737</c:v>
                </c:pt>
                <c:pt idx="4570">
                  <c:v>5.702800614469562</c:v>
                </c:pt>
                <c:pt idx="4571">
                  <c:v>5.702716037871867</c:v>
                </c:pt>
                <c:pt idx="4572">
                  <c:v>5.702631462528635</c:v>
                </c:pt>
                <c:pt idx="4573">
                  <c:v>5.702546888439845</c:v>
                </c:pt>
                <c:pt idx="4574">
                  <c:v>5.702462341413292</c:v>
                </c:pt>
                <c:pt idx="4575">
                  <c:v>5.702377769832947</c:v>
                </c:pt>
                <c:pt idx="4576">
                  <c:v>5.702293199506986</c:v>
                </c:pt>
                <c:pt idx="4577">
                  <c:v>5.702208630435392</c:v>
                </c:pt>
                <c:pt idx="4578">
                  <c:v>5.702124062618146</c:v>
                </c:pt>
                <c:pt idx="4579">
                  <c:v>5.702039521861125</c:v>
                </c:pt>
                <c:pt idx="4580">
                  <c:v>5.701954956552131</c:v>
                </c:pt>
                <c:pt idx="4581">
                  <c:v>5.701870392497426</c:v>
                </c:pt>
                <c:pt idx="4582">
                  <c:v>5.701785829696987</c:v>
                </c:pt>
                <c:pt idx="4583">
                  <c:v>5.701701268150804</c:v>
                </c:pt>
                <c:pt idx="4584">
                  <c:v>5.70161673366284</c:v>
                </c:pt>
                <c:pt idx="4585">
                  <c:v>5.701532174624714</c:v>
                </c:pt>
                <c:pt idx="4586">
                  <c:v>5.701447616840784</c:v>
                </c:pt>
                <c:pt idx="4587">
                  <c:v>5.701363060311028</c:v>
                </c:pt>
                <c:pt idx="4588">
                  <c:v>5.701278505035426</c:v>
                </c:pt>
                <c:pt idx="4589">
                  <c:v>5.701193976816031</c:v>
                </c:pt>
                <c:pt idx="4590">
                  <c:v>5.701109424048297</c:v>
                </c:pt>
                <c:pt idx="4591">
                  <c:v>5.701024872534661</c:v>
                </c:pt>
                <c:pt idx="4592">
                  <c:v>5.700940322275104</c:v>
                </c:pt>
                <c:pt idx="4593">
                  <c:v>5.700855773269604</c:v>
                </c:pt>
                <c:pt idx="4594">
                  <c:v>5.700771251318304</c:v>
                </c:pt>
                <c:pt idx="4595">
                  <c:v>5.700686704820482</c:v>
                </c:pt>
                <c:pt idx="4596">
                  <c:v>5.70060215957666</c:v>
                </c:pt>
                <c:pt idx="4597">
                  <c:v>5.700517615586822</c:v>
                </c:pt>
                <c:pt idx="4598">
                  <c:v>5.700433072850946</c:v>
                </c:pt>
                <c:pt idx="4599">
                  <c:v>5.70034855716726</c:v>
                </c:pt>
                <c:pt idx="4600">
                  <c:v>5.70026401693887</c:v>
                </c:pt>
                <c:pt idx="4601">
                  <c:v>5.700179477964383</c:v>
                </c:pt>
                <c:pt idx="4602">
                  <c:v>5.700094940243781</c:v>
                </c:pt>
                <c:pt idx="4603">
                  <c:v>5.700010403777051</c:v>
                </c:pt>
                <c:pt idx="4604">
                  <c:v>5.699925894360497</c:v>
                </c:pt>
                <c:pt idx="4605">
                  <c:v>5.699841360401057</c:v>
                </c:pt>
                <c:pt idx="4606">
                  <c:v>5.699756827695426</c:v>
                </c:pt>
                <c:pt idx="4607">
                  <c:v>5.699672296243588</c:v>
                </c:pt>
                <c:pt idx="4608">
                  <c:v>5.699587766045515</c:v>
                </c:pt>
                <c:pt idx="4609">
                  <c:v>5.699503262895622</c:v>
                </c:pt>
                <c:pt idx="4610">
                  <c:v>5.699418735204653</c:v>
                </c:pt>
                <c:pt idx="4611">
                  <c:v>5.699334208767395</c:v>
                </c:pt>
                <c:pt idx="4612">
                  <c:v>5.69924968358384</c:v>
                </c:pt>
                <c:pt idx="4613">
                  <c:v>5.699165159653949</c:v>
                </c:pt>
                <c:pt idx="4614">
                  <c:v>5.699080662770227</c:v>
                </c:pt>
                <c:pt idx="4615">
                  <c:v>5.698996141347249</c:v>
                </c:pt>
                <c:pt idx="4616">
                  <c:v>5.698911621177889</c:v>
                </c:pt>
                <c:pt idx="4617">
                  <c:v>5.69882710226213</c:v>
                </c:pt>
                <c:pt idx="4618">
                  <c:v>5.698742584599949</c:v>
                </c:pt>
                <c:pt idx="4619">
                  <c:v>5.698658093981921</c:v>
                </c:pt>
                <c:pt idx="4620">
                  <c:v>5.698573578826453</c:v>
                </c:pt>
                <c:pt idx="4621">
                  <c:v>5.698489064924511</c:v>
                </c:pt>
                <c:pt idx="4622">
                  <c:v>5.698404552276068</c:v>
                </c:pt>
                <c:pt idx="4623">
                  <c:v>5.698320040881112</c:v>
                </c:pt>
                <c:pt idx="4624">
                  <c:v>5.698235556528297</c:v>
                </c:pt>
                <c:pt idx="4625">
                  <c:v>5.698151047639866</c:v>
                </c:pt>
                <c:pt idx="4626">
                  <c:v>5.69806654000486</c:v>
                </c:pt>
                <c:pt idx="4627">
                  <c:v>5.697982033623256</c:v>
                </c:pt>
                <c:pt idx="4628">
                  <c:v>5.69789752849504</c:v>
                </c:pt>
                <c:pt idx="4629">
                  <c:v>5.697813050406966</c:v>
                </c:pt>
                <c:pt idx="4630">
                  <c:v>5.697728547785084</c:v>
                </c:pt>
                <c:pt idx="4631">
                  <c:v>5.697644046416534</c:v>
                </c:pt>
                <c:pt idx="4632">
                  <c:v>5.69755954630129</c:v>
                </c:pt>
                <c:pt idx="4633">
                  <c:v>5.697475047439341</c:v>
                </c:pt>
                <c:pt idx="4634">
                  <c:v>5.697390575615524</c:v>
                </c:pt>
                <c:pt idx="4635">
                  <c:v>5.697306079259713</c:v>
                </c:pt>
                <c:pt idx="4636">
                  <c:v>5.69722158415714</c:v>
                </c:pt>
                <c:pt idx="4637">
                  <c:v>5.697137090307777</c:v>
                </c:pt>
                <c:pt idx="4638">
                  <c:v>5.697052597711611</c:v>
                </c:pt>
                <c:pt idx="4639">
                  <c:v>5.69696813215157</c:v>
                </c:pt>
                <c:pt idx="4640">
                  <c:v>5.696883642061351</c:v>
                </c:pt>
                <c:pt idx="4641">
                  <c:v>5.696799153224276</c:v>
                </c:pt>
                <c:pt idx="4642">
                  <c:v>5.696714665640311</c:v>
                </c:pt>
                <c:pt idx="4643">
                  <c:v>5.696630179309449</c:v>
                </c:pt>
                <c:pt idx="4644">
                  <c:v>5.696545720012705</c:v>
                </c:pt>
                <c:pt idx="4645">
                  <c:v>5.696461236187599</c:v>
                </c:pt>
                <c:pt idx="4646">
                  <c:v>5.696376753615539</c:v>
                </c:pt>
                <c:pt idx="4647">
                  <c:v>5.696292272296497</c:v>
                </c:pt>
                <c:pt idx="4648">
                  <c:v>5.696207792230461</c:v>
                </c:pt>
                <c:pt idx="4649">
                  <c:v>5.69612333919653</c:v>
                </c:pt>
                <c:pt idx="4650">
                  <c:v>5.696038861636059</c:v>
                </c:pt>
                <c:pt idx="4651">
                  <c:v>5.695954385328536</c:v>
                </c:pt>
                <c:pt idx="4652">
                  <c:v>5.695869910273936</c:v>
                </c:pt>
                <c:pt idx="4653">
                  <c:v>5.695785436472241</c:v>
                </c:pt>
                <c:pt idx="4654">
                  <c:v>5.695700989700652</c:v>
                </c:pt>
                <c:pt idx="4655">
                  <c:v>5.695616518404331</c:v>
                </c:pt>
                <c:pt idx="4656">
                  <c:v>5.695532048360865</c:v>
                </c:pt>
                <c:pt idx="4657">
                  <c:v>5.695447579570224</c:v>
                </c:pt>
                <c:pt idx="4658">
                  <c:v>5.695363112032398</c:v>
                </c:pt>
                <c:pt idx="4659">
                  <c:v>5.695278671522663</c:v>
                </c:pt>
                <c:pt idx="4660">
                  <c:v>5.695194206490015</c:v>
                </c:pt>
                <c:pt idx="4661">
                  <c:v>5.695109742710126</c:v>
                </c:pt>
                <c:pt idx="4662">
                  <c:v>5.695025280182968</c:v>
                </c:pt>
                <c:pt idx="4663">
                  <c:v>5.694940818908525</c:v>
                </c:pt>
                <c:pt idx="4664">
                  <c:v>5.69485638466017</c:v>
                </c:pt>
                <c:pt idx="4665">
                  <c:v>5.694771925890716</c:v>
                </c:pt>
                <c:pt idx="4666">
                  <c:v>5.694687468373924</c:v>
                </c:pt>
                <c:pt idx="4667">
                  <c:v>5.694603012109768</c:v>
                </c:pt>
                <c:pt idx="4668">
                  <c:v>5.694518557098226</c:v>
                </c:pt>
                <c:pt idx="4669">
                  <c:v>5.694434129110768</c:v>
                </c:pt>
                <c:pt idx="4670">
                  <c:v>5.694349676604031</c:v>
                </c:pt>
                <c:pt idx="4671">
                  <c:v>5.694265225349856</c:v>
                </c:pt>
                <c:pt idx="4672">
                  <c:v>5.694180775348219</c:v>
                </c:pt>
                <c:pt idx="4673">
                  <c:v>5.694096326599107</c:v>
                </c:pt>
                <c:pt idx="4674">
                  <c:v>5.694011904872068</c:v>
                </c:pt>
                <c:pt idx="4675">
                  <c:v>5.693927458627564</c:v>
                </c:pt>
                <c:pt idx="4676">
                  <c:v>5.693843013635524</c:v>
                </c:pt>
                <c:pt idx="4677">
                  <c:v>5.693758569895928</c:v>
                </c:pt>
                <c:pt idx="4678">
                  <c:v>5.693674127408766</c:v>
                </c:pt>
                <c:pt idx="4679">
                  <c:v>5.693589711941664</c:v>
                </c:pt>
                <c:pt idx="4680">
                  <c:v>5.693505271958908</c:v>
                </c:pt>
                <c:pt idx="4681">
                  <c:v>5.693420833228528</c:v>
                </c:pt>
                <c:pt idx="4682">
                  <c:v>5.693336395750498</c:v>
                </c:pt>
                <c:pt idx="4683">
                  <c:v>5.693251959524797</c:v>
                </c:pt>
                <c:pt idx="4684">
                  <c:v>5.693167550317154</c:v>
                </c:pt>
                <c:pt idx="4685">
                  <c:v>5.693083116595678</c:v>
                </c:pt>
                <c:pt idx="4686">
                  <c:v>5.692998684126475</c:v>
                </c:pt>
                <c:pt idx="4687">
                  <c:v>5.692914252909521</c:v>
                </c:pt>
                <c:pt idx="4688">
                  <c:v>5.692829822944811</c:v>
                </c:pt>
                <c:pt idx="4689">
                  <c:v>5.692745419996147</c:v>
                </c:pt>
                <c:pt idx="4690">
                  <c:v>5.692660992535464</c:v>
                </c:pt>
                <c:pt idx="4691">
                  <c:v>5.692576566326952</c:v>
                </c:pt>
                <c:pt idx="4692">
                  <c:v>5.69249214137061</c:v>
                </c:pt>
                <c:pt idx="4693">
                  <c:v>5.692407717666398</c:v>
                </c:pt>
                <c:pt idx="4694">
                  <c:v>5.692323320976237</c:v>
                </c:pt>
                <c:pt idx="4695">
                  <c:v>5.692238899775868</c:v>
                </c:pt>
                <c:pt idx="4696">
                  <c:v>5.692154479827577</c:v>
                </c:pt>
                <c:pt idx="4697">
                  <c:v>5.692070061131353</c:v>
                </c:pt>
                <c:pt idx="4698">
                  <c:v>5.691985643687174</c:v>
                </c:pt>
                <c:pt idx="4699">
                  <c:v>5.691901253255028</c:v>
                </c:pt>
                <c:pt idx="4700">
                  <c:v>5.691816838314491</c:v>
                </c:pt>
                <c:pt idx="4701">
                  <c:v>5.691732424625945</c:v>
                </c:pt>
                <c:pt idx="4702">
                  <c:v>5.691648012189363</c:v>
                </c:pt>
                <c:pt idx="4703">
                  <c:v>5.691563601004728</c:v>
                </c:pt>
                <c:pt idx="4704">
                  <c:v>5.691479216830123</c:v>
                </c:pt>
                <c:pt idx="4705">
                  <c:v>5.691394808148939</c:v>
                </c:pt>
                <c:pt idx="4706">
                  <c:v>5.691310400719651</c:v>
                </c:pt>
                <c:pt idx="4707">
                  <c:v>5.69122599454223</c:v>
                </c:pt>
                <c:pt idx="4708">
                  <c:v>5.691141589616661</c:v>
                </c:pt>
                <c:pt idx="4709">
                  <c:v>5.691057211699117</c:v>
                </c:pt>
                <c:pt idx="4710">
                  <c:v>5.690972809276808</c:v>
                </c:pt>
                <c:pt idx="4711">
                  <c:v>5.690888408106297</c:v>
                </c:pt>
                <c:pt idx="4712">
                  <c:v>5.69080400818756</c:v>
                </c:pt>
                <c:pt idx="4713">
                  <c:v>5.690719609520578</c:v>
                </c:pt>
                <c:pt idx="4714">
                  <c:v>5.690635237859616</c:v>
                </c:pt>
                <c:pt idx="4715">
                  <c:v>5.690550841695702</c:v>
                </c:pt>
                <c:pt idx="4716">
                  <c:v>5.690466446783491</c:v>
                </c:pt>
                <c:pt idx="4717">
                  <c:v>5.690382053122955</c:v>
                </c:pt>
                <c:pt idx="4718">
                  <c:v>5.690297660714082</c:v>
                </c:pt>
                <c:pt idx="4719">
                  <c:v>5.69021329530922</c:v>
                </c:pt>
                <c:pt idx="4720">
                  <c:v>5.690128905403224</c:v>
                </c:pt>
                <c:pt idx="4721">
                  <c:v>5.690044516748828</c:v>
                </c:pt>
                <c:pt idx="4722">
                  <c:v>5.689960129346017</c:v>
                </c:pt>
                <c:pt idx="4723">
                  <c:v>5.689875743194768</c:v>
                </c:pt>
                <c:pt idx="4724">
                  <c:v>5.68979138404553</c:v>
                </c:pt>
                <c:pt idx="4725">
                  <c:v>5.689707000396968</c:v>
                </c:pt>
                <c:pt idx="4726">
                  <c:v>5.689622617999912</c:v>
                </c:pt>
                <c:pt idx="4727">
                  <c:v>5.689538236854344</c:v>
                </c:pt>
                <c:pt idx="4728">
                  <c:v>5.68945385696024</c:v>
                </c:pt>
                <c:pt idx="4729">
                  <c:v>5.689369504066146</c:v>
                </c:pt>
                <c:pt idx="4730">
                  <c:v>5.689285126674538</c:v>
                </c:pt>
                <c:pt idx="4731">
                  <c:v>5.689200750534341</c:v>
                </c:pt>
                <c:pt idx="4732">
                  <c:v>5.689116375645534</c:v>
                </c:pt>
                <c:pt idx="4733">
                  <c:v>5.689032002008102</c:v>
                </c:pt>
                <c:pt idx="4734">
                  <c:v>5.688947655368666</c:v>
                </c:pt>
                <c:pt idx="4735">
                  <c:v>5.688863284233537</c:v>
                </c:pt>
                <c:pt idx="4736">
                  <c:v>5.688778914349719</c:v>
                </c:pt>
                <c:pt idx="4737">
                  <c:v>5.688694545717197</c:v>
                </c:pt>
                <c:pt idx="4738">
                  <c:v>5.688610178335947</c:v>
                </c:pt>
                <c:pt idx="4739">
                  <c:v>5.688525837950695</c:v>
                </c:pt>
                <c:pt idx="4740">
                  <c:v>5.688441473071561</c:v>
                </c:pt>
                <c:pt idx="4741">
                  <c:v>5.688357109443645</c:v>
                </c:pt>
                <c:pt idx="4742">
                  <c:v>5.688272747066926</c:v>
                </c:pt>
                <c:pt idx="4743">
                  <c:v>5.688188385941386</c:v>
                </c:pt>
                <c:pt idx="4744">
                  <c:v>5.688104051809835</c:v>
                </c:pt>
                <c:pt idx="4745">
                  <c:v>5.688019693186216</c:v>
                </c:pt>
                <c:pt idx="4746">
                  <c:v>5.687935335813717</c:v>
                </c:pt>
                <c:pt idx="4747">
                  <c:v>5.687850979692325</c:v>
                </c:pt>
                <c:pt idx="4748">
                  <c:v>5.687766624822013</c:v>
                </c:pt>
                <c:pt idx="4749">
                  <c:v>5.687682296943686</c:v>
                </c:pt>
                <c:pt idx="4750">
                  <c:v>5.6875979445751</c:v>
                </c:pt>
                <c:pt idx="4751">
                  <c:v>5.687513593457542</c:v>
                </c:pt>
                <c:pt idx="4752">
                  <c:v>5.687429243590991</c:v>
                </c:pt>
                <c:pt idx="4753">
                  <c:v>5.687344894975428</c:v>
                </c:pt>
                <c:pt idx="4754">
                  <c:v>5.687260573349846</c:v>
                </c:pt>
                <c:pt idx="4755">
                  <c:v>5.687176227235815</c:v>
                </c:pt>
                <c:pt idx="4756">
                  <c:v>5.687091882372721</c:v>
                </c:pt>
                <c:pt idx="4757">
                  <c:v>5.687007538760532</c:v>
                </c:pt>
                <c:pt idx="4758">
                  <c:v>5.686923196399238</c:v>
                </c:pt>
                <c:pt idx="4759">
                  <c:v>5.686838881025917</c:v>
                </c:pt>
                <c:pt idx="4760">
                  <c:v>5.686754541165965</c:v>
                </c:pt>
                <c:pt idx="4761">
                  <c:v>5.68667020255685</c:v>
                </c:pt>
                <c:pt idx="4762">
                  <c:v>5.686585865198544</c:v>
                </c:pt>
                <c:pt idx="4763">
                  <c:v>5.686501529091038</c:v>
                </c:pt>
                <c:pt idx="4764">
                  <c:v>5.686417219969501</c:v>
                </c:pt>
                <c:pt idx="4765">
                  <c:v>5.686332886363148</c:v>
                </c:pt>
                <c:pt idx="4766">
                  <c:v>5.686248554007531</c:v>
                </c:pt>
                <c:pt idx="4767">
                  <c:v>5.686164222902633</c:v>
                </c:pt>
                <c:pt idx="4768">
                  <c:v>5.686079893048434</c:v>
                </c:pt>
                <c:pt idx="4769">
                  <c:v>5.685995590178199</c:v>
                </c:pt>
                <c:pt idx="4770">
                  <c:v>5.685911262824961</c:v>
                </c:pt>
                <c:pt idx="4771">
                  <c:v>5.685826936722367</c:v>
                </c:pt>
                <c:pt idx="4772">
                  <c:v>5.685742611870393</c:v>
                </c:pt>
                <c:pt idx="4773">
                  <c:v>5.685658288269023</c:v>
                </c:pt>
                <c:pt idx="4774">
                  <c:v>5.685573991649615</c:v>
                </c:pt>
                <c:pt idx="4775">
                  <c:v>5.68548967054901</c:v>
                </c:pt>
                <c:pt idx="4776">
                  <c:v>5.685405350698954</c:v>
                </c:pt>
                <c:pt idx="4777">
                  <c:v>5.685321032099428</c:v>
                </c:pt>
                <c:pt idx="4778">
                  <c:v>5.685236714750407</c:v>
                </c:pt>
                <c:pt idx="4779">
                  <c:v>5.685152424381344</c:v>
                </c:pt>
                <c:pt idx="4780">
                  <c:v>5.6850681095329</c:v>
                </c:pt>
                <c:pt idx="4781">
                  <c:v>5.684983795934904</c:v>
                </c:pt>
                <c:pt idx="4782">
                  <c:v>5.68489948358734</c:v>
                </c:pt>
                <c:pt idx="4783">
                  <c:v>5.684815172490185</c:v>
                </c:pt>
                <c:pt idx="4784">
                  <c:v>5.684730888370986</c:v>
                </c:pt>
                <c:pt idx="4785">
                  <c:v>5.68464657977422</c:v>
                </c:pt>
                <c:pt idx="4786">
                  <c:v>5.684562272427805</c:v>
                </c:pt>
                <c:pt idx="4787">
                  <c:v>5.684477966331726</c:v>
                </c:pt>
                <c:pt idx="4788">
                  <c:v>5.684393661485965</c:v>
                </c:pt>
                <c:pt idx="4789">
                  <c:v>5.684309383616153</c:v>
                </c:pt>
                <c:pt idx="4790">
                  <c:v>5.684225081270581</c:v>
                </c:pt>
                <c:pt idx="4791">
                  <c:v>5.684140780175268</c:v>
                </c:pt>
                <c:pt idx="4792">
                  <c:v>5.684056480330194</c:v>
                </c:pt>
                <c:pt idx="4793">
                  <c:v>5.68397218173534</c:v>
                </c:pt>
                <c:pt idx="4794">
                  <c:v>5.683887910114434</c:v>
                </c:pt>
                <c:pt idx="4795">
                  <c:v>5.68380361401958</c:v>
                </c:pt>
                <c:pt idx="4796">
                  <c:v>5.683719319174888</c:v>
                </c:pt>
                <c:pt idx="4797">
                  <c:v>5.68363502558034</c:v>
                </c:pt>
                <c:pt idx="4798">
                  <c:v>5.683550733235913</c:v>
                </c:pt>
                <c:pt idx="4799">
                  <c:v>5.683466467863434</c:v>
                </c:pt>
                <c:pt idx="4800">
                  <c:v>5.683382178018816</c:v>
                </c:pt>
                <c:pt idx="4801">
                  <c:v>5.683297889424267</c:v>
                </c:pt>
                <c:pt idx="4802">
                  <c:v>5.683213602079764</c:v>
                </c:pt>
                <c:pt idx="4803">
                  <c:v>5.683129315985289</c:v>
                </c:pt>
                <c:pt idx="4804">
                  <c:v>5.683045056860753</c:v>
                </c:pt>
                <c:pt idx="4805">
                  <c:v>5.682960773265894</c:v>
                </c:pt>
                <c:pt idx="4806">
                  <c:v>5.682876490921008</c:v>
                </c:pt>
                <c:pt idx="4807">
                  <c:v>5.682792209826068</c:v>
                </c:pt>
                <c:pt idx="4808">
                  <c:v>5.682707929981064</c:v>
                </c:pt>
                <c:pt idx="4809">
                  <c:v>5.682623677103995</c:v>
                </c:pt>
                <c:pt idx="4810">
                  <c:v>5.682539399758414</c:v>
                </c:pt>
                <c:pt idx="4811">
                  <c:v>5.682455123662708</c:v>
                </c:pt>
                <c:pt idx="4812">
                  <c:v>5.682370848816855</c:v>
                </c:pt>
                <c:pt idx="4813">
                  <c:v>5.68228657522084</c:v>
                </c:pt>
                <c:pt idx="4814">
                  <c:v>5.682202328590761</c:v>
                </c:pt>
                <c:pt idx="4815">
                  <c:v>5.682118057493976</c:v>
                </c:pt>
                <c:pt idx="4816">
                  <c:v>5.682033787646971</c:v>
                </c:pt>
                <c:pt idx="4817">
                  <c:v>5.681949519049727</c:v>
                </c:pt>
                <c:pt idx="4818">
                  <c:v>5.681865251702222</c:v>
                </c:pt>
                <c:pt idx="4819">
                  <c:v>5.681781011318648</c:v>
                </c:pt>
                <c:pt idx="4820">
                  <c:v>5.681696746470183</c:v>
                </c:pt>
                <c:pt idx="4821">
                  <c:v>5.6816124828714</c:v>
                </c:pt>
                <c:pt idx="4822">
                  <c:v>5.68152822052228</c:v>
                </c:pt>
                <c:pt idx="4823">
                  <c:v>5.681443959422804</c:v>
                </c:pt>
                <c:pt idx="4824">
                  <c:v>5.68135972528526</c:v>
                </c:pt>
                <c:pt idx="4825">
                  <c:v>5.681275466684632</c:v>
                </c:pt>
                <c:pt idx="4826">
                  <c:v>5.68119120933359</c:v>
                </c:pt>
                <c:pt idx="4827">
                  <c:v>5.681106953232119</c:v>
                </c:pt>
                <c:pt idx="4828">
                  <c:v>5.681022698380193</c:v>
                </c:pt>
                <c:pt idx="4829">
                  <c:v>5.680938470488193</c:v>
                </c:pt>
                <c:pt idx="4830">
                  <c:v>5.680854218134925</c:v>
                </c:pt>
                <c:pt idx="4831">
                  <c:v>5.68076996703115</c:v>
                </c:pt>
                <c:pt idx="4832">
                  <c:v>5.68068571717684</c:v>
                </c:pt>
                <c:pt idx="4833">
                  <c:v>5.680601468571987</c:v>
                </c:pt>
                <c:pt idx="4834">
                  <c:v>5.680517246925053</c:v>
                </c:pt>
                <c:pt idx="4835">
                  <c:v>5.680433000818667</c:v>
                </c:pt>
                <c:pt idx="4836">
                  <c:v>5.680348755961673</c:v>
                </c:pt>
                <c:pt idx="4837">
                  <c:v>5.680264512354052</c:v>
                </c:pt>
                <c:pt idx="4838">
                  <c:v>5.680180269995783</c:v>
                </c:pt>
                <c:pt idx="4839">
                  <c:v>5.680096054593446</c:v>
                </c:pt>
                <c:pt idx="4840">
                  <c:v>5.680011814733453</c:v>
                </c:pt>
                <c:pt idx="4841">
                  <c:v>5.67992757612276</c:v>
                </c:pt>
                <c:pt idx="4842">
                  <c:v>5.679843338761348</c:v>
                </c:pt>
                <c:pt idx="4843">
                  <c:v>5.679759102649196</c:v>
                </c:pt>
                <c:pt idx="4844">
                  <c:v>5.679674893490962</c:v>
                </c:pt>
                <c:pt idx="4845">
                  <c:v>5.679590659876888</c:v>
                </c:pt>
                <c:pt idx="4846">
                  <c:v>5.67950642751202</c:v>
                </c:pt>
                <c:pt idx="4847">
                  <c:v>5.679422196396333</c:v>
                </c:pt>
                <c:pt idx="4848">
                  <c:v>5.679337966529809</c:v>
                </c:pt>
                <c:pt idx="4849">
                  <c:v>5.679253763615207</c:v>
                </c:pt>
                <c:pt idx="4850">
                  <c:v>5.679169536246574</c:v>
                </c:pt>
                <c:pt idx="4851">
                  <c:v>5.679085310127045</c:v>
                </c:pt>
                <c:pt idx="4852">
                  <c:v>5.67900108525661</c:v>
                </c:pt>
                <c:pt idx="4853">
                  <c:v>5.678916861635232</c:v>
                </c:pt>
                <c:pt idx="4854">
                  <c:v>5.678832664963782</c:v>
                </c:pt>
                <c:pt idx="4855">
                  <c:v>5.67874844384011</c:v>
                </c:pt>
                <c:pt idx="4856">
                  <c:v>5.678664223965445</c:v>
                </c:pt>
                <c:pt idx="4857">
                  <c:v>5.67858000533977</c:v>
                </c:pt>
                <c:pt idx="4858">
                  <c:v>5.678495787963071</c:v>
                </c:pt>
                <c:pt idx="4859">
                  <c:v>5.678411597534286</c:v>
                </c:pt>
                <c:pt idx="4860">
                  <c:v>5.678327382655093</c:v>
                </c:pt>
                <c:pt idx="4861">
                  <c:v>5.678243169024811</c:v>
                </c:pt>
                <c:pt idx="4862">
                  <c:v>5.678158956643426</c:v>
                </c:pt>
                <c:pt idx="4863">
                  <c:v>5.678074745510917</c:v>
                </c:pt>
                <c:pt idx="4864">
                  <c:v>5.677990561324324</c:v>
                </c:pt>
                <c:pt idx="4865">
                  <c:v>5.677906352689129</c:v>
                </c:pt>
                <c:pt idx="4866">
                  <c:v>5.677822145302752</c:v>
                </c:pt>
                <c:pt idx="4867">
                  <c:v>5.677737939165174</c:v>
                </c:pt>
                <c:pt idx="4868">
                  <c:v>5.677653734276376</c:v>
                </c:pt>
                <c:pt idx="4869">
                  <c:v>5.677569556331489</c:v>
                </c:pt>
                <c:pt idx="4870">
                  <c:v>5.677485353939816</c:v>
                </c:pt>
                <c:pt idx="4871">
                  <c:v>5.677401152796864</c:v>
                </c:pt>
                <c:pt idx="4872">
                  <c:v>5.677316952902614</c:v>
                </c:pt>
                <c:pt idx="4873">
                  <c:v>5.677232754257049</c:v>
                </c:pt>
                <c:pt idx="4874">
                  <c:v>5.677148582553395</c:v>
                </c:pt>
                <c:pt idx="4875">
                  <c:v>5.677064386404758</c:v>
                </c:pt>
                <c:pt idx="4876">
                  <c:v>5.67698019150475</c:v>
                </c:pt>
                <c:pt idx="4877">
                  <c:v>5.676895997853348</c:v>
                </c:pt>
                <c:pt idx="4878">
                  <c:v>5.676811805450534</c:v>
                </c:pt>
                <c:pt idx="4879">
                  <c:v>5.676727639987632</c:v>
                </c:pt>
                <c:pt idx="4880">
                  <c:v>5.676643450081558</c:v>
                </c:pt>
                <c:pt idx="4881">
                  <c:v>5.67655926142401</c:v>
                </c:pt>
                <c:pt idx="4882">
                  <c:v>5.676475074014976</c:v>
                </c:pt>
                <c:pt idx="4883">
                  <c:v>5.676390887854434</c:v>
                </c:pt>
                <c:pt idx="4884">
                  <c:v>5.676306728631804</c:v>
                </c:pt>
                <c:pt idx="4885">
                  <c:v>5.676222544967807</c:v>
                </c:pt>
                <c:pt idx="4886">
                  <c:v>5.676138362552247</c:v>
                </c:pt>
                <c:pt idx="4887">
                  <c:v>5.6760541813851</c:v>
                </c:pt>
                <c:pt idx="4888">
                  <c:v>5.675970001466349</c:v>
                </c:pt>
                <c:pt idx="4889">
                  <c:v>5.675885848483508</c:v>
                </c:pt>
                <c:pt idx="4890">
                  <c:v>5.675801671061116</c:v>
                </c:pt>
                <c:pt idx="4891">
                  <c:v>5.675717494887059</c:v>
                </c:pt>
                <c:pt idx="4892">
                  <c:v>5.675633319961321</c:v>
                </c:pt>
                <c:pt idx="4893">
                  <c:v>5.675549146283884</c:v>
                </c:pt>
                <c:pt idx="4894">
                  <c:v>5.675464999540357</c:v>
                </c:pt>
                <c:pt idx="4895">
                  <c:v>5.675380828359079</c:v>
                </c:pt>
                <c:pt idx="4896">
                  <c:v>5.675296658426047</c:v>
                </c:pt>
                <c:pt idx="4897">
                  <c:v>5.67521248974124</c:v>
                </c:pt>
                <c:pt idx="4898">
                  <c:v>5.675128322304636</c:v>
                </c:pt>
                <c:pt idx="4899">
                  <c:v>5.67504418179994</c:v>
                </c:pt>
                <c:pt idx="4900">
                  <c:v>5.674960016859305</c:v>
                </c:pt>
                <c:pt idx="4901">
                  <c:v>5.674875853166814</c:v>
                </c:pt>
                <c:pt idx="4902">
                  <c:v>5.674791690722456</c:v>
                </c:pt>
                <c:pt idx="4903">
                  <c:v>5.674707529526201</c:v>
                </c:pt>
                <c:pt idx="4904">
                  <c:v>5.67462339525986</c:v>
                </c:pt>
                <c:pt idx="4905">
                  <c:v>5.674539236559385</c:v>
                </c:pt>
                <c:pt idx="4906">
                  <c:v>5.674455079106961</c:v>
                </c:pt>
                <c:pt idx="4907">
                  <c:v>5.674370922902573</c:v>
                </c:pt>
                <c:pt idx="4908">
                  <c:v>5.67428676794619</c:v>
                </c:pt>
                <c:pt idx="4909">
                  <c:v>5.674202639917722</c:v>
                </c:pt>
                <c:pt idx="4910">
                  <c:v>5.674118487456928</c:v>
                </c:pt>
                <c:pt idx="4911">
                  <c:v>5.674034336244088</c:v>
                </c:pt>
                <c:pt idx="4912">
                  <c:v>5.673950186279189</c:v>
                </c:pt>
                <c:pt idx="4913">
                  <c:v>5.673866037562202</c:v>
                </c:pt>
                <c:pt idx="4914">
                  <c:v>5.673781915771127</c:v>
                </c:pt>
                <c:pt idx="4915">
                  <c:v>5.673697769549533</c:v>
                </c:pt>
                <c:pt idx="4916">
                  <c:v>5.6736136245758</c:v>
                </c:pt>
                <c:pt idx="4917">
                  <c:v>5.673529480849906</c:v>
                </c:pt>
                <c:pt idx="4918">
                  <c:v>5.673445338371833</c:v>
                </c:pt>
                <c:pt idx="4919">
                  <c:v>5.673361222817668</c:v>
                </c:pt>
                <c:pt idx="4920">
                  <c:v>5.6732770828348</c:v>
                </c:pt>
                <c:pt idx="4921">
                  <c:v>5.673192944099691</c:v>
                </c:pt>
                <c:pt idx="4922">
                  <c:v>5.673108806612326</c:v>
                </c:pt>
                <c:pt idx="4923">
                  <c:v>5.673024670372686</c:v>
                </c:pt>
                <c:pt idx="4924">
                  <c:v>5.672940561054954</c:v>
                </c:pt>
                <c:pt idx="4925">
                  <c:v>5.672856427310327</c:v>
                </c:pt>
                <c:pt idx="4926">
                  <c:v>5.672772294813363</c:v>
                </c:pt>
                <c:pt idx="4927">
                  <c:v>5.67268816356405</c:v>
                </c:pt>
                <c:pt idx="4928">
                  <c:v>5.672604033562362</c:v>
                </c:pt>
                <c:pt idx="4929">
                  <c:v>5.672519930480584</c:v>
                </c:pt>
                <c:pt idx="4930">
                  <c:v>5.672435802973717</c:v>
                </c:pt>
                <c:pt idx="4931">
                  <c:v>5.672351676714419</c:v>
                </c:pt>
                <c:pt idx="4932">
                  <c:v>5.672267551702676</c:v>
                </c:pt>
                <c:pt idx="4933">
                  <c:v>5.672183427938464</c:v>
                </c:pt>
                <c:pt idx="4934">
                  <c:v>5.67209933109216</c:v>
                </c:pt>
                <c:pt idx="4935">
                  <c:v>5.672015209822573</c:v>
                </c:pt>
                <c:pt idx="4936">
                  <c:v>5.671931089800464</c:v>
                </c:pt>
                <c:pt idx="4937">
                  <c:v>5.671846971025808</c:v>
                </c:pt>
                <c:pt idx="4938">
                  <c:v>5.67176285349859</c:v>
                </c:pt>
                <c:pt idx="4939">
                  <c:v>5.671678762887281</c:v>
                </c:pt>
                <c:pt idx="4940">
                  <c:v>5.671594647854495</c:v>
                </c:pt>
                <c:pt idx="4941">
                  <c:v>5.67151053406909</c:v>
                </c:pt>
                <c:pt idx="4942">
                  <c:v>5.671426421531045</c:v>
                </c:pt>
                <c:pt idx="4943">
                  <c:v>5.67134231024034</c:v>
                </c:pt>
                <c:pt idx="4944">
                  <c:v>5.67125822586355</c:v>
                </c:pt>
                <c:pt idx="4945">
                  <c:v>5.671174117067085</c:v>
                </c:pt>
                <c:pt idx="4946">
                  <c:v>5.671090009517907</c:v>
                </c:pt>
                <c:pt idx="4947">
                  <c:v>5.671005903215989</c:v>
                </c:pt>
                <c:pt idx="4948">
                  <c:v>5.67092179816132</c:v>
                </c:pt>
                <c:pt idx="4949">
                  <c:v>5.670837720018563</c:v>
                </c:pt>
                <c:pt idx="4950">
                  <c:v>5.67075361745794</c:v>
                </c:pt>
                <c:pt idx="4951">
                  <c:v>5.670669516144508</c:v>
                </c:pt>
                <c:pt idx="4952">
                  <c:v>5.670585416078241</c:v>
                </c:pt>
                <c:pt idx="4953">
                  <c:v>5.670501317259126</c:v>
                </c:pt>
                <c:pt idx="4954">
                  <c:v>5.670417245349925</c:v>
                </c:pt>
                <c:pt idx="4955">
                  <c:v>5.670333149024668</c:v>
                </c:pt>
                <c:pt idx="4956">
                  <c:v>5.6702490539465</c:v>
                </c:pt>
                <c:pt idx="4957">
                  <c:v>5.670164960115403</c:v>
                </c:pt>
                <c:pt idx="4958">
                  <c:v>5.67008086753136</c:v>
                </c:pt>
                <c:pt idx="4959">
                  <c:v>5.669996801855234</c:v>
                </c:pt>
                <c:pt idx="4960">
                  <c:v>5.66991271176486</c:v>
                </c:pt>
                <c:pt idx="4961">
                  <c:v>5.669828622921479</c:v>
                </c:pt>
                <c:pt idx="4962">
                  <c:v>5.669744535325075</c:v>
                </c:pt>
                <c:pt idx="4963">
                  <c:v>5.669660448975627</c:v>
                </c:pt>
                <c:pt idx="4964">
                  <c:v>5.669576389532096</c:v>
                </c:pt>
                <c:pt idx="4965">
                  <c:v>5.669492305676126</c:v>
                </c:pt>
                <c:pt idx="4966">
                  <c:v>5.669408223067049</c:v>
                </c:pt>
                <c:pt idx="4967">
                  <c:v>5.669324141704857</c:v>
                </c:pt>
                <c:pt idx="4968">
                  <c:v>5.669240061589524</c:v>
                </c:pt>
                <c:pt idx="4969">
                  <c:v>5.669156008378108</c:v>
                </c:pt>
                <c:pt idx="4970">
                  <c:v>5.669071930756058</c:v>
                </c:pt>
                <c:pt idx="4971">
                  <c:v>5.668987854380811</c:v>
                </c:pt>
                <c:pt idx="4972">
                  <c:v>5.668903779252348</c:v>
                </c:pt>
                <c:pt idx="4973">
                  <c:v>5.668819705370652</c:v>
                </c:pt>
                <c:pt idx="4974">
                  <c:v>5.668735658390873</c:v>
                </c:pt>
                <c:pt idx="4975">
                  <c:v>5.668651587002268</c:v>
                </c:pt>
                <c:pt idx="4976">
                  <c:v>5.668567516860365</c:v>
                </c:pt>
                <c:pt idx="4977">
                  <c:v>5.668483447965154</c:v>
                </c:pt>
                <c:pt idx="4978">
                  <c:v>5.668399380316612</c:v>
                </c:pt>
                <c:pt idx="4979">
                  <c:v>5.668315339567987</c:v>
                </c:pt>
                <c:pt idx="4980">
                  <c:v>5.668231274412347</c:v>
                </c:pt>
                <c:pt idx="4981">
                  <c:v>5.668147210503315</c:v>
                </c:pt>
                <c:pt idx="4982">
                  <c:v>5.668063147840874</c:v>
                </c:pt>
                <c:pt idx="4983">
                  <c:v>5.667979086425004</c:v>
                </c:pt>
                <c:pt idx="4984">
                  <c:v>5.66789505190706</c:v>
                </c:pt>
                <c:pt idx="4985">
                  <c:v>5.6678109929839</c:v>
                </c:pt>
                <c:pt idx="4986">
                  <c:v>5.667726935307255</c:v>
                </c:pt>
                <c:pt idx="4987">
                  <c:v>5.667642878877106</c:v>
                </c:pt>
                <c:pt idx="4988">
                  <c:v>5.667558823693433</c:v>
                </c:pt>
                <c:pt idx="4989">
                  <c:v>5.667474795405688</c:v>
                </c:pt>
                <c:pt idx="4990">
                  <c:v>5.667390742714533</c:v>
                </c:pt>
                <c:pt idx="4991">
                  <c:v>5.667306691269791</c:v>
                </c:pt>
                <c:pt idx="4992">
                  <c:v>5.667222641071454</c:v>
                </c:pt>
                <c:pt idx="4993">
                  <c:v>5.667138592119495</c:v>
                </c:pt>
                <c:pt idx="4994">
                  <c:v>5.667054570061466</c:v>
                </c:pt>
                <c:pt idx="4995">
                  <c:v>5.666970523601837</c:v>
                </c:pt>
                <c:pt idx="4996">
                  <c:v>5.666886478388525</c:v>
                </c:pt>
                <c:pt idx="4997">
                  <c:v>5.66680243442152</c:v>
                </c:pt>
                <c:pt idx="4998">
                  <c:v>5.666718391700797</c:v>
                </c:pt>
                <c:pt idx="4999">
                  <c:v>5.666634375872008</c:v>
                </c:pt>
                <c:pt idx="5000">
                  <c:v>5.66655033564342</c:v>
                </c:pt>
                <c:pt idx="5001">
                  <c:v>5.666466296661055</c:v>
                </c:pt>
                <c:pt idx="5002">
                  <c:v>5.6663822589249</c:v>
                </c:pt>
                <c:pt idx="5003">
                  <c:v>5.666298222434936</c:v>
                </c:pt>
                <c:pt idx="5004">
                  <c:v>5.666214212834904</c:v>
                </c:pt>
                <c:pt idx="5005">
                  <c:v>5.666130178836877</c:v>
                </c:pt>
                <c:pt idx="5006">
                  <c:v>5.666046146084985</c:v>
                </c:pt>
                <c:pt idx="5007">
                  <c:v>5.665962114579202</c:v>
                </c:pt>
                <c:pt idx="5008">
                  <c:v>5.665878084319511</c:v>
                </c:pt>
                <c:pt idx="5009">
                  <c:v>5.66579408094776</c:v>
                </c:pt>
                <c:pt idx="5010">
                  <c:v>5.665710053179816</c:v>
                </c:pt>
                <c:pt idx="5011">
                  <c:v>5.665626026657907</c:v>
                </c:pt>
                <c:pt idx="5012">
                  <c:v>5.665542001382021</c:v>
                </c:pt>
                <c:pt idx="5013">
                  <c:v>5.665457977352125</c:v>
                </c:pt>
                <c:pt idx="5014">
                  <c:v>5.665373980208174</c:v>
                </c:pt>
                <c:pt idx="5015">
                  <c:v>5.665289958669835</c:v>
                </c:pt>
                <c:pt idx="5016">
                  <c:v>5.665205938377435</c:v>
                </c:pt>
                <c:pt idx="5017">
                  <c:v>5.665121919330955</c:v>
                </c:pt>
                <c:pt idx="5018">
                  <c:v>5.66503790153038</c:v>
                </c:pt>
                <c:pt idx="5019">
                  <c:v>5.664953910613746</c:v>
                </c:pt>
                <c:pt idx="5020">
                  <c:v>5.664869895304534</c:v>
                </c:pt>
                <c:pt idx="5021">
                  <c:v>5.664785881241165</c:v>
                </c:pt>
                <c:pt idx="5022">
                  <c:v>5.664701868423616</c:v>
                </c:pt>
                <c:pt idx="5023">
                  <c:v>5.664617856851874</c:v>
                </c:pt>
                <c:pt idx="5024">
                  <c:v>5.66453387216208</c:v>
                </c:pt>
                <c:pt idx="5025">
                  <c:v>5.664449863081513</c:v>
                </c:pt>
                <c:pt idx="5026">
                  <c:v>5.664365855246691</c:v>
                </c:pt>
                <c:pt idx="5027">
                  <c:v>5.664281848657596</c:v>
                </c:pt>
                <c:pt idx="5028">
                  <c:v>5.664197843314213</c:v>
                </c:pt>
                <c:pt idx="5029">
                  <c:v>5.664113864850778</c:v>
                </c:pt>
                <c:pt idx="5030">
                  <c:v>5.664029861998376</c:v>
                </c:pt>
                <c:pt idx="5031">
                  <c:v>5.663945860391625</c:v>
                </c:pt>
                <c:pt idx="5032">
                  <c:v>5.663861860030502</c:v>
                </c:pt>
                <c:pt idx="5033">
                  <c:v>5.663777860914995</c:v>
                </c:pt>
                <c:pt idx="5034">
                  <c:v>5.663693888677441</c:v>
                </c:pt>
                <c:pt idx="5035">
                  <c:v>5.663609892052723</c:v>
                </c:pt>
                <c:pt idx="5036">
                  <c:v>5.663525896673556</c:v>
                </c:pt>
                <c:pt idx="5037">
                  <c:v>5.66344190253993</c:v>
                </c:pt>
                <c:pt idx="5038">
                  <c:v>5.663357909651821</c:v>
                </c:pt>
                <c:pt idx="5039">
                  <c:v>5.663273943639668</c:v>
                </c:pt>
                <c:pt idx="5040">
                  <c:v>5.663189953242154</c:v>
                </c:pt>
                <c:pt idx="5041">
                  <c:v>5.663105964090095</c:v>
                </c:pt>
                <c:pt idx="5042">
                  <c:v>5.663021976183481</c:v>
                </c:pt>
                <c:pt idx="5043">
                  <c:v>5.662937989522287</c:v>
                </c:pt>
                <c:pt idx="5044">
                  <c:v>5.662854029735053</c:v>
                </c:pt>
                <c:pt idx="5045">
                  <c:v>5.662770045564269</c:v>
                </c:pt>
                <c:pt idx="5046">
                  <c:v>5.66268606263884</c:v>
                </c:pt>
                <c:pt idx="5047">
                  <c:v>5.662602080958761</c:v>
                </c:pt>
                <c:pt idx="5048">
                  <c:v>5.662518100524005</c:v>
                </c:pt>
                <c:pt idx="5049">
                  <c:v>5.66243414696121</c:v>
                </c:pt>
                <c:pt idx="5050">
                  <c:v>5.662350169016669</c:v>
                </c:pt>
                <c:pt idx="5051">
                  <c:v>5.662266192317394</c:v>
                </c:pt>
                <c:pt idx="5052">
                  <c:v>5.662182216863364</c:v>
                </c:pt>
                <c:pt idx="5053">
                  <c:v>5.662098242654566</c:v>
                </c:pt>
                <c:pt idx="5054">
                  <c:v>5.662014295315735</c:v>
                </c:pt>
                <c:pt idx="5055">
                  <c:v>5.661930323596955</c:v>
                </c:pt>
                <c:pt idx="5056">
                  <c:v>5.661846353123352</c:v>
                </c:pt>
                <c:pt idx="5057">
                  <c:v>5.6617623838949</c:v>
                </c:pt>
                <c:pt idx="5058">
                  <c:v>5.661678415911577</c:v>
                </c:pt>
                <c:pt idx="5059">
                  <c:v>5.661594474796227</c:v>
                </c:pt>
                <c:pt idx="5060">
                  <c:v>5.661510509302734</c:v>
                </c:pt>
                <c:pt idx="5061">
                  <c:v>5.661426545054319</c:v>
                </c:pt>
                <c:pt idx="5062">
                  <c:v>5.661342582050957</c:v>
                </c:pt>
                <c:pt idx="5063">
                  <c:v>5.661258620292633</c:v>
                </c:pt>
                <c:pt idx="5064">
                  <c:v>5.661174685400287</c:v>
                </c:pt>
                <c:pt idx="5065">
                  <c:v>5.661090726131602</c:v>
                </c:pt>
                <c:pt idx="5066">
                  <c:v>5.66100676810789</c:v>
                </c:pt>
                <c:pt idx="5067">
                  <c:v>5.660922811329144</c:v>
                </c:pt>
                <c:pt idx="5068">
                  <c:v>5.660838855795338</c:v>
                </c:pt>
                <c:pt idx="5069">
                  <c:v>5.660754927125513</c:v>
                </c:pt>
                <c:pt idx="5070">
                  <c:v>5.660670974081157</c:v>
                </c:pt>
                <c:pt idx="5071">
                  <c:v>5.660587022281677</c:v>
                </c:pt>
                <c:pt idx="5072">
                  <c:v>5.660503071727064</c:v>
                </c:pt>
                <c:pt idx="5073">
                  <c:v>5.660419122417296</c:v>
                </c:pt>
                <c:pt idx="5074">
                  <c:v>5.660335199969516</c:v>
                </c:pt>
                <c:pt idx="5075">
                  <c:v>5.660251253149001</c:v>
                </c:pt>
                <c:pt idx="5076">
                  <c:v>5.660167307573275</c:v>
                </c:pt>
                <c:pt idx="5077">
                  <c:v>5.660083363242315</c:v>
                </c:pt>
                <c:pt idx="5078">
                  <c:v>5.659999420156105</c:v>
                </c:pt>
                <c:pt idx="5079">
                  <c:v>5.659915503929888</c:v>
                </c:pt>
                <c:pt idx="5080">
                  <c:v>5.659831563332739</c:v>
                </c:pt>
                <c:pt idx="5081">
                  <c:v>5.659747623980283</c:v>
                </c:pt>
                <c:pt idx="5082">
                  <c:v>5.6596636858725</c:v>
                </c:pt>
                <c:pt idx="5083">
                  <c:v>5.659579749009366</c:v>
                </c:pt>
                <c:pt idx="5084">
                  <c:v>5.659495839004234</c:v>
                </c:pt>
                <c:pt idx="5085">
                  <c:v>5.659411904629969</c:v>
                </c:pt>
                <c:pt idx="5086">
                  <c:v>5.659327971500304</c:v>
                </c:pt>
                <c:pt idx="5087">
                  <c:v>5.659244039615211</c:v>
                </c:pt>
                <c:pt idx="5088">
                  <c:v>5.65916010897468</c:v>
                </c:pt>
                <c:pt idx="5089">
                  <c:v>5.659076205190151</c:v>
                </c:pt>
                <c:pt idx="5090">
                  <c:v>5.65899227703829</c:v>
                </c:pt>
                <c:pt idx="5091">
                  <c:v>5.658908350130937</c:v>
                </c:pt>
                <c:pt idx="5092">
                  <c:v>5.658824424468062</c:v>
                </c:pt>
                <c:pt idx="5093">
                  <c:v>5.658740500049649</c:v>
                </c:pt>
                <c:pt idx="5094">
                  <c:v>5.658656602485244</c:v>
                </c:pt>
                <c:pt idx="5095">
                  <c:v>5.658572680555314</c:v>
                </c:pt>
                <c:pt idx="5096">
                  <c:v>5.658488759869787</c:v>
                </c:pt>
                <c:pt idx="5097">
                  <c:v>5.658404840428645</c:v>
                </c:pt>
                <c:pt idx="5098">
                  <c:v>5.658320922231871</c:v>
                </c:pt>
                <c:pt idx="5099">
                  <c:v>5.658237030887109</c:v>
                </c:pt>
                <c:pt idx="5100">
                  <c:v>5.658153115178627</c:v>
                </c:pt>
                <c:pt idx="5101">
                  <c:v>5.658069200714451</c:v>
                </c:pt>
                <c:pt idx="5102">
                  <c:v>5.657985287494565</c:v>
                </c:pt>
                <c:pt idx="5103">
                  <c:v>5.657901375518946</c:v>
                </c:pt>
                <c:pt idx="5104">
                  <c:v>5.657817490393354</c:v>
                </c:pt>
                <c:pt idx="5105">
                  <c:v>5.657733580905837</c:v>
                </c:pt>
                <c:pt idx="5106">
                  <c:v>5.657649672662534</c:v>
                </c:pt>
                <c:pt idx="5107">
                  <c:v>5.657565765663424</c:v>
                </c:pt>
                <c:pt idx="5108">
                  <c:v>5.657481859908482</c:v>
                </c:pt>
                <c:pt idx="5109">
                  <c:v>5.657397981001574</c:v>
                </c:pt>
                <c:pt idx="5110">
                  <c:v>5.657314077734543</c:v>
                </c:pt>
                <c:pt idx="5111">
                  <c:v>5.657230175711634</c:v>
                </c:pt>
                <c:pt idx="5112">
                  <c:v>5.657146274932816</c:v>
                </c:pt>
                <c:pt idx="5113">
                  <c:v>5.657062375398079</c:v>
                </c:pt>
                <c:pt idx="5114">
                  <c:v>5.656978502709371</c:v>
                </c:pt>
                <c:pt idx="5115">
                  <c:v>5.656894605662352</c:v>
                </c:pt>
                <c:pt idx="5116">
                  <c:v>5.656810709859349</c:v>
                </c:pt>
                <c:pt idx="5117">
                  <c:v>5.656726840901186</c:v>
                </c:pt>
                <c:pt idx="5118">
                  <c:v>5.656642921985332</c:v>
                </c:pt>
                <c:pt idx="5119">
                  <c:v>5.656559055514351</c:v>
                </c:pt>
                <c:pt idx="5120">
                  <c:v>5.656475139087161</c:v>
                </c:pt>
                <c:pt idx="5121">
                  <c:v>5.656391275103288</c:v>
                </c:pt>
                <c:pt idx="5122">
                  <c:v>5.65630741236256</c:v>
                </c:pt>
                <c:pt idx="5123">
                  <c:v>5.656223499667843</c:v>
                </c:pt>
                <c:pt idx="5124">
                  <c:v>5.656139639414109</c:v>
                </c:pt>
                <c:pt idx="5125">
                  <c:v>5.656055729207864</c:v>
                </c:pt>
                <c:pt idx="5126">
                  <c:v>5.655971871441044</c:v>
                </c:pt>
                <c:pt idx="5127">
                  <c:v>5.655888014917274</c:v>
                </c:pt>
                <c:pt idx="5128">
                  <c:v>5.655804108443214</c:v>
                </c:pt>
                <c:pt idx="5129">
                  <c:v>5.655720254406246</c:v>
                </c:pt>
                <c:pt idx="5130">
                  <c:v>5.655636350420467</c:v>
                </c:pt>
                <c:pt idx="5131">
                  <c:v>5.655552498870223</c:v>
                </c:pt>
                <c:pt idx="5132">
                  <c:v>5.65546864856293</c:v>
                </c:pt>
                <c:pt idx="5133">
                  <c:v>5.655384748309046</c:v>
                </c:pt>
                <c:pt idx="5134">
                  <c:v>5.655300900488368</c:v>
                </c:pt>
                <c:pt idx="5135">
                  <c:v>5.655217002722574</c:v>
                </c:pt>
                <c:pt idx="5136">
                  <c:v>5.655133157388421</c:v>
                </c:pt>
                <c:pt idx="5137">
                  <c:v>5.655049313297131</c:v>
                </c:pt>
                <c:pt idx="5138">
                  <c:v>5.654965419262945</c:v>
                </c:pt>
                <c:pt idx="5139">
                  <c:v>5.654881577658066</c:v>
                </c:pt>
                <c:pt idx="5140">
                  <c:v>5.654797686111781</c:v>
                </c:pt>
                <c:pt idx="5141">
                  <c:v>5.654713846993244</c:v>
                </c:pt>
                <c:pt idx="5142">
                  <c:v>5.654630009117471</c:v>
                </c:pt>
                <c:pt idx="5143">
                  <c:v>5.654546121302506</c:v>
                </c:pt>
                <c:pt idx="5144">
                  <c:v>5.654462285912958</c:v>
                </c:pt>
                <c:pt idx="5145">
                  <c:v>5.654378400585696</c:v>
                </c:pt>
                <c:pt idx="5146">
                  <c:v>5.654294567682291</c:v>
                </c:pt>
                <c:pt idx="5147">
                  <c:v>5.654210736021559</c:v>
                </c:pt>
                <c:pt idx="5148">
                  <c:v>5.654126854425327</c:v>
                </c:pt>
                <c:pt idx="5149">
                  <c:v>5.65404302525063</c:v>
                </c:pt>
                <c:pt idx="5150">
                  <c:v>5.653959146141909</c:v>
                </c:pt>
                <c:pt idx="5151">
                  <c:v>5.653875319453168</c:v>
                </c:pt>
                <c:pt idx="5152">
                  <c:v>5.653791494006993</c:v>
                </c:pt>
                <c:pt idx="5153">
                  <c:v>5.653707618629021</c:v>
                </c:pt>
                <c:pt idx="5154">
                  <c:v>5.653623795668688</c:v>
                </c:pt>
                <c:pt idx="5155">
                  <c:v>5.653539922778036</c:v>
                </c:pt>
                <c:pt idx="5156">
                  <c:v>5.653456102303466</c:v>
                </c:pt>
                <c:pt idx="5157">
                  <c:v>5.65337228307137</c:v>
                </c:pt>
                <c:pt idx="5158">
                  <c:v>5.653288413911177</c:v>
                </c:pt>
                <c:pt idx="5159">
                  <c:v>5.653204597164731</c:v>
                </c:pt>
                <c:pt idx="5160">
                  <c:v>5.653120730491664</c:v>
                </c:pt>
                <c:pt idx="5161">
                  <c:v>5.653036916230787</c:v>
                </c:pt>
                <c:pt idx="5162">
                  <c:v>5.652953103212297</c:v>
                </c:pt>
                <c:pt idx="5163">
                  <c:v>5.652869240269397</c:v>
                </c:pt>
                <c:pt idx="5164">
                  <c:v>5.65278542973636</c:v>
                </c:pt>
                <c:pt idx="5165">
                  <c:v>5.652701569280397</c:v>
                </c:pt>
                <c:pt idx="5166">
                  <c:v>5.652617761232745</c:v>
                </c:pt>
                <c:pt idx="5167">
                  <c:v>5.652533954427368</c:v>
                </c:pt>
                <c:pt idx="5168">
                  <c:v>5.652450097701288</c:v>
                </c:pt>
                <c:pt idx="5169">
                  <c:v>5.652366293381181</c:v>
                </c:pt>
                <c:pt idx="5170">
                  <c:v>5.652282439141846</c:v>
                </c:pt>
                <c:pt idx="5171">
                  <c:v>5.652198637306924</c:v>
                </c:pt>
                <c:pt idx="5172">
                  <c:v>5.652114836714187</c:v>
                </c:pt>
                <c:pt idx="5173">
                  <c:v>5.652030986204448</c:v>
                </c:pt>
                <c:pt idx="5174">
                  <c:v>5.651947188096789</c:v>
                </c:pt>
                <c:pt idx="5175">
                  <c:v>5.6518633400736</c:v>
                </c:pt>
                <c:pt idx="5176">
                  <c:v>5.651779544450937</c:v>
                </c:pt>
                <c:pt idx="5177">
                  <c:v>5.651695750070364</c:v>
                </c:pt>
                <c:pt idx="5178">
                  <c:v>5.651611905776479</c:v>
                </c:pt>
                <c:pt idx="5179">
                  <c:v>5.65152811388079</c:v>
                </c:pt>
                <c:pt idx="5180">
                  <c:v>5.651444272073265</c:v>
                </c:pt>
                <c:pt idx="5181">
                  <c:v>5.65136048266238</c:v>
                </c:pt>
                <c:pt idx="5182">
                  <c:v>5.651276694493487</c:v>
                </c:pt>
                <c:pt idx="5183">
                  <c:v>5.651192856414979</c:v>
                </c:pt>
                <c:pt idx="5184">
                  <c:v>5.651109070730778</c:v>
                </c:pt>
                <c:pt idx="5185">
                  <c:v>5.651025235138439</c:v>
                </c:pt>
                <c:pt idx="5186">
                  <c:v>5.65094145193885</c:v>
                </c:pt>
                <c:pt idx="5187">
                  <c:v>5.65085766998116</c:v>
                </c:pt>
                <c:pt idx="5188">
                  <c:v>5.65077383811755</c:v>
                </c:pt>
                <c:pt idx="5189">
                  <c:v>5.650690058644361</c:v>
                </c:pt>
                <c:pt idx="5190">
                  <c:v>5.650606229266727</c:v>
                </c:pt>
                <c:pt idx="5191">
                  <c:v>5.650522452277956</c:v>
                </c:pt>
                <c:pt idx="5192">
                  <c:v>5.650438676565012</c:v>
                </c:pt>
                <c:pt idx="5193">
                  <c:v>5.65035485098629</c:v>
                </c:pt>
                <c:pt idx="5194">
                  <c:v>5.65027107779437</c:v>
                </c:pt>
                <c:pt idx="5195">
                  <c:v>5.650187254702048</c:v>
                </c:pt>
                <c:pt idx="5196">
                  <c:v>5.650103483994976</c:v>
                </c:pt>
                <c:pt idx="5197">
                  <c:v>5.650019714529914</c:v>
                </c:pt>
                <c:pt idx="5198">
                  <c:v>5.64993589516668</c:v>
                </c:pt>
                <c:pt idx="5199">
                  <c:v>5.649852128186356</c:v>
                </c:pt>
                <c:pt idx="5200">
                  <c:v>5.649768311309338</c:v>
                </c:pt>
                <c:pt idx="5201">
                  <c:v>5.649684546813674</c:v>
                </c:pt>
                <c:pt idx="5202">
                  <c:v>5.649600783559933</c:v>
                </c:pt>
                <c:pt idx="5203">
                  <c:v>5.649516970411715</c:v>
                </c:pt>
                <c:pt idx="5204">
                  <c:v>5.649433209642526</c:v>
                </c:pt>
                <c:pt idx="5205">
                  <c:v>5.64934939898034</c:v>
                </c:pt>
                <c:pt idx="5206">
                  <c:v>5.64926564069562</c:v>
                </c:pt>
                <c:pt idx="5207">
                  <c:v>5.649181883652732</c:v>
                </c:pt>
                <c:pt idx="5208">
                  <c:v>5.649098076719066</c:v>
                </c:pt>
                <c:pt idx="5209">
                  <c:v>5.649014322160537</c:v>
                </c:pt>
                <c:pt idx="5210">
                  <c:v>5.648930517712709</c:v>
                </c:pt>
                <c:pt idx="5211">
                  <c:v>5.648846765638471</c:v>
                </c:pt>
                <c:pt idx="5212">
                  <c:v>5.648763014805965</c:v>
                </c:pt>
                <c:pt idx="5213">
                  <c:v>5.648679214086381</c:v>
                </c:pt>
                <c:pt idx="5214">
                  <c:v>5.648595465738047</c:v>
                </c:pt>
                <c:pt idx="5215">
                  <c:v>5.648511667504115</c:v>
                </c:pt>
                <c:pt idx="5216">
                  <c:v>5.648427921639884</c:v>
                </c:pt>
                <c:pt idx="5217">
                  <c:v>5.648344177017289</c:v>
                </c:pt>
                <c:pt idx="5218">
                  <c:v>5.64826038251132</c:v>
                </c:pt>
                <c:pt idx="5219">
                  <c:v>5.648176640372714</c:v>
                </c:pt>
                <c:pt idx="5220">
                  <c:v>5.648092848352206</c:v>
                </c:pt>
                <c:pt idx="5221">
                  <c:v>5.648009108697515</c:v>
                </c:pt>
                <c:pt idx="5222">
                  <c:v>5.647925370284369</c:v>
                </c:pt>
                <c:pt idx="5223">
                  <c:v>5.647841581991542</c:v>
                </c:pt>
                <c:pt idx="5224">
                  <c:v>5.647757846062195</c:v>
                </c:pt>
                <c:pt idx="5225">
                  <c:v>5.647674060254644</c:v>
                </c:pt>
                <c:pt idx="5226">
                  <c:v>5.647590326809021</c:v>
                </c:pt>
                <c:pt idx="5227">
                  <c:v>5.647506594604857</c:v>
                </c:pt>
                <c:pt idx="5228">
                  <c:v>5.6474228125247</c:v>
                </c:pt>
                <c:pt idx="5229">
                  <c:v>5.647339082804147</c:v>
                </c:pt>
                <c:pt idx="5230">
                  <c:v>5.647255303209081</c:v>
                </c:pt>
                <c:pt idx="5231">
                  <c:v>5.647171575972065</c:v>
                </c:pt>
                <c:pt idx="5232">
                  <c:v>5.647087849976404</c:v>
                </c:pt>
                <c:pt idx="5233">
                  <c:v>5.647004074108457</c:v>
                </c:pt>
                <c:pt idx="5234">
                  <c:v>5.646920350596225</c:v>
                </c:pt>
                <c:pt idx="5235">
                  <c:v>5.646836577213179</c:v>
                </c:pt>
                <c:pt idx="5236">
                  <c:v>5.646752856184296</c:v>
                </c:pt>
                <c:pt idx="5237">
                  <c:v>5.646669136396681</c:v>
                </c:pt>
                <c:pt idx="5238">
                  <c:v>5.646585366740467</c:v>
                </c:pt>
                <c:pt idx="5239">
                  <c:v>5.646501649436089</c:v>
                </c:pt>
                <c:pt idx="5240">
                  <c:v>5.646417882264596</c:v>
                </c:pt>
                <c:pt idx="5241">
                  <c:v>5.646334167443379</c:v>
                </c:pt>
                <c:pt idx="5242">
                  <c:v>5.646250453863338</c:v>
                </c:pt>
                <c:pt idx="5243">
                  <c:v>5.646166690418393</c:v>
                </c:pt>
                <c:pt idx="5244">
                  <c:v>5.646082979321398</c:v>
                </c:pt>
                <c:pt idx="5245">
                  <c:v>5.645999218360983</c:v>
                </c:pt>
                <c:pt idx="5246">
                  <c:v>5.645915509746962</c:v>
                </c:pt>
                <c:pt idx="5247">
                  <c:v>5.645831802374027</c:v>
                </c:pt>
                <c:pt idx="5248">
                  <c:v>5.645748045139884</c:v>
                </c:pt>
                <c:pt idx="5249">
                  <c:v>5.645664340249808</c:v>
                </c:pt>
                <c:pt idx="5250">
                  <c:v>5.645580585500006</c:v>
                </c:pt>
                <c:pt idx="5251">
                  <c:v>5.645496883092716</c:v>
                </c:pt>
                <c:pt idx="5252">
                  <c:v>5.645413181926411</c:v>
                </c:pt>
                <c:pt idx="5253">
                  <c:v>5.645329430902601</c:v>
                </c:pt>
                <c:pt idx="5254">
                  <c:v>5.645245732218973</c:v>
                </c:pt>
                <c:pt idx="5255">
                  <c:v>5.645161983679315</c:v>
                </c:pt>
                <c:pt idx="5256">
                  <c:v>5.645078287478285</c:v>
                </c:pt>
                <c:pt idx="5257">
                  <c:v>5.644994592518149</c:v>
                </c:pt>
                <c:pt idx="5258">
                  <c:v>5.644910847704198</c:v>
                </c:pt>
                <c:pt idx="5259">
                  <c:v>5.644827155226554</c:v>
                </c:pt>
                <c:pt idx="5260">
                  <c:v>5.644743412896571</c:v>
                </c:pt>
                <c:pt idx="5261">
                  <c:v>5.644659722901335</c:v>
                </c:pt>
                <c:pt idx="5262">
                  <c:v>5.644576034146896</c:v>
                </c:pt>
                <c:pt idx="5263">
                  <c:v>5.644492295542344</c:v>
                </c:pt>
                <c:pt idx="5264">
                  <c:v>5.644408609270206</c:v>
                </c:pt>
                <c:pt idx="5265">
                  <c:v>5.644324873149427</c:v>
                </c:pt>
                <c:pt idx="5266">
                  <c:v>5.64424118935952</c:v>
                </c:pt>
                <c:pt idx="5267">
                  <c:v>5.644157506810309</c:v>
                </c:pt>
                <c:pt idx="5268">
                  <c:v>5.644073774414684</c:v>
                </c:pt>
                <c:pt idx="5269">
                  <c:v>5.643990094347591</c:v>
                </c:pt>
                <c:pt idx="5270">
                  <c:v>5.643906364435549</c:v>
                </c:pt>
                <c:pt idx="5271">
                  <c:v>5.643822686850496</c:v>
                </c:pt>
                <c:pt idx="5272">
                  <c:v>5.64373901050605</c:v>
                </c:pt>
                <c:pt idx="5273">
                  <c:v>5.64365528431888</c:v>
                </c:pt>
                <c:pt idx="5274">
                  <c:v>5.643571610456361</c:v>
                </c:pt>
                <c:pt idx="5275">
                  <c:v>5.643487886752588</c:v>
                </c:pt>
                <c:pt idx="5276">
                  <c:v>5.643404215371921</c:v>
                </c:pt>
                <c:pt idx="5277">
                  <c:v>5.643320545231773</c:v>
                </c:pt>
                <c:pt idx="5278">
                  <c:v>5.643236825252587</c:v>
                </c:pt>
                <c:pt idx="5279">
                  <c:v>5.643153157594174</c:v>
                </c:pt>
                <c:pt idx="5280">
                  <c:v>5.643069440098204</c:v>
                </c:pt>
                <c:pt idx="5281">
                  <c:v>5.642985774921453</c:v>
                </c:pt>
                <c:pt idx="5282">
                  <c:v>5.642902110985132</c:v>
                </c:pt>
                <c:pt idx="5283">
                  <c:v>5.642818397213465</c:v>
                </c:pt>
                <c:pt idx="5284">
                  <c:v>5.642734735758689</c:v>
                </c:pt>
                <c:pt idx="5285">
                  <c:v>5.642651024470052</c:v>
                </c:pt>
                <c:pt idx="5286">
                  <c:v>5.642567365496752</c:v>
                </c:pt>
                <c:pt idx="5287">
                  <c:v>5.642483707763787</c:v>
                </c:pt>
                <c:pt idx="5288">
                  <c:v>5.642400000199171</c:v>
                </c:pt>
                <c:pt idx="5289">
                  <c:v>5.642316344947567</c:v>
                </c:pt>
                <c:pt idx="5290">
                  <c:v>5.642232639865788</c:v>
                </c:pt>
                <c:pt idx="5291">
                  <c:v>5.642148987095472</c:v>
                </c:pt>
                <c:pt idx="5292">
                  <c:v>5.642065335565395</c:v>
                </c:pt>
                <c:pt idx="5293">
                  <c:v>5.641981634207361</c:v>
                </c:pt>
                <c:pt idx="5294">
                  <c:v>5.641897985158458</c:v>
                </c:pt>
                <c:pt idx="5295">
                  <c:v>5.641814286283075</c:v>
                </c:pt>
                <c:pt idx="5296">
                  <c:v>5.641730639715272</c:v>
                </c:pt>
                <c:pt idx="5297">
                  <c:v>5.641646994387617</c:v>
                </c:pt>
                <c:pt idx="5298">
                  <c:v>5.641563299235694</c:v>
                </c:pt>
                <c:pt idx="5299">
                  <c:v>5.641479656389023</c:v>
                </c:pt>
                <c:pt idx="5300">
                  <c:v>5.641395963719567</c:v>
                </c:pt>
                <c:pt idx="5301">
                  <c:v>5.64131232335381</c:v>
                </c:pt>
                <c:pt idx="5302">
                  <c:v>5.641228684228105</c:v>
                </c:pt>
                <c:pt idx="5303">
                  <c:v>5.641144995281828</c:v>
                </c:pt>
                <c:pt idx="5304">
                  <c:v>5.641061358636921</c:v>
                </c:pt>
                <c:pt idx="5305">
                  <c:v>5.640977672172919</c:v>
                </c:pt>
                <c:pt idx="5306">
                  <c:v>5.640894038008738</c:v>
                </c:pt>
                <c:pt idx="5307">
                  <c:v>5.640810405084517</c:v>
                </c:pt>
                <c:pt idx="5308">
                  <c:v>5.640726722343416</c:v>
                </c:pt>
                <c:pt idx="5309">
                  <c:v>5.640643091899807</c:v>
                </c:pt>
                <c:pt idx="5310">
                  <c:v>5.640559411640794</c:v>
                </c:pt>
                <c:pt idx="5311">
                  <c:v>5.640475783677723</c:v>
                </c:pt>
                <c:pt idx="5312">
                  <c:v>5.640392156954514</c:v>
                </c:pt>
                <c:pt idx="5313">
                  <c:v>5.64030848041812</c:v>
                </c:pt>
                <c:pt idx="5314">
                  <c:v>5.640224856175335</c:v>
                </c:pt>
                <c:pt idx="5315">
                  <c:v>5.640141182120846</c:v>
                </c:pt>
                <c:pt idx="5316">
                  <c:v>5.640057560358409</c:v>
                </c:pt>
                <c:pt idx="5317">
                  <c:v>5.639973939835749</c:v>
                </c:pt>
                <c:pt idx="5318">
                  <c:v>5.639890269503595</c:v>
                </c:pt>
                <c:pt idx="5319">
                  <c:v>5.639806651461171</c:v>
                </c:pt>
                <c:pt idx="5320">
                  <c:v>5.63972298361073</c:v>
                </c:pt>
                <c:pt idx="5321">
                  <c:v>5.639639368048471</c:v>
                </c:pt>
                <c:pt idx="5322">
                  <c:v>5.639555753725886</c:v>
                </c:pt>
                <c:pt idx="5323">
                  <c:v>5.639472089597499</c:v>
                </c:pt>
                <c:pt idx="5324">
                  <c:v>5.639388477754966</c:v>
                </c:pt>
                <c:pt idx="5325">
                  <c:v>5.639304816108106</c:v>
                </c:pt>
                <c:pt idx="5326">
                  <c:v>5.63922120674555</c:v>
                </c:pt>
                <c:pt idx="5327">
                  <c:v>5.639137598622576</c:v>
                </c:pt>
                <c:pt idx="5328">
                  <c:v>5.639053940697487</c:v>
                </c:pt>
                <c:pt idx="5329">
                  <c:v>5.63897033505438</c:v>
                </c:pt>
                <c:pt idx="5330">
                  <c:v>5.638886679610631</c:v>
                </c:pt>
                <c:pt idx="5331">
                  <c:v>5.63880307644731</c:v>
                </c:pt>
                <c:pt idx="5332">
                  <c:v>5.638719474523478</c:v>
                </c:pt>
                <c:pt idx="5333">
                  <c:v>5.638635822801224</c:v>
                </c:pt>
                <c:pt idx="5334">
                  <c:v>5.638552223357068</c:v>
                </c:pt>
                <c:pt idx="5335">
                  <c:v>5.638468574115966</c:v>
                </c:pt>
                <c:pt idx="5336">
                  <c:v>5.638384977151407</c:v>
                </c:pt>
                <c:pt idx="5337">
                  <c:v>5.638301381426251</c:v>
                </c:pt>
                <c:pt idx="5338">
                  <c:v>5.63821773590636</c:v>
                </c:pt>
                <c:pt idx="5339">
                  <c:v>5.638134142660688</c:v>
                </c:pt>
                <c:pt idx="5340">
                  <c:v>5.638050499621763</c:v>
                </c:pt>
                <c:pt idx="5341">
                  <c:v>5.637966908855504</c:v>
                </c:pt>
                <c:pt idx="5342">
                  <c:v>5.637883319328548</c:v>
                </c:pt>
                <c:pt idx="5343">
                  <c:v>5.637799680010554</c:v>
                </c:pt>
                <c:pt idx="5344">
                  <c:v>5.6377160929629</c:v>
                </c:pt>
                <c:pt idx="5345">
                  <c:v>5.637632456125679</c:v>
                </c:pt>
                <c:pt idx="5346">
                  <c:v>5.637548871557251</c:v>
                </c:pt>
                <c:pt idx="5347">
                  <c:v>5.637465288228034</c:v>
                </c:pt>
                <c:pt idx="5348">
                  <c:v>5.637381655111461</c:v>
                </c:pt>
                <c:pt idx="5349">
                  <c:v>5.637298074261357</c:v>
                </c:pt>
                <c:pt idx="5350">
                  <c:v>5.637214443625377</c:v>
                </c:pt>
                <c:pt idx="5351">
                  <c:v>5.63713086525431</c:v>
                </c:pt>
                <c:pt idx="5352">
                  <c:v>5.63704728812236</c:v>
                </c:pt>
                <c:pt idx="5353">
                  <c:v>5.636963661206746</c:v>
                </c:pt>
                <c:pt idx="5354">
                  <c:v>5.636880086553721</c:v>
                </c:pt>
                <c:pt idx="5355">
                  <c:v>5.636796462118511</c:v>
                </c:pt>
                <c:pt idx="5356">
                  <c:v>5.636712889944337</c:v>
                </c:pt>
                <c:pt idx="5357">
                  <c:v>5.636629319009186</c:v>
                </c:pt>
                <c:pt idx="5358">
                  <c:v>5.63654569829406</c:v>
                </c:pt>
                <c:pt idx="5359">
                  <c:v>5.636462129837647</c:v>
                </c:pt>
                <c:pt idx="5360">
                  <c:v>5.636378511602737</c:v>
                </c:pt>
                <c:pt idx="5361">
                  <c:v>5.636294945624988</c:v>
                </c:pt>
                <c:pt idx="5362">
                  <c:v>5.636211380886167</c:v>
                </c:pt>
                <c:pt idx="5363">
                  <c:v>5.636127766371061</c:v>
                </c:pt>
                <c:pt idx="5364">
                  <c:v>5.63604420411079</c:v>
                </c:pt>
                <c:pt idx="5365">
                  <c:v>5.635960592075714</c:v>
                </c:pt>
                <c:pt idx="5366">
                  <c:v>5.635877032293921</c:v>
                </c:pt>
                <c:pt idx="5367">
                  <c:v>5.63579347375096</c:v>
                </c:pt>
                <c:pt idx="5368">
                  <c:v>5.635709865435405</c:v>
                </c:pt>
                <c:pt idx="5369">
                  <c:v>5.635626309370812</c:v>
                </c:pt>
                <c:pt idx="5370">
                  <c:v>5.635542703535099</c:v>
                </c:pt>
                <c:pt idx="5371">
                  <c:v>5.635459149948794</c:v>
                </c:pt>
                <c:pt idx="5372">
                  <c:v>5.635375597601228</c:v>
                </c:pt>
                <c:pt idx="5373">
                  <c:v>5.635291995484758</c:v>
                </c:pt>
                <c:pt idx="5374">
                  <c:v>5.635208445615368</c:v>
                </c:pt>
                <c:pt idx="5375">
                  <c:v>5.635124845978548</c:v>
                </c:pt>
                <c:pt idx="5376">
                  <c:v>5.635041298587263</c:v>
                </c:pt>
                <c:pt idx="5377">
                  <c:v>5.634957752434623</c:v>
                </c:pt>
                <c:pt idx="5378">
                  <c:v>5.634874156516764</c:v>
                </c:pt>
                <c:pt idx="5379">
                  <c:v>5.634790612842115</c:v>
                </c:pt>
                <c:pt idx="5380">
                  <c:v>5.634707019403724</c:v>
                </c:pt>
                <c:pt idx="5381">
                  <c:v>5.634623478206986</c:v>
                </c:pt>
                <c:pt idx="5382">
                  <c:v>5.634539938248801</c:v>
                </c:pt>
                <c:pt idx="5383">
                  <c:v>5.634456348529088</c:v>
                </c:pt>
                <c:pt idx="5384">
                  <c:v>5.634372811048709</c:v>
                </c:pt>
                <c:pt idx="5385">
                  <c:v>5.634289223808277</c:v>
                </c:pt>
                <c:pt idx="5386">
                  <c:v>5.634205688805624</c:v>
                </c:pt>
                <c:pt idx="5387">
                  <c:v>5.63412215504143</c:v>
                </c:pt>
                <c:pt idx="5388">
                  <c:v>5.634038571519389</c:v>
                </c:pt>
                <c:pt idx="5389">
                  <c:v>5.633955040232814</c:v>
                </c:pt>
                <c:pt idx="5390">
                  <c:v>5.633871459189868</c:v>
                </c:pt>
                <c:pt idx="5391">
                  <c:v>5.63378793038083</c:v>
                </c:pt>
                <c:pt idx="5392">
                  <c:v>5.633704402810154</c:v>
                </c:pt>
                <c:pt idx="5393">
                  <c:v>5.633620825485325</c:v>
                </c:pt>
                <c:pt idx="5394">
                  <c:v>5.63353730039208</c:v>
                </c:pt>
                <c:pt idx="5395">
                  <c:v>5.633453725546154</c:v>
                </c:pt>
                <c:pt idx="5396">
                  <c:v>5.63337020293026</c:v>
                </c:pt>
                <c:pt idx="5397">
                  <c:v>5.63328668155264</c:v>
                </c:pt>
                <c:pt idx="5398">
                  <c:v>5.63320311042455</c:v>
                </c:pt>
                <c:pt idx="5399">
                  <c:v>5.633119591524167</c:v>
                </c:pt>
                <c:pt idx="5400">
                  <c:v>5.633036022874791</c:v>
                </c:pt>
                <c:pt idx="5401">
                  <c:v>5.632952506451574</c:v>
                </c:pt>
                <c:pt idx="5402">
                  <c:v>5.632868991266536</c:v>
                </c:pt>
                <c:pt idx="5403">
                  <c:v>5.632785426334715</c:v>
                </c:pt>
                <c:pt idx="5404">
                  <c:v>5.632701913626731</c:v>
                </c:pt>
                <c:pt idx="5405">
                  <c:v>5.632618351173439</c:v>
                </c:pt>
                <c:pt idx="5406">
                  <c:v>5.632534840942429</c:v>
                </c:pt>
                <c:pt idx="5407">
                  <c:v>5.632451331949507</c:v>
                </c:pt>
                <c:pt idx="5408">
                  <c:v>5.63236777321349</c:v>
                </c:pt>
                <c:pt idx="5409">
                  <c:v>5.632284266697427</c:v>
                </c:pt>
                <c:pt idx="5410">
                  <c:v>5.632200710439755</c:v>
                </c:pt>
                <c:pt idx="5411">
                  <c:v>5.632117206400484</c:v>
                </c:pt>
                <c:pt idx="5412">
                  <c:v>5.63203370359921</c:v>
                </c:pt>
                <c:pt idx="5413">
                  <c:v>5.631950151058524</c:v>
                </c:pt>
                <c:pt idx="5414">
                  <c:v>5.631866650733925</c:v>
                </c:pt>
                <c:pt idx="5415">
                  <c:v>5.631783100671395</c:v>
                </c:pt>
                <c:pt idx="5416">
                  <c:v>5.6316996028234</c:v>
                </c:pt>
                <c:pt idx="5417">
                  <c:v>5.631616106213299</c:v>
                </c:pt>
                <c:pt idx="5418">
                  <c:v>5.631532559867476</c:v>
                </c:pt>
                <c:pt idx="5419">
                  <c:v>5.63144906573387</c:v>
                </c:pt>
                <c:pt idx="5420">
                  <c:v>5.631365521866015</c:v>
                </c:pt>
                <c:pt idx="5421">
                  <c:v>5.631282030208822</c:v>
                </c:pt>
                <c:pt idx="5422">
                  <c:v>5.63119853978943</c:v>
                </c:pt>
                <c:pt idx="5423">
                  <c:v>5.631114999638005</c:v>
                </c:pt>
                <c:pt idx="5424">
                  <c:v>5.631031511694921</c:v>
                </c:pt>
                <c:pt idx="5425">
                  <c:v>5.630947974021275</c:v>
                </c:pt>
                <c:pt idx="5426">
                  <c:v>5.630864488554417</c:v>
                </c:pt>
                <c:pt idx="5427">
                  <c:v>5.630781004325269</c:v>
                </c:pt>
                <c:pt idx="5428">
                  <c:v>5.63069747036777</c:v>
                </c:pt>
                <c:pt idx="5429">
                  <c:v>5.630613988614737</c:v>
                </c:pt>
                <c:pt idx="5430">
                  <c:v>5.630530457134831</c:v>
                </c:pt>
                <c:pt idx="5431">
                  <c:v>5.630446977857838</c:v>
                </c:pt>
                <c:pt idx="5432">
                  <c:v>5.630363499818463</c:v>
                </c:pt>
                <c:pt idx="5433">
                  <c:v>5.630279972054426</c:v>
                </c:pt>
                <c:pt idx="5434">
                  <c:v>5.630196496490978</c:v>
                </c:pt>
                <c:pt idx="5435">
                  <c:v>5.63011297120434</c:v>
                </c:pt>
                <c:pt idx="5436">
                  <c:v>5.630029498116748</c:v>
                </c:pt>
                <c:pt idx="5437">
                  <c:v>5.629946026266675</c:v>
                </c:pt>
                <c:pt idx="5438">
                  <c:v>5.629862504695625</c:v>
                </c:pt>
                <c:pt idx="5439">
                  <c:v>5.629779035321297</c:v>
                </c:pt>
                <c:pt idx="5440">
                  <c:v>5.629695516227459</c:v>
                </c:pt>
                <c:pt idx="5441">
                  <c:v>5.629612049328797</c:v>
                </c:pt>
                <c:pt idx="5442">
                  <c:v>5.629528583667564</c:v>
                </c:pt>
                <c:pt idx="5443">
                  <c:v>5.629445068289031</c:v>
                </c:pt>
                <c:pt idx="5444">
                  <c:v>5.629361605103352</c:v>
                </c:pt>
                <c:pt idx="5445">
                  <c:v>5.62927809220185</c:v>
                </c:pt>
                <c:pt idx="5446">
                  <c:v>5.629194631491647</c:v>
                </c:pt>
                <c:pt idx="5447">
                  <c:v>5.629111172018779</c:v>
                </c:pt>
                <c:pt idx="5448">
                  <c:v>5.629027662832304</c:v>
                </c:pt>
                <c:pt idx="5449">
                  <c:v>5.628944205834801</c:v>
                </c:pt>
                <c:pt idx="5450">
                  <c:v>5.628860699125166</c:v>
                </c:pt>
                <c:pt idx="5451">
                  <c:v>5.628777244602956</c:v>
                </c:pt>
                <c:pt idx="5452">
                  <c:v>5.62869379131799</c:v>
                </c:pt>
                <c:pt idx="5453">
                  <c:v>5.628610288323092</c:v>
                </c:pt>
                <c:pt idx="5454">
                  <c:v>5.628526837513304</c:v>
                </c:pt>
                <c:pt idx="5455">
                  <c:v>5.628443336995065</c:v>
                </c:pt>
                <c:pt idx="5456">
                  <c:v>5.62835988866038</c:v>
                </c:pt>
                <c:pt idx="5457">
                  <c:v>5.628276441562844</c:v>
                </c:pt>
                <c:pt idx="5458">
                  <c:v>5.628192944759061</c:v>
                </c:pt>
                <c:pt idx="5459">
                  <c:v>5.628109500136515</c:v>
                </c:pt>
                <c:pt idx="5460">
                  <c:v>5.628026005809201</c:v>
                </c:pt>
                <c:pt idx="5461">
                  <c:v>5.627942563661573</c:v>
                </c:pt>
                <c:pt idx="5462">
                  <c:v>5.627859122750998</c:v>
                </c:pt>
                <c:pt idx="5463">
                  <c:v>5.627775632137864</c:v>
                </c:pt>
                <c:pt idx="5464">
                  <c:v>5.627692193702095</c:v>
                </c:pt>
                <c:pt idx="5465">
                  <c:v>5.627608705565239</c:v>
                </c:pt>
                <c:pt idx="5466">
                  <c:v>5.627525269604196</c:v>
                </c:pt>
                <c:pt idx="5467">
                  <c:v>5.627441834880117</c:v>
                </c:pt>
                <c:pt idx="5468">
                  <c:v>5.62735835045716</c:v>
                </c:pt>
                <c:pt idx="5469">
                  <c:v>5.627274918207695</c:v>
                </c:pt>
                <c:pt idx="5470">
                  <c:v>5.62719143626083</c:v>
                </c:pt>
                <c:pt idx="5471">
                  <c:v>5.627108006485906</c:v>
                </c:pt>
                <c:pt idx="5472">
                  <c:v>5.62702457794785</c:v>
                </c:pt>
                <c:pt idx="5473">
                  <c:v>5.626941099714606</c:v>
                </c:pt>
                <c:pt idx="5474">
                  <c:v>5.626857673650979</c:v>
                </c:pt>
                <c:pt idx="5475">
                  <c:v>5.626774197893635</c:v>
                </c:pt>
                <c:pt idx="5476">
                  <c:v>5.626690774304368</c:v>
                </c:pt>
                <c:pt idx="5477">
                  <c:v>5.626607351951868</c:v>
                </c:pt>
                <c:pt idx="5478">
                  <c:v>5.626523879907856</c:v>
                </c:pt>
                <c:pt idx="5479">
                  <c:v>5.626440460029604</c:v>
                </c:pt>
                <c:pt idx="5480">
                  <c:v>5.626356990461311</c:v>
                </c:pt>
                <c:pt idx="5481">
                  <c:v>5.626273573057221</c:v>
                </c:pt>
                <c:pt idx="5482">
                  <c:v>5.626190156889812</c:v>
                </c:pt>
                <c:pt idx="5483">
                  <c:v>5.626106691034576</c:v>
                </c:pt>
                <c:pt idx="5484">
                  <c:v>5.62602327734122</c:v>
                </c:pt>
                <c:pt idx="5485">
                  <c:v>5.625939813961509</c:v>
                </c:pt>
                <c:pt idx="5486">
                  <c:v>5.625856402742139</c:v>
                </c:pt>
                <c:pt idx="5487">
                  <c:v>5.62577299275935</c:v>
                </c:pt>
                <c:pt idx="5488">
                  <c:v>5.625689533092411</c:v>
                </c:pt>
                <c:pt idx="5489">
                  <c:v>5.625606125583491</c:v>
                </c:pt>
                <c:pt idx="5490">
                  <c:v>5.625522668391896</c:v>
                </c:pt>
                <c:pt idx="5491">
                  <c:v>5.625439263356767</c:v>
                </c:pt>
                <c:pt idx="5492">
                  <c:v>5.625355859558131</c:v>
                </c:pt>
                <c:pt idx="5493">
                  <c:v>5.625272406079031</c:v>
                </c:pt>
                <c:pt idx="5494">
                  <c:v>5.625189004754076</c:v>
                </c:pt>
                <c:pt idx="5495">
                  <c:v>5.625105553750125</c:v>
                </c:pt>
                <c:pt idx="5496">
                  <c:v>5.625022154898776</c:v>
                </c:pt>
                <c:pt idx="5497">
                  <c:v>5.62493875728382</c:v>
                </c:pt>
                <c:pt idx="5498">
                  <c:v>5.624855309992083</c:v>
                </c:pt>
                <c:pt idx="5499">
                  <c:v>5.624771914850625</c:v>
                </c:pt>
                <c:pt idx="5500">
                  <c:v>5.624688470033852</c:v>
                </c:pt>
                <c:pt idx="5501">
                  <c:v>5.624605077365808</c:v>
                </c:pt>
                <c:pt idx="5502">
                  <c:v>5.624521685934074</c:v>
                </c:pt>
                <c:pt idx="5503">
                  <c:v>5.624438244829231</c:v>
                </c:pt>
                <c:pt idx="5504">
                  <c:v>5.624354855870797</c:v>
                </c:pt>
                <c:pt idx="5505">
                  <c:v>5.624271417240737</c:v>
                </c:pt>
                <c:pt idx="5506">
                  <c:v>5.624188030755533</c:v>
                </c:pt>
                <c:pt idx="5507">
                  <c:v>5.624104645506542</c:v>
                </c:pt>
                <c:pt idx="5508">
                  <c:v>5.624021210588131</c:v>
                </c:pt>
                <c:pt idx="5509">
                  <c:v>5.623937827812255</c:v>
                </c:pt>
                <c:pt idx="5510">
                  <c:v>5.623854395368435</c:v>
                </c:pt>
                <c:pt idx="5511">
                  <c:v>5.623771015065608</c:v>
                </c:pt>
                <c:pt idx="5512">
                  <c:v>5.623687635998895</c:v>
                </c:pt>
                <c:pt idx="5513">
                  <c:v>5.623604207266436</c:v>
                </c:pt>
                <c:pt idx="5514">
                  <c:v>5.623520830672656</c:v>
                </c:pt>
                <c:pt idx="5515">
                  <c:v>5.623437429864769</c:v>
                </c:pt>
                <c:pt idx="5516">
                  <c:v>5.623354055743467</c:v>
                </c:pt>
                <c:pt idx="5517">
                  <c:v>5.623270682858187</c:v>
                </c:pt>
                <c:pt idx="5518">
                  <c:v>5.623187260310843</c:v>
                </c:pt>
                <c:pt idx="5519">
                  <c:v>5.623103889898307</c:v>
                </c:pt>
                <c:pt idx="5520">
                  <c:v>5.623020469825181</c:v>
                </c:pt>
                <c:pt idx="5521">
                  <c:v>5.622937101885313</c:v>
                </c:pt>
                <c:pt idx="5522">
                  <c:v>5.622853735181376</c:v>
                </c:pt>
                <c:pt idx="5523">
                  <c:v>5.622770318819054</c:v>
                </c:pt>
                <c:pt idx="5524">
                  <c:v>5.622686954587671</c:v>
                </c:pt>
                <c:pt idx="5525">
                  <c:v>5.622603540699379</c:v>
                </c:pt>
                <c:pt idx="5526">
                  <c:v>5.622520178940476</c:v>
                </c:pt>
                <c:pt idx="5527">
                  <c:v>5.622436818417407</c:v>
                </c:pt>
                <c:pt idx="5528">
                  <c:v>5.622353408239646</c:v>
                </c:pt>
                <c:pt idx="5529">
                  <c:v>5.622270050188946</c:v>
                </c:pt>
                <c:pt idx="5530">
                  <c:v>5.622186642485019</c:v>
                </c:pt>
                <c:pt idx="5531">
                  <c:v>5.622103286906617</c:v>
                </c:pt>
                <c:pt idx="5532">
                  <c:v>5.622019932563956</c:v>
                </c:pt>
                <c:pt idx="5533">
                  <c:v>5.621936528570271</c:v>
                </c:pt>
                <c:pt idx="5534">
                  <c:v>5.621853176699793</c:v>
                </c:pt>
                <c:pt idx="5535">
                  <c:v>5.621769775179766</c:v>
                </c:pt>
                <c:pt idx="5536">
                  <c:v>5.621686425781392</c:v>
                </c:pt>
                <c:pt idx="5537">
                  <c:v>5.621603077618667</c:v>
                </c:pt>
                <c:pt idx="5538">
                  <c:v>5.621519679808595</c:v>
                </c:pt>
                <c:pt idx="5539">
                  <c:v>5.621436334117868</c:v>
                </c:pt>
                <c:pt idx="5540">
                  <c:v>5.621352938781266</c:v>
                </c:pt>
                <c:pt idx="5541">
                  <c:v>5.621269595562455</c:v>
                </c:pt>
                <c:pt idx="5542">
                  <c:v>5.621186253579195</c:v>
                </c:pt>
                <c:pt idx="5543">
                  <c:v>5.621102861952274</c:v>
                </c:pt>
                <c:pt idx="5544">
                  <c:v>5.621019522440825</c:v>
                </c:pt>
                <c:pt idx="5545">
                  <c:v>5.62093613328718</c:v>
                </c:pt>
                <c:pt idx="5546">
                  <c:v>5.620852796247464</c:v>
                </c:pt>
                <c:pt idx="5547">
                  <c:v>5.620769460443206</c:v>
                </c:pt>
                <c:pt idx="5548">
                  <c:v>5.620686074998961</c:v>
                </c:pt>
                <c:pt idx="5549">
                  <c:v>5.620602741666324</c:v>
                </c:pt>
                <c:pt idx="5550">
                  <c:v>5.620519358695168</c:v>
                </c:pt>
                <c:pt idx="5551">
                  <c:v>5.620436027834076</c:v>
                </c:pt>
                <c:pt idx="5552">
                  <c:v>5.620352698208349</c:v>
                </c:pt>
                <c:pt idx="5553">
                  <c:v>5.620269318946317</c:v>
                </c:pt>
                <c:pt idx="5554">
                  <c:v>5.620185991792021</c:v>
                </c:pt>
                <c:pt idx="5555">
                  <c:v>5.62010261500289</c:v>
                </c:pt>
                <c:pt idx="5556">
                  <c:v>5.620019290319951</c:v>
                </c:pt>
                <c:pt idx="5557">
                  <c:v>5.619935966872286</c:v>
                </c:pt>
                <c:pt idx="5558">
                  <c:v>5.619852593791997</c:v>
                </c:pt>
                <c:pt idx="5559">
                  <c:v>5.619769272815577</c:v>
                </c:pt>
                <c:pt idx="5560">
                  <c:v>5.619685902207997</c:v>
                </c:pt>
                <c:pt idx="5561">
                  <c:v>5.61960258370275</c:v>
                </c:pt>
                <c:pt idx="5562">
                  <c:v>5.619519266432678</c:v>
                </c:pt>
                <c:pt idx="5563">
                  <c:v>5.619435899533657</c:v>
                </c:pt>
                <c:pt idx="5564">
                  <c:v>5.619352584734647</c:v>
                </c:pt>
                <c:pt idx="5565">
                  <c:v>5.619269220308152</c:v>
                </c:pt>
                <c:pt idx="5566">
                  <c:v>5.61918590798012</c:v>
                </c:pt>
                <c:pt idx="5567">
                  <c:v>5.619102596887178</c:v>
                </c:pt>
                <c:pt idx="5568">
                  <c:v>5.619019236168957</c:v>
                </c:pt>
                <c:pt idx="5569">
                  <c:v>5.618935927546881</c:v>
                </c:pt>
                <c:pt idx="5570">
                  <c:v>5.618852569301006</c:v>
                </c:pt>
                <c:pt idx="5571">
                  <c:v>5.618769263149728</c:v>
                </c:pt>
                <c:pt idx="5572">
                  <c:v>5.618685958233438</c:v>
                </c:pt>
                <c:pt idx="5573">
                  <c:v>5.618602603695558</c:v>
                </c:pt>
                <c:pt idx="5574">
                  <c:v>5.618519301249949</c:v>
                </c:pt>
                <c:pt idx="5575">
                  <c:v>5.618435949184221</c:v>
                </c:pt>
                <c:pt idx="5576">
                  <c:v>5.618352649209226</c:v>
                </c:pt>
                <c:pt idx="5577">
                  <c:v>5.618269350469128</c:v>
                </c:pt>
                <c:pt idx="5578">
                  <c:v>5.618186002111108</c:v>
                </c:pt>
                <c:pt idx="5579">
                  <c:v>5.618102705841507</c:v>
                </c:pt>
                <c:pt idx="5580">
                  <c:v>5.618019359955451</c:v>
                </c:pt>
                <c:pt idx="5581">
                  <c:v>5.617936066156267</c:v>
                </c:pt>
                <c:pt idx="5582">
                  <c:v>5.617852773591895</c:v>
                </c:pt>
                <c:pt idx="5583">
                  <c:v>5.617769431413274</c:v>
                </c:pt>
                <c:pt idx="5584">
                  <c:v>5.617686141319202</c:v>
                </c:pt>
                <c:pt idx="5585">
                  <c:v>5.617602801612361</c:v>
                </c:pt>
                <c:pt idx="5586">
                  <c:v>5.617519513988523</c:v>
                </c:pt>
                <c:pt idx="5587">
                  <c:v>5.617436227599395</c:v>
                </c:pt>
                <c:pt idx="5588">
                  <c:v>5.617352891599705</c:v>
                </c:pt>
                <c:pt idx="5589">
                  <c:v>5.617269607680702</c:v>
                </c:pt>
                <c:pt idx="5590">
                  <c:v>5.617186274152597</c:v>
                </c:pt>
                <c:pt idx="5591">
                  <c:v>5.617102992703641</c:v>
                </c:pt>
                <c:pt idx="5592">
                  <c:v>5.617019712489297</c:v>
                </c:pt>
                <c:pt idx="5593">
                  <c:v>5.616936382668066</c:v>
                </c:pt>
                <c:pt idx="5594">
                  <c:v>5.616853104923657</c:v>
                </c:pt>
                <c:pt idx="5595">
                  <c:v>5.616769777573828</c:v>
                </c:pt>
                <c:pt idx="5596">
                  <c:v>5.616686502299275</c:v>
                </c:pt>
                <c:pt idx="5597">
                  <c:v>5.61660322825925</c:v>
                </c:pt>
                <c:pt idx="5598">
                  <c:v>5.616519904616007</c:v>
                </c:pt>
                <c:pt idx="5599">
                  <c:v>5.616436633045727</c:v>
                </c:pt>
                <c:pt idx="5600">
                  <c:v>5.616353311873702</c:v>
                </c:pt>
                <c:pt idx="5601">
                  <c:v>5.616270042773093</c:v>
                </c:pt>
                <c:pt idx="5602">
                  <c:v>5.616186774906911</c:v>
                </c:pt>
                <c:pt idx="5603">
                  <c:v>5.616103457441191</c:v>
                </c:pt>
                <c:pt idx="5604">
                  <c:v>5.616020192044572</c:v>
                </c:pt>
                <c:pt idx="5605">
                  <c:v>5.615936877049876</c:v>
                </c:pt>
                <c:pt idx="5606">
                  <c:v>5.615853614122741</c:v>
                </c:pt>
                <c:pt idx="5607">
                  <c:v>5.61577035242994</c:v>
                </c:pt>
                <c:pt idx="5608">
                  <c:v>5.615687041141276</c:v>
                </c:pt>
                <c:pt idx="5609">
                  <c:v>5.615603781917846</c:v>
                </c:pt>
                <c:pt idx="5610">
                  <c:v>5.61552047310002</c:v>
                </c:pt>
                <c:pt idx="5611">
                  <c:v>5.615437216345883</c:v>
                </c:pt>
                <c:pt idx="5612">
                  <c:v>5.615353960825993</c:v>
                </c:pt>
                <c:pt idx="5613">
                  <c:v>5.615270655713914</c:v>
                </c:pt>
                <c:pt idx="5614">
                  <c:v>5.615187402663206</c:v>
                </c:pt>
                <c:pt idx="5615">
                  <c:v>5.615104100021777</c:v>
                </c:pt>
                <c:pt idx="5616">
                  <c:v>5.615020849440179</c:v>
                </c:pt>
                <c:pt idx="5617">
                  <c:v>5.614937600092728</c:v>
                </c:pt>
                <c:pt idx="5618">
                  <c:v>5.614854301156763</c:v>
                </c:pt>
                <c:pt idx="5619">
                  <c:v>5.614771054278311</c:v>
                </c:pt>
                <c:pt idx="5620">
                  <c:v>5.614687757812811</c:v>
                </c:pt>
                <c:pt idx="5621">
                  <c:v>5.61460451340328</c:v>
                </c:pt>
                <c:pt idx="5622">
                  <c:v>5.614521270227803</c:v>
                </c:pt>
                <c:pt idx="5623">
                  <c:v>5.614437977467483</c:v>
                </c:pt>
                <c:pt idx="5624">
                  <c:v>5.614354736760819</c:v>
                </c:pt>
                <c:pt idx="5625">
                  <c:v>5.614271446470779</c:v>
                </c:pt>
                <c:pt idx="5626">
                  <c:v>5.614188208232845</c:v>
                </c:pt>
                <c:pt idx="5627">
                  <c:v>5.614104971228873</c:v>
                </c:pt>
                <c:pt idx="5628">
                  <c:v>5.614021684643737</c:v>
                </c:pt>
                <c:pt idx="5629">
                  <c:v>5.613938450108386</c:v>
                </c:pt>
                <c:pt idx="5630">
                  <c:v>5.61385516599334</c:v>
                </c:pt>
                <c:pt idx="5631">
                  <c:v>5.613771933926537</c:v>
                </c:pt>
                <c:pt idx="5632">
                  <c:v>5.613688703093601</c:v>
                </c:pt>
                <c:pt idx="5633">
                  <c:v>5.613605422683172</c:v>
                </c:pt>
                <c:pt idx="5634">
                  <c:v>5.613522194318671</c:v>
                </c:pt>
                <c:pt idx="5635">
                  <c:v>5.613438916378144</c:v>
                </c:pt>
                <c:pt idx="5636">
                  <c:v>5.613355690482004</c:v>
                </c:pt>
                <c:pt idx="5637">
                  <c:v>5.61327246581964</c:v>
                </c:pt>
                <c:pt idx="5638">
                  <c:v>5.61318919158345</c:v>
                </c:pt>
                <c:pt idx="5639">
                  <c:v>5.613105969389328</c:v>
                </c:pt>
                <c:pt idx="5640">
                  <c:v>5.613022697622858</c:v>
                </c:pt>
                <c:pt idx="5641">
                  <c:v>5.612939477896905</c:v>
                </c:pt>
                <c:pt idx="5642">
                  <c:v>5.61285625940464</c:v>
                </c:pt>
                <c:pt idx="5643">
                  <c:v>5.612772991342227</c:v>
                </c:pt>
                <c:pt idx="5644">
                  <c:v>5.61268977531802</c:v>
                </c:pt>
                <c:pt idx="5645">
                  <c:v>5.612606509725131</c:v>
                </c:pt>
                <c:pt idx="5646">
                  <c:v>5.612523296168906</c:v>
                </c:pt>
                <c:pt idx="5647">
                  <c:v>5.612440083846271</c:v>
                </c:pt>
                <c:pt idx="5648">
                  <c:v>5.61235682195716</c:v>
                </c:pt>
                <c:pt idx="5649">
                  <c:v>5.612273612102398</c:v>
                </c:pt>
                <c:pt idx="5650">
                  <c:v>5.612190352682628</c:v>
                </c:pt>
                <c:pt idx="5651">
                  <c:v>5.612107145295661</c:v>
                </c:pt>
                <c:pt idx="5652">
                  <c:v>5.612023939142188</c:v>
                </c:pt>
                <c:pt idx="5653">
                  <c:v>5.611940683425909</c:v>
                </c:pt>
                <c:pt idx="5654">
                  <c:v>5.611857479740123</c:v>
                </c:pt>
                <c:pt idx="5655">
                  <c:v>5.611774226492999</c:v>
                </c:pt>
                <c:pt idx="5656">
                  <c:v>5.61169102527482</c:v>
                </c:pt>
                <c:pt idx="5657">
                  <c:v>5.611607825290042</c:v>
                </c:pt>
                <c:pt idx="5658">
                  <c:v>5.611524575746131</c:v>
                </c:pt>
                <c:pt idx="5659">
                  <c:v>5.611441378228849</c:v>
                </c:pt>
                <c:pt idx="5660">
                  <c:v>5.611358131153907</c:v>
                </c:pt>
                <c:pt idx="5661">
                  <c:v>5.611274936104047</c:v>
                </c:pt>
                <c:pt idx="5662">
                  <c:v>5.611191742287493</c:v>
                </c:pt>
                <c:pt idx="5663">
                  <c:v>5.611108498915484</c:v>
                </c:pt>
                <c:pt idx="5664">
                  <c:v>5.611025307566238</c:v>
                </c:pt>
                <c:pt idx="5665">
                  <c:v>5.610942066663005</c:v>
                </c:pt>
                <c:pt idx="5666">
                  <c:v>5.610858877780994</c:v>
                </c:pt>
                <c:pt idx="5667">
                  <c:v>5.610775690132201</c:v>
                </c:pt>
                <c:pt idx="5668">
                  <c:v>5.61069245293162</c:v>
                </c:pt>
                <c:pt idx="5669">
                  <c:v>5.610609267749946</c:v>
                </c:pt>
                <c:pt idx="5670">
                  <c:v>5.610526033017954</c:v>
                </c:pt>
                <c:pt idx="5671">
                  <c:v>5.610442850303331</c:v>
                </c:pt>
                <c:pt idx="5672">
                  <c:v>5.610359668821823</c:v>
                </c:pt>
                <c:pt idx="5673">
                  <c:v>5.6102764377922</c:v>
                </c:pt>
                <c:pt idx="5674">
                  <c:v>5.610193258777628</c:v>
                </c:pt>
                <c:pt idx="5675">
                  <c:v>5.610110030216407</c:v>
                </c:pt>
                <c:pt idx="5676">
                  <c:v>5.610026853668698</c:v>
                </c:pt>
                <c:pt idx="5677">
                  <c:v>5.609943678354015</c:v>
                </c:pt>
                <c:pt idx="5678">
                  <c:v>5.609860453494886</c:v>
                </c:pt>
                <c:pt idx="5679">
                  <c:v>5.609777280646947</c:v>
                </c:pt>
                <c:pt idx="5680">
                  <c:v>5.60969405825603</c:v>
                </c:pt>
                <c:pt idx="5681">
                  <c:v>5.609610887874766</c:v>
                </c:pt>
                <c:pt idx="5682">
                  <c:v>5.609527718726431</c:v>
                </c:pt>
                <c:pt idx="5683">
                  <c:v>5.609444500037326</c:v>
                </c:pt>
                <c:pt idx="5684">
                  <c:v>5.609361333355553</c:v>
                </c:pt>
                <c:pt idx="5685">
                  <c:v>5.609278117134476</c:v>
                </c:pt>
                <c:pt idx="5686">
                  <c:v>5.609194952919187</c:v>
                </c:pt>
                <c:pt idx="5687">
                  <c:v>5.609111789936737</c:v>
                </c:pt>
                <c:pt idx="5688">
                  <c:v>5.609028577417184</c:v>
                </c:pt>
                <c:pt idx="5689">
                  <c:v>5.608945416901107</c:v>
                </c:pt>
                <c:pt idx="5690">
                  <c:v>5.608862206849396</c:v>
                </c:pt>
                <c:pt idx="5691">
                  <c:v>5.608779048799616</c:v>
                </c:pt>
                <c:pt idx="5692">
                  <c:v>5.608695891982582</c:v>
                </c:pt>
                <c:pt idx="5693">
                  <c:v>5.608612685632116</c:v>
                </c:pt>
                <c:pt idx="5694">
                  <c:v>5.608529531281266</c:v>
                </c:pt>
                <c:pt idx="5695">
                  <c:v>5.608446327398449</c:v>
                </c:pt>
                <c:pt idx="5696">
                  <c:v>5.608363175513716</c:v>
                </c:pt>
                <c:pt idx="5697">
                  <c:v>5.608280024861627</c:v>
                </c:pt>
                <c:pt idx="5698">
                  <c:v>5.608196824679775</c:v>
                </c:pt>
                <c:pt idx="5699">
                  <c:v>5.608113676493685</c:v>
                </c:pt>
                <c:pt idx="5700">
                  <c:v>5.608030478779304</c:v>
                </c:pt>
                <c:pt idx="5701">
                  <c:v>5.607947333059138</c:v>
                </c:pt>
                <c:pt idx="5702">
                  <c:v>5.607864188571528</c:v>
                </c:pt>
                <c:pt idx="5703">
                  <c:v>5.607780994557826</c:v>
                </c:pt>
                <c:pt idx="5704">
                  <c:v>5.607697852536027</c:v>
                </c:pt>
                <c:pt idx="5705">
                  <c:v>5.607614660989603</c:v>
                </c:pt>
                <c:pt idx="5706">
                  <c:v>5.60753152143354</c:v>
                </c:pt>
                <c:pt idx="5707">
                  <c:v>5.607448383109944</c:v>
                </c:pt>
                <c:pt idx="5708">
                  <c:v>5.607365195263921</c:v>
                </c:pt>
                <c:pt idx="5709">
                  <c:v>5.607282059405945</c:v>
                </c:pt>
                <c:pt idx="5710">
                  <c:v>5.607198874027013</c:v>
                </c:pt>
                <c:pt idx="5711">
                  <c:v>5.607115740634587</c:v>
                </c:pt>
                <c:pt idx="5712">
                  <c:v>5.60703260847453</c:v>
                </c:pt>
                <c:pt idx="5713">
                  <c:v>5.606949426795721</c:v>
                </c:pt>
                <c:pt idx="5714">
                  <c:v>5.606866297101098</c:v>
                </c:pt>
                <c:pt idx="5715">
                  <c:v>5.606783117889192</c:v>
                </c:pt>
                <c:pt idx="5716">
                  <c:v>5.606699990659931</c:v>
                </c:pt>
                <c:pt idx="5717">
                  <c:v>5.606616864662946</c:v>
                </c:pt>
                <c:pt idx="5718">
                  <c:v>5.60653368915088</c:v>
                </c:pt>
                <c:pt idx="5719">
                  <c:v>5.606450565619144</c:v>
                </c:pt>
                <c:pt idx="5720">
                  <c:v>5.60636739257379</c:v>
                </c:pt>
                <c:pt idx="5721">
                  <c:v>5.606284271507228</c:v>
                </c:pt>
                <c:pt idx="5722">
                  <c:v>5.606201151672851</c:v>
                </c:pt>
                <c:pt idx="5723">
                  <c:v>5.606117982327055</c:v>
                </c:pt>
                <c:pt idx="5724">
                  <c:v>5.606034864957736</c:v>
                </c:pt>
                <c:pt idx="5725">
                  <c:v>5.605951698078469</c:v>
                </c:pt>
                <c:pt idx="5726">
                  <c:v>5.60586858317414</c:v>
                </c:pt>
                <c:pt idx="5727">
                  <c:v>5.605785469501896</c:v>
                </c:pt>
                <c:pt idx="5728">
                  <c:v>5.605702306321905</c:v>
                </c:pt>
                <c:pt idx="5729">
                  <c:v>5.60561919511454</c:v>
                </c:pt>
                <c:pt idx="5730">
                  <c:v>5.605536034400886</c:v>
                </c:pt>
                <c:pt idx="5731">
                  <c:v>5.605452925658318</c:v>
                </c:pt>
                <c:pt idx="5732">
                  <c:v>5.605369818147746</c:v>
                </c:pt>
                <c:pt idx="5733">
                  <c:v>5.605286661133088</c:v>
                </c:pt>
                <c:pt idx="5734">
                  <c:v>5.6052035560872</c:v>
                </c:pt>
                <c:pt idx="5735">
                  <c:v>5.605120401538699</c:v>
                </c:pt>
                <c:pt idx="5736">
                  <c:v>5.605037298957423</c:v>
                </c:pt>
                <c:pt idx="5737">
                  <c:v>5.604954197608047</c:v>
                </c:pt>
                <c:pt idx="5738">
                  <c:v>5.60487104675826</c:v>
                </c:pt>
                <c:pt idx="5739">
                  <c:v>5.604787947873386</c:v>
                </c:pt>
                <c:pt idx="5740">
                  <c:v>5.604704799489567</c:v>
                </c:pt>
                <c:pt idx="5741">
                  <c:v>5.604621703069115</c:v>
                </c:pt>
                <c:pt idx="5742">
                  <c:v>5.604538607880469</c:v>
                </c:pt>
                <c:pt idx="5743">
                  <c:v>5.604455463195081</c:v>
                </c:pt>
                <c:pt idx="5744">
                  <c:v>5.60437237047075</c:v>
                </c:pt>
                <c:pt idx="5745">
                  <c:v>5.60428922825114</c:v>
                </c:pt>
                <c:pt idx="5746">
                  <c:v>5.604206137991047</c:v>
                </c:pt>
                <c:pt idx="5747">
                  <c:v>5.604123048962667</c:v>
                </c:pt>
                <c:pt idx="5748">
                  <c:v>5.604039910441206</c:v>
                </c:pt>
                <c:pt idx="5749">
                  <c:v>5.603956823876949</c:v>
                </c:pt>
                <c:pt idx="5750">
                  <c:v>5.603873687821084</c:v>
                </c:pt>
                <c:pt idx="5751">
                  <c:v>5.603790603720877</c:v>
                </c:pt>
                <c:pt idx="5752">
                  <c:v>5.60370752085229</c:v>
                </c:pt>
                <c:pt idx="5753">
                  <c:v>5.603624388494294</c:v>
                </c:pt>
                <c:pt idx="5754">
                  <c:v>5.603541308089645</c:v>
                </c:pt>
                <c:pt idx="5755">
                  <c:v>5.60345817819705</c:v>
                </c:pt>
                <c:pt idx="5756">
                  <c:v>5.603375100256264</c:v>
                </c:pt>
                <c:pt idx="5757">
                  <c:v>5.603292023547004</c:v>
                </c:pt>
                <c:pt idx="5758">
                  <c:v>5.603208897351997</c:v>
                </c:pt>
                <c:pt idx="5759">
                  <c:v>5.603125823106485</c:v>
                </c:pt>
                <c:pt idx="5760">
                  <c:v>5.6030426993767</c:v>
                </c:pt>
                <c:pt idx="5761">
                  <c:v>5.602959627594865</c:v>
                </c:pt>
                <c:pt idx="5762">
                  <c:v>5.602876557044459</c:v>
                </c:pt>
                <c:pt idx="5763">
                  <c:v>5.60279343701198</c:v>
                </c:pt>
                <c:pt idx="5764">
                  <c:v>5.602710368925138</c:v>
                </c:pt>
                <c:pt idx="5765">
                  <c:v>5.602627251357687</c:v>
                </c:pt>
                <c:pt idx="5766">
                  <c:v>5.602544185734338</c:v>
                </c:pt>
                <c:pt idx="5767">
                  <c:v>5.602461121342322</c:v>
                </c:pt>
                <c:pt idx="5768">
                  <c:v>5.602378007471897</c:v>
                </c:pt>
                <c:pt idx="5769">
                  <c:v>5.602294945543257</c:v>
                </c:pt>
                <c:pt idx="5770">
                  <c:v>5.602211834137674</c:v>
                </c:pt>
                <c:pt idx="5771">
                  <c:v>5.602128774672335</c:v>
                </c:pt>
                <c:pt idx="5772">
                  <c:v>5.60204571643824</c:v>
                </c:pt>
                <c:pt idx="5773">
                  <c:v>5.601962608729401</c:v>
                </c:pt>
                <c:pt idx="5774">
                  <c:v>5.601879552958497</c:v>
                </c:pt>
                <c:pt idx="5775">
                  <c:v>5.601796447714313</c:v>
                </c:pt>
                <c:pt idx="5776">
                  <c:v>5.60171339440652</c:v>
                </c:pt>
                <c:pt idx="5777">
                  <c:v>5.601630342329881</c:v>
                </c:pt>
                <c:pt idx="5778">
                  <c:v>5.601547240782159</c:v>
                </c:pt>
                <c:pt idx="5779">
                  <c:v>5.60146419116852</c:v>
                </c:pt>
                <c:pt idx="5780">
                  <c:v>5.601381092085263</c:v>
                </c:pt>
                <c:pt idx="5781">
                  <c:v>5.60129804493455</c:v>
                </c:pt>
                <c:pt idx="5782">
                  <c:v>5.601214999014893</c:v>
                </c:pt>
                <c:pt idx="5783">
                  <c:v>5.601131903627817</c:v>
                </c:pt>
                <c:pt idx="5784">
                  <c:v>5.601048860170977</c:v>
                </c:pt>
                <c:pt idx="5785">
                  <c:v>5.600965767248181</c:v>
                </c:pt>
                <c:pt idx="5786">
                  <c:v>5.600882726254077</c:v>
                </c:pt>
                <c:pt idx="5787">
                  <c:v>5.600799686490936</c:v>
                </c:pt>
                <c:pt idx="5788">
                  <c:v>5.600716597264044</c:v>
                </c:pt>
                <c:pt idx="5789">
                  <c:v>5.600633559963529</c:v>
                </c:pt>
                <c:pt idx="5790">
                  <c:v>5.600550473200728</c:v>
                </c:pt>
                <c:pt idx="5791">
                  <c:v>5.600467438362763</c:v>
                </c:pt>
                <c:pt idx="5792">
                  <c:v>5.60038440475567</c:v>
                </c:pt>
                <c:pt idx="5793">
                  <c:v>5.600301321688487</c:v>
                </c:pt>
                <c:pt idx="5794">
                  <c:v>5.600218290543833</c:v>
                </c:pt>
                <c:pt idx="5795">
                  <c:v>5.600135209940553</c:v>
                </c:pt>
                <c:pt idx="5796">
                  <c:v>5.600052181258265</c:v>
                </c:pt>
                <c:pt idx="5797">
                  <c:v>5.59996915380675</c:v>
                </c:pt>
                <c:pt idx="5798">
                  <c:v>5.599886076898809</c:v>
                </c:pt>
                <c:pt idx="5799">
                  <c:v>5.599803051909547</c:v>
                </c:pt>
                <c:pt idx="5800">
                  <c:v>5.599719977465326</c:v>
                </c:pt>
                <c:pt idx="5801">
                  <c:v>5.599636954938237</c:v>
                </c:pt>
                <c:pt idx="5802">
                  <c:v>5.599553933641833</c:v>
                </c:pt>
                <c:pt idx="5803">
                  <c:v>5.59947086289267</c:v>
                </c:pt>
                <c:pt idx="5804">
                  <c:v>5.599387844058328</c:v>
                </c:pt>
                <c:pt idx="5805">
                  <c:v>5.599304775772693</c:v>
                </c:pt>
                <c:pt idx="5806">
                  <c:v>5.59922175940034</c:v>
                </c:pt>
                <c:pt idx="5807">
                  <c:v>5.599138744258578</c:v>
                </c:pt>
                <c:pt idx="5808">
                  <c:v>5.599055679667718</c:v>
                </c:pt>
                <c:pt idx="5809">
                  <c:v>5.598972666987834</c:v>
                </c:pt>
                <c:pt idx="5810">
                  <c:v>5.598889604860316</c:v>
                </c:pt>
                <c:pt idx="5811">
                  <c:v>5.598806594642231</c:v>
                </c:pt>
                <c:pt idx="5812">
                  <c:v>5.59872358565464</c:v>
                </c:pt>
                <c:pt idx="5813">
                  <c:v>5.59864052722162</c:v>
                </c:pt>
                <c:pt idx="5814">
                  <c:v>5.598557520695717</c:v>
                </c:pt>
                <c:pt idx="5815">
                  <c:v>5.598474464725851</c:v>
                </c:pt>
                <c:pt idx="5816">
                  <c:v>5.598391460661566</c:v>
                </c:pt>
                <c:pt idx="5817">
                  <c:v>5.598308457827682</c:v>
                </c:pt>
                <c:pt idx="5818">
                  <c:v>5.59822540555203</c:v>
                </c:pt>
                <c:pt idx="5819">
                  <c:v>5.598142405179647</c:v>
                </c:pt>
                <c:pt idx="5820">
                  <c:v>5.598059355366957</c:v>
                </c:pt>
                <c:pt idx="5821">
                  <c:v>5.597976357455999</c:v>
                </c:pt>
                <c:pt idx="5822">
                  <c:v>5.597893360775354</c:v>
                </c:pt>
                <c:pt idx="5823">
                  <c:v>5.597810314656599</c:v>
                </c:pt>
                <c:pt idx="5824">
                  <c:v>5.597727320437268</c:v>
                </c:pt>
                <c:pt idx="5825">
                  <c:v>5.597644276781289</c:v>
                </c:pt>
                <c:pt idx="5826">
                  <c:v>5.597561285023197</c:v>
                </c:pt>
                <c:pt idx="5827">
                  <c:v>5.597478294495319</c:v>
                </c:pt>
                <c:pt idx="5828">
                  <c:v>5.597395254532994</c:v>
                </c:pt>
                <c:pt idx="5829">
                  <c:v>5.597312266466239</c:v>
                </c:pt>
                <c:pt idx="5830">
                  <c:v>5.59722922896651</c:v>
                </c:pt>
                <c:pt idx="5831">
                  <c:v>5.597146243360808</c:v>
                </c:pt>
                <c:pt idx="5832">
                  <c:v>5.597063258985229</c:v>
                </c:pt>
                <c:pt idx="5833">
                  <c:v>5.59698022517887</c:v>
                </c:pt>
                <c:pt idx="5834">
                  <c:v>5.59689724326423</c:v>
                </c:pt>
                <c:pt idx="5835">
                  <c:v>5.596814211920271</c:v>
                </c:pt>
                <c:pt idx="5836">
                  <c:v>5.596731232466495</c:v>
                </c:pt>
                <c:pt idx="5837">
                  <c:v>5.596648254242748</c:v>
                </c:pt>
                <c:pt idx="5838">
                  <c:v>5.596565226591879</c:v>
                </c:pt>
                <c:pt idx="5839">
                  <c:v>5.596482250828885</c:v>
                </c:pt>
                <c:pt idx="5840">
                  <c:v>5.596399225640233</c:v>
                </c:pt>
                <c:pt idx="5841">
                  <c:v>5.596316252337911</c:v>
                </c:pt>
                <c:pt idx="5842">
                  <c:v>5.596233280265528</c:v>
                </c:pt>
                <c:pt idx="5843">
                  <c:v>5.596150258769685</c:v>
                </c:pt>
                <c:pt idx="5844">
                  <c:v>5.596067289157867</c:v>
                </c:pt>
                <c:pt idx="5845">
                  <c:v>5.595984270124047</c:v>
                </c:pt>
                <c:pt idx="5846">
                  <c:v>5.595901302972718</c:v>
                </c:pt>
                <c:pt idx="5847">
                  <c:v>5.595818337051227</c:v>
                </c:pt>
                <c:pt idx="5848">
                  <c:v>5.595735321709941</c:v>
                </c:pt>
                <c:pt idx="5849">
                  <c:v>5.59565235824883</c:v>
                </c:pt>
                <c:pt idx="5850">
                  <c:v>5.595569345369383</c:v>
                </c:pt>
                <c:pt idx="5851">
                  <c:v>5.595486384368572</c:v>
                </c:pt>
                <c:pt idx="5852">
                  <c:v>5.595403424597507</c:v>
                </c:pt>
                <c:pt idx="5853">
                  <c:v>5.595320415410307</c:v>
                </c:pt>
                <c:pt idx="5854">
                  <c:v>5.595237458099431</c:v>
                </c:pt>
                <c:pt idx="5855">
                  <c:v>5.595154451373887</c:v>
                </c:pt>
                <c:pt idx="5856">
                  <c:v>5.595071496523128</c:v>
                </c:pt>
                <c:pt idx="5857">
                  <c:v>5.594988542902017</c:v>
                </c:pt>
                <c:pt idx="5858">
                  <c:v>5.594905539868436</c:v>
                </c:pt>
                <c:pt idx="5859">
                  <c:v>5.594822588707335</c:v>
                </c:pt>
                <c:pt idx="5860">
                  <c:v>5.594739588135218</c:v>
                </c:pt>
                <c:pt idx="5861">
                  <c:v>5.59465663943404</c:v>
                </c:pt>
                <c:pt idx="5862">
                  <c:v>5.594573691962425</c:v>
                </c:pt>
                <c:pt idx="5863">
                  <c:v>5.594490695081994</c:v>
                </c:pt>
                <c:pt idx="5864">
                  <c:v>5.59440775007019</c:v>
                </c:pt>
                <c:pt idx="5865">
                  <c:v>5.594324755651039</c:v>
                </c:pt>
                <c:pt idx="5866">
                  <c:v>5.594241813098977</c:v>
                </c:pt>
                <c:pt idx="5867">
                  <c:v>5.594158871776377</c:v>
                </c:pt>
                <c:pt idx="5868">
                  <c:v>5.59407588104863</c:v>
                </c:pt>
                <c:pt idx="5869">
                  <c:v>5.593992942185661</c:v>
                </c:pt>
                <c:pt idx="5870">
                  <c:v>5.593909953919002</c:v>
                </c:pt>
                <c:pt idx="5871">
                  <c:v>5.593827017515586</c:v>
                </c:pt>
                <c:pt idx="5872">
                  <c:v>5.593744082341541</c:v>
                </c:pt>
                <c:pt idx="5873">
                  <c:v>5.593661097766005</c:v>
                </c:pt>
                <c:pt idx="5874">
                  <c:v>5.5935781650514</c:v>
                </c:pt>
                <c:pt idx="5875">
                  <c:v>5.59349518300632</c:v>
                </c:pt>
                <c:pt idx="5876">
                  <c:v>5.593412252849267</c:v>
                </c:pt>
                <c:pt idx="5877">
                  <c:v>5.593329323921891</c:v>
                </c:pt>
                <c:pt idx="5878">
                  <c:v>5.593246345597146</c:v>
                </c:pt>
                <c:pt idx="5879">
                  <c:v>5.593163419129826</c:v>
                </c:pt>
                <c:pt idx="5880">
                  <c:v>5.593080443266596</c:v>
                </c:pt>
                <c:pt idx="5881">
                  <c:v>5.592997519259259</c:v>
                </c:pt>
                <c:pt idx="5882">
                  <c:v>5.592914596481509</c:v>
                </c:pt>
                <c:pt idx="5883">
                  <c:v>5.592831624310055</c:v>
                </c:pt>
                <c:pt idx="5884">
                  <c:v>5.59274870399218</c:v>
                </c:pt>
                <c:pt idx="5885">
                  <c:v>5.592665734282058</c:v>
                </c:pt>
                <c:pt idx="5886">
                  <c:v>5.592582816423978</c:v>
                </c:pt>
                <c:pt idx="5887">
                  <c:v>5.592499899795401</c:v>
                </c:pt>
                <c:pt idx="5888">
                  <c:v>5.592416933776774</c:v>
                </c:pt>
                <c:pt idx="5889">
                  <c:v>5.592334019607884</c:v>
                </c:pt>
                <c:pt idx="5890">
                  <c:v>5.592251056050411</c:v>
                </c:pt>
                <c:pt idx="5891">
                  <c:v>5.59216814434114</c:v>
                </c:pt>
                <c:pt idx="5892">
                  <c:v>5.592085233861271</c:v>
                </c:pt>
                <c:pt idx="5893">
                  <c:v>5.592002273995017</c:v>
                </c:pt>
                <c:pt idx="5894">
                  <c:v>5.591919365974658</c:v>
                </c:pt>
                <c:pt idx="5895">
                  <c:v>5.591836408569376</c:v>
                </c:pt>
                <c:pt idx="5896">
                  <c:v>5.591753503008448</c:v>
                </c:pt>
                <c:pt idx="5897">
                  <c:v>5.591670598676834</c:v>
                </c:pt>
                <c:pt idx="5898">
                  <c:v>5.591587644962495</c:v>
                </c:pt>
                <c:pt idx="5899">
                  <c:v>5.591504743090206</c:v>
                </c:pt>
                <c:pt idx="5900">
                  <c:v>5.591421791836657</c:v>
                </c:pt>
                <c:pt idx="5901">
                  <c:v>5.591338892423617</c:v>
                </c:pt>
                <c:pt idx="5902">
                  <c:v>5.591255994239797</c:v>
                </c:pt>
                <c:pt idx="5903">
                  <c:v>5.591173046676915</c:v>
                </c:pt>
                <c:pt idx="5904">
                  <c:v>5.59109015095224</c:v>
                </c:pt>
                <c:pt idx="5905">
                  <c:v>5.591007205849964</c:v>
                </c:pt>
                <c:pt idx="5906">
                  <c:v>5.590924312584354</c:v>
                </c:pt>
                <c:pt idx="5907">
                  <c:v>5.590841420547874</c:v>
                </c:pt>
                <c:pt idx="5908">
                  <c:v>5.59075847913599</c:v>
                </c:pt>
                <c:pt idx="5909">
                  <c:v>5.590675589558471</c:v>
                </c:pt>
                <c:pt idx="5910">
                  <c:v>5.59059265060701</c:v>
                </c:pt>
                <c:pt idx="5911">
                  <c:v>5.590509763488374</c:v>
                </c:pt>
                <c:pt idx="5912">
                  <c:v>5.590426877598771</c:v>
                </c:pt>
                <c:pt idx="5913">
                  <c:v>5.590343942337435</c:v>
                </c:pt>
                <c:pt idx="5914">
                  <c:v>5.59026105890661</c:v>
                </c:pt>
                <c:pt idx="5915">
                  <c:v>5.590178126105508</c:v>
                </c:pt>
                <c:pt idx="5916">
                  <c:v>5.590095245133384</c:v>
                </c:pt>
                <c:pt idx="5917">
                  <c:v>5.590012365390208</c:v>
                </c:pt>
                <c:pt idx="5918">
                  <c:v>5.589929436278951</c:v>
                </c:pt>
                <c:pt idx="5919">
                  <c:v>5.589846558994366</c:v>
                </c:pt>
                <c:pt idx="5920">
                  <c:v>5.58976363234317</c:v>
                </c:pt>
                <c:pt idx="5921">
                  <c:v>5.589680757517097</c:v>
                </c:pt>
                <c:pt idx="5922">
                  <c:v>5.589597883919886</c:v>
                </c:pt>
                <c:pt idx="5923">
                  <c:v>5.589514960958253</c:v>
                </c:pt>
                <c:pt idx="5924">
                  <c:v>5.589432089819452</c:v>
                </c:pt>
                <c:pt idx="5925">
                  <c:v>5.589349169317693</c:v>
                </c:pt>
                <c:pt idx="5926">
                  <c:v>5.589266300637222</c:v>
                </c:pt>
                <c:pt idx="5927">
                  <c:v>5.589183433185518</c:v>
                </c:pt>
                <c:pt idx="5928">
                  <c:v>5.589100516373055</c:v>
                </c:pt>
                <c:pt idx="5929">
                  <c:v>5.589017651379574</c:v>
                </c:pt>
                <c:pt idx="5930">
                  <c:v>5.588934737026797</c:v>
                </c:pt>
                <c:pt idx="5931">
                  <c:v>5.588851874491469</c:v>
                </c:pt>
                <c:pt idx="5932">
                  <c:v>5.588769013184815</c:v>
                </c:pt>
                <c:pt idx="5933">
                  <c:v>5.588686102521058</c:v>
                </c:pt>
                <c:pt idx="5934">
                  <c:v>5.588603243672443</c:v>
                </c:pt>
                <c:pt idx="5935">
                  <c:v>5.588520335468194</c:v>
                </c:pt>
                <c:pt idx="5936">
                  <c:v>5.588437479077545</c:v>
                </c:pt>
                <c:pt idx="5937">
                  <c:v>5.588354623915479</c:v>
                </c:pt>
                <c:pt idx="5938">
                  <c:v>5.588271719399976</c:v>
                </c:pt>
                <c:pt idx="5939">
                  <c:v>5.588188866695766</c:v>
                </c:pt>
                <c:pt idx="5940">
                  <c:v>5.588105964639587</c:v>
                </c:pt>
                <c:pt idx="5941">
                  <c:v>5.588023114393166</c:v>
                </c:pt>
                <c:pt idx="5942">
                  <c:v>5.587940265375229</c:v>
                </c:pt>
                <c:pt idx="5943">
                  <c:v>5.587857367007516</c:v>
                </c:pt>
                <c:pt idx="5944">
                  <c:v>5.587774520447259</c:v>
                </c:pt>
                <c:pt idx="5945">
                  <c:v>5.587691624538686</c:v>
                </c:pt>
                <c:pt idx="5946">
                  <c:v>5.58760878043603</c:v>
                </c:pt>
                <c:pt idx="5947">
                  <c:v>5.58752593756177</c:v>
                </c:pt>
                <c:pt idx="5948">
                  <c:v>5.587443045341393</c:v>
                </c:pt>
                <c:pt idx="5949">
                  <c:v>5.587360204924628</c:v>
                </c:pt>
                <c:pt idx="5950">
                  <c:v>5.587277315163202</c:v>
                </c:pt>
                <c:pt idx="5951">
                  <c:v>5.587194477203854</c:v>
                </c:pt>
                <c:pt idx="5952">
                  <c:v>5.58711164047281</c:v>
                </c:pt>
                <c:pt idx="5953">
                  <c:v>5.587028754399307</c:v>
                </c:pt>
                <c:pt idx="5954">
                  <c:v>5.586945920125574</c:v>
                </c:pt>
                <c:pt idx="5955">
                  <c:v>5.586863036510842</c:v>
                </c:pt>
                <c:pt idx="5956">
                  <c:v>5.586780204694343</c:v>
                </c:pt>
                <c:pt idx="5957">
                  <c:v>5.58669737410606</c:v>
                </c:pt>
                <c:pt idx="5958">
                  <c:v>5.586614494178972</c:v>
                </c:pt>
                <c:pt idx="5959">
                  <c:v>5.58653166604781</c:v>
                </c:pt>
                <c:pt idx="5960">
                  <c:v>5.586448788579316</c:v>
                </c:pt>
                <c:pt idx="5961">
                  <c:v>5.586365962905207</c:v>
                </c:pt>
                <c:pt idx="5962">
                  <c:v>5.586283138459223</c:v>
                </c:pt>
                <c:pt idx="5963">
                  <c:v>5.586200264678094</c:v>
                </c:pt>
                <c:pt idx="5964">
                  <c:v>5.586117442689051</c:v>
                </c:pt>
                <c:pt idx="5965">
                  <c:v>5.586034571366326</c:v>
                </c:pt>
                <c:pt idx="5966">
                  <c:v>5.585951751834154</c:v>
                </c:pt>
                <c:pt idx="5967">
                  <c:v>5.585868933530011</c:v>
                </c:pt>
                <c:pt idx="5968">
                  <c:v>5.585786065894381</c:v>
                </c:pt>
                <c:pt idx="5969">
                  <c:v>5.585703250046995</c:v>
                </c:pt>
                <c:pt idx="5970">
                  <c:v>5.58562038486959</c:v>
                </c:pt>
                <c:pt idx="5971">
                  <c:v>5.585537571478888</c:v>
                </c:pt>
                <c:pt idx="5972">
                  <c:v>5.585454759316129</c:v>
                </c:pt>
                <c:pt idx="5973">
                  <c:v>5.58537189782554</c:v>
                </c:pt>
                <c:pt idx="5974">
                  <c:v>5.585289088119357</c:v>
                </c:pt>
                <c:pt idx="5975">
                  <c:v>5.585206229086807</c:v>
                </c:pt>
                <c:pt idx="5976">
                  <c:v>5.585123421837123</c:v>
                </c:pt>
                <c:pt idx="5977">
                  <c:v>5.58504061581529</c:v>
                </c:pt>
                <c:pt idx="5978">
                  <c:v>5.58495776046928</c:v>
                </c:pt>
                <c:pt idx="5979">
                  <c:v>5.584874956903838</c:v>
                </c:pt>
                <c:pt idx="5980">
                  <c:v>5.584792104015686</c:v>
                </c:pt>
                <c:pt idx="5981">
                  <c:v>5.584709302906562</c:v>
                </c:pt>
                <c:pt idx="5982">
                  <c:v>5.584626503025194</c:v>
                </c:pt>
                <c:pt idx="5983">
                  <c:v>5.584543653823311</c:v>
                </c:pt>
                <c:pt idx="5984">
                  <c:v>5.584460856398149</c:v>
                </c:pt>
                <c:pt idx="5985">
                  <c:v>5.584378009653938</c:v>
                </c:pt>
                <c:pt idx="5986">
                  <c:v>5.584295214684913</c:v>
                </c:pt>
                <c:pt idx="5987">
                  <c:v>5.584212420943553</c:v>
                </c:pt>
                <c:pt idx="5988">
                  <c:v>5.584129577885331</c:v>
                </c:pt>
                <c:pt idx="5989">
                  <c:v>5.584046786599997</c:v>
                </c:pt>
                <c:pt idx="5990">
                  <c:v>5.583963945999268</c:v>
                </c:pt>
                <c:pt idx="5991">
                  <c:v>5.583881157169881</c:v>
                </c:pt>
                <c:pt idx="5992">
                  <c:v>5.583798369568072</c:v>
                </c:pt>
                <c:pt idx="5993">
                  <c:v>5.583715532653057</c:v>
                </c:pt>
                <c:pt idx="5994">
                  <c:v>5.583632747507089</c:v>
                </c:pt>
                <c:pt idx="5995">
                  <c:v>5.58354991304938</c:v>
                </c:pt>
                <c:pt idx="5996">
                  <c:v>5.58346713035918</c:v>
                </c:pt>
                <c:pt idx="5997">
                  <c:v>5.583384348896454</c:v>
                </c:pt>
                <c:pt idx="5998">
                  <c:v>5.583301518124191</c:v>
                </c:pt>
                <c:pt idx="5999">
                  <c:v>5.583218739117127</c:v>
                </c:pt>
                <c:pt idx="6000">
                  <c:v>5.583135910801981</c:v>
                </c:pt>
                <c:pt idx="6001">
                  <c:v>5.583053134250503</c:v>
                </c:pt>
                <c:pt idx="6002">
                  <c:v>5.582970358926413</c:v>
                </c:pt>
                <c:pt idx="6003">
                  <c:v>5.582887534296436</c:v>
                </c:pt>
                <c:pt idx="6004">
                  <c:v>5.582804761427822</c:v>
                </c:pt>
                <c:pt idx="6005">
                  <c:v>5.582721939254782</c:v>
                </c:pt>
                <c:pt idx="6006">
                  <c:v>5.582639168841568</c:v>
                </c:pt>
                <c:pt idx="6007">
                  <c:v>5.582556399655654</c:v>
                </c:pt>
                <c:pt idx="6008">
                  <c:v>5.582473581167504</c:v>
                </c:pt>
                <c:pt idx="6009">
                  <c:v>5.58239081443688</c:v>
                </c:pt>
                <c:pt idx="6010">
                  <c:v>5.582307998405484</c:v>
                </c:pt>
                <c:pt idx="6011">
                  <c:v>5.582225234130076</c:v>
                </c:pt>
                <c:pt idx="6012">
                  <c:v>5.582142471081875</c:v>
                </c:pt>
                <c:pt idx="6013">
                  <c:v>5.582059658735095</c:v>
                </c:pt>
                <c:pt idx="6014">
                  <c:v>5.581976898142003</c:v>
                </c:pt>
                <c:pt idx="6015">
                  <c:v>5.581894088251794</c:v>
                </c:pt>
                <c:pt idx="6016">
                  <c:v>5.581811330113734</c:v>
                </c:pt>
                <c:pt idx="6017">
                  <c:v>5.58172857320279</c:v>
                </c:pt>
                <c:pt idx="6018">
                  <c:v>5.581645766996921</c:v>
                </c:pt>
                <c:pt idx="6019">
                  <c:v>5.5815630125409</c:v>
                </c:pt>
                <c:pt idx="6020">
                  <c:v>5.581480208791415</c:v>
                </c:pt>
                <c:pt idx="6021">
                  <c:v>5.581397456790246</c:v>
                </c:pt>
                <c:pt idx="6022">
                  <c:v>5.581314706016097</c:v>
                </c:pt>
                <c:pt idx="6023">
                  <c:v>5.58123190595068</c:v>
                </c:pt>
                <c:pt idx="6024">
                  <c:v>5.581149157631275</c:v>
                </c:pt>
                <c:pt idx="6025">
                  <c:v>5.58106636002206</c:v>
                </c:pt>
                <c:pt idx="6026">
                  <c:v>5.580983614157319</c:v>
                </c:pt>
                <c:pt idx="6027">
                  <c:v>5.580900869519507</c:v>
                </c:pt>
                <c:pt idx="6028">
                  <c:v>5.580818075594084</c:v>
                </c:pt>
                <c:pt idx="6029">
                  <c:v>5.580735333410832</c:v>
                </c:pt>
                <c:pt idx="6030">
                  <c:v>5.580652541941425</c:v>
                </c:pt>
                <c:pt idx="6031">
                  <c:v>5.580569802212655</c:v>
                </c:pt>
                <c:pt idx="6032">
                  <c:v>5.580487063710725</c:v>
                </c:pt>
                <c:pt idx="6033">
                  <c:v>5.580404275924834</c:v>
                </c:pt>
                <c:pt idx="6034">
                  <c:v>5.580321539877277</c:v>
                </c:pt>
                <c:pt idx="6035">
                  <c:v>5.58023875454722</c:v>
                </c:pt>
                <c:pt idx="6036">
                  <c:v>5.580156020953963</c:v>
                </c:pt>
                <c:pt idx="6037">
                  <c:v>5.58007328858745</c:v>
                </c:pt>
                <c:pt idx="6038">
                  <c:v>5.579990506940635</c:v>
                </c:pt>
                <c:pt idx="6039">
                  <c:v>5.579907777028315</c:v>
                </c:pt>
                <c:pt idx="6040">
                  <c:v>5.579824997837148</c:v>
                </c:pt>
                <c:pt idx="6041">
                  <c:v>5.579742270378944</c:v>
                </c:pt>
                <c:pt idx="6042">
                  <c:v>5.579659544147395</c:v>
                </c:pt>
                <c:pt idx="6043">
                  <c:v>5.579576768639193</c:v>
                </c:pt>
                <c:pt idx="6044">
                  <c:v>5.57949404486165</c:v>
                </c:pt>
                <c:pt idx="6045">
                  <c:v>5.579411271808911</c:v>
                </c:pt>
                <c:pt idx="6046">
                  <c:v>5.579328550485303</c:v>
                </c:pt>
                <c:pt idx="6047">
                  <c:v>5.579245830388256</c:v>
                </c:pt>
                <c:pt idx="6048">
                  <c:v>5.57916306101821</c:v>
                </c:pt>
                <c:pt idx="6049">
                  <c:v>5.579080343374984</c:v>
                </c:pt>
                <c:pt idx="6050">
                  <c:v>5.578997576460219</c:v>
                </c:pt>
                <c:pt idx="6051">
                  <c:v>5.578914861270743</c:v>
                </c:pt>
                <c:pt idx="6052">
                  <c:v>5.57883214730774</c:v>
                </c:pt>
                <c:pt idx="6053">
                  <c:v>5.57874938407539</c:v>
                </c:pt>
                <c:pt idx="6054">
                  <c:v>5.578666672566026</c:v>
                </c:pt>
                <c:pt idx="6055">
                  <c:v>5.578583911788773</c:v>
                </c:pt>
                <c:pt idx="6056">
                  <c:v>5.578501202732973</c:v>
                </c:pt>
                <c:pt idx="6057">
                  <c:v>5.578418494903552</c:v>
                </c:pt>
                <c:pt idx="6058">
                  <c:v>5.578335737808437</c:v>
                </c:pt>
                <c:pt idx="6059">
                  <c:v>5.578253032432472</c:v>
                </c:pt>
                <c:pt idx="6060">
                  <c:v>5.578170277792275</c:v>
                </c:pt>
                <c:pt idx="6061">
                  <c:v>5.578087574869691</c:v>
                </c:pt>
                <c:pt idx="6062">
                  <c:v>5.578004873173395</c:v>
                </c:pt>
                <c:pt idx="6063">
                  <c:v>5.577922122215058</c:v>
                </c:pt>
                <c:pt idx="6064">
                  <c:v>5.577839422972033</c:v>
                </c:pt>
                <c:pt idx="6065">
                  <c:v>5.577756674468428</c:v>
                </c:pt>
                <c:pt idx="6066">
                  <c:v>5.577673977678601</c:v>
                </c:pt>
                <c:pt idx="6067">
                  <c:v>5.577591282114971</c:v>
                </c:pt>
                <c:pt idx="6068">
                  <c:v>5.577508537292949</c:v>
                </c:pt>
                <c:pt idx="6069">
                  <c:v>5.577425844182406</c:v>
                </c:pt>
                <c:pt idx="6070">
                  <c:v>5.577343101814938</c:v>
                </c:pt>
                <c:pt idx="6071">
                  <c:v>5.577260411157407</c:v>
                </c:pt>
                <c:pt idx="6072">
                  <c:v>5.577177721725984</c:v>
                </c:pt>
                <c:pt idx="6073">
                  <c:v>5.577094983039821</c:v>
                </c:pt>
                <c:pt idx="6074">
                  <c:v>5.577012296061302</c:v>
                </c:pt>
                <c:pt idx="6075">
                  <c:v>5.576929559829503</c:v>
                </c:pt>
                <c:pt idx="6076">
                  <c:v>5.576846875303813</c:v>
                </c:pt>
                <c:pt idx="6077">
                  <c:v>5.57676419200414</c:v>
                </c:pt>
                <c:pt idx="6078">
                  <c:v>5.576681459453372</c:v>
                </c:pt>
                <c:pt idx="6079">
                  <c:v>5.576598778606415</c:v>
                </c:pt>
                <c:pt idx="6080">
                  <c:v>5.576516048509832</c:v>
                </c:pt>
                <c:pt idx="6081">
                  <c:v>5.57643337011552</c:v>
                </c:pt>
                <c:pt idx="6082">
                  <c:v>5.57635069294713</c:v>
                </c:pt>
                <c:pt idx="6083">
                  <c:v>5.576267966531307</c:v>
                </c:pt>
                <c:pt idx="6084">
                  <c:v>5.57618529181545</c:v>
                </c:pt>
                <c:pt idx="6085">
                  <c:v>5.576102567853623</c:v>
                </c:pt>
                <c:pt idx="6086">
                  <c:v>5.576019895590231</c:v>
                </c:pt>
                <c:pt idx="6087">
                  <c:v>5.57593722455267</c:v>
                </c:pt>
                <c:pt idx="6088">
                  <c:v>5.575854504271324</c:v>
                </c:pt>
                <c:pt idx="6089">
                  <c:v>5.575771835686114</c:v>
                </c:pt>
                <c:pt idx="6090">
                  <c:v>5.57568911785858</c:v>
                </c:pt>
                <c:pt idx="6091">
                  <c:v>5.57560645172565</c:v>
                </c:pt>
                <c:pt idx="6092">
                  <c:v>5.575523786818456</c:v>
                </c:pt>
                <c:pt idx="6093">
                  <c:v>5.57544107267113</c:v>
                </c:pt>
                <c:pt idx="6094">
                  <c:v>5.575358410216103</c:v>
                </c:pt>
                <c:pt idx="6095">
                  <c:v>5.575275698522404</c:v>
                </c:pt>
                <c:pt idx="6096">
                  <c:v>5.575193038519474</c:v>
                </c:pt>
                <c:pt idx="6097">
                  <c:v>5.575110379742188</c:v>
                </c:pt>
                <c:pt idx="6098">
                  <c:v>5.575027671728422</c:v>
                </c:pt>
                <c:pt idx="6099">
                  <c:v>5.574945015403121</c:v>
                </c:pt>
                <c:pt idx="6100">
                  <c:v>5.574862309842798</c:v>
                </c:pt>
                <c:pt idx="6101">
                  <c:v>5.574779655969409</c:v>
                </c:pt>
                <c:pt idx="6102">
                  <c:v>5.574697003321573</c:v>
                </c:pt>
                <c:pt idx="6103">
                  <c:v>5.574614301440905</c:v>
                </c:pt>
                <c:pt idx="6104">
                  <c:v>5.574531651244871</c:v>
                </c:pt>
                <c:pt idx="6105">
                  <c:v>5.574448951817462</c:v>
                </c:pt>
                <c:pt idx="6106">
                  <c:v>5.574366304073156</c:v>
                </c:pt>
                <c:pt idx="6107">
                  <c:v>5.57428365755431</c:v>
                </c:pt>
                <c:pt idx="6108">
                  <c:v>5.574200961806278</c:v>
                </c:pt>
                <c:pt idx="6109">
                  <c:v>5.574118317739049</c:v>
                </c:pt>
                <c:pt idx="6110">
                  <c:v>5.574035624444098</c:v>
                </c:pt>
                <c:pt idx="6111">
                  <c:v>5.573952982828413</c:v>
                </c:pt>
                <c:pt idx="6112">
                  <c:v>5.573870342438098</c:v>
                </c:pt>
                <c:pt idx="6113">
                  <c:v>5.573787652822247</c:v>
                </c:pt>
                <c:pt idx="6114">
                  <c:v>5.573705014883367</c:v>
                </c:pt>
                <c:pt idx="6115">
                  <c:v>5.573622327720407</c:v>
                </c:pt>
                <c:pt idx="6116">
                  <c:v>5.573539692232883</c:v>
                </c:pt>
                <c:pt idx="6117">
                  <c:v>5.57345705797064</c:v>
                </c:pt>
                <c:pt idx="6118">
                  <c:v>5.573374374486509</c:v>
                </c:pt>
                <c:pt idx="6119">
                  <c:v>5.573291742675512</c:v>
                </c:pt>
                <c:pt idx="6120">
                  <c:v>5.57320906164409</c:v>
                </c:pt>
                <c:pt idx="6121">
                  <c:v>5.57312643228427</c:v>
                </c:pt>
                <c:pt idx="6122">
                  <c:v>5.573043804149637</c:v>
                </c:pt>
                <c:pt idx="6123">
                  <c:v>5.572961126796764</c:v>
                </c:pt>
                <c:pt idx="6124">
                  <c:v>5.572878501113194</c:v>
                </c:pt>
                <c:pt idx="6125">
                  <c:v>5.572795826212847</c:v>
                </c:pt>
                <c:pt idx="6126">
                  <c:v>5.57271320298027</c:v>
                </c:pt>
                <c:pt idx="6127">
                  <c:v>5.572630580972784</c:v>
                </c:pt>
                <c:pt idx="6128">
                  <c:v>5.572547909750711</c:v>
                </c:pt>
                <c:pt idx="6129">
                  <c:v>5.57246529019411</c:v>
                </c:pt>
                <c:pt idx="6130">
                  <c:v>5.572382621424378</c:v>
                </c:pt>
                <c:pt idx="6131">
                  <c:v>5.572300004318583</c:v>
                </c:pt>
                <c:pt idx="6132">
                  <c:v>5.572217388437791</c:v>
                </c:pt>
                <c:pt idx="6133">
                  <c:v>5.572134723346055</c:v>
                </c:pt>
                <c:pt idx="6134">
                  <c:v>5.572052109915961</c:v>
                </c:pt>
                <c:pt idx="6135">
                  <c:v>5.571969447276384</c:v>
                </c:pt>
                <c:pt idx="6136">
                  <c:v>5.571886836296909</c:v>
                </c:pt>
                <c:pt idx="6137">
                  <c:v>5.57180422654235</c:v>
                </c:pt>
                <c:pt idx="6138">
                  <c:v>5.571721567580497</c:v>
                </c:pt>
                <c:pt idx="6139">
                  <c:v>5.571638960276447</c:v>
                </c:pt>
                <c:pt idx="6140">
                  <c:v>5.571556303766565</c:v>
                </c:pt>
                <c:pt idx="6141">
                  <c:v>5.571473698912956</c:v>
                </c:pt>
                <c:pt idx="6142">
                  <c:v>5.57139109528417</c:v>
                </c:pt>
                <c:pt idx="6143">
                  <c:v>5.57130844245173</c:v>
                </c:pt>
                <c:pt idx="6144">
                  <c:v>5.571225841273268</c:v>
                </c:pt>
                <c:pt idx="6145">
                  <c:v>5.57114319089262</c:v>
                </c:pt>
                <c:pt idx="6146">
                  <c:v>5.571060592164413</c:v>
                </c:pt>
                <c:pt idx="6147">
                  <c:v>5.570977994660933</c:v>
                </c:pt>
                <c:pt idx="6148">
                  <c:v>5.570895347957455</c:v>
                </c:pt>
                <c:pt idx="6149">
                  <c:v>5.57081275290412</c:v>
                </c:pt>
                <c:pt idx="6150">
                  <c:v>5.570730108652248</c:v>
                </c:pt>
                <c:pt idx="6151">
                  <c:v>5.570647516048985</c:v>
                </c:pt>
                <c:pt idx="6152">
                  <c:v>5.570564924670355</c:v>
                </c:pt>
                <c:pt idx="6153">
                  <c:v>5.570482284095376</c:v>
                </c:pt>
                <c:pt idx="6154">
                  <c:v>5.57039969516671</c:v>
                </c:pt>
                <c:pt idx="6155">
                  <c:v>5.57031705704315</c:v>
                </c:pt>
                <c:pt idx="6156">
                  <c:v>5.570234470564368</c:v>
                </c:pt>
                <c:pt idx="6157">
                  <c:v>5.57015188531013</c:v>
                </c:pt>
                <c:pt idx="6158">
                  <c:v>5.57006925086319</c:v>
                </c:pt>
                <c:pt idx="6159">
                  <c:v>5.569986668058725</c:v>
                </c:pt>
                <c:pt idx="6160">
                  <c:v>5.569904036063019</c:v>
                </c:pt>
                <c:pt idx="6161">
                  <c:v>5.569821455708263</c:v>
                </c:pt>
                <c:pt idx="6162">
                  <c:v>5.569738876577951</c:v>
                </c:pt>
                <c:pt idx="6163">
                  <c:v>5.56965624825859</c:v>
                </c:pt>
                <c:pt idx="6164">
                  <c:v>5.569573671577876</c:v>
                </c:pt>
                <c:pt idx="6165">
                  <c:v>5.569491045709566</c:v>
                </c:pt>
                <c:pt idx="6166">
                  <c:v>5.569408471478368</c:v>
                </c:pt>
                <c:pt idx="6167">
                  <c:v>5.569325898471531</c:v>
                </c:pt>
                <c:pt idx="6168">
                  <c:v>5.569243276279281</c:v>
                </c:pt>
                <c:pt idx="6169">
                  <c:v>5.569160705721857</c:v>
                </c:pt>
                <c:pt idx="6170">
                  <c:v>5.569078085980477</c:v>
                </c:pt>
                <c:pt idx="6171">
                  <c:v>5.56899551787238</c:v>
                </c:pt>
                <c:pt idx="6172">
                  <c:v>5.568912950988551</c:v>
                </c:pt>
                <c:pt idx="6173">
                  <c:v>5.568830334922962</c:v>
                </c:pt>
                <c:pt idx="6174">
                  <c:v>5.56874777048836</c:v>
                </c:pt>
                <c:pt idx="6175">
                  <c:v>5.56866515687345</c:v>
                </c:pt>
                <c:pt idx="6176">
                  <c:v>5.568582594887999</c:v>
                </c:pt>
                <c:pt idx="6177">
                  <c:v>5.568500034126724</c:v>
                </c:pt>
                <c:pt idx="6178">
                  <c:v>5.568417424187328</c:v>
                </c:pt>
                <c:pt idx="6179">
                  <c:v>5.568334865875088</c:v>
                </c:pt>
                <c:pt idx="6180">
                  <c:v>5.568252258386194</c:v>
                </c:pt>
                <c:pt idx="6181">
                  <c:v>5.568169702522927</c:v>
                </c:pt>
                <c:pt idx="6182">
                  <c:v>5.568087147883737</c:v>
                </c:pt>
                <c:pt idx="6183">
                  <c:v>5.568004544070075</c:v>
                </c:pt>
                <c:pt idx="6184">
                  <c:v>5.567921991879746</c:v>
                </c:pt>
                <c:pt idx="6185">
                  <c:v>5.567839390516398</c:v>
                </c:pt>
                <c:pt idx="6186">
                  <c:v>5.56775684077485</c:v>
                </c:pt>
                <c:pt idx="6187">
                  <c:v>5.56767429225729</c:v>
                </c:pt>
                <c:pt idx="6188">
                  <c:v>5.567591694568907</c:v>
                </c:pt>
                <c:pt idx="6189">
                  <c:v>5.567509148500021</c:v>
                </c:pt>
                <c:pt idx="6190">
                  <c:v>5.567426553261765</c:v>
                </c:pt>
                <c:pt idx="6191">
                  <c:v>5.567344009641475</c:v>
                </c:pt>
                <c:pt idx="6192">
                  <c:v>5.567261467245086</c:v>
                </c:pt>
                <c:pt idx="6193">
                  <c:v>5.567178875681513</c:v>
                </c:pt>
                <c:pt idx="6194">
                  <c:v>5.567096335733614</c:v>
                </c:pt>
                <c:pt idx="6195">
                  <c:v>5.567013746619984</c:v>
                </c:pt>
                <c:pt idx="6196">
                  <c:v>5.566931209120497</c:v>
                </c:pt>
                <c:pt idx="6197">
                  <c:v>5.566848672844818</c:v>
                </c:pt>
                <c:pt idx="6198">
                  <c:v>5.566766087405599</c:v>
                </c:pt>
                <c:pt idx="6199">
                  <c:v>5.566683553578221</c:v>
                </c:pt>
                <c:pt idx="6200">
                  <c:v>5.566600970588762</c:v>
                </c:pt>
                <c:pt idx="6201">
                  <c:v>5.566518439209616</c:v>
                </c:pt>
                <c:pt idx="6202">
                  <c:v>5.566435909054181</c:v>
                </c:pt>
                <c:pt idx="6203">
                  <c:v>5.566353329738854</c:v>
                </c:pt>
                <c:pt idx="6204">
                  <c:v>5.566270802031541</c:v>
                </c:pt>
                <c:pt idx="6205">
                  <c:v>5.566188225165788</c:v>
                </c:pt>
                <c:pt idx="6206">
                  <c:v>5.566105699906521</c:v>
                </c:pt>
                <c:pt idx="6207">
                  <c:v>5.566023175870878</c:v>
                </c:pt>
                <c:pt idx="6208">
                  <c:v>5.565940602678978</c:v>
                </c:pt>
                <c:pt idx="6209">
                  <c:v>5.56585808109127</c:v>
                </c:pt>
                <c:pt idx="6210">
                  <c:v>5.565775510348764</c:v>
                </c:pt>
                <c:pt idx="6211">
                  <c:v>5.565692991208916</c:v>
                </c:pt>
                <c:pt idx="6212">
                  <c:v>5.565610473292597</c:v>
                </c:pt>
                <c:pt idx="6213">
                  <c:v>5.565527906223671</c:v>
                </c:pt>
                <c:pt idx="6214">
                  <c:v>5.565445390755102</c:v>
                </c:pt>
                <c:pt idx="6215">
                  <c:v>5.565362826135384</c:v>
                </c:pt>
                <c:pt idx="6216">
                  <c:v>5.565280313114491</c:v>
                </c:pt>
                <c:pt idx="6217">
                  <c:v>5.565197801317037</c:v>
                </c:pt>
                <c:pt idx="6218">
                  <c:v>5.565115240370621</c:v>
                </c:pt>
                <c:pt idx="6219">
                  <c:v>5.565032731020736</c:v>
                </c:pt>
                <c:pt idx="6220">
                  <c:v>5.564950172523341</c:v>
                </c:pt>
                <c:pt idx="6221">
                  <c:v>5.564867665620947</c:v>
                </c:pt>
                <c:pt idx="6222">
                  <c:v>5.564785159941897</c:v>
                </c:pt>
                <c:pt idx="6223">
                  <c:v>5.564702605117533</c:v>
                </c:pt>
                <c:pt idx="6224">
                  <c:v>5.564620101885866</c:v>
                </c:pt>
                <c:pt idx="6225">
                  <c:v>5.564537549510335</c:v>
                </c:pt>
                <c:pt idx="6226">
                  <c:v>5.564455048725976</c:v>
                </c:pt>
                <c:pt idx="6227">
                  <c:v>5.564372549164877</c:v>
                </c:pt>
                <c:pt idx="6228">
                  <c:v>5.564290000462095</c:v>
                </c:pt>
                <c:pt idx="6229">
                  <c:v>5.564207503348189</c:v>
                </c:pt>
                <c:pt idx="6230">
                  <c:v>5.564124957094061</c:v>
                </c:pt>
                <c:pt idx="6231">
                  <c:v>5.56404246242728</c:v>
                </c:pt>
                <c:pt idx="6232">
                  <c:v>5.563959968983662</c:v>
                </c:pt>
                <c:pt idx="6233">
                  <c:v>5.563877426402008</c:v>
                </c:pt>
                <c:pt idx="6234">
                  <c:v>5.563794935405399</c:v>
                </c:pt>
                <c:pt idx="6235">
                  <c:v>5.563712395272216</c:v>
                </c:pt>
                <c:pt idx="6236">
                  <c:v>5.56362990672255</c:v>
                </c:pt>
                <c:pt idx="6237">
                  <c:v>5.563547419395951</c:v>
                </c:pt>
                <c:pt idx="6238">
                  <c:v>5.563464882934963</c:v>
                </c:pt>
                <c:pt idx="6239">
                  <c:v>5.563382398055195</c:v>
                </c:pt>
                <c:pt idx="6240">
                  <c:v>5.563299864042492</c:v>
                </c:pt>
                <c:pt idx="6241">
                  <c:v>5.563217381609479</c:v>
                </c:pt>
                <c:pt idx="6242">
                  <c:v>5.563134900399441</c:v>
                </c:pt>
                <c:pt idx="6243">
                  <c:v>5.563052370058656</c:v>
                </c:pt>
                <c:pt idx="6244">
                  <c:v>5.562969891295268</c:v>
                </c:pt>
                <c:pt idx="6245">
                  <c:v>5.562887363402581</c:v>
                </c:pt>
                <c:pt idx="6246">
                  <c:v>5.562804887085763</c:v>
                </c:pt>
                <c:pt idx="6247">
                  <c:v>5.56272241199183</c:v>
                </c:pt>
                <c:pt idx="6248">
                  <c:v>5.562639887770787</c:v>
                </c:pt>
                <c:pt idx="6249">
                  <c:v>5.562557415123313</c:v>
                </c:pt>
                <c:pt idx="6250">
                  <c:v>5.562474893350187</c:v>
                </c:pt>
                <c:pt idx="6251">
                  <c:v>5.5623924231491</c:v>
                </c:pt>
                <c:pt idx="6252">
                  <c:v>5.562309954170805</c:v>
                </c:pt>
                <c:pt idx="6253">
                  <c:v>5.562227436069044</c:v>
                </c:pt>
                <c:pt idx="6254">
                  <c:v>5.562144969537024</c:v>
                </c:pt>
                <c:pt idx="6255">
                  <c:v>5.562062453882996</c:v>
                </c:pt>
                <c:pt idx="6256">
                  <c:v>5.56197998979718</c:v>
                </c:pt>
                <c:pt idx="6257">
                  <c:v>5.561897526934065</c:v>
                </c:pt>
                <c:pt idx="6258">
                  <c:v>5.561815014951123</c:v>
                </c:pt>
                <c:pt idx="6259">
                  <c:v>5.5617325545341</c:v>
                </c:pt>
                <c:pt idx="6260">
                  <c:v>5.561650044998706</c:v>
                </c:pt>
                <c:pt idx="6261">
                  <c:v>5.561567587027699</c:v>
                </c:pt>
                <c:pt idx="6262">
                  <c:v>5.561485130279301</c:v>
                </c:pt>
                <c:pt idx="6263">
                  <c:v>5.56140262441472</c:v>
                </c:pt>
                <c:pt idx="6264">
                  <c:v>5.56132017011223</c:v>
                </c:pt>
                <c:pt idx="6265">
                  <c:v>5.561237666695008</c:v>
                </c:pt>
                <c:pt idx="6266">
                  <c:v>5.561155214838351</c:v>
                </c:pt>
                <c:pt idx="6267">
                  <c:v>5.561072764204212</c:v>
                </c:pt>
                <c:pt idx="6268">
                  <c:v>5.560990264457526</c:v>
                </c:pt>
                <c:pt idx="6269">
                  <c:v>5.560907816269107</c:v>
                </c:pt>
                <c:pt idx="6270">
                  <c:v>5.5608253189696</c:v>
                </c:pt>
                <c:pt idx="6271">
                  <c:v>5.560742873226832</c:v>
                </c:pt>
                <c:pt idx="6272">
                  <c:v>5.560660428706488</c:v>
                </c:pt>
                <c:pt idx="6273">
                  <c:v>5.560577935077236</c:v>
                </c:pt>
                <c:pt idx="6274">
                  <c:v>5.56049549300243</c:v>
                </c:pt>
                <c:pt idx="6275">
                  <c:v>5.560413001820174</c:v>
                </c:pt>
                <c:pt idx="6276">
                  <c:v>5.560330562190831</c:v>
                </c:pt>
                <c:pt idx="6277">
                  <c:v>5.56024812378382</c:v>
                </c:pt>
                <c:pt idx="6278">
                  <c:v>5.560165636271544</c:v>
                </c:pt>
                <c:pt idx="6279">
                  <c:v>5.560083200309887</c:v>
                </c:pt>
                <c:pt idx="6280">
                  <c:v>5.560000715244423</c:v>
                </c:pt>
                <c:pt idx="6281">
                  <c:v>5.559918281728046</c:v>
                </c:pt>
                <c:pt idx="6282">
                  <c:v>5.559835849433907</c:v>
                </c:pt>
                <c:pt idx="6283">
                  <c:v>5.559753368038145</c:v>
                </c:pt>
                <c:pt idx="6284">
                  <c:v>5.559670938189176</c:v>
                </c:pt>
                <c:pt idx="6285">
                  <c:v>5.559588459240039</c:v>
                </c:pt>
                <c:pt idx="6286">
                  <c:v>5.559506031836165</c:v>
                </c:pt>
                <c:pt idx="6287">
                  <c:v>5.55942360565444</c:v>
                </c:pt>
                <c:pt idx="6288">
                  <c:v>5.55934113037473</c:v>
                </c:pt>
                <c:pt idx="6289">
                  <c:v>5.559258706637987</c:v>
                </c:pt>
                <c:pt idx="6290">
                  <c:v>5.559176233804715</c:v>
                </c:pt>
                <c:pt idx="6291">
                  <c:v>5.559093812512887</c:v>
                </c:pt>
                <c:pt idx="6292">
                  <c:v>5.55901139244311</c:v>
                </c:pt>
                <c:pt idx="6293">
                  <c:v>5.558928923278986</c:v>
                </c:pt>
                <c:pt idx="6294">
                  <c:v>5.558846505654012</c:v>
                </c:pt>
                <c:pt idx="6295">
                  <c:v>5.558764038936145</c:v>
                </c:pt>
                <c:pt idx="6296">
                  <c:v>5.558681623755896</c:v>
                </c:pt>
                <c:pt idx="6297">
                  <c:v>5.55859920979761</c:v>
                </c:pt>
                <c:pt idx="6298">
                  <c:v>5.558516746748611</c:v>
                </c:pt>
                <c:pt idx="6299">
                  <c:v>5.558434335234944</c:v>
                </c:pt>
                <c:pt idx="6300">
                  <c:v>5.558351874632018</c:v>
                </c:pt>
                <c:pt idx="6301">
                  <c:v>5.55826946556289</c:v>
                </c:pt>
                <c:pt idx="6302">
                  <c:v>5.55818705771563</c:v>
                </c:pt>
                <c:pt idx="6303">
                  <c:v>5.5581046007813</c:v>
                </c:pt>
                <c:pt idx="6304">
                  <c:v>5.558022195378476</c:v>
                </c:pt>
                <c:pt idx="6305">
                  <c:v>5.55793974089003</c:v>
                </c:pt>
                <c:pt idx="6306">
                  <c:v>5.557857337931559</c:v>
                </c:pt>
                <c:pt idx="6307">
                  <c:v>5.557774936194868</c:v>
                </c:pt>
                <c:pt idx="6308">
                  <c:v>5.557692485374746</c:v>
                </c:pt>
                <c:pt idx="6309">
                  <c:v>5.557610086082295</c:v>
                </c:pt>
                <c:pt idx="6310">
                  <c:v>5.557527637707872</c:v>
                </c:pt>
                <c:pt idx="6311">
                  <c:v>5.557445240859598</c:v>
                </c:pt>
                <c:pt idx="6312">
                  <c:v>5.557362845233012</c:v>
                </c:pt>
                <c:pt idx="6313">
                  <c:v>5.55728040052663</c:v>
                </c:pt>
                <c:pt idx="6314">
                  <c:v>5.557198007344103</c:v>
                </c:pt>
                <c:pt idx="6315">
                  <c:v>5.557115565083236</c:v>
                </c:pt>
                <c:pt idx="6316">
                  <c:v>5.557033174344698</c:v>
                </c:pt>
                <c:pt idx="6317">
                  <c:v>5.556950784827753</c:v>
                </c:pt>
                <c:pt idx="6318">
                  <c:v>5.556868346234651</c:v>
                </c:pt>
                <c:pt idx="6319">
                  <c:v>5.556785959161581</c:v>
                </c:pt>
                <c:pt idx="6320">
                  <c:v>5.556703523013812</c:v>
                </c:pt>
                <c:pt idx="6321">
                  <c:v>5.556621138384548</c:v>
                </c:pt>
                <c:pt idx="6322">
                  <c:v>5.556538754976781</c:v>
                </c:pt>
                <c:pt idx="6323">
                  <c:v>5.5564563224965</c:v>
                </c:pt>
                <c:pt idx="6324">
                  <c:v>5.556373941532427</c:v>
                </c:pt>
                <c:pt idx="6325">
                  <c:v>5.556291511497291</c:v>
                </c:pt>
                <c:pt idx="6326">
                  <c:v>5.55620913297684</c:v>
                </c:pt>
                <c:pt idx="6327">
                  <c:v>5.556126755677794</c:v>
                </c:pt>
                <c:pt idx="6328">
                  <c:v>5.556044329309867</c:v>
                </c:pt>
                <c:pt idx="6329">
                  <c:v>5.55596195445433</c:v>
                </c:pt>
                <c:pt idx="6330">
                  <c:v>5.555879530531365</c:v>
                </c:pt>
                <c:pt idx="6331">
                  <c:v>5.555797158119263</c:v>
                </c:pt>
                <c:pt idx="6332">
                  <c:v>5.555714786928474</c:v>
                </c:pt>
                <c:pt idx="6333">
                  <c:v>5.555632366672444</c:v>
                </c:pt>
                <c:pt idx="6334">
                  <c:v>5.55554999792498</c:v>
                </c:pt>
                <c:pt idx="6335">
                  <c:v>5.555467580113726</c:v>
                </c:pt>
                <c:pt idx="6336">
                  <c:v>5.555385213809508</c:v>
                </c:pt>
                <c:pt idx="6337">
                  <c:v>5.555302848726517</c:v>
                </c:pt>
                <c:pt idx="6338">
                  <c:v>5.55522043458192</c:v>
                </c:pt>
                <c:pt idx="6339">
                  <c:v>5.555138071942067</c:v>
                </c:pt>
                <c:pt idx="6340">
                  <c:v>5.55505566024206</c:v>
                </c:pt>
                <c:pt idx="6341">
                  <c:v>5.554973300045269</c:v>
                </c:pt>
                <c:pt idx="6342">
                  <c:v>5.554890941069615</c:v>
                </c:pt>
                <c:pt idx="6343">
                  <c:v>5.554808533035983</c:v>
                </c:pt>
                <c:pt idx="6344">
                  <c:v>5.55472617650328</c:v>
                </c:pt>
                <c:pt idx="6345">
                  <c:v>5.55464377091406</c:v>
                </c:pt>
                <c:pt idx="6346">
                  <c:v>5.554561416824237</c:v>
                </c:pt>
                <c:pt idx="6347">
                  <c:v>5.554479063955449</c:v>
                </c:pt>
                <c:pt idx="6348">
                  <c:v>5.554396662032331</c:v>
                </c:pt>
                <c:pt idx="6349">
                  <c:v>5.554314311606314</c:v>
                </c:pt>
                <c:pt idx="6350">
                  <c:v>5.554231912127415</c:v>
                </c:pt>
                <c:pt idx="6351">
                  <c:v>5.554149564144096</c:v>
                </c:pt>
                <c:pt idx="6352">
                  <c:v>5.55406721738172</c:v>
                </c:pt>
                <c:pt idx="6353">
                  <c:v>5.553984821568645</c:v>
                </c:pt>
                <c:pt idx="6354">
                  <c:v>5.553902477248855</c:v>
                </c:pt>
                <c:pt idx="6355">
                  <c:v>5.553820083879818</c:v>
                </c:pt>
                <c:pt idx="6356">
                  <c:v>5.55373774200254</c:v>
                </c:pt>
                <c:pt idx="6357">
                  <c:v>5.553655401346114</c:v>
                </c:pt>
                <c:pt idx="6358">
                  <c:v>5.55357301164262</c:v>
                </c:pt>
                <c:pt idx="6359">
                  <c:v>5.553490673428596</c:v>
                </c:pt>
                <c:pt idx="6360">
                  <c:v>5.553408286168954</c:v>
                </c:pt>
                <c:pt idx="6361">
                  <c:v>5.553325950397253</c:v>
                </c:pt>
                <c:pt idx="6362">
                  <c:v>5.553243615846318</c:v>
                </c:pt>
                <c:pt idx="6363">
                  <c:v>5.553161232251946</c:v>
                </c:pt>
                <c:pt idx="6364">
                  <c:v>5.55307890014322</c:v>
                </c:pt>
                <c:pt idx="6365">
                  <c:v>5.552996518992517</c:v>
                </c:pt>
                <c:pt idx="6366">
                  <c:v>5.552914189325931</c:v>
                </c:pt>
                <c:pt idx="6367">
                  <c:v>5.552831860880016</c:v>
                </c:pt>
                <c:pt idx="6368">
                  <c:v>5.55274948339431</c:v>
                </c:pt>
                <c:pt idx="6369">
                  <c:v>5.552667157390422</c:v>
                </c:pt>
                <c:pt idx="6370">
                  <c:v>5.552584782348194</c:v>
                </c:pt>
                <c:pt idx="6371">
                  <c:v>5.552502458786264</c:v>
                </c:pt>
                <c:pt idx="6372">
                  <c:v>5.55242013644491</c:v>
                </c:pt>
                <c:pt idx="6373">
                  <c:v>5.552337765067397</c:v>
                </c:pt>
                <c:pt idx="6374">
                  <c:v>5.552255445167888</c:v>
                </c:pt>
                <c:pt idx="6375">
                  <c:v>5.552173076233672</c:v>
                </c:pt>
                <c:pt idx="6376">
                  <c:v>5.552090758775932</c:v>
                </c:pt>
                <c:pt idx="6377">
                  <c:v>5.552008442538682</c:v>
                </c:pt>
                <c:pt idx="6378">
                  <c:v>5.551926077268899</c:v>
                </c:pt>
                <c:pt idx="6379">
                  <c:v>5.55184376347331</c:v>
                </c:pt>
                <c:pt idx="6380">
                  <c:v>5.55176140064664</c:v>
                </c:pt>
                <c:pt idx="6381">
                  <c:v>5.551679089292634</c:v>
                </c:pt>
                <c:pt idx="6382">
                  <c:v>5.551596779159017</c:v>
                </c:pt>
                <c:pt idx="6383">
                  <c:v>5.551514419996508</c:v>
                </c:pt>
                <c:pt idx="6384">
                  <c:v>5.55143211230437</c:v>
                </c:pt>
                <c:pt idx="6385">
                  <c:v>5.55134975558479</c:v>
                </c:pt>
                <c:pt idx="6386">
                  <c:v>5.55126745033405</c:v>
                </c:pt>
                <c:pt idx="6387">
                  <c:v>5.551185146303609</c:v>
                </c:pt>
                <c:pt idx="6388">
                  <c:v>5.55110279324791</c:v>
                </c:pt>
                <c:pt idx="6389">
                  <c:v>5.55102049165876</c:v>
                </c:pt>
                <c:pt idx="6390">
                  <c:v>5.550938141045804</c:v>
                </c:pt>
                <c:pt idx="6391">
                  <c:v>5.550855841897869</c:v>
                </c:pt>
                <c:pt idx="6392">
                  <c:v>5.550773543970144</c:v>
                </c:pt>
                <c:pt idx="6393">
                  <c:v>5.550691197020791</c:v>
                </c:pt>
                <c:pt idx="6394">
                  <c:v>5.55060890153417</c:v>
                </c:pt>
                <c:pt idx="6395">
                  <c:v>5.550526557027373</c:v>
                </c:pt>
                <c:pt idx="6396">
                  <c:v>5.550444263981785</c:v>
                </c:pt>
                <c:pt idx="6397">
                  <c:v>5.55036197215631</c:v>
                </c:pt>
                <c:pt idx="6398">
                  <c:v>5.55027963131284</c:v>
                </c:pt>
                <c:pt idx="6399">
                  <c:v>5.550197341928286</c:v>
                </c:pt>
                <c:pt idx="6400">
                  <c:v>5.550115003527186</c:v>
                </c:pt>
                <c:pt idx="6401">
                  <c:v>5.55003271658348</c:v>
                </c:pt>
                <c:pt idx="6402">
                  <c:v>5.549950430859791</c:v>
                </c:pt>
                <c:pt idx="6403">
                  <c:v>5.549868096121746</c:v>
                </c:pt>
                <c:pt idx="6404">
                  <c:v>5.549785812838794</c:v>
                </c:pt>
                <c:pt idx="6405">
                  <c:v>5.549703480542934</c:v>
                </c:pt>
                <c:pt idx="6406">
                  <c:v>5.54962119970064</c:v>
                </c:pt>
                <c:pt idx="6407">
                  <c:v>5.54953892007828</c:v>
                </c:pt>
                <c:pt idx="6408">
                  <c:v>5.549456591445192</c:v>
                </c:pt>
                <c:pt idx="6409">
                  <c:v>5.54937431426338</c:v>
                </c:pt>
                <c:pt idx="6410">
                  <c:v>5.549291988072293</c:v>
                </c:pt>
                <c:pt idx="6411">
                  <c:v>5.54920971333096</c:v>
                </c:pt>
                <c:pt idx="6412">
                  <c:v>5.549127439809463</c:v>
                </c:pt>
                <c:pt idx="6413">
                  <c:v>5.54904511728087</c:v>
                </c:pt>
                <c:pt idx="6414">
                  <c:v>5.548962846199736</c:v>
                </c:pt>
                <c:pt idx="6415">
                  <c:v>5.548880526112957</c:v>
                </c:pt>
                <c:pt idx="6416">
                  <c:v>5.548798257472119</c:v>
                </c:pt>
                <c:pt idx="6417">
                  <c:v>5.548715990051024</c:v>
                </c:pt>
                <c:pt idx="6418">
                  <c:v>5.548633673626462</c:v>
                </c:pt>
                <c:pt idx="6419">
                  <c:v>5.548551408645547</c:v>
                </c:pt>
                <c:pt idx="6420">
                  <c:v>5.54846909466262</c:v>
                </c:pt>
                <c:pt idx="6421">
                  <c:v>5.548386832121807</c:v>
                </c:pt>
                <c:pt idx="6422">
                  <c:v>5.548304570800648</c:v>
                </c:pt>
                <c:pt idx="6423">
                  <c:v>5.548222260479658</c:v>
                </c:pt>
                <c:pt idx="6424">
                  <c:v>5.548140001598497</c:v>
                </c:pt>
                <c:pt idx="6425">
                  <c:v>5.548057693718952</c:v>
                </c:pt>
                <c:pt idx="6426">
                  <c:v>5.547975437277707</c:v>
                </c:pt>
                <c:pt idx="6427">
                  <c:v>5.54789318205603</c:v>
                </c:pt>
                <c:pt idx="6428">
                  <c:v>5.547810877838143</c:v>
                </c:pt>
                <c:pt idx="6429">
                  <c:v>5.547728625056273</c:v>
                </c:pt>
                <c:pt idx="6430">
                  <c:v>5.54764632327965</c:v>
                </c:pt>
                <c:pt idx="6431">
                  <c:v>5.547564072937512</c:v>
                </c:pt>
                <c:pt idx="6432">
                  <c:v>5.547481823814847</c:v>
                </c:pt>
                <c:pt idx="6433">
                  <c:v>5.547399525699606</c:v>
                </c:pt>
                <c:pt idx="6434">
                  <c:v>5.54731727901656</c:v>
                </c:pt>
                <c:pt idx="6435">
                  <c:v>5.547234983342398</c:v>
                </c:pt>
                <c:pt idx="6436">
                  <c:v>5.547152739098904</c:v>
                </c:pt>
                <c:pt idx="6437">
                  <c:v>5.547070496074789</c:v>
                </c:pt>
                <c:pt idx="6438">
                  <c:v>5.546988204061728</c:v>
                </c:pt>
                <c:pt idx="6439">
                  <c:v>5.546905963477049</c:v>
                </c:pt>
                <c:pt idx="6440">
                  <c:v>5.546823673904882</c:v>
                </c:pt>
                <c:pt idx="6441">
                  <c:v>5.54674143575957</c:v>
                </c:pt>
                <c:pt idx="6442">
                  <c:v>5.54665919883354</c:v>
                </c:pt>
                <c:pt idx="6443">
                  <c:v>5.546576912922198</c:v>
                </c:pt>
                <c:pt idx="6444">
                  <c:v>5.546494678435421</c:v>
                </c:pt>
                <c:pt idx="6445">
                  <c:v>5.546412394964788</c:v>
                </c:pt>
                <c:pt idx="6446">
                  <c:v>5.546330162917193</c:v>
                </c:pt>
                <c:pt idx="6447">
                  <c:v>5.546247932088788</c:v>
                </c:pt>
                <c:pt idx="6448">
                  <c:v>5.546165652278701</c:v>
                </c:pt>
                <c:pt idx="6449">
                  <c:v>5.546083423889367</c:v>
                </c:pt>
                <c:pt idx="6450">
                  <c:v>5.546001146519798</c:v>
                </c:pt>
                <c:pt idx="6451">
                  <c:v>5.545918920569456</c:v>
                </c:pt>
                <c:pt idx="6452">
                  <c:v>5.545836695838217</c:v>
                </c:pt>
                <c:pt idx="6453">
                  <c:v>5.545754422128921</c:v>
                </c:pt>
                <c:pt idx="6454">
                  <c:v>5.545672199836563</c:v>
                </c:pt>
                <c:pt idx="6455">
                  <c:v>5.545589928567601</c:v>
                </c:pt>
                <c:pt idx="6456">
                  <c:v>5.545507708714054</c:v>
                </c:pt>
                <c:pt idx="6457">
                  <c:v>5.545425490079511</c:v>
                </c:pt>
                <c:pt idx="6458">
                  <c:v>5.545343222470543</c:v>
                </c:pt>
                <c:pt idx="6459">
                  <c:v>5.545261006274698</c:v>
                </c:pt>
                <c:pt idx="6460">
                  <c:v>5.545178741105881</c:v>
                </c:pt>
                <c:pt idx="6461">
                  <c:v>5.545096527348663</c:v>
                </c:pt>
                <c:pt idx="6462">
                  <c:v>5.545014314810355</c:v>
                </c:pt>
                <c:pt idx="6463">
                  <c:v>5.544932053301251</c:v>
                </c:pt>
                <c:pt idx="6464">
                  <c:v>5.54484984320146</c:v>
                </c:pt>
                <c:pt idx="6465">
                  <c:v>5.544767584132325</c:v>
                </c:pt>
                <c:pt idx="6466">
                  <c:v>5.544685376470966</c:v>
                </c:pt>
                <c:pt idx="6467">
                  <c:v>5.544603170028434</c:v>
                </c:pt>
                <c:pt idx="6468">
                  <c:v>5.544520914618735</c:v>
                </c:pt>
                <c:pt idx="6469">
                  <c:v>5.544438710614528</c:v>
                </c:pt>
                <c:pt idx="6470">
                  <c:v>5.544356457644609</c:v>
                </c:pt>
                <c:pt idx="6471">
                  <c:v>5.544274256078656</c:v>
                </c:pt>
                <c:pt idx="6472">
                  <c:v>5.544192055731433</c:v>
                </c:pt>
                <c:pt idx="6473">
                  <c:v>5.54410980642067</c:v>
                </c:pt>
                <c:pt idx="6474">
                  <c:v>5.544027608511589</c:v>
                </c:pt>
                <c:pt idx="6475">
                  <c:v>5.543945361640424</c:v>
                </c:pt>
                <c:pt idx="6476">
                  <c:v>5.543863166169412</c:v>
                </c:pt>
                <c:pt idx="6477">
                  <c:v>5.543780971917035</c:v>
                </c:pt>
                <c:pt idx="6478">
                  <c:v>5.543698728704748</c:v>
                </c:pt>
                <c:pt idx="6479">
                  <c:v>5.54361653689033</c:v>
                </c:pt>
                <c:pt idx="6480">
                  <c:v>5.543534296117449</c:v>
                </c:pt>
                <c:pt idx="6481">
                  <c:v>5.543452106740918</c:v>
                </c:pt>
                <c:pt idx="6482">
                  <c:v>5.543369918582926</c:v>
                </c:pt>
                <c:pt idx="6483">
                  <c:v>5.54328768146865</c:v>
                </c:pt>
                <c:pt idx="6484">
                  <c:v>5.54320549574843</c:v>
                </c:pt>
                <c:pt idx="6485">
                  <c:v>5.543123261073378</c:v>
                </c:pt>
                <c:pt idx="6486">
                  <c:v>5.543041077790856</c:v>
                </c:pt>
                <c:pt idx="6487">
                  <c:v>5.542958895726784</c:v>
                </c:pt>
                <c:pt idx="6488">
                  <c:v>5.542876664710056</c:v>
                </c:pt>
                <c:pt idx="6489">
                  <c:v>5.542794485083573</c:v>
                </c:pt>
                <c:pt idx="6490">
                  <c:v>5.542712256505883</c:v>
                </c:pt>
                <c:pt idx="6491">
                  <c:v>5.542630079316909</c:v>
                </c:pt>
                <c:pt idx="6492">
                  <c:v>5.542547903346295</c:v>
                </c:pt>
                <c:pt idx="6493">
                  <c:v>5.542465678426654</c:v>
                </c:pt>
                <c:pt idx="6494">
                  <c:v>5.542383504893443</c:v>
                </c:pt>
                <c:pt idx="6495">
                  <c:v>5.542301282412656</c:v>
                </c:pt>
                <c:pt idx="6496">
                  <c:v>5.54221911131677</c:v>
                </c:pt>
                <c:pt idx="6497">
                  <c:v>5.542136941439146</c:v>
                </c:pt>
                <c:pt idx="6498">
                  <c:v>5.542054722616128</c:v>
                </c:pt>
                <c:pt idx="6499">
                  <c:v>5.541972555175724</c:v>
                </c:pt>
                <c:pt idx="6500">
                  <c:v>5.54189033879137</c:v>
                </c:pt>
                <c:pt idx="6501">
                  <c:v>5.541808173788108</c:v>
                </c:pt>
                <c:pt idx="6502">
                  <c:v>5.541726010003018</c:v>
                </c:pt>
                <c:pt idx="6503">
                  <c:v>5.541643797276157</c:v>
                </c:pt>
                <c:pt idx="6504">
                  <c:v>5.541561635928096</c:v>
                </c:pt>
                <c:pt idx="6505">
                  <c:v>5.541479425639717</c:v>
                </c:pt>
                <c:pt idx="6506">
                  <c:v>5.541397266728614</c:v>
                </c:pt>
                <c:pt idx="6507">
                  <c:v>5.541315109035589</c:v>
                </c:pt>
                <c:pt idx="6508">
                  <c:v>5.541232902404425</c:v>
                </c:pt>
                <c:pt idx="6509">
                  <c:v>5.541150747148246</c:v>
                </c:pt>
                <c:pt idx="6510">
                  <c:v>5.541068542955374</c:v>
                </c:pt>
                <c:pt idx="6511">
                  <c:v>5.540986390135967</c:v>
                </c:pt>
                <c:pt idx="6512">
                  <c:v>5.540904238534548</c:v>
                </c:pt>
                <c:pt idx="6513">
                  <c:v>5.540822037998611</c:v>
                </c:pt>
                <c:pt idx="6514">
                  <c:v>5.540739888833853</c:v>
                </c:pt>
                <c:pt idx="6515">
                  <c:v>5.540657690736026</c:v>
                </c:pt>
                <c:pt idx="6516">
                  <c:v>5.540575544007851</c:v>
                </c:pt>
                <c:pt idx="6517">
                  <c:v>5.540493398497575</c:v>
                </c:pt>
                <c:pt idx="6518">
                  <c:v>5.540411204056401</c:v>
                </c:pt>
                <c:pt idx="6519">
                  <c:v>5.5403290609826</c:v>
                </c:pt>
                <c:pt idx="6520">
                  <c:v>5.540246868979351</c:v>
                </c:pt>
                <c:pt idx="6521">
                  <c:v>5.540164728341948</c:v>
                </c:pt>
                <c:pt idx="6522">
                  <c:v>5.54008258892235</c:v>
                </c:pt>
                <c:pt idx="6523">
                  <c:v>5.540000400575479</c:v>
                </c:pt>
                <c:pt idx="6524">
                  <c:v>5.539918263592167</c:v>
                </c:pt>
                <c:pt idx="6525">
                  <c:v>5.539836077683038</c:v>
                </c:pt>
                <c:pt idx="6526">
                  <c:v>5.539753943135942</c:v>
                </c:pt>
                <c:pt idx="6527">
                  <c:v>5.539671809806554</c:v>
                </c:pt>
                <c:pt idx="6528">
                  <c:v>5.539589627553523</c:v>
                </c:pt>
                <c:pt idx="6529">
                  <c:v>5.539507496660238</c:v>
                </c:pt>
                <c:pt idx="6530">
                  <c:v>5.539425316844762</c:v>
                </c:pt>
                <c:pt idx="6531">
                  <c:v>5.53934318838751</c:v>
                </c:pt>
                <c:pt idx="6532">
                  <c:v>5.53926106114787</c:v>
                </c:pt>
                <c:pt idx="6533">
                  <c:v>5.539178884988214</c:v>
                </c:pt>
                <c:pt idx="6534">
                  <c:v>5.539096760184494</c:v>
                </c:pt>
                <c:pt idx="6535">
                  <c:v>5.539014586462208</c:v>
                </c:pt>
                <c:pt idx="6536">
                  <c:v>5.538932464094332</c:v>
                </c:pt>
                <c:pt idx="6537">
                  <c:v>5.538850342943981</c:v>
                </c:pt>
                <c:pt idx="6538">
                  <c:v>5.538768172877237</c:v>
                </c:pt>
                <c:pt idx="6539">
                  <c:v>5.538686054162616</c:v>
                </c:pt>
                <c:pt idx="6540">
                  <c:v>5.538603886533056</c:v>
                </c:pt>
                <c:pt idx="6541">
                  <c:v>5.538521770254095</c:v>
                </c:pt>
                <c:pt idx="6542">
                  <c:v>5.538439655192567</c:v>
                </c:pt>
                <c:pt idx="6543">
                  <c:v>5.53835749121827</c:v>
                </c:pt>
                <c:pt idx="6544">
                  <c:v>5.538275378592285</c:v>
                </c:pt>
                <c:pt idx="6545">
                  <c:v>5.538193217054984</c:v>
                </c:pt>
                <c:pt idx="6546">
                  <c:v>5.538111106864476</c:v>
                </c:pt>
                <c:pt idx="6547">
                  <c:v>5.538028997891307</c:v>
                </c:pt>
                <c:pt idx="6548">
                  <c:v>5.537946840008987</c:v>
                </c:pt>
                <c:pt idx="6549">
                  <c:v>5.537864733471181</c:v>
                </c:pt>
                <c:pt idx="6550">
                  <c:v>5.537782578025676</c:v>
                </c:pt>
                <c:pt idx="6551">
                  <c:v>5.537700473923156</c:v>
                </c:pt>
                <c:pt idx="6552">
                  <c:v>5.537618371037881</c:v>
                </c:pt>
                <c:pt idx="6553">
                  <c:v>5.537536219247081</c:v>
                </c:pt>
                <c:pt idx="6554">
                  <c:v>5.537454118796981</c:v>
                </c:pt>
                <c:pt idx="6555">
                  <c:v>5.537371969442814</c:v>
                </c:pt>
                <c:pt idx="6556">
                  <c:v>5.537289871427816</c:v>
                </c:pt>
                <c:pt idx="6557">
                  <c:v>5.537207774629972</c:v>
                </c:pt>
                <c:pt idx="6558">
                  <c:v>5.537125628930228</c:v>
                </c:pt>
                <c:pt idx="6559">
                  <c:v>5.537043534567375</c:v>
                </c:pt>
                <c:pt idx="6560">
                  <c:v>5.536961391304077</c:v>
                </c:pt>
                <c:pt idx="6561">
                  <c:v>5.536879299376137</c:v>
                </c:pt>
                <c:pt idx="6562">
                  <c:v>5.536797208665257</c:v>
                </c:pt>
                <c:pt idx="6563">
                  <c:v>5.536715069056108</c:v>
                </c:pt>
                <c:pt idx="6564">
                  <c:v>5.536632980780036</c:v>
                </c:pt>
                <c:pt idx="6565">
                  <c:v>5.536550843607138</c:v>
                </c:pt>
                <c:pt idx="6566">
                  <c:v>5.536468757765797</c:v>
                </c:pt>
                <c:pt idx="6567">
                  <c:v>5.536386673141422</c:v>
                </c:pt>
                <c:pt idx="6568">
                  <c:v>5.536304539622397</c:v>
                </c:pt>
                <c:pt idx="6569">
                  <c:v>5.53622245743264</c:v>
                </c:pt>
                <c:pt idx="6570">
                  <c:v>5.536140326349685</c:v>
                </c:pt>
                <c:pt idx="6571">
                  <c:v>5.536058246594476</c:v>
                </c:pt>
                <c:pt idx="6572">
                  <c:v>5.535976168056139</c:v>
                </c:pt>
                <c:pt idx="6573">
                  <c:v>5.535894040626776</c:v>
                </c:pt>
                <c:pt idx="6574">
                  <c:v>5.535811964522875</c:v>
                </c:pt>
                <c:pt idx="6575">
                  <c:v>5.535729839529395</c:v>
                </c:pt>
                <c:pt idx="6576">
                  <c:v>5.535647765859853</c:v>
                </c:pt>
                <c:pt idx="6577">
                  <c:v>5.535565693407094</c:v>
                </c:pt>
                <c:pt idx="6578">
                  <c:v>5.535483572066926</c:v>
                </c:pt>
                <c:pt idx="6579">
                  <c:v>5.535401502048416</c:v>
                </c:pt>
                <c:pt idx="6580">
                  <c:v>5.535319383143947</c:v>
                </c:pt>
                <c:pt idx="6581">
                  <c:v>5.53523731555961</c:v>
                </c:pt>
                <c:pt idx="6582">
                  <c:v>5.535155249191959</c:v>
                </c:pt>
                <c:pt idx="6583">
                  <c:v>5.53507313394053</c:v>
                </c:pt>
                <c:pt idx="6584">
                  <c:v>5.534991070006939</c:v>
                </c:pt>
                <c:pt idx="6585">
                  <c:v>5.534908957191017</c:v>
                </c:pt>
                <c:pt idx="6586">
                  <c:v>5.534826895691422</c:v>
                </c:pt>
                <c:pt idx="6587">
                  <c:v>5.53474483540842</c:v>
                </c:pt>
                <c:pt idx="6588">
                  <c:v>5.534662726245256</c:v>
                </c:pt>
                <c:pt idx="6589">
                  <c:v>5.534580668396128</c:v>
                </c:pt>
                <c:pt idx="6590">
                  <c:v>5.53449856166829</c:v>
                </c:pt>
                <c:pt idx="6591">
                  <c:v>5.534416506252968</c:v>
                </c:pt>
                <c:pt idx="6592">
                  <c:v>5.534334452054151</c:v>
                </c:pt>
                <c:pt idx="6593">
                  <c:v>5.534252348978788</c:v>
                </c:pt>
                <c:pt idx="6594">
                  <c:v>5.534170297213663</c:v>
                </c:pt>
                <c:pt idx="6595">
                  <c:v>5.534088196573443</c:v>
                </c:pt>
                <c:pt idx="6596">
                  <c:v>5.53400614724193</c:v>
                </c:pt>
                <c:pt idx="6597">
                  <c:v>5.533924099126831</c:v>
                </c:pt>
                <c:pt idx="6598">
                  <c:v>5.53384200213881</c:v>
                </c:pt>
                <c:pt idx="6599">
                  <c:v>5.533759956457216</c:v>
                </c:pt>
                <c:pt idx="6600">
                  <c:v>5.53367786190415</c:v>
                </c:pt>
                <c:pt idx="6601">
                  <c:v>5.533595818655985</c:v>
                </c:pt>
                <c:pt idx="6602">
                  <c:v>5.53351377662414</c:v>
                </c:pt>
                <c:pt idx="6603">
                  <c:v>5.533431685722995</c:v>
                </c:pt>
                <c:pt idx="6604">
                  <c:v>5.533349646124467</c:v>
                </c:pt>
                <c:pt idx="6605">
                  <c:v>5.533267557658092</c:v>
                </c:pt>
                <c:pt idx="6606">
                  <c:v>5.533185520492808</c:v>
                </c:pt>
                <c:pt idx="6607">
                  <c:v>5.533103484543756</c:v>
                </c:pt>
                <c:pt idx="6608">
                  <c:v>5.53302139972902</c:v>
                </c:pt>
                <c:pt idx="6609">
                  <c:v>5.532939366213095</c:v>
                </c:pt>
                <c:pt idx="6610">
                  <c:v>5.532857283832944</c:v>
                </c:pt>
                <c:pt idx="6611">
                  <c:v>5.532775252750081</c:v>
                </c:pt>
                <c:pt idx="6612">
                  <c:v>5.532693222883351</c:v>
                </c:pt>
                <c:pt idx="6613">
                  <c:v>5.532611144154565</c:v>
                </c:pt>
                <c:pt idx="6614">
                  <c:v>5.53252911672078</c:v>
                </c:pt>
                <c:pt idx="6615">
                  <c:v>5.532447040426389</c:v>
                </c:pt>
                <c:pt idx="6616">
                  <c:v>5.53236501542548</c:v>
                </c:pt>
                <c:pt idx="6617">
                  <c:v>5.53228299164061</c:v>
                </c:pt>
                <c:pt idx="6618">
                  <c:v>5.532200918997303</c:v>
                </c:pt>
                <c:pt idx="6619">
                  <c:v>5.532118897645193</c:v>
                </c:pt>
                <c:pt idx="6620">
                  <c:v>5.532036827436095</c:v>
                </c:pt>
                <c:pt idx="6621">
                  <c:v>5.531954808516678</c:v>
                </c:pt>
                <c:pt idx="6622">
                  <c:v>5.531872790813208</c:v>
                </c:pt>
                <c:pt idx="6623">
                  <c:v>5.531790724254918</c:v>
                </c:pt>
                <c:pt idx="6624">
                  <c:v>5.53170870898402</c:v>
                </c:pt>
                <c:pt idx="6625">
                  <c:v>5.531626644859755</c:v>
                </c:pt>
                <c:pt idx="6626">
                  <c:v>5.53154463202136</c:v>
                </c:pt>
                <c:pt idx="6627">
                  <c:v>5.531462620398818</c:v>
                </c:pt>
                <c:pt idx="6628">
                  <c:v>5.531380559925078</c:v>
                </c:pt>
                <c:pt idx="6629">
                  <c:v>5.53129855073493</c:v>
                </c:pt>
                <c:pt idx="6630">
                  <c:v>5.53121649269503</c:v>
                </c:pt>
                <c:pt idx="6631">
                  <c:v>5.531134485937196</c:v>
                </c:pt>
                <c:pt idx="6632">
                  <c:v>5.531052480395126</c:v>
                </c:pt>
                <c:pt idx="6633">
                  <c:v>5.530970426005469</c:v>
                </c:pt>
                <c:pt idx="6634">
                  <c:v>5.530888422895603</c:v>
                </c:pt>
                <c:pt idx="6635">
                  <c:v>5.530806370939604</c:v>
                </c:pt>
                <c:pt idx="6636">
                  <c:v>5.530724370261866</c:v>
                </c:pt>
                <c:pt idx="6637">
                  <c:v>5.530642370799795</c:v>
                </c:pt>
                <c:pt idx="6638">
                  <c:v>5.530560322493767</c:v>
                </c:pt>
                <c:pt idx="6639">
                  <c:v>5.530478325463715</c:v>
                </c:pt>
                <c:pt idx="6640">
                  <c:v>5.530396279591151</c:v>
                </c:pt>
                <c:pt idx="6641">
                  <c:v>5.530314284993045</c:v>
                </c:pt>
                <c:pt idx="6642">
                  <c:v>5.530232291610513</c:v>
                </c:pt>
                <c:pt idx="6643">
                  <c:v>5.530150249387638</c:v>
                </c:pt>
                <c:pt idx="6644">
                  <c:v>5.530068258436939</c:v>
                </c:pt>
                <c:pt idx="6645">
                  <c:v>5.529986218647346</c:v>
                </c:pt>
                <c:pt idx="6646">
                  <c:v>5.529904230128406</c:v>
                </c:pt>
                <c:pt idx="6647">
                  <c:v>5.529822242824951</c:v>
                </c:pt>
                <c:pt idx="6648">
                  <c:v>5.52974020668477</c:v>
                </c:pt>
                <c:pt idx="6649">
                  <c:v>5.52965822181296</c:v>
                </c:pt>
                <c:pt idx="6650">
                  <c:v>5.529576188105873</c:v>
                </c:pt>
                <c:pt idx="6651">
                  <c:v>5.529494205665636</c:v>
                </c:pt>
                <c:pt idx="6652">
                  <c:v>5.529412224440787</c:v>
                </c:pt>
                <c:pt idx="6653">
                  <c:v>5.529330194382834</c:v>
                </c:pt>
                <c:pt idx="6654">
                  <c:v>5.529248215589444</c:v>
                </c:pt>
                <c:pt idx="6655">
                  <c:v>5.529166187964398</c:v>
                </c:pt>
                <c:pt idx="6656">
                  <c:v>5.529084211602397</c:v>
                </c:pt>
                <c:pt idx="6657">
                  <c:v>5.529002236455692</c:v>
                </c:pt>
                <c:pt idx="6658">
                  <c:v>5.528920212479499</c:v>
                </c:pt>
                <c:pt idx="6659">
                  <c:v>5.52883823976407</c:v>
                </c:pt>
                <c:pt idx="6660">
                  <c:v>5.5287562182206</c:v>
                </c:pt>
                <c:pt idx="6661">
                  <c:v>5.528674247936372</c:v>
                </c:pt>
                <c:pt idx="6662">
                  <c:v>5.528592278867346</c:v>
                </c:pt>
                <c:pt idx="6663">
                  <c:v>5.528510260972449</c:v>
                </c:pt>
                <c:pt idx="6664">
                  <c:v>5.528428294334516</c:v>
                </c:pt>
                <c:pt idx="6665">
                  <c:v>5.528346278872156</c:v>
                </c:pt>
                <c:pt idx="6666">
                  <c:v>5.528264314665238</c:v>
                </c:pt>
                <c:pt idx="6667">
                  <c:v>5.528182351673427</c:v>
                </c:pt>
                <c:pt idx="6668">
                  <c:v>5.52810033985936</c:v>
                </c:pt>
                <c:pt idx="6669">
                  <c:v>5.528018379298451</c:v>
                </c:pt>
                <c:pt idx="6670">
                  <c:v>5.527936369916737</c:v>
                </c:pt>
                <c:pt idx="6671">
                  <c:v>5.527854411786664</c:v>
                </c:pt>
                <c:pt idx="6672">
                  <c:v>5.527772454871601</c:v>
                </c:pt>
                <c:pt idx="6673">
                  <c:v>5.527690449137904</c:v>
                </c:pt>
                <c:pt idx="6674">
                  <c:v>5.52760849465356</c:v>
                </c:pt>
                <c:pt idx="6675">
                  <c:v>5.527526491352026</c:v>
                </c:pt>
                <c:pt idx="6676">
                  <c:v>5.527444539298325</c:v>
                </c:pt>
                <c:pt idx="6677">
                  <c:v>5.52736258845955</c:v>
                </c:pt>
                <c:pt idx="6678">
                  <c:v>5.527280588805749</c:v>
                </c:pt>
                <c:pt idx="6679">
                  <c:v>5.527198640397506</c:v>
                </c:pt>
                <c:pt idx="6680">
                  <c:v>5.527116643175686</c:v>
                </c:pt>
                <c:pt idx="6681">
                  <c:v>5.527034697197898</c:v>
                </c:pt>
                <c:pt idx="6682">
                  <c:v>5.526952752434944</c:v>
                </c:pt>
                <c:pt idx="6683">
                  <c:v>5.526870758860581</c:v>
                </c:pt>
                <c:pt idx="6684">
                  <c:v>5.526788816527968</c:v>
                </c:pt>
                <c:pt idx="6685">
                  <c:v>5.526706825385401</c:v>
                </c:pt>
                <c:pt idx="6686">
                  <c:v>5.526624885483061</c:v>
                </c:pt>
                <c:pt idx="6687">
                  <c:v>5.526542946795455</c:v>
                </c:pt>
                <c:pt idx="6688">
                  <c:v>5.526460959300068</c:v>
                </c:pt>
                <c:pt idx="6689">
                  <c:v>5.526379023042627</c:v>
                </c:pt>
                <c:pt idx="6690">
                  <c:v>5.526297037978841</c:v>
                </c:pt>
                <c:pt idx="6691">
                  <c:v>5.526215104151483</c:v>
                </c:pt>
                <c:pt idx="6692">
                  <c:v>5.52613317153877</c:v>
                </c:pt>
                <c:pt idx="6693">
                  <c:v>5.526051190121883</c:v>
                </c:pt>
                <c:pt idx="6694">
                  <c:v>5.525969259939144</c:v>
                </c:pt>
                <c:pt idx="6695">
                  <c:v>5.525887280953678</c:v>
                </c:pt>
                <c:pt idx="6696">
                  <c:v>5.525805353200838</c:v>
                </c:pt>
                <c:pt idx="6697">
                  <c:v>5.525723426662548</c:v>
                </c:pt>
                <c:pt idx="6698">
                  <c:v>5.525641451323701</c:v>
                </c:pt>
                <c:pt idx="6699">
                  <c:v>5.525559527215196</c:v>
                </c:pt>
                <c:pt idx="6700">
                  <c:v>5.525477554307586</c:v>
                </c:pt>
                <c:pt idx="6701">
                  <c:v>5.525395632628797</c:v>
                </c:pt>
                <c:pt idx="6702">
                  <c:v>5.525313712164468</c:v>
                </c:pt>
                <c:pt idx="6703">
                  <c:v>5.525231742903196</c:v>
                </c:pt>
                <c:pt idx="6704">
                  <c:v>5.525149824868468</c:v>
                </c:pt>
                <c:pt idx="6705">
                  <c:v>5.52506785803824</c:v>
                </c:pt>
                <c:pt idx="6706">
                  <c:v>5.524985942433037</c:v>
                </c:pt>
                <c:pt idx="6707">
                  <c:v>5.524904028042201</c:v>
                </c:pt>
                <c:pt idx="6708">
                  <c:v>5.524822064858039</c:v>
                </c:pt>
                <c:pt idx="6709">
                  <c:v>5.524740152896618</c:v>
                </c:pt>
                <c:pt idx="6710">
                  <c:v>5.524658192143317</c:v>
                </c:pt>
                <c:pt idx="6711">
                  <c:v>5.524576282611235</c:v>
                </c:pt>
                <c:pt idx="6712">
                  <c:v>5.524494374293427</c:v>
                </c:pt>
                <c:pt idx="6713">
                  <c:v>5.524412417185904</c:v>
                </c:pt>
                <c:pt idx="6714">
                  <c:v>5.524330511297327</c:v>
                </c:pt>
                <c:pt idx="6715">
                  <c:v>5.524248556620481</c:v>
                </c:pt>
                <c:pt idx="6716">
                  <c:v>5.52416665316106</c:v>
                </c:pt>
                <c:pt idx="6717">
                  <c:v>5.52408475091581</c:v>
                </c:pt>
                <c:pt idx="6718">
                  <c:v>5.524002799884471</c:v>
                </c:pt>
                <c:pt idx="6719">
                  <c:v>5.523920900068267</c:v>
                </c:pt>
                <c:pt idx="6720">
                  <c:v>5.523838951467411</c:v>
                </c:pt>
                <c:pt idx="6721">
                  <c:v>5.523757054080181</c:v>
                </c:pt>
                <c:pt idx="6722">
                  <c:v>5.523675157907031</c:v>
                </c:pt>
                <c:pt idx="6723">
                  <c:v>5.5235932129514</c:v>
                </c:pt>
                <c:pt idx="6724">
                  <c:v>5.523511319207109</c:v>
                </c:pt>
                <c:pt idx="6725">
                  <c:v>5.52342937668178</c:v>
                </c:pt>
                <c:pt idx="6726">
                  <c:v>5.523347485366273</c:v>
                </c:pt>
                <c:pt idx="6727">
                  <c:v>5.523265595264758</c:v>
                </c:pt>
                <c:pt idx="6728">
                  <c:v>5.52318365638437</c:v>
                </c:pt>
                <c:pt idx="6729">
                  <c:v>5.523101768711528</c:v>
                </c:pt>
                <c:pt idx="6730">
                  <c:v>5.523019832261256</c:v>
                </c:pt>
                <c:pt idx="6731">
                  <c:v>5.522937947017005</c:v>
                </c:pt>
                <c:pt idx="6732">
                  <c:v>5.522856062986659</c:v>
                </c:pt>
                <c:pt idx="6733">
                  <c:v>5.522774130181054</c:v>
                </c:pt>
                <c:pt idx="6734">
                  <c:v>5.522692248579189</c:v>
                </c:pt>
                <c:pt idx="6735">
                  <c:v>5.522610318203514</c:v>
                </c:pt>
                <c:pt idx="6736">
                  <c:v>5.522528439030062</c:v>
                </c:pt>
                <c:pt idx="6737">
                  <c:v>5.522446561070413</c:v>
                </c:pt>
                <c:pt idx="6738">
                  <c:v>5.522364634339122</c:v>
                </c:pt>
                <c:pt idx="6739">
                  <c:v>5.522282758807774</c:v>
                </c:pt>
                <c:pt idx="6740">
                  <c:v>5.522200834506226</c:v>
                </c:pt>
                <c:pt idx="6741">
                  <c:v>5.522118961403097</c:v>
                </c:pt>
                <c:pt idx="6742">
                  <c:v>5.522037089513689</c:v>
                </c:pt>
                <c:pt idx="6743">
                  <c:v>5.521955168856243</c:v>
                </c:pt>
                <c:pt idx="6744">
                  <c:v>5.521873299394945</c:v>
                </c:pt>
                <c:pt idx="6745">
                  <c:v>5.52179138116706</c:v>
                </c:pt>
                <c:pt idx="6746">
                  <c:v>5.521709514133797</c:v>
                </c:pt>
                <c:pt idx="6747">
                  <c:v>5.521627648314155</c:v>
                </c:pt>
                <c:pt idx="6748">
                  <c:v>5.521545733730095</c:v>
                </c:pt>
                <c:pt idx="6749">
                  <c:v>5.521463870338379</c:v>
                </c:pt>
                <c:pt idx="6750">
                  <c:v>5.521381958183689</c:v>
                </c:pt>
                <c:pt idx="6751">
                  <c:v>5.521300097219826</c:v>
                </c:pt>
                <c:pt idx="6752">
                  <c:v>5.521218237469485</c:v>
                </c:pt>
                <c:pt idx="6753">
                  <c:v>5.521136328958341</c:v>
                </c:pt>
                <c:pt idx="6754">
                  <c:v>5.521054471635741</c:v>
                </c:pt>
                <c:pt idx="6755">
                  <c:v>5.520972565553785</c:v>
                </c:pt>
                <c:pt idx="6756">
                  <c:v>5.520890710658851</c:v>
                </c:pt>
                <c:pt idx="6757">
                  <c:v>5.520808856977349</c:v>
                </c:pt>
                <c:pt idx="6758">
                  <c:v>5.520726954538659</c:v>
                </c:pt>
                <c:pt idx="6759">
                  <c:v>5.520645103284713</c:v>
                </c:pt>
                <c:pt idx="6760">
                  <c:v>5.520563203275016</c:v>
                </c:pt>
                <c:pt idx="6761">
                  <c:v>5.520481354448548</c:v>
                </c:pt>
                <c:pt idx="6762">
                  <c:v>5.520399506835425</c:v>
                </c:pt>
                <c:pt idx="6763">
                  <c:v>5.520317610468711</c:v>
                </c:pt>
                <c:pt idx="6764">
                  <c:v>5.520235765282956</c:v>
                </c:pt>
                <c:pt idx="6765">
                  <c:v>5.520153871345054</c:v>
                </c:pt>
                <c:pt idx="6766">
                  <c:v>5.520072028586589</c:v>
                </c:pt>
                <c:pt idx="6767">
                  <c:v>5.519990187041371</c:v>
                </c:pt>
                <c:pt idx="6768">
                  <c:v>5.519908296746181</c:v>
                </c:pt>
                <c:pt idx="6769">
                  <c:v>5.519826457628142</c:v>
                </c:pt>
                <c:pt idx="6770">
                  <c:v>5.519744569761575</c:v>
                </c:pt>
                <c:pt idx="6771">
                  <c:v>5.519662733070644</c:v>
                </c:pt>
                <c:pt idx="6772">
                  <c:v>5.519580897592865</c:v>
                </c:pt>
                <c:pt idx="6773">
                  <c:v>5.519499013368728</c:v>
                </c:pt>
                <c:pt idx="6774">
                  <c:v>5.519417180317943</c:v>
                </c:pt>
                <c:pt idx="6775">
                  <c:v>5.519335298522241</c:v>
                </c:pt>
                <c:pt idx="6776">
                  <c:v>5.519253467898377</c:v>
                </c:pt>
                <c:pt idx="6777">
                  <c:v>5.519171638487575</c:v>
                </c:pt>
                <c:pt idx="6778">
                  <c:v>5.519089760334021</c:v>
                </c:pt>
                <c:pt idx="6779">
                  <c:v>5.519007933350026</c:v>
                </c:pt>
                <c:pt idx="6780">
                  <c:v>5.518926057624725</c:v>
                </c:pt>
                <c:pt idx="6781">
                  <c:v>5.518844233067464</c:v>
                </c:pt>
                <c:pt idx="6782">
                  <c:v>5.51876240972317</c:v>
                </c:pt>
                <c:pt idx="6783">
                  <c:v>5.518680537639735</c:v>
                </c:pt>
                <c:pt idx="6784">
                  <c:v>5.518598716722065</c:v>
                </c:pt>
                <c:pt idx="6785">
                  <c:v>5.518516847066693</c:v>
                </c:pt>
                <c:pt idx="6786">
                  <c:v>5.518435028575569</c:v>
                </c:pt>
                <c:pt idx="6787">
                  <c:v>5.518353211297322</c:v>
                </c:pt>
                <c:pt idx="6788">
                  <c:v>5.51827134528354</c:v>
                </c:pt>
                <c:pt idx="6789">
                  <c:v>5.518189530431727</c:v>
                </c:pt>
                <c:pt idx="6790">
                  <c:v>5.518107666845824</c:v>
                </c:pt>
                <c:pt idx="6791">
                  <c:v>5.51802585442037</c:v>
                </c:pt>
                <c:pt idx="6792">
                  <c:v>5.517944043207696</c:v>
                </c:pt>
                <c:pt idx="6793">
                  <c:v>5.517862183263106</c:v>
                </c:pt>
                <c:pt idx="6794">
                  <c:v>5.517780374476678</c:v>
                </c:pt>
                <c:pt idx="6795">
                  <c:v>5.517698516959777</c:v>
                </c:pt>
                <c:pt idx="6796">
                  <c:v>5.517616710599528</c:v>
                </c:pt>
                <c:pt idx="6797">
                  <c:v>5.517534905451964</c:v>
                </c:pt>
                <c:pt idx="6798">
                  <c:v>5.517453051576091</c:v>
                </c:pt>
                <c:pt idx="6799">
                  <c:v>5.517371248854595</c:v>
                </c:pt>
                <c:pt idx="6800">
                  <c:v>5.517289397406227</c:v>
                </c:pt>
                <c:pt idx="6801">
                  <c:v>5.517207597110715</c:v>
                </c:pt>
                <c:pt idx="6802">
                  <c:v>5.517125798027797</c:v>
                </c:pt>
                <c:pt idx="6803">
                  <c:v>5.51704395022018</c:v>
                </c:pt>
                <c:pt idx="6804">
                  <c:v>5.51696215356314</c:v>
                </c:pt>
                <c:pt idx="6805">
                  <c:v>5.516880308182839</c:v>
                </c:pt>
                <c:pt idx="6806">
                  <c:v>5.516798513951598</c:v>
                </c:pt>
                <c:pt idx="6807">
                  <c:v>5.51671672093286</c:v>
                </c:pt>
                <c:pt idx="6808">
                  <c:v>5.516634879193028</c:v>
                </c:pt>
                <c:pt idx="6809">
                  <c:v>5.516553088599981</c:v>
                </c:pt>
                <c:pt idx="6810">
                  <c:v>5.51647124928728</c:v>
                </c:pt>
                <c:pt idx="6811">
                  <c:v>5.516389461119848</c:v>
                </c:pt>
                <c:pt idx="6812">
                  <c:v>5.516307674164822</c:v>
                </c:pt>
                <c:pt idx="6813">
                  <c:v>5.516225838492312</c:v>
                </c:pt>
                <c:pt idx="6814">
                  <c:v>5.51614405396279</c:v>
                </c:pt>
                <c:pt idx="6815">
                  <c:v>5.516062220717225</c:v>
                </c:pt>
                <c:pt idx="6816">
                  <c:v>5.515980438613131</c:v>
                </c:pt>
                <c:pt idx="6817">
                  <c:v>5.51589865772135</c:v>
                </c:pt>
                <c:pt idx="6818">
                  <c:v>5.515816828115693</c:v>
                </c:pt>
                <c:pt idx="6819">
                  <c:v>5.515735049649231</c:v>
                </c:pt>
                <c:pt idx="6820">
                  <c:v>5.515653222470337</c:v>
                </c:pt>
                <c:pt idx="6821">
                  <c:v>5.515571446429115</c:v>
                </c:pt>
                <c:pt idx="6822">
                  <c:v>5.515489671600116</c:v>
                </c:pt>
                <c:pt idx="6823">
                  <c:v>5.515407848060847</c:v>
                </c:pt>
                <c:pt idx="6824">
                  <c:v>5.515326075656978</c:v>
                </c:pt>
                <c:pt idx="6825">
                  <c:v>5.515244254544284</c:v>
                </c:pt>
                <c:pt idx="6826">
                  <c:v>5.51516248456547</c:v>
                </c:pt>
                <c:pt idx="6827">
                  <c:v>5.515080715798784</c:v>
                </c:pt>
                <c:pt idx="6828">
                  <c:v>5.514998898325435</c:v>
                </c:pt>
                <c:pt idx="6829">
                  <c:v>5.514917131983695</c:v>
                </c:pt>
                <c:pt idx="6830">
                  <c:v>5.514835316936731</c:v>
                </c:pt>
                <c:pt idx="6831">
                  <c:v>5.51475355301986</c:v>
                </c:pt>
                <c:pt idx="6832">
                  <c:v>5.514671790315022</c:v>
                </c:pt>
                <c:pt idx="6833">
                  <c:v>5.514589978907128</c:v>
                </c:pt>
                <c:pt idx="6834">
                  <c:v>5.514508218627045</c:v>
                </c:pt>
                <c:pt idx="6835">
                  <c:v>5.514426409645353</c:v>
                </c:pt>
                <c:pt idx="6836">
                  <c:v>5.514344651789953</c:v>
                </c:pt>
                <c:pt idx="6837">
                  <c:v>5.514262895146497</c:v>
                </c:pt>
                <c:pt idx="6838">
                  <c:v>5.514181089803591</c:v>
                </c:pt>
                <c:pt idx="6839">
                  <c:v>5.514099335584704</c:v>
                </c:pt>
                <c:pt idx="6840">
                  <c:v>5.514017532667809</c:v>
                </c:pt>
                <c:pt idx="6841">
                  <c:v>5.51393578087342</c:v>
                </c:pt>
                <c:pt idx="6842">
                  <c:v>5.513854030290876</c:v>
                </c:pt>
                <c:pt idx="6843">
                  <c:v>5.513772231012491</c:v>
                </c:pt>
                <c:pt idx="6844">
                  <c:v>5.51369048285433</c:v>
                </c:pt>
                <c:pt idx="6845">
                  <c:v>5.513608686001775</c:v>
                </c:pt>
                <c:pt idx="6846">
                  <c:v>5.513526940267921</c:v>
                </c:pt>
                <c:pt idx="6847">
                  <c:v>5.513445195745828</c:v>
                </c:pt>
                <c:pt idx="6848">
                  <c:v>5.513363402531497</c:v>
                </c:pt>
                <c:pt idx="6849">
                  <c:v>5.513281660433598</c:v>
                </c:pt>
                <c:pt idx="6850">
                  <c:v>5.513199869644906</c:v>
                </c:pt>
                <c:pt idx="6851">
                  <c:v>5.51311812997113</c:v>
                </c:pt>
                <c:pt idx="6852">
                  <c:v>5.513036391509014</c:v>
                </c:pt>
                <c:pt idx="6853">
                  <c:v>5.51295460435827</c:v>
                </c:pt>
                <c:pt idx="6854">
                  <c:v>5.512872868320167</c:v>
                </c:pt>
                <c:pt idx="6855">
                  <c:v>5.512791083594878</c:v>
                </c:pt>
                <c:pt idx="6856">
                  <c:v>5.512709349980707</c:v>
                </c:pt>
                <c:pt idx="6857">
                  <c:v>5.512627617578106</c:v>
                </c:pt>
                <c:pt idx="6858">
                  <c:v>5.51254583649048</c:v>
                </c:pt>
                <c:pt idx="6859">
                  <c:v>5.512464106511707</c:v>
                </c:pt>
                <c:pt idx="6860">
                  <c:v>5.512382327849348</c:v>
                </c:pt>
                <c:pt idx="6861">
                  <c:v>5.51230060029432</c:v>
                </c:pt>
                <c:pt idx="6862">
                  <c:v>5.512218873950767</c:v>
                </c:pt>
                <c:pt idx="6863">
                  <c:v>5.512137098925796</c:v>
                </c:pt>
                <c:pt idx="6864">
                  <c:v>5.51205537500588</c:v>
                </c:pt>
                <c:pt idx="6865">
                  <c:v>5.511973602405989</c:v>
                </c:pt>
                <c:pt idx="6866">
                  <c:v>5.511891880909637</c:v>
                </c:pt>
                <c:pt idx="6867">
                  <c:v>5.511810160624663</c:v>
                </c:pt>
                <c:pt idx="6868">
                  <c:v>5.51172839166188</c:v>
                </c:pt>
                <c:pt idx="6869">
                  <c:v>5.511646673800357</c:v>
                </c:pt>
                <c:pt idx="6870">
                  <c:v>5.511564907262467</c:v>
                </c:pt>
                <c:pt idx="6871">
                  <c:v>5.51148319182432</c:v>
                </c:pt>
                <c:pt idx="6872">
                  <c:v>5.51140147759746</c:v>
                </c:pt>
                <c:pt idx="6873">
                  <c:v>5.511319714696397</c:v>
                </c:pt>
                <c:pt idx="6874">
                  <c:v>5.5112380028928</c:v>
                </c:pt>
                <c:pt idx="6875">
                  <c:v>5.51115624241644</c:v>
                </c:pt>
                <c:pt idx="6876">
                  <c:v>5.511074533036036</c:v>
                </c:pt>
                <c:pt idx="6877">
                  <c:v>5.510992824866824</c:v>
                </c:pt>
                <c:pt idx="6878">
                  <c:v>5.510911068027009</c:v>
                </c:pt>
                <c:pt idx="6879">
                  <c:v>5.510829362280877</c:v>
                </c:pt>
                <c:pt idx="6880">
                  <c:v>5.510747607865584</c:v>
                </c:pt>
                <c:pt idx="6881">
                  <c:v>5.51066590454245</c:v>
                </c:pt>
                <c:pt idx="6882">
                  <c:v>5.510584202430415</c:v>
                </c:pt>
                <c:pt idx="6883">
                  <c:v>5.510502451651392</c:v>
                </c:pt>
                <c:pt idx="6884">
                  <c:v>5.510420751962251</c:v>
                </c:pt>
                <c:pt idx="6885">
                  <c:v>5.510339003607554</c:v>
                </c:pt>
                <c:pt idx="6886">
                  <c:v>5.510257306341227</c:v>
                </c:pt>
                <c:pt idx="6887">
                  <c:v>5.510175610285906</c:v>
                </c:pt>
                <c:pt idx="6888">
                  <c:v>5.5100938655672</c:v>
                </c:pt>
                <c:pt idx="6889">
                  <c:v>5.510012171934584</c:v>
                </c:pt>
                <c:pt idx="6890">
                  <c:v>5.509930429640018</c:v>
                </c:pt>
                <c:pt idx="6891">
                  <c:v>5.509848738430031</c:v>
                </c:pt>
                <c:pt idx="6892">
                  <c:v>5.50976704843096</c:v>
                </c:pt>
                <c:pt idx="6893">
                  <c:v>5.509685309772101</c:v>
                </c:pt>
                <c:pt idx="6894">
                  <c:v>5.509603622195545</c:v>
                </c:pt>
                <c:pt idx="6895">
                  <c:v>5.509521885960643</c:v>
                </c:pt>
                <c:pt idx="6896">
                  <c:v>5.509440200806528</c:v>
                </c:pt>
                <c:pt idx="6897">
                  <c:v>5.509358516863236</c:v>
                </c:pt>
                <c:pt idx="6898">
                  <c:v>5.50927678426376</c:v>
                </c:pt>
                <c:pt idx="6899">
                  <c:v>5.509195102742797</c:v>
                </c:pt>
                <c:pt idx="6900">
                  <c:v>5.509113372567089</c:v>
                </c:pt>
                <c:pt idx="6901">
                  <c:v>5.509031693468381</c:v>
                </c:pt>
                <c:pt idx="6902">
                  <c:v>5.508950015580401</c:v>
                </c:pt>
                <c:pt idx="6903">
                  <c:v>5.508868289039841</c:v>
                </c:pt>
                <c:pt idx="6904">
                  <c:v>5.508786613574003</c:v>
                </c:pt>
                <c:pt idx="6905">
                  <c:v>5.508704889457025</c:v>
                </c:pt>
                <c:pt idx="6906">
                  <c:v>5.508623216413254</c:v>
                </c:pt>
                <c:pt idx="6907">
                  <c:v>5.50854154458012</c:v>
                </c:pt>
                <c:pt idx="6908">
                  <c:v>5.508459824098007</c:v>
                </c:pt>
                <c:pt idx="6909">
                  <c:v>5.50837815468683</c:v>
                </c:pt>
                <c:pt idx="6910">
                  <c:v>5.508296436628111</c:v>
                </c:pt>
                <c:pt idx="6911">
                  <c:v>5.508214769638809</c:v>
                </c:pt>
                <c:pt idx="6912">
                  <c:v>5.508133103860054</c:v>
                </c:pt>
                <c:pt idx="6913">
                  <c:v>5.508051389435922</c:v>
                </c:pt>
                <c:pt idx="6914">
                  <c:v>5.507969726078931</c:v>
                </c:pt>
                <c:pt idx="6915">
                  <c:v>5.507888014078008</c:v>
                </c:pt>
                <c:pt idx="6916">
                  <c:v>5.507806353142715</c:v>
                </c:pt>
                <c:pt idx="6917">
                  <c:v>5.507724693417868</c:v>
                </c:pt>
                <c:pt idx="6918">
                  <c:v>5.50764298505125</c:v>
                </c:pt>
                <c:pt idx="6919">
                  <c:v>5.507561327747982</c:v>
                </c:pt>
                <c:pt idx="6920">
                  <c:v>5.507479621804387</c:v>
                </c:pt>
                <c:pt idx="6921">
                  <c:v>5.50739796692263</c:v>
                </c:pt>
                <c:pt idx="6922">
                  <c:v>5.507316313251226</c:v>
                </c:pt>
                <c:pt idx="6923">
                  <c:v>5.507234610941651</c:v>
                </c:pt>
                <c:pt idx="6924">
                  <c:v>5.507152959691644</c:v>
                </c:pt>
                <c:pt idx="6925">
                  <c:v>5.507071259804905</c:v>
                </c:pt>
                <c:pt idx="6926">
                  <c:v>5.506989610976214</c:v>
                </c:pt>
                <c:pt idx="6927">
                  <c:v>5.506907963357787</c:v>
                </c:pt>
                <c:pt idx="6928">
                  <c:v>5.506826267104794</c:v>
                </c:pt>
                <c:pt idx="6929">
                  <c:v>5.506744621907574</c:v>
                </c:pt>
                <c:pt idx="6930">
                  <c:v>5.506662928077227</c:v>
                </c:pt>
                <c:pt idx="6931">
                  <c:v>5.50658128530114</c:v>
                </c:pt>
                <c:pt idx="6932">
                  <c:v>5.506499643735221</c:v>
                </c:pt>
                <c:pt idx="6933">
                  <c:v>5.506417953538336</c:v>
                </c:pt>
                <c:pt idx="6934">
                  <c:v>5.506336314393438</c:v>
                </c:pt>
                <c:pt idx="6935">
                  <c:v>5.506254626619014</c:v>
                </c:pt>
                <c:pt idx="6936">
                  <c:v>5.506172989895061</c:v>
                </c:pt>
                <c:pt idx="6937">
                  <c:v>5.506091354381186</c:v>
                </c:pt>
                <c:pt idx="6938">
                  <c:v>5.506009670239941</c:v>
                </c:pt>
                <c:pt idx="6939">
                  <c:v>5.505928037146896</c:v>
                </c:pt>
                <c:pt idx="6940">
                  <c:v>5.505846355427929</c:v>
                </c:pt>
                <c:pt idx="6941">
                  <c:v>5.505764724755644</c:v>
                </c:pt>
                <c:pt idx="6942">
                  <c:v>5.50568309529334</c:v>
                </c:pt>
                <c:pt idx="6943">
                  <c:v>5.505601417207274</c:v>
                </c:pt>
                <c:pt idx="6944">
                  <c:v>5.505519790165616</c:v>
                </c:pt>
                <c:pt idx="6945">
                  <c:v>5.505438114501636</c:v>
                </c:pt>
                <c:pt idx="6946">
                  <c:v>5.50535648988055</c:v>
                </c:pt>
                <c:pt idx="6947">
                  <c:v>5.50527486646935</c:v>
                </c:pt>
                <c:pt idx="6948">
                  <c:v>5.505193194437992</c:v>
                </c:pt>
                <c:pt idx="6949">
                  <c:v>5.505111573447251</c:v>
                </c:pt>
                <c:pt idx="6950">
                  <c:v>5.505029903837793</c:v>
                </c:pt>
                <c:pt idx="6951">
                  <c:v>5.504948285267441</c:v>
                </c:pt>
                <c:pt idx="6952">
                  <c:v>5.504866667906881</c:v>
                </c:pt>
                <c:pt idx="6953">
                  <c:v>5.50478500192976</c:v>
                </c:pt>
                <c:pt idx="6954">
                  <c:v>5.504703386989474</c:v>
                </c:pt>
                <c:pt idx="6955">
                  <c:v>5.504621723434066</c:v>
                </c:pt>
                <c:pt idx="6956">
                  <c:v>5.504540110913977</c:v>
                </c:pt>
                <c:pt idx="6957">
                  <c:v>5.50445849960359</c:v>
                </c:pt>
                <c:pt idx="6958">
                  <c:v>5.504376839680237</c:v>
                </c:pt>
                <c:pt idx="6959">
                  <c:v>5.504295230789936</c:v>
                </c:pt>
                <c:pt idx="6960">
                  <c:v>5.50421357328811</c:v>
                </c:pt>
                <c:pt idx="6961">
                  <c:v>5.504131966817819</c:v>
                </c:pt>
                <c:pt idx="6962">
                  <c:v>5.504050361557137</c:v>
                </c:pt>
                <c:pt idx="6963">
                  <c:v>5.50396870768709</c:v>
                </c:pt>
                <c:pt idx="6964">
                  <c:v>5.503887104846304</c:v>
                </c:pt>
                <c:pt idx="6965">
                  <c:v>5.503805453397596</c:v>
                </c:pt>
                <c:pt idx="6966">
                  <c:v>5.503723852976633</c:v>
                </c:pt>
                <c:pt idx="6967">
                  <c:v>5.503642253765185</c:v>
                </c:pt>
                <c:pt idx="6968">
                  <c:v>5.503560605947974</c:v>
                </c:pt>
                <c:pt idx="6969">
                  <c:v>5.503479009156237</c:v>
                </c:pt>
                <c:pt idx="6970">
                  <c:v>5.503397363760178</c:v>
                </c:pt>
                <c:pt idx="6971">
                  <c:v>5.503315769388076</c:v>
                </c:pt>
                <c:pt idx="6972">
                  <c:v>5.503234176225395</c:v>
                </c:pt>
                <c:pt idx="6973">
                  <c:v>5.503152534460551</c:v>
                </c:pt>
                <c:pt idx="6974">
                  <c:v>5.503070943717396</c:v>
                </c:pt>
                <c:pt idx="6975">
                  <c:v>5.502989304373514</c:v>
                </c:pt>
                <c:pt idx="6976">
                  <c:v>5.502907716049807</c:v>
                </c:pt>
                <c:pt idx="6977">
                  <c:v>5.502826128935427</c:v>
                </c:pt>
                <c:pt idx="6978">
                  <c:v>5.502744493222483</c:v>
                </c:pt>
                <c:pt idx="6979">
                  <c:v>5.502662908527441</c:v>
                </c:pt>
                <c:pt idx="6980">
                  <c:v>5.502581275235268</c:v>
                </c:pt>
                <c:pt idx="6981">
                  <c:v>5.502499692959491</c:v>
                </c:pt>
                <c:pt idx="6982">
                  <c:v>5.502418111892945</c:v>
                </c:pt>
                <c:pt idx="6983">
                  <c:v>5.50233648223143</c:v>
                </c:pt>
                <c:pt idx="6984">
                  <c:v>5.502254903584033</c:v>
                </c:pt>
                <c:pt idx="6985">
                  <c:v>5.502173276343107</c:v>
                </c:pt>
                <c:pt idx="6986">
                  <c:v>5.502091700114784</c:v>
                </c:pt>
                <c:pt idx="6987">
                  <c:v>5.502010125095603</c:v>
                </c:pt>
                <c:pt idx="6988">
                  <c:v>5.501928501485049</c:v>
                </c:pt>
                <c:pt idx="6989">
                  <c:v>5.501846928884831</c:v>
                </c:pt>
                <c:pt idx="6990">
                  <c:v>5.50176530769468</c:v>
                </c:pt>
                <c:pt idx="6991">
                  <c:v>5.501683737513348</c:v>
                </c:pt>
                <c:pt idx="6992">
                  <c:v>5.501602168541063</c:v>
                </c:pt>
                <c:pt idx="6993">
                  <c:v>5.501520550981007</c:v>
                </c:pt>
                <c:pt idx="6994">
                  <c:v>5.501438984427496</c:v>
                </c:pt>
                <c:pt idx="6995">
                  <c:v>5.501357369287653</c:v>
                </c:pt>
                <c:pt idx="6996">
                  <c:v>5.501275805152843</c:v>
                </c:pt>
                <c:pt idx="6997">
                  <c:v>5.501194242226986</c:v>
                </c:pt>
                <c:pt idx="6998">
                  <c:v>5.501112630716955</c:v>
                </c:pt>
                <c:pt idx="6999">
                  <c:v>5.501031070209688</c:v>
                </c:pt>
                <c:pt idx="7000">
                  <c:v>5.500949461119684</c:v>
                </c:pt>
                <c:pt idx="7001">
                  <c:v>5.500867903030928</c:v>
                </c:pt>
                <c:pt idx="7002">
                  <c:v>5.500786346151031</c:v>
                </c:pt>
                <c:pt idx="7003">
                  <c:v>5.500704740690558</c:v>
                </c:pt>
                <c:pt idx="7004">
                  <c:v>5.500623186229066</c:v>
                </c:pt>
                <c:pt idx="7005">
                  <c:v>5.500541583188431</c:v>
                </c:pt>
                <c:pt idx="7006">
                  <c:v>5.500460031145262</c:v>
                </c:pt>
                <c:pt idx="7007">
                  <c:v>5.50037848031086</c:v>
                </c:pt>
                <c:pt idx="7008">
                  <c:v>5.500296880899475</c:v>
                </c:pt>
                <c:pt idx="7009">
                  <c:v>5.500215332483285</c:v>
                </c:pt>
                <c:pt idx="7010">
                  <c:v>5.500133735491554</c:v>
                </c:pt>
                <c:pt idx="7011">
                  <c:v>5.500052189493503</c:v>
                </c:pt>
                <c:pt idx="7012">
                  <c:v>5.499970644704126</c:v>
                </c:pt>
                <c:pt idx="7013">
                  <c:v>5.499889051341362</c:v>
                </c:pt>
                <c:pt idx="7014">
                  <c:v>5.49980750897001</c:v>
                </c:pt>
                <c:pt idx="7015">
                  <c:v>5.499725918026711</c:v>
                </c:pt>
                <c:pt idx="7016">
                  <c:v>5.499644378073312</c:v>
                </c:pt>
                <c:pt idx="7017">
                  <c:v>5.499562839328489</c:v>
                </c:pt>
                <c:pt idx="7018">
                  <c:v>5.49948125201388</c:v>
                </c:pt>
                <c:pt idx="7019">
                  <c:v>5.499399715686898</c:v>
                </c:pt>
                <c:pt idx="7020">
                  <c:v>5.499318130791566</c:v>
                </c:pt>
                <c:pt idx="7021">
                  <c:v>5.499236596882345</c:v>
                </c:pt>
                <c:pt idx="7022">
                  <c:v>5.499155064181611</c:v>
                </c:pt>
                <c:pt idx="7023">
                  <c:v>5.49907348291469</c:v>
                </c:pt>
                <c:pt idx="7024">
                  <c:v>5.498991952631603</c:v>
                </c:pt>
                <c:pt idx="7025">
                  <c:v>5.498910373783769</c:v>
                </c:pt>
                <c:pt idx="7026">
                  <c:v>5.498828845918262</c:v>
                </c:pt>
                <c:pt idx="7027">
                  <c:v>5.498747319261147</c:v>
                </c:pt>
                <c:pt idx="7028">
                  <c:v>5.498665744041438</c:v>
                </c:pt>
                <c:pt idx="7029">
                  <c:v>5.498584219801786</c:v>
                </c:pt>
                <c:pt idx="7030">
                  <c:v>5.49850264700098</c:v>
                </c:pt>
                <c:pt idx="7031">
                  <c:v>5.49842112517872</c:v>
                </c:pt>
                <c:pt idx="7032">
                  <c:v>5.498339604564757</c:v>
                </c:pt>
                <c:pt idx="7033">
                  <c:v>5.498258035391795</c:v>
                </c:pt>
                <c:pt idx="7034">
                  <c:v>5.498176517195108</c:v>
                </c:pt>
                <c:pt idx="7035">
                  <c:v>5.498094950440864</c:v>
                </c:pt>
                <c:pt idx="7036">
                  <c:v>5.49801343466138</c:v>
                </c:pt>
                <c:pt idx="7037">
                  <c:v>5.4979319200901</c:v>
                </c:pt>
                <c:pt idx="7038">
                  <c:v>5.497850356963414</c:v>
                </c:pt>
                <c:pt idx="7039">
                  <c:v>5.497768844809225</c:v>
                </c:pt>
                <c:pt idx="7040">
                  <c:v>5.49768728410107</c:v>
                </c:pt>
                <c:pt idx="7041">
                  <c:v>5.497605774363894</c:v>
                </c:pt>
                <c:pt idx="7042">
                  <c:v>5.49752426583483</c:v>
                </c:pt>
                <c:pt idx="7043">
                  <c:v>5.497442708753956</c:v>
                </c:pt>
                <c:pt idx="7044">
                  <c:v>5.497361202641793</c:v>
                </c:pt>
                <c:pt idx="7045">
                  <c:v>5.497279647979258</c:v>
                </c:pt>
                <c:pt idx="7046">
                  <c:v>5.497198144283926</c:v>
                </c:pt>
                <c:pt idx="7047">
                  <c:v>5.497116641796603</c:v>
                </c:pt>
                <c:pt idx="7048">
                  <c:v>5.497035090761073</c:v>
                </c:pt>
                <c:pt idx="7049">
                  <c:v>5.49695359069047</c:v>
                </c:pt>
                <c:pt idx="7050">
                  <c:v>5.49687204207309</c:v>
                </c:pt>
                <c:pt idx="7051">
                  <c:v>5.496790544419127</c:v>
                </c:pt>
                <c:pt idx="7052">
                  <c:v>5.496709047973085</c:v>
                </c:pt>
                <c:pt idx="7053">
                  <c:v>5.496627502982423</c:v>
                </c:pt>
                <c:pt idx="7054">
                  <c:v>5.496546008952911</c:v>
                </c:pt>
                <c:pt idx="7055">
                  <c:v>5.496464466380216</c:v>
                </c:pt>
                <c:pt idx="7056">
                  <c:v>5.496382974767154</c:v>
                </c:pt>
                <c:pt idx="7057">
                  <c:v>5.496301484361924</c:v>
                </c:pt>
                <c:pt idx="7058">
                  <c:v>5.496219945415668</c:v>
                </c:pt>
                <c:pt idx="7059">
                  <c:v>5.496138457426775</c:v>
                </c:pt>
                <c:pt idx="7060">
                  <c:v>5.496056920898296</c:v>
                </c:pt>
                <c:pt idx="7061">
                  <c:v>5.49597543532567</c:v>
                </c:pt>
                <c:pt idx="7062">
                  <c:v>5.495893950960778</c:v>
                </c:pt>
                <c:pt idx="7063">
                  <c:v>5.495812418058454</c:v>
                </c:pt>
                <c:pt idx="7064">
                  <c:v>5.495730936109716</c:v>
                </c:pt>
                <c:pt idx="7065">
                  <c:v>5.495649405624988</c:v>
                </c:pt>
                <c:pt idx="7066">
                  <c:v>5.495567926092324</c:v>
                </c:pt>
                <c:pt idx="7067">
                  <c:v>5.495486447767306</c:v>
                </c:pt>
                <c:pt idx="7068">
                  <c:v>5.495404920908448</c:v>
                </c:pt>
                <c:pt idx="7069">
                  <c:v>5.495323444999397</c:v>
                </c:pt>
                <c:pt idx="7070">
                  <c:v>5.495241920557942</c:v>
                </c:pt>
                <c:pt idx="7071">
                  <c:v>5.495160447064778</c:v>
                </c:pt>
                <c:pt idx="7072">
                  <c:v>5.495078974779162</c:v>
                </c:pt>
                <c:pt idx="7073">
                  <c:v>5.494997453963303</c:v>
                </c:pt>
                <c:pt idx="7074">
                  <c:v>5.494915984093465</c:v>
                </c:pt>
                <c:pt idx="7075">
                  <c:v>5.49483446569482</c:v>
                </c:pt>
                <c:pt idx="7076">
                  <c:v>5.494752998240684</c:v>
                </c:pt>
                <c:pt idx="7077">
                  <c:v>5.494671531994004</c:v>
                </c:pt>
                <c:pt idx="7078">
                  <c:v>5.494590017220672</c:v>
                </c:pt>
                <c:pt idx="7079">
                  <c:v>5.49450855338958</c:v>
                </c:pt>
                <c:pt idx="7080">
                  <c:v>5.494427041033277</c:v>
                </c:pt>
                <c:pt idx="7081">
                  <c:v>5.494345579617699</c:v>
                </c:pt>
                <c:pt idx="7082">
                  <c:v>5.494264119409487</c:v>
                </c:pt>
                <c:pt idx="7083">
                  <c:v>5.49418261067821</c:v>
                </c:pt>
                <c:pt idx="7084">
                  <c:v>5.494101152885399</c:v>
                </c:pt>
                <c:pt idx="7085">
                  <c:v>5.494019646570965</c:v>
                </c:pt>
                <c:pt idx="7086">
                  <c:v>5.493938191193482</c:v>
                </c:pt>
                <c:pt idx="7087">
                  <c:v>5.493856737023264</c:v>
                </c:pt>
                <c:pt idx="7088">
                  <c:v>5.49377523433358</c:v>
                </c:pt>
                <c:pt idx="7089">
                  <c:v>5.49369378257858</c:v>
                </c:pt>
                <c:pt idx="7090">
                  <c:v>5.493612282305545</c:v>
                </c:pt>
                <c:pt idx="7091">
                  <c:v>5.493530832965681</c:v>
                </c:pt>
                <c:pt idx="7092">
                  <c:v>5.493449384832993</c:v>
                </c:pt>
                <c:pt idx="7093">
                  <c:v>5.49336788818443</c:v>
                </c:pt>
                <c:pt idx="7094">
                  <c:v>5.493286442466767</c:v>
                </c:pt>
                <c:pt idx="7095">
                  <c:v>5.493204948234668</c:v>
                </c:pt>
                <c:pt idx="7096">
                  <c:v>5.49312350493196</c:v>
                </c:pt>
                <c:pt idx="7097">
                  <c:v>5.493042062836328</c:v>
                </c:pt>
                <c:pt idx="7098">
                  <c:v>5.492960572228414</c:v>
                </c:pt>
                <c:pt idx="7099">
                  <c:v>5.492879132547627</c:v>
                </c:pt>
                <c:pt idx="7100">
                  <c:v>5.492797644355988</c:v>
                </c:pt>
                <c:pt idx="7101">
                  <c:v>5.492716207089964</c:v>
                </c:pt>
                <c:pt idx="7102">
                  <c:v>5.492634771030924</c:v>
                </c:pt>
                <c:pt idx="7103">
                  <c:v>5.492553286463194</c:v>
                </c:pt>
                <c:pt idx="7104">
                  <c:v>5.492471852818806</c:v>
                </c:pt>
                <c:pt idx="7105">
                  <c:v>5.492390370667164</c:v>
                </c:pt>
                <c:pt idx="7106">
                  <c:v>5.492308939437354</c:v>
                </c:pt>
                <c:pt idx="7107">
                  <c:v>5.492227509414435</c:v>
                </c:pt>
                <c:pt idx="7108">
                  <c:v>5.492146030886415</c:v>
                </c:pt>
                <c:pt idx="7109">
                  <c:v>5.492064603277964</c:v>
                </c:pt>
                <c:pt idx="7110">
                  <c:v>5.491983127165846</c:v>
                </c:pt>
                <c:pt idx="7111">
                  <c:v>5.491901701971782</c:v>
                </c:pt>
                <c:pt idx="7112">
                  <c:v>5.491820277984516</c:v>
                </c:pt>
                <c:pt idx="7113">
                  <c:v>5.491738805495741</c:v>
                </c:pt>
                <c:pt idx="7114">
                  <c:v>5.491657383922753</c:v>
                </c:pt>
                <c:pt idx="7115">
                  <c:v>5.49157591384969</c:v>
                </c:pt>
                <c:pt idx="7116">
                  <c:v>5.491494494690902</c:v>
                </c:pt>
                <c:pt idx="7117">
                  <c:v>5.49141307673882</c:v>
                </c:pt>
                <c:pt idx="7118">
                  <c:v>5.491331610288818</c:v>
                </c:pt>
                <c:pt idx="7119">
                  <c:v>5.49125019475083</c:v>
                </c:pt>
                <c:pt idx="7120">
                  <c:v>5.49116873071635</c:v>
                </c:pt>
                <c:pt idx="7121">
                  <c:v>5.49108731759237</c:v>
                </c:pt>
                <c:pt idx="7122">
                  <c:v>5.491005905675001</c:v>
                </c:pt>
                <c:pt idx="7123">
                  <c:v>5.490924445263304</c:v>
                </c:pt>
                <c:pt idx="7124">
                  <c:v>5.49084303575984</c:v>
                </c:pt>
                <c:pt idx="7125">
                  <c:v>5.490761577763478</c:v>
                </c:pt>
                <c:pt idx="7126">
                  <c:v>5.490680170673837</c:v>
                </c:pt>
                <c:pt idx="7127">
                  <c:v>5.490598764790714</c:v>
                </c:pt>
                <c:pt idx="7128">
                  <c:v>5.49051731041685</c:v>
                </c:pt>
                <c:pt idx="7129">
                  <c:v>5.490435906947439</c:v>
                </c:pt>
                <c:pt idx="7130">
                  <c:v>5.49035445498873</c:v>
                </c:pt>
                <c:pt idx="7131">
                  <c:v>5.490273053932957</c:v>
                </c:pt>
                <c:pt idx="7132">
                  <c:v>5.49019165408361</c:v>
                </c:pt>
                <c:pt idx="7133">
                  <c:v>5.490110205747111</c:v>
                </c:pt>
                <c:pt idx="7134">
                  <c:v>5.49002880831129</c:v>
                </c:pt>
                <c:pt idx="7135">
                  <c:v>5.489947362389756</c:v>
                </c:pt>
                <c:pt idx="7136">
                  <c:v>5.489865967367385</c:v>
                </c:pt>
                <c:pt idx="7137">
                  <c:v>5.489784573551343</c:v>
                </c:pt>
                <c:pt idx="7138">
                  <c:v>5.489703131251744</c:v>
                </c:pt>
                <c:pt idx="7139">
                  <c:v>5.48962173984904</c:v>
                </c:pt>
                <c:pt idx="7140">
                  <c:v>5.489540299964212</c:v>
                </c:pt>
                <c:pt idx="7141">
                  <c:v>5.489458910974771</c:v>
                </c:pt>
                <c:pt idx="7142">
                  <c:v>5.489377523191568</c:v>
                </c:pt>
                <c:pt idx="7143">
                  <c:v>5.489296086928391</c:v>
                </c:pt>
                <c:pt idx="7144">
                  <c:v>5.489214701558338</c:v>
                </c:pt>
                <c:pt idx="7145">
                  <c:v>5.489133267709747</c:v>
                </c:pt>
                <c:pt idx="7146">
                  <c:v>5.48905188475277</c:v>
                </c:pt>
                <c:pt idx="7147">
                  <c:v>5.488970503001934</c:v>
                </c:pt>
                <c:pt idx="7148">
                  <c:v>5.488889072774714</c:v>
                </c:pt>
                <c:pt idx="7149">
                  <c:v>5.48880769343684</c:v>
                </c:pt>
                <c:pt idx="7150">
                  <c:v>5.48872626562402</c:v>
                </c:pt>
                <c:pt idx="7151">
                  <c:v>5.488644888837511</c:v>
                </c:pt>
                <c:pt idx="7152">
                  <c:v>5.48856351329913</c:v>
                </c:pt>
                <c:pt idx="7153">
                  <c:v>5.488482089288596</c:v>
                </c:pt>
                <c:pt idx="7154">
                  <c:v>5.488400716164054</c:v>
                </c:pt>
                <c:pt idx="7155">
                  <c:v>5.4883192945688</c:v>
                </c:pt>
                <c:pt idx="7156">
                  <c:v>5.488237923858028</c:v>
                </c:pt>
                <c:pt idx="7157">
                  <c:v>5.488156554353742</c:v>
                </c:pt>
                <c:pt idx="7158">
                  <c:v>5.488075136380901</c:v>
                </c:pt>
                <c:pt idx="7159">
                  <c:v>5.487993769290279</c:v>
                </c:pt>
                <c:pt idx="7160">
                  <c:v>5.487912353732535</c:v>
                </c:pt>
                <c:pt idx="7161">
                  <c:v>5.487830989055497</c:v>
                </c:pt>
                <c:pt idx="7162">
                  <c:v>5.48774962558486</c:v>
                </c:pt>
                <c:pt idx="7163">
                  <c:v>5.487668213649258</c:v>
                </c:pt>
                <c:pt idx="7164">
                  <c:v>5.487586852592097</c:v>
                </c:pt>
                <c:pt idx="7165">
                  <c:v>5.487505443071414</c:v>
                </c:pt>
                <c:pt idx="7166">
                  <c:v>5.48742408442766</c:v>
                </c:pt>
                <c:pt idx="7167">
                  <c:v>5.487342726990216</c:v>
                </c:pt>
                <c:pt idx="7168">
                  <c:v>5.4872613210914</c:v>
                </c:pt>
                <c:pt idx="7169">
                  <c:v>5.487179966067251</c:v>
                </c:pt>
                <c:pt idx="7170">
                  <c:v>5.487098562583173</c:v>
                </c:pt>
                <c:pt idx="7171">
                  <c:v>5.48701720997225</c:v>
                </c:pt>
                <c:pt idx="7172">
                  <c:v>5.486935858567546</c:v>
                </c:pt>
                <c:pt idx="7173">
                  <c:v>5.486854458705066</c:v>
                </c:pt>
                <c:pt idx="7174">
                  <c:v>5.48677310971348</c:v>
                </c:pt>
                <c:pt idx="7175">
                  <c:v>5.486691712265551</c:v>
                </c:pt>
                <c:pt idx="7176">
                  <c:v>5.48661036568701</c:v>
                </c:pt>
                <c:pt idx="7177">
                  <c:v>5.486529020314597</c:v>
                </c:pt>
                <c:pt idx="7178">
                  <c:v>5.486447626487994</c:v>
                </c:pt>
                <c:pt idx="7179">
                  <c:v>5.486366283528517</c:v>
                </c:pt>
                <c:pt idx="7180">
                  <c:v>5.486284892116288</c:v>
                </c:pt>
                <c:pt idx="7181">
                  <c:v>5.486203551569675</c:v>
                </c:pt>
                <c:pt idx="7182">
                  <c:v>5.486122212229094</c:v>
                </c:pt>
                <c:pt idx="7183">
                  <c:v>5.486040824437922</c:v>
                </c:pt>
                <c:pt idx="7184">
                  <c:v>5.4859594875101</c:v>
                </c:pt>
                <c:pt idx="7185">
                  <c:v>5.48587810213312</c:v>
                </c:pt>
                <c:pt idx="7186">
                  <c:v>5.485796767617979</c:v>
                </c:pt>
                <c:pt idx="7187">
                  <c:v>5.485715434308784</c:v>
                </c:pt>
                <c:pt idx="7188">
                  <c:v>5.485634052552587</c:v>
                </c:pt>
                <c:pt idx="7189">
                  <c:v>5.485552721655967</c:v>
                </c:pt>
                <c:pt idx="7190">
                  <c:v>5.485471342313782</c:v>
                </c:pt>
                <c:pt idx="7191">
                  <c:v>5.485390013829667</c:v>
                </c:pt>
                <c:pt idx="7192">
                  <c:v>5.485308686551401</c:v>
                </c:pt>
                <c:pt idx="7193">
                  <c:v>5.48522731082973</c:v>
                </c:pt>
                <c:pt idx="7194">
                  <c:v>5.48514598596386</c:v>
                </c:pt>
                <c:pt idx="7195">
                  <c:v>5.485064612656015</c:v>
                </c:pt>
                <c:pt idx="7196">
                  <c:v>5.484983290202467</c:v>
                </c:pt>
                <c:pt idx="7197">
                  <c:v>5.484901968954684</c:v>
                </c:pt>
                <c:pt idx="7198">
                  <c:v>5.48482059926708</c:v>
                </c:pt>
                <c:pt idx="7199">
                  <c:v>5.484739280431511</c:v>
                </c:pt>
                <c:pt idx="7200">
                  <c:v>5.484657913157557</c:v>
                </c:pt>
                <c:pt idx="7201">
                  <c:v>5.484576596734126</c:v>
                </c:pt>
                <c:pt idx="7202">
                  <c:v>5.484495281516371</c:v>
                </c:pt>
                <c:pt idx="7203">
                  <c:v>5.484413917862386</c:v>
                </c:pt>
                <c:pt idx="7204">
                  <c:v>5.48433260505666</c:v>
                </c:pt>
                <c:pt idx="7205">
                  <c:v>5.484251243816144</c:v>
                </c:pt>
                <c:pt idx="7206">
                  <c:v>5.484169933422378</c:v>
                </c:pt>
                <c:pt idx="7207">
                  <c:v>5.484088624234197</c:v>
                </c:pt>
                <c:pt idx="7208">
                  <c:v>5.484007266613378</c:v>
                </c:pt>
                <c:pt idx="7209">
                  <c:v>5.483925959837046</c:v>
                </c:pt>
                <c:pt idx="7210">
                  <c:v>5.483844604629514</c:v>
                </c:pt>
                <c:pt idx="7211">
                  <c:v>5.48376330026496</c:v>
                </c:pt>
                <c:pt idx="7212">
                  <c:v>5.483681997105903</c:v>
                </c:pt>
                <c:pt idx="7213">
                  <c:v>5.483600645517795</c:v>
                </c:pt>
                <c:pt idx="7214">
                  <c:v>5.483519344770407</c:v>
                </c:pt>
                <c:pt idx="7215">
                  <c:v>5.483437995595405</c:v>
                </c:pt>
                <c:pt idx="7216">
                  <c:v>5.483356697259613</c:v>
                </c:pt>
                <c:pt idx="7217">
                  <c:v>5.483275400129226</c:v>
                </c:pt>
                <c:pt idx="7218">
                  <c:v>5.483194054573377</c:v>
                </c:pt>
                <c:pt idx="7219">
                  <c:v>5.483112759854477</c:v>
                </c:pt>
                <c:pt idx="7220">
                  <c:v>5.483031416711554</c:v>
                </c:pt>
                <c:pt idx="7221">
                  <c:v>5.48295012440407</c:v>
                </c:pt>
                <c:pt idx="7222">
                  <c:v>5.4828688333019</c:v>
                </c:pt>
                <c:pt idx="7223">
                  <c:v>5.48278749377786</c:v>
                </c:pt>
                <c:pt idx="7224">
                  <c:v>5.482706205086996</c:v>
                </c:pt>
                <c:pt idx="7225">
                  <c:v>5.482624867975697</c:v>
                </c:pt>
                <c:pt idx="7226">
                  <c:v>5.48254358169607</c:v>
                </c:pt>
                <c:pt idx="7227">
                  <c:v>5.482462296621666</c:v>
                </c:pt>
                <c:pt idx="7228">
                  <c:v>5.482380963128977</c:v>
                </c:pt>
                <c:pt idx="7229">
                  <c:v>5.4822996804657</c:v>
                </c:pt>
                <c:pt idx="7230">
                  <c:v>5.482218349385577</c:v>
                </c:pt>
                <c:pt idx="7231">
                  <c:v>5.48213706913335</c:v>
                </c:pt>
                <c:pt idx="7232">
                  <c:v>5.482055790086259</c:v>
                </c:pt>
                <c:pt idx="7233">
                  <c:v>5.481974462624474</c:v>
                </c:pt>
                <c:pt idx="7234">
                  <c:v>5.48189318598833</c:v>
                </c:pt>
                <c:pt idx="7235">
                  <c:v>5.481811860938926</c:v>
                </c:pt>
                <c:pt idx="7236">
                  <c:v>5.48173058671365</c:v>
                </c:pt>
                <c:pt idx="7237">
                  <c:v>5.48164931369342</c:v>
                </c:pt>
                <c:pt idx="7238">
                  <c:v>5.481567992262086</c:v>
                </c:pt>
                <c:pt idx="7239">
                  <c:v>5.481486721652617</c:v>
                </c:pt>
                <c:pt idx="7240">
                  <c:v>5.481405402633481</c:v>
                </c:pt>
                <c:pt idx="7241">
                  <c:v>5.481324134434707</c:v>
                </c:pt>
                <c:pt idx="7242">
                  <c:v>5.48124286744088</c:v>
                </c:pt>
                <c:pt idx="7243">
                  <c:v>5.481161552039543</c:v>
                </c:pt>
                <c:pt idx="7244">
                  <c:v>5.481080287456302</c:v>
                </c:pt>
                <c:pt idx="7245">
                  <c:v>5.480998974466981</c:v>
                </c:pt>
                <c:pt idx="7246">
                  <c:v>5.480917712294254</c:v>
                </c:pt>
                <c:pt idx="7247">
                  <c:v>5.480836451326382</c:v>
                </c:pt>
                <c:pt idx="7248">
                  <c:v>5.48075514195459</c:v>
                </c:pt>
                <c:pt idx="7249">
                  <c:v>5.480673883397124</c:v>
                </c:pt>
                <c:pt idx="7250">
                  <c:v>5.480592576437167</c:v>
                </c:pt>
                <c:pt idx="7251">
                  <c:v>5.480511320290031</c:v>
                </c:pt>
                <c:pt idx="7252">
                  <c:v>5.480430065347666</c:v>
                </c:pt>
                <c:pt idx="7253">
                  <c:v>5.48034876200496</c:v>
                </c:pt>
                <c:pt idx="7254">
                  <c:v>5.48026750947282</c:v>
                </c:pt>
                <c:pt idx="7255">
                  <c:v>5.480186208541769</c:v>
                </c:pt>
                <c:pt idx="7256">
                  <c:v>5.480104958419774</c:v>
                </c:pt>
                <c:pt idx="7257">
                  <c:v>5.48002370950246</c:v>
                </c:pt>
                <c:pt idx="7258">
                  <c:v>5.479942412188397</c:v>
                </c:pt>
                <c:pt idx="7259">
                  <c:v>5.47986116568112</c:v>
                </c:pt>
                <c:pt idx="7260">
                  <c:v>5.479779870778531</c:v>
                </c:pt>
                <c:pt idx="7261">
                  <c:v>5.479698626681227</c:v>
                </c:pt>
                <c:pt idx="7262">
                  <c:v>5.479617383788508</c:v>
                </c:pt>
                <c:pt idx="7263">
                  <c:v>5.47953609250263</c:v>
                </c:pt>
                <c:pt idx="7264">
                  <c:v>5.479454852019771</c:v>
                </c:pt>
                <c:pt idx="7265">
                  <c:v>5.479373563145188</c:v>
                </c:pt>
                <c:pt idx="7266">
                  <c:v>5.47929232507212</c:v>
                </c:pt>
                <c:pt idx="7267">
                  <c:v>5.479211088203546</c:v>
                </c:pt>
                <c:pt idx="7268">
                  <c:v>5.479129802945397</c:v>
                </c:pt>
                <c:pt idx="7269">
                  <c:v>5.479048568486504</c:v>
                </c:pt>
                <c:pt idx="7270">
                  <c:v>5.478967285639471</c:v>
                </c:pt>
                <c:pt idx="7271">
                  <c:v>5.478886053590185</c:v>
                </c:pt>
                <c:pt idx="7272">
                  <c:v>5.478804822745307</c:v>
                </c:pt>
                <c:pt idx="7273">
                  <c:v>5.47872354351444</c:v>
                </c:pt>
                <c:pt idx="7274">
                  <c:v>5.47864231507906</c:v>
                </c:pt>
                <c:pt idx="7275">
                  <c:v>5.478561038259128</c:v>
                </c:pt>
                <c:pt idx="7276">
                  <c:v>5.47847981223317</c:v>
                </c:pt>
                <c:pt idx="7277">
                  <c:v>5.478398587411533</c:v>
                </c:pt>
                <c:pt idx="7278">
                  <c:v>5.478317314207494</c:v>
                </c:pt>
                <c:pt idx="7279">
                  <c:v>5.478236091795173</c:v>
                </c:pt>
                <c:pt idx="7280">
                  <c:v>5.478154821001887</c:v>
                </c:pt>
                <c:pt idx="7281">
                  <c:v>5.47807360099881</c:v>
                </c:pt>
                <c:pt idx="7282">
                  <c:v>5.47799238219996</c:v>
                </c:pt>
                <c:pt idx="7283">
                  <c:v>5.477911115022296</c:v>
                </c:pt>
                <c:pt idx="7284">
                  <c:v>5.477829898632582</c:v>
                </c:pt>
                <c:pt idx="7285">
                  <c:v>5.47774863386549</c:v>
                </c:pt>
                <c:pt idx="7286">
                  <c:v>5.47766741988484</c:v>
                </c:pt>
                <c:pt idx="7287">
                  <c:v>5.477586207108324</c:v>
                </c:pt>
                <c:pt idx="7288">
                  <c:v>5.47750494595658</c:v>
                </c:pt>
                <c:pt idx="7289">
                  <c:v>5.477423735589026</c:v>
                </c:pt>
                <c:pt idx="7290">
                  <c:v>5.47734247684767</c:v>
                </c:pt>
                <c:pt idx="7291">
                  <c:v>5.477261268888991</c:v>
                </c:pt>
                <c:pt idx="7292">
                  <c:v>5.477180062134362</c:v>
                </c:pt>
                <c:pt idx="7293">
                  <c:v>5.477098807008089</c:v>
                </c:pt>
                <c:pt idx="7294">
                  <c:v>5.477017602662233</c:v>
                </c:pt>
                <c:pt idx="7295">
                  <c:v>5.476936349946168</c:v>
                </c:pt>
                <c:pt idx="7296">
                  <c:v>5.476855148009013</c:v>
                </c:pt>
                <c:pt idx="7297">
                  <c:v>5.476773947275813</c:v>
                </c:pt>
                <c:pt idx="7298">
                  <c:v>5.47669269817456</c:v>
                </c:pt>
                <c:pt idx="7299">
                  <c:v>5.47661149984995</c:v>
                </c:pt>
                <c:pt idx="7300">
                  <c:v>5.476530253158717</c:v>
                </c:pt>
                <c:pt idx="7301">
                  <c:v>5.476449057242634</c:v>
                </c:pt>
                <c:pt idx="7302">
                  <c:v>5.476367862530411</c:v>
                </c:pt>
                <c:pt idx="7303">
                  <c:v>5.476286619453717</c:v>
                </c:pt>
                <c:pt idx="7304">
                  <c:v>5.476205427149907</c:v>
                </c:pt>
                <c:pt idx="7305">
                  <c:v>5.47612418648306</c:v>
                </c:pt>
                <c:pt idx="7306">
                  <c:v>5.47604299658759</c:v>
                </c:pt>
                <c:pt idx="7307">
                  <c:v>5.475961807895894</c:v>
                </c:pt>
                <c:pt idx="7308">
                  <c:v>5.47588057084331</c:v>
                </c:pt>
                <c:pt idx="7309">
                  <c:v>5.47579938455985</c:v>
                </c:pt>
                <c:pt idx="7310">
                  <c:v>5.47571814991693</c:v>
                </c:pt>
                <c:pt idx="7311">
                  <c:v>5.475636966041622</c:v>
                </c:pt>
                <c:pt idx="7312">
                  <c:v>5.47555578337</c:v>
                </c:pt>
                <c:pt idx="7313">
                  <c:v>5.475474552341075</c:v>
                </c:pt>
                <c:pt idx="7314">
                  <c:v>5.475393372077502</c:v>
                </c:pt>
                <c:pt idx="7315">
                  <c:v>5.47531214345806</c:v>
                </c:pt>
                <c:pt idx="7316">
                  <c:v>5.475230965602467</c:v>
                </c:pt>
                <c:pt idx="7317">
                  <c:v>5.475149788950465</c:v>
                </c:pt>
                <c:pt idx="7318">
                  <c:v>5.475068563944746</c:v>
                </c:pt>
                <c:pt idx="7319">
                  <c:v>5.474987389700611</c:v>
                </c:pt>
                <c:pt idx="7320">
                  <c:v>5.474906167104194</c:v>
                </c:pt>
                <c:pt idx="7321">
                  <c:v>5.474824995267856</c:v>
                </c:pt>
                <c:pt idx="7322">
                  <c:v>5.474743824635022</c:v>
                </c:pt>
                <c:pt idx="7323">
                  <c:v>5.474662605652057</c:v>
                </c:pt>
                <c:pt idx="7324">
                  <c:v>5.474581437426907</c:v>
                </c:pt>
                <c:pt idx="7325">
                  <c:v>5.474500220853064</c:v>
                </c:pt>
                <c:pt idx="7326">
                  <c:v>5.474419055035533</c:v>
                </c:pt>
                <c:pt idx="7327">
                  <c:v>5.474337890421414</c:v>
                </c:pt>
                <c:pt idx="7328">
                  <c:v>5.474256677460747</c:v>
                </c:pt>
                <c:pt idx="7329">
                  <c:v>5.474175515254136</c:v>
                </c:pt>
                <c:pt idx="7330">
                  <c:v>5.474094304702408</c:v>
                </c:pt>
                <c:pt idx="7331">
                  <c:v>5.47401314490323</c:v>
                </c:pt>
                <c:pt idx="7332">
                  <c:v>5.473931986307374</c:v>
                </c:pt>
                <c:pt idx="7333">
                  <c:v>5.473850779368554</c:v>
                </c:pt>
                <c:pt idx="7334">
                  <c:v>5.473769623180028</c:v>
                </c:pt>
                <c:pt idx="7335">
                  <c:v>5.473688418649962</c:v>
                </c:pt>
                <c:pt idx="7336">
                  <c:v>5.473607264868687</c:v>
                </c:pt>
                <c:pt idx="7337">
                  <c:v>5.47352611229064</c:v>
                </c:pt>
                <c:pt idx="7338">
                  <c:v>5.473444911373214</c:v>
                </c:pt>
                <c:pt idx="7339">
                  <c:v>5.473363761202316</c:v>
                </c:pt>
                <c:pt idx="7340">
                  <c:v>5.473282562693466</c:v>
                </c:pt>
                <c:pt idx="7341">
                  <c:v>5.47320141492964</c:v>
                </c:pt>
                <c:pt idx="7342">
                  <c:v>5.473120268368947</c:v>
                </c:pt>
                <c:pt idx="7343">
                  <c:v>5.473039073472462</c:v>
                </c:pt>
                <c:pt idx="7344">
                  <c:v>5.472957929318738</c:v>
                </c:pt>
                <c:pt idx="7345">
                  <c:v>5.47287673683065</c:v>
                </c:pt>
                <c:pt idx="7346">
                  <c:v>5.47279559508382</c:v>
                </c:pt>
                <c:pt idx="7347">
                  <c:v>5.472714454540035</c:v>
                </c:pt>
                <c:pt idx="7348">
                  <c:v>5.47263326566404</c:v>
                </c:pt>
                <c:pt idx="7349">
                  <c:v>5.472552127527038</c:v>
                </c:pt>
                <c:pt idx="7350">
                  <c:v>5.472470941059256</c:v>
                </c:pt>
                <c:pt idx="7351">
                  <c:v>5.472389805328965</c:v>
                </c:pt>
                <c:pt idx="7352">
                  <c:v>5.47230867080164</c:v>
                </c:pt>
                <c:pt idx="7353">
                  <c:v>5.472227487945677</c:v>
                </c:pt>
                <c:pt idx="7354">
                  <c:v>5.472146355824946</c:v>
                </c:pt>
                <c:pt idx="7355">
                  <c:v>5.472065175377018</c:v>
                </c:pt>
                <c:pt idx="7356">
                  <c:v>5.47198404566282</c:v>
                </c:pt>
                <c:pt idx="7357">
                  <c:v>5.471902917151491</c:v>
                </c:pt>
                <c:pt idx="7358">
                  <c:v>5.47182174031511</c:v>
                </c:pt>
                <c:pt idx="7359">
                  <c:v>5.4717406142102</c:v>
                </c:pt>
                <c:pt idx="7360">
                  <c:v>5.471659439781676</c:v>
                </c:pt>
                <c:pt idx="7361">
                  <c:v>5.471578316083113</c:v>
                </c:pt>
                <c:pt idx="7362">
                  <c:v>5.47149719358733</c:v>
                </c:pt>
                <c:pt idx="7363">
                  <c:v>5.471416022770081</c:v>
                </c:pt>
                <c:pt idx="7364">
                  <c:v>5.471334902680538</c:v>
                </c:pt>
                <c:pt idx="7365">
                  <c:v>5.47125373427096</c:v>
                </c:pt>
                <c:pt idx="7366">
                  <c:v>5.471172616587584</c:v>
                </c:pt>
                <c:pt idx="7367">
                  <c:v>5.471091500106898</c:v>
                </c:pt>
                <c:pt idx="7368">
                  <c:v>5.471010335308323</c:v>
                </c:pt>
                <c:pt idx="7369">
                  <c:v>5.470929221233697</c:v>
                </c:pt>
                <c:pt idx="7370">
                  <c:v>5.470848058842611</c:v>
                </c:pt>
                <c:pt idx="7371">
                  <c:v>5.470766947173968</c:v>
                </c:pt>
                <c:pt idx="7372">
                  <c:v>5.470685836707926</c:v>
                </c:pt>
                <c:pt idx="7373">
                  <c:v>5.470604677927574</c:v>
                </c:pt>
                <c:pt idx="7374">
                  <c:v>5.470523569867407</c:v>
                </c:pt>
                <c:pt idx="7375">
                  <c:v>5.47044241349437</c:v>
                </c:pt>
                <c:pt idx="7376">
                  <c:v>5.470361307840003</c:v>
                </c:pt>
                <c:pt idx="7377">
                  <c:v>5.47028020338815</c:v>
                </c:pt>
                <c:pt idx="7378">
                  <c:v>5.47019905062557</c:v>
                </c:pt>
                <c:pt idx="7379">
                  <c:v>5.470117948579409</c:v>
                </c:pt>
                <c:pt idx="7380">
                  <c:v>5.47003679822396</c:v>
                </c:pt>
                <c:pt idx="7381">
                  <c:v>5.469955698583424</c:v>
                </c:pt>
                <c:pt idx="7382">
                  <c:v>5.469874600145307</c:v>
                </c:pt>
                <c:pt idx="7383">
                  <c:v>5.469793453400046</c:v>
                </c:pt>
                <c:pt idx="7384">
                  <c:v>5.469712357367441</c:v>
                </c:pt>
                <c:pt idx="7385">
                  <c:v>5.46963121302913</c:v>
                </c:pt>
                <c:pt idx="7386">
                  <c:v>5.469550119401967</c:v>
                </c:pt>
                <c:pt idx="7387">
                  <c:v>5.469469026977136</c:v>
                </c:pt>
                <c:pt idx="7388">
                  <c:v>5.469387886248737</c:v>
                </c:pt>
                <c:pt idx="7389">
                  <c:v>5.469306796229237</c:v>
                </c:pt>
                <c:pt idx="7390">
                  <c:v>5.469225657907606</c:v>
                </c:pt>
                <c:pt idx="7391">
                  <c:v>5.469144570293369</c:v>
                </c:pt>
                <c:pt idx="7392">
                  <c:v>5.46906348388137</c:v>
                </c:pt>
                <c:pt idx="7393">
                  <c:v>5.46898234916938</c:v>
                </c:pt>
                <c:pt idx="7394">
                  <c:v>5.468901265162533</c:v>
                </c:pt>
                <c:pt idx="7395">
                  <c:v>5.468820132857133</c:v>
                </c:pt>
                <c:pt idx="7396">
                  <c:v>5.468739051255365</c:v>
                </c:pt>
                <c:pt idx="7397">
                  <c:v>5.468657970855741</c:v>
                </c:pt>
                <c:pt idx="7398">
                  <c:v>5.468576842159715</c:v>
                </c:pt>
                <c:pt idx="7399">
                  <c:v>5.468495764165066</c:v>
                </c:pt>
                <c:pt idx="7400">
                  <c:v>5.468414637875439</c:v>
                </c:pt>
                <c:pt idx="7401">
                  <c:v>5.468333562285691</c:v>
                </c:pt>
                <c:pt idx="7402">
                  <c:v>5.468252487897997</c:v>
                </c:pt>
                <c:pt idx="7403">
                  <c:v>5.468171365217477</c:v>
                </c:pt>
                <c:pt idx="7404">
                  <c:v>5.468090293234571</c:v>
                </c:pt>
                <c:pt idx="7405">
                  <c:v>5.468009172960274</c:v>
                </c:pt>
                <c:pt idx="7406">
                  <c:v>5.467928103382087</c:v>
                </c:pt>
                <c:pt idx="7407">
                  <c:v>5.467847035005865</c:v>
                </c:pt>
                <c:pt idx="7408">
                  <c:v>5.467765918340397</c:v>
                </c:pt>
                <c:pt idx="7409">
                  <c:v>5.467684852368784</c:v>
                </c:pt>
                <c:pt idx="7410">
                  <c:v>5.46760373810936</c:v>
                </c:pt>
                <c:pt idx="7411">
                  <c:v>5.467522674542285</c:v>
                </c:pt>
                <c:pt idx="7412">
                  <c:v>5.467441612177084</c:v>
                </c:pt>
                <c:pt idx="7413">
                  <c:v>5.467360501526215</c:v>
                </c:pt>
                <c:pt idx="7414">
                  <c:v>5.467279441565445</c:v>
                </c:pt>
                <c:pt idx="7415">
                  <c:v>5.467198333320438</c:v>
                </c:pt>
                <c:pt idx="7416">
                  <c:v>5.46711727576402</c:v>
                </c:pt>
                <c:pt idx="7417">
                  <c:v>5.467036219409388</c:v>
                </c:pt>
                <c:pt idx="7418">
                  <c:v>5.46695511477267</c:v>
                </c:pt>
                <c:pt idx="7419">
                  <c:v>5.466874060822285</c:v>
                </c:pt>
                <c:pt idx="7420">
                  <c:v>5.466792958591244</c:v>
                </c:pt>
                <c:pt idx="7421">
                  <c:v>5.466711907045034</c:v>
                </c:pt>
                <c:pt idx="7422">
                  <c:v>5.466630856700515</c:v>
                </c:pt>
                <c:pt idx="7423">
                  <c:v>5.46654975807749</c:v>
                </c:pt>
                <c:pt idx="7424">
                  <c:v>5.466468710137041</c:v>
                </c:pt>
                <c:pt idx="7425">
                  <c:v>5.466387613919514</c:v>
                </c:pt>
                <c:pt idx="7426">
                  <c:v>5.466306568383056</c:v>
                </c:pt>
                <c:pt idx="7427">
                  <c:v>5.466225524048204</c:v>
                </c:pt>
                <c:pt idx="7428">
                  <c:v>5.466144431438417</c:v>
                </c:pt>
                <c:pt idx="7429">
                  <c:v>5.466063389507451</c:v>
                </c:pt>
                <c:pt idx="7430">
                  <c:v>5.465982299302984</c:v>
                </c:pt>
                <c:pt idx="7431">
                  <c:v>5.465901259775825</c:v>
                </c:pt>
                <c:pt idx="7432">
                  <c:v>5.465820221450184</c:v>
                </c:pt>
                <c:pt idx="7433">
                  <c:v>5.46573913485319</c:v>
                </c:pt>
                <c:pt idx="7434">
                  <c:v>5.46565809893125</c:v>
                </c:pt>
                <c:pt idx="7435">
                  <c:v>5.465577014739389</c:v>
                </c:pt>
                <c:pt idx="7436">
                  <c:v>5.465495981221081</c:v>
                </c:pt>
                <c:pt idx="7437">
                  <c:v>5.465414948904193</c:v>
                </c:pt>
                <c:pt idx="7438">
                  <c:v>5.465333868319535</c:v>
                </c:pt>
                <c:pt idx="7439">
                  <c:v>5.465252838406172</c:v>
                </c:pt>
                <c:pt idx="7440">
                  <c:v>5.465171760226466</c:v>
                </c:pt>
                <c:pt idx="7441">
                  <c:v>5.465090732716551</c:v>
                </c:pt>
                <c:pt idx="7442">
                  <c:v>5.465009706407971</c:v>
                </c:pt>
                <c:pt idx="7443">
                  <c:v>5.464928631835192</c:v>
                </c:pt>
                <c:pt idx="7444">
                  <c:v>5.464847607929953</c:v>
                </c:pt>
                <c:pt idx="7445">
                  <c:v>5.464766535761949</c:v>
                </c:pt>
                <c:pt idx="7446">
                  <c:v>5.464685514259979</c:v>
                </c:pt>
                <c:pt idx="7447">
                  <c:v>5.464604493959252</c:v>
                </c:pt>
                <c:pt idx="7448">
                  <c:v>5.464523425397902</c:v>
                </c:pt>
                <c:pt idx="7449">
                  <c:v>5.464442407500334</c:v>
                </c:pt>
                <c:pt idx="7450">
                  <c:v>5.464361341343577</c:v>
                </c:pt>
                <c:pt idx="7451">
                  <c:v>5.464280325849097</c:v>
                </c:pt>
                <c:pt idx="7452">
                  <c:v>5.464199311555769</c:v>
                </c:pt>
                <c:pt idx="7453">
                  <c:v>5.464118249005392</c:v>
                </c:pt>
                <c:pt idx="7454">
                  <c:v>5.464037237115042</c:v>
                </c:pt>
                <c:pt idx="7455">
                  <c:v>5.463956176969082</c:v>
                </c:pt>
                <c:pt idx="7456">
                  <c:v>5.463875167481642</c:v>
                </c:pt>
                <c:pt idx="7457">
                  <c:v>5.463794159195257</c:v>
                </c:pt>
                <c:pt idx="7458">
                  <c:v>5.46371310265541</c:v>
                </c:pt>
                <c:pt idx="7459">
                  <c:v>5.463632096771827</c:v>
                </c:pt>
                <c:pt idx="7460">
                  <c:v>5.463551042636205</c:v>
                </c:pt>
                <c:pt idx="7461">
                  <c:v>5.463470039155347</c:v>
                </c:pt>
                <c:pt idx="7462">
                  <c:v>5.463389036875456</c:v>
                </c:pt>
                <c:pt idx="7463">
                  <c:v>5.46330798634568</c:v>
                </c:pt>
                <c:pt idx="7464">
                  <c:v>5.463226986468408</c:v>
                </c:pt>
                <c:pt idx="7465">
                  <c:v>5.463145938342677</c:v>
                </c:pt>
                <c:pt idx="7466">
                  <c:v>5.463064940867949</c:v>
                </c:pt>
                <c:pt idx="7467">
                  <c:v>5.462983944594103</c:v>
                </c:pt>
                <c:pt idx="7468">
                  <c:v>5.462902900073939</c:v>
                </c:pt>
                <c:pt idx="7469">
                  <c:v>5.46282190620253</c:v>
                </c:pt>
                <c:pt idx="7470">
                  <c:v>5.462740864086235</c:v>
                </c:pt>
                <c:pt idx="7471">
                  <c:v>5.462659872617187</c:v>
                </c:pt>
                <c:pt idx="7472">
                  <c:v>5.462578882348928</c:v>
                </c:pt>
                <c:pt idx="7473">
                  <c:v>5.462497843837928</c:v>
                </c:pt>
                <c:pt idx="7474">
                  <c:v>5.462416855971925</c:v>
                </c:pt>
                <c:pt idx="7475">
                  <c:v>5.462335819864614</c:v>
                </c:pt>
                <c:pt idx="7476">
                  <c:v>5.462254834400791</c:v>
                </c:pt>
                <c:pt idx="7477">
                  <c:v>5.462173850137669</c:v>
                </c:pt>
                <c:pt idx="7478">
                  <c:v>5.46209281763538</c:v>
                </c:pt>
                <c:pt idx="7479">
                  <c:v>5.462011835774332</c:v>
                </c:pt>
                <c:pt idx="7480">
                  <c:v>5.461930805675548</c:v>
                </c:pt>
                <c:pt idx="7481">
                  <c:v>5.4618498262165</c:v>
                </c:pt>
                <c:pt idx="7482">
                  <c:v>5.461768847958061</c:v>
                </c:pt>
                <c:pt idx="7483">
                  <c:v>5.461687821464032</c:v>
                </c:pt>
                <c:pt idx="7484">
                  <c:v>5.461606845607484</c:v>
                </c:pt>
                <c:pt idx="7485">
                  <c:v>5.461525821516777</c:v>
                </c:pt>
                <c:pt idx="7486">
                  <c:v>5.46144484806205</c:v>
                </c:pt>
                <c:pt idx="7487">
                  <c:v>5.46136387580784</c:v>
                </c:pt>
                <c:pt idx="7488">
                  <c:v>5.461282855321616</c:v>
                </c:pt>
                <c:pt idx="7489">
                  <c:v>5.46120188546912</c:v>
                </c:pt>
                <c:pt idx="7490">
                  <c:v>5.461120867386034</c:v>
                </c:pt>
                <c:pt idx="7491">
                  <c:v>5.461039899935176</c:v>
                </c:pt>
                <c:pt idx="7492">
                  <c:v>5.460958933684743</c:v>
                </c:pt>
                <c:pt idx="7493">
                  <c:v>5.46087791920587</c:v>
                </c:pt>
                <c:pt idx="7494">
                  <c:v>5.460796955356968</c:v>
                </c:pt>
                <c:pt idx="7495">
                  <c:v>5.460715943281055</c:v>
                </c:pt>
                <c:pt idx="7496">
                  <c:v>5.460634981833612</c:v>
                </c:pt>
                <c:pt idx="7497">
                  <c:v>5.4605540215865</c:v>
                </c:pt>
                <c:pt idx="7498">
                  <c:v>5.46047301311453</c:v>
                </c:pt>
                <c:pt idx="7499">
                  <c:v>5.46039205526877</c:v>
                </c:pt>
                <c:pt idx="7500">
                  <c:v>5.460311049199577</c:v>
                </c:pt>
                <c:pt idx="7501">
                  <c:v>5.460230093755094</c:v>
                </c:pt>
                <c:pt idx="7502">
                  <c:v>5.460149139510856</c:v>
                </c:pt>
                <c:pt idx="7503">
                  <c:v>5.46006813704533</c:v>
                </c:pt>
                <c:pt idx="7504">
                  <c:v>5.45998718520226</c:v>
                </c:pt>
                <c:pt idx="7505">
                  <c:v>5.45990618513933</c:v>
                </c:pt>
                <c:pt idx="7506">
                  <c:v>5.459825235697358</c:v>
                </c:pt>
                <c:pt idx="7507">
                  <c:v>5.45974428745554</c:v>
                </c:pt>
                <c:pt idx="7508">
                  <c:v>5.459663290996006</c:v>
                </c:pt>
                <c:pt idx="7509">
                  <c:v>5.459582345155173</c:v>
                </c:pt>
                <c:pt idx="7510">
                  <c:v>5.459501351098055</c:v>
                </c:pt>
                <c:pt idx="7511">
                  <c:v>5.459420407658138</c:v>
                </c:pt>
                <c:pt idx="7512">
                  <c:v>5.459339465418286</c:v>
                </c:pt>
                <c:pt idx="7513">
                  <c:v>5.45925847496429</c:v>
                </c:pt>
                <c:pt idx="7514">
                  <c:v>5.459177535125241</c:v>
                </c:pt>
                <c:pt idx="7515">
                  <c:v>5.459096547073484</c:v>
                </c:pt>
                <c:pt idx="7516">
                  <c:v>5.459015609635171</c:v>
                </c:pt>
                <c:pt idx="7517">
                  <c:v>5.458934673396829</c:v>
                </c:pt>
                <c:pt idx="7518">
                  <c:v>5.458853688947922</c:v>
                </c:pt>
                <c:pt idx="7519">
                  <c:v>5.458772755110207</c:v>
                </c:pt>
                <c:pt idx="7520">
                  <c:v>5.458691773063353</c:v>
                </c:pt>
                <c:pt idx="7521">
                  <c:v>5.458610841626189</c:v>
                </c:pt>
                <c:pt idx="7522">
                  <c:v>5.45852991138891</c:v>
                </c:pt>
                <c:pt idx="7523">
                  <c:v>5.458448932944638</c:v>
                </c:pt>
                <c:pt idx="7524">
                  <c:v>5.4583680051078</c:v>
                </c:pt>
                <c:pt idx="7525">
                  <c:v>5.458287029065397</c:v>
                </c:pt>
                <c:pt idx="7526">
                  <c:v>5.458206103628936</c:v>
                </c:pt>
                <c:pt idx="7527">
                  <c:v>5.458125179392262</c:v>
                </c:pt>
                <c:pt idx="7528">
                  <c:v>5.458044206952166</c:v>
                </c:pt>
                <c:pt idx="7529">
                  <c:v>5.457963285115757</c:v>
                </c:pt>
                <c:pt idx="7530">
                  <c:v>5.457882315077354</c:v>
                </c:pt>
                <c:pt idx="7531">
                  <c:v>5.457801395641136</c:v>
                </c:pt>
                <c:pt idx="7532">
                  <c:v>5.457720477404617</c:v>
                </c:pt>
                <c:pt idx="7533">
                  <c:v>5.457639510968248</c:v>
                </c:pt>
                <c:pt idx="7534">
                  <c:v>5.457558595131813</c:v>
                </c:pt>
                <c:pt idx="7535">
                  <c:v>5.457477631096954</c:v>
                </c:pt>
                <c:pt idx="7536">
                  <c:v>5.457396717660528</c:v>
                </c:pt>
                <c:pt idx="7537">
                  <c:v>5.457315805423711</c:v>
                </c:pt>
                <c:pt idx="7538">
                  <c:v>5.457234844990618</c:v>
                </c:pt>
                <c:pt idx="7539">
                  <c:v>5.457153935153703</c:v>
                </c:pt>
                <c:pt idx="7540">
                  <c:v>5.457072977121936</c:v>
                </c:pt>
                <c:pt idx="7541">
                  <c:v>5.45699206968485</c:v>
                </c:pt>
                <c:pt idx="7542">
                  <c:v>5.456911163447284</c:v>
                </c:pt>
                <c:pt idx="7543">
                  <c:v>5.456830209017008</c:v>
                </c:pt>
                <c:pt idx="7544">
                  <c:v>5.45674930517916</c:v>
                </c:pt>
                <c:pt idx="7545">
                  <c:v>5.456668353150038</c:v>
                </c:pt>
                <c:pt idx="7546">
                  <c:v>5.456587451711835</c:v>
                </c:pt>
                <c:pt idx="7547">
                  <c:v>5.456506551473064</c:v>
                </c:pt>
                <c:pt idx="7548">
                  <c:v>5.456425603045159</c:v>
                </c:pt>
                <c:pt idx="7549">
                  <c:v>5.456344705205927</c:v>
                </c:pt>
                <c:pt idx="7550">
                  <c:v>5.456263759178987</c:v>
                </c:pt>
                <c:pt idx="7551">
                  <c:v>5.456182863739217</c:v>
                </c:pt>
                <c:pt idx="7552">
                  <c:v>5.456101969498789</c:v>
                </c:pt>
                <c:pt idx="7553">
                  <c:v>5.4560210270728</c:v>
                </c:pt>
                <c:pt idx="7554">
                  <c:v>5.455940135231728</c:v>
                </c:pt>
                <c:pt idx="7555">
                  <c:v>5.455859195206525</c:v>
                </c:pt>
                <c:pt idx="7556">
                  <c:v>5.455778305764737</c:v>
                </c:pt>
                <c:pt idx="7557">
                  <c:v>5.455697417522197</c:v>
                </c:pt>
                <c:pt idx="7558">
                  <c:v>5.45561648109767</c:v>
                </c:pt>
                <c:pt idx="7559">
                  <c:v>5.455535595254305</c:v>
                </c:pt>
                <c:pt idx="7560">
                  <c:v>5.455454661230378</c:v>
                </c:pt>
                <c:pt idx="7561">
                  <c:v>5.45537377778612</c:v>
                </c:pt>
                <c:pt idx="7562">
                  <c:v>5.45529289554102</c:v>
                </c:pt>
                <c:pt idx="7563">
                  <c:v>5.455211965117496</c:v>
                </c:pt>
                <c:pt idx="7564">
                  <c:v>5.455131085271392</c:v>
                </c:pt>
                <c:pt idx="7565">
                  <c:v>5.455050157248291</c:v>
                </c:pt>
                <c:pt idx="7566">
                  <c:v>5.454969279801109</c:v>
                </c:pt>
                <c:pt idx="7567">
                  <c:v>5.454888403552991</c:v>
                </c:pt>
                <c:pt idx="7568">
                  <c:v>5.454807479130025</c:v>
                </c:pt>
                <c:pt idx="7569">
                  <c:v>5.454726605280722</c:v>
                </c:pt>
                <c:pt idx="7570">
                  <c:v>5.454645683257997</c:v>
                </c:pt>
                <c:pt idx="7571">
                  <c:v>5.454564811807433</c:v>
                </c:pt>
                <c:pt idx="7572">
                  <c:v>5.454483941555848</c:v>
                </c:pt>
                <c:pt idx="7573">
                  <c:v>5.454403023132984</c:v>
                </c:pt>
                <c:pt idx="7574">
                  <c:v>5.454322155280031</c:v>
                </c:pt>
                <c:pt idx="7575">
                  <c:v>5.454241239257226</c:v>
                </c:pt>
                <c:pt idx="7576">
                  <c:v>5.454160373802833</c:v>
                </c:pt>
                <c:pt idx="7577">
                  <c:v>5.454079509547327</c:v>
                </c:pt>
                <c:pt idx="7578">
                  <c:v>5.45399859712411</c:v>
                </c:pt>
                <c:pt idx="7579">
                  <c:v>5.453917735267055</c:v>
                </c:pt>
                <c:pt idx="7580">
                  <c:v>5.453836825243717</c:v>
                </c:pt>
                <c:pt idx="7581">
                  <c:v>5.45375596578504</c:v>
                </c:pt>
                <c:pt idx="7582">
                  <c:v>5.45367510752516</c:v>
                </c:pt>
                <c:pt idx="7583">
                  <c:v>5.453594201101137</c:v>
                </c:pt>
                <c:pt idx="7584">
                  <c:v>5.453513345239526</c:v>
                </c:pt>
                <c:pt idx="7585">
                  <c:v>5.453432441215202</c:v>
                </c:pt>
                <c:pt idx="7586">
                  <c:v>5.45335158775179</c:v>
                </c:pt>
                <c:pt idx="7587">
                  <c:v>5.45327073548708</c:v>
                </c:pt>
                <c:pt idx="7588">
                  <c:v>5.453189835061801</c:v>
                </c:pt>
                <c:pt idx="7589">
                  <c:v>5.453108985195181</c:v>
                </c:pt>
                <c:pt idx="7590">
                  <c:v>5.453028087169418</c:v>
                </c:pt>
                <c:pt idx="7591">
                  <c:v>5.452947239700815</c:v>
                </c:pt>
                <c:pt idx="7592">
                  <c:v>5.452866393430827</c:v>
                </c:pt>
                <c:pt idx="7593">
                  <c:v>5.452785499003835</c:v>
                </c:pt>
                <c:pt idx="7594">
                  <c:v>5.452704655131755</c:v>
                </c:pt>
                <c:pt idx="7595">
                  <c:v>5.452623763104098</c:v>
                </c:pt>
                <c:pt idx="7596">
                  <c:v>5.452542921629853</c:v>
                </c:pt>
                <c:pt idx="7597">
                  <c:v>5.45246208135413</c:v>
                </c:pt>
                <c:pt idx="7598">
                  <c:v>5.452381192924977</c:v>
                </c:pt>
                <c:pt idx="7599">
                  <c:v>5.452300355046979</c:v>
                </c:pt>
                <c:pt idx="7600">
                  <c:v>5.452219469016978</c:v>
                </c:pt>
                <c:pt idx="7601">
                  <c:v>5.452138633536637</c:v>
                </c:pt>
                <c:pt idx="7602">
                  <c:v>5.452057799254728</c:v>
                </c:pt>
                <c:pt idx="7603">
                  <c:v>5.451976916822955</c:v>
                </c:pt>
                <c:pt idx="7604">
                  <c:v>5.451896084938593</c:v>
                </c:pt>
                <c:pt idx="7605">
                  <c:v>5.451815204905791</c:v>
                </c:pt>
                <c:pt idx="7606">
                  <c:v>5.4517343754189</c:v>
                </c:pt>
                <c:pt idx="7607">
                  <c:v>5.451653547130355</c:v>
                </c:pt>
                <c:pt idx="7608">
                  <c:v>5.451572670695509</c:v>
                </c:pt>
                <c:pt idx="7609">
                  <c:v>5.45149184480433</c:v>
                </c:pt>
                <c:pt idx="7610">
                  <c:v>5.451410970768276</c:v>
                </c:pt>
                <c:pt idx="7611">
                  <c:v>5.451330147274383</c:v>
                </c:pt>
                <c:pt idx="7612">
                  <c:v>5.451249324978746</c:v>
                </c:pt>
                <c:pt idx="7613">
                  <c:v>5.451168454540377</c:v>
                </c:pt>
                <c:pt idx="7614">
                  <c:v>5.45108763464192</c:v>
                </c:pt>
                <c:pt idx="7615">
                  <c:v>5.451006766602161</c:v>
                </c:pt>
                <c:pt idx="7616">
                  <c:v>5.450925949100815</c:v>
                </c:pt>
                <c:pt idx="7617">
                  <c:v>5.45084513279763</c:v>
                </c:pt>
                <c:pt idx="7618">
                  <c:v>5.450764268355283</c:v>
                </c:pt>
                <c:pt idx="7619">
                  <c:v>5.450683454449102</c:v>
                </c:pt>
                <c:pt idx="7620">
                  <c:v>5.450602592405187</c:v>
                </c:pt>
                <c:pt idx="7621">
                  <c:v>5.450521780895931</c:v>
                </c:pt>
                <c:pt idx="7622">
                  <c:v>5.450440970584749</c:v>
                </c:pt>
                <c:pt idx="7623">
                  <c:v>5.450360112137972</c:v>
                </c:pt>
                <c:pt idx="7624">
                  <c:v>5.45027930422361</c:v>
                </c:pt>
                <c:pt idx="7625">
                  <c:v>5.45019844817508</c:v>
                </c:pt>
                <c:pt idx="7626">
                  <c:v>5.450117642657466</c:v>
                </c:pt>
                <c:pt idx="7627">
                  <c:v>5.450036838337831</c:v>
                </c:pt>
                <c:pt idx="7628">
                  <c:v>5.449955985886172</c:v>
                </c:pt>
                <c:pt idx="7629">
                  <c:v>5.44987518396318</c:v>
                </c:pt>
                <c:pt idx="7630">
                  <c:v>5.449794333909585</c:v>
                </c:pt>
                <c:pt idx="7631">
                  <c:v>5.449713534383157</c:v>
                </c:pt>
                <c:pt idx="7632">
                  <c:v>5.44963273605462</c:v>
                </c:pt>
                <c:pt idx="7633">
                  <c:v>5.44955188959762</c:v>
                </c:pt>
                <c:pt idx="7634">
                  <c:v>5.44947109366554</c:v>
                </c:pt>
                <c:pt idx="7635">
                  <c:v>5.449390249606428</c:v>
                </c:pt>
                <c:pt idx="7636">
                  <c:v>5.449309456070733</c:v>
                </c:pt>
                <c:pt idx="7637">
                  <c:v>5.44922866373284</c:v>
                </c:pt>
                <c:pt idx="7638">
                  <c:v>5.44914782327005</c:v>
                </c:pt>
                <c:pt idx="7639">
                  <c:v>5.449067033328431</c:v>
                </c:pt>
                <c:pt idx="7640">
                  <c:v>5.44898619526335</c:v>
                </c:pt>
                <c:pt idx="7641">
                  <c:v>5.448905407717931</c:v>
                </c:pt>
                <c:pt idx="7642">
                  <c:v>5.448824621370227</c:v>
                </c:pt>
                <c:pt idx="7643">
                  <c:v>5.448743786901198</c:v>
                </c:pt>
                <c:pt idx="7644">
                  <c:v>5.448663002949588</c:v>
                </c:pt>
                <c:pt idx="7645">
                  <c:v>5.448582170878076</c:v>
                </c:pt>
                <c:pt idx="7646">
                  <c:v>5.44850138932249</c:v>
                </c:pt>
                <c:pt idx="7647">
                  <c:v>5.44842060896452</c:v>
                </c:pt>
                <c:pt idx="7648">
                  <c:v>5.448339780488791</c:v>
                </c:pt>
                <c:pt idx="7649">
                  <c:v>5.448259002526738</c:v>
                </c:pt>
                <c:pt idx="7650">
                  <c:v>5.44817817644835</c:v>
                </c:pt>
                <c:pt idx="7651">
                  <c:v>5.448097400882138</c:v>
                </c:pt>
                <c:pt idx="7652">
                  <c:v>5.44801662651345</c:v>
                </c:pt>
                <c:pt idx="7653">
                  <c:v>5.447935804030571</c:v>
                </c:pt>
                <c:pt idx="7654">
                  <c:v>5.447855032057621</c:v>
                </c:pt>
                <c:pt idx="7655">
                  <c:v>5.447774211971899</c:v>
                </c:pt>
                <c:pt idx="7656">
                  <c:v>5.44769344239461</c:v>
                </c:pt>
                <c:pt idx="7657">
                  <c:v>5.447612674014755</c:v>
                </c:pt>
                <c:pt idx="7658">
                  <c:v>5.447531857524271</c:v>
                </c:pt>
                <c:pt idx="7659">
                  <c:v>5.44745109153997</c:v>
                </c:pt>
                <c:pt idx="7660">
                  <c:v>5.447370277446463</c:v>
                </c:pt>
                <c:pt idx="7661">
                  <c:v>5.447289513857641</c:v>
                </c:pt>
                <c:pt idx="7662">
                  <c:v>5.447208751466167</c:v>
                </c:pt>
                <c:pt idx="7663">
                  <c:v>5.447127940967624</c:v>
                </c:pt>
                <c:pt idx="7664">
                  <c:v>5.44704718097152</c:v>
                </c:pt>
                <c:pt idx="7665">
                  <c:v>5.446966372869775</c:v>
                </c:pt>
                <c:pt idx="7666">
                  <c:v>5.446885615268967</c:v>
                </c:pt>
                <c:pt idx="7667">
                  <c:v>5.446804858865413</c:v>
                </c:pt>
                <c:pt idx="7668">
                  <c:v>5.446724054358367</c:v>
                </c:pt>
                <c:pt idx="7669">
                  <c:v>5.446643300350004</c:v>
                </c:pt>
                <c:pt idx="7670">
                  <c:v>5.44656249823957</c:v>
                </c:pt>
                <c:pt idx="7671">
                  <c:v>5.446481746626321</c:v>
                </c:pt>
                <c:pt idx="7672">
                  <c:v>5.446400996210241</c:v>
                </c:pt>
                <c:pt idx="7673">
                  <c:v>5.44632019769423</c:v>
                </c:pt>
                <c:pt idx="7674">
                  <c:v>5.446239449673156</c:v>
                </c:pt>
                <c:pt idx="7675">
                  <c:v>5.446158653553573</c:v>
                </c:pt>
                <c:pt idx="7676">
                  <c:v>5.446077907927437</c:v>
                </c:pt>
                <c:pt idx="7677">
                  <c:v>5.445997163498375</c:v>
                </c:pt>
                <c:pt idx="7678">
                  <c:v>5.445916370972941</c:v>
                </c:pt>
                <c:pt idx="7679">
                  <c:v>5.445835628938706</c:v>
                </c:pt>
                <c:pt idx="7680">
                  <c:v>5.445754838809528</c:v>
                </c:pt>
                <c:pt idx="7681">
                  <c:v>5.445674099170048</c:v>
                </c:pt>
                <c:pt idx="7682">
                  <c:v>5.445593360727551</c:v>
                </c:pt>
                <c:pt idx="7683">
                  <c:v>5.445512574192248</c:v>
                </c:pt>
                <c:pt idx="7684">
                  <c:v>5.445431838144398</c:v>
                </c:pt>
                <c:pt idx="7685">
                  <c:v>5.445351054005167</c:v>
                </c:pt>
                <c:pt idx="7686">
                  <c:v>5.44527032035189</c:v>
                </c:pt>
                <c:pt idx="7687">
                  <c:v>5.445189587895506</c:v>
                </c:pt>
                <c:pt idx="7688">
                  <c:v>5.44510880734988</c:v>
                </c:pt>
                <c:pt idx="7689">
                  <c:v>5.44502807728796</c:v>
                </c:pt>
                <c:pt idx="7690">
                  <c:v>5.444947299138223</c:v>
                </c:pt>
                <c:pt idx="7691">
                  <c:v>5.444866571470695</c:v>
                </c:pt>
                <c:pt idx="7692">
                  <c:v>5.444785844999968</c:v>
                </c:pt>
                <c:pt idx="7693">
                  <c:v>5.444705070443567</c:v>
                </c:pt>
                <c:pt idx="7694">
                  <c:v>5.444624346367125</c:v>
                </c:pt>
                <c:pt idx="7695">
                  <c:v>5.444543574206429</c:v>
                </c:pt>
                <c:pt idx="7696">
                  <c:v>5.444462852524198</c:v>
                </c:pt>
                <c:pt idx="7697">
                  <c:v>5.44438213203868</c:v>
                </c:pt>
                <c:pt idx="7698">
                  <c:v>5.444301363471045</c:v>
                </c:pt>
                <c:pt idx="7699">
                  <c:v>5.44422064537963</c:v>
                </c:pt>
                <c:pt idx="7700">
                  <c:v>5.44413987920752</c:v>
                </c:pt>
                <c:pt idx="7701">
                  <c:v>5.444059163510133</c:v>
                </c:pt>
                <c:pt idx="7702">
                  <c:v>5.443978449009367</c:v>
                </c:pt>
                <c:pt idx="7703">
                  <c:v>5.44389768643005</c:v>
                </c:pt>
                <c:pt idx="7704">
                  <c:v>5.443816974323204</c:v>
                </c:pt>
                <c:pt idx="7705">
                  <c:v>5.443736214139232</c:v>
                </c:pt>
                <c:pt idx="7706">
                  <c:v>5.443655504426234</c:v>
                </c:pt>
                <c:pt idx="7707">
                  <c:v>5.44357479590977</c:v>
                </c:pt>
                <c:pt idx="7708">
                  <c:v>5.443494039318312</c:v>
                </c:pt>
                <c:pt idx="7709">
                  <c:v>5.443413333195586</c:v>
                </c:pt>
                <c:pt idx="7710">
                  <c:v>5.443332578999295</c:v>
                </c:pt>
                <c:pt idx="7711">
                  <c:v>5.443251875270234</c:v>
                </c:pt>
                <c:pt idx="7712">
                  <c:v>5.443171172737615</c:v>
                </c:pt>
                <c:pt idx="7713">
                  <c:v>5.44309042213357</c:v>
                </c:pt>
                <c:pt idx="7714">
                  <c:v>5.44300972199451</c:v>
                </c:pt>
                <c:pt idx="7715">
                  <c:v>5.442928973785444</c:v>
                </c:pt>
                <c:pt idx="7716">
                  <c:v>5.442848276039869</c:v>
                </c:pt>
                <c:pt idx="7717">
                  <c:v>5.442767579490643</c:v>
                </c:pt>
                <c:pt idx="7718">
                  <c:v>5.442686834873553</c:v>
                </c:pt>
                <c:pt idx="7719">
                  <c:v>5.442606140717703</c:v>
                </c:pt>
                <c:pt idx="7720">
                  <c:v>5.442525398495412</c:v>
                </c:pt>
                <c:pt idx="7721">
                  <c:v>5.44244470673287</c:v>
                </c:pt>
                <c:pt idx="7722">
                  <c:v>5.442364016166584</c:v>
                </c:pt>
                <c:pt idx="7723">
                  <c:v>5.442283277535994</c:v>
                </c:pt>
                <c:pt idx="7724">
                  <c:v>5.442202589362905</c:v>
                </c:pt>
                <c:pt idx="7725">
                  <c:v>5.442121853126936</c:v>
                </c:pt>
                <c:pt idx="7726">
                  <c:v>5.442041167346971</c:v>
                </c:pt>
                <c:pt idx="7727">
                  <c:v>5.441960482763177</c:v>
                </c:pt>
                <c:pt idx="7728">
                  <c:v>5.441879750118633</c:v>
                </c:pt>
                <c:pt idx="7729">
                  <c:v>5.44179906792785</c:v>
                </c:pt>
                <c:pt idx="7730">
                  <c:v>5.44171833767775</c:v>
                </c:pt>
                <c:pt idx="7731">
                  <c:v>5.441637657879907</c:v>
                </c:pt>
                <c:pt idx="7732">
                  <c:v>5.441556979278141</c:v>
                </c:pt>
                <c:pt idx="7733">
                  <c:v>5.4414762526192</c:v>
                </c:pt>
                <c:pt idx="7734">
                  <c:v>5.441395576410269</c:v>
                </c:pt>
                <c:pt idx="7735">
                  <c:v>5.44131485214558</c:v>
                </c:pt>
                <c:pt idx="7736">
                  <c:v>5.44123417832941</c:v>
                </c:pt>
                <c:pt idx="7737">
                  <c:v>5.44115350570923</c:v>
                </c:pt>
                <c:pt idx="7738">
                  <c:v>5.441072785035428</c:v>
                </c:pt>
                <c:pt idx="7739">
                  <c:v>5.440992114807896</c:v>
                </c:pt>
                <c:pt idx="7740">
                  <c:v>5.44091139652817</c:v>
                </c:pt>
                <c:pt idx="7741">
                  <c:v>5.440830728693218</c:v>
                </c:pt>
                <c:pt idx="7742">
                  <c:v>5.440750062054163</c:v>
                </c:pt>
                <c:pt idx="7743">
                  <c:v>5.44066934736505</c:v>
                </c:pt>
                <c:pt idx="7744">
                  <c:v>5.440588683118464</c:v>
                </c:pt>
                <c:pt idx="7745">
                  <c:v>5.440507970823246</c:v>
                </c:pt>
                <c:pt idx="7746">
                  <c:v>5.440427308969059</c:v>
                </c:pt>
                <c:pt idx="7747">
                  <c:v>5.440346648310677</c:v>
                </c:pt>
                <c:pt idx="7748">
                  <c:v>5.4402659396058</c:v>
                </c:pt>
                <c:pt idx="7749">
                  <c:v>5.440185281339708</c:v>
                </c:pt>
                <c:pt idx="7750">
                  <c:v>5.440104575028544</c:v>
                </c:pt>
                <c:pt idx="7751">
                  <c:v>5.44002391915467</c:v>
                </c:pt>
                <c:pt idx="7752">
                  <c:v>5.43994326447651</c:v>
                </c:pt>
                <c:pt idx="7753">
                  <c:v>5.439862561755413</c:v>
                </c:pt>
                <c:pt idx="7754">
                  <c:v>5.439781909469361</c:v>
                </c:pt>
                <c:pt idx="7755">
                  <c:v>5.439701209141797</c:v>
                </c:pt>
                <c:pt idx="7756">
                  <c:v>5.439620559247781</c:v>
                </c:pt>
                <c:pt idx="7757">
                  <c:v>5.43953991054939</c:v>
                </c:pt>
                <c:pt idx="7758">
                  <c:v>5.439459213811624</c:v>
                </c:pt>
                <c:pt idx="7759">
                  <c:v>5.439378567505158</c:v>
                </c:pt>
                <c:pt idx="7760">
                  <c:v>5.43929787316074</c:v>
                </c:pt>
                <c:pt idx="7761">
                  <c:v>5.43921722924613</c:v>
                </c:pt>
                <c:pt idx="7762">
                  <c:v>5.439136586527054</c:v>
                </c:pt>
                <c:pt idx="7763">
                  <c:v>5.43905589577216</c:v>
                </c:pt>
                <c:pt idx="7764">
                  <c:v>5.43897525544483</c:v>
                </c:pt>
                <c:pt idx="7765">
                  <c:v>5.438894567083105</c:v>
                </c:pt>
                <c:pt idx="7766">
                  <c:v>5.438813929147448</c:v>
                </c:pt>
                <c:pt idx="7767">
                  <c:v>5.438733292407233</c:v>
                </c:pt>
                <c:pt idx="7768">
                  <c:v>5.43865260763476</c:v>
                </c:pt>
                <c:pt idx="7769">
                  <c:v>5.438571973286111</c:v>
                </c:pt>
                <c:pt idx="7770">
                  <c:v>5.438491290906628</c:v>
                </c:pt>
                <c:pt idx="7771">
                  <c:v>5.438410658949468</c:v>
                </c:pt>
                <c:pt idx="7772">
                  <c:v>5.438330028187662</c:v>
                </c:pt>
                <c:pt idx="7773">
                  <c:v>5.43824934939716</c:v>
                </c:pt>
                <c:pt idx="7774">
                  <c:v>5.438168721026737</c:v>
                </c:pt>
                <c:pt idx="7775">
                  <c:v>5.438088044629036</c:v>
                </c:pt>
                <c:pt idx="7776">
                  <c:v>5.438007418649926</c:v>
                </c:pt>
                <c:pt idx="7777">
                  <c:v>5.437926793866075</c:v>
                </c:pt>
                <c:pt idx="7778">
                  <c:v>5.437846121057084</c:v>
                </c:pt>
                <c:pt idx="7779">
                  <c:v>5.437765498664436</c:v>
                </c:pt>
                <c:pt idx="7780">
                  <c:v>5.437684828248067</c:v>
                </c:pt>
                <c:pt idx="7781">
                  <c:v>5.437604208246547</c:v>
                </c:pt>
                <c:pt idx="7782">
                  <c:v>5.437523589440201</c:v>
                </c:pt>
                <c:pt idx="7783">
                  <c:v>5.437442922612271</c:v>
                </c:pt>
                <c:pt idx="7784">
                  <c:v>5.437362306196944</c:v>
                </c:pt>
                <c:pt idx="7785">
                  <c:v>5.437281641761458</c:v>
                </c:pt>
                <c:pt idx="7786">
                  <c:v>5.437201027737077</c:v>
                </c:pt>
                <c:pt idx="7787">
                  <c:v>5.437120414907778</c:v>
                </c:pt>
                <c:pt idx="7788">
                  <c:v>5.437039754060456</c:v>
                </c:pt>
                <c:pt idx="7789">
                  <c:v>5.436959143621995</c:v>
                </c:pt>
                <c:pt idx="7790">
                  <c:v>5.436878485166938</c:v>
                </c:pt>
                <c:pt idx="7791">
                  <c:v>5.436797877119242</c:v>
                </c:pt>
                <c:pt idx="7792">
                  <c:v>5.436717270266538</c:v>
                </c:pt>
                <c:pt idx="7793">
                  <c:v>5.43663661539937</c:v>
                </c:pt>
                <c:pt idx="7794">
                  <c:v>5.436556010937323</c:v>
                </c:pt>
                <c:pt idx="7795">
                  <c:v>5.436475358462235</c:v>
                </c:pt>
                <c:pt idx="7796">
                  <c:v>5.436394756390774</c:v>
                </c:pt>
                <c:pt idx="7797">
                  <c:v>5.436314155514213</c:v>
                </c:pt>
                <c:pt idx="7798">
                  <c:v>5.436233506626744</c:v>
                </c:pt>
                <c:pt idx="7799">
                  <c:v>5.43615290814066</c:v>
                </c:pt>
                <c:pt idx="7800">
                  <c:v>5.436072261645091</c:v>
                </c:pt>
                <c:pt idx="7801">
                  <c:v>5.435991665549409</c:v>
                </c:pt>
                <c:pt idx="7802">
                  <c:v>5.435911070648538</c:v>
                </c:pt>
                <c:pt idx="7803">
                  <c:v>5.435830427740316</c:v>
                </c:pt>
                <c:pt idx="7804">
                  <c:v>5.43574983522974</c:v>
                </c:pt>
                <c:pt idx="7805">
                  <c:v>5.43566919471324</c:v>
                </c:pt>
                <c:pt idx="7806">
                  <c:v>5.43558860459288</c:v>
                </c:pt>
                <c:pt idx="7807">
                  <c:v>5.435508015667244</c:v>
                </c:pt>
                <c:pt idx="7808">
                  <c:v>5.435427378737815</c:v>
                </c:pt>
                <c:pt idx="7809">
                  <c:v>5.435346792202293</c:v>
                </c:pt>
                <c:pt idx="7810">
                  <c:v>5.4352661576644</c:v>
                </c:pt>
                <c:pt idx="7811">
                  <c:v>5.435185573518915</c:v>
                </c:pt>
                <c:pt idx="7812">
                  <c:v>5.435104990568064</c:v>
                </c:pt>
                <c:pt idx="7813">
                  <c:v>5.435024359616976</c:v>
                </c:pt>
                <c:pt idx="7814">
                  <c:v>5.434943779056055</c:v>
                </c:pt>
                <c:pt idx="7815">
                  <c:v>5.43486315049632</c:v>
                </c:pt>
                <c:pt idx="7816">
                  <c:v>5.434782572325256</c:v>
                </c:pt>
                <c:pt idx="7817">
                  <c:v>5.434701995348736</c:v>
                </c:pt>
                <c:pt idx="7818">
                  <c:v>5.434621370375531</c:v>
                </c:pt>
                <c:pt idx="7819">
                  <c:v>5.434540795788757</c:v>
                </c:pt>
                <c:pt idx="7820">
                  <c:v>5.434460173206727</c:v>
                </c:pt>
                <c:pt idx="7821">
                  <c:v>5.434379601009632</c:v>
                </c:pt>
                <c:pt idx="7822">
                  <c:v>5.434299030006985</c:v>
                </c:pt>
                <c:pt idx="7823">
                  <c:v>5.434218411011214</c:v>
                </c:pt>
                <c:pt idx="7824">
                  <c:v>5.434137842398136</c:v>
                </c:pt>
                <c:pt idx="7825">
                  <c:v>5.434057225793356</c:v>
                </c:pt>
                <c:pt idx="7826">
                  <c:v>5.433976659569775</c:v>
                </c:pt>
                <c:pt idx="7827">
                  <c:v>5.43389609454055</c:v>
                </c:pt>
                <c:pt idx="7828">
                  <c:v>5.433815481521757</c:v>
                </c:pt>
                <c:pt idx="7829">
                  <c:v>5.433734918881921</c:v>
                </c:pt>
                <c:pt idx="7830">
                  <c:v>5.433654308253938</c:v>
                </c:pt>
                <c:pt idx="7831">
                  <c:v>5.433573748003417</c:v>
                </c:pt>
                <c:pt idx="7832">
                  <c:v>5.43349318894716</c:v>
                </c:pt>
                <c:pt idx="7833">
                  <c:v>5.433412581904896</c:v>
                </c:pt>
                <c:pt idx="7834">
                  <c:v>5.433332025237847</c:v>
                </c:pt>
                <c:pt idx="7835">
                  <c:v>5.433251420586207</c:v>
                </c:pt>
                <c:pt idx="7836">
                  <c:v>5.43317086630829</c:v>
                </c:pt>
                <c:pt idx="7837">
                  <c:v>5.433090313224552</c:v>
                </c:pt>
                <c:pt idx="7838">
                  <c:v>5.43300971215836</c:v>
                </c:pt>
                <c:pt idx="7839">
                  <c:v>5.432929161463643</c:v>
                </c:pt>
                <c:pt idx="7840">
                  <c:v>5.432848562787896</c:v>
                </c:pt>
                <c:pt idx="7841">
                  <c:v>5.432768014482138</c:v>
                </c:pt>
                <c:pt idx="7842">
                  <c:v>5.432687467370457</c:v>
                </c:pt>
                <c:pt idx="7843">
                  <c:v>5.43260687227988</c:v>
                </c:pt>
                <c:pt idx="7844">
                  <c:v>5.432526327557047</c:v>
                </c:pt>
                <c:pt idx="7845">
                  <c:v>5.432445734856736</c:v>
                </c:pt>
                <c:pt idx="7846">
                  <c:v>5.432365192522678</c:v>
                </c:pt>
                <c:pt idx="7847">
                  <c:v>5.432284651382607</c:v>
                </c:pt>
                <c:pt idx="7848">
                  <c:v>5.432204062267194</c:v>
                </c:pt>
                <c:pt idx="7849">
                  <c:v>5.432123523515791</c:v>
                </c:pt>
                <c:pt idx="7850">
                  <c:v>5.432042936790462</c:v>
                </c:pt>
                <c:pt idx="7851">
                  <c:v>5.43196240042765</c:v>
                </c:pt>
                <c:pt idx="7852">
                  <c:v>5.431881865258736</c:v>
                </c:pt>
                <c:pt idx="7853">
                  <c:v>5.431801282118033</c:v>
                </c:pt>
                <c:pt idx="7854">
                  <c:v>5.431720749337606</c:v>
                </c:pt>
                <c:pt idx="7855">
                  <c:v>5.431640168586807</c:v>
                </c:pt>
                <c:pt idx="7856">
                  <c:v>5.431559638194785</c:v>
                </c:pt>
                <c:pt idx="7857">
                  <c:v>5.431479108996577</c:v>
                </c:pt>
                <c:pt idx="7858">
                  <c:v>5.43139853183013</c:v>
                </c:pt>
                <c:pt idx="7859">
                  <c:v>5.431318005020224</c:v>
                </c:pt>
                <c:pt idx="7860">
                  <c:v>5.431237430243498</c:v>
                </c:pt>
                <c:pt idx="7861">
                  <c:v>5.431156905821818</c:v>
                </c:pt>
                <c:pt idx="7862">
                  <c:v>5.43107638259386</c:v>
                </c:pt>
                <c:pt idx="7863">
                  <c:v>5.430995811401218</c:v>
                </c:pt>
                <c:pt idx="7864">
                  <c:v>5.430915290561377</c:v>
                </c:pt>
                <c:pt idx="7865">
                  <c:v>5.430834721758276</c:v>
                </c:pt>
                <c:pt idx="7866">
                  <c:v>5.43075420330648</c:v>
                </c:pt>
                <c:pt idx="7867">
                  <c:v>5.43067368604832</c:v>
                </c:pt>
                <c:pt idx="7868">
                  <c:v>5.43059312082903</c:v>
                </c:pt>
                <c:pt idx="7869">
                  <c:v>5.430512605958802</c:v>
                </c:pt>
                <c:pt idx="7870">
                  <c:v>5.43043204312887</c:v>
                </c:pt>
                <c:pt idx="7871">
                  <c:v>5.430351530646509</c:v>
                </c:pt>
                <c:pt idx="7872">
                  <c:v>5.43027101935769</c:v>
                </c:pt>
                <c:pt idx="7873">
                  <c:v>5.430190460111293</c:v>
                </c:pt>
                <c:pt idx="7874">
                  <c:v>5.430109951210228</c:v>
                </c:pt>
                <c:pt idx="7875">
                  <c:v>5.43002939435301</c:v>
                </c:pt>
                <c:pt idx="7876">
                  <c:v>5.42994888783963</c:v>
                </c:pt>
                <c:pt idx="7877">
                  <c:v>5.4298683825197</c:v>
                </c:pt>
                <c:pt idx="7878">
                  <c:v>5.429787829245745</c:v>
                </c:pt>
                <c:pt idx="7879">
                  <c:v>5.42970732631339</c:v>
                </c:pt>
                <c:pt idx="7880">
                  <c:v>5.429626775428433</c:v>
                </c:pt>
                <c:pt idx="7881">
                  <c:v>5.42954627488358</c:v>
                </c:pt>
                <c:pt idx="7882">
                  <c:v>5.429465775532086</c:v>
                </c:pt>
                <c:pt idx="7883">
                  <c:v>5.42938522823012</c:v>
                </c:pt>
                <c:pt idx="7884">
                  <c:v>5.429304731266019</c:v>
                </c:pt>
                <c:pt idx="7885">
                  <c:v>5.42922418635287</c:v>
                </c:pt>
                <c:pt idx="7886">
                  <c:v>5.429143691776088</c:v>
                </c:pt>
                <c:pt idx="7887">
                  <c:v>5.42906319839258</c:v>
                </c:pt>
                <c:pt idx="7888">
                  <c:v>5.428982657062146</c:v>
                </c:pt>
              </c:numCache>
            </c:numRef>
          </c:yVal>
          <c:smooth val="0"/>
          <c:extLst xmlns:c16r2="http://schemas.microsoft.com/office/drawing/2015/06/chart">
            <c:ext xmlns:c16="http://schemas.microsoft.com/office/drawing/2014/chart" uri="{C3380CC4-5D6E-409C-BE32-E72D297353CC}">
              <c16:uniqueId val="{00000009-6238-4B5A-BBF4-2F0B877A51DF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1773945328"/>
        <c:axId val="1664045488"/>
      </c:scatterChart>
      <c:valAx>
        <c:axId val="1773945328"/>
        <c:scaling>
          <c:orientation val="minMax"/>
          <c:max val="400.0"/>
          <c:min val="0.0"/>
        </c:scaling>
        <c:delete val="0"/>
        <c:axPos val="b"/>
        <c:title>
          <c:tx>
            <c:rich>
              <a:bodyPr/>
              <a:lstStyle/>
              <a:p>
                <a:pPr>
                  <a:defRPr/>
                </a:pPr>
                <a:r>
                  <a:rPr lang="en-US"/>
                  <a:t>Time (s)</a:t>
                </a:r>
              </a:p>
            </c:rich>
          </c:tx>
          <c:layout>
            <c:manualLayout>
              <c:xMode val="edge"/>
              <c:yMode val="edge"/>
              <c:x val="0.441150967240206"/>
              <c:y val="0.937132490791592"/>
            </c:manualLayout>
          </c:layout>
          <c:overlay val="0"/>
        </c:title>
        <c:numFmt formatCode="General" sourceLinked="0"/>
        <c:majorTickMark val="out"/>
        <c:minorTickMark val="none"/>
        <c:tickLblPos val="nextTo"/>
        <c:spPr>
          <a:ln w="12700">
            <a:solidFill>
              <a:schemeClr val="tx1"/>
            </a:solidFill>
          </a:ln>
        </c:spPr>
        <c:txPr>
          <a:bodyPr/>
          <a:lstStyle/>
          <a:p>
            <a:pPr>
              <a:defRPr sz="1200" b="0">
                <a:solidFill>
                  <a:schemeClr val="tx1"/>
                </a:solidFill>
              </a:defRPr>
            </a:pPr>
            <a:endParaRPr lang="en-US"/>
          </a:p>
        </c:txPr>
        <c:crossAx val="1664045488"/>
        <c:crosses val="min"/>
        <c:crossBetween val="midCat"/>
        <c:majorUnit val="100.0"/>
      </c:valAx>
      <c:valAx>
        <c:axId val="1664045488"/>
        <c:scaling>
          <c:orientation val="minMax"/>
          <c:max val="45.0"/>
          <c:min val="-5.0"/>
        </c:scaling>
        <c:delete val="0"/>
        <c:axPos val="l"/>
        <c:title>
          <c:tx>
            <c:rich>
              <a:bodyPr/>
              <a:lstStyle/>
              <a:p>
                <a:pPr>
                  <a:defRPr/>
                </a:pPr>
                <a:r>
                  <a:rPr lang="en-US"/>
                  <a:t>Relative response (RU)</a:t>
                </a:r>
              </a:p>
            </c:rich>
          </c:tx>
          <c:layout>
            <c:manualLayout>
              <c:xMode val="edge"/>
              <c:yMode val="edge"/>
              <c:x val="0.0207341790609507"/>
              <c:y val="0.385690906283773"/>
            </c:manualLayout>
          </c:layout>
          <c:overlay val="0"/>
        </c:title>
        <c:numFmt formatCode="General" sourceLinked="0"/>
        <c:majorTickMark val="out"/>
        <c:minorTickMark val="none"/>
        <c:tickLblPos val="nextTo"/>
        <c:spPr>
          <a:ln w="12700">
            <a:solidFill>
              <a:schemeClr val="tx1"/>
            </a:solidFill>
          </a:ln>
        </c:spPr>
        <c:txPr>
          <a:bodyPr/>
          <a:lstStyle/>
          <a:p>
            <a:pPr>
              <a:defRPr sz="1200" b="0">
                <a:solidFill>
                  <a:schemeClr val="tx1"/>
                </a:solidFill>
              </a:defRPr>
            </a:pPr>
            <a:endParaRPr lang="en-US"/>
          </a:p>
        </c:txPr>
        <c:crossAx val="1773945328"/>
        <c:crosses val="min"/>
        <c:crossBetween val="between"/>
        <c:majorUnit val="10.0"/>
      </c:valAx>
    </c:plotArea>
    <c:legend>
      <c:legendPos val="r"/>
      <c:legendEntry>
        <c:idx val="5"/>
        <c:delete val="1"/>
      </c:legendEntry>
      <c:legendEntry>
        <c:idx val="6"/>
        <c:delete val="1"/>
      </c:legendEntry>
      <c:legendEntry>
        <c:idx val="7"/>
        <c:delete val="1"/>
      </c:legendEntry>
      <c:legendEntry>
        <c:idx val="8"/>
        <c:delete val="1"/>
      </c:legendEntry>
      <c:legendEntry>
        <c:idx val="9"/>
        <c:delete val="1"/>
      </c:legendEntry>
      <c:layout>
        <c:manualLayout>
          <c:xMode val="edge"/>
          <c:yMode val="edge"/>
          <c:x val="0.87547827354914"/>
          <c:y val="0.0023026533448025"/>
          <c:w val="0.118348886944687"/>
          <c:h val="0.21352367718741"/>
        </c:manualLayout>
      </c:layout>
      <c:overlay val="0"/>
      <c:txPr>
        <a:bodyPr/>
        <a:lstStyle/>
        <a:p>
          <a:pPr>
            <a:defRPr sz="1100"/>
          </a:pPr>
          <a:endParaRPr lang="en-US"/>
        </a:p>
      </c:txPr>
    </c:legend>
    <c:plotVisOnly val="1"/>
    <c:dispBlanksAs val="gap"/>
    <c:showDLblsOverMax val="0"/>
  </c:chart>
  <c:txPr>
    <a:bodyPr/>
    <a:lstStyle/>
    <a:p>
      <a:pPr>
        <a:defRPr sz="1000" b="0" i="0">
          <a:solidFill>
            <a:srgbClr val="364756"/>
          </a:solidFill>
          <a:latin typeface="Arial" charset="0"/>
          <a:ea typeface="Arial" charset="0"/>
          <a:cs typeface="Arial" charset="0"/>
        </a:defRPr>
      </a:pPr>
      <a:endParaRPr lang="en-US"/>
    </a:p>
  </c:txPr>
  <c:externalData r:id="rId1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/>
          <a:lstStyle/>
          <a:p>
            <a:pPr>
              <a:defRPr sz="1400" b="0" i="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</a:defRPr>
            </a:pPr>
            <a:r>
              <a:rPr lang="en-US" dirty="0"/>
              <a:t>28; 2019S mut; 1:1 binding</a:t>
            </a:r>
          </a:p>
        </c:rich>
      </c:tx>
      <c:layout/>
      <c:overlay val="0"/>
    </c:title>
    <c:autoTitleDeleted val="0"/>
    <c:plotArea>
      <c:layout>
        <c:manualLayout>
          <c:layoutTarget val="inner"/>
          <c:xMode val="edge"/>
          <c:yMode val="edge"/>
          <c:x val="0.146589912280702"/>
          <c:y val="0.175896604938272"/>
          <c:w val="0.465398148148148"/>
          <c:h val="0.584208112874779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12.5 nM</c:v>
                </c:pt>
              </c:strCache>
            </c:strRef>
          </c:tx>
          <c:spPr>
            <a:ln w="25400">
              <a:solidFill>
                <a:srgbClr val="FAA43A"/>
              </a:solidFill>
            </a:ln>
          </c:spPr>
          <c:marker>
            <c:symbol val="none"/>
          </c:marker>
          <c:xVal>
            <c:numRef>
              <c:f>Sheet1!$A$2:$A$14297</c:f>
              <c:numCache>
                <c:formatCode>General</c:formatCode>
                <c:ptCount val="14296"/>
                <c:pt idx="0">
                  <c:v>-39.5</c:v>
                </c:pt>
                <c:pt idx="1">
                  <c:v>-39.40000152587891</c:v>
                </c:pt>
                <c:pt idx="2">
                  <c:v>-39.29999923706055</c:v>
                </c:pt>
                <c:pt idx="3">
                  <c:v>-39.20000076293945</c:v>
                </c:pt>
                <c:pt idx="4">
                  <c:v>-39.10000228881836</c:v>
                </c:pt>
                <c:pt idx="5">
                  <c:v>-39.0</c:v>
                </c:pt>
                <c:pt idx="6">
                  <c:v>-38.90000152587891</c:v>
                </c:pt>
                <c:pt idx="7">
                  <c:v>-38.79999923706055</c:v>
                </c:pt>
                <c:pt idx="8">
                  <c:v>-38.70000076293945</c:v>
                </c:pt>
                <c:pt idx="9">
                  <c:v>-38.60000228881836</c:v>
                </c:pt>
                <c:pt idx="10">
                  <c:v>-38.5</c:v>
                </c:pt>
                <c:pt idx="11">
                  <c:v>-38.40000152587891</c:v>
                </c:pt>
                <c:pt idx="12">
                  <c:v>-38.29999923706055</c:v>
                </c:pt>
                <c:pt idx="13">
                  <c:v>-38.20000076293945</c:v>
                </c:pt>
                <c:pt idx="14">
                  <c:v>-38.10000228881836</c:v>
                </c:pt>
                <c:pt idx="15">
                  <c:v>-38.0</c:v>
                </c:pt>
                <c:pt idx="16">
                  <c:v>-37.90000152587891</c:v>
                </c:pt>
                <c:pt idx="17">
                  <c:v>-37.79999923706055</c:v>
                </c:pt>
                <c:pt idx="18">
                  <c:v>-37.70000076293945</c:v>
                </c:pt>
                <c:pt idx="19">
                  <c:v>-37.60000228881836</c:v>
                </c:pt>
                <c:pt idx="20">
                  <c:v>-37.5</c:v>
                </c:pt>
                <c:pt idx="21">
                  <c:v>-37.40000152587891</c:v>
                </c:pt>
                <c:pt idx="22">
                  <c:v>-37.29999923706055</c:v>
                </c:pt>
                <c:pt idx="23">
                  <c:v>-37.20000076293945</c:v>
                </c:pt>
                <c:pt idx="24">
                  <c:v>-37.10000228881836</c:v>
                </c:pt>
                <c:pt idx="25">
                  <c:v>-37.0</c:v>
                </c:pt>
                <c:pt idx="26">
                  <c:v>-36.90000152587891</c:v>
                </c:pt>
                <c:pt idx="27">
                  <c:v>-36.79999923706055</c:v>
                </c:pt>
                <c:pt idx="28">
                  <c:v>-36.70000076293945</c:v>
                </c:pt>
                <c:pt idx="29">
                  <c:v>-36.60000228881836</c:v>
                </c:pt>
                <c:pt idx="30">
                  <c:v>-36.5</c:v>
                </c:pt>
                <c:pt idx="31">
                  <c:v>-36.40000152587891</c:v>
                </c:pt>
                <c:pt idx="32">
                  <c:v>-36.29999923706055</c:v>
                </c:pt>
                <c:pt idx="33">
                  <c:v>-36.20000076293945</c:v>
                </c:pt>
                <c:pt idx="34">
                  <c:v>-36.10000228881836</c:v>
                </c:pt>
                <c:pt idx="35">
                  <c:v>-36.0</c:v>
                </c:pt>
                <c:pt idx="36">
                  <c:v>-35.90000152587891</c:v>
                </c:pt>
                <c:pt idx="37">
                  <c:v>-35.79999923706055</c:v>
                </c:pt>
                <c:pt idx="38">
                  <c:v>-35.70000076293945</c:v>
                </c:pt>
                <c:pt idx="39">
                  <c:v>-35.60000228881836</c:v>
                </c:pt>
                <c:pt idx="40">
                  <c:v>-35.5</c:v>
                </c:pt>
                <c:pt idx="41">
                  <c:v>-35.40000152587891</c:v>
                </c:pt>
                <c:pt idx="42">
                  <c:v>-35.29999923706055</c:v>
                </c:pt>
                <c:pt idx="43">
                  <c:v>-35.20000076293945</c:v>
                </c:pt>
                <c:pt idx="44">
                  <c:v>-35.10000228881836</c:v>
                </c:pt>
                <c:pt idx="45">
                  <c:v>-35.0</c:v>
                </c:pt>
                <c:pt idx="46">
                  <c:v>-34.90000152587891</c:v>
                </c:pt>
                <c:pt idx="47">
                  <c:v>-34.79999923706055</c:v>
                </c:pt>
                <c:pt idx="48">
                  <c:v>-34.70000076293945</c:v>
                </c:pt>
                <c:pt idx="49">
                  <c:v>-34.60000228881836</c:v>
                </c:pt>
                <c:pt idx="50">
                  <c:v>-34.5</c:v>
                </c:pt>
                <c:pt idx="51">
                  <c:v>-34.40000152587891</c:v>
                </c:pt>
                <c:pt idx="52">
                  <c:v>-34.29999923706055</c:v>
                </c:pt>
                <c:pt idx="53">
                  <c:v>-34.20000076293945</c:v>
                </c:pt>
                <c:pt idx="54">
                  <c:v>-34.10000228881836</c:v>
                </c:pt>
                <c:pt idx="55">
                  <c:v>-34.0</c:v>
                </c:pt>
                <c:pt idx="56">
                  <c:v>-33.90000152587891</c:v>
                </c:pt>
                <c:pt idx="57">
                  <c:v>-33.79999923706055</c:v>
                </c:pt>
                <c:pt idx="58">
                  <c:v>-33.70000076293945</c:v>
                </c:pt>
                <c:pt idx="59">
                  <c:v>-33.60000228881836</c:v>
                </c:pt>
                <c:pt idx="60">
                  <c:v>-33.5</c:v>
                </c:pt>
                <c:pt idx="61">
                  <c:v>-33.40000152587891</c:v>
                </c:pt>
                <c:pt idx="62">
                  <c:v>-33.29999923706055</c:v>
                </c:pt>
                <c:pt idx="63">
                  <c:v>-33.20000076293945</c:v>
                </c:pt>
                <c:pt idx="64">
                  <c:v>-33.10000228881836</c:v>
                </c:pt>
                <c:pt idx="65">
                  <c:v>-33.0</c:v>
                </c:pt>
                <c:pt idx="66">
                  <c:v>-32.90000152587891</c:v>
                </c:pt>
                <c:pt idx="67">
                  <c:v>-32.79999923706055</c:v>
                </c:pt>
                <c:pt idx="68">
                  <c:v>-32.70000076293945</c:v>
                </c:pt>
                <c:pt idx="69">
                  <c:v>-32.60000228881836</c:v>
                </c:pt>
                <c:pt idx="70">
                  <c:v>-32.5</c:v>
                </c:pt>
                <c:pt idx="71">
                  <c:v>-32.40000152587891</c:v>
                </c:pt>
                <c:pt idx="72">
                  <c:v>-32.29999923706055</c:v>
                </c:pt>
                <c:pt idx="73">
                  <c:v>-32.20000076293945</c:v>
                </c:pt>
                <c:pt idx="74">
                  <c:v>-32.10000228881836</c:v>
                </c:pt>
                <c:pt idx="75">
                  <c:v>-32.0</c:v>
                </c:pt>
                <c:pt idx="76">
                  <c:v>-31.90000152587891</c:v>
                </c:pt>
                <c:pt idx="77">
                  <c:v>-31.80000114440918</c:v>
                </c:pt>
                <c:pt idx="78">
                  <c:v>-31.70000076293945</c:v>
                </c:pt>
                <c:pt idx="79">
                  <c:v>-31.60000038146973</c:v>
                </c:pt>
                <c:pt idx="80">
                  <c:v>-31.5</c:v>
                </c:pt>
                <c:pt idx="81">
                  <c:v>-31.40000152587891</c:v>
                </c:pt>
                <c:pt idx="82">
                  <c:v>-31.30000114440918</c:v>
                </c:pt>
                <c:pt idx="83">
                  <c:v>-31.20000076293945</c:v>
                </c:pt>
                <c:pt idx="84">
                  <c:v>-31.10000038146973</c:v>
                </c:pt>
                <c:pt idx="85">
                  <c:v>-31.0</c:v>
                </c:pt>
                <c:pt idx="86">
                  <c:v>-30.90000152587891</c:v>
                </c:pt>
                <c:pt idx="87">
                  <c:v>-30.80000114440918</c:v>
                </c:pt>
                <c:pt idx="88">
                  <c:v>-30.70000076293945</c:v>
                </c:pt>
                <c:pt idx="89">
                  <c:v>-30.60000038146973</c:v>
                </c:pt>
                <c:pt idx="90">
                  <c:v>-30.5</c:v>
                </c:pt>
                <c:pt idx="91">
                  <c:v>-30.40000152587891</c:v>
                </c:pt>
                <c:pt idx="92">
                  <c:v>-30.30000114440918</c:v>
                </c:pt>
                <c:pt idx="93">
                  <c:v>-30.20000076293945</c:v>
                </c:pt>
                <c:pt idx="94">
                  <c:v>-30.10000038146973</c:v>
                </c:pt>
                <c:pt idx="95">
                  <c:v>-30.0</c:v>
                </c:pt>
                <c:pt idx="96">
                  <c:v>-29.90000152587891</c:v>
                </c:pt>
                <c:pt idx="97">
                  <c:v>-29.80000114440918</c:v>
                </c:pt>
                <c:pt idx="98">
                  <c:v>-29.70000076293945</c:v>
                </c:pt>
                <c:pt idx="99">
                  <c:v>-29.60000038146973</c:v>
                </c:pt>
                <c:pt idx="100">
                  <c:v>-29.5</c:v>
                </c:pt>
                <c:pt idx="101">
                  <c:v>-29.40000152587891</c:v>
                </c:pt>
                <c:pt idx="102">
                  <c:v>-29.30000114440918</c:v>
                </c:pt>
                <c:pt idx="103">
                  <c:v>-29.20000076293945</c:v>
                </c:pt>
                <c:pt idx="104">
                  <c:v>-29.10000038146973</c:v>
                </c:pt>
                <c:pt idx="105">
                  <c:v>-29.0</c:v>
                </c:pt>
                <c:pt idx="106">
                  <c:v>-28.90000152587891</c:v>
                </c:pt>
                <c:pt idx="107">
                  <c:v>-28.80000114440918</c:v>
                </c:pt>
                <c:pt idx="108">
                  <c:v>-28.70000076293945</c:v>
                </c:pt>
                <c:pt idx="109">
                  <c:v>-28.60000038146973</c:v>
                </c:pt>
                <c:pt idx="110">
                  <c:v>-28.5</c:v>
                </c:pt>
                <c:pt idx="111">
                  <c:v>-28.40000152587891</c:v>
                </c:pt>
                <c:pt idx="112">
                  <c:v>-28.30000114440918</c:v>
                </c:pt>
                <c:pt idx="113">
                  <c:v>-28.20000076293945</c:v>
                </c:pt>
                <c:pt idx="114">
                  <c:v>-28.10000038146973</c:v>
                </c:pt>
                <c:pt idx="115">
                  <c:v>-28.0</c:v>
                </c:pt>
                <c:pt idx="116">
                  <c:v>-27.90000152587891</c:v>
                </c:pt>
                <c:pt idx="117">
                  <c:v>-27.80000114440918</c:v>
                </c:pt>
                <c:pt idx="118">
                  <c:v>-27.70000076293945</c:v>
                </c:pt>
                <c:pt idx="119">
                  <c:v>-27.60000038146973</c:v>
                </c:pt>
                <c:pt idx="120">
                  <c:v>-27.5</c:v>
                </c:pt>
                <c:pt idx="121">
                  <c:v>-27.40000152587891</c:v>
                </c:pt>
                <c:pt idx="122">
                  <c:v>-27.30000114440918</c:v>
                </c:pt>
                <c:pt idx="123">
                  <c:v>-27.20000076293945</c:v>
                </c:pt>
                <c:pt idx="124">
                  <c:v>-27.10000038146973</c:v>
                </c:pt>
                <c:pt idx="125">
                  <c:v>-27.0</c:v>
                </c:pt>
                <c:pt idx="126">
                  <c:v>-26.90000152587891</c:v>
                </c:pt>
                <c:pt idx="127">
                  <c:v>-26.80000114440918</c:v>
                </c:pt>
                <c:pt idx="128">
                  <c:v>-26.70000076293945</c:v>
                </c:pt>
                <c:pt idx="129">
                  <c:v>-26.60000038146973</c:v>
                </c:pt>
                <c:pt idx="130">
                  <c:v>-26.5</c:v>
                </c:pt>
                <c:pt idx="131">
                  <c:v>-26.40000152587891</c:v>
                </c:pt>
                <c:pt idx="132">
                  <c:v>-26.30000114440918</c:v>
                </c:pt>
                <c:pt idx="133">
                  <c:v>-26.20000076293945</c:v>
                </c:pt>
                <c:pt idx="134">
                  <c:v>-26.10000038146973</c:v>
                </c:pt>
                <c:pt idx="135">
                  <c:v>-26.0</c:v>
                </c:pt>
                <c:pt idx="136">
                  <c:v>-25.90000152587891</c:v>
                </c:pt>
                <c:pt idx="137">
                  <c:v>-25.80000114440918</c:v>
                </c:pt>
                <c:pt idx="138">
                  <c:v>-25.70000076293945</c:v>
                </c:pt>
                <c:pt idx="139">
                  <c:v>-25.60000038146973</c:v>
                </c:pt>
                <c:pt idx="140">
                  <c:v>-25.5</c:v>
                </c:pt>
                <c:pt idx="141">
                  <c:v>-25.40000152587891</c:v>
                </c:pt>
                <c:pt idx="142">
                  <c:v>-25.30000114440918</c:v>
                </c:pt>
                <c:pt idx="143">
                  <c:v>-25.20000076293945</c:v>
                </c:pt>
                <c:pt idx="144">
                  <c:v>-25.10000038146973</c:v>
                </c:pt>
                <c:pt idx="145">
                  <c:v>-25.0</c:v>
                </c:pt>
                <c:pt idx="146">
                  <c:v>-24.90000152587891</c:v>
                </c:pt>
                <c:pt idx="147">
                  <c:v>-24.80000114440918</c:v>
                </c:pt>
                <c:pt idx="148">
                  <c:v>-24.70000076293945</c:v>
                </c:pt>
                <c:pt idx="149">
                  <c:v>-24.60000038146973</c:v>
                </c:pt>
                <c:pt idx="150">
                  <c:v>-24.5</c:v>
                </c:pt>
                <c:pt idx="151">
                  <c:v>-24.40000152587891</c:v>
                </c:pt>
                <c:pt idx="152">
                  <c:v>-24.30000114440918</c:v>
                </c:pt>
                <c:pt idx="153">
                  <c:v>-24.20000076293945</c:v>
                </c:pt>
                <c:pt idx="154">
                  <c:v>-24.10000038146973</c:v>
                </c:pt>
                <c:pt idx="155">
                  <c:v>-24.0</c:v>
                </c:pt>
                <c:pt idx="156">
                  <c:v>-23.90000152587891</c:v>
                </c:pt>
                <c:pt idx="157">
                  <c:v>-23.80000114440918</c:v>
                </c:pt>
                <c:pt idx="158">
                  <c:v>-23.70000076293945</c:v>
                </c:pt>
                <c:pt idx="159">
                  <c:v>-23.60000038146973</c:v>
                </c:pt>
                <c:pt idx="160">
                  <c:v>-23.5</c:v>
                </c:pt>
                <c:pt idx="161">
                  <c:v>-23.40000152587891</c:v>
                </c:pt>
                <c:pt idx="162">
                  <c:v>-23.30000114440918</c:v>
                </c:pt>
                <c:pt idx="163">
                  <c:v>-23.20000076293945</c:v>
                </c:pt>
                <c:pt idx="164">
                  <c:v>-23.10000038146973</c:v>
                </c:pt>
                <c:pt idx="165">
                  <c:v>-23.0</c:v>
                </c:pt>
                <c:pt idx="166">
                  <c:v>-22.90000152587891</c:v>
                </c:pt>
                <c:pt idx="167">
                  <c:v>-22.80000114440918</c:v>
                </c:pt>
                <c:pt idx="168">
                  <c:v>-22.70000076293945</c:v>
                </c:pt>
                <c:pt idx="169">
                  <c:v>-22.60000038146973</c:v>
                </c:pt>
                <c:pt idx="170">
                  <c:v>-22.5</c:v>
                </c:pt>
                <c:pt idx="171">
                  <c:v>-22.40000152587891</c:v>
                </c:pt>
                <c:pt idx="172">
                  <c:v>-22.30000114440918</c:v>
                </c:pt>
                <c:pt idx="173">
                  <c:v>-22.20000076293945</c:v>
                </c:pt>
                <c:pt idx="174">
                  <c:v>-22.10000038146973</c:v>
                </c:pt>
                <c:pt idx="175">
                  <c:v>-22.0</c:v>
                </c:pt>
                <c:pt idx="176">
                  <c:v>-21.90000152587891</c:v>
                </c:pt>
                <c:pt idx="177">
                  <c:v>-21.80000114440918</c:v>
                </c:pt>
                <c:pt idx="178">
                  <c:v>-21.70000076293945</c:v>
                </c:pt>
                <c:pt idx="179">
                  <c:v>-21.60000038146973</c:v>
                </c:pt>
                <c:pt idx="180">
                  <c:v>-21.5</c:v>
                </c:pt>
                <c:pt idx="181">
                  <c:v>-21.40000152587891</c:v>
                </c:pt>
                <c:pt idx="182">
                  <c:v>-21.30000114440918</c:v>
                </c:pt>
                <c:pt idx="183">
                  <c:v>-21.20000076293945</c:v>
                </c:pt>
                <c:pt idx="184">
                  <c:v>-21.10000038146973</c:v>
                </c:pt>
                <c:pt idx="185">
                  <c:v>-21.0</c:v>
                </c:pt>
                <c:pt idx="186">
                  <c:v>-20.90000152587891</c:v>
                </c:pt>
                <c:pt idx="187">
                  <c:v>-20.80000114440918</c:v>
                </c:pt>
                <c:pt idx="188">
                  <c:v>-20.70000076293945</c:v>
                </c:pt>
                <c:pt idx="189">
                  <c:v>-20.60000038146973</c:v>
                </c:pt>
                <c:pt idx="190">
                  <c:v>-20.5</c:v>
                </c:pt>
                <c:pt idx="191">
                  <c:v>-20.40000152587891</c:v>
                </c:pt>
                <c:pt idx="192">
                  <c:v>-20.30000114440918</c:v>
                </c:pt>
                <c:pt idx="193">
                  <c:v>-20.20000076293945</c:v>
                </c:pt>
                <c:pt idx="194">
                  <c:v>-20.10000038146973</c:v>
                </c:pt>
                <c:pt idx="195">
                  <c:v>-20.0</c:v>
                </c:pt>
                <c:pt idx="196">
                  <c:v>-19.90000152587891</c:v>
                </c:pt>
                <c:pt idx="197">
                  <c:v>-19.80000114440918</c:v>
                </c:pt>
                <c:pt idx="198">
                  <c:v>-19.70000076293945</c:v>
                </c:pt>
                <c:pt idx="199">
                  <c:v>-19.60000038146973</c:v>
                </c:pt>
                <c:pt idx="200">
                  <c:v>-19.5</c:v>
                </c:pt>
                <c:pt idx="201">
                  <c:v>-19.40000152587891</c:v>
                </c:pt>
                <c:pt idx="202">
                  <c:v>-19.30000114440918</c:v>
                </c:pt>
                <c:pt idx="203">
                  <c:v>-19.20000076293945</c:v>
                </c:pt>
                <c:pt idx="204">
                  <c:v>-19.10000038146973</c:v>
                </c:pt>
                <c:pt idx="205">
                  <c:v>-19.0</c:v>
                </c:pt>
                <c:pt idx="206">
                  <c:v>-18.90000152587891</c:v>
                </c:pt>
                <c:pt idx="207">
                  <c:v>-18.80000114440918</c:v>
                </c:pt>
                <c:pt idx="208">
                  <c:v>-18.70000076293945</c:v>
                </c:pt>
                <c:pt idx="209">
                  <c:v>-18.60000038146973</c:v>
                </c:pt>
                <c:pt idx="210">
                  <c:v>-18.5</c:v>
                </c:pt>
                <c:pt idx="211">
                  <c:v>-18.40000152587891</c:v>
                </c:pt>
                <c:pt idx="212">
                  <c:v>-18.30000114440918</c:v>
                </c:pt>
                <c:pt idx="213">
                  <c:v>-18.20000076293945</c:v>
                </c:pt>
                <c:pt idx="214">
                  <c:v>-18.10000038146973</c:v>
                </c:pt>
                <c:pt idx="215">
                  <c:v>-18.0</c:v>
                </c:pt>
                <c:pt idx="216">
                  <c:v>-17.90000152587891</c:v>
                </c:pt>
                <c:pt idx="217">
                  <c:v>-17.80000114440918</c:v>
                </c:pt>
                <c:pt idx="218">
                  <c:v>-17.70000076293945</c:v>
                </c:pt>
                <c:pt idx="219">
                  <c:v>-17.60000038146973</c:v>
                </c:pt>
                <c:pt idx="220">
                  <c:v>-17.5</c:v>
                </c:pt>
                <c:pt idx="221">
                  <c:v>-17.40000152587891</c:v>
                </c:pt>
                <c:pt idx="222">
                  <c:v>-17.30000114440918</c:v>
                </c:pt>
                <c:pt idx="223">
                  <c:v>-17.20000076293945</c:v>
                </c:pt>
                <c:pt idx="224">
                  <c:v>-17.10000038146973</c:v>
                </c:pt>
                <c:pt idx="225">
                  <c:v>-17.0</c:v>
                </c:pt>
                <c:pt idx="226">
                  <c:v>-16.90000152587891</c:v>
                </c:pt>
                <c:pt idx="227">
                  <c:v>-16.80000114440918</c:v>
                </c:pt>
                <c:pt idx="228">
                  <c:v>-16.70000076293945</c:v>
                </c:pt>
                <c:pt idx="229">
                  <c:v>-16.60000038146973</c:v>
                </c:pt>
                <c:pt idx="230">
                  <c:v>-16.5</c:v>
                </c:pt>
                <c:pt idx="231">
                  <c:v>-16.40000152587891</c:v>
                </c:pt>
                <c:pt idx="232">
                  <c:v>-16.30000114440918</c:v>
                </c:pt>
                <c:pt idx="233">
                  <c:v>-16.20000076293945</c:v>
                </c:pt>
                <c:pt idx="234">
                  <c:v>-16.10000038146973</c:v>
                </c:pt>
                <c:pt idx="235">
                  <c:v>-16.0</c:v>
                </c:pt>
                <c:pt idx="236">
                  <c:v>-15.90000152587891</c:v>
                </c:pt>
                <c:pt idx="237">
                  <c:v>-15.80000114440918</c:v>
                </c:pt>
                <c:pt idx="238">
                  <c:v>-15.70000076293945</c:v>
                </c:pt>
                <c:pt idx="239">
                  <c:v>-15.60000038146973</c:v>
                </c:pt>
                <c:pt idx="240">
                  <c:v>-15.5</c:v>
                </c:pt>
                <c:pt idx="241">
                  <c:v>-15.40000152587891</c:v>
                </c:pt>
                <c:pt idx="242">
                  <c:v>-15.30000114440918</c:v>
                </c:pt>
                <c:pt idx="243">
                  <c:v>-15.20000076293945</c:v>
                </c:pt>
                <c:pt idx="244">
                  <c:v>-15.10000038146973</c:v>
                </c:pt>
                <c:pt idx="245">
                  <c:v>-15.0</c:v>
                </c:pt>
                <c:pt idx="246">
                  <c:v>-14.90000152587891</c:v>
                </c:pt>
                <c:pt idx="247">
                  <c:v>-14.80000114440918</c:v>
                </c:pt>
                <c:pt idx="248">
                  <c:v>-14.70000076293945</c:v>
                </c:pt>
                <c:pt idx="249">
                  <c:v>-14.60000038146973</c:v>
                </c:pt>
                <c:pt idx="250">
                  <c:v>-14.5</c:v>
                </c:pt>
                <c:pt idx="251">
                  <c:v>-14.40000152587891</c:v>
                </c:pt>
                <c:pt idx="252">
                  <c:v>-14.30000114440918</c:v>
                </c:pt>
                <c:pt idx="253">
                  <c:v>-14.20000076293945</c:v>
                </c:pt>
                <c:pt idx="254">
                  <c:v>-14.10000038146973</c:v>
                </c:pt>
                <c:pt idx="255">
                  <c:v>-14.0</c:v>
                </c:pt>
                <c:pt idx="256">
                  <c:v>-13.90000152587891</c:v>
                </c:pt>
                <c:pt idx="257">
                  <c:v>-13.80000114440918</c:v>
                </c:pt>
                <c:pt idx="258">
                  <c:v>-13.70000076293945</c:v>
                </c:pt>
                <c:pt idx="259">
                  <c:v>-13.60000038146973</c:v>
                </c:pt>
                <c:pt idx="260">
                  <c:v>-13.5</c:v>
                </c:pt>
                <c:pt idx="261">
                  <c:v>-13.40000152587891</c:v>
                </c:pt>
                <c:pt idx="262">
                  <c:v>-13.30000114440918</c:v>
                </c:pt>
                <c:pt idx="263">
                  <c:v>-13.20000076293945</c:v>
                </c:pt>
                <c:pt idx="264">
                  <c:v>-13.10000038146973</c:v>
                </c:pt>
                <c:pt idx="265">
                  <c:v>-13.0</c:v>
                </c:pt>
                <c:pt idx="266">
                  <c:v>-12.90000152587891</c:v>
                </c:pt>
                <c:pt idx="267">
                  <c:v>-12.80000114440918</c:v>
                </c:pt>
                <c:pt idx="268">
                  <c:v>-12.70000076293945</c:v>
                </c:pt>
                <c:pt idx="269">
                  <c:v>-12.60000038146973</c:v>
                </c:pt>
                <c:pt idx="270">
                  <c:v>-12.5</c:v>
                </c:pt>
                <c:pt idx="271">
                  <c:v>-12.40000152587891</c:v>
                </c:pt>
                <c:pt idx="272">
                  <c:v>-12.30000114440918</c:v>
                </c:pt>
                <c:pt idx="273">
                  <c:v>-12.20000076293945</c:v>
                </c:pt>
                <c:pt idx="274">
                  <c:v>-12.10000038146973</c:v>
                </c:pt>
                <c:pt idx="275">
                  <c:v>-12.0</c:v>
                </c:pt>
                <c:pt idx="276">
                  <c:v>-11.90000152587891</c:v>
                </c:pt>
                <c:pt idx="277">
                  <c:v>-11.80000114440918</c:v>
                </c:pt>
                <c:pt idx="278">
                  <c:v>-11.70000076293945</c:v>
                </c:pt>
                <c:pt idx="279">
                  <c:v>-11.60000038146973</c:v>
                </c:pt>
                <c:pt idx="280">
                  <c:v>-11.5</c:v>
                </c:pt>
                <c:pt idx="281">
                  <c:v>-11.40000152587891</c:v>
                </c:pt>
                <c:pt idx="282">
                  <c:v>-11.30000114440918</c:v>
                </c:pt>
                <c:pt idx="283">
                  <c:v>-11.20000076293945</c:v>
                </c:pt>
                <c:pt idx="284">
                  <c:v>-11.10000038146973</c:v>
                </c:pt>
                <c:pt idx="285">
                  <c:v>-11.0</c:v>
                </c:pt>
                <c:pt idx="286">
                  <c:v>-10.90000152587891</c:v>
                </c:pt>
                <c:pt idx="287">
                  <c:v>-10.80000114440918</c:v>
                </c:pt>
                <c:pt idx="288">
                  <c:v>-10.70000076293945</c:v>
                </c:pt>
                <c:pt idx="289">
                  <c:v>-10.60000038146973</c:v>
                </c:pt>
                <c:pt idx="290">
                  <c:v>-10.5</c:v>
                </c:pt>
                <c:pt idx="291">
                  <c:v>-10.40000152587891</c:v>
                </c:pt>
                <c:pt idx="292">
                  <c:v>-10.30000114440918</c:v>
                </c:pt>
                <c:pt idx="293">
                  <c:v>-10.20000076293945</c:v>
                </c:pt>
                <c:pt idx="294">
                  <c:v>-10.10000038146973</c:v>
                </c:pt>
                <c:pt idx="295">
                  <c:v>-10.0</c:v>
                </c:pt>
                <c:pt idx="296">
                  <c:v>-9.900001525878906</c:v>
                </c:pt>
                <c:pt idx="297">
                  <c:v>-9.800001144409178</c:v>
                </c:pt>
                <c:pt idx="298">
                  <c:v>-9.700000762939448</c:v>
                </c:pt>
                <c:pt idx="299">
                  <c:v>-9.600000381469725</c:v>
                </c:pt>
                <c:pt idx="300">
                  <c:v>-9.5</c:v>
                </c:pt>
                <c:pt idx="301">
                  <c:v>-9.400001525878906</c:v>
                </c:pt>
                <c:pt idx="302">
                  <c:v>-9.300001144409178</c:v>
                </c:pt>
                <c:pt idx="303">
                  <c:v>-9.200000762939448</c:v>
                </c:pt>
                <c:pt idx="304">
                  <c:v>-9.100000381469725</c:v>
                </c:pt>
                <c:pt idx="305">
                  <c:v>-9.0</c:v>
                </c:pt>
                <c:pt idx="306">
                  <c:v>-8.900001525878906</c:v>
                </c:pt>
                <c:pt idx="307">
                  <c:v>-8.800001144409178</c:v>
                </c:pt>
                <c:pt idx="308">
                  <c:v>-8.700000762939448</c:v>
                </c:pt>
                <c:pt idx="309">
                  <c:v>-8.600000381469725</c:v>
                </c:pt>
                <c:pt idx="310">
                  <c:v>-8.5</c:v>
                </c:pt>
                <c:pt idx="311">
                  <c:v>-8.400001525878906</c:v>
                </c:pt>
                <c:pt idx="312">
                  <c:v>-8.300001144409178</c:v>
                </c:pt>
                <c:pt idx="313">
                  <c:v>-8.200000762939448</c:v>
                </c:pt>
                <c:pt idx="314">
                  <c:v>-8.100000381469725</c:v>
                </c:pt>
                <c:pt idx="315">
                  <c:v>-8.0</c:v>
                </c:pt>
                <c:pt idx="316">
                  <c:v>-7.900001525878906</c:v>
                </c:pt>
                <c:pt idx="317">
                  <c:v>-7.80000114440918</c:v>
                </c:pt>
                <c:pt idx="318">
                  <c:v>-7.70000076293945</c:v>
                </c:pt>
                <c:pt idx="319">
                  <c:v>-7.600002288818358</c:v>
                </c:pt>
                <c:pt idx="320">
                  <c:v>-7.5</c:v>
                </c:pt>
                <c:pt idx="321">
                  <c:v>-7.400001525878906</c:v>
                </c:pt>
                <c:pt idx="322">
                  <c:v>-7.299999237060547</c:v>
                </c:pt>
                <c:pt idx="323">
                  <c:v>-7.20000076293945</c:v>
                </c:pt>
                <c:pt idx="324">
                  <c:v>-7.100002288818358</c:v>
                </c:pt>
                <c:pt idx="325">
                  <c:v>-7.0</c:v>
                </c:pt>
                <c:pt idx="326">
                  <c:v>-6.900001525878906</c:v>
                </c:pt>
                <c:pt idx="327">
                  <c:v>-6.799999237060547</c:v>
                </c:pt>
                <c:pt idx="328">
                  <c:v>-6.70000076293945</c:v>
                </c:pt>
                <c:pt idx="329">
                  <c:v>-6.600002288818358</c:v>
                </c:pt>
                <c:pt idx="330">
                  <c:v>-6.5</c:v>
                </c:pt>
                <c:pt idx="331">
                  <c:v>-6.400001525878906</c:v>
                </c:pt>
                <c:pt idx="332">
                  <c:v>-6.299999237060547</c:v>
                </c:pt>
                <c:pt idx="333">
                  <c:v>-6.20000076293945</c:v>
                </c:pt>
                <c:pt idx="334">
                  <c:v>-6.100002288818358</c:v>
                </c:pt>
                <c:pt idx="335">
                  <c:v>-6.0</c:v>
                </c:pt>
                <c:pt idx="336">
                  <c:v>-5.900001525878906</c:v>
                </c:pt>
                <c:pt idx="337">
                  <c:v>-5.799999237060547</c:v>
                </c:pt>
                <c:pt idx="338">
                  <c:v>-5.70000076293945</c:v>
                </c:pt>
                <c:pt idx="339">
                  <c:v>-5.600002288818358</c:v>
                </c:pt>
                <c:pt idx="340">
                  <c:v>-5.5</c:v>
                </c:pt>
                <c:pt idx="341">
                  <c:v>-5.400001525878906</c:v>
                </c:pt>
                <c:pt idx="342">
                  <c:v>-5.299999237060547</c:v>
                </c:pt>
                <c:pt idx="343">
                  <c:v>-5.20000076293945</c:v>
                </c:pt>
                <c:pt idx="344">
                  <c:v>-5.100002288818358</c:v>
                </c:pt>
                <c:pt idx="345">
                  <c:v>-5.0</c:v>
                </c:pt>
                <c:pt idx="346">
                  <c:v>-4.900001525878906</c:v>
                </c:pt>
                <c:pt idx="347">
                  <c:v>-4.799999237060547</c:v>
                </c:pt>
                <c:pt idx="348">
                  <c:v>-4.70000076293945</c:v>
                </c:pt>
                <c:pt idx="349">
                  <c:v>-4.600002288818358</c:v>
                </c:pt>
                <c:pt idx="350">
                  <c:v>-4.5</c:v>
                </c:pt>
                <c:pt idx="351">
                  <c:v>-4.400001525878906</c:v>
                </c:pt>
                <c:pt idx="352">
                  <c:v>-4.299999237060547</c:v>
                </c:pt>
                <c:pt idx="353">
                  <c:v>-4.20000076293945</c:v>
                </c:pt>
                <c:pt idx="354">
                  <c:v>-4.100002288818358</c:v>
                </c:pt>
                <c:pt idx="355">
                  <c:v>-4.0</c:v>
                </c:pt>
                <c:pt idx="356">
                  <c:v>-3.900001525878907</c:v>
                </c:pt>
                <c:pt idx="357">
                  <c:v>-3.799999237060547</c:v>
                </c:pt>
                <c:pt idx="358">
                  <c:v>-3.700000762939453</c:v>
                </c:pt>
                <c:pt idx="359">
                  <c:v>-3.60000228881836</c:v>
                </c:pt>
                <c:pt idx="360">
                  <c:v>-3.5</c:v>
                </c:pt>
                <c:pt idx="361">
                  <c:v>-3.400001525878907</c:v>
                </c:pt>
                <c:pt idx="362">
                  <c:v>-3.299999237060547</c:v>
                </c:pt>
                <c:pt idx="363">
                  <c:v>-3.200000762939454</c:v>
                </c:pt>
                <c:pt idx="364">
                  <c:v>-3.10000228881836</c:v>
                </c:pt>
                <c:pt idx="365">
                  <c:v>-3.0</c:v>
                </c:pt>
                <c:pt idx="366">
                  <c:v>-2.900001525878907</c:v>
                </c:pt>
                <c:pt idx="367">
                  <c:v>-2.799999237060547</c:v>
                </c:pt>
                <c:pt idx="368">
                  <c:v>-2.700000762939453</c:v>
                </c:pt>
                <c:pt idx="369">
                  <c:v>-2.60000228881836</c:v>
                </c:pt>
                <c:pt idx="370">
                  <c:v>-2.5</c:v>
                </c:pt>
                <c:pt idx="371">
                  <c:v>-2.400001525878907</c:v>
                </c:pt>
                <c:pt idx="372">
                  <c:v>-2.299999237060547</c:v>
                </c:pt>
                <c:pt idx="373">
                  <c:v>-2.200000762939454</c:v>
                </c:pt>
                <c:pt idx="374">
                  <c:v>-2.10000228881836</c:v>
                </c:pt>
                <c:pt idx="375">
                  <c:v>-2.0</c:v>
                </c:pt>
                <c:pt idx="376">
                  <c:v>-1.900001525878906</c:v>
                </c:pt>
                <c:pt idx="377">
                  <c:v>-1.799999237060547</c:v>
                </c:pt>
                <c:pt idx="378">
                  <c:v>-1.700000762939453</c:v>
                </c:pt>
                <c:pt idx="379">
                  <c:v>-1.60000228881836</c:v>
                </c:pt>
                <c:pt idx="380">
                  <c:v>-1.5</c:v>
                </c:pt>
                <c:pt idx="381">
                  <c:v>-1.400001525878906</c:v>
                </c:pt>
                <c:pt idx="382">
                  <c:v>-1.299999237060546</c:v>
                </c:pt>
                <c:pt idx="383">
                  <c:v>-1.200000762939453</c:v>
                </c:pt>
                <c:pt idx="384">
                  <c:v>-1.10000228881836</c:v>
                </c:pt>
                <c:pt idx="385">
                  <c:v>-1.0</c:v>
                </c:pt>
                <c:pt idx="386">
                  <c:v>-0.900001525878906</c:v>
                </c:pt>
                <c:pt idx="387">
                  <c:v>-0.799999237060547</c:v>
                </c:pt>
                <c:pt idx="388">
                  <c:v>-0.700000762939453</c:v>
                </c:pt>
                <c:pt idx="389">
                  <c:v>-0.600002288818359</c:v>
                </c:pt>
                <c:pt idx="390">
                  <c:v>-0.5</c:v>
                </c:pt>
                <c:pt idx="391">
                  <c:v>-0.400001525878906</c:v>
                </c:pt>
                <c:pt idx="392">
                  <c:v>-0.299999237060547</c:v>
                </c:pt>
                <c:pt idx="393">
                  <c:v>-0.200000762939453</c:v>
                </c:pt>
                <c:pt idx="394">
                  <c:v>-0.100002288818359</c:v>
                </c:pt>
                <c:pt idx="395">
                  <c:v>0.0</c:v>
                </c:pt>
                <c:pt idx="396">
                  <c:v>0.0999984741210938</c:v>
                </c:pt>
                <c:pt idx="397">
                  <c:v>0.200000762939453</c:v>
                </c:pt>
                <c:pt idx="398">
                  <c:v>0.299999237060547</c:v>
                </c:pt>
                <c:pt idx="399">
                  <c:v>0.399997711181641</c:v>
                </c:pt>
                <c:pt idx="400">
                  <c:v>0.5</c:v>
                </c:pt>
                <c:pt idx="401">
                  <c:v>0.599998474121094</c:v>
                </c:pt>
                <c:pt idx="402">
                  <c:v>0.700000762939453</c:v>
                </c:pt>
                <c:pt idx="403">
                  <c:v>0.799999237060547</c:v>
                </c:pt>
                <c:pt idx="404">
                  <c:v>0.899997711181641</c:v>
                </c:pt>
                <c:pt idx="405">
                  <c:v>1.0</c:v>
                </c:pt>
                <c:pt idx="406">
                  <c:v>1.099998474121094</c:v>
                </c:pt>
                <c:pt idx="407">
                  <c:v>1.200000762939453</c:v>
                </c:pt>
                <c:pt idx="408">
                  <c:v>1.299999237060546</c:v>
                </c:pt>
                <c:pt idx="409">
                  <c:v>1.399997711181641</c:v>
                </c:pt>
                <c:pt idx="410">
                  <c:v>1.5</c:v>
                </c:pt>
                <c:pt idx="411">
                  <c:v>1.599998474121094</c:v>
                </c:pt>
                <c:pt idx="412">
                  <c:v>1.700000762939453</c:v>
                </c:pt>
                <c:pt idx="413">
                  <c:v>1.799999237060547</c:v>
                </c:pt>
                <c:pt idx="414">
                  <c:v>1.899997711181641</c:v>
                </c:pt>
                <c:pt idx="415">
                  <c:v>2.0</c:v>
                </c:pt>
                <c:pt idx="416">
                  <c:v>2.099998474121094</c:v>
                </c:pt>
                <c:pt idx="417">
                  <c:v>2.200000762939454</c:v>
                </c:pt>
                <c:pt idx="418">
                  <c:v>2.299999237060547</c:v>
                </c:pt>
                <c:pt idx="419">
                  <c:v>2.399997711181641</c:v>
                </c:pt>
                <c:pt idx="420">
                  <c:v>2.5</c:v>
                </c:pt>
                <c:pt idx="421">
                  <c:v>2.599998474121094</c:v>
                </c:pt>
                <c:pt idx="422">
                  <c:v>2.700000762939453</c:v>
                </c:pt>
                <c:pt idx="423">
                  <c:v>2.799999237060547</c:v>
                </c:pt>
                <c:pt idx="424">
                  <c:v>2.899997711181641</c:v>
                </c:pt>
                <c:pt idx="425">
                  <c:v>3.0</c:v>
                </c:pt>
                <c:pt idx="426">
                  <c:v>3.099998474121094</c:v>
                </c:pt>
                <c:pt idx="427">
                  <c:v>3.200000762939454</c:v>
                </c:pt>
                <c:pt idx="428">
                  <c:v>3.299999237060547</c:v>
                </c:pt>
                <c:pt idx="429">
                  <c:v>3.399997711181641</c:v>
                </c:pt>
                <c:pt idx="430">
                  <c:v>3.5</c:v>
                </c:pt>
                <c:pt idx="431">
                  <c:v>3.599998474121094</c:v>
                </c:pt>
                <c:pt idx="432">
                  <c:v>3.700000762939453</c:v>
                </c:pt>
                <c:pt idx="433">
                  <c:v>3.799999237060547</c:v>
                </c:pt>
                <c:pt idx="434">
                  <c:v>3.899997711181641</c:v>
                </c:pt>
                <c:pt idx="435">
                  <c:v>4.0</c:v>
                </c:pt>
                <c:pt idx="436">
                  <c:v>4.099998474121094</c:v>
                </c:pt>
                <c:pt idx="437">
                  <c:v>4.20000076293945</c:v>
                </c:pt>
                <c:pt idx="438">
                  <c:v>4.299999237060547</c:v>
                </c:pt>
                <c:pt idx="439">
                  <c:v>4.399997711181641</c:v>
                </c:pt>
                <c:pt idx="440">
                  <c:v>4.5</c:v>
                </c:pt>
                <c:pt idx="441">
                  <c:v>4.599998474121094</c:v>
                </c:pt>
                <c:pt idx="442">
                  <c:v>4.70000076293945</c:v>
                </c:pt>
                <c:pt idx="443">
                  <c:v>4.799999237060547</c:v>
                </c:pt>
                <c:pt idx="444">
                  <c:v>4.899997711181641</c:v>
                </c:pt>
                <c:pt idx="445">
                  <c:v>5.0</c:v>
                </c:pt>
                <c:pt idx="446">
                  <c:v>5.099998474121094</c:v>
                </c:pt>
                <c:pt idx="447">
                  <c:v>5.20000076293945</c:v>
                </c:pt>
                <c:pt idx="448">
                  <c:v>5.299999237060547</c:v>
                </c:pt>
                <c:pt idx="449">
                  <c:v>5.399997711181641</c:v>
                </c:pt>
                <c:pt idx="450">
                  <c:v>5.5</c:v>
                </c:pt>
                <c:pt idx="451">
                  <c:v>5.599998474121094</c:v>
                </c:pt>
                <c:pt idx="452">
                  <c:v>5.70000076293945</c:v>
                </c:pt>
                <c:pt idx="453">
                  <c:v>5.799999237060547</c:v>
                </c:pt>
                <c:pt idx="454">
                  <c:v>5.899997711181641</c:v>
                </c:pt>
                <c:pt idx="455">
                  <c:v>6.0</c:v>
                </c:pt>
                <c:pt idx="456">
                  <c:v>6.099998474121094</c:v>
                </c:pt>
                <c:pt idx="457">
                  <c:v>6.20000076293945</c:v>
                </c:pt>
                <c:pt idx="458">
                  <c:v>6.299999237060547</c:v>
                </c:pt>
                <c:pt idx="459">
                  <c:v>6.399997711181641</c:v>
                </c:pt>
                <c:pt idx="460">
                  <c:v>6.5</c:v>
                </c:pt>
                <c:pt idx="461">
                  <c:v>6.599998474121094</c:v>
                </c:pt>
                <c:pt idx="462">
                  <c:v>6.70000076293945</c:v>
                </c:pt>
                <c:pt idx="463">
                  <c:v>6.799999237060547</c:v>
                </c:pt>
                <c:pt idx="464">
                  <c:v>6.899997711181641</c:v>
                </c:pt>
                <c:pt idx="465">
                  <c:v>7.0</c:v>
                </c:pt>
                <c:pt idx="466">
                  <c:v>7.099998474121094</c:v>
                </c:pt>
                <c:pt idx="467">
                  <c:v>7.20000076293945</c:v>
                </c:pt>
                <c:pt idx="468">
                  <c:v>7.299999237060547</c:v>
                </c:pt>
                <c:pt idx="469">
                  <c:v>7.399997711181641</c:v>
                </c:pt>
                <c:pt idx="470">
                  <c:v>7.5</c:v>
                </c:pt>
                <c:pt idx="471">
                  <c:v>7.599998474121094</c:v>
                </c:pt>
                <c:pt idx="472">
                  <c:v>7.70000076293945</c:v>
                </c:pt>
                <c:pt idx="473">
                  <c:v>7.799999237060547</c:v>
                </c:pt>
                <c:pt idx="474">
                  <c:v>7.899997711181641</c:v>
                </c:pt>
                <c:pt idx="475">
                  <c:v>8.0</c:v>
                </c:pt>
                <c:pt idx="476">
                  <c:v>8.099998474121093</c:v>
                </c:pt>
                <c:pt idx="477">
                  <c:v>8.200000762939448</c:v>
                </c:pt>
                <c:pt idx="478">
                  <c:v>8.29999923706055</c:v>
                </c:pt>
                <c:pt idx="479">
                  <c:v>8.39999771118164</c:v>
                </c:pt>
                <c:pt idx="480">
                  <c:v>8.5</c:v>
                </c:pt>
                <c:pt idx="481">
                  <c:v>8.599998474121093</c:v>
                </c:pt>
                <c:pt idx="482">
                  <c:v>8.700000762939448</c:v>
                </c:pt>
                <c:pt idx="483">
                  <c:v>8.79999923706055</c:v>
                </c:pt>
                <c:pt idx="484">
                  <c:v>8.89999771118164</c:v>
                </c:pt>
                <c:pt idx="485">
                  <c:v>9.0</c:v>
                </c:pt>
                <c:pt idx="486">
                  <c:v>9.099998474121093</c:v>
                </c:pt>
                <c:pt idx="487">
                  <c:v>9.200000762939448</c:v>
                </c:pt>
                <c:pt idx="488">
                  <c:v>9.29999923706055</c:v>
                </c:pt>
                <c:pt idx="489">
                  <c:v>9.39999771118164</c:v>
                </c:pt>
                <c:pt idx="490">
                  <c:v>9.5</c:v>
                </c:pt>
                <c:pt idx="491">
                  <c:v>9.599998474121093</c:v>
                </c:pt>
                <c:pt idx="492">
                  <c:v>9.700000762939448</c:v>
                </c:pt>
                <c:pt idx="493">
                  <c:v>9.79999923706055</c:v>
                </c:pt>
                <c:pt idx="494">
                  <c:v>9.89999771118164</c:v>
                </c:pt>
                <c:pt idx="495">
                  <c:v>10.0</c:v>
                </c:pt>
                <c:pt idx="496">
                  <c:v>10.0999984741211</c:v>
                </c:pt>
                <c:pt idx="497">
                  <c:v>10.20000076293945</c:v>
                </c:pt>
                <c:pt idx="498">
                  <c:v>10.29999923706055</c:v>
                </c:pt>
                <c:pt idx="499">
                  <c:v>10.39999771118164</c:v>
                </c:pt>
                <c:pt idx="500">
                  <c:v>10.5</c:v>
                </c:pt>
                <c:pt idx="501">
                  <c:v>10.5999984741211</c:v>
                </c:pt>
                <c:pt idx="502">
                  <c:v>10.70000076293945</c:v>
                </c:pt>
                <c:pt idx="503">
                  <c:v>10.79999923706055</c:v>
                </c:pt>
                <c:pt idx="504">
                  <c:v>10.89999771118164</c:v>
                </c:pt>
                <c:pt idx="505">
                  <c:v>11.0</c:v>
                </c:pt>
                <c:pt idx="506">
                  <c:v>11.0999984741211</c:v>
                </c:pt>
                <c:pt idx="507">
                  <c:v>11.20000076293945</c:v>
                </c:pt>
                <c:pt idx="508">
                  <c:v>11.29999923706055</c:v>
                </c:pt>
                <c:pt idx="509">
                  <c:v>11.39999771118164</c:v>
                </c:pt>
                <c:pt idx="510">
                  <c:v>11.5</c:v>
                </c:pt>
                <c:pt idx="511">
                  <c:v>11.5999984741211</c:v>
                </c:pt>
                <c:pt idx="512">
                  <c:v>11.70000076293945</c:v>
                </c:pt>
                <c:pt idx="513">
                  <c:v>11.79999923706055</c:v>
                </c:pt>
                <c:pt idx="514">
                  <c:v>11.89999771118164</c:v>
                </c:pt>
                <c:pt idx="515">
                  <c:v>12.0</c:v>
                </c:pt>
                <c:pt idx="516">
                  <c:v>12.0999984741211</c:v>
                </c:pt>
                <c:pt idx="517">
                  <c:v>12.20000076293945</c:v>
                </c:pt>
                <c:pt idx="518">
                  <c:v>12.29999923706055</c:v>
                </c:pt>
                <c:pt idx="519">
                  <c:v>12.39999771118164</c:v>
                </c:pt>
                <c:pt idx="520">
                  <c:v>12.5</c:v>
                </c:pt>
                <c:pt idx="521">
                  <c:v>12.5999984741211</c:v>
                </c:pt>
                <c:pt idx="522">
                  <c:v>12.70000076293945</c:v>
                </c:pt>
                <c:pt idx="523">
                  <c:v>12.79999923706055</c:v>
                </c:pt>
                <c:pt idx="524">
                  <c:v>12.89999771118164</c:v>
                </c:pt>
                <c:pt idx="525">
                  <c:v>13.0</c:v>
                </c:pt>
                <c:pt idx="526">
                  <c:v>13.0999984741211</c:v>
                </c:pt>
                <c:pt idx="527">
                  <c:v>13.20000076293945</c:v>
                </c:pt>
                <c:pt idx="528">
                  <c:v>13.29999923706055</c:v>
                </c:pt>
                <c:pt idx="529">
                  <c:v>13.39999771118164</c:v>
                </c:pt>
                <c:pt idx="530">
                  <c:v>13.5</c:v>
                </c:pt>
                <c:pt idx="531">
                  <c:v>13.5999984741211</c:v>
                </c:pt>
                <c:pt idx="532">
                  <c:v>13.70000076293945</c:v>
                </c:pt>
                <c:pt idx="533">
                  <c:v>13.79999923706055</c:v>
                </c:pt>
                <c:pt idx="534">
                  <c:v>13.89999771118164</c:v>
                </c:pt>
                <c:pt idx="535">
                  <c:v>14.0</c:v>
                </c:pt>
                <c:pt idx="536">
                  <c:v>14.0999984741211</c:v>
                </c:pt>
                <c:pt idx="537">
                  <c:v>14.20000076293945</c:v>
                </c:pt>
                <c:pt idx="538">
                  <c:v>14.29999923706055</c:v>
                </c:pt>
                <c:pt idx="539">
                  <c:v>14.39999771118164</c:v>
                </c:pt>
                <c:pt idx="540">
                  <c:v>14.5</c:v>
                </c:pt>
                <c:pt idx="541">
                  <c:v>14.5999984741211</c:v>
                </c:pt>
                <c:pt idx="542">
                  <c:v>14.70000076293945</c:v>
                </c:pt>
                <c:pt idx="543">
                  <c:v>14.79999923706055</c:v>
                </c:pt>
                <c:pt idx="544">
                  <c:v>14.89999771118164</c:v>
                </c:pt>
                <c:pt idx="545">
                  <c:v>15.0</c:v>
                </c:pt>
                <c:pt idx="546">
                  <c:v>15.0999984741211</c:v>
                </c:pt>
                <c:pt idx="547">
                  <c:v>15.20000076293945</c:v>
                </c:pt>
                <c:pt idx="548">
                  <c:v>15.29999923706055</c:v>
                </c:pt>
                <c:pt idx="549">
                  <c:v>15.39999771118164</c:v>
                </c:pt>
                <c:pt idx="550">
                  <c:v>15.5</c:v>
                </c:pt>
                <c:pt idx="551">
                  <c:v>15.5999984741211</c:v>
                </c:pt>
                <c:pt idx="552">
                  <c:v>15.70000076293945</c:v>
                </c:pt>
                <c:pt idx="553">
                  <c:v>15.79999923706055</c:v>
                </c:pt>
                <c:pt idx="554">
                  <c:v>15.89999771118164</c:v>
                </c:pt>
                <c:pt idx="555">
                  <c:v>16.0</c:v>
                </c:pt>
                <c:pt idx="556">
                  <c:v>16.09999847412109</c:v>
                </c:pt>
                <c:pt idx="557">
                  <c:v>16.20000076293945</c:v>
                </c:pt>
                <c:pt idx="558">
                  <c:v>16.29999923706054</c:v>
                </c:pt>
                <c:pt idx="559">
                  <c:v>16.39999771118164</c:v>
                </c:pt>
                <c:pt idx="560">
                  <c:v>16.5</c:v>
                </c:pt>
                <c:pt idx="561">
                  <c:v>16.59999847412109</c:v>
                </c:pt>
                <c:pt idx="562">
                  <c:v>16.70000076293945</c:v>
                </c:pt>
                <c:pt idx="563">
                  <c:v>16.79999923706054</c:v>
                </c:pt>
                <c:pt idx="564">
                  <c:v>16.89999771118164</c:v>
                </c:pt>
                <c:pt idx="565">
                  <c:v>17.0</c:v>
                </c:pt>
                <c:pt idx="566">
                  <c:v>17.09999847412109</c:v>
                </c:pt>
                <c:pt idx="567">
                  <c:v>17.20000076293945</c:v>
                </c:pt>
                <c:pt idx="568">
                  <c:v>17.29999923706054</c:v>
                </c:pt>
                <c:pt idx="569">
                  <c:v>17.39999771118164</c:v>
                </c:pt>
                <c:pt idx="570">
                  <c:v>17.5</c:v>
                </c:pt>
                <c:pt idx="571">
                  <c:v>17.59999847412109</c:v>
                </c:pt>
                <c:pt idx="572">
                  <c:v>17.70000076293945</c:v>
                </c:pt>
                <c:pt idx="573">
                  <c:v>17.79999923706054</c:v>
                </c:pt>
                <c:pt idx="574">
                  <c:v>17.89999771118164</c:v>
                </c:pt>
                <c:pt idx="575">
                  <c:v>18.0</c:v>
                </c:pt>
                <c:pt idx="576">
                  <c:v>18.09999847412109</c:v>
                </c:pt>
                <c:pt idx="577">
                  <c:v>18.20000076293945</c:v>
                </c:pt>
                <c:pt idx="578">
                  <c:v>18.29999923706054</c:v>
                </c:pt>
                <c:pt idx="579">
                  <c:v>18.39999771118164</c:v>
                </c:pt>
                <c:pt idx="580">
                  <c:v>18.5</c:v>
                </c:pt>
                <c:pt idx="581">
                  <c:v>18.59999847412109</c:v>
                </c:pt>
                <c:pt idx="582">
                  <c:v>18.70000076293945</c:v>
                </c:pt>
                <c:pt idx="583">
                  <c:v>18.79999923706054</c:v>
                </c:pt>
                <c:pt idx="584">
                  <c:v>18.89999771118164</c:v>
                </c:pt>
                <c:pt idx="585">
                  <c:v>19.0</c:v>
                </c:pt>
                <c:pt idx="586">
                  <c:v>19.09999847412109</c:v>
                </c:pt>
                <c:pt idx="587">
                  <c:v>19.20000076293945</c:v>
                </c:pt>
                <c:pt idx="588">
                  <c:v>19.29999923706054</c:v>
                </c:pt>
                <c:pt idx="589">
                  <c:v>19.39999771118164</c:v>
                </c:pt>
                <c:pt idx="590">
                  <c:v>19.5</c:v>
                </c:pt>
                <c:pt idx="591">
                  <c:v>19.59999847412109</c:v>
                </c:pt>
                <c:pt idx="592">
                  <c:v>19.70000076293945</c:v>
                </c:pt>
                <c:pt idx="593">
                  <c:v>19.79999923706054</c:v>
                </c:pt>
                <c:pt idx="594">
                  <c:v>19.89999771118164</c:v>
                </c:pt>
                <c:pt idx="595">
                  <c:v>20.0</c:v>
                </c:pt>
                <c:pt idx="596">
                  <c:v>20.09999847412109</c:v>
                </c:pt>
                <c:pt idx="597">
                  <c:v>20.20000076293945</c:v>
                </c:pt>
                <c:pt idx="598">
                  <c:v>20.29999923706054</c:v>
                </c:pt>
                <c:pt idx="599">
                  <c:v>20.39999771118164</c:v>
                </c:pt>
                <c:pt idx="600">
                  <c:v>20.5</c:v>
                </c:pt>
                <c:pt idx="601">
                  <c:v>20.59999847412109</c:v>
                </c:pt>
                <c:pt idx="602">
                  <c:v>20.70000076293945</c:v>
                </c:pt>
                <c:pt idx="603">
                  <c:v>20.79999923706054</c:v>
                </c:pt>
                <c:pt idx="604">
                  <c:v>20.89999771118164</c:v>
                </c:pt>
                <c:pt idx="605">
                  <c:v>21.0</c:v>
                </c:pt>
                <c:pt idx="606">
                  <c:v>21.09999847412109</c:v>
                </c:pt>
                <c:pt idx="607">
                  <c:v>21.20000076293945</c:v>
                </c:pt>
                <c:pt idx="608">
                  <c:v>21.29999923706054</c:v>
                </c:pt>
                <c:pt idx="609">
                  <c:v>21.39999771118164</c:v>
                </c:pt>
                <c:pt idx="610">
                  <c:v>21.5</c:v>
                </c:pt>
                <c:pt idx="611">
                  <c:v>21.59999847412109</c:v>
                </c:pt>
                <c:pt idx="612">
                  <c:v>21.70000076293945</c:v>
                </c:pt>
                <c:pt idx="613">
                  <c:v>21.79999923706054</c:v>
                </c:pt>
                <c:pt idx="614">
                  <c:v>21.89999771118164</c:v>
                </c:pt>
                <c:pt idx="615">
                  <c:v>22.0</c:v>
                </c:pt>
                <c:pt idx="616">
                  <c:v>22.09999847412109</c:v>
                </c:pt>
                <c:pt idx="617">
                  <c:v>22.20000076293945</c:v>
                </c:pt>
                <c:pt idx="618">
                  <c:v>22.29999923706054</c:v>
                </c:pt>
                <c:pt idx="619">
                  <c:v>22.39999771118164</c:v>
                </c:pt>
                <c:pt idx="620">
                  <c:v>22.5</c:v>
                </c:pt>
                <c:pt idx="621">
                  <c:v>22.59999847412109</c:v>
                </c:pt>
                <c:pt idx="622">
                  <c:v>22.70000076293945</c:v>
                </c:pt>
                <c:pt idx="623">
                  <c:v>22.79999923706054</c:v>
                </c:pt>
                <c:pt idx="624">
                  <c:v>22.89999771118164</c:v>
                </c:pt>
                <c:pt idx="625">
                  <c:v>23.0</c:v>
                </c:pt>
                <c:pt idx="626">
                  <c:v>23.09999847412109</c:v>
                </c:pt>
                <c:pt idx="627">
                  <c:v>23.20000076293945</c:v>
                </c:pt>
                <c:pt idx="628">
                  <c:v>23.29999923706054</c:v>
                </c:pt>
                <c:pt idx="629">
                  <c:v>23.39999771118164</c:v>
                </c:pt>
                <c:pt idx="630">
                  <c:v>23.5</c:v>
                </c:pt>
                <c:pt idx="631">
                  <c:v>23.59999847412109</c:v>
                </c:pt>
                <c:pt idx="632">
                  <c:v>23.70000076293945</c:v>
                </c:pt>
                <c:pt idx="633">
                  <c:v>23.79999923706054</c:v>
                </c:pt>
                <c:pt idx="634">
                  <c:v>23.89999771118164</c:v>
                </c:pt>
                <c:pt idx="635">
                  <c:v>24.0</c:v>
                </c:pt>
                <c:pt idx="636">
                  <c:v>24.09999847412109</c:v>
                </c:pt>
                <c:pt idx="637">
                  <c:v>24.20000076293945</c:v>
                </c:pt>
                <c:pt idx="638">
                  <c:v>24.29999923706054</c:v>
                </c:pt>
                <c:pt idx="639">
                  <c:v>24.39999771118164</c:v>
                </c:pt>
                <c:pt idx="640">
                  <c:v>24.49999618530273</c:v>
                </c:pt>
                <c:pt idx="641">
                  <c:v>24.60000228881836</c:v>
                </c:pt>
                <c:pt idx="642">
                  <c:v>24.70000076293945</c:v>
                </c:pt>
                <c:pt idx="643">
                  <c:v>24.79999923706054</c:v>
                </c:pt>
                <c:pt idx="644">
                  <c:v>24.89999771118164</c:v>
                </c:pt>
                <c:pt idx="645">
                  <c:v>24.99999618530273</c:v>
                </c:pt>
                <c:pt idx="646">
                  <c:v>25.10000228881836</c:v>
                </c:pt>
                <c:pt idx="647">
                  <c:v>25.20000076293945</c:v>
                </c:pt>
                <c:pt idx="648">
                  <c:v>25.29999923706054</c:v>
                </c:pt>
                <c:pt idx="649">
                  <c:v>25.39999771118164</c:v>
                </c:pt>
                <c:pt idx="650">
                  <c:v>25.49999618530273</c:v>
                </c:pt>
                <c:pt idx="651">
                  <c:v>25.60000228881836</c:v>
                </c:pt>
                <c:pt idx="652">
                  <c:v>25.70000076293945</c:v>
                </c:pt>
                <c:pt idx="653">
                  <c:v>25.79999923706054</c:v>
                </c:pt>
                <c:pt idx="654">
                  <c:v>25.89999771118164</c:v>
                </c:pt>
                <c:pt idx="655">
                  <c:v>25.99999618530273</c:v>
                </c:pt>
                <c:pt idx="656">
                  <c:v>26.10000228881836</c:v>
                </c:pt>
                <c:pt idx="657">
                  <c:v>26.20000076293945</c:v>
                </c:pt>
                <c:pt idx="658">
                  <c:v>26.29999923706054</c:v>
                </c:pt>
                <c:pt idx="659">
                  <c:v>26.39999771118164</c:v>
                </c:pt>
                <c:pt idx="660">
                  <c:v>26.49999618530273</c:v>
                </c:pt>
                <c:pt idx="661">
                  <c:v>26.60000228881836</c:v>
                </c:pt>
                <c:pt idx="662">
                  <c:v>26.70000076293945</c:v>
                </c:pt>
                <c:pt idx="663">
                  <c:v>26.79999923706054</c:v>
                </c:pt>
                <c:pt idx="664">
                  <c:v>26.89999771118164</c:v>
                </c:pt>
                <c:pt idx="665">
                  <c:v>26.99999618530273</c:v>
                </c:pt>
                <c:pt idx="666">
                  <c:v>27.10000228881836</c:v>
                </c:pt>
                <c:pt idx="667">
                  <c:v>27.20000076293945</c:v>
                </c:pt>
                <c:pt idx="668">
                  <c:v>27.29999923706054</c:v>
                </c:pt>
                <c:pt idx="669">
                  <c:v>27.39999771118164</c:v>
                </c:pt>
                <c:pt idx="670">
                  <c:v>27.49999618530273</c:v>
                </c:pt>
                <c:pt idx="671">
                  <c:v>27.60000228881836</c:v>
                </c:pt>
                <c:pt idx="672">
                  <c:v>27.70000076293945</c:v>
                </c:pt>
                <c:pt idx="673">
                  <c:v>27.79999923706054</c:v>
                </c:pt>
                <c:pt idx="674">
                  <c:v>27.89999771118164</c:v>
                </c:pt>
                <c:pt idx="675">
                  <c:v>27.99999618530273</c:v>
                </c:pt>
                <c:pt idx="676">
                  <c:v>28.10000228881836</c:v>
                </c:pt>
                <c:pt idx="677">
                  <c:v>28.20000076293945</c:v>
                </c:pt>
                <c:pt idx="678">
                  <c:v>28.29999923706054</c:v>
                </c:pt>
                <c:pt idx="679">
                  <c:v>28.39999771118164</c:v>
                </c:pt>
                <c:pt idx="680">
                  <c:v>28.49999618530273</c:v>
                </c:pt>
                <c:pt idx="681">
                  <c:v>28.60000228881836</c:v>
                </c:pt>
                <c:pt idx="682">
                  <c:v>28.70000076293945</c:v>
                </c:pt>
                <c:pt idx="683">
                  <c:v>28.79999923706054</c:v>
                </c:pt>
                <c:pt idx="684">
                  <c:v>28.89999771118164</c:v>
                </c:pt>
                <c:pt idx="685">
                  <c:v>28.99999618530273</c:v>
                </c:pt>
                <c:pt idx="686">
                  <c:v>29.10000228881836</c:v>
                </c:pt>
                <c:pt idx="687">
                  <c:v>29.20000076293945</c:v>
                </c:pt>
                <c:pt idx="688">
                  <c:v>29.29999923706054</c:v>
                </c:pt>
                <c:pt idx="689">
                  <c:v>29.39999771118164</c:v>
                </c:pt>
                <c:pt idx="690">
                  <c:v>29.49999618530273</c:v>
                </c:pt>
                <c:pt idx="691">
                  <c:v>29.60000228881836</c:v>
                </c:pt>
                <c:pt idx="692">
                  <c:v>29.70000076293945</c:v>
                </c:pt>
                <c:pt idx="693">
                  <c:v>29.79999923706054</c:v>
                </c:pt>
                <c:pt idx="694">
                  <c:v>29.89999771118164</c:v>
                </c:pt>
                <c:pt idx="695">
                  <c:v>29.99999618530273</c:v>
                </c:pt>
                <c:pt idx="696">
                  <c:v>30.10000228881836</c:v>
                </c:pt>
                <c:pt idx="697">
                  <c:v>30.20000076293945</c:v>
                </c:pt>
                <c:pt idx="698">
                  <c:v>30.29999923706054</c:v>
                </c:pt>
                <c:pt idx="699">
                  <c:v>30.39999771118164</c:v>
                </c:pt>
                <c:pt idx="700">
                  <c:v>30.49999618530273</c:v>
                </c:pt>
                <c:pt idx="701">
                  <c:v>30.60000228881836</c:v>
                </c:pt>
                <c:pt idx="702">
                  <c:v>30.70000076293945</c:v>
                </c:pt>
                <c:pt idx="703">
                  <c:v>30.79999923706054</c:v>
                </c:pt>
                <c:pt idx="704">
                  <c:v>30.89999771118164</c:v>
                </c:pt>
                <c:pt idx="705">
                  <c:v>30.99999618530273</c:v>
                </c:pt>
                <c:pt idx="706">
                  <c:v>31.10000228881836</c:v>
                </c:pt>
                <c:pt idx="707">
                  <c:v>31.20000076293945</c:v>
                </c:pt>
                <c:pt idx="708">
                  <c:v>31.29999923706054</c:v>
                </c:pt>
                <c:pt idx="709">
                  <c:v>31.39999771118164</c:v>
                </c:pt>
                <c:pt idx="710">
                  <c:v>31.49999618530273</c:v>
                </c:pt>
                <c:pt idx="711">
                  <c:v>31.60000228881836</c:v>
                </c:pt>
                <c:pt idx="712">
                  <c:v>31.70000076293945</c:v>
                </c:pt>
                <c:pt idx="713">
                  <c:v>31.79999923706054</c:v>
                </c:pt>
                <c:pt idx="714">
                  <c:v>31.89999771118164</c:v>
                </c:pt>
                <c:pt idx="715">
                  <c:v>31.99999618530273</c:v>
                </c:pt>
                <c:pt idx="716">
                  <c:v>32.10000228881836</c:v>
                </c:pt>
                <c:pt idx="717">
                  <c:v>32.20000076293945</c:v>
                </c:pt>
                <c:pt idx="718">
                  <c:v>32.29999923706055</c:v>
                </c:pt>
                <c:pt idx="719">
                  <c:v>32.39999771118164</c:v>
                </c:pt>
                <c:pt idx="720">
                  <c:v>32.49999618530273</c:v>
                </c:pt>
                <c:pt idx="721">
                  <c:v>32.60000228881836</c:v>
                </c:pt>
                <c:pt idx="722">
                  <c:v>32.70000076293945</c:v>
                </c:pt>
                <c:pt idx="723">
                  <c:v>32.79999923706055</c:v>
                </c:pt>
                <c:pt idx="724">
                  <c:v>32.89999771118164</c:v>
                </c:pt>
                <c:pt idx="725">
                  <c:v>32.99999618530273</c:v>
                </c:pt>
                <c:pt idx="726">
                  <c:v>33.10000228881836</c:v>
                </c:pt>
                <c:pt idx="727">
                  <c:v>33.20000076293945</c:v>
                </c:pt>
                <c:pt idx="728">
                  <c:v>33.29999923706055</c:v>
                </c:pt>
                <c:pt idx="729">
                  <c:v>33.39999771118164</c:v>
                </c:pt>
                <c:pt idx="730">
                  <c:v>33.49999618530273</c:v>
                </c:pt>
                <c:pt idx="731">
                  <c:v>33.60000228881836</c:v>
                </c:pt>
                <c:pt idx="732">
                  <c:v>33.70000076293945</c:v>
                </c:pt>
                <c:pt idx="733">
                  <c:v>33.79999923706055</c:v>
                </c:pt>
                <c:pt idx="734">
                  <c:v>33.89999771118164</c:v>
                </c:pt>
                <c:pt idx="735">
                  <c:v>33.99999618530273</c:v>
                </c:pt>
                <c:pt idx="736">
                  <c:v>34.10000228881836</c:v>
                </c:pt>
                <c:pt idx="737">
                  <c:v>34.20000076293945</c:v>
                </c:pt>
                <c:pt idx="738">
                  <c:v>34.29999923706055</c:v>
                </c:pt>
                <c:pt idx="739">
                  <c:v>34.39999771118164</c:v>
                </c:pt>
                <c:pt idx="740">
                  <c:v>34.49999618530273</c:v>
                </c:pt>
                <c:pt idx="741">
                  <c:v>34.60000228881836</c:v>
                </c:pt>
                <c:pt idx="742">
                  <c:v>34.70000076293945</c:v>
                </c:pt>
                <c:pt idx="743">
                  <c:v>34.79999923706055</c:v>
                </c:pt>
                <c:pt idx="744">
                  <c:v>34.89999771118164</c:v>
                </c:pt>
                <c:pt idx="745">
                  <c:v>34.99999618530273</c:v>
                </c:pt>
                <c:pt idx="746">
                  <c:v>35.10000228881836</c:v>
                </c:pt>
                <c:pt idx="747">
                  <c:v>35.20000076293945</c:v>
                </c:pt>
                <c:pt idx="748">
                  <c:v>35.29999923706055</c:v>
                </c:pt>
                <c:pt idx="749">
                  <c:v>35.39999771118164</c:v>
                </c:pt>
                <c:pt idx="750">
                  <c:v>35.49999618530273</c:v>
                </c:pt>
                <c:pt idx="751">
                  <c:v>35.60000228881836</c:v>
                </c:pt>
                <c:pt idx="752">
                  <c:v>35.70000076293945</c:v>
                </c:pt>
                <c:pt idx="753">
                  <c:v>35.79999923706055</c:v>
                </c:pt>
                <c:pt idx="754">
                  <c:v>35.89999771118164</c:v>
                </c:pt>
                <c:pt idx="755">
                  <c:v>35.99999618530273</c:v>
                </c:pt>
                <c:pt idx="756">
                  <c:v>36.10000228881836</c:v>
                </c:pt>
                <c:pt idx="757">
                  <c:v>36.20000076293945</c:v>
                </c:pt>
                <c:pt idx="758">
                  <c:v>36.29999923706055</c:v>
                </c:pt>
                <c:pt idx="759">
                  <c:v>36.39999771118164</c:v>
                </c:pt>
                <c:pt idx="760">
                  <c:v>36.49999618530273</c:v>
                </c:pt>
                <c:pt idx="761">
                  <c:v>36.60000228881836</c:v>
                </c:pt>
                <c:pt idx="762">
                  <c:v>36.70000076293945</c:v>
                </c:pt>
                <c:pt idx="763">
                  <c:v>36.79999923706055</c:v>
                </c:pt>
                <c:pt idx="764">
                  <c:v>36.89999771118164</c:v>
                </c:pt>
                <c:pt idx="765">
                  <c:v>36.99999618530273</c:v>
                </c:pt>
                <c:pt idx="766">
                  <c:v>37.10000228881836</c:v>
                </c:pt>
                <c:pt idx="767">
                  <c:v>37.20000076293945</c:v>
                </c:pt>
                <c:pt idx="768">
                  <c:v>37.29999923706055</c:v>
                </c:pt>
                <c:pt idx="769">
                  <c:v>37.39999771118164</c:v>
                </c:pt>
                <c:pt idx="770">
                  <c:v>37.49999618530273</c:v>
                </c:pt>
                <c:pt idx="771">
                  <c:v>37.60000228881836</c:v>
                </c:pt>
                <c:pt idx="772">
                  <c:v>37.70000076293945</c:v>
                </c:pt>
                <c:pt idx="773">
                  <c:v>37.79999923706055</c:v>
                </c:pt>
                <c:pt idx="774">
                  <c:v>37.89999771118164</c:v>
                </c:pt>
                <c:pt idx="775">
                  <c:v>37.99999618530273</c:v>
                </c:pt>
                <c:pt idx="776">
                  <c:v>38.10000228881836</c:v>
                </c:pt>
                <c:pt idx="777">
                  <c:v>38.20000076293945</c:v>
                </c:pt>
                <c:pt idx="778">
                  <c:v>38.29999923706055</c:v>
                </c:pt>
                <c:pt idx="779">
                  <c:v>38.39999771118164</c:v>
                </c:pt>
                <c:pt idx="780">
                  <c:v>38.49999618530273</c:v>
                </c:pt>
                <c:pt idx="781">
                  <c:v>38.60000228881836</c:v>
                </c:pt>
                <c:pt idx="782">
                  <c:v>38.70000076293945</c:v>
                </c:pt>
                <c:pt idx="783">
                  <c:v>38.79999923706055</c:v>
                </c:pt>
                <c:pt idx="784">
                  <c:v>38.89999771118164</c:v>
                </c:pt>
                <c:pt idx="785">
                  <c:v>38.99999618530273</c:v>
                </c:pt>
                <c:pt idx="786">
                  <c:v>39.10000228881836</c:v>
                </c:pt>
                <c:pt idx="787">
                  <c:v>39.20000076293945</c:v>
                </c:pt>
                <c:pt idx="788">
                  <c:v>39.29999923706055</c:v>
                </c:pt>
                <c:pt idx="789">
                  <c:v>39.39999771118164</c:v>
                </c:pt>
                <c:pt idx="790">
                  <c:v>39.49999618530273</c:v>
                </c:pt>
                <c:pt idx="791">
                  <c:v>39.60000228881836</c:v>
                </c:pt>
                <c:pt idx="792">
                  <c:v>39.70000076293945</c:v>
                </c:pt>
                <c:pt idx="793">
                  <c:v>39.79999923706055</c:v>
                </c:pt>
                <c:pt idx="794">
                  <c:v>39.89999771118164</c:v>
                </c:pt>
                <c:pt idx="795">
                  <c:v>39.99999618530273</c:v>
                </c:pt>
                <c:pt idx="796">
                  <c:v>40.10000228881836</c:v>
                </c:pt>
                <c:pt idx="797">
                  <c:v>40.20000076293945</c:v>
                </c:pt>
                <c:pt idx="798">
                  <c:v>40.29999923706055</c:v>
                </c:pt>
                <c:pt idx="799">
                  <c:v>40.39999771118164</c:v>
                </c:pt>
                <c:pt idx="800">
                  <c:v>40.49999618530273</c:v>
                </c:pt>
                <c:pt idx="801">
                  <c:v>40.60000228881836</c:v>
                </c:pt>
                <c:pt idx="802">
                  <c:v>40.70000076293945</c:v>
                </c:pt>
                <c:pt idx="803">
                  <c:v>40.79999923706055</c:v>
                </c:pt>
                <c:pt idx="804">
                  <c:v>40.89999771118164</c:v>
                </c:pt>
                <c:pt idx="805">
                  <c:v>40.99999618530273</c:v>
                </c:pt>
                <c:pt idx="806">
                  <c:v>41.10000228881836</c:v>
                </c:pt>
                <c:pt idx="807">
                  <c:v>41.20000076293945</c:v>
                </c:pt>
                <c:pt idx="808">
                  <c:v>41.29999923706055</c:v>
                </c:pt>
                <c:pt idx="809">
                  <c:v>41.39999771118164</c:v>
                </c:pt>
                <c:pt idx="810">
                  <c:v>41.49999618530273</c:v>
                </c:pt>
                <c:pt idx="811">
                  <c:v>41.60000228881836</c:v>
                </c:pt>
                <c:pt idx="812">
                  <c:v>41.70000076293945</c:v>
                </c:pt>
                <c:pt idx="813">
                  <c:v>41.79999923706055</c:v>
                </c:pt>
                <c:pt idx="814">
                  <c:v>41.89999771118164</c:v>
                </c:pt>
                <c:pt idx="815">
                  <c:v>41.99999618530273</c:v>
                </c:pt>
                <c:pt idx="816">
                  <c:v>42.10000228881836</c:v>
                </c:pt>
                <c:pt idx="817">
                  <c:v>42.20000076293945</c:v>
                </c:pt>
                <c:pt idx="818">
                  <c:v>42.29999923706055</c:v>
                </c:pt>
                <c:pt idx="819">
                  <c:v>42.39999771118164</c:v>
                </c:pt>
                <c:pt idx="820">
                  <c:v>42.49999618530273</c:v>
                </c:pt>
                <c:pt idx="821">
                  <c:v>42.60000228881836</c:v>
                </c:pt>
                <c:pt idx="822">
                  <c:v>42.70000076293945</c:v>
                </c:pt>
                <c:pt idx="823">
                  <c:v>42.79999923706055</c:v>
                </c:pt>
                <c:pt idx="824">
                  <c:v>42.89999771118164</c:v>
                </c:pt>
                <c:pt idx="825">
                  <c:v>42.99999618530273</c:v>
                </c:pt>
                <c:pt idx="826">
                  <c:v>43.10000228881836</c:v>
                </c:pt>
                <c:pt idx="827">
                  <c:v>43.20000076293945</c:v>
                </c:pt>
                <c:pt idx="828">
                  <c:v>43.29999923706055</c:v>
                </c:pt>
                <c:pt idx="829">
                  <c:v>43.39999771118164</c:v>
                </c:pt>
                <c:pt idx="830">
                  <c:v>43.49999618530273</c:v>
                </c:pt>
                <c:pt idx="831">
                  <c:v>43.60000228881836</c:v>
                </c:pt>
                <c:pt idx="832">
                  <c:v>43.70000076293945</c:v>
                </c:pt>
                <c:pt idx="833">
                  <c:v>43.79999923706055</c:v>
                </c:pt>
                <c:pt idx="834">
                  <c:v>43.89999771118164</c:v>
                </c:pt>
                <c:pt idx="835">
                  <c:v>43.99999618530273</c:v>
                </c:pt>
                <c:pt idx="836">
                  <c:v>44.10000228881836</c:v>
                </c:pt>
                <c:pt idx="837">
                  <c:v>44.20000076293945</c:v>
                </c:pt>
                <c:pt idx="838">
                  <c:v>44.29999923706055</c:v>
                </c:pt>
                <c:pt idx="839">
                  <c:v>44.39999771118164</c:v>
                </c:pt>
                <c:pt idx="840">
                  <c:v>44.49999618530273</c:v>
                </c:pt>
                <c:pt idx="841">
                  <c:v>44.60000228881836</c:v>
                </c:pt>
                <c:pt idx="842">
                  <c:v>44.70000076293945</c:v>
                </c:pt>
                <c:pt idx="843">
                  <c:v>44.79999923706055</c:v>
                </c:pt>
                <c:pt idx="844">
                  <c:v>44.89999771118164</c:v>
                </c:pt>
                <c:pt idx="845">
                  <c:v>44.99999618530273</c:v>
                </c:pt>
                <c:pt idx="846">
                  <c:v>45.10000228881836</c:v>
                </c:pt>
                <c:pt idx="847">
                  <c:v>45.20000076293945</c:v>
                </c:pt>
                <c:pt idx="848">
                  <c:v>45.29999923706055</c:v>
                </c:pt>
                <c:pt idx="849">
                  <c:v>45.39999771118164</c:v>
                </c:pt>
                <c:pt idx="850">
                  <c:v>45.49999618530273</c:v>
                </c:pt>
                <c:pt idx="851">
                  <c:v>45.60000228881836</c:v>
                </c:pt>
                <c:pt idx="852">
                  <c:v>45.70000076293945</c:v>
                </c:pt>
                <c:pt idx="853">
                  <c:v>45.79999923706055</c:v>
                </c:pt>
                <c:pt idx="854">
                  <c:v>45.89999771118164</c:v>
                </c:pt>
                <c:pt idx="855">
                  <c:v>45.99999618530273</c:v>
                </c:pt>
                <c:pt idx="856">
                  <c:v>46.10000228881836</c:v>
                </c:pt>
                <c:pt idx="857">
                  <c:v>46.20000076293945</c:v>
                </c:pt>
                <c:pt idx="858">
                  <c:v>46.29999923706055</c:v>
                </c:pt>
                <c:pt idx="859">
                  <c:v>46.39999771118164</c:v>
                </c:pt>
                <c:pt idx="860">
                  <c:v>46.49999618530273</c:v>
                </c:pt>
                <c:pt idx="861">
                  <c:v>46.60000228881836</c:v>
                </c:pt>
                <c:pt idx="862">
                  <c:v>46.70000076293945</c:v>
                </c:pt>
                <c:pt idx="863">
                  <c:v>46.79999923706055</c:v>
                </c:pt>
                <c:pt idx="864">
                  <c:v>46.89999771118164</c:v>
                </c:pt>
                <c:pt idx="865">
                  <c:v>46.99999618530273</c:v>
                </c:pt>
                <c:pt idx="866">
                  <c:v>47.10000228881836</c:v>
                </c:pt>
                <c:pt idx="867">
                  <c:v>47.20000076293945</c:v>
                </c:pt>
                <c:pt idx="868">
                  <c:v>47.29999923706055</c:v>
                </c:pt>
                <c:pt idx="869">
                  <c:v>47.39999771118164</c:v>
                </c:pt>
                <c:pt idx="870">
                  <c:v>47.49999618530273</c:v>
                </c:pt>
                <c:pt idx="871">
                  <c:v>47.60000228881836</c:v>
                </c:pt>
                <c:pt idx="872">
                  <c:v>47.70000076293945</c:v>
                </c:pt>
                <c:pt idx="873">
                  <c:v>47.79999923706055</c:v>
                </c:pt>
                <c:pt idx="874">
                  <c:v>47.89999771118164</c:v>
                </c:pt>
                <c:pt idx="875">
                  <c:v>47.99999618530273</c:v>
                </c:pt>
                <c:pt idx="876">
                  <c:v>48.10000228881836</c:v>
                </c:pt>
                <c:pt idx="877">
                  <c:v>48.20000076293945</c:v>
                </c:pt>
                <c:pt idx="878">
                  <c:v>48.29999923706055</c:v>
                </c:pt>
                <c:pt idx="879">
                  <c:v>48.39999771118164</c:v>
                </c:pt>
                <c:pt idx="880">
                  <c:v>48.49999618530273</c:v>
                </c:pt>
                <c:pt idx="881">
                  <c:v>48.60000228881836</c:v>
                </c:pt>
                <c:pt idx="882">
                  <c:v>48.70000076293945</c:v>
                </c:pt>
                <c:pt idx="883">
                  <c:v>48.79999923706055</c:v>
                </c:pt>
                <c:pt idx="884">
                  <c:v>48.89999771118164</c:v>
                </c:pt>
                <c:pt idx="885">
                  <c:v>48.99999618530273</c:v>
                </c:pt>
                <c:pt idx="886">
                  <c:v>49.10000228881836</c:v>
                </c:pt>
                <c:pt idx="887">
                  <c:v>49.20000076293945</c:v>
                </c:pt>
                <c:pt idx="888">
                  <c:v>49.29999923706055</c:v>
                </c:pt>
                <c:pt idx="889">
                  <c:v>49.39999771118164</c:v>
                </c:pt>
                <c:pt idx="890">
                  <c:v>49.49999618530273</c:v>
                </c:pt>
                <c:pt idx="891">
                  <c:v>49.60000228881836</c:v>
                </c:pt>
                <c:pt idx="892">
                  <c:v>49.70000076293945</c:v>
                </c:pt>
                <c:pt idx="893">
                  <c:v>49.79999923706055</c:v>
                </c:pt>
                <c:pt idx="894">
                  <c:v>49.89999771118164</c:v>
                </c:pt>
                <c:pt idx="895">
                  <c:v>49.99999618530273</c:v>
                </c:pt>
                <c:pt idx="896">
                  <c:v>50.10000228881836</c:v>
                </c:pt>
                <c:pt idx="897">
                  <c:v>50.20000076293945</c:v>
                </c:pt>
                <c:pt idx="898">
                  <c:v>50.29999923706055</c:v>
                </c:pt>
                <c:pt idx="899">
                  <c:v>50.39999771118164</c:v>
                </c:pt>
                <c:pt idx="900">
                  <c:v>50.49999618530273</c:v>
                </c:pt>
                <c:pt idx="901">
                  <c:v>50.60000228881836</c:v>
                </c:pt>
                <c:pt idx="902">
                  <c:v>50.70000076293945</c:v>
                </c:pt>
                <c:pt idx="903">
                  <c:v>50.79999923706055</c:v>
                </c:pt>
                <c:pt idx="904">
                  <c:v>50.89999771118164</c:v>
                </c:pt>
                <c:pt idx="905">
                  <c:v>50.99999618530273</c:v>
                </c:pt>
                <c:pt idx="906">
                  <c:v>51.10000228881836</c:v>
                </c:pt>
                <c:pt idx="907">
                  <c:v>51.20000076293945</c:v>
                </c:pt>
                <c:pt idx="908">
                  <c:v>51.29999923706055</c:v>
                </c:pt>
                <c:pt idx="909">
                  <c:v>51.39999771118164</c:v>
                </c:pt>
                <c:pt idx="910">
                  <c:v>51.49999618530273</c:v>
                </c:pt>
                <c:pt idx="911">
                  <c:v>51.60000228881836</c:v>
                </c:pt>
                <c:pt idx="912">
                  <c:v>51.70000076293945</c:v>
                </c:pt>
                <c:pt idx="913">
                  <c:v>51.79999923706055</c:v>
                </c:pt>
                <c:pt idx="914">
                  <c:v>51.89999771118164</c:v>
                </c:pt>
                <c:pt idx="915">
                  <c:v>51.99999618530273</c:v>
                </c:pt>
                <c:pt idx="916">
                  <c:v>52.10000228881836</c:v>
                </c:pt>
                <c:pt idx="917">
                  <c:v>52.20000076293945</c:v>
                </c:pt>
                <c:pt idx="918">
                  <c:v>52.29999923706055</c:v>
                </c:pt>
                <c:pt idx="919">
                  <c:v>52.39999771118164</c:v>
                </c:pt>
                <c:pt idx="920">
                  <c:v>52.49999618530273</c:v>
                </c:pt>
                <c:pt idx="921">
                  <c:v>52.60000228881836</c:v>
                </c:pt>
                <c:pt idx="922">
                  <c:v>52.70000076293945</c:v>
                </c:pt>
                <c:pt idx="923">
                  <c:v>52.79999923706055</c:v>
                </c:pt>
                <c:pt idx="924">
                  <c:v>52.89999771118164</c:v>
                </c:pt>
                <c:pt idx="925">
                  <c:v>52.99999618530273</c:v>
                </c:pt>
                <c:pt idx="926">
                  <c:v>53.10000228881836</c:v>
                </c:pt>
                <c:pt idx="927">
                  <c:v>53.20000076293945</c:v>
                </c:pt>
                <c:pt idx="928">
                  <c:v>53.29999923706055</c:v>
                </c:pt>
                <c:pt idx="929">
                  <c:v>53.39999771118164</c:v>
                </c:pt>
                <c:pt idx="930">
                  <c:v>53.49999618530273</c:v>
                </c:pt>
                <c:pt idx="931">
                  <c:v>53.60000228881836</c:v>
                </c:pt>
                <c:pt idx="932">
                  <c:v>53.70000076293945</c:v>
                </c:pt>
                <c:pt idx="933">
                  <c:v>53.79999923706055</c:v>
                </c:pt>
                <c:pt idx="934">
                  <c:v>53.89999771118164</c:v>
                </c:pt>
                <c:pt idx="935">
                  <c:v>53.99999618530273</c:v>
                </c:pt>
                <c:pt idx="936">
                  <c:v>54.10000228881836</c:v>
                </c:pt>
                <c:pt idx="937">
                  <c:v>54.20000076293945</c:v>
                </c:pt>
                <c:pt idx="938">
                  <c:v>54.29999923706055</c:v>
                </c:pt>
                <c:pt idx="939">
                  <c:v>54.39999771118164</c:v>
                </c:pt>
                <c:pt idx="940">
                  <c:v>54.49999618530273</c:v>
                </c:pt>
                <c:pt idx="941">
                  <c:v>54.60000228881836</c:v>
                </c:pt>
                <c:pt idx="942">
                  <c:v>54.70000076293945</c:v>
                </c:pt>
                <c:pt idx="943">
                  <c:v>54.79999923706055</c:v>
                </c:pt>
                <c:pt idx="944">
                  <c:v>54.89999771118164</c:v>
                </c:pt>
                <c:pt idx="945">
                  <c:v>54.99999618530273</c:v>
                </c:pt>
                <c:pt idx="946">
                  <c:v>55.10000228881836</c:v>
                </c:pt>
                <c:pt idx="947">
                  <c:v>55.20000076293945</c:v>
                </c:pt>
                <c:pt idx="948">
                  <c:v>55.29999923706055</c:v>
                </c:pt>
                <c:pt idx="949">
                  <c:v>55.39999771118164</c:v>
                </c:pt>
                <c:pt idx="950">
                  <c:v>55.49999618530273</c:v>
                </c:pt>
                <c:pt idx="951">
                  <c:v>55.60000228881836</c:v>
                </c:pt>
                <c:pt idx="952">
                  <c:v>55.70000076293945</c:v>
                </c:pt>
                <c:pt idx="953">
                  <c:v>55.79999923706055</c:v>
                </c:pt>
                <c:pt idx="954">
                  <c:v>55.89999771118164</c:v>
                </c:pt>
                <c:pt idx="955">
                  <c:v>55.99999618530273</c:v>
                </c:pt>
                <c:pt idx="956">
                  <c:v>56.10000228881836</c:v>
                </c:pt>
                <c:pt idx="957">
                  <c:v>56.20000076293945</c:v>
                </c:pt>
                <c:pt idx="958">
                  <c:v>56.29999923706055</c:v>
                </c:pt>
                <c:pt idx="959">
                  <c:v>56.39999771118164</c:v>
                </c:pt>
                <c:pt idx="960">
                  <c:v>56.49999618530273</c:v>
                </c:pt>
                <c:pt idx="961">
                  <c:v>56.60000228881836</c:v>
                </c:pt>
                <c:pt idx="962">
                  <c:v>56.70000076293945</c:v>
                </c:pt>
                <c:pt idx="963">
                  <c:v>56.79999923706055</c:v>
                </c:pt>
                <c:pt idx="964">
                  <c:v>56.89999771118164</c:v>
                </c:pt>
                <c:pt idx="965">
                  <c:v>56.99999618530273</c:v>
                </c:pt>
                <c:pt idx="966">
                  <c:v>57.10000228881836</c:v>
                </c:pt>
                <c:pt idx="967">
                  <c:v>57.20000076293945</c:v>
                </c:pt>
                <c:pt idx="968">
                  <c:v>57.29999923706055</c:v>
                </c:pt>
                <c:pt idx="969">
                  <c:v>57.39999771118164</c:v>
                </c:pt>
                <c:pt idx="970">
                  <c:v>57.49999618530273</c:v>
                </c:pt>
                <c:pt idx="971">
                  <c:v>57.60000228881836</c:v>
                </c:pt>
                <c:pt idx="972">
                  <c:v>57.70000076293945</c:v>
                </c:pt>
                <c:pt idx="973">
                  <c:v>57.79999923706055</c:v>
                </c:pt>
                <c:pt idx="974">
                  <c:v>57.89999771118164</c:v>
                </c:pt>
                <c:pt idx="975">
                  <c:v>57.99999618530273</c:v>
                </c:pt>
                <c:pt idx="976">
                  <c:v>58.10000228881836</c:v>
                </c:pt>
                <c:pt idx="977">
                  <c:v>58.20000076293945</c:v>
                </c:pt>
                <c:pt idx="978">
                  <c:v>58.29999923706055</c:v>
                </c:pt>
                <c:pt idx="979">
                  <c:v>58.39999771118164</c:v>
                </c:pt>
                <c:pt idx="980">
                  <c:v>58.49999618530273</c:v>
                </c:pt>
                <c:pt idx="981">
                  <c:v>58.60000228881836</c:v>
                </c:pt>
                <c:pt idx="982">
                  <c:v>58.70000076293945</c:v>
                </c:pt>
                <c:pt idx="983">
                  <c:v>58.79999923706055</c:v>
                </c:pt>
                <c:pt idx="984">
                  <c:v>58.89999771118164</c:v>
                </c:pt>
                <c:pt idx="985">
                  <c:v>58.99999618530273</c:v>
                </c:pt>
                <c:pt idx="986">
                  <c:v>59.10000228881836</c:v>
                </c:pt>
                <c:pt idx="987">
                  <c:v>59.20000076293945</c:v>
                </c:pt>
                <c:pt idx="988">
                  <c:v>59.29999923706055</c:v>
                </c:pt>
                <c:pt idx="989">
                  <c:v>59.39999771118164</c:v>
                </c:pt>
                <c:pt idx="990">
                  <c:v>59.49999618530273</c:v>
                </c:pt>
                <c:pt idx="991">
                  <c:v>59.60000228881836</c:v>
                </c:pt>
                <c:pt idx="992">
                  <c:v>59.70000076293945</c:v>
                </c:pt>
                <c:pt idx="993">
                  <c:v>59.79999923706055</c:v>
                </c:pt>
                <c:pt idx="994">
                  <c:v>59.89999771118164</c:v>
                </c:pt>
                <c:pt idx="995">
                  <c:v>59.99999618530273</c:v>
                </c:pt>
                <c:pt idx="996">
                  <c:v>60.10000228881836</c:v>
                </c:pt>
                <c:pt idx="997">
                  <c:v>60.20000076293945</c:v>
                </c:pt>
                <c:pt idx="998">
                  <c:v>60.29999923706055</c:v>
                </c:pt>
                <c:pt idx="999">
                  <c:v>60.39999771118164</c:v>
                </c:pt>
                <c:pt idx="1000">
                  <c:v>60.49999618530273</c:v>
                </c:pt>
                <c:pt idx="1001">
                  <c:v>60.60000228881836</c:v>
                </c:pt>
                <c:pt idx="1002">
                  <c:v>60.70000076293945</c:v>
                </c:pt>
                <c:pt idx="1003">
                  <c:v>60.79999923706055</c:v>
                </c:pt>
                <c:pt idx="1004">
                  <c:v>60.89999771118164</c:v>
                </c:pt>
                <c:pt idx="1005">
                  <c:v>60.99999618530273</c:v>
                </c:pt>
                <c:pt idx="1006">
                  <c:v>61.10000228881836</c:v>
                </c:pt>
                <c:pt idx="1007">
                  <c:v>61.20000076293945</c:v>
                </c:pt>
                <c:pt idx="1008">
                  <c:v>61.29999923706055</c:v>
                </c:pt>
                <c:pt idx="1009">
                  <c:v>61.39999771118164</c:v>
                </c:pt>
                <c:pt idx="1010">
                  <c:v>61.49999618530273</c:v>
                </c:pt>
                <c:pt idx="1011">
                  <c:v>61.60000228881836</c:v>
                </c:pt>
                <c:pt idx="1012">
                  <c:v>61.70000076293945</c:v>
                </c:pt>
                <c:pt idx="1013">
                  <c:v>61.79999923706055</c:v>
                </c:pt>
                <c:pt idx="1014">
                  <c:v>61.89999771118164</c:v>
                </c:pt>
                <c:pt idx="1015">
                  <c:v>61.99999618530273</c:v>
                </c:pt>
                <c:pt idx="1016">
                  <c:v>62.10000228881836</c:v>
                </c:pt>
                <c:pt idx="1017">
                  <c:v>62.20000076293945</c:v>
                </c:pt>
                <c:pt idx="1018">
                  <c:v>62.29999923706055</c:v>
                </c:pt>
                <c:pt idx="1019">
                  <c:v>62.39999771118164</c:v>
                </c:pt>
                <c:pt idx="1020">
                  <c:v>62.49999618530273</c:v>
                </c:pt>
                <c:pt idx="1021">
                  <c:v>62.60000228881836</c:v>
                </c:pt>
                <c:pt idx="1022">
                  <c:v>62.70000076293945</c:v>
                </c:pt>
                <c:pt idx="1023">
                  <c:v>62.79999923706055</c:v>
                </c:pt>
                <c:pt idx="1024">
                  <c:v>62.89999771118164</c:v>
                </c:pt>
                <c:pt idx="1025">
                  <c:v>62.99999618530273</c:v>
                </c:pt>
                <c:pt idx="1026">
                  <c:v>63.10000228881836</c:v>
                </c:pt>
                <c:pt idx="1027">
                  <c:v>63.20000076293945</c:v>
                </c:pt>
                <c:pt idx="1028">
                  <c:v>63.29999923706055</c:v>
                </c:pt>
                <c:pt idx="1029">
                  <c:v>63.39999771118164</c:v>
                </c:pt>
                <c:pt idx="1030">
                  <c:v>63.49999618530273</c:v>
                </c:pt>
                <c:pt idx="1031">
                  <c:v>63.60000228881836</c:v>
                </c:pt>
                <c:pt idx="1032">
                  <c:v>63.70000076293945</c:v>
                </c:pt>
                <c:pt idx="1033">
                  <c:v>63.79999923706055</c:v>
                </c:pt>
                <c:pt idx="1034">
                  <c:v>63.89999771118164</c:v>
                </c:pt>
                <c:pt idx="1035">
                  <c:v>63.99999618530273</c:v>
                </c:pt>
                <c:pt idx="1036">
                  <c:v>64.10000610351557</c:v>
                </c:pt>
                <c:pt idx="1037">
                  <c:v>64.1999969482422</c:v>
                </c:pt>
                <c:pt idx="1038">
                  <c:v>64.30000305175781</c:v>
                </c:pt>
                <c:pt idx="1039">
                  <c:v>64.3999938964843</c:v>
                </c:pt>
                <c:pt idx="1040">
                  <c:v>64.5</c:v>
                </c:pt>
                <c:pt idx="1041">
                  <c:v>64.60000610351557</c:v>
                </c:pt>
                <c:pt idx="1042">
                  <c:v>64.6999969482422</c:v>
                </c:pt>
                <c:pt idx="1043">
                  <c:v>64.80000305175781</c:v>
                </c:pt>
                <c:pt idx="1044">
                  <c:v>64.8999938964843</c:v>
                </c:pt>
                <c:pt idx="1045">
                  <c:v>65.0</c:v>
                </c:pt>
                <c:pt idx="1046">
                  <c:v>65.10000610351557</c:v>
                </c:pt>
                <c:pt idx="1047">
                  <c:v>65.1999969482422</c:v>
                </c:pt>
                <c:pt idx="1048">
                  <c:v>65.30000305175781</c:v>
                </c:pt>
                <c:pt idx="1049">
                  <c:v>65.3999938964843</c:v>
                </c:pt>
                <c:pt idx="1050">
                  <c:v>65.5</c:v>
                </c:pt>
                <c:pt idx="1051">
                  <c:v>65.60000610351557</c:v>
                </c:pt>
                <c:pt idx="1052">
                  <c:v>65.6999969482422</c:v>
                </c:pt>
                <c:pt idx="1053">
                  <c:v>65.80000305175781</c:v>
                </c:pt>
                <c:pt idx="1054">
                  <c:v>65.8999938964843</c:v>
                </c:pt>
                <c:pt idx="1055">
                  <c:v>66.0</c:v>
                </c:pt>
                <c:pt idx="1056">
                  <c:v>66.10000610351557</c:v>
                </c:pt>
                <c:pt idx="1057">
                  <c:v>66.1999969482422</c:v>
                </c:pt>
                <c:pt idx="1058">
                  <c:v>66.30000305175781</c:v>
                </c:pt>
                <c:pt idx="1059">
                  <c:v>66.3999938964843</c:v>
                </c:pt>
                <c:pt idx="1060">
                  <c:v>66.5</c:v>
                </c:pt>
                <c:pt idx="1061">
                  <c:v>66.60000610351557</c:v>
                </c:pt>
                <c:pt idx="1062">
                  <c:v>66.6999969482422</c:v>
                </c:pt>
                <c:pt idx="1063">
                  <c:v>66.80000305175781</c:v>
                </c:pt>
                <c:pt idx="1064">
                  <c:v>66.8999938964843</c:v>
                </c:pt>
                <c:pt idx="1065">
                  <c:v>67.0</c:v>
                </c:pt>
                <c:pt idx="1066">
                  <c:v>67.10000610351557</c:v>
                </c:pt>
                <c:pt idx="1067">
                  <c:v>67.1999969482422</c:v>
                </c:pt>
                <c:pt idx="1068">
                  <c:v>67.30000305175781</c:v>
                </c:pt>
                <c:pt idx="1069">
                  <c:v>67.3999938964843</c:v>
                </c:pt>
                <c:pt idx="1070">
                  <c:v>67.5</c:v>
                </c:pt>
                <c:pt idx="1071">
                  <c:v>67.60000610351557</c:v>
                </c:pt>
                <c:pt idx="1072">
                  <c:v>67.6999969482422</c:v>
                </c:pt>
                <c:pt idx="1073">
                  <c:v>67.80000305175781</c:v>
                </c:pt>
                <c:pt idx="1074">
                  <c:v>67.8999938964843</c:v>
                </c:pt>
                <c:pt idx="1075">
                  <c:v>68.0</c:v>
                </c:pt>
                <c:pt idx="1076">
                  <c:v>68.10000610351557</c:v>
                </c:pt>
                <c:pt idx="1077">
                  <c:v>68.1999969482422</c:v>
                </c:pt>
                <c:pt idx="1078">
                  <c:v>68.30000305175781</c:v>
                </c:pt>
                <c:pt idx="1079">
                  <c:v>68.3999938964843</c:v>
                </c:pt>
                <c:pt idx="1080">
                  <c:v>68.5</c:v>
                </c:pt>
                <c:pt idx="1081">
                  <c:v>68.60000610351557</c:v>
                </c:pt>
                <c:pt idx="1082">
                  <c:v>68.6999969482422</c:v>
                </c:pt>
                <c:pt idx="1083">
                  <c:v>68.80000305175781</c:v>
                </c:pt>
                <c:pt idx="1084">
                  <c:v>68.8999938964843</c:v>
                </c:pt>
                <c:pt idx="1085">
                  <c:v>69.0</c:v>
                </c:pt>
                <c:pt idx="1086">
                  <c:v>69.10000610351557</c:v>
                </c:pt>
                <c:pt idx="1087">
                  <c:v>69.1999969482422</c:v>
                </c:pt>
                <c:pt idx="1088">
                  <c:v>69.30000305175781</c:v>
                </c:pt>
                <c:pt idx="1089">
                  <c:v>69.3999938964843</c:v>
                </c:pt>
                <c:pt idx="1090">
                  <c:v>69.5</c:v>
                </c:pt>
                <c:pt idx="1091">
                  <c:v>69.60000610351557</c:v>
                </c:pt>
                <c:pt idx="1092">
                  <c:v>69.6999969482422</c:v>
                </c:pt>
                <c:pt idx="1093">
                  <c:v>69.80000305175781</c:v>
                </c:pt>
                <c:pt idx="1094">
                  <c:v>69.8999938964843</c:v>
                </c:pt>
                <c:pt idx="1095">
                  <c:v>70.0</c:v>
                </c:pt>
                <c:pt idx="1096">
                  <c:v>70.10000610351557</c:v>
                </c:pt>
                <c:pt idx="1097">
                  <c:v>70.1999969482422</c:v>
                </c:pt>
                <c:pt idx="1098">
                  <c:v>70.30000305175781</c:v>
                </c:pt>
                <c:pt idx="1099">
                  <c:v>70.3999938964843</c:v>
                </c:pt>
                <c:pt idx="1100">
                  <c:v>70.5</c:v>
                </c:pt>
                <c:pt idx="1101">
                  <c:v>70.60000610351557</c:v>
                </c:pt>
                <c:pt idx="1102">
                  <c:v>70.6999969482422</c:v>
                </c:pt>
                <c:pt idx="1103">
                  <c:v>70.80000305175781</c:v>
                </c:pt>
                <c:pt idx="1104">
                  <c:v>70.8999938964843</c:v>
                </c:pt>
                <c:pt idx="1105">
                  <c:v>71.0</c:v>
                </c:pt>
                <c:pt idx="1106">
                  <c:v>71.10000610351557</c:v>
                </c:pt>
                <c:pt idx="1107">
                  <c:v>71.1999969482422</c:v>
                </c:pt>
                <c:pt idx="1108">
                  <c:v>71.30000305175781</c:v>
                </c:pt>
                <c:pt idx="1109">
                  <c:v>71.3999938964843</c:v>
                </c:pt>
                <c:pt idx="1110">
                  <c:v>71.5</c:v>
                </c:pt>
                <c:pt idx="1111">
                  <c:v>71.60000610351557</c:v>
                </c:pt>
                <c:pt idx="1112">
                  <c:v>71.6999969482422</c:v>
                </c:pt>
                <c:pt idx="1113">
                  <c:v>71.80000305175781</c:v>
                </c:pt>
                <c:pt idx="1114">
                  <c:v>71.8999938964843</c:v>
                </c:pt>
                <c:pt idx="1115">
                  <c:v>72.0</c:v>
                </c:pt>
                <c:pt idx="1116">
                  <c:v>72.10000610351557</c:v>
                </c:pt>
                <c:pt idx="1117">
                  <c:v>72.1999969482422</c:v>
                </c:pt>
                <c:pt idx="1118">
                  <c:v>72.30000305175781</c:v>
                </c:pt>
                <c:pt idx="1119">
                  <c:v>72.3999938964843</c:v>
                </c:pt>
                <c:pt idx="1120">
                  <c:v>72.5</c:v>
                </c:pt>
                <c:pt idx="1121">
                  <c:v>72.60000610351557</c:v>
                </c:pt>
                <c:pt idx="1122">
                  <c:v>72.6999969482422</c:v>
                </c:pt>
                <c:pt idx="1123">
                  <c:v>72.80000305175781</c:v>
                </c:pt>
                <c:pt idx="1124">
                  <c:v>72.8999938964843</c:v>
                </c:pt>
                <c:pt idx="1125">
                  <c:v>73.0</c:v>
                </c:pt>
                <c:pt idx="1126">
                  <c:v>73.10000610351557</c:v>
                </c:pt>
                <c:pt idx="1127">
                  <c:v>73.1999969482422</c:v>
                </c:pt>
                <c:pt idx="1128">
                  <c:v>73.30000305175781</c:v>
                </c:pt>
                <c:pt idx="1129">
                  <c:v>73.3999938964843</c:v>
                </c:pt>
                <c:pt idx="1130">
                  <c:v>73.5</c:v>
                </c:pt>
                <c:pt idx="1131">
                  <c:v>73.60000610351557</c:v>
                </c:pt>
                <c:pt idx="1132">
                  <c:v>73.6999969482422</c:v>
                </c:pt>
                <c:pt idx="1133">
                  <c:v>73.80000305175781</c:v>
                </c:pt>
                <c:pt idx="1134">
                  <c:v>73.8999938964843</c:v>
                </c:pt>
                <c:pt idx="1135">
                  <c:v>74.0</c:v>
                </c:pt>
                <c:pt idx="1136">
                  <c:v>74.10000610351557</c:v>
                </c:pt>
                <c:pt idx="1137">
                  <c:v>74.1999969482422</c:v>
                </c:pt>
                <c:pt idx="1138">
                  <c:v>74.30000305175781</c:v>
                </c:pt>
                <c:pt idx="1139">
                  <c:v>74.3999938964843</c:v>
                </c:pt>
                <c:pt idx="1140">
                  <c:v>74.5</c:v>
                </c:pt>
                <c:pt idx="1141">
                  <c:v>74.60000610351557</c:v>
                </c:pt>
                <c:pt idx="1142">
                  <c:v>74.6999969482422</c:v>
                </c:pt>
                <c:pt idx="1143">
                  <c:v>74.80000305175781</c:v>
                </c:pt>
                <c:pt idx="1144">
                  <c:v>74.8999938964843</c:v>
                </c:pt>
                <c:pt idx="1145">
                  <c:v>75.0</c:v>
                </c:pt>
                <c:pt idx="1146">
                  <c:v>75.10000610351557</c:v>
                </c:pt>
                <c:pt idx="1147">
                  <c:v>75.1999969482422</c:v>
                </c:pt>
                <c:pt idx="1148">
                  <c:v>75.30000305175781</c:v>
                </c:pt>
                <c:pt idx="1149">
                  <c:v>75.3999938964843</c:v>
                </c:pt>
                <c:pt idx="1150">
                  <c:v>75.5</c:v>
                </c:pt>
                <c:pt idx="1151">
                  <c:v>75.60000610351557</c:v>
                </c:pt>
                <c:pt idx="1152">
                  <c:v>75.6999969482422</c:v>
                </c:pt>
                <c:pt idx="1153">
                  <c:v>75.80000305175781</c:v>
                </c:pt>
                <c:pt idx="1154">
                  <c:v>75.8999938964843</c:v>
                </c:pt>
                <c:pt idx="1155">
                  <c:v>76.0</c:v>
                </c:pt>
                <c:pt idx="1156">
                  <c:v>76.10000610351557</c:v>
                </c:pt>
                <c:pt idx="1157">
                  <c:v>76.1999969482422</c:v>
                </c:pt>
                <c:pt idx="1158">
                  <c:v>76.30000305175781</c:v>
                </c:pt>
                <c:pt idx="1159">
                  <c:v>76.3999938964843</c:v>
                </c:pt>
                <c:pt idx="1160">
                  <c:v>76.5</c:v>
                </c:pt>
                <c:pt idx="1161">
                  <c:v>76.60000610351557</c:v>
                </c:pt>
                <c:pt idx="1162">
                  <c:v>76.6999969482422</c:v>
                </c:pt>
                <c:pt idx="1163">
                  <c:v>76.80000305175781</c:v>
                </c:pt>
                <c:pt idx="1164">
                  <c:v>76.8999938964843</c:v>
                </c:pt>
                <c:pt idx="1165">
                  <c:v>77.0</c:v>
                </c:pt>
                <c:pt idx="1166">
                  <c:v>77.10000610351557</c:v>
                </c:pt>
                <c:pt idx="1167">
                  <c:v>77.1999969482422</c:v>
                </c:pt>
                <c:pt idx="1168">
                  <c:v>77.30000305175781</c:v>
                </c:pt>
                <c:pt idx="1169">
                  <c:v>77.3999938964843</c:v>
                </c:pt>
                <c:pt idx="1170">
                  <c:v>77.5</c:v>
                </c:pt>
                <c:pt idx="1171">
                  <c:v>77.60000610351557</c:v>
                </c:pt>
                <c:pt idx="1172">
                  <c:v>77.6999969482422</c:v>
                </c:pt>
                <c:pt idx="1173">
                  <c:v>77.80000305175781</c:v>
                </c:pt>
                <c:pt idx="1174">
                  <c:v>77.8999938964843</c:v>
                </c:pt>
                <c:pt idx="1175">
                  <c:v>78.0</c:v>
                </c:pt>
                <c:pt idx="1176">
                  <c:v>78.10000610351557</c:v>
                </c:pt>
                <c:pt idx="1177">
                  <c:v>78.1999969482422</c:v>
                </c:pt>
                <c:pt idx="1178">
                  <c:v>78.30000305175781</c:v>
                </c:pt>
                <c:pt idx="1179">
                  <c:v>78.3999938964843</c:v>
                </c:pt>
                <c:pt idx="1180">
                  <c:v>78.5</c:v>
                </c:pt>
                <c:pt idx="1181">
                  <c:v>78.60000610351557</c:v>
                </c:pt>
                <c:pt idx="1182">
                  <c:v>78.6999969482422</c:v>
                </c:pt>
                <c:pt idx="1183">
                  <c:v>78.80000305175781</c:v>
                </c:pt>
                <c:pt idx="1184">
                  <c:v>78.8999938964843</c:v>
                </c:pt>
                <c:pt idx="1185">
                  <c:v>79.0</c:v>
                </c:pt>
                <c:pt idx="1186">
                  <c:v>79.10000610351557</c:v>
                </c:pt>
                <c:pt idx="1187">
                  <c:v>79.1999969482422</c:v>
                </c:pt>
                <c:pt idx="1188">
                  <c:v>79.30000305175781</c:v>
                </c:pt>
                <c:pt idx="1189">
                  <c:v>79.3999938964843</c:v>
                </c:pt>
                <c:pt idx="1190">
                  <c:v>79.5</c:v>
                </c:pt>
                <c:pt idx="1191">
                  <c:v>79.60000610351557</c:v>
                </c:pt>
                <c:pt idx="1192">
                  <c:v>79.6999969482422</c:v>
                </c:pt>
                <c:pt idx="1193">
                  <c:v>79.80000305175781</c:v>
                </c:pt>
                <c:pt idx="1194">
                  <c:v>79.8999938964843</c:v>
                </c:pt>
                <c:pt idx="1195">
                  <c:v>80.0</c:v>
                </c:pt>
                <c:pt idx="1196">
                  <c:v>80.10000610351557</c:v>
                </c:pt>
                <c:pt idx="1197">
                  <c:v>80.1999969482422</c:v>
                </c:pt>
                <c:pt idx="1198">
                  <c:v>80.30000305175781</c:v>
                </c:pt>
                <c:pt idx="1199">
                  <c:v>80.3999938964843</c:v>
                </c:pt>
                <c:pt idx="1200">
                  <c:v>80.5</c:v>
                </c:pt>
                <c:pt idx="1201">
                  <c:v>80.60000610351557</c:v>
                </c:pt>
                <c:pt idx="1202">
                  <c:v>80.6999969482422</c:v>
                </c:pt>
                <c:pt idx="1203">
                  <c:v>80.80000305175781</c:v>
                </c:pt>
                <c:pt idx="1204">
                  <c:v>80.8999938964843</c:v>
                </c:pt>
                <c:pt idx="1205">
                  <c:v>81.0</c:v>
                </c:pt>
                <c:pt idx="1206">
                  <c:v>81.10000610351557</c:v>
                </c:pt>
                <c:pt idx="1207">
                  <c:v>81.1999969482422</c:v>
                </c:pt>
                <c:pt idx="1208">
                  <c:v>81.30000305175781</c:v>
                </c:pt>
                <c:pt idx="1209">
                  <c:v>81.3999938964843</c:v>
                </c:pt>
                <c:pt idx="1210">
                  <c:v>81.5</c:v>
                </c:pt>
                <c:pt idx="1211">
                  <c:v>81.60000610351557</c:v>
                </c:pt>
                <c:pt idx="1212">
                  <c:v>81.6999969482422</c:v>
                </c:pt>
                <c:pt idx="1213">
                  <c:v>81.80000305175781</c:v>
                </c:pt>
                <c:pt idx="1214">
                  <c:v>81.8999938964843</c:v>
                </c:pt>
                <c:pt idx="1215">
                  <c:v>82.0</c:v>
                </c:pt>
                <c:pt idx="1216">
                  <c:v>82.10000610351557</c:v>
                </c:pt>
                <c:pt idx="1217">
                  <c:v>82.1999969482422</c:v>
                </c:pt>
                <c:pt idx="1218">
                  <c:v>82.30000305175781</c:v>
                </c:pt>
                <c:pt idx="1219">
                  <c:v>82.3999938964843</c:v>
                </c:pt>
                <c:pt idx="1220">
                  <c:v>82.5</c:v>
                </c:pt>
                <c:pt idx="1221">
                  <c:v>82.60000610351557</c:v>
                </c:pt>
                <c:pt idx="1222">
                  <c:v>82.6999969482422</c:v>
                </c:pt>
                <c:pt idx="1223">
                  <c:v>82.80000305175781</c:v>
                </c:pt>
                <c:pt idx="1224">
                  <c:v>82.8999938964843</c:v>
                </c:pt>
                <c:pt idx="1225">
                  <c:v>83.0</c:v>
                </c:pt>
                <c:pt idx="1226">
                  <c:v>83.10000610351557</c:v>
                </c:pt>
                <c:pt idx="1227">
                  <c:v>83.1999969482422</c:v>
                </c:pt>
                <c:pt idx="1228">
                  <c:v>83.30000305175781</c:v>
                </c:pt>
                <c:pt idx="1229">
                  <c:v>83.3999938964843</c:v>
                </c:pt>
                <c:pt idx="1230">
                  <c:v>83.5</c:v>
                </c:pt>
                <c:pt idx="1231">
                  <c:v>83.60000610351557</c:v>
                </c:pt>
                <c:pt idx="1232">
                  <c:v>83.6999969482422</c:v>
                </c:pt>
                <c:pt idx="1233">
                  <c:v>83.80000305175781</c:v>
                </c:pt>
                <c:pt idx="1234">
                  <c:v>83.8999938964843</c:v>
                </c:pt>
                <c:pt idx="1235">
                  <c:v>84.0</c:v>
                </c:pt>
                <c:pt idx="1236">
                  <c:v>84.10000610351557</c:v>
                </c:pt>
                <c:pt idx="1237">
                  <c:v>84.1999969482422</c:v>
                </c:pt>
                <c:pt idx="1238">
                  <c:v>84.30000305175781</c:v>
                </c:pt>
                <c:pt idx="1239">
                  <c:v>84.3999938964843</c:v>
                </c:pt>
                <c:pt idx="1240">
                  <c:v>84.5</c:v>
                </c:pt>
                <c:pt idx="1241">
                  <c:v>84.60000610351557</c:v>
                </c:pt>
                <c:pt idx="1242">
                  <c:v>84.6999969482422</c:v>
                </c:pt>
                <c:pt idx="1243">
                  <c:v>84.80000305175781</c:v>
                </c:pt>
                <c:pt idx="1244">
                  <c:v>84.8999938964843</c:v>
                </c:pt>
                <c:pt idx="1245">
                  <c:v>85.0</c:v>
                </c:pt>
                <c:pt idx="1246">
                  <c:v>85.10000610351557</c:v>
                </c:pt>
                <c:pt idx="1247">
                  <c:v>85.1999969482422</c:v>
                </c:pt>
                <c:pt idx="1248">
                  <c:v>85.30000305175781</c:v>
                </c:pt>
                <c:pt idx="1249">
                  <c:v>85.3999938964843</c:v>
                </c:pt>
                <c:pt idx="1250">
                  <c:v>85.5</c:v>
                </c:pt>
                <c:pt idx="1251">
                  <c:v>85.60000610351557</c:v>
                </c:pt>
                <c:pt idx="1252">
                  <c:v>85.6999969482422</c:v>
                </c:pt>
                <c:pt idx="1253">
                  <c:v>85.80000305175781</c:v>
                </c:pt>
                <c:pt idx="1254">
                  <c:v>85.8999938964843</c:v>
                </c:pt>
                <c:pt idx="1255">
                  <c:v>86.0</c:v>
                </c:pt>
                <c:pt idx="1256">
                  <c:v>86.10000610351557</c:v>
                </c:pt>
                <c:pt idx="1257">
                  <c:v>86.1999969482422</c:v>
                </c:pt>
                <c:pt idx="1258">
                  <c:v>86.30000305175781</c:v>
                </c:pt>
                <c:pt idx="1259">
                  <c:v>86.3999938964843</c:v>
                </c:pt>
                <c:pt idx="1260">
                  <c:v>86.5</c:v>
                </c:pt>
                <c:pt idx="1261">
                  <c:v>86.60000610351557</c:v>
                </c:pt>
                <c:pt idx="1262">
                  <c:v>86.6999969482422</c:v>
                </c:pt>
                <c:pt idx="1263">
                  <c:v>86.80000305175781</c:v>
                </c:pt>
                <c:pt idx="1264">
                  <c:v>86.8999938964843</c:v>
                </c:pt>
                <c:pt idx="1265">
                  <c:v>87.0</c:v>
                </c:pt>
                <c:pt idx="1266">
                  <c:v>87.10000610351557</c:v>
                </c:pt>
                <c:pt idx="1267">
                  <c:v>87.1999969482422</c:v>
                </c:pt>
                <c:pt idx="1268">
                  <c:v>87.30000305175781</c:v>
                </c:pt>
                <c:pt idx="1269">
                  <c:v>87.3999938964843</c:v>
                </c:pt>
                <c:pt idx="1270">
                  <c:v>87.5</c:v>
                </c:pt>
                <c:pt idx="1271">
                  <c:v>87.60000610351557</c:v>
                </c:pt>
                <c:pt idx="1272">
                  <c:v>87.6999969482422</c:v>
                </c:pt>
                <c:pt idx="1273">
                  <c:v>87.80000305175781</c:v>
                </c:pt>
                <c:pt idx="1274">
                  <c:v>87.8999938964843</c:v>
                </c:pt>
                <c:pt idx="1275">
                  <c:v>88.0</c:v>
                </c:pt>
                <c:pt idx="1276">
                  <c:v>88.10000610351557</c:v>
                </c:pt>
                <c:pt idx="1277">
                  <c:v>88.1999969482422</c:v>
                </c:pt>
                <c:pt idx="1278">
                  <c:v>88.30000305175781</c:v>
                </c:pt>
                <c:pt idx="1279">
                  <c:v>88.40000915527346</c:v>
                </c:pt>
                <c:pt idx="1280">
                  <c:v>88.5</c:v>
                </c:pt>
                <c:pt idx="1281">
                  <c:v>88.60000610351557</c:v>
                </c:pt>
                <c:pt idx="1282">
                  <c:v>88.6999969482422</c:v>
                </c:pt>
                <c:pt idx="1283">
                  <c:v>88.80000305175781</c:v>
                </c:pt>
                <c:pt idx="1284">
                  <c:v>88.90000915527346</c:v>
                </c:pt>
                <c:pt idx="1285">
                  <c:v>89.0</c:v>
                </c:pt>
                <c:pt idx="1286">
                  <c:v>89.10000610351557</c:v>
                </c:pt>
                <c:pt idx="1287">
                  <c:v>89.1999969482422</c:v>
                </c:pt>
                <c:pt idx="1288">
                  <c:v>89.30000305175781</c:v>
                </c:pt>
                <c:pt idx="1289">
                  <c:v>89.40000915527346</c:v>
                </c:pt>
                <c:pt idx="1290">
                  <c:v>89.5</c:v>
                </c:pt>
                <c:pt idx="1291">
                  <c:v>89.60000610351557</c:v>
                </c:pt>
                <c:pt idx="1292">
                  <c:v>89.6999969482422</c:v>
                </c:pt>
                <c:pt idx="1293">
                  <c:v>89.80000305175781</c:v>
                </c:pt>
                <c:pt idx="1294">
                  <c:v>89.90000915527346</c:v>
                </c:pt>
                <c:pt idx="1295">
                  <c:v>90.0</c:v>
                </c:pt>
                <c:pt idx="1296">
                  <c:v>90.10000610351557</c:v>
                </c:pt>
                <c:pt idx="1297">
                  <c:v>90.1999969482422</c:v>
                </c:pt>
                <c:pt idx="1298">
                  <c:v>90.30000305175781</c:v>
                </c:pt>
                <c:pt idx="1299">
                  <c:v>90.40000915527346</c:v>
                </c:pt>
                <c:pt idx="1300">
                  <c:v>90.5</c:v>
                </c:pt>
                <c:pt idx="1301">
                  <c:v>90.60000610351557</c:v>
                </c:pt>
                <c:pt idx="1302">
                  <c:v>90.6999969482422</c:v>
                </c:pt>
                <c:pt idx="1303">
                  <c:v>90.80000305175781</c:v>
                </c:pt>
                <c:pt idx="1304">
                  <c:v>90.90000915527346</c:v>
                </c:pt>
                <c:pt idx="1305">
                  <c:v>91.0</c:v>
                </c:pt>
                <c:pt idx="1306">
                  <c:v>91.10000610351557</c:v>
                </c:pt>
                <c:pt idx="1307">
                  <c:v>91.1999969482422</c:v>
                </c:pt>
                <c:pt idx="1308">
                  <c:v>91.30000305175781</c:v>
                </c:pt>
                <c:pt idx="1309">
                  <c:v>91.40000915527346</c:v>
                </c:pt>
                <c:pt idx="1310">
                  <c:v>91.5</c:v>
                </c:pt>
                <c:pt idx="1311">
                  <c:v>91.60000610351557</c:v>
                </c:pt>
                <c:pt idx="1312">
                  <c:v>91.6999969482422</c:v>
                </c:pt>
                <c:pt idx="1313">
                  <c:v>91.80000305175781</c:v>
                </c:pt>
                <c:pt idx="1314">
                  <c:v>91.90000915527346</c:v>
                </c:pt>
                <c:pt idx="1315">
                  <c:v>92.0</c:v>
                </c:pt>
                <c:pt idx="1316">
                  <c:v>92.10000610351557</c:v>
                </c:pt>
                <c:pt idx="1317">
                  <c:v>92.1999969482422</c:v>
                </c:pt>
                <c:pt idx="1318">
                  <c:v>92.30000305175781</c:v>
                </c:pt>
                <c:pt idx="1319">
                  <c:v>92.40000915527346</c:v>
                </c:pt>
                <c:pt idx="1320">
                  <c:v>92.5</c:v>
                </c:pt>
                <c:pt idx="1321">
                  <c:v>92.60000610351557</c:v>
                </c:pt>
                <c:pt idx="1322">
                  <c:v>92.6999969482422</c:v>
                </c:pt>
                <c:pt idx="1323">
                  <c:v>92.80000305175781</c:v>
                </c:pt>
                <c:pt idx="1324">
                  <c:v>92.90000915527346</c:v>
                </c:pt>
                <c:pt idx="1325">
                  <c:v>93.0</c:v>
                </c:pt>
                <c:pt idx="1326">
                  <c:v>93.10000610351557</c:v>
                </c:pt>
                <c:pt idx="1327">
                  <c:v>93.1999969482422</c:v>
                </c:pt>
                <c:pt idx="1328">
                  <c:v>93.30000305175781</c:v>
                </c:pt>
                <c:pt idx="1329">
                  <c:v>93.40000915527346</c:v>
                </c:pt>
                <c:pt idx="1330">
                  <c:v>93.5</c:v>
                </c:pt>
                <c:pt idx="1331">
                  <c:v>93.60000610351557</c:v>
                </c:pt>
                <c:pt idx="1332">
                  <c:v>93.6999969482422</c:v>
                </c:pt>
                <c:pt idx="1333">
                  <c:v>93.80000305175781</c:v>
                </c:pt>
                <c:pt idx="1334">
                  <c:v>93.90000915527346</c:v>
                </c:pt>
                <c:pt idx="1335">
                  <c:v>94.0</c:v>
                </c:pt>
                <c:pt idx="1336">
                  <c:v>94.10000610351557</c:v>
                </c:pt>
                <c:pt idx="1337">
                  <c:v>94.1999969482422</c:v>
                </c:pt>
                <c:pt idx="1338">
                  <c:v>94.30000305175781</c:v>
                </c:pt>
                <c:pt idx="1339">
                  <c:v>94.40000915527346</c:v>
                </c:pt>
                <c:pt idx="1340">
                  <c:v>94.5</c:v>
                </c:pt>
                <c:pt idx="1341">
                  <c:v>94.60000610351557</c:v>
                </c:pt>
                <c:pt idx="1342">
                  <c:v>94.6999969482422</c:v>
                </c:pt>
                <c:pt idx="1343">
                  <c:v>94.80000305175781</c:v>
                </c:pt>
                <c:pt idx="1344">
                  <c:v>94.90000915527346</c:v>
                </c:pt>
                <c:pt idx="1345">
                  <c:v>95.0</c:v>
                </c:pt>
                <c:pt idx="1346">
                  <c:v>95.10000610351557</c:v>
                </c:pt>
                <c:pt idx="1347">
                  <c:v>95.1999969482422</c:v>
                </c:pt>
                <c:pt idx="1348">
                  <c:v>95.30000305175781</c:v>
                </c:pt>
                <c:pt idx="1349">
                  <c:v>95.40000915527346</c:v>
                </c:pt>
                <c:pt idx="1350">
                  <c:v>95.5</c:v>
                </c:pt>
                <c:pt idx="1351">
                  <c:v>95.60000610351557</c:v>
                </c:pt>
                <c:pt idx="1352">
                  <c:v>95.6999969482422</c:v>
                </c:pt>
                <c:pt idx="1353">
                  <c:v>95.80000305175781</c:v>
                </c:pt>
                <c:pt idx="1354">
                  <c:v>95.90000915527346</c:v>
                </c:pt>
                <c:pt idx="1355">
                  <c:v>96.0</c:v>
                </c:pt>
                <c:pt idx="1356">
                  <c:v>96.10000610351557</c:v>
                </c:pt>
                <c:pt idx="1357">
                  <c:v>96.1999969482422</c:v>
                </c:pt>
                <c:pt idx="1358">
                  <c:v>96.30000305175781</c:v>
                </c:pt>
                <c:pt idx="1359">
                  <c:v>96.40000915527346</c:v>
                </c:pt>
                <c:pt idx="1360">
                  <c:v>96.5</c:v>
                </c:pt>
                <c:pt idx="1361">
                  <c:v>96.60000610351557</c:v>
                </c:pt>
                <c:pt idx="1362">
                  <c:v>96.6999969482422</c:v>
                </c:pt>
                <c:pt idx="1363">
                  <c:v>96.80000305175781</c:v>
                </c:pt>
                <c:pt idx="1364">
                  <c:v>96.90000915527346</c:v>
                </c:pt>
                <c:pt idx="1365">
                  <c:v>97.0</c:v>
                </c:pt>
                <c:pt idx="1366">
                  <c:v>97.10000610351557</c:v>
                </c:pt>
                <c:pt idx="1367">
                  <c:v>97.1999969482422</c:v>
                </c:pt>
                <c:pt idx="1368">
                  <c:v>97.30000305175781</c:v>
                </c:pt>
                <c:pt idx="1369">
                  <c:v>97.40000915527346</c:v>
                </c:pt>
                <c:pt idx="1370">
                  <c:v>97.5</c:v>
                </c:pt>
                <c:pt idx="1371">
                  <c:v>97.60000610351557</c:v>
                </c:pt>
                <c:pt idx="1372">
                  <c:v>97.6999969482422</c:v>
                </c:pt>
                <c:pt idx="1373">
                  <c:v>97.80000305175781</c:v>
                </c:pt>
                <c:pt idx="1374">
                  <c:v>97.90000915527346</c:v>
                </c:pt>
                <c:pt idx="1375">
                  <c:v>98.0</c:v>
                </c:pt>
                <c:pt idx="1376">
                  <c:v>98.10000610351557</c:v>
                </c:pt>
                <c:pt idx="1377">
                  <c:v>98.1999969482422</c:v>
                </c:pt>
                <c:pt idx="1378">
                  <c:v>98.30000305175781</c:v>
                </c:pt>
                <c:pt idx="1379">
                  <c:v>98.40000915527346</c:v>
                </c:pt>
                <c:pt idx="1380">
                  <c:v>98.5</c:v>
                </c:pt>
                <c:pt idx="1381">
                  <c:v>98.60000610351557</c:v>
                </c:pt>
                <c:pt idx="1382">
                  <c:v>98.6999969482422</c:v>
                </c:pt>
                <c:pt idx="1383">
                  <c:v>98.80000305175781</c:v>
                </c:pt>
                <c:pt idx="1384">
                  <c:v>98.90000915527346</c:v>
                </c:pt>
                <c:pt idx="1385">
                  <c:v>99.0</c:v>
                </c:pt>
                <c:pt idx="1386">
                  <c:v>99.10000610351557</c:v>
                </c:pt>
                <c:pt idx="1387">
                  <c:v>99.1999969482422</c:v>
                </c:pt>
                <c:pt idx="1388">
                  <c:v>99.30000305175781</c:v>
                </c:pt>
                <c:pt idx="1389">
                  <c:v>99.40000915527346</c:v>
                </c:pt>
                <c:pt idx="1390">
                  <c:v>99.5</c:v>
                </c:pt>
                <c:pt idx="1391">
                  <c:v>99.60000610351557</c:v>
                </c:pt>
                <c:pt idx="1392">
                  <c:v>99.6999969482422</c:v>
                </c:pt>
                <c:pt idx="1393">
                  <c:v>99.80000305175781</c:v>
                </c:pt>
                <c:pt idx="1394">
                  <c:v>99.90000915527346</c:v>
                </c:pt>
                <c:pt idx="1395">
                  <c:v>100.0</c:v>
                </c:pt>
                <c:pt idx="1396">
                  <c:v>100.1000061035156</c:v>
                </c:pt>
                <c:pt idx="1397">
                  <c:v>100.1999969482422</c:v>
                </c:pt>
                <c:pt idx="1398">
                  <c:v>100.3000030517578</c:v>
                </c:pt>
                <c:pt idx="1399">
                  <c:v>100.4000091552735</c:v>
                </c:pt>
                <c:pt idx="1400">
                  <c:v>100.5</c:v>
                </c:pt>
                <c:pt idx="1401">
                  <c:v>100.6000061035156</c:v>
                </c:pt>
                <c:pt idx="1402">
                  <c:v>100.6999969482422</c:v>
                </c:pt>
                <c:pt idx="1403">
                  <c:v>100.8000030517578</c:v>
                </c:pt>
                <c:pt idx="1404">
                  <c:v>100.9000091552735</c:v>
                </c:pt>
                <c:pt idx="1405">
                  <c:v>101.0</c:v>
                </c:pt>
                <c:pt idx="1406">
                  <c:v>101.1000061035156</c:v>
                </c:pt>
                <c:pt idx="1407">
                  <c:v>101.1999969482422</c:v>
                </c:pt>
                <c:pt idx="1408">
                  <c:v>101.3000030517578</c:v>
                </c:pt>
                <c:pt idx="1409">
                  <c:v>101.4000091552735</c:v>
                </c:pt>
                <c:pt idx="1410">
                  <c:v>101.5</c:v>
                </c:pt>
                <c:pt idx="1411">
                  <c:v>101.6000061035156</c:v>
                </c:pt>
                <c:pt idx="1412">
                  <c:v>101.6999969482422</c:v>
                </c:pt>
                <c:pt idx="1413">
                  <c:v>101.8000030517578</c:v>
                </c:pt>
                <c:pt idx="1414">
                  <c:v>101.9000091552735</c:v>
                </c:pt>
                <c:pt idx="1415">
                  <c:v>102.0</c:v>
                </c:pt>
                <c:pt idx="1416">
                  <c:v>102.1000061035156</c:v>
                </c:pt>
                <c:pt idx="1417">
                  <c:v>102.1999969482422</c:v>
                </c:pt>
                <c:pt idx="1418">
                  <c:v>102.3000030517578</c:v>
                </c:pt>
                <c:pt idx="1419">
                  <c:v>102.4000091552735</c:v>
                </c:pt>
                <c:pt idx="1420">
                  <c:v>102.5</c:v>
                </c:pt>
                <c:pt idx="1421">
                  <c:v>102.6000061035156</c:v>
                </c:pt>
                <c:pt idx="1422">
                  <c:v>102.6999969482422</c:v>
                </c:pt>
                <c:pt idx="1423">
                  <c:v>102.8000030517578</c:v>
                </c:pt>
                <c:pt idx="1424">
                  <c:v>102.9000091552735</c:v>
                </c:pt>
                <c:pt idx="1425">
                  <c:v>103.0</c:v>
                </c:pt>
                <c:pt idx="1426">
                  <c:v>103.1000061035156</c:v>
                </c:pt>
                <c:pt idx="1427">
                  <c:v>103.1999969482422</c:v>
                </c:pt>
                <c:pt idx="1428">
                  <c:v>103.3000030517578</c:v>
                </c:pt>
                <c:pt idx="1429">
                  <c:v>103.4000091552735</c:v>
                </c:pt>
                <c:pt idx="1430">
                  <c:v>103.5</c:v>
                </c:pt>
                <c:pt idx="1431">
                  <c:v>103.6000061035156</c:v>
                </c:pt>
                <c:pt idx="1432">
                  <c:v>103.6999969482422</c:v>
                </c:pt>
                <c:pt idx="1433">
                  <c:v>103.8000030517578</c:v>
                </c:pt>
                <c:pt idx="1434">
                  <c:v>103.9000091552735</c:v>
                </c:pt>
                <c:pt idx="1435">
                  <c:v>104.0</c:v>
                </c:pt>
                <c:pt idx="1436">
                  <c:v>104.1000061035156</c:v>
                </c:pt>
                <c:pt idx="1437">
                  <c:v>104.1999969482422</c:v>
                </c:pt>
                <c:pt idx="1438">
                  <c:v>104.3000030517578</c:v>
                </c:pt>
                <c:pt idx="1439">
                  <c:v>104.4000091552735</c:v>
                </c:pt>
                <c:pt idx="1440">
                  <c:v>104.5</c:v>
                </c:pt>
                <c:pt idx="1441">
                  <c:v>104.6000061035156</c:v>
                </c:pt>
                <c:pt idx="1442">
                  <c:v>104.6999969482422</c:v>
                </c:pt>
                <c:pt idx="1443">
                  <c:v>104.8000030517578</c:v>
                </c:pt>
                <c:pt idx="1444">
                  <c:v>104.9000091552735</c:v>
                </c:pt>
                <c:pt idx="1445">
                  <c:v>105.0</c:v>
                </c:pt>
                <c:pt idx="1446">
                  <c:v>105.1000061035156</c:v>
                </c:pt>
                <c:pt idx="1447">
                  <c:v>105.1999969482422</c:v>
                </c:pt>
                <c:pt idx="1448">
                  <c:v>105.3000030517578</c:v>
                </c:pt>
                <c:pt idx="1449">
                  <c:v>105.4000091552735</c:v>
                </c:pt>
                <c:pt idx="1450">
                  <c:v>105.5</c:v>
                </c:pt>
                <c:pt idx="1451">
                  <c:v>105.6000061035156</c:v>
                </c:pt>
                <c:pt idx="1452">
                  <c:v>105.6999969482422</c:v>
                </c:pt>
                <c:pt idx="1453">
                  <c:v>105.8000030517578</c:v>
                </c:pt>
                <c:pt idx="1454">
                  <c:v>105.9000091552735</c:v>
                </c:pt>
                <c:pt idx="1455">
                  <c:v>106.0</c:v>
                </c:pt>
                <c:pt idx="1456">
                  <c:v>106.1000061035156</c:v>
                </c:pt>
                <c:pt idx="1457">
                  <c:v>106.1999969482422</c:v>
                </c:pt>
                <c:pt idx="1458">
                  <c:v>106.3000030517578</c:v>
                </c:pt>
                <c:pt idx="1459">
                  <c:v>106.4000091552735</c:v>
                </c:pt>
                <c:pt idx="1460">
                  <c:v>106.5</c:v>
                </c:pt>
                <c:pt idx="1461">
                  <c:v>106.6000061035156</c:v>
                </c:pt>
                <c:pt idx="1462">
                  <c:v>106.6999969482422</c:v>
                </c:pt>
                <c:pt idx="1463">
                  <c:v>106.8000030517578</c:v>
                </c:pt>
                <c:pt idx="1464">
                  <c:v>106.9000091552735</c:v>
                </c:pt>
                <c:pt idx="1465">
                  <c:v>107.0</c:v>
                </c:pt>
                <c:pt idx="1466">
                  <c:v>107.1000061035156</c:v>
                </c:pt>
                <c:pt idx="1467">
                  <c:v>107.1999969482422</c:v>
                </c:pt>
                <c:pt idx="1468">
                  <c:v>107.3000030517578</c:v>
                </c:pt>
                <c:pt idx="1469">
                  <c:v>107.4000091552735</c:v>
                </c:pt>
                <c:pt idx="1470">
                  <c:v>107.5</c:v>
                </c:pt>
                <c:pt idx="1471">
                  <c:v>107.6000061035156</c:v>
                </c:pt>
                <c:pt idx="1472">
                  <c:v>107.6999969482422</c:v>
                </c:pt>
                <c:pt idx="1473">
                  <c:v>107.8000030517578</c:v>
                </c:pt>
                <c:pt idx="1474">
                  <c:v>107.9000091552735</c:v>
                </c:pt>
                <c:pt idx="1475">
                  <c:v>108.0</c:v>
                </c:pt>
                <c:pt idx="1476">
                  <c:v>108.1000061035156</c:v>
                </c:pt>
                <c:pt idx="1477">
                  <c:v>108.1999969482422</c:v>
                </c:pt>
                <c:pt idx="1478">
                  <c:v>108.3000030517578</c:v>
                </c:pt>
                <c:pt idx="1479">
                  <c:v>108.4000091552735</c:v>
                </c:pt>
                <c:pt idx="1480">
                  <c:v>108.5</c:v>
                </c:pt>
                <c:pt idx="1481">
                  <c:v>108.6000061035156</c:v>
                </c:pt>
                <c:pt idx="1482">
                  <c:v>108.6999969482422</c:v>
                </c:pt>
                <c:pt idx="1483">
                  <c:v>108.8000030517578</c:v>
                </c:pt>
                <c:pt idx="1484">
                  <c:v>108.9000091552735</c:v>
                </c:pt>
                <c:pt idx="1485">
                  <c:v>109.0</c:v>
                </c:pt>
                <c:pt idx="1486">
                  <c:v>109.1000061035156</c:v>
                </c:pt>
                <c:pt idx="1487">
                  <c:v>109.1999969482422</c:v>
                </c:pt>
                <c:pt idx="1488">
                  <c:v>109.3000030517578</c:v>
                </c:pt>
                <c:pt idx="1489">
                  <c:v>109.4000091552735</c:v>
                </c:pt>
                <c:pt idx="1490">
                  <c:v>109.5</c:v>
                </c:pt>
                <c:pt idx="1491">
                  <c:v>109.6000061035156</c:v>
                </c:pt>
                <c:pt idx="1492">
                  <c:v>109.6999969482422</c:v>
                </c:pt>
                <c:pt idx="1493">
                  <c:v>109.8000030517578</c:v>
                </c:pt>
                <c:pt idx="1494">
                  <c:v>109.9000091552735</c:v>
                </c:pt>
                <c:pt idx="1495">
                  <c:v>110.0</c:v>
                </c:pt>
                <c:pt idx="1496">
                  <c:v>110.1000061035156</c:v>
                </c:pt>
                <c:pt idx="1497">
                  <c:v>110.1999969482422</c:v>
                </c:pt>
                <c:pt idx="1498">
                  <c:v>110.3000030517578</c:v>
                </c:pt>
                <c:pt idx="1499">
                  <c:v>110.4000091552735</c:v>
                </c:pt>
                <c:pt idx="1500">
                  <c:v>110.5</c:v>
                </c:pt>
                <c:pt idx="1501">
                  <c:v>110.6000061035156</c:v>
                </c:pt>
                <c:pt idx="1502">
                  <c:v>110.6999969482422</c:v>
                </c:pt>
                <c:pt idx="1503">
                  <c:v>110.8000030517578</c:v>
                </c:pt>
                <c:pt idx="1504">
                  <c:v>110.9000091552735</c:v>
                </c:pt>
                <c:pt idx="1505">
                  <c:v>111.0</c:v>
                </c:pt>
                <c:pt idx="1506">
                  <c:v>111.1000061035156</c:v>
                </c:pt>
                <c:pt idx="1507">
                  <c:v>111.1999969482422</c:v>
                </c:pt>
                <c:pt idx="1508">
                  <c:v>111.3000030517578</c:v>
                </c:pt>
                <c:pt idx="1509">
                  <c:v>111.4000091552735</c:v>
                </c:pt>
                <c:pt idx="1510">
                  <c:v>111.5</c:v>
                </c:pt>
                <c:pt idx="1511">
                  <c:v>111.6000061035156</c:v>
                </c:pt>
                <c:pt idx="1512">
                  <c:v>111.6999969482422</c:v>
                </c:pt>
                <c:pt idx="1513">
                  <c:v>111.8000030517578</c:v>
                </c:pt>
                <c:pt idx="1514">
                  <c:v>111.9000091552735</c:v>
                </c:pt>
                <c:pt idx="1515">
                  <c:v>112.0</c:v>
                </c:pt>
                <c:pt idx="1516">
                  <c:v>112.1000061035156</c:v>
                </c:pt>
                <c:pt idx="1517">
                  <c:v>112.1999969482422</c:v>
                </c:pt>
                <c:pt idx="1518">
                  <c:v>112.3000030517578</c:v>
                </c:pt>
                <c:pt idx="1519">
                  <c:v>112.4000091552735</c:v>
                </c:pt>
                <c:pt idx="1520">
                  <c:v>112.5</c:v>
                </c:pt>
                <c:pt idx="1521">
                  <c:v>112.6000061035156</c:v>
                </c:pt>
                <c:pt idx="1522">
                  <c:v>112.6999969482422</c:v>
                </c:pt>
                <c:pt idx="1523">
                  <c:v>112.8000030517578</c:v>
                </c:pt>
                <c:pt idx="1524">
                  <c:v>112.9000091552735</c:v>
                </c:pt>
                <c:pt idx="1525">
                  <c:v>113.0</c:v>
                </c:pt>
                <c:pt idx="1526">
                  <c:v>113.1000061035156</c:v>
                </c:pt>
                <c:pt idx="1527">
                  <c:v>113.1999969482422</c:v>
                </c:pt>
                <c:pt idx="1528">
                  <c:v>113.3000030517578</c:v>
                </c:pt>
                <c:pt idx="1529">
                  <c:v>113.4000091552735</c:v>
                </c:pt>
                <c:pt idx="1530">
                  <c:v>113.5</c:v>
                </c:pt>
                <c:pt idx="1531">
                  <c:v>113.6000061035156</c:v>
                </c:pt>
                <c:pt idx="1532">
                  <c:v>113.6999969482422</c:v>
                </c:pt>
                <c:pt idx="1533">
                  <c:v>113.8000030517578</c:v>
                </c:pt>
                <c:pt idx="1534">
                  <c:v>113.9000091552735</c:v>
                </c:pt>
                <c:pt idx="1535">
                  <c:v>114.0</c:v>
                </c:pt>
                <c:pt idx="1536">
                  <c:v>114.1000061035156</c:v>
                </c:pt>
                <c:pt idx="1537">
                  <c:v>114.1999969482422</c:v>
                </c:pt>
                <c:pt idx="1538">
                  <c:v>114.3000030517578</c:v>
                </c:pt>
                <c:pt idx="1539">
                  <c:v>114.4000091552735</c:v>
                </c:pt>
                <c:pt idx="1540">
                  <c:v>114.5</c:v>
                </c:pt>
                <c:pt idx="1541">
                  <c:v>114.6000061035156</c:v>
                </c:pt>
                <c:pt idx="1542">
                  <c:v>114.6999969482422</c:v>
                </c:pt>
                <c:pt idx="1543">
                  <c:v>114.8000030517578</c:v>
                </c:pt>
                <c:pt idx="1544">
                  <c:v>114.9000091552735</c:v>
                </c:pt>
                <c:pt idx="1545">
                  <c:v>115.0</c:v>
                </c:pt>
                <c:pt idx="1546">
                  <c:v>115.1000061035156</c:v>
                </c:pt>
                <c:pt idx="1547">
                  <c:v>115.1999969482422</c:v>
                </c:pt>
                <c:pt idx="1548">
                  <c:v>115.3000030517578</c:v>
                </c:pt>
                <c:pt idx="1549">
                  <c:v>115.4000091552735</c:v>
                </c:pt>
                <c:pt idx="1550">
                  <c:v>115.5</c:v>
                </c:pt>
                <c:pt idx="1551">
                  <c:v>115.6000061035156</c:v>
                </c:pt>
                <c:pt idx="1552">
                  <c:v>115.6999969482422</c:v>
                </c:pt>
                <c:pt idx="1553">
                  <c:v>115.8000030517578</c:v>
                </c:pt>
                <c:pt idx="1554">
                  <c:v>115.9000091552735</c:v>
                </c:pt>
                <c:pt idx="1555">
                  <c:v>116.0</c:v>
                </c:pt>
                <c:pt idx="1556">
                  <c:v>116.1000061035156</c:v>
                </c:pt>
                <c:pt idx="1557">
                  <c:v>116.1999969482422</c:v>
                </c:pt>
                <c:pt idx="1558">
                  <c:v>116.3000030517578</c:v>
                </c:pt>
                <c:pt idx="1559">
                  <c:v>116.4000091552735</c:v>
                </c:pt>
                <c:pt idx="1560">
                  <c:v>116.5</c:v>
                </c:pt>
                <c:pt idx="1561">
                  <c:v>116.6000061035156</c:v>
                </c:pt>
                <c:pt idx="1562">
                  <c:v>116.6999969482422</c:v>
                </c:pt>
                <c:pt idx="1563">
                  <c:v>116.8000030517578</c:v>
                </c:pt>
                <c:pt idx="1564">
                  <c:v>116.9000091552735</c:v>
                </c:pt>
                <c:pt idx="1565">
                  <c:v>117.0</c:v>
                </c:pt>
                <c:pt idx="1566">
                  <c:v>117.1000061035156</c:v>
                </c:pt>
                <c:pt idx="1567">
                  <c:v>117.1999969482422</c:v>
                </c:pt>
                <c:pt idx="1568">
                  <c:v>117.3000030517578</c:v>
                </c:pt>
                <c:pt idx="1569">
                  <c:v>117.4000091552735</c:v>
                </c:pt>
                <c:pt idx="1570">
                  <c:v>117.5</c:v>
                </c:pt>
                <c:pt idx="1571">
                  <c:v>117.6000061035156</c:v>
                </c:pt>
                <c:pt idx="1572">
                  <c:v>117.6999969482422</c:v>
                </c:pt>
                <c:pt idx="1573">
                  <c:v>117.8000030517578</c:v>
                </c:pt>
                <c:pt idx="1574">
                  <c:v>117.9000091552735</c:v>
                </c:pt>
                <c:pt idx="1575">
                  <c:v>118.0</c:v>
                </c:pt>
                <c:pt idx="1576">
                  <c:v>118.1000061035156</c:v>
                </c:pt>
                <c:pt idx="1577">
                  <c:v>118.1999969482422</c:v>
                </c:pt>
                <c:pt idx="1578">
                  <c:v>118.3000030517578</c:v>
                </c:pt>
                <c:pt idx="1579">
                  <c:v>118.4000091552735</c:v>
                </c:pt>
                <c:pt idx="1580">
                  <c:v>118.5</c:v>
                </c:pt>
                <c:pt idx="1581">
                  <c:v>118.6000061035156</c:v>
                </c:pt>
                <c:pt idx="1582">
                  <c:v>118.6999969482422</c:v>
                </c:pt>
                <c:pt idx="1583">
                  <c:v>118.8000030517578</c:v>
                </c:pt>
                <c:pt idx="1584">
                  <c:v>118.9000091552735</c:v>
                </c:pt>
                <c:pt idx="1585">
                  <c:v>119.0</c:v>
                </c:pt>
                <c:pt idx="1586">
                  <c:v>119.1000061035156</c:v>
                </c:pt>
                <c:pt idx="1587">
                  <c:v>119.1999969482422</c:v>
                </c:pt>
                <c:pt idx="1588">
                  <c:v>119.3000030517578</c:v>
                </c:pt>
                <c:pt idx="1589">
                  <c:v>119.4000091552735</c:v>
                </c:pt>
                <c:pt idx="1590">
                  <c:v>119.5</c:v>
                </c:pt>
                <c:pt idx="1591">
                  <c:v>119.6000061035156</c:v>
                </c:pt>
                <c:pt idx="1592">
                  <c:v>119.6999969482422</c:v>
                </c:pt>
                <c:pt idx="1593">
                  <c:v>119.8000030517578</c:v>
                </c:pt>
                <c:pt idx="1594">
                  <c:v>119.9000091552735</c:v>
                </c:pt>
                <c:pt idx="1595">
                  <c:v>120.0</c:v>
                </c:pt>
                <c:pt idx="1596">
                  <c:v>120.1000061035156</c:v>
                </c:pt>
                <c:pt idx="1597">
                  <c:v>120.1999969482422</c:v>
                </c:pt>
                <c:pt idx="1598">
                  <c:v>120.3000030517578</c:v>
                </c:pt>
                <c:pt idx="1599">
                  <c:v>120.4000091552735</c:v>
                </c:pt>
                <c:pt idx="1600">
                  <c:v>120.5</c:v>
                </c:pt>
                <c:pt idx="1601">
                  <c:v>120.6000061035156</c:v>
                </c:pt>
                <c:pt idx="1602">
                  <c:v>120.6999969482422</c:v>
                </c:pt>
                <c:pt idx="1603">
                  <c:v>120.8000030517578</c:v>
                </c:pt>
                <c:pt idx="1604">
                  <c:v>120.9000091552735</c:v>
                </c:pt>
                <c:pt idx="1605">
                  <c:v>121.0</c:v>
                </c:pt>
                <c:pt idx="1606">
                  <c:v>121.1000061035156</c:v>
                </c:pt>
                <c:pt idx="1607">
                  <c:v>121.1999969482422</c:v>
                </c:pt>
                <c:pt idx="1608">
                  <c:v>121.3000030517578</c:v>
                </c:pt>
                <c:pt idx="1609">
                  <c:v>121.4000091552735</c:v>
                </c:pt>
                <c:pt idx="1610">
                  <c:v>121.5</c:v>
                </c:pt>
                <c:pt idx="1611">
                  <c:v>121.6000061035156</c:v>
                </c:pt>
                <c:pt idx="1612">
                  <c:v>121.6999969482422</c:v>
                </c:pt>
                <c:pt idx="1613">
                  <c:v>121.8000030517578</c:v>
                </c:pt>
                <c:pt idx="1614">
                  <c:v>121.9000091552735</c:v>
                </c:pt>
                <c:pt idx="1615">
                  <c:v>122.0</c:v>
                </c:pt>
                <c:pt idx="1616">
                  <c:v>122.1000061035156</c:v>
                </c:pt>
                <c:pt idx="1617">
                  <c:v>122.1999969482422</c:v>
                </c:pt>
                <c:pt idx="1618">
                  <c:v>122.3000030517578</c:v>
                </c:pt>
                <c:pt idx="1619">
                  <c:v>122.4000091552735</c:v>
                </c:pt>
                <c:pt idx="1620">
                  <c:v>122.5</c:v>
                </c:pt>
                <c:pt idx="1621">
                  <c:v>122.6000061035156</c:v>
                </c:pt>
                <c:pt idx="1622">
                  <c:v>122.6999969482422</c:v>
                </c:pt>
                <c:pt idx="1623">
                  <c:v>122.8000030517578</c:v>
                </c:pt>
                <c:pt idx="1624">
                  <c:v>122.9000091552735</c:v>
                </c:pt>
                <c:pt idx="1625">
                  <c:v>123.0</c:v>
                </c:pt>
                <c:pt idx="1626">
                  <c:v>123.1000061035156</c:v>
                </c:pt>
                <c:pt idx="1627">
                  <c:v>123.1999969482422</c:v>
                </c:pt>
                <c:pt idx="1628">
                  <c:v>123.3000030517578</c:v>
                </c:pt>
                <c:pt idx="1629">
                  <c:v>123.4000091552735</c:v>
                </c:pt>
                <c:pt idx="1630">
                  <c:v>123.5</c:v>
                </c:pt>
                <c:pt idx="1631">
                  <c:v>123.6000061035156</c:v>
                </c:pt>
                <c:pt idx="1632">
                  <c:v>123.6999969482422</c:v>
                </c:pt>
                <c:pt idx="1633">
                  <c:v>123.8000030517578</c:v>
                </c:pt>
                <c:pt idx="1634">
                  <c:v>123.9000091552735</c:v>
                </c:pt>
                <c:pt idx="1635">
                  <c:v>124.0</c:v>
                </c:pt>
                <c:pt idx="1636">
                  <c:v>124.1000061035156</c:v>
                </c:pt>
                <c:pt idx="1637">
                  <c:v>124.1999969482422</c:v>
                </c:pt>
                <c:pt idx="1638">
                  <c:v>124.3000030517578</c:v>
                </c:pt>
                <c:pt idx="1639">
                  <c:v>124.4000091552735</c:v>
                </c:pt>
                <c:pt idx="1640">
                  <c:v>124.5</c:v>
                </c:pt>
                <c:pt idx="1641">
                  <c:v>124.6000061035156</c:v>
                </c:pt>
                <c:pt idx="1642">
                  <c:v>124.6999969482422</c:v>
                </c:pt>
                <c:pt idx="1643">
                  <c:v>124.8000030517578</c:v>
                </c:pt>
                <c:pt idx="1644">
                  <c:v>124.9000091552735</c:v>
                </c:pt>
                <c:pt idx="1645">
                  <c:v>125.0</c:v>
                </c:pt>
                <c:pt idx="1646">
                  <c:v>125.1000061035156</c:v>
                </c:pt>
                <c:pt idx="1647">
                  <c:v>125.1999969482422</c:v>
                </c:pt>
                <c:pt idx="1648">
                  <c:v>125.3000030517578</c:v>
                </c:pt>
                <c:pt idx="1649">
                  <c:v>125.4000091552735</c:v>
                </c:pt>
                <c:pt idx="1650">
                  <c:v>125.5</c:v>
                </c:pt>
                <c:pt idx="1651">
                  <c:v>125.6000061035156</c:v>
                </c:pt>
                <c:pt idx="1652">
                  <c:v>125.6999969482422</c:v>
                </c:pt>
                <c:pt idx="1653">
                  <c:v>125.8000030517578</c:v>
                </c:pt>
                <c:pt idx="1654">
                  <c:v>125.9000091552735</c:v>
                </c:pt>
                <c:pt idx="1655">
                  <c:v>126.0</c:v>
                </c:pt>
                <c:pt idx="1656">
                  <c:v>126.1000061035156</c:v>
                </c:pt>
                <c:pt idx="1657">
                  <c:v>126.1999969482422</c:v>
                </c:pt>
                <c:pt idx="1658">
                  <c:v>126.3000030517578</c:v>
                </c:pt>
                <c:pt idx="1659">
                  <c:v>126.4000091552735</c:v>
                </c:pt>
                <c:pt idx="1660">
                  <c:v>126.5</c:v>
                </c:pt>
                <c:pt idx="1661">
                  <c:v>126.6000061035156</c:v>
                </c:pt>
                <c:pt idx="1662">
                  <c:v>126.6999969482422</c:v>
                </c:pt>
                <c:pt idx="1663">
                  <c:v>126.8000030517578</c:v>
                </c:pt>
                <c:pt idx="1664">
                  <c:v>126.9000091552735</c:v>
                </c:pt>
                <c:pt idx="1665">
                  <c:v>127.0</c:v>
                </c:pt>
                <c:pt idx="1666">
                  <c:v>127.1000061035156</c:v>
                </c:pt>
                <c:pt idx="1667">
                  <c:v>127.1999969482422</c:v>
                </c:pt>
                <c:pt idx="1668">
                  <c:v>127.3000030517578</c:v>
                </c:pt>
                <c:pt idx="1669">
                  <c:v>127.4000091552735</c:v>
                </c:pt>
                <c:pt idx="1670">
                  <c:v>127.5</c:v>
                </c:pt>
                <c:pt idx="1671">
                  <c:v>127.6000061035156</c:v>
                </c:pt>
                <c:pt idx="1672">
                  <c:v>127.6999969482422</c:v>
                </c:pt>
                <c:pt idx="1673">
                  <c:v>127.8000030517578</c:v>
                </c:pt>
                <c:pt idx="1674">
                  <c:v>127.9000091552735</c:v>
                </c:pt>
                <c:pt idx="1675">
                  <c:v>128.0</c:v>
                </c:pt>
                <c:pt idx="1676">
                  <c:v>128.1000061035156</c:v>
                </c:pt>
                <c:pt idx="1677">
                  <c:v>128.1999969482422</c:v>
                </c:pt>
                <c:pt idx="1678">
                  <c:v>128.3000030517578</c:v>
                </c:pt>
                <c:pt idx="1679">
                  <c:v>128.4000091552735</c:v>
                </c:pt>
                <c:pt idx="1680">
                  <c:v>128.5</c:v>
                </c:pt>
                <c:pt idx="1681">
                  <c:v>128.6000061035156</c:v>
                </c:pt>
                <c:pt idx="1682">
                  <c:v>128.6999969482422</c:v>
                </c:pt>
                <c:pt idx="1683">
                  <c:v>128.8000030517578</c:v>
                </c:pt>
                <c:pt idx="1684">
                  <c:v>128.9000091552735</c:v>
                </c:pt>
                <c:pt idx="1685">
                  <c:v>129.0</c:v>
                </c:pt>
                <c:pt idx="1686">
                  <c:v>129.1000061035156</c:v>
                </c:pt>
                <c:pt idx="1687">
                  <c:v>129.1999969482422</c:v>
                </c:pt>
                <c:pt idx="1688">
                  <c:v>129.3000030517578</c:v>
                </c:pt>
                <c:pt idx="1689">
                  <c:v>129.4000091552735</c:v>
                </c:pt>
                <c:pt idx="1690">
                  <c:v>129.5</c:v>
                </c:pt>
                <c:pt idx="1691">
                  <c:v>129.6000061035156</c:v>
                </c:pt>
                <c:pt idx="1692">
                  <c:v>129.6999969482422</c:v>
                </c:pt>
                <c:pt idx="1693">
                  <c:v>129.8000030517578</c:v>
                </c:pt>
                <c:pt idx="1694">
                  <c:v>129.9000091552735</c:v>
                </c:pt>
                <c:pt idx="1695">
                  <c:v>130.0</c:v>
                </c:pt>
                <c:pt idx="1696">
                  <c:v>130.1000061035156</c:v>
                </c:pt>
                <c:pt idx="1697">
                  <c:v>130.1999969482422</c:v>
                </c:pt>
                <c:pt idx="1698">
                  <c:v>130.3000030517578</c:v>
                </c:pt>
                <c:pt idx="1699">
                  <c:v>130.4000091552735</c:v>
                </c:pt>
                <c:pt idx="1700">
                  <c:v>130.5</c:v>
                </c:pt>
                <c:pt idx="1701">
                  <c:v>130.6000061035156</c:v>
                </c:pt>
                <c:pt idx="1702">
                  <c:v>130.6999969482422</c:v>
                </c:pt>
                <c:pt idx="1703">
                  <c:v>130.8000030517578</c:v>
                </c:pt>
                <c:pt idx="1704">
                  <c:v>130.9000091552735</c:v>
                </c:pt>
                <c:pt idx="1705">
                  <c:v>131.0</c:v>
                </c:pt>
                <c:pt idx="1706">
                  <c:v>131.1000061035156</c:v>
                </c:pt>
                <c:pt idx="1707">
                  <c:v>131.1999969482422</c:v>
                </c:pt>
                <c:pt idx="1708">
                  <c:v>131.3000030517578</c:v>
                </c:pt>
                <c:pt idx="1709">
                  <c:v>131.4000091552735</c:v>
                </c:pt>
                <c:pt idx="1710">
                  <c:v>131.5</c:v>
                </c:pt>
                <c:pt idx="1711">
                  <c:v>131.6000061035156</c:v>
                </c:pt>
                <c:pt idx="1712">
                  <c:v>131.6999969482422</c:v>
                </c:pt>
                <c:pt idx="1713">
                  <c:v>131.8000030517578</c:v>
                </c:pt>
                <c:pt idx="1714">
                  <c:v>131.9000091552735</c:v>
                </c:pt>
                <c:pt idx="1715">
                  <c:v>132.0</c:v>
                </c:pt>
                <c:pt idx="1716">
                  <c:v>132.1000061035156</c:v>
                </c:pt>
                <c:pt idx="1717">
                  <c:v>132.1999969482422</c:v>
                </c:pt>
                <c:pt idx="1718">
                  <c:v>132.3000030517578</c:v>
                </c:pt>
                <c:pt idx="1719">
                  <c:v>132.4000091552735</c:v>
                </c:pt>
                <c:pt idx="1720">
                  <c:v>132.5</c:v>
                </c:pt>
                <c:pt idx="1721">
                  <c:v>132.6000061035156</c:v>
                </c:pt>
                <c:pt idx="1722">
                  <c:v>132.6999969482422</c:v>
                </c:pt>
                <c:pt idx="1723">
                  <c:v>132.8000030517578</c:v>
                </c:pt>
                <c:pt idx="1724">
                  <c:v>132.9000091552735</c:v>
                </c:pt>
                <c:pt idx="1725">
                  <c:v>133.0</c:v>
                </c:pt>
                <c:pt idx="1726">
                  <c:v>133.1000061035156</c:v>
                </c:pt>
                <c:pt idx="1727">
                  <c:v>133.1999969482422</c:v>
                </c:pt>
                <c:pt idx="1728">
                  <c:v>133.3000030517578</c:v>
                </c:pt>
                <c:pt idx="1729">
                  <c:v>133.4000091552735</c:v>
                </c:pt>
                <c:pt idx="1730">
                  <c:v>133.5</c:v>
                </c:pt>
                <c:pt idx="1731">
                  <c:v>133.6000061035156</c:v>
                </c:pt>
                <c:pt idx="1732">
                  <c:v>133.6999969482422</c:v>
                </c:pt>
                <c:pt idx="1733">
                  <c:v>133.8000030517578</c:v>
                </c:pt>
                <c:pt idx="1734">
                  <c:v>133.9000091552735</c:v>
                </c:pt>
                <c:pt idx="1735">
                  <c:v>134.0</c:v>
                </c:pt>
                <c:pt idx="1736">
                  <c:v>134.1000061035156</c:v>
                </c:pt>
                <c:pt idx="1737">
                  <c:v>134.1999969482422</c:v>
                </c:pt>
                <c:pt idx="1738">
                  <c:v>134.3000030517578</c:v>
                </c:pt>
                <c:pt idx="1739">
                  <c:v>134.4000091552735</c:v>
                </c:pt>
                <c:pt idx="1740">
                  <c:v>134.5</c:v>
                </c:pt>
                <c:pt idx="1741">
                  <c:v>134.6000061035156</c:v>
                </c:pt>
                <c:pt idx="1742">
                  <c:v>134.6999969482422</c:v>
                </c:pt>
                <c:pt idx="1743">
                  <c:v>134.8000030517578</c:v>
                </c:pt>
                <c:pt idx="1744">
                  <c:v>134.9000091552735</c:v>
                </c:pt>
                <c:pt idx="1745">
                  <c:v>135.0</c:v>
                </c:pt>
                <c:pt idx="1746">
                  <c:v>135.1000061035156</c:v>
                </c:pt>
                <c:pt idx="1747">
                  <c:v>135.1999969482422</c:v>
                </c:pt>
                <c:pt idx="1748">
                  <c:v>135.3000030517578</c:v>
                </c:pt>
                <c:pt idx="1749">
                  <c:v>135.4000091552735</c:v>
                </c:pt>
                <c:pt idx="1750">
                  <c:v>135.5</c:v>
                </c:pt>
                <c:pt idx="1751">
                  <c:v>135.6000061035156</c:v>
                </c:pt>
                <c:pt idx="1752">
                  <c:v>135.6999969482422</c:v>
                </c:pt>
                <c:pt idx="1753">
                  <c:v>135.8000030517578</c:v>
                </c:pt>
                <c:pt idx="1754">
                  <c:v>135.9000091552735</c:v>
                </c:pt>
                <c:pt idx="1755">
                  <c:v>136.0</c:v>
                </c:pt>
                <c:pt idx="1756">
                  <c:v>136.1000061035156</c:v>
                </c:pt>
                <c:pt idx="1757">
                  <c:v>136.1999969482422</c:v>
                </c:pt>
                <c:pt idx="1758">
                  <c:v>136.3000030517578</c:v>
                </c:pt>
                <c:pt idx="1759">
                  <c:v>136.4000091552735</c:v>
                </c:pt>
                <c:pt idx="1760">
                  <c:v>136.5</c:v>
                </c:pt>
                <c:pt idx="1761">
                  <c:v>136.6000061035156</c:v>
                </c:pt>
                <c:pt idx="1762">
                  <c:v>136.6999969482422</c:v>
                </c:pt>
                <c:pt idx="1763">
                  <c:v>136.8000030517578</c:v>
                </c:pt>
                <c:pt idx="1764">
                  <c:v>136.9000091552735</c:v>
                </c:pt>
                <c:pt idx="1765">
                  <c:v>137.0</c:v>
                </c:pt>
                <c:pt idx="1766">
                  <c:v>137.1000061035156</c:v>
                </c:pt>
                <c:pt idx="1767">
                  <c:v>137.1999969482422</c:v>
                </c:pt>
                <c:pt idx="1768">
                  <c:v>137.3000030517578</c:v>
                </c:pt>
                <c:pt idx="1769">
                  <c:v>137.4000091552735</c:v>
                </c:pt>
                <c:pt idx="1770">
                  <c:v>137.5</c:v>
                </c:pt>
                <c:pt idx="1771">
                  <c:v>137.6000061035156</c:v>
                </c:pt>
                <c:pt idx="1772">
                  <c:v>137.6999969482422</c:v>
                </c:pt>
                <c:pt idx="1773">
                  <c:v>137.8000030517578</c:v>
                </c:pt>
                <c:pt idx="1774">
                  <c:v>137.9000091552735</c:v>
                </c:pt>
                <c:pt idx="1775">
                  <c:v>138.0</c:v>
                </c:pt>
                <c:pt idx="1776">
                  <c:v>138.1000061035156</c:v>
                </c:pt>
                <c:pt idx="1777">
                  <c:v>138.1999969482422</c:v>
                </c:pt>
                <c:pt idx="1778">
                  <c:v>138.3000030517578</c:v>
                </c:pt>
                <c:pt idx="1779">
                  <c:v>138.4000091552735</c:v>
                </c:pt>
                <c:pt idx="1780">
                  <c:v>138.5</c:v>
                </c:pt>
                <c:pt idx="1781">
                  <c:v>138.6000061035156</c:v>
                </c:pt>
                <c:pt idx="1782">
                  <c:v>138.6999969482422</c:v>
                </c:pt>
                <c:pt idx="1783">
                  <c:v>138.8000030517578</c:v>
                </c:pt>
                <c:pt idx="1784">
                  <c:v>138.9000091552735</c:v>
                </c:pt>
                <c:pt idx="1785">
                  <c:v>139.0</c:v>
                </c:pt>
                <c:pt idx="1786">
                  <c:v>139.1000061035156</c:v>
                </c:pt>
                <c:pt idx="1787">
                  <c:v>139.1999969482422</c:v>
                </c:pt>
                <c:pt idx="1788">
                  <c:v>139.3000030517578</c:v>
                </c:pt>
                <c:pt idx="1789">
                  <c:v>139.4000091552735</c:v>
                </c:pt>
                <c:pt idx="1790">
                  <c:v>139.5</c:v>
                </c:pt>
                <c:pt idx="1791">
                  <c:v>139.6000061035156</c:v>
                </c:pt>
                <c:pt idx="1792">
                  <c:v>139.6999969482422</c:v>
                </c:pt>
                <c:pt idx="1793">
                  <c:v>139.8000030517578</c:v>
                </c:pt>
                <c:pt idx="1794">
                  <c:v>139.9000091552735</c:v>
                </c:pt>
                <c:pt idx="1795">
                  <c:v>140.0</c:v>
                </c:pt>
                <c:pt idx="1796">
                  <c:v>140.1000061035156</c:v>
                </c:pt>
                <c:pt idx="1797">
                  <c:v>140.1999969482422</c:v>
                </c:pt>
                <c:pt idx="1798">
                  <c:v>140.3000030517578</c:v>
                </c:pt>
                <c:pt idx="1799">
                  <c:v>140.4000091552735</c:v>
                </c:pt>
                <c:pt idx="1800">
                  <c:v>140.5</c:v>
                </c:pt>
                <c:pt idx="1801">
                  <c:v>140.6000061035156</c:v>
                </c:pt>
                <c:pt idx="1802">
                  <c:v>140.6999969482422</c:v>
                </c:pt>
                <c:pt idx="1803">
                  <c:v>140.8000030517578</c:v>
                </c:pt>
                <c:pt idx="1804">
                  <c:v>140.9000091552735</c:v>
                </c:pt>
                <c:pt idx="1805">
                  <c:v>141.0</c:v>
                </c:pt>
                <c:pt idx="1806">
                  <c:v>141.1000061035156</c:v>
                </c:pt>
                <c:pt idx="1807">
                  <c:v>141.1999969482422</c:v>
                </c:pt>
                <c:pt idx="1808">
                  <c:v>141.3000030517578</c:v>
                </c:pt>
                <c:pt idx="1809">
                  <c:v>141.4000091552735</c:v>
                </c:pt>
                <c:pt idx="1810">
                  <c:v>141.5</c:v>
                </c:pt>
                <c:pt idx="1811">
                  <c:v>141.6000061035156</c:v>
                </c:pt>
                <c:pt idx="1812">
                  <c:v>141.6999969482422</c:v>
                </c:pt>
                <c:pt idx="1813">
                  <c:v>141.8000030517578</c:v>
                </c:pt>
                <c:pt idx="1814">
                  <c:v>141.9000091552735</c:v>
                </c:pt>
                <c:pt idx="1815">
                  <c:v>142.0</c:v>
                </c:pt>
                <c:pt idx="1816">
                  <c:v>142.1000061035156</c:v>
                </c:pt>
                <c:pt idx="1817">
                  <c:v>142.1999969482422</c:v>
                </c:pt>
                <c:pt idx="1818">
                  <c:v>142.3000030517578</c:v>
                </c:pt>
                <c:pt idx="1819">
                  <c:v>142.4000091552735</c:v>
                </c:pt>
                <c:pt idx="1820">
                  <c:v>142.5</c:v>
                </c:pt>
                <c:pt idx="1821">
                  <c:v>142.6000061035156</c:v>
                </c:pt>
                <c:pt idx="1822">
                  <c:v>142.6999969482422</c:v>
                </c:pt>
                <c:pt idx="1823">
                  <c:v>142.8000030517578</c:v>
                </c:pt>
                <c:pt idx="1824">
                  <c:v>142.9000091552735</c:v>
                </c:pt>
                <c:pt idx="1825">
                  <c:v>143.0</c:v>
                </c:pt>
                <c:pt idx="1826">
                  <c:v>143.1000061035156</c:v>
                </c:pt>
                <c:pt idx="1827">
                  <c:v>143.1999969482422</c:v>
                </c:pt>
                <c:pt idx="1828">
                  <c:v>143.3000030517578</c:v>
                </c:pt>
                <c:pt idx="1829">
                  <c:v>143.4000091552735</c:v>
                </c:pt>
                <c:pt idx="1830">
                  <c:v>143.5</c:v>
                </c:pt>
                <c:pt idx="1831">
                  <c:v>143.6000061035156</c:v>
                </c:pt>
                <c:pt idx="1832">
                  <c:v>143.6999969482422</c:v>
                </c:pt>
                <c:pt idx="1833">
                  <c:v>143.8000030517578</c:v>
                </c:pt>
                <c:pt idx="1834">
                  <c:v>143.9000091552735</c:v>
                </c:pt>
                <c:pt idx="1835">
                  <c:v>144.0</c:v>
                </c:pt>
                <c:pt idx="1836">
                  <c:v>144.1000061035156</c:v>
                </c:pt>
                <c:pt idx="1837">
                  <c:v>144.1999969482422</c:v>
                </c:pt>
                <c:pt idx="1838">
                  <c:v>144.3000030517578</c:v>
                </c:pt>
                <c:pt idx="1839">
                  <c:v>144.4000091552735</c:v>
                </c:pt>
                <c:pt idx="1840">
                  <c:v>144.5</c:v>
                </c:pt>
                <c:pt idx="1841">
                  <c:v>144.6000061035156</c:v>
                </c:pt>
                <c:pt idx="1842">
                  <c:v>144.6999969482422</c:v>
                </c:pt>
                <c:pt idx="1843">
                  <c:v>144.8000030517578</c:v>
                </c:pt>
                <c:pt idx="1844">
                  <c:v>144.9000091552735</c:v>
                </c:pt>
                <c:pt idx="1845">
                  <c:v>145.0</c:v>
                </c:pt>
                <c:pt idx="1846">
                  <c:v>145.1000061035156</c:v>
                </c:pt>
                <c:pt idx="1847">
                  <c:v>145.1999969482422</c:v>
                </c:pt>
                <c:pt idx="1848">
                  <c:v>145.3000030517578</c:v>
                </c:pt>
                <c:pt idx="1849">
                  <c:v>145.4000091552735</c:v>
                </c:pt>
                <c:pt idx="1850">
                  <c:v>145.5</c:v>
                </c:pt>
                <c:pt idx="1851">
                  <c:v>145.6000061035156</c:v>
                </c:pt>
                <c:pt idx="1852">
                  <c:v>145.6999969482422</c:v>
                </c:pt>
                <c:pt idx="1853">
                  <c:v>145.8000030517578</c:v>
                </c:pt>
                <c:pt idx="1854">
                  <c:v>145.9000091552735</c:v>
                </c:pt>
                <c:pt idx="1855">
                  <c:v>146.0</c:v>
                </c:pt>
                <c:pt idx="1856">
                  <c:v>146.1000061035156</c:v>
                </c:pt>
                <c:pt idx="1857">
                  <c:v>146.1999969482422</c:v>
                </c:pt>
                <c:pt idx="1858">
                  <c:v>146.3000030517578</c:v>
                </c:pt>
                <c:pt idx="1859">
                  <c:v>146.4000091552735</c:v>
                </c:pt>
                <c:pt idx="1860">
                  <c:v>146.5</c:v>
                </c:pt>
                <c:pt idx="1861">
                  <c:v>146.6000061035156</c:v>
                </c:pt>
                <c:pt idx="1862">
                  <c:v>146.6999969482422</c:v>
                </c:pt>
                <c:pt idx="1863">
                  <c:v>146.8000030517578</c:v>
                </c:pt>
                <c:pt idx="1864">
                  <c:v>146.9000091552735</c:v>
                </c:pt>
                <c:pt idx="1865">
                  <c:v>147.0</c:v>
                </c:pt>
                <c:pt idx="1866">
                  <c:v>147.1000061035156</c:v>
                </c:pt>
                <c:pt idx="1867">
                  <c:v>147.1999969482422</c:v>
                </c:pt>
                <c:pt idx="1868">
                  <c:v>147.3000030517578</c:v>
                </c:pt>
                <c:pt idx="1869">
                  <c:v>147.4000091552735</c:v>
                </c:pt>
                <c:pt idx="1870">
                  <c:v>147.5</c:v>
                </c:pt>
                <c:pt idx="1871">
                  <c:v>147.6000061035156</c:v>
                </c:pt>
                <c:pt idx="1872">
                  <c:v>147.6999969482422</c:v>
                </c:pt>
                <c:pt idx="1873">
                  <c:v>147.8000030517578</c:v>
                </c:pt>
                <c:pt idx="1874">
                  <c:v>147.9000091552735</c:v>
                </c:pt>
                <c:pt idx="1875">
                  <c:v>148.0</c:v>
                </c:pt>
                <c:pt idx="1876">
                  <c:v>148.1000061035156</c:v>
                </c:pt>
                <c:pt idx="1877">
                  <c:v>148.1999969482422</c:v>
                </c:pt>
                <c:pt idx="1878">
                  <c:v>148.3000030517578</c:v>
                </c:pt>
                <c:pt idx="1879">
                  <c:v>148.4000091552735</c:v>
                </c:pt>
                <c:pt idx="1880">
                  <c:v>148.5</c:v>
                </c:pt>
                <c:pt idx="1881">
                  <c:v>148.6000061035156</c:v>
                </c:pt>
                <c:pt idx="1882">
                  <c:v>148.6999969482422</c:v>
                </c:pt>
                <c:pt idx="1883">
                  <c:v>148.8000030517578</c:v>
                </c:pt>
                <c:pt idx="1884">
                  <c:v>148.9000091552735</c:v>
                </c:pt>
                <c:pt idx="1885">
                  <c:v>149.0</c:v>
                </c:pt>
                <c:pt idx="1886">
                  <c:v>149.1000061035156</c:v>
                </c:pt>
                <c:pt idx="1887">
                  <c:v>149.1999969482422</c:v>
                </c:pt>
                <c:pt idx="1888">
                  <c:v>149.3000030517578</c:v>
                </c:pt>
                <c:pt idx="1889">
                  <c:v>149.4000091552735</c:v>
                </c:pt>
                <c:pt idx="1890">
                  <c:v>149.5</c:v>
                </c:pt>
                <c:pt idx="1891">
                  <c:v>149.6000061035156</c:v>
                </c:pt>
                <c:pt idx="1892">
                  <c:v>149.6999969482422</c:v>
                </c:pt>
                <c:pt idx="1893">
                  <c:v>149.8000030517578</c:v>
                </c:pt>
                <c:pt idx="1894">
                  <c:v>149.9000091552735</c:v>
                </c:pt>
                <c:pt idx="1895">
                  <c:v>150.0</c:v>
                </c:pt>
                <c:pt idx="1896">
                  <c:v>150.1000061035156</c:v>
                </c:pt>
                <c:pt idx="1897">
                  <c:v>150.1999969482422</c:v>
                </c:pt>
                <c:pt idx="1898">
                  <c:v>150.3000030517578</c:v>
                </c:pt>
                <c:pt idx="1899">
                  <c:v>150.4000091552735</c:v>
                </c:pt>
                <c:pt idx="1900">
                  <c:v>150.5</c:v>
                </c:pt>
                <c:pt idx="1901">
                  <c:v>150.6000061035156</c:v>
                </c:pt>
                <c:pt idx="1902">
                  <c:v>150.6999969482422</c:v>
                </c:pt>
                <c:pt idx="1903">
                  <c:v>150.8000030517578</c:v>
                </c:pt>
                <c:pt idx="1904">
                  <c:v>150.9000091552735</c:v>
                </c:pt>
                <c:pt idx="1905">
                  <c:v>151.0</c:v>
                </c:pt>
                <c:pt idx="1906">
                  <c:v>151.1000061035156</c:v>
                </c:pt>
                <c:pt idx="1907">
                  <c:v>151.1999969482422</c:v>
                </c:pt>
                <c:pt idx="1908">
                  <c:v>151.3000030517578</c:v>
                </c:pt>
                <c:pt idx="1909">
                  <c:v>151.4000091552735</c:v>
                </c:pt>
                <c:pt idx="1910">
                  <c:v>151.5</c:v>
                </c:pt>
                <c:pt idx="1911">
                  <c:v>151.6000061035156</c:v>
                </c:pt>
                <c:pt idx="1912">
                  <c:v>151.6999969482422</c:v>
                </c:pt>
                <c:pt idx="1913">
                  <c:v>151.8000030517578</c:v>
                </c:pt>
                <c:pt idx="1914">
                  <c:v>151.9000091552735</c:v>
                </c:pt>
                <c:pt idx="1915">
                  <c:v>152.0</c:v>
                </c:pt>
                <c:pt idx="1916">
                  <c:v>152.1000061035156</c:v>
                </c:pt>
                <c:pt idx="1917">
                  <c:v>152.1999969482422</c:v>
                </c:pt>
                <c:pt idx="1918">
                  <c:v>152.3000030517578</c:v>
                </c:pt>
                <c:pt idx="1919">
                  <c:v>152.4000091552735</c:v>
                </c:pt>
                <c:pt idx="1920">
                  <c:v>152.5</c:v>
                </c:pt>
                <c:pt idx="1921">
                  <c:v>152.6000061035156</c:v>
                </c:pt>
                <c:pt idx="1922">
                  <c:v>152.6999969482422</c:v>
                </c:pt>
                <c:pt idx="1923">
                  <c:v>152.8000030517578</c:v>
                </c:pt>
                <c:pt idx="1924">
                  <c:v>152.9000091552735</c:v>
                </c:pt>
                <c:pt idx="1925">
                  <c:v>153.0</c:v>
                </c:pt>
                <c:pt idx="1926">
                  <c:v>153.1000061035156</c:v>
                </c:pt>
                <c:pt idx="1927">
                  <c:v>153.1999969482422</c:v>
                </c:pt>
                <c:pt idx="1928">
                  <c:v>153.3000030517578</c:v>
                </c:pt>
                <c:pt idx="1929">
                  <c:v>153.4000091552735</c:v>
                </c:pt>
                <c:pt idx="1930">
                  <c:v>153.5</c:v>
                </c:pt>
                <c:pt idx="1931">
                  <c:v>153.6000061035156</c:v>
                </c:pt>
                <c:pt idx="1932">
                  <c:v>153.6999969482422</c:v>
                </c:pt>
                <c:pt idx="1933">
                  <c:v>153.8000030517578</c:v>
                </c:pt>
                <c:pt idx="1934">
                  <c:v>153.9000091552735</c:v>
                </c:pt>
                <c:pt idx="1935">
                  <c:v>154.0</c:v>
                </c:pt>
                <c:pt idx="1936">
                  <c:v>154.1000061035156</c:v>
                </c:pt>
                <c:pt idx="1937">
                  <c:v>154.1999969482422</c:v>
                </c:pt>
                <c:pt idx="1938">
                  <c:v>154.3000030517578</c:v>
                </c:pt>
                <c:pt idx="1939">
                  <c:v>154.4000091552735</c:v>
                </c:pt>
                <c:pt idx="1940">
                  <c:v>154.5</c:v>
                </c:pt>
                <c:pt idx="1941">
                  <c:v>154.6000061035156</c:v>
                </c:pt>
                <c:pt idx="1942">
                  <c:v>154.6999969482422</c:v>
                </c:pt>
                <c:pt idx="1943">
                  <c:v>154.8000030517578</c:v>
                </c:pt>
                <c:pt idx="1944">
                  <c:v>154.9000091552735</c:v>
                </c:pt>
                <c:pt idx="1945">
                  <c:v>155.0</c:v>
                </c:pt>
                <c:pt idx="1946">
                  <c:v>155.1000061035156</c:v>
                </c:pt>
                <c:pt idx="1947">
                  <c:v>155.1999969482422</c:v>
                </c:pt>
                <c:pt idx="1948">
                  <c:v>155.3000030517578</c:v>
                </c:pt>
                <c:pt idx="1949">
                  <c:v>155.4000091552735</c:v>
                </c:pt>
                <c:pt idx="1950">
                  <c:v>155.5</c:v>
                </c:pt>
                <c:pt idx="1951">
                  <c:v>155.6000061035156</c:v>
                </c:pt>
                <c:pt idx="1952">
                  <c:v>155.6999969482422</c:v>
                </c:pt>
                <c:pt idx="1953">
                  <c:v>155.8000030517578</c:v>
                </c:pt>
                <c:pt idx="1954">
                  <c:v>155.9000091552735</c:v>
                </c:pt>
                <c:pt idx="1955">
                  <c:v>156.0</c:v>
                </c:pt>
                <c:pt idx="1956">
                  <c:v>156.1000061035156</c:v>
                </c:pt>
                <c:pt idx="1957">
                  <c:v>156.1999969482422</c:v>
                </c:pt>
                <c:pt idx="1958">
                  <c:v>156.3000030517578</c:v>
                </c:pt>
                <c:pt idx="1959">
                  <c:v>156.4000091552735</c:v>
                </c:pt>
                <c:pt idx="1960">
                  <c:v>156.5</c:v>
                </c:pt>
                <c:pt idx="1961">
                  <c:v>156.6000061035156</c:v>
                </c:pt>
                <c:pt idx="1962">
                  <c:v>156.6999969482422</c:v>
                </c:pt>
                <c:pt idx="1963">
                  <c:v>156.8000030517578</c:v>
                </c:pt>
                <c:pt idx="1964">
                  <c:v>156.9000091552735</c:v>
                </c:pt>
                <c:pt idx="1965">
                  <c:v>157.0</c:v>
                </c:pt>
                <c:pt idx="1966">
                  <c:v>157.1000061035156</c:v>
                </c:pt>
                <c:pt idx="1967">
                  <c:v>157.1999969482422</c:v>
                </c:pt>
                <c:pt idx="1968">
                  <c:v>157.3000030517578</c:v>
                </c:pt>
                <c:pt idx="1969">
                  <c:v>157.4000091552735</c:v>
                </c:pt>
                <c:pt idx="1970">
                  <c:v>157.5</c:v>
                </c:pt>
                <c:pt idx="1971">
                  <c:v>157.6000061035156</c:v>
                </c:pt>
                <c:pt idx="1972">
                  <c:v>157.6999969482422</c:v>
                </c:pt>
                <c:pt idx="1973">
                  <c:v>157.8000030517578</c:v>
                </c:pt>
                <c:pt idx="1974">
                  <c:v>157.9000091552735</c:v>
                </c:pt>
                <c:pt idx="1975">
                  <c:v>158.0</c:v>
                </c:pt>
                <c:pt idx="1976">
                  <c:v>158.1000061035156</c:v>
                </c:pt>
                <c:pt idx="1977">
                  <c:v>158.1999969482422</c:v>
                </c:pt>
                <c:pt idx="1978">
                  <c:v>158.3000030517578</c:v>
                </c:pt>
                <c:pt idx="1979">
                  <c:v>158.4000091552735</c:v>
                </c:pt>
                <c:pt idx="1980">
                  <c:v>158.5</c:v>
                </c:pt>
                <c:pt idx="1981">
                  <c:v>158.6000061035156</c:v>
                </c:pt>
                <c:pt idx="1982">
                  <c:v>158.6999969482422</c:v>
                </c:pt>
                <c:pt idx="1983">
                  <c:v>158.8000030517578</c:v>
                </c:pt>
                <c:pt idx="1984">
                  <c:v>158.9000091552735</c:v>
                </c:pt>
                <c:pt idx="1985">
                  <c:v>159.0</c:v>
                </c:pt>
                <c:pt idx="1986">
                  <c:v>159.1000061035156</c:v>
                </c:pt>
                <c:pt idx="1987">
                  <c:v>159.1999969482422</c:v>
                </c:pt>
                <c:pt idx="1988">
                  <c:v>159.3000030517578</c:v>
                </c:pt>
                <c:pt idx="1989">
                  <c:v>159.4000091552735</c:v>
                </c:pt>
                <c:pt idx="1990">
                  <c:v>159.5</c:v>
                </c:pt>
                <c:pt idx="1991">
                  <c:v>159.6000061035156</c:v>
                </c:pt>
                <c:pt idx="1992">
                  <c:v>159.6999969482422</c:v>
                </c:pt>
                <c:pt idx="1993">
                  <c:v>159.8000030517578</c:v>
                </c:pt>
                <c:pt idx="1994">
                  <c:v>159.9000091552735</c:v>
                </c:pt>
                <c:pt idx="1995">
                  <c:v>160.0</c:v>
                </c:pt>
                <c:pt idx="1996">
                  <c:v>160.1000061035156</c:v>
                </c:pt>
                <c:pt idx="1997">
                  <c:v>160.1999969482422</c:v>
                </c:pt>
                <c:pt idx="1998">
                  <c:v>160.3000030517578</c:v>
                </c:pt>
                <c:pt idx="1999">
                  <c:v>160.4000091552735</c:v>
                </c:pt>
                <c:pt idx="2000">
                  <c:v>160.5</c:v>
                </c:pt>
                <c:pt idx="2001">
                  <c:v>160.6000061035156</c:v>
                </c:pt>
                <c:pt idx="2002">
                  <c:v>160.6999969482422</c:v>
                </c:pt>
                <c:pt idx="2003">
                  <c:v>160.8000030517578</c:v>
                </c:pt>
                <c:pt idx="2004">
                  <c:v>160.9000091552735</c:v>
                </c:pt>
                <c:pt idx="2005">
                  <c:v>161.0</c:v>
                </c:pt>
                <c:pt idx="2006">
                  <c:v>161.1000061035156</c:v>
                </c:pt>
                <c:pt idx="2007">
                  <c:v>161.1999969482422</c:v>
                </c:pt>
                <c:pt idx="2008">
                  <c:v>161.3000030517578</c:v>
                </c:pt>
                <c:pt idx="2009">
                  <c:v>161.4000091552735</c:v>
                </c:pt>
                <c:pt idx="2010">
                  <c:v>161.5</c:v>
                </c:pt>
                <c:pt idx="2011">
                  <c:v>161.6000061035156</c:v>
                </c:pt>
                <c:pt idx="2012">
                  <c:v>161.6999969482422</c:v>
                </c:pt>
                <c:pt idx="2013">
                  <c:v>161.8000030517578</c:v>
                </c:pt>
                <c:pt idx="2014">
                  <c:v>161.9000091552735</c:v>
                </c:pt>
                <c:pt idx="2015">
                  <c:v>162.0</c:v>
                </c:pt>
                <c:pt idx="2016">
                  <c:v>162.1000061035156</c:v>
                </c:pt>
                <c:pt idx="2017">
                  <c:v>162.1999969482422</c:v>
                </c:pt>
                <c:pt idx="2018">
                  <c:v>162.3000030517578</c:v>
                </c:pt>
                <c:pt idx="2019">
                  <c:v>162.4000091552735</c:v>
                </c:pt>
                <c:pt idx="2020">
                  <c:v>162.5</c:v>
                </c:pt>
                <c:pt idx="2021">
                  <c:v>162.6000061035156</c:v>
                </c:pt>
                <c:pt idx="2022">
                  <c:v>162.6999969482422</c:v>
                </c:pt>
                <c:pt idx="2023">
                  <c:v>162.8000030517578</c:v>
                </c:pt>
                <c:pt idx="2024">
                  <c:v>162.9000091552735</c:v>
                </c:pt>
                <c:pt idx="2025">
                  <c:v>163.0</c:v>
                </c:pt>
                <c:pt idx="2026">
                  <c:v>163.1000061035156</c:v>
                </c:pt>
                <c:pt idx="2027">
                  <c:v>163.1999969482422</c:v>
                </c:pt>
                <c:pt idx="2028">
                  <c:v>163.3000030517578</c:v>
                </c:pt>
                <c:pt idx="2029">
                  <c:v>163.4000091552735</c:v>
                </c:pt>
                <c:pt idx="2030">
                  <c:v>163.5</c:v>
                </c:pt>
                <c:pt idx="2031">
                  <c:v>163.6000061035156</c:v>
                </c:pt>
                <c:pt idx="2032">
                  <c:v>163.6999969482422</c:v>
                </c:pt>
                <c:pt idx="2033">
                  <c:v>163.8000030517578</c:v>
                </c:pt>
                <c:pt idx="2034">
                  <c:v>163.9000091552735</c:v>
                </c:pt>
                <c:pt idx="2035">
                  <c:v>164.0</c:v>
                </c:pt>
                <c:pt idx="2036">
                  <c:v>164.1000061035156</c:v>
                </c:pt>
                <c:pt idx="2037">
                  <c:v>164.1999969482422</c:v>
                </c:pt>
                <c:pt idx="2038">
                  <c:v>164.3000030517578</c:v>
                </c:pt>
                <c:pt idx="2039">
                  <c:v>164.4000091552735</c:v>
                </c:pt>
                <c:pt idx="2040">
                  <c:v>164.5</c:v>
                </c:pt>
                <c:pt idx="2041">
                  <c:v>164.6000061035156</c:v>
                </c:pt>
                <c:pt idx="2042">
                  <c:v>164.6999969482422</c:v>
                </c:pt>
                <c:pt idx="2043">
                  <c:v>164.8000030517578</c:v>
                </c:pt>
                <c:pt idx="2044">
                  <c:v>164.9000091552735</c:v>
                </c:pt>
                <c:pt idx="2045">
                  <c:v>165.0</c:v>
                </c:pt>
                <c:pt idx="2046">
                  <c:v>165.1000061035156</c:v>
                </c:pt>
                <c:pt idx="2047">
                  <c:v>165.1999969482422</c:v>
                </c:pt>
                <c:pt idx="2048">
                  <c:v>165.3000030517578</c:v>
                </c:pt>
                <c:pt idx="2049">
                  <c:v>165.4000091552735</c:v>
                </c:pt>
                <c:pt idx="2050">
                  <c:v>165.5</c:v>
                </c:pt>
                <c:pt idx="2051">
                  <c:v>165.6000061035156</c:v>
                </c:pt>
                <c:pt idx="2052">
                  <c:v>165.6999969482422</c:v>
                </c:pt>
                <c:pt idx="2053">
                  <c:v>165.8000030517578</c:v>
                </c:pt>
                <c:pt idx="2054">
                  <c:v>165.9000091552735</c:v>
                </c:pt>
                <c:pt idx="2055">
                  <c:v>166.0</c:v>
                </c:pt>
                <c:pt idx="2056">
                  <c:v>166.1000061035156</c:v>
                </c:pt>
                <c:pt idx="2057">
                  <c:v>166.1999969482422</c:v>
                </c:pt>
                <c:pt idx="2058">
                  <c:v>166.3000030517578</c:v>
                </c:pt>
                <c:pt idx="2059">
                  <c:v>166.4000091552735</c:v>
                </c:pt>
                <c:pt idx="2060">
                  <c:v>166.5</c:v>
                </c:pt>
                <c:pt idx="2061">
                  <c:v>166.6000061035156</c:v>
                </c:pt>
                <c:pt idx="2062">
                  <c:v>166.6999969482422</c:v>
                </c:pt>
                <c:pt idx="2063">
                  <c:v>166.8000030517578</c:v>
                </c:pt>
                <c:pt idx="2064">
                  <c:v>166.9000091552735</c:v>
                </c:pt>
                <c:pt idx="2065">
                  <c:v>167.0</c:v>
                </c:pt>
                <c:pt idx="2066">
                  <c:v>167.1000061035156</c:v>
                </c:pt>
                <c:pt idx="2067">
                  <c:v>167.1999969482422</c:v>
                </c:pt>
                <c:pt idx="2068">
                  <c:v>167.3000030517578</c:v>
                </c:pt>
                <c:pt idx="2069">
                  <c:v>167.4000091552735</c:v>
                </c:pt>
                <c:pt idx="2070">
                  <c:v>167.5</c:v>
                </c:pt>
                <c:pt idx="2071">
                  <c:v>167.6000061035156</c:v>
                </c:pt>
                <c:pt idx="2072">
                  <c:v>167.6999969482422</c:v>
                </c:pt>
                <c:pt idx="2073">
                  <c:v>167.8000030517578</c:v>
                </c:pt>
                <c:pt idx="2074">
                  <c:v>167.9000091552735</c:v>
                </c:pt>
                <c:pt idx="2075">
                  <c:v>168.0</c:v>
                </c:pt>
                <c:pt idx="2076">
                  <c:v>168.1000061035156</c:v>
                </c:pt>
                <c:pt idx="2077">
                  <c:v>168.1999969482422</c:v>
                </c:pt>
                <c:pt idx="2078">
                  <c:v>168.3000030517578</c:v>
                </c:pt>
                <c:pt idx="2079">
                  <c:v>168.4000091552735</c:v>
                </c:pt>
                <c:pt idx="2080">
                  <c:v>168.5</c:v>
                </c:pt>
                <c:pt idx="2081">
                  <c:v>168.6000061035156</c:v>
                </c:pt>
                <c:pt idx="2082">
                  <c:v>168.6999969482422</c:v>
                </c:pt>
                <c:pt idx="2083">
                  <c:v>168.8000030517578</c:v>
                </c:pt>
                <c:pt idx="2084">
                  <c:v>168.9000091552735</c:v>
                </c:pt>
                <c:pt idx="2085">
                  <c:v>169.0</c:v>
                </c:pt>
                <c:pt idx="2086">
                  <c:v>169.1000061035156</c:v>
                </c:pt>
                <c:pt idx="2087">
                  <c:v>169.1999969482422</c:v>
                </c:pt>
                <c:pt idx="2088">
                  <c:v>169.3000030517578</c:v>
                </c:pt>
                <c:pt idx="2089">
                  <c:v>169.4000091552735</c:v>
                </c:pt>
                <c:pt idx="2090">
                  <c:v>169.5</c:v>
                </c:pt>
                <c:pt idx="2091">
                  <c:v>169.6000061035156</c:v>
                </c:pt>
                <c:pt idx="2092">
                  <c:v>169.6999969482422</c:v>
                </c:pt>
                <c:pt idx="2093">
                  <c:v>169.8000030517578</c:v>
                </c:pt>
                <c:pt idx="2094">
                  <c:v>169.9000091552735</c:v>
                </c:pt>
                <c:pt idx="2095">
                  <c:v>170.0</c:v>
                </c:pt>
                <c:pt idx="2096">
                  <c:v>170.1000061035156</c:v>
                </c:pt>
                <c:pt idx="2097">
                  <c:v>170.1999969482422</c:v>
                </c:pt>
                <c:pt idx="2098">
                  <c:v>170.3000030517578</c:v>
                </c:pt>
                <c:pt idx="2099">
                  <c:v>170.4000091552735</c:v>
                </c:pt>
                <c:pt idx="2100">
                  <c:v>170.5</c:v>
                </c:pt>
                <c:pt idx="2101">
                  <c:v>170.6000061035156</c:v>
                </c:pt>
                <c:pt idx="2102">
                  <c:v>170.6999969482422</c:v>
                </c:pt>
                <c:pt idx="2103">
                  <c:v>170.8000030517578</c:v>
                </c:pt>
                <c:pt idx="2104">
                  <c:v>170.9000091552735</c:v>
                </c:pt>
                <c:pt idx="2105">
                  <c:v>171.0</c:v>
                </c:pt>
                <c:pt idx="2106">
                  <c:v>171.1000061035156</c:v>
                </c:pt>
                <c:pt idx="2107">
                  <c:v>171.1999969482422</c:v>
                </c:pt>
                <c:pt idx="2108">
                  <c:v>171.3000030517578</c:v>
                </c:pt>
                <c:pt idx="2109">
                  <c:v>171.4000091552735</c:v>
                </c:pt>
                <c:pt idx="2110">
                  <c:v>171.5</c:v>
                </c:pt>
                <c:pt idx="2111">
                  <c:v>171.6000061035156</c:v>
                </c:pt>
                <c:pt idx="2112">
                  <c:v>171.6999969482422</c:v>
                </c:pt>
                <c:pt idx="2113">
                  <c:v>171.8000030517578</c:v>
                </c:pt>
                <c:pt idx="2114">
                  <c:v>171.9000091552735</c:v>
                </c:pt>
                <c:pt idx="2115">
                  <c:v>172.0</c:v>
                </c:pt>
                <c:pt idx="2116">
                  <c:v>172.1000061035156</c:v>
                </c:pt>
                <c:pt idx="2117">
                  <c:v>172.1999969482422</c:v>
                </c:pt>
                <c:pt idx="2118">
                  <c:v>172.3000030517578</c:v>
                </c:pt>
                <c:pt idx="2119">
                  <c:v>172.4000091552735</c:v>
                </c:pt>
                <c:pt idx="2120">
                  <c:v>172.5</c:v>
                </c:pt>
                <c:pt idx="2121">
                  <c:v>172.6000061035156</c:v>
                </c:pt>
                <c:pt idx="2122">
                  <c:v>172.6999969482422</c:v>
                </c:pt>
                <c:pt idx="2123">
                  <c:v>172.8000030517578</c:v>
                </c:pt>
                <c:pt idx="2124">
                  <c:v>172.9000091552735</c:v>
                </c:pt>
                <c:pt idx="2125">
                  <c:v>173.0</c:v>
                </c:pt>
                <c:pt idx="2126">
                  <c:v>173.1000061035156</c:v>
                </c:pt>
                <c:pt idx="2127">
                  <c:v>173.1999969482422</c:v>
                </c:pt>
                <c:pt idx="2128">
                  <c:v>173.3000030517578</c:v>
                </c:pt>
                <c:pt idx="2129">
                  <c:v>173.4000091552735</c:v>
                </c:pt>
                <c:pt idx="2130">
                  <c:v>173.5</c:v>
                </c:pt>
                <c:pt idx="2131">
                  <c:v>173.6000061035156</c:v>
                </c:pt>
                <c:pt idx="2132">
                  <c:v>173.6999969482422</c:v>
                </c:pt>
                <c:pt idx="2133">
                  <c:v>173.8000030517578</c:v>
                </c:pt>
                <c:pt idx="2134">
                  <c:v>173.9000091552735</c:v>
                </c:pt>
                <c:pt idx="2135">
                  <c:v>174.0</c:v>
                </c:pt>
                <c:pt idx="2136">
                  <c:v>174.1000061035156</c:v>
                </c:pt>
                <c:pt idx="2137">
                  <c:v>174.1999969482422</c:v>
                </c:pt>
                <c:pt idx="2138">
                  <c:v>174.3000030517578</c:v>
                </c:pt>
                <c:pt idx="2139">
                  <c:v>174.4000091552735</c:v>
                </c:pt>
                <c:pt idx="2140">
                  <c:v>174.5</c:v>
                </c:pt>
                <c:pt idx="2141">
                  <c:v>174.6000061035156</c:v>
                </c:pt>
                <c:pt idx="2142">
                  <c:v>174.6999969482422</c:v>
                </c:pt>
                <c:pt idx="2143">
                  <c:v>174.8000030517578</c:v>
                </c:pt>
                <c:pt idx="2144">
                  <c:v>174.9000091552735</c:v>
                </c:pt>
                <c:pt idx="2145">
                  <c:v>175.0</c:v>
                </c:pt>
                <c:pt idx="2146">
                  <c:v>175.1000061035156</c:v>
                </c:pt>
                <c:pt idx="2147">
                  <c:v>175.1999969482422</c:v>
                </c:pt>
                <c:pt idx="2148">
                  <c:v>175.3000030517578</c:v>
                </c:pt>
                <c:pt idx="2149">
                  <c:v>175.4000091552735</c:v>
                </c:pt>
                <c:pt idx="2150">
                  <c:v>175.5</c:v>
                </c:pt>
                <c:pt idx="2151">
                  <c:v>175.6000061035156</c:v>
                </c:pt>
                <c:pt idx="2152">
                  <c:v>175.6999969482422</c:v>
                </c:pt>
                <c:pt idx="2153">
                  <c:v>175.8000030517578</c:v>
                </c:pt>
                <c:pt idx="2154">
                  <c:v>175.9000091552735</c:v>
                </c:pt>
                <c:pt idx="2155">
                  <c:v>176.0</c:v>
                </c:pt>
                <c:pt idx="2156">
                  <c:v>176.1000061035156</c:v>
                </c:pt>
                <c:pt idx="2157">
                  <c:v>176.1999969482422</c:v>
                </c:pt>
                <c:pt idx="2158">
                  <c:v>176.3000030517578</c:v>
                </c:pt>
                <c:pt idx="2159">
                  <c:v>176.4000091552735</c:v>
                </c:pt>
                <c:pt idx="2160">
                  <c:v>176.5</c:v>
                </c:pt>
                <c:pt idx="2161">
                  <c:v>176.6000061035156</c:v>
                </c:pt>
                <c:pt idx="2162">
                  <c:v>176.6999969482422</c:v>
                </c:pt>
                <c:pt idx="2163">
                  <c:v>176.8000030517578</c:v>
                </c:pt>
                <c:pt idx="2164">
                  <c:v>176.9000091552735</c:v>
                </c:pt>
                <c:pt idx="2165">
                  <c:v>177.0</c:v>
                </c:pt>
                <c:pt idx="2166">
                  <c:v>177.1000061035156</c:v>
                </c:pt>
                <c:pt idx="2167">
                  <c:v>177.1999969482422</c:v>
                </c:pt>
                <c:pt idx="2168">
                  <c:v>177.3000030517578</c:v>
                </c:pt>
                <c:pt idx="2169">
                  <c:v>177.4000091552735</c:v>
                </c:pt>
                <c:pt idx="2170">
                  <c:v>177.5</c:v>
                </c:pt>
                <c:pt idx="2171">
                  <c:v>177.6000061035156</c:v>
                </c:pt>
                <c:pt idx="2172">
                  <c:v>177.6999969482422</c:v>
                </c:pt>
                <c:pt idx="2173">
                  <c:v>177.8000030517578</c:v>
                </c:pt>
                <c:pt idx="2174">
                  <c:v>177.9000091552735</c:v>
                </c:pt>
                <c:pt idx="2175">
                  <c:v>178.0</c:v>
                </c:pt>
                <c:pt idx="2176">
                  <c:v>178.1000061035156</c:v>
                </c:pt>
                <c:pt idx="2177">
                  <c:v>178.1999969482422</c:v>
                </c:pt>
                <c:pt idx="2178">
                  <c:v>178.3000030517578</c:v>
                </c:pt>
                <c:pt idx="2179">
                  <c:v>178.4000091552735</c:v>
                </c:pt>
                <c:pt idx="2180">
                  <c:v>178.5</c:v>
                </c:pt>
                <c:pt idx="2181">
                  <c:v>178.6000061035156</c:v>
                </c:pt>
                <c:pt idx="2182">
                  <c:v>178.6999969482422</c:v>
                </c:pt>
                <c:pt idx="2183">
                  <c:v>178.8000030517578</c:v>
                </c:pt>
                <c:pt idx="2184">
                  <c:v>178.9000091552735</c:v>
                </c:pt>
                <c:pt idx="2185">
                  <c:v>179.0</c:v>
                </c:pt>
                <c:pt idx="2186">
                  <c:v>179.1000061035156</c:v>
                </c:pt>
                <c:pt idx="2187">
                  <c:v>179.1999969482422</c:v>
                </c:pt>
                <c:pt idx="2188">
                  <c:v>179.3000030517578</c:v>
                </c:pt>
                <c:pt idx="2189">
                  <c:v>179.4000091552735</c:v>
                </c:pt>
                <c:pt idx="2190">
                  <c:v>179.5</c:v>
                </c:pt>
                <c:pt idx="2191">
                  <c:v>179.6000061035156</c:v>
                </c:pt>
                <c:pt idx="2192">
                  <c:v>179.6999969482422</c:v>
                </c:pt>
                <c:pt idx="2193">
                  <c:v>179.8000030517578</c:v>
                </c:pt>
                <c:pt idx="2194">
                  <c:v>179.9000091552735</c:v>
                </c:pt>
                <c:pt idx="2195">
                  <c:v>180.0</c:v>
                </c:pt>
                <c:pt idx="2196">
                  <c:v>180.1000061035156</c:v>
                </c:pt>
                <c:pt idx="2197">
                  <c:v>180.1999969482422</c:v>
                </c:pt>
                <c:pt idx="2198">
                  <c:v>180.3000030517578</c:v>
                </c:pt>
                <c:pt idx="2199">
                  <c:v>180.4000091552735</c:v>
                </c:pt>
                <c:pt idx="2200">
                  <c:v>180.5</c:v>
                </c:pt>
                <c:pt idx="2201">
                  <c:v>180.6000061035156</c:v>
                </c:pt>
                <c:pt idx="2202">
                  <c:v>180.6999969482422</c:v>
                </c:pt>
                <c:pt idx="2203">
                  <c:v>180.8000030517578</c:v>
                </c:pt>
                <c:pt idx="2204">
                  <c:v>180.9000091552735</c:v>
                </c:pt>
                <c:pt idx="2205">
                  <c:v>181.0</c:v>
                </c:pt>
                <c:pt idx="2206">
                  <c:v>181.1000061035156</c:v>
                </c:pt>
                <c:pt idx="2207">
                  <c:v>181.1999969482422</c:v>
                </c:pt>
                <c:pt idx="2208">
                  <c:v>181.3000030517578</c:v>
                </c:pt>
                <c:pt idx="2209">
                  <c:v>181.4000091552735</c:v>
                </c:pt>
                <c:pt idx="2210">
                  <c:v>181.5</c:v>
                </c:pt>
                <c:pt idx="2211">
                  <c:v>181.6000061035156</c:v>
                </c:pt>
                <c:pt idx="2212">
                  <c:v>181.6999969482422</c:v>
                </c:pt>
                <c:pt idx="2213">
                  <c:v>181.8000030517578</c:v>
                </c:pt>
                <c:pt idx="2214">
                  <c:v>181.9000091552735</c:v>
                </c:pt>
                <c:pt idx="2215">
                  <c:v>182.0</c:v>
                </c:pt>
                <c:pt idx="2216">
                  <c:v>182.1000061035156</c:v>
                </c:pt>
                <c:pt idx="2217">
                  <c:v>182.1999969482422</c:v>
                </c:pt>
                <c:pt idx="2218">
                  <c:v>182.3000030517578</c:v>
                </c:pt>
                <c:pt idx="2219">
                  <c:v>182.4000091552735</c:v>
                </c:pt>
                <c:pt idx="2220">
                  <c:v>182.5</c:v>
                </c:pt>
                <c:pt idx="2221">
                  <c:v>182.6000061035156</c:v>
                </c:pt>
                <c:pt idx="2222">
                  <c:v>182.6999969482422</c:v>
                </c:pt>
                <c:pt idx="2223">
                  <c:v>182.8000030517578</c:v>
                </c:pt>
                <c:pt idx="2224">
                  <c:v>182.9000091552735</c:v>
                </c:pt>
                <c:pt idx="2225">
                  <c:v>183.0</c:v>
                </c:pt>
                <c:pt idx="2226">
                  <c:v>183.1000061035156</c:v>
                </c:pt>
                <c:pt idx="2227">
                  <c:v>183.1999969482422</c:v>
                </c:pt>
                <c:pt idx="2228">
                  <c:v>183.3000030517578</c:v>
                </c:pt>
                <c:pt idx="2229">
                  <c:v>183.4000091552735</c:v>
                </c:pt>
                <c:pt idx="2230">
                  <c:v>183.5</c:v>
                </c:pt>
                <c:pt idx="2231">
                  <c:v>183.6000061035156</c:v>
                </c:pt>
                <c:pt idx="2232">
                  <c:v>183.6999969482422</c:v>
                </c:pt>
                <c:pt idx="2233">
                  <c:v>183.8000030517578</c:v>
                </c:pt>
                <c:pt idx="2234">
                  <c:v>183.9000091552735</c:v>
                </c:pt>
                <c:pt idx="2235">
                  <c:v>184.0</c:v>
                </c:pt>
                <c:pt idx="2236">
                  <c:v>184.1000061035156</c:v>
                </c:pt>
                <c:pt idx="2237">
                  <c:v>184.1999969482422</c:v>
                </c:pt>
                <c:pt idx="2238">
                  <c:v>184.3000030517578</c:v>
                </c:pt>
                <c:pt idx="2239">
                  <c:v>184.4000091552735</c:v>
                </c:pt>
                <c:pt idx="2240">
                  <c:v>184.5</c:v>
                </c:pt>
                <c:pt idx="2241">
                  <c:v>184.6000061035156</c:v>
                </c:pt>
                <c:pt idx="2242">
                  <c:v>184.6999969482422</c:v>
                </c:pt>
                <c:pt idx="2243">
                  <c:v>184.8000030517578</c:v>
                </c:pt>
                <c:pt idx="2244">
                  <c:v>184.9000091552735</c:v>
                </c:pt>
                <c:pt idx="2245">
                  <c:v>185.0</c:v>
                </c:pt>
                <c:pt idx="2246">
                  <c:v>185.1000061035156</c:v>
                </c:pt>
                <c:pt idx="2247">
                  <c:v>185.1999969482422</c:v>
                </c:pt>
                <c:pt idx="2248">
                  <c:v>185.3000030517578</c:v>
                </c:pt>
                <c:pt idx="2249">
                  <c:v>185.4000091552735</c:v>
                </c:pt>
                <c:pt idx="2250">
                  <c:v>185.5</c:v>
                </c:pt>
                <c:pt idx="2251">
                  <c:v>185.6000061035156</c:v>
                </c:pt>
                <c:pt idx="2252">
                  <c:v>185.6999969482422</c:v>
                </c:pt>
                <c:pt idx="2253">
                  <c:v>185.8000030517578</c:v>
                </c:pt>
                <c:pt idx="2254">
                  <c:v>185.9000091552735</c:v>
                </c:pt>
                <c:pt idx="2255">
                  <c:v>186.0</c:v>
                </c:pt>
                <c:pt idx="2256">
                  <c:v>186.1000061035156</c:v>
                </c:pt>
                <c:pt idx="2257">
                  <c:v>186.1999969482422</c:v>
                </c:pt>
                <c:pt idx="2258">
                  <c:v>186.3000030517578</c:v>
                </c:pt>
                <c:pt idx="2259">
                  <c:v>186.4000091552735</c:v>
                </c:pt>
                <c:pt idx="2260">
                  <c:v>186.5</c:v>
                </c:pt>
                <c:pt idx="2261">
                  <c:v>186.6000061035156</c:v>
                </c:pt>
                <c:pt idx="2262">
                  <c:v>186.6999969482422</c:v>
                </c:pt>
                <c:pt idx="2263">
                  <c:v>186.8000030517578</c:v>
                </c:pt>
                <c:pt idx="2264">
                  <c:v>186.9000091552735</c:v>
                </c:pt>
                <c:pt idx="2265">
                  <c:v>187.0</c:v>
                </c:pt>
                <c:pt idx="2266">
                  <c:v>187.1000061035156</c:v>
                </c:pt>
                <c:pt idx="2267">
                  <c:v>187.1999969482422</c:v>
                </c:pt>
                <c:pt idx="2268">
                  <c:v>187.3000030517578</c:v>
                </c:pt>
                <c:pt idx="2269">
                  <c:v>187.4000091552735</c:v>
                </c:pt>
                <c:pt idx="2270">
                  <c:v>187.5</c:v>
                </c:pt>
                <c:pt idx="2271">
                  <c:v>187.6000061035156</c:v>
                </c:pt>
                <c:pt idx="2272">
                  <c:v>187.6999969482422</c:v>
                </c:pt>
                <c:pt idx="2273">
                  <c:v>187.8000030517578</c:v>
                </c:pt>
                <c:pt idx="2274">
                  <c:v>187.9000091552735</c:v>
                </c:pt>
                <c:pt idx="2275">
                  <c:v>188.0</c:v>
                </c:pt>
                <c:pt idx="2276">
                  <c:v>188.1000061035156</c:v>
                </c:pt>
                <c:pt idx="2277">
                  <c:v>188.1999969482422</c:v>
                </c:pt>
                <c:pt idx="2278">
                  <c:v>188.3000030517578</c:v>
                </c:pt>
                <c:pt idx="2279">
                  <c:v>188.4000091552735</c:v>
                </c:pt>
                <c:pt idx="2280">
                  <c:v>188.5</c:v>
                </c:pt>
                <c:pt idx="2281">
                  <c:v>188.6000061035156</c:v>
                </c:pt>
                <c:pt idx="2282">
                  <c:v>188.6999969482422</c:v>
                </c:pt>
                <c:pt idx="2283">
                  <c:v>188.8000030517578</c:v>
                </c:pt>
                <c:pt idx="2284">
                  <c:v>188.9000091552735</c:v>
                </c:pt>
                <c:pt idx="2285">
                  <c:v>189.0</c:v>
                </c:pt>
                <c:pt idx="2286">
                  <c:v>189.1000061035156</c:v>
                </c:pt>
                <c:pt idx="2287">
                  <c:v>189.1999969482422</c:v>
                </c:pt>
                <c:pt idx="2288">
                  <c:v>189.3000030517578</c:v>
                </c:pt>
                <c:pt idx="2289">
                  <c:v>189.4000091552735</c:v>
                </c:pt>
                <c:pt idx="2290">
                  <c:v>189.5</c:v>
                </c:pt>
                <c:pt idx="2291">
                  <c:v>189.6000061035156</c:v>
                </c:pt>
                <c:pt idx="2292">
                  <c:v>189.6999969482422</c:v>
                </c:pt>
                <c:pt idx="2293">
                  <c:v>189.8000030517578</c:v>
                </c:pt>
                <c:pt idx="2294">
                  <c:v>189.9000091552735</c:v>
                </c:pt>
                <c:pt idx="2295">
                  <c:v>190.0</c:v>
                </c:pt>
                <c:pt idx="2296">
                  <c:v>190.1000061035156</c:v>
                </c:pt>
                <c:pt idx="2297">
                  <c:v>190.1999969482422</c:v>
                </c:pt>
                <c:pt idx="2298">
                  <c:v>190.3000030517578</c:v>
                </c:pt>
                <c:pt idx="2299">
                  <c:v>190.4000091552735</c:v>
                </c:pt>
                <c:pt idx="2300">
                  <c:v>190.5</c:v>
                </c:pt>
                <c:pt idx="2301">
                  <c:v>190.6000061035156</c:v>
                </c:pt>
                <c:pt idx="2302">
                  <c:v>190.6999969482422</c:v>
                </c:pt>
                <c:pt idx="2303">
                  <c:v>190.8000030517578</c:v>
                </c:pt>
                <c:pt idx="2304">
                  <c:v>190.9000091552735</c:v>
                </c:pt>
                <c:pt idx="2305">
                  <c:v>191.0</c:v>
                </c:pt>
                <c:pt idx="2306">
                  <c:v>191.1000061035156</c:v>
                </c:pt>
                <c:pt idx="2307">
                  <c:v>191.1999969482422</c:v>
                </c:pt>
                <c:pt idx="2308">
                  <c:v>191.3000030517578</c:v>
                </c:pt>
                <c:pt idx="2309">
                  <c:v>191.4000091552735</c:v>
                </c:pt>
                <c:pt idx="2310">
                  <c:v>191.5</c:v>
                </c:pt>
                <c:pt idx="2311">
                  <c:v>191.6000061035156</c:v>
                </c:pt>
                <c:pt idx="2312">
                  <c:v>191.6999969482422</c:v>
                </c:pt>
                <c:pt idx="2313">
                  <c:v>191.8000030517578</c:v>
                </c:pt>
                <c:pt idx="2314">
                  <c:v>191.9000091552735</c:v>
                </c:pt>
                <c:pt idx="2315">
                  <c:v>192.0</c:v>
                </c:pt>
                <c:pt idx="2316">
                  <c:v>192.1000061035156</c:v>
                </c:pt>
                <c:pt idx="2317">
                  <c:v>192.1999969482422</c:v>
                </c:pt>
                <c:pt idx="2318">
                  <c:v>192.3000030517578</c:v>
                </c:pt>
                <c:pt idx="2319">
                  <c:v>192.4000091552735</c:v>
                </c:pt>
                <c:pt idx="2320">
                  <c:v>192.5</c:v>
                </c:pt>
                <c:pt idx="2321">
                  <c:v>192.6000061035156</c:v>
                </c:pt>
                <c:pt idx="2322">
                  <c:v>192.6999969482422</c:v>
                </c:pt>
                <c:pt idx="2323">
                  <c:v>192.8000030517578</c:v>
                </c:pt>
                <c:pt idx="2324">
                  <c:v>192.9000091552735</c:v>
                </c:pt>
                <c:pt idx="2325">
                  <c:v>193.0</c:v>
                </c:pt>
                <c:pt idx="2326">
                  <c:v>193.1000061035156</c:v>
                </c:pt>
                <c:pt idx="2327">
                  <c:v>193.1999969482422</c:v>
                </c:pt>
                <c:pt idx="2328">
                  <c:v>193.3000030517578</c:v>
                </c:pt>
                <c:pt idx="2329">
                  <c:v>193.4000091552735</c:v>
                </c:pt>
                <c:pt idx="2330">
                  <c:v>193.5</c:v>
                </c:pt>
                <c:pt idx="2331">
                  <c:v>193.6000061035156</c:v>
                </c:pt>
                <c:pt idx="2332">
                  <c:v>193.6999969482422</c:v>
                </c:pt>
                <c:pt idx="2333">
                  <c:v>193.8000030517578</c:v>
                </c:pt>
                <c:pt idx="2334">
                  <c:v>193.9000091552735</c:v>
                </c:pt>
                <c:pt idx="2335">
                  <c:v>194.0</c:v>
                </c:pt>
                <c:pt idx="2336">
                  <c:v>194.1000061035156</c:v>
                </c:pt>
                <c:pt idx="2337">
                  <c:v>194.1999969482422</c:v>
                </c:pt>
                <c:pt idx="2338">
                  <c:v>194.3000030517578</c:v>
                </c:pt>
                <c:pt idx="2339">
                  <c:v>194.4000091552735</c:v>
                </c:pt>
                <c:pt idx="2340">
                  <c:v>194.5</c:v>
                </c:pt>
                <c:pt idx="2341">
                  <c:v>194.6000061035156</c:v>
                </c:pt>
                <c:pt idx="2342">
                  <c:v>194.6999969482422</c:v>
                </c:pt>
                <c:pt idx="2343">
                  <c:v>194.8000030517578</c:v>
                </c:pt>
                <c:pt idx="2344">
                  <c:v>194.9000091552735</c:v>
                </c:pt>
                <c:pt idx="2345">
                  <c:v>195.0</c:v>
                </c:pt>
                <c:pt idx="2346">
                  <c:v>195.1000061035156</c:v>
                </c:pt>
                <c:pt idx="2347">
                  <c:v>195.1999969482422</c:v>
                </c:pt>
                <c:pt idx="2348">
                  <c:v>195.3000030517578</c:v>
                </c:pt>
                <c:pt idx="2349">
                  <c:v>195.4000091552735</c:v>
                </c:pt>
                <c:pt idx="2350">
                  <c:v>195.5</c:v>
                </c:pt>
                <c:pt idx="2351">
                  <c:v>195.6000061035156</c:v>
                </c:pt>
                <c:pt idx="2352">
                  <c:v>195.6999969482422</c:v>
                </c:pt>
                <c:pt idx="2353">
                  <c:v>195.8000030517578</c:v>
                </c:pt>
                <c:pt idx="2354">
                  <c:v>195.9000091552735</c:v>
                </c:pt>
                <c:pt idx="2355">
                  <c:v>196.0</c:v>
                </c:pt>
                <c:pt idx="2356">
                  <c:v>196.1000061035156</c:v>
                </c:pt>
                <c:pt idx="2357">
                  <c:v>196.1999969482422</c:v>
                </c:pt>
                <c:pt idx="2358">
                  <c:v>196.3000030517578</c:v>
                </c:pt>
                <c:pt idx="2359">
                  <c:v>196.4000091552735</c:v>
                </c:pt>
                <c:pt idx="2360">
                  <c:v>196.5</c:v>
                </c:pt>
                <c:pt idx="2361">
                  <c:v>196.6000061035156</c:v>
                </c:pt>
                <c:pt idx="2362">
                  <c:v>196.6999969482422</c:v>
                </c:pt>
                <c:pt idx="2363">
                  <c:v>196.8000030517578</c:v>
                </c:pt>
                <c:pt idx="2364">
                  <c:v>196.9000091552735</c:v>
                </c:pt>
                <c:pt idx="2365">
                  <c:v>197.0</c:v>
                </c:pt>
                <c:pt idx="2366">
                  <c:v>197.1000061035156</c:v>
                </c:pt>
                <c:pt idx="2367">
                  <c:v>197.1999969482422</c:v>
                </c:pt>
                <c:pt idx="2368">
                  <c:v>197.3000030517578</c:v>
                </c:pt>
                <c:pt idx="2369">
                  <c:v>197.4000091552735</c:v>
                </c:pt>
                <c:pt idx="2370">
                  <c:v>197.5</c:v>
                </c:pt>
                <c:pt idx="2371">
                  <c:v>197.6000061035156</c:v>
                </c:pt>
                <c:pt idx="2372">
                  <c:v>197.6999969482422</c:v>
                </c:pt>
                <c:pt idx="2373">
                  <c:v>197.8000030517578</c:v>
                </c:pt>
                <c:pt idx="2374">
                  <c:v>197.9000091552735</c:v>
                </c:pt>
                <c:pt idx="2375">
                  <c:v>198.0</c:v>
                </c:pt>
                <c:pt idx="2376">
                  <c:v>198.1000061035156</c:v>
                </c:pt>
                <c:pt idx="2377">
                  <c:v>198.1999969482422</c:v>
                </c:pt>
                <c:pt idx="2378">
                  <c:v>198.3000030517578</c:v>
                </c:pt>
                <c:pt idx="2379">
                  <c:v>198.4000091552735</c:v>
                </c:pt>
                <c:pt idx="2380">
                  <c:v>198.5</c:v>
                </c:pt>
                <c:pt idx="2381">
                  <c:v>198.6000061035156</c:v>
                </c:pt>
                <c:pt idx="2382">
                  <c:v>198.6999969482422</c:v>
                </c:pt>
                <c:pt idx="2383">
                  <c:v>198.8000030517578</c:v>
                </c:pt>
                <c:pt idx="2384">
                  <c:v>198.9000091552735</c:v>
                </c:pt>
                <c:pt idx="2385">
                  <c:v>199.0</c:v>
                </c:pt>
                <c:pt idx="2386">
                  <c:v>199.1000061035156</c:v>
                </c:pt>
                <c:pt idx="2387">
                  <c:v>199.1999969482422</c:v>
                </c:pt>
                <c:pt idx="2388">
                  <c:v>199.3000030517578</c:v>
                </c:pt>
                <c:pt idx="2389">
                  <c:v>199.4000091552735</c:v>
                </c:pt>
                <c:pt idx="2390">
                  <c:v>199.5</c:v>
                </c:pt>
                <c:pt idx="2391">
                  <c:v>199.6000061035156</c:v>
                </c:pt>
                <c:pt idx="2392">
                  <c:v>199.6999969482422</c:v>
                </c:pt>
                <c:pt idx="2393">
                  <c:v>199.8000030517578</c:v>
                </c:pt>
                <c:pt idx="2394">
                  <c:v>199.9000091552735</c:v>
                </c:pt>
                <c:pt idx="2395">
                  <c:v>200.0</c:v>
                </c:pt>
                <c:pt idx="2396">
                  <c:v>200.1000061035156</c:v>
                </c:pt>
                <c:pt idx="2397">
                  <c:v>200.1999969482422</c:v>
                </c:pt>
                <c:pt idx="2398">
                  <c:v>200.3000030517578</c:v>
                </c:pt>
                <c:pt idx="2399">
                  <c:v>200.4000091552735</c:v>
                </c:pt>
                <c:pt idx="2400">
                  <c:v>200.5</c:v>
                </c:pt>
                <c:pt idx="2401">
                  <c:v>200.6000061035156</c:v>
                </c:pt>
                <c:pt idx="2402">
                  <c:v>200.6999969482422</c:v>
                </c:pt>
                <c:pt idx="2403">
                  <c:v>200.8000030517578</c:v>
                </c:pt>
                <c:pt idx="2404">
                  <c:v>200.9000091552735</c:v>
                </c:pt>
                <c:pt idx="2405">
                  <c:v>201.0</c:v>
                </c:pt>
                <c:pt idx="2406">
                  <c:v>201.1000061035156</c:v>
                </c:pt>
                <c:pt idx="2407">
                  <c:v>201.1999969482422</c:v>
                </c:pt>
                <c:pt idx="2408">
                  <c:v>201.3000030517578</c:v>
                </c:pt>
                <c:pt idx="2409">
                  <c:v>201.4000091552735</c:v>
                </c:pt>
                <c:pt idx="2410">
                  <c:v>201.5</c:v>
                </c:pt>
                <c:pt idx="2411">
                  <c:v>201.6000061035156</c:v>
                </c:pt>
                <c:pt idx="2412">
                  <c:v>201.6999969482422</c:v>
                </c:pt>
                <c:pt idx="2413">
                  <c:v>201.8000030517578</c:v>
                </c:pt>
                <c:pt idx="2414">
                  <c:v>201.9000091552735</c:v>
                </c:pt>
                <c:pt idx="2415">
                  <c:v>202.0</c:v>
                </c:pt>
                <c:pt idx="2416">
                  <c:v>202.1000061035156</c:v>
                </c:pt>
                <c:pt idx="2417">
                  <c:v>202.1999969482422</c:v>
                </c:pt>
                <c:pt idx="2418">
                  <c:v>202.3000030517578</c:v>
                </c:pt>
                <c:pt idx="2419">
                  <c:v>202.4000091552735</c:v>
                </c:pt>
                <c:pt idx="2420">
                  <c:v>202.5</c:v>
                </c:pt>
                <c:pt idx="2421">
                  <c:v>202.6000061035156</c:v>
                </c:pt>
                <c:pt idx="2422">
                  <c:v>202.6999969482422</c:v>
                </c:pt>
                <c:pt idx="2423">
                  <c:v>202.8000030517578</c:v>
                </c:pt>
                <c:pt idx="2424">
                  <c:v>202.9000091552735</c:v>
                </c:pt>
                <c:pt idx="2425">
                  <c:v>203.0</c:v>
                </c:pt>
                <c:pt idx="2426">
                  <c:v>203.1000061035156</c:v>
                </c:pt>
                <c:pt idx="2427">
                  <c:v>203.1999969482422</c:v>
                </c:pt>
                <c:pt idx="2428">
                  <c:v>203.3000030517578</c:v>
                </c:pt>
                <c:pt idx="2429">
                  <c:v>203.4000091552735</c:v>
                </c:pt>
                <c:pt idx="2430">
                  <c:v>203.5</c:v>
                </c:pt>
                <c:pt idx="2431">
                  <c:v>203.6000061035156</c:v>
                </c:pt>
                <c:pt idx="2432">
                  <c:v>203.6999969482422</c:v>
                </c:pt>
                <c:pt idx="2433">
                  <c:v>203.8000030517578</c:v>
                </c:pt>
                <c:pt idx="2434">
                  <c:v>203.9000091552735</c:v>
                </c:pt>
                <c:pt idx="2435">
                  <c:v>204.0</c:v>
                </c:pt>
                <c:pt idx="2436">
                  <c:v>204.1000061035156</c:v>
                </c:pt>
                <c:pt idx="2437">
                  <c:v>204.1999969482422</c:v>
                </c:pt>
                <c:pt idx="2438">
                  <c:v>204.3000030517578</c:v>
                </c:pt>
                <c:pt idx="2439">
                  <c:v>204.4000091552735</c:v>
                </c:pt>
                <c:pt idx="2440">
                  <c:v>204.5</c:v>
                </c:pt>
                <c:pt idx="2441">
                  <c:v>204.6000061035156</c:v>
                </c:pt>
                <c:pt idx="2442">
                  <c:v>204.6999969482422</c:v>
                </c:pt>
                <c:pt idx="2443">
                  <c:v>204.8000030517578</c:v>
                </c:pt>
                <c:pt idx="2444">
                  <c:v>204.9000091552735</c:v>
                </c:pt>
                <c:pt idx="2445">
                  <c:v>205.0</c:v>
                </c:pt>
                <c:pt idx="2446">
                  <c:v>205.1000061035156</c:v>
                </c:pt>
                <c:pt idx="2447">
                  <c:v>205.1999969482422</c:v>
                </c:pt>
                <c:pt idx="2448">
                  <c:v>205.3000030517578</c:v>
                </c:pt>
                <c:pt idx="2449">
                  <c:v>205.4000091552735</c:v>
                </c:pt>
                <c:pt idx="2450">
                  <c:v>205.5</c:v>
                </c:pt>
                <c:pt idx="2451">
                  <c:v>205.6000061035156</c:v>
                </c:pt>
                <c:pt idx="2452">
                  <c:v>205.6999969482422</c:v>
                </c:pt>
                <c:pt idx="2453">
                  <c:v>205.8000030517578</c:v>
                </c:pt>
                <c:pt idx="2454">
                  <c:v>205.9000091552735</c:v>
                </c:pt>
                <c:pt idx="2455">
                  <c:v>206.0</c:v>
                </c:pt>
                <c:pt idx="2456">
                  <c:v>206.1000061035156</c:v>
                </c:pt>
                <c:pt idx="2457">
                  <c:v>206.1999969482422</c:v>
                </c:pt>
                <c:pt idx="2458">
                  <c:v>206.3000030517578</c:v>
                </c:pt>
                <c:pt idx="2459">
                  <c:v>206.4000091552735</c:v>
                </c:pt>
                <c:pt idx="2460">
                  <c:v>206.5</c:v>
                </c:pt>
                <c:pt idx="2461">
                  <c:v>206.6000061035156</c:v>
                </c:pt>
                <c:pt idx="2462">
                  <c:v>206.6999969482422</c:v>
                </c:pt>
                <c:pt idx="2463">
                  <c:v>206.8000030517578</c:v>
                </c:pt>
                <c:pt idx="2464">
                  <c:v>206.9000091552735</c:v>
                </c:pt>
                <c:pt idx="2465">
                  <c:v>207.0</c:v>
                </c:pt>
                <c:pt idx="2466">
                  <c:v>207.1000061035156</c:v>
                </c:pt>
                <c:pt idx="2467">
                  <c:v>207.1999969482422</c:v>
                </c:pt>
                <c:pt idx="2468">
                  <c:v>207.3000030517578</c:v>
                </c:pt>
                <c:pt idx="2469">
                  <c:v>207.4000091552735</c:v>
                </c:pt>
                <c:pt idx="2470">
                  <c:v>207.5</c:v>
                </c:pt>
                <c:pt idx="2471">
                  <c:v>207.6000061035156</c:v>
                </c:pt>
                <c:pt idx="2472">
                  <c:v>207.6999969482422</c:v>
                </c:pt>
                <c:pt idx="2473">
                  <c:v>207.8000030517578</c:v>
                </c:pt>
                <c:pt idx="2474">
                  <c:v>207.9000091552735</c:v>
                </c:pt>
                <c:pt idx="2475">
                  <c:v>208.0</c:v>
                </c:pt>
                <c:pt idx="2476">
                  <c:v>208.1000061035156</c:v>
                </c:pt>
                <c:pt idx="2477">
                  <c:v>208.1999969482422</c:v>
                </c:pt>
                <c:pt idx="2478">
                  <c:v>208.3000030517578</c:v>
                </c:pt>
                <c:pt idx="2479">
                  <c:v>208.4000091552735</c:v>
                </c:pt>
                <c:pt idx="2480">
                  <c:v>208.5</c:v>
                </c:pt>
                <c:pt idx="2481">
                  <c:v>208.6000061035156</c:v>
                </c:pt>
                <c:pt idx="2482">
                  <c:v>208.6999969482422</c:v>
                </c:pt>
                <c:pt idx="2483">
                  <c:v>208.8000030517578</c:v>
                </c:pt>
                <c:pt idx="2484">
                  <c:v>208.9000091552735</c:v>
                </c:pt>
                <c:pt idx="2485">
                  <c:v>209.0</c:v>
                </c:pt>
                <c:pt idx="2486">
                  <c:v>209.1000061035156</c:v>
                </c:pt>
                <c:pt idx="2487">
                  <c:v>209.1999969482422</c:v>
                </c:pt>
                <c:pt idx="2488">
                  <c:v>209.3000030517578</c:v>
                </c:pt>
                <c:pt idx="2489">
                  <c:v>209.4000091552735</c:v>
                </c:pt>
                <c:pt idx="2490">
                  <c:v>209.5</c:v>
                </c:pt>
                <c:pt idx="2491">
                  <c:v>209.6000061035156</c:v>
                </c:pt>
                <c:pt idx="2492">
                  <c:v>209.6999969482422</c:v>
                </c:pt>
                <c:pt idx="2493">
                  <c:v>209.8000030517578</c:v>
                </c:pt>
                <c:pt idx="2494">
                  <c:v>209.9000091552735</c:v>
                </c:pt>
                <c:pt idx="2495">
                  <c:v>210.0</c:v>
                </c:pt>
                <c:pt idx="2496">
                  <c:v>210.1000061035156</c:v>
                </c:pt>
                <c:pt idx="2497">
                  <c:v>210.1999969482422</c:v>
                </c:pt>
                <c:pt idx="2498">
                  <c:v>210.3000030517578</c:v>
                </c:pt>
                <c:pt idx="2499">
                  <c:v>210.4000091552735</c:v>
                </c:pt>
                <c:pt idx="2500">
                  <c:v>210.5</c:v>
                </c:pt>
                <c:pt idx="2501">
                  <c:v>210.6000061035156</c:v>
                </c:pt>
                <c:pt idx="2502">
                  <c:v>210.6999969482422</c:v>
                </c:pt>
                <c:pt idx="2503">
                  <c:v>210.8000030517578</c:v>
                </c:pt>
                <c:pt idx="2504">
                  <c:v>210.9000091552735</c:v>
                </c:pt>
                <c:pt idx="2505">
                  <c:v>211.0</c:v>
                </c:pt>
                <c:pt idx="2506">
                  <c:v>211.1000061035156</c:v>
                </c:pt>
                <c:pt idx="2507">
                  <c:v>211.1999969482422</c:v>
                </c:pt>
                <c:pt idx="2508">
                  <c:v>211.3000030517578</c:v>
                </c:pt>
                <c:pt idx="2509">
                  <c:v>211.4000091552735</c:v>
                </c:pt>
                <c:pt idx="2510">
                  <c:v>211.5</c:v>
                </c:pt>
                <c:pt idx="2511">
                  <c:v>211.6000061035156</c:v>
                </c:pt>
                <c:pt idx="2512">
                  <c:v>211.6999969482422</c:v>
                </c:pt>
                <c:pt idx="2513">
                  <c:v>211.8000030517578</c:v>
                </c:pt>
                <c:pt idx="2514">
                  <c:v>211.9000091552735</c:v>
                </c:pt>
                <c:pt idx="2515">
                  <c:v>212.0</c:v>
                </c:pt>
                <c:pt idx="2516">
                  <c:v>212.1000061035156</c:v>
                </c:pt>
                <c:pt idx="2517">
                  <c:v>212.1999969482422</c:v>
                </c:pt>
                <c:pt idx="2518">
                  <c:v>212.3000030517578</c:v>
                </c:pt>
                <c:pt idx="2519">
                  <c:v>212.4000091552735</c:v>
                </c:pt>
                <c:pt idx="2520">
                  <c:v>212.5</c:v>
                </c:pt>
                <c:pt idx="2521">
                  <c:v>212.6000061035156</c:v>
                </c:pt>
                <c:pt idx="2522">
                  <c:v>212.6999969482422</c:v>
                </c:pt>
                <c:pt idx="2523">
                  <c:v>212.8000030517578</c:v>
                </c:pt>
                <c:pt idx="2524">
                  <c:v>212.9000091552735</c:v>
                </c:pt>
                <c:pt idx="2525">
                  <c:v>213.0</c:v>
                </c:pt>
                <c:pt idx="2526">
                  <c:v>213.1000061035156</c:v>
                </c:pt>
                <c:pt idx="2527">
                  <c:v>213.1999969482422</c:v>
                </c:pt>
                <c:pt idx="2528">
                  <c:v>213.3000030517578</c:v>
                </c:pt>
                <c:pt idx="2529">
                  <c:v>213.4000091552735</c:v>
                </c:pt>
                <c:pt idx="2530">
                  <c:v>213.5</c:v>
                </c:pt>
                <c:pt idx="2531">
                  <c:v>213.6000061035156</c:v>
                </c:pt>
                <c:pt idx="2532">
                  <c:v>213.6999969482422</c:v>
                </c:pt>
                <c:pt idx="2533">
                  <c:v>213.8000030517578</c:v>
                </c:pt>
                <c:pt idx="2534">
                  <c:v>213.9000091552735</c:v>
                </c:pt>
                <c:pt idx="2535">
                  <c:v>214.0</c:v>
                </c:pt>
                <c:pt idx="2536">
                  <c:v>214.1000061035156</c:v>
                </c:pt>
                <c:pt idx="2537">
                  <c:v>214.1999969482422</c:v>
                </c:pt>
                <c:pt idx="2538">
                  <c:v>214.3000030517578</c:v>
                </c:pt>
                <c:pt idx="2539">
                  <c:v>214.4000091552735</c:v>
                </c:pt>
                <c:pt idx="2540">
                  <c:v>214.5</c:v>
                </c:pt>
                <c:pt idx="2541">
                  <c:v>214.6000061035156</c:v>
                </c:pt>
                <c:pt idx="2542">
                  <c:v>214.6999969482422</c:v>
                </c:pt>
                <c:pt idx="2543">
                  <c:v>214.8000030517578</c:v>
                </c:pt>
                <c:pt idx="2544">
                  <c:v>214.9000091552735</c:v>
                </c:pt>
                <c:pt idx="2545">
                  <c:v>215.0</c:v>
                </c:pt>
                <c:pt idx="2546">
                  <c:v>215.1000061035156</c:v>
                </c:pt>
                <c:pt idx="2547">
                  <c:v>215.1999969482422</c:v>
                </c:pt>
                <c:pt idx="2548">
                  <c:v>215.3000030517578</c:v>
                </c:pt>
                <c:pt idx="2549">
                  <c:v>215.4000091552735</c:v>
                </c:pt>
                <c:pt idx="2550">
                  <c:v>215.5</c:v>
                </c:pt>
                <c:pt idx="2551">
                  <c:v>215.6000061035156</c:v>
                </c:pt>
                <c:pt idx="2552">
                  <c:v>215.6999969482422</c:v>
                </c:pt>
                <c:pt idx="2553">
                  <c:v>215.8000030517578</c:v>
                </c:pt>
                <c:pt idx="2554">
                  <c:v>215.9000091552735</c:v>
                </c:pt>
                <c:pt idx="2555">
                  <c:v>216.0</c:v>
                </c:pt>
                <c:pt idx="2556">
                  <c:v>216.1000061035156</c:v>
                </c:pt>
                <c:pt idx="2557">
                  <c:v>216.1999969482422</c:v>
                </c:pt>
                <c:pt idx="2558">
                  <c:v>216.3000030517578</c:v>
                </c:pt>
                <c:pt idx="2559">
                  <c:v>216.4000091552735</c:v>
                </c:pt>
                <c:pt idx="2560">
                  <c:v>216.5000152587891</c:v>
                </c:pt>
                <c:pt idx="2561">
                  <c:v>216.5999908447266</c:v>
                </c:pt>
                <c:pt idx="2562">
                  <c:v>216.6999969482422</c:v>
                </c:pt>
                <c:pt idx="2563">
                  <c:v>216.8000030517578</c:v>
                </c:pt>
                <c:pt idx="2564">
                  <c:v>216.9000091552735</c:v>
                </c:pt>
                <c:pt idx="2565">
                  <c:v>217.0000152587891</c:v>
                </c:pt>
                <c:pt idx="2566">
                  <c:v>217.0999908447266</c:v>
                </c:pt>
                <c:pt idx="2567">
                  <c:v>217.1999969482422</c:v>
                </c:pt>
                <c:pt idx="2568">
                  <c:v>217.3000030517578</c:v>
                </c:pt>
                <c:pt idx="2569">
                  <c:v>217.4000091552735</c:v>
                </c:pt>
                <c:pt idx="2570">
                  <c:v>217.5000152587891</c:v>
                </c:pt>
                <c:pt idx="2571">
                  <c:v>217.5999908447266</c:v>
                </c:pt>
                <c:pt idx="2572">
                  <c:v>217.6999969482422</c:v>
                </c:pt>
                <c:pt idx="2573">
                  <c:v>217.8000030517578</c:v>
                </c:pt>
                <c:pt idx="2574">
                  <c:v>217.9000091552735</c:v>
                </c:pt>
                <c:pt idx="2575">
                  <c:v>218.0000152587891</c:v>
                </c:pt>
                <c:pt idx="2576">
                  <c:v>218.0999908447266</c:v>
                </c:pt>
                <c:pt idx="2577">
                  <c:v>218.1999969482422</c:v>
                </c:pt>
                <c:pt idx="2578">
                  <c:v>218.3000030517578</c:v>
                </c:pt>
                <c:pt idx="2579">
                  <c:v>218.4000091552735</c:v>
                </c:pt>
                <c:pt idx="2580">
                  <c:v>218.5000152587891</c:v>
                </c:pt>
                <c:pt idx="2581">
                  <c:v>218.5999908447266</c:v>
                </c:pt>
                <c:pt idx="2582">
                  <c:v>218.6999969482422</c:v>
                </c:pt>
                <c:pt idx="2583">
                  <c:v>218.8000030517578</c:v>
                </c:pt>
                <c:pt idx="2584">
                  <c:v>218.9000091552735</c:v>
                </c:pt>
                <c:pt idx="2585">
                  <c:v>219.0000152587891</c:v>
                </c:pt>
                <c:pt idx="2586">
                  <c:v>219.0999908447266</c:v>
                </c:pt>
                <c:pt idx="2587">
                  <c:v>219.1999969482422</c:v>
                </c:pt>
                <c:pt idx="2588">
                  <c:v>219.3000030517578</c:v>
                </c:pt>
                <c:pt idx="2589">
                  <c:v>219.4000091552735</c:v>
                </c:pt>
                <c:pt idx="2590">
                  <c:v>219.5000152587891</c:v>
                </c:pt>
                <c:pt idx="2591">
                  <c:v>219.5999908447266</c:v>
                </c:pt>
                <c:pt idx="2592">
                  <c:v>219.6999969482422</c:v>
                </c:pt>
                <c:pt idx="2593">
                  <c:v>219.8000030517578</c:v>
                </c:pt>
                <c:pt idx="2594">
                  <c:v>219.9000091552735</c:v>
                </c:pt>
                <c:pt idx="2595">
                  <c:v>220.0000152587891</c:v>
                </c:pt>
                <c:pt idx="2596">
                  <c:v>220.0999908447266</c:v>
                </c:pt>
                <c:pt idx="2597">
                  <c:v>220.1999969482422</c:v>
                </c:pt>
                <c:pt idx="2598">
                  <c:v>220.3000030517578</c:v>
                </c:pt>
                <c:pt idx="2599">
                  <c:v>220.4000091552735</c:v>
                </c:pt>
                <c:pt idx="2600">
                  <c:v>220.5000152587891</c:v>
                </c:pt>
                <c:pt idx="2601">
                  <c:v>220.5999908447266</c:v>
                </c:pt>
                <c:pt idx="2602">
                  <c:v>220.6999969482422</c:v>
                </c:pt>
                <c:pt idx="2603">
                  <c:v>220.8000030517578</c:v>
                </c:pt>
                <c:pt idx="2604">
                  <c:v>220.9000091552735</c:v>
                </c:pt>
                <c:pt idx="2605">
                  <c:v>221.0000152587891</c:v>
                </c:pt>
                <c:pt idx="2606">
                  <c:v>221.0999908447266</c:v>
                </c:pt>
                <c:pt idx="2607">
                  <c:v>221.1999969482422</c:v>
                </c:pt>
                <c:pt idx="2608">
                  <c:v>221.3000030517578</c:v>
                </c:pt>
                <c:pt idx="2609">
                  <c:v>221.4000091552735</c:v>
                </c:pt>
                <c:pt idx="2610">
                  <c:v>221.5000152587891</c:v>
                </c:pt>
                <c:pt idx="2611">
                  <c:v>221.5999908447266</c:v>
                </c:pt>
                <c:pt idx="2612">
                  <c:v>221.6999969482422</c:v>
                </c:pt>
                <c:pt idx="2613">
                  <c:v>221.8000030517578</c:v>
                </c:pt>
                <c:pt idx="2614">
                  <c:v>221.9000091552735</c:v>
                </c:pt>
                <c:pt idx="2615">
                  <c:v>222.0000152587891</c:v>
                </c:pt>
                <c:pt idx="2616">
                  <c:v>222.0999908447266</c:v>
                </c:pt>
                <c:pt idx="2617">
                  <c:v>222.1999969482422</c:v>
                </c:pt>
                <c:pt idx="2618">
                  <c:v>222.3000030517578</c:v>
                </c:pt>
                <c:pt idx="2619">
                  <c:v>222.4000091552735</c:v>
                </c:pt>
                <c:pt idx="2620">
                  <c:v>222.5000152587891</c:v>
                </c:pt>
                <c:pt idx="2621">
                  <c:v>222.5999908447266</c:v>
                </c:pt>
                <c:pt idx="2622">
                  <c:v>222.6999969482422</c:v>
                </c:pt>
                <c:pt idx="2623">
                  <c:v>222.8000030517578</c:v>
                </c:pt>
                <c:pt idx="2624">
                  <c:v>222.9000091552735</c:v>
                </c:pt>
                <c:pt idx="2625">
                  <c:v>223.0000152587891</c:v>
                </c:pt>
                <c:pt idx="2626">
                  <c:v>223.0999908447266</c:v>
                </c:pt>
                <c:pt idx="2627">
                  <c:v>223.1999969482422</c:v>
                </c:pt>
                <c:pt idx="2628">
                  <c:v>223.3000030517578</c:v>
                </c:pt>
                <c:pt idx="2629">
                  <c:v>223.4000091552735</c:v>
                </c:pt>
                <c:pt idx="2630">
                  <c:v>223.5000152587891</c:v>
                </c:pt>
                <c:pt idx="2631">
                  <c:v>223.5999908447266</c:v>
                </c:pt>
                <c:pt idx="2632">
                  <c:v>223.6999969482422</c:v>
                </c:pt>
                <c:pt idx="2633">
                  <c:v>223.8000030517578</c:v>
                </c:pt>
                <c:pt idx="2634">
                  <c:v>223.9000091552735</c:v>
                </c:pt>
                <c:pt idx="2635">
                  <c:v>224.0000152587891</c:v>
                </c:pt>
                <c:pt idx="2636">
                  <c:v>224.0999908447266</c:v>
                </c:pt>
                <c:pt idx="2637">
                  <c:v>224.1999969482422</c:v>
                </c:pt>
                <c:pt idx="2638">
                  <c:v>224.3000030517578</c:v>
                </c:pt>
                <c:pt idx="2639">
                  <c:v>224.4000091552735</c:v>
                </c:pt>
                <c:pt idx="2640">
                  <c:v>224.5000152587891</c:v>
                </c:pt>
                <c:pt idx="2641">
                  <c:v>224.5999908447266</c:v>
                </c:pt>
                <c:pt idx="2642">
                  <c:v>224.6999969482422</c:v>
                </c:pt>
                <c:pt idx="2643">
                  <c:v>224.8000030517578</c:v>
                </c:pt>
                <c:pt idx="2644">
                  <c:v>224.9000091552735</c:v>
                </c:pt>
                <c:pt idx="2645">
                  <c:v>225.0000152587891</c:v>
                </c:pt>
                <c:pt idx="2646">
                  <c:v>225.0999908447266</c:v>
                </c:pt>
                <c:pt idx="2647">
                  <c:v>225.1999969482422</c:v>
                </c:pt>
                <c:pt idx="2648">
                  <c:v>225.3000030517578</c:v>
                </c:pt>
                <c:pt idx="2649">
                  <c:v>225.4000091552735</c:v>
                </c:pt>
                <c:pt idx="2650">
                  <c:v>225.5000152587891</c:v>
                </c:pt>
                <c:pt idx="2651">
                  <c:v>225.5999908447266</c:v>
                </c:pt>
                <c:pt idx="2652">
                  <c:v>225.6999969482422</c:v>
                </c:pt>
                <c:pt idx="2653">
                  <c:v>225.8000030517578</c:v>
                </c:pt>
                <c:pt idx="2654">
                  <c:v>225.9000091552735</c:v>
                </c:pt>
                <c:pt idx="2655">
                  <c:v>226.0000152587891</c:v>
                </c:pt>
                <c:pt idx="2656">
                  <c:v>226.0999908447266</c:v>
                </c:pt>
                <c:pt idx="2657">
                  <c:v>226.1999969482422</c:v>
                </c:pt>
                <c:pt idx="2658">
                  <c:v>226.3000030517578</c:v>
                </c:pt>
                <c:pt idx="2659">
                  <c:v>226.4000091552735</c:v>
                </c:pt>
                <c:pt idx="2660">
                  <c:v>226.5000152587891</c:v>
                </c:pt>
                <c:pt idx="2661">
                  <c:v>226.5999908447266</c:v>
                </c:pt>
                <c:pt idx="2662">
                  <c:v>226.6999969482422</c:v>
                </c:pt>
                <c:pt idx="2663">
                  <c:v>226.8000030517578</c:v>
                </c:pt>
                <c:pt idx="2664">
                  <c:v>226.9000091552735</c:v>
                </c:pt>
                <c:pt idx="2665">
                  <c:v>227.0000152587891</c:v>
                </c:pt>
                <c:pt idx="2666">
                  <c:v>227.0999908447266</c:v>
                </c:pt>
                <c:pt idx="2667">
                  <c:v>227.1999969482422</c:v>
                </c:pt>
                <c:pt idx="2668">
                  <c:v>227.3000030517578</c:v>
                </c:pt>
                <c:pt idx="2669">
                  <c:v>227.4000091552735</c:v>
                </c:pt>
                <c:pt idx="2670">
                  <c:v>227.5000152587891</c:v>
                </c:pt>
                <c:pt idx="2671">
                  <c:v>227.5999908447266</c:v>
                </c:pt>
                <c:pt idx="2672">
                  <c:v>227.6999969482422</c:v>
                </c:pt>
                <c:pt idx="2673">
                  <c:v>227.8000030517578</c:v>
                </c:pt>
                <c:pt idx="2674">
                  <c:v>227.9000091552735</c:v>
                </c:pt>
                <c:pt idx="2675">
                  <c:v>228.0000152587891</c:v>
                </c:pt>
                <c:pt idx="2676">
                  <c:v>228.0999908447266</c:v>
                </c:pt>
                <c:pt idx="2677">
                  <c:v>228.1999969482422</c:v>
                </c:pt>
                <c:pt idx="2678">
                  <c:v>228.3000030517578</c:v>
                </c:pt>
                <c:pt idx="2679">
                  <c:v>228.4000091552735</c:v>
                </c:pt>
                <c:pt idx="2680">
                  <c:v>228.5000152587891</c:v>
                </c:pt>
                <c:pt idx="2681">
                  <c:v>228.5999908447266</c:v>
                </c:pt>
                <c:pt idx="2682">
                  <c:v>228.6999969482422</c:v>
                </c:pt>
                <c:pt idx="2683">
                  <c:v>228.8000030517578</c:v>
                </c:pt>
                <c:pt idx="2684">
                  <c:v>228.9000091552735</c:v>
                </c:pt>
                <c:pt idx="2685">
                  <c:v>229.0000152587891</c:v>
                </c:pt>
                <c:pt idx="2686">
                  <c:v>229.0999908447266</c:v>
                </c:pt>
                <c:pt idx="2687">
                  <c:v>229.1999969482422</c:v>
                </c:pt>
                <c:pt idx="2688">
                  <c:v>229.3000030517578</c:v>
                </c:pt>
                <c:pt idx="2689">
                  <c:v>229.4000091552735</c:v>
                </c:pt>
                <c:pt idx="2690">
                  <c:v>229.5000152587891</c:v>
                </c:pt>
                <c:pt idx="2691">
                  <c:v>229.5999908447266</c:v>
                </c:pt>
                <c:pt idx="2692">
                  <c:v>229.6999969482422</c:v>
                </c:pt>
                <c:pt idx="2693">
                  <c:v>229.8000030517578</c:v>
                </c:pt>
                <c:pt idx="2694">
                  <c:v>229.9000091552735</c:v>
                </c:pt>
                <c:pt idx="2695">
                  <c:v>230.0000152587891</c:v>
                </c:pt>
                <c:pt idx="2696">
                  <c:v>230.0999908447266</c:v>
                </c:pt>
                <c:pt idx="2697">
                  <c:v>230.1999969482422</c:v>
                </c:pt>
                <c:pt idx="2698">
                  <c:v>230.3000030517578</c:v>
                </c:pt>
                <c:pt idx="2699">
                  <c:v>230.4000091552735</c:v>
                </c:pt>
                <c:pt idx="2700">
                  <c:v>230.5000152587891</c:v>
                </c:pt>
                <c:pt idx="2701">
                  <c:v>230.5999908447266</c:v>
                </c:pt>
                <c:pt idx="2702">
                  <c:v>230.6999969482422</c:v>
                </c:pt>
                <c:pt idx="2703">
                  <c:v>230.8000030517578</c:v>
                </c:pt>
                <c:pt idx="2704">
                  <c:v>230.9000091552735</c:v>
                </c:pt>
                <c:pt idx="2705">
                  <c:v>231.0000152587891</c:v>
                </c:pt>
                <c:pt idx="2706">
                  <c:v>231.0999908447266</c:v>
                </c:pt>
                <c:pt idx="2707">
                  <c:v>231.1999969482422</c:v>
                </c:pt>
                <c:pt idx="2708">
                  <c:v>231.3000030517578</c:v>
                </c:pt>
                <c:pt idx="2709">
                  <c:v>231.4000091552735</c:v>
                </c:pt>
                <c:pt idx="2710">
                  <c:v>231.5000152587891</c:v>
                </c:pt>
                <c:pt idx="2711">
                  <c:v>231.5999908447266</c:v>
                </c:pt>
                <c:pt idx="2712">
                  <c:v>231.6999969482422</c:v>
                </c:pt>
                <c:pt idx="2713">
                  <c:v>231.8000030517578</c:v>
                </c:pt>
                <c:pt idx="2714">
                  <c:v>231.9000091552735</c:v>
                </c:pt>
                <c:pt idx="2715">
                  <c:v>232.0000152587891</c:v>
                </c:pt>
                <c:pt idx="2716">
                  <c:v>232.0999908447266</c:v>
                </c:pt>
                <c:pt idx="2717">
                  <c:v>232.1999969482422</c:v>
                </c:pt>
                <c:pt idx="2718">
                  <c:v>232.3000030517578</c:v>
                </c:pt>
                <c:pt idx="2719">
                  <c:v>232.4000091552735</c:v>
                </c:pt>
                <c:pt idx="2720">
                  <c:v>232.5000152587891</c:v>
                </c:pt>
                <c:pt idx="2721">
                  <c:v>232.5999908447266</c:v>
                </c:pt>
                <c:pt idx="2722">
                  <c:v>232.6999969482422</c:v>
                </c:pt>
                <c:pt idx="2723">
                  <c:v>232.8000030517578</c:v>
                </c:pt>
                <c:pt idx="2724">
                  <c:v>232.9000091552735</c:v>
                </c:pt>
                <c:pt idx="2725">
                  <c:v>233.0000152587891</c:v>
                </c:pt>
                <c:pt idx="2726">
                  <c:v>233.0999908447266</c:v>
                </c:pt>
                <c:pt idx="2727">
                  <c:v>233.1999969482422</c:v>
                </c:pt>
                <c:pt idx="2728">
                  <c:v>233.3000030517578</c:v>
                </c:pt>
                <c:pt idx="2729">
                  <c:v>233.4000091552735</c:v>
                </c:pt>
                <c:pt idx="2730">
                  <c:v>233.5000152587891</c:v>
                </c:pt>
                <c:pt idx="2731">
                  <c:v>233.5999908447266</c:v>
                </c:pt>
                <c:pt idx="2732">
                  <c:v>233.6999969482422</c:v>
                </c:pt>
                <c:pt idx="2733">
                  <c:v>233.8000030517578</c:v>
                </c:pt>
                <c:pt idx="2734">
                  <c:v>233.9000091552735</c:v>
                </c:pt>
                <c:pt idx="2735">
                  <c:v>234.0000152587891</c:v>
                </c:pt>
                <c:pt idx="2736">
                  <c:v>234.0999908447266</c:v>
                </c:pt>
                <c:pt idx="2737">
                  <c:v>234.1999969482422</c:v>
                </c:pt>
                <c:pt idx="2738">
                  <c:v>234.3000030517578</c:v>
                </c:pt>
                <c:pt idx="2739">
                  <c:v>234.4000091552735</c:v>
                </c:pt>
                <c:pt idx="2740">
                  <c:v>234.5000152587891</c:v>
                </c:pt>
                <c:pt idx="2741">
                  <c:v>234.5999908447266</c:v>
                </c:pt>
                <c:pt idx="2742">
                  <c:v>234.6999969482422</c:v>
                </c:pt>
                <c:pt idx="2743">
                  <c:v>234.8000030517578</c:v>
                </c:pt>
                <c:pt idx="2744">
                  <c:v>234.9000091552735</c:v>
                </c:pt>
                <c:pt idx="2745">
                  <c:v>235.0000152587891</c:v>
                </c:pt>
                <c:pt idx="2746">
                  <c:v>235.0999908447266</c:v>
                </c:pt>
                <c:pt idx="2747">
                  <c:v>235.1999969482422</c:v>
                </c:pt>
                <c:pt idx="2748">
                  <c:v>235.3000030517578</c:v>
                </c:pt>
                <c:pt idx="2749">
                  <c:v>235.4000091552735</c:v>
                </c:pt>
                <c:pt idx="2750">
                  <c:v>235.5000152587891</c:v>
                </c:pt>
                <c:pt idx="2751">
                  <c:v>235.5999908447266</c:v>
                </c:pt>
                <c:pt idx="2752">
                  <c:v>235.6999969482422</c:v>
                </c:pt>
                <c:pt idx="2753">
                  <c:v>235.8000030517578</c:v>
                </c:pt>
                <c:pt idx="2754">
                  <c:v>235.9000091552735</c:v>
                </c:pt>
                <c:pt idx="2755">
                  <c:v>236.0000152587891</c:v>
                </c:pt>
                <c:pt idx="2756">
                  <c:v>236.0999908447266</c:v>
                </c:pt>
                <c:pt idx="2757">
                  <c:v>236.1999969482422</c:v>
                </c:pt>
                <c:pt idx="2758">
                  <c:v>236.3000030517578</c:v>
                </c:pt>
                <c:pt idx="2759">
                  <c:v>236.4000091552735</c:v>
                </c:pt>
                <c:pt idx="2760">
                  <c:v>236.5000152587891</c:v>
                </c:pt>
                <c:pt idx="2761">
                  <c:v>236.5999908447266</c:v>
                </c:pt>
                <c:pt idx="2762">
                  <c:v>236.6999969482422</c:v>
                </c:pt>
                <c:pt idx="2763">
                  <c:v>236.8000030517578</c:v>
                </c:pt>
                <c:pt idx="2764">
                  <c:v>236.9000091552735</c:v>
                </c:pt>
                <c:pt idx="2765">
                  <c:v>237.0000152587891</c:v>
                </c:pt>
                <c:pt idx="2766">
                  <c:v>237.0999908447266</c:v>
                </c:pt>
                <c:pt idx="2767">
                  <c:v>237.1999969482422</c:v>
                </c:pt>
                <c:pt idx="2768">
                  <c:v>237.3000030517578</c:v>
                </c:pt>
                <c:pt idx="2769">
                  <c:v>237.4000091552735</c:v>
                </c:pt>
                <c:pt idx="2770">
                  <c:v>237.5000152587891</c:v>
                </c:pt>
                <c:pt idx="2771">
                  <c:v>237.5999908447266</c:v>
                </c:pt>
                <c:pt idx="2772">
                  <c:v>237.6999969482422</c:v>
                </c:pt>
                <c:pt idx="2773">
                  <c:v>237.8000030517578</c:v>
                </c:pt>
                <c:pt idx="2774">
                  <c:v>237.9000091552735</c:v>
                </c:pt>
                <c:pt idx="2775">
                  <c:v>238.0000152587891</c:v>
                </c:pt>
                <c:pt idx="2776">
                  <c:v>238.0999908447266</c:v>
                </c:pt>
                <c:pt idx="2777">
                  <c:v>238.1999969482422</c:v>
                </c:pt>
                <c:pt idx="2778">
                  <c:v>238.3000030517578</c:v>
                </c:pt>
                <c:pt idx="2779">
                  <c:v>238.4000091552735</c:v>
                </c:pt>
                <c:pt idx="2780">
                  <c:v>238.5000152587891</c:v>
                </c:pt>
                <c:pt idx="2781">
                  <c:v>238.5999908447266</c:v>
                </c:pt>
                <c:pt idx="2782">
                  <c:v>238.6999969482422</c:v>
                </c:pt>
                <c:pt idx="2783">
                  <c:v>238.8000030517578</c:v>
                </c:pt>
                <c:pt idx="2784">
                  <c:v>238.9000091552735</c:v>
                </c:pt>
                <c:pt idx="2785">
                  <c:v>239.0000152587891</c:v>
                </c:pt>
                <c:pt idx="2786">
                  <c:v>239.0999908447266</c:v>
                </c:pt>
                <c:pt idx="2787">
                  <c:v>239.1999969482422</c:v>
                </c:pt>
                <c:pt idx="2788">
                  <c:v>239.3000030517578</c:v>
                </c:pt>
                <c:pt idx="2789">
                  <c:v>239.4000091552735</c:v>
                </c:pt>
                <c:pt idx="2790">
                  <c:v>239.5000152587891</c:v>
                </c:pt>
                <c:pt idx="2791">
                  <c:v>239.5999908447266</c:v>
                </c:pt>
                <c:pt idx="2792">
                  <c:v>239.6999969482422</c:v>
                </c:pt>
                <c:pt idx="2793">
                  <c:v>239.8000030517578</c:v>
                </c:pt>
                <c:pt idx="2794">
                  <c:v>239.9000091552735</c:v>
                </c:pt>
                <c:pt idx="2795">
                  <c:v>240.0000152587891</c:v>
                </c:pt>
                <c:pt idx="2796">
                  <c:v>240.0999908447266</c:v>
                </c:pt>
                <c:pt idx="2797">
                  <c:v>240.1999969482422</c:v>
                </c:pt>
                <c:pt idx="2798">
                  <c:v>240.3000030517578</c:v>
                </c:pt>
                <c:pt idx="2799">
                  <c:v>240.4000091552735</c:v>
                </c:pt>
                <c:pt idx="2800">
                  <c:v>240.5000152587891</c:v>
                </c:pt>
                <c:pt idx="2801">
                  <c:v>240.5999908447266</c:v>
                </c:pt>
                <c:pt idx="2802">
                  <c:v>240.6999969482422</c:v>
                </c:pt>
                <c:pt idx="2803">
                  <c:v>240.8000030517578</c:v>
                </c:pt>
                <c:pt idx="2804">
                  <c:v>240.9000091552735</c:v>
                </c:pt>
                <c:pt idx="2805">
                  <c:v>241.0000152587891</c:v>
                </c:pt>
                <c:pt idx="2806">
                  <c:v>241.0999908447266</c:v>
                </c:pt>
                <c:pt idx="2807">
                  <c:v>241.1999969482422</c:v>
                </c:pt>
                <c:pt idx="2808">
                  <c:v>241.3000030517578</c:v>
                </c:pt>
                <c:pt idx="2809">
                  <c:v>241.4000091552735</c:v>
                </c:pt>
                <c:pt idx="2810">
                  <c:v>241.5000152587891</c:v>
                </c:pt>
                <c:pt idx="2811">
                  <c:v>241.5999908447266</c:v>
                </c:pt>
                <c:pt idx="2812">
                  <c:v>241.6999969482422</c:v>
                </c:pt>
                <c:pt idx="2813">
                  <c:v>241.8000030517578</c:v>
                </c:pt>
                <c:pt idx="2814">
                  <c:v>241.9000091552735</c:v>
                </c:pt>
                <c:pt idx="2815">
                  <c:v>242.0000152587891</c:v>
                </c:pt>
                <c:pt idx="2816">
                  <c:v>242.0999908447266</c:v>
                </c:pt>
                <c:pt idx="2817">
                  <c:v>242.1999969482422</c:v>
                </c:pt>
                <c:pt idx="2818">
                  <c:v>242.3000030517578</c:v>
                </c:pt>
                <c:pt idx="2819">
                  <c:v>242.4000091552735</c:v>
                </c:pt>
                <c:pt idx="2820">
                  <c:v>242.5000152587891</c:v>
                </c:pt>
                <c:pt idx="2821">
                  <c:v>242.5999908447266</c:v>
                </c:pt>
                <c:pt idx="2822">
                  <c:v>242.6999969482422</c:v>
                </c:pt>
                <c:pt idx="2823">
                  <c:v>242.8000030517578</c:v>
                </c:pt>
                <c:pt idx="2824">
                  <c:v>242.9000091552735</c:v>
                </c:pt>
                <c:pt idx="2825">
                  <c:v>243.0000152587891</c:v>
                </c:pt>
                <c:pt idx="2826">
                  <c:v>243.0999908447266</c:v>
                </c:pt>
                <c:pt idx="2827">
                  <c:v>243.1999969482422</c:v>
                </c:pt>
                <c:pt idx="2828">
                  <c:v>243.3000030517578</c:v>
                </c:pt>
                <c:pt idx="2829">
                  <c:v>243.4000091552735</c:v>
                </c:pt>
                <c:pt idx="2830">
                  <c:v>243.5000152587891</c:v>
                </c:pt>
                <c:pt idx="2831">
                  <c:v>243.5999908447266</c:v>
                </c:pt>
                <c:pt idx="2832">
                  <c:v>243.6999969482422</c:v>
                </c:pt>
                <c:pt idx="2833">
                  <c:v>243.8000030517578</c:v>
                </c:pt>
                <c:pt idx="2834">
                  <c:v>243.9000091552735</c:v>
                </c:pt>
                <c:pt idx="2835">
                  <c:v>244.0000152587891</c:v>
                </c:pt>
                <c:pt idx="2836">
                  <c:v>244.0999908447266</c:v>
                </c:pt>
                <c:pt idx="2837">
                  <c:v>244.1999969482422</c:v>
                </c:pt>
                <c:pt idx="2838">
                  <c:v>244.3000030517578</c:v>
                </c:pt>
                <c:pt idx="2839">
                  <c:v>244.4000091552735</c:v>
                </c:pt>
                <c:pt idx="2840">
                  <c:v>244.5000152587891</c:v>
                </c:pt>
                <c:pt idx="2841">
                  <c:v>244.5999908447266</c:v>
                </c:pt>
                <c:pt idx="2842">
                  <c:v>244.6999969482422</c:v>
                </c:pt>
                <c:pt idx="2843">
                  <c:v>244.8000030517578</c:v>
                </c:pt>
                <c:pt idx="2844">
                  <c:v>244.9000091552735</c:v>
                </c:pt>
                <c:pt idx="2845">
                  <c:v>245.0000152587891</c:v>
                </c:pt>
                <c:pt idx="2846">
                  <c:v>245.0999908447266</c:v>
                </c:pt>
                <c:pt idx="2847">
                  <c:v>245.1999969482422</c:v>
                </c:pt>
                <c:pt idx="2848">
                  <c:v>245.3000030517578</c:v>
                </c:pt>
                <c:pt idx="2849">
                  <c:v>245.4000091552735</c:v>
                </c:pt>
                <c:pt idx="2850">
                  <c:v>245.5000152587891</c:v>
                </c:pt>
                <c:pt idx="2851">
                  <c:v>245.5999908447266</c:v>
                </c:pt>
                <c:pt idx="2852">
                  <c:v>245.6999969482422</c:v>
                </c:pt>
                <c:pt idx="2853">
                  <c:v>245.8000030517578</c:v>
                </c:pt>
                <c:pt idx="2854">
                  <c:v>245.9000091552735</c:v>
                </c:pt>
                <c:pt idx="2855">
                  <c:v>246.0000152587891</c:v>
                </c:pt>
                <c:pt idx="2856">
                  <c:v>246.0999908447266</c:v>
                </c:pt>
                <c:pt idx="2857">
                  <c:v>246.1999969482422</c:v>
                </c:pt>
                <c:pt idx="2858">
                  <c:v>246.3000030517578</c:v>
                </c:pt>
                <c:pt idx="2859">
                  <c:v>246.4000091552735</c:v>
                </c:pt>
                <c:pt idx="2860">
                  <c:v>246.5000152587891</c:v>
                </c:pt>
                <c:pt idx="2861">
                  <c:v>246.5999908447266</c:v>
                </c:pt>
                <c:pt idx="2862">
                  <c:v>246.6999969482422</c:v>
                </c:pt>
                <c:pt idx="2863">
                  <c:v>246.8000030517578</c:v>
                </c:pt>
                <c:pt idx="2864">
                  <c:v>246.9000091552735</c:v>
                </c:pt>
                <c:pt idx="2865">
                  <c:v>247.0000152587891</c:v>
                </c:pt>
                <c:pt idx="2866">
                  <c:v>247.0999908447266</c:v>
                </c:pt>
                <c:pt idx="2867">
                  <c:v>247.1999969482422</c:v>
                </c:pt>
                <c:pt idx="2868">
                  <c:v>247.3000030517578</c:v>
                </c:pt>
                <c:pt idx="2869">
                  <c:v>247.4000091552735</c:v>
                </c:pt>
                <c:pt idx="2870">
                  <c:v>247.5000152587891</c:v>
                </c:pt>
                <c:pt idx="2871">
                  <c:v>247.5999908447266</c:v>
                </c:pt>
                <c:pt idx="2872">
                  <c:v>247.6999969482422</c:v>
                </c:pt>
                <c:pt idx="2873">
                  <c:v>247.8000030517578</c:v>
                </c:pt>
                <c:pt idx="2874">
                  <c:v>247.9000091552735</c:v>
                </c:pt>
                <c:pt idx="2875">
                  <c:v>248.0000152587891</c:v>
                </c:pt>
                <c:pt idx="2876">
                  <c:v>248.0999908447266</c:v>
                </c:pt>
                <c:pt idx="2877">
                  <c:v>248.1999969482422</c:v>
                </c:pt>
                <c:pt idx="2878">
                  <c:v>248.3000030517578</c:v>
                </c:pt>
                <c:pt idx="2879">
                  <c:v>248.4000091552735</c:v>
                </c:pt>
                <c:pt idx="2880">
                  <c:v>248.5000152587891</c:v>
                </c:pt>
                <c:pt idx="2881">
                  <c:v>248.5999908447266</c:v>
                </c:pt>
                <c:pt idx="2882">
                  <c:v>248.6999969482422</c:v>
                </c:pt>
                <c:pt idx="2883">
                  <c:v>248.8000030517578</c:v>
                </c:pt>
                <c:pt idx="2884">
                  <c:v>248.9000091552735</c:v>
                </c:pt>
                <c:pt idx="2885">
                  <c:v>249.0000152587891</c:v>
                </c:pt>
                <c:pt idx="2886">
                  <c:v>249.0999908447266</c:v>
                </c:pt>
                <c:pt idx="2887">
                  <c:v>249.1999969482422</c:v>
                </c:pt>
                <c:pt idx="2888">
                  <c:v>249.3000030517578</c:v>
                </c:pt>
                <c:pt idx="2889">
                  <c:v>249.4000091552735</c:v>
                </c:pt>
                <c:pt idx="2890">
                  <c:v>249.5000152587891</c:v>
                </c:pt>
                <c:pt idx="2891">
                  <c:v>249.5999908447266</c:v>
                </c:pt>
                <c:pt idx="2892">
                  <c:v>249.6999969482422</c:v>
                </c:pt>
                <c:pt idx="2893">
                  <c:v>249.8000030517578</c:v>
                </c:pt>
                <c:pt idx="2894">
                  <c:v>249.9000091552735</c:v>
                </c:pt>
                <c:pt idx="2895">
                  <c:v>250.0000152587891</c:v>
                </c:pt>
                <c:pt idx="2896">
                  <c:v>250.0999908447266</c:v>
                </c:pt>
                <c:pt idx="2897">
                  <c:v>250.1999969482422</c:v>
                </c:pt>
                <c:pt idx="2898">
                  <c:v>250.3000030517578</c:v>
                </c:pt>
                <c:pt idx="2899">
                  <c:v>250.4000091552735</c:v>
                </c:pt>
                <c:pt idx="2900">
                  <c:v>250.5000152587891</c:v>
                </c:pt>
                <c:pt idx="2901">
                  <c:v>250.5999908447266</c:v>
                </c:pt>
                <c:pt idx="2902">
                  <c:v>250.6999969482422</c:v>
                </c:pt>
                <c:pt idx="2903">
                  <c:v>250.8000030517578</c:v>
                </c:pt>
                <c:pt idx="2904">
                  <c:v>250.9000091552735</c:v>
                </c:pt>
                <c:pt idx="2905">
                  <c:v>251.0000152587891</c:v>
                </c:pt>
                <c:pt idx="2906">
                  <c:v>251.0999908447266</c:v>
                </c:pt>
                <c:pt idx="2907">
                  <c:v>251.1999969482422</c:v>
                </c:pt>
                <c:pt idx="2908">
                  <c:v>251.3000030517578</c:v>
                </c:pt>
                <c:pt idx="2909">
                  <c:v>251.4000091552735</c:v>
                </c:pt>
                <c:pt idx="2910">
                  <c:v>251.5000152587891</c:v>
                </c:pt>
                <c:pt idx="2911">
                  <c:v>251.5999908447266</c:v>
                </c:pt>
                <c:pt idx="2912">
                  <c:v>251.6999969482422</c:v>
                </c:pt>
                <c:pt idx="2913">
                  <c:v>251.8000030517578</c:v>
                </c:pt>
                <c:pt idx="2914">
                  <c:v>251.9000091552735</c:v>
                </c:pt>
                <c:pt idx="2915">
                  <c:v>252.0000152587891</c:v>
                </c:pt>
                <c:pt idx="2916">
                  <c:v>252.0999908447266</c:v>
                </c:pt>
                <c:pt idx="2917">
                  <c:v>252.1999969482422</c:v>
                </c:pt>
                <c:pt idx="2918">
                  <c:v>252.3000030517578</c:v>
                </c:pt>
                <c:pt idx="2919">
                  <c:v>252.4000091552735</c:v>
                </c:pt>
                <c:pt idx="2920">
                  <c:v>252.5000152587891</c:v>
                </c:pt>
                <c:pt idx="2921">
                  <c:v>252.5999908447266</c:v>
                </c:pt>
                <c:pt idx="2922">
                  <c:v>252.6999969482422</c:v>
                </c:pt>
                <c:pt idx="2923">
                  <c:v>252.8000030517578</c:v>
                </c:pt>
                <c:pt idx="2924">
                  <c:v>252.9000091552735</c:v>
                </c:pt>
                <c:pt idx="2925">
                  <c:v>253.0000152587891</c:v>
                </c:pt>
                <c:pt idx="2926">
                  <c:v>253.0999908447266</c:v>
                </c:pt>
                <c:pt idx="2927">
                  <c:v>253.1999969482422</c:v>
                </c:pt>
                <c:pt idx="2928">
                  <c:v>253.3000030517578</c:v>
                </c:pt>
                <c:pt idx="2929">
                  <c:v>253.4000091552735</c:v>
                </c:pt>
                <c:pt idx="2930">
                  <c:v>253.5000152587891</c:v>
                </c:pt>
                <c:pt idx="2931">
                  <c:v>253.5999908447266</c:v>
                </c:pt>
                <c:pt idx="2932">
                  <c:v>253.6999969482422</c:v>
                </c:pt>
                <c:pt idx="2933">
                  <c:v>253.8000030517578</c:v>
                </c:pt>
                <c:pt idx="2934">
                  <c:v>253.9000091552735</c:v>
                </c:pt>
                <c:pt idx="2935">
                  <c:v>254.0000152587891</c:v>
                </c:pt>
                <c:pt idx="2936">
                  <c:v>254.0999908447266</c:v>
                </c:pt>
                <c:pt idx="2937">
                  <c:v>254.1999969482422</c:v>
                </c:pt>
                <c:pt idx="2938">
                  <c:v>254.3000030517578</c:v>
                </c:pt>
                <c:pt idx="2939">
                  <c:v>254.4000091552735</c:v>
                </c:pt>
                <c:pt idx="2940">
                  <c:v>254.5000152587891</c:v>
                </c:pt>
                <c:pt idx="2941">
                  <c:v>254.5999908447266</c:v>
                </c:pt>
                <c:pt idx="2942">
                  <c:v>254.6999969482422</c:v>
                </c:pt>
                <c:pt idx="2943">
                  <c:v>254.8000030517578</c:v>
                </c:pt>
                <c:pt idx="2944">
                  <c:v>254.9000091552735</c:v>
                </c:pt>
                <c:pt idx="2945">
                  <c:v>255.0000152587891</c:v>
                </c:pt>
                <c:pt idx="2946">
                  <c:v>255.0999908447266</c:v>
                </c:pt>
                <c:pt idx="2947">
                  <c:v>255.1999969482422</c:v>
                </c:pt>
                <c:pt idx="2948">
                  <c:v>255.3000030517578</c:v>
                </c:pt>
                <c:pt idx="2949">
                  <c:v>255.4000091552735</c:v>
                </c:pt>
                <c:pt idx="2950">
                  <c:v>255.5000152587891</c:v>
                </c:pt>
                <c:pt idx="2951">
                  <c:v>255.5999908447266</c:v>
                </c:pt>
                <c:pt idx="2952">
                  <c:v>255.6999969482422</c:v>
                </c:pt>
                <c:pt idx="2953">
                  <c:v>255.8000030517578</c:v>
                </c:pt>
                <c:pt idx="2954">
                  <c:v>255.9000091552735</c:v>
                </c:pt>
                <c:pt idx="2955">
                  <c:v>256.0</c:v>
                </c:pt>
                <c:pt idx="2956">
                  <c:v>256.0999755859375</c:v>
                </c:pt>
                <c:pt idx="2957">
                  <c:v>256.1999816894534</c:v>
                </c:pt>
                <c:pt idx="2958">
                  <c:v>256.2999877929687</c:v>
                </c:pt>
                <c:pt idx="2959">
                  <c:v>256.3999938964843</c:v>
                </c:pt>
                <c:pt idx="2960">
                  <c:v>256.5</c:v>
                </c:pt>
                <c:pt idx="2961">
                  <c:v>256.5999755859375</c:v>
                </c:pt>
                <c:pt idx="2962">
                  <c:v>256.6999816894534</c:v>
                </c:pt>
                <c:pt idx="2963">
                  <c:v>256.7999877929687</c:v>
                </c:pt>
                <c:pt idx="2964">
                  <c:v>256.8999938964843</c:v>
                </c:pt>
                <c:pt idx="2965">
                  <c:v>257.0</c:v>
                </c:pt>
                <c:pt idx="2966">
                  <c:v>257.0999755859375</c:v>
                </c:pt>
                <c:pt idx="2967">
                  <c:v>257.1999816894534</c:v>
                </c:pt>
                <c:pt idx="2968">
                  <c:v>257.2999877929687</c:v>
                </c:pt>
                <c:pt idx="2969">
                  <c:v>257.3999938964843</c:v>
                </c:pt>
                <c:pt idx="2970">
                  <c:v>257.5</c:v>
                </c:pt>
                <c:pt idx="2971">
                  <c:v>257.5999755859375</c:v>
                </c:pt>
                <c:pt idx="2972">
                  <c:v>257.6999816894534</c:v>
                </c:pt>
                <c:pt idx="2973">
                  <c:v>257.7999877929687</c:v>
                </c:pt>
                <c:pt idx="2974">
                  <c:v>257.8999938964843</c:v>
                </c:pt>
                <c:pt idx="2975">
                  <c:v>258.0</c:v>
                </c:pt>
                <c:pt idx="2976">
                  <c:v>258.0999755859375</c:v>
                </c:pt>
                <c:pt idx="2977">
                  <c:v>258.1999816894534</c:v>
                </c:pt>
                <c:pt idx="2978">
                  <c:v>258.2999877929687</c:v>
                </c:pt>
                <c:pt idx="2979">
                  <c:v>258.3999938964843</c:v>
                </c:pt>
                <c:pt idx="2980">
                  <c:v>258.5</c:v>
                </c:pt>
                <c:pt idx="2981">
                  <c:v>258.5999755859375</c:v>
                </c:pt>
                <c:pt idx="2982">
                  <c:v>258.6999816894534</c:v>
                </c:pt>
                <c:pt idx="2983">
                  <c:v>258.7999877929687</c:v>
                </c:pt>
                <c:pt idx="2984">
                  <c:v>258.8999938964843</c:v>
                </c:pt>
                <c:pt idx="2985">
                  <c:v>259.0</c:v>
                </c:pt>
                <c:pt idx="2986">
                  <c:v>259.0999755859375</c:v>
                </c:pt>
                <c:pt idx="2987">
                  <c:v>259.1999816894534</c:v>
                </c:pt>
                <c:pt idx="2988">
                  <c:v>259.2999877929687</c:v>
                </c:pt>
                <c:pt idx="2989">
                  <c:v>259.3999938964843</c:v>
                </c:pt>
                <c:pt idx="2990">
                  <c:v>259.5</c:v>
                </c:pt>
                <c:pt idx="2991">
                  <c:v>259.5999755859375</c:v>
                </c:pt>
                <c:pt idx="2992">
                  <c:v>259.6999816894534</c:v>
                </c:pt>
                <c:pt idx="2993">
                  <c:v>259.7999877929687</c:v>
                </c:pt>
                <c:pt idx="2994">
                  <c:v>259.8999938964843</c:v>
                </c:pt>
                <c:pt idx="2995">
                  <c:v>260.0</c:v>
                </c:pt>
                <c:pt idx="2996">
                  <c:v>260.0999755859375</c:v>
                </c:pt>
                <c:pt idx="2997">
                  <c:v>260.1999816894534</c:v>
                </c:pt>
                <c:pt idx="2998">
                  <c:v>260.2999877929687</c:v>
                </c:pt>
                <c:pt idx="2999">
                  <c:v>260.3999938964843</c:v>
                </c:pt>
                <c:pt idx="3000">
                  <c:v>260.5</c:v>
                </c:pt>
                <c:pt idx="3001">
                  <c:v>260.5999755859375</c:v>
                </c:pt>
                <c:pt idx="3002">
                  <c:v>260.6999816894534</c:v>
                </c:pt>
                <c:pt idx="3003">
                  <c:v>260.7999877929687</c:v>
                </c:pt>
                <c:pt idx="3004">
                  <c:v>260.8999938964843</c:v>
                </c:pt>
                <c:pt idx="3005">
                  <c:v>261.0</c:v>
                </c:pt>
                <c:pt idx="3006">
                  <c:v>261.0999755859375</c:v>
                </c:pt>
                <c:pt idx="3007">
                  <c:v>261.1999816894534</c:v>
                </c:pt>
                <c:pt idx="3008">
                  <c:v>261.2999877929687</c:v>
                </c:pt>
                <c:pt idx="3009">
                  <c:v>261.3999938964843</c:v>
                </c:pt>
                <c:pt idx="3010">
                  <c:v>261.5</c:v>
                </c:pt>
                <c:pt idx="3011">
                  <c:v>261.5999755859375</c:v>
                </c:pt>
                <c:pt idx="3012">
                  <c:v>261.6999816894534</c:v>
                </c:pt>
                <c:pt idx="3013">
                  <c:v>261.7999877929687</c:v>
                </c:pt>
                <c:pt idx="3014">
                  <c:v>261.8999938964843</c:v>
                </c:pt>
                <c:pt idx="3015">
                  <c:v>262.0</c:v>
                </c:pt>
                <c:pt idx="3016">
                  <c:v>262.0999755859375</c:v>
                </c:pt>
                <c:pt idx="3017">
                  <c:v>262.1999816894534</c:v>
                </c:pt>
                <c:pt idx="3018">
                  <c:v>262.2999877929687</c:v>
                </c:pt>
                <c:pt idx="3019">
                  <c:v>262.3999938964843</c:v>
                </c:pt>
                <c:pt idx="3020">
                  <c:v>262.5</c:v>
                </c:pt>
                <c:pt idx="3021">
                  <c:v>262.5999755859375</c:v>
                </c:pt>
                <c:pt idx="3022">
                  <c:v>262.6999816894534</c:v>
                </c:pt>
                <c:pt idx="3023">
                  <c:v>262.7999877929687</c:v>
                </c:pt>
                <c:pt idx="3024">
                  <c:v>262.8999938964843</c:v>
                </c:pt>
                <c:pt idx="3025">
                  <c:v>263.0</c:v>
                </c:pt>
                <c:pt idx="3026">
                  <c:v>263.0999755859375</c:v>
                </c:pt>
                <c:pt idx="3027">
                  <c:v>263.1999816894534</c:v>
                </c:pt>
                <c:pt idx="3028">
                  <c:v>263.2999877929687</c:v>
                </c:pt>
                <c:pt idx="3029">
                  <c:v>263.3999938964843</c:v>
                </c:pt>
                <c:pt idx="3030">
                  <c:v>263.5</c:v>
                </c:pt>
                <c:pt idx="3031">
                  <c:v>263.5999755859375</c:v>
                </c:pt>
                <c:pt idx="3032">
                  <c:v>263.6999816894534</c:v>
                </c:pt>
                <c:pt idx="3033">
                  <c:v>263.7999877929687</c:v>
                </c:pt>
                <c:pt idx="3034">
                  <c:v>263.8999938964843</c:v>
                </c:pt>
                <c:pt idx="3035">
                  <c:v>264.0</c:v>
                </c:pt>
                <c:pt idx="3036">
                  <c:v>264.0999755859375</c:v>
                </c:pt>
                <c:pt idx="3037">
                  <c:v>264.1999816894534</c:v>
                </c:pt>
                <c:pt idx="3038">
                  <c:v>264.2999877929687</c:v>
                </c:pt>
                <c:pt idx="3039">
                  <c:v>264.3999938964843</c:v>
                </c:pt>
                <c:pt idx="3040">
                  <c:v>264.5</c:v>
                </c:pt>
                <c:pt idx="3041">
                  <c:v>264.5999755859375</c:v>
                </c:pt>
                <c:pt idx="3042">
                  <c:v>264.6999816894534</c:v>
                </c:pt>
                <c:pt idx="3043">
                  <c:v>264.7999877929687</c:v>
                </c:pt>
                <c:pt idx="3044">
                  <c:v>264.8999938964843</c:v>
                </c:pt>
                <c:pt idx="3045">
                  <c:v>265.0</c:v>
                </c:pt>
                <c:pt idx="3046">
                  <c:v>265.0999755859375</c:v>
                </c:pt>
                <c:pt idx="3047">
                  <c:v>265.1999816894534</c:v>
                </c:pt>
                <c:pt idx="3048">
                  <c:v>265.2999877929687</c:v>
                </c:pt>
                <c:pt idx="3049">
                  <c:v>265.3999938964843</c:v>
                </c:pt>
                <c:pt idx="3050">
                  <c:v>265.5</c:v>
                </c:pt>
                <c:pt idx="3051">
                  <c:v>265.5999755859375</c:v>
                </c:pt>
                <c:pt idx="3052">
                  <c:v>265.6999816894534</c:v>
                </c:pt>
                <c:pt idx="3053">
                  <c:v>265.7999877929687</c:v>
                </c:pt>
                <c:pt idx="3054">
                  <c:v>265.8999938964843</c:v>
                </c:pt>
                <c:pt idx="3055">
                  <c:v>266.0</c:v>
                </c:pt>
                <c:pt idx="3056">
                  <c:v>266.0999755859375</c:v>
                </c:pt>
                <c:pt idx="3057">
                  <c:v>266.1999816894534</c:v>
                </c:pt>
                <c:pt idx="3058">
                  <c:v>266.2999877929687</c:v>
                </c:pt>
                <c:pt idx="3059">
                  <c:v>266.3999938964843</c:v>
                </c:pt>
                <c:pt idx="3060">
                  <c:v>266.5</c:v>
                </c:pt>
                <c:pt idx="3061">
                  <c:v>266.5999755859375</c:v>
                </c:pt>
                <c:pt idx="3062">
                  <c:v>266.6999816894534</c:v>
                </c:pt>
                <c:pt idx="3063">
                  <c:v>266.7999877929687</c:v>
                </c:pt>
                <c:pt idx="3064">
                  <c:v>266.8999938964843</c:v>
                </c:pt>
                <c:pt idx="3065">
                  <c:v>267.0</c:v>
                </c:pt>
                <c:pt idx="3066">
                  <c:v>267.0999755859375</c:v>
                </c:pt>
                <c:pt idx="3067">
                  <c:v>267.1999816894534</c:v>
                </c:pt>
                <c:pt idx="3068">
                  <c:v>267.2999877929687</c:v>
                </c:pt>
                <c:pt idx="3069">
                  <c:v>267.3999938964843</c:v>
                </c:pt>
                <c:pt idx="3070">
                  <c:v>267.5</c:v>
                </c:pt>
                <c:pt idx="3071">
                  <c:v>267.5999755859375</c:v>
                </c:pt>
                <c:pt idx="3072">
                  <c:v>267.6999816894534</c:v>
                </c:pt>
                <c:pt idx="3073">
                  <c:v>267.7999877929687</c:v>
                </c:pt>
                <c:pt idx="3074">
                  <c:v>267.8999938964843</c:v>
                </c:pt>
                <c:pt idx="3075">
                  <c:v>268.0</c:v>
                </c:pt>
                <c:pt idx="3076">
                  <c:v>268.0999755859375</c:v>
                </c:pt>
                <c:pt idx="3077">
                  <c:v>268.1999816894534</c:v>
                </c:pt>
                <c:pt idx="3078">
                  <c:v>268.2999877929687</c:v>
                </c:pt>
                <c:pt idx="3079">
                  <c:v>268.3999938964843</c:v>
                </c:pt>
                <c:pt idx="3080">
                  <c:v>268.5</c:v>
                </c:pt>
                <c:pt idx="3081">
                  <c:v>268.5999755859375</c:v>
                </c:pt>
                <c:pt idx="3082">
                  <c:v>268.6999816894534</c:v>
                </c:pt>
                <c:pt idx="3083">
                  <c:v>268.7999877929687</c:v>
                </c:pt>
                <c:pt idx="3084">
                  <c:v>268.8999938964843</c:v>
                </c:pt>
                <c:pt idx="3085">
                  <c:v>269.0</c:v>
                </c:pt>
                <c:pt idx="3086">
                  <c:v>269.0999755859375</c:v>
                </c:pt>
                <c:pt idx="3087">
                  <c:v>269.1999816894534</c:v>
                </c:pt>
                <c:pt idx="3088">
                  <c:v>269.2999877929687</c:v>
                </c:pt>
                <c:pt idx="3089">
                  <c:v>269.3999938964843</c:v>
                </c:pt>
                <c:pt idx="3090">
                  <c:v>269.5</c:v>
                </c:pt>
                <c:pt idx="3091">
                  <c:v>269.5999755859375</c:v>
                </c:pt>
                <c:pt idx="3092">
                  <c:v>269.6999816894534</c:v>
                </c:pt>
                <c:pt idx="3093">
                  <c:v>269.7999877929687</c:v>
                </c:pt>
                <c:pt idx="3094">
                  <c:v>269.8999938964843</c:v>
                </c:pt>
                <c:pt idx="3095">
                  <c:v>270.0</c:v>
                </c:pt>
                <c:pt idx="3096">
                  <c:v>270.0999755859375</c:v>
                </c:pt>
                <c:pt idx="3097">
                  <c:v>270.1999816894534</c:v>
                </c:pt>
                <c:pt idx="3098">
                  <c:v>270.2999877929687</c:v>
                </c:pt>
                <c:pt idx="3099">
                  <c:v>270.3999938964843</c:v>
                </c:pt>
                <c:pt idx="3100">
                  <c:v>270.5</c:v>
                </c:pt>
                <c:pt idx="3101">
                  <c:v>270.5999755859375</c:v>
                </c:pt>
                <c:pt idx="3102">
                  <c:v>270.6999816894534</c:v>
                </c:pt>
                <c:pt idx="3103">
                  <c:v>270.7999877929687</c:v>
                </c:pt>
                <c:pt idx="3104">
                  <c:v>270.8999938964843</c:v>
                </c:pt>
                <c:pt idx="3105">
                  <c:v>271.0</c:v>
                </c:pt>
                <c:pt idx="3106">
                  <c:v>271.0999755859375</c:v>
                </c:pt>
                <c:pt idx="3107">
                  <c:v>271.1999816894534</c:v>
                </c:pt>
                <c:pt idx="3108">
                  <c:v>271.2999877929687</c:v>
                </c:pt>
                <c:pt idx="3109">
                  <c:v>271.3999938964843</c:v>
                </c:pt>
                <c:pt idx="3110">
                  <c:v>271.5</c:v>
                </c:pt>
                <c:pt idx="3111">
                  <c:v>271.5999755859375</c:v>
                </c:pt>
                <c:pt idx="3112">
                  <c:v>271.6999816894534</c:v>
                </c:pt>
                <c:pt idx="3113">
                  <c:v>271.7999877929687</c:v>
                </c:pt>
                <c:pt idx="3114">
                  <c:v>271.8999938964843</c:v>
                </c:pt>
                <c:pt idx="3115">
                  <c:v>272.0</c:v>
                </c:pt>
                <c:pt idx="3116">
                  <c:v>272.0999755859375</c:v>
                </c:pt>
                <c:pt idx="3117">
                  <c:v>272.1999816894534</c:v>
                </c:pt>
                <c:pt idx="3118">
                  <c:v>272.2999877929687</c:v>
                </c:pt>
                <c:pt idx="3119">
                  <c:v>272.3999938964843</c:v>
                </c:pt>
                <c:pt idx="3120">
                  <c:v>272.5</c:v>
                </c:pt>
                <c:pt idx="3121">
                  <c:v>272.5999755859375</c:v>
                </c:pt>
                <c:pt idx="3122">
                  <c:v>272.6999816894534</c:v>
                </c:pt>
                <c:pt idx="3123">
                  <c:v>272.7999877929687</c:v>
                </c:pt>
                <c:pt idx="3124">
                  <c:v>272.8999938964843</c:v>
                </c:pt>
                <c:pt idx="3125">
                  <c:v>273.0</c:v>
                </c:pt>
                <c:pt idx="3126">
                  <c:v>273.0999755859375</c:v>
                </c:pt>
                <c:pt idx="3127">
                  <c:v>273.1999816894534</c:v>
                </c:pt>
                <c:pt idx="3128">
                  <c:v>273.2999877929687</c:v>
                </c:pt>
                <c:pt idx="3129">
                  <c:v>273.3999938964843</c:v>
                </c:pt>
                <c:pt idx="3130">
                  <c:v>273.5</c:v>
                </c:pt>
                <c:pt idx="3131">
                  <c:v>273.5999755859375</c:v>
                </c:pt>
                <c:pt idx="3132">
                  <c:v>273.6999816894534</c:v>
                </c:pt>
                <c:pt idx="3133">
                  <c:v>273.7999877929687</c:v>
                </c:pt>
                <c:pt idx="3134">
                  <c:v>273.8999938964843</c:v>
                </c:pt>
                <c:pt idx="3135">
                  <c:v>274.0</c:v>
                </c:pt>
                <c:pt idx="3136">
                  <c:v>274.0999755859375</c:v>
                </c:pt>
                <c:pt idx="3137">
                  <c:v>274.1999816894534</c:v>
                </c:pt>
                <c:pt idx="3138">
                  <c:v>274.2999877929687</c:v>
                </c:pt>
                <c:pt idx="3139">
                  <c:v>274.3999938964843</c:v>
                </c:pt>
                <c:pt idx="3140">
                  <c:v>274.5</c:v>
                </c:pt>
                <c:pt idx="3141">
                  <c:v>274.5999755859375</c:v>
                </c:pt>
                <c:pt idx="3142">
                  <c:v>274.6999816894534</c:v>
                </c:pt>
                <c:pt idx="3143">
                  <c:v>274.7999877929687</c:v>
                </c:pt>
                <c:pt idx="3144">
                  <c:v>274.8999938964843</c:v>
                </c:pt>
                <c:pt idx="3145">
                  <c:v>275.0</c:v>
                </c:pt>
                <c:pt idx="3146">
                  <c:v>275.0999755859375</c:v>
                </c:pt>
                <c:pt idx="3147">
                  <c:v>275.1999816894534</c:v>
                </c:pt>
                <c:pt idx="3148">
                  <c:v>275.2999877929687</c:v>
                </c:pt>
                <c:pt idx="3149">
                  <c:v>275.3999938964843</c:v>
                </c:pt>
                <c:pt idx="3150">
                  <c:v>275.5</c:v>
                </c:pt>
                <c:pt idx="3151">
                  <c:v>275.5999755859375</c:v>
                </c:pt>
                <c:pt idx="3152">
                  <c:v>275.6999816894534</c:v>
                </c:pt>
                <c:pt idx="3153">
                  <c:v>275.7999877929687</c:v>
                </c:pt>
                <c:pt idx="3154">
                  <c:v>275.8999938964843</c:v>
                </c:pt>
                <c:pt idx="3155">
                  <c:v>276.0</c:v>
                </c:pt>
                <c:pt idx="3156">
                  <c:v>276.0999755859375</c:v>
                </c:pt>
                <c:pt idx="3157">
                  <c:v>276.1999816894534</c:v>
                </c:pt>
                <c:pt idx="3158">
                  <c:v>276.2999877929687</c:v>
                </c:pt>
                <c:pt idx="3159">
                  <c:v>276.3999938964843</c:v>
                </c:pt>
                <c:pt idx="3160">
                  <c:v>276.5</c:v>
                </c:pt>
                <c:pt idx="3161">
                  <c:v>276.5999755859375</c:v>
                </c:pt>
                <c:pt idx="3162">
                  <c:v>276.6999816894534</c:v>
                </c:pt>
                <c:pt idx="3163">
                  <c:v>276.7999877929687</c:v>
                </c:pt>
                <c:pt idx="3164">
                  <c:v>276.8999938964843</c:v>
                </c:pt>
                <c:pt idx="3165">
                  <c:v>277.0</c:v>
                </c:pt>
                <c:pt idx="3166">
                  <c:v>277.0999755859375</c:v>
                </c:pt>
                <c:pt idx="3167">
                  <c:v>277.1999816894534</c:v>
                </c:pt>
                <c:pt idx="3168">
                  <c:v>277.2999877929687</c:v>
                </c:pt>
                <c:pt idx="3169">
                  <c:v>277.3999938964843</c:v>
                </c:pt>
                <c:pt idx="3170">
                  <c:v>277.5</c:v>
                </c:pt>
                <c:pt idx="3171">
                  <c:v>277.5999755859375</c:v>
                </c:pt>
                <c:pt idx="3172">
                  <c:v>277.6999816894534</c:v>
                </c:pt>
                <c:pt idx="3173">
                  <c:v>277.7999877929687</c:v>
                </c:pt>
                <c:pt idx="3174">
                  <c:v>277.8999938964843</c:v>
                </c:pt>
                <c:pt idx="3175">
                  <c:v>278.0</c:v>
                </c:pt>
                <c:pt idx="3176">
                  <c:v>278.0999755859375</c:v>
                </c:pt>
                <c:pt idx="3177">
                  <c:v>278.1999816894534</c:v>
                </c:pt>
                <c:pt idx="3178">
                  <c:v>278.2999877929687</c:v>
                </c:pt>
                <c:pt idx="3179">
                  <c:v>278.3999938964843</c:v>
                </c:pt>
                <c:pt idx="3180">
                  <c:v>278.5</c:v>
                </c:pt>
                <c:pt idx="3181">
                  <c:v>278.5999755859375</c:v>
                </c:pt>
                <c:pt idx="3182">
                  <c:v>278.6999816894534</c:v>
                </c:pt>
                <c:pt idx="3183">
                  <c:v>278.7999877929687</c:v>
                </c:pt>
                <c:pt idx="3184">
                  <c:v>278.8999938964843</c:v>
                </c:pt>
                <c:pt idx="3185">
                  <c:v>279.0</c:v>
                </c:pt>
                <c:pt idx="3186">
                  <c:v>279.0999755859375</c:v>
                </c:pt>
                <c:pt idx="3187">
                  <c:v>279.1999816894534</c:v>
                </c:pt>
                <c:pt idx="3188">
                  <c:v>279.2999877929687</c:v>
                </c:pt>
                <c:pt idx="3189">
                  <c:v>279.3999938964843</c:v>
                </c:pt>
                <c:pt idx="3190">
                  <c:v>279.5</c:v>
                </c:pt>
                <c:pt idx="3191">
                  <c:v>279.5999755859375</c:v>
                </c:pt>
                <c:pt idx="3192">
                  <c:v>279.6999816894534</c:v>
                </c:pt>
                <c:pt idx="3193">
                  <c:v>279.7999877929687</c:v>
                </c:pt>
                <c:pt idx="3194">
                  <c:v>279.8999938964843</c:v>
                </c:pt>
                <c:pt idx="3195">
                  <c:v>280.0</c:v>
                </c:pt>
                <c:pt idx="3196">
                  <c:v>280.0999755859375</c:v>
                </c:pt>
                <c:pt idx="3197">
                  <c:v>280.1999816894534</c:v>
                </c:pt>
                <c:pt idx="3198">
                  <c:v>280.2999877929687</c:v>
                </c:pt>
                <c:pt idx="3199">
                  <c:v>280.3999938964843</c:v>
                </c:pt>
                <c:pt idx="3200">
                  <c:v>280.5</c:v>
                </c:pt>
                <c:pt idx="3201">
                  <c:v>280.5999755859375</c:v>
                </c:pt>
                <c:pt idx="3202">
                  <c:v>280.6999816894534</c:v>
                </c:pt>
                <c:pt idx="3203">
                  <c:v>280.7999877929687</c:v>
                </c:pt>
                <c:pt idx="3204">
                  <c:v>280.8999938964843</c:v>
                </c:pt>
                <c:pt idx="3205">
                  <c:v>281.0</c:v>
                </c:pt>
                <c:pt idx="3206">
                  <c:v>281.0999755859375</c:v>
                </c:pt>
                <c:pt idx="3207">
                  <c:v>281.1999816894534</c:v>
                </c:pt>
                <c:pt idx="3208">
                  <c:v>281.2999877929687</c:v>
                </c:pt>
                <c:pt idx="3209">
                  <c:v>281.3999938964843</c:v>
                </c:pt>
                <c:pt idx="3210">
                  <c:v>281.5</c:v>
                </c:pt>
                <c:pt idx="3211">
                  <c:v>281.5999755859375</c:v>
                </c:pt>
                <c:pt idx="3212">
                  <c:v>281.6999816894534</c:v>
                </c:pt>
                <c:pt idx="3213">
                  <c:v>281.7999877929687</c:v>
                </c:pt>
                <c:pt idx="3214">
                  <c:v>281.8999938964843</c:v>
                </c:pt>
                <c:pt idx="3215">
                  <c:v>282.0</c:v>
                </c:pt>
                <c:pt idx="3216">
                  <c:v>282.0999755859375</c:v>
                </c:pt>
                <c:pt idx="3217">
                  <c:v>282.1999816894534</c:v>
                </c:pt>
                <c:pt idx="3218">
                  <c:v>282.2999877929687</c:v>
                </c:pt>
                <c:pt idx="3219">
                  <c:v>282.3999938964843</c:v>
                </c:pt>
                <c:pt idx="3220">
                  <c:v>282.5</c:v>
                </c:pt>
                <c:pt idx="3221">
                  <c:v>282.5999755859375</c:v>
                </c:pt>
                <c:pt idx="3222">
                  <c:v>282.6999816894534</c:v>
                </c:pt>
                <c:pt idx="3223">
                  <c:v>282.7999877929687</c:v>
                </c:pt>
                <c:pt idx="3224">
                  <c:v>282.8999938964843</c:v>
                </c:pt>
                <c:pt idx="3225">
                  <c:v>283.0</c:v>
                </c:pt>
                <c:pt idx="3226">
                  <c:v>283.0999755859375</c:v>
                </c:pt>
                <c:pt idx="3227">
                  <c:v>283.1999816894534</c:v>
                </c:pt>
                <c:pt idx="3228">
                  <c:v>283.2999877929687</c:v>
                </c:pt>
                <c:pt idx="3229">
                  <c:v>283.3999938964843</c:v>
                </c:pt>
                <c:pt idx="3230">
                  <c:v>283.5</c:v>
                </c:pt>
                <c:pt idx="3231">
                  <c:v>283.5999755859375</c:v>
                </c:pt>
                <c:pt idx="3232">
                  <c:v>283.6999816894534</c:v>
                </c:pt>
                <c:pt idx="3233">
                  <c:v>283.7999877929687</c:v>
                </c:pt>
                <c:pt idx="3234">
                  <c:v>283.8999938964843</c:v>
                </c:pt>
                <c:pt idx="3235">
                  <c:v>284.0</c:v>
                </c:pt>
                <c:pt idx="3236">
                  <c:v>284.0999755859375</c:v>
                </c:pt>
                <c:pt idx="3237">
                  <c:v>284.1999816894534</c:v>
                </c:pt>
                <c:pt idx="3238">
                  <c:v>284.2999877929687</c:v>
                </c:pt>
                <c:pt idx="3239">
                  <c:v>284.3999938964843</c:v>
                </c:pt>
                <c:pt idx="3240">
                  <c:v>284.5</c:v>
                </c:pt>
                <c:pt idx="3241">
                  <c:v>284.5999755859375</c:v>
                </c:pt>
                <c:pt idx="3242">
                  <c:v>284.6999816894534</c:v>
                </c:pt>
                <c:pt idx="3243">
                  <c:v>284.7999877929687</c:v>
                </c:pt>
                <c:pt idx="3244">
                  <c:v>284.8999938964843</c:v>
                </c:pt>
                <c:pt idx="3245">
                  <c:v>285.0</c:v>
                </c:pt>
                <c:pt idx="3246">
                  <c:v>285.0999755859375</c:v>
                </c:pt>
                <c:pt idx="3247">
                  <c:v>285.1999816894534</c:v>
                </c:pt>
                <c:pt idx="3248">
                  <c:v>285.2999877929687</c:v>
                </c:pt>
                <c:pt idx="3249">
                  <c:v>285.3999938964843</c:v>
                </c:pt>
                <c:pt idx="3250">
                  <c:v>285.5</c:v>
                </c:pt>
                <c:pt idx="3251">
                  <c:v>285.5999755859375</c:v>
                </c:pt>
                <c:pt idx="3252">
                  <c:v>285.6999816894534</c:v>
                </c:pt>
                <c:pt idx="3253">
                  <c:v>285.7999877929687</c:v>
                </c:pt>
                <c:pt idx="3254">
                  <c:v>285.8999938964843</c:v>
                </c:pt>
                <c:pt idx="3255">
                  <c:v>286.0</c:v>
                </c:pt>
                <c:pt idx="3256">
                  <c:v>286.0999755859375</c:v>
                </c:pt>
                <c:pt idx="3257">
                  <c:v>286.1999816894534</c:v>
                </c:pt>
                <c:pt idx="3258">
                  <c:v>286.2999877929687</c:v>
                </c:pt>
                <c:pt idx="3259">
                  <c:v>286.3999938964843</c:v>
                </c:pt>
                <c:pt idx="3260">
                  <c:v>286.5</c:v>
                </c:pt>
                <c:pt idx="3261">
                  <c:v>286.5999755859375</c:v>
                </c:pt>
                <c:pt idx="3262">
                  <c:v>286.6999816894534</c:v>
                </c:pt>
                <c:pt idx="3263">
                  <c:v>286.7999877929687</c:v>
                </c:pt>
                <c:pt idx="3264">
                  <c:v>286.8999938964843</c:v>
                </c:pt>
                <c:pt idx="3265">
                  <c:v>287.0</c:v>
                </c:pt>
                <c:pt idx="3266">
                  <c:v>287.0999755859375</c:v>
                </c:pt>
                <c:pt idx="3267">
                  <c:v>287.1999816894534</c:v>
                </c:pt>
                <c:pt idx="3268">
                  <c:v>287.2999877929687</c:v>
                </c:pt>
                <c:pt idx="3269">
                  <c:v>287.3999938964843</c:v>
                </c:pt>
                <c:pt idx="3270">
                  <c:v>287.5</c:v>
                </c:pt>
                <c:pt idx="3271">
                  <c:v>287.5999755859375</c:v>
                </c:pt>
                <c:pt idx="3272">
                  <c:v>287.6999816894534</c:v>
                </c:pt>
                <c:pt idx="3273">
                  <c:v>287.7999877929687</c:v>
                </c:pt>
                <c:pt idx="3274">
                  <c:v>287.8999938964843</c:v>
                </c:pt>
                <c:pt idx="3275">
                  <c:v>288.0</c:v>
                </c:pt>
                <c:pt idx="3276">
                  <c:v>288.0999755859375</c:v>
                </c:pt>
                <c:pt idx="3277">
                  <c:v>288.1999816894534</c:v>
                </c:pt>
                <c:pt idx="3278">
                  <c:v>288.2999877929687</c:v>
                </c:pt>
                <c:pt idx="3279">
                  <c:v>288.3999938964843</c:v>
                </c:pt>
                <c:pt idx="3280">
                  <c:v>288.5</c:v>
                </c:pt>
                <c:pt idx="3281">
                  <c:v>288.5999755859375</c:v>
                </c:pt>
                <c:pt idx="3282">
                  <c:v>288.6999816894534</c:v>
                </c:pt>
                <c:pt idx="3283">
                  <c:v>288.7999877929687</c:v>
                </c:pt>
                <c:pt idx="3284">
                  <c:v>288.8999938964843</c:v>
                </c:pt>
                <c:pt idx="3285">
                  <c:v>289.0</c:v>
                </c:pt>
                <c:pt idx="3286">
                  <c:v>289.0999755859375</c:v>
                </c:pt>
                <c:pt idx="3287">
                  <c:v>289.1999816894534</c:v>
                </c:pt>
                <c:pt idx="3288">
                  <c:v>289.2999877929687</c:v>
                </c:pt>
                <c:pt idx="3289">
                  <c:v>289.3999938964843</c:v>
                </c:pt>
                <c:pt idx="3290">
                  <c:v>289.5</c:v>
                </c:pt>
                <c:pt idx="3291">
                  <c:v>289.5999755859375</c:v>
                </c:pt>
                <c:pt idx="3292">
                  <c:v>289.6999816894534</c:v>
                </c:pt>
                <c:pt idx="3293">
                  <c:v>289.7999877929687</c:v>
                </c:pt>
                <c:pt idx="3294">
                  <c:v>289.8999938964843</c:v>
                </c:pt>
                <c:pt idx="3295">
                  <c:v>290.0</c:v>
                </c:pt>
                <c:pt idx="3296">
                  <c:v>290.0999755859375</c:v>
                </c:pt>
                <c:pt idx="3297">
                  <c:v>290.1999816894534</c:v>
                </c:pt>
                <c:pt idx="3298">
                  <c:v>290.2999877929687</c:v>
                </c:pt>
                <c:pt idx="3299">
                  <c:v>290.3999938964843</c:v>
                </c:pt>
                <c:pt idx="3300">
                  <c:v>290.5</c:v>
                </c:pt>
                <c:pt idx="3301">
                  <c:v>290.5999755859375</c:v>
                </c:pt>
                <c:pt idx="3302">
                  <c:v>290.6999816894534</c:v>
                </c:pt>
                <c:pt idx="3303">
                  <c:v>290.7999877929687</c:v>
                </c:pt>
                <c:pt idx="3304">
                  <c:v>290.8999938964843</c:v>
                </c:pt>
                <c:pt idx="3305">
                  <c:v>291.0</c:v>
                </c:pt>
                <c:pt idx="3306">
                  <c:v>291.0999755859375</c:v>
                </c:pt>
                <c:pt idx="3307">
                  <c:v>291.1999816894534</c:v>
                </c:pt>
                <c:pt idx="3308">
                  <c:v>291.2999877929687</c:v>
                </c:pt>
                <c:pt idx="3309">
                  <c:v>291.3999938964843</c:v>
                </c:pt>
                <c:pt idx="3310">
                  <c:v>291.5</c:v>
                </c:pt>
                <c:pt idx="3311">
                  <c:v>291.5999755859375</c:v>
                </c:pt>
                <c:pt idx="3312">
                  <c:v>291.6999816894534</c:v>
                </c:pt>
                <c:pt idx="3313">
                  <c:v>291.7999877929687</c:v>
                </c:pt>
                <c:pt idx="3314">
                  <c:v>291.8999938964843</c:v>
                </c:pt>
                <c:pt idx="3315">
                  <c:v>292.0</c:v>
                </c:pt>
                <c:pt idx="3316">
                  <c:v>292.0999755859375</c:v>
                </c:pt>
                <c:pt idx="3317">
                  <c:v>292.1999816894534</c:v>
                </c:pt>
                <c:pt idx="3318">
                  <c:v>292.2999877929687</c:v>
                </c:pt>
                <c:pt idx="3319">
                  <c:v>292.3999938964843</c:v>
                </c:pt>
                <c:pt idx="3320">
                  <c:v>292.5</c:v>
                </c:pt>
                <c:pt idx="3321">
                  <c:v>292.5999755859375</c:v>
                </c:pt>
                <c:pt idx="3322">
                  <c:v>292.6999816894534</c:v>
                </c:pt>
                <c:pt idx="3323">
                  <c:v>292.7999877929687</c:v>
                </c:pt>
                <c:pt idx="3324">
                  <c:v>292.8999938964843</c:v>
                </c:pt>
                <c:pt idx="3325">
                  <c:v>293.0</c:v>
                </c:pt>
                <c:pt idx="3326">
                  <c:v>293.0999755859375</c:v>
                </c:pt>
                <c:pt idx="3327">
                  <c:v>293.1999816894534</c:v>
                </c:pt>
                <c:pt idx="3328">
                  <c:v>293.2999877929687</c:v>
                </c:pt>
                <c:pt idx="3329">
                  <c:v>293.3999938964843</c:v>
                </c:pt>
                <c:pt idx="3330">
                  <c:v>293.5</c:v>
                </c:pt>
                <c:pt idx="3331">
                  <c:v>293.5999755859375</c:v>
                </c:pt>
                <c:pt idx="3332">
                  <c:v>293.6999816894534</c:v>
                </c:pt>
                <c:pt idx="3333">
                  <c:v>293.7999877929687</c:v>
                </c:pt>
                <c:pt idx="3334">
                  <c:v>293.8999938964843</c:v>
                </c:pt>
                <c:pt idx="3335">
                  <c:v>294.0</c:v>
                </c:pt>
                <c:pt idx="3336">
                  <c:v>294.0999755859375</c:v>
                </c:pt>
                <c:pt idx="3337">
                  <c:v>294.1999816894534</c:v>
                </c:pt>
                <c:pt idx="3338">
                  <c:v>294.2999877929687</c:v>
                </c:pt>
                <c:pt idx="3339">
                  <c:v>294.3999938964843</c:v>
                </c:pt>
                <c:pt idx="3340">
                  <c:v>294.5</c:v>
                </c:pt>
                <c:pt idx="3341">
                  <c:v>294.5999755859375</c:v>
                </c:pt>
                <c:pt idx="3342">
                  <c:v>294.6999816894534</c:v>
                </c:pt>
                <c:pt idx="3343">
                  <c:v>294.7999877929687</c:v>
                </c:pt>
                <c:pt idx="3344">
                  <c:v>294.8999938964843</c:v>
                </c:pt>
                <c:pt idx="3345">
                  <c:v>295.0</c:v>
                </c:pt>
                <c:pt idx="3346">
                  <c:v>295.0999755859375</c:v>
                </c:pt>
                <c:pt idx="3347">
                  <c:v>295.1999816894534</c:v>
                </c:pt>
                <c:pt idx="3348">
                  <c:v>295.2999877929687</c:v>
                </c:pt>
                <c:pt idx="3349">
                  <c:v>295.3999938964843</c:v>
                </c:pt>
                <c:pt idx="3350">
                  <c:v>295.5</c:v>
                </c:pt>
                <c:pt idx="3351">
                  <c:v>295.5999755859375</c:v>
                </c:pt>
                <c:pt idx="3352">
                  <c:v>295.6999816894534</c:v>
                </c:pt>
                <c:pt idx="3353">
                  <c:v>295.7999877929687</c:v>
                </c:pt>
                <c:pt idx="3354">
                  <c:v>295.8999938964843</c:v>
                </c:pt>
                <c:pt idx="3355">
                  <c:v>296.0</c:v>
                </c:pt>
                <c:pt idx="3356">
                  <c:v>296.0999755859375</c:v>
                </c:pt>
                <c:pt idx="3357">
                  <c:v>296.1999816894534</c:v>
                </c:pt>
                <c:pt idx="3358">
                  <c:v>296.2999877929687</c:v>
                </c:pt>
                <c:pt idx="3359">
                  <c:v>296.3999938964843</c:v>
                </c:pt>
                <c:pt idx="3360">
                  <c:v>296.5</c:v>
                </c:pt>
                <c:pt idx="3361">
                  <c:v>296.5999755859375</c:v>
                </c:pt>
                <c:pt idx="3362">
                  <c:v>296.6999816894534</c:v>
                </c:pt>
                <c:pt idx="3363">
                  <c:v>296.7999877929687</c:v>
                </c:pt>
                <c:pt idx="3364">
                  <c:v>296.8999938964843</c:v>
                </c:pt>
                <c:pt idx="3365">
                  <c:v>297.0</c:v>
                </c:pt>
                <c:pt idx="3366">
                  <c:v>297.0999755859375</c:v>
                </c:pt>
                <c:pt idx="3367">
                  <c:v>297.1999816894534</c:v>
                </c:pt>
                <c:pt idx="3368">
                  <c:v>297.2999877929687</c:v>
                </c:pt>
                <c:pt idx="3369">
                  <c:v>297.3999938964843</c:v>
                </c:pt>
                <c:pt idx="3370">
                  <c:v>297.5</c:v>
                </c:pt>
                <c:pt idx="3371">
                  <c:v>297.5999755859375</c:v>
                </c:pt>
                <c:pt idx="3372">
                  <c:v>297.6999816894534</c:v>
                </c:pt>
                <c:pt idx="3373">
                  <c:v>297.7999877929687</c:v>
                </c:pt>
                <c:pt idx="3374">
                  <c:v>297.8999938964843</c:v>
                </c:pt>
                <c:pt idx="3375">
                  <c:v>298.0</c:v>
                </c:pt>
                <c:pt idx="3376">
                  <c:v>298.0999755859375</c:v>
                </c:pt>
                <c:pt idx="3377">
                  <c:v>298.1999816894534</c:v>
                </c:pt>
                <c:pt idx="3378">
                  <c:v>298.2999877929687</c:v>
                </c:pt>
                <c:pt idx="3379">
                  <c:v>298.3999938964843</c:v>
                </c:pt>
                <c:pt idx="3380">
                  <c:v>298.5</c:v>
                </c:pt>
                <c:pt idx="3381">
                  <c:v>298.5999755859375</c:v>
                </c:pt>
                <c:pt idx="3382">
                  <c:v>298.6999816894534</c:v>
                </c:pt>
                <c:pt idx="3383">
                  <c:v>298.7999877929687</c:v>
                </c:pt>
                <c:pt idx="3384">
                  <c:v>298.8999938964843</c:v>
                </c:pt>
                <c:pt idx="3385">
                  <c:v>299.0</c:v>
                </c:pt>
                <c:pt idx="3386">
                  <c:v>299.0999755859375</c:v>
                </c:pt>
                <c:pt idx="3387">
                  <c:v>299.1999816894534</c:v>
                </c:pt>
                <c:pt idx="3388">
                  <c:v>299.2999877929687</c:v>
                </c:pt>
                <c:pt idx="3389">
                  <c:v>299.3999938964843</c:v>
                </c:pt>
                <c:pt idx="3390">
                  <c:v>299.5</c:v>
                </c:pt>
                <c:pt idx="3391">
                  <c:v>299.5999755859375</c:v>
                </c:pt>
                <c:pt idx="3392">
                  <c:v>299.6999816894534</c:v>
                </c:pt>
                <c:pt idx="3393">
                  <c:v>299.7999877929687</c:v>
                </c:pt>
                <c:pt idx="3394">
                  <c:v>299.8999938964843</c:v>
                </c:pt>
                <c:pt idx="3395">
                  <c:v>300.0</c:v>
                </c:pt>
                <c:pt idx="3396">
                  <c:v>300.0999755859375</c:v>
                </c:pt>
                <c:pt idx="3397">
                  <c:v>300.1999816894534</c:v>
                </c:pt>
                <c:pt idx="3398">
                  <c:v>300.2999877929687</c:v>
                </c:pt>
                <c:pt idx="3399">
                  <c:v>300.3999938964843</c:v>
                </c:pt>
                <c:pt idx="3400">
                  <c:v>300.5</c:v>
                </c:pt>
                <c:pt idx="3401">
                  <c:v>300.5999755859375</c:v>
                </c:pt>
                <c:pt idx="3402">
                  <c:v>300.6999816894534</c:v>
                </c:pt>
                <c:pt idx="3403">
                  <c:v>300.7999877929687</c:v>
                </c:pt>
                <c:pt idx="3404">
                  <c:v>300.8999938964843</c:v>
                </c:pt>
                <c:pt idx="3405">
                  <c:v>301.0</c:v>
                </c:pt>
                <c:pt idx="3406">
                  <c:v>301.0999755859375</c:v>
                </c:pt>
                <c:pt idx="3407">
                  <c:v>301.1999816894534</c:v>
                </c:pt>
                <c:pt idx="3408">
                  <c:v>301.2999877929687</c:v>
                </c:pt>
                <c:pt idx="3409">
                  <c:v>301.3999938964843</c:v>
                </c:pt>
                <c:pt idx="3410">
                  <c:v>301.5</c:v>
                </c:pt>
                <c:pt idx="3411">
                  <c:v>301.5999755859375</c:v>
                </c:pt>
                <c:pt idx="3412">
                  <c:v>301.6999816894534</c:v>
                </c:pt>
                <c:pt idx="3413">
                  <c:v>301.7999877929687</c:v>
                </c:pt>
                <c:pt idx="3414">
                  <c:v>301.8999938964843</c:v>
                </c:pt>
                <c:pt idx="3415">
                  <c:v>302.0</c:v>
                </c:pt>
                <c:pt idx="3416">
                  <c:v>302.0999755859375</c:v>
                </c:pt>
                <c:pt idx="3417">
                  <c:v>302.1999816894534</c:v>
                </c:pt>
                <c:pt idx="3418">
                  <c:v>302.2999877929687</c:v>
                </c:pt>
                <c:pt idx="3419">
                  <c:v>302.3999938964843</c:v>
                </c:pt>
                <c:pt idx="3420">
                  <c:v>302.5</c:v>
                </c:pt>
                <c:pt idx="3421">
                  <c:v>302.5999755859375</c:v>
                </c:pt>
                <c:pt idx="3422">
                  <c:v>302.6999816894534</c:v>
                </c:pt>
                <c:pt idx="3423">
                  <c:v>302.7999877929687</c:v>
                </c:pt>
                <c:pt idx="3424">
                  <c:v>302.8999938964843</c:v>
                </c:pt>
                <c:pt idx="3425">
                  <c:v>303.0</c:v>
                </c:pt>
                <c:pt idx="3426">
                  <c:v>303.0999755859375</c:v>
                </c:pt>
                <c:pt idx="3427">
                  <c:v>303.1999816894534</c:v>
                </c:pt>
                <c:pt idx="3428">
                  <c:v>303.2999877929687</c:v>
                </c:pt>
                <c:pt idx="3429">
                  <c:v>303.3999938964843</c:v>
                </c:pt>
                <c:pt idx="3430">
                  <c:v>303.5</c:v>
                </c:pt>
                <c:pt idx="3431">
                  <c:v>303.5999755859375</c:v>
                </c:pt>
                <c:pt idx="3432">
                  <c:v>303.6999816894534</c:v>
                </c:pt>
                <c:pt idx="3433">
                  <c:v>303.7999877929687</c:v>
                </c:pt>
                <c:pt idx="3434">
                  <c:v>303.8999938964843</c:v>
                </c:pt>
                <c:pt idx="3435">
                  <c:v>304.0</c:v>
                </c:pt>
                <c:pt idx="3436">
                  <c:v>304.0999755859375</c:v>
                </c:pt>
                <c:pt idx="3437">
                  <c:v>304.1999816894534</c:v>
                </c:pt>
                <c:pt idx="3438">
                  <c:v>304.2999877929687</c:v>
                </c:pt>
                <c:pt idx="3439">
                  <c:v>304.3999938964843</c:v>
                </c:pt>
                <c:pt idx="3440">
                  <c:v>304.5</c:v>
                </c:pt>
                <c:pt idx="3441">
                  <c:v>304.5999755859375</c:v>
                </c:pt>
                <c:pt idx="3442">
                  <c:v>304.6999816894534</c:v>
                </c:pt>
                <c:pt idx="3443">
                  <c:v>304.7999877929687</c:v>
                </c:pt>
                <c:pt idx="3444">
                  <c:v>304.8999938964843</c:v>
                </c:pt>
                <c:pt idx="3445">
                  <c:v>305.0</c:v>
                </c:pt>
                <c:pt idx="3446">
                  <c:v>305.0999755859375</c:v>
                </c:pt>
                <c:pt idx="3447">
                  <c:v>305.1999816894534</c:v>
                </c:pt>
                <c:pt idx="3448">
                  <c:v>305.2999877929687</c:v>
                </c:pt>
                <c:pt idx="3449">
                  <c:v>305.3999938964843</c:v>
                </c:pt>
                <c:pt idx="3450">
                  <c:v>305.5</c:v>
                </c:pt>
                <c:pt idx="3451">
                  <c:v>305.5999755859375</c:v>
                </c:pt>
                <c:pt idx="3452">
                  <c:v>305.6999816894534</c:v>
                </c:pt>
                <c:pt idx="3453">
                  <c:v>305.7999877929687</c:v>
                </c:pt>
                <c:pt idx="3454">
                  <c:v>305.8999938964843</c:v>
                </c:pt>
                <c:pt idx="3455">
                  <c:v>306.0</c:v>
                </c:pt>
                <c:pt idx="3456">
                  <c:v>306.0999755859375</c:v>
                </c:pt>
                <c:pt idx="3457">
                  <c:v>306.1999816894534</c:v>
                </c:pt>
                <c:pt idx="3458">
                  <c:v>306.2999877929687</c:v>
                </c:pt>
                <c:pt idx="3459">
                  <c:v>306.3999938964843</c:v>
                </c:pt>
                <c:pt idx="3460">
                  <c:v>306.5</c:v>
                </c:pt>
                <c:pt idx="3461">
                  <c:v>306.5999755859375</c:v>
                </c:pt>
                <c:pt idx="3462">
                  <c:v>306.6999816894534</c:v>
                </c:pt>
                <c:pt idx="3463">
                  <c:v>306.7999877929687</c:v>
                </c:pt>
                <c:pt idx="3464">
                  <c:v>306.8999938964843</c:v>
                </c:pt>
                <c:pt idx="3465">
                  <c:v>307.0</c:v>
                </c:pt>
                <c:pt idx="3466">
                  <c:v>307.0999755859375</c:v>
                </c:pt>
                <c:pt idx="3467">
                  <c:v>307.1999816894534</c:v>
                </c:pt>
                <c:pt idx="3468">
                  <c:v>307.2999877929687</c:v>
                </c:pt>
                <c:pt idx="3469">
                  <c:v>307.3999938964843</c:v>
                </c:pt>
                <c:pt idx="3470">
                  <c:v>307.5</c:v>
                </c:pt>
                <c:pt idx="3471">
                  <c:v>307.5999755859375</c:v>
                </c:pt>
                <c:pt idx="3472">
                  <c:v>307.6999816894534</c:v>
                </c:pt>
                <c:pt idx="3473">
                  <c:v>307.7999877929687</c:v>
                </c:pt>
                <c:pt idx="3474">
                  <c:v>307.8999938964843</c:v>
                </c:pt>
                <c:pt idx="3475">
                  <c:v>308.0</c:v>
                </c:pt>
                <c:pt idx="3476">
                  <c:v>308.0999755859375</c:v>
                </c:pt>
                <c:pt idx="3477">
                  <c:v>308.1999816894534</c:v>
                </c:pt>
                <c:pt idx="3478">
                  <c:v>308.2999877929687</c:v>
                </c:pt>
                <c:pt idx="3479">
                  <c:v>308.3999938964843</c:v>
                </c:pt>
                <c:pt idx="3480">
                  <c:v>308.5</c:v>
                </c:pt>
                <c:pt idx="3481">
                  <c:v>308.5999755859375</c:v>
                </c:pt>
                <c:pt idx="3482">
                  <c:v>308.6999816894534</c:v>
                </c:pt>
                <c:pt idx="3483">
                  <c:v>308.7999877929687</c:v>
                </c:pt>
                <c:pt idx="3484">
                  <c:v>308.8999938964843</c:v>
                </c:pt>
                <c:pt idx="3485">
                  <c:v>309.0</c:v>
                </c:pt>
                <c:pt idx="3486">
                  <c:v>309.0999755859375</c:v>
                </c:pt>
                <c:pt idx="3487">
                  <c:v>309.1999816894534</c:v>
                </c:pt>
                <c:pt idx="3488">
                  <c:v>309.2999877929687</c:v>
                </c:pt>
                <c:pt idx="3489">
                  <c:v>309.3999938964843</c:v>
                </c:pt>
                <c:pt idx="3490">
                  <c:v>309.5</c:v>
                </c:pt>
                <c:pt idx="3491">
                  <c:v>309.5999755859375</c:v>
                </c:pt>
                <c:pt idx="3492">
                  <c:v>309.6999816894534</c:v>
                </c:pt>
                <c:pt idx="3493">
                  <c:v>309.7999877929687</c:v>
                </c:pt>
                <c:pt idx="3494">
                  <c:v>309.8999938964843</c:v>
                </c:pt>
                <c:pt idx="3495">
                  <c:v>310.0</c:v>
                </c:pt>
                <c:pt idx="3496">
                  <c:v>310.0999755859375</c:v>
                </c:pt>
                <c:pt idx="3497">
                  <c:v>310.1999816894534</c:v>
                </c:pt>
                <c:pt idx="3498">
                  <c:v>310.2999877929687</c:v>
                </c:pt>
                <c:pt idx="3499">
                  <c:v>310.3999938964843</c:v>
                </c:pt>
                <c:pt idx="3500">
                  <c:v>310.5</c:v>
                </c:pt>
                <c:pt idx="3501">
                  <c:v>310.5999755859375</c:v>
                </c:pt>
                <c:pt idx="3502">
                  <c:v>310.6999816894534</c:v>
                </c:pt>
                <c:pt idx="3503">
                  <c:v>310.7999877929687</c:v>
                </c:pt>
                <c:pt idx="3504">
                  <c:v>310.8999938964843</c:v>
                </c:pt>
                <c:pt idx="3505">
                  <c:v>311.0</c:v>
                </c:pt>
                <c:pt idx="3506">
                  <c:v>311.0999755859375</c:v>
                </c:pt>
                <c:pt idx="3507">
                  <c:v>311.1999816894534</c:v>
                </c:pt>
                <c:pt idx="3508">
                  <c:v>311.2999877929687</c:v>
                </c:pt>
                <c:pt idx="3509">
                  <c:v>311.3999938964843</c:v>
                </c:pt>
                <c:pt idx="3510">
                  <c:v>311.5</c:v>
                </c:pt>
                <c:pt idx="3511">
                  <c:v>311.5999755859375</c:v>
                </c:pt>
                <c:pt idx="3512">
                  <c:v>311.6999816894534</c:v>
                </c:pt>
                <c:pt idx="3513">
                  <c:v>311.7999877929687</c:v>
                </c:pt>
                <c:pt idx="3514">
                  <c:v>311.8999938964843</c:v>
                </c:pt>
                <c:pt idx="3515">
                  <c:v>312.0</c:v>
                </c:pt>
                <c:pt idx="3516">
                  <c:v>312.0999755859375</c:v>
                </c:pt>
                <c:pt idx="3517">
                  <c:v>312.1999816894534</c:v>
                </c:pt>
                <c:pt idx="3518">
                  <c:v>312.2999877929687</c:v>
                </c:pt>
                <c:pt idx="3519">
                  <c:v>312.3999938964843</c:v>
                </c:pt>
                <c:pt idx="3520">
                  <c:v>312.5</c:v>
                </c:pt>
                <c:pt idx="3521">
                  <c:v>312.5999755859375</c:v>
                </c:pt>
                <c:pt idx="3522">
                  <c:v>312.6999816894534</c:v>
                </c:pt>
                <c:pt idx="3523">
                  <c:v>312.7999877929687</c:v>
                </c:pt>
                <c:pt idx="3524">
                  <c:v>312.8999938964843</c:v>
                </c:pt>
                <c:pt idx="3525">
                  <c:v>313.0</c:v>
                </c:pt>
                <c:pt idx="3526">
                  <c:v>313.0999755859375</c:v>
                </c:pt>
                <c:pt idx="3527">
                  <c:v>313.1999816894534</c:v>
                </c:pt>
                <c:pt idx="3528">
                  <c:v>313.2999877929687</c:v>
                </c:pt>
                <c:pt idx="3529">
                  <c:v>313.3999938964843</c:v>
                </c:pt>
                <c:pt idx="3530">
                  <c:v>313.5</c:v>
                </c:pt>
                <c:pt idx="3531">
                  <c:v>313.5999755859375</c:v>
                </c:pt>
                <c:pt idx="3532">
                  <c:v>313.6999816894534</c:v>
                </c:pt>
                <c:pt idx="3533">
                  <c:v>313.7999877929687</c:v>
                </c:pt>
                <c:pt idx="3534">
                  <c:v>313.8999938964843</c:v>
                </c:pt>
                <c:pt idx="3535">
                  <c:v>314.0</c:v>
                </c:pt>
                <c:pt idx="3536">
                  <c:v>314.0999755859375</c:v>
                </c:pt>
                <c:pt idx="3537">
                  <c:v>314.1999816894534</c:v>
                </c:pt>
                <c:pt idx="3538">
                  <c:v>314.2999877929687</c:v>
                </c:pt>
                <c:pt idx="3539">
                  <c:v>314.3999938964843</c:v>
                </c:pt>
                <c:pt idx="3540">
                  <c:v>314.5</c:v>
                </c:pt>
                <c:pt idx="3541">
                  <c:v>314.5999755859375</c:v>
                </c:pt>
                <c:pt idx="3542">
                  <c:v>314.6999816894534</c:v>
                </c:pt>
                <c:pt idx="3543">
                  <c:v>314.7999877929687</c:v>
                </c:pt>
                <c:pt idx="3544">
                  <c:v>314.8999938964843</c:v>
                </c:pt>
                <c:pt idx="3545">
                  <c:v>315.0</c:v>
                </c:pt>
                <c:pt idx="3546">
                  <c:v>315.0999755859375</c:v>
                </c:pt>
                <c:pt idx="3547">
                  <c:v>315.1999816894534</c:v>
                </c:pt>
                <c:pt idx="3548">
                  <c:v>315.2999877929687</c:v>
                </c:pt>
                <c:pt idx="3549">
                  <c:v>315.3999938964843</c:v>
                </c:pt>
                <c:pt idx="3550">
                  <c:v>315.5</c:v>
                </c:pt>
                <c:pt idx="3551">
                  <c:v>315.5999755859375</c:v>
                </c:pt>
                <c:pt idx="3552">
                  <c:v>315.6999816894534</c:v>
                </c:pt>
                <c:pt idx="3553">
                  <c:v>315.7999877929687</c:v>
                </c:pt>
                <c:pt idx="3554">
                  <c:v>315.8999938964843</c:v>
                </c:pt>
                <c:pt idx="3555">
                  <c:v>316.0</c:v>
                </c:pt>
                <c:pt idx="3556">
                  <c:v>316.0999755859375</c:v>
                </c:pt>
                <c:pt idx="3557">
                  <c:v>316.1999816894534</c:v>
                </c:pt>
                <c:pt idx="3558">
                  <c:v>316.2999877929687</c:v>
                </c:pt>
                <c:pt idx="3559">
                  <c:v>316.3999938964843</c:v>
                </c:pt>
                <c:pt idx="3560">
                  <c:v>316.5</c:v>
                </c:pt>
                <c:pt idx="3561">
                  <c:v>316.5999755859375</c:v>
                </c:pt>
                <c:pt idx="3562">
                  <c:v>316.6999816894534</c:v>
                </c:pt>
                <c:pt idx="3563">
                  <c:v>316.7999877929687</c:v>
                </c:pt>
                <c:pt idx="3564">
                  <c:v>316.8999938964843</c:v>
                </c:pt>
                <c:pt idx="3565">
                  <c:v>317.0</c:v>
                </c:pt>
                <c:pt idx="3566">
                  <c:v>317.0999755859375</c:v>
                </c:pt>
                <c:pt idx="3567">
                  <c:v>317.1999816894534</c:v>
                </c:pt>
                <c:pt idx="3568">
                  <c:v>317.2999877929687</c:v>
                </c:pt>
                <c:pt idx="3569">
                  <c:v>317.3999938964843</c:v>
                </c:pt>
                <c:pt idx="3570">
                  <c:v>317.5</c:v>
                </c:pt>
                <c:pt idx="3571">
                  <c:v>317.5999755859375</c:v>
                </c:pt>
                <c:pt idx="3572">
                  <c:v>317.6999816894534</c:v>
                </c:pt>
                <c:pt idx="3573">
                  <c:v>317.7999877929687</c:v>
                </c:pt>
                <c:pt idx="3574">
                  <c:v>317.8999938964843</c:v>
                </c:pt>
                <c:pt idx="3575">
                  <c:v>318.0</c:v>
                </c:pt>
                <c:pt idx="3576">
                  <c:v>318.0999755859375</c:v>
                </c:pt>
                <c:pt idx="3577">
                  <c:v>318.1999816894534</c:v>
                </c:pt>
                <c:pt idx="3578">
                  <c:v>318.2999877929687</c:v>
                </c:pt>
                <c:pt idx="3579">
                  <c:v>318.3999938964843</c:v>
                </c:pt>
                <c:pt idx="3580">
                  <c:v>318.5</c:v>
                </c:pt>
                <c:pt idx="3581">
                  <c:v>318.5999755859375</c:v>
                </c:pt>
                <c:pt idx="3582">
                  <c:v>318.6999816894534</c:v>
                </c:pt>
                <c:pt idx="3583">
                  <c:v>318.7999877929687</c:v>
                </c:pt>
                <c:pt idx="3584">
                  <c:v>318.8999938964843</c:v>
                </c:pt>
                <c:pt idx="3585">
                  <c:v>319.0</c:v>
                </c:pt>
                <c:pt idx="3586">
                  <c:v>319.0999755859375</c:v>
                </c:pt>
                <c:pt idx="3587">
                  <c:v>319.1999816894534</c:v>
                </c:pt>
                <c:pt idx="3588">
                  <c:v>319.2999877929687</c:v>
                </c:pt>
                <c:pt idx="3589">
                  <c:v>319.3999938964843</c:v>
                </c:pt>
                <c:pt idx="3590">
                  <c:v>319.5</c:v>
                </c:pt>
                <c:pt idx="3591">
                  <c:v>319.5999755859375</c:v>
                </c:pt>
                <c:pt idx="3592">
                  <c:v>319.6999816894534</c:v>
                </c:pt>
                <c:pt idx="3593">
                  <c:v>319.7999877929687</c:v>
                </c:pt>
                <c:pt idx="3594">
                  <c:v>319.8999938964843</c:v>
                </c:pt>
                <c:pt idx="3595">
                  <c:v>320.0</c:v>
                </c:pt>
                <c:pt idx="3596">
                  <c:v>320.0999755859375</c:v>
                </c:pt>
                <c:pt idx="3597">
                  <c:v>320.1999816894534</c:v>
                </c:pt>
                <c:pt idx="3598">
                  <c:v>320.2999877929687</c:v>
                </c:pt>
                <c:pt idx="3599">
                  <c:v>320.3999938964843</c:v>
                </c:pt>
                <c:pt idx="3600">
                  <c:v>320.5</c:v>
                </c:pt>
                <c:pt idx="3601">
                  <c:v>320.5999755859375</c:v>
                </c:pt>
                <c:pt idx="3602">
                  <c:v>320.6999816894534</c:v>
                </c:pt>
                <c:pt idx="3603">
                  <c:v>320.7999877929687</c:v>
                </c:pt>
                <c:pt idx="3604">
                  <c:v>320.8999938964843</c:v>
                </c:pt>
                <c:pt idx="3605">
                  <c:v>321.0</c:v>
                </c:pt>
                <c:pt idx="3606">
                  <c:v>321.0999755859375</c:v>
                </c:pt>
                <c:pt idx="3607">
                  <c:v>321.1999816894534</c:v>
                </c:pt>
                <c:pt idx="3608">
                  <c:v>321.2999877929687</c:v>
                </c:pt>
                <c:pt idx="3609">
                  <c:v>321.3999938964843</c:v>
                </c:pt>
                <c:pt idx="3610">
                  <c:v>321.5</c:v>
                </c:pt>
                <c:pt idx="3611">
                  <c:v>321.5999755859375</c:v>
                </c:pt>
                <c:pt idx="3612">
                  <c:v>321.6999816894534</c:v>
                </c:pt>
                <c:pt idx="3613">
                  <c:v>321.7999877929687</c:v>
                </c:pt>
                <c:pt idx="3614">
                  <c:v>321.8999938964843</c:v>
                </c:pt>
                <c:pt idx="3615">
                  <c:v>322.0</c:v>
                </c:pt>
                <c:pt idx="3616">
                  <c:v>322.0999755859375</c:v>
                </c:pt>
                <c:pt idx="3617">
                  <c:v>322.1999816894534</c:v>
                </c:pt>
                <c:pt idx="3618">
                  <c:v>322.2999877929687</c:v>
                </c:pt>
                <c:pt idx="3619">
                  <c:v>322.3999938964843</c:v>
                </c:pt>
                <c:pt idx="3620">
                  <c:v>322.5</c:v>
                </c:pt>
                <c:pt idx="3621">
                  <c:v>322.5999755859375</c:v>
                </c:pt>
                <c:pt idx="3622">
                  <c:v>322.6999816894534</c:v>
                </c:pt>
                <c:pt idx="3623">
                  <c:v>322.7999877929687</c:v>
                </c:pt>
                <c:pt idx="3624">
                  <c:v>322.8999938964843</c:v>
                </c:pt>
                <c:pt idx="3625">
                  <c:v>323.0</c:v>
                </c:pt>
                <c:pt idx="3626">
                  <c:v>323.0999755859375</c:v>
                </c:pt>
                <c:pt idx="3627">
                  <c:v>323.1999816894534</c:v>
                </c:pt>
                <c:pt idx="3628">
                  <c:v>323.2999877929687</c:v>
                </c:pt>
                <c:pt idx="3629">
                  <c:v>323.3999938964843</c:v>
                </c:pt>
                <c:pt idx="3630">
                  <c:v>323.5</c:v>
                </c:pt>
                <c:pt idx="3631">
                  <c:v>323.5999755859375</c:v>
                </c:pt>
                <c:pt idx="3632">
                  <c:v>323.6999816894534</c:v>
                </c:pt>
                <c:pt idx="3633">
                  <c:v>323.7999877929687</c:v>
                </c:pt>
                <c:pt idx="3634">
                  <c:v>323.8999938964843</c:v>
                </c:pt>
                <c:pt idx="3635">
                  <c:v>324.0</c:v>
                </c:pt>
                <c:pt idx="3636">
                  <c:v>324.0999755859375</c:v>
                </c:pt>
                <c:pt idx="3637">
                  <c:v>324.1999816894534</c:v>
                </c:pt>
                <c:pt idx="3638">
                  <c:v>324.2999877929687</c:v>
                </c:pt>
                <c:pt idx="3639">
                  <c:v>324.3999938964843</c:v>
                </c:pt>
                <c:pt idx="3640">
                  <c:v>324.5</c:v>
                </c:pt>
                <c:pt idx="3641">
                  <c:v>324.5999755859375</c:v>
                </c:pt>
                <c:pt idx="3642">
                  <c:v>324.6999816894534</c:v>
                </c:pt>
                <c:pt idx="3643">
                  <c:v>324.7999877929687</c:v>
                </c:pt>
                <c:pt idx="3644">
                  <c:v>324.8999938964843</c:v>
                </c:pt>
                <c:pt idx="3645">
                  <c:v>325.0</c:v>
                </c:pt>
                <c:pt idx="3646">
                  <c:v>325.0999755859375</c:v>
                </c:pt>
                <c:pt idx="3647">
                  <c:v>325.1999816894534</c:v>
                </c:pt>
                <c:pt idx="3648">
                  <c:v>325.2999877929687</c:v>
                </c:pt>
                <c:pt idx="3649">
                  <c:v>325.3999938964843</c:v>
                </c:pt>
                <c:pt idx="3650">
                  <c:v>325.5</c:v>
                </c:pt>
                <c:pt idx="3651">
                  <c:v>325.5999755859375</c:v>
                </c:pt>
                <c:pt idx="3652">
                  <c:v>325.6999816894534</c:v>
                </c:pt>
                <c:pt idx="3653">
                  <c:v>325.7999877929687</c:v>
                </c:pt>
                <c:pt idx="3654">
                  <c:v>325.8999938964843</c:v>
                </c:pt>
                <c:pt idx="3655">
                  <c:v>326.0</c:v>
                </c:pt>
                <c:pt idx="3656">
                  <c:v>326.0999755859375</c:v>
                </c:pt>
                <c:pt idx="3657">
                  <c:v>326.1999816894534</c:v>
                </c:pt>
                <c:pt idx="3658">
                  <c:v>326.2999877929687</c:v>
                </c:pt>
                <c:pt idx="3659">
                  <c:v>326.3999938964843</c:v>
                </c:pt>
                <c:pt idx="3660">
                  <c:v>326.5</c:v>
                </c:pt>
                <c:pt idx="3661">
                  <c:v>326.5999755859375</c:v>
                </c:pt>
                <c:pt idx="3662">
                  <c:v>326.6999816894534</c:v>
                </c:pt>
                <c:pt idx="3663">
                  <c:v>326.7999877929687</c:v>
                </c:pt>
                <c:pt idx="3664">
                  <c:v>326.8999938964843</c:v>
                </c:pt>
                <c:pt idx="3665">
                  <c:v>327.0</c:v>
                </c:pt>
                <c:pt idx="3666">
                  <c:v>327.0999755859375</c:v>
                </c:pt>
                <c:pt idx="3667">
                  <c:v>327.1999816894534</c:v>
                </c:pt>
                <c:pt idx="3668">
                  <c:v>327.2999877929687</c:v>
                </c:pt>
                <c:pt idx="3669">
                  <c:v>327.3999938964843</c:v>
                </c:pt>
                <c:pt idx="3670">
                  <c:v>327.5</c:v>
                </c:pt>
                <c:pt idx="3671">
                  <c:v>327.5999755859375</c:v>
                </c:pt>
                <c:pt idx="3672">
                  <c:v>327.6999816894534</c:v>
                </c:pt>
                <c:pt idx="3673">
                  <c:v>327.7999877929687</c:v>
                </c:pt>
                <c:pt idx="3674">
                  <c:v>327.8999938964843</c:v>
                </c:pt>
                <c:pt idx="3675">
                  <c:v>328.0</c:v>
                </c:pt>
                <c:pt idx="3676">
                  <c:v>328.0999755859375</c:v>
                </c:pt>
                <c:pt idx="3677">
                  <c:v>328.1999816894534</c:v>
                </c:pt>
                <c:pt idx="3678">
                  <c:v>328.2999877929687</c:v>
                </c:pt>
                <c:pt idx="3679">
                  <c:v>328.3999938964843</c:v>
                </c:pt>
                <c:pt idx="3680">
                  <c:v>328.5</c:v>
                </c:pt>
                <c:pt idx="3681">
                  <c:v>328.5999755859375</c:v>
                </c:pt>
                <c:pt idx="3682">
                  <c:v>328.6999816894534</c:v>
                </c:pt>
                <c:pt idx="3683">
                  <c:v>328.7999877929687</c:v>
                </c:pt>
                <c:pt idx="3684">
                  <c:v>328.8999938964843</c:v>
                </c:pt>
                <c:pt idx="3685">
                  <c:v>329.0</c:v>
                </c:pt>
                <c:pt idx="3686">
                  <c:v>329.0999755859375</c:v>
                </c:pt>
                <c:pt idx="3687">
                  <c:v>329.1999816894534</c:v>
                </c:pt>
                <c:pt idx="3688">
                  <c:v>329.2999877929687</c:v>
                </c:pt>
                <c:pt idx="3689">
                  <c:v>329.3999938964843</c:v>
                </c:pt>
                <c:pt idx="3690">
                  <c:v>329.5</c:v>
                </c:pt>
                <c:pt idx="3691">
                  <c:v>329.5999755859375</c:v>
                </c:pt>
                <c:pt idx="3692">
                  <c:v>329.6999816894534</c:v>
                </c:pt>
                <c:pt idx="3693">
                  <c:v>329.7999877929687</c:v>
                </c:pt>
                <c:pt idx="3694">
                  <c:v>329.8999938964843</c:v>
                </c:pt>
                <c:pt idx="3695">
                  <c:v>330.0</c:v>
                </c:pt>
                <c:pt idx="3696">
                  <c:v>330.0999755859375</c:v>
                </c:pt>
                <c:pt idx="3697">
                  <c:v>330.1999816894534</c:v>
                </c:pt>
                <c:pt idx="3698">
                  <c:v>330.2999877929687</c:v>
                </c:pt>
                <c:pt idx="3699">
                  <c:v>330.3999938964843</c:v>
                </c:pt>
                <c:pt idx="3700">
                  <c:v>330.5</c:v>
                </c:pt>
                <c:pt idx="3701">
                  <c:v>330.5999755859375</c:v>
                </c:pt>
                <c:pt idx="3702">
                  <c:v>330.6999816894534</c:v>
                </c:pt>
                <c:pt idx="3703">
                  <c:v>330.7999877929687</c:v>
                </c:pt>
                <c:pt idx="3704">
                  <c:v>330.8999938964843</c:v>
                </c:pt>
                <c:pt idx="3705">
                  <c:v>331.0</c:v>
                </c:pt>
                <c:pt idx="3706">
                  <c:v>331.0999755859375</c:v>
                </c:pt>
                <c:pt idx="3707">
                  <c:v>331.1999816894534</c:v>
                </c:pt>
                <c:pt idx="3708">
                  <c:v>331.2999877929687</c:v>
                </c:pt>
                <c:pt idx="3709">
                  <c:v>331.3999938964843</c:v>
                </c:pt>
                <c:pt idx="3710">
                  <c:v>331.5</c:v>
                </c:pt>
                <c:pt idx="3711">
                  <c:v>331.5999755859375</c:v>
                </c:pt>
                <c:pt idx="3712">
                  <c:v>331.6999816894534</c:v>
                </c:pt>
                <c:pt idx="3713">
                  <c:v>331.7999877929687</c:v>
                </c:pt>
                <c:pt idx="3714">
                  <c:v>331.8999938964843</c:v>
                </c:pt>
                <c:pt idx="3715">
                  <c:v>332.0</c:v>
                </c:pt>
                <c:pt idx="3716">
                  <c:v>332.0999755859375</c:v>
                </c:pt>
                <c:pt idx="3717">
                  <c:v>332.1999816894534</c:v>
                </c:pt>
                <c:pt idx="3718">
                  <c:v>332.2999877929687</c:v>
                </c:pt>
                <c:pt idx="3719">
                  <c:v>332.3999938964843</c:v>
                </c:pt>
                <c:pt idx="3720">
                  <c:v>332.5</c:v>
                </c:pt>
                <c:pt idx="3721">
                  <c:v>332.5999755859375</c:v>
                </c:pt>
                <c:pt idx="3722">
                  <c:v>332.6999816894534</c:v>
                </c:pt>
                <c:pt idx="3723">
                  <c:v>332.7999877929687</c:v>
                </c:pt>
                <c:pt idx="3724">
                  <c:v>332.8999938964843</c:v>
                </c:pt>
                <c:pt idx="3725">
                  <c:v>333.0</c:v>
                </c:pt>
                <c:pt idx="3726">
                  <c:v>333.0999755859375</c:v>
                </c:pt>
                <c:pt idx="3727">
                  <c:v>333.1999816894534</c:v>
                </c:pt>
                <c:pt idx="3728">
                  <c:v>333.2999877929687</c:v>
                </c:pt>
                <c:pt idx="3729">
                  <c:v>333.3999938964843</c:v>
                </c:pt>
                <c:pt idx="3730">
                  <c:v>333.5</c:v>
                </c:pt>
                <c:pt idx="3731">
                  <c:v>333.5999755859375</c:v>
                </c:pt>
                <c:pt idx="3732">
                  <c:v>333.6999816894534</c:v>
                </c:pt>
                <c:pt idx="3733">
                  <c:v>333.7999877929687</c:v>
                </c:pt>
                <c:pt idx="3734">
                  <c:v>333.8999938964843</c:v>
                </c:pt>
                <c:pt idx="3735">
                  <c:v>334.0</c:v>
                </c:pt>
                <c:pt idx="3736">
                  <c:v>334.0999755859375</c:v>
                </c:pt>
                <c:pt idx="3737">
                  <c:v>334.1999816894534</c:v>
                </c:pt>
                <c:pt idx="3738">
                  <c:v>334.2999877929687</c:v>
                </c:pt>
                <c:pt idx="3739">
                  <c:v>334.3999938964843</c:v>
                </c:pt>
                <c:pt idx="3740">
                  <c:v>334.5</c:v>
                </c:pt>
                <c:pt idx="3741">
                  <c:v>334.5999755859375</c:v>
                </c:pt>
                <c:pt idx="3742">
                  <c:v>334.6999816894534</c:v>
                </c:pt>
                <c:pt idx="3743">
                  <c:v>334.7999877929687</c:v>
                </c:pt>
                <c:pt idx="3744">
                  <c:v>334.8999938964843</c:v>
                </c:pt>
                <c:pt idx="3745">
                  <c:v>335.0</c:v>
                </c:pt>
                <c:pt idx="3746">
                  <c:v>335.0999755859375</c:v>
                </c:pt>
                <c:pt idx="3747">
                  <c:v>335.1999816894534</c:v>
                </c:pt>
                <c:pt idx="3748">
                  <c:v>335.2999877929687</c:v>
                </c:pt>
                <c:pt idx="3749">
                  <c:v>335.3999938964843</c:v>
                </c:pt>
                <c:pt idx="3750">
                  <c:v>335.5</c:v>
                </c:pt>
                <c:pt idx="3751">
                  <c:v>335.5999755859375</c:v>
                </c:pt>
                <c:pt idx="3752">
                  <c:v>335.6999816894534</c:v>
                </c:pt>
                <c:pt idx="3753">
                  <c:v>335.7999877929687</c:v>
                </c:pt>
                <c:pt idx="3754">
                  <c:v>335.8999938964843</c:v>
                </c:pt>
                <c:pt idx="3755">
                  <c:v>336.0</c:v>
                </c:pt>
                <c:pt idx="3756">
                  <c:v>336.0999755859375</c:v>
                </c:pt>
                <c:pt idx="3757">
                  <c:v>336.1999816894534</c:v>
                </c:pt>
                <c:pt idx="3758">
                  <c:v>336.2999877929687</c:v>
                </c:pt>
                <c:pt idx="3759">
                  <c:v>336.3999938964843</c:v>
                </c:pt>
                <c:pt idx="3760">
                  <c:v>336.5</c:v>
                </c:pt>
                <c:pt idx="3761">
                  <c:v>336.5999755859375</c:v>
                </c:pt>
                <c:pt idx="3762">
                  <c:v>336.6999816894534</c:v>
                </c:pt>
                <c:pt idx="3763">
                  <c:v>336.7999877929687</c:v>
                </c:pt>
                <c:pt idx="3764">
                  <c:v>336.8999938964843</c:v>
                </c:pt>
                <c:pt idx="3765">
                  <c:v>337.0</c:v>
                </c:pt>
                <c:pt idx="3766">
                  <c:v>337.0999755859375</c:v>
                </c:pt>
                <c:pt idx="3767">
                  <c:v>337.1999816894534</c:v>
                </c:pt>
                <c:pt idx="3768">
                  <c:v>337.2999877929687</c:v>
                </c:pt>
                <c:pt idx="3769">
                  <c:v>337.3999938964843</c:v>
                </c:pt>
                <c:pt idx="3770">
                  <c:v>337.5</c:v>
                </c:pt>
                <c:pt idx="3771">
                  <c:v>337.5999755859375</c:v>
                </c:pt>
                <c:pt idx="3772">
                  <c:v>337.6999816894534</c:v>
                </c:pt>
                <c:pt idx="3773">
                  <c:v>337.7999877929687</c:v>
                </c:pt>
                <c:pt idx="3774">
                  <c:v>337.8999938964843</c:v>
                </c:pt>
                <c:pt idx="3775">
                  <c:v>338.0</c:v>
                </c:pt>
                <c:pt idx="3776">
                  <c:v>338.0999755859375</c:v>
                </c:pt>
                <c:pt idx="3777">
                  <c:v>338.1999816894534</c:v>
                </c:pt>
                <c:pt idx="3778">
                  <c:v>338.2999877929687</c:v>
                </c:pt>
                <c:pt idx="3779">
                  <c:v>338.3999938964843</c:v>
                </c:pt>
                <c:pt idx="3780">
                  <c:v>338.5</c:v>
                </c:pt>
                <c:pt idx="3781">
                  <c:v>338.5999755859375</c:v>
                </c:pt>
                <c:pt idx="3782">
                  <c:v>338.6999816894534</c:v>
                </c:pt>
                <c:pt idx="3783">
                  <c:v>338.7999877929687</c:v>
                </c:pt>
                <c:pt idx="3784">
                  <c:v>338.8999938964843</c:v>
                </c:pt>
                <c:pt idx="3785">
                  <c:v>339.0</c:v>
                </c:pt>
                <c:pt idx="3786">
                  <c:v>339.0999755859375</c:v>
                </c:pt>
                <c:pt idx="3787">
                  <c:v>339.1999816894534</c:v>
                </c:pt>
                <c:pt idx="3788">
                  <c:v>339.2999877929687</c:v>
                </c:pt>
                <c:pt idx="3789">
                  <c:v>339.3999938964843</c:v>
                </c:pt>
                <c:pt idx="3790">
                  <c:v>339.5</c:v>
                </c:pt>
                <c:pt idx="3791">
                  <c:v>339.5999755859375</c:v>
                </c:pt>
                <c:pt idx="3792">
                  <c:v>339.6999816894534</c:v>
                </c:pt>
                <c:pt idx="3793">
                  <c:v>339.7999877929687</c:v>
                </c:pt>
                <c:pt idx="3794">
                  <c:v>339.8999938964843</c:v>
                </c:pt>
                <c:pt idx="3795">
                  <c:v>340.0</c:v>
                </c:pt>
                <c:pt idx="3796">
                  <c:v>340.0999755859375</c:v>
                </c:pt>
                <c:pt idx="3797">
                  <c:v>340.1999816894534</c:v>
                </c:pt>
                <c:pt idx="3798">
                  <c:v>340.2999877929687</c:v>
                </c:pt>
                <c:pt idx="3799">
                  <c:v>340.3999938964843</c:v>
                </c:pt>
                <c:pt idx="3800">
                  <c:v>340.5</c:v>
                </c:pt>
                <c:pt idx="3801">
                  <c:v>340.5999755859375</c:v>
                </c:pt>
                <c:pt idx="3802">
                  <c:v>340.6999816894534</c:v>
                </c:pt>
                <c:pt idx="3803">
                  <c:v>340.7999877929687</c:v>
                </c:pt>
                <c:pt idx="3804">
                  <c:v>340.8999938964843</c:v>
                </c:pt>
                <c:pt idx="3805">
                  <c:v>341.0</c:v>
                </c:pt>
                <c:pt idx="3806">
                  <c:v>341.0999755859375</c:v>
                </c:pt>
                <c:pt idx="3807">
                  <c:v>341.1999816894534</c:v>
                </c:pt>
                <c:pt idx="3808">
                  <c:v>341.2999877929687</c:v>
                </c:pt>
                <c:pt idx="3809">
                  <c:v>341.3999938964843</c:v>
                </c:pt>
                <c:pt idx="3810">
                  <c:v>341.5</c:v>
                </c:pt>
                <c:pt idx="3811">
                  <c:v>341.5999755859375</c:v>
                </c:pt>
                <c:pt idx="3812">
                  <c:v>341.6999816894534</c:v>
                </c:pt>
                <c:pt idx="3813">
                  <c:v>341.7999877929687</c:v>
                </c:pt>
                <c:pt idx="3814">
                  <c:v>341.8999938964843</c:v>
                </c:pt>
                <c:pt idx="3815">
                  <c:v>342.0</c:v>
                </c:pt>
                <c:pt idx="3816">
                  <c:v>342.0999755859375</c:v>
                </c:pt>
                <c:pt idx="3817">
                  <c:v>342.1999816894534</c:v>
                </c:pt>
                <c:pt idx="3818">
                  <c:v>342.2999877929687</c:v>
                </c:pt>
                <c:pt idx="3819">
                  <c:v>342.3999938964843</c:v>
                </c:pt>
                <c:pt idx="3820">
                  <c:v>342.5</c:v>
                </c:pt>
                <c:pt idx="3821">
                  <c:v>342.5999755859375</c:v>
                </c:pt>
                <c:pt idx="3822">
                  <c:v>342.6999816894534</c:v>
                </c:pt>
                <c:pt idx="3823">
                  <c:v>342.7999877929687</c:v>
                </c:pt>
                <c:pt idx="3824">
                  <c:v>342.8999938964843</c:v>
                </c:pt>
                <c:pt idx="3825">
                  <c:v>343.0</c:v>
                </c:pt>
                <c:pt idx="3826">
                  <c:v>343.0999755859375</c:v>
                </c:pt>
                <c:pt idx="3827">
                  <c:v>343.1999816894534</c:v>
                </c:pt>
                <c:pt idx="3828">
                  <c:v>343.2999877929687</c:v>
                </c:pt>
                <c:pt idx="3829">
                  <c:v>343.3999938964843</c:v>
                </c:pt>
                <c:pt idx="3830">
                  <c:v>343.5</c:v>
                </c:pt>
                <c:pt idx="3831">
                  <c:v>343.5999755859375</c:v>
                </c:pt>
                <c:pt idx="3832">
                  <c:v>343.6999816894534</c:v>
                </c:pt>
                <c:pt idx="3833">
                  <c:v>343.7999877929687</c:v>
                </c:pt>
                <c:pt idx="3834">
                  <c:v>343.8999938964843</c:v>
                </c:pt>
                <c:pt idx="3835">
                  <c:v>344.0</c:v>
                </c:pt>
                <c:pt idx="3836">
                  <c:v>344.0999755859375</c:v>
                </c:pt>
                <c:pt idx="3837">
                  <c:v>344.1999816894534</c:v>
                </c:pt>
                <c:pt idx="3838">
                  <c:v>344.2999877929687</c:v>
                </c:pt>
                <c:pt idx="3839">
                  <c:v>344.3999938964843</c:v>
                </c:pt>
                <c:pt idx="3840">
                  <c:v>344.5</c:v>
                </c:pt>
                <c:pt idx="3841">
                  <c:v>344.5999755859375</c:v>
                </c:pt>
                <c:pt idx="3842">
                  <c:v>344.6999816894534</c:v>
                </c:pt>
                <c:pt idx="3843">
                  <c:v>344.7999877929687</c:v>
                </c:pt>
                <c:pt idx="3844">
                  <c:v>344.8999938964843</c:v>
                </c:pt>
                <c:pt idx="3845">
                  <c:v>345.0</c:v>
                </c:pt>
                <c:pt idx="3846">
                  <c:v>345.0999755859375</c:v>
                </c:pt>
                <c:pt idx="3847">
                  <c:v>345.1999816894534</c:v>
                </c:pt>
                <c:pt idx="3848">
                  <c:v>345.2999877929687</c:v>
                </c:pt>
                <c:pt idx="3849">
                  <c:v>345.3999938964843</c:v>
                </c:pt>
                <c:pt idx="3850">
                  <c:v>345.5</c:v>
                </c:pt>
                <c:pt idx="3851">
                  <c:v>345.5999755859375</c:v>
                </c:pt>
                <c:pt idx="3852">
                  <c:v>345.6999816894534</c:v>
                </c:pt>
                <c:pt idx="3853">
                  <c:v>345.7999877929687</c:v>
                </c:pt>
                <c:pt idx="3854">
                  <c:v>345.8999938964843</c:v>
                </c:pt>
                <c:pt idx="3855">
                  <c:v>346.0</c:v>
                </c:pt>
                <c:pt idx="3856">
                  <c:v>346.0999755859375</c:v>
                </c:pt>
                <c:pt idx="3857">
                  <c:v>346.1999816894534</c:v>
                </c:pt>
                <c:pt idx="3858">
                  <c:v>346.2999877929687</c:v>
                </c:pt>
                <c:pt idx="3859">
                  <c:v>346.3999938964843</c:v>
                </c:pt>
                <c:pt idx="3860">
                  <c:v>346.5</c:v>
                </c:pt>
                <c:pt idx="3861">
                  <c:v>346.5999755859375</c:v>
                </c:pt>
                <c:pt idx="3862">
                  <c:v>346.6999816894534</c:v>
                </c:pt>
                <c:pt idx="3863">
                  <c:v>346.7999877929687</c:v>
                </c:pt>
                <c:pt idx="3864">
                  <c:v>346.8999938964843</c:v>
                </c:pt>
                <c:pt idx="3865">
                  <c:v>347.0</c:v>
                </c:pt>
                <c:pt idx="3866">
                  <c:v>347.0999755859375</c:v>
                </c:pt>
                <c:pt idx="3867">
                  <c:v>347.1999816894534</c:v>
                </c:pt>
                <c:pt idx="3868">
                  <c:v>347.2999877929687</c:v>
                </c:pt>
                <c:pt idx="3869">
                  <c:v>347.3999938964843</c:v>
                </c:pt>
                <c:pt idx="3870">
                  <c:v>347.5</c:v>
                </c:pt>
                <c:pt idx="3871">
                  <c:v>347.5999755859375</c:v>
                </c:pt>
                <c:pt idx="3872">
                  <c:v>347.6999816894534</c:v>
                </c:pt>
                <c:pt idx="3873">
                  <c:v>347.7999877929687</c:v>
                </c:pt>
                <c:pt idx="3874">
                  <c:v>347.8999938964843</c:v>
                </c:pt>
                <c:pt idx="3875">
                  <c:v>348.0</c:v>
                </c:pt>
                <c:pt idx="3876">
                  <c:v>348.0999755859375</c:v>
                </c:pt>
                <c:pt idx="3877">
                  <c:v>348.1999816894534</c:v>
                </c:pt>
                <c:pt idx="3878">
                  <c:v>348.2999877929687</c:v>
                </c:pt>
                <c:pt idx="3879">
                  <c:v>348.3999938964843</c:v>
                </c:pt>
                <c:pt idx="3880">
                  <c:v>348.5</c:v>
                </c:pt>
                <c:pt idx="3881">
                  <c:v>348.5999755859375</c:v>
                </c:pt>
                <c:pt idx="3882">
                  <c:v>348.6999816894534</c:v>
                </c:pt>
                <c:pt idx="3883">
                  <c:v>348.7999877929687</c:v>
                </c:pt>
                <c:pt idx="3884">
                  <c:v>348.8999938964843</c:v>
                </c:pt>
                <c:pt idx="3885">
                  <c:v>349.0</c:v>
                </c:pt>
                <c:pt idx="3886">
                  <c:v>349.0999755859375</c:v>
                </c:pt>
                <c:pt idx="3887">
                  <c:v>349.1999816894534</c:v>
                </c:pt>
                <c:pt idx="3888">
                  <c:v>349.2999877929687</c:v>
                </c:pt>
                <c:pt idx="3889">
                  <c:v>349.3999938964843</c:v>
                </c:pt>
                <c:pt idx="3890">
                  <c:v>349.5</c:v>
                </c:pt>
                <c:pt idx="3891">
                  <c:v>349.5999755859375</c:v>
                </c:pt>
                <c:pt idx="3892">
                  <c:v>349.6999816894534</c:v>
                </c:pt>
                <c:pt idx="3893">
                  <c:v>349.7999877929687</c:v>
                </c:pt>
                <c:pt idx="3894">
                  <c:v>349.8999938964843</c:v>
                </c:pt>
                <c:pt idx="3895">
                  <c:v>350.0</c:v>
                </c:pt>
                <c:pt idx="3896">
                  <c:v>350.0999755859375</c:v>
                </c:pt>
                <c:pt idx="3897">
                  <c:v>350.1999816894534</c:v>
                </c:pt>
                <c:pt idx="3898">
                  <c:v>350.2999877929687</c:v>
                </c:pt>
                <c:pt idx="3899">
                  <c:v>350.3999938964843</c:v>
                </c:pt>
                <c:pt idx="3900">
                  <c:v>350.5</c:v>
                </c:pt>
                <c:pt idx="3901">
                  <c:v>350.5999755859375</c:v>
                </c:pt>
                <c:pt idx="3902">
                  <c:v>350.6999816894534</c:v>
                </c:pt>
                <c:pt idx="3903">
                  <c:v>350.7999877929687</c:v>
                </c:pt>
                <c:pt idx="3904">
                  <c:v>350.8999938964843</c:v>
                </c:pt>
                <c:pt idx="3905">
                  <c:v>351.0</c:v>
                </c:pt>
                <c:pt idx="3906">
                  <c:v>351.0999755859375</c:v>
                </c:pt>
                <c:pt idx="3907">
                  <c:v>351.1999816894534</c:v>
                </c:pt>
                <c:pt idx="3908">
                  <c:v>351.2999877929687</c:v>
                </c:pt>
                <c:pt idx="3909">
                  <c:v>351.3999938964843</c:v>
                </c:pt>
                <c:pt idx="3910">
                  <c:v>351.5</c:v>
                </c:pt>
                <c:pt idx="3911">
                  <c:v>351.5999755859375</c:v>
                </c:pt>
                <c:pt idx="3912">
                  <c:v>351.6999816894534</c:v>
                </c:pt>
                <c:pt idx="3913">
                  <c:v>351.7999877929687</c:v>
                </c:pt>
                <c:pt idx="3914">
                  <c:v>351.8999938964843</c:v>
                </c:pt>
                <c:pt idx="3915">
                  <c:v>352.0</c:v>
                </c:pt>
                <c:pt idx="3916">
                  <c:v>352.0999755859375</c:v>
                </c:pt>
                <c:pt idx="3917">
                  <c:v>352.1999816894534</c:v>
                </c:pt>
                <c:pt idx="3918">
                  <c:v>352.2999877929687</c:v>
                </c:pt>
                <c:pt idx="3919">
                  <c:v>352.3999938964843</c:v>
                </c:pt>
                <c:pt idx="3920">
                  <c:v>352.5</c:v>
                </c:pt>
                <c:pt idx="3921">
                  <c:v>352.5999755859375</c:v>
                </c:pt>
                <c:pt idx="3922">
                  <c:v>352.6999816894534</c:v>
                </c:pt>
                <c:pt idx="3923">
                  <c:v>352.7999877929687</c:v>
                </c:pt>
                <c:pt idx="3924">
                  <c:v>352.8999938964843</c:v>
                </c:pt>
                <c:pt idx="3925">
                  <c:v>353.0</c:v>
                </c:pt>
                <c:pt idx="3926">
                  <c:v>353.0999755859375</c:v>
                </c:pt>
                <c:pt idx="3927">
                  <c:v>353.1999816894534</c:v>
                </c:pt>
                <c:pt idx="3928">
                  <c:v>353.2999877929687</c:v>
                </c:pt>
                <c:pt idx="3929">
                  <c:v>353.3999938964843</c:v>
                </c:pt>
                <c:pt idx="3930">
                  <c:v>353.5</c:v>
                </c:pt>
                <c:pt idx="3931">
                  <c:v>353.5999755859375</c:v>
                </c:pt>
                <c:pt idx="3932">
                  <c:v>353.6999816894534</c:v>
                </c:pt>
                <c:pt idx="3933">
                  <c:v>353.7999877929687</c:v>
                </c:pt>
                <c:pt idx="3934">
                  <c:v>353.8999938964843</c:v>
                </c:pt>
                <c:pt idx="3935">
                  <c:v>354.0</c:v>
                </c:pt>
                <c:pt idx="3936">
                  <c:v>354.0999755859375</c:v>
                </c:pt>
                <c:pt idx="3937">
                  <c:v>354.1999816894534</c:v>
                </c:pt>
                <c:pt idx="3938">
                  <c:v>354.2999877929687</c:v>
                </c:pt>
                <c:pt idx="3939">
                  <c:v>354.3999938964843</c:v>
                </c:pt>
                <c:pt idx="3940">
                  <c:v>354.5</c:v>
                </c:pt>
                <c:pt idx="3941">
                  <c:v>354.5999755859375</c:v>
                </c:pt>
                <c:pt idx="3942">
                  <c:v>354.6999816894534</c:v>
                </c:pt>
                <c:pt idx="3943">
                  <c:v>354.7999877929687</c:v>
                </c:pt>
                <c:pt idx="3944">
                  <c:v>354.8999938964843</c:v>
                </c:pt>
                <c:pt idx="3945">
                  <c:v>355.0</c:v>
                </c:pt>
                <c:pt idx="3946">
                  <c:v>355.0999755859375</c:v>
                </c:pt>
                <c:pt idx="3947">
                  <c:v>355.1999816894534</c:v>
                </c:pt>
                <c:pt idx="3948">
                  <c:v>355.2999877929687</c:v>
                </c:pt>
                <c:pt idx="3949">
                  <c:v>355.3999938964843</c:v>
                </c:pt>
                <c:pt idx="3950">
                  <c:v>355.5</c:v>
                </c:pt>
                <c:pt idx="3951">
                  <c:v>355.5999755859375</c:v>
                </c:pt>
                <c:pt idx="3952">
                  <c:v>355.6999816894534</c:v>
                </c:pt>
                <c:pt idx="3953">
                  <c:v>355.7999877929687</c:v>
                </c:pt>
                <c:pt idx="3954">
                  <c:v>355.8999938964843</c:v>
                </c:pt>
                <c:pt idx="3955">
                  <c:v>356.0</c:v>
                </c:pt>
                <c:pt idx="3956">
                  <c:v>356.0999755859375</c:v>
                </c:pt>
                <c:pt idx="3957">
                  <c:v>356.1999816894534</c:v>
                </c:pt>
                <c:pt idx="3958">
                  <c:v>356.2999877929687</c:v>
                </c:pt>
                <c:pt idx="3959">
                  <c:v>356.3999938964843</c:v>
                </c:pt>
                <c:pt idx="3960">
                  <c:v>356.5</c:v>
                </c:pt>
                <c:pt idx="3961">
                  <c:v>356.5999755859375</c:v>
                </c:pt>
                <c:pt idx="3962">
                  <c:v>356.6999816894534</c:v>
                </c:pt>
                <c:pt idx="3963">
                  <c:v>356.7999877929687</c:v>
                </c:pt>
                <c:pt idx="3964">
                  <c:v>356.8999938964843</c:v>
                </c:pt>
                <c:pt idx="3965">
                  <c:v>357.0</c:v>
                </c:pt>
                <c:pt idx="3966">
                  <c:v>357.0999755859375</c:v>
                </c:pt>
                <c:pt idx="3967">
                  <c:v>357.1999816894534</c:v>
                </c:pt>
                <c:pt idx="3968">
                  <c:v>357.2999877929687</c:v>
                </c:pt>
                <c:pt idx="3969">
                  <c:v>357.3999938964843</c:v>
                </c:pt>
                <c:pt idx="3970">
                  <c:v>357.5</c:v>
                </c:pt>
                <c:pt idx="3971">
                  <c:v>357.5999755859375</c:v>
                </c:pt>
                <c:pt idx="3972">
                  <c:v>357.6999816894534</c:v>
                </c:pt>
                <c:pt idx="3973">
                  <c:v>357.7999877929687</c:v>
                </c:pt>
                <c:pt idx="3974">
                  <c:v>357.8999938964843</c:v>
                </c:pt>
                <c:pt idx="3975">
                  <c:v>358.0</c:v>
                </c:pt>
                <c:pt idx="3976">
                  <c:v>358.0999755859375</c:v>
                </c:pt>
                <c:pt idx="3977">
                  <c:v>358.1999816894534</c:v>
                </c:pt>
                <c:pt idx="3978">
                  <c:v>358.2999877929687</c:v>
                </c:pt>
                <c:pt idx="3979">
                  <c:v>358.3999938964843</c:v>
                </c:pt>
                <c:pt idx="3980">
                  <c:v>358.5</c:v>
                </c:pt>
                <c:pt idx="3981">
                  <c:v>358.5999755859375</c:v>
                </c:pt>
                <c:pt idx="3982">
                  <c:v>358.6999816894534</c:v>
                </c:pt>
                <c:pt idx="3983">
                  <c:v>358.7999877929687</c:v>
                </c:pt>
                <c:pt idx="3984">
                  <c:v>358.8999938964843</c:v>
                </c:pt>
                <c:pt idx="3985">
                  <c:v>359.0</c:v>
                </c:pt>
                <c:pt idx="3986">
                  <c:v>359.0999755859375</c:v>
                </c:pt>
                <c:pt idx="3987">
                  <c:v>359.1999816894534</c:v>
                </c:pt>
                <c:pt idx="3988">
                  <c:v>359.2999877929687</c:v>
                </c:pt>
                <c:pt idx="3989">
                  <c:v>359.3999938964843</c:v>
                </c:pt>
                <c:pt idx="3990">
                  <c:v>359.5</c:v>
                </c:pt>
                <c:pt idx="3991">
                  <c:v>359.5999755859375</c:v>
                </c:pt>
                <c:pt idx="3992">
                  <c:v>359.6999816894534</c:v>
                </c:pt>
                <c:pt idx="3993">
                  <c:v>359.7999877929687</c:v>
                </c:pt>
                <c:pt idx="3994">
                  <c:v>359.8999938964843</c:v>
                </c:pt>
                <c:pt idx="3995">
                  <c:v>360.0</c:v>
                </c:pt>
                <c:pt idx="3996">
                  <c:v>360.0999755859375</c:v>
                </c:pt>
                <c:pt idx="3997">
                  <c:v>360.1999816894534</c:v>
                </c:pt>
                <c:pt idx="3998">
                  <c:v>360.2999877929687</c:v>
                </c:pt>
                <c:pt idx="3999">
                  <c:v>360.3999938964843</c:v>
                </c:pt>
                <c:pt idx="4000">
                  <c:v>360.5</c:v>
                </c:pt>
                <c:pt idx="4001">
                  <c:v>360.5999755859375</c:v>
                </c:pt>
                <c:pt idx="4002">
                  <c:v>360.6999816894534</c:v>
                </c:pt>
                <c:pt idx="4003">
                  <c:v>360.7999877929687</c:v>
                </c:pt>
                <c:pt idx="4004">
                  <c:v>360.8999938964843</c:v>
                </c:pt>
                <c:pt idx="4005">
                  <c:v>361.0</c:v>
                </c:pt>
                <c:pt idx="4006">
                  <c:v>361.0999755859375</c:v>
                </c:pt>
                <c:pt idx="4007">
                  <c:v>361.1999816894534</c:v>
                </c:pt>
                <c:pt idx="4008">
                  <c:v>361.2999877929687</c:v>
                </c:pt>
                <c:pt idx="4009">
                  <c:v>361.3999938964843</c:v>
                </c:pt>
                <c:pt idx="4010">
                  <c:v>361.5</c:v>
                </c:pt>
                <c:pt idx="4011">
                  <c:v>361.5999755859375</c:v>
                </c:pt>
                <c:pt idx="4012">
                  <c:v>361.6999816894534</c:v>
                </c:pt>
                <c:pt idx="4013">
                  <c:v>361.7999877929687</c:v>
                </c:pt>
                <c:pt idx="4014">
                  <c:v>361.8999938964843</c:v>
                </c:pt>
                <c:pt idx="4015">
                  <c:v>362.0</c:v>
                </c:pt>
                <c:pt idx="4016">
                  <c:v>362.0999755859375</c:v>
                </c:pt>
                <c:pt idx="4017">
                  <c:v>362.1999816894534</c:v>
                </c:pt>
                <c:pt idx="4018">
                  <c:v>362.2999877929687</c:v>
                </c:pt>
                <c:pt idx="4019">
                  <c:v>362.3999938964843</c:v>
                </c:pt>
                <c:pt idx="4020">
                  <c:v>362.5</c:v>
                </c:pt>
                <c:pt idx="4021">
                  <c:v>362.5999755859375</c:v>
                </c:pt>
                <c:pt idx="4022">
                  <c:v>362.6999816894534</c:v>
                </c:pt>
                <c:pt idx="4023">
                  <c:v>362.7999877929687</c:v>
                </c:pt>
                <c:pt idx="4024">
                  <c:v>362.8999938964843</c:v>
                </c:pt>
                <c:pt idx="4025">
                  <c:v>363.0</c:v>
                </c:pt>
                <c:pt idx="4026">
                  <c:v>363.0999755859375</c:v>
                </c:pt>
                <c:pt idx="4027">
                  <c:v>363.1999816894534</c:v>
                </c:pt>
                <c:pt idx="4028">
                  <c:v>363.2999877929687</c:v>
                </c:pt>
                <c:pt idx="4029">
                  <c:v>363.3999938964843</c:v>
                </c:pt>
                <c:pt idx="4030">
                  <c:v>363.5</c:v>
                </c:pt>
                <c:pt idx="4031">
                  <c:v>363.5999755859375</c:v>
                </c:pt>
                <c:pt idx="4032">
                  <c:v>363.6999816894534</c:v>
                </c:pt>
                <c:pt idx="4033">
                  <c:v>363.7999877929687</c:v>
                </c:pt>
                <c:pt idx="4034">
                  <c:v>363.8999938964843</c:v>
                </c:pt>
                <c:pt idx="4035">
                  <c:v>364.0</c:v>
                </c:pt>
                <c:pt idx="4036">
                  <c:v>364.0999755859375</c:v>
                </c:pt>
                <c:pt idx="4037">
                  <c:v>364.1999816894534</c:v>
                </c:pt>
                <c:pt idx="4038">
                  <c:v>364.2999877929687</c:v>
                </c:pt>
                <c:pt idx="4039">
                  <c:v>364.3999938964843</c:v>
                </c:pt>
                <c:pt idx="4040">
                  <c:v>364.5</c:v>
                </c:pt>
                <c:pt idx="4041">
                  <c:v>364.5999755859375</c:v>
                </c:pt>
                <c:pt idx="4042">
                  <c:v>364.6999816894534</c:v>
                </c:pt>
                <c:pt idx="4043">
                  <c:v>364.7999877929687</c:v>
                </c:pt>
                <c:pt idx="4044">
                  <c:v>364.8999938964843</c:v>
                </c:pt>
                <c:pt idx="4045">
                  <c:v>365.0</c:v>
                </c:pt>
                <c:pt idx="4046">
                  <c:v>365.0999755859375</c:v>
                </c:pt>
                <c:pt idx="4047">
                  <c:v>365.1999816894534</c:v>
                </c:pt>
                <c:pt idx="4048">
                  <c:v>365.2999877929687</c:v>
                </c:pt>
                <c:pt idx="4049">
                  <c:v>365.3999938964843</c:v>
                </c:pt>
                <c:pt idx="4050">
                  <c:v>365.5</c:v>
                </c:pt>
                <c:pt idx="4051">
                  <c:v>365.5999755859375</c:v>
                </c:pt>
                <c:pt idx="4052">
                  <c:v>365.6999816894534</c:v>
                </c:pt>
                <c:pt idx="4053">
                  <c:v>365.7999877929687</c:v>
                </c:pt>
                <c:pt idx="4054">
                  <c:v>365.8999938964843</c:v>
                </c:pt>
                <c:pt idx="4055">
                  <c:v>366.0</c:v>
                </c:pt>
                <c:pt idx="4056">
                  <c:v>366.0999755859375</c:v>
                </c:pt>
                <c:pt idx="4057">
                  <c:v>366.1999816894534</c:v>
                </c:pt>
                <c:pt idx="4058">
                  <c:v>366.2999877929687</c:v>
                </c:pt>
                <c:pt idx="4059">
                  <c:v>366.3999938964843</c:v>
                </c:pt>
                <c:pt idx="4060">
                  <c:v>366.5</c:v>
                </c:pt>
                <c:pt idx="4061">
                  <c:v>366.5999755859375</c:v>
                </c:pt>
                <c:pt idx="4062">
                  <c:v>366.6999816894534</c:v>
                </c:pt>
                <c:pt idx="4063">
                  <c:v>366.7999877929687</c:v>
                </c:pt>
                <c:pt idx="4064">
                  <c:v>366.8999938964843</c:v>
                </c:pt>
                <c:pt idx="4065">
                  <c:v>367.0</c:v>
                </c:pt>
                <c:pt idx="4066">
                  <c:v>367.0999755859375</c:v>
                </c:pt>
                <c:pt idx="4067">
                  <c:v>367.1999816894534</c:v>
                </c:pt>
                <c:pt idx="4068">
                  <c:v>367.2999877929687</c:v>
                </c:pt>
                <c:pt idx="4069">
                  <c:v>367.3999938964843</c:v>
                </c:pt>
                <c:pt idx="4070">
                  <c:v>367.5</c:v>
                </c:pt>
                <c:pt idx="4071">
                  <c:v>367.5999755859375</c:v>
                </c:pt>
                <c:pt idx="4072">
                  <c:v>367.6999816894534</c:v>
                </c:pt>
                <c:pt idx="4073">
                  <c:v>367.7999877929687</c:v>
                </c:pt>
                <c:pt idx="4074">
                  <c:v>367.8999938964843</c:v>
                </c:pt>
                <c:pt idx="4075">
                  <c:v>368.0</c:v>
                </c:pt>
                <c:pt idx="4076">
                  <c:v>368.0999755859375</c:v>
                </c:pt>
                <c:pt idx="4077">
                  <c:v>368.1999816894534</c:v>
                </c:pt>
                <c:pt idx="4078">
                  <c:v>368.2999877929687</c:v>
                </c:pt>
                <c:pt idx="4079">
                  <c:v>368.3999938964843</c:v>
                </c:pt>
                <c:pt idx="4080">
                  <c:v>368.5</c:v>
                </c:pt>
                <c:pt idx="4081">
                  <c:v>368.5999755859375</c:v>
                </c:pt>
                <c:pt idx="4082">
                  <c:v>368.6999816894534</c:v>
                </c:pt>
                <c:pt idx="4083">
                  <c:v>368.7999877929687</c:v>
                </c:pt>
                <c:pt idx="4084">
                  <c:v>368.8999938964843</c:v>
                </c:pt>
                <c:pt idx="4085">
                  <c:v>369.0</c:v>
                </c:pt>
                <c:pt idx="4086">
                  <c:v>369.0999755859375</c:v>
                </c:pt>
                <c:pt idx="4087">
                  <c:v>369.1999816894534</c:v>
                </c:pt>
                <c:pt idx="4088">
                  <c:v>369.2999877929687</c:v>
                </c:pt>
                <c:pt idx="4089">
                  <c:v>369.3999938964843</c:v>
                </c:pt>
                <c:pt idx="4090">
                  <c:v>369.5</c:v>
                </c:pt>
                <c:pt idx="4091">
                  <c:v>369.5999755859375</c:v>
                </c:pt>
                <c:pt idx="4092">
                  <c:v>369.6999816894534</c:v>
                </c:pt>
                <c:pt idx="4093">
                  <c:v>369.7999877929687</c:v>
                </c:pt>
                <c:pt idx="4094">
                  <c:v>369.8999938964843</c:v>
                </c:pt>
                <c:pt idx="4095">
                  <c:v>370.0</c:v>
                </c:pt>
                <c:pt idx="4096">
                  <c:v>370.0999755859375</c:v>
                </c:pt>
                <c:pt idx="4097">
                  <c:v>370.1999816894534</c:v>
                </c:pt>
                <c:pt idx="4098">
                  <c:v>370.2999877929687</c:v>
                </c:pt>
                <c:pt idx="4099">
                  <c:v>370.3999938964843</c:v>
                </c:pt>
                <c:pt idx="4100">
                  <c:v>370.5</c:v>
                </c:pt>
                <c:pt idx="4101">
                  <c:v>370.5999755859375</c:v>
                </c:pt>
                <c:pt idx="4102">
                  <c:v>370.6999816894534</c:v>
                </c:pt>
                <c:pt idx="4103">
                  <c:v>370.7999877929687</c:v>
                </c:pt>
                <c:pt idx="4104">
                  <c:v>370.8999938964843</c:v>
                </c:pt>
                <c:pt idx="4105">
                  <c:v>371.0</c:v>
                </c:pt>
                <c:pt idx="4106">
                  <c:v>371.0999755859375</c:v>
                </c:pt>
                <c:pt idx="4107">
                  <c:v>371.1999816894534</c:v>
                </c:pt>
                <c:pt idx="4108">
                  <c:v>371.2999877929687</c:v>
                </c:pt>
                <c:pt idx="4109">
                  <c:v>371.3999938964843</c:v>
                </c:pt>
                <c:pt idx="4110">
                  <c:v>371.5</c:v>
                </c:pt>
                <c:pt idx="4111">
                  <c:v>371.5999755859375</c:v>
                </c:pt>
                <c:pt idx="4112">
                  <c:v>371.6999816894534</c:v>
                </c:pt>
                <c:pt idx="4113">
                  <c:v>371.7999877929687</c:v>
                </c:pt>
                <c:pt idx="4114">
                  <c:v>371.8999938964843</c:v>
                </c:pt>
                <c:pt idx="4115">
                  <c:v>372.0</c:v>
                </c:pt>
                <c:pt idx="4116">
                  <c:v>372.0999755859375</c:v>
                </c:pt>
                <c:pt idx="4117">
                  <c:v>372.1999816894534</c:v>
                </c:pt>
                <c:pt idx="4118">
                  <c:v>372.2999877929687</c:v>
                </c:pt>
                <c:pt idx="4119">
                  <c:v>372.3999938964843</c:v>
                </c:pt>
                <c:pt idx="4120">
                  <c:v>372.5</c:v>
                </c:pt>
                <c:pt idx="4121">
                  <c:v>372.5999755859375</c:v>
                </c:pt>
                <c:pt idx="4122">
                  <c:v>372.6999816894534</c:v>
                </c:pt>
                <c:pt idx="4123">
                  <c:v>372.7999877929687</c:v>
                </c:pt>
                <c:pt idx="4124">
                  <c:v>372.8999938964843</c:v>
                </c:pt>
                <c:pt idx="4125">
                  <c:v>373.0</c:v>
                </c:pt>
                <c:pt idx="4126">
                  <c:v>373.0999755859375</c:v>
                </c:pt>
                <c:pt idx="4127">
                  <c:v>373.1999816894534</c:v>
                </c:pt>
                <c:pt idx="4128">
                  <c:v>373.2999877929687</c:v>
                </c:pt>
                <c:pt idx="4129">
                  <c:v>373.3999938964843</c:v>
                </c:pt>
                <c:pt idx="4130">
                  <c:v>373.5</c:v>
                </c:pt>
                <c:pt idx="4131">
                  <c:v>373.5999755859375</c:v>
                </c:pt>
                <c:pt idx="4132">
                  <c:v>373.6999816894534</c:v>
                </c:pt>
                <c:pt idx="4133">
                  <c:v>373.7999877929687</c:v>
                </c:pt>
                <c:pt idx="4134">
                  <c:v>373.8999938964843</c:v>
                </c:pt>
                <c:pt idx="4135">
                  <c:v>374.0</c:v>
                </c:pt>
                <c:pt idx="4136">
                  <c:v>374.0999755859375</c:v>
                </c:pt>
                <c:pt idx="4137">
                  <c:v>374.1999816894534</c:v>
                </c:pt>
                <c:pt idx="4138">
                  <c:v>374.2999877929687</c:v>
                </c:pt>
                <c:pt idx="4139">
                  <c:v>374.3999938964843</c:v>
                </c:pt>
                <c:pt idx="4140">
                  <c:v>374.5</c:v>
                </c:pt>
                <c:pt idx="4141">
                  <c:v>374.5999755859375</c:v>
                </c:pt>
                <c:pt idx="4142">
                  <c:v>374.6999816894534</c:v>
                </c:pt>
                <c:pt idx="4143">
                  <c:v>374.7999877929687</c:v>
                </c:pt>
                <c:pt idx="4144">
                  <c:v>374.8999938964843</c:v>
                </c:pt>
                <c:pt idx="4145">
                  <c:v>375.0</c:v>
                </c:pt>
                <c:pt idx="4146">
                  <c:v>375.0999755859375</c:v>
                </c:pt>
                <c:pt idx="4147">
                  <c:v>375.1999816894534</c:v>
                </c:pt>
                <c:pt idx="4148">
                  <c:v>375.2999877929687</c:v>
                </c:pt>
                <c:pt idx="4149">
                  <c:v>375.3999938964843</c:v>
                </c:pt>
                <c:pt idx="4150">
                  <c:v>375.5</c:v>
                </c:pt>
                <c:pt idx="4151">
                  <c:v>375.5999755859375</c:v>
                </c:pt>
                <c:pt idx="4152">
                  <c:v>375.6999816894534</c:v>
                </c:pt>
                <c:pt idx="4153">
                  <c:v>375.7999877929687</c:v>
                </c:pt>
                <c:pt idx="4154">
                  <c:v>375.8999938964843</c:v>
                </c:pt>
                <c:pt idx="4155">
                  <c:v>376.0</c:v>
                </c:pt>
                <c:pt idx="4156">
                  <c:v>376.0999755859375</c:v>
                </c:pt>
                <c:pt idx="4157">
                  <c:v>376.1999816894534</c:v>
                </c:pt>
                <c:pt idx="4158">
                  <c:v>376.2999877929687</c:v>
                </c:pt>
                <c:pt idx="4159">
                  <c:v>376.3999938964843</c:v>
                </c:pt>
                <c:pt idx="4160">
                  <c:v>376.5</c:v>
                </c:pt>
                <c:pt idx="4161">
                  <c:v>376.5999755859375</c:v>
                </c:pt>
                <c:pt idx="4162">
                  <c:v>376.6999816894534</c:v>
                </c:pt>
                <c:pt idx="4163">
                  <c:v>376.7999877929687</c:v>
                </c:pt>
                <c:pt idx="4164">
                  <c:v>376.8999938964843</c:v>
                </c:pt>
                <c:pt idx="4165">
                  <c:v>377.0</c:v>
                </c:pt>
                <c:pt idx="4166">
                  <c:v>377.0999755859375</c:v>
                </c:pt>
                <c:pt idx="4167">
                  <c:v>377.1999816894534</c:v>
                </c:pt>
                <c:pt idx="4168">
                  <c:v>377.2999877929687</c:v>
                </c:pt>
                <c:pt idx="4169">
                  <c:v>377.3999938964843</c:v>
                </c:pt>
                <c:pt idx="4170">
                  <c:v>377.5</c:v>
                </c:pt>
                <c:pt idx="4171">
                  <c:v>377.5999755859375</c:v>
                </c:pt>
                <c:pt idx="4172">
                  <c:v>377.6999816894534</c:v>
                </c:pt>
                <c:pt idx="4173">
                  <c:v>377.7999877929687</c:v>
                </c:pt>
                <c:pt idx="4174">
                  <c:v>377.8999938964843</c:v>
                </c:pt>
                <c:pt idx="4175">
                  <c:v>378.0</c:v>
                </c:pt>
                <c:pt idx="4176">
                  <c:v>378.0999755859375</c:v>
                </c:pt>
                <c:pt idx="4177">
                  <c:v>378.1999816894534</c:v>
                </c:pt>
                <c:pt idx="4178">
                  <c:v>378.2999877929687</c:v>
                </c:pt>
                <c:pt idx="4179">
                  <c:v>378.3999938964843</c:v>
                </c:pt>
                <c:pt idx="4180">
                  <c:v>378.5</c:v>
                </c:pt>
                <c:pt idx="4181">
                  <c:v>378.5999755859375</c:v>
                </c:pt>
                <c:pt idx="4182">
                  <c:v>378.6999816894534</c:v>
                </c:pt>
                <c:pt idx="4183">
                  <c:v>378.7999877929687</c:v>
                </c:pt>
                <c:pt idx="4184">
                  <c:v>378.8999938964843</c:v>
                </c:pt>
                <c:pt idx="4185">
                  <c:v>379.0</c:v>
                </c:pt>
                <c:pt idx="4186">
                  <c:v>379.0999755859375</c:v>
                </c:pt>
                <c:pt idx="4187">
                  <c:v>379.1999816894534</c:v>
                </c:pt>
                <c:pt idx="4188">
                  <c:v>379.2999877929687</c:v>
                </c:pt>
                <c:pt idx="4189">
                  <c:v>379.3999938964843</c:v>
                </c:pt>
                <c:pt idx="4190">
                  <c:v>379.5</c:v>
                </c:pt>
                <c:pt idx="4191">
                  <c:v>379.5999755859375</c:v>
                </c:pt>
                <c:pt idx="4192">
                  <c:v>379.6999816894534</c:v>
                </c:pt>
                <c:pt idx="4193">
                  <c:v>379.7999877929687</c:v>
                </c:pt>
                <c:pt idx="4194">
                  <c:v>379.8999938964843</c:v>
                </c:pt>
                <c:pt idx="4195">
                  <c:v>380.0</c:v>
                </c:pt>
                <c:pt idx="4196">
                  <c:v>380.0999755859375</c:v>
                </c:pt>
                <c:pt idx="4197">
                  <c:v>380.1999816894534</c:v>
                </c:pt>
                <c:pt idx="4198">
                  <c:v>380.2999877929687</c:v>
                </c:pt>
                <c:pt idx="4199">
                  <c:v>380.3999938964843</c:v>
                </c:pt>
                <c:pt idx="4200">
                  <c:v>380.5</c:v>
                </c:pt>
                <c:pt idx="4201">
                  <c:v>380.5999755859375</c:v>
                </c:pt>
                <c:pt idx="4202">
                  <c:v>380.6999816894534</c:v>
                </c:pt>
                <c:pt idx="4203">
                  <c:v>380.7999877929687</c:v>
                </c:pt>
                <c:pt idx="4204">
                  <c:v>380.8999938964843</c:v>
                </c:pt>
                <c:pt idx="4205">
                  <c:v>381.0</c:v>
                </c:pt>
                <c:pt idx="4206">
                  <c:v>381.0999755859375</c:v>
                </c:pt>
                <c:pt idx="4207">
                  <c:v>381.1999816894534</c:v>
                </c:pt>
                <c:pt idx="4208">
                  <c:v>381.2999877929687</c:v>
                </c:pt>
                <c:pt idx="4209">
                  <c:v>381.3999938964843</c:v>
                </c:pt>
                <c:pt idx="4210">
                  <c:v>381.5</c:v>
                </c:pt>
                <c:pt idx="4211">
                  <c:v>381.5999755859375</c:v>
                </c:pt>
                <c:pt idx="4212">
                  <c:v>381.6999816894534</c:v>
                </c:pt>
                <c:pt idx="4213">
                  <c:v>381.7999877929687</c:v>
                </c:pt>
                <c:pt idx="4214">
                  <c:v>381.8999938964843</c:v>
                </c:pt>
                <c:pt idx="4215">
                  <c:v>382.0</c:v>
                </c:pt>
                <c:pt idx="4216">
                  <c:v>382.0999755859375</c:v>
                </c:pt>
                <c:pt idx="4217">
                  <c:v>382.1999816894534</c:v>
                </c:pt>
                <c:pt idx="4218">
                  <c:v>382.2999877929687</c:v>
                </c:pt>
                <c:pt idx="4219">
                  <c:v>382.3999938964843</c:v>
                </c:pt>
                <c:pt idx="4220">
                  <c:v>382.5</c:v>
                </c:pt>
                <c:pt idx="4221">
                  <c:v>382.5999755859375</c:v>
                </c:pt>
                <c:pt idx="4222">
                  <c:v>382.6999816894534</c:v>
                </c:pt>
                <c:pt idx="4223">
                  <c:v>382.7999877929687</c:v>
                </c:pt>
                <c:pt idx="4224">
                  <c:v>382.8999938964843</c:v>
                </c:pt>
                <c:pt idx="4225">
                  <c:v>383.0</c:v>
                </c:pt>
                <c:pt idx="4226">
                  <c:v>383.0999755859375</c:v>
                </c:pt>
                <c:pt idx="4227">
                  <c:v>383.1999816894534</c:v>
                </c:pt>
                <c:pt idx="4228">
                  <c:v>383.2999877929687</c:v>
                </c:pt>
                <c:pt idx="4229">
                  <c:v>383.3999938964843</c:v>
                </c:pt>
                <c:pt idx="4230">
                  <c:v>383.5</c:v>
                </c:pt>
                <c:pt idx="4231">
                  <c:v>383.5999755859375</c:v>
                </c:pt>
                <c:pt idx="4232">
                  <c:v>383.6999816894534</c:v>
                </c:pt>
                <c:pt idx="4233">
                  <c:v>383.7999877929687</c:v>
                </c:pt>
                <c:pt idx="4234">
                  <c:v>383.8999938964843</c:v>
                </c:pt>
                <c:pt idx="4235">
                  <c:v>384.0</c:v>
                </c:pt>
                <c:pt idx="4236">
                  <c:v>384.0999755859375</c:v>
                </c:pt>
                <c:pt idx="4237">
                  <c:v>384.1999816894534</c:v>
                </c:pt>
                <c:pt idx="4238">
                  <c:v>384.2999877929687</c:v>
                </c:pt>
                <c:pt idx="4239">
                  <c:v>384.3999938964843</c:v>
                </c:pt>
                <c:pt idx="4240">
                  <c:v>384.5</c:v>
                </c:pt>
                <c:pt idx="4241">
                  <c:v>384.5999755859375</c:v>
                </c:pt>
                <c:pt idx="4242">
                  <c:v>384.6999816894534</c:v>
                </c:pt>
                <c:pt idx="4243">
                  <c:v>384.7999877929687</c:v>
                </c:pt>
                <c:pt idx="4244">
                  <c:v>384.8999938964843</c:v>
                </c:pt>
                <c:pt idx="4245">
                  <c:v>385.0</c:v>
                </c:pt>
                <c:pt idx="4246">
                  <c:v>385.0999755859375</c:v>
                </c:pt>
                <c:pt idx="4247">
                  <c:v>385.1999816894534</c:v>
                </c:pt>
                <c:pt idx="4248">
                  <c:v>385.2999877929687</c:v>
                </c:pt>
                <c:pt idx="4249">
                  <c:v>385.3999938964843</c:v>
                </c:pt>
                <c:pt idx="4250">
                  <c:v>385.5</c:v>
                </c:pt>
                <c:pt idx="4251">
                  <c:v>385.5999755859375</c:v>
                </c:pt>
                <c:pt idx="4252">
                  <c:v>385.6999816894534</c:v>
                </c:pt>
                <c:pt idx="4253">
                  <c:v>385.7999877929687</c:v>
                </c:pt>
                <c:pt idx="4254">
                  <c:v>385.8999938964843</c:v>
                </c:pt>
                <c:pt idx="4255">
                  <c:v>386.0</c:v>
                </c:pt>
                <c:pt idx="4256">
                  <c:v>386.0999755859375</c:v>
                </c:pt>
                <c:pt idx="4257">
                  <c:v>386.1999816894534</c:v>
                </c:pt>
                <c:pt idx="4258">
                  <c:v>386.2999877929687</c:v>
                </c:pt>
                <c:pt idx="4259">
                  <c:v>386.3999938964843</c:v>
                </c:pt>
                <c:pt idx="4260">
                  <c:v>386.5</c:v>
                </c:pt>
                <c:pt idx="4261">
                  <c:v>386.5999755859375</c:v>
                </c:pt>
                <c:pt idx="4262">
                  <c:v>386.6999816894534</c:v>
                </c:pt>
                <c:pt idx="4263">
                  <c:v>386.7999877929687</c:v>
                </c:pt>
                <c:pt idx="4264">
                  <c:v>386.8999938964843</c:v>
                </c:pt>
                <c:pt idx="4265">
                  <c:v>387.0</c:v>
                </c:pt>
                <c:pt idx="4266">
                  <c:v>387.0999755859375</c:v>
                </c:pt>
                <c:pt idx="4267">
                  <c:v>387.1999816894534</c:v>
                </c:pt>
                <c:pt idx="4268">
                  <c:v>387.2999877929687</c:v>
                </c:pt>
                <c:pt idx="4269">
                  <c:v>387.3999938964843</c:v>
                </c:pt>
                <c:pt idx="4270">
                  <c:v>387.5</c:v>
                </c:pt>
                <c:pt idx="4271">
                  <c:v>387.5999755859375</c:v>
                </c:pt>
                <c:pt idx="4272">
                  <c:v>387.6999816894534</c:v>
                </c:pt>
                <c:pt idx="4273">
                  <c:v>387.7999877929687</c:v>
                </c:pt>
                <c:pt idx="4274">
                  <c:v>387.8999938964843</c:v>
                </c:pt>
                <c:pt idx="4275">
                  <c:v>388.0</c:v>
                </c:pt>
                <c:pt idx="4276">
                  <c:v>388.0999755859375</c:v>
                </c:pt>
                <c:pt idx="4277">
                  <c:v>388.1999816894534</c:v>
                </c:pt>
                <c:pt idx="4278">
                  <c:v>388.2999877929687</c:v>
                </c:pt>
                <c:pt idx="4279">
                  <c:v>388.3999938964843</c:v>
                </c:pt>
                <c:pt idx="4280">
                  <c:v>388.5</c:v>
                </c:pt>
                <c:pt idx="4281">
                  <c:v>388.5999755859375</c:v>
                </c:pt>
                <c:pt idx="4282">
                  <c:v>388.6999816894534</c:v>
                </c:pt>
                <c:pt idx="4283">
                  <c:v>388.7999877929687</c:v>
                </c:pt>
                <c:pt idx="4284">
                  <c:v>388.8999938964843</c:v>
                </c:pt>
                <c:pt idx="4285">
                  <c:v>389.0</c:v>
                </c:pt>
                <c:pt idx="4286">
                  <c:v>389.0999755859375</c:v>
                </c:pt>
                <c:pt idx="4287">
                  <c:v>389.1999816894534</c:v>
                </c:pt>
                <c:pt idx="4288">
                  <c:v>389.2999877929687</c:v>
                </c:pt>
                <c:pt idx="4289">
                  <c:v>389.3999938964843</c:v>
                </c:pt>
                <c:pt idx="4290">
                  <c:v>389.5</c:v>
                </c:pt>
                <c:pt idx="4291">
                  <c:v>389.5999755859375</c:v>
                </c:pt>
                <c:pt idx="4292">
                  <c:v>389.6999816894534</c:v>
                </c:pt>
                <c:pt idx="4293">
                  <c:v>389.7999877929687</c:v>
                </c:pt>
                <c:pt idx="4294">
                  <c:v>389.8999938964843</c:v>
                </c:pt>
                <c:pt idx="4295">
                  <c:v>390.0</c:v>
                </c:pt>
                <c:pt idx="4296">
                  <c:v>390.0999755859375</c:v>
                </c:pt>
                <c:pt idx="4297">
                  <c:v>390.1999816894534</c:v>
                </c:pt>
                <c:pt idx="4298">
                  <c:v>390.2999877929687</c:v>
                </c:pt>
                <c:pt idx="4299">
                  <c:v>390.3999938964843</c:v>
                </c:pt>
                <c:pt idx="4300">
                  <c:v>390.5</c:v>
                </c:pt>
                <c:pt idx="4301">
                  <c:v>390.5999755859375</c:v>
                </c:pt>
                <c:pt idx="4302">
                  <c:v>390.6999816894534</c:v>
                </c:pt>
                <c:pt idx="4303">
                  <c:v>390.7999877929687</c:v>
                </c:pt>
                <c:pt idx="4304">
                  <c:v>390.8999938964843</c:v>
                </c:pt>
                <c:pt idx="4305">
                  <c:v>391.0</c:v>
                </c:pt>
                <c:pt idx="4306">
                  <c:v>391.0999755859375</c:v>
                </c:pt>
                <c:pt idx="4307">
                  <c:v>391.1999816894534</c:v>
                </c:pt>
                <c:pt idx="4308">
                  <c:v>391.2999877929687</c:v>
                </c:pt>
                <c:pt idx="4309">
                  <c:v>391.3999938964843</c:v>
                </c:pt>
                <c:pt idx="4310">
                  <c:v>391.5</c:v>
                </c:pt>
                <c:pt idx="4311">
                  <c:v>391.5999755859375</c:v>
                </c:pt>
                <c:pt idx="4312">
                  <c:v>391.6999816894534</c:v>
                </c:pt>
                <c:pt idx="4313">
                  <c:v>391.7999877929687</c:v>
                </c:pt>
                <c:pt idx="4314">
                  <c:v>391.8999938964843</c:v>
                </c:pt>
                <c:pt idx="4315">
                  <c:v>392.0</c:v>
                </c:pt>
                <c:pt idx="4316">
                  <c:v>392.0999755859375</c:v>
                </c:pt>
                <c:pt idx="4317">
                  <c:v>392.1999816894534</c:v>
                </c:pt>
                <c:pt idx="4318">
                  <c:v>392.2999877929687</c:v>
                </c:pt>
                <c:pt idx="4319">
                  <c:v>392.3999938964843</c:v>
                </c:pt>
                <c:pt idx="4320">
                  <c:v>392.5</c:v>
                </c:pt>
                <c:pt idx="4321">
                  <c:v>392.5999755859375</c:v>
                </c:pt>
                <c:pt idx="4322">
                  <c:v>392.6999816894534</c:v>
                </c:pt>
                <c:pt idx="4323">
                  <c:v>392.7999877929687</c:v>
                </c:pt>
                <c:pt idx="4324">
                  <c:v>392.8999938964843</c:v>
                </c:pt>
                <c:pt idx="4325">
                  <c:v>393.0</c:v>
                </c:pt>
                <c:pt idx="4326">
                  <c:v>393.0999755859375</c:v>
                </c:pt>
                <c:pt idx="4327">
                  <c:v>393.1999816894534</c:v>
                </c:pt>
                <c:pt idx="4328">
                  <c:v>393.2999877929687</c:v>
                </c:pt>
                <c:pt idx="4329">
                  <c:v>393.3999938964843</c:v>
                </c:pt>
                <c:pt idx="4330">
                  <c:v>393.5</c:v>
                </c:pt>
                <c:pt idx="4331">
                  <c:v>393.5999755859375</c:v>
                </c:pt>
                <c:pt idx="4332">
                  <c:v>393.6999816894534</c:v>
                </c:pt>
                <c:pt idx="4333">
                  <c:v>393.7999877929687</c:v>
                </c:pt>
                <c:pt idx="4334">
                  <c:v>393.8999938964843</c:v>
                </c:pt>
                <c:pt idx="4335">
                  <c:v>394.0</c:v>
                </c:pt>
                <c:pt idx="4336">
                  <c:v>394.0999755859375</c:v>
                </c:pt>
                <c:pt idx="4337">
                  <c:v>394.1999816894534</c:v>
                </c:pt>
                <c:pt idx="4338">
                  <c:v>394.2999877929687</c:v>
                </c:pt>
                <c:pt idx="4339">
                  <c:v>394.3999938964843</c:v>
                </c:pt>
                <c:pt idx="4340">
                  <c:v>394.5</c:v>
                </c:pt>
                <c:pt idx="4341">
                  <c:v>394.5999755859375</c:v>
                </c:pt>
                <c:pt idx="4342">
                  <c:v>394.6999816894534</c:v>
                </c:pt>
                <c:pt idx="4343">
                  <c:v>394.7999877929687</c:v>
                </c:pt>
                <c:pt idx="4344">
                  <c:v>394.8999938964843</c:v>
                </c:pt>
                <c:pt idx="4345">
                  <c:v>395.0</c:v>
                </c:pt>
                <c:pt idx="4346">
                  <c:v>395.0999755859375</c:v>
                </c:pt>
                <c:pt idx="4347">
                  <c:v>395.1999816894534</c:v>
                </c:pt>
                <c:pt idx="4348">
                  <c:v>395.2999877929687</c:v>
                </c:pt>
                <c:pt idx="4349">
                  <c:v>395.3999938964843</c:v>
                </c:pt>
                <c:pt idx="4350">
                  <c:v>395.5</c:v>
                </c:pt>
                <c:pt idx="4351">
                  <c:v>395.5999755859375</c:v>
                </c:pt>
                <c:pt idx="4352">
                  <c:v>395.6999816894534</c:v>
                </c:pt>
                <c:pt idx="4353">
                  <c:v>395.7999877929687</c:v>
                </c:pt>
                <c:pt idx="4354">
                  <c:v>395.8999938964843</c:v>
                </c:pt>
                <c:pt idx="4355">
                  <c:v>396.0</c:v>
                </c:pt>
                <c:pt idx="4356">
                  <c:v>396.0999755859375</c:v>
                </c:pt>
                <c:pt idx="4357">
                  <c:v>396.1999816894534</c:v>
                </c:pt>
                <c:pt idx="4358">
                  <c:v>396.2999877929687</c:v>
                </c:pt>
                <c:pt idx="4359">
                  <c:v>396.3999938964843</c:v>
                </c:pt>
                <c:pt idx="4360">
                  <c:v>396.5</c:v>
                </c:pt>
                <c:pt idx="4361">
                  <c:v>396.5999755859375</c:v>
                </c:pt>
                <c:pt idx="4362">
                  <c:v>396.6999816894534</c:v>
                </c:pt>
                <c:pt idx="4363">
                  <c:v>396.7999877929687</c:v>
                </c:pt>
                <c:pt idx="4364">
                  <c:v>396.8999938964843</c:v>
                </c:pt>
                <c:pt idx="4365">
                  <c:v>397.0</c:v>
                </c:pt>
                <c:pt idx="4366">
                  <c:v>397.0999755859375</c:v>
                </c:pt>
                <c:pt idx="4367">
                  <c:v>397.1999816894534</c:v>
                </c:pt>
                <c:pt idx="4368">
                  <c:v>397.2999877929687</c:v>
                </c:pt>
                <c:pt idx="4369">
                  <c:v>397.3999938964843</c:v>
                </c:pt>
                <c:pt idx="4370">
                  <c:v>397.5</c:v>
                </c:pt>
                <c:pt idx="4371">
                  <c:v>397.5999755859375</c:v>
                </c:pt>
                <c:pt idx="4372">
                  <c:v>397.6999816894534</c:v>
                </c:pt>
                <c:pt idx="4373">
                  <c:v>397.7999877929687</c:v>
                </c:pt>
                <c:pt idx="4374">
                  <c:v>397.8999938964843</c:v>
                </c:pt>
                <c:pt idx="4375">
                  <c:v>398.0</c:v>
                </c:pt>
                <c:pt idx="4376">
                  <c:v>398.0999755859375</c:v>
                </c:pt>
                <c:pt idx="4377">
                  <c:v>398.1999816894534</c:v>
                </c:pt>
                <c:pt idx="4378">
                  <c:v>398.2999877929687</c:v>
                </c:pt>
                <c:pt idx="4379">
                  <c:v>398.3999938964843</c:v>
                </c:pt>
                <c:pt idx="4380">
                  <c:v>398.5</c:v>
                </c:pt>
                <c:pt idx="4381">
                  <c:v>398.5999755859375</c:v>
                </c:pt>
                <c:pt idx="4382">
                  <c:v>398.6999816894534</c:v>
                </c:pt>
                <c:pt idx="4383">
                  <c:v>398.7999877929687</c:v>
                </c:pt>
                <c:pt idx="4384">
                  <c:v>398.8999938964843</c:v>
                </c:pt>
                <c:pt idx="4385">
                  <c:v>399.0</c:v>
                </c:pt>
                <c:pt idx="4386">
                  <c:v>399.0999755859375</c:v>
                </c:pt>
                <c:pt idx="4387">
                  <c:v>399.1999816894534</c:v>
                </c:pt>
                <c:pt idx="4388">
                  <c:v>399.2999877929687</c:v>
                </c:pt>
                <c:pt idx="4389">
                  <c:v>399.3999938964843</c:v>
                </c:pt>
                <c:pt idx="4390">
                  <c:v>399.5</c:v>
                </c:pt>
                <c:pt idx="4391">
                  <c:v>399.5999755859375</c:v>
                </c:pt>
                <c:pt idx="4392">
                  <c:v>399.6999816894534</c:v>
                </c:pt>
                <c:pt idx="4393">
                  <c:v>399.7999877929687</c:v>
                </c:pt>
                <c:pt idx="4394">
                  <c:v>399.8999938964843</c:v>
                </c:pt>
                <c:pt idx="4395">
                  <c:v>400.0</c:v>
                </c:pt>
                <c:pt idx="4396">
                  <c:v>400.0999755859375</c:v>
                </c:pt>
                <c:pt idx="4397">
                  <c:v>400.1999816894534</c:v>
                </c:pt>
                <c:pt idx="4398">
                  <c:v>400.2999877929687</c:v>
                </c:pt>
                <c:pt idx="4399">
                  <c:v>400.3999938964843</c:v>
                </c:pt>
                <c:pt idx="4400">
                  <c:v>400.5</c:v>
                </c:pt>
                <c:pt idx="4401">
                  <c:v>400.5999755859375</c:v>
                </c:pt>
                <c:pt idx="4402">
                  <c:v>400.6999816894534</c:v>
                </c:pt>
                <c:pt idx="4403">
                  <c:v>400.7999877929687</c:v>
                </c:pt>
                <c:pt idx="4404">
                  <c:v>400.8999938964843</c:v>
                </c:pt>
                <c:pt idx="4405">
                  <c:v>401.0</c:v>
                </c:pt>
                <c:pt idx="4406">
                  <c:v>401.0999755859375</c:v>
                </c:pt>
                <c:pt idx="4407">
                  <c:v>401.1999816894534</c:v>
                </c:pt>
                <c:pt idx="4408">
                  <c:v>401.2999877929687</c:v>
                </c:pt>
                <c:pt idx="4409">
                  <c:v>401.3999938964843</c:v>
                </c:pt>
                <c:pt idx="4410">
                  <c:v>401.5</c:v>
                </c:pt>
                <c:pt idx="4411">
                  <c:v>401.5999755859375</c:v>
                </c:pt>
                <c:pt idx="4412">
                  <c:v>401.6999816894534</c:v>
                </c:pt>
                <c:pt idx="4413">
                  <c:v>401.7999877929687</c:v>
                </c:pt>
                <c:pt idx="4414">
                  <c:v>401.8999938964843</c:v>
                </c:pt>
                <c:pt idx="4415">
                  <c:v>402.0</c:v>
                </c:pt>
                <c:pt idx="4416">
                  <c:v>402.0999755859375</c:v>
                </c:pt>
                <c:pt idx="4417">
                  <c:v>402.1999816894534</c:v>
                </c:pt>
                <c:pt idx="4418">
                  <c:v>402.2999877929687</c:v>
                </c:pt>
                <c:pt idx="4419">
                  <c:v>402.3999938964843</c:v>
                </c:pt>
                <c:pt idx="4420">
                  <c:v>402.5</c:v>
                </c:pt>
                <c:pt idx="4421">
                  <c:v>402.5999755859375</c:v>
                </c:pt>
                <c:pt idx="4422">
                  <c:v>402.6999816894534</c:v>
                </c:pt>
                <c:pt idx="4423">
                  <c:v>402.7999877929687</c:v>
                </c:pt>
                <c:pt idx="4424">
                  <c:v>402.8999938964843</c:v>
                </c:pt>
                <c:pt idx="4425">
                  <c:v>403.0</c:v>
                </c:pt>
                <c:pt idx="4426">
                  <c:v>403.0999755859375</c:v>
                </c:pt>
                <c:pt idx="4427">
                  <c:v>403.1999816894534</c:v>
                </c:pt>
                <c:pt idx="4428">
                  <c:v>403.2999877929687</c:v>
                </c:pt>
                <c:pt idx="4429">
                  <c:v>403.3999938964843</c:v>
                </c:pt>
                <c:pt idx="4430">
                  <c:v>403.5</c:v>
                </c:pt>
                <c:pt idx="4431">
                  <c:v>403.5999755859375</c:v>
                </c:pt>
                <c:pt idx="4432">
                  <c:v>403.6999816894534</c:v>
                </c:pt>
                <c:pt idx="4433">
                  <c:v>403.7999877929687</c:v>
                </c:pt>
                <c:pt idx="4434">
                  <c:v>403.8999938964843</c:v>
                </c:pt>
                <c:pt idx="4435">
                  <c:v>404.0</c:v>
                </c:pt>
                <c:pt idx="4436">
                  <c:v>404.0999755859375</c:v>
                </c:pt>
                <c:pt idx="4437">
                  <c:v>404.1999816894534</c:v>
                </c:pt>
                <c:pt idx="4438">
                  <c:v>404.2999877929687</c:v>
                </c:pt>
                <c:pt idx="4439">
                  <c:v>404.3999938964843</c:v>
                </c:pt>
                <c:pt idx="4440">
                  <c:v>404.5</c:v>
                </c:pt>
                <c:pt idx="4441">
                  <c:v>404.5999755859375</c:v>
                </c:pt>
                <c:pt idx="4442">
                  <c:v>404.6999816894534</c:v>
                </c:pt>
                <c:pt idx="4443">
                  <c:v>404.7999877929687</c:v>
                </c:pt>
                <c:pt idx="4444">
                  <c:v>404.8999938964843</c:v>
                </c:pt>
                <c:pt idx="4445">
                  <c:v>405.0</c:v>
                </c:pt>
                <c:pt idx="4446">
                  <c:v>405.0999755859375</c:v>
                </c:pt>
                <c:pt idx="4447">
                  <c:v>405.1999816894534</c:v>
                </c:pt>
                <c:pt idx="4448">
                  <c:v>405.2999877929687</c:v>
                </c:pt>
                <c:pt idx="4449">
                  <c:v>405.3999938964843</c:v>
                </c:pt>
                <c:pt idx="4450">
                  <c:v>405.5</c:v>
                </c:pt>
                <c:pt idx="4451">
                  <c:v>405.5999755859375</c:v>
                </c:pt>
                <c:pt idx="4452">
                  <c:v>405.6999816894534</c:v>
                </c:pt>
                <c:pt idx="4453">
                  <c:v>405.7999877929687</c:v>
                </c:pt>
                <c:pt idx="4454">
                  <c:v>405.8999938964843</c:v>
                </c:pt>
                <c:pt idx="4455">
                  <c:v>406.0</c:v>
                </c:pt>
                <c:pt idx="4456">
                  <c:v>406.0999755859375</c:v>
                </c:pt>
                <c:pt idx="4457">
                  <c:v>406.1999816894534</c:v>
                </c:pt>
                <c:pt idx="4458">
                  <c:v>406.2999877929687</c:v>
                </c:pt>
                <c:pt idx="4459">
                  <c:v>406.3999938964843</c:v>
                </c:pt>
                <c:pt idx="4460">
                  <c:v>406.5</c:v>
                </c:pt>
                <c:pt idx="4461">
                  <c:v>406.5999755859375</c:v>
                </c:pt>
                <c:pt idx="4462">
                  <c:v>406.6999816894534</c:v>
                </c:pt>
                <c:pt idx="4463">
                  <c:v>406.7999877929687</c:v>
                </c:pt>
                <c:pt idx="4464">
                  <c:v>406.8999938964843</c:v>
                </c:pt>
                <c:pt idx="4465">
                  <c:v>407.0</c:v>
                </c:pt>
                <c:pt idx="4466">
                  <c:v>407.0999755859375</c:v>
                </c:pt>
                <c:pt idx="4467">
                  <c:v>407.1999816894534</c:v>
                </c:pt>
                <c:pt idx="4468">
                  <c:v>407.2999877929687</c:v>
                </c:pt>
                <c:pt idx="4469">
                  <c:v>407.3999938964843</c:v>
                </c:pt>
                <c:pt idx="4470">
                  <c:v>407.5</c:v>
                </c:pt>
                <c:pt idx="4471">
                  <c:v>407.5999755859375</c:v>
                </c:pt>
                <c:pt idx="4472">
                  <c:v>407.6999816894534</c:v>
                </c:pt>
                <c:pt idx="4473">
                  <c:v>407.7999877929687</c:v>
                </c:pt>
                <c:pt idx="4474">
                  <c:v>407.8999938964843</c:v>
                </c:pt>
                <c:pt idx="4475">
                  <c:v>408.0</c:v>
                </c:pt>
                <c:pt idx="4476">
                  <c:v>408.0999755859375</c:v>
                </c:pt>
                <c:pt idx="4477">
                  <c:v>408.1999816894534</c:v>
                </c:pt>
                <c:pt idx="4478">
                  <c:v>408.2999877929687</c:v>
                </c:pt>
                <c:pt idx="4479">
                  <c:v>408.3999938964843</c:v>
                </c:pt>
                <c:pt idx="4480">
                  <c:v>408.5</c:v>
                </c:pt>
                <c:pt idx="4481">
                  <c:v>408.5999755859375</c:v>
                </c:pt>
                <c:pt idx="4482">
                  <c:v>408.6999816894534</c:v>
                </c:pt>
                <c:pt idx="4483">
                  <c:v>408.7999877929687</c:v>
                </c:pt>
                <c:pt idx="4484">
                  <c:v>408.8999938964843</c:v>
                </c:pt>
                <c:pt idx="4485">
                  <c:v>409.0</c:v>
                </c:pt>
                <c:pt idx="4486">
                  <c:v>409.0999755859375</c:v>
                </c:pt>
                <c:pt idx="4487">
                  <c:v>409.1999816894534</c:v>
                </c:pt>
                <c:pt idx="4488">
                  <c:v>409.2999877929687</c:v>
                </c:pt>
                <c:pt idx="4489">
                  <c:v>409.3999938964843</c:v>
                </c:pt>
                <c:pt idx="4490">
                  <c:v>409.5</c:v>
                </c:pt>
                <c:pt idx="4491">
                  <c:v>409.5999755859375</c:v>
                </c:pt>
                <c:pt idx="4492">
                  <c:v>409.6999816894534</c:v>
                </c:pt>
                <c:pt idx="4493">
                  <c:v>409.7999877929687</c:v>
                </c:pt>
                <c:pt idx="4494">
                  <c:v>409.8999938964843</c:v>
                </c:pt>
                <c:pt idx="4495">
                  <c:v>410.0</c:v>
                </c:pt>
                <c:pt idx="4496">
                  <c:v>410.0999755859375</c:v>
                </c:pt>
                <c:pt idx="4497">
                  <c:v>410.1999816894534</c:v>
                </c:pt>
                <c:pt idx="4498">
                  <c:v>410.2999877929687</c:v>
                </c:pt>
                <c:pt idx="4499">
                  <c:v>410.3999938964843</c:v>
                </c:pt>
                <c:pt idx="4500">
                  <c:v>410.5</c:v>
                </c:pt>
                <c:pt idx="4501">
                  <c:v>410.5999755859375</c:v>
                </c:pt>
                <c:pt idx="4502">
                  <c:v>410.6999816894534</c:v>
                </c:pt>
                <c:pt idx="4503">
                  <c:v>410.7999877929687</c:v>
                </c:pt>
                <c:pt idx="4504">
                  <c:v>410.8999938964843</c:v>
                </c:pt>
                <c:pt idx="4505">
                  <c:v>411.0</c:v>
                </c:pt>
                <c:pt idx="4506">
                  <c:v>411.0999755859375</c:v>
                </c:pt>
                <c:pt idx="4507">
                  <c:v>411.1999816894534</c:v>
                </c:pt>
                <c:pt idx="4508">
                  <c:v>411.2999877929687</c:v>
                </c:pt>
                <c:pt idx="4509">
                  <c:v>411.3999938964843</c:v>
                </c:pt>
                <c:pt idx="4510">
                  <c:v>411.5</c:v>
                </c:pt>
                <c:pt idx="4511">
                  <c:v>411.5999755859375</c:v>
                </c:pt>
                <c:pt idx="4512">
                  <c:v>411.6999816894534</c:v>
                </c:pt>
                <c:pt idx="4513">
                  <c:v>411.7999877929687</c:v>
                </c:pt>
                <c:pt idx="4514">
                  <c:v>411.8999938964843</c:v>
                </c:pt>
                <c:pt idx="4515">
                  <c:v>412.0</c:v>
                </c:pt>
                <c:pt idx="4516">
                  <c:v>412.0999755859375</c:v>
                </c:pt>
                <c:pt idx="4517">
                  <c:v>412.1999816894534</c:v>
                </c:pt>
                <c:pt idx="4518">
                  <c:v>412.2999877929687</c:v>
                </c:pt>
                <c:pt idx="4519">
                  <c:v>412.3999938964843</c:v>
                </c:pt>
                <c:pt idx="4520">
                  <c:v>412.5</c:v>
                </c:pt>
                <c:pt idx="4521">
                  <c:v>412.5999755859375</c:v>
                </c:pt>
                <c:pt idx="4522">
                  <c:v>412.6999816894534</c:v>
                </c:pt>
                <c:pt idx="4523">
                  <c:v>412.7999877929687</c:v>
                </c:pt>
                <c:pt idx="4524">
                  <c:v>412.8999938964843</c:v>
                </c:pt>
                <c:pt idx="4525">
                  <c:v>413.0</c:v>
                </c:pt>
                <c:pt idx="4526">
                  <c:v>413.0999755859375</c:v>
                </c:pt>
                <c:pt idx="4527">
                  <c:v>413.1999816894534</c:v>
                </c:pt>
                <c:pt idx="4528">
                  <c:v>413.2999877929687</c:v>
                </c:pt>
                <c:pt idx="4529">
                  <c:v>413.3999938964843</c:v>
                </c:pt>
                <c:pt idx="4530">
                  <c:v>413.5</c:v>
                </c:pt>
                <c:pt idx="4531">
                  <c:v>413.5999755859375</c:v>
                </c:pt>
                <c:pt idx="4532">
                  <c:v>413.6999816894534</c:v>
                </c:pt>
                <c:pt idx="4533">
                  <c:v>413.7999877929687</c:v>
                </c:pt>
                <c:pt idx="4534">
                  <c:v>413.8999938964843</c:v>
                </c:pt>
                <c:pt idx="4535">
                  <c:v>414.0</c:v>
                </c:pt>
                <c:pt idx="4536">
                  <c:v>414.0999755859375</c:v>
                </c:pt>
                <c:pt idx="4537">
                  <c:v>414.1999816894534</c:v>
                </c:pt>
                <c:pt idx="4538">
                  <c:v>414.2999877929687</c:v>
                </c:pt>
                <c:pt idx="4539">
                  <c:v>414.3999938964843</c:v>
                </c:pt>
                <c:pt idx="4540">
                  <c:v>414.5</c:v>
                </c:pt>
                <c:pt idx="4541">
                  <c:v>414.5999755859375</c:v>
                </c:pt>
                <c:pt idx="4542">
                  <c:v>414.6999816894534</c:v>
                </c:pt>
                <c:pt idx="4543">
                  <c:v>414.7999877929687</c:v>
                </c:pt>
                <c:pt idx="4544">
                  <c:v>414.8999938964843</c:v>
                </c:pt>
                <c:pt idx="4545">
                  <c:v>415.0</c:v>
                </c:pt>
                <c:pt idx="4546">
                  <c:v>415.0999755859375</c:v>
                </c:pt>
                <c:pt idx="4547">
                  <c:v>415.1999816894534</c:v>
                </c:pt>
                <c:pt idx="4548">
                  <c:v>415.2999877929687</c:v>
                </c:pt>
                <c:pt idx="4549">
                  <c:v>415.3999938964843</c:v>
                </c:pt>
                <c:pt idx="4550">
                  <c:v>415.5</c:v>
                </c:pt>
                <c:pt idx="4551">
                  <c:v>415.5999755859375</c:v>
                </c:pt>
                <c:pt idx="4552">
                  <c:v>415.6999816894534</c:v>
                </c:pt>
                <c:pt idx="4553">
                  <c:v>415.7999877929687</c:v>
                </c:pt>
                <c:pt idx="4554">
                  <c:v>415.8999938964843</c:v>
                </c:pt>
                <c:pt idx="4555">
                  <c:v>416.0</c:v>
                </c:pt>
                <c:pt idx="4556">
                  <c:v>416.0999755859375</c:v>
                </c:pt>
                <c:pt idx="4557">
                  <c:v>416.1999816894534</c:v>
                </c:pt>
                <c:pt idx="4558">
                  <c:v>416.2999877929687</c:v>
                </c:pt>
                <c:pt idx="4559">
                  <c:v>416.3999938964843</c:v>
                </c:pt>
                <c:pt idx="4560">
                  <c:v>416.5</c:v>
                </c:pt>
                <c:pt idx="4561">
                  <c:v>416.5999755859375</c:v>
                </c:pt>
                <c:pt idx="4562">
                  <c:v>416.6999816894534</c:v>
                </c:pt>
                <c:pt idx="4563">
                  <c:v>416.7999877929687</c:v>
                </c:pt>
                <c:pt idx="4564">
                  <c:v>416.8999938964843</c:v>
                </c:pt>
                <c:pt idx="4565">
                  <c:v>417.0</c:v>
                </c:pt>
                <c:pt idx="4566">
                  <c:v>417.0999755859375</c:v>
                </c:pt>
                <c:pt idx="4567">
                  <c:v>417.1999816894534</c:v>
                </c:pt>
                <c:pt idx="4568">
                  <c:v>417.2999877929687</c:v>
                </c:pt>
                <c:pt idx="4569">
                  <c:v>417.3999938964843</c:v>
                </c:pt>
                <c:pt idx="4570">
                  <c:v>417.5</c:v>
                </c:pt>
                <c:pt idx="4571">
                  <c:v>417.5999755859375</c:v>
                </c:pt>
                <c:pt idx="4572">
                  <c:v>417.6999816894534</c:v>
                </c:pt>
                <c:pt idx="4573">
                  <c:v>417.7999877929687</c:v>
                </c:pt>
                <c:pt idx="4574">
                  <c:v>417.8999938964843</c:v>
                </c:pt>
                <c:pt idx="4575">
                  <c:v>418.0</c:v>
                </c:pt>
                <c:pt idx="4576">
                  <c:v>418.0999755859375</c:v>
                </c:pt>
                <c:pt idx="4577">
                  <c:v>418.1999816894534</c:v>
                </c:pt>
                <c:pt idx="4578">
                  <c:v>418.2999877929687</c:v>
                </c:pt>
                <c:pt idx="4579">
                  <c:v>418.3999938964843</c:v>
                </c:pt>
                <c:pt idx="4580">
                  <c:v>418.5</c:v>
                </c:pt>
                <c:pt idx="4581">
                  <c:v>418.5999755859375</c:v>
                </c:pt>
                <c:pt idx="4582">
                  <c:v>418.6999816894534</c:v>
                </c:pt>
                <c:pt idx="4583">
                  <c:v>418.7999877929687</c:v>
                </c:pt>
                <c:pt idx="4584">
                  <c:v>418.8999938964843</c:v>
                </c:pt>
                <c:pt idx="4585">
                  <c:v>419.0</c:v>
                </c:pt>
                <c:pt idx="4586">
                  <c:v>419.0999755859375</c:v>
                </c:pt>
                <c:pt idx="4587">
                  <c:v>419.1999816894534</c:v>
                </c:pt>
                <c:pt idx="4588">
                  <c:v>419.2999877929687</c:v>
                </c:pt>
                <c:pt idx="4589">
                  <c:v>419.3999938964843</c:v>
                </c:pt>
                <c:pt idx="4590">
                  <c:v>419.5</c:v>
                </c:pt>
                <c:pt idx="4591">
                  <c:v>419.5999755859375</c:v>
                </c:pt>
                <c:pt idx="4592">
                  <c:v>419.6999816894534</c:v>
                </c:pt>
                <c:pt idx="4593">
                  <c:v>419.7999877929687</c:v>
                </c:pt>
                <c:pt idx="4594">
                  <c:v>419.8999938964843</c:v>
                </c:pt>
                <c:pt idx="4595">
                  <c:v>420.0</c:v>
                </c:pt>
                <c:pt idx="4596">
                  <c:v>420.0999755859375</c:v>
                </c:pt>
                <c:pt idx="4597">
                  <c:v>420.1999816894534</c:v>
                </c:pt>
                <c:pt idx="4598">
                  <c:v>420.2999877929687</c:v>
                </c:pt>
                <c:pt idx="4599">
                  <c:v>420.3999938964843</c:v>
                </c:pt>
                <c:pt idx="4600">
                  <c:v>420.5</c:v>
                </c:pt>
                <c:pt idx="4601">
                  <c:v>420.5999755859375</c:v>
                </c:pt>
                <c:pt idx="4602">
                  <c:v>420.6999816894534</c:v>
                </c:pt>
                <c:pt idx="4603">
                  <c:v>420.7999877929687</c:v>
                </c:pt>
                <c:pt idx="4604">
                  <c:v>420.8999938964843</c:v>
                </c:pt>
                <c:pt idx="4605">
                  <c:v>421.0</c:v>
                </c:pt>
                <c:pt idx="4606">
                  <c:v>421.0999755859375</c:v>
                </c:pt>
                <c:pt idx="4607">
                  <c:v>421.1999816894534</c:v>
                </c:pt>
                <c:pt idx="4608">
                  <c:v>421.2999877929687</c:v>
                </c:pt>
                <c:pt idx="4609">
                  <c:v>421.3999938964843</c:v>
                </c:pt>
                <c:pt idx="4610">
                  <c:v>421.5</c:v>
                </c:pt>
                <c:pt idx="4611">
                  <c:v>421.5999755859375</c:v>
                </c:pt>
                <c:pt idx="4612">
                  <c:v>421.6999816894534</c:v>
                </c:pt>
                <c:pt idx="4613">
                  <c:v>421.7999877929687</c:v>
                </c:pt>
                <c:pt idx="4614">
                  <c:v>421.8999938964843</c:v>
                </c:pt>
                <c:pt idx="4615">
                  <c:v>422.0</c:v>
                </c:pt>
                <c:pt idx="4616">
                  <c:v>422.0999755859375</c:v>
                </c:pt>
                <c:pt idx="4617">
                  <c:v>422.1999816894534</c:v>
                </c:pt>
                <c:pt idx="4618">
                  <c:v>422.2999877929687</c:v>
                </c:pt>
                <c:pt idx="4619">
                  <c:v>422.3999938964843</c:v>
                </c:pt>
                <c:pt idx="4620">
                  <c:v>422.5</c:v>
                </c:pt>
                <c:pt idx="4621">
                  <c:v>422.5999755859375</c:v>
                </c:pt>
                <c:pt idx="4622">
                  <c:v>422.6999816894534</c:v>
                </c:pt>
                <c:pt idx="4623">
                  <c:v>422.7999877929687</c:v>
                </c:pt>
                <c:pt idx="4624">
                  <c:v>422.8999938964843</c:v>
                </c:pt>
                <c:pt idx="4625">
                  <c:v>423.0</c:v>
                </c:pt>
                <c:pt idx="4626">
                  <c:v>423.0999755859375</c:v>
                </c:pt>
                <c:pt idx="4627">
                  <c:v>423.1999816894534</c:v>
                </c:pt>
                <c:pt idx="4628">
                  <c:v>423.2999877929687</c:v>
                </c:pt>
                <c:pt idx="4629">
                  <c:v>423.3999938964843</c:v>
                </c:pt>
                <c:pt idx="4630">
                  <c:v>423.5</c:v>
                </c:pt>
                <c:pt idx="4631">
                  <c:v>423.5999755859375</c:v>
                </c:pt>
                <c:pt idx="4632">
                  <c:v>423.6999816894534</c:v>
                </c:pt>
                <c:pt idx="4633">
                  <c:v>423.7999877929687</c:v>
                </c:pt>
                <c:pt idx="4634">
                  <c:v>423.8999938964843</c:v>
                </c:pt>
                <c:pt idx="4635">
                  <c:v>424.0</c:v>
                </c:pt>
                <c:pt idx="4636">
                  <c:v>424.0999755859375</c:v>
                </c:pt>
                <c:pt idx="4637">
                  <c:v>424.1999816894534</c:v>
                </c:pt>
                <c:pt idx="4638">
                  <c:v>424.2999877929687</c:v>
                </c:pt>
                <c:pt idx="4639">
                  <c:v>424.3999938964843</c:v>
                </c:pt>
                <c:pt idx="4640">
                  <c:v>424.5</c:v>
                </c:pt>
                <c:pt idx="4641">
                  <c:v>424.5999755859375</c:v>
                </c:pt>
                <c:pt idx="4642">
                  <c:v>424.6999816894534</c:v>
                </c:pt>
                <c:pt idx="4643">
                  <c:v>424.7999877929687</c:v>
                </c:pt>
                <c:pt idx="4644">
                  <c:v>424.8999938964843</c:v>
                </c:pt>
                <c:pt idx="4645">
                  <c:v>425.0</c:v>
                </c:pt>
                <c:pt idx="4646">
                  <c:v>425.0999755859375</c:v>
                </c:pt>
                <c:pt idx="4647">
                  <c:v>425.1999816894534</c:v>
                </c:pt>
                <c:pt idx="4648">
                  <c:v>425.2999877929687</c:v>
                </c:pt>
                <c:pt idx="4649">
                  <c:v>425.3999938964843</c:v>
                </c:pt>
                <c:pt idx="4650">
                  <c:v>425.5</c:v>
                </c:pt>
                <c:pt idx="4651">
                  <c:v>425.5999755859375</c:v>
                </c:pt>
                <c:pt idx="4652">
                  <c:v>425.6999816894534</c:v>
                </c:pt>
                <c:pt idx="4653">
                  <c:v>425.7999877929687</c:v>
                </c:pt>
                <c:pt idx="4654">
                  <c:v>425.8999938964843</c:v>
                </c:pt>
                <c:pt idx="4655">
                  <c:v>426.0</c:v>
                </c:pt>
                <c:pt idx="4656">
                  <c:v>426.0999755859375</c:v>
                </c:pt>
                <c:pt idx="4657">
                  <c:v>426.1999816894534</c:v>
                </c:pt>
                <c:pt idx="4658">
                  <c:v>426.2999877929687</c:v>
                </c:pt>
                <c:pt idx="4659">
                  <c:v>426.3999938964843</c:v>
                </c:pt>
                <c:pt idx="4660">
                  <c:v>426.5</c:v>
                </c:pt>
                <c:pt idx="4661">
                  <c:v>426.5999755859375</c:v>
                </c:pt>
                <c:pt idx="4662">
                  <c:v>426.6999816894534</c:v>
                </c:pt>
                <c:pt idx="4663">
                  <c:v>426.7999877929687</c:v>
                </c:pt>
                <c:pt idx="4664">
                  <c:v>426.8999938964843</c:v>
                </c:pt>
                <c:pt idx="4665">
                  <c:v>427.0</c:v>
                </c:pt>
                <c:pt idx="4666">
                  <c:v>427.0999755859375</c:v>
                </c:pt>
                <c:pt idx="4667">
                  <c:v>427.1999816894534</c:v>
                </c:pt>
                <c:pt idx="4668">
                  <c:v>427.2999877929687</c:v>
                </c:pt>
                <c:pt idx="4669">
                  <c:v>427.3999938964843</c:v>
                </c:pt>
                <c:pt idx="4670">
                  <c:v>427.5</c:v>
                </c:pt>
                <c:pt idx="4671">
                  <c:v>427.5999755859375</c:v>
                </c:pt>
                <c:pt idx="4672">
                  <c:v>427.6999816894534</c:v>
                </c:pt>
                <c:pt idx="4673">
                  <c:v>427.7999877929687</c:v>
                </c:pt>
                <c:pt idx="4674">
                  <c:v>427.8999938964843</c:v>
                </c:pt>
                <c:pt idx="4675">
                  <c:v>428.0</c:v>
                </c:pt>
                <c:pt idx="4676">
                  <c:v>428.0999755859375</c:v>
                </c:pt>
                <c:pt idx="4677">
                  <c:v>428.1999816894534</c:v>
                </c:pt>
                <c:pt idx="4678">
                  <c:v>428.2999877929687</c:v>
                </c:pt>
                <c:pt idx="4679">
                  <c:v>428.3999938964843</c:v>
                </c:pt>
                <c:pt idx="4680">
                  <c:v>428.5</c:v>
                </c:pt>
                <c:pt idx="4681">
                  <c:v>428.5999755859375</c:v>
                </c:pt>
                <c:pt idx="4682">
                  <c:v>428.6999816894534</c:v>
                </c:pt>
                <c:pt idx="4683">
                  <c:v>428.7999877929687</c:v>
                </c:pt>
                <c:pt idx="4684">
                  <c:v>428.8999938964843</c:v>
                </c:pt>
                <c:pt idx="4685">
                  <c:v>429.0</c:v>
                </c:pt>
                <c:pt idx="4686">
                  <c:v>429.0999755859375</c:v>
                </c:pt>
                <c:pt idx="4687">
                  <c:v>429.1999816894534</c:v>
                </c:pt>
                <c:pt idx="4688">
                  <c:v>429.2999877929687</c:v>
                </c:pt>
                <c:pt idx="4689">
                  <c:v>429.3999938964843</c:v>
                </c:pt>
                <c:pt idx="4690">
                  <c:v>429.5</c:v>
                </c:pt>
                <c:pt idx="4691">
                  <c:v>429.5999755859375</c:v>
                </c:pt>
                <c:pt idx="4692">
                  <c:v>429.6999816894534</c:v>
                </c:pt>
                <c:pt idx="4693">
                  <c:v>429.7999877929687</c:v>
                </c:pt>
                <c:pt idx="4694">
                  <c:v>429.8999938964843</c:v>
                </c:pt>
                <c:pt idx="4695">
                  <c:v>430.0</c:v>
                </c:pt>
                <c:pt idx="4696">
                  <c:v>430.0999755859375</c:v>
                </c:pt>
                <c:pt idx="4697">
                  <c:v>430.1999816894534</c:v>
                </c:pt>
                <c:pt idx="4698">
                  <c:v>430.2999877929687</c:v>
                </c:pt>
                <c:pt idx="4699">
                  <c:v>430.3999938964843</c:v>
                </c:pt>
                <c:pt idx="4700">
                  <c:v>430.5</c:v>
                </c:pt>
                <c:pt idx="4701">
                  <c:v>430.5999755859375</c:v>
                </c:pt>
                <c:pt idx="4702">
                  <c:v>430.6999816894534</c:v>
                </c:pt>
                <c:pt idx="4703">
                  <c:v>430.7999877929687</c:v>
                </c:pt>
                <c:pt idx="4704">
                  <c:v>430.8999938964843</c:v>
                </c:pt>
                <c:pt idx="4705">
                  <c:v>431.0</c:v>
                </c:pt>
                <c:pt idx="4706">
                  <c:v>431.0999755859375</c:v>
                </c:pt>
                <c:pt idx="4707">
                  <c:v>431.1999816894534</c:v>
                </c:pt>
                <c:pt idx="4708">
                  <c:v>431.2999877929687</c:v>
                </c:pt>
                <c:pt idx="4709">
                  <c:v>431.3999938964843</c:v>
                </c:pt>
                <c:pt idx="4710">
                  <c:v>431.5</c:v>
                </c:pt>
                <c:pt idx="4711">
                  <c:v>431.5999755859375</c:v>
                </c:pt>
                <c:pt idx="4712">
                  <c:v>431.6999816894534</c:v>
                </c:pt>
                <c:pt idx="4713">
                  <c:v>431.7999877929687</c:v>
                </c:pt>
                <c:pt idx="4714">
                  <c:v>431.8999938964843</c:v>
                </c:pt>
                <c:pt idx="4715">
                  <c:v>432.0</c:v>
                </c:pt>
                <c:pt idx="4716">
                  <c:v>432.0999755859375</c:v>
                </c:pt>
                <c:pt idx="4717">
                  <c:v>432.1999816894534</c:v>
                </c:pt>
                <c:pt idx="4718">
                  <c:v>432.2999877929687</c:v>
                </c:pt>
                <c:pt idx="4719">
                  <c:v>432.3999938964843</c:v>
                </c:pt>
                <c:pt idx="4720">
                  <c:v>432.5</c:v>
                </c:pt>
                <c:pt idx="4721">
                  <c:v>432.5999755859375</c:v>
                </c:pt>
                <c:pt idx="4722">
                  <c:v>432.6999816894534</c:v>
                </c:pt>
                <c:pt idx="4723">
                  <c:v>432.7999877929687</c:v>
                </c:pt>
                <c:pt idx="4724">
                  <c:v>432.8999938964843</c:v>
                </c:pt>
                <c:pt idx="4725">
                  <c:v>433.0</c:v>
                </c:pt>
                <c:pt idx="4726">
                  <c:v>433.0999755859375</c:v>
                </c:pt>
                <c:pt idx="4727">
                  <c:v>433.1999816894534</c:v>
                </c:pt>
                <c:pt idx="4728">
                  <c:v>433.2999877929687</c:v>
                </c:pt>
                <c:pt idx="4729">
                  <c:v>433.3999938964843</c:v>
                </c:pt>
                <c:pt idx="4730">
                  <c:v>433.5</c:v>
                </c:pt>
                <c:pt idx="4731">
                  <c:v>433.5999755859375</c:v>
                </c:pt>
                <c:pt idx="4732">
                  <c:v>433.6999816894534</c:v>
                </c:pt>
                <c:pt idx="4733">
                  <c:v>433.7999877929687</c:v>
                </c:pt>
                <c:pt idx="4734">
                  <c:v>433.8999938964843</c:v>
                </c:pt>
                <c:pt idx="4735">
                  <c:v>434.0</c:v>
                </c:pt>
                <c:pt idx="4736">
                  <c:v>434.0999755859375</c:v>
                </c:pt>
                <c:pt idx="4737">
                  <c:v>434.1999816894534</c:v>
                </c:pt>
                <c:pt idx="4738">
                  <c:v>434.2999877929687</c:v>
                </c:pt>
                <c:pt idx="4739">
                  <c:v>434.3999938964843</c:v>
                </c:pt>
                <c:pt idx="4740">
                  <c:v>434.5</c:v>
                </c:pt>
                <c:pt idx="4741">
                  <c:v>434.5999755859375</c:v>
                </c:pt>
                <c:pt idx="4742">
                  <c:v>434.6999816894534</c:v>
                </c:pt>
                <c:pt idx="4743">
                  <c:v>434.7999877929687</c:v>
                </c:pt>
                <c:pt idx="4744">
                  <c:v>434.8999938964843</c:v>
                </c:pt>
                <c:pt idx="4745">
                  <c:v>435.0</c:v>
                </c:pt>
                <c:pt idx="4746">
                  <c:v>435.0999755859375</c:v>
                </c:pt>
                <c:pt idx="4747">
                  <c:v>435.1999816894534</c:v>
                </c:pt>
                <c:pt idx="4748">
                  <c:v>435.2999877929687</c:v>
                </c:pt>
                <c:pt idx="4749">
                  <c:v>435.3999938964843</c:v>
                </c:pt>
                <c:pt idx="4750">
                  <c:v>435.5</c:v>
                </c:pt>
                <c:pt idx="4751">
                  <c:v>435.5999755859375</c:v>
                </c:pt>
                <c:pt idx="4752">
                  <c:v>435.6999816894534</c:v>
                </c:pt>
                <c:pt idx="4753">
                  <c:v>435.7999877929687</c:v>
                </c:pt>
                <c:pt idx="4754">
                  <c:v>435.8999938964843</c:v>
                </c:pt>
                <c:pt idx="4755">
                  <c:v>436.0</c:v>
                </c:pt>
                <c:pt idx="4756">
                  <c:v>436.0999755859375</c:v>
                </c:pt>
                <c:pt idx="4757">
                  <c:v>436.1999816894534</c:v>
                </c:pt>
                <c:pt idx="4758">
                  <c:v>436.2999877929687</c:v>
                </c:pt>
                <c:pt idx="4759">
                  <c:v>436.3999938964843</c:v>
                </c:pt>
                <c:pt idx="4760">
                  <c:v>436.5</c:v>
                </c:pt>
                <c:pt idx="4761">
                  <c:v>436.5999755859375</c:v>
                </c:pt>
                <c:pt idx="4762">
                  <c:v>436.6999816894534</c:v>
                </c:pt>
                <c:pt idx="4763">
                  <c:v>436.7999877929687</c:v>
                </c:pt>
                <c:pt idx="4764">
                  <c:v>436.8999938964843</c:v>
                </c:pt>
                <c:pt idx="4765">
                  <c:v>437.0</c:v>
                </c:pt>
                <c:pt idx="4766">
                  <c:v>437.0999755859375</c:v>
                </c:pt>
                <c:pt idx="4767">
                  <c:v>437.1999816894534</c:v>
                </c:pt>
                <c:pt idx="4768">
                  <c:v>437.2999877929687</c:v>
                </c:pt>
                <c:pt idx="4769">
                  <c:v>437.3999938964843</c:v>
                </c:pt>
                <c:pt idx="4770">
                  <c:v>437.5</c:v>
                </c:pt>
                <c:pt idx="4771">
                  <c:v>437.5999755859375</c:v>
                </c:pt>
                <c:pt idx="4772">
                  <c:v>437.6999816894534</c:v>
                </c:pt>
                <c:pt idx="4773">
                  <c:v>437.7999877929687</c:v>
                </c:pt>
                <c:pt idx="4774">
                  <c:v>437.8999938964843</c:v>
                </c:pt>
                <c:pt idx="4775">
                  <c:v>438.0</c:v>
                </c:pt>
                <c:pt idx="4776">
                  <c:v>438.0999755859375</c:v>
                </c:pt>
                <c:pt idx="4777">
                  <c:v>438.1999816894534</c:v>
                </c:pt>
                <c:pt idx="4778">
                  <c:v>438.2999877929687</c:v>
                </c:pt>
                <c:pt idx="4779">
                  <c:v>438.3999938964843</c:v>
                </c:pt>
                <c:pt idx="4780">
                  <c:v>438.5</c:v>
                </c:pt>
                <c:pt idx="4781">
                  <c:v>438.5999755859375</c:v>
                </c:pt>
                <c:pt idx="4782">
                  <c:v>438.6999816894534</c:v>
                </c:pt>
                <c:pt idx="4783">
                  <c:v>438.7999877929687</c:v>
                </c:pt>
                <c:pt idx="4784">
                  <c:v>438.8999938964843</c:v>
                </c:pt>
                <c:pt idx="4785">
                  <c:v>439.0</c:v>
                </c:pt>
                <c:pt idx="4786">
                  <c:v>439.0999755859375</c:v>
                </c:pt>
                <c:pt idx="4787">
                  <c:v>439.1999816894534</c:v>
                </c:pt>
                <c:pt idx="4788">
                  <c:v>439.2999877929687</c:v>
                </c:pt>
                <c:pt idx="4789">
                  <c:v>439.3999938964843</c:v>
                </c:pt>
                <c:pt idx="4790">
                  <c:v>439.5</c:v>
                </c:pt>
                <c:pt idx="4791">
                  <c:v>439.5999755859375</c:v>
                </c:pt>
                <c:pt idx="4792">
                  <c:v>439.6999816894534</c:v>
                </c:pt>
                <c:pt idx="4793">
                  <c:v>439.7999877929687</c:v>
                </c:pt>
                <c:pt idx="4794">
                  <c:v>439.8999938964843</c:v>
                </c:pt>
                <c:pt idx="4795">
                  <c:v>440.0</c:v>
                </c:pt>
                <c:pt idx="4796">
                  <c:v>440.0999755859375</c:v>
                </c:pt>
                <c:pt idx="4797">
                  <c:v>440.1999816894534</c:v>
                </c:pt>
                <c:pt idx="4798">
                  <c:v>440.2999877929687</c:v>
                </c:pt>
                <c:pt idx="4799">
                  <c:v>440.3999938964843</c:v>
                </c:pt>
                <c:pt idx="4800">
                  <c:v>440.5</c:v>
                </c:pt>
                <c:pt idx="4801">
                  <c:v>440.5999755859375</c:v>
                </c:pt>
                <c:pt idx="4802">
                  <c:v>440.6999816894534</c:v>
                </c:pt>
                <c:pt idx="4803">
                  <c:v>440.7999877929687</c:v>
                </c:pt>
                <c:pt idx="4804">
                  <c:v>440.8999938964843</c:v>
                </c:pt>
                <c:pt idx="4805">
                  <c:v>441.0</c:v>
                </c:pt>
                <c:pt idx="4806">
                  <c:v>441.0999755859375</c:v>
                </c:pt>
                <c:pt idx="4807">
                  <c:v>441.1999816894534</c:v>
                </c:pt>
                <c:pt idx="4808">
                  <c:v>441.2999877929687</c:v>
                </c:pt>
                <c:pt idx="4809">
                  <c:v>441.3999938964843</c:v>
                </c:pt>
                <c:pt idx="4810">
                  <c:v>441.5</c:v>
                </c:pt>
                <c:pt idx="4811">
                  <c:v>441.5999755859375</c:v>
                </c:pt>
                <c:pt idx="4812">
                  <c:v>441.6999816894534</c:v>
                </c:pt>
                <c:pt idx="4813">
                  <c:v>441.7999877929687</c:v>
                </c:pt>
                <c:pt idx="4814">
                  <c:v>441.8999938964843</c:v>
                </c:pt>
                <c:pt idx="4815">
                  <c:v>442.0</c:v>
                </c:pt>
                <c:pt idx="4816">
                  <c:v>442.0999755859375</c:v>
                </c:pt>
                <c:pt idx="4817">
                  <c:v>442.1999816894534</c:v>
                </c:pt>
                <c:pt idx="4818">
                  <c:v>442.2999877929687</c:v>
                </c:pt>
                <c:pt idx="4819">
                  <c:v>442.3999938964843</c:v>
                </c:pt>
                <c:pt idx="4820">
                  <c:v>442.5</c:v>
                </c:pt>
                <c:pt idx="4821">
                  <c:v>442.5999755859375</c:v>
                </c:pt>
                <c:pt idx="4822">
                  <c:v>442.6999816894534</c:v>
                </c:pt>
                <c:pt idx="4823">
                  <c:v>442.7999877929687</c:v>
                </c:pt>
                <c:pt idx="4824">
                  <c:v>442.8999938964843</c:v>
                </c:pt>
                <c:pt idx="4825">
                  <c:v>443.0</c:v>
                </c:pt>
                <c:pt idx="4826">
                  <c:v>443.0999755859375</c:v>
                </c:pt>
                <c:pt idx="4827">
                  <c:v>443.1999816894534</c:v>
                </c:pt>
                <c:pt idx="4828">
                  <c:v>443.2999877929687</c:v>
                </c:pt>
                <c:pt idx="4829">
                  <c:v>443.3999938964843</c:v>
                </c:pt>
                <c:pt idx="4830">
                  <c:v>443.5</c:v>
                </c:pt>
                <c:pt idx="4831">
                  <c:v>443.5999755859375</c:v>
                </c:pt>
                <c:pt idx="4832">
                  <c:v>443.6999816894534</c:v>
                </c:pt>
                <c:pt idx="4833">
                  <c:v>443.7999877929687</c:v>
                </c:pt>
                <c:pt idx="4834">
                  <c:v>443.8999938964843</c:v>
                </c:pt>
                <c:pt idx="4835">
                  <c:v>444.0</c:v>
                </c:pt>
                <c:pt idx="4836">
                  <c:v>444.0999755859375</c:v>
                </c:pt>
                <c:pt idx="4837">
                  <c:v>444.1999816894534</c:v>
                </c:pt>
                <c:pt idx="4838">
                  <c:v>444.2999877929687</c:v>
                </c:pt>
                <c:pt idx="4839">
                  <c:v>444.3999938964843</c:v>
                </c:pt>
                <c:pt idx="4840">
                  <c:v>444.5</c:v>
                </c:pt>
                <c:pt idx="4841">
                  <c:v>444.5999755859375</c:v>
                </c:pt>
                <c:pt idx="4842">
                  <c:v>444.6999816894534</c:v>
                </c:pt>
                <c:pt idx="4843">
                  <c:v>444.7999877929687</c:v>
                </c:pt>
                <c:pt idx="4844">
                  <c:v>444.8999938964843</c:v>
                </c:pt>
                <c:pt idx="4845">
                  <c:v>445.0</c:v>
                </c:pt>
                <c:pt idx="4846">
                  <c:v>445.0999755859375</c:v>
                </c:pt>
                <c:pt idx="4847">
                  <c:v>445.1999816894534</c:v>
                </c:pt>
                <c:pt idx="4848">
                  <c:v>445.2999877929687</c:v>
                </c:pt>
                <c:pt idx="4849">
                  <c:v>445.3999938964843</c:v>
                </c:pt>
                <c:pt idx="4850">
                  <c:v>445.5</c:v>
                </c:pt>
                <c:pt idx="4851">
                  <c:v>445.5999755859375</c:v>
                </c:pt>
                <c:pt idx="4852">
                  <c:v>445.6999816894534</c:v>
                </c:pt>
                <c:pt idx="4853">
                  <c:v>445.7999877929687</c:v>
                </c:pt>
                <c:pt idx="4854">
                  <c:v>445.8999938964843</c:v>
                </c:pt>
                <c:pt idx="4855">
                  <c:v>446.0</c:v>
                </c:pt>
                <c:pt idx="4856">
                  <c:v>446.0999755859375</c:v>
                </c:pt>
                <c:pt idx="4857">
                  <c:v>446.1999816894534</c:v>
                </c:pt>
                <c:pt idx="4858">
                  <c:v>446.2999877929687</c:v>
                </c:pt>
                <c:pt idx="4859">
                  <c:v>446.3999938964843</c:v>
                </c:pt>
                <c:pt idx="4860">
                  <c:v>446.5</c:v>
                </c:pt>
                <c:pt idx="4861">
                  <c:v>446.5999755859375</c:v>
                </c:pt>
                <c:pt idx="4862">
                  <c:v>446.6999816894534</c:v>
                </c:pt>
                <c:pt idx="4863">
                  <c:v>446.7999877929687</c:v>
                </c:pt>
                <c:pt idx="4864">
                  <c:v>446.8999938964843</c:v>
                </c:pt>
                <c:pt idx="4865">
                  <c:v>447.0</c:v>
                </c:pt>
                <c:pt idx="4866">
                  <c:v>447.0999755859375</c:v>
                </c:pt>
                <c:pt idx="4867">
                  <c:v>447.1999816894534</c:v>
                </c:pt>
                <c:pt idx="4868">
                  <c:v>447.2999877929687</c:v>
                </c:pt>
                <c:pt idx="4869">
                  <c:v>447.3999938964843</c:v>
                </c:pt>
                <c:pt idx="4870">
                  <c:v>447.5</c:v>
                </c:pt>
                <c:pt idx="4871">
                  <c:v>447.5999755859375</c:v>
                </c:pt>
                <c:pt idx="4872">
                  <c:v>447.6999816894534</c:v>
                </c:pt>
                <c:pt idx="4873">
                  <c:v>447.7999877929687</c:v>
                </c:pt>
                <c:pt idx="4874">
                  <c:v>447.8999938964843</c:v>
                </c:pt>
                <c:pt idx="4875">
                  <c:v>448.0</c:v>
                </c:pt>
                <c:pt idx="4876">
                  <c:v>448.0999755859375</c:v>
                </c:pt>
                <c:pt idx="4877">
                  <c:v>448.1999816894534</c:v>
                </c:pt>
                <c:pt idx="4878">
                  <c:v>448.2999877929687</c:v>
                </c:pt>
                <c:pt idx="4879">
                  <c:v>448.3999938964843</c:v>
                </c:pt>
                <c:pt idx="4880">
                  <c:v>448.5</c:v>
                </c:pt>
                <c:pt idx="4881">
                  <c:v>448.5999755859375</c:v>
                </c:pt>
                <c:pt idx="4882">
                  <c:v>448.6999816894534</c:v>
                </c:pt>
                <c:pt idx="4883">
                  <c:v>448.7999877929687</c:v>
                </c:pt>
                <c:pt idx="4884">
                  <c:v>448.8999938964843</c:v>
                </c:pt>
                <c:pt idx="4885">
                  <c:v>449.0</c:v>
                </c:pt>
                <c:pt idx="4886">
                  <c:v>449.0999755859375</c:v>
                </c:pt>
                <c:pt idx="4887">
                  <c:v>449.1999816894534</c:v>
                </c:pt>
                <c:pt idx="4888">
                  <c:v>449.2999877929687</c:v>
                </c:pt>
                <c:pt idx="4889">
                  <c:v>449.3999938964843</c:v>
                </c:pt>
                <c:pt idx="4890">
                  <c:v>449.5</c:v>
                </c:pt>
                <c:pt idx="4891">
                  <c:v>449.5999755859375</c:v>
                </c:pt>
                <c:pt idx="4892">
                  <c:v>449.6999816894534</c:v>
                </c:pt>
                <c:pt idx="4893">
                  <c:v>449.7999877929687</c:v>
                </c:pt>
                <c:pt idx="4894">
                  <c:v>449.8999938964843</c:v>
                </c:pt>
                <c:pt idx="4895">
                  <c:v>450.0</c:v>
                </c:pt>
                <c:pt idx="4896">
                  <c:v>450.0999755859375</c:v>
                </c:pt>
                <c:pt idx="4897">
                  <c:v>450.1999816894534</c:v>
                </c:pt>
                <c:pt idx="4898">
                  <c:v>450.2999877929687</c:v>
                </c:pt>
                <c:pt idx="4899">
                  <c:v>450.3999938964843</c:v>
                </c:pt>
                <c:pt idx="4900">
                  <c:v>450.5</c:v>
                </c:pt>
                <c:pt idx="4901">
                  <c:v>450.5999755859375</c:v>
                </c:pt>
                <c:pt idx="4902">
                  <c:v>450.6999816894534</c:v>
                </c:pt>
                <c:pt idx="4903">
                  <c:v>450.7999877929687</c:v>
                </c:pt>
                <c:pt idx="4904">
                  <c:v>450.8999938964843</c:v>
                </c:pt>
                <c:pt idx="4905">
                  <c:v>451.0</c:v>
                </c:pt>
                <c:pt idx="4906">
                  <c:v>451.0999755859375</c:v>
                </c:pt>
                <c:pt idx="4907">
                  <c:v>451.1999816894534</c:v>
                </c:pt>
                <c:pt idx="4908">
                  <c:v>451.2999877929687</c:v>
                </c:pt>
                <c:pt idx="4909">
                  <c:v>451.3999938964843</c:v>
                </c:pt>
                <c:pt idx="4910">
                  <c:v>451.5</c:v>
                </c:pt>
                <c:pt idx="4911">
                  <c:v>451.5999755859375</c:v>
                </c:pt>
                <c:pt idx="4912">
                  <c:v>451.6999816894534</c:v>
                </c:pt>
                <c:pt idx="4913">
                  <c:v>451.7999877929687</c:v>
                </c:pt>
                <c:pt idx="4914">
                  <c:v>451.8999938964843</c:v>
                </c:pt>
                <c:pt idx="4915">
                  <c:v>452.0</c:v>
                </c:pt>
                <c:pt idx="4916">
                  <c:v>452.0999755859375</c:v>
                </c:pt>
                <c:pt idx="4917">
                  <c:v>452.1999816894534</c:v>
                </c:pt>
                <c:pt idx="4918">
                  <c:v>452.2999877929687</c:v>
                </c:pt>
                <c:pt idx="4919">
                  <c:v>452.3999938964843</c:v>
                </c:pt>
                <c:pt idx="4920">
                  <c:v>452.5</c:v>
                </c:pt>
                <c:pt idx="4921">
                  <c:v>452.5999755859375</c:v>
                </c:pt>
                <c:pt idx="4922">
                  <c:v>452.6999816894534</c:v>
                </c:pt>
                <c:pt idx="4923">
                  <c:v>452.7999877929687</c:v>
                </c:pt>
                <c:pt idx="4924">
                  <c:v>452.8999938964843</c:v>
                </c:pt>
                <c:pt idx="4925">
                  <c:v>453.0</c:v>
                </c:pt>
                <c:pt idx="4926">
                  <c:v>453.0999755859375</c:v>
                </c:pt>
                <c:pt idx="4927">
                  <c:v>453.1999816894534</c:v>
                </c:pt>
                <c:pt idx="4928">
                  <c:v>453.2999877929687</c:v>
                </c:pt>
                <c:pt idx="4929">
                  <c:v>453.3999938964843</c:v>
                </c:pt>
                <c:pt idx="4930">
                  <c:v>453.5</c:v>
                </c:pt>
                <c:pt idx="4931">
                  <c:v>453.5999755859375</c:v>
                </c:pt>
                <c:pt idx="4932">
                  <c:v>453.6999816894534</c:v>
                </c:pt>
                <c:pt idx="4933">
                  <c:v>453.7999877929687</c:v>
                </c:pt>
                <c:pt idx="4934">
                  <c:v>453.8999938964843</c:v>
                </c:pt>
                <c:pt idx="4935">
                  <c:v>454.0</c:v>
                </c:pt>
                <c:pt idx="4936">
                  <c:v>454.0999755859375</c:v>
                </c:pt>
                <c:pt idx="4937">
                  <c:v>454.1999816894534</c:v>
                </c:pt>
                <c:pt idx="4938">
                  <c:v>454.2999877929687</c:v>
                </c:pt>
                <c:pt idx="4939">
                  <c:v>454.3999938964843</c:v>
                </c:pt>
                <c:pt idx="4940">
                  <c:v>454.5</c:v>
                </c:pt>
                <c:pt idx="4941">
                  <c:v>454.5999755859375</c:v>
                </c:pt>
                <c:pt idx="4942">
                  <c:v>454.6999816894534</c:v>
                </c:pt>
                <c:pt idx="4943">
                  <c:v>454.7999877929687</c:v>
                </c:pt>
                <c:pt idx="4944">
                  <c:v>454.8999938964843</c:v>
                </c:pt>
                <c:pt idx="4945">
                  <c:v>455.0</c:v>
                </c:pt>
                <c:pt idx="4946">
                  <c:v>455.0999755859375</c:v>
                </c:pt>
                <c:pt idx="4947">
                  <c:v>455.1999816894534</c:v>
                </c:pt>
                <c:pt idx="4948">
                  <c:v>455.2999877929687</c:v>
                </c:pt>
                <c:pt idx="4949">
                  <c:v>455.3999938964843</c:v>
                </c:pt>
                <c:pt idx="4950">
                  <c:v>455.5</c:v>
                </c:pt>
                <c:pt idx="4951">
                  <c:v>455.5999755859375</c:v>
                </c:pt>
                <c:pt idx="4952">
                  <c:v>455.6999816894534</c:v>
                </c:pt>
                <c:pt idx="4953">
                  <c:v>455.7999877929687</c:v>
                </c:pt>
                <c:pt idx="4954">
                  <c:v>455.8999938964843</c:v>
                </c:pt>
                <c:pt idx="4955">
                  <c:v>456.0</c:v>
                </c:pt>
                <c:pt idx="4956">
                  <c:v>456.0999755859375</c:v>
                </c:pt>
                <c:pt idx="4957">
                  <c:v>456.1999816894534</c:v>
                </c:pt>
                <c:pt idx="4958">
                  <c:v>456.2999877929687</c:v>
                </c:pt>
                <c:pt idx="4959">
                  <c:v>456.3999938964843</c:v>
                </c:pt>
                <c:pt idx="4960">
                  <c:v>456.5</c:v>
                </c:pt>
                <c:pt idx="4961">
                  <c:v>456.5999755859375</c:v>
                </c:pt>
                <c:pt idx="4962">
                  <c:v>456.6999816894534</c:v>
                </c:pt>
                <c:pt idx="4963">
                  <c:v>456.7999877929687</c:v>
                </c:pt>
                <c:pt idx="4964">
                  <c:v>456.8999938964843</c:v>
                </c:pt>
                <c:pt idx="4965">
                  <c:v>457.0</c:v>
                </c:pt>
                <c:pt idx="4966">
                  <c:v>457.0999755859375</c:v>
                </c:pt>
                <c:pt idx="4967">
                  <c:v>457.1999816894534</c:v>
                </c:pt>
                <c:pt idx="4968">
                  <c:v>457.2999877929687</c:v>
                </c:pt>
                <c:pt idx="4969">
                  <c:v>457.3999938964843</c:v>
                </c:pt>
                <c:pt idx="4970">
                  <c:v>457.5</c:v>
                </c:pt>
                <c:pt idx="4971">
                  <c:v>457.5999755859375</c:v>
                </c:pt>
                <c:pt idx="4972">
                  <c:v>457.6999816894534</c:v>
                </c:pt>
                <c:pt idx="4973">
                  <c:v>457.7999877929687</c:v>
                </c:pt>
                <c:pt idx="4974">
                  <c:v>457.8999938964843</c:v>
                </c:pt>
                <c:pt idx="4975">
                  <c:v>458.0</c:v>
                </c:pt>
                <c:pt idx="4976">
                  <c:v>458.0999755859375</c:v>
                </c:pt>
                <c:pt idx="4977">
                  <c:v>458.1999816894534</c:v>
                </c:pt>
                <c:pt idx="4978">
                  <c:v>458.2999877929687</c:v>
                </c:pt>
                <c:pt idx="4979">
                  <c:v>458.3999938964843</c:v>
                </c:pt>
                <c:pt idx="4980">
                  <c:v>458.5</c:v>
                </c:pt>
                <c:pt idx="4981">
                  <c:v>458.5999755859375</c:v>
                </c:pt>
                <c:pt idx="4982">
                  <c:v>458.6999816894534</c:v>
                </c:pt>
                <c:pt idx="4983">
                  <c:v>458.7999877929687</c:v>
                </c:pt>
                <c:pt idx="4984">
                  <c:v>458.8999938964843</c:v>
                </c:pt>
                <c:pt idx="4985">
                  <c:v>459.0</c:v>
                </c:pt>
                <c:pt idx="4986">
                  <c:v>459.0999755859375</c:v>
                </c:pt>
                <c:pt idx="4987">
                  <c:v>459.1999816894534</c:v>
                </c:pt>
                <c:pt idx="4988">
                  <c:v>459.2999877929687</c:v>
                </c:pt>
                <c:pt idx="4989">
                  <c:v>459.3999938964843</c:v>
                </c:pt>
                <c:pt idx="4990">
                  <c:v>459.5</c:v>
                </c:pt>
                <c:pt idx="4991">
                  <c:v>459.5999755859375</c:v>
                </c:pt>
                <c:pt idx="4992">
                  <c:v>459.6999816894534</c:v>
                </c:pt>
                <c:pt idx="4993">
                  <c:v>459.7999877929687</c:v>
                </c:pt>
                <c:pt idx="4994">
                  <c:v>459.8999938964843</c:v>
                </c:pt>
                <c:pt idx="4995">
                  <c:v>460.0</c:v>
                </c:pt>
                <c:pt idx="4996">
                  <c:v>460.0999755859375</c:v>
                </c:pt>
                <c:pt idx="4997">
                  <c:v>460.1999816894534</c:v>
                </c:pt>
                <c:pt idx="4998">
                  <c:v>460.2999877929687</c:v>
                </c:pt>
                <c:pt idx="4999">
                  <c:v>460.3999938964843</c:v>
                </c:pt>
                <c:pt idx="5000">
                  <c:v>460.5</c:v>
                </c:pt>
                <c:pt idx="5001">
                  <c:v>460.5999755859375</c:v>
                </c:pt>
                <c:pt idx="5002">
                  <c:v>460.6999816894534</c:v>
                </c:pt>
                <c:pt idx="5003">
                  <c:v>460.7999877929687</c:v>
                </c:pt>
                <c:pt idx="5004">
                  <c:v>460.8999938964843</c:v>
                </c:pt>
                <c:pt idx="5005">
                  <c:v>461.0</c:v>
                </c:pt>
                <c:pt idx="5006">
                  <c:v>461.0999755859375</c:v>
                </c:pt>
                <c:pt idx="5007">
                  <c:v>461.1999816894534</c:v>
                </c:pt>
                <c:pt idx="5008">
                  <c:v>461.2999877929687</c:v>
                </c:pt>
                <c:pt idx="5009">
                  <c:v>461.3999938964843</c:v>
                </c:pt>
                <c:pt idx="5010">
                  <c:v>461.5</c:v>
                </c:pt>
                <c:pt idx="5011">
                  <c:v>461.5999755859375</c:v>
                </c:pt>
                <c:pt idx="5012">
                  <c:v>461.6999816894534</c:v>
                </c:pt>
                <c:pt idx="5013">
                  <c:v>461.7999877929687</c:v>
                </c:pt>
                <c:pt idx="5014">
                  <c:v>461.8999938964843</c:v>
                </c:pt>
                <c:pt idx="5015">
                  <c:v>462.0</c:v>
                </c:pt>
                <c:pt idx="5016">
                  <c:v>462.0999755859375</c:v>
                </c:pt>
                <c:pt idx="5017">
                  <c:v>462.1999816894534</c:v>
                </c:pt>
                <c:pt idx="5018">
                  <c:v>462.2999877929687</c:v>
                </c:pt>
                <c:pt idx="5019">
                  <c:v>462.3999938964843</c:v>
                </c:pt>
                <c:pt idx="5020">
                  <c:v>462.5</c:v>
                </c:pt>
                <c:pt idx="5021">
                  <c:v>462.5999755859375</c:v>
                </c:pt>
                <c:pt idx="5022">
                  <c:v>462.6999816894534</c:v>
                </c:pt>
                <c:pt idx="5023">
                  <c:v>462.7999877929687</c:v>
                </c:pt>
                <c:pt idx="5024">
                  <c:v>462.8999938964843</c:v>
                </c:pt>
                <c:pt idx="5025">
                  <c:v>463.0</c:v>
                </c:pt>
                <c:pt idx="5026">
                  <c:v>463.0999755859375</c:v>
                </c:pt>
                <c:pt idx="5027">
                  <c:v>463.1999816894534</c:v>
                </c:pt>
                <c:pt idx="5028">
                  <c:v>463.2999877929687</c:v>
                </c:pt>
                <c:pt idx="5029">
                  <c:v>463.3999938964843</c:v>
                </c:pt>
                <c:pt idx="5030">
                  <c:v>463.5</c:v>
                </c:pt>
                <c:pt idx="5031">
                  <c:v>463.5999755859375</c:v>
                </c:pt>
                <c:pt idx="5032">
                  <c:v>463.6999816894534</c:v>
                </c:pt>
                <c:pt idx="5033">
                  <c:v>463.7999877929687</c:v>
                </c:pt>
                <c:pt idx="5034">
                  <c:v>463.8999938964843</c:v>
                </c:pt>
                <c:pt idx="5035">
                  <c:v>464.0</c:v>
                </c:pt>
                <c:pt idx="5036">
                  <c:v>464.0999755859375</c:v>
                </c:pt>
                <c:pt idx="5037">
                  <c:v>464.1999816894534</c:v>
                </c:pt>
                <c:pt idx="5038">
                  <c:v>464.2999877929687</c:v>
                </c:pt>
                <c:pt idx="5039">
                  <c:v>464.3999938964843</c:v>
                </c:pt>
                <c:pt idx="5040">
                  <c:v>464.5</c:v>
                </c:pt>
                <c:pt idx="5041">
                  <c:v>464.5999755859375</c:v>
                </c:pt>
                <c:pt idx="5042">
                  <c:v>464.6999816894534</c:v>
                </c:pt>
                <c:pt idx="5043">
                  <c:v>464.7999877929687</c:v>
                </c:pt>
                <c:pt idx="5044">
                  <c:v>464.8999938964843</c:v>
                </c:pt>
                <c:pt idx="5045">
                  <c:v>465.0</c:v>
                </c:pt>
                <c:pt idx="5046">
                  <c:v>465.0999755859375</c:v>
                </c:pt>
                <c:pt idx="5047">
                  <c:v>465.1999816894534</c:v>
                </c:pt>
                <c:pt idx="5048">
                  <c:v>465.2999877929687</c:v>
                </c:pt>
                <c:pt idx="5049">
                  <c:v>465.3999938964843</c:v>
                </c:pt>
                <c:pt idx="5050">
                  <c:v>465.5</c:v>
                </c:pt>
                <c:pt idx="5051">
                  <c:v>465.5999755859375</c:v>
                </c:pt>
                <c:pt idx="5052">
                  <c:v>465.6999816894534</c:v>
                </c:pt>
                <c:pt idx="5053">
                  <c:v>465.7999877929687</c:v>
                </c:pt>
                <c:pt idx="5054">
                  <c:v>465.8999938964843</c:v>
                </c:pt>
                <c:pt idx="5055">
                  <c:v>466.0</c:v>
                </c:pt>
                <c:pt idx="5056">
                  <c:v>466.0999755859375</c:v>
                </c:pt>
                <c:pt idx="5057">
                  <c:v>466.1999816894534</c:v>
                </c:pt>
                <c:pt idx="5058">
                  <c:v>466.2999877929687</c:v>
                </c:pt>
                <c:pt idx="5059">
                  <c:v>466.3999938964843</c:v>
                </c:pt>
                <c:pt idx="5060">
                  <c:v>466.5</c:v>
                </c:pt>
                <c:pt idx="5061">
                  <c:v>466.5999755859375</c:v>
                </c:pt>
                <c:pt idx="5062">
                  <c:v>466.6999816894534</c:v>
                </c:pt>
                <c:pt idx="5063">
                  <c:v>466.7999877929687</c:v>
                </c:pt>
                <c:pt idx="5064">
                  <c:v>466.8999938964843</c:v>
                </c:pt>
                <c:pt idx="5065">
                  <c:v>467.0</c:v>
                </c:pt>
                <c:pt idx="5066">
                  <c:v>467.0999755859375</c:v>
                </c:pt>
                <c:pt idx="5067">
                  <c:v>467.1999816894534</c:v>
                </c:pt>
                <c:pt idx="5068">
                  <c:v>467.2999877929687</c:v>
                </c:pt>
                <c:pt idx="5069">
                  <c:v>467.3999938964843</c:v>
                </c:pt>
                <c:pt idx="5070">
                  <c:v>467.5</c:v>
                </c:pt>
                <c:pt idx="5071">
                  <c:v>467.5999755859375</c:v>
                </c:pt>
                <c:pt idx="5072">
                  <c:v>467.6999816894534</c:v>
                </c:pt>
                <c:pt idx="5073">
                  <c:v>467.7999877929687</c:v>
                </c:pt>
                <c:pt idx="5074">
                  <c:v>467.8999938964843</c:v>
                </c:pt>
                <c:pt idx="5075">
                  <c:v>468.0</c:v>
                </c:pt>
                <c:pt idx="5076">
                  <c:v>468.0999755859375</c:v>
                </c:pt>
                <c:pt idx="5077">
                  <c:v>468.1999816894534</c:v>
                </c:pt>
                <c:pt idx="5078">
                  <c:v>468.2999877929687</c:v>
                </c:pt>
                <c:pt idx="5079">
                  <c:v>468.3999938964843</c:v>
                </c:pt>
                <c:pt idx="5080">
                  <c:v>468.5</c:v>
                </c:pt>
                <c:pt idx="5081">
                  <c:v>468.5999755859375</c:v>
                </c:pt>
                <c:pt idx="5082">
                  <c:v>468.6999816894534</c:v>
                </c:pt>
                <c:pt idx="5083">
                  <c:v>468.7999877929687</c:v>
                </c:pt>
                <c:pt idx="5084">
                  <c:v>468.8999938964843</c:v>
                </c:pt>
                <c:pt idx="5085">
                  <c:v>469.0</c:v>
                </c:pt>
                <c:pt idx="5086">
                  <c:v>469.0999755859375</c:v>
                </c:pt>
                <c:pt idx="5087">
                  <c:v>469.1999816894534</c:v>
                </c:pt>
                <c:pt idx="5088">
                  <c:v>469.2999877929687</c:v>
                </c:pt>
                <c:pt idx="5089">
                  <c:v>469.3999938964843</c:v>
                </c:pt>
                <c:pt idx="5090">
                  <c:v>469.5</c:v>
                </c:pt>
                <c:pt idx="5091">
                  <c:v>469.5999755859375</c:v>
                </c:pt>
                <c:pt idx="5092">
                  <c:v>469.6999816894534</c:v>
                </c:pt>
                <c:pt idx="5093">
                  <c:v>469.7999877929687</c:v>
                </c:pt>
                <c:pt idx="5094">
                  <c:v>469.8999938964843</c:v>
                </c:pt>
                <c:pt idx="5095">
                  <c:v>470.0</c:v>
                </c:pt>
                <c:pt idx="5096">
                  <c:v>470.0999755859375</c:v>
                </c:pt>
                <c:pt idx="5097">
                  <c:v>470.1999816894534</c:v>
                </c:pt>
                <c:pt idx="5098">
                  <c:v>470.2999877929687</c:v>
                </c:pt>
                <c:pt idx="5099">
                  <c:v>470.3999938964843</c:v>
                </c:pt>
                <c:pt idx="5100">
                  <c:v>470.5</c:v>
                </c:pt>
                <c:pt idx="5101">
                  <c:v>470.5999755859375</c:v>
                </c:pt>
                <c:pt idx="5102">
                  <c:v>470.6999816894534</c:v>
                </c:pt>
                <c:pt idx="5103">
                  <c:v>470.7999877929687</c:v>
                </c:pt>
                <c:pt idx="5104">
                  <c:v>470.8999938964843</c:v>
                </c:pt>
                <c:pt idx="5105">
                  <c:v>471.0</c:v>
                </c:pt>
                <c:pt idx="5106">
                  <c:v>471.0999755859375</c:v>
                </c:pt>
                <c:pt idx="5107">
                  <c:v>471.1999816894534</c:v>
                </c:pt>
                <c:pt idx="5108">
                  <c:v>471.2999877929687</c:v>
                </c:pt>
                <c:pt idx="5109">
                  <c:v>471.3999938964843</c:v>
                </c:pt>
                <c:pt idx="5110">
                  <c:v>471.5</c:v>
                </c:pt>
                <c:pt idx="5111">
                  <c:v>471.5999755859375</c:v>
                </c:pt>
                <c:pt idx="5112">
                  <c:v>471.6999816894534</c:v>
                </c:pt>
                <c:pt idx="5113">
                  <c:v>471.7999877929687</c:v>
                </c:pt>
                <c:pt idx="5114">
                  <c:v>471.8999938964843</c:v>
                </c:pt>
                <c:pt idx="5115">
                  <c:v>472.0</c:v>
                </c:pt>
                <c:pt idx="5116">
                  <c:v>472.0999755859375</c:v>
                </c:pt>
                <c:pt idx="5117">
                  <c:v>472.1999816894534</c:v>
                </c:pt>
                <c:pt idx="5118">
                  <c:v>472.2999877929687</c:v>
                </c:pt>
                <c:pt idx="5119">
                  <c:v>472.3999633789063</c:v>
                </c:pt>
                <c:pt idx="5120">
                  <c:v>472.5</c:v>
                </c:pt>
                <c:pt idx="5121">
                  <c:v>472.5999755859375</c:v>
                </c:pt>
                <c:pt idx="5122">
                  <c:v>472.7000122070312</c:v>
                </c:pt>
                <c:pt idx="5123">
                  <c:v>472.7999877929687</c:v>
                </c:pt>
                <c:pt idx="5124">
                  <c:v>472.8999633789063</c:v>
                </c:pt>
                <c:pt idx="5125">
                  <c:v>473.0</c:v>
                </c:pt>
                <c:pt idx="5126">
                  <c:v>473.0999755859375</c:v>
                </c:pt>
                <c:pt idx="5127">
                  <c:v>473.2000122070312</c:v>
                </c:pt>
                <c:pt idx="5128">
                  <c:v>473.2999877929687</c:v>
                </c:pt>
                <c:pt idx="5129">
                  <c:v>473.3999633789063</c:v>
                </c:pt>
                <c:pt idx="5130">
                  <c:v>473.5</c:v>
                </c:pt>
                <c:pt idx="5131">
                  <c:v>473.5999755859375</c:v>
                </c:pt>
                <c:pt idx="5132">
                  <c:v>473.7000122070312</c:v>
                </c:pt>
                <c:pt idx="5133">
                  <c:v>473.7999877929687</c:v>
                </c:pt>
                <c:pt idx="5134">
                  <c:v>473.8999633789063</c:v>
                </c:pt>
                <c:pt idx="5135">
                  <c:v>474.0</c:v>
                </c:pt>
                <c:pt idx="5136">
                  <c:v>474.0999755859375</c:v>
                </c:pt>
                <c:pt idx="5137">
                  <c:v>474.2000122070312</c:v>
                </c:pt>
                <c:pt idx="5138">
                  <c:v>474.2999877929687</c:v>
                </c:pt>
                <c:pt idx="5139">
                  <c:v>474.3999633789063</c:v>
                </c:pt>
                <c:pt idx="5140">
                  <c:v>474.5</c:v>
                </c:pt>
                <c:pt idx="5141">
                  <c:v>474.5999755859375</c:v>
                </c:pt>
                <c:pt idx="5142">
                  <c:v>474.7000122070312</c:v>
                </c:pt>
                <c:pt idx="5143">
                  <c:v>474.7999877929687</c:v>
                </c:pt>
                <c:pt idx="5144">
                  <c:v>474.8999633789063</c:v>
                </c:pt>
                <c:pt idx="5145">
                  <c:v>475.0</c:v>
                </c:pt>
                <c:pt idx="5146">
                  <c:v>475.0999755859375</c:v>
                </c:pt>
                <c:pt idx="5147">
                  <c:v>475.2000122070312</c:v>
                </c:pt>
                <c:pt idx="5148">
                  <c:v>475.2999877929687</c:v>
                </c:pt>
                <c:pt idx="5149">
                  <c:v>475.3999633789063</c:v>
                </c:pt>
                <c:pt idx="5150">
                  <c:v>475.5</c:v>
                </c:pt>
                <c:pt idx="5151">
                  <c:v>475.5999755859375</c:v>
                </c:pt>
                <c:pt idx="5152">
                  <c:v>475.7000122070312</c:v>
                </c:pt>
                <c:pt idx="5153">
                  <c:v>475.7999877929687</c:v>
                </c:pt>
                <c:pt idx="5154">
                  <c:v>475.8999633789063</c:v>
                </c:pt>
                <c:pt idx="5155">
                  <c:v>476.0</c:v>
                </c:pt>
                <c:pt idx="5156">
                  <c:v>476.0999755859375</c:v>
                </c:pt>
                <c:pt idx="5157">
                  <c:v>476.2000122070312</c:v>
                </c:pt>
                <c:pt idx="5158">
                  <c:v>476.2999877929687</c:v>
                </c:pt>
                <c:pt idx="5159">
                  <c:v>476.3999633789063</c:v>
                </c:pt>
                <c:pt idx="5160">
                  <c:v>476.5</c:v>
                </c:pt>
                <c:pt idx="5161">
                  <c:v>476.5999755859375</c:v>
                </c:pt>
                <c:pt idx="5162">
                  <c:v>476.7000122070312</c:v>
                </c:pt>
                <c:pt idx="5163">
                  <c:v>476.7999877929687</c:v>
                </c:pt>
                <c:pt idx="5164">
                  <c:v>476.8999633789063</c:v>
                </c:pt>
                <c:pt idx="5165">
                  <c:v>477.0</c:v>
                </c:pt>
                <c:pt idx="5166">
                  <c:v>477.0999755859375</c:v>
                </c:pt>
                <c:pt idx="5167">
                  <c:v>477.2000122070312</c:v>
                </c:pt>
                <c:pt idx="5168">
                  <c:v>477.2999877929687</c:v>
                </c:pt>
                <c:pt idx="5169">
                  <c:v>477.3999633789063</c:v>
                </c:pt>
                <c:pt idx="5170">
                  <c:v>477.5</c:v>
                </c:pt>
                <c:pt idx="5171">
                  <c:v>477.5999755859375</c:v>
                </c:pt>
                <c:pt idx="5172">
                  <c:v>477.7000122070312</c:v>
                </c:pt>
                <c:pt idx="5173">
                  <c:v>477.7999877929687</c:v>
                </c:pt>
                <c:pt idx="5174">
                  <c:v>477.8999633789063</c:v>
                </c:pt>
                <c:pt idx="5175">
                  <c:v>478.0</c:v>
                </c:pt>
                <c:pt idx="5176">
                  <c:v>478.0999755859375</c:v>
                </c:pt>
                <c:pt idx="5177">
                  <c:v>478.2000122070312</c:v>
                </c:pt>
                <c:pt idx="5178">
                  <c:v>478.2999877929687</c:v>
                </c:pt>
                <c:pt idx="5179">
                  <c:v>478.3999633789063</c:v>
                </c:pt>
                <c:pt idx="5180">
                  <c:v>478.5</c:v>
                </c:pt>
                <c:pt idx="5181">
                  <c:v>478.5999755859375</c:v>
                </c:pt>
                <c:pt idx="5182">
                  <c:v>478.7000122070312</c:v>
                </c:pt>
                <c:pt idx="5183">
                  <c:v>478.7999877929687</c:v>
                </c:pt>
                <c:pt idx="5184">
                  <c:v>478.8999633789063</c:v>
                </c:pt>
                <c:pt idx="5185">
                  <c:v>479.0</c:v>
                </c:pt>
                <c:pt idx="5186">
                  <c:v>479.0999755859375</c:v>
                </c:pt>
                <c:pt idx="5187">
                  <c:v>479.2000122070312</c:v>
                </c:pt>
                <c:pt idx="5188">
                  <c:v>479.2999877929687</c:v>
                </c:pt>
                <c:pt idx="5189">
                  <c:v>479.3999633789063</c:v>
                </c:pt>
                <c:pt idx="5190">
                  <c:v>479.5</c:v>
                </c:pt>
                <c:pt idx="5191">
                  <c:v>479.5999755859375</c:v>
                </c:pt>
                <c:pt idx="5192">
                  <c:v>479.7000122070312</c:v>
                </c:pt>
                <c:pt idx="5193">
                  <c:v>479.7999877929687</c:v>
                </c:pt>
                <c:pt idx="5194">
                  <c:v>479.8999633789063</c:v>
                </c:pt>
                <c:pt idx="5195">
                  <c:v>480.0</c:v>
                </c:pt>
                <c:pt idx="5196">
                  <c:v>480.0999755859375</c:v>
                </c:pt>
                <c:pt idx="5197">
                  <c:v>480.2000122070312</c:v>
                </c:pt>
                <c:pt idx="5198">
                  <c:v>480.2999877929687</c:v>
                </c:pt>
                <c:pt idx="5199">
                  <c:v>480.3999633789063</c:v>
                </c:pt>
                <c:pt idx="5200">
                  <c:v>480.5</c:v>
                </c:pt>
                <c:pt idx="5201">
                  <c:v>480.5999755859375</c:v>
                </c:pt>
                <c:pt idx="5202">
                  <c:v>480.7000122070312</c:v>
                </c:pt>
                <c:pt idx="5203">
                  <c:v>480.7999877929687</c:v>
                </c:pt>
                <c:pt idx="5204">
                  <c:v>480.8999633789063</c:v>
                </c:pt>
                <c:pt idx="5205">
                  <c:v>481.0</c:v>
                </c:pt>
                <c:pt idx="5206">
                  <c:v>481.0999755859375</c:v>
                </c:pt>
                <c:pt idx="5207">
                  <c:v>481.2000122070312</c:v>
                </c:pt>
                <c:pt idx="5208">
                  <c:v>481.2999877929687</c:v>
                </c:pt>
                <c:pt idx="5209">
                  <c:v>481.3999633789063</c:v>
                </c:pt>
                <c:pt idx="5210">
                  <c:v>481.5</c:v>
                </c:pt>
                <c:pt idx="5211">
                  <c:v>481.5999755859375</c:v>
                </c:pt>
                <c:pt idx="5212">
                  <c:v>481.7000122070312</c:v>
                </c:pt>
                <c:pt idx="5213">
                  <c:v>481.7999877929687</c:v>
                </c:pt>
                <c:pt idx="5214">
                  <c:v>481.8999633789063</c:v>
                </c:pt>
                <c:pt idx="5215">
                  <c:v>482.0</c:v>
                </c:pt>
                <c:pt idx="5216">
                  <c:v>482.0999755859375</c:v>
                </c:pt>
                <c:pt idx="5217">
                  <c:v>482.2000122070312</c:v>
                </c:pt>
                <c:pt idx="5218">
                  <c:v>482.2999877929687</c:v>
                </c:pt>
                <c:pt idx="5219">
                  <c:v>482.3999633789063</c:v>
                </c:pt>
                <c:pt idx="5220">
                  <c:v>482.5</c:v>
                </c:pt>
                <c:pt idx="5221">
                  <c:v>482.5999755859375</c:v>
                </c:pt>
                <c:pt idx="5222">
                  <c:v>482.7000122070312</c:v>
                </c:pt>
                <c:pt idx="5223">
                  <c:v>482.7999877929687</c:v>
                </c:pt>
                <c:pt idx="5224">
                  <c:v>482.8999633789063</c:v>
                </c:pt>
                <c:pt idx="5225">
                  <c:v>483.0</c:v>
                </c:pt>
                <c:pt idx="5226">
                  <c:v>483.0999755859375</c:v>
                </c:pt>
                <c:pt idx="5227">
                  <c:v>483.2000122070312</c:v>
                </c:pt>
                <c:pt idx="5228">
                  <c:v>483.2999877929687</c:v>
                </c:pt>
                <c:pt idx="5229">
                  <c:v>483.3999633789063</c:v>
                </c:pt>
                <c:pt idx="5230">
                  <c:v>483.5</c:v>
                </c:pt>
                <c:pt idx="5231">
                  <c:v>483.5999755859375</c:v>
                </c:pt>
                <c:pt idx="5232">
                  <c:v>483.7000122070312</c:v>
                </c:pt>
                <c:pt idx="5233">
                  <c:v>483.7999877929687</c:v>
                </c:pt>
                <c:pt idx="5234">
                  <c:v>483.8999633789063</c:v>
                </c:pt>
                <c:pt idx="5235">
                  <c:v>484.0</c:v>
                </c:pt>
                <c:pt idx="5236">
                  <c:v>484.0999755859375</c:v>
                </c:pt>
                <c:pt idx="5237">
                  <c:v>484.2000122070312</c:v>
                </c:pt>
                <c:pt idx="5238">
                  <c:v>484.2999877929687</c:v>
                </c:pt>
                <c:pt idx="5239">
                  <c:v>484.3999633789063</c:v>
                </c:pt>
                <c:pt idx="5240">
                  <c:v>484.5</c:v>
                </c:pt>
                <c:pt idx="5241">
                  <c:v>484.5999755859375</c:v>
                </c:pt>
                <c:pt idx="5242">
                  <c:v>484.7000122070312</c:v>
                </c:pt>
                <c:pt idx="5243">
                  <c:v>484.7999877929687</c:v>
                </c:pt>
                <c:pt idx="5244">
                  <c:v>484.8999633789063</c:v>
                </c:pt>
                <c:pt idx="5245">
                  <c:v>485.0</c:v>
                </c:pt>
                <c:pt idx="5246">
                  <c:v>485.0999755859375</c:v>
                </c:pt>
                <c:pt idx="5247">
                  <c:v>485.2000122070312</c:v>
                </c:pt>
                <c:pt idx="5248">
                  <c:v>485.2999877929687</c:v>
                </c:pt>
                <c:pt idx="5249">
                  <c:v>485.3999633789063</c:v>
                </c:pt>
                <c:pt idx="5250">
                  <c:v>485.5</c:v>
                </c:pt>
                <c:pt idx="5251">
                  <c:v>485.5999755859375</c:v>
                </c:pt>
                <c:pt idx="5252">
                  <c:v>485.7000122070312</c:v>
                </c:pt>
                <c:pt idx="5253">
                  <c:v>485.7999877929687</c:v>
                </c:pt>
                <c:pt idx="5254">
                  <c:v>485.8999633789063</c:v>
                </c:pt>
                <c:pt idx="5255">
                  <c:v>486.0</c:v>
                </c:pt>
                <c:pt idx="5256">
                  <c:v>486.0999755859375</c:v>
                </c:pt>
                <c:pt idx="5257">
                  <c:v>486.2000122070312</c:v>
                </c:pt>
                <c:pt idx="5258">
                  <c:v>486.2999877929687</c:v>
                </c:pt>
                <c:pt idx="5259">
                  <c:v>486.3999633789063</c:v>
                </c:pt>
                <c:pt idx="5260">
                  <c:v>486.5</c:v>
                </c:pt>
                <c:pt idx="5261">
                  <c:v>486.5999755859375</c:v>
                </c:pt>
                <c:pt idx="5262">
                  <c:v>486.7000122070312</c:v>
                </c:pt>
                <c:pt idx="5263">
                  <c:v>486.7999877929687</c:v>
                </c:pt>
                <c:pt idx="5264">
                  <c:v>486.8999633789063</c:v>
                </c:pt>
                <c:pt idx="5265">
                  <c:v>487.0</c:v>
                </c:pt>
                <c:pt idx="5266">
                  <c:v>487.0999755859375</c:v>
                </c:pt>
                <c:pt idx="5267">
                  <c:v>487.2000122070312</c:v>
                </c:pt>
                <c:pt idx="5268">
                  <c:v>487.2999877929687</c:v>
                </c:pt>
                <c:pt idx="5269">
                  <c:v>487.3999633789063</c:v>
                </c:pt>
                <c:pt idx="5270">
                  <c:v>487.5</c:v>
                </c:pt>
                <c:pt idx="5271">
                  <c:v>487.5999755859375</c:v>
                </c:pt>
                <c:pt idx="5272">
                  <c:v>487.7000122070312</c:v>
                </c:pt>
                <c:pt idx="5273">
                  <c:v>487.7999877929687</c:v>
                </c:pt>
                <c:pt idx="5274">
                  <c:v>487.8999633789063</c:v>
                </c:pt>
                <c:pt idx="5275">
                  <c:v>488.0</c:v>
                </c:pt>
                <c:pt idx="5276">
                  <c:v>488.0999755859375</c:v>
                </c:pt>
                <c:pt idx="5277">
                  <c:v>488.2000122070312</c:v>
                </c:pt>
                <c:pt idx="5278">
                  <c:v>488.2999877929687</c:v>
                </c:pt>
                <c:pt idx="5279">
                  <c:v>488.3999633789063</c:v>
                </c:pt>
                <c:pt idx="5280">
                  <c:v>488.5</c:v>
                </c:pt>
                <c:pt idx="5281">
                  <c:v>488.5999755859375</c:v>
                </c:pt>
                <c:pt idx="5282">
                  <c:v>488.7000122070312</c:v>
                </c:pt>
                <c:pt idx="5283">
                  <c:v>488.7999877929687</c:v>
                </c:pt>
                <c:pt idx="5284">
                  <c:v>488.8999633789063</c:v>
                </c:pt>
                <c:pt idx="5285">
                  <c:v>489.0</c:v>
                </c:pt>
                <c:pt idx="5286">
                  <c:v>489.0999755859375</c:v>
                </c:pt>
                <c:pt idx="5287">
                  <c:v>489.2000122070312</c:v>
                </c:pt>
                <c:pt idx="5288">
                  <c:v>489.2999877929687</c:v>
                </c:pt>
                <c:pt idx="5289">
                  <c:v>489.3999633789063</c:v>
                </c:pt>
                <c:pt idx="5290">
                  <c:v>489.5</c:v>
                </c:pt>
                <c:pt idx="5291">
                  <c:v>489.5999755859375</c:v>
                </c:pt>
                <c:pt idx="5292">
                  <c:v>489.7000122070312</c:v>
                </c:pt>
                <c:pt idx="5293">
                  <c:v>489.7999877929687</c:v>
                </c:pt>
                <c:pt idx="5294">
                  <c:v>489.8999633789063</c:v>
                </c:pt>
                <c:pt idx="5295">
                  <c:v>490.0</c:v>
                </c:pt>
                <c:pt idx="5296">
                  <c:v>490.0999755859375</c:v>
                </c:pt>
                <c:pt idx="5297">
                  <c:v>490.2000122070312</c:v>
                </c:pt>
                <c:pt idx="5298">
                  <c:v>490.2999877929687</c:v>
                </c:pt>
                <c:pt idx="5299">
                  <c:v>490.3999633789063</c:v>
                </c:pt>
                <c:pt idx="5300">
                  <c:v>490.5</c:v>
                </c:pt>
                <c:pt idx="5301">
                  <c:v>490.5999755859375</c:v>
                </c:pt>
                <c:pt idx="5302">
                  <c:v>490.7000122070312</c:v>
                </c:pt>
                <c:pt idx="5303">
                  <c:v>490.7999877929687</c:v>
                </c:pt>
                <c:pt idx="5304">
                  <c:v>490.8999633789063</c:v>
                </c:pt>
                <c:pt idx="5305">
                  <c:v>491.0</c:v>
                </c:pt>
                <c:pt idx="5306">
                  <c:v>491.0999755859375</c:v>
                </c:pt>
                <c:pt idx="5307">
                  <c:v>491.2000122070312</c:v>
                </c:pt>
                <c:pt idx="5308">
                  <c:v>491.2999877929687</c:v>
                </c:pt>
                <c:pt idx="5309">
                  <c:v>491.3999633789063</c:v>
                </c:pt>
                <c:pt idx="5310">
                  <c:v>491.5</c:v>
                </c:pt>
                <c:pt idx="5311">
                  <c:v>491.5999755859375</c:v>
                </c:pt>
                <c:pt idx="5312">
                  <c:v>491.7000122070312</c:v>
                </c:pt>
                <c:pt idx="5313">
                  <c:v>491.7999877929687</c:v>
                </c:pt>
                <c:pt idx="5314">
                  <c:v>491.8999633789063</c:v>
                </c:pt>
                <c:pt idx="5315">
                  <c:v>492.0</c:v>
                </c:pt>
                <c:pt idx="5316">
                  <c:v>492.0999755859375</c:v>
                </c:pt>
                <c:pt idx="5317">
                  <c:v>492.2000122070312</c:v>
                </c:pt>
                <c:pt idx="5318">
                  <c:v>492.2999877929687</c:v>
                </c:pt>
                <c:pt idx="5319">
                  <c:v>492.3999633789063</c:v>
                </c:pt>
                <c:pt idx="5320">
                  <c:v>492.5</c:v>
                </c:pt>
                <c:pt idx="5321">
                  <c:v>492.5999755859375</c:v>
                </c:pt>
                <c:pt idx="5322">
                  <c:v>492.7000122070312</c:v>
                </c:pt>
                <c:pt idx="5323">
                  <c:v>492.7999877929687</c:v>
                </c:pt>
                <c:pt idx="5324">
                  <c:v>492.8999633789063</c:v>
                </c:pt>
                <c:pt idx="5325">
                  <c:v>493.0</c:v>
                </c:pt>
                <c:pt idx="5326">
                  <c:v>493.0999755859375</c:v>
                </c:pt>
                <c:pt idx="5327">
                  <c:v>493.2000122070312</c:v>
                </c:pt>
                <c:pt idx="5328">
                  <c:v>493.2999877929687</c:v>
                </c:pt>
                <c:pt idx="5329">
                  <c:v>493.3999633789063</c:v>
                </c:pt>
                <c:pt idx="5330">
                  <c:v>493.5</c:v>
                </c:pt>
                <c:pt idx="5331">
                  <c:v>493.5999755859375</c:v>
                </c:pt>
                <c:pt idx="5332">
                  <c:v>493.7000122070312</c:v>
                </c:pt>
                <c:pt idx="5333">
                  <c:v>493.7999877929687</c:v>
                </c:pt>
                <c:pt idx="5334">
                  <c:v>493.8999633789063</c:v>
                </c:pt>
                <c:pt idx="5335">
                  <c:v>494.0</c:v>
                </c:pt>
                <c:pt idx="5336">
                  <c:v>494.0999755859375</c:v>
                </c:pt>
                <c:pt idx="5337">
                  <c:v>494.2000122070312</c:v>
                </c:pt>
                <c:pt idx="5338">
                  <c:v>494.2999877929687</c:v>
                </c:pt>
                <c:pt idx="5339">
                  <c:v>494.3999633789063</c:v>
                </c:pt>
                <c:pt idx="5340">
                  <c:v>494.5</c:v>
                </c:pt>
                <c:pt idx="5341">
                  <c:v>494.5999755859375</c:v>
                </c:pt>
                <c:pt idx="5342">
                  <c:v>494.7000122070312</c:v>
                </c:pt>
                <c:pt idx="5343">
                  <c:v>494.7999877929687</c:v>
                </c:pt>
                <c:pt idx="5344">
                  <c:v>494.8999633789063</c:v>
                </c:pt>
                <c:pt idx="5345">
                  <c:v>495.0</c:v>
                </c:pt>
                <c:pt idx="5346">
                  <c:v>495.0999755859375</c:v>
                </c:pt>
                <c:pt idx="5347">
                  <c:v>495.2000122070312</c:v>
                </c:pt>
                <c:pt idx="5348">
                  <c:v>495.2999877929687</c:v>
                </c:pt>
                <c:pt idx="5349">
                  <c:v>495.3999633789063</c:v>
                </c:pt>
                <c:pt idx="5350">
                  <c:v>495.5</c:v>
                </c:pt>
                <c:pt idx="5351">
                  <c:v>495.5999755859375</c:v>
                </c:pt>
                <c:pt idx="5352">
                  <c:v>495.7000122070312</c:v>
                </c:pt>
                <c:pt idx="5353">
                  <c:v>495.7999877929687</c:v>
                </c:pt>
                <c:pt idx="5354">
                  <c:v>495.8999633789063</c:v>
                </c:pt>
                <c:pt idx="5355">
                  <c:v>496.0</c:v>
                </c:pt>
                <c:pt idx="5356">
                  <c:v>496.0999755859375</c:v>
                </c:pt>
                <c:pt idx="5357">
                  <c:v>496.2000122070312</c:v>
                </c:pt>
                <c:pt idx="5358">
                  <c:v>496.2999877929687</c:v>
                </c:pt>
                <c:pt idx="5359">
                  <c:v>496.3999633789063</c:v>
                </c:pt>
                <c:pt idx="5360">
                  <c:v>496.5</c:v>
                </c:pt>
                <c:pt idx="5361">
                  <c:v>496.5999755859375</c:v>
                </c:pt>
                <c:pt idx="5362">
                  <c:v>496.7000122070312</c:v>
                </c:pt>
                <c:pt idx="5363">
                  <c:v>496.7999877929687</c:v>
                </c:pt>
                <c:pt idx="5364">
                  <c:v>496.8999633789063</c:v>
                </c:pt>
                <c:pt idx="5365">
                  <c:v>497.0</c:v>
                </c:pt>
                <c:pt idx="5366">
                  <c:v>497.0999755859375</c:v>
                </c:pt>
                <c:pt idx="5367">
                  <c:v>497.2000122070312</c:v>
                </c:pt>
                <c:pt idx="5368">
                  <c:v>497.2999877929687</c:v>
                </c:pt>
                <c:pt idx="5369">
                  <c:v>497.3999633789063</c:v>
                </c:pt>
                <c:pt idx="5370">
                  <c:v>497.5</c:v>
                </c:pt>
                <c:pt idx="5371">
                  <c:v>497.5999755859375</c:v>
                </c:pt>
                <c:pt idx="5372">
                  <c:v>497.7000122070312</c:v>
                </c:pt>
                <c:pt idx="5373">
                  <c:v>497.7999877929687</c:v>
                </c:pt>
                <c:pt idx="5374">
                  <c:v>497.8999633789063</c:v>
                </c:pt>
                <c:pt idx="5375">
                  <c:v>498.0</c:v>
                </c:pt>
                <c:pt idx="5376">
                  <c:v>498.0999755859375</c:v>
                </c:pt>
                <c:pt idx="5377">
                  <c:v>498.2000122070312</c:v>
                </c:pt>
                <c:pt idx="5378">
                  <c:v>498.2999877929687</c:v>
                </c:pt>
                <c:pt idx="5379">
                  <c:v>498.3999633789063</c:v>
                </c:pt>
                <c:pt idx="5380">
                  <c:v>498.5</c:v>
                </c:pt>
                <c:pt idx="5381">
                  <c:v>498.5999755859375</c:v>
                </c:pt>
                <c:pt idx="5382">
                  <c:v>498.7000122070312</c:v>
                </c:pt>
                <c:pt idx="5383">
                  <c:v>498.7999877929687</c:v>
                </c:pt>
                <c:pt idx="5384">
                  <c:v>498.8999633789063</c:v>
                </c:pt>
                <c:pt idx="5385">
                  <c:v>499.0</c:v>
                </c:pt>
                <c:pt idx="5386">
                  <c:v>499.0999755859375</c:v>
                </c:pt>
                <c:pt idx="5387">
                  <c:v>499.2000122070312</c:v>
                </c:pt>
                <c:pt idx="5388">
                  <c:v>499.2999877929687</c:v>
                </c:pt>
                <c:pt idx="5389">
                  <c:v>499.3999633789063</c:v>
                </c:pt>
                <c:pt idx="5390">
                  <c:v>499.5</c:v>
                </c:pt>
                <c:pt idx="5391">
                  <c:v>499.5999755859375</c:v>
                </c:pt>
                <c:pt idx="5392">
                  <c:v>499.7000122070312</c:v>
                </c:pt>
                <c:pt idx="5393">
                  <c:v>499.7999877929687</c:v>
                </c:pt>
                <c:pt idx="5394">
                  <c:v>499.8999633789063</c:v>
                </c:pt>
                <c:pt idx="5395">
                  <c:v>500.0</c:v>
                </c:pt>
                <c:pt idx="5396">
                  <c:v>500.0999755859375</c:v>
                </c:pt>
                <c:pt idx="5397">
                  <c:v>500.2000122070312</c:v>
                </c:pt>
                <c:pt idx="5398">
                  <c:v>500.2999877929687</c:v>
                </c:pt>
                <c:pt idx="5399">
                  <c:v>500.3999633789063</c:v>
                </c:pt>
                <c:pt idx="5400">
                  <c:v>500.5</c:v>
                </c:pt>
                <c:pt idx="5401">
                  <c:v>500.5999755859375</c:v>
                </c:pt>
                <c:pt idx="5402">
                  <c:v>500.7000122070312</c:v>
                </c:pt>
                <c:pt idx="5403">
                  <c:v>500.7999877929687</c:v>
                </c:pt>
                <c:pt idx="5404">
                  <c:v>500.8999633789063</c:v>
                </c:pt>
                <c:pt idx="5405">
                  <c:v>501.0</c:v>
                </c:pt>
                <c:pt idx="5406">
                  <c:v>501.0999755859375</c:v>
                </c:pt>
                <c:pt idx="5407">
                  <c:v>501.2000122070312</c:v>
                </c:pt>
                <c:pt idx="5408">
                  <c:v>501.2999877929687</c:v>
                </c:pt>
                <c:pt idx="5409">
                  <c:v>501.3999633789063</c:v>
                </c:pt>
                <c:pt idx="5410">
                  <c:v>501.5</c:v>
                </c:pt>
                <c:pt idx="5411">
                  <c:v>501.5999755859375</c:v>
                </c:pt>
                <c:pt idx="5412">
                  <c:v>501.7000122070312</c:v>
                </c:pt>
                <c:pt idx="5413">
                  <c:v>501.7999877929687</c:v>
                </c:pt>
                <c:pt idx="5414">
                  <c:v>501.8999633789063</c:v>
                </c:pt>
                <c:pt idx="5415">
                  <c:v>502.0</c:v>
                </c:pt>
                <c:pt idx="5416">
                  <c:v>502.0999755859375</c:v>
                </c:pt>
                <c:pt idx="5417">
                  <c:v>502.2000122070312</c:v>
                </c:pt>
                <c:pt idx="5418">
                  <c:v>502.2999877929687</c:v>
                </c:pt>
                <c:pt idx="5419">
                  <c:v>502.3999633789063</c:v>
                </c:pt>
                <c:pt idx="5420">
                  <c:v>502.5</c:v>
                </c:pt>
                <c:pt idx="5421">
                  <c:v>502.5999755859375</c:v>
                </c:pt>
                <c:pt idx="5422">
                  <c:v>502.7000122070312</c:v>
                </c:pt>
                <c:pt idx="5423">
                  <c:v>502.7999877929687</c:v>
                </c:pt>
                <c:pt idx="5424">
                  <c:v>502.8999633789063</c:v>
                </c:pt>
                <c:pt idx="5425">
                  <c:v>503.0</c:v>
                </c:pt>
                <c:pt idx="5426">
                  <c:v>503.0999755859375</c:v>
                </c:pt>
                <c:pt idx="5427">
                  <c:v>503.2000122070312</c:v>
                </c:pt>
                <c:pt idx="5428">
                  <c:v>503.2999877929687</c:v>
                </c:pt>
                <c:pt idx="5429">
                  <c:v>503.3999633789063</c:v>
                </c:pt>
                <c:pt idx="5430">
                  <c:v>503.5</c:v>
                </c:pt>
                <c:pt idx="5431">
                  <c:v>503.5999755859375</c:v>
                </c:pt>
                <c:pt idx="5432">
                  <c:v>503.7000122070312</c:v>
                </c:pt>
                <c:pt idx="5433">
                  <c:v>503.7999877929687</c:v>
                </c:pt>
                <c:pt idx="5434">
                  <c:v>503.8999633789063</c:v>
                </c:pt>
                <c:pt idx="5435">
                  <c:v>504.0</c:v>
                </c:pt>
                <c:pt idx="5436">
                  <c:v>504.0999755859375</c:v>
                </c:pt>
                <c:pt idx="5437">
                  <c:v>504.2000122070312</c:v>
                </c:pt>
                <c:pt idx="5438">
                  <c:v>504.2999877929687</c:v>
                </c:pt>
                <c:pt idx="5439">
                  <c:v>504.3999633789063</c:v>
                </c:pt>
                <c:pt idx="5440">
                  <c:v>504.5</c:v>
                </c:pt>
                <c:pt idx="5441">
                  <c:v>504.5999755859375</c:v>
                </c:pt>
                <c:pt idx="5442">
                  <c:v>504.7000122070312</c:v>
                </c:pt>
                <c:pt idx="5443">
                  <c:v>504.7999877929687</c:v>
                </c:pt>
                <c:pt idx="5444">
                  <c:v>504.8999633789063</c:v>
                </c:pt>
                <c:pt idx="5445">
                  <c:v>505.0</c:v>
                </c:pt>
                <c:pt idx="5446">
                  <c:v>505.0999755859375</c:v>
                </c:pt>
                <c:pt idx="5447">
                  <c:v>505.2000122070312</c:v>
                </c:pt>
                <c:pt idx="5448">
                  <c:v>505.2999877929687</c:v>
                </c:pt>
                <c:pt idx="5449">
                  <c:v>505.3999633789063</c:v>
                </c:pt>
                <c:pt idx="5450">
                  <c:v>505.5</c:v>
                </c:pt>
                <c:pt idx="5451">
                  <c:v>505.5999755859375</c:v>
                </c:pt>
                <c:pt idx="5452">
                  <c:v>505.7000122070312</c:v>
                </c:pt>
                <c:pt idx="5453">
                  <c:v>505.7999877929687</c:v>
                </c:pt>
                <c:pt idx="5454">
                  <c:v>505.8999633789063</c:v>
                </c:pt>
                <c:pt idx="5455">
                  <c:v>506.0</c:v>
                </c:pt>
                <c:pt idx="5456">
                  <c:v>506.0999755859375</c:v>
                </c:pt>
                <c:pt idx="5457">
                  <c:v>506.2000122070312</c:v>
                </c:pt>
                <c:pt idx="5458">
                  <c:v>506.2999877929687</c:v>
                </c:pt>
                <c:pt idx="5459">
                  <c:v>506.3999633789063</c:v>
                </c:pt>
                <c:pt idx="5460">
                  <c:v>506.5</c:v>
                </c:pt>
                <c:pt idx="5461">
                  <c:v>506.5999755859375</c:v>
                </c:pt>
                <c:pt idx="5462">
                  <c:v>506.7000122070312</c:v>
                </c:pt>
                <c:pt idx="5463">
                  <c:v>506.7999877929687</c:v>
                </c:pt>
                <c:pt idx="5464">
                  <c:v>506.8999633789063</c:v>
                </c:pt>
                <c:pt idx="5465">
                  <c:v>507.0</c:v>
                </c:pt>
                <c:pt idx="5466">
                  <c:v>507.0999755859375</c:v>
                </c:pt>
                <c:pt idx="5467">
                  <c:v>507.2000122070312</c:v>
                </c:pt>
                <c:pt idx="5468">
                  <c:v>507.2999877929687</c:v>
                </c:pt>
                <c:pt idx="5469">
                  <c:v>507.3999633789063</c:v>
                </c:pt>
                <c:pt idx="5470">
                  <c:v>507.5</c:v>
                </c:pt>
                <c:pt idx="5471">
                  <c:v>507.5999755859375</c:v>
                </c:pt>
                <c:pt idx="5472">
                  <c:v>507.7000122070312</c:v>
                </c:pt>
                <c:pt idx="5473">
                  <c:v>507.7999877929687</c:v>
                </c:pt>
                <c:pt idx="5474">
                  <c:v>507.8999633789063</c:v>
                </c:pt>
                <c:pt idx="5475">
                  <c:v>508.0</c:v>
                </c:pt>
                <c:pt idx="5476">
                  <c:v>508.0999755859375</c:v>
                </c:pt>
                <c:pt idx="5477">
                  <c:v>508.2000122070312</c:v>
                </c:pt>
                <c:pt idx="5478">
                  <c:v>508.2999877929687</c:v>
                </c:pt>
                <c:pt idx="5479">
                  <c:v>508.3999633789063</c:v>
                </c:pt>
                <c:pt idx="5480">
                  <c:v>508.5</c:v>
                </c:pt>
                <c:pt idx="5481">
                  <c:v>508.5999755859375</c:v>
                </c:pt>
                <c:pt idx="5482">
                  <c:v>508.7000122070312</c:v>
                </c:pt>
                <c:pt idx="5483">
                  <c:v>508.7999877929687</c:v>
                </c:pt>
                <c:pt idx="5484">
                  <c:v>508.8999633789063</c:v>
                </c:pt>
                <c:pt idx="5485">
                  <c:v>509.0</c:v>
                </c:pt>
                <c:pt idx="5486">
                  <c:v>509.0999755859375</c:v>
                </c:pt>
                <c:pt idx="5487">
                  <c:v>509.2000122070312</c:v>
                </c:pt>
                <c:pt idx="5488">
                  <c:v>509.2999877929687</c:v>
                </c:pt>
                <c:pt idx="5489">
                  <c:v>509.3999633789063</c:v>
                </c:pt>
                <c:pt idx="5490">
                  <c:v>509.5</c:v>
                </c:pt>
                <c:pt idx="5491">
                  <c:v>509.5999755859375</c:v>
                </c:pt>
                <c:pt idx="5492">
                  <c:v>509.7000122070312</c:v>
                </c:pt>
                <c:pt idx="5493">
                  <c:v>509.7999877929687</c:v>
                </c:pt>
                <c:pt idx="5494">
                  <c:v>509.8999633789063</c:v>
                </c:pt>
                <c:pt idx="5495">
                  <c:v>510.0</c:v>
                </c:pt>
                <c:pt idx="5496">
                  <c:v>510.0999755859375</c:v>
                </c:pt>
                <c:pt idx="5497">
                  <c:v>510.2000122070312</c:v>
                </c:pt>
                <c:pt idx="5498">
                  <c:v>510.2999877929687</c:v>
                </c:pt>
                <c:pt idx="5499">
                  <c:v>510.3999633789063</c:v>
                </c:pt>
                <c:pt idx="5500">
                  <c:v>510.5</c:v>
                </c:pt>
                <c:pt idx="5501">
                  <c:v>510.5999755859375</c:v>
                </c:pt>
                <c:pt idx="5502">
                  <c:v>510.7000122070312</c:v>
                </c:pt>
                <c:pt idx="5503">
                  <c:v>510.7999877929687</c:v>
                </c:pt>
                <c:pt idx="5504">
                  <c:v>510.8999633789063</c:v>
                </c:pt>
                <c:pt idx="5505">
                  <c:v>511.0</c:v>
                </c:pt>
                <c:pt idx="5506">
                  <c:v>511.0999755859375</c:v>
                </c:pt>
                <c:pt idx="5507">
                  <c:v>511.2000122070312</c:v>
                </c:pt>
                <c:pt idx="5508">
                  <c:v>511.2999877929687</c:v>
                </c:pt>
                <c:pt idx="5509">
                  <c:v>511.3999633789063</c:v>
                </c:pt>
                <c:pt idx="5510">
                  <c:v>511.5</c:v>
                </c:pt>
                <c:pt idx="5511">
                  <c:v>511.5999755859375</c:v>
                </c:pt>
                <c:pt idx="5512">
                  <c:v>511.7000122070312</c:v>
                </c:pt>
                <c:pt idx="5513">
                  <c:v>511.7999877929687</c:v>
                </c:pt>
                <c:pt idx="5514">
                  <c:v>511.8999633789063</c:v>
                </c:pt>
                <c:pt idx="5515">
                  <c:v>512.0</c:v>
                </c:pt>
                <c:pt idx="5516">
                  <c:v>512.0999755859374</c:v>
                </c:pt>
                <c:pt idx="5517">
                  <c:v>512.2000122070315</c:v>
                </c:pt>
                <c:pt idx="5518">
                  <c:v>512.2999877929684</c:v>
                </c:pt>
                <c:pt idx="5519">
                  <c:v>512.3999633789062</c:v>
                </c:pt>
                <c:pt idx="5520">
                  <c:v>512.5</c:v>
                </c:pt>
                <c:pt idx="5521">
                  <c:v>512.5999755859374</c:v>
                </c:pt>
                <c:pt idx="5522">
                  <c:v>512.7000122070315</c:v>
                </c:pt>
                <c:pt idx="5523">
                  <c:v>512.7999877929684</c:v>
                </c:pt>
                <c:pt idx="5524">
                  <c:v>512.8999633789062</c:v>
                </c:pt>
                <c:pt idx="5525">
                  <c:v>513.0</c:v>
                </c:pt>
                <c:pt idx="5526">
                  <c:v>513.0999755859374</c:v>
                </c:pt>
                <c:pt idx="5527">
                  <c:v>513.2000122070315</c:v>
                </c:pt>
                <c:pt idx="5528">
                  <c:v>513.2999877929684</c:v>
                </c:pt>
                <c:pt idx="5529">
                  <c:v>513.3999633789062</c:v>
                </c:pt>
                <c:pt idx="5530">
                  <c:v>513.5</c:v>
                </c:pt>
                <c:pt idx="5531">
                  <c:v>513.5999755859374</c:v>
                </c:pt>
                <c:pt idx="5532">
                  <c:v>513.7000122070315</c:v>
                </c:pt>
                <c:pt idx="5533">
                  <c:v>513.7999877929684</c:v>
                </c:pt>
                <c:pt idx="5534">
                  <c:v>513.8999633789062</c:v>
                </c:pt>
                <c:pt idx="5535">
                  <c:v>514.0</c:v>
                </c:pt>
                <c:pt idx="5536">
                  <c:v>514.0999755859374</c:v>
                </c:pt>
                <c:pt idx="5537">
                  <c:v>514.2000122070315</c:v>
                </c:pt>
                <c:pt idx="5538">
                  <c:v>514.2999877929684</c:v>
                </c:pt>
                <c:pt idx="5539">
                  <c:v>514.3999633789062</c:v>
                </c:pt>
                <c:pt idx="5540">
                  <c:v>514.5</c:v>
                </c:pt>
                <c:pt idx="5541">
                  <c:v>514.5999755859374</c:v>
                </c:pt>
                <c:pt idx="5542">
                  <c:v>514.7000122070315</c:v>
                </c:pt>
                <c:pt idx="5543">
                  <c:v>514.7999877929684</c:v>
                </c:pt>
                <c:pt idx="5544">
                  <c:v>514.8999633789062</c:v>
                </c:pt>
                <c:pt idx="5545">
                  <c:v>515.0</c:v>
                </c:pt>
                <c:pt idx="5546">
                  <c:v>515.0999755859374</c:v>
                </c:pt>
                <c:pt idx="5547">
                  <c:v>515.2000122070315</c:v>
                </c:pt>
                <c:pt idx="5548">
                  <c:v>515.2999877929684</c:v>
                </c:pt>
                <c:pt idx="5549">
                  <c:v>515.3999633789062</c:v>
                </c:pt>
                <c:pt idx="5550">
                  <c:v>515.5</c:v>
                </c:pt>
                <c:pt idx="5551">
                  <c:v>515.5999755859374</c:v>
                </c:pt>
                <c:pt idx="5552">
                  <c:v>515.7000122070315</c:v>
                </c:pt>
                <c:pt idx="5553">
                  <c:v>515.7999877929684</c:v>
                </c:pt>
                <c:pt idx="5554">
                  <c:v>515.8999633789062</c:v>
                </c:pt>
                <c:pt idx="5555">
                  <c:v>516.0</c:v>
                </c:pt>
                <c:pt idx="5556">
                  <c:v>516.0999755859374</c:v>
                </c:pt>
                <c:pt idx="5557">
                  <c:v>516.2000122070315</c:v>
                </c:pt>
                <c:pt idx="5558">
                  <c:v>516.2999877929684</c:v>
                </c:pt>
                <c:pt idx="5559">
                  <c:v>516.3999633789062</c:v>
                </c:pt>
                <c:pt idx="5560">
                  <c:v>516.5</c:v>
                </c:pt>
                <c:pt idx="5561">
                  <c:v>516.5999755859374</c:v>
                </c:pt>
                <c:pt idx="5562">
                  <c:v>516.7000122070315</c:v>
                </c:pt>
                <c:pt idx="5563">
                  <c:v>516.7999877929684</c:v>
                </c:pt>
                <c:pt idx="5564">
                  <c:v>516.8999633789062</c:v>
                </c:pt>
                <c:pt idx="5565">
                  <c:v>517.0</c:v>
                </c:pt>
                <c:pt idx="5566">
                  <c:v>517.0999755859374</c:v>
                </c:pt>
                <c:pt idx="5567">
                  <c:v>517.2000122070315</c:v>
                </c:pt>
                <c:pt idx="5568">
                  <c:v>517.2999877929684</c:v>
                </c:pt>
                <c:pt idx="5569">
                  <c:v>517.3999633789062</c:v>
                </c:pt>
                <c:pt idx="5570">
                  <c:v>517.5</c:v>
                </c:pt>
                <c:pt idx="5571">
                  <c:v>517.5999755859374</c:v>
                </c:pt>
                <c:pt idx="5572">
                  <c:v>517.7000122070315</c:v>
                </c:pt>
                <c:pt idx="5573">
                  <c:v>517.7999877929684</c:v>
                </c:pt>
                <c:pt idx="5574">
                  <c:v>517.8999633789062</c:v>
                </c:pt>
                <c:pt idx="5575">
                  <c:v>518.0</c:v>
                </c:pt>
                <c:pt idx="5576">
                  <c:v>518.0999755859374</c:v>
                </c:pt>
                <c:pt idx="5577">
                  <c:v>518.2000122070315</c:v>
                </c:pt>
                <c:pt idx="5578">
                  <c:v>518.2999877929684</c:v>
                </c:pt>
                <c:pt idx="5579">
                  <c:v>518.3999633789062</c:v>
                </c:pt>
                <c:pt idx="5580">
                  <c:v>518.5</c:v>
                </c:pt>
                <c:pt idx="5581">
                  <c:v>518.5999755859374</c:v>
                </c:pt>
                <c:pt idx="5582">
                  <c:v>518.7000122070315</c:v>
                </c:pt>
                <c:pt idx="5583">
                  <c:v>518.7999877929684</c:v>
                </c:pt>
                <c:pt idx="5584">
                  <c:v>518.8999633789062</c:v>
                </c:pt>
                <c:pt idx="5585">
                  <c:v>519.0</c:v>
                </c:pt>
                <c:pt idx="5586">
                  <c:v>519.0999755859374</c:v>
                </c:pt>
                <c:pt idx="5587">
                  <c:v>519.2000122070315</c:v>
                </c:pt>
                <c:pt idx="5588">
                  <c:v>519.2999877929684</c:v>
                </c:pt>
                <c:pt idx="5589">
                  <c:v>519.3999633789062</c:v>
                </c:pt>
                <c:pt idx="5590">
                  <c:v>519.5</c:v>
                </c:pt>
                <c:pt idx="5591">
                  <c:v>519.5999755859374</c:v>
                </c:pt>
                <c:pt idx="5592">
                  <c:v>519.7000122070315</c:v>
                </c:pt>
                <c:pt idx="5593">
                  <c:v>519.7999877929684</c:v>
                </c:pt>
                <c:pt idx="5594">
                  <c:v>519.8999633789062</c:v>
                </c:pt>
                <c:pt idx="5595">
                  <c:v>520.0</c:v>
                </c:pt>
                <c:pt idx="5596">
                  <c:v>520.0999755859374</c:v>
                </c:pt>
                <c:pt idx="5597">
                  <c:v>520.2000122070315</c:v>
                </c:pt>
                <c:pt idx="5598">
                  <c:v>520.2999877929684</c:v>
                </c:pt>
                <c:pt idx="5599">
                  <c:v>520.3999633789062</c:v>
                </c:pt>
                <c:pt idx="5600">
                  <c:v>520.5</c:v>
                </c:pt>
                <c:pt idx="5601">
                  <c:v>520.5999755859374</c:v>
                </c:pt>
                <c:pt idx="5602">
                  <c:v>520.7000122070315</c:v>
                </c:pt>
                <c:pt idx="5603">
                  <c:v>520.7999877929684</c:v>
                </c:pt>
                <c:pt idx="5604">
                  <c:v>520.8999633789062</c:v>
                </c:pt>
                <c:pt idx="5605">
                  <c:v>521.0</c:v>
                </c:pt>
                <c:pt idx="5606">
                  <c:v>521.0999755859374</c:v>
                </c:pt>
                <c:pt idx="5607">
                  <c:v>521.2000122070315</c:v>
                </c:pt>
                <c:pt idx="5608">
                  <c:v>521.2999877929684</c:v>
                </c:pt>
                <c:pt idx="5609">
                  <c:v>521.3999633789062</c:v>
                </c:pt>
                <c:pt idx="5610">
                  <c:v>521.5</c:v>
                </c:pt>
                <c:pt idx="5611">
                  <c:v>521.5999755859374</c:v>
                </c:pt>
                <c:pt idx="5612">
                  <c:v>521.7000122070315</c:v>
                </c:pt>
                <c:pt idx="5613">
                  <c:v>521.7999877929684</c:v>
                </c:pt>
                <c:pt idx="5614">
                  <c:v>521.8999633789062</c:v>
                </c:pt>
                <c:pt idx="5615">
                  <c:v>522.0</c:v>
                </c:pt>
                <c:pt idx="5616">
                  <c:v>522.0999755859374</c:v>
                </c:pt>
                <c:pt idx="5617">
                  <c:v>522.2000122070315</c:v>
                </c:pt>
                <c:pt idx="5618">
                  <c:v>522.2999877929684</c:v>
                </c:pt>
                <c:pt idx="5619">
                  <c:v>522.3999633789062</c:v>
                </c:pt>
                <c:pt idx="5620">
                  <c:v>522.5</c:v>
                </c:pt>
                <c:pt idx="5621">
                  <c:v>522.5999755859374</c:v>
                </c:pt>
                <c:pt idx="5622">
                  <c:v>522.7000122070315</c:v>
                </c:pt>
                <c:pt idx="5623">
                  <c:v>522.7999877929684</c:v>
                </c:pt>
                <c:pt idx="5624">
                  <c:v>522.8999633789062</c:v>
                </c:pt>
                <c:pt idx="5625">
                  <c:v>523.0</c:v>
                </c:pt>
                <c:pt idx="5626">
                  <c:v>523.0999755859374</c:v>
                </c:pt>
                <c:pt idx="5627">
                  <c:v>523.2000122070315</c:v>
                </c:pt>
                <c:pt idx="5628">
                  <c:v>523.2999877929684</c:v>
                </c:pt>
                <c:pt idx="5629">
                  <c:v>523.3999633789062</c:v>
                </c:pt>
                <c:pt idx="5630">
                  <c:v>523.5</c:v>
                </c:pt>
                <c:pt idx="5631">
                  <c:v>523.5999755859374</c:v>
                </c:pt>
                <c:pt idx="5632">
                  <c:v>523.7000122070315</c:v>
                </c:pt>
                <c:pt idx="5633">
                  <c:v>523.7999877929684</c:v>
                </c:pt>
                <c:pt idx="5634">
                  <c:v>523.8999633789062</c:v>
                </c:pt>
                <c:pt idx="5635">
                  <c:v>524.0</c:v>
                </c:pt>
                <c:pt idx="5636">
                  <c:v>524.0999755859374</c:v>
                </c:pt>
                <c:pt idx="5637">
                  <c:v>524.2000122070315</c:v>
                </c:pt>
                <c:pt idx="5638">
                  <c:v>524.2999877929684</c:v>
                </c:pt>
                <c:pt idx="5639">
                  <c:v>524.3999633789062</c:v>
                </c:pt>
                <c:pt idx="5640">
                  <c:v>524.5</c:v>
                </c:pt>
                <c:pt idx="5641">
                  <c:v>524.5999755859374</c:v>
                </c:pt>
                <c:pt idx="5642">
                  <c:v>524.7000122070315</c:v>
                </c:pt>
                <c:pt idx="5643">
                  <c:v>524.7999877929684</c:v>
                </c:pt>
                <c:pt idx="5644">
                  <c:v>524.8999633789062</c:v>
                </c:pt>
                <c:pt idx="5645">
                  <c:v>525.0</c:v>
                </c:pt>
                <c:pt idx="5646">
                  <c:v>525.0999755859374</c:v>
                </c:pt>
                <c:pt idx="5647">
                  <c:v>525.2000122070315</c:v>
                </c:pt>
                <c:pt idx="5648">
                  <c:v>525.2999877929684</c:v>
                </c:pt>
                <c:pt idx="5649">
                  <c:v>525.3999633789062</c:v>
                </c:pt>
                <c:pt idx="5650">
                  <c:v>525.5</c:v>
                </c:pt>
                <c:pt idx="5651">
                  <c:v>525.5999755859374</c:v>
                </c:pt>
                <c:pt idx="5652">
                  <c:v>525.7000122070315</c:v>
                </c:pt>
                <c:pt idx="5653">
                  <c:v>525.7999877929684</c:v>
                </c:pt>
                <c:pt idx="5654">
                  <c:v>525.8999633789062</c:v>
                </c:pt>
                <c:pt idx="5655">
                  <c:v>526.0</c:v>
                </c:pt>
                <c:pt idx="5656">
                  <c:v>526.0999755859374</c:v>
                </c:pt>
                <c:pt idx="5657">
                  <c:v>526.2000122070315</c:v>
                </c:pt>
                <c:pt idx="5658">
                  <c:v>526.2999877929684</c:v>
                </c:pt>
                <c:pt idx="5659">
                  <c:v>526.3999633789062</c:v>
                </c:pt>
                <c:pt idx="5660">
                  <c:v>526.5</c:v>
                </c:pt>
                <c:pt idx="5661">
                  <c:v>526.5999755859374</c:v>
                </c:pt>
                <c:pt idx="5662">
                  <c:v>526.7000122070315</c:v>
                </c:pt>
                <c:pt idx="5663">
                  <c:v>526.7999877929684</c:v>
                </c:pt>
                <c:pt idx="5664">
                  <c:v>526.8999633789062</c:v>
                </c:pt>
                <c:pt idx="5665">
                  <c:v>527.0</c:v>
                </c:pt>
                <c:pt idx="5666">
                  <c:v>527.0999755859374</c:v>
                </c:pt>
                <c:pt idx="5667">
                  <c:v>527.2000122070315</c:v>
                </c:pt>
                <c:pt idx="5668">
                  <c:v>527.2999877929684</c:v>
                </c:pt>
                <c:pt idx="5669">
                  <c:v>527.3999633789062</c:v>
                </c:pt>
                <c:pt idx="5670">
                  <c:v>527.5</c:v>
                </c:pt>
                <c:pt idx="5671">
                  <c:v>527.5999755859374</c:v>
                </c:pt>
                <c:pt idx="5672">
                  <c:v>527.7000122070315</c:v>
                </c:pt>
                <c:pt idx="5673">
                  <c:v>527.7999877929684</c:v>
                </c:pt>
                <c:pt idx="5674">
                  <c:v>527.8999633789062</c:v>
                </c:pt>
                <c:pt idx="5675">
                  <c:v>528.0</c:v>
                </c:pt>
                <c:pt idx="5676">
                  <c:v>528.0999755859374</c:v>
                </c:pt>
                <c:pt idx="5677">
                  <c:v>528.2000122070315</c:v>
                </c:pt>
                <c:pt idx="5678">
                  <c:v>528.2999877929684</c:v>
                </c:pt>
                <c:pt idx="5679">
                  <c:v>528.3999633789062</c:v>
                </c:pt>
                <c:pt idx="5680">
                  <c:v>528.5</c:v>
                </c:pt>
                <c:pt idx="5681">
                  <c:v>528.5999755859374</c:v>
                </c:pt>
                <c:pt idx="5682">
                  <c:v>528.7000122070315</c:v>
                </c:pt>
                <c:pt idx="5683">
                  <c:v>528.7999877929684</c:v>
                </c:pt>
                <c:pt idx="5684">
                  <c:v>528.8999633789062</c:v>
                </c:pt>
                <c:pt idx="5685">
                  <c:v>529.0</c:v>
                </c:pt>
                <c:pt idx="5686">
                  <c:v>529.0999755859374</c:v>
                </c:pt>
                <c:pt idx="5687">
                  <c:v>529.2000122070315</c:v>
                </c:pt>
                <c:pt idx="5688">
                  <c:v>529.2999877929684</c:v>
                </c:pt>
                <c:pt idx="5689">
                  <c:v>529.3999633789062</c:v>
                </c:pt>
                <c:pt idx="5690">
                  <c:v>529.5</c:v>
                </c:pt>
                <c:pt idx="5691">
                  <c:v>529.5999755859374</c:v>
                </c:pt>
                <c:pt idx="5692">
                  <c:v>529.7000122070315</c:v>
                </c:pt>
                <c:pt idx="5693">
                  <c:v>529.7999877929684</c:v>
                </c:pt>
                <c:pt idx="5694">
                  <c:v>529.8999633789062</c:v>
                </c:pt>
                <c:pt idx="5695">
                  <c:v>530.0</c:v>
                </c:pt>
                <c:pt idx="5696">
                  <c:v>530.0999755859374</c:v>
                </c:pt>
                <c:pt idx="5697">
                  <c:v>530.2000122070315</c:v>
                </c:pt>
                <c:pt idx="5698">
                  <c:v>530.2999877929684</c:v>
                </c:pt>
                <c:pt idx="5699">
                  <c:v>530.3999633789062</c:v>
                </c:pt>
                <c:pt idx="5700">
                  <c:v>530.5</c:v>
                </c:pt>
                <c:pt idx="5701">
                  <c:v>530.5999755859374</c:v>
                </c:pt>
                <c:pt idx="5702">
                  <c:v>530.7000122070315</c:v>
                </c:pt>
                <c:pt idx="5703">
                  <c:v>530.7999877929684</c:v>
                </c:pt>
                <c:pt idx="5704">
                  <c:v>530.8999633789062</c:v>
                </c:pt>
                <c:pt idx="5705">
                  <c:v>531.0</c:v>
                </c:pt>
                <c:pt idx="5706">
                  <c:v>531.0999755859374</c:v>
                </c:pt>
                <c:pt idx="5707">
                  <c:v>531.2000122070315</c:v>
                </c:pt>
                <c:pt idx="5708">
                  <c:v>531.2999877929684</c:v>
                </c:pt>
                <c:pt idx="5709">
                  <c:v>531.3999633789062</c:v>
                </c:pt>
                <c:pt idx="5710">
                  <c:v>531.5</c:v>
                </c:pt>
                <c:pt idx="5711">
                  <c:v>531.5999755859374</c:v>
                </c:pt>
                <c:pt idx="5712">
                  <c:v>531.7000122070315</c:v>
                </c:pt>
                <c:pt idx="5713">
                  <c:v>531.7999877929684</c:v>
                </c:pt>
                <c:pt idx="5714">
                  <c:v>531.8999633789062</c:v>
                </c:pt>
                <c:pt idx="5715">
                  <c:v>532.0</c:v>
                </c:pt>
                <c:pt idx="5716">
                  <c:v>532.0999755859374</c:v>
                </c:pt>
                <c:pt idx="5717">
                  <c:v>532.2000122070315</c:v>
                </c:pt>
                <c:pt idx="5718">
                  <c:v>532.2999877929684</c:v>
                </c:pt>
                <c:pt idx="5719">
                  <c:v>532.3999633789062</c:v>
                </c:pt>
                <c:pt idx="5720">
                  <c:v>532.5</c:v>
                </c:pt>
                <c:pt idx="5721">
                  <c:v>532.5999755859374</c:v>
                </c:pt>
                <c:pt idx="5722">
                  <c:v>532.7000122070315</c:v>
                </c:pt>
                <c:pt idx="5723">
                  <c:v>532.7999877929684</c:v>
                </c:pt>
                <c:pt idx="5724">
                  <c:v>532.8999633789062</c:v>
                </c:pt>
                <c:pt idx="5725">
                  <c:v>533.0</c:v>
                </c:pt>
                <c:pt idx="5726">
                  <c:v>533.0999755859374</c:v>
                </c:pt>
                <c:pt idx="5727">
                  <c:v>533.2000122070315</c:v>
                </c:pt>
                <c:pt idx="5728">
                  <c:v>533.2999877929684</c:v>
                </c:pt>
                <c:pt idx="5729">
                  <c:v>533.3999633789062</c:v>
                </c:pt>
                <c:pt idx="5730">
                  <c:v>533.5</c:v>
                </c:pt>
                <c:pt idx="5731">
                  <c:v>533.5999755859374</c:v>
                </c:pt>
                <c:pt idx="5732">
                  <c:v>533.7000122070315</c:v>
                </c:pt>
                <c:pt idx="5733">
                  <c:v>533.7999877929684</c:v>
                </c:pt>
                <c:pt idx="5734">
                  <c:v>533.8999633789062</c:v>
                </c:pt>
                <c:pt idx="5735">
                  <c:v>534.0</c:v>
                </c:pt>
                <c:pt idx="5736">
                  <c:v>534.0999755859374</c:v>
                </c:pt>
                <c:pt idx="5737">
                  <c:v>534.2000122070315</c:v>
                </c:pt>
                <c:pt idx="5738">
                  <c:v>534.2999877929684</c:v>
                </c:pt>
                <c:pt idx="5739">
                  <c:v>534.3999633789062</c:v>
                </c:pt>
                <c:pt idx="5740">
                  <c:v>534.5</c:v>
                </c:pt>
                <c:pt idx="5741">
                  <c:v>534.5999755859374</c:v>
                </c:pt>
                <c:pt idx="5742">
                  <c:v>534.7000122070315</c:v>
                </c:pt>
                <c:pt idx="5743">
                  <c:v>534.7999877929684</c:v>
                </c:pt>
                <c:pt idx="5744">
                  <c:v>534.8999633789062</c:v>
                </c:pt>
                <c:pt idx="5745">
                  <c:v>535.0</c:v>
                </c:pt>
                <c:pt idx="5746">
                  <c:v>535.0999755859374</c:v>
                </c:pt>
                <c:pt idx="5747">
                  <c:v>535.2000122070315</c:v>
                </c:pt>
                <c:pt idx="5748">
                  <c:v>535.2999877929684</c:v>
                </c:pt>
                <c:pt idx="5749">
                  <c:v>535.3999633789062</c:v>
                </c:pt>
                <c:pt idx="5750">
                  <c:v>535.5</c:v>
                </c:pt>
                <c:pt idx="5751">
                  <c:v>535.5999755859374</c:v>
                </c:pt>
                <c:pt idx="5752">
                  <c:v>535.7000122070315</c:v>
                </c:pt>
                <c:pt idx="5753">
                  <c:v>535.7999877929684</c:v>
                </c:pt>
                <c:pt idx="5754">
                  <c:v>535.8999633789062</c:v>
                </c:pt>
                <c:pt idx="5755">
                  <c:v>536.0</c:v>
                </c:pt>
                <c:pt idx="5756">
                  <c:v>536.0999755859374</c:v>
                </c:pt>
                <c:pt idx="5757">
                  <c:v>536.2000122070315</c:v>
                </c:pt>
                <c:pt idx="5758">
                  <c:v>536.2999877929684</c:v>
                </c:pt>
                <c:pt idx="5759">
                  <c:v>536.3999633789062</c:v>
                </c:pt>
                <c:pt idx="5760">
                  <c:v>536.5</c:v>
                </c:pt>
                <c:pt idx="5761">
                  <c:v>536.5999755859374</c:v>
                </c:pt>
                <c:pt idx="5762">
                  <c:v>536.7000122070315</c:v>
                </c:pt>
                <c:pt idx="5763">
                  <c:v>536.7999877929684</c:v>
                </c:pt>
                <c:pt idx="5764">
                  <c:v>536.8999633789062</c:v>
                </c:pt>
                <c:pt idx="5765">
                  <c:v>537.0</c:v>
                </c:pt>
                <c:pt idx="5766">
                  <c:v>537.0999755859374</c:v>
                </c:pt>
                <c:pt idx="5767">
                  <c:v>537.2000122070315</c:v>
                </c:pt>
                <c:pt idx="5768">
                  <c:v>537.2999877929684</c:v>
                </c:pt>
                <c:pt idx="5769">
                  <c:v>537.3999633789062</c:v>
                </c:pt>
                <c:pt idx="5770">
                  <c:v>537.5</c:v>
                </c:pt>
                <c:pt idx="5771">
                  <c:v>537.5999755859374</c:v>
                </c:pt>
                <c:pt idx="5772">
                  <c:v>537.7000122070315</c:v>
                </c:pt>
                <c:pt idx="5773">
                  <c:v>537.7999877929684</c:v>
                </c:pt>
                <c:pt idx="5774">
                  <c:v>537.8999633789062</c:v>
                </c:pt>
                <c:pt idx="5775">
                  <c:v>538.0</c:v>
                </c:pt>
                <c:pt idx="5776">
                  <c:v>538.0999755859374</c:v>
                </c:pt>
                <c:pt idx="5777">
                  <c:v>538.2000122070315</c:v>
                </c:pt>
                <c:pt idx="5778">
                  <c:v>538.2999877929684</c:v>
                </c:pt>
                <c:pt idx="5779">
                  <c:v>538.3999633789062</c:v>
                </c:pt>
                <c:pt idx="5780">
                  <c:v>538.5</c:v>
                </c:pt>
                <c:pt idx="5781">
                  <c:v>538.5999755859374</c:v>
                </c:pt>
                <c:pt idx="5782">
                  <c:v>538.7000122070315</c:v>
                </c:pt>
                <c:pt idx="5783">
                  <c:v>538.7999877929684</c:v>
                </c:pt>
                <c:pt idx="5784">
                  <c:v>538.8999633789062</c:v>
                </c:pt>
                <c:pt idx="5785">
                  <c:v>539.0</c:v>
                </c:pt>
                <c:pt idx="5786">
                  <c:v>539.0999755859374</c:v>
                </c:pt>
                <c:pt idx="5787">
                  <c:v>539.2000122070315</c:v>
                </c:pt>
                <c:pt idx="5788">
                  <c:v>539.2999877929684</c:v>
                </c:pt>
                <c:pt idx="5789">
                  <c:v>539.3999633789062</c:v>
                </c:pt>
                <c:pt idx="5790">
                  <c:v>539.5</c:v>
                </c:pt>
                <c:pt idx="5791">
                  <c:v>539.5999755859374</c:v>
                </c:pt>
                <c:pt idx="5792">
                  <c:v>539.7000122070315</c:v>
                </c:pt>
                <c:pt idx="5793">
                  <c:v>539.7999877929684</c:v>
                </c:pt>
                <c:pt idx="5794">
                  <c:v>539.8999633789062</c:v>
                </c:pt>
                <c:pt idx="5795">
                  <c:v>540.0</c:v>
                </c:pt>
                <c:pt idx="5796">
                  <c:v>540.0999755859374</c:v>
                </c:pt>
                <c:pt idx="5797">
                  <c:v>540.2000122070315</c:v>
                </c:pt>
                <c:pt idx="5798">
                  <c:v>540.2999877929684</c:v>
                </c:pt>
                <c:pt idx="5799">
                  <c:v>540.3999633789062</c:v>
                </c:pt>
                <c:pt idx="5800">
                  <c:v>540.5</c:v>
                </c:pt>
                <c:pt idx="5801">
                  <c:v>540.5999755859374</c:v>
                </c:pt>
                <c:pt idx="5802">
                  <c:v>540.7000122070315</c:v>
                </c:pt>
                <c:pt idx="5803">
                  <c:v>540.7999877929684</c:v>
                </c:pt>
                <c:pt idx="5804">
                  <c:v>540.8999633789062</c:v>
                </c:pt>
                <c:pt idx="5805">
                  <c:v>541.0</c:v>
                </c:pt>
                <c:pt idx="5806">
                  <c:v>541.0999755859374</c:v>
                </c:pt>
                <c:pt idx="5807">
                  <c:v>541.2000122070315</c:v>
                </c:pt>
                <c:pt idx="5808">
                  <c:v>541.2999877929684</c:v>
                </c:pt>
                <c:pt idx="5809">
                  <c:v>541.3999633789062</c:v>
                </c:pt>
                <c:pt idx="5810">
                  <c:v>541.5</c:v>
                </c:pt>
                <c:pt idx="5811">
                  <c:v>541.5999755859374</c:v>
                </c:pt>
                <c:pt idx="5812">
                  <c:v>541.7000122070315</c:v>
                </c:pt>
                <c:pt idx="5813">
                  <c:v>541.7999877929684</c:v>
                </c:pt>
                <c:pt idx="5814">
                  <c:v>541.8999633789062</c:v>
                </c:pt>
                <c:pt idx="5815">
                  <c:v>542.0</c:v>
                </c:pt>
                <c:pt idx="5816">
                  <c:v>542.0999755859374</c:v>
                </c:pt>
                <c:pt idx="5817">
                  <c:v>542.2000122070315</c:v>
                </c:pt>
                <c:pt idx="5818">
                  <c:v>542.2999877929684</c:v>
                </c:pt>
                <c:pt idx="5819">
                  <c:v>542.3999633789062</c:v>
                </c:pt>
                <c:pt idx="5820">
                  <c:v>542.5</c:v>
                </c:pt>
                <c:pt idx="5821">
                  <c:v>542.5999755859374</c:v>
                </c:pt>
                <c:pt idx="5822">
                  <c:v>542.7000122070315</c:v>
                </c:pt>
                <c:pt idx="5823">
                  <c:v>542.7999877929684</c:v>
                </c:pt>
                <c:pt idx="5824">
                  <c:v>542.8999633789062</c:v>
                </c:pt>
                <c:pt idx="5825">
                  <c:v>543.0</c:v>
                </c:pt>
                <c:pt idx="5826">
                  <c:v>543.0999755859374</c:v>
                </c:pt>
                <c:pt idx="5827">
                  <c:v>543.2000122070315</c:v>
                </c:pt>
                <c:pt idx="5828">
                  <c:v>543.2999877929684</c:v>
                </c:pt>
                <c:pt idx="5829">
                  <c:v>543.3999633789062</c:v>
                </c:pt>
                <c:pt idx="5830">
                  <c:v>543.5</c:v>
                </c:pt>
                <c:pt idx="5831">
                  <c:v>543.5999755859374</c:v>
                </c:pt>
                <c:pt idx="5832">
                  <c:v>543.7000122070315</c:v>
                </c:pt>
                <c:pt idx="5833">
                  <c:v>543.7999877929684</c:v>
                </c:pt>
                <c:pt idx="5834">
                  <c:v>543.8999633789062</c:v>
                </c:pt>
                <c:pt idx="5835">
                  <c:v>544.0</c:v>
                </c:pt>
                <c:pt idx="5836">
                  <c:v>544.0999755859374</c:v>
                </c:pt>
                <c:pt idx="5837">
                  <c:v>544.2000122070315</c:v>
                </c:pt>
                <c:pt idx="5838">
                  <c:v>544.2999877929684</c:v>
                </c:pt>
                <c:pt idx="5839">
                  <c:v>544.3999633789062</c:v>
                </c:pt>
                <c:pt idx="5840">
                  <c:v>544.5</c:v>
                </c:pt>
                <c:pt idx="5841">
                  <c:v>544.5999755859374</c:v>
                </c:pt>
                <c:pt idx="5842">
                  <c:v>544.7000122070315</c:v>
                </c:pt>
                <c:pt idx="5843">
                  <c:v>544.7999877929684</c:v>
                </c:pt>
                <c:pt idx="5844">
                  <c:v>544.8999633789062</c:v>
                </c:pt>
                <c:pt idx="5845">
                  <c:v>545.0</c:v>
                </c:pt>
                <c:pt idx="5846">
                  <c:v>545.0999755859374</c:v>
                </c:pt>
                <c:pt idx="5847">
                  <c:v>545.2000122070315</c:v>
                </c:pt>
                <c:pt idx="5848">
                  <c:v>545.2999877929684</c:v>
                </c:pt>
                <c:pt idx="5849">
                  <c:v>545.3999633789062</c:v>
                </c:pt>
                <c:pt idx="5850">
                  <c:v>545.5</c:v>
                </c:pt>
                <c:pt idx="5851">
                  <c:v>545.5999755859374</c:v>
                </c:pt>
                <c:pt idx="5852">
                  <c:v>545.7000122070315</c:v>
                </c:pt>
                <c:pt idx="5853">
                  <c:v>545.7999877929684</c:v>
                </c:pt>
                <c:pt idx="5854">
                  <c:v>545.8999633789062</c:v>
                </c:pt>
                <c:pt idx="5855">
                  <c:v>546.0</c:v>
                </c:pt>
                <c:pt idx="5856">
                  <c:v>546.0999755859374</c:v>
                </c:pt>
                <c:pt idx="5857">
                  <c:v>546.2000122070315</c:v>
                </c:pt>
                <c:pt idx="5858">
                  <c:v>546.2999877929684</c:v>
                </c:pt>
                <c:pt idx="5859">
                  <c:v>546.3999633789062</c:v>
                </c:pt>
                <c:pt idx="5860">
                  <c:v>546.5</c:v>
                </c:pt>
                <c:pt idx="5861">
                  <c:v>546.5999755859374</c:v>
                </c:pt>
                <c:pt idx="5862">
                  <c:v>546.7000122070315</c:v>
                </c:pt>
                <c:pt idx="5863">
                  <c:v>546.7999877929684</c:v>
                </c:pt>
                <c:pt idx="5864">
                  <c:v>546.8999633789062</c:v>
                </c:pt>
                <c:pt idx="5865">
                  <c:v>547.0</c:v>
                </c:pt>
                <c:pt idx="5866">
                  <c:v>547.0999755859374</c:v>
                </c:pt>
                <c:pt idx="5867">
                  <c:v>547.2000122070315</c:v>
                </c:pt>
                <c:pt idx="5868">
                  <c:v>547.2999877929684</c:v>
                </c:pt>
                <c:pt idx="5869">
                  <c:v>547.3999633789062</c:v>
                </c:pt>
                <c:pt idx="5870">
                  <c:v>547.5</c:v>
                </c:pt>
                <c:pt idx="5871">
                  <c:v>547.5999755859374</c:v>
                </c:pt>
                <c:pt idx="5872">
                  <c:v>547.7000122070315</c:v>
                </c:pt>
                <c:pt idx="5873">
                  <c:v>547.7999877929684</c:v>
                </c:pt>
                <c:pt idx="5874">
                  <c:v>547.8999633789062</c:v>
                </c:pt>
                <c:pt idx="5875">
                  <c:v>548.0</c:v>
                </c:pt>
                <c:pt idx="5876">
                  <c:v>548.0999755859374</c:v>
                </c:pt>
                <c:pt idx="5877">
                  <c:v>548.2000122070315</c:v>
                </c:pt>
                <c:pt idx="5878">
                  <c:v>548.2999877929684</c:v>
                </c:pt>
                <c:pt idx="5879">
                  <c:v>548.3999633789062</c:v>
                </c:pt>
                <c:pt idx="5880">
                  <c:v>548.5</c:v>
                </c:pt>
                <c:pt idx="5881">
                  <c:v>548.5999755859374</c:v>
                </c:pt>
                <c:pt idx="5882">
                  <c:v>548.7000122070315</c:v>
                </c:pt>
                <c:pt idx="5883">
                  <c:v>548.7999877929684</c:v>
                </c:pt>
                <c:pt idx="5884">
                  <c:v>548.8999633789062</c:v>
                </c:pt>
                <c:pt idx="5885">
                  <c:v>549.0</c:v>
                </c:pt>
                <c:pt idx="5886">
                  <c:v>549.0999755859374</c:v>
                </c:pt>
                <c:pt idx="5887">
                  <c:v>549.2000122070315</c:v>
                </c:pt>
                <c:pt idx="5888">
                  <c:v>549.2999877929684</c:v>
                </c:pt>
                <c:pt idx="5889">
                  <c:v>549.3999633789062</c:v>
                </c:pt>
                <c:pt idx="5890">
                  <c:v>549.5</c:v>
                </c:pt>
                <c:pt idx="5891">
                  <c:v>549.5999755859374</c:v>
                </c:pt>
                <c:pt idx="5892">
                  <c:v>549.7000122070315</c:v>
                </c:pt>
                <c:pt idx="5893">
                  <c:v>549.7999877929684</c:v>
                </c:pt>
                <c:pt idx="5894">
                  <c:v>549.8999633789062</c:v>
                </c:pt>
                <c:pt idx="5895">
                  <c:v>550.0</c:v>
                </c:pt>
                <c:pt idx="5896">
                  <c:v>550.0999755859374</c:v>
                </c:pt>
                <c:pt idx="5897">
                  <c:v>550.2000122070315</c:v>
                </c:pt>
                <c:pt idx="5898">
                  <c:v>550.2999877929684</c:v>
                </c:pt>
                <c:pt idx="5899">
                  <c:v>550.3999633789062</c:v>
                </c:pt>
                <c:pt idx="5900">
                  <c:v>550.5</c:v>
                </c:pt>
                <c:pt idx="5901">
                  <c:v>550.5999755859374</c:v>
                </c:pt>
                <c:pt idx="5902">
                  <c:v>550.7000122070315</c:v>
                </c:pt>
                <c:pt idx="5903">
                  <c:v>550.7999877929684</c:v>
                </c:pt>
                <c:pt idx="5904">
                  <c:v>550.8999633789062</c:v>
                </c:pt>
                <c:pt idx="5905">
                  <c:v>551.0</c:v>
                </c:pt>
                <c:pt idx="5906">
                  <c:v>551.0999755859374</c:v>
                </c:pt>
                <c:pt idx="5907">
                  <c:v>551.2000122070315</c:v>
                </c:pt>
                <c:pt idx="5908">
                  <c:v>551.2999877929684</c:v>
                </c:pt>
                <c:pt idx="5909">
                  <c:v>551.3999633789062</c:v>
                </c:pt>
                <c:pt idx="5910">
                  <c:v>551.5</c:v>
                </c:pt>
                <c:pt idx="5911">
                  <c:v>551.5999755859374</c:v>
                </c:pt>
                <c:pt idx="5912">
                  <c:v>551.7000122070315</c:v>
                </c:pt>
                <c:pt idx="5913">
                  <c:v>551.7999877929684</c:v>
                </c:pt>
                <c:pt idx="5914">
                  <c:v>551.8999633789062</c:v>
                </c:pt>
                <c:pt idx="5915">
                  <c:v>552.0</c:v>
                </c:pt>
                <c:pt idx="5916">
                  <c:v>552.0999755859374</c:v>
                </c:pt>
                <c:pt idx="5917">
                  <c:v>552.2000122070315</c:v>
                </c:pt>
                <c:pt idx="5918">
                  <c:v>552.2999877929684</c:v>
                </c:pt>
                <c:pt idx="5919">
                  <c:v>552.3999633789062</c:v>
                </c:pt>
                <c:pt idx="5920">
                  <c:v>552.5</c:v>
                </c:pt>
                <c:pt idx="5921">
                  <c:v>552.5999755859374</c:v>
                </c:pt>
                <c:pt idx="5922">
                  <c:v>552.7000122070315</c:v>
                </c:pt>
                <c:pt idx="5923">
                  <c:v>552.7999877929684</c:v>
                </c:pt>
                <c:pt idx="5924">
                  <c:v>552.8999633789062</c:v>
                </c:pt>
                <c:pt idx="5925">
                  <c:v>553.0</c:v>
                </c:pt>
                <c:pt idx="5926">
                  <c:v>553.0999755859374</c:v>
                </c:pt>
                <c:pt idx="5927">
                  <c:v>553.2000122070315</c:v>
                </c:pt>
                <c:pt idx="5928">
                  <c:v>553.2999877929684</c:v>
                </c:pt>
                <c:pt idx="5929">
                  <c:v>553.3999633789062</c:v>
                </c:pt>
                <c:pt idx="5930">
                  <c:v>553.5</c:v>
                </c:pt>
                <c:pt idx="5931">
                  <c:v>553.5999755859374</c:v>
                </c:pt>
                <c:pt idx="5932">
                  <c:v>553.7000122070315</c:v>
                </c:pt>
                <c:pt idx="5933">
                  <c:v>553.7999877929684</c:v>
                </c:pt>
                <c:pt idx="5934">
                  <c:v>553.8999633789062</c:v>
                </c:pt>
                <c:pt idx="5935">
                  <c:v>554.0</c:v>
                </c:pt>
                <c:pt idx="5936">
                  <c:v>554.0999755859374</c:v>
                </c:pt>
                <c:pt idx="5937">
                  <c:v>554.2000122070315</c:v>
                </c:pt>
                <c:pt idx="5938">
                  <c:v>554.2999877929684</c:v>
                </c:pt>
                <c:pt idx="5939">
                  <c:v>554.3999633789062</c:v>
                </c:pt>
                <c:pt idx="5940">
                  <c:v>554.5</c:v>
                </c:pt>
                <c:pt idx="5941">
                  <c:v>554.5999755859374</c:v>
                </c:pt>
                <c:pt idx="5942">
                  <c:v>554.7000122070315</c:v>
                </c:pt>
                <c:pt idx="5943">
                  <c:v>554.7999877929684</c:v>
                </c:pt>
                <c:pt idx="5944">
                  <c:v>554.8999633789062</c:v>
                </c:pt>
                <c:pt idx="5945">
                  <c:v>555.0</c:v>
                </c:pt>
                <c:pt idx="5946">
                  <c:v>555.0999755859374</c:v>
                </c:pt>
                <c:pt idx="5947">
                  <c:v>555.2000122070315</c:v>
                </c:pt>
                <c:pt idx="5948">
                  <c:v>555.2999877929684</c:v>
                </c:pt>
                <c:pt idx="5949">
                  <c:v>555.3999633789062</c:v>
                </c:pt>
                <c:pt idx="5950">
                  <c:v>555.5</c:v>
                </c:pt>
                <c:pt idx="5951">
                  <c:v>555.5999755859374</c:v>
                </c:pt>
                <c:pt idx="5952">
                  <c:v>555.7000122070315</c:v>
                </c:pt>
                <c:pt idx="5953">
                  <c:v>555.7999877929684</c:v>
                </c:pt>
                <c:pt idx="5954">
                  <c:v>555.8999633789062</c:v>
                </c:pt>
                <c:pt idx="5955">
                  <c:v>556.0</c:v>
                </c:pt>
                <c:pt idx="5956">
                  <c:v>556.0999755859374</c:v>
                </c:pt>
                <c:pt idx="5957">
                  <c:v>556.2000122070315</c:v>
                </c:pt>
                <c:pt idx="5958">
                  <c:v>556.2999877929684</c:v>
                </c:pt>
                <c:pt idx="5959">
                  <c:v>556.3999633789062</c:v>
                </c:pt>
                <c:pt idx="5960">
                  <c:v>556.5</c:v>
                </c:pt>
                <c:pt idx="5961">
                  <c:v>556.5999755859374</c:v>
                </c:pt>
                <c:pt idx="5962">
                  <c:v>556.7000122070315</c:v>
                </c:pt>
                <c:pt idx="5963">
                  <c:v>556.7999877929684</c:v>
                </c:pt>
                <c:pt idx="5964">
                  <c:v>556.8999633789062</c:v>
                </c:pt>
                <c:pt idx="5965">
                  <c:v>557.0</c:v>
                </c:pt>
                <c:pt idx="5966">
                  <c:v>557.0999755859374</c:v>
                </c:pt>
                <c:pt idx="5967">
                  <c:v>557.2000122070315</c:v>
                </c:pt>
                <c:pt idx="5968">
                  <c:v>557.2999877929684</c:v>
                </c:pt>
                <c:pt idx="5969">
                  <c:v>557.3999633789062</c:v>
                </c:pt>
                <c:pt idx="5970">
                  <c:v>557.5</c:v>
                </c:pt>
                <c:pt idx="5971">
                  <c:v>557.5999755859374</c:v>
                </c:pt>
                <c:pt idx="5972">
                  <c:v>557.7000122070315</c:v>
                </c:pt>
                <c:pt idx="5973">
                  <c:v>557.7999877929684</c:v>
                </c:pt>
                <c:pt idx="5974">
                  <c:v>557.8999633789062</c:v>
                </c:pt>
                <c:pt idx="5975">
                  <c:v>558.0</c:v>
                </c:pt>
                <c:pt idx="5976">
                  <c:v>558.0999755859374</c:v>
                </c:pt>
                <c:pt idx="5977">
                  <c:v>558.2000122070315</c:v>
                </c:pt>
                <c:pt idx="5978">
                  <c:v>558.2999877929684</c:v>
                </c:pt>
                <c:pt idx="5979">
                  <c:v>558.3999633789062</c:v>
                </c:pt>
                <c:pt idx="5980">
                  <c:v>558.5</c:v>
                </c:pt>
                <c:pt idx="5981">
                  <c:v>558.5999755859374</c:v>
                </c:pt>
                <c:pt idx="5982">
                  <c:v>558.7000122070315</c:v>
                </c:pt>
                <c:pt idx="5983">
                  <c:v>558.7999877929684</c:v>
                </c:pt>
                <c:pt idx="5984">
                  <c:v>558.8999633789062</c:v>
                </c:pt>
                <c:pt idx="5985">
                  <c:v>559.0</c:v>
                </c:pt>
                <c:pt idx="5986">
                  <c:v>559.0999755859374</c:v>
                </c:pt>
                <c:pt idx="5987">
                  <c:v>559.2000122070315</c:v>
                </c:pt>
                <c:pt idx="5988">
                  <c:v>559.2999877929684</c:v>
                </c:pt>
                <c:pt idx="5989">
                  <c:v>559.3999633789062</c:v>
                </c:pt>
                <c:pt idx="5990">
                  <c:v>559.5</c:v>
                </c:pt>
                <c:pt idx="5991">
                  <c:v>559.5999755859374</c:v>
                </c:pt>
                <c:pt idx="5992">
                  <c:v>559.7000122070315</c:v>
                </c:pt>
                <c:pt idx="5993">
                  <c:v>559.7999877929684</c:v>
                </c:pt>
                <c:pt idx="5994">
                  <c:v>559.8999633789062</c:v>
                </c:pt>
                <c:pt idx="5995">
                  <c:v>560.0</c:v>
                </c:pt>
                <c:pt idx="5996">
                  <c:v>560.0999755859374</c:v>
                </c:pt>
                <c:pt idx="5997">
                  <c:v>560.2000122070315</c:v>
                </c:pt>
                <c:pt idx="5998">
                  <c:v>560.2999877929684</c:v>
                </c:pt>
                <c:pt idx="5999">
                  <c:v>560.3999633789062</c:v>
                </c:pt>
                <c:pt idx="6000">
                  <c:v>560.5</c:v>
                </c:pt>
                <c:pt idx="6001">
                  <c:v>560.5999755859374</c:v>
                </c:pt>
                <c:pt idx="6002">
                  <c:v>560.7000122070315</c:v>
                </c:pt>
                <c:pt idx="6003">
                  <c:v>560.7999877929684</c:v>
                </c:pt>
                <c:pt idx="6004">
                  <c:v>560.8999633789062</c:v>
                </c:pt>
                <c:pt idx="6005">
                  <c:v>561.0</c:v>
                </c:pt>
                <c:pt idx="6006">
                  <c:v>561.0999755859374</c:v>
                </c:pt>
                <c:pt idx="6007">
                  <c:v>561.2000122070315</c:v>
                </c:pt>
                <c:pt idx="6008">
                  <c:v>561.2999877929684</c:v>
                </c:pt>
                <c:pt idx="6009">
                  <c:v>561.3999633789062</c:v>
                </c:pt>
                <c:pt idx="6010">
                  <c:v>561.5</c:v>
                </c:pt>
                <c:pt idx="6011">
                  <c:v>561.5999755859374</c:v>
                </c:pt>
                <c:pt idx="6012">
                  <c:v>561.7000122070315</c:v>
                </c:pt>
                <c:pt idx="6013">
                  <c:v>561.7999877929684</c:v>
                </c:pt>
                <c:pt idx="6014">
                  <c:v>561.8999633789062</c:v>
                </c:pt>
                <c:pt idx="6015">
                  <c:v>562.0</c:v>
                </c:pt>
                <c:pt idx="6016">
                  <c:v>562.0999755859374</c:v>
                </c:pt>
                <c:pt idx="6017">
                  <c:v>562.2000122070315</c:v>
                </c:pt>
                <c:pt idx="6018">
                  <c:v>562.2999877929684</c:v>
                </c:pt>
                <c:pt idx="6019">
                  <c:v>562.3999633789062</c:v>
                </c:pt>
                <c:pt idx="6020">
                  <c:v>562.5</c:v>
                </c:pt>
                <c:pt idx="6021">
                  <c:v>562.5999755859374</c:v>
                </c:pt>
                <c:pt idx="6022">
                  <c:v>562.7000122070315</c:v>
                </c:pt>
                <c:pt idx="6023">
                  <c:v>562.7999877929684</c:v>
                </c:pt>
                <c:pt idx="6024">
                  <c:v>562.8999633789062</c:v>
                </c:pt>
                <c:pt idx="6025">
                  <c:v>563.0</c:v>
                </c:pt>
                <c:pt idx="6026">
                  <c:v>563.0999755859374</c:v>
                </c:pt>
                <c:pt idx="6027">
                  <c:v>563.2000122070315</c:v>
                </c:pt>
                <c:pt idx="6028">
                  <c:v>563.2999877929684</c:v>
                </c:pt>
                <c:pt idx="6029">
                  <c:v>563.3999633789062</c:v>
                </c:pt>
                <c:pt idx="6030">
                  <c:v>563.5</c:v>
                </c:pt>
                <c:pt idx="6031">
                  <c:v>563.5999755859374</c:v>
                </c:pt>
                <c:pt idx="6032">
                  <c:v>563.7000122070315</c:v>
                </c:pt>
                <c:pt idx="6033">
                  <c:v>563.7999877929684</c:v>
                </c:pt>
                <c:pt idx="6034">
                  <c:v>563.8999633789062</c:v>
                </c:pt>
                <c:pt idx="6035">
                  <c:v>564.0</c:v>
                </c:pt>
                <c:pt idx="6036">
                  <c:v>564.0999755859374</c:v>
                </c:pt>
                <c:pt idx="6037">
                  <c:v>564.2000122070315</c:v>
                </c:pt>
                <c:pt idx="6038">
                  <c:v>564.2999877929684</c:v>
                </c:pt>
                <c:pt idx="6039">
                  <c:v>564.3999633789062</c:v>
                </c:pt>
                <c:pt idx="6040">
                  <c:v>564.5</c:v>
                </c:pt>
                <c:pt idx="6041">
                  <c:v>564.5999755859374</c:v>
                </c:pt>
                <c:pt idx="6042">
                  <c:v>564.7000122070315</c:v>
                </c:pt>
                <c:pt idx="6043">
                  <c:v>564.7999877929684</c:v>
                </c:pt>
                <c:pt idx="6044">
                  <c:v>564.8999633789062</c:v>
                </c:pt>
                <c:pt idx="6045">
                  <c:v>565.0</c:v>
                </c:pt>
                <c:pt idx="6046">
                  <c:v>565.0999755859374</c:v>
                </c:pt>
                <c:pt idx="6047">
                  <c:v>565.2000122070315</c:v>
                </c:pt>
                <c:pt idx="6048">
                  <c:v>565.2999877929684</c:v>
                </c:pt>
                <c:pt idx="6049">
                  <c:v>565.3999633789062</c:v>
                </c:pt>
                <c:pt idx="6050">
                  <c:v>565.5</c:v>
                </c:pt>
                <c:pt idx="6051">
                  <c:v>565.5999755859374</c:v>
                </c:pt>
                <c:pt idx="6052">
                  <c:v>565.7000122070315</c:v>
                </c:pt>
                <c:pt idx="6053">
                  <c:v>565.7999877929684</c:v>
                </c:pt>
                <c:pt idx="6054">
                  <c:v>565.8999633789062</c:v>
                </c:pt>
                <c:pt idx="6055">
                  <c:v>566.0</c:v>
                </c:pt>
                <c:pt idx="6056">
                  <c:v>566.0999755859374</c:v>
                </c:pt>
                <c:pt idx="6057">
                  <c:v>566.2000122070315</c:v>
                </c:pt>
                <c:pt idx="6058">
                  <c:v>566.2999877929684</c:v>
                </c:pt>
                <c:pt idx="6059">
                  <c:v>566.3999633789062</c:v>
                </c:pt>
                <c:pt idx="6060">
                  <c:v>566.5</c:v>
                </c:pt>
                <c:pt idx="6061">
                  <c:v>566.5999755859374</c:v>
                </c:pt>
                <c:pt idx="6062">
                  <c:v>566.7000122070315</c:v>
                </c:pt>
                <c:pt idx="6063">
                  <c:v>566.7999877929684</c:v>
                </c:pt>
                <c:pt idx="6064">
                  <c:v>566.8999633789062</c:v>
                </c:pt>
                <c:pt idx="6065">
                  <c:v>567.0</c:v>
                </c:pt>
                <c:pt idx="6066">
                  <c:v>567.0999755859374</c:v>
                </c:pt>
                <c:pt idx="6067">
                  <c:v>567.2000122070315</c:v>
                </c:pt>
                <c:pt idx="6068">
                  <c:v>567.2999877929684</c:v>
                </c:pt>
                <c:pt idx="6069">
                  <c:v>567.3999633789062</c:v>
                </c:pt>
                <c:pt idx="6070">
                  <c:v>567.5</c:v>
                </c:pt>
                <c:pt idx="6071">
                  <c:v>567.5999755859374</c:v>
                </c:pt>
                <c:pt idx="6072">
                  <c:v>567.7000122070315</c:v>
                </c:pt>
                <c:pt idx="6073">
                  <c:v>567.7999877929684</c:v>
                </c:pt>
                <c:pt idx="6074">
                  <c:v>567.8999633789062</c:v>
                </c:pt>
                <c:pt idx="6075">
                  <c:v>568.0</c:v>
                </c:pt>
                <c:pt idx="6076">
                  <c:v>568.0999755859374</c:v>
                </c:pt>
                <c:pt idx="6077">
                  <c:v>568.2000122070315</c:v>
                </c:pt>
                <c:pt idx="6078">
                  <c:v>568.2999877929684</c:v>
                </c:pt>
                <c:pt idx="6079">
                  <c:v>568.3999633789062</c:v>
                </c:pt>
                <c:pt idx="6080">
                  <c:v>568.5</c:v>
                </c:pt>
                <c:pt idx="6081">
                  <c:v>568.5999755859374</c:v>
                </c:pt>
                <c:pt idx="6082">
                  <c:v>568.7000122070315</c:v>
                </c:pt>
                <c:pt idx="6083">
                  <c:v>568.7999877929684</c:v>
                </c:pt>
                <c:pt idx="6084">
                  <c:v>568.8999633789062</c:v>
                </c:pt>
                <c:pt idx="6085">
                  <c:v>569.0</c:v>
                </c:pt>
                <c:pt idx="6086">
                  <c:v>569.0999755859374</c:v>
                </c:pt>
                <c:pt idx="6087">
                  <c:v>569.2000122070315</c:v>
                </c:pt>
                <c:pt idx="6088">
                  <c:v>569.2999877929684</c:v>
                </c:pt>
                <c:pt idx="6089">
                  <c:v>569.3999633789062</c:v>
                </c:pt>
                <c:pt idx="6090">
                  <c:v>569.5</c:v>
                </c:pt>
                <c:pt idx="6091">
                  <c:v>569.5999755859374</c:v>
                </c:pt>
                <c:pt idx="6092">
                  <c:v>569.7000122070315</c:v>
                </c:pt>
                <c:pt idx="6093">
                  <c:v>569.7999877929684</c:v>
                </c:pt>
                <c:pt idx="6094">
                  <c:v>569.8999633789062</c:v>
                </c:pt>
                <c:pt idx="6095">
                  <c:v>570.0</c:v>
                </c:pt>
                <c:pt idx="6096">
                  <c:v>570.0999755859374</c:v>
                </c:pt>
                <c:pt idx="6097">
                  <c:v>570.2000122070315</c:v>
                </c:pt>
                <c:pt idx="6098">
                  <c:v>570.2999877929684</c:v>
                </c:pt>
                <c:pt idx="6099">
                  <c:v>570.3999633789062</c:v>
                </c:pt>
                <c:pt idx="6100">
                  <c:v>570.5</c:v>
                </c:pt>
                <c:pt idx="6101">
                  <c:v>570.5999755859374</c:v>
                </c:pt>
                <c:pt idx="6102">
                  <c:v>570.7000122070315</c:v>
                </c:pt>
                <c:pt idx="6103">
                  <c:v>570.7999877929684</c:v>
                </c:pt>
                <c:pt idx="6104">
                  <c:v>570.8999633789062</c:v>
                </c:pt>
                <c:pt idx="6105">
                  <c:v>571.0</c:v>
                </c:pt>
                <c:pt idx="6106">
                  <c:v>571.0999755859374</c:v>
                </c:pt>
                <c:pt idx="6107">
                  <c:v>571.2000122070315</c:v>
                </c:pt>
                <c:pt idx="6108">
                  <c:v>571.2999877929684</c:v>
                </c:pt>
                <c:pt idx="6109">
                  <c:v>571.3999633789062</c:v>
                </c:pt>
                <c:pt idx="6110">
                  <c:v>571.5</c:v>
                </c:pt>
                <c:pt idx="6111">
                  <c:v>571.5999755859374</c:v>
                </c:pt>
                <c:pt idx="6112">
                  <c:v>571.7000122070315</c:v>
                </c:pt>
                <c:pt idx="6113">
                  <c:v>571.7999877929684</c:v>
                </c:pt>
                <c:pt idx="6114">
                  <c:v>571.8999633789062</c:v>
                </c:pt>
                <c:pt idx="6115">
                  <c:v>572.0</c:v>
                </c:pt>
                <c:pt idx="6116">
                  <c:v>572.0999755859374</c:v>
                </c:pt>
                <c:pt idx="6117">
                  <c:v>572.2000122070315</c:v>
                </c:pt>
                <c:pt idx="6118">
                  <c:v>572.2999877929684</c:v>
                </c:pt>
                <c:pt idx="6119">
                  <c:v>572.3999633789062</c:v>
                </c:pt>
                <c:pt idx="6120">
                  <c:v>572.5</c:v>
                </c:pt>
                <c:pt idx="6121">
                  <c:v>572.5999755859374</c:v>
                </c:pt>
                <c:pt idx="6122">
                  <c:v>572.7000122070315</c:v>
                </c:pt>
                <c:pt idx="6123">
                  <c:v>572.7999877929684</c:v>
                </c:pt>
                <c:pt idx="6124">
                  <c:v>572.8999633789062</c:v>
                </c:pt>
                <c:pt idx="6125">
                  <c:v>573.0</c:v>
                </c:pt>
                <c:pt idx="6126">
                  <c:v>573.0999755859374</c:v>
                </c:pt>
                <c:pt idx="6127">
                  <c:v>573.2000122070315</c:v>
                </c:pt>
                <c:pt idx="6128">
                  <c:v>573.2999877929684</c:v>
                </c:pt>
                <c:pt idx="6129">
                  <c:v>573.3999633789062</c:v>
                </c:pt>
                <c:pt idx="6130">
                  <c:v>573.5</c:v>
                </c:pt>
                <c:pt idx="6131">
                  <c:v>573.5999755859374</c:v>
                </c:pt>
                <c:pt idx="6132">
                  <c:v>573.7000122070315</c:v>
                </c:pt>
                <c:pt idx="6133">
                  <c:v>573.7999877929684</c:v>
                </c:pt>
                <c:pt idx="6134">
                  <c:v>573.8999633789062</c:v>
                </c:pt>
                <c:pt idx="6135">
                  <c:v>574.0</c:v>
                </c:pt>
                <c:pt idx="6136">
                  <c:v>574.0999755859374</c:v>
                </c:pt>
                <c:pt idx="6137">
                  <c:v>574.2000122070315</c:v>
                </c:pt>
                <c:pt idx="6138">
                  <c:v>574.2999877929684</c:v>
                </c:pt>
                <c:pt idx="6139">
                  <c:v>574.3999633789062</c:v>
                </c:pt>
                <c:pt idx="6140">
                  <c:v>574.5</c:v>
                </c:pt>
                <c:pt idx="6141">
                  <c:v>574.5999755859374</c:v>
                </c:pt>
                <c:pt idx="6142">
                  <c:v>574.7000122070315</c:v>
                </c:pt>
                <c:pt idx="6143">
                  <c:v>574.7999877929684</c:v>
                </c:pt>
                <c:pt idx="6144">
                  <c:v>574.8999633789062</c:v>
                </c:pt>
                <c:pt idx="6145">
                  <c:v>575.0</c:v>
                </c:pt>
                <c:pt idx="6146">
                  <c:v>575.0999755859374</c:v>
                </c:pt>
                <c:pt idx="6147">
                  <c:v>575.2000122070315</c:v>
                </c:pt>
                <c:pt idx="6148">
                  <c:v>575.2999877929684</c:v>
                </c:pt>
                <c:pt idx="6149">
                  <c:v>575.3999633789062</c:v>
                </c:pt>
                <c:pt idx="6150">
                  <c:v>575.5</c:v>
                </c:pt>
                <c:pt idx="6151">
                  <c:v>575.5999755859374</c:v>
                </c:pt>
                <c:pt idx="6152">
                  <c:v>575.7000122070315</c:v>
                </c:pt>
                <c:pt idx="6153">
                  <c:v>575.7999877929684</c:v>
                </c:pt>
                <c:pt idx="6154">
                  <c:v>575.8999633789062</c:v>
                </c:pt>
                <c:pt idx="6155">
                  <c:v>576.0</c:v>
                </c:pt>
                <c:pt idx="6156">
                  <c:v>576.0999755859374</c:v>
                </c:pt>
                <c:pt idx="6157">
                  <c:v>576.2000122070315</c:v>
                </c:pt>
                <c:pt idx="6158">
                  <c:v>576.2999877929684</c:v>
                </c:pt>
                <c:pt idx="6159">
                  <c:v>576.3999633789062</c:v>
                </c:pt>
                <c:pt idx="6160">
                  <c:v>576.5</c:v>
                </c:pt>
                <c:pt idx="6161">
                  <c:v>576.5999755859374</c:v>
                </c:pt>
                <c:pt idx="6162">
                  <c:v>576.7000122070315</c:v>
                </c:pt>
                <c:pt idx="6163">
                  <c:v>576.7999877929684</c:v>
                </c:pt>
                <c:pt idx="6164">
                  <c:v>576.8999633789062</c:v>
                </c:pt>
                <c:pt idx="6165">
                  <c:v>577.0</c:v>
                </c:pt>
                <c:pt idx="6166">
                  <c:v>577.0999755859374</c:v>
                </c:pt>
                <c:pt idx="6167">
                  <c:v>577.2000122070315</c:v>
                </c:pt>
                <c:pt idx="6168">
                  <c:v>577.2999877929684</c:v>
                </c:pt>
                <c:pt idx="6169">
                  <c:v>577.3999633789062</c:v>
                </c:pt>
                <c:pt idx="6170">
                  <c:v>577.5</c:v>
                </c:pt>
                <c:pt idx="6171">
                  <c:v>577.5999755859374</c:v>
                </c:pt>
                <c:pt idx="6172">
                  <c:v>577.7000122070315</c:v>
                </c:pt>
                <c:pt idx="6173">
                  <c:v>577.7999877929684</c:v>
                </c:pt>
                <c:pt idx="6174">
                  <c:v>577.8999633789062</c:v>
                </c:pt>
                <c:pt idx="6175">
                  <c:v>578.0</c:v>
                </c:pt>
                <c:pt idx="6176">
                  <c:v>578.0999755859374</c:v>
                </c:pt>
                <c:pt idx="6177">
                  <c:v>578.2000122070315</c:v>
                </c:pt>
                <c:pt idx="6178">
                  <c:v>578.2999877929684</c:v>
                </c:pt>
                <c:pt idx="6179">
                  <c:v>578.3999633789062</c:v>
                </c:pt>
                <c:pt idx="6180">
                  <c:v>578.5</c:v>
                </c:pt>
                <c:pt idx="6181">
                  <c:v>578.5999755859374</c:v>
                </c:pt>
                <c:pt idx="6182">
                  <c:v>578.7000122070315</c:v>
                </c:pt>
                <c:pt idx="6183">
                  <c:v>578.7999877929684</c:v>
                </c:pt>
                <c:pt idx="6184">
                  <c:v>578.8999633789062</c:v>
                </c:pt>
                <c:pt idx="6185">
                  <c:v>579.0</c:v>
                </c:pt>
                <c:pt idx="6186">
                  <c:v>579.0999755859374</c:v>
                </c:pt>
                <c:pt idx="6187">
                  <c:v>579.2000122070315</c:v>
                </c:pt>
                <c:pt idx="6188">
                  <c:v>579.2999877929684</c:v>
                </c:pt>
                <c:pt idx="6189">
                  <c:v>579.3999633789062</c:v>
                </c:pt>
                <c:pt idx="6190">
                  <c:v>579.5</c:v>
                </c:pt>
                <c:pt idx="6191">
                  <c:v>579.5999755859374</c:v>
                </c:pt>
                <c:pt idx="6192">
                  <c:v>579.7000122070315</c:v>
                </c:pt>
                <c:pt idx="6193">
                  <c:v>579.7999877929684</c:v>
                </c:pt>
                <c:pt idx="6194">
                  <c:v>579.8999633789062</c:v>
                </c:pt>
                <c:pt idx="6195">
                  <c:v>580.0</c:v>
                </c:pt>
                <c:pt idx="6196">
                  <c:v>580.0999755859374</c:v>
                </c:pt>
                <c:pt idx="6197">
                  <c:v>580.2000122070315</c:v>
                </c:pt>
                <c:pt idx="6198">
                  <c:v>580.2999877929684</c:v>
                </c:pt>
                <c:pt idx="6199">
                  <c:v>580.3999633789062</c:v>
                </c:pt>
                <c:pt idx="6200">
                  <c:v>580.5</c:v>
                </c:pt>
                <c:pt idx="6201">
                  <c:v>580.5999755859374</c:v>
                </c:pt>
                <c:pt idx="6202">
                  <c:v>580.7000122070315</c:v>
                </c:pt>
                <c:pt idx="6203">
                  <c:v>580.7999877929684</c:v>
                </c:pt>
                <c:pt idx="6204">
                  <c:v>580.8999633789062</c:v>
                </c:pt>
                <c:pt idx="6205">
                  <c:v>581.0</c:v>
                </c:pt>
                <c:pt idx="6206">
                  <c:v>581.0999755859374</c:v>
                </c:pt>
                <c:pt idx="6207">
                  <c:v>581.2000122070315</c:v>
                </c:pt>
                <c:pt idx="6208">
                  <c:v>581.2999877929684</c:v>
                </c:pt>
                <c:pt idx="6209">
                  <c:v>581.3999633789062</c:v>
                </c:pt>
                <c:pt idx="6210">
                  <c:v>581.5</c:v>
                </c:pt>
                <c:pt idx="6211">
                  <c:v>581.5999755859374</c:v>
                </c:pt>
                <c:pt idx="6212">
                  <c:v>581.7000122070315</c:v>
                </c:pt>
                <c:pt idx="6213">
                  <c:v>581.7999877929684</c:v>
                </c:pt>
                <c:pt idx="6214">
                  <c:v>581.8999633789062</c:v>
                </c:pt>
                <c:pt idx="6215">
                  <c:v>582.0</c:v>
                </c:pt>
                <c:pt idx="6216">
                  <c:v>582.0999755859374</c:v>
                </c:pt>
                <c:pt idx="6217">
                  <c:v>582.2000122070315</c:v>
                </c:pt>
                <c:pt idx="6218">
                  <c:v>582.2999877929684</c:v>
                </c:pt>
                <c:pt idx="6219">
                  <c:v>582.3999633789062</c:v>
                </c:pt>
                <c:pt idx="6220">
                  <c:v>582.5</c:v>
                </c:pt>
                <c:pt idx="6221">
                  <c:v>582.5999755859374</c:v>
                </c:pt>
                <c:pt idx="6222">
                  <c:v>582.7000122070315</c:v>
                </c:pt>
                <c:pt idx="6223">
                  <c:v>582.7999877929684</c:v>
                </c:pt>
                <c:pt idx="6224">
                  <c:v>582.8999633789062</c:v>
                </c:pt>
                <c:pt idx="6225">
                  <c:v>583.0</c:v>
                </c:pt>
                <c:pt idx="6226">
                  <c:v>583.0999755859374</c:v>
                </c:pt>
                <c:pt idx="6227">
                  <c:v>583.2000122070315</c:v>
                </c:pt>
                <c:pt idx="6228">
                  <c:v>583.2999877929684</c:v>
                </c:pt>
                <c:pt idx="6229">
                  <c:v>583.3999633789062</c:v>
                </c:pt>
                <c:pt idx="6230">
                  <c:v>583.5</c:v>
                </c:pt>
                <c:pt idx="6231">
                  <c:v>583.5999755859374</c:v>
                </c:pt>
                <c:pt idx="6232">
                  <c:v>583.7000122070315</c:v>
                </c:pt>
                <c:pt idx="6233">
                  <c:v>583.7999877929684</c:v>
                </c:pt>
                <c:pt idx="6234">
                  <c:v>583.8999633789062</c:v>
                </c:pt>
                <c:pt idx="6235">
                  <c:v>584.0</c:v>
                </c:pt>
                <c:pt idx="6236">
                  <c:v>584.0999755859374</c:v>
                </c:pt>
                <c:pt idx="6237">
                  <c:v>584.2000122070315</c:v>
                </c:pt>
                <c:pt idx="6238">
                  <c:v>584.2999877929684</c:v>
                </c:pt>
                <c:pt idx="6239">
                  <c:v>584.3999633789062</c:v>
                </c:pt>
                <c:pt idx="6240">
                  <c:v>584.5</c:v>
                </c:pt>
                <c:pt idx="6241">
                  <c:v>584.5999755859374</c:v>
                </c:pt>
                <c:pt idx="6242">
                  <c:v>584.7000122070315</c:v>
                </c:pt>
                <c:pt idx="6243">
                  <c:v>584.7999877929684</c:v>
                </c:pt>
                <c:pt idx="6244">
                  <c:v>584.8999633789062</c:v>
                </c:pt>
                <c:pt idx="6245">
                  <c:v>585.0</c:v>
                </c:pt>
                <c:pt idx="6246">
                  <c:v>585.0999755859374</c:v>
                </c:pt>
                <c:pt idx="6247">
                  <c:v>585.2000122070315</c:v>
                </c:pt>
                <c:pt idx="6248">
                  <c:v>585.2999877929684</c:v>
                </c:pt>
                <c:pt idx="6249">
                  <c:v>585.3999633789062</c:v>
                </c:pt>
                <c:pt idx="6250">
                  <c:v>585.5</c:v>
                </c:pt>
                <c:pt idx="6251">
                  <c:v>585.5999755859374</c:v>
                </c:pt>
                <c:pt idx="6252">
                  <c:v>585.7000122070315</c:v>
                </c:pt>
                <c:pt idx="6253">
                  <c:v>585.7999877929684</c:v>
                </c:pt>
                <c:pt idx="6254">
                  <c:v>585.8999633789062</c:v>
                </c:pt>
                <c:pt idx="6255">
                  <c:v>586.0</c:v>
                </c:pt>
                <c:pt idx="6256">
                  <c:v>586.0999755859374</c:v>
                </c:pt>
                <c:pt idx="6257">
                  <c:v>586.2000122070315</c:v>
                </c:pt>
                <c:pt idx="6258">
                  <c:v>586.2999877929684</c:v>
                </c:pt>
                <c:pt idx="6259">
                  <c:v>586.3999633789062</c:v>
                </c:pt>
                <c:pt idx="6260">
                  <c:v>586.5</c:v>
                </c:pt>
                <c:pt idx="6261">
                  <c:v>586.5999755859374</c:v>
                </c:pt>
                <c:pt idx="6262">
                  <c:v>586.7000122070315</c:v>
                </c:pt>
                <c:pt idx="6263">
                  <c:v>586.7999877929684</c:v>
                </c:pt>
                <c:pt idx="6264">
                  <c:v>586.8999633789062</c:v>
                </c:pt>
                <c:pt idx="6265">
                  <c:v>587.0</c:v>
                </c:pt>
                <c:pt idx="6266">
                  <c:v>587.0999755859374</c:v>
                </c:pt>
                <c:pt idx="6267">
                  <c:v>587.2000122070315</c:v>
                </c:pt>
                <c:pt idx="6268">
                  <c:v>587.2999877929684</c:v>
                </c:pt>
                <c:pt idx="6269">
                  <c:v>587.3999633789062</c:v>
                </c:pt>
                <c:pt idx="6270">
                  <c:v>587.5</c:v>
                </c:pt>
                <c:pt idx="6271">
                  <c:v>587.5999755859374</c:v>
                </c:pt>
                <c:pt idx="6272">
                  <c:v>587.7000122070315</c:v>
                </c:pt>
                <c:pt idx="6273">
                  <c:v>587.7999877929684</c:v>
                </c:pt>
                <c:pt idx="6274">
                  <c:v>587.8999633789062</c:v>
                </c:pt>
                <c:pt idx="6275">
                  <c:v>588.0</c:v>
                </c:pt>
                <c:pt idx="6276">
                  <c:v>588.0999755859374</c:v>
                </c:pt>
                <c:pt idx="6277">
                  <c:v>588.2000122070315</c:v>
                </c:pt>
                <c:pt idx="6278">
                  <c:v>588.2999877929684</c:v>
                </c:pt>
                <c:pt idx="6279">
                  <c:v>588.3999633789062</c:v>
                </c:pt>
                <c:pt idx="6280">
                  <c:v>588.5</c:v>
                </c:pt>
                <c:pt idx="6281">
                  <c:v>588.5999755859374</c:v>
                </c:pt>
                <c:pt idx="6282">
                  <c:v>588.7000122070315</c:v>
                </c:pt>
                <c:pt idx="6283">
                  <c:v>588.7999877929684</c:v>
                </c:pt>
                <c:pt idx="6284">
                  <c:v>588.8999633789062</c:v>
                </c:pt>
                <c:pt idx="6285">
                  <c:v>589.0</c:v>
                </c:pt>
                <c:pt idx="6286">
                  <c:v>589.0999755859374</c:v>
                </c:pt>
                <c:pt idx="6287">
                  <c:v>589.2000122070315</c:v>
                </c:pt>
                <c:pt idx="6288">
                  <c:v>589.2999877929684</c:v>
                </c:pt>
                <c:pt idx="6289">
                  <c:v>589.3999633789062</c:v>
                </c:pt>
                <c:pt idx="6290">
                  <c:v>589.5</c:v>
                </c:pt>
                <c:pt idx="6291">
                  <c:v>589.5999755859374</c:v>
                </c:pt>
                <c:pt idx="6292">
                  <c:v>589.7000122070315</c:v>
                </c:pt>
                <c:pt idx="6293">
                  <c:v>589.7999877929684</c:v>
                </c:pt>
                <c:pt idx="6294">
                  <c:v>589.8999633789062</c:v>
                </c:pt>
                <c:pt idx="6295">
                  <c:v>590.0</c:v>
                </c:pt>
                <c:pt idx="6296">
                  <c:v>590.0999755859374</c:v>
                </c:pt>
                <c:pt idx="6297">
                  <c:v>590.2000122070315</c:v>
                </c:pt>
                <c:pt idx="6298">
                  <c:v>590.2999877929684</c:v>
                </c:pt>
                <c:pt idx="6299">
                  <c:v>590.3999633789062</c:v>
                </c:pt>
                <c:pt idx="6300">
                  <c:v>590.5</c:v>
                </c:pt>
                <c:pt idx="6301">
                  <c:v>590.5999755859374</c:v>
                </c:pt>
                <c:pt idx="6302">
                  <c:v>590.7000122070315</c:v>
                </c:pt>
                <c:pt idx="6303">
                  <c:v>590.7999877929684</c:v>
                </c:pt>
                <c:pt idx="6304">
                  <c:v>590.8999633789062</c:v>
                </c:pt>
                <c:pt idx="6305">
                  <c:v>591.0</c:v>
                </c:pt>
                <c:pt idx="6306">
                  <c:v>591.0999755859374</c:v>
                </c:pt>
                <c:pt idx="6307">
                  <c:v>591.2000122070315</c:v>
                </c:pt>
                <c:pt idx="6308">
                  <c:v>591.2999877929684</c:v>
                </c:pt>
                <c:pt idx="6309">
                  <c:v>591.3999633789062</c:v>
                </c:pt>
                <c:pt idx="6310">
                  <c:v>591.5</c:v>
                </c:pt>
                <c:pt idx="6311">
                  <c:v>591.5999755859374</c:v>
                </c:pt>
                <c:pt idx="6312">
                  <c:v>591.7000122070315</c:v>
                </c:pt>
                <c:pt idx="6313">
                  <c:v>591.7999877929684</c:v>
                </c:pt>
                <c:pt idx="6314">
                  <c:v>591.8999633789062</c:v>
                </c:pt>
                <c:pt idx="6315">
                  <c:v>592.0</c:v>
                </c:pt>
                <c:pt idx="6316">
                  <c:v>592.0999755859374</c:v>
                </c:pt>
                <c:pt idx="6317">
                  <c:v>592.2000122070315</c:v>
                </c:pt>
                <c:pt idx="6318">
                  <c:v>592.2999877929684</c:v>
                </c:pt>
                <c:pt idx="6319">
                  <c:v>592.3999633789062</c:v>
                </c:pt>
                <c:pt idx="6320">
                  <c:v>592.5</c:v>
                </c:pt>
                <c:pt idx="6321">
                  <c:v>592.5999755859374</c:v>
                </c:pt>
                <c:pt idx="6322">
                  <c:v>592.7000122070315</c:v>
                </c:pt>
                <c:pt idx="6323">
                  <c:v>592.7999877929684</c:v>
                </c:pt>
                <c:pt idx="6324">
                  <c:v>592.8999633789062</c:v>
                </c:pt>
                <c:pt idx="6325">
                  <c:v>593.0</c:v>
                </c:pt>
                <c:pt idx="6326">
                  <c:v>593.0999755859374</c:v>
                </c:pt>
                <c:pt idx="6327">
                  <c:v>593.2000122070315</c:v>
                </c:pt>
                <c:pt idx="6328">
                  <c:v>593.2999877929684</c:v>
                </c:pt>
                <c:pt idx="6329">
                  <c:v>593.3999633789062</c:v>
                </c:pt>
                <c:pt idx="6330">
                  <c:v>593.5</c:v>
                </c:pt>
                <c:pt idx="6331">
                  <c:v>593.5999755859374</c:v>
                </c:pt>
                <c:pt idx="6332">
                  <c:v>593.7000122070315</c:v>
                </c:pt>
                <c:pt idx="6333">
                  <c:v>593.7999877929684</c:v>
                </c:pt>
                <c:pt idx="6334">
                  <c:v>593.8999633789062</c:v>
                </c:pt>
                <c:pt idx="6335">
                  <c:v>594.0</c:v>
                </c:pt>
                <c:pt idx="6336">
                  <c:v>594.0999755859374</c:v>
                </c:pt>
                <c:pt idx="6337">
                  <c:v>594.2000122070315</c:v>
                </c:pt>
                <c:pt idx="6338">
                  <c:v>594.2999877929684</c:v>
                </c:pt>
                <c:pt idx="6339">
                  <c:v>594.3999633789062</c:v>
                </c:pt>
                <c:pt idx="6340">
                  <c:v>594.5</c:v>
                </c:pt>
                <c:pt idx="6341">
                  <c:v>594.5999755859374</c:v>
                </c:pt>
                <c:pt idx="6342">
                  <c:v>594.7000122070315</c:v>
                </c:pt>
                <c:pt idx="6343">
                  <c:v>594.7999877929684</c:v>
                </c:pt>
                <c:pt idx="6344">
                  <c:v>594.8999633789062</c:v>
                </c:pt>
                <c:pt idx="6345">
                  <c:v>595.0</c:v>
                </c:pt>
                <c:pt idx="6346">
                  <c:v>595.0999755859374</c:v>
                </c:pt>
                <c:pt idx="6347">
                  <c:v>595.2000122070315</c:v>
                </c:pt>
                <c:pt idx="6348">
                  <c:v>595.2999877929684</c:v>
                </c:pt>
                <c:pt idx="6349">
                  <c:v>595.3999633789062</c:v>
                </c:pt>
                <c:pt idx="6350">
                  <c:v>595.5</c:v>
                </c:pt>
                <c:pt idx="6351">
                  <c:v>595.5999755859374</c:v>
                </c:pt>
                <c:pt idx="6352">
                  <c:v>595.7000122070315</c:v>
                </c:pt>
                <c:pt idx="6353">
                  <c:v>595.7999877929684</c:v>
                </c:pt>
                <c:pt idx="6354">
                  <c:v>595.8999633789062</c:v>
                </c:pt>
                <c:pt idx="6355">
                  <c:v>596.0</c:v>
                </c:pt>
                <c:pt idx="6356">
                  <c:v>596.0999755859374</c:v>
                </c:pt>
                <c:pt idx="6357">
                  <c:v>596.2000122070315</c:v>
                </c:pt>
                <c:pt idx="6358">
                  <c:v>596.2999877929684</c:v>
                </c:pt>
                <c:pt idx="6359">
                  <c:v>596.3999633789062</c:v>
                </c:pt>
                <c:pt idx="6360">
                  <c:v>596.5</c:v>
                </c:pt>
                <c:pt idx="6361">
                  <c:v>596.5999755859374</c:v>
                </c:pt>
                <c:pt idx="6362">
                  <c:v>596.7000122070315</c:v>
                </c:pt>
                <c:pt idx="6363">
                  <c:v>596.7999877929684</c:v>
                </c:pt>
                <c:pt idx="6364">
                  <c:v>596.8999633789062</c:v>
                </c:pt>
                <c:pt idx="6365">
                  <c:v>597.0</c:v>
                </c:pt>
                <c:pt idx="6366">
                  <c:v>597.0999755859374</c:v>
                </c:pt>
                <c:pt idx="6367">
                  <c:v>597.2000122070315</c:v>
                </c:pt>
                <c:pt idx="6368">
                  <c:v>597.2999877929684</c:v>
                </c:pt>
                <c:pt idx="6369">
                  <c:v>597.3999633789062</c:v>
                </c:pt>
                <c:pt idx="6370">
                  <c:v>597.5</c:v>
                </c:pt>
                <c:pt idx="6371">
                  <c:v>597.5999755859374</c:v>
                </c:pt>
                <c:pt idx="6372">
                  <c:v>597.7000122070315</c:v>
                </c:pt>
                <c:pt idx="6373">
                  <c:v>597.7999877929684</c:v>
                </c:pt>
                <c:pt idx="6374">
                  <c:v>597.8999633789062</c:v>
                </c:pt>
                <c:pt idx="6375">
                  <c:v>598.0</c:v>
                </c:pt>
                <c:pt idx="6376">
                  <c:v>598.0999755859374</c:v>
                </c:pt>
                <c:pt idx="6377">
                  <c:v>598.2000122070315</c:v>
                </c:pt>
                <c:pt idx="6378">
                  <c:v>598.2999877929684</c:v>
                </c:pt>
                <c:pt idx="6379">
                  <c:v>598.3999633789062</c:v>
                </c:pt>
                <c:pt idx="6380">
                  <c:v>598.5</c:v>
                </c:pt>
                <c:pt idx="6381">
                  <c:v>598.5999755859374</c:v>
                </c:pt>
                <c:pt idx="6382">
                  <c:v>598.7000122070315</c:v>
                </c:pt>
                <c:pt idx="6383">
                  <c:v>598.7999877929684</c:v>
                </c:pt>
                <c:pt idx="6384">
                  <c:v>598.8999633789062</c:v>
                </c:pt>
                <c:pt idx="6385">
                  <c:v>599.0</c:v>
                </c:pt>
                <c:pt idx="6386">
                  <c:v>599.0999755859374</c:v>
                </c:pt>
                <c:pt idx="6387">
                  <c:v>599.2000122070315</c:v>
                </c:pt>
                <c:pt idx="6388">
                  <c:v>599.2999877929684</c:v>
                </c:pt>
                <c:pt idx="6389">
                  <c:v>599.3999633789062</c:v>
                </c:pt>
                <c:pt idx="6390">
                  <c:v>599.5</c:v>
                </c:pt>
                <c:pt idx="6391">
                  <c:v>599.5999755859374</c:v>
                </c:pt>
                <c:pt idx="6392">
                  <c:v>599.7000122070315</c:v>
                </c:pt>
                <c:pt idx="6393">
                  <c:v>599.7999877929684</c:v>
                </c:pt>
                <c:pt idx="6394">
                  <c:v>599.8999633789062</c:v>
                </c:pt>
                <c:pt idx="6395">
                  <c:v>600.0</c:v>
                </c:pt>
                <c:pt idx="6396">
                  <c:v>600.0999755859374</c:v>
                </c:pt>
                <c:pt idx="6397">
                  <c:v>600.2000122070315</c:v>
                </c:pt>
                <c:pt idx="6398">
                  <c:v>600.2999877929684</c:v>
                </c:pt>
                <c:pt idx="6399">
                  <c:v>600.3999633789062</c:v>
                </c:pt>
                <c:pt idx="6400">
                  <c:v>600.5</c:v>
                </c:pt>
                <c:pt idx="6401">
                  <c:v>600.5999755859374</c:v>
                </c:pt>
                <c:pt idx="6402">
                  <c:v>600.7000122070315</c:v>
                </c:pt>
                <c:pt idx="6403">
                  <c:v>600.7999877929684</c:v>
                </c:pt>
                <c:pt idx="6404">
                  <c:v>600.8999633789062</c:v>
                </c:pt>
                <c:pt idx="6405">
                  <c:v>601.0</c:v>
                </c:pt>
                <c:pt idx="6406">
                  <c:v>601.0999755859374</c:v>
                </c:pt>
                <c:pt idx="6407">
                  <c:v>601.2000122070315</c:v>
                </c:pt>
                <c:pt idx="6408">
                  <c:v>601.2999877929684</c:v>
                </c:pt>
                <c:pt idx="6409">
                  <c:v>601.3999633789062</c:v>
                </c:pt>
                <c:pt idx="6410">
                  <c:v>601.5</c:v>
                </c:pt>
                <c:pt idx="6411">
                  <c:v>601.5999755859374</c:v>
                </c:pt>
                <c:pt idx="6412">
                  <c:v>601.7000122070315</c:v>
                </c:pt>
                <c:pt idx="6413">
                  <c:v>601.7999877929684</c:v>
                </c:pt>
                <c:pt idx="6414">
                  <c:v>601.8999633789062</c:v>
                </c:pt>
                <c:pt idx="6415">
                  <c:v>602.0</c:v>
                </c:pt>
                <c:pt idx="6416">
                  <c:v>602.0999755859374</c:v>
                </c:pt>
                <c:pt idx="6417">
                  <c:v>602.2000122070315</c:v>
                </c:pt>
                <c:pt idx="6418">
                  <c:v>602.2999877929684</c:v>
                </c:pt>
                <c:pt idx="6419">
                  <c:v>602.3999633789062</c:v>
                </c:pt>
                <c:pt idx="6420">
                  <c:v>602.5</c:v>
                </c:pt>
                <c:pt idx="6421">
                  <c:v>602.5999755859374</c:v>
                </c:pt>
                <c:pt idx="6422">
                  <c:v>602.7000122070315</c:v>
                </c:pt>
                <c:pt idx="6423">
                  <c:v>602.7999877929684</c:v>
                </c:pt>
                <c:pt idx="6424">
                  <c:v>602.8999633789062</c:v>
                </c:pt>
                <c:pt idx="6425">
                  <c:v>603.0</c:v>
                </c:pt>
                <c:pt idx="6426">
                  <c:v>603.0999755859374</c:v>
                </c:pt>
                <c:pt idx="6427">
                  <c:v>603.2000122070315</c:v>
                </c:pt>
                <c:pt idx="6428">
                  <c:v>603.2999877929684</c:v>
                </c:pt>
                <c:pt idx="6429">
                  <c:v>603.3999633789062</c:v>
                </c:pt>
                <c:pt idx="6430">
                  <c:v>603.5</c:v>
                </c:pt>
                <c:pt idx="6431">
                  <c:v>603.5999755859374</c:v>
                </c:pt>
                <c:pt idx="6432">
                  <c:v>603.7000122070315</c:v>
                </c:pt>
                <c:pt idx="6433">
                  <c:v>603.7999877929684</c:v>
                </c:pt>
                <c:pt idx="6434">
                  <c:v>603.8999633789062</c:v>
                </c:pt>
                <c:pt idx="6435">
                  <c:v>604.0</c:v>
                </c:pt>
                <c:pt idx="6436">
                  <c:v>604.0999755859374</c:v>
                </c:pt>
                <c:pt idx="6437">
                  <c:v>604.2000122070315</c:v>
                </c:pt>
                <c:pt idx="6438">
                  <c:v>604.2999877929684</c:v>
                </c:pt>
                <c:pt idx="6439">
                  <c:v>604.3999633789062</c:v>
                </c:pt>
                <c:pt idx="6440">
                  <c:v>604.5</c:v>
                </c:pt>
                <c:pt idx="6441">
                  <c:v>604.5999755859374</c:v>
                </c:pt>
                <c:pt idx="6442">
                  <c:v>604.7000122070315</c:v>
                </c:pt>
                <c:pt idx="6443">
                  <c:v>604.7999877929684</c:v>
                </c:pt>
                <c:pt idx="6444">
                  <c:v>604.8999633789062</c:v>
                </c:pt>
                <c:pt idx="6445">
                  <c:v>605.0</c:v>
                </c:pt>
                <c:pt idx="6446">
                  <c:v>605.0999755859374</c:v>
                </c:pt>
                <c:pt idx="6447">
                  <c:v>605.2000122070315</c:v>
                </c:pt>
                <c:pt idx="6448">
                  <c:v>605.2999877929684</c:v>
                </c:pt>
                <c:pt idx="6449">
                  <c:v>605.3999633789062</c:v>
                </c:pt>
                <c:pt idx="6450">
                  <c:v>605.5</c:v>
                </c:pt>
                <c:pt idx="6451">
                  <c:v>605.5999755859374</c:v>
                </c:pt>
                <c:pt idx="6452">
                  <c:v>605.7000122070315</c:v>
                </c:pt>
                <c:pt idx="6453">
                  <c:v>605.7999877929684</c:v>
                </c:pt>
                <c:pt idx="6454">
                  <c:v>605.8999633789062</c:v>
                </c:pt>
                <c:pt idx="6455">
                  <c:v>606.0</c:v>
                </c:pt>
                <c:pt idx="6456">
                  <c:v>606.0999755859374</c:v>
                </c:pt>
                <c:pt idx="6457">
                  <c:v>606.2000122070315</c:v>
                </c:pt>
                <c:pt idx="6458">
                  <c:v>606.2999877929684</c:v>
                </c:pt>
                <c:pt idx="6459">
                  <c:v>606.3999633789062</c:v>
                </c:pt>
                <c:pt idx="6460">
                  <c:v>606.5</c:v>
                </c:pt>
                <c:pt idx="6461">
                  <c:v>606.5999755859374</c:v>
                </c:pt>
                <c:pt idx="6462">
                  <c:v>606.7000122070315</c:v>
                </c:pt>
                <c:pt idx="6463">
                  <c:v>606.7999877929684</c:v>
                </c:pt>
                <c:pt idx="6464">
                  <c:v>606.8999633789062</c:v>
                </c:pt>
                <c:pt idx="6465">
                  <c:v>607.0</c:v>
                </c:pt>
                <c:pt idx="6466">
                  <c:v>607.0999755859374</c:v>
                </c:pt>
                <c:pt idx="6467">
                  <c:v>607.2000122070315</c:v>
                </c:pt>
                <c:pt idx="6468">
                  <c:v>607.2999877929684</c:v>
                </c:pt>
                <c:pt idx="6469">
                  <c:v>607.3999633789062</c:v>
                </c:pt>
                <c:pt idx="6470">
                  <c:v>607.5</c:v>
                </c:pt>
                <c:pt idx="6471">
                  <c:v>607.5999755859374</c:v>
                </c:pt>
                <c:pt idx="6472">
                  <c:v>607.7000122070315</c:v>
                </c:pt>
                <c:pt idx="6473">
                  <c:v>607.7999877929684</c:v>
                </c:pt>
                <c:pt idx="6474">
                  <c:v>607.8999633789062</c:v>
                </c:pt>
                <c:pt idx="6475">
                  <c:v>608.0</c:v>
                </c:pt>
                <c:pt idx="6476">
                  <c:v>608.0999755859374</c:v>
                </c:pt>
                <c:pt idx="6477">
                  <c:v>608.2000122070315</c:v>
                </c:pt>
                <c:pt idx="6478">
                  <c:v>608.2999877929684</c:v>
                </c:pt>
                <c:pt idx="6479">
                  <c:v>608.3999633789062</c:v>
                </c:pt>
                <c:pt idx="6480">
                  <c:v>608.5</c:v>
                </c:pt>
                <c:pt idx="6481">
                  <c:v>608.5999755859374</c:v>
                </c:pt>
                <c:pt idx="6482">
                  <c:v>608.7000122070315</c:v>
                </c:pt>
                <c:pt idx="6483">
                  <c:v>608.7999877929684</c:v>
                </c:pt>
                <c:pt idx="6484">
                  <c:v>608.8999633789062</c:v>
                </c:pt>
                <c:pt idx="6485">
                  <c:v>609.0</c:v>
                </c:pt>
                <c:pt idx="6486">
                  <c:v>609.0999755859374</c:v>
                </c:pt>
                <c:pt idx="6487">
                  <c:v>609.2000122070315</c:v>
                </c:pt>
                <c:pt idx="6488">
                  <c:v>609.2999877929684</c:v>
                </c:pt>
                <c:pt idx="6489">
                  <c:v>609.3999633789062</c:v>
                </c:pt>
                <c:pt idx="6490">
                  <c:v>609.5</c:v>
                </c:pt>
                <c:pt idx="6491">
                  <c:v>609.5999755859374</c:v>
                </c:pt>
                <c:pt idx="6492">
                  <c:v>609.7000122070315</c:v>
                </c:pt>
                <c:pt idx="6493">
                  <c:v>609.7999877929684</c:v>
                </c:pt>
                <c:pt idx="6494">
                  <c:v>609.8999633789062</c:v>
                </c:pt>
                <c:pt idx="6495">
                  <c:v>610.0</c:v>
                </c:pt>
                <c:pt idx="6496">
                  <c:v>610.0999755859374</c:v>
                </c:pt>
                <c:pt idx="6497">
                  <c:v>610.2000122070315</c:v>
                </c:pt>
                <c:pt idx="6498">
                  <c:v>610.2999877929684</c:v>
                </c:pt>
                <c:pt idx="6499">
                  <c:v>610.3999633789062</c:v>
                </c:pt>
                <c:pt idx="6500">
                  <c:v>610.5</c:v>
                </c:pt>
                <c:pt idx="6501">
                  <c:v>610.5999755859374</c:v>
                </c:pt>
                <c:pt idx="6502">
                  <c:v>610.7000122070315</c:v>
                </c:pt>
                <c:pt idx="6503">
                  <c:v>610.7999877929684</c:v>
                </c:pt>
                <c:pt idx="6504">
                  <c:v>610.8999633789062</c:v>
                </c:pt>
                <c:pt idx="6505">
                  <c:v>611.0</c:v>
                </c:pt>
                <c:pt idx="6506">
                  <c:v>611.0999755859374</c:v>
                </c:pt>
                <c:pt idx="6507">
                  <c:v>611.2000122070315</c:v>
                </c:pt>
                <c:pt idx="6508">
                  <c:v>611.2999877929684</c:v>
                </c:pt>
                <c:pt idx="6509">
                  <c:v>611.3999633789062</c:v>
                </c:pt>
                <c:pt idx="6510">
                  <c:v>611.5</c:v>
                </c:pt>
                <c:pt idx="6511">
                  <c:v>611.5999755859374</c:v>
                </c:pt>
                <c:pt idx="6512">
                  <c:v>611.7000122070315</c:v>
                </c:pt>
                <c:pt idx="6513">
                  <c:v>611.7999877929684</c:v>
                </c:pt>
                <c:pt idx="6514">
                  <c:v>611.8999633789062</c:v>
                </c:pt>
                <c:pt idx="6515">
                  <c:v>612.0</c:v>
                </c:pt>
                <c:pt idx="6516">
                  <c:v>612.0999755859374</c:v>
                </c:pt>
                <c:pt idx="6517">
                  <c:v>612.2000122070315</c:v>
                </c:pt>
                <c:pt idx="6518">
                  <c:v>612.2999877929684</c:v>
                </c:pt>
                <c:pt idx="6519">
                  <c:v>612.3999633789062</c:v>
                </c:pt>
                <c:pt idx="6520">
                  <c:v>612.5</c:v>
                </c:pt>
                <c:pt idx="6521">
                  <c:v>612.5999755859374</c:v>
                </c:pt>
                <c:pt idx="6522">
                  <c:v>612.7000122070315</c:v>
                </c:pt>
                <c:pt idx="6523">
                  <c:v>612.7999877929684</c:v>
                </c:pt>
                <c:pt idx="6524">
                  <c:v>612.8999633789062</c:v>
                </c:pt>
                <c:pt idx="6525">
                  <c:v>613.0</c:v>
                </c:pt>
                <c:pt idx="6526">
                  <c:v>613.0999755859374</c:v>
                </c:pt>
                <c:pt idx="6527">
                  <c:v>613.2000122070315</c:v>
                </c:pt>
                <c:pt idx="6528">
                  <c:v>613.2999877929684</c:v>
                </c:pt>
                <c:pt idx="6529">
                  <c:v>613.3999633789062</c:v>
                </c:pt>
                <c:pt idx="6530">
                  <c:v>613.5</c:v>
                </c:pt>
                <c:pt idx="6531">
                  <c:v>613.5999755859374</c:v>
                </c:pt>
                <c:pt idx="6532">
                  <c:v>613.7000122070315</c:v>
                </c:pt>
                <c:pt idx="6533">
                  <c:v>613.7999877929684</c:v>
                </c:pt>
                <c:pt idx="6534">
                  <c:v>613.8999633789062</c:v>
                </c:pt>
                <c:pt idx="6535">
                  <c:v>614.0</c:v>
                </c:pt>
                <c:pt idx="6536">
                  <c:v>614.0999755859374</c:v>
                </c:pt>
                <c:pt idx="6537">
                  <c:v>614.2000122070315</c:v>
                </c:pt>
                <c:pt idx="6538">
                  <c:v>614.2999877929684</c:v>
                </c:pt>
                <c:pt idx="6539">
                  <c:v>614.3999633789062</c:v>
                </c:pt>
                <c:pt idx="6540">
                  <c:v>614.5</c:v>
                </c:pt>
                <c:pt idx="6541">
                  <c:v>614.5999755859374</c:v>
                </c:pt>
                <c:pt idx="6542">
                  <c:v>614.7000122070315</c:v>
                </c:pt>
                <c:pt idx="6543">
                  <c:v>614.7999877929684</c:v>
                </c:pt>
                <c:pt idx="6544">
                  <c:v>614.8999633789062</c:v>
                </c:pt>
                <c:pt idx="6545">
                  <c:v>615.0</c:v>
                </c:pt>
                <c:pt idx="6546">
                  <c:v>615.0999755859374</c:v>
                </c:pt>
                <c:pt idx="6547">
                  <c:v>615.2000122070315</c:v>
                </c:pt>
                <c:pt idx="6548">
                  <c:v>615.2999877929684</c:v>
                </c:pt>
                <c:pt idx="6549">
                  <c:v>615.3999633789062</c:v>
                </c:pt>
                <c:pt idx="6550">
                  <c:v>615.5</c:v>
                </c:pt>
                <c:pt idx="6551">
                  <c:v>615.5999755859374</c:v>
                </c:pt>
                <c:pt idx="6552">
                  <c:v>615.7000122070315</c:v>
                </c:pt>
                <c:pt idx="6553">
                  <c:v>615.7999877929684</c:v>
                </c:pt>
                <c:pt idx="6554">
                  <c:v>615.8999633789062</c:v>
                </c:pt>
                <c:pt idx="6555">
                  <c:v>616.0</c:v>
                </c:pt>
                <c:pt idx="6556">
                  <c:v>616.0999755859374</c:v>
                </c:pt>
                <c:pt idx="6557">
                  <c:v>616.2000122070315</c:v>
                </c:pt>
                <c:pt idx="6558">
                  <c:v>616.2999877929684</c:v>
                </c:pt>
                <c:pt idx="6559">
                  <c:v>616.3999633789062</c:v>
                </c:pt>
                <c:pt idx="6560">
                  <c:v>616.5</c:v>
                </c:pt>
                <c:pt idx="6561">
                  <c:v>616.5999755859374</c:v>
                </c:pt>
                <c:pt idx="6562">
                  <c:v>616.7000122070315</c:v>
                </c:pt>
                <c:pt idx="6563">
                  <c:v>616.7999877929684</c:v>
                </c:pt>
                <c:pt idx="6564">
                  <c:v>616.8999633789062</c:v>
                </c:pt>
                <c:pt idx="6565">
                  <c:v>617.0</c:v>
                </c:pt>
                <c:pt idx="6566">
                  <c:v>617.0999755859374</c:v>
                </c:pt>
                <c:pt idx="6567">
                  <c:v>617.2000122070315</c:v>
                </c:pt>
                <c:pt idx="6568">
                  <c:v>617.2999877929684</c:v>
                </c:pt>
                <c:pt idx="6569">
                  <c:v>617.3999633789062</c:v>
                </c:pt>
                <c:pt idx="6570">
                  <c:v>617.5</c:v>
                </c:pt>
                <c:pt idx="6571">
                  <c:v>617.5999755859374</c:v>
                </c:pt>
                <c:pt idx="6572">
                  <c:v>617.7000122070315</c:v>
                </c:pt>
                <c:pt idx="6573">
                  <c:v>617.7999877929684</c:v>
                </c:pt>
                <c:pt idx="6574">
                  <c:v>617.8999633789062</c:v>
                </c:pt>
                <c:pt idx="6575">
                  <c:v>618.0</c:v>
                </c:pt>
                <c:pt idx="6576">
                  <c:v>618.0999755859374</c:v>
                </c:pt>
                <c:pt idx="6577">
                  <c:v>618.2000122070315</c:v>
                </c:pt>
                <c:pt idx="6578">
                  <c:v>618.2999877929684</c:v>
                </c:pt>
                <c:pt idx="6579">
                  <c:v>618.3999633789062</c:v>
                </c:pt>
                <c:pt idx="6580">
                  <c:v>618.5</c:v>
                </c:pt>
                <c:pt idx="6581">
                  <c:v>618.5999755859374</c:v>
                </c:pt>
                <c:pt idx="6582">
                  <c:v>618.7000122070315</c:v>
                </c:pt>
                <c:pt idx="6583">
                  <c:v>618.7999877929684</c:v>
                </c:pt>
                <c:pt idx="6584">
                  <c:v>618.8999633789062</c:v>
                </c:pt>
                <c:pt idx="6585">
                  <c:v>619.0</c:v>
                </c:pt>
                <c:pt idx="6586">
                  <c:v>619.0999755859374</c:v>
                </c:pt>
                <c:pt idx="6587">
                  <c:v>619.2000122070315</c:v>
                </c:pt>
                <c:pt idx="6588">
                  <c:v>619.2999877929684</c:v>
                </c:pt>
                <c:pt idx="6589">
                  <c:v>619.3999633789062</c:v>
                </c:pt>
                <c:pt idx="6590">
                  <c:v>619.5</c:v>
                </c:pt>
                <c:pt idx="6591">
                  <c:v>619.5999755859374</c:v>
                </c:pt>
                <c:pt idx="6592">
                  <c:v>619.7000122070315</c:v>
                </c:pt>
                <c:pt idx="6593">
                  <c:v>619.7999877929684</c:v>
                </c:pt>
                <c:pt idx="6594">
                  <c:v>619.8999633789062</c:v>
                </c:pt>
                <c:pt idx="6595">
                  <c:v>620.0</c:v>
                </c:pt>
                <c:pt idx="6596">
                  <c:v>620.0999755859374</c:v>
                </c:pt>
                <c:pt idx="6597">
                  <c:v>620.2000122070315</c:v>
                </c:pt>
                <c:pt idx="6598">
                  <c:v>620.2999877929684</c:v>
                </c:pt>
                <c:pt idx="6599">
                  <c:v>620.3999633789062</c:v>
                </c:pt>
                <c:pt idx="6600">
                  <c:v>620.5</c:v>
                </c:pt>
                <c:pt idx="6601">
                  <c:v>620.5999755859374</c:v>
                </c:pt>
                <c:pt idx="6602">
                  <c:v>620.7000122070315</c:v>
                </c:pt>
                <c:pt idx="6603">
                  <c:v>620.7999877929684</c:v>
                </c:pt>
                <c:pt idx="6604">
                  <c:v>620.8999633789062</c:v>
                </c:pt>
                <c:pt idx="6605">
                  <c:v>621.0</c:v>
                </c:pt>
                <c:pt idx="6606">
                  <c:v>621.0999755859374</c:v>
                </c:pt>
                <c:pt idx="6607">
                  <c:v>621.2000122070315</c:v>
                </c:pt>
                <c:pt idx="6608">
                  <c:v>621.2999877929684</c:v>
                </c:pt>
                <c:pt idx="6609">
                  <c:v>621.3999633789062</c:v>
                </c:pt>
                <c:pt idx="6610">
                  <c:v>621.5</c:v>
                </c:pt>
                <c:pt idx="6611">
                  <c:v>621.5999755859374</c:v>
                </c:pt>
                <c:pt idx="6612">
                  <c:v>621.7000122070315</c:v>
                </c:pt>
                <c:pt idx="6613">
                  <c:v>621.7999877929684</c:v>
                </c:pt>
                <c:pt idx="6614">
                  <c:v>621.8999633789062</c:v>
                </c:pt>
                <c:pt idx="6615">
                  <c:v>622.0</c:v>
                </c:pt>
                <c:pt idx="6616">
                  <c:v>622.0999755859374</c:v>
                </c:pt>
                <c:pt idx="6617">
                  <c:v>622.2000122070315</c:v>
                </c:pt>
                <c:pt idx="6618">
                  <c:v>622.2999877929684</c:v>
                </c:pt>
                <c:pt idx="6619">
                  <c:v>622.3999633789062</c:v>
                </c:pt>
                <c:pt idx="6620">
                  <c:v>622.5</c:v>
                </c:pt>
                <c:pt idx="6621">
                  <c:v>622.5999755859374</c:v>
                </c:pt>
                <c:pt idx="6622">
                  <c:v>622.7000122070315</c:v>
                </c:pt>
                <c:pt idx="6623">
                  <c:v>622.7999877929684</c:v>
                </c:pt>
                <c:pt idx="6624">
                  <c:v>622.8999633789062</c:v>
                </c:pt>
                <c:pt idx="6625">
                  <c:v>623.0</c:v>
                </c:pt>
                <c:pt idx="6626">
                  <c:v>623.0999755859374</c:v>
                </c:pt>
                <c:pt idx="6627">
                  <c:v>623.2000122070315</c:v>
                </c:pt>
                <c:pt idx="6628">
                  <c:v>623.2999877929684</c:v>
                </c:pt>
                <c:pt idx="6629">
                  <c:v>623.3999633789062</c:v>
                </c:pt>
                <c:pt idx="6630">
                  <c:v>623.5</c:v>
                </c:pt>
                <c:pt idx="6631">
                  <c:v>623.5999755859374</c:v>
                </c:pt>
                <c:pt idx="6632">
                  <c:v>623.7000122070315</c:v>
                </c:pt>
                <c:pt idx="6633">
                  <c:v>623.7999877929684</c:v>
                </c:pt>
                <c:pt idx="6634">
                  <c:v>623.8999633789062</c:v>
                </c:pt>
                <c:pt idx="6635">
                  <c:v>624.0</c:v>
                </c:pt>
                <c:pt idx="6636">
                  <c:v>624.0999755859374</c:v>
                </c:pt>
                <c:pt idx="6637">
                  <c:v>624.2000122070315</c:v>
                </c:pt>
                <c:pt idx="6638">
                  <c:v>624.2999877929684</c:v>
                </c:pt>
                <c:pt idx="6639">
                  <c:v>624.3999633789062</c:v>
                </c:pt>
                <c:pt idx="6640">
                  <c:v>624.5</c:v>
                </c:pt>
                <c:pt idx="6641">
                  <c:v>624.5999755859374</c:v>
                </c:pt>
                <c:pt idx="6642">
                  <c:v>624.7000122070315</c:v>
                </c:pt>
                <c:pt idx="6643">
                  <c:v>624.7999877929684</c:v>
                </c:pt>
                <c:pt idx="6644">
                  <c:v>624.8999633789062</c:v>
                </c:pt>
                <c:pt idx="6645">
                  <c:v>625.0</c:v>
                </c:pt>
                <c:pt idx="6646">
                  <c:v>625.0999755859374</c:v>
                </c:pt>
                <c:pt idx="6647">
                  <c:v>625.2000122070315</c:v>
                </c:pt>
                <c:pt idx="6648">
                  <c:v>625.2999877929684</c:v>
                </c:pt>
                <c:pt idx="6649">
                  <c:v>625.3999633789062</c:v>
                </c:pt>
                <c:pt idx="6650">
                  <c:v>625.5</c:v>
                </c:pt>
                <c:pt idx="6651">
                  <c:v>625.5999755859374</c:v>
                </c:pt>
                <c:pt idx="6652">
                  <c:v>625.7000122070315</c:v>
                </c:pt>
                <c:pt idx="6653">
                  <c:v>625.7999877929684</c:v>
                </c:pt>
                <c:pt idx="6654">
                  <c:v>625.8999633789062</c:v>
                </c:pt>
                <c:pt idx="6655">
                  <c:v>626.0</c:v>
                </c:pt>
                <c:pt idx="6656">
                  <c:v>626.0999755859374</c:v>
                </c:pt>
                <c:pt idx="6657">
                  <c:v>626.2000122070315</c:v>
                </c:pt>
                <c:pt idx="6658">
                  <c:v>626.2999877929684</c:v>
                </c:pt>
                <c:pt idx="6659">
                  <c:v>626.3999633789062</c:v>
                </c:pt>
                <c:pt idx="6660">
                  <c:v>626.5</c:v>
                </c:pt>
                <c:pt idx="6661">
                  <c:v>626.5999755859374</c:v>
                </c:pt>
                <c:pt idx="6662">
                  <c:v>626.7000122070315</c:v>
                </c:pt>
                <c:pt idx="6663">
                  <c:v>626.7999877929684</c:v>
                </c:pt>
                <c:pt idx="6664">
                  <c:v>626.8999633789062</c:v>
                </c:pt>
                <c:pt idx="6665">
                  <c:v>627.0</c:v>
                </c:pt>
                <c:pt idx="6666">
                  <c:v>627.0999755859374</c:v>
                </c:pt>
                <c:pt idx="6667">
                  <c:v>627.2000122070315</c:v>
                </c:pt>
                <c:pt idx="6668">
                  <c:v>627.2999877929684</c:v>
                </c:pt>
                <c:pt idx="6669">
                  <c:v>627.3999633789062</c:v>
                </c:pt>
                <c:pt idx="6670">
                  <c:v>627.5</c:v>
                </c:pt>
                <c:pt idx="6671">
                  <c:v>627.5999755859374</c:v>
                </c:pt>
                <c:pt idx="6672">
                  <c:v>627.7000122070315</c:v>
                </c:pt>
                <c:pt idx="6673">
                  <c:v>627.7999877929684</c:v>
                </c:pt>
                <c:pt idx="6674">
                  <c:v>627.8999633789062</c:v>
                </c:pt>
                <c:pt idx="6675">
                  <c:v>628.0</c:v>
                </c:pt>
                <c:pt idx="6676">
                  <c:v>628.0999755859374</c:v>
                </c:pt>
                <c:pt idx="6677">
                  <c:v>628.2000122070315</c:v>
                </c:pt>
                <c:pt idx="6678">
                  <c:v>628.2999877929684</c:v>
                </c:pt>
                <c:pt idx="6679">
                  <c:v>628.3999633789062</c:v>
                </c:pt>
                <c:pt idx="6680">
                  <c:v>628.5</c:v>
                </c:pt>
                <c:pt idx="6681">
                  <c:v>628.5999755859374</c:v>
                </c:pt>
                <c:pt idx="6682">
                  <c:v>628.7000122070315</c:v>
                </c:pt>
                <c:pt idx="6683">
                  <c:v>628.7999877929684</c:v>
                </c:pt>
                <c:pt idx="6684">
                  <c:v>628.8999633789062</c:v>
                </c:pt>
                <c:pt idx="6685">
                  <c:v>629.0</c:v>
                </c:pt>
                <c:pt idx="6686">
                  <c:v>629.0999755859374</c:v>
                </c:pt>
                <c:pt idx="6687">
                  <c:v>629.2000122070315</c:v>
                </c:pt>
                <c:pt idx="6688">
                  <c:v>629.2999877929684</c:v>
                </c:pt>
                <c:pt idx="6689">
                  <c:v>629.3999633789062</c:v>
                </c:pt>
                <c:pt idx="6690">
                  <c:v>629.5</c:v>
                </c:pt>
                <c:pt idx="6691">
                  <c:v>629.5999755859374</c:v>
                </c:pt>
                <c:pt idx="6692">
                  <c:v>629.7000122070315</c:v>
                </c:pt>
                <c:pt idx="6693">
                  <c:v>629.7999877929684</c:v>
                </c:pt>
                <c:pt idx="6694">
                  <c:v>629.8999633789062</c:v>
                </c:pt>
                <c:pt idx="6695">
                  <c:v>630.0</c:v>
                </c:pt>
                <c:pt idx="6696">
                  <c:v>630.0999755859374</c:v>
                </c:pt>
                <c:pt idx="6697">
                  <c:v>630.2000122070315</c:v>
                </c:pt>
                <c:pt idx="6698">
                  <c:v>630.2999877929684</c:v>
                </c:pt>
                <c:pt idx="6699">
                  <c:v>630.3999633789062</c:v>
                </c:pt>
                <c:pt idx="6700">
                  <c:v>630.5</c:v>
                </c:pt>
                <c:pt idx="6701">
                  <c:v>630.5999755859374</c:v>
                </c:pt>
                <c:pt idx="6702">
                  <c:v>630.7000122070315</c:v>
                </c:pt>
                <c:pt idx="6703">
                  <c:v>630.7999877929684</c:v>
                </c:pt>
                <c:pt idx="6704">
                  <c:v>630.8999633789062</c:v>
                </c:pt>
                <c:pt idx="6705">
                  <c:v>631.0</c:v>
                </c:pt>
                <c:pt idx="6706">
                  <c:v>631.0999755859374</c:v>
                </c:pt>
                <c:pt idx="6707">
                  <c:v>631.2000122070315</c:v>
                </c:pt>
                <c:pt idx="6708">
                  <c:v>631.2999877929684</c:v>
                </c:pt>
                <c:pt idx="6709">
                  <c:v>631.3999633789062</c:v>
                </c:pt>
                <c:pt idx="6710">
                  <c:v>631.5</c:v>
                </c:pt>
                <c:pt idx="6711">
                  <c:v>631.5999755859374</c:v>
                </c:pt>
                <c:pt idx="6712">
                  <c:v>631.7000122070315</c:v>
                </c:pt>
                <c:pt idx="6713">
                  <c:v>631.7999877929684</c:v>
                </c:pt>
                <c:pt idx="6714">
                  <c:v>631.8999633789062</c:v>
                </c:pt>
                <c:pt idx="6715">
                  <c:v>632.0</c:v>
                </c:pt>
                <c:pt idx="6716">
                  <c:v>632.0999755859374</c:v>
                </c:pt>
                <c:pt idx="6717">
                  <c:v>632.2000122070315</c:v>
                </c:pt>
                <c:pt idx="6718">
                  <c:v>632.2999877929684</c:v>
                </c:pt>
                <c:pt idx="6719">
                  <c:v>632.3999633789062</c:v>
                </c:pt>
                <c:pt idx="6720">
                  <c:v>632.5</c:v>
                </c:pt>
                <c:pt idx="6721">
                  <c:v>632.5999755859374</c:v>
                </c:pt>
                <c:pt idx="6722">
                  <c:v>632.7000122070315</c:v>
                </c:pt>
                <c:pt idx="6723">
                  <c:v>632.7999877929684</c:v>
                </c:pt>
                <c:pt idx="6724">
                  <c:v>632.8999633789062</c:v>
                </c:pt>
                <c:pt idx="6725">
                  <c:v>633.0</c:v>
                </c:pt>
                <c:pt idx="6726">
                  <c:v>633.0999755859374</c:v>
                </c:pt>
                <c:pt idx="6727">
                  <c:v>633.2000122070315</c:v>
                </c:pt>
                <c:pt idx="6728">
                  <c:v>633.2999877929684</c:v>
                </c:pt>
                <c:pt idx="6729">
                  <c:v>633.3999633789062</c:v>
                </c:pt>
                <c:pt idx="6730">
                  <c:v>633.5</c:v>
                </c:pt>
                <c:pt idx="6731">
                  <c:v>633.5999755859374</c:v>
                </c:pt>
                <c:pt idx="6732">
                  <c:v>633.7000122070315</c:v>
                </c:pt>
                <c:pt idx="6733">
                  <c:v>633.7999877929684</c:v>
                </c:pt>
                <c:pt idx="6734">
                  <c:v>633.8999633789062</c:v>
                </c:pt>
                <c:pt idx="6735">
                  <c:v>634.0</c:v>
                </c:pt>
                <c:pt idx="6736">
                  <c:v>634.0999755859374</c:v>
                </c:pt>
                <c:pt idx="6737">
                  <c:v>634.2000122070315</c:v>
                </c:pt>
                <c:pt idx="6738">
                  <c:v>634.2999877929684</c:v>
                </c:pt>
                <c:pt idx="6739">
                  <c:v>634.3999633789062</c:v>
                </c:pt>
                <c:pt idx="6740">
                  <c:v>634.5</c:v>
                </c:pt>
                <c:pt idx="6741">
                  <c:v>634.5999755859374</c:v>
                </c:pt>
                <c:pt idx="6742">
                  <c:v>634.7000122070315</c:v>
                </c:pt>
                <c:pt idx="6743">
                  <c:v>634.7999877929684</c:v>
                </c:pt>
                <c:pt idx="6744">
                  <c:v>634.8999633789062</c:v>
                </c:pt>
                <c:pt idx="6745">
                  <c:v>635.0</c:v>
                </c:pt>
                <c:pt idx="6746">
                  <c:v>635.0999755859374</c:v>
                </c:pt>
                <c:pt idx="6747">
                  <c:v>635.2000122070315</c:v>
                </c:pt>
                <c:pt idx="6748">
                  <c:v>635.2999877929684</c:v>
                </c:pt>
                <c:pt idx="6749">
                  <c:v>635.3999633789062</c:v>
                </c:pt>
                <c:pt idx="6750">
                  <c:v>635.5</c:v>
                </c:pt>
                <c:pt idx="6751">
                  <c:v>635.5999755859374</c:v>
                </c:pt>
                <c:pt idx="6752">
                  <c:v>635.7000122070315</c:v>
                </c:pt>
                <c:pt idx="6753">
                  <c:v>635.7999877929684</c:v>
                </c:pt>
                <c:pt idx="6754">
                  <c:v>635.8999633789062</c:v>
                </c:pt>
                <c:pt idx="6755">
                  <c:v>636.0</c:v>
                </c:pt>
                <c:pt idx="6756">
                  <c:v>636.0999755859374</c:v>
                </c:pt>
                <c:pt idx="6757">
                  <c:v>636.2000122070315</c:v>
                </c:pt>
                <c:pt idx="6758">
                  <c:v>636.2999877929684</c:v>
                </c:pt>
                <c:pt idx="6759">
                  <c:v>636.3999633789062</c:v>
                </c:pt>
                <c:pt idx="6760">
                  <c:v>636.5</c:v>
                </c:pt>
                <c:pt idx="6761">
                  <c:v>636.5999755859374</c:v>
                </c:pt>
                <c:pt idx="6762">
                  <c:v>636.7000122070315</c:v>
                </c:pt>
                <c:pt idx="6763">
                  <c:v>636.7999877929684</c:v>
                </c:pt>
                <c:pt idx="6764">
                  <c:v>636.8999633789062</c:v>
                </c:pt>
                <c:pt idx="6765">
                  <c:v>637.0</c:v>
                </c:pt>
                <c:pt idx="6766">
                  <c:v>637.0999755859374</c:v>
                </c:pt>
                <c:pt idx="6767">
                  <c:v>637.2000122070315</c:v>
                </c:pt>
                <c:pt idx="6768">
                  <c:v>637.2999877929684</c:v>
                </c:pt>
                <c:pt idx="6769">
                  <c:v>637.3999633789062</c:v>
                </c:pt>
                <c:pt idx="6770">
                  <c:v>637.5</c:v>
                </c:pt>
                <c:pt idx="6771">
                  <c:v>637.5999755859374</c:v>
                </c:pt>
                <c:pt idx="6772">
                  <c:v>637.7000122070315</c:v>
                </c:pt>
                <c:pt idx="6773">
                  <c:v>637.7999877929684</c:v>
                </c:pt>
                <c:pt idx="6774">
                  <c:v>637.8999633789062</c:v>
                </c:pt>
                <c:pt idx="6775">
                  <c:v>638.0</c:v>
                </c:pt>
                <c:pt idx="6776">
                  <c:v>638.0999755859374</c:v>
                </c:pt>
                <c:pt idx="6777">
                  <c:v>638.2000122070315</c:v>
                </c:pt>
                <c:pt idx="6778">
                  <c:v>638.2999877929684</c:v>
                </c:pt>
                <c:pt idx="6779">
                  <c:v>638.3999633789062</c:v>
                </c:pt>
                <c:pt idx="6780">
                  <c:v>638.5</c:v>
                </c:pt>
                <c:pt idx="6781">
                  <c:v>638.5999755859374</c:v>
                </c:pt>
                <c:pt idx="6782">
                  <c:v>638.7000122070315</c:v>
                </c:pt>
                <c:pt idx="6783">
                  <c:v>638.7999877929684</c:v>
                </c:pt>
                <c:pt idx="6784">
                  <c:v>638.8999633789062</c:v>
                </c:pt>
                <c:pt idx="6785">
                  <c:v>639.0</c:v>
                </c:pt>
                <c:pt idx="6786">
                  <c:v>639.0999755859374</c:v>
                </c:pt>
                <c:pt idx="6787">
                  <c:v>639.2000122070315</c:v>
                </c:pt>
                <c:pt idx="6788">
                  <c:v>639.2999877929684</c:v>
                </c:pt>
                <c:pt idx="6789">
                  <c:v>639.3999633789062</c:v>
                </c:pt>
                <c:pt idx="6790">
                  <c:v>639.5</c:v>
                </c:pt>
                <c:pt idx="6791">
                  <c:v>639.5999755859374</c:v>
                </c:pt>
                <c:pt idx="6792">
                  <c:v>639.7000122070315</c:v>
                </c:pt>
                <c:pt idx="6793">
                  <c:v>639.7999877929684</c:v>
                </c:pt>
                <c:pt idx="6794">
                  <c:v>639.8999633789062</c:v>
                </c:pt>
                <c:pt idx="6795">
                  <c:v>640.0</c:v>
                </c:pt>
                <c:pt idx="6796">
                  <c:v>640.0999755859374</c:v>
                </c:pt>
                <c:pt idx="6797">
                  <c:v>640.2000122070315</c:v>
                </c:pt>
                <c:pt idx="6798">
                  <c:v>640.2999877929684</c:v>
                </c:pt>
                <c:pt idx="6799">
                  <c:v>640.3999633789062</c:v>
                </c:pt>
                <c:pt idx="6800">
                  <c:v>640.5</c:v>
                </c:pt>
                <c:pt idx="6801">
                  <c:v>640.5999755859374</c:v>
                </c:pt>
                <c:pt idx="6802">
                  <c:v>640.7000122070315</c:v>
                </c:pt>
                <c:pt idx="6803">
                  <c:v>640.7999877929684</c:v>
                </c:pt>
                <c:pt idx="6804">
                  <c:v>640.8999633789062</c:v>
                </c:pt>
                <c:pt idx="6805">
                  <c:v>641.0</c:v>
                </c:pt>
                <c:pt idx="6806">
                  <c:v>641.0999755859374</c:v>
                </c:pt>
                <c:pt idx="6807">
                  <c:v>641.2000122070315</c:v>
                </c:pt>
                <c:pt idx="6808">
                  <c:v>641.2999877929684</c:v>
                </c:pt>
                <c:pt idx="6809">
                  <c:v>641.3999633789062</c:v>
                </c:pt>
                <c:pt idx="6810">
                  <c:v>641.5</c:v>
                </c:pt>
                <c:pt idx="6811">
                  <c:v>641.5999755859374</c:v>
                </c:pt>
                <c:pt idx="6812">
                  <c:v>641.7000122070315</c:v>
                </c:pt>
                <c:pt idx="6813">
                  <c:v>641.7999877929684</c:v>
                </c:pt>
                <c:pt idx="6814">
                  <c:v>641.8999633789062</c:v>
                </c:pt>
                <c:pt idx="6815">
                  <c:v>642.0</c:v>
                </c:pt>
                <c:pt idx="6816">
                  <c:v>642.0999755859374</c:v>
                </c:pt>
                <c:pt idx="6817">
                  <c:v>642.2000122070315</c:v>
                </c:pt>
                <c:pt idx="6818">
                  <c:v>642.2999877929684</c:v>
                </c:pt>
                <c:pt idx="6819">
                  <c:v>642.3999633789062</c:v>
                </c:pt>
                <c:pt idx="6820">
                  <c:v>642.5</c:v>
                </c:pt>
                <c:pt idx="6821">
                  <c:v>642.5999755859374</c:v>
                </c:pt>
                <c:pt idx="6822">
                  <c:v>642.7000122070315</c:v>
                </c:pt>
                <c:pt idx="6823">
                  <c:v>642.7999877929684</c:v>
                </c:pt>
                <c:pt idx="6824">
                  <c:v>642.8999633789062</c:v>
                </c:pt>
                <c:pt idx="6825">
                  <c:v>643.0</c:v>
                </c:pt>
                <c:pt idx="6826">
                  <c:v>643.0999755859374</c:v>
                </c:pt>
                <c:pt idx="6827">
                  <c:v>643.2000122070315</c:v>
                </c:pt>
                <c:pt idx="6828">
                  <c:v>643.2999877929684</c:v>
                </c:pt>
                <c:pt idx="6829">
                  <c:v>643.3999633789062</c:v>
                </c:pt>
                <c:pt idx="6830">
                  <c:v>643.5</c:v>
                </c:pt>
                <c:pt idx="6831">
                  <c:v>643.5999755859374</c:v>
                </c:pt>
                <c:pt idx="6832">
                  <c:v>643.7000122070315</c:v>
                </c:pt>
                <c:pt idx="6833">
                  <c:v>643.7999877929684</c:v>
                </c:pt>
                <c:pt idx="6834">
                  <c:v>643.8999633789062</c:v>
                </c:pt>
                <c:pt idx="6835">
                  <c:v>644.0</c:v>
                </c:pt>
                <c:pt idx="6836">
                  <c:v>644.0999755859374</c:v>
                </c:pt>
                <c:pt idx="6837">
                  <c:v>644.2000122070315</c:v>
                </c:pt>
                <c:pt idx="6838">
                  <c:v>644.2999877929684</c:v>
                </c:pt>
                <c:pt idx="6839">
                  <c:v>644.3999633789062</c:v>
                </c:pt>
                <c:pt idx="6840">
                  <c:v>644.5</c:v>
                </c:pt>
                <c:pt idx="6841">
                  <c:v>644.5999755859374</c:v>
                </c:pt>
                <c:pt idx="6842">
                  <c:v>644.7000122070315</c:v>
                </c:pt>
                <c:pt idx="6843">
                  <c:v>644.7999877929684</c:v>
                </c:pt>
                <c:pt idx="6844">
                  <c:v>644.8999633789062</c:v>
                </c:pt>
                <c:pt idx="6845">
                  <c:v>645.0</c:v>
                </c:pt>
                <c:pt idx="6846">
                  <c:v>645.0999755859374</c:v>
                </c:pt>
                <c:pt idx="6847">
                  <c:v>645.2000122070315</c:v>
                </c:pt>
                <c:pt idx="6848">
                  <c:v>645.2999877929684</c:v>
                </c:pt>
                <c:pt idx="6849">
                  <c:v>645.3999633789062</c:v>
                </c:pt>
                <c:pt idx="6850">
                  <c:v>645.5</c:v>
                </c:pt>
                <c:pt idx="6851">
                  <c:v>645.5999755859374</c:v>
                </c:pt>
                <c:pt idx="6852">
                  <c:v>645.7000122070315</c:v>
                </c:pt>
                <c:pt idx="6853">
                  <c:v>645.7999877929684</c:v>
                </c:pt>
                <c:pt idx="6854">
                  <c:v>645.8999633789062</c:v>
                </c:pt>
                <c:pt idx="6855">
                  <c:v>646.0</c:v>
                </c:pt>
                <c:pt idx="6856">
                  <c:v>646.0999755859374</c:v>
                </c:pt>
                <c:pt idx="6857">
                  <c:v>646.2000122070315</c:v>
                </c:pt>
                <c:pt idx="6858">
                  <c:v>646.2999877929684</c:v>
                </c:pt>
                <c:pt idx="6859">
                  <c:v>646.3999633789062</c:v>
                </c:pt>
                <c:pt idx="6860">
                  <c:v>646.5</c:v>
                </c:pt>
                <c:pt idx="6861">
                  <c:v>646.5999755859374</c:v>
                </c:pt>
                <c:pt idx="6862">
                  <c:v>646.7000122070315</c:v>
                </c:pt>
                <c:pt idx="6863">
                  <c:v>646.7999877929684</c:v>
                </c:pt>
                <c:pt idx="6864">
                  <c:v>646.8999633789062</c:v>
                </c:pt>
                <c:pt idx="6865">
                  <c:v>647.0</c:v>
                </c:pt>
                <c:pt idx="6866">
                  <c:v>647.0999755859374</c:v>
                </c:pt>
                <c:pt idx="6867">
                  <c:v>647.2000122070315</c:v>
                </c:pt>
                <c:pt idx="6868">
                  <c:v>647.2999877929684</c:v>
                </c:pt>
                <c:pt idx="6869">
                  <c:v>647.3999633789062</c:v>
                </c:pt>
                <c:pt idx="6870">
                  <c:v>647.5</c:v>
                </c:pt>
                <c:pt idx="6871">
                  <c:v>647.5999755859374</c:v>
                </c:pt>
                <c:pt idx="6872">
                  <c:v>647.7000122070315</c:v>
                </c:pt>
                <c:pt idx="6873">
                  <c:v>647.7999877929684</c:v>
                </c:pt>
                <c:pt idx="6874">
                  <c:v>647.8999633789062</c:v>
                </c:pt>
                <c:pt idx="6875">
                  <c:v>648.0</c:v>
                </c:pt>
                <c:pt idx="6876">
                  <c:v>648.0999755859374</c:v>
                </c:pt>
                <c:pt idx="6877">
                  <c:v>648.2000122070315</c:v>
                </c:pt>
                <c:pt idx="6878">
                  <c:v>648.2999877929684</c:v>
                </c:pt>
                <c:pt idx="6879">
                  <c:v>648.3999633789062</c:v>
                </c:pt>
                <c:pt idx="6880">
                  <c:v>648.5</c:v>
                </c:pt>
                <c:pt idx="6881">
                  <c:v>648.5999755859374</c:v>
                </c:pt>
                <c:pt idx="6882">
                  <c:v>648.7000122070315</c:v>
                </c:pt>
                <c:pt idx="6883">
                  <c:v>648.7999877929684</c:v>
                </c:pt>
                <c:pt idx="6884">
                  <c:v>648.8999633789062</c:v>
                </c:pt>
                <c:pt idx="6885">
                  <c:v>649.0</c:v>
                </c:pt>
                <c:pt idx="6886">
                  <c:v>649.0999755859374</c:v>
                </c:pt>
                <c:pt idx="6887">
                  <c:v>649.2000122070315</c:v>
                </c:pt>
                <c:pt idx="6888">
                  <c:v>649.2999877929684</c:v>
                </c:pt>
                <c:pt idx="6889">
                  <c:v>649.3999633789062</c:v>
                </c:pt>
                <c:pt idx="6890">
                  <c:v>649.5</c:v>
                </c:pt>
                <c:pt idx="6891">
                  <c:v>649.5999755859374</c:v>
                </c:pt>
                <c:pt idx="6892">
                  <c:v>649.7000122070315</c:v>
                </c:pt>
                <c:pt idx="6893">
                  <c:v>649.7999877929684</c:v>
                </c:pt>
                <c:pt idx="6894">
                  <c:v>649.8999633789062</c:v>
                </c:pt>
                <c:pt idx="6895">
                  <c:v>650.0</c:v>
                </c:pt>
                <c:pt idx="6896">
                  <c:v>650.0999755859374</c:v>
                </c:pt>
                <c:pt idx="6897">
                  <c:v>650.2000122070315</c:v>
                </c:pt>
                <c:pt idx="6898">
                  <c:v>650.2999877929684</c:v>
                </c:pt>
                <c:pt idx="6899">
                  <c:v>650.3999633789062</c:v>
                </c:pt>
                <c:pt idx="6900">
                  <c:v>650.5</c:v>
                </c:pt>
                <c:pt idx="6901">
                  <c:v>650.5999755859374</c:v>
                </c:pt>
                <c:pt idx="6902">
                  <c:v>650.7000122070315</c:v>
                </c:pt>
                <c:pt idx="6903">
                  <c:v>650.7999877929684</c:v>
                </c:pt>
                <c:pt idx="6904">
                  <c:v>650.8999633789062</c:v>
                </c:pt>
                <c:pt idx="6905">
                  <c:v>651.0</c:v>
                </c:pt>
                <c:pt idx="6906">
                  <c:v>651.0999755859374</c:v>
                </c:pt>
                <c:pt idx="6907">
                  <c:v>651.2000122070315</c:v>
                </c:pt>
                <c:pt idx="6908">
                  <c:v>651.2999877929684</c:v>
                </c:pt>
                <c:pt idx="6909">
                  <c:v>651.3999633789062</c:v>
                </c:pt>
                <c:pt idx="6910">
                  <c:v>651.5</c:v>
                </c:pt>
                <c:pt idx="6911">
                  <c:v>651.5999755859374</c:v>
                </c:pt>
                <c:pt idx="6912">
                  <c:v>651.7000122070315</c:v>
                </c:pt>
                <c:pt idx="6913">
                  <c:v>651.7999877929684</c:v>
                </c:pt>
                <c:pt idx="6914">
                  <c:v>651.8999633789062</c:v>
                </c:pt>
                <c:pt idx="6915">
                  <c:v>652.0</c:v>
                </c:pt>
                <c:pt idx="6916">
                  <c:v>652.0999755859374</c:v>
                </c:pt>
                <c:pt idx="6917">
                  <c:v>652.2000122070315</c:v>
                </c:pt>
                <c:pt idx="6918">
                  <c:v>652.2999877929684</c:v>
                </c:pt>
                <c:pt idx="6919">
                  <c:v>652.3999633789062</c:v>
                </c:pt>
                <c:pt idx="6920">
                  <c:v>652.5</c:v>
                </c:pt>
                <c:pt idx="6921">
                  <c:v>652.5999755859374</c:v>
                </c:pt>
                <c:pt idx="6922">
                  <c:v>652.7000122070315</c:v>
                </c:pt>
                <c:pt idx="6923">
                  <c:v>652.7999877929684</c:v>
                </c:pt>
                <c:pt idx="6924">
                  <c:v>652.8999633789062</c:v>
                </c:pt>
                <c:pt idx="6925">
                  <c:v>653.0</c:v>
                </c:pt>
                <c:pt idx="6926">
                  <c:v>653.0999755859374</c:v>
                </c:pt>
                <c:pt idx="6927">
                  <c:v>653.2000122070315</c:v>
                </c:pt>
                <c:pt idx="6928">
                  <c:v>653.2999877929684</c:v>
                </c:pt>
                <c:pt idx="6929">
                  <c:v>653.3999633789062</c:v>
                </c:pt>
                <c:pt idx="6930">
                  <c:v>653.5</c:v>
                </c:pt>
                <c:pt idx="6931">
                  <c:v>653.5999755859374</c:v>
                </c:pt>
                <c:pt idx="6932">
                  <c:v>653.7000122070315</c:v>
                </c:pt>
                <c:pt idx="6933">
                  <c:v>653.7999877929684</c:v>
                </c:pt>
                <c:pt idx="6934">
                  <c:v>653.8999633789062</c:v>
                </c:pt>
                <c:pt idx="6935">
                  <c:v>654.0</c:v>
                </c:pt>
                <c:pt idx="6936">
                  <c:v>654.0999755859374</c:v>
                </c:pt>
                <c:pt idx="6937">
                  <c:v>654.2000122070315</c:v>
                </c:pt>
                <c:pt idx="6938">
                  <c:v>654.2999877929684</c:v>
                </c:pt>
                <c:pt idx="6939">
                  <c:v>654.3999633789062</c:v>
                </c:pt>
                <c:pt idx="6940">
                  <c:v>654.5</c:v>
                </c:pt>
                <c:pt idx="6941">
                  <c:v>654.5999755859374</c:v>
                </c:pt>
                <c:pt idx="6942">
                  <c:v>654.7000122070315</c:v>
                </c:pt>
                <c:pt idx="6943">
                  <c:v>654.7999877929684</c:v>
                </c:pt>
                <c:pt idx="6944">
                  <c:v>654.8999633789062</c:v>
                </c:pt>
                <c:pt idx="6945">
                  <c:v>655.0</c:v>
                </c:pt>
                <c:pt idx="6946">
                  <c:v>655.0999755859374</c:v>
                </c:pt>
                <c:pt idx="6947">
                  <c:v>655.2000122070315</c:v>
                </c:pt>
                <c:pt idx="6948">
                  <c:v>655.2999877929684</c:v>
                </c:pt>
                <c:pt idx="6949">
                  <c:v>655.3999633789062</c:v>
                </c:pt>
                <c:pt idx="6950">
                  <c:v>655.5</c:v>
                </c:pt>
                <c:pt idx="6951">
                  <c:v>655.5999755859374</c:v>
                </c:pt>
                <c:pt idx="6952">
                  <c:v>655.7000122070315</c:v>
                </c:pt>
                <c:pt idx="6953">
                  <c:v>655.7999877929684</c:v>
                </c:pt>
                <c:pt idx="6954">
                  <c:v>655.8999633789062</c:v>
                </c:pt>
                <c:pt idx="6955">
                  <c:v>656.0</c:v>
                </c:pt>
                <c:pt idx="6956">
                  <c:v>656.0999755859374</c:v>
                </c:pt>
                <c:pt idx="6957">
                  <c:v>656.2000122070315</c:v>
                </c:pt>
                <c:pt idx="6958">
                  <c:v>656.2999877929684</c:v>
                </c:pt>
                <c:pt idx="6959">
                  <c:v>656.3999633789062</c:v>
                </c:pt>
                <c:pt idx="6960">
                  <c:v>656.5</c:v>
                </c:pt>
                <c:pt idx="6961">
                  <c:v>656.5999755859374</c:v>
                </c:pt>
                <c:pt idx="6962">
                  <c:v>656.7000122070315</c:v>
                </c:pt>
                <c:pt idx="6963">
                  <c:v>656.7999877929684</c:v>
                </c:pt>
                <c:pt idx="6964">
                  <c:v>656.8999633789062</c:v>
                </c:pt>
                <c:pt idx="6965">
                  <c:v>657.0</c:v>
                </c:pt>
                <c:pt idx="6966">
                  <c:v>657.0999755859374</c:v>
                </c:pt>
                <c:pt idx="6967">
                  <c:v>657.2000122070315</c:v>
                </c:pt>
                <c:pt idx="6968">
                  <c:v>657.2999877929684</c:v>
                </c:pt>
                <c:pt idx="6969">
                  <c:v>657.3999633789062</c:v>
                </c:pt>
                <c:pt idx="6970">
                  <c:v>657.5</c:v>
                </c:pt>
                <c:pt idx="6971">
                  <c:v>657.5999755859374</c:v>
                </c:pt>
                <c:pt idx="6972">
                  <c:v>657.7000122070315</c:v>
                </c:pt>
                <c:pt idx="6973">
                  <c:v>657.7999877929684</c:v>
                </c:pt>
                <c:pt idx="6974">
                  <c:v>657.8999633789062</c:v>
                </c:pt>
                <c:pt idx="6975">
                  <c:v>658.0</c:v>
                </c:pt>
                <c:pt idx="6976">
                  <c:v>658.0999755859374</c:v>
                </c:pt>
                <c:pt idx="6977">
                  <c:v>658.2000122070315</c:v>
                </c:pt>
                <c:pt idx="6978">
                  <c:v>658.2999877929684</c:v>
                </c:pt>
                <c:pt idx="6979">
                  <c:v>658.3999633789062</c:v>
                </c:pt>
                <c:pt idx="6980">
                  <c:v>658.5</c:v>
                </c:pt>
                <c:pt idx="6981">
                  <c:v>658.5999755859374</c:v>
                </c:pt>
                <c:pt idx="6982">
                  <c:v>658.7000122070315</c:v>
                </c:pt>
                <c:pt idx="6983">
                  <c:v>658.7999877929684</c:v>
                </c:pt>
                <c:pt idx="6984">
                  <c:v>658.8999633789062</c:v>
                </c:pt>
                <c:pt idx="6985">
                  <c:v>659.0</c:v>
                </c:pt>
                <c:pt idx="6986">
                  <c:v>659.0999755859374</c:v>
                </c:pt>
                <c:pt idx="6987">
                  <c:v>659.2000122070315</c:v>
                </c:pt>
                <c:pt idx="6988">
                  <c:v>659.2999877929684</c:v>
                </c:pt>
                <c:pt idx="6989">
                  <c:v>659.3999633789062</c:v>
                </c:pt>
                <c:pt idx="6990">
                  <c:v>659.5</c:v>
                </c:pt>
                <c:pt idx="6991">
                  <c:v>659.5999755859374</c:v>
                </c:pt>
                <c:pt idx="6992">
                  <c:v>659.7000122070315</c:v>
                </c:pt>
                <c:pt idx="6993">
                  <c:v>659.7999877929684</c:v>
                </c:pt>
                <c:pt idx="6994">
                  <c:v>659.8999633789062</c:v>
                </c:pt>
                <c:pt idx="6995">
                  <c:v>660.0</c:v>
                </c:pt>
                <c:pt idx="6996">
                  <c:v>660.0999755859374</c:v>
                </c:pt>
                <c:pt idx="6997">
                  <c:v>660.2000122070315</c:v>
                </c:pt>
                <c:pt idx="6998">
                  <c:v>660.2999877929684</c:v>
                </c:pt>
                <c:pt idx="6999">
                  <c:v>660.3999633789062</c:v>
                </c:pt>
                <c:pt idx="7000">
                  <c:v>660.5</c:v>
                </c:pt>
                <c:pt idx="7001">
                  <c:v>660.5999755859374</c:v>
                </c:pt>
                <c:pt idx="7002">
                  <c:v>660.7000122070315</c:v>
                </c:pt>
                <c:pt idx="7003">
                  <c:v>660.7999877929684</c:v>
                </c:pt>
                <c:pt idx="7004">
                  <c:v>660.8999633789062</c:v>
                </c:pt>
                <c:pt idx="7005">
                  <c:v>661.0</c:v>
                </c:pt>
                <c:pt idx="7006">
                  <c:v>661.0999755859374</c:v>
                </c:pt>
                <c:pt idx="7007">
                  <c:v>661.2000122070315</c:v>
                </c:pt>
                <c:pt idx="7008">
                  <c:v>661.2999877929684</c:v>
                </c:pt>
                <c:pt idx="7009">
                  <c:v>661.3999633789062</c:v>
                </c:pt>
                <c:pt idx="7010">
                  <c:v>661.5</c:v>
                </c:pt>
                <c:pt idx="7011">
                  <c:v>661.5999755859374</c:v>
                </c:pt>
                <c:pt idx="7012">
                  <c:v>661.7000122070315</c:v>
                </c:pt>
                <c:pt idx="7013">
                  <c:v>661.7999877929684</c:v>
                </c:pt>
                <c:pt idx="7014">
                  <c:v>661.8999633789062</c:v>
                </c:pt>
                <c:pt idx="7015">
                  <c:v>662.0</c:v>
                </c:pt>
                <c:pt idx="7016">
                  <c:v>662.0999755859374</c:v>
                </c:pt>
                <c:pt idx="7017">
                  <c:v>662.2000122070315</c:v>
                </c:pt>
                <c:pt idx="7018">
                  <c:v>662.2999877929684</c:v>
                </c:pt>
                <c:pt idx="7019">
                  <c:v>662.3999633789062</c:v>
                </c:pt>
                <c:pt idx="7020">
                  <c:v>662.5</c:v>
                </c:pt>
                <c:pt idx="7021">
                  <c:v>662.5999755859374</c:v>
                </c:pt>
                <c:pt idx="7022">
                  <c:v>662.7000122070315</c:v>
                </c:pt>
                <c:pt idx="7023">
                  <c:v>662.7999877929684</c:v>
                </c:pt>
                <c:pt idx="7024">
                  <c:v>662.8999633789062</c:v>
                </c:pt>
                <c:pt idx="7025">
                  <c:v>663.0</c:v>
                </c:pt>
                <c:pt idx="7026">
                  <c:v>663.0999755859374</c:v>
                </c:pt>
                <c:pt idx="7027">
                  <c:v>663.2000122070315</c:v>
                </c:pt>
                <c:pt idx="7028">
                  <c:v>663.2999877929684</c:v>
                </c:pt>
                <c:pt idx="7029">
                  <c:v>663.3999633789062</c:v>
                </c:pt>
                <c:pt idx="7030">
                  <c:v>663.5</c:v>
                </c:pt>
                <c:pt idx="7031">
                  <c:v>663.5999755859374</c:v>
                </c:pt>
                <c:pt idx="7032">
                  <c:v>663.7000122070315</c:v>
                </c:pt>
                <c:pt idx="7033">
                  <c:v>663.7999877929684</c:v>
                </c:pt>
                <c:pt idx="7034">
                  <c:v>663.8999633789062</c:v>
                </c:pt>
                <c:pt idx="7035">
                  <c:v>664.0</c:v>
                </c:pt>
                <c:pt idx="7036">
                  <c:v>664.0999755859374</c:v>
                </c:pt>
                <c:pt idx="7037">
                  <c:v>664.2000122070315</c:v>
                </c:pt>
                <c:pt idx="7038">
                  <c:v>664.2999877929684</c:v>
                </c:pt>
                <c:pt idx="7039">
                  <c:v>664.3999633789062</c:v>
                </c:pt>
                <c:pt idx="7040">
                  <c:v>664.5</c:v>
                </c:pt>
                <c:pt idx="7041">
                  <c:v>664.5999755859374</c:v>
                </c:pt>
                <c:pt idx="7042">
                  <c:v>664.7000122070315</c:v>
                </c:pt>
                <c:pt idx="7043">
                  <c:v>664.7999877929684</c:v>
                </c:pt>
                <c:pt idx="7044">
                  <c:v>664.8999633789062</c:v>
                </c:pt>
                <c:pt idx="7045">
                  <c:v>665.0</c:v>
                </c:pt>
                <c:pt idx="7046">
                  <c:v>665.0999755859374</c:v>
                </c:pt>
                <c:pt idx="7047">
                  <c:v>665.2000122070315</c:v>
                </c:pt>
                <c:pt idx="7048">
                  <c:v>665.2999877929684</c:v>
                </c:pt>
                <c:pt idx="7049">
                  <c:v>665.3999633789062</c:v>
                </c:pt>
                <c:pt idx="7050">
                  <c:v>665.5</c:v>
                </c:pt>
                <c:pt idx="7051">
                  <c:v>665.5999755859374</c:v>
                </c:pt>
                <c:pt idx="7052">
                  <c:v>665.7000122070315</c:v>
                </c:pt>
                <c:pt idx="7053">
                  <c:v>665.7999877929684</c:v>
                </c:pt>
                <c:pt idx="7054">
                  <c:v>665.8999633789062</c:v>
                </c:pt>
                <c:pt idx="7055">
                  <c:v>666.0</c:v>
                </c:pt>
                <c:pt idx="7056">
                  <c:v>666.0999755859374</c:v>
                </c:pt>
                <c:pt idx="7057">
                  <c:v>666.2000122070315</c:v>
                </c:pt>
                <c:pt idx="7058">
                  <c:v>666.2999877929684</c:v>
                </c:pt>
                <c:pt idx="7059">
                  <c:v>666.3999633789062</c:v>
                </c:pt>
                <c:pt idx="7060">
                  <c:v>666.5</c:v>
                </c:pt>
                <c:pt idx="7061">
                  <c:v>666.5999755859374</c:v>
                </c:pt>
                <c:pt idx="7062">
                  <c:v>666.7000122070315</c:v>
                </c:pt>
                <c:pt idx="7063">
                  <c:v>666.7999877929684</c:v>
                </c:pt>
                <c:pt idx="7064">
                  <c:v>666.8999633789062</c:v>
                </c:pt>
                <c:pt idx="7065">
                  <c:v>667.0</c:v>
                </c:pt>
                <c:pt idx="7066">
                  <c:v>667.0999755859374</c:v>
                </c:pt>
                <c:pt idx="7067">
                  <c:v>667.2000122070315</c:v>
                </c:pt>
                <c:pt idx="7068">
                  <c:v>667.2999877929684</c:v>
                </c:pt>
                <c:pt idx="7069">
                  <c:v>667.3999633789062</c:v>
                </c:pt>
                <c:pt idx="7070">
                  <c:v>667.5</c:v>
                </c:pt>
                <c:pt idx="7071">
                  <c:v>667.5999755859374</c:v>
                </c:pt>
                <c:pt idx="7072">
                  <c:v>667.7000122070315</c:v>
                </c:pt>
                <c:pt idx="7073">
                  <c:v>667.7999877929684</c:v>
                </c:pt>
                <c:pt idx="7074">
                  <c:v>667.8999633789062</c:v>
                </c:pt>
                <c:pt idx="7075">
                  <c:v>668.0</c:v>
                </c:pt>
                <c:pt idx="7076">
                  <c:v>668.0999755859374</c:v>
                </c:pt>
                <c:pt idx="7077">
                  <c:v>668.2000122070315</c:v>
                </c:pt>
                <c:pt idx="7078">
                  <c:v>668.2999877929684</c:v>
                </c:pt>
                <c:pt idx="7079">
                  <c:v>668.3999633789062</c:v>
                </c:pt>
                <c:pt idx="7080">
                  <c:v>668.5</c:v>
                </c:pt>
                <c:pt idx="7081">
                  <c:v>668.5999755859374</c:v>
                </c:pt>
                <c:pt idx="7082">
                  <c:v>668.7000122070315</c:v>
                </c:pt>
                <c:pt idx="7083">
                  <c:v>668.7999877929684</c:v>
                </c:pt>
                <c:pt idx="7084">
                  <c:v>668.8999633789062</c:v>
                </c:pt>
                <c:pt idx="7085">
                  <c:v>669.0</c:v>
                </c:pt>
                <c:pt idx="7086">
                  <c:v>669.0999755859374</c:v>
                </c:pt>
                <c:pt idx="7087">
                  <c:v>669.2000122070315</c:v>
                </c:pt>
                <c:pt idx="7088">
                  <c:v>669.2999877929684</c:v>
                </c:pt>
                <c:pt idx="7089">
                  <c:v>669.3999633789062</c:v>
                </c:pt>
                <c:pt idx="7090">
                  <c:v>669.5</c:v>
                </c:pt>
                <c:pt idx="7091">
                  <c:v>669.5999755859374</c:v>
                </c:pt>
                <c:pt idx="7092">
                  <c:v>669.7000122070315</c:v>
                </c:pt>
                <c:pt idx="7093">
                  <c:v>669.7999877929684</c:v>
                </c:pt>
                <c:pt idx="7094">
                  <c:v>669.8999633789062</c:v>
                </c:pt>
                <c:pt idx="7095">
                  <c:v>670.0</c:v>
                </c:pt>
                <c:pt idx="7096">
                  <c:v>670.0999755859374</c:v>
                </c:pt>
                <c:pt idx="7097">
                  <c:v>670.2000122070315</c:v>
                </c:pt>
                <c:pt idx="7098">
                  <c:v>670.2999877929684</c:v>
                </c:pt>
                <c:pt idx="7099">
                  <c:v>670.3999633789062</c:v>
                </c:pt>
                <c:pt idx="7100">
                  <c:v>670.5</c:v>
                </c:pt>
                <c:pt idx="7101">
                  <c:v>670.5999755859374</c:v>
                </c:pt>
                <c:pt idx="7102">
                  <c:v>670.7000122070315</c:v>
                </c:pt>
                <c:pt idx="7103">
                  <c:v>670.7999877929684</c:v>
                </c:pt>
                <c:pt idx="7104">
                  <c:v>670.8999633789062</c:v>
                </c:pt>
                <c:pt idx="7105">
                  <c:v>671.0</c:v>
                </c:pt>
                <c:pt idx="7106">
                  <c:v>671.0999755859374</c:v>
                </c:pt>
                <c:pt idx="7107">
                  <c:v>671.2000122070315</c:v>
                </c:pt>
                <c:pt idx="7108">
                  <c:v>671.2999877929684</c:v>
                </c:pt>
                <c:pt idx="7109">
                  <c:v>671.3999633789062</c:v>
                </c:pt>
                <c:pt idx="7110">
                  <c:v>671.5</c:v>
                </c:pt>
                <c:pt idx="7111">
                  <c:v>671.5999755859374</c:v>
                </c:pt>
                <c:pt idx="7112">
                  <c:v>671.7000122070315</c:v>
                </c:pt>
                <c:pt idx="7113">
                  <c:v>671.7999877929684</c:v>
                </c:pt>
                <c:pt idx="7114">
                  <c:v>671.8999633789062</c:v>
                </c:pt>
                <c:pt idx="7115">
                  <c:v>672.0</c:v>
                </c:pt>
                <c:pt idx="7116">
                  <c:v>672.0999755859374</c:v>
                </c:pt>
                <c:pt idx="7117">
                  <c:v>672.2000122070315</c:v>
                </c:pt>
                <c:pt idx="7118">
                  <c:v>672.2999877929684</c:v>
                </c:pt>
                <c:pt idx="7119">
                  <c:v>672.3999633789062</c:v>
                </c:pt>
                <c:pt idx="7120">
                  <c:v>672.5</c:v>
                </c:pt>
                <c:pt idx="7121">
                  <c:v>672.5999755859374</c:v>
                </c:pt>
                <c:pt idx="7122">
                  <c:v>672.7000122070315</c:v>
                </c:pt>
                <c:pt idx="7123">
                  <c:v>672.7999877929684</c:v>
                </c:pt>
                <c:pt idx="7124">
                  <c:v>672.8999633789062</c:v>
                </c:pt>
                <c:pt idx="7125">
                  <c:v>673.0</c:v>
                </c:pt>
                <c:pt idx="7126">
                  <c:v>673.0999755859374</c:v>
                </c:pt>
                <c:pt idx="7127">
                  <c:v>673.2000122070315</c:v>
                </c:pt>
                <c:pt idx="7128">
                  <c:v>673.2999877929684</c:v>
                </c:pt>
                <c:pt idx="7129">
                  <c:v>673.3999633789062</c:v>
                </c:pt>
                <c:pt idx="7130">
                  <c:v>673.5</c:v>
                </c:pt>
                <c:pt idx="7131">
                  <c:v>673.5999755859374</c:v>
                </c:pt>
                <c:pt idx="7132">
                  <c:v>673.7000122070315</c:v>
                </c:pt>
                <c:pt idx="7133">
                  <c:v>673.7999877929684</c:v>
                </c:pt>
                <c:pt idx="7134">
                  <c:v>673.8999633789062</c:v>
                </c:pt>
                <c:pt idx="7135">
                  <c:v>674.0</c:v>
                </c:pt>
                <c:pt idx="7136">
                  <c:v>674.0999755859374</c:v>
                </c:pt>
                <c:pt idx="7137">
                  <c:v>674.2000122070315</c:v>
                </c:pt>
                <c:pt idx="7138">
                  <c:v>674.2999877929684</c:v>
                </c:pt>
                <c:pt idx="7139">
                  <c:v>674.3999633789062</c:v>
                </c:pt>
                <c:pt idx="7140">
                  <c:v>674.5</c:v>
                </c:pt>
                <c:pt idx="7141">
                  <c:v>674.5999755859374</c:v>
                </c:pt>
                <c:pt idx="7142">
                  <c:v>674.7000122070315</c:v>
                </c:pt>
                <c:pt idx="7143">
                  <c:v>674.7999877929684</c:v>
                </c:pt>
                <c:pt idx="7144">
                  <c:v>674.8999633789062</c:v>
                </c:pt>
                <c:pt idx="7145">
                  <c:v>675.0</c:v>
                </c:pt>
                <c:pt idx="7146">
                  <c:v>675.0999755859374</c:v>
                </c:pt>
                <c:pt idx="7147">
                  <c:v>675.2000122070315</c:v>
                </c:pt>
                <c:pt idx="7148">
                  <c:v>675.2999877929684</c:v>
                </c:pt>
                <c:pt idx="7149">
                  <c:v>675.3999633789062</c:v>
                </c:pt>
                <c:pt idx="7150">
                  <c:v>675.5</c:v>
                </c:pt>
                <c:pt idx="7151">
                  <c:v>675.5999755859374</c:v>
                </c:pt>
                <c:pt idx="7152">
                  <c:v>675.7000122070315</c:v>
                </c:pt>
                <c:pt idx="7153">
                  <c:v>675.7999877929684</c:v>
                </c:pt>
                <c:pt idx="7154">
                  <c:v>675.8999633789062</c:v>
                </c:pt>
                <c:pt idx="7155">
                  <c:v>676.0</c:v>
                </c:pt>
                <c:pt idx="7156">
                  <c:v>676.0999755859374</c:v>
                </c:pt>
                <c:pt idx="7157">
                  <c:v>676.2000122070315</c:v>
                </c:pt>
                <c:pt idx="7158">
                  <c:v>676.2999877929684</c:v>
                </c:pt>
                <c:pt idx="7159">
                  <c:v>676.3999633789062</c:v>
                </c:pt>
                <c:pt idx="7160">
                  <c:v>676.5</c:v>
                </c:pt>
                <c:pt idx="7161">
                  <c:v>676.5999755859374</c:v>
                </c:pt>
                <c:pt idx="7162">
                  <c:v>676.7000122070315</c:v>
                </c:pt>
                <c:pt idx="7163">
                  <c:v>676.7999877929684</c:v>
                </c:pt>
                <c:pt idx="7164">
                  <c:v>676.8999633789062</c:v>
                </c:pt>
                <c:pt idx="7165">
                  <c:v>677.0</c:v>
                </c:pt>
                <c:pt idx="7166">
                  <c:v>677.0999755859374</c:v>
                </c:pt>
                <c:pt idx="7167">
                  <c:v>677.2000122070315</c:v>
                </c:pt>
                <c:pt idx="7168">
                  <c:v>677.2999877929684</c:v>
                </c:pt>
                <c:pt idx="7169">
                  <c:v>677.3999633789062</c:v>
                </c:pt>
                <c:pt idx="7170">
                  <c:v>677.5</c:v>
                </c:pt>
                <c:pt idx="7171">
                  <c:v>677.5999755859374</c:v>
                </c:pt>
                <c:pt idx="7172">
                  <c:v>677.7000122070315</c:v>
                </c:pt>
                <c:pt idx="7173">
                  <c:v>677.7999877929684</c:v>
                </c:pt>
                <c:pt idx="7174">
                  <c:v>677.8999633789062</c:v>
                </c:pt>
                <c:pt idx="7175">
                  <c:v>678.0</c:v>
                </c:pt>
                <c:pt idx="7176">
                  <c:v>678.0999755859374</c:v>
                </c:pt>
                <c:pt idx="7177">
                  <c:v>678.2000122070315</c:v>
                </c:pt>
                <c:pt idx="7178">
                  <c:v>678.2999877929684</c:v>
                </c:pt>
                <c:pt idx="7179">
                  <c:v>678.3999633789062</c:v>
                </c:pt>
                <c:pt idx="7180">
                  <c:v>678.5</c:v>
                </c:pt>
                <c:pt idx="7181">
                  <c:v>678.5999755859374</c:v>
                </c:pt>
                <c:pt idx="7182">
                  <c:v>678.7000122070315</c:v>
                </c:pt>
                <c:pt idx="7183">
                  <c:v>678.7999877929684</c:v>
                </c:pt>
                <c:pt idx="7184">
                  <c:v>678.8999633789062</c:v>
                </c:pt>
                <c:pt idx="7185">
                  <c:v>679.0</c:v>
                </c:pt>
                <c:pt idx="7186">
                  <c:v>679.0999755859374</c:v>
                </c:pt>
                <c:pt idx="7187">
                  <c:v>679.2000122070315</c:v>
                </c:pt>
                <c:pt idx="7188">
                  <c:v>679.2999877929684</c:v>
                </c:pt>
                <c:pt idx="7189">
                  <c:v>679.3999633789062</c:v>
                </c:pt>
                <c:pt idx="7190">
                  <c:v>679.5</c:v>
                </c:pt>
                <c:pt idx="7191">
                  <c:v>679.5999755859374</c:v>
                </c:pt>
                <c:pt idx="7192">
                  <c:v>679.7000122070315</c:v>
                </c:pt>
                <c:pt idx="7193">
                  <c:v>679.7999877929684</c:v>
                </c:pt>
                <c:pt idx="7194">
                  <c:v>679.8999633789062</c:v>
                </c:pt>
                <c:pt idx="7195">
                  <c:v>680.0</c:v>
                </c:pt>
                <c:pt idx="7196">
                  <c:v>680.0999755859374</c:v>
                </c:pt>
                <c:pt idx="7197">
                  <c:v>680.2000122070315</c:v>
                </c:pt>
                <c:pt idx="7198">
                  <c:v>680.2999877929684</c:v>
                </c:pt>
                <c:pt idx="7199">
                  <c:v>680.3999633789062</c:v>
                </c:pt>
                <c:pt idx="7200">
                  <c:v>680.5</c:v>
                </c:pt>
                <c:pt idx="7201">
                  <c:v>680.5999755859374</c:v>
                </c:pt>
                <c:pt idx="7202">
                  <c:v>680.7000122070315</c:v>
                </c:pt>
                <c:pt idx="7203">
                  <c:v>680.7999877929684</c:v>
                </c:pt>
                <c:pt idx="7204">
                  <c:v>680.8999633789062</c:v>
                </c:pt>
                <c:pt idx="7205">
                  <c:v>681.0</c:v>
                </c:pt>
                <c:pt idx="7206">
                  <c:v>681.0999755859374</c:v>
                </c:pt>
                <c:pt idx="7207">
                  <c:v>681.2000122070315</c:v>
                </c:pt>
                <c:pt idx="7208">
                  <c:v>681.2999877929684</c:v>
                </c:pt>
                <c:pt idx="7209">
                  <c:v>681.3999633789062</c:v>
                </c:pt>
                <c:pt idx="7210">
                  <c:v>681.5</c:v>
                </c:pt>
                <c:pt idx="7211">
                  <c:v>681.5999755859374</c:v>
                </c:pt>
                <c:pt idx="7212">
                  <c:v>681.7000122070315</c:v>
                </c:pt>
                <c:pt idx="7213">
                  <c:v>681.7999877929684</c:v>
                </c:pt>
                <c:pt idx="7214">
                  <c:v>681.8999633789062</c:v>
                </c:pt>
                <c:pt idx="7215">
                  <c:v>682.0</c:v>
                </c:pt>
                <c:pt idx="7216">
                  <c:v>682.0999755859374</c:v>
                </c:pt>
                <c:pt idx="7217">
                  <c:v>682.2000122070315</c:v>
                </c:pt>
                <c:pt idx="7218">
                  <c:v>682.2999877929684</c:v>
                </c:pt>
                <c:pt idx="7219">
                  <c:v>682.3999633789062</c:v>
                </c:pt>
                <c:pt idx="7220">
                  <c:v>682.5</c:v>
                </c:pt>
                <c:pt idx="7221">
                  <c:v>682.5999755859374</c:v>
                </c:pt>
                <c:pt idx="7222">
                  <c:v>682.7000122070315</c:v>
                </c:pt>
                <c:pt idx="7223">
                  <c:v>682.7999877929684</c:v>
                </c:pt>
                <c:pt idx="7224">
                  <c:v>682.8999633789062</c:v>
                </c:pt>
                <c:pt idx="7225">
                  <c:v>683.0</c:v>
                </c:pt>
                <c:pt idx="7226">
                  <c:v>683.0999755859374</c:v>
                </c:pt>
                <c:pt idx="7227">
                  <c:v>683.2000122070315</c:v>
                </c:pt>
                <c:pt idx="7228">
                  <c:v>683.2999877929684</c:v>
                </c:pt>
                <c:pt idx="7229">
                  <c:v>683.3999633789062</c:v>
                </c:pt>
                <c:pt idx="7230">
                  <c:v>683.5</c:v>
                </c:pt>
                <c:pt idx="7231">
                  <c:v>683.5999755859374</c:v>
                </c:pt>
                <c:pt idx="7232">
                  <c:v>683.7000122070315</c:v>
                </c:pt>
                <c:pt idx="7233">
                  <c:v>683.7999877929684</c:v>
                </c:pt>
                <c:pt idx="7234">
                  <c:v>683.8999633789062</c:v>
                </c:pt>
                <c:pt idx="7235">
                  <c:v>684.0</c:v>
                </c:pt>
                <c:pt idx="7236">
                  <c:v>684.0999755859374</c:v>
                </c:pt>
                <c:pt idx="7237">
                  <c:v>684.2000122070315</c:v>
                </c:pt>
                <c:pt idx="7238">
                  <c:v>684.2999877929684</c:v>
                </c:pt>
                <c:pt idx="7239">
                  <c:v>684.3999633789062</c:v>
                </c:pt>
                <c:pt idx="7240">
                  <c:v>684.5</c:v>
                </c:pt>
                <c:pt idx="7241">
                  <c:v>684.5999755859374</c:v>
                </c:pt>
                <c:pt idx="7242">
                  <c:v>684.7000122070315</c:v>
                </c:pt>
                <c:pt idx="7243">
                  <c:v>684.7999877929684</c:v>
                </c:pt>
                <c:pt idx="7244">
                  <c:v>684.8999633789062</c:v>
                </c:pt>
                <c:pt idx="7245">
                  <c:v>685.0</c:v>
                </c:pt>
                <c:pt idx="7246">
                  <c:v>685.0999755859374</c:v>
                </c:pt>
                <c:pt idx="7247">
                  <c:v>685.2000122070315</c:v>
                </c:pt>
                <c:pt idx="7248">
                  <c:v>685.2999877929684</c:v>
                </c:pt>
                <c:pt idx="7249">
                  <c:v>685.3999633789062</c:v>
                </c:pt>
                <c:pt idx="7250">
                  <c:v>685.5</c:v>
                </c:pt>
                <c:pt idx="7251">
                  <c:v>685.5999755859374</c:v>
                </c:pt>
                <c:pt idx="7252">
                  <c:v>685.7000122070315</c:v>
                </c:pt>
                <c:pt idx="7253">
                  <c:v>685.7999877929684</c:v>
                </c:pt>
                <c:pt idx="7254">
                  <c:v>685.8999633789062</c:v>
                </c:pt>
                <c:pt idx="7255">
                  <c:v>686.0</c:v>
                </c:pt>
                <c:pt idx="7256">
                  <c:v>686.0999755859374</c:v>
                </c:pt>
                <c:pt idx="7257">
                  <c:v>686.2000122070315</c:v>
                </c:pt>
                <c:pt idx="7258">
                  <c:v>686.2999877929684</c:v>
                </c:pt>
                <c:pt idx="7259">
                  <c:v>686.3999633789062</c:v>
                </c:pt>
                <c:pt idx="7260">
                  <c:v>686.5</c:v>
                </c:pt>
                <c:pt idx="7261">
                  <c:v>686.5999755859374</c:v>
                </c:pt>
                <c:pt idx="7262">
                  <c:v>686.7000122070315</c:v>
                </c:pt>
                <c:pt idx="7263">
                  <c:v>686.7999877929684</c:v>
                </c:pt>
                <c:pt idx="7264">
                  <c:v>686.8999633789062</c:v>
                </c:pt>
                <c:pt idx="7265">
                  <c:v>687.0</c:v>
                </c:pt>
                <c:pt idx="7266">
                  <c:v>687.0999755859374</c:v>
                </c:pt>
                <c:pt idx="7267">
                  <c:v>687.2000122070315</c:v>
                </c:pt>
                <c:pt idx="7268">
                  <c:v>687.2999877929684</c:v>
                </c:pt>
                <c:pt idx="7269">
                  <c:v>687.3999633789062</c:v>
                </c:pt>
                <c:pt idx="7270">
                  <c:v>687.5</c:v>
                </c:pt>
                <c:pt idx="7271">
                  <c:v>687.5999755859374</c:v>
                </c:pt>
                <c:pt idx="7272">
                  <c:v>687.7000122070315</c:v>
                </c:pt>
                <c:pt idx="7273">
                  <c:v>687.7999877929684</c:v>
                </c:pt>
                <c:pt idx="7274">
                  <c:v>687.8999633789062</c:v>
                </c:pt>
                <c:pt idx="7275">
                  <c:v>688.0</c:v>
                </c:pt>
                <c:pt idx="7276">
                  <c:v>688.0999755859374</c:v>
                </c:pt>
                <c:pt idx="7277">
                  <c:v>688.2000122070315</c:v>
                </c:pt>
                <c:pt idx="7278">
                  <c:v>688.2999877929684</c:v>
                </c:pt>
                <c:pt idx="7279">
                  <c:v>688.3999633789062</c:v>
                </c:pt>
                <c:pt idx="7280">
                  <c:v>688.5</c:v>
                </c:pt>
                <c:pt idx="7281">
                  <c:v>688.5999755859374</c:v>
                </c:pt>
                <c:pt idx="7282">
                  <c:v>688.7000122070315</c:v>
                </c:pt>
                <c:pt idx="7283">
                  <c:v>688.7999877929684</c:v>
                </c:pt>
                <c:pt idx="7284">
                  <c:v>688.8999633789062</c:v>
                </c:pt>
                <c:pt idx="7285">
                  <c:v>689.0</c:v>
                </c:pt>
                <c:pt idx="7286">
                  <c:v>689.0999755859374</c:v>
                </c:pt>
                <c:pt idx="7287">
                  <c:v>689.2000122070315</c:v>
                </c:pt>
                <c:pt idx="7288">
                  <c:v>689.2999877929684</c:v>
                </c:pt>
                <c:pt idx="7289">
                  <c:v>689.3999633789062</c:v>
                </c:pt>
                <c:pt idx="7290">
                  <c:v>689.5</c:v>
                </c:pt>
                <c:pt idx="7291">
                  <c:v>689.5999755859374</c:v>
                </c:pt>
                <c:pt idx="7292">
                  <c:v>689.7000122070315</c:v>
                </c:pt>
                <c:pt idx="7293">
                  <c:v>689.7999877929684</c:v>
                </c:pt>
                <c:pt idx="7294">
                  <c:v>689.8999633789062</c:v>
                </c:pt>
                <c:pt idx="7295">
                  <c:v>690.0</c:v>
                </c:pt>
                <c:pt idx="7296">
                  <c:v>690.0999755859374</c:v>
                </c:pt>
                <c:pt idx="7297">
                  <c:v>690.2000122070315</c:v>
                </c:pt>
                <c:pt idx="7298">
                  <c:v>690.2999877929684</c:v>
                </c:pt>
                <c:pt idx="7299">
                  <c:v>690.3999633789062</c:v>
                </c:pt>
                <c:pt idx="7300">
                  <c:v>690.5</c:v>
                </c:pt>
                <c:pt idx="7301">
                  <c:v>690.5999755859374</c:v>
                </c:pt>
                <c:pt idx="7302">
                  <c:v>690.7000122070315</c:v>
                </c:pt>
                <c:pt idx="7303">
                  <c:v>690.7999877929684</c:v>
                </c:pt>
                <c:pt idx="7304">
                  <c:v>690.8999633789062</c:v>
                </c:pt>
                <c:pt idx="7305">
                  <c:v>691.0</c:v>
                </c:pt>
                <c:pt idx="7306">
                  <c:v>691.0999755859374</c:v>
                </c:pt>
                <c:pt idx="7307">
                  <c:v>691.2000122070315</c:v>
                </c:pt>
                <c:pt idx="7308">
                  <c:v>691.2999877929684</c:v>
                </c:pt>
                <c:pt idx="7309">
                  <c:v>691.3999633789062</c:v>
                </c:pt>
                <c:pt idx="7310">
                  <c:v>691.5</c:v>
                </c:pt>
                <c:pt idx="7311">
                  <c:v>691.5999755859374</c:v>
                </c:pt>
                <c:pt idx="7312">
                  <c:v>691.7000122070315</c:v>
                </c:pt>
                <c:pt idx="7313">
                  <c:v>691.7999877929684</c:v>
                </c:pt>
                <c:pt idx="7314">
                  <c:v>691.8999633789062</c:v>
                </c:pt>
                <c:pt idx="7315">
                  <c:v>692.0</c:v>
                </c:pt>
                <c:pt idx="7316">
                  <c:v>692.0999755859374</c:v>
                </c:pt>
                <c:pt idx="7317">
                  <c:v>692.2000122070315</c:v>
                </c:pt>
                <c:pt idx="7318">
                  <c:v>692.2999877929684</c:v>
                </c:pt>
                <c:pt idx="7319">
                  <c:v>692.3999633789062</c:v>
                </c:pt>
                <c:pt idx="7320">
                  <c:v>692.5</c:v>
                </c:pt>
                <c:pt idx="7321">
                  <c:v>692.5999755859374</c:v>
                </c:pt>
                <c:pt idx="7322">
                  <c:v>692.7000122070315</c:v>
                </c:pt>
                <c:pt idx="7323">
                  <c:v>692.7999877929684</c:v>
                </c:pt>
                <c:pt idx="7324">
                  <c:v>692.8999633789062</c:v>
                </c:pt>
                <c:pt idx="7325">
                  <c:v>693.0</c:v>
                </c:pt>
                <c:pt idx="7326">
                  <c:v>693.0999755859374</c:v>
                </c:pt>
                <c:pt idx="7327">
                  <c:v>693.2000122070315</c:v>
                </c:pt>
                <c:pt idx="7328">
                  <c:v>693.2999877929684</c:v>
                </c:pt>
                <c:pt idx="7329">
                  <c:v>693.3999633789062</c:v>
                </c:pt>
                <c:pt idx="7330">
                  <c:v>693.5</c:v>
                </c:pt>
                <c:pt idx="7331">
                  <c:v>693.5999755859374</c:v>
                </c:pt>
                <c:pt idx="7332">
                  <c:v>693.7000122070315</c:v>
                </c:pt>
                <c:pt idx="7333">
                  <c:v>693.7999877929684</c:v>
                </c:pt>
                <c:pt idx="7334">
                  <c:v>693.8999633789062</c:v>
                </c:pt>
                <c:pt idx="7335">
                  <c:v>694.0</c:v>
                </c:pt>
                <c:pt idx="7336">
                  <c:v>694.0999755859374</c:v>
                </c:pt>
                <c:pt idx="7337">
                  <c:v>694.2000122070315</c:v>
                </c:pt>
                <c:pt idx="7338">
                  <c:v>694.2999877929684</c:v>
                </c:pt>
                <c:pt idx="7339">
                  <c:v>694.3999633789062</c:v>
                </c:pt>
                <c:pt idx="7340">
                  <c:v>694.5</c:v>
                </c:pt>
                <c:pt idx="7341">
                  <c:v>694.5999755859374</c:v>
                </c:pt>
                <c:pt idx="7342">
                  <c:v>694.7000122070315</c:v>
                </c:pt>
                <c:pt idx="7343">
                  <c:v>694.7999877929684</c:v>
                </c:pt>
                <c:pt idx="7344">
                  <c:v>694.8999633789062</c:v>
                </c:pt>
                <c:pt idx="7345">
                  <c:v>695.0</c:v>
                </c:pt>
                <c:pt idx="7346">
                  <c:v>695.0999755859374</c:v>
                </c:pt>
                <c:pt idx="7347">
                  <c:v>695.2000122070315</c:v>
                </c:pt>
                <c:pt idx="7348">
                  <c:v>695.2999877929684</c:v>
                </c:pt>
                <c:pt idx="7349">
                  <c:v>695.3999633789062</c:v>
                </c:pt>
                <c:pt idx="7350">
                  <c:v>695.5</c:v>
                </c:pt>
                <c:pt idx="7351">
                  <c:v>695.5999755859374</c:v>
                </c:pt>
                <c:pt idx="7352">
                  <c:v>695.7000122070315</c:v>
                </c:pt>
                <c:pt idx="7353">
                  <c:v>695.7999877929684</c:v>
                </c:pt>
                <c:pt idx="7354">
                  <c:v>695.8999633789062</c:v>
                </c:pt>
                <c:pt idx="7355">
                  <c:v>696.0</c:v>
                </c:pt>
                <c:pt idx="7356">
                  <c:v>696.0999755859374</c:v>
                </c:pt>
                <c:pt idx="7357">
                  <c:v>696.2000122070315</c:v>
                </c:pt>
                <c:pt idx="7358">
                  <c:v>696.2999877929684</c:v>
                </c:pt>
                <c:pt idx="7359">
                  <c:v>696.3999633789062</c:v>
                </c:pt>
                <c:pt idx="7360">
                  <c:v>696.5</c:v>
                </c:pt>
                <c:pt idx="7361">
                  <c:v>696.5999755859374</c:v>
                </c:pt>
                <c:pt idx="7362">
                  <c:v>696.7000122070315</c:v>
                </c:pt>
                <c:pt idx="7363">
                  <c:v>696.7999877929684</c:v>
                </c:pt>
                <c:pt idx="7364">
                  <c:v>696.8999633789062</c:v>
                </c:pt>
                <c:pt idx="7365">
                  <c:v>697.0</c:v>
                </c:pt>
                <c:pt idx="7366">
                  <c:v>697.0999755859374</c:v>
                </c:pt>
                <c:pt idx="7367">
                  <c:v>697.2000122070315</c:v>
                </c:pt>
                <c:pt idx="7368">
                  <c:v>697.2999877929684</c:v>
                </c:pt>
                <c:pt idx="7369">
                  <c:v>697.3999633789062</c:v>
                </c:pt>
                <c:pt idx="7370">
                  <c:v>697.5</c:v>
                </c:pt>
                <c:pt idx="7371">
                  <c:v>697.5999755859374</c:v>
                </c:pt>
                <c:pt idx="7372">
                  <c:v>697.7000122070315</c:v>
                </c:pt>
                <c:pt idx="7373">
                  <c:v>697.7999877929684</c:v>
                </c:pt>
                <c:pt idx="7374">
                  <c:v>697.8999633789062</c:v>
                </c:pt>
                <c:pt idx="7375">
                  <c:v>698.0</c:v>
                </c:pt>
                <c:pt idx="7376">
                  <c:v>698.0999755859374</c:v>
                </c:pt>
                <c:pt idx="7377">
                  <c:v>698.2000122070315</c:v>
                </c:pt>
                <c:pt idx="7378">
                  <c:v>698.2999877929684</c:v>
                </c:pt>
                <c:pt idx="7379">
                  <c:v>698.3999633789062</c:v>
                </c:pt>
                <c:pt idx="7380">
                  <c:v>698.5</c:v>
                </c:pt>
                <c:pt idx="7381">
                  <c:v>698.5999755859374</c:v>
                </c:pt>
                <c:pt idx="7382">
                  <c:v>698.7000122070315</c:v>
                </c:pt>
                <c:pt idx="7383">
                  <c:v>698.7999877929684</c:v>
                </c:pt>
                <c:pt idx="7384">
                  <c:v>698.8999633789062</c:v>
                </c:pt>
                <c:pt idx="7385">
                  <c:v>699.0</c:v>
                </c:pt>
                <c:pt idx="7386">
                  <c:v>699.0999755859374</c:v>
                </c:pt>
                <c:pt idx="7387">
                  <c:v>699.2000122070315</c:v>
                </c:pt>
                <c:pt idx="7388">
                  <c:v>699.2999877929684</c:v>
                </c:pt>
                <c:pt idx="7389">
                  <c:v>699.3999633789062</c:v>
                </c:pt>
                <c:pt idx="7390">
                  <c:v>699.5</c:v>
                </c:pt>
                <c:pt idx="7391">
                  <c:v>699.5999755859374</c:v>
                </c:pt>
                <c:pt idx="7392">
                  <c:v>699.7000122070315</c:v>
                </c:pt>
                <c:pt idx="7393">
                  <c:v>699.7999877929684</c:v>
                </c:pt>
                <c:pt idx="7394">
                  <c:v>699.8999633789062</c:v>
                </c:pt>
                <c:pt idx="7395">
                  <c:v>700.0</c:v>
                </c:pt>
                <c:pt idx="7396">
                  <c:v>700.0999755859374</c:v>
                </c:pt>
                <c:pt idx="7397">
                  <c:v>700.2000122070315</c:v>
                </c:pt>
                <c:pt idx="7398">
                  <c:v>700.2999877929684</c:v>
                </c:pt>
                <c:pt idx="7399">
                  <c:v>700.3999633789062</c:v>
                </c:pt>
                <c:pt idx="7400">
                  <c:v>700.5</c:v>
                </c:pt>
                <c:pt idx="7401">
                  <c:v>700.5999755859374</c:v>
                </c:pt>
                <c:pt idx="7402">
                  <c:v>700.7000122070315</c:v>
                </c:pt>
                <c:pt idx="7403">
                  <c:v>700.7999877929684</c:v>
                </c:pt>
                <c:pt idx="7404">
                  <c:v>700.8999633789062</c:v>
                </c:pt>
                <c:pt idx="7405">
                  <c:v>701.0</c:v>
                </c:pt>
                <c:pt idx="7406">
                  <c:v>701.0999755859374</c:v>
                </c:pt>
                <c:pt idx="7407">
                  <c:v>701.2000122070315</c:v>
                </c:pt>
                <c:pt idx="7408">
                  <c:v>701.2999877929684</c:v>
                </c:pt>
                <c:pt idx="7409">
                  <c:v>701.3999633789062</c:v>
                </c:pt>
                <c:pt idx="7410">
                  <c:v>701.5</c:v>
                </c:pt>
                <c:pt idx="7411">
                  <c:v>701.5999755859374</c:v>
                </c:pt>
                <c:pt idx="7412">
                  <c:v>701.7000122070315</c:v>
                </c:pt>
                <c:pt idx="7413">
                  <c:v>701.7999877929684</c:v>
                </c:pt>
                <c:pt idx="7414">
                  <c:v>701.8999633789062</c:v>
                </c:pt>
                <c:pt idx="7415">
                  <c:v>702.0</c:v>
                </c:pt>
                <c:pt idx="7416">
                  <c:v>702.0999755859374</c:v>
                </c:pt>
                <c:pt idx="7417">
                  <c:v>702.2000122070315</c:v>
                </c:pt>
                <c:pt idx="7418">
                  <c:v>702.2999877929684</c:v>
                </c:pt>
                <c:pt idx="7419">
                  <c:v>702.3999633789062</c:v>
                </c:pt>
                <c:pt idx="7420">
                  <c:v>702.5</c:v>
                </c:pt>
                <c:pt idx="7421">
                  <c:v>702.5999755859374</c:v>
                </c:pt>
                <c:pt idx="7422">
                  <c:v>702.7000122070315</c:v>
                </c:pt>
                <c:pt idx="7423">
                  <c:v>702.7999877929684</c:v>
                </c:pt>
                <c:pt idx="7424">
                  <c:v>702.8999633789062</c:v>
                </c:pt>
                <c:pt idx="7425">
                  <c:v>703.0</c:v>
                </c:pt>
                <c:pt idx="7426">
                  <c:v>703.0999755859374</c:v>
                </c:pt>
                <c:pt idx="7427">
                  <c:v>703.2000122070315</c:v>
                </c:pt>
                <c:pt idx="7428">
                  <c:v>703.2999877929684</c:v>
                </c:pt>
                <c:pt idx="7429">
                  <c:v>703.3999633789062</c:v>
                </c:pt>
                <c:pt idx="7430">
                  <c:v>703.5</c:v>
                </c:pt>
                <c:pt idx="7431">
                  <c:v>703.5999755859374</c:v>
                </c:pt>
                <c:pt idx="7432">
                  <c:v>703.7000122070315</c:v>
                </c:pt>
                <c:pt idx="7433">
                  <c:v>703.7999877929684</c:v>
                </c:pt>
                <c:pt idx="7434">
                  <c:v>703.8999633789062</c:v>
                </c:pt>
                <c:pt idx="7435">
                  <c:v>704.0</c:v>
                </c:pt>
                <c:pt idx="7436">
                  <c:v>704.0999755859374</c:v>
                </c:pt>
                <c:pt idx="7437">
                  <c:v>704.2000122070315</c:v>
                </c:pt>
                <c:pt idx="7438">
                  <c:v>704.2999877929684</c:v>
                </c:pt>
                <c:pt idx="7439">
                  <c:v>704.3999633789062</c:v>
                </c:pt>
                <c:pt idx="7440">
                  <c:v>704.5</c:v>
                </c:pt>
                <c:pt idx="7441">
                  <c:v>704.5999755859374</c:v>
                </c:pt>
                <c:pt idx="7442">
                  <c:v>704.7000122070315</c:v>
                </c:pt>
                <c:pt idx="7443">
                  <c:v>704.7999877929684</c:v>
                </c:pt>
                <c:pt idx="7444">
                  <c:v>704.8999633789062</c:v>
                </c:pt>
                <c:pt idx="7445">
                  <c:v>705.0</c:v>
                </c:pt>
                <c:pt idx="7446">
                  <c:v>705.0999755859374</c:v>
                </c:pt>
                <c:pt idx="7447">
                  <c:v>705.2000122070315</c:v>
                </c:pt>
                <c:pt idx="7448">
                  <c:v>705.2999877929684</c:v>
                </c:pt>
                <c:pt idx="7449">
                  <c:v>705.3999633789062</c:v>
                </c:pt>
                <c:pt idx="7450">
                  <c:v>705.5</c:v>
                </c:pt>
                <c:pt idx="7451">
                  <c:v>705.5999755859374</c:v>
                </c:pt>
                <c:pt idx="7452">
                  <c:v>705.7000122070315</c:v>
                </c:pt>
                <c:pt idx="7453">
                  <c:v>705.7999877929684</c:v>
                </c:pt>
                <c:pt idx="7454">
                  <c:v>705.8999633789062</c:v>
                </c:pt>
                <c:pt idx="7455">
                  <c:v>706.0</c:v>
                </c:pt>
                <c:pt idx="7456">
                  <c:v>706.0999755859374</c:v>
                </c:pt>
                <c:pt idx="7457">
                  <c:v>706.2000122070315</c:v>
                </c:pt>
                <c:pt idx="7458">
                  <c:v>706.2999877929684</c:v>
                </c:pt>
                <c:pt idx="7459">
                  <c:v>706.3999633789062</c:v>
                </c:pt>
                <c:pt idx="7460">
                  <c:v>706.5</c:v>
                </c:pt>
                <c:pt idx="7461">
                  <c:v>706.5999755859374</c:v>
                </c:pt>
                <c:pt idx="7462">
                  <c:v>706.7000122070315</c:v>
                </c:pt>
                <c:pt idx="7463">
                  <c:v>706.7999877929684</c:v>
                </c:pt>
                <c:pt idx="7464">
                  <c:v>706.8999633789062</c:v>
                </c:pt>
                <c:pt idx="7465">
                  <c:v>707.0</c:v>
                </c:pt>
                <c:pt idx="7466">
                  <c:v>707.0999755859374</c:v>
                </c:pt>
                <c:pt idx="7467">
                  <c:v>707.2000122070315</c:v>
                </c:pt>
                <c:pt idx="7468">
                  <c:v>707.2999877929684</c:v>
                </c:pt>
                <c:pt idx="7469">
                  <c:v>707.3999633789062</c:v>
                </c:pt>
                <c:pt idx="7470">
                  <c:v>707.5</c:v>
                </c:pt>
                <c:pt idx="7471">
                  <c:v>707.5999755859374</c:v>
                </c:pt>
                <c:pt idx="7472">
                  <c:v>707.7000122070315</c:v>
                </c:pt>
                <c:pt idx="7473">
                  <c:v>707.7999877929684</c:v>
                </c:pt>
                <c:pt idx="7474">
                  <c:v>707.8999633789062</c:v>
                </c:pt>
                <c:pt idx="7475">
                  <c:v>708.0</c:v>
                </c:pt>
                <c:pt idx="7476">
                  <c:v>708.0999755859374</c:v>
                </c:pt>
                <c:pt idx="7477">
                  <c:v>708.2000122070315</c:v>
                </c:pt>
                <c:pt idx="7478">
                  <c:v>708.2999877929684</c:v>
                </c:pt>
                <c:pt idx="7479">
                  <c:v>708.3999633789062</c:v>
                </c:pt>
                <c:pt idx="7480">
                  <c:v>708.5</c:v>
                </c:pt>
                <c:pt idx="7481">
                  <c:v>708.5999755859374</c:v>
                </c:pt>
                <c:pt idx="7482">
                  <c:v>708.7000122070315</c:v>
                </c:pt>
                <c:pt idx="7483">
                  <c:v>708.7999877929684</c:v>
                </c:pt>
                <c:pt idx="7484">
                  <c:v>708.8999633789062</c:v>
                </c:pt>
                <c:pt idx="7485">
                  <c:v>709.0</c:v>
                </c:pt>
                <c:pt idx="7486">
                  <c:v>709.0999755859374</c:v>
                </c:pt>
                <c:pt idx="7487">
                  <c:v>709.2000122070315</c:v>
                </c:pt>
                <c:pt idx="7488">
                  <c:v>709.2999877929684</c:v>
                </c:pt>
                <c:pt idx="7489">
                  <c:v>709.3999633789062</c:v>
                </c:pt>
                <c:pt idx="7490">
                  <c:v>709.5</c:v>
                </c:pt>
                <c:pt idx="7491">
                  <c:v>709.5999755859374</c:v>
                </c:pt>
                <c:pt idx="7492">
                  <c:v>709.7000122070315</c:v>
                </c:pt>
                <c:pt idx="7493">
                  <c:v>709.7999877929684</c:v>
                </c:pt>
                <c:pt idx="7494">
                  <c:v>709.8999633789062</c:v>
                </c:pt>
                <c:pt idx="7495">
                  <c:v>710.0</c:v>
                </c:pt>
                <c:pt idx="7496">
                  <c:v>710.0999755859374</c:v>
                </c:pt>
                <c:pt idx="7497">
                  <c:v>710.2000122070315</c:v>
                </c:pt>
                <c:pt idx="7498">
                  <c:v>710.2999877929684</c:v>
                </c:pt>
                <c:pt idx="7499">
                  <c:v>710.3999633789062</c:v>
                </c:pt>
                <c:pt idx="7500">
                  <c:v>710.5</c:v>
                </c:pt>
                <c:pt idx="7501">
                  <c:v>710.5999755859374</c:v>
                </c:pt>
                <c:pt idx="7502">
                  <c:v>710.7000122070315</c:v>
                </c:pt>
                <c:pt idx="7503">
                  <c:v>710.7999877929684</c:v>
                </c:pt>
                <c:pt idx="7504">
                  <c:v>710.8999633789062</c:v>
                </c:pt>
                <c:pt idx="7505">
                  <c:v>711.0</c:v>
                </c:pt>
                <c:pt idx="7506">
                  <c:v>711.0999755859374</c:v>
                </c:pt>
                <c:pt idx="7507">
                  <c:v>711.2000122070315</c:v>
                </c:pt>
                <c:pt idx="7508">
                  <c:v>711.2999877929684</c:v>
                </c:pt>
                <c:pt idx="7509">
                  <c:v>711.3999633789062</c:v>
                </c:pt>
                <c:pt idx="7510">
                  <c:v>711.5</c:v>
                </c:pt>
                <c:pt idx="7511">
                  <c:v>711.5999755859374</c:v>
                </c:pt>
                <c:pt idx="7512">
                  <c:v>711.7000122070315</c:v>
                </c:pt>
                <c:pt idx="7513">
                  <c:v>711.7999877929684</c:v>
                </c:pt>
                <c:pt idx="7514">
                  <c:v>711.8999633789062</c:v>
                </c:pt>
                <c:pt idx="7515">
                  <c:v>712.0</c:v>
                </c:pt>
                <c:pt idx="7516">
                  <c:v>712.0999755859374</c:v>
                </c:pt>
                <c:pt idx="7517">
                  <c:v>712.2000122070315</c:v>
                </c:pt>
                <c:pt idx="7518">
                  <c:v>712.2999877929684</c:v>
                </c:pt>
                <c:pt idx="7519">
                  <c:v>712.3999633789062</c:v>
                </c:pt>
                <c:pt idx="7520">
                  <c:v>712.5</c:v>
                </c:pt>
                <c:pt idx="7521">
                  <c:v>712.5999755859374</c:v>
                </c:pt>
                <c:pt idx="7522">
                  <c:v>712.7000122070315</c:v>
                </c:pt>
                <c:pt idx="7523">
                  <c:v>712.7999877929684</c:v>
                </c:pt>
                <c:pt idx="7524">
                  <c:v>712.8999633789062</c:v>
                </c:pt>
                <c:pt idx="7525">
                  <c:v>713.0</c:v>
                </c:pt>
                <c:pt idx="7526">
                  <c:v>713.0999755859374</c:v>
                </c:pt>
                <c:pt idx="7527">
                  <c:v>713.2000122070315</c:v>
                </c:pt>
                <c:pt idx="7528">
                  <c:v>713.2999877929684</c:v>
                </c:pt>
                <c:pt idx="7529">
                  <c:v>713.3999633789062</c:v>
                </c:pt>
                <c:pt idx="7530">
                  <c:v>713.5</c:v>
                </c:pt>
                <c:pt idx="7531">
                  <c:v>713.5999755859374</c:v>
                </c:pt>
                <c:pt idx="7532">
                  <c:v>713.7000122070315</c:v>
                </c:pt>
                <c:pt idx="7533">
                  <c:v>713.7999877929684</c:v>
                </c:pt>
                <c:pt idx="7534">
                  <c:v>713.8999633789062</c:v>
                </c:pt>
                <c:pt idx="7535">
                  <c:v>714.0</c:v>
                </c:pt>
                <c:pt idx="7536">
                  <c:v>714.0999755859374</c:v>
                </c:pt>
                <c:pt idx="7537">
                  <c:v>714.2000122070315</c:v>
                </c:pt>
                <c:pt idx="7538">
                  <c:v>714.2999877929684</c:v>
                </c:pt>
                <c:pt idx="7539">
                  <c:v>714.3999633789062</c:v>
                </c:pt>
                <c:pt idx="7540">
                  <c:v>714.5</c:v>
                </c:pt>
                <c:pt idx="7541">
                  <c:v>714.5999755859374</c:v>
                </c:pt>
                <c:pt idx="7542">
                  <c:v>714.7000122070315</c:v>
                </c:pt>
                <c:pt idx="7543">
                  <c:v>714.7999877929684</c:v>
                </c:pt>
                <c:pt idx="7544">
                  <c:v>714.8999633789062</c:v>
                </c:pt>
                <c:pt idx="7545">
                  <c:v>715.0</c:v>
                </c:pt>
                <c:pt idx="7546">
                  <c:v>715.0999755859374</c:v>
                </c:pt>
                <c:pt idx="7547">
                  <c:v>715.2000122070315</c:v>
                </c:pt>
                <c:pt idx="7548">
                  <c:v>715.2999877929684</c:v>
                </c:pt>
                <c:pt idx="7549">
                  <c:v>715.3999633789062</c:v>
                </c:pt>
                <c:pt idx="7550">
                  <c:v>715.5</c:v>
                </c:pt>
                <c:pt idx="7551">
                  <c:v>715.5999755859374</c:v>
                </c:pt>
                <c:pt idx="7552">
                  <c:v>715.7000122070315</c:v>
                </c:pt>
                <c:pt idx="7553">
                  <c:v>715.7999877929684</c:v>
                </c:pt>
                <c:pt idx="7554">
                  <c:v>715.8999633789062</c:v>
                </c:pt>
                <c:pt idx="7555">
                  <c:v>716.0</c:v>
                </c:pt>
                <c:pt idx="7556">
                  <c:v>716.0999755859374</c:v>
                </c:pt>
                <c:pt idx="7557">
                  <c:v>716.2000122070315</c:v>
                </c:pt>
                <c:pt idx="7558">
                  <c:v>716.2999877929684</c:v>
                </c:pt>
                <c:pt idx="7559">
                  <c:v>716.3999633789062</c:v>
                </c:pt>
                <c:pt idx="7560">
                  <c:v>716.5</c:v>
                </c:pt>
                <c:pt idx="7561">
                  <c:v>716.5999755859374</c:v>
                </c:pt>
                <c:pt idx="7562">
                  <c:v>716.7000122070315</c:v>
                </c:pt>
                <c:pt idx="7563">
                  <c:v>716.7999877929684</c:v>
                </c:pt>
                <c:pt idx="7564">
                  <c:v>716.8999633789062</c:v>
                </c:pt>
                <c:pt idx="7565">
                  <c:v>717.0</c:v>
                </c:pt>
                <c:pt idx="7566">
                  <c:v>717.0999755859374</c:v>
                </c:pt>
                <c:pt idx="7567">
                  <c:v>717.2000122070315</c:v>
                </c:pt>
                <c:pt idx="7568">
                  <c:v>717.2999877929684</c:v>
                </c:pt>
                <c:pt idx="7569">
                  <c:v>717.3999633789062</c:v>
                </c:pt>
                <c:pt idx="7570">
                  <c:v>717.5</c:v>
                </c:pt>
                <c:pt idx="7571">
                  <c:v>717.5999755859374</c:v>
                </c:pt>
                <c:pt idx="7572">
                  <c:v>717.7000122070315</c:v>
                </c:pt>
                <c:pt idx="7573">
                  <c:v>717.7999877929684</c:v>
                </c:pt>
                <c:pt idx="7574">
                  <c:v>717.8999633789062</c:v>
                </c:pt>
                <c:pt idx="7575">
                  <c:v>718.0</c:v>
                </c:pt>
                <c:pt idx="7576">
                  <c:v>718.0999755859374</c:v>
                </c:pt>
                <c:pt idx="7577">
                  <c:v>718.2000122070315</c:v>
                </c:pt>
                <c:pt idx="7578">
                  <c:v>718.2999877929684</c:v>
                </c:pt>
                <c:pt idx="7579">
                  <c:v>718.3999633789062</c:v>
                </c:pt>
                <c:pt idx="7580">
                  <c:v>718.5</c:v>
                </c:pt>
                <c:pt idx="7581">
                  <c:v>718.5999755859374</c:v>
                </c:pt>
                <c:pt idx="7582">
                  <c:v>718.7000122070315</c:v>
                </c:pt>
                <c:pt idx="7583">
                  <c:v>718.7999877929684</c:v>
                </c:pt>
                <c:pt idx="7584">
                  <c:v>718.8999633789062</c:v>
                </c:pt>
                <c:pt idx="7585">
                  <c:v>719.0</c:v>
                </c:pt>
                <c:pt idx="7586">
                  <c:v>719.0999755859374</c:v>
                </c:pt>
                <c:pt idx="7587">
                  <c:v>719.2000122070315</c:v>
                </c:pt>
                <c:pt idx="7588">
                  <c:v>719.2999877929684</c:v>
                </c:pt>
                <c:pt idx="7589">
                  <c:v>719.3999633789062</c:v>
                </c:pt>
                <c:pt idx="7590">
                  <c:v>719.5</c:v>
                </c:pt>
                <c:pt idx="7591">
                  <c:v>719.5999755859374</c:v>
                </c:pt>
                <c:pt idx="7592">
                  <c:v>719.7000122070315</c:v>
                </c:pt>
                <c:pt idx="7593">
                  <c:v>719.7999877929684</c:v>
                </c:pt>
                <c:pt idx="7594">
                  <c:v>719.8999633789062</c:v>
                </c:pt>
                <c:pt idx="7595">
                  <c:v>720.0</c:v>
                </c:pt>
                <c:pt idx="7596">
                  <c:v>720.0999755859374</c:v>
                </c:pt>
                <c:pt idx="7597">
                  <c:v>720.2000122070315</c:v>
                </c:pt>
                <c:pt idx="7598">
                  <c:v>720.2999877929684</c:v>
                </c:pt>
                <c:pt idx="7599">
                  <c:v>720.3999633789062</c:v>
                </c:pt>
                <c:pt idx="7600">
                  <c:v>720.5</c:v>
                </c:pt>
                <c:pt idx="7601">
                  <c:v>720.5999755859374</c:v>
                </c:pt>
                <c:pt idx="7602">
                  <c:v>720.7000122070315</c:v>
                </c:pt>
                <c:pt idx="7603">
                  <c:v>720.7999877929684</c:v>
                </c:pt>
                <c:pt idx="7604">
                  <c:v>720.8999633789062</c:v>
                </c:pt>
                <c:pt idx="7605">
                  <c:v>721.0</c:v>
                </c:pt>
                <c:pt idx="7606">
                  <c:v>721.0999755859374</c:v>
                </c:pt>
                <c:pt idx="7607">
                  <c:v>721.2000122070315</c:v>
                </c:pt>
                <c:pt idx="7608">
                  <c:v>721.2999877929684</c:v>
                </c:pt>
                <c:pt idx="7609">
                  <c:v>721.3999633789062</c:v>
                </c:pt>
                <c:pt idx="7610">
                  <c:v>721.5</c:v>
                </c:pt>
                <c:pt idx="7611">
                  <c:v>721.5999755859374</c:v>
                </c:pt>
                <c:pt idx="7612">
                  <c:v>721.7000122070315</c:v>
                </c:pt>
                <c:pt idx="7613">
                  <c:v>721.7999877929684</c:v>
                </c:pt>
                <c:pt idx="7614">
                  <c:v>721.8999633789062</c:v>
                </c:pt>
                <c:pt idx="7615">
                  <c:v>722.0</c:v>
                </c:pt>
                <c:pt idx="7616">
                  <c:v>722.0999755859374</c:v>
                </c:pt>
                <c:pt idx="7617">
                  <c:v>722.2000122070315</c:v>
                </c:pt>
                <c:pt idx="7618">
                  <c:v>722.2999877929684</c:v>
                </c:pt>
                <c:pt idx="7619">
                  <c:v>722.3999633789062</c:v>
                </c:pt>
                <c:pt idx="7620">
                  <c:v>722.5</c:v>
                </c:pt>
                <c:pt idx="7621">
                  <c:v>722.5999755859374</c:v>
                </c:pt>
                <c:pt idx="7622">
                  <c:v>722.7000122070315</c:v>
                </c:pt>
                <c:pt idx="7623">
                  <c:v>722.7999877929684</c:v>
                </c:pt>
                <c:pt idx="7624">
                  <c:v>722.8999633789062</c:v>
                </c:pt>
                <c:pt idx="7625">
                  <c:v>723.0</c:v>
                </c:pt>
                <c:pt idx="7626">
                  <c:v>723.0999755859374</c:v>
                </c:pt>
                <c:pt idx="7627">
                  <c:v>723.2000122070315</c:v>
                </c:pt>
                <c:pt idx="7628">
                  <c:v>723.2999877929684</c:v>
                </c:pt>
                <c:pt idx="7629">
                  <c:v>723.3999633789062</c:v>
                </c:pt>
                <c:pt idx="7630">
                  <c:v>723.5</c:v>
                </c:pt>
                <c:pt idx="7631">
                  <c:v>723.5999755859374</c:v>
                </c:pt>
                <c:pt idx="7632">
                  <c:v>723.7000122070315</c:v>
                </c:pt>
                <c:pt idx="7633">
                  <c:v>723.7999877929684</c:v>
                </c:pt>
                <c:pt idx="7634">
                  <c:v>723.8999633789062</c:v>
                </c:pt>
                <c:pt idx="7635">
                  <c:v>724.0</c:v>
                </c:pt>
                <c:pt idx="7636">
                  <c:v>724.0999755859374</c:v>
                </c:pt>
                <c:pt idx="7637">
                  <c:v>724.2000122070315</c:v>
                </c:pt>
                <c:pt idx="7638">
                  <c:v>724.2999877929684</c:v>
                </c:pt>
                <c:pt idx="7639">
                  <c:v>724.3999633789062</c:v>
                </c:pt>
                <c:pt idx="7640">
                  <c:v>724.5</c:v>
                </c:pt>
                <c:pt idx="7641">
                  <c:v>724.5999755859374</c:v>
                </c:pt>
                <c:pt idx="7642">
                  <c:v>724.7000122070315</c:v>
                </c:pt>
                <c:pt idx="7643">
                  <c:v>724.7999877929684</c:v>
                </c:pt>
                <c:pt idx="7644">
                  <c:v>724.8999633789062</c:v>
                </c:pt>
                <c:pt idx="7645">
                  <c:v>725.0</c:v>
                </c:pt>
                <c:pt idx="7646">
                  <c:v>725.0999755859374</c:v>
                </c:pt>
                <c:pt idx="7647">
                  <c:v>725.2000122070315</c:v>
                </c:pt>
                <c:pt idx="7648">
                  <c:v>725.2999877929684</c:v>
                </c:pt>
                <c:pt idx="7649">
                  <c:v>725.3999633789062</c:v>
                </c:pt>
                <c:pt idx="7650">
                  <c:v>725.5</c:v>
                </c:pt>
                <c:pt idx="7651">
                  <c:v>725.5999755859374</c:v>
                </c:pt>
                <c:pt idx="7652">
                  <c:v>725.7000122070315</c:v>
                </c:pt>
                <c:pt idx="7653">
                  <c:v>725.7999877929684</c:v>
                </c:pt>
                <c:pt idx="7654">
                  <c:v>725.8999633789062</c:v>
                </c:pt>
                <c:pt idx="7655">
                  <c:v>726.0</c:v>
                </c:pt>
                <c:pt idx="7656">
                  <c:v>726.0999755859374</c:v>
                </c:pt>
                <c:pt idx="7657">
                  <c:v>726.2000122070315</c:v>
                </c:pt>
                <c:pt idx="7658">
                  <c:v>726.2999877929684</c:v>
                </c:pt>
                <c:pt idx="7659">
                  <c:v>726.3999633789062</c:v>
                </c:pt>
                <c:pt idx="7660">
                  <c:v>726.5</c:v>
                </c:pt>
                <c:pt idx="7661">
                  <c:v>726.5999755859374</c:v>
                </c:pt>
                <c:pt idx="7662">
                  <c:v>726.7000122070315</c:v>
                </c:pt>
                <c:pt idx="7663">
                  <c:v>726.7999877929684</c:v>
                </c:pt>
                <c:pt idx="7664">
                  <c:v>726.8999633789062</c:v>
                </c:pt>
                <c:pt idx="7665">
                  <c:v>727.0</c:v>
                </c:pt>
                <c:pt idx="7666">
                  <c:v>727.0999755859374</c:v>
                </c:pt>
                <c:pt idx="7667">
                  <c:v>727.2000122070315</c:v>
                </c:pt>
                <c:pt idx="7668">
                  <c:v>727.2999877929684</c:v>
                </c:pt>
                <c:pt idx="7669">
                  <c:v>727.3999633789062</c:v>
                </c:pt>
                <c:pt idx="7670">
                  <c:v>727.5</c:v>
                </c:pt>
                <c:pt idx="7671">
                  <c:v>727.5999755859374</c:v>
                </c:pt>
                <c:pt idx="7672">
                  <c:v>727.7000122070315</c:v>
                </c:pt>
                <c:pt idx="7673">
                  <c:v>727.7999877929684</c:v>
                </c:pt>
                <c:pt idx="7674">
                  <c:v>727.8999633789062</c:v>
                </c:pt>
                <c:pt idx="7675">
                  <c:v>728.0</c:v>
                </c:pt>
                <c:pt idx="7676">
                  <c:v>728.0999755859374</c:v>
                </c:pt>
                <c:pt idx="7677">
                  <c:v>728.2000122070315</c:v>
                </c:pt>
                <c:pt idx="7678">
                  <c:v>728.2999877929684</c:v>
                </c:pt>
                <c:pt idx="7679">
                  <c:v>728.3999633789062</c:v>
                </c:pt>
                <c:pt idx="7680">
                  <c:v>728.5</c:v>
                </c:pt>
                <c:pt idx="7681">
                  <c:v>728.5999755859374</c:v>
                </c:pt>
                <c:pt idx="7682">
                  <c:v>728.7000122070315</c:v>
                </c:pt>
                <c:pt idx="7683">
                  <c:v>728.7999877929684</c:v>
                </c:pt>
                <c:pt idx="7684">
                  <c:v>728.8999633789062</c:v>
                </c:pt>
                <c:pt idx="7685">
                  <c:v>729.0</c:v>
                </c:pt>
                <c:pt idx="7686">
                  <c:v>729.0999755859374</c:v>
                </c:pt>
                <c:pt idx="7687">
                  <c:v>729.2000122070315</c:v>
                </c:pt>
                <c:pt idx="7688">
                  <c:v>729.2999877929684</c:v>
                </c:pt>
                <c:pt idx="7689">
                  <c:v>729.3999633789062</c:v>
                </c:pt>
                <c:pt idx="7690">
                  <c:v>729.5</c:v>
                </c:pt>
                <c:pt idx="7691">
                  <c:v>729.5999755859374</c:v>
                </c:pt>
                <c:pt idx="7692">
                  <c:v>729.7000122070315</c:v>
                </c:pt>
                <c:pt idx="7693">
                  <c:v>729.7999877929684</c:v>
                </c:pt>
                <c:pt idx="7694">
                  <c:v>729.8999633789062</c:v>
                </c:pt>
                <c:pt idx="7695">
                  <c:v>730.0</c:v>
                </c:pt>
                <c:pt idx="7696">
                  <c:v>730.0999755859374</c:v>
                </c:pt>
                <c:pt idx="7697">
                  <c:v>730.2000122070315</c:v>
                </c:pt>
                <c:pt idx="7698">
                  <c:v>730.2999877929684</c:v>
                </c:pt>
                <c:pt idx="7699">
                  <c:v>730.3999633789062</c:v>
                </c:pt>
                <c:pt idx="7700">
                  <c:v>730.5</c:v>
                </c:pt>
                <c:pt idx="7701">
                  <c:v>730.5999755859374</c:v>
                </c:pt>
                <c:pt idx="7702">
                  <c:v>730.7000122070315</c:v>
                </c:pt>
                <c:pt idx="7703">
                  <c:v>730.7999877929684</c:v>
                </c:pt>
                <c:pt idx="7704">
                  <c:v>730.8999633789062</c:v>
                </c:pt>
                <c:pt idx="7705">
                  <c:v>731.0</c:v>
                </c:pt>
                <c:pt idx="7706">
                  <c:v>731.0999755859374</c:v>
                </c:pt>
                <c:pt idx="7707">
                  <c:v>731.2000122070315</c:v>
                </c:pt>
                <c:pt idx="7708">
                  <c:v>731.2999877929684</c:v>
                </c:pt>
                <c:pt idx="7709">
                  <c:v>731.3999633789062</c:v>
                </c:pt>
                <c:pt idx="7710">
                  <c:v>731.5</c:v>
                </c:pt>
                <c:pt idx="7711">
                  <c:v>731.5999755859374</c:v>
                </c:pt>
                <c:pt idx="7712">
                  <c:v>731.7000122070315</c:v>
                </c:pt>
                <c:pt idx="7713">
                  <c:v>731.7999877929684</c:v>
                </c:pt>
                <c:pt idx="7714">
                  <c:v>731.8999633789062</c:v>
                </c:pt>
                <c:pt idx="7715">
                  <c:v>732.0</c:v>
                </c:pt>
                <c:pt idx="7716">
                  <c:v>732.0999755859374</c:v>
                </c:pt>
                <c:pt idx="7717">
                  <c:v>732.2000122070315</c:v>
                </c:pt>
                <c:pt idx="7718">
                  <c:v>732.2999877929684</c:v>
                </c:pt>
                <c:pt idx="7719">
                  <c:v>732.3999633789062</c:v>
                </c:pt>
                <c:pt idx="7720">
                  <c:v>732.5</c:v>
                </c:pt>
                <c:pt idx="7721">
                  <c:v>732.5999755859374</c:v>
                </c:pt>
                <c:pt idx="7722">
                  <c:v>732.7000122070315</c:v>
                </c:pt>
                <c:pt idx="7723">
                  <c:v>732.7999877929684</c:v>
                </c:pt>
                <c:pt idx="7724">
                  <c:v>732.8999633789062</c:v>
                </c:pt>
                <c:pt idx="7725">
                  <c:v>733.0</c:v>
                </c:pt>
                <c:pt idx="7726">
                  <c:v>733.0999755859374</c:v>
                </c:pt>
                <c:pt idx="7727">
                  <c:v>733.2000122070315</c:v>
                </c:pt>
                <c:pt idx="7728">
                  <c:v>733.2999877929684</c:v>
                </c:pt>
                <c:pt idx="7729">
                  <c:v>733.3999633789062</c:v>
                </c:pt>
                <c:pt idx="7730">
                  <c:v>733.5</c:v>
                </c:pt>
                <c:pt idx="7731">
                  <c:v>733.5999755859374</c:v>
                </c:pt>
                <c:pt idx="7732">
                  <c:v>733.7000122070315</c:v>
                </c:pt>
                <c:pt idx="7733">
                  <c:v>733.7999877929684</c:v>
                </c:pt>
                <c:pt idx="7734">
                  <c:v>733.8999633789062</c:v>
                </c:pt>
                <c:pt idx="7735">
                  <c:v>734.0</c:v>
                </c:pt>
                <c:pt idx="7736">
                  <c:v>734.0999755859374</c:v>
                </c:pt>
                <c:pt idx="7737">
                  <c:v>734.2000122070315</c:v>
                </c:pt>
                <c:pt idx="7738">
                  <c:v>734.2999877929684</c:v>
                </c:pt>
                <c:pt idx="7739">
                  <c:v>734.3999633789062</c:v>
                </c:pt>
                <c:pt idx="7740">
                  <c:v>734.5</c:v>
                </c:pt>
                <c:pt idx="7741">
                  <c:v>734.5999755859374</c:v>
                </c:pt>
                <c:pt idx="7742">
                  <c:v>734.7000122070315</c:v>
                </c:pt>
                <c:pt idx="7743">
                  <c:v>734.7999877929684</c:v>
                </c:pt>
                <c:pt idx="7744">
                  <c:v>734.8999633789062</c:v>
                </c:pt>
                <c:pt idx="7745">
                  <c:v>735.0</c:v>
                </c:pt>
                <c:pt idx="7746">
                  <c:v>735.0999755859374</c:v>
                </c:pt>
                <c:pt idx="7747">
                  <c:v>735.2000122070315</c:v>
                </c:pt>
                <c:pt idx="7748">
                  <c:v>735.2999877929684</c:v>
                </c:pt>
                <c:pt idx="7749">
                  <c:v>735.3999633789062</c:v>
                </c:pt>
                <c:pt idx="7750">
                  <c:v>735.5</c:v>
                </c:pt>
                <c:pt idx="7751">
                  <c:v>735.5999755859374</c:v>
                </c:pt>
                <c:pt idx="7752">
                  <c:v>735.7000122070315</c:v>
                </c:pt>
                <c:pt idx="7753">
                  <c:v>735.7999877929684</c:v>
                </c:pt>
                <c:pt idx="7754">
                  <c:v>735.8999633789062</c:v>
                </c:pt>
                <c:pt idx="7755">
                  <c:v>736.0</c:v>
                </c:pt>
                <c:pt idx="7756">
                  <c:v>736.0999755859374</c:v>
                </c:pt>
                <c:pt idx="7757">
                  <c:v>736.2000122070315</c:v>
                </c:pt>
                <c:pt idx="7758">
                  <c:v>736.2999877929684</c:v>
                </c:pt>
                <c:pt idx="7759">
                  <c:v>736.3999633789062</c:v>
                </c:pt>
                <c:pt idx="7760">
                  <c:v>736.5</c:v>
                </c:pt>
                <c:pt idx="7761">
                  <c:v>736.5999755859374</c:v>
                </c:pt>
                <c:pt idx="7762">
                  <c:v>736.7000122070315</c:v>
                </c:pt>
                <c:pt idx="7763">
                  <c:v>736.7999877929684</c:v>
                </c:pt>
                <c:pt idx="7764">
                  <c:v>736.8999633789062</c:v>
                </c:pt>
                <c:pt idx="7765">
                  <c:v>737.0</c:v>
                </c:pt>
                <c:pt idx="7766">
                  <c:v>737.0999755859374</c:v>
                </c:pt>
                <c:pt idx="7767">
                  <c:v>737.2000122070315</c:v>
                </c:pt>
                <c:pt idx="7768">
                  <c:v>737.2999877929684</c:v>
                </c:pt>
                <c:pt idx="7769">
                  <c:v>737.3999633789062</c:v>
                </c:pt>
                <c:pt idx="7770">
                  <c:v>737.5</c:v>
                </c:pt>
                <c:pt idx="7771">
                  <c:v>737.5999755859374</c:v>
                </c:pt>
                <c:pt idx="7772">
                  <c:v>737.7000122070315</c:v>
                </c:pt>
                <c:pt idx="7773">
                  <c:v>737.7999877929684</c:v>
                </c:pt>
                <c:pt idx="7774">
                  <c:v>737.8999633789062</c:v>
                </c:pt>
                <c:pt idx="7775">
                  <c:v>738.0</c:v>
                </c:pt>
                <c:pt idx="7776">
                  <c:v>738.0999755859374</c:v>
                </c:pt>
                <c:pt idx="7777">
                  <c:v>738.2000122070315</c:v>
                </c:pt>
                <c:pt idx="7778">
                  <c:v>738.2999877929684</c:v>
                </c:pt>
                <c:pt idx="7779">
                  <c:v>738.3999633789062</c:v>
                </c:pt>
                <c:pt idx="7780">
                  <c:v>738.5</c:v>
                </c:pt>
                <c:pt idx="7781">
                  <c:v>738.5999755859374</c:v>
                </c:pt>
                <c:pt idx="7782">
                  <c:v>738.7000122070315</c:v>
                </c:pt>
                <c:pt idx="7783">
                  <c:v>738.7999877929684</c:v>
                </c:pt>
                <c:pt idx="7784">
                  <c:v>738.8999633789062</c:v>
                </c:pt>
                <c:pt idx="7785">
                  <c:v>739.0</c:v>
                </c:pt>
                <c:pt idx="7786">
                  <c:v>739.0999755859374</c:v>
                </c:pt>
                <c:pt idx="7787">
                  <c:v>739.2000122070315</c:v>
                </c:pt>
                <c:pt idx="7788">
                  <c:v>739.2999877929684</c:v>
                </c:pt>
                <c:pt idx="7789">
                  <c:v>739.3999633789062</c:v>
                </c:pt>
                <c:pt idx="7790">
                  <c:v>739.5</c:v>
                </c:pt>
                <c:pt idx="7791">
                  <c:v>739.5999755859374</c:v>
                </c:pt>
                <c:pt idx="7792">
                  <c:v>739.7000122070315</c:v>
                </c:pt>
                <c:pt idx="7793">
                  <c:v>739.7999877929684</c:v>
                </c:pt>
                <c:pt idx="7794">
                  <c:v>739.8999633789062</c:v>
                </c:pt>
                <c:pt idx="7795">
                  <c:v>740.0</c:v>
                </c:pt>
                <c:pt idx="7796">
                  <c:v>740.0999755859374</c:v>
                </c:pt>
                <c:pt idx="7797">
                  <c:v>740.2000122070315</c:v>
                </c:pt>
                <c:pt idx="7798">
                  <c:v>740.2999877929684</c:v>
                </c:pt>
                <c:pt idx="7799">
                  <c:v>740.3999633789062</c:v>
                </c:pt>
                <c:pt idx="7800">
                  <c:v>740.5</c:v>
                </c:pt>
                <c:pt idx="7801">
                  <c:v>740.5999755859374</c:v>
                </c:pt>
                <c:pt idx="7802">
                  <c:v>740.7000122070315</c:v>
                </c:pt>
                <c:pt idx="7803">
                  <c:v>740.7999877929684</c:v>
                </c:pt>
                <c:pt idx="7804">
                  <c:v>740.8999633789062</c:v>
                </c:pt>
                <c:pt idx="7805">
                  <c:v>741.0</c:v>
                </c:pt>
                <c:pt idx="7806">
                  <c:v>741.0999755859374</c:v>
                </c:pt>
                <c:pt idx="7807">
                  <c:v>741.2000122070315</c:v>
                </c:pt>
                <c:pt idx="7808">
                  <c:v>741.2999877929684</c:v>
                </c:pt>
                <c:pt idx="7809">
                  <c:v>741.3999633789062</c:v>
                </c:pt>
                <c:pt idx="7810">
                  <c:v>741.5</c:v>
                </c:pt>
                <c:pt idx="7811">
                  <c:v>741.5999755859374</c:v>
                </c:pt>
                <c:pt idx="7812">
                  <c:v>741.7000122070315</c:v>
                </c:pt>
                <c:pt idx="7813">
                  <c:v>741.7999877929684</c:v>
                </c:pt>
                <c:pt idx="7814">
                  <c:v>741.8999633789062</c:v>
                </c:pt>
                <c:pt idx="7815">
                  <c:v>742.0</c:v>
                </c:pt>
                <c:pt idx="7816">
                  <c:v>742.0999755859374</c:v>
                </c:pt>
                <c:pt idx="7817">
                  <c:v>742.2000122070315</c:v>
                </c:pt>
                <c:pt idx="7818">
                  <c:v>742.2999877929684</c:v>
                </c:pt>
                <c:pt idx="7819">
                  <c:v>742.3999633789062</c:v>
                </c:pt>
                <c:pt idx="7820">
                  <c:v>742.5</c:v>
                </c:pt>
                <c:pt idx="7821">
                  <c:v>742.5999755859374</c:v>
                </c:pt>
                <c:pt idx="7822">
                  <c:v>742.7000122070315</c:v>
                </c:pt>
                <c:pt idx="7823">
                  <c:v>742.7999877929684</c:v>
                </c:pt>
                <c:pt idx="7824">
                  <c:v>742.8999633789062</c:v>
                </c:pt>
                <c:pt idx="7825">
                  <c:v>743.0</c:v>
                </c:pt>
                <c:pt idx="7826">
                  <c:v>743.0999755859374</c:v>
                </c:pt>
                <c:pt idx="7827">
                  <c:v>743.2000122070315</c:v>
                </c:pt>
                <c:pt idx="7828">
                  <c:v>743.2999877929684</c:v>
                </c:pt>
                <c:pt idx="7829">
                  <c:v>743.3999633789062</c:v>
                </c:pt>
                <c:pt idx="7830">
                  <c:v>743.5</c:v>
                </c:pt>
                <c:pt idx="7831">
                  <c:v>743.5999755859374</c:v>
                </c:pt>
                <c:pt idx="7832">
                  <c:v>743.7000122070315</c:v>
                </c:pt>
                <c:pt idx="7833">
                  <c:v>743.7999877929684</c:v>
                </c:pt>
                <c:pt idx="7834">
                  <c:v>743.8999633789062</c:v>
                </c:pt>
                <c:pt idx="7835">
                  <c:v>744.0</c:v>
                </c:pt>
                <c:pt idx="7836">
                  <c:v>744.0999755859374</c:v>
                </c:pt>
                <c:pt idx="7837">
                  <c:v>744.2000122070315</c:v>
                </c:pt>
                <c:pt idx="7838">
                  <c:v>744.2999877929684</c:v>
                </c:pt>
                <c:pt idx="7839">
                  <c:v>744.3999633789062</c:v>
                </c:pt>
                <c:pt idx="7840">
                  <c:v>744.5</c:v>
                </c:pt>
                <c:pt idx="7841">
                  <c:v>744.5999755859374</c:v>
                </c:pt>
                <c:pt idx="7842">
                  <c:v>744.7000122070315</c:v>
                </c:pt>
                <c:pt idx="7843">
                  <c:v>744.7999877929684</c:v>
                </c:pt>
                <c:pt idx="7844">
                  <c:v>744.8999633789062</c:v>
                </c:pt>
                <c:pt idx="7845">
                  <c:v>745.0</c:v>
                </c:pt>
                <c:pt idx="7846">
                  <c:v>745.0999755859374</c:v>
                </c:pt>
                <c:pt idx="7847">
                  <c:v>745.2000122070315</c:v>
                </c:pt>
                <c:pt idx="7848">
                  <c:v>745.2999877929684</c:v>
                </c:pt>
                <c:pt idx="7849">
                  <c:v>745.3999633789062</c:v>
                </c:pt>
                <c:pt idx="7850">
                  <c:v>745.5</c:v>
                </c:pt>
                <c:pt idx="7851">
                  <c:v>745.5999755859374</c:v>
                </c:pt>
                <c:pt idx="7852">
                  <c:v>745.7000122070315</c:v>
                </c:pt>
                <c:pt idx="7853">
                  <c:v>745.7999877929684</c:v>
                </c:pt>
                <c:pt idx="7854">
                  <c:v>745.8999633789062</c:v>
                </c:pt>
                <c:pt idx="7855">
                  <c:v>746.0</c:v>
                </c:pt>
                <c:pt idx="7856">
                  <c:v>746.0999755859374</c:v>
                </c:pt>
                <c:pt idx="7857">
                  <c:v>746.2000122070315</c:v>
                </c:pt>
                <c:pt idx="7858">
                  <c:v>746.2999877929684</c:v>
                </c:pt>
                <c:pt idx="7859">
                  <c:v>746.3999633789062</c:v>
                </c:pt>
                <c:pt idx="7860">
                  <c:v>746.5</c:v>
                </c:pt>
                <c:pt idx="7861">
                  <c:v>746.5999755859374</c:v>
                </c:pt>
                <c:pt idx="7862">
                  <c:v>746.7000122070315</c:v>
                </c:pt>
                <c:pt idx="7863">
                  <c:v>746.7999877929684</c:v>
                </c:pt>
                <c:pt idx="7864">
                  <c:v>746.8999633789062</c:v>
                </c:pt>
                <c:pt idx="7865">
                  <c:v>747.0</c:v>
                </c:pt>
                <c:pt idx="7866">
                  <c:v>747.0999755859374</c:v>
                </c:pt>
                <c:pt idx="7867">
                  <c:v>747.2000122070315</c:v>
                </c:pt>
                <c:pt idx="7868">
                  <c:v>747.2999877929684</c:v>
                </c:pt>
                <c:pt idx="7869">
                  <c:v>747.3999633789062</c:v>
                </c:pt>
                <c:pt idx="7870">
                  <c:v>747.5</c:v>
                </c:pt>
                <c:pt idx="7871">
                  <c:v>747.5999755859374</c:v>
                </c:pt>
                <c:pt idx="7872">
                  <c:v>747.7000122070315</c:v>
                </c:pt>
                <c:pt idx="7873">
                  <c:v>747.7999877929684</c:v>
                </c:pt>
                <c:pt idx="7874">
                  <c:v>747.8999633789062</c:v>
                </c:pt>
                <c:pt idx="7875">
                  <c:v>748.0</c:v>
                </c:pt>
                <c:pt idx="7876">
                  <c:v>748.0999755859374</c:v>
                </c:pt>
                <c:pt idx="7877">
                  <c:v>748.2000122070315</c:v>
                </c:pt>
                <c:pt idx="7878">
                  <c:v>748.2999877929684</c:v>
                </c:pt>
                <c:pt idx="7879">
                  <c:v>748.3999633789062</c:v>
                </c:pt>
                <c:pt idx="7880">
                  <c:v>748.5</c:v>
                </c:pt>
                <c:pt idx="7881">
                  <c:v>748.5999755859374</c:v>
                </c:pt>
                <c:pt idx="7882">
                  <c:v>748.7000122070315</c:v>
                </c:pt>
                <c:pt idx="7883">
                  <c:v>748.7999877929684</c:v>
                </c:pt>
                <c:pt idx="7884">
                  <c:v>748.8999633789062</c:v>
                </c:pt>
                <c:pt idx="7885">
                  <c:v>749.0</c:v>
                </c:pt>
                <c:pt idx="7886">
                  <c:v>749.0999755859374</c:v>
                </c:pt>
                <c:pt idx="7887">
                  <c:v>749.2000122070315</c:v>
                </c:pt>
                <c:pt idx="7888">
                  <c:v>749.2999877929684</c:v>
                </c:pt>
                <c:pt idx="7889">
                  <c:v>749.3999633789062</c:v>
                </c:pt>
                <c:pt idx="7890">
                  <c:v>749.5</c:v>
                </c:pt>
                <c:pt idx="7891">
                  <c:v>749.5999755859374</c:v>
                </c:pt>
                <c:pt idx="7892">
                  <c:v>749.7000122070315</c:v>
                </c:pt>
                <c:pt idx="7893">
                  <c:v>749.7999877929684</c:v>
                </c:pt>
                <c:pt idx="7894">
                  <c:v>749.8999633789062</c:v>
                </c:pt>
                <c:pt idx="7895">
                  <c:v>750.0</c:v>
                </c:pt>
                <c:pt idx="7896">
                  <c:v>750.0999755859374</c:v>
                </c:pt>
                <c:pt idx="7897">
                  <c:v>750.2000122070315</c:v>
                </c:pt>
                <c:pt idx="7898">
                  <c:v>750.2999877929684</c:v>
                </c:pt>
                <c:pt idx="7899">
                  <c:v>750.3999633789062</c:v>
                </c:pt>
                <c:pt idx="7900">
                  <c:v>750.5</c:v>
                </c:pt>
                <c:pt idx="7901">
                  <c:v>750.5999755859374</c:v>
                </c:pt>
                <c:pt idx="7902">
                  <c:v>750.7000122070315</c:v>
                </c:pt>
                <c:pt idx="7903">
                  <c:v>750.7999877929684</c:v>
                </c:pt>
                <c:pt idx="7904">
                  <c:v>750.8999633789062</c:v>
                </c:pt>
                <c:pt idx="7905">
                  <c:v>751.0</c:v>
                </c:pt>
                <c:pt idx="7906">
                  <c:v>751.0999755859374</c:v>
                </c:pt>
                <c:pt idx="7907">
                  <c:v>751.2000122070315</c:v>
                </c:pt>
                <c:pt idx="7908">
                  <c:v>751.2999877929684</c:v>
                </c:pt>
                <c:pt idx="7909">
                  <c:v>751.3999633789062</c:v>
                </c:pt>
                <c:pt idx="7910">
                  <c:v>751.5</c:v>
                </c:pt>
                <c:pt idx="7911">
                  <c:v>751.5999755859374</c:v>
                </c:pt>
                <c:pt idx="7912">
                  <c:v>751.7000122070315</c:v>
                </c:pt>
                <c:pt idx="7913">
                  <c:v>751.7999877929684</c:v>
                </c:pt>
                <c:pt idx="7914">
                  <c:v>751.8999633789062</c:v>
                </c:pt>
                <c:pt idx="7915">
                  <c:v>752.0</c:v>
                </c:pt>
                <c:pt idx="7916">
                  <c:v>752.0999755859374</c:v>
                </c:pt>
                <c:pt idx="7917">
                  <c:v>752.2000122070315</c:v>
                </c:pt>
                <c:pt idx="7918">
                  <c:v>752.2999877929684</c:v>
                </c:pt>
                <c:pt idx="7919">
                  <c:v>752.3999633789062</c:v>
                </c:pt>
                <c:pt idx="7920">
                  <c:v>752.5</c:v>
                </c:pt>
                <c:pt idx="7921">
                  <c:v>752.5999755859374</c:v>
                </c:pt>
                <c:pt idx="7922">
                  <c:v>752.7000122070315</c:v>
                </c:pt>
                <c:pt idx="7923">
                  <c:v>752.7999877929684</c:v>
                </c:pt>
                <c:pt idx="7924">
                  <c:v>752.8999633789062</c:v>
                </c:pt>
                <c:pt idx="7925">
                  <c:v>753.0</c:v>
                </c:pt>
                <c:pt idx="7926">
                  <c:v>753.0999755859374</c:v>
                </c:pt>
                <c:pt idx="7927">
                  <c:v>753.2000122070315</c:v>
                </c:pt>
                <c:pt idx="7928">
                  <c:v>753.2999877929684</c:v>
                </c:pt>
                <c:pt idx="7929">
                  <c:v>753.3999633789062</c:v>
                </c:pt>
                <c:pt idx="7930">
                  <c:v>753.5</c:v>
                </c:pt>
                <c:pt idx="7931">
                  <c:v>753.5999755859374</c:v>
                </c:pt>
                <c:pt idx="7932">
                  <c:v>753.7000122070315</c:v>
                </c:pt>
                <c:pt idx="7933">
                  <c:v>753.7999877929684</c:v>
                </c:pt>
                <c:pt idx="7934">
                  <c:v>753.8999633789062</c:v>
                </c:pt>
                <c:pt idx="7935">
                  <c:v>754.0</c:v>
                </c:pt>
                <c:pt idx="7936">
                  <c:v>754.0999755859374</c:v>
                </c:pt>
                <c:pt idx="7937">
                  <c:v>754.2000122070315</c:v>
                </c:pt>
                <c:pt idx="7938">
                  <c:v>754.2999877929684</c:v>
                </c:pt>
                <c:pt idx="7939">
                  <c:v>754.3999633789062</c:v>
                </c:pt>
                <c:pt idx="7940">
                  <c:v>754.5</c:v>
                </c:pt>
                <c:pt idx="7941">
                  <c:v>754.5999755859374</c:v>
                </c:pt>
                <c:pt idx="7942">
                  <c:v>754.7000122070315</c:v>
                </c:pt>
                <c:pt idx="7943">
                  <c:v>754.7999877929684</c:v>
                </c:pt>
                <c:pt idx="7944">
                  <c:v>754.8999633789062</c:v>
                </c:pt>
                <c:pt idx="7945">
                  <c:v>755.0</c:v>
                </c:pt>
                <c:pt idx="7946">
                  <c:v>755.0999755859374</c:v>
                </c:pt>
                <c:pt idx="7947">
                  <c:v>755.2000122070315</c:v>
                </c:pt>
                <c:pt idx="7948">
                  <c:v>755.2999877929684</c:v>
                </c:pt>
                <c:pt idx="7949">
                  <c:v>755.3999633789062</c:v>
                </c:pt>
                <c:pt idx="7950">
                  <c:v>755.5</c:v>
                </c:pt>
                <c:pt idx="7951">
                  <c:v>755.5999755859374</c:v>
                </c:pt>
                <c:pt idx="7952">
                  <c:v>755.7000122070315</c:v>
                </c:pt>
                <c:pt idx="7953">
                  <c:v>755.7999877929684</c:v>
                </c:pt>
                <c:pt idx="7954">
                  <c:v>755.8999633789062</c:v>
                </c:pt>
                <c:pt idx="7955">
                  <c:v>756.0</c:v>
                </c:pt>
                <c:pt idx="7956">
                  <c:v>756.0999755859374</c:v>
                </c:pt>
                <c:pt idx="7957">
                  <c:v>756.2000122070315</c:v>
                </c:pt>
                <c:pt idx="7958">
                  <c:v>756.2999877929684</c:v>
                </c:pt>
                <c:pt idx="7959">
                  <c:v>756.3999633789062</c:v>
                </c:pt>
                <c:pt idx="7960">
                  <c:v>756.5</c:v>
                </c:pt>
                <c:pt idx="7961">
                  <c:v>756.5999755859374</c:v>
                </c:pt>
                <c:pt idx="7962">
                  <c:v>756.7000122070315</c:v>
                </c:pt>
                <c:pt idx="7963">
                  <c:v>756.7999877929684</c:v>
                </c:pt>
                <c:pt idx="7964">
                  <c:v>756.8999633789062</c:v>
                </c:pt>
                <c:pt idx="7965">
                  <c:v>757.0</c:v>
                </c:pt>
                <c:pt idx="7966">
                  <c:v>757.0999755859374</c:v>
                </c:pt>
                <c:pt idx="7967">
                  <c:v>757.2000122070315</c:v>
                </c:pt>
                <c:pt idx="7968">
                  <c:v>757.2999877929684</c:v>
                </c:pt>
                <c:pt idx="7969">
                  <c:v>757.3999633789062</c:v>
                </c:pt>
                <c:pt idx="7970">
                  <c:v>757.5</c:v>
                </c:pt>
                <c:pt idx="7971">
                  <c:v>757.5999755859374</c:v>
                </c:pt>
                <c:pt idx="7972">
                  <c:v>757.7000122070315</c:v>
                </c:pt>
                <c:pt idx="7973">
                  <c:v>757.7999877929684</c:v>
                </c:pt>
                <c:pt idx="7974">
                  <c:v>757.8999633789062</c:v>
                </c:pt>
                <c:pt idx="7975">
                  <c:v>758.0</c:v>
                </c:pt>
                <c:pt idx="7976">
                  <c:v>758.0999755859374</c:v>
                </c:pt>
                <c:pt idx="7977">
                  <c:v>758.2000122070315</c:v>
                </c:pt>
                <c:pt idx="7978">
                  <c:v>758.2999877929684</c:v>
                </c:pt>
                <c:pt idx="7979">
                  <c:v>758.3999633789062</c:v>
                </c:pt>
                <c:pt idx="7980">
                  <c:v>758.5</c:v>
                </c:pt>
                <c:pt idx="7981">
                  <c:v>758.5999755859374</c:v>
                </c:pt>
                <c:pt idx="7982">
                  <c:v>758.7000122070315</c:v>
                </c:pt>
                <c:pt idx="7983">
                  <c:v>758.7999877929684</c:v>
                </c:pt>
                <c:pt idx="7984">
                  <c:v>758.8999633789062</c:v>
                </c:pt>
                <c:pt idx="7985">
                  <c:v>759.0</c:v>
                </c:pt>
                <c:pt idx="7986">
                  <c:v>759.0999755859374</c:v>
                </c:pt>
                <c:pt idx="7987">
                  <c:v>759.2000122070315</c:v>
                </c:pt>
                <c:pt idx="7988">
                  <c:v>759.2999877929684</c:v>
                </c:pt>
                <c:pt idx="7989">
                  <c:v>759.3999633789062</c:v>
                </c:pt>
                <c:pt idx="7990">
                  <c:v>759.5</c:v>
                </c:pt>
                <c:pt idx="7991">
                  <c:v>759.5999755859374</c:v>
                </c:pt>
                <c:pt idx="7992">
                  <c:v>759.7000122070315</c:v>
                </c:pt>
                <c:pt idx="7993">
                  <c:v>759.7999877929684</c:v>
                </c:pt>
                <c:pt idx="7994">
                  <c:v>759.8999633789062</c:v>
                </c:pt>
                <c:pt idx="7995">
                  <c:v>760.0</c:v>
                </c:pt>
                <c:pt idx="7996">
                  <c:v>760.0999755859374</c:v>
                </c:pt>
                <c:pt idx="7997">
                  <c:v>760.2000122070315</c:v>
                </c:pt>
                <c:pt idx="7998">
                  <c:v>760.2999877929684</c:v>
                </c:pt>
                <c:pt idx="7999">
                  <c:v>760.3999633789062</c:v>
                </c:pt>
                <c:pt idx="8000">
                  <c:v>760.5</c:v>
                </c:pt>
                <c:pt idx="8001">
                  <c:v>760.5999755859374</c:v>
                </c:pt>
                <c:pt idx="8002">
                  <c:v>760.7000122070315</c:v>
                </c:pt>
                <c:pt idx="8003">
                  <c:v>760.7999877929684</c:v>
                </c:pt>
                <c:pt idx="8004">
                  <c:v>760.8999633789062</c:v>
                </c:pt>
                <c:pt idx="8005">
                  <c:v>761.0</c:v>
                </c:pt>
                <c:pt idx="8006">
                  <c:v>761.0999755859374</c:v>
                </c:pt>
                <c:pt idx="8007">
                  <c:v>761.2000122070315</c:v>
                </c:pt>
                <c:pt idx="8008">
                  <c:v>761.2999877929684</c:v>
                </c:pt>
                <c:pt idx="8009">
                  <c:v>761.3999633789062</c:v>
                </c:pt>
                <c:pt idx="8010">
                  <c:v>761.5</c:v>
                </c:pt>
                <c:pt idx="8011">
                  <c:v>761.5999755859374</c:v>
                </c:pt>
                <c:pt idx="8012">
                  <c:v>761.7000122070315</c:v>
                </c:pt>
                <c:pt idx="8013">
                  <c:v>761.7999877929684</c:v>
                </c:pt>
                <c:pt idx="8014">
                  <c:v>761.8999633789062</c:v>
                </c:pt>
                <c:pt idx="8015">
                  <c:v>762.0</c:v>
                </c:pt>
                <c:pt idx="8016">
                  <c:v>762.0999755859374</c:v>
                </c:pt>
                <c:pt idx="8017">
                  <c:v>762.2000122070315</c:v>
                </c:pt>
                <c:pt idx="8018">
                  <c:v>762.2999877929684</c:v>
                </c:pt>
                <c:pt idx="8019">
                  <c:v>762.3999633789062</c:v>
                </c:pt>
                <c:pt idx="8020">
                  <c:v>762.5</c:v>
                </c:pt>
                <c:pt idx="8021">
                  <c:v>762.5999755859374</c:v>
                </c:pt>
                <c:pt idx="8022">
                  <c:v>762.7000122070315</c:v>
                </c:pt>
                <c:pt idx="8023">
                  <c:v>762.7999877929684</c:v>
                </c:pt>
                <c:pt idx="8024">
                  <c:v>762.8999633789062</c:v>
                </c:pt>
                <c:pt idx="8025">
                  <c:v>763.0</c:v>
                </c:pt>
                <c:pt idx="8026">
                  <c:v>763.0999755859374</c:v>
                </c:pt>
                <c:pt idx="8027">
                  <c:v>763.2000122070315</c:v>
                </c:pt>
                <c:pt idx="8028">
                  <c:v>763.2999877929684</c:v>
                </c:pt>
                <c:pt idx="8029">
                  <c:v>763.3999633789062</c:v>
                </c:pt>
                <c:pt idx="8030">
                  <c:v>763.5</c:v>
                </c:pt>
                <c:pt idx="8031">
                  <c:v>763.5999755859374</c:v>
                </c:pt>
                <c:pt idx="8032">
                  <c:v>763.7000122070315</c:v>
                </c:pt>
                <c:pt idx="8033">
                  <c:v>763.7999877929684</c:v>
                </c:pt>
                <c:pt idx="8034">
                  <c:v>763.8999633789062</c:v>
                </c:pt>
                <c:pt idx="8035">
                  <c:v>764.0</c:v>
                </c:pt>
                <c:pt idx="8036">
                  <c:v>764.0999755859374</c:v>
                </c:pt>
                <c:pt idx="8037">
                  <c:v>764.2000122070315</c:v>
                </c:pt>
                <c:pt idx="8038">
                  <c:v>764.2999877929684</c:v>
                </c:pt>
                <c:pt idx="8039">
                  <c:v>764.3999633789062</c:v>
                </c:pt>
                <c:pt idx="8040">
                  <c:v>764.5</c:v>
                </c:pt>
                <c:pt idx="8041">
                  <c:v>764.5999755859374</c:v>
                </c:pt>
                <c:pt idx="8042">
                  <c:v>764.7000122070315</c:v>
                </c:pt>
                <c:pt idx="8043">
                  <c:v>764.7999877929684</c:v>
                </c:pt>
                <c:pt idx="8044">
                  <c:v>764.8999633789062</c:v>
                </c:pt>
                <c:pt idx="8045">
                  <c:v>765.0</c:v>
                </c:pt>
                <c:pt idx="8046">
                  <c:v>765.0999755859374</c:v>
                </c:pt>
                <c:pt idx="8047">
                  <c:v>765.2000122070315</c:v>
                </c:pt>
                <c:pt idx="8048">
                  <c:v>765.2999877929684</c:v>
                </c:pt>
                <c:pt idx="8049">
                  <c:v>765.3999633789062</c:v>
                </c:pt>
                <c:pt idx="8050">
                  <c:v>765.5</c:v>
                </c:pt>
                <c:pt idx="8051">
                  <c:v>765.5999755859374</c:v>
                </c:pt>
                <c:pt idx="8052">
                  <c:v>765.7000122070315</c:v>
                </c:pt>
                <c:pt idx="8053">
                  <c:v>765.7999877929684</c:v>
                </c:pt>
                <c:pt idx="8054">
                  <c:v>765.8999633789062</c:v>
                </c:pt>
                <c:pt idx="8055">
                  <c:v>766.0</c:v>
                </c:pt>
                <c:pt idx="8056">
                  <c:v>766.0999755859374</c:v>
                </c:pt>
                <c:pt idx="8057">
                  <c:v>766.2000122070315</c:v>
                </c:pt>
                <c:pt idx="8058">
                  <c:v>766.2999877929684</c:v>
                </c:pt>
                <c:pt idx="8059">
                  <c:v>766.3999633789062</c:v>
                </c:pt>
                <c:pt idx="8060">
                  <c:v>766.5</c:v>
                </c:pt>
                <c:pt idx="8061">
                  <c:v>766.5999755859374</c:v>
                </c:pt>
                <c:pt idx="8062">
                  <c:v>766.7000122070315</c:v>
                </c:pt>
                <c:pt idx="8063">
                  <c:v>766.7999877929684</c:v>
                </c:pt>
                <c:pt idx="8064">
                  <c:v>766.8999633789062</c:v>
                </c:pt>
                <c:pt idx="8065">
                  <c:v>767.0</c:v>
                </c:pt>
                <c:pt idx="8066">
                  <c:v>767.0999755859374</c:v>
                </c:pt>
                <c:pt idx="8067">
                  <c:v>767.2000122070315</c:v>
                </c:pt>
                <c:pt idx="8068">
                  <c:v>767.2999877929684</c:v>
                </c:pt>
                <c:pt idx="8069">
                  <c:v>767.3999633789062</c:v>
                </c:pt>
                <c:pt idx="8070">
                  <c:v>767.5</c:v>
                </c:pt>
                <c:pt idx="8071">
                  <c:v>767.5999755859374</c:v>
                </c:pt>
                <c:pt idx="8072">
                  <c:v>767.7000122070315</c:v>
                </c:pt>
                <c:pt idx="8073">
                  <c:v>767.7999877929684</c:v>
                </c:pt>
                <c:pt idx="8074">
                  <c:v>767.8999633789062</c:v>
                </c:pt>
                <c:pt idx="8075">
                  <c:v>768.0</c:v>
                </c:pt>
                <c:pt idx="8076">
                  <c:v>768.0999755859374</c:v>
                </c:pt>
                <c:pt idx="8077">
                  <c:v>768.2000122070315</c:v>
                </c:pt>
                <c:pt idx="8078">
                  <c:v>768.2999877929684</c:v>
                </c:pt>
                <c:pt idx="8079">
                  <c:v>768.3999633789062</c:v>
                </c:pt>
                <c:pt idx="8080">
                  <c:v>768.5</c:v>
                </c:pt>
                <c:pt idx="8081">
                  <c:v>768.5999755859374</c:v>
                </c:pt>
                <c:pt idx="8082">
                  <c:v>768.7000122070315</c:v>
                </c:pt>
                <c:pt idx="8083">
                  <c:v>768.7999877929684</c:v>
                </c:pt>
                <c:pt idx="8084">
                  <c:v>768.8999633789062</c:v>
                </c:pt>
                <c:pt idx="8085">
                  <c:v>769.0</c:v>
                </c:pt>
                <c:pt idx="8086">
                  <c:v>769.0999755859374</c:v>
                </c:pt>
                <c:pt idx="8087">
                  <c:v>769.2000122070315</c:v>
                </c:pt>
                <c:pt idx="8088">
                  <c:v>769.2999877929684</c:v>
                </c:pt>
                <c:pt idx="8089">
                  <c:v>769.3999633789062</c:v>
                </c:pt>
                <c:pt idx="8090">
                  <c:v>769.5</c:v>
                </c:pt>
                <c:pt idx="8091">
                  <c:v>769.5999755859374</c:v>
                </c:pt>
                <c:pt idx="8092">
                  <c:v>769.7000122070315</c:v>
                </c:pt>
                <c:pt idx="8093">
                  <c:v>769.7999877929684</c:v>
                </c:pt>
                <c:pt idx="8094">
                  <c:v>769.8999633789062</c:v>
                </c:pt>
                <c:pt idx="8095">
                  <c:v>770.0</c:v>
                </c:pt>
                <c:pt idx="8096">
                  <c:v>770.0999755859374</c:v>
                </c:pt>
                <c:pt idx="8097">
                  <c:v>770.2000122070315</c:v>
                </c:pt>
                <c:pt idx="8098">
                  <c:v>770.2999877929684</c:v>
                </c:pt>
                <c:pt idx="8099">
                  <c:v>770.3999633789062</c:v>
                </c:pt>
                <c:pt idx="8100">
                  <c:v>770.5</c:v>
                </c:pt>
                <c:pt idx="8101">
                  <c:v>770.5999755859374</c:v>
                </c:pt>
                <c:pt idx="8102">
                  <c:v>770.7000122070315</c:v>
                </c:pt>
                <c:pt idx="8103">
                  <c:v>770.7999877929684</c:v>
                </c:pt>
                <c:pt idx="8104">
                  <c:v>770.8999633789062</c:v>
                </c:pt>
                <c:pt idx="8105">
                  <c:v>771.0</c:v>
                </c:pt>
                <c:pt idx="8106">
                  <c:v>771.0999755859374</c:v>
                </c:pt>
                <c:pt idx="8107">
                  <c:v>771.2000122070315</c:v>
                </c:pt>
                <c:pt idx="8108">
                  <c:v>771.2999877929684</c:v>
                </c:pt>
                <c:pt idx="8109">
                  <c:v>771.3999633789062</c:v>
                </c:pt>
                <c:pt idx="8110">
                  <c:v>771.5</c:v>
                </c:pt>
                <c:pt idx="8111">
                  <c:v>771.5999755859374</c:v>
                </c:pt>
                <c:pt idx="8112">
                  <c:v>771.7000122070315</c:v>
                </c:pt>
                <c:pt idx="8113">
                  <c:v>771.7999877929684</c:v>
                </c:pt>
                <c:pt idx="8114">
                  <c:v>771.8999633789062</c:v>
                </c:pt>
                <c:pt idx="8115">
                  <c:v>772.0</c:v>
                </c:pt>
                <c:pt idx="8116">
                  <c:v>772.0999755859374</c:v>
                </c:pt>
                <c:pt idx="8117">
                  <c:v>772.2000122070315</c:v>
                </c:pt>
                <c:pt idx="8118">
                  <c:v>772.2999877929684</c:v>
                </c:pt>
                <c:pt idx="8119">
                  <c:v>772.3999633789062</c:v>
                </c:pt>
                <c:pt idx="8120">
                  <c:v>772.5</c:v>
                </c:pt>
                <c:pt idx="8121">
                  <c:v>772.5999755859374</c:v>
                </c:pt>
                <c:pt idx="8122">
                  <c:v>772.7000122070315</c:v>
                </c:pt>
                <c:pt idx="8123">
                  <c:v>772.7999877929684</c:v>
                </c:pt>
                <c:pt idx="8124">
                  <c:v>772.8999633789062</c:v>
                </c:pt>
                <c:pt idx="8125">
                  <c:v>773.0</c:v>
                </c:pt>
                <c:pt idx="8126">
                  <c:v>773.0999755859374</c:v>
                </c:pt>
                <c:pt idx="8127">
                  <c:v>773.2000122070315</c:v>
                </c:pt>
                <c:pt idx="8128">
                  <c:v>773.2999877929684</c:v>
                </c:pt>
                <c:pt idx="8129">
                  <c:v>773.3999633789062</c:v>
                </c:pt>
                <c:pt idx="8130">
                  <c:v>773.5</c:v>
                </c:pt>
                <c:pt idx="8131">
                  <c:v>773.5999755859374</c:v>
                </c:pt>
                <c:pt idx="8132">
                  <c:v>773.7000122070315</c:v>
                </c:pt>
                <c:pt idx="8133">
                  <c:v>773.7999877929684</c:v>
                </c:pt>
                <c:pt idx="8134">
                  <c:v>773.8999633789062</c:v>
                </c:pt>
                <c:pt idx="8135">
                  <c:v>774.0</c:v>
                </c:pt>
                <c:pt idx="8136">
                  <c:v>774.0999755859374</c:v>
                </c:pt>
                <c:pt idx="8137">
                  <c:v>774.2000122070315</c:v>
                </c:pt>
                <c:pt idx="8138">
                  <c:v>774.2999877929684</c:v>
                </c:pt>
                <c:pt idx="8139">
                  <c:v>774.3999633789062</c:v>
                </c:pt>
                <c:pt idx="8140">
                  <c:v>774.5</c:v>
                </c:pt>
                <c:pt idx="8141">
                  <c:v>774.5999755859374</c:v>
                </c:pt>
                <c:pt idx="8142">
                  <c:v>774.7000122070315</c:v>
                </c:pt>
                <c:pt idx="8143">
                  <c:v>774.7999877929684</c:v>
                </c:pt>
                <c:pt idx="8144">
                  <c:v>774.8999633789062</c:v>
                </c:pt>
                <c:pt idx="8145">
                  <c:v>775.0</c:v>
                </c:pt>
                <c:pt idx="8146">
                  <c:v>775.0999755859374</c:v>
                </c:pt>
                <c:pt idx="8147">
                  <c:v>775.2000122070315</c:v>
                </c:pt>
                <c:pt idx="8148">
                  <c:v>775.2999877929684</c:v>
                </c:pt>
                <c:pt idx="8149">
                  <c:v>775.3999633789062</c:v>
                </c:pt>
                <c:pt idx="8150">
                  <c:v>775.5</c:v>
                </c:pt>
                <c:pt idx="8151">
                  <c:v>775.5999755859374</c:v>
                </c:pt>
                <c:pt idx="8152">
                  <c:v>775.7000122070315</c:v>
                </c:pt>
                <c:pt idx="8153">
                  <c:v>775.7999877929684</c:v>
                </c:pt>
                <c:pt idx="8154">
                  <c:v>775.8999633789062</c:v>
                </c:pt>
                <c:pt idx="8155">
                  <c:v>776.0</c:v>
                </c:pt>
                <c:pt idx="8156">
                  <c:v>776.0999755859374</c:v>
                </c:pt>
                <c:pt idx="8157">
                  <c:v>776.2000122070315</c:v>
                </c:pt>
                <c:pt idx="8158">
                  <c:v>776.2999877929684</c:v>
                </c:pt>
                <c:pt idx="8159">
                  <c:v>776.3999633789062</c:v>
                </c:pt>
                <c:pt idx="8160">
                  <c:v>776.5</c:v>
                </c:pt>
                <c:pt idx="8161">
                  <c:v>776.5999755859374</c:v>
                </c:pt>
                <c:pt idx="8162">
                  <c:v>776.7000122070315</c:v>
                </c:pt>
                <c:pt idx="8163">
                  <c:v>776.7999877929684</c:v>
                </c:pt>
                <c:pt idx="8164">
                  <c:v>776.8999633789062</c:v>
                </c:pt>
                <c:pt idx="8165">
                  <c:v>777.0</c:v>
                </c:pt>
                <c:pt idx="8166">
                  <c:v>777.0999755859374</c:v>
                </c:pt>
                <c:pt idx="8167">
                  <c:v>777.2000122070315</c:v>
                </c:pt>
                <c:pt idx="8168">
                  <c:v>777.2999877929684</c:v>
                </c:pt>
                <c:pt idx="8169">
                  <c:v>777.3999633789062</c:v>
                </c:pt>
                <c:pt idx="8170">
                  <c:v>777.5</c:v>
                </c:pt>
                <c:pt idx="8171">
                  <c:v>777.5999755859374</c:v>
                </c:pt>
                <c:pt idx="8172">
                  <c:v>777.7000122070315</c:v>
                </c:pt>
                <c:pt idx="8173">
                  <c:v>777.7999877929684</c:v>
                </c:pt>
                <c:pt idx="8174">
                  <c:v>777.8999633789062</c:v>
                </c:pt>
                <c:pt idx="8175">
                  <c:v>778.0</c:v>
                </c:pt>
                <c:pt idx="8176">
                  <c:v>778.0999755859374</c:v>
                </c:pt>
                <c:pt idx="8177">
                  <c:v>778.2000122070315</c:v>
                </c:pt>
                <c:pt idx="8178">
                  <c:v>778.2999877929684</c:v>
                </c:pt>
                <c:pt idx="8179">
                  <c:v>778.3999633789062</c:v>
                </c:pt>
                <c:pt idx="8180">
                  <c:v>778.5</c:v>
                </c:pt>
                <c:pt idx="8181">
                  <c:v>778.5999755859374</c:v>
                </c:pt>
                <c:pt idx="8182">
                  <c:v>778.7000122070315</c:v>
                </c:pt>
                <c:pt idx="8183">
                  <c:v>778.7999877929684</c:v>
                </c:pt>
                <c:pt idx="8184">
                  <c:v>778.8999633789062</c:v>
                </c:pt>
                <c:pt idx="8185">
                  <c:v>779.0</c:v>
                </c:pt>
                <c:pt idx="8186">
                  <c:v>779.0999755859374</c:v>
                </c:pt>
                <c:pt idx="8187">
                  <c:v>779.2000122070315</c:v>
                </c:pt>
                <c:pt idx="8188">
                  <c:v>779.2999877929684</c:v>
                </c:pt>
                <c:pt idx="8189">
                  <c:v>779.3999633789062</c:v>
                </c:pt>
                <c:pt idx="8190">
                  <c:v>779.5</c:v>
                </c:pt>
                <c:pt idx="8191">
                  <c:v>779.5999755859374</c:v>
                </c:pt>
                <c:pt idx="8192">
                  <c:v>779.7000122070315</c:v>
                </c:pt>
                <c:pt idx="8193">
                  <c:v>779.7999877929684</c:v>
                </c:pt>
                <c:pt idx="8194">
                  <c:v>779.8999633789062</c:v>
                </c:pt>
                <c:pt idx="8195">
                  <c:v>780.0</c:v>
                </c:pt>
                <c:pt idx="8196">
                  <c:v>780.0999755859374</c:v>
                </c:pt>
                <c:pt idx="8197">
                  <c:v>780.2000122070315</c:v>
                </c:pt>
                <c:pt idx="8198">
                  <c:v>780.2999877929684</c:v>
                </c:pt>
                <c:pt idx="8199">
                  <c:v>780.3999633789062</c:v>
                </c:pt>
                <c:pt idx="8200">
                  <c:v>780.5</c:v>
                </c:pt>
                <c:pt idx="8201">
                  <c:v>780.5999755859374</c:v>
                </c:pt>
                <c:pt idx="8202">
                  <c:v>780.7000122070315</c:v>
                </c:pt>
                <c:pt idx="8203">
                  <c:v>780.7999877929684</c:v>
                </c:pt>
                <c:pt idx="8204">
                  <c:v>780.8999633789062</c:v>
                </c:pt>
                <c:pt idx="8205">
                  <c:v>781.0</c:v>
                </c:pt>
                <c:pt idx="8206">
                  <c:v>781.0999755859374</c:v>
                </c:pt>
                <c:pt idx="8207">
                  <c:v>781.2000122070315</c:v>
                </c:pt>
                <c:pt idx="8208">
                  <c:v>781.2999877929684</c:v>
                </c:pt>
                <c:pt idx="8209">
                  <c:v>781.3999633789062</c:v>
                </c:pt>
                <c:pt idx="8210">
                  <c:v>781.5</c:v>
                </c:pt>
                <c:pt idx="8211">
                  <c:v>781.5999755859374</c:v>
                </c:pt>
                <c:pt idx="8212">
                  <c:v>781.7000122070315</c:v>
                </c:pt>
                <c:pt idx="8213">
                  <c:v>781.7999877929684</c:v>
                </c:pt>
                <c:pt idx="8214">
                  <c:v>781.8999633789062</c:v>
                </c:pt>
                <c:pt idx="8215">
                  <c:v>782.0</c:v>
                </c:pt>
                <c:pt idx="8216">
                  <c:v>782.0999755859374</c:v>
                </c:pt>
                <c:pt idx="8217">
                  <c:v>782.2000122070315</c:v>
                </c:pt>
                <c:pt idx="8218">
                  <c:v>782.2999877929684</c:v>
                </c:pt>
                <c:pt idx="8219">
                  <c:v>782.3999633789062</c:v>
                </c:pt>
                <c:pt idx="8220">
                  <c:v>782.5</c:v>
                </c:pt>
                <c:pt idx="8221">
                  <c:v>782.5999755859374</c:v>
                </c:pt>
                <c:pt idx="8222">
                  <c:v>782.7000122070315</c:v>
                </c:pt>
                <c:pt idx="8223">
                  <c:v>782.7999877929684</c:v>
                </c:pt>
                <c:pt idx="8224">
                  <c:v>782.8999633789062</c:v>
                </c:pt>
                <c:pt idx="8225">
                  <c:v>783.0</c:v>
                </c:pt>
                <c:pt idx="8226">
                  <c:v>783.0999755859374</c:v>
                </c:pt>
                <c:pt idx="8227">
                  <c:v>783.2000122070315</c:v>
                </c:pt>
                <c:pt idx="8228">
                  <c:v>783.2999877929684</c:v>
                </c:pt>
                <c:pt idx="8229">
                  <c:v>783.3999633789062</c:v>
                </c:pt>
                <c:pt idx="8230">
                  <c:v>783.5</c:v>
                </c:pt>
                <c:pt idx="8231">
                  <c:v>783.5999755859374</c:v>
                </c:pt>
                <c:pt idx="8232">
                  <c:v>783.7000122070315</c:v>
                </c:pt>
                <c:pt idx="8233">
                  <c:v>783.7999877929684</c:v>
                </c:pt>
                <c:pt idx="8234">
                  <c:v>783.8999633789062</c:v>
                </c:pt>
                <c:pt idx="8235">
                  <c:v>784.0</c:v>
                </c:pt>
                <c:pt idx="8236">
                  <c:v>784.0999755859374</c:v>
                </c:pt>
                <c:pt idx="8237">
                  <c:v>784.2000122070315</c:v>
                </c:pt>
                <c:pt idx="8238">
                  <c:v>784.2999877929684</c:v>
                </c:pt>
                <c:pt idx="8239">
                  <c:v>784.3999633789062</c:v>
                </c:pt>
                <c:pt idx="8240">
                  <c:v>784.5</c:v>
                </c:pt>
                <c:pt idx="8241">
                  <c:v>784.5999755859374</c:v>
                </c:pt>
                <c:pt idx="8242">
                  <c:v>784.7000122070315</c:v>
                </c:pt>
                <c:pt idx="8243">
                  <c:v>784.7999877929684</c:v>
                </c:pt>
                <c:pt idx="8244">
                  <c:v>784.8999633789062</c:v>
                </c:pt>
                <c:pt idx="8245">
                  <c:v>785.0</c:v>
                </c:pt>
                <c:pt idx="8246">
                  <c:v>785.0999755859374</c:v>
                </c:pt>
                <c:pt idx="8247">
                  <c:v>785.2000122070315</c:v>
                </c:pt>
                <c:pt idx="8248">
                  <c:v>785.2999877929684</c:v>
                </c:pt>
                <c:pt idx="8249">
                  <c:v>785.3999633789062</c:v>
                </c:pt>
                <c:pt idx="8250">
                  <c:v>785.5</c:v>
                </c:pt>
                <c:pt idx="8251">
                  <c:v>785.5999755859374</c:v>
                </c:pt>
                <c:pt idx="8252">
                  <c:v>785.7000122070315</c:v>
                </c:pt>
                <c:pt idx="8253">
                  <c:v>785.7999877929684</c:v>
                </c:pt>
                <c:pt idx="8254">
                  <c:v>785.8999633789062</c:v>
                </c:pt>
                <c:pt idx="8255">
                  <c:v>786.0</c:v>
                </c:pt>
                <c:pt idx="8256">
                  <c:v>786.0999755859374</c:v>
                </c:pt>
                <c:pt idx="8257">
                  <c:v>786.2000122070315</c:v>
                </c:pt>
                <c:pt idx="8258">
                  <c:v>786.2999877929684</c:v>
                </c:pt>
                <c:pt idx="8259">
                  <c:v>786.3999633789062</c:v>
                </c:pt>
                <c:pt idx="8260">
                  <c:v>786.5</c:v>
                </c:pt>
                <c:pt idx="8261">
                  <c:v>786.5999755859374</c:v>
                </c:pt>
                <c:pt idx="8262">
                  <c:v>786.7000122070315</c:v>
                </c:pt>
                <c:pt idx="8263">
                  <c:v>786.7999877929684</c:v>
                </c:pt>
                <c:pt idx="8264">
                  <c:v>786.8999633789062</c:v>
                </c:pt>
                <c:pt idx="8265">
                  <c:v>787.0</c:v>
                </c:pt>
                <c:pt idx="8266">
                  <c:v>787.0999755859374</c:v>
                </c:pt>
                <c:pt idx="8267">
                  <c:v>787.2000122070315</c:v>
                </c:pt>
                <c:pt idx="8268">
                  <c:v>787.2999877929684</c:v>
                </c:pt>
                <c:pt idx="8269">
                  <c:v>787.3999633789062</c:v>
                </c:pt>
                <c:pt idx="8270">
                  <c:v>787.5</c:v>
                </c:pt>
                <c:pt idx="8271">
                  <c:v>787.5999755859374</c:v>
                </c:pt>
                <c:pt idx="8272">
                  <c:v>787.7000122070315</c:v>
                </c:pt>
                <c:pt idx="8273">
                  <c:v>787.7999877929684</c:v>
                </c:pt>
                <c:pt idx="8274">
                  <c:v>787.8999633789062</c:v>
                </c:pt>
                <c:pt idx="8275">
                  <c:v>788.0</c:v>
                </c:pt>
                <c:pt idx="8276">
                  <c:v>788.0999755859374</c:v>
                </c:pt>
                <c:pt idx="8277">
                  <c:v>788.2000122070315</c:v>
                </c:pt>
                <c:pt idx="8278">
                  <c:v>788.2999877929684</c:v>
                </c:pt>
                <c:pt idx="8279">
                  <c:v>788.3999633789062</c:v>
                </c:pt>
                <c:pt idx="8280">
                  <c:v>788.5</c:v>
                </c:pt>
                <c:pt idx="8281">
                  <c:v>788.5999755859374</c:v>
                </c:pt>
                <c:pt idx="8282">
                  <c:v>788.7000122070315</c:v>
                </c:pt>
                <c:pt idx="8283">
                  <c:v>788.7999877929684</c:v>
                </c:pt>
                <c:pt idx="8284">
                  <c:v>788.8999633789062</c:v>
                </c:pt>
                <c:pt idx="8285">
                  <c:v>789.0</c:v>
                </c:pt>
                <c:pt idx="8286">
                  <c:v>789.0999755859374</c:v>
                </c:pt>
                <c:pt idx="8287">
                  <c:v>789.2000122070315</c:v>
                </c:pt>
                <c:pt idx="8288">
                  <c:v>789.2999877929684</c:v>
                </c:pt>
                <c:pt idx="8289">
                  <c:v>789.3999633789062</c:v>
                </c:pt>
                <c:pt idx="8290">
                  <c:v>789.5</c:v>
                </c:pt>
                <c:pt idx="8291">
                  <c:v>789.5999755859374</c:v>
                </c:pt>
                <c:pt idx="8292">
                  <c:v>789.7000122070315</c:v>
                </c:pt>
                <c:pt idx="8293">
                  <c:v>789.7999877929684</c:v>
                </c:pt>
                <c:pt idx="8294">
                  <c:v>789.8999633789062</c:v>
                </c:pt>
                <c:pt idx="8295">
                  <c:v>790.0</c:v>
                </c:pt>
                <c:pt idx="8296">
                  <c:v>790.0999755859374</c:v>
                </c:pt>
                <c:pt idx="8297">
                  <c:v>790.2000122070315</c:v>
                </c:pt>
                <c:pt idx="8298">
                  <c:v>790.2999877929684</c:v>
                </c:pt>
                <c:pt idx="8299">
                  <c:v>790.3999633789062</c:v>
                </c:pt>
                <c:pt idx="8300">
                  <c:v>790.5</c:v>
                </c:pt>
                <c:pt idx="8301">
                  <c:v>790.5999755859374</c:v>
                </c:pt>
                <c:pt idx="8302">
                  <c:v>790.7000122070315</c:v>
                </c:pt>
                <c:pt idx="8303">
                  <c:v>790.7999877929684</c:v>
                </c:pt>
                <c:pt idx="8304">
                  <c:v>790.8999633789062</c:v>
                </c:pt>
                <c:pt idx="8305">
                  <c:v>791.0</c:v>
                </c:pt>
                <c:pt idx="8306">
                  <c:v>791.0999755859374</c:v>
                </c:pt>
                <c:pt idx="8307">
                  <c:v>791.2000122070315</c:v>
                </c:pt>
                <c:pt idx="8308">
                  <c:v>791.2999877929684</c:v>
                </c:pt>
                <c:pt idx="8309">
                  <c:v>791.3999633789062</c:v>
                </c:pt>
                <c:pt idx="8310">
                  <c:v>791.5</c:v>
                </c:pt>
                <c:pt idx="8311">
                  <c:v>791.5999755859374</c:v>
                </c:pt>
                <c:pt idx="8312">
                  <c:v>791.7000122070315</c:v>
                </c:pt>
                <c:pt idx="8313">
                  <c:v>791.7999877929684</c:v>
                </c:pt>
                <c:pt idx="8314">
                  <c:v>791.8999633789062</c:v>
                </c:pt>
                <c:pt idx="8315">
                  <c:v>792.0</c:v>
                </c:pt>
                <c:pt idx="8316">
                  <c:v>792.0999755859374</c:v>
                </c:pt>
                <c:pt idx="8317">
                  <c:v>792.2000122070315</c:v>
                </c:pt>
                <c:pt idx="8318">
                  <c:v>792.2999877929684</c:v>
                </c:pt>
                <c:pt idx="8319">
                  <c:v>792.3999633789062</c:v>
                </c:pt>
                <c:pt idx="8320">
                  <c:v>792.5</c:v>
                </c:pt>
                <c:pt idx="8321">
                  <c:v>792.5999755859374</c:v>
                </c:pt>
                <c:pt idx="8322">
                  <c:v>792.7000122070315</c:v>
                </c:pt>
                <c:pt idx="8323">
                  <c:v>792.7999877929684</c:v>
                </c:pt>
                <c:pt idx="8324">
                  <c:v>792.8999633789062</c:v>
                </c:pt>
                <c:pt idx="8325">
                  <c:v>793.0</c:v>
                </c:pt>
                <c:pt idx="8326">
                  <c:v>793.0999755859374</c:v>
                </c:pt>
                <c:pt idx="8327">
                  <c:v>793.2000122070315</c:v>
                </c:pt>
                <c:pt idx="8328">
                  <c:v>793.2999877929684</c:v>
                </c:pt>
                <c:pt idx="8329">
                  <c:v>793.3999633789062</c:v>
                </c:pt>
                <c:pt idx="8330">
                  <c:v>793.5</c:v>
                </c:pt>
                <c:pt idx="8331">
                  <c:v>793.5999755859374</c:v>
                </c:pt>
                <c:pt idx="8332">
                  <c:v>793.7000122070315</c:v>
                </c:pt>
                <c:pt idx="8333">
                  <c:v>793.7999877929684</c:v>
                </c:pt>
                <c:pt idx="8334">
                  <c:v>793.8999633789062</c:v>
                </c:pt>
                <c:pt idx="8335">
                  <c:v>794.0</c:v>
                </c:pt>
                <c:pt idx="8336">
                  <c:v>794.0999755859374</c:v>
                </c:pt>
                <c:pt idx="8337">
                  <c:v>794.2000122070315</c:v>
                </c:pt>
                <c:pt idx="8338">
                  <c:v>794.2999877929684</c:v>
                </c:pt>
                <c:pt idx="8339">
                  <c:v>794.3999633789062</c:v>
                </c:pt>
                <c:pt idx="8340">
                  <c:v>794.5</c:v>
                </c:pt>
                <c:pt idx="8341">
                  <c:v>794.5999755859374</c:v>
                </c:pt>
                <c:pt idx="8342">
                  <c:v>794.7000122070315</c:v>
                </c:pt>
                <c:pt idx="8343">
                  <c:v>794.7999877929684</c:v>
                </c:pt>
                <c:pt idx="8344">
                  <c:v>794.8999633789062</c:v>
                </c:pt>
                <c:pt idx="8345">
                  <c:v>795.0</c:v>
                </c:pt>
                <c:pt idx="8346">
                  <c:v>795.0999755859374</c:v>
                </c:pt>
                <c:pt idx="8347">
                  <c:v>795.2000122070315</c:v>
                </c:pt>
                <c:pt idx="8348">
                  <c:v>795.2999877929684</c:v>
                </c:pt>
                <c:pt idx="8349">
                  <c:v>795.3999633789062</c:v>
                </c:pt>
                <c:pt idx="8350">
                  <c:v>795.5</c:v>
                </c:pt>
                <c:pt idx="8351">
                  <c:v>795.5999755859374</c:v>
                </c:pt>
                <c:pt idx="8352">
                  <c:v>795.7000122070315</c:v>
                </c:pt>
                <c:pt idx="8353">
                  <c:v>795.7999877929684</c:v>
                </c:pt>
                <c:pt idx="8354">
                  <c:v>795.8999633789062</c:v>
                </c:pt>
                <c:pt idx="8355">
                  <c:v>796.0</c:v>
                </c:pt>
                <c:pt idx="8356">
                  <c:v>796.0999755859374</c:v>
                </c:pt>
                <c:pt idx="8357">
                  <c:v>796.2000122070315</c:v>
                </c:pt>
                <c:pt idx="8358">
                  <c:v>796.2999877929684</c:v>
                </c:pt>
                <c:pt idx="8359">
                  <c:v>796.3999633789062</c:v>
                </c:pt>
                <c:pt idx="8360">
                  <c:v>796.5</c:v>
                </c:pt>
                <c:pt idx="8361">
                  <c:v>796.5999755859374</c:v>
                </c:pt>
                <c:pt idx="8362">
                  <c:v>796.7000122070315</c:v>
                </c:pt>
                <c:pt idx="8363">
                  <c:v>796.7999877929684</c:v>
                </c:pt>
                <c:pt idx="8364">
                  <c:v>796.8999633789062</c:v>
                </c:pt>
                <c:pt idx="8365">
                  <c:v>797.0</c:v>
                </c:pt>
                <c:pt idx="8366">
                  <c:v>797.0999755859374</c:v>
                </c:pt>
                <c:pt idx="8367">
                  <c:v>797.2000122070315</c:v>
                </c:pt>
                <c:pt idx="8368">
                  <c:v>797.2999877929684</c:v>
                </c:pt>
                <c:pt idx="8369">
                  <c:v>797.3999633789062</c:v>
                </c:pt>
                <c:pt idx="8370">
                  <c:v>797.5</c:v>
                </c:pt>
                <c:pt idx="8371">
                  <c:v>797.5999755859374</c:v>
                </c:pt>
                <c:pt idx="8372">
                  <c:v>797.7000122070315</c:v>
                </c:pt>
                <c:pt idx="8373">
                  <c:v>797.7999877929684</c:v>
                </c:pt>
                <c:pt idx="8374">
                  <c:v>797.8999633789062</c:v>
                </c:pt>
                <c:pt idx="8375">
                  <c:v>798.0</c:v>
                </c:pt>
                <c:pt idx="8376">
                  <c:v>798.0999755859374</c:v>
                </c:pt>
                <c:pt idx="8377">
                  <c:v>798.2000122070315</c:v>
                </c:pt>
                <c:pt idx="8378">
                  <c:v>798.2999877929684</c:v>
                </c:pt>
                <c:pt idx="8379">
                  <c:v>798.3999633789062</c:v>
                </c:pt>
                <c:pt idx="8380">
                  <c:v>798.5</c:v>
                </c:pt>
                <c:pt idx="8381">
                  <c:v>798.5999755859374</c:v>
                </c:pt>
                <c:pt idx="8382">
                  <c:v>798.7000122070315</c:v>
                </c:pt>
                <c:pt idx="8383">
                  <c:v>798.7999877929684</c:v>
                </c:pt>
                <c:pt idx="8384">
                  <c:v>798.8999633789062</c:v>
                </c:pt>
                <c:pt idx="8385">
                  <c:v>799.0</c:v>
                </c:pt>
                <c:pt idx="8386">
                  <c:v>799.0999755859374</c:v>
                </c:pt>
                <c:pt idx="8387">
                  <c:v>799.2000122070315</c:v>
                </c:pt>
                <c:pt idx="8388">
                  <c:v>799.2999877929684</c:v>
                </c:pt>
                <c:pt idx="8389">
                  <c:v>799.3999633789062</c:v>
                </c:pt>
                <c:pt idx="8390">
                  <c:v>799.5</c:v>
                </c:pt>
                <c:pt idx="8391">
                  <c:v>799.5999755859374</c:v>
                </c:pt>
                <c:pt idx="8392">
                  <c:v>799.7000122070315</c:v>
                </c:pt>
                <c:pt idx="8393">
                  <c:v>799.7999877929684</c:v>
                </c:pt>
                <c:pt idx="8394">
                  <c:v>799.8999633789062</c:v>
                </c:pt>
                <c:pt idx="8395">
                  <c:v>800.0</c:v>
                </c:pt>
                <c:pt idx="8396">
                  <c:v>800.0999755859374</c:v>
                </c:pt>
                <c:pt idx="8397">
                  <c:v>800.2000122070315</c:v>
                </c:pt>
                <c:pt idx="8398">
                  <c:v>800.2999877929684</c:v>
                </c:pt>
                <c:pt idx="8399">
                  <c:v>800.3999633789062</c:v>
                </c:pt>
                <c:pt idx="8400">
                  <c:v>800.5</c:v>
                </c:pt>
                <c:pt idx="8401">
                  <c:v>800.5999755859374</c:v>
                </c:pt>
                <c:pt idx="8402">
                  <c:v>800.7000122070315</c:v>
                </c:pt>
                <c:pt idx="8403">
                  <c:v>800.7999877929684</c:v>
                </c:pt>
                <c:pt idx="8404">
                  <c:v>800.8999633789062</c:v>
                </c:pt>
                <c:pt idx="8405">
                  <c:v>801.0</c:v>
                </c:pt>
                <c:pt idx="8406">
                  <c:v>801.0999755859374</c:v>
                </c:pt>
                <c:pt idx="8407">
                  <c:v>801.2000122070315</c:v>
                </c:pt>
                <c:pt idx="8408">
                  <c:v>801.2999877929684</c:v>
                </c:pt>
                <c:pt idx="8409">
                  <c:v>801.3999633789062</c:v>
                </c:pt>
                <c:pt idx="8410">
                  <c:v>801.5</c:v>
                </c:pt>
                <c:pt idx="8411">
                  <c:v>801.5999755859374</c:v>
                </c:pt>
                <c:pt idx="8412">
                  <c:v>801.7000122070315</c:v>
                </c:pt>
                <c:pt idx="8413">
                  <c:v>801.7999877929684</c:v>
                </c:pt>
                <c:pt idx="8414">
                  <c:v>801.8999633789062</c:v>
                </c:pt>
                <c:pt idx="8415">
                  <c:v>802.0</c:v>
                </c:pt>
                <c:pt idx="8416">
                  <c:v>802.0999755859374</c:v>
                </c:pt>
                <c:pt idx="8417">
                  <c:v>802.2000122070315</c:v>
                </c:pt>
                <c:pt idx="8418">
                  <c:v>802.2999877929684</c:v>
                </c:pt>
                <c:pt idx="8419">
                  <c:v>802.3999633789062</c:v>
                </c:pt>
                <c:pt idx="8420">
                  <c:v>802.5</c:v>
                </c:pt>
                <c:pt idx="8421">
                  <c:v>802.5999755859374</c:v>
                </c:pt>
                <c:pt idx="8422">
                  <c:v>802.7000122070315</c:v>
                </c:pt>
                <c:pt idx="8423">
                  <c:v>802.7999877929684</c:v>
                </c:pt>
                <c:pt idx="8424">
                  <c:v>802.8999633789062</c:v>
                </c:pt>
                <c:pt idx="8425">
                  <c:v>803.0</c:v>
                </c:pt>
                <c:pt idx="8426">
                  <c:v>803.0999755859374</c:v>
                </c:pt>
                <c:pt idx="8427">
                  <c:v>803.2000122070315</c:v>
                </c:pt>
                <c:pt idx="8428">
                  <c:v>803.2999877929684</c:v>
                </c:pt>
                <c:pt idx="8429">
                  <c:v>803.3999633789062</c:v>
                </c:pt>
                <c:pt idx="8430">
                  <c:v>803.5</c:v>
                </c:pt>
                <c:pt idx="8431">
                  <c:v>803.5999755859374</c:v>
                </c:pt>
                <c:pt idx="8432">
                  <c:v>803.7000122070315</c:v>
                </c:pt>
                <c:pt idx="8433">
                  <c:v>803.7999877929684</c:v>
                </c:pt>
                <c:pt idx="8434">
                  <c:v>803.8999633789062</c:v>
                </c:pt>
                <c:pt idx="8435">
                  <c:v>804.0</c:v>
                </c:pt>
                <c:pt idx="8436">
                  <c:v>804.0999755859374</c:v>
                </c:pt>
                <c:pt idx="8437">
                  <c:v>804.2000122070315</c:v>
                </c:pt>
                <c:pt idx="8438">
                  <c:v>804.2999877929684</c:v>
                </c:pt>
                <c:pt idx="8439">
                  <c:v>804.3999633789062</c:v>
                </c:pt>
                <c:pt idx="8440">
                  <c:v>804.5</c:v>
                </c:pt>
                <c:pt idx="8441">
                  <c:v>804.5999755859374</c:v>
                </c:pt>
                <c:pt idx="8442">
                  <c:v>804.7000122070315</c:v>
                </c:pt>
                <c:pt idx="8443">
                  <c:v>804.7999877929684</c:v>
                </c:pt>
                <c:pt idx="8444">
                  <c:v>804.8999633789062</c:v>
                </c:pt>
                <c:pt idx="8445">
                  <c:v>805.0</c:v>
                </c:pt>
                <c:pt idx="8446">
                  <c:v>805.0999755859374</c:v>
                </c:pt>
                <c:pt idx="8447">
                  <c:v>805.2000122070315</c:v>
                </c:pt>
                <c:pt idx="8448">
                  <c:v>805.2999877929684</c:v>
                </c:pt>
                <c:pt idx="8449">
                  <c:v>805.3999633789062</c:v>
                </c:pt>
                <c:pt idx="8450">
                  <c:v>805.5</c:v>
                </c:pt>
                <c:pt idx="8451">
                  <c:v>805.5999755859374</c:v>
                </c:pt>
                <c:pt idx="8452">
                  <c:v>805.7000122070315</c:v>
                </c:pt>
                <c:pt idx="8453">
                  <c:v>805.7999877929684</c:v>
                </c:pt>
                <c:pt idx="8454">
                  <c:v>805.8999633789062</c:v>
                </c:pt>
                <c:pt idx="8455">
                  <c:v>806.0</c:v>
                </c:pt>
                <c:pt idx="8456">
                  <c:v>806.0999755859374</c:v>
                </c:pt>
                <c:pt idx="8457">
                  <c:v>806.2000122070315</c:v>
                </c:pt>
                <c:pt idx="8458">
                  <c:v>806.2999877929684</c:v>
                </c:pt>
                <c:pt idx="8459">
                  <c:v>806.3999633789062</c:v>
                </c:pt>
                <c:pt idx="8460">
                  <c:v>806.5</c:v>
                </c:pt>
                <c:pt idx="8461">
                  <c:v>806.5999755859374</c:v>
                </c:pt>
                <c:pt idx="8462">
                  <c:v>806.7000122070315</c:v>
                </c:pt>
                <c:pt idx="8463">
                  <c:v>806.7999877929684</c:v>
                </c:pt>
                <c:pt idx="8464">
                  <c:v>806.8999633789062</c:v>
                </c:pt>
                <c:pt idx="8465">
                  <c:v>807.0</c:v>
                </c:pt>
                <c:pt idx="8466">
                  <c:v>807.0999755859374</c:v>
                </c:pt>
                <c:pt idx="8467">
                  <c:v>807.2000122070315</c:v>
                </c:pt>
                <c:pt idx="8468">
                  <c:v>807.2999877929684</c:v>
                </c:pt>
                <c:pt idx="8469">
                  <c:v>807.3999633789062</c:v>
                </c:pt>
                <c:pt idx="8470">
                  <c:v>807.5</c:v>
                </c:pt>
                <c:pt idx="8471">
                  <c:v>807.5999755859374</c:v>
                </c:pt>
                <c:pt idx="8472">
                  <c:v>807.7000122070315</c:v>
                </c:pt>
                <c:pt idx="8473">
                  <c:v>807.7999877929684</c:v>
                </c:pt>
                <c:pt idx="8474">
                  <c:v>807.8999633789062</c:v>
                </c:pt>
                <c:pt idx="8475">
                  <c:v>808.0</c:v>
                </c:pt>
                <c:pt idx="8476">
                  <c:v>808.0999755859374</c:v>
                </c:pt>
                <c:pt idx="8477">
                  <c:v>808.2000122070315</c:v>
                </c:pt>
                <c:pt idx="8478">
                  <c:v>808.2999877929684</c:v>
                </c:pt>
                <c:pt idx="8479">
                  <c:v>808.3999633789062</c:v>
                </c:pt>
                <c:pt idx="8480">
                  <c:v>808.5</c:v>
                </c:pt>
                <c:pt idx="8481">
                  <c:v>808.5999755859374</c:v>
                </c:pt>
                <c:pt idx="8482">
                  <c:v>808.7000122070315</c:v>
                </c:pt>
                <c:pt idx="8483">
                  <c:v>808.7999877929684</c:v>
                </c:pt>
                <c:pt idx="8484">
                  <c:v>808.8999633789062</c:v>
                </c:pt>
                <c:pt idx="8485">
                  <c:v>809.0</c:v>
                </c:pt>
                <c:pt idx="8486">
                  <c:v>809.0999755859374</c:v>
                </c:pt>
                <c:pt idx="8487">
                  <c:v>809.2000122070315</c:v>
                </c:pt>
                <c:pt idx="8488">
                  <c:v>809.2999877929684</c:v>
                </c:pt>
                <c:pt idx="8489">
                  <c:v>809.3999633789062</c:v>
                </c:pt>
                <c:pt idx="8490">
                  <c:v>809.5</c:v>
                </c:pt>
                <c:pt idx="8491">
                  <c:v>809.5999755859374</c:v>
                </c:pt>
                <c:pt idx="8492">
                  <c:v>809.7000122070315</c:v>
                </c:pt>
                <c:pt idx="8493">
                  <c:v>809.7999877929684</c:v>
                </c:pt>
                <c:pt idx="8494">
                  <c:v>809.8999633789062</c:v>
                </c:pt>
                <c:pt idx="8495">
                  <c:v>810.0</c:v>
                </c:pt>
                <c:pt idx="8496">
                  <c:v>810.0999755859374</c:v>
                </c:pt>
                <c:pt idx="8497">
                  <c:v>810.2000122070315</c:v>
                </c:pt>
                <c:pt idx="8498">
                  <c:v>810.2999877929684</c:v>
                </c:pt>
                <c:pt idx="8499">
                  <c:v>810.3999633789062</c:v>
                </c:pt>
                <c:pt idx="8500">
                  <c:v>810.5</c:v>
                </c:pt>
                <c:pt idx="8501">
                  <c:v>810.5999755859374</c:v>
                </c:pt>
                <c:pt idx="8502">
                  <c:v>810.7000122070315</c:v>
                </c:pt>
                <c:pt idx="8503">
                  <c:v>810.7999877929684</c:v>
                </c:pt>
                <c:pt idx="8504">
                  <c:v>810.8999633789062</c:v>
                </c:pt>
                <c:pt idx="8505">
                  <c:v>811.0</c:v>
                </c:pt>
                <c:pt idx="8506">
                  <c:v>811.0999755859374</c:v>
                </c:pt>
                <c:pt idx="8507">
                  <c:v>811.2000122070315</c:v>
                </c:pt>
                <c:pt idx="8508">
                  <c:v>811.2999877929684</c:v>
                </c:pt>
                <c:pt idx="8509">
                  <c:v>811.3999633789062</c:v>
                </c:pt>
                <c:pt idx="8510">
                  <c:v>811.5</c:v>
                </c:pt>
                <c:pt idx="8511">
                  <c:v>811.5999755859374</c:v>
                </c:pt>
                <c:pt idx="8512">
                  <c:v>811.7000122070315</c:v>
                </c:pt>
                <c:pt idx="8513">
                  <c:v>811.7999877929684</c:v>
                </c:pt>
                <c:pt idx="8514">
                  <c:v>811.8999633789062</c:v>
                </c:pt>
                <c:pt idx="8515">
                  <c:v>812.0</c:v>
                </c:pt>
                <c:pt idx="8516">
                  <c:v>812.0999755859374</c:v>
                </c:pt>
                <c:pt idx="8517">
                  <c:v>812.2000122070315</c:v>
                </c:pt>
                <c:pt idx="8518">
                  <c:v>812.2999877929684</c:v>
                </c:pt>
                <c:pt idx="8519">
                  <c:v>812.3999633789062</c:v>
                </c:pt>
                <c:pt idx="8520">
                  <c:v>812.5</c:v>
                </c:pt>
                <c:pt idx="8521">
                  <c:v>812.5999755859374</c:v>
                </c:pt>
                <c:pt idx="8522">
                  <c:v>812.7000122070315</c:v>
                </c:pt>
                <c:pt idx="8523">
                  <c:v>812.7999877929684</c:v>
                </c:pt>
                <c:pt idx="8524">
                  <c:v>812.8999633789062</c:v>
                </c:pt>
                <c:pt idx="8525">
                  <c:v>813.0</c:v>
                </c:pt>
                <c:pt idx="8526">
                  <c:v>813.0999755859374</c:v>
                </c:pt>
                <c:pt idx="8527">
                  <c:v>813.2000122070315</c:v>
                </c:pt>
                <c:pt idx="8528">
                  <c:v>813.2999877929684</c:v>
                </c:pt>
                <c:pt idx="8529">
                  <c:v>813.3999633789062</c:v>
                </c:pt>
                <c:pt idx="8530">
                  <c:v>813.5</c:v>
                </c:pt>
                <c:pt idx="8531">
                  <c:v>813.5999755859374</c:v>
                </c:pt>
                <c:pt idx="8532">
                  <c:v>813.7000122070315</c:v>
                </c:pt>
                <c:pt idx="8533">
                  <c:v>813.7999877929684</c:v>
                </c:pt>
                <c:pt idx="8534">
                  <c:v>813.8999633789062</c:v>
                </c:pt>
                <c:pt idx="8535">
                  <c:v>814.0</c:v>
                </c:pt>
                <c:pt idx="8536">
                  <c:v>814.0999755859374</c:v>
                </c:pt>
                <c:pt idx="8537">
                  <c:v>814.2000122070315</c:v>
                </c:pt>
                <c:pt idx="8538">
                  <c:v>814.2999877929684</c:v>
                </c:pt>
                <c:pt idx="8539">
                  <c:v>814.3999633789062</c:v>
                </c:pt>
                <c:pt idx="8540">
                  <c:v>814.5</c:v>
                </c:pt>
                <c:pt idx="8541">
                  <c:v>814.5999755859374</c:v>
                </c:pt>
                <c:pt idx="8542">
                  <c:v>814.7000122070315</c:v>
                </c:pt>
                <c:pt idx="8543">
                  <c:v>814.7999877929684</c:v>
                </c:pt>
                <c:pt idx="8544">
                  <c:v>814.8999633789062</c:v>
                </c:pt>
                <c:pt idx="8545">
                  <c:v>815.0</c:v>
                </c:pt>
                <c:pt idx="8546">
                  <c:v>815.0999755859374</c:v>
                </c:pt>
                <c:pt idx="8547">
                  <c:v>815.2000122070315</c:v>
                </c:pt>
                <c:pt idx="8548">
                  <c:v>815.2999877929684</c:v>
                </c:pt>
                <c:pt idx="8549">
                  <c:v>815.3999633789062</c:v>
                </c:pt>
                <c:pt idx="8550">
                  <c:v>815.5</c:v>
                </c:pt>
                <c:pt idx="8551">
                  <c:v>815.5999755859374</c:v>
                </c:pt>
                <c:pt idx="8552">
                  <c:v>815.7000122070315</c:v>
                </c:pt>
                <c:pt idx="8553">
                  <c:v>815.7999877929684</c:v>
                </c:pt>
                <c:pt idx="8554">
                  <c:v>815.8999633789062</c:v>
                </c:pt>
                <c:pt idx="8555">
                  <c:v>816.0</c:v>
                </c:pt>
                <c:pt idx="8556">
                  <c:v>816.0999755859374</c:v>
                </c:pt>
                <c:pt idx="8557">
                  <c:v>816.2000122070315</c:v>
                </c:pt>
                <c:pt idx="8558">
                  <c:v>816.2999877929684</c:v>
                </c:pt>
                <c:pt idx="8559">
                  <c:v>816.3999633789062</c:v>
                </c:pt>
                <c:pt idx="8560">
                  <c:v>816.5</c:v>
                </c:pt>
                <c:pt idx="8561">
                  <c:v>816.5999755859374</c:v>
                </c:pt>
                <c:pt idx="8562">
                  <c:v>816.7000122070315</c:v>
                </c:pt>
                <c:pt idx="8563">
                  <c:v>816.7999877929684</c:v>
                </c:pt>
                <c:pt idx="8564">
                  <c:v>816.8999633789062</c:v>
                </c:pt>
                <c:pt idx="8565">
                  <c:v>817.0</c:v>
                </c:pt>
                <c:pt idx="8566">
                  <c:v>817.0999755859374</c:v>
                </c:pt>
                <c:pt idx="8567">
                  <c:v>817.2000122070315</c:v>
                </c:pt>
                <c:pt idx="8568">
                  <c:v>817.2999877929684</c:v>
                </c:pt>
                <c:pt idx="8569">
                  <c:v>817.3999633789062</c:v>
                </c:pt>
                <c:pt idx="8570">
                  <c:v>817.5</c:v>
                </c:pt>
                <c:pt idx="8571">
                  <c:v>817.5999755859374</c:v>
                </c:pt>
                <c:pt idx="8572">
                  <c:v>817.7000122070315</c:v>
                </c:pt>
                <c:pt idx="8573">
                  <c:v>817.7999877929684</c:v>
                </c:pt>
                <c:pt idx="8574">
                  <c:v>817.8999633789062</c:v>
                </c:pt>
                <c:pt idx="8575">
                  <c:v>818.0</c:v>
                </c:pt>
                <c:pt idx="8576">
                  <c:v>818.0999755859374</c:v>
                </c:pt>
                <c:pt idx="8577">
                  <c:v>818.2000122070315</c:v>
                </c:pt>
                <c:pt idx="8578">
                  <c:v>818.2999877929684</c:v>
                </c:pt>
                <c:pt idx="8579">
                  <c:v>818.3999633789062</c:v>
                </c:pt>
                <c:pt idx="8580">
                  <c:v>818.5</c:v>
                </c:pt>
                <c:pt idx="8581">
                  <c:v>818.5999755859374</c:v>
                </c:pt>
                <c:pt idx="8582">
                  <c:v>818.7000122070315</c:v>
                </c:pt>
                <c:pt idx="8583">
                  <c:v>818.7999877929684</c:v>
                </c:pt>
                <c:pt idx="8584">
                  <c:v>818.8999633789062</c:v>
                </c:pt>
                <c:pt idx="8585">
                  <c:v>819.0</c:v>
                </c:pt>
                <c:pt idx="8586">
                  <c:v>819.0999755859374</c:v>
                </c:pt>
                <c:pt idx="8587">
                  <c:v>819.2000122070315</c:v>
                </c:pt>
                <c:pt idx="8588">
                  <c:v>819.2999877929684</c:v>
                </c:pt>
                <c:pt idx="8589">
                  <c:v>819.3999633789062</c:v>
                </c:pt>
                <c:pt idx="8590">
                  <c:v>819.5</c:v>
                </c:pt>
                <c:pt idx="8591">
                  <c:v>819.5999755859374</c:v>
                </c:pt>
                <c:pt idx="8592">
                  <c:v>819.7000122070315</c:v>
                </c:pt>
                <c:pt idx="8593">
                  <c:v>819.7999877929684</c:v>
                </c:pt>
                <c:pt idx="8594">
                  <c:v>819.8999633789062</c:v>
                </c:pt>
                <c:pt idx="8595">
                  <c:v>820.0</c:v>
                </c:pt>
                <c:pt idx="8596">
                  <c:v>820.0999755859374</c:v>
                </c:pt>
                <c:pt idx="8597">
                  <c:v>820.2000122070315</c:v>
                </c:pt>
                <c:pt idx="8598">
                  <c:v>820.2999877929684</c:v>
                </c:pt>
                <c:pt idx="8599">
                  <c:v>820.3999633789062</c:v>
                </c:pt>
                <c:pt idx="8600">
                  <c:v>820.5</c:v>
                </c:pt>
                <c:pt idx="8601">
                  <c:v>820.5999755859374</c:v>
                </c:pt>
                <c:pt idx="8602">
                  <c:v>820.7000122070315</c:v>
                </c:pt>
                <c:pt idx="8603">
                  <c:v>820.7999877929684</c:v>
                </c:pt>
                <c:pt idx="8604">
                  <c:v>820.8999633789062</c:v>
                </c:pt>
                <c:pt idx="8605">
                  <c:v>821.0</c:v>
                </c:pt>
                <c:pt idx="8606">
                  <c:v>821.0999755859374</c:v>
                </c:pt>
                <c:pt idx="8607">
                  <c:v>821.2000122070315</c:v>
                </c:pt>
                <c:pt idx="8608">
                  <c:v>821.2999877929684</c:v>
                </c:pt>
                <c:pt idx="8609">
                  <c:v>821.3999633789062</c:v>
                </c:pt>
                <c:pt idx="8610">
                  <c:v>821.5</c:v>
                </c:pt>
                <c:pt idx="8611">
                  <c:v>821.5999755859374</c:v>
                </c:pt>
                <c:pt idx="8612">
                  <c:v>821.7000122070315</c:v>
                </c:pt>
                <c:pt idx="8613">
                  <c:v>821.7999877929684</c:v>
                </c:pt>
                <c:pt idx="8614">
                  <c:v>821.8999633789062</c:v>
                </c:pt>
                <c:pt idx="8615">
                  <c:v>822.0</c:v>
                </c:pt>
                <c:pt idx="8616">
                  <c:v>822.0999755859374</c:v>
                </c:pt>
                <c:pt idx="8617">
                  <c:v>822.2000122070315</c:v>
                </c:pt>
                <c:pt idx="8618">
                  <c:v>822.2999877929684</c:v>
                </c:pt>
                <c:pt idx="8619">
                  <c:v>822.3999633789062</c:v>
                </c:pt>
                <c:pt idx="8620">
                  <c:v>822.5</c:v>
                </c:pt>
                <c:pt idx="8621">
                  <c:v>822.5999755859374</c:v>
                </c:pt>
                <c:pt idx="8622">
                  <c:v>822.7000122070315</c:v>
                </c:pt>
                <c:pt idx="8623">
                  <c:v>822.7999877929684</c:v>
                </c:pt>
                <c:pt idx="8624">
                  <c:v>822.8999633789062</c:v>
                </c:pt>
                <c:pt idx="8625">
                  <c:v>823.0</c:v>
                </c:pt>
                <c:pt idx="8626">
                  <c:v>823.0999755859374</c:v>
                </c:pt>
                <c:pt idx="8627">
                  <c:v>823.2000122070315</c:v>
                </c:pt>
                <c:pt idx="8628">
                  <c:v>823.2999877929684</c:v>
                </c:pt>
                <c:pt idx="8629">
                  <c:v>823.3999633789062</c:v>
                </c:pt>
                <c:pt idx="8630">
                  <c:v>823.5</c:v>
                </c:pt>
                <c:pt idx="8631">
                  <c:v>823.5999755859374</c:v>
                </c:pt>
                <c:pt idx="8632">
                  <c:v>823.7000122070315</c:v>
                </c:pt>
                <c:pt idx="8633">
                  <c:v>823.7999877929684</c:v>
                </c:pt>
                <c:pt idx="8634">
                  <c:v>823.8999633789062</c:v>
                </c:pt>
                <c:pt idx="8635">
                  <c:v>824.0</c:v>
                </c:pt>
                <c:pt idx="8636">
                  <c:v>824.0999755859374</c:v>
                </c:pt>
                <c:pt idx="8637">
                  <c:v>824.2000122070315</c:v>
                </c:pt>
                <c:pt idx="8638">
                  <c:v>824.2999877929684</c:v>
                </c:pt>
                <c:pt idx="8639">
                  <c:v>824.3999633789062</c:v>
                </c:pt>
                <c:pt idx="8640">
                  <c:v>824.5</c:v>
                </c:pt>
                <c:pt idx="8641">
                  <c:v>824.5999755859374</c:v>
                </c:pt>
                <c:pt idx="8642">
                  <c:v>824.7000122070315</c:v>
                </c:pt>
                <c:pt idx="8643">
                  <c:v>824.7999877929684</c:v>
                </c:pt>
                <c:pt idx="8644">
                  <c:v>824.8999633789062</c:v>
                </c:pt>
                <c:pt idx="8645">
                  <c:v>825.0</c:v>
                </c:pt>
                <c:pt idx="8646">
                  <c:v>825.0999755859374</c:v>
                </c:pt>
                <c:pt idx="8647">
                  <c:v>825.2000122070315</c:v>
                </c:pt>
                <c:pt idx="8648">
                  <c:v>825.2999877929684</c:v>
                </c:pt>
                <c:pt idx="8649">
                  <c:v>825.3999633789062</c:v>
                </c:pt>
                <c:pt idx="8650">
                  <c:v>825.5</c:v>
                </c:pt>
                <c:pt idx="8651">
                  <c:v>825.5999755859374</c:v>
                </c:pt>
                <c:pt idx="8652">
                  <c:v>825.7000122070315</c:v>
                </c:pt>
                <c:pt idx="8653">
                  <c:v>825.7999877929684</c:v>
                </c:pt>
                <c:pt idx="8654">
                  <c:v>825.8999633789062</c:v>
                </c:pt>
                <c:pt idx="8655">
                  <c:v>826.0</c:v>
                </c:pt>
                <c:pt idx="8656">
                  <c:v>826.0999755859374</c:v>
                </c:pt>
                <c:pt idx="8657">
                  <c:v>826.2000122070315</c:v>
                </c:pt>
                <c:pt idx="8658">
                  <c:v>826.2999877929684</c:v>
                </c:pt>
                <c:pt idx="8659">
                  <c:v>826.3999633789062</c:v>
                </c:pt>
                <c:pt idx="8660">
                  <c:v>826.5</c:v>
                </c:pt>
                <c:pt idx="8661">
                  <c:v>826.5999755859374</c:v>
                </c:pt>
                <c:pt idx="8662">
                  <c:v>826.7000122070315</c:v>
                </c:pt>
                <c:pt idx="8663">
                  <c:v>826.7999877929684</c:v>
                </c:pt>
                <c:pt idx="8664">
                  <c:v>826.8999633789062</c:v>
                </c:pt>
                <c:pt idx="8665">
                  <c:v>827.0</c:v>
                </c:pt>
                <c:pt idx="8666">
                  <c:v>827.0999755859374</c:v>
                </c:pt>
                <c:pt idx="8667">
                  <c:v>827.2000122070315</c:v>
                </c:pt>
                <c:pt idx="8668">
                  <c:v>827.2999877929684</c:v>
                </c:pt>
                <c:pt idx="8669">
                  <c:v>827.3999633789062</c:v>
                </c:pt>
                <c:pt idx="8670">
                  <c:v>827.5</c:v>
                </c:pt>
                <c:pt idx="8671">
                  <c:v>827.5999755859374</c:v>
                </c:pt>
                <c:pt idx="8672">
                  <c:v>827.7000122070315</c:v>
                </c:pt>
                <c:pt idx="8673">
                  <c:v>827.7999877929684</c:v>
                </c:pt>
                <c:pt idx="8674">
                  <c:v>827.8999633789062</c:v>
                </c:pt>
                <c:pt idx="8675">
                  <c:v>828.0</c:v>
                </c:pt>
                <c:pt idx="8676">
                  <c:v>828.0999755859374</c:v>
                </c:pt>
                <c:pt idx="8677">
                  <c:v>828.2000122070315</c:v>
                </c:pt>
                <c:pt idx="8678">
                  <c:v>828.2999877929684</c:v>
                </c:pt>
                <c:pt idx="8679">
                  <c:v>828.3999633789062</c:v>
                </c:pt>
                <c:pt idx="8680">
                  <c:v>828.5</c:v>
                </c:pt>
                <c:pt idx="8681">
                  <c:v>828.5999755859374</c:v>
                </c:pt>
                <c:pt idx="8682">
                  <c:v>828.7000122070315</c:v>
                </c:pt>
                <c:pt idx="8683">
                  <c:v>828.7999877929684</c:v>
                </c:pt>
                <c:pt idx="8684">
                  <c:v>828.8999633789062</c:v>
                </c:pt>
                <c:pt idx="8685">
                  <c:v>829.0</c:v>
                </c:pt>
                <c:pt idx="8686">
                  <c:v>829.0999755859374</c:v>
                </c:pt>
                <c:pt idx="8687">
                  <c:v>829.2000122070315</c:v>
                </c:pt>
                <c:pt idx="8688">
                  <c:v>829.2999877929684</c:v>
                </c:pt>
                <c:pt idx="8689">
                  <c:v>829.3999633789062</c:v>
                </c:pt>
                <c:pt idx="8690">
                  <c:v>829.5</c:v>
                </c:pt>
                <c:pt idx="8691">
                  <c:v>829.5999755859374</c:v>
                </c:pt>
                <c:pt idx="8692">
                  <c:v>829.7000122070315</c:v>
                </c:pt>
                <c:pt idx="8693">
                  <c:v>829.7999877929684</c:v>
                </c:pt>
                <c:pt idx="8694">
                  <c:v>829.8999633789062</c:v>
                </c:pt>
                <c:pt idx="8695">
                  <c:v>830.0</c:v>
                </c:pt>
                <c:pt idx="8696">
                  <c:v>830.0999755859374</c:v>
                </c:pt>
                <c:pt idx="8697">
                  <c:v>830.2000122070315</c:v>
                </c:pt>
                <c:pt idx="8698">
                  <c:v>830.2999877929684</c:v>
                </c:pt>
                <c:pt idx="8699">
                  <c:v>830.3999633789062</c:v>
                </c:pt>
                <c:pt idx="8700">
                  <c:v>830.5</c:v>
                </c:pt>
                <c:pt idx="8701">
                  <c:v>830.5999755859374</c:v>
                </c:pt>
                <c:pt idx="8702">
                  <c:v>830.7000122070315</c:v>
                </c:pt>
                <c:pt idx="8703">
                  <c:v>830.7999877929684</c:v>
                </c:pt>
                <c:pt idx="8704">
                  <c:v>830.8999633789062</c:v>
                </c:pt>
                <c:pt idx="8705">
                  <c:v>831.0</c:v>
                </c:pt>
                <c:pt idx="8706">
                  <c:v>831.0999755859374</c:v>
                </c:pt>
                <c:pt idx="8707">
                  <c:v>831.2000122070315</c:v>
                </c:pt>
                <c:pt idx="8708">
                  <c:v>831.2999877929684</c:v>
                </c:pt>
                <c:pt idx="8709">
                  <c:v>831.3999633789062</c:v>
                </c:pt>
                <c:pt idx="8710">
                  <c:v>831.5</c:v>
                </c:pt>
                <c:pt idx="8711">
                  <c:v>831.5999755859374</c:v>
                </c:pt>
                <c:pt idx="8712">
                  <c:v>831.7000122070315</c:v>
                </c:pt>
                <c:pt idx="8713">
                  <c:v>831.7999877929684</c:v>
                </c:pt>
                <c:pt idx="8714">
                  <c:v>831.8999633789062</c:v>
                </c:pt>
                <c:pt idx="8715">
                  <c:v>832.0</c:v>
                </c:pt>
                <c:pt idx="8716">
                  <c:v>832.0999755859374</c:v>
                </c:pt>
                <c:pt idx="8717">
                  <c:v>832.2000122070315</c:v>
                </c:pt>
                <c:pt idx="8718">
                  <c:v>832.2999877929684</c:v>
                </c:pt>
                <c:pt idx="8719">
                  <c:v>832.3999633789062</c:v>
                </c:pt>
                <c:pt idx="8720">
                  <c:v>832.5</c:v>
                </c:pt>
                <c:pt idx="8721">
                  <c:v>832.5999755859374</c:v>
                </c:pt>
                <c:pt idx="8722">
                  <c:v>832.7000122070315</c:v>
                </c:pt>
                <c:pt idx="8723">
                  <c:v>832.7999877929684</c:v>
                </c:pt>
                <c:pt idx="8724">
                  <c:v>832.8999633789062</c:v>
                </c:pt>
                <c:pt idx="8725">
                  <c:v>833.0</c:v>
                </c:pt>
                <c:pt idx="8726">
                  <c:v>833.0999755859374</c:v>
                </c:pt>
                <c:pt idx="8727">
                  <c:v>833.2000122070315</c:v>
                </c:pt>
                <c:pt idx="8728">
                  <c:v>833.2999877929684</c:v>
                </c:pt>
                <c:pt idx="8729">
                  <c:v>833.3999633789062</c:v>
                </c:pt>
                <c:pt idx="8730">
                  <c:v>833.5</c:v>
                </c:pt>
                <c:pt idx="8731">
                  <c:v>833.5999755859374</c:v>
                </c:pt>
                <c:pt idx="8732">
                  <c:v>833.7000122070315</c:v>
                </c:pt>
                <c:pt idx="8733">
                  <c:v>833.7999877929684</c:v>
                </c:pt>
                <c:pt idx="8734">
                  <c:v>833.8999633789062</c:v>
                </c:pt>
                <c:pt idx="8735">
                  <c:v>834.0</c:v>
                </c:pt>
                <c:pt idx="8736">
                  <c:v>834.0999755859374</c:v>
                </c:pt>
                <c:pt idx="8737">
                  <c:v>834.2000122070315</c:v>
                </c:pt>
                <c:pt idx="8738">
                  <c:v>834.2999877929684</c:v>
                </c:pt>
                <c:pt idx="8739">
                  <c:v>834.3999633789062</c:v>
                </c:pt>
                <c:pt idx="8740">
                  <c:v>834.5</c:v>
                </c:pt>
                <c:pt idx="8741">
                  <c:v>834.5999755859374</c:v>
                </c:pt>
                <c:pt idx="8742">
                  <c:v>834.7000122070315</c:v>
                </c:pt>
                <c:pt idx="8743">
                  <c:v>834.7999877929684</c:v>
                </c:pt>
                <c:pt idx="8744">
                  <c:v>834.8999633789062</c:v>
                </c:pt>
                <c:pt idx="8745">
                  <c:v>835.0</c:v>
                </c:pt>
                <c:pt idx="8746">
                  <c:v>835.0999755859374</c:v>
                </c:pt>
                <c:pt idx="8747">
                  <c:v>835.2000122070315</c:v>
                </c:pt>
                <c:pt idx="8748">
                  <c:v>835.2999877929684</c:v>
                </c:pt>
                <c:pt idx="8749">
                  <c:v>835.3999633789062</c:v>
                </c:pt>
                <c:pt idx="8750">
                  <c:v>835.5</c:v>
                </c:pt>
                <c:pt idx="8751">
                  <c:v>835.5999755859374</c:v>
                </c:pt>
                <c:pt idx="8752">
                  <c:v>835.7000122070315</c:v>
                </c:pt>
                <c:pt idx="8753">
                  <c:v>835.7999877929684</c:v>
                </c:pt>
                <c:pt idx="8754">
                  <c:v>835.8999633789062</c:v>
                </c:pt>
                <c:pt idx="8755">
                  <c:v>836.0</c:v>
                </c:pt>
                <c:pt idx="8756">
                  <c:v>836.0999755859374</c:v>
                </c:pt>
                <c:pt idx="8757">
                  <c:v>836.2000122070315</c:v>
                </c:pt>
                <c:pt idx="8758">
                  <c:v>836.2999877929684</c:v>
                </c:pt>
                <c:pt idx="8759">
                  <c:v>836.3999633789062</c:v>
                </c:pt>
                <c:pt idx="8760">
                  <c:v>836.5</c:v>
                </c:pt>
                <c:pt idx="8761">
                  <c:v>836.5999755859374</c:v>
                </c:pt>
                <c:pt idx="8762">
                  <c:v>836.7000122070315</c:v>
                </c:pt>
                <c:pt idx="8763">
                  <c:v>836.7999877929684</c:v>
                </c:pt>
                <c:pt idx="8764">
                  <c:v>836.8999633789062</c:v>
                </c:pt>
                <c:pt idx="8765">
                  <c:v>837.0</c:v>
                </c:pt>
                <c:pt idx="8766">
                  <c:v>837.0999755859374</c:v>
                </c:pt>
                <c:pt idx="8767">
                  <c:v>837.2000122070315</c:v>
                </c:pt>
                <c:pt idx="8768">
                  <c:v>837.2999877929684</c:v>
                </c:pt>
                <c:pt idx="8769">
                  <c:v>837.3999633789062</c:v>
                </c:pt>
                <c:pt idx="8770">
                  <c:v>837.5</c:v>
                </c:pt>
                <c:pt idx="8771">
                  <c:v>837.5999755859374</c:v>
                </c:pt>
                <c:pt idx="8772">
                  <c:v>837.7000122070315</c:v>
                </c:pt>
                <c:pt idx="8773">
                  <c:v>837.7999877929684</c:v>
                </c:pt>
                <c:pt idx="8774">
                  <c:v>837.8999633789062</c:v>
                </c:pt>
                <c:pt idx="8775">
                  <c:v>838.0</c:v>
                </c:pt>
                <c:pt idx="8776">
                  <c:v>838.0999755859374</c:v>
                </c:pt>
                <c:pt idx="8777">
                  <c:v>838.2000122070315</c:v>
                </c:pt>
                <c:pt idx="8778">
                  <c:v>838.2999877929684</c:v>
                </c:pt>
                <c:pt idx="8779">
                  <c:v>838.3999633789062</c:v>
                </c:pt>
                <c:pt idx="8780">
                  <c:v>838.5</c:v>
                </c:pt>
                <c:pt idx="8781">
                  <c:v>838.5999755859374</c:v>
                </c:pt>
                <c:pt idx="8782">
                  <c:v>838.7000122070315</c:v>
                </c:pt>
                <c:pt idx="8783">
                  <c:v>838.7999877929684</c:v>
                </c:pt>
                <c:pt idx="8784">
                  <c:v>838.8999633789062</c:v>
                </c:pt>
                <c:pt idx="8785">
                  <c:v>839.0</c:v>
                </c:pt>
                <c:pt idx="8786">
                  <c:v>839.0999755859374</c:v>
                </c:pt>
                <c:pt idx="8787">
                  <c:v>839.2000122070315</c:v>
                </c:pt>
                <c:pt idx="8788">
                  <c:v>839.2999877929684</c:v>
                </c:pt>
                <c:pt idx="8789">
                  <c:v>839.3999633789062</c:v>
                </c:pt>
                <c:pt idx="8790">
                  <c:v>839.5</c:v>
                </c:pt>
                <c:pt idx="8791">
                  <c:v>839.5999755859374</c:v>
                </c:pt>
                <c:pt idx="8792">
                  <c:v>839.7000122070315</c:v>
                </c:pt>
                <c:pt idx="8793">
                  <c:v>839.7999877929684</c:v>
                </c:pt>
                <c:pt idx="8794">
                  <c:v>839.8999633789062</c:v>
                </c:pt>
                <c:pt idx="8795">
                  <c:v>840.0</c:v>
                </c:pt>
                <c:pt idx="8796">
                  <c:v>840.0999755859374</c:v>
                </c:pt>
                <c:pt idx="8797">
                  <c:v>840.2000122070315</c:v>
                </c:pt>
                <c:pt idx="8798">
                  <c:v>840.2999877929684</c:v>
                </c:pt>
                <c:pt idx="8799">
                  <c:v>840.3999633789062</c:v>
                </c:pt>
                <c:pt idx="8800">
                  <c:v>840.5</c:v>
                </c:pt>
                <c:pt idx="8801">
                  <c:v>840.5999755859374</c:v>
                </c:pt>
                <c:pt idx="8802">
                  <c:v>840.7000122070315</c:v>
                </c:pt>
                <c:pt idx="8803">
                  <c:v>840.7999877929684</c:v>
                </c:pt>
                <c:pt idx="8804">
                  <c:v>840.8999633789062</c:v>
                </c:pt>
                <c:pt idx="8805">
                  <c:v>841.0</c:v>
                </c:pt>
                <c:pt idx="8806">
                  <c:v>841.0999755859374</c:v>
                </c:pt>
                <c:pt idx="8807">
                  <c:v>841.2000122070315</c:v>
                </c:pt>
                <c:pt idx="8808">
                  <c:v>841.2999877929684</c:v>
                </c:pt>
                <c:pt idx="8809">
                  <c:v>841.3999633789062</c:v>
                </c:pt>
                <c:pt idx="8810">
                  <c:v>841.5</c:v>
                </c:pt>
                <c:pt idx="8811">
                  <c:v>841.5999755859374</c:v>
                </c:pt>
                <c:pt idx="8812">
                  <c:v>841.7000122070315</c:v>
                </c:pt>
                <c:pt idx="8813">
                  <c:v>841.7999877929684</c:v>
                </c:pt>
                <c:pt idx="8814">
                  <c:v>841.8999633789062</c:v>
                </c:pt>
                <c:pt idx="8815">
                  <c:v>842.0</c:v>
                </c:pt>
                <c:pt idx="8816">
                  <c:v>842.0999755859374</c:v>
                </c:pt>
                <c:pt idx="8817">
                  <c:v>842.2000122070315</c:v>
                </c:pt>
                <c:pt idx="8818">
                  <c:v>842.2999877929684</c:v>
                </c:pt>
                <c:pt idx="8819">
                  <c:v>842.3999633789062</c:v>
                </c:pt>
                <c:pt idx="8820">
                  <c:v>842.5</c:v>
                </c:pt>
                <c:pt idx="8821">
                  <c:v>842.5999755859374</c:v>
                </c:pt>
                <c:pt idx="8822">
                  <c:v>842.7000122070315</c:v>
                </c:pt>
                <c:pt idx="8823">
                  <c:v>842.7999877929684</c:v>
                </c:pt>
                <c:pt idx="8824">
                  <c:v>842.8999633789062</c:v>
                </c:pt>
                <c:pt idx="8825">
                  <c:v>843.0</c:v>
                </c:pt>
                <c:pt idx="8826">
                  <c:v>843.0999755859374</c:v>
                </c:pt>
                <c:pt idx="8827">
                  <c:v>843.2000122070315</c:v>
                </c:pt>
                <c:pt idx="8828">
                  <c:v>843.2999877929684</c:v>
                </c:pt>
                <c:pt idx="8829">
                  <c:v>843.3999633789062</c:v>
                </c:pt>
                <c:pt idx="8830">
                  <c:v>843.5</c:v>
                </c:pt>
                <c:pt idx="8831">
                  <c:v>843.5999755859374</c:v>
                </c:pt>
                <c:pt idx="8832">
                  <c:v>843.7000122070315</c:v>
                </c:pt>
                <c:pt idx="8833">
                  <c:v>843.7999877929684</c:v>
                </c:pt>
                <c:pt idx="8834">
                  <c:v>843.8999633789062</c:v>
                </c:pt>
                <c:pt idx="8835">
                  <c:v>844.0</c:v>
                </c:pt>
                <c:pt idx="8836">
                  <c:v>844.0999755859374</c:v>
                </c:pt>
                <c:pt idx="8837">
                  <c:v>844.2000122070315</c:v>
                </c:pt>
                <c:pt idx="8838">
                  <c:v>844.2999877929684</c:v>
                </c:pt>
                <c:pt idx="8839">
                  <c:v>844.3999633789062</c:v>
                </c:pt>
                <c:pt idx="8840">
                  <c:v>844.5</c:v>
                </c:pt>
                <c:pt idx="8841">
                  <c:v>844.5999755859374</c:v>
                </c:pt>
                <c:pt idx="8842">
                  <c:v>844.7000122070315</c:v>
                </c:pt>
                <c:pt idx="8843">
                  <c:v>844.7999877929684</c:v>
                </c:pt>
                <c:pt idx="8844">
                  <c:v>844.8999633789062</c:v>
                </c:pt>
                <c:pt idx="8845">
                  <c:v>845.0</c:v>
                </c:pt>
                <c:pt idx="8846">
                  <c:v>845.0999755859374</c:v>
                </c:pt>
                <c:pt idx="8847">
                  <c:v>845.2000122070315</c:v>
                </c:pt>
                <c:pt idx="8848">
                  <c:v>845.2999877929684</c:v>
                </c:pt>
                <c:pt idx="8849">
                  <c:v>845.3999633789062</c:v>
                </c:pt>
                <c:pt idx="8850">
                  <c:v>845.5</c:v>
                </c:pt>
                <c:pt idx="8851">
                  <c:v>845.5999755859374</c:v>
                </c:pt>
                <c:pt idx="8852">
                  <c:v>845.7000122070315</c:v>
                </c:pt>
                <c:pt idx="8853">
                  <c:v>845.7999877929684</c:v>
                </c:pt>
                <c:pt idx="8854">
                  <c:v>845.8999633789062</c:v>
                </c:pt>
                <c:pt idx="8855">
                  <c:v>846.0</c:v>
                </c:pt>
                <c:pt idx="8856">
                  <c:v>846.0999755859374</c:v>
                </c:pt>
                <c:pt idx="8857">
                  <c:v>846.2000122070315</c:v>
                </c:pt>
                <c:pt idx="8858">
                  <c:v>846.2999877929684</c:v>
                </c:pt>
                <c:pt idx="8859">
                  <c:v>846.3999633789062</c:v>
                </c:pt>
                <c:pt idx="8860">
                  <c:v>846.5</c:v>
                </c:pt>
                <c:pt idx="8861">
                  <c:v>846.5999755859374</c:v>
                </c:pt>
                <c:pt idx="8862">
                  <c:v>846.7000122070315</c:v>
                </c:pt>
                <c:pt idx="8863">
                  <c:v>846.7999877929684</c:v>
                </c:pt>
                <c:pt idx="8864">
                  <c:v>846.8999633789062</c:v>
                </c:pt>
                <c:pt idx="8865">
                  <c:v>847.0</c:v>
                </c:pt>
                <c:pt idx="8866">
                  <c:v>847.0999755859374</c:v>
                </c:pt>
                <c:pt idx="8867">
                  <c:v>847.2000122070315</c:v>
                </c:pt>
                <c:pt idx="8868">
                  <c:v>847.2999877929684</c:v>
                </c:pt>
                <c:pt idx="8869">
                  <c:v>847.3999633789062</c:v>
                </c:pt>
                <c:pt idx="8870">
                  <c:v>847.5</c:v>
                </c:pt>
                <c:pt idx="8871">
                  <c:v>847.5999755859374</c:v>
                </c:pt>
                <c:pt idx="8872">
                  <c:v>847.7000122070315</c:v>
                </c:pt>
                <c:pt idx="8873">
                  <c:v>847.7999877929684</c:v>
                </c:pt>
                <c:pt idx="8874">
                  <c:v>847.8999633789062</c:v>
                </c:pt>
                <c:pt idx="8875">
                  <c:v>848.0</c:v>
                </c:pt>
                <c:pt idx="8876">
                  <c:v>848.0999755859374</c:v>
                </c:pt>
                <c:pt idx="8877">
                  <c:v>848.2000122070315</c:v>
                </c:pt>
                <c:pt idx="8878">
                  <c:v>848.2999877929684</c:v>
                </c:pt>
                <c:pt idx="8879">
                  <c:v>848.3999633789062</c:v>
                </c:pt>
                <c:pt idx="8880">
                  <c:v>848.5</c:v>
                </c:pt>
                <c:pt idx="8881">
                  <c:v>848.5999755859374</c:v>
                </c:pt>
                <c:pt idx="8882">
                  <c:v>848.7000122070315</c:v>
                </c:pt>
                <c:pt idx="8883">
                  <c:v>848.7999877929684</c:v>
                </c:pt>
                <c:pt idx="8884">
                  <c:v>848.8999633789062</c:v>
                </c:pt>
                <c:pt idx="8885">
                  <c:v>849.0</c:v>
                </c:pt>
                <c:pt idx="8886">
                  <c:v>849.0999755859374</c:v>
                </c:pt>
                <c:pt idx="8887">
                  <c:v>849.2000122070315</c:v>
                </c:pt>
                <c:pt idx="8888">
                  <c:v>849.2999877929684</c:v>
                </c:pt>
                <c:pt idx="8889">
                  <c:v>849.3999633789062</c:v>
                </c:pt>
                <c:pt idx="8890">
                  <c:v>849.5</c:v>
                </c:pt>
                <c:pt idx="8891">
                  <c:v>849.5999755859374</c:v>
                </c:pt>
                <c:pt idx="8892">
                  <c:v>849.7000122070315</c:v>
                </c:pt>
                <c:pt idx="8893">
                  <c:v>849.7999877929684</c:v>
                </c:pt>
                <c:pt idx="8894">
                  <c:v>849.8999633789062</c:v>
                </c:pt>
                <c:pt idx="8895">
                  <c:v>850.0</c:v>
                </c:pt>
                <c:pt idx="8896">
                  <c:v>850.0999755859374</c:v>
                </c:pt>
                <c:pt idx="8897">
                  <c:v>850.2000122070315</c:v>
                </c:pt>
                <c:pt idx="8898">
                  <c:v>850.2999877929684</c:v>
                </c:pt>
                <c:pt idx="8899">
                  <c:v>850.3999633789062</c:v>
                </c:pt>
                <c:pt idx="8900">
                  <c:v>850.5</c:v>
                </c:pt>
                <c:pt idx="8901">
                  <c:v>850.5999755859374</c:v>
                </c:pt>
                <c:pt idx="8902">
                  <c:v>850.7000122070315</c:v>
                </c:pt>
                <c:pt idx="8903">
                  <c:v>850.7999877929684</c:v>
                </c:pt>
                <c:pt idx="8904">
                  <c:v>850.8999633789062</c:v>
                </c:pt>
                <c:pt idx="8905">
                  <c:v>851.0</c:v>
                </c:pt>
                <c:pt idx="8906">
                  <c:v>851.0999755859374</c:v>
                </c:pt>
                <c:pt idx="8907">
                  <c:v>851.2000122070315</c:v>
                </c:pt>
                <c:pt idx="8908">
                  <c:v>851.2999877929684</c:v>
                </c:pt>
                <c:pt idx="8909">
                  <c:v>851.3999633789062</c:v>
                </c:pt>
                <c:pt idx="8910">
                  <c:v>851.5</c:v>
                </c:pt>
                <c:pt idx="8911">
                  <c:v>851.5999755859374</c:v>
                </c:pt>
                <c:pt idx="8912">
                  <c:v>851.7000122070315</c:v>
                </c:pt>
                <c:pt idx="8913">
                  <c:v>851.7999877929684</c:v>
                </c:pt>
                <c:pt idx="8914">
                  <c:v>851.8999633789062</c:v>
                </c:pt>
                <c:pt idx="8915">
                  <c:v>852.0</c:v>
                </c:pt>
                <c:pt idx="8916">
                  <c:v>852.0999755859374</c:v>
                </c:pt>
                <c:pt idx="8917">
                  <c:v>852.2000122070315</c:v>
                </c:pt>
                <c:pt idx="8918">
                  <c:v>852.2999877929684</c:v>
                </c:pt>
                <c:pt idx="8919">
                  <c:v>852.3999633789062</c:v>
                </c:pt>
                <c:pt idx="8920">
                  <c:v>852.5</c:v>
                </c:pt>
                <c:pt idx="8921">
                  <c:v>852.5999755859374</c:v>
                </c:pt>
                <c:pt idx="8922">
                  <c:v>852.7000122070315</c:v>
                </c:pt>
                <c:pt idx="8923">
                  <c:v>852.7999877929684</c:v>
                </c:pt>
                <c:pt idx="8924">
                  <c:v>852.8999633789062</c:v>
                </c:pt>
                <c:pt idx="8925">
                  <c:v>853.0</c:v>
                </c:pt>
                <c:pt idx="8926">
                  <c:v>853.0999755859374</c:v>
                </c:pt>
                <c:pt idx="8927">
                  <c:v>853.2000122070315</c:v>
                </c:pt>
                <c:pt idx="8928">
                  <c:v>853.2999877929684</c:v>
                </c:pt>
                <c:pt idx="8929">
                  <c:v>853.3999633789062</c:v>
                </c:pt>
                <c:pt idx="8930">
                  <c:v>853.5</c:v>
                </c:pt>
                <c:pt idx="8931">
                  <c:v>853.5999755859374</c:v>
                </c:pt>
                <c:pt idx="8932">
                  <c:v>853.7000122070315</c:v>
                </c:pt>
                <c:pt idx="8933">
                  <c:v>853.7999877929684</c:v>
                </c:pt>
                <c:pt idx="8934">
                  <c:v>853.8999633789062</c:v>
                </c:pt>
                <c:pt idx="8935">
                  <c:v>854.0</c:v>
                </c:pt>
                <c:pt idx="8936">
                  <c:v>854.0999755859374</c:v>
                </c:pt>
                <c:pt idx="8937">
                  <c:v>854.2000122070315</c:v>
                </c:pt>
                <c:pt idx="8938">
                  <c:v>854.2999877929684</c:v>
                </c:pt>
                <c:pt idx="8939">
                  <c:v>854.3999633789062</c:v>
                </c:pt>
                <c:pt idx="8940">
                  <c:v>854.5</c:v>
                </c:pt>
                <c:pt idx="8941">
                  <c:v>854.5999755859374</c:v>
                </c:pt>
                <c:pt idx="8942">
                  <c:v>854.7000122070315</c:v>
                </c:pt>
                <c:pt idx="8943">
                  <c:v>854.7999877929684</c:v>
                </c:pt>
                <c:pt idx="8944">
                  <c:v>854.8999633789062</c:v>
                </c:pt>
                <c:pt idx="8945">
                  <c:v>855.0</c:v>
                </c:pt>
                <c:pt idx="8946">
                  <c:v>855.0999755859374</c:v>
                </c:pt>
                <c:pt idx="8947">
                  <c:v>855.2000122070315</c:v>
                </c:pt>
                <c:pt idx="8948">
                  <c:v>855.2999877929684</c:v>
                </c:pt>
                <c:pt idx="8949">
                  <c:v>855.3999633789062</c:v>
                </c:pt>
                <c:pt idx="8950">
                  <c:v>855.5</c:v>
                </c:pt>
                <c:pt idx="8951">
                  <c:v>855.5999755859374</c:v>
                </c:pt>
                <c:pt idx="8952">
                  <c:v>855.7000122070315</c:v>
                </c:pt>
                <c:pt idx="8953">
                  <c:v>855.7999877929684</c:v>
                </c:pt>
                <c:pt idx="8954">
                  <c:v>855.8999633789062</c:v>
                </c:pt>
                <c:pt idx="8955">
                  <c:v>856.0</c:v>
                </c:pt>
                <c:pt idx="8956">
                  <c:v>856.0999755859374</c:v>
                </c:pt>
                <c:pt idx="8957">
                  <c:v>856.2000122070315</c:v>
                </c:pt>
                <c:pt idx="8958">
                  <c:v>856.2999877929684</c:v>
                </c:pt>
                <c:pt idx="8959">
                  <c:v>856.3999633789062</c:v>
                </c:pt>
                <c:pt idx="8960">
                  <c:v>856.5</c:v>
                </c:pt>
                <c:pt idx="8961">
                  <c:v>856.5999755859374</c:v>
                </c:pt>
                <c:pt idx="8962">
                  <c:v>856.7000122070315</c:v>
                </c:pt>
                <c:pt idx="8963">
                  <c:v>856.7999877929684</c:v>
                </c:pt>
                <c:pt idx="8964">
                  <c:v>856.8999633789062</c:v>
                </c:pt>
                <c:pt idx="8965">
                  <c:v>857.0</c:v>
                </c:pt>
                <c:pt idx="8966">
                  <c:v>857.0999755859374</c:v>
                </c:pt>
                <c:pt idx="8967">
                  <c:v>857.2000122070315</c:v>
                </c:pt>
                <c:pt idx="8968">
                  <c:v>857.2999877929684</c:v>
                </c:pt>
                <c:pt idx="8969">
                  <c:v>857.3999633789062</c:v>
                </c:pt>
                <c:pt idx="8970">
                  <c:v>857.5</c:v>
                </c:pt>
                <c:pt idx="8971">
                  <c:v>857.5999755859374</c:v>
                </c:pt>
                <c:pt idx="8972">
                  <c:v>857.7000122070315</c:v>
                </c:pt>
                <c:pt idx="8973">
                  <c:v>857.7999877929684</c:v>
                </c:pt>
                <c:pt idx="8974">
                  <c:v>857.8999633789062</c:v>
                </c:pt>
                <c:pt idx="8975">
                  <c:v>858.0</c:v>
                </c:pt>
                <c:pt idx="8976">
                  <c:v>858.0999755859374</c:v>
                </c:pt>
                <c:pt idx="8977">
                  <c:v>858.2000122070315</c:v>
                </c:pt>
                <c:pt idx="8978">
                  <c:v>858.2999877929684</c:v>
                </c:pt>
                <c:pt idx="8979">
                  <c:v>858.3999633789062</c:v>
                </c:pt>
                <c:pt idx="8980">
                  <c:v>858.5</c:v>
                </c:pt>
                <c:pt idx="8981">
                  <c:v>858.5999755859374</c:v>
                </c:pt>
                <c:pt idx="8982">
                  <c:v>858.7000122070315</c:v>
                </c:pt>
                <c:pt idx="8983">
                  <c:v>858.7999877929684</c:v>
                </c:pt>
                <c:pt idx="8984">
                  <c:v>858.8999633789062</c:v>
                </c:pt>
                <c:pt idx="8985">
                  <c:v>859.0</c:v>
                </c:pt>
                <c:pt idx="8986">
                  <c:v>859.0999755859374</c:v>
                </c:pt>
                <c:pt idx="8987">
                  <c:v>859.2000122070315</c:v>
                </c:pt>
                <c:pt idx="8988">
                  <c:v>859.2999877929684</c:v>
                </c:pt>
                <c:pt idx="8989">
                  <c:v>859.3999633789062</c:v>
                </c:pt>
                <c:pt idx="8990">
                  <c:v>859.5</c:v>
                </c:pt>
                <c:pt idx="8991">
                  <c:v>859.5999755859374</c:v>
                </c:pt>
                <c:pt idx="8992">
                  <c:v>859.7000122070315</c:v>
                </c:pt>
                <c:pt idx="8993">
                  <c:v>859.7999877929684</c:v>
                </c:pt>
                <c:pt idx="8994">
                  <c:v>859.8999633789062</c:v>
                </c:pt>
                <c:pt idx="8995">
                  <c:v>860.0</c:v>
                </c:pt>
                <c:pt idx="8996">
                  <c:v>860.0999755859374</c:v>
                </c:pt>
                <c:pt idx="8997">
                  <c:v>860.2000122070315</c:v>
                </c:pt>
                <c:pt idx="8998">
                  <c:v>860.2999877929684</c:v>
                </c:pt>
                <c:pt idx="8999">
                  <c:v>860.3999633789062</c:v>
                </c:pt>
                <c:pt idx="9000">
                  <c:v>860.5</c:v>
                </c:pt>
                <c:pt idx="9001">
                  <c:v>860.5999755859374</c:v>
                </c:pt>
                <c:pt idx="9002">
                  <c:v>860.7000122070315</c:v>
                </c:pt>
                <c:pt idx="9003">
                  <c:v>860.7999877929684</c:v>
                </c:pt>
                <c:pt idx="9004">
                  <c:v>860.8999633789062</c:v>
                </c:pt>
                <c:pt idx="9005">
                  <c:v>861.0</c:v>
                </c:pt>
                <c:pt idx="9006">
                  <c:v>861.0999755859374</c:v>
                </c:pt>
                <c:pt idx="9007">
                  <c:v>861.2000122070315</c:v>
                </c:pt>
                <c:pt idx="9008">
                  <c:v>861.2999877929684</c:v>
                </c:pt>
                <c:pt idx="9009">
                  <c:v>861.3999633789062</c:v>
                </c:pt>
                <c:pt idx="9010">
                  <c:v>861.5</c:v>
                </c:pt>
                <c:pt idx="9011">
                  <c:v>861.5999755859374</c:v>
                </c:pt>
                <c:pt idx="9012">
                  <c:v>861.7000122070315</c:v>
                </c:pt>
                <c:pt idx="9013">
                  <c:v>861.7999877929684</c:v>
                </c:pt>
                <c:pt idx="9014">
                  <c:v>861.8999633789062</c:v>
                </c:pt>
                <c:pt idx="9015">
                  <c:v>862.0</c:v>
                </c:pt>
                <c:pt idx="9016">
                  <c:v>862.0999755859374</c:v>
                </c:pt>
                <c:pt idx="9017">
                  <c:v>862.2000122070315</c:v>
                </c:pt>
                <c:pt idx="9018">
                  <c:v>862.2999877929684</c:v>
                </c:pt>
                <c:pt idx="9019">
                  <c:v>862.3999633789062</c:v>
                </c:pt>
                <c:pt idx="9020">
                  <c:v>862.5</c:v>
                </c:pt>
                <c:pt idx="9021">
                  <c:v>862.5999755859374</c:v>
                </c:pt>
                <c:pt idx="9022">
                  <c:v>862.7000122070315</c:v>
                </c:pt>
                <c:pt idx="9023">
                  <c:v>862.7999877929684</c:v>
                </c:pt>
                <c:pt idx="9024">
                  <c:v>862.8999633789062</c:v>
                </c:pt>
                <c:pt idx="9025">
                  <c:v>863.0</c:v>
                </c:pt>
                <c:pt idx="9026">
                  <c:v>863.0999755859374</c:v>
                </c:pt>
                <c:pt idx="9027">
                  <c:v>863.2000122070315</c:v>
                </c:pt>
                <c:pt idx="9028">
                  <c:v>863.2999877929684</c:v>
                </c:pt>
                <c:pt idx="9029">
                  <c:v>863.3999633789062</c:v>
                </c:pt>
                <c:pt idx="9030">
                  <c:v>863.5</c:v>
                </c:pt>
                <c:pt idx="9031">
                  <c:v>863.5999755859374</c:v>
                </c:pt>
                <c:pt idx="9032">
                  <c:v>863.7000122070315</c:v>
                </c:pt>
                <c:pt idx="9033">
                  <c:v>863.7999877929684</c:v>
                </c:pt>
                <c:pt idx="9034">
                  <c:v>863.8999633789062</c:v>
                </c:pt>
                <c:pt idx="9035">
                  <c:v>864.0</c:v>
                </c:pt>
                <c:pt idx="9036">
                  <c:v>864.0999755859374</c:v>
                </c:pt>
                <c:pt idx="9037">
                  <c:v>864.2000122070315</c:v>
                </c:pt>
                <c:pt idx="9038">
                  <c:v>864.2999877929684</c:v>
                </c:pt>
                <c:pt idx="9039">
                  <c:v>864.3999633789062</c:v>
                </c:pt>
                <c:pt idx="9040">
                  <c:v>864.5</c:v>
                </c:pt>
                <c:pt idx="9041">
                  <c:v>864.5999755859374</c:v>
                </c:pt>
                <c:pt idx="9042">
                  <c:v>864.7000122070315</c:v>
                </c:pt>
                <c:pt idx="9043">
                  <c:v>864.7999877929684</c:v>
                </c:pt>
                <c:pt idx="9044">
                  <c:v>864.8999633789062</c:v>
                </c:pt>
                <c:pt idx="9045">
                  <c:v>865.0</c:v>
                </c:pt>
                <c:pt idx="9046">
                  <c:v>865.0999755859374</c:v>
                </c:pt>
                <c:pt idx="9047">
                  <c:v>865.2000122070315</c:v>
                </c:pt>
                <c:pt idx="9048">
                  <c:v>865.2999877929684</c:v>
                </c:pt>
                <c:pt idx="9049">
                  <c:v>865.3999633789062</c:v>
                </c:pt>
                <c:pt idx="9050">
                  <c:v>865.5</c:v>
                </c:pt>
                <c:pt idx="9051">
                  <c:v>865.5999755859374</c:v>
                </c:pt>
                <c:pt idx="9052">
                  <c:v>865.7000122070315</c:v>
                </c:pt>
                <c:pt idx="9053">
                  <c:v>865.7999877929684</c:v>
                </c:pt>
                <c:pt idx="9054">
                  <c:v>865.8999633789062</c:v>
                </c:pt>
                <c:pt idx="9055">
                  <c:v>866.0</c:v>
                </c:pt>
                <c:pt idx="9056">
                  <c:v>866.0999755859374</c:v>
                </c:pt>
                <c:pt idx="9057">
                  <c:v>866.2000122070315</c:v>
                </c:pt>
                <c:pt idx="9058">
                  <c:v>866.2999877929684</c:v>
                </c:pt>
                <c:pt idx="9059">
                  <c:v>866.3999633789062</c:v>
                </c:pt>
                <c:pt idx="9060">
                  <c:v>866.5</c:v>
                </c:pt>
                <c:pt idx="9061">
                  <c:v>866.5999755859374</c:v>
                </c:pt>
                <c:pt idx="9062">
                  <c:v>866.7000122070315</c:v>
                </c:pt>
                <c:pt idx="9063">
                  <c:v>866.7999877929684</c:v>
                </c:pt>
                <c:pt idx="9064">
                  <c:v>866.8999633789062</c:v>
                </c:pt>
                <c:pt idx="9065">
                  <c:v>867.0</c:v>
                </c:pt>
                <c:pt idx="9066">
                  <c:v>867.0999755859374</c:v>
                </c:pt>
                <c:pt idx="9067">
                  <c:v>867.2000122070315</c:v>
                </c:pt>
                <c:pt idx="9068">
                  <c:v>867.2999877929684</c:v>
                </c:pt>
                <c:pt idx="9069">
                  <c:v>867.3999633789062</c:v>
                </c:pt>
                <c:pt idx="9070">
                  <c:v>867.5</c:v>
                </c:pt>
                <c:pt idx="9071">
                  <c:v>867.5999755859374</c:v>
                </c:pt>
                <c:pt idx="9072">
                  <c:v>867.7000122070315</c:v>
                </c:pt>
                <c:pt idx="9073">
                  <c:v>867.7999877929684</c:v>
                </c:pt>
                <c:pt idx="9074">
                  <c:v>867.8999633789062</c:v>
                </c:pt>
                <c:pt idx="9075">
                  <c:v>868.0</c:v>
                </c:pt>
                <c:pt idx="9076">
                  <c:v>868.0999755859374</c:v>
                </c:pt>
                <c:pt idx="9077">
                  <c:v>868.2000122070315</c:v>
                </c:pt>
                <c:pt idx="9078">
                  <c:v>868.2999877929684</c:v>
                </c:pt>
                <c:pt idx="9079">
                  <c:v>868.3999633789062</c:v>
                </c:pt>
                <c:pt idx="9080">
                  <c:v>868.5</c:v>
                </c:pt>
                <c:pt idx="9081">
                  <c:v>868.5999755859374</c:v>
                </c:pt>
                <c:pt idx="9082">
                  <c:v>868.7000122070315</c:v>
                </c:pt>
                <c:pt idx="9083">
                  <c:v>868.7999877929684</c:v>
                </c:pt>
                <c:pt idx="9084">
                  <c:v>868.8999633789062</c:v>
                </c:pt>
                <c:pt idx="9085">
                  <c:v>869.0</c:v>
                </c:pt>
                <c:pt idx="9086">
                  <c:v>869.0999755859374</c:v>
                </c:pt>
                <c:pt idx="9087">
                  <c:v>869.2000122070315</c:v>
                </c:pt>
                <c:pt idx="9088">
                  <c:v>869.2999877929684</c:v>
                </c:pt>
                <c:pt idx="9089">
                  <c:v>869.3999633789062</c:v>
                </c:pt>
                <c:pt idx="9090">
                  <c:v>869.5</c:v>
                </c:pt>
                <c:pt idx="9091">
                  <c:v>869.5999755859374</c:v>
                </c:pt>
                <c:pt idx="9092">
                  <c:v>869.7000122070315</c:v>
                </c:pt>
                <c:pt idx="9093">
                  <c:v>869.7999877929684</c:v>
                </c:pt>
                <c:pt idx="9094">
                  <c:v>869.8999633789062</c:v>
                </c:pt>
                <c:pt idx="9095">
                  <c:v>870.0</c:v>
                </c:pt>
                <c:pt idx="9096">
                  <c:v>870.0999755859374</c:v>
                </c:pt>
                <c:pt idx="9097">
                  <c:v>870.2000122070315</c:v>
                </c:pt>
                <c:pt idx="9098">
                  <c:v>870.2999877929684</c:v>
                </c:pt>
                <c:pt idx="9099">
                  <c:v>870.3999633789062</c:v>
                </c:pt>
                <c:pt idx="9100">
                  <c:v>870.5</c:v>
                </c:pt>
                <c:pt idx="9101">
                  <c:v>870.5999755859374</c:v>
                </c:pt>
                <c:pt idx="9102">
                  <c:v>870.7000122070315</c:v>
                </c:pt>
                <c:pt idx="9103">
                  <c:v>870.7999877929684</c:v>
                </c:pt>
                <c:pt idx="9104">
                  <c:v>870.8999633789062</c:v>
                </c:pt>
                <c:pt idx="9105">
                  <c:v>871.0</c:v>
                </c:pt>
                <c:pt idx="9106">
                  <c:v>871.0999755859374</c:v>
                </c:pt>
                <c:pt idx="9107">
                  <c:v>871.2000122070315</c:v>
                </c:pt>
                <c:pt idx="9108">
                  <c:v>871.2999877929684</c:v>
                </c:pt>
                <c:pt idx="9109">
                  <c:v>871.3999633789062</c:v>
                </c:pt>
                <c:pt idx="9110">
                  <c:v>871.5</c:v>
                </c:pt>
                <c:pt idx="9111">
                  <c:v>871.5999755859374</c:v>
                </c:pt>
                <c:pt idx="9112">
                  <c:v>871.7000122070315</c:v>
                </c:pt>
                <c:pt idx="9113">
                  <c:v>871.7999877929684</c:v>
                </c:pt>
                <c:pt idx="9114">
                  <c:v>871.8999633789062</c:v>
                </c:pt>
                <c:pt idx="9115">
                  <c:v>872.0</c:v>
                </c:pt>
                <c:pt idx="9116">
                  <c:v>872.0999755859374</c:v>
                </c:pt>
                <c:pt idx="9117">
                  <c:v>872.2000122070315</c:v>
                </c:pt>
                <c:pt idx="9118">
                  <c:v>872.2999877929684</c:v>
                </c:pt>
                <c:pt idx="9119">
                  <c:v>872.3999633789062</c:v>
                </c:pt>
                <c:pt idx="9120">
                  <c:v>872.5</c:v>
                </c:pt>
                <c:pt idx="9121">
                  <c:v>872.5999755859374</c:v>
                </c:pt>
                <c:pt idx="9122">
                  <c:v>872.7000122070315</c:v>
                </c:pt>
                <c:pt idx="9123">
                  <c:v>872.7999877929684</c:v>
                </c:pt>
                <c:pt idx="9124">
                  <c:v>872.8999633789062</c:v>
                </c:pt>
                <c:pt idx="9125">
                  <c:v>873.0</c:v>
                </c:pt>
                <c:pt idx="9126">
                  <c:v>873.0999755859374</c:v>
                </c:pt>
                <c:pt idx="9127">
                  <c:v>873.2000122070315</c:v>
                </c:pt>
                <c:pt idx="9128">
                  <c:v>873.2999877929684</c:v>
                </c:pt>
                <c:pt idx="9129">
                  <c:v>873.3999633789062</c:v>
                </c:pt>
                <c:pt idx="9130">
                  <c:v>873.5</c:v>
                </c:pt>
                <c:pt idx="9131">
                  <c:v>873.5999755859374</c:v>
                </c:pt>
                <c:pt idx="9132">
                  <c:v>873.7000122070315</c:v>
                </c:pt>
                <c:pt idx="9133">
                  <c:v>873.7999877929684</c:v>
                </c:pt>
                <c:pt idx="9134">
                  <c:v>873.8999633789062</c:v>
                </c:pt>
                <c:pt idx="9135">
                  <c:v>874.0</c:v>
                </c:pt>
                <c:pt idx="9136">
                  <c:v>874.0999755859374</c:v>
                </c:pt>
                <c:pt idx="9137">
                  <c:v>874.2000122070315</c:v>
                </c:pt>
                <c:pt idx="9138">
                  <c:v>874.2999877929684</c:v>
                </c:pt>
                <c:pt idx="9139">
                  <c:v>874.3999633789062</c:v>
                </c:pt>
                <c:pt idx="9140">
                  <c:v>874.5</c:v>
                </c:pt>
                <c:pt idx="9141">
                  <c:v>874.5999755859374</c:v>
                </c:pt>
                <c:pt idx="9142">
                  <c:v>874.7000122070315</c:v>
                </c:pt>
                <c:pt idx="9143">
                  <c:v>874.7999877929684</c:v>
                </c:pt>
                <c:pt idx="9144">
                  <c:v>874.8999633789062</c:v>
                </c:pt>
                <c:pt idx="9145">
                  <c:v>875.0</c:v>
                </c:pt>
                <c:pt idx="9146">
                  <c:v>875.0999755859374</c:v>
                </c:pt>
                <c:pt idx="9147">
                  <c:v>875.2000122070315</c:v>
                </c:pt>
                <c:pt idx="9148">
                  <c:v>875.2999877929684</c:v>
                </c:pt>
                <c:pt idx="9149">
                  <c:v>875.3999633789062</c:v>
                </c:pt>
                <c:pt idx="9150">
                  <c:v>875.5</c:v>
                </c:pt>
                <c:pt idx="9151">
                  <c:v>875.5999755859374</c:v>
                </c:pt>
                <c:pt idx="9152">
                  <c:v>875.7000122070315</c:v>
                </c:pt>
                <c:pt idx="9153">
                  <c:v>875.7999877929684</c:v>
                </c:pt>
                <c:pt idx="9154">
                  <c:v>875.8999633789062</c:v>
                </c:pt>
                <c:pt idx="9155">
                  <c:v>876.0</c:v>
                </c:pt>
                <c:pt idx="9156">
                  <c:v>876.0999755859374</c:v>
                </c:pt>
                <c:pt idx="9157">
                  <c:v>876.2000122070315</c:v>
                </c:pt>
                <c:pt idx="9158">
                  <c:v>876.2999877929684</c:v>
                </c:pt>
                <c:pt idx="9159">
                  <c:v>876.3999633789062</c:v>
                </c:pt>
                <c:pt idx="9160">
                  <c:v>876.5</c:v>
                </c:pt>
                <c:pt idx="9161">
                  <c:v>876.5999755859374</c:v>
                </c:pt>
                <c:pt idx="9162">
                  <c:v>876.7000122070315</c:v>
                </c:pt>
                <c:pt idx="9163">
                  <c:v>876.7999877929684</c:v>
                </c:pt>
                <c:pt idx="9164">
                  <c:v>876.8999633789062</c:v>
                </c:pt>
                <c:pt idx="9165">
                  <c:v>877.0</c:v>
                </c:pt>
                <c:pt idx="9166">
                  <c:v>877.0999755859374</c:v>
                </c:pt>
                <c:pt idx="9167">
                  <c:v>877.2000122070315</c:v>
                </c:pt>
                <c:pt idx="9168">
                  <c:v>877.2999877929684</c:v>
                </c:pt>
                <c:pt idx="9169">
                  <c:v>877.3999633789062</c:v>
                </c:pt>
                <c:pt idx="9170">
                  <c:v>877.5</c:v>
                </c:pt>
                <c:pt idx="9171">
                  <c:v>877.5999755859374</c:v>
                </c:pt>
                <c:pt idx="9172">
                  <c:v>877.7000122070315</c:v>
                </c:pt>
                <c:pt idx="9173">
                  <c:v>877.7999877929684</c:v>
                </c:pt>
                <c:pt idx="9174">
                  <c:v>877.8999633789062</c:v>
                </c:pt>
                <c:pt idx="9175">
                  <c:v>878.0</c:v>
                </c:pt>
                <c:pt idx="9176">
                  <c:v>878.0999755859374</c:v>
                </c:pt>
                <c:pt idx="9177">
                  <c:v>878.2000122070315</c:v>
                </c:pt>
                <c:pt idx="9178">
                  <c:v>878.2999877929684</c:v>
                </c:pt>
                <c:pt idx="9179">
                  <c:v>878.3999633789062</c:v>
                </c:pt>
                <c:pt idx="9180">
                  <c:v>878.5</c:v>
                </c:pt>
                <c:pt idx="9181">
                  <c:v>878.5999755859374</c:v>
                </c:pt>
                <c:pt idx="9182">
                  <c:v>878.7000122070315</c:v>
                </c:pt>
                <c:pt idx="9183">
                  <c:v>878.7999877929684</c:v>
                </c:pt>
                <c:pt idx="9184">
                  <c:v>878.8999633789062</c:v>
                </c:pt>
                <c:pt idx="9185">
                  <c:v>879.0</c:v>
                </c:pt>
                <c:pt idx="9186">
                  <c:v>879.0999755859374</c:v>
                </c:pt>
                <c:pt idx="9187">
                  <c:v>879.2000122070315</c:v>
                </c:pt>
                <c:pt idx="9188">
                  <c:v>879.2999877929684</c:v>
                </c:pt>
                <c:pt idx="9189">
                  <c:v>879.3999633789062</c:v>
                </c:pt>
                <c:pt idx="9190">
                  <c:v>879.5</c:v>
                </c:pt>
                <c:pt idx="9191">
                  <c:v>879.5999755859374</c:v>
                </c:pt>
                <c:pt idx="9192">
                  <c:v>879.7000122070315</c:v>
                </c:pt>
                <c:pt idx="9193">
                  <c:v>879.7999877929684</c:v>
                </c:pt>
                <c:pt idx="9194">
                  <c:v>879.8999633789062</c:v>
                </c:pt>
                <c:pt idx="9195">
                  <c:v>880.0</c:v>
                </c:pt>
                <c:pt idx="9196">
                  <c:v>880.0999755859374</c:v>
                </c:pt>
                <c:pt idx="9197">
                  <c:v>880.2000122070315</c:v>
                </c:pt>
                <c:pt idx="9198">
                  <c:v>880.2999877929684</c:v>
                </c:pt>
                <c:pt idx="9199">
                  <c:v>880.3999633789062</c:v>
                </c:pt>
                <c:pt idx="9200">
                  <c:v>880.5</c:v>
                </c:pt>
                <c:pt idx="9201">
                  <c:v>880.5999755859374</c:v>
                </c:pt>
                <c:pt idx="9202">
                  <c:v>880.7000122070315</c:v>
                </c:pt>
                <c:pt idx="9203">
                  <c:v>880.7999877929684</c:v>
                </c:pt>
                <c:pt idx="9204">
                  <c:v>880.8999633789062</c:v>
                </c:pt>
                <c:pt idx="9205">
                  <c:v>881.0</c:v>
                </c:pt>
                <c:pt idx="9206">
                  <c:v>881.0999755859374</c:v>
                </c:pt>
                <c:pt idx="9207">
                  <c:v>881.2000122070315</c:v>
                </c:pt>
                <c:pt idx="9208">
                  <c:v>881.2999877929684</c:v>
                </c:pt>
                <c:pt idx="9209">
                  <c:v>881.3999633789062</c:v>
                </c:pt>
                <c:pt idx="9210">
                  <c:v>881.5</c:v>
                </c:pt>
                <c:pt idx="9211">
                  <c:v>881.5999755859374</c:v>
                </c:pt>
                <c:pt idx="9212">
                  <c:v>881.7000122070315</c:v>
                </c:pt>
                <c:pt idx="9213">
                  <c:v>881.7999877929684</c:v>
                </c:pt>
                <c:pt idx="9214">
                  <c:v>881.8999633789062</c:v>
                </c:pt>
                <c:pt idx="9215">
                  <c:v>882.0</c:v>
                </c:pt>
                <c:pt idx="9216">
                  <c:v>882.0999755859374</c:v>
                </c:pt>
                <c:pt idx="9217">
                  <c:v>882.2000122070315</c:v>
                </c:pt>
                <c:pt idx="9218">
                  <c:v>882.2999877929684</c:v>
                </c:pt>
                <c:pt idx="9219">
                  <c:v>882.3999633789062</c:v>
                </c:pt>
                <c:pt idx="9220">
                  <c:v>882.5</c:v>
                </c:pt>
                <c:pt idx="9221">
                  <c:v>882.5999755859374</c:v>
                </c:pt>
                <c:pt idx="9222">
                  <c:v>882.7000122070315</c:v>
                </c:pt>
                <c:pt idx="9223">
                  <c:v>882.7999877929684</c:v>
                </c:pt>
                <c:pt idx="9224">
                  <c:v>882.8999633789062</c:v>
                </c:pt>
                <c:pt idx="9225">
                  <c:v>883.0</c:v>
                </c:pt>
                <c:pt idx="9226">
                  <c:v>883.0999755859374</c:v>
                </c:pt>
                <c:pt idx="9227">
                  <c:v>883.2000122070315</c:v>
                </c:pt>
                <c:pt idx="9228">
                  <c:v>883.2999877929684</c:v>
                </c:pt>
                <c:pt idx="9229">
                  <c:v>883.3999633789062</c:v>
                </c:pt>
                <c:pt idx="9230">
                  <c:v>883.5</c:v>
                </c:pt>
                <c:pt idx="9231">
                  <c:v>883.5999755859374</c:v>
                </c:pt>
                <c:pt idx="9232">
                  <c:v>883.7000122070315</c:v>
                </c:pt>
                <c:pt idx="9233">
                  <c:v>883.7999877929684</c:v>
                </c:pt>
                <c:pt idx="9234">
                  <c:v>883.8999633789062</c:v>
                </c:pt>
                <c:pt idx="9235">
                  <c:v>884.0</c:v>
                </c:pt>
                <c:pt idx="9236">
                  <c:v>884.0999755859374</c:v>
                </c:pt>
                <c:pt idx="9237">
                  <c:v>884.2000122070315</c:v>
                </c:pt>
                <c:pt idx="9238">
                  <c:v>884.2999877929684</c:v>
                </c:pt>
                <c:pt idx="9239">
                  <c:v>884.3999633789062</c:v>
                </c:pt>
                <c:pt idx="9240">
                  <c:v>884.5</c:v>
                </c:pt>
                <c:pt idx="9241">
                  <c:v>884.5999755859374</c:v>
                </c:pt>
                <c:pt idx="9242">
                  <c:v>884.7000122070315</c:v>
                </c:pt>
                <c:pt idx="9243">
                  <c:v>884.7999877929684</c:v>
                </c:pt>
                <c:pt idx="9244">
                  <c:v>884.8999633789062</c:v>
                </c:pt>
                <c:pt idx="9245">
                  <c:v>885.0</c:v>
                </c:pt>
                <c:pt idx="9246">
                  <c:v>885.0999755859374</c:v>
                </c:pt>
                <c:pt idx="9247">
                  <c:v>885.2000122070315</c:v>
                </c:pt>
                <c:pt idx="9248">
                  <c:v>885.2999877929684</c:v>
                </c:pt>
                <c:pt idx="9249">
                  <c:v>885.3999633789062</c:v>
                </c:pt>
                <c:pt idx="9250">
                  <c:v>885.5</c:v>
                </c:pt>
                <c:pt idx="9251">
                  <c:v>885.5999755859374</c:v>
                </c:pt>
                <c:pt idx="9252">
                  <c:v>885.7000122070315</c:v>
                </c:pt>
                <c:pt idx="9253">
                  <c:v>885.7999877929684</c:v>
                </c:pt>
                <c:pt idx="9254">
                  <c:v>885.8999633789062</c:v>
                </c:pt>
                <c:pt idx="9255">
                  <c:v>886.0</c:v>
                </c:pt>
                <c:pt idx="9256">
                  <c:v>886.0999755859374</c:v>
                </c:pt>
                <c:pt idx="9257">
                  <c:v>886.2000122070315</c:v>
                </c:pt>
                <c:pt idx="9258">
                  <c:v>886.2999877929684</c:v>
                </c:pt>
                <c:pt idx="9259">
                  <c:v>886.3999633789062</c:v>
                </c:pt>
                <c:pt idx="9260">
                  <c:v>886.5</c:v>
                </c:pt>
                <c:pt idx="9261">
                  <c:v>886.5999755859374</c:v>
                </c:pt>
                <c:pt idx="9262">
                  <c:v>886.7000122070315</c:v>
                </c:pt>
                <c:pt idx="9263">
                  <c:v>886.7999877929684</c:v>
                </c:pt>
                <c:pt idx="9264">
                  <c:v>886.8999633789062</c:v>
                </c:pt>
                <c:pt idx="9265">
                  <c:v>887.0</c:v>
                </c:pt>
                <c:pt idx="9266">
                  <c:v>887.0999755859374</c:v>
                </c:pt>
                <c:pt idx="9267">
                  <c:v>887.2000122070315</c:v>
                </c:pt>
                <c:pt idx="9268">
                  <c:v>887.2999877929684</c:v>
                </c:pt>
                <c:pt idx="9269">
                  <c:v>887.3999633789062</c:v>
                </c:pt>
                <c:pt idx="9270">
                  <c:v>887.5</c:v>
                </c:pt>
                <c:pt idx="9271">
                  <c:v>887.5999755859374</c:v>
                </c:pt>
                <c:pt idx="9272">
                  <c:v>887.7000122070315</c:v>
                </c:pt>
                <c:pt idx="9273">
                  <c:v>887.7999877929684</c:v>
                </c:pt>
                <c:pt idx="9274">
                  <c:v>887.8999633789062</c:v>
                </c:pt>
                <c:pt idx="9275">
                  <c:v>888.0</c:v>
                </c:pt>
                <c:pt idx="9276">
                  <c:v>888.0999755859374</c:v>
                </c:pt>
                <c:pt idx="9277">
                  <c:v>888.2000122070315</c:v>
                </c:pt>
                <c:pt idx="9278">
                  <c:v>888.2999877929684</c:v>
                </c:pt>
                <c:pt idx="9279">
                  <c:v>888.3999633789062</c:v>
                </c:pt>
                <c:pt idx="9280">
                  <c:v>888.5</c:v>
                </c:pt>
                <c:pt idx="9281">
                  <c:v>888.5999755859374</c:v>
                </c:pt>
                <c:pt idx="9282">
                  <c:v>888.7000122070315</c:v>
                </c:pt>
                <c:pt idx="9283">
                  <c:v>888.7999877929684</c:v>
                </c:pt>
                <c:pt idx="9284">
                  <c:v>888.8999633789062</c:v>
                </c:pt>
                <c:pt idx="9285">
                  <c:v>889.0</c:v>
                </c:pt>
                <c:pt idx="9286">
                  <c:v>889.0999755859374</c:v>
                </c:pt>
                <c:pt idx="9287">
                  <c:v>889.2000122070315</c:v>
                </c:pt>
                <c:pt idx="9288">
                  <c:v>889.2999877929684</c:v>
                </c:pt>
                <c:pt idx="9289">
                  <c:v>889.3999633789062</c:v>
                </c:pt>
                <c:pt idx="9290">
                  <c:v>889.5</c:v>
                </c:pt>
                <c:pt idx="9291">
                  <c:v>889.5999755859374</c:v>
                </c:pt>
                <c:pt idx="9292">
                  <c:v>889.7000122070315</c:v>
                </c:pt>
                <c:pt idx="9293">
                  <c:v>889.7999877929684</c:v>
                </c:pt>
                <c:pt idx="9294">
                  <c:v>889.8999633789062</c:v>
                </c:pt>
                <c:pt idx="9295">
                  <c:v>890.0</c:v>
                </c:pt>
                <c:pt idx="9296">
                  <c:v>890.0999755859374</c:v>
                </c:pt>
                <c:pt idx="9297">
                  <c:v>890.2000122070315</c:v>
                </c:pt>
                <c:pt idx="9298">
                  <c:v>890.2999877929684</c:v>
                </c:pt>
                <c:pt idx="9299">
                  <c:v>890.3999633789062</c:v>
                </c:pt>
                <c:pt idx="9300">
                  <c:v>890.5</c:v>
                </c:pt>
                <c:pt idx="9301">
                  <c:v>890.5999755859374</c:v>
                </c:pt>
                <c:pt idx="9302">
                  <c:v>890.7000122070315</c:v>
                </c:pt>
                <c:pt idx="9303">
                  <c:v>890.7999877929684</c:v>
                </c:pt>
                <c:pt idx="9304">
                  <c:v>890.8999633789062</c:v>
                </c:pt>
                <c:pt idx="9305">
                  <c:v>891.0</c:v>
                </c:pt>
                <c:pt idx="9306">
                  <c:v>891.0999755859374</c:v>
                </c:pt>
                <c:pt idx="9307">
                  <c:v>891.2000122070315</c:v>
                </c:pt>
                <c:pt idx="9308">
                  <c:v>891.2999877929684</c:v>
                </c:pt>
                <c:pt idx="9309">
                  <c:v>891.3999633789062</c:v>
                </c:pt>
                <c:pt idx="9310">
                  <c:v>891.5</c:v>
                </c:pt>
                <c:pt idx="9311">
                  <c:v>891.5999755859374</c:v>
                </c:pt>
                <c:pt idx="9312">
                  <c:v>891.7000122070315</c:v>
                </c:pt>
                <c:pt idx="9313">
                  <c:v>891.7999877929684</c:v>
                </c:pt>
                <c:pt idx="9314">
                  <c:v>891.8999633789062</c:v>
                </c:pt>
                <c:pt idx="9315">
                  <c:v>892.0</c:v>
                </c:pt>
                <c:pt idx="9316">
                  <c:v>892.0999755859374</c:v>
                </c:pt>
                <c:pt idx="9317">
                  <c:v>892.2000122070315</c:v>
                </c:pt>
                <c:pt idx="9318">
                  <c:v>892.2999877929684</c:v>
                </c:pt>
                <c:pt idx="9319">
                  <c:v>892.3999633789062</c:v>
                </c:pt>
                <c:pt idx="9320">
                  <c:v>892.5</c:v>
                </c:pt>
                <c:pt idx="9321">
                  <c:v>892.5999755859374</c:v>
                </c:pt>
                <c:pt idx="9322">
                  <c:v>892.7000122070315</c:v>
                </c:pt>
                <c:pt idx="9323">
                  <c:v>892.7999877929684</c:v>
                </c:pt>
                <c:pt idx="9324">
                  <c:v>892.8999633789062</c:v>
                </c:pt>
                <c:pt idx="9325">
                  <c:v>893.0</c:v>
                </c:pt>
                <c:pt idx="9326">
                  <c:v>893.0999755859374</c:v>
                </c:pt>
                <c:pt idx="9327">
                  <c:v>893.2000122070315</c:v>
                </c:pt>
                <c:pt idx="9328">
                  <c:v>893.2999877929684</c:v>
                </c:pt>
                <c:pt idx="9329">
                  <c:v>893.3999633789062</c:v>
                </c:pt>
                <c:pt idx="9330">
                  <c:v>893.5</c:v>
                </c:pt>
                <c:pt idx="9331">
                  <c:v>893.5999755859374</c:v>
                </c:pt>
                <c:pt idx="9332">
                  <c:v>893.7000122070315</c:v>
                </c:pt>
                <c:pt idx="9333">
                  <c:v>893.7999877929684</c:v>
                </c:pt>
                <c:pt idx="9334">
                  <c:v>893.8999633789062</c:v>
                </c:pt>
                <c:pt idx="9335">
                  <c:v>894.0</c:v>
                </c:pt>
                <c:pt idx="9336">
                  <c:v>894.0999755859374</c:v>
                </c:pt>
                <c:pt idx="9337">
                  <c:v>894.2000122070315</c:v>
                </c:pt>
                <c:pt idx="9338">
                  <c:v>894.2999877929684</c:v>
                </c:pt>
                <c:pt idx="9339">
                  <c:v>894.3999633789062</c:v>
                </c:pt>
                <c:pt idx="9340">
                  <c:v>894.5</c:v>
                </c:pt>
                <c:pt idx="9341">
                  <c:v>894.5999755859374</c:v>
                </c:pt>
                <c:pt idx="9342">
                  <c:v>894.7000122070315</c:v>
                </c:pt>
                <c:pt idx="9343">
                  <c:v>894.7999877929684</c:v>
                </c:pt>
                <c:pt idx="9344">
                  <c:v>894.8999633789062</c:v>
                </c:pt>
                <c:pt idx="9345">
                  <c:v>895.0</c:v>
                </c:pt>
                <c:pt idx="9346">
                  <c:v>895.0999755859374</c:v>
                </c:pt>
                <c:pt idx="9347">
                  <c:v>895.2000122070315</c:v>
                </c:pt>
                <c:pt idx="9348">
                  <c:v>895.2999877929684</c:v>
                </c:pt>
                <c:pt idx="9349">
                  <c:v>895.3999633789062</c:v>
                </c:pt>
                <c:pt idx="9350">
                  <c:v>895.5</c:v>
                </c:pt>
                <c:pt idx="9351">
                  <c:v>895.5999755859374</c:v>
                </c:pt>
                <c:pt idx="9352">
                  <c:v>895.7000122070315</c:v>
                </c:pt>
                <c:pt idx="9353">
                  <c:v>895.7999877929684</c:v>
                </c:pt>
                <c:pt idx="9354">
                  <c:v>895.8999633789062</c:v>
                </c:pt>
                <c:pt idx="9355">
                  <c:v>896.0</c:v>
                </c:pt>
                <c:pt idx="9356">
                  <c:v>896.0999755859374</c:v>
                </c:pt>
                <c:pt idx="9357">
                  <c:v>896.2000122070315</c:v>
                </c:pt>
                <c:pt idx="9358">
                  <c:v>896.2999877929684</c:v>
                </c:pt>
                <c:pt idx="9359">
                  <c:v>896.3999633789062</c:v>
                </c:pt>
                <c:pt idx="9360">
                  <c:v>896.5</c:v>
                </c:pt>
                <c:pt idx="9361">
                  <c:v>896.5999755859374</c:v>
                </c:pt>
                <c:pt idx="9362">
                  <c:v>896.7000122070315</c:v>
                </c:pt>
                <c:pt idx="9363">
                  <c:v>896.7999877929684</c:v>
                </c:pt>
                <c:pt idx="9364">
                  <c:v>896.8999633789062</c:v>
                </c:pt>
                <c:pt idx="9365">
                  <c:v>897.0</c:v>
                </c:pt>
                <c:pt idx="9366">
                  <c:v>897.0999755859374</c:v>
                </c:pt>
                <c:pt idx="9367">
                  <c:v>897.2000122070315</c:v>
                </c:pt>
                <c:pt idx="9368">
                  <c:v>897.2999877929684</c:v>
                </c:pt>
                <c:pt idx="9369">
                  <c:v>897.3999633789062</c:v>
                </c:pt>
                <c:pt idx="9370">
                  <c:v>897.5</c:v>
                </c:pt>
                <c:pt idx="9371">
                  <c:v>897.5999755859374</c:v>
                </c:pt>
                <c:pt idx="9372">
                  <c:v>897.7000122070315</c:v>
                </c:pt>
                <c:pt idx="9373">
                  <c:v>897.7999877929684</c:v>
                </c:pt>
                <c:pt idx="9374">
                  <c:v>897.8999633789062</c:v>
                </c:pt>
                <c:pt idx="9375">
                  <c:v>898.0</c:v>
                </c:pt>
                <c:pt idx="9376">
                  <c:v>898.0999755859374</c:v>
                </c:pt>
                <c:pt idx="9377">
                  <c:v>898.2000122070315</c:v>
                </c:pt>
                <c:pt idx="9378">
                  <c:v>898.2999877929684</c:v>
                </c:pt>
                <c:pt idx="9379">
                  <c:v>898.3999633789062</c:v>
                </c:pt>
                <c:pt idx="9380">
                  <c:v>898.5</c:v>
                </c:pt>
                <c:pt idx="9381">
                  <c:v>898.5999755859374</c:v>
                </c:pt>
                <c:pt idx="9382">
                  <c:v>898.7000122070315</c:v>
                </c:pt>
                <c:pt idx="9383">
                  <c:v>898.7999877929684</c:v>
                </c:pt>
                <c:pt idx="9384">
                  <c:v>898.8999633789062</c:v>
                </c:pt>
                <c:pt idx="9385">
                  <c:v>899.0</c:v>
                </c:pt>
                <c:pt idx="9386">
                  <c:v>899.0999755859374</c:v>
                </c:pt>
                <c:pt idx="9387">
                  <c:v>899.2000122070315</c:v>
                </c:pt>
                <c:pt idx="9388">
                  <c:v>899.2999877929684</c:v>
                </c:pt>
                <c:pt idx="9389">
                  <c:v>899.3999633789062</c:v>
                </c:pt>
                <c:pt idx="9390">
                  <c:v>899.5</c:v>
                </c:pt>
                <c:pt idx="9391">
                  <c:v>899.5999755859374</c:v>
                </c:pt>
                <c:pt idx="9392">
                  <c:v>899.7000122070315</c:v>
                </c:pt>
                <c:pt idx="9393">
                  <c:v>899.7999877929684</c:v>
                </c:pt>
                <c:pt idx="9394">
                  <c:v>899.8999633789062</c:v>
                </c:pt>
                <c:pt idx="9395">
                  <c:v>900.0</c:v>
                </c:pt>
                <c:pt idx="9396">
                  <c:v>900.0999755859374</c:v>
                </c:pt>
                <c:pt idx="9397">
                  <c:v>900.2000122070315</c:v>
                </c:pt>
                <c:pt idx="9398">
                  <c:v>900.2999877929684</c:v>
                </c:pt>
                <c:pt idx="9399">
                  <c:v>900.3999633789062</c:v>
                </c:pt>
                <c:pt idx="9400">
                  <c:v>900.5</c:v>
                </c:pt>
                <c:pt idx="9401">
                  <c:v>900.5999755859374</c:v>
                </c:pt>
                <c:pt idx="9402">
                  <c:v>900.7000122070315</c:v>
                </c:pt>
                <c:pt idx="9403">
                  <c:v>900.7999877929684</c:v>
                </c:pt>
                <c:pt idx="9404">
                  <c:v>900.8999633789062</c:v>
                </c:pt>
                <c:pt idx="9405">
                  <c:v>901.0</c:v>
                </c:pt>
                <c:pt idx="9406">
                  <c:v>901.0999755859374</c:v>
                </c:pt>
                <c:pt idx="9407">
                  <c:v>901.2000122070315</c:v>
                </c:pt>
                <c:pt idx="9408">
                  <c:v>901.2999877929684</c:v>
                </c:pt>
                <c:pt idx="9409">
                  <c:v>901.3999633789062</c:v>
                </c:pt>
                <c:pt idx="9410">
                  <c:v>901.5</c:v>
                </c:pt>
                <c:pt idx="9411">
                  <c:v>901.5999755859374</c:v>
                </c:pt>
                <c:pt idx="9412">
                  <c:v>901.7000122070315</c:v>
                </c:pt>
                <c:pt idx="9413">
                  <c:v>901.7999877929684</c:v>
                </c:pt>
                <c:pt idx="9414">
                  <c:v>901.8999633789062</c:v>
                </c:pt>
                <c:pt idx="9415">
                  <c:v>902.0</c:v>
                </c:pt>
                <c:pt idx="9416">
                  <c:v>902.0999755859374</c:v>
                </c:pt>
                <c:pt idx="9417">
                  <c:v>902.2000122070315</c:v>
                </c:pt>
                <c:pt idx="9418">
                  <c:v>902.2999877929684</c:v>
                </c:pt>
                <c:pt idx="9419">
                  <c:v>902.3999633789062</c:v>
                </c:pt>
                <c:pt idx="9420">
                  <c:v>902.5</c:v>
                </c:pt>
                <c:pt idx="9421">
                  <c:v>902.5999755859374</c:v>
                </c:pt>
                <c:pt idx="9422">
                  <c:v>902.7000122070315</c:v>
                </c:pt>
                <c:pt idx="9423">
                  <c:v>902.7999877929684</c:v>
                </c:pt>
                <c:pt idx="9424">
                  <c:v>902.8999633789062</c:v>
                </c:pt>
                <c:pt idx="9425">
                  <c:v>903.0</c:v>
                </c:pt>
                <c:pt idx="9426">
                  <c:v>903.0999755859374</c:v>
                </c:pt>
                <c:pt idx="9427">
                  <c:v>903.2000122070315</c:v>
                </c:pt>
                <c:pt idx="9428">
                  <c:v>903.2999877929684</c:v>
                </c:pt>
                <c:pt idx="9429">
                  <c:v>903.3999633789062</c:v>
                </c:pt>
                <c:pt idx="9430">
                  <c:v>903.5</c:v>
                </c:pt>
                <c:pt idx="9431">
                  <c:v>903.5999755859374</c:v>
                </c:pt>
                <c:pt idx="9432">
                  <c:v>903.7000122070315</c:v>
                </c:pt>
                <c:pt idx="9433">
                  <c:v>903.7999877929684</c:v>
                </c:pt>
                <c:pt idx="9434">
                  <c:v>903.8999633789062</c:v>
                </c:pt>
                <c:pt idx="9435">
                  <c:v>904.0</c:v>
                </c:pt>
                <c:pt idx="9436">
                  <c:v>904.0999755859374</c:v>
                </c:pt>
                <c:pt idx="9437">
                  <c:v>904.2000122070315</c:v>
                </c:pt>
                <c:pt idx="9438">
                  <c:v>904.2999877929684</c:v>
                </c:pt>
                <c:pt idx="9439">
                  <c:v>904.3999633789062</c:v>
                </c:pt>
                <c:pt idx="9440">
                  <c:v>904.5</c:v>
                </c:pt>
                <c:pt idx="9441">
                  <c:v>904.5999755859374</c:v>
                </c:pt>
                <c:pt idx="9442">
                  <c:v>904.7000122070315</c:v>
                </c:pt>
                <c:pt idx="9443">
                  <c:v>904.7999877929684</c:v>
                </c:pt>
                <c:pt idx="9444">
                  <c:v>904.8999633789062</c:v>
                </c:pt>
                <c:pt idx="9445">
                  <c:v>905.0</c:v>
                </c:pt>
                <c:pt idx="9446">
                  <c:v>905.0999755859374</c:v>
                </c:pt>
                <c:pt idx="9447">
                  <c:v>905.2000122070315</c:v>
                </c:pt>
                <c:pt idx="9448">
                  <c:v>905.2999877929684</c:v>
                </c:pt>
                <c:pt idx="9449">
                  <c:v>905.3999633789062</c:v>
                </c:pt>
                <c:pt idx="9450">
                  <c:v>905.5</c:v>
                </c:pt>
                <c:pt idx="9451">
                  <c:v>905.5999755859374</c:v>
                </c:pt>
                <c:pt idx="9452">
                  <c:v>905.7000122070315</c:v>
                </c:pt>
                <c:pt idx="9453">
                  <c:v>905.7999877929684</c:v>
                </c:pt>
                <c:pt idx="9454">
                  <c:v>905.8999633789062</c:v>
                </c:pt>
                <c:pt idx="9455">
                  <c:v>906.0</c:v>
                </c:pt>
                <c:pt idx="9456">
                  <c:v>906.0999755859374</c:v>
                </c:pt>
                <c:pt idx="9457">
                  <c:v>906.2000122070315</c:v>
                </c:pt>
                <c:pt idx="9458">
                  <c:v>906.2999877929684</c:v>
                </c:pt>
                <c:pt idx="9459">
                  <c:v>906.3999633789062</c:v>
                </c:pt>
                <c:pt idx="9460">
                  <c:v>906.5</c:v>
                </c:pt>
                <c:pt idx="9461">
                  <c:v>906.5999755859374</c:v>
                </c:pt>
                <c:pt idx="9462">
                  <c:v>906.7000122070315</c:v>
                </c:pt>
                <c:pt idx="9463">
                  <c:v>906.7999877929684</c:v>
                </c:pt>
                <c:pt idx="9464">
                  <c:v>906.8999633789062</c:v>
                </c:pt>
                <c:pt idx="9465">
                  <c:v>907.0</c:v>
                </c:pt>
                <c:pt idx="9466">
                  <c:v>907.0999755859374</c:v>
                </c:pt>
                <c:pt idx="9467">
                  <c:v>907.2000122070315</c:v>
                </c:pt>
                <c:pt idx="9468">
                  <c:v>907.2999877929684</c:v>
                </c:pt>
                <c:pt idx="9469">
                  <c:v>907.3999633789062</c:v>
                </c:pt>
                <c:pt idx="9470">
                  <c:v>907.5</c:v>
                </c:pt>
                <c:pt idx="9471">
                  <c:v>907.5999755859374</c:v>
                </c:pt>
                <c:pt idx="9472">
                  <c:v>907.7000122070315</c:v>
                </c:pt>
                <c:pt idx="9473">
                  <c:v>907.7999877929684</c:v>
                </c:pt>
                <c:pt idx="9474">
                  <c:v>907.8999633789062</c:v>
                </c:pt>
                <c:pt idx="9475">
                  <c:v>908.0</c:v>
                </c:pt>
                <c:pt idx="9476">
                  <c:v>908.0999755859374</c:v>
                </c:pt>
                <c:pt idx="9477">
                  <c:v>908.2000122070315</c:v>
                </c:pt>
                <c:pt idx="9478">
                  <c:v>908.2999877929684</c:v>
                </c:pt>
                <c:pt idx="9479">
                  <c:v>908.3999633789062</c:v>
                </c:pt>
                <c:pt idx="9480">
                  <c:v>908.5</c:v>
                </c:pt>
                <c:pt idx="9481">
                  <c:v>908.5999755859374</c:v>
                </c:pt>
                <c:pt idx="9482">
                  <c:v>908.7000122070315</c:v>
                </c:pt>
                <c:pt idx="9483">
                  <c:v>908.7999877929684</c:v>
                </c:pt>
                <c:pt idx="9484">
                  <c:v>908.8999633789062</c:v>
                </c:pt>
                <c:pt idx="9485">
                  <c:v>909.0</c:v>
                </c:pt>
                <c:pt idx="9486">
                  <c:v>909.0999755859374</c:v>
                </c:pt>
                <c:pt idx="9487">
                  <c:v>909.2000122070315</c:v>
                </c:pt>
                <c:pt idx="9488">
                  <c:v>909.2999877929684</c:v>
                </c:pt>
                <c:pt idx="9489">
                  <c:v>909.3999633789062</c:v>
                </c:pt>
                <c:pt idx="9490">
                  <c:v>909.5</c:v>
                </c:pt>
                <c:pt idx="9491">
                  <c:v>909.5999755859374</c:v>
                </c:pt>
                <c:pt idx="9492">
                  <c:v>909.7000122070315</c:v>
                </c:pt>
                <c:pt idx="9493">
                  <c:v>909.7999877929684</c:v>
                </c:pt>
                <c:pt idx="9494">
                  <c:v>909.8999633789062</c:v>
                </c:pt>
                <c:pt idx="9495">
                  <c:v>910.0</c:v>
                </c:pt>
                <c:pt idx="9496">
                  <c:v>910.0999755859374</c:v>
                </c:pt>
                <c:pt idx="9497">
                  <c:v>910.2000122070315</c:v>
                </c:pt>
                <c:pt idx="9498">
                  <c:v>910.2999877929684</c:v>
                </c:pt>
                <c:pt idx="9499">
                  <c:v>910.3999633789062</c:v>
                </c:pt>
                <c:pt idx="9500">
                  <c:v>910.5</c:v>
                </c:pt>
                <c:pt idx="9501">
                  <c:v>910.5999755859374</c:v>
                </c:pt>
                <c:pt idx="9502">
                  <c:v>910.7000122070315</c:v>
                </c:pt>
                <c:pt idx="9503">
                  <c:v>910.7999877929684</c:v>
                </c:pt>
                <c:pt idx="9504">
                  <c:v>910.8999633789062</c:v>
                </c:pt>
                <c:pt idx="9505">
                  <c:v>911.0</c:v>
                </c:pt>
                <c:pt idx="9506">
                  <c:v>911.0999755859374</c:v>
                </c:pt>
                <c:pt idx="9507">
                  <c:v>911.2000122070315</c:v>
                </c:pt>
                <c:pt idx="9508">
                  <c:v>911.2999877929684</c:v>
                </c:pt>
                <c:pt idx="9509">
                  <c:v>911.3999633789062</c:v>
                </c:pt>
                <c:pt idx="9510">
                  <c:v>911.5</c:v>
                </c:pt>
                <c:pt idx="9511">
                  <c:v>911.5999755859374</c:v>
                </c:pt>
                <c:pt idx="9512">
                  <c:v>911.7000122070315</c:v>
                </c:pt>
                <c:pt idx="9513">
                  <c:v>911.7999877929684</c:v>
                </c:pt>
                <c:pt idx="9514">
                  <c:v>911.8999633789062</c:v>
                </c:pt>
                <c:pt idx="9515">
                  <c:v>912.0</c:v>
                </c:pt>
                <c:pt idx="9516">
                  <c:v>912.0999755859374</c:v>
                </c:pt>
                <c:pt idx="9517">
                  <c:v>912.2000122070315</c:v>
                </c:pt>
                <c:pt idx="9518">
                  <c:v>912.2999877929684</c:v>
                </c:pt>
                <c:pt idx="9519">
                  <c:v>912.3999633789062</c:v>
                </c:pt>
                <c:pt idx="9520">
                  <c:v>912.5</c:v>
                </c:pt>
                <c:pt idx="9521">
                  <c:v>912.5999755859374</c:v>
                </c:pt>
                <c:pt idx="9522">
                  <c:v>912.7000122070315</c:v>
                </c:pt>
                <c:pt idx="9523">
                  <c:v>912.7999877929684</c:v>
                </c:pt>
                <c:pt idx="9524">
                  <c:v>912.8999633789062</c:v>
                </c:pt>
                <c:pt idx="9525">
                  <c:v>913.0</c:v>
                </c:pt>
                <c:pt idx="9526">
                  <c:v>913.0999755859374</c:v>
                </c:pt>
                <c:pt idx="9527">
                  <c:v>913.2000122070315</c:v>
                </c:pt>
                <c:pt idx="9528">
                  <c:v>913.2999877929684</c:v>
                </c:pt>
                <c:pt idx="9529">
                  <c:v>913.3999633789062</c:v>
                </c:pt>
                <c:pt idx="9530">
                  <c:v>913.5</c:v>
                </c:pt>
                <c:pt idx="9531">
                  <c:v>913.5999755859374</c:v>
                </c:pt>
                <c:pt idx="9532">
                  <c:v>913.7000122070315</c:v>
                </c:pt>
                <c:pt idx="9533">
                  <c:v>913.7999877929684</c:v>
                </c:pt>
                <c:pt idx="9534">
                  <c:v>913.8999633789062</c:v>
                </c:pt>
                <c:pt idx="9535">
                  <c:v>914.0</c:v>
                </c:pt>
                <c:pt idx="9536">
                  <c:v>914.0999755859374</c:v>
                </c:pt>
                <c:pt idx="9537">
                  <c:v>914.2000122070315</c:v>
                </c:pt>
                <c:pt idx="9538">
                  <c:v>914.2999877929684</c:v>
                </c:pt>
                <c:pt idx="9539">
                  <c:v>914.3999633789062</c:v>
                </c:pt>
                <c:pt idx="9540">
                  <c:v>914.5</c:v>
                </c:pt>
                <c:pt idx="9541">
                  <c:v>914.5999755859374</c:v>
                </c:pt>
                <c:pt idx="9542">
                  <c:v>914.7000122070315</c:v>
                </c:pt>
                <c:pt idx="9543">
                  <c:v>914.7999877929684</c:v>
                </c:pt>
                <c:pt idx="9544">
                  <c:v>914.8999633789062</c:v>
                </c:pt>
                <c:pt idx="9545">
                  <c:v>915.0</c:v>
                </c:pt>
                <c:pt idx="9546">
                  <c:v>915.0999755859374</c:v>
                </c:pt>
                <c:pt idx="9547">
                  <c:v>915.2000122070315</c:v>
                </c:pt>
                <c:pt idx="9548">
                  <c:v>915.2999877929684</c:v>
                </c:pt>
                <c:pt idx="9549">
                  <c:v>915.3999633789062</c:v>
                </c:pt>
                <c:pt idx="9550">
                  <c:v>915.5</c:v>
                </c:pt>
                <c:pt idx="9551">
                  <c:v>915.5999755859374</c:v>
                </c:pt>
                <c:pt idx="9552">
                  <c:v>915.7000122070315</c:v>
                </c:pt>
                <c:pt idx="9553">
                  <c:v>915.7999877929684</c:v>
                </c:pt>
                <c:pt idx="9554">
                  <c:v>915.8999633789062</c:v>
                </c:pt>
                <c:pt idx="9555">
                  <c:v>916.0</c:v>
                </c:pt>
                <c:pt idx="9556">
                  <c:v>916.0999755859374</c:v>
                </c:pt>
                <c:pt idx="9557">
                  <c:v>916.2000122070315</c:v>
                </c:pt>
                <c:pt idx="9558">
                  <c:v>916.2999877929684</c:v>
                </c:pt>
                <c:pt idx="9559">
                  <c:v>916.3999633789062</c:v>
                </c:pt>
                <c:pt idx="9560">
                  <c:v>916.5</c:v>
                </c:pt>
                <c:pt idx="9561">
                  <c:v>916.5999755859374</c:v>
                </c:pt>
                <c:pt idx="9562">
                  <c:v>916.7000122070315</c:v>
                </c:pt>
                <c:pt idx="9563">
                  <c:v>916.7999877929684</c:v>
                </c:pt>
                <c:pt idx="9564">
                  <c:v>916.8999633789062</c:v>
                </c:pt>
                <c:pt idx="9565">
                  <c:v>917.0</c:v>
                </c:pt>
                <c:pt idx="9566">
                  <c:v>917.0999755859374</c:v>
                </c:pt>
                <c:pt idx="9567">
                  <c:v>917.2000122070315</c:v>
                </c:pt>
                <c:pt idx="9568">
                  <c:v>917.2999877929684</c:v>
                </c:pt>
                <c:pt idx="9569">
                  <c:v>917.3999633789062</c:v>
                </c:pt>
                <c:pt idx="9570">
                  <c:v>917.5</c:v>
                </c:pt>
                <c:pt idx="9571">
                  <c:v>917.5999755859374</c:v>
                </c:pt>
                <c:pt idx="9572">
                  <c:v>917.7000122070315</c:v>
                </c:pt>
                <c:pt idx="9573">
                  <c:v>917.7999877929684</c:v>
                </c:pt>
                <c:pt idx="9574">
                  <c:v>917.8999633789062</c:v>
                </c:pt>
                <c:pt idx="9575">
                  <c:v>918.0</c:v>
                </c:pt>
                <c:pt idx="9576">
                  <c:v>918.0999755859374</c:v>
                </c:pt>
                <c:pt idx="9577">
                  <c:v>918.2000122070315</c:v>
                </c:pt>
                <c:pt idx="9578">
                  <c:v>918.2999877929684</c:v>
                </c:pt>
                <c:pt idx="9579">
                  <c:v>918.3999633789062</c:v>
                </c:pt>
                <c:pt idx="9580">
                  <c:v>918.5</c:v>
                </c:pt>
                <c:pt idx="9581">
                  <c:v>918.5999755859374</c:v>
                </c:pt>
                <c:pt idx="9582">
                  <c:v>918.7000122070315</c:v>
                </c:pt>
                <c:pt idx="9583">
                  <c:v>918.7999877929684</c:v>
                </c:pt>
                <c:pt idx="9584">
                  <c:v>918.8999633789062</c:v>
                </c:pt>
                <c:pt idx="9585">
                  <c:v>919.0</c:v>
                </c:pt>
                <c:pt idx="9586">
                  <c:v>919.0999755859374</c:v>
                </c:pt>
                <c:pt idx="9587">
                  <c:v>919.2000122070315</c:v>
                </c:pt>
                <c:pt idx="9588">
                  <c:v>919.2999877929684</c:v>
                </c:pt>
                <c:pt idx="9589">
                  <c:v>919.3999633789062</c:v>
                </c:pt>
                <c:pt idx="9590">
                  <c:v>919.5</c:v>
                </c:pt>
                <c:pt idx="9591">
                  <c:v>919.5999755859374</c:v>
                </c:pt>
                <c:pt idx="9592">
                  <c:v>919.7000122070315</c:v>
                </c:pt>
                <c:pt idx="9593">
                  <c:v>919.7999877929684</c:v>
                </c:pt>
                <c:pt idx="9594">
                  <c:v>919.8999633789062</c:v>
                </c:pt>
                <c:pt idx="9595">
                  <c:v>920.0</c:v>
                </c:pt>
                <c:pt idx="9596">
                  <c:v>920.0999755859374</c:v>
                </c:pt>
                <c:pt idx="9597">
                  <c:v>920.2000122070315</c:v>
                </c:pt>
                <c:pt idx="9598">
                  <c:v>920.2999877929684</c:v>
                </c:pt>
                <c:pt idx="9599">
                  <c:v>920.3999633789062</c:v>
                </c:pt>
                <c:pt idx="9600">
                  <c:v>920.5</c:v>
                </c:pt>
                <c:pt idx="9601">
                  <c:v>920.5999755859374</c:v>
                </c:pt>
                <c:pt idx="9602">
                  <c:v>920.7000122070315</c:v>
                </c:pt>
                <c:pt idx="9603">
                  <c:v>920.7999877929684</c:v>
                </c:pt>
                <c:pt idx="9604">
                  <c:v>920.8999633789062</c:v>
                </c:pt>
                <c:pt idx="9605">
                  <c:v>921.0</c:v>
                </c:pt>
                <c:pt idx="9606">
                  <c:v>921.0999755859374</c:v>
                </c:pt>
                <c:pt idx="9607">
                  <c:v>921.2000122070315</c:v>
                </c:pt>
                <c:pt idx="9608">
                  <c:v>921.2999877929684</c:v>
                </c:pt>
                <c:pt idx="9609">
                  <c:v>921.3999633789062</c:v>
                </c:pt>
                <c:pt idx="9610">
                  <c:v>921.5</c:v>
                </c:pt>
                <c:pt idx="9611">
                  <c:v>921.5999755859374</c:v>
                </c:pt>
                <c:pt idx="9612">
                  <c:v>921.7000122070315</c:v>
                </c:pt>
                <c:pt idx="9613">
                  <c:v>921.7999877929684</c:v>
                </c:pt>
                <c:pt idx="9614">
                  <c:v>921.8999633789062</c:v>
                </c:pt>
                <c:pt idx="9615">
                  <c:v>922.0</c:v>
                </c:pt>
                <c:pt idx="9616">
                  <c:v>922.0999755859374</c:v>
                </c:pt>
                <c:pt idx="9617">
                  <c:v>922.2000122070315</c:v>
                </c:pt>
                <c:pt idx="9618">
                  <c:v>922.2999877929684</c:v>
                </c:pt>
                <c:pt idx="9619">
                  <c:v>922.3999633789062</c:v>
                </c:pt>
                <c:pt idx="9620">
                  <c:v>922.5</c:v>
                </c:pt>
                <c:pt idx="9621">
                  <c:v>922.5999755859374</c:v>
                </c:pt>
                <c:pt idx="9622">
                  <c:v>922.7000122070315</c:v>
                </c:pt>
                <c:pt idx="9623">
                  <c:v>922.7999877929684</c:v>
                </c:pt>
                <c:pt idx="9624">
                  <c:v>922.8999633789062</c:v>
                </c:pt>
                <c:pt idx="9625">
                  <c:v>923.0</c:v>
                </c:pt>
                <c:pt idx="9626">
                  <c:v>923.0999755859374</c:v>
                </c:pt>
                <c:pt idx="9627">
                  <c:v>923.2000122070315</c:v>
                </c:pt>
                <c:pt idx="9628">
                  <c:v>923.2999877929684</c:v>
                </c:pt>
                <c:pt idx="9629">
                  <c:v>923.3999633789062</c:v>
                </c:pt>
                <c:pt idx="9630">
                  <c:v>923.5</c:v>
                </c:pt>
                <c:pt idx="9631">
                  <c:v>923.5999755859374</c:v>
                </c:pt>
                <c:pt idx="9632">
                  <c:v>923.7000122070315</c:v>
                </c:pt>
                <c:pt idx="9633">
                  <c:v>923.7999877929684</c:v>
                </c:pt>
                <c:pt idx="9634">
                  <c:v>923.8999633789062</c:v>
                </c:pt>
                <c:pt idx="9635">
                  <c:v>924.0</c:v>
                </c:pt>
                <c:pt idx="9636">
                  <c:v>924.0999755859374</c:v>
                </c:pt>
                <c:pt idx="9637">
                  <c:v>924.2000122070315</c:v>
                </c:pt>
                <c:pt idx="9638">
                  <c:v>924.2999877929684</c:v>
                </c:pt>
                <c:pt idx="9639">
                  <c:v>924.3999633789062</c:v>
                </c:pt>
                <c:pt idx="9640">
                  <c:v>924.5</c:v>
                </c:pt>
                <c:pt idx="9641">
                  <c:v>924.5999755859374</c:v>
                </c:pt>
                <c:pt idx="9642">
                  <c:v>924.7000122070315</c:v>
                </c:pt>
                <c:pt idx="9643">
                  <c:v>924.7999877929684</c:v>
                </c:pt>
                <c:pt idx="9644">
                  <c:v>924.8999633789062</c:v>
                </c:pt>
                <c:pt idx="9645">
                  <c:v>925.0</c:v>
                </c:pt>
                <c:pt idx="9646">
                  <c:v>925.0999755859374</c:v>
                </c:pt>
                <c:pt idx="9647">
                  <c:v>925.2000122070315</c:v>
                </c:pt>
                <c:pt idx="9648">
                  <c:v>925.2999877929684</c:v>
                </c:pt>
                <c:pt idx="9649">
                  <c:v>925.3999633789062</c:v>
                </c:pt>
                <c:pt idx="9650">
                  <c:v>925.5</c:v>
                </c:pt>
                <c:pt idx="9651">
                  <c:v>925.5999755859374</c:v>
                </c:pt>
                <c:pt idx="9652">
                  <c:v>925.7000122070315</c:v>
                </c:pt>
                <c:pt idx="9653">
                  <c:v>925.7999877929684</c:v>
                </c:pt>
                <c:pt idx="9654">
                  <c:v>925.8999633789062</c:v>
                </c:pt>
                <c:pt idx="9655">
                  <c:v>926.0</c:v>
                </c:pt>
                <c:pt idx="9656">
                  <c:v>926.0999755859374</c:v>
                </c:pt>
                <c:pt idx="9657">
                  <c:v>926.2000122070315</c:v>
                </c:pt>
                <c:pt idx="9658">
                  <c:v>926.2999877929684</c:v>
                </c:pt>
                <c:pt idx="9659">
                  <c:v>926.3999633789062</c:v>
                </c:pt>
                <c:pt idx="9660">
                  <c:v>926.5</c:v>
                </c:pt>
                <c:pt idx="9661">
                  <c:v>926.5999755859374</c:v>
                </c:pt>
                <c:pt idx="9662">
                  <c:v>926.7000122070315</c:v>
                </c:pt>
                <c:pt idx="9663">
                  <c:v>926.7999877929684</c:v>
                </c:pt>
                <c:pt idx="9664">
                  <c:v>926.8999633789062</c:v>
                </c:pt>
                <c:pt idx="9665">
                  <c:v>927.0</c:v>
                </c:pt>
                <c:pt idx="9666">
                  <c:v>927.0999755859374</c:v>
                </c:pt>
                <c:pt idx="9667">
                  <c:v>927.2000122070315</c:v>
                </c:pt>
                <c:pt idx="9668">
                  <c:v>927.2999877929684</c:v>
                </c:pt>
                <c:pt idx="9669">
                  <c:v>927.3999633789062</c:v>
                </c:pt>
                <c:pt idx="9670">
                  <c:v>927.5</c:v>
                </c:pt>
                <c:pt idx="9671">
                  <c:v>927.5999755859374</c:v>
                </c:pt>
                <c:pt idx="9672">
                  <c:v>927.7000122070315</c:v>
                </c:pt>
                <c:pt idx="9673">
                  <c:v>927.7999877929684</c:v>
                </c:pt>
                <c:pt idx="9674">
                  <c:v>927.8999633789062</c:v>
                </c:pt>
                <c:pt idx="9675">
                  <c:v>928.0</c:v>
                </c:pt>
                <c:pt idx="9676">
                  <c:v>928.0999755859374</c:v>
                </c:pt>
                <c:pt idx="9677">
                  <c:v>928.2000122070315</c:v>
                </c:pt>
                <c:pt idx="9678">
                  <c:v>928.2999877929684</c:v>
                </c:pt>
                <c:pt idx="9679">
                  <c:v>928.3999633789062</c:v>
                </c:pt>
                <c:pt idx="9680">
                  <c:v>928.5</c:v>
                </c:pt>
                <c:pt idx="9681">
                  <c:v>928.5999755859374</c:v>
                </c:pt>
                <c:pt idx="9682">
                  <c:v>928.7000122070315</c:v>
                </c:pt>
                <c:pt idx="9683">
                  <c:v>928.7999877929684</c:v>
                </c:pt>
                <c:pt idx="9684">
                  <c:v>928.8999633789062</c:v>
                </c:pt>
                <c:pt idx="9685">
                  <c:v>929.0</c:v>
                </c:pt>
                <c:pt idx="9686">
                  <c:v>929.0999755859374</c:v>
                </c:pt>
                <c:pt idx="9687">
                  <c:v>929.2000122070315</c:v>
                </c:pt>
                <c:pt idx="9688">
                  <c:v>929.2999877929684</c:v>
                </c:pt>
                <c:pt idx="9689">
                  <c:v>929.3999633789062</c:v>
                </c:pt>
                <c:pt idx="9690">
                  <c:v>929.5</c:v>
                </c:pt>
                <c:pt idx="9691">
                  <c:v>929.5999755859374</c:v>
                </c:pt>
                <c:pt idx="9692">
                  <c:v>929.7000122070315</c:v>
                </c:pt>
                <c:pt idx="9693">
                  <c:v>929.7999877929684</c:v>
                </c:pt>
                <c:pt idx="9694">
                  <c:v>929.8999633789062</c:v>
                </c:pt>
                <c:pt idx="9695">
                  <c:v>930.0</c:v>
                </c:pt>
                <c:pt idx="9696">
                  <c:v>930.0999755859374</c:v>
                </c:pt>
                <c:pt idx="9697">
                  <c:v>930.2000122070315</c:v>
                </c:pt>
                <c:pt idx="9698">
                  <c:v>930.2999877929684</c:v>
                </c:pt>
                <c:pt idx="9699">
                  <c:v>930.3999633789062</c:v>
                </c:pt>
                <c:pt idx="9700">
                  <c:v>930.5</c:v>
                </c:pt>
                <c:pt idx="9701">
                  <c:v>930.5999755859374</c:v>
                </c:pt>
                <c:pt idx="9702">
                  <c:v>930.7000122070315</c:v>
                </c:pt>
                <c:pt idx="9703">
                  <c:v>930.7999877929684</c:v>
                </c:pt>
                <c:pt idx="9704">
                  <c:v>930.8999633789062</c:v>
                </c:pt>
                <c:pt idx="9705">
                  <c:v>931.0</c:v>
                </c:pt>
                <c:pt idx="9706">
                  <c:v>931.0999755859374</c:v>
                </c:pt>
                <c:pt idx="9707">
                  <c:v>931.2000122070315</c:v>
                </c:pt>
                <c:pt idx="9708">
                  <c:v>931.2999877929684</c:v>
                </c:pt>
                <c:pt idx="9709">
                  <c:v>931.3999633789062</c:v>
                </c:pt>
                <c:pt idx="9710">
                  <c:v>931.5</c:v>
                </c:pt>
                <c:pt idx="9711">
                  <c:v>931.5999755859374</c:v>
                </c:pt>
                <c:pt idx="9712">
                  <c:v>931.7000122070315</c:v>
                </c:pt>
                <c:pt idx="9713">
                  <c:v>931.7999877929684</c:v>
                </c:pt>
                <c:pt idx="9714">
                  <c:v>931.8999633789062</c:v>
                </c:pt>
                <c:pt idx="9715">
                  <c:v>932.0</c:v>
                </c:pt>
                <c:pt idx="9716">
                  <c:v>932.0999755859374</c:v>
                </c:pt>
                <c:pt idx="9717">
                  <c:v>932.2000122070315</c:v>
                </c:pt>
                <c:pt idx="9718">
                  <c:v>932.2999877929684</c:v>
                </c:pt>
                <c:pt idx="9719">
                  <c:v>932.3999633789062</c:v>
                </c:pt>
                <c:pt idx="9720">
                  <c:v>932.5</c:v>
                </c:pt>
                <c:pt idx="9721">
                  <c:v>932.5999755859374</c:v>
                </c:pt>
                <c:pt idx="9722">
                  <c:v>932.7000122070315</c:v>
                </c:pt>
                <c:pt idx="9723">
                  <c:v>932.7999877929684</c:v>
                </c:pt>
                <c:pt idx="9724">
                  <c:v>932.8999633789062</c:v>
                </c:pt>
                <c:pt idx="9725">
                  <c:v>933.0</c:v>
                </c:pt>
                <c:pt idx="9726">
                  <c:v>933.0999755859374</c:v>
                </c:pt>
                <c:pt idx="9727">
                  <c:v>933.2000122070315</c:v>
                </c:pt>
                <c:pt idx="9728">
                  <c:v>933.2999877929684</c:v>
                </c:pt>
                <c:pt idx="9729">
                  <c:v>933.3999633789062</c:v>
                </c:pt>
                <c:pt idx="9730">
                  <c:v>933.5</c:v>
                </c:pt>
                <c:pt idx="9731">
                  <c:v>933.5999755859374</c:v>
                </c:pt>
                <c:pt idx="9732">
                  <c:v>933.7000122070315</c:v>
                </c:pt>
                <c:pt idx="9733">
                  <c:v>933.7999877929684</c:v>
                </c:pt>
                <c:pt idx="9734">
                  <c:v>933.8999633789062</c:v>
                </c:pt>
                <c:pt idx="9735">
                  <c:v>934.0</c:v>
                </c:pt>
                <c:pt idx="9736">
                  <c:v>934.0999755859374</c:v>
                </c:pt>
                <c:pt idx="9737">
                  <c:v>934.2000122070315</c:v>
                </c:pt>
                <c:pt idx="9738">
                  <c:v>934.2999877929684</c:v>
                </c:pt>
                <c:pt idx="9739">
                  <c:v>934.3999633789062</c:v>
                </c:pt>
                <c:pt idx="9740">
                  <c:v>934.5</c:v>
                </c:pt>
                <c:pt idx="9741">
                  <c:v>934.5999755859374</c:v>
                </c:pt>
                <c:pt idx="9742">
                  <c:v>934.7000122070315</c:v>
                </c:pt>
                <c:pt idx="9743">
                  <c:v>934.7999877929684</c:v>
                </c:pt>
                <c:pt idx="9744">
                  <c:v>934.8999633789062</c:v>
                </c:pt>
                <c:pt idx="9745">
                  <c:v>935.0</c:v>
                </c:pt>
                <c:pt idx="9746">
                  <c:v>935.0999755859374</c:v>
                </c:pt>
                <c:pt idx="9747">
                  <c:v>935.2000122070315</c:v>
                </c:pt>
                <c:pt idx="9748">
                  <c:v>935.2999877929684</c:v>
                </c:pt>
                <c:pt idx="9749">
                  <c:v>935.3999633789062</c:v>
                </c:pt>
                <c:pt idx="9750">
                  <c:v>935.5</c:v>
                </c:pt>
                <c:pt idx="9751">
                  <c:v>935.5999755859374</c:v>
                </c:pt>
                <c:pt idx="9752">
                  <c:v>935.7000122070315</c:v>
                </c:pt>
                <c:pt idx="9753">
                  <c:v>935.7999877929684</c:v>
                </c:pt>
                <c:pt idx="9754">
                  <c:v>935.8999633789062</c:v>
                </c:pt>
                <c:pt idx="9755">
                  <c:v>936.0</c:v>
                </c:pt>
                <c:pt idx="9756">
                  <c:v>936.0999755859374</c:v>
                </c:pt>
                <c:pt idx="9757">
                  <c:v>936.2000122070315</c:v>
                </c:pt>
                <c:pt idx="9758">
                  <c:v>936.2999877929684</c:v>
                </c:pt>
                <c:pt idx="9759">
                  <c:v>936.3999633789062</c:v>
                </c:pt>
                <c:pt idx="9760">
                  <c:v>936.5</c:v>
                </c:pt>
                <c:pt idx="9761">
                  <c:v>936.5999755859374</c:v>
                </c:pt>
                <c:pt idx="9762">
                  <c:v>936.7000122070315</c:v>
                </c:pt>
                <c:pt idx="9763">
                  <c:v>936.7999877929684</c:v>
                </c:pt>
                <c:pt idx="9764">
                  <c:v>936.8999633789062</c:v>
                </c:pt>
                <c:pt idx="9765">
                  <c:v>937.0</c:v>
                </c:pt>
                <c:pt idx="9766">
                  <c:v>937.0999755859374</c:v>
                </c:pt>
                <c:pt idx="9767">
                  <c:v>937.2000122070315</c:v>
                </c:pt>
                <c:pt idx="9768">
                  <c:v>937.2999877929684</c:v>
                </c:pt>
                <c:pt idx="9769">
                  <c:v>937.3999633789062</c:v>
                </c:pt>
                <c:pt idx="9770">
                  <c:v>937.5</c:v>
                </c:pt>
                <c:pt idx="9771">
                  <c:v>937.5999755859374</c:v>
                </c:pt>
                <c:pt idx="9772">
                  <c:v>937.7000122070315</c:v>
                </c:pt>
                <c:pt idx="9773">
                  <c:v>937.7999877929684</c:v>
                </c:pt>
                <c:pt idx="9774">
                  <c:v>937.8999633789062</c:v>
                </c:pt>
                <c:pt idx="9775">
                  <c:v>938.0</c:v>
                </c:pt>
                <c:pt idx="9776">
                  <c:v>938.0999755859374</c:v>
                </c:pt>
                <c:pt idx="9777">
                  <c:v>938.2000122070315</c:v>
                </c:pt>
                <c:pt idx="9778">
                  <c:v>938.2999877929684</c:v>
                </c:pt>
                <c:pt idx="9779">
                  <c:v>938.3999633789062</c:v>
                </c:pt>
                <c:pt idx="9780">
                  <c:v>938.5</c:v>
                </c:pt>
                <c:pt idx="9781">
                  <c:v>938.5999755859374</c:v>
                </c:pt>
                <c:pt idx="9782">
                  <c:v>938.7000122070315</c:v>
                </c:pt>
                <c:pt idx="9783">
                  <c:v>938.7999877929684</c:v>
                </c:pt>
                <c:pt idx="9784">
                  <c:v>938.8999633789062</c:v>
                </c:pt>
                <c:pt idx="9785">
                  <c:v>939.0</c:v>
                </c:pt>
                <c:pt idx="9786">
                  <c:v>939.0999755859374</c:v>
                </c:pt>
                <c:pt idx="9787">
                  <c:v>939.2000122070315</c:v>
                </c:pt>
                <c:pt idx="9788">
                  <c:v>939.2999877929684</c:v>
                </c:pt>
                <c:pt idx="9789">
                  <c:v>939.3999633789062</c:v>
                </c:pt>
                <c:pt idx="9790">
                  <c:v>939.5</c:v>
                </c:pt>
                <c:pt idx="9791">
                  <c:v>939.5999755859374</c:v>
                </c:pt>
                <c:pt idx="9792">
                  <c:v>939.7000122070315</c:v>
                </c:pt>
                <c:pt idx="9793">
                  <c:v>939.7999877929684</c:v>
                </c:pt>
                <c:pt idx="9794">
                  <c:v>939.8999633789062</c:v>
                </c:pt>
                <c:pt idx="9795">
                  <c:v>940.0</c:v>
                </c:pt>
                <c:pt idx="9796">
                  <c:v>940.0999755859374</c:v>
                </c:pt>
                <c:pt idx="9797">
                  <c:v>940.2000122070315</c:v>
                </c:pt>
                <c:pt idx="9798">
                  <c:v>940.2999877929684</c:v>
                </c:pt>
                <c:pt idx="9799">
                  <c:v>940.3999633789062</c:v>
                </c:pt>
                <c:pt idx="9800">
                  <c:v>940.5</c:v>
                </c:pt>
                <c:pt idx="9801">
                  <c:v>940.5999755859374</c:v>
                </c:pt>
                <c:pt idx="9802">
                  <c:v>940.7000122070315</c:v>
                </c:pt>
                <c:pt idx="9803">
                  <c:v>940.7999877929684</c:v>
                </c:pt>
                <c:pt idx="9804">
                  <c:v>940.8999633789062</c:v>
                </c:pt>
                <c:pt idx="9805">
                  <c:v>941.0</c:v>
                </c:pt>
                <c:pt idx="9806">
                  <c:v>941.0999755859374</c:v>
                </c:pt>
                <c:pt idx="9807">
                  <c:v>941.2000122070315</c:v>
                </c:pt>
                <c:pt idx="9808">
                  <c:v>941.2999877929684</c:v>
                </c:pt>
                <c:pt idx="9809">
                  <c:v>941.3999633789062</c:v>
                </c:pt>
                <c:pt idx="9810">
                  <c:v>941.5</c:v>
                </c:pt>
                <c:pt idx="9811">
                  <c:v>941.5999755859374</c:v>
                </c:pt>
                <c:pt idx="9812">
                  <c:v>941.7000122070315</c:v>
                </c:pt>
                <c:pt idx="9813">
                  <c:v>941.7999877929684</c:v>
                </c:pt>
                <c:pt idx="9814">
                  <c:v>941.8999633789062</c:v>
                </c:pt>
                <c:pt idx="9815">
                  <c:v>942.0</c:v>
                </c:pt>
                <c:pt idx="9816">
                  <c:v>942.0999755859374</c:v>
                </c:pt>
                <c:pt idx="9817">
                  <c:v>942.2000122070315</c:v>
                </c:pt>
                <c:pt idx="9818">
                  <c:v>942.2999877929684</c:v>
                </c:pt>
                <c:pt idx="9819">
                  <c:v>942.3999633789062</c:v>
                </c:pt>
                <c:pt idx="9820">
                  <c:v>942.5</c:v>
                </c:pt>
                <c:pt idx="9821">
                  <c:v>942.5999755859374</c:v>
                </c:pt>
                <c:pt idx="9822">
                  <c:v>942.7000122070315</c:v>
                </c:pt>
                <c:pt idx="9823">
                  <c:v>942.7999877929684</c:v>
                </c:pt>
                <c:pt idx="9824">
                  <c:v>942.8999633789062</c:v>
                </c:pt>
                <c:pt idx="9825">
                  <c:v>943.0</c:v>
                </c:pt>
                <c:pt idx="9826">
                  <c:v>943.0999755859374</c:v>
                </c:pt>
                <c:pt idx="9827">
                  <c:v>943.2000122070315</c:v>
                </c:pt>
                <c:pt idx="9828">
                  <c:v>943.2999877929684</c:v>
                </c:pt>
                <c:pt idx="9829">
                  <c:v>943.3999633789062</c:v>
                </c:pt>
                <c:pt idx="9830">
                  <c:v>943.5</c:v>
                </c:pt>
                <c:pt idx="9831">
                  <c:v>943.5999755859374</c:v>
                </c:pt>
                <c:pt idx="9832">
                  <c:v>943.7000122070315</c:v>
                </c:pt>
                <c:pt idx="9833">
                  <c:v>943.7999877929684</c:v>
                </c:pt>
                <c:pt idx="9834">
                  <c:v>943.8999633789062</c:v>
                </c:pt>
                <c:pt idx="9835">
                  <c:v>944.0</c:v>
                </c:pt>
                <c:pt idx="9836">
                  <c:v>944.0999755859374</c:v>
                </c:pt>
                <c:pt idx="9837">
                  <c:v>944.2000122070315</c:v>
                </c:pt>
                <c:pt idx="9838">
                  <c:v>944.2999877929684</c:v>
                </c:pt>
                <c:pt idx="9839">
                  <c:v>944.3999633789062</c:v>
                </c:pt>
                <c:pt idx="9840">
                  <c:v>944.5</c:v>
                </c:pt>
                <c:pt idx="9841">
                  <c:v>944.5999755859374</c:v>
                </c:pt>
                <c:pt idx="9842">
                  <c:v>944.7000122070315</c:v>
                </c:pt>
                <c:pt idx="9843">
                  <c:v>944.7999877929684</c:v>
                </c:pt>
                <c:pt idx="9844">
                  <c:v>944.8999633789062</c:v>
                </c:pt>
                <c:pt idx="9845">
                  <c:v>945.0</c:v>
                </c:pt>
                <c:pt idx="9846">
                  <c:v>945.0999755859374</c:v>
                </c:pt>
                <c:pt idx="9847">
                  <c:v>945.2000122070315</c:v>
                </c:pt>
                <c:pt idx="9848">
                  <c:v>945.2999877929684</c:v>
                </c:pt>
                <c:pt idx="9849">
                  <c:v>945.3999633789062</c:v>
                </c:pt>
                <c:pt idx="9850">
                  <c:v>945.5</c:v>
                </c:pt>
                <c:pt idx="9851">
                  <c:v>945.5999755859374</c:v>
                </c:pt>
                <c:pt idx="9852">
                  <c:v>945.7000122070315</c:v>
                </c:pt>
                <c:pt idx="9853">
                  <c:v>945.7999877929684</c:v>
                </c:pt>
                <c:pt idx="9854">
                  <c:v>945.8999633789062</c:v>
                </c:pt>
                <c:pt idx="9855">
                  <c:v>946.0</c:v>
                </c:pt>
                <c:pt idx="9856">
                  <c:v>946.0999755859374</c:v>
                </c:pt>
                <c:pt idx="9857">
                  <c:v>946.2000122070315</c:v>
                </c:pt>
                <c:pt idx="9858">
                  <c:v>946.2999877929684</c:v>
                </c:pt>
                <c:pt idx="9859">
                  <c:v>946.3999633789062</c:v>
                </c:pt>
                <c:pt idx="9860">
                  <c:v>946.5</c:v>
                </c:pt>
                <c:pt idx="9861">
                  <c:v>946.5999755859374</c:v>
                </c:pt>
                <c:pt idx="9862">
                  <c:v>946.7000122070315</c:v>
                </c:pt>
                <c:pt idx="9863">
                  <c:v>946.7999877929684</c:v>
                </c:pt>
                <c:pt idx="9864">
                  <c:v>946.8999633789062</c:v>
                </c:pt>
                <c:pt idx="9865">
                  <c:v>947.0</c:v>
                </c:pt>
                <c:pt idx="9866">
                  <c:v>947.0999755859374</c:v>
                </c:pt>
                <c:pt idx="9867">
                  <c:v>947.2000122070315</c:v>
                </c:pt>
                <c:pt idx="9868">
                  <c:v>947.2999877929684</c:v>
                </c:pt>
                <c:pt idx="9869">
                  <c:v>947.3999633789062</c:v>
                </c:pt>
                <c:pt idx="9870">
                  <c:v>947.5</c:v>
                </c:pt>
                <c:pt idx="9871">
                  <c:v>947.5999755859374</c:v>
                </c:pt>
                <c:pt idx="9872">
                  <c:v>947.7000122070315</c:v>
                </c:pt>
                <c:pt idx="9873">
                  <c:v>947.7999877929684</c:v>
                </c:pt>
                <c:pt idx="9874">
                  <c:v>947.8999633789062</c:v>
                </c:pt>
                <c:pt idx="9875">
                  <c:v>948.0</c:v>
                </c:pt>
                <c:pt idx="9876">
                  <c:v>948.0999755859374</c:v>
                </c:pt>
                <c:pt idx="9877">
                  <c:v>948.2000122070315</c:v>
                </c:pt>
                <c:pt idx="9878">
                  <c:v>948.2999877929684</c:v>
                </c:pt>
                <c:pt idx="9879">
                  <c:v>948.3999633789062</c:v>
                </c:pt>
                <c:pt idx="9880">
                  <c:v>948.5</c:v>
                </c:pt>
                <c:pt idx="9881">
                  <c:v>948.5999755859374</c:v>
                </c:pt>
                <c:pt idx="9882">
                  <c:v>948.7000122070315</c:v>
                </c:pt>
                <c:pt idx="9883">
                  <c:v>948.7999877929684</c:v>
                </c:pt>
                <c:pt idx="9884">
                  <c:v>948.8999633789062</c:v>
                </c:pt>
                <c:pt idx="9885">
                  <c:v>949.0</c:v>
                </c:pt>
                <c:pt idx="9886">
                  <c:v>949.0999755859374</c:v>
                </c:pt>
                <c:pt idx="9887">
                  <c:v>949.2000122070315</c:v>
                </c:pt>
                <c:pt idx="9888">
                  <c:v>949.2999877929684</c:v>
                </c:pt>
                <c:pt idx="9889">
                  <c:v>949.3999633789062</c:v>
                </c:pt>
                <c:pt idx="9890">
                  <c:v>949.5</c:v>
                </c:pt>
                <c:pt idx="9891">
                  <c:v>949.5999755859374</c:v>
                </c:pt>
                <c:pt idx="9892">
                  <c:v>949.7000122070315</c:v>
                </c:pt>
                <c:pt idx="9893">
                  <c:v>949.7999877929684</c:v>
                </c:pt>
                <c:pt idx="9894">
                  <c:v>949.8999633789062</c:v>
                </c:pt>
                <c:pt idx="9895">
                  <c:v>950.0</c:v>
                </c:pt>
                <c:pt idx="9896">
                  <c:v>950.0999755859374</c:v>
                </c:pt>
                <c:pt idx="9897">
                  <c:v>950.2000122070315</c:v>
                </c:pt>
                <c:pt idx="9898">
                  <c:v>950.2999877929684</c:v>
                </c:pt>
                <c:pt idx="9899">
                  <c:v>950.3999633789062</c:v>
                </c:pt>
                <c:pt idx="9900">
                  <c:v>950.5</c:v>
                </c:pt>
                <c:pt idx="9901">
                  <c:v>950.5999755859374</c:v>
                </c:pt>
                <c:pt idx="9902">
                  <c:v>950.7000122070315</c:v>
                </c:pt>
                <c:pt idx="9903">
                  <c:v>950.7999877929684</c:v>
                </c:pt>
                <c:pt idx="9904">
                  <c:v>950.8999633789062</c:v>
                </c:pt>
                <c:pt idx="9905">
                  <c:v>951.0</c:v>
                </c:pt>
                <c:pt idx="9906">
                  <c:v>951.0999755859374</c:v>
                </c:pt>
                <c:pt idx="9907">
                  <c:v>951.2000122070315</c:v>
                </c:pt>
                <c:pt idx="9908">
                  <c:v>951.2999877929684</c:v>
                </c:pt>
                <c:pt idx="9909">
                  <c:v>951.3999633789062</c:v>
                </c:pt>
                <c:pt idx="9910">
                  <c:v>951.5</c:v>
                </c:pt>
                <c:pt idx="9911">
                  <c:v>951.5999755859374</c:v>
                </c:pt>
                <c:pt idx="9912">
                  <c:v>951.7000122070315</c:v>
                </c:pt>
                <c:pt idx="9913">
                  <c:v>951.7999877929684</c:v>
                </c:pt>
                <c:pt idx="9914">
                  <c:v>951.8999633789062</c:v>
                </c:pt>
                <c:pt idx="9915">
                  <c:v>952.0</c:v>
                </c:pt>
                <c:pt idx="9916">
                  <c:v>952.0999755859374</c:v>
                </c:pt>
                <c:pt idx="9917">
                  <c:v>952.2000122070315</c:v>
                </c:pt>
                <c:pt idx="9918">
                  <c:v>952.2999877929684</c:v>
                </c:pt>
                <c:pt idx="9919">
                  <c:v>952.3999633789062</c:v>
                </c:pt>
                <c:pt idx="9920">
                  <c:v>952.5</c:v>
                </c:pt>
                <c:pt idx="9921">
                  <c:v>952.5999755859374</c:v>
                </c:pt>
                <c:pt idx="9922">
                  <c:v>952.7000122070315</c:v>
                </c:pt>
                <c:pt idx="9923">
                  <c:v>952.7999877929684</c:v>
                </c:pt>
                <c:pt idx="9924">
                  <c:v>952.8999633789062</c:v>
                </c:pt>
                <c:pt idx="9925">
                  <c:v>953.0</c:v>
                </c:pt>
                <c:pt idx="9926">
                  <c:v>953.0999755859374</c:v>
                </c:pt>
                <c:pt idx="9927">
                  <c:v>953.2000122070315</c:v>
                </c:pt>
                <c:pt idx="9928">
                  <c:v>953.2999877929684</c:v>
                </c:pt>
                <c:pt idx="9929">
                  <c:v>953.3999633789062</c:v>
                </c:pt>
                <c:pt idx="9930">
                  <c:v>953.5</c:v>
                </c:pt>
                <c:pt idx="9931">
                  <c:v>953.5999755859374</c:v>
                </c:pt>
                <c:pt idx="9932">
                  <c:v>953.7000122070315</c:v>
                </c:pt>
                <c:pt idx="9933">
                  <c:v>953.7999877929684</c:v>
                </c:pt>
                <c:pt idx="9934">
                  <c:v>953.8999633789062</c:v>
                </c:pt>
                <c:pt idx="9935">
                  <c:v>954.0</c:v>
                </c:pt>
                <c:pt idx="9936">
                  <c:v>954.0999755859374</c:v>
                </c:pt>
                <c:pt idx="9937">
                  <c:v>954.2000122070315</c:v>
                </c:pt>
                <c:pt idx="9938">
                  <c:v>954.2999877929684</c:v>
                </c:pt>
                <c:pt idx="9939">
                  <c:v>954.3999633789062</c:v>
                </c:pt>
                <c:pt idx="9940">
                  <c:v>954.5</c:v>
                </c:pt>
                <c:pt idx="9941">
                  <c:v>954.5999755859374</c:v>
                </c:pt>
                <c:pt idx="9942">
                  <c:v>954.7000122070315</c:v>
                </c:pt>
                <c:pt idx="9943">
                  <c:v>954.7999877929684</c:v>
                </c:pt>
                <c:pt idx="9944">
                  <c:v>954.8999633789062</c:v>
                </c:pt>
                <c:pt idx="9945">
                  <c:v>955.0</c:v>
                </c:pt>
                <c:pt idx="9946">
                  <c:v>955.0999755859374</c:v>
                </c:pt>
                <c:pt idx="9947">
                  <c:v>955.2000122070315</c:v>
                </c:pt>
                <c:pt idx="9948">
                  <c:v>955.2999877929684</c:v>
                </c:pt>
                <c:pt idx="9949">
                  <c:v>955.3999633789062</c:v>
                </c:pt>
                <c:pt idx="9950">
                  <c:v>955.5</c:v>
                </c:pt>
                <c:pt idx="9951">
                  <c:v>955.5999755859374</c:v>
                </c:pt>
                <c:pt idx="9952">
                  <c:v>955.7000122070315</c:v>
                </c:pt>
                <c:pt idx="9953">
                  <c:v>955.7999877929684</c:v>
                </c:pt>
                <c:pt idx="9954">
                  <c:v>955.8999633789062</c:v>
                </c:pt>
                <c:pt idx="9955">
                  <c:v>956.0</c:v>
                </c:pt>
                <c:pt idx="9956">
                  <c:v>956.0999755859374</c:v>
                </c:pt>
                <c:pt idx="9957">
                  <c:v>956.2000122070315</c:v>
                </c:pt>
                <c:pt idx="9958">
                  <c:v>956.2999877929684</c:v>
                </c:pt>
                <c:pt idx="9959">
                  <c:v>956.3999633789062</c:v>
                </c:pt>
                <c:pt idx="9960">
                  <c:v>956.5</c:v>
                </c:pt>
                <c:pt idx="9961">
                  <c:v>956.5999755859374</c:v>
                </c:pt>
                <c:pt idx="9962">
                  <c:v>956.7000122070315</c:v>
                </c:pt>
                <c:pt idx="9963">
                  <c:v>956.7999877929684</c:v>
                </c:pt>
                <c:pt idx="9964">
                  <c:v>956.8999633789062</c:v>
                </c:pt>
                <c:pt idx="9965">
                  <c:v>957.0</c:v>
                </c:pt>
                <c:pt idx="9966">
                  <c:v>957.0999755859374</c:v>
                </c:pt>
                <c:pt idx="9967">
                  <c:v>957.2000122070315</c:v>
                </c:pt>
                <c:pt idx="9968">
                  <c:v>957.2999877929684</c:v>
                </c:pt>
                <c:pt idx="9969">
                  <c:v>957.3999633789062</c:v>
                </c:pt>
                <c:pt idx="9970">
                  <c:v>957.5</c:v>
                </c:pt>
                <c:pt idx="9971">
                  <c:v>957.5999755859374</c:v>
                </c:pt>
                <c:pt idx="9972">
                  <c:v>957.7000122070315</c:v>
                </c:pt>
                <c:pt idx="9973">
                  <c:v>957.7999877929684</c:v>
                </c:pt>
                <c:pt idx="9974">
                  <c:v>957.8999633789062</c:v>
                </c:pt>
                <c:pt idx="9975">
                  <c:v>958.0</c:v>
                </c:pt>
                <c:pt idx="9976">
                  <c:v>958.0999755859374</c:v>
                </c:pt>
                <c:pt idx="9977">
                  <c:v>958.2000122070315</c:v>
                </c:pt>
                <c:pt idx="9978">
                  <c:v>958.2999877929684</c:v>
                </c:pt>
                <c:pt idx="9979">
                  <c:v>958.3999633789062</c:v>
                </c:pt>
                <c:pt idx="9980">
                  <c:v>958.5</c:v>
                </c:pt>
                <c:pt idx="9981">
                  <c:v>958.5999755859374</c:v>
                </c:pt>
                <c:pt idx="9982">
                  <c:v>958.7000122070315</c:v>
                </c:pt>
                <c:pt idx="9983">
                  <c:v>958.7999877929684</c:v>
                </c:pt>
                <c:pt idx="9984">
                  <c:v>958.8999633789062</c:v>
                </c:pt>
                <c:pt idx="9985">
                  <c:v>959.0</c:v>
                </c:pt>
                <c:pt idx="9986">
                  <c:v>959.0999755859374</c:v>
                </c:pt>
                <c:pt idx="9987">
                  <c:v>959.2000122070315</c:v>
                </c:pt>
                <c:pt idx="9988">
                  <c:v>959.2999877929684</c:v>
                </c:pt>
                <c:pt idx="9989">
                  <c:v>959.3999633789062</c:v>
                </c:pt>
                <c:pt idx="9990">
                  <c:v>959.5</c:v>
                </c:pt>
                <c:pt idx="9991">
                  <c:v>959.5999755859374</c:v>
                </c:pt>
                <c:pt idx="9992">
                  <c:v>959.7000122070315</c:v>
                </c:pt>
                <c:pt idx="9993">
                  <c:v>959.7999877929684</c:v>
                </c:pt>
                <c:pt idx="9994">
                  <c:v>959.8999633789062</c:v>
                </c:pt>
                <c:pt idx="9995">
                  <c:v>960.0</c:v>
                </c:pt>
                <c:pt idx="9996">
                  <c:v>960.0999755859374</c:v>
                </c:pt>
                <c:pt idx="9997">
                  <c:v>960.2000122070315</c:v>
                </c:pt>
                <c:pt idx="9998">
                  <c:v>960.2999877929684</c:v>
                </c:pt>
                <c:pt idx="9999">
                  <c:v>960.3999633789062</c:v>
                </c:pt>
                <c:pt idx="10000">
                  <c:v>960.5</c:v>
                </c:pt>
                <c:pt idx="10001">
                  <c:v>960.5999755859374</c:v>
                </c:pt>
                <c:pt idx="10002">
                  <c:v>960.7000122070315</c:v>
                </c:pt>
                <c:pt idx="10003">
                  <c:v>960.7999877929684</c:v>
                </c:pt>
                <c:pt idx="10004">
                  <c:v>960.8999633789062</c:v>
                </c:pt>
                <c:pt idx="10005">
                  <c:v>961.0</c:v>
                </c:pt>
                <c:pt idx="10006">
                  <c:v>961.0999755859374</c:v>
                </c:pt>
                <c:pt idx="10007">
                  <c:v>961.2000122070315</c:v>
                </c:pt>
                <c:pt idx="10008">
                  <c:v>961.2999877929684</c:v>
                </c:pt>
                <c:pt idx="10009">
                  <c:v>961.3999633789062</c:v>
                </c:pt>
                <c:pt idx="10010">
                  <c:v>961.5</c:v>
                </c:pt>
                <c:pt idx="10011">
                  <c:v>961.5999755859374</c:v>
                </c:pt>
                <c:pt idx="10012">
                  <c:v>961.7000122070315</c:v>
                </c:pt>
                <c:pt idx="10013">
                  <c:v>961.7999877929684</c:v>
                </c:pt>
                <c:pt idx="10014">
                  <c:v>961.8999633789062</c:v>
                </c:pt>
                <c:pt idx="10015">
                  <c:v>962.0</c:v>
                </c:pt>
                <c:pt idx="10016">
                  <c:v>962.0999755859374</c:v>
                </c:pt>
                <c:pt idx="10017">
                  <c:v>962.2000122070315</c:v>
                </c:pt>
                <c:pt idx="10018">
                  <c:v>962.2999877929684</c:v>
                </c:pt>
                <c:pt idx="10019">
                  <c:v>962.3999633789062</c:v>
                </c:pt>
                <c:pt idx="10020">
                  <c:v>962.5</c:v>
                </c:pt>
                <c:pt idx="10021">
                  <c:v>962.5999755859374</c:v>
                </c:pt>
                <c:pt idx="10022">
                  <c:v>962.7000122070315</c:v>
                </c:pt>
                <c:pt idx="10023">
                  <c:v>962.7999877929684</c:v>
                </c:pt>
                <c:pt idx="10024">
                  <c:v>962.8999633789062</c:v>
                </c:pt>
                <c:pt idx="10025">
                  <c:v>963.0</c:v>
                </c:pt>
                <c:pt idx="10026">
                  <c:v>963.0999755859374</c:v>
                </c:pt>
                <c:pt idx="10027">
                  <c:v>963.2000122070315</c:v>
                </c:pt>
                <c:pt idx="10028">
                  <c:v>963.2999877929684</c:v>
                </c:pt>
                <c:pt idx="10029">
                  <c:v>963.3999633789062</c:v>
                </c:pt>
                <c:pt idx="10030">
                  <c:v>963.5</c:v>
                </c:pt>
                <c:pt idx="10031">
                  <c:v>963.5999755859374</c:v>
                </c:pt>
                <c:pt idx="10032">
                  <c:v>963.7000122070315</c:v>
                </c:pt>
                <c:pt idx="10033">
                  <c:v>963.7999877929684</c:v>
                </c:pt>
                <c:pt idx="10034">
                  <c:v>963.8999633789062</c:v>
                </c:pt>
                <c:pt idx="10035">
                  <c:v>964.0</c:v>
                </c:pt>
                <c:pt idx="10036">
                  <c:v>964.0999755859374</c:v>
                </c:pt>
                <c:pt idx="10037">
                  <c:v>964.2000122070315</c:v>
                </c:pt>
                <c:pt idx="10038">
                  <c:v>964.2999877929684</c:v>
                </c:pt>
                <c:pt idx="10039">
                  <c:v>964.3999633789062</c:v>
                </c:pt>
                <c:pt idx="10040">
                  <c:v>964.5</c:v>
                </c:pt>
                <c:pt idx="10041">
                  <c:v>964.5999755859374</c:v>
                </c:pt>
                <c:pt idx="10042">
                  <c:v>964.7000122070315</c:v>
                </c:pt>
                <c:pt idx="10043">
                  <c:v>964.7999877929684</c:v>
                </c:pt>
                <c:pt idx="10044">
                  <c:v>964.8999633789062</c:v>
                </c:pt>
                <c:pt idx="10045">
                  <c:v>965.0</c:v>
                </c:pt>
                <c:pt idx="10046">
                  <c:v>965.0999755859374</c:v>
                </c:pt>
                <c:pt idx="10047">
                  <c:v>965.2000122070315</c:v>
                </c:pt>
                <c:pt idx="10048">
                  <c:v>965.2999877929684</c:v>
                </c:pt>
                <c:pt idx="10049">
                  <c:v>965.3999633789062</c:v>
                </c:pt>
                <c:pt idx="10050">
                  <c:v>965.5</c:v>
                </c:pt>
                <c:pt idx="10051">
                  <c:v>965.5999755859374</c:v>
                </c:pt>
                <c:pt idx="10052">
                  <c:v>965.7000122070315</c:v>
                </c:pt>
                <c:pt idx="10053">
                  <c:v>965.7999877929684</c:v>
                </c:pt>
                <c:pt idx="10054">
                  <c:v>965.8999633789062</c:v>
                </c:pt>
                <c:pt idx="10055">
                  <c:v>966.0</c:v>
                </c:pt>
                <c:pt idx="10056">
                  <c:v>966.0999755859374</c:v>
                </c:pt>
                <c:pt idx="10057">
                  <c:v>966.2000122070315</c:v>
                </c:pt>
                <c:pt idx="10058">
                  <c:v>966.2999877929684</c:v>
                </c:pt>
                <c:pt idx="10059">
                  <c:v>966.3999633789062</c:v>
                </c:pt>
                <c:pt idx="10060">
                  <c:v>966.5</c:v>
                </c:pt>
                <c:pt idx="10061">
                  <c:v>966.5999755859374</c:v>
                </c:pt>
                <c:pt idx="10062">
                  <c:v>966.7000122070315</c:v>
                </c:pt>
                <c:pt idx="10063">
                  <c:v>966.7999877929684</c:v>
                </c:pt>
                <c:pt idx="10064">
                  <c:v>966.8999633789062</c:v>
                </c:pt>
                <c:pt idx="10065">
                  <c:v>967.0</c:v>
                </c:pt>
                <c:pt idx="10066">
                  <c:v>967.0999755859374</c:v>
                </c:pt>
                <c:pt idx="10067">
                  <c:v>967.2000122070315</c:v>
                </c:pt>
                <c:pt idx="10068">
                  <c:v>967.2999877929684</c:v>
                </c:pt>
                <c:pt idx="10069">
                  <c:v>967.3999633789062</c:v>
                </c:pt>
                <c:pt idx="10070">
                  <c:v>967.5</c:v>
                </c:pt>
                <c:pt idx="10071">
                  <c:v>967.5999755859374</c:v>
                </c:pt>
                <c:pt idx="10072">
                  <c:v>967.7000122070315</c:v>
                </c:pt>
                <c:pt idx="10073">
                  <c:v>967.7999877929684</c:v>
                </c:pt>
                <c:pt idx="10074">
                  <c:v>967.8999633789062</c:v>
                </c:pt>
                <c:pt idx="10075">
                  <c:v>968.0</c:v>
                </c:pt>
                <c:pt idx="10076">
                  <c:v>968.0999755859374</c:v>
                </c:pt>
                <c:pt idx="10077">
                  <c:v>968.2000122070315</c:v>
                </c:pt>
                <c:pt idx="10078">
                  <c:v>968.2999877929684</c:v>
                </c:pt>
                <c:pt idx="10079">
                  <c:v>968.3999633789062</c:v>
                </c:pt>
                <c:pt idx="10080">
                  <c:v>968.5</c:v>
                </c:pt>
                <c:pt idx="10081">
                  <c:v>968.5999755859374</c:v>
                </c:pt>
                <c:pt idx="10082">
                  <c:v>968.7000122070315</c:v>
                </c:pt>
                <c:pt idx="10083">
                  <c:v>968.7999877929684</c:v>
                </c:pt>
                <c:pt idx="10084">
                  <c:v>968.8999633789062</c:v>
                </c:pt>
                <c:pt idx="10085">
                  <c:v>969.0</c:v>
                </c:pt>
                <c:pt idx="10086">
                  <c:v>969.0999755859374</c:v>
                </c:pt>
                <c:pt idx="10087">
                  <c:v>969.2000122070315</c:v>
                </c:pt>
                <c:pt idx="10088">
                  <c:v>969.2999877929684</c:v>
                </c:pt>
                <c:pt idx="10089">
                  <c:v>969.3999633789062</c:v>
                </c:pt>
                <c:pt idx="10090">
                  <c:v>969.5</c:v>
                </c:pt>
                <c:pt idx="10091">
                  <c:v>969.5999755859374</c:v>
                </c:pt>
                <c:pt idx="10092">
                  <c:v>969.7000122070315</c:v>
                </c:pt>
                <c:pt idx="10093">
                  <c:v>969.7999877929684</c:v>
                </c:pt>
                <c:pt idx="10094">
                  <c:v>969.8999633789062</c:v>
                </c:pt>
                <c:pt idx="10095">
                  <c:v>970.0</c:v>
                </c:pt>
                <c:pt idx="10096">
                  <c:v>970.0999755859374</c:v>
                </c:pt>
                <c:pt idx="10097">
                  <c:v>970.2000122070315</c:v>
                </c:pt>
                <c:pt idx="10098">
                  <c:v>970.2999877929684</c:v>
                </c:pt>
                <c:pt idx="10099">
                  <c:v>970.3999633789062</c:v>
                </c:pt>
                <c:pt idx="10100">
                  <c:v>970.5</c:v>
                </c:pt>
                <c:pt idx="10101">
                  <c:v>970.5999755859374</c:v>
                </c:pt>
                <c:pt idx="10102">
                  <c:v>970.7000122070315</c:v>
                </c:pt>
                <c:pt idx="10103">
                  <c:v>970.7999877929684</c:v>
                </c:pt>
                <c:pt idx="10104">
                  <c:v>970.8999633789062</c:v>
                </c:pt>
                <c:pt idx="10105">
                  <c:v>971.0</c:v>
                </c:pt>
                <c:pt idx="10106">
                  <c:v>971.0999755859374</c:v>
                </c:pt>
                <c:pt idx="10107">
                  <c:v>971.2000122070315</c:v>
                </c:pt>
                <c:pt idx="10108">
                  <c:v>971.2999877929684</c:v>
                </c:pt>
                <c:pt idx="10109">
                  <c:v>971.3999633789062</c:v>
                </c:pt>
                <c:pt idx="10110">
                  <c:v>971.5</c:v>
                </c:pt>
                <c:pt idx="10111">
                  <c:v>971.5999755859374</c:v>
                </c:pt>
                <c:pt idx="10112">
                  <c:v>971.7000122070315</c:v>
                </c:pt>
                <c:pt idx="10113">
                  <c:v>971.7999877929684</c:v>
                </c:pt>
                <c:pt idx="10114">
                  <c:v>971.8999633789062</c:v>
                </c:pt>
                <c:pt idx="10115">
                  <c:v>972.0</c:v>
                </c:pt>
                <c:pt idx="10116">
                  <c:v>972.0999755859374</c:v>
                </c:pt>
                <c:pt idx="10117">
                  <c:v>972.2000122070315</c:v>
                </c:pt>
                <c:pt idx="10118">
                  <c:v>972.2999877929684</c:v>
                </c:pt>
                <c:pt idx="10119">
                  <c:v>972.3999633789062</c:v>
                </c:pt>
                <c:pt idx="10120">
                  <c:v>972.5</c:v>
                </c:pt>
                <c:pt idx="10121">
                  <c:v>972.5999755859374</c:v>
                </c:pt>
                <c:pt idx="10122">
                  <c:v>972.7000122070315</c:v>
                </c:pt>
                <c:pt idx="10123">
                  <c:v>972.7999877929684</c:v>
                </c:pt>
                <c:pt idx="10124">
                  <c:v>972.8999633789062</c:v>
                </c:pt>
                <c:pt idx="10125">
                  <c:v>973.0</c:v>
                </c:pt>
                <c:pt idx="10126">
                  <c:v>973.0999755859374</c:v>
                </c:pt>
                <c:pt idx="10127">
                  <c:v>973.2000122070315</c:v>
                </c:pt>
                <c:pt idx="10128">
                  <c:v>973.2999877929684</c:v>
                </c:pt>
                <c:pt idx="10129">
                  <c:v>973.3999633789062</c:v>
                </c:pt>
                <c:pt idx="10130">
                  <c:v>973.5</c:v>
                </c:pt>
                <c:pt idx="10131">
                  <c:v>973.5999755859374</c:v>
                </c:pt>
                <c:pt idx="10132">
                  <c:v>973.7000122070315</c:v>
                </c:pt>
                <c:pt idx="10133">
                  <c:v>973.7999877929684</c:v>
                </c:pt>
                <c:pt idx="10134">
                  <c:v>973.8999633789062</c:v>
                </c:pt>
                <c:pt idx="10135">
                  <c:v>974.0</c:v>
                </c:pt>
                <c:pt idx="10136">
                  <c:v>974.0999755859374</c:v>
                </c:pt>
                <c:pt idx="10137">
                  <c:v>974.2000122070315</c:v>
                </c:pt>
                <c:pt idx="10138">
                  <c:v>974.2999877929684</c:v>
                </c:pt>
                <c:pt idx="10139">
                  <c:v>974.3999633789062</c:v>
                </c:pt>
                <c:pt idx="10140">
                  <c:v>974.5</c:v>
                </c:pt>
                <c:pt idx="10141">
                  <c:v>974.5999755859374</c:v>
                </c:pt>
                <c:pt idx="10142">
                  <c:v>974.7000122070315</c:v>
                </c:pt>
                <c:pt idx="10143">
                  <c:v>974.7999877929684</c:v>
                </c:pt>
                <c:pt idx="10144">
                  <c:v>974.8999633789062</c:v>
                </c:pt>
                <c:pt idx="10145">
                  <c:v>975.0</c:v>
                </c:pt>
                <c:pt idx="10146">
                  <c:v>975.0999755859374</c:v>
                </c:pt>
                <c:pt idx="10147">
                  <c:v>975.2000122070315</c:v>
                </c:pt>
                <c:pt idx="10148">
                  <c:v>975.2999877929684</c:v>
                </c:pt>
                <c:pt idx="10149">
                  <c:v>975.3999633789062</c:v>
                </c:pt>
                <c:pt idx="10150">
                  <c:v>975.5</c:v>
                </c:pt>
                <c:pt idx="10151">
                  <c:v>975.5999755859374</c:v>
                </c:pt>
                <c:pt idx="10152">
                  <c:v>975.7000122070315</c:v>
                </c:pt>
                <c:pt idx="10153">
                  <c:v>975.7999877929684</c:v>
                </c:pt>
                <c:pt idx="10154">
                  <c:v>975.8999633789062</c:v>
                </c:pt>
                <c:pt idx="10155">
                  <c:v>976.0</c:v>
                </c:pt>
                <c:pt idx="10156">
                  <c:v>976.0999755859374</c:v>
                </c:pt>
                <c:pt idx="10157">
                  <c:v>976.2000122070315</c:v>
                </c:pt>
                <c:pt idx="10158">
                  <c:v>976.2999877929684</c:v>
                </c:pt>
                <c:pt idx="10159">
                  <c:v>976.3999633789062</c:v>
                </c:pt>
                <c:pt idx="10160">
                  <c:v>976.5</c:v>
                </c:pt>
                <c:pt idx="10161">
                  <c:v>976.5999755859374</c:v>
                </c:pt>
                <c:pt idx="10162">
                  <c:v>976.7000122070315</c:v>
                </c:pt>
                <c:pt idx="10163">
                  <c:v>976.7999877929684</c:v>
                </c:pt>
                <c:pt idx="10164">
                  <c:v>976.8999633789062</c:v>
                </c:pt>
                <c:pt idx="10165">
                  <c:v>977.0</c:v>
                </c:pt>
                <c:pt idx="10166">
                  <c:v>977.0999755859374</c:v>
                </c:pt>
                <c:pt idx="10167">
                  <c:v>977.2000122070315</c:v>
                </c:pt>
                <c:pt idx="10168">
                  <c:v>977.2999877929684</c:v>
                </c:pt>
                <c:pt idx="10169">
                  <c:v>977.3999633789062</c:v>
                </c:pt>
                <c:pt idx="10170">
                  <c:v>977.5</c:v>
                </c:pt>
                <c:pt idx="10171">
                  <c:v>977.5999755859374</c:v>
                </c:pt>
                <c:pt idx="10172">
                  <c:v>977.7000122070315</c:v>
                </c:pt>
                <c:pt idx="10173">
                  <c:v>977.7999877929684</c:v>
                </c:pt>
                <c:pt idx="10174">
                  <c:v>977.8999633789062</c:v>
                </c:pt>
                <c:pt idx="10175">
                  <c:v>978.0</c:v>
                </c:pt>
                <c:pt idx="10176">
                  <c:v>978.0999755859374</c:v>
                </c:pt>
                <c:pt idx="10177">
                  <c:v>978.2000122070315</c:v>
                </c:pt>
                <c:pt idx="10178">
                  <c:v>978.2999877929684</c:v>
                </c:pt>
                <c:pt idx="10179">
                  <c:v>978.3999633789062</c:v>
                </c:pt>
                <c:pt idx="10180">
                  <c:v>978.5</c:v>
                </c:pt>
                <c:pt idx="10181">
                  <c:v>978.5999755859374</c:v>
                </c:pt>
                <c:pt idx="10182">
                  <c:v>978.7000122070315</c:v>
                </c:pt>
                <c:pt idx="10183">
                  <c:v>978.7999877929684</c:v>
                </c:pt>
                <c:pt idx="10184">
                  <c:v>978.8999633789062</c:v>
                </c:pt>
                <c:pt idx="10185">
                  <c:v>979.0</c:v>
                </c:pt>
                <c:pt idx="10186">
                  <c:v>979.0999755859374</c:v>
                </c:pt>
                <c:pt idx="10187">
                  <c:v>979.2000122070315</c:v>
                </c:pt>
                <c:pt idx="10188">
                  <c:v>979.2999877929684</c:v>
                </c:pt>
                <c:pt idx="10189">
                  <c:v>979.3999633789062</c:v>
                </c:pt>
                <c:pt idx="10190">
                  <c:v>979.5</c:v>
                </c:pt>
                <c:pt idx="10191">
                  <c:v>979.5999755859374</c:v>
                </c:pt>
                <c:pt idx="10192">
                  <c:v>979.7000122070315</c:v>
                </c:pt>
                <c:pt idx="10193">
                  <c:v>979.7999877929684</c:v>
                </c:pt>
                <c:pt idx="10194">
                  <c:v>979.8999633789062</c:v>
                </c:pt>
                <c:pt idx="10195">
                  <c:v>980.0</c:v>
                </c:pt>
                <c:pt idx="10196">
                  <c:v>980.0999755859374</c:v>
                </c:pt>
                <c:pt idx="10197">
                  <c:v>980.2000122070315</c:v>
                </c:pt>
                <c:pt idx="10198">
                  <c:v>980.2999877929684</c:v>
                </c:pt>
                <c:pt idx="10199">
                  <c:v>980.3999633789062</c:v>
                </c:pt>
                <c:pt idx="10200">
                  <c:v>980.5</c:v>
                </c:pt>
                <c:pt idx="10201">
                  <c:v>980.5999755859374</c:v>
                </c:pt>
                <c:pt idx="10202">
                  <c:v>980.7000122070315</c:v>
                </c:pt>
                <c:pt idx="10203">
                  <c:v>980.7999877929684</c:v>
                </c:pt>
                <c:pt idx="10204">
                  <c:v>980.8999633789062</c:v>
                </c:pt>
                <c:pt idx="10205">
                  <c:v>981.0</c:v>
                </c:pt>
                <c:pt idx="10206">
                  <c:v>981.0999755859374</c:v>
                </c:pt>
                <c:pt idx="10207">
                  <c:v>981.2000122070315</c:v>
                </c:pt>
                <c:pt idx="10208">
                  <c:v>981.2999877929684</c:v>
                </c:pt>
                <c:pt idx="10209">
                  <c:v>981.3999633789062</c:v>
                </c:pt>
                <c:pt idx="10210">
                  <c:v>981.5</c:v>
                </c:pt>
                <c:pt idx="10211">
                  <c:v>981.5999755859374</c:v>
                </c:pt>
                <c:pt idx="10212">
                  <c:v>981.7000122070315</c:v>
                </c:pt>
                <c:pt idx="10213">
                  <c:v>981.7999877929684</c:v>
                </c:pt>
                <c:pt idx="10214">
                  <c:v>981.8999633789062</c:v>
                </c:pt>
                <c:pt idx="10215">
                  <c:v>982.0</c:v>
                </c:pt>
                <c:pt idx="10216">
                  <c:v>982.0999755859374</c:v>
                </c:pt>
                <c:pt idx="10217">
                  <c:v>982.2000122070315</c:v>
                </c:pt>
                <c:pt idx="10218">
                  <c:v>982.2999877929684</c:v>
                </c:pt>
                <c:pt idx="10219">
                  <c:v>982.3999633789062</c:v>
                </c:pt>
                <c:pt idx="10220">
                  <c:v>982.5</c:v>
                </c:pt>
                <c:pt idx="10221">
                  <c:v>982.5999755859374</c:v>
                </c:pt>
                <c:pt idx="10222">
                  <c:v>982.7000122070315</c:v>
                </c:pt>
                <c:pt idx="10223">
                  <c:v>982.7999877929684</c:v>
                </c:pt>
                <c:pt idx="10224">
                  <c:v>982.8999633789062</c:v>
                </c:pt>
                <c:pt idx="10225">
                  <c:v>983.0</c:v>
                </c:pt>
                <c:pt idx="10226">
                  <c:v>983.0999755859374</c:v>
                </c:pt>
                <c:pt idx="10227">
                  <c:v>983.2000122070315</c:v>
                </c:pt>
                <c:pt idx="10228">
                  <c:v>983.2999877929684</c:v>
                </c:pt>
                <c:pt idx="10229">
                  <c:v>983.3999633789062</c:v>
                </c:pt>
                <c:pt idx="10230">
                  <c:v>983.5</c:v>
                </c:pt>
                <c:pt idx="10231">
                  <c:v>983.5999755859374</c:v>
                </c:pt>
                <c:pt idx="10232">
                  <c:v>983.7000122070315</c:v>
                </c:pt>
                <c:pt idx="10233">
                  <c:v>983.7999877929684</c:v>
                </c:pt>
                <c:pt idx="10234">
                  <c:v>983.8999633789062</c:v>
                </c:pt>
                <c:pt idx="10235">
                  <c:v>984.0</c:v>
                </c:pt>
                <c:pt idx="10236">
                  <c:v>984.0999755859374</c:v>
                </c:pt>
                <c:pt idx="10237">
                  <c:v>984.2000122070315</c:v>
                </c:pt>
                <c:pt idx="10238">
                  <c:v>984.2999877929684</c:v>
                </c:pt>
                <c:pt idx="10239">
                  <c:v>984.3999633789062</c:v>
                </c:pt>
                <c:pt idx="10240">
                  <c:v>984.4999389648437</c:v>
                </c:pt>
                <c:pt idx="10241">
                  <c:v>984.6000366210937</c:v>
                </c:pt>
                <c:pt idx="10242">
                  <c:v>984.7000122070315</c:v>
                </c:pt>
                <c:pt idx="10243">
                  <c:v>984.7999877929684</c:v>
                </c:pt>
                <c:pt idx="10244">
                  <c:v>984.8999633789062</c:v>
                </c:pt>
                <c:pt idx="10245">
                  <c:v>984.9999389648437</c:v>
                </c:pt>
                <c:pt idx="10246">
                  <c:v>985.1000366210937</c:v>
                </c:pt>
                <c:pt idx="10247">
                  <c:v>985.2000122070315</c:v>
                </c:pt>
                <c:pt idx="10248">
                  <c:v>985.2999877929684</c:v>
                </c:pt>
                <c:pt idx="10249">
                  <c:v>985.3999633789062</c:v>
                </c:pt>
                <c:pt idx="10250">
                  <c:v>985.4999389648437</c:v>
                </c:pt>
                <c:pt idx="10251">
                  <c:v>985.6000366210937</c:v>
                </c:pt>
                <c:pt idx="10252">
                  <c:v>985.7000122070315</c:v>
                </c:pt>
                <c:pt idx="10253">
                  <c:v>985.7999877929684</c:v>
                </c:pt>
                <c:pt idx="10254">
                  <c:v>985.8999633789062</c:v>
                </c:pt>
                <c:pt idx="10255">
                  <c:v>985.9999389648437</c:v>
                </c:pt>
                <c:pt idx="10256">
                  <c:v>986.1000366210937</c:v>
                </c:pt>
                <c:pt idx="10257">
                  <c:v>986.2000122070315</c:v>
                </c:pt>
                <c:pt idx="10258">
                  <c:v>986.2999877929684</c:v>
                </c:pt>
                <c:pt idx="10259">
                  <c:v>986.3999633789062</c:v>
                </c:pt>
                <c:pt idx="10260">
                  <c:v>986.4999389648437</c:v>
                </c:pt>
                <c:pt idx="10261">
                  <c:v>986.6000366210937</c:v>
                </c:pt>
                <c:pt idx="10262">
                  <c:v>986.7000122070315</c:v>
                </c:pt>
                <c:pt idx="10263">
                  <c:v>986.7999877929684</c:v>
                </c:pt>
                <c:pt idx="10264">
                  <c:v>986.8999633789062</c:v>
                </c:pt>
                <c:pt idx="10265">
                  <c:v>986.9999389648437</c:v>
                </c:pt>
                <c:pt idx="10266">
                  <c:v>987.1000366210937</c:v>
                </c:pt>
                <c:pt idx="10267">
                  <c:v>987.2000122070315</c:v>
                </c:pt>
                <c:pt idx="10268">
                  <c:v>987.2999877929684</c:v>
                </c:pt>
                <c:pt idx="10269">
                  <c:v>987.3999633789062</c:v>
                </c:pt>
                <c:pt idx="10270">
                  <c:v>987.4999389648437</c:v>
                </c:pt>
                <c:pt idx="10271">
                  <c:v>987.6000366210937</c:v>
                </c:pt>
                <c:pt idx="10272">
                  <c:v>987.7000122070315</c:v>
                </c:pt>
                <c:pt idx="10273">
                  <c:v>987.7999877929684</c:v>
                </c:pt>
                <c:pt idx="10274">
                  <c:v>987.8999633789062</c:v>
                </c:pt>
                <c:pt idx="10275">
                  <c:v>987.9999389648437</c:v>
                </c:pt>
                <c:pt idx="10276">
                  <c:v>988.1000366210937</c:v>
                </c:pt>
                <c:pt idx="10277">
                  <c:v>988.2000122070315</c:v>
                </c:pt>
                <c:pt idx="10278">
                  <c:v>988.2999877929684</c:v>
                </c:pt>
                <c:pt idx="10279">
                  <c:v>988.3999633789062</c:v>
                </c:pt>
                <c:pt idx="10280">
                  <c:v>988.4999389648437</c:v>
                </c:pt>
                <c:pt idx="10281">
                  <c:v>988.6000366210937</c:v>
                </c:pt>
                <c:pt idx="10282">
                  <c:v>988.7000122070315</c:v>
                </c:pt>
                <c:pt idx="10283">
                  <c:v>988.7999877929684</c:v>
                </c:pt>
                <c:pt idx="10284">
                  <c:v>988.8999633789062</c:v>
                </c:pt>
                <c:pt idx="10285">
                  <c:v>988.9999389648437</c:v>
                </c:pt>
                <c:pt idx="10286">
                  <c:v>989.1000366210937</c:v>
                </c:pt>
                <c:pt idx="10287">
                  <c:v>989.2000122070315</c:v>
                </c:pt>
                <c:pt idx="10288">
                  <c:v>989.2999877929684</c:v>
                </c:pt>
                <c:pt idx="10289">
                  <c:v>989.3999633789062</c:v>
                </c:pt>
                <c:pt idx="10290">
                  <c:v>989.4999389648437</c:v>
                </c:pt>
                <c:pt idx="10291">
                  <c:v>989.6000366210937</c:v>
                </c:pt>
                <c:pt idx="10292">
                  <c:v>989.7000122070315</c:v>
                </c:pt>
                <c:pt idx="10293">
                  <c:v>989.7999877929684</c:v>
                </c:pt>
                <c:pt idx="10294">
                  <c:v>989.8999633789062</c:v>
                </c:pt>
                <c:pt idx="10295">
                  <c:v>989.9999389648437</c:v>
                </c:pt>
                <c:pt idx="10296">
                  <c:v>990.1000366210937</c:v>
                </c:pt>
                <c:pt idx="10297">
                  <c:v>990.2000122070315</c:v>
                </c:pt>
                <c:pt idx="10298">
                  <c:v>990.2999877929684</c:v>
                </c:pt>
                <c:pt idx="10299">
                  <c:v>990.3999633789062</c:v>
                </c:pt>
                <c:pt idx="10300">
                  <c:v>990.4999389648437</c:v>
                </c:pt>
                <c:pt idx="10301">
                  <c:v>990.6000366210937</c:v>
                </c:pt>
                <c:pt idx="10302">
                  <c:v>990.7000122070315</c:v>
                </c:pt>
                <c:pt idx="10303">
                  <c:v>990.7999877929684</c:v>
                </c:pt>
                <c:pt idx="10304">
                  <c:v>990.8999633789062</c:v>
                </c:pt>
                <c:pt idx="10305">
                  <c:v>990.9999389648437</c:v>
                </c:pt>
                <c:pt idx="10306">
                  <c:v>991.1000366210937</c:v>
                </c:pt>
                <c:pt idx="10307">
                  <c:v>991.2000122070315</c:v>
                </c:pt>
                <c:pt idx="10308">
                  <c:v>991.2999877929684</c:v>
                </c:pt>
                <c:pt idx="10309">
                  <c:v>991.3999633789062</c:v>
                </c:pt>
                <c:pt idx="10310">
                  <c:v>991.4999389648437</c:v>
                </c:pt>
                <c:pt idx="10311">
                  <c:v>991.6000366210937</c:v>
                </c:pt>
                <c:pt idx="10312">
                  <c:v>991.7000122070315</c:v>
                </c:pt>
                <c:pt idx="10313">
                  <c:v>991.7999877929684</c:v>
                </c:pt>
                <c:pt idx="10314">
                  <c:v>991.8999633789062</c:v>
                </c:pt>
                <c:pt idx="10315">
                  <c:v>991.9999389648437</c:v>
                </c:pt>
                <c:pt idx="10316">
                  <c:v>992.1000366210937</c:v>
                </c:pt>
                <c:pt idx="10317">
                  <c:v>992.2000122070315</c:v>
                </c:pt>
                <c:pt idx="10318">
                  <c:v>992.2999877929684</c:v>
                </c:pt>
                <c:pt idx="10319">
                  <c:v>992.3999633789062</c:v>
                </c:pt>
                <c:pt idx="10320">
                  <c:v>992.4999389648437</c:v>
                </c:pt>
                <c:pt idx="10321">
                  <c:v>992.6000366210937</c:v>
                </c:pt>
                <c:pt idx="10322">
                  <c:v>992.7000122070315</c:v>
                </c:pt>
                <c:pt idx="10323">
                  <c:v>992.7999877929684</c:v>
                </c:pt>
                <c:pt idx="10324">
                  <c:v>992.8999633789062</c:v>
                </c:pt>
                <c:pt idx="10325">
                  <c:v>992.9999389648437</c:v>
                </c:pt>
                <c:pt idx="10326">
                  <c:v>993.1000366210937</c:v>
                </c:pt>
                <c:pt idx="10327">
                  <c:v>993.2000122070315</c:v>
                </c:pt>
                <c:pt idx="10328">
                  <c:v>993.2999877929684</c:v>
                </c:pt>
                <c:pt idx="10329">
                  <c:v>993.3999633789062</c:v>
                </c:pt>
                <c:pt idx="10330">
                  <c:v>993.4999389648437</c:v>
                </c:pt>
                <c:pt idx="10331">
                  <c:v>993.6000366210937</c:v>
                </c:pt>
                <c:pt idx="10332">
                  <c:v>993.7000122070315</c:v>
                </c:pt>
                <c:pt idx="10333">
                  <c:v>993.7999877929684</c:v>
                </c:pt>
                <c:pt idx="10334">
                  <c:v>993.8999633789062</c:v>
                </c:pt>
                <c:pt idx="10335">
                  <c:v>993.9999389648437</c:v>
                </c:pt>
                <c:pt idx="10336">
                  <c:v>994.1000366210937</c:v>
                </c:pt>
                <c:pt idx="10337">
                  <c:v>994.2000122070315</c:v>
                </c:pt>
                <c:pt idx="10338">
                  <c:v>994.2999877929684</c:v>
                </c:pt>
                <c:pt idx="10339">
                  <c:v>994.3999633789062</c:v>
                </c:pt>
                <c:pt idx="10340">
                  <c:v>994.4999389648437</c:v>
                </c:pt>
                <c:pt idx="10341">
                  <c:v>994.6000366210937</c:v>
                </c:pt>
                <c:pt idx="10342">
                  <c:v>994.7000122070315</c:v>
                </c:pt>
                <c:pt idx="10343">
                  <c:v>994.7999877929684</c:v>
                </c:pt>
                <c:pt idx="10344">
                  <c:v>994.8999633789062</c:v>
                </c:pt>
                <c:pt idx="10345">
                  <c:v>994.9999389648437</c:v>
                </c:pt>
                <c:pt idx="10346">
                  <c:v>995.1000366210937</c:v>
                </c:pt>
                <c:pt idx="10347">
                  <c:v>995.2000122070315</c:v>
                </c:pt>
                <c:pt idx="10348">
                  <c:v>995.2999877929684</c:v>
                </c:pt>
                <c:pt idx="10349">
                  <c:v>995.3999633789062</c:v>
                </c:pt>
                <c:pt idx="10350">
                  <c:v>995.4999389648437</c:v>
                </c:pt>
                <c:pt idx="10351">
                  <c:v>995.6000366210937</c:v>
                </c:pt>
                <c:pt idx="10352">
                  <c:v>995.7000122070315</c:v>
                </c:pt>
                <c:pt idx="10353">
                  <c:v>995.7999877929684</c:v>
                </c:pt>
                <c:pt idx="10354">
                  <c:v>995.8999633789062</c:v>
                </c:pt>
                <c:pt idx="10355">
                  <c:v>995.9999389648437</c:v>
                </c:pt>
                <c:pt idx="10356">
                  <c:v>996.1000366210937</c:v>
                </c:pt>
                <c:pt idx="10357">
                  <c:v>996.2000122070315</c:v>
                </c:pt>
                <c:pt idx="10358">
                  <c:v>996.2999877929684</c:v>
                </c:pt>
                <c:pt idx="10359">
                  <c:v>996.3999633789062</c:v>
                </c:pt>
                <c:pt idx="10360">
                  <c:v>996.4999389648437</c:v>
                </c:pt>
                <c:pt idx="10361">
                  <c:v>996.6000366210937</c:v>
                </c:pt>
                <c:pt idx="10362">
                  <c:v>996.7000122070315</c:v>
                </c:pt>
                <c:pt idx="10363">
                  <c:v>996.7999877929684</c:v>
                </c:pt>
                <c:pt idx="10364">
                  <c:v>996.8999633789062</c:v>
                </c:pt>
                <c:pt idx="10365">
                  <c:v>996.9999389648437</c:v>
                </c:pt>
                <c:pt idx="10366">
                  <c:v>997.1000366210937</c:v>
                </c:pt>
                <c:pt idx="10367">
                  <c:v>997.2000122070315</c:v>
                </c:pt>
                <c:pt idx="10368">
                  <c:v>997.2999877929684</c:v>
                </c:pt>
                <c:pt idx="10369">
                  <c:v>997.3999633789062</c:v>
                </c:pt>
                <c:pt idx="10370">
                  <c:v>997.4999389648437</c:v>
                </c:pt>
                <c:pt idx="10371">
                  <c:v>997.6000366210937</c:v>
                </c:pt>
                <c:pt idx="10372">
                  <c:v>997.7000122070315</c:v>
                </c:pt>
                <c:pt idx="10373">
                  <c:v>997.7999877929684</c:v>
                </c:pt>
                <c:pt idx="10374">
                  <c:v>997.8999633789062</c:v>
                </c:pt>
                <c:pt idx="10375">
                  <c:v>997.9999389648437</c:v>
                </c:pt>
                <c:pt idx="10376">
                  <c:v>998.1000366210937</c:v>
                </c:pt>
                <c:pt idx="10377">
                  <c:v>998.2000122070315</c:v>
                </c:pt>
                <c:pt idx="10378">
                  <c:v>998.2999877929684</c:v>
                </c:pt>
                <c:pt idx="10379">
                  <c:v>998.3999633789062</c:v>
                </c:pt>
                <c:pt idx="10380">
                  <c:v>998.4999389648437</c:v>
                </c:pt>
                <c:pt idx="10381">
                  <c:v>998.6000366210937</c:v>
                </c:pt>
                <c:pt idx="10382">
                  <c:v>998.7000122070315</c:v>
                </c:pt>
                <c:pt idx="10383">
                  <c:v>998.7999877929684</c:v>
                </c:pt>
                <c:pt idx="10384">
                  <c:v>998.8999633789062</c:v>
                </c:pt>
                <c:pt idx="10385">
                  <c:v>998.9999389648437</c:v>
                </c:pt>
                <c:pt idx="10386">
                  <c:v>999.1000366210937</c:v>
                </c:pt>
                <c:pt idx="10387">
                  <c:v>999.2000122070315</c:v>
                </c:pt>
                <c:pt idx="10388">
                  <c:v>999.2999877929684</c:v>
                </c:pt>
                <c:pt idx="10389">
                  <c:v>999.3999633789062</c:v>
                </c:pt>
                <c:pt idx="10390">
                  <c:v>999.4999389648437</c:v>
                </c:pt>
                <c:pt idx="10391">
                  <c:v>999.6000366210937</c:v>
                </c:pt>
                <c:pt idx="10392">
                  <c:v>999.7000122070315</c:v>
                </c:pt>
                <c:pt idx="10393">
                  <c:v>999.7999877929684</c:v>
                </c:pt>
                <c:pt idx="10394">
                  <c:v>999.8999633789062</c:v>
                </c:pt>
                <c:pt idx="10395">
                  <c:v>999.9999389648437</c:v>
                </c:pt>
                <c:pt idx="10396">
                  <c:v>1000.100036621094</c:v>
                </c:pt>
                <c:pt idx="10397">
                  <c:v>1000.200012207031</c:v>
                </c:pt>
                <c:pt idx="10398">
                  <c:v>1000.299987792969</c:v>
                </c:pt>
                <c:pt idx="10399">
                  <c:v>1000.399963378906</c:v>
                </c:pt>
                <c:pt idx="10400">
                  <c:v>1000.499938964844</c:v>
                </c:pt>
                <c:pt idx="10401">
                  <c:v>1000.600036621094</c:v>
                </c:pt>
                <c:pt idx="10402">
                  <c:v>1000.700012207031</c:v>
                </c:pt>
                <c:pt idx="10403">
                  <c:v>1000.799987792969</c:v>
                </c:pt>
                <c:pt idx="10404">
                  <c:v>1000.899963378906</c:v>
                </c:pt>
                <c:pt idx="10405">
                  <c:v>1000.999938964844</c:v>
                </c:pt>
                <c:pt idx="10406">
                  <c:v>1001.100036621094</c:v>
                </c:pt>
                <c:pt idx="10407">
                  <c:v>1001.200012207031</c:v>
                </c:pt>
                <c:pt idx="10408">
                  <c:v>1001.299987792969</c:v>
                </c:pt>
                <c:pt idx="10409">
                  <c:v>1001.399963378906</c:v>
                </c:pt>
                <c:pt idx="10410">
                  <c:v>1001.499938964844</c:v>
                </c:pt>
                <c:pt idx="10411">
                  <c:v>1001.600036621094</c:v>
                </c:pt>
                <c:pt idx="10412">
                  <c:v>1001.700012207031</c:v>
                </c:pt>
                <c:pt idx="10413">
                  <c:v>1001.799987792969</c:v>
                </c:pt>
                <c:pt idx="10414">
                  <c:v>1001.899963378906</c:v>
                </c:pt>
                <c:pt idx="10415">
                  <c:v>1001.999938964844</c:v>
                </c:pt>
                <c:pt idx="10416">
                  <c:v>1002.100036621094</c:v>
                </c:pt>
                <c:pt idx="10417">
                  <c:v>1002.200012207031</c:v>
                </c:pt>
                <c:pt idx="10418">
                  <c:v>1002.299987792969</c:v>
                </c:pt>
                <c:pt idx="10419">
                  <c:v>1002.399963378906</c:v>
                </c:pt>
                <c:pt idx="10420">
                  <c:v>1002.499938964844</c:v>
                </c:pt>
                <c:pt idx="10421">
                  <c:v>1002.600036621094</c:v>
                </c:pt>
                <c:pt idx="10422">
                  <c:v>1002.700012207031</c:v>
                </c:pt>
                <c:pt idx="10423">
                  <c:v>1002.799987792969</c:v>
                </c:pt>
                <c:pt idx="10424">
                  <c:v>1002.899963378906</c:v>
                </c:pt>
                <c:pt idx="10425">
                  <c:v>1002.999938964844</c:v>
                </c:pt>
                <c:pt idx="10426">
                  <c:v>1003.100036621094</c:v>
                </c:pt>
                <c:pt idx="10427">
                  <c:v>1003.200012207031</c:v>
                </c:pt>
                <c:pt idx="10428">
                  <c:v>1003.299987792969</c:v>
                </c:pt>
                <c:pt idx="10429">
                  <c:v>1003.399963378906</c:v>
                </c:pt>
                <c:pt idx="10430">
                  <c:v>1003.499938964844</c:v>
                </c:pt>
                <c:pt idx="10431">
                  <c:v>1003.600036621094</c:v>
                </c:pt>
                <c:pt idx="10432">
                  <c:v>1003.700012207031</c:v>
                </c:pt>
                <c:pt idx="10433">
                  <c:v>1003.799987792969</c:v>
                </c:pt>
                <c:pt idx="10434">
                  <c:v>1003.899963378906</c:v>
                </c:pt>
                <c:pt idx="10435">
                  <c:v>1003.999938964844</c:v>
                </c:pt>
                <c:pt idx="10436">
                  <c:v>1004.100036621094</c:v>
                </c:pt>
                <c:pt idx="10437">
                  <c:v>1004.200012207031</c:v>
                </c:pt>
                <c:pt idx="10438">
                  <c:v>1004.299987792969</c:v>
                </c:pt>
                <c:pt idx="10439">
                  <c:v>1004.399963378906</c:v>
                </c:pt>
                <c:pt idx="10440">
                  <c:v>1004.499938964844</c:v>
                </c:pt>
                <c:pt idx="10441">
                  <c:v>1004.600036621094</c:v>
                </c:pt>
                <c:pt idx="10442">
                  <c:v>1004.700012207031</c:v>
                </c:pt>
                <c:pt idx="10443">
                  <c:v>1004.799987792969</c:v>
                </c:pt>
                <c:pt idx="10444">
                  <c:v>1004.899963378906</c:v>
                </c:pt>
                <c:pt idx="10445">
                  <c:v>1004.999938964844</c:v>
                </c:pt>
                <c:pt idx="10446">
                  <c:v>1005.100036621094</c:v>
                </c:pt>
                <c:pt idx="10447">
                  <c:v>1005.200012207031</c:v>
                </c:pt>
                <c:pt idx="10448">
                  <c:v>1005.299987792969</c:v>
                </c:pt>
                <c:pt idx="10449">
                  <c:v>1005.399963378906</c:v>
                </c:pt>
                <c:pt idx="10450">
                  <c:v>1005.499938964844</c:v>
                </c:pt>
                <c:pt idx="10451">
                  <c:v>1005.600036621094</c:v>
                </c:pt>
                <c:pt idx="10452">
                  <c:v>1005.700012207031</c:v>
                </c:pt>
                <c:pt idx="10453">
                  <c:v>1005.799987792969</c:v>
                </c:pt>
                <c:pt idx="10454">
                  <c:v>1005.899963378906</c:v>
                </c:pt>
                <c:pt idx="10455">
                  <c:v>1005.999938964844</c:v>
                </c:pt>
                <c:pt idx="10456">
                  <c:v>1006.100036621094</c:v>
                </c:pt>
                <c:pt idx="10457">
                  <c:v>1006.200012207031</c:v>
                </c:pt>
                <c:pt idx="10458">
                  <c:v>1006.299987792969</c:v>
                </c:pt>
                <c:pt idx="10459">
                  <c:v>1006.399963378906</c:v>
                </c:pt>
                <c:pt idx="10460">
                  <c:v>1006.499938964844</c:v>
                </c:pt>
                <c:pt idx="10461">
                  <c:v>1006.600036621094</c:v>
                </c:pt>
                <c:pt idx="10462">
                  <c:v>1006.700012207031</c:v>
                </c:pt>
                <c:pt idx="10463">
                  <c:v>1006.799987792969</c:v>
                </c:pt>
                <c:pt idx="10464">
                  <c:v>1006.899963378906</c:v>
                </c:pt>
                <c:pt idx="10465">
                  <c:v>1006.999938964844</c:v>
                </c:pt>
                <c:pt idx="10466">
                  <c:v>1007.100036621094</c:v>
                </c:pt>
                <c:pt idx="10467">
                  <c:v>1007.200012207031</c:v>
                </c:pt>
                <c:pt idx="10468">
                  <c:v>1007.299987792969</c:v>
                </c:pt>
                <c:pt idx="10469">
                  <c:v>1007.399963378906</c:v>
                </c:pt>
                <c:pt idx="10470">
                  <c:v>1007.499938964844</c:v>
                </c:pt>
                <c:pt idx="10471">
                  <c:v>1007.600036621094</c:v>
                </c:pt>
                <c:pt idx="10472">
                  <c:v>1007.700012207031</c:v>
                </c:pt>
                <c:pt idx="10473">
                  <c:v>1007.799987792969</c:v>
                </c:pt>
                <c:pt idx="10474">
                  <c:v>1007.899963378906</c:v>
                </c:pt>
                <c:pt idx="10475">
                  <c:v>1007.999938964844</c:v>
                </c:pt>
                <c:pt idx="10476">
                  <c:v>1008.100036621094</c:v>
                </c:pt>
                <c:pt idx="10477">
                  <c:v>1008.200012207031</c:v>
                </c:pt>
                <c:pt idx="10478">
                  <c:v>1008.299987792969</c:v>
                </c:pt>
                <c:pt idx="10479">
                  <c:v>1008.399963378906</c:v>
                </c:pt>
                <c:pt idx="10480">
                  <c:v>1008.499938964844</c:v>
                </c:pt>
                <c:pt idx="10481">
                  <c:v>1008.600036621094</c:v>
                </c:pt>
                <c:pt idx="10482">
                  <c:v>1008.700012207031</c:v>
                </c:pt>
                <c:pt idx="10483">
                  <c:v>1008.799987792969</c:v>
                </c:pt>
                <c:pt idx="10484">
                  <c:v>1008.899963378906</c:v>
                </c:pt>
                <c:pt idx="10485">
                  <c:v>1008.999938964844</c:v>
                </c:pt>
                <c:pt idx="10486">
                  <c:v>1009.100036621094</c:v>
                </c:pt>
                <c:pt idx="10487">
                  <c:v>1009.200012207031</c:v>
                </c:pt>
                <c:pt idx="10488">
                  <c:v>1009.299987792969</c:v>
                </c:pt>
                <c:pt idx="10489">
                  <c:v>1009.399963378906</c:v>
                </c:pt>
                <c:pt idx="10490">
                  <c:v>1009.499938964844</c:v>
                </c:pt>
                <c:pt idx="10491">
                  <c:v>1009.600036621094</c:v>
                </c:pt>
                <c:pt idx="10492">
                  <c:v>1009.700012207031</c:v>
                </c:pt>
                <c:pt idx="10493">
                  <c:v>1009.799987792969</c:v>
                </c:pt>
                <c:pt idx="10494">
                  <c:v>1009.899963378906</c:v>
                </c:pt>
                <c:pt idx="10495">
                  <c:v>1009.999938964844</c:v>
                </c:pt>
                <c:pt idx="10496">
                  <c:v>1010.100036621094</c:v>
                </c:pt>
                <c:pt idx="10497">
                  <c:v>1010.200012207031</c:v>
                </c:pt>
                <c:pt idx="10498">
                  <c:v>1010.299987792969</c:v>
                </c:pt>
                <c:pt idx="10499">
                  <c:v>1010.399963378906</c:v>
                </c:pt>
                <c:pt idx="10500">
                  <c:v>1010.499938964844</c:v>
                </c:pt>
                <c:pt idx="10501">
                  <c:v>1010.600036621094</c:v>
                </c:pt>
                <c:pt idx="10502">
                  <c:v>1010.700012207031</c:v>
                </c:pt>
                <c:pt idx="10503">
                  <c:v>1010.799987792969</c:v>
                </c:pt>
                <c:pt idx="10504">
                  <c:v>1010.899963378906</c:v>
                </c:pt>
                <c:pt idx="10505">
                  <c:v>1010.999938964844</c:v>
                </c:pt>
                <c:pt idx="10506">
                  <c:v>1011.100036621094</c:v>
                </c:pt>
                <c:pt idx="10507">
                  <c:v>1011.200012207031</c:v>
                </c:pt>
                <c:pt idx="10508">
                  <c:v>1011.299987792969</c:v>
                </c:pt>
                <c:pt idx="10509">
                  <c:v>1011.399963378906</c:v>
                </c:pt>
                <c:pt idx="10510">
                  <c:v>1011.499938964844</c:v>
                </c:pt>
                <c:pt idx="10511">
                  <c:v>1011.600036621094</c:v>
                </c:pt>
                <c:pt idx="10512">
                  <c:v>1011.700012207031</c:v>
                </c:pt>
                <c:pt idx="10513">
                  <c:v>1011.799987792969</c:v>
                </c:pt>
                <c:pt idx="10514">
                  <c:v>1011.899963378906</c:v>
                </c:pt>
                <c:pt idx="10515">
                  <c:v>1011.999938964844</c:v>
                </c:pt>
                <c:pt idx="10516">
                  <c:v>1012.100036621094</c:v>
                </c:pt>
                <c:pt idx="10517">
                  <c:v>1012.200012207031</c:v>
                </c:pt>
                <c:pt idx="10518">
                  <c:v>1012.299987792969</c:v>
                </c:pt>
                <c:pt idx="10519">
                  <c:v>1012.399963378906</c:v>
                </c:pt>
                <c:pt idx="10520">
                  <c:v>1012.499938964844</c:v>
                </c:pt>
                <c:pt idx="10521">
                  <c:v>1012.600036621094</c:v>
                </c:pt>
                <c:pt idx="10522">
                  <c:v>1012.700012207031</c:v>
                </c:pt>
                <c:pt idx="10523">
                  <c:v>1012.799987792969</c:v>
                </c:pt>
                <c:pt idx="10524">
                  <c:v>1012.899963378906</c:v>
                </c:pt>
                <c:pt idx="10525">
                  <c:v>1012.999938964844</c:v>
                </c:pt>
                <c:pt idx="10526">
                  <c:v>1013.100036621094</c:v>
                </c:pt>
                <c:pt idx="10527">
                  <c:v>1013.200012207031</c:v>
                </c:pt>
                <c:pt idx="10528">
                  <c:v>1013.299987792969</c:v>
                </c:pt>
                <c:pt idx="10529">
                  <c:v>1013.399963378906</c:v>
                </c:pt>
                <c:pt idx="10530">
                  <c:v>1013.499938964844</c:v>
                </c:pt>
                <c:pt idx="10531">
                  <c:v>1013.600036621094</c:v>
                </c:pt>
                <c:pt idx="10532">
                  <c:v>1013.700012207031</c:v>
                </c:pt>
                <c:pt idx="10533">
                  <c:v>1013.799987792969</c:v>
                </c:pt>
                <c:pt idx="10534">
                  <c:v>1013.899963378906</c:v>
                </c:pt>
                <c:pt idx="10535">
                  <c:v>1013.999938964844</c:v>
                </c:pt>
                <c:pt idx="10536">
                  <c:v>1014.100036621094</c:v>
                </c:pt>
                <c:pt idx="10537">
                  <c:v>1014.200012207031</c:v>
                </c:pt>
                <c:pt idx="10538">
                  <c:v>1014.299987792969</c:v>
                </c:pt>
                <c:pt idx="10539">
                  <c:v>1014.399963378906</c:v>
                </c:pt>
                <c:pt idx="10540">
                  <c:v>1014.499938964844</c:v>
                </c:pt>
                <c:pt idx="10541">
                  <c:v>1014.600036621094</c:v>
                </c:pt>
                <c:pt idx="10542">
                  <c:v>1014.700012207031</c:v>
                </c:pt>
                <c:pt idx="10543">
                  <c:v>1014.799987792969</c:v>
                </c:pt>
                <c:pt idx="10544">
                  <c:v>1014.899963378906</c:v>
                </c:pt>
                <c:pt idx="10545">
                  <c:v>1014.999938964844</c:v>
                </c:pt>
                <c:pt idx="10546">
                  <c:v>1015.100036621094</c:v>
                </c:pt>
                <c:pt idx="10547">
                  <c:v>1015.200012207031</c:v>
                </c:pt>
                <c:pt idx="10548">
                  <c:v>1015.299987792969</c:v>
                </c:pt>
                <c:pt idx="10549">
                  <c:v>1015.399963378906</c:v>
                </c:pt>
                <c:pt idx="10550">
                  <c:v>1015.499938964844</c:v>
                </c:pt>
                <c:pt idx="10551">
                  <c:v>1015.600036621094</c:v>
                </c:pt>
                <c:pt idx="10552">
                  <c:v>1015.700012207031</c:v>
                </c:pt>
                <c:pt idx="10553">
                  <c:v>1015.799987792969</c:v>
                </c:pt>
                <c:pt idx="10554">
                  <c:v>1015.899963378906</c:v>
                </c:pt>
                <c:pt idx="10555">
                  <c:v>1015.999938964844</c:v>
                </c:pt>
                <c:pt idx="10556">
                  <c:v>1016.100036621094</c:v>
                </c:pt>
                <c:pt idx="10557">
                  <c:v>1016.200012207031</c:v>
                </c:pt>
                <c:pt idx="10558">
                  <c:v>1016.299987792969</c:v>
                </c:pt>
                <c:pt idx="10559">
                  <c:v>1016.399963378906</c:v>
                </c:pt>
                <c:pt idx="10560">
                  <c:v>1016.499938964844</c:v>
                </c:pt>
                <c:pt idx="10561">
                  <c:v>1016.600036621094</c:v>
                </c:pt>
                <c:pt idx="10562">
                  <c:v>1016.700012207031</c:v>
                </c:pt>
                <c:pt idx="10563">
                  <c:v>1016.799987792969</c:v>
                </c:pt>
                <c:pt idx="10564">
                  <c:v>1016.899963378906</c:v>
                </c:pt>
                <c:pt idx="10565">
                  <c:v>1016.999938964844</c:v>
                </c:pt>
                <c:pt idx="10566">
                  <c:v>1017.100036621094</c:v>
                </c:pt>
                <c:pt idx="10567">
                  <c:v>1017.200012207031</c:v>
                </c:pt>
                <c:pt idx="10568">
                  <c:v>1017.299987792969</c:v>
                </c:pt>
                <c:pt idx="10569">
                  <c:v>1017.399963378906</c:v>
                </c:pt>
                <c:pt idx="10570">
                  <c:v>1017.499938964844</c:v>
                </c:pt>
                <c:pt idx="10571">
                  <c:v>1017.600036621094</c:v>
                </c:pt>
                <c:pt idx="10572">
                  <c:v>1017.700012207031</c:v>
                </c:pt>
                <c:pt idx="10573">
                  <c:v>1017.799987792969</c:v>
                </c:pt>
                <c:pt idx="10574">
                  <c:v>1017.899963378906</c:v>
                </c:pt>
                <c:pt idx="10575">
                  <c:v>1017.999938964844</c:v>
                </c:pt>
                <c:pt idx="10576">
                  <c:v>1018.100036621094</c:v>
                </c:pt>
                <c:pt idx="10577">
                  <c:v>1018.200012207031</c:v>
                </c:pt>
                <c:pt idx="10578">
                  <c:v>1018.299987792969</c:v>
                </c:pt>
                <c:pt idx="10579">
                  <c:v>1018.399963378906</c:v>
                </c:pt>
                <c:pt idx="10580">
                  <c:v>1018.499938964844</c:v>
                </c:pt>
                <c:pt idx="10581">
                  <c:v>1018.600036621094</c:v>
                </c:pt>
                <c:pt idx="10582">
                  <c:v>1018.700012207031</c:v>
                </c:pt>
                <c:pt idx="10583">
                  <c:v>1018.799987792969</c:v>
                </c:pt>
                <c:pt idx="10584">
                  <c:v>1018.899963378906</c:v>
                </c:pt>
                <c:pt idx="10585">
                  <c:v>1018.999938964844</c:v>
                </c:pt>
                <c:pt idx="10586">
                  <c:v>1019.100036621094</c:v>
                </c:pt>
                <c:pt idx="10587">
                  <c:v>1019.200012207031</c:v>
                </c:pt>
                <c:pt idx="10588">
                  <c:v>1019.299987792969</c:v>
                </c:pt>
                <c:pt idx="10589">
                  <c:v>1019.399963378906</c:v>
                </c:pt>
                <c:pt idx="10590">
                  <c:v>1019.499938964844</c:v>
                </c:pt>
                <c:pt idx="10591">
                  <c:v>1019.600036621094</c:v>
                </c:pt>
                <c:pt idx="10592">
                  <c:v>1019.700012207031</c:v>
                </c:pt>
                <c:pt idx="10593">
                  <c:v>1019.799987792969</c:v>
                </c:pt>
                <c:pt idx="10594">
                  <c:v>1019.899963378906</c:v>
                </c:pt>
                <c:pt idx="10595">
                  <c:v>1019.999938964844</c:v>
                </c:pt>
                <c:pt idx="10596">
                  <c:v>1020.100036621094</c:v>
                </c:pt>
                <c:pt idx="10597">
                  <c:v>1020.200012207031</c:v>
                </c:pt>
                <c:pt idx="10598">
                  <c:v>1020.299987792969</c:v>
                </c:pt>
                <c:pt idx="10599">
                  <c:v>1020.399963378906</c:v>
                </c:pt>
                <c:pt idx="10600">
                  <c:v>1020.499938964844</c:v>
                </c:pt>
                <c:pt idx="10601">
                  <c:v>1020.600036621094</c:v>
                </c:pt>
                <c:pt idx="10602">
                  <c:v>1020.700012207031</c:v>
                </c:pt>
                <c:pt idx="10603">
                  <c:v>1020.799987792969</c:v>
                </c:pt>
                <c:pt idx="10604">
                  <c:v>1020.899963378906</c:v>
                </c:pt>
                <c:pt idx="10605">
                  <c:v>1020.999938964844</c:v>
                </c:pt>
                <c:pt idx="10606">
                  <c:v>1021.100036621094</c:v>
                </c:pt>
                <c:pt idx="10607">
                  <c:v>1021.200012207031</c:v>
                </c:pt>
                <c:pt idx="10608">
                  <c:v>1021.299987792969</c:v>
                </c:pt>
                <c:pt idx="10609">
                  <c:v>1021.399963378906</c:v>
                </c:pt>
                <c:pt idx="10610">
                  <c:v>1021.499938964844</c:v>
                </c:pt>
                <c:pt idx="10611">
                  <c:v>1021.600036621094</c:v>
                </c:pt>
                <c:pt idx="10612">
                  <c:v>1021.700012207031</c:v>
                </c:pt>
                <c:pt idx="10613">
                  <c:v>1021.799987792969</c:v>
                </c:pt>
                <c:pt idx="10614">
                  <c:v>1021.899963378906</c:v>
                </c:pt>
                <c:pt idx="10615">
                  <c:v>1021.999938964844</c:v>
                </c:pt>
                <c:pt idx="10616">
                  <c:v>1022.100036621094</c:v>
                </c:pt>
                <c:pt idx="10617">
                  <c:v>1022.200012207031</c:v>
                </c:pt>
                <c:pt idx="10618">
                  <c:v>1022.299987792969</c:v>
                </c:pt>
                <c:pt idx="10619">
                  <c:v>1022.399963378906</c:v>
                </c:pt>
                <c:pt idx="10620">
                  <c:v>1022.499938964844</c:v>
                </c:pt>
                <c:pt idx="10621">
                  <c:v>1022.600036621094</c:v>
                </c:pt>
                <c:pt idx="10622">
                  <c:v>1022.700012207031</c:v>
                </c:pt>
                <c:pt idx="10623">
                  <c:v>1022.799987792969</c:v>
                </c:pt>
                <c:pt idx="10624">
                  <c:v>1022.899963378906</c:v>
                </c:pt>
                <c:pt idx="10625">
                  <c:v>1022.999938964844</c:v>
                </c:pt>
                <c:pt idx="10626">
                  <c:v>1023.100036621094</c:v>
                </c:pt>
                <c:pt idx="10627">
                  <c:v>1023.200012207031</c:v>
                </c:pt>
                <c:pt idx="10628">
                  <c:v>1023.299987792969</c:v>
                </c:pt>
                <c:pt idx="10629">
                  <c:v>1023.399963378906</c:v>
                </c:pt>
                <c:pt idx="10630">
                  <c:v>1023.499938964844</c:v>
                </c:pt>
                <c:pt idx="10631">
                  <c:v>1023.600036621094</c:v>
                </c:pt>
                <c:pt idx="10632">
                  <c:v>1023.700012207031</c:v>
                </c:pt>
                <c:pt idx="10633">
                  <c:v>1023.799987792969</c:v>
                </c:pt>
                <c:pt idx="10634">
                  <c:v>1023.899963378906</c:v>
                </c:pt>
                <c:pt idx="10635">
                  <c:v>1023.999938964844</c:v>
                </c:pt>
                <c:pt idx="10636">
                  <c:v>1024.10009765625</c:v>
                </c:pt>
                <c:pt idx="10637">
                  <c:v>1024.200073242188</c:v>
                </c:pt>
                <c:pt idx="10638">
                  <c:v>1024.300048828125</c:v>
                </c:pt>
                <c:pt idx="10639">
                  <c:v>1024.400024414062</c:v>
                </c:pt>
                <c:pt idx="10640">
                  <c:v>1024.5</c:v>
                </c:pt>
                <c:pt idx="10641">
                  <c:v>1024.60009765625</c:v>
                </c:pt>
                <c:pt idx="10642">
                  <c:v>1024.700073242188</c:v>
                </c:pt>
                <c:pt idx="10643">
                  <c:v>1024.800048828125</c:v>
                </c:pt>
                <c:pt idx="10644">
                  <c:v>1024.900024414062</c:v>
                </c:pt>
                <c:pt idx="10645">
                  <c:v>1025.0</c:v>
                </c:pt>
                <c:pt idx="10646">
                  <c:v>1025.10009765625</c:v>
                </c:pt>
                <c:pt idx="10647">
                  <c:v>1025.200073242188</c:v>
                </c:pt>
                <c:pt idx="10648">
                  <c:v>1025.300048828125</c:v>
                </c:pt>
                <c:pt idx="10649">
                  <c:v>1025.400024414062</c:v>
                </c:pt>
                <c:pt idx="10650">
                  <c:v>1025.5</c:v>
                </c:pt>
                <c:pt idx="10651">
                  <c:v>1025.60009765625</c:v>
                </c:pt>
                <c:pt idx="10652">
                  <c:v>1025.700073242188</c:v>
                </c:pt>
                <c:pt idx="10653">
                  <c:v>1025.800048828125</c:v>
                </c:pt>
                <c:pt idx="10654">
                  <c:v>1025.900024414062</c:v>
                </c:pt>
                <c:pt idx="10655">
                  <c:v>1026.0</c:v>
                </c:pt>
                <c:pt idx="10656">
                  <c:v>1026.10009765625</c:v>
                </c:pt>
                <c:pt idx="10657">
                  <c:v>1026.200073242188</c:v>
                </c:pt>
                <c:pt idx="10658">
                  <c:v>1026.300048828125</c:v>
                </c:pt>
                <c:pt idx="10659">
                  <c:v>1026.400024414062</c:v>
                </c:pt>
                <c:pt idx="10660">
                  <c:v>1026.5</c:v>
                </c:pt>
                <c:pt idx="10661">
                  <c:v>1026.60009765625</c:v>
                </c:pt>
                <c:pt idx="10662">
                  <c:v>1026.700073242188</c:v>
                </c:pt>
                <c:pt idx="10663">
                  <c:v>1026.800048828125</c:v>
                </c:pt>
                <c:pt idx="10664">
                  <c:v>1026.900024414062</c:v>
                </c:pt>
                <c:pt idx="10665">
                  <c:v>1027.0</c:v>
                </c:pt>
                <c:pt idx="10666">
                  <c:v>1027.10009765625</c:v>
                </c:pt>
                <c:pt idx="10667">
                  <c:v>1027.200073242188</c:v>
                </c:pt>
                <c:pt idx="10668">
                  <c:v>1027.300048828125</c:v>
                </c:pt>
                <c:pt idx="10669">
                  <c:v>1027.400024414062</c:v>
                </c:pt>
                <c:pt idx="10670">
                  <c:v>1027.5</c:v>
                </c:pt>
                <c:pt idx="10671">
                  <c:v>1027.60009765625</c:v>
                </c:pt>
                <c:pt idx="10672">
                  <c:v>1027.700073242188</c:v>
                </c:pt>
                <c:pt idx="10673">
                  <c:v>1027.800048828125</c:v>
                </c:pt>
                <c:pt idx="10674">
                  <c:v>1027.900024414062</c:v>
                </c:pt>
                <c:pt idx="10675">
                  <c:v>1028.0</c:v>
                </c:pt>
                <c:pt idx="10676">
                  <c:v>1028.10009765625</c:v>
                </c:pt>
                <c:pt idx="10677">
                  <c:v>1028.200073242188</c:v>
                </c:pt>
                <c:pt idx="10678">
                  <c:v>1028.300048828125</c:v>
                </c:pt>
                <c:pt idx="10679">
                  <c:v>1028.400024414062</c:v>
                </c:pt>
                <c:pt idx="10680">
                  <c:v>1028.5</c:v>
                </c:pt>
                <c:pt idx="10681">
                  <c:v>1028.60009765625</c:v>
                </c:pt>
                <c:pt idx="10682">
                  <c:v>1028.700073242188</c:v>
                </c:pt>
                <c:pt idx="10683">
                  <c:v>1028.800048828125</c:v>
                </c:pt>
                <c:pt idx="10684">
                  <c:v>1028.900024414062</c:v>
                </c:pt>
                <c:pt idx="10685">
                  <c:v>1029.0</c:v>
                </c:pt>
                <c:pt idx="10686">
                  <c:v>1029.10009765625</c:v>
                </c:pt>
                <c:pt idx="10687">
                  <c:v>1029.200073242188</c:v>
                </c:pt>
                <c:pt idx="10688">
                  <c:v>1029.300048828125</c:v>
                </c:pt>
                <c:pt idx="10689">
                  <c:v>1029.400024414062</c:v>
                </c:pt>
                <c:pt idx="10690">
                  <c:v>1029.5</c:v>
                </c:pt>
                <c:pt idx="10691">
                  <c:v>1029.60009765625</c:v>
                </c:pt>
                <c:pt idx="10692">
                  <c:v>1029.700073242188</c:v>
                </c:pt>
                <c:pt idx="10693">
                  <c:v>1029.800048828125</c:v>
                </c:pt>
                <c:pt idx="10694">
                  <c:v>1029.900024414062</c:v>
                </c:pt>
                <c:pt idx="10695">
                  <c:v>1030.0</c:v>
                </c:pt>
                <c:pt idx="10696">
                  <c:v>1030.10009765625</c:v>
                </c:pt>
                <c:pt idx="10697">
                  <c:v>1030.200073242188</c:v>
                </c:pt>
                <c:pt idx="10698">
                  <c:v>1030.300048828125</c:v>
                </c:pt>
                <c:pt idx="10699">
                  <c:v>1030.400024414062</c:v>
                </c:pt>
                <c:pt idx="10700">
                  <c:v>1030.5</c:v>
                </c:pt>
                <c:pt idx="10701">
                  <c:v>1030.60009765625</c:v>
                </c:pt>
                <c:pt idx="10702">
                  <c:v>1030.700073242188</c:v>
                </c:pt>
                <c:pt idx="10703">
                  <c:v>1030.800048828125</c:v>
                </c:pt>
                <c:pt idx="10704">
                  <c:v>1030.900024414062</c:v>
                </c:pt>
                <c:pt idx="10705">
                  <c:v>1031.0</c:v>
                </c:pt>
                <c:pt idx="10706">
                  <c:v>1031.10009765625</c:v>
                </c:pt>
                <c:pt idx="10707">
                  <c:v>1031.200073242188</c:v>
                </c:pt>
                <c:pt idx="10708">
                  <c:v>1031.300048828125</c:v>
                </c:pt>
                <c:pt idx="10709">
                  <c:v>1031.400024414062</c:v>
                </c:pt>
                <c:pt idx="10710">
                  <c:v>1031.5</c:v>
                </c:pt>
                <c:pt idx="10711">
                  <c:v>1031.60009765625</c:v>
                </c:pt>
                <c:pt idx="10712">
                  <c:v>1031.700073242188</c:v>
                </c:pt>
                <c:pt idx="10713">
                  <c:v>1031.800048828125</c:v>
                </c:pt>
                <c:pt idx="10714">
                  <c:v>1031.900024414062</c:v>
                </c:pt>
                <c:pt idx="10715">
                  <c:v>1032.0</c:v>
                </c:pt>
                <c:pt idx="10716">
                  <c:v>1032.10009765625</c:v>
                </c:pt>
                <c:pt idx="10717">
                  <c:v>1032.200073242188</c:v>
                </c:pt>
                <c:pt idx="10718">
                  <c:v>1032.300048828125</c:v>
                </c:pt>
                <c:pt idx="10719">
                  <c:v>1032.400024414062</c:v>
                </c:pt>
                <c:pt idx="10720">
                  <c:v>1032.5</c:v>
                </c:pt>
                <c:pt idx="10721">
                  <c:v>1032.60009765625</c:v>
                </c:pt>
                <c:pt idx="10722">
                  <c:v>1032.700073242188</c:v>
                </c:pt>
                <c:pt idx="10723">
                  <c:v>1032.800048828125</c:v>
                </c:pt>
                <c:pt idx="10724">
                  <c:v>1032.900024414062</c:v>
                </c:pt>
                <c:pt idx="10725">
                  <c:v>1033.0</c:v>
                </c:pt>
                <c:pt idx="10726">
                  <c:v>1033.10009765625</c:v>
                </c:pt>
                <c:pt idx="10727">
                  <c:v>1033.200073242188</c:v>
                </c:pt>
                <c:pt idx="10728">
                  <c:v>1033.300048828125</c:v>
                </c:pt>
                <c:pt idx="10729">
                  <c:v>1033.400024414062</c:v>
                </c:pt>
                <c:pt idx="10730">
                  <c:v>1033.5</c:v>
                </c:pt>
                <c:pt idx="10731">
                  <c:v>1033.60009765625</c:v>
                </c:pt>
                <c:pt idx="10732">
                  <c:v>1033.700073242188</c:v>
                </c:pt>
                <c:pt idx="10733">
                  <c:v>1033.800048828125</c:v>
                </c:pt>
                <c:pt idx="10734">
                  <c:v>1033.900024414062</c:v>
                </c:pt>
                <c:pt idx="10735">
                  <c:v>1034.0</c:v>
                </c:pt>
                <c:pt idx="10736">
                  <c:v>1034.10009765625</c:v>
                </c:pt>
                <c:pt idx="10737">
                  <c:v>1034.200073242188</c:v>
                </c:pt>
                <c:pt idx="10738">
                  <c:v>1034.300048828125</c:v>
                </c:pt>
                <c:pt idx="10739">
                  <c:v>1034.400024414062</c:v>
                </c:pt>
                <c:pt idx="10740">
                  <c:v>1034.5</c:v>
                </c:pt>
                <c:pt idx="10741">
                  <c:v>1034.60009765625</c:v>
                </c:pt>
                <c:pt idx="10742">
                  <c:v>1034.700073242188</c:v>
                </c:pt>
                <c:pt idx="10743">
                  <c:v>1034.800048828125</c:v>
                </c:pt>
                <c:pt idx="10744">
                  <c:v>1034.900024414062</c:v>
                </c:pt>
                <c:pt idx="10745">
                  <c:v>1035.0</c:v>
                </c:pt>
                <c:pt idx="10746">
                  <c:v>1035.10009765625</c:v>
                </c:pt>
                <c:pt idx="10747">
                  <c:v>1035.200073242188</c:v>
                </c:pt>
                <c:pt idx="10748">
                  <c:v>1035.300048828125</c:v>
                </c:pt>
                <c:pt idx="10749">
                  <c:v>1035.400024414062</c:v>
                </c:pt>
                <c:pt idx="10750">
                  <c:v>1035.5</c:v>
                </c:pt>
                <c:pt idx="10751">
                  <c:v>1035.60009765625</c:v>
                </c:pt>
                <c:pt idx="10752">
                  <c:v>1035.700073242188</c:v>
                </c:pt>
                <c:pt idx="10753">
                  <c:v>1035.800048828125</c:v>
                </c:pt>
                <c:pt idx="10754">
                  <c:v>1035.900024414062</c:v>
                </c:pt>
                <c:pt idx="10755">
                  <c:v>1036.0</c:v>
                </c:pt>
                <c:pt idx="10756">
                  <c:v>1036.10009765625</c:v>
                </c:pt>
                <c:pt idx="10757">
                  <c:v>1036.200073242188</c:v>
                </c:pt>
                <c:pt idx="10758">
                  <c:v>1036.300048828125</c:v>
                </c:pt>
                <c:pt idx="10759">
                  <c:v>1036.400024414062</c:v>
                </c:pt>
                <c:pt idx="10760">
                  <c:v>1036.5</c:v>
                </c:pt>
                <c:pt idx="10761">
                  <c:v>1036.60009765625</c:v>
                </c:pt>
                <c:pt idx="10762">
                  <c:v>1036.700073242188</c:v>
                </c:pt>
                <c:pt idx="10763">
                  <c:v>1036.800048828125</c:v>
                </c:pt>
                <c:pt idx="10764">
                  <c:v>1036.900024414062</c:v>
                </c:pt>
                <c:pt idx="10765">
                  <c:v>1037.0</c:v>
                </c:pt>
                <c:pt idx="10766">
                  <c:v>1037.10009765625</c:v>
                </c:pt>
                <c:pt idx="10767">
                  <c:v>1037.200073242188</c:v>
                </c:pt>
                <c:pt idx="10768">
                  <c:v>1037.300048828125</c:v>
                </c:pt>
                <c:pt idx="10769">
                  <c:v>1037.400024414062</c:v>
                </c:pt>
                <c:pt idx="10770">
                  <c:v>1037.5</c:v>
                </c:pt>
                <c:pt idx="10771">
                  <c:v>1037.60009765625</c:v>
                </c:pt>
                <c:pt idx="10772">
                  <c:v>1037.700073242188</c:v>
                </c:pt>
                <c:pt idx="10773">
                  <c:v>1037.800048828125</c:v>
                </c:pt>
                <c:pt idx="10774">
                  <c:v>1037.900024414062</c:v>
                </c:pt>
                <c:pt idx="10775">
                  <c:v>1038.0</c:v>
                </c:pt>
                <c:pt idx="10776">
                  <c:v>1038.10009765625</c:v>
                </c:pt>
                <c:pt idx="10777">
                  <c:v>1038.200073242188</c:v>
                </c:pt>
                <c:pt idx="10778">
                  <c:v>1038.300048828125</c:v>
                </c:pt>
                <c:pt idx="10779">
                  <c:v>1038.400024414062</c:v>
                </c:pt>
                <c:pt idx="10780">
                  <c:v>1038.5</c:v>
                </c:pt>
                <c:pt idx="10781">
                  <c:v>1038.60009765625</c:v>
                </c:pt>
                <c:pt idx="10782">
                  <c:v>1038.700073242188</c:v>
                </c:pt>
                <c:pt idx="10783">
                  <c:v>1038.800048828125</c:v>
                </c:pt>
                <c:pt idx="10784">
                  <c:v>1038.900024414062</c:v>
                </c:pt>
                <c:pt idx="10785">
                  <c:v>1039.0</c:v>
                </c:pt>
                <c:pt idx="10786">
                  <c:v>1039.10009765625</c:v>
                </c:pt>
                <c:pt idx="10787">
                  <c:v>1039.200073242188</c:v>
                </c:pt>
                <c:pt idx="10788">
                  <c:v>1039.300048828125</c:v>
                </c:pt>
                <c:pt idx="10789">
                  <c:v>1039.400024414062</c:v>
                </c:pt>
                <c:pt idx="10790">
                  <c:v>1039.5</c:v>
                </c:pt>
                <c:pt idx="10791">
                  <c:v>1039.60009765625</c:v>
                </c:pt>
                <c:pt idx="10792">
                  <c:v>1039.700073242188</c:v>
                </c:pt>
                <c:pt idx="10793">
                  <c:v>1039.800048828125</c:v>
                </c:pt>
                <c:pt idx="10794">
                  <c:v>1039.900024414062</c:v>
                </c:pt>
                <c:pt idx="10795">
                  <c:v>1040.0</c:v>
                </c:pt>
                <c:pt idx="10796">
                  <c:v>1040.10009765625</c:v>
                </c:pt>
                <c:pt idx="10797">
                  <c:v>1040.200073242188</c:v>
                </c:pt>
                <c:pt idx="10798">
                  <c:v>1040.300048828125</c:v>
                </c:pt>
                <c:pt idx="10799">
                  <c:v>1040.400024414062</c:v>
                </c:pt>
                <c:pt idx="10800">
                  <c:v>1040.5</c:v>
                </c:pt>
                <c:pt idx="10801">
                  <c:v>1040.60009765625</c:v>
                </c:pt>
                <c:pt idx="10802">
                  <c:v>1040.700073242188</c:v>
                </c:pt>
                <c:pt idx="10803">
                  <c:v>1040.800048828125</c:v>
                </c:pt>
                <c:pt idx="10804">
                  <c:v>1040.900024414062</c:v>
                </c:pt>
                <c:pt idx="10805">
                  <c:v>1041.0</c:v>
                </c:pt>
                <c:pt idx="10806">
                  <c:v>1041.10009765625</c:v>
                </c:pt>
                <c:pt idx="10807">
                  <c:v>1041.200073242188</c:v>
                </c:pt>
                <c:pt idx="10808">
                  <c:v>1041.300048828125</c:v>
                </c:pt>
                <c:pt idx="10809">
                  <c:v>1041.400024414062</c:v>
                </c:pt>
                <c:pt idx="10810">
                  <c:v>1041.5</c:v>
                </c:pt>
                <c:pt idx="10811">
                  <c:v>1041.60009765625</c:v>
                </c:pt>
                <c:pt idx="10812">
                  <c:v>1041.700073242188</c:v>
                </c:pt>
                <c:pt idx="10813">
                  <c:v>1041.800048828125</c:v>
                </c:pt>
                <c:pt idx="10814">
                  <c:v>1041.900024414062</c:v>
                </c:pt>
                <c:pt idx="10815">
                  <c:v>1042.0</c:v>
                </c:pt>
                <c:pt idx="10816">
                  <c:v>1042.10009765625</c:v>
                </c:pt>
                <c:pt idx="10817">
                  <c:v>1042.200073242188</c:v>
                </c:pt>
                <c:pt idx="10818">
                  <c:v>1042.300048828125</c:v>
                </c:pt>
                <c:pt idx="10819">
                  <c:v>1042.400024414062</c:v>
                </c:pt>
                <c:pt idx="10820">
                  <c:v>1042.5</c:v>
                </c:pt>
                <c:pt idx="10821">
                  <c:v>1042.60009765625</c:v>
                </c:pt>
                <c:pt idx="10822">
                  <c:v>1042.700073242188</c:v>
                </c:pt>
                <c:pt idx="10823">
                  <c:v>1042.800048828125</c:v>
                </c:pt>
                <c:pt idx="10824">
                  <c:v>1042.900024414062</c:v>
                </c:pt>
                <c:pt idx="10825">
                  <c:v>1043.0</c:v>
                </c:pt>
                <c:pt idx="10826">
                  <c:v>1043.10009765625</c:v>
                </c:pt>
                <c:pt idx="10827">
                  <c:v>1043.200073242188</c:v>
                </c:pt>
                <c:pt idx="10828">
                  <c:v>1043.300048828125</c:v>
                </c:pt>
                <c:pt idx="10829">
                  <c:v>1043.400024414062</c:v>
                </c:pt>
                <c:pt idx="10830">
                  <c:v>1043.5</c:v>
                </c:pt>
                <c:pt idx="10831">
                  <c:v>1043.60009765625</c:v>
                </c:pt>
                <c:pt idx="10832">
                  <c:v>1043.700073242188</c:v>
                </c:pt>
                <c:pt idx="10833">
                  <c:v>1043.800048828125</c:v>
                </c:pt>
                <c:pt idx="10834">
                  <c:v>1043.900024414062</c:v>
                </c:pt>
                <c:pt idx="10835">
                  <c:v>1044.0</c:v>
                </c:pt>
                <c:pt idx="10836">
                  <c:v>1044.10009765625</c:v>
                </c:pt>
                <c:pt idx="10837">
                  <c:v>1044.200073242188</c:v>
                </c:pt>
                <c:pt idx="10838">
                  <c:v>1044.300048828125</c:v>
                </c:pt>
                <c:pt idx="10839">
                  <c:v>1044.400024414062</c:v>
                </c:pt>
                <c:pt idx="10840">
                  <c:v>1044.5</c:v>
                </c:pt>
                <c:pt idx="10841">
                  <c:v>1044.60009765625</c:v>
                </c:pt>
                <c:pt idx="10842">
                  <c:v>1044.700073242188</c:v>
                </c:pt>
                <c:pt idx="10843">
                  <c:v>1044.800048828125</c:v>
                </c:pt>
                <c:pt idx="10844">
                  <c:v>1044.900024414062</c:v>
                </c:pt>
                <c:pt idx="10845">
                  <c:v>1045.0</c:v>
                </c:pt>
                <c:pt idx="10846">
                  <c:v>1045.10009765625</c:v>
                </c:pt>
                <c:pt idx="10847">
                  <c:v>1045.200073242188</c:v>
                </c:pt>
                <c:pt idx="10848">
                  <c:v>1045.300048828125</c:v>
                </c:pt>
                <c:pt idx="10849">
                  <c:v>1045.400024414062</c:v>
                </c:pt>
                <c:pt idx="10850">
                  <c:v>1045.5</c:v>
                </c:pt>
                <c:pt idx="10851">
                  <c:v>1045.60009765625</c:v>
                </c:pt>
                <c:pt idx="10852">
                  <c:v>1045.700073242188</c:v>
                </c:pt>
                <c:pt idx="10853">
                  <c:v>1045.800048828125</c:v>
                </c:pt>
                <c:pt idx="10854">
                  <c:v>1045.900024414062</c:v>
                </c:pt>
                <c:pt idx="10855">
                  <c:v>1046.0</c:v>
                </c:pt>
                <c:pt idx="10856">
                  <c:v>1046.10009765625</c:v>
                </c:pt>
                <c:pt idx="10857">
                  <c:v>1046.200073242188</c:v>
                </c:pt>
                <c:pt idx="10858">
                  <c:v>1046.300048828125</c:v>
                </c:pt>
                <c:pt idx="10859">
                  <c:v>1046.400024414062</c:v>
                </c:pt>
                <c:pt idx="10860">
                  <c:v>1046.5</c:v>
                </c:pt>
                <c:pt idx="10861">
                  <c:v>1046.60009765625</c:v>
                </c:pt>
                <c:pt idx="10862">
                  <c:v>1046.700073242188</c:v>
                </c:pt>
                <c:pt idx="10863">
                  <c:v>1046.800048828125</c:v>
                </c:pt>
                <c:pt idx="10864">
                  <c:v>1046.900024414062</c:v>
                </c:pt>
                <c:pt idx="10865">
                  <c:v>1047.0</c:v>
                </c:pt>
                <c:pt idx="10866">
                  <c:v>1047.10009765625</c:v>
                </c:pt>
                <c:pt idx="10867">
                  <c:v>1047.200073242188</c:v>
                </c:pt>
                <c:pt idx="10868">
                  <c:v>1047.300048828125</c:v>
                </c:pt>
                <c:pt idx="10869">
                  <c:v>1047.400024414062</c:v>
                </c:pt>
                <c:pt idx="10870">
                  <c:v>1047.5</c:v>
                </c:pt>
                <c:pt idx="10871">
                  <c:v>1047.60009765625</c:v>
                </c:pt>
                <c:pt idx="10872">
                  <c:v>1047.700073242188</c:v>
                </c:pt>
                <c:pt idx="10873">
                  <c:v>1047.800048828125</c:v>
                </c:pt>
                <c:pt idx="10874">
                  <c:v>1047.900024414062</c:v>
                </c:pt>
                <c:pt idx="10875">
                  <c:v>1048.0</c:v>
                </c:pt>
                <c:pt idx="10876">
                  <c:v>1048.10009765625</c:v>
                </c:pt>
                <c:pt idx="10877">
                  <c:v>1048.200073242188</c:v>
                </c:pt>
                <c:pt idx="10878">
                  <c:v>1048.300048828125</c:v>
                </c:pt>
                <c:pt idx="10879">
                  <c:v>1048.400024414062</c:v>
                </c:pt>
                <c:pt idx="10880">
                  <c:v>1048.5</c:v>
                </c:pt>
                <c:pt idx="10881">
                  <c:v>1048.60009765625</c:v>
                </c:pt>
                <c:pt idx="10882">
                  <c:v>1048.700073242188</c:v>
                </c:pt>
                <c:pt idx="10883">
                  <c:v>1048.800048828125</c:v>
                </c:pt>
                <c:pt idx="10884">
                  <c:v>1048.900024414062</c:v>
                </c:pt>
                <c:pt idx="10885">
                  <c:v>1049.0</c:v>
                </c:pt>
                <c:pt idx="10886">
                  <c:v>1049.10009765625</c:v>
                </c:pt>
                <c:pt idx="10887">
                  <c:v>1049.200073242188</c:v>
                </c:pt>
                <c:pt idx="10888">
                  <c:v>1049.300048828125</c:v>
                </c:pt>
                <c:pt idx="10889">
                  <c:v>1049.400024414062</c:v>
                </c:pt>
                <c:pt idx="10890">
                  <c:v>1049.5</c:v>
                </c:pt>
                <c:pt idx="10891">
                  <c:v>1049.60009765625</c:v>
                </c:pt>
                <c:pt idx="10892">
                  <c:v>1049.700073242188</c:v>
                </c:pt>
                <c:pt idx="10893">
                  <c:v>1049.800048828125</c:v>
                </c:pt>
                <c:pt idx="10894">
                  <c:v>1049.900024414062</c:v>
                </c:pt>
                <c:pt idx="10895">
                  <c:v>1050.0</c:v>
                </c:pt>
                <c:pt idx="10896">
                  <c:v>1050.10009765625</c:v>
                </c:pt>
                <c:pt idx="10897">
                  <c:v>1050.200073242188</c:v>
                </c:pt>
                <c:pt idx="10898">
                  <c:v>1050.300048828125</c:v>
                </c:pt>
                <c:pt idx="10899">
                  <c:v>1050.400024414062</c:v>
                </c:pt>
                <c:pt idx="10900">
                  <c:v>1050.5</c:v>
                </c:pt>
                <c:pt idx="10901">
                  <c:v>1050.60009765625</c:v>
                </c:pt>
                <c:pt idx="10902">
                  <c:v>1050.700073242188</c:v>
                </c:pt>
                <c:pt idx="10903">
                  <c:v>1050.800048828125</c:v>
                </c:pt>
                <c:pt idx="10904">
                  <c:v>1050.900024414062</c:v>
                </c:pt>
                <c:pt idx="10905">
                  <c:v>1051.0</c:v>
                </c:pt>
                <c:pt idx="10906">
                  <c:v>1051.10009765625</c:v>
                </c:pt>
                <c:pt idx="10907">
                  <c:v>1051.200073242188</c:v>
                </c:pt>
                <c:pt idx="10908">
                  <c:v>1051.300048828125</c:v>
                </c:pt>
                <c:pt idx="10909">
                  <c:v>1051.400024414062</c:v>
                </c:pt>
                <c:pt idx="10910">
                  <c:v>1051.5</c:v>
                </c:pt>
                <c:pt idx="10911">
                  <c:v>1051.60009765625</c:v>
                </c:pt>
                <c:pt idx="10912">
                  <c:v>1051.700073242188</c:v>
                </c:pt>
                <c:pt idx="10913">
                  <c:v>1051.800048828125</c:v>
                </c:pt>
                <c:pt idx="10914">
                  <c:v>1051.900024414062</c:v>
                </c:pt>
                <c:pt idx="10915">
                  <c:v>1052.0</c:v>
                </c:pt>
                <c:pt idx="10916">
                  <c:v>1052.10009765625</c:v>
                </c:pt>
                <c:pt idx="10917">
                  <c:v>1052.200073242188</c:v>
                </c:pt>
                <c:pt idx="10918">
                  <c:v>1052.300048828125</c:v>
                </c:pt>
                <c:pt idx="10919">
                  <c:v>1052.400024414062</c:v>
                </c:pt>
                <c:pt idx="10920">
                  <c:v>1052.5</c:v>
                </c:pt>
                <c:pt idx="10921">
                  <c:v>1052.60009765625</c:v>
                </c:pt>
                <c:pt idx="10922">
                  <c:v>1052.700073242188</c:v>
                </c:pt>
                <c:pt idx="10923">
                  <c:v>1052.800048828125</c:v>
                </c:pt>
                <c:pt idx="10924">
                  <c:v>1052.900024414062</c:v>
                </c:pt>
                <c:pt idx="10925">
                  <c:v>1053.0</c:v>
                </c:pt>
                <c:pt idx="10926">
                  <c:v>1053.10009765625</c:v>
                </c:pt>
                <c:pt idx="10927">
                  <c:v>1053.200073242188</c:v>
                </c:pt>
                <c:pt idx="10928">
                  <c:v>1053.300048828125</c:v>
                </c:pt>
                <c:pt idx="10929">
                  <c:v>1053.400024414062</c:v>
                </c:pt>
                <c:pt idx="10930">
                  <c:v>1053.5</c:v>
                </c:pt>
                <c:pt idx="10931">
                  <c:v>1053.60009765625</c:v>
                </c:pt>
                <c:pt idx="10932">
                  <c:v>1053.700073242188</c:v>
                </c:pt>
                <c:pt idx="10933">
                  <c:v>1053.800048828125</c:v>
                </c:pt>
                <c:pt idx="10934">
                  <c:v>1053.900024414062</c:v>
                </c:pt>
                <c:pt idx="10935">
                  <c:v>1054.0</c:v>
                </c:pt>
                <c:pt idx="10936">
                  <c:v>1054.10009765625</c:v>
                </c:pt>
                <c:pt idx="10937">
                  <c:v>1054.200073242188</c:v>
                </c:pt>
                <c:pt idx="10938">
                  <c:v>1054.300048828125</c:v>
                </c:pt>
                <c:pt idx="10939">
                  <c:v>1054.400024414062</c:v>
                </c:pt>
                <c:pt idx="10940">
                  <c:v>1054.5</c:v>
                </c:pt>
                <c:pt idx="10941">
                  <c:v>1054.60009765625</c:v>
                </c:pt>
                <c:pt idx="10942">
                  <c:v>1054.700073242188</c:v>
                </c:pt>
                <c:pt idx="10943">
                  <c:v>1054.800048828125</c:v>
                </c:pt>
                <c:pt idx="10944">
                  <c:v>1054.900024414062</c:v>
                </c:pt>
                <c:pt idx="10945">
                  <c:v>1055.0</c:v>
                </c:pt>
                <c:pt idx="10946">
                  <c:v>1055.10009765625</c:v>
                </c:pt>
                <c:pt idx="10947">
                  <c:v>1055.200073242188</c:v>
                </c:pt>
                <c:pt idx="10948">
                  <c:v>1055.300048828125</c:v>
                </c:pt>
                <c:pt idx="10949">
                  <c:v>1055.400024414062</c:v>
                </c:pt>
                <c:pt idx="10950">
                  <c:v>1055.5</c:v>
                </c:pt>
                <c:pt idx="10951">
                  <c:v>1055.60009765625</c:v>
                </c:pt>
                <c:pt idx="10952">
                  <c:v>1055.700073242188</c:v>
                </c:pt>
                <c:pt idx="10953">
                  <c:v>1055.800048828125</c:v>
                </c:pt>
                <c:pt idx="10954">
                  <c:v>1055.900024414062</c:v>
                </c:pt>
                <c:pt idx="10955">
                  <c:v>1056.0</c:v>
                </c:pt>
                <c:pt idx="10956">
                  <c:v>1056.10009765625</c:v>
                </c:pt>
                <c:pt idx="10957">
                  <c:v>1056.200073242188</c:v>
                </c:pt>
                <c:pt idx="10958">
                  <c:v>1056.300048828125</c:v>
                </c:pt>
                <c:pt idx="10959">
                  <c:v>1056.400024414062</c:v>
                </c:pt>
                <c:pt idx="10960">
                  <c:v>1056.5</c:v>
                </c:pt>
                <c:pt idx="10961">
                  <c:v>1056.60009765625</c:v>
                </c:pt>
                <c:pt idx="10962">
                  <c:v>1056.700073242188</c:v>
                </c:pt>
                <c:pt idx="10963">
                  <c:v>1056.800048828125</c:v>
                </c:pt>
                <c:pt idx="10964">
                  <c:v>1056.900024414062</c:v>
                </c:pt>
                <c:pt idx="10965">
                  <c:v>1057.0</c:v>
                </c:pt>
                <c:pt idx="10966">
                  <c:v>1057.10009765625</c:v>
                </c:pt>
                <c:pt idx="10967">
                  <c:v>1057.200073242188</c:v>
                </c:pt>
                <c:pt idx="10968">
                  <c:v>1057.300048828125</c:v>
                </c:pt>
                <c:pt idx="10969">
                  <c:v>1057.400024414062</c:v>
                </c:pt>
                <c:pt idx="10970">
                  <c:v>1057.5</c:v>
                </c:pt>
                <c:pt idx="10971">
                  <c:v>1057.60009765625</c:v>
                </c:pt>
                <c:pt idx="10972">
                  <c:v>1057.700073242188</c:v>
                </c:pt>
                <c:pt idx="10973">
                  <c:v>1057.800048828125</c:v>
                </c:pt>
                <c:pt idx="10974">
                  <c:v>1057.900024414062</c:v>
                </c:pt>
                <c:pt idx="10975">
                  <c:v>1058.0</c:v>
                </c:pt>
                <c:pt idx="10976">
                  <c:v>1058.10009765625</c:v>
                </c:pt>
                <c:pt idx="10977">
                  <c:v>1058.200073242188</c:v>
                </c:pt>
                <c:pt idx="10978">
                  <c:v>1058.300048828125</c:v>
                </c:pt>
                <c:pt idx="10979">
                  <c:v>1058.400024414062</c:v>
                </c:pt>
                <c:pt idx="10980">
                  <c:v>1058.5</c:v>
                </c:pt>
                <c:pt idx="10981">
                  <c:v>1058.60009765625</c:v>
                </c:pt>
                <c:pt idx="10982">
                  <c:v>1058.700073242188</c:v>
                </c:pt>
                <c:pt idx="10983">
                  <c:v>1058.800048828125</c:v>
                </c:pt>
                <c:pt idx="10984">
                  <c:v>1058.900024414062</c:v>
                </c:pt>
                <c:pt idx="10985">
                  <c:v>1059.0</c:v>
                </c:pt>
                <c:pt idx="10986">
                  <c:v>1059.10009765625</c:v>
                </c:pt>
                <c:pt idx="10987">
                  <c:v>1059.200073242188</c:v>
                </c:pt>
                <c:pt idx="10988">
                  <c:v>1059.300048828125</c:v>
                </c:pt>
                <c:pt idx="10989">
                  <c:v>1059.400024414062</c:v>
                </c:pt>
                <c:pt idx="10990">
                  <c:v>1059.5</c:v>
                </c:pt>
                <c:pt idx="10991">
                  <c:v>1059.60009765625</c:v>
                </c:pt>
                <c:pt idx="10992">
                  <c:v>1059.700073242188</c:v>
                </c:pt>
                <c:pt idx="10993">
                  <c:v>1059.800048828125</c:v>
                </c:pt>
                <c:pt idx="10994">
                  <c:v>1059.900024414062</c:v>
                </c:pt>
                <c:pt idx="10995">
                  <c:v>1060.0</c:v>
                </c:pt>
                <c:pt idx="10996">
                  <c:v>1060.10009765625</c:v>
                </c:pt>
                <c:pt idx="10997">
                  <c:v>1060.200073242188</c:v>
                </c:pt>
                <c:pt idx="10998">
                  <c:v>1060.300048828125</c:v>
                </c:pt>
                <c:pt idx="10999">
                  <c:v>1060.400024414062</c:v>
                </c:pt>
                <c:pt idx="11000">
                  <c:v>1060.5</c:v>
                </c:pt>
                <c:pt idx="11001">
                  <c:v>1060.60009765625</c:v>
                </c:pt>
                <c:pt idx="11002">
                  <c:v>1060.700073242188</c:v>
                </c:pt>
                <c:pt idx="11003">
                  <c:v>1060.800048828125</c:v>
                </c:pt>
                <c:pt idx="11004">
                  <c:v>1060.900024414062</c:v>
                </c:pt>
                <c:pt idx="11005">
                  <c:v>1061.0</c:v>
                </c:pt>
                <c:pt idx="11006">
                  <c:v>1061.10009765625</c:v>
                </c:pt>
                <c:pt idx="11007">
                  <c:v>1061.200073242188</c:v>
                </c:pt>
                <c:pt idx="11008">
                  <c:v>1061.300048828125</c:v>
                </c:pt>
                <c:pt idx="11009">
                  <c:v>1061.400024414062</c:v>
                </c:pt>
                <c:pt idx="11010">
                  <c:v>1061.5</c:v>
                </c:pt>
                <c:pt idx="11011">
                  <c:v>1061.60009765625</c:v>
                </c:pt>
                <c:pt idx="11012">
                  <c:v>1061.700073242188</c:v>
                </c:pt>
                <c:pt idx="11013">
                  <c:v>1061.800048828125</c:v>
                </c:pt>
                <c:pt idx="11014">
                  <c:v>1061.900024414062</c:v>
                </c:pt>
                <c:pt idx="11015">
                  <c:v>1062.0</c:v>
                </c:pt>
                <c:pt idx="11016">
                  <c:v>1062.10009765625</c:v>
                </c:pt>
                <c:pt idx="11017">
                  <c:v>1062.200073242188</c:v>
                </c:pt>
                <c:pt idx="11018">
                  <c:v>1062.300048828125</c:v>
                </c:pt>
                <c:pt idx="11019">
                  <c:v>1062.400024414062</c:v>
                </c:pt>
                <c:pt idx="11020">
                  <c:v>1062.5</c:v>
                </c:pt>
                <c:pt idx="11021">
                  <c:v>1062.60009765625</c:v>
                </c:pt>
                <c:pt idx="11022">
                  <c:v>1062.700073242188</c:v>
                </c:pt>
                <c:pt idx="11023">
                  <c:v>1062.800048828125</c:v>
                </c:pt>
                <c:pt idx="11024">
                  <c:v>1062.900024414062</c:v>
                </c:pt>
                <c:pt idx="11025">
                  <c:v>1063.0</c:v>
                </c:pt>
                <c:pt idx="11026">
                  <c:v>1063.10009765625</c:v>
                </c:pt>
                <c:pt idx="11027">
                  <c:v>1063.200073242188</c:v>
                </c:pt>
                <c:pt idx="11028">
                  <c:v>1063.300048828125</c:v>
                </c:pt>
                <c:pt idx="11029">
                  <c:v>1063.400024414062</c:v>
                </c:pt>
                <c:pt idx="11030">
                  <c:v>1063.5</c:v>
                </c:pt>
                <c:pt idx="11031">
                  <c:v>1063.60009765625</c:v>
                </c:pt>
                <c:pt idx="11032">
                  <c:v>1063.700073242188</c:v>
                </c:pt>
                <c:pt idx="11033">
                  <c:v>1063.800048828125</c:v>
                </c:pt>
                <c:pt idx="11034">
                  <c:v>1063.900024414062</c:v>
                </c:pt>
                <c:pt idx="11035">
                  <c:v>1064.0</c:v>
                </c:pt>
                <c:pt idx="11036">
                  <c:v>1064.10009765625</c:v>
                </c:pt>
                <c:pt idx="11037">
                  <c:v>1064.200073242188</c:v>
                </c:pt>
                <c:pt idx="11038">
                  <c:v>1064.300048828125</c:v>
                </c:pt>
                <c:pt idx="11039">
                  <c:v>1064.400024414062</c:v>
                </c:pt>
                <c:pt idx="11040">
                  <c:v>1064.5</c:v>
                </c:pt>
                <c:pt idx="11041">
                  <c:v>1064.60009765625</c:v>
                </c:pt>
                <c:pt idx="11042">
                  <c:v>1064.700073242188</c:v>
                </c:pt>
                <c:pt idx="11043">
                  <c:v>1064.800048828125</c:v>
                </c:pt>
                <c:pt idx="11044">
                  <c:v>1064.900024414062</c:v>
                </c:pt>
                <c:pt idx="11045">
                  <c:v>1065.0</c:v>
                </c:pt>
                <c:pt idx="11046">
                  <c:v>1065.10009765625</c:v>
                </c:pt>
                <c:pt idx="11047">
                  <c:v>1065.200073242188</c:v>
                </c:pt>
                <c:pt idx="11048">
                  <c:v>1065.300048828125</c:v>
                </c:pt>
                <c:pt idx="11049">
                  <c:v>1065.400024414062</c:v>
                </c:pt>
                <c:pt idx="11050">
                  <c:v>1065.5</c:v>
                </c:pt>
                <c:pt idx="11051">
                  <c:v>1065.60009765625</c:v>
                </c:pt>
                <c:pt idx="11052">
                  <c:v>1065.700073242188</c:v>
                </c:pt>
                <c:pt idx="11053">
                  <c:v>1065.800048828125</c:v>
                </c:pt>
                <c:pt idx="11054">
                  <c:v>1065.900024414062</c:v>
                </c:pt>
                <c:pt idx="11055">
                  <c:v>1066.0</c:v>
                </c:pt>
                <c:pt idx="11056">
                  <c:v>1066.10009765625</c:v>
                </c:pt>
                <c:pt idx="11057">
                  <c:v>1066.200073242188</c:v>
                </c:pt>
                <c:pt idx="11058">
                  <c:v>1066.300048828125</c:v>
                </c:pt>
                <c:pt idx="11059">
                  <c:v>1066.400024414062</c:v>
                </c:pt>
                <c:pt idx="11060">
                  <c:v>1066.5</c:v>
                </c:pt>
                <c:pt idx="11061">
                  <c:v>1066.60009765625</c:v>
                </c:pt>
                <c:pt idx="11062">
                  <c:v>1066.700073242188</c:v>
                </c:pt>
                <c:pt idx="11063">
                  <c:v>1066.800048828125</c:v>
                </c:pt>
                <c:pt idx="11064">
                  <c:v>1066.900024414062</c:v>
                </c:pt>
                <c:pt idx="11065">
                  <c:v>1067.0</c:v>
                </c:pt>
                <c:pt idx="11066">
                  <c:v>1067.10009765625</c:v>
                </c:pt>
                <c:pt idx="11067">
                  <c:v>1067.200073242188</c:v>
                </c:pt>
                <c:pt idx="11068">
                  <c:v>1067.300048828125</c:v>
                </c:pt>
                <c:pt idx="11069">
                  <c:v>1067.400024414062</c:v>
                </c:pt>
                <c:pt idx="11070">
                  <c:v>1067.5</c:v>
                </c:pt>
                <c:pt idx="11071">
                  <c:v>1067.60009765625</c:v>
                </c:pt>
                <c:pt idx="11072">
                  <c:v>1067.700073242188</c:v>
                </c:pt>
                <c:pt idx="11073">
                  <c:v>1067.800048828125</c:v>
                </c:pt>
                <c:pt idx="11074">
                  <c:v>1067.900024414062</c:v>
                </c:pt>
                <c:pt idx="11075">
                  <c:v>1068.0</c:v>
                </c:pt>
                <c:pt idx="11076">
                  <c:v>1068.10009765625</c:v>
                </c:pt>
                <c:pt idx="11077">
                  <c:v>1068.200073242188</c:v>
                </c:pt>
                <c:pt idx="11078">
                  <c:v>1068.300048828125</c:v>
                </c:pt>
                <c:pt idx="11079">
                  <c:v>1068.400024414062</c:v>
                </c:pt>
                <c:pt idx="11080">
                  <c:v>1068.5</c:v>
                </c:pt>
                <c:pt idx="11081">
                  <c:v>1068.60009765625</c:v>
                </c:pt>
                <c:pt idx="11082">
                  <c:v>1068.700073242188</c:v>
                </c:pt>
                <c:pt idx="11083">
                  <c:v>1068.800048828125</c:v>
                </c:pt>
                <c:pt idx="11084">
                  <c:v>1068.900024414062</c:v>
                </c:pt>
                <c:pt idx="11085">
                  <c:v>1069.0</c:v>
                </c:pt>
                <c:pt idx="11086">
                  <c:v>1069.10009765625</c:v>
                </c:pt>
                <c:pt idx="11087">
                  <c:v>1069.200073242188</c:v>
                </c:pt>
                <c:pt idx="11088">
                  <c:v>1069.300048828125</c:v>
                </c:pt>
                <c:pt idx="11089">
                  <c:v>1069.400024414062</c:v>
                </c:pt>
                <c:pt idx="11090">
                  <c:v>1069.5</c:v>
                </c:pt>
                <c:pt idx="11091">
                  <c:v>1069.60009765625</c:v>
                </c:pt>
                <c:pt idx="11092">
                  <c:v>1069.700073242188</c:v>
                </c:pt>
                <c:pt idx="11093">
                  <c:v>1069.800048828125</c:v>
                </c:pt>
                <c:pt idx="11094">
                  <c:v>1069.900024414062</c:v>
                </c:pt>
                <c:pt idx="11095">
                  <c:v>1070.0</c:v>
                </c:pt>
                <c:pt idx="11096">
                  <c:v>1070.10009765625</c:v>
                </c:pt>
                <c:pt idx="11097">
                  <c:v>1070.200073242188</c:v>
                </c:pt>
                <c:pt idx="11098">
                  <c:v>1070.300048828125</c:v>
                </c:pt>
                <c:pt idx="11099">
                  <c:v>1070.400024414062</c:v>
                </c:pt>
                <c:pt idx="11100">
                  <c:v>1070.5</c:v>
                </c:pt>
                <c:pt idx="11101">
                  <c:v>1070.60009765625</c:v>
                </c:pt>
                <c:pt idx="11102">
                  <c:v>1070.700073242188</c:v>
                </c:pt>
                <c:pt idx="11103">
                  <c:v>1070.800048828125</c:v>
                </c:pt>
                <c:pt idx="11104">
                  <c:v>1070.900024414062</c:v>
                </c:pt>
                <c:pt idx="11105">
                  <c:v>1071.0</c:v>
                </c:pt>
                <c:pt idx="11106">
                  <c:v>1071.10009765625</c:v>
                </c:pt>
                <c:pt idx="11107">
                  <c:v>1071.200073242188</c:v>
                </c:pt>
                <c:pt idx="11108">
                  <c:v>1071.300048828125</c:v>
                </c:pt>
                <c:pt idx="11109">
                  <c:v>1071.400024414062</c:v>
                </c:pt>
                <c:pt idx="11110">
                  <c:v>1071.5</c:v>
                </c:pt>
                <c:pt idx="11111">
                  <c:v>1071.60009765625</c:v>
                </c:pt>
                <c:pt idx="11112">
                  <c:v>1071.700073242188</c:v>
                </c:pt>
                <c:pt idx="11113">
                  <c:v>1071.800048828125</c:v>
                </c:pt>
                <c:pt idx="11114">
                  <c:v>1071.900024414062</c:v>
                </c:pt>
                <c:pt idx="11115">
                  <c:v>1072.0</c:v>
                </c:pt>
                <c:pt idx="11116">
                  <c:v>1072.10009765625</c:v>
                </c:pt>
                <c:pt idx="11117">
                  <c:v>1072.200073242188</c:v>
                </c:pt>
                <c:pt idx="11118">
                  <c:v>1072.300048828125</c:v>
                </c:pt>
                <c:pt idx="11119">
                  <c:v>1072.400024414062</c:v>
                </c:pt>
                <c:pt idx="11120">
                  <c:v>1072.5</c:v>
                </c:pt>
                <c:pt idx="11121">
                  <c:v>1072.60009765625</c:v>
                </c:pt>
                <c:pt idx="11122">
                  <c:v>1072.700073242188</c:v>
                </c:pt>
                <c:pt idx="11123">
                  <c:v>1072.800048828125</c:v>
                </c:pt>
                <c:pt idx="11124">
                  <c:v>1072.900024414062</c:v>
                </c:pt>
                <c:pt idx="11125">
                  <c:v>1073.0</c:v>
                </c:pt>
                <c:pt idx="11126">
                  <c:v>1073.10009765625</c:v>
                </c:pt>
                <c:pt idx="11127">
                  <c:v>1073.200073242188</c:v>
                </c:pt>
                <c:pt idx="11128">
                  <c:v>1073.300048828125</c:v>
                </c:pt>
                <c:pt idx="11129">
                  <c:v>1073.400024414062</c:v>
                </c:pt>
                <c:pt idx="11130">
                  <c:v>1073.5</c:v>
                </c:pt>
                <c:pt idx="11131">
                  <c:v>1073.60009765625</c:v>
                </c:pt>
                <c:pt idx="11132">
                  <c:v>1073.700073242188</c:v>
                </c:pt>
                <c:pt idx="11133">
                  <c:v>1073.800048828125</c:v>
                </c:pt>
                <c:pt idx="11134">
                  <c:v>1073.900024414062</c:v>
                </c:pt>
                <c:pt idx="11135">
                  <c:v>1074.0</c:v>
                </c:pt>
                <c:pt idx="11136">
                  <c:v>1074.10009765625</c:v>
                </c:pt>
                <c:pt idx="11137">
                  <c:v>1074.200073242188</c:v>
                </c:pt>
                <c:pt idx="11138">
                  <c:v>1074.300048828125</c:v>
                </c:pt>
                <c:pt idx="11139">
                  <c:v>1074.400024414062</c:v>
                </c:pt>
                <c:pt idx="11140">
                  <c:v>1074.5</c:v>
                </c:pt>
                <c:pt idx="11141">
                  <c:v>1074.60009765625</c:v>
                </c:pt>
                <c:pt idx="11142">
                  <c:v>1074.700073242188</c:v>
                </c:pt>
                <c:pt idx="11143">
                  <c:v>1074.800048828125</c:v>
                </c:pt>
                <c:pt idx="11144">
                  <c:v>1074.900024414062</c:v>
                </c:pt>
                <c:pt idx="11145">
                  <c:v>1075.0</c:v>
                </c:pt>
                <c:pt idx="11146">
                  <c:v>1075.10009765625</c:v>
                </c:pt>
                <c:pt idx="11147">
                  <c:v>1075.200073242188</c:v>
                </c:pt>
                <c:pt idx="11148">
                  <c:v>1075.300048828125</c:v>
                </c:pt>
                <c:pt idx="11149">
                  <c:v>1075.400024414062</c:v>
                </c:pt>
                <c:pt idx="11150">
                  <c:v>1075.5</c:v>
                </c:pt>
                <c:pt idx="11151">
                  <c:v>1075.60009765625</c:v>
                </c:pt>
                <c:pt idx="11152">
                  <c:v>1075.700073242188</c:v>
                </c:pt>
                <c:pt idx="11153">
                  <c:v>1075.800048828125</c:v>
                </c:pt>
                <c:pt idx="11154">
                  <c:v>1075.900024414062</c:v>
                </c:pt>
                <c:pt idx="11155">
                  <c:v>1076.0</c:v>
                </c:pt>
                <c:pt idx="11156">
                  <c:v>1076.10009765625</c:v>
                </c:pt>
                <c:pt idx="11157">
                  <c:v>1076.200073242188</c:v>
                </c:pt>
                <c:pt idx="11158">
                  <c:v>1076.300048828125</c:v>
                </c:pt>
                <c:pt idx="11159">
                  <c:v>1076.400024414062</c:v>
                </c:pt>
                <c:pt idx="11160">
                  <c:v>1076.5</c:v>
                </c:pt>
                <c:pt idx="11161">
                  <c:v>1076.60009765625</c:v>
                </c:pt>
                <c:pt idx="11162">
                  <c:v>1076.700073242188</c:v>
                </c:pt>
                <c:pt idx="11163">
                  <c:v>1076.800048828125</c:v>
                </c:pt>
                <c:pt idx="11164">
                  <c:v>1076.900024414062</c:v>
                </c:pt>
                <c:pt idx="11165">
                  <c:v>1077.0</c:v>
                </c:pt>
                <c:pt idx="11166">
                  <c:v>1077.10009765625</c:v>
                </c:pt>
                <c:pt idx="11167">
                  <c:v>1077.200073242188</c:v>
                </c:pt>
                <c:pt idx="11168">
                  <c:v>1077.300048828125</c:v>
                </c:pt>
                <c:pt idx="11169">
                  <c:v>1077.400024414062</c:v>
                </c:pt>
                <c:pt idx="11170">
                  <c:v>1077.5</c:v>
                </c:pt>
                <c:pt idx="11171">
                  <c:v>1077.60009765625</c:v>
                </c:pt>
                <c:pt idx="11172">
                  <c:v>1077.700073242188</c:v>
                </c:pt>
                <c:pt idx="11173">
                  <c:v>1077.800048828125</c:v>
                </c:pt>
                <c:pt idx="11174">
                  <c:v>1077.900024414062</c:v>
                </c:pt>
                <c:pt idx="11175">
                  <c:v>1078.0</c:v>
                </c:pt>
                <c:pt idx="11176">
                  <c:v>1078.10009765625</c:v>
                </c:pt>
                <c:pt idx="11177">
                  <c:v>1078.200073242188</c:v>
                </c:pt>
                <c:pt idx="11178">
                  <c:v>1078.300048828125</c:v>
                </c:pt>
                <c:pt idx="11179">
                  <c:v>1078.400024414062</c:v>
                </c:pt>
                <c:pt idx="11180">
                  <c:v>1078.5</c:v>
                </c:pt>
                <c:pt idx="11181">
                  <c:v>1078.60009765625</c:v>
                </c:pt>
                <c:pt idx="11182">
                  <c:v>1078.700073242188</c:v>
                </c:pt>
                <c:pt idx="11183">
                  <c:v>1078.800048828125</c:v>
                </c:pt>
                <c:pt idx="11184">
                  <c:v>1078.900024414062</c:v>
                </c:pt>
                <c:pt idx="11185">
                  <c:v>1079.0</c:v>
                </c:pt>
                <c:pt idx="11186">
                  <c:v>1079.10009765625</c:v>
                </c:pt>
                <c:pt idx="11187">
                  <c:v>1079.200073242188</c:v>
                </c:pt>
                <c:pt idx="11188">
                  <c:v>1079.300048828125</c:v>
                </c:pt>
                <c:pt idx="11189">
                  <c:v>1079.400024414062</c:v>
                </c:pt>
                <c:pt idx="11190">
                  <c:v>1079.5</c:v>
                </c:pt>
                <c:pt idx="11191">
                  <c:v>1079.60009765625</c:v>
                </c:pt>
                <c:pt idx="11192">
                  <c:v>1079.700073242188</c:v>
                </c:pt>
                <c:pt idx="11193">
                  <c:v>1079.800048828125</c:v>
                </c:pt>
                <c:pt idx="11194">
                  <c:v>1079.900024414062</c:v>
                </c:pt>
                <c:pt idx="11195">
                  <c:v>1080.0</c:v>
                </c:pt>
                <c:pt idx="11196">
                  <c:v>1080.10009765625</c:v>
                </c:pt>
                <c:pt idx="11197">
                  <c:v>1080.200073242188</c:v>
                </c:pt>
                <c:pt idx="11198">
                  <c:v>1080.300048828125</c:v>
                </c:pt>
                <c:pt idx="11199">
                  <c:v>1080.400024414062</c:v>
                </c:pt>
                <c:pt idx="11200">
                  <c:v>1080.5</c:v>
                </c:pt>
                <c:pt idx="11201">
                  <c:v>1080.60009765625</c:v>
                </c:pt>
                <c:pt idx="11202">
                  <c:v>1080.700073242188</c:v>
                </c:pt>
                <c:pt idx="11203">
                  <c:v>1080.800048828125</c:v>
                </c:pt>
                <c:pt idx="11204">
                  <c:v>1080.900024414062</c:v>
                </c:pt>
                <c:pt idx="11205">
                  <c:v>1081.0</c:v>
                </c:pt>
                <c:pt idx="11206">
                  <c:v>1081.10009765625</c:v>
                </c:pt>
                <c:pt idx="11207">
                  <c:v>1081.200073242188</c:v>
                </c:pt>
                <c:pt idx="11208">
                  <c:v>1081.300048828125</c:v>
                </c:pt>
                <c:pt idx="11209">
                  <c:v>1081.400024414062</c:v>
                </c:pt>
                <c:pt idx="11210">
                  <c:v>1081.5</c:v>
                </c:pt>
                <c:pt idx="11211">
                  <c:v>1081.60009765625</c:v>
                </c:pt>
                <c:pt idx="11212">
                  <c:v>1081.700073242188</c:v>
                </c:pt>
                <c:pt idx="11213">
                  <c:v>1081.800048828125</c:v>
                </c:pt>
                <c:pt idx="11214">
                  <c:v>1081.900024414062</c:v>
                </c:pt>
                <c:pt idx="11215">
                  <c:v>1082.0</c:v>
                </c:pt>
                <c:pt idx="11216">
                  <c:v>1082.10009765625</c:v>
                </c:pt>
                <c:pt idx="11217">
                  <c:v>1082.200073242188</c:v>
                </c:pt>
                <c:pt idx="11218">
                  <c:v>1082.300048828125</c:v>
                </c:pt>
                <c:pt idx="11219">
                  <c:v>1082.400024414062</c:v>
                </c:pt>
                <c:pt idx="11220">
                  <c:v>1082.5</c:v>
                </c:pt>
                <c:pt idx="11221">
                  <c:v>1082.60009765625</c:v>
                </c:pt>
                <c:pt idx="11222">
                  <c:v>1082.700073242188</c:v>
                </c:pt>
                <c:pt idx="11223">
                  <c:v>1082.800048828125</c:v>
                </c:pt>
                <c:pt idx="11224">
                  <c:v>1082.900024414062</c:v>
                </c:pt>
                <c:pt idx="11225">
                  <c:v>1083.0</c:v>
                </c:pt>
                <c:pt idx="11226">
                  <c:v>1083.10009765625</c:v>
                </c:pt>
                <c:pt idx="11227">
                  <c:v>1083.200073242188</c:v>
                </c:pt>
                <c:pt idx="11228">
                  <c:v>1083.300048828125</c:v>
                </c:pt>
                <c:pt idx="11229">
                  <c:v>1083.400024414062</c:v>
                </c:pt>
                <c:pt idx="11230">
                  <c:v>1083.5</c:v>
                </c:pt>
                <c:pt idx="11231">
                  <c:v>1083.60009765625</c:v>
                </c:pt>
                <c:pt idx="11232">
                  <c:v>1083.700073242188</c:v>
                </c:pt>
                <c:pt idx="11233">
                  <c:v>1083.800048828125</c:v>
                </c:pt>
                <c:pt idx="11234">
                  <c:v>1083.900024414062</c:v>
                </c:pt>
                <c:pt idx="11235">
                  <c:v>1084.0</c:v>
                </c:pt>
                <c:pt idx="11236">
                  <c:v>1084.10009765625</c:v>
                </c:pt>
                <c:pt idx="11237">
                  <c:v>1084.200073242188</c:v>
                </c:pt>
                <c:pt idx="11238">
                  <c:v>1084.300048828125</c:v>
                </c:pt>
                <c:pt idx="11239">
                  <c:v>1084.400024414062</c:v>
                </c:pt>
                <c:pt idx="11240">
                  <c:v>1084.5</c:v>
                </c:pt>
                <c:pt idx="11241">
                  <c:v>1084.60009765625</c:v>
                </c:pt>
                <c:pt idx="11242">
                  <c:v>1084.700073242188</c:v>
                </c:pt>
                <c:pt idx="11243">
                  <c:v>1084.800048828125</c:v>
                </c:pt>
                <c:pt idx="11244">
                  <c:v>1084.900024414062</c:v>
                </c:pt>
                <c:pt idx="11245">
                  <c:v>1085.0</c:v>
                </c:pt>
                <c:pt idx="11246">
                  <c:v>1085.10009765625</c:v>
                </c:pt>
                <c:pt idx="11247">
                  <c:v>1085.200073242188</c:v>
                </c:pt>
                <c:pt idx="11248">
                  <c:v>1085.300048828125</c:v>
                </c:pt>
                <c:pt idx="11249">
                  <c:v>1085.400024414062</c:v>
                </c:pt>
                <c:pt idx="11250">
                  <c:v>1085.5</c:v>
                </c:pt>
                <c:pt idx="11251">
                  <c:v>1085.60009765625</c:v>
                </c:pt>
                <c:pt idx="11252">
                  <c:v>1085.700073242188</c:v>
                </c:pt>
                <c:pt idx="11253">
                  <c:v>1085.800048828125</c:v>
                </c:pt>
                <c:pt idx="11254">
                  <c:v>1085.900024414062</c:v>
                </c:pt>
                <c:pt idx="11255">
                  <c:v>1086.0</c:v>
                </c:pt>
                <c:pt idx="11256">
                  <c:v>1086.10009765625</c:v>
                </c:pt>
                <c:pt idx="11257">
                  <c:v>1086.200073242188</c:v>
                </c:pt>
                <c:pt idx="11258">
                  <c:v>1086.300048828125</c:v>
                </c:pt>
                <c:pt idx="11259">
                  <c:v>1086.400024414062</c:v>
                </c:pt>
                <c:pt idx="11260">
                  <c:v>1086.5</c:v>
                </c:pt>
                <c:pt idx="11261">
                  <c:v>1086.60009765625</c:v>
                </c:pt>
                <c:pt idx="11262">
                  <c:v>1086.700073242188</c:v>
                </c:pt>
                <c:pt idx="11263">
                  <c:v>1086.800048828125</c:v>
                </c:pt>
                <c:pt idx="11264">
                  <c:v>1086.900024414062</c:v>
                </c:pt>
                <c:pt idx="11265">
                  <c:v>1087.0</c:v>
                </c:pt>
                <c:pt idx="11266">
                  <c:v>1087.10009765625</c:v>
                </c:pt>
                <c:pt idx="11267">
                  <c:v>1087.200073242188</c:v>
                </c:pt>
                <c:pt idx="11268">
                  <c:v>1087.300048828125</c:v>
                </c:pt>
                <c:pt idx="11269">
                  <c:v>1087.400024414062</c:v>
                </c:pt>
                <c:pt idx="11270">
                  <c:v>1087.5</c:v>
                </c:pt>
                <c:pt idx="11271">
                  <c:v>1087.60009765625</c:v>
                </c:pt>
                <c:pt idx="11272">
                  <c:v>1087.700073242188</c:v>
                </c:pt>
                <c:pt idx="11273">
                  <c:v>1087.800048828125</c:v>
                </c:pt>
                <c:pt idx="11274">
                  <c:v>1087.900024414062</c:v>
                </c:pt>
                <c:pt idx="11275">
                  <c:v>1088.0</c:v>
                </c:pt>
                <c:pt idx="11276">
                  <c:v>1088.10009765625</c:v>
                </c:pt>
                <c:pt idx="11277">
                  <c:v>1088.200073242188</c:v>
                </c:pt>
                <c:pt idx="11278">
                  <c:v>1088.300048828125</c:v>
                </c:pt>
                <c:pt idx="11279">
                  <c:v>1088.400024414062</c:v>
                </c:pt>
                <c:pt idx="11280">
                  <c:v>1088.5</c:v>
                </c:pt>
                <c:pt idx="11281">
                  <c:v>1088.60009765625</c:v>
                </c:pt>
                <c:pt idx="11282">
                  <c:v>1088.700073242188</c:v>
                </c:pt>
                <c:pt idx="11283">
                  <c:v>1088.800048828125</c:v>
                </c:pt>
                <c:pt idx="11284">
                  <c:v>1088.900024414062</c:v>
                </c:pt>
                <c:pt idx="11285">
                  <c:v>1089.0</c:v>
                </c:pt>
                <c:pt idx="11286">
                  <c:v>1089.10009765625</c:v>
                </c:pt>
                <c:pt idx="11287">
                  <c:v>1089.200073242188</c:v>
                </c:pt>
                <c:pt idx="11288">
                  <c:v>1089.300048828125</c:v>
                </c:pt>
                <c:pt idx="11289">
                  <c:v>1089.400024414062</c:v>
                </c:pt>
                <c:pt idx="11290">
                  <c:v>1089.5</c:v>
                </c:pt>
                <c:pt idx="11291">
                  <c:v>1089.60009765625</c:v>
                </c:pt>
                <c:pt idx="11292">
                  <c:v>1089.700073242188</c:v>
                </c:pt>
                <c:pt idx="11293">
                  <c:v>1089.800048828125</c:v>
                </c:pt>
                <c:pt idx="11294">
                  <c:v>1089.900024414062</c:v>
                </c:pt>
                <c:pt idx="11295">
                  <c:v>1090.0</c:v>
                </c:pt>
                <c:pt idx="11296">
                  <c:v>1090.10009765625</c:v>
                </c:pt>
                <c:pt idx="11297">
                  <c:v>1090.200073242188</c:v>
                </c:pt>
                <c:pt idx="11298">
                  <c:v>1090.300048828125</c:v>
                </c:pt>
                <c:pt idx="11299">
                  <c:v>1090.400024414062</c:v>
                </c:pt>
                <c:pt idx="11300">
                  <c:v>1090.5</c:v>
                </c:pt>
                <c:pt idx="11301">
                  <c:v>1090.60009765625</c:v>
                </c:pt>
                <c:pt idx="11302">
                  <c:v>1090.700073242188</c:v>
                </c:pt>
                <c:pt idx="11303">
                  <c:v>1090.800048828125</c:v>
                </c:pt>
                <c:pt idx="11304">
                  <c:v>1090.900024414062</c:v>
                </c:pt>
                <c:pt idx="11305">
                  <c:v>1091.0</c:v>
                </c:pt>
                <c:pt idx="11306">
                  <c:v>1091.10009765625</c:v>
                </c:pt>
                <c:pt idx="11307">
                  <c:v>1091.200073242188</c:v>
                </c:pt>
                <c:pt idx="11308">
                  <c:v>1091.300048828125</c:v>
                </c:pt>
                <c:pt idx="11309">
                  <c:v>1091.400024414062</c:v>
                </c:pt>
                <c:pt idx="11310">
                  <c:v>1091.5</c:v>
                </c:pt>
                <c:pt idx="11311">
                  <c:v>1091.60009765625</c:v>
                </c:pt>
                <c:pt idx="11312">
                  <c:v>1091.700073242188</c:v>
                </c:pt>
                <c:pt idx="11313">
                  <c:v>1091.800048828125</c:v>
                </c:pt>
                <c:pt idx="11314">
                  <c:v>1091.900024414062</c:v>
                </c:pt>
                <c:pt idx="11315">
                  <c:v>1092.0</c:v>
                </c:pt>
                <c:pt idx="11316">
                  <c:v>1092.10009765625</c:v>
                </c:pt>
                <c:pt idx="11317">
                  <c:v>1092.200073242188</c:v>
                </c:pt>
                <c:pt idx="11318">
                  <c:v>1092.300048828125</c:v>
                </c:pt>
                <c:pt idx="11319">
                  <c:v>1092.400024414062</c:v>
                </c:pt>
                <c:pt idx="11320">
                  <c:v>1092.5</c:v>
                </c:pt>
                <c:pt idx="11321">
                  <c:v>1092.60009765625</c:v>
                </c:pt>
                <c:pt idx="11322">
                  <c:v>1092.700073242188</c:v>
                </c:pt>
                <c:pt idx="11323">
                  <c:v>1092.800048828125</c:v>
                </c:pt>
                <c:pt idx="11324">
                  <c:v>1092.900024414062</c:v>
                </c:pt>
                <c:pt idx="11325">
                  <c:v>1093.0</c:v>
                </c:pt>
                <c:pt idx="11326">
                  <c:v>1093.10009765625</c:v>
                </c:pt>
                <c:pt idx="11327">
                  <c:v>1093.200073242188</c:v>
                </c:pt>
                <c:pt idx="11328">
                  <c:v>1093.300048828125</c:v>
                </c:pt>
                <c:pt idx="11329">
                  <c:v>1093.400024414062</c:v>
                </c:pt>
                <c:pt idx="11330">
                  <c:v>1093.5</c:v>
                </c:pt>
                <c:pt idx="11331">
                  <c:v>1093.60009765625</c:v>
                </c:pt>
                <c:pt idx="11332">
                  <c:v>1093.700073242188</c:v>
                </c:pt>
                <c:pt idx="11333">
                  <c:v>1093.800048828125</c:v>
                </c:pt>
                <c:pt idx="11334">
                  <c:v>1093.900024414062</c:v>
                </c:pt>
                <c:pt idx="11335">
                  <c:v>1094.0</c:v>
                </c:pt>
                <c:pt idx="11336">
                  <c:v>1094.10009765625</c:v>
                </c:pt>
                <c:pt idx="11337">
                  <c:v>1094.200073242188</c:v>
                </c:pt>
                <c:pt idx="11338">
                  <c:v>1094.300048828125</c:v>
                </c:pt>
                <c:pt idx="11339">
                  <c:v>1094.400024414062</c:v>
                </c:pt>
                <c:pt idx="11340">
                  <c:v>1094.5</c:v>
                </c:pt>
                <c:pt idx="11341">
                  <c:v>1094.60009765625</c:v>
                </c:pt>
                <c:pt idx="11342">
                  <c:v>1094.700073242188</c:v>
                </c:pt>
                <c:pt idx="11343">
                  <c:v>1094.800048828125</c:v>
                </c:pt>
                <c:pt idx="11344">
                  <c:v>1094.900024414062</c:v>
                </c:pt>
                <c:pt idx="11345">
                  <c:v>1095.0</c:v>
                </c:pt>
                <c:pt idx="11346">
                  <c:v>1095.10009765625</c:v>
                </c:pt>
                <c:pt idx="11347">
                  <c:v>1095.200073242188</c:v>
                </c:pt>
                <c:pt idx="11348">
                  <c:v>1095.300048828125</c:v>
                </c:pt>
                <c:pt idx="11349">
                  <c:v>1095.400024414062</c:v>
                </c:pt>
                <c:pt idx="11350">
                  <c:v>1095.5</c:v>
                </c:pt>
                <c:pt idx="11351">
                  <c:v>1095.60009765625</c:v>
                </c:pt>
                <c:pt idx="11352">
                  <c:v>1095.700073242188</c:v>
                </c:pt>
                <c:pt idx="11353">
                  <c:v>1095.800048828125</c:v>
                </c:pt>
                <c:pt idx="11354">
                  <c:v>1095.900024414062</c:v>
                </c:pt>
                <c:pt idx="11355">
                  <c:v>1096.0</c:v>
                </c:pt>
                <c:pt idx="11356">
                  <c:v>1096.10009765625</c:v>
                </c:pt>
                <c:pt idx="11357">
                  <c:v>1096.200073242188</c:v>
                </c:pt>
                <c:pt idx="11358">
                  <c:v>1096.300048828125</c:v>
                </c:pt>
                <c:pt idx="11359">
                  <c:v>1096.400024414062</c:v>
                </c:pt>
                <c:pt idx="11360">
                  <c:v>1096.5</c:v>
                </c:pt>
                <c:pt idx="11361">
                  <c:v>1096.60009765625</c:v>
                </c:pt>
                <c:pt idx="11362">
                  <c:v>1096.700073242188</c:v>
                </c:pt>
                <c:pt idx="11363">
                  <c:v>1096.800048828125</c:v>
                </c:pt>
                <c:pt idx="11364">
                  <c:v>1096.900024414062</c:v>
                </c:pt>
                <c:pt idx="11365">
                  <c:v>1097.0</c:v>
                </c:pt>
                <c:pt idx="11366">
                  <c:v>1097.10009765625</c:v>
                </c:pt>
                <c:pt idx="11367">
                  <c:v>1097.200073242188</c:v>
                </c:pt>
                <c:pt idx="11368">
                  <c:v>1097.300048828125</c:v>
                </c:pt>
                <c:pt idx="11369">
                  <c:v>1097.400024414062</c:v>
                </c:pt>
                <c:pt idx="11370">
                  <c:v>1097.5</c:v>
                </c:pt>
                <c:pt idx="11371">
                  <c:v>1097.60009765625</c:v>
                </c:pt>
                <c:pt idx="11372">
                  <c:v>1097.700073242188</c:v>
                </c:pt>
                <c:pt idx="11373">
                  <c:v>1097.800048828125</c:v>
                </c:pt>
                <c:pt idx="11374">
                  <c:v>1097.900024414062</c:v>
                </c:pt>
                <c:pt idx="11375">
                  <c:v>1098.0</c:v>
                </c:pt>
                <c:pt idx="11376">
                  <c:v>1098.10009765625</c:v>
                </c:pt>
                <c:pt idx="11377">
                  <c:v>1098.200073242188</c:v>
                </c:pt>
                <c:pt idx="11378">
                  <c:v>1098.300048828125</c:v>
                </c:pt>
                <c:pt idx="11379">
                  <c:v>1098.400024414062</c:v>
                </c:pt>
                <c:pt idx="11380">
                  <c:v>1098.5</c:v>
                </c:pt>
                <c:pt idx="11381">
                  <c:v>1098.60009765625</c:v>
                </c:pt>
                <c:pt idx="11382">
                  <c:v>1098.700073242188</c:v>
                </c:pt>
                <c:pt idx="11383">
                  <c:v>1098.800048828125</c:v>
                </c:pt>
                <c:pt idx="11384">
                  <c:v>1098.900024414062</c:v>
                </c:pt>
                <c:pt idx="11385">
                  <c:v>1099.0</c:v>
                </c:pt>
                <c:pt idx="11386">
                  <c:v>1099.10009765625</c:v>
                </c:pt>
                <c:pt idx="11387">
                  <c:v>1099.200073242188</c:v>
                </c:pt>
                <c:pt idx="11388">
                  <c:v>1099.300048828125</c:v>
                </c:pt>
                <c:pt idx="11389">
                  <c:v>1099.400024414062</c:v>
                </c:pt>
                <c:pt idx="11390">
                  <c:v>1099.5</c:v>
                </c:pt>
                <c:pt idx="11391">
                  <c:v>1099.60009765625</c:v>
                </c:pt>
                <c:pt idx="11392">
                  <c:v>1099.700073242188</c:v>
                </c:pt>
                <c:pt idx="11393">
                  <c:v>1099.800048828125</c:v>
                </c:pt>
                <c:pt idx="11394">
                  <c:v>1099.900024414062</c:v>
                </c:pt>
                <c:pt idx="11395">
                  <c:v>1100.0</c:v>
                </c:pt>
                <c:pt idx="11396">
                  <c:v>1100.10009765625</c:v>
                </c:pt>
                <c:pt idx="11397">
                  <c:v>1100.200073242188</c:v>
                </c:pt>
                <c:pt idx="11398">
                  <c:v>1100.300048828125</c:v>
                </c:pt>
                <c:pt idx="11399">
                  <c:v>1100.400024414062</c:v>
                </c:pt>
                <c:pt idx="11400">
                  <c:v>1100.5</c:v>
                </c:pt>
                <c:pt idx="11401">
                  <c:v>1100.60009765625</c:v>
                </c:pt>
                <c:pt idx="11402">
                  <c:v>1100.700073242188</c:v>
                </c:pt>
                <c:pt idx="11403">
                  <c:v>1100.800048828125</c:v>
                </c:pt>
                <c:pt idx="11404">
                  <c:v>1100.900024414062</c:v>
                </c:pt>
                <c:pt idx="11405">
                  <c:v>1101.0</c:v>
                </c:pt>
                <c:pt idx="11406">
                  <c:v>1101.10009765625</c:v>
                </c:pt>
                <c:pt idx="11407">
                  <c:v>1101.200073242188</c:v>
                </c:pt>
                <c:pt idx="11408">
                  <c:v>1101.300048828125</c:v>
                </c:pt>
                <c:pt idx="11409">
                  <c:v>1101.400024414062</c:v>
                </c:pt>
                <c:pt idx="11410">
                  <c:v>1101.5</c:v>
                </c:pt>
                <c:pt idx="11411">
                  <c:v>1101.60009765625</c:v>
                </c:pt>
                <c:pt idx="11412">
                  <c:v>1101.700073242188</c:v>
                </c:pt>
                <c:pt idx="11413">
                  <c:v>1101.800048828125</c:v>
                </c:pt>
                <c:pt idx="11414">
                  <c:v>1101.900024414062</c:v>
                </c:pt>
                <c:pt idx="11415">
                  <c:v>1102.0</c:v>
                </c:pt>
                <c:pt idx="11416">
                  <c:v>1102.10009765625</c:v>
                </c:pt>
                <c:pt idx="11417">
                  <c:v>1102.200073242188</c:v>
                </c:pt>
                <c:pt idx="11418">
                  <c:v>1102.300048828125</c:v>
                </c:pt>
                <c:pt idx="11419">
                  <c:v>1102.400024414062</c:v>
                </c:pt>
                <c:pt idx="11420">
                  <c:v>1102.5</c:v>
                </c:pt>
                <c:pt idx="11421">
                  <c:v>1102.60009765625</c:v>
                </c:pt>
                <c:pt idx="11422">
                  <c:v>1102.700073242188</c:v>
                </c:pt>
                <c:pt idx="11423">
                  <c:v>1102.800048828125</c:v>
                </c:pt>
                <c:pt idx="11424">
                  <c:v>1102.900024414062</c:v>
                </c:pt>
                <c:pt idx="11425">
                  <c:v>1103.0</c:v>
                </c:pt>
                <c:pt idx="11426">
                  <c:v>1103.10009765625</c:v>
                </c:pt>
                <c:pt idx="11427">
                  <c:v>1103.200073242188</c:v>
                </c:pt>
                <c:pt idx="11428">
                  <c:v>1103.300048828125</c:v>
                </c:pt>
                <c:pt idx="11429">
                  <c:v>1103.400024414062</c:v>
                </c:pt>
                <c:pt idx="11430">
                  <c:v>1103.5</c:v>
                </c:pt>
                <c:pt idx="11431">
                  <c:v>1103.60009765625</c:v>
                </c:pt>
                <c:pt idx="11432">
                  <c:v>1103.700073242188</c:v>
                </c:pt>
                <c:pt idx="11433">
                  <c:v>1103.800048828125</c:v>
                </c:pt>
                <c:pt idx="11434">
                  <c:v>1103.900024414062</c:v>
                </c:pt>
                <c:pt idx="11435">
                  <c:v>1104.0</c:v>
                </c:pt>
                <c:pt idx="11436">
                  <c:v>1104.10009765625</c:v>
                </c:pt>
                <c:pt idx="11437">
                  <c:v>1104.200073242188</c:v>
                </c:pt>
                <c:pt idx="11438">
                  <c:v>1104.300048828125</c:v>
                </c:pt>
                <c:pt idx="11439">
                  <c:v>1104.400024414062</c:v>
                </c:pt>
                <c:pt idx="11440">
                  <c:v>1104.5</c:v>
                </c:pt>
                <c:pt idx="11441">
                  <c:v>1104.60009765625</c:v>
                </c:pt>
                <c:pt idx="11442">
                  <c:v>1104.700073242188</c:v>
                </c:pt>
                <c:pt idx="11443">
                  <c:v>1104.800048828125</c:v>
                </c:pt>
                <c:pt idx="11444">
                  <c:v>1104.900024414062</c:v>
                </c:pt>
                <c:pt idx="11445">
                  <c:v>1105.0</c:v>
                </c:pt>
                <c:pt idx="11446">
                  <c:v>1105.10009765625</c:v>
                </c:pt>
                <c:pt idx="11447">
                  <c:v>1105.200073242188</c:v>
                </c:pt>
                <c:pt idx="11448">
                  <c:v>1105.300048828125</c:v>
                </c:pt>
                <c:pt idx="11449">
                  <c:v>1105.400024414062</c:v>
                </c:pt>
                <c:pt idx="11450">
                  <c:v>1105.5</c:v>
                </c:pt>
                <c:pt idx="11451">
                  <c:v>1105.60009765625</c:v>
                </c:pt>
                <c:pt idx="11452">
                  <c:v>1105.700073242188</c:v>
                </c:pt>
                <c:pt idx="11453">
                  <c:v>1105.800048828125</c:v>
                </c:pt>
                <c:pt idx="11454">
                  <c:v>1105.900024414062</c:v>
                </c:pt>
                <c:pt idx="11455">
                  <c:v>1106.0</c:v>
                </c:pt>
                <c:pt idx="11456">
                  <c:v>1106.10009765625</c:v>
                </c:pt>
                <c:pt idx="11457">
                  <c:v>1106.200073242188</c:v>
                </c:pt>
                <c:pt idx="11458">
                  <c:v>1106.300048828125</c:v>
                </c:pt>
                <c:pt idx="11459">
                  <c:v>1106.400024414062</c:v>
                </c:pt>
                <c:pt idx="11460">
                  <c:v>1106.5</c:v>
                </c:pt>
                <c:pt idx="11461">
                  <c:v>1106.60009765625</c:v>
                </c:pt>
                <c:pt idx="11462">
                  <c:v>1106.700073242188</c:v>
                </c:pt>
                <c:pt idx="11463">
                  <c:v>1106.800048828125</c:v>
                </c:pt>
                <c:pt idx="11464">
                  <c:v>1106.900024414062</c:v>
                </c:pt>
                <c:pt idx="11465">
                  <c:v>1107.0</c:v>
                </c:pt>
                <c:pt idx="11466">
                  <c:v>1107.10009765625</c:v>
                </c:pt>
                <c:pt idx="11467">
                  <c:v>1107.200073242188</c:v>
                </c:pt>
                <c:pt idx="11468">
                  <c:v>1107.300048828125</c:v>
                </c:pt>
                <c:pt idx="11469">
                  <c:v>1107.400024414062</c:v>
                </c:pt>
                <c:pt idx="11470">
                  <c:v>1107.5</c:v>
                </c:pt>
                <c:pt idx="11471">
                  <c:v>1107.60009765625</c:v>
                </c:pt>
                <c:pt idx="11472">
                  <c:v>1107.700073242188</c:v>
                </c:pt>
                <c:pt idx="11473">
                  <c:v>1107.800048828125</c:v>
                </c:pt>
                <c:pt idx="11474">
                  <c:v>1107.900024414062</c:v>
                </c:pt>
                <c:pt idx="11475">
                  <c:v>1108.0</c:v>
                </c:pt>
                <c:pt idx="11476">
                  <c:v>1108.10009765625</c:v>
                </c:pt>
                <c:pt idx="11477">
                  <c:v>1108.200073242188</c:v>
                </c:pt>
                <c:pt idx="11478">
                  <c:v>1108.300048828125</c:v>
                </c:pt>
                <c:pt idx="11479">
                  <c:v>1108.400024414062</c:v>
                </c:pt>
                <c:pt idx="11480">
                  <c:v>1108.5</c:v>
                </c:pt>
                <c:pt idx="11481">
                  <c:v>1108.60009765625</c:v>
                </c:pt>
                <c:pt idx="11482">
                  <c:v>1108.700073242188</c:v>
                </c:pt>
                <c:pt idx="11483">
                  <c:v>1108.800048828125</c:v>
                </c:pt>
                <c:pt idx="11484">
                  <c:v>1108.900024414062</c:v>
                </c:pt>
                <c:pt idx="11485">
                  <c:v>1109.0</c:v>
                </c:pt>
                <c:pt idx="11486">
                  <c:v>1109.10009765625</c:v>
                </c:pt>
                <c:pt idx="11487">
                  <c:v>1109.200073242188</c:v>
                </c:pt>
                <c:pt idx="11488">
                  <c:v>1109.300048828125</c:v>
                </c:pt>
                <c:pt idx="11489">
                  <c:v>1109.400024414062</c:v>
                </c:pt>
                <c:pt idx="11490">
                  <c:v>1109.5</c:v>
                </c:pt>
                <c:pt idx="11491">
                  <c:v>1109.60009765625</c:v>
                </c:pt>
                <c:pt idx="11492">
                  <c:v>1109.700073242188</c:v>
                </c:pt>
                <c:pt idx="11493">
                  <c:v>1109.800048828125</c:v>
                </c:pt>
                <c:pt idx="11494">
                  <c:v>1109.900024414062</c:v>
                </c:pt>
                <c:pt idx="11495">
                  <c:v>1110.0</c:v>
                </c:pt>
                <c:pt idx="11496">
                  <c:v>1110.10009765625</c:v>
                </c:pt>
                <c:pt idx="11497">
                  <c:v>1110.200073242188</c:v>
                </c:pt>
                <c:pt idx="11498">
                  <c:v>1110.300048828125</c:v>
                </c:pt>
                <c:pt idx="11499">
                  <c:v>1110.400024414062</c:v>
                </c:pt>
                <c:pt idx="11500">
                  <c:v>1110.5</c:v>
                </c:pt>
                <c:pt idx="11501">
                  <c:v>1110.60009765625</c:v>
                </c:pt>
                <c:pt idx="11502">
                  <c:v>1110.700073242188</c:v>
                </c:pt>
                <c:pt idx="11503">
                  <c:v>1110.800048828125</c:v>
                </c:pt>
                <c:pt idx="11504">
                  <c:v>1110.900024414062</c:v>
                </c:pt>
                <c:pt idx="11505">
                  <c:v>1111.0</c:v>
                </c:pt>
                <c:pt idx="11506">
                  <c:v>1111.10009765625</c:v>
                </c:pt>
                <c:pt idx="11507">
                  <c:v>1111.200073242188</c:v>
                </c:pt>
                <c:pt idx="11508">
                  <c:v>1111.300048828125</c:v>
                </c:pt>
                <c:pt idx="11509">
                  <c:v>1111.400024414062</c:v>
                </c:pt>
                <c:pt idx="11510">
                  <c:v>1111.5</c:v>
                </c:pt>
                <c:pt idx="11511">
                  <c:v>1111.60009765625</c:v>
                </c:pt>
                <c:pt idx="11512">
                  <c:v>1111.700073242188</c:v>
                </c:pt>
                <c:pt idx="11513">
                  <c:v>1111.800048828125</c:v>
                </c:pt>
                <c:pt idx="11514">
                  <c:v>1111.900024414062</c:v>
                </c:pt>
                <c:pt idx="11515">
                  <c:v>1112.0</c:v>
                </c:pt>
                <c:pt idx="11516">
                  <c:v>1112.10009765625</c:v>
                </c:pt>
                <c:pt idx="11517">
                  <c:v>1112.200073242188</c:v>
                </c:pt>
                <c:pt idx="11518">
                  <c:v>1112.300048828125</c:v>
                </c:pt>
                <c:pt idx="11519">
                  <c:v>1112.400024414062</c:v>
                </c:pt>
                <c:pt idx="11520">
                  <c:v>1112.5</c:v>
                </c:pt>
                <c:pt idx="11521">
                  <c:v>1112.60009765625</c:v>
                </c:pt>
                <c:pt idx="11522">
                  <c:v>1112.700073242188</c:v>
                </c:pt>
                <c:pt idx="11523">
                  <c:v>1112.800048828125</c:v>
                </c:pt>
                <c:pt idx="11524">
                  <c:v>1112.900024414062</c:v>
                </c:pt>
                <c:pt idx="11525">
                  <c:v>1113.0</c:v>
                </c:pt>
                <c:pt idx="11526">
                  <c:v>1113.10009765625</c:v>
                </c:pt>
                <c:pt idx="11527">
                  <c:v>1113.200073242188</c:v>
                </c:pt>
                <c:pt idx="11528">
                  <c:v>1113.300048828125</c:v>
                </c:pt>
                <c:pt idx="11529">
                  <c:v>1113.400024414062</c:v>
                </c:pt>
                <c:pt idx="11530">
                  <c:v>1113.5</c:v>
                </c:pt>
                <c:pt idx="11531">
                  <c:v>1113.60009765625</c:v>
                </c:pt>
                <c:pt idx="11532">
                  <c:v>1113.700073242188</c:v>
                </c:pt>
                <c:pt idx="11533">
                  <c:v>1113.800048828125</c:v>
                </c:pt>
                <c:pt idx="11534">
                  <c:v>1113.900024414062</c:v>
                </c:pt>
                <c:pt idx="11535">
                  <c:v>1114.0</c:v>
                </c:pt>
                <c:pt idx="11536">
                  <c:v>1114.10009765625</c:v>
                </c:pt>
                <c:pt idx="11537">
                  <c:v>1114.200073242188</c:v>
                </c:pt>
                <c:pt idx="11538">
                  <c:v>1114.300048828125</c:v>
                </c:pt>
                <c:pt idx="11539">
                  <c:v>1114.400024414062</c:v>
                </c:pt>
                <c:pt idx="11540">
                  <c:v>1114.5</c:v>
                </c:pt>
                <c:pt idx="11541">
                  <c:v>1114.60009765625</c:v>
                </c:pt>
                <c:pt idx="11542">
                  <c:v>1114.700073242188</c:v>
                </c:pt>
                <c:pt idx="11543">
                  <c:v>1114.800048828125</c:v>
                </c:pt>
                <c:pt idx="11544">
                  <c:v>1114.900024414062</c:v>
                </c:pt>
                <c:pt idx="11545">
                  <c:v>1115.0</c:v>
                </c:pt>
                <c:pt idx="11546">
                  <c:v>1115.10009765625</c:v>
                </c:pt>
                <c:pt idx="11547">
                  <c:v>1115.200073242188</c:v>
                </c:pt>
                <c:pt idx="11548">
                  <c:v>1115.300048828125</c:v>
                </c:pt>
                <c:pt idx="11549">
                  <c:v>1115.400024414062</c:v>
                </c:pt>
                <c:pt idx="11550">
                  <c:v>1115.5</c:v>
                </c:pt>
                <c:pt idx="11551">
                  <c:v>1115.60009765625</c:v>
                </c:pt>
                <c:pt idx="11552">
                  <c:v>1115.700073242188</c:v>
                </c:pt>
                <c:pt idx="11553">
                  <c:v>1115.800048828125</c:v>
                </c:pt>
                <c:pt idx="11554">
                  <c:v>1115.900024414062</c:v>
                </c:pt>
                <c:pt idx="11555">
                  <c:v>1116.0</c:v>
                </c:pt>
                <c:pt idx="11556">
                  <c:v>1116.10009765625</c:v>
                </c:pt>
                <c:pt idx="11557">
                  <c:v>1116.200073242188</c:v>
                </c:pt>
                <c:pt idx="11558">
                  <c:v>1116.300048828125</c:v>
                </c:pt>
                <c:pt idx="11559">
                  <c:v>1116.400024414062</c:v>
                </c:pt>
                <c:pt idx="11560">
                  <c:v>1116.5</c:v>
                </c:pt>
                <c:pt idx="11561">
                  <c:v>1116.60009765625</c:v>
                </c:pt>
                <c:pt idx="11562">
                  <c:v>1116.700073242188</c:v>
                </c:pt>
                <c:pt idx="11563">
                  <c:v>1116.800048828125</c:v>
                </c:pt>
                <c:pt idx="11564">
                  <c:v>1116.900024414062</c:v>
                </c:pt>
                <c:pt idx="11565">
                  <c:v>1117.0</c:v>
                </c:pt>
                <c:pt idx="11566">
                  <c:v>1117.10009765625</c:v>
                </c:pt>
                <c:pt idx="11567">
                  <c:v>1117.200073242188</c:v>
                </c:pt>
                <c:pt idx="11568">
                  <c:v>1117.300048828125</c:v>
                </c:pt>
                <c:pt idx="11569">
                  <c:v>1117.400024414062</c:v>
                </c:pt>
                <c:pt idx="11570">
                  <c:v>1117.5</c:v>
                </c:pt>
                <c:pt idx="11571">
                  <c:v>1117.60009765625</c:v>
                </c:pt>
                <c:pt idx="11572">
                  <c:v>1117.700073242188</c:v>
                </c:pt>
                <c:pt idx="11573">
                  <c:v>1117.800048828125</c:v>
                </c:pt>
                <c:pt idx="11574">
                  <c:v>1117.900024414062</c:v>
                </c:pt>
                <c:pt idx="11575">
                  <c:v>1118.0</c:v>
                </c:pt>
                <c:pt idx="11576">
                  <c:v>1118.10009765625</c:v>
                </c:pt>
                <c:pt idx="11577">
                  <c:v>1118.200073242188</c:v>
                </c:pt>
                <c:pt idx="11578">
                  <c:v>1118.300048828125</c:v>
                </c:pt>
                <c:pt idx="11579">
                  <c:v>1118.400024414062</c:v>
                </c:pt>
                <c:pt idx="11580">
                  <c:v>1118.5</c:v>
                </c:pt>
                <c:pt idx="11581">
                  <c:v>1118.60009765625</c:v>
                </c:pt>
                <c:pt idx="11582">
                  <c:v>1118.700073242188</c:v>
                </c:pt>
                <c:pt idx="11583">
                  <c:v>1118.800048828125</c:v>
                </c:pt>
                <c:pt idx="11584">
                  <c:v>1118.900024414062</c:v>
                </c:pt>
                <c:pt idx="11585">
                  <c:v>1119.0</c:v>
                </c:pt>
                <c:pt idx="11586">
                  <c:v>1119.10009765625</c:v>
                </c:pt>
                <c:pt idx="11587">
                  <c:v>1119.200073242188</c:v>
                </c:pt>
                <c:pt idx="11588">
                  <c:v>1119.300048828125</c:v>
                </c:pt>
                <c:pt idx="11589">
                  <c:v>1119.400024414062</c:v>
                </c:pt>
                <c:pt idx="11590">
                  <c:v>1119.5</c:v>
                </c:pt>
                <c:pt idx="11591">
                  <c:v>1119.60009765625</c:v>
                </c:pt>
                <c:pt idx="11592">
                  <c:v>1119.700073242188</c:v>
                </c:pt>
                <c:pt idx="11593">
                  <c:v>1119.800048828125</c:v>
                </c:pt>
                <c:pt idx="11594">
                  <c:v>1119.900024414062</c:v>
                </c:pt>
                <c:pt idx="11595">
                  <c:v>1120.0</c:v>
                </c:pt>
                <c:pt idx="11596">
                  <c:v>1120.10009765625</c:v>
                </c:pt>
                <c:pt idx="11597">
                  <c:v>1120.200073242188</c:v>
                </c:pt>
                <c:pt idx="11598">
                  <c:v>1120.300048828125</c:v>
                </c:pt>
                <c:pt idx="11599">
                  <c:v>1120.400024414062</c:v>
                </c:pt>
                <c:pt idx="11600">
                  <c:v>1120.5</c:v>
                </c:pt>
                <c:pt idx="11601">
                  <c:v>1120.60009765625</c:v>
                </c:pt>
                <c:pt idx="11602">
                  <c:v>1120.700073242188</c:v>
                </c:pt>
                <c:pt idx="11603">
                  <c:v>1120.800048828125</c:v>
                </c:pt>
                <c:pt idx="11604">
                  <c:v>1120.900024414062</c:v>
                </c:pt>
                <c:pt idx="11605">
                  <c:v>1121.0</c:v>
                </c:pt>
                <c:pt idx="11606">
                  <c:v>1121.10009765625</c:v>
                </c:pt>
                <c:pt idx="11607">
                  <c:v>1121.200073242188</c:v>
                </c:pt>
                <c:pt idx="11608">
                  <c:v>1121.300048828125</c:v>
                </c:pt>
                <c:pt idx="11609">
                  <c:v>1121.400024414062</c:v>
                </c:pt>
                <c:pt idx="11610">
                  <c:v>1121.5</c:v>
                </c:pt>
                <c:pt idx="11611">
                  <c:v>1121.60009765625</c:v>
                </c:pt>
                <c:pt idx="11612">
                  <c:v>1121.700073242188</c:v>
                </c:pt>
                <c:pt idx="11613">
                  <c:v>1121.800048828125</c:v>
                </c:pt>
                <c:pt idx="11614">
                  <c:v>1121.900024414062</c:v>
                </c:pt>
                <c:pt idx="11615">
                  <c:v>1122.0</c:v>
                </c:pt>
                <c:pt idx="11616">
                  <c:v>1122.10009765625</c:v>
                </c:pt>
                <c:pt idx="11617">
                  <c:v>1122.200073242188</c:v>
                </c:pt>
                <c:pt idx="11618">
                  <c:v>1122.300048828125</c:v>
                </c:pt>
                <c:pt idx="11619">
                  <c:v>1122.400024414062</c:v>
                </c:pt>
                <c:pt idx="11620">
                  <c:v>1122.5</c:v>
                </c:pt>
                <c:pt idx="11621">
                  <c:v>1122.60009765625</c:v>
                </c:pt>
                <c:pt idx="11622">
                  <c:v>1122.700073242188</c:v>
                </c:pt>
                <c:pt idx="11623">
                  <c:v>1122.800048828125</c:v>
                </c:pt>
                <c:pt idx="11624">
                  <c:v>1122.900024414062</c:v>
                </c:pt>
                <c:pt idx="11625">
                  <c:v>1123.0</c:v>
                </c:pt>
                <c:pt idx="11626">
                  <c:v>1123.10009765625</c:v>
                </c:pt>
                <c:pt idx="11627">
                  <c:v>1123.200073242188</c:v>
                </c:pt>
                <c:pt idx="11628">
                  <c:v>1123.300048828125</c:v>
                </c:pt>
                <c:pt idx="11629">
                  <c:v>1123.400024414062</c:v>
                </c:pt>
                <c:pt idx="11630">
                  <c:v>1123.5</c:v>
                </c:pt>
                <c:pt idx="11631">
                  <c:v>1123.60009765625</c:v>
                </c:pt>
                <c:pt idx="11632">
                  <c:v>1123.700073242188</c:v>
                </c:pt>
                <c:pt idx="11633">
                  <c:v>1123.800048828125</c:v>
                </c:pt>
                <c:pt idx="11634">
                  <c:v>1123.900024414062</c:v>
                </c:pt>
                <c:pt idx="11635">
                  <c:v>1124.0</c:v>
                </c:pt>
                <c:pt idx="11636">
                  <c:v>1124.10009765625</c:v>
                </c:pt>
                <c:pt idx="11637">
                  <c:v>1124.200073242188</c:v>
                </c:pt>
                <c:pt idx="11638">
                  <c:v>1124.300048828125</c:v>
                </c:pt>
                <c:pt idx="11639">
                  <c:v>1124.400024414062</c:v>
                </c:pt>
                <c:pt idx="11640">
                  <c:v>1124.5</c:v>
                </c:pt>
                <c:pt idx="11641">
                  <c:v>1124.60009765625</c:v>
                </c:pt>
                <c:pt idx="11642">
                  <c:v>1124.700073242188</c:v>
                </c:pt>
                <c:pt idx="11643">
                  <c:v>1124.800048828125</c:v>
                </c:pt>
                <c:pt idx="11644">
                  <c:v>1124.900024414062</c:v>
                </c:pt>
                <c:pt idx="11645">
                  <c:v>1125.0</c:v>
                </c:pt>
                <c:pt idx="11646">
                  <c:v>1125.10009765625</c:v>
                </c:pt>
                <c:pt idx="11647">
                  <c:v>1125.200073242188</c:v>
                </c:pt>
                <c:pt idx="11648">
                  <c:v>1125.300048828125</c:v>
                </c:pt>
                <c:pt idx="11649">
                  <c:v>1125.400024414062</c:v>
                </c:pt>
                <c:pt idx="11650">
                  <c:v>1125.5</c:v>
                </c:pt>
                <c:pt idx="11651">
                  <c:v>1125.60009765625</c:v>
                </c:pt>
                <c:pt idx="11652">
                  <c:v>1125.700073242188</c:v>
                </c:pt>
                <c:pt idx="11653">
                  <c:v>1125.800048828125</c:v>
                </c:pt>
                <c:pt idx="11654">
                  <c:v>1125.900024414062</c:v>
                </c:pt>
                <c:pt idx="11655">
                  <c:v>1126.0</c:v>
                </c:pt>
                <c:pt idx="11656">
                  <c:v>1126.10009765625</c:v>
                </c:pt>
                <c:pt idx="11657">
                  <c:v>1126.200073242188</c:v>
                </c:pt>
                <c:pt idx="11658">
                  <c:v>1126.300048828125</c:v>
                </c:pt>
                <c:pt idx="11659">
                  <c:v>1126.400024414062</c:v>
                </c:pt>
                <c:pt idx="11660">
                  <c:v>1126.5</c:v>
                </c:pt>
                <c:pt idx="11661">
                  <c:v>1126.60009765625</c:v>
                </c:pt>
                <c:pt idx="11662">
                  <c:v>1126.700073242188</c:v>
                </c:pt>
                <c:pt idx="11663">
                  <c:v>1126.800048828125</c:v>
                </c:pt>
                <c:pt idx="11664">
                  <c:v>1126.900024414062</c:v>
                </c:pt>
                <c:pt idx="11665">
                  <c:v>1127.0</c:v>
                </c:pt>
                <c:pt idx="11666">
                  <c:v>1127.10009765625</c:v>
                </c:pt>
                <c:pt idx="11667">
                  <c:v>1127.200073242188</c:v>
                </c:pt>
                <c:pt idx="11668">
                  <c:v>1127.300048828125</c:v>
                </c:pt>
                <c:pt idx="11669">
                  <c:v>1127.400024414062</c:v>
                </c:pt>
                <c:pt idx="11670">
                  <c:v>1127.5</c:v>
                </c:pt>
                <c:pt idx="11671">
                  <c:v>1127.60009765625</c:v>
                </c:pt>
                <c:pt idx="11672">
                  <c:v>1127.700073242188</c:v>
                </c:pt>
                <c:pt idx="11673">
                  <c:v>1127.800048828125</c:v>
                </c:pt>
                <c:pt idx="11674">
                  <c:v>1127.900024414062</c:v>
                </c:pt>
                <c:pt idx="11675">
                  <c:v>1128.0</c:v>
                </c:pt>
                <c:pt idx="11676">
                  <c:v>1128.10009765625</c:v>
                </c:pt>
                <c:pt idx="11677">
                  <c:v>1128.200073242188</c:v>
                </c:pt>
                <c:pt idx="11678">
                  <c:v>1128.300048828125</c:v>
                </c:pt>
                <c:pt idx="11679">
                  <c:v>1128.400024414062</c:v>
                </c:pt>
                <c:pt idx="11680">
                  <c:v>1128.5</c:v>
                </c:pt>
                <c:pt idx="11681">
                  <c:v>1128.60009765625</c:v>
                </c:pt>
                <c:pt idx="11682">
                  <c:v>1128.700073242188</c:v>
                </c:pt>
                <c:pt idx="11683">
                  <c:v>1128.800048828125</c:v>
                </c:pt>
                <c:pt idx="11684">
                  <c:v>1128.900024414062</c:v>
                </c:pt>
                <c:pt idx="11685">
                  <c:v>1129.0</c:v>
                </c:pt>
                <c:pt idx="11686">
                  <c:v>1129.10009765625</c:v>
                </c:pt>
                <c:pt idx="11687">
                  <c:v>1129.200073242188</c:v>
                </c:pt>
                <c:pt idx="11688">
                  <c:v>1129.300048828125</c:v>
                </c:pt>
                <c:pt idx="11689">
                  <c:v>1129.400024414062</c:v>
                </c:pt>
                <c:pt idx="11690">
                  <c:v>1129.5</c:v>
                </c:pt>
                <c:pt idx="11691">
                  <c:v>1129.60009765625</c:v>
                </c:pt>
                <c:pt idx="11692">
                  <c:v>1129.700073242188</c:v>
                </c:pt>
                <c:pt idx="11693">
                  <c:v>1129.800048828125</c:v>
                </c:pt>
                <c:pt idx="11694">
                  <c:v>1129.900024414062</c:v>
                </c:pt>
                <c:pt idx="11695">
                  <c:v>1130.0</c:v>
                </c:pt>
                <c:pt idx="11696">
                  <c:v>1130.10009765625</c:v>
                </c:pt>
                <c:pt idx="11697">
                  <c:v>1130.200073242188</c:v>
                </c:pt>
                <c:pt idx="11698">
                  <c:v>1130.300048828125</c:v>
                </c:pt>
                <c:pt idx="11699">
                  <c:v>1130.400024414062</c:v>
                </c:pt>
                <c:pt idx="11700">
                  <c:v>1130.5</c:v>
                </c:pt>
                <c:pt idx="11701">
                  <c:v>1130.60009765625</c:v>
                </c:pt>
                <c:pt idx="11702">
                  <c:v>1130.700073242188</c:v>
                </c:pt>
                <c:pt idx="11703">
                  <c:v>1130.800048828125</c:v>
                </c:pt>
                <c:pt idx="11704">
                  <c:v>1130.900024414062</c:v>
                </c:pt>
                <c:pt idx="11705">
                  <c:v>1131.0</c:v>
                </c:pt>
                <c:pt idx="11706">
                  <c:v>1131.10009765625</c:v>
                </c:pt>
                <c:pt idx="11707">
                  <c:v>1131.200073242188</c:v>
                </c:pt>
                <c:pt idx="11708">
                  <c:v>1131.300048828125</c:v>
                </c:pt>
                <c:pt idx="11709">
                  <c:v>1131.400024414062</c:v>
                </c:pt>
                <c:pt idx="11710">
                  <c:v>1131.5</c:v>
                </c:pt>
                <c:pt idx="11711">
                  <c:v>1131.60009765625</c:v>
                </c:pt>
                <c:pt idx="11712">
                  <c:v>1131.700073242188</c:v>
                </c:pt>
                <c:pt idx="11713">
                  <c:v>1131.800048828125</c:v>
                </c:pt>
                <c:pt idx="11714">
                  <c:v>1131.900024414062</c:v>
                </c:pt>
                <c:pt idx="11715">
                  <c:v>1132.0</c:v>
                </c:pt>
                <c:pt idx="11716">
                  <c:v>1132.10009765625</c:v>
                </c:pt>
                <c:pt idx="11717">
                  <c:v>1132.200073242188</c:v>
                </c:pt>
                <c:pt idx="11718">
                  <c:v>1132.300048828125</c:v>
                </c:pt>
                <c:pt idx="11719">
                  <c:v>1132.400024414062</c:v>
                </c:pt>
                <c:pt idx="11720">
                  <c:v>1132.5</c:v>
                </c:pt>
                <c:pt idx="11721">
                  <c:v>1132.60009765625</c:v>
                </c:pt>
                <c:pt idx="11722">
                  <c:v>1132.700073242188</c:v>
                </c:pt>
                <c:pt idx="11723">
                  <c:v>1132.800048828125</c:v>
                </c:pt>
                <c:pt idx="11724">
                  <c:v>1132.900024414062</c:v>
                </c:pt>
                <c:pt idx="11725">
                  <c:v>1133.0</c:v>
                </c:pt>
                <c:pt idx="11726">
                  <c:v>1133.10009765625</c:v>
                </c:pt>
                <c:pt idx="11727">
                  <c:v>1133.200073242188</c:v>
                </c:pt>
                <c:pt idx="11728">
                  <c:v>1133.300048828125</c:v>
                </c:pt>
                <c:pt idx="11729">
                  <c:v>1133.400024414062</c:v>
                </c:pt>
                <c:pt idx="11730">
                  <c:v>1133.5</c:v>
                </c:pt>
                <c:pt idx="11731">
                  <c:v>1133.60009765625</c:v>
                </c:pt>
                <c:pt idx="11732">
                  <c:v>1133.700073242188</c:v>
                </c:pt>
                <c:pt idx="11733">
                  <c:v>1133.800048828125</c:v>
                </c:pt>
                <c:pt idx="11734">
                  <c:v>1133.900024414062</c:v>
                </c:pt>
                <c:pt idx="11735">
                  <c:v>1134.0</c:v>
                </c:pt>
                <c:pt idx="11736">
                  <c:v>1134.10009765625</c:v>
                </c:pt>
                <c:pt idx="11737">
                  <c:v>1134.200073242188</c:v>
                </c:pt>
                <c:pt idx="11738">
                  <c:v>1134.300048828125</c:v>
                </c:pt>
                <c:pt idx="11739">
                  <c:v>1134.400024414062</c:v>
                </c:pt>
                <c:pt idx="11740">
                  <c:v>1134.5</c:v>
                </c:pt>
                <c:pt idx="11741">
                  <c:v>1134.60009765625</c:v>
                </c:pt>
                <c:pt idx="11742">
                  <c:v>1134.700073242188</c:v>
                </c:pt>
                <c:pt idx="11743">
                  <c:v>1134.800048828125</c:v>
                </c:pt>
                <c:pt idx="11744">
                  <c:v>1134.900024414062</c:v>
                </c:pt>
                <c:pt idx="11745">
                  <c:v>1135.0</c:v>
                </c:pt>
                <c:pt idx="11746">
                  <c:v>1135.10009765625</c:v>
                </c:pt>
                <c:pt idx="11747">
                  <c:v>1135.200073242188</c:v>
                </c:pt>
                <c:pt idx="11748">
                  <c:v>1135.300048828125</c:v>
                </c:pt>
                <c:pt idx="11749">
                  <c:v>1135.400024414062</c:v>
                </c:pt>
                <c:pt idx="11750">
                  <c:v>1135.5</c:v>
                </c:pt>
                <c:pt idx="11751">
                  <c:v>1135.60009765625</c:v>
                </c:pt>
                <c:pt idx="11752">
                  <c:v>1135.700073242188</c:v>
                </c:pt>
                <c:pt idx="11753">
                  <c:v>1135.800048828125</c:v>
                </c:pt>
                <c:pt idx="11754">
                  <c:v>1135.900024414062</c:v>
                </c:pt>
                <c:pt idx="11755">
                  <c:v>1136.0</c:v>
                </c:pt>
                <c:pt idx="11756">
                  <c:v>1136.10009765625</c:v>
                </c:pt>
                <c:pt idx="11757">
                  <c:v>1136.200073242188</c:v>
                </c:pt>
                <c:pt idx="11758">
                  <c:v>1136.300048828125</c:v>
                </c:pt>
                <c:pt idx="11759">
                  <c:v>1136.400024414062</c:v>
                </c:pt>
                <c:pt idx="11760">
                  <c:v>1136.5</c:v>
                </c:pt>
                <c:pt idx="11761">
                  <c:v>1136.60009765625</c:v>
                </c:pt>
                <c:pt idx="11762">
                  <c:v>1136.700073242188</c:v>
                </c:pt>
                <c:pt idx="11763">
                  <c:v>1136.800048828125</c:v>
                </c:pt>
                <c:pt idx="11764">
                  <c:v>1136.900024414062</c:v>
                </c:pt>
                <c:pt idx="11765">
                  <c:v>1137.0</c:v>
                </c:pt>
                <c:pt idx="11766">
                  <c:v>1137.10009765625</c:v>
                </c:pt>
                <c:pt idx="11767">
                  <c:v>1137.200073242188</c:v>
                </c:pt>
                <c:pt idx="11768">
                  <c:v>1137.300048828125</c:v>
                </c:pt>
                <c:pt idx="11769">
                  <c:v>1137.400024414062</c:v>
                </c:pt>
                <c:pt idx="11770">
                  <c:v>1137.5</c:v>
                </c:pt>
                <c:pt idx="11771">
                  <c:v>1137.60009765625</c:v>
                </c:pt>
                <c:pt idx="11772">
                  <c:v>1137.700073242188</c:v>
                </c:pt>
                <c:pt idx="11773">
                  <c:v>1137.800048828125</c:v>
                </c:pt>
                <c:pt idx="11774">
                  <c:v>1137.900024414062</c:v>
                </c:pt>
                <c:pt idx="11775">
                  <c:v>1138.0</c:v>
                </c:pt>
                <c:pt idx="11776">
                  <c:v>1138.10009765625</c:v>
                </c:pt>
                <c:pt idx="11777">
                  <c:v>1138.200073242188</c:v>
                </c:pt>
                <c:pt idx="11778">
                  <c:v>1138.300048828125</c:v>
                </c:pt>
                <c:pt idx="11779">
                  <c:v>1138.400024414062</c:v>
                </c:pt>
                <c:pt idx="11780">
                  <c:v>1138.5</c:v>
                </c:pt>
                <c:pt idx="11781">
                  <c:v>1138.60009765625</c:v>
                </c:pt>
                <c:pt idx="11782">
                  <c:v>1138.700073242188</c:v>
                </c:pt>
                <c:pt idx="11783">
                  <c:v>1138.800048828125</c:v>
                </c:pt>
                <c:pt idx="11784">
                  <c:v>1138.900024414062</c:v>
                </c:pt>
                <c:pt idx="11785">
                  <c:v>1139.0</c:v>
                </c:pt>
                <c:pt idx="11786">
                  <c:v>1139.10009765625</c:v>
                </c:pt>
                <c:pt idx="11787">
                  <c:v>1139.200073242188</c:v>
                </c:pt>
                <c:pt idx="11788">
                  <c:v>1139.300048828125</c:v>
                </c:pt>
                <c:pt idx="11789">
                  <c:v>1139.400024414062</c:v>
                </c:pt>
                <c:pt idx="11790">
                  <c:v>1139.5</c:v>
                </c:pt>
                <c:pt idx="11791">
                  <c:v>1139.60009765625</c:v>
                </c:pt>
                <c:pt idx="11792">
                  <c:v>1139.700073242188</c:v>
                </c:pt>
                <c:pt idx="11793">
                  <c:v>1139.800048828125</c:v>
                </c:pt>
                <c:pt idx="11794">
                  <c:v>1139.900024414062</c:v>
                </c:pt>
                <c:pt idx="11795">
                  <c:v>1140.0</c:v>
                </c:pt>
                <c:pt idx="11796">
                  <c:v>1140.10009765625</c:v>
                </c:pt>
                <c:pt idx="11797">
                  <c:v>1140.200073242188</c:v>
                </c:pt>
                <c:pt idx="11798">
                  <c:v>1140.300048828125</c:v>
                </c:pt>
                <c:pt idx="11799">
                  <c:v>1140.400024414062</c:v>
                </c:pt>
                <c:pt idx="11800">
                  <c:v>1140.5</c:v>
                </c:pt>
                <c:pt idx="11801">
                  <c:v>1140.60009765625</c:v>
                </c:pt>
                <c:pt idx="11802">
                  <c:v>1140.700073242188</c:v>
                </c:pt>
                <c:pt idx="11803">
                  <c:v>1140.800048828125</c:v>
                </c:pt>
                <c:pt idx="11804">
                  <c:v>1140.900024414062</c:v>
                </c:pt>
                <c:pt idx="11805">
                  <c:v>1141.0</c:v>
                </c:pt>
                <c:pt idx="11806">
                  <c:v>1141.10009765625</c:v>
                </c:pt>
                <c:pt idx="11807">
                  <c:v>1141.200073242188</c:v>
                </c:pt>
                <c:pt idx="11808">
                  <c:v>1141.300048828125</c:v>
                </c:pt>
                <c:pt idx="11809">
                  <c:v>1141.400024414062</c:v>
                </c:pt>
                <c:pt idx="11810">
                  <c:v>1141.5</c:v>
                </c:pt>
                <c:pt idx="11811">
                  <c:v>1141.60009765625</c:v>
                </c:pt>
                <c:pt idx="11812">
                  <c:v>1141.700073242188</c:v>
                </c:pt>
                <c:pt idx="11813">
                  <c:v>1141.800048828125</c:v>
                </c:pt>
                <c:pt idx="11814">
                  <c:v>1141.900024414062</c:v>
                </c:pt>
                <c:pt idx="11815">
                  <c:v>1142.0</c:v>
                </c:pt>
                <c:pt idx="11816">
                  <c:v>1142.10009765625</c:v>
                </c:pt>
                <c:pt idx="11817">
                  <c:v>1142.200073242188</c:v>
                </c:pt>
                <c:pt idx="11818">
                  <c:v>1142.300048828125</c:v>
                </c:pt>
                <c:pt idx="11819">
                  <c:v>1142.400024414062</c:v>
                </c:pt>
                <c:pt idx="11820">
                  <c:v>1142.5</c:v>
                </c:pt>
                <c:pt idx="11821">
                  <c:v>1142.60009765625</c:v>
                </c:pt>
                <c:pt idx="11822">
                  <c:v>1142.700073242188</c:v>
                </c:pt>
                <c:pt idx="11823">
                  <c:v>1142.800048828125</c:v>
                </c:pt>
                <c:pt idx="11824">
                  <c:v>1142.900024414062</c:v>
                </c:pt>
                <c:pt idx="11825">
                  <c:v>1143.0</c:v>
                </c:pt>
                <c:pt idx="11826">
                  <c:v>1143.10009765625</c:v>
                </c:pt>
                <c:pt idx="11827">
                  <c:v>1143.200073242188</c:v>
                </c:pt>
                <c:pt idx="11828">
                  <c:v>1143.300048828125</c:v>
                </c:pt>
                <c:pt idx="11829">
                  <c:v>1143.400024414062</c:v>
                </c:pt>
                <c:pt idx="11830">
                  <c:v>1143.5</c:v>
                </c:pt>
                <c:pt idx="11831">
                  <c:v>1143.60009765625</c:v>
                </c:pt>
                <c:pt idx="11832">
                  <c:v>1143.700073242188</c:v>
                </c:pt>
                <c:pt idx="11833">
                  <c:v>1143.800048828125</c:v>
                </c:pt>
                <c:pt idx="11834">
                  <c:v>1143.900024414062</c:v>
                </c:pt>
                <c:pt idx="11835">
                  <c:v>1144.0</c:v>
                </c:pt>
                <c:pt idx="11836">
                  <c:v>1144.10009765625</c:v>
                </c:pt>
                <c:pt idx="11837">
                  <c:v>1144.200073242188</c:v>
                </c:pt>
                <c:pt idx="11838">
                  <c:v>1144.300048828125</c:v>
                </c:pt>
                <c:pt idx="11839">
                  <c:v>1144.400024414062</c:v>
                </c:pt>
                <c:pt idx="11840">
                  <c:v>1144.5</c:v>
                </c:pt>
                <c:pt idx="11841">
                  <c:v>1144.60009765625</c:v>
                </c:pt>
                <c:pt idx="11842">
                  <c:v>1144.700073242188</c:v>
                </c:pt>
                <c:pt idx="11843">
                  <c:v>1144.800048828125</c:v>
                </c:pt>
                <c:pt idx="11844">
                  <c:v>1144.900024414062</c:v>
                </c:pt>
                <c:pt idx="11845">
                  <c:v>1145.0</c:v>
                </c:pt>
                <c:pt idx="11846">
                  <c:v>1145.10009765625</c:v>
                </c:pt>
                <c:pt idx="11847">
                  <c:v>1145.200073242188</c:v>
                </c:pt>
                <c:pt idx="11848">
                  <c:v>1145.300048828125</c:v>
                </c:pt>
                <c:pt idx="11849">
                  <c:v>1145.400024414062</c:v>
                </c:pt>
                <c:pt idx="11850">
                  <c:v>1145.5</c:v>
                </c:pt>
                <c:pt idx="11851">
                  <c:v>1145.60009765625</c:v>
                </c:pt>
                <c:pt idx="11852">
                  <c:v>1145.700073242188</c:v>
                </c:pt>
                <c:pt idx="11853">
                  <c:v>1145.800048828125</c:v>
                </c:pt>
                <c:pt idx="11854">
                  <c:v>1145.900024414062</c:v>
                </c:pt>
                <c:pt idx="11855">
                  <c:v>1146.0</c:v>
                </c:pt>
                <c:pt idx="11856">
                  <c:v>1146.10009765625</c:v>
                </c:pt>
                <c:pt idx="11857">
                  <c:v>1146.200073242188</c:v>
                </c:pt>
                <c:pt idx="11858">
                  <c:v>1146.300048828125</c:v>
                </c:pt>
                <c:pt idx="11859">
                  <c:v>1146.400024414062</c:v>
                </c:pt>
                <c:pt idx="11860">
                  <c:v>1146.5</c:v>
                </c:pt>
                <c:pt idx="11861">
                  <c:v>1146.60009765625</c:v>
                </c:pt>
                <c:pt idx="11862">
                  <c:v>1146.700073242188</c:v>
                </c:pt>
                <c:pt idx="11863">
                  <c:v>1146.800048828125</c:v>
                </c:pt>
                <c:pt idx="11864">
                  <c:v>1146.900024414062</c:v>
                </c:pt>
                <c:pt idx="11865">
                  <c:v>1147.0</c:v>
                </c:pt>
                <c:pt idx="11866">
                  <c:v>1147.10009765625</c:v>
                </c:pt>
                <c:pt idx="11867">
                  <c:v>1147.200073242188</c:v>
                </c:pt>
                <c:pt idx="11868">
                  <c:v>1147.300048828125</c:v>
                </c:pt>
                <c:pt idx="11869">
                  <c:v>1147.400024414062</c:v>
                </c:pt>
                <c:pt idx="11870">
                  <c:v>1147.5</c:v>
                </c:pt>
                <c:pt idx="11871">
                  <c:v>1147.60009765625</c:v>
                </c:pt>
                <c:pt idx="11872">
                  <c:v>1147.700073242188</c:v>
                </c:pt>
                <c:pt idx="11873">
                  <c:v>1147.800048828125</c:v>
                </c:pt>
                <c:pt idx="11874">
                  <c:v>1147.900024414062</c:v>
                </c:pt>
                <c:pt idx="11875">
                  <c:v>1148.0</c:v>
                </c:pt>
                <c:pt idx="11876">
                  <c:v>1148.10009765625</c:v>
                </c:pt>
                <c:pt idx="11877">
                  <c:v>1148.200073242188</c:v>
                </c:pt>
                <c:pt idx="11878">
                  <c:v>1148.300048828125</c:v>
                </c:pt>
                <c:pt idx="11879">
                  <c:v>1148.400024414062</c:v>
                </c:pt>
                <c:pt idx="11880">
                  <c:v>1148.5</c:v>
                </c:pt>
                <c:pt idx="11881">
                  <c:v>1148.60009765625</c:v>
                </c:pt>
                <c:pt idx="11882">
                  <c:v>1148.700073242188</c:v>
                </c:pt>
                <c:pt idx="11883">
                  <c:v>1148.800048828125</c:v>
                </c:pt>
                <c:pt idx="11884">
                  <c:v>1148.900024414062</c:v>
                </c:pt>
                <c:pt idx="11885">
                  <c:v>1149.0</c:v>
                </c:pt>
                <c:pt idx="11886">
                  <c:v>1149.10009765625</c:v>
                </c:pt>
                <c:pt idx="11887">
                  <c:v>1149.200073242188</c:v>
                </c:pt>
                <c:pt idx="11888">
                  <c:v>1149.300048828125</c:v>
                </c:pt>
                <c:pt idx="11889">
                  <c:v>1149.400024414062</c:v>
                </c:pt>
                <c:pt idx="11890">
                  <c:v>1149.5</c:v>
                </c:pt>
                <c:pt idx="11891">
                  <c:v>1149.60009765625</c:v>
                </c:pt>
                <c:pt idx="11892">
                  <c:v>1149.700073242188</c:v>
                </c:pt>
                <c:pt idx="11893">
                  <c:v>1149.800048828125</c:v>
                </c:pt>
                <c:pt idx="11894">
                  <c:v>1149.900024414062</c:v>
                </c:pt>
                <c:pt idx="11895">
                  <c:v>1150.0</c:v>
                </c:pt>
                <c:pt idx="11896">
                  <c:v>1150.10009765625</c:v>
                </c:pt>
                <c:pt idx="11897">
                  <c:v>1150.200073242188</c:v>
                </c:pt>
                <c:pt idx="11898">
                  <c:v>1150.300048828125</c:v>
                </c:pt>
                <c:pt idx="11899">
                  <c:v>1150.400024414062</c:v>
                </c:pt>
                <c:pt idx="11900">
                  <c:v>1150.5</c:v>
                </c:pt>
                <c:pt idx="11901">
                  <c:v>1150.60009765625</c:v>
                </c:pt>
                <c:pt idx="11902">
                  <c:v>1150.700073242188</c:v>
                </c:pt>
                <c:pt idx="11903">
                  <c:v>1150.800048828125</c:v>
                </c:pt>
                <c:pt idx="11904">
                  <c:v>1150.900024414062</c:v>
                </c:pt>
                <c:pt idx="11905">
                  <c:v>1151.0</c:v>
                </c:pt>
                <c:pt idx="11906">
                  <c:v>1151.10009765625</c:v>
                </c:pt>
                <c:pt idx="11907">
                  <c:v>1151.200073242188</c:v>
                </c:pt>
                <c:pt idx="11908">
                  <c:v>1151.300048828125</c:v>
                </c:pt>
                <c:pt idx="11909">
                  <c:v>1151.400024414062</c:v>
                </c:pt>
                <c:pt idx="11910">
                  <c:v>1151.5</c:v>
                </c:pt>
                <c:pt idx="11911">
                  <c:v>1151.60009765625</c:v>
                </c:pt>
                <c:pt idx="11912">
                  <c:v>1151.700073242188</c:v>
                </c:pt>
                <c:pt idx="11913">
                  <c:v>1151.800048828125</c:v>
                </c:pt>
                <c:pt idx="11914">
                  <c:v>1151.900024414062</c:v>
                </c:pt>
                <c:pt idx="11915">
                  <c:v>1152.0</c:v>
                </c:pt>
                <c:pt idx="11916">
                  <c:v>1152.10009765625</c:v>
                </c:pt>
                <c:pt idx="11917">
                  <c:v>1152.200073242188</c:v>
                </c:pt>
                <c:pt idx="11918">
                  <c:v>1152.300048828125</c:v>
                </c:pt>
                <c:pt idx="11919">
                  <c:v>1152.400024414062</c:v>
                </c:pt>
                <c:pt idx="11920">
                  <c:v>1152.5</c:v>
                </c:pt>
                <c:pt idx="11921">
                  <c:v>1152.60009765625</c:v>
                </c:pt>
                <c:pt idx="11922">
                  <c:v>1152.700073242188</c:v>
                </c:pt>
                <c:pt idx="11923">
                  <c:v>1152.800048828125</c:v>
                </c:pt>
                <c:pt idx="11924">
                  <c:v>1152.900024414062</c:v>
                </c:pt>
                <c:pt idx="11925">
                  <c:v>1153.0</c:v>
                </c:pt>
                <c:pt idx="11926">
                  <c:v>1153.10009765625</c:v>
                </c:pt>
                <c:pt idx="11927">
                  <c:v>1153.200073242188</c:v>
                </c:pt>
                <c:pt idx="11928">
                  <c:v>1153.300048828125</c:v>
                </c:pt>
                <c:pt idx="11929">
                  <c:v>1153.400024414062</c:v>
                </c:pt>
                <c:pt idx="11930">
                  <c:v>1153.5</c:v>
                </c:pt>
                <c:pt idx="11931">
                  <c:v>1153.60009765625</c:v>
                </c:pt>
                <c:pt idx="11932">
                  <c:v>1153.700073242188</c:v>
                </c:pt>
                <c:pt idx="11933">
                  <c:v>1153.800048828125</c:v>
                </c:pt>
                <c:pt idx="11934">
                  <c:v>1153.900024414062</c:v>
                </c:pt>
                <c:pt idx="11935">
                  <c:v>1154.0</c:v>
                </c:pt>
                <c:pt idx="11936">
                  <c:v>1154.10009765625</c:v>
                </c:pt>
                <c:pt idx="11937">
                  <c:v>1154.200073242188</c:v>
                </c:pt>
                <c:pt idx="11938">
                  <c:v>1154.300048828125</c:v>
                </c:pt>
                <c:pt idx="11939">
                  <c:v>1154.400024414062</c:v>
                </c:pt>
                <c:pt idx="11940">
                  <c:v>1154.5</c:v>
                </c:pt>
                <c:pt idx="11941">
                  <c:v>1154.60009765625</c:v>
                </c:pt>
                <c:pt idx="11942">
                  <c:v>1154.700073242188</c:v>
                </c:pt>
                <c:pt idx="11943">
                  <c:v>1154.800048828125</c:v>
                </c:pt>
                <c:pt idx="11944">
                  <c:v>1154.900024414062</c:v>
                </c:pt>
                <c:pt idx="11945">
                  <c:v>1155.0</c:v>
                </c:pt>
                <c:pt idx="11946">
                  <c:v>1155.10009765625</c:v>
                </c:pt>
                <c:pt idx="11947">
                  <c:v>1155.200073242188</c:v>
                </c:pt>
                <c:pt idx="11948">
                  <c:v>1155.300048828125</c:v>
                </c:pt>
                <c:pt idx="11949">
                  <c:v>1155.400024414062</c:v>
                </c:pt>
                <c:pt idx="11950">
                  <c:v>1155.5</c:v>
                </c:pt>
                <c:pt idx="11951">
                  <c:v>1155.60009765625</c:v>
                </c:pt>
                <c:pt idx="11952">
                  <c:v>1155.700073242188</c:v>
                </c:pt>
                <c:pt idx="11953">
                  <c:v>1155.800048828125</c:v>
                </c:pt>
                <c:pt idx="11954">
                  <c:v>1155.900024414062</c:v>
                </c:pt>
                <c:pt idx="11955">
                  <c:v>1156.0</c:v>
                </c:pt>
                <c:pt idx="11956">
                  <c:v>1156.10009765625</c:v>
                </c:pt>
                <c:pt idx="11957">
                  <c:v>1156.200073242188</c:v>
                </c:pt>
                <c:pt idx="11958">
                  <c:v>1156.300048828125</c:v>
                </c:pt>
                <c:pt idx="11959">
                  <c:v>1156.400024414062</c:v>
                </c:pt>
                <c:pt idx="11960">
                  <c:v>1156.5</c:v>
                </c:pt>
                <c:pt idx="11961">
                  <c:v>1156.60009765625</c:v>
                </c:pt>
                <c:pt idx="11962">
                  <c:v>1156.700073242188</c:v>
                </c:pt>
                <c:pt idx="11963">
                  <c:v>1156.800048828125</c:v>
                </c:pt>
                <c:pt idx="11964">
                  <c:v>1156.900024414062</c:v>
                </c:pt>
                <c:pt idx="11965">
                  <c:v>1157.0</c:v>
                </c:pt>
                <c:pt idx="11966">
                  <c:v>1157.10009765625</c:v>
                </c:pt>
                <c:pt idx="11967">
                  <c:v>1157.200073242188</c:v>
                </c:pt>
                <c:pt idx="11968">
                  <c:v>1157.300048828125</c:v>
                </c:pt>
                <c:pt idx="11969">
                  <c:v>1157.400024414062</c:v>
                </c:pt>
                <c:pt idx="11970">
                  <c:v>1157.5</c:v>
                </c:pt>
                <c:pt idx="11971">
                  <c:v>1157.60009765625</c:v>
                </c:pt>
                <c:pt idx="11972">
                  <c:v>1157.700073242188</c:v>
                </c:pt>
                <c:pt idx="11973">
                  <c:v>1157.800048828125</c:v>
                </c:pt>
                <c:pt idx="11974">
                  <c:v>1157.900024414062</c:v>
                </c:pt>
                <c:pt idx="11975">
                  <c:v>1158.0</c:v>
                </c:pt>
                <c:pt idx="11976">
                  <c:v>1158.10009765625</c:v>
                </c:pt>
                <c:pt idx="11977">
                  <c:v>1158.200073242188</c:v>
                </c:pt>
                <c:pt idx="11978">
                  <c:v>1158.300048828125</c:v>
                </c:pt>
                <c:pt idx="11979">
                  <c:v>1158.400024414062</c:v>
                </c:pt>
                <c:pt idx="11980">
                  <c:v>1158.5</c:v>
                </c:pt>
                <c:pt idx="11981">
                  <c:v>1158.60009765625</c:v>
                </c:pt>
                <c:pt idx="11982">
                  <c:v>1158.700073242188</c:v>
                </c:pt>
                <c:pt idx="11983">
                  <c:v>1158.800048828125</c:v>
                </c:pt>
                <c:pt idx="11984">
                  <c:v>1158.900024414062</c:v>
                </c:pt>
                <c:pt idx="11985">
                  <c:v>1159.0</c:v>
                </c:pt>
                <c:pt idx="11986">
                  <c:v>1159.10009765625</c:v>
                </c:pt>
                <c:pt idx="11987">
                  <c:v>1159.200073242188</c:v>
                </c:pt>
                <c:pt idx="11988">
                  <c:v>1159.300048828125</c:v>
                </c:pt>
                <c:pt idx="11989">
                  <c:v>1159.400024414062</c:v>
                </c:pt>
                <c:pt idx="11990">
                  <c:v>1159.5</c:v>
                </c:pt>
                <c:pt idx="11991">
                  <c:v>1159.60009765625</c:v>
                </c:pt>
                <c:pt idx="11992">
                  <c:v>1159.700073242188</c:v>
                </c:pt>
                <c:pt idx="11993">
                  <c:v>1159.800048828125</c:v>
                </c:pt>
                <c:pt idx="11994">
                  <c:v>1159.900024414062</c:v>
                </c:pt>
                <c:pt idx="11995">
                  <c:v>1160.0</c:v>
                </c:pt>
                <c:pt idx="11996">
                  <c:v>1160.10009765625</c:v>
                </c:pt>
                <c:pt idx="11997">
                  <c:v>1160.200073242188</c:v>
                </c:pt>
                <c:pt idx="11998">
                  <c:v>1160.300048828125</c:v>
                </c:pt>
                <c:pt idx="11999">
                  <c:v>1160.400024414062</c:v>
                </c:pt>
                <c:pt idx="12000">
                  <c:v>1160.5</c:v>
                </c:pt>
                <c:pt idx="12001">
                  <c:v>1160.60009765625</c:v>
                </c:pt>
                <c:pt idx="12002">
                  <c:v>1160.700073242188</c:v>
                </c:pt>
                <c:pt idx="12003">
                  <c:v>1160.800048828125</c:v>
                </c:pt>
                <c:pt idx="12004">
                  <c:v>1160.900024414062</c:v>
                </c:pt>
                <c:pt idx="12005">
                  <c:v>1161.0</c:v>
                </c:pt>
                <c:pt idx="12006">
                  <c:v>1161.10009765625</c:v>
                </c:pt>
                <c:pt idx="12007">
                  <c:v>1161.200073242188</c:v>
                </c:pt>
                <c:pt idx="12008">
                  <c:v>1161.300048828125</c:v>
                </c:pt>
                <c:pt idx="12009">
                  <c:v>1161.400024414062</c:v>
                </c:pt>
                <c:pt idx="12010">
                  <c:v>1161.5</c:v>
                </c:pt>
                <c:pt idx="12011">
                  <c:v>1161.60009765625</c:v>
                </c:pt>
                <c:pt idx="12012">
                  <c:v>1161.700073242188</c:v>
                </c:pt>
                <c:pt idx="12013">
                  <c:v>1161.800048828125</c:v>
                </c:pt>
                <c:pt idx="12014">
                  <c:v>1161.900024414062</c:v>
                </c:pt>
                <c:pt idx="12015">
                  <c:v>1162.0</c:v>
                </c:pt>
                <c:pt idx="12016">
                  <c:v>1162.10009765625</c:v>
                </c:pt>
                <c:pt idx="12017">
                  <c:v>1162.200073242188</c:v>
                </c:pt>
                <c:pt idx="12018">
                  <c:v>1162.300048828125</c:v>
                </c:pt>
                <c:pt idx="12019">
                  <c:v>1162.400024414062</c:v>
                </c:pt>
                <c:pt idx="12020">
                  <c:v>1162.5</c:v>
                </c:pt>
                <c:pt idx="12021">
                  <c:v>1162.60009765625</c:v>
                </c:pt>
                <c:pt idx="12022">
                  <c:v>1162.700073242188</c:v>
                </c:pt>
                <c:pt idx="12023">
                  <c:v>1162.800048828125</c:v>
                </c:pt>
                <c:pt idx="12024">
                  <c:v>1162.900024414062</c:v>
                </c:pt>
                <c:pt idx="12025">
                  <c:v>1163.0</c:v>
                </c:pt>
                <c:pt idx="12026">
                  <c:v>1163.10009765625</c:v>
                </c:pt>
                <c:pt idx="12027">
                  <c:v>1163.200073242188</c:v>
                </c:pt>
                <c:pt idx="12028">
                  <c:v>1163.300048828125</c:v>
                </c:pt>
                <c:pt idx="12029">
                  <c:v>1163.400024414062</c:v>
                </c:pt>
                <c:pt idx="12030">
                  <c:v>1163.5</c:v>
                </c:pt>
                <c:pt idx="12031">
                  <c:v>1163.60009765625</c:v>
                </c:pt>
                <c:pt idx="12032">
                  <c:v>1163.700073242188</c:v>
                </c:pt>
                <c:pt idx="12033">
                  <c:v>1163.800048828125</c:v>
                </c:pt>
                <c:pt idx="12034">
                  <c:v>1163.900024414062</c:v>
                </c:pt>
                <c:pt idx="12035">
                  <c:v>1164.0</c:v>
                </c:pt>
                <c:pt idx="12036">
                  <c:v>1164.10009765625</c:v>
                </c:pt>
                <c:pt idx="12037">
                  <c:v>1164.200073242188</c:v>
                </c:pt>
                <c:pt idx="12038">
                  <c:v>1164.300048828125</c:v>
                </c:pt>
                <c:pt idx="12039">
                  <c:v>1164.400024414062</c:v>
                </c:pt>
                <c:pt idx="12040">
                  <c:v>1164.5</c:v>
                </c:pt>
                <c:pt idx="12041">
                  <c:v>1164.60009765625</c:v>
                </c:pt>
                <c:pt idx="12042">
                  <c:v>1164.700073242188</c:v>
                </c:pt>
                <c:pt idx="12043">
                  <c:v>1164.800048828125</c:v>
                </c:pt>
                <c:pt idx="12044">
                  <c:v>1164.900024414062</c:v>
                </c:pt>
                <c:pt idx="12045">
                  <c:v>1165.0</c:v>
                </c:pt>
                <c:pt idx="12046">
                  <c:v>1165.10009765625</c:v>
                </c:pt>
                <c:pt idx="12047">
                  <c:v>1165.200073242188</c:v>
                </c:pt>
                <c:pt idx="12048">
                  <c:v>1165.300048828125</c:v>
                </c:pt>
                <c:pt idx="12049">
                  <c:v>1165.400024414062</c:v>
                </c:pt>
                <c:pt idx="12050">
                  <c:v>1165.5</c:v>
                </c:pt>
                <c:pt idx="12051">
                  <c:v>1165.60009765625</c:v>
                </c:pt>
                <c:pt idx="12052">
                  <c:v>1165.700073242188</c:v>
                </c:pt>
                <c:pt idx="12053">
                  <c:v>1165.800048828125</c:v>
                </c:pt>
                <c:pt idx="12054">
                  <c:v>1165.900024414062</c:v>
                </c:pt>
                <c:pt idx="12055">
                  <c:v>1166.0</c:v>
                </c:pt>
                <c:pt idx="12056">
                  <c:v>1166.10009765625</c:v>
                </c:pt>
                <c:pt idx="12057">
                  <c:v>1166.200073242188</c:v>
                </c:pt>
                <c:pt idx="12058">
                  <c:v>1166.300048828125</c:v>
                </c:pt>
                <c:pt idx="12059">
                  <c:v>1166.400024414062</c:v>
                </c:pt>
                <c:pt idx="12060">
                  <c:v>1166.5</c:v>
                </c:pt>
                <c:pt idx="12061">
                  <c:v>1166.60009765625</c:v>
                </c:pt>
                <c:pt idx="12062">
                  <c:v>1166.700073242188</c:v>
                </c:pt>
                <c:pt idx="12063">
                  <c:v>1166.800048828125</c:v>
                </c:pt>
                <c:pt idx="12064">
                  <c:v>1166.900024414062</c:v>
                </c:pt>
                <c:pt idx="12065">
                  <c:v>1167.0</c:v>
                </c:pt>
                <c:pt idx="12066">
                  <c:v>1167.10009765625</c:v>
                </c:pt>
                <c:pt idx="12067">
                  <c:v>1167.200073242188</c:v>
                </c:pt>
                <c:pt idx="12068">
                  <c:v>1167.300048828125</c:v>
                </c:pt>
                <c:pt idx="12069">
                  <c:v>1167.400024414062</c:v>
                </c:pt>
                <c:pt idx="12070">
                  <c:v>1167.5</c:v>
                </c:pt>
                <c:pt idx="12071">
                  <c:v>1167.60009765625</c:v>
                </c:pt>
                <c:pt idx="12072">
                  <c:v>1167.700073242188</c:v>
                </c:pt>
                <c:pt idx="12073">
                  <c:v>1167.800048828125</c:v>
                </c:pt>
                <c:pt idx="12074">
                  <c:v>1167.900024414062</c:v>
                </c:pt>
                <c:pt idx="12075">
                  <c:v>1168.0</c:v>
                </c:pt>
                <c:pt idx="12076">
                  <c:v>1168.10009765625</c:v>
                </c:pt>
                <c:pt idx="12077">
                  <c:v>1168.200073242188</c:v>
                </c:pt>
                <c:pt idx="12078">
                  <c:v>1168.300048828125</c:v>
                </c:pt>
                <c:pt idx="12079">
                  <c:v>1168.400024414062</c:v>
                </c:pt>
                <c:pt idx="12080">
                  <c:v>1168.5</c:v>
                </c:pt>
                <c:pt idx="12081">
                  <c:v>1168.60009765625</c:v>
                </c:pt>
                <c:pt idx="12082">
                  <c:v>1168.700073242188</c:v>
                </c:pt>
                <c:pt idx="12083">
                  <c:v>1168.800048828125</c:v>
                </c:pt>
                <c:pt idx="12084">
                  <c:v>1168.900024414062</c:v>
                </c:pt>
                <c:pt idx="12085">
                  <c:v>1169.0</c:v>
                </c:pt>
                <c:pt idx="12086">
                  <c:v>1169.10009765625</c:v>
                </c:pt>
                <c:pt idx="12087">
                  <c:v>1169.200073242188</c:v>
                </c:pt>
                <c:pt idx="12088">
                  <c:v>1169.300048828125</c:v>
                </c:pt>
                <c:pt idx="12089">
                  <c:v>1169.400024414062</c:v>
                </c:pt>
                <c:pt idx="12090">
                  <c:v>1169.5</c:v>
                </c:pt>
                <c:pt idx="12091">
                  <c:v>1169.60009765625</c:v>
                </c:pt>
                <c:pt idx="12092">
                  <c:v>1169.700073242188</c:v>
                </c:pt>
                <c:pt idx="12093">
                  <c:v>1169.800048828125</c:v>
                </c:pt>
                <c:pt idx="12094">
                  <c:v>1169.900024414062</c:v>
                </c:pt>
                <c:pt idx="12095">
                  <c:v>1170.0</c:v>
                </c:pt>
                <c:pt idx="12096">
                  <c:v>1170.10009765625</c:v>
                </c:pt>
                <c:pt idx="12097">
                  <c:v>1170.200073242188</c:v>
                </c:pt>
                <c:pt idx="12098">
                  <c:v>1170.300048828125</c:v>
                </c:pt>
                <c:pt idx="12099">
                  <c:v>1170.400024414062</c:v>
                </c:pt>
                <c:pt idx="12100">
                  <c:v>1170.5</c:v>
                </c:pt>
                <c:pt idx="12101">
                  <c:v>1170.60009765625</c:v>
                </c:pt>
                <c:pt idx="12102">
                  <c:v>1170.700073242188</c:v>
                </c:pt>
                <c:pt idx="12103">
                  <c:v>1170.800048828125</c:v>
                </c:pt>
                <c:pt idx="12104">
                  <c:v>1170.900024414062</c:v>
                </c:pt>
                <c:pt idx="12105">
                  <c:v>1171.0</c:v>
                </c:pt>
                <c:pt idx="12106">
                  <c:v>1171.10009765625</c:v>
                </c:pt>
                <c:pt idx="12107">
                  <c:v>1171.200073242188</c:v>
                </c:pt>
                <c:pt idx="12108">
                  <c:v>1171.300048828125</c:v>
                </c:pt>
                <c:pt idx="12109">
                  <c:v>1171.400024414062</c:v>
                </c:pt>
                <c:pt idx="12110">
                  <c:v>1171.5</c:v>
                </c:pt>
                <c:pt idx="12111">
                  <c:v>1171.60009765625</c:v>
                </c:pt>
                <c:pt idx="12112">
                  <c:v>1171.700073242188</c:v>
                </c:pt>
                <c:pt idx="12113">
                  <c:v>1171.800048828125</c:v>
                </c:pt>
                <c:pt idx="12114">
                  <c:v>1171.900024414062</c:v>
                </c:pt>
                <c:pt idx="12115">
                  <c:v>1172.0</c:v>
                </c:pt>
                <c:pt idx="12116">
                  <c:v>1172.10009765625</c:v>
                </c:pt>
                <c:pt idx="12117">
                  <c:v>1172.200073242188</c:v>
                </c:pt>
                <c:pt idx="12118">
                  <c:v>1172.300048828125</c:v>
                </c:pt>
                <c:pt idx="12119">
                  <c:v>1172.400024414062</c:v>
                </c:pt>
                <c:pt idx="12120">
                  <c:v>1172.5</c:v>
                </c:pt>
                <c:pt idx="12121">
                  <c:v>1172.60009765625</c:v>
                </c:pt>
                <c:pt idx="12122">
                  <c:v>1172.700073242188</c:v>
                </c:pt>
                <c:pt idx="12123">
                  <c:v>1172.800048828125</c:v>
                </c:pt>
                <c:pt idx="12124">
                  <c:v>1172.900024414062</c:v>
                </c:pt>
                <c:pt idx="12125">
                  <c:v>1173.0</c:v>
                </c:pt>
                <c:pt idx="12126">
                  <c:v>1173.10009765625</c:v>
                </c:pt>
                <c:pt idx="12127">
                  <c:v>1173.200073242188</c:v>
                </c:pt>
                <c:pt idx="12128">
                  <c:v>1173.300048828125</c:v>
                </c:pt>
                <c:pt idx="12129">
                  <c:v>1173.400024414062</c:v>
                </c:pt>
                <c:pt idx="12130">
                  <c:v>1173.5</c:v>
                </c:pt>
                <c:pt idx="12131">
                  <c:v>1173.60009765625</c:v>
                </c:pt>
                <c:pt idx="12132">
                  <c:v>1173.700073242188</c:v>
                </c:pt>
                <c:pt idx="12133">
                  <c:v>1173.800048828125</c:v>
                </c:pt>
                <c:pt idx="12134">
                  <c:v>1173.900024414062</c:v>
                </c:pt>
                <c:pt idx="12135">
                  <c:v>1174.0</c:v>
                </c:pt>
                <c:pt idx="12136">
                  <c:v>1174.10009765625</c:v>
                </c:pt>
                <c:pt idx="12137">
                  <c:v>1174.200073242188</c:v>
                </c:pt>
                <c:pt idx="12138">
                  <c:v>1174.300048828125</c:v>
                </c:pt>
                <c:pt idx="12139">
                  <c:v>1174.400024414062</c:v>
                </c:pt>
                <c:pt idx="12140">
                  <c:v>1174.5</c:v>
                </c:pt>
                <c:pt idx="12141">
                  <c:v>1174.60009765625</c:v>
                </c:pt>
                <c:pt idx="12142">
                  <c:v>1174.700073242188</c:v>
                </c:pt>
                <c:pt idx="12143">
                  <c:v>1174.800048828125</c:v>
                </c:pt>
                <c:pt idx="12144">
                  <c:v>1174.900024414062</c:v>
                </c:pt>
                <c:pt idx="12145">
                  <c:v>1175.0</c:v>
                </c:pt>
                <c:pt idx="12146">
                  <c:v>1175.10009765625</c:v>
                </c:pt>
                <c:pt idx="12147">
                  <c:v>1175.200073242188</c:v>
                </c:pt>
                <c:pt idx="12148">
                  <c:v>1175.300048828125</c:v>
                </c:pt>
                <c:pt idx="12149">
                  <c:v>1175.400024414062</c:v>
                </c:pt>
                <c:pt idx="12150">
                  <c:v>1175.5</c:v>
                </c:pt>
                <c:pt idx="12151">
                  <c:v>1175.60009765625</c:v>
                </c:pt>
                <c:pt idx="12152">
                  <c:v>1175.700073242188</c:v>
                </c:pt>
                <c:pt idx="12153">
                  <c:v>1175.800048828125</c:v>
                </c:pt>
                <c:pt idx="12154">
                  <c:v>1175.900024414062</c:v>
                </c:pt>
                <c:pt idx="12155">
                  <c:v>1176.0</c:v>
                </c:pt>
                <c:pt idx="12156">
                  <c:v>1176.10009765625</c:v>
                </c:pt>
                <c:pt idx="12157">
                  <c:v>1176.200073242188</c:v>
                </c:pt>
                <c:pt idx="12158">
                  <c:v>1176.300048828125</c:v>
                </c:pt>
                <c:pt idx="12159">
                  <c:v>1176.400024414062</c:v>
                </c:pt>
                <c:pt idx="12160">
                  <c:v>1176.5</c:v>
                </c:pt>
                <c:pt idx="12161">
                  <c:v>1176.60009765625</c:v>
                </c:pt>
                <c:pt idx="12162">
                  <c:v>1176.700073242188</c:v>
                </c:pt>
                <c:pt idx="12163">
                  <c:v>1176.800048828125</c:v>
                </c:pt>
                <c:pt idx="12164">
                  <c:v>1176.900024414062</c:v>
                </c:pt>
                <c:pt idx="12165">
                  <c:v>1177.0</c:v>
                </c:pt>
                <c:pt idx="12166">
                  <c:v>1177.10009765625</c:v>
                </c:pt>
                <c:pt idx="12167">
                  <c:v>1177.200073242188</c:v>
                </c:pt>
                <c:pt idx="12168">
                  <c:v>1177.300048828125</c:v>
                </c:pt>
                <c:pt idx="12169">
                  <c:v>1177.400024414062</c:v>
                </c:pt>
                <c:pt idx="12170">
                  <c:v>1177.5</c:v>
                </c:pt>
                <c:pt idx="12171">
                  <c:v>1177.60009765625</c:v>
                </c:pt>
                <c:pt idx="12172">
                  <c:v>1177.700073242188</c:v>
                </c:pt>
                <c:pt idx="12173">
                  <c:v>1177.800048828125</c:v>
                </c:pt>
                <c:pt idx="12174">
                  <c:v>1177.900024414062</c:v>
                </c:pt>
                <c:pt idx="12175">
                  <c:v>1178.0</c:v>
                </c:pt>
                <c:pt idx="12176">
                  <c:v>1178.10009765625</c:v>
                </c:pt>
                <c:pt idx="12177">
                  <c:v>1178.200073242188</c:v>
                </c:pt>
                <c:pt idx="12178">
                  <c:v>1178.300048828125</c:v>
                </c:pt>
                <c:pt idx="12179">
                  <c:v>1178.400024414062</c:v>
                </c:pt>
                <c:pt idx="12180">
                  <c:v>1178.5</c:v>
                </c:pt>
                <c:pt idx="12181">
                  <c:v>1178.60009765625</c:v>
                </c:pt>
                <c:pt idx="12182">
                  <c:v>1178.700073242188</c:v>
                </c:pt>
                <c:pt idx="12183">
                  <c:v>1178.800048828125</c:v>
                </c:pt>
                <c:pt idx="12184">
                  <c:v>1178.900024414062</c:v>
                </c:pt>
                <c:pt idx="12185">
                  <c:v>1179.0</c:v>
                </c:pt>
                <c:pt idx="12186">
                  <c:v>1179.10009765625</c:v>
                </c:pt>
                <c:pt idx="12187">
                  <c:v>1179.200073242188</c:v>
                </c:pt>
                <c:pt idx="12188">
                  <c:v>1179.300048828125</c:v>
                </c:pt>
                <c:pt idx="12189">
                  <c:v>1179.400024414062</c:v>
                </c:pt>
                <c:pt idx="12190">
                  <c:v>1179.5</c:v>
                </c:pt>
                <c:pt idx="12191">
                  <c:v>1179.60009765625</c:v>
                </c:pt>
                <c:pt idx="12192">
                  <c:v>1179.700073242188</c:v>
                </c:pt>
                <c:pt idx="12193">
                  <c:v>1179.800048828125</c:v>
                </c:pt>
                <c:pt idx="12194">
                  <c:v>1179.900024414062</c:v>
                </c:pt>
                <c:pt idx="12195">
                  <c:v>1180.0</c:v>
                </c:pt>
                <c:pt idx="12196">
                  <c:v>1180.10009765625</c:v>
                </c:pt>
                <c:pt idx="12197">
                  <c:v>1180.200073242188</c:v>
                </c:pt>
                <c:pt idx="12198">
                  <c:v>1180.300048828125</c:v>
                </c:pt>
                <c:pt idx="12199">
                  <c:v>1180.400024414062</c:v>
                </c:pt>
                <c:pt idx="12200">
                  <c:v>1180.5</c:v>
                </c:pt>
                <c:pt idx="12201">
                  <c:v>1180.60009765625</c:v>
                </c:pt>
                <c:pt idx="12202">
                  <c:v>1180.700073242188</c:v>
                </c:pt>
                <c:pt idx="12203">
                  <c:v>1180.800048828125</c:v>
                </c:pt>
                <c:pt idx="12204">
                  <c:v>1180.900024414062</c:v>
                </c:pt>
                <c:pt idx="12205">
                  <c:v>1181.0</c:v>
                </c:pt>
                <c:pt idx="12206">
                  <c:v>1181.10009765625</c:v>
                </c:pt>
                <c:pt idx="12207">
                  <c:v>1181.200073242188</c:v>
                </c:pt>
                <c:pt idx="12208">
                  <c:v>1181.300048828125</c:v>
                </c:pt>
                <c:pt idx="12209">
                  <c:v>1181.400024414062</c:v>
                </c:pt>
                <c:pt idx="12210">
                  <c:v>1181.5</c:v>
                </c:pt>
                <c:pt idx="12211">
                  <c:v>1181.60009765625</c:v>
                </c:pt>
                <c:pt idx="12212">
                  <c:v>1181.700073242188</c:v>
                </c:pt>
                <c:pt idx="12213">
                  <c:v>1181.800048828125</c:v>
                </c:pt>
                <c:pt idx="12214">
                  <c:v>1181.900024414062</c:v>
                </c:pt>
                <c:pt idx="12215">
                  <c:v>1182.0</c:v>
                </c:pt>
                <c:pt idx="12216">
                  <c:v>1182.10009765625</c:v>
                </c:pt>
                <c:pt idx="12217">
                  <c:v>1182.200073242188</c:v>
                </c:pt>
                <c:pt idx="12218">
                  <c:v>1182.300048828125</c:v>
                </c:pt>
                <c:pt idx="12219">
                  <c:v>1182.400024414062</c:v>
                </c:pt>
                <c:pt idx="12220">
                  <c:v>1182.5</c:v>
                </c:pt>
                <c:pt idx="12221">
                  <c:v>1182.60009765625</c:v>
                </c:pt>
                <c:pt idx="12222">
                  <c:v>1182.700073242188</c:v>
                </c:pt>
                <c:pt idx="12223">
                  <c:v>1182.800048828125</c:v>
                </c:pt>
                <c:pt idx="12224">
                  <c:v>1182.900024414062</c:v>
                </c:pt>
                <c:pt idx="12225">
                  <c:v>1183.0</c:v>
                </c:pt>
                <c:pt idx="12226">
                  <c:v>1183.10009765625</c:v>
                </c:pt>
                <c:pt idx="12227">
                  <c:v>1183.200073242188</c:v>
                </c:pt>
                <c:pt idx="12228">
                  <c:v>1183.300048828125</c:v>
                </c:pt>
                <c:pt idx="12229">
                  <c:v>1183.400024414062</c:v>
                </c:pt>
                <c:pt idx="12230">
                  <c:v>1183.5</c:v>
                </c:pt>
                <c:pt idx="12231">
                  <c:v>1183.60009765625</c:v>
                </c:pt>
                <c:pt idx="12232">
                  <c:v>1183.700073242188</c:v>
                </c:pt>
                <c:pt idx="12233">
                  <c:v>1183.800048828125</c:v>
                </c:pt>
                <c:pt idx="12234">
                  <c:v>1183.900024414062</c:v>
                </c:pt>
                <c:pt idx="12235">
                  <c:v>1184.0</c:v>
                </c:pt>
                <c:pt idx="12236">
                  <c:v>1184.10009765625</c:v>
                </c:pt>
                <c:pt idx="12237">
                  <c:v>1184.200073242188</c:v>
                </c:pt>
                <c:pt idx="12238">
                  <c:v>1184.300048828125</c:v>
                </c:pt>
                <c:pt idx="12239">
                  <c:v>1184.400024414062</c:v>
                </c:pt>
                <c:pt idx="12240">
                  <c:v>1184.5</c:v>
                </c:pt>
                <c:pt idx="12241">
                  <c:v>1184.60009765625</c:v>
                </c:pt>
                <c:pt idx="12242">
                  <c:v>1184.700073242188</c:v>
                </c:pt>
                <c:pt idx="12243">
                  <c:v>1184.800048828125</c:v>
                </c:pt>
                <c:pt idx="12244">
                  <c:v>1184.900024414062</c:v>
                </c:pt>
                <c:pt idx="12245">
                  <c:v>1185.0</c:v>
                </c:pt>
                <c:pt idx="12246">
                  <c:v>1185.10009765625</c:v>
                </c:pt>
                <c:pt idx="12247">
                  <c:v>1185.200073242188</c:v>
                </c:pt>
                <c:pt idx="12248">
                  <c:v>1185.300048828125</c:v>
                </c:pt>
                <c:pt idx="12249">
                  <c:v>1185.400024414062</c:v>
                </c:pt>
                <c:pt idx="12250">
                  <c:v>1185.5</c:v>
                </c:pt>
                <c:pt idx="12251">
                  <c:v>1185.60009765625</c:v>
                </c:pt>
                <c:pt idx="12252">
                  <c:v>1185.700073242188</c:v>
                </c:pt>
                <c:pt idx="12253">
                  <c:v>1185.800048828125</c:v>
                </c:pt>
                <c:pt idx="12254">
                  <c:v>1185.900024414062</c:v>
                </c:pt>
                <c:pt idx="12255">
                  <c:v>1186.0</c:v>
                </c:pt>
                <c:pt idx="12256">
                  <c:v>1186.10009765625</c:v>
                </c:pt>
                <c:pt idx="12257">
                  <c:v>1186.200073242188</c:v>
                </c:pt>
                <c:pt idx="12258">
                  <c:v>1186.300048828125</c:v>
                </c:pt>
                <c:pt idx="12259">
                  <c:v>1186.400024414062</c:v>
                </c:pt>
                <c:pt idx="12260">
                  <c:v>1186.5</c:v>
                </c:pt>
                <c:pt idx="12261">
                  <c:v>1186.60009765625</c:v>
                </c:pt>
                <c:pt idx="12262">
                  <c:v>1186.700073242188</c:v>
                </c:pt>
                <c:pt idx="12263">
                  <c:v>1186.800048828125</c:v>
                </c:pt>
                <c:pt idx="12264">
                  <c:v>1186.900024414062</c:v>
                </c:pt>
                <c:pt idx="12265">
                  <c:v>1187.0</c:v>
                </c:pt>
                <c:pt idx="12266">
                  <c:v>1187.10009765625</c:v>
                </c:pt>
                <c:pt idx="12267">
                  <c:v>1187.200073242188</c:v>
                </c:pt>
                <c:pt idx="12268">
                  <c:v>1187.300048828125</c:v>
                </c:pt>
                <c:pt idx="12269">
                  <c:v>1187.400024414062</c:v>
                </c:pt>
                <c:pt idx="12270">
                  <c:v>1187.5</c:v>
                </c:pt>
                <c:pt idx="12271">
                  <c:v>1187.60009765625</c:v>
                </c:pt>
                <c:pt idx="12272">
                  <c:v>1187.700073242188</c:v>
                </c:pt>
                <c:pt idx="12273">
                  <c:v>1187.800048828125</c:v>
                </c:pt>
                <c:pt idx="12274">
                  <c:v>1187.900024414062</c:v>
                </c:pt>
                <c:pt idx="12275">
                  <c:v>1188.0</c:v>
                </c:pt>
                <c:pt idx="12276">
                  <c:v>1188.10009765625</c:v>
                </c:pt>
                <c:pt idx="12277">
                  <c:v>1188.200073242188</c:v>
                </c:pt>
                <c:pt idx="12278">
                  <c:v>1188.300048828125</c:v>
                </c:pt>
                <c:pt idx="12279">
                  <c:v>1188.400024414062</c:v>
                </c:pt>
                <c:pt idx="12280">
                  <c:v>1188.5</c:v>
                </c:pt>
                <c:pt idx="12281">
                  <c:v>1188.60009765625</c:v>
                </c:pt>
                <c:pt idx="12282">
                  <c:v>1188.700073242188</c:v>
                </c:pt>
                <c:pt idx="12283">
                  <c:v>1188.800048828125</c:v>
                </c:pt>
                <c:pt idx="12284">
                  <c:v>1188.900024414062</c:v>
                </c:pt>
                <c:pt idx="12285">
                  <c:v>1189.0</c:v>
                </c:pt>
                <c:pt idx="12286">
                  <c:v>1189.10009765625</c:v>
                </c:pt>
                <c:pt idx="12287">
                  <c:v>1189.200073242188</c:v>
                </c:pt>
                <c:pt idx="12288">
                  <c:v>1189.300048828125</c:v>
                </c:pt>
                <c:pt idx="12289">
                  <c:v>1189.400024414062</c:v>
                </c:pt>
                <c:pt idx="12290">
                  <c:v>1189.5</c:v>
                </c:pt>
                <c:pt idx="12291">
                  <c:v>1189.60009765625</c:v>
                </c:pt>
                <c:pt idx="12292">
                  <c:v>1189.700073242188</c:v>
                </c:pt>
                <c:pt idx="12293">
                  <c:v>1189.800048828125</c:v>
                </c:pt>
                <c:pt idx="12294">
                  <c:v>1189.900024414062</c:v>
                </c:pt>
                <c:pt idx="12295">
                  <c:v>1190.0</c:v>
                </c:pt>
                <c:pt idx="12296">
                  <c:v>1190.10009765625</c:v>
                </c:pt>
                <c:pt idx="12297">
                  <c:v>1190.200073242188</c:v>
                </c:pt>
                <c:pt idx="12298">
                  <c:v>1190.300048828125</c:v>
                </c:pt>
                <c:pt idx="12299">
                  <c:v>1190.400024414062</c:v>
                </c:pt>
                <c:pt idx="12300">
                  <c:v>1190.5</c:v>
                </c:pt>
                <c:pt idx="12301">
                  <c:v>1190.60009765625</c:v>
                </c:pt>
                <c:pt idx="12302">
                  <c:v>1190.700073242188</c:v>
                </c:pt>
                <c:pt idx="12303">
                  <c:v>1190.800048828125</c:v>
                </c:pt>
                <c:pt idx="12304">
                  <c:v>1190.900024414062</c:v>
                </c:pt>
                <c:pt idx="12305">
                  <c:v>1191.0</c:v>
                </c:pt>
                <c:pt idx="12306">
                  <c:v>1191.10009765625</c:v>
                </c:pt>
                <c:pt idx="12307">
                  <c:v>1191.200073242188</c:v>
                </c:pt>
                <c:pt idx="12308">
                  <c:v>1191.300048828125</c:v>
                </c:pt>
                <c:pt idx="12309">
                  <c:v>1191.400024414062</c:v>
                </c:pt>
                <c:pt idx="12310">
                  <c:v>1191.5</c:v>
                </c:pt>
                <c:pt idx="12311">
                  <c:v>1191.60009765625</c:v>
                </c:pt>
                <c:pt idx="12312">
                  <c:v>1191.700073242188</c:v>
                </c:pt>
                <c:pt idx="12313">
                  <c:v>1191.800048828125</c:v>
                </c:pt>
                <c:pt idx="12314">
                  <c:v>1191.900024414062</c:v>
                </c:pt>
                <c:pt idx="12315">
                  <c:v>1192.0</c:v>
                </c:pt>
                <c:pt idx="12316">
                  <c:v>1192.10009765625</c:v>
                </c:pt>
                <c:pt idx="12317">
                  <c:v>1192.200073242188</c:v>
                </c:pt>
                <c:pt idx="12318">
                  <c:v>1192.300048828125</c:v>
                </c:pt>
                <c:pt idx="12319">
                  <c:v>1192.400024414062</c:v>
                </c:pt>
                <c:pt idx="12320">
                  <c:v>1192.5</c:v>
                </c:pt>
                <c:pt idx="12321">
                  <c:v>1192.60009765625</c:v>
                </c:pt>
                <c:pt idx="12322">
                  <c:v>1192.700073242188</c:v>
                </c:pt>
                <c:pt idx="12323">
                  <c:v>1192.800048828125</c:v>
                </c:pt>
                <c:pt idx="12324">
                  <c:v>1192.900024414062</c:v>
                </c:pt>
                <c:pt idx="12325">
                  <c:v>1193.0</c:v>
                </c:pt>
                <c:pt idx="12326">
                  <c:v>1193.10009765625</c:v>
                </c:pt>
                <c:pt idx="12327">
                  <c:v>1193.200073242188</c:v>
                </c:pt>
                <c:pt idx="12328">
                  <c:v>1193.300048828125</c:v>
                </c:pt>
                <c:pt idx="12329">
                  <c:v>1193.400024414062</c:v>
                </c:pt>
                <c:pt idx="12330">
                  <c:v>1193.5</c:v>
                </c:pt>
                <c:pt idx="12331">
                  <c:v>1193.60009765625</c:v>
                </c:pt>
                <c:pt idx="12332">
                  <c:v>1193.700073242188</c:v>
                </c:pt>
                <c:pt idx="12333">
                  <c:v>1193.800048828125</c:v>
                </c:pt>
                <c:pt idx="12334">
                  <c:v>1193.900024414062</c:v>
                </c:pt>
                <c:pt idx="12335">
                  <c:v>1194.0</c:v>
                </c:pt>
                <c:pt idx="12336">
                  <c:v>1194.10009765625</c:v>
                </c:pt>
                <c:pt idx="12337">
                  <c:v>1194.200073242188</c:v>
                </c:pt>
                <c:pt idx="12338">
                  <c:v>1194.300048828125</c:v>
                </c:pt>
                <c:pt idx="12339">
                  <c:v>1194.400024414062</c:v>
                </c:pt>
                <c:pt idx="12340">
                  <c:v>1194.5</c:v>
                </c:pt>
                <c:pt idx="12341">
                  <c:v>1194.60009765625</c:v>
                </c:pt>
                <c:pt idx="12342">
                  <c:v>1194.700073242188</c:v>
                </c:pt>
                <c:pt idx="12343">
                  <c:v>1194.800048828125</c:v>
                </c:pt>
                <c:pt idx="12344">
                  <c:v>1194.900024414062</c:v>
                </c:pt>
                <c:pt idx="12345">
                  <c:v>1195.0</c:v>
                </c:pt>
                <c:pt idx="12346">
                  <c:v>1195.10009765625</c:v>
                </c:pt>
                <c:pt idx="12347">
                  <c:v>1195.200073242188</c:v>
                </c:pt>
                <c:pt idx="12348">
                  <c:v>1195.300048828125</c:v>
                </c:pt>
                <c:pt idx="12349">
                  <c:v>1195.400024414062</c:v>
                </c:pt>
                <c:pt idx="12350">
                  <c:v>1195.5</c:v>
                </c:pt>
                <c:pt idx="12351">
                  <c:v>1195.60009765625</c:v>
                </c:pt>
                <c:pt idx="12352">
                  <c:v>1195.700073242188</c:v>
                </c:pt>
                <c:pt idx="12353">
                  <c:v>1195.800048828125</c:v>
                </c:pt>
                <c:pt idx="12354">
                  <c:v>1195.900024414062</c:v>
                </c:pt>
                <c:pt idx="12355">
                  <c:v>1196.0</c:v>
                </c:pt>
                <c:pt idx="12356">
                  <c:v>1196.10009765625</c:v>
                </c:pt>
                <c:pt idx="12357">
                  <c:v>1196.200073242188</c:v>
                </c:pt>
                <c:pt idx="12358">
                  <c:v>1196.300048828125</c:v>
                </c:pt>
                <c:pt idx="12359">
                  <c:v>1196.400024414062</c:v>
                </c:pt>
                <c:pt idx="12360">
                  <c:v>1196.5</c:v>
                </c:pt>
                <c:pt idx="12361">
                  <c:v>1196.60009765625</c:v>
                </c:pt>
                <c:pt idx="12362">
                  <c:v>1196.700073242188</c:v>
                </c:pt>
                <c:pt idx="12363">
                  <c:v>1196.800048828125</c:v>
                </c:pt>
                <c:pt idx="12364">
                  <c:v>1196.900024414062</c:v>
                </c:pt>
                <c:pt idx="12365">
                  <c:v>1197.0</c:v>
                </c:pt>
                <c:pt idx="12366">
                  <c:v>1197.10009765625</c:v>
                </c:pt>
                <c:pt idx="12367">
                  <c:v>1197.200073242188</c:v>
                </c:pt>
                <c:pt idx="12368">
                  <c:v>1197.300048828125</c:v>
                </c:pt>
                <c:pt idx="12369">
                  <c:v>1197.400024414062</c:v>
                </c:pt>
                <c:pt idx="12370">
                  <c:v>1197.5</c:v>
                </c:pt>
                <c:pt idx="12371">
                  <c:v>1197.60009765625</c:v>
                </c:pt>
                <c:pt idx="12372">
                  <c:v>1197.700073242188</c:v>
                </c:pt>
                <c:pt idx="12373">
                  <c:v>1197.800048828125</c:v>
                </c:pt>
                <c:pt idx="12374">
                  <c:v>1197.900024414062</c:v>
                </c:pt>
                <c:pt idx="12375">
                  <c:v>1198.0</c:v>
                </c:pt>
                <c:pt idx="12376">
                  <c:v>1198.10009765625</c:v>
                </c:pt>
                <c:pt idx="12377">
                  <c:v>1198.200073242188</c:v>
                </c:pt>
                <c:pt idx="12378">
                  <c:v>1198.300048828125</c:v>
                </c:pt>
                <c:pt idx="12379">
                  <c:v>1198.400024414062</c:v>
                </c:pt>
                <c:pt idx="12380">
                  <c:v>1198.5</c:v>
                </c:pt>
                <c:pt idx="12381">
                  <c:v>1198.60009765625</c:v>
                </c:pt>
                <c:pt idx="12382">
                  <c:v>1198.700073242188</c:v>
                </c:pt>
                <c:pt idx="12383">
                  <c:v>1198.800048828125</c:v>
                </c:pt>
                <c:pt idx="12384">
                  <c:v>1198.900024414062</c:v>
                </c:pt>
                <c:pt idx="12385">
                  <c:v>1199.0</c:v>
                </c:pt>
                <c:pt idx="12386">
                  <c:v>1199.10009765625</c:v>
                </c:pt>
                <c:pt idx="12387">
                  <c:v>1199.200073242188</c:v>
                </c:pt>
                <c:pt idx="12388">
                  <c:v>1199.300048828125</c:v>
                </c:pt>
                <c:pt idx="12389">
                  <c:v>1199.400024414062</c:v>
                </c:pt>
                <c:pt idx="12390">
                  <c:v>1199.5</c:v>
                </c:pt>
                <c:pt idx="12391">
                  <c:v>1199.60009765625</c:v>
                </c:pt>
                <c:pt idx="12392">
                  <c:v>1199.700073242188</c:v>
                </c:pt>
                <c:pt idx="12393">
                  <c:v>1199.800048828125</c:v>
                </c:pt>
                <c:pt idx="12394">
                  <c:v>1199.900024414062</c:v>
                </c:pt>
                <c:pt idx="12395">
                  <c:v>1200.0</c:v>
                </c:pt>
                <c:pt idx="12396">
                  <c:v>1200.10009765625</c:v>
                </c:pt>
                <c:pt idx="12397">
                  <c:v>1200.200073242188</c:v>
                </c:pt>
                <c:pt idx="12398">
                  <c:v>1200.300048828125</c:v>
                </c:pt>
                <c:pt idx="12399">
                  <c:v>1200.400024414062</c:v>
                </c:pt>
                <c:pt idx="12400">
                  <c:v>1200.5</c:v>
                </c:pt>
                <c:pt idx="12401">
                  <c:v>1200.60009765625</c:v>
                </c:pt>
                <c:pt idx="12402">
                  <c:v>1200.700073242188</c:v>
                </c:pt>
                <c:pt idx="12403">
                  <c:v>1200.800048828125</c:v>
                </c:pt>
                <c:pt idx="12404">
                  <c:v>1200.900024414062</c:v>
                </c:pt>
                <c:pt idx="12405">
                  <c:v>1201.0</c:v>
                </c:pt>
                <c:pt idx="12406">
                  <c:v>1201.10009765625</c:v>
                </c:pt>
                <c:pt idx="12407">
                  <c:v>1201.200073242188</c:v>
                </c:pt>
                <c:pt idx="12408">
                  <c:v>1201.300048828125</c:v>
                </c:pt>
                <c:pt idx="12409">
                  <c:v>1201.400024414062</c:v>
                </c:pt>
                <c:pt idx="12410">
                  <c:v>1201.5</c:v>
                </c:pt>
                <c:pt idx="12411">
                  <c:v>1201.60009765625</c:v>
                </c:pt>
                <c:pt idx="12412">
                  <c:v>1201.700073242188</c:v>
                </c:pt>
                <c:pt idx="12413">
                  <c:v>1201.800048828125</c:v>
                </c:pt>
                <c:pt idx="12414">
                  <c:v>1201.900024414062</c:v>
                </c:pt>
                <c:pt idx="12415">
                  <c:v>1202.0</c:v>
                </c:pt>
                <c:pt idx="12416">
                  <c:v>1202.10009765625</c:v>
                </c:pt>
                <c:pt idx="12417">
                  <c:v>1202.200073242188</c:v>
                </c:pt>
                <c:pt idx="12418">
                  <c:v>1202.300048828125</c:v>
                </c:pt>
                <c:pt idx="12419">
                  <c:v>1202.400024414062</c:v>
                </c:pt>
                <c:pt idx="12420">
                  <c:v>1202.5</c:v>
                </c:pt>
                <c:pt idx="12421">
                  <c:v>1202.60009765625</c:v>
                </c:pt>
                <c:pt idx="12422">
                  <c:v>1202.700073242188</c:v>
                </c:pt>
                <c:pt idx="12423">
                  <c:v>1202.800048828125</c:v>
                </c:pt>
                <c:pt idx="12424">
                  <c:v>1202.900024414062</c:v>
                </c:pt>
                <c:pt idx="12425">
                  <c:v>1203.0</c:v>
                </c:pt>
                <c:pt idx="12426">
                  <c:v>1203.10009765625</c:v>
                </c:pt>
                <c:pt idx="12427">
                  <c:v>1203.200073242188</c:v>
                </c:pt>
                <c:pt idx="12428">
                  <c:v>1203.300048828125</c:v>
                </c:pt>
                <c:pt idx="12429">
                  <c:v>1203.400024414062</c:v>
                </c:pt>
                <c:pt idx="12430">
                  <c:v>1203.5</c:v>
                </c:pt>
                <c:pt idx="12431">
                  <c:v>1203.60009765625</c:v>
                </c:pt>
                <c:pt idx="12432">
                  <c:v>1203.700073242188</c:v>
                </c:pt>
                <c:pt idx="12433">
                  <c:v>1203.800048828125</c:v>
                </c:pt>
                <c:pt idx="12434">
                  <c:v>1203.900024414062</c:v>
                </c:pt>
                <c:pt idx="12435">
                  <c:v>1204.0</c:v>
                </c:pt>
                <c:pt idx="12436">
                  <c:v>1204.10009765625</c:v>
                </c:pt>
                <c:pt idx="12437">
                  <c:v>1204.200073242188</c:v>
                </c:pt>
                <c:pt idx="12438">
                  <c:v>1204.300048828125</c:v>
                </c:pt>
                <c:pt idx="12439">
                  <c:v>1204.400024414062</c:v>
                </c:pt>
                <c:pt idx="12440">
                  <c:v>1204.5</c:v>
                </c:pt>
                <c:pt idx="12441">
                  <c:v>1204.60009765625</c:v>
                </c:pt>
                <c:pt idx="12442">
                  <c:v>1204.700073242188</c:v>
                </c:pt>
                <c:pt idx="12443">
                  <c:v>1204.800048828125</c:v>
                </c:pt>
                <c:pt idx="12444">
                  <c:v>1204.900024414062</c:v>
                </c:pt>
                <c:pt idx="12445">
                  <c:v>1205.0</c:v>
                </c:pt>
                <c:pt idx="12446">
                  <c:v>1205.10009765625</c:v>
                </c:pt>
                <c:pt idx="12447">
                  <c:v>1205.200073242188</c:v>
                </c:pt>
                <c:pt idx="12448">
                  <c:v>1205.300048828125</c:v>
                </c:pt>
                <c:pt idx="12449">
                  <c:v>1205.400024414062</c:v>
                </c:pt>
                <c:pt idx="12450">
                  <c:v>1205.5</c:v>
                </c:pt>
                <c:pt idx="12451">
                  <c:v>1205.60009765625</c:v>
                </c:pt>
                <c:pt idx="12452">
                  <c:v>1205.700073242188</c:v>
                </c:pt>
                <c:pt idx="12453">
                  <c:v>1205.800048828125</c:v>
                </c:pt>
                <c:pt idx="12454">
                  <c:v>1205.900024414062</c:v>
                </c:pt>
                <c:pt idx="12455">
                  <c:v>1206.0</c:v>
                </c:pt>
                <c:pt idx="12456">
                  <c:v>1206.10009765625</c:v>
                </c:pt>
                <c:pt idx="12457">
                  <c:v>1206.200073242188</c:v>
                </c:pt>
                <c:pt idx="12458">
                  <c:v>1206.300048828125</c:v>
                </c:pt>
                <c:pt idx="12459">
                  <c:v>1206.400024414062</c:v>
                </c:pt>
                <c:pt idx="12460">
                  <c:v>1206.5</c:v>
                </c:pt>
                <c:pt idx="12461">
                  <c:v>1206.60009765625</c:v>
                </c:pt>
                <c:pt idx="12462">
                  <c:v>1206.700073242188</c:v>
                </c:pt>
                <c:pt idx="12463">
                  <c:v>1206.800048828125</c:v>
                </c:pt>
                <c:pt idx="12464">
                  <c:v>1206.900024414062</c:v>
                </c:pt>
                <c:pt idx="12465">
                  <c:v>1207.0</c:v>
                </c:pt>
                <c:pt idx="12466">
                  <c:v>1207.10009765625</c:v>
                </c:pt>
                <c:pt idx="12467">
                  <c:v>1207.200073242188</c:v>
                </c:pt>
                <c:pt idx="12468">
                  <c:v>1207.300048828125</c:v>
                </c:pt>
                <c:pt idx="12469">
                  <c:v>1207.400024414062</c:v>
                </c:pt>
                <c:pt idx="12470">
                  <c:v>1207.5</c:v>
                </c:pt>
                <c:pt idx="12471">
                  <c:v>1207.60009765625</c:v>
                </c:pt>
                <c:pt idx="12472">
                  <c:v>1207.700073242188</c:v>
                </c:pt>
                <c:pt idx="12473">
                  <c:v>1207.800048828125</c:v>
                </c:pt>
                <c:pt idx="12474">
                  <c:v>1207.900024414062</c:v>
                </c:pt>
                <c:pt idx="12475">
                  <c:v>1208.0</c:v>
                </c:pt>
                <c:pt idx="12476">
                  <c:v>1208.10009765625</c:v>
                </c:pt>
                <c:pt idx="12477">
                  <c:v>1208.200073242188</c:v>
                </c:pt>
                <c:pt idx="12478">
                  <c:v>1208.300048828125</c:v>
                </c:pt>
                <c:pt idx="12479">
                  <c:v>1208.400024414062</c:v>
                </c:pt>
                <c:pt idx="12480">
                  <c:v>1208.5</c:v>
                </c:pt>
                <c:pt idx="12481">
                  <c:v>1208.60009765625</c:v>
                </c:pt>
                <c:pt idx="12482">
                  <c:v>1208.700073242188</c:v>
                </c:pt>
                <c:pt idx="12483">
                  <c:v>1208.800048828125</c:v>
                </c:pt>
                <c:pt idx="12484">
                  <c:v>1208.900024414062</c:v>
                </c:pt>
                <c:pt idx="12485">
                  <c:v>1209.0</c:v>
                </c:pt>
                <c:pt idx="12486">
                  <c:v>1209.10009765625</c:v>
                </c:pt>
                <c:pt idx="12487">
                  <c:v>1209.200073242188</c:v>
                </c:pt>
                <c:pt idx="12488">
                  <c:v>1209.300048828125</c:v>
                </c:pt>
                <c:pt idx="12489">
                  <c:v>1209.400024414062</c:v>
                </c:pt>
                <c:pt idx="12490">
                  <c:v>1209.5</c:v>
                </c:pt>
                <c:pt idx="12491">
                  <c:v>1209.60009765625</c:v>
                </c:pt>
                <c:pt idx="12492">
                  <c:v>1209.700073242188</c:v>
                </c:pt>
                <c:pt idx="12493">
                  <c:v>1209.800048828125</c:v>
                </c:pt>
                <c:pt idx="12494">
                  <c:v>1209.900024414062</c:v>
                </c:pt>
                <c:pt idx="12495">
                  <c:v>1210.0</c:v>
                </c:pt>
                <c:pt idx="12496">
                  <c:v>1210.10009765625</c:v>
                </c:pt>
                <c:pt idx="12497">
                  <c:v>1210.200073242188</c:v>
                </c:pt>
                <c:pt idx="12498">
                  <c:v>1210.300048828125</c:v>
                </c:pt>
                <c:pt idx="12499">
                  <c:v>1210.400024414062</c:v>
                </c:pt>
                <c:pt idx="12500">
                  <c:v>1210.5</c:v>
                </c:pt>
                <c:pt idx="12501">
                  <c:v>1210.60009765625</c:v>
                </c:pt>
                <c:pt idx="12502">
                  <c:v>1210.700073242188</c:v>
                </c:pt>
                <c:pt idx="12503">
                  <c:v>1210.800048828125</c:v>
                </c:pt>
                <c:pt idx="12504">
                  <c:v>1210.900024414062</c:v>
                </c:pt>
                <c:pt idx="12505">
                  <c:v>1211.0</c:v>
                </c:pt>
                <c:pt idx="12506">
                  <c:v>1211.10009765625</c:v>
                </c:pt>
                <c:pt idx="12507">
                  <c:v>1211.200073242188</c:v>
                </c:pt>
                <c:pt idx="12508">
                  <c:v>1211.300048828125</c:v>
                </c:pt>
                <c:pt idx="12509">
                  <c:v>1211.400024414062</c:v>
                </c:pt>
                <c:pt idx="12510">
                  <c:v>1211.5</c:v>
                </c:pt>
                <c:pt idx="12511">
                  <c:v>1211.60009765625</c:v>
                </c:pt>
                <c:pt idx="12512">
                  <c:v>1211.700073242188</c:v>
                </c:pt>
                <c:pt idx="12513">
                  <c:v>1211.800048828125</c:v>
                </c:pt>
                <c:pt idx="12514">
                  <c:v>1211.900024414062</c:v>
                </c:pt>
                <c:pt idx="12515">
                  <c:v>1212.0</c:v>
                </c:pt>
                <c:pt idx="12516">
                  <c:v>1212.10009765625</c:v>
                </c:pt>
                <c:pt idx="12517">
                  <c:v>1212.200073242188</c:v>
                </c:pt>
                <c:pt idx="12518">
                  <c:v>1212.300048828125</c:v>
                </c:pt>
                <c:pt idx="12519">
                  <c:v>1212.400024414062</c:v>
                </c:pt>
                <c:pt idx="12520">
                  <c:v>1212.5</c:v>
                </c:pt>
                <c:pt idx="12521">
                  <c:v>1212.60009765625</c:v>
                </c:pt>
                <c:pt idx="12522">
                  <c:v>1212.700073242188</c:v>
                </c:pt>
                <c:pt idx="12523">
                  <c:v>1212.800048828125</c:v>
                </c:pt>
                <c:pt idx="12524">
                  <c:v>1212.900024414062</c:v>
                </c:pt>
                <c:pt idx="12525">
                  <c:v>1213.0</c:v>
                </c:pt>
                <c:pt idx="12526">
                  <c:v>1213.10009765625</c:v>
                </c:pt>
                <c:pt idx="12527">
                  <c:v>1213.200073242188</c:v>
                </c:pt>
                <c:pt idx="12528">
                  <c:v>1213.300048828125</c:v>
                </c:pt>
                <c:pt idx="12529">
                  <c:v>1213.400024414062</c:v>
                </c:pt>
                <c:pt idx="12530">
                  <c:v>1213.5</c:v>
                </c:pt>
                <c:pt idx="12531">
                  <c:v>1213.60009765625</c:v>
                </c:pt>
                <c:pt idx="12532">
                  <c:v>1213.700073242188</c:v>
                </c:pt>
                <c:pt idx="12533">
                  <c:v>1213.800048828125</c:v>
                </c:pt>
                <c:pt idx="12534">
                  <c:v>1213.900024414062</c:v>
                </c:pt>
                <c:pt idx="12535">
                  <c:v>1214.0</c:v>
                </c:pt>
                <c:pt idx="12536">
                  <c:v>1214.10009765625</c:v>
                </c:pt>
                <c:pt idx="12537">
                  <c:v>1214.200073242188</c:v>
                </c:pt>
                <c:pt idx="12538">
                  <c:v>1214.300048828125</c:v>
                </c:pt>
                <c:pt idx="12539">
                  <c:v>1214.400024414062</c:v>
                </c:pt>
                <c:pt idx="12540">
                  <c:v>1214.5</c:v>
                </c:pt>
                <c:pt idx="12541">
                  <c:v>1214.60009765625</c:v>
                </c:pt>
                <c:pt idx="12542">
                  <c:v>1214.700073242188</c:v>
                </c:pt>
                <c:pt idx="12543">
                  <c:v>1214.800048828125</c:v>
                </c:pt>
                <c:pt idx="12544">
                  <c:v>1214.900024414062</c:v>
                </c:pt>
                <c:pt idx="12545">
                  <c:v>1215.0</c:v>
                </c:pt>
                <c:pt idx="12546">
                  <c:v>1215.10009765625</c:v>
                </c:pt>
                <c:pt idx="12547">
                  <c:v>1215.200073242188</c:v>
                </c:pt>
                <c:pt idx="12548">
                  <c:v>1215.300048828125</c:v>
                </c:pt>
                <c:pt idx="12549">
                  <c:v>1215.400024414062</c:v>
                </c:pt>
                <c:pt idx="12550">
                  <c:v>1215.5</c:v>
                </c:pt>
                <c:pt idx="12551">
                  <c:v>1215.60009765625</c:v>
                </c:pt>
                <c:pt idx="12552">
                  <c:v>1215.700073242188</c:v>
                </c:pt>
                <c:pt idx="12553">
                  <c:v>1215.800048828125</c:v>
                </c:pt>
                <c:pt idx="12554">
                  <c:v>1215.900024414062</c:v>
                </c:pt>
                <c:pt idx="12555">
                  <c:v>1216.0</c:v>
                </c:pt>
                <c:pt idx="12556">
                  <c:v>1216.10009765625</c:v>
                </c:pt>
                <c:pt idx="12557">
                  <c:v>1216.200073242188</c:v>
                </c:pt>
                <c:pt idx="12558">
                  <c:v>1216.300048828125</c:v>
                </c:pt>
                <c:pt idx="12559">
                  <c:v>1216.400024414062</c:v>
                </c:pt>
                <c:pt idx="12560">
                  <c:v>1216.5</c:v>
                </c:pt>
                <c:pt idx="12561">
                  <c:v>1216.60009765625</c:v>
                </c:pt>
                <c:pt idx="12562">
                  <c:v>1216.700073242188</c:v>
                </c:pt>
                <c:pt idx="12563">
                  <c:v>1216.800048828125</c:v>
                </c:pt>
                <c:pt idx="12564">
                  <c:v>1216.900024414062</c:v>
                </c:pt>
                <c:pt idx="12565">
                  <c:v>1217.0</c:v>
                </c:pt>
                <c:pt idx="12566">
                  <c:v>1217.10009765625</c:v>
                </c:pt>
                <c:pt idx="12567">
                  <c:v>1217.200073242188</c:v>
                </c:pt>
                <c:pt idx="12568">
                  <c:v>1217.300048828125</c:v>
                </c:pt>
                <c:pt idx="12569">
                  <c:v>1217.400024414062</c:v>
                </c:pt>
                <c:pt idx="12570">
                  <c:v>1217.5</c:v>
                </c:pt>
                <c:pt idx="12571">
                  <c:v>1217.60009765625</c:v>
                </c:pt>
                <c:pt idx="12572">
                  <c:v>1217.700073242188</c:v>
                </c:pt>
                <c:pt idx="12573">
                  <c:v>1217.800048828125</c:v>
                </c:pt>
                <c:pt idx="12574">
                  <c:v>1217.900024414062</c:v>
                </c:pt>
                <c:pt idx="12575">
                  <c:v>1218.0</c:v>
                </c:pt>
                <c:pt idx="12576">
                  <c:v>1218.10009765625</c:v>
                </c:pt>
                <c:pt idx="12577">
                  <c:v>1218.200073242188</c:v>
                </c:pt>
                <c:pt idx="12578">
                  <c:v>1218.300048828125</c:v>
                </c:pt>
                <c:pt idx="12579">
                  <c:v>1218.400024414062</c:v>
                </c:pt>
                <c:pt idx="12580">
                  <c:v>1218.5</c:v>
                </c:pt>
                <c:pt idx="12581">
                  <c:v>1218.60009765625</c:v>
                </c:pt>
                <c:pt idx="12582">
                  <c:v>1218.700073242188</c:v>
                </c:pt>
                <c:pt idx="12583">
                  <c:v>1218.800048828125</c:v>
                </c:pt>
                <c:pt idx="12584">
                  <c:v>1218.900024414062</c:v>
                </c:pt>
                <c:pt idx="12585">
                  <c:v>1219.0</c:v>
                </c:pt>
                <c:pt idx="12586">
                  <c:v>1219.10009765625</c:v>
                </c:pt>
                <c:pt idx="12587">
                  <c:v>1219.200073242188</c:v>
                </c:pt>
                <c:pt idx="12588">
                  <c:v>1219.300048828125</c:v>
                </c:pt>
                <c:pt idx="12589">
                  <c:v>1219.400024414062</c:v>
                </c:pt>
                <c:pt idx="12590">
                  <c:v>1219.5</c:v>
                </c:pt>
                <c:pt idx="12591">
                  <c:v>1219.60009765625</c:v>
                </c:pt>
                <c:pt idx="12592">
                  <c:v>1219.700073242188</c:v>
                </c:pt>
                <c:pt idx="12593">
                  <c:v>1219.800048828125</c:v>
                </c:pt>
                <c:pt idx="12594">
                  <c:v>1219.900024414062</c:v>
                </c:pt>
                <c:pt idx="12595">
                  <c:v>1220.0</c:v>
                </c:pt>
                <c:pt idx="12596">
                  <c:v>1220.10009765625</c:v>
                </c:pt>
                <c:pt idx="12597">
                  <c:v>1220.200073242188</c:v>
                </c:pt>
                <c:pt idx="12598">
                  <c:v>1220.300048828125</c:v>
                </c:pt>
                <c:pt idx="12599">
                  <c:v>1220.400024414062</c:v>
                </c:pt>
                <c:pt idx="12600">
                  <c:v>1220.5</c:v>
                </c:pt>
                <c:pt idx="12601">
                  <c:v>1220.60009765625</c:v>
                </c:pt>
                <c:pt idx="12602">
                  <c:v>1220.700073242188</c:v>
                </c:pt>
                <c:pt idx="12603">
                  <c:v>1220.800048828125</c:v>
                </c:pt>
                <c:pt idx="12604">
                  <c:v>1220.900024414062</c:v>
                </c:pt>
                <c:pt idx="12605">
                  <c:v>1221.0</c:v>
                </c:pt>
                <c:pt idx="12606">
                  <c:v>1221.10009765625</c:v>
                </c:pt>
                <c:pt idx="12607">
                  <c:v>1221.200073242188</c:v>
                </c:pt>
                <c:pt idx="12608">
                  <c:v>1221.300048828125</c:v>
                </c:pt>
                <c:pt idx="12609">
                  <c:v>1221.400024414062</c:v>
                </c:pt>
                <c:pt idx="12610">
                  <c:v>1221.5</c:v>
                </c:pt>
                <c:pt idx="12611">
                  <c:v>1221.60009765625</c:v>
                </c:pt>
                <c:pt idx="12612">
                  <c:v>1221.700073242188</c:v>
                </c:pt>
                <c:pt idx="12613">
                  <c:v>1221.800048828125</c:v>
                </c:pt>
                <c:pt idx="12614">
                  <c:v>1221.900024414062</c:v>
                </c:pt>
                <c:pt idx="12615">
                  <c:v>1222.0</c:v>
                </c:pt>
                <c:pt idx="12616">
                  <c:v>1222.10009765625</c:v>
                </c:pt>
                <c:pt idx="12617">
                  <c:v>1222.200073242188</c:v>
                </c:pt>
                <c:pt idx="12618">
                  <c:v>1222.300048828125</c:v>
                </c:pt>
                <c:pt idx="12619">
                  <c:v>1222.400024414062</c:v>
                </c:pt>
                <c:pt idx="12620">
                  <c:v>1222.5</c:v>
                </c:pt>
                <c:pt idx="12621">
                  <c:v>1222.60009765625</c:v>
                </c:pt>
                <c:pt idx="12622">
                  <c:v>1222.700073242188</c:v>
                </c:pt>
                <c:pt idx="12623">
                  <c:v>1222.800048828125</c:v>
                </c:pt>
                <c:pt idx="12624">
                  <c:v>1222.900024414062</c:v>
                </c:pt>
                <c:pt idx="12625">
                  <c:v>1223.0</c:v>
                </c:pt>
                <c:pt idx="12626">
                  <c:v>1223.10009765625</c:v>
                </c:pt>
                <c:pt idx="12627">
                  <c:v>1223.200073242188</c:v>
                </c:pt>
                <c:pt idx="12628">
                  <c:v>1223.300048828125</c:v>
                </c:pt>
                <c:pt idx="12629">
                  <c:v>1223.400024414062</c:v>
                </c:pt>
                <c:pt idx="12630">
                  <c:v>1223.5</c:v>
                </c:pt>
                <c:pt idx="12631">
                  <c:v>1223.60009765625</c:v>
                </c:pt>
                <c:pt idx="12632">
                  <c:v>1223.700073242188</c:v>
                </c:pt>
                <c:pt idx="12633">
                  <c:v>1223.800048828125</c:v>
                </c:pt>
                <c:pt idx="12634">
                  <c:v>1223.900024414062</c:v>
                </c:pt>
                <c:pt idx="12635">
                  <c:v>1224.0</c:v>
                </c:pt>
                <c:pt idx="12636">
                  <c:v>1224.10009765625</c:v>
                </c:pt>
                <c:pt idx="12637">
                  <c:v>1224.200073242188</c:v>
                </c:pt>
                <c:pt idx="12638">
                  <c:v>1224.300048828125</c:v>
                </c:pt>
                <c:pt idx="12639">
                  <c:v>1224.400024414062</c:v>
                </c:pt>
                <c:pt idx="12640">
                  <c:v>1224.5</c:v>
                </c:pt>
                <c:pt idx="12641">
                  <c:v>1224.60009765625</c:v>
                </c:pt>
                <c:pt idx="12642">
                  <c:v>1224.700073242188</c:v>
                </c:pt>
                <c:pt idx="12643">
                  <c:v>1224.800048828125</c:v>
                </c:pt>
                <c:pt idx="12644">
                  <c:v>1224.900024414062</c:v>
                </c:pt>
                <c:pt idx="12645">
                  <c:v>1225.0</c:v>
                </c:pt>
                <c:pt idx="12646">
                  <c:v>1225.10009765625</c:v>
                </c:pt>
                <c:pt idx="12647">
                  <c:v>1225.200073242188</c:v>
                </c:pt>
                <c:pt idx="12648">
                  <c:v>1225.300048828125</c:v>
                </c:pt>
                <c:pt idx="12649">
                  <c:v>1225.400024414062</c:v>
                </c:pt>
                <c:pt idx="12650">
                  <c:v>1225.5</c:v>
                </c:pt>
                <c:pt idx="12651">
                  <c:v>1225.60009765625</c:v>
                </c:pt>
                <c:pt idx="12652">
                  <c:v>1225.700073242188</c:v>
                </c:pt>
                <c:pt idx="12653">
                  <c:v>1225.800048828125</c:v>
                </c:pt>
                <c:pt idx="12654">
                  <c:v>1225.900024414062</c:v>
                </c:pt>
                <c:pt idx="12655">
                  <c:v>1226.0</c:v>
                </c:pt>
                <c:pt idx="12656">
                  <c:v>1226.10009765625</c:v>
                </c:pt>
                <c:pt idx="12657">
                  <c:v>1226.200073242188</c:v>
                </c:pt>
                <c:pt idx="12658">
                  <c:v>1226.300048828125</c:v>
                </c:pt>
                <c:pt idx="12659">
                  <c:v>1226.400024414062</c:v>
                </c:pt>
                <c:pt idx="12660">
                  <c:v>1226.5</c:v>
                </c:pt>
                <c:pt idx="12661">
                  <c:v>1226.60009765625</c:v>
                </c:pt>
                <c:pt idx="12662">
                  <c:v>1226.700073242188</c:v>
                </c:pt>
                <c:pt idx="12663">
                  <c:v>1226.800048828125</c:v>
                </c:pt>
                <c:pt idx="12664">
                  <c:v>1226.900024414062</c:v>
                </c:pt>
                <c:pt idx="12665">
                  <c:v>1227.0</c:v>
                </c:pt>
                <c:pt idx="12666">
                  <c:v>1227.10009765625</c:v>
                </c:pt>
                <c:pt idx="12667">
                  <c:v>1227.200073242188</c:v>
                </c:pt>
                <c:pt idx="12668">
                  <c:v>1227.300048828125</c:v>
                </c:pt>
                <c:pt idx="12669">
                  <c:v>1227.400024414062</c:v>
                </c:pt>
                <c:pt idx="12670">
                  <c:v>1227.5</c:v>
                </c:pt>
                <c:pt idx="12671">
                  <c:v>1227.60009765625</c:v>
                </c:pt>
                <c:pt idx="12672">
                  <c:v>1227.700073242188</c:v>
                </c:pt>
                <c:pt idx="12673">
                  <c:v>1227.800048828125</c:v>
                </c:pt>
                <c:pt idx="12674">
                  <c:v>1227.900024414062</c:v>
                </c:pt>
                <c:pt idx="12675">
                  <c:v>1228.0</c:v>
                </c:pt>
                <c:pt idx="12676">
                  <c:v>1228.10009765625</c:v>
                </c:pt>
                <c:pt idx="12677">
                  <c:v>1228.200073242188</c:v>
                </c:pt>
                <c:pt idx="12678">
                  <c:v>1228.300048828125</c:v>
                </c:pt>
                <c:pt idx="12679">
                  <c:v>1228.400024414062</c:v>
                </c:pt>
                <c:pt idx="12680">
                  <c:v>1228.5</c:v>
                </c:pt>
                <c:pt idx="12681">
                  <c:v>1228.60009765625</c:v>
                </c:pt>
                <c:pt idx="12682">
                  <c:v>1228.700073242188</c:v>
                </c:pt>
                <c:pt idx="12683">
                  <c:v>1228.800048828125</c:v>
                </c:pt>
                <c:pt idx="12684">
                  <c:v>1228.900024414062</c:v>
                </c:pt>
                <c:pt idx="12685">
                  <c:v>1229.0</c:v>
                </c:pt>
                <c:pt idx="12686">
                  <c:v>1229.10009765625</c:v>
                </c:pt>
                <c:pt idx="12687">
                  <c:v>1229.200073242188</c:v>
                </c:pt>
                <c:pt idx="12688">
                  <c:v>1229.300048828125</c:v>
                </c:pt>
                <c:pt idx="12689">
                  <c:v>1229.400024414062</c:v>
                </c:pt>
                <c:pt idx="12690">
                  <c:v>1229.5</c:v>
                </c:pt>
                <c:pt idx="12691">
                  <c:v>1229.60009765625</c:v>
                </c:pt>
                <c:pt idx="12692">
                  <c:v>1229.700073242188</c:v>
                </c:pt>
                <c:pt idx="12693">
                  <c:v>1229.800048828125</c:v>
                </c:pt>
                <c:pt idx="12694">
                  <c:v>1229.900024414062</c:v>
                </c:pt>
                <c:pt idx="12695">
                  <c:v>1230.0</c:v>
                </c:pt>
                <c:pt idx="12696">
                  <c:v>1230.10009765625</c:v>
                </c:pt>
                <c:pt idx="12697">
                  <c:v>1230.200073242188</c:v>
                </c:pt>
                <c:pt idx="12698">
                  <c:v>1230.300048828125</c:v>
                </c:pt>
                <c:pt idx="12699">
                  <c:v>1230.400024414062</c:v>
                </c:pt>
                <c:pt idx="12700">
                  <c:v>1230.5</c:v>
                </c:pt>
                <c:pt idx="12701">
                  <c:v>1230.60009765625</c:v>
                </c:pt>
                <c:pt idx="12702">
                  <c:v>1230.700073242188</c:v>
                </c:pt>
                <c:pt idx="12703">
                  <c:v>1230.800048828125</c:v>
                </c:pt>
                <c:pt idx="12704">
                  <c:v>1230.900024414062</c:v>
                </c:pt>
                <c:pt idx="12705">
                  <c:v>1231.0</c:v>
                </c:pt>
                <c:pt idx="12706">
                  <c:v>1231.10009765625</c:v>
                </c:pt>
                <c:pt idx="12707">
                  <c:v>1231.200073242188</c:v>
                </c:pt>
                <c:pt idx="12708">
                  <c:v>1231.300048828125</c:v>
                </c:pt>
                <c:pt idx="12709">
                  <c:v>1231.400024414062</c:v>
                </c:pt>
                <c:pt idx="12710">
                  <c:v>1231.5</c:v>
                </c:pt>
                <c:pt idx="12711">
                  <c:v>1231.60009765625</c:v>
                </c:pt>
                <c:pt idx="12712">
                  <c:v>1231.700073242188</c:v>
                </c:pt>
                <c:pt idx="12713">
                  <c:v>1231.800048828125</c:v>
                </c:pt>
                <c:pt idx="12714">
                  <c:v>1231.900024414062</c:v>
                </c:pt>
                <c:pt idx="12715">
                  <c:v>1232.0</c:v>
                </c:pt>
                <c:pt idx="12716">
                  <c:v>1232.10009765625</c:v>
                </c:pt>
                <c:pt idx="12717">
                  <c:v>1232.200073242188</c:v>
                </c:pt>
                <c:pt idx="12718">
                  <c:v>1232.300048828125</c:v>
                </c:pt>
                <c:pt idx="12719">
                  <c:v>1232.400024414062</c:v>
                </c:pt>
                <c:pt idx="12720">
                  <c:v>1232.5</c:v>
                </c:pt>
                <c:pt idx="12721">
                  <c:v>1232.60009765625</c:v>
                </c:pt>
                <c:pt idx="12722">
                  <c:v>1232.700073242188</c:v>
                </c:pt>
                <c:pt idx="12723">
                  <c:v>1232.800048828125</c:v>
                </c:pt>
                <c:pt idx="12724">
                  <c:v>1232.900024414062</c:v>
                </c:pt>
                <c:pt idx="12725">
                  <c:v>1233.0</c:v>
                </c:pt>
                <c:pt idx="12726">
                  <c:v>1233.10009765625</c:v>
                </c:pt>
                <c:pt idx="12727">
                  <c:v>1233.200073242188</c:v>
                </c:pt>
                <c:pt idx="12728">
                  <c:v>1233.300048828125</c:v>
                </c:pt>
                <c:pt idx="12729">
                  <c:v>1233.400024414062</c:v>
                </c:pt>
                <c:pt idx="12730">
                  <c:v>1233.5</c:v>
                </c:pt>
                <c:pt idx="12731">
                  <c:v>1233.60009765625</c:v>
                </c:pt>
                <c:pt idx="12732">
                  <c:v>1233.700073242188</c:v>
                </c:pt>
                <c:pt idx="12733">
                  <c:v>1233.800048828125</c:v>
                </c:pt>
                <c:pt idx="12734">
                  <c:v>1233.900024414062</c:v>
                </c:pt>
                <c:pt idx="12735">
                  <c:v>1234.0</c:v>
                </c:pt>
                <c:pt idx="12736">
                  <c:v>1234.10009765625</c:v>
                </c:pt>
                <c:pt idx="12737">
                  <c:v>1234.200073242188</c:v>
                </c:pt>
                <c:pt idx="12738">
                  <c:v>1234.300048828125</c:v>
                </c:pt>
                <c:pt idx="12739">
                  <c:v>1234.400024414062</c:v>
                </c:pt>
                <c:pt idx="12740">
                  <c:v>1234.5</c:v>
                </c:pt>
                <c:pt idx="12741">
                  <c:v>1234.60009765625</c:v>
                </c:pt>
                <c:pt idx="12742">
                  <c:v>1234.700073242188</c:v>
                </c:pt>
                <c:pt idx="12743">
                  <c:v>1234.800048828125</c:v>
                </c:pt>
                <c:pt idx="12744">
                  <c:v>1234.900024414062</c:v>
                </c:pt>
                <c:pt idx="12745">
                  <c:v>1235.0</c:v>
                </c:pt>
                <c:pt idx="12746">
                  <c:v>1235.10009765625</c:v>
                </c:pt>
                <c:pt idx="12747">
                  <c:v>1235.200073242188</c:v>
                </c:pt>
                <c:pt idx="12748">
                  <c:v>1235.300048828125</c:v>
                </c:pt>
                <c:pt idx="12749">
                  <c:v>1235.400024414062</c:v>
                </c:pt>
                <c:pt idx="12750">
                  <c:v>1235.5</c:v>
                </c:pt>
                <c:pt idx="12751">
                  <c:v>1235.60009765625</c:v>
                </c:pt>
                <c:pt idx="12752">
                  <c:v>1235.700073242188</c:v>
                </c:pt>
                <c:pt idx="12753">
                  <c:v>1235.800048828125</c:v>
                </c:pt>
                <c:pt idx="12754">
                  <c:v>1235.900024414062</c:v>
                </c:pt>
                <c:pt idx="12755">
                  <c:v>1236.0</c:v>
                </c:pt>
                <c:pt idx="12756">
                  <c:v>1236.10009765625</c:v>
                </c:pt>
                <c:pt idx="12757">
                  <c:v>1236.200073242188</c:v>
                </c:pt>
                <c:pt idx="12758">
                  <c:v>1236.300048828125</c:v>
                </c:pt>
                <c:pt idx="12759">
                  <c:v>1236.400024414062</c:v>
                </c:pt>
                <c:pt idx="12760">
                  <c:v>1236.5</c:v>
                </c:pt>
                <c:pt idx="12761">
                  <c:v>1236.60009765625</c:v>
                </c:pt>
                <c:pt idx="12762">
                  <c:v>1236.700073242188</c:v>
                </c:pt>
                <c:pt idx="12763">
                  <c:v>1236.800048828125</c:v>
                </c:pt>
                <c:pt idx="12764">
                  <c:v>1236.900024414062</c:v>
                </c:pt>
                <c:pt idx="12765">
                  <c:v>1237.0</c:v>
                </c:pt>
                <c:pt idx="12766">
                  <c:v>1237.10009765625</c:v>
                </c:pt>
                <c:pt idx="12767">
                  <c:v>1237.200073242188</c:v>
                </c:pt>
                <c:pt idx="12768">
                  <c:v>1237.300048828125</c:v>
                </c:pt>
                <c:pt idx="12769">
                  <c:v>1237.400024414062</c:v>
                </c:pt>
                <c:pt idx="12770">
                  <c:v>1237.5</c:v>
                </c:pt>
                <c:pt idx="12771">
                  <c:v>1237.60009765625</c:v>
                </c:pt>
                <c:pt idx="12772">
                  <c:v>1237.700073242188</c:v>
                </c:pt>
                <c:pt idx="12773">
                  <c:v>1237.800048828125</c:v>
                </c:pt>
                <c:pt idx="12774">
                  <c:v>1237.900024414062</c:v>
                </c:pt>
                <c:pt idx="12775">
                  <c:v>1238.0</c:v>
                </c:pt>
                <c:pt idx="12776">
                  <c:v>1238.10009765625</c:v>
                </c:pt>
                <c:pt idx="12777">
                  <c:v>1238.200073242188</c:v>
                </c:pt>
                <c:pt idx="12778">
                  <c:v>1238.300048828125</c:v>
                </c:pt>
                <c:pt idx="12779">
                  <c:v>1238.400024414062</c:v>
                </c:pt>
                <c:pt idx="12780">
                  <c:v>1238.5</c:v>
                </c:pt>
                <c:pt idx="12781">
                  <c:v>1238.60009765625</c:v>
                </c:pt>
                <c:pt idx="12782">
                  <c:v>1238.700073242188</c:v>
                </c:pt>
                <c:pt idx="12783">
                  <c:v>1238.800048828125</c:v>
                </c:pt>
                <c:pt idx="12784">
                  <c:v>1238.900024414062</c:v>
                </c:pt>
                <c:pt idx="12785">
                  <c:v>1239.0</c:v>
                </c:pt>
                <c:pt idx="12786">
                  <c:v>1239.10009765625</c:v>
                </c:pt>
                <c:pt idx="12787">
                  <c:v>1239.200073242188</c:v>
                </c:pt>
                <c:pt idx="12788">
                  <c:v>1239.300048828125</c:v>
                </c:pt>
                <c:pt idx="12789">
                  <c:v>1239.400024414062</c:v>
                </c:pt>
                <c:pt idx="12790">
                  <c:v>1239.5</c:v>
                </c:pt>
                <c:pt idx="12791">
                  <c:v>1239.60009765625</c:v>
                </c:pt>
                <c:pt idx="12792">
                  <c:v>1239.700073242188</c:v>
                </c:pt>
                <c:pt idx="12793">
                  <c:v>1239.800048828125</c:v>
                </c:pt>
                <c:pt idx="12794">
                  <c:v>1239.900024414062</c:v>
                </c:pt>
                <c:pt idx="12795">
                  <c:v>1240.0</c:v>
                </c:pt>
                <c:pt idx="12796">
                  <c:v>1240.10009765625</c:v>
                </c:pt>
                <c:pt idx="12797">
                  <c:v>1240.200073242188</c:v>
                </c:pt>
                <c:pt idx="12798">
                  <c:v>1240.300048828125</c:v>
                </c:pt>
                <c:pt idx="12799">
                  <c:v>1240.400024414062</c:v>
                </c:pt>
                <c:pt idx="12800">
                  <c:v>1240.5</c:v>
                </c:pt>
                <c:pt idx="12801">
                  <c:v>1240.60009765625</c:v>
                </c:pt>
                <c:pt idx="12802">
                  <c:v>1240.700073242188</c:v>
                </c:pt>
                <c:pt idx="12803">
                  <c:v>1240.800048828125</c:v>
                </c:pt>
                <c:pt idx="12804">
                  <c:v>1240.900024414062</c:v>
                </c:pt>
                <c:pt idx="12805">
                  <c:v>1241.0</c:v>
                </c:pt>
                <c:pt idx="12806">
                  <c:v>1241.10009765625</c:v>
                </c:pt>
                <c:pt idx="12807">
                  <c:v>1241.200073242188</c:v>
                </c:pt>
                <c:pt idx="12808">
                  <c:v>1241.300048828125</c:v>
                </c:pt>
                <c:pt idx="12809">
                  <c:v>1241.400024414062</c:v>
                </c:pt>
                <c:pt idx="12810">
                  <c:v>1241.5</c:v>
                </c:pt>
                <c:pt idx="12811">
                  <c:v>1241.60009765625</c:v>
                </c:pt>
                <c:pt idx="12812">
                  <c:v>1241.700073242188</c:v>
                </c:pt>
                <c:pt idx="12813">
                  <c:v>1241.800048828125</c:v>
                </c:pt>
                <c:pt idx="12814">
                  <c:v>1241.900024414062</c:v>
                </c:pt>
                <c:pt idx="12815">
                  <c:v>1242.0</c:v>
                </c:pt>
                <c:pt idx="12816">
                  <c:v>1242.10009765625</c:v>
                </c:pt>
                <c:pt idx="12817">
                  <c:v>1242.200073242188</c:v>
                </c:pt>
                <c:pt idx="12818">
                  <c:v>1242.300048828125</c:v>
                </c:pt>
                <c:pt idx="12819">
                  <c:v>1242.400024414062</c:v>
                </c:pt>
                <c:pt idx="12820">
                  <c:v>1242.5</c:v>
                </c:pt>
                <c:pt idx="12821">
                  <c:v>1242.60009765625</c:v>
                </c:pt>
                <c:pt idx="12822">
                  <c:v>1242.700073242188</c:v>
                </c:pt>
                <c:pt idx="12823">
                  <c:v>1242.800048828125</c:v>
                </c:pt>
                <c:pt idx="12824">
                  <c:v>1242.900024414062</c:v>
                </c:pt>
                <c:pt idx="12825">
                  <c:v>1243.0</c:v>
                </c:pt>
                <c:pt idx="12826">
                  <c:v>1243.10009765625</c:v>
                </c:pt>
                <c:pt idx="12827">
                  <c:v>1243.200073242188</c:v>
                </c:pt>
                <c:pt idx="12828">
                  <c:v>1243.300048828125</c:v>
                </c:pt>
                <c:pt idx="12829">
                  <c:v>1243.400024414062</c:v>
                </c:pt>
                <c:pt idx="12830">
                  <c:v>1243.5</c:v>
                </c:pt>
                <c:pt idx="12831">
                  <c:v>1243.60009765625</c:v>
                </c:pt>
                <c:pt idx="12832">
                  <c:v>1243.700073242188</c:v>
                </c:pt>
                <c:pt idx="12833">
                  <c:v>1243.800048828125</c:v>
                </c:pt>
                <c:pt idx="12834">
                  <c:v>1243.900024414062</c:v>
                </c:pt>
                <c:pt idx="12835">
                  <c:v>1244.0</c:v>
                </c:pt>
                <c:pt idx="12836">
                  <c:v>1244.10009765625</c:v>
                </c:pt>
                <c:pt idx="12837">
                  <c:v>1244.200073242188</c:v>
                </c:pt>
                <c:pt idx="12838">
                  <c:v>1244.300048828125</c:v>
                </c:pt>
                <c:pt idx="12839">
                  <c:v>1244.400024414062</c:v>
                </c:pt>
                <c:pt idx="12840">
                  <c:v>1244.5</c:v>
                </c:pt>
                <c:pt idx="12841">
                  <c:v>1244.60009765625</c:v>
                </c:pt>
                <c:pt idx="12842">
                  <c:v>1244.700073242188</c:v>
                </c:pt>
                <c:pt idx="12843">
                  <c:v>1244.800048828125</c:v>
                </c:pt>
                <c:pt idx="12844">
                  <c:v>1244.900024414062</c:v>
                </c:pt>
                <c:pt idx="12845">
                  <c:v>1245.0</c:v>
                </c:pt>
                <c:pt idx="12846">
                  <c:v>1245.10009765625</c:v>
                </c:pt>
                <c:pt idx="12847">
                  <c:v>1245.200073242188</c:v>
                </c:pt>
                <c:pt idx="12848">
                  <c:v>1245.300048828125</c:v>
                </c:pt>
                <c:pt idx="12849">
                  <c:v>1245.400024414062</c:v>
                </c:pt>
                <c:pt idx="12850">
                  <c:v>1245.5</c:v>
                </c:pt>
                <c:pt idx="12851">
                  <c:v>1245.60009765625</c:v>
                </c:pt>
                <c:pt idx="12852">
                  <c:v>1245.700073242188</c:v>
                </c:pt>
                <c:pt idx="12853">
                  <c:v>1245.800048828125</c:v>
                </c:pt>
                <c:pt idx="12854">
                  <c:v>1245.900024414062</c:v>
                </c:pt>
                <c:pt idx="12855">
                  <c:v>1246.0</c:v>
                </c:pt>
                <c:pt idx="12856">
                  <c:v>1246.10009765625</c:v>
                </c:pt>
                <c:pt idx="12857">
                  <c:v>1246.200073242188</c:v>
                </c:pt>
                <c:pt idx="12858">
                  <c:v>1246.300048828125</c:v>
                </c:pt>
                <c:pt idx="12859">
                  <c:v>1246.400024414062</c:v>
                </c:pt>
                <c:pt idx="12860">
                  <c:v>1246.5</c:v>
                </c:pt>
                <c:pt idx="12861">
                  <c:v>1246.60009765625</c:v>
                </c:pt>
                <c:pt idx="12862">
                  <c:v>1246.700073242188</c:v>
                </c:pt>
                <c:pt idx="12863">
                  <c:v>1246.800048828125</c:v>
                </c:pt>
                <c:pt idx="12864">
                  <c:v>1246.900024414062</c:v>
                </c:pt>
                <c:pt idx="12865">
                  <c:v>1247.0</c:v>
                </c:pt>
                <c:pt idx="12866">
                  <c:v>1247.10009765625</c:v>
                </c:pt>
                <c:pt idx="12867">
                  <c:v>1247.200073242188</c:v>
                </c:pt>
                <c:pt idx="12868">
                  <c:v>1247.300048828125</c:v>
                </c:pt>
                <c:pt idx="12869">
                  <c:v>1247.400024414062</c:v>
                </c:pt>
                <c:pt idx="12870">
                  <c:v>1247.5</c:v>
                </c:pt>
                <c:pt idx="12871">
                  <c:v>1247.60009765625</c:v>
                </c:pt>
                <c:pt idx="12872">
                  <c:v>1247.700073242188</c:v>
                </c:pt>
                <c:pt idx="12873">
                  <c:v>1247.800048828125</c:v>
                </c:pt>
                <c:pt idx="12874">
                  <c:v>1247.900024414062</c:v>
                </c:pt>
                <c:pt idx="12875">
                  <c:v>1248.0</c:v>
                </c:pt>
                <c:pt idx="12876">
                  <c:v>1248.10009765625</c:v>
                </c:pt>
                <c:pt idx="12877">
                  <c:v>1248.200073242188</c:v>
                </c:pt>
                <c:pt idx="12878">
                  <c:v>1248.300048828125</c:v>
                </c:pt>
                <c:pt idx="12879">
                  <c:v>1248.400024414062</c:v>
                </c:pt>
                <c:pt idx="12880">
                  <c:v>1248.5</c:v>
                </c:pt>
                <c:pt idx="12881">
                  <c:v>1248.60009765625</c:v>
                </c:pt>
                <c:pt idx="12882">
                  <c:v>1248.700073242188</c:v>
                </c:pt>
                <c:pt idx="12883">
                  <c:v>1248.800048828125</c:v>
                </c:pt>
                <c:pt idx="12884">
                  <c:v>1248.900024414062</c:v>
                </c:pt>
                <c:pt idx="12885">
                  <c:v>1249.0</c:v>
                </c:pt>
                <c:pt idx="12886">
                  <c:v>1249.10009765625</c:v>
                </c:pt>
                <c:pt idx="12887">
                  <c:v>1249.200073242188</c:v>
                </c:pt>
                <c:pt idx="12888">
                  <c:v>1249.300048828125</c:v>
                </c:pt>
                <c:pt idx="12889">
                  <c:v>1249.400024414062</c:v>
                </c:pt>
                <c:pt idx="12890">
                  <c:v>1249.5</c:v>
                </c:pt>
                <c:pt idx="12891">
                  <c:v>1249.60009765625</c:v>
                </c:pt>
                <c:pt idx="12892">
                  <c:v>1249.700073242188</c:v>
                </c:pt>
                <c:pt idx="12893">
                  <c:v>1249.800048828125</c:v>
                </c:pt>
                <c:pt idx="12894">
                  <c:v>1249.900024414062</c:v>
                </c:pt>
                <c:pt idx="12895">
                  <c:v>1250.0</c:v>
                </c:pt>
                <c:pt idx="12896">
                  <c:v>1250.10009765625</c:v>
                </c:pt>
                <c:pt idx="12897">
                  <c:v>1250.200073242188</c:v>
                </c:pt>
                <c:pt idx="12898">
                  <c:v>1250.300048828125</c:v>
                </c:pt>
                <c:pt idx="12899">
                  <c:v>1250.400024414062</c:v>
                </c:pt>
                <c:pt idx="12900">
                  <c:v>1250.5</c:v>
                </c:pt>
                <c:pt idx="12901">
                  <c:v>1250.60009765625</c:v>
                </c:pt>
                <c:pt idx="12902">
                  <c:v>1250.700073242188</c:v>
                </c:pt>
                <c:pt idx="12903">
                  <c:v>1250.800048828125</c:v>
                </c:pt>
                <c:pt idx="12904">
                  <c:v>1250.900024414062</c:v>
                </c:pt>
                <c:pt idx="12905">
                  <c:v>1251.0</c:v>
                </c:pt>
                <c:pt idx="12906">
                  <c:v>1251.10009765625</c:v>
                </c:pt>
                <c:pt idx="12907">
                  <c:v>1251.200073242188</c:v>
                </c:pt>
                <c:pt idx="12908">
                  <c:v>1251.300048828125</c:v>
                </c:pt>
                <c:pt idx="12909">
                  <c:v>1251.400024414062</c:v>
                </c:pt>
                <c:pt idx="12910">
                  <c:v>1251.5</c:v>
                </c:pt>
                <c:pt idx="12911">
                  <c:v>1251.60009765625</c:v>
                </c:pt>
                <c:pt idx="12912">
                  <c:v>1251.700073242188</c:v>
                </c:pt>
                <c:pt idx="12913">
                  <c:v>1251.800048828125</c:v>
                </c:pt>
                <c:pt idx="12914">
                  <c:v>1251.900024414062</c:v>
                </c:pt>
                <c:pt idx="12915">
                  <c:v>1252.0</c:v>
                </c:pt>
                <c:pt idx="12916">
                  <c:v>1252.10009765625</c:v>
                </c:pt>
                <c:pt idx="12917">
                  <c:v>1252.200073242188</c:v>
                </c:pt>
                <c:pt idx="12918">
                  <c:v>1252.300048828125</c:v>
                </c:pt>
                <c:pt idx="12919">
                  <c:v>1252.400024414062</c:v>
                </c:pt>
                <c:pt idx="12920">
                  <c:v>1252.5</c:v>
                </c:pt>
                <c:pt idx="12921">
                  <c:v>1252.60009765625</c:v>
                </c:pt>
                <c:pt idx="12922">
                  <c:v>1252.700073242188</c:v>
                </c:pt>
                <c:pt idx="12923">
                  <c:v>1252.800048828125</c:v>
                </c:pt>
                <c:pt idx="12924">
                  <c:v>1252.900024414062</c:v>
                </c:pt>
                <c:pt idx="12925">
                  <c:v>1253.0</c:v>
                </c:pt>
                <c:pt idx="12926">
                  <c:v>1253.10009765625</c:v>
                </c:pt>
                <c:pt idx="12927">
                  <c:v>1253.200073242188</c:v>
                </c:pt>
                <c:pt idx="12928">
                  <c:v>1253.300048828125</c:v>
                </c:pt>
                <c:pt idx="12929">
                  <c:v>1253.400024414062</c:v>
                </c:pt>
                <c:pt idx="12930">
                  <c:v>1253.5</c:v>
                </c:pt>
                <c:pt idx="12931">
                  <c:v>1253.60009765625</c:v>
                </c:pt>
                <c:pt idx="12932">
                  <c:v>1253.700073242188</c:v>
                </c:pt>
                <c:pt idx="12933">
                  <c:v>1253.800048828125</c:v>
                </c:pt>
                <c:pt idx="12934">
                  <c:v>1253.900024414062</c:v>
                </c:pt>
                <c:pt idx="12935">
                  <c:v>1254.0</c:v>
                </c:pt>
                <c:pt idx="12936">
                  <c:v>1254.10009765625</c:v>
                </c:pt>
                <c:pt idx="12937">
                  <c:v>1254.200073242188</c:v>
                </c:pt>
                <c:pt idx="12938">
                  <c:v>1254.300048828125</c:v>
                </c:pt>
                <c:pt idx="12939">
                  <c:v>1254.400024414062</c:v>
                </c:pt>
                <c:pt idx="12940">
                  <c:v>1254.5</c:v>
                </c:pt>
                <c:pt idx="12941">
                  <c:v>1254.60009765625</c:v>
                </c:pt>
                <c:pt idx="12942">
                  <c:v>1254.700073242188</c:v>
                </c:pt>
                <c:pt idx="12943">
                  <c:v>1254.800048828125</c:v>
                </c:pt>
                <c:pt idx="12944">
                  <c:v>1254.900024414062</c:v>
                </c:pt>
                <c:pt idx="12945">
                  <c:v>1255.0</c:v>
                </c:pt>
                <c:pt idx="12946">
                  <c:v>1255.10009765625</c:v>
                </c:pt>
                <c:pt idx="12947">
                  <c:v>1255.200073242188</c:v>
                </c:pt>
                <c:pt idx="12948">
                  <c:v>1255.300048828125</c:v>
                </c:pt>
                <c:pt idx="12949">
                  <c:v>1255.400024414062</c:v>
                </c:pt>
                <c:pt idx="12950">
                  <c:v>1255.5</c:v>
                </c:pt>
                <c:pt idx="12951">
                  <c:v>1255.60009765625</c:v>
                </c:pt>
                <c:pt idx="12952">
                  <c:v>1255.700073242188</c:v>
                </c:pt>
                <c:pt idx="12953">
                  <c:v>1255.800048828125</c:v>
                </c:pt>
                <c:pt idx="12954">
                  <c:v>1255.900024414062</c:v>
                </c:pt>
                <c:pt idx="12955">
                  <c:v>1256.0</c:v>
                </c:pt>
                <c:pt idx="12956">
                  <c:v>1256.10009765625</c:v>
                </c:pt>
                <c:pt idx="12957">
                  <c:v>1256.200073242188</c:v>
                </c:pt>
                <c:pt idx="12958">
                  <c:v>1256.300048828125</c:v>
                </c:pt>
                <c:pt idx="12959">
                  <c:v>1256.400024414062</c:v>
                </c:pt>
                <c:pt idx="12960">
                  <c:v>1256.5</c:v>
                </c:pt>
                <c:pt idx="12961">
                  <c:v>1256.60009765625</c:v>
                </c:pt>
                <c:pt idx="12962">
                  <c:v>1256.700073242188</c:v>
                </c:pt>
                <c:pt idx="12963">
                  <c:v>1256.800048828125</c:v>
                </c:pt>
                <c:pt idx="12964">
                  <c:v>1256.900024414062</c:v>
                </c:pt>
                <c:pt idx="12965">
                  <c:v>1257.0</c:v>
                </c:pt>
                <c:pt idx="12966">
                  <c:v>1257.10009765625</c:v>
                </c:pt>
                <c:pt idx="12967">
                  <c:v>1257.200073242188</c:v>
                </c:pt>
                <c:pt idx="12968">
                  <c:v>1257.300048828125</c:v>
                </c:pt>
                <c:pt idx="12969">
                  <c:v>1257.400024414062</c:v>
                </c:pt>
                <c:pt idx="12970">
                  <c:v>1257.5</c:v>
                </c:pt>
                <c:pt idx="12971">
                  <c:v>1257.60009765625</c:v>
                </c:pt>
                <c:pt idx="12972">
                  <c:v>1257.700073242188</c:v>
                </c:pt>
                <c:pt idx="12973">
                  <c:v>1257.800048828125</c:v>
                </c:pt>
                <c:pt idx="12974">
                  <c:v>1257.900024414062</c:v>
                </c:pt>
                <c:pt idx="12975">
                  <c:v>1258.0</c:v>
                </c:pt>
                <c:pt idx="12976">
                  <c:v>1258.10009765625</c:v>
                </c:pt>
                <c:pt idx="12977">
                  <c:v>1258.200073242188</c:v>
                </c:pt>
                <c:pt idx="12978">
                  <c:v>1258.300048828125</c:v>
                </c:pt>
                <c:pt idx="12979">
                  <c:v>1258.400024414062</c:v>
                </c:pt>
                <c:pt idx="12980">
                  <c:v>1258.5</c:v>
                </c:pt>
                <c:pt idx="12981">
                  <c:v>1258.60009765625</c:v>
                </c:pt>
                <c:pt idx="12982">
                  <c:v>1258.700073242188</c:v>
                </c:pt>
                <c:pt idx="12983">
                  <c:v>1258.800048828125</c:v>
                </c:pt>
                <c:pt idx="12984">
                  <c:v>1258.900024414062</c:v>
                </c:pt>
                <c:pt idx="12985">
                  <c:v>1259.0</c:v>
                </c:pt>
                <c:pt idx="12986">
                  <c:v>1259.10009765625</c:v>
                </c:pt>
                <c:pt idx="12987">
                  <c:v>1259.200073242188</c:v>
                </c:pt>
                <c:pt idx="12988">
                  <c:v>1259.300048828125</c:v>
                </c:pt>
                <c:pt idx="12989">
                  <c:v>1259.400024414062</c:v>
                </c:pt>
                <c:pt idx="12990">
                  <c:v>1259.5</c:v>
                </c:pt>
                <c:pt idx="12991">
                  <c:v>1259.60009765625</c:v>
                </c:pt>
                <c:pt idx="12992">
                  <c:v>1259.700073242188</c:v>
                </c:pt>
                <c:pt idx="12993">
                  <c:v>1259.800048828125</c:v>
                </c:pt>
                <c:pt idx="12994">
                  <c:v>1259.900024414062</c:v>
                </c:pt>
                <c:pt idx="12995">
                  <c:v>1260.0</c:v>
                </c:pt>
                <c:pt idx="12996">
                  <c:v>1260.10009765625</c:v>
                </c:pt>
                <c:pt idx="12997">
                  <c:v>1260.200073242188</c:v>
                </c:pt>
                <c:pt idx="12998">
                  <c:v>1260.300048828125</c:v>
                </c:pt>
                <c:pt idx="12999">
                  <c:v>1260.400024414062</c:v>
                </c:pt>
                <c:pt idx="13000">
                  <c:v>1260.5</c:v>
                </c:pt>
                <c:pt idx="13001">
                  <c:v>1260.60009765625</c:v>
                </c:pt>
                <c:pt idx="13002">
                  <c:v>1260.700073242188</c:v>
                </c:pt>
                <c:pt idx="13003">
                  <c:v>1260.800048828125</c:v>
                </c:pt>
                <c:pt idx="13004">
                  <c:v>1260.900024414062</c:v>
                </c:pt>
                <c:pt idx="13005">
                  <c:v>1261.0</c:v>
                </c:pt>
                <c:pt idx="13006">
                  <c:v>1261.10009765625</c:v>
                </c:pt>
                <c:pt idx="13007">
                  <c:v>1261.200073242188</c:v>
                </c:pt>
                <c:pt idx="13008">
                  <c:v>1261.300048828125</c:v>
                </c:pt>
                <c:pt idx="13009">
                  <c:v>1261.400024414062</c:v>
                </c:pt>
                <c:pt idx="13010">
                  <c:v>1261.5</c:v>
                </c:pt>
                <c:pt idx="13011">
                  <c:v>1261.60009765625</c:v>
                </c:pt>
                <c:pt idx="13012">
                  <c:v>1261.700073242188</c:v>
                </c:pt>
                <c:pt idx="13013">
                  <c:v>1261.800048828125</c:v>
                </c:pt>
                <c:pt idx="13014">
                  <c:v>1261.900024414062</c:v>
                </c:pt>
                <c:pt idx="13015">
                  <c:v>1262.0</c:v>
                </c:pt>
                <c:pt idx="13016">
                  <c:v>1262.10009765625</c:v>
                </c:pt>
                <c:pt idx="13017">
                  <c:v>1262.200073242188</c:v>
                </c:pt>
                <c:pt idx="13018">
                  <c:v>1262.300048828125</c:v>
                </c:pt>
                <c:pt idx="13019">
                  <c:v>1262.400024414062</c:v>
                </c:pt>
                <c:pt idx="13020">
                  <c:v>1262.5</c:v>
                </c:pt>
                <c:pt idx="13021">
                  <c:v>1262.60009765625</c:v>
                </c:pt>
                <c:pt idx="13022">
                  <c:v>1262.700073242188</c:v>
                </c:pt>
                <c:pt idx="13023">
                  <c:v>1262.800048828125</c:v>
                </c:pt>
                <c:pt idx="13024">
                  <c:v>1262.900024414062</c:v>
                </c:pt>
                <c:pt idx="13025">
                  <c:v>1263.0</c:v>
                </c:pt>
                <c:pt idx="13026">
                  <c:v>1263.10009765625</c:v>
                </c:pt>
                <c:pt idx="13027">
                  <c:v>1263.200073242188</c:v>
                </c:pt>
                <c:pt idx="13028">
                  <c:v>1263.300048828125</c:v>
                </c:pt>
                <c:pt idx="13029">
                  <c:v>1263.400024414062</c:v>
                </c:pt>
                <c:pt idx="13030">
                  <c:v>1263.5</c:v>
                </c:pt>
                <c:pt idx="13031">
                  <c:v>1263.60009765625</c:v>
                </c:pt>
                <c:pt idx="13032">
                  <c:v>1263.700073242188</c:v>
                </c:pt>
                <c:pt idx="13033">
                  <c:v>1263.800048828125</c:v>
                </c:pt>
                <c:pt idx="13034">
                  <c:v>1263.900024414062</c:v>
                </c:pt>
                <c:pt idx="13035">
                  <c:v>1264.0</c:v>
                </c:pt>
                <c:pt idx="13036">
                  <c:v>1264.10009765625</c:v>
                </c:pt>
                <c:pt idx="13037">
                  <c:v>1264.200073242188</c:v>
                </c:pt>
                <c:pt idx="13038">
                  <c:v>1264.300048828125</c:v>
                </c:pt>
                <c:pt idx="13039">
                  <c:v>1264.400024414062</c:v>
                </c:pt>
                <c:pt idx="13040">
                  <c:v>1264.5</c:v>
                </c:pt>
                <c:pt idx="13041">
                  <c:v>1264.60009765625</c:v>
                </c:pt>
                <c:pt idx="13042">
                  <c:v>1264.700073242188</c:v>
                </c:pt>
                <c:pt idx="13043">
                  <c:v>1264.800048828125</c:v>
                </c:pt>
                <c:pt idx="13044">
                  <c:v>1264.900024414062</c:v>
                </c:pt>
                <c:pt idx="13045">
                  <c:v>1265.0</c:v>
                </c:pt>
                <c:pt idx="13046">
                  <c:v>1265.10009765625</c:v>
                </c:pt>
                <c:pt idx="13047">
                  <c:v>1265.200073242188</c:v>
                </c:pt>
                <c:pt idx="13048">
                  <c:v>1265.300048828125</c:v>
                </c:pt>
                <c:pt idx="13049">
                  <c:v>1265.400024414062</c:v>
                </c:pt>
                <c:pt idx="13050">
                  <c:v>1265.5</c:v>
                </c:pt>
                <c:pt idx="13051">
                  <c:v>1265.60009765625</c:v>
                </c:pt>
                <c:pt idx="13052">
                  <c:v>1265.700073242188</c:v>
                </c:pt>
                <c:pt idx="13053">
                  <c:v>1265.800048828125</c:v>
                </c:pt>
                <c:pt idx="13054">
                  <c:v>1265.900024414062</c:v>
                </c:pt>
                <c:pt idx="13055">
                  <c:v>1266.0</c:v>
                </c:pt>
                <c:pt idx="13056">
                  <c:v>1266.10009765625</c:v>
                </c:pt>
                <c:pt idx="13057">
                  <c:v>1266.200073242188</c:v>
                </c:pt>
                <c:pt idx="13058">
                  <c:v>1266.300048828125</c:v>
                </c:pt>
                <c:pt idx="13059">
                  <c:v>1266.400024414062</c:v>
                </c:pt>
                <c:pt idx="13060">
                  <c:v>1266.5</c:v>
                </c:pt>
                <c:pt idx="13061">
                  <c:v>1266.60009765625</c:v>
                </c:pt>
                <c:pt idx="13062">
                  <c:v>1266.700073242188</c:v>
                </c:pt>
                <c:pt idx="13063">
                  <c:v>1266.800048828125</c:v>
                </c:pt>
                <c:pt idx="13064">
                  <c:v>1266.900024414062</c:v>
                </c:pt>
                <c:pt idx="13065">
                  <c:v>1267.0</c:v>
                </c:pt>
                <c:pt idx="13066">
                  <c:v>1267.10009765625</c:v>
                </c:pt>
                <c:pt idx="13067">
                  <c:v>1267.200073242188</c:v>
                </c:pt>
                <c:pt idx="13068">
                  <c:v>1267.300048828125</c:v>
                </c:pt>
                <c:pt idx="13069">
                  <c:v>1267.400024414062</c:v>
                </c:pt>
                <c:pt idx="13070">
                  <c:v>1267.5</c:v>
                </c:pt>
                <c:pt idx="13071">
                  <c:v>1267.60009765625</c:v>
                </c:pt>
                <c:pt idx="13072">
                  <c:v>1267.700073242188</c:v>
                </c:pt>
                <c:pt idx="13073">
                  <c:v>1267.800048828125</c:v>
                </c:pt>
                <c:pt idx="13074">
                  <c:v>1267.900024414062</c:v>
                </c:pt>
                <c:pt idx="13075">
                  <c:v>1268.0</c:v>
                </c:pt>
                <c:pt idx="13076">
                  <c:v>1268.10009765625</c:v>
                </c:pt>
                <c:pt idx="13077">
                  <c:v>1268.200073242188</c:v>
                </c:pt>
                <c:pt idx="13078">
                  <c:v>1268.300048828125</c:v>
                </c:pt>
                <c:pt idx="13079">
                  <c:v>1268.400024414062</c:v>
                </c:pt>
                <c:pt idx="13080">
                  <c:v>1268.5</c:v>
                </c:pt>
                <c:pt idx="13081">
                  <c:v>1268.60009765625</c:v>
                </c:pt>
                <c:pt idx="13082">
                  <c:v>1268.700073242188</c:v>
                </c:pt>
                <c:pt idx="13083">
                  <c:v>1268.800048828125</c:v>
                </c:pt>
                <c:pt idx="13084">
                  <c:v>1268.900024414062</c:v>
                </c:pt>
                <c:pt idx="13085">
                  <c:v>1269.0</c:v>
                </c:pt>
                <c:pt idx="13086">
                  <c:v>1269.10009765625</c:v>
                </c:pt>
                <c:pt idx="13087">
                  <c:v>1269.200073242188</c:v>
                </c:pt>
                <c:pt idx="13088">
                  <c:v>1269.300048828125</c:v>
                </c:pt>
                <c:pt idx="13089">
                  <c:v>1269.400024414062</c:v>
                </c:pt>
                <c:pt idx="13090">
                  <c:v>1269.5</c:v>
                </c:pt>
                <c:pt idx="13091">
                  <c:v>1269.60009765625</c:v>
                </c:pt>
                <c:pt idx="13092">
                  <c:v>1269.700073242188</c:v>
                </c:pt>
                <c:pt idx="13093">
                  <c:v>1269.800048828125</c:v>
                </c:pt>
                <c:pt idx="13094">
                  <c:v>1269.900024414062</c:v>
                </c:pt>
                <c:pt idx="13095">
                  <c:v>1270.0</c:v>
                </c:pt>
                <c:pt idx="13096">
                  <c:v>1270.10009765625</c:v>
                </c:pt>
                <c:pt idx="13097">
                  <c:v>1270.200073242188</c:v>
                </c:pt>
                <c:pt idx="13098">
                  <c:v>1270.300048828125</c:v>
                </c:pt>
                <c:pt idx="13099">
                  <c:v>1270.400024414062</c:v>
                </c:pt>
                <c:pt idx="13100">
                  <c:v>1270.5</c:v>
                </c:pt>
                <c:pt idx="13101">
                  <c:v>1270.60009765625</c:v>
                </c:pt>
                <c:pt idx="13102">
                  <c:v>1270.700073242188</c:v>
                </c:pt>
                <c:pt idx="13103">
                  <c:v>1270.800048828125</c:v>
                </c:pt>
                <c:pt idx="13104">
                  <c:v>1270.900024414062</c:v>
                </c:pt>
                <c:pt idx="13105">
                  <c:v>1271.0</c:v>
                </c:pt>
                <c:pt idx="13106">
                  <c:v>1271.10009765625</c:v>
                </c:pt>
                <c:pt idx="13107">
                  <c:v>1271.200073242188</c:v>
                </c:pt>
                <c:pt idx="13108">
                  <c:v>1271.300048828125</c:v>
                </c:pt>
                <c:pt idx="13109">
                  <c:v>1271.400024414062</c:v>
                </c:pt>
                <c:pt idx="13110">
                  <c:v>1271.5</c:v>
                </c:pt>
                <c:pt idx="13111">
                  <c:v>1271.60009765625</c:v>
                </c:pt>
                <c:pt idx="13112">
                  <c:v>1271.700073242188</c:v>
                </c:pt>
                <c:pt idx="13113">
                  <c:v>1271.800048828125</c:v>
                </c:pt>
                <c:pt idx="13114">
                  <c:v>1271.900024414062</c:v>
                </c:pt>
                <c:pt idx="13115">
                  <c:v>1272.0</c:v>
                </c:pt>
                <c:pt idx="13116">
                  <c:v>1272.10009765625</c:v>
                </c:pt>
                <c:pt idx="13117">
                  <c:v>1272.200073242188</c:v>
                </c:pt>
                <c:pt idx="13118">
                  <c:v>1272.300048828125</c:v>
                </c:pt>
                <c:pt idx="13119">
                  <c:v>1272.400024414062</c:v>
                </c:pt>
                <c:pt idx="13120">
                  <c:v>1272.5</c:v>
                </c:pt>
                <c:pt idx="13121">
                  <c:v>1272.60009765625</c:v>
                </c:pt>
                <c:pt idx="13122">
                  <c:v>1272.700073242188</c:v>
                </c:pt>
                <c:pt idx="13123">
                  <c:v>1272.800048828125</c:v>
                </c:pt>
                <c:pt idx="13124">
                  <c:v>1272.900024414062</c:v>
                </c:pt>
                <c:pt idx="13125">
                  <c:v>1273.0</c:v>
                </c:pt>
                <c:pt idx="13126">
                  <c:v>1273.10009765625</c:v>
                </c:pt>
                <c:pt idx="13127">
                  <c:v>1273.200073242188</c:v>
                </c:pt>
                <c:pt idx="13128">
                  <c:v>1273.300048828125</c:v>
                </c:pt>
                <c:pt idx="13129">
                  <c:v>1273.400024414062</c:v>
                </c:pt>
                <c:pt idx="13130">
                  <c:v>1273.5</c:v>
                </c:pt>
                <c:pt idx="13131">
                  <c:v>1273.60009765625</c:v>
                </c:pt>
                <c:pt idx="13132">
                  <c:v>1273.700073242188</c:v>
                </c:pt>
                <c:pt idx="13133">
                  <c:v>1273.800048828125</c:v>
                </c:pt>
                <c:pt idx="13134">
                  <c:v>1273.900024414062</c:v>
                </c:pt>
                <c:pt idx="13135">
                  <c:v>1274.0</c:v>
                </c:pt>
                <c:pt idx="13136">
                  <c:v>1274.10009765625</c:v>
                </c:pt>
                <c:pt idx="13137">
                  <c:v>1274.200073242188</c:v>
                </c:pt>
                <c:pt idx="13138">
                  <c:v>1274.300048828125</c:v>
                </c:pt>
                <c:pt idx="13139">
                  <c:v>1274.400024414062</c:v>
                </c:pt>
                <c:pt idx="13140">
                  <c:v>1274.5</c:v>
                </c:pt>
                <c:pt idx="13141">
                  <c:v>1274.60009765625</c:v>
                </c:pt>
                <c:pt idx="13142">
                  <c:v>1274.700073242188</c:v>
                </c:pt>
                <c:pt idx="13143">
                  <c:v>1274.800048828125</c:v>
                </c:pt>
                <c:pt idx="13144">
                  <c:v>1274.900024414062</c:v>
                </c:pt>
                <c:pt idx="13145">
                  <c:v>1275.0</c:v>
                </c:pt>
                <c:pt idx="13146">
                  <c:v>1275.10009765625</c:v>
                </c:pt>
                <c:pt idx="13147">
                  <c:v>1275.200073242188</c:v>
                </c:pt>
                <c:pt idx="13148">
                  <c:v>1275.300048828125</c:v>
                </c:pt>
                <c:pt idx="13149">
                  <c:v>1275.400024414062</c:v>
                </c:pt>
                <c:pt idx="13150">
                  <c:v>1275.5</c:v>
                </c:pt>
                <c:pt idx="13151">
                  <c:v>1275.60009765625</c:v>
                </c:pt>
                <c:pt idx="13152">
                  <c:v>1275.700073242188</c:v>
                </c:pt>
                <c:pt idx="13153">
                  <c:v>1275.800048828125</c:v>
                </c:pt>
                <c:pt idx="13154">
                  <c:v>1275.900024414062</c:v>
                </c:pt>
                <c:pt idx="13155">
                  <c:v>1276.0</c:v>
                </c:pt>
                <c:pt idx="13156">
                  <c:v>1276.10009765625</c:v>
                </c:pt>
                <c:pt idx="13157">
                  <c:v>1276.200073242188</c:v>
                </c:pt>
                <c:pt idx="13158">
                  <c:v>1276.300048828125</c:v>
                </c:pt>
                <c:pt idx="13159">
                  <c:v>1276.400024414062</c:v>
                </c:pt>
                <c:pt idx="13160">
                  <c:v>1276.5</c:v>
                </c:pt>
                <c:pt idx="13161">
                  <c:v>1276.60009765625</c:v>
                </c:pt>
                <c:pt idx="13162">
                  <c:v>1276.700073242188</c:v>
                </c:pt>
                <c:pt idx="13163">
                  <c:v>1276.800048828125</c:v>
                </c:pt>
                <c:pt idx="13164">
                  <c:v>1276.900024414062</c:v>
                </c:pt>
                <c:pt idx="13165">
                  <c:v>1277.0</c:v>
                </c:pt>
                <c:pt idx="13166">
                  <c:v>1277.10009765625</c:v>
                </c:pt>
                <c:pt idx="13167">
                  <c:v>1277.200073242188</c:v>
                </c:pt>
                <c:pt idx="13168">
                  <c:v>1277.300048828125</c:v>
                </c:pt>
                <c:pt idx="13169">
                  <c:v>1277.400024414062</c:v>
                </c:pt>
                <c:pt idx="13170">
                  <c:v>1277.5</c:v>
                </c:pt>
                <c:pt idx="13171">
                  <c:v>1277.60009765625</c:v>
                </c:pt>
                <c:pt idx="13172">
                  <c:v>1277.700073242188</c:v>
                </c:pt>
                <c:pt idx="13173">
                  <c:v>1277.800048828125</c:v>
                </c:pt>
                <c:pt idx="13174">
                  <c:v>1277.900024414062</c:v>
                </c:pt>
                <c:pt idx="13175">
                  <c:v>1278.0</c:v>
                </c:pt>
                <c:pt idx="13176">
                  <c:v>1278.10009765625</c:v>
                </c:pt>
                <c:pt idx="13177">
                  <c:v>1278.200073242188</c:v>
                </c:pt>
                <c:pt idx="13178">
                  <c:v>1278.300048828125</c:v>
                </c:pt>
                <c:pt idx="13179">
                  <c:v>1278.400024414062</c:v>
                </c:pt>
                <c:pt idx="13180">
                  <c:v>1278.5</c:v>
                </c:pt>
                <c:pt idx="13181">
                  <c:v>1278.60009765625</c:v>
                </c:pt>
                <c:pt idx="13182">
                  <c:v>1278.700073242188</c:v>
                </c:pt>
                <c:pt idx="13183">
                  <c:v>1278.800048828125</c:v>
                </c:pt>
                <c:pt idx="13184">
                  <c:v>1278.900024414062</c:v>
                </c:pt>
                <c:pt idx="13185">
                  <c:v>1279.0</c:v>
                </c:pt>
                <c:pt idx="13186">
                  <c:v>1279.10009765625</c:v>
                </c:pt>
                <c:pt idx="13187">
                  <c:v>1279.200073242188</c:v>
                </c:pt>
                <c:pt idx="13188">
                  <c:v>1279.300048828125</c:v>
                </c:pt>
                <c:pt idx="13189">
                  <c:v>1279.400024414062</c:v>
                </c:pt>
                <c:pt idx="13190">
                  <c:v>1279.5</c:v>
                </c:pt>
                <c:pt idx="13191">
                  <c:v>1279.60009765625</c:v>
                </c:pt>
                <c:pt idx="13192">
                  <c:v>1279.700073242188</c:v>
                </c:pt>
                <c:pt idx="13193">
                  <c:v>1279.800048828125</c:v>
                </c:pt>
                <c:pt idx="13194">
                  <c:v>1279.900024414062</c:v>
                </c:pt>
                <c:pt idx="13195">
                  <c:v>1280.0</c:v>
                </c:pt>
                <c:pt idx="13196">
                  <c:v>1280.10009765625</c:v>
                </c:pt>
                <c:pt idx="13197">
                  <c:v>1280.200073242188</c:v>
                </c:pt>
                <c:pt idx="13198">
                  <c:v>1280.300048828125</c:v>
                </c:pt>
                <c:pt idx="13199">
                  <c:v>1280.400024414062</c:v>
                </c:pt>
                <c:pt idx="13200">
                  <c:v>1280.5</c:v>
                </c:pt>
                <c:pt idx="13201">
                  <c:v>1280.60009765625</c:v>
                </c:pt>
                <c:pt idx="13202">
                  <c:v>1280.700073242188</c:v>
                </c:pt>
                <c:pt idx="13203">
                  <c:v>1280.800048828125</c:v>
                </c:pt>
                <c:pt idx="13204">
                  <c:v>1280.900024414062</c:v>
                </c:pt>
                <c:pt idx="13205">
                  <c:v>1281.0</c:v>
                </c:pt>
                <c:pt idx="13206">
                  <c:v>1281.10009765625</c:v>
                </c:pt>
                <c:pt idx="13207">
                  <c:v>1281.200073242188</c:v>
                </c:pt>
                <c:pt idx="13208">
                  <c:v>1281.300048828125</c:v>
                </c:pt>
                <c:pt idx="13209">
                  <c:v>1281.400024414062</c:v>
                </c:pt>
                <c:pt idx="13210">
                  <c:v>1281.5</c:v>
                </c:pt>
                <c:pt idx="13211">
                  <c:v>1281.60009765625</c:v>
                </c:pt>
                <c:pt idx="13212">
                  <c:v>1281.700073242188</c:v>
                </c:pt>
                <c:pt idx="13213">
                  <c:v>1281.800048828125</c:v>
                </c:pt>
                <c:pt idx="13214">
                  <c:v>1281.900024414062</c:v>
                </c:pt>
                <c:pt idx="13215">
                  <c:v>1282.0</c:v>
                </c:pt>
                <c:pt idx="13216">
                  <c:v>1282.10009765625</c:v>
                </c:pt>
                <c:pt idx="13217">
                  <c:v>1282.200073242188</c:v>
                </c:pt>
                <c:pt idx="13218">
                  <c:v>1282.300048828125</c:v>
                </c:pt>
                <c:pt idx="13219">
                  <c:v>1282.400024414062</c:v>
                </c:pt>
                <c:pt idx="13220">
                  <c:v>1282.5</c:v>
                </c:pt>
                <c:pt idx="13221">
                  <c:v>1282.60009765625</c:v>
                </c:pt>
                <c:pt idx="13222">
                  <c:v>1282.700073242188</c:v>
                </c:pt>
                <c:pt idx="13223">
                  <c:v>1282.800048828125</c:v>
                </c:pt>
                <c:pt idx="13224">
                  <c:v>1282.900024414062</c:v>
                </c:pt>
                <c:pt idx="13225">
                  <c:v>1283.0</c:v>
                </c:pt>
                <c:pt idx="13226">
                  <c:v>1283.10009765625</c:v>
                </c:pt>
                <c:pt idx="13227">
                  <c:v>1283.200073242188</c:v>
                </c:pt>
                <c:pt idx="13228">
                  <c:v>1283.300048828125</c:v>
                </c:pt>
                <c:pt idx="13229">
                  <c:v>1283.400024414062</c:v>
                </c:pt>
                <c:pt idx="13230">
                  <c:v>1283.5</c:v>
                </c:pt>
                <c:pt idx="13231">
                  <c:v>1283.60009765625</c:v>
                </c:pt>
                <c:pt idx="13232">
                  <c:v>1283.700073242188</c:v>
                </c:pt>
                <c:pt idx="13233">
                  <c:v>1283.800048828125</c:v>
                </c:pt>
                <c:pt idx="13234">
                  <c:v>1283.900024414062</c:v>
                </c:pt>
                <c:pt idx="13235">
                  <c:v>1284.0</c:v>
                </c:pt>
                <c:pt idx="13236">
                  <c:v>1284.10009765625</c:v>
                </c:pt>
                <c:pt idx="13237">
                  <c:v>1284.200073242188</c:v>
                </c:pt>
                <c:pt idx="13238">
                  <c:v>1284.300048828125</c:v>
                </c:pt>
                <c:pt idx="13239">
                  <c:v>1284.400024414062</c:v>
                </c:pt>
                <c:pt idx="13240">
                  <c:v>1284.5</c:v>
                </c:pt>
                <c:pt idx="13241">
                  <c:v>1284.60009765625</c:v>
                </c:pt>
                <c:pt idx="13242">
                  <c:v>1284.700073242188</c:v>
                </c:pt>
                <c:pt idx="13243">
                  <c:v>1284.800048828125</c:v>
                </c:pt>
                <c:pt idx="13244">
                  <c:v>1284.900024414062</c:v>
                </c:pt>
                <c:pt idx="13245">
                  <c:v>1285.0</c:v>
                </c:pt>
                <c:pt idx="13246">
                  <c:v>1285.10009765625</c:v>
                </c:pt>
                <c:pt idx="13247">
                  <c:v>1285.200073242188</c:v>
                </c:pt>
                <c:pt idx="13248">
                  <c:v>1285.300048828125</c:v>
                </c:pt>
                <c:pt idx="13249">
                  <c:v>1285.400024414062</c:v>
                </c:pt>
                <c:pt idx="13250">
                  <c:v>1285.5</c:v>
                </c:pt>
                <c:pt idx="13251">
                  <c:v>1285.60009765625</c:v>
                </c:pt>
                <c:pt idx="13252">
                  <c:v>1285.700073242188</c:v>
                </c:pt>
                <c:pt idx="13253">
                  <c:v>1285.800048828125</c:v>
                </c:pt>
                <c:pt idx="13254">
                  <c:v>1285.900024414062</c:v>
                </c:pt>
                <c:pt idx="13255">
                  <c:v>1286.0</c:v>
                </c:pt>
                <c:pt idx="13256">
                  <c:v>1286.10009765625</c:v>
                </c:pt>
                <c:pt idx="13257">
                  <c:v>1286.200073242188</c:v>
                </c:pt>
                <c:pt idx="13258">
                  <c:v>1286.300048828125</c:v>
                </c:pt>
                <c:pt idx="13259">
                  <c:v>1286.400024414062</c:v>
                </c:pt>
                <c:pt idx="13260">
                  <c:v>1286.5</c:v>
                </c:pt>
                <c:pt idx="13261">
                  <c:v>1286.60009765625</c:v>
                </c:pt>
                <c:pt idx="13262">
                  <c:v>1286.700073242188</c:v>
                </c:pt>
                <c:pt idx="13263">
                  <c:v>1286.800048828125</c:v>
                </c:pt>
                <c:pt idx="13264">
                  <c:v>1286.900024414062</c:v>
                </c:pt>
                <c:pt idx="13265">
                  <c:v>1287.0</c:v>
                </c:pt>
                <c:pt idx="13266">
                  <c:v>1287.10009765625</c:v>
                </c:pt>
                <c:pt idx="13267">
                  <c:v>1287.200073242188</c:v>
                </c:pt>
                <c:pt idx="13268">
                  <c:v>1287.300048828125</c:v>
                </c:pt>
                <c:pt idx="13269">
                  <c:v>1287.400024414062</c:v>
                </c:pt>
                <c:pt idx="13270">
                  <c:v>1287.5</c:v>
                </c:pt>
                <c:pt idx="13271">
                  <c:v>1287.60009765625</c:v>
                </c:pt>
                <c:pt idx="13272">
                  <c:v>1287.700073242188</c:v>
                </c:pt>
                <c:pt idx="13273">
                  <c:v>1287.800048828125</c:v>
                </c:pt>
                <c:pt idx="13274">
                  <c:v>1287.900024414062</c:v>
                </c:pt>
                <c:pt idx="13275">
                  <c:v>1288.0</c:v>
                </c:pt>
                <c:pt idx="13276">
                  <c:v>1288.10009765625</c:v>
                </c:pt>
                <c:pt idx="13277">
                  <c:v>1288.200073242188</c:v>
                </c:pt>
                <c:pt idx="13278">
                  <c:v>1288.300048828125</c:v>
                </c:pt>
                <c:pt idx="13279">
                  <c:v>1288.400024414062</c:v>
                </c:pt>
                <c:pt idx="13280">
                  <c:v>1288.5</c:v>
                </c:pt>
                <c:pt idx="13281">
                  <c:v>1288.60009765625</c:v>
                </c:pt>
                <c:pt idx="13282">
                  <c:v>1288.700073242188</c:v>
                </c:pt>
                <c:pt idx="13283">
                  <c:v>1288.800048828125</c:v>
                </c:pt>
                <c:pt idx="13284">
                  <c:v>1288.900024414062</c:v>
                </c:pt>
                <c:pt idx="13285">
                  <c:v>1289.0</c:v>
                </c:pt>
                <c:pt idx="13286">
                  <c:v>1289.10009765625</c:v>
                </c:pt>
                <c:pt idx="13287">
                  <c:v>1289.200073242188</c:v>
                </c:pt>
                <c:pt idx="13288">
                  <c:v>1289.300048828125</c:v>
                </c:pt>
                <c:pt idx="13289">
                  <c:v>1289.400024414062</c:v>
                </c:pt>
                <c:pt idx="13290">
                  <c:v>1289.5</c:v>
                </c:pt>
                <c:pt idx="13291">
                  <c:v>1289.60009765625</c:v>
                </c:pt>
                <c:pt idx="13292">
                  <c:v>1289.700073242188</c:v>
                </c:pt>
                <c:pt idx="13293">
                  <c:v>1289.800048828125</c:v>
                </c:pt>
                <c:pt idx="13294">
                  <c:v>1289.900024414062</c:v>
                </c:pt>
                <c:pt idx="13295">
                  <c:v>1290.0</c:v>
                </c:pt>
                <c:pt idx="13296">
                  <c:v>1290.10009765625</c:v>
                </c:pt>
                <c:pt idx="13297">
                  <c:v>1290.200073242188</c:v>
                </c:pt>
                <c:pt idx="13298">
                  <c:v>1290.300048828125</c:v>
                </c:pt>
                <c:pt idx="13299">
                  <c:v>1290.400024414062</c:v>
                </c:pt>
                <c:pt idx="13300">
                  <c:v>1290.5</c:v>
                </c:pt>
                <c:pt idx="13301">
                  <c:v>1290.60009765625</c:v>
                </c:pt>
                <c:pt idx="13302">
                  <c:v>1290.700073242188</c:v>
                </c:pt>
                <c:pt idx="13303">
                  <c:v>1290.800048828125</c:v>
                </c:pt>
                <c:pt idx="13304">
                  <c:v>1290.900024414062</c:v>
                </c:pt>
                <c:pt idx="13305">
                  <c:v>1291.0</c:v>
                </c:pt>
                <c:pt idx="13306">
                  <c:v>1291.10009765625</c:v>
                </c:pt>
                <c:pt idx="13307">
                  <c:v>1291.200073242188</c:v>
                </c:pt>
                <c:pt idx="13308">
                  <c:v>1291.300048828125</c:v>
                </c:pt>
                <c:pt idx="13309">
                  <c:v>1291.400024414062</c:v>
                </c:pt>
                <c:pt idx="13310">
                  <c:v>1291.5</c:v>
                </c:pt>
                <c:pt idx="13311">
                  <c:v>1291.60009765625</c:v>
                </c:pt>
                <c:pt idx="13312">
                  <c:v>1291.700073242188</c:v>
                </c:pt>
                <c:pt idx="13313">
                  <c:v>1291.800048828125</c:v>
                </c:pt>
                <c:pt idx="13314">
                  <c:v>1291.900024414062</c:v>
                </c:pt>
                <c:pt idx="13315">
                  <c:v>1292.0</c:v>
                </c:pt>
                <c:pt idx="13316">
                  <c:v>1292.10009765625</c:v>
                </c:pt>
                <c:pt idx="13317">
                  <c:v>1292.200073242188</c:v>
                </c:pt>
                <c:pt idx="13318">
                  <c:v>1292.300048828125</c:v>
                </c:pt>
                <c:pt idx="13319">
                  <c:v>1292.400024414062</c:v>
                </c:pt>
                <c:pt idx="13320">
                  <c:v>1292.5</c:v>
                </c:pt>
                <c:pt idx="13321">
                  <c:v>1292.60009765625</c:v>
                </c:pt>
                <c:pt idx="13322">
                  <c:v>1292.700073242188</c:v>
                </c:pt>
                <c:pt idx="13323">
                  <c:v>1292.800048828125</c:v>
                </c:pt>
                <c:pt idx="13324">
                  <c:v>1292.900024414062</c:v>
                </c:pt>
                <c:pt idx="13325">
                  <c:v>1293.0</c:v>
                </c:pt>
                <c:pt idx="13326">
                  <c:v>1293.10009765625</c:v>
                </c:pt>
                <c:pt idx="13327">
                  <c:v>1293.200073242188</c:v>
                </c:pt>
                <c:pt idx="13328">
                  <c:v>1293.300048828125</c:v>
                </c:pt>
                <c:pt idx="13329">
                  <c:v>1293.400024414062</c:v>
                </c:pt>
                <c:pt idx="13330">
                  <c:v>1293.5</c:v>
                </c:pt>
                <c:pt idx="13331">
                  <c:v>1293.60009765625</c:v>
                </c:pt>
                <c:pt idx="13332">
                  <c:v>1293.700073242188</c:v>
                </c:pt>
                <c:pt idx="13333">
                  <c:v>1293.800048828125</c:v>
                </c:pt>
                <c:pt idx="13334">
                  <c:v>1293.900024414062</c:v>
                </c:pt>
                <c:pt idx="13335">
                  <c:v>1294.0</c:v>
                </c:pt>
                <c:pt idx="13336">
                  <c:v>1294.10009765625</c:v>
                </c:pt>
                <c:pt idx="13337">
                  <c:v>1294.200073242188</c:v>
                </c:pt>
                <c:pt idx="13338">
                  <c:v>1294.300048828125</c:v>
                </c:pt>
                <c:pt idx="13339">
                  <c:v>1294.400024414062</c:v>
                </c:pt>
                <c:pt idx="13340">
                  <c:v>1294.5</c:v>
                </c:pt>
                <c:pt idx="13341">
                  <c:v>1294.60009765625</c:v>
                </c:pt>
                <c:pt idx="13342">
                  <c:v>1294.700073242188</c:v>
                </c:pt>
                <c:pt idx="13343">
                  <c:v>1294.800048828125</c:v>
                </c:pt>
                <c:pt idx="13344">
                  <c:v>1294.900024414062</c:v>
                </c:pt>
                <c:pt idx="13345">
                  <c:v>1295.0</c:v>
                </c:pt>
                <c:pt idx="13346">
                  <c:v>1295.10009765625</c:v>
                </c:pt>
                <c:pt idx="13347">
                  <c:v>1295.200073242188</c:v>
                </c:pt>
                <c:pt idx="13348">
                  <c:v>1295.300048828125</c:v>
                </c:pt>
                <c:pt idx="13349">
                  <c:v>1295.400024414062</c:v>
                </c:pt>
                <c:pt idx="13350">
                  <c:v>1295.5</c:v>
                </c:pt>
                <c:pt idx="13351">
                  <c:v>1295.60009765625</c:v>
                </c:pt>
                <c:pt idx="13352">
                  <c:v>1295.700073242188</c:v>
                </c:pt>
                <c:pt idx="13353">
                  <c:v>1295.800048828125</c:v>
                </c:pt>
                <c:pt idx="13354">
                  <c:v>1295.900024414062</c:v>
                </c:pt>
                <c:pt idx="13355">
                  <c:v>1296.0</c:v>
                </c:pt>
                <c:pt idx="13356">
                  <c:v>1296.10009765625</c:v>
                </c:pt>
                <c:pt idx="13357">
                  <c:v>1296.200073242188</c:v>
                </c:pt>
                <c:pt idx="13358">
                  <c:v>1296.300048828125</c:v>
                </c:pt>
                <c:pt idx="13359">
                  <c:v>1296.400024414062</c:v>
                </c:pt>
                <c:pt idx="13360">
                  <c:v>1296.5</c:v>
                </c:pt>
                <c:pt idx="13361">
                  <c:v>1296.60009765625</c:v>
                </c:pt>
                <c:pt idx="13362">
                  <c:v>1296.700073242188</c:v>
                </c:pt>
                <c:pt idx="13363">
                  <c:v>1296.800048828125</c:v>
                </c:pt>
                <c:pt idx="13364">
                  <c:v>1296.900024414062</c:v>
                </c:pt>
                <c:pt idx="13365">
                  <c:v>1297.0</c:v>
                </c:pt>
                <c:pt idx="13366">
                  <c:v>1297.10009765625</c:v>
                </c:pt>
                <c:pt idx="13367">
                  <c:v>1297.200073242188</c:v>
                </c:pt>
                <c:pt idx="13368">
                  <c:v>1297.300048828125</c:v>
                </c:pt>
                <c:pt idx="13369">
                  <c:v>1297.400024414062</c:v>
                </c:pt>
                <c:pt idx="13370">
                  <c:v>1297.5</c:v>
                </c:pt>
                <c:pt idx="13371">
                  <c:v>1297.60009765625</c:v>
                </c:pt>
                <c:pt idx="13372">
                  <c:v>1297.700073242188</c:v>
                </c:pt>
                <c:pt idx="13373">
                  <c:v>1297.800048828125</c:v>
                </c:pt>
                <c:pt idx="13374">
                  <c:v>1297.900024414062</c:v>
                </c:pt>
                <c:pt idx="13375">
                  <c:v>1298.0</c:v>
                </c:pt>
                <c:pt idx="13376">
                  <c:v>1298.10009765625</c:v>
                </c:pt>
                <c:pt idx="13377">
                  <c:v>1298.200073242188</c:v>
                </c:pt>
                <c:pt idx="13378">
                  <c:v>1298.300048828125</c:v>
                </c:pt>
                <c:pt idx="13379">
                  <c:v>1298.400024414062</c:v>
                </c:pt>
                <c:pt idx="13380">
                  <c:v>1298.5</c:v>
                </c:pt>
                <c:pt idx="13381">
                  <c:v>1298.60009765625</c:v>
                </c:pt>
                <c:pt idx="13382">
                  <c:v>1298.700073242188</c:v>
                </c:pt>
                <c:pt idx="13383">
                  <c:v>1298.800048828125</c:v>
                </c:pt>
                <c:pt idx="13384">
                  <c:v>1298.900024414062</c:v>
                </c:pt>
                <c:pt idx="13385">
                  <c:v>1299.0</c:v>
                </c:pt>
                <c:pt idx="13386">
                  <c:v>1299.10009765625</c:v>
                </c:pt>
                <c:pt idx="13387">
                  <c:v>1299.200073242188</c:v>
                </c:pt>
                <c:pt idx="13388">
                  <c:v>1299.300048828125</c:v>
                </c:pt>
                <c:pt idx="13389">
                  <c:v>1299.400024414062</c:v>
                </c:pt>
                <c:pt idx="13390">
                  <c:v>1299.5</c:v>
                </c:pt>
                <c:pt idx="13391">
                  <c:v>1299.60009765625</c:v>
                </c:pt>
                <c:pt idx="13392">
                  <c:v>1299.700073242188</c:v>
                </c:pt>
                <c:pt idx="13393">
                  <c:v>1299.800048828125</c:v>
                </c:pt>
                <c:pt idx="13394">
                  <c:v>1299.900024414062</c:v>
                </c:pt>
                <c:pt idx="13395">
                  <c:v>1300.0</c:v>
                </c:pt>
                <c:pt idx="13396">
                  <c:v>1300.10009765625</c:v>
                </c:pt>
                <c:pt idx="13397">
                  <c:v>1300.200073242188</c:v>
                </c:pt>
                <c:pt idx="13398">
                  <c:v>1300.300048828125</c:v>
                </c:pt>
                <c:pt idx="13399">
                  <c:v>1300.400024414062</c:v>
                </c:pt>
                <c:pt idx="13400">
                  <c:v>1300.5</c:v>
                </c:pt>
                <c:pt idx="13401">
                  <c:v>1300.60009765625</c:v>
                </c:pt>
                <c:pt idx="13402">
                  <c:v>1300.700073242188</c:v>
                </c:pt>
                <c:pt idx="13403">
                  <c:v>1300.800048828125</c:v>
                </c:pt>
                <c:pt idx="13404">
                  <c:v>1300.900024414062</c:v>
                </c:pt>
                <c:pt idx="13405">
                  <c:v>1301.0</c:v>
                </c:pt>
                <c:pt idx="13406">
                  <c:v>1301.10009765625</c:v>
                </c:pt>
                <c:pt idx="13407">
                  <c:v>1301.200073242188</c:v>
                </c:pt>
                <c:pt idx="13408">
                  <c:v>1301.300048828125</c:v>
                </c:pt>
                <c:pt idx="13409">
                  <c:v>1301.400024414062</c:v>
                </c:pt>
                <c:pt idx="13410">
                  <c:v>1301.5</c:v>
                </c:pt>
                <c:pt idx="13411">
                  <c:v>1301.60009765625</c:v>
                </c:pt>
                <c:pt idx="13412">
                  <c:v>1301.700073242188</c:v>
                </c:pt>
                <c:pt idx="13413">
                  <c:v>1301.800048828125</c:v>
                </c:pt>
                <c:pt idx="13414">
                  <c:v>1301.900024414062</c:v>
                </c:pt>
                <c:pt idx="13415">
                  <c:v>1302.0</c:v>
                </c:pt>
                <c:pt idx="13416">
                  <c:v>1302.10009765625</c:v>
                </c:pt>
                <c:pt idx="13417">
                  <c:v>1302.200073242188</c:v>
                </c:pt>
                <c:pt idx="13418">
                  <c:v>1302.300048828125</c:v>
                </c:pt>
                <c:pt idx="13419">
                  <c:v>1302.400024414062</c:v>
                </c:pt>
                <c:pt idx="13420">
                  <c:v>1302.5</c:v>
                </c:pt>
                <c:pt idx="13421">
                  <c:v>1302.60009765625</c:v>
                </c:pt>
                <c:pt idx="13422">
                  <c:v>1302.700073242188</c:v>
                </c:pt>
                <c:pt idx="13423">
                  <c:v>1302.800048828125</c:v>
                </c:pt>
                <c:pt idx="13424">
                  <c:v>1302.900024414062</c:v>
                </c:pt>
                <c:pt idx="13425">
                  <c:v>1303.0</c:v>
                </c:pt>
                <c:pt idx="13426">
                  <c:v>1303.10009765625</c:v>
                </c:pt>
                <c:pt idx="13427">
                  <c:v>1303.200073242188</c:v>
                </c:pt>
                <c:pt idx="13428">
                  <c:v>1303.300048828125</c:v>
                </c:pt>
                <c:pt idx="13429">
                  <c:v>1303.400024414062</c:v>
                </c:pt>
                <c:pt idx="13430">
                  <c:v>1303.5</c:v>
                </c:pt>
                <c:pt idx="13431">
                  <c:v>1303.60009765625</c:v>
                </c:pt>
                <c:pt idx="13432">
                  <c:v>1303.700073242188</c:v>
                </c:pt>
                <c:pt idx="13433">
                  <c:v>1303.800048828125</c:v>
                </c:pt>
                <c:pt idx="13434">
                  <c:v>1303.900024414062</c:v>
                </c:pt>
                <c:pt idx="13435">
                  <c:v>1304.0</c:v>
                </c:pt>
                <c:pt idx="13436">
                  <c:v>1304.10009765625</c:v>
                </c:pt>
                <c:pt idx="13437">
                  <c:v>1304.200073242188</c:v>
                </c:pt>
                <c:pt idx="13438">
                  <c:v>1304.300048828125</c:v>
                </c:pt>
                <c:pt idx="13439">
                  <c:v>1304.400024414062</c:v>
                </c:pt>
                <c:pt idx="13440">
                  <c:v>1304.5</c:v>
                </c:pt>
                <c:pt idx="13441">
                  <c:v>1304.60009765625</c:v>
                </c:pt>
                <c:pt idx="13442">
                  <c:v>1304.700073242188</c:v>
                </c:pt>
                <c:pt idx="13443">
                  <c:v>1304.800048828125</c:v>
                </c:pt>
                <c:pt idx="13444">
                  <c:v>1304.900024414062</c:v>
                </c:pt>
                <c:pt idx="13445">
                  <c:v>1305.0</c:v>
                </c:pt>
                <c:pt idx="13446">
                  <c:v>1305.10009765625</c:v>
                </c:pt>
                <c:pt idx="13447">
                  <c:v>1305.200073242188</c:v>
                </c:pt>
                <c:pt idx="13448">
                  <c:v>1305.300048828125</c:v>
                </c:pt>
                <c:pt idx="13449">
                  <c:v>1305.400024414062</c:v>
                </c:pt>
                <c:pt idx="13450">
                  <c:v>1305.5</c:v>
                </c:pt>
                <c:pt idx="13451">
                  <c:v>1305.60009765625</c:v>
                </c:pt>
                <c:pt idx="13452">
                  <c:v>1305.700073242188</c:v>
                </c:pt>
                <c:pt idx="13453">
                  <c:v>1305.800048828125</c:v>
                </c:pt>
                <c:pt idx="13454">
                  <c:v>1305.900024414062</c:v>
                </c:pt>
                <c:pt idx="13455">
                  <c:v>1306.0</c:v>
                </c:pt>
                <c:pt idx="13456">
                  <c:v>1306.10009765625</c:v>
                </c:pt>
                <c:pt idx="13457">
                  <c:v>1306.200073242188</c:v>
                </c:pt>
                <c:pt idx="13458">
                  <c:v>1306.300048828125</c:v>
                </c:pt>
                <c:pt idx="13459">
                  <c:v>1306.400024414062</c:v>
                </c:pt>
                <c:pt idx="13460">
                  <c:v>1306.5</c:v>
                </c:pt>
                <c:pt idx="13461">
                  <c:v>1306.60009765625</c:v>
                </c:pt>
                <c:pt idx="13462">
                  <c:v>1306.700073242188</c:v>
                </c:pt>
                <c:pt idx="13463">
                  <c:v>1306.800048828125</c:v>
                </c:pt>
                <c:pt idx="13464">
                  <c:v>1306.900024414062</c:v>
                </c:pt>
                <c:pt idx="13465">
                  <c:v>1307.0</c:v>
                </c:pt>
                <c:pt idx="13466">
                  <c:v>1307.10009765625</c:v>
                </c:pt>
                <c:pt idx="13467">
                  <c:v>1307.200073242188</c:v>
                </c:pt>
                <c:pt idx="13468">
                  <c:v>1307.300048828125</c:v>
                </c:pt>
                <c:pt idx="13469">
                  <c:v>1307.400024414062</c:v>
                </c:pt>
                <c:pt idx="13470">
                  <c:v>1307.5</c:v>
                </c:pt>
                <c:pt idx="13471">
                  <c:v>1307.60009765625</c:v>
                </c:pt>
                <c:pt idx="13472">
                  <c:v>1307.700073242188</c:v>
                </c:pt>
                <c:pt idx="13473">
                  <c:v>1307.800048828125</c:v>
                </c:pt>
                <c:pt idx="13474">
                  <c:v>1307.900024414062</c:v>
                </c:pt>
                <c:pt idx="13475">
                  <c:v>1308.0</c:v>
                </c:pt>
                <c:pt idx="13476">
                  <c:v>1308.10009765625</c:v>
                </c:pt>
                <c:pt idx="13477">
                  <c:v>1308.200073242188</c:v>
                </c:pt>
                <c:pt idx="13478">
                  <c:v>1308.300048828125</c:v>
                </c:pt>
                <c:pt idx="13479">
                  <c:v>1308.400024414062</c:v>
                </c:pt>
                <c:pt idx="13480">
                  <c:v>1308.5</c:v>
                </c:pt>
                <c:pt idx="13481">
                  <c:v>1308.60009765625</c:v>
                </c:pt>
                <c:pt idx="13482">
                  <c:v>1308.700073242188</c:v>
                </c:pt>
                <c:pt idx="13483">
                  <c:v>1308.800048828125</c:v>
                </c:pt>
                <c:pt idx="13484">
                  <c:v>1308.900024414062</c:v>
                </c:pt>
                <c:pt idx="13485">
                  <c:v>1309.0</c:v>
                </c:pt>
                <c:pt idx="13486">
                  <c:v>1309.10009765625</c:v>
                </c:pt>
                <c:pt idx="13487">
                  <c:v>1309.200073242188</c:v>
                </c:pt>
                <c:pt idx="13488">
                  <c:v>1309.300048828125</c:v>
                </c:pt>
                <c:pt idx="13489">
                  <c:v>1309.400024414062</c:v>
                </c:pt>
                <c:pt idx="13490">
                  <c:v>1309.5</c:v>
                </c:pt>
                <c:pt idx="13491">
                  <c:v>1309.60009765625</c:v>
                </c:pt>
                <c:pt idx="13492">
                  <c:v>1309.700073242188</c:v>
                </c:pt>
                <c:pt idx="13493">
                  <c:v>1309.800048828125</c:v>
                </c:pt>
                <c:pt idx="13494">
                  <c:v>1309.900024414062</c:v>
                </c:pt>
                <c:pt idx="13495">
                  <c:v>1310.0</c:v>
                </c:pt>
                <c:pt idx="13496">
                  <c:v>1310.10009765625</c:v>
                </c:pt>
                <c:pt idx="13497">
                  <c:v>1310.200073242188</c:v>
                </c:pt>
                <c:pt idx="13498">
                  <c:v>1310.300048828125</c:v>
                </c:pt>
                <c:pt idx="13499">
                  <c:v>1310.400024414062</c:v>
                </c:pt>
                <c:pt idx="13500">
                  <c:v>1310.5</c:v>
                </c:pt>
                <c:pt idx="13501">
                  <c:v>1310.60009765625</c:v>
                </c:pt>
                <c:pt idx="13502">
                  <c:v>1310.700073242188</c:v>
                </c:pt>
                <c:pt idx="13503">
                  <c:v>1310.800048828125</c:v>
                </c:pt>
                <c:pt idx="13504">
                  <c:v>1310.900024414062</c:v>
                </c:pt>
                <c:pt idx="13505">
                  <c:v>1311.0</c:v>
                </c:pt>
                <c:pt idx="13506">
                  <c:v>1311.10009765625</c:v>
                </c:pt>
                <c:pt idx="13507">
                  <c:v>1311.200073242188</c:v>
                </c:pt>
                <c:pt idx="13508">
                  <c:v>1311.300048828125</c:v>
                </c:pt>
                <c:pt idx="13509">
                  <c:v>1311.400024414062</c:v>
                </c:pt>
                <c:pt idx="13510">
                  <c:v>1311.5</c:v>
                </c:pt>
                <c:pt idx="13511">
                  <c:v>1311.60009765625</c:v>
                </c:pt>
                <c:pt idx="13512">
                  <c:v>1311.700073242188</c:v>
                </c:pt>
                <c:pt idx="13513">
                  <c:v>1311.800048828125</c:v>
                </c:pt>
                <c:pt idx="13514">
                  <c:v>1311.900024414062</c:v>
                </c:pt>
                <c:pt idx="13515">
                  <c:v>1312.0</c:v>
                </c:pt>
                <c:pt idx="13516">
                  <c:v>1312.10009765625</c:v>
                </c:pt>
                <c:pt idx="13517">
                  <c:v>1312.200073242188</c:v>
                </c:pt>
                <c:pt idx="13518">
                  <c:v>1312.300048828125</c:v>
                </c:pt>
                <c:pt idx="13519">
                  <c:v>1312.400024414062</c:v>
                </c:pt>
                <c:pt idx="13520">
                  <c:v>1312.5</c:v>
                </c:pt>
                <c:pt idx="13521">
                  <c:v>1312.60009765625</c:v>
                </c:pt>
                <c:pt idx="13522">
                  <c:v>1312.700073242188</c:v>
                </c:pt>
                <c:pt idx="13523">
                  <c:v>1312.800048828125</c:v>
                </c:pt>
                <c:pt idx="13524">
                  <c:v>1312.900024414062</c:v>
                </c:pt>
                <c:pt idx="13525">
                  <c:v>1313.0</c:v>
                </c:pt>
                <c:pt idx="13526">
                  <c:v>1313.10009765625</c:v>
                </c:pt>
                <c:pt idx="13527">
                  <c:v>1313.200073242188</c:v>
                </c:pt>
                <c:pt idx="13528">
                  <c:v>1313.300048828125</c:v>
                </c:pt>
                <c:pt idx="13529">
                  <c:v>1313.400024414062</c:v>
                </c:pt>
                <c:pt idx="13530">
                  <c:v>1313.5</c:v>
                </c:pt>
                <c:pt idx="13531">
                  <c:v>1313.60009765625</c:v>
                </c:pt>
                <c:pt idx="13532">
                  <c:v>1313.700073242188</c:v>
                </c:pt>
                <c:pt idx="13533">
                  <c:v>1313.800048828125</c:v>
                </c:pt>
                <c:pt idx="13534">
                  <c:v>1313.900024414062</c:v>
                </c:pt>
                <c:pt idx="13535">
                  <c:v>1314.0</c:v>
                </c:pt>
                <c:pt idx="13536">
                  <c:v>1314.10009765625</c:v>
                </c:pt>
                <c:pt idx="13537">
                  <c:v>1314.200073242188</c:v>
                </c:pt>
                <c:pt idx="13538">
                  <c:v>1314.300048828125</c:v>
                </c:pt>
                <c:pt idx="13539">
                  <c:v>1314.400024414062</c:v>
                </c:pt>
                <c:pt idx="13540">
                  <c:v>1314.5</c:v>
                </c:pt>
                <c:pt idx="13541">
                  <c:v>1314.60009765625</c:v>
                </c:pt>
                <c:pt idx="13542">
                  <c:v>1314.700073242188</c:v>
                </c:pt>
                <c:pt idx="13543">
                  <c:v>1314.800048828125</c:v>
                </c:pt>
                <c:pt idx="13544">
                  <c:v>1314.900024414062</c:v>
                </c:pt>
                <c:pt idx="13545">
                  <c:v>1315.0</c:v>
                </c:pt>
                <c:pt idx="13546">
                  <c:v>1315.10009765625</c:v>
                </c:pt>
                <c:pt idx="13547">
                  <c:v>1315.200073242188</c:v>
                </c:pt>
                <c:pt idx="13548">
                  <c:v>1315.300048828125</c:v>
                </c:pt>
                <c:pt idx="13549">
                  <c:v>1315.400024414062</c:v>
                </c:pt>
                <c:pt idx="13550">
                  <c:v>1315.5</c:v>
                </c:pt>
                <c:pt idx="13551">
                  <c:v>1315.60009765625</c:v>
                </c:pt>
                <c:pt idx="13552">
                  <c:v>1315.700073242188</c:v>
                </c:pt>
                <c:pt idx="13553">
                  <c:v>1315.800048828125</c:v>
                </c:pt>
                <c:pt idx="13554">
                  <c:v>1315.900024414062</c:v>
                </c:pt>
                <c:pt idx="13555">
                  <c:v>1316.0</c:v>
                </c:pt>
                <c:pt idx="13556">
                  <c:v>1316.10009765625</c:v>
                </c:pt>
                <c:pt idx="13557">
                  <c:v>1316.200073242188</c:v>
                </c:pt>
                <c:pt idx="13558">
                  <c:v>1316.300048828125</c:v>
                </c:pt>
                <c:pt idx="13559">
                  <c:v>1316.400024414062</c:v>
                </c:pt>
                <c:pt idx="13560">
                  <c:v>1316.5</c:v>
                </c:pt>
                <c:pt idx="13561">
                  <c:v>1316.60009765625</c:v>
                </c:pt>
                <c:pt idx="13562">
                  <c:v>1316.700073242188</c:v>
                </c:pt>
                <c:pt idx="13563">
                  <c:v>1316.800048828125</c:v>
                </c:pt>
                <c:pt idx="13564">
                  <c:v>1316.900024414062</c:v>
                </c:pt>
                <c:pt idx="13565">
                  <c:v>1317.0</c:v>
                </c:pt>
                <c:pt idx="13566">
                  <c:v>1317.10009765625</c:v>
                </c:pt>
                <c:pt idx="13567">
                  <c:v>1317.200073242188</c:v>
                </c:pt>
                <c:pt idx="13568">
                  <c:v>1317.300048828125</c:v>
                </c:pt>
                <c:pt idx="13569">
                  <c:v>1317.400024414062</c:v>
                </c:pt>
                <c:pt idx="13570">
                  <c:v>1317.5</c:v>
                </c:pt>
                <c:pt idx="13571">
                  <c:v>1317.60009765625</c:v>
                </c:pt>
                <c:pt idx="13572">
                  <c:v>1317.700073242188</c:v>
                </c:pt>
                <c:pt idx="13573">
                  <c:v>1317.800048828125</c:v>
                </c:pt>
                <c:pt idx="13574">
                  <c:v>1317.900024414062</c:v>
                </c:pt>
                <c:pt idx="13575">
                  <c:v>1318.0</c:v>
                </c:pt>
                <c:pt idx="13576">
                  <c:v>1318.10009765625</c:v>
                </c:pt>
                <c:pt idx="13577">
                  <c:v>1318.200073242188</c:v>
                </c:pt>
                <c:pt idx="13578">
                  <c:v>1318.300048828125</c:v>
                </c:pt>
                <c:pt idx="13579">
                  <c:v>1318.400024414062</c:v>
                </c:pt>
                <c:pt idx="13580">
                  <c:v>1318.5</c:v>
                </c:pt>
                <c:pt idx="13581">
                  <c:v>1318.60009765625</c:v>
                </c:pt>
                <c:pt idx="13582">
                  <c:v>1318.700073242188</c:v>
                </c:pt>
                <c:pt idx="13583">
                  <c:v>1318.800048828125</c:v>
                </c:pt>
                <c:pt idx="13584">
                  <c:v>1318.900024414062</c:v>
                </c:pt>
                <c:pt idx="13585">
                  <c:v>1319.0</c:v>
                </c:pt>
                <c:pt idx="13586">
                  <c:v>1319.10009765625</c:v>
                </c:pt>
                <c:pt idx="13587">
                  <c:v>1319.200073242188</c:v>
                </c:pt>
                <c:pt idx="13588">
                  <c:v>1319.300048828125</c:v>
                </c:pt>
                <c:pt idx="13589">
                  <c:v>1319.400024414062</c:v>
                </c:pt>
                <c:pt idx="13590">
                  <c:v>1319.5</c:v>
                </c:pt>
                <c:pt idx="13591">
                  <c:v>1319.60009765625</c:v>
                </c:pt>
                <c:pt idx="13592">
                  <c:v>1319.700073242188</c:v>
                </c:pt>
                <c:pt idx="13593">
                  <c:v>1319.800048828125</c:v>
                </c:pt>
                <c:pt idx="13594">
                  <c:v>1319.900024414062</c:v>
                </c:pt>
                <c:pt idx="13595">
                  <c:v>1320.0</c:v>
                </c:pt>
                <c:pt idx="13596">
                  <c:v>1320.10009765625</c:v>
                </c:pt>
                <c:pt idx="13597">
                  <c:v>1320.200073242188</c:v>
                </c:pt>
                <c:pt idx="13598">
                  <c:v>1320.300048828125</c:v>
                </c:pt>
                <c:pt idx="13599">
                  <c:v>1320.400024414062</c:v>
                </c:pt>
                <c:pt idx="13600">
                  <c:v>1320.5</c:v>
                </c:pt>
                <c:pt idx="13601">
                  <c:v>1320.60009765625</c:v>
                </c:pt>
                <c:pt idx="13602">
                  <c:v>1320.700073242188</c:v>
                </c:pt>
                <c:pt idx="13603">
                  <c:v>1320.800048828125</c:v>
                </c:pt>
                <c:pt idx="13604">
                  <c:v>1320.900024414062</c:v>
                </c:pt>
                <c:pt idx="13605">
                  <c:v>1321.0</c:v>
                </c:pt>
                <c:pt idx="13606">
                  <c:v>1321.10009765625</c:v>
                </c:pt>
                <c:pt idx="13607">
                  <c:v>1321.200073242188</c:v>
                </c:pt>
                <c:pt idx="13608">
                  <c:v>1321.300048828125</c:v>
                </c:pt>
                <c:pt idx="13609">
                  <c:v>1321.400024414062</c:v>
                </c:pt>
                <c:pt idx="13610">
                  <c:v>1321.5</c:v>
                </c:pt>
                <c:pt idx="13611">
                  <c:v>1321.60009765625</c:v>
                </c:pt>
                <c:pt idx="13612">
                  <c:v>1321.700073242188</c:v>
                </c:pt>
                <c:pt idx="13613">
                  <c:v>1321.800048828125</c:v>
                </c:pt>
                <c:pt idx="13614">
                  <c:v>1321.900024414062</c:v>
                </c:pt>
                <c:pt idx="13615">
                  <c:v>1322.0</c:v>
                </c:pt>
                <c:pt idx="13616">
                  <c:v>1322.10009765625</c:v>
                </c:pt>
                <c:pt idx="13617">
                  <c:v>1322.200073242188</c:v>
                </c:pt>
                <c:pt idx="13618">
                  <c:v>1322.300048828125</c:v>
                </c:pt>
                <c:pt idx="13619">
                  <c:v>1322.400024414062</c:v>
                </c:pt>
                <c:pt idx="13620">
                  <c:v>1322.5</c:v>
                </c:pt>
                <c:pt idx="13621">
                  <c:v>1322.60009765625</c:v>
                </c:pt>
                <c:pt idx="13622">
                  <c:v>1322.700073242188</c:v>
                </c:pt>
                <c:pt idx="13623">
                  <c:v>1322.800048828125</c:v>
                </c:pt>
                <c:pt idx="13624">
                  <c:v>1322.900024414062</c:v>
                </c:pt>
                <c:pt idx="13625">
                  <c:v>1323.0</c:v>
                </c:pt>
                <c:pt idx="13626">
                  <c:v>1323.10009765625</c:v>
                </c:pt>
                <c:pt idx="13627">
                  <c:v>1323.200073242188</c:v>
                </c:pt>
                <c:pt idx="13628">
                  <c:v>1323.300048828125</c:v>
                </c:pt>
                <c:pt idx="13629">
                  <c:v>1323.400024414062</c:v>
                </c:pt>
                <c:pt idx="13630">
                  <c:v>1323.5</c:v>
                </c:pt>
                <c:pt idx="13631">
                  <c:v>1323.60009765625</c:v>
                </c:pt>
                <c:pt idx="13632">
                  <c:v>1323.700073242188</c:v>
                </c:pt>
                <c:pt idx="13633">
                  <c:v>1323.800048828125</c:v>
                </c:pt>
                <c:pt idx="13634">
                  <c:v>1323.900024414062</c:v>
                </c:pt>
                <c:pt idx="13635">
                  <c:v>1324.0</c:v>
                </c:pt>
                <c:pt idx="13636">
                  <c:v>1324.10009765625</c:v>
                </c:pt>
                <c:pt idx="13637">
                  <c:v>1324.200073242188</c:v>
                </c:pt>
                <c:pt idx="13638">
                  <c:v>1324.300048828125</c:v>
                </c:pt>
                <c:pt idx="13639">
                  <c:v>1324.400024414062</c:v>
                </c:pt>
                <c:pt idx="13640">
                  <c:v>1324.5</c:v>
                </c:pt>
                <c:pt idx="13641">
                  <c:v>1324.60009765625</c:v>
                </c:pt>
                <c:pt idx="13642">
                  <c:v>1324.700073242188</c:v>
                </c:pt>
                <c:pt idx="13643">
                  <c:v>1324.800048828125</c:v>
                </c:pt>
                <c:pt idx="13644">
                  <c:v>1324.900024414062</c:v>
                </c:pt>
                <c:pt idx="13645">
                  <c:v>1325.0</c:v>
                </c:pt>
                <c:pt idx="13646">
                  <c:v>1325.10009765625</c:v>
                </c:pt>
                <c:pt idx="13647">
                  <c:v>1325.200073242188</c:v>
                </c:pt>
                <c:pt idx="13648">
                  <c:v>1325.300048828125</c:v>
                </c:pt>
                <c:pt idx="13649">
                  <c:v>1325.400024414062</c:v>
                </c:pt>
                <c:pt idx="13650">
                  <c:v>1325.5</c:v>
                </c:pt>
                <c:pt idx="13651">
                  <c:v>1325.60009765625</c:v>
                </c:pt>
                <c:pt idx="13652">
                  <c:v>1325.700073242188</c:v>
                </c:pt>
                <c:pt idx="13653">
                  <c:v>1325.800048828125</c:v>
                </c:pt>
                <c:pt idx="13654">
                  <c:v>1325.900024414062</c:v>
                </c:pt>
                <c:pt idx="13655">
                  <c:v>1326.0</c:v>
                </c:pt>
                <c:pt idx="13656">
                  <c:v>1326.10009765625</c:v>
                </c:pt>
                <c:pt idx="13657">
                  <c:v>1326.200073242188</c:v>
                </c:pt>
                <c:pt idx="13658">
                  <c:v>1326.300048828125</c:v>
                </c:pt>
                <c:pt idx="13659">
                  <c:v>1326.400024414062</c:v>
                </c:pt>
                <c:pt idx="13660">
                  <c:v>1326.5</c:v>
                </c:pt>
                <c:pt idx="13661">
                  <c:v>1326.60009765625</c:v>
                </c:pt>
                <c:pt idx="13662">
                  <c:v>1326.700073242188</c:v>
                </c:pt>
                <c:pt idx="13663">
                  <c:v>1326.800048828125</c:v>
                </c:pt>
                <c:pt idx="13664">
                  <c:v>1326.900024414062</c:v>
                </c:pt>
                <c:pt idx="13665">
                  <c:v>1327.0</c:v>
                </c:pt>
                <c:pt idx="13666">
                  <c:v>1327.10009765625</c:v>
                </c:pt>
                <c:pt idx="13667">
                  <c:v>1327.200073242188</c:v>
                </c:pt>
                <c:pt idx="13668">
                  <c:v>1327.300048828125</c:v>
                </c:pt>
                <c:pt idx="13669">
                  <c:v>1327.400024414062</c:v>
                </c:pt>
                <c:pt idx="13670">
                  <c:v>1327.5</c:v>
                </c:pt>
                <c:pt idx="13671">
                  <c:v>1327.60009765625</c:v>
                </c:pt>
                <c:pt idx="13672">
                  <c:v>1327.700073242188</c:v>
                </c:pt>
                <c:pt idx="13673">
                  <c:v>1327.800048828125</c:v>
                </c:pt>
                <c:pt idx="13674">
                  <c:v>1327.900024414062</c:v>
                </c:pt>
                <c:pt idx="13675">
                  <c:v>1328.0</c:v>
                </c:pt>
                <c:pt idx="13676">
                  <c:v>1328.10009765625</c:v>
                </c:pt>
                <c:pt idx="13677">
                  <c:v>1328.200073242188</c:v>
                </c:pt>
                <c:pt idx="13678">
                  <c:v>1328.300048828125</c:v>
                </c:pt>
                <c:pt idx="13679">
                  <c:v>1328.400024414062</c:v>
                </c:pt>
                <c:pt idx="13680">
                  <c:v>1328.5</c:v>
                </c:pt>
                <c:pt idx="13681">
                  <c:v>1328.60009765625</c:v>
                </c:pt>
                <c:pt idx="13682">
                  <c:v>1328.700073242188</c:v>
                </c:pt>
                <c:pt idx="13683">
                  <c:v>1328.800048828125</c:v>
                </c:pt>
                <c:pt idx="13684">
                  <c:v>1328.900024414062</c:v>
                </c:pt>
                <c:pt idx="13685">
                  <c:v>1329.0</c:v>
                </c:pt>
                <c:pt idx="13686">
                  <c:v>1329.10009765625</c:v>
                </c:pt>
                <c:pt idx="13687">
                  <c:v>1329.200073242188</c:v>
                </c:pt>
                <c:pt idx="13688">
                  <c:v>1329.300048828125</c:v>
                </c:pt>
                <c:pt idx="13689">
                  <c:v>1329.400024414062</c:v>
                </c:pt>
                <c:pt idx="13690">
                  <c:v>1329.5</c:v>
                </c:pt>
                <c:pt idx="13691">
                  <c:v>1329.60009765625</c:v>
                </c:pt>
                <c:pt idx="13692">
                  <c:v>1329.700073242188</c:v>
                </c:pt>
                <c:pt idx="13693">
                  <c:v>1329.800048828125</c:v>
                </c:pt>
                <c:pt idx="13694">
                  <c:v>1329.900024414062</c:v>
                </c:pt>
                <c:pt idx="13695">
                  <c:v>1330.0</c:v>
                </c:pt>
                <c:pt idx="13696">
                  <c:v>1330.10009765625</c:v>
                </c:pt>
                <c:pt idx="13697">
                  <c:v>1330.200073242188</c:v>
                </c:pt>
                <c:pt idx="13698">
                  <c:v>1330.300048828125</c:v>
                </c:pt>
                <c:pt idx="13699">
                  <c:v>1330.400024414062</c:v>
                </c:pt>
                <c:pt idx="13700">
                  <c:v>1330.5</c:v>
                </c:pt>
                <c:pt idx="13701">
                  <c:v>1330.60009765625</c:v>
                </c:pt>
                <c:pt idx="13702">
                  <c:v>1330.700073242188</c:v>
                </c:pt>
                <c:pt idx="13703">
                  <c:v>1330.800048828125</c:v>
                </c:pt>
                <c:pt idx="13704">
                  <c:v>1330.900024414062</c:v>
                </c:pt>
                <c:pt idx="13705">
                  <c:v>1331.0</c:v>
                </c:pt>
                <c:pt idx="13706">
                  <c:v>1331.10009765625</c:v>
                </c:pt>
                <c:pt idx="13707">
                  <c:v>1331.200073242188</c:v>
                </c:pt>
                <c:pt idx="13708">
                  <c:v>1331.300048828125</c:v>
                </c:pt>
                <c:pt idx="13709">
                  <c:v>1331.400024414062</c:v>
                </c:pt>
                <c:pt idx="13710">
                  <c:v>1331.5</c:v>
                </c:pt>
                <c:pt idx="13711">
                  <c:v>1331.60009765625</c:v>
                </c:pt>
                <c:pt idx="13712">
                  <c:v>1331.700073242188</c:v>
                </c:pt>
                <c:pt idx="13713">
                  <c:v>1331.800048828125</c:v>
                </c:pt>
                <c:pt idx="13714">
                  <c:v>1331.900024414062</c:v>
                </c:pt>
                <c:pt idx="13715">
                  <c:v>1332.0</c:v>
                </c:pt>
                <c:pt idx="13716">
                  <c:v>1332.10009765625</c:v>
                </c:pt>
                <c:pt idx="13717">
                  <c:v>1332.200073242188</c:v>
                </c:pt>
                <c:pt idx="13718">
                  <c:v>1332.300048828125</c:v>
                </c:pt>
                <c:pt idx="13719">
                  <c:v>1332.400024414062</c:v>
                </c:pt>
                <c:pt idx="13720">
                  <c:v>1332.5</c:v>
                </c:pt>
                <c:pt idx="13721">
                  <c:v>1332.60009765625</c:v>
                </c:pt>
                <c:pt idx="13722">
                  <c:v>1332.700073242188</c:v>
                </c:pt>
                <c:pt idx="13723">
                  <c:v>1332.800048828125</c:v>
                </c:pt>
                <c:pt idx="13724">
                  <c:v>1332.900024414062</c:v>
                </c:pt>
                <c:pt idx="13725">
                  <c:v>1333.0</c:v>
                </c:pt>
                <c:pt idx="13726">
                  <c:v>1333.10009765625</c:v>
                </c:pt>
                <c:pt idx="13727">
                  <c:v>1333.200073242188</c:v>
                </c:pt>
                <c:pt idx="13728">
                  <c:v>1333.300048828125</c:v>
                </c:pt>
                <c:pt idx="13729">
                  <c:v>1333.400024414062</c:v>
                </c:pt>
                <c:pt idx="13730">
                  <c:v>1333.5</c:v>
                </c:pt>
                <c:pt idx="13731">
                  <c:v>1333.60009765625</c:v>
                </c:pt>
                <c:pt idx="13732">
                  <c:v>1333.700073242188</c:v>
                </c:pt>
                <c:pt idx="13733">
                  <c:v>1333.800048828125</c:v>
                </c:pt>
                <c:pt idx="13734">
                  <c:v>1333.900024414062</c:v>
                </c:pt>
                <c:pt idx="13735">
                  <c:v>1334.0</c:v>
                </c:pt>
                <c:pt idx="13736">
                  <c:v>1334.10009765625</c:v>
                </c:pt>
                <c:pt idx="13737">
                  <c:v>1334.200073242188</c:v>
                </c:pt>
                <c:pt idx="13738">
                  <c:v>1334.300048828125</c:v>
                </c:pt>
                <c:pt idx="13739">
                  <c:v>1334.400024414062</c:v>
                </c:pt>
                <c:pt idx="13740">
                  <c:v>1334.5</c:v>
                </c:pt>
                <c:pt idx="13741">
                  <c:v>1334.60009765625</c:v>
                </c:pt>
                <c:pt idx="13742">
                  <c:v>1334.700073242188</c:v>
                </c:pt>
                <c:pt idx="13743">
                  <c:v>1334.800048828125</c:v>
                </c:pt>
                <c:pt idx="13744">
                  <c:v>1334.900024414062</c:v>
                </c:pt>
                <c:pt idx="13745">
                  <c:v>1335.0</c:v>
                </c:pt>
                <c:pt idx="13746">
                  <c:v>1335.10009765625</c:v>
                </c:pt>
                <c:pt idx="13747">
                  <c:v>1335.200073242188</c:v>
                </c:pt>
                <c:pt idx="13748">
                  <c:v>1335.300048828125</c:v>
                </c:pt>
                <c:pt idx="13749">
                  <c:v>1335.400024414062</c:v>
                </c:pt>
                <c:pt idx="13750">
                  <c:v>1335.5</c:v>
                </c:pt>
                <c:pt idx="13751">
                  <c:v>1335.60009765625</c:v>
                </c:pt>
                <c:pt idx="13752">
                  <c:v>1335.700073242188</c:v>
                </c:pt>
                <c:pt idx="13753">
                  <c:v>1335.800048828125</c:v>
                </c:pt>
                <c:pt idx="13754">
                  <c:v>1335.900024414062</c:v>
                </c:pt>
                <c:pt idx="13755">
                  <c:v>1336.0</c:v>
                </c:pt>
                <c:pt idx="13756">
                  <c:v>1336.10009765625</c:v>
                </c:pt>
                <c:pt idx="13757">
                  <c:v>1336.200073242188</c:v>
                </c:pt>
                <c:pt idx="13758">
                  <c:v>1336.300048828125</c:v>
                </c:pt>
                <c:pt idx="13759">
                  <c:v>1336.400024414062</c:v>
                </c:pt>
                <c:pt idx="13760">
                  <c:v>1336.5</c:v>
                </c:pt>
                <c:pt idx="13761">
                  <c:v>1336.60009765625</c:v>
                </c:pt>
                <c:pt idx="13762">
                  <c:v>1336.700073242188</c:v>
                </c:pt>
                <c:pt idx="13763">
                  <c:v>1336.800048828125</c:v>
                </c:pt>
                <c:pt idx="13764">
                  <c:v>1336.900024414062</c:v>
                </c:pt>
                <c:pt idx="13765">
                  <c:v>1337.0</c:v>
                </c:pt>
                <c:pt idx="13766">
                  <c:v>1337.10009765625</c:v>
                </c:pt>
                <c:pt idx="13767">
                  <c:v>1337.200073242188</c:v>
                </c:pt>
                <c:pt idx="13768">
                  <c:v>1337.300048828125</c:v>
                </c:pt>
                <c:pt idx="13769">
                  <c:v>1337.400024414062</c:v>
                </c:pt>
                <c:pt idx="13770">
                  <c:v>1337.5</c:v>
                </c:pt>
                <c:pt idx="13771">
                  <c:v>1337.60009765625</c:v>
                </c:pt>
                <c:pt idx="13772">
                  <c:v>1337.700073242188</c:v>
                </c:pt>
                <c:pt idx="13773">
                  <c:v>1337.800048828125</c:v>
                </c:pt>
                <c:pt idx="13774">
                  <c:v>1337.900024414062</c:v>
                </c:pt>
                <c:pt idx="13775">
                  <c:v>1338.0</c:v>
                </c:pt>
                <c:pt idx="13776">
                  <c:v>1338.10009765625</c:v>
                </c:pt>
                <c:pt idx="13777">
                  <c:v>1338.200073242188</c:v>
                </c:pt>
                <c:pt idx="13778">
                  <c:v>1338.300048828125</c:v>
                </c:pt>
                <c:pt idx="13779">
                  <c:v>1338.400024414062</c:v>
                </c:pt>
                <c:pt idx="13780">
                  <c:v>1338.5</c:v>
                </c:pt>
                <c:pt idx="13781">
                  <c:v>1338.60009765625</c:v>
                </c:pt>
                <c:pt idx="13782">
                  <c:v>1338.700073242188</c:v>
                </c:pt>
                <c:pt idx="13783">
                  <c:v>1338.800048828125</c:v>
                </c:pt>
                <c:pt idx="13784">
                  <c:v>1338.900024414062</c:v>
                </c:pt>
                <c:pt idx="13785">
                  <c:v>1339.0</c:v>
                </c:pt>
                <c:pt idx="13786">
                  <c:v>1339.10009765625</c:v>
                </c:pt>
                <c:pt idx="13787">
                  <c:v>1339.200073242188</c:v>
                </c:pt>
                <c:pt idx="13788">
                  <c:v>1339.300048828125</c:v>
                </c:pt>
                <c:pt idx="13789">
                  <c:v>1339.400024414062</c:v>
                </c:pt>
                <c:pt idx="13790">
                  <c:v>1339.5</c:v>
                </c:pt>
                <c:pt idx="13791">
                  <c:v>1339.60009765625</c:v>
                </c:pt>
                <c:pt idx="13792">
                  <c:v>1339.700073242188</c:v>
                </c:pt>
                <c:pt idx="13793">
                  <c:v>1339.800048828125</c:v>
                </c:pt>
                <c:pt idx="13794">
                  <c:v>1339.900024414062</c:v>
                </c:pt>
                <c:pt idx="13795">
                  <c:v>1340.0</c:v>
                </c:pt>
                <c:pt idx="13796">
                  <c:v>1340.10009765625</c:v>
                </c:pt>
                <c:pt idx="13797">
                  <c:v>1340.200073242188</c:v>
                </c:pt>
                <c:pt idx="13798">
                  <c:v>1340.300048828125</c:v>
                </c:pt>
                <c:pt idx="13799">
                  <c:v>1340.400024414062</c:v>
                </c:pt>
                <c:pt idx="13800">
                  <c:v>1340.5</c:v>
                </c:pt>
                <c:pt idx="13801">
                  <c:v>1340.60009765625</c:v>
                </c:pt>
                <c:pt idx="13802">
                  <c:v>1340.700073242188</c:v>
                </c:pt>
                <c:pt idx="13803">
                  <c:v>1340.800048828125</c:v>
                </c:pt>
                <c:pt idx="13804">
                  <c:v>1340.900024414062</c:v>
                </c:pt>
                <c:pt idx="13805">
                  <c:v>1341.0</c:v>
                </c:pt>
                <c:pt idx="13806">
                  <c:v>1341.10009765625</c:v>
                </c:pt>
                <c:pt idx="13807">
                  <c:v>1341.200073242188</c:v>
                </c:pt>
                <c:pt idx="13808">
                  <c:v>1341.300048828125</c:v>
                </c:pt>
                <c:pt idx="13809">
                  <c:v>1341.400024414062</c:v>
                </c:pt>
                <c:pt idx="13810">
                  <c:v>1341.5</c:v>
                </c:pt>
                <c:pt idx="13811">
                  <c:v>1341.60009765625</c:v>
                </c:pt>
                <c:pt idx="13812">
                  <c:v>1341.700073242188</c:v>
                </c:pt>
                <c:pt idx="13813">
                  <c:v>1341.800048828125</c:v>
                </c:pt>
                <c:pt idx="13814">
                  <c:v>1341.900024414062</c:v>
                </c:pt>
                <c:pt idx="13815">
                  <c:v>1342.0</c:v>
                </c:pt>
                <c:pt idx="13816">
                  <c:v>1342.10009765625</c:v>
                </c:pt>
                <c:pt idx="13817">
                  <c:v>1342.200073242188</c:v>
                </c:pt>
                <c:pt idx="13818">
                  <c:v>1342.300048828125</c:v>
                </c:pt>
                <c:pt idx="13819">
                  <c:v>1342.400024414062</c:v>
                </c:pt>
                <c:pt idx="13820">
                  <c:v>1342.5</c:v>
                </c:pt>
                <c:pt idx="13821">
                  <c:v>1342.60009765625</c:v>
                </c:pt>
                <c:pt idx="13822">
                  <c:v>1342.700073242188</c:v>
                </c:pt>
                <c:pt idx="13823">
                  <c:v>1342.800048828125</c:v>
                </c:pt>
                <c:pt idx="13824">
                  <c:v>1342.900024414062</c:v>
                </c:pt>
                <c:pt idx="13825">
                  <c:v>1343.0</c:v>
                </c:pt>
                <c:pt idx="13826">
                  <c:v>1343.10009765625</c:v>
                </c:pt>
                <c:pt idx="13827">
                  <c:v>1343.200073242188</c:v>
                </c:pt>
                <c:pt idx="13828">
                  <c:v>1343.300048828125</c:v>
                </c:pt>
                <c:pt idx="13829">
                  <c:v>1343.400024414062</c:v>
                </c:pt>
                <c:pt idx="13830">
                  <c:v>1343.5</c:v>
                </c:pt>
                <c:pt idx="13831">
                  <c:v>1343.60009765625</c:v>
                </c:pt>
                <c:pt idx="13832">
                  <c:v>1343.700073242188</c:v>
                </c:pt>
                <c:pt idx="13833">
                  <c:v>1343.800048828125</c:v>
                </c:pt>
                <c:pt idx="13834">
                  <c:v>1343.900024414062</c:v>
                </c:pt>
                <c:pt idx="13835">
                  <c:v>1344.0</c:v>
                </c:pt>
                <c:pt idx="13836">
                  <c:v>1344.10009765625</c:v>
                </c:pt>
                <c:pt idx="13837">
                  <c:v>1344.200073242188</c:v>
                </c:pt>
                <c:pt idx="13838">
                  <c:v>1344.300048828125</c:v>
                </c:pt>
                <c:pt idx="13839">
                  <c:v>1344.400024414062</c:v>
                </c:pt>
                <c:pt idx="13840">
                  <c:v>1344.5</c:v>
                </c:pt>
                <c:pt idx="13841">
                  <c:v>1344.60009765625</c:v>
                </c:pt>
                <c:pt idx="13842">
                  <c:v>1344.700073242188</c:v>
                </c:pt>
                <c:pt idx="13843">
                  <c:v>1344.800048828125</c:v>
                </c:pt>
                <c:pt idx="13844">
                  <c:v>1344.900024414062</c:v>
                </c:pt>
                <c:pt idx="13845">
                  <c:v>1345.0</c:v>
                </c:pt>
                <c:pt idx="13846">
                  <c:v>1345.10009765625</c:v>
                </c:pt>
                <c:pt idx="13847">
                  <c:v>1345.200073242188</c:v>
                </c:pt>
                <c:pt idx="13848">
                  <c:v>1345.300048828125</c:v>
                </c:pt>
                <c:pt idx="13849">
                  <c:v>1345.400024414062</c:v>
                </c:pt>
                <c:pt idx="13850">
                  <c:v>1345.5</c:v>
                </c:pt>
                <c:pt idx="13851">
                  <c:v>1345.60009765625</c:v>
                </c:pt>
                <c:pt idx="13852">
                  <c:v>1345.700073242188</c:v>
                </c:pt>
                <c:pt idx="13853">
                  <c:v>1345.800048828125</c:v>
                </c:pt>
                <c:pt idx="13854">
                  <c:v>1345.900024414062</c:v>
                </c:pt>
                <c:pt idx="13855">
                  <c:v>1346.0</c:v>
                </c:pt>
                <c:pt idx="13856">
                  <c:v>1346.10009765625</c:v>
                </c:pt>
                <c:pt idx="13857">
                  <c:v>1346.200073242188</c:v>
                </c:pt>
                <c:pt idx="13858">
                  <c:v>1346.300048828125</c:v>
                </c:pt>
                <c:pt idx="13859">
                  <c:v>1346.400024414062</c:v>
                </c:pt>
                <c:pt idx="13860">
                  <c:v>1346.5</c:v>
                </c:pt>
                <c:pt idx="13861">
                  <c:v>1346.60009765625</c:v>
                </c:pt>
                <c:pt idx="13862">
                  <c:v>1346.700073242188</c:v>
                </c:pt>
                <c:pt idx="13863">
                  <c:v>1346.800048828125</c:v>
                </c:pt>
                <c:pt idx="13864">
                  <c:v>1346.900024414062</c:v>
                </c:pt>
                <c:pt idx="13865">
                  <c:v>1347.0</c:v>
                </c:pt>
                <c:pt idx="13866">
                  <c:v>1347.10009765625</c:v>
                </c:pt>
                <c:pt idx="13867">
                  <c:v>1347.200073242188</c:v>
                </c:pt>
                <c:pt idx="13868">
                  <c:v>1347.300048828125</c:v>
                </c:pt>
                <c:pt idx="13869">
                  <c:v>1347.400024414062</c:v>
                </c:pt>
                <c:pt idx="13870">
                  <c:v>1347.5</c:v>
                </c:pt>
                <c:pt idx="13871">
                  <c:v>1347.60009765625</c:v>
                </c:pt>
                <c:pt idx="13872">
                  <c:v>1347.700073242188</c:v>
                </c:pt>
                <c:pt idx="13873">
                  <c:v>1347.800048828125</c:v>
                </c:pt>
                <c:pt idx="13874">
                  <c:v>1347.900024414062</c:v>
                </c:pt>
                <c:pt idx="13875">
                  <c:v>1348.0</c:v>
                </c:pt>
                <c:pt idx="13876">
                  <c:v>1348.10009765625</c:v>
                </c:pt>
                <c:pt idx="13877">
                  <c:v>1348.200073242188</c:v>
                </c:pt>
                <c:pt idx="13878">
                  <c:v>1348.300048828125</c:v>
                </c:pt>
                <c:pt idx="13879">
                  <c:v>1348.400024414062</c:v>
                </c:pt>
                <c:pt idx="13880">
                  <c:v>1348.5</c:v>
                </c:pt>
                <c:pt idx="13881">
                  <c:v>1348.60009765625</c:v>
                </c:pt>
                <c:pt idx="13882">
                  <c:v>1348.700073242188</c:v>
                </c:pt>
                <c:pt idx="13883">
                  <c:v>1348.800048828125</c:v>
                </c:pt>
                <c:pt idx="13884">
                  <c:v>1348.900024414062</c:v>
                </c:pt>
                <c:pt idx="13885">
                  <c:v>1349.0</c:v>
                </c:pt>
                <c:pt idx="13886">
                  <c:v>1349.10009765625</c:v>
                </c:pt>
                <c:pt idx="13887">
                  <c:v>1349.200073242188</c:v>
                </c:pt>
                <c:pt idx="13888">
                  <c:v>1349.300048828125</c:v>
                </c:pt>
                <c:pt idx="13889">
                  <c:v>1349.400024414062</c:v>
                </c:pt>
                <c:pt idx="13890">
                  <c:v>1349.5</c:v>
                </c:pt>
                <c:pt idx="13891">
                  <c:v>1349.60009765625</c:v>
                </c:pt>
                <c:pt idx="13892">
                  <c:v>1349.700073242188</c:v>
                </c:pt>
                <c:pt idx="13893">
                  <c:v>1349.800048828125</c:v>
                </c:pt>
                <c:pt idx="13894">
                  <c:v>1349.900024414062</c:v>
                </c:pt>
                <c:pt idx="13895">
                  <c:v>1350.0</c:v>
                </c:pt>
                <c:pt idx="13896">
                  <c:v>1350.10009765625</c:v>
                </c:pt>
                <c:pt idx="13897">
                  <c:v>1350.200073242188</c:v>
                </c:pt>
                <c:pt idx="13898">
                  <c:v>1350.300048828125</c:v>
                </c:pt>
                <c:pt idx="13899">
                  <c:v>1350.400024414062</c:v>
                </c:pt>
                <c:pt idx="13900">
                  <c:v>1350.5</c:v>
                </c:pt>
                <c:pt idx="13901">
                  <c:v>1350.60009765625</c:v>
                </c:pt>
                <c:pt idx="13902">
                  <c:v>1350.700073242188</c:v>
                </c:pt>
                <c:pt idx="13903">
                  <c:v>1350.800048828125</c:v>
                </c:pt>
                <c:pt idx="13904">
                  <c:v>1350.900024414062</c:v>
                </c:pt>
                <c:pt idx="13905">
                  <c:v>1351.0</c:v>
                </c:pt>
                <c:pt idx="13906">
                  <c:v>1351.10009765625</c:v>
                </c:pt>
                <c:pt idx="13907">
                  <c:v>1351.200073242188</c:v>
                </c:pt>
                <c:pt idx="13908">
                  <c:v>1351.300048828125</c:v>
                </c:pt>
                <c:pt idx="13909">
                  <c:v>1351.400024414062</c:v>
                </c:pt>
                <c:pt idx="13910">
                  <c:v>1351.5</c:v>
                </c:pt>
                <c:pt idx="13911">
                  <c:v>1351.60009765625</c:v>
                </c:pt>
                <c:pt idx="13912">
                  <c:v>1351.700073242188</c:v>
                </c:pt>
                <c:pt idx="13913">
                  <c:v>1351.800048828125</c:v>
                </c:pt>
                <c:pt idx="13914">
                  <c:v>1351.900024414062</c:v>
                </c:pt>
                <c:pt idx="13915">
                  <c:v>1352.0</c:v>
                </c:pt>
                <c:pt idx="13916">
                  <c:v>1352.10009765625</c:v>
                </c:pt>
                <c:pt idx="13917">
                  <c:v>1352.200073242188</c:v>
                </c:pt>
                <c:pt idx="13918">
                  <c:v>1352.300048828125</c:v>
                </c:pt>
                <c:pt idx="13919">
                  <c:v>1352.400024414062</c:v>
                </c:pt>
                <c:pt idx="13920">
                  <c:v>1352.5</c:v>
                </c:pt>
                <c:pt idx="13921">
                  <c:v>1352.60009765625</c:v>
                </c:pt>
                <c:pt idx="13922">
                  <c:v>1352.700073242188</c:v>
                </c:pt>
                <c:pt idx="13923">
                  <c:v>1352.800048828125</c:v>
                </c:pt>
                <c:pt idx="13924">
                  <c:v>1352.900024414062</c:v>
                </c:pt>
                <c:pt idx="13925">
                  <c:v>1353.0</c:v>
                </c:pt>
                <c:pt idx="13926">
                  <c:v>1353.10009765625</c:v>
                </c:pt>
                <c:pt idx="13927">
                  <c:v>1353.200073242188</c:v>
                </c:pt>
                <c:pt idx="13928">
                  <c:v>1353.300048828125</c:v>
                </c:pt>
                <c:pt idx="13929">
                  <c:v>1353.400024414062</c:v>
                </c:pt>
                <c:pt idx="13930">
                  <c:v>1353.5</c:v>
                </c:pt>
                <c:pt idx="13931">
                  <c:v>1353.60009765625</c:v>
                </c:pt>
                <c:pt idx="13932">
                  <c:v>1353.700073242188</c:v>
                </c:pt>
                <c:pt idx="13933">
                  <c:v>1353.800048828125</c:v>
                </c:pt>
                <c:pt idx="13934">
                  <c:v>1353.900024414062</c:v>
                </c:pt>
                <c:pt idx="13935">
                  <c:v>1354.0</c:v>
                </c:pt>
                <c:pt idx="13936">
                  <c:v>1354.10009765625</c:v>
                </c:pt>
                <c:pt idx="13937">
                  <c:v>1354.200073242188</c:v>
                </c:pt>
                <c:pt idx="13938">
                  <c:v>1354.300048828125</c:v>
                </c:pt>
                <c:pt idx="13939">
                  <c:v>1354.400024414062</c:v>
                </c:pt>
                <c:pt idx="13940">
                  <c:v>1354.5</c:v>
                </c:pt>
                <c:pt idx="13941">
                  <c:v>1354.60009765625</c:v>
                </c:pt>
                <c:pt idx="13942">
                  <c:v>1354.700073242188</c:v>
                </c:pt>
                <c:pt idx="13943">
                  <c:v>1354.800048828125</c:v>
                </c:pt>
                <c:pt idx="13944">
                  <c:v>1354.900024414062</c:v>
                </c:pt>
                <c:pt idx="13945">
                  <c:v>1355.0</c:v>
                </c:pt>
                <c:pt idx="13946">
                  <c:v>1355.10009765625</c:v>
                </c:pt>
                <c:pt idx="13947">
                  <c:v>1355.200073242188</c:v>
                </c:pt>
                <c:pt idx="13948">
                  <c:v>1355.300048828125</c:v>
                </c:pt>
                <c:pt idx="13949">
                  <c:v>1355.400024414062</c:v>
                </c:pt>
                <c:pt idx="13950">
                  <c:v>1355.5</c:v>
                </c:pt>
                <c:pt idx="13951">
                  <c:v>1355.60009765625</c:v>
                </c:pt>
                <c:pt idx="13952">
                  <c:v>1355.700073242188</c:v>
                </c:pt>
                <c:pt idx="13953">
                  <c:v>1355.800048828125</c:v>
                </c:pt>
                <c:pt idx="13954">
                  <c:v>1355.900024414062</c:v>
                </c:pt>
                <c:pt idx="13955">
                  <c:v>1356.0</c:v>
                </c:pt>
                <c:pt idx="13956">
                  <c:v>1356.10009765625</c:v>
                </c:pt>
                <c:pt idx="13957">
                  <c:v>1356.200073242188</c:v>
                </c:pt>
                <c:pt idx="13958">
                  <c:v>1356.300048828125</c:v>
                </c:pt>
                <c:pt idx="13959">
                  <c:v>1356.400024414062</c:v>
                </c:pt>
                <c:pt idx="13960">
                  <c:v>1356.5</c:v>
                </c:pt>
                <c:pt idx="13961">
                  <c:v>1356.60009765625</c:v>
                </c:pt>
                <c:pt idx="13962">
                  <c:v>1356.700073242188</c:v>
                </c:pt>
                <c:pt idx="13963">
                  <c:v>1356.800048828125</c:v>
                </c:pt>
                <c:pt idx="13964">
                  <c:v>1356.900024414062</c:v>
                </c:pt>
                <c:pt idx="13965">
                  <c:v>1357.0</c:v>
                </c:pt>
                <c:pt idx="13966">
                  <c:v>1357.10009765625</c:v>
                </c:pt>
                <c:pt idx="13967">
                  <c:v>1357.200073242188</c:v>
                </c:pt>
                <c:pt idx="13968">
                  <c:v>1357.300048828125</c:v>
                </c:pt>
                <c:pt idx="13969">
                  <c:v>1357.400024414062</c:v>
                </c:pt>
                <c:pt idx="13970">
                  <c:v>1357.5</c:v>
                </c:pt>
                <c:pt idx="13971">
                  <c:v>1357.60009765625</c:v>
                </c:pt>
                <c:pt idx="13972">
                  <c:v>1357.700073242188</c:v>
                </c:pt>
                <c:pt idx="13973">
                  <c:v>1357.800048828125</c:v>
                </c:pt>
                <c:pt idx="13974">
                  <c:v>1357.900024414062</c:v>
                </c:pt>
                <c:pt idx="13975">
                  <c:v>1358.0</c:v>
                </c:pt>
                <c:pt idx="13976">
                  <c:v>1358.10009765625</c:v>
                </c:pt>
                <c:pt idx="13977">
                  <c:v>1358.200073242188</c:v>
                </c:pt>
                <c:pt idx="13978">
                  <c:v>1358.300048828125</c:v>
                </c:pt>
                <c:pt idx="13979">
                  <c:v>1358.400024414062</c:v>
                </c:pt>
                <c:pt idx="13980">
                  <c:v>1358.5</c:v>
                </c:pt>
                <c:pt idx="13981">
                  <c:v>1358.60009765625</c:v>
                </c:pt>
                <c:pt idx="13982">
                  <c:v>1358.700073242188</c:v>
                </c:pt>
                <c:pt idx="13983">
                  <c:v>1358.800048828125</c:v>
                </c:pt>
                <c:pt idx="13984">
                  <c:v>1358.900024414062</c:v>
                </c:pt>
                <c:pt idx="13985">
                  <c:v>1359.0</c:v>
                </c:pt>
                <c:pt idx="13986">
                  <c:v>1359.10009765625</c:v>
                </c:pt>
                <c:pt idx="13987">
                  <c:v>1359.200073242188</c:v>
                </c:pt>
                <c:pt idx="13988">
                  <c:v>1359.300048828125</c:v>
                </c:pt>
                <c:pt idx="13989">
                  <c:v>1359.400024414062</c:v>
                </c:pt>
                <c:pt idx="13990">
                  <c:v>1359.5</c:v>
                </c:pt>
                <c:pt idx="13991">
                  <c:v>1359.60009765625</c:v>
                </c:pt>
                <c:pt idx="13992">
                  <c:v>1359.700073242188</c:v>
                </c:pt>
                <c:pt idx="13993">
                  <c:v>1359.800048828125</c:v>
                </c:pt>
                <c:pt idx="13994">
                  <c:v>1359.900024414062</c:v>
                </c:pt>
                <c:pt idx="13995">
                  <c:v>1360.0</c:v>
                </c:pt>
                <c:pt idx="13996">
                  <c:v>1360.10009765625</c:v>
                </c:pt>
                <c:pt idx="13997">
                  <c:v>1360.200073242188</c:v>
                </c:pt>
                <c:pt idx="13998">
                  <c:v>1360.300048828125</c:v>
                </c:pt>
                <c:pt idx="13999">
                  <c:v>1360.400024414062</c:v>
                </c:pt>
                <c:pt idx="14000">
                  <c:v>1360.5</c:v>
                </c:pt>
                <c:pt idx="14001">
                  <c:v>1360.60009765625</c:v>
                </c:pt>
                <c:pt idx="14002">
                  <c:v>1360.700073242188</c:v>
                </c:pt>
                <c:pt idx="14003">
                  <c:v>1360.800048828125</c:v>
                </c:pt>
                <c:pt idx="14004">
                  <c:v>1360.900024414062</c:v>
                </c:pt>
                <c:pt idx="14005">
                  <c:v>1361.0</c:v>
                </c:pt>
                <c:pt idx="14006">
                  <c:v>1361.10009765625</c:v>
                </c:pt>
                <c:pt idx="14007">
                  <c:v>1361.200073242188</c:v>
                </c:pt>
                <c:pt idx="14008">
                  <c:v>1361.300048828125</c:v>
                </c:pt>
                <c:pt idx="14009">
                  <c:v>1361.400024414062</c:v>
                </c:pt>
                <c:pt idx="14010">
                  <c:v>1361.5</c:v>
                </c:pt>
                <c:pt idx="14011">
                  <c:v>1361.60009765625</c:v>
                </c:pt>
                <c:pt idx="14012">
                  <c:v>1361.700073242188</c:v>
                </c:pt>
                <c:pt idx="14013">
                  <c:v>1361.800048828125</c:v>
                </c:pt>
                <c:pt idx="14014">
                  <c:v>1361.900024414062</c:v>
                </c:pt>
                <c:pt idx="14015">
                  <c:v>1362.0</c:v>
                </c:pt>
                <c:pt idx="14016">
                  <c:v>1362.10009765625</c:v>
                </c:pt>
                <c:pt idx="14017">
                  <c:v>1362.200073242188</c:v>
                </c:pt>
                <c:pt idx="14018">
                  <c:v>1362.300048828125</c:v>
                </c:pt>
                <c:pt idx="14019">
                  <c:v>1362.400024414062</c:v>
                </c:pt>
                <c:pt idx="14020">
                  <c:v>1362.5</c:v>
                </c:pt>
                <c:pt idx="14021">
                  <c:v>1362.60009765625</c:v>
                </c:pt>
                <c:pt idx="14022">
                  <c:v>1362.700073242188</c:v>
                </c:pt>
                <c:pt idx="14023">
                  <c:v>1362.800048828125</c:v>
                </c:pt>
                <c:pt idx="14024">
                  <c:v>1362.900024414062</c:v>
                </c:pt>
                <c:pt idx="14025">
                  <c:v>1363.0</c:v>
                </c:pt>
                <c:pt idx="14026">
                  <c:v>1363.10009765625</c:v>
                </c:pt>
                <c:pt idx="14027">
                  <c:v>1363.200073242188</c:v>
                </c:pt>
                <c:pt idx="14028">
                  <c:v>1363.300048828125</c:v>
                </c:pt>
                <c:pt idx="14029">
                  <c:v>1363.400024414062</c:v>
                </c:pt>
                <c:pt idx="14030">
                  <c:v>1363.5</c:v>
                </c:pt>
                <c:pt idx="14031">
                  <c:v>1363.60009765625</c:v>
                </c:pt>
                <c:pt idx="14032">
                  <c:v>1363.700073242188</c:v>
                </c:pt>
                <c:pt idx="14033">
                  <c:v>1363.800048828125</c:v>
                </c:pt>
                <c:pt idx="14034">
                  <c:v>1363.900024414062</c:v>
                </c:pt>
                <c:pt idx="14035">
                  <c:v>1364.0</c:v>
                </c:pt>
                <c:pt idx="14036">
                  <c:v>1364.10009765625</c:v>
                </c:pt>
                <c:pt idx="14037">
                  <c:v>1364.200073242188</c:v>
                </c:pt>
                <c:pt idx="14038">
                  <c:v>1364.300048828125</c:v>
                </c:pt>
                <c:pt idx="14039">
                  <c:v>1364.400024414062</c:v>
                </c:pt>
                <c:pt idx="14040">
                  <c:v>1364.5</c:v>
                </c:pt>
                <c:pt idx="14041">
                  <c:v>1364.60009765625</c:v>
                </c:pt>
                <c:pt idx="14042">
                  <c:v>1364.700073242188</c:v>
                </c:pt>
                <c:pt idx="14043">
                  <c:v>1364.800048828125</c:v>
                </c:pt>
                <c:pt idx="14044">
                  <c:v>1364.900024414062</c:v>
                </c:pt>
                <c:pt idx="14045">
                  <c:v>1365.0</c:v>
                </c:pt>
                <c:pt idx="14046">
                  <c:v>1365.10009765625</c:v>
                </c:pt>
                <c:pt idx="14047">
                  <c:v>1365.200073242188</c:v>
                </c:pt>
                <c:pt idx="14048">
                  <c:v>1365.300048828125</c:v>
                </c:pt>
                <c:pt idx="14049">
                  <c:v>1365.400024414062</c:v>
                </c:pt>
                <c:pt idx="14050">
                  <c:v>1365.5</c:v>
                </c:pt>
                <c:pt idx="14051">
                  <c:v>1365.60009765625</c:v>
                </c:pt>
                <c:pt idx="14052">
                  <c:v>1365.700073242188</c:v>
                </c:pt>
                <c:pt idx="14053">
                  <c:v>1365.800048828125</c:v>
                </c:pt>
                <c:pt idx="14054">
                  <c:v>1365.900024414062</c:v>
                </c:pt>
                <c:pt idx="14055">
                  <c:v>1366.0</c:v>
                </c:pt>
                <c:pt idx="14056">
                  <c:v>1366.10009765625</c:v>
                </c:pt>
                <c:pt idx="14057">
                  <c:v>1366.200073242188</c:v>
                </c:pt>
                <c:pt idx="14058">
                  <c:v>1366.300048828125</c:v>
                </c:pt>
                <c:pt idx="14059">
                  <c:v>1366.400024414062</c:v>
                </c:pt>
                <c:pt idx="14060">
                  <c:v>1366.5</c:v>
                </c:pt>
                <c:pt idx="14061">
                  <c:v>1366.60009765625</c:v>
                </c:pt>
                <c:pt idx="14062">
                  <c:v>1366.700073242188</c:v>
                </c:pt>
                <c:pt idx="14063">
                  <c:v>1366.800048828125</c:v>
                </c:pt>
                <c:pt idx="14064">
                  <c:v>1366.900024414062</c:v>
                </c:pt>
                <c:pt idx="14065">
                  <c:v>1367.0</c:v>
                </c:pt>
                <c:pt idx="14066">
                  <c:v>1367.10009765625</c:v>
                </c:pt>
                <c:pt idx="14067">
                  <c:v>1367.200073242188</c:v>
                </c:pt>
                <c:pt idx="14068">
                  <c:v>1367.300048828125</c:v>
                </c:pt>
                <c:pt idx="14069">
                  <c:v>1367.400024414062</c:v>
                </c:pt>
                <c:pt idx="14070">
                  <c:v>1367.5</c:v>
                </c:pt>
                <c:pt idx="14071">
                  <c:v>1367.60009765625</c:v>
                </c:pt>
                <c:pt idx="14072">
                  <c:v>1367.700073242188</c:v>
                </c:pt>
                <c:pt idx="14073">
                  <c:v>1367.800048828125</c:v>
                </c:pt>
                <c:pt idx="14074">
                  <c:v>1367.900024414062</c:v>
                </c:pt>
                <c:pt idx="14075">
                  <c:v>1368.0</c:v>
                </c:pt>
                <c:pt idx="14076">
                  <c:v>1368.10009765625</c:v>
                </c:pt>
                <c:pt idx="14077">
                  <c:v>1368.200073242188</c:v>
                </c:pt>
                <c:pt idx="14078">
                  <c:v>1368.300048828125</c:v>
                </c:pt>
                <c:pt idx="14079">
                  <c:v>1368.400024414062</c:v>
                </c:pt>
                <c:pt idx="14080">
                  <c:v>1368.5</c:v>
                </c:pt>
                <c:pt idx="14081">
                  <c:v>1368.60009765625</c:v>
                </c:pt>
                <c:pt idx="14082">
                  <c:v>1368.700073242188</c:v>
                </c:pt>
                <c:pt idx="14083">
                  <c:v>1368.800048828125</c:v>
                </c:pt>
                <c:pt idx="14084">
                  <c:v>1368.900024414062</c:v>
                </c:pt>
                <c:pt idx="14085">
                  <c:v>1369.0</c:v>
                </c:pt>
                <c:pt idx="14086">
                  <c:v>1369.10009765625</c:v>
                </c:pt>
                <c:pt idx="14087">
                  <c:v>1369.200073242188</c:v>
                </c:pt>
                <c:pt idx="14088">
                  <c:v>1369.300048828125</c:v>
                </c:pt>
                <c:pt idx="14089">
                  <c:v>1369.400024414062</c:v>
                </c:pt>
                <c:pt idx="14090">
                  <c:v>1369.5</c:v>
                </c:pt>
                <c:pt idx="14091">
                  <c:v>1369.60009765625</c:v>
                </c:pt>
                <c:pt idx="14092">
                  <c:v>1369.700073242188</c:v>
                </c:pt>
                <c:pt idx="14093">
                  <c:v>1369.800048828125</c:v>
                </c:pt>
                <c:pt idx="14094">
                  <c:v>1369.900024414062</c:v>
                </c:pt>
                <c:pt idx="14095">
                  <c:v>1370.0</c:v>
                </c:pt>
                <c:pt idx="14096">
                  <c:v>1370.10009765625</c:v>
                </c:pt>
                <c:pt idx="14097">
                  <c:v>1370.200073242188</c:v>
                </c:pt>
                <c:pt idx="14098">
                  <c:v>1370.300048828125</c:v>
                </c:pt>
                <c:pt idx="14099">
                  <c:v>1370.400024414062</c:v>
                </c:pt>
                <c:pt idx="14100">
                  <c:v>1370.5</c:v>
                </c:pt>
                <c:pt idx="14101">
                  <c:v>1370.60009765625</c:v>
                </c:pt>
                <c:pt idx="14102">
                  <c:v>1370.700073242188</c:v>
                </c:pt>
                <c:pt idx="14103">
                  <c:v>1370.800048828125</c:v>
                </c:pt>
                <c:pt idx="14104">
                  <c:v>1370.900024414062</c:v>
                </c:pt>
                <c:pt idx="14105">
                  <c:v>1371.0</c:v>
                </c:pt>
                <c:pt idx="14106">
                  <c:v>1371.10009765625</c:v>
                </c:pt>
                <c:pt idx="14107">
                  <c:v>1371.200073242188</c:v>
                </c:pt>
                <c:pt idx="14108">
                  <c:v>1371.300048828125</c:v>
                </c:pt>
                <c:pt idx="14109">
                  <c:v>1371.400024414062</c:v>
                </c:pt>
                <c:pt idx="14110">
                  <c:v>1371.5</c:v>
                </c:pt>
                <c:pt idx="14111">
                  <c:v>1371.60009765625</c:v>
                </c:pt>
                <c:pt idx="14112">
                  <c:v>1371.700073242188</c:v>
                </c:pt>
                <c:pt idx="14113">
                  <c:v>1371.800048828125</c:v>
                </c:pt>
                <c:pt idx="14114">
                  <c:v>1371.900024414062</c:v>
                </c:pt>
                <c:pt idx="14115">
                  <c:v>1372.0</c:v>
                </c:pt>
                <c:pt idx="14116">
                  <c:v>1372.10009765625</c:v>
                </c:pt>
                <c:pt idx="14117">
                  <c:v>1372.200073242188</c:v>
                </c:pt>
                <c:pt idx="14118">
                  <c:v>1372.300048828125</c:v>
                </c:pt>
                <c:pt idx="14119">
                  <c:v>1372.400024414062</c:v>
                </c:pt>
                <c:pt idx="14120">
                  <c:v>1372.5</c:v>
                </c:pt>
                <c:pt idx="14121">
                  <c:v>1372.60009765625</c:v>
                </c:pt>
                <c:pt idx="14122">
                  <c:v>1372.700073242188</c:v>
                </c:pt>
                <c:pt idx="14123">
                  <c:v>1372.800048828125</c:v>
                </c:pt>
                <c:pt idx="14124">
                  <c:v>1372.900024414062</c:v>
                </c:pt>
                <c:pt idx="14125">
                  <c:v>1373.0</c:v>
                </c:pt>
                <c:pt idx="14126">
                  <c:v>1373.10009765625</c:v>
                </c:pt>
                <c:pt idx="14127">
                  <c:v>1373.200073242188</c:v>
                </c:pt>
                <c:pt idx="14128">
                  <c:v>1373.300048828125</c:v>
                </c:pt>
                <c:pt idx="14129">
                  <c:v>1373.400024414062</c:v>
                </c:pt>
                <c:pt idx="14130">
                  <c:v>1373.5</c:v>
                </c:pt>
                <c:pt idx="14131">
                  <c:v>1373.60009765625</c:v>
                </c:pt>
                <c:pt idx="14132">
                  <c:v>1373.700073242188</c:v>
                </c:pt>
                <c:pt idx="14133">
                  <c:v>1373.800048828125</c:v>
                </c:pt>
                <c:pt idx="14134">
                  <c:v>1373.900024414062</c:v>
                </c:pt>
                <c:pt idx="14135">
                  <c:v>1374.0</c:v>
                </c:pt>
                <c:pt idx="14136">
                  <c:v>1374.10009765625</c:v>
                </c:pt>
                <c:pt idx="14137">
                  <c:v>1374.200073242188</c:v>
                </c:pt>
                <c:pt idx="14138">
                  <c:v>1374.300048828125</c:v>
                </c:pt>
                <c:pt idx="14139">
                  <c:v>1374.400024414062</c:v>
                </c:pt>
                <c:pt idx="14140">
                  <c:v>1374.5</c:v>
                </c:pt>
                <c:pt idx="14141">
                  <c:v>1374.60009765625</c:v>
                </c:pt>
                <c:pt idx="14142">
                  <c:v>1374.700073242188</c:v>
                </c:pt>
                <c:pt idx="14143">
                  <c:v>1374.800048828125</c:v>
                </c:pt>
                <c:pt idx="14144">
                  <c:v>1374.900024414062</c:v>
                </c:pt>
                <c:pt idx="14145">
                  <c:v>1375.0</c:v>
                </c:pt>
                <c:pt idx="14146">
                  <c:v>1375.10009765625</c:v>
                </c:pt>
                <c:pt idx="14147">
                  <c:v>1375.200073242188</c:v>
                </c:pt>
                <c:pt idx="14148">
                  <c:v>1375.300048828125</c:v>
                </c:pt>
                <c:pt idx="14149">
                  <c:v>1375.400024414062</c:v>
                </c:pt>
                <c:pt idx="14150">
                  <c:v>1375.5</c:v>
                </c:pt>
                <c:pt idx="14151">
                  <c:v>1375.60009765625</c:v>
                </c:pt>
                <c:pt idx="14152">
                  <c:v>1375.700073242188</c:v>
                </c:pt>
                <c:pt idx="14153">
                  <c:v>1375.800048828125</c:v>
                </c:pt>
                <c:pt idx="14154">
                  <c:v>1375.900024414062</c:v>
                </c:pt>
                <c:pt idx="14155">
                  <c:v>1376.0</c:v>
                </c:pt>
                <c:pt idx="14156">
                  <c:v>1376.10009765625</c:v>
                </c:pt>
                <c:pt idx="14157">
                  <c:v>1376.200073242188</c:v>
                </c:pt>
                <c:pt idx="14158">
                  <c:v>1376.300048828125</c:v>
                </c:pt>
                <c:pt idx="14159">
                  <c:v>1376.400024414062</c:v>
                </c:pt>
                <c:pt idx="14160">
                  <c:v>1376.5</c:v>
                </c:pt>
                <c:pt idx="14161">
                  <c:v>1376.60009765625</c:v>
                </c:pt>
                <c:pt idx="14162">
                  <c:v>1376.700073242188</c:v>
                </c:pt>
                <c:pt idx="14163">
                  <c:v>1376.800048828125</c:v>
                </c:pt>
                <c:pt idx="14164">
                  <c:v>1376.900024414062</c:v>
                </c:pt>
                <c:pt idx="14165">
                  <c:v>1377.0</c:v>
                </c:pt>
                <c:pt idx="14166">
                  <c:v>1377.10009765625</c:v>
                </c:pt>
                <c:pt idx="14167">
                  <c:v>1377.200073242188</c:v>
                </c:pt>
                <c:pt idx="14168">
                  <c:v>1377.300048828125</c:v>
                </c:pt>
                <c:pt idx="14169">
                  <c:v>1377.400024414062</c:v>
                </c:pt>
                <c:pt idx="14170">
                  <c:v>1377.5</c:v>
                </c:pt>
                <c:pt idx="14171">
                  <c:v>1377.60009765625</c:v>
                </c:pt>
                <c:pt idx="14172">
                  <c:v>1377.700073242188</c:v>
                </c:pt>
                <c:pt idx="14173">
                  <c:v>1377.800048828125</c:v>
                </c:pt>
                <c:pt idx="14174">
                  <c:v>1377.900024414062</c:v>
                </c:pt>
                <c:pt idx="14175">
                  <c:v>1378.0</c:v>
                </c:pt>
                <c:pt idx="14176">
                  <c:v>1378.10009765625</c:v>
                </c:pt>
                <c:pt idx="14177">
                  <c:v>1378.200073242188</c:v>
                </c:pt>
                <c:pt idx="14178">
                  <c:v>1378.300048828125</c:v>
                </c:pt>
                <c:pt idx="14179">
                  <c:v>1378.400024414062</c:v>
                </c:pt>
                <c:pt idx="14180">
                  <c:v>1378.5</c:v>
                </c:pt>
                <c:pt idx="14181">
                  <c:v>1378.60009765625</c:v>
                </c:pt>
                <c:pt idx="14182">
                  <c:v>1378.700073242188</c:v>
                </c:pt>
                <c:pt idx="14183">
                  <c:v>1378.800048828125</c:v>
                </c:pt>
                <c:pt idx="14184">
                  <c:v>1378.900024414062</c:v>
                </c:pt>
                <c:pt idx="14185">
                  <c:v>1379.0</c:v>
                </c:pt>
                <c:pt idx="14186">
                  <c:v>1379.10009765625</c:v>
                </c:pt>
                <c:pt idx="14187">
                  <c:v>1379.200073242188</c:v>
                </c:pt>
                <c:pt idx="14188">
                  <c:v>1379.300048828125</c:v>
                </c:pt>
                <c:pt idx="14189">
                  <c:v>1379.400024414062</c:v>
                </c:pt>
                <c:pt idx="14190">
                  <c:v>1379.5</c:v>
                </c:pt>
                <c:pt idx="14191">
                  <c:v>1379.60009765625</c:v>
                </c:pt>
                <c:pt idx="14192">
                  <c:v>1379.700073242188</c:v>
                </c:pt>
                <c:pt idx="14193">
                  <c:v>1379.800048828125</c:v>
                </c:pt>
                <c:pt idx="14194">
                  <c:v>1379.900024414062</c:v>
                </c:pt>
                <c:pt idx="14195">
                  <c:v>1380.0</c:v>
                </c:pt>
                <c:pt idx="14196">
                  <c:v>1380.10009765625</c:v>
                </c:pt>
                <c:pt idx="14197">
                  <c:v>1380.200073242188</c:v>
                </c:pt>
                <c:pt idx="14198">
                  <c:v>1380.300048828125</c:v>
                </c:pt>
                <c:pt idx="14199">
                  <c:v>1380.400024414062</c:v>
                </c:pt>
                <c:pt idx="14200">
                  <c:v>1380.5</c:v>
                </c:pt>
                <c:pt idx="14201">
                  <c:v>1380.60009765625</c:v>
                </c:pt>
                <c:pt idx="14202">
                  <c:v>1380.700073242188</c:v>
                </c:pt>
                <c:pt idx="14203">
                  <c:v>1380.800048828125</c:v>
                </c:pt>
                <c:pt idx="14204">
                  <c:v>1380.900024414062</c:v>
                </c:pt>
                <c:pt idx="14205">
                  <c:v>1381.0</c:v>
                </c:pt>
                <c:pt idx="14206">
                  <c:v>1381.10009765625</c:v>
                </c:pt>
                <c:pt idx="14207">
                  <c:v>1381.200073242188</c:v>
                </c:pt>
                <c:pt idx="14208">
                  <c:v>1381.300048828125</c:v>
                </c:pt>
                <c:pt idx="14209">
                  <c:v>1381.400024414062</c:v>
                </c:pt>
                <c:pt idx="14210">
                  <c:v>1381.5</c:v>
                </c:pt>
                <c:pt idx="14211">
                  <c:v>1381.60009765625</c:v>
                </c:pt>
                <c:pt idx="14212">
                  <c:v>1381.700073242188</c:v>
                </c:pt>
                <c:pt idx="14213">
                  <c:v>1381.800048828125</c:v>
                </c:pt>
                <c:pt idx="14214">
                  <c:v>1381.900024414062</c:v>
                </c:pt>
                <c:pt idx="14215">
                  <c:v>1382.0</c:v>
                </c:pt>
                <c:pt idx="14216">
                  <c:v>1382.10009765625</c:v>
                </c:pt>
                <c:pt idx="14217">
                  <c:v>1382.200073242188</c:v>
                </c:pt>
                <c:pt idx="14218">
                  <c:v>1382.300048828125</c:v>
                </c:pt>
                <c:pt idx="14219">
                  <c:v>1382.400024414062</c:v>
                </c:pt>
                <c:pt idx="14220">
                  <c:v>1382.5</c:v>
                </c:pt>
                <c:pt idx="14221">
                  <c:v>1382.60009765625</c:v>
                </c:pt>
                <c:pt idx="14222">
                  <c:v>1382.700073242188</c:v>
                </c:pt>
                <c:pt idx="14223">
                  <c:v>1382.800048828125</c:v>
                </c:pt>
                <c:pt idx="14224">
                  <c:v>1382.900024414062</c:v>
                </c:pt>
                <c:pt idx="14225">
                  <c:v>1383.0</c:v>
                </c:pt>
                <c:pt idx="14226">
                  <c:v>1383.10009765625</c:v>
                </c:pt>
                <c:pt idx="14227">
                  <c:v>1383.200073242188</c:v>
                </c:pt>
                <c:pt idx="14228">
                  <c:v>1383.300048828125</c:v>
                </c:pt>
                <c:pt idx="14229">
                  <c:v>1383.400024414062</c:v>
                </c:pt>
                <c:pt idx="14230">
                  <c:v>1383.5</c:v>
                </c:pt>
                <c:pt idx="14231">
                  <c:v>1383.60009765625</c:v>
                </c:pt>
                <c:pt idx="14232">
                  <c:v>1383.700073242188</c:v>
                </c:pt>
                <c:pt idx="14233">
                  <c:v>1383.800048828125</c:v>
                </c:pt>
                <c:pt idx="14234">
                  <c:v>1383.900024414062</c:v>
                </c:pt>
                <c:pt idx="14235">
                  <c:v>1384.0</c:v>
                </c:pt>
                <c:pt idx="14236">
                  <c:v>1384.10009765625</c:v>
                </c:pt>
                <c:pt idx="14237">
                  <c:v>1384.200073242188</c:v>
                </c:pt>
                <c:pt idx="14238">
                  <c:v>1384.300048828125</c:v>
                </c:pt>
                <c:pt idx="14239">
                  <c:v>1384.400024414062</c:v>
                </c:pt>
                <c:pt idx="14240">
                  <c:v>1384.5</c:v>
                </c:pt>
                <c:pt idx="14241">
                  <c:v>1384.60009765625</c:v>
                </c:pt>
                <c:pt idx="14242">
                  <c:v>1384.700073242188</c:v>
                </c:pt>
                <c:pt idx="14243">
                  <c:v>1384.800048828125</c:v>
                </c:pt>
                <c:pt idx="14244">
                  <c:v>1384.900024414062</c:v>
                </c:pt>
                <c:pt idx="14245">
                  <c:v>1385.0</c:v>
                </c:pt>
                <c:pt idx="14246">
                  <c:v>1385.10009765625</c:v>
                </c:pt>
                <c:pt idx="14247">
                  <c:v>1385.200073242188</c:v>
                </c:pt>
                <c:pt idx="14248">
                  <c:v>1385.300048828125</c:v>
                </c:pt>
                <c:pt idx="14249">
                  <c:v>1385.400024414062</c:v>
                </c:pt>
                <c:pt idx="14250">
                  <c:v>1385.5</c:v>
                </c:pt>
                <c:pt idx="14251">
                  <c:v>1385.60009765625</c:v>
                </c:pt>
                <c:pt idx="14252">
                  <c:v>1385.700073242188</c:v>
                </c:pt>
                <c:pt idx="14253">
                  <c:v>1385.800048828125</c:v>
                </c:pt>
                <c:pt idx="14254">
                  <c:v>1385.900024414062</c:v>
                </c:pt>
                <c:pt idx="14255">
                  <c:v>1386.0</c:v>
                </c:pt>
                <c:pt idx="14256">
                  <c:v>1386.10009765625</c:v>
                </c:pt>
                <c:pt idx="14257">
                  <c:v>1386.200073242188</c:v>
                </c:pt>
                <c:pt idx="14258">
                  <c:v>1386.300048828125</c:v>
                </c:pt>
                <c:pt idx="14259">
                  <c:v>1386.400024414062</c:v>
                </c:pt>
                <c:pt idx="14260">
                  <c:v>1386.5</c:v>
                </c:pt>
                <c:pt idx="14261">
                  <c:v>1386.60009765625</c:v>
                </c:pt>
                <c:pt idx="14262">
                  <c:v>1386.700073242188</c:v>
                </c:pt>
                <c:pt idx="14263">
                  <c:v>1386.800048828125</c:v>
                </c:pt>
                <c:pt idx="14264">
                  <c:v>1386.900024414062</c:v>
                </c:pt>
                <c:pt idx="14265">
                  <c:v>1387.0</c:v>
                </c:pt>
                <c:pt idx="14266">
                  <c:v>1387.10009765625</c:v>
                </c:pt>
                <c:pt idx="14267">
                  <c:v>1387.200073242188</c:v>
                </c:pt>
                <c:pt idx="14268">
                  <c:v>1387.300048828125</c:v>
                </c:pt>
                <c:pt idx="14269">
                  <c:v>1387.400024414062</c:v>
                </c:pt>
                <c:pt idx="14270">
                  <c:v>1387.5</c:v>
                </c:pt>
                <c:pt idx="14271">
                  <c:v>1387.60009765625</c:v>
                </c:pt>
                <c:pt idx="14272">
                  <c:v>1387.700073242188</c:v>
                </c:pt>
                <c:pt idx="14273">
                  <c:v>1387.800048828125</c:v>
                </c:pt>
                <c:pt idx="14274">
                  <c:v>1387.900024414062</c:v>
                </c:pt>
                <c:pt idx="14275">
                  <c:v>1388.0</c:v>
                </c:pt>
                <c:pt idx="14276">
                  <c:v>1388.10009765625</c:v>
                </c:pt>
                <c:pt idx="14277">
                  <c:v>1388.200073242188</c:v>
                </c:pt>
                <c:pt idx="14278">
                  <c:v>1388.300048828125</c:v>
                </c:pt>
                <c:pt idx="14279">
                  <c:v>1388.400024414062</c:v>
                </c:pt>
                <c:pt idx="14280">
                  <c:v>1388.5</c:v>
                </c:pt>
                <c:pt idx="14281">
                  <c:v>1388.60009765625</c:v>
                </c:pt>
                <c:pt idx="14282">
                  <c:v>1388.700073242188</c:v>
                </c:pt>
                <c:pt idx="14283">
                  <c:v>1388.800048828125</c:v>
                </c:pt>
                <c:pt idx="14284">
                  <c:v>1388.900024414062</c:v>
                </c:pt>
                <c:pt idx="14285">
                  <c:v>1389.0</c:v>
                </c:pt>
                <c:pt idx="14286">
                  <c:v>1389.10009765625</c:v>
                </c:pt>
                <c:pt idx="14287">
                  <c:v>1389.200073242188</c:v>
                </c:pt>
                <c:pt idx="14288">
                  <c:v>1389.300048828125</c:v>
                </c:pt>
                <c:pt idx="14289">
                  <c:v>1389.400024414062</c:v>
                </c:pt>
                <c:pt idx="14290">
                  <c:v>1389.5</c:v>
                </c:pt>
                <c:pt idx="14291">
                  <c:v>1389.60009765625</c:v>
                </c:pt>
                <c:pt idx="14292">
                  <c:v>1389.700073242188</c:v>
                </c:pt>
                <c:pt idx="14293">
                  <c:v>1389.800048828125</c:v>
                </c:pt>
                <c:pt idx="14294">
                  <c:v>1389.900024414062</c:v>
                </c:pt>
                <c:pt idx="14295">
                  <c:v>1390.0</c:v>
                </c:pt>
              </c:numCache>
            </c:numRef>
          </c:xVal>
          <c:yVal>
            <c:numRef>
              <c:f>Sheet1!$B$2:$B$14297</c:f>
              <c:numCache>
                <c:formatCode>General</c:formatCode>
                <c:ptCount val="14296"/>
                <c:pt idx="413">
                  <c:v>-3.831056475832156</c:v>
                </c:pt>
                <c:pt idx="414">
                  <c:v>-3.551954042057332</c:v>
                </c:pt>
                <c:pt idx="415">
                  <c:v>-3.025199679566867</c:v>
                </c:pt>
                <c:pt idx="416">
                  <c:v>-2.621300033573787</c:v>
                </c:pt>
                <c:pt idx="417">
                  <c:v>-2.597341590884753</c:v>
                </c:pt>
                <c:pt idx="418">
                  <c:v>-2.344924534609163</c:v>
                </c:pt>
                <c:pt idx="419">
                  <c:v>-2.236224604799645</c:v>
                </c:pt>
                <c:pt idx="420">
                  <c:v>-1.91860002136309</c:v>
                </c:pt>
                <c:pt idx="421">
                  <c:v>-1.955415245058248</c:v>
                </c:pt>
                <c:pt idx="422">
                  <c:v>-1.54989989166279</c:v>
                </c:pt>
                <c:pt idx="423">
                  <c:v>-1.488511210634897</c:v>
                </c:pt>
                <c:pt idx="424">
                  <c:v>-1.420512361146393</c:v>
                </c:pt>
                <c:pt idx="425">
                  <c:v>-1.340400325010705</c:v>
                </c:pt>
                <c:pt idx="426">
                  <c:v>-1.338107540894271</c:v>
                </c:pt>
                <c:pt idx="427">
                  <c:v>-1.307500097656884</c:v>
                </c:pt>
                <c:pt idx="428">
                  <c:v>-1.35260443725565</c:v>
                </c:pt>
                <c:pt idx="429">
                  <c:v>-1.36900450592293</c:v>
                </c:pt>
                <c:pt idx="430">
                  <c:v>-1.359499572758068</c:v>
                </c:pt>
                <c:pt idx="431">
                  <c:v>-1.317804930116836</c:v>
                </c:pt>
                <c:pt idx="432">
                  <c:v>-1.290699797060369</c:v>
                </c:pt>
                <c:pt idx="433">
                  <c:v>-1.288502278137457</c:v>
                </c:pt>
                <c:pt idx="434">
                  <c:v>-1.29850072174304</c:v>
                </c:pt>
                <c:pt idx="435">
                  <c:v>-1.298099927524163</c:v>
                </c:pt>
                <c:pt idx="436">
                  <c:v>-1.317301359558769</c:v>
                </c:pt>
                <c:pt idx="437">
                  <c:v>-1.280499848176987</c:v>
                </c:pt>
                <c:pt idx="438">
                  <c:v>-1.229001625062665</c:v>
                </c:pt>
                <c:pt idx="439">
                  <c:v>-1.208801496886736</c:v>
                </c:pt>
                <c:pt idx="440">
                  <c:v>-1.247600157166744</c:v>
                </c:pt>
                <c:pt idx="441">
                  <c:v>-1.255300408174662</c:v>
                </c:pt>
                <c:pt idx="442">
                  <c:v>-1.236799794005492</c:v>
                </c:pt>
                <c:pt idx="443">
                  <c:v>-1.261500358581543</c:v>
                </c:pt>
                <c:pt idx="444">
                  <c:v>-1.242400422670471</c:v>
                </c:pt>
                <c:pt idx="445">
                  <c:v>-1.219699919893173</c:v>
                </c:pt>
                <c:pt idx="446">
                  <c:v>-1.211700442505389</c:v>
                </c:pt>
                <c:pt idx="447">
                  <c:v>-1.224399925999023</c:v>
                </c:pt>
                <c:pt idx="448">
                  <c:v>-1.222100354767462</c:v>
                </c:pt>
                <c:pt idx="449">
                  <c:v>-1.207800488286011</c:v>
                </c:pt>
                <c:pt idx="450">
                  <c:v>-1.200999990844138</c:v>
                </c:pt>
                <c:pt idx="451">
                  <c:v>-1.19820016021913</c:v>
                </c:pt>
                <c:pt idx="452">
                  <c:v>-1.180799955749535</c:v>
                </c:pt>
                <c:pt idx="453">
                  <c:v>-1.176699816896871</c:v>
                </c:pt>
                <c:pt idx="454">
                  <c:v>-1.170099974064215</c:v>
                </c:pt>
                <c:pt idx="455">
                  <c:v>-1.163400209810788</c:v>
                </c:pt>
                <c:pt idx="456">
                  <c:v>-1.167899925996608</c:v>
                </c:pt>
                <c:pt idx="457">
                  <c:v>-1.161599838258553</c:v>
                </c:pt>
                <c:pt idx="458">
                  <c:v>-1.165100260925101</c:v>
                </c:pt>
                <c:pt idx="459">
                  <c:v>-1.141500394442118</c:v>
                </c:pt>
                <c:pt idx="460">
                  <c:v>-1.143200125887234</c:v>
                </c:pt>
                <c:pt idx="461">
                  <c:v>-1.131200506591995</c:v>
                </c:pt>
                <c:pt idx="462">
                  <c:v>-1.135000150301494</c:v>
                </c:pt>
                <c:pt idx="463">
                  <c:v>-1.137699957278528</c:v>
                </c:pt>
                <c:pt idx="464">
                  <c:v>-1.139599972535507</c:v>
                </c:pt>
                <c:pt idx="465">
                  <c:v>-1.125099861146737</c:v>
                </c:pt>
                <c:pt idx="466">
                  <c:v>-1.125299748993712</c:v>
                </c:pt>
                <c:pt idx="467">
                  <c:v>-1.125700207521731</c:v>
                </c:pt>
                <c:pt idx="468">
                  <c:v>-1.11909987564286</c:v>
                </c:pt>
                <c:pt idx="469">
                  <c:v>-1.12399972152707</c:v>
                </c:pt>
                <c:pt idx="470">
                  <c:v>-1.12899998703142</c:v>
                </c:pt>
                <c:pt idx="471">
                  <c:v>-1.13479983902289</c:v>
                </c:pt>
                <c:pt idx="472">
                  <c:v>-1.135099778748554</c:v>
                </c:pt>
                <c:pt idx="473">
                  <c:v>-1.132800059513102</c:v>
                </c:pt>
                <c:pt idx="474">
                  <c:v>-1.128400077821425</c:v>
                </c:pt>
                <c:pt idx="475">
                  <c:v>-1.127499948121112</c:v>
                </c:pt>
                <c:pt idx="476">
                  <c:v>-1.124400238040835</c:v>
                </c:pt>
                <c:pt idx="477">
                  <c:v>-1.114799864197266</c:v>
                </c:pt>
                <c:pt idx="478">
                  <c:v>-1.107799948884349</c:v>
                </c:pt>
                <c:pt idx="479">
                  <c:v>-1.102100030519068</c:v>
                </c:pt>
                <c:pt idx="480">
                  <c:v>-1.101300235750386</c:v>
                </c:pt>
                <c:pt idx="481">
                  <c:v>-1.096100247956201</c:v>
                </c:pt>
                <c:pt idx="482">
                  <c:v>-1.092699903871108</c:v>
                </c:pt>
                <c:pt idx="483">
                  <c:v>-1.090399828339287</c:v>
                </c:pt>
                <c:pt idx="484">
                  <c:v>-1.086300051883882</c:v>
                </c:pt>
                <c:pt idx="485">
                  <c:v>-1.08229993133864</c:v>
                </c:pt>
                <c:pt idx="486">
                  <c:v>-1.076900284577277</c:v>
                </c:pt>
                <c:pt idx="487">
                  <c:v>-1.075500221253606</c:v>
                </c:pt>
                <c:pt idx="488">
                  <c:v>-1.074600151823688</c:v>
                </c:pt>
                <c:pt idx="489">
                  <c:v>-1.077300019074755</c:v>
                </c:pt>
                <c:pt idx="490">
                  <c:v>-1.076800221253507</c:v>
                </c:pt>
                <c:pt idx="491">
                  <c:v>-1.077900227355713</c:v>
                </c:pt>
                <c:pt idx="492">
                  <c:v>-1.073899838258512</c:v>
                </c:pt>
                <c:pt idx="493">
                  <c:v>-1.073400185396167</c:v>
                </c:pt>
                <c:pt idx="494">
                  <c:v>-1.071900257873494</c:v>
                </c:pt>
                <c:pt idx="495">
                  <c:v>-1.065799995423731</c:v>
                </c:pt>
                <c:pt idx="496">
                  <c:v>-1.06240014343348</c:v>
                </c:pt>
                <c:pt idx="497">
                  <c:v>-1.063200215914548</c:v>
                </c:pt>
                <c:pt idx="498">
                  <c:v>-1.06090029144616</c:v>
                </c:pt>
                <c:pt idx="499">
                  <c:v>-1.05840003204503</c:v>
                </c:pt>
                <c:pt idx="500">
                  <c:v>-1.058300237276853</c:v>
                </c:pt>
                <c:pt idx="501">
                  <c:v>-1.055500189209852</c:v>
                </c:pt>
                <c:pt idx="502">
                  <c:v>-1.054799790959805</c:v>
                </c:pt>
                <c:pt idx="503">
                  <c:v>-1.051400352480414</c:v>
                </c:pt>
                <c:pt idx="504">
                  <c:v>-1.051600026705273</c:v>
                </c:pt>
                <c:pt idx="505">
                  <c:v>-1.049500035860547</c:v>
                </c:pt>
                <c:pt idx="506">
                  <c:v>-1.048600117494061</c:v>
                </c:pt>
                <c:pt idx="507">
                  <c:v>-1.047899984743708</c:v>
                </c:pt>
                <c:pt idx="508">
                  <c:v>-1.045500337982957</c:v>
                </c:pt>
                <c:pt idx="509">
                  <c:v>-1.049800132750534</c:v>
                </c:pt>
                <c:pt idx="510">
                  <c:v>-1.053999782561732</c:v>
                </c:pt>
                <c:pt idx="511">
                  <c:v>-1.049800126649643</c:v>
                </c:pt>
                <c:pt idx="512">
                  <c:v>-1.04940020218055</c:v>
                </c:pt>
                <c:pt idx="513">
                  <c:v>-1.047600277710444</c:v>
                </c:pt>
                <c:pt idx="514">
                  <c:v>-1.042999958041037</c:v>
                </c:pt>
                <c:pt idx="515">
                  <c:v>-1.036900178529322</c:v>
                </c:pt>
                <c:pt idx="516">
                  <c:v>-1.033100130462117</c:v>
                </c:pt>
                <c:pt idx="517">
                  <c:v>-1.02870020599221</c:v>
                </c:pt>
                <c:pt idx="518">
                  <c:v>-1.019400299835979</c:v>
                </c:pt>
                <c:pt idx="519">
                  <c:v>-1.018800106812705</c:v>
                </c:pt>
                <c:pt idx="520">
                  <c:v>-1.0171000465416</c:v>
                </c:pt>
                <c:pt idx="521">
                  <c:v>-1.013199925997469</c:v>
                </c:pt>
                <c:pt idx="522">
                  <c:v>-1.012300070957281</c:v>
                </c:pt>
                <c:pt idx="523">
                  <c:v>-1.016499871828273</c:v>
                </c:pt>
                <c:pt idx="524">
                  <c:v>-1.015200152589386</c:v>
                </c:pt>
                <c:pt idx="525">
                  <c:v>-1.011400164799852</c:v>
                </c:pt>
                <c:pt idx="526">
                  <c:v>-1.011100044252089</c:v>
                </c:pt>
                <c:pt idx="527">
                  <c:v>-1.009599923709174</c:v>
                </c:pt>
                <c:pt idx="528">
                  <c:v>-1.007400005342788</c:v>
                </c:pt>
                <c:pt idx="529">
                  <c:v>-1.007599951171869</c:v>
                </c:pt>
                <c:pt idx="530">
                  <c:v>-1.011599957273574</c:v>
                </c:pt>
                <c:pt idx="531">
                  <c:v>-1.011800153351942</c:v>
                </c:pt>
                <c:pt idx="532">
                  <c:v>-1.010199957276199</c:v>
                </c:pt>
                <c:pt idx="533">
                  <c:v>-1.008299897006509</c:v>
                </c:pt>
                <c:pt idx="534">
                  <c:v>-1.007600183871546</c:v>
                </c:pt>
                <c:pt idx="535">
                  <c:v>-1.007899848937086</c:v>
                </c:pt>
                <c:pt idx="536">
                  <c:v>-1.00140015411671</c:v>
                </c:pt>
                <c:pt idx="537">
                  <c:v>-0.99860016632374</c:v>
                </c:pt>
                <c:pt idx="538">
                  <c:v>-1.001700021362922</c:v>
                </c:pt>
                <c:pt idx="539">
                  <c:v>-0.99990030823028</c:v>
                </c:pt>
                <c:pt idx="540">
                  <c:v>-0.998299777220382</c:v>
                </c:pt>
                <c:pt idx="541">
                  <c:v>-0.993900145720545</c:v>
                </c:pt>
                <c:pt idx="542">
                  <c:v>-0.9866998291036</c:v>
                </c:pt>
                <c:pt idx="543">
                  <c:v>-0.986500119022821</c:v>
                </c:pt>
                <c:pt idx="544">
                  <c:v>-0.987800064853218</c:v>
                </c:pt>
                <c:pt idx="545">
                  <c:v>-0.986999935150379</c:v>
                </c:pt>
                <c:pt idx="546">
                  <c:v>-0.986900149535358</c:v>
                </c:pt>
                <c:pt idx="547">
                  <c:v>-0.984199893191544</c:v>
                </c:pt>
                <c:pt idx="548">
                  <c:v>-0.981800113680947</c:v>
                </c:pt>
                <c:pt idx="549">
                  <c:v>-0.979799999237002</c:v>
                </c:pt>
                <c:pt idx="550">
                  <c:v>-0.975600228885014</c:v>
                </c:pt>
                <c:pt idx="551">
                  <c:v>-0.973599978638958</c:v>
                </c:pt>
                <c:pt idx="552">
                  <c:v>-0.969999800872756</c:v>
                </c:pt>
                <c:pt idx="553">
                  <c:v>-0.971400081634783</c:v>
                </c:pt>
                <c:pt idx="554">
                  <c:v>-0.970300299071823</c:v>
                </c:pt>
                <c:pt idx="555">
                  <c:v>-0.969900109103037</c:v>
                </c:pt>
                <c:pt idx="556">
                  <c:v>-0.966000130465545</c:v>
                </c:pt>
                <c:pt idx="557">
                  <c:v>-0.967599864961812</c:v>
                </c:pt>
                <c:pt idx="558">
                  <c:v>-0.96900015182473</c:v>
                </c:pt>
                <c:pt idx="559">
                  <c:v>-0.967800305937999</c:v>
                </c:pt>
                <c:pt idx="560">
                  <c:v>-0.965299847412098</c:v>
                </c:pt>
                <c:pt idx="561">
                  <c:v>-0.961600282287691</c:v>
                </c:pt>
                <c:pt idx="562">
                  <c:v>-0.960299959566328</c:v>
                </c:pt>
                <c:pt idx="563">
                  <c:v>-0.955400189210195</c:v>
                </c:pt>
                <c:pt idx="564">
                  <c:v>-0.952500267791038</c:v>
                </c:pt>
                <c:pt idx="565">
                  <c:v>-0.946300147246802</c:v>
                </c:pt>
                <c:pt idx="566">
                  <c:v>-0.944600298313162</c:v>
                </c:pt>
                <c:pt idx="567">
                  <c:v>-0.944399960328156</c:v>
                </c:pt>
                <c:pt idx="568">
                  <c:v>-0.945299900056853</c:v>
                </c:pt>
                <c:pt idx="569">
                  <c:v>-0.944000060273538</c:v>
                </c:pt>
                <c:pt idx="570">
                  <c:v>-0.936200160220323</c:v>
                </c:pt>
                <c:pt idx="571">
                  <c:v>-0.934900045776885</c:v>
                </c:pt>
                <c:pt idx="572">
                  <c:v>-0.932900139621779</c:v>
                </c:pt>
                <c:pt idx="573">
                  <c:v>-0.92740016708558</c:v>
                </c:pt>
                <c:pt idx="574">
                  <c:v>-0.928599904633302</c:v>
                </c:pt>
                <c:pt idx="575">
                  <c:v>-0.930599907685974</c:v>
                </c:pt>
                <c:pt idx="576">
                  <c:v>-0.931700131226535</c:v>
                </c:pt>
                <c:pt idx="577">
                  <c:v>-0.932199871826015</c:v>
                </c:pt>
                <c:pt idx="578">
                  <c:v>-0.931000098418736</c:v>
                </c:pt>
                <c:pt idx="579">
                  <c:v>-0.929699977874407</c:v>
                </c:pt>
                <c:pt idx="580">
                  <c:v>-0.924000204471668</c:v>
                </c:pt>
                <c:pt idx="581">
                  <c:v>-0.920200023654616</c:v>
                </c:pt>
                <c:pt idx="582">
                  <c:v>-0.914500132756075</c:v>
                </c:pt>
                <c:pt idx="583">
                  <c:v>-0.91000002441433</c:v>
                </c:pt>
                <c:pt idx="584">
                  <c:v>-0.907099973301229</c:v>
                </c:pt>
                <c:pt idx="585">
                  <c:v>-0.901400064089103</c:v>
                </c:pt>
                <c:pt idx="586">
                  <c:v>-0.901000278474385</c:v>
                </c:pt>
                <c:pt idx="587">
                  <c:v>-0.898499949646066</c:v>
                </c:pt>
                <c:pt idx="588">
                  <c:v>-0.895100375368202</c:v>
                </c:pt>
                <c:pt idx="589">
                  <c:v>-0.891599913789833</c:v>
                </c:pt>
                <c:pt idx="590">
                  <c:v>-0.884400074006408</c:v>
                </c:pt>
                <c:pt idx="591">
                  <c:v>-0.874700104523072</c:v>
                </c:pt>
                <c:pt idx="592">
                  <c:v>-0.870999866485363</c:v>
                </c:pt>
                <c:pt idx="593">
                  <c:v>-0.862400512694876</c:v>
                </c:pt>
                <c:pt idx="594">
                  <c:v>-0.858600404360914</c:v>
                </c:pt>
                <c:pt idx="595">
                  <c:v>-0.855200015263108</c:v>
                </c:pt>
                <c:pt idx="596">
                  <c:v>-0.852000238803157</c:v>
                </c:pt>
                <c:pt idx="597">
                  <c:v>-0.854900036621984</c:v>
                </c:pt>
                <c:pt idx="598">
                  <c:v>-0.857600048828317</c:v>
                </c:pt>
                <c:pt idx="599">
                  <c:v>-0.855600341797981</c:v>
                </c:pt>
                <c:pt idx="600">
                  <c:v>-0.856000076295459</c:v>
                </c:pt>
                <c:pt idx="601">
                  <c:v>-0.859900009920238</c:v>
                </c:pt>
                <c:pt idx="602">
                  <c:v>-0.861799813843391</c:v>
                </c:pt>
                <c:pt idx="603">
                  <c:v>-0.865500299838459</c:v>
                </c:pt>
                <c:pt idx="604">
                  <c:v>-0.861700046541955</c:v>
                </c:pt>
                <c:pt idx="605">
                  <c:v>-0.856700064850884</c:v>
                </c:pt>
                <c:pt idx="606">
                  <c:v>-0.853100013733638</c:v>
                </c:pt>
                <c:pt idx="607">
                  <c:v>-0.851799884036154</c:v>
                </c:pt>
                <c:pt idx="608">
                  <c:v>-0.850700101473194</c:v>
                </c:pt>
                <c:pt idx="609">
                  <c:v>-0.848699990081514</c:v>
                </c:pt>
                <c:pt idx="610">
                  <c:v>-0.845499803162966</c:v>
                </c:pt>
                <c:pt idx="611">
                  <c:v>-0.841600234987709</c:v>
                </c:pt>
                <c:pt idx="612">
                  <c:v>-0.836700196075981</c:v>
                </c:pt>
                <c:pt idx="613">
                  <c:v>-0.835100135805987</c:v>
                </c:pt>
                <c:pt idx="614">
                  <c:v>-0.83390000610234</c:v>
                </c:pt>
                <c:pt idx="615">
                  <c:v>-0.833600163270603</c:v>
                </c:pt>
                <c:pt idx="616">
                  <c:v>-0.826100257112557</c:v>
                </c:pt>
                <c:pt idx="617">
                  <c:v>-0.827600070191693</c:v>
                </c:pt>
                <c:pt idx="618">
                  <c:v>-0.825700019075157</c:v>
                </c:pt>
                <c:pt idx="619">
                  <c:v>-0.82149997101078</c:v>
                </c:pt>
                <c:pt idx="620">
                  <c:v>-0.817699787141464</c:v>
                </c:pt>
                <c:pt idx="621">
                  <c:v>-0.816599998473976</c:v>
                </c:pt>
                <c:pt idx="622">
                  <c:v>-0.812800013736705</c:v>
                </c:pt>
                <c:pt idx="623">
                  <c:v>-0.807100309757516</c:v>
                </c:pt>
                <c:pt idx="624">
                  <c:v>-0.805400128938345</c:v>
                </c:pt>
                <c:pt idx="625">
                  <c:v>-0.80709993896744</c:v>
                </c:pt>
                <c:pt idx="626">
                  <c:v>-0.804100168610603</c:v>
                </c:pt>
                <c:pt idx="627">
                  <c:v>-0.801799839784508</c:v>
                </c:pt>
                <c:pt idx="628">
                  <c:v>-0.796000482940144</c:v>
                </c:pt>
                <c:pt idx="629">
                  <c:v>-0.792500299074163</c:v>
                </c:pt>
                <c:pt idx="630">
                  <c:v>-0.789200099949085</c:v>
                </c:pt>
                <c:pt idx="631">
                  <c:v>-0.7866999732978</c:v>
                </c:pt>
                <c:pt idx="632">
                  <c:v>-0.7782002029453</c:v>
                </c:pt>
                <c:pt idx="633">
                  <c:v>-0.780599874116888</c:v>
                </c:pt>
                <c:pt idx="634">
                  <c:v>-0.781300293736422</c:v>
                </c:pt>
                <c:pt idx="635">
                  <c:v>-0.778299971010711</c:v>
                </c:pt>
                <c:pt idx="636">
                  <c:v>-0.772000481418217</c:v>
                </c:pt>
                <c:pt idx="637">
                  <c:v>-0.768700231172261</c:v>
                </c:pt>
                <c:pt idx="638">
                  <c:v>-0.765800258635864</c:v>
                </c:pt>
                <c:pt idx="639">
                  <c:v>-0.764200201418135</c:v>
                </c:pt>
                <c:pt idx="640">
                  <c:v>-0.765200011446723</c:v>
                </c:pt>
                <c:pt idx="641">
                  <c:v>-0.768699676515098</c:v>
                </c:pt>
                <c:pt idx="642">
                  <c:v>-0.767700165557471</c:v>
                </c:pt>
                <c:pt idx="643">
                  <c:v>-0.769299755098473</c:v>
                </c:pt>
                <c:pt idx="644">
                  <c:v>-0.766900035858271</c:v>
                </c:pt>
                <c:pt idx="645">
                  <c:v>-0.761100328829343</c:v>
                </c:pt>
                <c:pt idx="646">
                  <c:v>-0.757499541476136</c:v>
                </c:pt>
                <c:pt idx="647">
                  <c:v>-0.752700048829865</c:v>
                </c:pt>
                <c:pt idx="648">
                  <c:v>-0.743400278475747</c:v>
                </c:pt>
                <c:pt idx="649">
                  <c:v>-0.74439994048953</c:v>
                </c:pt>
                <c:pt idx="650">
                  <c:v>-0.745600299836951</c:v>
                </c:pt>
                <c:pt idx="651">
                  <c:v>-0.748499961857305</c:v>
                </c:pt>
                <c:pt idx="652">
                  <c:v>-0.748099907683354</c:v>
                </c:pt>
                <c:pt idx="653">
                  <c:v>-0.746100131229468</c:v>
                </c:pt>
                <c:pt idx="654">
                  <c:v>-0.747600143437012</c:v>
                </c:pt>
                <c:pt idx="655">
                  <c:v>-0.745500294495287</c:v>
                </c:pt>
                <c:pt idx="656">
                  <c:v>-0.742699694063049</c:v>
                </c:pt>
                <c:pt idx="657">
                  <c:v>-0.739600252534729</c:v>
                </c:pt>
                <c:pt idx="658">
                  <c:v>-0.737099923710048</c:v>
                </c:pt>
                <c:pt idx="659">
                  <c:v>-0.732000204468932</c:v>
                </c:pt>
                <c:pt idx="660">
                  <c:v>-0.730500355533877</c:v>
                </c:pt>
                <c:pt idx="661">
                  <c:v>-0.730599827576953</c:v>
                </c:pt>
                <c:pt idx="662">
                  <c:v>-0.728900319674722</c:v>
                </c:pt>
                <c:pt idx="663">
                  <c:v>-0.721800199131394</c:v>
                </c:pt>
                <c:pt idx="664">
                  <c:v>-0.718900211337314</c:v>
                </c:pt>
                <c:pt idx="665">
                  <c:v>-0.715600096893468</c:v>
                </c:pt>
                <c:pt idx="666">
                  <c:v>-0.716099913028302</c:v>
                </c:pt>
                <c:pt idx="667">
                  <c:v>-0.711900006866927</c:v>
                </c:pt>
                <c:pt idx="668">
                  <c:v>-0.708500239565183</c:v>
                </c:pt>
                <c:pt idx="669">
                  <c:v>-0.707999913789536</c:v>
                </c:pt>
                <c:pt idx="670">
                  <c:v>-0.703700270081754</c:v>
                </c:pt>
                <c:pt idx="671">
                  <c:v>-0.697799950408808</c:v>
                </c:pt>
                <c:pt idx="672">
                  <c:v>-0.694700035095593</c:v>
                </c:pt>
                <c:pt idx="673">
                  <c:v>-0.692500110628316</c:v>
                </c:pt>
                <c:pt idx="674">
                  <c:v>-0.687799993134832</c:v>
                </c:pt>
                <c:pt idx="675">
                  <c:v>-0.679100370791275</c:v>
                </c:pt>
                <c:pt idx="676">
                  <c:v>-0.672500051117822</c:v>
                </c:pt>
                <c:pt idx="677">
                  <c:v>-0.669800274659792</c:v>
                </c:pt>
                <c:pt idx="678">
                  <c:v>-0.666699954988872</c:v>
                </c:pt>
                <c:pt idx="679">
                  <c:v>-0.663200042727112</c:v>
                </c:pt>
                <c:pt idx="680">
                  <c:v>-0.663299843596178</c:v>
                </c:pt>
                <c:pt idx="681">
                  <c:v>-0.662899786377238</c:v>
                </c:pt>
                <c:pt idx="682">
                  <c:v>-0.661899940492731</c:v>
                </c:pt>
                <c:pt idx="683">
                  <c:v>-0.659899886322819</c:v>
                </c:pt>
                <c:pt idx="684">
                  <c:v>-0.659200167086965</c:v>
                </c:pt>
                <c:pt idx="685">
                  <c:v>-0.659599756625539</c:v>
                </c:pt>
                <c:pt idx="686">
                  <c:v>-0.654099705508998</c:v>
                </c:pt>
                <c:pt idx="687">
                  <c:v>-0.654600052643218</c:v>
                </c:pt>
                <c:pt idx="688">
                  <c:v>-0.651300007630198</c:v>
                </c:pt>
                <c:pt idx="689">
                  <c:v>-0.653700215912977</c:v>
                </c:pt>
                <c:pt idx="690">
                  <c:v>-0.652899887085369</c:v>
                </c:pt>
                <c:pt idx="691">
                  <c:v>-0.652299908448186</c:v>
                </c:pt>
                <c:pt idx="692">
                  <c:v>-0.650100270842813</c:v>
                </c:pt>
                <c:pt idx="693">
                  <c:v>-0.648299945070903</c:v>
                </c:pt>
                <c:pt idx="694">
                  <c:v>-0.643500238038541</c:v>
                </c:pt>
                <c:pt idx="695">
                  <c:v>-0.6432000419627</c:v>
                </c:pt>
                <c:pt idx="696">
                  <c:v>-0.637800066378986</c:v>
                </c:pt>
                <c:pt idx="697">
                  <c:v>-0.636399867253204</c:v>
                </c:pt>
                <c:pt idx="698">
                  <c:v>-0.632400078586215</c:v>
                </c:pt>
                <c:pt idx="699">
                  <c:v>-0.629800078586413</c:v>
                </c:pt>
                <c:pt idx="700">
                  <c:v>-0.627800444035529</c:v>
                </c:pt>
                <c:pt idx="701">
                  <c:v>-0.625499979403685</c:v>
                </c:pt>
                <c:pt idx="702">
                  <c:v>-0.623699988558656</c:v>
                </c:pt>
                <c:pt idx="703">
                  <c:v>-0.621900193786132</c:v>
                </c:pt>
                <c:pt idx="704">
                  <c:v>-0.617700350954692</c:v>
                </c:pt>
                <c:pt idx="705">
                  <c:v>-0.615200369262311</c:v>
                </c:pt>
                <c:pt idx="706">
                  <c:v>-0.616100034334522</c:v>
                </c:pt>
                <c:pt idx="707">
                  <c:v>-0.619699892427889</c:v>
                </c:pt>
                <c:pt idx="708">
                  <c:v>-0.620700034334732</c:v>
                </c:pt>
                <c:pt idx="709">
                  <c:v>-0.627300170137459</c:v>
                </c:pt>
                <c:pt idx="710">
                  <c:v>-0.624300125124137</c:v>
                </c:pt>
                <c:pt idx="711">
                  <c:v>-0.618999729922507</c:v>
                </c:pt>
                <c:pt idx="712">
                  <c:v>-0.616400294496998</c:v>
                </c:pt>
                <c:pt idx="713">
                  <c:v>-0.614600028995483</c:v>
                </c:pt>
                <c:pt idx="714">
                  <c:v>-0.612000170898682</c:v>
                </c:pt>
                <c:pt idx="715">
                  <c:v>-0.606700050357176</c:v>
                </c:pt>
                <c:pt idx="716">
                  <c:v>-0.605800050354446</c:v>
                </c:pt>
                <c:pt idx="717">
                  <c:v>-0.60279999008344</c:v>
                </c:pt>
                <c:pt idx="718">
                  <c:v>-0.603600138092588</c:v>
                </c:pt>
                <c:pt idx="719">
                  <c:v>-0.601200156404957</c:v>
                </c:pt>
                <c:pt idx="720">
                  <c:v>-0.599799897005141</c:v>
                </c:pt>
                <c:pt idx="721">
                  <c:v>-0.598399634553062</c:v>
                </c:pt>
                <c:pt idx="722">
                  <c:v>-0.596100265505811</c:v>
                </c:pt>
                <c:pt idx="723">
                  <c:v>-0.589300501251273</c:v>
                </c:pt>
                <c:pt idx="724">
                  <c:v>-0.591799900819751</c:v>
                </c:pt>
                <c:pt idx="725">
                  <c:v>-0.588099988559407</c:v>
                </c:pt>
                <c:pt idx="726">
                  <c:v>-0.588199861911562</c:v>
                </c:pt>
                <c:pt idx="727">
                  <c:v>-0.586000006867835</c:v>
                </c:pt>
                <c:pt idx="728">
                  <c:v>-0.586100218202773</c:v>
                </c:pt>
                <c:pt idx="729">
                  <c:v>-0.584600227357441</c:v>
                </c:pt>
                <c:pt idx="730">
                  <c:v>-0.584400233459746</c:v>
                </c:pt>
                <c:pt idx="731">
                  <c:v>-0.587699823001458</c:v>
                </c:pt>
                <c:pt idx="732">
                  <c:v>-0.591900022125628</c:v>
                </c:pt>
                <c:pt idx="733">
                  <c:v>-0.587100318145531</c:v>
                </c:pt>
                <c:pt idx="734">
                  <c:v>-0.585500333407253</c:v>
                </c:pt>
                <c:pt idx="735">
                  <c:v>-0.583900004578027</c:v>
                </c:pt>
                <c:pt idx="736">
                  <c:v>-0.584799935149931</c:v>
                </c:pt>
                <c:pt idx="737">
                  <c:v>-0.585700001527585</c:v>
                </c:pt>
                <c:pt idx="738">
                  <c:v>-0.588500212863437</c:v>
                </c:pt>
                <c:pt idx="739">
                  <c:v>-0.585899947360304</c:v>
                </c:pt>
                <c:pt idx="740">
                  <c:v>-0.581699953461794</c:v>
                </c:pt>
                <c:pt idx="741">
                  <c:v>-0.578199835967098</c:v>
                </c:pt>
                <c:pt idx="742">
                  <c:v>-0.57250032806769</c:v>
                </c:pt>
                <c:pt idx="743">
                  <c:v>-0.566600002290215</c:v>
                </c:pt>
                <c:pt idx="744">
                  <c:v>-0.566300008395047</c:v>
                </c:pt>
                <c:pt idx="745">
                  <c:v>-0.56760021667651</c:v>
                </c:pt>
                <c:pt idx="746">
                  <c:v>-0.564399824525026</c:v>
                </c:pt>
                <c:pt idx="747">
                  <c:v>-0.561199981690152</c:v>
                </c:pt>
                <c:pt idx="748">
                  <c:v>-0.559900060274231</c:v>
                </c:pt>
                <c:pt idx="749">
                  <c:v>-0.556500138856791</c:v>
                </c:pt>
                <c:pt idx="750">
                  <c:v>-0.548800084688992</c:v>
                </c:pt>
                <c:pt idx="751">
                  <c:v>-0.545099686434696</c:v>
                </c:pt>
                <c:pt idx="752">
                  <c:v>-0.540700308229134</c:v>
                </c:pt>
                <c:pt idx="753">
                  <c:v>-0.541199973296898</c:v>
                </c:pt>
                <c:pt idx="754">
                  <c:v>-0.545600247955008</c:v>
                </c:pt>
                <c:pt idx="755">
                  <c:v>-0.543799982453493</c:v>
                </c:pt>
                <c:pt idx="756">
                  <c:v>-0.539499858859927</c:v>
                </c:pt>
                <c:pt idx="757">
                  <c:v>-0.536399868011358</c:v>
                </c:pt>
                <c:pt idx="758">
                  <c:v>-0.532800224307721</c:v>
                </c:pt>
                <c:pt idx="759">
                  <c:v>-0.53000002823319</c:v>
                </c:pt>
                <c:pt idx="760">
                  <c:v>-0.527100387575047</c:v>
                </c:pt>
                <c:pt idx="761">
                  <c:v>-0.523099856567569</c:v>
                </c:pt>
                <c:pt idx="762">
                  <c:v>-0.519300149535411</c:v>
                </c:pt>
                <c:pt idx="763">
                  <c:v>-0.512300448612223</c:v>
                </c:pt>
                <c:pt idx="764">
                  <c:v>-0.509899987031531</c:v>
                </c:pt>
                <c:pt idx="765">
                  <c:v>-0.510399996186607</c:v>
                </c:pt>
                <c:pt idx="766">
                  <c:v>-0.508899881744583</c:v>
                </c:pt>
                <c:pt idx="767">
                  <c:v>-0.503100244142843</c:v>
                </c:pt>
                <c:pt idx="768">
                  <c:v>-0.496700410461926</c:v>
                </c:pt>
                <c:pt idx="769">
                  <c:v>-0.492999945832707</c:v>
                </c:pt>
                <c:pt idx="770">
                  <c:v>-0.484900036623003</c:v>
                </c:pt>
                <c:pt idx="771">
                  <c:v>-0.477399925232021</c:v>
                </c:pt>
                <c:pt idx="772">
                  <c:v>-0.479799928285502</c:v>
                </c:pt>
                <c:pt idx="773">
                  <c:v>-0.475899934390327</c:v>
                </c:pt>
                <c:pt idx="774">
                  <c:v>-0.474600019075297</c:v>
                </c:pt>
                <c:pt idx="775">
                  <c:v>-0.468900179290358</c:v>
                </c:pt>
                <c:pt idx="776">
                  <c:v>-0.467799777987239</c:v>
                </c:pt>
                <c:pt idx="777">
                  <c:v>-0.463600070954271</c:v>
                </c:pt>
                <c:pt idx="778">
                  <c:v>-0.462700360872987</c:v>
                </c:pt>
                <c:pt idx="779">
                  <c:v>-0.458600303652929</c:v>
                </c:pt>
                <c:pt idx="780">
                  <c:v>-0.455699974827439</c:v>
                </c:pt>
                <c:pt idx="781">
                  <c:v>-0.453899709322286</c:v>
                </c:pt>
                <c:pt idx="782">
                  <c:v>-0.450900201416516</c:v>
                </c:pt>
                <c:pt idx="783">
                  <c:v>-0.445400150299975</c:v>
                </c:pt>
                <c:pt idx="784">
                  <c:v>-0.445299945069564</c:v>
                </c:pt>
                <c:pt idx="785">
                  <c:v>-0.44139995727528</c:v>
                </c:pt>
                <c:pt idx="786">
                  <c:v>-0.440799893953226</c:v>
                </c:pt>
                <c:pt idx="787">
                  <c:v>-0.436699906156718</c:v>
                </c:pt>
                <c:pt idx="788">
                  <c:v>-0.434100193026097</c:v>
                </c:pt>
                <c:pt idx="789">
                  <c:v>-0.43470006332791</c:v>
                </c:pt>
                <c:pt idx="790">
                  <c:v>-0.432200144961826</c:v>
                </c:pt>
                <c:pt idx="791">
                  <c:v>-0.428600021365128</c:v>
                </c:pt>
                <c:pt idx="792">
                  <c:v>-0.422000244903757</c:v>
                </c:pt>
                <c:pt idx="793">
                  <c:v>-0.415399922185315</c:v>
                </c:pt>
                <c:pt idx="794">
                  <c:v>-0.417499843599217</c:v>
                </c:pt>
                <c:pt idx="795">
                  <c:v>-0.41690019073576</c:v>
                </c:pt>
                <c:pt idx="796">
                  <c:v>-0.410699934389413</c:v>
                </c:pt>
                <c:pt idx="797">
                  <c:v>-0.404300366211828</c:v>
                </c:pt>
                <c:pt idx="798">
                  <c:v>-0.399900046541006</c:v>
                </c:pt>
                <c:pt idx="799">
                  <c:v>-0.396900058745814</c:v>
                </c:pt>
                <c:pt idx="800">
                  <c:v>-0.398099998477846</c:v>
                </c:pt>
                <c:pt idx="801">
                  <c:v>-0.399600140382972</c:v>
                </c:pt>
                <c:pt idx="802">
                  <c:v>-0.396200218965532</c:v>
                </c:pt>
                <c:pt idx="803">
                  <c:v>-0.398400083162414</c:v>
                </c:pt>
                <c:pt idx="804">
                  <c:v>-0.399100294496748</c:v>
                </c:pt>
                <c:pt idx="805">
                  <c:v>-0.398200032046589</c:v>
                </c:pt>
                <c:pt idx="806">
                  <c:v>-0.393299781801034</c:v>
                </c:pt>
                <c:pt idx="807">
                  <c:v>-0.391599923706963</c:v>
                </c:pt>
                <c:pt idx="808">
                  <c:v>-0.390700204468885</c:v>
                </c:pt>
                <c:pt idx="809">
                  <c:v>-0.383800376894214</c:v>
                </c:pt>
                <c:pt idx="810">
                  <c:v>-0.382200265503343</c:v>
                </c:pt>
                <c:pt idx="811">
                  <c:v>-0.387099665073038</c:v>
                </c:pt>
                <c:pt idx="812">
                  <c:v>-0.384299951936555</c:v>
                </c:pt>
                <c:pt idx="813">
                  <c:v>-0.38339997024741</c:v>
                </c:pt>
                <c:pt idx="814">
                  <c:v>-0.379600115207722</c:v>
                </c:pt>
                <c:pt idx="815">
                  <c:v>-0.373899925230944</c:v>
                </c:pt>
                <c:pt idx="816">
                  <c:v>-0.368900067140203</c:v>
                </c:pt>
                <c:pt idx="817">
                  <c:v>-0.368500079348451</c:v>
                </c:pt>
                <c:pt idx="818">
                  <c:v>-0.369400293733634</c:v>
                </c:pt>
                <c:pt idx="819">
                  <c:v>-0.370699955750752</c:v>
                </c:pt>
                <c:pt idx="820">
                  <c:v>-0.370700236511766</c:v>
                </c:pt>
                <c:pt idx="821">
                  <c:v>-0.371299832153454</c:v>
                </c:pt>
                <c:pt idx="822">
                  <c:v>-0.374399826050649</c:v>
                </c:pt>
                <c:pt idx="823">
                  <c:v>-0.373299832153862</c:v>
                </c:pt>
                <c:pt idx="824">
                  <c:v>-0.373000185394631</c:v>
                </c:pt>
                <c:pt idx="825">
                  <c:v>-0.36960020675906</c:v>
                </c:pt>
                <c:pt idx="826">
                  <c:v>-0.369400206756836</c:v>
                </c:pt>
                <c:pt idx="827">
                  <c:v>-0.369200067903876</c:v>
                </c:pt>
                <c:pt idx="828">
                  <c:v>-0.367199871827324</c:v>
                </c:pt>
                <c:pt idx="829">
                  <c:v>-0.365899799347972</c:v>
                </c:pt>
                <c:pt idx="830">
                  <c:v>-0.36559972687246</c:v>
                </c:pt>
                <c:pt idx="831">
                  <c:v>-0.368299935151299</c:v>
                </c:pt>
                <c:pt idx="832">
                  <c:v>-0.367699799349793</c:v>
                </c:pt>
                <c:pt idx="833">
                  <c:v>-0.362300086213509</c:v>
                </c:pt>
                <c:pt idx="834">
                  <c:v>-0.359699896242091</c:v>
                </c:pt>
                <c:pt idx="835">
                  <c:v>-0.355500183108234</c:v>
                </c:pt>
                <c:pt idx="836">
                  <c:v>-0.355799639892211</c:v>
                </c:pt>
                <c:pt idx="837">
                  <c:v>-0.355299926759471</c:v>
                </c:pt>
                <c:pt idx="838">
                  <c:v>-0.352200216675556</c:v>
                </c:pt>
                <c:pt idx="839">
                  <c:v>-0.348700165559421</c:v>
                </c:pt>
                <c:pt idx="840">
                  <c:v>-0.346800250248634</c:v>
                </c:pt>
                <c:pt idx="841">
                  <c:v>-0.346299649812863</c:v>
                </c:pt>
                <c:pt idx="842">
                  <c:v>-0.340800157166086</c:v>
                </c:pt>
                <c:pt idx="843">
                  <c:v>-0.337100238801213</c:v>
                </c:pt>
                <c:pt idx="844">
                  <c:v>-0.336699958043027</c:v>
                </c:pt>
                <c:pt idx="845">
                  <c:v>-0.332799970248743</c:v>
                </c:pt>
                <c:pt idx="846">
                  <c:v>-0.332299635316303</c:v>
                </c:pt>
                <c:pt idx="847">
                  <c:v>-0.327200269319292</c:v>
                </c:pt>
                <c:pt idx="848">
                  <c:v>-0.327500139621407</c:v>
                </c:pt>
                <c:pt idx="849">
                  <c:v>-0.325000215150794</c:v>
                </c:pt>
                <c:pt idx="850">
                  <c:v>-0.31590045089979</c:v>
                </c:pt>
                <c:pt idx="851">
                  <c:v>-0.313099708557274</c:v>
                </c:pt>
                <c:pt idx="852">
                  <c:v>-0.313499989319098</c:v>
                </c:pt>
                <c:pt idx="853">
                  <c:v>-0.314299998473871</c:v>
                </c:pt>
                <c:pt idx="854">
                  <c:v>-0.312000010682823</c:v>
                </c:pt>
                <c:pt idx="855">
                  <c:v>-0.307699887085619</c:v>
                </c:pt>
                <c:pt idx="856">
                  <c:v>-0.305599893192266</c:v>
                </c:pt>
                <c:pt idx="857">
                  <c:v>-0.307500246432028</c:v>
                </c:pt>
                <c:pt idx="858">
                  <c:v>-0.310599980926781</c:v>
                </c:pt>
                <c:pt idx="859">
                  <c:v>-0.309100189209858</c:v>
                </c:pt>
                <c:pt idx="860">
                  <c:v>-0.305000204469252</c:v>
                </c:pt>
                <c:pt idx="861">
                  <c:v>-0.30150001144284</c:v>
                </c:pt>
                <c:pt idx="862">
                  <c:v>-0.298600307465676</c:v>
                </c:pt>
                <c:pt idx="863">
                  <c:v>-0.299700247192959</c:v>
                </c:pt>
                <c:pt idx="864">
                  <c:v>-0.292700205231085</c:v>
                </c:pt>
                <c:pt idx="865">
                  <c:v>-0.289800359347282</c:v>
                </c:pt>
                <c:pt idx="866">
                  <c:v>-0.284199897767394</c:v>
                </c:pt>
                <c:pt idx="867">
                  <c:v>-0.286199828336976</c:v>
                </c:pt>
                <c:pt idx="868">
                  <c:v>-0.286600251009077</c:v>
                </c:pt>
                <c:pt idx="869">
                  <c:v>-0.286499985504634</c:v>
                </c:pt>
                <c:pt idx="870">
                  <c:v>-0.285300048828503</c:v>
                </c:pt>
                <c:pt idx="871">
                  <c:v>-0.282900115205848</c:v>
                </c:pt>
                <c:pt idx="872">
                  <c:v>-0.277500124360813</c:v>
                </c:pt>
                <c:pt idx="873">
                  <c:v>-0.276800130461197</c:v>
                </c:pt>
                <c:pt idx="874">
                  <c:v>-0.275199934389093</c:v>
                </c:pt>
                <c:pt idx="875">
                  <c:v>-0.273000019074971</c:v>
                </c:pt>
                <c:pt idx="876">
                  <c:v>-0.270699826050986</c:v>
                </c:pt>
                <c:pt idx="877">
                  <c:v>-0.26970005264593</c:v>
                </c:pt>
                <c:pt idx="878">
                  <c:v>-0.267600128176127</c:v>
                </c:pt>
                <c:pt idx="879">
                  <c:v>-0.26740006179898</c:v>
                </c:pt>
                <c:pt idx="880">
                  <c:v>-0.267700074007735</c:v>
                </c:pt>
                <c:pt idx="881">
                  <c:v>-0.269299739076814</c:v>
                </c:pt>
                <c:pt idx="882">
                  <c:v>-0.26620030059712</c:v>
                </c:pt>
                <c:pt idx="883">
                  <c:v>-0.263299974823894</c:v>
                </c:pt>
                <c:pt idx="884">
                  <c:v>-0.261900056459126</c:v>
                </c:pt>
                <c:pt idx="885">
                  <c:v>-0.260499848176551</c:v>
                </c:pt>
                <c:pt idx="886">
                  <c:v>-0.259199920656101</c:v>
                </c:pt>
                <c:pt idx="887">
                  <c:v>-0.253700343324454</c:v>
                </c:pt>
                <c:pt idx="888">
                  <c:v>-0.251199872589495</c:v>
                </c:pt>
                <c:pt idx="889">
                  <c:v>-0.251199948121211</c:v>
                </c:pt>
                <c:pt idx="890">
                  <c:v>-0.251599893952516</c:v>
                </c:pt>
                <c:pt idx="891">
                  <c:v>-0.24979991226428</c:v>
                </c:pt>
                <c:pt idx="892">
                  <c:v>-0.2453999938989</c:v>
                </c:pt>
                <c:pt idx="893">
                  <c:v>-0.246900135804026</c:v>
                </c:pt>
                <c:pt idx="894">
                  <c:v>-0.244599942780042</c:v>
                </c:pt>
                <c:pt idx="895">
                  <c:v>-0.245600220492634</c:v>
                </c:pt>
                <c:pt idx="896">
                  <c:v>-0.242999888610939</c:v>
                </c:pt>
                <c:pt idx="897">
                  <c:v>-0.239799967192084</c:v>
                </c:pt>
                <c:pt idx="898">
                  <c:v>-0.234600118255912</c:v>
                </c:pt>
                <c:pt idx="899">
                  <c:v>-0.230300335693755</c:v>
                </c:pt>
                <c:pt idx="900">
                  <c:v>-0.227100275420526</c:v>
                </c:pt>
                <c:pt idx="901">
                  <c:v>-0.222299877168552</c:v>
                </c:pt>
                <c:pt idx="902">
                  <c:v>-0.220200019077311</c:v>
                </c:pt>
                <c:pt idx="903">
                  <c:v>-0.226599807741877</c:v>
                </c:pt>
                <c:pt idx="904">
                  <c:v>-0.226800221251324</c:v>
                </c:pt>
                <c:pt idx="905">
                  <c:v>-0.222000251771533</c:v>
                </c:pt>
                <c:pt idx="906">
                  <c:v>-0.219199729923275</c:v>
                </c:pt>
                <c:pt idx="907">
                  <c:v>-0.212700366977515</c:v>
                </c:pt>
                <c:pt idx="908">
                  <c:v>-0.212299896240438</c:v>
                </c:pt>
                <c:pt idx="909">
                  <c:v>-0.207700047307299</c:v>
                </c:pt>
                <c:pt idx="910">
                  <c:v>-0.207400050356227</c:v>
                </c:pt>
                <c:pt idx="911">
                  <c:v>-0.20629977875069</c:v>
                </c:pt>
                <c:pt idx="912">
                  <c:v>-0.203600062563055</c:v>
                </c:pt>
                <c:pt idx="913">
                  <c:v>-0.195800014498673</c:v>
                </c:pt>
                <c:pt idx="914">
                  <c:v>-0.189399963379401</c:v>
                </c:pt>
                <c:pt idx="915">
                  <c:v>-0.186199912266602</c:v>
                </c:pt>
                <c:pt idx="916">
                  <c:v>-0.183499728394963</c:v>
                </c:pt>
                <c:pt idx="917">
                  <c:v>-0.180099876404711</c:v>
                </c:pt>
                <c:pt idx="918">
                  <c:v>-0.181099870304024</c:v>
                </c:pt>
                <c:pt idx="919">
                  <c:v>-0.175800148012058</c:v>
                </c:pt>
                <c:pt idx="920">
                  <c:v>-0.17290009079079</c:v>
                </c:pt>
                <c:pt idx="921">
                  <c:v>-0.167000099947472</c:v>
                </c:pt>
                <c:pt idx="922">
                  <c:v>-0.162699834443629</c:v>
                </c:pt>
                <c:pt idx="923">
                  <c:v>-0.158799840544816</c:v>
                </c:pt>
                <c:pt idx="924">
                  <c:v>-0.153700133516395</c:v>
                </c:pt>
                <c:pt idx="925">
                  <c:v>-0.154899994660809</c:v>
                </c:pt>
                <c:pt idx="926">
                  <c:v>-0.151999861911463</c:v>
                </c:pt>
                <c:pt idx="927">
                  <c:v>-0.152200133517908</c:v>
                </c:pt>
                <c:pt idx="928">
                  <c:v>-0.145400350953423</c:v>
                </c:pt>
                <c:pt idx="929">
                  <c:v>-0.139600031281589</c:v>
                </c:pt>
                <c:pt idx="930">
                  <c:v>-0.134900321198074</c:v>
                </c:pt>
                <c:pt idx="931">
                  <c:v>-0.13580018844732</c:v>
                </c:pt>
                <c:pt idx="932">
                  <c:v>-0.13749991684017</c:v>
                </c:pt>
                <c:pt idx="933">
                  <c:v>-0.139500049590424</c:v>
                </c:pt>
                <c:pt idx="934">
                  <c:v>-0.136500197604619</c:v>
                </c:pt>
                <c:pt idx="935">
                  <c:v>-0.134899929045787</c:v>
                </c:pt>
                <c:pt idx="936">
                  <c:v>-0.132600074008224</c:v>
                </c:pt>
                <c:pt idx="937">
                  <c:v>-0.131999935150816</c:v>
                </c:pt>
                <c:pt idx="938">
                  <c:v>-0.128500282291498</c:v>
                </c:pt>
                <c:pt idx="939">
                  <c:v>-0.12830008621313</c:v>
                </c:pt>
                <c:pt idx="940">
                  <c:v>-0.124300234223483</c:v>
                </c:pt>
                <c:pt idx="941">
                  <c:v>-0.114199645999179</c:v>
                </c:pt>
                <c:pt idx="942">
                  <c:v>-0.108500138092495</c:v>
                </c:pt>
                <c:pt idx="943">
                  <c:v>-0.105800074768922</c:v>
                </c:pt>
                <c:pt idx="944">
                  <c:v>-0.10219987869641</c:v>
                </c:pt>
                <c:pt idx="945">
                  <c:v>-0.100700222777959</c:v>
                </c:pt>
                <c:pt idx="946">
                  <c:v>-0.099399957278365</c:v>
                </c:pt>
                <c:pt idx="947">
                  <c:v>-0.095600023651059</c:v>
                </c:pt>
                <c:pt idx="948">
                  <c:v>-0.0937002471946471</c:v>
                </c:pt>
                <c:pt idx="949">
                  <c:v>-0.0898999908458791</c:v>
                </c:pt>
                <c:pt idx="950">
                  <c:v>-0.0883998611461721</c:v>
                </c:pt>
                <c:pt idx="951">
                  <c:v>-0.0856000091553142</c:v>
                </c:pt>
                <c:pt idx="952">
                  <c:v>-0.0853001510622562</c:v>
                </c:pt>
                <c:pt idx="953">
                  <c:v>-0.084600154114014</c:v>
                </c:pt>
                <c:pt idx="954">
                  <c:v>-0.0830000335699879</c:v>
                </c:pt>
                <c:pt idx="955">
                  <c:v>-0.0851000427282998</c:v>
                </c:pt>
                <c:pt idx="956">
                  <c:v>-0.0829000488301972</c:v>
                </c:pt>
                <c:pt idx="957">
                  <c:v>-0.0819999824561819</c:v>
                </c:pt>
                <c:pt idx="958">
                  <c:v>-0.0817002571093326</c:v>
                </c:pt>
                <c:pt idx="959">
                  <c:v>-0.0775998588578659</c:v>
                </c:pt>
                <c:pt idx="960">
                  <c:v>-0.075099864960066</c:v>
                </c:pt>
                <c:pt idx="961">
                  <c:v>-0.0729999374416366</c:v>
                </c:pt>
                <c:pt idx="962">
                  <c:v>-0.0706002937331505</c:v>
                </c:pt>
                <c:pt idx="963">
                  <c:v>-0.0656001701390778</c:v>
                </c:pt>
                <c:pt idx="964">
                  <c:v>-0.0572001159671345</c:v>
                </c:pt>
                <c:pt idx="965">
                  <c:v>-0.0569999832187023</c:v>
                </c:pt>
                <c:pt idx="966">
                  <c:v>-0.0578999832177942</c:v>
                </c:pt>
                <c:pt idx="967">
                  <c:v>-0.0566000556937069</c:v>
                </c:pt>
                <c:pt idx="968">
                  <c:v>-0.0556000679025601</c:v>
                </c:pt>
                <c:pt idx="969">
                  <c:v>-0.0542998748787795</c:v>
                </c:pt>
                <c:pt idx="970">
                  <c:v>-0.0545000198362686</c:v>
                </c:pt>
                <c:pt idx="971">
                  <c:v>-0.0489998359698802</c:v>
                </c:pt>
                <c:pt idx="972">
                  <c:v>-0.0496999748247617</c:v>
                </c:pt>
                <c:pt idx="973">
                  <c:v>-0.0495000534101564</c:v>
                </c:pt>
                <c:pt idx="974">
                  <c:v>-0.0490999206558627</c:v>
                </c:pt>
                <c:pt idx="975">
                  <c:v>-0.0511001892118656</c:v>
                </c:pt>
                <c:pt idx="976">
                  <c:v>-0.0509999931346101</c:v>
                </c:pt>
                <c:pt idx="977">
                  <c:v>-0.0494000053404307</c:v>
                </c:pt>
                <c:pt idx="978">
                  <c:v>-0.0471998756438552</c:v>
                </c:pt>
                <c:pt idx="979">
                  <c:v>-0.0418000328099879</c:v>
                </c:pt>
                <c:pt idx="980">
                  <c:v>-0.0383999031073472</c:v>
                </c:pt>
                <c:pt idx="981">
                  <c:v>-0.034100129698345</c:v>
                </c:pt>
                <c:pt idx="982">
                  <c:v>-0.0335001419080072</c:v>
                </c:pt>
                <c:pt idx="983">
                  <c:v>-0.0309999519340636</c:v>
                </c:pt>
                <c:pt idx="984">
                  <c:v>-0.0273997436524951</c:v>
                </c:pt>
                <c:pt idx="985">
                  <c:v>-0.0249000183139287</c:v>
                </c:pt>
                <c:pt idx="986">
                  <c:v>-0.0183001754776342</c:v>
                </c:pt>
                <c:pt idx="987">
                  <c:v>-0.0179001785290893</c:v>
                </c:pt>
                <c:pt idx="988">
                  <c:v>-0.0126001335156616</c:v>
                </c:pt>
                <c:pt idx="989">
                  <c:v>-0.0109002120989317</c:v>
                </c:pt>
                <c:pt idx="990">
                  <c:v>-0.0108999374388077</c:v>
                </c:pt>
                <c:pt idx="991">
                  <c:v>-0.0111999343862408</c:v>
                </c:pt>
                <c:pt idx="992">
                  <c:v>-0.0118999404912756</c:v>
                </c:pt>
                <c:pt idx="993">
                  <c:v>-0.00789995575178182</c:v>
                </c:pt>
                <c:pt idx="994">
                  <c:v>-0.00310025482394849</c:v>
                </c:pt>
                <c:pt idx="995">
                  <c:v>-0.00389977798477048</c:v>
                </c:pt>
                <c:pt idx="996">
                  <c:v>-0.000999913787381956</c:v>
                </c:pt>
                <c:pt idx="997">
                  <c:v>-0.00299997406182229</c:v>
                </c:pt>
                <c:pt idx="998">
                  <c:v>0.00129979629491572</c:v>
                </c:pt>
                <c:pt idx="999">
                  <c:v>0.00309979018857121</c:v>
                </c:pt>
                <c:pt idx="1000">
                  <c:v>0.00789977187741897</c:v>
                </c:pt>
                <c:pt idx="1001">
                  <c:v>0.00909969024723978</c:v>
                </c:pt>
                <c:pt idx="1002">
                  <c:v>0.00449990463312133</c:v>
                </c:pt>
                <c:pt idx="1003">
                  <c:v>0.00820009765448049</c:v>
                </c:pt>
                <c:pt idx="1004">
                  <c:v>0.0103000915514713</c:v>
                </c:pt>
                <c:pt idx="1005">
                  <c:v>0.0115002273523714</c:v>
                </c:pt>
                <c:pt idx="1006">
                  <c:v>0.0189000007630966</c:v>
                </c:pt>
                <c:pt idx="1007">
                  <c:v>0.0208997772206203</c:v>
                </c:pt>
                <c:pt idx="1008">
                  <c:v>0.0211000335657445</c:v>
                </c:pt>
                <c:pt idx="1009">
                  <c:v>0.0222999549841916</c:v>
                </c:pt>
                <c:pt idx="1010">
                  <c:v>0.021399945828307</c:v>
                </c:pt>
                <c:pt idx="1011">
                  <c:v>0.0216999305703212</c:v>
                </c:pt>
                <c:pt idx="1012">
                  <c:v>0.024400129699643</c:v>
                </c:pt>
                <c:pt idx="1013">
                  <c:v>0.0313998336787336</c:v>
                </c:pt>
                <c:pt idx="1014">
                  <c:v>0.0385998123128957</c:v>
                </c:pt>
                <c:pt idx="1015">
                  <c:v>0.0433000778175483</c:v>
                </c:pt>
                <c:pt idx="1016">
                  <c:v>0.0515999237068172</c:v>
                </c:pt>
                <c:pt idx="1017">
                  <c:v>0.0546996368393593</c:v>
                </c:pt>
                <c:pt idx="1018">
                  <c:v>0.0560000350924383</c:v>
                </c:pt>
                <c:pt idx="1019">
                  <c:v>0.0608000862121116</c:v>
                </c:pt>
                <c:pt idx="1020">
                  <c:v>0.0544998931873124</c:v>
                </c:pt>
                <c:pt idx="1021">
                  <c:v>0.0519000953645445</c:v>
                </c:pt>
                <c:pt idx="1022">
                  <c:v>0.0490000892605167</c:v>
                </c:pt>
                <c:pt idx="1023">
                  <c:v>0.0490998901368585</c:v>
                </c:pt>
                <c:pt idx="1024">
                  <c:v>0.0493000289898191</c:v>
                </c:pt>
                <c:pt idx="1025">
                  <c:v>0.0480999626124685</c:v>
                </c:pt>
                <c:pt idx="1026">
                  <c:v>0.0565998657220916</c:v>
                </c:pt>
                <c:pt idx="1027">
                  <c:v>0.0602000617946032</c:v>
                </c:pt>
                <c:pt idx="1028">
                  <c:v>0.0597997810364177</c:v>
                </c:pt>
                <c:pt idx="1029">
                  <c:v>0.0619999076807289</c:v>
                </c:pt>
                <c:pt idx="1030">
                  <c:v>0.064999768826965</c:v>
                </c:pt>
                <c:pt idx="1031">
                  <c:v>0.0731000946034328</c:v>
                </c:pt>
                <c:pt idx="1032">
                  <c:v>0.0754000884990091</c:v>
                </c:pt>
                <c:pt idx="1033">
                  <c:v>0.0778998771638726</c:v>
                </c:pt>
                <c:pt idx="1034">
                  <c:v>0.0818998016329715</c:v>
                </c:pt>
                <c:pt idx="1035">
                  <c:v>0.0807000701897778</c:v>
                </c:pt>
                <c:pt idx="1036">
                  <c:v>0.0831999160764099</c:v>
                </c:pt>
                <c:pt idx="1037">
                  <c:v>0.0854997772221395</c:v>
                </c:pt>
                <c:pt idx="1038">
                  <c:v>0.0830997863740777</c:v>
                </c:pt>
                <c:pt idx="1039">
                  <c:v>0.0860998313874006</c:v>
                </c:pt>
                <c:pt idx="1040">
                  <c:v>0.0879998916607292</c:v>
                </c:pt>
                <c:pt idx="1041">
                  <c:v>0.0847999549841916</c:v>
                </c:pt>
                <c:pt idx="1042">
                  <c:v>0.0815003745992727</c:v>
                </c:pt>
                <c:pt idx="1043">
                  <c:v>0.0789000427212159</c:v>
                </c:pt>
                <c:pt idx="1044">
                  <c:v>0.0786000335683639</c:v>
                </c:pt>
                <c:pt idx="1045">
                  <c:v>0.0776998069741239</c:v>
                </c:pt>
                <c:pt idx="1046">
                  <c:v>0.0789999336229812</c:v>
                </c:pt>
                <c:pt idx="1047">
                  <c:v>0.0778997222878388</c:v>
                </c:pt>
                <c:pt idx="1048">
                  <c:v>0.0868999603262637</c:v>
                </c:pt>
                <c:pt idx="1049">
                  <c:v>0.090199806210876</c:v>
                </c:pt>
                <c:pt idx="1050">
                  <c:v>0.0940999206541164</c:v>
                </c:pt>
                <c:pt idx="1051">
                  <c:v>0.0966999717675207</c:v>
                </c:pt>
                <c:pt idx="1052">
                  <c:v>0.100400028990407</c:v>
                </c:pt>
                <c:pt idx="1053">
                  <c:v>0.106000149535248</c:v>
                </c:pt>
                <c:pt idx="1054">
                  <c:v>0.107499805450061</c:v>
                </c:pt>
                <c:pt idx="1055">
                  <c:v>0.112099938200117</c:v>
                </c:pt>
                <c:pt idx="1056">
                  <c:v>0.11600046004969</c:v>
                </c:pt>
                <c:pt idx="1057">
                  <c:v>0.118699690247013</c:v>
                </c:pt>
                <c:pt idx="1058">
                  <c:v>0.124500221249036</c:v>
                </c:pt>
                <c:pt idx="1059">
                  <c:v>0.124800022123964</c:v>
                </c:pt>
                <c:pt idx="1060">
                  <c:v>0.122399816893449</c:v>
                </c:pt>
                <c:pt idx="1061">
                  <c:v>0.120700363157084</c:v>
                </c:pt>
                <c:pt idx="1062">
                  <c:v>0.123700082396681</c:v>
                </c:pt>
                <c:pt idx="1063">
                  <c:v>0.13100000076156</c:v>
                </c:pt>
                <c:pt idx="1064">
                  <c:v>0.132599852753628</c:v>
                </c:pt>
                <c:pt idx="1065">
                  <c:v>0.137799768064724</c:v>
                </c:pt>
                <c:pt idx="1066">
                  <c:v>0.142000018309773</c:v>
                </c:pt>
                <c:pt idx="1067">
                  <c:v>0.143699816129811</c:v>
                </c:pt>
                <c:pt idx="1068">
                  <c:v>0.151599999997416</c:v>
                </c:pt>
                <c:pt idx="1069">
                  <c:v>0.157799776457978</c:v>
                </c:pt>
                <c:pt idx="1070">
                  <c:v>0.159899782560387</c:v>
                </c:pt>
                <c:pt idx="1071">
                  <c:v>0.162500123591599</c:v>
                </c:pt>
                <c:pt idx="1072">
                  <c:v>0.163999918364425</c:v>
                </c:pt>
                <c:pt idx="1073">
                  <c:v>0.164799915310141</c:v>
                </c:pt>
                <c:pt idx="1074">
                  <c:v>0.163699984739651</c:v>
                </c:pt>
                <c:pt idx="1075">
                  <c:v>0.159800132747478</c:v>
                </c:pt>
                <c:pt idx="1076">
                  <c:v>0.16540018996966</c:v>
                </c:pt>
                <c:pt idx="1077">
                  <c:v>0.163799918365839</c:v>
                </c:pt>
                <c:pt idx="1078">
                  <c:v>0.169799833674915</c:v>
                </c:pt>
                <c:pt idx="1079">
                  <c:v>0.173499957272725</c:v>
                </c:pt>
                <c:pt idx="1080">
                  <c:v>0.171699960323167</c:v>
                </c:pt>
                <c:pt idx="1081">
                  <c:v>0.176100020598824</c:v>
                </c:pt>
                <c:pt idx="1082">
                  <c:v>0.179700008389773</c:v>
                </c:pt>
                <c:pt idx="1083">
                  <c:v>0.184300131986674</c:v>
                </c:pt>
                <c:pt idx="1084">
                  <c:v>0.187999504087202</c:v>
                </c:pt>
                <c:pt idx="1085">
                  <c:v>0.190199835968087</c:v>
                </c:pt>
                <c:pt idx="1086">
                  <c:v>0.196899953458342</c:v>
                </c:pt>
                <c:pt idx="1087">
                  <c:v>0.196800297544542</c:v>
                </c:pt>
                <c:pt idx="1088">
                  <c:v>0.197999877927941</c:v>
                </c:pt>
                <c:pt idx="1089">
                  <c:v>0.203099938196829</c:v>
                </c:pt>
                <c:pt idx="1090">
                  <c:v>0.206699874874175</c:v>
                </c:pt>
                <c:pt idx="1091">
                  <c:v>0.212599720762228</c:v>
                </c:pt>
                <c:pt idx="1092">
                  <c:v>0.210699859617307</c:v>
                </c:pt>
                <c:pt idx="1093">
                  <c:v>0.213399777981976</c:v>
                </c:pt>
                <c:pt idx="1094">
                  <c:v>0.21779989852439</c:v>
                </c:pt>
                <c:pt idx="1095">
                  <c:v>0.220600221251516</c:v>
                </c:pt>
                <c:pt idx="1096">
                  <c:v>0.22270000991557</c:v>
                </c:pt>
                <c:pt idx="1097">
                  <c:v>0.225399861905316</c:v>
                </c:pt>
                <c:pt idx="1098">
                  <c:v>0.224400130460708</c:v>
                </c:pt>
                <c:pt idx="1099">
                  <c:v>0.228999641414703</c:v>
                </c:pt>
                <c:pt idx="1100">
                  <c:v>0.230100118253176</c:v>
                </c:pt>
                <c:pt idx="1101">
                  <c:v>0.23259990691804</c:v>
                </c:pt>
                <c:pt idx="1102">
                  <c:v>0.235399695586239</c:v>
                </c:pt>
                <c:pt idx="1103">
                  <c:v>0.238199958035693</c:v>
                </c:pt>
                <c:pt idx="1104">
                  <c:v>0.240999734494835</c:v>
                </c:pt>
                <c:pt idx="1105">
                  <c:v>0.240399813075783</c:v>
                </c:pt>
                <c:pt idx="1106">
                  <c:v>0.242799746702076</c:v>
                </c:pt>
                <c:pt idx="1107">
                  <c:v>0.244500021359272</c:v>
                </c:pt>
                <c:pt idx="1108">
                  <c:v>0.24470022353853</c:v>
                </c:pt>
                <c:pt idx="1109">
                  <c:v>0.243300299069233</c:v>
                </c:pt>
                <c:pt idx="1110">
                  <c:v>0.240899897766212</c:v>
                </c:pt>
                <c:pt idx="1111">
                  <c:v>0.24310023574435</c:v>
                </c:pt>
                <c:pt idx="1112">
                  <c:v>0.245500096891192</c:v>
                </c:pt>
                <c:pt idx="1113">
                  <c:v>0.246000090788584</c:v>
                </c:pt>
                <c:pt idx="1114">
                  <c:v>0.246000160215772</c:v>
                </c:pt>
                <c:pt idx="1115">
                  <c:v>0.248199888606905</c:v>
                </c:pt>
                <c:pt idx="1116">
                  <c:v>0.248400157164724</c:v>
                </c:pt>
                <c:pt idx="1117">
                  <c:v>0.250300018309645</c:v>
                </c:pt>
                <c:pt idx="1118">
                  <c:v>0.250699803920725</c:v>
                </c:pt>
                <c:pt idx="1119">
                  <c:v>0.254199722287012</c:v>
                </c:pt>
                <c:pt idx="1120">
                  <c:v>0.259899839780701</c:v>
                </c:pt>
                <c:pt idx="1121">
                  <c:v>0.267800434114179</c:v>
                </c:pt>
                <c:pt idx="1122">
                  <c:v>0.273599604031915</c:v>
                </c:pt>
                <c:pt idx="1123">
                  <c:v>0.277899869535759</c:v>
                </c:pt>
                <c:pt idx="1124">
                  <c:v>0.277600065608567</c:v>
                </c:pt>
                <c:pt idx="1125">
                  <c:v>0.279100059506163</c:v>
                </c:pt>
                <c:pt idx="1126">
                  <c:v>0.281400321957335</c:v>
                </c:pt>
                <c:pt idx="1127">
                  <c:v>0.285299769588164</c:v>
                </c:pt>
                <c:pt idx="1128">
                  <c:v>0.288299962616293</c:v>
                </c:pt>
                <c:pt idx="1129">
                  <c:v>0.286300382231275</c:v>
                </c:pt>
                <c:pt idx="1130">
                  <c:v>0.282500053403055</c:v>
                </c:pt>
                <c:pt idx="1131">
                  <c:v>0.284500518035202</c:v>
                </c:pt>
                <c:pt idx="1132">
                  <c:v>0.288099612425867</c:v>
                </c:pt>
                <c:pt idx="1133">
                  <c:v>0.297200004573824</c:v>
                </c:pt>
                <c:pt idx="1134">
                  <c:v>0.300599992369826</c:v>
                </c:pt>
                <c:pt idx="1135">
                  <c:v>0.30440005264245</c:v>
                </c:pt>
                <c:pt idx="1136">
                  <c:v>0.306300037384062</c:v>
                </c:pt>
                <c:pt idx="1137">
                  <c:v>0.30309996795404</c:v>
                </c:pt>
                <c:pt idx="1138">
                  <c:v>0.30430010375494</c:v>
                </c:pt>
                <c:pt idx="1139">
                  <c:v>0.304000103758881</c:v>
                </c:pt>
                <c:pt idx="1140">
                  <c:v>0.305500236507214</c:v>
                </c:pt>
                <c:pt idx="1141">
                  <c:v>0.308500224302406</c:v>
                </c:pt>
                <c:pt idx="1142">
                  <c:v>0.311099943541194</c:v>
                </c:pt>
                <c:pt idx="1143">
                  <c:v>0.311700205991656</c:v>
                </c:pt>
                <c:pt idx="1144">
                  <c:v>0.310799934388342</c:v>
                </c:pt>
                <c:pt idx="1145">
                  <c:v>0.310600061035075</c:v>
                </c:pt>
                <c:pt idx="1146">
                  <c:v>0.312100320432364</c:v>
                </c:pt>
                <c:pt idx="1147">
                  <c:v>0.311599973298144</c:v>
                </c:pt>
                <c:pt idx="1148">
                  <c:v>0.309000175475376</c:v>
                </c:pt>
                <c:pt idx="1149">
                  <c:v>0.311199816133012</c:v>
                </c:pt>
                <c:pt idx="1150">
                  <c:v>0.310299879456579</c:v>
                </c:pt>
                <c:pt idx="1151">
                  <c:v>0.305399819179002</c:v>
                </c:pt>
                <c:pt idx="1152">
                  <c:v>0.301399894709903</c:v>
                </c:pt>
                <c:pt idx="1153">
                  <c:v>0.304300157164107</c:v>
                </c:pt>
                <c:pt idx="1154">
                  <c:v>0.305099816130678</c:v>
                </c:pt>
                <c:pt idx="1155">
                  <c:v>0.3076999458317</c:v>
                </c:pt>
                <c:pt idx="1156">
                  <c:v>0.308900015257677</c:v>
                </c:pt>
                <c:pt idx="1157">
                  <c:v>0.312699800870178</c:v>
                </c:pt>
                <c:pt idx="1158">
                  <c:v>0.313799794766965</c:v>
                </c:pt>
                <c:pt idx="1159">
                  <c:v>0.317199788663856</c:v>
                </c:pt>
                <c:pt idx="1160">
                  <c:v>0.315400066374423</c:v>
                </c:pt>
                <c:pt idx="1161">
                  <c:v>0.316100199124776</c:v>
                </c:pt>
                <c:pt idx="1162">
                  <c:v>0.319899643705867</c:v>
                </c:pt>
                <c:pt idx="1163">
                  <c:v>0.323800234982628</c:v>
                </c:pt>
                <c:pt idx="1164">
                  <c:v>0.323399887845881</c:v>
                </c:pt>
                <c:pt idx="1165">
                  <c:v>0.325600231932185</c:v>
                </c:pt>
                <c:pt idx="1166">
                  <c:v>0.330600005341694</c:v>
                </c:pt>
                <c:pt idx="1167">
                  <c:v>0.333999857328308</c:v>
                </c:pt>
                <c:pt idx="1168">
                  <c:v>0.339299980925716</c:v>
                </c:pt>
                <c:pt idx="1169">
                  <c:v>0.343099971767515</c:v>
                </c:pt>
                <c:pt idx="1170">
                  <c:v>0.347499817657081</c:v>
                </c:pt>
                <c:pt idx="1171">
                  <c:v>0.350900146484491</c:v>
                </c:pt>
                <c:pt idx="1172">
                  <c:v>0.352599935147737</c:v>
                </c:pt>
                <c:pt idx="1173">
                  <c:v>0.353900061796594</c:v>
                </c:pt>
                <c:pt idx="1174">
                  <c:v>0.358999500273057</c:v>
                </c:pt>
                <c:pt idx="1175">
                  <c:v>0.363499958799366</c:v>
                </c:pt>
                <c:pt idx="1176">
                  <c:v>0.367500275417115</c:v>
                </c:pt>
                <c:pt idx="1177">
                  <c:v>0.369999928283505</c:v>
                </c:pt>
                <c:pt idx="1178">
                  <c:v>0.375099982451502</c:v>
                </c:pt>
                <c:pt idx="1179">
                  <c:v>0.381999632263614</c:v>
                </c:pt>
                <c:pt idx="1180">
                  <c:v>0.384300099940447</c:v>
                </c:pt>
                <c:pt idx="1181">
                  <c:v>0.383399891659792</c:v>
                </c:pt>
                <c:pt idx="1182">
                  <c:v>0.384600024412066</c:v>
                </c:pt>
                <c:pt idx="1183">
                  <c:v>0.389300144957815</c:v>
                </c:pt>
                <c:pt idx="1184">
                  <c:v>0.388700003048143</c:v>
                </c:pt>
                <c:pt idx="1185">
                  <c:v>0.391100066372019</c:v>
                </c:pt>
                <c:pt idx="1186">
                  <c:v>0.391500334928423</c:v>
                </c:pt>
                <c:pt idx="1187">
                  <c:v>0.396099707028043</c:v>
                </c:pt>
                <c:pt idx="1188">
                  <c:v>0.399600099179224</c:v>
                </c:pt>
                <c:pt idx="1189">
                  <c:v>0.39709995422163</c:v>
                </c:pt>
                <c:pt idx="1190">
                  <c:v>0.395599815368769</c:v>
                </c:pt>
                <c:pt idx="1191">
                  <c:v>0.398400005338772</c:v>
                </c:pt>
                <c:pt idx="1192">
                  <c:v>0.402699585723894</c:v>
                </c:pt>
                <c:pt idx="1193">
                  <c:v>0.404299990081199</c:v>
                </c:pt>
                <c:pt idx="1194">
                  <c:v>0.403600125882804</c:v>
                </c:pt>
                <c:pt idx="1195">
                  <c:v>0.4055997817959</c:v>
                </c:pt>
                <c:pt idx="1196">
                  <c:v>0.405099980926025</c:v>
                </c:pt>
                <c:pt idx="1197">
                  <c:v>0.409299902341445</c:v>
                </c:pt>
                <c:pt idx="1198">
                  <c:v>0.413299893185467</c:v>
                </c:pt>
                <c:pt idx="1199">
                  <c:v>0.417899597166979</c:v>
                </c:pt>
                <c:pt idx="1200">
                  <c:v>0.419000070949551</c:v>
                </c:pt>
                <c:pt idx="1201">
                  <c:v>0.421900191493478</c:v>
                </c:pt>
                <c:pt idx="1202">
                  <c:v>0.424099838252005</c:v>
                </c:pt>
                <c:pt idx="1203">
                  <c:v>0.423800236509123</c:v>
                </c:pt>
                <c:pt idx="1204">
                  <c:v>0.428000236512162</c:v>
                </c:pt>
                <c:pt idx="1205">
                  <c:v>0.430299892424955</c:v>
                </c:pt>
                <c:pt idx="1206">
                  <c:v>0.433100091551751</c:v>
                </c:pt>
                <c:pt idx="1207">
                  <c:v>0.437699946593057</c:v>
                </c:pt>
                <c:pt idx="1208">
                  <c:v>0.440100136562251</c:v>
                </c:pt>
                <c:pt idx="1209">
                  <c:v>0.447399777218379</c:v>
                </c:pt>
                <c:pt idx="1210">
                  <c:v>0.455200039672491</c:v>
                </c:pt>
                <c:pt idx="1211">
                  <c:v>0.461900434875133</c:v>
                </c:pt>
                <c:pt idx="1212">
                  <c:v>0.469299459837202</c:v>
                </c:pt>
                <c:pt idx="1213">
                  <c:v>0.47639998168961</c:v>
                </c:pt>
                <c:pt idx="1214">
                  <c:v>0.479500111388916</c:v>
                </c:pt>
                <c:pt idx="1215">
                  <c:v>0.482299893948948</c:v>
                </c:pt>
                <c:pt idx="1216">
                  <c:v>0.480300029754289</c:v>
                </c:pt>
                <c:pt idx="1217">
                  <c:v>0.484099610133853</c:v>
                </c:pt>
                <c:pt idx="1218">
                  <c:v>0.484400014494895</c:v>
                </c:pt>
                <c:pt idx="1219">
                  <c:v>0.488700005338615</c:v>
                </c:pt>
                <c:pt idx="1220">
                  <c:v>0.494000201415474</c:v>
                </c:pt>
                <c:pt idx="1221">
                  <c:v>0.496899980924354</c:v>
                </c:pt>
                <c:pt idx="1222">
                  <c:v>0.500200038146431</c:v>
                </c:pt>
                <c:pt idx="1223">
                  <c:v>0.500199835965759</c:v>
                </c:pt>
                <c:pt idx="1224">
                  <c:v>0.500199980924663</c:v>
                </c:pt>
                <c:pt idx="1225">
                  <c:v>0.504200180050247</c:v>
                </c:pt>
                <c:pt idx="1226">
                  <c:v>0.511399953458749</c:v>
                </c:pt>
                <c:pt idx="1227">
                  <c:v>0.517199947356858</c:v>
                </c:pt>
                <c:pt idx="1228">
                  <c:v>0.516799805449409</c:v>
                </c:pt>
                <c:pt idx="1229">
                  <c:v>0.515599660488079</c:v>
                </c:pt>
                <c:pt idx="1230">
                  <c:v>0.51450008010579</c:v>
                </c:pt>
                <c:pt idx="1231">
                  <c:v>0.509900095366902</c:v>
                </c:pt>
                <c:pt idx="1232">
                  <c:v>0.511000098416844</c:v>
                </c:pt>
                <c:pt idx="1233">
                  <c:v>0.512000098417047</c:v>
                </c:pt>
                <c:pt idx="1234">
                  <c:v>0.514800022887357</c:v>
                </c:pt>
                <c:pt idx="1235">
                  <c:v>0.515300222014048</c:v>
                </c:pt>
                <c:pt idx="1236">
                  <c:v>0.518299947358173</c:v>
                </c:pt>
                <c:pt idx="1237">
                  <c:v>0.518299811552424</c:v>
                </c:pt>
                <c:pt idx="1238">
                  <c:v>0.523800203704013</c:v>
                </c:pt>
                <c:pt idx="1239">
                  <c:v>0.525600203702197</c:v>
                </c:pt>
                <c:pt idx="1240">
                  <c:v>0.524299935146701</c:v>
                </c:pt>
                <c:pt idx="1241">
                  <c:v>0.522700140380039</c:v>
                </c:pt>
                <c:pt idx="1242">
                  <c:v>0.521599862669973</c:v>
                </c:pt>
                <c:pt idx="1243">
                  <c:v>0.51970007095224</c:v>
                </c:pt>
                <c:pt idx="1244">
                  <c:v>0.519799941252131</c:v>
                </c:pt>
                <c:pt idx="1245">
                  <c:v>0.520300137326558</c:v>
                </c:pt>
                <c:pt idx="1246">
                  <c:v>0.522399989316909</c:v>
                </c:pt>
                <c:pt idx="1247">
                  <c:v>0.524499850460416</c:v>
                </c:pt>
                <c:pt idx="1248">
                  <c:v>0.515399865722429</c:v>
                </c:pt>
                <c:pt idx="1249">
                  <c:v>0.513400146483036</c:v>
                </c:pt>
                <c:pt idx="1250">
                  <c:v>0.51679994125152</c:v>
                </c:pt>
                <c:pt idx="1251">
                  <c:v>0.525599989319744</c:v>
                </c:pt>
                <c:pt idx="1252">
                  <c:v>0.53129977493154</c:v>
                </c:pt>
                <c:pt idx="1253">
                  <c:v>0.532299977112416</c:v>
                </c:pt>
                <c:pt idx="1254">
                  <c:v>0.535299771880091</c:v>
                </c:pt>
                <c:pt idx="1255">
                  <c:v>0.537500173184526</c:v>
                </c:pt>
                <c:pt idx="1256">
                  <c:v>0.540200028226536</c:v>
                </c:pt>
                <c:pt idx="1257">
                  <c:v>0.545299880217499</c:v>
                </c:pt>
                <c:pt idx="1258">
                  <c:v>0.547699934384582</c:v>
                </c:pt>
                <c:pt idx="1259">
                  <c:v>0.546700139617315</c:v>
                </c:pt>
                <c:pt idx="1260">
                  <c:v>0.545900209042884</c:v>
                </c:pt>
                <c:pt idx="1261">
                  <c:v>0.545999789424968</c:v>
                </c:pt>
                <c:pt idx="1262">
                  <c:v>0.547000130460219</c:v>
                </c:pt>
                <c:pt idx="1263">
                  <c:v>0.550399991607264</c:v>
                </c:pt>
                <c:pt idx="1264">
                  <c:v>0.556399985503958</c:v>
                </c:pt>
                <c:pt idx="1265">
                  <c:v>0.559899906918872</c:v>
                </c:pt>
                <c:pt idx="1266">
                  <c:v>0.568100151060207</c:v>
                </c:pt>
                <c:pt idx="1267">
                  <c:v>0.569699813077023</c:v>
                </c:pt>
                <c:pt idx="1268">
                  <c:v>0.572499939724366</c:v>
                </c:pt>
                <c:pt idx="1269">
                  <c:v>0.578199803923781</c:v>
                </c:pt>
                <c:pt idx="1270">
                  <c:v>0.57929979781693</c:v>
                </c:pt>
                <c:pt idx="1271">
                  <c:v>0.579699936675752</c:v>
                </c:pt>
                <c:pt idx="1272">
                  <c:v>0.578600072476547</c:v>
                </c:pt>
                <c:pt idx="1273">
                  <c:v>0.581599993896816</c:v>
                </c:pt>
                <c:pt idx="1274">
                  <c:v>0.583300060268812</c:v>
                </c:pt>
                <c:pt idx="1275">
                  <c:v>0.581599851990177</c:v>
                </c:pt>
                <c:pt idx="1276">
                  <c:v>0.584099990843242</c:v>
                </c:pt>
                <c:pt idx="1277">
                  <c:v>0.587700054165907</c:v>
                </c:pt>
                <c:pt idx="1278">
                  <c:v>0.592499909205799</c:v>
                </c:pt>
                <c:pt idx="1279">
                  <c:v>0.598600102232013</c:v>
                </c:pt>
                <c:pt idx="1280">
                  <c:v>0.602699685667176</c:v>
                </c:pt>
                <c:pt idx="1281">
                  <c:v>0.60220022582871</c:v>
                </c:pt>
                <c:pt idx="1282">
                  <c:v>0.605799739834765</c:v>
                </c:pt>
                <c:pt idx="1283">
                  <c:v>0.610000340271654</c:v>
                </c:pt>
                <c:pt idx="1284">
                  <c:v>0.612499983977614</c:v>
                </c:pt>
                <c:pt idx="1285">
                  <c:v>0.618799700165255</c:v>
                </c:pt>
                <c:pt idx="1286">
                  <c:v>0.624899887083302</c:v>
                </c:pt>
                <c:pt idx="1287">
                  <c:v>0.623400101470906</c:v>
                </c:pt>
                <c:pt idx="1288">
                  <c:v>0.624900297545537</c:v>
                </c:pt>
                <c:pt idx="1289">
                  <c:v>0.629100080106582</c:v>
                </c:pt>
                <c:pt idx="1290">
                  <c:v>0.631699729918182</c:v>
                </c:pt>
                <c:pt idx="1291">
                  <c:v>0.633000058744074</c:v>
                </c:pt>
                <c:pt idx="1292">
                  <c:v>0.635999850463122</c:v>
                </c:pt>
                <c:pt idx="1293">
                  <c:v>0.641200312038564</c:v>
                </c:pt>
                <c:pt idx="1294">
                  <c:v>0.646999750515534</c:v>
                </c:pt>
                <c:pt idx="1295">
                  <c:v>0.647300031279883</c:v>
                </c:pt>
                <c:pt idx="1296">
                  <c:v>0.651400369260955</c:v>
                </c:pt>
                <c:pt idx="1297">
                  <c:v>0.656299536130973</c:v>
                </c:pt>
                <c:pt idx="1298">
                  <c:v>0.661000205993332</c:v>
                </c:pt>
                <c:pt idx="1299">
                  <c:v>0.662000272364822</c:v>
                </c:pt>
                <c:pt idx="1300">
                  <c:v>0.666199707793567</c:v>
                </c:pt>
                <c:pt idx="1301">
                  <c:v>0.670100238796294</c:v>
                </c:pt>
                <c:pt idx="1302">
                  <c:v>0.675399816132995</c:v>
                </c:pt>
                <c:pt idx="1303">
                  <c:v>0.684000208282669</c:v>
                </c:pt>
                <c:pt idx="1304">
                  <c:v>0.689000189970102</c:v>
                </c:pt>
                <c:pt idx="1305">
                  <c:v>0.694199697874865</c:v>
                </c:pt>
                <c:pt idx="1306">
                  <c:v>0.696899978636793</c:v>
                </c:pt>
                <c:pt idx="1307">
                  <c:v>0.699099767301959</c:v>
                </c:pt>
                <c:pt idx="1308">
                  <c:v>0.702400231934007</c:v>
                </c:pt>
                <c:pt idx="1309">
                  <c:v>0.710000349423353</c:v>
                </c:pt>
                <c:pt idx="1310">
                  <c:v>0.714399854277872</c:v>
                </c:pt>
                <c:pt idx="1311">
                  <c:v>0.715899851224094</c:v>
                </c:pt>
                <c:pt idx="1312">
                  <c:v>0.710399926756509</c:v>
                </c:pt>
                <c:pt idx="1313">
                  <c:v>0.71119992064996</c:v>
                </c:pt>
                <c:pt idx="1314">
                  <c:v>0.710900258633046</c:v>
                </c:pt>
                <c:pt idx="1315">
                  <c:v>0.71469976958906</c:v>
                </c:pt>
                <c:pt idx="1316">
                  <c:v>0.718200433348102</c:v>
                </c:pt>
                <c:pt idx="1317">
                  <c:v>0.722499533840164</c:v>
                </c:pt>
                <c:pt idx="1318">
                  <c:v>0.724100007628295</c:v>
                </c:pt>
                <c:pt idx="1319">
                  <c:v>0.723399944305129</c:v>
                </c:pt>
                <c:pt idx="1320">
                  <c:v>0.725899938199291</c:v>
                </c:pt>
                <c:pt idx="1321">
                  <c:v>0.729500070952781</c:v>
                </c:pt>
                <c:pt idx="1322">
                  <c:v>0.736499925991666</c:v>
                </c:pt>
                <c:pt idx="1323">
                  <c:v>0.739400393675169</c:v>
                </c:pt>
                <c:pt idx="1324">
                  <c:v>0.740700179288979</c:v>
                </c:pt>
                <c:pt idx="1325">
                  <c:v>0.742799756619206</c:v>
                </c:pt>
                <c:pt idx="1326">
                  <c:v>0.744099747465953</c:v>
                </c:pt>
                <c:pt idx="1327">
                  <c:v>0.742799816893239</c:v>
                </c:pt>
                <c:pt idx="1328">
                  <c:v>0.747400139614911</c:v>
                </c:pt>
                <c:pt idx="1329">
                  <c:v>0.746800275421265</c:v>
                </c:pt>
                <c:pt idx="1330">
                  <c:v>0.74769979247867</c:v>
                </c:pt>
                <c:pt idx="1331">
                  <c:v>0.750799931334768</c:v>
                </c:pt>
                <c:pt idx="1332">
                  <c:v>0.750099997712823</c:v>
                </c:pt>
                <c:pt idx="1333">
                  <c:v>0.752800127411319</c:v>
                </c:pt>
                <c:pt idx="1334">
                  <c:v>0.75470005797979</c:v>
                </c:pt>
                <c:pt idx="1335">
                  <c:v>0.755099988553411</c:v>
                </c:pt>
                <c:pt idx="1336">
                  <c:v>0.761700658415066</c:v>
                </c:pt>
                <c:pt idx="1337">
                  <c:v>0.763699680326681</c:v>
                </c:pt>
                <c:pt idx="1338">
                  <c:v>0.768999728388735</c:v>
                </c:pt>
                <c:pt idx="1339">
                  <c:v>0.766000208277546</c:v>
                </c:pt>
                <c:pt idx="1340">
                  <c:v>0.766099858090456</c:v>
                </c:pt>
                <c:pt idx="1341">
                  <c:v>0.764199990841007</c:v>
                </c:pt>
                <c:pt idx="1342">
                  <c:v>0.76629963760206</c:v>
                </c:pt>
                <c:pt idx="1343">
                  <c:v>0.770100035857467</c:v>
                </c:pt>
                <c:pt idx="1344">
                  <c:v>0.772100367736129</c:v>
                </c:pt>
                <c:pt idx="1345">
                  <c:v>0.776299809262127</c:v>
                </c:pt>
                <c:pt idx="1346">
                  <c:v>0.779100135037879</c:v>
                </c:pt>
                <c:pt idx="1347">
                  <c:v>0.780999721526314</c:v>
                </c:pt>
                <c:pt idx="1348">
                  <c:v>0.7863004516621</c:v>
                </c:pt>
                <c:pt idx="1349">
                  <c:v>0.790299959564436</c:v>
                </c:pt>
                <c:pt idx="1350">
                  <c:v>0.793700089263439</c:v>
                </c:pt>
                <c:pt idx="1351">
                  <c:v>0.79420050277622</c:v>
                </c:pt>
                <c:pt idx="1352">
                  <c:v>0.801799600219965</c:v>
                </c:pt>
                <c:pt idx="1353">
                  <c:v>0.804500125119375</c:v>
                </c:pt>
                <c:pt idx="1354">
                  <c:v>0.80569984435715</c:v>
                </c:pt>
                <c:pt idx="1355">
                  <c:v>0.803499910733081</c:v>
                </c:pt>
                <c:pt idx="1356">
                  <c:v>0.81070016097874</c:v>
                </c:pt>
                <c:pt idx="1357">
                  <c:v>0.813299883269792</c:v>
                </c:pt>
                <c:pt idx="1358">
                  <c:v>0.814000360103819</c:v>
                </c:pt>
                <c:pt idx="1359">
                  <c:v>0.817799943542923</c:v>
                </c:pt>
                <c:pt idx="1360">
                  <c:v>0.817800085445924</c:v>
                </c:pt>
                <c:pt idx="1361">
                  <c:v>0.8179000884993</c:v>
                </c:pt>
                <c:pt idx="1362">
                  <c:v>0.820899940488744</c:v>
                </c:pt>
                <c:pt idx="1363">
                  <c:v>0.823399726104981</c:v>
                </c:pt>
                <c:pt idx="1364">
                  <c:v>0.822100009918358</c:v>
                </c:pt>
                <c:pt idx="1365">
                  <c:v>0.825800073238497</c:v>
                </c:pt>
                <c:pt idx="1366">
                  <c:v>0.827300269316765</c:v>
                </c:pt>
                <c:pt idx="1367">
                  <c:v>0.833199562832306</c:v>
                </c:pt>
                <c:pt idx="1368">
                  <c:v>0.834800042721327</c:v>
                </c:pt>
                <c:pt idx="1369">
                  <c:v>0.836999964139977</c:v>
                </c:pt>
                <c:pt idx="1370">
                  <c:v>0.841799752804946</c:v>
                </c:pt>
                <c:pt idx="1371">
                  <c:v>0.842500299069798</c:v>
                </c:pt>
                <c:pt idx="1372">
                  <c:v>0.845399607846048</c:v>
                </c:pt>
                <c:pt idx="1373">
                  <c:v>0.84999973754384</c:v>
                </c:pt>
                <c:pt idx="1374">
                  <c:v>0.851700220486237</c:v>
                </c:pt>
                <c:pt idx="1375">
                  <c:v>0.85839972534086</c:v>
                </c:pt>
                <c:pt idx="1376">
                  <c:v>0.859199788665137</c:v>
                </c:pt>
                <c:pt idx="1377">
                  <c:v>0.860200199127576</c:v>
                </c:pt>
                <c:pt idx="1378">
                  <c:v>0.861199990842579</c:v>
                </c:pt>
                <c:pt idx="1379">
                  <c:v>0.862600328826375</c:v>
                </c:pt>
                <c:pt idx="1380">
                  <c:v>0.86759963455188</c:v>
                </c:pt>
                <c:pt idx="1381">
                  <c:v>0.871500099179684</c:v>
                </c:pt>
                <c:pt idx="1382">
                  <c:v>0.875099818418676</c:v>
                </c:pt>
                <c:pt idx="1383">
                  <c:v>0.87470001449401</c:v>
                </c:pt>
                <c:pt idx="1384">
                  <c:v>0.873300431059761</c:v>
                </c:pt>
                <c:pt idx="1385">
                  <c:v>0.878199670409231</c:v>
                </c:pt>
                <c:pt idx="1386">
                  <c:v>0.883700204467459</c:v>
                </c:pt>
                <c:pt idx="1387">
                  <c:v>0.887099576568289</c:v>
                </c:pt>
                <c:pt idx="1388">
                  <c:v>0.892900110622577</c:v>
                </c:pt>
                <c:pt idx="1389">
                  <c:v>0.894300173949887</c:v>
                </c:pt>
                <c:pt idx="1390">
                  <c:v>0.900499953459075</c:v>
                </c:pt>
                <c:pt idx="1391">
                  <c:v>0.899900149535824</c:v>
                </c:pt>
                <c:pt idx="1392">
                  <c:v>0.902599935150647</c:v>
                </c:pt>
                <c:pt idx="1393">
                  <c:v>0.906200339504721</c:v>
                </c:pt>
                <c:pt idx="1394">
                  <c:v>0.911500324247754</c:v>
                </c:pt>
                <c:pt idx="1395">
                  <c:v>0.912799768826517</c:v>
                </c:pt>
                <c:pt idx="1396">
                  <c:v>0.915099898527842</c:v>
                </c:pt>
                <c:pt idx="1397">
                  <c:v>0.917599687192706</c:v>
                </c:pt>
                <c:pt idx="1398">
                  <c:v>0.925399883271894</c:v>
                </c:pt>
                <c:pt idx="1399">
                  <c:v>0.921900375364203</c:v>
                </c:pt>
                <c:pt idx="1400">
                  <c:v>0.92749975051629</c:v>
                </c:pt>
                <c:pt idx="1401">
                  <c:v>0.929499756621226</c:v>
                </c:pt>
                <c:pt idx="1402">
                  <c:v>0.930700305936625</c:v>
                </c:pt>
                <c:pt idx="1403">
                  <c:v>0.931500094600779</c:v>
                </c:pt>
                <c:pt idx="1404">
                  <c:v>0.931699886317802</c:v>
                </c:pt>
                <c:pt idx="1405">
                  <c:v>0.931699816890614</c:v>
                </c:pt>
                <c:pt idx="1406">
                  <c:v>0.933299958796852</c:v>
                </c:pt>
                <c:pt idx="1407">
                  <c:v>0.933999608612794</c:v>
                </c:pt>
                <c:pt idx="1408">
                  <c:v>0.93680001296525</c:v>
                </c:pt>
                <c:pt idx="1409">
                  <c:v>0.941100275420467</c:v>
                </c:pt>
                <c:pt idx="1410">
                  <c:v>0.941099931333156</c:v>
                </c:pt>
                <c:pt idx="1411">
                  <c:v>0.945300402065186</c:v>
                </c:pt>
                <c:pt idx="1412">
                  <c:v>0.952699701691017</c:v>
                </c:pt>
                <c:pt idx="1413">
                  <c:v>0.951999834440358</c:v>
                </c:pt>
                <c:pt idx="1414">
                  <c:v>0.955300172423449</c:v>
                </c:pt>
                <c:pt idx="1415">
                  <c:v>0.956700096892746</c:v>
                </c:pt>
                <c:pt idx="1416">
                  <c:v>0.9598001541126</c:v>
                </c:pt>
                <c:pt idx="1417">
                  <c:v>0.961299876402336</c:v>
                </c:pt>
                <c:pt idx="1418">
                  <c:v>0.961500141904253</c:v>
                </c:pt>
                <c:pt idx="1419">
                  <c:v>0.95980020522984</c:v>
                </c:pt>
                <c:pt idx="1420">
                  <c:v>0.957799930569309</c:v>
                </c:pt>
                <c:pt idx="1421">
                  <c:v>0.964000111387577</c:v>
                </c:pt>
                <c:pt idx="1422">
                  <c:v>0.967199761198572</c:v>
                </c:pt>
                <c:pt idx="1423">
                  <c:v>0.964699565123738</c:v>
                </c:pt>
                <c:pt idx="1424">
                  <c:v>0.961800129698531</c:v>
                </c:pt>
                <c:pt idx="1425">
                  <c:v>0.964999571224325</c:v>
                </c:pt>
                <c:pt idx="1426">
                  <c:v>0.970100307462417</c:v>
                </c:pt>
                <c:pt idx="1427">
                  <c:v>0.972399616239272</c:v>
                </c:pt>
                <c:pt idx="1428">
                  <c:v>0.971600301360013</c:v>
                </c:pt>
                <c:pt idx="1429">
                  <c:v>0.975199948119553</c:v>
                </c:pt>
                <c:pt idx="1430">
                  <c:v>0.976899739835062</c:v>
                </c:pt>
                <c:pt idx="1431">
                  <c:v>0.978100207521493</c:v>
                </c:pt>
                <c:pt idx="1432">
                  <c:v>0.98140006255926</c:v>
                </c:pt>
                <c:pt idx="1433">
                  <c:v>0.98360045471054</c:v>
                </c:pt>
                <c:pt idx="1434">
                  <c:v>0.986400032044912</c:v>
                </c:pt>
                <c:pt idx="1435">
                  <c:v>0.987299823762441</c:v>
                </c:pt>
                <c:pt idx="1436">
                  <c:v>0.986900373074604</c:v>
                </c:pt>
                <c:pt idx="1437">
                  <c:v>0.990499681854999</c:v>
                </c:pt>
                <c:pt idx="1438">
                  <c:v>0.993400215909787</c:v>
                </c:pt>
                <c:pt idx="1439">
                  <c:v>0.994400348663476</c:v>
                </c:pt>
                <c:pt idx="1440">
                  <c:v>0.99719985351112</c:v>
                </c:pt>
                <c:pt idx="1441">
                  <c:v>1.000100188444776</c:v>
                </c:pt>
                <c:pt idx="1442">
                  <c:v>1.006499904629891</c:v>
                </c:pt>
                <c:pt idx="1443">
                  <c:v>1.013599952697404</c:v>
                </c:pt>
                <c:pt idx="1444">
                  <c:v>1.014500360106467</c:v>
                </c:pt>
                <c:pt idx="1445">
                  <c:v>1.014000079343532</c:v>
                </c:pt>
                <c:pt idx="1446">
                  <c:v>1.011100012969109</c:v>
                </c:pt>
                <c:pt idx="1447">
                  <c:v>1.008200088497688</c:v>
                </c:pt>
                <c:pt idx="1448">
                  <c:v>1.007200302883575</c:v>
                </c:pt>
                <c:pt idx="1449">
                  <c:v>1.007800230407156</c:v>
                </c:pt>
                <c:pt idx="1450">
                  <c:v>1.009999678037274</c:v>
                </c:pt>
                <c:pt idx="1451">
                  <c:v>1.010299943543941</c:v>
                </c:pt>
                <c:pt idx="1452">
                  <c:v>1.01390007934242</c:v>
                </c:pt>
                <c:pt idx="1453">
                  <c:v>1.016400136566518</c:v>
                </c:pt>
                <c:pt idx="1454">
                  <c:v>1.015400057982333</c:v>
                </c:pt>
                <c:pt idx="1455">
                  <c:v>1.015399786378111</c:v>
                </c:pt>
                <c:pt idx="1456">
                  <c:v>1.020600251005817</c:v>
                </c:pt>
                <c:pt idx="1457">
                  <c:v>1.025099900816713</c:v>
                </c:pt>
                <c:pt idx="1458">
                  <c:v>1.029000024413108</c:v>
                </c:pt>
                <c:pt idx="1459">
                  <c:v>1.023700510402705</c:v>
                </c:pt>
                <c:pt idx="1460">
                  <c:v>1.028499601747171</c:v>
                </c:pt>
                <c:pt idx="1461">
                  <c:v>1.032000537106797</c:v>
                </c:pt>
                <c:pt idx="1462">
                  <c:v>1.035899495695048</c:v>
                </c:pt>
                <c:pt idx="1463">
                  <c:v>1.038800029753475</c:v>
                </c:pt>
                <c:pt idx="1464">
                  <c:v>1.043100231934659</c:v>
                </c:pt>
                <c:pt idx="1465">
                  <c:v>1.050799610133254</c:v>
                </c:pt>
                <c:pt idx="1466">
                  <c:v>1.053700418851804</c:v>
                </c:pt>
                <c:pt idx="1467">
                  <c:v>1.056799652094923</c:v>
                </c:pt>
                <c:pt idx="1468">
                  <c:v>1.058500192259089</c:v>
                </c:pt>
                <c:pt idx="1469">
                  <c:v>1.058199990082357</c:v>
                </c:pt>
                <c:pt idx="1470">
                  <c:v>1.056199987029686</c:v>
                </c:pt>
                <c:pt idx="1471">
                  <c:v>1.058299980926677</c:v>
                </c:pt>
                <c:pt idx="1472">
                  <c:v>1.057399775694648</c:v>
                </c:pt>
                <c:pt idx="1473">
                  <c:v>1.056700183104112</c:v>
                </c:pt>
                <c:pt idx="1474">
                  <c:v>1.062799965668091</c:v>
                </c:pt>
                <c:pt idx="1475">
                  <c:v>1.063599684905057</c:v>
                </c:pt>
                <c:pt idx="1476">
                  <c:v>1.06409954910123</c:v>
                </c:pt>
                <c:pt idx="1477">
                  <c:v>1.063500448606646</c:v>
                </c:pt>
                <c:pt idx="1478">
                  <c:v>1.065999829865177</c:v>
                </c:pt>
                <c:pt idx="1479">
                  <c:v>1.068600032042013</c:v>
                </c:pt>
                <c:pt idx="1480">
                  <c:v>1.075299953459762</c:v>
                </c:pt>
                <c:pt idx="1481">
                  <c:v>1.078399877929769</c:v>
                </c:pt>
                <c:pt idx="1482">
                  <c:v>1.076800222013844</c:v>
                </c:pt>
                <c:pt idx="1483">
                  <c:v>1.07920014953561</c:v>
                </c:pt>
                <c:pt idx="1484">
                  <c:v>1.083300547790714</c:v>
                </c:pt>
                <c:pt idx="1485">
                  <c:v>1.088299364470004</c:v>
                </c:pt>
                <c:pt idx="1486">
                  <c:v>1.093499967952084</c:v>
                </c:pt>
                <c:pt idx="1487">
                  <c:v>1.091699835204053</c:v>
                </c:pt>
                <c:pt idx="1488">
                  <c:v>1.090599841307267</c:v>
                </c:pt>
                <c:pt idx="1489">
                  <c:v>1.09059990768219</c:v>
                </c:pt>
                <c:pt idx="1490">
                  <c:v>1.091599904630129</c:v>
                </c:pt>
                <c:pt idx="1491">
                  <c:v>1.095600037380791</c:v>
                </c:pt>
                <c:pt idx="1492">
                  <c:v>1.101199898526829</c:v>
                </c:pt>
                <c:pt idx="1493">
                  <c:v>1.10729995269503</c:v>
                </c:pt>
                <c:pt idx="1494">
                  <c:v>1.111700221248611</c:v>
                </c:pt>
                <c:pt idx="1495">
                  <c:v>1.11509987106183</c:v>
                </c:pt>
                <c:pt idx="1496">
                  <c:v>1.121200323483208</c:v>
                </c:pt>
                <c:pt idx="1497">
                  <c:v>1.126499840545875</c:v>
                </c:pt>
                <c:pt idx="1498">
                  <c:v>1.127099900815665</c:v>
                </c:pt>
                <c:pt idx="1499">
                  <c:v>1.12800044402684</c:v>
                </c:pt>
                <c:pt idx="1500">
                  <c:v>1.13419981307743</c:v>
                </c:pt>
                <c:pt idx="1501">
                  <c:v>1.138400012205238</c:v>
                </c:pt>
                <c:pt idx="1502">
                  <c:v>1.14039993667393</c:v>
                </c:pt>
                <c:pt idx="1503">
                  <c:v>1.142699652860756</c:v>
                </c:pt>
                <c:pt idx="1504">
                  <c:v>1.138900006098993</c:v>
                </c:pt>
                <c:pt idx="1505">
                  <c:v>1.145100066376472</c:v>
                </c:pt>
                <c:pt idx="1506">
                  <c:v>1.154800253294524</c:v>
                </c:pt>
                <c:pt idx="1507">
                  <c:v>1.16100004501277</c:v>
                </c:pt>
                <c:pt idx="1508">
                  <c:v>1.168500165556907</c:v>
                </c:pt>
                <c:pt idx="1509">
                  <c:v>1.173200147244642</c:v>
                </c:pt>
                <c:pt idx="1510">
                  <c:v>1.17769992675676</c:v>
                </c:pt>
                <c:pt idx="1511">
                  <c:v>1.181299573512661</c:v>
                </c:pt>
                <c:pt idx="1512">
                  <c:v>1.180400403594831</c:v>
                </c:pt>
                <c:pt idx="1513">
                  <c:v>1.179200131984544</c:v>
                </c:pt>
                <c:pt idx="1514">
                  <c:v>1.17920033721748</c:v>
                </c:pt>
                <c:pt idx="1515">
                  <c:v>1.18509971542153</c:v>
                </c:pt>
                <c:pt idx="1516">
                  <c:v>1.189200116728898</c:v>
                </c:pt>
                <c:pt idx="1517">
                  <c:v>1.189599772642395</c:v>
                </c:pt>
                <c:pt idx="1518">
                  <c:v>1.188599772642192</c:v>
                </c:pt>
                <c:pt idx="1519">
                  <c:v>1.187400050352153</c:v>
                </c:pt>
                <c:pt idx="1520">
                  <c:v>1.193299766538985</c:v>
                </c:pt>
                <c:pt idx="1521">
                  <c:v>1.194899845118925</c:v>
                </c:pt>
                <c:pt idx="1522">
                  <c:v>1.19340026473583</c:v>
                </c:pt>
                <c:pt idx="1523">
                  <c:v>1.195899983977142</c:v>
                </c:pt>
                <c:pt idx="1524">
                  <c:v>1.199400249479368</c:v>
                </c:pt>
                <c:pt idx="1525">
                  <c:v>1.204499482726532</c:v>
                </c:pt>
                <c:pt idx="1526">
                  <c:v>1.20529995346078</c:v>
                </c:pt>
                <c:pt idx="1527">
                  <c:v>1.205899950407911</c:v>
                </c:pt>
                <c:pt idx="1528">
                  <c:v>1.206699947353627</c:v>
                </c:pt>
                <c:pt idx="1529">
                  <c:v>1.210100294494623</c:v>
                </c:pt>
                <c:pt idx="1530">
                  <c:v>1.211299745176802</c:v>
                </c:pt>
                <c:pt idx="1531">
                  <c:v>1.217600080108241</c:v>
                </c:pt>
                <c:pt idx="1532">
                  <c:v>1.218599808500585</c:v>
                </c:pt>
                <c:pt idx="1533">
                  <c:v>1.219900140378741</c:v>
                </c:pt>
                <c:pt idx="1534">
                  <c:v>1.2229000678999</c:v>
                </c:pt>
                <c:pt idx="1535">
                  <c:v>1.223400004575524</c:v>
                </c:pt>
                <c:pt idx="1536">
                  <c:v>1.228200547790038</c:v>
                </c:pt>
                <c:pt idx="1537">
                  <c:v>1.234899711609614</c:v>
                </c:pt>
                <c:pt idx="1538">
                  <c:v>1.239600034332398</c:v>
                </c:pt>
                <c:pt idx="1539">
                  <c:v>1.240400713348208</c:v>
                </c:pt>
                <c:pt idx="1540">
                  <c:v>1.247699252315213</c:v>
                </c:pt>
                <c:pt idx="1541">
                  <c:v>1.249199925227003</c:v>
                </c:pt>
                <c:pt idx="1542">
                  <c:v>1.251299922179896</c:v>
                </c:pt>
                <c:pt idx="1543">
                  <c:v>1.254800251004781</c:v>
                </c:pt>
                <c:pt idx="1544">
                  <c:v>1.255699976347387</c:v>
                </c:pt>
                <c:pt idx="1545">
                  <c:v>1.258399765010836</c:v>
                </c:pt>
                <c:pt idx="1546">
                  <c:v>1.263200160214182</c:v>
                </c:pt>
                <c:pt idx="1547">
                  <c:v>1.264399671170395</c:v>
                </c:pt>
                <c:pt idx="1548">
                  <c:v>1.265600277707563</c:v>
                </c:pt>
                <c:pt idx="1549">
                  <c:v>1.269400467681407</c:v>
                </c:pt>
                <c:pt idx="1550">
                  <c:v>1.279399619292235</c:v>
                </c:pt>
                <c:pt idx="1551">
                  <c:v>1.285600424955192</c:v>
                </c:pt>
                <c:pt idx="1552">
                  <c:v>1.290799452970532</c:v>
                </c:pt>
                <c:pt idx="1553">
                  <c:v>1.293999914549204</c:v>
                </c:pt>
                <c:pt idx="1554">
                  <c:v>1.293000053403375</c:v>
                </c:pt>
                <c:pt idx="1555">
                  <c:v>1.292399781796121</c:v>
                </c:pt>
                <c:pt idx="1556">
                  <c:v>1.2981001136759</c:v>
                </c:pt>
                <c:pt idx="1557">
                  <c:v>1.296199700162105</c:v>
                </c:pt>
                <c:pt idx="1558">
                  <c:v>1.294199893189216</c:v>
                </c:pt>
                <c:pt idx="1559">
                  <c:v>1.29700036696886</c:v>
                </c:pt>
                <c:pt idx="1560">
                  <c:v>1.302099880980677</c:v>
                </c:pt>
                <c:pt idx="1561">
                  <c:v>1.301399890133325</c:v>
                </c:pt>
                <c:pt idx="1562">
                  <c:v>1.303700231168477</c:v>
                </c:pt>
                <c:pt idx="1563">
                  <c:v>1.307200022889446</c:v>
                </c:pt>
                <c:pt idx="1564">
                  <c:v>1.308200433348247</c:v>
                </c:pt>
                <c:pt idx="1565">
                  <c:v>1.317499726865208</c:v>
                </c:pt>
                <c:pt idx="1566">
                  <c:v>1.318699723815371</c:v>
                </c:pt>
                <c:pt idx="1567">
                  <c:v>1.317300070950296</c:v>
                </c:pt>
                <c:pt idx="1568">
                  <c:v>1.315899865723622</c:v>
                </c:pt>
                <c:pt idx="1569">
                  <c:v>1.314100004576176</c:v>
                </c:pt>
                <c:pt idx="1570">
                  <c:v>1.313400357816135</c:v>
                </c:pt>
                <c:pt idx="1571">
                  <c:v>1.314700013732363</c:v>
                </c:pt>
                <c:pt idx="1572">
                  <c:v>1.318899799345672</c:v>
                </c:pt>
                <c:pt idx="1573">
                  <c:v>1.324100043486396</c:v>
                </c:pt>
                <c:pt idx="1574">
                  <c:v>1.329500167081278</c:v>
                </c:pt>
                <c:pt idx="1575">
                  <c:v>1.330499964904448</c:v>
                </c:pt>
                <c:pt idx="1576">
                  <c:v>1.330200173186313</c:v>
                </c:pt>
                <c:pt idx="1577">
                  <c:v>1.330700100705144</c:v>
                </c:pt>
                <c:pt idx="1578">
                  <c:v>1.334500028224284</c:v>
                </c:pt>
                <c:pt idx="1579">
                  <c:v>1.336299961851182</c:v>
                </c:pt>
                <c:pt idx="1580">
                  <c:v>1.338999826046347</c:v>
                </c:pt>
                <c:pt idx="1581">
                  <c:v>1.340700296783325</c:v>
                </c:pt>
                <c:pt idx="1582">
                  <c:v>1.343999678039836</c:v>
                </c:pt>
                <c:pt idx="1583">
                  <c:v>1.347600281522318</c:v>
                </c:pt>
                <c:pt idx="1584">
                  <c:v>1.348899937434908</c:v>
                </c:pt>
                <c:pt idx="1585">
                  <c:v>1.352499931334023</c:v>
                </c:pt>
                <c:pt idx="1586">
                  <c:v>1.352199931330688</c:v>
                </c:pt>
                <c:pt idx="1587">
                  <c:v>1.354699991607049</c:v>
                </c:pt>
                <c:pt idx="1588">
                  <c:v>1.359900121307874</c:v>
                </c:pt>
                <c:pt idx="1589">
                  <c:v>1.367699976348376</c:v>
                </c:pt>
                <c:pt idx="1590">
                  <c:v>1.36989969253045</c:v>
                </c:pt>
                <c:pt idx="1591">
                  <c:v>1.372400437925535</c:v>
                </c:pt>
                <c:pt idx="1592">
                  <c:v>1.376299873350945</c:v>
                </c:pt>
                <c:pt idx="1593">
                  <c:v>1.380400003050454</c:v>
                </c:pt>
                <c:pt idx="1594">
                  <c:v>1.385300546262442</c:v>
                </c:pt>
                <c:pt idx="1595">
                  <c:v>1.388599707028334</c:v>
                </c:pt>
                <c:pt idx="1596">
                  <c:v>1.39530029830712</c:v>
                </c:pt>
                <c:pt idx="1597">
                  <c:v>1.396699748991523</c:v>
                </c:pt>
                <c:pt idx="1598">
                  <c:v>1.40050001754571</c:v>
                </c:pt>
                <c:pt idx="1599">
                  <c:v>1.401000153349742</c:v>
                </c:pt>
                <c:pt idx="1600">
                  <c:v>1.401899806212896</c:v>
                </c:pt>
                <c:pt idx="1601">
                  <c:v>1.399299752043589</c:v>
                </c:pt>
                <c:pt idx="1602">
                  <c:v>1.400000162506331</c:v>
                </c:pt>
                <c:pt idx="1603">
                  <c:v>1.40509987563928</c:v>
                </c:pt>
                <c:pt idx="1604">
                  <c:v>1.406100147243706</c:v>
                </c:pt>
                <c:pt idx="1605">
                  <c:v>1.408799591827119</c:v>
                </c:pt>
                <c:pt idx="1606">
                  <c:v>1.412899784849287</c:v>
                </c:pt>
                <c:pt idx="1607">
                  <c:v>1.413800195310614</c:v>
                </c:pt>
                <c:pt idx="1608">
                  <c:v>1.41300027694524</c:v>
                </c:pt>
                <c:pt idx="1609">
                  <c:v>1.417499996183323</c:v>
                </c:pt>
                <c:pt idx="1610">
                  <c:v>1.420200059506897</c:v>
                </c:pt>
                <c:pt idx="1611">
                  <c:v>1.422399929808307</c:v>
                </c:pt>
                <c:pt idx="1612">
                  <c:v>1.424699923703884</c:v>
                </c:pt>
                <c:pt idx="1613">
                  <c:v>1.423499857326532</c:v>
                </c:pt>
                <c:pt idx="1614">
                  <c:v>1.420999932859558</c:v>
                </c:pt>
                <c:pt idx="1615">
                  <c:v>1.420699993133894</c:v>
                </c:pt>
                <c:pt idx="1616">
                  <c:v>1.425299842070671</c:v>
                </c:pt>
                <c:pt idx="1617">
                  <c:v>1.424100050353445</c:v>
                </c:pt>
                <c:pt idx="1618">
                  <c:v>1.426799848173687</c:v>
                </c:pt>
                <c:pt idx="1619">
                  <c:v>1.430500186153949</c:v>
                </c:pt>
                <c:pt idx="1620">
                  <c:v>1.43239997787532</c:v>
                </c:pt>
                <c:pt idx="1621">
                  <c:v>1.432100044246908</c:v>
                </c:pt>
                <c:pt idx="1622">
                  <c:v>1.434299829863448</c:v>
                </c:pt>
                <c:pt idx="1623">
                  <c:v>1.437499814604962</c:v>
                </c:pt>
                <c:pt idx="1624">
                  <c:v>1.436500152587541</c:v>
                </c:pt>
                <c:pt idx="1625">
                  <c:v>1.437099669645249</c:v>
                </c:pt>
                <c:pt idx="1626">
                  <c:v>1.434000019835366</c:v>
                </c:pt>
                <c:pt idx="1627">
                  <c:v>1.435299672695691</c:v>
                </c:pt>
                <c:pt idx="1628">
                  <c:v>1.443300605009425</c:v>
                </c:pt>
                <c:pt idx="1629">
                  <c:v>1.453300037381268</c:v>
                </c:pt>
                <c:pt idx="1630">
                  <c:v>1.457599961853703</c:v>
                </c:pt>
                <c:pt idx="1631">
                  <c:v>1.462699810788763</c:v>
                </c:pt>
                <c:pt idx="1632">
                  <c:v>1.463100164030038</c:v>
                </c:pt>
                <c:pt idx="1633">
                  <c:v>1.46219975967324</c:v>
                </c:pt>
                <c:pt idx="1634">
                  <c:v>1.464600378418254</c:v>
                </c:pt>
                <c:pt idx="1635">
                  <c:v>1.467999681088258</c:v>
                </c:pt>
                <c:pt idx="1636">
                  <c:v>1.470999943539937</c:v>
                </c:pt>
                <c:pt idx="1637">
                  <c:v>1.474599662778928</c:v>
                </c:pt>
                <c:pt idx="1638">
                  <c:v>1.474700142665824</c:v>
                </c:pt>
                <c:pt idx="1639">
                  <c:v>1.474700278467935</c:v>
                </c:pt>
                <c:pt idx="1640">
                  <c:v>1.480699852752877</c:v>
                </c:pt>
                <c:pt idx="1641">
                  <c:v>1.481100254059128</c:v>
                </c:pt>
                <c:pt idx="1642">
                  <c:v>1.482299701689044</c:v>
                </c:pt>
                <c:pt idx="1643">
                  <c:v>1.487399816127436</c:v>
                </c:pt>
                <c:pt idx="1644">
                  <c:v>1.486999816130264</c:v>
                </c:pt>
                <c:pt idx="1645">
                  <c:v>1.485700374603766</c:v>
                </c:pt>
                <c:pt idx="1646">
                  <c:v>1.4850997589092</c:v>
                </c:pt>
                <c:pt idx="1647">
                  <c:v>1.486199828337704</c:v>
                </c:pt>
                <c:pt idx="1648">
                  <c:v>1.487299967193394</c:v>
                </c:pt>
                <c:pt idx="1649">
                  <c:v>1.487799765011004</c:v>
                </c:pt>
                <c:pt idx="1650">
                  <c:v>1.484200317379873</c:v>
                </c:pt>
                <c:pt idx="1651">
                  <c:v>1.486400377652899</c:v>
                </c:pt>
                <c:pt idx="1652">
                  <c:v>1.487899822233885</c:v>
                </c:pt>
                <c:pt idx="1653">
                  <c:v>1.48609997024687</c:v>
                </c:pt>
                <c:pt idx="1654">
                  <c:v>1.487300579832663</c:v>
                </c:pt>
                <c:pt idx="1655">
                  <c:v>1.491499810028471</c:v>
                </c:pt>
                <c:pt idx="1656">
                  <c:v>1.491999752808623</c:v>
                </c:pt>
                <c:pt idx="1657">
                  <c:v>1.487600033568015</c:v>
                </c:pt>
                <c:pt idx="1658">
                  <c:v>1.491900292967329</c:v>
                </c:pt>
                <c:pt idx="1659">
                  <c:v>1.491900425720814</c:v>
                </c:pt>
                <c:pt idx="1660">
                  <c:v>1.497999453731609</c:v>
                </c:pt>
                <c:pt idx="1661">
                  <c:v>1.503000057218742</c:v>
                </c:pt>
                <c:pt idx="1662">
                  <c:v>1.508099842831143</c:v>
                </c:pt>
                <c:pt idx="1663">
                  <c:v>1.513699827573873</c:v>
                </c:pt>
                <c:pt idx="1664">
                  <c:v>1.513900310514145</c:v>
                </c:pt>
                <c:pt idx="1665">
                  <c:v>1.519899682614777</c:v>
                </c:pt>
                <c:pt idx="1666">
                  <c:v>1.523500026702095</c:v>
                </c:pt>
                <c:pt idx="1667">
                  <c:v>1.526399881742691</c:v>
                </c:pt>
                <c:pt idx="1668">
                  <c:v>1.529900349425588</c:v>
                </c:pt>
                <c:pt idx="1669">
                  <c:v>1.534300128932955</c:v>
                </c:pt>
                <c:pt idx="1670">
                  <c:v>1.535800059507892</c:v>
                </c:pt>
                <c:pt idx="1671">
                  <c:v>1.541299845121102</c:v>
                </c:pt>
                <c:pt idx="1672">
                  <c:v>1.540500258633983</c:v>
                </c:pt>
                <c:pt idx="1673">
                  <c:v>1.539199845123221</c:v>
                </c:pt>
                <c:pt idx="1674">
                  <c:v>1.543500122832484</c:v>
                </c:pt>
                <c:pt idx="1675">
                  <c:v>1.546700119783054</c:v>
                </c:pt>
                <c:pt idx="1676">
                  <c:v>1.548699987029976</c:v>
                </c:pt>
                <c:pt idx="1677">
                  <c:v>1.54630027084204</c:v>
                </c:pt>
                <c:pt idx="1678">
                  <c:v>1.54820033111173</c:v>
                </c:pt>
                <c:pt idx="1679">
                  <c:v>1.550600735470653</c:v>
                </c:pt>
                <c:pt idx="1680">
                  <c:v>1.557100107573206</c:v>
                </c:pt>
                <c:pt idx="1681">
                  <c:v>1.560000104520441</c:v>
                </c:pt>
                <c:pt idx="1682">
                  <c:v>1.562799832914606</c:v>
                </c:pt>
                <c:pt idx="1683">
                  <c:v>1.5663999023418</c:v>
                </c:pt>
                <c:pt idx="1684">
                  <c:v>1.566300044247328</c:v>
                </c:pt>
                <c:pt idx="1685">
                  <c:v>1.569300176997786</c:v>
                </c:pt>
                <c:pt idx="1686">
                  <c:v>1.569099968717637</c:v>
                </c:pt>
                <c:pt idx="1687">
                  <c:v>1.575699132536101</c:v>
                </c:pt>
                <c:pt idx="1688">
                  <c:v>1.57949980239573</c:v>
                </c:pt>
                <c:pt idx="1689">
                  <c:v>1.578999941251823</c:v>
                </c:pt>
                <c:pt idx="1690">
                  <c:v>1.576999871824228</c:v>
                </c:pt>
                <c:pt idx="1691">
                  <c:v>1.57630007095213</c:v>
                </c:pt>
                <c:pt idx="1692">
                  <c:v>1.577599787138751</c:v>
                </c:pt>
                <c:pt idx="1693">
                  <c:v>1.58350017929115</c:v>
                </c:pt>
                <c:pt idx="1694">
                  <c:v>1.587000103758328</c:v>
                </c:pt>
                <c:pt idx="1695">
                  <c:v>1.587300233459246</c:v>
                </c:pt>
                <c:pt idx="1696">
                  <c:v>1.589299964904058</c:v>
                </c:pt>
                <c:pt idx="1697">
                  <c:v>1.589199826048571</c:v>
                </c:pt>
                <c:pt idx="1698">
                  <c:v>1.586600517272018</c:v>
                </c:pt>
                <c:pt idx="1699">
                  <c:v>1.593400296784239</c:v>
                </c:pt>
                <c:pt idx="1700">
                  <c:v>1.598200145719602</c:v>
                </c:pt>
                <c:pt idx="1701">
                  <c:v>1.600300139612955</c:v>
                </c:pt>
                <c:pt idx="1702">
                  <c:v>1.60159979553282</c:v>
                </c:pt>
                <c:pt idx="1703">
                  <c:v>1.604699795530905</c:v>
                </c:pt>
                <c:pt idx="1704">
                  <c:v>1.602799596403202</c:v>
                </c:pt>
                <c:pt idx="1705">
                  <c:v>1.604200082398165</c:v>
                </c:pt>
                <c:pt idx="1706">
                  <c:v>1.607299868010159</c:v>
                </c:pt>
                <c:pt idx="1707">
                  <c:v>1.607799868008442</c:v>
                </c:pt>
                <c:pt idx="1708">
                  <c:v>1.611400405119639</c:v>
                </c:pt>
                <c:pt idx="1709">
                  <c:v>1.613400260161143</c:v>
                </c:pt>
                <c:pt idx="1710">
                  <c:v>1.615700051879685</c:v>
                </c:pt>
                <c:pt idx="1711">
                  <c:v>1.618800175474462</c:v>
                </c:pt>
                <c:pt idx="1712">
                  <c:v>1.618900042722089</c:v>
                </c:pt>
                <c:pt idx="1713">
                  <c:v>1.623900027465424</c:v>
                </c:pt>
                <c:pt idx="1714">
                  <c:v>1.625900769802683</c:v>
                </c:pt>
                <c:pt idx="1715">
                  <c:v>1.630600072476227</c:v>
                </c:pt>
                <c:pt idx="1716">
                  <c:v>1.629900006100797</c:v>
                </c:pt>
                <c:pt idx="1717">
                  <c:v>1.634099450682697</c:v>
                </c:pt>
                <c:pt idx="1718">
                  <c:v>1.635900205230427</c:v>
                </c:pt>
                <c:pt idx="1719">
                  <c:v>1.637099785610189</c:v>
                </c:pt>
                <c:pt idx="1720">
                  <c:v>1.636999990842014</c:v>
                </c:pt>
                <c:pt idx="1721">
                  <c:v>1.637999851987842</c:v>
                </c:pt>
                <c:pt idx="1722">
                  <c:v>1.639000054165081</c:v>
                </c:pt>
                <c:pt idx="1723">
                  <c:v>1.640099710082722</c:v>
                </c:pt>
                <c:pt idx="1724">
                  <c:v>1.637200666809804</c:v>
                </c:pt>
                <c:pt idx="1725">
                  <c:v>1.63919997253106</c:v>
                </c:pt>
                <c:pt idx="1726">
                  <c:v>1.638299833677593</c:v>
                </c:pt>
                <c:pt idx="1727">
                  <c:v>1.634099344631977</c:v>
                </c:pt>
                <c:pt idx="1728">
                  <c:v>1.635400020597444</c:v>
                </c:pt>
                <c:pt idx="1729">
                  <c:v>1.636100497435109</c:v>
                </c:pt>
                <c:pt idx="1730">
                  <c:v>1.641199938963837</c:v>
                </c:pt>
                <c:pt idx="1731">
                  <c:v>1.643299797058716</c:v>
                </c:pt>
                <c:pt idx="1732">
                  <c:v>1.642100418852351</c:v>
                </c:pt>
                <c:pt idx="1733">
                  <c:v>1.644200264738174</c:v>
                </c:pt>
                <c:pt idx="1734">
                  <c:v>1.649900662992877</c:v>
                </c:pt>
                <c:pt idx="1735">
                  <c:v>1.649499832914443</c:v>
                </c:pt>
                <c:pt idx="1736">
                  <c:v>1.648299902342842</c:v>
                </c:pt>
                <c:pt idx="1737">
                  <c:v>1.651299962617486</c:v>
                </c:pt>
                <c:pt idx="1738">
                  <c:v>1.655600086211052</c:v>
                </c:pt>
                <c:pt idx="1739">
                  <c:v>1.655100430296443</c:v>
                </c:pt>
                <c:pt idx="1740">
                  <c:v>1.657200080106122</c:v>
                </c:pt>
                <c:pt idx="1741">
                  <c:v>1.65630022201367</c:v>
                </c:pt>
                <c:pt idx="1742">
                  <c:v>1.660299597166158</c:v>
                </c:pt>
                <c:pt idx="1743">
                  <c:v>1.662100333403942</c:v>
                </c:pt>
                <c:pt idx="1744">
                  <c:v>1.665100393674947</c:v>
                </c:pt>
                <c:pt idx="1745">
                  <c:v>1.669000040434184</c:v>
                </c:pt>
                <c:pt idx="1746">
                  <c:v>1.676599955746496</c:v>
                </c:pt>
                <c:pt idx="1747">
                  <c:v>1.677300239560282</c:v>
                </c:pt>
                <c:pt idx="1748">
                  <c:v>1.676000517269131</c:v>
                </c:pt>
                <c:pt idx="1749">
                  <c:v>1.677800097655563</c:v>
                </c:pt>
                <c:pt idx="1750">
                  <c:v>1.678800160978426</c:v>
                </c:pt>
                <c:pt idx="1751">
                  <c:v>1.682700167082658</c:v>
                </c:pt>
                <c:pt idx="1752">
                  <c:v>1.687899889373511</c:v>
                </c:pt>
                <c:pt idx="1753">
                  <c:v>1.687899829099478</c:v>
                </c:pt>
                <c:pt idx="1754">
                  <c:v>1.687800375362713</c:v>
                </c:pt>
                <c:pt idx="1755">
                  <c:v>1.69099989242386</c:v>
                </c:pt>
                <c:pt idx="1756">
                  <c:v>1.69499981689296</c:v>
                </c:pt>
                <c:pt idx="1757">
                  <c:v>1.695099804685014</c:v>
                </c:pt>
                <c:pt idx="1758">
                  <c:v>1.700800540922501</c:v>
                </c:pt>
                <c:pt idx="1759">
                  <c:v>1.705599774169968</c:v>
                </c:pt>
                <c:pt idx="1760">
                  <c:v>1.701699916073267</c:v>
                </c:pt>
                <c:pt idx="1761">
                  <c:v>1.698700130462384</c:v>
                </c:pt>
                <c:pt idx="1762">
                  <c:v>1.699500057980913</c:v>
                </c:pt>
                <c:pt idx="1763">
                  <c:v>1.704200453183148</c:v>
                </c:pt>
                <c:pt idx="1764">
                  <c:v>1.709400504299992</c:v>
                </c:pt>
                <c:pt idx="1765">
                  <c:v>1.713399879452481</c:v>
                </c:pt>
                <c:pt idx="1766">
                  <c:v>1.719499987793824</c:v>
                </c:pt>
                <c:pt idx="1767">
                  <c:v>1.722899640652031</c:v>
                </c:pt>
                <c:pt idx="1768">
                  <c:v>1.72800024719254</c:v>
                </c:pt>
                <c:pt idx="1769">
                  <c:v>1.729999833678448</c:v>
                </c:pt>
                <c:pt idx="1770">
                  <c:v>1.732699969477835</c:v>
                </c:pt>
                <c:pt idx="1771">
                  <c:v>1.737900225827616</c:v>
                </c:pt>
                <c:pt idx="1772">
                  <c:v>1.738500023649977</c:v>
                </c:pt>
                <c:pt idx="1773">
                  <c:v>1.743200144195726</c:v>
                </c:pt>
                <c:pt idx="1774">
                  <c:v>1.74450020446966</c:v>
                </c:pt>
                <c:pt idx="1775">
                  <c:v>1.748000128936838</c:v>
                </c:pt>
                <c:pt idx="1776">
                  <c:v>1.74659986038023</c:v>
                </c:pt>
                <c:pt idx="1777">
                  <c:v>1.746200062560092</c:v>
                </c:pt>
                <c:pt idx="1778">
                  <c:v>1.749300391387806</c:v>
                </c:pt>
                <c:pt idx="1779">
                  <c:v>1.752299763487827</c:v>
                </c:pt>
                <c:pt idx="1780">
                  <c:v>1.752999842068675</c:v>
                </c:pt>
                <c:pt idx="1781">
                  <c:v>1.756399832916941</c:v>
                </c:pt>
                <c:pt idx="1782">
                  <c:v>1.756600107572012</c:v>
                </c:pt>
                <c:pt idx="1783">
                  <c:v>1.759899694057822</c:v>
                </c:pt>
                <c:pt idx="1784">
                  <c:v>1.759700107573735</c:v>
                </c:pt>
                <c:pt idx="1785">
                  <c:v>1.762500101467595</c:v>
                </c:pt>
                <c:pt idx="1786">
                  <c:v>1.76400010146972</c:v>
                </c:pt>
                <c:pt idx="1787">
                  <c:v>1.768899817656347</c:v>
                </c:pt>
                <c:pt idx="1788">
                  <c:v>1.774899884032493</c:v>
                </c:pt>
                <c:pt idx="1789">
                  <c:v>1.77459995040772</c:v>
                </c:pt>
                <c:pt idx="1790">
                  <c:v>1.776500086209126</c:v>
                </c:pt>
                <c:pt idx="1791">
                  <c:v>1.773099817655748</c:v>
                </c:pt>
                <c:pt idx="1792">
                  <c:v>1.774499530791218</c:v>
                </c:pt>
                <c:pt idx="1793">
                  <c:v>1.777199919888517</c:v>
                </c:pt>
                <c:pt idx="1794">
                  <c:v>1.778399989318132</c:v>
                </c:pt>
                <c:pt idx="1795">
                  <c:v>1.778699781036267</c:v>
                </c:pt>
                <c:pt idx="1796">
                  <c:v>1.781699777980975</c:v>
                </c:pt>
                <c:pt idx="1797">
                  <c:v>1.785699424744962</c:v>
                </c:pt>
                <c:pt idx="1798">
                  <c:v>1.786600173185434</c:v>
                </c:pt>
                <c:pt idx="1799">
                  <c:v>1.788700846100255</c:v>
                </c:pt>
                <c:pt idx="1800">
                  <c:v>1.794799934385083</c:v>
                </c:pt>
                <c:pt idx="1801">
                  <c:v>1.799599928282987</c:v>
                </c:pt>
                <c:pt idx="1802">
                  <c:v>1.802799300381594</c:v>
                </c:pt>
                <c:pt idx="1803">
                  <c:v>1.807900308227545</c:v>
                </c:pt>
                <c:pt idx="1804">
                  <c:v>1.81470002441347</c:v>
                </c:pt>
                <c:pt idx="1805">
                  <c:v>1.81300001830823</c:v>
                </c:pt>
                <c:pt idx="1806">
                  <c:v>1.810700024412654</c:v>
                </c:pt>
                <c:pt idx="1807">
                  <c:v>1.808399816130986</c:v>
                </c:pt>
                <c:pt idx="1808">
                  <c:v>1.814600138855894</c:v>
                </c:pt>
                <c:pt idx="1809">
                  <c:v>1.817900060272223</c:v>
                </c:pt>
                <c:pt idx="1810">
                  <c:v>1.822599987790454</c:v>
                </c:pt>
                <c:pt idx="1811">
                  <c:v>1.824000123593578</c:v>
                </c:pt>
                <c:pt idx="1812">
                  <c:v>1.822499707031966</c:v>
                </c:pt>
                <c:pt idx="1813">
                  <c:v>1.822900253297121</c:v>
                </c:pt>
                <c:pt idx="1814">
                  <c:v>1.827600171662198</c:v>
                </c:pt>
                <c:pt idx="1815">
                  <c:v>1.827399830624927</c:v>
                </c:pt>
                <c:pt idx="1816">
                  <c:v>1.828499893952539</c:v>
                </c:pt>
                <c:pt idx="1817">
                  <c:v>1.829799957275099</c:v>
                </c:pt>
                <c:pt idx="1818">
                  <c:v>1.833400292205624</c:v>
                </c:pt>
                <c:pt idx="1819">
                  <c:v>1.836100147247635</c:v>
                </c:pt>
                <c:pt idx="1820">
                  <c:v>1.839099932858517</c:v>
                </c:pt>
                <c:pt idx="1821">
                  <c:v>1.844000198361755</c:v>
                </c:pt>
                <c:pt idx="1822">
                  <c:v>1.84829957351758</c:v>
                </c:pt>
                <c:pt idx="1823">
                  <c:v>1.850499715423211</c:v>
                </c:pt>
                <c:pt idx="1824">
                  <c:v>1.848799317165685</c:v>
                </c:pt>
                <c:pt idx="1825">
                  <c:v>1.843800080871006</c:v>
                </c:pt>
                <c:pt idx="1826">
                  <c:v>1.840500156402413</c:v>
                </c:pt>
                <c:pt idx="1827">
                  <c:v>1.84489967346235</c:v>
                </c:pt>
                <c:pt idx="1828">
                  <c:v>1.850099929804856</c:v>
                </c:pt>
                <c:pt idx="1829">
                  <c:v>1.85319972457728</c:v>
                </c:pt>
                <c:pt idx="1830">
                  <c:v>1.85289993591141</c:v>
                </c:pt>
                <c:pt idx="1831">
                  <c:v>1.85529992370357</c:v>
                </c:pt>
                <c:pt idx="1832">
                  <c:v>1.854299787901255</c:v>
                </c:pt>
                <c:pt idx="1833">
                  <c:v>1.860599769592227</c:v>
                </c:pt>
                <c:pt idx="1834">
                  <c:v>1.861800252532703</c:v>
                </c:pt>
                <c:pt idx="1835">
                  <c:v>1.864999977875414</c:v>
                </c:pt>
                <c:pt idx="1836">
                  <c:v>1.862099778747506</c:v>
                </c:pt>
                <c:pt idx="1837">
                  <c:v>1.866199977874203</c:v>
                </c:pt>
                <c:pt idx="1838">
                  <c:v>1.868499775693635</c:v>
                </c:pt>
                <c:pt idx="1839">
                  <c:v>1.869300192262017</c:v>
                </c:pt>
                <c:pt idx="1840">
                  <c:v>1.87079991760038</c:v>
                </c:pt>
                <c:pt idx="1841">
                  <c:v>1.872200113677536</c:v>
                </c:pt>
                <c:pt idx="1842">
                  <c:v>1.871899561308965</c:v>
                </c:pt>
                <c:pt idx="1843">
                  <c:v>1.873900104517816</c:v>
                </c:pt>
                <c:pt idx="1844">
                  <c:v>1.87560050887987</c:v>
                </c:pt>
                <c:pt idx="1845">
                  <c:v>1.881999947352597</c:v>
                </c:pt>
                <c:pt idx="1846">
                  <c:v>1.885299811554432</c:v>
                </c:pt>
                <c:pt idx="1847">
                  <c:v>1.888299874877703</c:v>
                </c:pt>
                <c:pt idx="1848">
                  <c:v>1.891900007627555</c:v>
                </c:pt>
                <c:pt idx="1849">
                  <c:v>1.896900273131905</c:v>
                </c:pt>
                <c:pt idx="1850">
                  <c:v>1.902299925994157</c:v>
                </c:pt>
                <c:pt idx="1851">
                  <c:v>1.906900185393169</c:v>
                </c:pt>
                <c:pt idx="1852">
                  <c:v>1.913799494170234</c:v>
                </c:pt>
                <c:pt idx="1853">
                  <c:v>1.918200179286942</c:v>
                </c:pt>
                <c:pt idx="1854">
                  <c:v>1.922200450895616</c:v>
                </c:pt>
                <c:pt idx="1855">
                  <c:v>1.926199967954744</c:v>
                </c:pt>
                <c:pt idx="1856">
                  <c:v>1.928199762722215</c:v>
                </c:pt>
                <c:pt idx="1857">
                  <c:v>1.928999832154659</c:v>
                </c:pt>
                <c:pt idx="1858">
                  <c:v>1.934400849149824</c:v>
                </c:pt>
                <c:pt idx="1859">
                  <c:v>1.94210014571945</c:v>
                </c:pt>
                <c:pt idx="1860">
                  <c:v>1.945699874111596</c:v>
                </c:pt>
                <c:pt idx="1861">
                  <c:v>1.947600218198204</c:v>
                </c:pt>
                <c:pt idx="1862">
                  <c:v>1.950499946593482</c:v>
                </c:pt>
                <c:pt idx="1863">
                  <c:v>1.948799213405435</c:v>
                </c:pt>
                <c:pt idx="1864">
                  <c:v>1.941999711605604</c:v>
                </c:pt>
                <c:pt idx="1865">
                  <c:v>1.93850006179855</c:v>
                </c:pt>
                <c:pt idx="1866">
                  <c:v>1.941799925993109</c:v>
                </c:pt>
                <c:pt idx="1867">
                  <c:v>1.947099989320122</c:v>
                </c:pt>
                <c:pt idx="1868">
                  <c:v>1.952500532530394</c:v>
                </c:pt>
                <c:pt idx="1869">
                  <c:v>1.958099971008778</c:v>
                </c:pt>
                <c:pt idx="1870">
                  <c:v>1.96240017623859</c:v>
                </c:pt>
                <c:pt idx="1871">
                  <c:v>1.959199916836951</c:v>
                </c:pt>
                <c:pt idx="1872">
                  <c:v>1.96009970245359</c:v>
                </c:pt>
                <c:pt idx="1873">
                  <c:v>1.965800369260251</c:v>
                </c:pt>
                <c:pt idx="1874">
                  <c:v>1.969800360107911</c:v>
                </c:pt>
                <c:pt idx="1875">
                  <c:v>1.972300218199962</c:v>
                </c:pt>
                <c:pt idx="1876">
                  <c:v>1.974899868011562</c:v>
                </c:pt>
                <c:pt idx="1877">
                  <c:v>1.973500218198751</c:v>
                </c:pt>
                <c:pt idx="1878">
                  <c:v>1.977700073239248</c:v>
                </c:pt>
                <c:pt idx="1879">
                  <c:v>1.984000133514201</c:v>
                </c:pt>
                <c:pt idx="1880">
                  <c:v>1.987599991603929</c:v>
                </c:pt>
                <c:pt idx="1881">
                  <c:v>1.992000121306774</c:v>
                </c:pt>
                <c:pt idx="1882">
                  <c:v>1.991399846647255</c:v>
                </c:pt>
                <c:pt idx="1883">
                  <c:v>1.994200715635088</c:v>
                </c:pt>
                <c:pt idx="1884">
                  <c:v>1.997900627895433</c:v>
                </c:pt>
                <c:pt idx="1885">
                  <c:v>2.00340006942497</c:v>
                </c:pt>
                <c:pt idx="1886">
                  <c:v>2.010099855040608</c:v>
                </c:pt>
                <c:pt idx="1887">
                  <c:v>2.019999565123725</c:v>
                </c:pt>
                <c:pt idx="1888">
                  <c:v>2.019399833679927</c:v>
                </c:pt>
                <c:pt idx="1889">
                  <c:v>2.017300594328844</c:v>
                </c:pt>
                <c:pt idx="1890">
                  <c:v>2.02349982146916</c:v>
                </c:pt>
                <c:pt idx="1891">
                  <c:v>2.029100138090143</c:v>
                </c:pt>
                <c:pt idx="1892">
                  <c:v>2.02960028304733</c:v>
                </c:pt>
                <c:pt idx="1893">
                  <c:v>2.030599948117015</c:v>
                </c:pt>
                <c:pt idx="1894">
                  <c:v>2.030200563807739</c:v>
                </c:pt>
                <c:pt idx="1895">
                  <c:v>2.033300074766885</c:v>
                </c:pt>
                <c:pt idx="1896">
                  <c:v>2.035800141144136</c:v>
                </c:pt>
                <c:pt idx="1897">
                  <c:v>2.037800071713718</c:v>
                </c:pt>
                <c:pt idx="1898">
                  <c:v>2.037200479124293</c:v>
                </c:pt>
                <c:pt idx="1899">
                  <c:v>2.041300669097837</c:v>
                </c:pt>
                <c:pt idx="1900">
                  <c:v>2.044699769590807</c:v>
                </c:pt>
                <c:pt idx="1901">
                  <c:v>2.052600092316425</c:v>
                </c:pt>
                <c:pt idx="1902">
                  <c:v>2.055800164791435</c:v>
                </c:pt>
                <c:pt idx="1903">
                  <c:v>2.058700780482468</c:v>
                </c:pt>
                <c:pt idx="1904">
                  <c:v>2.065400013732869</c:v>
                </c:pt>
                <c:pt idx="1905">
                  <c:v>2.066499944303359</c:v>
                </c:pt>
                <c:pt idx="1906">
                  <c:v>2.062700231170311</c:v>
                </c:pt>
                <c:pt idx="1907">
                  <c:v>2.063799959563767</c:v>
                </c:pt>
                <c:pt idx="1908">
                  <c:v>2.06659947051594</c:v>
                </c:pt>
                <c:pt idx="1909">
                  <c:v>2.064200028988125</c:v>
                </c:pt>
                <c:pt idx="1910">
                  <c:v>2.063500170897896</c:v>
                </c:pt>
                <c:pt idx="1911">
                  <c:v>2.061800110626791</c:v>
                </c:pt>
                <c:pt idx="1912">
                  <c:v>2.061700177000603</c:v>
                </c:pt>
                <c:pt idx="1913">
                  <c:v>2.060700038146024</c:v>
                </c:pt>
                <c:pt idx="1914">
                  <c:v>2.058899564359308</c:v>
                </c:pt>
                <c:pt idx="1915">
                  <c:v>2.052900119782862</c:v>
                </c:pt>
                <c:pt idx="1916">
                  <c:v>2.052599845123041</c:v>
                </c:pt>
                <c:pt idx="1917">
                  <c:v>2.051200400539527</c:v>
                </c:pt>
                <c:pt idx="1918">
                  <c:v>2.055400189208737</c:v>
                </c:pt>
                <c:pt idx="1919">
                  <c:v>2.055399775694241</c:v>
                </c:pt>
                <c:pt idx="1920">
                  <c:v>2.052599854276195</c:v>
                </c:pt>
                <c:pt idx="1921">
                  <c:v>2.058699908444396</c:v>
                </c:pt>
                <c:pt idx="1922">
                  <c:v>2.058100261685468</c:v>
                </c:pt>
                <c:pt idx="1923">
                  <c:v>2.055800463862397</c:v>
                </c:pt>
                <c:pt idx="1924">
                  <c:v>2.059900379179453</c:v>
                </c:pt>
                <c:pt idx="1925">
                  <c:v>2.06360002899237</c:v>
                </c:pt>
                <c:pt idx="1926">
                  <c:v>2.066100161740906</c:v>
                </c:pt>
                <c:pt idx="1927">
                  <c:v>2.067199956509285</c:v>
                </c:pt>
                <c:pt idx="1928">
                  <c:v>2.067100698852301</c:v>
                </c:pt>
                <c:pt idx="1929">
                  <c:v>2.071199729918589</c:v>
                </c:pt>
                <c:pt idx="1930">
                  <c:v>2.069499805449595</c:v>
                </c:pt>
                <c:pt idx="1931">
                  <c:v>2.06770007400337</c:v>
                </c:pt>
                <c:pt idx="1932">
                  <c:v>2.071599521634198</c:v>
                </c:pt>
                <c:pt idx="1933">
                  <c:v>2.072100134275388</c:v>
                </c:pt>
                <c:pt idx="1934">
                  <c:v>2.073599929044576</c:v>
                </c:pt>
                <c:pt idx="1935">
                  <c:v>2.075100131223734</c:v>
                </c:pt>
                <c:pt idx="1936">
                  <c:v>2.07560005569394</c:v>
                </c:pt>
                <c:pt idx="1937">
                  <c:v>2.076499989318106</c:v>
                </c:pt>
                <c:pt idx="1938">
                  <c:v>2.080700043487014</c:v>
                </c:pt>
                <c:pt idx="1939">
                  <c:v>2.081199977110373</c:v>
                </c:pt>
                <c:pt idx="1940">
                  <c:v>2.079400049588003</c:v>
                </c:pt>
                <c:pt idx="1941">
                  <c:v>2.083399977113004</c:v>
                </c:pt>
                <c:pt idx="1942">
                  <c:v>2.084499980162946</c:v>
                </c:pt>
                <c:pt idx="1943">
                  <c:v>2.092200100705667</c:v>
                </c:pt>
                <c:pt idx="1944">
                  <c:v>2.093999623870332</c:v>
                </c:pt>
                <c:pt idx="1945">
                  <c:v>2.092699838256521</c:v>
                </c:pt>
                <c:pt idx="1946">
                  <c:v>2.092499844358826</c:v>
                </c:pt>
                <c:pt idx="1947">
                  <c:v>2.096399762725923</c:v>
                </c:pt>
                <c:pt idx="1948">
                  <c:v>2.095500094601448</c:v>
                </c:pt>
                <c:pt idx="1949">
                  <c:v>2.095200505063985</c:v>
                </c:pt>
                <c:pt idx="1950">
                  <c:v>2.101500012970064</c:v>
                </c:pt>
                <c:pt idx="1951">
                  <c:v>2.105699937437748</c:v>
                </c:pt>
                <c:pt idx="1952">
                  <c:v>2.10560008239554</c:v>
                </c:pt>
                <c:pt idx="1953">
                  <c:v>2.107200755308441</c:v>
                </c:pt>
                <c:pt idx="1954">
                  <c:v>2.112699985504148</c:v>
                </c:pt>
                <c:pt idx="1955">
                  <c:v>2.113200127409073</c:v>
                </c:pt>
                <c:pt idx="1956">
                  <c:v>2.116299789428012</c:v>
                </c:pt>
                <c:pt idx="1957">
                  <c:v>2.118099994659133</c:v>
                </c:pt>
                <c:pt idx="1958">
                  <c:v>2.125200456237508</c:v>
                </c:pt>
                <c:pt idx="1959">
                  <c:v>2.129599970241543</c:v>
                </c:pt>
                <c:pt idx="1960">
                  <c:v>2.133299765013362</c:v>
                </c:pt>
                <c:pt idx="1961">
                  <c:v>2.1301001754764</c:v>
                </c:pt>
                <c:pt idx="1962">
                  <c:v>2.125700392913131</c:v>
                </c:pt>
                <c:pt idx="1963">
                  <c:v>2.125800106045062</c:v>
                </c:pt>
                <c:pt idx="1964">
                  <c:v>2.12999990386743</c:v>
                </c:pt>
                <c:pt idx="1965">
                  <c:v>2.131599774169445</c:v>
                </c:pt>
                <c:pt idx="1966">
                  <c:v>2.134499837491603</c:v>
                </c:pt>
                <c:pt idx="1967">
                  <c:v>2.140499275970797</c:v>
                </c:pt>
                <c:pt idx="1968">
                  <c:v>2.146899800871325</c:v>
                </c:pt>
                <c:pt idx="1969">
                  <c:v>2.144700899505551</c:v>
                </c:pt>
                <c:pt idx="1970">
                  <c:v>2.15190019912552</c:v>
                </c:pt>
                <c:pt idx="1971">
                  <c:v>2.156399912262714</c:v>
                </c:pt>
                <c:pt idx="1972">
                  <c:v>2.159000045012363</c:v>
                </c:pt>
                <c:pt idx="1973">
                  <c:v>2.16329936294278</c:v>
                </c:pt>
                <c:pt idx="1974">
                  <c:v>2.165600126645586</c:v>
                </c:pt>
                <c:pt idx="1975">
                  <c:v>2.170199845884781</c:v>
                </c:pt>
                <c:pt idx="1976">
                  <c:v>2.177399767300813</c:v>
                </c:pt>
                <c:pt idx="1977">
                  <c:v>2.178699833675637</c:v>
                </c:pt>
                <c:pt idx="1978">
                  <c:v>2.186800361632777</c:v>
                </c:pt>
                <c:pt idx="1979">
                  <c:v>2.187700491329452</c:v>
                </c:pt>
                <c:pt idx="1980">
                  <c:v>2.188799869534705</c:v>
                </c:pt>
                <c:pt idx="1981">
                  <c:v>2.195999784846208</c:v>
                </c:pt>
                <c:pt idx="1982">
                  <c:v>2.199200122831825</c:v>
                </c:pt>
                <c:pt idx="1983">
                  <c:v>2.204900243374141</c:v>
                </c:pt>
                <c:pt idx="1984">
                  <c:v>2.211699890132877</c:v>
                </c:pt>
                <c:pt idx="1985">
                  <c:v>2.214000028990995</c:v>
                </c:pt>
                <c:pt idx="1986">
                  <c:v>2.22110001983674</c:v>
                </c:pt>
                <c:pt idx="1987">
                  <c:v>2.222899533840973</c:v>
                </c:pt>
                <c:pt idx="1988">
                  <c:v>2.225000004575122</c:v>
                </c:pt>
                <c:pt idx="1989">
                  <c:v>2.228099527739687</c:v>
                </c:pt>
                <c:pt idx="1990">
                  <c:v>2.22729987792991</c:v>
                </c:pt>
                <c:pt idx="1991">
                  <c:v>2.228799935150164</c:v>
                </c:pt>
                <c:pt idx="1992">
                  <c:v>2.231800137327808</c:v>
                </c:pt>
                <c:pt idx="1993">
                  <c:v>2.231999938201625</c:v>
                </c:pt>
                <c:pt idx="1994">
                  <c:v>2.236600004576758</c:v>
                </c:pt>
                <c:pt idx="1995">
                  <c:v>2.234900007628312</c:v>
                </c:pt>
                <c:pt idx="1996">
                  <c:v>2.235700007626292</c:v>
                </c:pt>
                <c:pt idx="1997">
                  <c:v>2.241399932096101</c:v>
                </c:pt>
                <c:pt idx="1998">
                  <c:v>2.248400052641955</c:v>
                </c:pt>
                <c:pt idx="1999">
                  <c:v>2.249100260920386</c:v>
                </c:pt>
                <c:pt idx="2000">
                  <c:v>2.251600049588887</c:v>
                </c:pt>
                <c:pt idx="2001">
                  <c:v>2.254999835204217</c:v>
                </c:pt>
                <c:pt idx="2002">
                  <c:v>2.252900179290008</c:v>
                </c:pt>
                <c:pt idx="2003">
                  <c:v>2.254999765773391</c:v>
                </c:pt>
                <c:pt idx="2004">
                  <c:v>2.254199430844892</c:v>
                </c:pt>
                <c:pt idx="2005">
                  <c:v>2.253799853511737</c:v>
                </c:pt>
                <c:pt idx="2006">
                  <c:v>2.256899777981744</c:v>
                </c:pt>
                <c:pt idx="2007">
                  <c:v>2.261899424742296</c:v>
                </c:pt>
                <c:pt idx="2008">
                  <c:v>2.261400254821638</c:v>
                </c:pt>
                <c:pt idx="2009">
                  <c:v>2.266700185391528</c:v>
                </c:pt>
                <c:pt idx="2010">
                  <c:v>2.271499907681573</c:v>
                </c:pt>
                <c:pt idx="2011">
                  <c:v>2.271999974058417</c:v>
                </c:pt>
                <c:pt idx="2012">
                  <c:v>2.266200463101995</c:v>
                </c:pt>
                <c:pt idx="2013">
                  <c:v>2.2700006019586</c:v>
                </c:pt>
                <c:pt idx="2014">
                  <c:v>2.27629983215229</c:v>
                </c:pt>
                <c:pt idx="2015">
                  <c:v>2.276499898529437</c:v>
                </c:pt>
                <c:pt idx="2016">
                  <c:v>2.283199804685865</c:v>
                </c:pt>
                <c:pt idx="2017">
                  <c:v>2.283999587249127</c:v>
                </c:pt>
                <c:pt idx="2018">
                  <c:v>2.284599795530085</c:v>
                </c:pt>
                <c:pt idx="2019">
                  <c:v>2.284300205992622</c:v>
                </c:pt>
                <c:pt idx="2020">
                  <c:v>2.28630007019092</c:v>
                </c:pt>
                <c:pt idx="2021">
                  <c:v>2.28720019683533</c:v>
                </c:pt>
                <c:pt idx="2022">
                  <c:v>2.294599294280488</c:v>
                </c:pt>
                <c:pt idx="2023">
                  <c:v>2.296799837491563</c:v>
                </c:pt>
                <c:pt idx="2024">
                  <c:v>2.299000314331352</c:v>
                </c:pt>
                <c:pt idx="2025">
                  <c:v>2.299800027463787</c:v>
                </c:pt>
                <c:pt idx="2026">
                  <c:v>2.301200151061494</c:v>
                </c:pt>
                <c:pt idx="2027">
                  <c:v>2.303600009152433</c:v>
                </c:pt>
                <c:pt idx="2028">
                  <c:v>2.306500006103306</c:v>
                </c:pt>
                <c:pt idx="2029">
                  <c:v>2.304800691221317</c:v>
                </c:pt>
                <c:pt idx="2030">
                  <c:v>2.312700129696165</c:v>
                </c:pt>
                <c:pt idx="2031">
                  <c:v>2.312600129695053</c:v>
                </c:pt>
                <c:pt idx="2032">
                  <c:v>2.314000268554082</c:v>
                </c:pt>
                <c:pt idx="2033">
                  <c:v>2.318100527951174</c:v>
                </c:pt>
                <c:pt idx="2034">
                  <c:v>2.31820071792754</c:v>
                </c:pt>
                <c:pt idx="2035">
                  <c:v>2.319300219722208</c:v>
                </c:pt>
                <c:pt idx="2036">
                  <c:v>2.317600222777401</c:v>
                </c:pt>
                <c:pt idx="2037">
                  <c:v>2.319600153346982</c:v>
                </c:pt>
                <c:pt idx="2038">
                  <c:v>2.325700074765337</c:v>
                </c:pt>
                <c:pt idx="2039">
                  <c:v>2.325300624084774</c:v>
                </c:pt>
                <c:pt idx="2040">
                  <c:v>2.331699790953277</c:v>
                </c:pt>
                <c:pt idx="2041">
                  <c:v>2.336800128934553</c:v>
                </c:pt>
                <c:pt idx="2042">
                  <c:v>2.336400406646133</c:v>
                </c:pt>
                <c:pt idx="2043">
                  <c:v>2.336099926757015</c:v>
                </c:pt>
                <c:pt idx="2044">
                  <c:v>2.33589985427534</c:v>
                </c:pt>
                <c:pt idx="2045">
                  <c:v>2.332900195313412</c:v>
                </c:pt>
                <c:pt idx="2046">
                  <c:v>2.333099848172424</c:v>
                </c:pt>
                <c:pt idx="2047">
                  <c:v>2.328200270840171</c:v>
                </c:pt>
                <c:pt idx="2048">
                  <c:v>2.329900949858711</c:v>
                </c:pt>
                <c:pt idx="2049">
                  <c:v>2.336200180052399</c:v>
                </c:pt>
                <c:pt idx="2050">
                  <c:v>2.344099899291905</c:v>
                </c:pt>
                <c:pt idx="2051">
                  <c:v>2.345800234223132</c:v>
                </c:pt>
                <c:pt idx="2052">
                  <c:v>2.34930024032292</c:v>
                </c:pt>
                <c:pt idx="2053">
                  <c:v>2.352000035090893</c:v>
                </c:pt>
                <c:pt idx="2054">
                  <c:v>2.353900436399269</c:v>
                </c:pt>
                <c:pt idx="2055">
                  <c:v>2.359600155636143</c:v>
                </c:pt>
                <c:pt idx="2056">
                  <c:v>2.368499941250775</c:v>
                </c:pt>
                <c:pt idx="2057">
                  <c:v>2.374499168392504</c:v>
                </c:pt>
                <c:pt idx="2058">
                  <c:v>2.376100194549505</c:v>
                </c:pt>
                <c:pt idx="2059">
                  <c:v>2.37490019454708</c:v>
                </c:pt>
                <c:pt idx="2060">
                  <c:v>2.379699777982751</c:v>
                </c:pt>
                <c:pt idx="2061">
                  <c:v>2.381799980161304</c:v>
                </c:pt>
                <c:pt idx="2062">
                  <c:v>2.382600112912768</c:v>
                </c:pt>
                <c:pt idx="2063">
                  <c:v>2.38550024261349</c:v>
                </c:pt>
                <c:pt idx="2064">
                  <c:v>2.38880037231138</c:v>
                </c:pt>
                <c:pt idx="2065">
                  <c:v>2.392099958797189</c:v>
                </c:pt>
                <c:pt idx="2066">
                  <c:v>2.397800009915954</c:v>
                </c:pt>
                <c:pt idx="2067">
                  <c:v>2.397800287624705</c:v>
                </c:pt>
                <c:pt idx="2068">
                  <c:v>2.400300480650913</c:v>
                </c:pt>
                <c:pt idx="2069">
                  <c:v>2.404000061033003</c:v>
                </c:pt>
                <c:pt idx="2070">
                  <c:v>2.4054001937875</c:v>
                </c:pt>
                <c:pt idx="2071">
                  <c:v>2.408199849698576</c:v>
                </c:pt>
                <c:pt idx="2072">
                  <c:v>2.408699707793858</c:v>
                </c:pt>
                <c:pt idx="2073">
                  <c:v>2.411600314331733</c:v>
                </c:pt>
                <c:pt idx="2074">
                  <c:v>2.414799891659641</c:v>
                </c:pt>
                <c:pt idx="2075">
                  <c:v>2.412600036619548</c:v>
                </c:pt>
                <c:pt idx="2076">
                  <c:v>2.415500169372535</c:v>
                </c:pt>
                <c:pt idx="2077">
                  <c:v>2.415700519559323</c:v>
                </c:pt>
                <c:pt idx="2078">
                  <c:v>2.420399976348563</c:v>
                </c:pt>
                <c:pt idx="2079">
                  <c:v>2.421599976347352</c:v>
                </c:pt>
                <c:pt idx="2080">
                  <c:v>2.4231000427244</c:v>
                </c:pt>
                <c:pt idx="2081">
                  <c:v>2.424899964142241</c:v>
                </c:pt>
                <c:pt idx="2082">
                  <c:v>2.428400099943246</c:v>
                </c:pt>
                <c:pt idx="2083">
                  <c:v>2.429500317379279</c:v>
                </c:pt>
                <c:pt idx="2084">
                  <c:v>2.435000099943861</c:v>
                </c:pt>
                <c:pt idx="2085">
                  <c:v>2.439200102995528</c:v>
                </c:pt>
                <c:pt idx="2086">
                  <c:v>2.440000109098037</c:v>
                </c:pt>
                <c:pt idx="2087">
                  <c:v>2.439999837490177</c:v>
                </c:pt>
                <c:pt idx="2088">
                  <c:v>2.442800093842379</c:v>
                </c:pt>
                <c:pt idx="2089">
                  <c:v>2.442399680327071</c:v>
                </c:pt>
                <c:pt idx="2090">
                  <c:v>2.442699891660595</c:v>
                </c:pt>
                <c:pt idx="2091">
                  <c:v>2.444099894713872</c:v>
                </c:pt>
                <c:pt idx="2092">
                  <c:v>2.443399894713366</c:v>
                </c:pt>
                <c:pt idx="2093">
                  <c:v>2.446700564574712</c:v>
                </c:pt>
                <c:pt idx="2094">
                  <c:v>2.451299873351672</c:v>
                </c:pt>
                <c:pt idx="2095">
                  <c:v>2.455500217434746</c:v>
                </c:pt>
                <c:pt idx="2096">
                  <c:v>2.457400027466065</c:v>
                </c:pt>
                <c:pt idx="2097">
                  <c:v>2.46359974670486</c:v>
                </c:pt>
                <c:pt idx="2098">
                  <c:v>2.466700280758232</c:v>
                </c:pt>
                <c:pt idx="2099">
                  <c:v>2.469400612637401</c:v>
                </c:pt>
                <c:pt idx="2100">
                  <c:v>2.473900117493031</c:v>
                </c:pt>
                <c:pt idx="2101">
                  <c:v>2.470399930571148</c:v>
                </c:pt>
                <c:pt idx="2102">
                  <c:v>2.474399652863213</c:v>
                </c:pt>
                <c:pt idx="2103">
                  <c:v>2.476599987792724</c:v>
                </c:pt>
                <c:pt idx="2104">
                  <c:v>2.477499984739552</c:v>
                </c:pt>
                <c:pt idx="2105">
                  <c:v>2.481199912261218</c:v>
                </c:pt>
                <c:pt idx="2106">
                  <c:v>2.48800003890574</c:v>
                </c:pt>
                <c:pt idx="2107">
                  <c:v>2.496199063869426</c:v>
                </c:pt>
                <c:pt idx="2108">
                  <c:v>2.504799920650839</c:v>
                </c:pt>
                <c:pt idx="2109">
                  <c:v>2.506999917601206</c:v>
                </c:pt>
                <c:pt idx="2110">
                  <c:v>2.5054997879015</c:v>
                </c:pt>
                <c:pt idx="2111">
                  <c:v>2.49970006561125</c:v>
                </c:pt>
                <c:pt idx="2112">
                  <c:v>2.498799932858674</c:v>
                </c:pt>
                <c:pt idx="2113">
                  <c:v>2.499900062557572</c:v>
                </c:pt>
                <c:pt idx="2114">
                  <c:v>2.502600122832519</c:v>
                </c:pt>
                <c:pt idx="2115">
                  <c:v>2.507600116729009</c:v>
                </c:pt>
                <c:pt idx="2116">
                  <c:v>2.51059976653778</c:v>
                </c:pt>
                <c:pt idx="2117">
                  <c:v>2.509500173950073</c:v>
                </c:pt>
                <c:pt idx="2118">
                  <c:v>2.50990044860373</c:v>
                </c:pt>
                <c:pt idx="2119">
                  <c:v>2.511599760433455</c:v>
                </c:pt>
                <c:pt idx="2120">
                  <c:v>2.514399763487745</c:v>
                </c:pt>
                <c:pt idx="2121">
                  <c:v>2.517300234219874</c:v>
                </c:pt>
                <c:pt idx="2122">
                  <c:v>2.517500032041426</c:v>
                </c:pt>
                <c:pt idx="2123">
                  <c:v>2.521299959564203</c:v>
                </c:pt>
                <c:pt idx="2124">
                  <c:v>2.525399893183931</c:v>
                </c:pt>
                <c:pt idx="2125">
                  <c:v>2.525699893187265</c:v>
                </c:pt>
                <c:pt idx="2126">
                  <c:v>2.529800222015183</c:v>
                </c:pt>
                <c:pt idx="2127">
                  <c:v>2.532299597165547</c:v>
                </c:pt>
                <c:pt idx="2128">
                  <c:v>2.53749971770958</c:v>
                </c:pt>
                <c:pt idx="2129">
                  <c:v>2.540500061797502</c:v>
                </c:pt>
                <c:pt idx="2130">
                  <c:v>2.542999781035178</c:v>
                </c:pt>
                <c:pt idx="2131">
                  <c:v>2.546899974058758</c:v>
                </c:pt>
                <c:pt idx="2132">
                  <c:v>2.554499478912476</c:v>
                </c:pt>
                <c:pt idx="2133">
                  <c:v>2.561600154873304</c:v>
                </c:pt>
                <c:pt idx="2134">
                  <c:v>2.565200559231016</c:v>
                </c:pt>
                <c:pt idx="2135">
                  <c:v>2.566700000759738</c:v>
                </c:pt>
                <c:pt idx="2136">
                  <c:v>2.569999928280595</c:v>
                </c:pt>
                <c:pt idx="2137">
                  <c:v>2.568700411222381</c:v>
                </c:pt>
                <c:pt idx="2138">
                  <c:v>2.568700130461366</c:v>
                </c:pt>
                <c:pt idx="2139">
                  <c:v>2.568000806426426</c:v>
                </c:pt>
                <c:pt idx="2140">
                  <c:v>2.570600102993921</c:v>
                </c:pt>
                <c:pt idx="2141">
                  <c:v>2.573399888609856</c:v>
                </c:pt>
                <c:pt idx="2142">
                  <c:v>2.578499954983271</c:v>
                </c:pt>
                <c:pt idx="2143">
                  <c:v>2.580900154112897</c:v>
                </c:pt>
                <c:pt idx="2144">
                  <c:v>2.582400018309272</c:v>
                </c:pt>
                <c:pt idx="2145">
                  <c:v>2.580399819184095</c:v>
                </c:pt>
                <c:pt idx="2146">
                  <c:v>2.582100012205047</c:v>
                </c:pt>
                <c:pt idx="2147">
                  <c:v>2.588199106594402</c:v>
                </c:pt>
                <c:pt idx="2148">
                  <c:v>2.592200186918487</c:v>
                </c:pt>
                <c:pt idx="2149">
                  <c:v>2.596700256348413</c:v>
                </c:pt>
                <c:pt idx="2150">
                  <c:v>2.601599773402995</c:v>
                </c:pt>
                <c:pt idx="2151">
                  <c:v>2.609600029751164</c:v>
                </c:pt>
                <c:pt idx="2152">
                  <c:v>2.609600304411288</c:v>
                </c:pt>
                <c:pt idx="2153">
                  <c:v>2.611900364681787</c:v>
                </c:pt>
                <c:pt idx="2154">
                  <c:v>2.615700014495815</c:v>
                </c:pt>
                <c:pt idx="2155">
                  <c:v>2.613400156398711</c:v>
                </c:pt>
                <c:pt idx="2156">
                  <c:v>2.61590021361917</c:v>
                </c:pt>
                <c:pt idx="2157">
                  <c:v>2.619199588771153</c:v>
                </c:pt>
                <c:pt idx="2158">
                  <c:v>2.619900128935114</c:v>
                </c:pt>
                <c:pt idx="2159">
                  <c:v>2.623799308013986</c:v>
                </c:pt>
                <c:pt idx="2160">
                  <c:v>2.624600005336106</c:v>
                </c:pt>
                <c:pt idx="2161">
                  <c:v>2.624900008391706</c:v>
                </c:pt>
                <c:pt idx="2162">
                  <c:v>2.631199308012583</c:v>
                </c:pt>
                <c:pt idx="2163">
                  <c:v>2.630599854277534</c:v>
                </c:pt>
                <c:pt idx="2164">
                  <c:v>2.629900131985778</c:v>
                </c:pt>
                <c:pt idx="2165">
                  <c:v>2.63260019530935</c:v>
                </c:pt>
                <c:pt idx="2166">
                  <c:v>2.628999942015071</c:v>
                </c:pt>
                <c:pt idx="2167">
                  <c:v>2.6310998695335</c:v>
                </c:pt>
                <c:pt idx="2168">
                  <c:v>2.638800128937873</c:v>
                </c:pt>
                <c:pt idx="2169">
                  <c:v>2.643400744629617</c:v>
                </c:pt>
                <c:pt idx="2170">
                  <c:v>2.649499766539521</c:v>
                </c:pt>
                <c:pt idx="2171">
                  <c:v>2.647800107573857</c:v>
                </c:pt>
                <c:pt idx="2172">
                  <c:v>2.649100041195198</c:v>
                </c:pt>
                <c:pt idx="2173">
                  <c:v>2.652000708007108</c:v>
                </c:pt>
                <c:pt idx="2174">
                  <c:v>2.657200282286795</c:v>
                </c:pt>
                <c:pt idx="2175">
                  <c:v>2.656700070951047</c:v>
                </c:pt>
                <c:pt idx="2176">
                  <c:v>2.661300122068497</c:v>
                </c:pt>
                <c:pt idx="2177">
                  <c:v>2.659200762176625</c:v>
                </c:pt>
                <c:pt idx="2178">
                  <c:v>2.65019969711284</c:v>
                </c:pt>
                <c:pt idx="2179">
                  <c:v>2.644999839019874</c:v>
                </c:pt>
                <c:pt idx="2180">
                  <c:v>2.640599983977154</c:v>
                </c:pt>
                <c:pt idx="2181">
                  <c:v>2.644800122830929</c:v>
                </c:pt>
                <c:pt idx="2182">
                  <c:v>2.656399781797518</c:v>
                </c:pt>
                <c:pt idx="2183">
                  <c:v>2.664699917600956</c:v>
                </c:pt>
                <c:pt idx="2184">
                  <c:v>2.665800460814353</c:v>
                </c:pt>
                <c:pt idx="2185">
                  <c:v>2.672799896237848</c:v>
                </c:pt>
                <c:pt idx="2186">
                  <c:v>2.674400095365854</c:v>
                </c:pt>
                <c:pt idx="2187">
                  <c:v>2.67810082855067</c:v>
                </c:pt>
                <c:pt idx="2213">
                  <c:v>6.103273196411468</c:v>
                </c:pt>
                <c:pt idx="2214">
                  <c:v>5.684017951964048</c:v>
                </c:pt>
                <c:pt idx="2215">
                  <c:v>5.456399844355474</c:v>
                </c:pt>
                <c:pt idx="2216">
                  <c:v>4.9715002304074</c:v>
                </c:pt>
                <c:pt idx="2217">
                  <c:v>4.937413005067356</c:v>
                </c:pt>
                <c:pt idx="2218">
                  <c:v>4.800383419034915</c:v>
                </c:pt>
                <c:pt idx="2219">
                  <c:v>4.78310050735308</c:v>
                </c:pt>
                <c:pt idx="2220">
                  <c:v>4.367400086211997</c:v>
                </c:pt>
                <c:pt idx="2221">
                  <c:v>4.254700016019339</c:v>
                </c:pt>
                <c:pt idx="2222">
                  <c:v>4.191950009153516</c:v>
                </c:pt>
                <c:pt idx="2223">
                  <c:v>3.909784852599842</c:v>
                </c:pt>
                <c:pt idx="2224">
                  <c:v>4.014662328336271</c:v>
                </c:pt>
                <c:pt idx="2225">
                  <c:v>3.99439998931848</c:v>
                </c:pt>
                <c:pt idx="2226">
                  <c:v>4.102600029749738</c:v>
                </c:pt>
                <c:pt idx="2227">
                  <c:v>3.919941687770915</c:v>
                </c:pt>
                <c:pt idx="2228">
                  <c:v>3.95039004669161</c:v>
                </c:pt>
                <c:pt idx="2229">
                  <c:v>4.02088386001196</c:v>
                </c:pt>
                <c:pt idx="2230">
                  <c:v>3.959000125883902</c:v>
                </c:pt>
                <c:pt idx="2231">
                  <c:v>3.859299958799966</c:v>
                </c:pt>
                <c:pt idx="2232">
                  <c:v>3.894203285595722</c:v>
                </c:pt>
                <c:pt idx="2233">
                  <c:v>3.884391517640325</c:v>
                </c:pt>
                <c:pt idx="2234">
                  <c:v>3.89429775543249</c:v>
                </c:pt>
                <c:pt idx="2235">
                  <c:v>3.950899962233961</c:v>
                </c:pt>
                <c:pt idx="2236">
                  <c:v>3.907399984356743</c:v>
                </c:pt>
                <c:pt idx="2237">
                  <c:v>3.880608675761323</c:v>
                </c:pt>
                <c:pt idx="2238">
                  <c:v>3.911195862576278</c:v>
                </c:pt>
                <c:pt idx="2239">
                  <c:v>3.912594858931698</c:v>
                </c:pt>
                <c:pt idx="2240">
                  <c:v>3.87809994582858</c:v>
                </c:pt>
                <c:pt idx="2241">
                  <c:v>3.890699935149314</c:v>
                </c:pt>
                <c:pt idx="2242">
                  <c:v>3.896300110242008</c:v>
                </c:pt>
                <c:pt idx="2243">
                  <c:v>3.906996054458432</c:v>
                </c:pt>
                <c:pt idx="2244">
                  <c:v>3.893999405667273</c:v>
                </c:pt>
                <c:pt idx="2245">
                  <c:v>3.890900069807685</c:v>
                </c:pt>
                <c:pt idx="2246">
                  <c:v>3.912599901199428</c:v>
                </c:pt>
                <c:pt idx="2247">
                  <c:v>3.919700073238344</c:v>
                </c:pt>
                <c:pt idx="2248">
                  <c:v>3.923596500393615</c:v>
                </c:pt>
                <c:pt idx="2249">
                  <c:v>3.905799839398239</c:v>
                </c:pt>
                <c:pt idx="2250">
                  <c:v>3.921200050735934</c:v>
                </c:pt>
                <c:pt idx="2251">
                  <c:v>3.929399975204433</c:v>
                </c:pt>
                <c:pt idx="2252">
                  <c:v>3.92939969443978</c:v>
                </c:pt>
                <c:pt idx="2253">
                  <c:v>3.929899226757698</c:v>
                </c:pt>
                <c:pt idx="2254">
                  <c:v>3.927100168606558</c:v>
                </c:pt>
                <c:pt idx="2255">
                  <c:v>3.926399996566033</c:v>
                </c:pt>
                <c:pt idx="2256">
                  <c:v>3.931200011822511</c:v>
                </c:pt>
                <c:pt idx="2257">
                  <c:v>3.930200464630615</c:v>
                </c:pt>
                <c:pt idx="2258">
                  <c:v>3.925999725339352</c:v>
                </c:pt>
                <c:pt idx="2259">
                  <c:v>3.922099628831347</c:v>
                </c:pt>
                <c:pt idx="2260">
                  <c:v>3.919399945829355</c:v>
                </c:pt>
                <c:pt idx="2261">
                  <c:v>3.920999906538781</c:v>
                </c:pt>
                <c:pt idx="2262">
                  <c:v>3.907401621247118</c:v>
                </c:pt>
                <c:pt idx="2263">
                  <c:v>3.90670031432819</c:v>
                </c:pt>
                <c:pt idx="2264">
                  <c:v>3.908400238800823</c:v>
                </c:pt>
                <c:pt idx="2265">
                  <c:v>3.911199991223838</c:v>
                </c:pt>
                <c:pt idx="2266">
                  <c:v>3.919800048442994</c:v>
                </c:pt>
                <c:pt idx="2267">
                  <c:v>3.926099803920806</c:v>
                </c:pt>
                <c:pt idx="2268">
                  <c:v>3.929099170301924</c:v>
                </c:pt>
                <c:pt idx="2269">
                  <c:v>3.924799535750936</c:v>
                </c:pt>
                <c:pt idx="2270">
                  <c:v>3.923800024793309</c:v>
                </c:pt>
                <c:pt idx="2271">
                  <c:v>3.924499898144859</c:v>
                </c:pt>
                <c:pt idx="2272">
                  <c:v>3.922200317763779</c:v>
                </c:pt>
                <c:pt idx="2273">
                  <c:v>3.922800221247599</c:v>
                </c:pt>
                <c:pt idx="2274">
                  <c:v>3.925699840925518</c:v>
                </c:pt>
                <c:pt idx="2275">
                  <c:v>3.925900085450848</c:v>
                </c:pt>
                <c:pt idx="2276">
                  <c:v>3.924899985886441</c:v>
                </c:pt>
                <c:pt idx="2277">
                  <c:v>3.927899632642948</c:v>
                </c:pt>
                <c:pt idx="2278">
                  <c:v>3.930199185942911</c:v>
                </c:pt>
                <c:pt idx="2279">
                  <c:v>3.923699922557717</c:v>
                </c:pt>
                <c:pt idx="2280">
                  <c:v>3.926600061415229</c:v>
                </c:pt>
                <c:pt idx="2281">
                  <c:v>3.932899949646524</c:v>
                </c:pt>
                <c:pt idx="2282">
                  <c:v>3.929800683210487</c:v>
                </c:pt>
                <c:pt idx="2283">
                  <c:v>3.933600118634784</c:v>
                </c:pt>
                <c:pt idx="2284">
                  <c:v>3.933599499890988</c:v>
                </c:pt>
                <c:pt idx="2285">
                  <c:v>3.927700022122736</c:v>
                </c:pt>
                <c:pt idx="2286">
                  <c:v>3.923100064464961</c:v>
                </c:pt>
                <c:pt idx="2287">
                  <c:v>3.924199684141058</c:v>
                </c:pt>
                <c:pt idx="2288">
                  <c:v>3.921699853133759</c:v>
                </c:pt>
                <c:pt idx="2289">
                  <c:v>3.920799961852026</c:v>
                </c:pt>
                <c:pt idx="2290">
                  <c:v>3.918200031275774</c:v>
                </c:pt>
                <c:pt idx="2291">
                  <c:v>3.91779991950898</c:v>
                </c:pt>
                <c:pt idx="2292">
                  <c:v>3.916799744416494</c:v>
                </c:pt>
                <c:pt idx="2293">
                  <c:v>3.9209002391799</c:v>
                </c:pt>
                <c:pt idx="2294">
                  <c:v>3.91999958724773</c:v>
                </c:pt>
                <c:pt idx="2295">
                  <c:v>3.915800076294543</c:v>
                </c:pt>
                <c:pt idx="2296">
                  <c:v>3.914200019073176</c:v>
                </c:pt>
                <c:pt idx="2297">
                  <c:v>3.911400369262992</c:v>
                </c:pt>
                <c:pt idx="2298">
                  <c:v>3.913700363158568</c:v>
                </c:pt>
                <c:pt idx="2299">
                  <c:v>3.912800251386216</c:v>
                </c:pt>
                <c:pt idx="2300">
                  <c:v>3.913299937437841</c:v>
                </c:pt>
                <c:pt idx="2301">
                  <c:v>3.908899937436217</c:v>
                </c:pt>
                <c:pt idx="2302">
                  <c:v>3.906900178910291</c:v>
                </c:pt>
                <c:pt idx="2303">
                  <c:v>3.906900012971164</c:v>
                </c:pt>
                <c:pt idx="2304">
                  <c:v>3.904899602508521</c:v>
                </c:pt>
                <c:pt idx="2305">
                  <c:v>3.903299952697126</c:v>
                </c:pt>
                <c:pt idx="2306">
                  <c:v>3.907300016016962</c:v>
                </c:pt>
                <c:pt idx="2307">
                  <c:v>3.905700052258908</c:v>
                </c:pt>
                <c:pt idx="2308">
                  <c:v>3.902500293730554</c:v>
                </c:pt>
                <c:pt idx="2309">
                  <c:v>3.90320001296641</c:v>
                </c:pt>
                <c:pt idx="2310">
                  <c:v>3.898699976725763</c:v>
                </c:pt>
                <c:pt idx="2311">
                  <c:v>3.895200006867526</c:v>
                </c:pt>
                <c:pt idx="2312">
                  <c:v>3.895499726102571</c:v>
                </c:pt>
                <c:pt idx="2313">
                  <c:v>3.898800136565113</c:v>
                </c:pt>
                <c:pt idx="2314">
                  <c:v>3.89819962043839</c:v>
                </c:pt>
                <c:pt idx="2315">
                  <c:v>3.8933000431025</c:v>
                </c:pt>
                <c:pt idx="2316">
                  <c:v>3.898099973677743</c:v>
                </c:pt>
                <c:pt idx="2317">
                  <c:v>3.901199904248642</c:v>
                </c:pt>
                <c:pt idx="2318">
                  <c:v>3.902299825665978</c:v>
                </c:pt>
                <c:pt idx="2319">
                  <c:v>3.90359962654111</c:v>
                </c:pt>
                <c:pt idx="2320">
                  <c:v>3.902400115584896</c:v>
                </c:pt>
                <c:pt idx="2321">
                  <c:v>3.905499937438435</c:v>
                </c:pt>
                <c:pt idx="2322">
                  <c:v>3.906099937437828</c:v>
                </c:pt>
                <c:pt idx="2323">
                  <c:v>3.907599762344035</c:v>
                </c:pt>
                <c:pt idx="2324">
                  <c:v>3.906400209041748</c:v>
                </c:pt>
                <c:pt idx="2325">
                  <c:v>3.905700070190505</c:v>
                </c:pt>
                <c:pt idx="2326">
                  <c:v>3.907499892040505</c:v>
                </c:pt>
                <c:pt idx="2327">
                  <c:v>3.906999925231503</c:v>
                </c:pt>
                <c:pt idx="2328">
                  <c:v>3.906200504683511</c:v>
                </c:pt>
                <c:pt idx="2329">
                  <c:v>3.914699671549897</c:v>
                </c:pt>
                <c:pt idx="2330">
                  <c:v>3.912899916074818</c:v>
                </c:pt>
                <c:pt idx="2331">
                  <c:v>3.913300115204038</c:v>
                </c:pt>
                <c:pt idx="2332">
                  <c:v>3.916199384690117</c:v>
                </c:pt>
                <c:pt idx="2333">
                  <c:v>3.915099728772475</c:v>
                </c:pt>
                <c:pt idx="2334">
                  <c:v>3.91440000953662</c:v>
                </c:pt>
                <c:pt idx="2335">
                  <c:v>3.912800009533382</c:v>
                </c:pt>
                <c:pt idx="2336">
                  <c:v>3.914400042722264</c:v>
                </c:pt>
                <c:pt idx="2337">
                  <c:v>3.913300429150695</c:v>
                </c:pt>
                <c:pt idx="2338">
                  <c:v>3.912400187684398</c:v>
                </c:pt>
                <c:pt idx="2339">
                  <c:v>3.912399810407805</c:v>
                </c:pt>
                <c:pt idx="2340">
                  <c:v>3.91059994926036</c:v>
                </c:pt>
                <c:pt idx="2341">
                  <c:v>3.90669992217954</c:v>
                </c:pt>
                <c:pt idx="2342">
                  <c:v>3.908299813458143</c:v>
                </c:pt>
                <c:pt idx="2343">
                  <c:v>3.908799750137405</c:v>
                </c:pt>
                <c:pt idx="2344">
                  <c:v>3.905300064085168</c:v>
                </c:pt>
                <c:pt idx="2345">
                  <c:v>3.906500097273238</c:v>
                </c:pt>
                <c:pt idx="2346">
                  <c:v>3.908399895091861</c:v>
                </c:pt>
                <c:pt idx="2347">
                  <c:v>3.904900556182838</c:v>
                </c:pt>
                <c:pt idx="2348">
                  <c:v>3.905500115582981</c:v>
                </c:pt>
                <c:pt idx="2349">
                  <c:v>3.90670001296894</c:v>
                </c:pt>
                <c:pt idx="2350">
                  <c:v>3.911100079341848</c:v>
                </c:pt>
                <c:pt idx="2351">
                  <c:v>3.913900106428627</c:v>
                </c:pt>
                <c:pt idx="2352">
                  <c:v>3.914300003812968</c:v>
                </c:pt>
                <c:pt idx="2353">
                  <c:v>3.909399916454277</c:v>
                </c:pt>
                <c:pt idx="2354">
                  <c:v>3.91340005226084</c:v>
                </c:pt>
                <c:pt idx="2355">
                  <c:v>3.914799946589483</c:v>
                </c:pt>
                <c:pt idx="2356">
                  <c:v>3.915600106429338</c:v>
                </c:pt>
                <c:pt idx="2357">
                  <c:v>3.915899901196099</c:v>
                </c:pt>
                <c:pt idx="2358">
                  <c:v>3.915399732206424</c:v>
                </c:pt>
                <c:pt idx="2359">
                  <c:v>3.916699092482304</c:v>
                </c:pt>
                <c:pt idx="2360">
                  <c:v>3.912400106808488</c:v>
                </c:pt>
                <c:pt idx="2361">
                  <c:v>3.908500061796076</c:v>
                </c:pt>
                <c:pt idx="2362">
                  <c:v>3.904900659559644</c:v>
                </c:pt>
                <c:pt idx="2363">
                  <c:v>3.902499678802997</c:v>
                </c:pt>
                <c:pt idx="2364">
                  <c:v>3.903099687955546</c:v>
                </c:pt>
                <c:pt idx="2365">
                  <c:v>3.902399968719692</c:v>
                </c:pt>
                <c:pt idx="2366">
                  <c:v>3.905000035094417</c:v>
                </c:pt>
                <c:pt idx="2367">
                  <c:v>3.906400068281073</c:v>
                </c:pt>
                <c:pt idx="2368">
                  <c:v>3.9064005390137</c:v>
                </c:pt>
                <c:pt idx="2369">
                  <c:v>3.910899603270079</c:v>
                </c:pt>
                <c:pt idx="2370">
                  <c:v>3.90809998664554</c:v>
                </c:pt>
                <c:pt idx="2371">
                  <c:v>3.912499920272237</c:v>
                </c:pt>
                <c:pt idx="2372">
                  <c:v>3.914900373074488</c:v>
                </c:pt>
                <c:pt idx="2373">
                  <c:v>3.915800065231451</c:v>
                </c:pt>
                <c:pt idx="2374">
                  <c:v>3.915400406265687</c:v>
                </c:pt>
                <c:pt idx="2375">
                  <c:v>3.921100089261018</c:v>
                </c:pt>
                <c:pt idx="2376">
                  <c:v>3.92450001983525</c:v>
                </c:pt>
                <c:pt idx="2377">
                  <c:v>3.923799950407556</c:v>
                </c:pt>
                <c:pt idx="2378">
                  <c:v>3.920999793623196</c:v>
                </c:pt>
                <c:pt idx="2379">
                  <c:v>3.922400035095051</c:v>
                </c:pt>
                <c:pt idx="2380">
                  <c:v>3.922999899292336</c:v>
                </c:pt>
                <c:pt idx="2381">
                  <c:v>3.921900011060643</c:v>
                </c:pt>
                <c:pt idx="2382">
                  <c:v>3.92050018615555</c:v>
                </c:pt>
                <c:pt idx="2383">
                  <c:v>3.913199694441573</c:v>
                </c:pt>
                <c:pt idx="2384">
                  <c:v>3.909400044627546</c:v>
                </c:pt>
                <c:pt idx="2385">
                  <c:v>3.909400008389639</c:v>
                </c:pt>
                <c:pt idx="2386">
                  <c:v>3.907899914931477</c:v>
                </c:pt>
                <c:pt idx="2387">
                  <c:v>3.904100334548275</c:v>
                </c:pt>
                <c:pt idx="2388">
                  <c:v>3.902699489593942</c:v>
                </c:pt>
                <c:pt idx="2389">
                  <c:v>3.897999332806648</c:v>
                </c:pt>
                <c:pt idx="2390">
                  <c:v>3.890100099561096</c:v>
                </c:pt>
                <c:pt idx="2391">
                  <c:v>3.887999979018787</c:v>
                </c:pt>
                <c:pt idx="2392">
                  <c:v>3.8870996650694</c:v>
                </c:pt>
                <c:pt idx="2393">
                  <c:v>3.88789983405877</c:v>
                </c:pt>
                <c:pt idx="2394">
                  <c:v>3.890799529264767</c:v>
                </c:pt>
                <c:pt idx="2395">
                  <c:v>3.887299985122809</c:v>
                </c:pt>
                <c:pt idx="2396">
                  <c:v>3.888300087739481</c:v>
                </c:pt>
                <c:pt idx="2397">
                  <c:v>3.89179959869216</c:v>
                </c:pt>
                <c:pt idx="2398">
                  <c:v>3.891900045393413</c:v>
                </c:pt>
                <c:pt idx="2399">
                  <c:v>3.896399462890258</c:v>
                </c:pt>
                <c:pt idx="2400">
                  <c:v>3.895200021357596</c:v>
                </c:pt>
                <c:pt idx="2401">
                  <c:v>3.897800057598943</c:v>
                </c:pt>
                <c:pt idx="2402">
                  <c:v>3.901799396513525</c:v>
                </c:pt>
                <c:pt idx="2403">
                  <c:v>3.900999746703747</c:v>
                </c:pt>
                <c:pt idx="2404">
                  <c:v>3.898799789047189</c:v>
                </c:pt>
                <c:pt idx="2405">
                  <c:v>3.899599934004072</c:v>
                </c:pt>
                <c:pt idx="2406">
                  <c:v>3.901599967193761</c:v>
                </c:pt>
                <c:pt idx="2407">
                  <c:v>3.901100003429747</c:v>
                </c:pt>
                <c:pt idx="2408">
                  <c:v>3.907599991223833</c:v>
                </c:pt>
                <c:pt idx="2409">
                  <c:v>3.90580002441129</c:v>
                </c:pt>
                <c:pt idx="2410">
                  <c:v>3.905000021361047</c:v>
                </c:pt>
                <c:pt idx="2411">
                  <c:v>3.902799994277302</c:v>
                </c:pt>
                <c:pt idx="2412">
                  <c:v>3.899900519558284</c:v>
                </c:pt>
                <c:pt idx="2413">
                  <c:v>3.898899460218672</c:v>
                </c:pt>
                <c:pt idx="2414">
                  <c:v>3.896599783322017</c:v>
                </c:pt>
                <c:pt idx="2415">
                  <c:v>3.894099994657154</c:v>
                </c:pt>
                <c:pt idx="2416">
                  <c:v>3.891900109480046</c:v>
                </c:pt>
                <c:pt idx="2417">
                  <c:v>3.89090018501156</c:v>
                </c:pt>
                <c:pt idx="2418">
                  <c:v>3.891499469755216</c:v>
                </c:pt>
                <c:pt idx="2419">
                  <c:v>3.888299964903126</c:v>
                </c:pt>
                <c:pt idx="2420">
                  <c:v>3.888300103757501</c:v>
                </c:pt>
                <c:pt idx="2421">
                  <c:v>3.884399986265635</c:v>
                </c:pt>
                <c:pt idx="2422">
                  <c:v>3.885799777981447</c:v>
                </c:pt>
                <c:pt idx="2423">
                  <c:v>3.891300580595271</c:v>
                </c:pt>
                <c:pt idx="2424">
                  <c:v>3.898000393295658</c:v>
                </c:pt>
                <c:pt idx="2425">
                  <c:v>3.902400073242461</c:v>
                </c:pt>
                <c:pt idx="2426">
                  <c:v>3.903699931335723</c:v>
                </c:pt>
                <c:pt idx="2427">
                  <c:v>3.901000070189184</c:v>
                </c:pt>
                <c:pt idx="2428">
                  <c:v>3.900099460599449</c:v>
                </c:pt>
                <c:pt idx="2429">
                  <c:v>3.896399853132607</c:v>
                </c:pt>
                <c:pt idx="2430">
                  <c:v>3.89479992561246</c:v>
                </c:pt>
                <c:pt idx="2431">
                  <c:v>3.902500022122695</c:v>
                </c:pt>
                <c:pt idx="2432">
                  <c:v>3.900900441738486</c:v>
                </c:pt>
                <c:pt idx="2433">
                  <c:v>3.89800049018595</c:v>
                </c:pt>
                <c:pt idx="2434">
                  <c:v>3.899899931715478</c:v>
                </c:pt>
                <c:pt idx="2435">
                  <c:v>3.900599931715988</c:v>
                </c:pt>
                <c:pt idx="2436">
                  <c:v>3.89500005264199</c:v>
                </c:pt>
                <c:pt idx="2437">
                  <c:v>3.893000336454858</c:v>
                </c:pt>
                <c:pt idx="2438">
                  <c:v>3.891199687575863</c:v>
                </c:pt>
                <c:pt idx="2439">
                  <c:v>3.890299829479772</c:v>
                </c:pt>
                <c:pt idx="2440">
                  <c:v>3.892700104141113</c:v>
                </c:pt>
                <c:pt idx="2441">
                  <c:v>3.891599922939349</c:v>
                </c:pt>
                <c:pt idx="2442">
                  <c:v>3.892099814220272</c:v>
                </c:pt>
                <c:pt idx="2443">
                  <c:v>3.895399835200803</c:v>
                </c:pt>
                <c:pt idx="2444">
                  <c:v>3.896399974055384</c:v>
                </c:pt>
                <c:pt idx="2445">
                  <c:v>3.898899907682789</c:v>
                </c:pt>
                <c:pt idx="2446">
                  <c:v>3.904900106808781</c:v>
                </c:pt>
                <c:pt idx="2447">
                  <c:v>3.905199901579181</c:v>
                </c:pt>
                <c:pt idx="2448">
                  <c:v>3.906899898527627</c:v>
                </c:pt>
                <c:pt idx="2449">
                  <c:v>3.906000342176412</c:v>
                </c:pt>
                <c:pt idx="2450">
                  <c:v>3.90860009460448</c:v>
                </c:pt>
                <c:pt idx="2451">
                  <c:v>3.912700082393712</c:v>
                </c:pt>
                <c:pt idx="2452">
                  <c:v>3.913100224304799</c:v>
                </c:pt>
                <c:pt idx="2453">
                  <c:v>3.914099451823858</c:v>
                </c:pt>
                <c:pt idx="2454">
                  <c:v>3.914099808120227</c:v>
                </c:pt>
                <c:pt idx="2455">
                  <c:v>3.91350008277732</c:v>
                </c:pt>
                <c:pt idx="2456">
                  <c:v>3.911599886701879</c:v>
                </c:pt>
                <c:pt idx="2457">
                  <c:v>3.912200445174676</c:v>
                </c:pt>
                <c:pt idx="2458">
                  <c:v>3.914499425125538</c:v>
                </c:pt>
                <c:pt idx="2459">
                  <c:v>3.911199983594997</c:v>
                </c:pt>
                <c:pt idx="2460">
                  <c:v>3.9120000530238</c:v>
                </c:pt>
                <c:pt idx="2461">
                  <c:v>3.911799884030187</c:v>
                </c:pt>
                <c:pt idx="2462">
                  <c:v>3.90600009231639</c:v>
                </c:pt>
                <c:pt idx="2463">
                  <c:v>3.910800040815957</c:v>
                </c:pt>
                <c:pt idx="2464">
                  <c:v>3.910099425123917</c:v>
                </c:pt>
                <c:pt idx="2465">
                  <c:v>3.905499920274451</c:v>
                </c:pt>
                <c:pt idx="2466">
                  <c:v>3.908600013728574</c:v>
                </c:pt>
                <c:pt idx="2467">
                  <c:v>3.908399874875613</c:v>
                </c:pt>
                <c:pt idx="2468">
                  <c:v>3.906099778363568</c:v>
                </c:pt>
                <c:pt idx="2469">
                  <c:v>3.902199476622627</c:v>
                </c:pt>
                <c:pt idx="2470">
                  <c:v>3.903500004955277</c:v>
                </c:pt>
                <c:pt idx="2471">
                  <c:v>3.902599908444244</c:v>
                </c:pt>
                <c:pt idx="2472">
                  <c:v>3.903100325009291</c:v>
                </c:pt>
                <c:pt idx="2473">
                  <c:v>3.904700189206778</c:v>
                </c:pt>
                <c:pt idx="2474">
                  <c:v>3.909600014110762</c:v>
                </c:pt>
                <c:pt idx="2475">
                  <c:v>3.910500047302776</c:v>
                </c:pt>
                <c:pt idx="2476">
                  <c:v>3.90769991759953</c:v>
                </c:pt>
                <c:pt idx="2477">
                  <c:v>3.904700684353882</c:v>
                </c:pt>
                <c:pt idx="2478">
                  <c:v>3.902800249859863</c:v>
                </c:pt>
                <c:pt idx="2479">
                  <c:v>3.904600171277707</c:v>
                </c:pt>
                <c:pt idx="2480">
                  <c:v>3.905299959944386</c:v>
                </c:pt>
                <c:pt idx="2481">
                  <c:v>3.9104000442494</c:v>
                </c:pt>
                <c:pt idx="2482">
                  <c:v>3.913199905393413</c:v>
                </c:pt>
                <c:pt idx="2483">
                  <c:v>3.916199727245839</c:v>
                </c:pt>
                <c:pt idx="2484">
                  <c:v>3.91219953117252</c:v>
                </c:pt>
                <c:pt idx="2485">
                  <c:v>3.908399987027224</c:v>
                </c:pt>
                <c:pt idx="2486">
                  <c:v>3.906500098797551</c:v>
                </c:pt>
                <c:pt idx="2487">
                  <c:v>3.906200068664475</c:v>
                </c:pt>
                <c:pt idx="2488">
                  <c:v>3.907099528500112</c:v>
                </c:pt>
                <c:pt idx="2489">
                  <c:v>3.902999748992443</c:v>
                </c:pt>
                <c:pt idx="2490">
                  <c:v>3.901799893948919</c:v>
                </c:pt>
                <c:pt idx="2491">
                  <c:v>3.901699939346142</c:v>
                </c:pt>
                <c:pt idx="2492">
                  <c:v>3.897000256347383</c:v>
                </c:pt>
                <c:pt idx="2493">
                  <c:v>3.897199879073014</c:v>
                </c:pt>
                <c:pt idx="2494">
                  <c:v>3.89709923324699</c:v>
                </c:pt>
                <c:pt idx="2495">
                  <c:v>3.894900105664419</c:v>
                </c:pt>
                <c:pt idx="2496">
                  <c:v>3.894699939726704</c:v>
                </c:pt>
                <c:pt idx="2497">
                  <c:v>3.894400081633647</c:v>
                </c:pt>
                <c:pt idx="2498">
                  <c:v>3.893599806971906</c:v>
                </c:pt>
                <c:pt idx="2499">
                  <c:v>3.894299746702018</c:v>
                </c:pt>
                <c:pt idx="2500">
                  <c:v>3.889299958038464</c:v>
                </c:pt>
                <c:pt idx="2501">
                  <c:v>3.885299930952897</c:v>
                </c:pt>
                <c:pt idx="2502">
                  <c:v>3.889599861526221</c:v>
                </c:pt>
                <c:pt idx="2503">
                  <c:v>3.890499659348277</c:v>
                </c:pt>
                <c:pt idx="2504">
                  <c:v>3.890200145335257</c:v>
                </c:pt>
                <c:pt idx="2505">
                  <c:v>3.895099934004972</c:v>
                </c:pt>
                <c:pt idx="2506">
                  <c:v>3.894300099942484</c:v>
                </c:pt>
                <c:pt idx="2507">
                  <c:v>3.88580048942458</c:v>
                </c:pt>
                <c:pt idx="2508">
                  <c:v>3.882799922179401</c:v>
                </c:pt>
                <c:pt idx="2509">
                  <c:v>3.88169989204107</c:v>
                </c:pt>
                <c:pt idx="2510">
                  <c:v>3.882399898146104</c:v>
                </c:pt>
                <c:pt idx="2511">
                  <c:v>3.883099964521535</c:v>
                </c:pt>
                <c:pt idx="2512">
                  <c:v>3.88230017280148</c:v>
                </c:pt>
                <c:pt idx="2513">
                  <c:v>3.882700212096097</c:v>
                </c:pt>
                <c:pt idx="2514">
                  <c:v>3.883700411224709</c:v>
                </c:pt>
                <c:pt idx="2515">
                  <c:v>3.883899925232981</c:v>
                </c:pt>
                <c:pt idx="2516">
                  <c:v>3.887099940107874</c:v>
                </c:pt>
                <c:pt idx="2517">
                  <c:v>3.889399801253603</c:v>
                </c:pt>
                <c:pt idx="2518">
                  <c:v>3.884699665450171</c:v>
                </c:pt>
                <c:pt idx="2519">
                  <c:v>3.880699605175323</c:v>
                </c:pt>
                <c:pt idx="2520">
                  <c:v>3.879299988555431</c:v>
                </c:pt>
                <c:pt idx="2521">
                  <c:v>3.878499997706967</c:v>
                </c:pt>
                <c:pt idx="2522">
                  <c:v>3.879100169750018</c:v>
                </c:pt>
                <c:pt idx="2523">
                  <c:v>3.879599681087711</c:v>
                </c:pt>
                <c:pt idx="2524">
                  <c:v>3.879599620817317</c:v>
                </c:pt>
                <c:pt idx="2525">
                  <c:v>3.876400043485773</c:v>
                </c:pt>
                <c:pt idx="2526">
                  <c:v>3.879500001141423</c:v>
                </c:pt>
                <c:pt idx="2527">
                  <c:v>3.877900109859182</c:v>
                </c:pt>
                <c:pt idx="2528">
                  <c:v>3.880199802013521</c:v>
                </c:pt>
                <c:pt idx="2529">
                  <c:v>3.881199805069627</c:v>
                </c:pt>
                <c:pt idx="2530">
                  <c:v>3.882300082779693</c:v>
                </c:pt>
                <c:pt idx="2531">
                  <c:v>3.878899943920258</c:v>
                </c:pt>
                <c:pt idx="2532">
                  <c:v>3.880099940870423</c:v>
                </c:pt>
                <c:pt idx="2533">
                  <c:v>3.878999572752946</c:v>
                </c:pt>
                <c:pt idx="2534">
                  <c:v>3.877000233838768</c:v>
                </c:pt>
                <c:pt idx="2535">
                  <c:v>3.877999989315866</c:v>
                </c:pt>
                <c:pt idx="2536">
                  <c:v>3.876700055694528</c:v>
                </c:pt>
                <c:pt idx="2537">
                  <c:v>3.879100025555088</c:v>
                </c:pt>
                <c:pt idx="2538">
                  <c:v>3.882200049589301</c:v>
                </c:pt>
                <c:pt idx="2539">
                  <c:v>3.882099774931703</c:v>
                </c:pt>
                <c:pt idx="2540">
                  <c:v>3.881100019450969</c:v>
                </c:pt>
                <c:pt idx="2541">
                  <c:v>3.885700013350287</c:v>
                </c:pt>
                <c:pt idx="2542">
                  <c:v>3.883900538636226</c:v>
                </c:pt>
                <c:pt idx="2543">
                  <c:v>3.881499826427898</c:v>
                </c:pt>
                <c:pt idx="2544">
                  <c:v>3.879299663542042</c:v>
                </c:pt>
                <c:pt idx="2545">
                  <c:v>3.882300083158042</c:v>
                </c:pt>
                <c:pt idx="2546">
                  <c:v>3.882200019834272</c:v>
                </c:pt>
                <c:pt idx="2547">
                  <c:v>3.882099986643877</c:v>
                </c:pt>
                <c:pt idx="2548">
                  <c:v>3.882899784468463</c:v>
                </c:pt>
                <c:pt idx="2549">
                  <c:v>3.881199859999469</c:v>
                </c:pt>
                <c:pt idx="2550">
                  <c:v>3.882400001904898</c:v>
                </c:pt>
                <c:pt idx="2551">
                  <c:v>3.881600104519745</c:v>
                </c:pt>
                <c:pt idx="2552">
                  <c:v>3.878800213238716</c:v>
                </c:pt>
                <c:pt idx="2553">
                  <c:v>3.874600053404718</c:v>
                </c:pt>
                <c:pt idx="2554">
                  <c:v>3.874900119782978</c:v>
                </c:pt>
                <c:pt idx="2555">
                  <c:v>3.877700083539818</c:v>
                </c:pt>
                <c:pt idx="2556">
                  <c:v>3.878999914551969</c:v>
                </c:pt>
                <c:pt idx="2557">
                  <c:v>3.875300400544799</c:v>
                </c:pt>
                <c:pt idx="2558">
                  <c:v>3.879099736401258</c:v>
                </c:pt>
                <c:pt idx="2559">
                  <c:v>3.877299917599883</c:v>
                </c:pt>
                <c:pt idx="2560">
                  <c:v>3.873900228500134</c:v>
                </c:pt>
                <c:pt idx="2561">
                  <c:v>3.879499881360971</c:v>
                </c:pt>
                <c:pt idx="2562">
                  <c:v>3.877799612804665</c:v>
                </c:pt>
                <c:pt idx="2563">
                  <c:v>3.875999658201181</c:v>
                </c:pt>
                <c:pt idx="2564">
                  <c:v>3.871700005336606</c:v>
                </c:pt>
                <c:pt idx="2565">
                  <c:v>3.873500310131931</c:v>
                </c:pt>
                <c:pt idx="2566">
                  <c:v>3.873799790955673</c:v>
                </c:pt>
                <c:pt idx="2567">
                  <c:v>3.870899975201608</c:v>
                </c:pt>
                <c:pt idx="2568">
                  <c:v>3.874799938963406</c:v>
                </c:pt>
                <c:pt idx="2569">
                  <c:v>3.874799869536218</c:v>
                </c:pt>
                <c:pt idx="2570">
                  <c:v>3.876000180433036</c:v>
                </c:pt>
                <c:pt idx="2571">
                  <c:v>3.877199869533797</c:v>
                </c:pt>
                <c:pt idx="2572">
                  <c:v>3.878099800109339</c:v>
                </c:pt>
                <c:pt idx="2573">
                  <c:v>3.877600147246995</c:v>
                </c:pt>
                <c:pt idx="2574">
                  <c:v>3.87829970054372</c:v>
                </c:pt>
                <c:pt idx="2575">
                  <c:v>3.87699984245046</c:v>
                </c:pt>
                <c:pt idx="2576">
                  <c:v>3.875500014495627</c:v>
                </c:pt>
                <c:pt idx="2577">
                  <c:v>3.871899930189099</c:v>
                </c:pt>
                <c:pt idx="2578">
                  <c:v>3.867799794388702</c:v>
                </c:pt>
                <c:pt idx="2579">
                  <c:v>3.868799972529814</c:v>
                </c:pt>
                <c:pt idx="2580">
                  <c:v>3.868600482557667</c:v>
                </c:pt>
                <c:pt idx="2581">
                  <c:v>3.86919954986297</c:v>
                </c:pt>
                <c:pt idx="2582">
                  <c:v>3.8640996162394</c:v>
                </c:pt>
                <c:pt idx="2583">
                  <c:v>3.863400135422125</c:v>
                </c:pt>
                <c:pt idx="2584">
                  <c:v>3.864499447248818</c:v>
                </c:pt>
                <c:pt idx="2585">
                  <c:v>3.85979990310443</c:v>
                </c:pt>
                <c:pt idx="2586">
                  <c:v>3.862400005720699</c:v>
                </c:pt>
                <c:pt idx="2587">
                  <c:v>3.864699900052074</c:v>
                </c:pt>
                <c:pt idx="2588">
                  <c:v>3.862600144573659</c:v>
                </c:pt>
                <c:pt idx="2589">
                  <c:v>3.860699939345066</c:v>
                </c:pt>
                <c:pt idx="2590">
                  <c:v>3.859999909207544</c:v>
                </c:pt>
                <c:pt idx="2591">
                  <c:v>3.860799978636351</c:v>
                </c:pt>
                <c:pt idx="2592">
                  <c:v>3.866899909207857</c:v>
                </c:pt>
                <c:pt idx="2593">
                  <c:v>3.87119974021698</c:v>
                </c:pt>
                <c:pt idx="2594">
                  <c:v>3.86870039214773</c:v>
                </c:pt>
                <c:pt idx="2595">
                  <c:v>3.868299634552386</c:v>
                </c:pt>
                <c:pt idx="2596">
                  <c:v>3.86570056724304</c:v>
                </c:pt>
                <c:pt idx="2597">
                  <c:v>3.864699655914592</c:v>
                </c:pt>
                <c:pt idx="2598">
                  <c:v>3.862799698254093</c:v>
                </c:pt>
                <c:pt idx="2599">
                  <c:v>3.862400320052984</c:v>
                </c:pt>
                <c:pt idx="2600">
                  <c:v>3.867200003052858</c:v>
                </c:pt>
                <c:pt idx="2601">
                  <c:v>3.869600175090454</c:v>
                </c:pt>
                <c:pt idx="2602">
                  <c:v>3.867000051497598</c:v>
                </c:pt>
                <c:pt idx="2603">
                  <c:v>3.868900320052489</c:v>
                </c:pt>
                <c:pt idx="2604">
                  <c:v>3.871500105666199</c:v>
                </c:pt>
                <c:pt idx="2605">
                  <c:v>3.873800099561777</c:v>
                </c:pt>
                <c:pt idx="2606">
                  <c:v>3.871100030133673</c:v>
                </c:pt>
                <c:pt idx="2607">
                  <c:v>3.870799894331867</c:v>
                </c:pt>
                <c:pt idx="2608">
                  <c:v>3.870899556350196</c:v>
                </c:pt>
                <c:pt idx="2609">
                  <c:v>3.868100353240152</c:v>
                </c:pt>
                <c:pt idx="2610">
                  <c:v>3.870400582502043</c:v>
                </c:pt>
                <c:pt idx="2611">
                  <c:v>3.874099444576131</c:v>
                </c:pt>
                <c:pt idx="2612">
                  <c:v>3.87499988822674</c:v>
                </c:pt>
                <c:pt idx="2613">
                  <c:v>3.877200162885856</c:v>
                </c:pt>
                <c:pt idx="2614">
                  <c:v>3.879799848935363</c:v>
                </c:pt>
                <c:pt idx="2615">
                  <c:v>3.881599375152291</c:v>
                </c:pt>
                <c:pt idx="2616">
                  <c:v>3.873400516127731</c:v>
                </c:pt>
                <c:pt idx="2617">
                  <c:v>3.869199773787841</c:v>
                </c:pt>
                <c:pt idx="2618">
                  <c:v>3.867099369428615</c:v>
                </c:pt>
                <c:pt idx="2619">
                  <c:v>3.865100510403863</c:v>
                </c:pt>
                <c:pt idx="2620">
                  <c:v>3.870600428770558</c:v>
                </c:pt>
                <c:pt idx="2621">
                  <c:v>3.876899634931757</c:v>
                </c:pt>
                <c:pt idx="2622">
                  <c:v>3.875500048445247</c:v>
                </c:pt>
                <c:pt idx="2623">
                  <c:v>3.877199945829489</c:v>
                </c:pt>
                <c:pt idx="2624">
                  <c:v>3.874900051498116</c:v>
                </c:pt>
                <c:pt idx="2625">
                  <c:v>3.879899876399577</c:v>
                </c:pt>
                <c:pt idx="2626">
                  <c:v>3.87500011787415</c:v>
                </c:pt>
                <c:pt idx="2627">
                  <c:v>3.872300024413559</c:v>
                </c:pt>
                <c:pt idx="2628">
                  <c:v>3.872199958037527</c:v>
                </c:pt>
                <c:pt idx="2629">
                  <c:v>3.871800093838825</c:v>
                </c:pt>
                <c:pt idx="2630">
                  <c:v>3.873699855423183</c:v>
                </c:pt>
                <c:pt idx="2631">
                  <c:v>3.872600163267633</c:v>
                </c:pt>
                <c:pt idx="2632">
                  <c:v>3.871899894715168</c:v>
                </c:pt>
                <c:pt idx="2633">
                  <c:v>3.872199934001399</c:v>
                </c:pt>
                <c:pt idx="2634">
                  <c:v>3.874399626158262</c:v>
                </c:pt>
                <c:pt idx="2635">
                  <c:v>3.871099976346159</c:v>
                </c:pt>
                <c:pt idx="2636">
                  <c:v>3.868600082012563</c:v>
                </c:pt>
                <c:pt idx="2637">
                  <c:v>3.868900015637337</c:v>
                </c:pt>
                <c:pt idx="2638">
                  <c:v>3.871899744033726</c:v>
                </c:pt>
                <c:pt idx="2639">
                  <c:v>3.877899958417402</c:v>
                </c:pt>
                <c:pt idx="2640">
                  <c:v>3.878000233074998</c:v>
                </c:pt>
                <c:pt idx="2641">
                  <c:v>3.882699922178287</c:v>
                </c:pt>
                <c:pt idx="2642">
                  <c:v>3.8852002571075</c:v>
                </c:pt>
                <c:pt idx="2643">
                  <c:v>3.889600588987378</c:v>
                </c:pt>
                <c:pt idx="2644">
                  <c:v>3.892300268933468</c:v>
                </c:pt>
                <c:pt idx="2645">
                  <c:v>3.894800226589723</c:v>
                </c:pt>
                <c:pt idx="2646">
                  <c:v>3.89479963798658</c:v>
                </c:pt>
                <c:pt idx="2647">
                  <c:v>3.896499761580344</c:v>
                </c:pt>
                <c:pt idx="2648">
                  <c:v>3.89609973449478</c:v>
                </c:pt>
                <c:pt idx="2649">
                  <c:v>3.895899366376398</c:v>
                </c:pt>
                <c:pt idx="2650">
                  <c:v>3.894699755859619</c:v>
                </c:pt>
                <c:pt idx="2651">
                  <c:v>3.892400341414031</c:v>
                </c:pt>
                <c:pt idx="2652">
                  <c:v>3.890899940106465</c:v>
                </c:pt>
                <c:pt idx="2653">
                  <c:v>3.888499463271728</c:v>
                </c:pt>
                <c:pt idx="2654">
                  <c:v>3.88400016059677</c:v>
                </c:pt>
                <c:pt idx="2655">
                  <c:v>3.884200085067277</c:v>
                </c:pt>
                <c:pt idx="2656">
                  <c:v>3.885899949262239</c:v>
                </c:pt>
                <c:pt idx="2657">
                  <c:v>3.887000145339698</c:v>
                </c:pt>
                <c:pt idx="2658">
                  <c:v>3.887700552750175</c:v>
                </c:pt>
                <c:pt idx="2659">
                  <c:v>3.890700335308792</c:v>
                </c:pt>
                <c:pt idx="2660">
                  <c:v>3.890199610901618</c:v>
                </c:pt>
                <c:pt idx="2661">
                  <c:v>3.888700268933462</c:v>
                </c:pt>
                <c:pt idx="2662">
                  <c:v>3.890000160216004</c:v>
                </c:pt>
                <c:pt idx="2663">
                  <c:v>3.88930056762547</c:v>
                </c:pt>
                <c:pt idx="2664">
                  <c:v>3.888499634929758</c:v>
                </c:pt>
                <c:pt idx="2665">
                  <c:v>3.88539974975356</c:v>
                </c:pt>
                <c:pt idx="2666">
                  <c:v>3.883400163267652</c:v>
                </c:pt>
                <c:pt idx="2667">
                  <c:v>3.887699776838417</c:v>
                </c:pt>
                <c:pt idx="2668">
                  <c:v>3.884699650188847</c:v>
                </c:pt>
                <c:pt idx="2669">
                  <c:v>3.883400172420806</c:v>
                </c:pt>
                <c:pt idx="2670">
                  <c:v>3.881800440976804</c:v>
                </c:pt>
                <c:pt idx="2671">
                  <c:v>3.88459943885755</c:v>
                </c:pt>
                <c:pt idx="2672">
                  <c:v>3.882000111767411</c:v>
                </c:pt>
                <c:pt idx="2673">
                  <c:v>3.884000516125525</c:v>
                </c:pt>
                <c:pt idx="2674">
                  <c:v>3.883899550248316</c:v>
                </c:pt>
                <c:pt idx="2675">
                  <c:v>3.882899662014097</c:v>
                </c:pt>
                <c:pt idx="2676">
                  <c:v>3.880000247572753</c:v>
                </c:pt>
                <c:pt idx="2677">
                  <c:v>3.885400582505099</c:v>
                </c:pt>
                <c:pt idx="2678">
                  <c:v>3.889799987791775</c:v>
                </c:pt>
                <c:pt idx="2679">
                  <c:v>3.892400156782969</c:v>
                </c:pt>
                <c:pt idx="2680">
                  <c:v>3.89320028648217</c:v>
                </c:pt>
                <c:pt idx="2681">
                  <c:v>3.891799734115921</c:v>
                </c:pt>
                <c:pt idx="2682">
                  <c:v>3.891200277324969</c:v>
                </c:pt>
                <c:pt idx="2683">
                  <c:v>3.890899930189334</c:v>
                </c:pt>
                <c:pt idx="2684">
                  <c:v>3.889699933242807</c:v>
                </c:pt>
                <c:pt idx="2685">
                  <c:v>3.889199661633029</c:v>
                </c:pt>
                <c:pt idx="2686">
                  <c:v>3.885900283428782</c:v>
                </c:pt>
                <c:pt idx="2687">
                  <c:v>3.887400084306137</c:v>
                </c:pt>
                <c:pt idx="2688">
                  <c:v>3.88800014762819</c:v>
                </c:pt>
                <c:pt idx="2689">
                  <c:v>3.888400041960267</c:v>
                </c:pt>
                <c:pt idx="2690">
                  <c:v>3.886600177764194</c:v>
                </c:pt>
                <c:pt idx="2691">
                  <c:v>3.88639969482392</c:v>
                </c:pt>
                <c:pt idx="2692">
                  <c:v>3.888900265119446</c:v>
                </c:pt>
                <c:pt idx="2693">
                  <c:v>3.890599338530592</c:v>
                </c:pt>
                <c:pt idx="2694">
                  <c:v>3.883700171660166</c:v>
                </c:pt>
                <c:pt idx="2695">
                  <c:v>3.883100168608508</c:v>
                </c:pt>
                <c:pt idx="2696">
                  <c:v>3.883599685668741</c:v>
                </c:pt>
                <c:pt idx="2697">
                  <c:v>3.885399682614661</c:v>
                </c:pt>
                <c:pt idx="2698">
                  <c:v>3.884399927137565</c:v>
                </c:pt>
                <c:pt idx="2699">
                  <c:v>3.882600201795867</c:v>
                </c:pt>
                <c:pt idx="2700">
                  <c:v>3.875400301360059</c:v>
                </c:pt>
                <c:pt idx="2701">
                  <c:v>3.874999610136001</c:v>
                </c:pt>
                <c:pt idx="2702">
                  <c:v>3.870400096126104</c:v>
                </c:pt>
                <c:pt idx="2703">
                  <c:v>3.869099857707625</c:v>
                </c:pt>
                <c:pt idx="2704">
                  <c:v>3.867699691771122</c:v>
                </c:pt>
                <c:pt idx="2705">
                  <c:v>3.863099972531927</c:v>
                </c:pt>
                <c:pt idx="2706">
                  <c:v>3.862200214003677</c:v>
                </c:pt>
                <c:pt idx="2707">
                  <c:v>3.860799613568814</c:v>
                </c:pt>
                <c:pt idx="2708">
                  <c:v>3.861800135800874</c:v>
                </c:pt>
                <c:pt idx="2709">
                  <c:v>3.859600168987527</c:v>
                </c:pt>
                <c:pt idx="2710">
                  <c:v>3.860600129697559</c:v>
                </c:pt>
                <c:pt idx="2711">
                  <c:v>3.85979971618508</c:v>
                </c:pt>
                <c:pt idx="2712">
                  <c:v>3.862400054167665</c:v>
                </c:pt>
                <c:pt idx="2713">
                  <c:v>3.860399882123602</c:v>
                </c:pt>
                <c:pt idx="2714">
                  <c:v>3.859700531007547</c:v>
                </c:pt>
                <c:pt idx="2715">
                  <c:v>3.860900177762233</c:v>
                </c:pt>
                <c:pt idx="2716">
                  <c:v>3.861399800487561</c:v>
                </c:pt>
                <c:pt idx="2717">
                  <c:v>3.859800041958806</c:v>
                </c:pt>
                <c:pt idx="2718">
                  <c:v>3.85989993629482</c:v>
                </c:pt>
                <c:pt idx="2719">
                  <c:v>3.861099866866425</c:v>
                </c:pt>
                <c:pt idx="2720">
                  <c:v>3.857100078203075</c:v>
                </c:pt>
                <c:pt idx="2721">
                  <c:v>3.858299836731021</c:v>
                </c:pt>
                <c:pt idx="2722">
                  <c:v>3.858599688719551</c:v>
                </c:pt>
                <c:pt idx="2723">
                  <c:v>3.858699459455237</c:v>
                </c:pt>
                <c:pt idx="2724">
                  <c:v>3.855499574277928</c:v>
                </c:pt>
                <c:pt idx="2725">
                  <c:v>3.856600096507463</c:v>
                </c:pt>
                <c:pt idx="2726">
                  <c:v>3.857899924467347</c:v>
                </c:pt>
                <c:pt idx="2727">
                  <c:v>3.860499553298723</c:v>
                </c:pt>
                <c:pt idx="2728">
                  <c:v>3.858000416563297</c:v>
                </c:pt>
                <c:pt idx="2729">
                  <c:v>3.861200401304813</c:v>
                </c:pt>
                <c:pt idx="2730">
                  <c:v>3.86059994850075</c:v>
                </c:pt>
                <c:pt idx="2731">
                  <c:v>3.860300156782614</c:v>
                </c:pt>
                <c:pt idx="2732">
                  <c:v>3.851799462889175</c:v>
                </c:pt>
                <c:pt idx="2733">
                  <c:v>3.850500262829883</c:v>
                </c:pt>
                <c:pt idx="2734">
                  <c:v>3.851099849318416</c:v>
                </c:pt>
                <c:pt idx="2735">
                  <c:v>3.8519002990688</c:v>
                </c:pt>
                <c:pt idx="2736">
                  <c:v>3.854699607847579</c:v>
                </c:pt>
                <c:pt idx="2737">
                  <c:v>3.856800310895776</c:v>
                </c:pt>
                <c:pt idx="2738">
                  <c:v>3.855299788665434</c:v>
                </c:pt>
                <c:pt idx="2739">
                  <c:v>3.85470009956407</c:v>
                </c:pt>
                <c:pt idx="2740">
                  <c:v>3.85360036811835</c:v>
                </c:pt>
                <c:pt idx="2741">
                  <c:v>3.855399746320473</c:v>
                </c:pt>
                <c:pt idx="2742">
                  <c:v>3.853599725338427</c:v>
                </c:pt>
                <c:pt idx="2743">
                  <c:v>3.852800003049194</c:v>
                </c:pt>
                <c:pt idx="2744">
                  <c:v>3.852899867244559</c:v>
                </c:pt>
                <c:pt idx="2745">
                  <c:v>3.852200277709926</c:v>
                </c:pt>
                <c:pt idx="2746">
                  <c:v>3.856699655912962</c:v>
                </c:pt>
                <c:pt idx="2747">
                  <c:v>3.855299858092621</c:v>
                </c:pt>
                <c:pt idx="2748">
                  <c:v>3.852499728393013</c:v>
                </c:pt>
                <c:pt idx="2749">
                  <c:v>3.851599840159907</c:v>
                </c:pt>
                <c:pt idx="2750">
                  <c:v>3.852599912643198</c:v>
                </c:pt>
                <c:pt idx="2751">
                  <c:v>3.854400048443495</c:v>
                </c:pt>
                <c:pt idx="2752">
                  <c:v>3.854499604796727</c:v>
                </c:pt>
                <c:pt idx="2753">
                  <c:v>3.851799650190514</c:v>
                </c:pt>
                <c:pt idx="2754">
                  <c:v>3.846100341415877</c:v>
                </c:pt>
                <c:pt idx="2755">
                  <c:v>3.849899988174001</c:v>
                </c:pt>
                <c:pt idx="2756">
                  <c:v>3.850799918745907</c:v>
                </c:pt>
                <c:pt idx="2757">
                  <c:v>3.847699725720304</c:v>
                </c:pt>
                <c:pt idx="2758">
                  <c:v>3.847100039674842</c:v>
                </c:pt>
                <c:pt idx="2759">
                  <c:v>3.847599967190036</c:v>
                </c:pt>
                <c:pt idx="2760">
                  <c:v>3.844800241851772</c:v>
                </c:pt>
                <c:pt idx="2761">
                  <c:v>3.847499722669454</c:v>
                </c:pt>
                <c:pt idx="2762">
                  <c:v>3.849200024411402</c:v>
                </c:pt>
                <c:pt idx="2763">
                  <c:v>3.846999683381</c:v>
                </c:pt>
                <c:pt idx="2764">
                  <c:v>3.849699828337179</c:v>
                </c:pt>
                <c:pt idx="2765">
                  <c:v>3.85110013923622</c:v>
                </c:pt>
                <c:pt idx="2766">
                  <c:v>3.853899795150938</c:v>
                </c:pt>
                <c:pt idx="2767">
                  <c:v>3.854000434872432</c:v>
                </c:pt>
                <c:pt idx="2768">
                  <c:v>3.857500015259575</c:v>
                </c:pt>
                <c:pt idx="2769">
                  <c:v>3.856900148010027</c:v>
                </c:pt>
                <c:pt idx="2770">
                  <c:v>3.858600280760584</c:v>
                </c:pt>
                <c:pt idx="2771">
                  <c:v>3.861399794768658</c:v>
                </c:pt>
                <c:pt idx="2772">
                  <c:v>3.864400331876823</c:v>
                </c:pt>
                <c:pt idx="2773">
                  <c:v>3.865699984740786</c:v>
                </c:pt>
                <c:pt idx="2774">
                  <c:v>3.865899779510073</c:v>
                </c:pt>
                <c:pt idx="2775">
                  <c:v>3.863100020978891</c:v>
                </c:pt>
                <c:pt idx="2776">
                  <c:v>3.862700090408907</c:v>
                </c:pt>
                <c:pt idx="2777">
                  <c:v>3.864200126645301</c:v>
                </c:pt>
                <c:pt idx="2778">
                  <c:v>3.866099918363034</c:v>
                </c:pt>
                <c:pt idx="2779">
                  <c:v>3.865699752423098</c:v>
                </c:pt>
                <c:pt idx="2780">
                  <c:v>3.866099791714078</c:v>
                </c:pt>
                <c:pt idx="2781">
                  <c:v>3.867800274656475</c:v>
                </c:pt>
                <c:pt idx="2782">
                  <c:v>3.869699689097615</c:v>
                </c:pt>
                <c:pt idx="2783">
                  <c:v>3.867600413508623</c:v>
                </c:pt>
                <c:pt idx="2784">
                  <c:v>3.867000500868017</c:v>
                </c:pt>
                <c:pt idx="2785">
                  <c:v>3.869099634550366</c:v>
                </c:pt>
                <c:pt idx="2786">
                  <c:v>3.86410028953469</c:v>
                </c:pt>
                <c:pt idx="2787">
                  <c:v>3.863500226212637</c:v>
                </c:pt>
                <c:pt idx="2788">
                  <c:v>3.862099945446971</c:v>
                </c:pt>
                <c:pt idx="2789">
                  <c:v>3.859599809642532</c:v>
                </c:pt>
                <c:pt idx="2790">
                  <c:v>3.860400156783724</c:v>
                </c:pt>
                <c:pt idx="2791">
                  <c:v>3.861499848935637</c:v>
                </c:pt>
                <c:pt idx="2792">
                  <c:v>3.862400217054528</c:v>
                </c:pt>
                <c:pt idx="2793">
                  <c:v>3.86490069084175</c:v>
                </c:pt>
                <c:pt idx="2794">
                  <c:v>3.870800162505475</c:v>
                </c:pt>
                <c:pt idx="2795">
                  <c:v>3.871899990463132</c:v>
                </c:pt>
                <c:pt idx="2796">
                  <c:v>3.870099954219766</c:v>
                </c:pt>
                <c:pt idx="2797">
                  <c:v>3.868099444196559</c:v>
                </c:pt>
                <c:pt idx="2798">
                  <c:v>3.86499986686613</c:v>
                </c:pt>
                <c:pt idx="2799">
                  <c:v>3.868099975585209</c:v>
                </c:pt>
                <c:pt idx="2800">
                  <c:v>3.869300144575391</c:v>
                </c:pt>
                <c:pt idx="2801">
                  <c:v>3.873799694822082</c:v>
                </c:pt>
                <c:pt idx="2802">
                  <c:v>3.872200177764168</c:v>
                </c:pt>
                <c:pt idx="2803">
                  <c:v>3.873499966426607</c:v>
                </c:pt>
                <c:pt idx="2804">
                  <c:v>3.872899966430848</c:v>
                </c:pt>
                <c:pt idx="2805">
                  <c:v>3.873800515746553</c:v>
                </c:pt>
                <c:pt idx="2806">
                  <c:v>3.877199444195867</c:v>
                </c:pt>
                <c:pt idx="2807">
                  <c:v>3.872600301358033</c:v>
                </c:pt>
                <c:pt idx="2808">
                  <c:v>3.873900023649182</c:v>
                </c:pt>
                <c:pt idx="2809">
                  <c:v>3.871599815367518</c:v>
                </c:pt>
                <c:pt idx="2810">
                  <c:v>3.868500026703259</c:v>
                </c:pt>
                <c:pt idx="2811">
                  <c:v>3.867499785232212</c:v>
                </c:pt>
                <c:pt idx="2812">
                  <c:v>3.866099682618369</c:v>
                </c:pt>
                <c:pt idx="2813">
                  <c:v>3.864100165556011</c:v>
                </c:pt>
                <c:pt idx="2814">
                  <c:v>3.862200533676514</c:v>
                </c:pt>
                <c:pt idx="2815">
                  <c:v>3.866600177381767</c:v>
                </c:pt>
                <c:pt idx="2816">
                  <c:v>3.868499797055847</c:v>
                </c:pt>
                <c:pt idx="2817">
                  <c:v>3.864100286100438</c:v>
                </c:pt>
                <c:pt idx="2818">
                  <c:v>3.866500310134142</c:v>
                </c:pt>
                <c:pt idx="2819">
                  <c:v>3.868600095745933</c:v>
                </c:pt>
                <c:pt idx="2820">
                  <c:v>3.868899956891255</c:v>
                </c:pt>
                <c:pt idx="2821">
                  <c:v>3.870399990079022</c:v>
                </c:pt>
                <c:pt idx="2822">
                  <c:v>3.871099419782694</c:v>
                </c:pt>
                <c:pt idx="2823">
                  <c:v>3.865000322341075</c:v>
                </c:pt>
                <c:pt idx="2824">
                  <c:v>3.870399597930373</c:v>
                </c:pt>
                <c:pt idx="2825">
                  <c:v>3.865099640272092</c:v>
                </c:pt>
                <c:pt idx="2826">
                  <c:v>3.861500328443071</c:v>
                </c:pt>
                <c:pt idx="2827">
                  <c:v>3.860199583054054</c:v>
                </c:pt>
                <c:pt idx="2828">
                  <c:v>3.856699903106346</c:v>
                </c:pt>
                <c:pt idx="2829">
                  <c:v>3.856599942395405</c:v>
                </c:pt>
                <c:pt idx="2830">
                  <c:v>3.855699568175623</c:v>
                </c:pt>
                <c:pt idx="2831">
                  <c:v>3.850100431442115</c:v>
                </c:pt>
                <c:pt idx="2832">
                  <c:v>3.848399613569199</c:v>
                </c:pt>
                <c:pt idx="2833">
                  <c:v>3.846199625775625</c:v>
                </c:pt>
                <c:pt idx="2834">
                  <c:v>3.84400001220638</c:v>
                </c:pt>
                <c:pt idx="2835">
                  <c:v>3.845499909588398</c:v>
                </c:pt>
                <c:pt idx="2836">
                  <c:v>3.84720018424923</c:v>
                </c:pt>
                <c:pt idx="2837">
                  <c:v>3.844799674225214</c:v>
                </c:pt>
                <c:pt idx="2838">
                  <c:v>3.84219985236996</c:v>
                </c:pt>
                <c:pt idx="2839">
                  <c:v>3.838699822234048</c:v>
                </c:pt>
                <c:pt idx="2840">
                  <c:v>3.835600030513885</c:v>
                </c:pt>
                <c:pt idx="2841">
                  <c:v>3.833299964142498</c:v>
                </c:pt>
                <c:pt idx="2842">
                  <c:v>3.831599620054476</c:v>
                </c:pt>
                <c:pt idx="2843">
                  <c:v>3.828300006483915</c:v>
                </c:pt>
                <c:pt idx="2844">
                  <c:v>3.829799529645243</c:v>
                </c:pt>
                <c:pt idx="2845">
                  <c:v>3.828599644468341</c:v>
                </c:pt>
                <c:pt idx="2846">
                  <c:v>3.830200302505545</c:v>
                </c:pt>
                <c:pt idx="2847">
                  <c:v>3.83440035667445</c:v>
                </c:pt>
                <c:pt idx="2848">
                  <c:v>3.833099668503564</c:v>
                </c:pt>
                <c:pt idx="2849">
                  <c:v>3.832000015638184</c:v>
                </c:pt>
                <c:pt idx="2850">
                  <c:v>3.832499916075903</c:v>
                </c:pt>
                <c:pt idx="2851">
                  <c:v>3.832100296400313</c:v>
                </c:pt>
                <c:pt idx="2852">
                  <c:v>3.830100094222871</c:v>
                </c:pt>
                <c:pt idx="2853">
                  <c:v>3.829800365827396</c:v>
                </c:pt>
                <c:pt idx="2854">
                  <c:v>3.83379974403215</c:v>
                </c:pt>
                <c:pt idx="2855">
                  <c:v>3.832399991606508</c:v>
                </c:pt>
                <c:pt idx="2856">
                  <c:v>3.83100002784704</c:v>
                </c:pt>
                <c:pt idx="2857">
                  <c:v>3.832399846647604</c:v>
                </c:pt>
                <c:pt idx="2858">
                  <c:v>3.832200193784954</c:v>
                </c:pt>
                <c:pt idx="2859">
                  <c:v>3.832400389859683</c:v>
                </c:pt>
                <c:pt idx="2860">
                  <c:v>3.830999731824704</c:v>
                </c:pt>
                <c:pt idx="2861">
                  <c:v>3.826900247953745</c:v>
                </c:pt>
                <c:pt idx="2862">
                  <c:v>3.827800009534258</c:v>
                </c:pt>
                <c:pt idx="2863">
                  <c:v>3.826399906920415</c:v>
                </c:pt>
                <c:pt idx="2864">
                  <c:v>3.825199976345175</c:v>
                </c:pt>
                <c:pt idx="2865">
                  <c:v>3.823899873732444</c:v>
                </c:pt>
                <c:pt idx="2866">
                  <c:v>3.821399976346584</c:v>
                </c:pt>
                <c:pt idx="2867">
                  <c:v>3.817199789424194</c:v>
                </c:pt>
                <c:pt idx="2868">
                  <c:v>3.815299285506625</c:v>
                </c:pt>
                <c:pt idx="2869">
                  <c:v>3.810200019070177</c:v>
                </c:pt>
                <c:pt idx="2870">
                  <c:v>3.811800191113432</c:v>
                </c:pt>
                <c:pt idx="2871">
                  <c:v>3.813699744412588</c:v>
                </c:pt>
                <c:pt idx="2872">
                  <c:v>3.813300124736997</c:v>
                </c:pt>
                <c:pt idx="2873">
                  <c:v>3.814099780654942</c:v>
                </c:pt>
                <c:pt idx="2874">
                  <c:v>3.811799684142897</c:v>
                </c:pt>
                <c:pt idx="2875">
                  <c:v>3.811299690245502</c:v>
                </c:pt>
                <c:pt idx="2876">
                  <c:v>3.809100312038936</c:v>
                </c:pt>
                <c:pt idx="2877">
                  <c:v>3.807500511167746</c:v>
                </c:pt>
                <c:pt idx="2878">
                  <c:v>3.810299919510723</c:v>
                </c:pt>
                <c:pt idx="2879">
                  <c:v>3.812699783702555</c:v>
                </c:pt>
                <c:pt idx="2880">
                  <c:v>3.813699690246719</c:v>
                </c:pt>
                <c:pt idx="2881">
                  <c:v>3.814000308990217</c:v>
                </c:pt>
                <c:pt idx="2882">
                  <c:v>3.813400815961359</c:v>
                </c:pt>
                <c:pt idx="2883">
                  <c:v>3.816900420377351</c:v>
                </c:pt>
                <c:pt idx="2884">
                  <c:v>3.822799762343493</c:v>
                </c:pt>
                <c:pt idx="2885">
                  <c:v>3.818000453567947</c:v>
                </c:pt>
                <c:pt idx="2886">
                  <c:v>3.819499626541074</c:v>
                </c:pt>
                <c:pt idx="2887">
                  <c:v>3.823600260162493</c:v>
                </c:pt>
                <c:pt idx="2888">
                  <c:v>3.826700085068296</c:v>
                </c:pt>
                <c:pt idx="2889">
                  <c:v>3.827399913021509</c:v>
                </c:pt>
                <c:pt idx="2890">
                  <c:v>3.823700290296984</c:v>
                </c:pt>
                <c:pt idx="2891">
                  <c:v>3.824199701688485</c:v>
                </c:pt>
                <c:pt idx="2892">
                  <c:v>3.831499716568941</c:v>
                </c:pt>
                <c:pt idx="2893">
                  <c:v>3.831099961087602</c:v>
                </c:pt>
                <c:pt idx="2894">
                  <c:v>3.82850050430352</c:v>
                </c:pt>
                <c:pt idx="2895">
                  <c:v>3.830299704357458</c:v>
                </c:pt>
                <c:pt idx="2896">
                  <c:v>3.826200154111575</c:v>
                </c:pt>
                <c:pt idx="2897">
                  <c:v>3.824600009153073</c:v>
                </c:pt>
                <c:pt idx="2898">
                  <c:v>3.825600280761137</c:v>
                </c:pt>
                <c:pt idx="2899">
                  <c:v>3.822000138854491</c:v>
                </c:pt>
                <c:pt idx="2900">
                  <c:v>3.825600235366437</c:v>
                </c:pt>
                <c:pt idx="2901">
                  <c:v>3.826999924469419</c:v>
                </c:pt>
                <c:pt idx="2902">
                  <c:v>3.8273999183657</c:v>
                </c:pt>
                <c:pt idx="2903">
                  <c:v>3.825599921416142</c:v>
                </c:pt>
                <c:pt idx="2904">
                  <c:v>3.825500126644329</c:v>
                </c:pt>
                <c:pt idx="2905">
                  <c:v>3.822700057218753</c:v>
                </c:pt>
                <c:pt idx="2906">
                  <c:v>3.820499848938198</c:v>
                </c:pt>
                <c:pt idx="2907">
                  <c:v>3.818800011824351</c:v>
                </c:pt>
                <c:pt idx="2908">
                  <c:v>3.819100488661206</c:v>
                </c:pt>
                <c:pt idx="2909">
                  <c:v>3.820499999616004</c:v>
                </c:pt>
                <c:pt idx="2910">
                  <c:v>3.818800238037511</c:v>
                </c:pt>
                <c:pt idx="2911">
                  <c:v>3.81999975204235</c:v>
                </c:pt>
                <c:pt idx="2912">
                  <c:v>3.820200346373895</c:v>
                </c:pt>
                <c:pt idx="2913">
                  <c:v>3.820299926755979</c:v>
                </c:pt>
                <c:pt idx="2914">
                  <c:v>3.81859986343261</c:v>
                </c:pt>
                <c:pt idx="2915">
                  <c:v>3.815400005340052</c:v>
                </c:pt>
                <c:pt idx="2916">
                  <c:v>3.808600074768037</c:v>
                </c:pt>
                <c:pt idx="2917">
                  <c:v>3.807699555585714</c:v>
                </c:pt>
                <c:pt idx="2918">
                  <c:v>3.806300349424418</c:v>
                </c:pt>
                <c:pt idx="2919">
                  <c:v>3.809100171278259</c:v>
                </c:pt>
                <c:pt idx="2920">
                  <c:v>3.808500065610133</c:v>
                </c:pt>
                <c:pt idx="2921">
                  <c:v>3.808999996181228</c:v>
                </c:pt>
                <c:pt idx="2922">
                  <c:v>3.814400092694996</c:v>
                </c:pt>
                <c:pt idx="2923">
                  <c:v>3.811499990079025</c:v>
                </c:pt>
                <c:pt idx="2924">
                  <c:v>3.811799890518158</c:v>
                </c:pt>
                <c:pt idx="2925">
                  <c:v>3.810100165173935</c:v>
                </c:pt>
                <c:pt idx="2926">
                  <c:v>3.809999821089149</c:v>
                </c:pt>
                <c:pt idx="2927">
                  <c:v>3.813800599669773</c:v>
                </c:pt>
                <c:pt idx="2928">
                  <c:v>3.819000448605948</c:v>
                </c:pt>
                <c:pt idx="2929">
                  <c:v>3.823100876998069</c:v>
                </c:pt>
                <c:pt idx="2930">
                  <c:v>3.83040047531176</c:v>
                </c:pt>
                <c:pt idx="2931">
                  <c:v>3.835699612041935</c:v>
                </c:pt>
                <c:pt idx="2932">
                  <c:v>3.838899910737382</c:v>
                </c:pt>
                <c:pt idx="2933">
                  <c:v>3.83499977493193</c:v>
                </c:pt>
                <c:pt idx="2934">
                  <c:v>3.833900429915957</c:v>
                </c:pt>
                <c:pt idx="2935">
                  <c:v>3.835300417707913</c:v>
                </c:pt>
                <c:pt idx="2936">
                  <c:v>3.839099657056067</c:v>
                </c:pt>
                <c:pt idx="2937">
                  <c:v>3.840899515151249</c:v>
                </c:pt>
                <c:pt idx="2938">
                  <c:v>3.841800139998665</c:v>
                </c:pt>
                <c:pt idx="2939">
                  <c:v>3.841099928664335</c:v>
                </c:pt>
                <c:pt idx="2940">
                  <c:v>3.835599491118043</c:v>
                </c:pt>
                <c:pt idx="2941">
                  <c:v>3.828800490187858</c:v>
                </c:pt>
                <c:pt idx="2942">
                  <c:v>3.824700206372654</c:v>
                </c:pt>
                <c:pt idx="2943">
                  <c:v>3.823599518200354</c:v>
                </c:pt>
                <c:pt idx="2944">
                  <c:v>3.818999940871436</c:v>
                </c:pt>
                <c:pt idx="2945">
                  <c:v>3.818600450897065</c:v>
                </c:pt>
                <c:pt idx="2946">
                  <c:v>3.821799587629357</c:v>
                </c:pt>
                <c:pt idx="2947">
                  <c:v>3.820500272751815</c:v>
                </c:pt>
                <c:pt idx="2948">
                  <c:v>3.820200091551669</c:v>
                </c:pt>
                <c:pt idx="2949">
                  <c:v>3.819299955746827</c:v>
                </c:pt>
                <c:pt idx="2950">
                  <c:v>3.818099958800304</c:v>
                </c:pt>
                <c:pt idx="2951">
                  <c:v>3.818599925609305</c:v>
                </c:pt>
                <c:pt idx="2952">
                  <c:v>3.817799530406774</c:v>
                </c:pt>
                <c:pt idx="2953">
                  <c:v>3.8131997810342</c:v>
                </c:pt>
                <c:pt idx="2954">
                  <c:v>3.80999999236883</c:v>
                </c:pt>
                <c:pt idx="2955">
                  <c:v>3.813599989316572</c:v>
                </c:pt>
                <c:pt idx="2956">
                  <c:v>3.806301130291103</c:v>
                </c:pt>
                <c:pt idx="2957">
                  <c:v>3.810899892807356</c:v>
                </c:pt>
                <c:pt idx="2958">
                  <c:v>3.812999959180158</c:v>
                </c:pt>
                <c:pt idx="2959">
                  <c:v>3.810600070948567</c:v>
                </c:pt>
                <c:pt idx="2960">
                  <c:v>3.814400007628137</c:v>
                </c:pt>
                <c:pt idx="2961">
                  <c:v>3.811000179670373</c:v>
                </c:pt>
                <c:pt idx="2962">
                  <c:v>3.809700080106268</c:v>
                </c:pt>
                <c:pt idx="2963">
                  <c:v>3.805199917220307</c:v>
                </c:pt>
                <c:pt idx="2964">
                  <c:v>3.806800116344672</c:v>
                </c:pt>
                <c:pt idx="2965">
                  <c:v>3.805700016782794</c:v>
                </c:pt>
                <c:pt idx="2966">
                  <c:v>3.805299844741967</c:v>
                </c:pt>
                <c:pt idx="2967">
                  <c:v>3.805499944304756</c:v>
                </c:pt>
                <c:pt idx="2968">
                  <c:v>3.803599887083692</c:v>
                </c:pt>
                <c:pt idx="2969">
                  <c:v>3.799200101468159</c:v>
                </c:pt>
                <c:pt idx="2970">
                  <c:v>3.798100044248713</c:v>
                </c:pt>
                <c:pt idx="2971">
                  <c:v>3.802099525066296</c:v>
                </c:pt>
                <c:pt idx="2972">
                  <c:v>3.802300077437394</c:v>
                </c:pt>
                <c:pt idx="2973">
                  <c:v>3.799899950787221</c:v>
                </c:pt>
                <c:pt idx="2974">
                  <c:v>3.798699881361244</c:v>
                </c:pt>
                <c:pt idx="2975">
                  <c:v>3.802699998854222</c:v>
                </c:pt>
                <c:pt idx="2976">
                  <c:v>3.806099274443113</c:v>
                </c:pt>
                <c:pt idx="2977">
                  <c:v>3.809900053020101</c:v>
                </c:pt>
                <c:pt idx="2978">
                  <c:v>3.809299929427652</c:v>
                </c:pt>
                <c:pt idx="2979">
                  <c:v>3.813500089261652</c:v>
                </c:pt>
                <c:pt idx="2980">
                  <c:v>3.814100010680704</c:v>
                </c:pt>
                <c:pt idx="2981">
                  <c:v>3.816100113293939</c:v>
                </c:pt>
                <c:pt idx="2982">
                  <c:v>3.815500053024152</c:v>
                </c:pt>
                <c:pt idx="2983">
                  <c:v>3.811400016784319</c:v>
                </c:pt>
                <c:pt idx="2984">
                  <c:v>3.808999956512708</c:v>
                </c:pt>
                <c:pt idx="2985">
                  <c:v>3.807500025941408</c:v>
                </c:pt>
                <c:pt idx="2986">
                  <c:v>3.810399853897252</c:v>
                </c:pt>
                <c:pt idx="2987">
                  <c:v>3.809300065229763</c:v>
                </c:pt>
                <c:pt idx="2988">
                  <c:v>3.802399971769773</c:v>
                </c:pt>
                <c:pt idx="2989">
                  <c:v>3.799299938582408</c:v>
                </c:pt>
                <c:pt idx="2990">
                  <c:v>3.792499983974264</c:v>
                </c:pt>
                <c:pt idx="2991">
                  <c:v>3.787601296993671</c:v>
                </c:pt>
                <c:pt idx="2992">
                  <c:v>3.78640006866408</c:v>
                </c:pt>
                <c:pt idx="2993">
                  <c:v>3.782000035473174</c:v>
                </c:pt>
                <c:pt idx="2994">
                  <c:v>3.785899947739381</c:v>
                </c:pt>
                <c:pt idx="2995">
                  <c:v>3.784800080487912</c:v>
                </c:pt>
                <c:pt idx="2996">
                  <c:v>3.78560004730025</c:v>
                </c:pt>
                <c:pt idx="2997">
                  <c:v>3.782499987028132</c:v>
                </c:pt>
                <c:pt idx="2998">
                  <c:v>3.783400026321033</c:v>
                </c:pt>
                <c:pt idx="2999">
                  <c:v>3.779700071714615</c:v>
                </c:pt>
                <c:pt idx="3000">
                  <c:v>3.772699930188537</c:v>
                </c:pt>
                <c:pt idx="3001">
                  <c:v>3.771000757216825</c:v>
                </c:pt>
                <c:pt idx="3002">
                  <c:v>3.776199921034276</c:v>
                </c:pt>
                <c:pt idx="3003">
                  <c:v>3.780600056838012</c:v>
                </c:pt>
                <c:pt idx="3004">
                  <c:v>3.783500059889775</c:v>
                </c:pt>
                <c:pt idx="3005">
                  <c:v>3.781099960327993</c:v>
                </c:pt>
                <c:pt idx="3006">
                  <c:v>3.778500165553851</c:v>
                </c:pt>
                <c:pt idx="3007">
                  <c:v>3.776800105282743</c:v>
                </c:pt>
                <c:pt idx="3008">
                  <c:v>3.776699939346142</c:v>
                </c:pt>
                <c:pt idx="3009">
                  <c:v>3.770499990845565</c:v>
                </c:pt>
                <c:pt idx="3010">
                  <c:v>3.76590009651045</c:v>
                </c:pt>
                <c:pt idx="3011">
                  <c:v>3.766899649806874</c:v>
                </c:pt>
                <c:pt idx="3012">
                  <c:v>3.767499984740425</c:v>
                </c:pt>
                <c:pt idx="3013">
                  <c:v>3.764599882124458</c:v>
                </c:pt>
                <c:pt idx="3014">
                  <c:v>3.767400099182851</c:v>
                </c:pt>
                <c:pt idx="3015">
                  <c:v>3.771399884797575</c:v>
                </c:pt>
                <c:pt idx="3016">
                  <c:v>3.767300262068602</c:v>
                </c:pt>
                <c:pt idx="3017">
                  <c:v>3.770600050731446</c:v>
                </c:pt>
                <c:pt idx="3018">
                  <c:v>3.76690005989076</c:v>
                </c:pt>
                <c:pt idx="3019">
                  <c:v>3.766900026701478</c:v>
                </c:pt>
                <c:pt idx="3020">
                  <c:v>3.76839998435753</c:v>
                </c:pt>
                <c:pt idx="3021">
                  <c:v>3.768698949050304</c:v>
                </c:pt>
                <c:pt idx="3022">
                  <c:v>3.769700068663951</c:v>
                </c:pt>
                <c:pt idx="3023">
                  <c:v>3.773799950788089</c:v>
                </c:pt>
                <c:pt idx="3024">
                  <c:v>3.775700080488605</c:v>
                </c:pt>
                <c:pt idx="3025">
                  <c:v>3.77540001106172</c:v>
                </c:pt>
                <c:pt idx="3026">
                  <c:v>3.777099528120744</c:v>
                </c:pt>
                <c:pt idx="3027">
                  <c:v>3.776299908444344</c:v>
                </c:pt>
                <c:pt idx="3028">
                  <c:v>3.777599974822806</c:v>
                </c:pt>
                <c:pt idx="3029">
                  <c:v>3.779899989698606</c:v>
                </c:pt>
                <c:pt idx="3030">
                  <c:v>3.781900080106425</c:v>
                </c:pt>
                <c:pt idx="3031">
                  <c:v>3.784299114227906</c:v>
                </c:pt>
                <c:pt idx="3032">
                  <c:v>3.779700043869525</c:v>
                </c:pt>
                <c:pt idx="3033">
                  <c:v>3.778700004575512</c:v>
                </c:pt>
                <c:pt idx="3034">
                  <c:v>3.784600055692863</c:v>
                </c:pt>
                <c:pt idx="3035">
                  <c:v>3.787699995420553</c:v>
                </c:pt>
                <c:pt idx="3036">
                  <c:v>3.786999753949204</c:v>
                </c:pt>
                <c:pt idx="3037">
                  <c:v>3.786799953075388</c:v>
                </c:pt>
                <c:pt idx="3038">
                  <c:v>3.784199925990834</c:v>
                </c:pt>
                <c:pt idx="3039">
                  <c:v>3.784400094984448</c:v>
                </c:pt>
                <c:pt idx="3040">
                  <c:v>3.783600019451115</c:v>
                </c:pt>
                <c:pt idx="3041">
                  <c:v>3.780900571819075</c:v>
                </c:pt>
                <c:pt idx="3042">
                  <c:v>3.780099925992545</c:v>
                </c:pt>
                <c:pt idx="3043">
                  <c:v>3.78010005874603</c:v>
                </c:pt>
                <c:pt idx="3044">
                  <c:v>3.781699886701972</c:v>
                </c:pt>
                <c:pt idx="3045">
                  <c:v>3.783299986265775</c:v>
                </c:pt>
                <c:pt idx="3046">
                  <c:v>3.782400125117419</c:v>
                </c:pt>
                <c:pt idx="3047">
                  <c:v>3.780799956130068</c:v>
                </c:pt>
                <c:pt idx="3048">
                  <c:v>3.782999946975906</c:v>
                </c:pt>
                <c:pt idx="3049">
                  <c:v>3.787400046538096</c:v>
                </c:pt>
                <c:pt idx="3050">
                  <c:v>3.783299998471193</c:v>
                </c:pt>
                <c:pt idx="3051">
                  <c:v>3.7876996181476</c:v>
                </c:pt>
                <c:pt idx="3052">
                  <c:v>3.78889992293989</c:v>
                </c:pt>
                <c:pt idx="3053">
                  <c:v>3.786599995422875</c:v>
                </c:pt>
                <c:pt idx="3054">
                  <c:v>3.78819989585827</c:v>
                </c:pt>
                <c:pt idx="3055">
                  <c:v>3.78830004997144</c:v>
                </c:pt>
                <c:pt idx="3056">
                  <c:v>3.788400188826927</c:v>
                </c:pt>
                <c:pt idx="3057">
                  <c:v>3.788200056074857</c:v>
                </c:pt>
                <c:pt idx="3058">
                  <c:v>3.790199986648077</c:v>
                </c:pt>
                <c:pt idx="3059">
                  <c:v>3.784999962612347</c:v>
                </c:pt>
                <c:pt idx="3060">
                  <c:v>3.790100101090502</c:v>
                </c:pt>
                <c:pt idx="3061">
                  <c:v>3.795898030468379</c:v>
                </c:pt>
                <c:pt idx="3062">
                  <c:v>3.799799892425654</c:v>
                </c:pt>
                <c:pt idx="3063">
                  <c:v>3.796999995040096</c:v>
                </c:pt>
                <c:pt idx="3064">
                  <c:v>3.794000064466673</c:v>
                </c:pt>
                <c:pt idx="3065">
                  <c:v>3.790099925608957</c:v>
                </c:pt>
                <c:pt idx="3066">
                  <c:v>3.7901001670798</c:v>
                </c:pt>
                <c:pt idx="3067">
                  <c:v>3.790699931716518</c:v>
                </c:pt>
                <c:pt idx="3068">
                  <c:v>3.795399889371765</c:v>
                </c:pt>
                <c:pt idx="3069">
                  <c:v>3.796400046157942</c:v>
                </c:pt>
                <c:pt idx="3070">
                  <c:v>3.801100003813187</c:v>
                </c:pt>
                <c:pt idx="3071">
                  <c:v>3.806898793409343</c:v>
                </c:pt>
                <c:pt idx="3072">
                  <c:v>3.80750004577567</c:v>
                </c:pt>
                <c:pt idx="3073">
                  <c:v>3.80760004577678</c:v>
                </c:pt>
                <c:pt idx="3074">
                  <c:v>3.809300066757715</c:v>
                </c:pt>
                <c:pt idx="3075">
                  <c:v>3.805399885939551</c:v>
                </c:pt>
                <c:pt idx="3076">
                  <c:v>3.800800610351871</c:v>
                </c:pt>
                <c:pt idx="3077">
                  <c:v>3.802800088116783</c:v>
                </c:pt>
                <c:pt idx="3078">
                  <c:v>3.804000085066946</c:v>
                </c:pt>
                <c:pt idx="3079">
                  <c:v>3.805599976345547</c:v>
                </c:pt>
                <c:pt idx="3080">
                  <c:v>3.804499970243341</c:v>
                </c:pt>
                <c:pt idx="3081">
                  <c:v>3.799000936123773</c:v>
                </c:pt>
                <c:pt idx="3082">
                  <c:v>3.798999916074535</c:v>
                </c:pt>
                <c:pt idx="3083">
                  <c:v>3.798400021743873</c:v>
                </c:pt>
                <c:pt idx="3084">
                  <c:v>3.795800070191035</c:v>
                </c:pt>
                <c:pt idx="3085">
                  <c:v>3.798599961472064</c:v>
                </c:pt>
                <c:pt idx="3086">
                  <c:v>3.796899961467716</c:v>
                </c:pt>
                <c:pt idx="3087">
                  <c:v>3.795900027846074</c:v>
                </c:pt>
                <c:pt idx="3088">
                  <c:v>3.793899898144446</c:v>
                </c:pt>
                <c:pt idx="3089">
                  <c:v>3.793499937437446</c:v>
                </c:pt>
                <c:pt idx="3090">
                  <c:v>3.794300112531346</c:v>
                </c:pt>
                <c:pt idx="3091">
                  <c:v>3.790700459670916</c:v>
                </c:pt>
                <c:pt idx="3092">
                  <c:v>3.786899952694512</c:v>
                </c:pt>
                <c:pt idx="3093">
                  <c:v>3.785599886319688</c:v>
                </c:pt>
                <c:pt idx="3094">
                  <c:v>3.783599883270654</c:v>
                </c:pt>
                <c:pt idx="3095">
                  <c:v>3.7755999076835</c:v>
                </c:pt>
                <c:pt idx="3096">
                  <c:v>3.775199838255503</c:v>
                </c:pt>
                <c:pt idx="3097">
                  <c:v>3.776100019451405</c:v>
                </c:pt>
                <c:pt idx="3098">
                  <c:v>3.774099925991323</c:v>
                </c:pt>
                <c:pt idx="3099">
                  <c:v>3.77310009498251</c:v>
                </c:pt>
                <c:pt idx="3100">
                  <c:v>3.773499892802647</c:v>
                </c:pt>
                <c:pt idx="3101">
                  <c:v>3.771500756069145</c:v>
                </c:pt>
                <c:pt idx="3102">
                  <c:v>3.771200077055255</c:v>
                </c:pt>
                <c:pt idx="3103">
                  <c:v>3.769999971387733</c:v>
                </c:pt>
                <c:pt idx="3104">
                  <c:v>3.768900043869508</c:v>
                </c:pt>
                <c:pt idx="3105">
                  <c:v>3.769299941253848</c:v>
                </c:pt>
                <c:pt idx="3106">
                  <c:v>3.766500113295478</c:v>
                </c:pt>
                <c:pt idx="3107">
                  <c:v>3.768300077055756</c:v>
                </c:pt>
                <c:pt idx="3108">
                  <c:v>3.768400080105494</c:v>
                </c:pt>
                <c:pt idx="3109">
                  <c:v>3.765199884033791</c:v>
                </c:pt>
                <c:pt idx="3110">
                  <c:v>3.763499986645911</c:v>
                </c:pt>
                <c:pt idx="3111">
                  <c:v>3.761000572205376</c:v>
                </c:pt>
                <c:pt idx="3112">
                  <c:v>3.759600062177924</c:v>
                </c:pt>
                <c:pt idx="3113">
                  <c:v>3.760899989698373</c:v>
                </c:pt>
                <c:pt idx="3114">
                  <c:v>3.761099956511316</c:v>
                </c:pt>
                <c:pt idx="3115">
                  <c:v>3.75980002288634</c:v>
                </c:pt>
                <c:pt idx="3116">
                  <c:v>3.758799262235698</c:v>
                </c:pt>
                <c:pt idx="3117">
                  <c:v>3.760199895856204</c:v>
                </c:pt>
                <c:pt idx="3118">
                  <c:v>3.761600031659327</c:v>
                </c:pt>
                <c:pt idx="3119">
                  <c:v>3.758699932099259</c:v>
                </c:pt>
                <c:pt idx="3120">
                  <c:v>3.762300022503041</c:v>
                </c:pt>
                <c:pt idx="3121">
                  <c:v>3.760201266097283</c:v>
                </c:pt>
                <c:pt idx="3122">
                  <c:v>3.75770001678393</c:v>
                </c:pt>
                <c:pt idx="3123">
                  <c:v>3.757399971385894</c:v>
                </c:pt>
                <c:pt idx="3124">
                  <c:v>3.763099922940455</c:v>
                </c:pt>
                <c:pt idx="3125">
                  <c:v>3.765199886704068</c:v>
                </c:pt>
                <c:pt idx="3126">
                  <c:v>3.770499711605225</c:v>
                </c:pt>
                <c:pt idx="3127">
                  <c:v>3.770899983213892</c:v>
                </c:pt>
                <c:pt idx="3128">
                  <c:v>3.771400007244665</c:v>
                </c:pt>
                <c:pt idx="3129">
                  <c:v>3.766599974056589</c:v>
                </c:pt>
                <c:pt idx="3130">
                  <c:v>3.768499907680962</c:v>
                </c:pt>
                <c:pt idx="3131">
                  <c:v>3.766899977112189</c:v>
                </c:pt>
                <c:pt idx="3132">
                  <c:v>3.75989999542071</c:v>
                </c:pt>
                <c:pt idx="3133">
                  <c:v>3.758199898908061</c:v>
                </c:pt>
                <c:pt idx="3134">
                  <c:v>3.756200067899044</c:v>
                </c:pt>
                <c:pt idx="3135">
                  <c:v>3.75459994125049</c:v>
                </c:pt>
                <c:pt idx="3136">
                  <c:v>3.756699283214402</c:v>
                </c:pt>
                <c:pt idx="3137">
                  <c:v>3.759999883652199</c:v>
                </c:pt>
                <c:pt idx="3138">
                  <c:v>3.755900104137254</c:v>
                </c:pt>
                <c:pt idx="3139">
                  <c:v>3.753000083157531</c:v>
                </c:pt>
                <c:pt idx="3140">
                  <c:v>3.751399917218805</c:v>
                </c:pt>
                <c:pt idx="3141">
                  <c:v>3.755299983597069</c:v>
                </c:pt>
                <c:pt idx="3142">
                  <c:v>3.763100098036375</c:v>
                </c:pt>
                <c:pt idx="3143">
                  <c:v>3.762300070953643</c:v>
                </c:pt>
                <c:pt idx="3144">
                  <c:v>3.761099998471764</c:v>
                </c:pt>
                <c:pt idx="3145">
                  <c:v>3.76069989280586</c:v>
                </c:pt>
                <c:pt idx="3146">
                  <c:v>3.761099959181593</c:v>
                </c:pt>
                <c:pt idx="3147">
                  <c:v>3.76299998626564</c:v>
                </c:pt>
                <c:pt idx="3148">
                  <c:v>3.76029999542152</c:v>
                </c:pt>
                <c:pt idx="3149">
                  <c:v>3.76390001640175</c:v>
                </c:pt>
                <c:pt idx="3150">
                  <c:v>3.762599950023286</c:v>
                </c:pt>
                <c:pt idx="3151">
                  <c:v>3.761799639127275</c:v>
                </c:pt>
                <c:pt idx="3152">
                  <c:v>3.76599994392018</c:v>
                </c:pt>
                <c:pt idx="3153">
                  <c:v>3.766300019455229</c:v>
                </c:pt>
                <c:pt idx="3154">
                  <c:v>3.768099980159604</c:v>
                </c:pt>
                <c:pt idx="3155">
                  <c:v>3.769199913785997</c:v>
                </c:pt>
                <c:pt idx="3156">
                  <c:v>3.770199566646625</c:v>
                </c:pt>
                <c:pt idx="3157">
                  <c:v>3.770799937818083</c:v>
                </c:pt>
                <c:pt idx="3158">
                  <c:v>3.767999971005338</c:v>
                </c:pt>
                <c:pt idx="3159">
                  <c:v>3.768600100705953</c:v>
                </c:pt>
                <c:pt idx="3160">
                  <c:v>3.770300058364228</c:v>
                </c:pt>
                <c:pt idx="3161">
                  <c:v>3.771699367138354</c:v>
                </c:pt>
                <c:pt idx="3162">
                  <c:v>3.771500049206224</c:v>
                </c:pt>
                <c:pt idx="3163">
                  <c:v>3.76819991035518</c:v>
                </c:pt>
                <c:pt idx="3164">
                  <c:v>3.76710004920824</c:v>
                </c:pt>
                <c:pt idx="3165">
                  <c:v>3.769800109479547</c:v>
                </c:pt>
                <c:pt idx="3166">
                  <c:v>3.770900076291582</c:v>
                </c:pt>
                <c:pt idx="3167">
                  <c:v>3.775399961468793</c:v>
                </c:pt>
                <c:pt idx="3168">
                  <c:v>3.77700001869016</c:v>
                </c:pt>
                <c:pt idx="3169">
                  <c:v>3.775099949263676</c:v>
                </c:pt>
                <c:pt idx="3170">
                  <c:v>3.777000042722648</c:v>
                </c:pt>
                <c:pt idx="3171">
                  <c:v>3.779499731826945</c:v>
                </c:pt>
                <c:pt idx="3172">
                  <c:v>3.783400018310204</c:v>
                </c:pt>
                <c:pt idx="3173">
                  <c:v>3.786399933622306</c:v>
                </c:pt>
                <c:pt idx="3174">
                  <c:v>3.78719989128149</c:v>
                </c:pt>
                <c:pt idx="3175">
                  <c:v>3.785900090406358</c:v>
                </c:pt>
                <c:pt idx="3176">
                  <c:v>3.784900265502074</c:v>
                </c:pt>
                <c:pt idx="3177">
                  <c:v>3.784599927519594</c:v>
                </c:pt>
                <c:pt idx="3178">
                  <c:v>3.783300006100035</c:v>
                </c:pt>
                <c:pt idx="3179">
                  <c:v>3.779199912642071</c:v>
                </c:pt>
                <c:pt idx="3180">
                  <c:v>3.779600081634271</c:v>
                </c:pt>
                <c:pt idx="3181">
                  <c:v>3.776800151059433</c:v>
                </c:pt>
                <c:pt idx="3182">
                  <c:v>3.774300054548803</c:v>
                </c:pt>
                <c:pt idx="3183">
                  <c:v>3.77560005760097</c:v>
                </c:pt>
                <c:pt idx="3184">
                  <c:v>3.777899894710572</c:v>
                </c:pt>
                <c:pt idx="3185">
                  <c:v>3.774500109098878</c:v>
                </c:pt>
                <c:pt idx="3186">
                  <c:v>3.772400525664123</c:v>
                </c:pt>
                <c:pt idx="3187">
                  <c:v>3.766799922177597</c:v>
                </c:pt>
                <c:pt idx="3188">
                  <c:v>3.766999919123918</c:v>
                </c:pt>
                <c:pt idx="3189">
                  <c:v>3.766399928281317</c:v>
                </c:pt>
                <c:pt idx="3190">
                  <c:v>3.767599994658667</c:v>
                </c:pt>
                <c:pt idx="3191">
                  <c:v>3.76510002784562</c:v>
                </c:pt>
                <c:pt idx="3192">
                  <c:v>3.766399961470597</c:v>
                </c:pt>
                <c:pt idx="3193">
                  <c:v>3.770200088118145</c:v>
                </c:pt>
                <c:pt idx="3194">
                  <c:v>3.772299949261651</c:v>
                </c:pt>
                <c:pt idx="3195">
                  <c:v>3.774700009536901</c:v>
                </c:pt>
                <c:pt idx="3196">
                  <c:v>3.775599629207136</c:v>
                </c:pt>
                <c:pt idx="3197">
                  <c:v>3.776900027463853</c:v>
                </c:pt>
                <c:pt idx="3198">
                  <c:v>3.77599999427548</c:v>
                </c:pt>
                <c:pt idx="3199">
                  <c:v>3.778999954985921</c:v>
                </c:pt>
                <c:pt idx="3200">
                  <c:v>3.777300075529638</c:v>
                </c:pt>
                <c:pt idx="3201">
                  <c:v>3.775700075526402</c:v>
                </c:pt>
                <c:pt idx="3202">
                  <c:v>3.769899988172256</c:v>
                </c:pt>
                <c:pt idx="3203">
                  <c:v>3.763700063704164</c:v>
                </c:pt>
                <c:pt idx="3204">
                  <c:v>3.763299912639923</c:v>
                </c:pt>
                <c:pt idx="3205">
                  <c:v>3.763699982071558</c:v>
                </c:pt>
                <c:pt idx="3206">
                  <c:v>3.761400084684283</c:v>
                </c:pt>
                <c:pt idx="3207">
                  <c:v>3.76029991264295</c:v>
                </c:pt>
                <c:pt idx="3208">
                  <c:v>3.76070004844587</c:v>
                </c:pt>
                <c:pt idx="3209">
                  <c:v>3.761999900434603</c:v>
                </c:pt>
                <c:pt idx="3210">
                  <c:v>3.762300102614973</c:v>
                </c:pt>
                <c:pt idx="3211">
                  <c:v>3.764099169919063</c:v>
                </c:pt>
                <c:pt idx="3212">
                  <c:v>3.76380009040804</c:v>
                </c:pt>
                <c:pt idx="3213">
                  <c:v>3.764100084303209</c:v>
                </c:pt>
                <c:pt idx="3214">
                  <c:v>3.763700087354664</c:v>
                </c:pt>
                <c:pt idx="3215">
                  <c:v>3.762100020976505</c:v>
                </c:pt>
                <c:pt idx="3216">
                  <c:v>3.75930026244896</c:v>
                </c:pt>
                <c:pt idx="3217">
                  <c:v>3.760700084305427</c:v>
                </c:pt>
                <c:pt idx="3218">
                  <c:v>3.759400081249623</c:v>
                </c:pt>
                <c:pt idx="3219">
                  <c:v>3.763299939346325</c:v>
                </c:pt>
                <c:pt idx="3220">
                  <c:v>3.762399978637405</c:v>
                </c:pt>
                <c:pt idx="3221">
                  <c:v>3.758701119611942</c:v>
                </c:pt>
                <c:pt idx="3222">
                  <c:v>3.757799957653333</c:v>
                </c:pt>
                <c:pt idx="3223">
                  <c:v>3.757100090406311</c:v>
                </c:pt>
                <c:pt idx="3224">
                  <c:v>3.75610000305096</c:v>
                </c:pt>
                <c:pt idx="3225">
                  <c:v>3.755999906541547</c:v>
                </c:pt>
                <c:pt idx="3226">
                  <c:v>3.753900422667357</c:v>
                </c:pt>
                <c:pt idx="3227">
                  <c:v>3.751799918743928</c:v>
                </c:pt>
                <c:pt idx="3228">
                  <c:v>3.749799991222972</c:v>
                </c:pt>
                <c:pt idx="3229">
                  <c:v>3.746799927899701</c:v>
                </c:pt>
                <c:pt idx="3230">
                  <c:v>3.747599997328507</c:v>
                </c:pt>
                <c:pt idx="3231">
                  <c:v>3.749100377652212</c:v>
                </c:pt>
                <c:pt idx="3232">
                  <c:v>3.746700102994509</c:v>
                </c:pt>
                <c:pt idx="3233">
                  <c:v>3.748799991222768</c:v>
                </c:pt>
                <c:pt idx="3234">
                  <c:v>3.744300036622008</c:v>
                </c:pt>
                <c:pt idx="3235">
                  <c:v>3.740500012587291</c:v>
                </c:pt>
                <c:pt idx="3236">
                  <c:v>3.742899840544851</c:v>
                </c:pt>
                <c:pt idx="3237">
                  <c:v>3.74049994010784</c:v>
                </c:pt>
                <c:pt idx="3238">
                  <c:v>3.740599934004422</c:v>
                </c:pt>
                <c:pt idx="3239">
                  <c:v>3.741200060652773</c:v>
                </c:pt>
                <c:pt idx="3240">
                  <c:v>3.742799951931375</c:v>
                </c:pt>
                <c:pt idx="3241">
                  <c:v>3.74309964103668</c:v>
                </c:pt>
                <c:pt idx="3242">
                  <c:v>3.74480011177002</c:v>
                </c:pt>
                <c:pt idx="3243">
                  <c:v>3.746099975964171</c:v>
                </c:pt>
                <c:pt idx="3244">
                  <c:v>3.74700000610028</c:v>
                </c:pt>
                <c:pt idx="3245">
                  <c:v>3.748900063324982</c:v>
                </c:pt>
                <c:pt idx="3246">
                  <c:v>3.750100235363789</c:v>
                </c:pt>
                <c:pt idx="3247">
                  <c:v>3.750800093457656</c:v>
                </c:pt>
                <c:pt idx="3248">
                  <c:v>3.751399888227752</c:v>
                </c:pt>
                <c:pt idx="3249">
                  <c:v>3.75400002098104</c:v>
                </c:pt>
                <c:pt idx="3250">
                  <c:v>3.752899882125348</c:v>
                </c:pt>
                <c:pt idx="3251">
                  <c:v>3.751600398252777</c:v>
                </c:pt>
                <c:pt idx="3252">
                  <c:v>3.749900003051153</c:v>
                </c:pt>
                <c:pt idx="3253">
                  <c:v>3.746699969862675</c:v>
                </c:pt>
                <c:pt idx="3254">
                  <c:v>3.743500006101385</c:v>
                </c:pt>
                <c:pt idx="3255">
                  <c:v>3.739699939724232</c:v>
                </c:pt>
                <c:pt idx="3256">
                  <c:v>3.740399767681083</c:v>
                </c:pt>
                <c:pt idx="3257">
                  <c:v>3.744199960707192</c:v>
                </c:pt>
                <c:pt idx="3258">
                  <c:v>3.740299966812018</c:v>
                </c:pt>
                <c:pt idx="3259">
                  <c:v>3.737000045392051</c:v>
                </c:pt>
                <c:pt idx="3260">
                  <c:v>3.739299993892928</c:v>
                </c:pt>
                <c:pt idx="3261">
                  <c:v>3.74270020217955</c:v>
                </c:pt>
                <c:pt idx="3262">
                  <c:v>3.743300099562475</c:v>
                </c:pt>
                <c:pt idx="3263">
                  <c:v>3.74620001792573</c:v>
                </c:pt>
                <c:pt idx="3264">
                  <c:v>3.747499882123521</c:v>
                </c:pt>
                <c:pt idx="3265">
                  <c:v>3.746999996947125</c:v>
                </c:pt>
                <c:pt idx="3266">
                  <c:v>3.746600585556735</c:v>
                </c:pt>
                <c:pt idx="3267">
                  <c:v>3.748600042341423</c:v>
                </c:pt>
                <c:pt idx="3268">
                  <c:v>3.74930011176548</c:v>
                </c:pt>
                <c:pt idx="3269">
                  <c:v>3.746799954984454</c:v>
                </c:pt>
                <c:pt idx="3270">
                  <c:v>3.742899900818882</c:v>
                </c:pt>
                <c:pt idx="3271">
                  <c:v>3.737400281141163</c:v>
                </c:pt>
                <c:pt idx="3272">
                  <c:v>3.735800009537343</c:v>
                </c:pt>
                <c:pt idx="3273">
                  <c:v>3.736399943158176</c:v>
                </c:pt>
                <c:pt idx="3274">
                  <c:v>3.73339997939911</c:v>
                </c:pt>
                <c:pt idx="3275">
                  <c:v>3.731900106045941</c:v>
                </c:pt>
                <c:pt idx="3276">
                  <c:v>3.735398898694257</c:v>
                </c:pt>
                <c:pt idx="3277">
                  <c:v>3.739000012203178</c:v>
                </c:pt>
                <c:pt idx="3278">
                  <c:v>3.740300045395998</c:v>
                </c:pt>
                <c:pt idx="3279">
                  <c:v>3.74190007858124</c:v>
                </c:pt>
                <c:pt idx="3280">
                  <c:v>3.736400084682827</c:v>
                </c:pt>
                <c:pt idx="3281">
                  <c:v>3.73809956855621</c:v>
                </c:pt>
                <c:pt idx="3282">
                  <c:v>3.740399963760865</c:v>
                </c:pt>
                <c:pt idx="3283">
                  <c:v>3.737800006103498</c:v>
                </c:pt>
                <c:pt idx="3284">
                  <c:v>3.733800051497383</c:v>
                </c:pt>
                <c:pt idx="3285">
                  <c:v>3.738899960710114</c:v>
                </c:pt>
                <c:pt idx="3286">
                  <c:v>3.741298819732038</c:v>
                </c:pt>
                <c:pt idx="3287">
                  <c:v>3.739500111387315</c:v>
                </c:pt>
                <c:pt idx="3288">
                  <c:v>3.741199897001934</c:v>
                </c:pt>
                <c:pt idx="3289">
                  <c:v>3.74410002365039</c:v>
                </c:pt>
                <c:pt idx="3290">
                  <c:v>3.74939990272469</c:v>
                </c:pt>
                <c:pt idx="3291">
                  <c:v>3.75419889755358</c:v>
                </c:pt>
                <c:pt idx="3292">
                  <c:v>3.755599977874226</c:v>
                </c:pt>
                <c:pt idx="3293">
                  <c:v>3.756300008011749</c:v>
                </c:pt>
                <c:pt idx="3294">
                  <c:v>3.755500074385054</c:v>
                </c:pt>
                <c:pt idx="3295">
                  <c:v>3.756999968718447</c:v>
                </c:pt>
                <c:pt idx="3296">
                  <c:v>3.761098966595455</c:v>
                </c:pt>
                <c:pt idx="3297">
                  <c:v>3.75929999275104</c:v>
                </c:pt>
                <c:pt idx="3298">
                  <c:v>3.761399953458749</c:v>
                </c:pt>
                <c:pt idx="3299">
                  <c:v>3.75969989013538</c:v>
                </c:pt>
                <c:pt idx="3300">
                  <c:v>3.759399995804415</c:v>
                </c:pt>
                <c:pt idx="3301">
                  <c:v>3.761299337766104</c:v>
                </c:pt>
                <c:pt idx="3302">
                  <c:v>3.765000080104074</c:v>
                </c:pt>
                <c:pt idx="3303">
                  <c:v>3.767399968335667</c:v>
                </c:pt>
                <c:pt idx="3304">
                  <c:v>3.769900019451598</c:v>
                </c:pt>
                <c:pt idx="3305">
                  <c:v>3.770999946973461</c:v>
                </c:pt>
                <c:pt idx="3306">
                  <c:v>3.766200532529183</c:v>
                </c:pt>
                <c:pt idx="3307">
                  <c:v>3.765000055693235</c:v>
                </c:pt>
                <c:pt idx="3308">
                  <c:v>3.765899919890216</c:v>
                </c:pt>
                <c:pt idx="3309">
                  <c:v>3.765099980162632</c:v>
                </c:pt>
                <c:pt idx="3310">
                  <c:v>3.769099928664218</c:v>
                </c:pt>
                <c:pt idx="3311">
                  <c:v>3.77299909858266</c:v>
                </c:pt>
                <c:pt idx="3312">
                  <c:v>3.772600016018257</c:v>
                </c:pt>
                <c:pt idx="3313">
                  <c:v>3.774800003811833</c:v>
                </c:pt>
                <c:pt idx="3314">
                  <c:v>3.777800094223494</c:v>
                </c:pt>
                <c:pt idx="3315">
                  <c:v>3.78140001563952</c:v>
                </c:pt>
                <c:pt idx="3316">
                  <c:v>3.787199082944427</c:v>
                </c:pt>
                <c:pt idx="3317">
                  <c:v>3.790199961087638</c:v>
                </c:pt>
                <c:pt idx="3318">
                  <c:v>3.787700000379118</c:v>
                </c:pt>
                <c:pt idx="3319">
                  <c:v>3.791199994277122</c:v>
                </c:pt>
                <c:pt idx="3320">
                  <c:v>3.792199991225061</c:v>
                </c:pt>
                <c:pt idx="3321">
                  <c:v>3.791700302121172</c:v>
                </c:pt>
                <c:pt idx="3322">
                  <c:v>3.795600045392348</c:v>
                </c:pt>
                <c:pt idx="3323">
                  <c:v>3.793400021360867</c:v>
                </c:pt>
                <c:pt idx="3324">
                  <c:v>3.797099909588724</c:v>
                </c:pt>
                <c:pt idx="3325">
                  <c:v>3.798700081631978</c:v>
                </c:pt>
                <c:pt idx="3326">
                  <c:v>3.796599840163253</c:v>
                </c:pt>
                <c:pt idx="3327">
                  <c:v>3.797199999997247</c:v>
                </c:pt>
                <c:pt idx="3328">
                  <c:v>3.797300063324656</c:v>
                </c:pt>
                <c:pt idx="3329">
                  <c:v>3.796999885176774</c:v>
                </c:pt>
                <c:pt idx="3330">
                  <c:v>3.800299969483603</c:v>
                </c:pt>
                <c:pt idx="3331">
                  <c:v>3.802199691770511</c:v>
                </c:pt>
                <c:pt idx="3332">
                  <c:v>3.809599921034533</c:v>
                </c:pt>
                <c:pt idx="3333">
                  <c:v>3.807999966429634</c:v>
                </c:pt>
                <c:pt idx="3334">
                  <c:v>3.805800099180487</c:v>
                </c:pt>
                <c:pt idx="3335">
                  <c:v>3.805899927137943</c:v>
                </c:pt>
                <c:pt idx="3336">
                  <c:v>3.808799960326723</c:v>
                </c:pt>
                <c:pt idx="3337">
                  <c:v>3.808899897001538</c:v>
                </c:pt>
                <c:pt idx="3338">
                  <c:v>3.805399939345079</c:v>
                </c:pt>
                <c:pt idx="3339">
                  <c:v>3.804099972530821</c:v>
                </c:pt>
                <c:pt idx="3340">
                  <c:v>3.804699966429325</c:v>
                </c:pt>
                <c:pt idx="3341">
                  <c:v>3.806699549862969</c:v>
                </c:pt>
                <c:pt idx="3342">
                  <c:v>3.80009997558227</c:v>
                </c:pt>
                <c:pt idx="3343">
                  <c:v>3.79739992141549</c:v>
                </c:pt>
                <c:pt idx="3344">
                  <c:v>3.801799915312586</c:v>
                </c:pt>
                <c:pt idx="3345">
                  <c:v>3.80679993629019</c:v>
                </c:pt>
                <c:pt idx="3346">
                  <c:v>3.805501074217318</c:v>
                </c:pt>
                <c:pt idx="3347">
                  <c:v>3.803700063319411</c:v>
                </c:pt>
                <c:pt idx="3348">
                  <c:v>3.804299957653711</c:v>
                </c:pt>
                <c:pt idx="3349">
                  <c:v>3.79990005721993</c:v>
                </c:pt>
                <c:pt idx="3350">
                  <c:v>3.801300033188454</c:v>
                </c:pt>
                <c:pt idx="3351">
                  <c:v>3.796301313017466</c:v>
                </c:pt>
                <c:pt idx="3352">
                  <c:v>3.790300063705218</c:v>
                </c:pt>
                <c:pt idx="3353">
                  <c:v>3.787700099943322</c:v>
                </c:pt>
                <c:pt idx="3354">
                  <c:v>3.78660009689338</c:v>
                </c:pt>
                <c:pt idx="3355">
                  <c:v>3.784100099943317</c:v>
                </c:pt>
                <c:pt idx="3356">
                  <c:v>3.78560006675616</c:v>
                </c:pt>
                <c:pt idx="3357">
                  <c:v>3.783700106047036</c:v>
                </c:pt>
                <c:pt idx="3358">
                  <c:v>3.782999964139889</c:v>
                </c:pt>
                <c:pt idx="3359">
                  <c:v>3.78599989166105</c:v>
                </c:pt>
                <c:pt idx="3360">
                  <c:v>3.78839995803719</c:v>
                </c:pt>
                <c:pt idx="3361">
                  <c:v>3.78959968032723</c:v>
                </c:pt>
                <c:pt idx="3362">
                  <c:v>3.788599924846494</c:v>
                </c:pt>
                <c:pt idx="3363">
                  <c:v>3.784400109099806</c:v>
                </c:pt>
                <c:pt idx="3364">
                  <c:v>3.781399882889673</c:v>
                </c:pt>
                <c:pt idx="3365">
                  <c:v>3.778900015640829</c:v>
                </c:pt>
                <c:pt idx="3366">
                  <c:v>3.77709994621182</c:v>
                </c:pt>
                <c:pt idx="3367">
                  <c:v>3.777699909973307</c:v>
                </c:pt>
                <c:pt idx="3368">
                  <c:v>3.777000009533367</c:v>
                </c:pt>
                <c:pt idx="3369">
                  <c:v>3.776199976346107</c:v>
                </c:pt>
                <c:pt idx="3370">
                  <c:v>3.779699946211622</c:v>
                </c:pt>
                <c:pt idx="3371">
                  <c:v>3.771801431270433</c:v>
                </c:pt>
                <c:pt idx="3372">
                  <c:v>3.765700009917055</c:v>
                </c:pt>
                <c:pt idx="3373">
                  <c:v>3.765400103377033</c:v>
                </c:pt>
                <c:pt idx="3374">
                  <c:v>3.766099922177091</c:v>
                </c:pt>
                <c:pt idx="3375">
                  <c:v>3.76819988899297</c:v>
                </c:pt>
                <c:pt idx="3376">
                  <c:v>3.764900752259564</c:v>
                </c:pt>
                <c:pt idx="3377">
                  <c:v>3.760200019070908</c:v>
                </c:pt>
                <c:pt idx="3378">
                  <c:v>3.759299952696893</c:v>
                </c:pt>
                <c:pt idx="3379">
                  <c:v>3.754600091549946</c:v>
                </c:pt>
                <c:pt idx="3380">
                  <c:v>3.753999919510534</c:v>
                </c:pt>
                <c:pt idx="3381">
                  <c:v>3.7549993640896</c:v>
                </c:pt>
                <c:pt idx="3382">
                  <c:v>3.753399982830161</c:v>
                </c:pt>
                <c:pt idx="3383">
                  <c:v>3.751500097652752</c:v>
                </c:pt>
                <c:pt idx="3384">
                  <c:v>3.757500073243137</c:v>
                </c:pt>
                <c:pt idx="3385">
                  <c:v>3.75510007324192</c:v>
                </c:pt>
                <c:pt idx="3386">
                  <c:v>3.754699487682956</c:v>
                </c:pt>
                <c:pt idx="3387">
                  <c:v>3.757800000759744</c:v>
                </c:pt>
                <c:pt idx="3388">
                  <c:v>3.757300003813725</c:v>
                </c:pt>
                <c:pt idx="3389">
                  <c:v>3.756299937438598</c:v>
                </c:pt>
                <c:pt idx="3390">
                  <c:v>3.755100009915623</c:v>
                </c:pt>
                <c:pt idx="3391">
                  <c:v>3.756099285506935</c:v>
                </c:pt>
                <c:pt idx="3392">
                  <c:v>3.76099988288479</c:v>
                </c:pt>
                <c:pt idx="3393">
                  <c:v>3.760400082013803</c:v>
                </c:pt>
                <c:pt idx="3394">
                  <c:v>3.764199994278897</c:v>
                </c:pt>
                <c:pt idx="3395">
                  <c:v>3.763999924845848</c:v>
                </c:pt>
                <c:pt idx="3396">
                  <c:v>3.763900371548516</c:v>
                </c:pt>
                <c:pt idx="3397">
                  <c:v>3.760899930952291</c:v>
                </c:pt>
                <c:pt idx="3398">
                  <c:v>3.759900099943479</c:v>
                </c:pt>
                <c:pt idx="3399">
                  <c:v>3.763499988173862</c:v>
                </c:pt>
                <c:pt idx="3400">
                  <c:v>3.765400087733724</c:v>
                </c:pt>
                <c:pt idx="3401">
                  <c:v>3.765600054550305</c:v>
                </c:pt>
                <c:pt idx="3402">
                  <c:v>3.768499951933336</c:v>
                </c:pt>
                <c:pt idx="3403">
                  <c:v>3.773300033186388</c:v>
                </c:pt>
                <c:pt idx="3404">
                  <c:v>3.776799918363395</c:v>
                </c:pt>
                <c:pt idx="3405">
                  <c:v>3.774799981689284</c:v>
                </c:pt>
                <c:pt idx="3406">
                  <c:v>3.77419994850061</c:v>
                </c:pt>
                <c:pt idx="3407">
                  <c:v>3.77069991226017</c:v>
                </c:pt>
                <c:pt idx="3408">
                  <c:v>3.769799903107924</c:v>
                </c:pt>
                <c:pt idx="3409">
                  <c:v>3.770099996567297</c:v>
                </c:pt>
                <c:pt idx="3410">
                  <c:v>3.776199921034276</c:v>
                </c:pt>
                <c:pt idx="3411">
                  <c:v>3.769799782181508</c:v>
                </c:pt>
                <c:pt idx="3412">
                  <c:v>3.76659995422233</c:v>
                </c:pt>
                <c:pt idx="3413">
                  <c:v>3.767200050733664</c:v>
                </c:pt>
                <c:pt idx="3414">
                  <c:v>3.76510002365103</c:v>
                </c:pt>
                <c:pt idx="3415">
                  <c:v>3.76340006904502</c:v>
                </c:pt>
                <c:pt idx="3416">
                  <c:v>3.767099483487982</c:v>
                </c:pt>
                <c:pt idx="3417">
                  <c:v>3.765000002669695</c:v>
                </c:pt>
                <c:pt idx="3418">
                  <c:v>3.762899939345516</c:v>
                </c:pt>
                <c:pt idx="3419">
                  <c:v>3.764500102231978</c:v>
                </c:pt>
                <c:pt idx="3420">
                  <c:v>3.762400029754644</c:v>
                </c:pt>
                <c:pt idx="3421">
                  <c:v>3.7627994441973</c:v>
                </c:pt>
                <c:pt idx="3422">
                  <c:v>3.76040009612916</c:v>
                </c:pt>
                <c:pt idx="3423">
                  <c:v>3.762100093077607</c:v>
                </c:pt>
                <c:pt idx="3424">
                  <c:v>3.766400117106968</c:v>
                </c:pt>
                <c:pt idx="3425">
                  <c:v>3.761799924086518</c:v>
                </c:pt>
                <c:pt idx="3426">
                  <c:v>3.76180057906822</c:v>
                </c:pt>
                <c:pt idx="3427">
                  <c:v>3.762600102232682</c:v>
                </c:pt>
                <c:pt idx="3428">
                  <c:v>3.764399897001568</c:v>
                </c:pt>
                <c:pt idx="3429">
                  <c:v>3.765699936295277</c:v>
                </c:pt>
                <c:pt idx="3430">
                  <c:v>3.767000035855744</c:v>
                </c:pt>
                <c:pt idx="3431">
                  <c:v>3.7671997249563</c:v>
                </c:pt>
                <c:pt idx="3432">
                  <c:v>3.770999981305067</c:v>
                </c:pt>
                <c:pt idx="3433">
                  <c:v>3.773900114058051</c:v>
                </c:pt>
                <c:pt idx="3434">
                  <c:v>3.773500011440774</c:v>
                </c:pt>
                <c:pt idx="3435">
                  <c:v>3.775900114058459</c:v>
                </c:pt>
                <c:pt idx="3436">
                  <c:v>3.773999287033803</c:v>
                </c:pt>
                <c:pt idx="3437">
                  <c:v>3.775199926756614</c:v>
                </c:pt>
                <c:pt idx="3438">
                  <c:v>3.777599980927335</c:v>
                </c:pt>
                <c:pt idx="3439">
                  <c:v>3.771000092696341</c:v>
                </c:pt>
                <c:pt idx="3440">
                  <c:v>3.773999920653296</c:v>
                </c:pt>
                <c:pt idx="3441">
                  <c:v>3.773599745556567</c:v>
                </c:pt>
                <c:pt idx="3442">
                  <c:v>3.77570005035159</c:v>
                </c:pt>
                <c:pt idx="3443">
                  <c:v>3.77310011672671</c:v>
                </c:pt>
                <c:pt idx="3444">
                  <c:v>3.770700113676867</c:v>
                </c:pt>
                <c:pt idx="3445">
                  <c:v>3.766699950789189</c:v>
                </c:pt>
                <c:pt idx="3446">
                  <c:v>3.768400294873573</c:v>
                </c:pt>
                <c:pt idx="3447">
                  <c:v>3.771000044249377</c:v>
                </c:pt>
                <c:pt idx="3448">
                  <c:v>3.769499911497406</c:v>
                </c:pt>
                <c:pt idx="3449">
                  <c:v>3.773000068282272</c:v>
                </c:pt>
                <c:pt idx="3450">
                  <c:v>3.775299920271208</c:v>
                </c:pt>
                <c:pt idx="3451">
                  <c:v>3.777000092315575</c:v>
                </c:pt>
                <c:pt idx="3452">
                  <c:v>3.773800083541574</c:v>
                </c:pt>
                <c:pt idx="3453">
                  <c:v>3.769800020214461</c:v>
                </c:pt>
                <c:pt idx="3454">
                  <c:v>3.769099914548859</c:v>
                </c:pt>
                <c:pt idx="3455">
                  <c:v>3.76689989051374</c:v>
                </c:pt>
                <c:pt idx="3456">
                  <c:v>3.770199440761644</c:v>
                </c:pt>
                <c:pt idx="3457">
                  <c:v>3.771199947736023</c:v>
                </c:pt>
                <c:pt idx="3458">
                  <c:v>3.77240005035128</c:v>
                </c:pt>
                <c:pt idx="3459">
                  <c:v>3.770999959946494</c:v>
                </c:pt>
                <c:pt idx="3460">
                  <c:v>3.772099956891907</c:v>
                </c:pt>
                <c:pt idx="3461">
                  <c:v>3.771599781797704</c:v>
                </c:pt>
                <c:pt idx="3462">
                  <c:v>3.767500059508165</c:v>
                </c:pt>
                <c:pt idx="3463">
                  <c:v>3.767099923701608</c:v>
                </c:pt>
                <c:pt idx="3464">
                  <c:v>3.766399999236455</c:v>
                </c:pt>
                <c:pt idx="3465">
                  <c:v>3.767599990078452</c:v>
                </c:pt>
                <c:pt idx="3466">
                  <c:v>3.766300645063893</c:v>
                </c:pt>
                <c:pt idx="3467">
                  <c:v>3.765699999232311</c:v>
                </c:pt>
                <c:pt idx="3468">
                  <c:v>3.768099923705449</c:v>
                </c:pt>
                <c:pt idx="3469">
                  <c:v>3.767600059509278</c:v>
                </c:pt>
                <c:pt idx="3470">
                  <c:v>3.764499899672956</c:v>
                </c:pt>
                <c:pt idx="3471">
                  <c:v>3.759599899673048</c:v>
                </c:pt>
                <c:pt idx="3472">
                  <c:v>3.763400029369222</c:v>
                </c:pt>
                <c:pt idx="3473">
                  <c:v>3.770600011059287</c:v>
                </c:pt>
                <c:pt idx="3474">
                  <c:v>3.768899908445747</c:v>
                </c:pt>
                <c:pt idx="3475">
                  <c:v>3.769500001908455</c:v>
                </c:pt>
                <c:pt idx="3476">
                  <c:v>3.772399138637411</c:v>
                </c:pt>
                <c:pt idx="3477">
                  <c:v>3.769899995801097</c:v>
                </c:pt>
                <c:pt idx="3478">
                  <c:v>3.772400016783647</c:v>
                </c:pt>
                <c:pt idx="3479">
                  <c:v>3.774800004579447</c:v>
                </c:pt>
                <c:pt idx="3480">
                  <c:v>3.774900110242015</c:v>
                </c:pt>
                <c:pt idx="3481">
                  <c:v>3.777300007626764</c:v>
                </c:pt>
                <c:pt idx="3482">
                  <c:v>3.775700113295897</c:v>
                </c:pt>
                <c:pt idx="3483">
                  <c:v>3.778500040814834</c:v>
                </c:pt>
                <c:pt idx="3484">
                  <c:v>3.774300019835209</c:v>
                </c:pt>
                <c:pt idx="3485">
                  <c:v>3.768499880978198</c:v>
                </c:pt>
                <c:pt idx="3486">
                  <c:v>3.775298462296633</c:v>
                </c:pt>
                <c:pt idx="3487">
                  <c:v>3.776800019451912</c:v>
                </c:pt>
                <c:pt idx="3488">
                  <c:v>3.776200091931969</c:v>
                </c:pt>
                <c:pt idx="3489">
                  <c:v>3.772999886703474</c:v>
                </c:pt>
                <c:pt idx="3490">
                  <c:v>3.770999922940973</c:v>
                </c:pt>
                <c:pt idx="3491">
                  <c:v>3.771599059677101</c:v>
                </c:pt>
                <c:pt idx="3492">
                  <c:v>3.771200067516475</c:v>
                </c:pt>
                <c:pt idx="3493">
                  <c:v>3.768800040434144</c:v>
                </c:pt>
                <c:pt idx="3494">
                  <c:v>3.768999967956918</c:v>
                </c:pt>
                <c:pt idx="3495">
                  <c:v>3.772899886320374</c:v>
                </c:pt>
                <c:pt idx="3496">
                  <c:v>3.771000505064876</c:v>
                </c:pt>
                <c:pt idx="3497">
                  <c:v>3.773199895473226</c:v>
                </c:pt>
                <c:pt idx="3498">
                  <c:v>3.775800022121984</c:v>
                </c:pt>
                <c:pt idx="3499">
                  <c:v>3.777600082394201</c:v>
                </c:pt>
                <c:pt idx="3500">
                  <c:v>3.782300070190104</c:v>
                </c:pt>
                <c:pt idx="3501">
                  <c:v>3.782999967574142</c:v>
                </c:pt>
                <c:pt idx="3502">
                  <c:v>3.781500009918091</c:v>
                </c:pt>
                <c:pt idx="3503">
                  <c:v>3.779600009915157</c:v>
                </c:pt>
                <c:pt idx="3504">
                  <c:v>3.78510010032187</c:v>
                </c:pt>
                <c:pt idx="3505">
                  <c:v>3.782999888990162</c:v>
                </c:pt>
                <c:pt idx="3506">
                  <c:v>3.782100199885463</c:v>
                </c:pt>
                <c:pt idx="3507">
                  <c:v>3.777900109482289</c:v>
                </c:pt>
                <c:pt idx="3508">
                  <c:v>3.775299919507233</c:v>
                </c:pt>
                <c:pt idx="3509">
                  <c:v>3.779800070191414</c:v>
                </c:pt>
                <c:pt idx="3510">
                  <c:v>3.778399964521668</c:v>
                </c:pt>
                <c:pt idx="3511">
                  <c:v>3.778699895094178</c:v>
                </c:pt>
                <c:pt idx="3512">
                  <c:v>3.776799898143508</c:v>
                </c:pt>
                <c:pt idx="3513">
                  <c:v>3.77989988288755</c:v>
                </c:pt>
                <c:pt idx="3514">
                  <c:v>3.780999909969978</c:v>
                </c:pt>
                <c:pt idx="3515">
                  <c:v>3.779799919127981</c:v>
                </c:pt>
                <c:pt idx="3516">
                  <c:v>3.777999985501083</c:v>
                </c:pt>
                <c:pt idx="3517">
                  <c:v>3.772899994659383</c:v>
                </c:pt>
                <c:pt idx="3518">
                  <c:v>3.772400057980121</c:v>
                </c:pt>
                <c:pt idx="3519">
                  <c:v>3.775100082017161</c:v>
                </c:pt>
                <c:pt idx="3520">
                  <c:v>3.777200099943002</c:v>
                </c:pt>
                <c:pt idx="3521">
                  <c:v>3.774700205609406</c:v>
                </c:pt>
                <c:pt idx="3522">
                  <c:v>3.772800036622357</c:v>
                </c:pt>
                <c:pt idx="3523">
                  <c:v>3.771899903869778</c:v>
                </c:pt>
                <c:pt idx="3524">
                  <c:v>3.765599946207658</c:v>
                </c:pt>
                <c:pt idx="3525">
                  <c:v>3.766599973296252</c:v>
                </c:pt>
                <c:pt idx="3526">
                  <c:v>3.768199420926976</c:v>
                </c:pt>
                <c:pt idx="3527">
                  <c:v>3.767399967193342</c:v>
                </c:pt>
                <c:pt idx="3528">
                  <c:v>3.761900045774383</c:v>
                </c:pt>
                <c:pt idx="3529">
                  <c:v>3.762899943161756</c:v>
                </c:pt>
                <c:pt idx="3530">
                  <c:v>3.761699943159328</c:v>
                </c:pt>
                <c:pt idx="3531">
                  <c:v>3.76379966544846</c:v>
                </c:pt>
                <c:pt idx="3532">
                  <c:v>3.765799937056727</c:v>
                </c:pt>
                <c:pt idx="3533">
                  <c:v>3.76410000343094</c:v>
                </c:pt>
                <c:pt idx="3534">
                  <c:v>3.759600045774277</c:v>
                </c:pt>
                <c:pt idx="3535">
                  <c:v>3.766300045776007</c:v>
                </c:pt>
                <c:pt idx="3536">
                  <c:v>3.767799840545195</c:v>
                </c:pt>
                <c:pt idx="3537">
                  <c:v>3.768299903869774</c:v>
                </c:pt>
                <c:pt idx="3538">
                  <c:v>3.766799943157821</c:v>
                </c:pt>
                <c:pt idx="3539">
                  <c:v>3.765600009533955</c:v>
                </c:pt>
                <c:pt idx="3540">
                  <c:v>3.764899922178301</c:v>
                </c:pt>
                <c:pt idx="3541">
                  <c:v>3.758500785446813</c:v>
                </c:pt>
                <c:pt idx="3542">
                  <c:v>3.755600043103186</c:v>
                </c:pt>
                <c:pt idx="3543">
                  <c:v>3.758300003813929</c:v>
                </c:pt>
                <c:pt idx="3544">
                  <c:v>3.755099997710204</c:v>
                </c:pt>
                <c:pt idx="3545">
                  <c:v>3.755999916076689</c:v>
                </c:pt>
                <c:pt idx="3546">
                  <c:v>3.757300018689421</c:v>
                </c:pt>
                <c:pt idx="3547">
                  <c:v>3.758099909970042</c:v>
                </c:pt>
                <c:pt idx="3548">
                  <c:v>3.752799988553307</c:v>
                </c:pt>
                <c:pt idx="3549">
                  <c:v>3.750000051877578</c:v>
                </c:pt>
                <c:pt idx="3550">
                  <c:v>3.752400045774264</c:v>
                </c:pt>
                <c:pt idx="3551">
                  <c:v>3.750099632259662</c:v>
                </c:pt>
                <c:pt idx="3552">
                  <c:v>3.748100015636737</c:v>
                </c:pt>
                <c:pt idx="3553">
                  <c:v>3.747900061032851</c:v>
                </c:pt>
                <c:pt idx="3554">
                  <c:v>3.74770009421991</c:v>
                </c:pt>
                <c:pt idx="3555">
                  <c:v>3.744399892042566</c:v>
                </c:pt>
                <c:pt idx="3556">
                  <c:v>3.7448996143321</c:v>
                </c:pt>
                <c:pt idx="3557">
                  <c:v>3.74229998550436</c:v>
                </c:pt>
                <c:pt idx="3558">
                  <c:v>3.739999949262711</c:v>
                </c:pt>
                <c:pt idx="3559">
                  <c:v>3.738799964521604</c:v>
                </c:pt>
                <c:pt idx="3560">
                  <c:v>3.737300112530648</c:v>
                </c:pt>
                <c:pt idx="3561">
                  <c:v>3.732001048276288</c:v>
                </c:pt>
                <c:pt idx="3562">
                  <c:v>3.732000091549707</c:v>
                </c:pt>
                <c:pt idx="3563">
                  <c:v>3.730999925614014</c:v>
                </c:pt>
                <c:pt idx="3564">
                  <c:v>3.73150005530988</c:v>
                </c:pt>
                <c:pt idx="3565">
                  <c:v>3.728099922562251</c:v>
                </c:pt>
                <c:pt idx="3566">
                  <c:v>3.729801129913539</c:v>
                </c:pt>
                <c:pt idx="3567">
                  <c:v>3.730399904630758</c:v>
                </c:pt>
                <c:pt idx="3568">
                  <c:v>3.732299955747294</c:v>
                </c:pt>
                <c:pt idx="3569">
                  <c:v>3.733600085448415</c:v>
                </c:pt>
                <c:pt idx="3570">
                  <c:v>3.730700085445278</c:v>
                </c:pt>
                <c:pt idx="3571">
                  <c:v>3.730000326919253</c:v>
                </c:pt>
                <c:pt idx="3572">
                  <c:v>3.72869998893657</c:v>
                </c:pt>
                <c:pt idx="3573">
                  <c:v>3.730099970623997</c:v>
                </c:pt>
                <c:pt idx="3574">
                  <c:v>3.726999937436631</c:v>
                </c:pt>
                <c:pt idx="3575">
                  <c:v>3.731200070189516</c:v>
                </c:pt>
                <c:pt idx="3576">
                  <c:v>3.731899931335647</c:v>
                </c:pt>
                <c:pt idx="3577">
                  <c:v>3.734500037004181</c:v>
                </c:pt>
                <c:pt idx="3578">
                  <c:v>3.73729999770876</c:v>
                </c:pt>
                <c:pt idx="3579">
                  <c:v>3.739999892040942</c:v>
                </c:pt>
                <c:pt idx="3580">
                  <c:v>3.73890003089764</c:v>
                </c:pt>
                <c:pt idx="3581">
                  <c:v>3.73740010032634</c:v>
                </c:pt>
                <c:pt idx="3582">
                  <c:v>3.736199931332521</c:v>
                </c:pt>
                <c:pt idx="3583">
                  <c:v>3.734200003811566</c:v>
                </c:pt>
                <c:pt idx="3584">
                  <c:v>3.739000118253898</c:v>
                </c:pt>
                <c:pt idx="3585">
                  <c:v>3.74849999122307</c:v>
                </c:pt>
                <c:pt idx="3586">
                  <c:v>3.748299749753642</c:v>
                </c:pt>
                <c:pt idx="3587">
                  <c:v>3.74340007590945</c:v>
                </c:pt>
                <c:pt idx="3588">
                  <c:v>3.742799934003415</c:v>
                </c:pt>
                <c:pt idx="3589">
                  <c:v>3.747200021360186</c:v>
                </c:pt>
                <c:pt idx="3590">
                  <c:v>3.745599945828871</c:v>
                </c:pt>
                <c:pt idx="3591">
                  <c:v>3.749299840161257</c:v>
                </c:pt>
                <c:pt idx="3592">
                  <c:v>3.75149989738202</c:v>
                </c:pt>
                <c:pt idx="3593">
                  <c:v>3.750200066373509</c:v>
                </c:pt>
                <c:pt idx="3594">
                  <c:v>3.752099954603179</c:v>
                </c:pt>
                <c:pt idx="3595">
                  <c:v>3.754099978636077</c:v>
                </c:pt>
                <c:pt idx="3596">
                  <c:v>3.748499978639302</c:v>
                </c:pt>
                <c:pt idx="3597">
                  <c:v>3.749099936296261</c:v>
                </c:pt>
                <c:pt idx="3598">
                  <c:v>3.751200008773594</c:v>
                </c:pt>
                <c:pt idx="3599">
                  <c:v>3.751500078196841</c:v>
                </c:pt>
                <c:pt idx="3600">
                  <c:v>3.748600081253244</c:v>
                </c:pt>
                <c:pt idx="3601">
                  <c:v>3.747399356841925</c:v>
                </c:pt>
                <c:pt idx="3602">
                  <c:v>3.755700026700651</c:v>
                </c:pt>
                <c:pt idx="3603">
                  <c:v>3.760000117108575</c:v>
                </c:pt>
                <c:pt idx="3604">
                  <c:v>3.762399905775965</c:v>
                </c:pt>
                <c:pt idx="3605">
                  <c:v>3.762599942016095</c:v>
                </c:pt>
                <c:pt idx="3606">
                  <c:v>3.766099214550195</c:v>
                </c:pt>
                <c:pt idx="3607">
                  <c:v>3.766699926753063</c:v>
                </c:pt>
                <c:pt idx="3608">
                  <c:v>3.768800062560331</c:v>
                </c:pt>
                <c:pt idx="3609">
                  <c:v>3.77310002021477</c:v>
                </c:pt>
                <c:pt idx="3610">
                  <c:v>3.774799914550385</c:v>
                </c:pt>
                <c:pt idx="3611">
                  <c:v>3.771400119781901</c:v>
                </c:pt>
                <c:pt idx="3612">
                  <c:v>3.776299965666113</c:v>
                </c:pt>
                <c:pt idx="3613">
                  <c:v>3.781299947353545</c:v>
                </c:pt>
                <c:pt idx="3614">
                  <c:v>3.776599989698297</c:v>
                </c:pt>
                <c:pt idx="3615">
                  <c:v>3.779699950406211</c:v>
                </c:pt>
                <c:pt idx="3616">
                  <c:v>3.780900089263014</c:v>
                </c:pt>
                <c:pt idx="3617">
                  <c:v>3.77699990234396</c:v>
                </c:pt>
                <c:pt idx="3618">
                  <c:v>3.778599929424672</c:v>
                </c:pt>
                <c:pt idx="3619">
                  <c:v>3.78070003204266</c:v>
                </c:pt>
                <c:pt idx="3620">
                  <c:v>3.781099944302696</c:v>
                </c:pt>
                <c:pt idx="3621">
                  <c:v>3.78219914741203</c:v>
                </c:pt>
                <c:pt idx="3622">
                  <c:v>3.780600037764088</c:v>
                </c:pt>
                <c:pt idx="3623">
                  <c:v>3.77560001983511</c:v>
                </c:pt>
                <c:pt idx="3624">
                  <c:v>3.778500010677817</c:v>
                </c:pt>
                <c:pt idx="3625">
                  <c:v>3.777799911113107</c:v>
                </c:pt>
                <c:pt idx="3626">
                  <c:v>3.77560042724508</c:v>
                </c:pt>
                <c:pt idx="3627">
                  <c:v>3.77609990806377</c:v>
                </c:pt>
                <c:pt idx="3628">
                  <c:v>3.778800061798393</c:v>
                </c:pt>
                <c:pt idx="3629">
                  <c:v>3.778200101089169</c:v>
                </c:pt>
                <c:pt idx="3630">
                  <c:v>3.77720007095195</c:v>
                </c:pt>
                <c:pt idx="3631">
                  <c:v>3.777800176616438</c:v>
                </c:pt>
                <c:pt idx="3632">
                  <c:v>3.780000004575413</c:v>
                </c:pt>
                <c:pt idx="3633">
                  <c:v>3.784700091931882</c:v>
                </c:pt>
                <c:pt idx="3634">
                  <c:v>3.786500001522654</c:v>
                </c:pt>
                <c:pt idx="3635">
                  <c:v>3.787199965285254</c:v>
                </c:pt>
                <c:pt idx="3636">
                  <c:v>3.782800517652504</c:v>
                </c:pt>
                <c:pt idx="3637">
                  <c:v>3.781999935148633</c:v>
                </c:pt>
                <c:pt idx="3638">
                  <c:v>3.780199922941393</c:v>
                </c:pt>
                <c:pt idx="3639">
                  <c:v>3.783700079722621</c:v>
                </c:pt>
                <c:pt idx="3640">
                  <c:v>3.780400082774577</c:v>
                </c:pt>
                <c:pt idx="3641">
                  <c:v>3.780799427793681</c:v>
                </c:pt>
                <c:pt idx="3642">
                  <c:v>3.781400109863171</c:v>
                </c:pt>
                <c:pt idx="3643">
                  <c:v>3.783199892426638</c:v>
                </c:pt>
                <c:pt idx="3644">
                  <c:v>3.787699913402321</c:v>
                </c:pt>
                <c:pt idx="3645">
                  <c:v>3.784099895477994</c:v>
                </c:pt>
                <c:pt idx="3646">
                  <c:v>3.779200514218246</c:v>
                </c:pt>
                <c:pt idx="3647">
                  <c:v>3.777800079726148</c:v>
                </c:pt>
                <c:pt idx="3648">
                  <c:v>3.779100100706273</c:v>
                </c:pt>
                <c:pt idx="3649">
                  <c:v>3.780599895475462</c:v>
                </c:pt>
                <c:pt idx="3650">
                  <c:v>3.783999922557998</c:v>
                </c:pt>
                <c:pt idx="3651">
                  <c:v>3.786899886323226</c:v>
                </c:pt>
                <c:pt idx="3652">
                  <c:v>3.79000005226044</c:v>
                </c:pt>
                <c:pt idx="3653">
                  <c:v>3.785300034331158</c:v>
                </c:pt>
                <c:pt idx="3654">
                  <c:v>3.785699898526218</c:v>
                </c:pt>
                <c:pt idx="3655">
                  <c:v>3.782800046537887</c:v>
                </c:pt>
                <c:pt idx="3656">
                  <c:v>3.781000149156171</c:v>
                </c:pt>
                <c:pt idx="3657">
                  <c:v>3.777299916837365</c:v>
                </c:pt>
                <c:pt idx="3658">
                  <c:v>3.775800088878895</c:v>
                </c:pt>
                <c:pt idx="3659">
                  <c:v>3.772299925993137</c:v>
                </c:pt>
                <c:pt idx="3660">
                  <c:v>3.772000025554007</c:v>
                </c:pt>
                <c:pt idx="3661">
                  <c:v>3.773399750898534</c:v>
                </c:pt>
                <c:pt idx="3662">
                  <c:v>3.772500025555928</c:v>
                </c:pt>
                <c:pt idx="3663">
                  <c:v>3.768500061796658</c:v>
                </c:pt>
                <c:pt idx="3664">
                  <c:v>3.762100010681025</c:v>
                </c:pt>
                <c:pt idx="3665">
                  <c:v>3.75620002288997</c:v>
                </c:pt>
                <c:pt idx="3666">
                  <c:v>3.755499920272996</c:v>
                </c:pt>
                <c:pt idx="3667">
                  <c:v>3.753799893187534</c:v>
                </c:pt>
                <c:pt idx="3668">
                  <c:v>3.755099923324451</c:v>
                </c:pt>
                <c:pt idx="3669">
                  <c:v>3.749800104520545</c:v>
                </c:pt>
                <c:pt idx="3670">
                  <c:v>3.74720000495654</c:v>
                </c:pt>
                <c:pt idx="3671">
                  <c:v>3.747799485776341</c:v>
                </c:pt>
                <c:pt idx="3672">
                  <c:v>3.749299905393855</c:v>
                </c:pt>
                <c:pt idx="3673">
                  <c:v>3.748700083539007</c:v>
                </c:pt>
                <c:pt idx="3674">
                  <c:v>3.744299999238137</c:v>
                </c:pt>
                <c:pt idx="3675">
                  <c:v>3.749099917600688</c:v>
                </c:pt>
                <c:pt idx="3676">
                  <c:v>3.747599983977125</c:v>
                </c:pt>
                <c:pt idx="3677">
                  <c:v>3.74919994773518</c:v>
                </c:pt>
                <c:pt idx="3678">
                  <c:v>3.751600014114956</c:v>
                </c:pt>
                <c:pt idx="3679">
                  <c:v>3.755500110622961</c:v>
                </c:pt>
                <c:pt idx="3680">
                  <c:v>3.746699920655374</c:v>
                </c:pt>
                <c:pt idx="3681">
                  <c:v>3.742700817107107</c:v>
                </c:pt>
                <c:pt idx="3682">
                  <c:v>3.739199902724067</c:v>
                </c:pt>
                <c:pt idx="3683">
                  <c:v>3.742599950790464</c:v>
                </c:pt>
                <c:pt idx="3684">
                  <c:v>3.745899968718731</c:v>
                </c:pt>
                <c:pt idx="3685">
                  <c:v>3.742099941635388</c:v>
                </c:pt>
                <c:pt idx="3686">
                  <c:v>3.743899663924822</c:v>
                </c:pt>
                <c:pt idx="3687">
                  <c:v>3.749100092310983</c:v>
                </c:pt>
                <c:pt idx="3688">
                  <c:v>3.749299884031643</c:v>
                </c:pt>
                <c:pt idx="3689">
                  <c:v>3.741600038145407</c:v>
                </c:pt>
                <c:pt idx="3690">
                  <c:v>3.739200104519114</c:v>
                </c:pt>
                <c:pt idx="3691">
                  <c:v>3.738499485778448</c:v>
                </c:pt>
                <c:pt idx="3692">
                  <c:v>3.73920003203966</c:v>
                </c:pt>
                <c:pt idx="3693">
                  <c:v>3.733699971769965</c:v>
                </c:pt>
                <c:pt idx="3694">
                  <c:v>3.729700092695566</c:v>
                </c:pt>
                <c:pt idx="3695">
                  <c:v>3.726399893570488</c:v>
                </c:pt>
                <c:pt idx="3696">
                  <c:v>3.724000687405351</c:v>
                </c:pt>
                <c:pt idx="3697">
                  <c:v>3.721200074767694</c:v>
                </c:pt>
                <c:pt idx="3698">
                  <c:v>3.721000038527564</c:v>
                </c:pt>
                <c:pt idx="3699">
                  <c:v>3.72259997215224</c:v>
                </c:pt>
                <c:pt idx="3700">
                  <c:v>3.7200998817425</c:v>
                </c:pt>
                <c:pt idx="3701">
                  <c:v>3.722999673460436</c:v>
                </c:pt>
                <c:pt idx="3702">
                  <c:v>3.718799993515859</c:v>
                </c:pt>
                <c:pt idx="3703">
                  <c:v>3.718200096129294</c:v>
                </c:pt>
                <c:pt idx="3704">
                  <c:v>3.719099999620083</c:v>
                </c:pt>
                <c:pt idx="3705">
                  <c:v>3.717900048060983</c:v>
                </c:pt>
                <c:pt idx="3706">
                  <c:v>3.715800223159019</c:v>
                </c:pt>
                <c:pt idx="3707">
                  <c:v>3.717099981688079</c:v>
                </c:pt>
                <c:pt idx="3708">
                  <c:v>3.716899939347058</c:v>
                </c:pt>
                <c:pt idx="3709">
                  <c:v>3.71840007819992</c:v>
                </c:pt>
                <c:pt idx="3710">
                  <c:v>3.717399900055171</c:v>
                </c:pt>
                <c:pt idx="3711">
                  <c:v>3.710900727081026</c:v>
                </c:pt>
                <c:pt idx="3712">
                  <c:v>3.709100048065011</c:v>
                </c:pt>
                <c:pt idx="3713">
                  <c:v>3.70620005417004</c:v>
                </c:pt>
                <c:pt idx="3714">
                  <c:v>3.706399912261986</c:v>
                </c:pt>
                <c:pt idx="3715">
                  <c:v>3.707199975582626</c:v>
                </c:pt>
                <c:pt idx="3716">
                  <c:v>3.706999734113197</c:v>
                </c:pt>
                <c:pt idx="3717">
                  <c:v>3.70669997253208</c:v>
                </c:pt>
                <c:pt idx="3718">
                  <c:v>3.711099960324645</c:v>
                </c:pt>
                <c:pt idx="3719">
                  <c:v>3.710700099178211</c:v>
                </c:pt>
                <c:pt idx="3720">
                  <c:v>3.70560003585706</c:v>
                </c:pt>
                <c:pt idx="3721">
                  <c:v>3.707699724956911</c:v>
                </c:pt>
                <c:pt idx="3722">
                  <c:v>3.711499951168661</c:v>
                </c:pt>
                <c:pt idx="3723">
                  <c:v>3.718400035475497</c:v>
                </c:pt>
                <c:pt idx="3724">
                  <c:v>3.719899999236077</c:v>
                </c:pt>
                <c:pt idx="3725">
                  <c:v>3.723199884414498</c:v>
                </c:pt>
                <c:pt idx="3726">
                  <c:v>3.725099259565468</c:v>
                </c:pt>
                <c:pt idx="3727">
                  <c:v>3.726200071330822</c:v>
                </c:pt>
                <c:pt idx="3728">
                  <c:v>3.725100104522426</c:v>
                </c:pt>
                <c:pt idx="3729">
                  <c:v>3.72399993552972</c:v>
                </c:pt>
                <c:pt idx="3730">
                  <c:v>3.721099971768126</c:v>
                </c:pt>
                <c:pt idx="3731">
                  <c:v>3.721199730298395</c:v>
                </c:pt>
                <c:pt idx="3732">
                  <c:v>3.722200035092101</c:v>
                </c:pt>
                <c:pt idx="3733">
                  <c:v>3.721999986646552</c:v>
                </c:pt>
                <c:pt idx="3734">
                  <c:v>3.722500116346055</c:v>
                </c:pt>
                <c:pt idx="3735">
                  <c:v>3.720599944303104</c:v>
                </c:pt>
                <c:pt idx="3736">
                  <c:v>3.719099772260961</c:v>
                </c:pt>
                <c:pt idx="3737">
                  <c:v>3.720500080107741</c:v>
                </c:pt>
                <c:pt idx="3738">
                  <c:v>3.719900110245362</c:v>
                </c:pt>
                <c:pt idx="3739">
                  <c:v>3.71909993209556</c:v>
                </c:pt>
                <c:pt idx="3740">
                  <c:v>3.712499944304</c:v>
                </c:pt>
                <c:pt idx="3741">
                  <c:v>3.714500149533705</c:v>
                </c:pt>
                <c:pt idx="3742">
                  <c:v>3.718700077053654</c:v>
                </c:pt>
                <c:pt idx="3743">
                  <c:v>3.720600074004324</c:v>
                </c:pt>
                <c:pt idx="3744">
                  <c:v>3.728400091935328</c:v>
                </c:pt>
                <c:pt idx="3745">
                  <c:v>3.731900052640413</c:v>
                </c:pt>
                <c:pt idx="3746">
                  <c:v>3.736799017329758</c:v>
                </c:pt>
                <c:pt idx="3747">
                  <c:v>3.735200007249659</c:v>
                </c:pt>
                <c:pt idx="3748">
                  <c:v>3.730799983211909</c:v>
                </c:pt>
                <c:pt idx="3749">
                  <c:v>3.72819998626801</c:v>
                </c:pt>
                <c:pt idx="3750">
                  <c:v>3.737200028230291</c:v>
                </c:pt>
                <c:pt idx="3751">
                  <c:v>3.739499889372383</c:v>
                </c:pt>
                <c:pt idx="3752">
                  <c:v>3.741300082394446</c:v>
                </c:pt>
                <c:pt idx="3753">
                  <c:v>3.738100046153704</c:v>
                </c:pt>
                <c:pt idx="3754">
                  <c:v>3.738800006864039</c:v>
                </c:pt>
                <c:pt idx="3755">
                  <c:v>3.737599898144254</c:v>
                </c:pt>
                <c:pt idx="3756">
                  <c:v>3.738399342724734</c:v>
                </c:pt>
                <c:pt idx="3757">
                  <c:v>3.738899900818068</c:v>
                </c:pt>
                <c:pt idx="3758">
                  <c:v>3.744500018310646</c:v>
                </c:pt>
                <c:pt idx="3759">
                  <c:v>3.743700018309028</c:v>
                </c:pt>
                <c:pt idx="3760">
                  <c:v>3.743499918746238</c:v>
                </c:pt>
                <c:pt idx="3761">
                  <c:v>3.742999502181192</c:v>
                </c:pt>
                <c:pt idx="3762">
                  <c:v>3.740899979016831</c:v>
                </c:pt>
                <c:pt idx="3763">
                  <c:v>3.746499894332374</c:v>
                </c:pt>
                <c:pt idx="3764">
                  <c:v>3.744699993894755</c:v>
                </c:pt>
                <c:pt idx="3765">
                  <c:v>3.741399894333881</c:v>
                </c:pt>
                <c:pt idx="3766">
                  <c:v>3.738799649810972</c:v>
                </c:pt>
                <c:pt idx="3767">
                  <c:v>3.743700008770247</c:v>
                </c:pt>
                <c:pt idx="3768">
                  <c:v>3.74150005111369</c:v>
                </c:pt>
                <c:pt idx="3769">
                  <c:v>3.740100090406486</c:v>
                </c:pt>
                <c:pt idx="3770">
                  <c:v>3.740200014875881</c:v>
                </c:pt>
                <c:pt idx="3771">
                  <c:v>3.742800048064965</c:v>
                </c:pt>
                <c:pt idx="3772">
                  <c:v>3.747999903105665</c:v>
                </c:pt>
                <c:pt idx="3773">
                  <c:v>3.750299930190522</c:v>
                </c:pt>
                <c:pt idx="3774">
                  <c:v>3.748499924084172</c:v>
                </c:pt>
                <c:pt idx="3775">
                  <c:v>3.752300074767845</c:v>
                </c:pt>
                <c:pt idx="3776">
                  <c:v>3.752500111007976</c:v>
                </c:pt>
                <c:pt idx="3777">
                  <c:v>3.754900002288195</c:v>
                </c:pt>
                <c:pt idx="3778">
                  <c:v>3.756900065611262</c:v>
                </c:pt>
                <c:pt idx="3779">
                  <c:v>3.753199929808034</c:v>
                </c:pt>
                <c:pt idx="3780">
                  <c:v>3.755399983976531</c:v>
                </c:pt>
                <c:pt idx="3781">
                  <c:v>3.758598704145698</c:v>
                </c:pt>
                <c:pt idx="3782">
                  <c:v>3.758400016784435</c:v>
                </c:pt>
                <c:pt idx="3783">
                  <c:v>3.752199926377216</c:v>
                </c:pt>
                <c:pt idx="3784">
                  <c:v>3.747400038144406</c:v>
                </c:pt>
                <c:pt idx="3785">
                  <c:v>3.744600107569568</c:v>
                </c:pt>
                <c:pt idx="3786">
                  <c:v>3.744799591444462</c:v>
                </c:pt>
                <c:pt idx="3787">
                  <c:v>3.74789999274799</c:v>
                </c:pt>
                <c:pt idx="3788">
                  <c:v>3.7498999504096</c:v>
                </c:pt>
                <c:pt idx="3789">
                  <c:v>3.753199974438758</c:v>
                </c:pt>
                <c:pt idx="3790">
                  <c:v>3.752599977491627</c:v>
                </c:pt>
                <c:pt idx="3791">
                  <c:v>3.75669987182482</c:v>
                </c:pt>
                <c:pt idx="3792">
                  <c:v>3.756799911116104</c:v>
                </c:pt>
                <c:pt idx="3793">
                  <c:v>3.757600053024362</c:v>
                </c:pt>
                <c:pt idx="3794">
                  <c:v>3.760699917216698</c:v>
                </c:pt>
                <c:pt idx="3795">
                  <c:v>3.761999884034595</c:v>
                </c:pt>
                <c:pt idx="3796">
                  <c:v>3.764399606323423</c:v>
                </c:pt>
                <c:pt idx="3797">
                  <c:v>3.763700053023058</c:v>
                </c:pt>
                <c:pt idx="3798">
                  <c:v>3.763900080106397</c:v>
                </c:pt>
                <c:pt idx="3799">
                  <c:v>3.7636000801067</c:v>
                </c:pt>
                <c:pt idx="3800">
                  <c:v>3.759899986649543</c:v>
                </c:pt>
                <c:pt idx="3801">
                  <c:v>3.762899847792142</c:v>
                </c:pt>
                <c:pt idx="3802">
                  <c:v>3.766500110243214</c:v>
                </c:pt>
                <c:pt idx="3803">
                  <c:v>3.764300007627753</c:v>
                </c:pt>
                <c:pt idx="3804">
                  <c:v>3.760000016784034</c:v>
                </c:pt>
                <c:pt idx="3805">
                  <c:v>3.751600065228558</c:v>
                </c:pt>
                <c:pt idx="3806">
                  <c:v>3.752699271390157</c:v>
                </c:pt>
                <c:pt idx="3807">
                  <c:v>3.748999926374381</c:v>
                </c:pt>
                <c:pt idx="3808">
                  <c:v>3.749200092312094</c:v>
                </c:pt>
                <c:pt idx="3809">
                  <c:v>3.750199953457923</c:v>
                </c:pt>
                <c:pt idx="3810">
                  <c:v>3.748799992747081</c:v>
                </c:pt>
                <c:pt idx="3811">
                  <c:v>3.74620064773626</c:v>
                </c:pt>
                <c:pt idx="3812">
                  <c:v>3.745199899291038</c:v>
                </c:pt>
                <c:pt idx="3813">
                  <c:v>3.745399944687961</c:v>
                </c:pt>
                <c:pt idx="3814">
                  <c:v>3.74660004729958</c:v>
                </c:pt>
                <c:pt idx="3815">
                  <c:v>3.750200104521355</c:v>
                </c:pt>
                <c:pt idx="3816">
                  <c:v>3.748700038144307</c:v>
                </c:pt>
                <c:pt idx="3817">
                  <c:v>3.747800050354272</c:v>
                </c:pt>
                <c:pt idx="3818">
                  <c:v>3.749900056456682</c:v>
                </c:pt>
                <c:pt idx="3819">
                  <c:v>3.748699893567391</c:v>
                </c:pt>
                <c:pt idx="3820">
                  <c:v>3.750499887464684</c:v>
                </c:pt>
                <c:pt idx="3821">
                  <c:v>3.751899470898934</c:v>
                </c:pt>
                <c:pt idx="3822">
                  <c:v>3.751199947739224</c:v>
                </c:pt>
                <c:pt idx="3823">
                  <c:v>3.751199974823976</c:v>
                </c:pt>
                <c:pt idx="3824">
                  <c:v>3.746900053403805</c:v>
                </c:pt>
                <c:pt idx="3825">
                  <c:v>3.750699908443494</c:v>
                </c:pt>
                <c:pt idx="3826">
                  <c:v>3.754598456569511</c:v>
                </c:pt>
                <c:pt idx="3827">
                  <c:v>3.757800077055436</c:v>
                </c:pt>
                <c:pt idx="3828">
                  <c:v>3.757000046916801</c:v>
                </c:pt>
                <c:pt idx="3829">
                  <c:v>3.754200053022941</c:v>
                </c:pt>
                <c:pt idx="3830">
                  <c:v>3.755199917221035</c:v>
                </c:pt>
                <c:pt idx="3831">
                  <c:v>3.755899950407183</c:v>
                </c:pt>
                <c:pt idx="3832">
                  <c:v>3.7490999626134</c:v>
                </c:pt>
                <c:pt idx="3833">
                  <c:v>3.750399950407882</c:v>
                </c:pt>
                <c:pt idx="3834">
                  <c:v>3.74870005302364</c:v>
                </c:pt>
                <c:pt idx="3835">
                  <c:v>3.751399977492838</c:v>
                </c:pt>
                <c:pt idx="3836">
                  <c:v>3.75150035781553</c:v>
                </c:pt>
                <c:pt idx="3837">
                  <c:v>3.753399977493245</c:v>
                </c:pt>
                <c:pt idx="3838">
                  <c:v>3.75240000762642</c:v>
                </c:pt>
                <c:pt idx="3839">
                  <c:v>3.749799914166943</c:v>
                </c:pt>
                <c:pt idx="3840">
                  <c:v>3.757799971386703</c:v>
                </c:pt>
                <c:pt idx="3841">
                  <c:v>3.753201112365787</c:v>
                </c:pt>
                <c:pt idx="3842">
                  <c:v>3.758000049972907</c:v>
                </c:pt>
                <c:pt idx="3843">
                  <c:v>3.757800016781403</c:v>
                </c:pt>
                <c:pt idx="3844">
                  <c:v>3.763600037764263</c:v>
                </c:pt>
                <c:pt idx="3845">
                  <c:v>3.763900070953241</c:v>
                </c:pt>
                <c:pt idx="3846">
                  <c:v>3.768798933026119</c:v>
                </c:pt>
                <c:pt idx="3847">
                  <c:v>3.768399953078187</c:v>
                </c:pt>
                <c:pt idx="3848">
                  <c:v>3.769100049590634</c:v>
                </c:pt>
                <c:pt idx="3849">
                  <c:v>3.770299950025219</c:v>
                </c:pt>
                <c:pt idx="3850">
                  <c:v>3.766999989318719</c:v>
                </c:pt>
                <c:pt idx="3851">
                  <c:v>3.768299334333278</c:v>
                </c:pt>
                <c:pt idx="3852">
                  <c:v>3.766999977109663</c:v>
                </c:pt>
                <c:pt idx="3853">
                  <c:v>3.769400031276746</c:v>
                </c:pt>
                <c:pt idx="3854">
                  <c:v>3.768900049206423</c:v>
                </c:pt>
                <c:pt idx="3855">
                  <c:v>3.769400040055189</c:v>
                </c:pt>
                <c:pt idx="3856">
                  <c:v>3.765700006864791</c:v>
                </c:pt>
                <c:pt idx="3857">
                  <c:v>3.766099964523164</c:v>
                </c:pt>
                <c:pt idx="3858">
                  <c:v>3.766299982449709</c:v>
                </c:pt>
                <c:pt idx="3859">
                  <c:v>3.764400082014618</c:v>
                </c:pt>
                <c:pt idx="3860">
                  <c:v>3.761299958416203</c:v>
                </c:pt>
                <c:pt idx="3861">
                  <c:v>3.761699716949807</c:v>
                </c:pt>
                <c:pt idx="3862">
                  <c:v>3.761799979398347</c:v>
                </c:pt>
                <c:pt idx="3863">
                  <c:v>3.76200003662234</c:v>
                </c:pt>
                <c:pt idx="3864">
                  <c:v>3.759000006484712</c:v>
                </c:pt>
                <c:pt idx="3865">
                  <c:v>3.761099891660706</c:v>
                </c:pt>
                <c:pt idx="3866">
                  <c:v>3.764799822230998</c:v>
                </c:pt>
                <c:pt idx="3867">
                  <c:v>3.76460002746535</c:v>
                </c:pt>
                <c:pt idx="3868">
                  <c:v>3.764499958033412</c:v>
                </c:pt>
                <c:pt idx="3869">
                  <c:v>3.763999994276674</c:v>
                </c:pt>
                <c:pt idx="3870">
                  <c:v>3.765200054545858</c:v>
                </c:pt>
                <c:pt idx="3871">
                  <c:v>3.767898982998304</c:v>
                </c:pt>
                <c:pt idx="3872">
                  <c:v>3.767399903488695</c:v>
                </c:pt>
                <c:pt idx="3873">
                  <c:v>3.768800096509949</c:v>
                </c:pt>
                <c:pt idx="3874">
                  <c:v>3.768599981689477</c:v>
                </c:pt>
                <c:pt idx="3875">
                  <c:v>3.768299909206689</c:v>
                </c:pt>
                <c:pt idx="3876">
                  <c:v>3.764600355909352</c:v>
                </c:pt>
                <c:pt idx="3877">
                  <c:v>3.76719990005222</c:v>
                </c:pt>
                <c:pt idx="3878">
                  <c:v>3.763700062940188</c:v>
                </c:pt>
                <c:pt idx="3879">
                  <c:v>3.763299887847097</c:v>
                </c:pt>
                <c:pt idx="3880">
                  <c:v>3.76299999046023</c:v>
                </c:pt>
                <c:pt idx="3881">
                  <c:v>3.761900268171303</c:v>
                </c:pt>
                <c:pt idx="3882">
                  <c:v>3.759499900050287</c:v>
                </c:pt>
                <c:pt idx="3883">
                  <c:v>3.759300108333264</c:v>
                </c:pt>
                <c:pt idx="3884">
                  <c:v>3.75890004806206</c:v>
                </c:pt>
                <c:pt idx="3885">
                  <c:v>3.763099969481118</c:v>
                </c:pt>
                <c:pt idx="3886">
                  <c:v>3.760099797436851</c:v>
                </c:pt>
                <c:pt idx="3887">
                  <c:v>3.755500014874997</c:v>
                </c:pt>
                <c:pt idx="3888">
                  <c:v>3.753499885177007</c:v>
                </c:pt>
                <c:pt idx="3889">
                  <c:v>3.751800020978408</c:v>
                </c:pt>
                <c:pt idx="3890">
                  <c:v>3.752899984741816</c:v>
                </c:pt>
                <c:pt idx="3891">
                  <c:v>3.75589901580679</c:v>
                </c:pt>
                <c:pt idx="3892">
                  <c:v>3.756000065994158</c:v>
                </c:pt>
                <c:pt idx="3893">
                  <c:v>3.75670002364859</c:v>
                </c:pt>
                <c:pt idx="3894">
                  <c:v>3.754600008771377</c:v>
                </c:pt>
                <c:pt idx="3895">
                  <c:v>3.756899906155013</c:v>
                </c:pt>
                <c:pt idx="3896">
                  <c:v>3.751801216123567</c:v>
                </c:pt>
                <c:pt idx="3897">
                  <c:v>3.75010008735626</c:v>
                </c:pt>
                <c:pt idx="3898">
                  <c:v>3.747299957653013</c:v>
                </c:pt>
                <c:pt idx="3899">
                  <c:v>3.749900054168393</c:v>
                </c:pt>
                <c:pt idx="3900">
                  <c:v>3.755499966428033</c:v>
                </c:pt>
                <c:pt idx="3901">
                  <c:v>3.750800551984867</c:v>
                </c:pt>
                <c:pt idx="3902">
                  <c:v>3.752700035856833</c:v>
                </c:pt>
                <c:pt idx="3903">
                  <c:v>3.747999975585117</c:v>
                </c:pt>
                <c:pt idx="3904">
                  <c:v>3.74890007209615</c:v>
                </c:pt>
                <c:pt idx="3905">
                  <c:v>3.745699975585012</c:v>
                </c:pt>
                <c:pt idx="3906">
                  <c:v>3.74349956207152</c:v>
                </c:pt>
                <c:pt idx="3907">
                  <c:v>3.735600084302859</c:v>
                </c:pt>
                <c:pt idx="3908">
                  <c:v>3.730099990843882</c:v>
                </c:pt>
                <c:pt idx="3909">
                  <c:v>3.725100066370942</c:v>
                </c:pt>
                <c:pt idx="3910">
                  <c:v>3.725500033186108</c:v>
                </c:pt>
                <c:pt idx="3911">
                  <c:v>3.722600102613796</c:v>
                </c:pt>
                <c:pt idx="3912">
                  <c:v>3.725000102615013</c:v>
                </c:pt>
                <c:pt idx="3913">
                  <c:v>3.726400093459233</c:v>
                </c:pt>
                <c:pt idx="3914">
                  <c:v>3.725700027083803</c:v>
                </c:pt>
                <c:pt idx="3915">
                  <c:v>3.723799999996118</c:v>
                </c:pt>
                <c:pt idx="3916">
                  <c:v>3.72419989738046</c:v>
                </c:pt>
                <c:pt idx="3917">
                  <c:v>3.72409989433072</c:v>
                </c:pt>
                <c:pt idx="3918">
                  <c:v>3.721900102616928</c:v>
                </c:pt>
                <c:pt idx="3919">
                  <c:v>3.724699969861831</c:v>
                </c:pt>
                <c:pt idx="3920">
                  <c:v>3.723199936674064</c:v>
                </c:pt>
                <c:pt idx="3921">
                  <c:v>3.728198312757741</c:v>
                </c:pt>
                <c:pt idx="3922">
                  <c:v>3.730400081254629</c:v>
                </c:pt>
                <c:pt idx="3923">
                  <c:v>3.729200048062922</c:v>
                </c:pt>
                <c:pt idx="3924">
                  <c:v>3.726600117493945</c:v>
                </c:pt>
                <c:pt idx="3925">
                  <c:v>3.725600087353086</c:v>
                </c:pt>
                <c:pt idx="3926">
                  <c:v>3.727799088286702</c:v>
                </c:pt>
                <c:pt idx="3927">
                  <c:v>3.725399972532614</c:v>
                </c:pt>
                <c:pt idx="3928">
                  <c:v>3.72079991226201</c:v>
                </c:pt>
                <c:pt idx="3929">
                  <c:v>3.723300035853754</c:v>
                </c:pt>
                <c:pt idx="3930">
                  <c:v>3.725400023646216</c:v>
                </c:pt>
                <c:pt idx="3931">
                  <c:v>3.727399435039842</c:v>
                </c:pt>
                <c:pt idx="3932">
                  <c:v>3.728299908827467</c:v>
                </c:pt>
                <c:pt idx="3933">
                  <c:v>3.729100011441915</c:v>
                </c:pt>
                <c:pt idx="3934">
                  <c:v>3.726200053788489</c:v>
                </c:pt>
                <c:pt idx="3935">
                  <c:v>3.72380002670252</c:v>
                </c:pt>
                <c:pt idx="3936">
                  <c:v>3.722600579068967</c:v>
                </c:pt>
                <c:pt idx="3937">
                  <c:v>3.725399999617366</c:v>
                </c:pt>
                <c:pt idx="3938">
                  <c:v>3.725400069044554</c:v>
                </c:pt>
                <c:pt idx="3939">
                  <c:v>3.729499996563391</c:v>
                </c:pt>
                <c:pt idx="3940">
                  <c:v>3.727900090027106</c:v>
                </c:pt>
                <c:pt idx="3941">
                  <c:v>3.726199712749804</c:v>
                </c:pt>
                <c:pt idx="3942">
                  <c:v>3.726400044630281</c:v>
                </c:pt>
                <c:pt idx="3943">
                  <c:v>3.727500059507293</c:v>
                </c:pt>
                <c:pt idx="3944">
                  <c:v>3.730699908446695</c:v>
                </c:pt>
                <c:pt idx="3945">
                  <c:v>3.728700071333151</c:v>
                </c:pt>
                <c:pt idx="3946">
                  <c:v>3.723100623701612</c:v>
                </c:pt>
                <c:pt idx="3947">
                  <c:v>3.7253000141136</c:v>
                </c:pt>
                <c:pt idx="3948">
                  <c:v>3.724199983975268</c:v>
                </c:pt>
                <c:pt idx="3949">
                  <c:v>3.724199983975268</c:v>
                </c:pt>
                <c:pt idx="3950">
                  <c:v>3.721499920655333</c:v>
                </c:pt>
                <c:pt idx="3951">
                  <c:v>3.717899987026613</c:v>
                </c:pt>
                <c:pt idx="3952">
                  <c:v>3.713500032423326</c:v>
                </c:pt>
                <c:pt idx="3953">
                  <c:v>3.710900068661431</c:v>
                </c:pt>
                <c:pt idx="3954">
                  <c:v>3.714999990083015</c:v>
                </c:pt>
                <c:pt idx="3955">
                  <c:v>3.713899980924907</c:v>
                </c:pt>
                <c:pt idx="3956">
                  <c:v>3.711100050353707</c:v>
                </c:pt>
                <c:pt idx="3957">
                  <c:v>3.714299965664395</c:v>
                </c:pt>
                <c:pt idx="3958">
                  <c:v>3.71380004729872</c:v>
                </c:pt>
                <c:pt idx="3959">
                  <c:v>3.710100044248975</c:v>
                </c:pt>
                <c:pt idx="3960">
                  <c:v>3.705799953841052</c:v>
                </c:pt>
                <c:pt idx="3961">
                  <c:v>3.703699987028813</c:v>
                </c:pt>
                <c:pt idx="3962">
                  <c:v>3.707299905392574</c:v>
                </c:pt>
                <c:pt idx="3963">
                  <c:v>3.709600068279542</c:v>
                </c:pt>
                <c:pt idx="3964">
                  <c:v>3.715099983597611</c:v>
                </c:pt>
                <c:pt idx="3965">
                  <c:v>3.714700059128518</c:v>
                </c:pt>
                <c:pt idx="3966">
                  <c:v>3.712801097488409</c:v>
                </c:pt>
                <c:pt idx="3967">
                  <c:v>3.710699914547149</c:v>
                </c:pt>
                <c:pt idx="3968">
                  <c:v>3.71579996566652</c:v>
                </c:pt>
                <c:pt idx="3969">
                  <c:v>3.719699887082243</c:v>
                </c:pt>
                <c:pt idx="3970">
                  <c:v>3.721400016780535</c:v>
                </c:pt>
                <c:pt idx="3971">
                  <c:v>3.719400430298262</c:v>
                </c:pt>
                <c:pt idx="3972">
                  <c:v>3.723399986647564</c:v>
                </c:pt>
                <c:pt idx="3973">
                  <c:v>3.722299953460606</c:v>
                </c:pt>
                <c:pt idx="3974">
                  <c:v>3.720700104520802</c:v>
                </c:pt>
                <c:pt idx="3975">
                  <c:v>3.71790000495821</c:v>
                </c:pt>
                <c:pt idx="3976">
                  <c:v>3.718800074384489</c:v>
                </c:pt>
                <c:pt idx="3977">
                  <c:v>3.718599905394513</c:v>
                </c:pt>
                <c:pt idx="3978">
                  <c:v>3.720100032041956</c:v>
                </c:pt>
                <c:pt idx="3979">
                  <c:v>3.72259988708538</c:v>
                </c:pt>
                <c:pt idx="3980">
                  <c:v>3.72330002288436</c:v>
                </c:pt>
                <c:pt idx="3981">
                  <c:v>3.724299884030188</c:v>
                </c:pt>
                <c:pt idx="3982">
                  <c:v>3.722400022888905</c:v>
                </c:pt>
                <c:pt idx="3983">
                  <c:v>3.723100092312963</c:v>
                </c:pt>
                <c:pt idx="3984">
                  <c:v>3.722900028991717</c:v>
                </c:pt>
                <c:pt idx="3985">
                  <c:v>3.726599956509744</c:v>
                </c:pt>
                <c:pt idx="3986">
                  <c:v>3.73149936790651</c:v>
                </c:pt>
                <c:pt idx="3987">
                  <c:v>3.730400059124804</c:v>
                </c:pt>
                <c:pt idx="3988">
                  <c:v>3.733099920271343</c:v>
                </c:pt>
                <c:pt idx="3989">
                  <c:v>3.735000019834842</c:v>
                </c:pt>
                <c:pt idx="3990">
                  <c:v>3.734799956513598</c:v>
                </c:pt>
                <c:pt idx="3991">
                  <c:v>3.731201094433345</c:v>
                </c:pt>
                <c:pt idx="3992">
                  <c:v>3.730099947737472</c:v>
                </c:pt>
                <c:pt idx="3993">
                  <c:v>3.727399956889713</c:v>
                </c:pt>
                <c:pt idx="3994">
                  <c:v>3.72780007743495</c:v>
                </c:pt>
                <c:pt idx="3995">
                  <c:v>3.7299999988536</c:v>
                </c:pt>
                <c:pt idx="3996">
                  <c:v>3.733099066161231</c:v>
                </c:pt>
                <c:pt idx="3997">
                  <c:v>3.73639996833299</c:v>
                </c:pt>
                <c:pt idx="3998">
                  <c:v>3.7363999622321</c:v>
                </c:pt>
                <c:pt idx="3999">
                  <c:v>3.735200070954307</c:v>
                </c:pt>
                <c:pt idx="4000">
                  <c:v>3.734799965284765</c:v>
                </c:pt>
                <c:pt idx="4001">
                  <c:v>3.740099793241825</c:v>
                </c:pt>
                <c:pt idx="4002">
                  <c:v>3.742199962231098</c:v>
                </c:pt>
                <c:pt idx="4003">
                  <c:v>3.742000094985997</c:v>
                </c:pt>
                <c:pt idx="4004">
                  <c:v>3.741999929046869</c:v>
                </c:pt>
                <c:pt idx="4005">
                  <c:v>3.742899962235242</c:v>
                </c:pt>
                <c:pt idx="4006">
                  <c:v>3.745899856567121</c:v>
                </c:pt>
                <c:pt idx="4007">
                  <c:v>3.749199983216386</c:v>
                </c:pt>
                <c:pt idx="4008">
                  <c:v>3.748499980163615</c:v>
                </c:pt>
                <c:pt idx="4009">
                  <c:v>3.755200001145567</c:v>
                </c:pt>
                <c:pt idx="4010">
                  <c:v>3.754100103757083</c:v>
                </c:pt>
                <c:pt idx="4011">
                  <c:v>3.757699137877353</c:v>
                </c:pt>
                <c:pt idx="4012">
                  <c:v>3.764800043103605</c:v>
                </c:pt>
                <c:pt idx="4013">
                  <c:v>3.766000037001504</c:v>
                </c:pt>
                <c:pt idx="4014">
                  <c:v>3.766599964521447</c:v>
                </c:pt>
                <c:pt idx="4015">
                  <c:v>3.766099934386148</c:v>
                </c:pt>
                <c:pt idx="4016">
                  <c:v>3.76859975929256</c:v>
                </c:pt>
                <c:pt idx="4017">
                  <c:v>3.77049991912645</c:v>
                </c:pt>
                <c:pt idx="4018">
                  <c:v>3.76739993438605</c:v>
                </c:pt>
                <c:pt idx="4019">
                  <c:v>3.764200000761776</c:v>
                </c:pt>
                <c:pt idx="4020">
                  <c:v>3.76770000076067</c:v>
                </c:pt>
                <c:pt idx="4021">
                  <c:v>3.76540007019139</c:v>
                </c:pt>
                <c:pt idx="4022">
                  <c:v>3.760599916455249</c:v>
                </c:pt>
                <c:pt idx="4023">
                  <c:v>3.759699988935608</c:v>
                </c:pt>
                <c:pt idx="4024">
                  <c:v>3.758799925613857</c:v>
                </c:pt>
                <c:pt idx="4025">
                  <c:v>3.754299998094211</c:v>
                </c:pt>
                <c:pt idx="4026">
                  <c:v>3.753099720383034</c:v>
                </c:pt>
                <c:pt idx="4027">
                  <c:v>3.757900073240308</c:v>
                </c:pt>
                <c:pt idx="4028">
                  <c:v>3.76040000381181</c:v>
                </c:pt>
                <c:pt idx="4029">
                  <c:v>3.761400043105823</c:v>
                </c:pt>
                <c:pt idx="4030">
                  <c:v>3.764700012969115</c:v>
                </c:pt>
                <c:pt idx="4031">
                  <c:v>3.766399493786594</c:v>
                </c:pt>
                <c:pt idx="4032">
                  <c:v>3.759399976730492</c:v>
                </c:pt>
                <c:pt idx="4033">
                  <c:v>3.759499934385531</c:v>
                </c:pt>
                <c:pt idx="4034">
                  <c:v>3.760400100323749</c:v>
                </c:pt>
                <c:pt idx="4035">
                  <c:v>3.76270001258672</c:v>
                </c:pt>
                <c:pt idx="4036">
                  <c:v>3.762999943162867</c:v>
                </c:pt>
                <c:pt idx="4037">
                  <c:v>3.759100051876885</c:v>
                </c:pt>
                <c:pt idx="4038">
                  <c:v>3.756799916074668</c:v>
                </c:pt>
                <c:pt idx="4039">
                  <c:v>3.756999979399552</c:v>
                </c:pt>
                <c:pt idx="4040">
                  <c:v>3.75450005492894</c:v>
                </c:pt>
                <c:pt idx="4041">
                  <c:v>3.752999985503263</c:v>
                </c:pt>
                <c:pt idx="4042">
                  <c:v>3.752400061031949</c:v>
                </c:pt>
                <c:pt idx="4043">
                  <c:v>3.750300033949315</c:v>
                </c:pt>
                <c:pt idx="4044">
                  <c:v>3.748800064084207</c:v>
                </c:pt>
                <c:pt idx="4045">
                  <c:v>3.750000064086635</c:v>
                </c:pt>
                <c:pt idx="4046">
                  <c:v>3.74940003089796</c:v>
                </c:pt>
                <c:pt idx="4047">
                  <c:v>3.748100064083701</c:v>
                </c:pt>
                <c:pt idx="4048">
                  <c:v>3.748300100323831</c:v>
                </c:pt>
                <c:pt idx="4049">
                  <c:v>3.749600024795654</c:v>
                </c:pt>
                <c:pt idx="4050">
                  <c:v>3.7545999370559</c:v>
                </c:pt>
                <c:pt idx="4051">
                  <c:v>3.75230017852664</c:v>
                </c:pt>
                <c:pt idx="4052">
                  <c:v>3.754499903869143</c:v>
                </c:pt>
                <c:pt idx="4053">
                  <c:v>3.756700109101075</c:v>
                </c:pt>
                <c:pt idx="4054">
                  <c:v>3.764100090789725</c:v>
                </c:pt>
                <c:pt idx="4055">
                  <c:v>3.763700102994335</c:v>
                </c:pt>
                <c:pt idx="4056">
                  <c:v>3.765900794220215</c:v>
                </c:pt>
                <c:pt idx="4057">
                  <c:v>3.765499916073168</c:v>
                </c:pt>
                <c:pt idx="4058">
                  <c:v>3.763999922175572</c:v>
                </c:pt>
                <c:pt idx="4059">
                  <c:v>3.759799934385227</c:v>
                </c:pt>
                <c:pt idx="4060">
                  <c:v>3.756600036998859</c:v>
                </c:pt>
                <c:pt idx="4061">
                  <c:v>3.755399795529229</c:v>
                </c:pt>
                <c:pt idx="4062">
                  <c:v>3.751399934386427</c:v>
                </c:pt>
                <c:pt idx="4063">
                  <c:v>3.749799937435455</c:v>
                </c:pt>
                <c:pt idx="4064">
                  <c:v>3.751100006866181</c:v>
                </c:pt>
                <c:pt idx="4065">
                  <c:v>3.74899994659063</c:v>
                </c:pt>
                <c:pt idx="4066">
                  <c:v>3.742700465772941</c:v>
                </c:pt>
                <c:pt idx="4067">
                  <c:v>3.74119995880028</c:v>
                </c:pt>
                <c:pt idx="4068">
                  <c:v>3.740999925608776</c:v>
                </c:pt>
                <c:pt idx="4069">
                  <c:v>3.740699995039904</c:v>
                </c:pt>
                <c:pt idx="4070">
                  <c:v>3.739000001140084</c:v>
                </c:pt>
                <c:pt idx="4071">
                  <c:v>3.738399759669847</c:v>
                </c:pt>
                <c:pt idx="4072">
                  <c:v>3.741199883268564</c:v>
                </c:pt>
                <c:pt idx="4073">
                  <c:v>3.741000079346122</c:v>
                </c:pt>
                <c:pt idx="4074">
                  <c:v>3.74089990424909</c:v>
                </c:pt>
                <c:pt idx="4075">
                  <c:v>3.742499937437969</c:v>
                </c:pt>
                <c:pt idx="4076">
                  <c:v>3.744499520871614</c:v>
                </c:pt>
                <c:pt idx="4077">
                  <c:v>3.742099937440798</c:v>
                </c:pt>
                <c:pt idx="4078">
                  <c:v>3.742800033949606</c:v>
                </c:pt>
                <c:pt idx="4079">
                  <c:v>3.745399919127521</c:v>
                </c:pt>
                <c:pt idx="4080">
                  <c:v>3.750299906918371</c:v>
                </c:pt>
                <c:pt idx="4081">
                  <c:v>3.7535993183119</c:v>
                </c:pt>
                <c:pt idx="4082">
                  <c:v>3.758500093841576</c:v>
                </c:pt>
                <c:pt idx="4083">
                  <c:v>3.760899915694608</c:v>
                </c:pt>
                <c:pt idx="4084">
                  <c:v>3.759700084683573</c:v>
                </c:pt>
                <c:pt idx="4085">
                  <c:v>3.759700081634947</c:v>
                </c:pt>
                <c:pt idx="4086">
                  <c:v>3.760600461959257</c:v>
                </c:pt>
                <c:pt idx="4087">
                  <c:v>3.761100015257398</c:v>
                </c:pt>
                <c:pt idx="4088">
                  <c:v>3.760799909592606</c:v>
                </c:pt>
                <c:pt idx="4089">
                  <c:v>3.75970000610323</c:v>
                </c:pt>
                <c:pt idx="4090">
                  <c:v>3.754100048445253</c:v>
                </c:pt>
                <c:pt idx="4091">
                  <c:v>3.750499843215948</c:v>
                </c:pt>
                <c:pt idx="4092">
                  <c:v>3.747699930954695</c:v>
                </c:pt>
                <c:pt idx="4093">
                  <c:v>3.756399985122698</c:v>
                </c:pt>
                <c:pt idx="4094">
                  <c:v>3.758900051496313</c:v>
                </c:pt>
                <c:pt idx="4095">
                  <c:v>3.758200114818464</c:v>
                </c:pt>
                <c:pt idx="4096">
                  <c:v>3.755100600814331</c:v>
                </c:pt>
                <c:pt idx="4097">
                  <c:v>3.755299985121383</c:v>
                </c:pt>
                <c:pt idx="4098">
                  <c:v>3.75900008163444</c:v>
                </c:pt>
                <c:pt idx="4099">
                  <c:v>3.758300042340125</c:v>
                </c:pt>
                <c:pt idx="4100">
                  <c:v>3.756699915695206</c:v>
                </c:pt>
                <c:pt idx="4101">
                  <c:v>3.759099049377255</c:v>
                </c:pt>
                <c:pt idx="4102">
                  <c:v>3.757699936675635</c:v>
                </c:pt>
                <c:pt idx="4103">
                  <c:v>3.755600108717772</c:v>
                </c:pt>
                <c:pt idx="4104">
                  <c:v>3.755499894330569</c:v>
                </c:pt>
                <c:pt idx="4105">
                  <c:v>3.751500030135503</c:v>
                </c:pt>
                <c:pt idx="4106">
                  <c:v>3.751399064254656</c:v>
                </c:pt>
                <c:pt idx="4107">
                  <c:v>3.749500054167584</c:v>
                </c:pt>
                <c:pt idx="4108">
                  <c:v>3.747399954601861</c:v>
                </c:pt>
                <c:pt idx="4109">
                  <c:v>3.744800057218527</c:v>
                </c:pt>
                <c:pt idx="4110">
                  <c:v>3.739600099561358</c:v>
                </c:pt>
                <c:pt idx="4111">
                  <c:v>3.732101518249692</c:v>
                </c:pt>
                <c:pt idx="4112">
                  <c:v>3.73059995498261</c:v>
                </c:pt>
                <c:pt idx="4113">
                  <c:v>3.727699918745202</c:v>
                </c:pt>
                <c:pt idx="4114">
                  <c:v>3.722600018307276</c:v>
                </c:pt>
                <c:pt idx="4115">
                  <c:v>3.716700027463958</c:v>
                </c:pt>
                <c:pt idx="4116">
                  <c:v>3.716399613949759</c:v>
                </c:pt>
                <c:pt idx="4117">
                  <c:v>3.711200087735051</c:v>
                </c:pt>
                <c:pt idx="4118">
                  <c:v>3.707300090787612</c:v>
                </c:pt>
                <c:pt idx="4119">
                  <c:v>3.705000096892036</c:v>
                </c:pt>
                <c:pt idx="4120">
                  <c:v>3.708799948883098</c:v>
                </c:pt>
                <c:pt idx="4121">
                  <c:v>3.71259936027127</c:v>
                </c:pt>
                <c:pt idx="4122">
                  <c:v>3.714199933623603</c:v>
                </c:pt>
                <c:pt idx="4123">
                  <c:v>3.711400039286673</c:v>
                </c:pt>
                <c:pt idx="4124">
                  <c:v>3.710599969865143</c:v>
                </c:pt>
                <c:pt idx="4125">
                  <c:v>3.706100069422974</c:v>
                </c:pt>
                <c:pt idx="4126">
                  <c:v>3.710399275587406</c:v>
                </c:pt>
                <c:pt idx="4127">
                  <c:v>3.714300090407051</c:v>
                </c:pt>
                <c:pt idx="4128">
                  <c:v>3.716600081250362</c:v>
                </c:pt>
                <c:pt idx="4129">
                  <c:v>3.716900038907624</c:v>
                </c:pt>
                <c:pt idx="4130">
                  <c:v>3.7180001022316</c:v>
                </c:pt>
                <c:pt idx="4131">
                  <c:v>3.714800482557621</c:v>
                </c:pt>
                <c:pt idx="4132">
                  <c:v>3.718700108336634</c:v>
                </c:pt>
                <c:pt idx="4133">
                  <c:v>3.718299984739133</c:v>
                </c:pt>
                <c:pt idx="4134">
                  <c:v>3.719000020977546</c:v>
                </c:pt>
                <c:pt idx="4135">
                  <c:v>3.718199960705533</c:v>
                </c:pt>
                <c:pt idx="4136">
                  <c:v>3.717800063321193</c:v>
                </c:pt>
                <c:pt idx="4137">
                  <c:v>3.714200069425715</c:v>
                </c:pt>
                <c:pt idx="4138">
                  <c:v>3.713500017925981</c:v>
                </c:pt>
                <c:pt idx="4139">
                  <c:v>3.710900060272252</c:v>
                </c:pt>
                <c:pt idx="4140">
                  <c:v>3.715500114438328</c:v>
                </c:pt>
                <c:pt idx="4141">
                  <c:v>3.714799872970616</c:v>
                </c:pt>
                <c:pt idx="4142">
                  <c:v>3.707699927519571</c:v>
                </c:pt>
                <c:pt idx="4143">
                  <c:v>3.707299990841421</c:v>
                </c:pt>
                <c:pt idx="4144">
                  <c:v>3.70579995460139</c:v>
                </c:pt>
                <c:pt idx="4145">
                  <c:v>3.704200066375052</c:v>
                </c:pt>
                <c:pt idx="4146">
                  <c:v>3.703299824901478</c:v>
                </c:pt>
                <c:pt idx="4147">
                  <c:v>3.700599930572935</c:v>
                </c:pt>
                <c:pt idx="4148">
                  <c:v>3.697700108717982</c:v>
                </c:pt>
                <c:pt idx="4149">
                  <c:v>3.69450011787194</c:v>
                </c:pt>
                <c:pt idx="4150">
                  <c:v>3.699200078583089</c:v>
                </c:pt>
                <c:pt idx="4151">
                  <c:v>3.701799873349956</c:v>
                </c:pt>
                <c:pt idx="4152">
                  <c:v>3.702199936673423</c:v>
                </c:pt>
                <c:pt idx="4153">
                  <c:v>3.702299963755649</c:v>
                </c:pt>
                <c:pt idx="4154">
                  <c:v>3.698699945827684</c:v>
                </c:pt>
                <c:pt idx="4155">
                  <c:v>3.69659991264416</c:v>
                </c:pt>
                <c:pt idx="4156">
                  <c:v>3.695400084685389</c:v>
                </c:pt>
                <c:pt idx="4157">
                  <c:v>3.695700021358787</c:v>
                </c:pt>
                <c:pt idx="4158">
                  <c:v>3.694500057601545</c:v>
                </c:pt>
                <c:pt idx="4159">
                  <c:v>3.694999982071749</c:v>
                </c:pt>
                <c:pt idx="4160">
                  <c:v>3.693400093841774</c:v>
                </c:pt>
                <c:pt idx="4161">
                  <c:v>3.691200404737174</c:v>
                </c:pt>
                <c:pt idx="4162">
                  <c:v>3.685500048828544</c:v>
                </c:pt>
                <c:pt idx="4163">
                  <c:v>3.684000088120229</c:v>
                </c:pt>
                <c:pt idx="4164">
                  <c:v>3.685999946213997</c:v>
                </c:pt>
                <c:pt idx="4165">
                  <c:v>3.688599913024518</c:v>
                </c:pt>
                <c:pt idx="4166">
                  <c:v>3.697198530579044</c:v>
                </c:pt>
                <c:pt idx="4167">
                  <c:v>3.693399900814257</c:v>
                </c:pt>
                <c:pt idx="4168">
                  <c:v>3.693900033566024</c:v>
                </c:pt>
                <c:pt idx="4169">
                  <c:v>3.696299915693086</c:v>
                </c:pt>
                <c:pt idx="4170">
                  <c:v>3.702700033187284</c:v>
                </c:pt>
                <c:pt idx="4171">
                  <c:v>3.70589937820114</c:v>
                </c:pt>
                <c:pt idx="4172">
                  <c:v>3.707800081250753</c:v>
                </c:pt>
                <c:pt idx="4173">
                  <c:v>3.711400093077827</c:v>
                </c:pt>
                <c:pt idx="4174">
                  <c:v>3.713099987409805</c:v>
                </c:pt>
                <c:pt idx="4175">
                  <c:v>3.715700014494359</c:v>
                </c:pt>
                <c:pt idx="4176">
                  <c:v>3.718199495317095</c:v>
                </c:pt>
                <c:pt idx="4177">
                  <c:v>3.718300041578914</c:v>
                </c:pt>
                <c:pt idx="4178">
                  <c:v>3.721400074766279</c:v>
                </c:pt>
                <c:pt idx="4179">
                  <c:v>3.72429993285914</c:v>
                </c:pt>
                <c:pt idx="4180">
                  <c:v>3.722700026319217</c:v>
                </c:pt>
                <c:pt idx="4181">
                  <c:v>3.722699301906687</c:v>
                </c:pt>
                <c:pt idx="4182">
                  <c:v>3.723600086592342</c:v>
                </c:pt>
                <c:pt idx="4183">
                  <c:v>3.724799980926037</c:v>
                </c:pt>
                <c:pt idx="4184">
                  <c:v>3.725600086592749</c:v>
                </c:pt>
                <c:pt idx="4185">
                  <c:v>3.72700008353786</c:v>
                </c:pt>
                <c:pt idx="4186">
                  <c:v>3.72710074157658</c:v>
                </c:pt>
                <c:pt idx="4187">
                  <c:v>3.726900023266353</c:v>
                </c:pt>
                <c:pt idx="4188">
                  <c:v>3.72599988746515</c:v>
                </c:pt>
                <c:pt idx="4189">
                  <c:v>3.723700029371685</c:v>
                </c:pt>
                <c:pt idx="4190">
                  <c:v>3.722600038527162</c:v>
                </c:pt>
                <c:pt idx="4191">
                  <c:v>3.725499175259756</c:v>
                </c:pt>
                <c:pt idx="4192">
                  <c:v>3.727599990081217</c:v>
                </c:pt>
                <c:pt idx="4193">
                  <c:v>3.725000050351809</c:v>
                </c:pt>
                <c:pt idx="4194">
                  <c:v>3.720399977875786</c:v>
                </c:pt>
                <c:pt idx="4195">
                  <c:v>3.719299953841983</c:v>
                </c:pt>
                <c:pt idx="4196">
                  <c:v>3.721699606699985</c:v>
                </c:pt>
                <c:pt idx="4197">
                  <c:v>3.720100020214886</c:v>
                </c:pt>
                <c:pt idx="4198">
                  <c:v>3.719099956892024</c:v>
                </c:pt>
                <c:pt idx="4199">
                  <c:v>3.719000032422627</c:v>
                </c:pt>
                <c:pt idx="4200">
                  <c:v>3.7161999359123</c:v>
                </c:pt>
                <c:pt idx="4201">
                  <c:v>3.711000696563133</c:v>
                </c:pt>
                <c:pt idx="4202">
                  <c:v>3.710800059889152</c:v>
                </c:pt>
                <c:pt idx="4203">
                  <c:v>3.711499917983019</c:v>
                </c:pt>
                <c:pt idx="4204">
                  <c:v>3.710600050733774</c:v>
                </c:pt>
                <c:pt idx="4205">
                  <c:v>3.712099911877885</c:v>
                </c:pt>
                <c:pt idx="4206">
                  <c:v>3.709699875638762</c:v>
                </c:pt>
                <c:pt idx="4207">
                  <c:v>3.709700005339983</c:v>
                </c:pt>
                <c:pt idx="4208">
                  <c:v>3.71330003242474</c:v>
                </c:pt>
                <c:pt idx="4209">
                  <c:v>3.715399996181077</c:v>
                </c:pt>
                <c:pt idx="4210">
                  <c:v>3.716800023270478</c:v>
                </c:pt>
                <c:pt idx="4211">
                  <c:v>3.714699437710804</c:v>
                </c:pt>
                <c:pt idx="4212">
                  <c:v>3.71419988136404</c:v>
                </c:pt>
                <c:pt idx="4213">
                  <c:v>3.716600041196216</c:v>
                </c:pt>
                <c:pt idx="4214">
                  <c:v>3.71510000800845</c:v>
                </c:pt>
                <c:pt idx="4215">
                  <c:v>3.712700001906342</c:v>
                </c:pt>
                <c:pt idx="4216">
                  <c:v>3.708400071333017</c:v>
                </c:pt>
                <c:pt idx="4217">
                  <c:v>3.709599935529695</c:v>
                </c:pt>
                <c:pt idx="4218">
                  <c:v>3.710900059126288</c:v>
                </c:pt>
                <c:pt idx="4219">
                  <c:v>3.711400086209323</c:v>
                </c:pt>
                <c:pt idx="4220">
                  <c:v>3.712000043866283</c:v>
                </c:pt>
                <c:pt idx="4221">
                  <c:v>3.712599630354816</c:v>
                </c:pt>
                <c:pt idx="4222">
                  <c:v>3.714999929045007</c:v>
                </c:pt>
                <c:pt idx="4223">
                  <c:v>3.716100091933185</c:v>
                </c:pt>
                <c:pt idx="4224">
                  <c:v>3.716599986266374</c:v>
                </c:pt>
                <c:pt idx="4225">
                  <c:v>3.716399980163258</c:v>
                </c:pt>
                <c:pt idx="4226">
                  <c:v>3.717498839185282</c:v>
                </c:pt>
                <c:pt idx="4227">
                  <c:v>3.713599934766535</c:v>
                </c:pt>
                <c:pt idx="4228">
                  <c:v>3.716500097652897</c:v>
                </c:pt>
                <c:pt idx="4229">
                  <c:v>3.722800049206853</c:v>
                </c:pt>
                <c:pt idx="4230">
                  <c:v>3.724099913404643</c:v>
                </c:pt>
                <c:pt idx="4231">
                  <c:v>3.718501501083665</c:v>
                </c:pt>
                <c:pt idx="4232">
                  <c:v>3.717800070571684</c:v>
                </c:pt>
                <c:pt idx="4233">
                  <c:v>3.71960000114268</c:v>
                </c:pt>
                <c:pt idx="4234">
                  <c:v>3.720700040434167</c:v>
                </c:pt>
                <c:pt idx="4235">
                  <c:v>3.71789997711312</c:v>
                </c:pt>
                <c:pt idx="4236">
                  <c:v>3.715599977109378</c:v>
                </c:pt>
                <c:pt idx="4237">
                  <c:v>3.713299983213798</c:v>
                </c:pt>
                <c:pt idx="4238">
                  <c:v>3.711799916836754</c:v>
                </c:pt>
                <c:pt idx="4239">
                  <c:v>3.711099959178682</c:v>
                </c:pt>
                <c:pt idx="4240">
                  <c:v>3.709499995420629</c:v>
                </c:pt>
                <c:pt idx="4241">
                  <c:v>3.709300653456012</c:v>
                </c:pt>
                <c:pt idx="4242">
                  <c:v>3.709900074005418</c:v>
                </c:pt>
                <c:pt idx="4243">
                  <c:v>3.708499965283408</c:v>
                </c:pt>
                <c:pt idx="4244">
                  <c:v>3.705800107189134</c:v>
                </c:pt>
                <c:pt idx="4245">
                  <c:v>3.70929995307597</c:v>
                </c:pt>
                <c:pt idx="4246">
                  <c:v>3.707900161360158</c:v>
                </c:pt>
                <c:pt idx="4247">
                  <c:v>3.708700091930951</c:v>
                </c:pt>
                <c:pt idx="4248">
                  <c:v>3.705600028610206</c:v>
                </c:pt>
                <c:pt idx="4249">
                  <c:v>3.702999925993936</c:v>
                </c:pt>
                <c:pt idx="4250">
                  <c:v>3.702299992368353</c:v>
                </c:pt>
                <c:pt idx="4251">
                  <c:v>3.700200647352176</c:v>
                </c:pt>
                <c:pt idx="4252">
                  <c:v>3.697599944305694</c:v>
                </c:pt>
                <c:pt idx="4253">
                  <c:v>3.698000113294256</c:v>
                </c:pt>
                <c:pt idx="4254">
                  <c:v>3.69759994125343</c:v>
                </c:pt>
                <c:pt idx="4255">
                  <c:v>3.698999905012897</c:v>
                </c:pt>
                <c:pt idx="4256">
                  <c:v>3.694099974440178</c:v>
                </c:pt>
                <c:pt idx="4257">
                  <c:v>3.696200101087015</c:v>
                </c:pt>
                <c:pt idx="4258">
                  <c:v>3.696700058746501</c:v>
                </c:pt>
                <c:pt idx="4259">
                  <c:v>3.700499907681661</c:v>
                </c:pt>
                <c:pt idx="4260">
                  <c:v>3.703100073624228</c:v>
                </c:pt>
                <c:pt idx="4261">
                  <c:v>3.703900007247285</c:v>
                </c:pt>
                <c:pt idx="4262">
                  <c:v>3.705399937818583</c:v>
                </c:pt>
                <c:pt idx="4263">
                  <c:v>3.705800061412447</c:v>
                </c:pt>
                <c:pt idx="4264">
                  <c:v>3.709099979780149</c:v>
                </c:pt>
                <c:pt idx="4265">
                  <c:v>3.70999994658996</c:v>
                </c:pt>
                <c:pt idx="4266">
                  <c:v>3.70730049896156</c:v>
                </c:pt>
                <c:pt idx="4267">
                  <c:v>3.709900079345971</c:v>
                </c:pt>
                <c:pt idx="4268">
                  <c:v>3.709500079341524</c:v>
                </c:pt>
                <c:pt idx="4269">
                  <c:v>3.708899910354376</c:v>
                </c:pt>
                <c:pt idx="4270">
                  <c:v>3.709199913406337</c:v>
                </c:pt>
                <c:pt idx="4271">
                  <c:v>3.707699566268275</c:v>
                </c:pt>
                <c:pt idx="4272">
                  <c:v>3.700799919508427</c:v>
                </c:pt>
                <c:pt idx="4273">
                  <c:v>3.704699907302711</c:v>
                </c:pt>
                <c:pt idx="4274">
                  <c:v>3.706900040051551</c:v>
                </c:pt>
                <c:pt idx="4275">
                  <c:v>3.710699892042612</c:v>
                </c:pt>
                <c:pt idx="4276">
                  <c:v>3.712600027844019</c:v>
                </c:pt>
                <c:pt idx="4277">
                  <c:v>3.714399895095994</c:v>
                </c:pt>
                <c:pt idx="4278">
                  <c:v>3.713899928283354</c:v>
                </c:pt>
                <c:pt idx="4279">
                  <c:v>3.714399961470918</c:v>
                </c:pt>
                <c:pt idx="4280">
                  <c:v>3.715699961470818</c:v>
                </c:pt>
                <c:pt idx="4281">
                  <c:v>3.70970148277047</c:v>
                </c:pt>
                <c:pt idx="4282">
                  <c:v>3.711200052257482</c:v>
                </c:pt>
                <c:pt idx="4283">
                  <c:v>3.708300052257984</c:v>
                </c:pt>
                <c:pt idx="4284">
                  <c:v>3.711299979779139</c:v>
                </c:pt>
                <c:pt idx="4285">
                  <c:v>3.712900073242054</c:v>
                </c:pt>
                <c:pt idx="4286">
                  <c:v>3.714699348827708</c:v>
                </c:pt>
                <c:pt idx="4287">
                  <c:v>3.715400067136215</c:v>
                </c:pt>
                <c:pt idx="4288">
                  <c:v>3.715100033950875</c:v>
                </c:pt>
                <c:pt idx="4289">
                  <c:v>3.712600070190092</c:v>
                </c:pt>
                <c:pt idx="4290">
                  <c:v>3.706500079344551</c:v>
                </c:pt>
                <c:pt idx="4291">
                  <c:v>3.705000565336377</c:v>
                </c:pt>
                <c:pt idx="4292">
                  <c:v>3.705299907302105</c:v>
                </c:pt>
                <c:pt idx="4293">
                  <c:v>3.702700082394585</c:v>
                </c:pt>
                <c:pt idx="4294">
                  <c:v>3.697299995037611</c:v>
                </c:pt>
                <c:pt idx="4295">
                  <c:v>3.694699937819678</c:v>
                </c:pt>
                <c:pt idx="4296">
                  <c:v>3.696799901579652</c:v>
                </c:pt>
                <c:pt idx="4297">
                  <c:v>3.70009997100715</c:v>
                </c:pt>
                <c:pt idx="4298">
                  <c:v>3.696699974057992</c:v>
                </c:pt>
                <c:pt idx="4299">
                  <c:v>3.69789993476661</c:v>
                </c:pt>
                <c:pt idx="4300">
                  <c:v>3.69830008849749</c:v>
                </c:pt>
                <c:pt idx="4301">
                  <c:v>3.697399572367431</c:v>
                </c:pt>
                <c:pt idx="4302">
                  <c:v>3.69870000991432</c:v>
                </c:pt>
                <c:pt idx="4303">
                  <c:v>3.693499883269397</c:v>
                </c:pt>
                <c:pt idx="4304">
                  <c:v>3.694799913406314</c:v>
                </c:pt>
                <c:pt idx="4305">
                  <c:v>3.696099910353951</c:v>
                </c:pt>
                <c:pt idx="4306">
                  <c:v>3.691000909420836</c:v>
                </c:pt>
                <c:pt idx="4307">
                  <c:v>3.689600055309711</c:v>
                </c:pt>
                <c:pt idx="4308">
                  <c:v>3.690400118637627</c:v>
                </c:pt>
                <c:pt idx="4309">
                  <c:v>3.690900079345738</c:v>
                </c:pt>
                <c:pt idx="4310">
                  <c:v>3.69370000381241</c:v>
                </c:pt>
                <c:pt idx="4311">
                  <c:v>3.693899970625353</c:v>
                </c:pt>
                <c:pt idx="4312">
                  <c:v>3.697100024794054</c:v>
                </c:pt>
                <c:pt idx="4313">
                  <c:v>3.69720008506556</c:v>
                </c:pt>
                <c:pt idx="4314">
                  <c:v>3.696999982450507</c:v>
                </c:pt>
                <c:pt idx="4315">
                  <c:v>3.697899882885395</c:v>
                </c:pt>
                <c:pt idx="4316">
                  <c:v>3.697899294278613</c:v>
                </c:pt>
                <c:pt idx="4317">
                  <c:v>3.701400030517107</c:v>
                </c:pt>
                <c:pt idx="4318">
                  <c:v>3.697300063704461</c:v>
                </c:pt>
                <c:pt idx="4319">
                  <c:v>3.69759996108769</c:v>
                </c:pt>
                <c:pt idx="4320">
                  <c:v>3.696399994278178</c:v>
                </c:pt>
                <c:pt idx="4321">
                  <c:v>3.6948001663186</c:v>
                </c:pt>
                <c:pt idx="4322">
                  <c:v>3.696899985119669</c:v>
                </c:pt>
                <c:pt idx="4323">
                  <c:v>3.695300048442732</c:v>
                </c:pt>
                <c:pt idx="4324">
                  <c:v>3.69399991264072</c:v>
                </c:pt>
                <c:pt idx="4325">
                  <c:v>3.69259988250633</c:v>
                </c:pt>
                <c:pt idx="4326">
                  <c:v>3.689599882505718</c:v>
                </c:pt>
                <c:pt idx="4327">
                  <c:v>3.688200024411344</c:v>
                </c:pt>
                <c:pt idx="4328">
                  <c:v>3.688400060651475</c:v>
                </c:pt>
                <c:pt idx="4329">
                  <c:v>3.690499951931997</c:v>
                </c:pt>
                <c:pt idx="4330">
                  <c:v>3.691299909591179</c:v>
                </c:pt>
                <c:pt idx="4331">
                  <c:v>3.6938993209842</c:v>
                </c:pt>
                <c:pt idx="4332">
                  <c:v>3.696900099559571</c:v>
                </c:pt>
                <c:pt idx="4333">
                  <c:v>3.701200054165384</c:v>
                </c:pt>
                <c:pt idx="4334">
                  <c:v>3.697599954601174</c:v>
                </c:pt>
                <c:pt idx="4335">
                  <c:v>3.692700030132983</c:v>
                </c:pt>
                <c:pt idx="4336">
                  <c:v>3.69070044669934</c:v>
                </c:pt>
                <c:pt idx="4337">
                  <c:v>3.689899990844424</c:v>
                </c:pt>
                <c:pt idx="4338">
                  <c:v>3.691499882126663</c:v>
                </c:pt>
                <c:pt idx="4339">
                  <c:v>3.688999909209087</c:v>
                </c:pt>
                <c:pt idx="4340">
                  <c:v>3.68739991531038</c:v>
                </c:pt>
                <c:pt idx="4341">
                  <c:v>3.68899994849926</c:v>
                </c:pt>
                <c:pt idx="4342">
                  <c:v>3.695100062941492</c:v>
                </c:pt>
                <c:pt idx="4343">
                  <c:v>3.69229996337526</c:v>
                </c:pt>
                <c:pt idx="4344">
                  <c:v>3.696100062941696</c:v>
                </c:pt>
                <c:pt idx="4345">
                  <c:v>3.697799921035766</c:v>
                </c:pt>
                <c:pt idx="4346">
                  <c:v>3.696000162504787</c:v>
                </c:pt>
                <c:pt idx="4347">
                  <c:v>3.690700111386832</c:v>
                </c:pt>
                <c:pt idx="4348">
                  <c:v>3.690100084302685</c:v>
                </c:pt>
                <c:pt idx="4349">
                  <c:v>3.691599978636077</c:v>
                </c:pt>
                <c:pt idx="4350">
                  <c:v>3.696499936293546</c:v>
                </c:pt>
                <c:pt idx="4351">
                  <c:v>3.698199486538215</c:v>
                </c:pt>
                <c:pt idx="4352">
                  <c:v>3.698500026701368</c:v>
                </c:pt>
                <c:pt idx="4353">
                  <c:v>3.697299996565562</c:v>
                </c:pt>
                <c:pt idx="4354">
                  <c:v>3.700100093075889</c:v>
                </c:pt>
                <c:pt idx="4355">
                  <c:v>3.704700044629135</c:v>
                </c:pt>
                <c:pt idx="4356">
                  <c:v>3.705499389649049</c:v>
                </c:pt>
                <c:pt idx="4357">
                  <c:v>3.706399929807958</c:v>
                </c:pt>
                <c:pt idx="4358">
                  <c:v>3.703100029371854</c:v>
                </c:pt>
                <c:pt idx="4359">
                  <c:v>3.705999956891901</c:v>
                </c:pt>
                <c:pt idx="4360">
                  <c:v>3.703300029374077</c:v>
                </c:pt>
                <c:pt idx="4361">
                  <c:v>3.699200928876963</c:v>
                </c:pt>
                <c:pt idx="4362">
                  <c:v>3.702199908824696</c:v>
                </c:pt>
                <c:pt idx="4363">
                  <c:v>3.704699999234435</c:v>
                </c:pt>
                <c:pt idx="4364">
                  <c:v>3.706200104901654</c:v>
                </c:pt>
                <c:pt idx="4365">
                  <c:v>3.706300111003657</c:v>
                </c:pt>
                <c:pt idx="4366">
                  <c:v>3.706299836350808</c:v>
                </c:pt>
                <c:pt idx="4367">
                  <c:v>3.706399978254922</c:v>
                </c:pt>
                <c:pt idx="4368">
                  <c:v>3.709300005339174</c:v>
                </c:pt>
                <c:pt idx="4369">
                  <c:v>3.713299923707382</c:v>
                </c:pt>
                <c:pt idx="4370">
                  <c:v>3.715600116727728</c:v>
                </c:pt>
                <c:pt idx="4371">
                  <c:v>3.716499808881054</c:v>
                </c:pt>
                <c:pt idx="4372">
                  <c:v>3.719099938582076</c:v>
                </c:pt>
                <c:pt idx="4373">
                  <c:v>3.719300077438675</c:v>
                </c:pt>
                <c:pt idx="4374">
                  <c:v>3.719800014114297</c:v>
                </c:pt>
                <c:pt idx="4375">
                  <c:v>3.721300101467932</c:v>
                </c:pt>
                <c:pt idx="4376">
                  <c:v>3.721199859999615</c:v>
                </c:pt>
                <c:pt idx="4377">
                  <c:v>3.721300044246164</c:v>
                </c:pt>
                <c:pt idx="4378">
                  <c:v>3.721599884411262</c:v>
                </c:pt>
                <c:pt idx="4379">
                  <c:v>3.723600056455325</c:v>
                </c:pt>
                <c:pt idx="4380">
                  <c:v>3.724299980924115</c:v>
                </c:pt>
                <c:pt idx="4381">
                  <c:v>3.724100119779905</c:v>
                </c:pt>
                <c:pt idx="4382">
                  <c:v>3.724899911496323</c:v>
                </c:pt>
                <c:pt idx="4383">
                  <c:v>3.727099935531442</c:v>
                </c:pt>
                <c:pt idx="4384">
                  <c:v>3.725900071331125</c:v>
                </c:pt>
                <c:pt idx="4385">
                  <c:v>3.727600035093928</c:v>
                </c:pt>
                <c:pt idx="4386">
                  <c:v>3.728299826809234</c:v>
                </c:pt>
                <c:pt idx="4387">
                  <c:v>3.728700001905964</c:v>
                </c:pt>
                <c:pt idx="4388">
                  <c:v>3.732899920272757</c:v>
                </c:pt>
                <c:pt idx="4389">
                  <c:v>3.731799890138063</c:v>
                </c:pt>
                <c:pt idx="4390">
                  <c:v>3.732899992748571</c:v>
                </c:pt>
                <c:pt idx="4391">
                  <c:v>3.731600095365138</c:v>
                </c:pt>
                <c:pt idx="4392">
                  <c:v>3.72750003814872</c:v>
                </c:pt>
                <c:pt idx="4393">
                  <c:v>3.727899896239251</c:v>
                </c:pt>
                <c:pt idx="4394">
                  <c:v>3.727499962613365</c:v>
                </c:pt>
                <c:pt idx="4395">
                  <c:v>3.73040005607254</c:v>
                </c:pt>
                <c:pt idx="4396">
                  <c:v>3.731699539945111</c:v>
                </c:pt>
                <c:pt idx="4397">
                  <c:v>3.727799983596924</c:v>
                </c:pt>
                <c:pt idx="4398">
                  <c:v>3.729199950408656</c:v>
                </c:pt>
                <c:pt idx="4399">
                  <c:v>3.72859998054264</c:v>
                </c:pt>
                <c:pt idx="4400">
                  <c:v>3.728800016782771</c:v>
                </c:pt>
                <c:pt idx="4401">
                  <c:v>3.730399325559119</c:v>
                </c:pt>
                <c:pt idx="4402">
                  <c:v>3.729799938198994</c:v>
                </c:pt>
                <c:pt idx="4403">
                  <c:v>3.730199971389084</c:v>
                </c:pt>
                <c:pt idx="4404">
                  <c:v>3.734900025556271</c:v>
                </c:pt>
                <c:pt idx="4405">
                  <c:v>3.736300091932208</c:v>
                </c:pt>
                <c:pt idx="4406">
                  <c:v>3.73200092200932</c:v>
                </c:pt>
                <c:pt idx="4407">
                  <c:v>3.728500113295013</c:v>
                </c:pt>
                <c:pt idx="4408">
                  <c:v>3.733999905012752</c:v>
                </c:pt>
                <c:pt idx="4409">
                  <c:v>3.732800080106243</c:v>
                </c:pt>
              </c:numCache>
            </c:numRef>
          </c:yVal>
          <c:smooth val="0"/>
          <c:extLst xmlns:c16r2="http://schemas.microsoft.com/office/drawing/2015/06/chart">
            <c:ext xmlns:c16="http://schemas.microsoft.com/office/drawing/2014/chart" uri="{C3380CC4-5D6E-409C-BE32-E72D297353CC}">
              <c16:uniqueId val="{00000000-89CD-4AB3-A272-E38FA6B9AADB}"/>
            </c:ext>
          </c:extLst>
        </c:ser>
        <c:ser>
          <c:idx val="1"/>
          <c:order val="1"/>
          <c:tx>
            <c:strRef>
              <c:f>Sheet1!$D$1</c:f>
              <c:strCache>
                <c:ptCount val="1"/>
                <c:pt idx="0">
                  <c:v>25 nM</c:v>
                </c:pt>
              </c:strCache>
            </c:strRef>
          </c:tx>
          <c:spPr>
            <a:ln w="25400">
              <a:solidFill>
                <a:srgbClr val="008F00"/>
              </a:solidFill>
            </a:ln>
          </c:spPr>
          <c:marker>
            <c:symbol val="none"/>
          </c:marker>
          <c:xVal>
            <c:numRef>
              <c:f>Sheet1!$C$2:$C$14297</c:f>
              <c:numCache>
                <c:formatCode>General</c:formatCode>
                <c:ptCount val="14296"/>
                <c:pt idx="0">
                  <c:v>-39.5</c:v>
                </c:pt>
                <c:pt idx="1">
                  <c:v>-39.40000152587891</c:v>
                </c:pt>
                <c:pt idx="2">
                  <c:v>-39.29999923706055</c:v>
                </c:pt>
                <c:pt idx="3">
                  <c:v>-39.20000076293945</c:v>
                </c:pt>
                <c:pt idx="4">
                  <c:v>-39.10000228881836</c:v>
                </c:pt>
                <c:pt idx="5">
                  <c:v>-39.0</c:v>
                </c:pt>
                <c:pt idx="6">
                  <c:v>-38.90000152587891</c:v>
                </c:pt>
                <c:pt idx="7">
                  <c:v>-38.79999923706055</c:v>
                </c:pt>
                <c:pt idx="8">
                  <c:v>-38.70000076293945</c:v>
                </c:pt>
                <c:pt idx="9">
                  <c:v>-38.60000228881836</c:v>
                </c:pt>
                <c:pt idx="10">
                  <c:v>-38.5</c:v>
                </c:pt>
                <c:pt idx="11">
                  <c:v>-38.40000152587891</c:v>
                </c:pt>
                <c:pt idx="12">
                  <c:v>-38.29999923706055</c:v>
                </c:pt>
                <c:pt idx="13">
                  <c:v>-38.20000076293945</c:v>
                </c:pt>
                <c:pt idx="14">
                  <c:v>-38.10000228881836</c:v>
                </c:pt>
                <c:pt idx="15">
                  <c:v>-38.0</c:v>
                </c:pt>
                <c:pt idx="16">
                  <c:v>-37.90000152587891</c:v>
                </c:pt>
                <c:pt idx="17">
                  <c:v>-37.79999923706055</c:v>
                </c:pt>
                <c:pt idx="18">
                  <c:v>-37.70000076293945</c:v>
                </c:pt>
                <c:pt idx="19">
                  <c:v>-37.60000228881836</c:v>
                </c:pt>
                <c:pt idx="20">
                  <c:v>-37.5</c:v>
                </c:pt>
                <c:pt idx="21">
                  <c:v>-37.40000152587891</c:v>
                </c:pt>
                <c:pt idx="22">
                  <c:v>-37.29999923706055</c:v>
                </c:pt>
                <c:pt idx="23">
                  <c:v>-37.20000076293945</c:v>
                </c:pt>
                <c:pt idx="24">
                  <c:v>-37.10000228881836</c:v>
                </c:pt>
                <c:pt idx="25">
                  <c:v>-37.0</c:v>
                </c:pt>
                <c:pt idx="26">
                  <c:v>-36.90000152587891</c:v>
                </c:pt>
                <c:pt idx="27">
                  <c:v>-36.79999923706055</c:v>
                </c:pt>
                <c:pt idx="28">
                  <c:v>-36.70000076293945</c:v>
                </c:pt>
                <c:pt idx="29">
                  <c:v>-36.60000228881836</c:v>
                </c:pt>
                <c:pt idx="30">
                  <c:v>-36.5</c:v>
                </c:pt>
                <c:pt idx="31">
                  <c:v>-36.40000152587891</c:v>
                </c:pt>
                <c:pt idx="32">
                  <c:v>-36.29999923706055</c:v>
                </c:pt>
                <c:pt idx="33">
                  <c:v>-36.20000076293945</c:v>
                </c:pt>
                <c:pt idx="34">
                  <c:v>-36.10000228881836</c:v>
                </c:pt>
                <c:pt idx="35">
                  <c:v>-36.0</c:v>
                </c:pt>
                <c:pt idx="36">
                  <c:v>-35.90000152587891</c:v>
                </c:pt>
                <c:pt idx="37">
                  <c:v>-35.79999923706055</c:v>
                </c:pt>
                <c:pt idx="38">
                  <c:v>-35.70000076293945</c:v>
                </c:pt>
                <c:pt idx="39">
                  <c:v>-35.60000228881836</c:v>
                </c:pt>
                <c:pt idx="40">
                  <c:v>-35.5</c:v>
                </c:pt>
                <c:pt idx="41">
                  <c:v>-35.40000152587891</c:v>
                </c:pt>
                <c:pt idx="42">
                  <c:v>-35.29999923706055</c:v>
                </c:pt>
                <c:pt idx="43">
                  <c:v>-35.20000076293945</c:v>
                </c:pt>
                <c:pt idx="44">
                  <c:v>-35.10000228881836</c:v>
                </c:pt>
                <c:pt idx="45">
                  <c:v>-35.0</c:v>
                </c:pt>
                <c:pt idx="46">
                  <c:v>-34.90000152587891</c:v>
                </c:pt>
                <c:pt idx="47">
                  <c:v>-34.79999923706055</c:v>
                </c:pt>
                <c:pt idx="48">
                  <c:v>-34.70000076293945</c:v>
                </c:pt>
                <c:pt idx="49">
                  <c:v>-34.60000228881836</c:v>
                </c:pt>
                <c:pt idx="50">
                  <c:v>-34.5</c:v>
                </c:pt>
                <c:pt idx="51">
                  <c:v>-34.40000152587891</c:v>
                </c:pt>
                <c:pt idx="52">
                  <c:v>-34.29999923706055</c:v>
                </c:pt>
                <c:pt idx="53">
                  <c:v>-34.20000076293945</c:v>
                </c:pt>
                <c:pt idx="54">
                  <c:v>-34.10000228881836</c:v>
                </c:pt>
                <c:pt idx="55">
                  <c:v>-34.0</c:v>
                </c:pt>
                <c:pt idx="56">
                  <c:v>-33.90000152587891</c:v>
                </c:pt>
                <c:pt idx="57">
                  <c:v>-33.79999923706055</c:v>
                </c:pt>
                <c:pt idx="58">
                  <c:v>-33.70000076293945</c:v>
                </c:pt>
                <c:pt idx="59">
                  <c:v>-33.60000228881836</c:v>
                </c:pt>
                <c:pt idx="60">
                  <c:v>-33.5</c:v>
                </c:pt>
                <c:pt idx="61">
                  <c:v>-33.40000152587891</c:v>
                </c:pt>
                <c:pt idx="62">
                  <c:v>-33.29999923706055</c:v>
                </c:pt>
                <c:pt idx="63">
                  <c:v>-33.20000076293945</c:v>
                </c:pt>
                <c:pt idx="64">
                  <c:v>-33.10000228881836</c:v>
                </c:pt>
                <c:pt idx="65">
                  <c:v>-33.0</c:v>
                </c:pt>
                <c:pt idx="66">
                  <c:v>-32.90000152587891</c:v>
                </c:pt>
                <c:pt idx="67">
                  <c:v>-32.79999923706055</c:v>
                </c:pt>
                <c:pt idx="68">
                  <c:v>-32.70000076293945</c:v>
                </c:pt>
                <c:pt idx="69">
                  <c:v>-32.60000228881836</c:v>
                </c:pt>
                <c:pt idx="70">
                  <c:v>-32.5</c:v>
                </c:pt>
                <c:pt idx="71">
                  <c:v>-32.40000152587891</c:v>
                </c:pt>
                <c:pt idx="72">
                  <c:v>-32.29999923706055</c:v>
                </c:pt>
                <c:pt idx="73">
                  <c:v>-32.20000076293945</c:v>
                </c:pt>
                <c:pt idx="74">
                  <c:v>-32.10000228881836</c:v>
                </c:pt>
                <c:pt idx="75">
                  <c:v>-32.0</c:v>
                </c:pt>
                <c:pt idx="76">
                  <c:v>-31.90000152587891</c:v>
                </c:pt>
                <c:pt idx="77">
                  <c:v>-31.80000114440918</c:v>
                </c:pt>
                <c:pt idx="78">
                  <c:v>-31.70000076293945</c:v>
                </c:pt>
                <c:pt idx="79">
                  <c:v>-31.60000038146973</c:v>
                </c:pt>
                <c:pt idx="80">
                  <c:v>-31.5</c:v>
                </c:pt>
                <c:pt idx="81">
                  <c:v>-31.40000152587891</c:v>
                </c:pt>
                <c:pt idx="82">
                  <c:v>-31.30000114440918</c:v>
                </c:pt>
                <c:pt idx="83">
                  <c:v>-31.20000076293945</c:v>
                </c:pt>
                <c:pt idx="84">
                  <c:v>-31.10000038146973</c:v>
                </c:pt>
                <c:pt idx="85">
                  <c:v>-31.0</c:v>
                </c:pt>
                <c:pt idx="86">
                  <c:v>-30.90000152587891</c:v>
                </c:pt>
                <c:pt idx="87">
                  <c:v>-30.80000114440918</c:v>
                </c:pt>
                <c:pt idx="88">
                  <c:v>-30.70000076293945</c:v>
                </c:pt>
                <c:pt idx="89">
                  <c:v>-30.60000038146973</c:v>
                </c:pt>
                <c:pt idx="90">
                  <c:v>-30.5</c:v>
                </c:pt>
                <c:pt idx="91">
                  <c:v>-30.40000152587891</c:v>
                </c:pt>
                <c:pt idx="92">
                  <c:v>-30.30000114440918</c:v>
                </c:pt>
                <c:pt idx="93">
                  <c:v>-30.20000076293945</c:v>
                </c:pt>
                <c:pt idx="94">
                  <c:v>-30.10000038146973</c:v>
                </c:pt>
                <c:pt idx="95">
                  <c:v>-30.0</c:v>
                </c:pt>
                <c:pt idx="96">
                  <c:v>-29.90000152587891</c:v>
                </c:pt>
                <c:pt idx="97">
                  <c:v>-29.80000114440918</c:v>
                </c:pt>
                <c:pt idx="98">
                  <c:v>-29.70000076293945</c:v>
                </c:pt>
                <c:pt idx="99">
                  <c:v>-29.60000038146973</c:v>
                </c:pt>
                <c:pt idx="100">
                  <c:v>-29.5</c:v>
                </c:pt>
                <c:pt idx="101">
                  <c:v>-29.40000152587891</c:v>
                </c:pt>
                <c:pt idx="102">
                  <c:v>-29.30000114440918</c:v>
                </c:pt>
                <c:pt idx="103">
                  <c:v>-29.20000076293945</c:v>
                </c:pt>
                <c:pt idx="104">
                  <c:v>-29.10000038146973</c:v>
                </c:pt>
                <c:pt idx="105">
                  <c:v>-29.0</c:v>
                </c:pt>
                <c:pt idx="106">
                  <c:v>-28.90000152587891</c:v>
                </c:pt>
                <c:pt idx="107">
                  <c:v>-28.80000114440918</c:v>
                </c:pt>
                <c:pt idx="108">
                  <c:v>-28.70000076293945</c:v>
                </c:pt>
                <c:pt idx="109">
                  <c:v>-28.60000038146973</c:v>
                </c:pt>
                <c:pt idx="110">
                  <c:v>-28.5</c:v>
                </c:pt>
                <c:pt idx="111">
                  <c:v>-28.40000152587891</c:v>
                </c:pt>
                <c:pt idx="112">
                  <c:v>-28.30000114440918</c:v>
                </c:pt>
                <c:pt idx="113">
                  <c:v>-28.20000076293945</c:v>
                </c:pt>
                <c:pt idx="114">
                  <c:v>-28.10000038146973</c:v>
                </c:pt>
                <c:pt idx="115">
                  <c:v>-28.0</c:v>
                </c:pt>
                <c:pt idx="116">
                  <c:v>-27.90000152587891</c:v>
                </c:pt>
                <c:pt idx="117">
                  <c:v>-27.80000114440918</c:v>
                </c:pt>
                <c:pt idx="118">
                  <c:v>-27.70000076293945</c:v>
                </c:pt>
                <c:pt idx="119">
                  <c:v>-27.60000038146973</c:v>
                </c:pt>
                <c:pt idx="120">
                  <c:v>-27.5</c:v>
                </c:pt>
                <c:pt idx="121">
                  <c:v>-27.40000152587891</c:v>
                </c:pt>
                <c:pt idx="122">
                  <c:v>-27.30000114440918</c:v>
                </c:pt>
                <c:pt idx="123">
                  <c:v>-27.20000076293945</c:v>
                </c:pt>
                <c:pt idx="124">
                  <c:v>-27.10000038146973</c:v>
                </c:pt>
                <c:pt idx="125">
                  <c:v>-27.0</c:v>
                </c:pt>
                <c:pt idx="126">
                  <c:v>-26.90000152587891</c:v>
                </c:pt>
                <c:pt idx="127">
                  <c:v>-26.80000114440918</c:v>
                </c:pt>
                <c:pt idx="128">
                  <c:v>-26.70000076293945</c:v>
                </c:pt>
                <c:pt idx="129">
                  <c:v>-26.60000038146973</c:v>
                </c:pt>
                <c:pt idx="130">
                  <c:v>-26.5</c:v>
                </c:pt>
                <c:pt idx="131">
                  <c:v>-26.40000152587891</c:v>
                </c:pt>
                <c:pt idx="132">
                  <c:v>-26.30000114440918</c:v>
                </c:pt>
                <c:pt idx="133">
                  <c:v>-26.20000076293945</c:v>
                </c:pt>
                <c:pt idx="134">
                  <c:v>-26.10000038146973</c:v>
                </c:pt>
                <c:pt idx="135">
                  <c:v>-26.0</c:v>
                </c:pt>
                <c:pt idx="136">
                  <c:v>-25.90000152587891</c:v>
                </c:pt>
                <c:pt idx="137">
                  <c:v>-25.80000114440918</c:v>
                </c:pt>
                <c:pt idx="138">
                  <c:v>-25.70000076293945</c:v>
                </c:pt>
                <c:pt idx="139">
                  <c:v>-25.60000038146973</c:v>
                </c:pt>
                <c:pt idx="140">
                  <c:v>-25.5</c:v>
                </c:pt>
                <c:pt idx="141">
                  <c:v>-25.40000152587891</c:v>
                </c:pt>
                <c:pt idx="142">
                  <c:v>-25.30000114440918</c:v>
                </c:pt>
                <c:pt idx="143">
                  <c:v>-25.20000076293945</c:v>
                </c:pt>
                <c:pt idx="144">
                  <c:v>-25.10000038146973</c:v>
                </c:pt>
                <c:pt idx="145">
                  <c:v>-25.0</c:v>
                </c:pt>
                <c:pt idx="146">
                  <c:v>-24.90000152587891</c:v>
                </c:pt>
                <c:pt idx="147">
                  <c:v>-24.80000114440918</c:v>
                </c:pt>
                <c:pt idx="148">
                  <c:v>-24.70000076293945</c:v>
                </c:pt>
                <c:pt idx="149">
                  <c:v>-24.60000038146973</c:v>
                </c:pt>
                <c:pt idx="150">
                  <c:v>-24.5</c:v>
                </c:pt>
                <c:pt idx="151">
                  <c:v>-24.40000152587891</c:v>
                </c:pt>
                <c:pt idx="152">
                  <c:v>-24.30000114440918</c:v>
                </c:pt>
                <c:pt idx="153">
                  <c:v>-24.20000076293945</c:v>
                </c:pt>
                <c:pt idx="154">
                  <c:v>-24.10000038146973</c:v>
                </c:pt>
                <c:pt idx="155">
                  <c:v>-24.0</c:v>
                </c:pt>
                <c:pt idx="156">
                  <c:v>-23.90000152587891</c:v>
                </c:pt>
                <c:pt idx="157">
                  <c:v>-23.80000114440918</c:v>
                </c:pt>
                <c:pt idx="158">
                  <c:v>-23.70000076293945</c:v>
                </c:pt>
                <c:pt idx="159">
                  <c:v>-23.60000038146973</c:v>
                </c:pt>
                <c:pt idx="160">
                  <c:v>-23.5</c:v>
                </c:pt>
                <c:pt idx="161">
                  <c:v>-23.40000152587891</c:v>
                </c:pt>
                <c:pt idx="162">
                  <c:v>-23.30000114440918</c:v>
                </c:pt>
                <c:pt idx="163">
                  <c:v>-23.20000076293945</c:v>
                </c:pt>
                <c:pt idx="164">
                  <c:v>-23.10000038146973</c:v>
                </c:pt>
                <c:pt idx="165">
                  <c:v>-23.0</c:v>
                </c:pt>
                <c:pt idx="166">
                  <c:v>-22.90000152587891</c:v>
                </c:pt>
                <c:pt idx="167">
                  <c:v>-22.80000114440918</c:v>
                </c:pt>
                <c:pt idx="168">
                  <c:v>-22.70000076293945</c:v>
                </c:pt>
                <c:pt idx="169">
                  <c:v>-22.60000038146973</c:v>
                </c:pt>
                <c:pt idx="170">
                  <c:v>-22.5</c:v>
                </c:pt>
                <c:pt idx="171">
                  <c:v>-22.40000152587891</c:v>
                </c:pt>
                <c:pt idx="172">
                  <c:v>-22.30000114440918</c:v>
                </c:pt>
                <c:pt idx="173">
                  <c:v>-22.20000076293945</c:v>
                </c:pt>
                <c:pt idx="174">
                  <c:v>-22.10000038146973</c:v>
                </c:pt>
                <c:pt idx="175">
                  <c:v>-22.0</c:v>
                </c:pt>
                <c:pt idx="176">
                  <c:v>-21.90000152587891</c:v>
                </c:pt>
                <c:pt idx="177">
                  <c:v>-21.80000114440918</c:v>
                </c:pt>
                <c:pt idx="178">
                  <c:v>-21.70000076293945</c:v>
                </c:pt>
                <c:pt idx="179">
                  <c:v>-21.60000038146973</c:v>
                </c:pt>
                <c:pt idx="180">
                  <c:v>-21.5</c:v>
                </c:pt>
                <c:pt idx="181">
                  <c:v>-21.40000152587891</c:v>
                </c:pt>
                <c:pt idx="182">
                  <c:v>-21.30000114440918</c:v>
                </c:pt>
                <c:pt idx="183">
                  <c:v>-21.20000076293945</c:v>
                </c:pt>
                <c:pt idx="184">
                  <c:v>-21.10000038146973</c:v>
                </c:pt>
                <c:pt idx="185">
                  <c:v>-21.0</c:v>
                </c:pt>
                <c:pt idx="186">
                  <c:v>-20.90000152587891</c:v>
                </c:pt>
                <c:pt idx="187">
                  <c:v>-20.80000114440918</c:v>
                </c:pt>
                <c:pt idx="188">
                  <c:v>-20.70000076293945</c:v>
                </c:pt>
                <c:pt idx="189">
                  <c:v>-20.60000038146973</c:v>
                </c:pt>
                <c:pt idx="190">
                  <c:v>-20.5</c:v>
                </c:pt>
                <c:pt idx="191">
                  <c:v>-20.40000152587891</c:v>
                </c:pt>
                <c:pt idx="192">
                  <c:v>-20.30000114440918</c:v>
                </c:pt>
                <c:pt idx="193">
                  <c:v>-20.20000076293945</c:v>
                </c:pt>
                <c:pt idx="194">
                  <c:v>-20.10000038146973</c:v>
                </c:pt>
                <c:pt idx="195">
                  <c:v>-20.0</c:v>
                </c:pt>
                <c:pt idx="196">
                  <c:v>-19.90000152587891</c:v>
                </c:pt>
                <c:pt idx="197">
                  <c:v>-19.80000114440918</c:v>
                </c:pt>
                <c:pt idx="198">
                  <c:v>-19.70000076293945</c:v>
                </c:pt>
                <c:pt idx="199">
                  <c:v>-19.60000038146973</c:v>
                </c:pt>
                <c:pt idx="200">
                  <c:v>-19.5</c:v>
                </c:pt>
                <c:pt idx="201">
                  <c:v>-19.40000152587891</c:v>
                </c:pt>
                <c:pt idx="202">
                  <c:v>-19.30000114440918</c:v>
                </c:pt>
                <c:pt idx="203">
                  <c:v>-19.20000076293945</c:v>
                </c:pt>
                <c:pt idx="204">
                  <c:v>-19.10000038146973</c:v>
                </c:pt>
                <c:pt idx="205">
                  <c:v>-19.0</c:v>
                </c:pt>
                <c:pt idx="206">
                  <c:v>-18.90000152587891</c:v>
                </c:pt>
                <c:pt idx="207">
                  <c:v>-18.80000114440918</c:v>
                </c:pt>
                <c:pt idx="208">
                  <c:v>-18.70000076293945</c:v>
                </c:pt>
                <c:pt idx="209">
                  <c:v>-18.60000038146973</c:v>
                </c:pt>
                <c:pt idx="210">
                  <c:v>-18.5</c:v>
                </c:pt>
                <c:pt idx="211">
                  <c:v>-18.40000152587891</c:v>
                </c:pt>
                <c:pt idx="212">
                  <c:v>-18.30000114440918</c:v>
                </c:pt>
                <c:pt idx="213">
                  <c:v>-18.20000076293945</c:v>
                </c:pt>
                <c:pt idx="214">
                  <c:v>-18.10000038146973</c:v>
                </c:pt>
                <c:pt idx="215">
                  <c:v>-18.0</c:v>
                </c:pt>
                <c:pt idx="216">
                  <c:v>-17.90000152587891</c:v>
                </c:pt>
                <c:pt idx="217">
                  <c:v>-17.80000114440918</c:v>
                </c:pt>
                <c:pt idx="218">
                  <c:v>-17.70000076293945</c:v>
                </c:pt>
                <c:pt idx="219">
                  <c:v>-17.60000038146973</c:v>
                </c:pt>
                <c:pt idx="220">
                  <c:v>-17.5</c:v>
                </c:pt>
                <c:pt idx="221">
                  <c:v>-17.40000152587891</c:v>
                </c:pt>
                <c:pt idx="222">
                  <c:v>-17.30000114440918</c:v>
                </c:pt>
                <c:pt idx="223">
                  <c:v>-17.20000076293945</c:v>
                </c:pt>
                <c:pt idx="224">
                  <c:v>-17.10000038146973</c:v>
                </c:pt>
                <c:pt idx="225">
                  <c:v>-17.0</c:v>
                </c:pt>
                <c:pt idx="226">
                  <c:v>-16.90000152587891</c:v>
                </c:pt>
                <c:pt idx="227">
                  <c:v>-16.80000114440918</c:v>
                </c:pt>
                <c:pt idx="228">
                  <c:v>-16.70000076293945</c:v>
                </c:pt>
                <c:pt idx="229">
                  <c:v>-16.60000038146973</c:v>
                </c:pt>
                <c:pt idx="230">
                  <c:v>-16.5</c:v>
                </c:pt>
                <c:pt idx="231">
                  <c:v>-16.40000152587891</c:v>
                </c:pt>
                <c:pt idx="232">
                  <c:v>-16.30000114440918</c:v>
                </c:pt>
                <c:pt idx="233">
                  <c:v>-16.20000076293945</c:v>
                </c:pt>
                <c:pt idx="234">
                  <c:v>-16.10000038146973</c:v>
                </c:pt>
                <c:pt idx="235">
                  <c:v>-16.0</c:v>
                </c:pt>
                <c:pt idx="236">
                  <c:v>-15.90000152587891</c:v>
                </c:pt>
                <c:pt idx="237">
                  <c:v>-15.80000114440918</c:v>
                </c:pt>
                <c:pt idx="238">
                  <c:v>-15.70000076293945</c:v>
                </c:pt>
                <c:pt idx="239">
                  <c:v>-15.60000038146973</c:v>
                </c:pt>
                <c:pt idx="240">
                  <c:v>-15.5</c:v>
                </c:pt>
                <c:pt idx="241">
                  <c:v>-15.40000152587891</c:v>
                </c:pt>
                <c:pt idx="242">
                  <c:v>-15.30000114440918</c:v>
                </c:pt>
                <c:pt idx="243">
                  <c:v>-15.20000076293945</c:v>
                </c:pt>
                <c:pt idx="244">
                  <c:v>-15.10000038146973</c:v>
                </c:pt>
                <c:pt idx="245">
                  <c:v>-15.0</c:v>
                </c:pt>
                <c:pt idx="246">
                  <c:v>-14.90000152587891</c:v>
                </c:pt>
                <c:pt idx="247">
                  <c:v>-14.80000114440918</c:v>
                </c:pt>
                <c:pt idx="248">
                  <c:v>-14.70000076293945</c:v>
                </c:pt>
                <c:pt idx="249">
                  <c:v>-14.60000038146973</c:v>
                </c:pt>
                <c:pt idx="250">
                  <c:v>-14.5</c:v>
                </c:pt>
                <c:pt idx="251">
                  <c:v>-14.40000152587891</c:v>
                </c:pt>
                <c:pt idx="252">
                  <c:v>-14.30000114440918</c:v>
                </c:pt>
                <c:pt idx="253">
                  <c:v>-14.20000076293945</c:v>
                </c:pt>
                <c:pt idx="254">
                  <c:v>-14.10000038146973</c:v>
                </c:pt>
                <c:pt idx="255">
                  <c:v>-14.0</c:v>
                </c:pt>
                <c:pt idx="256">
                  <c:v>-13.90000152587891</c:v>
                </c:pt>
                <c:pt idx="257">
                  <c:v>-13.80000114440918</c:v>
                </c:pt>
                <c:pt idx="258">
                  <c:v>-13.70000076293945</c:v>
                </c:pt>
                <c:pt idx="259">
                  <c:v>-13.60000038146973</c:v>
                </c:pt>
                <c:pt idx="260">
                  <c:v>-13.5</c:v>
                </c:pt>
                <c:pt idx="261">
                  <c:v>-13.40000152587891</c:v>
                </c:pt>
                <c:pt idx="262">
                  <c:v>-13.30000114440918</c:v>
                </c:pt>
                <c:pt idx="263">
                  <c:v>-13.20000076293945</c:v>
                </c:pt>
                <c:pt idx="264">
                  <c:v>-13.10000038146973</c:v>
                </c:pt>
                <c:pt idx="265">
                  <c:v>-13.0</c:v>
                </c:pt>
                <c:pt idx="266">
                  <c:v>-12.90000152587891</c:v>
                </c:pt>
                <c:pt idx="267">
                  <c:v>-12.80000114440918</c:v>
                </c:pt>
                <c:pt idx="268">
                  <c:v>-12.70000076293945</c:v>
                </c:pt>
                <c:pt idx="269">
                  <c:v>-12.60000038146973</c:v>
                </c:pt>
                <c:pt idx="270">
                  <c:v>-12.5</c:v>
                </c:pt>
                <c:pt idx="271">
                  <c:v>-12.40000152587891</c:v>
                </c:pt>
                <c:pt idx="272">
                  <c:v>-12.30000114440918</c:v>
                </c:pt>
                <c:pt idx="273">
                  <c:v>-12.20000076293945</c:v>
                </c:pt>
                <c:pt idx="274">
                  <c:v>-12.10000038146973</c:v>
                </c:pt>
                <c:pt idx="275">
                  <c:v>-12.0</c:v>
                </c:pt>
                <c:pt idx="276">
                  <c:v>-11.90000152587891</c:v>
                </c:pt>
                <c:pt idx="277">
                  <c:v>-11.80000114440918</c:v>
                </c:pt>
                <c:pt idx="278">
                  <c:v>-11.70000076293945</c:v>
                </c:pt>
                <c:pt idx="279">
                  <c:v>-11.60000038146973</c:v>
                </c:pt>
                <c:pt idx="280">
                  <c:v>-11.5</c:v>
                </c:pt>
                <c:pt idx="281">
                  <c:v>-11.40000152587891</c:v>
                </c:pt>
                <c:pt idx="282">
                  <c:v>-11.30000114440918</c:v>
                </c:pt>
                <c:pt idx="283">
                  <c:v>-11.20000076293945</c:v>
                </c:pt>
                <c:pt idx="284">
                  <c:v>-11.10000038146973</c:v>
                </c:pt>
                <c:pt idx="285">
                  <c:v>-11.0</c:v>
                </c:pt>
                <c:pt idx="286">
                  <c:v>-10.90000152587891</c:v>
                </c:pt>
                <c:pt idx="287">
                  <c:v>-10.80000114440918</c:v>
                </c:pt>
                <c:pt idx="288">
                  <c:v>-10.70000076293945</c:v>
                </c:pt>
                <c:pt idx="289">
                  <c:v>-10.60000038146973</c:v>
                </c:pt>
                <c:pt idx="290">
                  <c:v>-10.5</c:v>
                </c:pt>
                <c:pt idx="291">
                  <c:v>-10.40000152587891</c:v>
                </c:pt>
                <c:pt idx="292">
                  <c:v>-10.30000114440918</c:v>
                </c:pt>
                <c:pt idx="293">
                  <c:v>-10.20000076293945</c:v>
                </c:pt>
                <c:pt idx="294">
                  <c:v>-10.10000038146973</c:v>
                </c:pt>
                <c:pt idx="295">
                  <c:v>-10.0</c:v>
                </c:pt>
                <c:pt idx="296">
                  <c:v>-9.900001525878906</c:v>
                </c:pt>
                <c:pt idx="297">
                  <c:v>-9.800001144409178</c:v>
                </c:pt>
                <c:pt idx="298">
                  <c:v>-9.700000762939448</c:v>
                </c:pt>
                <c:pt idx="299">
                  <c:v>-9.600000381469725</c:v>
                </c:pt>
                <c:pt idx="300">
                  <c:v>-9.5</c:v>
                </c:pt>
                <c:pt idx="301">
                  <c:v>-9.400001525878906</c:v>
                </c:pt>
                <c:pt idx="302">
                  <c:v>-9.300001144409178</c:v>
                </c:pt>
                <c:pt idx="303">
                  <c:v>-9.200000762939448</c:v>
                </c:pt>
                <c:pt idx="304">
                  <c:v>-9.100000381469725</c:v>
                </c:pt>
                <c:pt idx="305">
                  <c:v>-9.0</c:v>
                </c:pt>
                <c:pt idx="306">
                  <c:v>-8.900001525878906</c:v>
                </c:pt>
                <c:pt idx="307">
                  <c:v>-8.800001144409178</c:v>
                </c:pt>
                <c:pt idx="308">
                  <c:v>-8.700000762939448</c:v>
                </c:pt>
                <c:pt idx="309">
                  <c:v>-8.600000381469725</c:v>
                </c:pt>
                <c:pt idx="310">
                  <c:v>-8.5</c:v>
                </c:pt>
                <c:pt idx="311">
                  <c:v>-8.400001525878906</c:v>
                </c:pt>
                <c:pt idx="312">
                  <c:v>-8.300001144409178</c:v>
                </c:pt>
                <c:pt idx="313">
                  <c:v>-8.200000762939448</c:v>
                </c:pt>
                <c:pt idx="314">
                  <c:v>-8.100000381469725</c:v>
                </c:pt>
                <c:pt idx="315">
                  <c:v>-8.0</c:v>
                </c:pt>
                <c:pt idx="316">
                  <c:v>-7.900001525878906</c:v>
                </c:pt>
                <c:pt idx="317">
                  <c:v>-7.80000114440918</c:v>
                </c:pt>
                <c:pt idx="318">
                  <c:v>-7.70000076293945</c:v>
                </c:pt>
                <c:pt idx="319">
                  <c:v>-7.600002288818358</c:v>
                </c:pt>
                <c:pt idx="320">
                  <c:v>-7.5</c:v>
                </c:pt>
                <c:pt idx="321">
                  <c:v>-7.400001525878906</c:v>
                </c:pt>
                <c:pt idx="322">
                  <c:v>-7.299999237060547</c:v>
                </c:pt>
                <c:pt idx="323">
                  <c:v>-7.20000076293945</c:v>
                </c:pt>
                <c:pt idx="324">
                  <c:v>-7.100002288818358</c:v>
                </c:pt>
                <c:pt idx="325">
                  <c:v>-7.0</c:v>
                </c:pt>
                <c:pt idx="326">
                  <c:v>-6.900001525878906</c:v>
                </c:pt>
                <c:pt idx="327">
                  <c:v>-6.799999237060547</c:v>
                </c:pt>
                <c:pt idx="328">
                  <c:v>-6.70000076293945</c:v>
                </c:pt>
                <c:pt idx="329">
                  <c:v>-6.600002288818358</c:v>
                </c:pt>
                <c:pt idx="330">
                  <c:v>-6.5</c:v>
                </c:pt>
                <c:pt idx="331">
                  <c:v>-6.400001525878906</c:v>
                </c:pt>
                <c:pt idx="332">
                  <c:v>-6.299999237060547</c:v>
                </c:pt>
                <c:pt idx="333">
                  <c:v>-6.20000076293945</c:v>
                </c:pt>
                <c:pt idx="334">
                  <c:v>-6.100002288818358</c:v>
                </c:pt>
                <c:pt idx="335">
                  <c:v>-6.0</c:v>
                </c:pt>
                <c:pt idx="336">
                  <c:v>-5.900001525878906</c:v>
                </c:pt>
                <c:pt idx="337">
                  <c:v>-5.799999237060547</c:v>
                </c:pt>
                <c:pt idx="338">
                  <c:v>-5.70000076293945</c:v>
                </c:pt>
                <c:pt idx="339">
                  <c:v>-5.600002288818358</c:v>
                </c:pt>
                <c:pt idx="340">
                  <c:v>-5.5</c:v>
                </c:pt>
                <c:pt idx="341">
                  <c:v>-5.400001525878906</c:v>
                </c:pt>
                <c:pt idx="342">
                  <c:v>-5.299999237060547</c:v>
                </c:pt>
                <c:pt idx="343">
                  <c:v>-5.20000076293945</c:v>
                </c:pt>
                <c:pt idx="344">
                  <c:v>-5.100002288818358</c:v>
                </c:pt>
                <c:pt idx="345">
                  <c:v>-5.0</c:v>
                </c:pt>
                <c:pt idx="346">
                  <c:v>-4.900001525878906</c:v>
                </c:pt>
                <c:pt idx="347">
                  <c:v>-4.799999237060547</c:v>
                </c:pt>
                <c:pt idx="348">
                  <c:v>-4.70000076293945</c:v>
                </c:pt>
                <c:pt idx="349">
                  <c:v>-4.600002288818358</c:v>
                </c:pt>
                <c:pt idx="350">
                  <c:v>-4.5</c:v>
                </c:pt>
                <c:pt idx="351">
                  <c:v>-4.400001525878906</c:v>
                </c:pt>
                <c:pt idx="352">
                  <c:v>-4.299999237060547</c:v>
                </c:pt>
                <c:pt idx="353">
                  <c:v>-4.20000076293945</c:v>
                </c:pt>
                <c:pt idx="354">
                  <c:v>-4.100002288818358</c:v>
                </c:pt>
                <c:pt idx="355">
                  <c:v>-4.0</c:v>
                </c:pt>
                <c:pt idx="356">
                  <c:v>-3.900001525878907</c:v>
                </c:pt>
                <c:pt idx="357">
                  <c:v>-3.799999237060547</c:v>
                </c:pt>
                <c:pt idx="358">
                  <c:v>-3.700000762939453</c:v>
                </c:pt>
                <c:pt idx="359">
                  <c:v>-3.60000228881836</c:v>
                </c:pt>
                <c:pt idx="360">
                  <c:v>-3.5</c:v>
                </c:pt>
                <c:pt idx="361">
                  <c:v>-3.400001525878907</c:v>
                </c:pt>
                <c:pt idx="362">
                  <c:v>-3.299999237060547</c:v>
                </c:pt>
                <c:pt idx="363">
                  <c:v>-3.200000762939454</c:v>
                </c:pt>
                <c:pt idx="364">
                  <c:v>-3.10000228881836</c:v>
                </c:pt>
                <c:pt idx="365">
                  <c:v>-3.0</c:v>
                </c:pt>
                <c:pt idx="366">
                  <c:v>-2.900001525878907</c:v>
                </c:pt>
                <c:pt idx="367">
                  <c:v>-2.799999237060547</c:v>
                </c:pt>
                <c:pt idx="368">
                  <c:v>-2.700000762939453</c:v>
                </c:pt>
                <c:pt idx="369">
                  <c:v>-2.60000228881836</c:v>
                </c:pt>
                <c:pt idx="370">
                  <c:v>-2.5</c:v>
                </c:pt>
                <c:pt idx="371">
                  <c:v>-2.400001525878907</c:v>
                </c:pt>
                <c:pt idx="372">
                  <c:v>-2.299999237060547</c:v>
                </c:pt>
                <c:pt idx="373">
                  <c:v>-2.200000762939454</c:v>
                </c:pt>
                <c:pt idx="374">
                  <c:v>-2.10000228881836</c:v>
                </c:pt>
                <c:pt idx="375">
                  <c:v>-2.0</c:v>
                </c:pt>
                <c:pt idx="376">
                  <c:v>-1.900001525878906</c:v>
                </c:pt>
                <c:pt idx="377">
                  <c:v>-1.799999237060547</c:v>
                </c:pt>
                <c:pt idx="378">
                  <c:v>-1.700000762939453</c:v>
                </c:pt>
                <c:pt idx="379">
                  <c:v>-1.60000228881836</c:v>
                </c:pt>
                <c:pt idx="380">
                  <c:v>-1.5</c:v>
                </c:pt>
                <c:pt idx="381">
                  <c:v>-1.400001525878906</c:v>
                </c:pt>
                <c:pt idx="382">
                  <c:v>-1.299999237060546</c:v>
                </c:pt>
                <c:pt idx="383">
                  <c:v>-1.200000762939453</c:v>
                </c:pt>
                <c:pt idx="384">
                  <c:v>-1.10000228881836</c:v>
                </c:pt>
                <c:pt idx="385">
                  <c:v>-1.0</c:v>
                </c:pt>
                <c:pt idx="386">
                  <c:v>-0.900001525878906</c:v>
                </c:pt>
                <c:pt idx="387">
                  <c:v>-0.799999237060547</c:v>
                </c:pt>
                <c:pt idx="388">
                  <c:v>-0.700000762939453</c:v>
                </c:pt>
                <c:pt idx="389">
                  <c:v>-0.600002288818359</c:v>
                </c:pt>
                <c:pt idx="390">
                  <c:v>-0.5</c:v>
                </c:pt>
                <c:pt idx="391">
                  <c:v>-0.400001525878906</c:v>
                </c:pt>
                <c:pt idx="392">
                  <c:v>-0.299999237060547</c:v>
                </c:pt>
                <c:pt idx="393">
                  <c:v>-0.200000762939453</c:v>
                </c:pt>
                <c:pt idx="394">
                  <c:v>-0.100002288818359</c:v>
                </c:pt>
                <c:pt idx="395">
                  <c:v>0.0</c:v>
                </c:pt>
                <c:pt idx="396">
                  <c:v>0.0999984741210938</c:v>
                </c:pt>
                <c:pt idx="397">
                  <c:v>0.200000762939453</c:v>
                </c:pt>
                <c:pt idx="398">
                  <c:v>0.299999237060547</c:v>
                </c:pt>
                <c:pt idx="399">
                  <c:v>0.399997711181641</c:v>
                </c:pt>
                <c:pt idx="400">
                  <c:v>0.5</c:v>
                </c:pt>
                <c:pt idx="401">
                  <c:v>0.599998474121094</c:v>
                </c:pt>
                <c:pt idx="402">
                  <c:v>0.700000762939453</c:v>
                </c:pt>
                <c:pt idx="403">
                  <c:v>0.799999237060547</c:v>
                </c:pt>
                <c:pt idx="404">
                  <c:v>0.899997711181641</c:v>
                </c:pt>
                <c:pt idx="405">
                  <c:v>1.0</c:v>
                </c:pt>
                <c:pt idx="406">
                  <c:v>1.099998474121094</c:v>
                </c:pt>
                <c:pt idx="407">
                  <c:v>1.200000762939453</c:v>
                </c:pt>
                <c:pt idx="408">
                  <c:v>1.299999237060546</c:v>
                </c:pt>
                <c:pt idx="409">
                  <c:v>1.399997711181641</c:v>
                </c:pt>
                <c:pt idx="410">
                  <c:v>1.5</c:v>
                </c:pt>
                <c:pt idx="411">
                  <c:v>1.599998474121094</c:v>
                </c:pt>
                <c:pt idx="412">
                  <c:v>1.700000762939453</c:v>
                </c:pt>
                <c:pt idx="413">
                  <c:v>1.799999237060547</c:v>
                </c:pt>
                <c:pt idx="414">
                  <c:v>1.899997711181641</c:v>
                </c:pt>
                <c:pt idx="415">
                  <c:v>2.0</c:v>
                </c:pt>
                <c:pt idx="416">
                  <c:v>2.099998474121094</c:v>
                </c:pt>
                <c:pt idx="417">
                  <c:v>2.200000762939454</c:v>
                </c:pt>
                <c:pt idx="418">
                  <c:v>2.299999237060547</c:v>
                </c:pt>
                <c:pt idx="419">
                  <c:v>2.399997711181641</c:v>
                </c:pt>
                <c:pt idx="420">
                  <c:v>2.5</c:v>
                </c:pt>
                <c:pt idx="421">
                  <c:v>2.599998474121094</c:v>
                </c:pt>
                <c:pt idx="422">
                  <c:v>2.700000762939453</c:v>
                </c:pt>
                <c:pt idx="423">
                  <c:v>2.799999237060547</c:v>
                </c:pt>
                <c:pt idx="424">
                  <c:v>2.899997711181641</c:v>
                </c:pt>
                <c:pt idx="425">
                  <c:v>3.0</c:v>
                </c:pt>
                <c:pt idx="426">
                  <c:v>3.099998474121094</c:v>
                </c:pt>
                <c:pt idx="427">
                  <c:v>3.200000762939454</c:v>
                </c:pt>
                <c:pt idx="428">
                  <c:v>3.299999237060547</c:v>
                </c:pt>
                <c:pt idx="429">
                  <c:v>3.399997711181641</c:v>
                </c:pt>
                <c:pt idx="430">
                  <c:v>3.5</c:v>
                </c:pt>
                <c:pt idx="431">
                  <c:v>3.599998474121094</c:v>
                </c:pt>
                <c:pt idx="432">
                  <c:v>3.700000762939453</c:v>
                </c:pt>
                <c:pt idx="433">
                  <c:v>3.799999237060547</c:v>
                </c:pt>
                <c:pt idx="434">
                  <c:v>3.899997711181641</c:v>
                </c:pt>
                <c:pt idx="435">
                  <c:v>4.0</c:v>
                </c:pt>
                <c:pt idx="436">
                  <c:v>4.099998474121094</c:v>
                </c:pt>
                <c:pt idx="437">
                  <c:v>4.20000076293945</c:v>
                </c:pt>
                <c:pt idx="438">
                  <c:v>4.299999237060547</c:v>
                </c:pt>
                <c:pt idx="439">
                  <c:v>4.399997711181641</c:v>
                </c:pt>
                <c:pt idx="440">
                  <c:v>4.5</c:v>
                </c:pt>
                <c:pt idx="441">
                  <c:v>4.599998474121094</c:v>
                </c:pt>
                <c:pt idx="442">
                  <c:v>4.70000076293945</c:v>
                </c:pt>
                <c:pt idx="443">
                  <c:v>4.799999237060547</c:v>
                </c:pt>
                <c:pt idx="444">
                  <c:v>4.899997711181641</c:v>
                </c:pt>
                <c:pt idx="445">
                  <c:v>5.0</c:v>
                </c:pt>
                <c:pt idx="446">
                  <c:v>5.099998474121094</c:v>
                </c:pt>
                <c:pt idx="447">
                  <c:v>5.20000076293945</c:v>
                </c:pt>
                <c:pt idx="448">
                  <c:v>5.299999237060547</c:v>
                </c:pt>
                <c:pt idx="449">
                  <c:v>5.399997711181641</c:v>
                </c:pt>
                <c:pt idx="450">
                  <c:v>5.5</c:v>
                </c:pt>
                <c:pt idx="451">
                  <c:v>5.599998474121094</c:v>
                </c:pt>
                <c:pt idx="452">
                  <c:v>5.70000076293945</c:v>
                </c:pt>
                <c:pt idx="453">
                  <c:v>5.799999237060547</c:v>
                </c:pt>
                <c:pt idx="454">
                  <c:v>5.899997711181641</c:v>
                </c:pt>
                <c:pt idx="455">
                  <c:v>6.0</c:v>
                </c:pt>
                <c:pt idx="456">
                  <c:v>6.099998474121094</c:v>
                </c:pt>
                <c:pt idx="457">
                  <c:v>6.20000076293945</c:v>
                </c:pt>
                <c:pt idx="458">
                  <c:v>6.299999237060547</c:v>
                </c:pt>
                <c:pt idx="459">
                  <c:v>6.399997711181641</c:v>
                </c:pt>
                <c:pt idx="460">
                  <c:v>6.5</c:v>
                </c:pt>
                <c:pt idx="461">
                  <c:v>6.599998474121094</c:v>
                </c:pt>
                <c:pt idx="462">
                  <c:v>6.70000076293945</c:v>
                </c:pt>
                <c:pt idx="463">
                  <c:v>6.799999237060547</c:v>
                </c:pt>
                <c:pt idx="464">
                  <c:v>6.899997711181641</c:v>
                </c:pt>
                <c:pt idx="465">
                  <c:v>7.0</c:v>
                </c:pt>
                <c:pt idx="466">
                  <c:v>7.099998474121094</c:v>
                </c:pt>
                <c:pt idx="467">
                  <c:v>7.20000076293945</c:v>
                </c:pt>
                <c:pt idx="468">
                  <c:v>7.299999237060547</c:v>
                </c:pt>
                <c:pt idx="469">
                  <c:v>7.399997711181641</c:v>
                </c:pt>
                <c:pt idx="470">
                  <c:v>7.5</c:v>
                </c:pt>
                <c:pt idx="471">
                  <c:v>7.599998474121094</c:v>
                </c:pt>
                <c:pt idx="472">
                  <c:v>7.70000076293945</c:v>
                </c:pt>
                <c:pt idx="473">
                  <c:v>7.799999237060547</c:v>
                </c:pt>
                <c:pt idx="474">
                  <c:v>7.899997711181641</c:v>
                </c:pt>
                <c:pt idx="475">
                  <c:v>8.0</c:v>
                </c:pt>
                <c:pt idx="476">
                  <c:v>8.099998474121093</c:v>
                </c:pt>
                <c:pt idx="477">
                  <c:v>8.200000762939448</c:v>
                </c:pt>
                <c:pt idx="478">
                  <c:v>8.29999923706055</c:v>
                </c:pt>
                <c:pt idx="479">
                  <c:v>8.39999771118164</c:v>
                </c:pt>
                <c:pt idx="480">
                  <c:v>8.5</c:v>
                </c:pt>
                <c:pt idx="481">
                  <c:v>8.599998474121093</c:v>
                </c:pt>
                <c:pt idx="482">
                  <c:v>8.700000762939448</c:v>
                </c:pt>
                <c:pt idx="483">
                  <c:v>8.79999923706055</c:v>
                </c:pt>
                <c:pt idx="484">
                  <c:v>8.89999771118164</c:v>
                </c:pt>
                <c:pt idx="485">
                  <c:v>9.0</c:v>
                </c:pt>
                <c:pt idx="486">
                  <c:v>9.099998474121093</c:v>
                </c:pt>
                <c:pt idx="487">
                  <c:v>9.200000762939448</c:v>
                </c:pt>
                <c:pt idx="488">
                  <c:v>9.29999923706055</c:v>
                </c:pt>
                <c:pt idx="489">
                  <c:v>9.39999771118164</c:v>
                </c:pt>
                <c:pt idx="490">
                  <c:v>9.5</c:v>
                </c:pt>
                <c:pt idx="491">
                  <c:v>9.599998474121093</c:v>
                </c:pt>
                <c:pt idx="492">
                  <c:v>9.700000762939448</c:v>
                </c:pt>
                <c:pt idx="493">
                  <c:v>9.79999923706055</c:v>
                </c:pt>
                <c:pt idx="494">
                  <c:v>9.89999771118164</c:v>
                </c:pt>
                <c:pt idx="495">
                  <c:v>10.0</c:v>
                </c:pt>
                <c:pt idx="496">
                  <c:v>10.0999984741211</c:v>
                </c:pt>
                <c:pt idx="497">
                  <c:v>10.20000076293945</c:v>
                </c:pt>
                <c:pt idx="498">
                  <c:v>10.29999923706055</c:v>
                </c:pt>
                <c:pt idx="499">
                  <c:v>10.39999771118164</c:v>
                </c:pt>
                <c:pt idx="500">
                  <c:v>10.5</c:v>
                </c:pt>
                <c:pt idx="501">
                  <c:v>10.5999984741211</c:v>
                </c:pt>
                <c:pt idx="502">
                  <c:v>10.70000076293945</c:v>
                </c:pt>
                <c:pt idx="503">
                  <c:v>10.79999923706055</c:v>
                </c:pt>
                <c:pt idx="504">
                  <c:v>10.89999771118164</c:v>
                </c:pt>
                <c:pt idx="505">
                  <c:v>11.0</c:v>
                </c:pt>
                <c:pt idx="506">
                  <c:v>11.0999984741211</c:v>
                </c:pt>
                <c:pt idx="507">
                  <c:v>11.20000076293945</c:v>
                </c:pt>
                <c:pt idx="508">
                  <c:v>11.29999923706055</c:v>
                </c:pt>
                <c:pt idx="509">
                  <c:v>11.39999771118164</c:v>
                </c:pt>
                <c:pt idx="510">
                  <c:v>11.5</c:v>
                </c:pt>
                <c:pt idx="511">
                  <c:v>11.5999984741211</c:v>
                </c:pt>
                <c:pt idx="512">
                  <c:v>11.70000076293945</c:v>
                </c:pt>
                <c:pt idx="513">
                  <c:v>11.79999923706055</c:v>
                </c:pt>
                <c:pt idx="514">
                  <c:v>11.89999771118164</c:v>
                </c:pt>
                <c:pt idx="515">
                  <c:v>12.0</c:v>
                </c:pt>
                <c:pt idx="516">
                  <c:v>12.0999984741211</c:v>
                </c:pt>
                <c:pt idx="517">
                  <c:v>12.20000076293945</c:v>
                </c:pt>
                <c:pt idx="518">
                  <c:v>12.29999923706055</c:v>
                </c:pt>
                <c:pt idx="519">
                  <c:v>12.39999771118164</c:v>
                </c:pt>
                <c:pt idx="520">
                  <c:v>12.5</c:v>
                </c:pt>
                <c:pt idx="521">
                  <c:v>12.5999984741211</c:v>
                </c:pt>
                <c:pt idx="522">
                  <c:v>12.70000076293945</c:v>
                </c:pt>
                <c:pt idx="523">
                  <c:v>12.79999923706055</c:v>
                </c:pt>
                <c:pt idx="524">
                  <c:v>12.89999771118164</c:v>
                </c:pt>
                <c:pt idx="525">
                  <c:v>13.0</c:v>
                </c:pt>
                <c:pt idx="526">
                  <c:v>13.0999984741211</c:v>
                </c:pt>
                <c:pt idx="527">
                  <c:v>13.20000076293945</c:v>
                </c:pt>
                <c:pt idx="528">
                  <c:v>13.29999923706055</c:v>
                </c:pt>
                <c:pt idx="529">
                  <c:v>13.39999771118164</c:v>
                </c:pt>
                <c:pt idx="530">
                  <c:v>13.5</c:v>
                </c:pt>
                <c:pt idx="531">
                  <c:v>13.5999984741211</c:v>
                </c:pt>
                <c:pt idx="532">
                  <c:v>13.70000076293945</c:v>
                </c:pt>
                <c:pt idx="533">
                  <c:v>13.79999923706055</c:v>
                </c:pt>
                <c:pt idx="534">
                  <c:v>13.89999771118164</c:v>
                </c:pt>
                <c:pt idx="535">
                  <c:v>14.0</c:v>
                </c:pt>
                <c:pt idx="536">
                  <c:v>14.0999984741211</c:v>
                </c:pt>
                <c:pt idx="537">
                  <c:v>14.20000076293945</c:v>
                </c:pt>
                <c:pt idx="538">
                  <c:v>14.29999923706055</c:v>
                </c:pt>
                <c:pt idx="539">
                  <c:v>14.39999771118164</c:v>
                </c:pt>
                <c:pt idx="540">
                  <c:v>14.5</c:v>
                </c:pt>
                <c:pt idx="541">
                  <c:v>14.5999984741211</c:v>
                </c:pt>
                <c:pt idx="542">
                  <c:v>14.70000076293945</c:v>
                </c:pt>
                <c:pt idx="543">
                  <c:v>14.79999923706055</c:v>
                </c:pt>
                <c:pt idx="544">
                  <c:v>14.89999771118164</c:v>
                </c:pt>
                <c:pt idx="545">
                  <c:v>15.0</c:v>
                </c:pt>
                <c:pt idx="546">
                  <c:v>15.0999984741211</c:v>
                </c:pt>
                <c:pt idx="547">
                  <c:v>15.20000076293945</c:v>
                </c:pt>
                <c:pt idx="548">
                  <c:v>15.29999923706055</c:v>
                </c:pt>
                <c:pt idx="549">
                  <c:v>15.39999771118164</c:v>
                </c:pt>
                <c:pt idx="550">
                  <c:v>15.5</c:v>
                </c:pt>
                <c:pt idx="551">
                  <c:v>15.5999984741211</c:v>
                </c:pt>
                <c:pt idx="552">
                  <c:v>15.70000076293945</c:v>
                </c:pt>
                <c:pt idx="553">
                  <c:v>15.79999923706055</c:v>
                </c:pt>
                <c:pt idx="554">
                  <c:v>15.89999771118164</c:v>
                </c:pt>
                <c:pt idx="555">
                  <c:v>16.0</c:v>
                </c:pt>
                <c:pt idx="556">
                  <c:v>16.09999847412109</c:v>
                </c:pt>
                <c:pt idx="557">
                  <c:v>16.20000076293945</c:v>
                </c:pt>
                <c:pt idx="558">
                  <c:v>16.29999923706054</c:v>
                </c:pt>
                <c:pt idx="559">
                  <c:v>16.39999771118164</c:v>
                </c:pt>
                <c:pt idx="560">
                  <c:v>16.5</c:v>
                </c:pt>
                <c:pt idx="561">
                  <c:v>16.59999847412109</c:v>
                </c:pt>
                <c:pt idx="562">
                  <c:v>16.70000076293945</c:v>
                </c:pt>
                <c:pt idx="563">
                  <c:v>16.79999923706054</c:v>
                </c:pt>
                <c:pt idx="564">
                  <c:v>16.89999771118164</c:v>
                </c:pt>
                <c:pt idx="565">
                  <c:v>17.0</c:v>
                </c:pt>
                <c:pt idx="566">
                  <c:v>17.09999847412109</c:v>
                </c:pt>
                <c:pt idx="567">
                  <c:v>17.20000076293945</c:v>
                </c:pt>
                <c:pt idx="568">
                  <c:v>17.29999923706054</c:v>
                </c:pt>
                <c:pt idx="569">
                  <c:v>17.39999771118164</c:v>
                </c:pt>
                <c:pt idx="570">
                  <c:v>17.5</c:v>
                </c:pt>
                <c:pt idx="571">
                  <c:v>17.59999847412109</c:v>
                </c:pt>
                <c:pt idx="572">
                  <c:v>17.70000076293945</c:v>
                </c:pt>
                <c:pt idx="573">
                  <c:v>17.79999923706054</c:v>
                </c:pt>
                <c:pt idx="574">
                  <c:v>17.89999771118164</c:v>
                </c:pt>
                <c:pt idx="575">
                  <c:v>18.0</c:v>
                </c:pt>
                <c:pt idx="576">
                  <c:v>18.09999847412109</c:v>
                </c:pt>
                <c:pt idx="577">
                  <c:v>18.20000076293945</c:v>
                </c:pt>
                <c:pt idx="578">
                  <c:v>18.29999923706054</c:v>
                </c:pt>
                <c:pt idx="579">
                  <c:v>18.39999771118164</c:v>
                </c:pt>
                <c:pt idx="580">
                  <c:v>18.5</c:v>
                </c:pt>
                <c:pt idx="581">
                  <c:v>18.59999847412109</c:v>
                </c:pt>
                <c:pt idx="582">
                  <c:v>18.70000076293945</c:v>
                </c:pt>
                <c:pt idx="583">
                  <c:v>18.79999923706054</c:v>
                </c:pt>
                <c:pt idx="584">
                  <c:v>18.89999771118164</c:v>
                </c:pt>
                <c:pt idx="585">
                  <c:v>19.0</c:v>
                </c:pt>
                <c:pt idx="586">
                  <c:v>19.09999847412109</c:v>
                </c:pt>
                <c:pt idx="587">
                  <c:v>19.20000076293945</c:v>
                </c:pt>
                <c:pt idx="588">
                  <c:v>19.29999923706054</c:v>
                </c:pt>
                <c:pt idx="589">
                  <c:v>19.39999771118164</c:v>
                </c:pt>
                <c:pt idx="590">
                  <c:v>19.5</c:v>
                </c:pt>
                <c:pt idx="591">
                  <c:v>19.59999847412109</c:v>
                </c:pt>
                <c:pt idx="592">
                  <c:v>19.70000076293945</c:v>
                </c:pt>
                <c:pt idx="593">
                  <c:v>19.79999923706054</c:v>
                </c:pt>
                <c:pt idx="594">
                  <c:v>19.89999771118164</c:v>
                </c:pt>
                <c:pt idx="595">
                  <c:v>20.0</c:v>
                </c:pt>
                <c:pt idx="596">
                  <c:v>20.09999847412109</c:v>
                </c:pt>
                <c:pt idx="597">
                  <c:v>20.20000076293945</c:v>
                </c:pt>
                <c:pt idx="598">
                  <c:v>20.29999923706054</c:v>
                </c:pt>
                <c:pt idx="599">
                  <c:v>20.39999771118164</c:v>
                </c:pt>
                <c:pt idx="600">
                  <c:v>20.5</c:v>
                </c:pt>
                <c:pt idx="601">
                  <c:v>20.59999847412109</c:v>
                </c:pt>
                <c:pt idx="602">
                  <c:v>20.70000076293945</c:v>
                </c:pt>
                <c:pt idx="603">
                  <c:v>20.79999923706054</c:v>
                </c:pt>
                <c:pt idx="604">
                  <c:v>20.89999771118164</c:v>
                </c:pt>
                <c:pt idx="605">
                  <c:v>21.0</c:v>
                </c:pt>
                <c:pt idx="606">
                  <c:v>21.09999847412109</c:v>
                </c:pt>
                <c:pt idx="607">
                  <c:v>21.20000076293945</c:v>
                </c:pt>
                <c:pt idx="608">
                  <c:v>21.29999923706054</c:v>
                </c:pt>
                <c:pt idx="609">
                  <c:v>21.39999771118164</c:v>
                </c:pt>
                <c:pt idx="610">
                  <c:v>21.5</c:v>
                </c:pt>
                <c:pt idx="611">
                  <c:v>21.59999847412109</c:v>
                </c:pt>
                <c:pt idx="612">
                  <c:v>21.70000076293945</c:v>
                </c:pt>
                <c:pt idx="613">
                  <c:v>21.79999923706054</c:v>
                </c:pt>
                <c:pt idx="614">
                  <c:v>21.89999771118164</c:v>
                </c:pt>
                <c:pt idx="615">
                  <c:v>22.0</c:v>
                </c:pt>
                <c:pt idx="616">
                  <c:v>22.09999847412109</c:v>
                </c:pt>
                <c:pt idx="617">
                  <c:v>22.20000076293945</c:v>
                </c:pt>
                <c:pt idx="618">
                  <c:v>22.29999923706054</c:v>
                </c:pt>
                <c:pt idx="619">
                  <c:v>22.39999771118164</c:v>
                </c:pt>
                <c:pt idx="620">
                  <c:v>22.5</c:v>
                </c:pt>
                <c:pt idx="621">
                  <c:v>22.59999847412109</c:v>
                </c:pt>
                <c:pt idx="622">
                  <c:v>22.70000076293945</c:v>
                </c:pt>
                <c:pt idx="623">
                  <c:v>22.79999923706054</c:v>
                </c:pt>
                <c:pt idx="624">
                  <c:v>22.89999771118164</c:v>
                </c:pt>
                <c:pt idx="625">
                  <c:v>23.0</c:v>
                </c:pt>
                <c:pt idx="626">
                  <c:v>23.09999847412109</c:v>
                </c:pt>
                <c:pt idx="627">
                  <c:v>23.20000076293945</c:v>
                </c:pt>
                <c:pt idx="628">
                  <c:v>23.29999923706054</c:v>
                </c:pt>
                <c:pt idx="629">
                  <c:v>23.39999771118164</c:v>
                </c:pt>
                <c:pt idx="630">
                  <c:v>23.5</c:v>
                </c:pt>
                <c:pt idx="631">
                  <c:v>23.59999847412109</c:v>
                </c:pt>
                <c:pt idx="632">
                  <c:v>23.70000076293945</c:v>
                </c:pt>
                <c:pt idx="633">
                  <c:v>23.79999923706054</c:v>
                </c:pt>
                <c:pt idx="634">
                  <c:v>23.89999771118164</c:v>
                </c:pt>
                <c:pt idx="635">
                  <c:v>24.0</c:v>
                </c:pt>
                <c:pt idx="636">
                  <c:v>24.09999847412109</c:v>
                </c:pt>
                <c:pt idx="637">
                  <c:v>24.20000076293945</c:v>
                </c:pt>
                <c:pt idx="638">
                  <c:v>24.29999923706054</c:v>
                </c:pt>
                <c:pt idx="639">
                  <c:v>24.39999771118164</c:v>
                </c:pt>
                <c:pt idx="640">
                  <c:v>24.49999618530273</c:v>
                </c:pt>
                <c:pt idx="641">
                  <c:v>24.60000228881836</c:v>
                </c:pt>
                <c:pt idx="642">
                  <c:v>24.70000076293945</c:v>
                </c:pt>
                <c:pt idx="643">
                  <c:v>24.79999923706054</c:v>
                </c:pt>
                <c:pt idx="644">
                  <c:v>24.89999771118164</c:v>
                </c:pt>
                <c:pt idx="645">
                  <c:v>24.99999618530273</c:v>
                </c:pt>
                <c:pt idx="646">
                  <c:v>25.10000228881836</c:v>
                </c:pt>
                <c:pt idx="647">
                  <c:v>25.20000076293945</c:v>
                </c:pt>
                <c:pt idx="648">
                  <c:v>25.29999923706054</c:v>
                </c:pt>
                <c:pt idx="649">
                  <c:v>25.39999771118164</c:v>
                </c:pt>
                <c:pt idx="650">
                  <c:v>25.49999618530273</c:v>
                </c:pt>
                <c:pt idx="651">
                  <c:v>25.60000228881836</c:v>
                </c:pt>
                <c:pt idx="652">
                  <c:v>25.70000076293945</c:v>
                </c:pt>
                <c:pt idx="653">
                  <c:v>25.79999923706054</c:v>
                </c:pt>
                <c:pt idx="654">
                  <c:v>25.89999771118164</c:v>
                </c:pt>
                <c:pt idx="655">
                  <c:v>25.99999618530273</c:v>
                </c:pt>
                <c:pt idx="656">
                  <c:v>26.10000228881836</c:v>
                </c:pt>
                <c:pt idx="657">
                  <c:v>26.20000076293945</c:v>
                </c:pt>
                <c:pt idx="658">
                  <c:v>26.29999923706054</c:v>
                </c:pt>
                <c:pt idx="659">
                  <c:v>26.39999771118164</c:v>
                </c:pt>
                <c:pt idx="660">
                  <c:v>26.49999618530273</c:v>
                </c:pt>
                <c:pt idx="661">
                  <c:v>26.60000228881836</c:v>
                </c:pt>
                <c:pt idx="662">
                  <c:v>26.70000076293945</c:v>
                </c:pt>
                <c:pt idx="663">
                  <c:v>26.79999923706054</c:v>
                </c:pt>
                <c:pt idx="664">
                  <c:v>26.89999771118164</c:v>
                </c:pt>
                <c:pt idx="665">
                  <c:v>26.99999618530273</c:v>
                </c:pt>
                <c:pt idx="666">
                  <c:v>27.10000228881836</c:v>
                </c:pt>
                <c:pt idx="667">
                  <c:v>27.20000076293945</c:v>
                </c:pt>
                <c:pt idx="668">
                  <c:v>27.29999923706054</c:v>
                </c:pt>
                <c:pt idx="669">
                  <c:v>27.39999771118164</c:v>
                </c:pt>
                <c:pt idx="670">
                  <c:v>27.49999618530273</c:v>
                </c:pt>
                <c:pt idx="671">
                  <c:v>27.60000228881836</c:v>
                </c:pt>
                <c:pt idx="672">
                  <c:v>27.70000076293945</c:v>
                </c:pt>
                <c:pt idx="673">
                  <c:v>27.79999923706054</c:v>
                </c:pt>
                <c:pt idx="674">
                  <c:v>27.89999771118164</c:v>
                </c:pt>
                <c:pt idx="675">
                  <c:v>27.99999618530273</c:v>
                </c:pt>
                <c:pt idx="676">
                  <c:v>28.10000228881836</c:v>
                </c:pt>
                <c:pt idx="677">
                  <c:v>28.20000076293945</c:v>
                </c:pt>
                <c:pt idx="678">
                  <c:v>28.29999923706054</c:v>
                </c:pt>
                <c:pt idx="679">
                  <c:v>28.39999771118164</c:v>
                </c:pt>
                <c:pt idx="680">
                  <c:v>28.49999618530273</c:v>
                </c:pt>
                <c:pt idx="681">
                  <c:v>28.60000228881836</c:v>
                </c:pt>
                <c:pt idx="682">
                  <c:v>28.70000076293945</c:v>
                </c:pt>
                <c:pt idx="683">
                  <c:v>28.79999923706054</c:v>
                </c:pt>
                <c:pt idx="684">
                  <c:v>28.89999771118164</c:v>
                </c:pt>
                <c:pt idx="685">
                  <c:v>28.99999618530273</c:v>
                </c:pt>
                <c:pt idx="686">
                  <c:v>29.10000228881836</c:v>
                </c:pt>
                <c:pt idx="687">
                  <c:v>29.20000076293945</c:v>
                </c:pt>
                <c:pt idx="688">
                  <c:v>29.29999923706054</c:v>
                </c:pt>
                <c:pt idx="689">
                  <c:v>29.39999771118164</c:v>
                </c:pt>
                <c:pt idx="690">
                  <c:v>29.49999618530273</c:v>
                </c:pt>
                <c:pt idx="691">
                  <c:v>29.60000228881836</c:v>
                </c:pt>
                <c:pt idx="692">
                  <c:v>29.70000076293945</c:v>
                </c:pt>
                <c:pt idx="693">
                  <c:v>29.79999923706054</c:v>
                </c:pt>
                <c:pt idx="694">
                  <c:v>29.89999771118164</c:v>
                </c:pt>
                <c:pt idx="695">
                  <c:v>29.99999618530273</c:v>
                </c:pt>
                <c:pt idx="696">
                  <c:v>30.10000228881836</c:v>
                </c:pt>
                <c:pt idx="697">
                  <c:v>30.20000076293945</c:v>
                </c:pt>
                <c:pt idx="698">
                  <c:v>30.29999923706054</c:v>
                </c:pt>
                <c:pt idx="699">
                  <c:v>30.39999771118164</c:v>
                </c:pt>
                <c:pt idx="700">
                  <c:v>30.49999618530273</c:v>
                </c:pt>
                <c:pt idx="701">
                  <c:v>30.60000228881836</c:v>
                </c:pt>
                <c:pt idx="702">
                  <c:v>30.70000076293945</c:v>
                </c:pt>
                <c:pt idx="703">
                  <c:v>30.79999923706054</c:v>
                </c:pt>
                <c:pt idx="704">
                  <c:v>30.89999771118164</c:v>
                </c:pt>
                <c:pt idx="705">
                  <c:v>30.99999618530273</c:v>
                </c:pt>
                <c:pt idx="706">
                  <c:v>31.10000228881836</c:v>
                </c:pt>
                <c:pt idx="707">
                  <c:v>31.20000076293945</c:v>
                </c:pt>
                <c:pt idx="708">
                  <c:v>31.29999923706054</c:v>
                </c:pt>
                <c:pt idx="709">
                  <c:v>31.39999771118164</c:v>
                </c:pt>
                <c:pt idx="710">
                  <c:v>31.49999618530273</c:v>
                </c:pt>
                <c:pt idx="711">
                  <c:v>31.60000228881836</c:v>
                </c:pt>
                <c:pt idx="712">
                  <c:v>31.70000076293945</c:v>
                </c:pt>
                <c:pt idx="713">
                  <c:v>31.79999923706054</c:v>
                </c:pt>
                <c:pt idx="714">
                  <c:v>31.89999771118164</c:v>
                </c:pt>
                <c:pt idx="715">
                  <c:v>31.99999618530273</c:v>
                </c:pt>
                <c:pt idx="716">
                  <c:v>32.10000228881836</c:v>
                </c:pt>
                <c:pt idx="717">
                  <c:v>32.20000076293945</c:v>
                </c:pt>
                <c:pt idx="718">
                  <c:v>32.29999923706055</c:v>
                </c:pt>
                <c:pt idx="719">
                  <c:v>32.39999771118164</c:v>
                </c:pt>
                <c:pt idx="720">
                  <c:v>32.49999618530273</c:v>
                </c:pt>
                <c:pt idx="721">
                  <c:v>32.60000228881836</c:v>
                </c:pt>
                <c:pt idx="722">
                  <c:v>32.70000076293945</c:v>
                </c:pt>
                <c:pt idx="723">
                  <c:v>32.79999923706055</c:v>
                </c:pt>
                <c:pt idx="724">
                  <c:v>32.89999771118164</c:v>
                </c:pt>
                <c:pt idx="725">
                  <c:v>32.99999618530273</c:v>
                </c:pt>
                <c:pt idx="726">
                  <c:v>33.10000228881836</c:v>
                </c:pt>
                <c:pt idx="727">
                  <c:v>33.20000076293945</c:v>
                </c:pt>
                <c:pt idx="728">
                  <c:v>33.29999923706055</c:v>
                </c:pt>
                <c:pt idx="729">
                  <c:v>33.39999771118164</c:v>
                </c:pt>
                <c:pt idx="730">
                  <c:v>33.49999618530273</c:v>
                </c:pt>
                <c:pt idx="731">
                  <c:v>33.60000228881836</c:v>
                </c:pt>
                <c:pt idx="732">
                  <c:v>33.70000076293945</c:v>
                </c:pt>
                <c:pt idx="733">
                  <c:v>33.79999923706055</c:v>
                </c:pt>
                <c:pt idx="734">
                  <c:v>33.89999771118164</c:v>
                </c:pt>
                <c:pt idx="735">
                  <c:v>33.99999618530273</c:v>
                </c:pt>
                <c:pt idx="736">
                  <c:v>34.10000228881836</c:v>
                </c:pt>
                <c:pt idx="737">
                  <c:v>34.20000076293945</c:v>
                </c:pt>
                <c:pt idx="738">
                  <c:v>34.29999923706055</c:v>
                </c:pt>
                <c:pt idx="739">
                  <c:v>34.39999771118164</c:v>
                </c:pt>
                <c:pt idx="740">
                  <c:v>34.49999618530273</c:v>
                </c:pt>
                <c:pt idx="741">
                  <c:v>34.60000228881836</c:v>
                </c:pt>
                <c:pt idx="742">
                  <c:v>34.70000076293945</c:v>
                </c:pt>
                <c:pt idx="743">
                  <c:v>34.79999923706055</c:v>
                </c:pt>
                <c:pt idx="744">
                  <c:v>34.89999771118164</c:v>
                </c:pt>
                <c:pt idx="745">
                  <c:v>34.99999618530273</c:v>
                </c:pt>
                <c:pt idx="746">
                  <c:v>35.10000228881836</c:v>
                </c:pt>
                <c:pt idx="747">
                  <c:v>35.20000076293945</c:v>
                </c:pt>
                <c:pt idx="748">
                  <c:v>35.29999923706055</c:v>
                </c:pt>
                <c:pt idx="749">
                  <c:v>35.39999771118164</c:v>
                </c:pt>
                <c:pt idx="750">
                  <c:v>35.49999618530273</c:v>
                </c:pt>
                <c:pt idx="751">
                  <c:v>35.60000228881836</c:v>
                </c:pt>
                <c:pt idx="752">
                  <c:v>35.70000076293945</c:v>
                </c:pt>
                <c:pt idx="753">
                  <c:v>35.79999923706055</c:v>
                </c:pt>
                <c:pt idx="754">
                  <c:v>35.89999771118164</c:v>
                </c:pt>
                <c:pt idx="755">
                  <c:v>35.99999618530273</c:v>
                </c:pt>
                <c:pt idx="756">
                  <c:v>36.10000228881836</c:v>
                </c:pt>
                <c:pt idx="757">
                  <c:v>36.20000076293945</c:v>
                </c:pt>
                <c:pt idx="758">
                  <c:v>36.29999923706055</c:v>
                </c:pt>
                <c:pt idx="759">
                  <c:v>36.39999771118164</c:v>
                </c:pt>
                <c:pt idx="760">
                  <c:v>36.49999618530273</c:v>
                </c:pt>
                <c:pt idx="761">
                  <c:v>36.60000228881836</c:v>
                </c:pt>
                <c:pt idx="762">
                  <c:v>36.70000076293945</c:v>
                </c:pt>
                <c:pt idx="763">
                  <c:v>36.79999923706055</c:v>
                </c:pt>
                <c:pt idx="764">
                  <c:v>36.89999771118164</c:v>
                </c:pt>
                <c:pt idx="765">
                  <c:v>36.99999618530273</c:v>
                </c:pt>
                <c:pt idx="766">
                  <c:v>37.10000228881836</c:v>
                </c:pt>
                <c:pt idx="767">
                  <c:v>37.20000076293945</c:v>
                </c:pt>
                <c:pt idx="768">
                  <c:v>37.29999923706055</c:v>
                </c:pt>
                <c:pt idx="769">
                  <c:v>37.39999771118164</c:v>
                </c:pt>
                <c:pt idx="770">
                  <c:v>37.49999618530273</c:v>
                </c:pt>
                <c:pt idx="771">
                  <c:v>37.60000228881836</c:v>
                </c:pt>
                <c:pt idx="772">
                  <c:v>37.70000076293945</c:v>
                </c:pt>
                <c:pt idx="773">
                  <c:v>37.79999923706055</c:v>
                </c:pt>
                <c:pt idx="774">
                  <c:v>37.89999771118164</c:v>
                </c:pt>
                <c:pt idx="775">
                  <c:v>37.99999618530273</c:v>
                </c:pt>
                <c:pt idx="776">
                  <c:v>38.10000228881836</c:v>
                </c:pt>
                <c:pt idx="777">
                  <c:v>38.20000076293945</c:v>
                </c:pt>
                <c:pt idx="778">
                  <c:v>38.29999923706055</c:v>
                </c:pt>
                <c:pt idx="779">
                  <c:v>38.39999771118164</c:v>
                </c:pt>
                <c:pt idx="780">
                  <c:v>38.49999618530273</c:v>
                </c:pt>
                <c:pt idx="781">
                  <c:v>38.60000228881836</c:v>
                </c:pt>
                <c:pt idx="782">
                  <c:v>38.70000076293945</c:v>
                </c:pt>
                <c:pt idx="783">
                  <c:v>38.79999923706055</c:v>
                </c:pt>
                <c:pt idx="784">
                  <c:v>38.89999771118164</c:v>
                </c:pt>
                <c:pt idx="785">
                  <c:v>38.99999618530273</c:v>
                </c:pt>
                <c:pt idx="786">
                  <c:v>39.10000228881836</c:v>
                </c:pt>
                <c:pt idx="787">
                  <c:v>39.20000076293945</c:v>
                </c:pt>
                <c:pt idx="788">
                  <c:v>39.29999923706055</c:v>
                </c:pt>
                <c:pt idx="789">
                  <c:v>39.39999771118164</c:v>
                </c:pt>
                <c:pt idx="790">
                  <c:v>39.49999618530273</c:v>
                </c:pt>
                <c:pt idx="791">
                  <c:v>39.60000228881836</c:v>
                </c:pt>
                <c:pt idx="792">
                  <c:v>39.70000076293945</c:v>
                </c:pt>
                <c:pt idx="793">
                  <c:v>39.79999923706055</c:v>
                </c:pt>
                <c:pt idx="794">
                  <c:v>39.89999771118164</c:v>
                </c:pt>
                <c:pt idx="795">
                  <c:v>39.99999618530273</c:v>
                </c:pt>
                <c:pt idx="796">
                  <c:v>40.10000228881836</c:v>
                </c:pt>
                <c:pt idx="797">
                  <c:v>40.20000076293945</c:v>
                </c:pt>
                <c:pt idx="798">
                  <c:v>40.29999923706055</c:v>
                </c:pt>
                <c:pt idx="799">
                  <c:v>40.39999771118164</c:v>
                </c:pt>
                <c:pt idx="800">
                  <c:v>40.49999618530273</c:v>
                </c:pt>
                <c:pt idx="801">
                  <c:v>40.60000228881836</c:v>
                </c:pt>
                <c:pt idx="802">
                  <c:v>40.70000076293945</c:v>
                </c:pt>
                <c:pt idx="803">
                  <c:v>40.79999923706055</c:v>
                </c:pt>
                <c:pt idx="804">
                  <c:v>40.89999771118164</c:v>
                </c:pt>
                <c:pt idx="805">
                  <c:v>40.99999618530273</c:v>
                </c:pt>
                <c:pt idx="806">
                  <c:v>41.10000228881836</c:v>
                </c:pt>
                <c:pt idx="807">
                  <c:v>41.20000076293945</c:v>
                </c:pt>
                <c:pt idx="808">
                  <c:v>41.29999923706055</c:v>
                </c:pt>
                <c:pt idx="809">
                  <c:v>41.39999771118164</c:v>
                </c:pt>
                <c:pt idx="810">
                  <c:v>41.49999618530273</c:v>
                </c:pt>
                <c:pt idx="811">
                  <c:v>41.60000228881836</c:v>
                </c:pt>
                <c:pt idx="812">
                  <c:v>41.70000076293945</c:v>
                </c:pt>
                <c:pt idx="813">
                  <c:v>41.79999923706055</c:v>
                </c:pt>
                <c:pt idx="814">
                  <c:v>41.89999771118164</c:v>
                </c:pt>
                <c:pt idx="815">
                  <c:v>41.99999618530273</c:v>
                </c:pt>
                <c:pt idx="816">
                  <c:v>42.10000228881836</c:v>
                </c:pt>
                <c:pt idx="817">
                  <c:v>42.20000076293945</c:v>
                </c:pt>
                <c:pt idx="818">
                  <c:v>42.29999923706055</c:v>
                </c:pt>
                <c:pt idx="819">
                  <c:v>42.39999771118164</c:v>
                </c:pt>
                <c:pt idx="820">
                  <c:v>42.49999618530273</c:v>
                </c:pt>
                <c:pt idx="821">
                  <c:v>42.60000228881836</c:v>
                </c:pt>
                <c:pt idx="822">
                  <c:v>42.70000076293945</c:v>
                </c:pt>
                <c:pt idx="823">
                  <c:v>42.79999923706055</c:v>
                </c:pt>
                <c:pt idx="824">
                  <c:v>42.89999771118164</c:v>
                </c:pt>
                <c:pt idx="825">
                  <c:v>42.99999618530273</c:v>
                </c:pt>
                <c:pt idx="826">
                  <c:v>43.10000228881836</c:v>
                </c:pt>
                <c:pt idx="827">
                  <c:v>43.20000076293945</c:v>
                </c:pt>
                <c:pt idx="828">
                  <c:v>43.29999923706055</c:v>
                </c:pt>
                <c:pt idx="829">
                  <c:v>43.39999771118164</c:v>
                </c:pt>
                <c:pt idx="830">
                  <c:v>43.49999618530273</c:v>
                </c:pt>
                <c:pt idx="831">
                  <c:v>43.60000228881836</c:v>
                </c:pt>
                <c:pt idx="832">
                  <c:v>43.70000076293945</c:v>
                </c:pt>
                <c:pt idx="833">
                  <c:v>43.79999923706055</c:v>
                </c:pt>
                <c:pt idx="834">
                  <c:v>43.89999771118164</c:v>
                </c:pt>
                <c:pt idx="835">
                  <c:v>43.99999618530273</c:v>
                </c:pt>
                <c:pt idx="836">
                  <c:v>44.10000228881836</c:v>
                </c:pt>
                <c:pt idx="837">
                  <c:v>44.20000076293945</c:v>
                </c:pt>
                <c:pt idx="838">
                  <c:v>44.29999923706055</c:v>
                </c:pt>
                <c:pt idx="839">
                  <c:v>44.39999771118164</c:v>
                </c:pt>
                <c:pt idx="840">
                  <c:v>44.49999618530273</c:v>
                </c:pt>
                <c:pt idx="841">
                  <c:v>44.60000228881836</c:v>
                </c:pt>
                <c:pt idx="842">
                  <c:v>44.70000076293945</c:v>
                </c:pt>
                <c:pt idx="843">
                  <c:v>44.79999923706055</c:v>
                </c:pt>
                <c:pt idx="844">
                  <c:v>44.89999771118164</c:v>
                </c:pt>
                <c:pt idx="845">
                  <c:v>44.99999618530273</c:v>
                </c:pt>
                <c:pt idx="846">
                  <c:v>45.10000228881836</c:v>
                </c:pt>
                <c:pt idx="847">
                  <c:v>45.20000076293945</c:v>
                </c:pt>
                <c:pt idx="848">
                  <c:v>45.29999923706055</c:v>
                </c:pt>
                <c:pt idx="849">
                  <c:v>45.39999771118164</c:v>
                </c:pt>
                <c:pt idx="850">
                  <c:v>45.49999618530273</c:v>
                </c:pt>
                <c:pt idx="851">
                  <c:v>45.60000228881836</c:v>
                </c:pt>
                <c:pt idx="852">
                  <c:v>45.70000076293945</c:v>
                </c:pt>
                <c:pt idx="853">
                  <c:v>45.79999923706055</c:v>
                </c:pt>
                <c:pt idx="854">
                  <c:v>45.89999771118164</c:v>
                </c:pt>
                <c:pt idx="855">
                  <c:v>45.99999618530273</c:v>
                </c:pt>
                <c:pt idx="856">
                  <c:v>46.10000228881836</c:v>
                </c:pt>
                <c:pt idx="857">
                  <c:v>46.20000076293945</c:v>
                </c:pt>
                <c:pt idx="858">
                  <c:v>46.29999923706055</c:v>
                </c:pt>
                <c:pt idx="859">
                  <c:v>46.39999771118164</c:v>
                </c:pt>
                <c:pt idx="860">
                  <c:v>46.49999618530273</c:v>
                </c:pt>
                <c:pt idx="861">
                  <c:v>46.60000228881836</c:v>
                </c:pt>
                <c:pt idx="862">
                  <c:v>46.70000076293945</c:v>
                </c:pt>
                <c:pt idx="863">
                  <c:v>46.79999923706055</c:v>
                </c:pt>
                <c:pt idx="864">
                  <c:v>46.89999771118164</c:v>
                </c:pt>
                <c:pt idx="865">
                  <c:v>46.99999618530273</c:v>
                </c:pt>
                <c:pt idx="866">
                  <c:v>47.10000228881836</c:v>
                </c:pt>
                <c:pt idx="867">
                  <c:v>47.20000076293945</c:v>
                </c:pt>
                <c:pt idx="868">
                  <c:v>47.29999923706055</c:v>
                </c:pt>
                <c:pt idx="869">
                  <c:v>47.39999771118164</c:v>
                </c:pt>
                <c:pt idx="870">
                  <c:v>47.49999618530273</c:v>
                </c:pt>
                <c:pt idx="871">
                  <c:v>47.60000228881836</c:v>
                </c:pt>
                <c:pt idx="872">
                  <c:v>47.70000076293945</c:v>
                </c:pt>
                <c:pt idx="873">
                  <c:v>47.79999923706055</c:v>
                </c:pt>
                <c:pt idx="874">
                  <c:v>47.89999771118164</c:v>
                </c:pt>
                <c:pt idx="875">
                  <c:v>47.99999618530273</c:v>
                </c:pt>
                <c:pt idx="876">
                  <c:v>48.10000228881836</c:v>
                </c:pt>
                <c:pt idx="877">
                  <c:v>48.20000076293945</c:v>
                </c:pt>
                <c:pt idx="878">
                  <c:v>48.29999923706055</c:v>
                </c:pt>
                <c:pt idx="879">
                  <c:v>48.39999771118164</c:v>
                </c:pt>
                <c:pt idx="880">
                  <c:v>48.49999618530273</c:v>
                </c:pt>
                <c:pt idx="881">
                  <c:v>48.60000228881836</c:v>
                </c:pt>
                <c:pt idx="882">
                  <c:v>48.70000076293945</c:v>
                </c:pt>
                <c:pt idx="883">
                  <c:v>48.79999923706055</c:v>
                </c:pt>
                <c:pt idx="884">
                  <c:v>48.89999771118164</c:v>
                </c:pt>
                <c:pt idx="885">
                  <c:v>48.99999618530273</c:v>
                </c:pt>
                <c:pt idx="886">
                  <c:v>49.10000228881836</c:v>
                </c:pt>
                <c:pt idx="887">
                  <c:v>49.20000076293945</c:v>
                </c:pt>
                <c:pt idx="888">
                  <c:v>49.29999923706055</c:v>
                </c:pt>
                <c:pt idx="889">
                  <c:v>49.39999771118164</c:v>
                </c:pt>
                <c:pt idx="890">
                  <c:v>49.49999618530273</c:v>
                </c:pt>
                <c:pt idx="891">
                  <c:v>49.60000228881836</c:v>
                </c:pt>
                <c:pt idx="892">
                  <c:v>49.70000076293945</c:v>
                </c:pt>
                <c:pt idx="893">
                  <c:v>49.79999923706055</c:v>
                </c:pt>
                <c:pt idx="894">
                  <c:v>49.89999771118164</c:v>
                </c:pt>
                <c:pt idx="895">
                  <c:v>49.99999618530273</c:v>
                </c:pt>
                <c:pt idx="896">
                  <c:v>50.10000228881836</c:v>
                </c:pt>
                <c:pt idx="897">
                  <c:v>50.20000076293945</c:v>
                </c:pt>
                <c:pt idx="898">
                  <c:v>50.29999923706055</c:v>
                </c:pt>
                <c:pt idx="899">
                  <c:v>50.39999771118164</c:v>
                </c:pt>
                <c:pt idx="900">
                  <c:v>50.49999618530273</c:v>
                </c:pt>
                <c:pt idx="901">
                  <c:v>50.60000228881836</c:v>
                </c:pt>
                <c:pt idx="902">
                  <c:v>50.70000076293945</c:v>
                </c:pt>
                <c:pt idx="903">
                  <c:v>50.79999923706055</c:v>
                </c:pt>
                <c:pt idx="904">
                  <c:v>50.89999771118164</c:v>
                </c:pt>
                <c:pt idx="905">
                  <c:v>50.99999618530273</c:v>
                </c:pt>
                <c:pt idx="906">
                  <c:v>51.10000228881836</c:v>
                </c:pt>
                <c:pt idx="907">
                  <c:v>51.20000076293945</c:v>
                </c:pt>
                <c:pt idx="908">
                  <c:v>51.29999923706055</c:v>
                </c:pt>
                <c:pt idx="909">
                  <c:v>51.39999771118164</c:v>
                </c:pt>
                <c:pt idx="910">
                  <c:v>51.49999618530273</c:v>
                </c:pt>
                <c:pt idx="911">
                  <c:v>51.60000228881836</c:v>
                </c:pt>
                <c:pt idx="912">
                  <c:v>51.70000076293945</c:v>
                </c:pt>
                <c:pt idx="913">
                  <c:v>51.79999923706055</c:v>
                </c:pt>
                <c:pt idx="914">
                  <c:v>51.89999771118164</c:v>
                </c:pt>
                <c:pt idx="915">
                  <c:v>51.99999618530273</c:v>
                </c:pt>
                <c:pt idx="916">
                  <c:v>52.10000228881836</c:v>
                </c:pt>
                <c:pt idx="917">
                  <c:v>52.20000076293945</c:v>
                </c:pt>
                <c:pt idx="918">
                  <c:v>52.29999923706055</c:v>
                </c:pt>
                <c:pt idx="919">
                  <c:v>52.39999771118164</c:v>
                </c:pt>
                <c:pt idx="920">
                  <c:v>52.49999618530273</c:v>
                </c:pt>
                <c:pt idx="921">
                  <c:v>52.60000228881836</c:v>
                </c:pt>
                <c:pt idx="922">
                  <c:v>52.70000076293945</c:v>
                </c:pt>
                <c:pt idx="923">
                  <c:v>52.79999923706055</c:v>
                </c:pt>
                <c:pt idx="924">
                  <c:v>52.89999771118164</c:v>
                </c:pt>
                <c:pt idx="925">
                  <c:v>52.99999618530273</c:v>
                </c:pt>
                <c:pt idx="926">
                  <c:v>53.10000228881836</c:v>
                </c:pt>
                <c:pt idx="927">
                  <c:v>53.20000076293945</c:v>
                </c:pt>
                <c:pt idx="928">
                  <c:v>53.29999923706055</c:v>
                </c:pt>
                <c:pt idx="929">
                  <c:v>53.39999771118164</c:v>
                </c:pt>
                <c:pt idx="930">
                  <c:v>53.49999618530273</c:v>
                </c:pt>
                <c:pt idx="931">
                  <c:v>53.60000228881836</c:v>
                </c:pt>
                <c:pt idx="932">
                  <c:v>53.70000076293945</c:v>
                </c:pt>
                <c:pt idx="933">
                  <c:v>53.79999923706055</c:v>
                </c:pt>
                <c:pt idx="934">
                  <c:v>53.89999771118164</c:v>
                </c:pt>
                <c:pt idx="935">
                  <c:v>53.99999618530273</c:v>
                </c:pt>
                <c:pt idx="936">
                  <c:v>54.10000228881836</c:v>
                </c:pt>
                <c:pt idx="937">
                  <c:v>54.20000076293945</c:v>
                </c:pt>
                <c:pt idx="938">
                  <c:v>54.29999923706055</c:v>
                </c:pt>
                <c:pt idx="939">
                  <c:v>54.39999771118164</c:v>
                </c:pt>
                <c:pt idx="940">
                  <c:v>54.49999618530273</c:v>
                </c:pt>
                <c:pt idx="941">
                  <c:v>54.60000228881836</c:v>
                </c:pt>
                <c:pt idx="942">
                  <c:v>54.70000076293945</c:v>
                </c:pt>
                <c:pt idx="943">
                  <c:v>54.79999923706055</c:v>
                </c:pt>
                <c:pt idx="944">
                  <c:v>54.89999771118164</c:v>
                </c:pt>
                <c:pt idx="945">
                  <c:v>54.99999618530273</c:v>
                </c:pt>
                <c:pt idx="946">
                  <c:v>55.10000228881836</c:v>
                </c:pt>
                <c:pt idx="947">
                  <c:v>55.20000076293945</c:v>
                </c:pt>
                <c:pt idx="948">
                  <c:v>55.29999923706055</c:v>
                </c:pt>
                <c:pt idx="949">
                  <c:v>55.39999771118164</c:v>
                </c:pt>
                <c:pt idx="950">
                  <c:v>55.49999618530273</c:v>
                </c:pt>
                <c:pt idx="951">
                  <c:v>55.60000228881836</c:v>
                </c:pt>
                <c:pt idx="952">
                  <c:v>55.70000076293945</c:v>
                </c:pt>
                <c:pt idx="953">
                  <c:v>55.79999923706055</c:v>
                </c:pt>
                <c:pt idx="954">
                  <c:v>55.89999771118164</c:v>
                </c:pt>
                <c:pt idx="955">
                  <c:v>55.99999618530273</c:v>
                </c:pt>
                <c:pt idx="956">
                  <c:v>56.10000228881836</c:v>
                </c:pt>
                <c:pt idx="957">
                  <c:v>56.20000076293945</c:v>
                </c:pt>
                <c:pt idx="958">
                  <c:v>56.29999923706055</c:v>
                </c:pt>
                <c:pt idx="959">
                  <c:v>56.39999771118164</c:v>
                </c:pt>
                <c:pt idx="960">
                  <c:v>56.49999618530273</c:v>
                </c:pt>
                <c:pt idx="961">
                  <c:v>56.60000228881836</c:v>
                </c:pt>
                <c:pt idx="962">
                  <c:v>56.70000076293945</c:v>
                </c:pt>
                <c:pt idx="963">
                  <c:v>56.79999923706055</c:v>
                </c:pt>
                <c:pt idx="964">
                  <c:v>56.89999771118164</c:v>
                </c:pt>
                <c:pt idx="965">
                  <c:v>56.99999618530273</c:v>
                </c:pt>
                <c:pt idx="966">
                  <c:v>57.10000228881836</c:v>
                </c:pt>
                <c:pt idx="967">
                  <c:v>57.20000076293945</c:v>
                </c:pt>
                <c:pt idx="968">
                  <c:v>57.29999923706055</c:v>
                </c:pt>
                <c:pt idx="969">
                  <c:v>57.39999771118164</c:v>
                </c:pt>
                <c:pt idx="970">
                  <c:v>57.49999618530273</c:v>
                </c:pt>
                <c:pt idx="971">
                  <c:v>57.60000228881836</c:v>
                </c:pt>
                <c:pt idx="972">
                  <c:v>57.70000076293945</c:v>
                </c:pt>
                <c:pt idx="973">
                  <c:v>57.79999923706055</c:v>
                </c:pt>
                <c:pt idx="974">
                  <c:v>57.89999771118164</c:v>
                </c:pt>
                <c:pt idx="975">
                  <c:v>57.99999618530273</c:v>
                </c:pt>
                <c:pt idx="976">
                  <c:v>58.10000228881836</c:v>
                </c:pt>
                <c:pt idx="977">
                  <c:v>58.20000076293945</c:v>
                </c:pt>
                <c:pt idx="978">
                  <c:v>58.29999923706055</c:v>
                </c:pt>
                <c:pt idx="979">
                  <c:v>58.39999771118164</c:v>
                </c:pt>
                <c:pt idx="980">
                  <c:v>58.49999618530273</c:v>
                </c:pt>
                <c:pt idx="981">
                  <c:v>58.60000228881836</c:v>
                </c:pt>
                <c:pt idx="982">
                  <c:v>58.70000076293945</c:v>
                </c:pt>
                <c:pt idx="983">
                  <c:v>58.79999923706055</c:v>
                </c:pt>
                <c:pt idx="984">
                  <c:v>58.89999771118164</c:v>
                </c:pt>
                <c:pt idx="985">
                  <c:v>58.99999618530273</c:v>
                </c:pt>
                <c:pt idx="986">
                  <c:v>59.10000228881836</c:v>
                </c:pt>
                <c:pt idx="987">
                  <c:v>59.20000076293945</c:v>
                </c:pt>
                <c:pt idx="988">
                  <c:v>59.29999923706055</c:v>
                </c:pt>
                <c:pt idx="989">
                  <c:v>59.39999771118164</c:v>
                </c:pt>
                <c:pt idx="990">
                  <c:v>59.49999618530273</c:v>
                </c:pt>
                <c:pt idx="991">
                  <c:v>59.60000228881836</c:v>
                </c:pt>
                <c:pt idx="992">
                  <c:v>59.70000076293945</c:v>
                </c:pt>
                <c:pt idx="993">
                  <c:v>59.79999923706055</c:v>
                </c:pt>
                <c:pt idx="994">
                  <c:v>59.89999771118164</c:v>
                </c:pt>
                <c:pt idx="995">
                  <c:v>59.99999618530273</c:v>
                </c:pt>
                <c:pt idx="996">
                  <c:v>60.10000228881836</c:v>
                </c:pt>
                <c:pt idx="997">
                  <c:v>60.20000076293945</c:v>
                </c:pt>
                <c:pt idx="998">
                  <c:v>60.29999923706055</c:v>
                </c:pt>
                <c:pt idx="999">
                  <c:v>60.39999771118164</c:v>
                </c:pt>
                <c:pt idx="1000">
                  <c:v>60.49999618530273</c:v>
                </c:pt>
                <c:pt idx="1001">
                  <c:v>60.60000228881836</c:v>
                </c:pt>
                <c:pt idx="1002">
                  <c:v>60.70000076293945</c:v>
                </c:pt>
                <c:pt idx="1003">
                  <c:v>60.79999923706055</c:v>
                </c:pt>
                <c:pt idx="1004">
                  <c:v>60.89999771118164</c:v>
                </c:pt>
                <c:pt idx="1005">
                  <c:v>60.99999618530273</c:v>
                </c:pt>
                <c:pt idx="1006">
                  <c:v>61.10000228881836</c:v>
                </c:pt>
                <c:pt idx="1007">
                  <c:v>61.20000076293945</c:v>
                </c:pt>
                <c:pt idx="1008">
                  <c:v>61.29999923706055</c:v>
                </c:pt>
                <c:pt idx="1009">
                  <c:v>61.39999771118164</c:v>
                </c:pt>
                <c:pt idx="1010">
                  <c:v>61.49999618530273</c:v>
                </c:pt>
                <c:pt idx="1011">
                  <c:v>61.60000228881836</c:v>
                </c:pt>
                <c:pt idx="1012">
                  <c:v>61.70000076293945</c:v>
                </c:pt>
                <c:pt idx="1013">
                  <c:v>61.79999923706055</c:v>
                </c:pt>
                <c:pt idx="1014">
                  <c:v>61.89999771118164</c:v>
                </c:pt>
                <c:pt idx="1015">
                  <c:v>61.99999618530273</c:v>
                </c:pt>
                <c:pt idx="1016">
                  <c:v>62.10000228881836</c:v>
                </c:pt>
                <c:pt idx="1017">
                  <c:v>62.20000076293945</c:v>
                </c:pt>
                <c:pt idx="1018">
                  <c:v>62.29999923706055</c:v>
                </c:pt>
                <c:pt idx="1019">
                  <c:v>62.39999771118164</c:v>
                </c:pt>
                <c:pt idx="1020">
                  <c:v>62.49999618530273</c:v>
                </c:pt>
                <c:pt idx="1021">
                  <c:v>62.60000228881836</c:v>
                </c:pt>
                <c:pt idx="1022">
                  <c:v>62.70000076293945</c:v>
                </c:pt>
                <c:pt idx="1023">
                  <c:v>62.79999923706055</c:v>
                </c:pt>
                <c:pt idx="1024">
                  <c:v>62.89999771118164</c:v>
                </c:pt>
                <c:pt idx="1025">
                  <c:v>62.99999618530273</c:v>
                </c:pt>
                <c:pt idx="1026">
                  <c:v>63.10000228881836</c:v>
                </c:pt>
                <c:pt idx="1027">
                  <c:v>63.20000076293945</c:v>
                </c:pt>
                <c:pt idx="1028">
                  <c:v>63.29999923706055</c:v>
                </c:pt>
                <c:pt idx="1029">
                  <c:v>63.39999771118164</c:v>
                </c:pt>
                <c:pt idx="1030">
                  <c:v>63.49999618530273</c:v>
                </c:pt>
                <c:pt idx="1031">
                  <c:v>63.60000228881836</c:v>
                </c:pt>
                <c:pt idx="1032">
                  <c:v>63.70000076293945</c:v>
                </c:pt>
                <c:pt idx="1033">
                  <c:v>63.79999923706055</c:v>
                </c:pt>
                <c:pt idx="1034">
                  <c:v>63.89999771118164</c:v>
                </c:pt>
                <c:pt idx="1035">
                  <c:v>63.99999618530273</c:v>
                </c:pt>
                <c:pt idx="1036">
                  <c:v>64.10000610351557</c:v>
                </c:pt>
                <c:pt idx="1037">
                  <c:v>64.1999969482422</c:v>
                </c:pt>
                <c:pt idx="1038">
                  <c:v>64.30000305175781</c:v>
                </c:pt>
                <c:pt idx="1039">
                  <c:v>64.3999938964843</c:v>
                </c:pt>
                <c:pt idx="1040">
                  <c:v>64.5</c:v>
                </c:pt>
                <c:pt idx="1041">
                  <c:v>64.60000610351557</c:v>
                </c:pt>
                <c:pt idx="1042">
                  <c:v>64.6999969482422</c:v>
                </c:pt>
                <c:pt idx="1043">
                  <c:v>64.80000305175781</c:v>
                </c:pt>
                <c:pt idx="1044">
                  <c:v>64.8999938964843</c:v>
                </c:pt>
                <c:pt idx="1045">
                  <c:v>65.0</c:v>
                </c:pt>
                <c:pt idx="1046">
                  <c:v>65.10000610351557</c:v>
                </c:pt>
                <c:pt idx="1047">
                  <c:v>65.1999969482422</c:v>
                </c:pt>
                <c:pt idx="1048">
                  <c:v>65.30000305175781</c:v>
                </c:pt>
                <c:pt idx="1049">
                  <c:v>65.3999938964843</c:v>
                </c:pt>
                <c:pt idx="1050">
                  <c:v>65.5</c:v>
                </c:pt>
                <c:pt idx="1051">
                  <c:v>65.60000610351557</c:v>
                </c:pt>
                <c:pt idx="1052">
                  <c:v>65.6999969482422</c:v>
                </c:pt>
                <c:pt idx="1053">
                  <c:v>65.80000305175781</c:v>
                </c:pt>
                <c:pt idx="1054">
                  <c:v>65.8999938964843</c:v>
                </c:pt>
                <c:pt idx="1055">
                  <c:v>66.0</c:v>
                </c:pt>
                <c:pt idx="1056">
                  <c:v>66.10000610351557</c:v>
                </c:pt>
                <c:pt idx="1057">
                  <c:v>66.1999969482422</c:v>
                </c:pt>
                <c:pt idx="1058">
                  <c:v>66.30000305175781</c:v>
                </c:pt>
                <c:pt idx="1059">
                  <c:v>66.3999938964843</c:v>
                </c:pt>
                <c:pt idx="1060">
                  <c:v>66.5</c:v>
                </c:pt>
                <c:pt idx="1061">
                  <c:v>66.60000610351557</c:v>
                </c:pt>
                <c:pt idx="1062">
                  <c:v>66.6999969482422</c:v>
                </c:pt>
                <c:pt idx="1063">
                  <c:v>66.80000305175781</c:v>
                </c:pt>
                <c:pt idx="1064">
                  <c:v>66.8999938964843</c:v>
                </c:pt>
                <c:pt idx="1065">
                  <c:v>67.0</c:v>
                </c:pt>
                <c:pt idx="1066">
                  <c:v>67.10000610351557</c:v>
                </c:pt>
                <c:pt idx="1067">
                  <c:v>67.1999969482422</c:v>
                </c:pt>
                <c:pt idx="1068">
                  <c:v>67.30000305175781</c:v>
                </c:pt>
                <c:pt idx="1069">
                  <c:v>67.3999938964843</c:v>
                </c:pt>
                <c:pt idx="1070">
                  <c:v>67.5</c:v>
                </c:pt>
                <c:pt idx="1071">
                  <c:v>67.60000610351557</c:v>
                </c:pt>
                <c:pt idx="1072">
                  <c:v>67.6999969482422</c:v>
                </c:pt>
                <c:pt idx="1073">
                  <c:v>67.80000305175781</c:v>
                </c:pt>
                <c:pt idx="1074">
                  <c:v>67.8999938964843</c:v>
                </c:pt>
                <c:pt idx="1075">
                  <c:v>68.0</c:v>
                </c:pt>
                <c:pt idx="1076">
                  <c:v>68.10000610351557</c:v>
                </c:pt>
                <c:pt idx="1077">
                  <c:v>68.1999969482422</c:v>
                </c:pt>
                <c:pt idx="1078">
                  <c:v>68.30000305175781</c:v>
                </c:pt>
                <c:pt idx="1079">
                  <c:v>68.3999938964843</c:v>
                </c:pt>
                <c:pt idx="1080">
                  <c:v>68.5</c:v>
                </c:pt>
                <c:pt idx="1081">
                  <c:v>68.60000610351557</c:v>
                </c:pt>
                <c:pt idx="1082">
                  <c:v>68.6999969482422</c:v>
                </c:pt>
                <c:pt idx="1083">
                  <c:v>68.80000305175781</c:v>
                </c:pt>
                <c:pt idx="1084">
                  <c:v>68.8999938964843</c:v>
                </c:pt>
                <c:pt idx="1085">
                  <c:v>69.0</c:v>
                </c:pt>
                <c:pt idx="1086">
                  <c:v>69.10000610351557</c:v>
                </c:pt>
                <c:pt idx="1087">
                  <c:v>69.1999969482422</c:v>
                </c:pt>
                <c:pt idx="1088">
                  <c:v>69.30000305175781</c:v>
                </c:pt>
                <c:pt idx="1089">
                  <c:v>69.3999938964843</c:v>
                </c:pt>
                <c:pt idx="1090">
                  <c:v>69.5</c:v>
                </c:pt>
                <c:pt idx="1091">
                  <c:v>69.60000610351557</c:v>
                </c:pt>
                <c:pt idx="1092">
                  <c:v>69.6999969482422</c:v>
                </c:pt>
                <c:pt idx="1093">
                  <c:v>69.80000305175781</c:v>
                </c:pt>
                <c:pt idx="1094">
                  <c:v>69.8999938964843</c:v>
                </c:pt>
                <c:pt idx="1095">
                  <c:v>70.0</c:v>
                </c:pt>
                <c:pt idx="1096">
                  <c:v>70.10000610351557</c:v>
                </c:pt>
                <c:pt idx="1097">
                  <c:v>70.1999969482422</c:v>
                </c:pt>
                <c:pt idx="1098">
                  <c:v>70.30000305175781</c:v>
                </c:pt>
                <c:pt idx="1099">
                  <c:v>70.3999938964843</c:v>
                </c:pt>
                <c:pt idx="1100">
                  <c:v>70.5</c:v>
                </c:pt>
                <c:pt idx="1101">
                  <c:v>70.60000610351557</c:v>
                </c:pt>
                <c:pt idx="1102">
                  <c:v>70.6999969482422</c:v>
                </c:pt>
                <c:pt idx="1103">
                  <c:v>70.80000305175781</c:v>
                </c:pt>
                <c:pt idx="1104">
                  <c:v>70.8999938964843</c:v>
                </c:pt>
                <c:pt idx="1105">
                  <c:v>71.0</c:v>
                </c:pt>
                <c:pt idx="1106">
                  <c:v>71.10000610351557</c:v>
                </c:pt>
                <c:pt idx="1107">
                  <c:v>71.1999969482422</c:v>
                </c:pt>
                <c:pt idx="1108">
                  <c:v>71.30000305175781</c:v>
                </c:pt>
                <c:pt idx="1109">
                  <c:v>71.3999938964843</c:v>
                </c:pt>
                <c:pt idx="1110">
                  <c:v>71.5</c:v>
                </c:pt>
                <c:pt idx="1111">
                  <c:v>71.60000610351557</c:v>
                </c:pt>
                <c:pt idx="1112">
                  <c:v>71.6999969482422</c:v>
                </c:pt>
                <c:pt idx="1113">
                  <c:v>71.80000305175781</c:v>
                </c:pt>
                <c:pt idx="1114">
                  <c:v>71.8999938964843</c:v>
                </c:pt>
                <c:pt idx="1115">
                  <c:v>72.0</c:v>
                </c:pt>
                <c:pt idx="1116">
                  <c:v>72.10000610351557</c:v>
                </c:pt>
                <c:pt idx="1117">
                  <c:v>72.1999969482422</c:v>
                </c:pt>
                <c:pt idx="1118">
                  <c:v>72.30000305175781</c:v>
                </c:pt>
                <c:pt idx="1119">
                  <c:v>72.3999938964843</c:v>
                </c:pt>
                <c:pt idx="1120">
                  <c:v>72.5</c:v>
                </c:pt>
                <c:pt idx="1121">
                  <c:v>72.60000610351557</c:v>
                </c:pt>
                <c:pt idx="1122">
                  <c:v>72.6999969482422</c:v>
                </c:pt>
                <c:pt idx="1123">
                  <c:v>72.80000305175781</c:v>
                </c:pt>
                <c:pt idx="1124">
                  <c:v>72.8999938964843</c:v>
                </c:pt>
                <c:pt idx="1125">
                  <c:v>73.0</c:v>
                </c:pt>
                <c:pt idx="1126">
                  <c:v>73.10000610351557</c:v>
                </c:pt>
                <c:pt idx="1127">
                  <c:v>73.1999969482422</c:v>
                </c:pt>
                <c:pt idx="1128">
                  <c:v>73.30000305175781</c:v>
                </c:pt>
                <c:pt idx="1129">
                  <c:v>73.3999938964843</c:v>
                </c:pt>
                <c:pt idx="1130">
                  <c:v>73.5</c:v>
                </c:pt>
                <c:pt idx="1131">
                  <c:v>73.60000610351557</c:v>
                </c:pt>
                <c:pt idx="1132">
                  <c:v>73.6999969482422</c:v>
                </c:pt>
                <c:pt idx="1133">
                  <c:v>73.80000305175781</c:v>
                </c:pt>
                <c:pt idx="1134">
                  <c:v>73.8999938964843</c:v>
                </c:pt>
                <c:pt idx="1135">
                  <c:v>74.0</c:v>
                </c:pt>
                <c:pt idx="1136">
                  <c:v>74.10000610351557</c:v>
                </c:pt>
                <c:pt idx="1137">
                  <c:v>74.1999969482422</c:v>
                </c:pt>
                <c:pt idx="1138">
                  <c:v>74.30000305175781</c:v>
                </c:pt>
                <c:pt idx="1139">
                  <c:v>74.3999938964843</c:v>
                </c:pt>
                <c:pt idx="1140">
                  <c:v>74.5</c:v>
                </c:pt>
                <c:pt idx="1141">
                  <c:v>74.60000610351557</c:v>
                </c:pt>
                <c:pt idx="1142">
                  <c:v>74.6999969482422</c:v>
                </c:pt>
                <c:pt idx="1143">
                  <c:v>74.80000305175781</c:v>
                </c:pt>
                <c:pt idx="1144">
                  <c:v>74.8999938964843</c:v>
                </c:pt>
                <c:pt idx="1145">
                  <c:v>75.0</c:v>
                </c:pt>
                <c:pt idx="1146">
                  <c:v>75.10000610351557</c:v>
                </c:pt>
                <c:pt idx="1147">
                  <c:v>75.1999969482422</c:v>
                </c:pt>
                <c:pt idx="1148">
                  <c:v>75.30000305175781</c:v>
                </c:pt>
                <c:pt idx="1149">
                  <c:v>75.3999938964843</c:v>
                </c:pt>
                <c:pt idx="1150">
                  <c:v>75.5</c:v>
                </c:pt>
                <c:pt idx="1151">
                  <c:v>75.60000610351557</c:v>
                </c:pt>
                <c:pt idx="1152">
                  <c:v>75.6999969482422</c:v>
                </c:pt>
                <c:pt idx="1153">
                  <c:v>75.80000305175781</c:v>
                </c:pt>
                <c:pt idx="1154">
                  <c:v>75.8999938964843</c:v>
                </c:pt>
                <c:pt idx="1155">
                  <c:v>76.0</c:v>
                </c:pt>
                <c:pt idx="1156">
                  <c:v>76.10000610351557</c:v>
                </c:pt>
                <c:pt idx="1157">
                  <c:v>76.1999969482422</c:v>
                </c:pt>
                <c:pt idx="1158">
                  <c:v>76.30000305175781</c:v>
                </c:pt>
                <c:pt idx="1159">
                  <c:v>76.3999938964843</c:v>
                </c:pt>
                <c:pt idx="1160">
                  <c:v>76.5</c:v>
                </c:pt>
                <c:pt idx="1161">
                  <c:v>76.60000610351557</c:v>
                </c:pt>
                <c:pt idx="1162">
                  <c:v>76.6999969482422</c:v>
                </c:pt>
                <c:pt idx="1163">
                  <c:v>76.80000305175781</c:v>
                </c:pt>
                <c:pt idx="1164">
                  <c:v>76.8999938964843</c:v>
                </c:pt>
                <c:pt idx="1165">
                  <c:v>77.0</c:v>
                </c:pt>
                <c:pt idx="1166">
                  <c:v>77.10000610351557</c:v>
                </c:pt>
                <c:pt idx="1167">
                  <c:v>77.1999969482422</c:v>
                </c:pt>
                <c:pt idx="1168">
                  <c:v>77.30000305175781</c:v>
                </c:pt>
                <c:pt idx="1169">
                  <c:v>77.3999938964843</c:v>
                </c:pt>
                <c:pt idx="1170">
                  <c:v>77.5</c:v>
                </c:pt>
                <c:pt idx="1171">
                  <c:v>77.60000610351557</c:v>
                </c:pt>
                <c:pt idx="1172">
                  <c:v>77.6999969482422</c:v>
                </c:pt>
                <c:pt idx="1173">
                  <c:v>77.80000305175781</c:v>
                </c:pt>
                <c:pt idx="1174">
                  <c:v>77.8999938964843</c:v>
                </c:pt>
                <c:pt idx="1175">
                  <c:v>78.0</c:v>
                </c:pt>
                <c:pt idx="1176">
                  <c:v>78.10000610351557</c:v>
                </c:pt>
                <c:pt idx="1177">
                  <c:v>78.1999969482422</c:v>
                </c:pt>
                <c:pt idx="1178">
                  <c:v>78.30000305175781</c:v>
                </c:pt>
                <c:pt idx="1179">
                  <c:v>78.3999938964843</c:v>
                </c:pt>
                <c:pt idx="1180">
                  <c:v>78.5</c:v>
                </c:pt>
                <c:pt idx="1181">
                  <c:v>78.60000610351557</c:v>
                </c:pt>
                <c:pt idx="1182">
                  <c:v>78.6999969482422</c:v>
                </c:pt>
                <c:pt idx="1183">
                  <c:v>78.80000305175781</c:v>
                </c:pt>
                <c:pt idx="1184">
                  <c:v>78.8999938964843</c:v>
                </c:pt>
                <c:pt idx="1185">
                  <c:v>79.0</c:v>
                </c:pt>
                <c:pt idx="1186">
                  <c:v>79.10000610351557</c:v>
                </c:pt>
                <c:pt idx="1187">
                  <c:v>79.1999969482422</c:v>
                </c:pt>
                <c:pt idx="1188">
                  <c:v>79.30000305175781</c:v>
                </c:pt>
                <c:pt idx="1189">
                  <c:v>79.3999938964843</c:v>
                </c:pt>
                <c:pt idx="1190">
                  <c:v>79.5</c:v>
                </c:pt>
                <c:pt idx="1191">
                  <c:v>79.60000610351557</c:v>
                </c:pt>
                <c:pt idx="1192">
                  <c:v>79.6999969482422</c:v>
                </c:pt>
                <c:pt idx="1193">
                  <c:v>79.80000305175781</c:v>
                </c:pt>
                <c:pt idx="1194">
                  <c:v>79.8999938964843</c:v>
                </c:pt>
                <c:pt idx="1195">
                  <c:v>80.0</c:v>
                </c:pt>
                <c:pt idx="1196">
                  <c:v>80.10000610351557</c:v>
                </c:pt>
                <c:pt idx="1197">
                  <c:v>80.1999969482422</c:v>
                </c:pt>
                <c:pt idx="1198">
                  <c:v>80.30000305175781</c:v>
                </c:pt>
                <c:pt idx="1199">
                  <c:v>80.3999938964843</c:v>
                </c:pt>
                <c:pt idx="1200">
                  <c:v>80.5</c:v>
                </c:pt>
                <c:pt idx="1201">
                  <c:v>80.60000610351557</c:v>
                </c:pt>
                <c:pt idx="1202">
                  <c:v>80.6999969482422</c:v>
                </c:pt>
                <c:pt idx="1203">
                  <c:v>80.80000305175781</c:v>
                </c:pt>
                <c:pt idx="1204">
                  <c:v>80.8999938964843</c:v>
                </c:pt>
                <c:pt idx="1205">
                  <c:v>81.0</c:v>
                </c:pt>
                <c:pt idx="1206">
                  <c:v>81.10000610351557</c:v>
                </c:pt>
                <c:pt idx="1207">
                  <c:v>81.1999969482422</c:v>
                </c:pt>
                <c:pt idx="1208">
                  <c:v>81.30000305175781</c:v>
                </c:pt>
                <c:pt idx="1209">
                  <c:v>81.3999938964843</c:v>
                </c:pt>
                <c:pt idx="1210">
                  <c:v>81.5</c:v>
                </c:pt>
                <c:pt idx="1211">
                  <c:v>81.60000610351557</c:v>
                </c:pt>
                <c:pt idx="1212">
                  <c:v>81.6999969482422</c:v>
                </c:pt>
                <c:pt idx="1213">
                  <c:v>81.80000305175781</c:v>
                </c:pt>
                <c:pt idx="1214">
                  <c:v>81.8999938964843</c:v>
                </c:pt>
                <c:pt idx="1215">
                  <c:v>82.0</c:v>
                </c:pt>
                <c:pt idx="1216">
                  <c:v>82.10000610351557</c:v>
                </c:pt>
                <c:pt idx="1217">
                  <c:v>82.1999969482422</c:v>
                </c:pt>
                <c:pt idx="1218">
                  <c:v>82.30000305175781</c:v>
                </c:pt>
                <c:pt idx="1219">
                  <c:v>82.3999938964843</c:v>
                </c:pt>
                <c:pt idx="1220">
                  <c:v>82.5</c:v>
                </c:pt>
                <c:pt idx="1221">
                  <c:v>82.60000610351557</c:v>
                </c:pt>
                <c:pt idx="1222">
                  <c:v>82.6999969482422</c:v>
                </c:pt>
                <c:pt idx="1223">
                  <c:v>82.80000305175781</c:v>
                </c:pt>
                <c:pt idx="1224">
                  <c:v>82.8999938964843</c:v>
                </c:pt>
                <c:pt idx="1225">
                  <c:v>83.0</c:v>
                </c:pt>
                <c:pt idx="1226">
                  <c:v>83.10000610351557</c:v>
                </c:pt>
                <c:pt idx="1227">
                  <c:v>83.1999969482422</c:v>
                </c:pt>
                <c:pt idx="1228">
                  <c:v>83.30000305175781</c:v>
                </c:pt>
                <c:pt idx="1229">
                  <c:v>83.3999938964843</c:v>
                </c:pt>
                <c:pt idx="1230">
                  <c:v>83.5</c:v>
                </c:pt>
                <c:pt idx="1231">
                  <c:v>83.60000610351557</c:v>
                </c:pt>
                <c:pt idx="1232">
                  <c:v>83.6999969482422</c:v>
                </c:pt>
                <c:pt idx="1233">
                  <c:v>83.80000305175781</c:v>
                </c:pt>
                <c:pt idx="1234">
                  <c:v>83.8999938964843</c:v>
                </c:pt>
                <c:pt idx="1235">
                  <c:v>84.0</c:v>
                </c:pt>
                <c:pt idx="1236">
                  <c:v>84.10000610351557</c:v>
                </c:pt>
                <c:pt idx="1237">
                  <c:v>84.1999969482422</c:v>
                </c:pt>
                <c:pt idx="1238">
                  <c:v>84.30000305175781</c:v>
                </c:pt>
                <c:pt idx="1239">
                  <c:v>84.3999938964843</c:v>
                </c:pt>
                <c:pt idx="1240">
                  <c:v>84.5</c:v>
                </c:pt>
                <c:pt idx="1241">
                  <c:v>84.60000610351557</c:v>
                </c:pt>
                <c:pt idx="1242">
                  <c:v>84.6999969482422</c:v>
                </c:pt>
                <c:pt idx="1243">
                  <c:v>84.80000305175781</c:v>
                </c:pt>
                <c:pt idx="1244">
                  <c:v>84.8999938964843</c:v>
                </c:pt>
                <c:pt idx="1245">
                  <c:v>85.0</c:v>
                </c:pt>
                <c:pt idx="1246">
                  <c:v>85.10000610351557</c:v>
                </c:pt>
                <c:pt idx="1247">
                  <c:v>85.1999969482422</c:v>
                </c:pt>
                <c:pt idx="1248">
                  <c:v>85.30000305175781</c:v>
                </c:pt>
                <c:pt idx="1249">
                  <c:v>85.3999938964843</c:v>
                </c:pt>
                <c:pt idx="1250">
                  <c:v>85.5</c:v>
                </c:pt>
                <c:pt idx="1251">
                  <c:v>85.60000610351557</c:v>
                </c:pt>
                <c:pt idx="1252">
                  <c:v>85.6999969482422</c:v>
                </c:pt>
                <c:pt idx="1253">
                  <c:v>85.80000305175781</c:v>
                </c:pt>
                <c:pt idx="1254">
                  <c:v>85.8999938964843</c:v>
                </c:pt>
                <c:pt idx="1255">
                  <c:v>86.0</c:v>
                </c:pt>
                <c:pt idx="1256">
                  <c:v>86.10000610351557</c:v>
                </c:pt>
                <c:pt idx="1257">
                  <c:v>86.1999969482422</c:v>
                </c:pt>
                <c:pt idx="1258">
                  <c:v>86.30000305175781</c:v>
                </c:pt>
                <c:pt idx="1259">
                  <c:v>86.3999938964843</c:v>
                </c:pt>
                <c:pt idx="1260">
                  <c:v>86.5</c:v>
                </c:pt>
                <c:pt idx="1261">
                  <c:v>86.60000610351557</c:v>
                </c:pt>
                <c:pt idx="1262">
                  <c:v>86.6999969482422</c:v>
                </c:pt>
                <c:pt idx="1263">
                  <c:v>86.80000305175781</c:v>
                </c:pt>
                <c:pt idx="1264">
                  <c:v>86.8999938964843</c:v>
                </c:pt>
                <c:pt idx="1265">
                  <c:v>87.0</c:v>
                </c:pt>
                <c:pt idx="1266">
                  <c:v>87.10000610351557</c:v>
                </c:pt>
                <c:pt idx="1267">
                  <c:v>87.1999969482422</c:v>
                </c:pt>
                <c:pt idx="1268">
                  <c:v>87.30000305175781</c:v>
                </c:pt>
                <c:pt idx="1269">
                  <c:v>87.3999938964843</c:v>
                </c:pt>
                <c:pt idx="1270">
                  <c:v>87.5</c:v>
                </c:pt>
                <c:pt idx="1271">
                  <c:v>87.60000610351557</c:v>
                </c:pt>
                <c:pt idx="1272">
                  <c:v>87.6999969482422</c:v>
                </c:pt>
                <c:pt idx="1273">
                  <c:v>87.80000305175781</c:v>
                </c:pt>
                <c:pt idx="1274">
                  <c:v>87.8999938964843</c:v>
                </c:pt>
                <c:pt idx="1275">
                  <c:v>88.0</c:v>
                </c:pt>
                <c:pt idx="1276">
                  <c:v>88.10000610351557</c:v>
                </c:pt>
                <c:pt idx="1277">
                  <c:v>88.1999969482422</c:v>
                </c:pt>
                <c:pt idx="1278">
                  <c:v>88.30000305175781</c:v>
                </c:pt>
                <c:pt idx="1279">
                  <c:v>88.40000915527346</c:v>
                </c:pt>
                <c:pt idx="1280">
                  <c:v>88.5</c:v>
                </c:pt>
                <c:pt idx="1281">
                  <c:v>88.60000610351557</c:v>
                </c:pt>
                <c:pt idx="1282">
                  <c:v>88.6999969482422</c:v>
                </c:pt>
                <c:pt idx="1283">
                  <c:v>88.80000305175781</c:v>
                </c:pt>
                <c:pt idx="1284">
                  <c:v>88.90000915527346</c:v>
                </c:pt>
                <c:pt idx="1285">
                  <c:v>89.0</c:v>
                </c:pt>
                <c:pt idx="1286">
                  <c:v>89.10000610351557</c:v>
                </c:pt>
                <c:pt idx="1287">
                  <c:v>89.1999969482422</c:v>
                </c:pt>
                <c:pt idx="1288">
                  <c:v>89.30000305175781</c:v>
                </c:pt>
                <c:pt idx="1289">
                  <c:v>89.40000915527346</c:v>
                </c:pt>
                <c:pt idx="1290">
                  <c:v>89.5</c:v>
                </c:pt>
                <c:pt idx="1291">
                  <c:v>89.60000610351557</c:v>
                </c:pt>
                <c:pt idx="1292">
                  <c:v>89.6999969482422</c:v>
                </c:pt>
                <c:pt idx="1293">
                  <c:v>89.80000305175781</c:v>
                </c:pt>
                <c:pt idx="1294">
                  <c:v>89.90000915527346</c:v>
                </c:pt>
                <c:pt idx="1295">
                  <c:v>90.0</c:v>
                </c:pt>
                <c:pt idx="1296">
                  <c:v>90.10000610351557</c:v>
                </c:pt>
                <c:pt idx="1297">
                  <c:v>90.1999969482422</c:v>
                </c:pt>
                <c:pt idx="1298">
                  <c:v>90.30000305175781</c:v>
                </c:pt>
                <c:pt idx="1299">
                  <c:v>90.40000915527346</c:v>
                </c:pt>
                <c:pt idx="1300">
                  <c:v>90.5</c:v>
                </c:pt>
                <c:pt idx="1301">
                  <c:v>90.60000610351557</c:v>
                </c:pt>
                <c:pt idx="1302">
                  <c:v>90.6999969482422</c:v>
                </c:pt>
                <c:pt idx="1303">
                  <c:v>90.80000305175781</c:v>
                </c:pt>
                <c:pt idx="1304">
                  <c:v>90.90000915527346</c:v>
                </c:pt>
                <c:pt idx="1305">
                  <c:v>91.0</c:v>
                </c:pt>
                <c:pt idx="1306">
                  <c:v>91.10000610351557</c:v>
                </c:pt>
                <c:pt idx="1307">
                  <c:v>91.1999969482422</c:v>
                </c:pt>
                <c:pt idx="1308">
                  <c:v>91.30000305175781</c:v>
                </c:pt>
                <c:pt idx="1309">
                  <c:v>91.40000915527346</c:v>
                </c:pt>
                <c:pt idx="1310">
                  <c:v>91.5</c:v>
                </c:pt>
                <c:pt idx="1311">
                  <c:v>91.60000610351557</c:v>
                </c:pt>
                <c:pt idx="1312">
                  <c:v>91.6999969482422</c:v>
                </c:pt>
                <c:pt idx="1313">
                  <c:v>91.80000305175781</c:v>
                </c:pt>
                <c:pt idx="1314">
                  <c:v>91.90000915527346</c:v>
                </c:pt>
                <c:pt idx="1315">
                  <c:v>92.0</c:v>
                </c:pt>
                <c:pt idx="1316">
                  <c:v>92.10000610351557</c:v>
                </c:pt>
                <c:pt idx="1317">
                  <c:v>92.1999969482422</c:v>
                </c:pt>
                <c:pt idx="1318">
                  <c:v>92.30000305175781</c:v>
                </c:pt>
                <c:pt idx="1319">
                  <c:v>92.40000915527346</c:v>
                </c:pt>
                <c:pt idx="1320">
                  <c:v>92.5</c:v>
                </c:pt>
                <c:pt idx="1321">
                  <c:v>92.60000610351557</c:v>
                </c:pt>
                <c:pt idx="1322">
                  <c:v>92.6999969482422</c:v>
                </c:pt>
                <c:pt idx="1323">
                  <c:v>92.80000305175781</c:v>
                </c:pt>
                <c:pt idx="1324">
                  <c:v>92.90000915527346</c:v>
                </c:pt>
                <c:pt idx="1325">
                  <c:v>93.0</c:v>
                </c:pt>
                <c:pt idx="1326">
                  <c:v>93.10000610351557</c:v>
                </c:pt>
                <c:pt idx="1327">
                  <c:v>93.1999969482422</c:v>
                </c:pt>
                <c:pt idx="1328">
                  <c:v>93.30000305175781</c:v>
                </c:pt>
                <c:pt idx="1329">
                  <c:v>93.40000915527346</c:v>
                </c:pt>
                <c:pt idx="1330">
                  <c:v>93.5</c:v>
                </c:pt>
                <c:pt idx="1331">
                  <c:v>93.60000610351557</c:v>
                </c:pt>
                <c:pt idx="1332">
                  <c:v>93.6999969482422</c:v>
                </c:pt>
                <c:pt idx="1333">
                  <c:v>93.80000305175781</c:v>
                </c:pt>
                <c:pt idx="1334">
                  <c:v>93.90000915527346</c:v>
                </c:pt>
                <c:pt idx="1335">
                  <c:v>94.0</c:v>
                </c:pt>
                <c:pt idx="1336">
                  <c:v>94.10000610351557</c:v>
                </c:pt>
                <c:pt idx="1337">
                  <c:v>94.1999969482422</c:v>
                </c:pt>
                <c:pt idx="1338">
                  <c:v>94.30000305175781</c:v>
                </c:pt>
                <c:pt idx="1339">
                  <c:v>94.40000915527346</c:v>
                </c:pt>
                <c:pt idx="1340">
                  <c:v>94.5</c:v>
                </c:pt>
                <c:pt idx="1341">
                  <c:v>94.60000610351557</c:v>
                </c:pt>
                <c:pt idx="1342">
                  <c:v>94.6999969482422</c:v>
                </c:pt>
                <c:pt idx="1343">
                  <c:v>94.80000305175781</c:v>
                </c:pt>
                <c:pt idx="1344">
                  <c:v>94.90000915527346</c:v>
                </c:pt>
                <c:pt idx="1345">
                  <c:v>95.0</c:v>
                </c:pt>
                <c:pt idx="1346">
                  <c:v>95.10000610351557</c:v>
                </c:pt>
                <c:pt idx="1347">
                  <c:v>95.1999969482422</c:v>
                </c:pt>
                <c:pt idx="1348">
                  <c:v>95.30000305175781</c:v>
                </c:pt>
                <c:pt idx="1349">
                  <c:v>95.40000915527346</c:v>
                </c:pt>
                <c:pt idx="1350">
                  <c:v>95.5</c:v>
                </c:pt>
                <c:pt idx="1351">
                  <c:v>95.60000610351557</c:v>
                </c:pt>
                <c:pt idx="1352">
                  <c:v>95.6999969482422</c:v>
                </c:pt>
                <c:pt idx="1353">
                  <c:v>95.80000305175781</c:v>
                </c:pt>
                <c:pt idx="1354">
                  <c:v>95.90000915527346</c:v>
                </c:pt>
                <c:pt idx="1355">
                  <c:v>96.0</c:v>
                </c:pt>
                <c:pt idx="1356">
                  <c:v>96.10000610351557</c:v>
                </c:pt>
                <c:pt idx="1357">
                  <c:v>96.1999969482422</c:v>
                </c:pt>
                <c:pt idx="1358">
                  <c:v>96.30000305175781</c:v>
                </c:pt>
                <c:pt idx="1359">
                  <c:v>96.40000915527346</c:v>
                </c:pt>
                <c:pt idx="1360">
                  <c:v>96.5</c:v>
                </c:pt>
                <c:pt idx="1361">
                  <c:v>96.60000610351557</c:v>
                </c:pt>
                <c:pt idx="1362">
                  <c:v>96.6999969482422</c:v>
                </c:pt>
                <c:pt idx="1363">
                  <c:v>96.80000305175781</c:v>
                </c:pt>
                <c:pt idx="1364">
                  <c:v>96.90000915527346</c:v>
                </c:pt>
                <c:pt idx="1365">
                  <c:v>97.0</c:v>
                </c:pt>
                <c:pt idx="1366">
                  <c:v>97.10000610351557</c:v>
                </c:pt>
                <c:pt idx="1367">
                  <c:v>97.1999969482422</c:v>
                </c:pt>
                <c:pt idx="1368">
                  <c:v>97.30000305175781</c:v>
                </c:pt>
                <c:pt idx="1369">
                  <c:v>97.40000915527346</c:v>
                </c:pt>
                <c:pt idx="1370">
                  <c:v>97.5</c:v>
                </c:pt>
                <c:pt idx="1371">
                  <c:v>97.60000610351557</c:v>
                </c:pt>
                <c:pt idx="1372">
                  <c:v>97.6999969482422</c:v>
                </c:pt>
                <c:pt idx="1373">
                  <c:v>97.80000305175781</c:v>
                </c:pt>
                <c:pt idx="1374">
                  <c:v>97.90000915527346</c:v>
                </c:pt>
                <c:pt idx="1375">
                  <c:v>98.0</c:v>
                </c:pt>
                <c:pt idx="1376">
                  <c:v>98.10000610351557</c:v>
                </c:pt>
                <c:pt idx="1377">
                  <c:v>98.1999969482422</c:v>
                </c:pt>
                <c:pt idx="1378">
                  <c:v>98.30000305175781</c:v>
                </c:pt>
                <c:pt idx="1379">
                  <c:v>98.40000915527346</c:v>
                </c:pt>
                <c:pt idx="1380">
                  <c:v>98.5</c:v>
                </c:pt>
                <c:pt idx="1381">
                  <c:v>98.60000610351557</c:v>
                </c:pt>
                <c:pt idx="1382">
                  <c:v>98.6999969482422</c:v>
                </c:pt>
                <c:pt idx="1383">
                  <c:v>98.80000305175781</c:v>
                </c:pt>
                <c:pt idx="1384">
                  <c:v>98.90000915527346</c:v>
                </c:pt>
                <c:pt idx="1385">
                  <c:v>99.0</c:v>
                </c:pt>
                <c:pt idx="1386">
                  <c:v>99.10000610351557</c:v>
                </c:pt>
                <c:pt idx="1387">
                  <c:v>99.1999969482422</c:v>
                </c:pt>
                <c:pt idx="1388">
                  <c:v>99.30000305175781</c:v>
                </c:pt>
                <c:pt idx="1389">
                  <c:v>99.40000915527346</c:v>
                </c:pt>
                <c:pt idx="1390">
                  <c:v>99.5</c:v>
                </c:pt>
                <c:pt idx="1391">
                  <c:v>99.60000610351557</c:v>
                </c:pt>
                <c:pt idx="1392">
                  <c:v>99.6999969482422</c:v>
                </c:pt>
                <c:pt idx="1393">
                  <c:v>99.80000305175781</c:v>
                </c:pt>
                <c:pt idx="1394">
                  <c:v>99.90000915527346</c:v>
                </c:pt>
                <c:pt idx="1395">
                  <c:v>100.0</c:v>
                </c:pt>
                <c:pt idx="1396">
                  <c:v>100.1000061035156</c:v>
                </c:pt>
                <c:pt idx="1397">
                  <c:v>100.1999969482422</c:v>
                </c:pt>
                <c:pt idx="1398">
                  <c:v>100.3000030517578</c:v>
                </c:pt>
                <c:pt idx="1399">
                  <c:v>100.4000091552735</c:v>
                </c:pt>
                <c:pt idx="1400">
                  <c:v>100.5</c:v>
                </c:pt>
                <c:pt idx="1401">
                  <c:v>100.6000061035156</c:v>
                </c:pt>
                <c:pt idx="1402">
                  <c:v>100.6999969482422</c:v>
                </c:pt>
                <c:pt idx="1403">
                  <c:v>100.8000030517578</c:v>
                </c:pt>
                <c:pt idx="1404">
                  <c:v>100.9000091552735</c:v>
                </c:pt>
                <c:pt idx="1405">
                  <c:v>101.0</c:v>
                </c:pt>
                <c:pt idx="1406">
                  <c:v>101.1000061035156</c:v>
                </c:pt>
                <c:pt idx="1407">
                  <c:v>101.1999969482422</c:v>
                </c:pt>
                <c:pt idx="1408">
                  <c:v>101.3000030517578</c:v>
                </c:pt>
                <c:pt idx="1409">
                  <c:v>101.4000091552735</c:v>
                </c:pt>
                <c:pt idx="1410">
                  <c:v>101.5</c:v>
                </c:pt>
                <c:pt idx="1411">
                  <c:v>101.6000061035156</c:v>
                </c:pt>
                <c:pt idx="1412">
                  <c:v>101.6999969482422</c:v>
                </c:pt>
                <c:pt idx="1413">
                  <c:v>101.8000030517578</c:v>
                </c:pt>
                <c:pt idx="1414">
                  <c:v>101.9000091552735</c:v>
                </c:pt>
                <c:pt idx="1415">
                  <c:v>102.0</c:v>
                </c:pt>
                <c:pt idx="1416">
                  <c:v>102.1000061035156</c:v>
                </c:pt>
                <c:pt idx="1417">
                  <c:v>102.1999969482422</c:v>
                </c:pt>
                <c:pt idx="1418">
                  <c:v>102.3000030517578</c:v>
                </c:pt>
                <c:pt idx="1419">
                  <c:v>102.4000091552735</c:v>
                </c:pt>
                <c:pt idx="1420">
                  <c:v>102.5</c:v>
                </c:pt>
                <c:pt idx="1421">
                  <c:v>102.6000061035156</c:v>
                </c:pt>
                <c:pt idx="1422">
                  <c:v>102.6999969482422</c:v>
                </c:pt>
                <c:pt idx="1423">
                  <c:v>102.8000030517578</c:v>
                </c:pt>
                <c:pt idx="1424">
                  <c:v>102.9000091552735</c:v>
                </c:pt>
                <c:pt idx="1425">
                  <c:v>103.0</c:v>
                </c:pt>
                <c:pt idx="1426">
                  <c:v>103.1000061035156</c:v>
                </c:pt>
                <c:pt idx="1427">
                  <c:v>103.1999969482422</c:v>
                </c:pt>
                <c:pt idx="1428">
                  <c:v>103.3000030517578</c:v>
                </c:pt>
                <c:pt idx="1429">
                  <c:v>103.4000091552735</c:v>
                </c:pt>
                <c:pt idx="1430">
                  <c:v>103.5</c:v>
                </c:pt>
                <c:pt idx="1431">
                  <c:v>103.6000061035156</c:v>
                </c:pt>
                <c:pt idx="1432">
                  <c:v>103.6999969482422</c:v>
                </c:pt>
                <c:pt idx="1433">
                  <c:v>103.8000030517578</c:v>
                </c:pt>
                <c:pt idx="1434">
                  <c:v>103.9000091552735</c:v>
                </c:pt>
                <c:pt idx="1435">
                  <c:v>104.0</c:v>
                </c:pt>
                <c:pt idx="1436">
                  <c:v>104.1000061035156</c:v>
                </c:pt>
                <c:pt idx="1437">
                  <c:v>104.1999969482422</c:v>
                </c:pt>
                <c:pt idx="1438">
                  <c:v>104.3000030517578</c:v>
                </c:pt>
                <c:pt idx="1439">
                  <c:v>104.4000091552735</c:v>
                </c:pt>
                <c:pt idx="1440">
                  <c:v>104.5</c:v>
                </c:pt>
                <c:pt idx="1441">
                  <c:v>104.6000061035156</c:v>
                </c:pt>
                <c:pt idx="1442">
                  <c:v>104.6999969482422</c:v>
                </c:pt>
                <c:pt idx="1443">
                  <c:v>104.8000030517578</c:v>
                </c:pt>
                <c:pt idx="1444">
                  <c:v>104.9000091552735</c:v>
                </c:pt>
                <c:pt idx="1445">
                  <c:v>105.0</c:v>
                </c:pt>
                <c:pt idx="1446">
                  <c:v>105.1000061035156</c:v>
                </c:pt>
                <c:pt idx="1447">
                  <c:v>105.1999969482422</c:v>
                </c:pt>
                <c:pt idx="1448">
                  <c:v>105.3000030517578</c:v>
                </c:pt>
                <c:pt idx="1449">
                  <c:v>105.4000091552735</c:v>
                </c:pt>
                <c:pt idx="1450">
                  <c:v>105.5</c:v>
                </c:pt>
                <c:pt idx="1451">
                  <c:v>105.6000061035156</c:v>
                </c:pt>
                <c:pt idx="1452">
                  <c:v>105.6999969482422</c:v>
                </c:pt>
                <c:pt idx="1453">
                  <c:v>105.8000030517578</c:v>
                </c:pt>
                <c:pt idx="1454">
                  <c:v>105.9000091552735</c:v>
                </c:pt>
                <c:pt idx="1455">
                  <c:v>106.0</c:v>
                </c:pt>
                <c:pt idx="1456">
                  <c:v>106.1000061035156</c:v>
                </c:pt>
                <c:pt idx="1457">
                  <c:v>106.1999969482422</c:v>
                </c:pt>
                <c:pt idx="1458">
                  <c:v>106.3000030517578</c:v>
                </c:pt>
                <c:pt idx="1459">
                  <c:v>106.4000091552735</c:v>
                </c:pt>
                <c:pt idx="1460">
                  <c:v>106.5</c:v>
                </c:pt>
                <c:pt idx="1461">
                  <c:v>106.6000061035156</c:v>
                </c:pt>
                <c:pt idx="1462">
                  <c:v>106.6999969482422</c:v>
                </c:pt>
                <c:pt idx="1463">
                  <c:v>106.8000030517578</c:v>
                </c:pt>
                <c:pt idx="1464">
                  <c:v>106.9000091552735</c:v>
                </c:pt>
                <c:pt idx="1465">
                  <c:v>107.0</c:v>
                </c:pt>
                <c:pt idx="1466">
                  <c:v>107.1000061035156</c:v>
                </c:pt>
                <c:pt idx="1467">
                  <c:v>107.1999969482422</c:v>
                </c:pt>
                <c:pt idx="1468">
                  <c:v>107.3000030517578</c:v>
                </c:pt>
                <c:pt idx="1469">
                  <c:v>107.4000091552735</c:v>
                </c:pt>
                <c:pt idx="1470">
                  <c:v>107.5</c:v>
                </c:pt>
                <c:pt idx="1471">
                  <c:v>107.6000061035156</c:v>
                </c:pt>
                <c:pt idx="1472">
                  <c:v>107.6999969482422</c:v>
                </c:pt>
                <c:pt idx="1473">
                  <c:v>107.8000030517578</c:v>
                </c:pt>
                <c:pt idx="1474">
                  <c:v>107.9000091552735</c:v>
                </c:pt>
                <c:pt idx="1475">
                  <c:v>108.0</c:v>
                </c:pt>
                <c:pt idx="1476">
                  <c:v>108.1000061035156</c:v>
                </c:pt>
                <c:pt idx="1477">
                  <c:v>108.1999969482422</c:v>
                </c:pt>
                <c:pt idx="1478">
                  <c:v>108.3000030517578</c:v>
                </c:pt>
                <c:pt idx="1479">
                  <c:v>108.4000091552735</c:v>
                </c:pt>
                <c:pt idx="1480">
                  <c:v>108.5</c:v>
                </c:pt>
                <c:pt idx="1481">
                  <c:v>108.6000061035156</c:v>
                </c:pt>
                <c:pt idx="1482">
                  <c:v>108.6999969482422</c:v>
                </c:pt>
                <c:pt idx="1483">
                  <c:v>108.8000030517578</c:v>
                </c:pt>
                <c:pt idx="1484">
                  <c:v>108.9000091552735</c:v>
                </c:pt>
                <c:pt idx="1485">
                  <c:v>109.0</c:v>
                </c:pt>
                <c:pt idx="1486">
                  <c:v>109.1000061035156</c:v>
                </c:pt>
                <c:pt idx="1487">
                  <c:v>109.1999969482422</c:v>
                </c:pt>
                <c:pt idx="1488">
                  <c:v>109.3000030517578</c:v>
                </c:pt>
                <c:pt idx="1489">
                  <c:v>109.4000091552735</c:v>
                </c:pt>
                <c:pt idx="1490">
                  <c:v>109.5</c:v>
                </c:pt>
                <c:pt idx="1491">
                  <c:v>109.6000061035156</c:v>
                </c:pt>
                <c:pt idx="1492">
                  <c:v>109.6999969482422</c:v>
                </c:pt>
                <c:pt idx="1493">
                  <c:v>109.8000030517578</c:v>
                </c:pt>
                <c:pt idx="1494">
                  <c:v>109.9000091552735</c:v>
                </c:pt>
                <c:pt idx="1495">
                  <c:v>110.0</c:v>
                </c:pt>
                <c:pt idx="1496">
                  <c:v>110.1000061035156</c:v>
                </c:pt>
                <c:pt idx="1497">
                  <c:v>110.1999969482422</c:v>
                </c:pt>
                <c:pt idx="1498">
                  <c:v>110.3000030517578</c:v>
                </c:pt>
                <c:pt idx="1499">
                  <c:v>110.4000091552735</c:v>
                </c:pt>
                <c:pt idx="1500">
                  <c:v>110.5</c:v>
                </c:pt>
                <c:pt idx="1501">
                  <c:v>110.6000061035156</c:v>
                </c:pt>
                <c:pt idx="1502">
                  <c:v>110.6999969482422</c:v>
                </c:pt>
                <c:pt idx="1503">
                  <c:v>110.8000030517578</c:v>
                </c:pt>
                <c:pt idx="1504">
                  <c:v>110.9000091552735</c:v>
                </c:pt>
                <c:pt idx="1505">
                  <c:v>111.0</c:v>
                </c:pt>
                <c:pt idx="1506">
                  <c:v>111.1000061035156</c:v>
                </c:pt>
                <c:pt idx="1507">
                  <c:v>111.1999969482422</c:v>
                </c:pt>
                <c:pt idx="1508">
                  <c:v>111.3000030517578</c:v>
                </c:pt>
                <c:pt idx="1509">
                  <c:v>111.4000091552735</c:v>
                </c:pt>
                <c:pt idx="1510">
                  <c:v>111.5</c:v>
                </c:pt>
                <c:pt idx="1511">
                  <c:v>111.6000061035156</c:v>
                </c:pt>
                <c:pt idx="1512">
                  <c:v>111.6999969482422</c:v>
                </c:pt>
                <c:pt idx="1513">
                  <c:v>111.8000030517578</c:v>
                </c:pt>
                <c:pt idx="1514">
                  <c:v>111.9000091552735</c:v>
                </c:pt>
                <c:pt idx="1515">
                  <c:v>112.0</c:v>
                </c:pt>
                <c:pt idx="1516">
                  <c:v>112.1000061035156</c:v>
                </c:pt>
                <c:pt idx="1517">
                  <c:v>112.1999969482422</c:v>
                </c:pt>
                <c:pt idx="1518">
                  <c:v>112.3000030517578</c:v>
                </c:pt>
                <c:pt idx="1519">
                  <c:v>112.4000091552735</c:v>
                </c:pt>
                <c:pt idx="1520">
                  <c:v>112.5</c:v>
                </c:pt>
                <c:pt idx="1521">
                  <c:v>112.6000061035156</c:v>
                </c:pt>
                <c:pt idx="1522">
                  <c:v>112.6999969482422</c:v>
                </c:pt>
                <c:pt idx="1523">
                  <c:v>112.8000030517578</c:v>
                </c:pt>
                <c:pt idx="1524">
                  <c:v>112.9000091552735</c:v>
                </c:pt>
                <c:pt idx="1525">
                  <c:v>113.0</c:v>
                </c:pt>
                <c:pt idx="1526">
                  <c:v>113.1000061035156</c:v>
                </c:pt>
                <c:pt idx="1527">
                  <c:v>113.1999969482422</c:v>
                </c:pt>
                <c:pt idx="1528">
                  <c:v>113.3000030517578</c:v>
                </c:pt>
                <c:pt idx="1529">
                  <c:v>113.4000091552735</c:v>
                </c:pt>
                <c:pt idx="1530">
                  <c:v>113.5</c:v>
                </c:pt>
                <c:pt idx="1531">
                  <c:v>113.6000061035156</c:v>
                </c:pt>
                <c:pt idx="1532">
                  <c:v>113.6999969482422</c:v>
                </c:pt>
                <c:pt idx="1533">
                  <c:v>113.8000030517578</c:v>
                </c:pt>
                <c:pt idx="1534">
                  <c:v>113.9000091552735</c:v>
                </c:pt>
                <c:pt idx="1535">
                  <c:v>114.0</c:v>
                </c:pt>
                <c:pt idx="1536">
                  <c:v>114.1000061035156</c:v>
                </c:pt>
                <c:pt idx="1537">
                  <c:v>114.1999969482422</c:v>
                </c:pt>
                <c:pt idx="1538">
                  <c:v>114.3000030517578</c:v>
                </c:pt>
                <c:pt idx="1539">
                  <c:v>114.4000091552735</c:v>
                </c:pt>
                <c:pt idx="1540">
                  <c:v>114.5</c:v>
                </c:pt>
                <c:pt idx="1541">
                  <c:v>114.6000061035156</c:v>
                </c:pt>
                <c:pt idx="1542">
                  <c:v>114.6999969482422</c:v>
                </c:pt>
                <c:pt idx="1543">
                  <c:v>114.8000030517578</c:v>
                </c:pt>
                <c:pt idx="1544">
                  <c:v>114.9000091552735</c:v>
                </c:pt>
                <c:pt idx="1545">
                  <c:v>115.0</c:v>
                </c:pt>
                <c:pt idx="1546">
                  <c:v>115.1000061035156</c:v>
                </c:pt>
                <c:pt idx="1547">
                  <c:v>115.1999969482422</c:v>
                </c:pt>
                <c:pt idx="1548">
                  <c:v>115.3000030517578</c:v>
                </c:pt>
                <c:pt idx="1549">
                  <c:v>115.4000091552735</c:v>
                </c:pt>
                <c:pt idx="1550">
                  <c:v>115.5</c:v>
                </c:pt>
                <c:pt idx="1551">
                  <c:v>115.6000061035156</c:v>
                </c:pt>
                <c:pt idx="1552">
                  <c:v>115.6999969482422</c:v>
                </c:pt>
                <c:pt idx="1553">
                  <c:v>115.8000030517578</c:v>
                </c:pt>
                <c:pt idx="1554">
                  <c:v>115.9000091552735</c:v>
                </c:pt>
                <c:pt idx="1555">
                  <c:v>116.0</c:v>
                </c:pt>
                <c:pt idx="1556">
                  <c:v>116.1000061035156</c:v>
                </c:pt>
                <c:pt idx="1557">
                  <c:v>116.1999969482422</c:v>
                </c:pt>
                <c:pt idx="1558">
                  <c:v>116.3000030517578</c:v>
                </c:pt>
                <c:pt idx="1559">
                  <c:v>116.4000091552735</c:v>
                </c:pt>
                <c:pt idx="1560">
                  <c:v>116.5</c:v>
                </c:pt>
                <c:pt idx="1561">
                  <c:v>116.6000061035156</c:v>
                </c:pt>
                <c:pt idx="1562">
                  <c:v>116.6999969482422</c:v>
                </c:pt>
                <c:pt idx="1563">
                  <c:v>116.8000030517578</c:v>
                </c:pt>
                <c:pt idx="1564">
                  <c:v>116.9000091552735</c:v>
                </c:pt>
                <c:pt idx="1565">
                  <c:v>117.0</c:v>
                </c:pt>
                <c:pt idx="1566">
                  <c:v>117.1000061035156</c:v>
                </c:pt>
                <c:pt idx="1567">
                  <c:v>117.1999969482422</c:v>
                </c:pt>
                <c:pt idx="1568">
                  <c:v>117.3000030517578</c:v>
                </c:pt>
                <c:pt idx="1569">
                  <c:v>117.4000091552735</c:v>
                </c:pt>
                <c:pt idx="1570">
                  <c:v>117.5</c:v>
                </c:pt>
                <c:pt idx="1571">
                  <c:v>117.6000061035156</c:v>
                </c:pt>
                <c:pt idx="1572">
                  <c:v>117.6999969482422</c:v>
                </c:pt>
                <c:pt idx="1573">
                  <c:v>117.8000030517578</c:v>
                </c:pt>
                <c:pt idx="1574">
                  <c:v>117.9000091552735</c:v>
                </c:pt>
                <c:pt idx="1575">
                  <c:v>118.0</c:v>
                </c:pt>
                <c:pt idx="1576">
                  <c:v>118.1000061035156</c:v>
                </c:pt>
                <c:pt idx="1577">
                  <c:v>118.1999969482422</c:v>
                </c:pt>
                <c:pt idx="1578">
                  <c:v>118.3000030517578</c:v>
                </c:pt>
                <c:pt idx="1579">
                  <c:v>118.4000091552735</c:v>
                </c:pt>
                <c:pt idx="1580">
                  <c:v>118.5</c:v>
                </c:pt>
                <c:pt idx="1581">
                  <c:v>118.6000061035156</c:v>
                </c:pt>
                <c:pt idx="1582">
                  <c:v>118.6999969482422</c:v>
                </c:pt>
                <c:pt idx="1583">
                  <c:v>118.8000030517578</c:v>
                </c:pt>
                <c:pt idx="1584">
                  <c:v>118.9000091552735</c:v>
                </c:pt>
                <c:pt idx="1585">
                  <c:v>119.0</c:v>
                </c:pt>
                <c:pt idx="1586">
                  <c:v>119.1000061035156</c:v>
                </c:pt>
                <c:pt idx="1587">
                  <c:v>119.1999969482422</c:v>
                </c:pt>
                <c:pt idx="1588">
                  <c:v>119.3000030517578</c:v>
                </c:pt>
                <c:pt idx="1589">
                  <c:v>119.4000091552735</c:v>
                </c:pt>
                <c:pt idx="1590">
                  <c:v>119.5</c:v>
                </c:pt>
                <c:pt idx="1591">
                  <c:v>119.6000061035156</c:v>
                </c:pt>
                <c:pt idx="1592">
                  <c:v>119.6999969482422</c:v>
                </c:pt>
                <c:pt idx="1593">
                  <c:v>119.8000030517578</c:v>
                </c:pt>
                <c:pt idx="1594">
                  <c:v>119.9000091552735</c:v>
                </c:pt>
                <c:pt idx="1595">
                  <c:v>120.0</c:v>
                </c:pt>
                <c:pt idx="1596">
                  <c:v>120.1000061035156</c:v>
                </c:pt>
                <c:pt idx="1597">
                  <c:v>120.1999969482422</c:v>
                </c:pt>
                <c:pt idx="1598">
                  <c:v>120.3000030517578</c:v>
                </c:pt>
                <c:pt idx="1599">
                  <c:v>120.4000091552735</c:v>
                </c:pt>
                <c:pt idx="1600">
                  <c:v>120.5</c:v>
                </c:pt>
                <c:pt idx="1601">
                  <c:v>120.6000061035156</c:v>
                </c:pt>
                <c:pt idx="1602">
                  <c:v>120.6999969482422</c:v>
                </c:pt>
                <c:pt idx="1603">
                  <c:v>120.8000030517578</c:v>
                </c:pt>
                <c:pt idx="1604">
                  <c:v>120.9000091552735</c:v>
                </c:pt>
                <c:pt idx="1605">
                  <c:v>121.0</c:v>
                </c:pt>
                <c:pt idx="1606">
                  <c:v>121.1000061035156</c:v>
                </c:pt>
                <c:pt idx="1607">
                  <c:v>121.1999969482422</c:v>
                </c:pt>
                <c:pt idx="1608">
                  <c:v>121.3000030517578</c:v>
                </c:pt>
                <c:pt idx="1609">
                  <c:v>121.4000091552735</c:v>
                </c:pt>
                <c:pt idx="1610">
                  <c:v>121.5</c:v>
                </c:pt>
                <c:pt idx="1611">
                  <c:v>121.6000061035156</c:v>
                </c:pt>
                <c:pt idx="1612">
                  <c:v>121.6999969482422</c:v>
                </c:pt>
                <c:pt idx="1613">
                  <c:v>121.8000030517578</c:v>
                </c:pt>
                <c:pt idx="1614">
                  <c:v>121.9000091552735</c:v>
                </c:pt>
                <c:pt idx="1615">
                  <c:v>122.0</c:v>
                </c:pt>
                <c:pt idx="1616">
                  <c:v>122.1000061035156</c:v>
                </c:pt>
                <c:pt idx="1617">
                  <c:v>122.1999969482422</c:v>
                </c:pt>
                <c:pt idx="1618">
                  <c:v>122.3000030517578</c:v>
                </c:pt>
                <c:pt idx="1619">
                  <c:v>122.4000091552735</c:v>
                </c:pt>
                <c:pt idx="1620">
                  <c:v>122.5</c:v>
                </c:pt>
                <c:pt idx="1621">
                  <c:v>122.6000061035156</c:v>
                </c:pt>
                <c:pt idx="1622">
                  <c:v>122.6999969482422</c:v>
                </c:pt>
                <c:pt idx="1623">
                  <c:v>122.8000030517578</c:v>
                </c:pt>
                <c:pt idx="1624">
                  <c:v>122.9000091552735</c:v>
                </c:pt>
                <c:pt idx="1625">
                  <c:v>123.0</c:v>
                </c:pt>
                <c:pt idx="1626">
                  <c:v>123.1000061035156</c:v>
                </c:pt>
                <c:pt idx="1627">
                  <c:v>123.1999969482422</c:v>
                </c:pt>
                <c:pt idx="1628">
                  <c:v>123.3000030517578</c:v>
                </c:pt>
                <c:pt idx="1629">
                  <c:v>123.4000091552735</c:v>
                </c:pt>
                <c:pt idx="1630">
                  <c:v>123.5</c:v>
                </c:pt>
                <c:pt idx="1631">
                  <c:v>123.6000061035156</c:v>
                </c:pt>
                <c:pt idx="1632">
                  <c:v>123.6999969482422</c:v>
                </c:pt>
                <c:pt idx="1633">
                  <c:v>123.8000030517578</c:v>
                </c:pt>
                <c:pt idx="1634">
                  <c:v>123.9000091552735</c:v>
                </c:pt>
                <c:pt idx="1635">
                  <c:v>124.0</c:v>
                </c:pt>
                <c:pt idx="1636">
                  <c:v>124.1000061035156</c:v>
                </c:pt>
                <c:pt idx="1637">
                  <c:v>124.1999969482422</c:v>
                </c:pt>
                <c:pt idx="1638">
                  <c:v>124.3000030517578</c:v>
                </c:pt>
                <c:pt idx="1639">
                  <c:v>124.4000091552735</c:v>
                </c:pt>
                <c:pt idx="1640">
                  <c:v>124.5</c:v>
                </c:pt>
                <c:pt idx="1641">
                  <c:v>124.6000061035156</c:v>
                </c:pt>
                <c:pt idx="1642">
                  <c:v>124.6999969482422</c:v>
                </c:pt>
                <c:pt idx="1643">
                  <c:v>124.8000030517578</c:v>
                </c:pt>
                <c:pt idx="1644">
                  <c:v>124.9000091552735</c:v>
                </c:pt>
                <c:pt idx="1645">
                  <c:v>125.0</c:v>
                </c:pt>
                <c:pt idx="1646">
                  <c:v>125.1000061035156</c:v>
                </c:pt>
                <c:pt idx="1647">
                  <c:v>125.1999969482422</c:v>
                </c:pt>
                <c:pt idx="1648">
                  <c:v>125.3000030517578</c:v>
                </c:pt>
                <c:pt idx="1649">
                  <c:v>125.4000091552735</c:v>
                </c:pt>
                <c:pt idx="1650">
                  <c:v>125.5</c:v>
                </c:pt>
                <c:pt idx="1651">
                  <c:v>125.6000061035156</c:v>
                </c:pt>
                <c:pt idx="1652">
                  <c:v>125.6999969482422</c:v>
                </c:pt>
                <c:pt idx="1653">
                  <c:v>125.8000030517578</c:v>
                </c:pt>
                <c:pt idx="1654">
                  <c:v>125.9000091552735</c:v>
                </c:pt>
                <c:pt idx="1655">
                  <c:v>126.0</c:v>
                </c:pt>
                <c:pt idx="1656">
                  <c:v>126.1000061035156</c:v>
                </c:pt>
                <c:pt idx="1657">
                  <c:v>126.1999969482422</c:v>
                </c:pt>
                <c:pt idx="1658">
                  <c:v>126.3000030517578</c:v>
                </c:pt>
                <c:pt idx="1659">
                  <c:v>126.4000091552735</c:v>
                </c:pt>
                <c:pt idx="1660">
                  <c:v>126.5</c:v>
                </c:pt>
                <c:pt idx="1661">
                  <c:v>126.6000061035156</c:v>
                </c:pt>
                <c:pt idx="1662">
                  <c:v>126.6999969482422</c:v>
                </c:pt>
                <c:pt idx="1663">
                  <c:v>126.8000030517578</c:v>
                </c:pt>
                <c:pt idx="1664">
                  <c:v>126.9000091552735</c:v>
                </c:pt>
                <c:pt idx="1665">
                  <c:v>127.0</c:v>
                </c:pt>
                <c:pt idx="1666">
                  <c:v>127.1000061035156</c:v>
                </c:pt>
                <c:pt idx="1667">
                  <c:v>127.1999969482422</c:v>
                </c:pt>
                <c:pt idx="1668">
                  <c:v>127.3000030517578</c:v>
                </c:pt>
                <c:pt idx="1669">
                  <c:v>127.4000091552735</c:v>
                </c:pt>
                <c:pt idx="1670">
                  <c:v>127.5</c:v>
                </c:pt>
                <c:pt idx="1671">
                  <c:v>127.6000061035156</c:v>
                </c:pt>
                <c:pt idx="1672">
                  <c:v>127.6999969482422</c:v>
                </c:pt>
                <c:pt idx="1673">
                  <c:v>127.8000030517578</c:v>
                </c:pt>
                <c:pt idx="1674">
                  <c:v>127.9000091552735</c:v>
                </c:pt>
                <c:pt idx="1675">
                  <c:v>128.0</c:v>
                </c:pt>
                <c:pt idx="1676">
                  <c:v>128.1000061035156</c:v>
                </c:pt>
                <c:pt idx="1677">
                  <c:v>128.1999969482422</c:v>
                </c:pt>
                <c:pt idx="1678">
                  <c:v>128.3000030517578</c:v>
                </c:pt>
                <c:pt idx="1679">
                  <c:v>128.4000091552735</c:v>
                </c:pt>
                <c:pt idx="1680">
                  <c:v>128.5</c:v>
                </c:pt>
                <c:pt idx="1681">
                  <c:v>128.6000061035156</c:v>
                </c:pt>
                <c:pt idx="1682">
                  <c:v>128.6999969482422</c:v>
                </c:pt>
                <c:pt idx="1683">
                  <c:v>128.8000030517578</c:v>
                </c:pt>
                <c:pt idx="1684">
                  <c:v>128.9000091552735</c:v>
                </c:pt>
                <c:pt idx="1685">
                  <c:v>129.0</c:v>
                </c:pt>
                <c:pt idx="1686">
                  <c:v>129.1000061035156</c:v>
                </c:pt>
                <c:pt idx="1687">
                  <c:v>129.1999969482422</c:v>
                </c:pt>
                <c:pt idx="1688">
                  <c:v>129.3000030517578</c:v>
                </c:pt>
                <c:pt idx="1689">
                  <c:v>129.4000091552735</c:v>
                </c:pt>
                <c:pt idx="1690">
                  <c:v>129.5</c:v>
                </c:pt>
                <c:pt idx="1691">
                  <c:v>129.6000061035156</c:v>
                </c:pt>
                <c:pt idx="1692">
                  <c:v>129.6999969482422</c:v>
                </c:pt>
                <c:pt idx="1693">
                  <c:v>129.8000030517578</c:v>
                </c:pt>
                <c:pt idx="1694">
                  <c:v>129.9000091552735</c:v>
                </c:pt>
                <c:pt idx="1695">
                  <c:v>130.0</c:v>
                </c:pt>
                <c:pt idx="1696">
                  <c:v>130.1000061035156</c:v>
                </c:pt>
                <c:pt idx="1697">
                  <c:v>130.1999969482422</c:v>
                </c:pt>
                <c:pt idx="1698">
                  <c:v>130.3000030517578</c:v>
                </c:pt>
                <c:pt idx="1699">
                  <c:v>130.4000091552735</c:v>
                </c:pt>
                <c:pt idx="1700">
                  <c:v>130.5</c:v>
                </c:pt>
                <c:pt idx="1701">
                  <c:v>130.6000061035156</c:v>
                </c:pt>
                <c:pt idx="1702">
                  <c:v>130.6999969482422</c:v>
                </c:pt>
                <c:pt idx="1703">
                  <c:v>130.8000030517578</c:v>
                </c:pt>
                <c:pt idx="1704">
                  <c:v>130.9000091552735</c:v>
                </c:pt>
                <c:pt idx="1705">
                  <c:v>131.0</c:v>
                </c:pt>
                <c:pt idx="1706">
                  <c:v>131.1000061035156</c:v>
                </c:pt>
                <c:pt idx="1707">
                  <c:v>131.1999969482422</c:v>
                </c:pt>
                <c:pt idx="1708">
                  <c:v>131.3000030517578</c:v>
                </c:pt>
                <c:pt idx="1709">
                  <c:v>131.4000091552735</c:v>
                </c:pt>
                <c:pt idx="1710">
                  <c:v>131.5</c:v>
                </c:pt>
                <c:pt idx="1711">
                  <c:v>131.6000061035156</c:v>
                </c:pt>
                <c:pt idx="1712">
                  <c:v>131.6999969482422</c:v>
                </c:pt>
                <c:pt idx="1713">
                  <c:v>131.8000030517578</c:v>
                </c:pt>
                <c:pt idx="1714">
                  <c:v>131.9000091552735</c:v>
                </c:pt>
                <c:pt idx="1715">
                  <c:v>132.0</c:v>
                </c:pt>
                <c:pt idx="1716">
                  <c:v>132.1000061035156</c:v>
                </c:pt>
                <c:pt idx="1717">
                  <c:v>132.1999969482422</c:v>
                </c:pt>
                <c:pt idx="1718">
                  <c:v>132.3000030517578</c:v>
                </c:pt>
                <c:pt idx="1719">
                  <c:v>132.4000091552735</c:v>
                </c:pt>
                <c:pt idx="1720">
                  <c:v>132.5</c:v>
                </c:pt>
                <c:pt idx="1721">
                  <c:v>132.6000061035156</c:v>
                </c:pt>
                <c:pt idx="1722">
                  <c:v>132.6999969482422</c:v>
                </c:pt>
                <c:pt idx="1723">
                  <c:v>132.8000030517578</c:v>
                </c:pt>
                <c:pt idx="1724">
                  <c:v>132.9000091552735</c:v>
                </c:pt>
                <c:pt idx="1725">
                  <c:v>133.0</c:v>
                </c:pt>
                <c:pt idx="1726">
                  <c:v>133.1000061035156</c:v>
                </c:pt>
                <c:pt idx="1727">
                  <c:v>133.1999969482422</c:v>
                </c:pt>
                <c:pt idx="1728">
                  <c:v>133.3000030517578</c:v>
                </c:pt>
                <c:pt idx="1729">
                  <c:v>133.4000091552735</c:v>
                </c:pt>
                <c:pt idx="1730">
                  <c:v>133.5</c:v>
                </c:pt>
                <c:pt idx="1731">
                  <c:v>133.6000061035156</c:v>
                </c:pt>
                <c:pt idx="1732">
                  <c:v>133.6999969482422</c:v>
                </c:pt>
                <c:pt idx="1733">
                  <c:v>133.8000030517578</c:v>
                </c:pt>
                <c:pt idx="1734">
                  <c:v>133.9000091552735</c:v>
                </c:pt>
                <c:pt idx="1735">
                  <c:v>134.0</c:v>
                </c:pt>
                <c:pt idx="1736">
                  <c:v>134.1000061035156</c:v>
                </c:pt>
                <c:pt idx="1737">
                  <c:v>134.1999969482422</c:v>
                </c:pt>
                <c:pt idx="1738">
                  <c:v>134.3000030517578</c:v>
                </c:pt>
                <c:pt idx="1739">
                  <c:v>134.4000091552735</c:v>
                </c:pt>
                <c:pt idx="1740">
                  <c:v>134.5</c:v>
                </c:pt>
                <c:pt idx="1741">
                  <c:v>134.6000061035156</c:v>
                </c:pt>
                <c:pt idx="1742">
                  <c:v>134.6999969482422</c:v>
                </c:pt>
                <c:pt idx="1743">
                  <c:v>134.8000030517578</c:v>
                </c:pt>
                <c:pt idx="1744">
                  <c:v>134.9000091552735</c:v>
                </c:pt>
                <c:pt idx="1745">
                  <c:v>135.0</c:v>
                </c:pt>
                <c:pt idx="1746">
                  <c:v>135.1000061035156</c:v>
                </c:pt>
                <c:pt idx="1747">
                  <c:v>135.1999969482422</c:v>
                </c:pt>
                <c:pt idx="1748">
                  <c:v>135.3000030517578</c:v>
                </c:pt>
                <c:pt idx="1749">
                  <c:v>135.4000091552735</c:v>
                </c:pt>
                <c:pt idx="1750">
                  <c:v>135.5</c:v>
                </c:pt>
                <c:pt idx="1751">
                  <c:v>135.6000061035156</c:v>
                </c:pt>
                <c:pt idx="1752">
                  <c:v>135.6999969482422</c:v>
                </c:pt>
                <c:pt idx="1753">
                  <c:v>135.8000030517578</c:v>
                </c:pt>
                <c:pt idx="1754">
                  <c:v>135.9000091552735</c:v>
                </c:pt>
                <c:pt idx="1755">
                  <c:v>136.0</c:v>
                </c:pt>
                <c:pt idx="1756">
                  <c:v>136.1000061035156</c:v>
                </c:pt>
                <c:pt idx="1757">
                  <c:v>136.1999969482422</c:v>
                </c:pt>
                <c:pt idx="1758">
                  <c:v>136.3000030517578</c:v>
                </c:pt>
                <c:pt idx="1759">
                  <c:v>136.4000091552735</c:v>
                </c:pt>
                <c:pt idx="1760">
                  <c:v>136.5</c:v>
                </c:pt>
                <c:pt idx="1761">
                  <c:v>136.6000061035156</c:v>
                </c:pt>
                <c:pt idx="1762">
                  <c:v>136.6999969482422</c:v>
                </c:pt>
                <c:pt idx="1763">
                  <c:v>136.8000030517578</c:v>
                </c:pt>
                <c:pt idx="1764">
                  <c:v>136.9000091552735</c:v>
                </c:pt>
                <c:pt idx="1765">
                  <c:v>137.0</c:v>
                </c:pt>
                <c:pt idx="1766">
                  <c:v>137.1000061035156</c:v>
                </c:pt>
                <c:pt idx="1767">
                  <c:v>137.1999969482422</c:v>
                </c:pt>
                <c:pt idx="1768">
                  <c:v>137.3000030517578</c:v>
                </c:pt>
                <c:pt idx="1769">
                  <c:v>137.4000091552735</c:v>
                </c:pt>
                <c:pt idx="1770">
                  <c:v>137.5</c:v>
                </c:pt>
                <c:pt idx="1771">
                  <c:v>137.6000061035156</c:v>
                </c:pt>
                <c:pt idx="1772">
                  <c:v>137.6999969482422</c:v>
                </c:pt>
                <c:pt idx="1773">
                  <c:v>137.8000030517578</c:v>
                </c:pt>
                <c:pt idx="1774">
                  <c:v>137.9000091552735</c:v>
                </c:pt>
                <c:pt idx="1775">
                  <c:v>138.0</c:v>
                </c:pt>
                <c:pt idx="1776">
                  <c:v>138.1000061035156</c:v>
                </c:pt>
                <c:pt idx="1777">
                  <c:v>138.1999969482422</c:v>
                </c:pt>
                <c:pt idx="1778">
                  <c:v>138.3000030517578</c:v>
                </c:pt>
                <c:pt idx="1779">
                  <c:v>138.4000091552735</c:v>
                </c:pt>
                <c:pt idx="1780">
                  <c:v>138.5</c:v>
                </c:pt>
                <c:pt idx="1781">
                  <c:v>138.6000061035156</c:v>
                </c:pt>
                <c:pt idx="1782">
                  <c:v>138.6999969482422</c:v>
                </c:pt>
                <c:pt idx="1783">
                  <c:v>138.8000030517578</c:v>
                </c:pt>
                <c:pt idx="1784">
                  <c:v>138.9000091552735</c:v>
                </c:pt>
                <c:pt idx="1785">
                  <c:v>139.0</c:v>
                </c:pt>
                <c:pt idx="1786">
                  <c:v>139.1000061035156</c:v>
                </c:pt>
                <c:pt idx="1787">
                  <c:v>139.1999969482422</c:v>
                </c:pt>
                <c:pt idx="1788">
                  <c:v>139.3000030517578</c:v>
                </c:pt>
                <c:pt idx="1789">
                  <c:v>139.4000091552735</c:v>
                </c:pt>
                <c:pt idx="1790">
                  <c:v>139.5</c:v>
                </c:pt>
                <c:pt idx="1791">
                  <c:v>139.6000061035156</c:v>
                </c:pt>
                <c:pt idx="1792">
                  <c:v>139.6999969482422</c:v>
                </c:pt>
                <c:pt idx="1793">
                  <c:v>139.8000030517578</c:v>
                </c:pt>
                <c:pt idx="1794">
                  <c:v>139.9000091552735</c:v>
                </c:pt>
                <c:pt idx="1795">
                  <c:v>140.0</c:v>
                </c:pt>
                <c:pt idx="1796">
                  <c:v>140.1000061035156</c:v>
                </c:pt>
                <c:pt idx="1797">
                  <c:v>140.1999969482422</c:v>
                </c:pt>
                <c:pt idx="1798">
                  <c:v>140.3000030517578</c:v>
                </c:pt>
                <c:pt idx="1799">
                  <c:v>140.4000091552735</c:v>
                </c:pt>
                <c:pt idx="1800">
                  <c:v>140.5</c:v>
                </c:pt>
                <c:pt idx="1801">
                  <c:v>140.6000061035156</c:v>
                </c:pt>
                <c:pt idx="1802">
                  <c:v>140.6999969482422</c:v>
                </c:pt>
                <c:pt idx="1803">
                  <c:v>140.8000030517578</c:v>
                </c:pt>
                <c:pt idx="1804">
                  <c:v>140.9000091552735</c:v>
                </c:pt>
                <c:pt idx="1805">
                  <c:v>141.0</c:v>
                </c:pt>
                <c:pt idx="1806">
                  <c:v>141.1000061035156</c:v>
                </c:pt>
                <c:pt idx="1807">
                  <c:v>141.1999969482422</c:v>
                </c:pt>
                <c:pt idx="1808">
                  <c:v>141.3000030517578</c:v>
                </c:pt>
                <c:pt idx="1809">
                  <c:v>141.4000091552735</c:v>
                </c:pt>
                <c:pt idx="1810">
                  <c:v>141.5</c:v>
                </c:pt>
                <c:pt idx="1811">
                  <c:v>141.6000061035156</c:v>
                </c:pt>
                <c:pt idx="1812">
                  <c:v>141.6999969482422</c:v>
                </c:pt>
                <c:pt idx="1813">
                  <c:v>141.8000030517578</c:v>
                </c:pt>
                <c:pt idx="1814">
                  <c:v>141.9000091552735</c:v>
                </c:pt>
                <c:pt idx="1815">
                  <c:v>142.0</c:v>
                </c:pt>
                <c:pt idx="1816">
                  <c:v>142.1000061035156</c:v>
                </c:pt>
                <c:pt idx="1817">
                  <c:v>142.1999969482422</c:v>
                </c:pt>
                <c:pt idx="1818">
                  <c:v>142.3000030517578</c:v>
                </c:pt>
                <c:pt idx="1819">
                  <c:v>142.4000091552735</c:v>
                </c:pt>
                <c:pt idx="1820">
                  <c:v>142.5</c:v>
                </c:pt>
                <c:pt idx="1821">
                  <c:v>142.6000061035156</c:v>
                </c:pt>
                <c:pt idx="1822">
                  <c:v>142.6999969482422</c:v>
                </c:pt>
                <c:pt idx="1823">
                  <c:v>142.8000030517578</c:v>
                </c:pt>
                <c:pt idx="1824">
                  <c:v>142.9000091552735</c:v>
                </c:pt>
                <c:pt idx="1825">
                  <c:v>143.0</c:v>
                </c:pt>
                <c:pt idx="1826">
                  <c:v>143.1000061035156</c:v>
                </c:pt>
                <c:pt idx="1827">
                  <c:v>143.1999969482422</c:v>
                </c:pt>
                <c:pt idx="1828">
                  <c:v>143.3000030517578</c:v>
                </c:pt>
                <c:pt idx="1829">
                  <c:v>143.4000091552735</c:v>
                </c:pt>
                <c:pt idx="1830">
                  <c:v>143.5</c:v>
                </c:pt>
                <c:pt idx="1831">
                  <c:v>143.6000061035156</c:v>
                </c:pt>
                <c:pt idx="1832">
                  <c:v>143.6999969482422</c:v>
                </c:pt>
                <c:pt idx="1833">
                  <c:v>143.8000030517578</c:v>
                </c:pt>
                <c:pt idx="1834">
                  <c:v>143.9000091552735</c:v>
                </c:pt>
                <c:pt idx="1835">
                  <c:v>144.0</c:v>
                </c:pt>
                <c:pt idx="1836">
                  <c:v>144.1000061035156</c:v>
                </c:pt>
                <c:pt idx="1837">
                  <c:v>144.1999969482422</c:v>
                </c:pt>
                <c:pt idx="1838">
                  <c:v>144.3000030517578</c:v>
                </c:pt>
                <c:pt idx="1839">
                  <c:v>144.4000091552735</c:v>
                </c:pt>
                <c:pt idx="1840">
                  <c:v>144.5</c:v>
                </c:pt>
                <c:pt idx="1841">
                  <c:v>144.6000061035156</c:v>
                </c:pt>
                <c:pt idx="1842">
                  <c:v>144.6999969482422</c:v>
                </c:pt>
                <c:pt idx="1843">
                  <c:v>144.8000030517578</c:v>
                </c:pt>
                <c:pt idx="1844">
                  <c:v>144.9000091552735</c:v>
                </c:pt>
                <c:pt idx="1845">
                  <c:v>145.0</c:v>
                </c:pt>
                <c:pt idx="1846">
                  <c:v>145.1000061035156</c:v>
                </c:pt>
                <c:pt idx="1847">
                  <c:v>145.1999969482422</c:v>
                </c:pt>
                <c:pt idx="1848">
                  <c:v>145.3000030517578</c:v>
                </c:pt>
                <c:pt idx="1849">
                  <c:v>145.4000091552735</c:v>
                </c:pt>
                <c:pt idx="1850">
                  <c:v>145.5</c:v>
                </c:pt>
                <c:pt idx="1851">
                  <c:v>145.6000061035156</c:v>
                </c:pt>
                <c:pt idx="1852">
                  <c:v>145.6999969482422</c:v>
                </c:pt>
                <c:pt idx="1853">
                  <c:v>145.8000030517578</c:v>
                </c:pt>
                <c:pt idx="1854">
                  <c:v>145.9000091552735</c:v>
                </c:pt>
                <c:pt idx="1855">
                  <c:v>146.0</c:v>
                </c:pt>
                <c:pt idx="1856">
                  <c:v>146.1000061035156</c:v>
                </c:pt>
                <c:pt idx="1857">
                  <c:v>146.1999969482422</c:v>
                </c:pt>
                <c:pt idx="1858">
                  <c:v>146.3000030517578</c:v>
                </c:pt>
                <c:pt idx="1859">
                  <c:v>146.4000091552735</c:v>
                </c:pt>
                <c:pt idx="1860">
                  <c:v>146.5</c:v>
                </c:pt>
                <c:pt idx="1861">
                  <c:v>146.6000061035156</c:v>
                </c:pt>
                <c:pt idx="1862">
                  <c:v>146.6999969482422</c:v>
                </c:pt>
                <c:pt idx="1863">
                  <c:v>146.8000030517578</c:v>
                </c:pt>
                <c:pt idx="1864">
                  <c:v>146.9000091552735</c:v>
                </c:pt>
                <c:pt idx="1865">
                  <c:v>147.0</c:v>
                </c:pt>
                <c:pt idx="1866">
                  <c:v>147.1000061035156</c:v>
                </c:pt>
                <c:pt idx="1867">
                  <c:v>147.1999969482422</c:v>
                </c:pt>
                <c:pt idx="1868">
                  <c:v>147.3000030517578</c:v>
                </c:pt>
                <c:pt idx="1869">
                  <c:v>147.4000091552735</c:v>
                </c:pt>
                <c:pt idx="1870">
                  <c:v>147.5</c:v>
                </c:pt>
                <c:pt idx="1871">
                  <c:v>147.6000061035156</c:v>
                </c:pt>
                <c:pt idx="1872">
                  <c:v>147.6999969482422</c:v>
                </c:pt>
                <c:pt idx="1873">
                  <c:v>147.8000030517578</c:v>
                </c:pt>
                <c:pt idx="1874">
                  <c:v>147.9000091552735</c:v>
                </c:pt>
                <c:pt idx="1875">
                  <c:v>148.0</c:v>
                </c:pt>
                <c:pt idx="1876">
                  <c:v>148.1000061035156</c:v>
                </c:pt>
                <c:pt idx="1877">
                  <c:v>148.1999969482422</c:v>
                </c:pt>
                <c:pt idx="1878">
                  <c:v>148.3000030517578</c:v>
                </c:pt>
                <c:pt idx="1879">
                  <c:v>148.4000091552735</c:v>
                </c:pt>
                <c:pt idx="1880">
                  <c:v>148.5</c:v>
                </c:pt>
                <c:pt idx="1881">
                  <c:v>148.6000061035156</c:v>
                </c:pt>
                <c:pt idx="1882">
                  <c:v>148.6999969482422</c:v>
                </c:pt>
                <c:pt idx="1883">
                  <c:v>148.8000030517578</c:v>
                </c:pt>
                <c:pt idx="1884">
                  <c:v>148.9000091552735</c:v>
                </c:pt>
                <c:pt idx="1885">
                  <c:v>149.0</c:v>
                </c:pt>
                <c:pt idx="1886">
                  <c:v>149.1000061035156</c:v>
                </c:pt>
                <c:pt idx="1887">
                  <c:v>149.1999969482422</c:v>
                </c:pt>
                <c:pt idx="1888">
                  <c:v>149.3000030517578</c:v>
                </c:pt>
                <c:pt idx="1889">
                  <c:v>149.4000091552735</c:v>
                </c:pt>
                <c:pt idx="1890">
                  <c:v>149.5</c:v>
                </c:pt>
                <c:pt idx="1891">
                  <c:v>149.6000061035156</c:v>
                </c:pt>
                <c:pt idx="1892">
                  <c:v>149.6999969482422</c:v>
                </c:pt>
                <c:pt idx="1893">
                  <c:v>149.8000030517578</c:v>
                </c:pt>
                <c:pt idx="1894">
                  <c:v>149.9000091552735</c:v>
                </c:pt>
                <c:pt idx="1895">
                  <c:v>150.0</c:v>
                </c:pt>
                <c:pt idx="1896">
                  <c:v>150.1000061035156</c:v>
                </c:pt>
                <c:pt idx="1897">
                  <c:v>150.1999969482422</c:v>
                </c:pt>
                <c:pt idx="1898">
                  <c:v>150.3000030517578</c:v>
                </c:pt>
                <c:pt idx="1899">
                  <c:v>150.4000091552735</c:v>
                </c:pt>
                <c:pt idx="1900">
                  <c:v>150.5</c:v>
                </c:pt>
                <c:pt idx="1901">
                  <c:v>150.6000061035156</c:v>
                </c:pt>
                <c:pt idx="1902">
                  <c:v>150.6999969482422</c:v>
                </c:pt>
                <c:pt idx="1903">
                  <c:v>150.8000030517578</c:v>
                </c:pt>
                <c:pt idx="1904">
                  <c:v>150.9000091552735</c:v>
                </c:pt>
                <c:pt idx="1905">
                  <c:v>151.0</c:v>
                </c:pt>
                <c:pt idx="1906">
                  <c:v>151.1000061035156</c:v>
                </c:pt>
                <c:pt idx="1907">
                  <c:v>151.1999969482422</c:v>
                </c:pt>
                <c:pt idx="1908">
                  <c:v>151.3000030517578</c:v>
                </c:pt>
                <c:pt idx="1909">
                  <c:v>151.4000091552735</c:v>
                </c:pt>
                <c:pt idx="1910">
                  <c:v>151.5</c:v>
                </c:pt>
                <c:pt idx="1911">
                  <c:v>151.6000061035156</c:v>
                </c:pt>
                <c:pt idx="1912">
                  <c:v>151.6999969482422</c:v>
                </c:pt>
                <c:pt idx="1913">
                  <c:v>151.8000030517578</c:v>
                </c:pt>
                <c:pt idx="1914">
                  <c:v>151.9000091552735</c:v>
                </c:pt>
                <c:pt idx="1915">
                  <c:v>152.0</c:v>
                </c:pt>
                <c:pt idx="1916">
                  <c:v>152.1000061035156</c:v>
                </c:pt>
                <c:pt idx="1917">
                  <c:v>152.1999969482422</c:v>
                </c:pt>
                <c:pt idx="1918">
                  <c:v>152.3000030517578</c:v>
                </c:pt>
                <c:pt idx="1919">
                  <c:v>152.4000091552735</c:v>
                </c:pt>
                <c:pt idx="1920">
                  <c:v>152.5</c:v>
                </c:pt>
                <c:pt idx="1921">
                  <c:v>152.6000061035156</c:v>
                </c:pt>
                <c:pt idx="1922">
                  <c:v>152.6999969482422</c:v>
                </c:pt>
                <c:pt idx="1923">
                  <c:v>152.8000030517578</c:v>
                </c:pt>
                <c:pt idx="1924">
                  <c:v>152.9000091552735</c:v>
                </c:pt>
                <c:pt idx="1925">
                  <c:v>153.0</c:v>
                </c:pt>
                <c:pt idx="1926">
                  <c:v>153.1000061035156</c:v>
                </c:pt>
                <c:pt idx="1927">
                  <c:v>153.1999969482422</c:v>
                </c:pt>
                <c:pt idx="1928">
                  <c:v>153.3000030517578</c:v>
                </c:pt>
                <c:pt idx="1929">
                  <c:v>153.4000091552735</c:v>
                </c:pt>
                <c:pt idx="1930">
                  <c:v>153.5</c:v>
                </c:pt>
                <c:pt idx="1931">
                  <c:v>153.6000061035156</c:v>
                </c:pt>
                <c:pt idx="1932">
                  <c:v>153.6999969482422</c:v>
                </c:pt>
                <c:pt idx="1933">
                  <c:v>153.8000030517578</c:v>
                </c:pt>
                <c:pt idx="1934">
                  <c:v>153.9000091552735</c:v>
                </c:pt>
                <c:pt idx="1935">
                  <c:v>154.0</c:v>
                </c:pt>
                <c:pt idx="1936">
                  <c:v>154.1000061035156</c:v>
                </c:pt>
                <c:pt idx="1937">
                  <c:v>154.1999969482422</c:v>
                </c:pt>
                <c:pt idx="1938">
                  <c:v>154.3000030517578</c:v>
                </c:pt>
                <c:pt idx="1939">
                  <c:v>154.4000091552735</c:v>
                </c:pt>
                <c:pt idx="1940">
                  <c:v>154.5</c:v>
                </c:pt>
                <c:pt idx="1941">
                  <c:v>154.6000061035156</c:v>
                </c:pt>
                <c:pt idx="1942">
                  <c:v>154.6999969482422</c:v>
                </c:pt>
                <c:pt idx="1943">
                  <c:v>154.8000030517578</c:v>
                </c:pt>
                <c:pt idx="1944">
                  <c:v>154.9000091552735</c:v>
                </c:pt>
                <c:pt idx="1945">
                  <c:v>155.0</c:v>
                </c:pt>
                <c:pt idx="1946">
                  <c:v>155.1000061035156</c:v>
                </c:pt>
                <c:pt idx="1947">
                  <c:v>155.1999969482422</c:v>
                </c:pt>
                <c:pt idx="1948">
                  <c:v>155.3000030517578</c:v>
                </c:pt>
                <c:pt idx="1949">
                  <c:v>155.4000091552735</c:v>
                </c:pt>
                <c:pt idx="1950">
                  <c:v>155.5</c:v>
                </c:pt>
                <c:pt idx="1951">
                  <c:v>155.6000061035156</c:v>
                </c:pt>
                <c:pt idx="1952">
                  <c:v>155.6999969482422</c:v>
                </c:pt>
                <c:pt idx="1953">
                  <c:v>155.8000030517578</c:v>
                </c:pt>
                <c:pt idx="1954">
                  <c:v>155.9000091552735</c:v>
                </c:pt>
                <c:pt idx="1955">
                  <c:v>156.0</c:v>
                </c:pt>
                <c:pt idx="1956">
                  <c:v>156.1000061035156</c:v>
                </c:pt>
                <c:pt idx="1957">
                  <c:v>156.1999969482422</c:v>
                </c:pt>
                <c:pt idx="1958">
                  <c:v>156.3000030517578</c:v>
                </c:pt>
                <c:pt idx="1959">
                  <c:v>156.4000091552735</c:v>
                </c:pt>
                <c:pt idx="1960">
                  <c:v>156.5</c:v>
                </c:pt>
                <c:pt idx="1961">
                  <c:v>156.6000061035156</c:v>
                </c:pt>
                <c:pt idx="1962">
                  <c:v>156.6999969482422</c:v>
                </c:pt>
                <c:pt idx="1963">
                  <c:v>156.8000030517578</c:v>
                </c:pt>
                <c:pt idx="1964">
                  <c:v>156.9000091552735</c:v>
                </c:pt>
                <c:pt idx="1965">
                  <c:v>157.0</c:v>
                </c:pt>
                <c:pt idx="1966">
                  <c:v>157.1000061035156</c:v>
                </c:pt>
                <c:pt idx="1967">
                  <c:v>157.1999969482422</c:v>
                </c:pt>
                <c:pt idx="1968">
                  <c:v>157.3000030517578</c:v>
                </c:pt>
                <c:pt idx="1969">
                  <c:v>157.4000091552735</c:v>
                </c:pt>
                <c:pt idx="1970">
                  <c:v>157.5</c:v>
                </c:pt>
                <c:pt idx="1971">
                  <c:v>157.6000061035156</c:v>
                </c:pt>
                <c:pt idx="1972">
                  <c:v>157.6999969482422</c:v>
                </c:pt>
                <c:pt idx="1973">
                  <c:v>157.8000030517578</c:v>
                </c:pt>
                <c:pt idx="1974">
                  <c:v>157.9000091552735</c:v>
                </c:pt>
                <c:pt idx="1975">
                  <c:v>158.0</c:v>
                </c:pt>
                <c:pt idx="1976">
                  <c:v>158.1000061035156</c:v>
                </c:pt>
                <c:pt idx="1977">
                  <c:v>158.1999969482422</c:v>
                </c:pt>
                <c:pt idx="1978">
                  <c:v>158.3000030517578</c:v>
                </c:pt>
                <c:pt idx="1979">
                  <c:v>158.4000091552735</c:v>
                </c:pt>
                <c:pt idx="1980">
                  <c:v>158.5</c:v>
                </c:pt>
                <c:pt idx="1981">
                  <c:v>158.6000061035156</c:v>
                </c:pt>
                <c:pt idx="1982">
                  <c:v>158.6999969482422</c:v>
                </c:pt>
                <c:pt idx="1983">
                  <c:v>158.8000030517578</c:v>
                </c:pt>
                <c:pt idx="1984">
                  <c:v>158.9000091552735</c:v>
                </c:pt>
                <c:pt idx="1985">
                  <c:v>159.0</c:v>
                </c:pt>
                <c:pt idx="1986">
                  <c:v>159.1000061035156</c:v>
                </c:pt>
                <c:pt idx="1987">
                  <c:v>159.1999969482422</c:v>
                </c:pt>
                <c:pt idx="1988">
                  <c:v>159.3000030517578</c:v>
                </c:pt>
                <c:pt idx="1989">
                  <c:v>159.4000091552735</c:v>
                </c:pt>
                <c:pt idx="1990">
                  <c:v>159.5</c:v>
                </c:pt>
                <c:pt idx="1991">
                  <c:v>159.6000061035156</c:v>
                </c:pt>
                <c:pt idx="1992">
                  <c:v>159.6999969482422</c:v>
                </c:pt>
                <c:pt idx="1993">
                  <c:v>159.8000030517578</c:v>
                </c:pt>
                <c:pt idx="1994">
                  <c:v>159.9000091552735</c:v>
                </c:pt>
                <c:pt idx="1995">
                  <c:v>160.0</c:v>
                </c:pt>
                <c:pt idx="1996">
                  <c:v>160.1000061035156</c:v>
                </c:pt>
                <c:pt idx="1997">
                  <c:v>160.1999969482422</c:v>
                </c:pt>
                <c:pt idx="1998">
                  <c:v>160.3000030517578</c:v>
                </c:pt>
                <c:pt idx="1999">
                  <c:v>160.4000091552735</c:v>
                </c:pt>
                <c:pt idx="2000">
                  <c:v>160.5</c:v>
                </c:pt>
                <c:pt idx="2001">
                  <c:v>160.6000061035156</c:v>
                </c:pt>
                <c:pt idx="2002">
                  <c:v>160.6999969482422</c:v>
                </c:pt>
                <c:pt idx="2003">
                  <c:v>160.8000030517578</c:v>
                </c:pt>
                <c:pt idx="2004">
                  <c:v>160.9000091552735</c:v>
                </c:pt>
                <c:pt idx="2005">
                  <c:v>161.0</c:v>
                </c:pt>
                <c:pt idx="2006">
                  <c:v>161.1000061035156</c:v>
                </c:pt>
                <c:pt idx="2007">
                  <c:v>161.1999969482422</c:v>
                </c:pt>
                <c:pt idx="2008">
                  <c:v>161.3000030517578</c:v>
                </c:pt>
                <c:pt idx="2009">
                  <c:v>161.4000091552735</c:v>
                </c:pt>
                <c:pt idx="2010">
                  <c:v>161.5</c:v>
                </c:pt>
                <c:pt idx="2011">
                  <c:v>161.6000061035156</c:v>
                </c:pt>
                <c:pt idx="2012">
                  <c:v>161.6999969482422</c:v>
                </c:pt>
                <c:pt idx="2013">
                  <c:v>161.8000030517578</c:v>
                </c:pt>
                <c:pt idx="2014">
                  <c:v>161.9000091552735</c:v>
                </c:pt>
                <c:pt idx="2015">
                  <c:v>162.0</c:v>
                </c:pt>
                <c:pt idx="2016">
                  <c:v>162.1000061035156</c:v>
                </c:pt>
                <c:pt idx="2017">
                  <c:v>162.1999969482422</c:v>
                </c:pt>
                <c:pt idx="2018">
                  <c:v>162.3000030517578</c:v>
                </c:pt>
                <c:pt idx="2019">
                  <c:v>162.4000091552735</c:v>
                </c:pt>
                <c:pt idx="2020">
                  <c:v>162.5</c:v>
                </c:pt>
                <c:pt idx="2021">
                  <c:v>162.6000061035156</c:v>
                </c:pt>
                <c:pt idx="2022">
                  <c:v>162.6999969482422</c:v>
                </c:pt>
                <c:pt idx="2023">
                  <c:v>162.8000030517578</c:v>
                </c:pt>
                <c:pt idx="2024">
                  <c:v>162.9000091552735</c:v>
                </c:pt>
                <c:pt idx="2025">
                  <c:v>163.0</c:v>
                </c:pt>
                <c:pt idx="2026">
                  <c:v>163.1000061035156</c:v>
                </c:pt>
                <c:pt idx="2027">
                  <c:v>163.1999969482422</c:v>
                </c:pt>
                <c:pt idx="2028">
                  <c:v>163.3000030517578</c:v>
                </c:pt>
                <c:pt idx="2029">
                  <c:v>163.4000091552735</c:v>
                </c:pt>
                <c:pt idx="2030">
                  <c:v>163.5</c:v>
                </c:pt>
                <c:pt idx="2031">
                  <c:v>163.6000061035156</c:v>
                </c:pt>
                <c:pt idx="2032">
                  <c:v>163.6999969482422</c:v>
                </c:pt>
                <c:pt idx="2033">
                  <c:v>163.8000030517578</c:v>
                </c:pt>
                <c:pt idx="2034">
                  <c:v>163.9000091552735</c:v>
                </c:pt>
                <c:pt idx="2035">
                  <c:v>164.0</c:v>
                </c:pt>
                <c:pt idx="2036">
                  <c:v>164.1000061035156</c:v>
                </c:pt>
                <c:pt idx="2037">
                  <c:v>164.1999969482422</c:v>
                </c:pt>
                <c:pt idx="2038">
                  <c:v>164.3000030517578</c:v>
                </c:pt>
                <c:pt idx="2039">
                  <c:v>164.4000091552735</c:v>
                </c:pt>
                <c:pt idx="2040">
                  <c:v>164.5</c:v>
                </c:pt>
                <c:pt idx="2041">
                  <c:v>164.6000061035156</c:v>
                </c:pt>
                <c:pt idx="2042">
                  <c:v>164.6999969482422</c:v>
                </c:pt>
                <c:pt idx="2043">
                  <c:v>164.8000030517578</c:v>
                </c:pt>
                <c:pt idx="2044">
                  <c:v>164.9000091552735</c:v>
                </c:pt>
                <c:pt idx="2045">
                  <c:v>165.0</c:v>
                </c:pt>
                <c:pt idx="2046">
                  <c:v>165.1000061035156</c:v>
                </c:pt>
                <c:pt idx="2047">
                  <c:v>165.1999969482422</c:v>
                </c:pt>
                <c:pt idx="2048">
                  <c:v>165.3000030517578</c:v>
                </c:pt>
                <c:pt idx="2049">
                  <c:v>165.4000091552735</c:v>
                </c:pt>
                <c:pt idx="2050">
                  <c:v>165.5</c:v>
                </c:pt>
                <c:pt idx="2051">
                  <c:v>165.6000061035156</c:v>
                </c:pt>
                <c:pt idx="2052">
                  <c:v>165.6999969482422</c:v>
                </c:pt>
                <c:pt idx="2053">
                  <c:v>165.8000030517578</c:v>
                </c:pt>
                <c:pt idx="2054">
                  <c:v>165.9000091552735</c:v>
                </c:pt>
                <c:pt idx="2055">
                  <c:v>166.0</c:v>
                </c:pt>
                <c:pt idx="2056">
                  <c:v>166.1000061035156</c:v>
                </c:pt>
                <c:pt idx="2057">
                  <c:v>166.1999969482422</c:v>
                </c:pt>
                <c:pt idx="2058">
                  <c:v>166.3000030517578</c:v>
                </c:pt>
                <c:pt idx="2059">
                  <c:v>166.4000091552735</c:v>
                </c:pt>
                <c:pt idx="2060">
                  <c:v>166.5</c:v>
                </c:pt>
                <c:pt idx="2061">
                  <c:v>166.6000061035156</c:v>
                </c:pt>
                <c:pt idx="2062">
                  <c:v>166.6999969482422</c:v>
                </c:pt>
                <c:pt idx="2063">
                  <c:v>166.8000030517578</c:v>
                </c:pt>
                <c:pt idx="2064">
                  <c:v>166.9000091552735</c:v>
                </c:pt>
                <c:pt idx="2065">
                  <c:v>167.0</c:v>
                </c:pt>
                <c:pt idx="2066">
                  <c:v>167.1000061035156</c:v>
                </c:pt>
                <c:pt idx="2067">
                  <c:v>167.1999969482422</c:v>
                </c:pt>
                <c:pt idx="2068">
                  <c:v>167.3000030517578</c:v>
                </c:pt>
                <c:pt idx="2069">
                  <c:v>167.4000091552735</c:v>
                </c:pt>
                <c:pt idx="2070">
                  <c:v>167.5</c:v>
                </c:pt>
                <c:pt idx="2071">
                  <c:v>167.6000061035156</c:v>
                </c:pt>
                <c:pt idx="2072">
                  <c:v>167.6999969482422</c:v>
                </c:pt>
                <c:pt idx="2073">
                  <c:v>167.8000030517578</c:v>
                </c:pt>
                <c:pt idx="2074">
                  <c:v>167.9000091552735</c:v>
                </c:pt>
                <c:pt idx="2075">
                  <c:v>168.0</c:v>
                </c:pt>
                <c:pt idx="2076">
                  <c:v>168.1000061035156</c:v>
                </c:pt>
                <c:pt idx="2077">
                  <c:v>168.1999969482422</c:v>
                </c:pt>
                <c:pt idx="2078">
                  <c:v>168.3000030517578</c:v>
                </c:pt>
                <c:pt idx="2079">
                  <c:v>168.4000091552735</c:v>
                </c:pt>
                <c:pt idx="2080">
                  <c:v>168.5</c:v>
                </c:pt>
                <c:pt idx="2081">
                  <c:v>168.6000061035156</c:v>
                </c:pt>
                <c:pt idx="2082">
                  <c:v>168.6999969482422</c:v>
                </c:pt>
                <c:pt idx="2083">
                  <c:v>168.8000030517578</c:v>
                </c:pt>
                <c:pt idx="2084">
                  <c:v>168.9000091552735</c:v>
                </c:pt>
                <c:pt idx="2085">
                  <c:v>169.0</c:v>
                </c:pt>
                <c:pt idx="2086">
                  <c:v>169.1000061035156</c:v>
                </c:pt>
                <c:pt idx="2087">
                  <c:v>169.1999969482422</c:v>
                </c:pt>
                <c:pt idx="2088">
                  <c:v>169.3000030517578</c:v>
                </c:pt>
                <c:pt idx="2089">
                  <c:v>169.4000091552735</c:v>
                </c:pt>
                <c:pt idx="2090">
                  <c:v>169.5</c:v>
                </c:pt>
                <c:pt idx="2091">
                  <c:v>169.6000061035156</c:v>
                </c:pt>
                <c:pt idx="2092">
                  <c:v>169.6999969482422</c:v>
                </c:pt>
                <c:pt idx="2093">
                  <c:v>169.8000030517578</c:v>
                </c:pt>
                <c:pt idx="2094">
                  <c:v>169.9000091552735</c:v>
                </c:pt>
                <c:pt idx="2095">
                  <c:v>170.0</c:v>
                </c:pt>
                <c:pt idx="2096">
                  <c:v>170.1000061035156</c:v>
                </c:pt>
                <c:pt idx="2097">
                  <c:v>170.1999969482422</c:v>
                </c:pt>
                <c:pt idx="2098">
                  <c:v>170.3000030517578</c:v>
                </c:pt>
                <c:pt idx="2099">
                  <c:v>170.4000091552735</c:v>
                </c:pt>
                <c:pt idx="2100">
                  <c:v>170.5</c:v>
                </c:pt>
                <c:pt idx="2101">
                  <c:v>170.6000061035156</c:v>
                </c:pt>
                <c:pt idx="2102">
                  <c:v>170.6999969482422</c:v>
                </c:pt>
                <c:pt idx="2103">
                  <c:v>170.8000030517578</c:v>
                </c:pt>
                <c:pt idx="2104">
                  <c:v>170.9000091552735</c:v>
                </c:pt>
                <c:pt idx="2105">
                  <c:v>171.0</c:v>
                </c:pt>
                <c:pt idx="2106">
                  <c:v>171.1000061035156</c:v>
                </c:pt>
                <c:pt idx="2107">
                  <c:v>171.1999969482422</c:v>
                </c:pt>
                <c:pt idx="2108">
                  <c:v>171.3000030517578</c:v>
                </c:pt>
                <c:pt idx="2109">
                  <c:v>171.4000091552735</c:v>
                </c:pt>
                <c:pt idx="2110">
                  <c:v>171.5</c:v>
                </c:pt>
                <c:pt idx="2111">
                  <c:v>171.6000061035156</c:v>
                </c:pt>
                <c:pt idx="2112">
                  <c:v>171.6999969482422</c:v>
                </c:pt>
                <c:pt idx="2113">
                  <c:v>171.8000030517578</c:v>
                </c:pt>
                <c:pt idx="2114">
                  <c:v>171.9000091552735</c:v>
                </c:pt>
                <c:pt idx="2115">
                  <c:v>172.0</c:v>
                </c:pt>
                <c:pt idx="2116">
                  <c:v>172.1000061035156</c:v>
                </c:pt>
                <c:pt idx="2117">
                  <c:v>172.1999969482422</c:v>
                </c:pt>
                <c:pt idx="2118">
                  <c:v>172.3000030517578</c:v>
                </c:pt>
                <c:pt idx="2119">
                  <c:v>172.4000091552735</c:v>
                </c:pt>
                <c:pt idx="2120">
                  <c:v>172.5</c:v>
                </c:pt>
                <c:pt idx="2121">
                  <c:v>172.6000061035156</c:v>
                </c:pt>
                <c:pt idx="2122">
                  <c:v>172.6999969482422</c:v>
                </c:pt>
                <c:pt idx="2123">
                  <c:v>172.8000030517578</c:v>
                </c:pt>
                <c:pt idx="2124">
                  <c:v>172.9000091552735</c:v>
                </c:pt>
                <c:pt idx="2125">
                  <c:v>173.0</c:v>
                </c:pt>
                <c:pt idx="2126">
                  <c:v>173.1000061035156</c:v>
                </c:pt>
                <c:pt idx="2127">
                  <c:v>173.1999969482422</c:v>
                </c:pt>
                <c:pt idx="2128">
                  <c:v>173.3000030517578</c:v>
                </c:pt>
                <c:pt idx="2129">
                  <c:v>173.4000091552735</c:v>
                </c:pt>
                <c:pt idx="2130">
                  <c:v>173.5</c:v>
                </c:pt>
                <c:pt idx="2131">
                  <c:v>173.6000061035156</c:v>
                </c:pt>
                <c:pt idx="2132">
                  <c:v>173.6999969482422</c:v>
                </c:pt>
                <c:pt idx="2133">
                  <c:v>173.8000030517578</c:v>
                </c:pt>
                <c:pt idx="2134">
                  <c:v>173.9000091552735</c:v>
                </c:pt>
                <c:pt idx="2135">
                  <c:v>174.0</c:v>
                </c:pt>
                <c:pt idx="2136">
                  <c:v>174.1000061035156</c:v>
                </c:pt>
                <c:pt idx="2137">
                  <c:v>174.1999969482422</c:v>
                </c:pt>
                <c:pt idx="2138">
                  <c:v>174.3000030517578</c:v>
                </c:pt>
                <c:pt idx="2139">
                  <c:v>174.4000091552735</c:v>
                </c:pt>
                <c:pt idx="2140">
                  <c:v>174.5</c:v>
                </c:pt>
                <c:pt idx="2141">
                  <c:v>174.6000061035156</c:v>
                </c:pt>
                <c:pt idx="2142">
                  <c:v>174.6999969482422</c:v>
                </c:pt>
                <c:pt idx="2143">
                  <c:v>174.8000030517578</c:v>
                </c:pt>
                <c:pt idx="2144">
                  <c:v>174.9000091552735</c:v>
                </c:pt>
                <c:pt idx="2145">
                  <c:v>175.0</c:v>
                </c:pt>
                <c:pt idx="2146">
                  <c:v>175.1000061035156</c:v>
                </c:pt>
                <c:pt idx="2147">
                  <c:v>175.1999969482422</c:v>
                </c:pt>
                <c:pt idx="2148">
                  <c:v>175.3000030517578</c:v>
                </c:pt>
                <c:pt idx="2149">
                  <c:v>175.4000091552735</c:v>
                </c:pt>
                <c:pt idx="2150">
                  <c:v>175.5</c:v>
                </c:pt>
                <c:pt idx="2151">
                  <c:v>175.6000061035156</c:v>
                </c:pt>
                <c:pt idx="2152">
                  <c:v>175.6999969482422</c:v>
                </c:pt>
                <c:pt idx="2153">
                  <c:v>175.8000030517578</c:v>
                </c:pt>
                <c:pt idx="2154">
                  <c:v>175.9000091552735</c:v>
                </c:pt>
                <c:pt idx="2155">
                  <c:v>176.0</c:v>
                </c:pt>
                <c:pt idx="2156">
                  <c:v>176.1000061035156</c:v>
                </c:pt>
                <c:pt idx="2157">
                  <c:v>176.1999969482422</c:v>
                </c:pt>
                <c:pt idx="2158">
                  <c:v>176.3000030517578</c:v>
                </c:pt>
                <c:pt idx="2159">
                  <c:v>176.4000091552735</c:v>
                </c:pt>
                <c:pt idx="2160">
                  <c:v>176.5</c:v>
                </c:pt>
                <c:pt idx="2161">
                  <c:v>176.6000061035156</c:v>
                </c:pt>
                <c:pt idx="2162">
                  <c:v>176.6999969482422</c:v>
                </c:pt>
                <c:pt idx="2163">
                  <c:v>176.8000030517578</c:v>
                </c:pt>
                <c:pt idx="2164">
                  <c:v>176.9000091552735</c:v>
                </c:pt>
                <c:pt idx="2165">
                  <c:v>177.0</c:v>
                </c:pt>
                <c:pt idx="2166">
                  <c:v>177.1000061035156</c:v>
                </c:pt>
                <c:pt idx="2167">
                  <c:v>177.1999969482422</c:v>
                </c:pt>
                <c:pt idx="2168">
                  <c:v>177.3000030517578</c:v>
                </c:pt>
                <c:pt idx="2169">
                  <c:v>177.4000091552735</c:v>
                </c:pt>
                <c:pt idx="2170">
                  <c:v>177.5</c:v>
                </c:pt>
                <c:pt idx="2171">
                  <c:v>177.6000061035156</c:v>
                </c:pt>
                <c:pt idx="2172">
                  <c:v>177.6999969482422</c:v>
                </c:pt>
                <c:pt idx="2173">
                  <c:v>177.8000030517578</c:v>
                </c:pt>
                <c:pt idx="2174">
                  <c:v>177.9000091552735</c:v>
                </c:pt>
                <c:pt idx="2175">
                  <c:v>178.0</c:v>
                </c:pt>
                <c:pt idx="2176">
                  <c:v>178.1000061035156</c:v>
                </c:pt>
                <c:pt idx="2177">
                  <c:v>178.1999969482422</c:v>
                </c:pt>
                <c:pt idx="2178">
                  <c:v>178.3000030517578</c:v>
                </c:pt>
                <c:pt idx="2179">
                  <c:v>178.4000091552735</c:v>
                </c:pt>
                <c:pt idx="2180">
                  <c:v>178.5</c:v>
                </c:pt>
                <c:pt idx="2181">
                  <c:v>178.6000061035156</c:v>
                </c:pt>
                <c:pt idx="2182">
                  <c:v>178.6999969482422</c:v>
                </c:pt>
                <c:pt idx="2183">
                  <c:v>178.8000030517578</c:v>
                </c:pt>
                <c:pt idx="2184">
                  <c:v>178.9000091552735</c:v>
                </c:pt>
                <c:pt idx="2185">
                  <c:v>179.0</c:v>
                </c:pt>
                <c:pt idx="2186">
                  <c:v>179.1000061035156</c:v>
                </c:pt>
                <c:pt idx="2187">
                  <c:v>179.1999969482422</c:v>
                </c:pt>
                <c:pt idx="2188">
                  <c:v>179.3000030517578</c:v>
                </c:pt>
                <c:pt idx="2189">
                  <c:v>179.4000091552735</c:v>
                </c:pt>
                <c:pt idx="2190">
                  <c:v>179.5</c:v>
                </c:pt>
                <c:pt idx="2191">
                  <c:v>179.6000061035156</c:v>
                </c:pt>
                <c:pt idx="2192">
                  <c:v>179.6999969482422</c:v>
                </c:pt>
                <c:pt idx="2193">
                  <c:v>179.8000030517578</c:v>
                </c:pt>
                <c:pt idx="2194">
                  <c:v>179.9000091552735</c:v>
                </c:pt>
                <c:pt idx="2195">
                  <c:v>180.0</c:v>
                </c:pt>
                <c:pt idx="2196">
                  <c:v>180.1000061035156</c:v>
                </c:pt>
                <c:pt idx="2197">
                  <c:v>180.1999969482422</c:v>
                </c:pt>
                <c:pt idx="2198">
                  <c:v>180.3000030517578</c:v>
                </c:pt>
                <c:pt idx="2199">
                  <c:v>180.4000091552735</c:v>
                </c:pt>
                <c:pt idx="2200">
                  <c:v>180.5</c:v>
                </c:pt>
                <c:pt idx="2201">
                  <c:v>180.6000061035156</c:v>
                </c:pt>
                <c:pt idx="2202">
                  <c:v>180.6999969482422</c:v>
                </c:pt>
                <c:pt idx="2203">
                  <c:v>180.8000030517578</c:v>
                </c:pt>
                <c:pt idx="2204">
                  <c:v>180.9000091552735</c:v>
                </c:pt>
                <c:pt idx="2205">
                  <c:v>181.0</c:v>
                </c:pt>
                <c:pt idx="2206">
                  <c:v>181.1000061035156</c:v>
                </c:pt>
                <c:pt idx="2207">
                  <c:v>181.1999969482422</c:v>
                </c:pt>
                <c:pt idx="2208">
                  <c:v>181.3000030517578</c:v>
                </c:pt>
                <c:pt idx="2209">
                  <c:v>181.4000091552735</c:v>
                </c:pt>
                <c:pt idx="2210">
                  <c:v>181.5</c:v>
                </c:pt>
                <c:pt idx="2211">
                  <c:v>181.6000061035156</c:v>
                </c:pt>
                <c:pt idx="2212">
                  <c:v>181.6999969482422</c:v>
                </c:pt>
                <c:pt idx="2213">
                  <c:v>181.8000030517578</c:v>
                </c:pt>
                <c:pt idx="2214">
                  <c:v>181.9000091552735</c:v>
                </c:pt>
                <c:pt idx="2215">
                  <c:v>182.0</c:v>
                </c:pt>
                <c:pt idx="2216">
                  <c:v>182.1000061035156</c:v>
                </c:pt>
                <c:pt idx="2217">
                  <c:v>182.1999969482422</c:v>
                </c:pt>
                <c:pt idx="2218">
                  <c:v>182.3000030517578</c:v>
                </c:pt>
                <c:pt idx="2219">
                  <c:v>182.4000091552735</c:v>
                </c:pt>
                <c:pt idx="2220">
                  <c:v>182.5</c:v>
                </c:pt>
                <c:pt idx="2221">
                  <c:v>182.6000061035156</c:v>
                </c:pt>
                <c:pt idx="2222">
                  <c:v>182.6999969482422</c:v>
                </c:pt>
                <c:pt idx="2223">
                  <c:v>182.8000030517578</c:v>
                </c:pt>
                <c:pt idx="2224">
                  <c:v>182.9000091552735</c:v>
                </c:pt>
                <c:pt idx="2225">
                  <c:v>183.0</c:v>
                </c:pt>
                <c:pt idx="2226">
                  <c:v>183.1000061035156</c:v>
                </c:pt>
                <c:pt idx="2227">
                  <c:v>183.1999969482422</c:v>
                </c:pt>
                <c:pt idx="2228">
                  <c:v>183.3000030517578</c:v>
                </c:pt>
                <c:pt idx="2229">
                  <c:v>183.4000091552735</c:v>
                </c:pt>
                <c:pt idx="2230">
                  <c:v>183.5</c:v>
                </c:pt>
                <c:pt idx="2231">
                  <c:v>183.6000061035156</c:v>
                </c:pt>
                <c:pt idx="2232">
                  <c:v>183.6999969482422</c:v>
                </c:pt>
                <c:pt idx="2233">
                  <c:v>183.8000030517578</c:v>
                </c:pt>
                <c:pt idx="2234">
                  <c:v>183.9000091552735</c:v>
                </c:pt>
                <c:pt idx="2235">
                  <c:v>184.0</c:v>
                </c:pt>
                <c:pt idx="2236">
                  <c:v>184.1000061035156</c:v>
                </c:pt>
                <c:pt idx="2237">
                  <c:v>184.1999969482422</c:v>
                </c:pt>
                <c:pt idx="2238">
                  <c:v>184.3000030517578</c:v>
                </c:pt>
                <c:pt idx="2239">
                  <c:v>184.4000091552735</c:v>
                </c:pt>
                <c:pt idx="2240">
                  <c:v>184.5</c:v>
                </c:pt>
                <c:pt idx="2241">
                  <c:v>184.6000061035156</c:v>
                </c:pt>
                <c:pt idx="2242">
                  <c:v>184.6999969482422</c:v>
                </c:pt>
                <c:pt idx="2243">
                  <c:v>184.8000030517578</c:v>
                </c:pt>
                <c:pt idx="2244">
                  <c:v>184.9000091552735</c:v>
                </c:pt>
                <c:pt idx="2245">
                  <c:v>185.0</c:v>
                </c:pt>
                <c:pt idx="2246">
                  <c:v>185.1000061035156</c:v>
                </c:pt>
                <c:pt idx="2247">
                  <c:v>185.1999969482422</c:v>
                </c:pt>
                <c:pt idx="2248">
                  <c:v>185.3000030517578</c:v>
                </c:pt>
                <c:pt idx="2249">
                  <c:v>185.4000091552735</c:v>
                </c:pt>
                <c:pt idx="2250">
                  <c:v>185.5</c:v>
                </c:pt>
                <c:pt idx="2251">
                  <c:v>185.6000061035156</c:v>
                </c:pt>
                <c:pt idx="2252">
                  <c:v>185.6999969482422</c:v>
                </c:pt>
                <c:pt idx="2253">
                  <c:v>185.8000030517578</c:v>
                </c:pt>
                <c:pt idx="2254">
                  <c:v>185.9000091552735</c:v>
                </c:pt>
                <c:pt idx="2255">
                  <c:v>186.0</c:v>
                </c:pt>
                <c:pt idx="2256">
                  <c:v>186.1000061035156</c:v>
                </c:pt>
                <c:pt idx="2257">
                  <c:v>186.1999969482422</c:v>
                </c:pt>
                <c:pt idx="2258">
                  <c:v>186.3000030517578</c:v>
                </c:pt>
                <c:pt idx="2259">
                  <c:v>186.4000091552735</c:v>
                </c:pt>
                <c:pt idx="2260">
                  <c:v>186.5</c:v>
                </c:pt>
                <c:pt idx="2261">
                  <c:v>186.6000061035156</c:v>
                </c:pt>
                <c:pt idx="2262">
                  <c:v>186.6999969482422</c:v>
                </c:pt>
                <c:pt idx="2263">
                  <c:v>186.8000030517578</c:v>
                </c:pt>
                <c:pt idx="2264">
                  <c:v>186.9000091552735</c:v>
                </c:pt>
                <c:pt idx="2265">
                  <c:v>187.0</c:v>
                </c:pt>
                <c:pt idx="2266">
                  <c:v>187.1000061035156</c:v>
                </c:pt>
                <c:pt idx="2267">
                  <c:v>187.1999969482422</c:v>
                </c:pt>
                <c:pt idx="2268">
                  <c:v>187.3000030517578</c:v>
                </c:pt>
                <c:pt idx="2269">
                  <c:v>187.4000091552735</c:v>
                </c:pt>
                <c:pt idx="2270">
                  <c:v>187.5</c:v>
                </c:pt>
                <c:pt idx="2271">
                  <c:v>187.6000061035156</c:v>
                </c:pt>
                <c:pt idx="2272">
                  <c:v>187.6999969482422</c:v>
                </c:pt>
                <c:pt idx="2273">
                  <c:v>187.8000030517578</c:v>
                </c:pt>
                <c:pt idx="2274">
                  <c:v>187.9000091552735</c:v>
                </c:pt>
                <c:pt idx="2275">
                  <c:v>188.0</c:v>
                </c:pt>
                <c:pt idx="2276">
                  <c:v>188.1000061035156</c:v>
                </c:pt>
                <c:pt idx="2277">
                  <c:v>188.1999969482422</c:v>
                </c:pt>
                <c:pt idx="2278">
                  <c:v>188.3000030517578</c:v>
                </c:pt>
                <c:pt idx="2279">
                  <c:v>188.4000091552735</c:v>
                </c:pt>
                <c:pt idx="2280">
                  <c:v>188.5</c:v>
                </c:pt>
                <c:pt idx="2281">
                  <c:v>188.6000061035156</c:v>
                </c:pt>
                <c:pt idx="2282">
                  <c:v>188.6999969482422</c:v>
                </c:pt>
                <c:pt idx="2283">
                  <c:v>188.8000030517578</c:v>
                </c:pt>
                <c:pt idx="2284">
                  <c:v>188.9000091552735</c:v>
                </c:pt>
                <c:pt idx="2285">
                  <c:v>189.0</c:v>
                </c:pt>
                <c:pt idx="2286">
                  <c:v>189.1000061035156</c:v>
                </c:pt>
                <c:pt idx="2287">
                  <c:v>189.1999969482422</c:v>
                </c:pt>
                <c:pt idx="2288">
                  <c:v>189.3000030517578</c:v>
                </c:pt>
                <c:pt idx="2289">
                  <c:v>189.4000091552735</c:v>
                </c:pt>
                <c:pt idx="2290">
                  <c:v>189.5</c:v>
                </c:pt>
                <c:pt idx="2291">
                  <c:v>189.6000061035156</c:v>
                </c:pt>
                <c:pt idx="2292">
                  <c:v>189.6999969482422</c:v>
                </c:pt>
                <c:pt idx="2293">
                  <c:v>189.8000030517578</c:v>
                </c:pt>
                <c:pt idx="2294">
                  <c:v>189.9000091552735</c:v>
                </c:pt>
                <c:pt idx="2295">
                  <c:v>190.0</c:v>
                </c:pt>
                <c:pt idx="2296">
                  <c:v>190.1000061035156</c:v>
                </c:pt>
                <c:pt idx="2297">
                  <c:v>190.1999969482422</c:v>
                </c:pt>
                <c:pt idx="2298">
                  <c:v>190.3000030517578</c:v>
                </c:pt>
                <c:pt idx="2299">
                  <c:v>190.4000091552735</c:v>
                </c:pt>
                <c:pt idx="2300">
                  <c:v>190.5</c:v>
                </c:pt>
                <c:pt idx="2301">
                  <c:v>190.6000061035156</c:v>
                </c:pt>
                <c:pt idx="2302">
                  <c:v>190.6999969482422</c:v>
                </c:pt>
                <c:pt idx="2303">
                  <c:v>190.8000030517578</c:v>
                </c:pt>
                <c:pt idx="2304">
                  <c:v>190.9000091552735</c:v>
                </c:pt>
                <c:pt idx="2305">
                  <c:v>191.0</c:v>
                </c:pt>
                <c:pt idx="2306">
                  <c:v>191.1000061035156</c:v>
                </c:pt>
                <c:pt idx="2307">
                  <c:v>191.1999969482422</c:v>
                </c:pt>
                <c:pt idx="2308">
                  <c:v>191.3000030517578</c:v>
                </c:pt>
                <c:pt idx="2309">
                  <c:v>191.4000091552735</c:v>
                </c:pt>
                <c:pt idx="2310">
                  <c:v>191.5</c:v>
                </c:pt>
                <c:pt idx="2311">
                  <c:v>191.6000061035156</c:v>
                </c:pt>
                <c:pt idx="2312">
                  <c:v>191.6999969482422</c:v>
                </c:pt>
                <c:pt idx="2313">
                  <c:v>191.8000030517578</c:v>
                </c:pt>
                <c:pt idx="2314">
                  <c:v>191.9000091552735</c:v>
                </c:pt>
                <c:pt idx="2315">
                  <c:v>192.0</c:v>
                </c:pt>
                <c:pt idx="2316">
                  <c:v>192.1000061035156</c:v>
                </c:pt>
                <c:pt idx="2317">
                  <c:v>192.1999969482422</c:v>
                </c:pt>
                <c:pt idx="2318">
                  <c:v>192.3000030517578</c:v>
                </c:pt>
                <c:pt idx="2319">
                  <c:v>192.4000091552735</c:v>
                </c:pt>
                <c:pt idx="2320">
                  <c:v>192.5</c:v>
                </c:pt>
                <c:pt idx="2321">
                  <c:v>192.6000061035156</c:v>
                </c:pt>
                <c:pt idx="2322">
                  <c:v>192.6999969482422</c:v>
                </c:pt>
                <c:pt idx="2323">
                  <c:v>192.8000030517578</c:v>
                </c:pt>
                <c:pt idx="2324">
                  <c:v>192.9000091552735</c:v>
                </c:pt>
                <c:pt idx="2325">
                  <c:v>193.0</c:v>
                </c:pt>
                <c:pt idx="2326">
                  <c:v>193.1000061035156</c:v>
                </c:pt>
                <c:pt idx="2327">
                  <c:v>193.1999969482422</c:v>
                </c:pt>
                <c:pt idx="2328">
                  <c:v>193.3000030517578</c:v>
                </c:pt>
                <c:pt idx="2329">
                  <c:v>193.4000091552735</c:v>
                </c:pt>
                <c:pt idx="2330">
                  <c:v>193.5</c:v>
                </c:pt>
                <c:pt idx="2331">
                  <c:v>193.6000061035156</c:v>
                </c:pt>
                <c:pt idx="2332">
                  <c:v>193.6999969482422</c:v>
                </c:pt>
                <c:pt idx="2333">
                  <c:v>193.8000030517578</c:v>
                </c:pt>
                <c:pt idx="2334">
                  <c:v>193.9000091552735</c:v>
                </c:pt>
                <c:pt idx="2335">
                  <c:v>194.0</c:v>
                </c:pt>
                <c:pt idx="2336">
                  <c:v>194.1000061035156</c:v>
                </c:pt>
                <c:pt idx="2337">
                  <c:v>194.1999969482422</c:v>
                </c:pt>
                <c:pt idx="2338">
                  <c:v>194.3000030517578</c:v>
                </c:pt>
                <c:pt idx="2339">
                  <c:v>194.4000091552735</c:v>
                </c:pt>
                <c:pt idx="2340">
                  <c:v>194.5</c:v>
                </c:pt>
                <c:pt idx="2341">
                  <c:v>194.6000061035156</c:v>
                </c:pt>
                <c:pt idx="2342">
                  <c:v>194.6999969482422</c:v>
                </c:pt>
                <c:pt idx="2343">
                  <c:v>194.8000030517578</c:v>
                </c:pt>
                <c:pt idx="2344">
                  <c:v>194.9000091552735</c:v>
                </c:pt>
                <c:pt idx="2345">
                  <c:v>195.0</c:v>
                </c:pt>
                <c:pt idx="2346">
                  <c:v>195.1000061035156</c:v>
                </c:pt>
                <c:pt idx="2347">
                  <c:v>195.1999969482422</c:v>
                </c:pt>
                <c:pt idx="2348">
                  <c:v>195.3000030517578</c:v>
                </c:pt>
                <c:pt idx="2349">
                  <c:v>195.4000091552735</c:v>
                </c:pt>
                <c:pt idx="2350">
                  <c:v>195.5</c:v>
                </c:pt>
                <c:pt idx="2351">
                  <c:v>195.6000061035156</c:v>
                </c:pt>
                <c:pt idx="2352">
                  <c:v>195.6999969482422</c:v>
                </c:pt>
                <c:pt idx="2353">
                  <c:v>195.8000030517578</c:v>
                </c:pt>
                <c:pt idx="2354">
                  <c:v>195.9000091552735</c:v>
                </c:pt>
                <c:pt idx="2355">
                  <c:v>196.0</c:v>
                </c:pt>
                <c:pt idx="2356">
                  <c:v>196.1000061035156</c:v>
                </c:pt>
                <c:pt idx="2357">
                  <c:v>196.1999969482422</c:v>
                </c:pt>
                <c:pt idx="2358">
                  <c:v>196.3000030517578</c:v>
                </c:pt>
                <c:pt idx="2359">
                  <c:v>196.4000091552735</c:v>
                </c:pt>
                <c:pt idx="2360">
                  <c:v>196.5</c:v>
                </c:pt>
                <c:pt idx="2361">
                  <c:v>196.6000061035156</c:v>
                </c:pt>
                <c:pt idx="2362">
                  <c:v>196.6999969482422</c:v>
                </c:pt>
                <c:pt idx="2363">
                  <c:v>196.8000030517578</c:v>
                </c:pt>
                <c:pt idx="2364">
                  <c:v>196.9000091552735</c:v>
                </c:pt>
                <c:pt idx="2365">
                  <c:v>197.0</c:v>
                </c:pt>
                <c:pt idx="2366">
                  <c:v>197.1000061035156</c:v>
                </c:pt>
                <c:pt idx="2367">
                  <c:v>197.1999969482422</c:v>
                </c:pt>
                <c:pt idx="2368">
                  <c:v>197.3000030517578</c:v>
                </c:pt>
                <c:pt idx="2369">
                  <c:v>197.4000091552735</c:v>
                </c:pt>
                <c:pt idx="2370">
                  <c:v>197.5</c:v>
                </c:pt>
                <c:pt idx="2371">
                  <c:v>197.6000061035156</c:v>
                </c:pt>
                <c:pt idx="2372">
                  <c:v>197.6999969482422</c:v>
                </c:pt>
                <c:pt idx="2373">
                  <c:v>197.8000030517578</c:v>
                </c:pt>
                <c:pt idx="2374">
                  <c:v>197.9000091552735</c:v>
                </c:pt>
                <c:pt idx="2375">
                  <c:v>198.0</c:v>
                </c:pt>
                <c:pt idx="2376">
                  <c:v>198.1000061035156</c:v>
                </c:pt>
                <c:pt idx="2377">
                  <c:v>198.1999969482422</c:v>
                </c:pt>
                <c:pt idx="2378">
                  <c:v>198.3000030517578</c:v>
                </c:pt>
                <c:pt idx="2379">
                  <c:v>198.4000091552735</c:v>
                </c:pt>
                <c:pt idx="2380">
                  <c:v>198.5</c:v>
                </c:pt>
                <c:pt idx="2381">
                  <c:v>198.6000061035156</c:v>
                </c:pt>
                <c:pt idx="2382">
                  <c:v>198.6999969482422</c:v>
                </c:pt>
                <c:pt idx="2383">
                  <c:v>198.8000030517578</c:v>
                </c:pt>
                <c:pt idx="2384">
                  <c:v>198.9000091552735</c:v>
                </c:pt>
                <c:pt idx="2385">
                  <c:v>199.0</c:v>
                </c:pt>
                <c:pt idx="2386">
                  <c:v>199.1000061035156</c:v>
                </c:pt>
                <c:pt idx="2387">
                  <c:v>199.1999969482422</c:v>
                </c:pt>
                <c:pt idx="2388">
                  <c:v>199.3000030517578</c:v>
                </c:pt>
                <c:pt idx="2389">
                  <c:v>199.4000091552735</c:v>
                </c:pt>
                <c:pt idx="2390">
                  <c:v>199.5</c:v>
                </c:pt>
                <c:pt idx="2391">
                  <c:v>199.6000061035156</c:v>
                </c:pt>
                <c:pt idx="2392">
                  <c:v>199.6999969482422</c:v>
                </c:pt>
                <c:pt idx="2393">
                  <c:v>199.8000030517578</c:v>
                </c:pt>
                <c:pt idx="2394">
                  <c:v>199.9000091552735</c:v>
                </c:pt>
                <c:pt idx="2395">
                  <c:v>200.0</c:v>
                </c:pt>
                <c:pt idx="2396">
                  <c:v>200.1000061035156</c:v>
                </c:pt>
                <c:pt idx="2397">
                  <c:v>200.1999969482422</c:v>
                </c:pt>
                <c:pt idx="2398">
                  <c:v>200.3000030517578</c:v>
                </c:pt>
                <c:pt idx="2399">
                  <c:v>200.4000091552735</c:v>
                </c:pt>
                <c:pt idx="2400">
                  <c:v>200.5</c:v>
                </c:pt>
                <c:pt idx="2401">
                  <c:v>200.6000061035156</c:v>
                </c:pt>
                <c:pt idx="2402">
                  <c:v>200.6999969482422</c:v>
                </c:pt>
                <c:pt idx="2403">
                  <c:v>200.8000030517578</c:v>
                </c:pt>
                <c:pt idx="2404">
                  <c:v>200.9000091552735</c:v>
                </c:pt>
                <c:pt idx="2405">
                  <c:v>201.0</c:v>
                </c:pt>
                <c:pt idx="2406">
                  <c:v>201.1000061035156</c:v>
                </c:pt>
                <c:pt idx="2407">
                  <c:v>201.1999969482422</c:v>
                </c:pt>
                <c:pt idx="2408">
                  <c:v>201.3000030517578</c:v>
                </c:pt>
                <c:pt idx="2409">
                  <c:v>201.4000091552735</c:v>
                </c:pt>
                <c:pt idx="2410">
                  <c:v>201.5</c:v>
                </c:pt>
                <c:pt idx="2411">
                  <c:v>201.6000061035156</c:v>
                </c:pt>
                <c:pt idx="2412">
                  <c:v>201.6999969482422</c:v>
                </c:pt>
                <c:pt idx="2413">
                  <c:v>201.8000030517578</c:v>
                </c:pt>
                <c:pt idx="2414">
                  <c:v>201.9000091552735</c:v>
                </c:pt>
                <c:pt idx="2415">
                  <c:v>202.0</c:v>
                </c:pt>
                <c:pt idx="2416">
                  <c:v>202.1000061035156</c:v>
                </c:pt>
                <c:pt idx="2417">
                  <c:v>202.1999969482422</c:v>
                </c:pt>
                <c:pt idx="2418">
                  <c:v>202.3000030517578</c:v>
                </c:pt>
                <c:pt idx="2419">
                  <c:v>202.4000091552735</c:v>
                </c:pt>
                <c:pt idx="2420">
                  <c:v>202.5</c:v>
                </c:pt>
                <c:pt idx="2421">
                  <c:v>202.6000061035156</c:v>
                </c:pt>
                <c:pt idx="2422">
                  <c:v>202.6999969482422</c:v>
                </c:pt>
                <c:pt idx="2423">
                  <c:v>202.8000030517578</c:v>
                </c:pt>
                <c:pt idx="2424">
                  <c:v>202.9000091552735</c:v>
                </c:pt>
                <c:pt idx="2425">
                  <c:v>203.0</c:v>
                </c:pt>
                <c:pt idx="2426">
                  <c:v>203.1000061035156</c:v>
                </c:pt>
                <c:pt idx="2427">
                  <c:v>203.1999969482422</c:v>
                </c:pt>
                <c:pt idx="2428">
                  <c:v>203.3000030517578</c:v>
                </c:pt>
                <c:pt idx="2429">
                  <c:v>203.4000091552735</c:v>
                </c:pt>
                <c:pt idx="2430">
                  <c:v>203.5</c:v>
                </c:pt>
                <c:pt idx="2431">
                  <c:v>203.6000061035156</c:v>
                </c:pt>
                <c:pt idx="2432">
                  <c:v>203.6999969482422</c:v>
                </c:pt>
                <c:pt idx="2433">
                  <c:v>203.8000030517578</c:v>
                </c:pt>
                <c:pt idx="2434">
                  <c:v>203.9000091552735</c:v>
                </c:pt>
                <c:pt idx="2435">
                  <c:v>204.0</c:v>
                </c:pt>
                <c:pt idx="2436">
                  <c:v>204.1000061035156</c:v>
                </c:pt>
                <c:pt idx="2437">
                  <c:v>204.1999969482422</c:v>
                </c:pt>
                <c:pt idx="2438">
                  <c:v>204.3000030517578</c:v>
                </c:pt>
                <c:pt idx="2439">
                  <c:v>204.4000091552735</c:v>
                </c:pt>
                <c:pt idx="2440">
                  <c:v>204.5</c:v>
                </c:pt>
                <c:pt idx="2441">
                  <c:v>204.6000061035156</c:v>
                </c:pt>
                <c:pt idx="2442">
                  <c:v>204.6999969482422</c:v>
                </c:pt>
                <c:pt idx="2443">
                  <c:v>204.8000030517578</c:v>
                </c:pt>
                <c:pt idx="2444">
                  <c:v>204.9000091552735</c:v>
                </c:pt>
                <c:pt idx="2445">
                  <c:v>205.0</c:v>
                </c:pt>
                <c:pt idx="2446">
                  <c:v>205.1000061035156</c:v>
                </c:pt>
                <c:pt idx="2447">
                  <c:v>205.1999969482422</c:v>
                </c:pt>
                <c:pt idx="2448">
                  <c:v>205.3000030517578</c:v>
                </c:pt>
                <c:pt idx="2449">
                  <c:v>205.4000091552735</c:v>
                </c:pt>
                <c:pt idx="2450">
                  <c:v>205.5</c:v>
                </c:pt>
                <c:pt idx="2451">
                  <c:v>205.6000061035156</c:v>
                </c:pt>
                <c:pt idx="2452">
                  <c:v>205.6999969482422</c:v>
                </c:pt>
                <c:pt idx="2453">
                  <c:v>205.8000030517578</c:v>
                </c:pt>
                <c:pt idx="2454">
                  <c:v>205.9000091552735</c:v>
                </c:pt>
                <c:pt idx="2455">
                  <c:v>206.0</c:v>
                </c:pt>
                <c:pt idx="2456">
                  <c:v>206.1000061035156</c:v>
                </c:pt>
                <c:pt idx="2457">
                  <c:v>206.1999969482422</c:v>
                </c:pt>
                <c:pt idx="2458">
                  <c:v>206.3000030517578</c:v>
                </c:pt>
                <c:pt idx="2459">
                  <c:v>206.4000091552735</c:v>
                </c:pt>
                <c:pt idx="2460">
                  <c:v>206.5</c:v>
                </c:pt>
                <c:pt idx="2461">
                  <c:v>206.6000061035156</c:v>
                </c:pt>
                <c:pt idx="2462">
                  <c:v>206.6999969482422</c:v>
                </c:pt>
                <c:pt idx="2463">
                  <c:v>206.8000030517578</c:v>
                </c:pt>
                <c:pt idx="2464">
                  <c:v>206.9000091552735</c:v>
                </c:pt>
                <c:pt idx="2465">
                  <c:v>207.0</c:v>
                </c:pt>
                <c:pt idx="2466">
                  <c:v>207.1000061035156</c:v>
                </c:pt>
                <c:pt idx="2467">
                  <c:v>207.1999969482422</c:v>
                </c:pt>
                <c:pt idx="2468">
                  <c:v>207.3000030517578</c:v>
                </c:pt>
                <c:pt idx="2469">
                  <c:v>207.4000091552735</c:v>
                </c:pt>
                <c:pt idx="2470">
                  <c:v>207.5</c:v>
                </c:pt>
                <c:pt idx="2471">
                  <c:v>207.6000061035156</c:v>
                </c:pt>
                <c:pt idx="2472">
                  <c:v>207.6999969482422</c:v>
                </c:pt>
                <c:pt idx="2473">
                  <c:v>207.8000030517578</c:v>
                </c:pt>
                <c:pt idx="2474">
                  <c:v>207.9000091552735</c:v>
                </c:pt>
                <c:pt idx="2475">
                  <c:v>208.0</c:v>
                </c:pt>
                <c:pt idx="2476">
                  <c:v>208.1000061035156</c:v>
                </c:pt>
                <c:pt idx="2477">
                  <c:v>208.1999969482422</c:v>
                </c:pt>
                <c:pt idx="2478">
                  <c:v>208.3000030517578</c:v>
                </c:pt>
                <c:pt idx="2479">
                  <c:v>208.4000091552735</c:v>
                </c:pt>
                <c:pt idx="2480">
                  <c:v>208.5</c:v>
                </c:pt>
                <c:pt idx="2481">
                  <c:v>208.6000061035156</c:v>
                </c:pt>
                <c:pt idx="2482">
                  <c:v>208.6999969482422</c:v>
                </c:pt>
                <c:pt idx="2483">
                  <c:v>208.8000030517578</c:v>
                </c:pt>
                <c:pt idx="2484">
                  <c:v>208.9000091552735</c:v>
                </c:pt>
                <c:pt idx="2485">
                  <c:v>209.0</c:v>
                </c:pt>
                <c:pt idx="2486">
                  <c:v>209.1000061035156</c:v>
                </c:pt>
                <c:pt idx="2487">
                  <c:v>209.1999969482422</c:v>
                </c:pt>
                <c:pt idx="2488">
                  <c:v>209.3000030517578</c:v>
                </c:pt>
                <c:pt idx="2489">
                  <c:v>209.4000091552735</c:v>
                </c:pt>
                <c:pt idx="2490">
                  <c:v>209.5</c:v>
                </c:pt>
                <c:pt idx="2491">
                  <c:v>209.6000061035156</c:v>
                </c:pt>
                <c:pt idx="2492">
                  <c:v>209.6999969482422</c:v>
                </c:pt>
                <c:pt idx="2493">
                  <c:v>209.8000030517578</c:v>
                </c:pt>
                <c:pt idx="2494">
                  <c:v>209.9000091552735</c:v>
                </c:pt>
                <c:pt idx="2495">
                  <c:v>210.0</c:v>
                </c:pt>
                <c:pt idx="2496">
                  <c:v>210.1000061035156</c:v>
                </c:pt>
                <c:pt idx="2497">
                  <c:v>210.1999969482422</c:v>
                </c:pt>
                <c:pt idx="2498">
                  <c:v>210.3000030517578</c:v>
                </c:pt>
                <c:pt idx="2499">
                  <c:v>210.4000091552735</c:v>
                </c:pt>
                <c:pt idx="2500">
                  <c:v>210.5</c:v>
                </c:pt>
                <c:pt idx="2501">
                  <c:v>210.6000061035156</c:v>
                </c:pt>
                <c:pt idx="2502">
                  <c:v>210.6999969482422</c:v>
                </c:pt>
                <c:pt idx="2503">
                  <c:v>210.8000030517578</c:v>
                </c:pt>
                <c:pt idx="2504">
                  <c:v>210.9000091552735</c:v>
                </c:pt>
                <c:pt idx="2505">
                  <c:v>211.0</c:v>
                </c:pt>
                <c:pt idx="2506">
                  <c:v>211.1000061035156</c:v>
                </c:pt>
                <c:pt idx="2507">
                  <c:v>211.1999969482422</c:v>
                </c:pt>
                <c:pt idx="2508">
                  <c:v>211.3000030517578</c:v>
                </c:pt>
                <c:pt idx="2509">
                  <c:v>211.4000091552735</c:v>
                </c:pt>
                <c:pt idx="2510">
                  <c:v>211.5</c:v>
                </c:pt>
                <c:pt idx="2511">
                  <c:v>211.6000061035156</c:v>
                </c:pt>
                <c:pt idx="2512">
                  <c:v>211.6999969482422</c:v>
                </c:pt>
                <c:pt idx="2513">
                  <c:v>211.8000030517578</c:v>
                </c:pt>
                <c:pt idx="2514">
                  <c:v>211.9000091552735</c:v>
                </c:pt>
                <c:pt idx="2515">
                  <c:v>212.0</c:v>
                </c:pt>
                <c:pt idx="2516">
                  <c:v>212.1000061035156</c:v>
                </c:pt>
                <c:pt idx="2517">
                  <c:v>212.1999969482422</c:v>
                </c:pt>
                <c:pt idx="2518">
                  <c:v>212.3000030517578</c:v>
                </c:pt>
                <c:pt idx="2519">
                  <c:v>212.4000091552735</c:v>
                </c:pt>
                <c:pt idx="2520">
                  <c:v>212.5</c:v>
                </c:pt>
                <c:pt idx="2521">
                  <c:v>212.6000061035156</c:v>
                </c:pt>
                <c:pt idx="2522">
                  <c:v>212.6999969482422</c:v>
                </c:pt>
                <c:pt idx="2523">
                  <c:v>212.8000030517578</c:v>
                </c:pt>
                <c:pt idx="2524">
                  <c:v>212.9000091552735</c:v>
                </c:pt>
                <c:pt idx="2525">
                  <c:v>213.0</c:v>
                </c:pt>
                <c:pt idx="2526">
                  <c:v>213.1000061035156</c:v>
                </c:pt>
                <c:pt idx="2527">
                  <c:v>213.1999969482422</c:v>
                </c:pt>
                <c:pt idx="2528">
                  <c:v>213.3000030517578</c:v>
                </c:pt>
                <c:pt idx="2529">
                  <c:v>213.4000091552735</c:v>
                </c:pt>
                <c:pt idx="2530">
                  <c:v>213.5</c:v>
                </c:pt>
                <c:pt idx="2531">
                  <c:v>213.6000061035156</c:v>
                </c:pt>
                <c:pt idx="2532">
                  <c:v>213.6999969482422</c:v>
                </c:pt>
                <c:pt idx="2533">
                  <c:v>213.8000030517578</c:v>
                </c:pt>
                <c:pt idx="2534">
                  <c:v>213.9000091552735</c:v>
                </c:pt>
                <c:pt idx="2535">
                  <c:v>214.0</c:v>
                </c:pt>
                <c:pt idx="2536">
                  <c:v>214.1000061035156</c:v>
                </c:pt>
                <c:pt idx="2537">
                  <c:v>214.1999969482422</c:v>
                </c:pt>
                <c:pt idx="2538">
                  <c:v>214.3000030517578</c:v>
                </c:pt>
                <c:pt idx="2539">
                  <c:v>214.4000091552735</c:v>
                </c:pt>
                <c:pt idx="2540">
                  <c:v>214.5</c:v>
                </c:pt>
                <c:pt idx="2541">
                  <c:v>214.6000061035156</c:v>
                </c:pt>
                <c:pt idx="2542">
                  <c:v>214.6999969482422</c:v>
                </c:pt>
                <c:pt idx="2543">
                  <c:v>214.8000030517578</c:v>
                </c:pt>
                <c:pt idx="2544">
                  <c:v>214.9000091552735</c:v>
                </c:pt>
                <c:pt idx="2545">
                  <c:v>215.0</c:v>
                </c:pt>
                <c:pt idx="2546">
                  <c:v>215.1000061035156</c:v>
                </c:pt>
                <c:pt idx="2547">
                  <c:v>215.1999969482422</c:v>
                </c:pt>
                <c:pt idx="2548">
                  <c:v>215.3000030517578</c:v>
                </c:pt>
                <c:pt idx="2549">
                  <c:v>215.4000091552735</c:v>
                </c:pt>
                <c:pt idx="2550">
                  <c:v>215.5</c:v>
                </c:pt>
                <c:pt idx="2551">
                  <c:v>215.6000061035156</c:v>
                </c:pt>
                <c:pt idx="2552">
                  <c:v>215.6999969482422</c:v>
                </c:pt>
                <c:pt idx="2553">
                  <c:v>215.8000030517578</c:v>
                </c:pt>
                <c:pt idx="2554">
                  <c:v>215.9000091552735</c:v>
                </c:pt>
                <c:pt idx="2555">
                  <c:v>216.0</c:v>
                </c:pt>
                <c:pt idx="2556">
                  <c:v>216.1000061035156</c:v>
                </c:pt>
                <c:pt idx="2557">
                  <c:v>216.1999969482422</c:v>
                </c:pt>
                <c:pt idx="2558">
                  <c:v>216.3000030517578</c:v>
                </c:pt>
                <c:pt idx="2559">
                  <c:v>216.4000091552735</c:v>
                </c:pt>
                <c:pt idx="2560">
                  <c:v>216.5000152587891</c:v>
                </c:pt>
                <c:pt idx="2561">
                  <c:v>216.5999908447266</c:v>
                </c:pt>
                <c:pt idx="2562">
                  <c:v>216.6999969482422</c:v>
                </c:pt>
                <c:pt idx="2563">
                  <c:v>216.8000030517578</c:v>
                </c:pt>
                <c:pt idx="2564">
                  <c:v>216.9000091552735</c:v>
                </c:pt>
                <c:pt idx="2565">
                  <c:v>217.0000152587891</c:v>
                </c:pt>
                <c:pt idx="2566">
                  <c:v>217.0999908447266</c:v>
                </c:pt>
                <c:pt idx="2567">
                  <c:v>217.1999969482422</c:v>
                </c:pt>
                <c:pt idx="2568">
                  <c:v>217.3000030517578</c:v>
                </c:pt>
                <c:pt idx="2569">
                  <c:v>217.4000091552735</c:v>
                </c:pt>
                <c:pt idx="2570">
                  <c:v>217.5000152587891</c:v>
                </c:pt>
                <c:pt idx="2571">
                  <c:v>217.5999908447266</c:v>
                </c:pt>
                <c:pt idx="2572">
                  <c:v>217.6999969482422</c:v>
                </c:pt>
                <c:pt idx="2573">
                  <c:v>217.8000030517578</c:v>
                </c:pt>
                <c:pt idx="2574">
                  <c:v>217.9000091552735</c:v>
                </c:pt>
                <c:pt idx="2575">
                  <c:v>218.0000152587891</c:v>
                </c:pt>
                <c:pt idx="2576">
                  <c:v>218.0999908447266</c:v>
                </c:pt>
                <c:pt idx="2577">
                  <c:v>218.1999969482422</c:v>
                </c:pt>
                <c:pt idx="2578">
                  <c:v>218.3000030517578</c:v>
                </c:pt>
                <c:pt idx="2579">
                  <c:v>218.4000091552735</c:v>
                </c:pt>
                <c:pt idx="2580">
                  <c:v>218.5000152587891</c:v>
                </c:pt>
                <c:pt idx="2581">
                  <c:v>218.5999908447266</c:v>
                </c:pt>
                <c:pt idx="2582">
                  <c:v>218.6999969482422</c:v>
                </c:pt>
                <c:pt idx="2583">
                  <c:v>218.8000030517578</c:v>
                </c:pt>
                <c:pt idx="2584">
                  <c:v>218.9000091552735</c:v>
                </c:pt>
                <c:pt idx="2585">
                  <c:v>219.0000152587891</c:v>
                </c:pt>
                <c:pt idx="2586">
                  <c:v>219.0999908447266</c:v>
                </c:pt>
                <c:pt idx="2587">
                  <c:v>219.1999969482422</c:v>
                </c:pt>
                <c:pt idx="2588">
                  <c:v>219.3000030517578</c:v>
                </c:pt>
                <c:pt idx="2589">
                  <c:v>219.4000091552735</c:v>
                </c:pt>
                <c:pt idx="2590">
                  <c:v>219.5000152587891</c:v>
                </c:pt>
                <c:pt idx="2591">
                  <c:v>219.5999908447266</c:v>
                </c:pt>
                <c:pt idx="2592">
                  <c:v>219.6999969482422</c:v>
                </c:pt>
                <c:pt idx="2593">
                  <c:v>219.8000030517578</c:v>
                </c:pt>
                <c:pt idx="2594">
                  <c:v>219.9000091552735</c:v>
                </c:pt>
                <c:pt idx="2595">
                  <c:v>220.0000152587891</c:v>
                </c:pt>
                <c:pt idx="2596">
                  <c:v>220.0999908447266</c:v>
                </c:pt>
                <c:pt idx="2597">
                  <c:v>220.1999969482422</c:v>
                </c:pt>
                <c:pt idx="2598">
                  <c:v>220.3000030517578</c:v>
                </c:pt>
                <c:pt idx="2599">
                  <c:v>220.4000091552735</c:v>
                </c:pt>
                <c:pt idx="2600">
                  <c:v>220.5000152587891</c:v>
                </c:pt>
                <c:pt idx="2601">
                  <c:v>220.5999908447266</c:v>
                </c:pt>
                <c:pt idx="2602">
                  <c:v>220.6999969482422</c:v>
                </c:pt>
                <c:pt idx="2603">
                  <c:v>220.8000030517578</c:v>
                </c:pt>
                <c:pt idx="2604">
                  <c:v>220.9000091552735</c:v>
                </c:pt>
                <c:pt idx="2605">
                  <c:v>221.0000152587891</c:v>
                </c:pt>
                <c:pt idx="2606">
                  <c:v>221.0999908447266</c:v>
                </c:pt>
                <c:pt idx="2607">
                  <c:v>221.1999969482422</c:v>
                </c:pt>
                <c:pt idx="2608">
                  <c:v>221.3000030517578</c:v>
                </c:pt>
                <c:pt idx="2609">
                  <c:v>221.4000091552735</c:v>
                </c:pt>
                <c:pt idx="2610">
                  <c:v>221.5000152587891</c:v>
                </c:pt>
                <c:pt idx="2611">
                  <c:v>221.5999908447266</c:v>
                </c:pt>
                <c:pt idx="2612">
                  <c:v>221.6999969482422</c:v>
                </c:pt>
                <c:pt idx="2613">
                  <c:v>221.8000030517578</c:v>
                </c:pt>
                <c:pt idx="2614">
                  <c:v>221.9000091552735</c:v>
                </c:pt>
                <c:pt idx="2615">
                  <c:v>222.0000152587891</c:v>
                </c:pt>
                <c:pt idx="2616">
                  <c:v>222.0999908447266</c:v>
                </c:pt>
                <c:pt idx="2617">
                  <c:v>222.1999969482422</c:v>
                </c:pt>
                <c:pt idx="2618">
                  <c:v>222.3000030517578</c:v>
                </c:pt>
                <c:pt idx="2619">
                  <c:v>222.4000091552735</c:v>
                </c:pt>
                <c:pt idx="2620">
                  <c:v>222.5000152587891</c:v>
                </c:pt>
                <c:pt idx="2621">
                  <c:v>222.5999908447266</c:v>
                </c:pt>
                <c:pt idx="2622">
                  <c:v>222.6999969482422</c:v>
                </c:pt>
                <c:pt idx="2623">
                  <c:v>222.8000030517578</c:v>
                </c:pt>
                <c:pt idx="2624">
                  <c:v>222.9000091552735</c:v>
                </c:pt>
                <c:pt idx="2625">
                  <c:v>223.0000152587891</c:v>
                </c:pt>
                <c:pt idx="2626">
                  <c:v>223.0999908447266</c:v>
                </c:pt>
                <c:pt idx="2627">
                  <c:v>223.1999969482422</c:v>
                </c:pt>
                <c:pt idx="2628">
                  <c:v>223.3000030517578</c:v>
                </c:pt>
                <c:pt idx="2629">
                  <c:v>223.4000091552735</c:v>
                </c:pt>
                <c:pt idx="2630">
                  <c:v>223.5000152587891</c:v>
                </c:pt>
                <c:pt idx="2631">
                  <c:v>223.5999908447266</c:v>
                </c:pt>
                <c:pt idx="2632">
                  <c:v>223.6999969482422</c:v>
                </c:pt>
                <c:pt idx="2633">
                  <c:v>223.8000030517578</c:v>
                </c:pt>
                <c:pt idx="2634">
                  <c:v>223.9000091552735</c:v>
                </c:pt>
                <c:pt idx="2635">
                  <c:v>224.0000152587891</c:v>
                </c:pt>
                <c:pt idx="2636">
                  <c:v>224.0999908447266</c:v>
                </c:pt>
                <c:pt idx="2637">
                  <c:v>224.1999969482422</c:v>
                </c:pt>
                <c:pt idx="2638">
                  <c:v>224.3000030517578</c:v>
                </c:pt>
                <c:pt idx="2639">
                  <c:v>224.4000091552735</c:v>
                </c:pt>
                <c:pt idx="2640">
                  <c:v>224.5000152587891</c:v>
                </c:pt>
                <c:pt idx="2641">
                  <c:v>224.5999908447266</c:v>
                </c:pt>
                <c:pt idx="2642">
                  <c:v>224.6999969482422</c:v>
                </c:pt>
                <c:pt idx="2643">
                  <c:v>224.8000030517578</c:v>
                </c:pt>
                <c:pt idx="2644">
                  <c:v>224.9000091552735</c:v>
                </c:pt>
                <c:pt idx="2645">
                  <c:v>225.0000152587891</c:v>
                </c:pt>
                <c:pt idx="2646">
                  <c:v>225.0999908447266</c:v>
                </c:pt>
                <c:pt idx="2647">
                  <c:v>225.1999969482422</c:v>
                </c:pt>
                <c:pt idx="2648">
                  <c:v>225.3000030517578</c:v>
                </c:pt>
                <c:pt idx="2649">
                  <c:v>225.4000091552735</c:v>
                </c:pt>
                <c:pt idx="2650">
                  <c:v>225.5000152587891</c:v>
                </c:pt>
                <c:pt idx="2651">
                  <c:v>225.5999908447266</c:v>
                </c:pt>
                <c:pt idx="2652">
                  <c:v>225.6999969482422</c:v>
                </c:pt>
                <c:pt idx="2653">
                  <c:v>225.8000030517578</c:v>
                </c:pt>
                <c:pt idx="2654">
                  <c:v>225.9000091552735</c:v>
                </c:pt>
                <c:pt idx="2655">
                  <c:v>226.0000152587891</c:v>
                </c:pt>
                <c:pt idx="2656">
                  <c:v>226.0999908447266</c:v>
                </c:pt>
                <c:pt idx="2657">
                  <c:v>226.1999969482422</c:v>
                </c:pt>
                <c:pt idx="2658">
                  <c:v>226.3000030517578</c:v>
                </c:pt>
                <c:pt idx="2659">
                  <c:v>226.4000091552735</c:v>
                </c:pt>
                <c:pt idx="2660">
                  <c:v>226.5000152587891</c:v>
                </c:pt>
                <c:pt idx="2661">
                  <c:v>226.5999908447266</c:v>
                </c:pt>
                <c:pt idx="2662">
                  <c:v>226.6999969482422</c:v>
                </c:pt>
                <c:pt idx="2663">
                  <c:v>226.8000030517578</c:v>
                </c:pt>
                <c:pt idx="2664">
                  <c:v>226.9000091552735</c:v>
                </c:pt>
                <c:pt idx="2665">
                  <c:v>227.0000152587891</c:v>
                </c:pt>
                <c:pt idx="2666">
                  <c:v>227.0999908447266</c:v>
                </c:pt>
                <c:pt idx="2667">
                  <c:v>227.1999969482422</c:v>
                </c:pt>
                <c:pt idx="2668">
                  <c:v>227.3000030517578</c:v>
                </c:pt>
                <c:pt idx="2669">
                  <c:v>227.4000091552735</c:v>
                </c:pt>
                <c:pt idx="2670">
                  <c:v>227.5000152587891</c:v>
                </c:pt>
                <c:pt idx="2671">
                  <c:v>227.5999908447266</c:v>
                </c:pt>
                <c:pt idx="2672">
                  <c:v>227.6999969482422</c:v>
                </c:pt>
                <c:pt idx="2673">
                  <c:v>227.8000030517578</c:v>
                </c:pt>
                <c:pt idx="2674">
                  <c:v>227.9000091552735</c:v>
                </c:pt>
                <c:pt idx="2675">
                  <c:v>228.0000152587891</c:v>
                </c:pt>
                <c:pt idx="2676">
                  <c:v>228.0999908447266</c:v>
                </c:pt>
                <c:pt idx="2677">
                  <c:v>228.1999969482422</c:v>
                </c:pt>
                <c:pt idx="2678">
                  <c:v>228.3000030517578</c:v>
                </c:pt>
                <c:pt idx="2679">
                  <c:v>228.4000091552735</c:v>
                </c:pt>
                <c:pt idx="2680">
                  <c:v>228.5000152587891</c:v>
                </c:pt>
                <c:pt idx="2681">
                  <c:v>228.5999908447266</c:v>
                </c:pt>
                <c:pt idx="2682">
                  <c:v>228.6999969482422</c:v>
                </c:pt>
                <c:pt idx="2683">
                  <c:v>228.8000030517578</c:v>
                </c:pt>
                <c:pt idx="2684">
                  <c:v>228.9000091552735</c:v>
                </c:pt>
                <c:pt idx="2685">
                  <c:v>229.0000152587891</c:v>
                </c:pt>
                <c:pt idx="2686">
                  <c:v>229.0999908447266</c:v>
                </c:pt>
                <c:pt idx="2687">
                  <c:v>229.1999969482422</c:v>
                </c:pt>
                <c:pt idx="2688">
                  <c:v>229.3000030517578</c:v>
                </c:pt>
                <c:pt idx="2689">
                  <c:v>229.4000091552735</c:v>
                </c:pt>
                <c:pt idx="2690">
                  <c:v>229.5000152587891</c:v>
                </c:pt>
                <c:pt idx="2691">
                  <c:v>229.5999908447266</c:v>
                </c:pt>
                <c:pt idx="2692">
                  <c:v>229.6999969482422</c:v>
                </c:pt>
                <c:pt idx="2693">
                  <c:v>229.8000030517578</c:v>
                </c:pt>
                <c:pt idx="2694">
                  <c:v>229.9000091552735</c:v>
                </c:pt>
                <c:pt idx="2695">
                  <c:v>230.0000152587891</c:v>
                </c:pt>
                <c:pt idx="2696">
                  <c:v>230.0999908447266</c:v>
                </c:pt>
                <c:pt idx="2697">
                  <c:v>230.1999969482422</c:v>
                </c:pt>
                <c:pt idx="2698">
                  <c:v>230.3000030517578</c:v>
                </c:pt>
                <c:pt idx="2699">
                  <c:v>230.4000091552735</c:v>
                </c:pt>
                <c:pt idx="2700">
                  <c:v>230.5000152587891</c:v>
                </c:pt>
                <c:pt idx="2701">
                  <c:v>230.5999908447266</c:v>
                </c:pt>
                <c:pt idx="2702">
                  <c:v>230.6999969482422</c:v>
                </c:pt>
                <c:pt idx="2703">
                  <c:v>230.8000030517578</c:v>
                </c:pt>
                <c:pt idx="2704">
                  <c:v>230.9000091552735</c:v>
                </c:pt>
                <c:pt idx="2705">
                  <c:v>231.0000152587891</c:v>
                </c:pt>
                <c:pt idx="2706">
                  <c:v>231.0999908447266</c:v>
                </c:pt>
                <c:pt idx="2707">
                  <c:v>231.1999969482422</c:v>
                </c:pt>
                <c:pt idx="2708">
                  <c:v>231.3000030517578</c:v>
                </c:pt>
                <c:pt idx="2709">
                  <c:v>231.4000091552735</c:v>
                </c:pt>
                <c:pt idx="2710">
                  <c:v>231.5000152587891</c:v>
                </c:pt>
                <c:pt idx="2711">
                  <c:v>231.5999908447266</c:v>
                </c:pt>
                <c:pt idx="2712">
                  <c:v>231.6999969482422</c:v>
                </c:pt>
                <c:pt idx="2713">
                  <c:v>231.8000030517578</c:v>
                </c:pt>
                <c:pt idx="2714">
                  <c:v>231.9000091552735</c:v>
                </c:pt>
                <c:pt idx="2715">
                  <c:v>232.0000152587891</c:v>
                </c:pt>
                <c:pt idx="2716">
                  <c:v>232.0999908447266</c:v>
                </c:pt>
                <c:pt idx="2717">
                  <c:v>232.1999969482422</c:v>
                </c:pt>
                <c:pt idx="2718">
                  <c:v>232.3000030517578</c:v>
                </c:pt>
                <c:pt idx="2719">
                  <c:v>232.4000091552735</c:v>
                </c:pt>
                <c:pt idx="2720">
                  <c:v>232.5000152587891</c:v>
                </c:pt>
                <c:pt idx="2721">
                  <c:v>232.5999908447266</c:v>
                </c:pt>
                <c:pt idx="2722">
                  <c:v>232.6999969482422</c:v>
                </c:pt>
                <c:pt idx="2723">
                  <c:v>232.8000030517578</c:v>
                </c:pt>
                <c:pt idx="2724">
                  <c:v>232.9000091552735</c:v>
                </c:pt>
                <c:pt idx="2725">
                  <c:v>233.0000152587891</c:v>
                </c:pt>
                <c:pt idx="2726">
                  <c:v>233.0999908447266</c:v>
                </c:pt>
                <c:pt idx="2727">
                  <c:v>233.1999969482422</c:v>
                </c:pt>
                <c:pt idx="2728">
                  <c:v>233.3000030517578</c:v>
                </c:pt>
                <c:pt idx="2729">
                  <c:v>233.4000091552735</c:v>
                </c:pt>
                <c:pt idx="2730">
                  <c:v>233.5000152587891</c:v>
                </c:pt>
                <c:pt idx="2731">
                  <c:v>233.5999908447266</c:v>
                </c:pt>
                <c:pt idx="2732">
                  <c:v>233.6999969482422</c:v>
                </c:pt>
                <c:pt idx="2733">
                  <c:v>233.8000030517578</c:v>
                </c:pt>
                <c:pt idx="2734">
                  <c:v>233.9000091552735</c:v>
                </c:pt>
                <c:pt idx="2735">
                  <c:v>234.0000152587891</c:v>
                </c:pt>
                <c:pt idx="2736">
                  <c:v>234.0999908447266</c:v>
                </c:pt>
                <c:pt idx="2737">
                  <c:v>234.1999969482422</c:v>
                </c:pt>
                <c:pt idx="2738">
                  <c:v>234.3000030517578</c:v>
                </c:pt>
                <c:pt idx="2739">
                  <c:v>234.4000091552735</c:v>
                </c:pt>
                <c:pt idx="2740">
                  <c:v>234.5000152587891</c:v>
                </c:pt>
                <c:pt idx="2741">
                  <c:v>234.5999908447266</c:v>
                </c:pt>
                <c:pt idx="2742">
                  <c:v>234.6999969482422</c:v>
                </c:pt>
                <c:pt idx="2743">
                  <c:v>234.8000030517578</c:v>
                </c:pt>
                <c:pt idx="2744">
                  <c:v>234.9000091552735</c:v>
                </c:pt>
                <c:pt idx="2745">
                  <c:v>235.0000152587891</c:v>
                </c:pt>
                <c:pt idx="2746">
                  <c:v>235.0999908447266</c:v>
                </c:pt>
                <c:pt idx="2747">
                  <c:v>235.1999969482422</c:v>
                </c:pt>
                <c:pt idx="2748">
                  <c:v>235.3000030517578</c:v>
                </c:pt>
                <c:pt idx="2749">
                  <c:v>235.4000091552735</c:v>
                </c:pt>
                <c:pt idx="2750">
                  <c:v>235.5000152587891</c:v>
                </c:pt>
                <c:pt idx="2751">
                  <c:v>235.5999908447266</c:v>
                </c:pt>
                <c:pt idx="2752">
                  <c:v>235.6999969482422</c:v>
                </c:pt>
                <c:pt idx="2753">
                  <c:v>235.8000030517578</c:v>
                </c:pt>
                <c:pt idx="2754">
                  <c:v>235.9000091552735</c:v>
                </c:pt>
                <c:pt idx="2755">
                  <c:v>236.0000152587891</c:v>
                </c:pt>
                <c:pt idx="2756">
                  <c:v>236.0999908447266</c:v>
                </c:pt>
                <c:pt idx="2757">
                  <c:v>236.1999969482422</c:v>
                </c:pt>
                <c:pt idx="2758">
                  <c:v>236.3000030517578</c:v>
                </c:pt>
                <c:pt idx="2759">
                  <c:v>236.4000091552735</c:v>
                </c:pt>
                <c:pt idx="2760">
                  <c:v>236.5000152587891</c:v>
                </c:pt>
                <c:pt idx="2761">
                  <c:v>236.5999908447266</c:v>
                </c:pt>
                <c:pt idx="2762">
                  <c:v>236.6999969482422</c:v>
                </c:pt>
                <c:pt idx="2763">
                  <c:v>236.8000030517578</c:v>
                </c:pt>
                <c:pt idx="2764">
                  <c:v>236.9000091552735</c:v>
                </c:pt>
                <c:pt idx="2765">
                  <c:v>237.0000152587891</c:v>
                </c:pt>
                <c:pt idx="2766">
                  <c:v>237.0999908447266</c:v>
                </c:pt>
                <c:pt idx="2767">
                  <c:v>237.1999969482422</c:v>
                </c:pt>
                <c:pt idx="2768">
                  <c:v>237.3000030517578</c:v>
                </c:pt>
                <c:pt idx="2769">
                  <c:v>237.4000091552735</c:v>
                </c:pt>
                <c:pt idx="2770">
                  <c:v>237.5000152587891</c:v>
                </c:pt>
                <c:pt idx="2771">
                  <c:v>237.5999908447266</c:v>
                </c:pt>
                <c:pt idx="2772">
                  <c:v>237.6999969482422</c:v>
                </c:pt>
                <c:pt idx="2773">
                  <c:v>237.8000030517578</c:v>
                </c:pt>
                <c:pt idx="2774">
                  <c:v>237.9000091552735</c:v>
                </c:pt>
                <c:pt idx="2775">
                  <c:v>238.0000152587891</c:v>
                </c:pt>
                <c:pt idx="2776">
                  <c:v>238.0999908447266</c:v>
                </c:pt>
                <c:pt idx="2777">
                  <c:v>238.1999969482422</c:v>
                </c:pt>
                <c:pt idx="2778">
                  <c:v>238.3000030517578</c:v>
                </c:pt>
                <c:pt idx="2779">
                  <c:v>238.4000091552735</c:v>
                </c:pt>
                <c:pt idx="2780">
                  <c:v>238.5000152587891</c:v>
                </c:pt>
                <c:pt idx="2781">
                  <c:v>238.5999908447266</c:v>
                </c:pt>
                <c:pt idx="2782">
                  <c:v>238.6999969482422</c:v>
                </c:pt>
                <c:pt idx="2783">
                  <c:v>238.8000030517578</c:v>
                </c:pt>
                <c:pt idx="2784">
                  <c:v>238.9000091552735</c:v>
                </c:pt>
                <c:pt idx="2785">
                  <c:v>239.0000152587891</c:v>
                </c:pt>
                <c:pt idx="2786">
                  <c:v>239.0999908447266</c:v>
                </c:pt>
                <c:pt idx="2787">
                  <c:v>239.1999969482422</c:v>
                </c:pt>
                <c:pt idx="2788">
                  <c:v>239.3000030517578</c:v>
                </c:pt>
                <c:pt idx="2789">
                  <c:v>239.4000091552735</c:v>
                </c:pt>
                <c:pt idx="2790">
                  <c:v>239.5000152587891</c:v>
                </c:pt>
                <c:pt idx="2791">
                  <c:v>239.5999908447266</c:v>
                </c:pt>
                <c:pt idx="2792">
                  <c:v>239.6999969482422</c:v>
                </c:pt>
                <c:pt idx="2793">
                  <c:v>239.8000030517578</c:v>
                </c:pt>
                <c:pt idx="2794">
                  <c:v>239.9000091552735</c:v>
                </c:pt>
                <c:pt idx="2795">
                  <c:v>240.0000152587891</c:v>
                </c:pt>
                <c:pt idx="2796">
                  <c:v>240.0999908447266</c:v>
                </c:pt>
                <c:pt idx="2797">
                  <c:v>240.1999969482422</c:v>
                </c:pt>
                <c:pt idx="2798">
                  <c:v>240.3000030517578</c:v>
                </c:pt>
                <c:pt idx="2799">
                  <c:v>240.4000091552735</c:v>
                </c:pt>
                <c:pt idx="2800">
                  <c:v>240.5000152587891</c:v>
                </c:pt>
                <c:pt idx="2801">
                  <c:v>240.5999908447266</c:v>
                </c:pt>
                <c:pt idx="2802">
                  <c:v>240.6999969482422</c:v>
                </c:pt>
                <c:pt idx="2803">
                  <c:v>240.8000030517578</c:v>
                </c:pt>
                <c:pt idx="2804">
                  <c:v>240.9000091552735</c:v>
                </c:pt>
                <c:pt idx="2805">
                  <c:v>241.0000152587891</c:v>
                </c:pt>
                <c:pt idx="2806">
                  <c:v>241.0999908447266</c:v>
                </c:pt>
                <c:pt idx="2807">
                  <c:v>241.1999969482422</c:v>
                </c:pt>
                <c:pt idx="2808">
                  <c:v>241.3000030517578</c:v>
                </c:pt>
                <c:pt idx="2809">
                  <c:v>241.4000091552735</c:v>
                </c:pt>
                <c:pt idx="2810">
                  <c:v>241.5000152587891</c:v>
                </c:pt>
                <c:pt idx="2811">
                  <c:v>241.5999908447266</c:v>
                </c:pt>
                <c:pt idx="2812">
                  <c:v>241.6999969482422</c:v>
                </c:pt>
                <c:pt idx="2813">
                  <c:v>241.8000030517578</c:v>
                </c:pt>
                <c:pt idx="2814">
                  <c:v>241.9000091552735</c:v>
                </c:pt>
                <c:pt idx="2815">
                  <c:v>242.0000152587891</c:v>
                </c:pt>
                <c:pt idx="2816">
                  <c:v>242.0999908447266</c:v>
                </c:pt>
                <c:pt idx="2817">
                  <c:v>242.1999969482422</c:v>
                </c:pt>
                <c:pt idx="2818">
                  <c:v>242.3000030517578</c:v>
                </c:pt>
                <c:pt idx="2819">
                  <c:v>242.4000091552735</c:v>
                </c:pt>
                <c:pt idx="2820">
                  <c:v>242.5000152587891</c:v>
                </c:pt>
                <c:pt idx="2821">
                  <c:v>242.5999908447266</c:v>
                </c:pt>
                <c:pt idx="2822">
                  <c:v>242.6999969482422</c:v>
                </c:pt>
                <c:pt idx="2823">
                  <c:v>242.8000030517578</c:v>
                </c:pt>
                <c:pt idx="2824">
                  <c:v>242.9000091552735</c:v>
                </c:pt>
                <c:pt idx="2825">
                  <c:v>243.0000152587891</c:v>
                </c:pt>
                <c:pt idx="2826">
                  <c:v>243.0999908447266</c:v>
                </c:pt>
                <c:pt idx="2827">
                  <c:v>243.1999969482422</c:v>
                </c:pt>
                <c:pt idx="2828">
                  <c:v>243.3000030517578</c:v>
                </c:pt>
                <c:pt idx="2829">
                  <c:v>243.4000091552735</c:v>
                </c:pt>
                <c:pt idx="2830">
                  <c:v>243.5000152587891</c:v>
                </c:pt>
                <c:pt idx="2831">
                  <c:v>243.5999908447266</c:v>
                </c:pt>
                <c:pt idx="2832">
                  <c:v>243.6999969482422</c:v>
                </c:pt>
                <c:pt idx="2833">
                  <c:v>243.8000030517578</c:v>
                </c:pt>
                <c:pt idx="2834">
                  <c:v>243.9000091552735</c:v>
                </c:pt>
                <c:pt idx="2835">
                  <c:v>244.0000152587891</c:v>
                </c:pt>
                <c:pt idx="2836">
                  <c:v>244.0999908447266</c:v>
                </c:pt>
                <c:pt idx="2837">
                  <c:v>244.1999969482422</c:v>
                </c:pt>
                <c:pt idx="2838">
                  <c:v>244.3000030517578</c:v>
                </c:pt>
                <c:pt idx="2839">
                  <c:v>244.4000091552735</c:v>
                </c:pt>
                <c:pt idx="2840">
                  <c:v>244.5000152587891</c:v>
                </c:pt>
                <c:pt idx="2841">
                  <c:v>244.5999908447266</c:v>
                </c:pt>
                <c:pt idx="2842">
                  <c:v>244.6999969482422</c:v>
                </c:pt>
                <c:pt idx="2843">
                  <c:v>244.8000030517578</c:v>
                </c:pt>
                <c:pt idx="2844">
                  <c:v>244.9000091552735</c:v>
                </c:pt>
                <c:pt idx="2845">
                  <c:v>245.0000152587891</c:v>
                </c:pt>
                <c:pt idx="2846">
                  <c:v>245.0999908447266</c:v>
                </c:pt>
                <c:pt idx="2847">
                  <c:v>245.1999969482422</c:v>
                </c:pt>
                <c:pt idx="2848">
                  <c:v>245.3000030517578</c:v>
                </c:pt>
                <c:pt idx="2849">
                  <c:v>245.4000091552735</c:v>
                </c:pt>
                <c:pt idx="2850">
                  <c:v>245.5000152587891</c:v>
                </c:pt>
                <c:pt idx="2851">
                  <c:v>245.5999908447266</c:v>
                </c:pt>
                <c:pt idx="2852">
                  <c:v>245.6999969482422</c:v>
                </c:pt>
                <c:pt idx="2853">
                  <c:v>245.8000030517578</c:v>
                </c:pt>
                <c:pt idx="2854">
                  <c:v>245.9000091552735</c:v>
                </c:pt>
                <c:pt idx="2855">
                  <c:v>246.0000152587891</c:v>
                </c:pt>
                <c:pt idx="2856">
                  <c:v>246.0999908447266</c:v>
                </c:pt>
                <c:pt idx="2857">
                  <c:v>246.1999969482422</c:v>
                </c:pt>
                <c:pt idx="2858">
                  <c:v>246.3000030517578</c:v>
                </c:pt>
                <c:pt idx="2859">
                  <c:v>246.4000091552735</c:v>
                </c:pt>
                <c:pt idx="2860">
                  <c:v>246.5000152587891</c:v>
                </c:pt>
                <c:pt idx="2861">
                  <c:v>246.5999908447266</c:v>
                </c:pt>
                <c:pt idx="2862">
                  <c:v>246.6999969482422</c:v>
                </c:pt>
                <c:pt idx="2863">
                  <c:v>246.8000030517578</c:v>
                </c:pt>
                <c:pt idx="2864">
                  <c:v>246.9000091552735</c:v>
                </c:pt>
                <c:pt idx="2865">
                  <c:v>247.0000152587891</c:v>
                </c:pt>
                <c:pt idx="2866">
                  <c:v>247.0999908447266</c:v>
                </c:pt>
                <c:pt idx="2867">
                  <c:v>247.1999969482422</c:v>
                </c:pt>
                <c:pt idx="2868">
                  <c:v>247.3000030517578</c:v>
                </c:pt>
                <c:pt idx="2869">
                  <c:v>247.4000091552735</c:v>
                </c:pt>
                <c:pt idx="2870">
                  <c:v>247.5000152587891</c:v>
                </c:pt>
                <c:pt idx="2871">
                  <c:v>247.5999908447266</c:v>
                </c:pt>
                <c:pt idx="2872">
                  <c:v>247.6999969482422</c:v>
                </c:pt>
                <c:pt idx="2873">
                  <c:v>247.8000030517578</c:v>
                </c:pt>
                <c:pt idx="2874">
                  <c:v>247.9000091552735</c:v>
                </c:pt>
                <c:pt idx="2875">
                  <c:v>248.0000152587891</c:v>
                </c:pt>
                <c:pt idx="2876">
                  <c:v>248.0999908447266</c:v>
                </c:pt>
                <c:pt idx="2877">
                  <c:v>248.1999969482422</c:v>
                </c:pt>
                <c:pt idx="2878">
                  <c:v>248.3000030517578</c:v>
                </c:pt>
                <c:pt idx="2879">
                  <c:v>248.4000091552735</c:v>
                </c:pt>
                <c:pt idx="2880">
                  <c:v>248.5000152587891</c:v>
                </c:pt>
                <c:pt idx="2881">
                  <c:v>248.5999908447266</c:v>
                </c:pt>
                <c:pt idx="2882">
                  <c:v>248.6999969482422</c:v>
                </c:pt>
                <c:pt idx="2883">
                  <c:v>248.8000030517578</c:v>
                </c:pt>
                <c:pt idx="2884">
                  <c:v>248.9000091552735</c:v>
                </c:pt>
                <c:pt idx="2885">
                  <c:v>249.0000152587891</c:v>
                </c:pt>
                <c:pt idx="2886">
                  <c:v>249.0999908447266</c:v>
                </c:pt>
                <c:pt idx="2887">
                  <c:v>249.1999969482422</c:v>
                </c:pt>
                <c:pt idx="2888">
                  <c:v>249.3000030517578</c:v>
                </c:pt>
                <c:pt idx="2889">
                  <c:v>249.4000091552735</c:v>
                </c:pt>
                <c:pt idx="2890">
                  <c:v>249.5000152587891</c:v>
                </c:pt>
                <c:pt idx="2891">
                  <c:v>249.5999908447266</c:v>
                </c:pt>
                <c:pt idx="2892">
                  <c:v>249.6999969482422</c:v>
                </c:pt>
                <c:pt idx="2893">
                  <c:v>249.8000030517578</c:v>
                </c:pt>
                <c:pt idx="2894">
                  <c:v>249.9000091552735</c:v>
                </c:pt>
                <c:pt idx="2895">
                  <c:v>250.0000152587891</c:v>
                </c:pt>
                <c:pt idx="2896">
                  <c:v>250.0999908447266</c:v>
                </c:pt>
                <c:pt idx="2897">
                  <c:v>250.1999969482422</c:v>
                </c:pt>
                <c:pt idx="2898">
                  <c:v>250.3000030517578</c:v>
                </c:pt>
                <c:pt idx="2899">
                  <c:v>250.4000091552735</c:v>
                </c:pt>
                <c:pt idx="2900">
                  <c:v>250.5000152587891</c:v>
                </c:pt>
                <c:pt idx="2901">
                  <c:v>250.5999908447266</c:v>
                </c:pt>
                <c:pt idx="2902">
                  <c:v>250.6999969482422</c:v>
                </c:pt>
                <c:pt idx="2903">
                  <c:v>250.8000030517578</c:v>
                </c:pt>
                <c:pt idx="2904">
                  <c:v>250.9000091552735</c:v>
                </c:pt>
                <c:pt idx="2905">
                  <c:v>251.0000152587891</c:v>
                </c:pt>
                <c:pt idx="2906">
                  <c:v>251.0999908447266</c:v>
                </c:pt>
                <c:pt idx="2907">
                  <c:v>251.1999969482422</c:v>
                </c:pt>
                <c:pt idx="2908">
                  <c:v>251.3000030517578</c:v>
                </c:pt>
                <c:pt idx="2909">
                  <c:v>251.4000091552735</c:v>
                </c:pt>
                <c:pt idx="2910">
                  <c:v>251.5000152587891</c:v>
                </c:pt>
                <c:pt idx="2911">
                  <c:v>251.5999908447266</c:v>
                </c:pt>
                <c:pt idx="2912">
                  <c:v>251.6999969482422</c:v>
                </c:pt>
                <c:pt idx="2913">
                  <c:v>251.8000030517578</c:v>
                </c:pt>
                <c:pt idx="2914">
                  <c:v>251.9000091552735</c:v>
                </c:pt>
                <c:pt idx="2915">
                  <c:v>252.0000152587891</c:v>
                </c:pt>
                <c:pt idx="2916">
                  <c:v>252.0999908447266</c:v>
                </c:pt>
                <c:pt idx="2917">
                  <c:v>252.1999969482422</c:v>
                </c:pt>
                <c:pt idx="2918">
                  <c:v>252.3000030517578</c:v>
                </c:pt>
                <c:pt idx="2919">
                  <c:v>252.4000091552735</c:v>
                </c:pt>
                <c:pt idx="2920">
                  <c:v>252.5000152587891</c:v>
                </c:pt>
                <c:pt idx="2921">
                  <c:v>252.5999908447266</c:v>
                </c:pt>
                <c:pt idx="2922">
                  <c:v>252.6999969482422</c:v>
                </c:pt>
                <c:pt idx="2923">
                  <c:v>252.8000030517578</c:v>
                </c:pt>
                <c:pt idx="2924">
                  <c:v>252.9000091552735</c:v>
                </c:pt>
                <c:pt idx="2925">
                  <c:v>253.0000152587891</c:v>
                </c:pt>
                <c:pt idx="2926">
                  <c:v>253.0999908447266</c:v>
                </c:pt>
                <c:pt idx="2927">
                  <c:v>253.1999969482422</c:v>
                </c:pt>
                <c:pt idx="2928">
                  <c:v>253.3000030517578</c:v>
                </c:pt>
                <c:pt idx="2929">
                  <c:v>253.4000091552735</c:v>
                </c:pt>
                <c:pt idx="2930">
                  <c:v>253.5000152587891</c:v>
                </c:pt>
                <c:pt idx="2931">
                  <c:v>253.5999908447266</c:v>
                </c:pt>
                <c:pt idx="2932">
                  <c:v>253.6999969482422</c:v>
                </c:pt>
                <c:pt idx="2933">
                  <c:v>253.8000030517578</c:v>
                </c:pt>
                <c:pt idx="2934">
                  <c:v>253.9000091552735</c:v>
                </c:pt>
                <c:pt idx="2935">
                  <c:v>254.0000152587891</c:v>
                </c:pt>
                <c:pt idx="2936">
                  <c:v>254.0999908447266</c:v>
                </c:pt>
                <c:pt idx="2937">
                  <c:v>254.1999969482422</c:v>
                </c:pt>
                <c:pt idx="2938">
                  <c:v>254.3000030517578</c:v>
                </c:pt>
                <c:pt idx="2939">
                  <c:v>254.4000091552735</c:v>
                </c:pt>
                <c:pt idx="2940">
                  <c:v>254.5000152587891</c:v>
                </c:pt>
                <c:pt idx="2941">
                  <c:v>254.5999908447266</c:v>
                </c:pt>
                <c:pt idx="2942">
                  <c:v>254.6999969482422</c:v>
                </c:pt>
                <c:pt idx="2943">
                  <c:v>254.8000030517578</c:v>
                </c:pt>
                <c:pt idx="2944">
                  <c:v>254.9000091552735</c:v>
                </c:pt>
                <c:pt idx="2945">
                  <c:v>255.0000152587891</c:v>
                </c:pt>
                <c:pt idx="2946">
                  <c:v>255.0999908447266</c:v>
                </c:pt>
                <c:pt idx="2947">
                  <c:v>255.1999969482422</c:v>
                </c:pt>
                <c:pt idx="2948">
                  <c:v>255.3000030517578</c:v>
                </c:pt>
                <c:pt idx="2949">
                  <c:v>255.4000091552735</c:v>
                </c:pt>
                <c:pt idx="2950">
                  <c:v>255.5000152587891</c:v>
                </c:pt>
                <c:pt idx="2951">
                  <c:v>255.5999908447266</c:v>
                </c:pt>
                <c:pt idx="2952">
                  <c:v>255.6999969482422</c:v>
                </c:pt>
                <c:pt idx="2953">
                  <c:v>255.8000030517578</c:v>
                </c:pt>
                <c:pt idx="2954">
                  <c:v>255.9000091552735</c:v>
                </c:pt>
                <c:pt idx="2955">
                  <c:v>256.0</c:v>
                </c:pt>
                <c:pt idx="2956">
                  <c:v>256.0999755859375</c:v>
                </c:pt>
                <c:pt idx="2957">
                  <c:v>256.1999816894534</c:v>
                </c:pt>
                <c:pt idx="2958">
                  <c:v>256.2999877929687</c:v>
                </c:pt>
                <c:pt idx="2959">
                  <c:v>256.3999938964843</c:v>
                </c:pt>
                <c:pt idx="2960">
                  <c:v>256.5</c:v>
                </c:pt>
                <c:pt idx="2961">
                  <c:v>256.5999755859375</c:v>
                </c:pt>
                <c:pt idx="2962">
                  <c:v>256.6999816894534</c:v>
                </c:pt>
                <c:pt idx="2963">
                  <c:v>256.7999877929687</c:v>
                </c:pt>
                <c:pt idx="2964">
                  <c:v>256.8999938964843</c:v>
                </c:pt>
                <c:pt idx="2965">
                  <c:v>257.0</c:v>
                </c:pt>
                <c:pt idx="2966">
                  <c:v>257.0999755859375</c:v>
                </c:pt>
                <c:pt idx="2967">
                  <c:v>257.1999816894534</c:v>
                </c:pt>
                <c:pt idx="2968">
                  <c:v>257.2999877929687</c:v>
                </c:pt>
                <c:pt idx="2969">
                  <c:v>257.3999938964843</c:v>
                </c:pt>
                <c:pt idx="2970">
                  <c:v>257.5</c:v>
                </c:pt>
                <c:pt idx="2971">
                  <c:v>257.5999755859375</c:v>
                </c:pt>
                <c:pt idx="2972">
                  <c:v>257.6999816894534</c:v>
                </c:pt>
                <c:pt idx="2973">
                  <c:v>257.7999877929687</c:v>
                </c:pt>
                <c:pt idx="2974">
                  <c:v>257.8999938964843</c:v>
                </c:pt>
                <c:pt idx="2975">
                  <c:v>258.0</c:v>
                </c:pt>
                <c:pt idx="2976">
                  <c:v>258.0999755859375</c:v>
                </c:pt>
                <c:pt idx="2977">
                  <c:v>258.1999816894534</c:v>
                </c:pt>
                <c:pt idx="2978">
                  <c:v>258.2999877929687</c:v>
                </c:pt>
                <c:pt idx="2979">
                  <c:v>258.3999938964843</c:v>
                </c:pt>
                <c:pt idx="2980">
                  <c:v>258.5</c:v>
                </c:pt>
                <c:pt idx="2981">
                  <c:v>258.5999755859375</c:v>
                </c:pt>
                <c:pt idx="2982">
                  <c:v>258.6999816894534</c:v>
                </c:pt>
                <c:pt idx="2983">
                  <c:v>258.7999877929687</c:v>
                </c:pt>
                <c:pt idx="2984">
                  <c:v>258.8999938964843</c:v>
                </c:pt>
                <c:pt idx="2985">
                  <c:v>259.0</c:v>
                </c:pt>
                <c:pt idx="2986">
                  <c:v>259.0999755859375</c:v>
                </c:pt>
                <c:pt idx="2987">
                  <c:v>259.1999816894534</c:v>
                </c:pt>
                <c:pt idx="2988">
                  <c:v>259.2999877929687</c:v>
                </c:pt>
                <c:pt idx="2989">
                  <c:v>259.3999938964843</c:v>
                </c:pt>
                <c:pt idx="2990">
                  <c:v>259.5</c:v>
                </c:pt>
                <c:pt idx="2991">
                  <c:v>259.5999755859375</c:v>
                </c:pt>
                <c:pt idx="2992">
                  <c:v>259.6999816894534</c:v>
                </c:pt>
                <c:pt idx="2993">
                  <c:v>259.7999877929687</c:v>
                </c:pt>
                <c:pt idx="2994">
                  <c:v>259.8999938964843</c:v>
                </c:pt>
                <c:pt idx="2995">
                  <c:v>260.0</c:v>
                </c:pt>
                <c:pt idx="2996">
                  <c:v>260.0999755859375</c:v>
                </c:pt>
                <c:pt idx="2997">
                  <c:v>260.1999816894534</c:v>
                </c:pt>
                <c:pt idx="2998">
                  <c:v>260.2999877929687</c:v>
                </c:pt>
                <c:pt idx="2999">
                  <c:v>260.3999938964843</c:v>
                </c:pt>
                <c:pt idx="3000">
                  <c:v>260.5</c:v>
                </c:pt>
                <c:pt idx="3001">
                  <c:v>260.5999755859375</c:v>
                </c:pt>
                <c:pt idx="3002">
                  <c:v>260.6999816894534</c:v>
                </c:pt>
                <c:pt idx="3003">
                  <c:v>260.7999877929687</c:v>
                </c:pt>
                <c:pt idx="3004">
                  <c:v>260.8999938964843</c:v>
                </c:pt>
                <c:pt idx="3005">
                  <c:v>261.0</c:v>
                </c:pt>
                <c:pt idx="3006">
                  <c:v>261.0999755859375</c:v>
                </c:pt>
                <c:pt idx="3007">
                  <c:v>261.1999816894534</c:v>
                </c:pt>
                <c:pt idx="3008">
                  <c:v>261.2999877929687</c:v>
                </c:pt>
                <c:pt idx="3009">
                  <c:v>261.3999938964843</c:v>
                </c:pt>
                <c:pt idx="3010">
                  <c:v>261.5</c:v>
                </c:pt>
                <c:pt idx="3011">
                  <c:v>261.5999755859375</c:v>
                </c:pt>
                <c:pt idx="3012">
                  <c:v>261.6999816894534</c:v>
                </c:pt>
                <c:pt idx="3013">
                  <c:v>261.7999877929687</c:v>
                </c:pt>
                <c:pt idx="3014">
                  <c:v>261.8999938964843</c:v>
                </c:pt>
                <c:pt idx="3015">
                  <c:v>262.0</c:v>
                </c:pt>
                <c:pt idx="3016">
                  <c:v>262.0999755859375</c:v>
                </c:pt>
                <c:pt idx="3017">
                  <c:v>262.1999816894534</c:v>
                </c:pt>
                <c:pt idx="3018">
                  <c:v>262.2999877929687</c:v>
                </c:pt>
                <c:pt idx="3019">
                  <c:v>262.3999938964843</c:v>
                </c:pt>
                <c:pt idx="3020">
                  <c:v>262.5</c:v>
                </c:pt>
                <c:pt idx="3021">
                  <c:v>262.5999755859375</c:v>
                </c:pt>
                <c:pt idx="3022">
                  <c:v>262.6999816894534</c:v>
                </c:pt>
                <c:pt idx="3023">
                  <c:v>262.7999877929687</c:v>
                </c:pt>
                <c:pt idx="3024">
                  <c:v>262.8999938964843</c:v>
                </c:pt>
                <c:pt idx="3025">
                  <c:v>263.0</c:v>
                </c:pt>
                <c:pt idx="3026">
                  <c:v>263.0999755859375</c:v>
                </c:pt>
                <c:pt idx="3027">
                  <c:v>263.1999816894534</c:v>
                </c:pt>
                <c:pt idx="3028">
                  <c:v>263.2999877929687</c:v>
                </c:pt>
                <c:pt idx="3029">
                  <c:v>263.3999938964843</c:v>
                </c:pt>
                <c:pt idx="3030">
                  <c:v>263.5</c:v>
                </c:pt>
                <c:pt idx="3031">
                  <c:v>263.5999755859375</c:v>
                </c:pt>
                <c:pt idx="3032">
                  <c:v>263.6999816894534</c:v>
                </c:pt>
                <c:pt idx="3033">
                  <c:v>263.7999877929687</c:v>
                </c:pt>
                <c:pt idx="3034">
                  <c:v>263.8999938964843</c:v>
                </c:pt>
                <c:pt idx="3035">
                  <c:v>264.0</c:v>
                </c:pt>
                <c:pt idx="3036">
                  <c:v>264.0999755859375</c:v>
                </c:pt>
                <c:pt idx="3037">
                  <c:v>264.1999816894534</c:v>
                </c:pt>
                <c:pt idx="3038">
                  <c:v>264.2999877929687</c:v>
                </c:pt>
                <c:pt idx="3039">
                  <c:v>264.3999938964843</c:v>
                </c:pt>
                <c:pt idx="3040">
                  <c:v>264.5</c:v>
                </c:pt>
                <c:pt idx="3041">
                  <c:v>264.5999755859375</c:v>
                </c:pt>
                <c:pt idx="3042">
                  <c:v>264.6999816894534</c:v>
                </c:pt>
                <c:pt idx="3043">
                  <c:v>264.7999877929687</c:v>
                </c:pt>
                <c:pt idx="3044">
                  <c:v>264.8999938964843</c:v>
                </c:pt>
                <c:pt idx="3045">
                  <c:v>265.0</c:v>
                </c:pt>
                <c:pt idx="3046">
                  <c:v>265.0999755859375</c:v>
                </c:pt>
                <c:pt idx="3047">
                  <c:v>265.1999816894534</c:v>
                </c:pt>
                <c:pt idx="3048">
                  <c:v>265.2999877929687</c:v>
                </c:pt>
                <c:pt idx="3049">
                  <c:v>265.3999938964843</c:v>
                </c:pt>
                <c:pt idx="3050">
                  <c:v>265.5</c:v>
                </c:pt>
                <c:pt idx="3051">
                  <c:v>265.5999755859375</c:v>
                </c:pt>
                <c:pt idx="3052">
                  <c:v>265.6999816894534</c:v>
                </c:pt>
                <c:pt idx="3053">
                  <c:v>265.7999877929687</c:v>
                </c:pt>
                <c:pt idx="3054">
                  <c:v>265.8999938964843</c:v>
                </c:pt>
                <c:pt idx="3055">
                  <c:v>266.0</c:v>
                </c:pt>
                <c:pt idx="3056">
                  <c:v>266.0999755859375</c:v>
                </c:pt>
                <c:pt idx="3057">
                  <c:v>266.1999816894534</c:v>
                </c:pt>
                <c:pt idx="3058">
                  <c:v>266.2999877929687</c:v>
                </c:pt>
                <c:pt idx="3059">
                  <c:v>266.3999938964843</c:v>
                </c:pt>
                <c:pt idx="3060">
                  <c:v>266.5</c:v>
                </c:pt>
                <c:pt idx="3061">
                  <c:v>266.5999755859375</c:v>
                </c:pt>
                <c:pt idx="3062">
                  <c:v>266.6999816894534</c:v>
                </c:pt>
                <c:pt idx="3063">
                  <c:v>266.7999877929687</c:v>
                </c:pt>
                <c:pt idx="3064">
                  <c:v>266.8999938964843</c:v>
                </c:pt>
                <c:pt idx="3065">
                  <c:v>267.0</c:v>
                </c:pt>
                <c:pt idx="3066">
                  <c:v>267.0999755859375</c:v>
                </c:pt>
                <c:pt idx="3067">
                  <c:v>267.1999816894534</c:v>
                </c:pt>
                <c:pt idx="3068">
                  <c:v>267.2999877929687</c:v>
                </c:pt>
                <c:pt idx="3069">
                  <c:v>267.3999938964843</c:v>
                </c:pt>
                <c:pt idx="3070">
                  <c:v>267.5</c:v>
                </c:pt>
                <c:pt idx="3071">
                  <c:v>267.5999755859375</c:v>
                </c:pt>
                <c:pt idx="3072">
                  <c:v>267.6999816894534</c:v>
                </c:pt>
                <c:pt idx="3073">
                  <c:v>267.7999877929687</c:v>
                </c:pt>
                <c:pt idx="3074">
                  <c:v>267.8999938964843</c:v>
                </c:pt>
                <c:pt idx="3075">
                  <c:v>268.0</c:v>
                </c:pt>
                <c:pt idx="3076">
                  <c:v>268.0999755859375</c:v>
                </c:pt>
                <c:pt idx="3077">
                  <c:v>268.1999816894534</c:v>
                </c:pt>
                <c:pt idx="3078">
                  <c:v>268.2999877929687</c:v>
                </c:pt>
                <c:pt idx="3079">
                  <c:v>268.3999938964843</c:v>
                </c:pt>
                <c:pt idx="3080">
                  <c:v>268.5</c:v>
                </c:pt>
                <c:pt idx="3081">
                  <c:v>268.5999755859375</c:v>
                </c:pt>
                <c:pt idx="3082">
                  <c:v>268.6999816894534</c:v>
                </c:pt>
                <c:pt idx="3083">
                  <c:v>268.7999877929687</c:v>
                </c:pt>
                <c:pt idx="3084">
                  <c:v>268.8999938964843</c:v>
                </c:pt>
                <c:pt idx="3085">
                  <c:v>269.0</c:v>
                </c:pt>
                <c:pt idx="3086">
                  <c:v>269.0999755859375</c:v>
                </c:pt>
                <c:pt idx="3087">
                  <c:v>269.1999816894534</c:v>
                </c:pt>
                <c:pt idx="3088">
                  <c:v>269.2999877929687</c:v>
                </c:pt>
                <c:pt idx="3089">
                  <c:v>269.3999938964843</c:v>
                </c:pt>
                <c:pt idx="3090">
                  <c:v>269.5</c:v>
                </c:pt>
                <c:pt idx="3091">
                  <c:v>269.5999755859375</c:v>
                </c:pt>
                <c:pt idx="3092">
                  <c:v>269.6999816894534</c:v>
                </c:pt>
                <c:pt idx="3093">
                  <c:v>269.7999877929687</c:v>
                </c:pt>
                <c:pt idx="3094">
                  <c:v>269.8999938964843</c:v>
                </c:pt>
                <c:pt idx="3095">
                  <c:v>270.0</c:v>
                </c:pt>
                <c:pt idx="3096">
                  <c:v>270.0999755859375</c:v>
                </c:pt>
                <c:pt idx="3097">
                  <c:v>270.1999816894534</c:v>
                </c:pt>
                <c:pt idx="3098">
                  <c:v>270.2999877929687</c:v>
                </c:pt>
                <c:pt idx="3099">
                  <c:v>270.3999938964843</c:v>
                </c:pt>
                <c:pt idx="3100">
                  <c:v>270.5</c:v>
                </c:pt>
                <c:pt idx="3101">
                  <c:v>270.5999755859375</c:v>
                </c:pt>
                <c:pt idx="3102">
                  <c:v>270.6999816894534</c:v>
                </c:pt>
                <c:pt idx="3103">
                  <c:v>270.7999877929687</c:v>
                </c:pt>
                <c:pt idx="3104">
                  <c:v>270.8999938964843</c:v>
                </c:pt>
                <c:pt idx="3105">
                  <c:v>271.0</c:v>
                </c:pt>
                <c:pt idx="3106">
                  <c:v>271.0999755859375</c:v>
                </c:pt>
                <c:pt idx="3107">
                  <c:v>271.1999816894534</c:v>
                </c:pt>
                <c:pt idx="3108">
                  <c:v>271.2999877929687</c:v>
                </c:pt>
                <c:pt idx="3109">
                  <c:v>271.3999938964843</c:v>
                </c:pt>
                <c:pt idx="3110">
                  <c:v>271.5</c:v>
                </c:pt>
                <c:pt idx="3111">
                  <c:v>271.5999755859375</c:v>
                </c:pt>
                <c:pt idx="3112">
                  <c:v>271.6999816894534</c:v>
                </c:pt>
                <c:pt idx="3113">
                  <c:v>271.7999877929687</c:v>
                </c:pt>
                <c:pt idx="3114">
                  <c:v>271.8999938964843</c:v>
                </c:pt>
                <c:pt idx="3115">
                  <c:v>272.0</c:v>
                </c:pt>
                <c:pt idx="3116">
                  <c:v>272.0999755859375</c:v>
                </c:pt>
                <c:pt idx="3117">
                  <c:v>272.1999816894534</c:v>
                </c:pt>
                <c:pt idx="3118">
                  <c:v>272.2999877929687</c:v>
                </c:pt>
                <c:pt idx="3119">
                  <c:v>272.3999938964843</c:v>
                </c:pt>
                <c:pt idx="3120">
                  <c:v>272.5</c:v>
                </c:pt>
                <c:pt idx="3121">
                  <c:v>272.5999755859375</c:v>
                </c:pt>
                <c:pt idx="3122">
                  <c:v>272.6999816894534</c:v>
                </c:pt>
                <c:pt idx="3123">
                  <c:v>272.7999877929687</c:v>
                </c:pt>
                <c:pt idx="3124">
                  <c:v>272.8999938964843</c:v>
                </c:pt>
                <c:pt idx="3125">
                  <c:v>273.0</c:v>
                </c:pt>
                <c:pt idx="3126">
                  <c:v>273.0999755859375</c:v>
                </c:pt>
                <c:pt idx="3127">
                  <c:v>273.1999816894534</c:v>
                </c:pt>
                <c:pt idx="3128">
                  <c:v>273.2999877929687</c:v>
                </c:pt>
                <c:pt idx="3129">
                  <c:v>273.3999938964843</c:v>
                </c:pt>
                <c:pt idx="3130">
                  <c:v>273.5</c:v>
                </c:pt>
                <c:pt idx="3131">
                  <c:v>273.5999755859375</c:v>
                </c:pt>
                <c:pt idx="3132">
                  <c:v>273.6999816894534</c:v>
                </c:pt>
                <c:pt idx="3133">
                  <c:v>273.7999877929687</c:v>
                </c:pt>
                <c:pt idx="3134">
                  <c:v>273.8999938964843</c:v>
                </c:pt>
                <c:pt idx="3135">
                  <c:v>274.0</c:v>
                </c:pt>
                <c:pt idx="3136">
                  <c:v>274.0999755859375</c:v>
                </c:pt>
                <c:pt idx="3137">
                  <c:v>274.1999816894534</c:v>
                </c:pt>
                <c:pt idx="3138">
                  <c:v>274.2999877929687</c:v>
                </c:pt>
                <c:pt idx="3139">
                  <c:v>274.3999938964843</c:v>
                </c:pt>
                <c:pt idx="3140">
                  <c:v>274.5</c:v>
                </c:pt>
                <c:pt idx="3141">
                  <c:v>274.5999755859375</c:v>
                </c:pt>
                <c:pt idx="3142">
                  <c:v>274.6999816894534</c:v>
                </c:pt>
                <c:pt idx="3143">
                  <c:v>274.7999877929687</c:v>
                </c:pt>
                <c:pt idx="3144">
                  <c:v>274.8999938964843</c:v>
                </c:pt>
                <c:pt idx="3145">
                  <c:v>275.0</c:v>
                </c:pt>
                <c:pt idx="3146">
                  <c:v>275.0999755859375</c:v>
                </c:pt>
                <c:pt idx="3147">
                  <c:v>275.1999816894534</c:v>
                </c:pt>
                <c:pt idx="3148">
                  <c:v>275.2999877929687</c:v>
                </c:pt>
                <c:pt idx="3149">
                  <c:v>275.3999938964843</c:v>
                </c:pt>
                <c:pt idx="3150">
                  <c:v>275.5</c:v>
                </c:pt>
                <c:pt idx="3151">
                  <c:v>275.5999755859375</c:v>
                </c:pt>
                <c:pt idx="3152">
                  <c:v>275.6999816894534</c:v>
                </c:pt>
                <c:pt idx="3153">
                  <c:v>275.7999877929687</c:v>
                </c:pt>
                <c:pt idx="3154">
                  <c:v>275.8999938964843</c:v>
                </c:pt>
                <c:pt idx="3155">
                  <c:v>276.0</c:v>
                </c:pt>
                <c:pt idx="3156">
                  <c:v>276.0999755859375</c:v>
                </c:pt>
                <c:pt idx="3157">
                  <c:v>276.1999816894534</c:v>
                </c:pt>
                <c:pt idx="3158">
                  <c:v>276.2999877929687</c:v>
                </c:pt>
                <c:pt idx="3159">
                  <c:v>276.3999938964843</c:v>
                </c:pt>
                <c:pt idx="3160">
                  <c:v>276.5</c:v>
                </c:pt>
                <c:pt idx="3161">
                  <c:v>276.5999755859375</c:v>
                </c:pt>
                <c:pt idx="3162">
                  <c:v>276.6999816894534</c:v>
                </c:pt>
                <c:pt idx="3163">
                  <c:v>276.7999877929687</c:v>
                </c:pt>
                <c:pt idx="3164">
                  <c:v>276.8999938964843</c:v>
                </c:pt>
                <c:pt idx="3165">
                  <c:v>277.0</c:v>
                </c:pt>
                <c:pt idx="3166">
                  <c:v>277.0999755859375</c:v>
                </c:pt>
                <c:pt idx="3167">
                  <c:v>277.1999816894534</c:v>
                </c:pt>
                <c:pt idx="3168">
                  <c:v>277.2999877929687</c:v>
                </c:pt>
                <c:pt idx="3169">
                  <c:v>277.3999938964843</c:v>
                </c:pt>
                <c:pt idx="3170">
                  <c:v>277.5</c:v>
                </c:pt>
                <c:pt idx="3171">
                  <c:v>277.5999755859375</c:v>
                </c:pt>
                <c:pt idx="3172">
                  <c:v>277.6999816894534</c:v>
                </c:pt>
                <c:pt idx="3173">
                  <c:v>277.7999877929687</c:v>
                </c:pt>
                <c:pt idx="3174">
                  <c:v>277.8999938964843</c:v>
                </c:pt>
                <c:pt idx="3175">
                  <c:v>278.0</c:v>
                </c:pt>
                <c:pt idx="3176">
                  <c:v>278.0999755859375</c:v>
                </c:pt>
                <c:pt idx="3177">
                  <c:v>278.1999816894534</c:v>
                </c:pt>
                <c:pt idx="3178">
                  <c:v>278.2999877929687</c:v>
                </c:pt>
                <c:pt idx="3179">
                  <c:v>278.3999938964843</c:v>
                </c:pt>
                <c:pt idx="3180">
                  <c:v>278.5</c:v>
                </c:pt>
                <c:pt idx="3181">
                  <c:v>278.5999755859375</c:v>
                </c:pt>
                <c:pt idx="3182">
                  <c:v>278.6999816894534</c:v>
                </c:pt>
                <c:pt idx="3183">
                  <c:v>278.7999877929687</c:v>
                </c:pt>
                <c:pt idx="3184">
                  <c:v>278.8999938964843</c:v>
                </c:pt>
                <c:pt idx="3185">
                  <c:v>279.0</c:v>
                </c:pt>
                <c:pt idx="3186">
                  <c:v>279.0999755859375</c:v>
                </c:pt>
                <c:pt idx="3187">
                  <c:v>279.1999816894534</c:v>
                </c:pt>
                <c:pt idx="3188">
                  <c:v>279.2999877929687</c:v>
                </c:pt>
                <c:pt idx="3189">
                  <c:v>279.3999938964843</c:v>
                </c:pt>
                <c:pt idx="3190">
                  <c:v>279.5</c:v>
                </c:pt>
                <c:pt idx="3191">
                  <c:v>279.5999755859375</c:v>
                </c:pt>
                <c:pt idx="3192">
                  <c:v>279.6999816894534</c:v>
                </c:pt>
                <c:pt idx="3193">
                  <c:v>279.7999877929687</c:v>
                </c:pt>
                <c:pt idx="3194">
                  <c:v>279.8999938964843</c:v>
                </c:pt>
                <c:pt idx="3195">
                  <c:v>280.0</c:v>
                </c:pt>
                <c:pt idx="3196">
                  <c:v>280.0999755859375</c:v>
                </c:pt>
                <c:pt idx="3197">
                  <c:v>280.1999816894534</c:v>
                </c:pt>
                <c:pt idx="3198">
                  <c:v>280.2999877929687</c:v>
                </c:pt>
                <c:pt idx="3199">
                  <c:v>280.3999938964843</c:v>
                </c:pt>
                <c:pt idx="3200">
                  <c:v>280.5</c:v>
                </c:pt>
                <c:pt idx="3201">
                  <c:v>280.5999755859375</c:v>
                </c:pt>
                <c:pt idx="3202">
                  <c:v>280.6999816894534</c:v>
                </c:pt>
                <c:pt idx="3203">
                  <c:v>280.7999877929687</c:v>
                </c:pt>
                <c:pt idx="3204">
                  <c:v>280.8999938964843</c:v>
                </c:pt>
                <c:pt idx="3205">
                  <c:v>281.0</c:v>
                </c:pt>
                <c:pt idx="3206">
                  <c:v>281.0999755859375</c:v>
                </c:pt>
                <c:pt idx="3207">
                  <c:v>281.1999816894534</c:v>
                </c:pt>
                <c:pt idx="3208">
                  <c:v>281.2999877929687</c:v>
                </c:pt>
                <c:pt idx="3209">
                  <c:v>281.3999938964843</c:v>
                </c:pt>
                <c:pt idx="3210">
                  <c:v>281.5</c:v>
                </c:pt>
                <c:pt idx="3211">
                  <c:v>281.5999755859375</c:v>
                </c:pt>
                <c:pt idx="3212">
                  <c:v>281.6999816894534</c:v>
                </c:pt>
                <c:pt idx="3213">
                  <c:v>281.7999877929687</c:v>
                </c:pt>
                <c:pt idx="3214">
                  <c:v>281.8999938964843</c:v>
                </c:pt>
                <c:pt idx="3215">
                  <c:v>282.0</c:v>
                </c:pt>
                <c:pt idx="3216">
                  <c:v>282.0999755859375</c:v>
                </c:pt>
                <c:pt idx="3217">
                  <c:v>282.1999816894534</c:v>
                </c:pt>
                <c:pt idx="3218">
                  <c:v>282.2999877929687</c:v>
                </c:pt>
                <c:pt idx="3219">
                  <c:v>282.3999938964843</c:v>
                </c:pt>
                <c:pt idx="3220">
                  <c:v>282.5</c:v>
                </c:pt>
                <c:pt idx="3221">
                  <c:v>282.5999755859375</c:v>
                </c:pt>
                <c:pt idx="3222">
                  <c:v>282.6999816894534</c:v>
                </c:pt>
                <c:pt idx="3223">
                  <c:v>282.7999877929687</c:v>
                </c:pt>
                <c:pt idx="3224">
                  <c:v>282.8999938964843</c:v>
                </c:pt>
                <c:pt idx="3225">
                  <c:v>283.0</c:v>
                </c:pt>
                <c:pt idx="3226">
                  <c:v>283.0999755859375</c:v>
                </c:pt>
                <c:pt idx="3227">
                  <c:v>283.1999816894534</c:v>
                </c:pt>
                <c:pt idx="3228">
                  <c:v>283.2999877929687</c:v>
                </c:pt>
                <c:pt idx="3229">
                  <c:v>283.3999938964843</c:v>
                </c:pt>
                <c:pt idx="3230">
                  <c:v>283.5</c:v>
                </c:pt>
                <c:pt idx="3231">
                  <c:v>283.5999755859375</c:v>
                </c:pt>
                <c:pt idx="3232">
                  <c:v>283.6999816894534</c:v>
                </c:pt>
                <c:pt idx="3233">
                  <c:v>283.7999877929687</c:v>
                </c:pt>
                <c:pt idx="3234">
                  <c:v>283.8999938964843</c:v>
                </c:pt>
                <c:pt idx="3235">
                  <c:v>284.0</c:v>
                </c:pt>
                <c:pt idx="3236">
                  <c:v>284.0999755859375</c:v>
                </c:pt>
                <c:pt idx="3237">
                  <c:v>284.1999816894534</c:v>
                </c:pt>
                <c:pt idx="3238">
                  <c:v>284.2999877929687</c:v>
                </c:pt>
                <c:pt idx="3239">
                  <c:v>284.3999938964843</c:v>
                </c:pt>
                <c:pt idx="3240">
                  <c:v>284.5</c:v>
                </c:pt>
                <c:pt idx="3241">
                  <c:v>284.5999755859375</c:v>
                </c:pt>
                <c:pt idx="3242">
                  <c:v>284.6999816894534</c:v>
                </c:pt>
                <c:pt idx="3243">
                  <c:v>284.7999877929687</c:v>
                </c:pt>
                <c:pt idx="3244">
                  <c:v>284.8999938964843</c:v>
                </c:pt>
                <c:pt idx="3245">
                  <c:v>285.0</c:v>
                </c:pt>
                <c:pt idx="3246">
                  <c:v>285.0999755859375</c:v>
                </c:pt>
                <c:pt idx="3247">
                  <c:v>285.1999816894534</c:v>
                </c:pt>
                <c:pt idx="3248">
                  <c:v>285.2999877929687</c:v>
                </c:pt>
                <c:pt idx="3249">
                  <c:v>285.3999938964843</c:v>
                </c:pt>
                <c:pt idx="3250">
                  <c:v>285.5</c:v>
                </c:pt>
                <c:pt idx="3251">
                  <c:v>285.5999755859375</c:v>
                </c:pt>
                <c:pt idx="3252">
                  <c:v>285.6999816894534</c:v>
                </c:pt>
                <c:pt idx="3253">
                  <c:v>285.7999877929687</c:v>
                </c:pt>
                <c:pt idx="3254">
                  <c:v>285.8999938964843</c:v>
                </c:pt>
                <c:pt idx="3255">
                  <c:v>286.0</c:v>
                </c:pt>
                <c:pt idx="3256">
                  <c:v>286.0999755859375</c:v>
                </c:pt>
                <c:pt idx="3257">
                  <c:v>286.1999816894534</c:v>
                </c:pt>
                <c:pt idx="3258">
                  <c:v>286.2999877929687</c:v>
                </c:pt>
                <c:pt idx="3259">
                  <c:v>286.3999938964843</c:v>
                </c:pt>
                <c:pt idx="3260">
                  <c:v>286.5</c:v>
                </c:pt>
                <c:pt idx="3261">
                  <c:v>286.5999755859375</c:v>
                </c:pt>
                <c:pt idx="3262">
                  <c:v>286.6999816894534</c:v>
                </c:pt>
                <c:pt idx="3263">
                  <c:v>286.7999877929687</c:v>
                </c:pt>
                <c:pt idx="3264">
                  <c:v>286.8999938964843</c:v>
                </c:pt>
                <c:pt idx="3265">
                  <c:v>287.0</c:v>
                </c:pt>
                <c:pt idx="3266">
                  <c:v>287.0999755859375</c:v>
                </c:pt>
                <c:pt idx="3267">
                  <c:v>287.1999816894534</c:v>
                </c:pt>
                <c:pt idx="3268">
                  <c:v>287.2999877929687</c:v>
                </c:pt>
                <c:pt idx="3269">
                  <c:v>287.3999938964843</c:v>
                </c:pt>
                <c:pt idx="3270">
                  <c:v>287.5</c:v>
                </c:pt>
                <c:pt idx="3271">
                  <c:v>287.5999755859375</c:v>
                </c:pt>
                <c:pt idx="3272">
                  <c:v>287.6999816894534</c:v>
                </c:pt>
                <c:pt idx="3273">
                  <c:v>287.7999877929687</c:v>
                </c:pt>
                <c:pt idx="3274">
                  <c:v>287.8999938964843</c:v>
                </c:pt>
                <c:pt idx="3275">
                  <c:v>288.0</c:v>
                </c:pt>
                <c:pt idx="3276">
                  <c:v>288.0999755859375</c:v>
                </c:pt>
                <c:pt idx="3277">
                  <c:v>288.1999816894534</c:v>
                </c:pt>
                <c:pt idx="3278">
                  <c:v>288.2999877929687</c:v>
                </c:pt>
                <c:pt idx="3279">
                  <c:v>288.3999938964843</c:v>
                </c:pt>
                <c:pt idx="3280">
                  <c:v>288.5</c:v>
                </c:pt>
                <c:pt idx="3281">
                  <c:v>288.5999755859375</c:v>
                </c:pt>
                <c:pt idx="3282">
                  <c:v>288.6999816894534</c:v>
                </c:pt>
                <c:pt idx="3283">
                  <c:v>288.7999877929687</c:v>
                </c:pt>
                <c:pt idx="3284">
                  <c:v>288.8999938964843</c:v>
                </c:pt>
                <c:pt idx="3285">
                  <c:v>289.0</c:v>
                </c:pt>
                <c:pt idx="3286">
                  <c:v>289.0999755859375</c:v>
                </c:pt>
                <c:pt idx="3287">
                  <c:v>289.1999816894534</c:v>
                </c:pt>
                <c:pt idx="3288">
                  <c:v>289.2999877929687</c:v>
                </c:pt>
                <c:pt idx="3289">
                  <c:v>289.3999938964843</c:v>
                </c:pt>
                <c:pt idx="3290">
                  <c:v>289.5</c:v>
                </c:pt>
                <c:pt idx="3291">
                  <c:v>289.5999755859375</c:v>
                </c:pt>
                <c:pt idx="3292">
                  <c:v>289.6999816894534</c:v>
                </c:pt>
                <c:pt idx="3293">
                  <c:v>289.7999877929687</c:v>
                </c:pt>
                <c:pt idx="3294">
                  <c:v>289.8999938964843</c:v>
                </c:pt>
                <c:pt idx="3295">
                  <c:v>290.0</c:v>
                </c:pt>
                <c:pt idx="3296">
                  <c:v>290.0999755859375</c:v>
                </c:pt>
                <c:pt idx="3297">
                  <c:v>290.1999816894534</c:v>
                </c:pt>
                <c:pt idx="3298">
                  <c:v>290.2999877929687</c:v>
                </c:pt>
                <c:pt idx="3299">
                  <c:v>290.3999938964843</c:v>
                </c:pt>
                <c:pt idx="3300">
                  <c:v>290.5</c:v>
                </c:pt>
                <c:pt idx="3301">
                  <c:v>290.5999755859375</c:v>
                </c:pt>
                <c:pt idx="3302">
                  <c:v>290.6999816894534</c:v>
                </c:pt>
                <c:pt idx="3303">
                  <c:v>290.7999877929687</c:v>
                </c:pt>
                <c:pt idx="3304">
                  <c:v>290.8999938964843</c:v>
                </c:pt>
                <c:pt idx="3305">
                  <c:v>291.0</c:v>
                </c:pt>
                <c:pt idx="3306">
                  <c:v>291.0999755859375</c:v>
                </c:pt>
                <c:pt idx="3307">
                  <c:v>291.1999816894534</c:v>
                </c:pt>
                <c:pt idx="3308">
                  <c:v>291.2999877929687</c:v>
                </c:pt>
                <c:pt idx="3309">
                  <c:v>291.3999938964843</c:v>
                </c:pt>
                <c:pt idx="3310">
                  <c:v>291.5</c:v>
                </c:pt>
                <c:pt idx="3311">
                  <c:v>291.5999755859375</c:v>
                </c:pt>
                <c:pt idx="3312">
                  <c:v>291.6999816894534</c:v>
                </c:pt>
                <c:pt idx="3313">
                  <c:v>291.7999877929687</c:v>
                </c:pt>
                <c:pt idx="3314">
                  <c:v>291.8999938964843</c:v>
                </c:pt>
                <c:pt idx="3315">
                  <c:v>292.0</c:v>
                </c:pt>
                <c:pt idx="3316">
                  <c:v>292.0999755859375</c:v>
                </c:pt>
                <c:pt idx="3317">
                  <c:v>292.1999816894534</c:v>
                </c:pt>
                <c:pt idx="3318">
                  <c:v>292.2999877929687</c:v>
                </c:pt>
                <c:pt idx="3319">
                  <c:v>292.3999938964843</c:v>
                </c:pt>
                <c:pt idx="3320">
                  <c:v>292.5</c:v>
                </c:pt>
                <c:pt idx="3321">
                  <c:v>292.5999755859375</c:v>
                </c:pt>
                <c:pt idx="3322">
                  <c:v>292.6999816894534</c:v>
                </c:pt>
                <c:pt idx="3323">
                  <c:v>292.7999877929687</c:v>
                </c:pt>
                <c:pt idx="3324">
                  <c:v>292.8999938964843</c:v>
                </c:pt>
                <c:pt idx="3325">
                  <c:v>293.0</c:v>
                </c:pt>
                <c:pt idx="3326">
                  <c:v>293.0999755859375</c:v>
                </c:pt>
                <c:pt idx="3327">
                  <c:v>293.1999816894534</c:v>
                </c:pt>
                <c:pt idx="3328">
                  <c:v>293.2999877929687</c:v>
                </c:pt>
                <c:pt idx="3329">
                  <c:v>293.3999938964843</c:v>
                </c:pt>
                <c:pt idx="3330">
                  <c:v>293.5</c:v>
                </c:pt>
                <c:pt idx="3331">
                  <c:v>293.5999755859375</c:v>
                </c:pt>
                <c:pt idx="3332">
                  <c:v>293.6999816894534</c:v>
                </c:pt>
                <c:pt idx="3333">
                  <c:v>293.7999877929687</c:v>
                </c:pt>
                <c:pt idx="3334">
                  <c:v>293.8999938964843</c:v>
                </c:pt>
                <c:pt idx="3335">
                  <c:v>294.0</c:v>
                </c:pt>
                <c:pt idx="3336">
                  <c:v>294.0999755859375</c:v>
                </c:pt>
                <c:pt idx="3337">
                  <c:v>294.1999816894534</c:v>
                </c:pt>
                <c:pt idx="3338">
                  <c:v>294.2999877929687</c:v>
                </c:pt>
                <c:pt idx="3339">
                  <c:v>294.3999938964843</c:v>
                </c:pt>
                <c:pt idx="3340">
                  <c:v>294.5</c:v>
                </c:pt>
                <c:pt idx="3341">
                  <c:v>294.5999755859375</c:v>
                </c:pt>
                <c:pt idx="3342">
                  <c:v>294.6999816894534</c:v>
                </c:pt>
                <c:pt idx="3343">
                  <c:v>294.7999877929687</c:v>
                </c:pt>
                <c:pt idx="3344">
                  <c:v>294.8999938964843</c:v>
                </c:pt>
                <c:pt idx="3345">
                  <c:v>295.0</c:v>
                </c:pt>
                <c:pt idx="3346">
                  <c:v>295.0999755859375</c:v>
                </c:pt>
                <c:pt idx="3347">
                  <c:v>295.1999816894534</c:v>
                </c:pt>
                <c:pt idx="3348">
                  <c:v>295.2999877929687</c:v>
                </c:pt>
                <c:pt idx="3349">
                  <c:v>295.3999938964843</c:v>
                </c:pt>
                <c:pt idx="3350">
                  <c:v>295.5</c:v>
                </c:pt>
                <c:pt idx="3351">
                  <c:v>295.5999755859375</c:v>
                </c:pt>
                <c:pt idx="3352">
                  <c:v>295.6999816894534</c:v>
                </c:pt>
                <c:pt idx="3353">
                  <c:v>295.7999877929687</c:v>
                </c:pt>
                <c:pt idx="3354">
                  <c:v>295.8999938964843</c:v>
                </c:pt>
                <c:pt idx="3355">
                  <c:v>296.0</c:v>
                </c:pt>
                <c:pt idx="3356">
                  <c:v>296.0999755859375</c:v>
                </c:pt>
                <c:pt idx="3357">
                  <c:v>296.1999816894534</c:v>
                </c:pt>
                <c:pt idx="3358">
                  <c:v>296.2999877929687</c:v>
                </c:pt>
                <c:pt idx="3359">
                  <c:v>296.3999938964843</c:v>
                </c:pt>
                <c:pt idx="3360">
                  <c:v>296.5</c:v>
                </c:pt>
                <c:pt idx="3361">
                  <c:v>296.5999755859375</c:v>
                </c:pt>
                <c:pt idx="3362">
                  <c:v>296.6999816894534</c:v>
                </c:pt>
                <c:pt idx="3363">
                  <c:v>296.7999877929687</c:v>
                </c:pt>
                <c:pt idx="3364">
                  <c:v>296.8999938964843</c:v>
                </c:pt>
                <c:pt idx="3365">
                  <c:v>297.0</c:v>
                </c:pt>
                <c:pt idx="3366">
                  <c:v>297.0999755859375</c:v>
                </c:pt>
                <c:pt idx="3367">
                  <c:v>297.1999816894534</c:v>
                </c:pt>
                <c:pt idx="3368">
                  <c:v>297.2999877929687</c:v>
                </c:pt>
                <c:pt idx="3369">
                  <c:v>297.3999938964843</c:v>
                </c:pt>
                <c:pt idx="3370">
                  <c:v>297.5</c:v>
                </c:pt>
                <c:pt idx="3371">
                  <c:v>297.5999755859375</c:v>
                </c:pt>
                <c:pt idx="3372">
                  <c:v>297.6999816894534</c:v>
                </c:pt>
                <c:pt idx="3373">
                  <c:v>297.7999877929687</c:v>
                </c:pt>
                <c:pt idx="3374">
                  <c:v>297.8999938964843</c:v>
                </c:pt>
                <c:pt idx="3375">
                  <c:v>298.0</c:v>
                </c:pt>
                <c:pt idx="3376">
                  <c:v>298.0999755859375</c:v>
                </c:pt>
                <c:pt idx="3377">
                  <c:v>298.1999816894534</c:v>
                </c:pt>
                <c:pt idx="3378">
                  <c:v>298.2999877929687</c:v>
                </c:pt>
                <c:pt idx="3379">
                  <c:v>298.3999938964843</c:v>
                </c:pt>
                <c:pt idx="3380">
                  <c:v>298.5</c:v>
                </c:pt>
                <c:pt idx="3381">
                  <c:v>298.5999755859375</c:v>
                </c:pt>
                <c:pt idx="3382">
                  <c:v>298.6999816894534</c:v>
                </c:pt>
                <c:pt idx="3383">
                  <c:v>298.7999877929687</c:v>
                </c:pt>
                <c:pt idx="3384">
                  <c:v>298.8999938964843</c:v>
                </c:pt>
                <c:pt idx="3385">
                  <c:v>299.0</c:v>
                </c:pt>
                <c:pt idx="3386">
                  <c:v>299.0999755859375</c:v>
                </c:pt>
                <c:pt idx="3387">
                  <c:v>299.1999816894534</c:v>
                </c:pt>
                <c:pt idx="3388">
                  <c:v>299.2999877929687</c:v>
                </c:pt>
                <c:pt idx="3389">
                  <c:v>299.3999938964843</c:v>
                </c:pt>
                <c:pt idx="3390">
                  <c:v>299.5</c:v>
                </c:pt>
                <c:pt idx="3391">
                  <c:v>299.5999755859375</c:v>
                </c:pt>
                <c:pt idx="3392">
                  <c:v>299.6999816894534</c:v>
                </c:pt>
                <c:pt idx="3393">
                  <c:v>299.7999877929687</c:v>
                </c:pt>
                <c:pt idx="3394">
                  <c:v>299.8999938964843</c:v>
                </c:pt>
                <c:pt idx="3395">
                  <c:v>300.0</c:v>
                </c:pt>
                <c:pt idx="3396">
                  <c:v>300.0999755859375</c:v>
                </c:pt>
                <c:pt idx="3397">
                  <c:v>300.1999816894534</c:v>
                </c:pt>
                <c:pt idx="3398">
                  <c:v>300.2999877929687</c:v>
                </c:pt>
                <c:pt idx="3399">
                  <c:v>300.3999938964843</c:v>
                </c:pt>
                <c:pt idx="3400">
                  <c:v>300.5</c:v>
                </c:pt>
                <c:pt idx="3401">
                  <c:v>300.5999755859375</c:v>
                </c:pt>
                <c:pt idx="3402">
                  <c:v>300.6999816894534</c:v>
                </c:pt>
                <c:pt idx="3403">
                  <c:v>300.7999877929687</c:v>
                </c:pt>
                <c:pt idx="3404">
                  <c:v>300.8999938964843</c:v>
                </c:pt>
                <c:pt idx="3405">
                  <c:v>301.0</c:v>
                </c:pt>
                <c:pt idx="3406">
                  <c:v>301.0999755859375</c:v>
                </c:pt>
                <c:pt idx="3407">
                  <c:v>301.1999816894534</c:v>
                </c:pt>
                <c:pt idx="3408">
                  <c:v>301.2999877929687</c:v>
                </c:pt>
                <c:pt idx="3409">
                  <c:v>301.3999938964843</c:v>
                </c:pt>
                <c:pt idx="3410">
                  <c:v>301.5</c:v>
                </c:pt>
                <c:pt idx="3411">
                  <c:v>301.5999755859375</c:v>
                </c:pt>
                <c:pt idx="3412">
                  <c:v>301.6999816894534</c:v>
                </c:pt>
                <c:pt idx="3413">
                  <c:v>301.7999877929687</c:v>
                </c:pt>
                <c:pt idx="3414">
                  <c:v>301.8999938964843</c:v>
                </c:pt>
                <c:pt idx="3415">
                  <c:v>302.0</c:v>
                </c:pt>
                <c:pt idx="3416">
                  <c:v>302.0999755859375</c:v>
                </c:pt>
                <c:pt idx="3417">
                  <c:v>302.1999816894534</c:v>
                </c:pt>
                <c:pt idx="3418">
                  <c:v>302.2999877929687</c:v>
                </c:pt>
                <c:pt idx="3419">
                  <c:v>302.3999938964843</c:v>
                </c:pt>
                <c:pt idx="3420">
                  <c:v>302.5</c:v>
                </c:pt>
                <c:pt idx="3421">
                  <c:v>302.5999755859375</c:v>
                </c:pt>
                <c:pt idx="3422">
                  <c:v>302.6999816894534</c:v>
                </c:pt>
                <c:pt idx="3423">
                  <c:v>302.7999877929687</c:v>
                </c:pt>
                <c:pt idx="3424">
                  <c:v>302.8999938964843</c:v>
                </c:pt>
                <c:pt idx="3425">
                  <c:v>303.0</c:v>
                </c:pt>
                <c:pt idx="3426">
                  <c:v>303.0999755859375</c:v>
                </c:pt>
                <c:pt idx="3427">
                  <c:v>303.1999816894534</c:v>
                </c:pt>
                <c:pt idx="3428">
                  <c:v>303.2999877929687</c:v>
                </c:pt>
                <c:pt idx="3429">
                  <c:v>303.3999938964843</c:v>
                </c:pt>
                <c:pt idx="3430">
                  <c:v>303.5</c:v>
                </c:pt>
                <c:pt idx="3431">
                  <c:v>303.5999755859375</c:v>
                </c:pt>
                <c:pt idx="3432">
                  <c:v>303.6999816894534</c:v>
                </c:pt>
                <c:pt idx="3433">
                  <c:v>303.7999877929687</c:v>
                </c:pt>
                <c:pt idx="3434">
                  <c:v>303.8999938964843</c:v>
                </c:pt>
                <c:pt idx="3435">
                  <c:v>304.0</c:v>
                </c:pt>
                <c:pt idx="3436">
                  <c:v>304.0999755859375</c:v>
                </c:pt>
                <c:pt idx="3437">
                  <c:v>304.1999816894534</c:v>
                </c:pt>
                <c:pt idx="3438">
                  <c:v>304.2999877929687</c:v>
                </c:pt>
                <c:pt idx="3439">
                  <c:v>304.3999938964843</c:v>
                </c:pt>
                <c:pt idx="3440">
                  <c:v>304.5</c:v>
                </c:pt>
                <c:pt idx="3441">
                  <c:v>304.5999755859375</c:v>
                </c:pt>
                <c:pt idx="3442">
                  <c:v>304.6999816894534</c:v>
                </c:pt>
                <c:pt idx="3443">
                  <c:v>304.7999877929687</c:v>
                </c:pt>
                <c:pt idx="3444">
                  <c:v>304.8999938964843</c:v>
                </c:pt>
                <c:pt idx="3445">
                  <c:v>305.0</c:v>
                </c:pt>
                <c:pt idx="3446">
                  <c:v>305.0999755859375</c:v>
                </c:pt>
                <c:pt idx="3447">
                  <c:v>305.1999816894534</c:v>
                </c:pt>
                <c:pt idx="3448">
                  <c:v>305.2999877929687</c:v>
                </c:pt>
                <c:pt idx="3449">
                  <c:v>305.3999938964843</c:v>
                </c:pt>
                <c:pt idx="3450">
                  <c:v>305.5</c:v>
                </c:pt>
                <c:pt idx="3451">
                  <c:v>305.5999755859375</c:v>
                </c:pt>
                <c:pt idx="3452">
                  <c:v>305.6999816894534</c:v>
                </c:pt>
                <c:pt idx="3453">
                  <c:v>305.7999877929687</c:v>
                </c:pt>
                <c:pt idx="3454">
                  <c:v>305.8999938964843</c:v>
                </c:pt>
                <c:pt idx="3455">
                  <c:v>306.0</c:v>
                </c:pt>
                <c:pt idx="3456">
                  <c:v>306.0999755859375</c:v>
                </c:pt>
                <c:pt idx="3457">
                  <c:v>306.1999816894534</c:v>
                </c:pt>
                <c:pt idx="3458">
                  <c:v>306.2999877929687</c:v>
                </c:pt>
                <c:pt idx="3459">
                  <c:v>306.3999938964843</c:v>
                </c:pt>
                <c:pt idx="3460">
                  <c:v>306.5</c:v>
                </c:pt>
                <c:pt idx="3461">
                  <c:v>306.5999755859375</c:v>
                </c:pt>
                <c:pt idx="3462">
                  <c:v>306.6999816894534</c:v>
                </c:pt>
                <c:pt idx="3463">
                  <c:v>306.7999877929687</c:v>
                </c:pt>
                <c:pt idx="3464">
                  <c:v>306.8999938964843</c:v>
                </c:pt>
                <c:pt idx="3465">
                  <c:v>307.0</c:v>
                </c:pt>
                <c:pt idx="3466">
                  <c:v>307.0999755859375</c:v>
                </c:pt>
                <c:pt idx="3467">
                  <c:v>307.1999816894534</c:v>
                </c:pt>
                <c:pt idx="3468">
                  <c:v>307.2999877929687</c:v>
                </c:pt>
                <c:pt idx="3469">
                  <c:v>307.3999938964843</c:v>
                </c:pt>
                <c:pt idx="3470">
                  <c:v>307.5</c:v>
                </c:pt>
                <c:pt idx="3471">
                  <c:v>307.5999755859375</c:v>
                </c:pt>
                <c:pt idx="3472">
                  <c:v>307.6999816894534</c:v>
                </c:pt>
                <c:pt idx="3473">
                  <c:v>307.7999877929687</c:v>
                </c:pt>
                <c:pt idx="3474">
                  <c:v>307.8999938964843</c:v>
                </c:pt>
                <c:pt idx="3475">
                  <c:v>308.0</c:v>
                </c:pt>
                <c:pt idx="3476">
                  <c:v>308.0999755859375</c:v>
                </c:pt>
                <c:pt idx="3477">
                  <c:v>308.1999816894534</c:v>
                </c:pt>
                <c:pt idx="3478">
                  <c:v>308.2999877929687</c:v>
                </c:pt>
                <c:pt idx="3479">
                  <c:v>308.3999938964843</c:v>
                </c:pt>
                <c:pt idx="3480">
                  <c:v>308.5</c:v>
                </c:pt>
                <c:pt idx="3481">
                  <c:v>308.5999755859375</c:v>
                </c:pt>
                <c:pt idx="3482">
                  <c:v>308.6999816894534</c:v>
                </c:pt>
                <c:pt idx="3483">
                  <c:v>308.7999877929687</c:v>
                </c:pt>
                <c:pt idx="3484">
                  <c:v>308.8999938964843</c:v>
                </c:pt>
                <c:pt idx="3485">
                  <c:v>309.0</c:v>
                </c:pt>
                <c:pt idx="3486">
                  <c:v>309.0999755859375</c:v>
                </c:pt>
                <c:pt idx="3487">
                  <c:v>309.1999816894534</c:v>
                </c:pt>
                <c:pt idx="3488">
                  <c:v>309.2999877929687</c:v>
                </c:pt>
                <c:pt idx="3489">
                  <c:v>309.3999938964843</c:v>
                </c:pt>
                <c:pt idx="3490">
                  <c:v>309.5</c:v>
                </c:pt>
                <c:pt idx="3491">
                  <c:v>309.5999755859375</c:v>
                </c:pt>
                <c:pt idx="3492">
                  <c:v>309.6999816894534</c:v>
                </c:pt>
                <c:pt idx="3493">
                  <c:v>309.7999877929687</c:v>
                </c:pt>
                <c:pt idx="3494">
                  <c:v>309.8999938964843</c:v>
                </c:pt>
                <c:pt idx="3495">
                  <c:v>310.0</c:v>
                </c:pt>
                <c:pt idx="3496">
                  <c:v>310.0999755859375</c:v>
                </c:pt>
                <c:pt idx="3497">
                  <c:v>310.1999816894534</c:v>
                </c:pt>
                <c:pt idx="3498">
                  <c:v>310.2999877929687</c:v>
                </c:pt>
                <c:pt idx="3499">
                  <c:v>310.3999938964843</c:v>
                </c:pt>
                <c:pt idx="3500">
                  <c:v>310.5</c:v>
                </c:pt>
                <c:pt idx="3501">
                  <c:v>310.5999755859375</c:v>
                </c:pt>
                <c:pt idx="3502">
                  <c:v>310.6999816894534</c:v>
                </c:pt>
                <c:pt idx="3503">
                  <c:v>310.7999877929687</c:v>
                </c:pt>
                <c:pt idx="3504">
                  <c:v>310.8999938964843</c:v>
                </c:pt>
                <c:pt idx="3505">
                  <c:v>311.0</c:v>
                </c:pt>
                <c:pt idx="3506">
                  <c:v>311.0999755859375</c:v>
                </c:pt>
                <c:pt idx="3507">
                  <c:v>311.1999816894534</c:v>
                </c:pt>
                <c:pt idx="3508">
                  <c:v>311.2999877929687</c:v>
                </c:pt>
                <c:pt idx="3509">
                  <c:v>311.3999938964843</c:v>
                </c:pt>
                <c:pt idx="3510">
                  <c:v>311.5</c:v>
                </c:pt>
                <c:pt idx="3511">
                  <c:v>311.5999755859375</c:v>
                </c:pt>
                <c:pt idx="3512">
                  <c:v>311.6999816894534</c:v>
                </c:pt>
                <c:pt idx="3513">
                  <c:v>311.7999877929687</c:v>
                </c:pt>
                <c:pt idx="3514">
                  <c:v>311.8999938964843</c:v>
                </c:pt>
                <c:pt idx="3515">
                  <c:v>312.0</c:v>
                </c:pt>
                <c:pt idx="3516">
                  <c:v>312.0999755859375</c:v>
                </c:pt>
                <c:pt idx="3517">
                  <c:v>312.1999816894534</c:v>
                </c:pt>
                <c:pt idx="3518">
                  <c:v>312.2999877929687</c:v>
                </c:pt>
                <c:pt idx="3519">
                  <c:v>312.3999938964843</c:v>
                </c:pt>
                <c:pt idx="3520">
                  <c:v>312.5</c:v>
                </c:pt>
                <c:pt idx="3521">
                  <c:v>312.5999755859375</c:v>
                </c:pt>
                <c:pt idx="3522">
                  <c:v>312.6999816894534</c:v>
                </c:pt>
                <c:pt idx="3523">
                  <c:v>312.7999877929687</c:v>
                </c:pt>
                <c:pt idx="3524">
                  <c:v>312.8999938964843</c:v>
                </c:pt>
                <c:pt idx="3525">
                  <c:v>313.0</c:v>
                </c:pt>
                <c:pt idx="3526">
                  <c:v>313.0999755859375</c:v>
                </c:pt>
                <c:pt idx="3527">
                  <c:v>313.1999816894534</c:v>
                </c:pt>
                <c:pt idx="3528">
                  <c:v>313.2999877929687</c:v>
                </c:pt>
                <c:pt idx="3529">
                  <c:v>313.3999938964843</c:v>
                </c:pt>
                <c:pt idx="3530">
                  <c:v>313.5</c:v>
                </c:pt>
                <c:pt idx="3531">
                  <c:v>313.5999755859375</c:v>
                </c:pt>
                <c:pt idx="3532">
                  <c:v>313.6999816894534</c:v>
                </c:pt>
                <c:pt idx="3533">
                  <c:v>313.7999877929687</c:v>
                </c:pt>
                <c:pt idx="3534">
                  <c:v>313.8999938964843</c:v>
                </c:pt>
                <c:pt idx="3535">
                  <c:v>314.0</c:v>
                </c:pt>
                <c:pt idx="3536">
                  <c:v>314.0999755859375</c:v>
                </c:pt>
                <c:pt idx="3537">
                  <c:v>314.1999816894534</c:v>
                </c:pt>
                <c:pt idx="3538">
                  <c:v>314.2999877929687</c:v>
                </c:pt>
                <c:pt idx="3539">
                  <c:v>314.3999938964843</c:v>
                </c:pt>
                <c:pt idx="3540">
                  <c:v>314.5</c:v>
                </c:pt>
                <c:pt idx="3541">
                  <c:v>314.5999755859375</c:v>
                </c:pt>
                <c:pt idx="3542">
                  <c:v>314.6999816894534</c:v>
                </c:pt>
                <c:pt idx="3543">
                  <c:v>314.7999877929687</c:v>
                </c:pt>
                <c:pt idx="3544">
                  <c:v>314.8999938964843</c:v>
                </c:pt>
                <c:pt idx="3545">
                  <c:v>315.0</c:v>
                </c:pt>
                <c:pt idx="3546">
                  <c:v>315.0999755859375</c:v>
                </c:pt>
                <c:pt idx="3547">
                  <c:v>315.1999816894534</c:v>
                </c:pt>
                <c:pt idx="3548">
                  <c:v>315.2999877929687</c:v>
                </c:pt>
                <c:pt idx="3549">
                  <c:v>315.3999938964843</c:v>
                </c:pt>
                <c:pt idx="3550">
                  <c:v>315.5</c:v>
                </c:pt>
                <c:pt idx="3551">
                  <c:v>315.5999755859375</c:v>
                </c:pt>
                <c:pt idx="3552">
                  <c:v>315.6999816894534</c:v>
                </c:pt>
                <c:pt idx="3553">
                  <c:v>315.7999877929687</c:v>
                </c:pt>
                <c:pt idx="3554">
                  <c:v>315.8999938964843</c:v>
                </c:pt>
                <c:pt idx="3555">
                  <c:v>316.0</c:v>
                </c:pt>
                <c:pt idx="3556">
                  <c:v>316.0999755859375</c:v>
                </c:pt>
                <c:pt idx="3557">
                  <c:v>316.1999816894534</c:v>
                </c:pt>
                <c:pt idx="3558">
                  <c:v>316.2999877929687</c:v>
                </c:pt>
                <c:pt idx="3559">
                  <c:v>316.3999938964843</c:v>
                </c:pt>
                <c:pt idx="3560">
                  <c:v>316.5</c:v>
                </c:pt>
                <c:pt idx="3561">
                  <c:v>316.5999755859375</c:v>
                </c:pt>
                <c:pt idx="3562">
                  <c:v>316.6999816894534</c:v>
                </c:pt>
                <c:pt idx="3563">
                  <c:v>316.7999877929687</c:v>
                </c:pt>
                <c:pt idx="3564">
                  <c:v>316.8999938964843</c:v>
                </c:pt>
                <c:pt idx="3565">
                  <c:v>317.0</c:v>
                </c:pt>
                <c:pt idx="3566">
                  <c:v>317.0999755859375</c:v>
                </c:pt>
                <c:pt idx="3567">
                  <c:v>317.1999816894534</c:v>
                </c:pt>
                <c:pt idx="3568">
                  <c:v>317.2999877929687</c:v>
                </c:pt>
                <c:pt idx="3569">
                  <c:v>317.3999938964843</c:v>
                </c:pt>
                <c:pt idx="3570">
                  <c:v>317.5</c:v>
                </c:pt>
                <c:pt idx="3571">
                  <c:v>317.5999755859375</c:v>
                </c:pt>
                <c:pt idx="3572">
                  <c:v>317.6999816894534</c:v>
                </c:pt>
                <c:pt idx="3573">
                  <c:v>317.7999877929687</c:v>
                </c:pt>
                <c:pt idx="3574">
                  <c:v>317.8999938964843</c:v>
                </c:pt>
                <c:pt idx="3575">
                  <c:v>318.0</c:v>
                </c:pt>
                <c:pt idx="3576">
                  <c:v>318.0999755859375</c:v>
                </c:pt>
                <c:pt idx="3577">
                  <c:v>318.1999816894534</c:v>
                </c:pt>
                <c:pt idx="3578">
                  <c:v>318.2999877929687</c:v>
                </c:pt>
                <c:pt idx="3579">
                  <c:v>318.3999938964843</c:v>
                </c:pt>
                <c:pt idx="3580">
                  <c:v>318.5</c:v>
                </c:pt>
                <c:pt idx="3581">
                  <c:v>318.5999755859375</c:v>
                </c:pt>
                <c:pt idx="3582">
                  <c:v>318.6999816894534</c:v>
                </c:pt>
                <c:pt idx="3583">
                  <c:v>318.7999877929687</c:v>
                </c:pt>
                <c:pt idx="3584">
                  <c:v>318.8999938964843</c:v>
                </c:pt>
                <c:pt idx="3585">
                  <c:v>319.0</c:v>
                </c:pt>
                <c:pt idx="3586">
                  <c:v>319.0999755859375</c:v>
                </c:pt>
                <c:pt idx="3587">
                  <c:v>319.1999816894534</c:v>
                </c:pt>
                <c:pt idx="3588">
                  <c:v>319.2999877929687</c:v>
                </c:pt>
                <c:pt idx="3589">
                  <c:v>319.3999938964843</c:v>
                </c:pt>
                <c:pt idx="3590">
                  <c:v>319.5</c:v>
                </c:pt>
                <c:pt idx="3591">
                  <c:v>319.5999755859375</c:v>
                </c:pt>
                <c:pt idx="3592">
                  <c:v>319.6999816894534</c:v>
                </c:pt>
                <c:pt idx="3593">
                  <c:v>319.7999877929687</c:v>
                </c:pt>
                <c:pt idx="3594">
                  <c:v>319.8999938964843</c:v>
                </c:pt>
                <c:pt idx="3595">
                  <c:v>320.0</c:v>
                </c:pt>
                <c:pt idx="3596">
                  <c:v>320.0999755859375</c:v>
                </c:pt>
                <c:pt idx="3597">
                  <c:v>320.1999816894534</c:v>
                </c:pt>
                <c:pt idx="3598">
                  <c:v>320.2999877929687</c:v>
                </c:pt>
                <c:pt idx="3599">
                  <c:v>320.3999938964843</c:v>
                </c:pt>
                <c:pt idx="3600">
                  <c:v>320.5</c:v>
                </c:pt>
                <c:pt idx="3601">
                  <c:v>320.5999755859375</c:v>
                </c:pt>
                <c:pt idx="3602">
                  <c:v>320.6999816894534</c:v>
                </c:pt>
                <c:pt idx="3603">
                  <c:v>320.7999877929687</c:v>
                </c:pt>
                <c:pt idx="3604">
                  <c:v>320.8999938964843</c:v>
                </c:pt>
                <c:pt idx="3605">
                  <c:v>321.0</c:v>
                </c:pt>
                <c:pt idx="3606">
                  <c:v>321.0999755859375</c:v>
                </c:pt>
                <c:pt idx="3607">
                  <c:v>321.1999816894534</c:v>
                </c:pt>
                <c:pt idx="3608">
                  <c:v>321.2999877929687</c:v>
                </c:pt>
                <c:pt idx="3609">
                  <c:v>321.3999938964843</c:v>
                </c:pt>
                <c:pt idx="3610">
                  <c:v>321.5</c:v>
                </c:pt>
                <c:pt idx="3611">
                  <c:v>321.5999755859375</c:v>
                </c:pt>
                <c:pt idx="3612">
                  <c:v>321.6999816894534</c:v>
                </c:pt>
                <c:pt idx="3613">
                  <c:v>321.7999877929687</c:v>
                </c:pt>
                <c:pt idx="3614">
                  <c:v>321.8999938964843</c:v>
                </c:pt>
                <c:pt idx="3615">
                  <c:v>322.0</c:v>
                </c:pt>
                <c:pt idx="3616">
                  <c:v>322.0999755859375</c:v>
                </c:pt>
                <c:pt idx="3617">
                  <c:v>322.1999816894534</c:v>
                </c:pt>
                <c:pt idx="3618">
                  <c:v>322.2999877929687</c:v>
                </c:pt>
                <c:pt idx="3619">
                  <c:v>322.3999938964843</c:v>
                </c:pt>
                <c:pt idx="3620">
                  <c:v>322.5</c:v>
                </c:pt>
                <c:pt idx="3621">
                  <c:v>322.5999755859375</c:v>
                </c:pt>
                <c:pt idx="3622">
                  <c:v>322.6999816894534</c:v>
                </c:pt>
                <c:pt idx="3623">
                  <c:v>322.7999877929687</c:v>
                </c:pt>
                <c:pt idx="3624">
                  <c:v>322.8999938964843</c:v>
                </c:pt>
                <c:pt idx="3625">
                  <c:v>323.0</c:v>
                </c:pt>
                <c:pt idx="3626">
                  <c:v>323.0999755859375</c:v>
                </c:pt>
                <c:pt idx="3627">
                  <c:v>323.1999816894534</c:v>
                </c:pt>
                <c:pt idx="3628">
                  <c:v>323.2999877929687</c:v>
                </c:pt>
                <c:pt idx="3629">
                  <c:v>323.3999938964843</c:v>
                </c:pt>
                <c:pt idx="3630">
                  <c:v>323.5</c:v>
                </c:pt>
                <c:pt idx="3631">
                  <c:v>323.5999755859375</c:v>
                </c:pt>
                <c:pt idx="3632">
                  <c:v>323.6999816894534</c:v>
                </c:pt>
                <c:pt idx="3633">
                  <c:v>323.7999877929687</c:v>
                </c:pt>
                <c:pt idx="3634">
                  <c:v>323.8999938964843</c:v>
                </c:pt>
                <c:pt idx="3635">
                  <c:v>324.0</c:v>
                </c:pt>
                <c:pt idx="3636">
                  <c:v>324.0999755859375</c:v>
                </c:pt>
                <c:pt idx="3637">
                  <c:v>324.1999816894534</c:v>
                </c:pt>
                <c:pt idx="3638">
                  <c:v>324.2999877929687</c:v>
                </c:pt>
                <c:pt idx="3639">
                  <c:v>324.3999938964843</c:v>
                </c:pt>
                <c:pt idx="3640">
                  <c:v>324.5</c:v>
                </c:pt>
                <c:pt idx="3641">
                  <c:v>324.5999755859375</c:v>
                </c:pt>
                <c:pt idx="3642">
                  <c:v>324.6999816894534</c:v>
                </c:pt>
                <c:pt idx="3643">
                  <c:v>324.7999877929687</c:v>
                </c:pt>
                <c:pt idx="3644">
                  <c:v>324.8999938964843</c:v>
                </c:pt>
                <c:pt idx="3645">
                  <c:v>325.0</c:v>
                </c:pt>
                <c:pt idx="3646">
                  <c:v>325.0999755859375</c:v>
                </c:pt>
                <c:pt idx="3647">
                  <c:v>325.1999816894534</c:v>
                </c:pt>
                <c:pt idx="3648">
                  <c:v>325.2999877929687</c:v>
                </c:pt>
                <c:pt idx="3649">
                  <c:v>325.3999938964843</c:v>
                </c:pt>
                <c:pt idx="3650">
                  <c:v>325.5</c:v>
                </c:pt>
                <c:pt idx="3651">
                  <c:v>325.5999755859375</c:v>
                </c:pt>
                <c:pt idx="3652">
                  <c:v>325.6999816894534</c:v>
                </c:pt>
                <c:pt idx="3653">
                  <c:v>325.7999877929687</c:v>
                </c:pt>
                <c:pt idx="3654">
                  <c:v>325.8999938964843</c:v>
                </c:pt>
                <c:pt idx="3655">
                  <c:v>326.0</c:v>
                </c:pt>
                <c:pt idx="3656">
                  <c:v>326.0999755859375</c:v>
                </c:pt>
                <c:pt idx="3657">
                  <c:v>326.1999816894534</c:v>
                </c:pt>
                <c:pt idx="3658">
                  <c:v>326.2999877929687</c:v>
                </c:pt>
                <c:pt idx="3659">
                  <c:v>326.3999938964843</c:v>
                </c:pt>
                <c:pt idx="3660">
                  <c:v>326.5</c:v>
                </c:pt>
                <c:pt idx="3661">
                  <c:v>326.5999755859375</c:v>
                </c:pt>
                <c:pt idx="3662">
                  <c:v>326.6999816894534</c:v>
                </c:pt>
                <c:pt idx="3663">
                  <c:v>326.7999877929687</c:v>
                </c:pt>
                <c:pt idx="3664">
                  <c:v>326.8999938964843</c:v>
                </c:pt>
                <c:pt idx="3665">
                  <c:v>327.0</c:v>
                </c:pt>
                <c:pt idx="3666">
                  <c:v>327.0999755859375</c:v>
                </c:pt>
                <c:pt idx="3667">
                  <c:v>327.1999816894534</c:v>
                </c:pt>
                <c:pt idx="3668">
                  <c:v>327.2999877929687</c:v>
                </c:pt>
                <c:pt idx="3669">
                  <c:v>327.3999938964843</c:v>
                </c:pt>
                <c:pt idx="3670">
                  <c:v>327.5</c:v>
                </c:pt>
                <c:pt idx="3671">
                  <c:v>327.5999755859375</c:v>
                </c:pt>
                <c:pt idx="3672">
                  <c:v>327.6999816894534</c:v>
                </c:pt>
                <c:pt idx="3673">
                  <c:v>327.7999877929687</c:v>
                </c:pt>
                <c:pt idx="3674">
                  <c:v>327.8999938964843</c:v>
                </c:pt>
                <c:pt idx="3675">
                  <c:v>328.0</c:v>
                </c:pt>
                <c:pt idx="3676">
                  <c:v>328.0999755859375</c:v>
                </c:pt>
                <c:pt idx="3677">
                  <c:v>328.1999816894534</c:v>
                </c:pt>
                <c:pt idx="3678">
                  <c:v>328.2999877929687</c:v>
                </c:pt>
                <c:pt idx="3679">
                  <c:v>328.3999938964843</c:v>
                </c:pt>
                <c:pt idx="3680">
                  <c:v>328.5</c:v>
                </c:pt>
                <c:pt idx="3681">
                  <c:v>328.5999755859375</c:v>
                </c:pt>
                <c:pt idx="3682">
                  <c:v>328.6999816894534</c:v>
                </c:pt>
                <c:pt idx="3683">
                  <c:v>328.7999877929687</c:v>
                </c:pt>
                <c:pt idx="3684">
                  <c:v>328.8999938964843</c:v>
                </c:pt>
                <c:pt idx="3685">
                  <c:v>329.0</c:v>
                </c:pt>
                <c:pt idx="3686">
                  <c:v>329.0999755859375</c:v>
                </c:pt>
                <c:pt idx="3687">
                  <c:v>329.1999816894534</c:v>
                </c:pt>
                <c:pt idx="3688">
                  <c:v>329.2999877929687</c:v>
                </c:pt>
                <c:pt idx="3689">
                  <c:v>329.3999938964843</c:v>
                </c:pt>
                <c:pt idx="3690">
                  <c:v>329.5</c:v>
                </c:pt>
                <c:pt idx="3691">
                  <c:v>329.5999755859375</c:v>
                </c:pt>
                <c:pt idx="3692">
                  <c:v>329.6999816894534</c:v>
                </c:pt>
                <c:pt idx="3693">
                  <c:v>329.7999877929687</c:v>
                </c:pt>
                <c:pt idx="3694">
                  <c:v>329.8999938964843</c:v>
                </c:pt>
                <c:pt idx="3695">
                  <c:v>330.0</c:v>
                </c:pt>
                <c:pt idx="3696">
                  <c:v>330.0999755859375</c:v>
                </c:pt>
                <c:pt idx="3697">
                  <c:v>330.1999816894534</c:v>
                </c:pt>
                <c:pt idx="3698">
                  <c:v>330.2999877929687</c:v>
                </c:pt>
                <c:pt idx="3699">
                  <c:v>330.3999938964843</c:v>
                </c:pt>
                <c:pt idx="3700">
                  <c:v>330.5</c:v>
                </c:pt>
                <c:pt idx="3701">
                  <c:v>330.5999755859375</c:v>
                </c:pt>
                <c:pt idx="3702">
                  <c:v>330.6999816894534</c:v>
                </c:pt>
                <c:pt idx="3703">
                  <c:v>330.7999877929687</c:v>
                </c:pt>
                <c:pt idx="3704">
                  <c:v>330.8999938964843</c:v>
                </c:pt>
                <c:pt idx="3705">
                  <c:v>331.0</c:v>
                </c:pt>
                <c:pt idx="3706">
                  <c:v>331.0999755859375</c:v>
                </c:pt>
                <c:pt idx="3707">
                  <c:v>331.1999816894534</c:v>
                </c:pt>
                <c:pt idx="3708">
                  <c:v>331.2999877929687</c:v>
                </c:pt>
                <c:pt idx="3709">
                  <c:v>331.3999938964843</c:v>
                </c:pt>
                <c:pt idx="3710">
                  <c:v>331.5</c:v>
                </c:pt>
                <c:pt idx="3711">
                  <c:v>331.5999755859375</c:v>
                </c:pt>
                <c:pt idx="3712">
                  <c:v>331.6999816894534</c:v>
                </c:pt>
                <c:pt idx="3713">
                  <c:v>331.7999877929687</c:v>
                </c:pt>
                <c:pt idx="3714">
                  <c:v>331.8999938964843</c:v>
                </c:pt>
                <c:pt idx="3715">
                  <c:v>332.0</c:v>
                </c:pt>
                <c:pt idx="3716">
                  <c:v>332.0999755859375</c:v>
                </c:pt>
                <c:pt idx="3717">
                  <c:v>332.1999816894534</c:v>
                </c:pt>
                <c:pt idx="3718">
                  <c:v>332.2999877929687</c:v>
                </c:pt>
                <c:pt idx="3719">
                  <c:v>332.3999938964843</c:v>
                </c:pt>
                <c:pt idx="3720">
                  <c:v>332.5</c:v>
                </c:pt>
                <c:pt idx="3721">
                  <c:v>332.5999755859375</c:v>
                </c:pt>
                <c:pt idx="3722">
                  <c:v>332.6999816894534</c:v>
                </c:pt>
                <c:pt idx="3723">
                  <c:v>332.7999877929687</c:v>
                </c:pt>
                <c:pt idx="3724">
                  <c:v>332.8999938964843</c:v>
                </c:pt>
                <c:pt idx="3725">
                  <c:v>333.0</c:v>
                </c:pt>
                <c:pt idx="3726">
                  <c:v>333.0999755859375</c:v>
                </c:pt>
                <c:pt idx="3727">
                  <c:v>333.1999816894534</c:v>
                </c:pt>
                <c:pt idx="3728">
                  <c:v>333.2999877929687</c:v>
                </c:pt>
                <c:pt idx="3729">
                  <c:v>333.3999938964843</c:v>
                </c:pt>
                <c:pt idx="3730">
                  <c:v>333.5</c:v>
                </c:pt>
                <c:pt idx="3731">
                  <c:v>333.5999755859375</c:v>
                </c:pt>
                <c:pt idx="3732">
                  <c:v>333.6999816894534</c:v>
                </c:pt>
                <c:pt idx="3733">
                  <c:v>333.7999877929687</c:v>
                </c:pt>
                <c:pt idx="3734">
                  <c:v>333.8999938964843</c:v>
                </c:pt>
                <c:pt idx="3735">
                  <c:v>334.0</c:v>
                </c:pt>
                <c:pt idx="3736">
                  <c:v>334.0999755859375</c:v>
                </c:pt>
                <c:pt idx="3737">
                  <c:v>334.1999816894534</c:v>
                </c:pt>
                <c:pt idx="3738">
                  <c:v>334.2999877929687</c:v>
                </c:pt>
                <c:pt idx="3739">
                  <c:v>334.3999938964843</c:v>
                </c:pt>
                <c:pt idx="3740">
                  <c:v>334.5</c:v>
                </c:pt>
                <c:pt idx="3741">
                  <c:v>334.5999755859375</c:v>
                </c:pt>
                <c:pt idx="3742">
                  <c:v>334.6999816894534</c:v>
                </c:pt>
                <c:pt idx="3743">
                  <c:v>334.7999877929687</c:v>
                </c:pt>
                <c:pt idx="3744">
                  <c:v>334.8999938964843</c:v>
                </c:pt>
                <c:pt idx="3745">
                  <c:v>335.0</c:v>
                </c:pt>
                <c:pt idx="3746">
                  <c:v>335.0999755859375</c:v>
                </c:pt>
                <c:pt idx="3747">
                  <c:v>335.1999816894534</c:v>
                </c:pt>
                <c:pt idx="3748">
                  <c:v>335.2999877929687</c:v>
                </c:pt>
                <c:pt idx="3749">
                  <c:v>335.3999938964843</c:v>
                </c:pt>
                <c:pt idx="3750">
                  <c:v>335.5</c:v>
                </c:pt>
                <c:pt idx="3751">
                  <c:v>335.5999755859375</c:v>
                </c:pt>
                <c:pt idx="3752">
                  <c:v>335.6999816894534</c:v>
                </c:pt>
                <c:pt idx="3753">
                  <c:v>335.7999877929687</c:v>
                </c:pt>
                <c:pt idx="3754">
                  <c:v>335.8999938964843</c:v>
                </c:pt>
                <c:pt idx="3755">
                  <c:v>336.0</c:v>
                </c:pt>
                <c:pt idx="3756">
                  <c:v>336.0999755859375</c:v>
                </c:pt>
                <c:pt idx="3757">
                  <c:v>336.1999816894534</c:v>
                </c:pt>
                <c:pt idx="3758">
                  <c:v>336.2999877929687</c:v>
                </c:pt>
                <c:pt idx="3759">
                  <c:v>336.3999938964843</c:v>
                </c:pt>
                <c:pt idx="3760">
                  <c:v>336.5</c:v>
                </c:pt>
                <c:pt idx="3761">
                  <c:v>336.5999755859375</c:v>
                </c:pt>
                <c:pt idx="3762">
                  <c:v>336.6999816894534</c:v>
                </c:pt>
                <c:pt idx="3763">
                  <c:v>336.7999877929687</c:v>
                </c:pt>
                <c:pt idx="3764">
                  <c:v>336.8999938964843</c:v>
                </c:pt>
                <c:pt idx="3765">
                  <c:v>337.0</c:v>
                </c:pt>
                <c:pt idx="3766">
                  <c:v>337.0999755859375</c:v>
                </c:pt>
                <c:pt idx="3767">
                  <c:v>337.1999816894534</c:v>
                </c:pt>
                <c:pt idx="3768">
                  <c:v>337.2999877929687</c:v>
                </c:pt>
                <c:pt idx="3769">
                  <c:v>337.3999938964843</c:v>
                </c:pt>
                <c:pt idx="3770">
                  <c:v>337.5</c:v>
                </c:pt>
                <c:pt idx="3771">
                  <c:v>337.5999755859375</c:v>
                </c:pt>
                <c:pt idx="3772">
                  <c:v>337.6999816894534</c:v>
                </c:pt>
                <c:pt idx="3773">
                  <c:v>337.7999877929687</c:v>
                </c:pt>
                <c:pt idx="3774">
                  <c:v>337.8999938964843</c:v>
                </c:pt>
                <c:pt idx="3775">
                  <c:v>338.0</c:v>
                </c:pt>
                <c:pt idx="3776">
                  <c:v>338.0999755859375</c:v>
                </c:pt>
                <c:pt idx="3777">
                  <c:v>338.1999816894534</c:v>
                </c:pt>
                <c:pt idx="3778">
                  <c:v>338.2999877929687</c:v>
                </c:pt>
                <c:pt idx="3779">
                  <c:v>338.3999938964843</c:v>
                </c:pt>
                <c:pt idx="3780">
                  <c:v>338.5</c:v>
                </c:pt>
                <c:pt idx="3781">
                  <c:v>338.5999755859375</c:v>
                </c:pt>
                <c:pt idx="3782">
                  <c:v>338.6999816894534</c:v>
                </c:pt>
                <c:pt idx="3783">
                  <c:v>338.7999877929687</c:v>
                </c:pt>
                <c:pt idx="3784">
                  <c:v>338.8999938964843</c:v>
                </c:pt>
                <c:pt idx="3785">
                  <c:v>339.0</c:v>
                </c:pt>
                <c:pt idx="3786">
                  <c:v>339.0999755859375</c:v>
                </c:pt>
                <c:pt idx="3787">
                  <c:v>339.1999816894534</c:v>
                </c:pt>
                <c:pt idx="3788">
                  <c:v>339.2999877929687</c:v>
                </c:pt>
                <c:pt idx="3789">
                  <c:v>339.3999938964843</c:v>
                </c:pt>
                <c:pt idx="3790">
                  <c:v>339.5</c:v>
                </c:pt>
                <c:pt idx="3791">
                  <c:v>339.5999755859375</c:v>
                </c:pt>
                <c:pt idx="3792">
                  <c:v>339.6999816894534</c:v>
                </c:pt>
                <c:pt idx="3793">
                  <c:v>339.7999877929687</c:v>
                </c:pt>
                <c:pt idx="3794">
                  <c:v>339.8999938964843</c:v>
                </c:pt>
                <c:pt idx="3795">
                  <c:v>340.0</c:v>
                </c:pt>
                <c:pt idx="3796">
                  <c:v>340.0999755859375</c:v>
                </c:pt>
                <c:pt idx="3797">
                  <c:v>340.1999816894534</c:v>
                </c:pt>
                <c:pt idx="3798">
                  <c:v>340.2999877929687</c:v>
                </c:pt>
                <c:pt idx="3799">
                  <c:v>340.3999938964843</c:v>
                </c:pt>
                <c:pt idx="3800">
                  <c:v>340.5</c:v>
                </c:pt>
                <c:pt idx="3801">
                  <c:v>340.5999755859375</c:v>
                </c:pt>
                <c:pt idx="3802">
                  <c:v>340.6999816894534</c:v>
                </c:pt>
                <c:pt idx="3803">
                  <c:v>340.7999877929687</c:v>
                </c:pt>
                <c:pt idx="3804">
                  <c:v>340.8999938964843</c:v>
                </c:pt>
                <c:pt idx="3805">
                  <c:v>341.0</c:v>
                </c:pt>
                <c:pt idx="3806">
                  <c:v>341.0999755859375</c:v>
                </c:pt>
                <c:pt idx="3807">
                  <c:v>341.1999816894534</c:v>
                </c:pt>
                <c:pt idx="3808">
                  <c:v>341.2999877929687</c:v>
                </c:pt>
                <c:pt idx="3809">
                  <c:v>341.3999938964843</c:v>
                </c:pt>
                <c:pt idx="3810">
                  <c:v>341.5</c:v>
                </c:pt>
                <c:pt idx="3811">
                  <c:v>341.5999755859375</c:v>
                </c:pt>
                <c:pt idx="3812">
                  <c:v>341.6999816894534</c:v>
                </c:pt>
                <c:pt idx="3813">
                  <c:v>341.7999877929687</c:v>
                </c:pt>
                <c:pt idx="3814">
                  <c:v>341.8999938964843</c:v>
                </c:pt>
                <c:pt idx="3815">
                  <c:v>342.0</c:v>
                </c:pt>
                <c:pt idx="3816">
                  <c:v>342.0999755859375</c:v>
                </c:pt>
                <c:pt idx="3817">
                  <c:v>342.1999816894534</c:v>
                </c:pt>
                <c:pt idx="3818">
                  <c:v>342.2999877929687</c:v>
                </c:pt>
                <c:pt idx="3819">
                  <c:v>342.3999938964843</c:v>
                </c:pt>
                <c:pt idx="3820">
                  <c:v>342.5</c:v>
                </c:pt>
                <c:pt idx="3821">
                  <c:v>342.5999755859375</c:v>
                </c:pt>
                <c:pt idx="3822">
                  <c:v>342.6999816894534</c:v>
                </c:pt>
                <c:pt idx="3823">
                  <c:v>342.7999877929687</c:v>
                </c:pt>
                <c:pt idx="3824">
                  <c:v>342.8999938964843</c:v>
                </c:pt>
                <c:pt idx="3825">
                  <c:v>343.0</c:v>
                </c:pt>
                <c:pt idx="3826">
                  <c:v>343.0999755859375</c:v>
                </c:pt>
                <c:pt idx="3827">
                  <c:v>343.1999816894534</c:v>
                </c:pt>
                <c:pt idx="3828">
                  <c:v>343.2999877929687</c:v>
                </c:pt>
                <c:pt idx="3829">
                  <c:v>343.3999938964843</c:v>
                </c:pt>
                <c:pt idx="3830">
                  <c:v>343.5</c:v>
                </c:pt>
                <c:pt idx="3831">
                  <c:v>343.5999755859375</c:v>
                </c:pt>
                <c:pt idx="3832">
                  <c:v>343.6999816894534</c:v>
                </c:pt>
                <c:pt idx="3833">
                  <c:v>343.7999877929687</c:v>
                </c:pt>
                <c:pt idx="3834">
                  <c:v>343.8999938964843</c:v>
                </c:pt>
                <c:pt idx="3835">
                  <c:v>344.0</c:v>
                </c:pt>
                <c:pt idx="3836">
                  <c:v>344.0999755859375</c:v>
                </c:pt>
                <c:pt idx="3837">
                  <c:v>344.1999816894534</c:v>
                </c:pt>
                <c:pt idx="3838">
                  <c:v>344.2999877929687</c:v>
                </c:pt>
                <c:pt idx="3839">
                  <c:v>344.3999938964843</c:v>
                </c:pt>
                <c:pt idx="3840">
                  <c:v>344.5</c:v>
                </c:pt>
                <c:pt idx="3841">
                  <c:v>344.5999755859375</c:v>
                </c:pt>
                <c:pt idx="3842">
                  <c:v>344.6999816894534</c:v>
                </c:pt>
                <c:pt idx="3843">
                  <c:v>344.7999877929687</c:v>
                </c:pt>
                <c:pt idx="3844">
                  <c:v>344.8999938964843</c:v>
                </c:pt>
                <c:pt idx="3845">
                  <c:v>345.0</c:v>
                </c:pt>
                <c:pt idx="3846">
                  <c:v>345.0999755859375</c:v>
                </c:pt>
                <c:pt idx="3847">
                  <c:v>345.1999816894534</c:v>
                </c:pt>
                <c:pt idx="3848">
                  <c:v>345.2999877929687</c:v>
                </c:pt>
                <c:pt idx="3849">
                  <c:v>345.3999938964843</c:v>
                </c:pt>
                <c:pt idx="3850">
                  <c:v>345.5</c:v>
                </c:pt>
                <c:pt idx="3851">
                  <c:v>345.5999755859375</c:v>
                </c:pt>
                <c:pt idx="3852">
                  <c:v>345.6999816894534</c:v>
                </c:pt>
                <c:pt idx="3853">
                  <c:v>345.7999877929687</c:v>
                </c:pt>
                <c:pt idx="3854">
                  <c:v>345.8999938964843</c:v>
                </c:pt>
                <c:pt idx="3855">
                  <c:v>346.0</c:v>
                </c:pt>
                <c:pt idx="3856">
                  <c:v>346.0999755859375</c:v>
                </c:pt>
                <c:pt idx="3857">
                  <c:v>346.1999816894534</c:v>
                </c:pt>
                <c:pt idx="3858">
                  <c:v>346.2999877929687</c:v>
                </c:pt>
                <c:pt idx="3859">
                  <c:v>346.3999938964843</c:v>
                </c:pt>
                <c:pt idx="3860">
                  <c:v>346.5</c:v>
                </c:pt>
                <c:pt idx="3861">
                  <c:v>346.5999755859375</c:v>
                </c:pt>
                <c:pt idx="3862">
                  <c:v>346.6999816894534</c:v>
                </c:pt>
                <c:pt idx="3863">
                  <c:v>346.7999877929687</c:v>
                </c:pt>
                <c:pt idx="3864">
                  <c:v>346.8999938964843</c:v>
                </c:pt>
                <c:pt idx="3865">
                  <c:v>347.0</c:v>
                </c:pt>
                <c:pt idx="3866">
                  <c:v>347.0999755859375</c:v>
                </c:pt>
                <c:pt idx="3867">
                  <c:v>347.1999816894534</c:v>
                </c:pt>
                <c:pt idx="3868">
                  <c:v>347.2999877929687</c:v>
                </c:pt>
                <c:pt idx="3869">
                  <c:v>347.3999938964843</c:v>
                </c:pt>
                <c:pt idx="3870">
                  <c:v>347.5</c:v>
                </c:pt>
                <c:pt idx="3871">
                  <c:v>347.5999755859375</c:v>
                </c:pt>
                <c:pt idx="3872">
                  <c:v>347.6999816894534</c:v>
                </c:pt>
                <c:pt idx="3873">
                  <c:v>347.7999877929687</c:v>
                </c:pt>
                <c:pt idx="3874">
                  <c:v>347.8999938964843</c:v>
                </c:pt>
                <c:pt idx="3875">
                  <c:v>348.0</c:v>
                </c:pt>
                <c:pt idx="3876">
                  <c:v>348.0999755859375</c:v>
                </c:pt>
                <c:pt idx="3877">
                  <c:v>348.1999816894534</c:v>
                </c:pt>
                <c:pt idx="3878">
                  <c:v>348.2999877929687</c:v>
                </c:pt>
                <c:pt idx="3879">
                  <c:v>348.3999938964843</c:v>
                </c:pt>
                <c:pt idx="3880">
                  <c:v>348.5</c:v>
                </c:pt>
                <c:pt idx="3881">
                  <c:v>348.5999755859375</c:v>
                </c:pt>
                <c:pt idx="3882">
                  <c:v>348.6999816894534</c:v>
                </c:pt>
                <c:pt idx="3883">
                  <c:v>348.7999877929687</c:v>
                </c:pt>
                <c:pt idx="3884">
                  <c:v>348.8999938964843</c:v>
                </c:pt>
                <c:pt idx="3885">
                  <c:v>349.0</c:v>
                </c:pt>
                <c:pt idx="3886">
                  <c:v>349.0999755859375</c:v>
                </c:pt>
                <c:pt idx="3887">
                  <c:v>349.1999816894534</c:v>
                </c:pt>
                <c:pt idx="3888">
                  <c:v>349.2999877929687</c:v>
                </c:pt>
                <c:pt idx="3889">
                  <c:v>349.3999938964843</c:v>
                </c:pt>
                <c:pt idx="3890">
                  <c:v>349.5</c:v>
                </c:pt>
                <c:pt idx="3891">
                  <c:v>349.5999755859375</c:v>
                </c:pt>
                <c:pt idx="3892">
                  <c:v>349.6999816894534</c:v>
                </c:pt>
                <c:pt idx="3893">
                  <c:v>349.7999877929687</c:v>
                </c:pt>
                <c:pt idx="3894">
                  <c:v>349.8999938964843</c:v>
                </c:pt>
                <c:pt idx="3895">
                  <c:v>350.0</c:v>
                </c:pt>
                <c:pt idx="3896">
                  <c:v>350.0999755859375</c:v>
                </c:pt>
                <c:pt idx="3897">
                  <c:v>350.1999816894534</c:v>
                </c:pt>
                <c:pt idx="3898">
                  <c:v>350.2999877929687</c:v>
                </c:pt>
                <c:pt idx="3899">
                  <c:v>350.3999938964843</c:v>
                </c:pt>
                <c:pt idx="3900">
                  <c:v>350.5</c:v>
                </c:pt>
                <c:pt idx="3901">
                  <c:v>350.5999755859375</c:v>
                </c:pt>
                <c:pt idx="3902">
                  <c:v>350.6999816894534</c:v>
                </c:pt>
                <c:pt idx="3903">
                  <c:v>350.7999877929687</c:v>
                </c:pt>
                <c:pt idx="3904">
                  <c:v>350.8999938964843</c:v>
                </c:pt>
                <c:pt idx="3905">
                  <c:v>351.0</c:v>
                </c:pt>
                <c:pt idx="3906">
                  <c:v>351.0999755859375</c:v>
                </c:pt>
                <c:pt idx="3907">
                  <c:v>351.1999816894534</c:v>
                </c:pt>
                <c:pt idx="3908">
                  <c:v>351.2999877929687</c:v>
                </c:pt>
                <c:pt idx="3909">
                  <c:v>351.3999938964843</c:v>
                </c:pt>
                <c:pt idx="3910">
                  <c:v>351.5</c:v>
                </c:pt>
                <c:pt idx="3911">
                  <c:v>351.5999755859375</c:v>
                </c:pt>
                <c:pt idx="3912">
                  <c:v>351.6999816894534</c:v>
                </c:pt>
                <c:pt idx="3913">
                  <c:v>351.7999877929687</c:v>
                </c:pt>
                <c:pt idx="3914">
                  <c:v>351.8999938964843</c:v>
                </c:pt>
                <c:pt idx="3915">
                  <c:v>352.0</c:v>
                </c:pt>
                <c:pt idx="3916">
                  <c:v>352.0999755859375</c:v>
                </c:pt>
                <c:pt idx="3917">
                  <c:v>352.1999816894534</c:v>
                </c:pt>
                <c:pt idx="3918">
                  <c:v>352.2999877929687</c:v>
                </c:pt>
                <c:pt idx="3919">
                  <c:v>352.3999938964843</c:v>
                </c:pt>
                <c:pt idx="3920">
                  <c:v>352.5</c:v>
                </c:pt>
                <c:pt idx="3921">
                  <c:v>352.5999755859375</c:v>
                </c:pt>
                <c:pt idx="3922">
                  <c:v>352.6999816894534</c:v>
                </c:pt>
                <c:pt idx="3923">
                  <c:v>352.7999877929687</c:v>
                </c:pt>
                <c:pt idx="3924">
                  <c:v>352.8999938964843</c:v>
                </c:pt>
                <c:pt idx="3925">
                  <c:v>353.0</c:v>
                </c:pt>
                <c:pt idx="3926">
                  <c:v>353.0999755859375</c:v>
                </c:pt>
                <c:pt idx="3927">
                  <c:v>353.1999816894534</c:v>
                </c:pt>
                <c:pt idx="3928">
                  <c:v>353.2999877929687</c:v>
                </c:pt>
                <c:pt idx="3929">
                  <c:v>353.3999938964843</c:v>
                </c:pt>
                <c:pt idx="3930">
                  <c:v>353.5</c:v>
                </c:pt>
                <c:pt idx="3931">
                  <c:v>353.5999755859375</c:v>
                </c:pt>
                <c:pt idx="3932">
                  <c:v>353.6999816894534</c:v>
                </c:pt>
                <c:pt idx="3933">
                  <c:v>353.7999877929687</c:v>
                </c:pt>
                <c:pt idx="3934">
                  <c:v>353.8999938964843</c:v>
                </c:pt>
                <c:pt idx="3935">
                  <c:v>354.0</c:v>
                </c:pt>
                <c:pt idx="3936">
                  <c:v>354.0999755859375</c:v>
                </c:pt>
                <c:pt idx="3937">
                  <c:v>354.1999816894534</c:v>
                </c:pt>
                <c:pt idx="3938">
                  <c:v>354.2999877929687</c:v>
                </c:pt>
                <c:pt idx="3939">
                  <c:v>354.3999938964843</c:v>
                </c:pt>
                <c:pt idx="3940">
                  <c:v>354.5</c:v>
                </c:pt>
                <c:pt idx="3941">
                  <c:v>354.5999755859375</c:v>
                </c:pt>
                <c:pt idx="3942">
                  <c:v>354.6999816894534</c:v>
                </c:pt>
                <c:pt idx="3943">
                  <c:v>354.7999877929687</c:v>
                </c:pt>
                <c:pt idx="3944">
                  <c:v>354.8999938964843</c:v>
                </c:pt>
                <c:pt idx="3945">
                  <c:v>355.0</c:v>
                </c:pt>
                <c:pt idx="3946">
                  <c:v>355.0999755859375</c:v>
                </c:pt>
                <c:pt idx="3947">
                  <c:v>355.1999816894534</c:v>
                </c:pt>
                <c:pt idx="3948">
                  <c:v>355.2999877929687</c:v>
                </c:pt>
                <c:pt idx="3949">
                  <c:v>355.3999938964843</c:v>
                </c:pt>
                <c:pt idx="3950">
                  <c:v>355.5</c:v>
                </c:pt>
                <c:pt idx="3951">
                  <c:v>355.5999755859375</c:v>
                </c:pt>
                <c:pt idx="3952">
                  <c:v>355.6999816894534</c:v>
                </c:pt>
                <c:pt idx="3953">
                  <c:v>355.7999877929687</c:v>
                </c:pt>
                <c:pt idx="3954">
                  <c:v>355.8999938964843</c:v>
                </c:pt>
                <c:pt idx="3955">
                  <c:v>356.0</c:v>
                </c:pt>
                <c:pt idx="3956">
                  <c:v>356.0999755859375</c:v>
                </c:pt>
                <c:pt idx="3957">
                  <c:v>356.1999816894534</c:v>
                </c:pt>
                <c:pt idx="3958">
                  <c:v>356.2999877929687</c:v>
                </c:pt>
                <c:pt idx="3959">
                  <c:v>356.3999938964843</c:v>
                </c:pt>
                <c:pt idx="3960">
                  <c:v>356.5</c:v>
                </c:pt>
                <c:pt idx="3961">
                  <c:v>356.5999755859375</c:v>
                </c:pt>
                <c:pt idx="3962">
                  <c:v>356.6999816894534</c:v>
                </c:pt>
                <c:pt idx="3963">
                  <c:v>356.7999877929687</c:v>
                </c:pt>
                <c:pt idx="3964">
                  <c:v>356.8999938964843</c:v>
                </c:pt>
                <c:pt idx="3965">
                  <c:v>357.0</c:v>
                </c:pt>
                <c:pt idx="3966">
                  <c:v>357.0999755859375</c:v>
                </c:pt>
                <c:pt idx="3967">
                  <c:v>357.1999816894534</c:v>
                </c:pt>
                <c:pt idx="3968">
                  <c:v>357.2999877929687</c:v>
                </c:pt>
                <c:pt idx="3969">
                  <c:v>357.3999938964843</c:v>
                </c:pt>
                <c:pt idx="3970">
                  <c:v>357.5</c:v>
                </c:pt>
                <c:pt idx="3971">
                  <c:v>357.5999755859375</c:v>
                </c:pt>
                <c:pt idx="3972">
                  <c:v>357.6999816894534</c:v>
                </c:pt>
                <c:pt idx="3973">
                  <c:v>357.7999877929687</c:v>
                </c:pt>
                <c:pt idx="3974">
                  <c:v>357.8999938964843</c:v>
                </c:pt>
                <c:pt idx="3975">
                  <c:v>358.0</c:v>
                </c:pt>
                <c:pt idx="3976">
                  <c:v>358.0999755859375</c:v>
                </c:pt>
                <c:pt idx="3977">
                  <c:v>358.1999816894534</c:v>
                </c:pt>
                <c:pt idx="3978">
                  <c:v>358.2999877929687</c:v>
                </c:pt>
                <c:pt idx="3979">
                  <c:v>358.3999938964843</c:v>
                </c:pt>
                <c:pt idx="3980">
                  <c:v>358.5</c:v>
                </c:pt>
                <c:pt idx="3981">
                  <c:v>358.5999755859375</c:v>
                </c:pt>
                <c:pt idx="3982">
                  <c:v>358.6999816894534</c:v>
                </c:pt>
                <c:pt idx="3983">
                  <c:v>358.7999877929687</c:v>
                </c:pt>
                <c:pt idx="3984">
                  <c:v>358.8999938964843</c:v>
                </c:pt>
                <c:pt idx="3985">
                  <c:v>359.0</c:v>
                </c:pt>
                <c:pt idx="3986">
                  <c:v>359.0999755859375</c:v>
                </c:pt>
                <c:pt idx="3987">
                  <c:v>359.1999816894534</c:v>
                </c:pt>
                <c:pt idx="3988">
                  <c:v>359.2999877929687</c:v>
                </c:pt>
                <c:pt idx="3989">
                  <c:v>359.3999938964843</c:v>
                </c:pt>
                <c:pt idx="3990">
                  <c:v>359.5</c:v>
                </c:pt>
                <c:pt idx="3991">
                  <c:v>359.5999755859375</c:v>
                </c:pt>
                <c:pt idx="3992">
                  <c:v>359.6999816894534</c:v>
                </c:pt>
                <c:pt idx="3993">
                  <c:v>359.7999877929687</c:v>
                </c:pt>
                <c:pt idx="3994">
                  <c:v>359.8999938964843</c:v>
                </c:pt>
                <c:pt idx="3995">
                  <c:v>360.0</c:v>
                </c:pt>
                <c:pt idx="3996">
                  <c:v>360.0999755859375</c:v>
                </c:pt>
                <c:pt idx="3997">
                  <c:v>360.1999816894534</c:v>
                </c:pt>
                <c:pt idx="3998">
                  <c:v>360.2999877929687</c:v>
                </c:pt>
                <c:pt idx="3999">
                  <c:v>360.3999938964843</c:v>
                </c:pt>
                <c:pt idx="4000">
                  <c:v>360.5</c:v>
                </c:pt>
                <c:pt idx="4001">
                  <c:v>360.5999755859375</c:v>
                </c:pt>
                <c:pt idx="4002">
                  <c:v>360.6999816894534</c:v>
                </c:pt>
                <c:pt idx="4003">
                  <c:v>360.7999877929687</c:v>
                </c:pt>
                <c:pt idx="4004">
                  <c:v>360.8999938964843</c:v>
                </c:pt>
                <c:pt idx="4005">
                  <c:v>361.0</c:v>
                </c:pt>
                <c:pt idx="4006">
                  <c:v>361.0999755859375</c:v>
                </c:pt>
                <c:pt idx="4007">
                  <c:v>361.1999816894534</c:v>
                </c:pt>
                <c:pt idx="4008">
                  <c:v>361.2999877929687</c:v>
                </c:pt>
                <c:pt idx="4009">
                  <c:v>361.3999938964843</c:v>
                </c:pt>
                <c:pt idx="4010">
                  <c:v>361.5</c:v>
                </c:pt>
                <c:pt idx="4011">
                  <c:v>361.5999755859375</c:v>
                </c:pt>
                <c:pt idx="4012">
                  <c:v>361.6999816894534</c:v>
                </c:pt>
                <c:pt idx="4013">
                  <c:v>361.7999877929687</c:v>
                </c:pt>
                <c:pt idx="4014">
                  <c:v>361.8999938964843</c:v>
                </c:pt>
                <c:pt idx="4015">
                  <c:v>362.0</c:v>
                </c:pt>
                <c:pt idx="4016">
                  <c:v>362.0999755859375</c:v>
                </c:pt>
                <c:pt idx="4017">
                  <c:v>362.1999816894534</c:v>
                </c:pt>
                <c:pt idx="4018">
                  <c:v>362.2999877929687</c:v>
                </c:pt>
                <c:pt idx="4019">
                  <c:v>362.3999938964843</c:v>
                </c:pt>
                <c:pt idx="4020">
                  <c:v>362.5</c:v>
                </c:pt>
                <c:pt idx="4021">
                  <c:v>362.5999755859375</c:v>
                </c:pt>
                <c:pt idx="4022">
                  <c:v>362.6999816894534</c:v>
                </c:pt>
                <c:pt idx="4023">
                  <c:v>362.7999877929687</c:v>
                </c:pt>
                <c:pt idx="4024">
                  <c:v>362.8999938964843</c:v>
                </c:pt>
                <c:pt idx="4025">
                  <c:v>363.0</c:v>
                </c:pt>
                <c:pt idx="4026">
                  <c:v>363.0999755859375</c:v>
                </c:pt>
                <c:pt idx="4027">
                  <c:v>363.1999816894534</c:v>
                </c:pt>
                <c:pt idx="4028">
                  <c:v>363.2999877929687</c:v>
                </c:pt>
                <c:pt idx="4029">
                  <c:v>363.3999938964843</c:v>
                </c:pt>
                <c:pt idx="4030">
                  <c:v>363.5</c:v>
                </c:pt>
                <c:pt idx="4031">
                  <c:v>363.5999755859375</c:v>
                </c:pt>
                <c:pt idx="4032">
                  <c:v>363.6999816894534</c:v>
                </c:pt>
                <c:pt idx="4033">
                  <c:v>363.7999877929687</c:v>
                </c:pt>
                <c:pt idx="4034">
                  <c:v>363.8999938964843</c:v>
                </c:pt>
                <c:pt idx="4035">
                  <c:v>364.0</c:v>
                </c:pt>
                <c:pt idx="4036">
                  <c:v>364.0999755859375</c:v>
                </c:pt>
                <c:pt idx="4037">
                  <c:v>364.1999816894534</c:v>
                </c:pt>
                <c:pt idx="4038">
                  <c:v>364.2999877929687</c:v>
                </c:pt>
                <c:pt idx="4039">
                  <c:v>364.3999938964843</c:v>
                </c:pt>
                <c:pt idx="4040">
                  <c:v>364.5</c:v>
                </c:pt>
                <c:pt idx="4041">
                  <c:v>364.5999755859375</c:v>
                </c:pt>
                <c:pt idx="4042">
                  <c:v>364.6999816894534</c:v>
                </c:pt>
                <c:pt idx="4043">
                  <c:v>364.7999877929687</c:v>
                </c:pt>
                <c:pt idx="4044">
                  <c:v>364.8999938964843</c:v>
                </c:pt>
                <c:pt idx="4045">
                  <c:v>365.0</c:v>
                </c:pt>
                <c:pt idx="4046">
                  <c:v>365.0999755859375</c:v>
                </c:pt>
                <c:pt idx="4047">
                  <c:v>365.1999816894534</c:v>
                </c:pt>
                <c:pt idx="4048">
                  <c:v>365.2999877929687</c:v>
                </c:pt>
                <c:pt idx="4049">
                  <c:v>365.3999938964843</c:v>
                </c:pt>
                <c:pt idx="4050">
                  <c:v>365.5</c:v>
                </c:pt>
                <c:pt idx="4051">
                  <c:v>365.5999755859375</c:v>
                </c:pt>
                <c:pt idx="4052">
                  <c:v>365.6999816894534</c:v>
                </c:pt>
                <c:pt idx="4053">
                  <c:v>365.7999877929687</c:v>
                </c:pt>
                <c:pt idx="4054">
                  <c:v>365.8999938964843</c:v>
                </c:pt>
                <c:pt idx="4055">
                  <c:v>366.0</c:v>
                </c:pt>
                <c:pt idx="4056">
                  <c:v>366.0999755859375</c:v>
                </c:pt>
                <c:pt idx="4057">
                  <c:v>366.1999816894534</c:v>
                </c:pt>
                <c:pt idx="4058">
                  <c:v>366.2999877929687</c:v>
                </c:pt>
                <c:pt idx="4059">
                  <c:v>366.3999938964843</c:v>
                </c:pt>
                <c:pt idx="4060">
                  <c:v>366.5</c:v>
                </c:pt>
                <c:pt idx="4061">
                  <c:v>366.5999755859375</c:v>
                </c:pt>
                <c:pt idx="4062">
                  <c:v>366.6999816894534</c:v>
                </c:pt>
                <c:pt idx="4063">
                  <c:v>366.7999877929687</c:v>
                </c:pt>
                <c:pt idx="4064">
                  <c:v>366.8999938964843</c:v>
                </c:pt>
                <c:pt idx="4065">
                  <c:v>367.0</c:v>
                </c:pt>
                <c:pt idx="4066">
                  <c:v>367.0999755859375</c:v>
                </c:pt>
                <c:pt idx="4067">
                  <c:v>367.1999816894534</c:v>
                </c:pt>
                <c:pt idx="4068">
                  <c:v>367.2999877929687</c:v>
                </c:pt>
                <c:pt idx="4069">
                  <c:v>367.3999938964843</c:v>
                </c:pt>
                <c:pt idx="4070">
                  <c:v>367.5</c:v>
                </c:pt>
                <c:pt idx="4071">
                  <c:v>367.5999755859375</c:v>
                </c:pt>
                <c:pt idx="4072">
                  <c:v>367.6999816894534</c:v>
                </c:pt>
                <c:pt idx="4073">
                  <c:v>367.7999877929687</c:v>
                </c:pt>
                <c:pt idx="4074">
                  <c:v>367.8999938964843</c:v>
                </c:pt>
                <c:pt idx="4075">
                  <c:v>368.0</c:v>
                </c:pt>
                <c:pt idx="4076">
                  <c:v>368.0999755859375</c:v>
                </c:pt>
                <c:pt idx="4077">
                  <c:v>368.1999816894534</c:v>
                </c:pt>
                <c:pt idx="4078">
                  <c:v>368.2999877929687</c:v>
                </c:pt>
                <c:pt idx="4079">
                  <c:v>368.3999938964843</c:v>
                </c:pt>
                <c:pt idx="4080">
                  <c:v>368.5</c:v>
                </c:pt>
                <c:pt idx="4081">
                  <c:v>368.5999755859375</c:v>
                </c:pt>
                <c:pt idx="4082">
                  <c:v>368.6999816894534</c:v>
                </c:pt>
                <c:pt idx="4083">
                  <c:v>368.7999877929687</c:v>
                </c:pt>
                <c:pt idx="4084">
                  <c:v>368.8999938964843</c:v>
                </c:pt>
                <c:pt idx="4085">
                  <c:v>369.0</c:v>
                </c:pt>
                <c:pt idx="4086">
                  <c:v>369.0999755859375</c:v>
                </c:pt>
                <c:pt idx="4087">
                  <c:v>369.1999816894534</c:v>
                </c:pt>
                <c:pt idx="4088">
                  <c:v>369.2999877929687</c:v>
                </c:pt>
                <c:pt idx="4089">
                  <c:v>369.3999938964843</c:v>
                </c:pt>
                <c:pt idx="4090">
                  <c:v>369.5</c:v>
                </c:pt>
                <c:pt idx="4091">
                  <c:v>369.5999755859375</c:v>
                </c:pt>
                <c:pt idx="4092">
                  <c:v>369.6999816894534</c:v>
                </c:pt>
                <c:pt idx="4093">
                  <c:v>369.7999877929687</c:v>
                </c:pt>
                <c:pt idx="4094">
                  <c:v>369.8999938964843</c:v>
                </c:pt>
                <c:pt idx="4095">
                  <c:v>370.0</c:v>
                </c:pt>
                <c:pt idx="4096">
                  <c:v>370.0999755859375</c:v>
                </c:pt>
                <c:pt idx="4097">
                  <c:v>370.1999816894534</c:v>
                </c:pt>
                <c:pt idx="4098">
                  <c:v>370.2999877929687</c:v>
                </c:pt>
                <c:pt idx="4099">
                  <c:v>370.3999938964843</c:v>
                </c:pt>
                <c:pt idx="4100">
                  <c:v>370.5</c:v>
                </c:pt>
                <c:pt idx="4101">
                  <c:v>370.5999755859375</c:v>
                </c:pt>
                <c:pt idx="4102">
                  <c:v>370.6999816894534</c:v>
                </c:pt>
                <c:pt idx="4103">
                  <c:v>370.7999877929687</c:v>
                </c:pt>
                <c:pt idx="4104">
                  <c:v>370.8999938964843</c:v>
                </c:pt>
                <c:pt idx="4105">
                  <c:v>371.0</c:v>
                </c:pt>
                <c:pt idx="4106">
                  <c:v>371.0999755859375</c:v>
                </c:pt>
                <c:pt idx="4107">
                  <c:v>371.1999816894534</c:v>
                </c:pt>
                <c:pt idx="4108">
                  <c:v>371.2999877929687</c:v>
                </c:pt>
                <c:pt idx="4109">
                  <c:v>371.3999938964843</c:v>
                </c:pt>
                <c:pt idx="4110">
                  <c:v>371.5</c:v>
                </c:pt>
                <c:pt idx="4111">
                  <c:v>371.5999755859375</c:v>
                </c:pt>
                <c:pt idx="4112">
                  <c:v>371.6999816894534</c:v>
                </c:pt>
                <c:pt idx="4113">
                  <c:v>371.7999877929687</c:v>
                </c:pt>
                <c:pt idx="4114">
                  <c:v>371.8999938964843</c:v>
                </c:pt>
                <c:pt idx="4115">
                  <c:v>372.0</c:v>
                </c:pt>
                <c:pt idx="4116">
                  <c:v>372.0999755859375</c:v>
                </c:pt>
                <c:pt idx="4117">
                  <c:v>372.1999816894534</c:v>
                </c:pt>
                <c:pt idx="4118">
                  <c:v>372.2999877929687</c:v>
                </c:pt>
                <c:pt idx="4119">
                  <c:v>372.3999938964843</c:v>
                </c:pt>
                <c:pt idx="4120">
                  <c:v>372.5</c:v>
                </c:pt>
                <c:pt idx="4121">
                  <c:v>372.5999755859375</c:v>
                </c:pt>
                <c:pt idx="4122">
                  <c:v>372.6999816894534</c:v>
                </c:pt>
                <c:pt idx="4123">
                  <c:v>372.7999877929687</c:v>
                </c:pt>
                <c:pt idx="4124">
                  <c:v>372.8999938964843</c:v>
                </c:pt>
                <c:pt idx="4125">
                  <c:v>373.0</c:v>
                </c:pt>
                <c:pt idx="4126">
                  <c:v>373.0999755859375</c:v>
                </c:pt>
                <c:pt idx="4127">
                  <c:v>373.1999816894534</c:v>
                </c:pt>
                <c:pt idx="4128">
                  <c:v>373.2999877929687</c:v>
                </c:pt>
                <c:pt idx="4129">
                  <c:v>373.3999938964843</c:v>
                </c:pt>
                <c:pt idx="4130">
                  <c:v>373.5</c:v>
                </c:pt>
                <c:pt idx="4131">
                  <c:v>373.5999755859375</c:v>
                </c:pt>
                <c:pt idx="4132">
                  <c:v>373.6999816894534</c:v>
                </c:pt>
                <c:pt idx="4133">
                  <c:v>373.7999877929687</c:v>
                </c:pt>
                <c:pt idx="4134">
                  <c:v>373.8999938964843</c:v>
                </c:pt>
                <c:pt idx="4135">
                  <c:v>374.0</c:v>
                </c:pt>
                <c:pt idx="4136">
                  <c:v>374.0999755859375</c:v>
                </c:pt>
                <c:pt idx="4137">
                  <c:v>374.1999816894534</c:v>
                </c:pt>
                <c:pt idx="4138">
                  <c:v>374.2999877929687</c:v>
                </c:pt>
                <c:pt idx="4139">
                  <c:v>374.3999938964843</c:v>
                </c:pt>
                <c:pt idx="4140">
                  <c:v>374.5</c:v>
                </c:pt>
                <c:pt idx="4141">
                  <c:v>374.5999755859375</c:v>
                </c:pt>
                <c:pt idx="4142">
                  <c:v>374.6999816894534</c:v>
                </c:pt>
                <c:pt idx="4143">
                  <c:v>374.7999877929687</c:v>
                </c:pt>
                <c:pt idx="4144">
                  <c:v>374.8999938964843</c:v>
                </c:pt>
                <c:pt idx="4145">
                  <c:v>375.0</c:v>
                </c:pt>
                <c:pt idx="4146">
                  <c:v>375.0999755859375</c:v>
                </c:pt>
                <c:pt idx="4147">
                  <c:v>375.1999816894534</c:v>
                </c:pt>
                <c:pt idx="4148">
                  <c:v>375.2999877929687</c:v>
                </c:pt>
                <c:pt idx="4149">
                  <c:v>375.3999938964843</c:v>
                </c:pt>
                <c:pt idx="4150">
                  <c:v>375.5</c:v>
                </c:pt>
                <c:pt idx="4151">
                  <c:v>375.5999755859375</c:v>
                </c:pt>
                <c:pt idx="4152">
                  <c:v>375.6999816894534</c:v>
                </c:pt>
                <c:pt idx="4153">
                  <c:v>375.7999877929687</c:v>
                </c:pt>
                <c:pt idx="4154">
                  <c:v>375.8999938964843</c:v>
                </c:pt>
                <c:pt idx="4155">
                  <c:v>376.0</c:v>
                </c:pt>
                <c:pt idx="4156">
                  <c:v>376.0999755859375</c:v>
                </c:pt>
                <c:pt idx="4157">
                  <c:v>376.1999816894534</c:v>
                </c:pt>
                <c:pt idx="4158">
                  <c:v>376.2999877929687</c:v>
                </c:pt>
                <c:pt idx="4159">
                  <c:v>376.3999938964843</c:v>
                </c:pt>
                <c:pt idx="4160">
                  <c:v>376.5</c:v>
                </c:pt>
                <c:pt idx="4161">
                  <c:v>376.5999755859375</c:v>
                </c:pt>
                <c:pt idx="4162">
                  <c:v>376.6999816894534</c:v>
                </c:pt>
                <c:pt idx="4163">
                  <c:v>376.7999877929687</c:v>
                </c:pt>
                <c:pt idx="4164">
                  <c:v>376.8999938964843</c:v>
                </c:pt>
                <c:pt idx="4165">
                  <c:v>377.0</c:v>
                </c:pt>
                <c:pt idx="4166">
                  <c:v>377.0999755859375</c:v>
                </c:pt>
                <c:pt idx="4167">
                  <c:v>377.1999816894534</c:v>
                </c:pt>
                <c:pt idx="4168">
                  <c:v>377.2999877929687</c:v>
                </c:pt>
                <c:pt idx="4169">
                  <c:v>377.3999938964843</c:v>
                </c:pt>
                <c:pt idx="4170">
                  <c:v>377.5</c:v>
                </c:pt>
                <c:pt idx="4171">
                  <c:v>377.5999755859375</c:v>
                </c:pt>
                <c:pt idx="4172">
                  <c:v>377.6999816894534</c:v>
                </c:pt>
                <c:pt idx="4173">
                  <c:v>377.7999877929687</c:v>
                </c:pt>
                <c:pt idx="4174">
                  <c:v>377.8999938964843</c:v>
                </c:pt>
                <c:pt idx="4175">
                  <c:v>378.0</c:v>
                </c:pt>
                <c:pt idx="4176">
                  <c:v>378.0999755859375</c:v>
                </c:pt>
                <c:pt idx="4177">
                  <c:v>378.1999816894534</c:v>
                </c:pt>
                <c:pt idx="4178">
                  <c:v>378.2999877929687</c:v>
                </c:pt>
                <c:pt idx="4179">
                  <c:v>378.3999938964843</c:v>
                </c:pt>
                <c:pt idx="4180">
                  <c:v>378.5</c:v>
                </c:pt>
                <c:pt idx="4181">
                  <c:v>378.5999755859375</c:v>
                </c:pt>
                <c:pt idx="4182">
                  <c:v>378.6999816894534</c:v>
                </c:pt>
                <c:pt idx="4183">
                  <c:v>378.7999877929687</c:v>
                </c:pt>
                <c:pt idx="4184">
                  <c:v>378.8999938964843</c:v>
                </c:pt>
                <c:pt idx="4185">
                  <c:v>379.0</c:v>
                </c:pt>
                <c:pt idx="4186">
                  <c:v>379.0999755859375</c:v>
                </c:pt>
                <c:pt idx="4187">
                  <c:v>379.1999816894534</c:v>
                </c:pt>
                <c:pt idx="4188">
                  <c:v>379.2999877929687</c:v>
                </c:pt>
                <c:pt idx="4189">
                  <c:v>379.3999938964843</c:v>
                </c:pt>
                <c:pt idx="4190">
                  <c:v>379.5</c:v>
                </c:pt>
                <c:pt idx="4191">
                  <c:v>379.5999755859375</c:v>
                </c:pt>
                <c:pt idx="4192">
                  <c:v>379.6999816894534</c:v>
                </c:pt>
                <c:pt idx="4193">
                  <c:v>379.7999877929687</c:v>
                </c:pt>
                <c:pt idx="4194">
                  <c:v>379.8999938964843</c:v>
                </c:pt>
                <c:pt idx="4195">
                  <c:v>380.0</c:v>
                </c:pt>
                <c:pt idx="4196">
                  <c:v>380.0999755859375</c:v>
                </c:pt>
                <c:pt idx="4197">
                  <c:v>380.1999816894534</c:v>
                </c:pt>
                <c:pt idx="4198">
                  <c:v>380.2999877929687</c:v>
                </c:pt>
                <c:pt idx="4199">
                  <c:v>380.3999938964843</c:v>
                </c:pt>
                <c:pt idx="4200">
                  <c:v>380.5</c:v>
                </c:pt>
                <c:pt idx="4201">
                  <c:v>380.5999755859375</c:v>
                </c:pt>
                <c:pt idx="4202">
                  <c:v>380.6999816894534</c:v>
                </c:pt>
                <c:pt idx="4203">
                  <c:v>380.7999877929687</c:v>
                </c:pt>
                <c:pt idx="4204">
                  <c:v>380.8999938964843</c:v>
                </c:pt>
                <c:pt idx="4205">
                  <c:v>381.0</c:v>
                </c:pt>
                <c:pt idx="4206">
                  <c:v>381.0999755859375</c:v>
                </c:pt>
                <c:pt idx="4207">
                  <c:v>381.1999816894534</c:v>
                </c:pt>
                <c:pt idx="4208">
                  <c:v>381.2999877929687</c:v>
                </c:pt>
                <c:pt idx="4209">
                  <c:v>381.3999938964843</c:v>
                </c:pt>
                <c:pt idx="4210">
                  <c:v>381.5</c:v>
                </c:pt>
                <c:pt idx="4211">
                  <c:v>381.5999755859375</c:v>
                </c:pt>
                <c:pt idx="4212">
                  <c:v>381.6999816894534</c:v>
                </c:pt>
                <c:pt idx="4213">
                  <c:v>381.7999877929687</c:v>
                </c:pt>
                <c:pt idx="4214">
                  <c:v>381.8999938964843</c:v>
                </c:pt>
                <c:pt idx="4215">
                  <c:v>382.0</c:v>
                </c:pt>
                <c:pt idx="4216">
                  <c:v>382.0999755859375</c:v>
                </c:pt>
                <c:pt idx="4217">
                  <c:v>382.1999816894534</c:v>
                </c:pt>
                <c:pt idx="4218">
                  <c:v>382.2999877929687</c:v>
                </c:pt>
                <c:pt idx="4219">
                  <c:v>382.3999938964843</c:v>
                </c:pt>
                <c:pt idx="4220">
                  <c:v>382.5</c:v>
                </c:pt>
                <c:pt idx="4221">
                  <c:v>382.5999755859375</c:v>
                </c:pt>
                <c:pt idx="4222">
                  <c:v>382.6999816894534</c:v>
                </c:pt>
                <c:pt idx="4223">
                  <c:v>382.7999877929687</c:v>
                </c:pt>
                <c:pt idx="4224">
                  <c:v>382.8999938964843</c:v>
                </c:pt>
                <c:pt idx="4225">
                  <c:v>383.0</c:v>
                </c:pt>
                <c:pt idx="4226">
                  <c:v>383.0999755859375</c:v>
                </c:pt>
                <c:pt idx="4227">
                  <c:v>383.1999816894534</c:v>
                </c:pt>
                <c:pt idx="4228">
                  <c:v>383.2999877929687</c:v>
                </c:pt>
                <c:pt idx="4229">
                  <c:v>383.3999938964843</c:v>
                </c:pt>
                <c:pt idx="4230">
                  <c:v>383.5</c:v>
                </c:pt>
                <c:pt idx="4231">
                  <c:v>383.5999755859375</c:v>
                </c:pt>
                <c:pt idx="4232">
                  <c:v>383.6999816894534</c:v>
                </c:pt>
                <c:pt idx="4233">
                  <c:v>383.7999877929687</c:v>
                </c:pt>
                <c:pt idx="4234">
                  <c:v>383.8999938964843</c:v>
                </c:pt>
                <c:pt idx="4235">
                  <c:v>384.0</c:v>
                </c:pt>
                <c:pt idx="4236">
                  <c:v>384.0999755859375</c:v>
                </c:pt>
                <c:pt idx="4237">
                  <c:v>384.1999816894534</c:v>
                </c:pt>
                <c:pt idx="4238">
                  <c:v>384.2999877929687</c:v>
                </c:pt>
                <c:pt idx="4239">
                  <c:v>384.3999938964843</c:v>
                </c:pt>
                <c:pt idx="4240">
                  <c:v>384.5</c:v>
                </c:pt>
                <c:pt idx="4241">
                  <c:v>384.5999755859375</c:v>
                </c:pt>
                <c:pt idx="4242">
                  <c:v>384.6999816894534</c:v>
                </c:pt>
                <c:pt idx="4243">
                  <c:v>384.7999877929687</c:v>
                </c:pt>
                <c:pt idx="4244">
                  <c:v>384.8999938964843</c:v>
                </c:pt>
                <c:pt idx="4245">
                  <c:v>385.0</c:v>
                </c:pt>
                <c:pt idx="4246">
                  <c:v>385.0999755859375</c:v>
                </c:pt>
                <c:pt idx="4247">
                  <c:v>385.1999816894534</c:v>
                </c:pt>
                <c:pt idx="4248">
                  <c:v>385.2999877929687</c:v>
                </c:pt>
                <c:pt idx="4249">
                  <c:v>385.3999938964843</c:v>
                </c:pt>
                <c:pt idx="4250">
                  <c:v>385.5</c:v>
                </c:pt>
                <c:pt idx="4251">
                  <c:v>385.5999755859375</c:v>
                </c:pt>
                <c:pt idx="4252">
                  <c:v>385.6999816894534</c:v>
                </c:pt>
                <c:pt idx="4253">
                  <c:v>385.7999877929687</c:v>
                </c:pt>
                <c:pt idx="4254">
                  <c:v>385.8999938964843</c:v>
                </c:pt>
                <c:pt idx="4255">
                  <c:v>386.0</c:v>
                </c:pt>
                <c:pt idx="4256">
                  <c:v>386.0999755859375</c:v>
                </c:pt>
                <c:pt idx="4257">
                  <c:v>386.1999816894534</c:v>
                </c:pt>
                <c:pt idx="4258">
                  <c:v>386.2999877929687</c:v>
                </c:pt>
                <c:pt idx="4259">
                  <c:v>386.3999938964843</c:v>
                </c:pt>
                <c:pt idx="4260">
                  <c:v>386.5</c:v>
                </c:pt>
                <c:pt idx="4261">
                  <c:v>386.5999755859375</c:v>
                </c:pt>
                <c:pt idx="4262">
                  <c:v>386.6999816894534</c:v>
                </c:pt>
                <c:pt idx="4263">
                  <c:v>386.7999877929687</c:v>
                </c:pt>
                <c:pt idx="4264">
                  <c:v>386.8999938964843</c:v>
                </c:pt>
                <c:pt idx="4265">
                  <c:v>387.0</c:v>
                </c:pt>
                <c:pt idx="4266">
                  <c:v>387.0999755859375</c:v>
                </c:pt>
                <c:pt idx="4267">
                  <c:v>387.1999816894534</c:v>
                </c:pt>
                <c:pt idx="4268">
                  <c:v>387.2999877929687</c:v>
                </c:pt>
                <c:pt idx="4269">
                  <c:v>387.3999938964843</c:v>
                </c:pt>
                <c:pt idx="4270">
                  <c:v>387.5</c:v>
                </c:pt>
                <c:pt idx="4271">
                  <c:v>387.5999755859375</c:v>
                </c:pt>
                <c:pt idx="4272">
                  <c:v>387.6999816894534</c:v>
                </c:pt>
                <c:pt idx="4273">
                  <c:v>387.7999877929687</c:v>
                </c:pt>
                <c:pt idx="4274">
                  <c:v>387.8999938964843</c:v>
                </c:pt>
                <c:pt idx="4275">
                  <c:v>388.0</c:v>
                </c:pt>
                <c:pt idx="4276">
                  <c:v>388.0999755859375</c:v>
                </c:pt>
                <c:pt idx="4277">
                  <c:v>388.1999816894534</c:v>
                </c:pt>
                <c:pt idx="4278">
                  <c:v>388.2999877929687</c:v>
                </c:pt>
                <c:pt idx="4279">
                  <c:v>388.3999938964843</c:v>
                </c:pt>
                <c:pt idx="4280">
                  <c:v>388.5</c:v>
                </c:pt>
                <c:pt idx="4281">
                  <c:v>388.5999755859375</c:v>
                </c:pt>
                <c:pt idx="4282">
                  <c:v>388.6999816894534</c:v>
                </c:pt>
                <c:pt idx="4283">
                  <c:v>388.7999877929687</c:v>
                </c:pt>
                <c:pt idx="4284">
                  <c:v>388.8999938964843</c:v>
                </c:pt>
                <c:pt idx="4285">
                  <c:v>389.0</c:v>
                </c:pt>
                <c:pt idx="4286">
                  <c:v>389.0999755859375</c:v>
                </c:pt>
                <c:pt idx="4287">
                  <c:v>389.1999816894534</c:v>
                </c:pt>
                <c:pt idx="4288">
                  <c:v>389.2999877929687</c:v>
                </c:pt>
                <c:pt idx="4289">
                  <c:v>389.3999938964843</c:v>
                </c:pt>
                <c:pt idx="4290">
                  <c:v>389.5</c:v>
                </c:pt>
                <c:pt idx="4291">
                  <c:v>389.5999755859375</c:v>
                </c:pt>
                <c:pt idx="4292">
                  <c:v>389.6999816894534</c:v>
                </c:pt>
                <c:pt idx="4293">
                  <c:v>389.7999877929687</c:v>
                </c:pt>
                <c:pt idx="4294">
                  <c:v>389.8999938964843</c:v>
                </c:pt>
                <c:pt idx="4295">
                  <c:v>390.0</c:v>
                </c:pt>
                <c:pt idx="4296">
                  <c:v>390.0999755859375</c:v>
                </c:pt>
                <c:pt idx="4297">
                  <c:v>390.1999816894534</c:v>
                </c:pt>
                <c:pt idx="4298">
                  <c:v>390.2999877929687</c:v>
                </c:pt>
                <c:pt idx="4299">
                  <c:v>390.3999938964843</c:v>
                </c:pt>
                <c:pt idx="4300">
                  <c:v>390.5</c:v>
                </c:pt>
                <c:pt idx="4301">
                  <c:v>390.5999755859375</c:v>
                </c:pt>
                <c:pt idx="4302">
                  <c:v>390.6999816894534</c:v>
                </c:pt>
                <c:pt idx="4303">
                  <c:v>390.7999877929687</c:v>
                </c:pt>
                <c:pt idx="4304">
                  <c:v>390.8999938964843</c:v>
                </c:pt>
                <c:pt idx="4305">
                  <c:v>391.0</c:v>
                </c:pt>
                <c:pt idx="4306">
                  <c:v>391.0999755859375</c:v>
                </c:pt>
                <c:pt idx="4307">
                  <c:v>391.1999816894534</c:v>
                </c:pt>
                <c:pt idx="4308">
                  <c:v>391.2999877929687</c:v>
                </c:pt>
                <c:pt idx="4309">
                  <c:v>391.3999938964843</c:v>
                </c:pt>
                <c:pt idx="4310">
                  <c:v>391.5</c:v>
                </c:pt>
                <c:pt idx="4311">
                  <c:v>391.5999755859375</c:v>
                </c:pt>
                <c:pt idx="4312">
                  <c:v>391.6999816894534</c:v>
                </c:pt>
                <c:pt idx="4313">
                  <c:v>391.7999877929687</c:v>
                </c:pt>
                <c:pt idx="4314">
                  <c:v>391.8999938964843</c:v>
                </c:pt>
                <c:pt idx="4315">
                  <c:v>392.0</c:v>
                </c:pt>
                <c:pt idx="4316">
                  <c:v>392.0999755859375</c:v>
                </c:pt>
                <c:pt idx="4317">
                  <c:v>392.1999816894534</c:v>
                </c:pt>
                <c:pt idx="4318">
                  <c:v>392.2999877929687</c:v>
                </c:pt>
                <c:pt idx="4319">
                  <c:v>392.3999938964843</c:v>
                </c:pt>
                <c:pt idx="4320">
                  <c:v>392.5</c:v>
                </c:pt>
                <c:pt idx="4321">
                  <c:v>392.5999755859375</c:v>
                </c:pt>
                <c:pt idx="4322">
                  <c:v>392.6999816894534</c:v>
                </c:pt>
                <c:pt idx="4323">
                  <c:v>392.7999877929687</c:v>
                </c:pt>
                <c:pt idx="4324">
                  <c:v>392.8999938964843</c:v>
                </c:pt>
                <c:pt idx="4325">
                  <c:v>393.0</c:v>
                </c:pt>
                <c:pt idx="4326">
                  <c:v>393.0999755859375</c:v>
                </c:pt>
                <c:pt idx="4327">
                  <c:v>393.1999816894534</c:v>
                </c:pt>
                <c:pt idx="4328">
                  <c:v>393.2999877929687</c:v>
                </c:pt>
                <c:pt idx="4329">
                  <c:v>393.3999938964843</c:v>
                </c:pt>
                <c:pt idx="4330">
                  <c:v>393.5</c:v>
                </c:pt>
                <c:pt idx="4331">
                  <c:v>393.5999755859375</c:v>
                </c:pt>
                <c:pt idx="4332">
                  <c:v>393.6999816894534</c:v>
                </c:pt>
                <c:pt idx="4333">
                  <c:v>393.7999877929687</c:v>
                </c:pt>
                <c:pt idx="4334">
                  <c:v>393.8999938964843</c:v>
                </c:pt>
                <c:pt idx="4335">
                  <c:v>394.0</c:v>
                </c:pt>
                <c:pt idx="4336">
                  <c:v>394.0999755859375</c:v>
                </c:pt>
                <c:pt idx="4337">
                  <c:v>394.1999816894534</c:v>
                </c:pt>
                <c:pt idx="4338">
                  <c:v>394.2999877929687</c:v>
                </c:pt>
                <c:pt idx="4339">
                  <c:v>394.3999938964843</c:v>
                </c:pt>
                <c:pt idx="4340">
                  <c:v>394.5</c:v>
                </c:pt>
                <c:pt idx="4341">
                  <c:v>394.5999755859375</c:v>
                </c:pt>
                <c:pt idx="4342">
                  <c:v>394.6999816894534</c:v>
                </c:pt>
                <c:pt idx="4343">
                  <c:v>394.7999877929687</c:v>
                </c:pt>
                <c:pt idx="4344">
                  <c:v>394.8999938964843</c:v>
                </c:pt>
                <c:pt idx="4345">
                  <c:v>395.0</c:v>
                </c:pt>
                <c:pt idx="4346">
                  <c:v>395.0999755859375</c:v>
                </c:pt>
                <c:pt idx="4347">
                  <c:v>395.1999816894534</c:v>
                </c:pt>
                <c:pt idx="4348">
                  <c:v>395.2999877929687</c:v>
                </c:pt>
                <c:pt idx="4349">
                  <c:v>395.3999938964843</c:v>
                </c:pt>
                <c:pt idx="4350">
                  <c:v>395.5</c:v>
                </c:pt>
                <c:pt idx="4351">
                  <c:v>395.5999755859375</c:v>
                </c:pt>
                <c:pt idx="4352">
                  <c:v>395.6999816894534</c:v>
                </c:pt>
                <c:pt idx="4353">
                  <c:v>395.7999877929687</c:v>
                </c:pt>
                <c:pt idx="4354">
                  <c:v>395.8999938964843</c:v>
                </c:pt>
                <c:pt idx="4355">
                  <c:v>396.0</c:v>
                </c:pt>
                <c:pt idx="4356">
                  <c:v>396.0999755859375</c:v>
                </c:pt>
                <c:pt idx="4357">
                  <c:v>396.1999816894534</c:v>
                </c:pt>
                <c:pt idx="4358">
                  <c:v>396.2999877929687</c:v>
                </c:pt>
                <c:pt idx="4359">
                  <c:v>396.3999938964843</c:v>
                </c:pt>
                <c:pt idx="4360">
                  <c:v>396.5</c:v>
                </c:pt>
                <c:pt idx="4361">
                  <c:v>396.5999755859375</c:v>
                </c:pt>
                <c:pt idx="4362">
                  <c:v>396.6999816894534</c:v>
                </c:pt>
                <c:pt idx="4363">
                  <c:v>396.7999877929687</c:v>
                </c:pt>
                <c:pt idx="4364">
                  <c:v>396.8999938964843</c:v>
                </c:pt>
                <c:pt idx="4365">
                  <c:v>397.0</c:v>
                </c:pt>
                <c:pt idx="4366">
                  <c:v>397.0999755859375</c:v>
                </c:pt>
                <c:pt idx="4367">
                  <c:v>397.1999816894534</c:v>
                </c:pt>
                <c:pt idx="4368">
                  <c:v>397.2999877929687</c:v>
                </c:pt>
                <c:pt idx="4369">
                  <c:v>397.3999938964843</c:v>
                </c:pt>
                <c:pt idx="4370">
                  <c:v>397.5</c:v>
                </c:pt>
                <c:pt idx="4371">
                  <c:v>397.5999755859375</c:v>
                </c:pt>
                <c:pt idx="4372">
                  <c:v>397.6999816894534</c:v>
                </c:pt>
                <c:pt idx="4373">
                  <c:v>397.7999877929687</c:v>
                </c:pt>
                <c:pt idx="4374">
                  <c:v>397.8999938964843</c:v>
                </c:pt>
                <c:pt idx="4375">
                  <c:v>398.0</c:v>
                </c:pt>
                <c:pt idx="4376">
                  <c:v>398.0999755859375</c:v>
                </c:pt>
                <c:pt idx="4377">
                  <c:v>398.1999816894534</c:v>
                </c:pt>
                <c:pt idx="4378">
                  <c:v>398.2999877929687</c:v>
                </c:pt>
                <c:pt idx="4379">
                  <c:v>398.3999938964843</c:v>
                </c:pt>
                <c:pt idx="4380">
                  <c:v>398.5</c:v>
                </c:pt>
                <c:pt idx="4381">
                  <c:v>398.5999755859375</c:v>
                </c:pt>
                <c:pt idx="4382">
                  <c:v>398.6999816894534</c:v>
                </c:pt>
                <c:pt idx="4383">
                  <c:v>398.7999877929687</c:v>
                </c:pt>
                <c:pt idx="4384">
                  <c:v>398.8999938964843</c:v>
                </c:pt>
                <c:pt idx="4385">
                  <c:v>399.0</c:v>
                </c:pt>
                <c:pt idx="4386">
                  <c:v>399.0999755859375</c:v>
                </c:pt>
                <c:pt idx="4387">
                  <c:v>399.1999816894534</c:v>
                </c:pt>
                <c:pt idx="4388">
                  <c:v>399.2999877929687</c:v>
                </c:pt>
                <c:pt idx="4389">
                  <c:v>399.3999938964843</c:v>
                </c:pt>
                <c:pt idx="4390">
                  <c:v>399.5</c:v>
                </c:pt>
                <c:pt idx="4391">
                  <c:v>399.5999755859375</c:v>
                </c:pt>
                <c:pt idx="4392">
                  <c:v>399.6999816894534</c:v>
                </c:pt>
                <c:pt idx="4393">
                  <c:v>399.7999877929687</c:v>
                </c:pt>
                <c:pt idx="4394">
                  <c:v>399.8999938964843</c:v>
                </c:pt>
                <c:pt idx="4395">
                  <c:v>400.0</c:v>
                </c:pt>
                <c:pt idx="4396">
                  <c:v>400.0999755859375</c:v>
                </c:pt>
                <c:pt idx="4397">
                  <c:v>400.1999816894534</c:v>
                </c:pt>
                <c:pt idx="4398">
                  <c:v>400.2999877929687</c:v>
                </c:pt>
                <c:pt idx="4399">
                  <c:v>400.3999938964843</c:v>
                </c:pt>
                <c:pt idx="4400">
                  <c:v>400.5</c:v>
                </c:pt>
                <c:pt idx="4401">
                  <c:v>400.5999755859375</c:v>
                </c:pt>
                <c:pt idx="4402">
                  <c:v>400.6999816894534</c:v>
                </c:pt>
                <c:pt idx="4403">
                  <c:v>400.7999877929687</c:v>
                </c:pt>
                <c:pt idx="4404">
                  <c:v>400.8999938964843</c:v>
                </c:pt>
                <c:pt idx="4405">
                  <c:v>401.0</c:v>
                </c:pt>
                <c:pt idx="4406">
                  <c:v>401.0999755859375</c:v>
                </c:pt>
                <c:pt idx="4407">
                  <c:v>401.1999816894534</c:v>
                </c:pt>
                <c:pt idx="4408">
                  <c:v>401.2999877929687</c:v>
                </c:pt>
                <c:pt idx="4409">
                  <c:v>401.3999938964843</c:v>
                </c:pt>
                <c:pt idx="4410">
                  <c:v>401.5</c:v>
                </c:pt>
                <c:pt idx="4411">
                  <c:v>401.5999755859375</c:v>
                </c:pt>
                <c:pt idx="4412">
                  <c:v>401.6999816894534</c:v>
                </c:pt>
                <c:pt idx="4413">
                  <c:v>401.7999877929687</c:v>
                </c:pt>
                <c:pt idx="4414">
                  <c:v>401.8999938964843</c:v>
                </c:pt>
                <c:pt idx="4415">
                  <c:v>402.0</c:v>
                </c:pt>
                <c:pt idx="4416">
                  <c:v>402.0999755859375</c:v>
                </c:pt>
                <c:pt idx="4417">
                  <c:v>402.1999816894534</c:v>
                </c:pt>
                <c:pt idx="4418">
                  <c:v>402.2999877929687</c:v>
                </c:pt>
                <c:pt idx="4419">
                  <c:v>402.3999938964843</c:v>
                </c:pt>
                <c:pt idx="4420">
                  <c:v>402.5</c:v>
                </c:pt>
                <c:pt idx="4421">
                  <c:v>402.5999755859375</c:v>
                </c:pt>
                <c:pt idx="4422">
                  <c:v>402.6999816894534</c:v>
                </c:pt>
                <c:pt idx="4423">
                  <c:v>402.7999877929687</c:v>
                </c:pt>
                <c:pt idx="4424">
                  <c:v>402.8999938964843</c:v>
                </c:pt>
                <c:pt idx="4425">
                  <c:v>403.0</c:v>
                </c:pt>
                <c:pt idx="4426">
                  <c:v>403.0999755859375</c:v>
                </c:pt>
                <c:pt idx="4427">
                  <c:v>403.1999816894534</c:v>
                </c:pt>
                <c:pt idx="4428">
                  <c:v>403.2999877929687</c:v>
                </c:pt>
                <c:pt idx="4429">
                  <c:v>403.3999938964843</c:v>
                </c:pt>
                <c:pt idx="4430">
                  <c:v>403.5</c:v>
                </c:pt>
                <c:pt idx="4431">
                  <c:v>403.5999755859375</c:v>
                </c:pt>
                <c:pt idx="4432">
                  <c:v>403.6999816894534</c:v>
                </c:pt>
                <c:pt idx="4433">
                  <c:v>403.7999877929687</c:v>
                </c:pt>
                <c:pt idx="4434">
                  <c:v>403.8999938964843</c:v>
                </c:pt>
                <c:pt idx="4435">
                  <c:v>404.0</c:v>
                </c:pt>
                <c:pt idx="4436">
                  <c:v>404.0999755859375</c:v>
                </c:pt>
                <c:pt idx="4437">
                  <c:v>404.1999816894534</c:v>
                </c:pt>
                <c:pt idx="4438">
                  <c:v>404.2999877929687</c:v>
                </c:pt>
                <c:pt idx="4439">
                  <c:v>404.3999938964843</c:v>
                </c:pt>
                <c:pt idx="4440">
                  <c:v>404.5</c:v>
                </c:pt>
                <c:pt idx="4441">
                  <c:v>404.5999755859375</c:v>
                </c:pt>
                <c:pt idx="4442">
                  <c:v>404.6999816894534</c:v>
                </c:pt>
                <c:pt idx="4443">
                  <c:v>404.7999877929687</c:v>
                </c:pt>
                <c:pt idx="4444">
                  <c:v>404.8999938964843</c:v>
                </c:pt>
                <c:pt idx="4445">
                  <c:v>405.0</c:v>
                </c:pt>
                <c:pt idx="4446">
                  <c:v>405.0999755859375</c:v>
                </c:pt>
                <c:pt idx="4447">
                  <c:v>405.1999816894534</c:v>
                </c:pt>
                <c:pt idx="4448">
                  <c:v>405.2999877929687</c:v>
                </c:pt>
                <c:pt idx="4449">
                  <c:v>405.3999938964843</c:v>
                </c:pt>
                <c:pt idx="4450">
                  <c:v>405.5</c:v>
                </c:pt>
                <c:pt idx="4451">
                  <c:v>405.5999755859375</c:v>
                </c:pt>
                <c:pt idx="4452">
                  <c:v>405.6999816894534</c:v>
                </c:pt>
                <c:pt idx="4453">
                  <c:v>405.7999877929687</c:v>
                </c:pt>
                <c:pt idx="4454">
                  <c:v>405.8999938964843</c:v>
                </c:pt>
                <c:pt idx="4455">
                  <c:v>406.0</c:v>
                </c:pt>
                <c:pt idx="4456">
                  <c:v>406.0999755859375</c:v>
                </c:pt>
                <c:pt idx="4457">
                  <c:v>406.1999816894534</c:v>
                </c:pt>
                <c:pt idx="4458">
                  <c:v>406.2999877929687</c:v>
                </c:pt>
                <c:pt idx="4459">
                  <c:v>406.3999938964843</c:v>
                </c:pt>
                <c:pt idx="4460">
                  <c:v>406.5</c:v>
                </c:pt>
                <c:pt idx="4461">
                  <c:v>406.5999755859375</c:v>
                </c:pt>
                <c:pt idx="4462">
                  <c:v>406.6999816894534</c:v>
                </c:pt>
                <c:pt idx="4463">
                  <c:v>406.7999877929687</c:v>
                </c:pt>
                <c:pt idx="4464">
                  <c:v>406.8999938964843</c:v>
                </c:pt>
                <c:pt idx="4465">
                  <c:v>407.0</c:v>
                </c:pt>
                <c:pt idx="4466">
                  <c:v>407.0999755859375</c:v>
                </c:pt>
                <c:pt idx="4467">
                  <c:v>407.1999816894534</c:v>
                </c:pt>
                <c:pt idx="4468">
                  <c:v>407.2999877929687</c:v>
                </c:pt>
                <c:pt idx="4469">
                  <c:v>407.3999938964843</c:v>
                </c:pt>
                <c:pt idx="4470">
                  <c:v>407.5</c:v>
                </c:pt>
                <c:pt idx="4471">
                  <c:v>407.5999755859375</c:v>
                </c:pt>
                <c:pt idx="4472">
                  <c:v>407.6999816894534</c:v>
                </c:pt>
                <c:pt idx="4473">
                  <c:v>407.7999877929687</c:v>
                </c:pt>
                <c:pt idx="4474">
                  <c:v>407.8999938964843</c:v>
                </c:pt>
                <c:pt idx="4475">
                  <c:v>408.0</c:v>
                </c:pt>
                <c:pt idx="4476">
                  <c:v>408.0999755859375</c:v>
                </c:pt>
                <c:pt idx="4477">
                  <c:v>408.1999816894534</c:v>
                </c:pt>
                <c:pt idx="4478">
                  <c:v>408.2999877929687</c:v>
                </c:pt>
                <c:pt idx="4479">
                  <c:v>408.3999938964843</c:v>
                </c:pt>
                <c:pt idx="4480">
                  <c:v>408.5</c:v>
                </c:pt>
                <c:pt idx="4481">
                  <c:v>408.5999755859375</c:v>
                </c:pt>
                <c:pt idx="4482">
                  <c:v>408.6999816894534</c:v>
                </c:pt>
                <c:pt idx="4483">
                  <c:v>408.7999877929687</c:v>
                </c:pt>
                <c:pt idx="4484">
                  <c:v>408.8999938964843</c:v>
                </c:pt>
                <c:pt idx="4485">
                  <c:v>409.0</c:v>
                </c:pt>
                <c:pt idx="4486">
                  <c:v>409.0999755859375</c:v>
                </c:pt>
                <c:pt idx="4487">
                  <c:v>409.1999816894534</c:v>
                </c:pt>
                <c:pt idx="4488">
                  <c:v>409.2999877929687</c:v>
                </c:pt>
                <c:pt idx="4489">
                  <c:v>409.3999938964843</c:v>
                </c:pt>
                <c:pt idx="4490">
                  <c:v>409.5</c:v>
                </c:pt>
                <c:pt idx="4491">
                  <c:v>409.5999755859375</c:v>
                </c:pt>
                <c:pt idx="4492">
                  <c:v>409.6999816894534</c:v>
                </c:pt>
                <c:pt idx="4493">
                  <c:v>409.7999877929687</c:v>
                </c:pt>
                <c:pt idx="4494">
                  <c:v>409.8999938964843</c:v>
                </c:pt>
                <c:pt idx="4495">
                  <c:v>410.0</c:v>
                </c:pt>
                <c:pt idx="4496">
                  <c:v>410.0999755859375</c:v>
                </c:pt>
                <c:pt idx="4497">
                  <c:v>410.1999816894534</c:v>
                </c:pt>
                <c:pt idx="4498">
                  <c:v>410.2999877929687</c:v>
                </c:pt>
                <c:pt idx="4499">
                  <c:v>410.3999938964843</c:v>
                </c:pt>
                <c:pt idx="4500">
                  <c:v>410.5</c:v>
                </c:pt>
                <c:pt idx="4501">
                  <c:v>410.5999755859375</c:v>
                </c:pt>
                <c:pt idx="4502">
                  <c:v>410.6999816894534</c:v>
                </c:pt>
                <c:pt idx="4503">
                  <c:v>410.7999877929687</c:v>
                </c:pt>
                <c:pt idx="4504">
                  <c:v>410.8999938964843</c:v>
                </c:pt>
                <c:pt idx="4505">
                  <c:v>411.0</c:v>
                </c:pt>
                <c:pt idx="4506">
                  <c:v>411.0999755859375</c:v>
                </c:pt>
                <c:pt idx="4507">
                  <c:v>411.1999816894534</c:v>
                </c:pt>
                <c:pt idx="4508">
                  <c:v>411.2999877929687</c:v>
                </c:pt>
                <c:pt idx="4509">
                  <c:v>411.3999938964843</c:v>
                </c:pt>
                <c:pt idx="4510">
                  <c:v>411.5</c:v>
                </c:pt>
                <c:pt idx="4511">
                  <c:v>411.5999755859375</c:v>
                </c:pt>
                <c:pt idx="4512">
                  <c:v>411.6999816894534</c:v>
                </c:pt>
                <c:pt idx="4513">
                  <c:v>411.7999877929687</c:v>
                </c:pt>
                <c:pt idx="4514">
                  <c:v>411.8999938964843</c:v>
                </c:pt>
                <c:pt idx="4515">
                  <c:v>412.0</c:v>
                </c:pt>
                <c:pt idx="4516">
                  <c:v>412.0999755859375</c:v>
                </c:pt>
                <c:pt idx="4517">
                  <c:v>412.1999816894534</c:v>
                </c:pt>
                <c:pt idx="4518">
                  <c:v>412.2999877929687</c:v>
                </c:pt>
                <c:pt idx="4519">
                  <c:v>412.3999938964843</c:v>
                </c:pt>
                <c:pt idx="4520">
                  <c:v>412.5</c:v>
                </c:pt>
                <c:pt idx="4521">
                  <c:v>412.5999755859375</c:v>
                </c:pt>
                <c:pt idx="4522">
                  <c:v>412.6999816894534</c:v>
                </c:pt>
                <c:pt idx="4523">
                  <c:v>412.7999877929687</c:v>
                </c:pt>
                <c:pt idx="4524">
                  <c:v>412.8999938964843</c:v>
                </c:pt>
                <c:pt idx="4525">
                  <c:v>413.0</c:v>
                </c:pt>
                <c:pt idx="4526">
                  <c:v>413.0999755859375</c:v>
                </c:pt>
                <c:pt idx="4527">
                  <c:v>413.1999816894534</c:v>
                </c:pt>
                <c:pt idx="4528">
                  <c:v>413.2999877929687</c:v>
                </c:pt>
                <c:pt idx="4529">
                  <c:v>413.3999938964843</c:v>
                </c:pt>
                <c:pt idx="4530">
                  <c:v>413.5</c:v>
                </c:pt>
                <c:pt idx="4531">
                  <c:v>413.5999755859375</c:v>
                </c:pt>
                <c:pt idx="4532">
                  <c:v>413.6999816894534</c:v>
                </c:pt>
                <c:pt idx="4533">
                  <c:v>413.7999877929687</c:v>
                </c:pt>
                <c:pt idx="4534">
                  <c:v>413.8999938964843</c:v>
                </c:pt>
                <c:pt idx="4535">
                  <c:v>414.0</c:v>
                </c:pt>
                <c:pt idx="4536">
                  <c:v>414.0999755859375</c:v>
                </c:pt>
                <c:pt idx="4537">
                  <c:v>414.1999816894534</c:v>
                </c:pt>
                <c:pt idx="4538">
                  <c:v>414.2999877929687</c:v>
                </c:pt>
                <c:pt idx="4539">
                  <c:v>414.3999938964843</c:v>
                </c:pt>
                <c:pt idx="4540">
                  <c:v>414.5</c:v>
                </c:pt>
                <c:pt idx="4541">
                  <c:v>414.5999755859375</c:v>
                </c:pt>
                <c:pt idx="4542">
                  <c:v>414.6999816894534</c:v>
                </c:pt>
                <c:pt idx="4543">
                  <c:v>414.7999877929687</c:v>
                </c:pt>
                <c:pt idx="4544">
                  <c:v>414.8999938964843</c:v>
                </c:pt>
                <c:pt idx="4545">
                  <c:v>415.0</c:v>
                </c:pt>
                <c:pt idx="4546">
                  <c:v>415.0999755859375</c:v>
                </c:pt>
                <c:pt idx="4547">
                  <c:v>415.1999816894534</c:v>
                </c:pt>
                <c:pt idx="4548">
                  <c:v>415.2999877929687</c:v>
                </c:pt>
                <c:pt idx="4549">
                  <c:v>415.3999938964843</c:v>
                </c:pt>
                <c:pt idx="4550">
                  <c:v>415.5</c:v>
                </c:pt>
                <c:pt idx="4551">
                  <c:v>415.5999755859375</c:v>
                </c:pt>
                <c:pt idx="4552">
                  <c:v>415.6999816894534</c:v>
                </c:pt>
                <c:pt idx="4553">
                  <c:v>415.7999877929687</c:v>
                </c:pt>
                <c:pt idx="4554">
                  <c:v>415.8999938964843</c:v>
                </c:pt>
                <c:pt idx="4555">
                  <c:v>416.0</c:v>
                </c:pt>
                <c:pt idx="4556">
                  <c:v>416.0999755859375</c:v>
                </c:pt>
                <c:pt idx="4557">
                  <c:v>416.1999816894534</c:v>
                </c:pt>
                <c:pt idx="4558">
                  <c:v>416.2999877929687</c:v>
                </c:pt>
                <c:pt idx="4559">
                  <c:v>416.3999938964843</c:v>
                </c:pt>
                <c:pt idx="4560">
                  <c:v>416.5</c:v>
                </c:pt>
                <c:pt idx="4561">
                  <c:v>416.5999755859375</c:v>
                </c:pt>
                <c:pt idx="4562">
                  <c:v>416.6999816894534</c:v>
                </c:pt>
                <c:pt idx="4563">
                  <c:v>416.7999877929687</c:v>
                </c:pt>
                <c:pt idx="4564">
                  <c:v>416.8999938964843</c:v>
                </c:pt>
                <c:pt idx="4565">
                  <c:v>417.0</c:v>
                </c:pt>
                <c:pt idx="4566">
                  <c:v>417.0999755859375</c:v>
                </c:pt>
                <c:pt idx="4567">
                  <c:v>417.1999816894534</c:v>
                </c:pt>
                <c:pt idx="4568">
                  <c:v>417.2999877929687</c:v>
                </c:pt>
                <c:pt idx="4569">
                  <c:v>417.3999938964843</c:v>
                </c:pt>
                <c:pt idx="4570">
                  <c:v>417.5</c:v>
                </c:pt>
                <c:pt idx="4571">
                  <c:v>417.5999755859375</c:v>
                </c:pt>
                <c:pt idx="4572">
                  <c:v>417.6999816894534</c:v>
                </c:pt>
                <c:pt idx="4573">
                  <c:v>417.7999877929687</c:v>
                </c:pt>
                <c:pt idx="4574">
                  <c:v>417.8999938964843</c:v>
                </c:pt>
                <c:pt idx="4575">
                  <c:v>418.0</c:v>
                </c:pt>
                <c:pt idx="4576">
                  <c:v>418.0999755859375</c:v>
                </c:pt>
                <c:pt idx="4577">
                  <c:v>418.1999816894534</c:v>
                </c:pt>
                <c:pt idx="4578">
                  <c:v>418.2999877929687</c:v>
                </c:pt>
                <c:pt idx="4579">
                  <c:v>418.3999938964843</c:v>
                </c:pt>
                <c:pt idx="4580">
                  <c:v>418.5</c:v>
                </c:pt>
                <c:pt idx="4581">
                  <c:v>418.5999755859375</c:v>
                </c:pt>
                <c:pt idx="4582">
                  <c:v>418.6999816894534</c:v>
                </c:pt>
                <c:pt idx="4583">
                  <c:v>418.7999877929687</c:v>
                </c:pt>
                <c:pt idx="4584">
                  <c:v>418.8999938964843</c:v>
                </c:pt>
                <c:pt idx="4585">
                  <c:v>419.0</c:v>
                </c:pt>
                <c:pt idx="4586">
                  <c:v>419.0999755859375</c:v>
                </c:pt>
                <c:pt idx="4587">
                  <c:v>419.1999816894534</c:v>
                </c:pt>
                <c:pt idx="4588">
                  <c:v>419.2999877929687</c:v>
                </c:pt>
                <c:pt idx="4589">
                  <c:v>419.3999938964843</c:v>
                </c:pt>
                <c:pt idx="4590">
                  <c:v>419.5</c:v>
                </c:pt>
                <c:pt idx="4591">
                  <c:v>419.5999755859375</c:v>
                </c:pt>
                <c:pt idx="4592">
                  <c:v>419.6999816894534</c:v>
                </c:pt>
                <c:pt idx="4593">
                  <c:v>419.7999877929687</c:v>
                </c:pt>
                <c:pt idx="4594">
                  <c:v>419.8999938964843</c:v>
                </c:pt>
                <c:pt idx="4595">
                  <c:v>420.0</c:v>
                </c:pt>
                <c:pt idx="4596">
                  <c:v>420.0999755859375</c:v>
                </c:pt>
                <c:pt idx="4597">
                  <c:v>420.1999816894534</c:v>
                </c:pt>
                <c:pt idx="4598">
                  <c:v>420.2999877929687</c:v>
                </c:pt>
                <c:pt idx="4599">
                  <c:v>420.3999938964843</c:v>
                </c:pt>
                <c:pt idx="4600">
                  <c:v>420.5</c:v>
                </c:pt>
                <c:pt idx="4601">
                  <c:v>420.5999755859375</c:v>
                </c:pt>
                <c:pt idx="4602">
                  <c:v>420.6999816894534</c:v>
                </c:pt>
                <c:pt idx="4603">
                  <c:v>420.7999877929687</c:v>
                </c:pt>
                <c:pt idx="4604">
                  <c:v>420.8999938964843</c:v>
                </c:pt>
                <c:pt idx="4605">
                  <c:v>421.0</c:v>
                </c:pt>
                <c:pt idx="4606">
                  <c:v>421.0999755859375</c:v>
                </c:pt>
                <c:pt idx="4607">
                  <c:v>421.1999816894534</c:v>
                </c:pt>
                <c:pt idx="4608">
                  <c:v>421.2999877929687</c:v>
                </c:pt>
                <c:pt idx="4609">
                  <c:v>421.3999938964843</c:v>
                </c:pt>
                <c:pt idx="4610">
                  <c:v>421.5</c:v>
                </c:pt>
                <c:pt idx="4611">
                  <c:v>421.5999755859375</c:v>
                </c:pt>
                <c:pt idx="4612">
                  <c:v>421.6999816894534</c:v>
                </c:pt>
                <c:pt idx="4613">
                  <c:v>421.7999877929687</c:v>
                </c:pt>
                <c:pt idx="4614">
                  <c:v>421.8999938964843</c:v>
                </c:pt>
                <c:pt idx="4615">
                  <c:v>422.0</c:v>
                </c:pt>
                <c:pt idx="4616">
                  <c:v>422.0999755859375</c:v>
                </c:pt>
                <c:pt idx="4617">
                  <c:v>422.1999816894534</c:v>
                </c:pt>
                <c:pt idx="4618">
                  <c:v>422.2999877929687</c:v>
                </c:pt>
                <c:pt idx="4619">
                  <c:v>422.3999938964843</c:v>
                </c:pt>
                <c:pt idx="4620">
                  <c:v>422.5</c:v>
                </c:pt>
                <c:pt idx="4621">
                  <c:v>422.5999755859375</c:v>
                </c:pt>
                <c:pt idx="4622">
                  <c:v>422.6999816894534</c:v>
                </c:pt>
                <c:pt idx="4623">
                  <c:v>422.7999877929687</c:v>
                </c:pt>
                <c:pt idx="4624">
                  <c:v>422.8999938964843</c:v>
                </c:pt>
                <c:pt idx="4625">
                  <c:v>423.0</c:v>
                </c:pt>
                <c:pt idx="4626">
                  <c:v>423.0999755859375</c:v>
                </c:pt>
                <c:pt idx="4627">
                  <c:v>423.1999816894534</c:v>
                </c:pt>
                <c:pt idx="4628">
                  <c:v>423.2999877929687</c:v>
                </c:pt>
                <c:pt idx="4629">
                  <c:v>423.3999938964843</c:v>
                </c:pt>
                <c:pt idx="4630">
                  <c:v>423.5</c:v>
                </c:pt>
                <c:pt idx="4631">
                  <c:v>423.5999755859375</c:v>
                </c:pt>
                <c:pt idx="4632">
                  <c:v>423.6999816894534</c:v>
                </c:pt>
                <c:pt idx="4633">
                  <c:v>423.7999877929687</c:v>
                </c:pt>
                <c:pt idx="4634">
                  <c:v>423.8999938964843</c:v>
                </c:pt>
                <c:pt idx="4635">
                  <c:v>424.0</c:v>
                </c:pt>
                <c:pt idx="4636">
                  <c:v>424.0999755859375</c:v>
                </c:pt>
                <c:pt idx="4637">
                  <c:v>424.1999816894534</c:v>
                </c:pt>
                <c:pt idx="4638">
                  <c:v>424.2999877929687</c:v>
                </c:pt>
                <c:pt idx="4639">
                  <c:v>424.3999938964843</c:v>
                </c:pt>
                <c:pt idx="4640">
                  <c:v>424.5</c:v>
                </c:pt>
                <c:pt idx="4641">
                  <c:v>424.5999755859375</c:v>
                </c:pt>
                <c:pt idx="4642">
                  <c:v>424.6999816894534</c:v>
                </c:pt>
                <c:pt idx="4643">
                  <c:v>424.7999877929687</c:v>
                </c:pt>
                <c:pt idx="4644">
                  <c:v>424.8999938964843</c:v>
                </c:pt>
                <c:pt idx="4645">
                  <c:v>425.0</c:v>
                </c:pt>
                <c:pt idx="4646">
                  <c:v>425.0999755859375</c:v>
                </c:pt>
                <c:pt idx="4647">
                  <c:v>425.1999816894534</c:v>
                </c:pt>
                <c:pt idx="4648">
                  <c:v>425.2999877929687</c:v>
                </c:pt>
                <c:pt idx="4649">
                  <c:v>425.3999938964843</c:v>
                </c:pt>
                <c:pt idx="4650">
                  <c:v>425.5</c:v>
                </c:pt>
                <c:pt idx="4651">
                  <c:v>425.5999755859375</c:v>
                </c:pt>
                <c:pt idx="4652">
                  <c:v>425.6999816894534</c:v>
                </c:pt>
                <c:pt idx="4653">
                  <c:v>425.7999877929687</c:v>
                </c:pt>
                <c:pt idx="4654">
                  <c:v>425.8999938964843</c:v>
                </c:pt>
                <c:pt idx="4655">
                  <c:v>426.0</c:v>
                </c:pt>
                <c:pt idx="4656">
                  <c:v>426.0999755859375</c:v>
                </c:pt>
                <c:pt idx="4657">
                  <c:v>426.1999816894534</c:v>
                </c:pt>
                <c:pt idx="4658">
                  <c:v>426.2999877929687</c:v>
                </c:pt>
                <c:pt idx="4659">
                  <c:v>426.3999938964843</c:v>
                </c:pt>
                <c:pt idx="4660">
                  <c:v>426.5</c:v>
                </c:pt>
                <c:pt idx="4661">
                  <c:v>426.5999755859375</c:v>
                </c:pt>
                <c:pt idx="4662">
                  <c:v>426.6999816894534</c:v>
                </c:pt>
                <c:pt idx="4663">
                  <c:v>426.7999877929687</c:v>
                </c:pt>
                <c:pt idx="4664">
                  <c:v>426.8999938964843</c:v>
                </c:pt>
                <c:pt idx="4665">
                  <c:v>427.0</c:v>
                </c:pt>
                <c:pt idx="4666">
                  <c:v>427.0999755859375</c:v>
                </c:pt>
                <c:pt idx="4667">
                  <c:v>427.1999816894534</c:v>
                </c:pt>
                <c:pt idx="4668">
                  <c:v>427.2999877929687</c:v>
                </c:pt>
                <c:pt idx="4669">
                  <c:v>427.3999938964843</c:v>
                </c:pt>
                <c:pt idx="4670">
                  <c:v>427.5</c:v>
                </c:pt>
                <c:pt idx="4671">
                  <c:v>427.5999755859375</c:v>
                </c:pt>
                <c:pt idx="4672">
                  <c:v>427.6999816894534</c:v>
                </c:pt>
                <c:pt idx="4673">
                  <c:v>427.7999877929687</c:v>
                </c:pt>
                <c:pt idx="4674">
                  <c:v>427.8999938964843</c:v>
                </c:pt>
                <c:pt idx="4675">
                  <c:v>428.0</c:v>
                </c:pt>
                <c:pt idx="4676">
                  <c:v>428.0999755859375</c:v>
                </c:pt>
                <c:pt idx="4677">
                  <c:v>428.1999816894534</c:v>
                </c:pt>
                <c:pt idx="4678">
                  <c:v>428.2999877929687</c:v>
                </c:pt>
                <c:pt idx="4679">
                  <c:v>428.3999938964843</c:v>
                </c:pt>
                <c:pt idx="4680">
                  <c:v>428.5</c:v>
                </c:pt>
                <c:pt idx="4681">
                  <c:v>428.5999755859375</c:v>
                </c:pt>
                <c:pt idx="4682">
                  <c:v>428.6999816894534</c:v>
                </c:pt>
                <c:pt idx="4683">
                  <c:v>428.7999877929687</c:v>
                </c:pt>
                <c:pt idx="4684">
                  <c:v>428.8999938964843</c:v>
                </c:pt>
                <c:pt idx="4685">
                  <c:v>429.0</c:v>
                </c:pt>
                <c:pt idx="4686">
                  <c:v>429.0999755859375</c:v>
                </c:pt>
                <c:pt idx="4687">
                  <c:v>429.1999816894534</c:v>
                </c:pt>
                <c:pt idx="4688">
                  <c:v>429.2999877929687</c:v>
                </c:pt>
                <c:pt idx="4689">
                  <c:v>429.3999938964843</c:v>
                </c:pt>
                <c:pt idx="4690">
                  <c:v>429.5</c:v>
                </c:pt>
                <c:pt idx="4691">
                  <c:v>429.5999755859375</c:v>
                </c:pt>
                <c:pt idx="4692">
                  <c:v>429.6999816894534</c:v>
                </c:pt>
                <c:pt idx="4693">
                  <c:v>429.7999877929687</c:v>
                </c:pt>
                <c:pt idx="4694">
                  <c:v>429.8999938964843</c:v>
                </c:pt>
                <c:pt idx="4695">
                  <c:v>430.0</c:v>
                </c:pt>
                <c:pt idx="4696">
                  <c:v>430.0999755859375</c:v>
                </c:pt>
                <c:pt idx="4697">
                  <c:v>430.1999816894534</c:v>
                </c:pt>
                <c:pt idx="4698">
                  <c:v>430.2999877929687</c:v>
                </c:pt>
                <c:pt idx="4699">
                  <c:v>430.3999938964843</c:v>
                </c:pt>
                <c:pt idx="4700">
                  <c:v>430.5</c:v>
                </c:pt>
                <c:pt idx="4701">
                  <c:v>430.5999755859375</c:v>
                </c:pt>
                <c:pt idx="4702">
                  <c:v>430.6999816894534</c:v>
                </c:pt>
                <c:pt idx="4703">
                  <c:v>430.7999877929687</c:v>
                </c:pt>
                <c:pt idx="4704">
                  <c:v>430.8999938964843</c:v>
                </c:pt>
                <c:pt idx="4705">
                  <c:v>431.0</c:v>
                </c:pt>
                <c:pt idx="4706">
                  <c:v>431.0999755859375</c:v>
                </c:pt>
                <c:pt idx="4707">
                  <c:v>431.1999816894534</c:v>
                </c:pt>
                <c:pt idx="4708">
                  <c:v>431.2999877929687</c:v>
                </c:pt>
                <c:pt idx="4709">
                  <c:v>431.3999938964843</c:v>
                </c:pt>
                <c:pt idx="4710">
                  <c:v>431.5</c:v>
                </c:pt>
                <c:pt idx="4711">
                  <c:v>431.5999755859375</c:v>
                </c:pt>
                <c:pt idx="4712">
                  <c:v>431.6999816894534</c:v>
                </c:pt>
                <c:pt idx="4713">
                  <c:v>431.7999877929687</c:v>
                </c:pt>
                <c:pt idx="4714">
                  <c:v>431.8999938964843</c:v>
                </c:pt>
                <c:pt idx="4715">
                  <c:v>432.0</c:v>
                </c:pt>
                <c:pt idx="4716">
                  <c:v>432.0999755859375</c:v>
                </c:pt>
                <c:pt idx="4717">
                  <c:v>432.1999816894534</c:v>
                </c:pt>
                <c:pt idx="4718">
                  <c:v>432.2999877929687</c:v>
                </c:pt>
                <c:pt idx="4719">
                  <c:v>432.3999938964843</c:v>
                </c:pt>
                <c:pt idx="4720">
                  <c:v>432.5</c:v>
                </c:pt>
                <c:pt idx="4721">
                  <c:v>432.5999755859375</c:v>
                </c:pt>
                <c:pt idx="4722">
                  <c:v>432.6999816894534</c:v>
                </c:pt>
                <c:pt idx="4723">
                  <c:v>432.7999877929687</c:v>
                </c:pt>
                <c:pt idx="4724">
                  <c:v>432.8999938964843</c:v>
                </c:pt>
                <c:pt idx="4725">
                  <c:v>433.0</c:v>
                </c:pt>
                <c:pt idx="4726">
                  <c:v>433.0999755859375</c:v>
                </c:pt>
                <c:pt idx="4727">
                  <c:v>433.1999816894534</c:v>
                </c:pt>
                <c:pt idx="4728">
                  <c:v>433.2999877929687</c:v>
                </c:pt>
                <c:pt idx="4729">
                  <c:v>433.3999938964843</c:v>
                </c:pt>
                <c:pt idx="4730">
                  <c:v>433.5</c:v>
                </c:pt>
                <c:pt idx="4731">
                  <c:v>433.5999755859375</c:v>
                </c:pt>
                <c:pt idx="4732">
                  <c:v>433.6999816894534</c:v>
                </c:pt>
                <c:pt idx="4733">
                  <c:v>433.7999877929687</c:v>
                </c:pt>
                <c:pt idx="4734">
                  <c:v>433.8999938964843</c:v>
                </c:pt>
                <c:pt idx="4735">
                  <c:v>434.0</c:v>
                </c:pt>
                <c:pt idx="4736">
                  <c:v>434.0999755859375</c:v>
                </c:pt>
                <c:pt idx="4737">
                  <c:v>434.1999816894534</c:v>
                </c:pt>
                <c:pt idx="4738">
                  <c:v>434.2999877929687</c:v>
                </c:pt>
                <c:pt idx="4739">
                  <c:v>434.3999938964843</c:v>
                </c:pt>
                <c:pt idx="4740">
                  <c:v>434.5</c:v>
                </c:pt>
                <c:pt idx="4741">
                  <c:v>434.5999755859375</c:v>
                </c:pt>
                <c:pt idx="4742">
                  <c:v>434.6999816894534</c:v>
                </c:pt>
                <c:pt idx="4743">
                  <c:v>434.7999877929687</c:v>
                </c:pt>
                <c:pt idx="4744">
                  <c:v>434.8999938964843</c:v>
                </c:pt>
                <c:pt idx="4745">
                  <c:v>435.0</c:v>
                </c:pt>
                <c:pt idx="4746">
                  <c:v>435.0999755859375</c:v>
                </c:pt>
                <c:pt idx="4747">
                  <c:v>435.1999816894534</c:v>
                </c:pt>
                <c:pt idx="4748">
                  <c:v>435.2999877929687</c:v>
                </c:pt>
                <c:pt idx="4749">
                  <c:v>435.3999938964843</c:v>
                </c:pt>
                <c:pt idx="4750">
                  <c:v>435.5</c:v>
                </c:pt>
                <c:pt idx="4751">
                  <c:v>435.5999755859375</c:v>
                </c:pt>
                <c:pt idx="4752">
                  <c:v>435.6999816894534</c:v>
                </c:pt>
                <c:pt idx="4753">
                  <c:v>435.7999877929687</c:v>
                </c:pt>
                <c:pt idx="4754">
                  <c:v>435.8999938964843</c:v>
                </c:pt>
                <c:pt idx="4755">
                  <c:v>436.0</c:v>
                </c:pt>
                <c:pt idx="4756">
                  <c:v>436.0999755859375</c:v>
                </c:pt>
                <c:pt idx="4757">
                  <c:v>436.1999816894534</c:v>
                </c:pt>
                <c:pt idx="4758">
                  <c:v>436.2999877929687</c:v>
                </c:pt>
                <c:pt idx="4759">
                  <c:v>436.3999938964843</c:v>
                </c:pt>
                <c:pt idx="4760">
                  <c:v>436.5</c:v>
                </c:pt>
                <c:pt idx="4761">
                  <c:v>436.5999755859375</c:v>
                </c:pt>
                <c:pt idx="4762">
                  <c:v>436.6999816894534</c:v>
                </c:pt>
                <c:pt idx="4763">
                  <c:v>436.7999877929687</c:v>
                </c:pt>
                <c:pt idx="4764">
                  <c:v>436.8999938964843</c:v>
                </c:pt>
                <c:pt idx="4765">
                  <c:v>437.0</c:v>
                </c:pt>
                <c:pt idx="4766">
                  <c:v>437.0999755859375</c:v>
                </c:pt>
                <c:pt idx="4767">
                  <c:v>437.1999816894534</c:v>
                </c:pt>
                <c:pt idx="4768">
                  <c:v>437.2999877929687</c:v>
                </c:pt>
                <c:pt idx="4769">
                  <c:v>437.3999938964843</c:v>
                </c:pt>
                <c:pt idx="4770">
                  <c:v>437.5</c:v>
                </c:pt>
                <c:pt idx="4771">
                  <c:v>437.5999755859375</c:v>
                </c:pt>
                <c:pt idx="4772">
                  <c:v>437.6999816894534</c:v>
                </c:pt>
                <c:pt idx="4773">
                  <c:v>437.7999877929687</c:v>
                </c:pt>
                <c:pt idx="4774">
                  <c:v>437.8999938964843</c:v>
                </c:pt>
                <c:pt idx="4775">
                  <c:v>438.0</c:v>
                </c:pt>
                <c:pt idx="4776">
                  <c:v>438.0999755859375</c:v>
                </c:pt>
                <c:pt idx="4777">
                  <c:v>438.1999816894534</c:v>
                </c:pt>
                <c:pt idx="4778">
                  <c:v>438.2999877929687</c:v>
                </c:pt>
                <c:pt idx="4779">
                  <c:v>438.3999938964843</c:v>
                </c:pt>
                <c:pt idx="4780">
                  <c:v>438.5</c:v>
                </c:pt>
                <c:pt idx="4781">
                  <c:v>438.5999755859375</c:v>
                </c:pt>
                <c:pt idx="4782">
                  <c:v>438.6999816894534</c:v>
                </c:pt>
                <c:pt idx="4783">
                  <c:v>438.7999877929687</c:v>
                </c:pt>
                <c:pt idx="4784">
                  <c:v>438.8999938964843</c:v>
                </c:pt>
                <c:pt idx="4785">
                  <c:v>439.0</c:v>
                </c:pt>
                <c:pt idx="4786">
                  <c:v>439.0999755859375</c:v>
                </c:pt>
                <c:pt idx="4787">
                  <c:v>439.1999816894534</c:v>
                </c:pt>
                <c:pt idx="4788">
                  <c:v>439.2999877929687</c:v>
                </c:pt>
                <c:pt idx="4789">
                  <c:v>439.3999938964843</c:v>
                </c:pt>
                <c:pt idx="4790">
                  <c:v>439.5</c:v>
                </c:pt>
                <c:pt idx="4791">
                  <c:v>439.5999755859375</c:v>
                </c:pt>
                <c:pt idx="4792">
                  <c:v>439.6999816894534</c:v>
                </c:pt>
                <c:pt idx="4793">
                  <c:v>439.7999877929687</c:v>
                </c:pt>
                <c:pt idx="4794">
                  <c:v>439.8999938964843</c:v>
                </c:pt>
                <c:pt idx="4795">
                  <c:v>440.0</c:v>
                </c:pt>
                <c:pt idx="4796">
                  <c:v>440.0999755859375</c:v>
                </c:pt>
                <c:pt idx="4797">
                  <c:v>440.1999816894534</c:v>
                </c:pt>
                <c:pt idx="4798">
                  <c:v>440.2999877929687</c:v>
                </c:pt>
                <c:pt idx="4799">
                  <c:v>440.3999938964843</c:v>
                </c:pt>
                <c:pt idx="4800">
                  <c:v>440.5</c:v>
                </c:pt>
                <c:pt idx="4801">
                  <c:v>440.5999755859375</c:v>
                </c:pt>
                <c:pt idx="4802">
                  <c:v>440.6999816894534</c:v>
                </c:pt>
                <c:pt idx="4803">
                  <c:v>440.7999877929687</c:v>
                </c:pt>
                <c:pt idx="4804">
                  <c:v>440.8999938964843</c:v>
                </c:pt>
                <c:pt idx="4805">
                  <c:v>441.0</c:v>
                </c:pt>
                <c:pt idx="4806">
                  <c:v>441.0999755859375</c:v>
                </c:pt>
                <c:pt idx="4807">
                  <c:v>441.1999816894534</c:v>
                </c:pt>
                <c:pt idx="4808">
                  <c:v>441.2999877929687</c:v>
                </c:pt>
                <c:pt idx="4809">
                  <c:v>441.3999938964843</c:v>
                </c:pt>
                <c:pt idx="4810">
                  <c:v>441.5</c:v>
                </c:pt>
                <c:pt idx="4811">
                  <c:v>441.5999755859375</c:v>
                </c:pt>
                <c:pt idx="4812">
                  <c:v>441.6999816894534</c:v>
                </c:pt>
                <c:pt idx="4813">
                  <c:v>441.7999877929687</c:v>
                </c:pt>
                <c:pt idx="4814">
                  <c:v>441.8999938964843</c:v>
                </c:pt>
                <c:pt idx="4815">
                  <c:v>442.0</c:v>
                </c:pt>
                <c:pt idx="4816">
                  <c:v>442.0999755859375</c:v>
                </c:pt>
                <c:pt idx="4817">
                  <c:v>442.1999816894534</c:v>
                </c:pt>
                <c:pt idx="4818">
                  <c:v>442.2999877929687</c:v>
                </c:pt>
                <c:pt idx="4819">
                  <c:v>442.3999938964843</c:v>
                </c:pt>
                <c:pt idx="4820">
                  <c:v>442.5</c:v>
                </c:pt>
                <c:pt idx="4821">
                  <c:v>442.5999755859375</c:v>
                </c:pt>
                <c:pt idx="4822">
                  <c:v>442.6999816894534</c:v>
                </c:pt>
                <c:pt idx="4823">
                  <c:v>442.7999877929687</c:v>
                </c:pt>
                <c:pt idx="4824">
                  <c:v>442.8999938964843</c:v>
                </c:pt>
                <c:pt idx="4825">
                  <c:v>443.0</c:v>
                </c:pt>
                <c:pt idx="4826">
                  <c:v>443.0999755859375</c:v>
                </c:pt>
                <c:pt idx="4827">
                  <c:v>443.1999816894534</c:v>
                </c:pt>
                <c:pt idx="4828">
                  <c:v>443.2999877929687</c:v>
                </c:pt>
                <c:pt idx="4829">
                  <c:v>443.3999938964843</c:v>
                </c:pt>
                <c:pt idx="4830">
                  <c:v>443.5</c:v>
                </c:pt>
                <c:pt idx="4831">
                  <c:v>443.5999755859375</c:v>
                </c:pt>
                <c:pt idx="4832">
                  <c:v>443.6999816894534</c:v>
                </c:pt>
                <c:pt idx="4833">
                  <c:v>443.7999877929687</c:v>
                </c:pt>
                <c:pt idx="4834">
                  <c:v>443.8999938964843</c:v>
                </c:pt>
                <c:pt idx="4835">
                  <c:v>444.0</c:v>
                </c:pt>
                <c:pt idx="4836">
                  <c:v>444.0999755859375</c:v>
                </c:pt>
                <c:pt idx="4837">
                  <c:v>444.1999816894534</c:v>
                </c:pt>
                <c:pt idx="4838">
                  <c:v>444.2999877929687</c:v>
                </c:pt>
                <c:pt idx="4839">
                  <c:v>444.3999938964843</c:v>
                </c:pt>
                <c:pt idx="4840">
                  <c:v>444.5</c:v>
                </c:pt>
                <c:pt idx="4841">
                  <c:v>444.5999755859375</c:v>
                </c:pt>
                <c:pt idx="4842">
                  <c:v>444.6999816894534</c:v>
                </c:pt>
                <c:pt idx="4843">
                  <c:v>444.7999877929687</c:v>
                </c:pt>
                <c:pt idx="4844">
                  <c:v>444.8999938964843</c:v>
                </c:pt>
                <c:pt idx="4845">
                  <c:v>445.0</c:v>
                </c:pt>
                <c:pt idx="4846">
                  <c:v>445.0999755859375</c:v>
                </c:pt>
                <c:pt idx="4847">
                  <c:v>445.1999816894534</c:v>
                </c:pt>
                <c:pt idx="4848">
                  <c:v>445.2999877929687</c:v>
                </c:pt>
                <c:pt idx="4849">
                  <c:v>445.3999938964843</c:v>
                </c:pt>
                <c:pt idx="4850">
                  <c:v>445.5</c:v>
                </c:pt>
                <c:pt idx="4851">
                  <c:v>445.5999755859375</c:v>
                </c:pt>
                <c:pt idx="4852">
                  <c:v>445.6999816894534</c:v>
                </c:pt>
                <c:pt idx="4853">
                  <c:v>445.7999877929687</c:v>
                </c:pt>
                <c:pt idx="4854">
                  <c:v>445.8999938964843</c:v>
                </c:pt>
                <c:pt idx="4855">
                  <c:v>446.0</c:v>
                </c:pt>
                <c:pt idx="4856">
                  <c:v>446.0999755859375</c:v>
                </c:pt>
                <c:pt idx="4857">
                  <c:v>446.1999816894534</c:v>
                </c:pt>
                <c:pt idx="4858">
                  <c:v>446.2999877929687</c:v>
                </c:pt>
                <c:pt idx="4859">
                  <c:v>446.3999938964843</c:v>
                </c:pt>
                <c:pt idx="4860">
                  <c:v>446.5</c:v>
                </c:pt>
                <c:pt idx="4861">
                  <c:v>446.5999755859375</c:v>
                </c:pt>
                <c:pt idx="4862">
                  <c:v>446.6999816894534</c:v>
                </c:pt>
                <c:pt idx="4863">
                  <c:v>446.7999877929687</c:v>
                </c:pt>
                <c:pt idx="4864">
                  <c:v>446.8999938964843</c:v>
                </c:pt>
                <c:pt idx="4865">
                  <c:v>447.0</c:v>
                </c:pt>
                <c:pt idx="4866">
                  <c:v>447.0999755859375</c:v>
                </c:pt>
                <c:pt idx="4867">
                  <c:v>447.1999816894534</c:v>
                </c:pt>
                <c:pt idx="4868">
                  <c:v>447.2999877929687</c:v>
                </c:pt>
                <c:pt idx="4869">
                  <c:v>447.3999938964843</c:v>
                </c:pt>
                <c:pt idx="4870">
                  <c:v>447.5</c:v>
                </c:pt>
                <c:pt idx="4871">
                  <c:v>447.5999755859375</c:v>
                </c:pt>
                <c:pt idx="4872">
                  <c:v>447.6999816894534</c:v>
                </c:pt>
                <c:pt idx="4873">
                  <c:v>447.7999877929687</c:v>
                </c:pt>
                <c:pt idx="4874">
                  <c:v>447.8999938964843</c:v>
                </c:pt>
                <c:pt idx="4875">
                  <c:v>448.0</c:v>
                </c:pt>
                <c:pt idx="4876">
                  <c:v>448.0999755859375</c:v>
                </c:pt>
                <c:pt idx="4877">
                  <c:v>448.1999816894534</c:v>
                </c:pt>
                <c:pt idx="4878">
                  <c:v>448.2999877929687</c:v>
                </c:pt>
                <c:pt idx="4879">
                  <c:v>448.3999938964843</c:v>
                </c:pt>
                <c:pt idx="4880">
                  <c:v>448.5</c:v>
                </c:pt>
                <c:pt idx="4881">
                  <c:v>448.5999755859375</c:v>
                </c:pt>
                <c:pt idx="4882">
                  <c:v>448.6999816894534</c:v>
                </c:pt>
                <c:pt idx="4883">
                  <c:v>448.7999877929687</c:v>
                </c:pt>
                <c:pt idx="4884">
                  <c:v>448.8999938964843</c:v>
                </c:pt>
                <c:pt idx="4885">
                  <c:v>449.0</c:v>
                </c:pt>
                <c:pt idx="4886">
                  <c:v>449.0999755859375</c:v>
                </c:pt>
                <c:pt idx="4887">
                  <c:v>449.1999816894534</c:v>
                </c:pt>
                <c:pt idx="4888">
                  <c:v>449.2999877929687</c:v>
                </c:pt>
                <c:pt idx="4889">
                  <c:v>449.3999938964843</c:v>
                </c:pt>
                <c:pt idx="4890">
                  <c:v>449.5</c:v>
                </c:pt>
                <c:pt idx="4891">
                  <c:v>449.5999755859375</c:v>
                </c:pt>
                <c:pt idx="4892">
                  <c:v>449.6999816894534</c:v>
                </c:pt>
                <c:pt idx="4893">
                  <c:v>449.7999877929687</c:v>
                </c:pt>
                <c:pt idx="4894">
                  <c:v>449.8999938964843</c:v>
                </c:pt>
                <c:pt idx="4895">
                  <c:v>450.0</c:v>
                </c:pt>
                <c:pt idx="4896">
                  <c:v>450.0999755859375</c:v>
                </c:pt>
                <c:pt idx="4897">
                  <c:v>450.1999816894534</c:v>
                </c:pt>
                <c:pt idx="4898">
                  <c:v>450.2999877929687</c:v>
                </c:pt>
                <c:pt idx="4899">
                  <c:v>450.3999938964843</c:v>
                </c:pt>
                <c:pt idx="4900">
                  <c:v>450.5</c:v>
                </c:pt>
                <c:pt idx="4901">
                  <c:v>450.5999755859375</c:v>
                </c:pt>
                <c:pt idx="4902">
                  <c:v>450.6999816894534</c:v>
                </c:pt>
                <c:pt idx="4903">
                  <c:v>450.7999877929687</c:v>
                </c:pt>
                <c:pt idx="4904">
                  <c:v>450.8999938964843</c:v>
                </c:pt>
                <c:pt idx="4905">
                  <c:v>451.0</c:v>
                </c:pt>
                <c:pt idx="4906">
                  <c:v>451.0999755859375</c:v>
                </c:pt>
                <c:pt idx="4907">
                  <c:v>451.1999816894534</c:v>
                </c:pt>
                <c:pt idx="4908">
                  <c:v>451.2999877929687</c:v>
                </c:pt>
                <c:pt idx="4909">
                  <c:v>451.3999938964843</c:v>
                </c:pt>
                <c:pt idx="4910">
                  <c:v>451.5</c:v>
                </c:pt>
                <c:pt idx="4911">
                  <c:v>451.5999755859375</c:v>
                </c:pt>
                <c:pt idx="4912">
                  <c:v>451.6999816894534</c:v>
                </c:pt>
                <c:pt idx="4913">
                  <c:v>451.7999877929687</c:v>
                </c:pt>
                <c:pt idx="4914">
                  <c:v>451.8999938964843</c:v>
                </c:pt>
                <c:pt idx="4915">
                  <c:v>452.0</c:v>
                </c:pt>
                <c:pt idx="4916">
                  <c:v>452.0999755859375</c:v>
                </c:pt>
                <c:pt idx="4917">
                  <c:v>452.1999816894534</c:v>
                </c:pt>
                <c:pt idx="4918">
                  <c:v>452.2999877929687</c:v>
                </c:pt>
                <c:pt idx="4919">
                  <c:v>452.3999938964843</c:v>
                </c:pt>
                <c:pt idx="4920">
                  <c:v>452.5</c:v>
                </c:pt>
                <c:pt idx="4921">
                  <c:v>452.5999755859375</c:v>
                </c:pt>
                <c:pt idx="4922">
                  <c:v>452.6999816894534</c:v>
                </c:pt>
                <c:pt idx="4923">
                  <c:v>452.7999877929687</c:v>
                </c:pt>
                <c:pt idx="4924">
                  <c:v>452.8999938964843</c:v>
                </c:pt>
                <c:pt idx="4925">
                  <c:v>453.0</c:v>
                </c:pt>
                <c:pt idx="4926">
                  <c:v>453.0999755859375</c:v>
                </c:pt>
                <c:pt idx="4927">
                  <c:v>453.1999816894534</c:v>
                </c:pt>
                <c:pt idx="4928">
                  <c:v>453.2999877929687</c:v>
                </c:pt>
                <c:pt idx="4929">
                  <c:v>453.3999938964843</c:v>
                </c:pt>
                <c:pt idx="4930">
                  <c:v>453.5</c:v>
                </c:pt>
                <c:pt idx="4931">
                  <c:v>453.5999755859375</c:v>
                </c:pt>
                <c:pt idx="4932">
                  <c:v>453.6999816894534</c:v>
                </c:pt>
                <c:pt idx="4933">
                  <c:v>453.7999877929687</c:v>
                </c:pt>
                <c:pt idx="4934">
                  <c:v>453.8999938964843</c:v>
                </c:pt>
                <c:pt idx="4935">
                  <c:v>454.0</c:v>
                </c:pt>
                <c:pt idx="4936">
                  <c:v>454.0999755859375</c:v>
                </c:pt>
                <c:pt idx="4937">
                  <c:v>454.1999816894534</c:v>
                </c:pt>
                <c:pt idx="4938">
                  <c:v>454.2999877929687</c:v>
                </c:pt>
                <c:pt idx="4939">
                  <c:v>454.3999938964843</c:v>
                </c:pt>
                <c:pt idx="4940">
                  <c:v>454.5</c:v>
                </c:pt>
                <c:pt idx="4941">
                  <c:v>454.5999755859375</c:v>
                </c:pt>
                <c:pt idx="4942">
                  <c:v>454.6999816894534</c:v>
                </c:pt>
                <c:pt idx="4943">
                  <c:v>454.7999877929687</c:v>
                </c:pt>
                <c:pt idx="4944">
                  <c:v>454.8999938964843</c:v>
                </c:pt>
                <c:pt idx="4945">
                  <c:v>455.0</c:v>
                </c:pt>
                <c:pt idx="4946">
                  <c:v>455.0999755859375</c:v>
                </c:pt>
                <c:pt idx="4947">
                  <c:v>455.1999816894534</c:v>
                </c:pt>
                <c:pt idx="4948">
                  <c:v>455.2999877929687</c:v>
                </c:pt>
                <c:pt idx="4949">
                  <c:v>455.3999938964843</c:v>
                </c:pt>
                <c:pt idx="4950">
                  <c:v>455.5</c:v>
                </c:pt>
                <c:pt idx="4951">
                  <c:v>455.5999755859375</c:v>
                </c:pt>
                <c:pt idx="4952">
                  <c:v>455.6999816894534</c:v>
                </c:pt>
                <c:pt idx="4953">
                  <c:v>455.7999877929687</c:v>
                </c:pt>
                <c:pt idx="4954">
                  <c:v>455.8999938964843</c:v>
                </c:pt>
                <c:pt idx="4955">
                  <c:v>456.0</c:v>
                </c:pt>
                <c:pt idx="4956">
                  <c:v>456.0999755859375</c:v>
                </c:pt>
                <c:pt idx="4957">
                  <c:v>456.1999816894534</c:v>
                </c:pt>
                <c:pt idx="4958">
                  <c:v>456.2999877929687</c:v>
                </c:pt>
                <c:pt idx="4959">
                  <c:v>456.3999938964843</c:v>
                </c:pt>
                <c:pt idx="4960">
                  <c:v>456.5</c:v>
                </c:pt>
                <c:pt idx="4961">
                  <c:v>456.5999755859375</c:v>
                </c:pt>
                <c:pt idx="4962">
                  <c:v>456.6999816894534</c:v>
                </c:pt>
                <c:pt idx="4963">
                  <c:v>456.7999877929687</c:v>
                </c:pt>
                <c:pt idx="4964">
                  <c:v>456.8999938964843</c:v>
                </c:pt>
                <c:pt idx="4965">
                  <c:v>457.0</c:v>
                </c:pt>
                <c:pt idx="4966">
                  <c:v>457.0999755859375</c:v>
                </c:pt>
                <c:pt idx="4967">
                  <c:v>457.1999816894534</c:v>
                </c:pt>
                <c:pt idx="4968">
                  <c:v>457.2999877929687</c:v>
                </c:pt>
                <c:pt idx="4969">
                  <c:v>457.3999938964843</c:v>
                </c:pt>
                <c:pt idx="4970">
                  <c:v>457.5</c:v>
                </c:pt>
                <c:pt idx="4971">
                  <c:v>457.5999755859375</c:v>
                </c:pt>
                <c:pt idx="4972">
                  <c:v>457.6999816894534</c:v>
                </c:pt>
                <c:pt idx="4973">
                  <c:v>457.7999877929687</c:v>
                </c:pt>
                <c:pt idx="4974">
                  <c:v>457.8999938964843</c:v>
                </c:pt>
                <c:pt idx="4975">
                  <c:v>458.0</c:v>
                </c:pt>
                <c:pt idx="4976">
                  <c:v>458.0999755859375</c:v>
                </c:pt>
                <c:pt idx="4977">
                  <c:v>458.1999816894534</c:v>
                </c:pt>
                <c:pt idx="4978">
                  <c:v>458.2999877929687</c:v>
                </c:pt>
                <c:pt idx="4979">
                  <c:v>458.3999938964843</c:v>
                </c:pt>
                <c:pt idx="4980">
                  <c:v>458.5</c:v>
                </c:pt>
                <c:pt idx="4981">
                  <c:v>458.5999755859375</c:v>
                </c:pt>
                <c:pt idx="4982">
                  <c:v>458.6999816894534</c:v>
                </c:pt>
                <c:pt idx="4983">
                  <c:v>458.7999877929687</c:v>
                </c:pt>
                <c:pt idx="4984">
                  <c:v>458.8999938964843</c:v>
                </c:pt>
                <c:pt idx="4985">
                  <c:v>459.0</c:v>
                </c:pt>
                <c:pt idx="4986">
                  <c:v>459.0999755859375</c:v>
                </c:pt>
                <c:pt idx="4987">
                  <c:v>459.1999816894534</c:v>
                </c:pt>
                <c:pt idx="4988">
                  <c:v>459.2999877929687</c:v>
                </c:pt>
                <c:pt idx="4989">
                  <c:v>459.3999938964843</c:v>
                </c:pt>
                <c:pt idx="4990">
                  <c:v>459.5</c:v>
                </c:pt>
                <c:pt idx="4991">
                  <c:v>459.5999755859375</c:v>
                </c:pt>
                <c:pt idx="4992">
                  <c:v>459.6999816894534</c:v>
                </c:pt>
                <c:pt idx="4993">
                  <c:v>459.7999877929687</c:v>
                </c:pt>
                <c:pt idx="4994">
                  <c:v>459.8999938964843</c:v>
                </c:pt>
                <c:pt idx="4995">
                  <c:v>460.0</c:v>
                </c:pt>
                <c:pt idx="4996">
                  <c:v>460.0999755859375</c:v>
                </c:pt>
                <c:pt idx="4997">
                  <c:v>460.1999816894534</c:v>
                </c:pt>
                <c:pt idx="4998">
                  <c:v>460.2999877929687</c:v>
                </c:pt>
                <c:pt idx="4999">
                  <c:v>460.3999938964843</c:v>
                </c:pt>
                <c:pt idx="5000">
                  <c:v>460.5</c:v>
                </c:pt>
                <c:pt idx="5001">
                  <c:v>460.5999755859375</c:v>
                </c:pt>
                <c:pt idx="5002">
                  <c:v>460.6999816894534</c:v>
                </c:pt>
                <c:pt idx="5003">
                  <c:v>460.7999877929687</c:v>
                </c:pt>
                <c:pt idx="5004">
                  <c:v>460.8999938964843</c:v>
                </c:pt>
                <c:pt idx="5005">
                  <c:v>461.0</c:v>
                </c:pt>
                <c:pt idx="5006">
                  <c:v>461.0999755859375</c:v>
                </c:pt>
                <c:pt idx="5007">
                  <c:v>461.1999816894534</c:v>
                </c:pt>
                <c:pt idx="5008">
                  <c:v>461.2999877929687</c:v>
                </c:pt>
                <c:pt idx="5009">
                  <c:v>461.3999938964843</c:v>
                </c:pt>
                <c:pt idx="5010">
                  <c:v>461.5</c:v>
                </c:pt>
                <c:pt idx="5011">
                  <c:v>461.5999755859375</c:v>
                </c:pt>
                <c:pt idx="5012">
                  <c:v>461.6999816894534</c:v>
                </c:pt>
                <c:pt idx="5013">
                  <c:v>461.7999877929687</c:v>
                </c:pt>
                <c:pt idx="5014">
                  <c:v>461.8999938964843</c:v>
                </c:pt>
                <c:pt idx="5015">
                  <c:v>462.0</c:v>
                </c:pt>
                <c:pt idx="5016">
                  <c:v>462.0999755859375</c:v>
                </c:pt>
                <c:pt idx="5017">
                  <c:v>462.1999816894534</c:v>
                </c:pt>
                <c:pt idx="5018">
                  <c:v>462.2999877929687</c:v>
                </c:pt>
                <c:pt idx="5019">
                  <c:v>462.3999938964843</c:v>
                </c:pt>
                <c:pt idx="5020">
                  <c:v>462.5</c:v>
                </c:pt>
                <c:pt idx="5021">
                  <c:v>462.5999755859375</c:v>
                </c:pt>
                <c:pt idx="5022">
                  <c:v>462.6999816894534</c:v>
                </c:pt>
                <c:pt idx="5023">
                  <c:v>462.7999877929687</c:v>
                </c:pt>
                <c:pt idx="5024">
                  <c:v>462.8999938964843</c:v>
                </c:pt>
                <c:pt idx="5025">
                  <c:v>463.0</c:v>
                </c:pt>
                <c:pt idx="5026">
                  <c:v>463.0999755859375</c:v>
                </c:pt>
                <c:pt idx="5027">
                  <c:v>463.1999816894534</c:v>
                </c:pt>
                <c:pt idx="5028">
                  <c:v>463.2999877929687</c:v>
                </c:pt>
                <c:pt idx="5029">
                  <c:v>463.3999938964843</c:v>
                </c:pt>
                <c:pt idx="5030">
                  <c:v>463.5</c:v>
                </c:pt>
                <c:pt idx="5031">
                  <c:v>463.5999755859375</c:v>
                </c:pt>
                <c:pt idx="5032">
                  <c:v>463.6999816894534</c:v>
                </c:pt>
                <c:pt idx="5033">
                  <c:v>463.7999877929687</c:v>
                </c:pt>
                <c:pt idx="5034">
                  <c:v>463.8999938964843</c:v>
                </c:pt>
                <c:pt idx="5035">
                  <c:v>464.0</c:v>
                </c:pt>
                <c:pt idx="5036">
                  <c:v>464.0999755859375</c:v>
                </c:pt>
                <c:pt idx="5037">
                  <c:v>464.1999816894534</c:v>
                </c:pt>
                <c:pt idx="5038">
                  <c:v>464.2999877929687</c:v>
                </c:pt>
                <c:pt idx="5039">
                  <c:v>464.3999938964843</c:v>
                </c:pt>
                <c:pt idx="5040">
                  <c:v>464.5</c:v>
                </c:pt>
                <c:pt idx="5041">
                  <c:v>464.5999755859375</c:v>
                </c:pt>
                <c:pt idx="5042">
                  <c:v>464.6999816894534</c:v>
                </c:pt>
                <c:pt idx="5043">
                  <c:v>464.7999877929687</c:v>
                </c:pt>
                <c:pt idx="5044">
                  <c:v>464.8999938964843</c:v>
                </c:pt>
                <c:pt idx="5045">
                  <c:v>465.0</c:v>
                </c:pt>
                <c:pt idx="5046">
                  <c:v>465.0999755859375</c:v>
                </c:pt>
                <c:pt idx="5047">
                  <c:v>465.1999816894534</c:v>
                </c:pt>
                <c:pt idx="5048">
                  <c:v>465.2999877929687</c:v>
                </c:pt>
                <c:pt idx="5049">
                  <c:v>465.3999938964843</c:v>
                </c:pt>
                <c:pt idx="5050">
                  <c:v>465.5</c:v>
                </c:pt>
                <c:pt idx="5051">
                  <c:v>465.5999755859375</c:v>
                </c:pt>
                <c:pt idx="5052">
                  <c:v>465.6999816894534</c:v>
                </c:pt>
                <c:pt idx="5053">
                  <c:v>465.7999877929687</c:v>
                </c:pt>
                <c:pt idx="5054">
                  <c:v>465.8999938964843</c:v>
                </c:pt>
                <c:pt idx="5055">
                  <c:v>466.0</c:v>
                </c:pt>
                <c:pt idx="5056">
                  <c:v>466.0999755859375</c:v>
                </c:pt>
                <c:pt idx="5057">
                  <c:v>466.1999816894534</c:v>
                </c:pt>
                <c:pt idx="5058">
                  <c:v>466.2999877929687</c:v>
                </c:pt>
                <c:pt idx="5059">
                  <c:v>466.3999938964843</c:v>
                </c:pt>
                <c:pt idx="5060">
                  <c:v>466.5</c:v>
                </c:pt>
                <c:pt idx="5061">
                  <c:v>466.5999755859375</c:v>
                </c:pt>
                <c:pt idx="5062">
                  <c:v>466.6999816894534</c:v>
                </c:pt>
                <c:pt idx="5063">
                  <c:v>466.7999877929687</c:v>
                </c:pt>
                <c:pt idx="5064">
                  <c:v>466.8999938964843</c:v>
                </c:pt>
                <c:pt idx="5065">
                  <c:v>467.0</c:v>
                </c:pt>
                <c:pt idx="5066">
                  <c:v>467.0999755859375</c:v>
                </c:pt>
                <c:pt idx="5067">
                  <c:v>467.1999816894534</c:v>
                </c:pt>
                <c:pt idx="5068">
                  <c:v>467.2999877929687</c:v>
                </c:pt>
                <c:pt idx="5069">
                  <c:v>467.3999938964843</c:v>
                </c:pt>
                <c:pt idx="5070">
                  <c:v>467.5</c:v>
                </c:pt>
                <c:pt idx="5071">
                  <c:v>467.5999755859375</c:v>
                </c:pt>
                <c:pt idx="5072">
                  <c:v>467.6999816894534</c:v>
                </c:pt>
                <c:pt idx="5073">
                  <c:v>467.7999877929687</c:v>
                </c:pt>
                <c:pt idx="5074">
                  <c:v>467.8999938964843</c:v>
                </c:pt>
                <c:pt idx="5075">
                  <c:v>468.0</c:v>
                </c:pt>
                <c:pt idx="5076">
                  <c:v>468.0999755859375</c:v>
                </c:pt>
                <c:pt idx="5077">
                  <c:v>468.1999816894534</c:v>
                </c:pt>
                <c:pt idx="5078">
                  <c:v>468.2999877929687</c:v>
                </c:pt>
                <c:pt idx="5079">
                  <c:v>468.3999938964843</c:v>
                </c:pt>
                <c:pt idx="5080">
                  <c:v>468.5</c:v>
                </c:pt>
                <c:pt idx="5081">
                  <c:v>468.5999755859375</c:v>
                </c:pt>
                <c:pt idx="5082">
                  <c:v>468.6999816894534</c:v>
                </c:pt>
                <c:pt idx="5083">
                  <c:v>468.7999877929687</c:v>
                </c:pt>
                <c:pt idx="5084">
                  <c:v>468.8999938964843</c:v>
                </c:pt>
                <c:pt idx="5085">
                  <c:v>469.0</c:v>
                </c:pt>
                <c:pt idx="5086">
                  <c:v>469.0999755859375</c:v>
                </c:pt>
                <c:pt idx="5087">
                  <c:v>469.1999816894534</c:v>
                </c:pt>
                <c:pt idx="5088">
                  <c:v>469.2999877929687</c:v>
                </c:pt>
                <c:pt idx="5089">
                  <c:v>469.3999938964843</c:v>
                </c:pt>
                <c:pt idx="5090">
                  <c:v>469.5</c:v>
                </c:pt>
                <c:pt idx="5091">
                  <c:v>469.5999755859375</c:v>
                </c:pt>
                <c:pt idx="5092">
                  <c:v>469.6999816894534</c:v>
                </c:pt>
                <c:pt idx="5093">
                  <c:v>469.7999877929687</c:v>
                </c:pt>
                <c:pt idx="5094">
                  <c:v>469.8999938964843</c:v>
                </c:pt>
                <c:pt idx="5095">
                  <c:v>470.0</c:v>
                </c:pt>
                <c:pt idx="5096">
                  <c:v>470.0999755859375</c:v>
                </c:pt>
                <c:pt idx="5097">
                  <c:v>470.1999816894534</c:v>
                </c:pt>
                <c:pt idx="5098">
                  <c:v>470.2999877929687</c:v>
                </c:pt>
                <c:pt idx="5099">
                  <c:v>470.3999938964843</c:v>
                </c:pt>
                <c:pt idx="5100">
                  <c:v>470.5</c:v>
                </c:pt>
                <c:pt idx="5101">
                  <c:v>470.5999755859375</c:v>
                </c:pt>
                <c:pt idx="5102">
                  <c:v>470.6999816894534</c:v>
                </c:pt>
                <c:pt idx="5103">
                  <c:v>470.7999877929687</c:v>
                </c:pt>
                <c:pt idx="5104">
                  <c:v>470.8999938964843</c:v>
                </c:pt>
                <c:pt idx="5105">
                  <c:v>471.0</c:v>
                </c:pt>
                <c:pt idx="5106">
                  <c:v>471.0999755859375</c:v>
                </c:pt>
                <c:pt idx="5107">
                  <c:v>471.1999816894534</c:v>
                </c:pt>
                <c:pt idx="5108">
                  <c:v>471.2999877929687</c:v>
                </c:pt>
                <c:pt idx="5109">
                  <c:v>471.3999938964843</c:v>
                </c:pt>
                <c:pt idx="5110">
                  <c:v>471.5</c:v>
                </c:pt>
                <c:pt idx="5111">
                  <c:v>471.5999755859375</c:v>
                </c:pt>
                <c:pt idx="5112">
                  <c:v>471.6999816894534</c:v>
                </c:pt>
                <c:pt idx="5113">
                  <c:v>471.7999877929687</c:v>
                </c:pt>
                <c:pt idx="5114">
                  <c:v>471.8999938964843</c:v>
                </c:pt>
                <c:pt idx="5115">
                  <c:v>472.0</c:v>
                </c:pt>
                <c:pt idx="5116">
                  <c:v>472.0999755859375</c:v>
                </c:pt>
                <c:pt idx="5117">
                  <c:v>472.1999816894534</c:v>
                </c:pt>
                <c:pt idx="5118">
                  <c:v>472.2999877929687</c:v>
                </c:pt>
                <c:pt idx="5119">
                  <c:v>472.3999633789063</c:v>
                </c:pt>
                <c:pt idx="5120">
                  <c:v>472.5</c:v>
                </c:pt>
                <c:pt idx="5121">
                  <c:v>472.5999755859375</c:v>
                </c:pt>
                <c:pt idx="5122">
                  <c:v>472.7000122070312</c:v>
                </c:pt>
                <c:pt idx="5123">
                  <c:v>472.7999877929687</c:v>
                </c:pt>
                <c:pt idx="5124">
                  <c:v>472.8999633789063</c:v>
                </c:pt>
                <c:pt idx="5125">
                  <c:v>473.0</c:v>
                </c:pt>
                <c:pt idx="5126">
                  <c:v>473.0999755859375</c:v>
                </c:pt>
                <c:pt idx="5127">
                  <c:v>473.2000122070312</c:v>
                </c:pt>
                <c:pt idx="5128">
                  <c:v>473.2999877929687</c:v>
                </c:pt>
                <c:pt idx="5129">
                  <c:v>473.3999633789063</c:v>
                </c:pt>
                <c:pt idx="5130">
                  <c:v>473.5</c:v>
                </c:pt>
                <c:pt idx="5131">
                  <c:v>473.5999755859375</c:v>
                </c:pt>
                <c:pt idx="5132">
                  <c:v>473.7000122070312</c:v>
                </c:pt>
                <c:pt idx="5133">
                  <c:v>473.7999877929687</c:v>
                </c:pt>
                <c:pt idx="5134">
                  <c:v>473.8999633789063</c:v>
                </c:pt>
                <c:pt idx="5135">
                  <c:v>474.0</c:v>
                </c:pt>
                <c:pt idx="5136">
                  <c:v>474.0999755859375</c:v>
                </c:pt>
                <c:pt idx="5137">
                  <c:v>474.2000122070312</c:v>
                </c:pt>
                <c:pt idx="5138">
                  <c:v>474.2999877929687</c:v>
                </c:pt>
                <c:pt idx="5139">
                  <c:v>474.3999633789063</c:v>
                </c:pt>
                <c:pt idx="5140">
                  <c:v>474.5</c:v>
                </c:pt>
                <c:pt idx="5141">
                  <c:v>474.5999755859375</c:v>
                </c:pt>
                <c:pt idx="5142">
                  <c:v>474.7000122070312</c:v>
                </c:pt>
                <c:pt idx="5143">
                  <c:v>474.7999877929687</c:v>
                </c:pt>
                <c:pt idx="5144">
                  <c:v>474.8999633789063</c:v>
                </c:pt>
                <c:pt idx="5145">
                  <c:v>475.0</c:v>
                </c:pt>
                <c:pt idx="5146">
                  <c:v>475.0999755859375</c:v>
                </c:pt>
                <c:pt idx="5147">
                  <c:v>475.2000122070312</c:v>
                </c:pt>
                <c:pt idx="5148">
                  <c:v>475.2999877929687</c:v>
                </c:pt>
                <c:pt idx="5149">
                  <c:v>475.3999633789063</c:v>
                </c:pt>
                <c:pt idx="5150">
                  <c:v>475.5</c:v>
                </c:pt>
                <c:pt idx="5151">
                  <c:v>475.5999755859375</c:v>
                </c:pt>
                <c:pt idx="5152">
                  <c:v>475.7000122070312</c:v>
                </c:pt>
                <c:pt idx="5153">
                  <c:v>475.7999877929687</c:v>
                </c:pt>
                <c:pt idx="5154">
                  <c:v>475.8999633789063</c:v>
                </c:pt>
                <c:pt idx="5155">
                  <c:v>476.0</c:v>
                </c:pt>
                <c:pt idx="5156">
                  <c:v>476.0999755859375</c:v>
                </c:pt>
                <c:pt idx="5157">
                  <c:v>476.2000122070312</c:v>
                </c:pt>
                <c:pt idx="5158">
                  <c:v>476.2999877929687</c:v>
                </c:pt>
                <c:pt idx="5159">
                  <c:v>476.3999633789063</c:v>
                </c:pt>
                <c:pt idx="5160">
                  <c:v>476.5</c:v>
                </c:pt>
                <c:pt idx="5161">
                  <c:v>476.5999755859375</c:v>
                </c:pt>
                <c:pt idx="5162">
                  <c:v>476.7000122070312</c:v>
                </c:pt>
                <c:pt idx="5163">
                  <c:v>476.7999877929687</c:v>
                </c:pt>
                <c:pt idx="5164">
                  <c:v>476.8999633789063</c:v>
                </c:pt>
                <c:pt idx="5165">
                  <c:v>477.0</c:v>
                </c:pt>
                <c:pt idx="5166">
                  <c:v>477.0999755859375</c:v>
                </c:pt>
                <c:pt idx="5167">
                  <c:v>477.2000122070312</c:v>
                </c:pt>
                <c:pt idx="5168">
                  <c:v>477.2999877929687</c:v>
                </c:pt>
                <c:pt idx="5169">
                  <c:v>477.3999633789063</c:v>
                </c:pt>
                <c:pt idx="5170">
                  <c:v>477.5</c:v>
                </c:pt>
                <c:pt idx="5171">
                  <c:v>477.5999755859375</c:v>
                </c:pt>
                <c:pt idx="5172">
                  <c:v>477.7000122070312</c:v>
                </c:pt>
                <c:pt idx="5173">
                  <c:v>477.7999877929687</c:v>
                </c:pt>
                <c:pt idx="5174">
                  <c:v>477.8999633789063</c:v>
                </c:pt>
                <c:pt idx="5175">
                  <c:v>478.0</c:v>
                </c:pt>
                <c:pt idx="5176">
                  <c:v>478.0999755859375</c:v>
                </c:pt>
                <c:pt idx="5177">
                  <c:v>478.2000122070312</c:v>
                </c:pt>
                <c:pt idx="5178">
                  <c:v>478.2999877929687</c:v>
                </c:pt>
                <c:pt idx="5179">
                  <c:v>478.3999633789063</c:v>
                </c:pt>
                <c:pt idx="5180">
                  <c:v>478.5</c:v>
                </c:pt>
                <c:pt idx="5181">
                  <c:v>478.5999755859375</c:v>
                </c:pt>
                <c:pt idx="5182">
                  <c:v>478.7000122070312</c:v>
                </c:pt>
                <c:pt idx="5183">
                  <c:v>478.7999877929687</c:v>
                </c:pt>
                <c:pt idx="5184">
                  <c:v>478.8999633789063</c:v>
                </c:pt>
                <c:pt idx="5185">
                  <c:v>479.0</c:v>
                </c:pt>
                <c:pt idx="5186">
                  <c:v>479.0999755859375</c:v>
                </c:pt>
                <c:pt idx="5187">
                  <c:v>479.2000122070312</c:v>
                </c:pt>
                <c:pt idx="5188">
                  <c:v>479.2999877929687</c:v>
                </c:pt>
                <c:pt idx="5189">
                  <c:v>479.3999633789063</c:v>
                </c:pt>
                <c:pt idx="5190">
                  <c:v>479.5</c:v>
                </c:pt>
                <c:pt idx="5191">
                  <c:v>479.5999755859375</c:v>
                </c:pt>
                <c:pt idx="5192">
                  <c:v>479.7000122070312</c:v>
                </c:pt>
                <c:pt idx="5193">
                  <c:v>479.7999877929687</c:v>
                </c:pt>
                <c:pt idx="5194">
                  <c:v>479.8999633789063</c:v>
                </c:pt>
                <c:pt idx="5195">
                  <c:v>480.0</c:v>
                </c:pt>
                <c:pt idx="5196">
                  <c:v>480.0999755859375</c:v>
                </c:pt>
                <c:pt idx="5197">
                  <c:v>480.2000122070312</c:v>
                </c:pt>
                <c:pt idx="5198">
                  <c:v>480.2999877929687</c:v>
                </c:pt>
                <c:pt idx="5199">
                  <c:v>480.3999633789063</c:v>
                </c:pt>
                <c:pt idx="5200">
                  <c:v>480.5</c:v>
                </c:pt>
                <c:pt idx="5201">
                  <c:v>480.5999755859375</c:v>
                </c:pt>
                <c:pt idx="5202">
                  <c:v>480.7000122070312</c:v>
                </c:pt>
                <c:pt idx="5203">
                  <c:v>480.7999877929687</c:v>
                </c:pt>
                <c:pt idx="5204">
                  <c:v>480.8999633789063</c:v>
                </c:pt>
                <c:pt idx="5205">
                  <c:v>481.0</c:v>
                </c:pt>
                <c:pt idx="5206">
                  <c:v>481.0999755859375</c:v>
                </c:pt>
                <c:pt idx="5207">
                  <c:v>481.2000122070312</c:v>
                </c:pt>
                <c:pt idx="5208">
                  <c:v>481.2999877929687</c:v>
                </c:pt>
                <c:pt idx="5209">
                  <c:v>481.3999633789063</c:v>
                </c:pt>
                <c:pt idx="5210">
                  <c:v>481.5</c:v>
                </c:pt>
                <c:pt idx="5211">
                  <c:v>481.5999755859375</c:v>
                </c:pt>
                <c:pt idx="5212">
                  <c:v>481.7000122070312</c:v>
                </c:pt>
                <c:pt idx="5213">
                  <c:v>481.7999877929687</c:v>
                </c:pt>
                <c:pt idx="5214">
                  <c:v>481.8999633789063</c:v>
                </c:pt>
                <c:pt idx="5215">
                  <c:v>482.0</c:v>
                </c:pt>
                <c:pt idx="5216">
                  <c:v>482.0999755859375</c:v>
                </c:pt>
                <c:pt idx="5217">
                  <c:v>482.2000122070312</c:v>
                </c:pt>
                <c:pt idx="5218">
                  <c:v>482.2999877929687</c:v>
                </c:pt>
                <c:pt idx="5219">
                  <c:v>482.3999633789063</c:v>
                </c:pt>
                <c:pt idx="5220">
                  <c:v>482.5</c:v>
                </c:pt>
                <c:pt idx="5221">
                  <c:v>482.5999755859375</c:v>
                </c:pt>
                <c:pt idx="5222">
                  <c:v>482.7000122070312</c:v>
                </c:pt>
                <c:pt idx="5223">
                  <c:v>482.7999877929687</c:v>
                </c:pt>
                <c:pt idx="5224">
                  <c:v>482.8999633789063</c:v>
                </c:pt>
                <c:pt idx="5225">
                  <c:v>483.0</c:v>
                </c:pt>
                <c:pt idx="5226">
                  <c:v>483.0999755859375</c:v>
                </c:pt>
                <c:pt idx="5227">
                  <c:v>483.2000122070312</c:v>
                </c:pt>
                <c:pt idx="5228">
                  <c:v>483.2999877929687</c:v>
                </c:pt>
                <c:pt idx="5229">
                  <c:v>483.3999633789063</c:v>
                </c:pt>
                <c:pt idx="5230">
                  <c:v>483.5</c:v>
                </c:pt>
                <c:pt idx="5231">
                  <c:v>483.5999755859375</c:v>
                </c:pt>
                <c:pt idx="5232">
                  <c:v>483.7000122070312</c:v>
                </c:pt>
                <c:pt idx="5233">
                  <c:v>483.7999877929687</c:v>
                </c:pt>
                <c:pt idx="5234">
                  <c:v>483.8999633789063</c:v>
                </c:pt>
                <c:pt idx="5235">
                  <c:v>484.0</c:v>
                </c:pt>
                <c:pt idx="5236">
                  <c:v>484.0999755859375</c:v>
                </c:pt>
                <c:pt idx="5237">
                  <c:v>484.2000122070312</c:v>
                </c:pt>
                <c:pt idx="5238">
                  <c:v>484.2999877929687</c:v>
                </c:pt>
                <c:pt idx="5239">
                  <c:v>484.3999633789063</c:v>
                </c:pt>
                <c:pt idx="5240">
                  <c:v>484.5</c:v>
                </c:pt>
                <c:pt idx="5241">
                  <c:v>484.5999755859375</c:v>
                </c:pt>
                <c:pt idx="5242">
                  <c:v>484.7000122070312</c:v>
                </c:pt>
                <c:pt idx="5243">
                  <c:v>484.7999877929687</c:v>
                </c:pt>
                <c:pt idx="5244">
                  <c:v>484.8999633789063</c:v>
                </c:pt>
                <c:pt idx="5245">
                  <c:v>485.0</c:v>
                </c:pt>
                <c:pt idx="5246">
                  <c:v>485.0999755859375</c:v>
                </c:pt>
                <c:pt idx="5247">
                  <c:v>485.2000122070312</c:v>
                </c:pt>
                <c:pt idx="5248">
                  <c:v>485.2999877929687</c:v>
                </c:pt>
                <c:pt idx="5249">
                  <c:v>485.3999633789063</c:v>
                </c:pt>
                <c:pt idx="5250">
                  <c:v>485.5</c:v>
                </c:pt>
                <c:pt idx="5251">
                  <c:v>485.5999755859375</c:v>
                </c:pt>
                <c:pt idx="5252">
                  <c:v>485.7000122070312</c:v>
                </c:pt>
                <c:pt idx="5253">
                  <c:v>485.7999877929687</c:v>
                </c:pt>
                <c:pt idx="5254">
                  <c:v>485.8999633789063</c:v>
                </c:pt>
                <c:pt idx="5255">
                  <c:v>486.0</c:v>
                </c:pt>
                <c:pt idx="5256">
                  <c:v>486.0999755859375</c:v>
                </c:pt>
                <c:pt idx="5257">
                  <c:v>486.2000122070312</c:v>
                </c:pt>
                <c:pt idx="5258">
                  <c:v>486.2999877929687</c:v>
                </c:pt>
                <c:pt idx="5259">
                  <c:v>486.3999633789063</c:v>
                </c:pt>
                <c:pt idx="5260">
                  <c:v>486.5</c:v>
                </c:pt>
                <c:pt idx="5261">
                  <c:v>486.5999755859375</c:v>
                </c:pt>
                <c:pt idx="5262">
                  <c:v>486.7000122070312</c:v>
                </c:pt>
                <c:pt idx="5263">
                  <c:v>486.7999877929687</c:v>
                </c:pt>
                <c:pt idx="5264">
                  <c:v>486.8999633789063</c:v>
                </c:pt>
                <c:pt idx="5265">
                  <c:v>487.0</c:v>
                </c:pt>
                <c:pt idx="5266">
                  <c:v>487.0999755859375</c:v>
                </c:pt>
                <c:pt idx="5267">
                  <c:v>487.2000122070312</c:v>
                </c:pt>
                <c:pt idx="5268">
                  <c:v>487.2999877929687</c:v>
                </c:pt>
                <c:pt idx="5269">
                  <c:v>487.3999633789063</c:v>
                </c:pt>
                <c:pt idx="5270">
                  <c:v>487.5</c:v>
                </c:pt>
                <c:pt idx="5271">
                  <c:v>487.5999755859375</c:v>
                </c:pt>
                <c:pt idx="5272">
                  <c:v>487.7000122070312</c:v>
                </c:pt>
                <c:pt idx="5273">
                  <c:v>487.7999877929687</c:v>
                </c:pt>
                <c:pt idx="5274">
                  <c:v>487.8999633789063</c:v>
                </c:pt>
                <c:pt idx="5275">
                  <c:v>488.0</c:v>
                </c:pt>
                <c:pt idx="5276">
                  <c:v>488.0999755859375</c:v>
                </c:pt>
                <c:pt idx="5277">
                  <c:v>488.2000122070312</c:v>
                </c:pt>
                <c:pt idx="5278">
                  <c:v>488.2999877929687</c:v>
                </c:pt>
                <c:pt idx="5279">
                  <c:v>488.3999633789063</c:v>
                </c:pt>
                <c:pt idx="5280">
                  <c:v>488.5</c:v>
                </c:pt>
                <c:pt idx="5281">
                  <c:v>488.5999755859375</c:v>
                </c:pt>
                <c:pt idx="5282">
                  <c:v>488.7000122070312</c:v>
                </c:pt>
                <c:pt idx="5283">
                  <c:v>488.7999877929687</c:v>
                </c:pt>
                <c:pt idx="5284">
                  <c:v>488.8999633789063</c:v>
                </c:pt>
                <c:pt idx="5285">
                  <c:v>489.0</c:v>
                </c:pt>
                <c:pt idx="5286">
                  <c:v>489.0999755859375</c:v>
                </c:pt>
                <c:pt idx="5287">
                  <c:v>489.2000122070312</c:v>
                </c:pt>
                <c:pt idx="5288">
                  <c:v>489.2999877929687</c:v>
                </c:pt>
                <c:pt idx="5289">
                  <c:v>489.3999633789063</c:v>
                </c:pt>
                <c:pt idx="5290">
                  <c:v>489.5</c:v>
                </c:pt>
                <c:pt idx="5291">
                  <c:v>489.5999755859375</c:v>
                </c:pt>
                <c:pt idx="5292">
                  <c:v>489.7000122070312</c:v>
                </c:pt>
                <c:pt idx="5293">
                  <c:v>489.7999877929687</c:v>
                </c:pt>
                <c:pt idx="5294">
                  <c:v>489.8999633789063</c:v>
                </c:pt>
                <c:pt idx="5295">
                  <c:v>490.0</c:v>
                </c:pt>
                <c:pt idx="5296">
                  <c:v>490.0999755859375</c:v>
                </c:pt>
                <c:pt idx="5297">
                  <c:v>490.2000122070312</c:v>
                </c:pt>
                <c:pt idx="5298">
                  <c:v>490.2999877929687</c:v>
                </c:pt>
                <c:pt idx="5299">
                  <c:v>490.3999633789063</c:v>
                </c:pt>
                <c:pt idx="5300">
                  <c:v>490.5</c:v>
                </c:pt>
                <c:pt idx="5301">
                  <c:v>490.5999755859375</c:v>
                </c:pt>
                <c:pt idx="5302">
                  <c:v>490.7000122070312</c:v>
                </c:pt>
                <c:pt idx="5303">
                  <c:v>490.7999877929687</c:v>
                </c:pt>
                <c:pt idx="5304">
                  <c:v>490.8999633789063</c:v>
                </c:pt>
                <c:pt idx="5305">
                  <c:v>491.0</c:v>
                </c:pt>
                <c:pt idx="5306">
                  <c:v>491.0999755859375</c:v>
                </c:pt>
                <c:pt idx="5307">
                  <c:v>491.2000122070312</c:v>
                </c:pt>
                <c:pt idx="5308">
                  <c:v>491.2999877929687</c:v>
                </c:pt>
                <c:pt idx="5309">
                  <c:v>491.3999633789063</c:v>
                </c:pt>
                <c:pt idx="5310">
                  <c:v>491.5</c:v>
                </c:pt>
                <c:pt idx="5311">
                  <c:v>491.5999755859375</c:v>
                </c:pt>
                <c:pt idx="5312">
                  <c:v>491.7000122070312</c:v>
                </c:pt>
                <c:pt idx="5313">
                  <c:v>491.7999877929687</c:v>
                </c:pt>
                <c:pt idx="5314">
                  <c:v>491.8999633789063</c:v>
                </c:pt>
                <c:pt idx="5315">
                  <c:v>492.0</c:v>
                </c:pt>
                <c:pt idx="5316">
                  <c:v>492.0999755859375</c:v>
                </c:pt>
                <c:pt idx="5317">
                  <c:v>492.2000122070312</c:v>
                </c:pt>
                <c:pt idx="5318">
                  <c:v>492.2999877929687</c:v>
                </c:pt>
                <c:pt idx="5319">
                  <c:v>492.3999633789063</c:v>
                </c:pt>
                <c:pt idx="5320">
                  <c:v>492.5</c:v>
                </c:pt>
                <c:pt idx="5321">
                  <c:v>492.5999755859375</c:v>
                </c:pt>
                <c:pt idx="5322">
                  <c:v>492.7000122070312</c:v>
                </c:pt>
                <c:pt idx="5323">
                  <c:v>492.7999877929687</c:v>
                </c:pt>
                <c:pt idx="5324">
                  <c:v>492.8999633789063</c:v>
                </c:pt>
                <c:pt idx="5325">
                  <c:v>493.0</c:v>
                </c:pt>
                <c:pt idx="5326">
                  <c:v>493.0999755859375</c:v>
                </c:pt>
                <c:pt idx="5327">
                  <c:v>493.2000122070312</c:v>
                </c:pt>
                <c:pt idx="5328">
                  <c:v>493.2999877929687</c:v>
                </c:pt>
                <c:pt idx="5329">
                  <c:v>493.3999633789063</c:v>
                </c:pt>
                <c:pt idx="5330">
                  <c:v>493.5</c:v>
                </c:pt>
                <c:pt idx="5331">
                  <c:v>493.5999755859375</c:v>
                </c:pt>
                <c:pt idx="5332">
                  <c:v>493.7000122070312</c:v>
                </c:pt>
                <c:pt idx="5333">
                  <c:v>493.7999877929687</c:v>
                </c:pt>
                <c:pt idx="5334">
                  <c:v>493.8999633789063</c:v>
                </c:pt>
                <c:pt idx="5335">
                  <c:v>494.0</c:v>
                </c:pt>
                <c:pt idx="5336">
                  <c:v>494.0999755859375</c:v>
                </c:pt>
                <c:pt idx="5337">
                  <c:v>494.2000122070312</c:v>
                </c:pt>
                <c:pt idx="5338">
                  <c:v>494.2999877929687</c:v>
                </c:pt>
                <c:pt idx="5339">
                  <c:v>494.3999633789063</c:v>
                </c:pt>
                <c:pt idx="5340">
                  <c:v>494.5</c:v>
                </c:pt>
                <c:pt idx="5341">
                  <c:v>494.5999755859375</c:v>
                </c:pt>
                <c:pt idx="5342">
                  <c:v>494.7000122070312</c:v>
                </c:pt>
                <c:pt idx="5343">
                  <c:v>494.7999877929687</c:v>
                </c:pt>
                <c:pt idx="5344">
                  <c:v>494.8999633789063</c:v>
                </c:pt>
                <c:pt idx="5345">
                  <c:v>495.0</c:v>
                </c:pt>
                <c:pt idx="5346">
                  <c:v>495.0999755859375</c:v>
                </c:pt>
                <c:pt idx="5347">
                  <c:v>495.2000122070312</c:v>
                </c:pt>
                <c:pt idx="5348">
                  <c:v>495.2999877929687</c:v>
                </c:pt>
                <c:pt idx="5349">
                  <c:v>495.3999633789063</c:v>
                </c:pt>
                <c:pt idx="5350">
                  <c:v>495.5</c:v>
                </c:pt>
                <c:pt idx="5351">
                  <c:v>495.5999755859375</c:v>
                </c:pt>
                <c:pt idx="5352">
                  <c:v>495.7000122070312</c:v>
                </c:pt>
                <c:pt idx="5353">
                  <c:v>495.7999877929687</c:v>
                </c:pt>
                <c:pt idx="5354">
                  <c:v>495.8999633789063</c:v>
                </c:pt>
                <c:pt idx="5355">
                  <c:v>496.0</c:v>
                </c:pt>
                <c:pt idx="5356">
                  <c:v>496.0999755859375</c:v>
                </c:pt>
                <c:pt idx="5357">
                  <c:v>496.2000122070312</c:v>
                </c:pt>
                <c:pt idx="5358">
                  <c:v>496.2999877929687</c:v>
                </c:pt>
                <c:pt idx="5359">
                  <c:v>496.3999633789063</c:v>
                </c:pt>
                <c:pt idx="5360">
                  <c:v>496.5</c:v>
                </c:pt>
                <c:pt idx="5361">
                  <c:v>496.5999755859375</c:v>
                </c:pt>
                <c:pt idx="5362">
                  <c:v>496.7000122070312</c:v>
                </c:pt>
                <c:pt idx="5363">
                  <c:v>496.7999877929687</c:v>
                </c:pt>
                <c:pt idx="5364">
                  <c:v>496.8999633789063</c:v>
                </c:pt>
                <c:pt idx="5365">
                  <c:v>497.0</c:v>
                </c:pt>
                <c:pt idx="5366">
                  <c:v>497.0999755859375</c:v>
                </c:pt>
                <c:pt idx="5367">
                  <c:v>497.2000122070312</c:v>
                </c:pt>
                <c:pt idx="5368">
                  <c:v>497.2999877929687</c:v>
                </c:pt>
                <c:pt idx="5369">
                  <c:v>497.3999633789063</c:v>
                </c:pt>
                <c:pt idx="5370">
                  <c:v>497.5</c:v>
                </c:pt>
                <c:pt idx="5371">
                  <c:v>497.5999755859375</c:v>
                </c:pt>
                <c:pt idx="5372">
                  <c:v>497.7000122070312</c:v>
                </c:pt>
                <c:pt idx="5373">
                  <c:v>497.7999877929687</c:v>
                </c:pt>
                <c:pt idx="5374">
                  <c:v>497.8999633789063</c:v>
                </c:pt>
                <c:pt idx="5375">
                  <c:v>498.0</c:v>
                </c:pt>
                <c:pt idx="5376">
                  <c:v>498.0999755859375</c:v>
                </c:pt>
                <c:pt idx="5377">
                  <c:v>498.2000122070312</c:v>
                </c:pt>
                <c:pt idx="5378">
                  <c:v>498.2999877929687</c:v>
                </c:pt>
                <c:pt idx="5379">
                  <c:v>498.3999633789063</c:v>
                </c:pt>
                <c:pt idx="5380">
                  <c:v>498.5</c:v>
                </c:pt>
                <c:pt idx="5381">
                  <c:v>498.5999755859375</c:v>
                </c:pt>
                <c:pt idx="5382">
                  <c:v>498.7000122070312</c:v>
                </c:pt>
                <c:pt idx="5383">
                  <c:v>498.7999877929687</c:v>
                </c:pt>
                <c:pt idx="5384">
                  <c:v>498.8999633789063</c:v>
                </c:pt>
                <c:pt idx="5385">
                  <c:v>499.0</c:v>
                </c:pt>
                <c:pt idx="5386">
                  <c:v>499.0999755859375</c:v>
                </c:pt>
                <c:pt idx="5387">
                  <c:v>499.2000122070312</c:v>
                </c:pt>
                <c:pt idx="5388">
                  <c:v>499.2999877929687</c:v>
                </c:pt>
                <c:pt idx="5389">
                  <c:v>499.3999633789063</c:v>
                </c:pt>
                <c:pt idx="5390">
                  <c:v>499.5</c:v>
                </c:pt>
                <c:pt idx="5391">
                  <c:v>499.5999755859375</c:v>
                </c:pt>
                <c:pt idx="5392">
                  <c:v>499.7000122070312</c:v>
                </c:pt>
                <c:pt idx="5393">
                  <c:v>499.7999877929687</c:v>
                </c:pt>
                <c:pt idx="5394">
                  <c:v>499.8999633789063</c:v>
                </c:pt>
                <c:pt idx="5395">
                  <c:v>500.0</c:v>
                </c:pt>
                <c:pt idx="5396">
                  <c:v>500.0999755859375</c:v>
                </c:pt>
                <c:pt idx="5397">
                  <c:v>500.2000122070312</c:v>
                </c:pt>
                <c:pt idx="5398">
                  <c:v>500.2999877929687</c:v>
                </c:pt>
                <c:pt idx="5399">
                  <c:v>500.3999633789063</c:v>
                </c:pt>
                <c:pt idx="5400">
                  <c:v>500.5</c:v>
                </c:pt>
                <c:pt idx="5401">
                  <c:v>500.5999755859375</c:v>
                </c:pt>
                <c:pt idx="5402">
                  <c:v>500.7000122070312</c:v>
                </c:pt>
                <c:pt idx="5403">
                  <c:v>500.7999877929687</c:v>
                </c:pt>
                <c:pt idx="5404">
                  <c:v>500.8999633789063</c:v>
                </c:pt>
                <c:pt idx="5405">
                  <c:v>501.0</c:v>
                </c:pt>
                <c:pt idx="5406">
                  <c:v>501.0999755859375</c:v>
                </c:pt>
                <c:pt idx="5407">
                  <c:v>501.2000122070312</c:v>
                </c:pt>
                <c:pt idx="5408">
                  <c:v>501.2999877929687</c:v>
                </c:pt>
                <c:pt idx="5409">
                  <c:v>501.3999633789063</c:v>
                </c:pt>
                <c:pt idx="5410">
                  <c:v>501.5</c:v>
                </c:pt>
                <c:pt idx="5411">
                  <c:v>501.5999755859375</c:v>
                </c:pt>
                <c:pt idx="5412">
                  <c:v>501.7000122070312</c:v>
                </c:pt>
                <c:pt idx="5413">
                  <c:v>501.7999877929687</c:v>
                </c:pt>
                <c:pt idx="5414">
                  <c:v>501.8999633789063</c:v>
                </c:pt>
                <c:pt idx="5415">
                  <c:v>502.0</c:v>
                </c:pt>
                <c:pt idx="5416">
                  <c:v>502.0999755859375</c:v>
                </c:pt>
                <c:pt idx="5417">
                  <c:v>502.2000122070312</c:v>
                </c:pt>
                <c:pt idx="5418">
                  <c:v>502.2999877929687</c:v>
                </c:pt>
                <c:pt idx="5419">
                  <c:v>502.3999633789063</c:v>
                </c:pt>
                <c:pt idx="5420">
                  <c:v>502.5</c:v>
                </c:pt>
                <c:pt idx="5421">
                  <c:v>502.5999755859375</c:v>
                </c:pt>
                <c:pt idx="5422">
                  <c:v>502.7000122070312</c:v>
                </c:pt>
                <c:pt idx="5423">
                  <c:v>502.7999877929687</c:v>
                </c:pt>
                <c:pt idx="5424">
                  <c:v>502.8999633789063</c:v>
                </c:pt>
                <c:pt idx="5425">
                  <c:v>503.0</c:v>
                </c:pt>
                <c:pt idx="5426">
                  <c:v>503.0999755859375</c:v>
                </c:pt>
                <c:pt idx="5427">
                  <c:v>503.2000122070312</c:v>
                </c:pt>
                <c:pt idx="5428">
                  <c:v>503.2999877929687</c:v>
                </c:pt>
                <c:pt idx="5429">
                  <c:v>503.3999633789063</c:v>
                </c:pt>
                <c:pt idx="5430">
                  <c:v>503.5</c:v>
                </c:pt>
                <c:pt idx="5431">
                  <c:v>503.5999755859375</c:v>
                </c:pt>
                <c:pt idx="5432">
                  <c:v>503.7000122070312</c:v>
                </c:pt>
                <c:pt idx="5433">
                  <c:v>503.7999877929687</c:v>
                </c:pt>
                <c:pt idx="5434">
                  <c:v>503.8999633789063</c:v>
                </c:pt>
                <c:pt idx="5435">
                  <c:v>504.0</c:v>
                </c:pt>
                <c:pt idx="5436">
                  <c:v>504.0999755859375</c:v>
                </c:pt>
                <c:pt idx="5437">
                  <c:v>504.2000122070312</c:v>
                </c:pt>
                <c:pt idx="5438">
                  <c:v>504.2999877929687</c:v>
                </c:pt>
                <c:pt idx="5439">
                  <c:v>504.3999633789063</c:v>
                </c:pt>
                <c:pt idx="5440">
                  <c:v>504.5</c:v>
                </c:pt>
                <c:pt idx="5441">
                  <c:v>504.5999755859375</c:v>
                </c:pt>
                <c:pt idx="5442">
                  <c:v>504.7000122070312</c:v>
                </c:pt>
                <c:pt idx="5443">
                  <c:v>504.7999877929687</c:v>
                </c:pt>
                <c:pt idx="5444">
                  <c:v>504.8999633789063</c:v>
                </c:pt>
                <c:pt idx="5445">
                  <c:v>505.0</c:v>
                </c:pt>
                <c:pt idx="5446">
                  <c:v>505.0999755859375</c:v>
                </c:pt>
                <c:pt idx="5447">
                  <c:v>505.2000122070312</c:v>
                </c:pt>
                <c:pt idx="5448">
                  <c:v>505.2999877929687</c:v>
                </c:pt>
                <c:pt idx="5449">
                  <c:v>505.3999633789063</c:v>
                </c:pt>
                <c:pt idx="5450">
                  <c:v>505.5</c:v>
                </c:pt>
                <c:pt idx="5451">
                  <c:v>505.5999755859375</c:v>
                </c:pt>
                <c:pt idx="5452">
                  <c:v>505.7000122070312</c:v>
                </c:pt>
                <c:pt idx="5453">
                  <c:v>505.7999877929687</c:v>
                </c:pt>
                <c:pt idx="5454">
                  <c:v>505.8999633789063</c:v>
                </c:pt>
                <c:pt idx="5455">
                  <c:v>506.0</c:v>
                </c:pt>
                <c:pt idx="5456">
                  <c:v>506.0999755859375</c:v>
                </c:pt>
                <c:pt idx="5457">
                  <c:v>506.2000122070312</c:v>
                </c:pt>
                <c:pt idx="5458">
                  <c:v>506.2999877929687</c:v>
                </c:pt>
                <c:pt idx="5459">
                  <c:v>506.3999633789063</c:v>
                </c:pt>
                <c:pt idx="5460">
                  <c:v>506.5</c:v>
                </c:pt>
                <c:pt idx="5461">
                  <c:v>506.5999755859375</c:v>
                </c:pt>
                <c:pt idx="5462">
                  <c:v>506.7000122070312</c:v>
                </c:pt>
                <c:pt idx="5463">
                  <c:v>506.7999877929687</c:v>
                </c:pt>
                <c:pt idx="5464">
                  <c:v>506.8999633789063</c:v>
                </c:pt>
                <c:pt idx="5465">
                  <c:v>507.0</c:v>
                </c:pt>
                <c:pt idx="5466">
                  <c:v>507.0999755859375</c:v>
                </c:pt>
                <c:pt idx="5467">
                  <c:v>507.2000122070312</c:v>
                </c:pt>
                <c:pt idx="5468">
                  <c:v>507.2999877929687</c:v>
                </c:pt>
                <c:pt idx="5469">
                  <c:v>507.3999633789063</c:v>
                </c:pt>
                <c:pt idx="5470">
                  <c:v>507.5</c:v>
                </c:pt>
                <c:pt idx="5471">
                  <c:v>507.5999755859375</c:v>
                </c:pt>
                <c:pt idx="5472">
                  <c:v>507.7000122070312</c:v>
                </c:pt>
                <c:pt idx="5473">
                  <c:v>507.7999877929687</c:v>
                </c:pt>
                <c:pt idx="5474">
                  <c:v>507.8999633789063</c:v>
                </c:pt>
                <c:pt idx="5475">
                  <c:v>508.0</c:v>
                </c:pt>
                <c:pt idx="5476">
                  <c:v>508.0999755859375</c:v>
                </c:pt>
                <c:pt idx="5477">
                  <c:v>508.2000122070312</c:v>
                </c:pt>
                <c:pt idx="5478">
                  <c:v>508.2999877929687</c:v>
                </c:pt>
                <c:pt idx="5479">
                  <c:v>508.3999633789063</c:v>
                </c:pt>
                <c:pt idx="5480">
                  <c:v>508.5</c:v>
                </c:pt>
                <c:pt idx="5481">
                  <c:v>508.5999755859375</c:v>
                </c:pt>
                <c:pt idx="5482">
                  <c:v>508.7000122070312</c:v>
                </c:pt>
                <c:pt idx="5483">
                  <c:v>508.7999877929687</c:v>
                </c:pt>
                <c:pt idx="5484">
                  <c:v>508.8999633789063</c:v>
                </c:pt>
                <c:pt idx="5485">
                  <c:v>509.0</c:v>
                </c:pt>
                <c:pt idx="5486">
                  <c:v>509.0999755859375</c:v>
                </c:pt>
                <c:pt idx="5487">
                  <c:v>509.2000122070312</c:v>
                </c:pt>
                <c:pt idx="5488">
                  <c:v>509.2999877929687</c:v>
                </c:pt>
                <c:pt idx="5489">
                  <c:v>509.3999633789063</c:v>
                </c:pt>
                <c:pt idx="5490">
                  <c:v>509.5</c:v>
                </c:pt>
                <c:pt idx="5491">
                  <c:v>509.5999755859375</c:v>
                </c:pt>
                <c:pt idx="5492">
                  <c:v>509.7000122070312</c:v>
                </c:pt>
                <c:pt idx="5493">
                  <c:v>509.7999877929687</c:v>
                </c:pt>
                <c:pt idx="5494">
                  <c:v>509.8999633789063</c:v>
                </c:pt>
                <c:pt idx="5495">
                  <c:v>510.0</c:v>
                </c:pt>
                <c:pt idx="5496">
                  <c:v>510.0999755859375</c:v>
                </c:pt>
                <c:pt idx="5497">
                  <c:v>510.2000122070312</c:v>
                </c:pt>
                <c:pt idx="5498">
                  <c:v>510.2999877929687</c:v>
                </c:pt>
                <c:pt idx="5499">
                  <c:v>510.3999633789063</c:v>
                </c:pt>
                <c:pt idx="5500">
                  <c:v>510.5</c:v>
                </c:pt>
                <c:pt idx="5501">
                  <c:v>510.5999755859375</c:v>
                </c:pt>
                <c:pt idx="5502">
                  <c:v>510.7000122070312</c:v>
                </c:pt>
                <c:pt idx="5503">
                  <c:v>510.7999877929687</c:v>
                </c:pt>
                <c:pt idx="5504">
                  <c:v>510.8999633789063</c:v>
                </c:pt>
                <c:pt idx="5505">
                  <c:v>511.0</c:v>
                </c:pt>
                <c:pt idx="5506">
                  <c:v>511.0999755859375</c:v>
                </c:pt>
                <c:pt idx="5507">
                  <c:v>511.2000122070312</c:v>
                </c:pt>
                <c:pt idx="5508">
                  <c:v>511.2999877929687</c:v>
                </c:pt>
                <c:pt idx="5509">
                  <c:v>511.3999633789063</c:v>
                </c:pt>
                <c:pt idx="5510">
                  <c:v>511.5</c:v>
                </c:pt>
                <c:pt idx="5511">
                  <c:v>511.5999755859375</c:v>
                </c:pt>
                <c:pt idx="5512">
                  <c:v>511.7000122070312</c:v>
                </c:pt>
                <c:pt idx="5513">
                  <c:v>511.7999877929687</c:v>
                </c:pt>
                <c:pt idx="5514">
                  <c:v>511.8999633789063</c:v>
                </c:pt>
                <c:pt idx="5515">
                  <c:v>512.0</c:v>
                </c:pt>
                <c:pt idx="5516">
                  <c:v>512.0999755859374</c:v>
                </c:pt>
                <c:pt idx="5517">
                  <c:v>512.2000122070315</c:v>
                </c:pt>
                <c:pt idx="5518">
                  <c:v>512.2999877929684</c:v>
                </c:pt>
                <c:pt idx="5519">
                  <c:v>512.3999633789062</c:v>
                </c:pt>
                <c:pt idx="5520">
                  <c:v>512.5</c:v>
                </c:pt>
                <c:pt idx="5521">
                  <c:v>512.5999755859374</c:v>
                </c:pt>
                <c:pt idx="5522">
                  <c:v>512.7000122070315</c:v>
                </c:pt>
                <c:pt idx="5523">
                  <c:v>512.7999877929684</c:v>
                </c:pt>
                <c:pt idx="5524">
                  <c:v>512.8999633789062</c:v>
                </c:pt>
                <c:pt idx="5525">
                  <c:v>513.0</c:v>
                </c:pt>
                <c:pt idx="5526">
                  <c:v>513.0999755859374</c:v>
                </c:pt>
                <c:pt idx="5527">
                  <c:v>513.2000122070315</c:v>
                </c:pt>
                <c:pt idx="5528">
                  <c:v>513.2999877929684</c:v>
                </c:pt>
                <c:pt idx="5529">
                  <c:v>513.3999633789062</c:v>
                </c:pt>
                <c:pt idx="5530">
                  <c:v>513.5</c:v>
                </c:pt>
                <c:pt idx="5531">
                  <c:v>513.5999755859374</c:v>
                </c:pt>
                <c:pt idx="5532">
                  <c:v>513.7000122070315</c:v>
                </c:pt>
                <c:pt idx="5533">
                  <c:v>513.7999877929684</c:v>
                </c:pt>
                <c:pt idx="5534">
                  <c:v>513.8999633789062</c:v>
                </c:pt>
                <c:pt idx="5535">
                  <c:v>514.0</c:v>
                </c:pt>
                <c:pt idx="5536">
                  <c:v>514.0999755859374</c:v>
                </c:pt>
                <c:pt idx="5537">
                  <c:v>514.2000122070315</c:v>
                </c:pt>
                <c:pt idx="5538">
                  <c:v>514.2999877929684</c:v>
                </c:pt>
                <c:pt idx="5539">
                  <c:v>514.3999633789062</c:v>
                </c:pt>
                <c:pt idx="5540">
                  <c:v>514.5</c:v>
                </c:pt>
                <c:pt idx="5541">
                  <c:v>514.5999755859374</c:v>
                </c:pt>
                <c:pt idx="5542">
                  <c:v>514.7000122070315</c:v>
                </c:pt>
                <c:pt idx="5543">
                  <c:v>514.7999877929684</c:v>
                </c:pt>
                <c:pt idx="5544">
                  <c:v>514.8999633789062</c:v>
                </c:pt>
                <c:pt idx="5545">
                  <c:v>515.0</c:v>
                </c:pt>
                <c:pt idx="5546">
                  <c:v>515.0999755859374</c:v>
                </c:pt>
                <c:pt idx="5547">
                  <c:v>515.2000122070315</c:v>
                </c:pt>
                <c:pt idx="5548">
                  <c:v>515.2999877929684</c:v>
                </c:pt>
                <c:pt idx="5549">
                  <c:v>515.3999633789062</c:v>
                </c:pt>
                <c:pt idx="5550">
                  <c:v>515.5</c:v>
                </c:pt>
                <c:pt idx="5551">
                  <c:v>515.5999755859374</c:v>
                </c:pt>
                <c:pt idx="5552">
                  <c:v>515.7000122070315</c:v>
                </c:pt>
                <c:pt idx="5553">
                  <c:v>515.7999877929684</c:v>
                </c:pt>
                <c:pt idx="5554">
                  <c:v>515.8999633789062</c:v>
                </c:pt>
                <c:pt idx="5555">
                  <c:v>516.0</c:v>
                </c:pt>
                <c:pt idx="5556">
                  <c:v>516.0999755859374</c:v>
                </c:pt>
                <c:pt idx="5557">
                  <c:v>516.2000122070315</c:v>
                </c:pt>
                <c:pt idx="5558">
                  <c:v>516.2999877929684</c:v>
                </c:pt>
                <c:pt idx="5559">
                  <c:v>516.3999633789062</c:v>
                </c:pt>
                <c:pt idx="5560">
                  <c:v>516.5</c:v>
                </c:pt>
                <c:pt idx="5561">
                  <c:v>516.5999755859374</c:v>
                </c:pt>
                <c:pt idx="5562">
                  <c:v>516.7000122070315</c:v>
                </c:pt>
                <c:pt idx="5563">
                  <c:v>516.7999877929684</c:v>
                </c:pt>
                <c:pt idx="5564">
                  <c:v>516.8999633789062</c:v>
                </c:pt>
                <c:pt idx="5565">
                  <c:v>517.0</c:v>
                </c:pt>
                <c:pt idx="5566">
                  <c:v>517.0999755859374</c:v>
                </c:pt>
                <c:pt idx="5567">
                  <c:v>517.2000122070315</c:v>
                </c:pt>
                <c:pt idx="5568">
                  <c:v>517.2999877929684</c:v>
                </c:pt>
                <c:pt idx="5569">
                  <c:v>517.3999633789062</c:v>
                </c:pt>
                <c:pt idx="5570">
                  <c:v>517.5</c:v>
                </c:pt>
                <c:pt idx="5571">
                  <c:v>517.5999755859374</c:v>
                </c:pt>
                <c:pt idx="5572">
                  <c:v>517.7000122070315</c:v>
                </c:pt>
                <c:pt idx="5573">
                  <c:v>517.7999877929684</c:v>
                </c:pt>
                <c:pt idx="5574">
                  <c:v>517.8999633789062</c:v>
                </c:pt>
                <c:pt idx="5575">
                  <c:v>518.0</c:v>
                </c:pt>
                <c:pt idx="5576">
                  <c:v>518.0999755859374</c:v>
                </c:pt>
                <c:pt idx="5577">
                  <c:v>518.2000122070315</c:v>
                </c:pt>
                <c:pt idx="5578">
                  <c:v>518.2999877929684</c:v>
                </c:pt>
                <c:pt idx="5579">
                  <c:v>518.3999633789062</c:v>
                </c:pt>
                <c:pt idx="5580">
                  <c:v>518.5</c:v>
                </c:pt>
                <c:pt idx="5581">
                  <c:v>518.5999755859374</c:v>
                </c:pt>
                <c:pt idx="5582">
                  <c:v>518.7000122070315</c:v>
                </c:pt>
                <c:pt idx="5583">
                  <c:v>518.7999877929684</c:v>
                </c:pt>
                <c:pt idx="5584">
                  <c:v>518.8999633789062</c:v>
                </c:pt>
                <c:pt idx="5585">
                  <c:v>519.0</c:v>
                </c:pt>
                <c:pt idx="5586">
                  <c:v>519.0999755859374</c:v>
                </c:pt>
                <c:pt idx="5587">
                  <c:v>519.2000122070315</c:v>
                </c:pt>
                <c:pt idx="5588">
                  <c:v>519.2999877929684</c:v>
                </c:pt>
                <c:pt idx="5589">
                  <c:v>519.3999633789062</c:v>
                </c:pt>
                <c:pt idx="5590">
                  <c:v>519.5</c:v>
                </c:pt>
                <c:pt idx="5591">
                  <c:v>519.5999755859374</c:v>
                </c:pt>
                <c:pt idx="5592">
                  <c:v>519.7000122070315</c:v>
                </c:pt>
                <c:pt idx="5593">
                  <c:v>519.7999877929684</c:v>
                </c:pt>
                <c:pt idx="5594">
                  <c:v>519.8999633789062</c:v>
                </c:pt>
                <c:pt idx="5595">
                  <c:v>520.0</c:v>
                </c:pt>
                <c:pt idx="5596">
                  <c:v>520.0999755859374</c:v>
                </c:pt>
                <c:pt idx="5597">
                  <c:v>520.2000122070315</c:v>
                </c:pt>
                <c:pt idx="5598">
                  <c:v>520.2999877929684</c:v>
                </c:pt>
                <c:pt idx="5599">
                  <c:v>520.3999633789062</c:v>
                </c:pt>
                <c:pt idx="5600">
                  <c:v>520.5</c:v>
                </c:pt>
                <c:pt idx="5601">
                  <c:v>520.5999755859374</c:v>
                </c:pt>
                <c:pt idx="5602">
                  <c:v>520.7000122070315</c:v>
                </c:pt>
                <c:pt idx="5603">
                  <c:v>520.7999877929684</c:v>
                </c:pt>
                <c:pt idx="5604">
                  <c:v>520.8999633789062</c:v>
                </c:pt>
                <c:pt idx="5605">
                  <c:v>521.0</c:v>
                </c:pt>
                <c:pt idx="5606">
                  <c:v>521.0999755859374</c:v>
                </c:pt>
                <c:pt idx="5607">
                  <c:v>521.2000122070315</c:v>
                </c:pt>
                <c:pt idx="5608">
                  <c:v>521.2999877929684</c:v>
                </c:pt>
                <c:pt idx="5609">
                  <c:v>521.3999633789062</c:v>
                </c:pt>
                <c:pt idx="5610">
                  <c:v>521.5</c:v>
                </c:pt>
                <c:pt idx="5611">
                  <c:v>521.5999755859374</c:v>
                </c:pt>
                <c:pt idx="5612">
                  <c:v>521.7000122070315</c:v>
                </c:pt>
                <c:pt idx="5613">
                  <c:v>521.7999877929684</c:v>
                </c:pt>
                <c:pt idx="5614">
                  <c:v>521.8999633789062</c:v>
                </c:pt>
                <c:pt idx="5615">
                  <c:v>522.0</c:v>
                </c:pt>
                <c:pt idx="5616">
                  <c:v>522.0999755859374</c:v>
                </c:pt>
                <c:pt idx="5617">
                  <c:v>522.2000122070315</c:v>
                </c:pt>
                <c:pt idx="5618">
                  <c:v>522.2999877929684</c:v>
                </c:pt>
                <c:pt idx="5619">
                  <c:v>522.3999633789062</c:v>
                </c:pt>
                <c:pt idx="5620">
                  <c:v>522.5</c:v>
                </c:pt>
                <c:pt idx="5621">
                  <c:v>522.5999755859374</c:v>
                </c:pt>
                <c:pt idx="5622">
                  <c:v>522.7000122070315</c:v>
                </c:pt>
                <c:pt idx="5623">
                  <c:v>522.7999877929684</c:v>
                </c:pt>
                <c:pt idx="5624">
                  <c:v>522.8999633789062</c:v>
                </c:pt>
                <c:pt idx="5625">
                  <c:v>523.0</c:v>
                </c:pt>
                <c:pt idx="5626">
                  <c:v>523.0999755859374</c:v>
                </c:pt>
                <c:pt idx="5627">
                  <c:v>523.2000122070315</c:v>
                </c:pt>
                <c:pt idx="5628">
                  <c:v>523.2999877929684</c:v>
                </c:pt>
                <c:pt idx="5629">
                  <c:v>523.3999633789062</c:v>
                </c:pt>
                <c:pt idx="5630">
                  <c:v>523.5</c:v>
                </c:pt>
                <c:pt idx="5631">
                  <c:v>523.5999755859374</c:v>
                </c:pt>
                <c:pt idx="5632">
                  <c:v>523.7000122070315</c:v>
                </c:pt>
                <c:pt idx="5633">
                  <c:v>523.7999877929684</c:v>
                </c:pt>
                <c:pt idx="5634">
                  <c:v>523.8999633789062</c:v>
                </c:pt>
                <c:pt idx="5635">
                  <c:v>524.0</c:v>
                </c:pt>
                <c:pt idx="5636">
                  <c:v>524.0999755859374</c:v>
                </c:pt>
                <c:pt idx="5637">
                  <c:v>524.2000122070315</c:v>
                </c:pt>
                <c:pt idx="5638">
                  <c:v>524.2999877929684</c:v>
                </c:pt>
                <c:pt idx="5639">
                  <c:v>524.3999633789062</c:v>
                </c:pt>
                <c:pt idx="5640">
                  <c:v>524.5</c:v>
                </c:pt>
                <c:pt idx="5641">
                  <c:v>524.5999755859374</c:v>
                </c:pt>
                <c:pt idx="5642">
                  <c:v>524.7000122070315</c:v>
                </c:pt>
                <c:pt idx="5643">
                  <c:v>524.7999877929684</c:v>
                </c:pt>
                <c:pt idx="5644">
                  <c:v>524.8999633789062</c:v>
                </c:pt>
                <c:pt idx="5645">
                  <c:v>525.0</c:v>
                </c:pt>
                <c:pt idx="5646">
                  <c:v>525.0999755859374</c:v>
                </c:pt>
                <c:pt idx="5647">
                  <c:v>525.2000122070315</c:v>
                </c:pt>
                <c:pt idx="5648">
                  <c:v>525.2999877929684</c:v>
                </c:pt>
                <c:pt idx="5649">
                  <c:v>525.3999633789062</c:v>
                </c:pt>
                <c:pt idx="5650">
                  <c:v>525.5</c:v>
                </c:pt>
                <c:pt idx="5651">
                  <c:v>525.5999755859374</c:v>
                </c:pt>
                <c:pt idx="5652">
                  <c:v>525.7000122070315</c:v>
                </c:pt>
                <c:pt idx="5653">
                  <c:v>525.7999877929684</c:v>
                </c:pt>
                <c:pt idx="5654">
                  <c:v>525.8999633789062</c:v>
                </c:pt>
                <c:pt idx="5655">
                  <c:v>526.0</c:v>
                </c:pt>
                <c:pt idx="5656">
                  <c:v>526.0999755859374</c:v>
                </c:pt>
                <c:pt idx="5657">
                  <c:v>526.2000122070315</c:v>
                </c:pt>
                <c:pt idx="5658">
                  <c:v>526.2999877929684</c:v>
                </c:pt>
                <c:pt idx="5659">
                  <c:v>526.3999633789062</c:v>
                </c:pt>
                <c:pt idx="5660">
                  <c:v>526.5</c:v>
                </c:pt>
                <c:pt idx="5661">
                  <c:v>526.5999755859374</c:v>
                </c:pt>
                <c:pt idx="5662">
                  <c:v>526.7000122070315</c:v>
                </c:pt>
                <c:pt idx="5663">
                  <c:v>526.7999877929684</c:v>
                </c:pt>
                <c:pt idx="5664">
                  <c:v>526.8999633789062</c:v>
                </c:pt>
                <c:pt idx="5665">
                  <c:v>527.0</c:v>
                </c:pt>
                <c:pt idx="5666">
                  <c:v>527.0999755859374</c:v>
                </c:pt>
                <c:pt idx="5667">
                  <c:v>527.2000122070315</c:v>
                </c:pt>
                <c:pt idx="5668">
                  <c:v>527.2999877929684</c:v>
                </c:pt>
                <c:pt idx="5669">
                  <c:v>527.3999633789062</c:v>
                </c:pt>
                <c:pt idx="5670">
                  <c:v>527.5</c:v>
                </c:pt>
                <c:pt idx="5671">
                  <c:v>527.5999755859374</c:v>
                </c:pt>
                <c:pt idx="5672">
                  <c:v>527.7000122070315</c:v>
                </c:pt>
                <c:pt idx="5673">
                  <c:v>527.7999877929684</c:v>
                </c:pt>
                <c:pt idx="5674">
                  <c:v>527.8999633789062</c:v>
                </c:pt>
                <c:pt idx="5675">
                  <c:v>528.0</c:v>
                </c:pt>
                <c:pt idx="5676">
                  <c:v>528.0999755859374</c:v>
                </c:pt>
                <c:pt idx="5677">
                  <c:v>528.2000122070315</c:v>
                </c:pt>
                <c:pt idx="5678">
                  <c:v>528.2999877929684</c:v>
                </c:pt>
                <c:pt idx="5679">
                  <c:v>528.3999633789062</c:v>
                </c:pt>
                <c:pt idx="5680">
                  <c:v>528.5</c:v>
                </c:pt>
                <c:pt idx="5681">
                  <c:v>528.5999755859374</c:v>
                </c:pt>
                <c:pt idx="5682">
                  <c:v>528.7000122070315</c:v>
                </c:pt>
                <c:pt idx="5683">
                  <c:v>528.7999877929684</c:v>
                </c:pt>
                <c:pt idx="5684">
                  <c:v>528.8999633789062</c:v>
                </c:pt>
                <c:pt idx="5685">
                  <c:v>529.0</c:v>
                </c:pt>
                <c:pt idx="5686">
                  <c:v>529.0999755859374</c:v>
                </c:pt>
                <c:pt idx="5687">
                  <c:v>529.2000122070315</c:v>
                </c:pt>
                <c:pt idx="5688">
                  <c:v>529.2999877929684</c:v>
                </c:pt>
                <c:pt idx="5689">
                  <c:v>529.3999633789062</c:v>
                </c:pt>
                <c:pt idx="5690">
                  <c:v>529.5</c:v>
                </c:pt>
                <c:pt idx="5691">
                  <c:v>529.5999755859374</c:v>
                </c:pt>
                <c:pt idx="5692">
                  <c:v>529.7000122070315</c:v>
                </c:pt>
                <c:pt idx="5693">
                  <c:v>529.7999877929684</c:v>
                </c:pt>
                <c:pt idx="5694">
                  <c:v>529.8999633789062</c:v>
                </c:pt>
                <c:pt idx="5695">
                  <c:v>530.0</c:v>
                </c:pt>
                <c:pt idx="5696">
                  <c:v>530.0999755859374</c:v>
                </c:pt>
                <c:pt idx="5697">
                  <c:v>530.2000122070315</c:v>
                </c:pt>
                <c:pt idx="5698">
                  <c:v>530.2999877929684</c:v>
                </c:pt>
                <c:pt idx="5699">
                  <c:v>530.3999633789062</c:v>
                </c:pt>
                <c:pt idx="5700">
                  <c:v>530.5</c:v>
                </c:pt>
                <c:pt idx="5701">
                  <c:v>530.5999755859374</c:v>
                </c:pt>
                <c:pt idx="5702">
                  <c:v>530.7000122070315</c:v>
                </c:pt>
                <c:pt idx="5703">
                  <c:v>530.7999877929684</c:v>
                </c:pt>
                <c:pt idx="5704">
                  <c:v>530.8999633789062</c:v>
                </c:pt>
                <c:pt idx="5705">
                  <c:v>531.0</c:v>
                </c:pt>
                <c:pt idx="5706">
                  <c:v>531.0999755859374</c:v>
                </c:pt>
                <c:pt idx="5707">
                  <c:v>531.2000122070315</c:v>
                </c:pt>
                <c:pt idx="5708">
                  <c:v>531.2999877929684</c:v>
                </c:pt>
                <c:pt idx="5709">
                  <c:v>531.3999633789062</c:v>
                </c:pt>
                <c:pt idx="5710">
                  <c:v>531.5</c:v>
                </c:pt>
                <c:pt idx="5711">
                  <c:v>531.5999755859374</c:v>
                </c:pt>
                <c:pt idx="5712">
                  <c:v>531.7000122070315</c:v>
                </c:pt>
                <c:pt idx="5713">
                  <c:v>531.7999877929684</c:v>
                </c:pt>
                <c:pt idx="5714">
                  <c:v>531.8999633789062</c:v>
                </c:pt>
                <c:pt idx="5715">
                  <c:v>532.0</c:v>
                </c:pt>
                <c:pt idx="5716">
                  <c:v>532.0999755859374</c:v>
                </c:pt>
                <c:pt idx="5717">
                  <c:v>532.2000122070315</c:v>
                </c:pt>
                <c:pt idx="5718">
                  <c:v>532.2999877929684</c:v>
                </c:pt>
                <c:pt idx="5719">
                  <c:v>532.3999633789062</c:v>
                </c:pt>
                <c:pt idx="5720">
                  <c:v>532.5</c:v>
                </c:pt>
                <c:pt idx="5721">
                  <c:v>532.5999755859374</c:v>
                </c:pt>
                <c:pt idx="5722">
                  <c:v>532.7000122070315</c:v>
                </c:pt>
                <c:pt idx="5723">
                  <c:v>532.7999877929684</c:v>
                </c:pt>
                <c:pt idx="5724">
                  <c:v>532.8999633789062</c:v>
                </c:pt>
                <c:pt idx="5725">
                  <c:v>533.0</c:v>
                </c:pt>
                <c:pt idx="5726">
                  <c:v>533.0999755859374</c:v>
                </c:pt>
                <c:pt idx="5727">
                  <c:v>533.2000122070315</c:v>
                </c:pt>
                <c:pt idx="5728">
                  <c:v>533.2999877929684</c:v>
                </c:pt>
                <c:pt idx="5729">
                  <c:v>533.3999633789062</c:v>
                </c:pt>
                <c:pt idx="5730">
                  <c:v>533.5</c:v>
                </c:pt>
                <c:pt idx="5731">
                  <c:v>533.5999755859374</c:v>
                </c:pt>
                <c:pt idx="5732">
                  <c:v>533.7000122070315</c:v>
                </c:pt>
                <c:pt idx="5733">
                  <c:v>533.7999877929684</c:v>
                </c:pt>
                <c:pt idx="5734">
                  <c:v>533.8999633789062</c:v>
                </c:pt>
                <c:pt idx="5735">
                  <c:v>534.0</c:v>
                </c:pt>
                <c:pt idx="5736">
                  <c:v>534.0999755859374</c:v>
                </c:pt>
                <c:pt idx="5737">
                  <c:v>534.2000122070315</c:v>
                </c:pt>
                <c:pt idx="5738">
                  <c:v>534.2999877929684</c:v>
                </c:pt>
                <c:pt idx="5739">
                  <c:v>534.3999633789062</c:v>
                </c:pt>
                <c:pt idx="5740">
                  <c:v>534.5</c:v>
                </c:pt>
                <c:pt idx="5741">
                  <c:v>534.5999755859374</c:v>
                </c:pt>
                <c:pt idx="5742">
                  <c:v>534.7000122070315</c:v>
                </c:pt>
                <c:pt idx="5743">
                  <c:v>534.7999877929684</c:v>
                </c:pt>
                <c:pt idx="5744">
                  <c:v>534.8999633789062</c:v>
                </c:pt>
                <c:pt idx="5745">
                  <c:v>535.0</c:v>
                </c:pt>
                <c:pt idx="5746">
                  <c:v>535.0999755859374</c:v>
                </c:pt>
                <c:pt idx="5747">
                  <c:v>535.2000122070315</c:v>
                </c:pt>
                <c:pt idx="5748">
                  <c:v>535.2999877929684</c:v>
                </c:pt>
                <c:pt idx="5749">
                  <c:v>535.3999633789062</c:v>
                </c:pt>
                <c:pt idx="5750">
                  <c:v>535.5</c:v>
                </c:pt>
                <c:pt idx="5751">
                  <c:v>535.5999755859374</c:v>
                </c:pt>
                <c:pt idx="5752">
                  <c:v>535.7000122070315</c:v>
                </c:pt>
                <c:pt idx="5753">
                  <c:v>535.7999877929684</c:v>
                </c:pt>
                <c:pt idx="5754">
                  <c:v>535.8999633789062</c:v>
                </c:pt>
                <c:pt idx="5755">
                  <c:v>536.0</c:v>
                </c:pt>
                <c:pt idx="5756">
                  <c:v>536.0999755859374</c:v>
                </c:pt>
                <c:pt idx="5757">
                  <c:v>536.2000122070315</c:v>
                </c:pt>
                <c:pt idx="5758">
                  <c:v>536.2999877929684</c:v>
                </c:pt>
                <c:pt idx="5759">
                  <c:v>536.3999633789062</c:v>
                </c:pt>
                <c:pt idx="5760">
                  <c:v>536.5</c:v>
                </c:pt>
                <c:pt idx="5761">
                  <c:v>536.5999755859374</c:v>
                </c:pt>
                <c:pt idx="5762">
                  <c:v>536.7000122070315</c:v>
                </c:pt>
                <c:pt idx="5763">
                  <c:v>536.7999877929684</c:v>
                </c:pt>
                <c:pt idx="5764">
                  <c:v>536.8999633789062</c:v>
                </c:pt>
                <c:pt idx="5765">
                  <c:v>537.0</c:v>
                </c:pt>
                <c:pt idx="5766">
                  <c:v>537.0999755859374</c:v>
                </c:pt>
                <c:pt idx="5767">
                  <c:v>537.2000122070315</c:v>
                </c:pt>
                <c:pt idx="5768">
                  <c:v>537.2999877929684</c:v>
                </c:pt>
                <c:pt idx="5769">
                  <c:v>537.3999633789062</c:v>
                </c:pt>
                <c:pt idx="5770">
                  <c:v>537.5</c:v>
                </c:pt>
                <c:pt idx="5771">
                  <c:v>537.5999755859374</c:v>
                </c:pt>
                <c:pt idx="5772">
                  <c:v>537.7000122070315</c:v>
                </c:pt>
                <c:pt idx="5773">
                  <c:v>537.7999877929684</c:v>
                </c:pt>
                <c:pt idx="5774">
                  <c:v>537.8999633789062</c:v>
                </c:pt>
                <c:pt idx="5775">
                  <c:v>538.0</c:v>
                </c:pt>
                <c:pt idx="5776">
                  <c:v>538.0999755859374</c:v>
                </c:pt>
                <c:pt idx="5777">
                  <c:v>538.2000122070315</c:v>
                </c:pt>
                <c:pt idx="5778">
                  <c:v>538.2999877929684</c:v>
                </c:pt>
                <c:pt idx="5779">
                  <c:v>538.3999633789062</c:v>
                </c:pt>
                <c:pt idx="5780">
                  <c:v>538.5</c:v>
                </c:pt>
                <c:pt idx="5781">
                  <c:v>538.5999755859374</c:v>
                </c:pt>
                <c:pt idx="5782">
                  <c:v>538.7000122070315</c:v>
                </c:pt>
                <c:pt idx="5783">
                  <c:v>538.7999877929684</c:v>
                </c:pt>
                <c:pt idx="5784">
                  <c:v>538.8999633789062</c:v>
                </c:pt>
                <c:pt idx="5785">
                  <c:v>539.0</c:v>
                </c:pt>
                <c:pt idx="5786">
                  <c:v>539.0999755859374</c:v>
                </c:pt>
                <c:pt idx="5787">
                  <c:v>539.2000122070315</c:v>
                </c:pt>
                <c:pt idx="5788">
                  <c:v>539.2999877929684</c:v>
                </c:pt>
                <c:pt idx="5789">
                  <c:v>539.3999633789062</c:v>
                </c:pt>
                <c:pt idx="5790">
                  <c:v>539.5</c:v>
                </c:pt>
                <c:pt idx="5791">
                  <c:v>539.5999755859374</c:v>
                </c:pt>
                <c:pt idx="5792">
                  <c:v>539.7000122070315</c:v>
                </c:pt>
                <c:pt idx="5793">
                  <c:v>539.7999877929684</c:v>
                </c:pt>
                <c:pt idx="5794">
                  <c:v>539.8999633789062</c:v>
                </c:pt>
                <c:pt idx="5795">
                  <c:v>540.0</c:v>
                </c:pt>
                <c:pt idx="5796">
                  <c:v>540.0999755859374</c:v>
                </c:pt>
                <c:pt idx="5797">
                  <c:v>540.2000122070315</c:v>
                </c:pt>
                <c:pt idx="5798">
                  <c:v>540.2999877929684</c:v>
                </c:pt>
                <c:pt idx="5799">
                  <c:v>540.3999633789062</c:v>
                </c:pt>
                <c:pt idx="5800">
                  <c:v>540.5</c:v>
                </c:pt>
                <c:pt idx="5801">
                  <c:v>540.5999755859374</c:v>
                </c:pt>
                <c:pt idx="5802">
                  <c:v>540.7000122070315</c:v>
                </c:pt>
                <c:pt idx="5803">
                  <c:v>540.7999877929684</c:v>
                </c:pt>
                <c:pt idx="5804">
                  <c:v>540.8999633789062</c:v>
                </c:pt>
                <c:pt idx="5805">
                  <c:v>541.0</c:v>
                </c:pt>
                <c:pt idx="5806">
                  <c:v>541.0999755859374</c:v>
                </c:pt>
                <c:pt idx="5807">
                  <c:v>541.2000122070315</c:v>
                </c:pt>
                <c:pt idx="5808">
                  <c:v>541.2999877929684</c:v>
                </c:pt>
                <c:pt idx="5809">
                  <c:v>541.3999633789062</c:v>
                </c:pt>
                <c:pt idx="5810">
                  <c:v>541.5</c:v>
                </c:pt>
                <c:pt idx="5811">
                  <c:v>541.5999755859374</c:v>
                </c:pt>
                <c:pt idx="5812">
                  <c:v>541.7000122070315</c:v>
                </c:pt>
                <c:pt idx="5813">
                  <c:v>541.7999877929684</c:v>
                </c:pt>
                <c:pt idx="5814">
                  <c:v>541.8999633789062</c:v>
                </c:pt>
                <c:pt idx="5815">
                  <c:v>542.0</c:v>
                </c:pt>
                <c:pt idx="5816">
                  <c:v>542.0999755859374</c:v>
                </c:pt>
                <c:pt idx="5817">
                  <c:v>542.2000122070315</c:v>
                </c:pt>
                <c:pt idx="5818">
                  <c:v>542.2999877929684</c:v>
                </c:pt>
                <c:pt idx="5819">
                  <c:v>542.3999633789062</c:v>
                </c:pt>
                <c:pt idx="5820">
                  <c:v>542.5</c:v>
                </c:pt>
                <c:pt idx="5821">
                  <c:v>542.5999755859374</c:v>
                </c:pt>
                <c:pt idx="5822">
                  <c:v>542.7000122070315</c:v>
                </c:pt>
                <c:pt idx="5823">
                  <c:v>542.7999877929684</c:v>
                </c:pt>
                <c:pt idx="5824">
                  <c:v>542.8999633789062</c:v>
                </c:pt>
                <c:pt idx="5825">
                  <c:v>543.0</c:v>
                </c:pt>
                <c:pt idx="5826">
                  <c:v>543.0999755859374</c:v>
                </c:pt>
                <c:pt idx="5827">
                  <c:v>543.2000122070315</c:v>
                </c:pt>
                <c:pt idx="5828">
                  <c:v>543.2999877929684</c:v>
                </c:pt>
                <c:pt idx="5829">
                  <c:v>543.3999633789062</c:v>
                </c:pt>
                <c:pt idx="5830">
                  <c:v>543.5</c:v>
                </c:pt>
                <c:pt idx="5831">
                  <c:v>543.5999755859374</c:v>
                </c:pt>
                <c:pt idx="5832">
                  <c:v>543.7000122070315</c:v>
                </c:pt>
                <c:pt idx="5833">
                  <c:v>543.7999877929684</c:v>
                </c:pt>
                <c:pt idx="5834">
                  <c:v>543.8999633789062</c:v>
                </c:pt>
                <c:pt idx="5835">
                  <c:v>544.0</c:v>
                </c:pt>
                <c:pt idx="5836">
                  <c:v>544.0999755859374</c:v>
                </c:pt>
                <c:pt idx="5837">
                  <c:v>544.2000122070315</c:v>
                </c:pt>
                <c:pt idx="5838">
                  <c:v>544.2999877929684</c:v>
                </c:pt>
                <c:pt idx="5839">
                  <c:v>544.3999633789062</c:v>
                </c:pt>
                <c:pt idx="5840">
                  <c:v>544.5</c:v>
                </c:pt>
                <c:pt idx="5841">
                  <c:v>544.5999755859374</c:v>
                </c:pt>
                <c:pt idx="5842">
                  <c:v>544.7000122070315</c:v>
                </c:pt>
                <c:pt idx="5843">
                  <c:v>544.7999877929684</c:v>
                </c:pt>
                <c:pt idx="5844">
                  <c:v>544.8999633789062</c:v>
                </c:pt>
                <c:pt idx="5845">
                  <c:v>545.0</c:v>
                </c:pt>
                <c:pt idx="5846">
                  <c:v>545.0999755859374</c:v>
                </c:pt>
                <c:pt idx="5847">
                  <c:v>545.2000122070315</c:v>
                </c:pt>
                <c:pt idx="5848">
                  <c:v>545.2999877929684</c:v>
                </c:pt>
                <c:pt idx="5849">
                  <c:v>545.3999633789062</c:v>
                </c:pt>
                <c:pt idx="5850">
                  <c:v>545.5</c:v>
                </c:pt>
                <c:pt idx="5851">
                  <c:v>545.5999755859374</c:v>
                </c:pt>
                <c:pt idx="5852">
                  <c:v>545.7000122070315</c:v>
                </c:pt>
                <c:pt idx="5853">
                  <c:v>545.7999877929684</c:v>
                </c:pt>
                <c:pt idx="5854">
                  <c:v>545.8999633789062</c:v>
                </c:pt>
                <c:pt idx="5855">
                  <c:v>546.0</c:v>
                </c:pt>
                <c:pt idx="5856">
                  <c:v>546.0999755859374</c:v>
                </c:pt>
                <c:pt idx="5857">
                  <c:v>546.2000122070315</c:v>
                </c:pt>
                <c:pt idx="5858">
                  <c:v>546.2999877929684</c:v>
                </c:pt>
                <c:pt idx="5859">
                  <c:v>546.3999633789062</c:v>
                </c:pt>
                <c:pt idx="5860">
                  <c:v>546.5</c:v>
                </c:pt>
                <c:pt idx="5861">
                  <c:v>546.5999755859374</c:v>
                </c:pt>
                <c:pt idx="5862">
                  <c:v>546.7000122070315</c:v>
                </c:pt>
                <c:pt idx="5863">
                  <c:v>546.7999877929684</c:v>
                </c:pt>
                <c:pt idx="5864">
                  <c:v>546.8999633789062</c:v>
                </c:pt>
                <c:pt idx="5865">
                  <c:v>547.0</c:v>
                </c:pt>
                <c:pt idx="5866">
                  <c:v>547.0999755859374</c:v>
                </c:pt>
                <c:pt idx="5867">
                  <c:v>547.2000122070315</c:v>
                </c:pt>
                <c:pt idx="5868">
                  <c:v>547.2999877929684</c:v>
                </c:pt>
                <c:pt idx="5869">
                  <c:v>547.3999633789062</c:v>
                </c:pt>
                <c:pt idx="5870">
                  <c:v>547.5</c:v>
                </c:pt>
                <c:pt idx="5871">
                  <c:v>547.5999755859374</c:v>
                </c:pt>
                <c:pt idx="5872">
                  <c:v>547.7000122070315</c:v>
                </c:pt>
                <c:pt idx="5873">
                  <c:v>547.7999877929684</c:v>
                </c:pt>
                <c:pt idx="5874">
                  <c:v>547.8999633789062</c:v>
                </c:pt>
                <c:pt idx="5875">
                  <c:v>548.0</c:v>
                </c:pt>
                <c:pt idx="5876">
                  <c:v>548.0999755859374</c:v>
                </c:pt>
                <c:pt idx="5877">
                  <c:v>548.2000122070315</c:v>
                </c:pt>
                <c:pt idx="5878">
                  <c:v>548.2999877929684</c:v>
                </c:pt>
                <c:pt idx="5879">
                  <c:v>548.3999633789062</c:v>
                </c:pt>
                <c:pt idx="5880">
                  <c:v>548.5</c:v>
                </c:pt>
                <c:pt idx="5881">
                  <c:v>548.5999755859374</c:v>
                </c:pt>
                <c:pt idx="5882">
                  <c:v>548.7000122070315</c:v>
                </c:pt>
                <c:pt idx="5883">
                  <c:v>548.7999877929684</c:v>
                </c:pt>
                <c:pt idx="5884">
                  <c:v>548.8999633789062</c:v>
                </c:pt>
                <c:pt idx="5885">
                  <c:v>549.0</c:v>
                </c:pt>
                <c:pt idx="5886">
                  <c:v>549.0999755859374</c:v>
                </c:pt>
                <c:pt idx="5887">
                  <c:v>549.2000122070315</c:v>
                </c:pt>
                <c:pt idx="5888">
                  <c:v>549.2999877929684</c:v>
                </c:pt>
                <c:pt idx="5889">
                  <c:v>549.3999633789062</c:v>
                </c:pt>
                <c:pt idx="5890">
                  <c:v>549.5</c:v>
                </c:pt>
                <c:pt idx="5891">
                  <c:v>549.5999755859374</c:v>
                </c:pt>
                <c:pt idx="5892">
                  <c:v>549.7000122070315</c:v>
                </c:pt>
                <c:pt idx="5893">
                  <c:v>549.7999877929684</c:v>
                </c:pt>
                <c:pt idx="5894">
                  <c:v>549.8999633789062</c:v>
                </c:pt>
                <c:pt idx="5895">
                  <c:v>550.0</c:v>
                </c:pt>
                <c:pt idx="5896">
                  <c:v>550.0999755859374</c:v>
                </c:pt>
                <c:pt idx="5897">
                  <c:v>550.2000122070315</c:v>
                </c:pt>
                <c:pt idx="5898">
                  <c:v>550.2999877929684</c:v>
                </c:pt>
                <c:pt idx="5899">
                  <c:v>550.3999633789062</c:v>
                </c:pt>
                <c:pt idx="5900">
                  <c:v>550.5</c:v>
                </c:pt>
                <c:pt idx="5901">
                  <c:v>550.5999755859374</c:v>
                </c:pt>
                <c:pt idx="5902">
                  <c:v>550.7000122070315</c:v>
                </c:pt>
                <c:pt idx="5903">
                  <c:v>550.7999877929684</c:v>
                </c:pt>
                <c:pt idx="5904">
                  <c:v>550.8999633789062</c:v>
                </c:pt>
                <c:pt idx="5905">
                  <c:v>551.0</c:v>
                </c:pt>
                <c:pt idx="5906">
                  <c:v>551.0999755859374</c:v>
                </c:pt>
                <c:pt idx="5907">
                  <c:v>551.2000122070315</c:v>
                </c:pt>
                <c:pt idx="5908">
                  <c:v>551.2999877929684</c:v>
                </c:pt>
                <c:pt idx="5909">
                  <c:v>551.3999633789062</c:v>
                </c:pt>
                <c:pt idx="5910">
                  <c:v>551.5</c:v>
                </c:pt>
                <c:pt idx="5911">
                  <c:v>551.5999755859374</c:v>
                </c:pt>
                <c:pt idx="5912">
                  <c:v>551.7000122070315</c:v>
                </c:pt>
                <c:pt idx="5913">
                  <c:v>551.7999877929684</c:v>
                </c:pt>
                <c:pt idx="5914">
                  <c:v>551.8999633789062</c:v>
                </c:pt>
                <c:pt idx="5915">
                  <c:v>552.0</c:v>
                </c:pt>
                <c:pt idx="5916">
                  <c:v>552.0999755859374</c:v>
                </c:pt>
                <c:pt idx="5917">
                  <c:v>552.2000122070315</c:v>
                </c:pt>
                <c:pt idx="5918">
                  <c:v>552.2999877929684</c:v>
                </c:pt>
                <c:pt idx="5919">
                  <c:v>552.3999633789062</c:v>
                </c:pt>
                <c:pt idx="5920">
                  <c:v>552.5</c:v>
                </c:pt>
                <c:pt idx="5921">
                  <c:v>552.5999755859374</c:v>
                </c:pt>
                <c:pt idx="5922">
                  <c:v>552.7000122070315</c:v>
                </c:pt>
                <c:pt idx="5923">
                  <c:v>552.7999877929684</c:v>
                </c:pt>
                <c:pt idx="5924">
                  <c:v>552.8999633789062</c:v>
                </c:pt>
                <c:pt idx="5925">
                  <c:v>553.0</c:v>
                </c:pt>
                <c:pt idx="5926">
                  <c:v>553.0999755859374</c:v>
                </c:pt>
                <c:pt idx="5927">
                  <c:v>553.2000122070315</c:v>
                </c:pt>
                <c:pt idx="5928">
                  <c:v>553.2999877929684</c:v>
                </c:pt>
                <c:pt idx="5929">
                  <c:v>553.3999633789062</c:v>
                </c:pt>
                <c:pt idx="5930">
                  <c:v>553.5</c:v>
                </c:pt>
                <c:pt idx="5931">
                  <c:v>553.5999755859374</c:v>
                </c:pt>
                <c:pt idx="5932">
                  <c:v>553.7000122070315</c:v>
                </c:pt>
                <c:pt idx="5933">
                  <c:v>553.7999877929684</c:v>
                </c:pt>
                <c:pt idx="5934">
                  <c:v>553.8999633789062</c:v>
                </c:pt>
                <c:pt idx="5935">
                  <c:v>554.0</c:v>
                </c:pt>
                <c:pt idx="5936">
                  <c:v>554.0999755859374</c:v>
                </c:pt>
                <c:pt idx="5937">
                  <c:v>554.2000122070315</c:v>
                </c:pt>
                <c:pt idx="5938">
                  <c:v>554.2999877929684</c:v>
                </c:pt>
                <c:pt idx="5939">
                  <c:v>554.3999633789062</c:v>
                </c:pt>
                <c:pt idx="5940">
                  <c:v>554.5</c:v>
                </c:pt>
                <c:pt idx="5941">
                  <c:v>554.5999755859374</c:v>
                </c:pt>
                <c:pt idx="5942">
                  <c:v>554.7000122070315</c:v>
                </c:pt>
                <c:pt idx="5943">
                  <c:v>554.7999877929684</c:v>
                </c:pt>
                <c:pt idx="5944">
                  <c:v>554.8999633789062</c:v>
                </c:pt>
                <c:pt idx="5945">
                  <c:v>555.0</c:v>
                </c:pt>
                <c:pt idx="5946">
                  <c:v>555.0999755859374</c:v>
                </c:pt>
                <c:pt idx="5947">
                  <c:v>555.2000122070315</c:v>
                </c:pt>
                <c:pt idx="5948">
                  <c:v>555.2999877929684</c:v>
                </c:pt>
                <c:pt idx="5949">
                  <c:v>555.3999633789062</c:v>
                </c:pt>
                <c:pt idx="5950">
                  <c:v>555.5</c:v>
                </c:pt>
                <c:pt idx="5951">
                  <c:v>555.5999755859374</c:v>
                </c:pt>
                <c:pt idx="5952">
                  <c:v>555.7000122070315</c:v>
                </c:pt>
                <c:pt idx="5953">
                  <c:v>555.7999877929684</c:v>
                </c:pt>
                <c:pt idx="5954">
                  <c:v>555.8999633789062</c:v>
                </c:pt>
                <c:pt idx="5955">
                  <c:v>556.0</c:v>
                </c:pt>
                <c:pt idx="5956">
                  <c:v>556.0999755859374</c:v>
                </c:pt>
                <c:pt idx="5957">
                  <c:v>556.2000122070315</c:v>
                </c:pt>
                <c:pt idx="5958">
                  <c:v>556.2999877929684</c:v>
                </c:pt>
                <c:pt idx="5959">
                  <c:v>556.3999633789062</c:v>
                </c:pt>
                <c:pt idx="5960">
                  <c:v>556.5</c:v>
                </c:pt>
                <c:pt idx="5961">
                  <c:v>556.5999755859374</c:v>
                </c:pt>
                <c:pt idx="5962">
                  <c:v>556.7000122070315</c:v>
                </c:pt>
                <c:pt idx="5963">
                  <c:v>556.7999877929684</c:v>
                </c:pt>
                <c:pt idx="5964">
                  <c:v>556.8999633789062</c:v>
                </c:pt>
                <c:pt idx="5965">
                  <c:v>557.0</c:v>
                </c:pt>
                <c:pt idx="5966">
                  <c:v>557.0999755859374</c:v>
                </c:pt>
                <c:pt idx="5967">
                  <c:v>557.2000122070315</c:v>
                </c:pt>
                <c:pt idx="5968">
                  <c:v>557.2999877929684</c:v>
                </c:pt>
                <c:pt idx="5969">
                  <c:v>557.3999633789062</c:v>
                </c:pt>
                <c:pt idx="5970">
                  <c:v>557.5</c:v>
                </c:pt>
                <c:pt idx="5971">
                  <c:v>557.5999755859374</c:v>
                </c:pt>
                <c:pt idx="5972">
                  <c:v>557.7000122070315</c:v>
                </c:pt>
                <c:pt idx="5973">
                  <c:v>557.7999877929684</c:v>
                </c:pt>
                <c:pt idx="5974">
                  <c:v>557.8999633789062</c:v>
                </c:pt>
                <c:pt idx="5975">
                  <c:v>558.0</c:v>
                </c:pt>
                <c:pt idx="5976">
                  <c:v>558.0999755859374</c:v>
                </c:pt>
                <c:pt idx="5977">
                  <c:v>558.2000122070315</c:v>
                </c:pt>
                <c:pt idx="5978">
                  <c:v>558.2999877929684</c:v>
                </c:pt>
                <c:pt idx="5979">
                  <c:v>558.3999633789062</c:v>
                </c:pt>
                <c:pt idx="5980">
                  <c:v>558.5</c:v>
                </c:pt>
                <c:pt idx="5981">
                  <c:v>558.5999755859374</c:v>
                </c:pt>
                <c:pt idx="5982">
                  <c:v>558.7000122070315</c:v>
                </c:pt>
                <c:pt idx="5983">
                  <c:v>558.7999877929684</c:v>
                </c:pt>
                <c:pt idx="5984">
                  <c:v>558.8999633789062</c:v>
                </c:pt>
                <c:pt idx="5985">
                  <c:v>559.0</c:v>
                </c:pt>
                <c:pt idx="5986">
                  <c:v>559.0999755859374</c:v>
                </c:pt>
                <c:pt idx="5987">
                  <c:v>559.2000122070315</c:v>
                </c:pt>
                <c:pt idx="5988">
                  <c:v>559.2999877929684</c:v>
                </c:pt>
                <c:pt idx="5989">
                  <c:v>559.3999633789062</c:v>
                </c:pt>
                <c:pt idx="5990">
                  <c:v>559.5</c:v>
                </c:pt>
                <c:pt idx="5991">
                  <c:v>559.5999755859374</c:v>
                </c:pt>
                <c:pt idx="5992">
                  <c:v>559.7000122070315</c:v>
                </c:pt>
                <c:pt idx="5993">
                  <c:v>559.7999877929684</c:v>
                </c:pt>
                <c:pt idx="5994">
                  <c:v>559.8999633789062</c:v>
                </c:pt>
                <c:pt idx="5995">
                  <c:v>560.0</c:v>
                </c:pt>
                <c:pt idx="5996">
                  <c:v>560.0999755859374</c:v>
                </c:pt>
                <c:pt idx="5997">
                  <c:v>560.2000122070315</c:v>
                </c:pt>
                <c:pt idx="5998">
                  <c:v>560.2999877929684</c:v>
                </c:pt>
                <c:pt idx="5999">
                  <c:v>560.3999633789062</c:v>
                </c:pt>
                <c:pt idx="6000">
                  <c:v>560.5</c:v>
                </c:pt>
                <c:pt idx="6001">
                  <c:v>560.5999755859374</c:v>
                </c:pt>
                <c:pt idx="6002">
                  <c:v>560.7000122070315</c:v>
                </c:pt>
                <c:pt idx="6003">
                  <c:v>560.7999877929684</c:v>
                </c:pt>
                <c:pt idx="6004">
                  <c:v>560.8999633789062</c:v>
                </c:pt>
                <c:pt idx="6005">
                  <c:v>561.0</c:v>
                </c:pt>
                <c:pt idx="6006">
                  <c:v>561.0999755859374</c:v>
                </c:pt>
                <c:pt idx="6007">
                  <c:v>561.2000122070315</c:v>
                </c:pt>
                <c:pt idx="6008">
                  <c:v>561.2999877929684</c:v>
                </c:pt>
                <c:pt idx="6009">
                  <c:v>561.3999633789062</c:v>
                </c:pt>
                <c:pt idx="6010">
                  <c:v>561.5</c:v>
                </c:pt>
                <c:pt idx="6011">
                  <c:v>561.5999755859374</c:v>
                </c:pt>
                <c:pt idx="6012">
                  <c:v>561.7000122070315</c:v>
                </c:pt>
                <c:pt idx="6013">
                  <c:v>561.7999877929684</c:v>
                </c:pt>
                <c:pt idx="6014">
                  <c:v>561.8999633789062</c:v>
                </c:pt>
                <c:pt idx="6015">
                  <c:v>562.0</c:v>
                </c:pt>
                <c:pt idx="6016">
                  <c:v>562.0999755859374</c:v>
                </c:pt>
                <c:pt idx="6017">
                  <c:v>562.2000122070315</c:v>
                </c:pt>
                <c:pt idx="6018">
                  <c:v>562.2999877929684</c:v>
                </c:pt>
                <c:pt idx="6019">
                  <c:v>562.3999633789062</c:v>
                </c:pt>
                <c:pt idx="6020">
                  <c:v>562.5</c:v>
                </c:pt>
                <c:pt idx="6021">
                  <c:v>562.5999755859374</c:v>
                </c:pt>
                <c:pt idx="6022">
                  <c:v>562.7000122070315</c:v>
                </c:pt>
                <c:pt idx="6023">
                  <c:v>562.7999877929684</c:v>
                </c:pt>
                <c:pt idx="6024">
                  <c:v>562.8999633789062</c:v>
                </c:pt>
                <c:pt idx="6025">
                  <c:v>563.0</c:v>
                </c:pt>
                <c:pt idx="6026">
                  <c:v>563.0999755859374</c:v>
                </c:pt>
                <c:pt idx="6027">
                  <c:v>563.2000122070315</c:v>
                </c:pt>
                <c:pt idx="6028">
                  <c:v>563.2999877929684</c:v>
                </c:pt>
                <c:pt idx="6029">
                  <c:v>563.3999633789062</c:v>
                </c:pt>
                <c:pt idx="6030">
                  <c:v>563.5</c:v>
                </c:pt>
                <c:pt idx="6031">
                  <c:v>563.5999755859374</c:v>
                </c:pt>
                <c:pt idx="6032">
                  <c:v>563.7000122070315</c:v>
                </c:pt>
                <c:pt idx="6033">
                  <c:v>563.7999877929684</c:v>
                </c:pt>
                <c:pt idx="6034">
                  <c:v>563.8999633789062</c:v>
                </c:pt>
                <c:pt idx="6035">
                  <c:v>564.0</c:v>
                </c:pt>
                <c:pt idx="6036">
                  <c:v>564.0999755859374</c:v>
                </c:pt>
                <c:pt idx="6037">
                  <c:v>564.2000122070315</c:v>
                </c:pt>
                <c:pt idx="6038">
                  <c:v>564.2999877929684</c:v>
                </c:pt>
                <c:pt idx="6039">
                  <c:v>564.3999633789062</c:v>
                </c:pt>
                <c:pt idx="6040">
                  <c:v>564.5</c:v>
                </c:pt>
                <c:pt idx="6041">
                  <c:v>564.5999755859374</c:v>
                </c:pt>
                <c:pt idx="6042">
                  <c:v>564.7000122070315</c:v>
                </c:pt>
                <c:pt idx="6043">
                  <c:v>564.7999877929684</c:v>
                </c:pt>
                <c:pt idx="6044">
                  <c:v>564.8999633789062</c:v>
                </c:pt>
                <c:pt idx="6045">
                  <c:v>565.0</c:v>
                </c:pt>
                <c:pt idx="6046">
                  <c:v>565.0999755859374</c:v>
                </c:pt>
                <c:pt idx="6047">
                  <c:v>565.2000122070315</c:v>
                </c:pt>
                <c:pt idx="6048">
                  <c:v>565.2999877929684</c:v>
                </c:pt>
                <c:pt idx="6049">
                  <c:v>565.3999633789062</c:v>
                </c:pt>
                <c:pt idx="6050">
                  <c:v>565.5</c:v>
                </c:pt>
                <c:pt idx="6051">
                  <c:v>565.5999755859374</c:v>
                </c:pt>
                <c:pt idx="6052">
                  <c:v>565.7000122070315</c:v>
                </c:pt>
                <c:pt idx="6053">
                  <c:v>565.7999877929684</c:v>
                </c:pt>
                <c:pt idx="6054">
                  <c:v>565.8999633789062</c:v>
                </c:pt>
                <c:pt idx="6055">
                  <c:v>566.0</c:v>
                </c:pt>
                <c:pt idx="6056">
                  <c:v>566.0999755859374</c:v>
                </c:pt>
                <c:pt idx="6057">
                  <c:v>566.2000122070315</c:v>
                </c:pt>
                <c:pt idx="6058">
                  <c:v>566.2999877929684</c:v>
                </c:pt>
                <c:pt idx="6059">
                  <c:v>566.3999633789062</c:v>
                </c:pt>
                <c:pt idx="6060">
                  <c:v>566.5</c:v>
                </c:pt>
                <c:pt idx="6061">
                  <c:v>566.5999755859374</c:v>
                </c:pt>
                <c:pt idx="6062">
                  <c:v>566.7000122070315</c:v>
                </c:pt>
                <c:pt idx="6063">
                  <c:v>566.7999877929684</c:v>
                </c:pt>
                <c:pt idx="6064">
                  <c:v>566.8999633789062</c:v>
                </c:pt>
                <c:pt idx="6065">
                  <c:v>567.0</c:v>
                </c:pt>
                <c:pt idx="6066">
                  <c:v>567.0999755859374</c:v>
                </c:pt>
                <c:pt idx="6067">
                  <c:v>567.2000122070315</c:v>
                </c:pt>
                <c:pt idx="6068">
                  <c:v>567.2999877929684</c:v>
                </c:pt>
                <c:pt idx="6069">
                  <c:v>567.3999633789062</c:v>
                </c:pt>
                <c:pt idx="6070">
                  <c:v>567.5</c:v>
                </c:pt>
                <c:pt idx="6071">
                  <c:v>567.5999755859374</c:v>
                </c:pt>
                <c:pt idx="6072">
                  <c:v>567.7000122070315</c:v>
                </c:pt>
                <c:pt idx="6073">
                  <c:v>567.7999877929684</c:v>
                </c:pt>
                <c:pt idx="6074">
                  <c:v>567.8999633789062</c:v>
                </c:pt>
                <c:pt idx="6075">
                  <c:v>568.0</c:v>
                </c:pt>
                <c:pt idx="6076">
                  <c:v>568.0999755859374</c:v>
                </c:pt>
                <c:pt idx="6077">
                  <c:v>568.2000122070315</c:v>
                </c:pt>
                <c:pt idx="6078">
                  <c:v>568.2999877929684</c:v>
                </c:pt>
                <c:pt idx="6079">
                  <c:v>568.3999633789062</c:v>
                </c:pt>
                <c:pt idx="6080">
                  <c:v>568.5</c:v>
                </c:pt>
                <c:pt idx="6081">
                  <c:v>568.5999755859374</c:v>
                </c:pt>
                <c:pt idx="6082">
                  <c:v>568.7000122070315</c:v>
                </c:pt>
                <c:pt idx="6083">
                  <c:v>568.7999877929684</c:v>
                </c:pt>
                <c:pt idx="6084">
                  <c:v>568.8999633789062</c:v>
                </c:pt>
                <c:pt idx="6085">
                  <c:v>569.0</c:v>
                </c:pt>
                <c:pt idx="6086">
                  <c:v>569.0999755859374</c:v>
                </c:pt>
                <c:pt idx="6087">
                  <c:v>569.2000122070315</c:v>
                </c:pt>
                <c:pt idx="6088">
                  <c:v>569.2999877929684</c:v>
                </c:pt>
                <c:pt idx="6089">
                  <c:v>569.3999633789062</c:v>
                </c:pt>
                <c:pt idx="6090">
                  <c:v>569.5</c:v>
                </c:pt>
                <c:pt idx="6091">
                  <c:v>569.5999755859374</c:v>
                </c:pt>
                <c:pt idx="6092">
                  <c:v>569.7000122070315</c:v>
                </c:pt>
                <c:pt idx="6093">
                  <c:v>569.7999877929684</c:v>
                </c:pt>
                <c:pt idx="6094">
                  <c:v>569.8999633789062</c:v>
                </c:pt>
                <c:pt idx="6095">
                  <c:v>570.0</c:v>
                </c:pt>
                <c:pt idx="6096">
                  <c:v>570.0999755859374</c:v>
                </c:pt>
                <c:pt idx="6097">
                  <c:v>570.2000122070315</c:v>
                </c:pt>
                <c:pt idx="6098">
                  <c:v>570.2999877929684</c:v>
                </c:pt>
                <c:pt idx="6099">
                  <c:v>570.3999633789062</c:v>
                </c:pt>
                <c:pt idx="6100">
                  <c:v>570.5</c:v>
                </c:pt>
                <c:pt idx="6101">
                  <c:v>570.5999755859374</c:v>
                </c:pt>
                <c:pt idx="6102">
                  <c:v>570.7000122070315</c:v>
                </c:pt>
                <c:pt idx="6103">
                  <c:v>570.7999877929684</c:v>
                </c:pt>
                <c:pt idx="6104">
                  <c:v>570.8999633789062</c:v>
                </c:pt>
                <c:pt idx="6105">
                  <c:v>571.0</c:v>
                </c:pt>
                <c:pt idx="6106">
                  <c:v>571.0999755859374</c:v>
                </c:pt>
                <c:pt idx="6107">
                  <c:v>571.2000122070315</c:v>
                </c:pt>
                <c:pt idx="6108">
                  <c:v>571.2999877929684</c:v>
                </c:pt>
                <c:pt idx="6109">
                  <c:v>571.3999633789062</c:v>
                </c:pt>
                <c:pt idx="6110">
                  <c:v>571.5</c:v>
                </c:pt>
                <c:pt idx="6111">
                  <c:v>571.5999755859374</c:v>
                </c:pt>
                <c:pt idx="6112">
                  <c:v>571.7000122070315</c:v>
                </c:pt>
                <c:pt idx="6113">
                  <c:v>571.7999877929684</c:v>
                </c:pt>
                <c:pt idx="6114">
                  <c:v>571.8999633789062</c:v>
                </c:pt>
                <c:pt idx="6115">
                  <c:v>572.0</c:v>
                </c:pt>
                <c:pt idx="6116">
                  <c:v>572.0999755859374</c:v>
                </c:pt>
                <c:pt idx="6117">
                  <c:v>572.2000122070315</c:v>
                </c:pt>
                <c:pt idx="6118">
                  <c:v>572.2999877929684</c:v>
                </c:pt>
                <c:pt idx="6119">
                  <c:v>572.3999633789062</c:v>
                </c:pt>
                <c:pt idx="6120">
                  <c:v>572.5</c:v>
                </c:pt>
                <c:pt idx="6121">
                  <c:v>572.5999755859374</c:v>
                </c:pt>
                <c:pt idx="6122">
                  <c:v>572.7000122070315</c:v>
                </c:pt>
                <c:pt idx="6123">
                  <c:v>572.7999877929684</c:v>
                </c:pt>
                <c:pt idx="6124">
                  <c:v>572.8999633789062</c:v>
                </c:pt>
                <c:pt idx="6125">
                  <c:v>573.0</c:v>
                </c:pt>
                <c:pt idx="6126">
                  <c:v>573.0999755859374</c:v>
                </c:pt>
                <c:pt idx="6127">
                  <c:v>573.2000122070315</c:v>
                </c:pt>
                <c:pt idx="6128">
                  <c:v>573.2999877929684</c:v>
                </c:pt>
                <c:pt idx="6129">
                  <c:v>573.3999633789062</c:v>
                </c:pt>
                <c:pt idx="6130">
                  <c:v>573.5</c:v>
                </c:pt>
                <c:pt idx="6131">
                  <c:v>573.5999755859374</c:v>
                </c:pt>
                <c:pt idx="6132">
                  <c:v>573.7000122070315</c:v>
                </c:pt>
                <c:pt idx="6133">
                  <c:v>573.7999877929684</c:v>
                </c:pt>
                <c:pt idx="6134">
                  <c:v>573.8999633789062</c:v>
                </c:pt>
                <c:pt idx="6135">
                  <c:v>574.0</c:v>
                </c:pt>
                <c:pt idx="6136">
                  <c:v>574.0999755859374</c:v>
                </c:pt>
                <c:pt idx="6137">
                  <c:v>574.2000122070315</c:v>
                </c:pt>
                <c:pt idx="6138">
                  <c:v>574.2999877929684</c:v>
                </c:pt>
                <c:pt idx="6139">
                  <c:v>574.3999633789062</c:v>
                </c:pt>
                <c:pt idx="6140">
                  <c:v>574.5</c:v>
                </c:pt>
                <c:pt idx="6141">
                  <c:v>574.5999755859374</c:v>
                </c:pt>
                <c:pt idx="6142">
                  <c:v>574.7000122070315</c:v>
                </c:pt>
                <c:pt idx="6143">
                  <c:v>574.7999877929684</c:v>
                </c:pt>
                <c:pt idx="6144">
                  <c:v>574.8999633789062</c:v>
                </c:pt>
                <c:pt idx="6145">
                  <c:v>575.0</c:v>
                </c:pt>
                <c:pt idx="6146">
                  <c:v>575.0999755859374</c:v>
                </c:pt>
                <c:pt idx="6147">
                  <c:v>575.2000122070315</c:v>
                </c:pt>
                <c:pt idx="6148">
                  <c:v>575.2999877929684</c:v>
                </c:pt>
                <c:pt idx="6149">
                  <c:v>575.3999633789062</c:v>
                </c:pt>
                <c:pt idx="6150">
                  <c:v>575.5</c:v>
                </c:pt>
                <c:pt idx="6151">
                  <c:v>575.5999755859374</c:v>
                </c:pt>
                <c:pt idx="6152">
                  <c:v>575.7000122070315</c:v>
                </c:pt>
                <c:pt idx="6153">
                  <c:v>575.7999877929684</c:v>
                </c:pt>
                <c:pt idx="6154">
                  <c:v>575.8999633789062</c:v>
                </c:pt>
                <c:pt idx="6155">
                  <c:v>576.0</c:v>
                </c:pt>
                <c:pt idx="6156">
                  <c:v>576.0999755859374</c:v>
                </c:pt>
                <c:pt idx="6157">
                  <c:v>576.2000122070315</c:v>
                </c:pt>
                <c:pt idx="6158">
                  <c:v>576.2999877929684</c:v>
                </c:pt>
                <c:pt idx="6159">
                  <c:v>576.3999633789062</c:v>
                </c:pt>
                <c:pt idx="6160">
                  <c:v>576.5</c:v>
                </c:pt>
                <c:pt idx="6161">
                  <c:v>576.5999755859374</c:v>
                </c:pt>
                <c:pt idx="6162">
                  <c:v>576.7000122070315</c:v>
                </c:pt>
                <c:pt idx="6163">
                  <c:v>576.7999877929684</c:v>
                </c:pt>
                <c:pt idx="6164">
                  <c:v>576.8999633789062</c:v>
                </c:pt>
                <c:pt idx="6165">
                  <c:v>577.0</c:v>
                </c:pt>
                <c:pt idx="6166">
                  <c:v>577.0999755859374</c:v>
                </c:pt>
                <c:pt idx="6167">
                  <c:v>577.2000122070315</c:v>
                </c:pt>
                <c:pt idx="6168">
                  <c:v>577.2999877929684</c:v>
                </c:pt>
                <c:pt idx="6169">
                  <c:v>577.3999633789062</c:v>
                </c:pt>
                <c:pt idx="6170">
                  <c:v>577.5</c:v>
                </c:pt>
                <c:pt idx="6171">
                  <c:v>577.5999755859374</c:v>
                </c:pt>
                <c:pt idx="6172">
                  <c:v>577.7000122070315</c:v>
                </c:pt>
                <c:pt idx="6173">
                  <c:v>577.7999877929684</c:v>
                </c:pt>
                <c:pt idx="6174">
                  <c:v>577.8999633789062</c:v>
                </c:pt>
                <c:pt idx="6175">
                  <c:v>578.0</c:v>
                </c:pt>
                <c:pt idx="6176">
                  <c:v>578.0999755859374</c:v>
                </c:pt>
                <c:pt idx="6177">
                  <c:v>578.2000122070315</c:v>
                </c:pt>
                <c:pt idx="6178">
                  <c:v>578.2999877929684</c:v>
                </c:pt>
                <c:pt idx="6179">
                  <c:v>578.3999633789062</c:v>
                </c:pt>
                <c:pt idx="6180">
                  <c:v>578.5</c:v>
                </c:pt>
                <c:pt idx="6181">
                  <c:v>578.5999755859374</c:v>
                </c:pt>
                <c:pt idx="6182">
                  <c:v>578.7000122070315</c:v>
                </c:pt>
                <c:pt idx="6183">
                  <c:v>578.7999877929684</c:v>
                </c:pt>
                <c:pt idx="6184">
                  <c:v>578.8999633789062</c:v>
                </c:pt>
                <c:pt idx="6185">
                  <c:v>579.0</c:v>
                </c:pt>
                <c:pt idx="6186">
                  <c:v>579.0999755859374</c:v>
                </c:pt>
                <c:pt idx="6187">
                  <c:v>579.2000122070315</c:v>
                </c:pt>
                <c:pt idx="6188">
                  <c:v>579.2999877929684</c:v>
                </c:pt>
                <c:pt idx="6189">
                  <c:v>579.3999633789062</c:v>
                </c:pt>
                <c:pt idx="6190">
                  <c:v>579.5</c:v>
                </c:pt>
                <c:pt idx="6191">
                  <c:v>579.5999755859374</c:v>
                </c:pt>
                <c:pt idx="6192">
                  <c:v>579.7000122070315</c:v>
                </c:pt>
                <c:pt idx="6193">
                  <c:v>579.7999877929684</c:v>
                </c:pt>
                <c:pt idx="6194">
                  <c:v>579.8999633789062</c:v>
                </c:pt>
                <c:pt idx="6195">
                  <c:v>580.0</c:v>
                </c:pt>
                <c:pt idx="6196">
                  <c:v>580.0999755859374</c:v>
                </c:pt>
                <c:pt idx="6197">
                  <c:v>580.2000122070315</c:v>
                </c:pt>
                <c:pt idx="6198">
                  <c:v>580.2999877929684</c:v>
                </c:pt>
                <c:pt idx="6199">
                  <c:v>580.3999633789062</c:v>
                </c:pt>
                <c:pt idx="6200">
                  <c:v>580.5</c:v>
                </c:pt>
                <c:pt idx="6201">
                  <c:v>580.5999755859374</c:v>
                </c:pt>
                <c:pt idx="6202">
                  <c:v>580.7000122070315</c:v>
                </c:pt>
                <c:pt idx="6203">
                  <c:v>580.7999877929684</c:v>
                </c:pt>
                <c:pt idx="6204">
                  <c:v>580.8999633789062</c:v>
                </c:pt>
                <c:pt idx="6205">
                  <c:v>581.0</c:v>
                </c:pt>
                <c:pt idx="6206">
                  <c:v>581.0999755859374</c:v>
                </c:pt>
                <c:pt idx="6207">
                  <c:v>581.2000122070315</c:v>
                </c:pt>
                <c:pt idx="6208">
                  <c:v>581.2999877929684</c:v>
                </c:pt>
                <c:pt idx="6209">
                  <c:v>581.3999633789062</c:v>
                </c:pt>
                <c:pt idx="6210">
                  <c:v>581.5</c:v>
                </c:pt>
                <c:pt idx="6211">
                  <c:v>581.5999755859374</c:v>
                </c:pt>
                <c:pt idx="6212">
                  <c:v>581.7000122070315</c:v>
                </c:pt>
                <c:pt idx="6213">
                  <c:v>581.7999877929684</c:v>
                </c:pt>
                <c:pt idx="6214">
                  <c:v>581.8999633789062</c:v>
                </c:pt>
                <c:pt idx="6215">
                  <c:v>582.0</c:v>
                </c:pt>
                <c:pt idx="6216">
                  <c:v>582.0999755859374</c:v>
                </c:pt>
                <c:pt idx="6217">
                  <c:v>582.2000122070315</c:v>
                </c:pt>
                <c:pt idx="6218">
                  <c:v>582.2999877929684</c:v>
                </c:pt>
                <c:pt idx="6219">
                  <c:v>582.3999633789062</c:v>
                </c:pt>
                <c:pt idx="6220">
                  <c:v>582.5</c:v>
                </c:pt>
                <c:pt idx="6221">
                  <c:v>582.5999755859374</c:v>
                </c:pt>
                <c:pt idx="6222">
                  <c:v>582.7000122070315</c:v>
                </c:pt>
                <c:pt idx="6223">
                  <c:v>582.7999877929684</c:v>
                </c:pt>
                <c:pt idx="6224">
                  <c:v>582.8999633789062</c:v>
                </c:pt>
                <c:pt idx="6225">
                  <c:v>583.0</c:v>
                </c:pt>
                <c:pt idx="6226">
                  <c:v>583.0999755859374</c:v>
                </c:pt>
                <c:pt idx="6227">
                  <c:v>583.2000122070315</c:v>
                </c:pt>
                <c:pt idx="6228">
                  <c:v>583.2999877929684</c:v>
                </c:pt>
                <c:pt idx="6229">
                  <c:v>583.3999633789062</c:v>
                </c:pt>
                <c:pt idx="6230">
                  <c:v>583.5</c:v>
                </c:pt>
                <c:pt idx="6231">
                  <c:v>583.5999755859374</c:v>
                </c:pt>
                <c:pt idx="6232">
                  <c:v>583.7000122070315</c:v>
                </c:pt>
                <c:pt idx="6233">
                  <c:v>583.7999877929684</c:v>
                </c:pt>
                <c:pt idx="6234">
                  <c:v>583.8999633789062</c:v>
                </c:pt>
                <c:pt idx="6235">
                  <c:v>584.0</c:v>
                </c:pt>
                <c:pt idx="6236">
                  <c:v>584.0999755859374</c:v>
                </c:pt>
                <c:pt idx="6237">
                  <c:v>584.2000122070315</c:v>
                </c:pt>
                <c:pt idx="6238">
                  <c:v>584.2999877929684</c:v>
                </c:pt>
                <c:pt idx="6239">
                  <c:v>584.3999633789062</c:v>
                </c:pt>
                <c:pt idx="6240">
                  <c:v>584.5</c:v>
                </c:pt>
                <c:pt idx="6241">
                  <c:v>584.5999755859374</c:v>
                </c:pt>
                <c:pt idx="6242">
                  <c:v>584.7000122070315</c:v>
                </c:pt>
                <c:pt idx="6243">
                  <c:v>584.7999877929684</c:v>
                </c:pt>
                <c:pt idx="6244">
                  <c:v>584.8999633789062</c:v>
                </c:pt>
                <c:pt idx="6245">
                  <c:v>585.0</c:v>
                </c:pt>
                <c:pt idx="6246">
                  <c:v>585.0999755859374</c:v>
                </c:pt>
                <c:pt idx="6247">
                  <c:v>585.2000122070315</c:v>
                </c:pt>
                <c:pt idx="6248">
                  <c:v>585.2999877929684</c:v>
                </c:pt>
                <c:pt idx="6249">
                  <c:v>585.3999633789062</c:v>
                </c:pt>
                <c:pt idx="6250">
                  <c:v>585.5</c:v>
                </c:pt>
                <c:pt idx="6251">
                  <c:v>585.5999755859374</c:v>
                </c:pt>
                <c:pt idx="6252">
                  <c:v>585.7000122070315</c:v>
                </c:pt>
                <c:pt idx="6253">
                  <c:v>585.7999877929684</c:v>
                </c:pt>
                <c:pt idx="6254">
                  <c:v>585.8999633789062</c:v>
                </c:pt>
                <c:pt idx="6255">
                  <c:v>586.0</c:v>
                </c:pt>
                <c:pt idx="6256">
                  <c:v>586.0999755859374</c:v>
                </c:pt>
                <c:pt idx="6257">
                  <c:v>586.2000122070315</c:v>
                </c:pt>
                <c:pt idx="6258">
                  <c:v>586.2999877929684</c:v>
                </c:pt>
                <c:pt idx="6259">
                  <c:v>586.3999633789062</c:v>
                </c:pt>
                <c:pt idx="6260">
                  <c:v>586.5</c:v>
                </c:pt>
                <c:pt idx="6261">
                  <c:v>586.5999755859374</c:v>
                </c:pt>
                <c:pt idx="6262">
                  <c:v>586.7000122070315</c:v>
                </c:pt>
                <c:pt idx="6263">
                  <c:v>586.7999877929684</c:v>
                </c:pt>
                <c:pt idx="6264">
                  <c:v>586.8999633789062</c:v>
                </c:pt>
                <c:pt idx="6265">
                  <c:v>587.0</c:v>
                </c:pt>
                <c:pt idx="6266">
                  <c:v>587.0999755859374</c:v>
                </c:pt>
                <c:pt idx="6267">
                  <c:v>587.2000122070315</c:v>
                </c:pt>
                <c:pt idx="6268">
                  <c:v>587.2999877929684</c:v>
                </c:pt>
                <c:pt idx="6269">
                  <c:v>587.3999633789062</c:v>
                </c:pt>
                <c:pt idx="6270">
                  <c:v>587.5</c:v>
                </c:pt>
                <c:pt idx="6271">
                  <c:v>587.5999755859374</c:v>
                </c:pt>
                <c:pt idx="6272">
                  <c:v>587.7000122070315</c:v>
                </c:pt>
                <c:pt idx="6273">
                  <c:v>587.7999877929684</c:v>
                </c:pt>
                <c:pt idx="6274">
                  <c:v>587.8999633789062</c:v>
                </c:pt>
                <c:pt idx="6275">
                  <c:v>588.0</c:v>
                </c:pt>
                <c:pt idx="6276">
                  <c:v>588.0999755859374</c:v>
                </c:pt>
                <c:pt idx="6277">
                  <c:v>588.2000122070315</c:v>
                </c:pt>
                <c:pt idx="6278">
                  <c:v>588.2999877929684</c:v>
                </c:pt>
                <c:pt idx="6279">
                  <c:v>588.3999633789062</c:v>
                </c:pt>
                <c:pt idx="6280">
                  <c:v>588.5</c:v>
                </c:pt>
                <c:pt idx="6281">
                  <c:v>588.5999755859374</c:v>
                </c:pt>
                <c:pt idx="6282">
                  <c:v>588.7000122070315</c:v>
                </c:pt>
                <c:pt idx="6283">
                  <c:v>588.7999877929684</c:v>
                </c:pt>
                <c:pt idx="6284">
                  <c:v>588.8999633789062</c:v>
                </c:pt>
                <c:pt idx="6285">
                  <c:v>589.0</c:v>
                </c:pt>
                <c:pt idx="6286">
                  <c:v>589.0999755859374</c:v>
                </c:pt>
                <c:pt idx="6287">
                  <c:v>589.2000122070315</c:v>
                </c:pt>
                <c:pt idx="6288">
                  <c:v>589.2999877929684</c:v>
                </c:pt>
                <c:pt idx="6289">
                  <c:v>589.3999633789062</c:v>
                </c:pt>
                <c:pt idx="6290">
                  <c:v>589.5</c:v>
                </c:pt>
                <c:pt idx="6291">
                  <c:v>589.5999755859374</c:v>
                </c:pt>
                <c:pt idx="6292">
                  <c:v>589.7000122070315</c:v>
                </c:pt>
                <c:pt idx="6293">
                  <c:v>589.7999877929684</c:v>
                </c:pt>
                <c:pt idx="6294">
                  <c:v>589.8999633789062</c:v>
                </c:pt>
                <c:pt idx="6295">
                  <c:v>590.0</c:v>
                </c:pt>
                <c:pt idx="6296">
                  <c:v>590.0999755859374</c:v>
                </c:pt>
                <c:pt idx="6297">
                  <c:v>590.2000122070315</c:v>
                </c:pt>
                <c:pt idx="6298">
                  <c:v>590.2999877929684</c:v>
                </c:pt>
                <c:pt idx="6299">
                  <c:v>590.3999633789062</c:v>
                </c:pt>
                <c:pt idx="6300">
                  <c:v>590.5</c:v>
                </c:pt>
                <c:pt idx="6301">
                  <c:v>590.5999755859374</c:v>
                </c:pt>
                <c:pt idx="6302">
                  <c:v>590.7000122070315</c:v>
                </c:pt>
                <c:pt idx="6303">
                  <c:v>590.7999877929684</c:v>
                </c:pt>
                <c:pt idx="6304">
                  <c:v>590.8999633789062</c:v>
                </c:pt>
                <c:pt idx="6305">
                  <c:v>591.0</c:v>
                </c:pt>
                <c:pt idx="6306">
                  <c:v>591.0999755859374</c:v>
                </c:pt>
                <c:pt idx="6307">
                  <c:v>591.2000122070315</c:v>
                </c:pt>
                <c:pt idx="6308">
                  <c:v>591.2999877929684</c:v>
                </c:pt>
                <c:pt idx="6309">
                  <c:v>591.3999633789062</c:v>
                </c:pt>
                <c:pt idx="6310">
                  <c:v>591.5</c:v>
                </c:pt>
                <c:pt idx="6311">
                  <c:v>591.5999755859374</c:v>
                </c:pt>
                <c:pt idx="6312">
                  <c:v>591.7000122070315</c:v>
                </c:pt>
                <c:pt idx="6313">
                  <c:v>591.7999877929684</c:v>
                </c:pt>
                <c:pt idx="6314">
                  <c:v>591.8999633789062</c:v>
                </c:pt>
                <c:pt idx="6315">
                  <c:v>592.0</c:v>
                </c:pt>
                <c:pt idx="6316">
                  <c:v>592.0999755859374</c:v>
                </c:pt>
                <c:pt idx="6317">
                  <c:v>592.2000122070315</c:v>
                </c:pt>
                <c:pt idx="6318">
                  <c:v>592.2999877929684</c:v>
                </c:pt>
                <c:pt idx="6319">
                  <c:v>592.3999633789062</c:v>
                </c:pt>
                <c:pt idx="6320">
                  <c:v>592.5</c:v>
                </c:pt>
                <c:pt idx="6321">
                  <c:v>592.5999755859374</c:v>
                </c:pt>
                <c:pt idx="6322">
                  <c:v>592.7000122070315</c:v>
                </c:pt>
                <c:pt idx="6323">
                  <c:v>592.7999877929684</c:v>
                </c:pt>
                <c:pt idx="6324">
                  <c:v>592.8999633789062</c:v>
                </c:pt>
                <c:pt idx="6325">
                  <c:v>593.0</c:v>
                </c:pt>
                <c:pt idx="6326">
                  <c:v>593.0999755859374</c:v>
                </c:pt>
                <c:pt idx="6327">
                  <c:v>593.2000122070315</c:v>
                </c:pt>
                <c:pt idx="6328">
                  <c:v>593.2999877929684</c:v>
                </c:pt>
                <c:pt idx="6329">
                  <c:v>593.3999633789062</c:v>
                </c:pt>
                <c:pt idx="6330">
                  <c:v>593.5</c:v>
                </c:pt>
                <c:pt idx="6331">
                  <c:v>593.5999755859374</c:v>
                </c:pt>
                <c:pt idx="6332">
                  <c:v>593.7000122070315</c:v>
                </c:pt>
                <c:pt idx="6333">
                  <c:v>593.7999877929684</c:v>
                </c:pt>
                <c:pt idx="6334">
                  <c:v>593.8999633789062</c:v>
                </c:pt>
                <c:pt idx="6335">
                  <c:v>594.0</c:v>
                </c:pt>
                <c:pt idx="6336">
                  <c:v>594.0999755859374</c:v>
                </c:pt>
                <c:pt idx="6337">
                  <c:v>594.2000122070315</c:v>
                </c:pt>
                <c:pt idx="6338">
                  <c:v>594.2999877929684</c:v>
                </c:pt>
                <c:pt idx="6339">
                  <c:v>594.3999633789062</c:v>
                </c:pt>
                <c:pt idx="6340">
                  <c:v>594.5</c:v>
                </c:pt>
                <c:pt idx="6341">
                  <c:v>594.5999755859374</c:v>
                </c:pt>
                <c:pt idx="6342">
                  <c:v>594.7000122070315</c:v>
                </c:pt>
                <c:pt idx="6343">
                  <c:v>594.7999877929684</c:v>
                </c:pt>
                <c:pt idx="6344">
                  <c:v>594.8999633789062</c:v>
                </c:pt>
                <c:pt idx="6345">
                  <c:v>595.0</c:v>
                </c:pt>
                <c:pt idx="6346">
                  <c:v>595.0999755859374</c:v>
                </c:pt>
                <c:pt idx="6347">
                  <c:v>595.2000122070315</c:v>
                </c:pt>
                <c:pt idx="6348">
                  <c:v>595.2999877929684</c:v>
                </c:pt>
                <c:pt idx="6349">
                  <c:v>595.3999633789062</c:v>
                </c:pt>
                <c:pt idx="6350">
                  <c:v>595.5</c:v>
                </c:pt>
                <c:pt idx="6351">
                  <c:v>595.5999755859374</c:v>
                </c:pt>
                <c:pt idx="6352">
                  <c:v>595.7000122070315</c:v>
                </c:pt>
                <c:pt idx="6353">
                  <c:v>595.7999877929684</c:v>
                </c:pt>
                <c:pt idx="6354">
                  <c:v>595.8999633789062</c:v>
                </c:pt>
                <c:pt idx="6355">
                  <c:v>596.0</c:v>
                </c:pt>
                <c:pt idx="6356">
                  <c:v>596.0999755859374</c:v>
                </c:pt>
                <c:pt idx="6357">
                  <c:v>596.2000122070315</c:v>
                </c:pt>
                <c:pt idx="6358">
                  <c:v>596.2999877929684</c:v>
                </c:pt>
                <c:pt idx="6359">
                  <c:v>596.3999633789062</c:v>
                </c:pt>
                <c:pt idx="6360">
                  <c:v>596.5</c:v>
                </c:pt>
                <c:pt idx="6361">
                  <c:v>596.5999755859374</c:v>
                </c:pt>
                <c:pt idx="6362">
                  <c:v>596.7000122070315</c:v>
                </c:pt>
                <c:pt idx="6363">
                  <c:v>596.7999877929684</c:v>
                </c:pt>
                <c:pt idx="6364">
                  <c:v>596.8999633789062</c:v>
                </c:pt>
                <c:pt idx="6365">
                  <c:v>597.0</c:v>
                </c:pt>
                <c:pt idx="6366">
                  <c:v>597.0999755859374</c:v>
                </c:pt>
                <c:pt idx="6367">
                  <c:v>597.2000122070315</c:v>
                </c:pt>
                <c:pt idx="6368">
                  <c:v>597.2999877929684</c:v>
                </c:pt>
                <c:pt idx="6369">
                  <c:v>597.3999633789062</c:v>
                </c:pt>
                <c:pt idx="6370">
                  <c:v>597.5</c:v>
                </c:pt>
                <c:pt idx="6371">
                  <c:v>597.5999755859374</c:v>
                </c:pt>
                <c:pt idx="6372">
                  <c:v>597.7000122070315</c:v>
                </c:pt>
                <c:pt idx="6373">
                  <c:v>597.7999877929684</c:v>
                </c:pt>
                <c:pt idx="6374">
                  <c:v>597.8999633789062</c:v>
                </c:pt>
                <c:pt idx="6375">
                  <c:v>598.0</c:v>
                </c:pt>
                <c:pt idx="6376">
                  <c:v>598.0999755859374</c:v>
                </c:pt>
                <c:pt idx="6377">
                  <c:v>598.2000122070315</c:v>
                </c:pt>
                <c:pt idx="6378">
                  <c:v>598.2999877929684</c:v>
                </c:pt>
                <c:pt idx="6379">
                  <c:v>598.3999633789062</c:v>
                </c:pt>
                <c:pt idx="6380">
                  <c:v>598.5</c:v>
                </c:pt>
                <c:pt idx="6381">
                  <c:v>598.5999755859374</c:v>
                </c:pt>
                <c:pt idx="6382">
                  <c:v>598.7000122070315</c:v>
                </c:pt>
                <c:pt idx="6383">
                  <c:v>598.7999877929684</c:v>
                </c:pt>
                <c:pt idx="6384">
                  <c:v>598.8999633789062</c:v>
                </c:pt>
                <c:pt idx="6385">
                  <c:v>599.0</c:v>
                </c:pt>
                <c:pt idx="6386">
                  <c:v>599.0999755859374</c:v>
                </c:pt>
                <c:pt idx="6387">
                  <c:v>599.2000122070315</c:v>
                </c:pt>
                <c:pt idx="6388">
                  <c:v>599.2999877929684</c:v>
                </c:pt>
                <c:pt idx="6389">
                  <c:v>599.3999633789062</c:v>
                </c:pt>
                <c:pt idx="6390">
                  <c:v>599.5</c:v>
                </c:pt>
                <c:pt idx="6391">
                  <c:v>599.5999755859374</c:v>
                </c:pt>
                <c:pt idx="6392">
                  <c:v>599.7000122070315</c:v>
                </c:pt>
                <c:pt idx="6393">
                  <c:v>599.7999877929684</c:v>
                </c:pt>
                <c:pt idx="6394">
                  <c:v>599.8999633789062</c:v>
                </c:pt>
                <c:pt idx="6395">
                  <c:v>600.0</c:v>
                </c:pt>
                <c:pt idx="6396">
                  <c:v>600.0999755859374</c:v>
                </c:pt>
                <c:pt idx="6397">
                  <c:v>600.2000122070315</c:v>
                </c:pt>
                <c:pt idx="6398">
                  <c:v>600.2999877929684</c:v>
                </c:pt>
                <c:pt idx="6399">
                  <c:v>600.3999633789062</c:v>
                </c:pt>
                <c:pt idx="6400">
                  <c:v>600.5</c:v>
                </c:pt>
                <c:pt idx="6401">
                  <c:v>600.5999755859374</c:v>
                </c:pt>
                <c:pt idx="6402">
                  <c:v>600.7000122070315</c:v>
                </c:pt>
                <c:pt idx="6403">
                  <c:v>600.7999877929684</c:v>
                </c:pt>
                <c:pt idx="6404">
                  <c:v>600.8999633789062</c:v>
                </c:pt>
                <c:pt idx="6405">
                  <c:v>601.0</c:v>
                </c:pt>
                <c:pt idx="6406">
                  <c:v>601.0999755859374</c:v>
                </c:pt>
                <c:pt idx="6407">
                  <c:v>601.2000122070315</c:v>
                </c:pt>
                <c:pt idx="6408">
                  <c:v>601.2999877929684</c:v>
                </c:pt>
                <c:pt idx="6409">
                  <c:v>601.3999633789062</c:v>
                </c:pt>
                <c:pt idx="6410">
                  <c:v>601.5</c:v>
                </c:pt>
                <c:pt idx="6411">
                  <c:v>601.5999755859374</c:v>
                </c:pt>
                <c:pt idx="6412">
                  <c:v>601.7000122070315</c:v>
                </c:pt>
                <c:pt idx="6413">
                  <c:v>601.7999877929684</c:v>
                </c:pt>
                <c:pt idx="6414">
                  <c:v>601.8999633789062</c:v>
                </c:pt>
                <c:pt idx="6415">
                  <c:v>602.0</c:v>
                </c:pt>
                <c:pt idx="6416">
                  <c:v>602.0999755859374</c:v>
                </c:pt>
                <c:pt idx="6417">
                  <c:v>602.2000122070315</c:v>
                </c:pt>
                <c:pt idx="6418">
                  <c:v>602.2999877929684</c:v>
                </c:pt>
                <c:pt idx="6419">
                  <c:v>602.3999633789062</c:v>
                </c:pt>
                <c:pt idx="6420">
                  <c:v>602.5</c:v>
                </c:pt>
                <c:pt idx="6421">
                  <c:v>602.5999755859374</c:v>
                </c:pt>
                <c:pt idx="6422">
                  <c:v>602.7000122070315</c:v>
                </c:pt>
                <c:pt idx="6423">
                  <c:v>602.7999877929684</c:v>
                </c:pt>
                <c:pt idx="6424">
                  <c:v>602.8999633789062</c:v>
                </c:pt>
                <c:pt idx="6425">
                  <c:v>603.0</c:v>
                </c:pt>
                <c:pt idx="6426">
                  <c:v>603.0999755859374</c:v>
                </c:pt>
                <c:pt idx="6427">
                  <c:v>603.2000122070315</c:v>
                </c:pt>
                <c:pt idx="6428">
                  <c:v>603.2999877929684</c:v>
                </c:pt>
                <c:pt idx="6429">
                  <c:v>603.3999633789062</c:v>
                </c:pt>
                <c:pt idx="6430">
                  <c:v>603.5</c:v>
                </c:pt>
                <c:pt idx="6431">
                  <c:v>603.5999755859374</c:v>
                </c:pt>
                <c:pt idx="6432">
                  <c:v>603.7000122070315</c:v>
                </c:pt>
                <c:pt idx="6433">
                  <c:v>603.7999877929684</c:v>
                </c:pt>
                <c:pt idx="6434">
                  <c:v>603.8999633789062</c:v>
                </c:pt>
                <c:pt idx="6435">
                  <c:v>604.0</c:v>
                </c:pt>
                <c:pt idx="6436">
                  <c:v>604.0999755859374</c:v>
                </c:pt>
                <c:pt idx="6437">
                  <c:v>604.2000122070315</c:v>
                </c:pt>
                <c:pt idx="6438">
                  <c:v>604.2999877929684</c:v>
                </c:pt>
                <c:pt idx="6439">
                  <c:v>604.3999633789062</c:v>
                </c:pt>
                <c:pt idx="6440">
                  <c:v>604.5</c:v>
                </c:pt>
                <c:pt idx="6441">
                  <c:v>604.5999755859374</c:v>
                </c:pt>
                <c:pt idx="6442">
                  <c:v>604.7000122070315</c:v>
                </c:pt>
                <c:pt idx="6443">
                  <c:v>604.7999877929684</c:v>
                </c:pt>
                <c:pt idx="6444">
                  <c:v>604.8999633789062</c:v>
                </c:pt>
                <c:pt idx="6445">
                  <c:v>605.0</c:v>
                </c:pt>
                <c:pt idx="6446">
                  <c:v>605.0999755859374</c:v>
                </c:pt>
                <c:pt idx="6447">
                  <c:v>605.2000122070315</c:v>
                </c:pt>
                <c:pt idx="6448">
                  <c:v>605.2999877929684</c:v>
                </c:pt>
                <c:pt idx="6449">
                  <c:v>605.3999633789062</c:v>
                </c:pt>
                <c:pt idx="6450">
                  <c:v>605.5</c:v>
                </c:pt>
                <c:pt idx="6451">
                  <c:v>605.5999755859374</c:v>
                </c:pt>
                <c:pt idx="6452">
                  <c:v>605.7000122070315</c:v>
                </c:pt>
                <c:pt idx="6453">
                  <c:v>605.7999877929684</c:v>
                </c:pt>
                <c:pt idx="6454">
                  <c:v>605.8999633789062</c:v>
                </c:pt>
                <c:pt idx="6455">
                  <c:v>606.0</c:v>
                </c:pt>
                <c:pt idx="6456">
                  <c:v>606.0999755859374</c:v>
                </c:pt>
                <c:pt idx="6457">
                  <c:v>606.2000122070315</c:v>
                </c:pt>
                <c:pt idx="6458">
                  <c:v>606.2999877929684</c:v>
                </c:pt>
                <c:pt idx="6459">
                  <c:v>606.3999633789062</c:v>
                </c:pt>
                <c:pt idx="6460">
                  <c:v>606.5</c:v>
                </c:pt>
                <c:pt idx="6461">
                  <c:v>606.5999755859374</c:v>
                </c:pt>
                <c:pt idx="6462">
                  <c:v>606.7000122070315</c:v>
                </c:pt>
                <c:pt idx="6463">
                  <c:v>606.7999877929684</c:v>
                </c:pt>
                <c:pt idx="6464">
                  <c:v>606.8999633789062</c:v>
                </c:pt>
                <c:pt idx="6465">
                  <c:v>607.0</c:v>
                </c:pt>
                <c:pt idx="6466">
                  <c:v>607.0999755859374</c:v>
                </c:pt>
                <c:pt idx="6467">
                  <c:v>607.2000122070315</c:v>
                </c:pt>
                <c:pt idx="6468">
                  <c:v>607.2999877929684</c:v>
                </c:pt>
                <c:pt idx="6469">
                  <c:v>607.3999633789062</c:v>
                </c:pt>
                <c:pt idx="6470">
                  <c:v>607.5</c:v>
                </c:pt>
                <c:pt idx="6471">
                  <c:v>607.5999755859374</c:v>
                </c:pt>
                <c:pt idx="6472">
                  <c:v>607.7000122070315</c:v>
                </c:pt>
                <c:pt idx="6473">
                  <c:v>607.7999877929684</c:v>
                </c:pt>
                <c:pt idx="6474">
                  <c:v>607.8999633789062</c:v>
                </c:pt>
                <c:pt idx="6475">
                  <c:v>608.0</c:v>
                </c:pt>
                <c:pt idx="6476">
                  <c:v>608.0999755859374</c:v>
                </c:pt>
                <c:pt idx="6477">
                  <c:v>608.2000122070315</c:v>
                </c:pt>
                <c:pt idx="6478">
                  <c:v>608.2999877929684</c:v>
                </c:pt>
                <c:pt idx="6479">
                  <c:v>608.3999633789062</c:v>
                </c:pt>
                <c:pt idx="6480">
                  <c:v>608.5</c:v>
                </c:pt>
                <c:pt idx="6481">
                  <c:v>608.5999755859374</c:v>
                </c:pt>
                <c:pt idx="6482">
                  <c:v>608.7000122070315</c:v>
                </c:pt>
                <c:pt idx="6483">
                  <c:v>608.7999877929684</c:v>
                </c:pt>
                <c:pt idx="6484">
                  <c:v>608.8999633789062</c:v>
                </c:pt>
                <c:pt idx="6485">
                  <c:v>609.0</c:v>
                </c:pt>
                <c:pt idx="6486">
                  <c:v>609.0999755859374</c:v>
                </c:pt>
                <c:pt idx="6487">
                  <c:v>609.2000122070315</c:v>
                </c:pt>
                <c:pt idx="6488">
                  <c:v>609.2999877929684</c:v>
                </c:pt>
                <c:pt idx="6489">
                  <c:v>609.3999633789062</c:v>
                </c:pt>
                <c:pt idx="6490">
                  <c:v>609.5</c:v>
                </c:pt>
                <c:pt idx="6491">
                  <c:v>609.5999755859374</c:v>
                </c:pt>
                <c:pt idx="6492">
                  <c:v>609.7000122070315</c:v>
                </c:pt>
                <c:pt idx="6493">
                  <c:v>609.7999877929684</c:v>
                </c:pt>
                <c:pt idx="6494">
                  <c:v>609.8999633789062</c:v>
                </c:pt>
                <c:pt idx="6495">
                  <c:v>610.0</c:v>
                </c:pt>
                <c:pt idx="6496">
                  <c:v>610.0999755859374</c:v>
                </c:pt>
                <c:pt idx="6497">
                  <c:v>610.2000122070315</c:v>
                </c:pt>
                <c:pt idx="6498">
                  <c:v>610.2999877929684</c:v>
                </c:pt>
                <c:pt idx="6499">
                  <c:v>610.3999633789062</c:v>
                </c:pt>
                <c:pt idx="6500">
                  <c:v>610.5</c:v>
                </c:pt>
                <c:pt idx="6501">
                  <c:v>610.5999755859374</c:v>
                </c:pt>
                <c:pt idx="6502">
                  <c:v>610.7000122070315</c:v>
                </c:pt>
                <c:pt idx="6503">
                  <c:v>610.7999877929684</c:v>
                </c:pt>
                <c:pt idx="6504">
                  <c:v>610.8999633789062</c:v>
                </c:pt>
                <c:pt idx="6505">
                  <c:v>611.0</c:v>
                </c:pt>
                <c:pt idx="6506">
                  <c:v>611.0999755859374</c:v>
                </c:pt>
                <c:pt idx="6507">
                  <c:v>611.2000122070315</c:v>
                </c:pt>
                <c:pt idx="6508">
                  <c:v>611.2999877929684</c:v>
                </c:pt>
                <c:pt idx="6509">
                  <c:v>611.3999633789062</c:v>
                </c:pt>
                <c:pt idx="6510">
                  <c:v>611.5</c:v>
                </c:pt>
                <c:pt idx="6511">
                  <c:v>611.5999755859374</c:v>
                </c:pt>
                <c:pt idx="6512">
                  <c:v>611.7000122070315</c:v>
                </c:pt>
                <c:pt idx="6513">
                  <c:v>611.7999877929684</c:v>
                </c:pt>
                <c:pt idx="6514">
                  <c:v>611.8999633789062</c:v>
                </c:pt>
                <c:pt idx="6515">
                  <c:v>612.0</c:v>
                </c:pt>
                <c:pt idx="6516">
                  <c:v>612.0999755859374</c:v>
                </c:pt>
                <c:pt idx="6517">
                  <c:v>612.2000122070315</c:v>
                </c:pt>
                <c:pt idx="6518">
                  <c:v>612.2999877929684</c:v>
                </c:pt>
                <c:pt idx="6519">
                  <c:v>612.3999633789062</c:v>
                </c:pt>
                <c:pt idx="6520">
                  <c:v>612.5</c:v>
                </c:pt>
                <c:pt idx="6521">
                  <c:v>612.5999755859374</c:v>
                </c:pt>
                <c:pt idx="6522">
                  <c:v>612.7000122070315</c:v>
                </c:pt>
                <c:pt idx="6523">
                  <c:v>612.7999877929684</c:v>
                </c:pt>
                <c:pt idx="6524">
                  <c:v>612.8999633789062</c:v>
                </c:pt>
                <c:pt idx="6525">
                  <c:v>613.0</c:v>
                </c:pt>
                <c:pt idx="6526">
                  <c:v>613.0999755859374</c:v>
                </c:pt>
                <c:pt idx="6527">
                  <c:v>613.2000122070315</c:v>
                </c:pt>
                <c:pt idx="6528">
                  <c:v>613.2999877929684</c:v>
                </c:pt>
                <c:pt idx="6529">
                  <c:v>613.3999633789062</c:v>
                </c:pt>
                <c:pt idx="6530">
                  <c:v>613.5</c:v>
                </c:pt>
                <c:pt idx="6531">
                  <c:v>613.5999755859374</c:v>
                </c:pt>
                <c:pt idx="6532">
                  <c:v>613.7000122070315</c:v>
                </c:pt>
                <c:pt idx="6533">
                  <c:v>613.7999877929684</c:v>
                </c:pt>
                <c:pt idx="6534">
                  <c:v>613.8999633789062</c:v>
                </c:pt>
                <c:pt idx="6535">
                  <c:v>614.0</c:v>
                </c:pt>
                <c:pt idx="6536">
                  <c:v>614.0999755859374</c:v>
                </c:pt>
                <c:pt idx="6537">
                  <c:v>614.2000122070315</c:v>
                </c:pt>
                <c:pt idx="6538">
                  <c:v>614.2999877929684</c:v>
                </c:pt>
                <c:pt idx="6539">
                  <c:v>614.3999633789062</c:v>
                </c:pt>
                <c:pt idx="6540">
                  <c:v>614.5</c:v>
                </c:pt>
                <c:pt idx="6541">
                  <c:v>614.5999755859374</c:v>
                </c:pt>
                <c:pt idx="6542">
                  <c:v>614.7000122070315</c:v>
                </c:pt>
                <c:pt idx="6543">
                  <c:v>614.7999877929684</c:v>
                </c:pt>
                <c:pt idx="6544">
                  <c:v>614.8999633789062</c:v>
                </c:pt>
                <c:pt idx="6545">
                  <c:v>615.0</c:v>
                </c:pt>
                <c:pt idx="6546">
                  <c:v>615.0999755859374</c:v>
                </c:pt>
                <c:pt idx="6547">
                  <c:v>615.2000122070315</c:v>
                </c:pt>
                <c:pt idx="6548">
                  <c:v>615.2999877929684</c:v>
                </c:pt>
                <c:pt idx="6549">
                  <c:v>615.3999633789062</c:v>
                </c:pt>
                <c:pt idx="6550">
                  <c:v>615.5</c:v>
                </c:pt>
                <c:pt idx="6551">
                  <c:v>615.5999755859374</c:v>
                </c:pt>
                <c:pt idx="6552">
                  <c:v>615.7000122070315</c:v>
                </c:pt>
                <c:pt idx="6553">
                  <c:v>615.7999877929684</c:v>
                </c:pt>
                <c:pt idx="6554">
                  <c:v>615.8999633789062</c:v>
                </c:pt>
                <c:pt idx="6555">
                  <c:v>616.0</c:v>
                </c:pt>
                <c:pt idx="6556">
                  <c:v>616.0999755859374</c:v>
                </c:pt>
                <c:pt idx="6557">
                  <c:v>616.2000122070315</c:v>
                </c:pt>
                <c:pt idx="6558">
                  <c:v>616.2999877929684</c:v>
                </c:pt>
                <c:pt idx="6559">
                  <c:v>616.3999633789062</c:v>
                </c:pt>
                <c:pt idx="6560">
                  <c:v>616.5</c:v>
                </c:pt>
                <c:pt idx="6561">
                  <c:v>616.5999755859374</c:v>
                </c:pt>
                <c:pt idx="6562">
                  <c:v>616.7000122070315</c:v>
                </c:pt>
                <c:pt idx="6563">
                  <c:v>616.7999877929684</c:v>
                </c:pt>
                <c:pt idx="6564">
                  <c:v>616.8999633789062</c:v>
                </c:pt>
                <c:pt idx="6565">
                  <c:v>617.0</c:v>
                </c:pt>
                <c:pt idx="6566">
                  <c:v>617.0999755859374</c:v>
                </c:pt>
                <c:pt idx="6567">
                  <c:v>617.2000122070315</c:v>
                </c:pt>
                <c:pt idx="6568">
                  <c:v>617.2999877929684</c:v>
                </c:pt>
                <c:pt idx="6569">
                  <c:v>617.3999633789062</c:v>
                </c:pt>
                <c:pt idx="6570">
                  <c:v>617.5</c:v>
                </c:pt>
                <c:pt idx="6571">
                  <c:v>617.5999755859374</c:v>
                </c:pt>
                <c:pt idx="6572">
                  <c:v>617.7000122070315</c:v>
                </c:pt>
                <c:pt idx="6573">
                  <c:v>617.7999877929684</c:v>
                </c:pt>
                <c:pt idx="6574">
                  <c:v>617.8999633789062</c:v>
                </c:pt>
                <c:pt idx="6575">
                  <c:v>618.0</c:v>
                </c:pt>
                <c:pt idx="6576">
                  <c:v>618.0999755859374</c:v>
                </c:pt>
                <c:pt idx="6577">
                  <c:v>618.2000122070315</c:v>
                </c:pt>
                <c:pt idx="6578">
                  <c:v>618.2999877929684</c:v>
                </c:pt>
                <c:pt idx="6579">
                  <c:v>618.3999633789062</c:v>
                </c:pt>
                <c:pt idx="6580">
                  <c:v>618.5</c:v>
                </c:pt>
                <c:pt idx="6581">
                  <c:v>618.5999755859374</c:v>
                </c:pt>
                <c:pt idx="6582">
                  <c:v>618.7000122070315</c:v>
                </c:pt>
                <c:pt idx="6583">
                  <c:v>618.7999877929684</c:v>
                </c:pt>
                <c:pt idx="6584">
                  <c:v>618.8999633789062</c:v>
                </c:pt>
                <c:pt idx="6585">
                  <c:v>619.0</c:v>
                </c:pt>
                <c:pt idx="6586">
                  <c:v>619.0999755859374</c:v>
                </c:pt>
                <c:pt idx="6587">
                  <c:v>619.2000122070315</c:v>
                </c:pt>
                <c:pt idx="6588">
                  <c:v>619.2999877929684</c:v>
                </c:pt>
                <c:pt idx="6589">
                  <c:v>619.3999633789062</c:v>
                </c:pt>
                <c:pt idx="6590">
                  <c:v>619.5</c:v>
                </c:pt>
                <c:pt idx="6591">
                  <c:v>619.5999755859374</c:v>
                </c:pt>
                <c:pt idx="6592">
                  <c:v>619.7000122070315</c:v>
                </c:pt>
                <c:pt idx="6593">
                  <c:v>619.7999877929684</c:v>
                </c:pt>
                <c:pt idx="6594">
                  <c:v>619.8999633789062</c:v>
                </c:pt>
                <c:pt idx="6595">
                  <c:v>620.0</c:v>
                </c:pt>
                <c:pt idx="6596">
                  <c:v>620.0999755859374</c:v>
                </c:pt>
                <c:pt idx="6597">
                  <c:v>620.2000122070315</c:v>
                </c:pt>
                <c:pt idx="6598">
                  <c:v>620.2999877929684</c:v>
                </c:pt>
                <c:pt idx="6599">
                  <c:v>620.3999633789062</c:v>
                </c:pt>
                <c:pt idx="6600">
                  <c:v>620.5</c:v>
                </c:pt>
                <c:pt idx="6601">
                  <c:v>620.5999755859374</c:v>
                </c:pt>
                <c:pt idx="6602">
                  <c:v>620.7000122070315</c:v>
                </c:pt>
                <c:pt idx="6603">
                  <c:v>620.7999877929684</c:v>
                </c:pt>
                <c:pt idx="6604">
                  <c:v>620.8999633789062</c:v>
                </c:pt>
                <c:pt idx="6605">
                  <c:v>621.0</c:v>
                </c:pt>
                <c:pt idx="6606">
                  <c:v>621.0999755859374</c:v>
                </c:pt>
                <c:pt idx="6607">
                  <c:v>621.2000122070315</c:v>
                </c:pt>
                <c:pt idx="6608">
                  <c:v>621.2999877929684</c:v>
                </c:pt>
                <c:pt idx="6609">
                  <c:v>621.3999633789062</c:v>
                </c:pt>
                <c:pt idx="6610">
                  <c:v>621.5</c:v>
                </c:pt>
                <c:pt idx="6611">
                  <c:v>621.5999755859374</c:v>
                </c:pt>
                <c:pt idx="6612">
                  <c:v>621.7000122070315</c:v>
                </c:pt>
                <c:pt idx="6613">
                  <c:v>621.7999877929684</c:v>
                </c:pt>
                <c:pt idx="6614">
                  <c:v>621.8999633789062</c:v>
                </c:pt>
                <c:pt idx="6615">
                  <c:v>622.0</c:v>
                </c:pt>
                <c:pt idx="6616">
                  <c:v>622.0999755859374</c:v>
                </c:pt>
                <c:pt idx="6617">
                  <c:v>622.2000122070315</c:v>
                </c:pt>
                <c:pt idx="6618">
                  <c:v>622.2999877929684</c:v>
                </c:pt>
                <c:pt idx="6619">
                  <c:v>622.3999633789062</c:v>
                </c:pt>
                <c:pt idx="6620">
                  <c:v>622.5</c:v>
                </c:pt>
                <c:pt idx="6621">
                  <c:v>622.5999755859374</c:v>
                </c:pt>
                <c:pt idx="6622">
                  <c:v>622.7000122070315</c:v>
                </c:pt>
                <c:pt idx="6623">
                  <c:v>622.7999877929684</c:v>
                </c:pt>
                <c:pt idx="6624">
                  <c:v>622.8999633789062</c:v>
                </c:pt>
                <c:pt idx="6625">
                  <c:v>623.0</c:v>
                </c:pt>
                <c:pt idx="6626">
                  <c:v>623.0999755859374</c:v>
                </c:pt>
                <c:pt idx="6627">
                  <c:v>623.2000122070315</c:v>
                </c:pt>
                <c:pt idx="6628">
                  <c:v>623.2999877929684</c:v>
                </c:pt>
                <c:pt idx="6629">
                  <c:v>623.3999633789062</c:v>
                </c:pt>
                <c:pt idx="6630">
                  <c:v>623.5</c:v>
                </c:pt>
                <c:pt idx="6631">
                  <c:v>623.5999755859374</c:v>
                </c:pt>
                <c:pt idx="6632">
                  <c:v>623.7000122070315</c:v>
                </c:pt>
                <c:pt idx="6633">
                  <c:v>623.7999877929684</c:v>
                </c:pt>
                <c:pt idx="6634">
                  <c:v>623.8999633789062</c:v>
                </c:pt>
                <c:pt idx="6635">
                  <c:v>624.0</c:v>
                </c:pt>
                <c:pt idx="6636">
                  <c:v>624.0999755859374</c:v>
                </c:pt>
                <c:pt idx="6637">
                  <c:v>624.2000122070315</c:v>
                </c:pt>
                <c:pt idx="6638">
                  <c:v>624.2999877929684</c:v>
                </c:pt>
                <c:pt idx="6639">
                  <c:v>624.3999633789062</c:v>
                </c:pt>
                <c:pt idx="6640">
                  <c:v>624.5</c:v>
                </c:pt>
                <c:pt idx="6641">
                  <c:v>624.5999755859374</c:v>
                </c:pt>
                <c:pt idx="6642">
                  <c:v>624.7000122070315</c:v>
                </c:pt>
                <c:pt idx="6643">
                  <c:v>624.7999877929684</c:v>
                </c:pt>
                <c:pt idx="6644">
                  <c:v>624.8999633789062</c:v>
                </c:pt>
                <c:pt idx="6645">
                  <c:v>625.0</c:v>
                </c:pt>
                <c:pt idx="6646">
                  <c:v>625.0999755859374</c:v>
                </c:pt>
                <c:pt idx="6647">
                  <c:v>625.2000122070315</c:v>
                </c:pt>
                <c:pt idx="6648">
                  <c:v>625.2999877929684</c:v>
                </c:pt>
                <c:pt idx="6649">
                  <c:v>625.3999633789062</c:v>
                </c:pt>
                <c:pt idx="6650">
                  <c:v>625.5</c:v>
                </c:pt>
                <c:pt idx="6651">
                  <c:v>625.5999755859374</c:v>
                </c:pt>
                <c:pt idx="6652">
                  <c:v>625.7000122070315</c:v>
                </c:pt>
                <c:pt idx="6653">
                  <c:v>625.7999877929684</c:v>
                </c:pt>
                <c:pt idx="6654">
                  <c:v>625.8999633789062</c:v>
                </c:pt>
                <c:pt idx="6655">
                  <c:v>626.0</c:v>
                </c:pt>
                <c:pt idx="6656">
                  <c:v>626.0999755859374</c:v>
                </c:pt>
                <c:pt idx="6657">
                  <c:v>626.2000122070315</c:v>
                </c:pt>
                <c:pt idx="6658">
                  <c:v>626.2999877929684</c:v>
                </c:pt>
                <c:pt idx="6659">
                  <c:v>626.3999633789062</c:v>
                </c:pt>
                <c:pt idx="6660">
                  <c:v>626.5</c:v>
                </c:pt>
                <c:pt idx="6661">
                  <c:v>626.5999755859374</c:v>
                </c:pt>
                <c:pt idx="6662">
                  <c:v>626.7000122070315</c:v>
                </c:pt>
                <c:pt idx="6663">
                  <c:v>626.7999877929684</c:v>
                </c:pt>
                <c:pt idx="6664">
                  <c:v>626.8999633789062</c:v>
                </c:pt>
                <c:pt idx="6665">
                  <c:v>627.0</c:v>
                </c:pt>
                <c:pt idx="6666">
                  <c:v>627.0999755859374</c:v>
                </c:pt>
                <c:pt idx="6667">
                  <c:v>627.2000122070315</c:v>
                </c:pt>
                <c:pt idx="6668">
                  <c:v>627.2999877929684</c:v>
                </c:pt>
                <c:pt idx="6669">
                  <c:v>627.3999633789062</c:v>
                </c:pt>
                <c:pt idx="6670">
                  <c:v>627.5</c:v>
                </c:pt>
                <c:pt idx="6671">
                  <c:v>627.5999755859374</c:v>
                </c:pt>
                <c:pt idx="6672">
                  <c:v>627.7000122070315</c:v>
                </c:pt>
                <c:pt idx="6673">
                  <c:v>627.7999877929684</c:v>
                </c:pt>
                <c:pt idx="6674">
                  <c:v>627.8999633789062</c:v>
                </c:pt>
                <c:pt idx="6675">
                  <c:v>628.0</c:v>
                </c:pt>
                <c:pt idx="6676">
                  <c:v>628.0999755859374</c:v>
                </c:pt>
                <c:pt idx="6677">
                  <c:v>628.2000122070315</c:v>
                </c:pt>
                <c:pt idx="6678">
                  <c:v>628.2999877929684</c:v>
                </c:pt>
                <c:pt idx="6679">
                  <c:v>628.3999633789062</c:v>
                </c:pt>
                <c:pt idx="6680">
                  <c:v>628.5</c:v>
                </c:pt>
                <c:pt idx="6681">
                  <c:v>628.5999755859374</c:v>
                </c:pt>
                <c:pt idx="6682">
                  <c:v>628.7000122070315</c:v>
                </c:pt>
                <c:pt idx="6683">
                  <c:v>628.7999877929684</c:v>
                </c:pt>
                <c:pt idx="6684">
                  <c:v>628.8999633789062</c:v>
                </c:pt>
                <c:pt idx="6685">
                  <c:v>629.0</c:v>
                </c:pt>
                <c:pt idx="6686">
                  <c:v>629.0999755859374</c:v>
                </c:pt>
                <c:pt idx="6687">
                  <c:v>629.2000122070315</c:v>
                </c:pt>
                <c:pt idx="6688">
                  <c:v>629.2999877929684</c:v>
                </c:pt>
                <c:pt idx="6689">
                  <c:v>629.3999633789062</c:v>
                </c:pt>
                <c:pt idx="6690">
                  <c:v>629.5</c:v>
                </c:pt>
                <c:pt idx="6691">
                  <c:v>629.5999755859374</c:v>
                </c:pt>
                <c:pt idx="6692">
                  <c:v>629.7000122070315</c:v>
                </c:pt>
                <c:pt idx="6693">
                  <c:v>629.7999877929684</c:v>
                </c:pt>
                <c:pt idx="6694">
                  <c:v>629.8999633789062</c:v>
                </c:pt>
                <c:pt idx="6695">
                  <c:v>630.0</c:v>
                </c:pt>
                <c:pt idx="6696">
                  <c:v>630.0999755859374</c:v>
                </c:pt>
                <c:pt idx="6697">
                  <c:v>630.2000122070315</c:v>
                </c:pt>
                <c:pt idx="6698">
                  <c:v>630.2999877929684</c:v>
                </c:pt>
                <c:pt idx="6699">
                  <c:v>630.3999633789062</c:v>
                </c:pt>
                <c:pt idx="6700">
                  <c:v>630.5</c:v>
                </c:pt>
                <c:pt idx="6701">
                  <c:v>630.5999755859374</c:v>
                </c:pt>
                <c:pt idx="6702">
                  <c:v>630.7000122070315</c:v>
                </c:pt>
                <c:pt idx="6703">
                  <c:v>630.7999877929684</c:v>
                </c:pt>
                <c:pt idx="6704">
                  <c:v>630.8999633789062</c:v>
                </c:pt>
                <c:pt idx="6705">
                  <c:v>631.0</c:v>
                </c:pt>
                <c:pt idx="6706">
                  <c:v>631.0999755859374</c:v>
                </c:pt>
                <c:pt idx="6707">
                  <c:v>631.2000122070315</c:v>
                </c:pt>
                <c:pt idx="6708">
                  <c:v>631.2999877929684</c:v>
                </c:pt>
                <c:pt idx="6709">
                  <c:v>631.3999633789062</c:v>
                </c:pt>
                <c:pt idx="6710">
                  <c:v>631.5</c:v>
                </c:pt>
                <c:pt idx="6711">
                  <c:v>631.5999755859374</c:v>
                </c:pt>
                <c:pt idx="6712">
                  <c:v>631.7000122070315</c:v>
                </c:pt>
                <c:pt idx="6713">
                  <c:v>631.7999877929684</c:v>
                </c:pt>
                <c:pt idx="6714">
                  <c:v>631.8999633789062</c:v>
                </c:pt>
                <c:pt idx="6715">
                  <c:v>632.0</c:v>
                </c:pt>
                <c:pt idx="6716">
                  <c:v>632.0999755859374</c:v>
                </c:pt>
                <c:pt idx="6717">
                  <c:v>632.2000122070315</c:v>
                </c:pt>
                <c:pt idx="6718">
                  <c:v>632.2999877929684</c:v>
                </c:pt>
                <c:pt idx="6719">
                  <c:v>632.3999633789062</c:v>
                </c:pt>
                <c:pt idx="6720">
                  <c:v>632.5</c:v>
                </c:pt>
                <c:pt idx="6721">
                  <c:v>632.5999755859374</c:v>
                </c:pt>
                <c:pt idx="6722">
                  <c:v>632.7000122070315</c:v>
                </c:pt>
                <c:pt idx="6723">
                  <c:v>632.7999877929684</c:v>
                </c:pt>
                <c:pt idx="6724">
                  <c:v>632.8999633789062</c:v>
                </c:pt>
                <c:pt idx="6725">
                  <c:v>633.0</c:v>
                </c:pt>
                <c:pt idx="6726">
                  <c:v>633.0999755859374</c:v>
                </c:pt>
                <c:pt idx="6727">
                  <c:v>633.2000122070315</c:v>
                </c:pt>
                <c:pt idx="6728">
                  <c:v>633.2999877929684</c:v>
                </c:pt>
                <c:pt idx="6729">
                  <c:v>633.3999633789062</c:v>
                </c:pt>
                <c:pt idx="6730">
                  <c:v>633.5</c:v>
                </c:pt>
                <c:pt idx="6731">
                  <c:v>633.5999755859374</c:v>
                </c:pt>
                <c:pt idx="6732">
                  <c:v>633.7000122070315</c:v>
                </c:pt>
                <c:pt idx="6733">
                  <c:v>633.7999877929684</c:v>
                </c:pt>
                <c:pt idx="6734">
                  <c:v>633.8999633789062</c:v>
                </c:pt>
                <c:pt idx="6735">
                  <c:v>634.0</c:v>
                </c:pt>
                <c:pt idx="6736">
                  <c:v>634.0999755859374</c:v>
                </c:pt>
                <c:pt idx="6737">
                  <c:v>634.2000122070315</c:v>
                </c:pt>
                <c:pt idx="6738">
                  <c:v>634.2999877929684</c:v>
                </c:pt>
                <c:pt idx="6739">
                  <c:v>634.3999633789062</c:v>
                </c:pt>
                <c:pt idx="6740">
                  <c:v>634.5</c:v>
                </c:pt>
                <c:pt idx="6741">
                  <c:v>634.5999755859374</c:v>
                </c:pt>
                <c:pt idx="6742">
                  <c:v>634.7000122070315</c:v>
                </c:pt>
                <c:pt idx="6743">
                  <c:v>634.7999877929684</c:v>
                </c:pt>
                <c:pt idx="6744">
                  <c:v>634.8999633789062</c:v>
                </c:pt>
                <c:pt idx="6745">
                  <c:v>635.0</c:v>
                </c:pt>
                <c:pt idx="6746">
                  <c:v>635.0999755859374</c:v>
                </c:pt>
                <c:pt idx="6747">
                  <c:v>635.2000122070315</c:v>
                </c:pt>
                <c:pt idx="6748">
                  <c:v>635.2999877929684</c:v>
                </c:pt>
                <c:pt idx="6749">
                  <c:v>635.3999633789062</c:v>
                </c:pt>
                <c:pt idx="6750">
                  <c:v>635.5</c:v>
                </c:pt>
                <c:pt idx="6751">
                  <c:v>635.5999755859374</c:v>
                </c:pt>
                <c:pt idx="6752">
                  <c:v>635.7000122070315</c:v>
                </c:pt>
                <c:pt idx="6753">
                  <c:v>635.7999877929684</c:v>
                </c:pt>
                <c:pt idx="6754">
                  <c:v>635.8999633789062</c:v>
                </c:pt>
                <c:pt idx="6755">
                  <c:v>636.0</c:v>
                </c:pt>
                <c:pt idx="6756">
                  <c:v>636.0999755859374</c:v>
                </c:pt>
                <c:pt idx="6757">
                  <c:v>636.2000122070315</c:v>
                </c:pt>
                <c:pt idx="6758">
                  <c:v>636.2999877929684</c:v>
                </c:pt>
                <c:pt idx="6759">
                  <c:v>636.3999633789062</c:v>
                </c:pt>
                <c:pt idx="6760">
                  <c:v>636.5</c:v>
                </c:pt>
                <c:pt idx="6761">
                  <c:v>636.5999755859374</c:v>
                </c:pt>
                <c:pt idx="6762">
                  <c:v>636.7000122070315</c:v>
                </c:pt>
                <c:pt idx="6763">
                  <c:v>636.7999877929684</c:v>
                </c:pt>
                <c:pt idx="6764">
                  <c:v>636.8999633789062</c:v>
                </c:pt>
                <c:pt idx="6765">
                  <c:v>637.0</c:v>
                </c:pt>
                <c:pt idx="6766">
                  <c:v>637.0999755859374</c:v>
                </c:pt>
                <c:pt idx="6767">
                  <c:v>637.2000122070315</c:v>
                </c:pt>
                <c:pt idx="6768">
                  <c:v>637.2999877929684</c:v>
                </c:pt>
                <c:pt idx="6769">
                  <c:v>637.3999633789062</c:v>
                </c:pt>
                <c:pt idx="6770">
                  <c:v>637.5</c:v>
                </c:pt>
                <c:pt idx="6771">
                  <c:v>637.5999755859374</c:v>
                </c:pt>
                <c:pt idx="6772">
                  <c:v>637.7000122070315</c:v>
                </c:pt>
                <c:pt idx="6773">
                  <c:v>637.7999877929684</c:v>
                </c:pt>
                <c:pt idx="6774">
                  <c:v>637.8999633789062</c:v>
                </c:pt>
                <c:pt idx="6775">
                  <c:v>638.0</c:v>
                </c:pt>
                <c:pt idx="6776">
                  <c:v>638.0999755859374</c:v>
                </c:pt>
                <c:pt idx="6777">
                  <c:v>638.2000122070315</c:v>
                </c:pt>
                <c:pt idx="6778">
                  <c:v>638.2999877929684</c:v>
                </c:pt>
                <c:pt idx="6779">
                  <c:v>638.3999633789062</c:v>
                </c:pt>
                <c:pt idx="6780">
                  <c:v>638.5</c:v>
                </c:pt>
                <c:pt idx="6781">
                  <c:v>638.5999755859374</c:v>
                </c:pt>
                <c:pt idx="6782">
                  <c:v>638.7000122070315</c:v>
                </c:pt>
                <c:pt idx="6783">
                  <c:v>638.7999877929684</c:v>
                </c:pt>
                <c:pt idx="6784">
                  <c:v>638.8999633789062</c:v>
                </c:pt>
                <c:pt idx="6785">
                  <c:v>639.0</c:v>
                </c:pt>
                <c:pt idx="6786">
                  <c:v>639.0999755859374</c:v>
                </c:pt>
                <c:pt idx="6787">
                  <c:v>639.2000122070315</c:v>
                </c:pt>
                <c:pt idx="6788">
                  <c:v>639.2999877929684</c:v>
                </c:pt>
                <c:pt idx="6789">
                  <c:v>639.3999633789062</c:v>
                </c:pt>
                <c:pt idx="6790">
                  <c:v>639.5</c:v>
                </c:pt>
                <c:pt idx="6791">
                  <c:v>639.5999755859374</c:v>
                </c:pt>
                <c:pt idx="6792">
                  <c:v>639.7000122070315</c:v>
                </c:pt>
                <c:pt idx="6793">
                  <c:v>639.7999877929684</c:v>
                </c:pt>
                <c:pt idx="6794">
                  <c:v>639.8999633789062</c:v>
                </c:pt>
                <c:pt idx="6795">
                  <c:v>640.0</c:v>
                </c:pt>
                <c:pt idx="6796">
                  <c:v>640.0999755859374</c:v>
                </c:pt>
                <c:pt idx="6797">
                  <c:v>640.2000122070315</c:v>
                </c:pt>
                <c:pt idx="6798">
                  <c:v>640.2999877929684</c:v>
                </c:pt>
                <c:pt idx="6799">
                  <c:v>640.3999633789062</c:v>
                </c:pt>
                <c:pt idx="6800">
                  <c:v>640.5</c:v>
                </c:pt>
                <c:pt idx="6801">
                  <c:v>640.5999755859374</c:v>
                </c:pt>
                <c:pt idx="6802">
                  <c:v>640.7000122070315</c:v>
                </c:pt>
                <c:pt idx="6803">
                  <c:v>640.7999877929684</c:v>
                </c:pt>
                <c:pt idx="6804">
                  <c:v>640.8999633789062</c:v>
                </c:pt>
                <c:pt idx="6805">
                  <c:v>641.0</c:v>
                </c:pt>
                <c:pt idx="6806">
                  <c:v>641.0999755859374</c:v>
                </c:pt>
                <c:pt idx="6807">
                  <c:v>641.2000122070315</c:v>
                </c:pt>
                <c:pt idx="6808">
                  <c:v>641.2999877929684</c:v>
                </c:pt>
                <c:pt idx="6809">
                  <c:v>641.3999633789062</c:v>
                </c:pt>
                <c:pt idx="6810">
                  <c:v>641.5</c:v>
                </c:pt>
                <c:pt idx="6811">
                  <c:v>641.5999755859374</c:v>
                </c:pt>
                <c:pt idx="6812">
                  <c:v>641.7000122070315</c:v>
                </c:pt>
                <c:pt idx="6813">
                  <c:v>641.7999877929684</c:v>
                </c:pt>
                <c:pt idx="6814">
                  <c:v>641.8999633789062</c:v>
                </c:pt>
                <c:pt idx="6815">
                  <c:v>642.0</c:v>
                </c:pt>
                <c:pt idx="6816">
                  <c:v>642.0999755859374</c:v>
                </c:pt>
                <c:pt idx="6817">
                  <c:v>642.2000122070315</c:v>
                </c:pt>
                <c:pt idx="6818">
                  <c:v>642.2999877929684</c:v>
                </c:pt>
                <c:pt idx="6819">
                  <c:v>642.3999633789062</c:v>
                </c:pt>
                <c:pt idx="6820">
                  <c:v>642.5</c:v>
                </c:pt>
                <c:pt idx="6821">
                  <c:v>642.5999755859374</c:v>
                </c:pt>
                <c:pt idx="6822">
                  <c:v>642.7000122070315</c:v>
                </c:pt>
                <c:pt idx="6823">
                  <c:v>642.7999877929684</c:v>
                </c:pt>
                <c:pt idx="6824">
                  <c:v>642.8999633789062</c:v>
                </c:pt>
                <c:pt idx="6825">
                  <c:v>643.0</c:v>
                </c:pt>
                <c:pt idx="6826">
                  <c:v>643.0999755859374</c:v>
                </c:pt>
                <c:pt idx="6827">
                  <c:v>643.2000122070315</c:v>
                </c:pt>
                <c:pt idx="6828">
                  <c:v>643.2999877929684</c:v>
                </c:pt>
                <c:pt idx="6829">
                  <c:v>643.3999633789062</c:v>
                </c:pt>
                <c:pt idx="6830">
                  <c:v>643.5</c:v>
                </c:pt>
                <c:pt idx="6831">
                  <c:v>643.5999755859374</c:v>
                </c:pt>
                <c:pt idx="6832">
                  <c:v>643.7000122070315</c:v>
                </c:pt>
                <c:pt idx="6833">
                  <c:v>643.7999877929684</c:v>
                </c:pt>
                <c:pt idx="6834">
                  <c:v>643.8999633789062</c:v>
                </c:pt>
                <c:pt idx="6835">
                  <c:v>644.0</c:v>
                </c:pt>
                <c:pt idx="6836">
                  <c:v>644.0999755859374</c:v>
                </c:pt>
                <c:pt idx="6837">
                  <c:v>644.2000122070315</c:v>
                </c:pt>
                <c:pt idx="6838">
                  <c:v>644.2999877929684</c:v>
                </c:pt>
                <c:pt idx="6839">
                  <c:v>644.3999633789062</c:v>
                </c:pt>
                <c:pt idx="6840">
                  <c:v>644.5</c:v>
                </c:pt>
                <c:pt idx="6841">
                  <c:v>644.5999755859374</c:v>
                </c:pt>
                <c:pt idx="6842">
                  <c:v>644.7000122070315</c:v>
                </c:pt>
                <c:pt idx="6843">
                  <c:v>644.7999877929684</c:v>
                </c:pt>
                <c:pt idx="6844">
                  <c:v>644.8999633789062</c:v>
                </c:pt>
                <c:pt idx="6845">
                  <c:v>645.0</c:v>
                </c:pt>
                <c:pt idx="6846">
                  <c:v>645.0999755859374</c:v>
                </c:pt>
                <c:pt idx="6847">
                  <c:v>645.2000122070315</c:v>
                </c:pt>
                <c:pt idx="6848">
                  <c:v>645.2999877929684</c:v>
                </c:pt>
                <c:pt idx="6849">
                  <c:v>645.3999633789062</c:v>
                </c:pt>
                <c:pt idx="6850">
                  <c:v>645.5</c:v>
                </c:pt>
                <c:pt idx="6851">
                  <c:v>645.5999755859374</c:v>
                </c:pt>
                <c:pt idx="6852">
                  <c:v>645.7000122070315</c:v>
                </c:pt>
                <c:pt idx="6853">
                  <c:v>645.7999877929684</c:v>
                </c:pt>
                <c:pt idx="6854">
                  <c:v>645.8999633789062</c:v>
                </c:pt>
                <c:pt idx="6855">
                  <c:v>646.0</c:v>
                </c:pt>
                <c:pt idx="6856">
                  <c:v>646.0999755859374</c:v>
                </c:pt>
                <c:pt idx="6857">
                  <c:v>646.2000122070315</c:v>
                </c:pt>
                <c:pt idx="6858">
                  <c:v>646.2999877929684</c:v>
                </c:pt>
                <c:pt idx="6859">
                  <c:v>646.3999633789062</c:v>
                </c:pt>
                <c:pt idx="6860">
                  <c:v>646.5</c:v>
                </c:pt>
                <c:pt idx="6861">
                  <c:v>646.5999755859374</c:v>
                </c:pt>
                <c:pt idx="6862">
                  <c:v>646.7000122070315</c:v>
                </c:pt>
                <c:pt idx="6863">
                  <c:v>646.7999877929684</c:v>
                </c:pt>
                <c:pt idx="6864">
                  <c:v>646.8999633789062</c:v>
                </c:pt>
                <c:pt idx="6865">
                  <c:v>647.0</c:v>
                </c:pt>
                <c:pt idx="6866">
                  <c:v>647.0999755859374</c:v>
                </c:pt>
                <c:pt idx="6867">
                  <c:v>647.2000122070315</c:v>
                </c:pt>
                <c:pt idx="6868">
                  <c:v>647.2999877929684</c:v>
                </c:pt>
                <c:pt idx="6869">
                  <c:v>647.3999633789062</c:v>
                </c:pt>
                <c:pt idx="6870">
                  <c:v>647.5</c:v>
                </c:pt>
                <c:pt idx="6871">
                  <c:v>647.5999755859374</c:v>
                </c:pt>
                <c:pt idx="6872">
                  <c:v>647.7000122070315</c:v>
                </c:pt>
                <c:pt idx="6873">
                  <c:v>647.7999877929684</c:v>
                </c:pt>
                <c:pt idx="6874">
                  <c:v>647.8999633789062</c:v>
                </c:pt>
                <c:pt idx="6875">
                  <c:v>648.0</c:v>
                </c:pt>
                <c:pt idx="6876">
                  <c:v>648.0999755859374</c:v>
                </c:pt>
                <c:pt idx="6877">
                  <c:v>648.2000122070315</c:v>
                </c:pt>
                <c:pt idx="6878">
                  <c:v>648.2999877929684</c:v>
                </c:pt>
                <c:pt idx="6879">
                  <c:v>648.3999633789062</c:v>
                </c:pt>
                <c:pt idx="6880">
                  <c:v>648.5</c:v>
                </c:pt>
                <c:pt idx="6881">
                  <c:v>648.5999755859374</c:v>
                </c:pt>
                <c:pt idx="6882">
                  <c:v>648.7000122070315</c:v>
                </c:pt>
                <c:pt idx="6883">
                  <c:v>648.7999877929684</c:v>
                </c:pt>
                <c:pt idx="6884">
                  <c:v>648.8999633789062</c:v>
                </c:pt>
                <c:pt idx="6885">
                  <c:v>649.0</c:v>
                </c:pt>
                <c:pt idx="6886">
                  <c:v>649.0999755859374</c:v>
                </c:pt>
                <c:pt idx="6887">
                  <c:v>649.2000122070315</c:v>
                </c:pt>
                <c:pt idx="6888">
                  <c:v>649.2999877929684</c:v>
                </c:pt>
                <c:pt idx="6889">
                  <c:v>649.3999633789062</c:v>
                </c:pt>
                <c:pt idx="6890">
                  <c:v>649.5</c:v>
                </c:pt>
                <c:pt idx="6891">
                  <c:v>649.5999755859374</c:v>
                </c:pt>
                <c:pt idx="6892">
                  <c:v>649.7000122070315</c:v>
                </c:pt>
                <c:pt idx="6893">
                  <c:v>649.7999877929684</c:v>
                </c:pt>
                <c:pt idx="6894">
                  <c:v>649.8999633789062</c:v>
                </c:pt>
                <c:pt idx="6895">
                  <c:v>650.0</c:v>
                </c:pt>
                <c:pt idx="6896">
                  <c:v>650.0999755859374</c:v>
                </c:pt>
                <c:pt idx="6897">
                  <c:v>650.2000122070315</c:v>
                </c:pt>
                <c:pt idx="6898">
                  <c:v>650.2999877929684</c:v>
                </c:pt>
                <c:pt idx="6899">
                  <c:v>650.3999633789062</c:v>
                </c:pt>
                <c:pt idx="6900">
                  <c:v>650.5</c:v>
                </c:pt>
                <c:pt idx="6901">
                  <c:v>650.5999755859374</c:v>
                </c:pt>
                <c:pt idx="6902">
                  <c:v>650.7000122070315</c:v>
                </c:pt>
                <c:pt idx="6903">
                  <c:v>650.7999877929684</c:v>
                </c:pt>
                <c:pt idx="6904">
                  <c:v>650.8999633789062</c:v>
                </c:pt>
                <c:pt idx="6905">
                  <c:v>651.0</c:v>
                </c:pt>
                <c:pt idx="6906">
                  <c:v>651.0999755859374</c:v>
                </c:pt>
                <c:pt idx="6907">
                  <c:v>651.2000122070315</c:v>
                </c:pt>
                <c:pt idx="6908">
                  <c:v>651.2999877929684</c:v>
                </c:pt>
                <c:pt idx="6909">
                  <c:v>651.3999633789062</c:v>
                </c:pt>
                <c:pt idx="6910">
                  <c:v>651.5</c:v>
                </c:pt>
                <c:pt idx="6911">
                  <c:v>651.5999755859374</c:v>
                </c:pt>
                <c:pt idx="6912">
                  <c:v>651.7000122070315</c:v>
                </c:pt>
                <c:pt idx="6913">
                  <c:v>651.7999877929684</c:v>
                </c:pt>
                <c:pt idx="6914">
                  <c:v>651.8999633789062</c:v>
                </c:pt>
                <c:pt idx="6915">
                  <c:v>652.0</c:v>
                </c:pt>
                <c:pt idx="6916">
                  <c:v>652.0999755859374</c:v>
                </c:pt>
                <c:pt idx="6917">
                  <c:v>652.2000122070315</c:v>
                </c:pt>
                <c:pt idx="6918">
                  <c:v>652.2999877929684</c:v>
                </c:pt>
                <c:pt idx="6919">
                  <c:v>652.3999633789062</c:v>
                </c:pt>
                <c:pt idx="6920">
                  <c:v>652.5</c:v>
                </c:pt>
                <c:pt idx="6921">
                  <c:v>652.5999755859374</c:v>
                </c:pt>
                <c:pt idx="6922">
                  <c:v>652.7000122070315</c:v>
                </c:pt>
                <c:pt idx="6923">
                  <c:v>652.7999877929684</c:v>
                </c:pt>
                <c:pt idx="6924">
                  <c:v>652.8999633789062</c:v>
                </c:pt>
                <c:pt idx="6925">
                  <c:v>653.0</c:v>
                </c:pt>
                <c:pt idx="6926">
                  <c:v>653.0999755859374</c:v>
                </c:pt>
                <c:pt idx="6927">
                  <c:v>653.2000122070315</c:v>
                </c:pt>
                <c:pt idx="6928">
                  <c:v>653.2999877929684</c:v>
                </c:pt>
                <c:pt idx="6929">
                  <c:v>653.3999633789062</c:v>
                </c:pt>
                <c:pt idx="6930">
                  <c:v>653.5</c:v>
                </c:pt>
                <c:pt idx="6931">
                  <c:v>653.5999755859374</c:v>
                </c:pt>
                <c:pt idx="6932">
                  <c:v>653.7000122070315</c:v>
                </c:pt>
                <c:pt idx="6933">
                  <c:v>653.7999877929684</c:v>
                </c:pt>
                <c:pt idx="6934">
                  <c:v>653.8999633789062</c:v>
                </c:pt>
                <c:pt idx="6935">
                  <c:v>654.0</c:v>
                </c:pt>
                <c:pt idx="6936">
                  <c:v>654.0999755859374</c:v>
                </c:pt>
                <c:pt idx="6937">
                  <c:v>654.2000122070315</c:v>
                </c:pt>
                <c:pt idx="6938">
                  <c:v>654.2999877929684</c:v>
                </c:pt>
                <c:pt idx="6939">
                  <c:v>654.3999633789062</c:v>
                </c:pt>
                <c:pt idx="6940">
                  <c:v>654.5</c:v>
                </c:pt>
                <c:pt idx="6941">
                  <c:v>654.5999755859374</c:v>
                </c:pt>
                <c:pt idx="6942">
                  <c:v>654.7000122070315</c:v>
                </c:pt>
                <c:pt idx="6943">
                  <c:v>654.7999877929684</c:v>
                </c:pt>
                <c:pt idx="6944">
                  <c:v>654.8999633789062</c:v>
                </c:pt>
                <c:pt idx="6945">
                  <c:v>655.0</c:v>
                </c:pt>
                <c:pt idx="6946">
                  <c:v>655.0999755859374</c:v>
                </c:pt>
                <c:pt idx="6947">
                  <c:v>655.2000122070315</c:v>
                </c:pt>
                <c:pt idx="6948">
                  <c:v>655.2999877929684</c:v>
                </c:pt>
                <c:pt idx="6949">
                  <c:v>655.3999633789062</c:v>
                </c:pt>
                <c:pt idx="6950">
                  <c:v>655.5</c:v>
                </c:pt>
                <c:pt idx="6951">
                  <c:v>655.5999755859374</c:v>
                </c:pt>
                <c:pt idx="6952">
                  <c:v>655.7000122070315</c:v>
                </c:pt>
                <c:pt idx="6953">
                  <c:v>655.7999877929684</c:v>
                </c:pt>
                <c:pt idx="6954">
                  <c:v>655.8999633789062</c:v>
                </c:pt>
                <c:pt idx="6955">
                  <c:v>656.0</c:v>
                </c:pt>
                <c:pt idx="6956">
                  <c:v>656.0999755859374</c:v>
                </c:pt>
                <c:pt idx="6957">
                  <c:v>656.2000122070315</c:v>
                </c:pt>
                <c:pt idx="6958">
                  <c:v>656.2999877929684</c:v>
                </c:pt>
                <c:pt idx="6959">
                  <c:v>656.3999633789062</c:v>
                </c:pt>
                <c:pt idx="6960">
                  <c:v>656.5</c:v>
                </c:pt>
                <c:pt idx="6961">
                  <c:v>656.5999755859374</c:v>
                </c:pt>
                <c:pt idx="6962">
                  <c:v>656.7000122070315</c:v>
                </c:pt>
                <c:pt idx="6963">
                  <c:v>656.7999877929684</c:v>
                </c:pt>
                <c:pt idx="6964">
                  <c:v>656.8999633789062</c:v>
                </c:pt>
                <c:pt idx="6965">
                  <c:v>657.0</c:v>
                </c:pt>
                <c:pt idx="6966">
                  <c:v>657.0999755859374</c:v>
                </c:pt>
                <c:pt idx="6967">
                  <c:v>657.2000122070315</c:v>
                </c:pt>
                <c:pt idx="6968">
                  <c:v>657.2999877929684</c:v>
                </c:pt>
                <c:pt idx="6969">
                  <c:v>657.3999633789062</c:v>
                </c:pt>
                <c:pt idx="6970">
                  <c:v>657.5</c:v>
                </c:pt>
                <c:pt idx="6971">
                  <c:v>657.5999755859374</c:v>
                </c:pt>
                <c:pt idx="6972">
                  <c:v>657.7000122070315</c:v>
                </c:pt>
                <c:pt idx="6973">
                  <c:v>657.7999877929684</c:v>
                </c:pt>
                <c:pt idx="6974">
                  <c:v>657.8999633789062</c:v>
                </c:pt>
                <c:pt idx="6975">
                  <c:v>658.0</c:v>
                </c:pt>
                <c:pt idx="6976">
                  <c:v>658.0999755859374</c:v>
                </c:pt>
                <c:pt idx="6977">
                  <c:v>658.2000122070315</c:v>
                </c:pt>
                <c:pt idx="6978">
                  <c:v>658.2999877929684</c:v>
                </c:pt>
                <c:pt idx="6979">
                  <c:v>658.3999633789062</c:v>
                </c:pt>
                <c:pt idx="6980">
                  <c:v>658.5</c:v>
                </c:pt>
                <c:pt idx="6981">
                  <c:v>658.5999755859374</c:v>
                </c:pt>
                <c:pt idx="6982">
                  <c:v>658.7000122070315</c:v>
                </c:pt>
                <c:pt idx="6983">
                  <c:v>658.7999877929684</c:v>
                </c:pt>
                <c:pt idx="6984">
                  <c:v>658.8999633789062</c:v>
                </c:pt>
                <c:pt idx="6985">
                  <c:v>659.0</c:v>
                </c:pt>
                <c:pt idx="6986">
                  <c:v>659.0999755859374</c:v>
                </c:pt>
                <c:pt idx="6987">
                  <c:v>659.2000122070315</c:v>
                </c:pt>
                <c:pt idx="6988">
                  <c:v>659.2999877929684</c:v>
                </c:pt>
                <c:pt idx="6989">
                  <c:v>659.3999633789062</c:v>
                </c:pt>
                <c:pt idx="6990">
                  <c:v>659.5</c:v>
                </c:pt>
                <c:pt idx="6991">
                  <c:v>659.5999755859374</c:v>
                </c:pt>
                <c:pt idx="6992">
                  <c:v>659.7000122070315</c:v>
                </c:pt>
                <c:pt idx="6993">
                  <c:v>659.7999877929684</c:v>
                </c:pt>
                <c:pt idx="6994">
                  <c:v>659.8999633789062</c:v>
                </c:pt>
                <c:pt idx="6995">
                  <c:v>660.0</c:v>
                </c:pt>
                <c:pt idx="6996">
                  <c:v>660.0999755859374</c:v>
                </c:pt>
                <c:pt idx="6997">
                  <c:v>660.2000122070315</c:v>
                </c:pt>
                <c:pt idx="6998">
                  <c:v>660.2999877929684</c:v>
                </c:pt>
                <c:pt idx="6999">
                  <c:v>660.3999633789062</c:v>
                </c:pt>
                <c:pt idx="7000">
                  <c:v>660.5</c:v>
                </c:pt>
                <c:pt idx="7001">
                  <c:v>660.5999755859374</c:v>
                </c:pt>
                <c:pt idx="7002">
                  <c:v>660.7000122070315</c:v>
                </c:pt>
                <c:pt idx="7003">
                  <c:v>660.7999877929684</c:v>
                </c:pt>
                <c:pt idx="7004">
                  <c:v>660.8999633789062</c:v>
                </c:pt>
                <c:pt idx="7005">
                  <c:v>661.0</c:v>
                </c:pt>
                <c:pt idx="7006">
                  <c:v>661.0999755859374</c:v>
                </c:pt>
                <c:pt idx="7007">
                  <c:v>661.2000122070315</c:v>
                </c:pt>
                <c:pt idx="7008">
                  <c:v>661.2999877929684</c:v>
                </c:pt>
                <c:pt idx="7009">
                  <c:v>661.3999633789062</c:v>
                </c:pt>
                <c:pt idx="7010">
                  <c:v>661.5</c:v>
                </c:pt>
                <c:pt idx="7011">
                  <c:v>661.5999755859374</c:v>
                </c:pt>
                <c:pt idx="7012">
                  <c:v>661.7000122070315</c:v>
                </c:pt>
                <c:pt idx="7013">
                  <c:v>661.7999877929684</c:v>
                </c:pt>
                <c:pt idx="7014">
                  <c:v>661.8999633789062</c:v>
                </c:pt>
                <c:pt idx="7015">
                  <c:v>662.0</c:v>
                </c:pt>
                <c:pt idx="7016">
                  <c:v>662.0999755859374</c:v>
                </c:pt>
                <c:pt idx="7017">
                  <c:v>662.2000122070315</c:v>
                </c:pt>
                <c:pt idx="7018">
                  <c:v>662.2999877929684</c:v>
                </c:pt>
                <c:pt idx="7019">
                  <c:v>662.3999633789062</c:v>
                </c:pt>
                <c:pt idx="7020">
                  <c:v>662.5</c:v>
                </c:pt>
                <c:pt idx="7021">
                  <c:v>662.5999755859374</c:v>
                </c:pt>
                <c:pt idx="7022">
                  <c:v>662.7000122070315</c:v>
                </c:pt>
                <c:pt idx="7023">
                  <c:v>662.7999877929684</c:v>
                </c:pt>
                <c:pt idx="7024">
                  <c:v>662.8999633789062</c:v>
                </c:pt>
                <c:pt idx="7025">
                  <c:v>663.0</c:v>
                </c:pt>
                <c:pt idx="7026">
                  <c:v>663.0999755859374</c:v>
                </c:pt>
                <c:pt idx="7027">
                  <c:v>663.2000122070315</c:v>
                </c:pt>
                <c:pt idx="7028">
                  <c:v>663.2999877929684</c:v>
                </c:pt>
                <c:pt idx="7029">
                  <c:v>663.3999633789062</c:v>
                </c:pt>
                <c:pt idx="7030">
                  <c:v>663.5</c:v>
                </c:pt>
                <c:pt idx="7031">
                  <c:v>663.5999755859374</c:v>
                </c:pt>
                <c:pt idx="7032">
                  <c:v>663.7000122070315</c:v>
                </c:pt>
                <c:pt idx="7033">
                  <c:v>663.7999877929684</c:v>
                </c:pt>
                <c:pt idx="7034">
                  <c:v>663.8999633789062</c:v>
                </c:pt>
                <c:pt idx="7035">
                  <c:v>664.0</c:v>
                </c:pt>
                <c:pt idx="7036">
                  <c:v>664.0999755859374</c:v>
                </c:pt>
                <c:pt idx="7037">
                  <c:v>664.2000122070315</c:v>
                </c:pt>
                <c:pt idx="7038">
                  <c:v>664.2999877929684</c:v>
                </c:pt>
                <c:pt idx="7039">
                  <c:v>664.3999633789062</c:v>
                </c:pt>
                <c:pt idx="7040">
                  <c:v>664.5</c:v>
                </c:pt>
                <c:pt idx="7041">
                  <c:v>664.5999755859374</c:v>
                </c:pt>
                <c:pt idx="7042">
                  <c:v>664.7000122070315</c:v>
                </c:pt>
                <c:pt idx="7043">
                  <c:v>664.7999877929684</c:v>
                </c:pt>
                <c:pt idx="7044">
                  <c:v>664.8999633789062</c:v>
                </c:pt>
                <c:pt idx="7045">
                  <c:v>665.0</c:v>
                </c:pt>
                <c:pt idx="7046">
                  <c:v>665.0999755859374</c:v>
                </c:pt>
                <c:pt idx="7047">
                  <c:v>665.2000122070315</c:v>
                </c:pt>
                <c:pt idx="7048">
                  <c:v>665.2999877929684</c:v>
                </c:pt>
                <c:pt idx="7049">
                  <c:v>665.3999633789062</c:v>
                </c:pt>
                <c:pt idx="7050">
                  <c:v>665.5</c:v>
                </c:pt>
                <c:pt idx="7051">
                  <c:v>665.5999755859374</c:v>
                </c:pt>
                <c:pt idx="7052">
                  <c:v>665.7000122070315</c:v>
                </c:pt>
                <c:pt idx="7053">
                  <c:v>665.7999877929684</c:v>
                </c:pt>
                <c:pt idx="7054">
                  <c:v>665.8999633789062</c:v>
                </c:pt>
                <c:pt idx="7055">
                  <c:v>666.0</c:v>
                </c:pt>
                <c:pt idx="7056">
                  <c:v>666.0999755859374</c:v>
                </c:pt>
                <c:pt idx="7057">
                  <c:v>666.2000122070315</c:v>
                </c:pt>
                <c:pt idx="7058">
                  <c:v>666.2999877929684</c:v>
                </c:pt>
                <c:pt idx="7059">
                  <c:v>666.3999633789062</c:v>
                </c:pt>
                <c:pt idx="7060">
                  <c:v>666.5</c:v>
                </c:pt>
                <c:pt idx="7061">
                  <c:v>666.5999755859374</c:v>
                </c:pt>
                <c:pt idx="7062">
                  <c:v>666.7000122070315</c:v>
                </c:pt>
                <c:pt idx="7063">
                  <c:v>666.7999877929684</c:v>
                </c:pt>
                <c:pt idx="7064">
                  <c:v>666.8999633789062</c:v>
                </c:pt>
                <c:pt idx="7065">
                  <c:v>667.0</c:v>
                </c:pt>
                <c:pt idx="7066">
                  <c:v>667.0999755859374</c:v>
                </c:pt>
                <c:pt idx="7067">
                  <c:v>667.2000122070315</c:v>
                </c:pt>
                <c:pt idx="7068">
                  <c:v>667.2999877929684</c:v>
                </c:pt>
                <c:pt idx="7069">
                  <c:v>667.3999633789062</c:v>
                </c:pt>
                <c:pt idx="7070">
                  <c:v>667.5</c:v>
                </c:pt>
                <c:pt idx="7071">
                  <c:v>667.5999755859374</c:v>
                </c:pt>
                <c:pt idx="7072">
                  <c:v>667.7000122070315</c:v>
                </c:pt>
                <c:pt idx="7073">
                  <c:v>667.7999877929684</c:v>
                </c:pt>
                <c:pt idx="7074">
                  <c:v>667.8999633789062</c:v>
                </c:pt>
                <c:pt idx="7075">
                  <c:v>668.0</c:v>
                </c:pt>
                <c:pt idx="7076">
                  <c:v>668.0999755859374</c:v>
                </c:pt>
                <c:pt idx="7077">
                  <c:v>668.2000122070315</c:v>
                </c:pt>
                <c:pt idx="7078">
                  <c:v>668.2999877929684</c:v>
                </c:pt>
                <c:pt idx="7079">
                  <c:v>668.3999633789062</c:v>
                </c:pt>
                <c:pt idx="7080">
                  <c:v>668.5</c:v>
                </c:pt>
                <c:pt idx="7081">
                  <c:v>668.5999755859374</c:v>
                </c:pt>
                <c:pt idx="7082">
                  <c:v>668.7000122070315</c:v>
                </c:pt>
                <c:pt idx="7083">
                  <c:v>668.7999877929684</c:v>
                </c:pt>
                <c:pt idx="7084">
                  <c:v>668.8999633789062</c:v>
                </c:pt>
                <c:pt idx="7085">
                  <c:v>669.0</c:v>
                </c:pt>
                <c:pt idx="7086">
                  <c:v>669.0999755859374</c:v>
                </c:pt>
                <c:pt idx="7087">
                  <c:v>669.2000122070315</c:v>
                </c:pt>
                <c:pt idx="7088">
                  <c:v>669.2999877929684</c:v>
                </c:pt>
                <c:pt idx="7089">
                  <c:v>669.3999633789062</c:v>
                </c:pt>
                <c:pt idx="7090">
                  <c:v>669.5</c:v>
                </c:pt>
                <c:pt idx="7091">
                  <c:v>669.5999755859374</c:v>
                </c:pt>
                <c:pt idx="7092">
                  <c:v>669.7000122070315</c:v>
                </c:pt>
                <c:pt idx="7093">
                  <c:v>669.7999877929684</c:v>
                </c:pt>
                <c:pt idx="7094">
                  <c:v>669.8999633789062</c:v>
                </c:pt>
                <c:pt idx="7095">
                  <c:v>670.0</c:v>
                </c:pt>
                <c:pt idx="7096">
                  <c:v>670.0999755859374</c:v>
                </c:pt>
                <c:pt idx="7097">
                  <c:v>670.2000122070315</c:v>
                </c:pt>
                <c:pt idx="7098">
                  <c:v>670.2999877929684</c:v>
                </c:pt>
                <c:pt idx="7099">
                  <c:v>670.3999633789062</c:v>
                </c:pt>
                <c:pt idx="7100">
                  <c:v>670.5</c:v>
                </c:pt>
                <c:pt idx="7101">
                  <c:v>670.5999755859374</c:v>
                </c:pt>
                <c:pt idx="7102">
                  <c:v>670.7000122070315</c:v>
                </c:pt>
                <c:pt idx="7103">
                  <c:v>670.7999877929684</c:v>
                </c:pt>
                <c:pt idx="7104">
                  <c:v>670.8999633789062</c:v>
                </c:pt>
                <c:pt idx="7105">
                  <c:v>671.0</c:v>
                </c:pt>
                <c:pt idx="7106">
                  <c:v>671.0999755859374</c:v>
                </c:pt>
                <c:pt idx="7107">
                  <c:v>671.2000122070315</c:v>
                </c:pt>
                <c:pt idx="7108">
                  <c:v>671.2999877929684</c:v>
                </c:pt>
                <c:pt idx="7109">
                  <c:v>671.3999633789062</c:v>
                </c:pt>
                <c:pt idx="7110">
                  <c:v>671.5</c:v>
                </c:pt>
                <c:pt idx="7111">
                  <c:v>671.5999755859374</c:v>
                </c:pt>
                <c:pt idx="7112">
                  <c:v>671.7000122070315</c:v>
                </c:pt>
                <c:pt idx="7113">
                  <c:v>671.7999877929684</c:v>
                </c:pt>
                <c:pt idx="7114">
                  <c:v>671.8999633789062</c:v>
                </c:pt>
                <c:pt idx="7115">
                  <c:v>672.0</c:v>
                </c:pt>
                <c:pt idx="7116">
                  <c:v>672.0999755859374</c:v>
                </c:pt>
                <c:pt idx="7117">
                  <c:v>672.2000122070315</c:v>
                </c:pt>
                <c:pt idx="7118">
                  <c:v>672.2999877929684</c:v>
                </c:pt>
                <c:pt idx="7119">
                  <c:v>672.3999633789062</c:v>
                </c:pt>
                <c:pt idx="7120">
                  <c:v>672.5</c:v>
                </c:pt>
                <c:pt idx="7121">
                  <c:v>672.5999755859374</c:v>
                </c:pt>
                <c:pt idx="7122">
                  <c:v>672.7000122070315</c:v>
                </c:pt>
                <c:pt idx="7123">
                  <c:v>672.7999877929684</c:v>
                </c:pt>
                <c:pt idx="7124">
                  <c:v>672.8999633789062</c:v>
                </c:pt>
                <c:pt idx="7125">
                  <c:v>673.0</c:v>
                </c:pt>
                <c:pt idx="7126">
                  <c:v>673.0999755859374</c:v>
                </c:pt>
                <c:pt idx="7127">
                  <c:v>673.2000122070315</c:v>
                </c:pt>
                <c:pt idx="7128">
                  <c:v>673.2999877929684</c:v>
                </c:pt>
                <c:pt idx="7129">
                  <c:v>673.3999633789062</c:v>
                </c:pt>
                <c:pt idx="7130">
                  <c:v>673.5</c:v>
                </c:pt>
                <c:pt idx="7131">
                  <c:v>673.5999755859374</c:v>
                </c:pt>
                <c:pt idx="7132">
                  <c:v>673.7000122070315</c:v>
                </c:pt>
                <c:pt idx="7133">
                  <c:v>673.7999877929684</c:v>
                </c:pt>
                <c:pt idx="7134">
                  <c:v>673.8999633789062</c:v>
                </c:pt>
                <c:pt idx="7135">
                  <c:v>674.0</c:v>
                </c:pt>
                <c:pt idx="7136">
                  <c:v>674.0999755859374</c:v>
                </c:pt>
                <c:pt idx="7137">
                  <c:v>674.2000122070315</c:v>
                </c:pt>
                <c:pt idx="7138">
                  <c:v>674.2999877929684</c:v>
                </c:pt>
                <c:pt idx="7139">
                  <c:v>674.3999633789062</c:v>
                </c:pt>
                <c:pt idx="7140">
                  <c:v>674.5</c:v>
                </c:pt>
                <c:pt idx="7141">
                  <c:v>674.5999755859374</c:v>
                </c:pt>
                <c:pt idx="7142">
                  <c:v>674.7000122070315</c:v>
                </c:pt>
                <c:pt idx="7143">
                  <c:v>674.7999877929684</c:v>
                </c:pt>
                <c:pt idx="7144">
                  <c:v>674.8999633789062</c:v>
                </c:pt>
                <c:pt idx="7145">
                  <c:v>675.0</c:v>
                </c:pt>
                <c:pt idx="7146">
                  <c:v>675.0999755859374</c:v>
                </c:pt>
                <c:pt idx="7147">
                  <c:v>675.2000122070315</c:v>
                </c:pt>
                <c:pt idx="7148">
                  <c:v>675.2999877929684</c:v>
                </c:pt>
                <c:pt idx="7149">
                  <c:v>675.3999633789062</c:v>
                </c:pt>
                <c:pt idx="7150">
                  <c:v>675.5</c:v>
                </c:pt>
                <c:pt idx="7151">
                  <c:v>675.5999755859374</c:v>
                </c:pt>
                <c:pt idx="7152">
                  <c:v>675.7000122070315</c:v>
                </c:pt>
                <c:pt idx="7153">
                  <c:v>675.7999877929684</c:v>
                </c:pt>
                <c:pt idx="7154">
                  <c:v>675.8999633789062</c:v>
                </c:pt>
                <c:pt idx="7155">
                  <c:v>676.0</c:v>
                </c:pt>
                <c:pt idx="7156">
                  <c:v>676.0999755859374</c:v>
                </c:pt>
                <c:pt idx="7157">
                  <c:v>676.2000122070315</c:v>
                </c:pt>
                <c:pt idx="7158">
                  <c:v>676.2999877929684</c:v>
                </c:pt>
                <c:pt idx="7159">
                  <c:v>676.3999633789062</c:v>
                </c:pt>
                <c:pt idx="7160">
                  <c:v>676.5</c:v>
                </c:pt>
                <c:pt idx="7161">
                  <c:v>676.5999755859374</c:v>
                </c:pt>
                <c:pt idx="7162">
                  <c:v>676.7000122070315</c:v>
                </c:pt>
                <c:pt idx="7163">
                  <c:v>676.7999877929684</c:v>
                </c:pt>
                <c:pt idx="7164">
                  <c:v>676.8999633789062</c:v>
                </c:pt>
                <c:pt idx="7165">
                  <c:v>677.0</c:v>
                </c:pt>
                <c:pt idx="7166">
                  <c:v>677.0999755859374</c:v>
                </c:pt>
                <c:pt idx="7167">
                  <c:v>677.2000122070315</c:v>
                </c:pt>
                <c:pt idx="7168">
                  <c:v>677.2999877929684</c:v>
                </c:pt>
                <c:pt idx="7169">
                  <c:v>677.3999633789062</c:v>
                </c:pt>
                <c:pt idx="7170">
                  <c:v>677.5</c:v>
                </c:pt>
                <c:pt idx="7171">
                  <c:v>677.5999755859374</c:v>
                </c:pt>
                <c:pt idx="7172">
                  <c:v>677.7000122070315</c:v>
                </c:pt>
                <c:pt idx="7173">
                  <c:v>677.7999877929684</c:v>
                </c:pt>
                <c:pt idx="7174">
                  <c:v>677.8999633789062</c:v>
                </c:pt>
                <c:pt idx="7175">
                  <c:v>678.0</c:v>
                </c:pt>
                <c:pt idx="7176">
                  <c:v>678.0999755859374</c:v>
                </c:pt>
                <c:pt idx="7177">
                  <c:v>678.2000122070315</c:v>
                </c:pt>
                <c:pt idx="7178">
                  <c:v>678.2999877929684</c:v>
                </c:pt>
                <c:pt idx="7179">
                  <c:v>678.3999633789062</c:v>
                </c:pt>
                <c:pt idx="7180">
                  <c:v>678.5</c:v>
                </c:pt>
                <c:pt idx="7181">
                  <c:v>678.5999755859374</c:v>
                </c:pt>
                <c:pt idx="7182">
                  <c:v>678.7000122070315</c:v>
                </c:pt>
                <c:pt idx="7183">
                  <c:v>678.7999877929684</c:v>
                </c:pt>
                <c:pt idx="7184">
                  <c:v>678.8999633789062</c:v>
                </c:pt>
                <c:pt idx="7185">
                  <c:v>679.0</c:v>
                </c:pt>
                <c:pt idx="7186">
                  <c:v>679.0999755859374</c:v>
                </c:pt>
                <c:pt idx="7187">
                  <c:v>679.2000122070315</c:v>
                </c:pt>
                <c:pt idx="7188">
                  <c:v>679.2999877929684</c:v>
                </c:pt>
                <c:pt idx="7189">
                  <c:v>679.3999633789062</c:v>
                </c:pt>
                <c:pt idx="7190">
                  <c:v>679.5</c:v>
                </c:pt>
                <c:pt idx="7191">
                  <c:v>679.5999755859374</c:v>
                </c:pt>
                <c:pt idx="7192">
                  <c:v>679.7000122070315</c:v>
                </c:pt>
                <c:pt idx="7193">
                  <c:v>679.7999877929684</c:v>
                </c:pt>
                <c:pt idx="7194">
                  <c:v>679.8999633789062</c:v>
                </c:pt>
                <c:pt idx="7195">
                  <c:v>680.0</c:v>
                </c:pt>
                <c:pt idx="7196">
                  <c:v>680.0999755859374</c:v>
                </c:pt>
                <c:pt idx="7197">
                  <c:v>680.2000122070315</c:v>
                </c:pt>
                <c:pt idx="7198">
                  <c:v>680.2999877929684</c:v>
                </c:pt>
                <c:pt idx="7199">
                  <c:v>680.3999633789062</c:v>
                </c:pt>
                <c:pt idx="7200">
                  <c:v>680.5</c:v>
                </c:pt>
                <c:pt idx="7201">
                  <c:v>680.5999755859374</c:v>
                </c:pt>
                <c:pt idx="7202">
                  <c:v>680.7000122070315</c:v>
                </c:pt>
                <c:pt idx="7203">
                  <c:v>680.7999877929684</c:v>
                </c:pt>
                <c:pt idx="7204">
                  <c:v>680.8999633789062</c:v>
                </c:pt>
                <c:pt idx="7205">
                  <c:v>681.0</c:v>
                </c:pt>
                <c:pt idx="7206">
                  <c:v>681.0999755859374</c:v>
                </c:pt>
                <c:pt idx="7207">
                  <c:v>681.2000122070315</c:v>
                </c:pt>
                <c:pt idx="7208">
                  <c:v>681.2999877929684</c:v>
                </c:pt>
                <c:pt idx="7209">
                  <c:v>681.3999633789062</c:v>
                </c:pt>
                <c:pt idx="7210">
                  <c:v>681.5</c:v>
                </c:pt>
                <c:pt idx="7211">
                  <c:v>681.5999755859374</c:v>
                </c:pt>
                <c:pt idx="7212">
                  <c:v>681.7000122070315</c:v>
                </c:pt>
                <c:pt idx="7213">
                  <c:v>681.7999877929684</c:v>
                </c:pt>
                <c:pt idx="7214">
                  <c:v>681.8999633789062</c:v>
                </c:pt>
                <c:pt idx="7215">
                  <c:v>682.0</c:v>
                </c:pt>
                <c:pt idx="7216">
                  <c:v>682.0999755859374</c:v>
                </c:pt>
                <c:pt idx="7217">
                  <c:v>682.2000122070315</c:v>
                </c:pt>
                <c:pt idx="7218">
                  <c:v>682.2999877929684</c:v>
                </c:pt>
                <c:pt idx="7219">
                  <c:v>682.3999633789062</c:v>
                </c:pt>
                <c:pt idx="7220">
                  <c:v>682.5</c:v>
                </c:pt>
                <c:pt idx="7221">
                  <c:v>682.5999755859374</c:v>
                </c:pt>
                <c:pt idx="7222">
                  <c:v>682.7000122070315</c:v>
                </c:pt>
                <c:pt idx="7223">
                  <c:v>682.7999877929684</c:v>
                </c:pt>
                <c:pt idx="7224">
                  <c:v>682.8999633789062</c:v>
                </c:pt>
                <c:pt idx="7225">
                  <c:v>683.0</c:v>
                </c:pt>
                <c:pt idx="7226">
                  <c:v>683.0999755859374</c:v>
                </c:pt>
                <c:pt idx="7227">
                  <c:v>683.2000122070315</c:v>
                </c:pt>
                <c:pt idx="7228">
                  <c:v>683.2999877929684</c:v>
                </c:pt>
                <c:pt idx="7229">
                  <c:v>683.3999633789062</c:v>
                </c:pt>
                <c:pt idx="7230">
                  <c:v>683.5</c:v>
                </c:pt>
                <c:pt idx="7231">
                  <c:v>683.5999755859374</c:v>
                </c:pt>
                <c:pt idx="7232">
                  <c:v>683.7000122070315</c:v>
                </c:pt>
                <c:pt idx="7233">
                  <c:v>683.7999877929684</c:v>
                </c:pt>
                <c:pt idx="7234">
                  <c:v>683.8999633789062</c:v>
                </c:pt>
                <c:pt idx="7235">
                  <c:v>684.0</c:v>
                </c:pt>
                <c:pt idx="7236">
                  <c:v>684.0999755859374</c:v>
                </c:pt>
                <c:pt idx="7237">
                  <c:v>684.2000122070315</c:v>
                </c:pt>
                <c:pt idx="7238">
                  <c:v>684.2999877929684</c:v>
                </c:pt>
                <c:pt idx="7239">
                  <c:v>684.3999633789062</c:v>
                </c:pt>
                <c:pt idx="7240">
                  <c:v>684.5</c:v>
                </c:pt>
                <c:pt idx="7241">
                  <c:v>684.5999755859374</c:v>
                </c:pt>
                <c:pt idx="7242">
                  <c:v>684.7000122070315</c:v>
                </c:pt>
                <c:pt idx="7243">
                  <c:v>684.7999877929684</c:v>
                </c:pt>
                <c:pt idx="7244">
                  <c:v>684.8999633789062</c:v>
                </c:pt>
                <c:pt idx="7245">
                  <c:v>685.0</c:v>
                </c:pt>
                <c:pt idx="7246">
                  <c:v>685.0999755859374</c:v>
                </c:pt>
                <c:pt idx="7247">
                  <c:v>685.2000122070315</c:v>
                </c:pt>
                <c:pt idx="7248">
                  <c:v>685.2999877929684</c:v>
                </c:pt>
                <c:pt idx="7249">
                  <c:v>685.3999633789062</c:v>
                </c:pt>
                <c:pt idx="7250">
                  <c:v>685.5</c:v>
                </c:pt>
                <c:pt idx="7251">
                  <c:v>685.5999755859374</c:v>
                </c:pt>
                <c:pt idx="7252">
                  <c:v>685.7000122070315</c:v>
                </c:pt>
                <c:pt idx="7253">
                  <c:v>685.7999877929684</c:v>
                </c:pt>
                <c:pt idx="7254">
                  <c:v>685.8999633789062</c:v>
                </c:pt>
                <c:pt idx="7255">
                  <c:v>686.0</c:v>
                </c:pt>
                <c:pt idx="7256">
                  <c:v>686.0999755859374</c:v>
                </c:pt>
                <c:pt idx="7257">
                  <c:v>686.2000122070315</c:v>
                </c:pt>
                <c:pt idx="7258">
                  <c:v>686.2999877929684</c:v>
                </c:pt>
                <c:pt idx="7259">
                  <c:v>686.3999633789062</c:v>
                </c:pt>
                <c:pt idx="7260">
                  <c:v>686.5</c:v>
                </c:pt>
                <c:pt idx="7261">
                  <c:v>686.5999755859374</c:v>
                </c:pt>
                <c:pt idx="7262">
                  <c:v>686.7000122070315</c:v>
                </c:pt>
                <c:pt idx="7263">
                  <c:v>686.7999877929684</c:v>
                </c:pt>
                <c:pt idx="7264">
                  <c:v>686.8999633789062</c:v>
                </c:pt>
                <c:pt idx="7265">
                  <c:v>687.0</c:v>
                </c:pt>
                <c:pt idx="7266">
                  <c:v>687.0999755859374</c:v>
                </c:pt>
                <c:pt idx="7267">
                  <c:v>687.2000122070315</c:v>
                </c:pt>
                <c:pt idx="7268">
                  <c:v>687.2999877929684</c:v>
                </c:pt>
                <c:pt idx="7269">
                  <c:v>687.3999633789062</c:v>
                </c:pt>
                <c:pt idx="7270">
                  <c:v>687.5</c:v>
                </c:pt>
                <c:pt idx="7271">
                  <c:v>687.5999755859374</c:v>
                </c:pt>
                <c:pt idx="7272">
                  <c:v>687.7000122070315</c:v>
                </c:pt>
                <c:pt idx="7273">
                  <c:v>687.7999877929684</c:v>
                </c:pt>
                <c:pt idx="7274">
                  <c:v>687.8999633789062</c:v>
                </c:pt>
                <c:pt idx="7275">
                  <c:v>688.0</c:v>
                </c:pt>
                <c:pt idx="7276">
                  <c:v>688.0999755859374</c:v>
                </c:pt>
                <c:pt idx="7277">
                  <c:v>688.2000122070315</c:v>
                </c:pt>
                <c:pt idx="7278">
                  <c:v>688.2999877929684</c:v>
                </c:pt>
                <c:pt idx="7279">
                  <c:v>688.3999633789062</c:v>
                </c:pt>
                <c:pt idx="7280">
                  <c:v>688.5</c:v>
                </c:pt>
                <c:pt idx="7281">
                  <c:v>688.5999755859374</c:v>
                </c:pt>
                <c:pt idx="7282">
                  <c:v>688.7000122070315</c:v>
                </c:pt>
                <c:pt idx="7283">
                  <c:v>688.7999877929684</c:v>
                </c:pt>
                <c:pt idx="7284">
                  <c:v>688.8999633789062</c:v>
                </c:pt>
                <c:pt idx="7285">
                  <c:v>689.0</c:v>
                </c:pt>
                <c:pt idx="7286">
                  <c:v>689.0999755859374</c:v>
                </c:pt>
                <c:pt idx="7287">
                  <c:v>689.2000122070315</c:v>
                </c:pt>
                <c:pt idx="7288">
                  <c:v>689.2999877929684</c:v>
                </c:pt>
                <c:pt idx="7289">
                  <c:v>689.3999633789062</c:v>
                </c:pt>
                <c:pt idx="7290">
                  <c:v>689.5</c:v>
                </c:pt>
                <c:pt idx="7291">
                  <c:v>689.5999755859374</c:v>
                </c:pt>
                <c:pt idx="7292">
                  <c:v>689.7000122070315</c:v>
                </c:pt>
                <c:pt idx="7293">
                  <c:v>689.7999877929684</c:v>
                </c:pt>
                <c:pt idx="7294">
                  <c:v>689.8999633789062</c:v>
                </c:pt>
                <c:pt idx="7295">
                  <c:v>690.0</c:v>
                </c:pt>
                <c:pt idx="7296">
                  <c:v>690.0999755859374</c:v>
                </c:pt>
                <c:pt idx="7297">
                  <c:v>690.2000122070315</c:v>
                </c:pt>
                <c:pt idx="7298">
                  <c:v>690.2999877929684</c:v>
                </c:pt>
                <c:pt idx="7299">
                  <c:v>690.3999633789062</c:v>
                </c:pt>
                <c:pt idx="7300">
                  <c:v>690.5</c:v>
                </c:pt>
                <c:pt idx="7301">
                  <c:v>690.5999755859374</c:v>
                </c:pt>
                <c:pt idx="7302">
                  <c:v>690.7000122070315</c:v>
                </c:pt>
                <c:pt idx="7303">
                  <c:v>690.7999877929684</c:v>
                </c:pt>
                <c:pt idx="7304">
                  <c:v>690.8999633789062</c:v>
                </c:pt>
                <c:pt idx="7305">
                  <c:v>691.0</c:v>
                </c:pt>
                <c:pt idx="7306">
                  <c:v>691.0999755859374</c:v>
                </c:pt>
                <c:pt idx="7307">
                  <c:v>691.2000122070315</c:v>
                </c:pt>
                <c:pt idx="7308">
                  <c:v>691.2999877929684</c:v>
                </c:pt>
                <c:pt idx="7309">
                  <c:v>691.3999633789062</c:v>
                </c:pt>
                <c:pt idx="7310">
                  <c:v>691.5</c:v>
                </c:pt>
                <c:pt idx="7311">
                  <c:v>691.5999755859374</c:v>
                </c:pt>
                <c:pt idx="7312">
                  <c:v>691.7000122070315</c:v>
                </c:pt>
                <c:pt idx="7313">
                  <c:v>691.7999877929684</c:v>
                </c:pt>
                <c:pt idx="7314">
                  <c:v>691.8999633789062</c:v>
                </c:pt>
                <c:pt idx="7315">
                  <c:v>692.0</c:v>
                </c:pt>
                <c:pt idx="7316">
                  <c:v>692.0999755859374</c:v>
                </c:pt>
                <c:pt idx="7317">
                  <c:v>692.2000122070315</c:v>
                </c:pt>
                <c:pt idx="7318">
                  <c:v>692.2999877929684</c:v>
                </c:pt>
                <c:pt idx="7319">
                  <c:v>692.3999633789062</c:v>
                </c:pt>
                <c:pt idx="7320">
                  <c:v>692.5</c:v>
                </c:pt>
                <c:pt idx="7321">
                  <c:v>692.5999755859374</c:v>
                </c:pt>
                <c:pt idx="7322">
                  <c:v>692.7000122070315</c:v>
                </c:pt>
                <c:pt idx="7323">
                  <c:v>692.7999877929684</c:v>
                </c:pt>
                <c:pt idx="7324">
                  <c:v>692.8999633789062</c:v>
                </c:pt>
                <c:pt idx="7325">
                  <c:v>693.0</c:v>
                </c:pt>
                <c:pt idx="7326">
                  <c:v>693.0999755859374</c:v>
                </c:pt>
                <c:pt idx="7327">
                  <c:v>693.2000122070315</c:v>
                </c:pt>
                <c:pt idx="7328">
                  <c:v>693.2999877929684</c:v>
                </c:pt>
                <c:pt idx="7329">
                  <c:v>693.3999633789062</c:v>
                </c:pt>
                <c:pt idx="7330">
                  <c:v>693.5</c:v>
                </c:pt>
                <c:pt idx="7331">
                  <c:v>693.5999755859374</c:v>
                </c:pt>
                <c:pt idx="7332">
                  <c:v>693.7000122070315</c:v>
                </c:pt>
                <c:pt idx="7333">
                  <c:v>693.7999877929684</c:v>
                </c:pt>
                <c:pt idx="7334">
                  <c:v>693.8999633789062</c:v>
                </c:pt>
                <c:pt idx="7335">
                  <c:v>694.0</c:v>
                </c:pt>
                <c:pt idx="7336">
                  <c:v>694.0999755859374</c:v>
                </c:pt>
                <c:pt idx="7337">
                  <c:v>694.2000122070315</c:v>
                </c:pt>
                <c:pt idx="7338">
                  <c:v>694.2999877929684</c:v>
                </c:pt>
                <c:pt idx="7339">
                  <c:v>694.3999633789062</c:v>
                </c:pt>
                <c:pt idx="7340">
                  <c:v>694.5</c:v>
                </c:pt>
                <c:pt idx="7341">
                  <c:v>694.5999755859374</c:v>
                </c:pt>
                <c:pt idx="7342">
                  <c:v>694.7000122070315</c:v>
                </c:pt>
                <c:pt idx="7343">
                  <c:v>694.7999877929684</c:v>
                </c:pt>
                <c:pt idx="7344">
                  <c:v>694.8999633789062</c:v>
                </c:pt>
                <c:pt idx="7345">
                  <c:v>695.0</c:v>
                </c:pt>
                <c:pt idx="7346">
                  <c:v>695.0999755859374</c:v>
                </c:pt>
                <c:pt idx="7347">
                  <c:v>695.2000122070315</c:v>
                </c:pt>
                <c:pt idx="7348">
                  <c:v>695.2999877929684</c:v>
                </c:pt>
                <c:pt idx="7349">
                  <c:v>695.3999633789062</c:v>
                </c:pt>
                <c:pt idx="7350">
                  <c:v>695.5</c:v>
                </c:pt>
                <c:pt idx="7351">
                  <c:v>695.5999755859374</c:v>
                </c:pt>
                <c:pt idx="7352">
                  <c:v>695.7000122070315</c:v>
                </c:pt>
                <c:pt idx="7353">
                  <c:v>695.7999877929684</c:v>
                </c:pt>
                <c:pt idx="7354">
                  <c:v>695.8999633789062</c:v>
                </c:pt>
                <c:pt idx="7355">
                  <c:v>696.0</c:v>
                </c:pt>
                <c:pt idx="7356">
                  <c:v>696.0999755859374</c:v>
                </c:pt>
                <c:pt idx="7357">
                  <c:v>696.2000122070315</c:v>
                </c:pt>
                <c:pt idx="7358">
                  <c:v>696.2999877929684</c:v>
                </c:pt>
                <c:pt idx="7359">
                  <c:v>696.3999633789062</c:v>
                </c:pt>
                <c:pt idx="7360">
                  <c:v>696.5</c:v>
                </c:pt>
                <c:pt idx="7361">
                  <c:v>696.5999755859374</c:v>
                </c:pt>
                <c:pt idx="7362">
                  <c:v>696.7000122070315</c:v>
                </c:pt>
                <c:pt idx="7363">
                  <c:v>696.7999877929684</c:v>
                </c:pt>
                <c:pt idx="7364">
                  <c:v>696.8999633789062</c:v>
                </c:pt>
                <c:pt idx="7365">
                  <c:v>697.0</c:v>
                </c:pt>
                <c:pt idx="7366">
                  <c:v>697.0999755859374</c:v>
                </c:pt>
                <c:pt idx="7367">
                  <c:v>697.2000122070315</c:v>
                </c:pt>
                <c:pt idx="7368">
                  <c:v>697.2999877929684</c:v>
                </c:pt>
                <c:pt idx="7369">
                  <c:v>697.3999633789062</c:v>
                </c:pt>
                <c:pt idx="7370">
                  <c:v>697.5</c:v>
                </c:pt>
                <c:pt idx="7371">
                  <c:v>697.5999755859374</c:v>
                </c:pt>
                <c:pt idx="7372">
                  <c:v>697.7000122070315</c:v>
                </c:pt>
                <c:pt idx="7373">
                  <c:v>697.7999877929684</c:v>
                </c:pt>
                <c:pt idx="7374">
                  <c:v>697.8999633789062</c:v>
                </c:pt>
                <c:pt idx="7375">
                  <c:v>698.0</c:v>
                </c:pt>
                <c:pt idx="7376">
                  <c:v>698.0999755859374</c:v>
                </c:pt>
                <c:pt idx="7377">
                  <c:v>698.2000122070315</c:v>
                </c:pt>
                <c:pt idx="7378">
                  <c:v>698.2999877929684</c:v>
                </c:pt>
                <c:pt idx="7379">
                  <c:v>698.3999633789062</c:v>
                </c:pt>
                <c:pt idx="7380">
                  <c:v>698.5</c:v>
                </c:pt>
                <c:pt idx="7381">
                  <c:v>698.5999755859374</c:v>
                </c:pt>
                <c:pt idx="7382">
                  <c:v>698.7000122070315</c:v>
                </c:pt>
                <c:pt idx="7383">
                  <c:v>698.7999877929684</c:v>
                </c:pt>
                <c:pt idx="7384">
                  <c:v>698.8999633789062</c:v>
                </c:pt>
                <c:pt idx="7385">
                  <c:v>699.0</c:v>
                </c:pt>
                <c:pt idx="7386">
                  <c:v>699.0999755859374</c:v>
                </c:pt>
                <c:pt idx="7387">
                  <c:v>699.2000122070315</c:v>
                </c:pt>
                <c:pt idx="7388">
                  <c:v>699.2999877929684</c:v>
                </c:pt>
                <c:pt idx="7389">
                  <c:v>699.3999633789062</c:v>
                </c:pt>
                <c:pt idx="7390">
                  <c:v>699.5</c:v>
                </c:pt>
                <c:pt idx="7391">
                  <c:v>699.5999755859374</c:v>
                </c:pt>
                <c:pt idx="7392">
                  <c:v>699.7000122070315</c:v>
                </c:pt>
                <c:pt idx="7393">
                  <c:v>699.7999877929684</c:v>
                </c:pt>
                <c:pt idx="7394">
                  <c:v>699.8999633789062</c:v>
                </c:pt>
                <c:pt idx="7395">
                  <c:v>700.0</c:v>
                </c:pt>
                <c:pt idx="7396">
                  <c:v>700.0999755859374</c:v>
                </c:pt>
                <c:pt idx="7397">
                  <c:v>700.2000122070315</c:v>
                </c:pt>
                <c:pt idx="7398">
                  <c:v>700.2999877929684</c:v>
                </c:pt>
                <c:pt idx="7399">
                  <c:v>700.3999633789062</c:v>
                </c:pt>
                <c:pt idx="7400">
                  <c:v>700.5</c:v>
                </c:pt>
                <c:pt idx="7401">
                  <c:v>700.5999755859374</c:v>
                </c:pt>
                <c:pt idx="7402">
                  <c:v>700.7000122070315</c:v>
                </c:pt>
                <c:pt idx="7403">
                  <c:v>700.7999877929684</c:v>
                </c:pt>
                <c:pt idx="7404">
                  <c:v>700.8999633789062</c:v>
                </c:pt>
                <c:pt idx="7405">
                  <c:v>701.0</c:v>
                </c:pt>
                <c:pt idx="7406">
                  <c:v>701.0999755859374</c:v>
                </c:pt>
                <c:pt idx="7407">
                  <c:v>701.2000122070315</c:v>
                </c:pt>
                <c:pt idx="7408">
                  <c:v>701.2999877929684</c:v>
                </c:pt>
                <c:pt idx="7409">
                  <c:v>701.3999633789062</c:v>
                </c:pt>
                <c:pt idx="7410">
                  <c:v>701.5</c:v>
                </c:pt>
                <c:pt idx="7411">
                  <c:v>701.5999755859374</c:v>
                </c:pt>
                <c:pt idx="7412">
                  <c:v>701.7000122070315</c:v>
                </c:pt>
                <c:pt idx="7413">
                  <c:v>701.7999877929684</c:v>
                </c:pt>
                <c:pt idx="7414">
                  <c:v>701.8999633789062</c:v>
                </c:pt>
                <c:pt idx="7415">
                  <c:v>702.0</c:v>
                </c:pt>
                <c:pt idx="7416">
                  <c:v>702.0999755859374</c:v>
                </c:pt>
                <c:pt idx="7417">
                  <c:v>702.2000122070315</c:v>
                </c:pt>
                <c:pt idx="7418">
                  <c:v>702.2999877929684</c:v>
                </c:pt>
                <c:pt idx="7419">
                  <c:v>702.3999633789062</c:v>
                </c:pt>
                <c:pt idx="7420">
                  <c:v>702.5</c:v>
                </c:pt>
                <c:pt idx="7421">
                  <c:v>702.5999755859374</c:v>
                </c:pt>
                <c:pt idx="7422">
                  <c:v>702.7000122070315</c:v>
                </c:pt>
                <c:pt idx="7423">
                  <c:v>702.7999877929684</c:v>
                </c:pt>
                <c:pt idx="7424">
                  <c:v>702.8999633789062</c:v>
                </c:pt>
                <c:pt idx="7425">
                  <c:v>703.0</c:v>
                </c:pt>
                <c:pt idx="7426">
                  <c:v>703.0999755859374</c:v>
                </c:pt>
                <c:pt idx="7427">
                  <c:v>703.2000122070315</c:v>
                </c:pt>
                <c:pt idx="7428">
                  <c:v>703.2999877929684</c:v>
                </c:pt>
                <c:pt idx="7429">
                  <c:v>703.3999633789062</c:v>
                </c:pt>
                <c:pt idx="7430">
                  <c:v>703.5</c:v>
                </c:pt>
                <c:pt idx="7431">
                  <c:v>703.5999755859374</c:v>
                </c:pt>
                <c:pt idx="7432">
                  <c:v>703.7000122070315</c:v>
                </c:pt>
                <c:pt idx="7433">
                  <c:v>703.7999877929684</c:v>
                </c:pt>
                <c:pt idx="7434">
                  <c:v>703.8999633789062</c:v>
                </c:pt>
                <c:pt idx="7435">
                  <c:v>704.0</c:v>
                </c:pt>
                <c:pt idx="7436">
                  <c:v>704.0999755859374</c:v>
                </c:pt>
                <c:pt idx="7437">
                  <c:v>704.2000122070315</c:v>
                </c:pt>
                <c:pt idx="7438">
                  <c:v>704.2999877929684</c:v>
                </c:pt>
                <c:pt idx="7439">
                  <c:v>704.3999633789062</c:v>
                </c:pt>
                <c:pt idx="7440">
                  <c:v>704.5</c:v>
                </c:pt>
                <c:pt idx="7441">
                  <c:v>704.5999755859374</c:v>
                </c:pt>
                <c:pt idx="7442">
                  <c:v>704.7000122070315</c:v>
                </c:pt>
                <c:pt idx="7443">
                  <c:v>704.7999877929684</c:v>
                </c:pt>
                <c:pt idx="7444">
                  <c:v>704.8999633789062</c:v>
                </c:pt>
                <c:pt idx="7445">
                  <c:v>705.0</c:v>
                </c:pt>
                <c:pt idx="7446">
                  <c:v>705.0999755859374</c:v>
                </c:pt>
                <c:pt idx="7447">
                  <c:v>705.2000122070315</c:v>
                </c:pt>
                <c:pt idx="7448">
                  <c:v>705.2999877929684</c:v>
                </c:pt>
                <c:pt idx="7449">
                  <c:v>705.3999633789062</c:v>
                </c:pt>
                <c:pt idx="7450">
                  <c:v>705.5</c:v>
                </c:pt>
                <c:pt idx="7451">
                  <c:v>705.5999755859374</c:v>
                </c:pt>
                <c:pt idx="7452">
                  <c:v>705.7000122070315</c:v>
                </c:pt>
                <c:pt idx="7453">
                  <c:v>705.7999877929684</c:v>
                </c:pt>
                <c:pt idx="7454">
                  <c:v>705.8999633789062</c:v>
                </c:pt>
                <c:pt idx="7455">
                  <c:v>706.0</c:v>
                </c:pt>
                <c:pt idx="7456">
                  <c:v>706.0999755859374</c:v>
                </c:pt>
                <c:pt idx="7457">
                  <c:v>706.2000122070315</c:v>
                </c:pt>
                <c:pt idx="7458">
                  <c:v>706.2999877929684</c:v>
                </c:pt>
                <c:pt idx="7459">
                  <c:v>706.3999633789062</c:v>
                </c:pt>
                <c:pt idx="7460">
                  <c:v>706.5</c:v>
                </c:pt>
                <c:pt idx="7461">
                  <c:v>706.5999755859374</c:v>
                </c:pt>
                <c:pt idx="7462">
                  <c:v>706.7000122070315</c:v>
                </c:pt>
                <c:pt idx="7463">
                  <c:v>706.7999877929684</c:v>
                </c:pt>
                <c:pt idx="7464">
                  <c:v>706.8999633789062</c:v>
                </c:pt>
                <c:pt idx="7465">
                  <c:v>707.0</c:v>
                </c:pt>
                <c:pt idx="7466">
                  <c:v>707.0999755859374</c:v>
                </c:pt>
                <c:pt idx="7467">
                  <c:v>707.2000122070315</c:v>
                </c:pt>
                <c:pt idx="7468">
                  <c:v>707.2999877929684</c:v>
                </c:pt>
                <c:pt idx="7469">
                  <c:v>707.3999633789062</c:v>
                </c:pt>
                <c:pt idx="7470">
                  <c:v>707.5</c:v>
                </c:pt>
                <c:pt idx="7471">
                  <c:v>707.5999755859374</c:v>
                </c:pt>
                <c:pt idx="7472">
                  <c:v>707.7000122070315</c:v>
                </c:pt>
                <c:pt idx="7473">
                  <c:v>707.7999877929684</c:v>
                </c:pt>
                <c:pt idx="7474">
                  <c:v>707.8999633789062</c:v>
                </c:pt>
                <c:pt idx="7475">
                  <c:v>708.0</c:v>
                </c:pt>
                <c:pt idx="7476">
                  <c:v>708.0999755859374</c:v>
                </c:pt>
                <c:pt idx="7477">
                  <c:v>708.2000122070315</c:v>
                </c:pt>
                <c:pt idx="7478">
                  <c:v>708.2999877929684</c:v>
                </c:pt>
                <c:pt idx="7479">
                  <c:v>708.3999633789062</c:v>
                </c:pt>
                <c:pt idx="7480">
                  <c:v>708.5</c:v>
                </c:pt>
                <c:pt idx="7481">
                  <c:v>708.5999755859374</c:v>
                </c:pt>
                <c:pt idx="7482">
                  <c:v>708.7000122070315</c:v>
                </c:pt>
                <c:pt idx="7483">
                  <c:v>708.7999877929684</c:v>
                </c:pt>
                <c:pt idx="7484">
                  <c:v>708.8999633789062</c:v>
                </c:pt>
                <c:pt idx="7485">
                  <c:v>709.0</c:v>
                </c:pt>
                <c:pt idx="7486">
                  <c:v>709.0999755859374</c:v>
                </c:pt>
                <c:pt idx="7487">
                  <c:v>709.2000122070315</c:v>
                </c:pt>
                <c:pt idx="7488">
                  <c:v>709.2999877929684</c:v>
                </c:pt>
                <c:pt idx="7489">
                  <c:v>709.3999633789062</c:v>
                </c:pt>
                <c:pt idx="7490">
                  <c:v>709.5</c:v>
                </c:pt>
                <c:pt idx="7491">
                  <c:v>709.5999755859374</c:v>
                </c:pt>
                <c:pt idx="7492">
                  <c:v>709.7000122070315</c:v>
                </c:pt>
                <c:pt idx="7493">
                  <c:v>709.7999877929684</c:v>
                </c:pt>
                <c:pt idx="7494">
                  <c:v>709.8999633789062</c:v>
                </c:pt>
                <c:pt idx="7495">
                  <c:v>710.0</c:v>
                </c:pt>
                <c:pt idx="7496">
                  <c:v>710.0999755859374</c:v>
                </c:pt>
                <c:pt idx="7497">
                  <c:v>710.2000122070315</c:v>
                </c:pt>
                <c:pt idx="7498">
                  <c:v>710.2999877929684</c:v>
                </c:pt>
                <c:pt idx="7499">
                  <c:v>710.3999633789062</c:v>
                </c:pt>
                <c:pt idx="7500">
                  <c:v>710.5</c:v>
                </c:pt>
                <c:pt idx="7501">
                  <c:v>710.5999755859374</c:v>
                </c:pt>
                <c:pt idx="7502">
                  <c:v>710.7000122070315</c:v>
                </c:pt>
                <c:pt idx="7503">
                  <c:v>710.7999877929684</c:v>
                </c:pt>
                <c:pt idx="7504">
                  <c:v>710.8999633789062</c:v>
                </c:pt>
                <c:pt idx="7505">
                  <c:v>711.0</c:v>
                </c:pt>
                <c:pt idx="7506">
                  <c:v>711.0999755859374</c:v>
                </c:pt>
                <c:pt idx="7507">
                  <c:v>711.2000122070315</c:v>
                </c:pt>
                <c:pt idx="7508">
                  <c:v>711.2999877929684</c:v>
                </c:pt>
                <c:pt idx="7509">
                  <c:v>711.3999633789062</c:v>
                </c:pt>
                <c:pt idx="7510">
                  <c:v>711.5</c:v>
                </c:pt>
                <c:pt idx="7511">
                  <c:v>711.5999755859374</c:v>
                </c:pt>
                <c:pt idx="7512">
                  <c:v>711.7000122070315</c:v>
                </c:pt>
                <c:pt idx="7513">
                  <c:v>711.7999877929684</c:v>
                </c:pt>
                <c:pt idx="7514">
                  <c:v>711.8999633789062</c:v>
                </c:pt>
                <c:pt idx="7515">
                  <c:v>712.0</c:v>
                </c:pt>
                <c:pt idx="7516">
                  <c:v>712.0999755859374</c:v>
                </c:pt>
                <c:pt idx="7517">
                  <c:v>712.2000122070315</c:v>
                </c:pt>
                <c:pt idx="7518">
                  <c:v>712.2999877929684</c:v>
                </c:pt>
                <c:pt idx="7519">
                  <c:v>712.3999633789062</c:v>
                </c:pt>
                <c:pt idx="7520">
                  <c:v>712.5</c:v>
                </c:pt>
                <c:pt idx="7521">
                  <c:v>712.5999755859374</c:v>
                </c:pt>
                <c:pt idx="7522">
                  <c:v>712.7000122070315</c:v>
                </c:pt>
                <c:pt idx="7523">
                  <c:v>712.7999877929684</c:v>
                </c:pt>
                <c:pt idx="7524">
                  <c:v>712.8999633789062</c:v>
                </c:pt>
                <c:pt idx="7525">
                  <c:v>713.0</c:v>
                </c:pt>
                <c:pt idx="7526">
                  <c:v>713.0999755859374</c:v>
                </c:pt>
                <c:pt idx="7527">
                  <c:v>713.2000122070315</c:v>
                </c:pt>
                <c:pt idx="7528">
                  <c:v>713.2999877929684</c:v>
                </c:pt>
                <c:pt idx="7529">
                  <c:v>713.3999633789062</c:v>
                </c:pt>
                <c:pt idx="7530">
                  <c:v>713.5</c:v>
                </c:pt>
                <c:pt idx="7531">
                  <c:v>713.5999755859374</c:v>
                </c:pt>
                <c:pt idx="7532">
                  <c:v>713.7000122070315</c:v>
                </c:pt>
                <c:pt idx="7533">
                  <c:v>713.7999877929684</c:v>
                </c:pt>
                <c:pt idx="7534">
                  <c:v>713.8999633789062</c:v>
                </c:pt>
                <c:pt idx="7535">
                  <c:v>714.0</c:v>
                </c:pt>
                <c:pt idx="7536">
                  <c:v>714.0999755859374</c:v>
                </c:pt>
                <c:pt idx="7537">
                  <c:v>714.2000122070315</c:v>
                </c:pt>
                <c:pt idx="7538">
                  <c:v>714.2999877929684</c:v>
                </c:pt>
                <c:pt idx="7539">
                  <c:v>714.3999633789062</c:v>
                </c:pt>
                <c:pt idx="7540">
                  <c:v>714.5</c:v>
                </c:pt>
                <c:pt idx="7541">
                  <c:v>714.5999755859374</c:v>
                </c:pt>
                <c:pt idx="7542">
                  <c:v>714.7000122070315</c:v>
                </c:pt>
                <c:pt idx="7543">
                  <c:v>714.7999877929684</c:v>
                </c:pt>
                <c:pt idx="7544">
                  <c:v>714.8999633789062</c:v>
                </c:pt>
                <c:pt idx="7545">
                  <c:v>715.0</c:v>
                </c:pt>
                <c:pt idx="7546">
                  <c:v>715.0999755859374</c:v>
                </c:pt>
                <c:pt idx="7547">
                  <c:v>715.2000122070315</c:v>
                </c:pt>
                <c:pt idx="7548">
                  <c:v>715.2999877929684</c:v>
                </c:pt>
                <c:pt idx="7549">
                  <c:v>715.3999633789062</c:v>
                </c:pt>
                <c:pt idx="7550">
                  <c:v>715.5</c:v>
                </c:pt>
                <c:pt idx="7551">
                  <c:v>715.5999755859374</c:v>
                </c:pt>
                <c:pt idx="7552">
                  <c:v>715.7000122070315</c:v>
                </c:pt>
                <c:pt idx="7553">
                  <c:v>715.7999877929684</c:v>
                </c:pt>
                <c:pt idx="7554">
                  <c:v>715.8999633789062</c:v>
                </c:pt>
                <c:pt idx="7555">
                  <c:v>716.0</c:v>
                </c:pt>
                <c:pt idx="7556">
                  <c:v>716.0999755859374</c:v>
                </c:pt>
                <c:pt idx="7557">
                  <c:v>716.2000122070315</c:v>
                </c:pt>
                <c:pt idx="7558">
                  <c:v>716.2999877929684</c:v>
                </c:pt>
                <c:pt idx="7559">
                  <c:v>716.3999633789062</c:v>
                </c:pt>
                <c:pt idx="7560">
                  <c:v>716.5</c:v>
                </c:pt>
                <c:pt idx="7561">
                  <c:v>716.5999755859374</c:v>
                </c:pt>
                <c:pt idx="7562">
                  <c:v>716.7000122070315</c:v>
                </c:pt>
                <c:pt idx="7563">
                  <c:v>716.7999877929684</c:v>
                </c:pt>
                <c:pt idx="7564">
                  <c:v>716.8999633789062</c:v>
                </c:pt>
                <c:pt idx="7565">
                  <c:v>717.0</c:v>
                </c:pt>
                <c:pt idx="7566">
                  <c:v>717.0999755859374</c:v>
                </c:pt>
                <c:pt idx="7567">
                  <c:v>717.2000122070315</c:v>
                </c:pt>
                <c:pt idx="7568">
                  <c:v>717.2999877929684</c:v>
                </c:pt>
                <c:pt idx="7569">
                  <c:v>717.3999633789062</c:v>
                </c:pt>
                <c:pt idx="7570">
                  <c:v>717.5</c:v>
                </c:pt>
                <c:pt idx="7571">
                  <c:v>717.5999755859374</c:v>
                </c:pt>
                <c:pt idx="7572">
                  <c:v>717.7000122070315</c:v>
                </c:pt>
                <c:pt idx="7573">
                  <c:v>717.7999877929684</c:v>
                </c:pt>
                <c:pt idx="7574">
                  <c:v>717.8999633789062</c:v>
                </c:pt>
                <c:pt idx="7575">
                  <c:v>718.0</c:v>
                </c:pt>
                <c:pt idx="7576">
                  <c:v>718.0999755859374</c:v>
                </c:pt>
                <c:pt idx="7577">
                  <c:v>718.2000122070315</c:v>
                </c:pt>
                <c:pt idx="7578">
                  <c:v>718.2999877929684</c:v>
                </c:pt>
                <c:pt idx="7579">
                  <c:v>718.3999633789062</c:v>
                </c:pt>
                <c:pt idx="7580">
                  <c:v>718.5</c:v>
                </c:pt>
                <c:pt idx="7581">
                  <c:v>718.5999755859374</c:v>
                </c:pt>
                <c:pt idx="7582">
                  <c:v>718.7000122070315</c:v>
                </c:pt>
                <c:pt idx="7583">
                  <c:v>718.7999877929684</c:v>
                </c:pt>
                <c:pt idx="7584">
                  <c:v>718.8999633789062</c:v>
                </c:pt>
                <c:pt idx="7585">
                  <c:v>719.0</c:v>
                </c:pt>
                <c:pt idx="7586">
                  <c:v>719.0999755859374</c:v>
                </c:pt>
                <c:pt idx="7587">
                  <c:v>719.2000122070315</c:v>
                </c:pt>
                <c:pt idx="7588">
                  <c:v>719.2999877929684</c:v>
                </c:pt>
                <c:pt idx="7589">
                  <c:v>719.3999633789062</c:v>
                </c:pt>
                <c:pt idx="7590">
                  <c:v>719.5</c:v>
                </c:pt>
                <c:pt idx="7591">
                  <c:v>719.5999755859374</c:v>
                </c:pt>
                <c:pt idx="7592">
                  <c:v>719.7000122070315</c:v>
                </c:pt>
                <c:pt idx="7593">
                  <c:v>719.7999877929684</c:v>
                </c:pt>
                <c:pt idx="7594">
                  <c:v>719.8999633789062</c:v>
                </c:pt>
                <c:pt idx="7595">
                  <c:v>720.0</c:v>
                </c:pt>
                <c:pt idx="7596">
                  <c:v>720.0999755859374</c:v>
                </c:pt>
                <c:pt idx="7597">
                  <c:v>720.2000122070315</c:v>
                </c:pt>
                <c:pt idx="7598">
                  <c:v>720.2999877929684</c:v>
                </c:pt>
                <c:pt idx="7599">
                  <c:v>720.3999633789062</c:v>
                </c:pt>
                <c:pt idx="7600">
                  <c:v>720.5</c:v>
                </c:pt>
                <c:pt idx="7601">
                  <c:v>720.5999755859374</c:v>
                </c:pt>
                <c:pt idx="7602">
                  <c:v>720.7000122070315</c:v>
                </c:pt>
                <c:pt idx="7603">
                  <c:v>720.7999877929684</c:v>
                </c:pt>
                <c:pt idx="7604">
                  <c:v>720.8999633789062</c:v>
                </c:pt>
                <c:pt idx="7605">
                  <c:v>721.0</c:v>
                </c:pt>
                <c:pt idx="7606">
                  <c:v>721.0999755859374</c:v>
                </c:pt>
                <c:pt idx="7607">
                  <c:v>721.2000122070315</c:v>
                </c:pt>
                <c:pt idx="7608">
                  <c:v>721.2999877929684</c:v>
                </c:pt>
                <c:pt idx="7609">
                  <c:v>721.3999633789062</c:v>
                </c:pt>
                <c:pt idx="7610">
                  <c:v>721.5</c:v>
                </c:pt>
                <c:pt idx="7611">
                  <c:v>721.5999755859374</c:v>
                </c:pt>
                <c:pt idx="7612">
                  <c:v>721.7000122070315</c:v>
                </c:pt>
                <c:pt idx="7613">
                  <c:v>721.7999877929684</c:v>
                </c:pt>
                <c:pt idx="7614">
                  <c:v>721.8999633789062</c:v>
                </c:pt>
                <c:pt idx="7615">
                  <c:v>722.0</c:v>
                </c:pt>
                <c:pt idx="7616">
                  <c:v>722.0999755859374</c:v>
                </c:pt>
                <c:pt idx="7617">
                  <c:v>722.2000122070315</c:v>
                </c:pt>
                <c:pt idx="7618">
                  <c:v>722.2999877929684</c:v>
                </c:pt>
                <c:pt idx="7619">
                  <c:v>722.3999633789062</c:v>
                </c:pt>
                <c:pt idx="7620">
                  <c:v>722.5</c:v>
                </c:pt>
                <c:pt idx="7621">
                  <c:v>722.5999755859374</c:v>
                </c:pt>
                <c:pt idx="7622">
                  <c:v>722.7000122070315</c:v>
                </c:pt>
                <c:pt idx="7623">
                  <c:v>722.7999877929684</c:v>
                </c:pt>
                <c:pt idx="7624">
                  <c:v>722.8999633789062</c:v>
                </c:pt>
                <c:pt idx="7625">
                  <c:v>723.0</c:v>
                </c:pt>
                <c:pt idx="7626">
                  <c:v>723.0999755859374</c:v>
                </c:pt>
                <c:pt idx="7627">
                  <c:v>723.2000122070315</c:v>
                </c:pt>
                <c:pt idx="7628">
                  <c:v>723.2999877929684</c:v>
                </c:pt>
                <c:pt idx="7629">
                  <c:v>723.3999633789062</c:v>
                </c:pt>
                <c:pt idx="7630">
                  <c:v>723.5</c:v>
                </c:pt>
                <c:pt idx="7631">
                  <c:v>723.5999755859374</c:v>
                </c:pt>
                <c:pt idx="7632">
                  <c:v>723.7000122070315</c:v>
                </c:pt>
                <c:pt idx="7633">
                  <c:v>723.7999877929684</c:v>
                </c:pt>
                <c:pt idx="7634">
                  <c:v>723.8999633789062</c:v>
                </c:pt>
                <c:pt idx="7635">
                  <c:v>724.0</c:v>
                </c:pt>
                <c:pt idx="7636">
                  <c:v>724.0999755859374</c:v>
                </c:pt>
                <c:pt idx="7637">
                  <c:v>724.2000122070315</c:v>
                </c:pt>
                <c:pt idx="7638">
                  <c:v>724.2999877929684</c:v>
                </c:pt>
                <c:pt idx="7639">
                  <c:v>724.3999633789062</c:v>
                </c:pt>
                <c:pt idx="7640">
                  <c:v>724.5</c:v>
                </c:pt>
                <c:pt idx="7641">
                  <c:v>724.5999755859374</c:v>
                </c:pt>
                <c:pt idx="7642">
                  <c:v>724.7000122070315</c:v>
                </c:pt>
                <c:pt idx="7643">
                  <c:v>724.7999877929684</c:v>
                </c:pt>
                <c:pt idx="7644">
                  <c:v>724.8999633789062</c:v>
                </c:pt>
                <c:pt idx="7645">
                  <c:v>725.0</c:v>
                </c:pt>
                <c:pt idx="7646">
                  <c:v>725.0999755859374</c:v>
                </c:pt>
                <c:pt idx="7647">
                  <c:v>725.2000122070315</c:v>
                </c:pt>
                <c:pt idx="7648">
                  <c:v>725.2999877929684</c:v>
                </c:pt>
                <c:pt idx="7649">
                  <c:v>725.3999633789062</c:v>
                </c:pt>
                <c:pt idx="7650">
                  <c:v>725.5</c:v>
                </c:pt>
                <c:pt idx="7651">
                  <c:v>725.5999755859374</c:v>
                </c:pt>
                <c:pt idx="7652">
                  <c:v>725.7000122070315</c:v>
                </c:pt>
                <c:pt idx="7653">
                  <c:v>725.7999877929684</c:v>
                </c:pt>
                <c:pt idx="7654">
                  <c:v>725.8999633789062</c:v>
                </c:pt>
                <c:pt idx="7655">
                  <c:v>726.0</c:v>
                </c:pt>
                <c:pt idx="7656">
                  <c:v>726.0999755859374</c:v>
                </c:pt>
                <c:pt idx="7657">
                  <c:v>726.2000122070315</c:v>
                </c:pt>
                <c:pt idx="7658">
                  <c:v>726.2999877929684</c:v>
                </c:pt>
                <c:pt idx="7659">
                  <c:v>726.3999633789062</c:v>
                </c:pt>
                <c:pt idx="7660">
                  <c:v>726.5</c:v>
                </c:pt>
                <c:pt idx="7661">
                  <c:v>726.5999755859374</c:v>
                </c:pt>
                <c:pt idx="7662">
                  <c:v>726.7000122070315</c:v>
                </c:pt>
                <c:pt idx="7663">
                  <c:v>726.7999877929684</c:v>
                </c:pt>
                <c:pt idx="7664">
                  <c:v>726.8999633789062</c:v>
                </c:pt>
                <c:pt idx="7665">
                  <c:v>727.0</c:v>
                </c:pt>
                <c:pt idx="7666">
                  <c:v>727.0999755859374</c:v>
                </c:pt>
                <c:pt idx="7667">
                  <c:v>727.2000122070315</c:v>
                </c:pt>
                <c:pt idx="7668">
                  <c:v>727.2999877929684</c:v>
                </c:pt>
                <c:pt idx="7669">
                  <c:v>727.3999633789062</c:v>
                </c:pt>
                <c:pt idx="7670">
                  <c:v>727.5</c:v>
                </c:pt>
                <c:pt idx="7671">
                  <c:v>727.5999755859374</c:v>
                </c:pt>
                <c:pt idx="7672">
                  <c:v>727.7000122070315</c:v>
                </c:pt>
                <c:pt idx="7673">
                  <c:v>727.7999877929684</c:v>
                </c:pt>
                <c:pt idx="7674">
                  <c:v>727.8999633789062</c:v>
                </c:pt>
                <c:pt idx="7675">
                  <c:v>728.0</c:v>
                </c:pt>
                <c:pt idx="7676">
                  <c:v>728.0999755859374</c:v>
                </c:pt>
                <c:pt idx="7677">
                  <c:v>728.2000122070315</c:v>
                </c:pt>
                <c:pt idx="7678">
                  <c:v>728.2999877929684</c:v>
                </c:pt>
                <c:pt idx="7679">
                  <c:v>728.3999633789062</c:v>
                </c:pt>
                <c:pt idx="7680">
                  <c:v>728.5</c:v>
                </c:pt>
                <c:pt idx="7681">
                  <c:v>728.5999755859374</c:v>
                </c:pt>
                <c:pt idx="7682">
                  <c:v>728.7000122070315</c:v>
                </c:pt>
                <c:pt idx="7683">
                  <c:v>728.7999877929684</c:v>
                </c:pt>
                <c:pt idx="7684">
                  <c:v>728.8999633789062</c:v>
                </c:pt>
                <c:pt idx="7685">
                  <c:v>729.0</c:v>
                </c:pt>
                <c:pt idx="7686">
                  <c:v>729.0999755859374</c:v>
                </c:pt>
                <c:pt idx="7687">
                  <c:v>729.2000122070315</c:v>
                </c:pt>
                <c:pt idx="7688">
                  <c:v>729.2999877929684</c:v>
                </c:pt>
                <c:pt idx="7689">
                  <c:v>729.3999633789062</c:v>
                </c:pt>
                <c:pt idx="7690">
                  <c:v>729.5</c:v>
                </c:pt>
                <c:pt idx="7691">
                  <c:v>729.5999755859374</c:v>
                </c:pt>
                <c:pt idx="7692">
                  <c:v>729.7000122070315</c:v>
                </c:pt>
                <c:pt idx="7693">
                  <c:v>729.7999877929684</c:v>
                </c:pt>
                <c:pt idx="7694">
                  <c:v>729.8999633789062</c:v>
                </c:pt>
                <c:pt idx="7695">
                  <c:v>730.0</c:v>
                </c:pt>
                <c:pt idx="7696">
                  <c:v>730.0999755859374</c:v>
                </c:pt>
                <c:pt idx="7697">
                  <c:v>730.2000122070315</c:v>
                </c:pt>
                <c:pt idx="7698">
                  <c:v>730.2999877929684</c:v>
                </c:pt>
                <c:pt idx="7699">
                  <c:v>730.3999633789062</c:v>
                </c:pt>
                <c:pt idx="7700">
                  <c:v>730.5</c:v>
                </c:pt>
                <c:pt idx="7701">
                  <c:v>730.5999755859374</c:v>
                </c:pt>
                <c:pt idx="7702">
                  <c:v>730.7000122070315</c:v>
                </c:pt>
                <c:pt idx="7703">
                  <c:v>730.7999877929684</c:v>
                </c:pt>
                <c:pt idx="7704">
                  <c:v>730.8999633789062</c:v>
                </c:pt>
                <c:pt idx="7705">
                  <c:v>731.0</c:v>
                </c:pt>
                <c:pt idx="7706">
                  <c:v>731.0999755859374</c:v>
                </c:pt>
                <c:pt idx="7707">
                  <c:v>731.2000122070315</c:v>
                </c:pt>
                <c:pt idx="7708">
                  <c:v>731.2999877929684</c:v>
                </c:pt>
                <c:pt idx="7709">
                  <c:v>731.3999633789062</c:v>
                </c:pt>
                <c:pt idx="7710">
                  <c:v>731.5</c:v>
                </c:pt>
                <c:pt idx="7711">
                  <c:v>731.5999755859374</c:v>
                </c:pt>
                <c:pt idx="7712">
                  <c:v>731.7000122070315</c:v>
                </c:pt>
                <c:pt idx="7713">
                  <c:v>731.7999877929684</c:v>
                </c:pt>
                <c:pt idx="7714">
                  <c:v>731.8999633789062</c:v>
                </c:pt>
                <c:pt idx="7715">
                  <c:v>732.0</c:v>
                </c:pt>
                <c:pt idx="7716">
                  <c:v>732.0999755859374</c:v>
                </c:pt>
                <c:pt idx="7717">
                  <c:v>732.2000122070315</c:v>
                </c:pt>
                <c:pt idx="7718">
                  <c:v>732.2999877929684</c:v>
                </c:pt>
                <c:pt idx="7719">
                  <c:v>732.3999633789062</c:v>
                </c:pt>
                <c:pt idx="7720">
                  <c:v>732.5</c:v>
                </c:pt>
                <c:pt idx="7721">
                  <c:v>732.5999755859374</c:v>
                </c:pt>
                <c:pt idx="7722">
                  <c:v>732.7000122070315</c:v>
                </c:pt>
                <c:pt idx="7723">
                  <c:v>732.7999877929684</c:v>
                </c:pt>
                <c:pt idx="7724">
                  <c:v>732.8999633789062</c:v>
                </c:pt>
                <c:pt idx="7725">
                  <c:v>733.0</c:v>
                </c:pt>
                <c:pt idx="7726">
                  <c:v>733.0999755859374</c:v>
                </c:pt>
                <c:pt idx="7727">
                  <c:v>733.2000122070315</c:v>
                </c:pt>
                <c:pt idx="7728">
                  <c:v>733.2999877929684</c:v>
                </c:pt>
                <c:pt idx="7729">
                  <c:v>733.3999633789062</c:v>
                </c:pt>
                <c:pt idx="7730">
                  <c:v>733.5</c:v>
                </c:pt>
                <c:pt idx="7731">
                  <c:v>733.5999755859374</c:v>
                </c:pt>
                <c:pt idx="7732">
                  <c:v>733.7000122070315</c:v>
                </c:pt>
                <c:pt idx="7733">
                  <c:v>733.7999877929684</c:v>
                </c:pt>
                <c:pt idx="7734">
                  <c:v>733.8999633789062</c:v>
                </c:pt>
                <c:pt idx="7735">
                  <c:v>734.0</c:v>
                </c:pt>
                <c:pt idx="7736">
                  <c:v>734.0999755859374</c:v>
                </c:pt>
                <c:pt idx="7737">
                  <c:v>734.2000122070315</c:v>
                </c:pt>
                <c:pt idx="7738">
                  <c:v>734.2999877929684</c:v>
                </c:pt>
                <c:pt idx="7739">
                  <c:v>734.3999633789062</c:v>
                </c:pt>
                <c:pt idx="7740">
                  <c:v>734.5</c:v>
                </c:pt>
                <c:pt idx="7741">
                  <c:v>734.5999755859374</c:v>
                </c:pt>
                <c:pt idx="7742">
                  <c:v>734.7000122070315</c:v>
                </c:pt>
                <c:pt idx="7743">
                  <c:v>734.7999877929684</c:v>
                </c:pt>
                <c:pt idx="7744">
                  <c:v>734.8999633789062</c:v>
                </c:pt>
                <c:pt idx="7745">
                  <c:v>735.0</c:v>
                </c:pt>
                <c:pt idx="7746">
                  <c:v>735.0999755859374</c:v>
                </c:pt>
                <c:pt idx="7747">
                  <c:v>735.2000122070315</c:v>
                </c:pt>
                <c:pt idx="7748">
                  <c:v>735.2999877929684</c:v>
                </c:pt>
                <c:pt idx="7749">
                  <c:v>735.3999633789062</c:v>
                </c:pt>
                <c:pt idx="7750">
                  <c:v>735.5</c:v>
                </c:pt>
                <c:pt idx="7751">
                  <c:v>735.5999755859374</c:v>
                </c:pt>
                <c:pt idx="7752">
                  <c:v>735.7000122070315</c:v>
                </c:pt>
                <c:pt idx="7753">
                  <c:v>735.7999877929684</c:v>
                </c:pt>
                <c:pt idx="7754">
                  <c:v>735.8999633789062</c:v>
                </c:pt>
                <c:pt idx="7755">
                  <c:v>736.0</c:v>
                </c:pt>
                <c:pt idx="7756">
                  <c:v>736.0999755859374</c:v>
                </c:pt>
                <c:pt idx="7757">
                  <c:v>736.2000122070315</c:v>
                </c:pt>
                <c:pt idx="7758">
                  <c:v>736.2999877929684</c:v>
                </c:pt>
                <c:pt idx="7759">
                  <c:v>736.3999633789062</c:v>
                </c:pt>
                <c:pt idx="7760">
                  <c:v>736.5</c:v>
                </c:pt>
                <c:pt idx="7761">
                  <c:v>736.5999755859374</c:v>
                </c:pt>
                <c:pt idx="7762">
                  <c:v>736.7000122070315</c:v>
                </c:pt>
                <c:pt idx="7763">
                  <c:v>736.7999877929684</c:v>
                </c:pt>
                <c:pt idx="7764">
                  <c:v>736.8999633789062</c:v>
                </c:pt>
                <c:pt idx="7765">
                  <c:v>737.0</c:v>
                </c:pt>
                <c:pt idx="7766">
                  <c:v>737.0999755859374</c:v>
                </c:pt>
                <c:pt idx="7767">
                  <c:v>737.2000122070315</c:v>
                </c:pt>
                <c:pt idx="7768">
                  <c:v>737.2999877929684</c:v>
                </c:pt>
                <c:pt idx="7769">
                  <c:v>737.3999633789062</c:v>
                </c:pt>
                <c:pt idx="7770">
                  <c:v>737.5</c:v>
                </c:pt>
                <c:pt idx="7771">
                  <c:v>737.5999755859374</c:v>
                </c:pt>
                <c:pt idx="7772">
                  <c:v>737.7000122070315</c:v>
                </c:pt>
                <c:pt idx="7773">
                  <c:v>737.7999877929684</c:v>
                </c:pt>
                <c:pt idx="7774">
                  <c:v>737.8999633789062</c:v>
                </c:pt>
                <c:pt idx="7775">
                  <c:v>738.0</c:v>
                </c:pt>
                <c:pt idx="7776">
                  <c:v>738.0999755859374</c:v>
                </c:pt>
                <c:pt idx="7777">
                  <c:v>738.2000122070315</c:v>
                </c:pt>
                <c:pt idx="7778">
                  <c:v>738.2999877929684</c:v>
                </c:pt>
                <c:pt idx="7779">
                  <c:v>738.3999633789062</c:v>
                </c:pt>
                <c:pt idx="7780">
                  <c:v>738.5</c:v>
                </c:pt>
                <c:pt idx="7781">
                  <c:v>738.5999755859374</c:v>
                </c:pt>
                <c:pt idx="7782">
                  <c:v>738.7000122070315</c:v>
                </c:pt>
                <c:pt idx="7783">
                  <c:v>738.7999877929684</c:v>
                </c:pt>
                <c:pt idx="7784">
                  <c:v>738.8999633789062</c:v>
                </c:pt>
                <c:pt idx="7785">
                  <c:v>739.0</c:v>
                </c:pt>
                <c:pt idx="7786">
                  <c:v>739.0999755859374</c:v>
                </c:pt>
                <c:pt idx="7787">
                  <c:v>739.2000122070315</c:v>
                </c:pt>
                <c:pt idx="7788">
                  <c:v>739.2999877929684</c:v>
                </c:pt>
                <c:pt idx="7789">
                  <c:v>739.3999633789062</c:v>
                </c:pt>
                <c:pt idx="7790">
                  <c:v>739.5</c:v>
                </c:pt>
                <c:pt idx="7791">
                  <c:v>739.5999755859374</c:v>
                </c:pt>
                <c:pt idx="7792">
                  <c:v>739.7000122070315</c:v>
                </c:pt>
                <c:pt idx="7793">
                  <c:v>739.7999877929684</c:v>
                </c:pt>
                <c:pt idx="7794">
                  <c:v>739.8999633789062</c:v>
                </c:pt>
                <c:pt idx="7795">
                  <c:v>740.0</c:v>
                </c:pt>
                <c:pt idx="7796">
                  <c:v>740.0999755859374</c:v>
                </c:pt>
                <c:pt idx="7797">
                  <c:v>740.2000122070315</c:v>
                </c:pt>
                <c:pt idx="7798">
                  <c:v>740.2999877929684</c:v>
                </c:pt>
                <c:pt idx="7799">
                  <c:v>740.3999633789062</c:v>
                </c:pt>
                <c:pt idx="7800">
                  <c:v>740.5</c:v>
                </c:pt>
                <c:pt idx="7801">
                  <c:v>740.5999755859374</c:v>
                </c:pt>
                <c:pt idx="7802">
                  <c:v>740.7000122070315</c:v>
                </c:pt>
                <c:pt idx="7803">
                  <c:v>740.7999877929684</c:v>
                </c:pt>
                <c:pt idx="7804">
                  <c:v>740.8999633789062</c:v>
                </c:pt>
                <c:pt idx="7805">
                  <c:v>741.0</c:v>
                </c:pt>
                <c:pt idx="7806">
                  <c:v>741.0999755859374</c:v>
                </c:pt>
                <c:pt idx="7807">
                  <c:v>741.2000122070315</c:v>
                </c:pt>
                <c:pt idx="7808">
                  <c:v>741.2999877929684</c:v>
                </c:pt>
                <c:pt idx="7809">
                  <c:v>741.3999633789062</c:v>
                </c:pt>
                <c:pt idx="7810">
                  <c:v>741.5</c:v>
                </c:pt>
                <c:pt idx="7811">
                  <c:v>741.5999755859374</c:v>
                </c:pt>
                <c:pt idx="7812">
                  <c:v>741.7000122070315</c:v>
                </c:pt>
                <c:pt idx="7813">
                  <c:v>741.7999877929684</c:v>
                </c:pt>
                <c:pt idx="7814">
                  <c:v>741.8999633789062</c:v>
                </c:pt>
                <c:pt idx="7815">
                  <c:v>742.0</c:v>
                </c:pt>
                <c:pt idx="7816">
                  <c:v>742.0999755859374</c:v>
                </c:pt>
                <c:pt idx="7817">
                  <c:v>742.2000122070315</c:v>
                </c:pt>
                <c:pt idx="7818">
                  <c:v>742.2999877929684</c:v>
                </c:pt>
                <c:pt idx="7819">
                  <c:v>742.3999633789062</c:v>
                </c:pt>
                <c:pt idx="7820">
                  <c:v>742.5</c:v>
                </c:pt>
                <c:pt idx="7821">
                  <c:v>742.5999755859374</c:v>
                </c:pt>
                <c:pt idx="7822">
                  <c:v>742.7000122070315</c:v>
                </c:pt>
                <c:pt idx="7823">
                  <c:v>742.7999877929684</c:v>
                </c:pt>
                <c:pt idx="7824">
                  <c:v>742.8999633789062</c:v>
                </c:pt>
                <c:pt idx="7825">
                  <c:v>743.0</c:v>
                </c:pt>
                <c:pt idx="7826">
                  <c:v>743.0999755859374</c:v>
                </c:pt>
                <c:pt idx="7827">
                  <c:v>743.2000122070315</c:v>
                </c:pt>
                <c:pt idx="7828">
                  <c:v>743.2999877929684</c:v>
                </c:pt>
                <c:pt idx="7829">
                  <c:v>743.3999633789062</c:v>
                </c:pt>
                <c:pt idx="7830">
                  <c:v>743.5</c:v>
                </c:pt>
                <c:pt idx="7831">
                  <c:v>743.5999755859374</c:v>
                </c:pt>
                <c:pt idx="7832">
                  <c:v>743.7000122070315</c:v>
                </c:pt>
                <c:pt idx="7833">
                  <c:v>743.7999877929684</c:v>
                </c:pt>
                <c:pt idx="7834">
                  <c:v>743.8999633789062</c:v>
                </c:pt>
                <c:pt idx="7835">
                  <c:v>744.0</c:v>
                </c:pt>
                <c:pt idx="7836">
                  <c:v>744.0999755859374</c:v>
                </c:pt>
                <c:pt idx="7837">
                  <c:v>744.2000122070315</c:v>
                </c:pt>
                <c:pt idx="7838">
                  <c:v>744.2999877929684</c:v>
                </c:pt>
                <c:pt idx="7839">
                  <c:v>744.3999633789062</c:v>
                </c:pt>
                <c:pt idx="7840">
                  <c:v>744.5</c:v>
                </c:pt>
                <c:pt idx="7841">
                  <c:v>744.5999755859374</c:v>
                </c:pt>
                <c:pt idx="7842">
                  <c:v>744.7000122070315</c:v>
                </c:pt>
                <c:pt idx="7843">
                  <c:v>744.7999877929684</c:v>
                </c:pt>
                <c:pt idx="7844">
                  <c:v>744.8999633789062</c:v>
                </c:pt>
                <c:pt idx="7845">
                  <c:v>745.0</c:v>
                </c:pt>
                <c:pt idx="7846">
                  <c:v>745.0999755859374</c:v>
                </c:pt>
                <c:pt idx="7847">
                  <c:v>745.2000122070315</c:v>
                </c:pt>
                <c:pt idx="7848">
                  <c:v>745.2999877929684</c:v>
                </c:pt>
                <c:pt idx="7849">
                  <c:v>745.3999633789062</c:v>
                </c:pt>
                <c:pt idx="7850">
                  <c:v>745.5</c:v>
                </c:pt>
                <c:pt idx="7851">
                  <c:v>745.5999755859374</c:v>
                </c:pt>
                <c:pt idx="7852">
                  <c:v>745.7000122070315</c:v>
                </c:pt>
                <c:pt idx="7853">
                  <c:v>745.7999877929684</c:v>
                </c:pt>
                <c:pt idx="7854">
                  <c:v>745.8999633789062</c:v>
                </c:pt>
                <c:pt idx="7855">
                  <c:v>746.0</c:v>
                </c:pt>
                <c:pt idx="7856">
                  <c:v>746.0999755859374</c:v>
                </c:pt>
                <c:pt idx="7857">
                  <c:v>746.2000122070315</c:v>
                </c:pt>
                <c:pt idx="7858">
                  <c:v>746.2999877929684</c:v>
                </c:pt>
                <c:pt idx="7859">
                  <c:v>746.3999633789062</c:v>
                </c:pt>
                <c:pt idx="7860">
                  <c:v>746.5</c:v>
                </c:pt>
                <c:pt idx="7861">
                  <c:v>746.5999755859374</c:v>
                </c:pt>
                <c:pt idx="7862">
                  <c:v>746.7000122070315</c:v>
                </c:pt>
                <c:pt idx="7863">
                  <c:v>746.7999877929684</c:v>
                </c:pt>
                <c:pt idx="7864">
                  <c:v>746.8999633789062</c:v>
                </c:pt>
                <c:pt idx="7865">
                  <c:v>747.0</c:v>
                </c:pt>
                <c:pt idx="7866">
                  <c:v>747.0999755859374</c:v>
                </c:pt>
                <c:pt idx="7867">
                  <c:v>747.2000122070315</c:v>
                </c:pt>
                <c:pt idx="7868">
                  <c:v>747.2999877929684</c:v>
                </c:pt>
                <c:pt idx="7869">
                  <c:v>747.3999633789062</c:v>
                </c:pt>
                <c:pt idx="7870">
                  <c:v>747.5</c:v>
                </c:pt>
                <c:pt idx="7871">
                  <c:v>747.5999755859374</c:v>
                </c:pt>
                <c:pt idx="7872">
                  <c:v>747.7000122070315</c:v>
                </c:pt>
                <c:pt idx="7873">
                  <c:v>747.7999877929684</c:v>
                </c:pt>
                <c:pt idx="7874">
                  <c:v>747.8999633789062</c:v>
                </c:pt>
                <c:pt idx="7875">
                  <c:v>748.0</c:v>
                </c:pt>
                <c:pt idx="7876">
                  <c:v>748.0999755859374</c:v>
                </c:pt>
                <c:pt idx="7877">
                  <c:v>748.2000122070315</c:v>
                </c:pt>
                <c:pt idx="7878">
                  <c:v>748.2999877929684</c:v>
                </c:pt>
                <c:pt idx="7879">
                  <c:v>748.3999633789062</c:v>
                </c:pt>
                <c:pt idx="7880">
                  <c:v>748.5</c:v>
                </c:pt>
                <c:pt idx="7881">
                  <c:v>748.5999755859374</c:v>
                </c:pt>
                <c:pt idx="7882">
                  <c:v>748.7000122070315</c:v>
                </c:pt>
                <c:pt idx="7883">
                  <c:v>748.7999877929684</c:v>
                </c:pt>
                <c:pt idx="7884">
                  <c:v>748.8999633789062</c:v>
                </c:pt>
                <c:pt idx="7885">
                  <c:v>749.0</c:v>
                </c:pt>
                <c:pt idx="7886">
                  <c:v>749.0999755859374</c:v>
                </c:pt>
                <c:pt idx="7887">
                  <c:v>749.2000122070315</c:v>
                </c:pt>
                <c:pt idx="7888">
                  <c:v>749.2999877929684</c:v>
                </c:pt>
                <c:pt idx="7889">
                  <c:v>749.3999633789062</c:v>
                </c:pt>
                <c:pt idx="7890">
                  <c:v>749.5</c:v>
                </c:pt>
                <c:pt idx="7891">
                  <c:v>749.5999755859374</c:v>
                </c:pt>
                <c:pt idx="7892">
                  <c:v>749.7000122070315</c:v>
                </c:pt>
                <c:pt idx="7893">
                  <c:v>749.7999877929684</c:v>
                </c:pt>
                <c:pt idx="7894">
                  <c:v>749.8999633789062</c:v>
                </c:pt>
                <c:pt idx="7895">
                  <c:v>750.0</c:v>
                </c:pt>
                <c:pt idx="7896">
                  <c:v>750.0999755859374</c:v>
                </c:pt>
                <c:pt idx="7897">
                  <c:v>750.2000122070315</c:v>
                </c:pt>
                <c:pt idx="7898">
                  <c:v>750.2999877929684</c:v>
                </c:pt>
                <c:pt idx="7899">
                  <c:v>750.3999633789062</c:v>
                </c:pt>
                <c:pt idx="7900">
                  <c:v>750.5</c:v>
                </c:pt>
                <c:pt idx="7901">
                  <c:v>750.5999755859374</c:v>
                </c:pt>
                <c:pt idx="7902">
                  <c:v>750.7000122070315</c:v>
                </c:pt>
                <c:pt idx="7903">
                  <c:v>750.7999877929684</c:v>
                </c:pt>
                <c:pt idx="7904">
                  <c:v>750.8999633789062</c:v>
                </c:pt>
                <c:pt idx="7905">
                  <c:v>751.0</c:v>
                </c:pt>
                <c:pt idx="7906">
                  <c:v>751.0999755859374</c:v>
                </c:pt>
                <c:pt idx="7907">
                  <c:v>751.2000122070315</c:v>
                </c:pt>
                <c:pt idx="7908">
                  <c:v>751.2999877929684</c:v>
                </c:pt>
                <c:pt idx="7909">
                  <c:v>751.3999633789062</c:v>
                </c:pt>
                <c:pt idx="7910">
                  <c:v>751.5</c:v>
                </c:pt>
                <c:pt idx="7911">
                  <c:v>751.5999755859374</c:v>
                </c:pt>
                <c:pt idx="7912">
                  <c:v>751.7000122070315</c:v>
                </c:pt>
                <c:pt idx="7913">
                  <c:v>751.7999877929684</c:v>
                </c:pt>
                <c:pt idx="7914">
                  <c:v>751.8999633789062</c:v>
                </c:pt>
                <c:pt idx="7915">
                  <c:v>752.0</c:v>
                </c:pt>
                <c:pt idx="7916">
                  <c:v>752.0999755859374</c:v>
                </c:pt>
                <c:pt idx="7917">
                  <c:v>752.2000122070315</c:v>
                </c:pt>
                <c:pt idx="7918">
                  <c:v>752.2999877929684</c:v>
                </c:pt>
                <c:pt idx="7919">
                  <c:v>752.3999633789062</c:v>
                </c:pt>
                <c:pt idx="7920">
                  <c:v>752.5</c:v>
                </c:pt>
                <c:pt idx="7921">
                  <c:v>752.5999755859374</c:v>
                </c:pt>
                <c:pt idx="7922">
                  <c:v>752.7000122070315</c:v>
                </c:pt>
                <c:pt idx="7923">
                  <c:v>752.7999877929684</c:v>
                </c:pt>
                <c:pt idx="7924">
                  <c:v>752.8999633789062</c:v>
                </c:pt>
                <c:pt idx="7925">
                  <c:v>753.0</c:v>
                </c:pt>
                <c:pt idx="7926">
                  <c:v>753.0999755859374</c:v>
                </c:pt>
                <c:pt idx="7927">
                  <c:v>753.2000122070315</c:v>
                </c:pt>
                <c:pt idx="7928">
                  <c:v>753.2999877929684</c:v>
                </c:pt>
                <c:pt idx="7929">
                  <c:v>753.3999633789062</c:v>
                </c:pt>
                <c:pt idx="7930">
                  <c:v>753.5</c:v>
                </c:pt>
                <c:pt idx="7931">
                  <c:v>753.5999755859374</c:v>
                </c:pt>
                <c:pt idx="7932">
                  <c:v>753.7000122070315</c:v>
                </c:pt>
                <c:pt idx="7933">
                  <c:v>753.7999877929684</c:v>
                </c:pt>
                <c:pt idx="7934">
                  <c:v>753.8999633789062</c:v>
                </c:pt>
                <c:pt idx="7935">
                  <c:v>754.0</c:v>
                </c:pt>
                <c:pt idx="7936">
                  <c:v>754.0999755859374</c:v>
                </c:pt>
                <c:pt idx="7937">
                  <c:v>754.2000122070315</c:v>
                </c:pt>
                <c:pt idx="7938">
                  <c:v>754.2999877929684</c:v>
                </c:pt>
                <c:pt idx="7939">
                  <c:v>754.3999633789062</c:v>
                </c:pt>
                <c:pt idx="7940">
                  <c:v>754.5</c:v>
                </c:pt>
                <c:pt idx="7941">
                  <c:v>754.5999755859374</c:v>
                </c:pt>
                <c:pt idx="7942">
                  <c:v>754.7000122070315</c:v>
                </c:pt>
                <c:pt idx="7943">
                  <c:v>754.7999877929684</c:v>
                </c:pt>
                <c:pt idx="7944">
                  <c:v>754.8999633789062</c:v>
                </c:pt>
                <c:pt idx="7945">
                  <c:v>755.0</c:v>
                </c:pt>
                <c:pt idx="7946">
                  <c:v>755.0999755859374</c:v>
                </c:pt>
                <c:pt idx="7947">
                  <c:v>755.2000122070315</c:v>
                </c:pt>
                <c:pt idx="7948">
                  <c:v>755.2999877929684</c:v>
                </c:pt>
                <c:pt idx="7949">
                  <c:v>755.3999633789062</c:v>
                </c:pt>
                <c:pt idx="7950">
                  <c:v>755.5</c:v>
                </c:pt>
                <c:pt idx="7951">
                  <c:v>755.5999755859374</c:v>
                </c:pt>
                <c:pt idx="7952">
                  <c:v>755.7000122070315</c:v>
                </c:pt>
                <c:pt idx="7953">
                  <c:v>755.7999877929684</c:v>
                </c:pt>
                <c:pt idx="7954">
                  <c:v>755.8999633789062</c:v>
                </c:pt>
                <c:pt idx="7955">
                  <c:v>756.0</c:v>
                </c:pt>
                <c:pt idx="7956">
                  <c:v>756.0999755859374</c:v>
                </c:pt>
                <c:pt idx="7957">
                  <c:v>756.2000122070315</c:v>
                </c:pt>
                <c:pt idx="7958">
                  <c:v>756.2999877929684</c:v>
                </c:pt>
                <c:pt idx="7959">
                  <c:v>756.3999633789062</c:v>
                </c:pt>
                <c:pt idx="7960">
                  <c:v>756.5</c:v>
                </c:pt>
                <c:pt idx="7961">
                  <c:v>756.5999755859374</c:v>
                </c:pt>
                <c:pt idx="7962">
                  <c:v>756.7000122070315</c:v>
                </c:pt>
                <c:pt idx="7963">
                  <c:v>756.7999877929684</c:v>
                </c:pt>
                <c:pt idx="7964">
                  <c:v>756.8999633789062</c:v>
                </c:pt>
                <c:pt idx="7965">
                  <c:v>757.0</c:v>
                </c:pt>
                <c:pt idx="7966">
                  <c:v>757.0999755859374</c:v>
                </c:pt>
                <c:pt idx="7967">
                  <c:v>757.2000122070315</c:v>
                </c:pt>
                <c:pt idx="7968">
                  <c:v>757.2999877929684</c:v>
                </c:pt>
                <c:pt idx="7969">
                  <c:v>757.3999633789062</c:v>
                </c:pt>
                <c:pt idx="7970">
                  <c:v>757.5</c:v>
                </c:pt>
                <c:pt idx="7971">
                  <c:v>757.5999755859374</c:v>
                </c:pt>
                <c:pt idx="7972">
                  <c:v>757.7000122070315</c:v>
                </c:pt>
                <c:pt idx="7973">
                  <c:v>757.7999877929684</c:v>
                </c:pt>
                <c:pt idx="7974">
                  <c:v>757.8999633789062</c:v>
                </c:pt>
                <c:pt idx="7975">
                  <c:v>758.0</c:v>
                </c:pt>
                <c:pt idx="7976">
                  <c:v>758.0999755859374</c:v>
                </c:pt>
                <c:pt idx="7977">
                  <c:v>758.2000122070315</c:v>
                </c:pt>
                <c:pt idx="7978">
                  <c:v>758.2999877929684</c:v>
                </c:pt>
                <c:pt idx="7979">
                  <c:v>758.3999633789062</c:v>
                </c:pt>
                <c:pt idx="7980">
                  <c:v>758.5</c:v>
                </c:pt>
                <c:pt idx="7981">
                  <c:v>758.5999755859374</c:v>
                </c:pt>
                <c:pt idx="7982">
                  <c:v>758.7000122070315</c:v>
                </c:pt>
                <c:pt idx="7983">
                  <c:v>758.7999877929684</c:v>
                </c:pt>
                <c:pt idx="7984">
                  <c:v>758.8999633789062</c:v>
                </c:pt>
                <c:pt idx="7985">
                  <c:v>759.0</c:v>
                </c:pt>
                <c:pt idx="7986">
                  <c:v>759.0999755859374</c:v>
                </c:pt>
                <c:pt idx="7987">
                  <c:v>759.2000122070315</c:v>
                </c:pt>
                <c:pt idx="7988">
                  <c:v>759.2999877929684</c:v>
                </c:pt>
                <c:pt idx="7989">
                  <c:v>759.3999633789062</c:v>
                </c:pt>
                <c:pt idx="7990">
                  <c:v>759.5</c:v>
                </c:pt>
                <c:pt idx="7991">
                  <c:v>759.5999755859374</c:v>
                </c:pt>
                <c:pt idx="7992">
                  <c:v>759.7000122070315</c:v>
                </c:pt>
                <c:pt idx="7993">
                  <c:v>759.7999877929684</c:v>
                </c:pt>
                <c:pt idx="7994">
                  <c:v>759.8999633789062</c:v>
                </c:pt>
                <c:pt idx="7995">
                  <c:v>760.0</c:v>
                </c:pt>
                <c:pt idx="7996">
                  <c:v>760.0999755859374</c:v>
                </c:pt>
                <c:pt idx="7997">
                  <c:v>760.2000122070315</c:v>
                </c:pt>
                <c:pt idx="7998">
                  <c:v>760.2999877929684</c:v>
                </c:pt>
                <c:pt idx="7999">
                  <c:v>760.3999633789062</c:v>
                </c:pt>
                <c:pt idx="8000">
                  <c:v>760.5</c:v>
                </c:pt>
                <c:pt idx="8001">
                  <c:v>760.5999755859374</c:v>
                </c:pt>
                <c:pt idx="8002">
                  <c:v>760.7000122070315</c:v>
                </c:pt>
                <c:pt idx="8003">
                  <c:v>760.7999877929684</c:v>
                </c:pt>
                <c:pt idx="8004">
                  <c:v>760.8999633789062</c:v>
                </c:pt>
                <c:pt idx="8005">
                  <c:v>761.0</c:v>
                </c:pt>
                <c:pt idx="8006">
                  <c:v>761.0999755859374</c:v>
                </c:pt>
                <c:pt idx="8007">
                  <c:v>761.2000122070315</c:v>
                </c:pt>
                <c:pt idx="8008">
                  <c:v>761.2999877929684</c:v>
                </c:pt>
                <c:pt idx="8009">
                  <c:v>761.3999633789062</c:v>
                </c:pt>
                <c:pt idx="8010">
                  <c:v>761.5</c:v>
                </c:pt>
                <c:pt idx="8011">
                  <c:v>761.5999755859374</c:v>
                </c:pt>
                <c:pt idx="8012">
                  <c:v>761.7000122070315</c:v>
                </c:pt>
                <c:pt idx="8013">
                  <c:v>761.7999877929684</c:v>
                </c:pt>
                <c:pt idx="8014">
                  <c:v>761.8999633789062</c:v>
                </c:pt>
                <c:pt idx="8015">
                  <c:v>762.0</c:v>
                </c:pt>
                <c:pt idx="8016">
                  <c:v>762.0999755859374</c:v>
                </c:pt>
                <c:pt idx="8017">
                  <c:v>762.2000122070315</c:v>
                </c:pt>
                <c:pt idx="8018">
                  <c:v>762.2999877929684</c:v>
                </c:pt>
                <c:pt idx="8019">
                  <c:v>762.3999633789062</c:v>
                </c:pt>
                <c:pt idx="8020">
                  <c:v>762.5</c:v>
                </c:pt>
                <c:pt idx="8021">
                  <c:v>762.5999755859374</c:v>
                </c:pt>
                <c:pt idx="8022">
                  <c:v>762.7000122070315</c:v>
                </c:pt>
                <c:pt idx="8023">
                  <c:v>762.7999877929684</c:v>
                </c:pt>
                <c:pt idx="8024">
                  <c:v>762.8999633789062</c:v>
                </c:pt>
                <c:pt idx="8025">
                  <c:v>763.0</c:v>
                </c:pt>
                <c:pt idx="8026">
                  <c:v>763.0999755859374</c:v>
                </c:pt>
                <c:pt idx="8027">
                  <c:v>763.2000122070315</c:v>
                </c:pt>
                <c:pt idx="8028">
                  <c:v>763.2999877929684</c:v>
                </c:pt>
                <c:pt idx="8029">
                  <c:v>763.3999633789062</c:v>
                </c:pt>
                <c:pt idx="8030">
                  <c:v>763.5</c:v>
                </c:pt>
                <c:pt idx="8031">
                  <c:v>763.5999755859374</c:v>
                </c:pt>
                <c:pt idx="8032">
                  <c:v>763.7000122070315</c:v>
                </c:pt>
                <c:pt idx="8033">
                  <c:v>763.7999877929684</c:v>
                </c:pt>
                <c:pt idx="8034">
                  <c:v>763.8999633789062</c:v>
                </c:pt>
                <c:pt idx="8035">
                  <c:v>764.0</c:v>
                </c:pt>
                <c:pt idx="8036">
                  <c:v>764.0999755859374</c:v>
                </c:pt>
                <c:pt idx="8037">
                  <c:v>764.2000122070315</c:v>
                </c:pt>
                <c:pt idx="8038">
                  <c:v>764.2999877929684</c:v>
                </c:pt>
                <c:pt idx="8039">
                  <c:v>764.3999633789062</c:v>
                </c:pt>
                <c:pt idx="8040">
                  <c:v>764.5</c:v>
                </c:pt>
                <c:pt idx="8041">
                  <c:v>764.5999755859374</c:v>
                </c:pt>
                <c:pt idx="8042">
                  <c:v>764.7000122070315</c:v>
                </c:pt>
                <c:pt idx="8043">
                  <c:v>764.7999877929684</c:v>
                </c:pt>
                <c:pt idx="8044">
                  <c:v>764.8999633789062</c:v>
                </c:pt>
                <c:pt idx="8045">
                  <c:v>765.0</c:v>
                </c:pt>
                <c:pt idx="8046">
                  <c:v>765.0999755859374</c:v>
                </c:pt>
                <c:pt idx="8047">
                  <c:v>765.2000122070315</c:v>
                </c:pt>
                <c:pt idx="8048">
                  <c:v>765.2999877929684</c:v>
                </c:pt>
                <c:pt idx="8049">
                  <c:v>765.3999633789062</c:v>
                </c:pt>
                <c:pt idx="8050">
                  <c:v>765.5</c:v>
                </c:pt>
                <c:pt idx="8051">
                  <c:v>765.5999755859374</c:v>
                </c:pt>
                <c:pt idx="8052">
                  <c:v>765.7000122070315</c:v>
                </c:pt>
                <c:pt idx="8053">
                  <c:v>765.7999877929684</c:v>
                </c:pt>
                <c:pt idx="8054">
                  <c:v>765.8999633789062</c:v>
                </c:pt>
                <c:pt idx="8055">
                  <c:v>766.0</c:v>
                </c:pt>
                <c:pt idx="8056">
                  <c:v>766.0999755859374</c:v>
                </c:pt>
                <c:pt idx="8057">
                  <c:v>766.2000122070315</c:v>
                </c:pt>
                <c:pt idx="8058">
                  <c:v>766.2999877929684</c:v>
                </c:pt>
                <c:pt idx="8059">
                  <c:v>766.3999633789062</c:v>
                </c:pt>
                <c:pt idx="8060">
                  <c:v>766.5</c:v>
                </c:pt>
                <c:pt idx="8061">
                  <c:v>766.5999755859374</c:v>
                </c:pt>
                <c:pt idx="8062">
                  <c:v>766.7000122070315</c:v>
                </c:pt>
                <c:pt idx="8063">
                  <c:v>766.7999877929684</c:v>
                </c:pt>
                <c:pt idx="8064">
                  <c:v>766.8999633789062</c:v>
                </c:pt>
                <c:pt idx="8065">
                  <c:v>767.0</c:v>
                </c:pt>
                <c:pt idx="8066">
                  <c:v>767.0999755859374</c:v>
                </c:pt>
                <c:pt idx="8067">
                  <c:v>767.2000122070315</c:v>
                </c:pt>
                <c:pt idx="8068">
                  <c:v>767.2999877929684</c:v>
                </c:pt>
                <c:pt idx="8069">
                  <c:v>767.3999633789062</c:v>
                </c:pt>
                <c:pt idx="8070">
                  <c:v>767.5</c:v>
                </c:pt>
                <c:pt idx="8071">
                  <c:v>767.5999755859374</c:v>
                </c:pt>
                <c:pt idx="8072">
                  <c:v>767.7000122070315</c:v>
                </c:pt>
                <c:pt idx="8073">
                  <c:v>767.7999877929684</c:v>
                </c:pt>
                <c:pt idx="8074">
                  <c:v>767.8999633789062</c:v>
                </c:pt>
                <c:pt idx="8075">
                  <c:v>768.0</c:v>
                </c:pt>
                <c:pt idx="8076">
                  <c:v>768.0999755859374</c:v>
                </c:pt>
                <c:pt idx="8077">
                  <c:v>768.2000122070315</c:v>
                </c:pt>
                <c:pt idx="8078">
                  <c:v>768.2999877929684</c:v>
                </c:pt>
                <c:pt idx="8079">
                  <c:v>768.3999633789062</c:v>
                </c:pt>
                <c:pt idx="8080">
                  <c:v>768.5</c:v>
                </c:pt>
                <c:pt idx="8081">
                  <c:v>768.5999755859374</c:v>
                </c:pt>
                <c:pt idx="8082">
                  <c:v>768.7000122070315</c:v>
                </c:pt>
                <c:pt idx="8083">
                  <c:v>768.7999877929684</c:v>
                </c:pt>
                <c:pt idx="8084">
                  <c:v>768.8999633789062</c:v>
                </c:pt>
                <c:pt idx="8085">
                  <c:v>769.0</c:v>
                </c:pt>
                <c:pt idx="8086">
                  <c:v>769.0999755859374</c:v>
                </c:pt>
                <c:pt idx="8087">
                  <c:v>769.2000122070315</c:v>
                </c:pt>
                <c:pt idx="8088">
                  <c:v>769.2999877929684</c:v>
                </c:pt>
                <c:pt idx="8089">
                  <c:v>769.3999633789062</c:v>
                </c:pt>
                <c:pt idx="8090">
                  <c:v>769.5</c:v>
                </c:pt>
                <c:pt idx="8091">
                  <c:v>769.5999755859374</c:v>
                </c:pt>
                <c:pt idx="8092">
                  <c:v>769.7000122070315</c:v>
                </c:pt>
                <c:pt idx="8093">
                  <c:v>769.7999877929684</c:v>
                </c:pt>
                <c:pt idx="8094">
                  <c:v>769.8999633789062</c:v>
                </c:pt>
                <c:pt idx="8095">
                  <c:v>770.0</c:v>
                </c:pt>
                <c:pt idx="8096">
                  <c:v>770.0999755859374</c:v>
                </c:pt>
                <c:pt idx="8097">
                  <c:v>770.2000122070315</c:v>
                </c:pt>
                <c:pt idx="8098">
                  <c:v>770.2999877929684</c:v>
                </c:pt>
                <c:pt idx="8099">
                  <c:v>770.3999633789062</c:v>
                </c:pt>
                <c:pt idx="8100">
                  <c:v>770.5</c:v>
                </c:pt>
                <c:pt idx="8101">
                  <c:v>770.5999755859374</c:v>
                </c:pt>
                <c:pt idx="8102">
                  <c:v>770.7000122070315</c:v>
                </c:pt>
                <c:pt idx="8103">
                  <c:v>770.7999877929684</c:v>
                </c:pt>
                <c:pt idx="8104">
                  <c:v>770.8999633789062</c:v>
                </c:pt>
                <c:pt idx="8105">
                  <c:v>771.0</c:v>
                </c:pt>
                <c:pt idx="8106">
                  <c:v>771.0999755859374</c:v>
                </c:pt>
                <c:pt idx="8107">
                  <c:v>771.2000122070315</c:v>
                </c:pt>
                <c:pt idx="8108">
                  <c:v>771.2999877929684</c:v>
                </c:pt>
                <c:pt idx="8109">
                  <c:v>771.3999633789062</c:v>
                </c:pt>
                <c:pt idx="8110">
                  <c:v>771.5</c:v>
                </c:pt>
                <c:pt idx="8111">
                  <c:v>771.5999755859374</c:v>
                </c:pt>
                <c:pt idx="8112">
                  <c:v>771.7000122070315</c:v>
                </c:pt>
                <c:pt idx="8113">
                  <c:v>771.7999877929684</c:v>
                </c:pt>
                <c:pt idx="8114">
                  <c:v>771.8999633789062</c:v>
                </c:pt>
                <c:pt idx="8115">
                  <c:v>772.0</c:v>
                </c:pt>
                <c:pt idx="8116">
                  <c:v>772.0999755859374</c:v>
                </c:pt>
                <c:pt idx="8117">
                  <c:v>772.2000122070315</c:v>
                </c:pt>
                <c:pt idx="8118">
                  <c:v>772.2999877929684</c:v>
                </c:pt>
                <c:pt idx="8119">
                  <c:v>772.3999633789062</c:v>
                </c:pt>
                <c:pt idx="8120">
                  <c:v>772.5</c:v>
                </c:pt>
                <c:pt idx="8121">
                  <c:v>772.5999755859374</c:v>
                </c:pt>
                <c:pt idx="8122">
                  <c:v>772.7000122070315</c:v>
                </c:pt>
                <c:pt idx="8123">
                  <c:v>772.7999877929684</c:v>
                </c:pt>
                <c:pt idx="8124">
                  <c:v>772.8999633789062</c:v>
                </c:pt>
                <c:pt idx="8125">
                  <c:v>773.0</c:v>
                </c:pt>
                <c:pt idx="8126">
                  <c:v>773.0999755859374</c:v>
                </c:pt>
                <c:pt idx="8127">
                  <c:v>773.2000122070315</c:v>
                </c:pt>
                <c:pt idx="8128">
                  <c:v>773.2999877929684</c:v>
                </c:pt>
                <c:pt idx="8129">
                  <c:v>773.3999633789062</c:v>
                </c:pt>
                <c:pt idx="8130">
                  <c:v>773.5</c:v>
                </c:pt>
                <c:pt idx="8131">
                  <c:v>773.5999755859374</c:v>
                </c:pt>
                <c:pt idx="8132">
                  <c:v>773.7000122070315</c:v>
                </c:pt>
                <c:pt idx="8133">
                  <c:v>773.7999877929684</c:v>
                </c:pt>
                <c:pt idx="8134">
                  <c:v>773.8999633789062</c:v>
                </c:pt>
                <c:pt idx="8135">
                  <c:v>774.0</c:v>
                </c:pt>
                <c:pt idx="8136">
                  <c:v>774.0999755859374</c:v>
                </c:pt>
                <c:pt idx="8137">
                  <c:v>774.2000122070315</c:v>
                </c:pt>
                <c:pt idx="8138">
                  <c:v>774.2999877929684</c:v>
                </c:pt>
                <c:pt idx="8139">
                  <c:v>774.3999633789062</c:v>
                </c:pt>
                <c:pt idx="8140">
                  <c:v>774.5</c:v>
                </c:pt>
                <c:pt idx="8141">
                  <c:v>774.5999755859374</c:v>
                </c:pt>
                <c:pt idx="8142">
                  <c:v>774.7000122070315</c:v>
                </c:pt>
                <c:pt idx="8143">
                  <c:v>774.7999877929684</c:v>
                </c:pt>
                <c:pt idx="8144">
                  <c:v>774.8999633789062</c:v>
                </c:pt>
                <c:pt idx="8145">
                  <c:v>775.0</c:v>
                </c:pt>
                <c:pt idx="8146">
                  <c:v>775.0999755859374</c:v>
                </c:pt>
                <c:pt idx="8147">
                  <c:v>775.2000122070315</c:v>
                </c:pt>
                <c:pt idx="8148">
                  <c:v>775.2999877929684</c:v>
                </c:pt>
                <c:pt idx="8149">
                  <c:v>775.3999633789062</c:v>
                </c:pt>
                <c:pt idx="8150">
                  <c:v>775.5</c:v>
                </c:pt>
                <c:pt idx="8151">
                  <c:v>775.5999755859374</c:v>
                </c:pt>
                <c:pt idx="8152">
                  <c:v>775.7000122070315</c:v>
                </c:pt>
                <c:pt idx="8153">
                  <c:v>775.7999877929684</c:v>
                </c:pt>
                <c:pt idx="8154">
                  <c:v>775.8999633789062</c:v>
                </c:pt>
                <c:pt idx="8155">
                  <c:v>776.0</c:v>
                </c:pt>
                <c:pt idx="8156">
                  <c:v>776.0999755859374</c:v>
                </c:pt>
                <c:pt idx="8157">
                  <c:v>776.2000122070315</c:v>
                </c:pt>
                <c:pt idx="8158">
                  <c:v>776.2999877929684</c:v>
                </c:pt>
                <c:pt idx="8159">
                  <c:v>776.3999633789062</c:v>
                </c:pt>
                <c:pt idx="8160">
                  <c:v>776.5</c:v>
                </c:pt>
                <c:pt idx="8161">
                  <c:v>776.5999755859374</c:v>
                </c:pt>
                <c:pt idx="8162">
                  <c:v>776.7000122070315</c:v>
                </c:pt>
                <c:pt idx="8163">
                  <c:v>776.7999877929684</c:v>
                </c:pt>
                <c:pt idx="8164">
                  <c:v>776.8999633789062</c:v>
                </c:pt>
                <c:pt idx="8165">
                  <c:v>777.0</c:v>
                </c:pt>
                <c:pt idx="8166">
                  <c:v>777.0999755859374</c:v>
                </c:pt>
                <c:pt idx="8167">
                  <c:v>777.2000122070315</c:v>
                </c:pt>
                <c:pt idx="8168">
                  <c:v>777.2999877929684</c:v>
                </c:pt>
                <c:pt idx="8169">
                  <c:v>777.3999633789062</c:v>
                </c:pt>
                <c:pt idx="8170">
                  <c:v>777.5</c:v>
                </c:pt>
                <c:pt idx="8171">
                  <c:v>777.5999755859374</c:v>
                </c:pt>
                <c:pt idx="8172">
                  <c:v>777.7000122070315</c:v>
                </c:pt>
                <c:pt idx="8173">
                  <c:v>777.7999877929684</c:v>
                </c:pt>
                <c:pt idx="8174">
                  <c:v>777.8999633789062</c:v>
                </c:pt>
                <c:pt idx="8175">
                  <c:v>778.0</c:v>
                </c:pt>
                <c:pt idx="8176">
                  <c:v>778.0999755859374</c:v>
                </c:pt>
                <c:pt idx="8177">
                  <c:v>778.2000122070315</c:v>
                </c:pt>
                <c:pt idx="8178">
                  <c:v>778.2999877929684</c:v>
                </c:pt>
                <c:pt idx="8179">
                  <c:v>778.3999633789062</c:v>
                </c:pt>
                <c:pt idx="8180">
                  <c:v>778.5</c:v>
                </c:pt>
                <c:pt idx="8181">
                  <c:v>778.5999755859374</c:v>
                </c:pt>
                <c:pt idx="8182">
                  <c:v>778.7000122070315</c:v>
                </c:pt>
                <c:pt idx="8183">
                  <c:v>778.7999877929684</c:v>
                </c:pt>
                <c:pt idx="8184">
                  <c:v>778.8999633789062</c:v>
                </c:pt>
                <c:pt idx="8185">
                  <c:v>779.0</c:v>
                </c:pt>
                <c:pt idx="8186">
                  <c:v>779.0999755859374</c:v>
                </c:pt>
                <c:pt idx="8187">
                  <c:v>779.2000122070315</c:v>
                </c:pt>
                <c:pt idx="8188">
                  <c:v>779.2999877929684</c:v>
                </c:pt>
                <c:pt idx="8189">
                  <c:v>779.3999633789062</c:v>
                </c:pt>
                <c:pt idx="8190">
                  <c:v>779.5</c:v>
                </c:pt>
                <c:pt idx="8191">
                  <c:v>779.5999755859374</c:v>
                </c:pt>
                <c:pt idx="8192">
                  <c:v>779.7000122070315</c:v>
                </c:pt>
                <c:pt idx="8193">
                  <c:v>779.7999877929684</c:v>
                </c:pt>
                <c:pt idx="8194">
                  <c:v>779.8999633789062</c:v>
                </c:pt>
                <c:pt idx="8195">
                  <c:v>780.0</c:v>
                </c:pt>
                <c:pt idx="8196">
                  <c:v>780.0999755859374</c:v>
                </c:pt>
                <c:pt idx="8197">
                  <c:v>780.2000122070315</c:v>
                </c:pt>
                <c:pt idx="8198">
                  <c:v>780.2999877929684</c:v>
                </c:pt>
                <c:pt idx="8199">
                  <c:v>780.3999633789062</c:v>
                </c:pt>
                <c:pt idx="8200">
                  <c:v>780.5</c:v>
                </c:pt>
                <c:pt idx="8201">
                  <c:v>780.5999755859374</c:v>
                </c:pt>
                <c:pt idx="8202">
                  <c:v>780.7000122070315</c:v>
                </c:pt>
                <c:pt idx="8203">
                  <c:v>780.7999877929684</c:v>
                </c:pt>
                <c:pt idx="8204">
                  <c:v>780.8999633789062</c:v>
                </c:pt>
                <c:pt idx="8205">
                  <c:v>781.0</c:v>
                </c:pt>
                <c:pt idx="8206">
                  <c:v>781.0999755859374</c:v>
                </c:pt>
                <c:pt idx="8207">
                  <c:v>781.2000122070315</c:v>
                </c:pt>
                <c:pt idx="8208">
                  <c:v>781.2999877929684</c:v>
                </c:pt>
                <c:pt idx="8209">
                  <c:v>781.3999633789062</c:v>
                </c:pt>
                <c:pt idx="8210">
                  <c:v>781.5</c:v>
                </c:pt>
                <c:pt idx="8211">
                  <c:v>781.5999755859374</c:v>
                </c:pt>
                <c:pt idx="8212">
                  <c:v>781.7000122070315</c:v>
                </c:pt>
                <c:pt idx="8213">
                  <c:v>781.7999877929684</c:v>
                </c:pt>
                <c:pt idx="8214">
                  <c:v>781.8999633789062</c:v>
                </c:pt>
                <c:pt idx="8215">
                  <c:v>782.0</c:v>
                </c:pt>
                <c:pt idx="8216">
                  <c:v>782.0999755859374</c:v>
                </c:pt>
                <c:pt idx="8217">
                  <c:v>782.2000122070315</c:v>
                </c:pt>
                <c:pt idx="8218">
                  <c:v>782.2999877929684</c:v>
                </c:pt>
                <c:pt idx="8219">
                  <c:v>782.3999633789062</c:v>
                </c:pt>
                <c:pt idx="8220">
                  <c:v>782.5</c:v>
                </c:pt>
                <c:pt idx="8221">
                  <c:v>782.5999755859374</c:v>
                </c:pt>
                <c:pt idx="8222">
                  <c:v>782.7000122070315</c:v>
                </c:pt>
                <c:pt idx="8223">
                  <c:v>782.7999877929684</c:v>
                </c:pt>
                <c:pt idx="8224">
                  <c:v>782.8999633789062</c:v>
                </c:pt>
                <c:pt idx="8225">
                  <c:v>783.0</c:v>
                </c:pt>
                <c:pt idx="8226">
                  <c:v>783.0999755859374</c:v>
                </c:pt>
                <c:pt idx="8227">
                  <c:v>783.2000122070315</c:v>
                </c:pt>
                <c:pt idx="8228">
                  <c:v>783.2999877929684</c:v>
                </c:pt>
                <c:pt idx="8229">
                  <c:v>783.3999633789062</c:v>
                </c:pt>
                <c:pt idx="8230">
                  <c:v>783.5</c:v>
                </c:pt>
                <c:pt idx="8231">
                  <c:v>783.5999755859374</c:v>
                </c:pt>
                <c:pt idx="8232">
                  <c:v>783.7000122070315</c:v>
                </c:pt>
                <c:pt idx="8233">
                  <c:v>783.7999877929684</c:v>
                </c:pt>
                <c:pt idx="8234">
                  <c:v>783.8999633789062</c:v>
                </c:pt>
                <c:pt idx="8235">
                  <c:v>784.0</c:v>
                </c:pt>
                <c:pt idx="8236">
                  <c:v>784.0999755859374</c:v>
                </c:pt>
                <c:pt idx="8237">
                  <c:v>784.2000122070315</c:v>
                </c:pt>
                <c:pt idx="8238">
                  <c:v>784.2999877929684</c:v>
                </c:pt>
                <c:pt idx="8239">
                  <c:v>784.3999633789062</c:v>
                </c:pt>
                <c:pt idx="8240">
                  <c:v>784.5</c:v>
                </c:pt>
                <c:pt idx="8241">
                  <c:v>784.5999755859374</c:v>
                </c:pt>
                <c:pt idx="8242">
                  <c:v>784.7000122070315</c:v>
                </c:pt>
                <c:pt idx="8243">
                  <c:v>784.7999877929684</c:v>
                </c:pt>
                <c:pt idx="8244">
                  <c:v>784.8999633789062</c:v>
                </c:pt>
                <c:pt idx="8245">
                  <c:v>785.0</c:v>
                </c:pt>
                <c:pt idx="8246">
                  <c:v>785.0999755859374</c:v>
                </c:pt>
                <c:pt idx="8247">
                  <c:v>785.2000122070315</c:v>
                </c:pt>
                <c:pt idx="8248">
                  <c:v>785.2999877929684</c:v>
                </c:pt>
                <c:pt idx="8249">
                  <c:v>785.3999633789062</c:v>
                </c:pt>
                <c:pt idx="8250">
                  <c:v>785.5</c:v>
                </c:pt>
                <c:pt idx="8251">
                  <c:v>785.5999755859374</c:v>
                </c:pt>
                <c:pt idx="8252">
                  <c:v>785.7000122070315</c:v>
                </c:pt>
                <c:pt idx="8253">
                  <c:v>785.7999877929684</c:v>
                </c:pt>
                <c:pt idx="8254">
                  <c:v>785.8999633789062</c:v>
                </c:pt>
                <c:pt idx="8255">
                  <c:v>786.0</c:v>
                </c:pt>
                <c:pt idx="8256">
                  <c:v>786.0999755859374</c:v>
                </c:pt>
                <c:pt idx="8257">
                  <c:v>786.2000122070315</c:v>
                </c:pt>
                <c:pt idx="8258">
                  <c:v>786.2999877929684</c:v>
                </c:pt>
                <c:pt idx="8259">
                  <c:v>786.3999633789062</c:v>
                </c:pt>
                <c:pt idx="8260">
                  <c:v>786.5</c:v>
                </c:pt>
                <c:pt idx="8261">
                  <c:v>786.5999755859374</c:v>
                </c:pt>
                <c:pt idx="8262">
                  <c:v>786.7000122070315</c:v>
                </c:pt>
                <c:pt idx="8263">
                  <c:v>786.7999877929684</c:v>
                </c:pt>
                <c:pt idx="8264">
                  <c:v>786.8999633789062</c:v>
                </c:pt>
                <c:pt idx="8265">
                  <c:v>787.0</c:v>
                </c:pt>
                <c:pt idx="8266">
                  <c:v>787.0999755859374</c:v>
                </c:pt>
                <c:pt idx="8267">
                  <c:v>787.2000122070315</c:v>
                </c:pt>
                <c:pt idx="8268">
                  <c:v>787.2999877929684</c:v>
                </c:pt>
                <c:pt idx="8269">
                  <c:v>787.3999633789062</c:v>
                </c:pt>
                <c:pt idx="8270">
                  <c:v>787.5</c:v>
                </c:pt>
                <c:pt idx="8271">
                  <c:v>787.5999755859374</c:v>
                </c:pt>
                <c:pt idx="8272">
                  <c:v>787.7000122070315</c:v>
                </c:pt>
                <c:pt idx="8273">
                  <c:v>787.7999877929684</c:v>
                </c:pt>
                <c:pt idx="8274">
                  <c:v>787.8999633789062</c:v>
                </c:pt>
                <c:pt idx="8275">
                  <c:v>788.0</c:v>
                </c:pt>
                <c:pt idx="8276">
                  <c:v>788.0999755859374</c:v>
                </c:pt>
                <c:pt idx="8277">
                  <c:v>788.2000122070315</c:v>
                </c:pt>
                <c:pt idx="8278">
                  <c:v>788.2999877929684</c:v>
                </c:pt>
                <c:pt idx="8279">
                  <c:v>788.3999633789062</c:v>
                </c:pt>
                <c:pt idx="8280">
                  <c:v>788.5</c:v>
                </c:pt>
                <c:pt idx="8281">
                  <c:v>788.5999755859374</c:v>
                </c:pt>
                <c:pt idx="8282">
                  <c:v>788.7000122070315</c:v>
                </c:pt>
                <c:pt idx="8283">
                  <c:v>788.7999877929684</c:v>
                </c:pt>
                <c:pt idx="8284">
                  <c:v>788.8999633789062</c:v>
                </c:pt>
                <c:pt idx="8285">
                  <c:v>789.0</c:v>
                </c:pt>
                <c:pt idx="8286">
                  <c:v>789.0999755859374</c:v>
                </c:pt>
                <c:pt idx="8287">
                  <c:v>789.2000122070315</c:v>
                </c:pt>
                <c:pt idx="8288">
                  <c:v>789.2999877929684</c:v>
                </c:pt>
                <c:pt idx="8289">
                  <c:v>789.3999633789062</c:v>
                </c:pt>
                <c:pt idx="8290">
                  <c:v>789.5</c:v>
                </c:pt>
                <c:pt idx="8291">
                  <c:v>789.5999755859374</c:v>
                </c:pt>
                <c:pt idx="8292">
                  <c:v>789.7000122070315</c:v>
                </c:pt>
                <c:pt idx="8293">
                  <c:v>789.7999877929684</c:v>
                </c:pt>
                <c:pt idx="8294">
                  <c:v>789.8999633789062</c:v>
                </c:pt>
                <c:pt idx="8295">
                  <c:v>790.0</c:v>
                </c:pt>
                <c:pt idx="8296">
                  <c:v>790.0999755859374</c:v>
                </c:pt>
                <c:pt idx="8297">
                  <c:v>790.2000122070315</c:v>
                </c:pt>
                <c:pt idx="8298">
                  <c:v>790.2999877929684</c:v>
                </c:pt>
                <c:pt idx="8299">
                  <c:v>790.3999633789062</c:v>
                </c:pt>
                <c:pt idx="8300">
                  <c:v>790.5</c:v>
                </c:pt>
                <c:pt idx="8301">
                  <c:v>790.5999755859374</c:v>
                </c:pt>
                <c:pt idx="8302">
                  <c:v>790.7000122070315</c:v>
                </c:pt>
                <c:pt idx="8303">
                  <c:v>790.7999877929684</c:v>
                </c:pt>
                <c:pt idx="8304">
                  <c:v>790.8999633789062</c:v>
                </c:pt>
                <c:pt idx="8305">
                  <c:v>791.0</c:v>
                </c:pt>
                <c:pt idx="8306">
                  <c:v>791.0999755859374</c:v>
                </c:pt>
                <c:pt idx="8307">
                  <c:v>791.2000122070315</c:v>
                </c:pt>
                <c:pt idx="8308">
                  <c:v>791.2999877929684</c:v>
                </c:pt>
                <c:pt idx="8309">
                  <c:v>791.3999633789062</c:v>
                </c:pt>
                <c:pt idx="8310">
                  <c:v>791.5</c:v>
                </c:pt>
                <c:pt idx="8311">
                  <c:v>791.5999755859374</c:v>
                </c:pt>
                <c:pt idx="8312">
                  <c:v>791.7000122070315</c:v>
                </c:pt>
                <c:pt idx="8313">
                  <c:v>791.7999877929684</c:v>
                </c:pt>
                <c:pt idx="8314">
                  <c:v>791.8999633789062</c:v>
                </c:pt>
                <c:pt idx="8315">
                  <c:v>792.0</c:v>
                </c:pt>
                <c:pt idx="8316">
                  <c:v>792.0999755859374</c:v>
                </c:pt>
                <c:pt idx="8317">
                  <c:v>792.2000122070315</c:v>
                </c:pt>
                <c:pt idx="8318">
                  <c:v>792.2999877929684</c:v>
                </c:pt>
                <c:pt idx="8319">
                  <c:v>792.3999633789062</c:v>
                </c:pt>
                <c:pt idx="8320">
                  <c:v>792.5</c:v>
                </c:pt>
                <c:pt idx="8321">
                  <c:v>792.5999755859374</c:v>
                </c:pt>
                <c:pt idx="8322">
                  <c:v>792.7000122070315</c:v>
                </c:pt>
                <c:pt idx="8323">
                  <c:v>792.7999877929684</c:v>
                </c:pt>
                <c:pt idx="8324">
                  <c:v>792.8999633789062</c:v>
                </c:pt>
                <c:pt idx="8325">
                  <c:v>793.0</c:v>
                </c:pt>
                <c:pt idx="8326">
                  <c:v>793.0999755859374</c:v>
                </c:pt>
                <c:pt idx="8327">
                  <c:v>793.2000122070315</c:v>
                </c:pt>
                <c:pt idx="8328">
                  <c:v>793.2999877929684</c:v>
                </c:pt>
                <c:pt idx="8329">
                  <c:v>793.3999633789062</c:v>
                </c:pt>
                <c:pt idx="8330">
                  <c:v>793.5</c:v>
                </c:pt>
                <c:pt idx="8331">
                  <c:v>793.5999755859374</c:v>
                </c:pt>
                <c:pt idx="8332">
                  <c:v>793.7000122070315</c:v>
                </c:pt>
                <c:pt idx="8333">
                  <c:v>793.7999877929684</c:v>
                </c:pt>
                <c:pt idx="8334">
                  <c:v>793.8999633789062</c:v>
                </c:pt>
                <c:pt idx="8335">
                  <c:v>794.0</c:v>
                </c:pt>
                <c:pt idx="8336">
                  <c:v>794.0999755859374</c:v>
                </c:pt>
                <c:pt idx="8337">
                  <c:v>794.2000122070315</c:v>
                </c:pt>
                <c:pt idx="8338">
                  <c:v>794.2999877929684</c:v>
                </c:pt>
                <c:pt idx="8339">
                  <c:v>794.3999633789062</c:v>
                </c:pt>
                <c:pt idx="8340">
                  <c:v>794.5</c:v>
                </c:pt>
                <c:pt idx="8341">
                  <c:v>794.5999755859374</c:v>
                </c:pt>
                <c:pt idx="8342">
                  <c:v>794.7000122070315</c:v>
                </c:pt>
                <c:pt idx="8343">
                  <c:v>794.7999877929684</c:v>
                </c:pt>
                <c:pt idx="8344">
                  <c:v>794.8999633789062</c:v>
                </c:pt>
                <c:pt idx="8345">
                  <c:v>795.0</c:v>
                </c:pt>
                <c:pt idx="8346">
                  <c:v>795.0999755859374</c:v>
                </c:pt>
                <c:pt idx="8347">
                  <c:v>795.2000122070315</c:v>
                </c:pt>
                <c:pt idx="8348">
                  <c:v>795.2999877929684</c:v>
                </c:pt>
                <c:pt idx="8349">
                  <c:v>795.3999633789062</c:v>
                </c:pt>
                <c:pt idx="8350">
                  <c:v>795.5</c:v>
                </c:pt>
                <c:pt idx="8351">
                  <c:v>795.5999755859374</c:v>
                </c:pt>
                <c:pt idx="8352">
                  <c:v>795.7000122070315</c:v>
                </c:pt>
                <c:pt idx="8353">
                  <c:v>795.7999877929684</c:v>
                </c:pt>
                <c:pt idx="8354">
                  <c:v>795.8999633789062</c:v>
                </c:pt>
                <c:pt idx="8355">
                  <c:v>796.0</c:v>
                </c:pt>
                <c:pt idx="8356">
                  <c:v>796.0999755859374</c:v>
                </c:pt>
                <c:pt idx="8357">
                  <c:v>796.2000122070315</c:v>
                </c:pt>
                <c:pt idx="8358">
                  <c:v>796.2999877929684</c:v>
                </c:pt>
                <c:pt idx="8359">
                  <c:v>796.3999633789062</c:v>
                </c:pt>
                <c:pt idx="8360">
                  <c:v>796.5</c:v>
                </c:pt>
                <c:pt idx="8361">
                  <c:v>796.5999755859374</c:v>
                </c:pt>
                <c:pt idx="8362">
                  <c:v>796.7000122070315</c:v>
                </c:pt>
                <c:pt idx="8363">
                  <c:v>796.7999877929684</c:v>
                </c:pt>
                <c:pt idx="8364">
                  <c:v>796.8999633789062</c:v>
                </c:pt>
                <c:pt idx="8365">
                  <c:v>797.0</c:v>
                </c:pt>
                <c:pt idx="8366">
                  <c:v>797.0999755859374</c:v>
                </c:pt>
                <c:pt idx="8367">
                  <c:v>797.2000122070315</c:v>
                </c:pt>
                <c:pt idx="8368">
                  <c:v>797.2999877929684</c:v>
                </c:pt>
                <c:pt idx="8369">
                  <c:v>797.3999633789062</c:v>
                </c:pt>
                <c:pt idx="8370">
                  <c:v>797.5</c:v>
                </c:pt>
                <c:pt idx="8371">
                  <c:v>797.5999755859374</c:v>
                </c:pt>
                <c:pt idx="8372">
                  <c:v>797.7000122070315</c:v>
                </c:pt>
                <c:pt idx="8373">
                  <c:v>797.7999877929684</c:v>
                </c:pt>
                <c:pt idx="8374">
                  <c:v>797.8999633789062</c:v>
                </c:pt>
                <c:pt idx="8375">
                  <c:v>798.0</c:v>
                </c:pt>
                <c:pt idx="8376">
                  <c:v>798.0999755859374</c:v>
                </c:pt>
                <c:pt idx="8377">
                  <c:v>798.2000122070315</c:v>
                </c:pt>
                <c:pt idx="8378">
                  <c:v>798.2999877929684</c:v>
                </c:pt>
                <c:pt idx="8379">
                  <c:v>798.3999633789062</c:v>
                </c:pt>
                <c:pt idx="8380">
                  <c:v>798.5</c:v>
                </c:pt>
                <c:pt idx="8381">
                  <c:v>798.5999755859374</c:v>
                </c:pt>
                <c:pt idx="8382">
                  <c:v>798.7000122070315</c:v>
                </c:pt>
                <c:pt idx="8383">
                  <c:v>798.7999877929684</c:v>
                </c:pt>
                <c:pt idx="8384">
                  <c:v>798.8999633789062</c:v>
                </c:pt>
                <c:pt idx="8385">
                  <c:v>799.0</c:v>
                </c:pt>
                <c:pt idx="8386">
                  <c:v>799.0999755859374</c:v>
                </c:pt>
                <c:pt idx="8387">
                  <c:v>799.2000122070315</c:v>
                </c:pt>
                <c:pt idx="8388">
                  <c:v>799.2999877929684</c:v>
                </c:pt>
                <c:pt idx="8389">
                  <c:v>799.3999633789062</c:v>
                </c:pt>
                <c:pt idx="8390">
                  <c:v>799.5</c:v>
                </c:pt>
                <c:pt idx="8391">
                  <c:v>799.5999755859374</c:v>
                </c:pt>
                <c:pt idx="8392">
                  <c:v>799.7000122070315</c:v>
                </c:pt>
                <c:pt idx="8393">
                  <c:v>799.7999877929684</c:v>
                </c:pt>
                <c:pt idx="8394">
                  <c:v>799.8999633789062</c:v>
                </c:pt>
                <c:pt idx="8395">
                  <c:v>800.0</c:v>
                </c:pt>
                <c:pt idx="8396">
                  <c:v>800.0999755859374</c:v>
                </c:pt>
                <c:pt idx="8397">
                  <c:v>800.2000122070315</c:v>
                </c:pt>
                <c:pt idx="8398">
                  <c:v>800.2999877929684</c:v>
                </c:pt>
                <c:pt idx="8399">
                  <c:v>800.3999633789062</c:v>
                </c:pt>
                <c:pt idx="8400">
                  <c:v>800.5</c:v>
                </c:pt>
                <c:pt idx="8401">
                  <c:v>800.5999755859374</c:v>
                </c:pt>
                <c:pt idx="8402">
                  <c:v>800.7000122070315</c:v>
                </c:pt>
                <c:pt idx="8403">
                  <c:v>800.7999877929684</c:v>
                </c:pt>
                <c:pt idx="8404">
                  <c:v>800.8999633789062</c:v>
                </c:pt>
                <c:pt idx="8405">
                  <c:v>801.0</c:v>
                </c:pt>
                <c:pt idx="8406">
                  <c:v>801.0999755859374</c:v>
                </c:pt>
                <c:pt idx="8407">
                  <c:v>801.2000122070315</c:v>
                </c:pt>
                <c:pt idx="8408">
                  <c:v>801.2999877929684</c:v>
                </c:pt>
                <c:pt idx="8409">
                  <c:v>801.3999633789062</c:v>
                </c:pt>
                <c:pt idx="8410">
                  <c:v>801.5</c:v>
                </c:pt>
                <c:pt idx="8411">
                  <c:v>801.5999755859374</c:v>
                </c:pt>
                <c:pt idx="8412">
                  <c:v>801.7000122070315</c:v>
                </c:pt>
                <c:pt idx="8413">
                  <c:v>801.7999877929684</c:v>
                </c:pt>
                <c:pt idx="8414">
                  <c:v>801.8999633789062</c:v>
                </c:pt>
                <c:pt idx="8415">
                  <c:v>802.0</c:v>
                </c:pt>
                <c:pt idx="8416">
                  <c:v>802.0999755859374</c:v>
                </c:pt>
                <c:pt idx="8417">
                  <c:v>802.2000122070315</c:v>
                </c:pt>
                <c:pt idx="8418">
                  <c:v>802.2999877929684</c:v>
                </c:pt>
                <c:pt idx="8419">
                  <c:v>802.3999633789062</c:v>
                </c:pt>
                <c:pt idx="8420">
                  <c:v>802.5</c:v>
                </c:pt>
                <c:pt idx="8421">
                  <c:v>802.5999755859374</c:v>
                </c:pt>
                <c:pt idx="8422">
                  <c:v>802.7000122070315</c:v>
                </c:pt>
                <c:pt idx="8423">
                  <c:v>802.7999877929684</c:v>
                </c:pt>
                <c:pt idx="8424">
                  <c:v>802.8999633789062</c:v>
                </c:pt>
                <c:pt idx="8425">
                  <c:v>803.0</c:v>
                </c:pt>
                <c:pt idx="8426">
                  <c:v>803.0999755859374</c:v>
                </c:pt>
                <c:pt idx="8427">
                  <c:v>803.2000122070315</c:v>
                </c:pt>
                <c:pt idx="8428">
                  <c:v>803.2999877929684</c:v>
                </c:pt>
                <c:pt idx="8429">
                  <c:v>803.3999633789062</c:v>
                </c:pt>
                <c:pt idx="8430">
                  <c:v>803.5</c:v>
                </c:pt>
                <c:pt idx="8431">
                  <c:v>803.5999755859374</c:v>
                </c:pt>
                <c:pt idx="8432">
                  <c:v>803.7000122070315</c:v>
                </c:pt>
                <c:pt idx="8433">
                  <c:v>803.7999877929684</c:v>
                </c:pt>
                <c:pt idx="8434">
                  <c:v>803.8999633789062</c:v>
                </c:pt>
                <c:pt idx="8435">
                  <c:v>804.0</c:v>
                </c:pt>
                <c:pt idx="8436">
                  <c:v>804.0999755859374</c:v>
                </c:pt>
                <c:pt idx="8437">
                  <c:v>804.2000122070315</c:v>
                </c:pt>
                <c:pt idx="8438">
                  <c:v>804.2999877929684</c:v>
                </c:pt>
                <c:pt idx="8439">
                  <c:v>804.3999633789062</c:v>
                </c:pt>
                <c:pt idx="8440">
                  <c:v>804.5</c:v>
                </c:pt>
                <c:pt idx="8441">
                  <c:v>804.5999755859374</c:v>
                </c:pt>
                <c:pt idx="8442">
                  <c:v>804.7000122070315</c:v>
                </c:pt>
                <c:pt idx="8443">
                  <c:v>804.7999877929684</c:v>
                </c:pt>
                <c:pt idx="8444">
                  <c:v>804.8999633789062</c:v>
                </c:pt>
                <c:pt idx="8445">
                  <c:v>805.0</c:v>
                </c:pt>
                <c:pt idx="8446">
                  <c:v>805.0999755859374</c:v>
                </c:pt>
                <c:pt idx="8447">
                  <c:v>805.2000122070315</c:v>
                </c:pt>
                <c:pt idx="8448">
                  <c:v>805.2999877929684</c:v>
                </c:pt>
                <c:pt idx="8449">
                  <c:v>805.3999633789062</c:v>
                </c:pt>
                <c:pt idx="8450">
                  <c:v>805.5</c:v>
                </c:pt>
                <c:pt idx="8451">
                  <c:v>805.5999755859374</c:v>
                </c:pt>
                <c:pt idx="8452">
                  <c:v>805.7000122070315</c:v>
                </c:pt>
                <c:pt idx="8453">
                  <c:v>805.7999877929684</c:v>
                </c:pt>
                <c:pt idx="8454">
                  <c:v>805.8999633789062</c:v>
                </c:pt>
                <c:pt idx="8455">
                  <c:v>806.0</c:v>
                </c:pt>
                <c:pt idx="8456">
                  <c:v>806.0999755859374</c:v>
                </c:pt>
                <c:pt idx="8457">
                  <c:v>806.2000122070315</c:v>
                </c:pt>
                <c:pt idx="8458">
                  <c:v>806.2999877929684</c:v>
                </c:pt>
                <c:pt idx="8459">
                  <c:v>806.3999633789062</c:v>
                </c:pt>
                <c:pt idx="8460">
                  <c:v>806.5</c:v>
                </c:pt>
                <c:pt idx="8461">
                  <c:v>806.5999755859374</c:v>
                </c:pt>
                <c:pt idx="8462">
                  <c:v>806.7000122070315</c:v>
                </c:pt>
                <c:pt idx="8463">
                  <c:v>806.7999877929684</c:v>
                </c:pt>
                <c:pt idx="8464">
                  <c:v>806.8999633789062</c:v>
                </c:pt>
                <c:pt idx="8465">
                  <c:v>807.0</c:v>
                </c:pt>
                <c:pt idx="8466">
                  <c:v>807.0999755859374</c:v>
                </c:pt>
                <c:pt idx="8467">
                  <c:v>807.2000122070315</c:v>
                </c:pt>
                <c:pt idx="8468">
                  <c:v>807.2999877929684</c:v>
                </c:pt>
                <c:pt idx="8469">
                  <c:v>807.3999633789062</c:v>
                </c:pt>
                <c:pt idx="8470">
                  <c:v>807.5</c:v>
                </c:pt>
                <c:pt idx="8471">
                  <c:v>807.5999755859374</c:v>
                </c:pt>
                <c:pt idx="8472">
                  <c:v>807.7000122070315</c:v>
                </c:pt>
                <c:pt idx="8473">
                  <c:v>807.7999877929684</c:v>
                </c:pt>
                <c:pt idx="8474">
                  <c:v>807.8999633789062</c:v>
                </c:pt>
                <c:pt idx="8475">
                  <c:v>808.0</c:v>
                </c:pt>
                <c:pt idx="8476">
                  <c:v>808.0999755859374</c:v>
                </c:pt>
                <c:pt idx="8477">
                  <c:v>808.2000122070315</c:v>
                </c:pt>
                <c:pt idx="8478">
                  <c:v>808.2999877929684</c:v>
                </c:pt>
                <c:pt idx="8479">
                  <c:v>808.3999633789062</c:v>
                </c:pt>
                <c:pt idx="8480">
                  <c:v>808.5</c:v>
                </c:pt>
                <c:pt idx="8481">
                  <c:v>808.5999755859374</c:v>
                </c:pt>
                <c:pt idx="8482">
                  <c:v>808.7000122070315</c:v>
                </c:pt>
                <c:pt idx="8483">
                  <c:v>808.7999877929684</c:v>
                </c:pt>
                <c:pt idx="8484">
                  <c:v>808.8999633789062</c:v>
                </c:pt>
                <c:pt idx="8485">
                  <c:v>809.0</c:v>
                </c:pt>
                <c:pt idx="8486">
                  <c:v>809.0999755859374</c:v>
                </c:pt>
                <c:pt idx="8487">
                  <c:v>809.2000122070315</c:v>
                </c:pt>
                <c:pt idx="8488">
                  <c:v>809.2999877929684</c:v>
                </c:pt>
                <c:pt idx="8489">
                  <c:v>809.3999633789062</c:v>
                </c:pt>
                <c:pt idx="8490">
                  <c:v>809.5</c:v>
                </c:pt>
                <c:pt idx="8491">
                  <c:v>809.5999755859374</c:v>
                </c:pt>
                <c:pt idx="8492">
                  <c:v>809.7000122070315</c:v>
                </c:pt>
                <c:pt idx="8493">
                  <c:v>809.7999877929684</c:v>
                </c:pt>
                <c:pt idx="8494">
                  <c:v>809.8999633789062</c:v>
                </c:pt>
                <c:pt idx="8495">
                  <c:v>810.0</c:v>
                </c:pt>
                <c:pt idx="8496">
                  <c:v>810.0999755859374</c:v>
                </c:pt>
                <c:pt idx="8497">
                  <c:v>810.2000122070315</c:v>
                </c:pt>
                <c:pt idx="8498">
                  <c:v>810.2999877929684</c:v>
                </c:pt>
                <c:pt idx="8499">
                  <c:v>810.3999633789062</c:v>
                </c:pt>
                <c:pt idx="8500">
                  <c:v>810.5</c:v>
                </c:pt>
                <c:pt idx="8501">
                  <c:v>810.5999755859374</c:v>
                </c:pt>
                <c:pt idx="8502">
                  <c:v>810.7000122070315</c:v>
                </c:pt>
                <c:pt idx="8503">
                  <c:v>810.7999877929684</c:v>
                </c:pt>
                <c:pt idx="8504">
                  <c:v>810.8999633789062</c:v>
                </c:pt>
                <c:pt idx="8505">
                  <c:v>811.0</c:v>
                </c:pt>
                <c:pt idx="8506">
                  <c:v>811.0999755859374</c:v>
                </c:pt>
                <c:pt idx="8507">
                  <c:v>811.2000122070315</c:v>
                </c:pt>
                <c:pt idx="8508">
                  <c:v>811.2999877929684</c:v>
                </c:pt>
                <c:pt idx="8509">
                  <c:v>811.3999633789062</c:v>
                </c:pt>
                <c:pt idx="8510">
                  <c:v>811.5</c:v>
                </c:pt>
                <c:pt idx="8511">
                  <c:v>811.5999755859374</c:v>
                </c:pt>
                <c:pt idx="8512">
                  <c:v>811.7000122070315</c:v>
                </c:pt>
                <c:pt idx="8513">
                  <c:v>811.7999877929684</c:v>
                </c:pt>
                <c:pt idx="8514">
                  <c:v>811.8999633789062</c:v>
                </c:pt>
                <c:pt idx="8515">
                  <c:v>812.0</c:v>
                </c:pt>
                <c:pt idx="8516">
                  <c:v>812.0999755859374</c:v>
                </c:pt>
                <c:pt idx="8517">
                  <c:v>812.2000122070315</c:v>
                </c:pt>
                <c:pt idx="8518">
                  <c:v>812.2999877929684</c:v>
                </c:pt>
                <c:pt idx="8519">
                  <c:v>812.3999633789062</c:v>
                </c:pt>
                <c:pt idx="8520">
                  <c:v>812.5</c:v>
                </c:pt>
                <c:pt idx="8521">
                  <c:v>812.5999755859374</c:v>
                </c:pt>
                <c:pt idx="8522">
                  <c:v>812.7000122070315</c:v>
                </c:pt>
                <c:pt idx="8523">
                  <c:v>812.7999877929684</c:v>
                </c:pt>
                <c:pt idx="8524">
                  <c:v>812.8999633789062</c:v>
                </c:pt>
                <c:pt idx="8525">
                  <c:v>813.0</c:v>
                </c:pt>
                <c:pt idx="8526">
                  <c:v>813.0999755859374</c:v>
                </c:pt>
                <c:pt idx="8527">
                  <c:v>813.2000122070315</c:v>
                </c:pt>
                <c:pt idx="8528">
                  <c:v>813.2999877929684</c:v>
                </c:pt>
                <c:pt idx="8529">
                  <c:v>813.3999633789062</c:v>
                </c:pt>
                <c:pt idx="8530">
                  <c:v>813.5</c:v>
                </c:pt>
                <c:pt idx="8531">
                  <c:v>813.5999755859374</c:v>
                </c:pt>
                <c:pt idx="8532">
                  <c:v>813.7000122070315</c:v>
                </c:pt>
                <c:pt idx="8533">
                  <c:v>813.7999877929684</c:v>
                </c:pt>
                <c:pt idx="8534">
                  <c:v>813.8999633789062</c:v>
                </c:pt>
                <c:pt idx="8535">
                  <c:v>814.0</c:v>
                </c:pt>
                <c:pt idx="8536">
                  <c:v>814.0999755859374</c:v>
                </c:pt>
                <c:pt idx="8537">
                  <c:v>814.2000122070315</c:v>
                </c:pt>
                <c:pt idx="8538">
                  <c:v>814.2999877929684</c:v>
                </c:pt>
                <c:pt idx="8539">
                  <c:v>814.3999633789062</c:v>
                </c:pt>
                <c:pt idx="8540">
                  <c:v>814.5</c:v>
                </c:pt>
                <c:pt idx="8541">
                  <c:v>814.5999755859374</c:v>
                </c:pt>
                <c:pt idx="8542">
                  <c:v>814.7000122070315</c:v>
                </c:pt>
                <c:pt idx="8543">
                  <c:v>814.7999877929684</c:v>
                </c:pt>
                <c:pt idx="8544">
                  <c:v>814.8999633789062</c:v>
                </c:pt>
                <c:pt idx="8545">
                  <c:v>815.0</c:v>
                </c:pt>
                <c:pt idx="8546">
                  <c:v>815.0999755859374</c:v>
                </c:pt>
                <c:pt idx="8547">
                  <c:v>815.2000122070315</c:v>
                </c:pt>
                <c:pt idx="8548">
                  <c:v>815.2999877929684</c:v>
                </c:pt>
                <c:pt idx="8549">
                  <c:v>815.3999633789062</c:v>
                </c:pt>
                <c:pt idx="8550">
                  <c:v>815.5</c:v>
                </c:pt>
                <c:pt idx="8551">
                  <c:v>815.5999755859374</c:v>
                </c:pt>
                <c:pt idx="8552">
                  <c:v>815.7000122070315</c:v>
                </c:pt>
                <c:pt idx="8553">
                  <c:v>815.7999877929684</c:v>
                </c:pt>
                <c:pt idx="8554">
                  <c:v>815.8999633789062</c:v>
                </c:pt>
                <c:pt idx="8555">
                  <c:v>816.0</c:v>
                </c:pt>
                <c:pt idx="8556">
                  <c:v>816.0999755859374</c:v>
                </c:pt>
                <c:pt idx="8557">
                  <c:v>816.2000122070315</c:v>
                </c:pt>
                <c:pt idx="8558">
                  <c:v>816.2999877929684</c:v>
                </c:pt>
                <c:pt idx="8559">
                  <c:v>816.3999633789062</c:v>
                </c:pt>
                <c:pt idx="8560">
                  <c:v>816.5</c:v>
                </c:pt>
                <c:pt idx="8561">
                  <c:v>816.5999755859374</c:v>
                </c:pt>
                <c:pt idx="8562">
                  <c:v>816.7000122070315</c:v>
                </c:pt>
                <c:pt idx="8563">
                  <c:v>816.7999877929684</c:v>
                </c:pt>
                <c:pt idx="8564">
                  <c:v>816.8999633789062</c:v>
                </c:pt>
                <c:pt idx="8565">
                  <c:v>817.0</c:v>
                </c:pt>
                <c:pt idx="8566">
                  <c:v>817.0999755859374</c:v>
                </c:pt>
                <c:pt idx="8567">
                  <c:v>817.2000122070315</c:v>
                </c:pt>
                <c:pt idx="8568">
                  <c:v>817.2999877929684</c:v>
                </c:pt>
                <c:pt idx="8569">
                  <c:v>817.3999633789062</c:v>
                </c:pt>
                <c:pt idx="8570">
                  <c:v>817.5</c:v>
                </c:pt>
                <c:pt idx="8571">
                  <c:v>817.5999755859374</c:v>
                </c:pt>
                <c:pt idx="8572">
                  <c:v>817.7000122070315</c:v>
                </c:pt>
                <c:pt idx="8573">
                  <c:v>817.7999877929684</c:v>
                </c:pt>
                <c:pt idx="8574">
                  <c:v>817.8999633789062</c:v>
                </c:pt>
                <c:pt idx="8575">
                  <c:v>818.0</c:v>
                </c:pt>
                <c:pt idx="8576">
                  <c:v>818.0999755859374</c:v>
                </c:pt>
                <c:pt idx="8577">
                  <c:v>818.2000122070315</c:v>
                </c:pt>
                <c:pt idx="8578">
                  <c:v>818.2999877929684</c:v>
                </c:pt>
                <c:pt idx="8579">
                  <c:v>818.3999633789062</c:v>
                </c:pt>
                <c:pt idx="8580">
                  <c:v>818.5</c:v>
                </c:pt>
                <c:pt idx="8581">
                  <c:v>818.5999755859374</c:v>
                </c:pt>
                <c:pt idx="8582">
                  <c:v>818.7000122070315</c:v>
                </c:pt>
                <c:pt idx="8583">
                  <c:v>818.7999877929684</c:v>
                </c:pt>
                <c:pt idx="8584">
                  <c:v>818.8999633789062</c:v>
                </c:pt>
                <c:pt idx="8585">
                  <c:v>819.0</c:v>
                </c:pt>
                <c:pt idx="8586">
                  <c:v>819.0999755859374</c:v>
                </c:pt>
                <c:pt idx="8587">
                  <c:v>819.2000122070315</c:v>
                </c:pt>
                <c:pt idx="8588">
                  <c:v>819.2999877929684</c:v>
                </c:pt>
                <c:pt idx="8589">
                  <c:v>819.3999633789062</c:v>
                </c:pt>
                <c:pt idx="8590">
                  <c:v>819.5</c:v>
                </c:pt>
                <c:pt idx="8591">
                  <c:v>819.5999755859374</c:v>
                </c:pt>
                <c:pt idx="8592">
                  <c:v>819.7000122070315</c:v>
                </c:pt>
                <c:pt idx="8593">
                  <c:v>819.7999877929684</c:v>
                </c:pt>
                <c:pt idx="8594">
                  <c:v>819.8999633789062</c:v>
                </c:pt>
                <c:pt idx="8595">
                  <c:v>820.0</c:v>
                </c:pt>
                <c:pt idx="8596">
                  <c:v>820.0999755859374</c:v>
                </c:pt>
                <c:pt idx="8597">
                  <c:v>820.2000122070315</c:v>
                </c:pt>
                <c:pt idx="8598">
                  <c:v>820.2999877929684</c:v>
                </c:pt>
                <c:pt idx="8599">
                  <c:v>820.3999633789062</c:v>
                </c:pt>
                <c:pt idx="8600">
                  <c:v>820.5</c:v>
                </c:pt>
                <c:pt idx="8601">
                  <c:v>820.5999755859374</c:v>
                </c:pt>
                <c:pt idx="8602">
                  <c:v>820.7000122070315</c:v>
                </c:pt>
                <c:pt idx="8603">
                  <c:v>820.7999877929684</c:v>
                </c:pt>
                <c:pt idx="8604">
                  <c:v>820.8999633789062</c:v>
                </c:pt>
                <c:pt idx="8605">
                  <c:v>821.0</c:v>
                </c:pt>
                <c:pt idx="8606">
                  <c:v>821.0999755859374</c:v>
                </c:pt>
                <c:pt idx="8607">
                  <c:v>821.2000122070315</c:v>
                </c:pt>
                <c:pt idx="8608">
                  <c:v>821.2999877929684</c:v>
                </c:pt>
                <c:pt idx="8609">
                  <c:v>821.3999633789062</c:v>
                </c:pt>
                <c:pt idx="8610">
                  <c:v>821.5</c:v>
                </c:pt>
                <c:pt idx="8611">
                  <c:v>821.5999755859374</c:v>
                </c:pt>
                <c:pt idx="8612">
                  <c:v>821.7000122070315</c:v>
                </c:pt>
                <c:pt idx="8613">
                  <c:v>821.7999877929684</c:v>
                </c:pt>
                <c:pt idx="8614">
                  <c:v>821.8999633789062</c:v>
                </c:pt>
                <c:pt idx="8615">
                  <c:v>822.0</c:v>
                </c:pt>
                <c:pt idx="8616">
                  <c:v>822.0999755859374</c:v>
                </c:pt>
                <c:pt idx="8617">
                  <c:v>822.2000122070315</c:v>
                </c:pt>
                <c:pt idx="8618">
                  <c:v>822.2999877929684</c:v>
                </c:pt>
                <c:pt idx="8619">
                  <c:v>822.3999633789062</c:v>
                </c:pt>
                <c:pt idx="8620">
                  <c:v>822.5</c:v>
                </c:pt>
                <c:pt idx="8621">
                  <c:v>822.5999755859374</c:v>
                </c:pt>
                <c:pt idx="8622">
                  <c:v>822.7000122070315</c:v>
                </c:pt>
                <c:pt idx="8623">
                  <c:v>822.7999877929684</c:v>
                </c:pt>
                <c:pt idx="8624">
                  <c:v>822.8999633789062</c:v>
                </c:pt>
                <c:pt idx="8625">
                  <c:v>823.0</c:v>
                </c:pt>
                <c:pt idx="8626">
                  <c:v>823.0999755859374</c:v>
                </c:pt>
                <c:pt idx="8627">
                  <c:v>823.2000122070315</c:v>
                </c:pt>
                <c:pt idx="8628">
                  <c:v>823.2999877929684</c:v>
                </c:pt>
                <c:pt idx="8629">
                  <c:v>823.3999633789062</c:v>
                </c:pt>
                <c:pt idx="8630">
                  <c:v>823.5</c:v>
                </c:pt>
                <c:pt idx="8631">
                  <c:v>823.5999755859374</c:v>
                </c:pt>
                <c:pt idx="8632">
                  <c:v>823.7000122070315</c:v>
                </c:pt>
                <c:pt idx="8633">
                  <c:v>823.7999877929684</c:v>
                </c:pt>
                <c:pt idx="8634">
                  <c:v>823.8999633789062</c:v>
                </c:pt>
                <c:pt idx="8635">
                  <c:v>824.0</c:v>
                </c:pt>
                <c:pt idx="8636">
                  <c:v>824.0999755859374</c:v>
                </c:pt>
                <c:pt idx="8637">
                  <c:v>824.2000122070315</c:v>
                </c:pt>
                <c:pt idx="8638">
                  <c:v>824.2999877929684</c:v>
                </c:pt>
                <c:pt idx="8639">
                  <c:v>824.3999633789062</c:v>
                </c:pt>
                <c:pt idx="8640">
                  <c:v>824.5</c:v>
                </c:pt>
                <c:pt idx="8641">
                  <c:v>824.5999755859374</c:v>
                </c:pt>
                <c:pt idx="8642">
                  <c:v>824.7000122070315</c:v>
                </c:pt>
                <c:pt idx="8643">
                  <c:v>824.7999877929684</c:v>
                </c:pt>
                <c:pt idx="8644">
                  <c:v>824.8999633789062</c:v>
                </c:pt>
                <c:pt idx="8645">
                  <c:v>825.0</c:v>
                </c:pt>
                <c:pt idx="8646">
                  <c:v>825.0999755859374</c:v>
                </c:pt>
                <c:pt idx="8647">
                  <c:v>825.2000122070315</c:v>
                </c:pt>
                <c:pt idx="8648">
                  <c:v>825.2999877929684</c:v>
                </c:pt>
                <c:pt idx="8649">
                  <c:v>825.3999633789062</c:v>
                </c:pt>
                <c:pt idx="8650">
                  <c:v>825.5</c:v>
                </c:pt>
                <c:pt idx="8651">
                  <c:v>825.5999755859374</c:v>
                </c:pt>
                <c:pt idx="8652">
                  <c:v>825.7000122070315</c:v>
                </c:pt>
                <c:pt idx="8653">
                  <c:v>825.7999877929684</c:v>
                </c:pt>
                <c:pt idx="8654">
                  <c:v>825.8999633789062</c:v>
                </c:pt>
                <c:pt idx="8655">
                  <c:v>826.0</c:v>
                </c:pt>
                <c:pt idx="8656">
                  <c:v>826.0999755859374</c:v>
                </c:pt>
                <c:pt idx="8657">
                  <c:v>826.2000122070315</c:v>
                </c:pt>
                <c:pt idx="8658">
                  <c:v>826.2999877929684</c:v>
                </c:pt>
                <c:pt idx="8659">
                  <c:v>826.3999633789062</c:v>
                </c:pt>
                <c:pt idx="8660">
                  <c:v>826.5</c:v>
                </c:pt>
                <c:pt idx="8661">
                  <c:v>826.5999755859374</c:v>
                </c:pt>
                <c:pt idx="8662">
                  <c:v>826.7000122070315</c:v>
                </c:pt>
                <c:pt idx="8663">
                  <c:v>826.7999877929684</c:v>
                </c:pt>
                <c:pt idx="8664">
                  <c:v>826.8999633789062</c:v>
                </c:pt>
                <c:pt idx="8665">
                  <c:v>827.0</c:v>
                </c:pt>
                <c:pt idx="8666">
                  <c:v>827.0999755859374</c:v>
                </c:pt>
                <c:pt idx="8667">
                  <c:v>827.2000122070315</c:v>
                </c:pt>
                <c:pt idx="8668">
                  <c:v>827.2999877929684</c:v>
                </c:pt>
                <c:pt idx="8669">
                  <c:v>827.3999633789062</c:v>
                </c:pt>
                <c:pt idx="8670">
                  <c:v>827.5</c:v>
                </c:pt>
                <c:pt idx="8671">
                  <c:v>827.5999755859374</c:v>
                </c:pt>
                <c:pt idx="8672">
                  <c:v>827.7000122070315</c:v>
                </c:pt>
                <c:pt idx="8673">
                  <c:v>827.7999877929684</c:v>
                </c:pt>
                <c:pt idx="8674">
                  <c:v>827.8999633789062</c:v>
                </c:pt>
                <c:pt idx="8675">
                  <c:v>828.0</c:v>
                </c:pt>
                <c:pt idx="8676">
                  <c:v>828.0999755859374</c:v>
                </c:pt>
                <c:pt idx="8677">
                  <c:v>828.2000122070315</c:v>
                </c:pt>
                <c:pt idx="8678">
                  <c:v>828.2999877929684</c:v>
                </c:pt>
                <c:pt idx="8679">
                  <c:v>828.3999633789062</c:v>
                </c:pt>
                <c:pt idx="8680">
                  <c:v>828.5</c:v>
                </c:pt>
                <c:pt idx="8681">
                  <c:v>828.5999755859374</c:v>
                </c:pt>
                <c:pt idx="8682">
                  <c:v>828.7000122070315</c:v>
                </c:pt>
                <c:pt idx="8683">
                  <c:v>828.7999877929684</c:v>
                </c:pt>
                <c:pt idx="8684">
                  <c:v>828.8999633789062</c:v>
                </c:pt>
                <c:pt idx="8685">
                  <c:v>829.0</c:v>
                </c:pt>
                <c:pt idx="8686">
                  <c:v>829.0999755859374</c:v>
                </c:pt>
                <c:pt idx="8687">
                  <c:v>829.2000122070315</c:v>
                </c:pt>
                <c:pt idx="8688">
                  <c:v>829.2999877929684</c:v>
                </c:pt>
                <c:pt idx="8689">
                  <c:v>829.3999633789062</c:v>
                </c:pt>
                <c:pt idx="8690">
                  <c:v>829.5</c:v>
                </c:pt>
                <c:pt idx="8691">
                  <c:v>829.5999755859374</c:v>
                </c:pt>
                <c:pt idx="8692">
                  <c:v>829.7000122070315</c:v>
                </c:pt>
                <c:pt idx="8693">
                  <c:v>829.7999877929684</c:v>
                </c:pt>
                <c:pt idx="8694">
                  <c:v>829.8999633789062</c:v>
                </c:pt>
                <c:pt idx="8695">
                  <c:v>830.0</c:v>
                </c:pt>
                <c:pt idx="8696">
                  <c:v>830.0999755859374</c:v>
                </c:pt>
                <c:pt idx="8697">
                  <c:v>830.2000122070315</c:v>
                </c:pt>
                <c:pt idx="8698">
                  <c:v>830.2999877929684</c:v>
                </c:pt>
                <c:pt idx="8699">
                  <c:v>830.3999633789062</c:v>
                </c:pt>
                <c:pt idx="8700">
                  <c:v>830.5</c:v>
                </c:pt>
                <c:pt idx="8701">
                  <c:v>830.5999755859374</c:v>
                </c:pt>
                <c:pt idx="8702">
                  <c:v>830.7000122070315</c:v>
                </c:pt>
                <c:pt idx="8703">
                  <c:v>830.7999877929684</c:v>
                </c:pt>
                <c:pt idx="8704">
                  <c:v>830.8999633789062</c:v>
                </c:pt>
                <c:pt idx="8705">
                  <c:v>831.0</c:v>
                </c:pt>
                <c:pt idx="8706">
                  <c:v>831.0999755859374</c:v>
                </c:pt>
                <c:pt idx="8707">
                  <c:v>831.2000122070315</c:v>
                </c:pt>
                <c:pt idx="8708">
                  <c:v>831.2999877929684</c:v>
                </c:pt>
                <c:pt idx="8709">
                  <c:v>831.3999633789062</c:v>
                </c:pt>
                <c:pt idx="8710">
                  <c:v>831.5</c:v>
                </c:pt>
                <c:pt idx="8711">
                  <c:v>831.5999755859374</c:v>
                </c:pt>
                <c:pt idx="8712">
                  <c:v>831.7000122070315</c:v>
                </c:pt>
                <c:pt idx="8713">
                  <c:v>831.7999877929684</c:v>
                </c:pt>
                <c:pt idx="8714">
                  <c:v>831.8999633789062</c:v>
                </c:pt>
                <c:pt idx="8715">
                  <c:v>832.0</c:v>
                </c:pt>
                <c:pt idx="8716">
                  <c:v>832.0999755859374</c:v>
                </c:pt>
                <c:pt idx="8717">
                  <c:v>832.2000122070315</c:v>
                </c:pt>
                <c:pt idx="8718">
                  <c:v>832.2999877929684</c:v>
                </c:pt>
                <c:pt idx="8719">
                  <c:v>832.3999633789062</c:v>
                </c:pt>
                <c:pt idx="8720">
                  <c:v>832.5</c:v>
                </c:pt>
                <c:pt idx="8721">
                  <c:v>832.5999755859374</c:v>
                </c:pt>
                <c:pt idx="8722">
                  <c:v>832.7000122070315</c:v>
                </c:pt>
                <c:pt idx="8723">
                  <c:v>832.7999877929684</c:v>
                </c:pt>
                <c:pt idx="8724">
                  <c:v>832.8999633789062</c:v>
                </c:pt>
                <c:pt idx="8725">
                  <c:v>833.0</c:v>
                </c:pt>
                <c:pt idx="8726">
                  <c:v>833.0999755859374</c:v>
                </c:pt>
                <c:pt idx="8727">
                  <c:v>833.2000122070315</c:v>
                </c:pt>
                <c:pt idx="8728">
                  <c:v>833.2999877929684</c:v>
                </c:pt>
                <c:pt idx="8729">
                  <c:v>833.3999633789062</c:v>
                </c:pt>
                <c:pt idx="8730">
                  <c:v>833.5</c:v>
                </c:pt>
                <c:pt idx="8731">
                  <c:v>833.5999755859374</c:v>
                </c:pt>
                <c:pt idx="8732">
                  <c:v>833.7000122070315</c:v>
                </c:pt>
                <c:pt idx="8733">
                  <c:v>833.7999877929684</c:v>
                </c:pt>
                <c:pt idx="8734">
                  <c:v>833.8999633789062</c:v>
                </c:pt>
                <c:pt idx="8735">
                  <c:v>834.0</c:v>
                </c:pt>
                <c:pt idx="8736">
                  <c:v>834.0999755859374</c:v>
                </c:pt>
                <c:pt idx="8737">
                  <c:v>834.2000122070315</c:v>
                </c:pt>
                <c:pt idx="8738">
                  <c:v>834.2999877929684</c:v>
                </c:pt>
                <c:pt idx="8739">
                  <c:v>834.3999633789062</c:v>
                </c:pt>
                <c:pt idx="8740">
                  <c:v>834.5</c:v>
                </c:pt>
                <c:pt idx="8741">
                  <c:v>834.5999755859374</c:v>
                </c:pt>
                <c:pt idx="8742">
                  <c:v>834.7000122070315</c:v>
                </c:pt>
                <c:pt idx="8743">
                  <c:v>834.7999877929684</c:v>
                </c:pt>
                <c:pt idx="8744">
                  <c:v>834.8999633789062</c:v>
                </c:pt>
                <c:pt idx="8745">
                  <c:v>835.0</c:v>
                </c:pt>
                <c:pt idx="8746">
                  <c:v>835.0999755859374</c:v>
                </c:pt>
                <c:pt idx="8747">
                  <c:v>835.2000122070315</c:v>
                </c:pt>
                <c:pt idx="8748">
                  <c:v>835.2999877929684</c:v>
                </c:pt>
                <c:pt idx="8749">
                  <c:v>835.3999633789062</c:v>
                </c:pt>
                <c:pt idx="8750">
                  <c:v>835.5</c:v>
                </c:pt>
                <c:pt idx="8751">
                  <c:v>835.5999755859374</c:v>
                </c:pt>
                <c:pt idx="8752">
                  <c:v>835.7000122070315</c:v>
                </c:pt>
                <c:pt idx="8753">
                  <c:v>835.7999877929684</c:v>
                </c:pt>
                <c:pt idx="8754">
                  <c:v>835.8999633789062</c:v>
                </c:pt>
                <c:pt idx="8755">
                  <c:v>836.0</c:v>
                </c:pt>
                <c:pt idx="8756">
                  <c:v>836.0999755859374</c:v>
                </c:pt>
                <c:pt idx="8757">
                  <c:v>836.2000122070315</c:v>
                </c:pt>
                <c:pt idx="8758">
                  <c:v>836.2999877929684</c:v>
                </c:pt>
                <c:pt idx="8759">
                  <c:v>836.3999633789062</c:v>
                </c:pt>
                <c:pt idx="8760">
                  <c:v>836.5</c:v>
                </c:pt>
                <c:pt idx="8761">
                  <c:v>836.5999755859374</c:v>
                </c:pt>
                <c:pt idx="8762">
                  <c:v>836.7000122070315</c:v>
                </c:pt>
                <c:pt idx="8763">
                  <c:v>836.7999877929684</c:v>
                </c:pt>
                <c:pt idx="8764">
                  <c:v>836.8999633789062</c:v>
                </c:pt>
                <c:pt idx="8765">
                  <c:v>837.0</c:v>
                </c:pt>
                <c:pt idx="8766">
                  <c:v>837.0999755859374</c:v>
                </c:pt>
                <c:pt idx="8767">
                  <c:v>837.2000122070315</c:v>
                </c:pt>
                <c:pt idx="8768">
                  <c:v>837.2999877929684</c:v>
                </c:pt>
                <c:pt idx="8769">
                  <c:v>837.3999633789062</c:v>
                </c:pt>
                <c:pt idx="8770">
                  <c:v>837.5</c:v>
                </c:pt>
                <c:pt idx="8771">
                  <c:v>837.5999755859374</c:v>
                </c:pt>
                <c:pt idx="8772">
                  <c:v>837.7000122070315</c:v>
                </c:pt>
                <c:pt idx="8773">
                  <c:v>837.7999877929684</c:v>
                </c:pt>
                <c:pt idx="8774">
                  <c:v>837.8999633789062</c:v>
                </c:pt>
                <c:pt idx="8775">
                  <c:v>838.0</c:v>
                </c:pt>
                <c:pt idx="8776">
                  <c:v>838.0999755859374</c:v>
                </c:pt>
                <c:pt idx="8777">
                  <c:v>838.2000122070315</c:v>
                </c:pt>
                <c:pt idx="8778">
                  <c:v>838.2999877929684</c:v>
                </c:pt>
                <c:pt idx="8779">
                  <c:v>838.3999633789062</c:v>
                </c:pt>
                <c:pt idx="8780">
                  <c:v>838.5</c:v>
                </c:pt>
                <c:pt idx="8781">
                  <c:v>838.5999755859374</c:v>
                </c:pt>
                <c:pt idx="8782">
                  <c:v>838.7000122070315</c:v>
                </c:pt>
                <c:pt idx="8783">
                  <c:v>838.7999877929684</c:v>
                </c:pt>
                <c:pt idx="8784">
                  <c:v>838.8999633789062</c:v>
                </c:pt>
                <c:pt idx="8785">
                  <c:v>839.0</c:v>
                </c:pt>
                <c:pt idx="8786">
                  <c:v>839.0999755859374</c:v>
                </c:pt>
                <c:pt idx="8787">
                  <c:v>839.2000122070315</c:v>
                </c:pt>
                <c:pt idx="8788">
                  <c:v>839.2999877929684</c:v>
                </c:pt>
                <c:pt idx="8789">
                  <c:v>839.3999633789062</c:v>
                </c:pt>
                <c:pt idx="8790">
                  <c:v>839.5</c:v>
                </c:pt>
                <c:pt idx="8791">
                  <c:v>839.5999755859374</c:v>
                </c:pt>
                <c:pt idx="8792">
                  <c:v>839.7000122070315</c:v>
                </c:pt>
                <c:pt idx="8793">
                  <c:v>839.7999877929684</c:v>
                </c:pt>
                <c:pt idx="8794">
                  <c:v>839.8999633789062</c:v>
                </c:pt>
                <c:pt idx="8795">
                  <c:v>840.0</c:v>
                </c:pt>
                <c:pt idx="8796">
                  <c:v>840.0999755859374</c:v>
                </c:pt>
                <c:pt idx="8797">
                  <c:v>840.2000122070315</c:v>
                </c:pt>
                <c:pt idx="8798">
                  <c:v>840.2999877929684</c:v>
                </c:pt>
                <c:pt idx="8799">
                  <c:v>840.3999633789062</c:v>
                </c:pt>
                <c:pt idx="8800">
                  <c:v>840.5</c:v>
                </c:pt>
                <c:pt idx="8801">
                  <c:v>840.5999755859374</c:v>
                </c:pt>
                <c:pt idx="8802">
                  <c:v>840.7000122070315</c:v>
                </c:pt>
                <c:pt idx="8803">
                  <c:v>840.7999877929684</c:v>
                </c:pt>
                <c:pt idx="8804">
                  <c:v>840.8999633789062</c:v>
                </c:pt>
                <c:pt idx="8805">
                  <c:v>841.0</c:v>
                </c:pt>
                <c:pt idx="8806">
                  <c:v>841.0999755859374</c:v>
                </c:pt>
                <c:pt idx="8807">
                  <c:v>841.2000122070315</c:v>
                </c:pt>
                <c:pt idx="8808">
                  <c:v>841.2999877929684</c:v>
                </c:pt>
                <c:pt idx="8809">
                  <c:v>841.3999633789062</c:v>
                </c:pt>
                <c:pt idx="8810">
                  <c:v>841.5</c:v>
                </c:pt>
                <c:pt idx="8811">
                  <c:v>841.5999755859374</c:v>
                </c:pt>
                <c:pt idx="8812">
                  <c:v>841.7000122070315</c:v>
                </c:pt>
                <c:pt idx="8813">
                  <c:v>841.7999877929684</c:v>
                </c:pt>
                <c:pt idx="8814">
                  <c:v>841.8999633789062</c:v>
                </c:pt>
                <c:pt idx="8815">
                  <c:v>842.0</c:v>
                </c:pt>
                <c:pt idx="8816">
                  <c:v>842.0999755859374</c:v>
                </c:pt>
                <c:pt idx="8817">
                  <c:v>842.2000122070315</c:v>
                </c:pt>
                <c:pt idx="8818">
                  <c:v>842.2999877929684</c:v>
                </c:pt>
                <c:pt idx="8819">
                  <c:v>842.3999633789062</c:v>
                </c:pt>
                <c:pt idx="8820">
                  <c:v>842.5</c:v>
                </c:pt>
                <c:pt idx="8821">
                  <c:v>842.5999755859374</c:v>
                </c:pt>
                <c:pt idx="8822">
                  <c:v>842.7000122070315</c:v>
                </c:pt>
                <c:pt idx="8823">
                  <c:v>842.7999877929684</c:v>
                </c:pt>
                <c:pt idx="8824">
                  <c:v>842.8999633789062</c:v>
                </c:pt>
                <c:pt idx="8825">
                  <c:v>843.0</c:v>
                </c:pt>
                <c:pt idx="8826">
                  <c:v>843.0999755859374</c:v>
                </c:pt>
                <c:pt idx="8827">
                  <c:v>843.2000122070315</c:v>
                </c:pt>
                <c:pt idx="8828">
                  <c:v>843.2999877929684</c:v>
                </c:pt>
                <c:pt idx="8829">
                  <c:v>843.3999633789062</c:v>
                </c:pt>
                <c:pt idx="8830">
                  <c:v>843.5</c:v>
                </c:pt>
                <c:pt idx="8831">
                  <c:v>843.5999755859374</c:v>
                </c:pt>
                <c:pt idx="8832">
                  <c:v>843.7000122070315</c:v>
                </c:pt>
                <c:pt idx="8833">
                  <c:v>843.7999877929684</c:v>
                </c:pt>
                <c:pt idx="8834">
                  <c:v>843.8999633789062</c:v>
                </c:pt>
                <c:pt idx="8835">
                  <c:v>844.0</c:v>
                </c:pt>
                <c:pt idx="8836">
                  <c:v>844.0999755859374</c:v>
                </c:pt>
                <c:pt idx="8837">
                  <c:v>844.2000122070315</c:v>
                </c:pt>
                <c:pt idx="8838">
                  <c:v>844.2999877929684</c:v>
                </c:pt>
                <c:pt idx="8839">
                  <c:v>844.3999633789062</c:v>
                </c:pt>
                <c:pt idx="8840">
                  <c:v>844.5</c:v>
                </c:pt>
                <c:pt idx="8841">
                  <c:v>844.5999755859374</c:v>
                </c:pt>
                <c:pt idx="8842">
                  <c:v>844.7000122070315</c:v>
                </c:pt>
                <c:pt idx="8843">
                  <c:v>844.7999877929684</c:v>
                </c:pt>
                <c:pt idx="8844">
                  <c:v>844.8999633789062</c:v>
                </c:pt>
                <c:pt idx="8845">
                  <c:v>845.0</c:v>
                </c:pt>
                <c:pt idx="8846">
                  <c:v>845.0999755859374</c:v>
                </c:pt>
                <c:pt idx="8847">
                  <c:v>845.2000122070315</c:v>
                </c:pt>
                <c:pt idx="8848">
                  <c:v>845.2999877929684</c:v>
                </c:pt>
                <c:pt idx="8849">
                  <c:v>845.3999633789062</c:v>
                </c:pt>
                <c:pt idx="8850">
                  <c:v>845.5</c:v>
                </c:pt>
                <c:pt idx="8851">
                  <c:v>845.5999755859374</c:v>
                </c:pt>
                <c:pt idx="8852">
                  <c:v>845.7000122070315</c:v>
                </c:pt>
                <c:pt idx="8853">
                  <c:v>845.7999877929684</c:v>
                </c:pt>
                <c:pt idx="8854">
                  <c:v>845.8999633789062</c:v>
                </c:pt>
                <c:pt idx="8855">
                  <c:v>846.0</c:v>
                </c:pt>
                <c:pt idx="8856">
                  <c:v>846.0999755859374</c:v>
                </c:pt>
                <c:pt idx="8857">
                  <c:v>846.2000122070315</c:v>
                </c:pt>
                <c:pt idx="8858">
                  <c:v>846.2999877929684</c:v>
                </c:pt>
                <c:pt idx="8859">
                  <c:v>846.3999633789062</c:v>
                </c:pt>
                <c:pt idx="8860">
                  <c:v>846.5</c:v>
                </c:pt>
                <c:pt idx="8861">
                  <c:v>846.5999755859374</c:v>
                </c:pt>
                <c:pt idx="8862">
                  <c:v>846.7000122070315</c:v>
                </c:pt>
                <c:pt idx="8863">
                  <c:v>846.7999877929684</c:v>
                </c:pt>
                <c:pt idx="8864">
                  <c:v>846.8999633789062</c:v>
                </c:pt>
                <c:pt idx="8865">
                  <c:v>847.0</c:v>
                </c:pt>
                <c:pt idx="8866">
                  <c:v>847.0999755859374</c:v>
                </c:pt>
                <c:pt idx="8867">
                  <c:v>847.2000122070315</c:v>
                </c:pt>
                <c:pt idx="8868">
                  <c:v>847.2999877929684</c:v>
                </c:pt>
                <c:pt idx="8869">
                  <c:v>847.3999633789062</c:v>
                </c:pt>
                <c:pt idx="8870">
                  <c:v>847.5</c:v>
                </c:pt>
                <c:pt idx="8871">
                  <c:v>847.5999755859374</c:v>
                </c:pt>
                <c:pt idx="8872">
                  <c:v>847.7000122070315</c:v>
                </c:pt>
                <c:pt idx="8873">
                  <c:v>847.7999877929684</c:v>
                </c:pt>
                <c:pt idx="8874">
                  <c:v>847.8999633789062</c:v>
                </c:pt>
                <c:pt idx="8875">
                  <c:v>848.0</c:v>
                </c:pt>
                <c:pt idx="8876">
                  <c:v>848.0999755859374</c:v>
                </c:pt>
                <c:pt idx="8877">
                  <c:v>848.2000122070315</c:v>
                </c:pt>
                <c:pt idx="8878">
                  <c:v>848.2999877929684</c:v>
                </c:pt>
                <c:pt idx="8879">
                  <c:v>848.3999633789062</c:v>
                </c:pt>
                <c:pt idx="8880">
                  <c:v>848.5</c:v>
                </c:pt>
                <c:pt idx="8881">
                  <c:v>848.5999755859374</c:v>
                </c:pt>
                <c:pt idx="8882">
                  <c:v>848.7000122070315</c:v>
                </c:pt>
                <c:pt idx="8883">
                  <c:v>848.7999877929684</c:v>
                </c:pt>
                <c:pt idx="8884">
                  <c:v>848.8999633789062</c:v>
                </c:pt>
                <c:pt idx="8885">
                  <c:v>849.0</c:v>
                </c:pt>
                <c:pt idx="8886">
                  <c:v>849.0999755859374</c:v>
                </c:pt>
                <c:pt idx="8887">
                  <c:v>849.2000122070315</c:v>
                </c:pt>
                <c:pt idx="8888">
                  <c:v>849.2999877929684</c:v>
                </c:pt>
                <c:pt idx="8889">
                  <c:v>849.3999633789062</c:v>
                </c:pt>
                <c:pt idx="8890">
                  <c:v>849.5</c:v>
                </c:pt>
                <c:pt idx="8891">
                  <c:v>849.5999755859374</c:v>
                </c:pt>
                <c:pt idx="8892">
                  <c:v>849.7000122070315</c:v>
                </c:pt>
                <c:pt idx="8893">
                  <c:v>849.7999877929684</c:v>
                </c:pt>
                <c:pt idx="8894">
                  <c:v>849.8999633789062</c:v>
                </c:pt>
                <c:pt idx="8895">
                  <c:v>850.0</c:v>
                </c:pt>
                <c:pt idx="8896">
                  <c:v>850.0999755859374</c:v>
                </c:pt>
                <c:pt idx="8897">
                  <c:v>850.2000122070315</c:v>
                </c:pt>
                <c:pt idx="8898">
                  <c:v>850.2999877929684</c:v>
                </c:pt>
                <c:pt idx="8899">
                  <c:v>850.3999633789062</c:v>
                </c:pt>
                <c:pt idx="8900">
                  <c:v>850.5</c:v>
                </c:pt>
                <c:pt idx="8901">
                  <c:v>850.5999755859374</c:v>
                </c:pt>
                <c:pt idx="8902">
                  <c:v>850.7000122070315</c:v>
                </c:pt>
                <c:pt idx="8903">
                  <c:v>850.7999877929684</c:v>
                </c:pt>
                <c:pt idx="8904">
                  <c:v>850.8999633789062</c:v>
                </c:pt>
                <c:pt idx="8905">
                  <c:v>851.0</c:v>
                </c:pt>
                <c:pt idx="8906">
                  <c:v>851.0999755859374</c:v>
                </c:pt>
                <c:pt idx="8907">
                  <c:v>851.2000122070315</c:v>
                </c:pt>
                <c:pt idx="8908">
                  <c:v>851.2999877929684</c:v>
                </c:pt>
                <c:pt idx="8909">
                  <c:v>851.3999633789062</c:v>
                </c:pt>
                <c:pt idx="8910">
                  <c:v>851.5</c:v>
                </c:pt>
                <c:pt idx="8911">
                  <c:v>851.5999755859374</c:v>
                </c:pt>
                <c:pt idx="8912">
                  <c:v>851.7000122070315</c:v>
                </c:pt>
                <c:pt idx="8913">
                  <c:v>851.7999877929684</c:v>
                </c:pt>
                <c:pt idx="8914">
                  <c:v>851.8999633789062</c:v>
                </c:pt>
                <c:pt idx="8915">
                  <c:v>852.0</c:v>
                </c:pt>
                <c:pt idx="8916">
                  <c:v>852.0999755859374</c:v>
                </c:pt>
                <c:pt idx="8917">
                  <c:v>852.2000122070315</c:v>
                </c:pt>
                <c:pt idx="8918">
                  <c:v>852.2999877929684</c:v>
                </c:pt>
                <c:pt idx="8919">
                  <c:v>852.3999633789062</c:v>
                </c:pt>
                <c:pt idx="8920">
                  <c:v>852.5</c:v>
                </c:pt>
                <c:pt idx="8921">
                  <c:v>852.5999755859374</c:v>
                </c:pt>
                <c:pt idx="8922">
                  <c:v>852.7000122070315</c:v>
                </c:pt>
                <c:pt idx="8923">
                  <c:v>852.7999877929684</c:v>
                </c:pt>
                <c:pt idx="8924">
                  <c:v>852.8999633789062</c:v>
                </c:pt>
                <c:pt idx="8925">
                  <c:v>853.0</c:v>
                </c:pt>
                <c:pt idx="8926">
                  <c:v>853.0999755859374</c:v>
                </c:pt>
                <c:pt idx="8927">
                  <c:v>853.2000122070315</c:v>
                </c:pt>
                <c:pt idx="8928">
                  <c:v>853.2999877929684</c:v>
                </c:pt>
                <c:pt idx="8929">
                  <c:v>853.3999633789062</c:v>
                </c:pt>
                <c:pt idx="8930">
                  <c:v>853.5</c:v>
                </c:pt>
                <c:pt idx="8931">
                  <c:v>853.5999755859374</c:v>
                </c:pt>
                <c:pt idx="8932">
                  <c:v>853.7000122070315</c:v>
                </c:pt>
                <c:pt idx="8933">
                  <c:v>853.7999877929684</c:v>
                </c:pt>
                <c:pt idx="8934">
                  <c:v>853.8999633789062</c:v>
                </c:pt>
                <c:pt idx="8935">
                  <c:v>854.0</c:v>
                </c:pt>
                <c:pt idx="8936">
                  <c:v>854.0999755859374</c:v>
                </c:pt>
                <c:pt idx="8937">
                  <c:v>854.2000122070315</c:v>
                </c:pt>
                <c:pt idx="8938">
                  <c:v>854.2999877929684</c:v>
                </c:pt>
                <c:pt idx="8939">
                  <c:v>854.3999633789062</c:v>
                </c:pt>
                <c:pt idx="8940">
                  <c:v>854.5</c:v>
                </c:pt>
                <c:pt idx="8941">
                  <c:v>854.5999755859374</c:v>
                </c:pt>
                <c:pt idx="8942">
                  <c:v>854.7000122070315</c:v>
                </c:pt>
                <c:pt idx="8943">
                  <c:v>854.7999877929684</c:v>
                </c:pt>
                <c:pt idx="8944">
                  <c:v>854.8999633789062</c:v>
                </c:pt>
                <c:pt idx="8945">
                  <c:v>855.0</c:v>
                </c:pt>
                <c:pt idx="8946">
                  <c:v>855.0999755859374</c:v>
                </c:pt>
                <c:pt idx="8947">
                  <c:v>855.2000122070315</c:v>
                </c:pt>
                <c:pt idx="8948">
                  <c:v>855.2999877929684</c:v>
                </c:pt>
                <c:pt idx="8949">
                  <c:v>855.3999633789062</c:v>
                </c:pt>
                <c:pt idx="8950">
                  <c:v>855.5</c:v>
                </c:pt>
                <c:pt idx="8951">
                  <c:v>855.5999755859374</c:v>
                </c:pt>
                <c:pt idx="8952">
                  <c:v>855.7000122070315</c:v>
                </c:pt>
                <c:pt idx="8953">
                  <c:v>855.7999877929684</c:v>
                </c:pt>
                <c:pt idx="8954">
                  <c:v>855.8999633789062</c:v>
                </c:pt>
                <c:pt idx="8955">
                  <c:v>856.0</c:v>
                </c:pt>
                <c:pt idx="8956">
                  <c:v>856.0999755859374</c:v>
                </c:pt>
                <c:pt idx="8957">
                  <c:v>856.2000122070315</c:v>
                </c:pt>
                <c:pt idx="8958">
                  <c:v>856.2999877929684</c:v>
                </c:pt>
                <c:pt idx="8959">
                  <c:v>856.3999633789062</c:v>
                </c:pt>
                <c:pt idx="8960">
                  <c:v>856.5</c:v>
                </c:pt>
                <c:pt idx="8961">
                  <c:v>856.5999755859374</c:v>
                </c:pt>
                <c:pt idx="8962">
                  <c:v>856.7000122070315</c:v>
                </c:pt>
                <c:pt idx="8963">
                  <c:v>856.7999877929684</c:v>
                </c:pt>
                <c:pt idx="8964">
                  <c:v>856.8999633789062</c:v>
                </c:pt>
                <c:pt idx="8965">
                  <c:v>857.0</c:v>
                </c:pt>
                <c:pt idx="8966">
                  <c:v>857.0999755859374</c:v>
                </c:pt>
                <c:pt idx="8967">
                  <c:v>857.2000122070315</c:v>
                </c:pt>
                <c:pt idx="8968">
                  <c:v>857.2999877929684</c:v>
                </c:pt>
                <c:pt idx="8969">
                  <c:v>857.3999633789062</c:v>
                </c:pt>
                <c:pt idx="8970">
                  <c:v>857.5</c:v>
                </c:pt>
                <c:pt idx="8971">
                  <c:v>857.5999755859374</c:v>
                </c:pt>
                <c:pt idx="8972">
                  <c:v>857.7000122070315</c:v>
                </c:pt>
                <c:pt idx="8973">
                  <c:v>857.7999877929684</c:v>
                </c:pt>
                <c:pt idx="8974">
                  <c:v>857.8999633789062</c:v>
                </c:pt>
                <c:pt idx="8975">
                  <c:v>858.0</c:v>
                </c:pt>
                <c:pt idx="8976">
                  <c:v>858.0999755859374</c:v>
                </c:pt>
                <c:pt idx="8977">
                  <c:v>858.2000122070315</c:v>
                </c:pt>
                <c:pt idx="8978">
                  <c:v>858.2999877929684</c:v>
                </c:pt>
                <c:pt idx="8979">
                  <c:v>858.3999633789062</c:v>
                </c:pt>
                <c:pt idx="8980">
                  <c:v>858.5</c:v>
                </c:pt>
                <c:pt idx="8981">
                  <c:v>858.5999755859374</c:v>
                </c:pt>
                <c:pt idx="8982">
                  <c:v>858.7000122070315</c:v>
                </c:pt>
                <c:pt idx="8983">
                  <c:v>858.7999877929684</c:v>
                </c:pt>
                <c:pt idx="8984">
                  <c:v>858.8999633789062</c:v>
                </c:pt>
                <c:pt idx="8985">
                  <c:v>859.0</c:v>
                </c:pt>
                <c:pt idx="8986">
                  <c:v>859.0999755859374</c:v>
                </c:pt>
                <c:pt idx="8987">
                  <c:v>859.2000122070315</c:v>
                </c:pt>
                <c:pt idx="8988">
                  <c:v>859.2999877929684</c:v>
                </c:pt>
                <c:pt idx="8989">
                  <c:v>859.3999633789062</c:v>
                </c:pt>
                <c:pt idx="8990">
                  <c:v>859.5</c:v>
                </c:pt>
                <c:pt idx="8991">
                  <c:v>859.5999755859374</c:v>
                </c:pt>
                <c:pt idx="8992">
                  <c:v>859.7000122070315</c:v>
                </c:pt>
                <c:pt idx="8993">
                  <c:v>859.7999877929684</c:v>
                </c:pt>
                <c:pt idx="8994">
                  <c:v>859.8999633789062</c:v>
                </c:pt>
                <c:pt idx="8995">
                  <c:v>860.0</c:v>
                </c:pt>
                <c:pt idx="8996">
                  <c:v>860.0999755859374</c:v>
                </c:pt>
                <c:pt idx="8997">
                  <c:v>860.2000122070315</c:v>
                </c:pt>
                <c:pt idx="8998">
                  <c:v>860.2999877929684</c:v>
                </c:pt>
                <c:pt idx="8999">
                  <c:v>860.3999633789062</c:v>
                </c:pt>
                <c:pt idx="9000">
                  <c:v>860.5</c:v>
                </c:pt>
                <c:pt idx="9001">
                  <c:v>860.5999755859374</c:v>
                </c:pt>
                <c:pt idx="9002">
                  <c:v>860.7000122070315</c:v>
                </c:pt>
                <c:pt idx="9003">
                  <c:v>860.7999877929684</c:v>
                </c:pt>
                <c:pt idx="9004">
                  <c:v>860.8999633789062</c:v>
                </c:pt>
                <c:pt idx="9005">
                  <c:v>861.0</c:v>
                </c:pt>
                <c:pt idx="9006">
                  <c:v>861.0999755859374</c:v>
                </c:pt>
                <c:pt idx="9007">
                  <c:v>861.2000122070315</c:v>
                </c:pt>
                <c:pt idx="9008">
                  <c:v>861.2999877929684</c:v>
                </c:pt>
                <c:pt idx="9009">
                  <c:v>861.3999633789062</c:v>
                </c:pt>
                <c:pt idx="9010">
                  <c:v>861.5</c:v>
                </c:pt>
                <c:pt idx="9011">
                  <c:v>861.5999755859374</c:v>
                </c:pt>
                <c:pt idx="9012">
                  <c:v>861.7000122070315</c:v>
                </c:pt>
                <c:pt idx="9013">
                  <c:v>861.7999877929684</c:v>
                </c:pt>
                <c:pt idx="9014">
                  <c:v>861.8999633789062</c:v>
                </c:pt>
                <c:pt idx="9015">
                  <c:v>862.0</c:v>
                </c:pt>
                <c:pt idx="9016">
                  <c:v>862.0999755859374</c:v>
                </c:pt>
                <c:pt idx="9017">
                  <c:v>862.2000122070315</c:v>
                </c:pt>
                <c:pt idx="9018">
                  <c:v>862.2999877929684</c:v>
                </c:pt>
                <c:pt idx="9019">
                  <c:v>862.3999633789062</c:v>
                </c:pt>
                <c:pt idx="9020">
                  <c:v>862.5</c:v>
                </c:pt>
                <c:pt idx="9021">
                  <c:v>862.5999755859374</c:v>
                </c:pt>
                <c:pt idx="9022">
                  <c:v>862.7000122070315</c:v>
                </c:pt>
                <c:pt idx="9023">
                  <c:v>862.7999877929684</c:v>
                </c:pt>
                <c:pt idx="9024">
                  <c:v>862.8999633789062</c:v>
                </c:pt>
                <c:pt idx="9025">
                  <c:v>863.0</c:v>
                </c:pt>
                <c:pt idx="9026">
                  <c:v>863.0999755859374</c:v>
                </c:pt>
                <c:pt idx="9027">
                  <c:v>863.2000122070315</c:v>
                </c:pt>
                <c:pt idx="9028">
                  <c:v>863.2999877929684</c:v>
                </c:pt>
                <c:pt idx="9029">
                  <c:v>863.3999633789062</c:v>
                </c:pt>
                <c:pt idx="9030">
                  <c:v>863.5</c:v>
                </c:pt>
                <c:pt idx="9031">
                  <c:v>863.5999755859374</c:v>
                </c:pt>
                <c:pt idx="9032">
                  <c:v>863.7000122070315</c:v>
                </c:pt>
                <c:pt idx="9033">
                  <c:v>863.7999877929684</c:v>
                </c:pt>
                <c:pt idx="9034">
                  <c:v>863.8999633789062</c:v>
                </c:pt>
                <c:pt idx="9035">
                  <c:v>864.0</c:v>
                </c:pt>
                <c:pt idx="9036">
                  <c:v>864.0999755859374</c:v>
                </c:pt>
                <c:pt idx="9037">
                  <c:v>864.2000122070315</c:v>
                </c:pt>
                <c:pt idx="9038">
                  <c:v>864.2999877929684</c:v>
                </c:pt>
                <c:pt idx="9039">
                  <c:v>864.3999633789062</c:v>
                </c:pt>
                <c:pt idx="9040">
                  <c:v>864.5</c:v>
                </c:pt>
                <c:pt idx="9041">
                  <c:v>864.5999755859374</c:v>
                </c:pt>
                <c:pt idx="9042">
                  <c:v>864.7000122070315</c:v>
                </c:pt>
                <c:pt idx="9043">
                  <c:v>864.7999877929684</c:v>
                </c:pt>
                <c:pt idx="9044">
                  <c:v>864.8999633789062</c:v>
                </c:pt>
                <c:pt idx="9045">
                  <c:v>865.0</c:v>
                </c:pt>
                <c:pt idx="9046">
                  <c:v>865.0999755859374</c:v>
                </c:pt>
                <c:pt idx="9047">
                  <c:v>865.2000122070315</c:v>
                </c:pt>
                <c:pt idx="9048">
                  <c:v>865.2999877929684</c:v>
                </c:pt>
                <c:pt idx="9049">
                  <c:v>865.3999633789062</c:v>
                </c:pt>
                <c:pt idx="9050">
                  <c:v>865.5</c:v>
                </c:pt>
                <c:pt idx="9051">
                  <c:v>865.5999755859374</c:v>
                </c:pt>
                <c:pt idx="9052">
                  <c:v>865.7000122070315</c:v>
                </c:pt>
                <c:pt idx="9053">
                  <c:v>865.7999877929684</c:v>
                </c:pt>
                <c:pt idx="9054">
                  <c:v>865.8999633789062</c:v>
                </c:pt>
                <c:pt idx="9055">
                  <c:v>866.0</c:v>
                </c:pt>
                <c:pt idx="9056">
                  <c:v>866.0999755859374</c:v>
                </c:pt>
                <c:pt idx="9057">
                  <c:v>866.2000122070315</c:v>
                </c:pt>
                <c:pt idx="9058">
                  <c:v>866.2999877929684</c:v>
                </c:pt>
                <c:pt idx="9059">
                  <c:v>866.3999633789062</c:v>
                </c:pt>
                <c:pt idx="9060">
                  <c:v>866.5</c:v>
                </c:pt>
                <c:pt idx="9061">
                  <c:v>866.5999755859374</c:v>
                </c:pt>
                <c:pt idx="9062">
                  <c:v>866.7000122070315</c:v>
                </c:pt>
                <c:pt idx="9063">
                  <c:v>866.7999877929684</c:v>
                </c:pt>
                <c:pt idx="9064">
                  <c:v>866.8999633789062</c:v>
                </c:pt>
                <c:pt idx="9065">
                  <c:v>867.0</c:v>
                </c:pt>
                <c:pt idx="9066">
                  <c:v>867.0999755859374</c:v>
                </c:pt>
                <c:pt idx="9067">
                  <c:v>867.2000122070315</c:v>
                </c:pt>
                <c:pt idx="9068">
                  <c:v>867.2999877929684</c:v>
                </c:pt>
                <c:pt idx="9069">
                  <c:v>867.3999633789062</c:v>
                </c:pt>
                <c:pt idx="9070">
                  <c:v>867.5</c:v>
                </c:pt>
                <c:pt idx="9071">
                  <c:v>867.5999755859374</c:v>
                </c:pt>
                <c:pt idx="9072">
                  <c:v>867.7000122070315</c:v>
                </c:pt>
                <c:pt idx="9073">
                  <c:v>867.7999877929684</c:v>
                </c:pt>
                <c:pt idx="9074">
                  <c:v>867.8999633789062</c:v>
                </c:pt>
                <c:pt idx="9075">
                  <c:v>868.0</c:v>
                </c:pt>
                <c:pt idx="9076">
                  <c:v>868.0999755859374</c:v>
                </c:pt>
                <c:pt idx="9077">
                  <c:v>868.2000122070315</c:v>
                </c:pt>
                <c:pt idx="9078">
                  <c:v>868.2999877929684</c:v>
                </c:pt>
                <c:pt idx="9079">
                  <c:v>868.3999633789062</c:v>
                </c:pt>
                <c:pt idx="9080">
                  <c:v>868.5</c:v>
                </c:pt>
                <c:pt idx="9081">
                  <c:v>868.5999755859374</c:v>
                </c:pt>
                <c:pt idx="9082">
                  <c:v>868.7000122070315</c:v>
                </c:pt>
                <c:pt idx="9083">
                  <c:v>868.7999877929684</c:v>
                </c:pt>
                <c:pt idx="9084">
                  <c:v>868.8999633789062</c:v>
                </c:pt>
                <c:pt idx="9085">
                  <c:v>869.0</c:v>
                </c:pt>
                <c:pt idx="9086">
                  <c:v>869.0999755859374</c:v>
                </c:pt>
                <c:pt idx="9087">
                  <c:v>869.2000122070315</c:v>
                </c:pt>
                <c:pt idx="9088">
                  <c:v>869.2999877929684</c:v>
                </c:pt>
                <c:pt idx="9089">
                  <c:v>869.3999633789062</c:v>
                </c:pt>
                <c:pt idx="9090">
                  <c:v>869.5</c:v>
                </c:pt>
                <c:pt idx="9091">
                  <c:v>869.5999755859374</c:v>
                </c:pt>
                <c:pt idx="9092">
                  <c:v>869.7000122070315</c:v>
                </c:pt>
                <c:pt idx="9093">
                  <c:v>869.7999877929684</c:v>
                </c:pt>
                <c:pt idx="9094">
                  <c:v>869.8999633789062</c:v>
                </c:pt>
                <c:pt idx="9095">
                  <c:v>870.0</c:v>
                </c:pt>
                <c:pt idx="9096">
                  <c:v>870.0999755859374</c:v>
                </c:pt>
                <c:pt idx="9097">
                  <c:v>870.2000122070315</c:v>
                </c:pt>
                <c:pt idx="9098">
                  <c:v>870.2999877929684</c:v>
                </c:pt>
                <c:pt idx="9099">
                  <c:v>870.3999633789062</c:v>
                </c:pt>
                <c:pt idx="9100">
                  <c:v>870.5</c:v>
                </c:pt>
                <c:pt idx="9101">
                  <c:v>870.5999755859374</c:v>
                </c:pt>
                <c:pt idx="9102">
                  <c:v>870.7000122070315</c:v>
                </c:pt>
                <c:pt idx="9103">
                  <c:v>870.7999877929684</c:v>
                </c:pt>
                <c:pt idx="9104">
                  <c:v>870.8999633789062</c:v>
                </c:pt>
                <c:pt idx="9105">
                  <c:v>871.0</c:v>
                </c:pt>
                <c:pt idx="9106">
                  <c:v>871.0999755859374</c:v>
                </c:pt>
                <c:pt idx="9107">
                  <c:v>871.2000122070315</c:v>
                </c:pt>
                <c:pt idx="9108">
                  <c:v>871.2999877929684</c:v>
                </c:pt>
                <c:pt idx="9109">
                  <c:v>871.3999633789062</c:v>
                </c:pt>
                <c:pt idx="9110">
                  <c:v>871.5</c:v>
                </c:pt>
                <c:pt idx="9111">
                  <c:v>871.5999755859374</c:v>
                </c:pt>
                <c:pt idx="9112">
                  <c:v>871.7000122070315</c:v>
                </c:pt>
                <c:pt idx="9113">
                  <c:v>871.7999877929684</c:v>
                </c:pt>
                <c:pt idx="9114">
                  <c:v>871.8999633789062</c:v>
                </c:pt>
                <c:pt idx="9115">
                  <c:v>872.0</c:v>
                </c:pt>
                <c:pt idx="9116">
                  <c:v>872.0999755859374</c:v>
                </c:pt>
                <c:pt idx="9117">
                  <c:v>872.2000122070315</c:v>
                </c:pt>
                <c:pt idx="9118">
                  <c:v>872.2999877929684</c:v>
                </c:pt>
                <c:pt idx="9119">
                  <c:v>872.3999633789062</c:v>
                </c:pt>
                <c:pt idx="9120">
                  <c:v>872.5</c:v>
                </c:pt>
                <c:pt idx="9121">
                  <c:v>872.5999755859374</c:v>
                </c:pt>
                <c:pt idx="9122">
                  <c:v>872.7000122070315</c:v>
                </c:pt>
                <c:pt idx="9123">
                  <c:v>872.7999877929684</c:v>
                </c:pt>
                <c:pt idx="9124">
                  <c:v>872.8999633789062</c:v>
                </c:pt>
                <c:pt idx="9125">
                  <c:v>873.0</c:v>
                </c:pt>
                <c:pt idx="9126">
                  <c:v>873.0999755859374</c:v>
                </c:pt>
                <c:pt idx="9127">
                  <c:v>873.2000122070315</c:v>
                </c:pt>
                <c:pt idx="9128">
                  <c:v>873.2999877929684</c:v>
                </c:pt>
                <c:pt idx="9129">
                  <c:v>873.3999633789062</c:v>
                </c:pt>
                <c:pt idx="9130">
                  <c:v>873.5</c:v>
                </c:pt>
                <c:pt idx="9131">
                  <c:v>873.5999755859374</c:v>
                </c:pt>
                <c:pt idx="9132">
                  <c:v>873.7000122070315</c:v>
                </c:pt>
                <c:pt idx="9133">
                  <c:v>873.7999877929684</c:v>
                </c:pt>
                <c:pt idx="9134">
                  <c:v>873.8999633789062</c:v>
                </c:pt>
                <c:pt idx="9135">
                  <c:v>874.0</c:v>
                </c:pt>
                <c:pt idx="9136">
                  <c:v>874.0999755859374</c:v>
                </c:pt>
                <c:pt idx="9137">
                  <c:v>874.2000122070315</c:v>
                </c:pt>
                <c:pt idx="9138">
                  <c:v>874.2999877929684</c:v>
                </c:pt>
                <c:pt idx="9139">
                  <c:v>874.3999633789062</c:v>
                </c:pt>
                <c:pt idx="9140">
                  <c:v>874.5</c:v>
                </c:pt>
                <c:pt idx="9141">
                  <c:v>874.5999755859374</c:v>
                </c:pt>
                <c:pt idx="9142">
                  <c:v>874.7000122070315</c:v>
                </c:pt>
                <c:pt idx="9143">
                  <c:v>874.7999877929684</c:v>
                </c:pt>
                <c:pt idx="9144">
                  <c:v>874.8999633789062</c:v>
                </c:pt>
                <c:pt idx="9145">
                  <c:v>875.0</c:v>
                </c:pt>
                <c:pt idx="9146">
                  <c:v>875.0999755859374</c:v>
                </c:pt>
                <c:pt idx="9147">
                  <c:v>875.2000122070315</c:v>
                </c:pt>
                <c:pt idx="9148">
                  <c:v>875.2999877929684</c:v>
                </c:pt>
                <c:pt idx="9149">
                  <c:v>875.3999633789062</c:v>
                </c:pt>
                <c:pt idx="9150">
                  <c:v>875.5</c:v>
                </c:pt>
                <c:pt idx="9151">
                  <c:v>875.5999755859374</c:v>
                </c:pt>
                <c:pt idx="9152">
                  <c:v>875.7000122070315</c:v>
                </c:pt>
                <c:pt idx="9153">
                  <c:v>875.7999877929684</c:v>
                </c:pt>
                <c:pt idx="9154">
                  <c:v>875.8999633789062</c:v>
                </c:pt>
                <c:pt idx="9155">
                  <c:v>876.0</c:v>
                </c:pt>
                <c:pt idx="9156">
                  <c:v>876.0999755859374</c:v>
                </c:pt>
                <c:pt idx="9157">
                  <c:v>876.2000122070315</c:v>
                </c:pt>
                <c:pt idx="9158">
                  <c:v>876.2999877929684</c:v>
                </c:pt>
                <c:pt idx="9159">
                  <c:v>876.3999633789062</c:v>
                </c:pt>
                <c:pt idx="9160">
                  <c:v>876.5</c:v>
                </c:pt>
                <c:pt idx="9161">
                  <c:v>876.5999755859374</c:v>
                </c:pt>
                <c:pt idx="9162">
                  <c:v>876.7000122070315</c:v>
                </c:pt>
                <c:pt idx="9163">
                  <c:v>876.7999877929684</c:v>
                </c:pt>
                <c:pt idx="9164">
                  <c:v>876.8999633789062</c:v>
                </c:pt>
                <c:pt idx="9165">
                  <c:v>877.0</c:v>
                </c:pt>
                <c:pt idx="9166">
                  <c:v>877.0999755859374</c:v>
                </c:pt>
                <c:pt idx="9167">
                  <c:v>877.2000122070315</c:v>
                </c:pt>
                <c:pt idx="9168">
                  <c:v>877.2999877929684</c:v>
                </c:pt>
                <c:pt idx="9169">
                  <c:v>877.3999633789062</c:v>
                </c:pt>
                <c:pt idx="9170">
                  <c:v>877.5</c:v>
                </c:pt>
                <c:pt idx="9171">
                  <c:v>877.5999755859374</c:v>
                </c:pt>
                <c:pt idx="9172">
                  <c:v>877.7000122070315</c:v>
                </c:pt>
                <c:pt idx="9173">
                  <c:v>877.7999877929684</c:v>
                </c:pt>
                <c:pt idx="9174">
                  <c:v>877.8999633789062</c:v>
                </c:pt>
                <c:pt idx="9175">
                  <c:v>878.0</c:v>
                </c:pt>
                <c:pt idx="9176">
                  <c:v>878.0999755859374</c:v>
                </c:pt>
                <c:pt idx="9177">
                  <c:v>878.2000122070315</c:v>
                </c:pt>
                <c:pt idx="9178">
                  <c:v>878.2999877929684</c:v>
                </c:pt>
                <c:pt idx="9179">
                  <c:v>878.3999633789062</c:v>
                </c:pt>
                <c:pt idx="9180">
                  <c:v>878.5</c:v>
                </c:pt>
                <c:pt idx="9181">
                  <c:v>878.5999755859374</c:v>
                </c:pt>
                <c:pt idx="9182">
                  <c:v>878.7000122070315</c:v>
                </c:pt>
                <c:pt idx="9183">
                  <c:v>878.7999877929684</c:v>
                </c:pt>
                <c:pt idx="9184">
                  <c:v>878.8999633789062</c:v>
                </c:pt>
                <c:pt idx="9185">
                  <c:v>879.0</c:v>
                </c:pt>
                <c:pt idx="9186">
                  <c:v>879.0999755859374</c:v>
                </c:pt>
                <c:pt idx="9187">
                  <c:v>879.2000122070315</c:v>
                </c:pt>
                <c:pt idx="9188">
                  <c:v>879.2999877929684</c:v>
                </c:pt>
                <c:pt idx="9189">
                  <c:v>879.3999633789062</c:v>
                </c:pt>
                <c:pt idx="9190">
                  <c:v>879.5</c:v>
                </c:pt>
                <c:pt idx="9191">
                  <c:v>879.5999755859374</c:v>
                </c:pt>
                <c:pt idx="9192">
                  <c:v>879.7000122070315</c:v>
                </c:pt>
                <c:pt idx="9193">
                  <c:v>879.7999877929684</c:v>
                </c:pt>
                <c:pt idx="9194">
                  <c:v>879.8999633789062</c:v>
                </c:pt>
                <c:pt idx="9195">
                  <c:v>880.0</c:v>
                </c:pt>
                <c:pt idx="9196">
                  <c:v>880.0999755859374</c:v>
                </c:pt>
                <c:pt idx="9197">
                  <c:v>880.2000122070315</c:v>
                </c:pt>
                <c:pt idx="9198">
                  <c:v>880.2999877929684</c:v>
                </c:pt>
                <c:pt idx="9199">
                  <c:v>880.3999633789062</c:v>
                </c:pt>
                <c:pt idx="9200">
                  <c:v>880.5</c:v>
                </c:pt>
                <c:pt idx="9201">
                  <c:v>880.5999755859374</c:v>
                </c:pt>
                <c:pt idx="9202">
                  <c:v>880.7000122070315</c:v>
                </c:pt>
                <c:pt idx="9203">
                  <c:v>880.7999877929684</c:v>
                </c:pt>
                <c:pt idx="9204">
                  <c:v>880.8999633789062</c:v>
                </c:pt>
                <c:pt idx="9205">
                  <c:v>881.0</c:v>
                </c:pt>
                <c:pt idx="9206">
                  <c:v>881.0999755859374</c:v>
                </c:pt>
                <c:pt idx="9207">
                  <c:v>881.2000122070315</c:v>
                </c:pt>
                <c:pt idx="9208">
                  <c:v>881.2999877929684</c:v>
                </c:pt>
                <c:pt idx="9209">
                  <c:v>881.3999633789062</c:v>
                </c:pt>
                <c:pt idx="9210">
                  <c:v>881.5</c:v>
                </c:pt>
                <c:pt idx="9211">
                  <c:v>881.5999755859374</c:v>
                </c:pt>
                <c:pt idx="9212">
                  <c:v>881.7000122070315</c:v>
                </c:pt>
                <c:pt idx="9213">
                  <c:v>881.7999877929684</c:v>
                </c:pt>
                <c:pt idx="9214">
                  <c:v>881.8999633789062</c:v>
                </c:pt>
                <c:pt idx="9215">
                  <c:v>882.0</c:v>
                </c:pt>
                <c:pt idx="9216">
                  <c:v>882.0999755859374</c:v>
                </c:pt>
                <c:pt idx="9217">
                  <c:v>882.2000122070315</c:v>
                </c:pt>
                <c:pt idx="9218">
                  <c:v>882.2999877929684</c:v>
                </c:pt>
                <c:pt idx="9219">
                  <c:v>882.3999633789062</c:v>
                </c:pt>
                <c:pt idx="9220">
                  <c:v>882.5</c:v>
                </c:pt>
                <c:pt idx="9221">
                  <c:v>882.5999755859374</c:v>
                </c:pt>
                <c:pt idx="9222">
                  <c:v>882.7000122070315</c:v>
                </c:pt>
                <c:pt idx="9223">
                  <c:v>882.7999877929684</c:v>
                </c:pt>
                <c:pt idx="9224">
                  <c:v>882.8999633789062</c:v>
                </c:pt>
                <c:pt idx="9225">
                  <c:v>883.0</c:v>
                </c:pt>
                <c:pt idx="9226">
                  <c:v>883.0999755859374</c:v>
                </c:pt>
                <c:pt idx="9227">
                  <c:v>883.2000122070315</c:v>
                </c:pt>
                <c:pt idx="9228">
                  <c:v>883.2999877929684</c:v>
                </c:pt>
                <c:pt idx="9229">
                  <c:v>883.3999633789062</c:v>
                </c:pt>
                <c:pt idx="9230">
                  <c:v>883.5</c:v>
                </c:pt>
                <c:pt idx="9231">
                  <c:v>883.5999755859374</c:v>
                </c:pt>
                <c:pt idx="9232">
                  <c:v>883.7000122070315</c:v>
                </c:pt>
                <c:pt idx="9233">
                  <c:v>883.7999877929684</c:v>
                </c:pt>
                <c:pt idx="9234">
                  <c:v>883.8999633789062</c:v>
                </c:pt>
                <c:pt idx="9235">
                  <c:v>884.0</c:v>
                </c:pt>
                <c:pt idx="9236">
                  <c:v>884.0999755859374</c:v>
                </c:pt>
                <c:pt idx="9237">
                  <c:v>884.2000122070315</c:v>
                </c:pt>
                <c:pt idx="9238">
                  <c:v>884.2999877929684</c:v>
                </c:pt>
                <c:pt idx="9239">
                  <c:v>884.3999633789062</c:v>
                </c:pt>
                <c:pt idx="9240">
                  <c:v>884.5</c:v>
                </c:pt>
                <c:pt idx="9241">
                  <c:v>884.5999755859374</c:v>
                </c:pt>
                <c:pt idx="9242">
                  <c:v>884.7000122070315</c:v>
                </c:pt>
                <c:pt idx="9243">
                  <c:v>884.7999877929684</c:v>
                </c:pt>
                <c:pt idx="9244">
                  <c:v>884.8999633789062</c:v>
                </c:pt>
                <c:pt idx="9245">
                  <c:v>885.0</c:v>
                </c:pt>
                <c:pt idx="9246">
                  <c:v>885.0999755859374</c:v>
                </c:pt>
                <c:pt idx="9247">
                  <c:v>885.2000122070315</c:v>
                </c:pt>
                <c:pt idx="9248">
                  <c:v>885.2999877929684</c:v>
                </c:pt>
                <c:pt idx="9249">
                  <c:v>885.3999633789062</c:v>
                </c:pt>
                <c:pt idx="9250">
                  <c:v>885.5</c:v>
                </c:pt>
                <c:pt idx="9251">
                  <c:v>885.5999755859374</c:v>
                </c:pt>
                <c:pt idx="9252">
                  <c:v>885.7000122070315</c:v>
                </c:pt>
                <c:pt idx="9253">
                  <c:v>885.7999877929684</c:v>
                </c:pt>
                <c:pt idx="9254">
                  <c:v>885.8999633789062</c:v>
                </c:pt>
                <c:pt idx="9255">
                  <c:v>886.0</c:v>
                </c:pt>
                <c:pt idx="9256">
                  <c:v>886.0999755859374</c:v>
                </c:pt>
                <c:pt idx="9257">
                  <c:v>886.2000122070315</c:v>
                </c:pt>
                <c:pt idx="9258">
                  <c:v>886.2999877929684</c:v>
                </c:pt>
                <c:pt idx="9259">
                  <c:v>886.3999633789062</c:v>
                </c:pt>
                <c:pt idx="9260">
                  <c:v>886.5</c:v>
                </c:pt>
                <c:pt idx="9261">
                  <c:v>886.5999755859374</c:v>
                </c:pt>
                <c:pt idx="9262">
                  <c:v>886.7000122070315</c:v>
                </c:pt>
                <c:pt idx="9263">
                  <c:v>886.7999877929684</c:v>
                </c:pt>
                <c:pt idx="9264">
                  <c:v>886.8999633789062</c:v>
                </c:pt>
                <c:pt idx="9265">
                  <c:v>887.0</c:v>
                </c:pt>
                <c:pt idx="9266">
                  <c:v>887.0999755859374</c:v>
                </c:pt>
                <c:pt idx="9267">
                  <c:v>887.2000122070315</c:v>
                </c:pt>
                <c:pt idx="9268">
                  <c:v>887.2999877929684</c:v>
                </c:pt>
                <c:pt idx="9269">
                  <c:v>887.3999633789062</c:v>
                </c:pt>
                <c:pt idx="9270">
                  <c:v>887.5</c:v>
                </c:pt>
                <c:pt idx="9271">
                  <c:v>887.5999755859374</c:v>
                </c:pt>
                <c:pt idx="9272">
                  <c:v>887.7000122070315</c:v>
                </c:pt>
                <c:pt idx="9273">
                  <c:v>887.7999877929684</c:v>
                </c:pt>
                <c:pt idx="9274">
                  <c:v>887.8999633789062</c:v>
                </c:pt>
                <c:pt idx="9275">
                  <c:v>888.0</c:v>
                </c:pt>
                <c:pt idx="9276">
                  <c:v>888.0999755859374</c:v>
                </c:pt>
                <c:pt idx="9277">
                  <c:v>888.2000122070315</c:v>
                </c:pt>
                <c:pt idx="9278">
                  <c:v>888.2999877929684</c:v>
                </c:pt>
                <c:pt idx="9279">
                  <c:v>888.3999633789062</c:v>
                </c:pt>
                <c:pt idx="9280">
                  <c:v>888.5</c:v>
                </c:pt>
                <c:pt idx="9281">
                  <c:v>888.5999755859374</c:v>
                </c:pt>
                <c:pt idx="9282">
                  <c:v>888.7000122070315</c:v>
                </c:pt>
                <c:pt idx="9283">
                  <c:v>888.7999877929684</c:v>
                </c:pt>
                <c:pt idx="9284">
                  <c:v>888.8999633789062</c:v>
                </c:pt>
                <c:pt idx="9285">
                  <c:v>889.0</c:v>
                </c:pt>
                <c:pt idx="9286">
                  <c:v>889.0999755859374</c:v>
                </c:pt>
                <c:pt idx="9287">
                  <c:v>889.2000122070315</c:v>
                </c:pt>
                <c:pt idx="9288">
                  <c:v>889.2999877929684</c:v>
                </c:pt>
                <c:pt idx="9289">
                  <c:v>889.3999633789062</c:v>
                </c:pt>
                <c:pt idx="9290">
                  <c:v>889.5</c:v>
                </c:pt>
                <c:pt idx="9291">
                  <c:v>889.5999755859374</c:v>
                </c:pt>
                <c:pt idx="9292">
                  <c:v>889.7000122070315</c:v>
                </c:pt>
                <c:pt idx="9293">
                  <c:v>889.7999877929684</c:v>
                </c:pt>
                <c:pt idx="9294">
                  <c:v>889.8999633789062</c:v>
                </c:pt>
                <c:pt idx="9295">
                  <c:v>890.0</c:v>
                </c:pt>
                <c:pt idx="9296">
                  <c:v>890.0999755859374</c:v>
                </c:pt>
                <c:pt idx="9297">
                  <c:v>890.2000122070315</c:v>
                </c:pt>
                <c:pt idx="9298">
                  <c:v>890.2999877929684</c:v>
                </c:pt>
                <c:pt idx="9299">
                  <c:v>890.3999633789062</c:v>
                </c:pt>
                <c:pt idx="9300">
                  <c:v>890.5</c:v>
                </c:pt>
                <c:pt idx="9301">
                  <c:v>890.5999755859374</c:v>
                </c:pt>
                <c:pt idx="9302">
                  <c:v>890.7000122070315</c:v>
                </c:pt>
                <c:pt idx="9303">
                  <c:v>890.7999877929684</c:v>
                </c:pt>
                <c:pt idx="9304">
                  <c:v>890.8999633789062</c:v>
                </c:pt>
                <c:pt idx="9305">
                  <c:v>891.0</c:v>
                </c:pt>
                <c:pt idx="9306">
                  <c:v>891.0999755859374</c:v>
                </c:pt>
                <c:pt idx="9307">
                  <c:v>891.2000122070315</c:v>
                </c:pt>
                <c:pt idx="9308">
                  <c:v>891.2999877929684</c:v>
                </c:pt>
                <c:pt idx="9309">
                  <c:v>891.3999633789062</c:v>
                </c:pt>
                <c:pt idx="9310">
                  <c:v>891.5</c:v>
                </c:pt>
                <c:pt idx="9311">
                  <c:v>891.5999755859374</c:v>
                </c:pt>
                <c:pt idx="9312">
                  <c:v>891.7000122070315</c:v>
                </c:pt>
                <c:pt idx="9313">
                  <c:v>891.7999877929684</c:v>
                </c:pt>
                <c:pt idx="9314">
                  <c:v>891.8999633789062</c:v>
                </c:pt>
                <c:pt idx="9315">
                  <c:v>892.0</c:v>
                </c:pt>
                <c:pt idx="9316">
                  <c:v>892.0999755859374</c:v>
                </c:pt>
                <c:pt idx="9317">
                  <c:v>892.2000122070315</c:v>
                </c:pt>
                <c:pt idx="9318">
                  <c:v>892.2999877929684</c:v>
                </c:pt>
                <c:pt idx="9319">
                  <c:v>892.3999633789062</c:v>
                </c:pt>
                <c:pt idx="9320">
                  <c:v>892.5</c:v>
                </c:pt>
                <c:pt idx="9321">
                  <c:v>892.5999755859374</c:v>
                </c:pt>
                <c:pt idx="9322">
                  <c:v>892.7000122070315</c:v>
                </c:pt>
                <c:pt idx="9323">
                  <c:v>892.7999877929684</c:v>
                </c:pt>
                <c:pt idx="9324">
                  <c:v>892.8999633789062</c:v>
                </c:pt>
                <c:pt idx="9325">
                  <c:v>893.0</c:v>
                </c:pt>
                <c:pt idx="9326">
                  <c:v>893.0999755859374</c:v>
                </c:pt>
                <c:pt idx="9327">
                  <c:v>893.2000122070315</c:v>
                </c:pt>
                <c:pt idx="9328">
                  <c:v>893.2999877929684</c:v>
                </c:pt>
                <c:pt idx="9329">
                  <c:v>893.3999633789062</c:v>
                </c:pt>
                <c:pt idx="9330">
                  <c:v>893.5</c:v>
                </c:pt>
                <c:pt idx="9331">
                  <c:v>893.5999755859374</c:v>
                </c:pt>
                <c:pt idx="9332">
                  <c:v>893.7000122070315</c:v>
                </c:pt>
                <c:pt idx="9333">
                  <c:v>893.7999877929684</c:v>
                </c:pt>
                <c:pt idx="9334">
                  <c:v>893.8999633789062</c:v>
                </c:pt>
                <c:pt idx="9335">
                  <c:v>894.0</c:v>
                </c:pt>
                <c:pt idx="9336">
                  <c:v>894.0999755859374</c:v>
                </c:pt>
                <c:pt idx="9337">
                  <c:v>894.2000122070315</c:v>
                </c:pt>
                <c:pt idx="9338">
                  <c:v>894.2999877929684</c:v>
                </c:pt>
                <c:pt idx="9339">
                  <c:v>894.3999633789062</c:v>
                </c:pt>
                <c:pt idx="9340">
                  <c:v>894.5</c:v>
                </c:pt>
                <c:pt idx="9341">
                  <c:v>894.5999755859374</c:v>
                </c:pt>
                <c:pt idx="9342">
                  <c:v>894.7000122070315</c:v>
                </c:pt>
                <c:pt idx="9343">
                  <c:v>894.7999877929684</c:v>
                </c:pt>
                <c:pt idx="9344">
                  <c:v>894.8999633789062</c:v>
                </c:pt>
                <c:pt idx="9345">
                  <c:v>895.0</c:v>
                </c:pt>
                <c:pt idx="9346">
                  <c:v>895.0999755859374</c:v>
                </c:pt>
                <c:pt idx="9347">
                  <c:v>895.2000122070315</c:v>
                </c:pt>
                <c:pt idx="9348">
                  <c:v>895.2999877929684</c:v>
                </c:pt>
                <c:pt idx="9349">
                  <c:v>895.3999633789062</c:v>
                </c:pt>
                <c:pt idx="9350">
                  <c:v>895.5</c:v>
                </c:pt>
                <c:pt idx="9351">
                  <c:v>895.5999755859374</c:v>
                </c:pt>
                <c:pt idx="9352">
                  <c:v>895.7000122070315</c:v>
                </c:pt>
                <c:pt idx="9353">
                  <c:v>895.7999877929684</c:v>
                </c:pt>
                <c:pt idx="9354">
                  <c:v>895.8999633789062</c:v>
                </c:pt>
                <c:pt idx="9355">
                  <c:v>896.0</c:v>
                </c:pt>
                <c:pt idx="9356">
                  <c:v>896.0999755859374</c:v>
                </c:pt>
                <c:pt idx="9357">
                  <c:v>896.2000122070315</c:v>
                </c:pt>
                <c:pt idx="9358">
                  <c:v>896.2999877929684</c:v>
                </c:pt>
                <c:pt idx="9359">
                  <c:v>896.3999633789062</c:v>
                </c:pt>
                <c:pt idx="9360">
                  <c:v>896.5</c:v>
                </c:pt>
                <c:pt idx="9361">
                  <c:v>896.5999755859374</c:v>
                </c:pt>
                <c:pt idx="9362">
                  <c:v>896.7000122070315</c:v>
                </c:pt>
                <c:pt idx="9363">
                  <c:v>896.7999877929684</c:v>
                </c:pt>
                <c:pt idx="9364">
                  <c:v>896.8999633789062</c:v>
                </c:pt>
                <c:pt idx="9365">
                  <c:v>897.0</c:v>
                </c:pt>
                <c:pt idx="9366">
                  <c:v>897.0999755859374</c:v>
                </c:pt>
                <c:pt idx="9367">
                  <c:v>897.2000122070315</c:v>
                </c:pt>
                <c:pt idx="9368">
                  <c:v>897.2999877929684</c:v>
                </c:pt>
                <c:pt idx="9369">
                  <c:v>897.3999633789062</c:v>
                </c:pt>
                <c:pt idx="9370">
                  <c:v>897.5</c:v>
                </c:pt>
                <c:pt idx="9371">
                  <c:v>897.5999755859374</c:v>
                </c:pt>
                <c:pt idx="9372">
                  <c:v>897.7000122070315</c:v>
                </c:pt>
                <c:pt idx="9373">
                  <c:v>897.7999877929684</c:v>
                </c:pt>
                <c:pt idx="9374">
                  <c:v>897.8999633789062</c:v>
                </c:pt>
                <c:pt idx="9375">
                  <c:v>898.0</c:v>
                </c:pt>
                <c:pt idx="9376">
                  <c:v>898.0999755859374</c:v>
                </c:pt>
                <c:pt idx="9377">
                  <c:v>898.2000122070315</c:v>
                </c:pt>
                <c:pt idx="9378">
                  <c:v>898.2999877929684</c:v>
                </c:pt>
                <c:pt idx="9379">
                  <c:v>898.3999633789062</c:v>
                </c:pt>
                <c:pt idx="9380">
                  <c:v>898.5</c:v>
                </c:pt>
                <c:pt idx="9381">
                  <c:v>898.5999755859374</c:v>
                </c:pt>
                <c:pt idx="9382">
                  <c:v>898.7000122070315</c:v>
                </c:pt>
                <c:pt idx="9383">
                  <c:v>898.7999877929684</c:v>
                </c:pt>
                <c:pt idx="9384">
                  <c:v>898.8999633789062</c:v>
                </c:pt>
                <c:pt idx="9385">
                  <c:v>899.0</c:v>
                </c:pt>
                <c:pt idx="9386">
                  <c:v>899.0999755859374</c:v>
                </c:pt>
                <c:pt idx="9387">
                  <c:v>899.2000122070315</c:v>
                </c:pt>
                <c:pt idx="9388">
                  <c:v>899.2999877929684</c:v>
                </c:pt>
                <c:pt idx="9389">
                  <c:v>899.3999633789062</c:v>
                </c:pt>
                <c:pt idx="9390">
                  <c:v>899.5</c:v>
                </c:pt>
                <c:pt idx="9391">
                  <c:v>899.5999755859374</c:v>
                </c:pt>
                <c:pt idx="9392">
                  <c:v>899.7000122070315</c:v>
                </c:pt>
                <c:pt idx="9393">
                  <c:v>899.7999877929684</c:v>
                </c:pt>
                <c:pt idx="9394">
                  <c:v>899.8999633789062</c:v>
                </c:pt>
                <c:pt idx="9395">
                  <c:v>900.0</c:v>
                </c:pt>
                <c:pt idx="9396">
                  <c:v>900.0999755859374</c:v>
                </c:pt>
                <c:pt idx="9397">
                  <c:v>900.2000122070315</c:v>
                </c:pt>
                <c:pt idx="9398">
                  <c:v>900.2999877929684</c:v>
                </c:pt>
                <c:pt idx="9399">
                  <c:v>900.3999633789062</c:v>
                </c:pt>
                <c:pt idx="9400">
                  <c:v>900.5</c:v>
                </c:pt>
                <c:pt idx="9401">
                  <c:v>900.5999755859374</c:v>
                </c:pt>
                <c:pt idx="9402">
                  <c:v>900.7000122070315</c:v>
                </c:pt>
                <c:pt idx="9403">
                  <c:v>900.7999877929684</c:v>
                </c:pt>
                <c:pt idx="9404">
                  <c:v>900.8999633789062</c:v>
                </c:pt>
                <c:pt idx="9405">
                  <c:v>901.0</c:v>
                </c:pt>
                <c:pt idx="9406">
                  <c:v>901.0999755859374</c:v>
                </c:pt>
                <c:pt idx="9407">
                  <c:v>901.2000122070315</c:v>
                </c:pt>
                <c:pt idx="9408">
                  <c:v>901.2999877929684</c:v>
                </c:pt>
                <c:pt idx="9409">
                  <c:v>901.3999633789062</c:v>
                </c:pt>
                <c:pt idx="9410">
                  <c:v>901.5</c:v>
                </c:pt>
                <c:pt idx="9411">
                  <c:v>901.5999755859374</c:v>
                </c:pt>
                <c:pt idx="9412">
                  <c:v>901.7000122070315</c:v>
                </c:pt>
                <c:pt idx="9413">
                  <c:v>901.7999877929684</c:v>
                </c:pt>
                <c:pt idx="9414">
                  <c:v>901.8999633789062</c:v>
                </c:pt>
                <c:pt idx="9415">
                  <c:v>902.0</c:v>
                </c:pt>
                <c:pt idx="9416">
                  <c:v>902.0999755859374</c:v>
                </c:pt>
                <c:pt idx="9417">
                  <c:v>902.2000122070315</c:v>
                </c:pt>
                <c:pt idx="9418">
                  <c:v>902.2999877929684</c:v>
                </c:pt>
                <c:pt idx="9419">
                  <c:v>902.3999633789062</c:v>
                </c:pt>
                <c:pt idx="9420">
                  <c:v>902.5</c:v>
                </c:pt>
                <c:pt idx="9421">
                  <c:v>902.5999755859374</c:v>
                </c:pt>
                <c:pt idx="9422">
                  <c:v>902.7000122070315</c:v>
                </c:pt>
                <c:pt idx="9423">
                  <c:v>902.7999877929684</c:v>
                </c:pt>
                <c:pt idx="9424">
                  <c:v>902.8999633789062</c:v>
                </c:pt>
                <c:pt idx="9425">
                  <c:v>903.0</c:v>
                </c:pt>
                <c:pt idx="9426">
                  <c:v>903.0999755859374</c:v>
                </c:pt>
                <c:pt idx="9427">
                  <c:v>903.2000122070315</c:v>
                </c:pt>
                <c:pt idx="9428">
                  <c:v>903.2999877929684</c:v>
                </c:pt>
                <c:pt idx="9429">
                  <c:v>903.3999633789062</c:v>
                </c:pt>
                <c:pt idx="9430">
                  <c:v>903.5</c:v>
                </c:pt>
                <c:pt idx="9431">
                  <c:v>903.5999755859374</c:v>
                </c:pt>
                <c:pt idx="9432">
                  <c:v>903.7000122070315</c:v>
                </c:pt>
                <c:pt idx="9433">
                  <c:v>903.7999877929684</c:v>
                </c:pt>
                <c:pt idx="9434">
                  <c:v>903.8999633789062</c:v>
                </c:pt>
                <c:pt idx="9435">
                  <c:v>904.0</c:v>
                </c:pt>
                <c:pt idx="9436">
                  <c:v>904.0999755859374</c:v>
                </c:pt>
                <c:pt idx="9437">
                  <c:v>904.2000122070315</c:v>
                </c:pt>
                <c:pt idx="9438">
                  <c:v>904.2999877929684</c:v>
                </c:pt>
                <c:pt idx="9439">
                  <c:v>904.3999633789062</c:v>
                </c:pt>
                <c:pt idx="9440">
                  <c:v>904.5</c:v>
                </c:pt>
                <c:pt idx="9441">
                  <c:v>904.5999755859374</c:v>
                </c:pt>
                <c:pt idx="9442">
                  <c:v>904.7000122070315</c:v>
                </c:pt>
                <c:pt idx="9443">
                  <c:v>904.7999877929684</c:v>
                </c:pt>
                <c:pt idx="9444">
                  <c:v>904.8999633789062</c:v>
                </c:pt>
                <c:pt idx="9445">
                  <c:v>905.0</c:v>
                </c:pt>
                <c:pt idx="9446">
                  <c:v>905.0999755859374</c:v>
                </c:pt>
                <c:pt idx="9447">
                  <c:v>905.2000122070315</c:v>
                </c:pt>
                <c:pt idx="9448">
                  <c:v>905.2999877929684</c:v>
                </c:pt>
                <c:pt idx="9449">
                  <c:v>905.3999633789062</c:v>
                </c:pt>
                <c:pt idx="9450">
                  <c:v>905.5</c:v>
                </c:pt>
                <c:pt idx="9451">
                  <c:v>905.5999755859374</c:v>
                </c:pt>
                <c:pt idx="9452">
                  <c:v>905.7000122070315</c:v>
                </c:pt>
                <c:pt idx="9453">
                  <c:v>905.7999877929684</c:v>
                </c:pt>
                <c:pt idx="9454">
                  <c:v>905.8999633789062</c:v>
                </c:pt>
                <c:pt idx="9455">
                  <c:v>906.0</c:v>
                </c:pt>
                <c:pt idx="9456">
                  <c:v>906.0999755859374</c:v>
                </c:pt>
                <c:pt idx="9457">
                  <c:v>906.2000122070315</c:v>
                </c:pt>
                <c:pt idx="9458">
                  <c:v>906.2999877929684</c:v>
                </c:pt>
                <c:pt idx="9459">
                  <c:v>906.3999633789062</c:v>
                </c:pt>
                <c:pt idx="9460">
                  <c:v>906.5</c:v>
                </c:pt>
                <c:pt idx="9461">
                  <c:v>906.5999755859374</c:v>
                </c:pt>
                <c:pt idx="9462">
                  <c:v>906.7000122070315</c:v>
                </c:pt>
                <c:pt idx="9463">
                  <c:v>906.7999877929684</c:v>
                </c:pt>
                <c:pt idx="9464">
                  <c:v>906.8999633789062</c:v>
                </c:pt>
                <c:pt idx="9465">
                  <c:v>907.0</c:v>
                </c:pt>
                <c:pt idx="9466">
                  <c:v>907.0999755859374</c:v>
                </c:pt>
                <c:pt idx="9467">
                  <c:v>907.2000122070315</c:v>
                </c:pt>
                <c:pt idx="9468">
                  <c:v>907.2999877929684</c:v>
                </c:pt>
                <c:pt idx="9469">
                  <c:v>907.3999633789062</c:v>
                </c:pt>
                <c:pt idx="9470">
                  <c:v>907.5</c:v>
                </c:pt>
                <c:pt idx="9471">
                  <c:v>907.5999755859374</c:v>
                </c:pt>
                <c:pt idx="9472">
                  <c:v>907.7000122070315</c:v>
                </c:pt>
                <c:pt idx="9473">
                  <c:v>907.7999877929684</c:v>
                </c:pt>
                <c:pt idx="9474">
                  <c:v>907.8999633789062</c:v>
                </c:pt>
                <c:pt idx="9475">
                  <c:v>908.0</c:v>
                </c:pt>
                <c:pt idx="9476">
                  <c:v>908.0999755859374</c:v>
                </c:pt>
                <c:pt idx="9477">
                  <c:v>908.2000122070315</c:v>
                </c:pt>
                <c:pt idx="9478">
                  <c:v>908.2999877929684</c:v>
                </c:pt>
                <c:pt idx="9479">
                  <c:v>908.3999633789062</c:v>
                </c:pt>
                <c:pt idx="9480">
                  <c:v>908.5</c:v>
                </c:pt>
                <c:pt idx="9481">
                  <c:v>908.5999755859374</c:v>
                </c:pt>
                <c:pt idx="9482">
                  <c:v>908.7000122070315</c:v>
                </c:pt>
                <c:pt idx="9483">
                  <c:v>908.7999877929684</c:v>
                </c:pt>
                <c:pt idx="9484">
                  <c:v>908.8999633789062</c:v>
                </c:pt>
                <c:pt idx="9485">
                  <c:v>909.0</c:v>
                </c:pt>
                <c:pt idx="9486">
                  <c:v>909.0999755859374</c:v>
                </c:pt>
                <c:pt idx="9487">
                  <c:v>909.2000122070315</c:v>
                </c:pt>
                <c:pt idx="9488">
                  <c:v>909.2999877929684</c:v>
                </c:pt>
                <c:pt idx="9489">
                  <c:v>909.3999633789062</c:v>
                </c:pt>
                <c:pt idx="9490">
                  <c:v>909.5</c:v>
                </c:pt>
                <c:pt idx="9491">
                  <c:v>909.5999755859374</c:v>
                </c:pt>
                <c:pt idx="9492">
                  <c:v>909.7000122070315</c:v>
                </c:pt>
                <c:pt idx="9493">
                  <c:v>909.7999877929684</c:v>
                </c:pt>
                <c:pt idx="9494">
                  <c:v>909.8999633789062</c:v>
                </c:pt>
                <c:pt idx="9495">
                  <c:v>910.0</c:v>
                </c:pt>
                <c:pt idx="9496">
                  <c:v>910.0999755859374</c:v>
                </c:pt>
                <c:pt idx="9497">
                  <c:v>910.2000122070315</c:v>
                </c:pt>
                <c:pt idx="9498">
                  <c:v>910.2999877929684</c:v>
                </c:pt>
                <c:pt idx="9499">
                  <c:v>910.3999633789062</c:v>
                </c:pt>
                <c:pt idx="9500">
                  <c:v>910.5</c:v>
                </c:pt>
                <c:pt idx="9501">
                  <c:v>910.5999755859374</c:v>
                </c:pt>
                <c:pt idx="9502">
                  <c:v>910.7000122070315</c:v>
                </c:pt>
                <c:pt idx="9503">
                  <c:v>910.7999877929684</c:v>
                </c:pt>
                <c:pt idx="9504">
                  <c:v>910.8999633789062</c:v>
                </c:pt>
                <c:pt idx="9505">
                  <c:v>911.0</c:v>
                </c:pt>
                <c:pt idx="9506">
                  <c:v>911.0999755859374</c:v>
                </c:pt>
                <c:pt idx="9507">
                  <c:v>911.2000122070315</c:v>
                </c:pt>
                <c:pt idx="9508">
                  <c:v>911.2999877929684</c:v>
                </c:pt>
                <c:pt idx="9509">
                  <c:v>911.3999633789062</c:v>
                </c:pt>
                <c:pt idx="9510">
                  <c:v>911.5</c:v>
                </c:pt>
                <c:pt idx="9511">
                  <c:v>911.5999755859374</c:v>
                </c:pt>
                <c:pt idx="9512">
                  <c:v>911.7000122070315</c:v>
                </c:pt>
                <c:pt idx="9513">
                  <c:v>911.7999877929684</c:v>
                </c:pt>
                <c:pt idx="9514">
                  <c:v>911.8999633789062</c:v>
                </c:pt>
                <c:pt idx="9515">
                  <c:v>912.0</c:v>
                </c:pt>
                <c:pt idx="9516">
                  <c:v>912.0999755859374</c:v>
                </c:pt>
                <c:pt idx="9517">
                  <c:v>912.2000122070315</c:v>
                </c:pt>
                <c:pt idx="9518">
                  <c:v>912.2999877929684</c:v>
                </c:pt>
                <c:pt idx="9519">
                  <c:v>912.3999633789062</c:v>
                </c:pt>
                <c:pt idx="9520">
                  <c:v>912.5</c:v>
                </c:pt>
                <c:pt idx="9521">
                  <c:v>912.5999755859374</c:v>
                </c:pt>
                <c:pt idx="9522">
                  <c:v>912.7000122070315</c:v>
                </c:pt>
                <c:pt idx="9523">
                  <c:v>912.7999877929684</c:v>
                </c:pt>
                <c:pt idx="9524">
                  <c:v>912.8999633789062</c:v>
                </c:pt>
                <c:pt idx="9525">
                  <c:v>913.0</c:v>
                </c:pt>
                <c:pt idx="9526">
                  <c:v>913.0999755859374</c:v>
                </c:pt>
                <c:pt idx="9527">
                  <c:v>913.2000122070315</c:v>
                </c:pt>
                <c:pt idx="9528">
                  <c:v>913.2999877929684</c:v>
                </c:pt>
                <c:pt idx="9529">
                  <c:v>913.3999633789062</c:v>
                </c:pt>
                <c:pt idx="9530">
                  <c:v>913.5</c:v>
                </c:pt>
                <c:pt idx="9531">
                  <c:v>913.5999755859374</c:v>
                </c:pt>
                <c:pt idx="9532">
                  <c:v>913.7000122070315</c:v>
                </c:pt>
                <c:pt idx="9533">
                  <c:v>913.7999877929684</c:v>
                </c:pt>
                <c:pt idx="9534">
                  <c:v>913.8999633789062</c:v>
                </c:pt>
                <c:pt idx="9535">
                  <c:v>914.0</c:v>
                </c:pt>
                <c:pt idx="9536">
                  <c:v>914.0999755859374</c:v>
                </c:pt>
                <c:pt idx="9537">
                  <c:v>914.2000122070315</c:v>
                </c:pt>
                <c:pt idx="9538">
                  <c:v>914.2999877929684</c:v>
                </c:pt>
                <c:pt idx="9539">
                  <c:v>914.3999633789062</c:v>
                </c:pt>
                <c:pt idx="9540">
                  <c:v>914.5</c:v>
                </c:pt>
                <c:pt idx="9541">
                  <c:v>914.5999755859374</c:v>
                </c:pt>
                <c:pt idx="9542">
                  <c:v>914.7000122070315</c:v>
                </c:pt>
                <c:pt idx="9543">
                  <c:v>914.7999877929684</c:v>
                </c:pt>
                <c:pt idx="9544">
                  <c:v>914.8999633789062</c:v>
                </c:pt>
                <c:pt idx="9545">
                  <c:v>915.0</c:v>
                </c:pt>
                <c:pt idx="9546">
                  <c:v>915.0999755859374</c:v>
                </c:pt>
                <c:pt idx="9547">
                  <c:v>915.2000122070315</c:v>
                </c:pt>
                <c:pt idx="9548">
                  <c:v>915.2999877929684</c:v>
                </c:pt>
                <c:pt idx="9549">
                  <c:v>915.3999633789062</c:v>
                </c:pt>
                <c:pt idx="9550">
                  <c:v>915.5</c:v>
                </c:pt>
                <c:pt idx="9551">
                  <c:v>915.5999755859374</c:v>
                </c:pt>
                <c:pt idx="9552">
                  <c:v>915.7000122070315</c:v>
                </c:pt>
                <c:pt idx="9553">
                  <c:v>915.7999877929684</c:v>
                </c:pt>
                <c:pt idx="9554">
                  <c:v>915.8999633789062</c:v>
                </c:pt>
                <c:pt idx="9555">
                  <c:v>916.0</c:v>
                </c:pt>
                <c:pt idx="9556">
                  <c:v>916.0999755859374</c:v>
                </c:pt>
                <c:pt idx="9557">
                  <c:v>916.2000122070315</c:v>
                </c:pt>
                <c:pt idx="9558">
                  <c:v>916.2999877929684</c:v>
                </c:pt>
                <c:pt idx="9559">
                  <c:v>916.3999633789062</c:v>
                </c:pt>
                <c:pt idx="9560">
                  <c:v>916.5</c:v>
                </c:pt>
                <c:pt idx="9561">
                  <c:v>916.5999755859374</c:v>
                </c:pt>
                <c:pt idx="9562">
                  <c:v>916.7000122070315</c:v>
                </c:pt>
                <c:pt idx="9563">
                  <c:v>916.7999877929684</c:v>
                </c:pt>
                <c:pt idx="9564">
                  <c:v>916.8999633789062</c:v>
                </c:pt>
                <c:pt idx="9565">
                  <c:v>917.0</c:v>
                </c:pt>
                <c:pt idx="9566">
                  <c:v>917.0999755859374</c:v>
                </c:pt>
                <c:pt idx="9567">
                  <c:v>917.2000122070315</c:v>
                </c:pt>
                <c:pt idx="9568">
                  <c:v>917.2999877929684</c:v>
                </c:pt>
                <c:pt idx="9569">
                  <c:v>917.3999633789062</c:v>
                </c:pt>
                <c:pt idx="9570">
                  <c:v>917.5</c:v>
                </c:pt>
                <c:pt idx="9571">
                  <c:v>917.5999755859374</c:v>
                </c:pt>
                <c:pt idx="9572">
                  <c:v>917.7000122070315</c:v>
                </c:pt>
                <c:pt idx="9573">
                  <c:v>917.7999877929684</c:v>
                </c:pt>
                <c:pt idx="9574">
                  <c:v>917.8999633789062</c:v>
                </c:pt>
                <c:pt idx="9575">
                  <c:v>918.0</c:v>
                </c:pt>
                <c:pt idx="9576">
                  <c:v>918.0999755859374</c:v>
                </c:pt>
                <c:pt idx="9577">
                  <c:v>918.2000122070315</c:v>
                </c:pt>
                <c:pt idx="9578">
                  <c:v>918.2999877929684</c:v>
                </c:pt>
                <c:pt idx="9579">
                  <c:v>918.3999633789062</c:v>
                </c:pt>
                <c:pt idx="9580">
                  <c:v>918.5</c:v>
                </c:pt>
                <c:pt idx="9581">
                  <c:v>918.5999755859374</c:v>
                </c:pt>
                <c:pt idx="9582">
                  <c:v>918.7000122070315</c:v>
                </c:pt>
                <c:pt idx="9583">
                  <c:v>918.7999877929684</c:v>
                </c:pt>
                <c:pt idx="9584">
                  <c:v>918.8999633789062</c:v>
                </c:pt>
                <c:pt idx="9585">
                  <c:v>919.0</c:v>
                </c:pt>
                <c:pt idx="9586">
                  <c:v>919.0999755859374</c:v>
                </c:pt>
                <c:pt idx="9587">
                  <c:v>919.2000122070315</c:v>
                </c:pt>
                <c:pt idx="9588">
                  <c:v>919.2999877929684</c:v>
                </c:pt>
                <c:pt idx="9589">
                  <c:v>919.3999633789062</c:v>
                </c:pt>
                <c:pt idx="9590">
                  <c:v>919.5</c:v>
                </c:pt>
                <c:pt idx="9591">
                  <c:v>919.5999755859374</c:v>
                </c:pt>
                <c:pt idx="9592">
                  <c:v>919.7000122070315</c:v>
                </c:pt>
                <c:pt idx="9593">
                  <c:v>919.7999877929684</c:v>
                </c:pt>
                <c:pt idx="9594">
                  <c:v>919.8999633789062</c:v>
                </c:pt>
                <c:pt idx="9595">
                  <c:v>920.0</c:v>
                </c:pt>
                <c:pt idx="9596">
                  <c:v>920.0999755859374</c:v>
                </c:pt>
                <c:pt idx="9597">
                  <c:v>920.2000122070315</c:v>
                </c:pt>
                <c:pt idx="9598">
                  <c:v>920.2999877929684</c:v>
                </c:pt>
                <c:pt idx="9599">
                  <c:v>920.3999633789062</c:v>
                </c:pt>
                <c:pt idx="9600">
                  <c:v>920.5</c:v>
                </c:pt>
                <c:pt idx="9601">
                  <c:v>920.5999755859374</c:v>
                </c:pt>
                <c:pt idx="9602">
                  <c:v>920.7000122070315</c:v>
                </c:pt>
                <c:pt idx="9603">
                  <c:v>920.7999877929684</c:v>
                </c:pt>
                <c:pt idx="9604">
                  <c:v>920.8999633789062</c:v>
                </c:pt>
                <c:pt idx="9605">
                  <c:v>921.0</c:v>
                </c:pt>
                <c:pt idx="9606">
                  <c:v>921.0999755859374</c:v>
                </c:pt>
                <c:pt idx="9607">
                  <c:v>921.2000122070315</c:v>
                </c:pt>
                <c:pt idx="9608">
                  <c:v>921.2999877929684</c:v>
                </c:pt>
                <c:pt idx="9609">
                  <c:v>921.3999633789062</c:v>
                </c:pt>
                <c:pt idx="9610">
                  <c:v>921.5</c:v>
                </c:pt>
                <c:pt idx="9611">
                  <c:v>921.5999755859374</c:v>
                </c:pt>
                <c:pt idx="9612">
                  <c:v>921.7000122070315</c:v>
                </c:pt>
                <c:pt idx="9613">
                  <c:v>921.7999877929684</c:v>
                </c:pt>
                <c:pt idx="9614">
                  <c:v>921.8999633789062</c:v>
                </c:pt>
                <c:pt idx="9615">
                  <c:v>922.0</c:v>
                </c:pt>
                <c:pt idx="9616">
                  <c:v>922.0999755859374</c:v>
                </c:pt>
                <c:pt idx="9617">
                  <c:v>922.2000122070315</c:v>
                </c:pt>
                <c:pt idx="9618">
                  <c:v>922.2999877929684</c:v>
                </c:pt>
                <c:pt idx="9619">
                  <c:v>922.3999633789062</c:v>
                </c:pt>
                <c:pt idx="9620">
                  <c:v>922.5</c:v>
                </c:pt>
                <c:pt idx="9621">
                  <c:v>922.5999755859374</c:v>
                </c:pt>
                <c:pt idx="9622">
                  <c:v>922.7000122070315</c:v>
                </c:pt>
                <c:pt idx="9623">
                  <c:v>922.7999877929684</c:v>
                </c:pt>
                <c:pt idx="9624">
                  <c:v>922.8999633789062</c:v>
                </c:pt>
                <c:pt idx="9625">
                  <c:v>923.0</c:v>
                </c:pt>
                <c:pt idx="9626">
                  <c:v>923.0999755859374</c:v>
                </c:pt>
                <c:pt idx="9627">
                  <c:v>923.2000122070315</c:v>
                </c:pt>
                <c:pt idx="9628">
                  <c:v>923.2999877929684</c:v>
                </c:pt>
                <c:pt idx="9629">
                  <c:v>923.3999633789062</c:v>
                </c:pt>
                <c:pt idx="9630">
                  <c:v>923.5</c:v>
                </c:pt>
                <c:pt idx="9631">
                  <c:v>923.5999755859374</c:v>
                </c:pt>
                <c:pt idx="9632">
                  <c:v>923.7000122070315</c:v>
                </c:pt>
                <c:pt idx="9633">
                  <c:v>923.7999877929684</c:v>
                </c:pt>
                <c:pt idx="9634">
                  <c:v>923.8999633789062</c:v>
                </c:pt>
                <c:pt idx="9635">
                  <c:v>924.0</c:v>
                </c:pt>
                <c:pt idx="9636">
                  <c:v>924.0999755859374</c:v>
                </c:pt>
                <c:pt idx="9637">
                  <c:v>924.2000122070315</c:v>
                </c:pt>
                <c:pt idx="9638">
                  <c:v>924.2999877929684</c:v>
                </c:pt>
                <c:pt idx="9639">
                  <c:v>924.3999633789062</c:v>
                </c:pt>
                <c:pt idx="9640">
                  <c:v>924.5</c:v>
                </c:pt>
                <c:pt idx="9641">
                  <c:v>924.5999755859374</c:v>
                </c:pt>
                <c:pt idx="9642">
                  <c:v>924.7000122070315</c:v>
                </c:pt>
                <c:pt idx="9643">
                  <c:v>924.7999877929684</c:v>
                </c:pt>
                <c:pt idx="9644">
                  <c:v>924.8999633789062</c:v>
                </c:pt>
                <c:pt idx="9645">
                  <c:v>925.0</c:v>
                </c:pt>
                <c:pt idx="9646">
                  <c:v>925.0999755859374</c:v>
                </c:pt>
                <c:pt idx="9647">
                  <c:v>925.2000122070315</c:v>
                </c:pt>
                <c:pt idx="9648">
                  <c:v>925.2999877929684</c:v>
                </c:pt>
                <c:pt idx="9649">
                  <c:v>925.3999633789062</c:v>
                </c:pt>
                <c:pt idx="9650">
                  <c:v>925.5</c:v>
                </c:pt>
                <c:pt idx="9651">
                  <c:v>925.5999755859374</c:v>
                </c:pt>
                <c:pt idx="9652">
                  <c:v>925.7000122070315</c:v>
                </c:pt>
                <c:pt idx="9653">
                  <c:v>925.7999877929684</c:v>
                </c:pt>
                <c:pt idx="9654">
                  <c:v>925.8999633789062</c:v>
                </c:pt>
                <c:pt idx="9655">
                  <c:v>926.0</c:v>
                </c:pt>
                <c:pt idx="9656">
                  <c:v>926.0999755859374</c:v>
                </c:pt>
                <c:pt idx="9657">
                  <c:v>926.2000122070315</c:v>
                </c:pt>
                <c:pt idx="9658">
                  <c:v>926.2999877929684</c:v>
                </c:pt>
                <c:pt idx="9659">
                  <c:v>926.3999633789062</c:v>
                </c:pt>
                <c:pt idx="9660">
                  <c:v>926.5</c:v>
                </c:pt>
                <c:pt idx="9661">
                  <c:v>926.5999755859374</c:v>
                </c:pt>
                <c:pt idx="9662">
                  <c:v>926.7000122070315</c:v>
                </c:pt>
                <c:pt idx="9663">
                  <c:v>926.7999877929684</c:v>
                </c:pt>
                <c:pt idx="9664">
                  <c:v>926.8999633789062</c:v>
                </c:pt>
                <c:pt idx="9665">
                  <c:v>927.0</c:v>
                </c:pt>
                <c:pt idx="9666">
                  <c:v>927.0999755859374</c:v>
                </c:pt>
                <c:pt idx="9667">
                  <c:v>927.2000122070315</c:v>
                </c:pt>
                <c:pt idx="9668">
                  <c:v>927.2999877929684</c:v>
                </c:pt>
                <c:pt idx="9669">
                  <c:v>927.3999633789062</c:v>
                </c:pt>
                <c:pt idx="9670">
                  <c:v>927.5</c:v>
                </c:pt>
                <c:pt idx="9671">
                  <c:v>927.5999755859374</c:v>
                </c:pt>
                <c:pt idx="9672">
                  <c:v>927.7000122070315</c:v>
                </c:pt>
                <c:pt idx="9673">
                  <c:v>927.7999877929684</c:v>
                </c:pt>
                <c:pt idx="9674">
                  <c:v>927.8999633789062</c:v>
                </c:pt>
                <c:pt idx="9675">
                  <c:v>928.0</c:v>
                </c:pt>
                <c:pt idx="9676">
                  <c:v>928.0999755859374</c:v>
                </c:pt>
                <c:pt idx="9677">
                  <c:v>928.2000122070315</c:v>
                </c:pt>
                <c:pt idx="9678">
                  <c:v>928.2999877929684</c:v>
                </c:pt>
                <c:pt idx="9679">
                  <c:v>928.3999633789062</c:v>
                </c:pt>
                <c:pt idx="9680">
                  <c:v>928.5</c:v>
                </c:pt>
                <c:pt idx="9681">
                  <c:v>928.5999755859374</c:v>
                </c:pt>
                <c:pt idx="9682">
                  <c:v>928.7000122070315</c:v>
                </c:pt>
                <c:pt idx="9683">
                  <c:v>928.7999877929684</c:v>
                </c:pt>
                <c:pt idx="9684">
                  <c:v>928.8999633789062</c:v>
                </c:pt>
                <c:pt idx="9685">
                  <c:v>929.0</c:v>
                </c:pt>
                <c:pt idx="9686">
                  <c:v>929.0999755859374</c:v>
                </c:pt>
                <c:pt idx="9687">
                  <c:v>929.2000122070315</c:v>
                </c:pt>
                <c:pt idx="9688">
                  <c:v>929.2999877929684</c:v>
                </c:pt>
                <c:pt idx="9689">
                  <c:v>929.3999633789062</c:v>
                </c:pt>
                <c:pt idx="9690">
                  <c:v>929.5</c:v>
                </c:pt>
                <c:pt idx="9691">
                  <c:v>929.5999755859374</c:v>
                </c:pt>
                <c:pt idx="9692">
                  <c:v>929.7000122070315</c:v>
                </c:pt>
                <c:pt idx="9693">
                  <c:v>929.7999877929684</c:v>
                </c:pt>
                <c:pt idx="9694">
                  <c:v>929.8999633789062</c:v>
                </c:pt>
                <c:pt idx="9695">
                  <c:v>930.0</c:v>
                </c:pt>
                <c:pt idx="9696">
                  <c:v>930.0999755859374</c:v>
                </c:pt>
                <c:pt idx="9697">
                  <c:v>930.2000122070315</c:v>
                </c:pt>
                <c:pt idx="9698">
                  <c:v>930.2999877929684</c:v>
                </c:pt>
                <c:pt idx="9699">
                  <c:v>930.3999633789062</c:v>
                </c:pt>
                <c:pt idx="9700">
                  <c:v>930.5</c:v>
                </c:pt>
                <c:pt idx="9701">
                  <c:v>930.5999755859374</c:v>
                </c:pt>
                <c:pt idx="9702">
                  <c:v>930.7000122070315</c:v>
                </c:pt>
                <c:pt idx="9703">
                  <c:v>930.7999877929684</c:v>
                </c:pt>
                <c:pt idx="9704">
                  <c:v>930.8999633789062</c:v>
                </c:pt>
                <c:pt idx="9705">
                  <c:v>931.0</c:v>
                </c:pt>
                <c:pt idx="9706">
                  <c:v>931.0999755859374</c:v>
                </c:pt>
                <c:pt idx="9707">
                  <c:v>931.2000122070315</c:v>
                </c:pt>
                <c:pt idx="9708">
                  <c:v>931.2999877929684</c:v>
                </c:pt>
                <c:pt idx="9709">
                  <c:v>931.3999633789062</c:v>
                </c:pt>
                <c:pt idx="9710">
                  <c:v>931.5</c:v>
                </c:pt>
                <c:pt idx="9711">
                  <c:v>931.5999755859374</c:v>
                </c:pt>
                <c:pt idx="9712">
                  <c:v>931.7000122070315</c:v>
                </c:pt>
                <c:pt idx="9713">
                  <c:v>931.7999877929684</c:v>
                </c:pt>
                <c:pt idx="9714">
                  <c:v>931.8999633789062</c:v>
                </c:pt>
                <c:pt idx="9715">
                  <c:v>932.0</c:v>
                </c:pt>
                <c:pt idx="9716">
                  <c:v>932.0999755859374</c:v>
                </c:pt>
                <c:pt idx="9717">
                  <c:v>932.2000122070315</c:v>
                </c:pt>
                <c:pt idx="9718">
                  <c:v>932.2999877929684</c:v>
                </c:pt>
                <c:pt idx="9719">
                  <c:v>932.3999633789062</c:v>
                </c:pt>
                <c:pt idx="9720">
                  <c:v>932.5</c:v>
                </c:pt>
                <c:pt idx="9721">
                  <c:v>932.5999755859374</c:v>
                </c:pt>
                <c:pt idx="9722">
                  <c:v>932.7000122070315</c:v>
                </c:pt>
                <c:pt idx="9723">
                  <c:v>932.7999877929684</c:v>
                </c:pt>
                <c:pt idx="9724">
                  <c:v>932.8999633789062</c:v>
                </c:pt>
                <c:pt idx="9725">
                  <c:v>933.0</c:v>
                </c:pt>
                <c:pt idx="9726">
                  <c:v>933.0999755859374</c:v>
                </c:pt>
                <c:pt idx="9727">
                  <c:v>933.2000122070315</c:v>
                </c:pt>
                <c:pt idx="9728">
                  <c:v>933.2999877929684</c:v>
                </c:pt>
                <c:pt idx="9729">
                  <c:v>933.3999633789062</c:v>
                </c:pt>
                <c:pt idx="9730">
                  <c:v>933.5</c:v>
                </c:pt>
                <c:pt idx="9731">
                  <c:v>933.5999755859374</c:v>
                </c:pt>
                <c:pt idx="9732">
                  <c:v>933.7000122070315</c:v>
                </c:pt>
                <c:pt idx="9733">
                  <c:v>933.7999877929684</c:v>
                </c:pt>
                <c:pt idx="9734">
                  <c:v>933.8999633789062</c:v>
                </c:pt>
                <c:pt idx="9735">
                  <c:v>934.0</c:v>
                </c:pt>
                <c:pt idx="9736">
                  <c:v>934.0999755859374</c:v>
                </c:pt>
                <c:pt idx="9737">
                  <c:v>934.2000122070315</c:v>
                </c:pt>
                <c:pt idx="9738">
                  <c:v>934.2999877929684</c:v>
                </c:pt>
                <c:pt idx="9739">
                  <c:v>934.3999633789062</c:v>
                </c:pt>
                <c:pt idx="9740">
                  <c:v>934.5</c:v>
                </c:pt>
                <c:pt idx="9741">
                  <c:v>934.5999755859374</c:v>
                </c:pt>
                <c:pt idx="9742">
                  <c:v>934.7000122070315</c:v>
                </c:pt>
                <c:pt idx="9743">
                  <c:v>934.7999877929684</c:v>
                </c:pt>
                <c:pt idx="9744">
                  <c:v>934.8999633789062</c:v>
                </c:pt>
                <c:pt idx="9745">
                  <c:v>935.0</c:v>
                </c:pt>
                <c:pt idx="9746">
                  <c:v>935.0999755859374</c:v>
                </c:pt>
                <c:pt idx="9747">
                  <c:v>935.2000122070315</c:v>
                </c:pt>
                <c:pt idx="9748">
                  <c:v>935.2999877929684</c:v>
                </c:pt>
                <c:pt idx="9749">
                  <c:v>935.3999633789062</c:v>
                </c:pt>
                <c:pt idx="9750">
                  <c:v>935.5</c:v>
                </c:pt>
                <c:pt idx="9751">
                  <c:v>935.5999755859374</c:v>
                </c:pt>
                <c:pt idx="9752">
                  <c:v>935.7000122070315</c:v>
                </c:pt>
                <c:pt idx="9753">
                  <c:v>935.7999877929684</c:v>
                </c:pt>
                <c:pt idx="9754">
                  <c:v>935.8999633789062</c:v>
                </c:pt>
                <c:pt idx="9755">
                  <c:v>936.0</c:v>
                </c:pt>
                <c:pt idx="9756">
                  <c:v>936.0999755859374</c:v>
                </c:pt>
                <c:pt idx="9757">
                  <c:v>936.2000122070315</c:v>
                </c:pt>
                <c:pt idx="9758">
                  <c:v>936.2999877929684</c:v>
                </c:pt>
                <c:pt idx="9759">
                  <c:v>936.3999633789062</c:v>
                </c:pt>
                <c:pt idx="9760">
                  <c:v>936.5</c:v>
                </c:pt>
                <c:pt idx="9761">
                  <c:v>936.5999755859374</c:v>
                </c:pt>
                <c:pt idx="9762">
                  <c:v>936.7000122070315</c:v>
                </c:pt>
                <c:pt idx="9763">
                  <c:v>936.7999877929684</c:v>
                </c:pt>
                <c:pt idx="9764">
                  <c:v>936.8999633789062</c:v>
                </c:pt>
                <c:pt idx="9765">
                  <c:v>937.0</c:v>
                </c:pt>
                <c:pt idx="9766">
                  <c:v>937.0999755859374</c:v>
                </c:pt>
                <c:pt idx="9767">
                  <c:v>937.2000122070315</c:v>
                </c:pt>
                <c:pt idx="9768">
                  <c:v>937.2999877929684</c:v>
                </c:pt>
                <c:pt idx="9769">
                  <c:v>937.3999633789062</c:v>
                </c:pt>
                <c:pt idx="9770">
                  <c:v>937.5</c:v>
                </c:pt>
                <c:pt idx="9771">
                  <c:v>937.5999755859374</c:v>
                </c:pt>
                <c:pt idx="9772">
                  <c:v>937.7000122070315</c:v>
                </c:pt>
                <c:pt idx="9773">
                  <c:v>937.7999877929684</c:v>
                </c:pt>
                <c:pt idx="9774">
                  <c:v>937.8999633789062</c:v>
                </c:pt>
                <c:pt idx="9775">
                  <c:v>938.0</c:v>
                </c:pt>
                <c:pt idx="9776">
                  <c:v>938.0999755859374</c:v>
                </c:pt>
                <c:pt idx="9777">
                  <c:v>938.2000122070315</c:v>
                </c:pt>
                <c:pt idx="9778">
                  <c:v>938.2999877929684</c:v>
                </c:pt>
                <c:pt idx="9779">
                  <c:v>938.3999633789062</c:v>
                </c:pt>
                <c:pt idx="9780">
                  <c:v>938.5</c:v>
                </c:pt>
                <c:pt idx="9781">
                  <c:v>938.5999755859374</c:v>
                </c:pt>
                <c:pt idx="9782">
                  <c:v>938.7000122070315</c:v>
                </c:pt>
                <c:pt idx="9783">
                  <c:v>938.7999877929684</c:v>
                </c:pt>
                <c:pt idx="9784">
                  <c:v>938.8999633789062</c:v>
                </c:pt>
                <c:pt idx="9785">
                  <c:v>939.0</c:v>
                </c:pt>
                <c:pt idx="9786">
                  <c:v>939.0999755859374</c:v>
                </c:pt>
                <c:pt idx="9787">
                  <c:v>939.2000122070315</c:v>
                </c:pt>
                <c:pt idx="9788">
                  <c:v>939.2999877929684</c:v>
                </c:pt>
                <c:pt idx="9789">
                  <c:v>939.3999633789062</c:v>
                </c:pt>
                <c:pt idx="9790">
                  <c:v>939.5</c:v>
                </c:pt>
                <c:pt idx="9791">
                  <c:v>939.5999755859374</c:v>
                </c:pt>
                <c:pt idx="9792">
                  <c:v>939.7000122070315</c:v>
                </c:pt>
                <c:pt idx="9793">
                  <c:v>939.7999877929684</c:v>
                </c:pt>
                <c:pt idx="9794">
                  <c:v>939.8999633789062</c:v>
                </c:pt>
                <c:pt idx="9795">
                  <c:v>940.0</c:v>
                </c:pt>
                <c:pt idx="9796">
                  <c:v>940.0999755859374</c:v>
                </c:pt>
                <c:pt idx="9797">
                  <c:v>940.2000122070315</c:v>
                </c:pt>
                <c:pt idx="9798">
                  <c:v>940.2999877929684</c:v>
                </c:pt>
                <c:pt idx="9799">
                  <c:v>940.3999633789062</c:v>
                </c:pt>
                <c:pt idx="9800">
                  <c:v>940.5</c:v>
                </c:pt>
                <c:pt idx="9801">
                  <c:v>940.5999755859374</c:v>
                </c:pt>
                <c:pt idx="9802">
                  <c:v>940.7000122070315</c:v>
                </c:pt>
                <c:pt idx="9803">
                  <c:v>940.7999877929684</c:v>
                </c:pt>
                <c:pt idx="9804">
                  <c:v>940.8999633789062</c:v>
                </c:pt>
                <c:pt idx="9805">
                  <c:v>941.0</c:v>
                </c:pt>
                <c:pt idx="9806">
                  <c:v>941.0999755859374</c:v>
                </c:pt>
                <c:pt idx="9807">
                  <c:v>941.2000122070315</c:v>
                </c:pt>
                <c:pt idx="9808">
                  <c:v>941.2999877929684</c:v>
                </c:pt>
                <c:pt idx="9809">
                  <c:v>941.3999633789062</c:v>
                </c:pt>
                <c:pt idx="9810">
                  <c:v>941.5</c:v>
                </c:pt>
                <c:pt idx="9811">
                  <c:v>941.5999755859374</c:v>
                </c:pt>
                <c:pt idx="9812">
                  <c:v>941.7000122070315</c:v>
                </c:pt>
                <c:pt idx="9813">
                  <c:v>941.7999877929684</c:v>
                </c:pt>
                <c:pt idx="9814">
                  <c:v>941.8999633789062</c:v>
                </c:pt>
                <c:pt idx="9815">
                  <c:v>942.0</c:v>
                </c:pt>
                <c:pt idx="9816">
                  <c:v>942.0999755859374</c:v>
                </c:pt>
                <c:pt idx="9817">
                  <c:v>942.2000122070315</c:v>
                </c:pt>
                <c:pt idx="9818">
                  <c:v>942.2999877929684</c:v>
                </c:pt>
                <c:pt idx="9819">
                  <c:v>942.3999633789062</c:v>
                </c:pt>
                <c:pt idx="9820">
                  <c:v>942.5</c:v>
                </c:pt>
                <c:pt idx="9821">
                  <c:v>942.5999755859374</c:v>
                </c:pt>
                <c:pt idx="9822">
                  <c:v>942.7000122070315</c:v>
                </c:pt>
                <c:pt idx="9823">
                  <c:v>942.7999877929684</c:v>
                </c:pt>
                <c:pt idx="9824">
                  <c:v>942.8999633789062</c:v>
                </c:pt>
                <c:pt idx="9825">
                  <c:v>943.0</c:v>
                </c:pt>
                <c:pt idx="9826">
                  <c:v>943.0999755859374</c:v>
                </c:pt>
                <c:pt idx="9827">
                  <c:v>943.2000122070315</c:v>
                </c:pt>
                <c:pt idx="9828">
                  <c:v>943.2999877929684</c:v>
                </c:pt>
                <c:pt idx="9829">
                  <c:v>943.3999633789062</c:v>
                </c:pt>
                <c:pt idx="9830">
                  <c:v>943.5</c:v>
                </c:pt>
                <c:pt idx="9831">
                  <c:v>943.5999755859374</c:v>
                </c:pt>
                <c:pt idx="9832">
                  <c:v>943.7000122070315</c:v>
                </c:pt>
                <c:pt idx="9833">
                  <c:v>943.7999877929684</c:v>
                </c:pt>
                <c:pt idx="9834">
                  <c:v>943.8999633789062</c:v>
                </c:pt>
                <c:pt idx="9835">
                  <c:v>944.0</c:v>
                </c:pt>
                <c:pt idx="9836">
                  <c:v>944.0999755859374</c:v>
                </c:pt>
                <c:pt idx="9837">
                  <c:v>944.2000122070315</c:v>
                </c:pt>
                <c:pt idx="9838">
                  <c:v>944.2999877929684</c:v>
                </c:pt>
                <c:pt idx="9839">
                  <c:v>944.3999633789062</c:v>
                </c:pt>
                <c:pt idx="9840">
                  <c:v>944.5</c:v>
                </c:pt>
                <c:pt idx="9841">
                  <c:v>944.5999755859374</c:v>
                </c:pt>
                <c:pt idx="9842">
                  <c:v>944.7000122070315</c:v>
                </c:pt>
                <c:pt idx="9843">
                  <c:v>944.7999877929684</c:v>
                </c:pt>
                <c:pt idx="9844">
                  <c:v>944.8999633789062</c:v>
                </c:pt>
                <c:pt idx="9845">
                  <c:v>945.0</c:v>
                </c:pt>
                <c:pt idx="9846">
                  <c:v>945.0999755859374</c:v>
                </c:pt>
                <c:pt idx="9847">
                  <c:v>945.2000122070315</c:v>
                </c:pt>
                <c:pt idx="9848">
                  <c:v>945.2999877929684</c:v>
                </c:pt>
                <c:pt idx="9849">
                  <c:v>945.3999633789062</c:v>
                </c:pt>
                <c:pt idx="9850">
                  <c:v>945.5</c:v>
                </c:pt>
                <c:pt idx="9851">
                  <c:v>945.5999755859374</c:v>
                </c:pt>
                <c:pt idx="9852">
                  <c:v>945.7000122070315</c:v>
                </c:pt>
                <c:pt idx="9853">
                  <c:v>945.7999877929684</c:v>
                </c:pt>
                <c:pt idx="9854">
                  <c:v>945.8999633789062</c:v>
                </c:pt>
                <c:pt idx="9855">
                  <c:v>946.0</c:v>
                </c:pt>
                <c:pt idx="9856">
                  <c:v>946.0999755859374</c:v>
                </c:pt>
                <c:pt idx="9857">
                  <c:v>946.2000122070315</c:v>
                </c:pt>
                <c:pt idx="9858">
                  <c:v>946.2999877929684</c:v>
                </c:pt>
                <c:pt idx="9859">
                  <c:v>946.3999633789062</c:v>
                </c:pt>
                <c:pt idx="9860">
                  <c:v>946.5</c:v>
                </c:pt>
                <c:pt idx="9861">
                  <c:v>946.5999755859374</c:v>
                </c:pt>
                <c:pt idx="9862">
                  <c:v>946.7000122070315</c:v>
                </c:pt>
                <c:pt idx="9863">
                  <c:v>946.7999877929684</c:v>
                </c:pt>
                <c:pt idx="9864">
                  <c:v>946.8999633789062</c:v>
                </c:pt>
                <c:pt idx="9865">
                  <c:v>947.0</c:v>
                </c:pt>
                <c:pt idx="9866">
                  <c:v>947.0999755859374</c:v>
                </c:pt>
                <c:pt idx="9867">
                  <c:v>947.2000122070315</c:v>
                </c:pt>
                <c:pt idx="9868">
                  <c:v>947.2999877929684</c:v>
                </c:pt>
                <c:pt idx="9869">
                  <c:v>947.3999633789062</c:v>
                </c:pt>
                <c:pt idx="9870">
                  <c:v>947.5</c:v>
                </c:pt>
                <c:pt idx="9871">
                  <c:v>947.5999755859374</c:v>
                </c:pt>
                <c:pt idx="9872">
                  <c:v>947.7000122070315</c:v>
                </c:pt>
                <c:pt idx="9873">
                  <c:v>947.7999877929684</c:v>
                </c:pt>
                <c:pt idx="9874">
                  <c:v>947.8999633789062</c:v>
                </c:pt>
                <c:pt idx="9875">
                  <c:v>948.0</c:v>
                </c:pt>
                <c:pt idx="9876">
                  <c:v>948.0999755859374</c:v>
                </c:pt>
                <c:pt idx="9877">
                  <c:v>948.2000122070315</c:v>
                </c:pt>
                <c:pt idx="9878">
                  <c:v>948.2999877929684</c:v>
                </c:pt>
                <c:pt idx="9879">
                  <c:v>948.3999633789062</c:v>
                </c:pt>
                <c:pt idx="9880">
                  <c:v>948.5</c:v>
                </c:pt>
                <c:pt idx="9881">
                  <c:v>948.5999755859374</c:v>
                </c:pt>
                <c:pt idx="9882">
                  <c:v>948.7000122070315</c:v>
                </c:pt>
                <c:pt idx="9883">
                  <c:v>948.7999877929684</c:v>
                </c:pt>
                <c:pt idx="9884">
                  <c:v>948.8999633789062</c:v>
                </c:pt>
                <c:pt idx="9885">
                  <c:v>949.0</c:v>
                </c:pt>
                <c:pt idx="9886">
                  <c:v>949.0999755859374</c:v>
                </c:pt>
                <c:pt idx="9887">
                  <c:v>949.2000122070315</c:v>
                </c:pt>
                <c:pt idx="9888">
                  <c:v>949.2999877929684</c:v>
                </c:pt>
                <c:pt idx="9889">
                  <c:v>949.3999633789062</c:v>
                </c:pt>
                <c:pt idx="9890">
                  <c:v>949.5</c:v>
                </c:pt>
                <c:pt idx="9891">
                  <c:v>949.5999755859374</c:v>
                </c:pt>
                <c:pt idx="9892">
                  <c:v>949.7000122070315</c:v>
                </c:pt>
                <c:pt idx="9893">
                  <c:v>949.7999877929684</c:v>
                </c:pt>
                <c:pt idx="9894">
                  <c:v>949.8999633789062</c:v>
                </c:pt>
                <c:pt idx="9895">
                  <c:v>950.0</c:v>
                </c:pt>
                <c:pt idx="9896">
                  <c:v>950.0999755859374</c:v>
                </c:pt>
                <c:pt idx="9897">
                  <c:v>950.2000122070315</c:v>
                </c:pt>
                <c:pt idx="9898">
                  <c:v>950.2999877929684</c:v>
                </c:pt>
                <c:pt idx="9899">
                  <c:v>950.3999633789062</c:v>
                </c:pt>
                <c:pt idx="9900">
                  <c:v>950.5</c:v>
                </c:pt>
                <c:pt idx="9901">
                  <c:v>950.5999755859374</c:v>
                </c:pt>
                <c:pt idx="9902">
                  <c:v>950.7000122070315</c:v>
                </c:pt>
                <c:pt idx="9903">
                  <c:v>950.7999877929684</c:v>
                </c:pt>
                <c:pt idx="9904">
                  <c:v>950.8999633789062</c:v>
                </c:pt>
                <c:pt idx="9905">
                  <c:v>951.0</c:v>
                </c:pt>
                <c:pt idx="9906">
                  <c:v>951.0999755859374</c:v>
                </c:pt>
                <c:pt idx="9907">
                  <c:v>951.2000122070315</c:v>
                </c:pt>
                <c:pt idx="9908">
                  <c:v>951.2999877929684</c:v>
                </c:pt>
                <c:pt idx="9909">
                  <c:v>951.3999633789062</c:v>
                </c:pt>
                <c:pt idx="9910">
                  <c:v>951.5</c:v>
                </c:pt>
                <c:pt idx="9911">
                  <c:v>951.5999755859374</c:v>
                </c:pt>
                <c:pt idx="9912">
                  <c:v>951.7000122070315</c:v>
                </c:pt>
                <c:pt idx="9913">
                  <c:v>951.7999877929684</c:v>
                </c:pt>
                <c:pt idx="9914">
                  <c:v>951.8999633789062</c:v>
                </c:pt>
                <c:pt idx="9915">
                  <c:v>952.0</c:v>
                </c:pt>
                <c:pt idx="9916">
                  <c:v>952.0999755859374</c:v>
                </c:pt>
                <c:pt idx="9917">
                  <c:v>952.2000122070315</c:v>
                </c:pt>
                <c:pt idx="9918">
                  <c:v>952.2999877929684</c:v>
                </c:pt>
                <c:pt idx="9919">
                  <c:v>952.3999633789062</c:v>
                </c:pt>
                <c:pt idx="9920">
                  <c:v>952.5</c:v>
                </c:pt>
                <c:pt idx="9921">
                  <c:v>952.5999755859374</c:v>
                </c:pt>
                <c:pt idx="9922">
                  <c:v>952.7000122070315</c:v>
                </c:pt>
                <c:pt idx="9923">
                  <c:v>952.7999877929684</c:v>
                </c:pt>
                <c:pt idx="9924">
                  <c:v>952.8999633789062</c:v>
                </c:pt>
                <c:pt idx="9925">
                  <c:v>953.0</c:v>
                </c:pt>
                <c:pt idx="9926">
                  <c:v>953.0999755859374</c:v>
                </c:pt>
                <c:pt idx="9927">
                  <c:v>953.2000122070315</c:v>
                </c:pt>
                <c:pt idx="9928">
                  <c:v>953.2999877929684</c:v>
                </c:pt>
                <c:pt idx="9929">
                  <c:v>953.3999633789062</c:v>
                </c:pt>
                <c:pt idx="9930">
                  <c:v>953.5</c:v>
                </c:pt>
                <c:pt idx="9931">
                  <c:v>953.5999755859374</c:v>
                </c:pt>
                <c:pt idx="9932">
                  <c:v>953.7000122070315</c:v>
                </c:pt>
                <c:pt idx="9933">
                  <c:v>953.7999877929684</c:v>
                </c:pt>
                <c:pt idx="9934">
                  <c:v>953.8999633789062</c:v>
                </c:pt>
                <c:pt idx="9935">
                  <c:v>954.0</c:v>
                </c:pt>
                <c:pt idx="9936">
                  <c:v>954.0999755859374</c:v>
                </c:pt>
                <c:pt idx="9937">
                  <c:v>954.2000122070315</c:v>
                </c:pt>
                <c:pt idx="9938">
                  <c:v>954.2999877929684</c:v>
                </c:pt>
                <c:pt idx="9939">
                  <c:v>954.3999633789062</c:v>
                </c:pt>
                <c:pt idx="9940">
                  <c:v>954.5</c:v>
                </c:pt>
                <c:pt idx="9941">
                  <c:v>954.5999755859374</c:v>
                </c:pt>
                <c:pt idx="9942">
                  <c:v>954.7000122070315</c:v>
                </c:pt>
                <c:pt idx="9943">
                  <c:v>954.7999877929684</c:v>
                </c:pt>
                <c:pt idx="9944">
                  <c:v>954.8999633789062</c:v>
                </c:pt>
                <c:pt idx="9945">
                  <c:v>955.0</c:v>
                </c:pt>
                <c:pt idx="9946">
                  <c:v>955.0999755859374</c:v>
                </c:pt>
                <c:pt idx="9947">
                  <c:v>955.2000122070315</c:v>
                </c:pt>
                <c:pt idx="9948">
                  <c:v>955.2999877929684</c:v>
                </c:pt>
                <c:pt idx="9949">
                  <c:v>955.3999633789062</c:v>
                </c:pt>
                <c:pt idx="9950">
                  <c:v>955.5</c:v>
                </c:pt>
                <c:pt idx="9951">
                  <c:v>955.5999755859374</c:v>
                </c:pt>
                <c:pt idx="9952">
                  <c:v>955.7000122070315</c:v>
                </c:pt>
                <c:pt idx="9953">
                  <c:v>955.7999877929684</c:v>
                </c:pt>
                <c:pt idx="9954">
                  <c:v>955.8999633789062</c:v>
                </c:pt>
                <c:pt idx="9955">
                  <c:v>956.0</c:v>
                </c:pt>
                <c:pt idx="9956">
                  <c:v>956.0999755859374</c:v>
                </c:pt>
                <c:pt idx="9957">
                  <c:v>956.2000122070315</c:v>
                </c:pt>
                <c:pt idx="9958">
                  <c:v>956.2999877929684</c:v>
                </c:pt>
                <c:pt idx="9959">
                  <c:v>956.3999633789062</c:v>
                </c:pt>
                <c:pt idx="9960">
                  <c:v>956.5</c:v>
                </c:pt>
                <c:pt idx="9961">
                  <c:v>956.5999755859374</c:v>
                </c:pt>
                <c:pt idx="9962">
                  <c:v>956.7000122070315</c:v>
                </c:pt>
                <c:pt idx="9963">
                  <c:v>956.7999877929684</c:v>
                </c:pt>
                <c:pt idx="9964">
                  <c:v>956.8999633789062</c:v>
                </c:pt>
                <c:pt idx="9965">
                  <c:v>957.0</c:v>
                </c:pt>
                <c:pt idx="9966">
                  <c:v>957.0999755859374</c:v>
                </c:pt>
                <c:pt idx="9967">
                  <c:v>957.2000122070315</c:v>
                </c:pt>
                <c:pt idx="9968">
                  <c:v>957.2999877929684</c:v>
                </c:pt>
                <c:pt idx="9969">
                  <c:v>957.3999633789062</c:v>
                </c:pt>
                <c:pt idx="9970">
                  <c:v>957.5</c:v>
                </c:pt>
                <c:pt idx="9971">
                  <c:v>957.5999755859374</c:v>
                </c:pt>
                <c:pt idx="9972">
                  <c:v>957.7000122070315</c:v>
                </c:pt>
                <c:pt idx="9973">
                  <c:v>957.7999877929684</c:v>
                </c:pt>
                <c:pt idx="9974">
                  <c:v>957.8999633789062</c:v>
                </c:pt>
                <c:pt idx="9975">
                  <c:v>958.0</c:v>
                </c:pt>
                <c:pt idx="9976">
                  <c:v>958.0999755859374</c:v>
                </c:pt>
                <c:pt idx="9977">
                  <c:v>958.2000122070315</c:v>
                </c:pt>
                <c:pt idx="9978">
                  <c:v>958.2999877929684</c:v>
                </c:pt>
                <c:pt idx="9979">
                  <c:v>958.3999633789062</c:v>
                </c:pt>
                <c:pt idx="9980">
                  <c:v>958.5</c:v>
                </c:pt>
                <c:pt idx="9981">
                  <c:v>958.5999755859374</c:v>
                </c:pt>
                <c:pt idx="9982">
                  <c:v>958.7000122070315</c:v>
                </c:pt>
                <c:pt idx="9983">
                  <c:v>958.7999877929684</c:v>
                </c:pt>
                <c:pt idx="9984">
                  <c:v>958.8999633789062</c:v>
                </c:pt>
                <c:pt idx="9985">
                  <c:v>959.0</c:v>
                </c:pt>
                <c:pt idx="9986">
                  <c:v>959.0999755859374</c:v>
                </c:pt>
                <c:pt idx="9987">
                  <c:v>959.2000122070315</c:v>
                </c:pt>
                <c:pt idx="9988">
                  <c:v>959.2999877929684</c:v>
                </c:pt>
                <c:pt idx="9989">
                  <c:v>959.3999633789062</c:v>
                </c:pt>
                <c:pt idx="9990">
                  <c:v>959.5</c:v>
                </c:pt>
                <c:pt idx="9991">
                  <c:v>959.5999755859374</c:v>
                </c:pt>
                <c:pt idx="9992">
                  <c:v>959.7000122070315</c:v>
                </c:pt>
                <c:pt idx="9993">
                  <c:v>959.7999877929684</c:v>
                </c:pt>
                <c:pt idx="9994">
                  <c:v>959.8999633789062</c:v>
                </c:pt>
                <c:pt idx="9995">
                  <c:v>960.0</c:v>
                </c:pt>
                <c:pt idx="9996">
                  <c:v>960.0999755859374</c:v>
                </c:pt>
                <c:pt idx="9997">
                  <c:v>960.2000122070315</c:v>
                </c:pt>
                <c:pt idx="9998">
                  <c:v>960.2999877929684</c:v>
                </c:pt>
                <c:pt idx="9999">
                  <c:v>960.3999633789062</c:v>
                </c:pt>
                <c:pt idx="10000">
                  <c:v>960.5</c:v>
                </c:pt>
                <c:pt idx="10001">
                  <c:v>960.5999755859374</c:v>
                </c:pt>
                <c:pt idx="10002">
                  <c:v>960.7000122070315</c:v>
                </c:pt>
                <c:pt idx="10003">
                  <c:v>960.7999877929684</c:v>
                </c:pt>
                <c:pt idx="10004">
                  <c:v>960.8999633789062</c:v>
                </c:pt>
                <c:pt idx="10005">
                  <c:v>961.0</c:v>
                </c:pt>
                <c:pt idx="10006">
                  <c:v>961.0999755859374</c:v>
                </c:pt>
                <c:pt idx="10007">
                  <c:v>961.2000122070315</c:v>
                </c:pt>
                <c:pt idx="10008">
                  <c:v>961.2999877929684</c:v>
                </c:pt>
                <c:pt idx="10009">
                  <c:v>961.3999633789062</c:v>
                </c:pt>
                <c:pt idx="10010">
                  <c:v>961.5</c:v>
                </c:pt>
                <c:pt idx="10011">
                  <c:v>961.5999755859374</c:v>
                </c:pt>
                <c:pt idx="10012">
                  <c:v>961.7000122070315</c:v>
                </c:pt>
                <c:pt idx="10013">
                  <c:v>961.7999877929684</c:v>
                </c:pt>
                <c:pt idx="10014">
                  <c:v>961.8999633789062</c:v>
                </c:pt>
                <c:pt idx="10015">
                  <c:v>962.0</c:v>
                </c:pt>
                <c:pt idx="10016">
                  <c:v>962.0999755859374</c:v>
                </c:pt>
                <c:pt idx="10017">
                  <c:v>962.2000122070315</c:v>
                </c:pt>
                <c:pt idx="10018">
                  <c:v>962.2999877929684</c:v>
                </c:pt>
                <c:pt idx="10019">
                  <c:v>962.3999633789062</c:v>
                </c:pt>
                <c:pt idx="10020">
                  <c:v>962.5</c:v>
                </c:pt>
                <c:pt idx="10021">
                  <c:v>962.5999755859374</c:v>
                </c:pt>
                <c:pt idx="10022">
                  <c:v>962.7000122070315</c:v>
                </c:pt>
                <c:pt idx="10023">
                  <c:v>962.7999877929684</c:v>
                </c:pt>
                <c:pt idx="10024">
                  <c:v>962.8999633789062</c:v>
                </c:pt>
                <c:pt idx="10025">
                  <c:v>963.0</c:v>
                </c:pt>
                <c:pt idx="10026">
                  <c:v>963.0999755859374</c:v>
                </c:pt>
                <c:pt idx="10027">
                  <c:v>963.2000122070315</c:v>
                </c:pt>
                <c:pt idx="10028">
                  <c:v>963.2999877929684</c:v>
                </c:pt>
                <c:pt idx="10029">
                  <c:v>963.3999633789062</c:v>
                </c:pt>
                <c:pt idx="10030">
                  <c:v>963.5</c:v>
                </c:pt>
                <c:pt idx="10031">
                  <c:v>963.5999755859374</c:v>
                </c:pt>
                <c:pt idx="10032">
                  <c:v>963.7000122070315</c:v>
                </c:pt>
                <c:pt idx="10033">
                  <c:v>963.7999877929684</c:v>
                </c:pt>
                <c:pt idx="10034">
                  <c:v>963.8999633789062</c:v>
                </c:pt>
                <c:pt idx="10035">
                  <c:v>964.0</c:v>
                </c:pt>
                <c:pt idx="10036">
                  <c:v>964.0999755859374</c:v>
                </c:pt>
                <c:pt idx="10037">
                  <c:v>964.2000122070315</c:v>
                </c:pt>
                <c:pt idx="10038">
                  <c:v>964.2999877929684</c:v>
                </c:pt>
                <c:pt idx="10039">
                  <c:v>964.3999633789062</c:v>
                </c:pt>
                <c:pt idx="10040">
                  <c:v>964.5</c:v>
                </c:pt>
                <c:pt idx="10041">
                  <c:v>964.5999755859374</c:v>
                </c:pt>
                <c:pt idx="10042">
                  <c:v>964.7000122070315</c:v>
                </c:pt>
                <c:pt idx="10043">
                  <c:v>964.7999877929684</c:v>
                </c:pt>
                <c:pt idx="10044">
                  <c:v>964.8999633789062</c:v>
                </c:pt>
                <c:pt idx="10045">
                  <c:v>965.0</c:v>
                </c:pt>
                <c:pt idx="10046">
                  <c:v>965.0999755859374</c:v>
                </c:pt>
                <c:pt idx="10047">
                  <c:v>965.2000122070315</c:v>
                </c:pt>
                <c:pt idx="10048">
                  <c:v>965.2999877929684</c:v>
                </c:pt>
                <c:pt idx="10049">
                  <c:v>965.3999633789062</c:v>
                </c:pt>
                <c:pt idx="10050">
                  <c:v>965.5</c:v>
                </c:pt>
                <c:pt idx="10051">
                  <c:v>965.5999755859374</c:v>
                </c:pt>
                <c:pt idx="10052">
                  <c:v>965.7000122070315</c:v>
                </c:pt>
                <c:pt idx="10053">
                  <c:v>965.7999877929684</c:v>
                </c:pt>
                <c:pt idx="10054">
                  <c:v>965.8999633789062</c:v>
                </c:pt>
                <c:pt idx="10055">
                  <c:v>966.0</c:v>
                </c:pt>
                <c:pt idx="10056">
                  <c:v>966.0999755859374</c:v>
                </c:pt>
                <c:pt idx="10057">
                  <c:v>966.2000122070315</c:v>
                </c:pt>
                <c:pt idx="10058">
                  <c:v>966.2999877929684</c:v>
                </c:pt>
                <c:pt idx="10059">
                  <c:v>966.3999633789062</c:v>
                </c:pt>
                <c:pt idx="10060">
                  <c:v>966.5</c:v>
                </c:pt>
                <c:pt idx="10061">
                  <c:v>966.5999755859374</c:v>
                </c:pt>
                <c:pt idx="10062">
                  <c:v>966.7000122070315</c:v>
                </c:pt>
                <c:pt idx="10063">
                  <c:v>966.7999877929684</c:v>
                </c:pt>
                <c:pt idx="10064">
                  <c:v>966.8999633789062</c:v>
                </c:pt>
                <c:pt idx="10065">
                  <c:v>967.0</c:v>
                </c:pt>
                <c:pt idx="10066">
                  <c:v>967.0999755859374</c:v>
                </c:pt>
                <c:pt idx="10067">
                  <c:v>967.2000122070315</c:v>
                </c:pt>
                <c:pt idx="10068">
                  <c:v>967.2999877929684</c:v>
                </c:pt>
                <c:pt idx="10069">
                  <c:v>967.3999633789062</c:v>
                </c:pt>
                <c:pt idx="10070">
                  <c:v>967.5</c:v>
                </c:pt>
                <c:pt idx="10071">
                  <c:v>967.5999755859374</c:v>
                </c:pt>
                <c:pt idx="10072">
                  <c:v>967.7000122070315</c:v>
                </c:pt>
                <c:pt idx="10073">
                  <c:v>967.7999877929684</c:v>
                </c:pt>
                <c:pt idx="10074">
                  <c:v>967.8999633789062</c:v>
                </c:pt>
                <c:pt idx="10075">
                  <c:v>968.0</c:v>
                </c:pt>
                <c:pt idx="10076">
                  <c:v>968.0999755859374</c:v>
                </c:pt>
                <c:pt idx="10077">
                  <c:v>968.2000122070315</c:v>
                </c:pt>
                <c:pt idx="10078">
                  <c:v>968.2999877929684</c:v>
                </c:pt>
                <c:pt idx="10079">
                  <c:v>968.3999633789062</c:v>
                </c:pt>
                <c:pt idx="10080">
                  <c:v>968.5</c:v>
                </c:pt>
                <c:pt idx="10081">
                  <c:v>968.5999755859374</c:v>
                </c:pt>
                <c:pt idx="10082">
                  <c:v>968.7000122070315</c:v>
                </c:pt>
                <c:pt idx="10083">
                  <c:v>968.7999877929684</c:v>
                </c:pt>
                <c:pt idx="10084">
                  <c:v>968.8999633789062</c:v>
                </c:pt>
                <c:pt idx="10085">
                  <c:v>969.0</c:v>
                </c:pt>
                <c:pt idx="10086">
                  <c:v>969.0999755859374</c:v>
                </c:pt>
                <c:pt idx="10087">
                  <c:v>969.2000122070315</c:v>
                </c:pt>
                <c:pt idx="10088">
                  <c:v>969.2999877929684</c:v>
                </c:pt>
                <c:pt idx="10089">
                  <c:v>969.3999633789062</c:v>
                </c:pt>
                <c:pt idx="10090">
                  <c:v>969.5</c:v>
                </c:pt>
                <c:pt idx="10091">
                  <c:v>969.5999755859374</c:v>
                </c:pt>
                <c:pt idx="10092">
                  <c:v>969.7000122070315</c:v>
                </c:pt>
                <c:pt idx="10093">
                  <c:v>969.7999877929684</c:v>
                </c:pt>
                <c:pt idx="10094">
                  <c:v>969.8999633789062</c:v>
                </c:pt>
                <c:pt idx="10095">
                  <c:v>970.0</c:v>
                </c:pt>
                <c:pt idx="10096">
                  <c:v>970.0999755859374</c:v>
                </c:pt>
                <c:pt idx="10097">
                  <c:v>970.2000122070315</c:v>
                </c:pt>
                <c:pt idx="10098">
                  <c:v>970.2999877929684</c:v>
                </c:pt>
                <c:pt idx="10099">
                  <c:v>970.3999633789062</c:v>
                </c:pt>
                <c:pt idx="10100">
                  <c:v>970.5</c:v>
                </c:pt>
                <c:pt idx="10101">
                  <c:v>970.5999755859374</c:v>
                </c:pt>
                <c:pt idx="10102">
                  <c:v>970.7000122070315</c:v>
                </c:pt>
                <c:pt idx="10103">
                  <c:v>970.7999877929684</c:v>
                </c:pt>
                <c:pt idx="10104">
                  <c:v>970.8999633789062</c:v>
                </c:pt>
                <c:pt idx="10105">
                  <c:v>971.0</c:v>
                </c:pt>
                <c:pt idx="10106">
                  <c:v>971.0999755859374</c:v>
                </c:pt>
                <c:pt idx="10107">
                  <c:v>971.2000122070315</c:v>
                </c:pt>
                <c:pt idx="10108">
                  <c:v>971.2999877929684</c:v>
                </c:pt>
                <c:pt idx="10109">
                  <c:v>971.3999633789062</c:v>
                </c:pt>
                <c:pt idx="10110">
                  <c:v>971.5</c:v>
                </c:pt>
                <c:pt idx="10111">
                  <c:v>971.5999755859374</c:v>
                </c:pt>
                <c:pt idx="10112">
                  <c:v>971.7000122070315</c:v>
                </c:pt>
                <c:pt idx="10113">
                  <c:v>971.7999877929684</c:v>
                </c:pt>
                <c:pt idx="10114">
                  <c:v>971.8999633789062</c:v>
                </c:pt>
                <c:pt idx="10115">
                  <c:v>972.0</c:v>
                </c:pt>
                <c:pt idx="10116">
                  <c:v>972.0999755859374</c:v>
                </c:pt>
                <c:pt idx="10117">
                  <c:v>972.2000122070315</c:v>
                </c:pt>
                <c:pt idx="10118">
                  <c:v>972.2999877929684</c:v>
                </c:pt>
                <c:pt idx="10119">
                  <c:v>972.3999633789062</c:v>
                </c:pt>
                <c:pt idx="10120">
                  <c:v>972.5</c:v>
                </c:pt>
                <c:pt idx="10121">
                  <c:v>972.5999755859374</c:v>
                </c:pt>
                <c:pt idx="10122">
                  <c:v>972.7000122070315</c:v>
                </c:pt>
                <c:pt idx="10123">
                  <c:v>972.7999877929684</c:v>
                </c:pt>
                <c:pt idx="10124">
                  <c:v>972.8999633789062</c:v>
                </c:pt>
                <c:pt idx="10125">
                  <c:v>973.0</c:v>
                </c:pt>
                <c:pt idx="10126">
                  <c:v>973.0999755859374</c:v>
                </c:pt>
                <c:pt idx="10127">
                  <c:v>973.2000122070315</c:v>
                </c:pt>
                <c:pt idx="10128">
                  <c:v>973.2999877929684</c:v>
                </c:pt>
                <c:pt idx="10129">
                  <c:v>973.3999633789062</c:v>
                </c:pt>
                <c:pt idx="10130">
                  <c:v>973.5</c:v>
                </c:pt>
                <c:pt idx="10131">
                  <c:v>973.5999755859374</c:v>
                </c:pt>
                <c:pt idx="10132">
                  <c:v>973.7000122070315</c:v>
                </c:pt>
                <c:pt idx="10133">
                  <c:v>973.7999877929684</c:v>
                </c:pt>
                <c:pt idx="10134">
                  <c:v>973.8999633789062</c:v>
                </c:pt>
                <c:pt idx="10135">
                  <c:v>974.0</c:v>
                </c:pt>
                <c:pt idx="10136">
                  <c:v>974.0999755859374</c:v>
                </c:pt>
                <c:pt idx="10137">
                  <c:v>974.2000122070315</c:v>
                </c:pt>
                <c:pt idx="10138">
                  <c:v>974.2999877929684</c:v>
                </c:pt>
                <c:pt idx="10139">
                  <c:v>974.3999633789062</c:v>
                </c:pt>
                <c:pt idx="10140">
                  <c:v>974.5</c:v>
                </c:pt>
                <c:pt idx="10141">
                  <c:v>974.5999755859374</c:v>
                </c:pt>
                <c:pt idx="10142">
                  <c:v>974.7000122070315</c:v>
                </c:pt>
                <c:pt idx="10143">
                  <c:v>974.7999877929684</c:v>
                </c:pt>
                <c:pt idx="10144">
                  <c:v>974.8999633789062</c:v>
                </c:pt>
                <c:pt idx="10145">
                  <c:v>975.0</c:v>
                </c:pt>
                <c:pt idx="10146">
                  <c:v>975.0999755859374</c:v>
                </c:pt>
                <c:pt idx="10147">
                  <c:v>975.2000122070315</c:v>
                </c:pt>
                <c:pt idx="10148">
                  <c:v>975.2999877929684</c:v>
                </c:pt>
                <c:pt idx="10149">
                  <c:v>975.3999633789062</c:v>
                </c:pt>
                <c:pt idx="10150">
                  <c:v>975.5</c:v>
                </c:pt>
                <c:pt idx="10151">
                  <c:v>975.5999755859374</c:v>
                </c:pt>
                <c:pt idx="10152">
                  <c:v>975.7000122070315</c:v>
                </c:pt>
                <c:pt idx="10153">
                  <c:v>975.7999877929684</c:v>
                </c:pt>
                <c:pt idx="10154">
                  <c:v>975.8999633789062</c:v>
                </c:pt>
                <c:pt idx="10155">
                  <c:v>976.0</c:v>
                </c:pt>
                <c:pt idx="10156">
                  <c:v>976.0999755859374</c:v>
                </c:pt>
                <c:pt idx="10157">
                  <c:v>976.2000122070315</c:v>
                </c:pt>
                <c:pt idx="10158">
                  <c:v>976.2999877929684</c:v>
                </c:pt>
                <c:pt idx="10159">
                  <c:v>976.3999633789062</c:v>
                </c:pt>
                <c:pt idx="10160">
                  <c:v>976.5</c:v>
                </c:pt>
                <c:pt idx="10161">
                  <c:v>976.5999755859374</c:v>
                </c:pt>
                <c:pt idx="10162">
                  <c:v>976.7000122070315</c:v>
                </c:pt>
                <c:pt idx="10163">
                  <c:v>976.7999877929684</c:v>
                </c:pt>
                <c:pt idx="10164">
                  <c:v>976.8999633789062</c:v>
                </c:pt>
                <c:pt idx="10165">
                  <c:v>977.0</c:v>
                </c:pt>
                <c:pt idx="10166">
                  <c:v>977.0999755859374</c:v>
                </c:pt>
                <c:pt idx="10167">
                  <c:v>977.2000122070315</c:v>
                </c:pt>
                <c:pt idx="10168">
                  <c:v>977.2999877929684</c:v>
                </c:pt>
                <c:pt idx="10169">
                  <c:v>977.3999633789062</c:v>
                </c:pt>
                <c:pt idx="10170">
                  <c:v>977.5</c:v>
                </c:pt>
                <c:pt idx="10171">
                  <c:v>977.5999755859374</c:v>
                </c:pt>
                <c:pt idx="10172">
                  <c:v>977.7000122070315</c:v>
                </c:pt>
                <c:pt idx="10173">
                  <c:v>977.7999877929684</c:v>
                </c:pt>
                <c:pt idx="10174">
                  <c:v>977.8999633789062</c:v>
                </c:pt>
                <c:pt idx="10175">
                  <c:v>978.0</c:v>
                </c:pt>
                <c:pt idx="10176">
                  <c:v>978.0999755859374</c:v>
                </c:pt>
                <c:pt idx="10177">
                  <c:v>978.2000122070315</c:v>
                </c:pt>
                <c:pt idx="10178">
                  <c:v>978.2999877929684</c:v>
                </c:pt>
                <c:pt idx="10179">
                  <c:v>978.3999633789062</c:v>
                </c:pt>
                <c:pt idx="10180">
                  <c:v>978.5</c:v>
                </c:pt>
                <c:pt idx="10181">
                  <c:v>978.5999755859374</c:v>
                </c:pt>
                <c:pt idx="10182">
                  <c:v>978.7000122070315</c:v>
                </c:pt>
                <c:pt idx="10183">
                  <c:v>978.7999877929684</c:v>
                </c:pt>
                <c:pt idx="10184">
                  <c:v>978.8999633789062</c:v>
                </c:pt>
                <c:pt idx="10185">
                  <c:v>979.0</c:v>
                </c:pt>
                <c:pt idx="10186">
                  <c:v>979.0999755859374</c:v>
                </c:pt>
                <c:pt idx="10187">
                  <c:v>979.2000122070315</c:v>
                </c:pt>
                <c:pt idx="10188">
                  <c:v>979.2999877929684</c:v>
                </c:pt>
                <c:pt idx="10189">
                  <c:v>979.3999633789062</c:v>
                </c:pt>
                <c:pt idx="10190">
                  <c:v>979.5</c:v>
                </c:pt>
                <c:pt idx="10191">
                  <c:v>979.5999755859374</c:v>
                </c:pt>
                <c:pt idx="10192">
                  <c:v>979.7000122070315</c:v>
                </c:pt>
                <c:pt idx="10193">
                  <c:v>979.7999877929684</c:v>
                </c:pt>
                <c:pt idx="10194">
                  <c:v>979.8999633789062</c:v>
                </c:pt>
                <c:pt idx="10195">
                  <c:v>980.0</c:v>
                </c:pt>
                <c:pt idx="10196">
                  <c:v>980.0999755859374</c:v>
                </c:pt>
                <c:pt idx="10197">
                  <c:v>980.2000122070315</c:v>
                </c:pt>
                <c:pt idx="10198">
                  <c:v>980.2999877929684</c:v>
                </c:pt>
                <c:pt idx="10199">
                  <c:v>980.3999633789062</c:v>
                </c:pt>
                <c:pt idx="10200">
                  <c:v>980.5</c:v>
                </c:pt>
                <c:pt idx="10201">
                  <c:v>980.5999755859374</c:v>
                </c:pt>
                <c:pt idx="10202">
                  <c:v>980.7000122070315</c:v>
                </c:pt>
                <c:pt idx="10203">
                  <c:v>980.7999877929684</c:v>
                </c:pt>
                <c:pt idx="10204">
                  <c:v>980.8999633789062</c:v>
                </c:pt>
                <c:pt idx="10205">
                  <c:v>981.0</c:v>
                </c:pt>
                <c:pt idx="10206">
                  <c:v>981.0999755859374</c:v>
                </c:pt>
                <c:pt idx="10207">
                  <c:v>981.2000122070315</c:v>
                </c:pt>
                <c:pt idx="10208">
                  <c:v>981.2999877929684</c:v>
                </c:pt>
                <c:pt idx="10209">
                  <c:v>981.3999633789062</c:v>
                </c:pt>
                <c:pt idx="10210">
                  <c:v>981.5</c:v>
                </c:pt>
                <c:pt idx="10211">
                  <c:v>981.5999755859374</c:v>
                </c:pt>
                <c:pt idx="10212">
                  <c:v>981.7000122070315</c:v>
                </c:pt>
                <c:pt idx="10213">
                  <c:v>981.7999877929684</c:v>
                </c:pt>
                <c:pt idx="10214">
                  <c:v>981.8999633789062</c:v>
                </c:pt>
                <c:pt idx="10215">
                  <c:v>982.0</c:v>
                </c:pt>
                <c:pt idx="10216">
                  <c:v>982.0999755859374</c:v>
                </c:pt>
                <c:pt idx="10217">
                  <c:v>982.2000122070315</c:v>
                </c:pt>
                <c:pt idx="10218">
                  <c:v>982.2999877929684</c:v>
                </c:pt>
                <c:pt idx="10219">
                  <c:v>982.3999633789062</c:v>
                </c:pt>
                <c:pt idx="10220">
                  <c:v>982.5</c:v>
                </c:pt>
                <c:pt idx="10221">
                  <c:v>982.5999755859374</c:v>
                </c:pt>
                <c:pt idx="10222">
                  <c:v>982.7000122070315</c:v>
                </c:pt>
                <c:pt idx="10223">
                  <c:v>982.7999877929684</c:v>
                </c:pt>
                <c:pt idx="10224">
                  <c:v>982.8999633789062</c:v>
                </c:pt>
                <c:pt idx="10225">
                  <c:v>983.0</c:v>
                </c:pt>
                <c:pt idx="10226">
                  <c:v>983.0999755859374</c:v>
                </c:pt>
                <c:pt idx="10227">
                  <c:v>983.2000122070315</c:v>
                </c:pt>
                <c:pt idx="10228">
                  <c:v>983.2999877929684</c:v>
                </c:pt>
                <c:pt idx="10229">
                  <c:v>983.3999633789062</c:v>
                </c:pt>
                <c:pt idx="10230">
                  <c:v>983.5</c:v>
                </c:pt>
                <c:pt idx="10231">
                  <c:v>983.5999755859374</c:v>
                </c:pt>
                <c:pt idx="10232">
                  <c:v>983.7000122070315</c:v>
                </c:pt>
                <c:pt idx="10233">
                  <c:v>983.7999877929684</c:v>
                </c:pt>
                <c:pt idx="10234">
                  <c:v>983.8999633789062</c:v>
                </c:pt>
                <c:pt idx="10235">
                  <c:v>984.0</c:v>
                </c:pt>
                <c:pt idx="10236">
                  <c:v>984.0999755859374</c:v>
                </c:pt>
                <c:pt idx="10237">
                  <c:v>984.2000122070315</c:v>
                </c:pt>
                <c:pt idx="10238">
                  <c:v>984.2999877929684</c:v>
                </c:pt>
                <c:pt idx="10239">
                  <c:v>984.3999633789062</c:v>
                </c:pt>
                <c:pt idx="10240">
                  <c:v>984.4999389648437</c:v>
                </c:pt>
                <c:pt idx="10241">
                  <c:v>984.6000366210937</c:v>
                </c:pt>
                <c:pt idx="10242">
                  <c:v>984.7000122070315</c:v>
                </c:pt>
                <c:pt idx="10243">
                  <c:v>984.7999877929684</c:v>
                </c:pt>
                <c:pt idx="10244">
                  <c:v>984.8999633789062</c:v>
                </c:pt>
                <c:pt idx="10245">
                  <c:v>984.9999389648437</c:v>
                </c:pt>
                <c:pt idx="10246">
                  <c:v>985.1000366210937</c:v>
                </c:pt>
                <c:pt idx="10247">
                  <c:v>985.2000122070315</c:v>
                </c:pt>
                <c:pt idx="10248">
                  <c:v>985.2999877929684</c:v>
                </c:pt>
                <c:pt idx="10249">
                  <c:v>985.3999633789062</c:v>
                </c:pt>
                <c:pt idx="10250">
                  <c:v>985.4999389648437</c:v>
                </c:pt>
                <c:pt idx="10251">
                  <c:v>985.6000366210937</c:v>
                </c:pt>
                <c:pt idx="10252">
                  <c:v>985.7000122070315</c:v>
                </c:pt>
                <c:pt idx="10253">
                  <c:v>985.7999877929684</c:v>
                </c:pt>
                <c:pt idx="10254">
                  <c:v>985.8999633789062</c:v>
                </c:pt>
                <c:pt idx="10255">
                  <c:v>985.9999389648437</c:v>
                </c:pt>
                <c:pt idx="10256">
                  <c:v>986.1000366210937</c:v>
                </c:pt>
                <c:pt idx="10257">
                  <c:v>986.2000122070315</c:v>
                </c:pt>
                <c:pt idx="10258">
                  <c:v>986.2999877929684</c:v>
                </c:pt>
                <c:pt idx="10259">
                  <c:v>986.3999633789062</c:v>
                </c:pt>
                <c:pt idx="10260">
                  <c:v>986.4999389648437</c:v>
                </c:pt>
                <c:pt idx="10261">
                  <c:v>986.6000366210937</c:v>
                </c:pt>
                <c:pt idx="10262">
                  <c:v>986.7000122070315</c:v>
                </c:pt>
                <c:pt idx="10263">
                  <c:v>986.7999877929684</c:v>
                </c:pt>
                <c:pt idx="10264">
                  <c:v>986.8999633789062</c:v>
                </c:pt>
                <c:pt idx="10265">
                  <c:v>986.9999389648437</c:v>
                </c:pt>
                <c:pt idx="10266">
                  <c:v>987.1000366210937</c:v>
                </c:pt>
                <c:pt idx="10267">
                  <c:v>987.2000122070315</c:v>
                </c:pt>
                <c:pt idx="10268">
                  <c:v>987.2999877929684</c:v>
                </c:pt>
                <c:pt idx="10269">
                  <c:v>987.3999633789062</c:v>
                </c:pt>
                <c:pt idx="10270">
                  <c:v>987.4999389648437</c:v>
                </c:pt>
                <c:pt idx="10271">
                  <c:v>987.6000366210937</c:v>
                </c:pt>
                <c:pt idx="10272">
                  <c:v>987.7000122070315</c:v>
                </c:pt>
                <c:pt idx="10273">
                  <c:v>987.7999877929684</c:v>
                </c:pt>
                <c:pt idx="10274">
                  <c:v>987.8999633789062</c:v>
                </c:pt>
                <c:pt idx="10275">
                  <c:v>987.9999389648437</c:v>
                </c:pt>
                <c:pt idx="10276">
                  <c:v>988.1000366210937</c:v>
                </c:pt>
                <c:pt idx="10277">
                  <c:v>988.2000122070315</c:v>
                </c:pt>
                <c:pt idx="10278">
                  <c:v>988.2999877929684</c:v>
                </c:pt>
                <c:pt idx="10279">
                  <c:v>988.3999633789062</c:v>
                </c:pt>
                <c:pt idx="10280">
                  <c:v>988.4999389648437</c:v>
                </c:pt>
                <c:pt idx="10281">
                  <c:v>988.6000366210937</c:v>
                </c:pt>
                <c:pt idx="10282">
                  <c:v>988.7000122070315</c:v>
                </c:pt>
                <c:pt idx="10283">
                  <c:v>988.7999877929684</c:v>
                </c:pt>
                <c:pt idx="10284">
                  <c:v>988.8999633789062</c:v>
                </c:pt>
                <c:pt idx="10285">
                  <c:v>988.9999389648437</c:v>
                </c:pt>
                <c:pt idx="10286">
                  <c:v>989.1000366210937</c:v>
                </c:pt>
                <c:pt idx="10287">
                  <c:v>989.2000122070315</c:v>
                </c:pt>
                <c:pt idx="10288">
                  <c:v>989.2999877929684</c:v>
                </c:pt>
                <c:pt idx="10289">
                  <c:v>989.3999633789062</c:v>
                </c:pt>
                <c:pt idx="10290">
                  <c:v>989.4999389648437</c:v>
                </c:pt>
                <c:pt idx="10291">
                  <c:v>989.6000366210937</c:v>
                </c:pt>
                <c:pt idx="10292">
                  <c:v>989.7000122070315</c:v>
                </c:pt>
                <c:pt idx="10293">
                  <c:v>989.7999877929684</c:v>
                </c:pt>
                <c:pt idx="10294">
                  <c:v>989.8999633789062</c:v>
                </c:pt>
                <c:pt idx="10295">
                  <c:v>989.9999389648437</c:v>
                </c:pt>
                <c:pt idx="10296">
                  <c:v>990.1000366210937</c:v>
                </c:pt>
                <c:pt idx="10297">
                  <c:v>990.2000122070315</c:v>
                </c:pt>
                <c:pt idx="10298">
                  <c:v>990.2999877929684</c:v>
                </c:pt>
                <c:pt idx="10299">
                  <c:v>990.3999633789062</c:v>
                </c:pt>
                <c:pt idx="10300">
                  <c:v>990.4999389648437</c:v>
                </c:pt>
                <c:pt idx="10301">
                  <c:v>990.6000366210937</c:v>
                </c:pt>
                <c:pt idx="10302">
                  <c:v>990.7000122070315</c:v>
                </c:pt>
                <c:pt idx="10303">
                  <c:v>990.7999877929684</c:v>
                </c:pt>
                <c:pt idx="10304">
                  <c:v>990.8999633789062</c:v>
                </c:pt>
                <c:pt idx="10305">
                  <c:v>990.9999389648437</c:v>
                </c:pt>
                <c:pt idx="10306">
                  <c:v>991.1000366210937</c:v>
                </c:pt>
                <c:pt idx="10307">
                  <c:v>991.2000122070315</c:v>
                </c:pt>
                <c:pt idx="10308">
                  <c:v>991.2999877929684</c:v>
                </c:pt>
                <c:pt idx="10309">
                  <c:v>991.3999633789062</c:v>
                </c:pt>
                <c:pt idx="10310">
                  <c:v>991.4999389648437</c:v>
                </c:pt>
                <c:pt idx="10311">
                  <c:v>991.6000366210937</c:v>
                </c:pt>
                <c:pt idx="10312">
                  <c:v>991.7000122070315</c:v>
                </c:pt>
                <c:pt idx="10313">
                  <c:v>991.7999877929684</c:v>
                </c:pt>
                <c:pt idx="10314">
                  <c:v>991.8999633789062</c:v>
                </c:pt>
                <c:pt idx="10315">
                  <c:v>991.9999389648437</c:v>
                </c:pt>
                <c:pt idx="10316">
                  <c:v>992.1000366210937</c:v>
                </c:pt>
                <c:pt idx="10317">
                  <c:v>992.2000122070315</c:v>
                </c:pt>
                <c:pt idx="10318">
                  <c:v>992.2999877929684</c:v>
                </c:pt>
                <c:pt idx="10319">
                  <c:v>992.3999633789062</c:v>
                </c:pt>
                <c:pt idx="10320">
                  <c:v>992.4999389648437</c:v>
                </c:pt>
                <c:pt idx="10321">
                  <c:v>992.6000366210937</c:v>
                </c:pt>
                <c:pt idx="10322">
                  <c:v>992.7000122070315</c:v>
                </c:pt>
                <c:pt idx="10323">
                  <c:v>992.7999877929684</c:v>
                </c:pt>
                <c:pt idx="10324">
                  <c:v>992.8999633789062</c:v>
                </c:pt>
                <c:pt idx="10325">
                  <c:v>992.9999389648437</c:v>
                </c:pt>
                <c:pt idx="10326">
                  <c:v>993.1000366210937</c:v>
                </c:pt>
                <c:pt idx="10327">
                  <c:v>993.2000122070315</c:v>
                </c:pt>
                <c:pt idx="10328">
                  <c:v>993.2999877929684</c:v>
                </c:pt>
                <c:pt idx="10329">
                  <c:v>993.3999633789062</c:v>
                </c:pt>
                <c:pt idx="10330">
                  <c:v>993.4999389648437</c:v>
                </c:pt>
                <c:pt idx="10331">
                  <c:v>993.6000366210937</c:v>
                </c:pt>
                <c:pt idx="10332">
                  <c:v>993.7000122070315</c:v>
                </c:pt>
                <c:pt idx="10333">
                  <c:v>993.7999877929684</c:v>
                </c:pt>
                <c:pt idx="10334">
                  <c:v>993.8999633789062</c:v>
                </c:pt>
                <c:pt idx="10335">
                  <c:v>993.9999389648437</c:v>
                </c:pt>
                <c:pt idx="10336">
                  <c:v>994.1000366210937</c:v>
                </c:pt>
                <c:pt idx="10337">
                  <c:v>994.2000122070315</c:v>
                </c:pt>
                <c:pt idx="10338">
                  <c:v>994.2999877929684</c:v>
                </c:pt>
                <c:pt idx="10339">
                  <c:v>994.3999633789062</c:v>
                </c:pt>
                <c:pt idx="10340">
                  <c:v>994.4999389648437</c:v>
                </c:pt>
                <c:pt idx="10341">
                  <c:v>994.6000366210937</c:v>
                </c:pt>
                <c:pt idx="10342">
                  <c:v>994.7000122070315</c:v>
                </c:pt>
                <c:pt idx="10343">
                  <c:v>994.7999877929684</c:v>
                </c:pt>
                <c:pt idx="10344">
                  <c:v>994.8999633789062</c:v>
                </c:pt>
                <c:pt idx="10345">
                  <c:v>994.9999389648437</c:v>
                </c:pt>
                <c:pt idx="10346">
                  <c:v>995.1000366210937</c:v>
                </c:pt>
                <c:pt idx="10347">
                  <c:v>995.2000122070315</c:v>
                </c:pt>
                <c:pt idx="10348">
                  <c:v>995.2999877929684</c:v>
                </c:pt>
                <c:pt idx="10349">
                  <c:v>995.3999633789062</c:v>
                </c:pt>
                <c:pt idx="10350">
                  <c:v>995.4999389648437</c:v>
                </c:pt>
                <c:pt idx="10351">
                  <c:v>995.6000366210937</c:v>
                </c:pt>
                <c:pt idx="10352">
                  <c:v>995.7000122070315</c:v>
                </c:pt>
                <c:pt idx="10353">
                  <c:v>995.7999877929684</c:v>
                </c:pt>
                <c:pt idx="10354">
                  <c:v>995.8999633789062</c:v>
                </c:pt>
                <c:pt idx="10355">
                  <c:v>995.9999389648437</c:v>
                </c:pt>
                <c:pt idx="10356">
                  <c:v>996.1000366210937</c:v>
                </c:pt>
                <c:pt idx="10357">
                  <c:v>996.2000122070315</c:v>
                </c:pt>
                <c:pt idx="10358">
                  <c:v>996.2999877929684</c:v>
                </c:pt>
                <c:pt idx="10359">
                  <c:v>996.3999633789062</c:v>
                </c:pt>
                <c:pt idx="10360">
                  <c:v>996.4999389648437</c:v>
                </c:pt>
                <c:pt idx="10361">
                  <c:v>996.6000366210937</c:v>
                </c:pt>
                <c:pt idx="10362">
                  <c:v>996.7000122070315</c:v>
                </c:pt>
                <c:pt idx="10363">
                  <c:v>996.7999877929684</c:v>
                </c:pt>
                <c:pt idx="10364">
                  <c:v>996.8999633789062</c:v>
                </c:pt>
                <c:pt idx="10365">
                  <c:v>996.9999389648437</c:v>
                </c:pt>
                <c:pt idx="10366">
                  <c:v>997.1000366210937</c:v>
                </c:pt>
                <c:pt idx="10367">
                  <c:v>997.2000122070315</c:v>
                </c:pt>
                <c:pt idx="10368">
                  <c:v>997.2999877929684</c:v>
                </c:pt>
                <c:pt idx="10369">
                  <c:v>997.3999633789062</c:v>
                </c:pt>
                <c:pt idx="10370">
                  <c:v>997.4999389648437</c:v>
                </c:pt>
                <c:pt idx="10371">
                  <c:v>997.6000366210937</c:v>
                </c:pt>
                <c:pt idx="10372">
                  <c:v>997.7000122070315</c:v>
                </c:pt>
                <c:pt idx="10373">
                  <c:v>997.7999877929684</c:v>
                </c:pt>
                <c:pt idx="10374">
                  <c:v>997.8999633789062</c:v>
                </c:pt>
                <c:pt idx="10375">
                  <c:v>997.9999389648437</c:v>
                </c:pt>
                <c:pt idx="10376">
                  <c:v>998.1000366210937</c:v>
                </c:pt>
                <c:pt idx="10377">
                  <c:v>998.2000122070315</c:v>
                </c:pt>
                <c:pt idx="10378">
                  <c:v>998.2999877929684</c:v>
                </c:pt>
                <c:pt idx="10379">
                  <c:v>998.3999633789062</c:v>
                </c:pt>
                <c:pt idx="10380">
                  <c:v>998.4999389648437</c:v>
                </c:pt>
                <c:pt idx="10381">
                  <c:v>998.6000366210937</c:v>
                </c:pt>
                <c:pt idx="10382">
                  <c:v>998.7000122070315</c:v>
                </c:pt>
                <c:pt idx="10383">
                  <c:v>998.7999877929684</c:v>
                </c:pt>
                <c:pt idx="10384">
                  <c:v>998.8999633789062</c:v>
                </c:pt>
                <c:pt idx="10385">
                  <c:v>998.9999389648437</c:v>
                </c:pt>
                <c:pt idx="10386">
                  <c:v>999.1000366210937</c:v>
                </c:pt>
                <c:pt idx="10387">
                  <c:v>999.2000122070315</c:v>
                </c:pt>
                <c:pt idx="10388">
                  <c:v>999.2999877929684</c:v>
                </c:pt>
                <c:pt idx="10389">
                  <c:v>999.3999633789062</c:v>
                </c:pt>
                <c:pt idx="10390">
                  <c:v>999.4999389648437</c:v>
                </c:pt>
                <c:pt idx="10391">
                  <c:v>999.6000366210937</c:v>
                </c:pt>
                <c:pt idx="10392">
                  <c:v>999.7000122070315</c:v>
                </c:pt>
                <c:pt idx="10393">
                  <c:v>999.7999877929684</c:v>
                </c:pt>
                <c:pt idx="10394">
                  <c:v>999.8999633789062</c:v>
                </c:pt>
                <c:pt idx="10395">
                  <c:v>999.9999389648437</c:v>
                </c:pt>
                <c:pt idx="10396">
                  <c:v>1000.100036621094</c:v>
                </c:pt>
                <c:pt idx="10397">
                  <c:v>1000.200012207031</c:v>
                </c:pt>
                <c:pt idx="10398">
                  <c:v>1000.299987792969</c:v>
                </c:pt>
                <c:pt idx="10399">
                  <c:v>1000.399963378906</c:v>
                </c:pt>
                <c:pt idx="10400">
                  <c:v>1000.499938964844</c:v>
                </c:pt>
                <c:pt idx="10401">
                  <c:v>1000.600036621094</c:v>
                </c:pt>
                <c:pt idx="10402">
                  <c:v>1000.700012207031</c:v>
                </c:pt>
                <c:pt idx="10403">
                  <c:v>1000.799987792969</c:v>
                </c:pt>
                <c:pt idx="10404">
                  <c:v>1000.899963378906</c:v>
                </c:pt>
                <c:pt idx="10405">
                  <c:v>1000.999938964844</c:v>
                </c:pt>
                <c:pt idx="10406">
                  <c:v>1001.100036621094</c:v>
                </c:pt>
                <c:pt idx="10407">
                  <c:v>1001.200012207031</c:v>
                </c:pt>
                <c:pt idx="10408">
                  <c:v>1001.299987792969</c:v>
                </c:pt>
                <c:pt idx="10409">
                  <c:v>1001.399963378906</c:v>
                </c:pt>
                <c:pt idx="10410">
                  <c:v>1001.499938964844</c:v>
                </c:pt>
                <c:pt idx="10411">
                  <c:v>1001.600036621094</c:v>
                </c:pt>
                <c:pt idx="10412">
                  <c:v>1001.700012207031</c:v>
                </c:pt>
                <c:pt idx="10413">
                  <c:v>1001.799987792969</c:v>
                </c:pt>
                <c:pt idx="10414">
                  <c:v>1001.899963378906</c:v>
                </c:pt>
                <c:pt idx="10415">
                  <c:v>1001.999938964844</c:v>
                </c:pt>
                <c:pt idx="10416">
                  <c:v>1002.100036621094</c:v>
                </c:pt>
                <c:pt idx="10417">
                  <c:v>1002.200012207031</c:v>
                </c:pt>
                <c:pt idx="10418">
                  <c:v>1002.299987792969</c:v>
                </c:pt>
                <c:pt idx="10419">
                  <c:v>1002.399963378906</c:v>
                </c:pt>
                <c:pt idx="10420">
                  <c:v>1002.499938964844</c:v>
                </c:pt>
                <c:pt idx="10421">
                  <c:v>1002.600036621094</c:v>
                </c:pt>
                <c:pt idx="10422">
                  <c:v>1002.700012207031</c:v>
                </c:pt>
                <c:pt idx="10423">
                  <c:v>1002.799987792969</c:v>
                </c:pt>
                <c:pt idx="10424">
                  <c:v>1002.899963378906</c:v>
                </c:pt>
                <c:pt idx="10425">
                  <c:v>1002.999938964844</c:v>
                </c:pt>
                <c:pt idx="10426">
                  <c:v>1003.100036621094</c:v>
                </c:pt>
                <c:pt idx="10427">
                  <c:v>1003.200012207031</c:v>
                </c:pt>
                <c:pt idx="10428">
                  <c:v>1003.299987792969</c:v>
                </c:pt>
                <c:pt idx="10429">
                  <c:v>1003.399963378906</c:v>
                </c:pt>
                <c:pt idx="10430">
                  <c:v>1003.499938964844</c:v>
                </c:pt>
                <c:pt idx="10431">
                  <c:v>1003.600036621094</c:v>
                </c:pt>
                <c:pt idx="10432">
                  <c:v>1003.700012207031</c:v>
                </c:pt>
                <c:pt idx="10433">
                  <c:v>1003.799987792969</c:v>
                </c:pt>
                <c:pt idx="10434">
                  <c:v>1003.899963378906</c:v>
                </c:pt>
                <c:pt idx="10435">
                  <c:v>1003.999938964844</c:v>
                </c:pt>
                <c:pt idx="10436">
                  <c:v>1004.100036621094</c:v>
                </c:pt>
                <c:pt idx="10437">
                  <c:v>1004.200012207031</c:v>
                </c:pt>
                <c:pt idx="10438">
                  <c:v>1004.299987792969</c:v>
                </c:pt>
                <c:pt idx="10439">
                  <c:v>1004.399963378906</c:v>
                </c:pt>
                <c:pt idx="10440">
                  <c:v>1004.499938964844</c:v>
                </c:pt>
                <c:pt idx="10441">
                  <c:v>1004.600036621094</c:v>
                </c:pt>
                <c:pt idx="10442">
                  <c:v>1004.700012207031</c:v>
                </c:pt>
                <c:pt idx="10443">
                  <c:v>1004.799987792969</c:v>
                </c:pt>
                <c:pt idx="10444">
                  <c:v>1004.899963378906</c:v>
                </c:pt>
                <c:pt idx="10445">
                  <c:v>1004.999938964844</c:v>
                </c:pt>
                <c:pt idx="10446">
                  <c:v>1005.100036621094</c:v>
                </c:pt>
                <c:pt idx="10447">
                  <c:v>1005.200012207031</c:v>
                </c:pt>
                <c:pt idx="10448">
                  <c:v>1005.299987792969</c:v>
                </c:pt>
                <c:pt idx="10449">
                  <c:v>1005.399963378906</c:v>
                </c:pt>
                <c:pt idx="10450">
                  <c:v>1005.499938964844</c:v>
                </c:pt>
                <c:pt idx="10451">
                  <c:v>1005.600036621094</c:v>
                </c:pt>
                <c:pt idx="10452">
                  <c:v>1005.700012207031</c:v>
                </c:pt>
                <c:pt idx="10453">
                  <c:v>1005.799987792969</c:v>
                </c:pt>
                <c:pt idx="10454">
                  <c:v>1005.899963378906</c:v>
                </c:pt>
                <c:pt idx="10455">
                  <c:v>1005.999938964844</c:v>
                </c:pt>
                <c:pt idx="10456">
                  <c:v>1006.100036621094</c:v>
                </c:pt>
                <c:pt idx="10457">
                  <c:v>1006.200012207031</c:v>
                </c:pt>
                <c:pt idx="10458">
                  <c:v>1006.299987792969</c:v>
                </c:pt>
                <c:pt idx="10459">
                  <c:v>1006.399963378906</c:v>
                </c:pt>
                <c:pt idx="10460">
                  <c:v>1006.499938964844</c:v>
                </c:pt>
                <c:pt idx="10461">
                  <c:v>1006.600036621094</c:v>
                </c:pt>
                <c:pt idx="10462">
                  <c:v>1006.700012207031</c:v>
                </c:pt>
                <c:pt idx="10463">
                  <c:v>1006.799987792969</c:v>
                </c:pt>
                <c:pt idx="10464">
                  <c:v>1006.899963378906</c:v>
                </c:pt>
                <c:pt idx="10465">
                  <c:v>1006.999938964844</c:v>
                </c:pt>
                <c:pt idx="10466">
                  <c:v>1007.100036621094</c:v>
                </c:pt>
                <c:pt idx="10467">
                  <c:v>1007.200012207031</c:v>
                </c:pt>
                <c:pt idx="10468">
                  <c:v>1007.299987792969</c:v>
                </c:pt>
                <c:pt idx="10469">
                  <c:v>1007.399963378906</c:v>
                </c:pt>
                <c:pt idx="10470">
                  <c:v>1007.499938964844</c:v>
                </c:pt>
                <c:pt idx="10471">
                  <c:v>1007.600036621094</c:v>
                </c:pt>
                <c:pt idx="10472">
                  <c:v>1007.700012207031</c:v>
                </c:pt>
                <c:pt idx="10473">
                  <c:v>1007.799987792969</c:v>
                </c:pt>
                <c:pt idx="10474">
                  <c:v>1007.899963378906</c:v>
                </c:pt>
                <c:pt idx="10475">
                  <c:v>1007.999938964844</c:v>
                </c:pt>
                <c:pt idx="10476">
                  <c:v>1008.100036621094</c:v>
                </c:pt>
                <c:pt idx="10477">
                  <c:v>1008.200012207031</c:v>
                </c:pt>
                <c:pt idx="10478">
                  <c:v>1008.299987792969</c:v>
                </c:pt>
                <c:pt idx="10479">
                  <c:v>1008.399963378906</c:v>
                </c:pt>
                <c:pt idx="10480">
                  <c:v>1008.499938964844</c:v>
                </c:pt>
                <c:pt idx="10481">
                  <c:v>1008.600036621094</c:v>
                </c:pt>
                <c:pt idx="10482">
                  <c:v>1008.700012207031</c:v>
                </c:pt>
                <c:pt idx="10483">
                  <c:v>1008.799987792969</c:v>
                </c:pt>
                <c:pt idx="10484">
                  <c:v>1008.899963378906</c:v>
                </c:pt>
                <c:pt idx="10485">
                  <c:v>1008.999938964844</c:v>
                </c:pt>
                <c:pt idx="10486">
                  <c:v>1009.100036621094</c:v>
                </c:pt>
                <c:pt idx="10487">
                  <c:v>1009.200012207031</c:v>
                </c:pt>
                <c:pt idx="10488">
                  <c:v>1009.299987792969</c:v>
                </c:pt>
                <c:pt idx="10489">
                  <c:v>1009.399963378906</c:v>
                </c:pt>
                <c:pt idx="10490">
                  <c:v>1009.499938964844</c:v>
                </c:pt>
                <c:pt idx="10491">
                  <c:v>1009.600036621094</c:v>
                </c:pt>
                <c:pt idx="10492">
                  <c:v>1009.700012207031</c:v>
                </c:pt>
                <c:pt idx="10493">
                  <c:v>1009.799987792969</c:v>
                </c:pt>
                <c:pt idx="10494">
                  <c:v>1009.899963378906</c:v>
                </c:pt>
                <c:pt idx="10495">
                  <c:v>1009.999938964844</c:v>
                </c:pt>
                <c:pt idx="10496">
                  <c:v>1010.100036621094</c:v>
                </c:pt>
                <c:pt idx="10497">
                  <c:v>1010.200012207031</c:v>
                </c:pt>
                <c:pt idx="10498">
                  <c:v>1010.299987792969</c:v>
                </c:pt>
                <c:pt idx="10499">
                  <c:v>1010.399963378906</c:v>
                </c:pt>
                <c:pt idx="10500">
                  <c:v>1010.499938964844</c:v>
                </c:pt>
                <c:pt idx="10501">
                  <c:v>1010.600036621094</c:v>
                </c:pt>
                <c:pt idx="10502">
                  <c:v>1010.700012207031</c:v>
                </c:pt>
                <c:pt idx="10503">
                  <c:v>1010.799987792969</c:v>
                </c:pt>
                <c:pt idx="10504">
                  <c:v>1010.899963378906</c:v>
                </c:pt>
                <c:pt idx="10505">
                  <c:v>1010.999938964844</c:v>
                </c:pt>
                <c:pt idx="10506">
                  <c:v>1011.100036621094</c:v>
                </c:pt>
                <c:pt idx="10507">
                  <c:v>1011.200012207031</c:v>
                </c:pt>
                <c:pt idx="10508">
                  <c:v>1011.299987792969</c:v>
                </c:pt>
                <c:pt idx="10509">
                  <c:v>1011.399963378906</c:v>
                </c:pt>
                <c:pt idx="10510">
                  <c:v>1011.499938964844</c:v>
                </c:pt>
                <c:pt idx="10511">
                  <c:v>1011.600036621094</c:v>
                </c:pt>
                <c:pt idx="10512">
                  <c:v>1011.700012207031</c:v>
                </c:pt>
                <c:pt idx="10513">
                  <c:v>1011.799987792969</c:v>
                </c:pt>
                <c:pt idx="10514">
                  <c:v>1011.899963378906</c:v>
                </c:pt>
                <c:pt idx="10515">
                  <c:v>1011.999938964844</c:v>
                </c:pt>
                <c:pt idx="10516">
                  <c:v>1012.100036621094</c:v>
                </c:pt>
                <c:pt idx="10517">
                  <c:v>1012.200012207031</c:v>
                </c:pt>
                <c:pt idx="10518">
                  <c:v>1012.299987792969</c:v>
                </c:pt>
                <c:pt idx="10519">
                  <c:v>1012.399963378906</c:v>
                </c:pt>
                <c:pt idx="10520">
                  <c:v>1012.499938964844</c:v>
                </c:pt>
                <c:pt idx="10521">
                  <c:v>1012.600036621094</c:v>
                </c:pt>
                <c:pt idx="10522">
                  <c:v>1012.700012207031</c:v>
                </c:pt>
                <c:pt idx="10523">
                  <c:v>1012.799987792969</c:v>
                </c:pt>
                <c:pt idx="10524">
                  <c:v>1012.899963378906</c:v>
                </c:pt>
                <c:pt idx="10525">
                  <c:v>1012.999938964844</c:v>
                </c:pt>
                <c:pt idx="10526">
                  <c:v>1013.100036621094</c:v>
                </c:pt>
                <c:pt idx="10527">
                  <c:v>1013.200012207031</c:v>
                </c:pt>
                <c:pt idx="10528">
                  <c:v>1013.299987792969</c:v>
                </c:pt>
                <c:pt idx="10529">
                  <c:v>1013.399963378906</c:v>
                </c:pt>
                <c:pt idx="10530">
                  <c:v>1013.499938964844</c:v>
                </c:pt>
                <c:pt idx="10531">
                  <c:v>1013.600036621094</c:v>
                </c:pt>
                <c:pt idx="10532">
                  <c:v>1013.700012207031</c:v>
                </c:pt>
                <c:pt idx="10533">
                  <c:v>1013.799987792969</c:v>
                </c:pt>
                <c:pt idx="10534">
                  <c:v>1013.899963378906</c:v>
                </c:pt>
                <c:pt idx="10535">
                  <c:v>1013.999938964844</c:v>
                </c:pt>
                <c:pt idx="10536">
                  <c:v>1014.100036621094</c:v>
                </c:pt>
                <c:pt idx="10537">
                  <c:v>1014.200012207031</c:v>
                </c:pt>
                <c:pt idx="10538">
                  <c:v>1014.299987792969</c:v>
                </c:pt>
                <c:pt idx="10539">
                  <c:v>1014.399963378906</c:v>
                </c:pt>
                <c:pt idx="10540">
                  <c:v>1014.499938964844</c:v>
                </c:pt>
                <c:pt idx="10541">
                  <c:v>1014.600036621094</c:v>
                </c:pt>
                <c:pt idx="10542">
                  <c:v>1014.700012207031</c:v>
                </c:pt>
                <c:pt idx="10543">
                  <c:v>1014.799987792969</c:v>
                </c:pt>
                <c:pt idx="10544">
                  <c:v>1014.899963378906</c:v>
                </c:pt>
                <c:pt idx="10545">
                  <c:v>1014.999938964844</c:v>
                </c:pt>
                <c:pt idx="10546">
                  <c:v>1015.100036621094</c:v>
                </c:pt>
                <c:pt idx="10547">
                  <c:v>1015.200012207031</c:v>
                </c:pt>
                <c:pt idx="10548">
                  <c:v>1015.299987792969</c:v>
                </c:pt>
                <c:pt idx="10549">
                  <c:v>1015.399963378906</c:v>
                </c:pt>
                <c:pt idx="10550">
                  <c:v>1015.499938964844</c:v>
                </c:pt>
                <c:pt idx="10551">
                  <c:v>1015.600036621094</c:v>
                </c:pt>
                <c:pt idx="10552">
                  <c:v>1015.700012207031</c:v>
                </c:pt>
                <c:pt idx="10553">
                  <c:v>1015.799987792969</c:v>
                </c:pt>
                <c:pt idx="10554">
                  <c:v>1015.899963378906</c:v>
                </c:pt>
                <c:pt idx="10555">
                  <c:v>1015.999938964844</c:v>
                </c:pt>
                <c:pt idx="10556">
                  <c:v>1016.100036621094</c:v>
                </c:pt>
                <c:pt idx="10557">
                  <c:v>1016.200012207031</c:v>
                </c:pt>
                <c:pt idx="10558">
                  <c:v>1016.299987792969</c:v>
                </c:pt>
                <c:pt idx="10559">
                  <c:v>1016.399963378906</c:v>
                </c:pt>
                <c:pt idx="10560">
                  <c:v>1016.499938964844</c:v>
                </c:pt>
                <c:pt idx="10561">
                  <c:v>1016.600036621094</c:v>
                </c:pt>
                <c:pt idx="10562">
                  <c:v>1016.700012207031</c:v>
                </c:pt>
                <c:pt idx="10563">
                  <c:v>1016.799987792969</c:v>
                </c:pt>
                <c:pt idx="10564">
                  <c:v>1016.899963378906</c:v>
                </c:pt>
                <c:pt idx="10565">
                  <c:v>1016.999938964844</c:v>
                </c:pt>
                <c:pt idx="10566">
                  <c:v>1017.100036621094</c:v>
                </c:pt>
                <c:pt idx="10567">
                  <c:v>1017.200012207031</c:v>
                </c:pt>
                <c:pt idx="10568">
                  <c:v>1017.299987792969</c:v>
                </c:pt>
                <c:pt idx="10569">
                  <c:v>1017.399963378906</c:v>
                </c:pt>
                <c:pt idx="10570">
                  <c:v>1017.499938964844</c:v>
                </c:pt>
                <c:pt idx="10571">
                  <c:v>1017.600036621094</c:v>
                </c:pt>
                <c:pt idx="10572">
                  <c:v>1017.700012207031</c:v>
                </c:pt>
                <c:pt idx="10573">
                  <c:v>1017.799987792969</c:v>
                </c:pt>
                <c:pt idx="10574">
                  <c:v>1017.899963378906</c:v>
                </c:pt>
                <c:pt idx="10575">
                  <c:v>1017.999938964844</c:v>
                </c:pt>
                <c:pt idx="10576">
                  <c:v>1018.100036621094</c:v>
                </c:pt>
                <c:pt idx="10577">
                  <c:v>1018.200012207031</c:v>
                </c:pt>
                <c:pt idx="10578">
                  <c:v>1018.299987792969</c:v>
                </c:pt>
                <c:pt idx="10579">
                  <c:v>1018.399963378906</c:v>
                </c:pt>
                <c:pt idx="10580">
                  <c:v>1018.499938964844</c:v>
                </c:pt>
                <c:pt idx="10581">
                  <c:v>1018.600036621094</c:v>
                </c:pt>
                <c:pt idx="10582">
                  <c:v>1018.700012207031</c:v>
                </c:pt>
                <c:pt idx="10583">
                  <c:v>1018.799987792969</c:v>
                </c:pt>
                <c:pt idx="10584">
                  <c:v>1018.899963378906</c:v>
                </c:pt>
                <c:pt idx="10585">
                  <c:v>1018.999938964844</c:v>
                </c:pt>
                <c:pt idx="10586">
                  <c:v>1019.100036621094</c:v>
                </c:pt>
                <c:pt idx="10587">
                  <c:v>1019.200012207031</c:v>
                </c:pt>
                <c:pt idx="10588">
                  <c:v>1019.299987792969</c:v>
                </c:pt>
                <c:pt idx="10589">
                  <c:v>1019.399963378906</c:v>
                </c:pt>
                <c:pt idx="10590">
                  <c:v>1019.499938964844</c:v>
                </c:pt>
                <c:pt idx="10591">
                  <c:v>1019.600036621094</c:v>
                </c:pt>
                <c:pt idx="10592">
                  <c:v>1019.700012207031</c:v>
                </c:pt>
                <c:pt idx="10593">
                  <c:v>1019.799987792969</c:v>
                </c:pt>
                <c:pt idx="10594">
                  <c:v>1019.899963378906</c:v>
                </c:pt>
                <c:pt idx="10595">
                  <c:v>1019.999938964844</c:v>
                </c:pt>
                <c:pt idx="10596">
                  <c:v>1020.100036621094</c:v>
                </c:pt>
                <c:pt idx="10597">
                  <c:v>1020.200012207031</c:v>
                </c:pt>
                <c:pt idx="10598">
                  <c:v>1020.299987792969</c:v>
                </c:pt>
                <c:pt idx="10599">
                  <c:v>1020.399963378906</c:v>
                </c:pt>
                <c:pt idx="10600">
                  <c:v>1020.499938964844</c:v>
                </c:pt>
                <c:pt idx="10601">
                  <c:v>1020.600036621094</c:v>
                </c:pt>
                <c:pt idx="10602">
                  <c:v>1020.700012207031</c:v>
                </c:pt>
                <c:pt idx="10603">
                  <c:v>1020.799987792969</c:v>
                </c:pt>
                <c:pt idx="10604">
                  <c:v>1020.899963378906</c:v>
                </c:pt>
                <c:pt idx="10605">
                  <c:v>1020.999938964844</c:v>
                </c:pt>
                <c:pt idx="10606">
                  <c:v>1021.100036621094</c:v>
                </c:pt>
                <c:pt idx="10607">
                  <c:v>1021.200012207031</c:v>
                </c:pt>
                <c:pt idx="10608">
                  <c:v>1021.299987792969</c:v>
                </c:pt>
                <c:pt idx="10609">
                  <c:v>1021.399963378906</c:v>
                </c:pt>
                <c:pt idx="10610">
                  <c:v>1021.499938964844</c:v>
                </c:pt>
                <c:pt idx="10611">
                  <c:v>1021.600036621094</c:v>
                </c:pt>
                <c:pt idx="10612">
                  <c:v>1021.700012207031</c:v>
                </c:pt>
                <c:pt idx="10613">
                  <c:v>1021.799987792969</c:v>
                </c:pt>
                <c:pt idx="10614">
                  <c:v>1021.899963378906</c:v>
                </c:pt>
                <c:pt idx="10615">
                  <c:v>1021.999938964844</c:v>
                </c:pt>
                <c:pt idx="10616">
                  <c:v>1022.100036621094</c:v>
                </c:pt>
                <c:pt idx="10617">
                  <c:v>1022.200012207031</c:v>
                </c:pt>
                <c:pt idx="10618">
                  <c:v>1022.299987792969</c:v>
                </c:pt>
                <c:pt idx="10619">
                  <c:v>1022.399963378906</c:v>
                </c:pt>
                <c:pt idx="10620">
                  <c:v>1022.499938964844</c:v>
                </c:pt>
                <c:pt idx="10621">
                  <c:v>1022.600036621094</c:v>
                </c:pt>
                <c:pt idx="10622">
                  <c:v>1022.700012207031</c:v>
                </c:pt>
                <c:pt idx="10623">
                  <c:v>1022.799987792969</c:v>
                </c:pt>
                <c:pt idx="10624">
                  <c:v>1022.899963378906</c:v>
                </c:pt>
                <c:pt idx="10625">
                  <c:v>1022.999938964844</c:v>
                </c:pt>
                <c:pt idx="10626">
                  <c:v>1023.100036621094</c:v>
                </c:pt>
                <c:pt idx="10627">
                  <c:v>1023.200012207031</c:v>
                </c:pt>
                <c:pt idx="10628">
                  <c:v>1023.299987792969</c:v>
                </c:pt>
                <c:pt idx="10629">
                  <c:v>1023.399963378906</c:v>
                </c:pt>
                <c:pt idx="10630">
                  <c:v>1023.499938964844</c:v>
                </c:pt>
                <c:pt idx="10631">
                  <c:v>1023.600036621094</c:v>
                </c:pt>
                <c:pt idx="10632">
                  <c:v>1023.700012207031</c:v>
                </c:pt>
                <c:pt idx="10633">
                  <c:v>1023.799987792969</c:v>
                </c:pt>
                <c:pt idx="10634">
                  <c:v>1023.899963378906</c:v>
                </c:pt>
                <c:pt idx="10635">
                  <c:v>1023.999938964844</c:v>
                </c:pt>
                <c:pt idx="10636">
                  <c:v>1024.10009765625</c:v>
                </c:pt>
                <c:pt idx="10637">
                  <c:v>1024.200073242188</c:v>
                </c:pt>
                <c:pt idx="10638">
                  <c:v>1024.300048828125</c:v>
                </c:pt>
                <c:pt idx="10639">
                  <c:v>1024.400024414062</c:v>
                </c:pt>
                <c:pt idx="10640">
                  <c:v>1024.5</c:v>
                </c:pt>
                <c:pt idx="10641">
                  <c:v>1024.60009765625</c:v>
                </c:pt>
                <c:pt idx="10642">
                  <c:v>1024.700073242188</c:v>
                </c:pt>
                <c:pt idx="10643">
                  <c:v>1024.800048828125</c:v>
                </c:pt>
                <c:pt idx="10644">
                  <c:v>1024.900024414062</c:v>
                </c:pt>
                <c:pt idx="10645">
                  <c:v>1025.0</c:v>
                </c:pt>
                <c:pt idx="10646">
                  <c:v>1025.10009765625</c:v>
                </c:pt>
                <c:pt idx="10647">
                  <c:v>1025.200073242188</c:v>
                </c:pt>
                <c:pt idx="10648">
                  <c:v>1025.300048828125</c:v>
                </c:pt>
                <c:pt idx="10649">
                  <c:v>1025.400024414062</c:v>
                </c:pt>
                <c:pt idx="10650">
                  <c:v>1025.5</c:v>
                </c:pt>
                <c:pt idx="10651">
                  <c:v>1025.60009765625</c:v>
                </c:pt>
                <c:pt idx="10652">
                  <c:v>1025.700073242188</c:v>
                </c:pt>
                <c:pt idx="10653">
                  <c:v>1025.800048828125</c:v>
                </c:pt>
                <c:pt idx="10654">
                  <c:v>1025.900024414062</c:v>
                </c:pt>
                <c:pt idx="10655">
                  <c:v>1026.0</c:v>
                </c:pt>
                <c:pt idx="10656">
                  <c:v>1026.10009765625</c:v>
                </c:pt>
                <c:pt idx="10657">
                  <c:v>1026.200073242188</c:v>
                </c:pt>
                <c:pt idx="10658">
                  <c:v>1026.300048828125</c:v>
                </c:pt>
                <c:pt idx="10659">
                  <c:v>1026.400024414062</c:v>
                </c:pt>
                <c:pt idx="10660">
                  <c:v>1026.5</c:v>
                </c:pt>
                <c:pt idx="10661">
                  <c:v>1026.60009765625</c:v>
                </c:pt>
                <c:pt idx="10662">
                  <c:v>1026.700073242188</c:v>
                </c:pt>
                <c:pt idx="10663">
                  <c:v>1026.800048828125</c:v>
                </c:pt>
                <c:pt idx="10664">
                  <c:v>1026.900024414062</c:v>
                </c:pt>
                <c:pt idx="10665">
                  <c:v>1027.0</c:v>
                </c:pt>
                <c:pt idx="10666">
                  <c:v>1027.10009765625</c:v>
                </c:pt>
                <c:pt idx="10667">
                  <c:v>1027.200073242188</c:v>
                </c:pt>
                <c:pt idx="10668">
                  <c:v>1027.300048828125</c:v>
                </c:pt>
                <c:pt idx="10669">
                  <c:v>1027.400024414062</c:v>
                </c:pt>
                <c:pt idx="10670">
                  <c:v>1027.5</c:v>
                </c:pt>
                <c:pt idx="10671">
                  <c:v>1027.60009765625</c:v>
                </c:pt>
                <c:pt idx="10672">
                  <c:v>1027.700073242188</c:v>
                </c:pt>
                <c:pt idx="10673">
                  <c:v>1027.800048828125</c:v>
                </c:pt>
                <c:pt idx="10674">
                  <c:v>1027.900024414062</c:v>
                </c:pt>
                <c:pt idx="10675">
                  <c:v>1028.0</c:v>
                </c:pt>
                <c:pt idx="10676">
                  <c:v>1028.10009765625</c:v>
                </c:pt>
                <c:pt idx="10677">
                  <c:v>1028.200073242188</c:v>
                </c:pt>
                <c:pt idx="10678">
                  <c:v>1028.300048828125</c:v>
                </c:pt>
                <c:pt idx="10679">
                  <c:v>1028.400024414062</c:v>
                </c:pt>
                <c:pt idx="10680">
                  <c:v>1028.5</c:v>
                </c:pt>
                <c:pt idx="10681">
                  <c:v>1028.60009765625</c:v>
                </c:pt>
                <c:pt idx="10682">
                  <c:v>1028.700073242188</c:v>
                </c:pt>
                <c:pt idx="10683">
                  <c:v>1028.800048828125</c:v>
                </c:pt>
                <c:pt idx="10684">
                  <c:v>1028.900024414062</c:v>
                </c:pt>
                <c:pt idx="10685">
                  <c:v>1029.0</c:v>
                </c:pt>
                <c:pt idx="10686">
                  <c:v>1029.10009765625</c:v>
                </c:pt>
                <c:pt idx="10687">
                  <c:v>1029.200073242188</c:v>
                </c:pt>
                <c:pt idx="10688">
                  <c:v>1029.300048828125</c:v>
                </c:pt>
                <c:pt idx="10689">
                  <c:v>1029.400024414062</c:v>
                </c:pt>
                <c:pt idx="10690">
                  <c:v>1029.5</c:v>
                </c:pt>
                <c:pt idx="10691">
                  <c:v>1029.60009765625</c:v>
                </c:pt>
                <c:pt idx="10692">
                  <c:v>1029.700073242188</c:v>
                </c:pt>
                <c:pt idx="10693">
                  <c:v>1029.800048828125</c:v>
                </c:pt>
                <c:pt idx="10694">
                  <c:v>1029.900024414062</c:v>
                </c:pt>
                <c:pt idx="10695">
                  <c:v>1030.0</c:v>
                </c:pt>
                <c:pt idx="10696">
                  <c:v>1030.10009765625</c:v>
                </c:pt>
                <c:pt idx="10697">
                  <c:v>1030.200073242188</c:v>
                </c:pt>
                <c:pt idx="10698">
                  <c:v>1030.300048828125</c:v>
                </c:pt>
                <c:pt idx="10699">
                  <c:v>1030.400024414062</c:v>
                </c:pt>
                <c:pt idx="10700">
                  <c:v>1030.5</c:v>
                </c:pt>
                <c:pt idx="10701">
                  <c:v>1030.60009765625</c:v>
                </c:pt>
                <c:pt idx="10702">
                  <c:v>1030.700073242188</c:v>
                </c:pt>
                <c:pt idx="10703">
                  <c:v>1030.800048828125</c:v>
                </c:pt>
                <c:pt idx="10704">
                  <c:v>1030.900024414062</c:v>
                </c:pt>
                <c:pt idx="10705">
                  <c:v>1031.0</c:v>
                </c:pt>
                <c:pt idx="10706">
                  <c:v>1031.10009765625</c:v>
                </c:pt>
                <c:pt idx="10707">
                  <c:v>1031.200073242188</c:v>
                </c:pt>
                <c:pt idx="10708">
                  <c:v>1031.300048828125</c:v>
                </c:pt>
                <c:pt idx="10709">
                  <c:v>1031.400024414062</c:v>
                </c:pt>
                <c:pt idx="10710">
                  <c:v>1031.5</c:v>
                </c:pt>
                <c:pt idx="10711">
                  <c:v>1031.60009765625</c:v>
                </c:pt>
                <c:pt idx="10712">
                  <c:v>1031.700073242188</c:v>
                </c:pt>
                <c:pt idx="10713">
                  <c:v>1031.800048828125</c:v>
                </c:pt>
                <c:pt idx="10714">
                  <c:v>1031.900024414062</c:v>
                </c:pt>
                <c:pt idx="10715">
                  <c:v>1032.0</c:v>
                </c:pt>
                <c:pt idx="10716">
                  <c:v>1032.10009765625</c:v>
                </c:pt>
                <c:pt idx="10717">
                  <c:v>1032.200073242188</c:v>
                </c:pt>
                <c:pt idx="10718">
                  <c:v>1032.300048828125</c:v>
                </c:pt>
                <c:pt idx="10719">
                  <c:v>1032.400024414062</c:v>
                </c:pt>
                <c:pt idx="10720">
                  <c:v>1032.5</c:v>
                </c:pt>
                <c:pt idx="10721">
                  <c:v>1032.60009765625</c:v>
                </c:pt>
                <c:pt idx="10722">
                  <c:v>1032.700073242188</c:v>
                </c:pt>
                <c:pt idx="10723">
                  <c:v>1032.800048828125</c:v>
                </c:pt>
                <c:pt idx="10724">
                  <c:v>1032.900024414062</c:v>
                </c:pt>
                <c:pt idx="10725">
                  <c:v>1033.0</c:v>
                </c:pt>
                <c:pt idx="10726">
                  <c:v>1033.10009765625</c:v>
                </c:pt>
                <c:pt idx="10727">
                  <c:v>1033.200073242188</c:v>
                </c:pt>
                <c:pt idx="10728">
                  <c:v>1033.300048828125</c:v>
                </c:pt>
                <c:pt idx="10729">
                  <c:v>1033.400024414062</c:v>
                </c:pt>
                <c:pt idx="10730">
                  <c:v>1033.5</c:v>
                </c:pt>
                <c:pt idx="10731">
                  <c:v>1033.60009765625</c:v>
                </c:pt>
                <c:pt idx="10732">
                  <c:v>1033.700073242188</c:v>
                </c:pt>
                <c:pt idx="10733">
                  <c:v>1033.800048828125</c:v>
                </c:pt>
                <c:pt idx="10734">
                  <c:v>1033.900024414062</c:v>
                </c:pt>
                <c:pt idx="10735">
                  <c:v>1034.0</c:v>
                </c:pt>
                <c:pt idx="10736">
                  <c:v>1034.10009765625</c:v>
                </c:pt>
                <c:pt idx="10737">
                  <c:v>1034.200073242188</c:v>
                </c:pt>
                <c:pt idx="10738">
                  <c:v>1034.300048828125</c:v>
                </c:pt>
                <c:pt idx="10739">
                  <c:v>1034.400024414062</c:v>
                </c:pt>
                <c:pt idx="10740">
                  <c:v>1034.5</c:v>
                </c:pt>
                <c:pt idx="10741">
                  <c:v>1034.60009765625</c:v>
                </c:pt>
                <c:pt idx="10742">
                  <c:v>1034.700073242188</c:v>
                </c:pt>
                <c:pt idx="10743">
                  <c:v>1034.800048828125</c:v>
                </c:pt>
                <c:pt idx="10744">
                  <c:v>1034.900024414062</c:v>
                </c:pt>
                <c:pt idx="10745">
                  <c:v>1035.0</c:v>
                </c:pt>
                <c:pt idx="10746">
                  <c:v>1035.10009765625</c:v>
                </c:pt>
                <c:pt idx="10747">
                  <c:v>1035.200073242188</c:v>
                </c:pt>
                <c:pt idx="10748">
                  <c:v>1035.300048828125</c:v>
                </c:pt>
                <c:pt idx="10749">
                  <c:v>1035.400024414062</c:v>
                </c:pt>
                <c:pt idx="10750">
                  <c:v>1035.5</c:v>
                </c:pt>
                <c:pt idx="10751">
                  <c:v>1035.60009765625</c:v>
                </c:pt>
                <c:pt idx="10752">
                  <c:v>1035.700073242188</c:v>
                </c:pt>
                <c:pt idx="10753">
                  <c:v>1035.800048828125</c:v>
                </c:pt>
                <c:pt idx="10754">
                  <c:v>1035.900024414062</c:v>
                </c:pt>
                <c:pt idx="10755">
                  <c:v>1036.0</c:v>
                </c:pt>
                <c:pt idx="10756">
                  <c:v>1036.10009765625</c:v>
                </c:pt>
                <c:pt idx="10757">
                  <c:v>1036.200073242188</c:v>
                </c:pt>
                <c:pt idx="10758">
                  <c:v>1036.300048828125</c:v>
                </c:pt>
                <c:pt idx="10759">
                  <c:v>1036.400024414062</c:v>
                </c:pt>
                <c:pt idx="10760">
                  <c:v>1036.5</c:v>
                </c:pt>
                <c:pt idx="10761">
                  <c:v>1036.60009765625</c:v>
                </c:pt>
                <c:pt idx="10762">
                  <c:v>1036.700073242188</c:v>
                </c:pt>
                <c:pt idx="10763">
                  <c:v>1036.800048828125</c:v>
                </c:pt>
                <c:pt idx="10764">
                  <c:v>1036.900024414062</c:v>
                </c:pt>
                <c:pt idx="10765">
                  <c:v>1037.0</c:v>
                </c:pt>
                <c:pt idx="10766">
                  <c:v>1037.10009765625</c:v>
                </c:pt>
                <c:pt idx="10767">
                  <c:v>1037.200073242188</c:v>
                </c:pt>
                <c:pt idx="10768">
                  <c:v>1037.300048828125</c:v>
                </c:pt>
                <c:pt idx="10769">
                  <c:v>1037.400024414062</c:v>
                </c:pt>
                <c:pt idx="10770">
                  <c:v>1037.5</c:v>
                </c:pt>
                <c:pt idx="10771">
                  <c:v>1037.60009765625</c:v>
                </c:pt>
                <c:pt idx="10772">
                  <c:v>1037.700073242188</c:v>
                </c:pt>
                <c:pt idx="10773">
                  <c:v>1037.800048828125</c:v>
                </c:pt>
                <c:pt idx="10774">
                  <c:v>1037.900024414062</c:v>
                </c:pt>
                <c:pt idx="10775">
                  <c:v>1038.0</c:v>
                </c:pt>
                <c:pt idx="10776">
                  <c:v>1038.10009765625</c:v>
                </c:pt>
                <c:pt idx="10777">
                  <c:v>1038.200073242188</c:v>
                </c:pt>
                <c:pt idx="10778">
                  <c:v>1038.300048828125</c:v>
                </c:pt>
                <c:pt idx="10779">
                  <c:v>1038.400024414062</c:v>
                </c:pt>
                <c:pt idx="10780">
                  <c:v>1038.5</c:v>
                </c:pt>
                <c:pt idx="10781">
                  <c:v>1038.60009765625</c:v>
                </c:pt>
                <c:pt idx="10782">
                  <c:v>1038.700073242188</c:v>
                </c:pt>
                <c:pt idx="10783">
                  <c:v>1038.800048828125</c:v>
                </c:pt>
                <c:pt idx="10784">
                  <c:v>1038.900024414062</c:v>
                </c:pt>
                <c:pt idx="10785">
                  <c:v>1039.0</c:v>
                </c:pt>
                <c:pt idx="10786">
                  <c:v>1039.10009765625</c:v>
                </c:pt>
                <c:pt idx="10787">
                  <c:v>1039.200073242188</c:v>
                </c:pt>
                <c:pt idx="10788">
                  <c:v>1039.300048828125</c:v>
                </c:pt>
                <c:pt idx="10789">
                  <c:v>1039.400024414062</c:v>
                </c:pt>
                <c:pt idx="10790">
                  <c:v>1039.5</c:v>
                </c:pt>
                <c:pt idx="10791">
                  <c:v>1039.60009765625</c:v>
                </c:pt>
                <c:pt idx="10792">
                  <c:v>1039.700073242188</c:v>
                </c:pt>
                <c:pt idx="10793">
                  <c:v>1039.800048828125</c:v>
                </c:pt>
                <c:pt idx="10794">
                  <c:v>1039.900024414062</c:v>
                </c:pt>
                <c:pt idx="10795">
                  <c:v>1040.0</c:v>
                </c:pt>
                <c:pt idx="10796">
                  <c:v>1040.10009765625</c:v>
                </c:pt>
                <c:pt idx="10797">
                  <c:v>1040.200073242188</c:v>
                </c:pt>
                <c:pt idx="10798">
                  <c:v>1040.300048828125</c:v>
                </c:pt>
                <c:pt idx="10799">
                  <c:v>1040.400024414062</c:v>
                </c:pt>
                <c:pt idx="10800">
                  <c:v>1040.5</c:v>
                </c:pt>
                <c:pt idx="10801">
                  <c:v>1040.60009765625</c:v>
                </c:pt>
                <c:pt idx="10802">
                  <c:v>1040.700073242188</c:v>
                </c:pt>
                <c:pt idx="10803">
                  <c:v>1040.800048828125</c:v>
                </c:pt>
                <c:pt idx="10804">
                  <c:v>1040.900024414062</c:v>
                </c:pt>
                <c:pt idx="10805">
                  <c:v>1041.0</c:v>
                </c:pt>
                <c:pt idx="10806">
                  <c:v>1041.10009765625</c:v>
                </c:pt>
                <c:pt idx="10807">
                  <c:v>1041.200073242188</c:v>
                </c:pt>
                <c:pt idx="10808">
                  <c:v>1041.300048828125</c:v>
                </c:pt>
                <c:pt idx="10809">
                  <c:v>1041.400024414062</c:v>
                </c:pt>
                <c:pt idx="10810">
                  <c:v>1041.5</c:v>
                </c:pt>
                <c:pt idx="10811">
                  <c:v>1041.60009765625</c:v>
                </c:pt>
                <c:pt idx="10812">
                  <c:v>1041.700073242188</c:v>
                </c:pt>
                <c:pt idx="10813">
                  <c:v>1041.800048828125</c:v>
                </c:pt>
                <c:pt idx="10814">
                  <c:v>1041.900024414062</c:v>
                </c:pt>
                <c:pt idx="10815">
                  <c:v>1042.0</c:v>
                </c:pt>
                <c:pt idx="10816">
                  <c:v>1042.10009765625</c:v>
                </c:pt>
                <c:pt idx="10817">
                  <c:v>1042.200073242188</c:v>
                </c:pt>
                <c:pt idx="10818">
                  <c:v>1042.300048828125</c:v>
                </c:pt>
                <c:pt idx="10819">
                  <c:v>1042.400024414062</c:v>
                </c:pt>
                <c:pt idx="10820">
                  <c:v>1042.5</c:v>
                </c:pt>
                <c:pt idx="10821">
                  <c:v>1042.60009765625</c:v>
                </c:pt>
                <c:pt idx="10822">
                  <c:v>1042.700073242188</c:v>
                </c:pt>
                <c:pt idx="10823">
                  <c:v>1042.800048828125</c:v>
                </c:pt>
                <c:pt idx="10824">
                  <c:v>1042.900024414062</c:v>
                </c:pt>
                <c:pt idx="10825">
                  <c:v>1043.0</c:v>
                </c:pt>
                <c:pt idx="10826">
                  <c:v>1043.10009765625</c:v>
                </c:pt>
                <c:pt idx="10827">
                  <c:v>1043.200073242188</c:v>
                </c:pt>
                <c:pt idx="10828">
                  <c:v>1043.300048828125</c:v>
                </c:pt>
                <c:pt idx="10829">
                  <c:v>1043.400024414062</c:v>
                </c:pt>
                <c:pt idx="10830">
                  <c:v>1043.5</c:v>
                </c:pt>
                <c:pt idx="10831">
                  <c:v>1043.60009765625</c:v>
                </c:pt>
                <c:pt idx="10832">
                  <c:v>1043.700073242188</c:v>
                </c:pt>
                <c:pt idx="10833">
                  <c:v>1043.800048828125</c:v>
                </c:pt>
                <c:pt idx="10834">
                  <c:v>1043.900024414062</c:v>
                </c:pt>
                <c:pt idx="10835">
                  <c:v>1044.0</c:v>
                </c:pt>
                <c:pt idx="10836">
                  <c:v>1044.10009765625</c:v>
                </c:pt>
                <c:pt idx="10837">
                  <c:v>1044.200073242188</c:v>
                </c:pt>
                <c:pt idx="10838">
                  <c:v>1044.300048828125</c:v>
                </c:pt>
                <c:pt idx="10839">
                  <c:v>1044.400024414062</c:v>
                </c:pt>
                <c:pt idx="10840">
                  <c:v>1044.5</c:v>
                </c:pt>
                <c:pt idx="10841">
                  <c:v>1044.60009765625</c:v>
                </c:pt>
                <c:pt idx="10842">
                  <c:v>1044.700073242188</c:v>
                </c:pt>
                <c:pt idx="10843">
                  <c:v>1044.800048828125</c:v>
                </c:pt>
                <c:pt idx="10844">
                  <c:v>1044.900024414062</c:v>
                </c:pt>
                <c:pt idx="10845">
                  <c:v>1045.0</c:v>
                </c:pt>
                <c:pt idx="10846">
                  <c:v>1045.10009765625</c:v>
                </c:pt>
                <c:pt idx="10847">
                  <c:v>1045.200073242188</c:v>
                </c:pt>
                <c:pt idx="10848">
                  <c:v>1045.300048828125</c:v>
                </c:pt>
                <c:pt idx="10849">
                  <c:v>1045.400024414062</c:v>
                </c:pt>
                <c:pt idx="10850">
                  <c:v>1045.5</c:v>
                </c:pt>
                <c:pt idx="10851">
                  <c:v>1045.60009765625</c:v>
                </c:pt>
                <c:pt idx="10852">
                  <c:v>1045.700073242188</c:v>
                </c:pt>
                <c:pt idx="10853">
                  <c:v>1045.800048828125</c:v>
                </c:pt>
                <c:pt idx="10854">
                  <c:v>1045.900024414062</c:v>
                </c:pt>
                <c:pt idx="10855">
                  <c:v>1046.0</c:v>
                </c:pt>
                <c:pt idx="10856">
                  <c:v>1046.10009765625</c:v>
                </c:pt>
                <c:pt idx="10857">
                  <c:v>1046.200073242188</c:v>
                </c:pt>
                <c:pt idx="10858">
                  <c:v>1046.300048828125</c:v>
                </c:pt>
                <c:pt idx="10859">
                  <c:v>1046.400024414062</c:v>
                </c:pt>
                <c:pt idx="10860">
                  <c:v>1046.5</c:v>
                </c:pt>
                <c:pt idx="10861">
                  <c:v>1046.60009765625</c:v>
                </c:pt>
                <c:pt idx="10862">
                  <c:v>1046.700073242188</c:v>
                </c:pt>
                <c:pt idx="10863">
                  <c:v>1046.800048828125</c:v>
                </c:pt>
                <c:pt idx="10864">
                  <c:v>1046.900024414062</c:v>
                </c:pt>
                <c:pt idx="10865">
                  <c:v>1047.0</c:v>
                </c:pt>
                <c:pt idx="10866">
                  <c:v>1047.10009765625</c:v>
                </c:pt>
                <c:pt idx="10867">
                  <c:v>1047.200073242188</c:v>
                </c:pt>
                <c:pt idx="10868">
                  <c:v>1047.300048828125</c:v>
                </c:pt>
                <c:pt idx="10869">
                  <c:v>1047.400024414062</c:v>
                </c:pt>
                <c:pt idx="10870">
                  <c:v>1047.5</c:v>
                </c:pt>
                <c:pt idx="10871">
                  <c:v>1047.60009765625</c:v>
                </c:pt>
                <c:pt idx="10872">
                  <c:v>1047.700073242188</c:v>
                </c:pt>
                <c:pt idx="10873">
                  <c:v>1047.800048828125</c:v>
                </c:pt>
                <c:pt idx="10874">
                  <c:v>1047.900024414062</c:v>
                </c:pt>
                <c:pt idx="10875">
                  <c:v>1048.0</c:v>
                </c:pt>
                <c:pt idx="10876">
                  <c:v>1048.10009765625</c:v>
                </c:pt>
                <c:pt idx="10877">
                  <c:v>1048.200073242188</c:v>
                </c:pt>
                <c:pt idx="10878">
                  <c:v>1048.300048828125</c:v>
                </c:pt>
                <c:pt idx="10879">
                  <c:v>1048.400024414062</c:v>
                </c:pt>
                <c:pt idx="10880">
                  <c:v>1048.5</c:v>
                </c:pt>
                <c:pt idx="10881">
                  <c:v>1048.60009765625</c:v>
                </c:pt>
                <c:pt idx="10882">
                  <c:v>1048.700073242188</c:v>
                </c:pt>
                <c:pt idx="10883">
                  <c:v>1048.800048828125</c:v>
                </c:pt>
                <c:pt idx="10884">
                  <c:v>1048.900024414062</c:v>
                </c:pt>
                <c:pt idx="10885">
                  <c:v>1049.0</c:v>
                </c:pt>
                <c:pt idx="10886">
                  <c:v>1049.10009765625</c:v>
                </c:pt>
                <c:pt idx="10887">
                  <c:v>1049.200073242188</c:v>
                </c:pt>
                <c:pt idx="10888">
                  <c:v>1049.300048828125</c:v>
                </c:pt>
                <c:pt idx="10889">
                  <c:v>1049.400024414062</c:v>
                </c:pt>
                <c:pt idx="10890">
                  <c:v>1049.5</c:v>
                </c:pt>
                <c:pt idx="10891">
                  <c:v>1049.60009765625</c:v>
                </c:pt>
                <c:pt idx="10892">
                  <c:v>1049.700073242188</c:v>
                </c:pt>
                <c:pt idx="10893">
                  <c:v>1049.800048828125</c:v>
                </c:pt>
                <c:pt idx="10894">
                  <c:v>1049.900024414062</c:v>
                </c:pt>
                <c:pt idx="10895">
                  <c:v>1050.0</c:v>
                </c:pt>
                <c:pt idx="10896">
                  <c:v>1050.10009765625</c:v>
                </c:pt>
                <c:pt idx="10897">
                  <c:v>1050.200073242188</c:v>
                </c:pt>
                <c:pt idx="10898">
                  <c:v>1050.300048828125</c:v>
                </c:pt>
                <c:pt idx="10899">
                  <c:v>1050.400024414062</c:v>
                </c:pt>
                <c:pt idx="10900">
                  <c:v>1050.5</c:v>
                </c:pt>
                <c:pt idx="10901">
                  <c:v>1050.60009765625</c:v>
                </c:pt>
                <c:pt idx="10902">
                  <c:v>1050.700073242188</c:v>
                </c:pt>
                <c:pt idx="10903">
                  <c:v>1050.800048828125</c:v>
                </c:pt>
                <c:pt idx="10904">
                  <c:v>1050.900024414062</c:v>
                </c:pt>
                <c:pt idx="10905">
                  <c:v>1051.0</c:v>
                </c:pt>
                <c:pt idx="10906">
                  <c:v>1051.10009765625</c:v>
                </c:pt>
                <c:pt idx="10907">
                  <c:v>1051.200073242188</c:v>
                </c:pt>
                <c:pt idx="10908">
                  <c:v>1051.300048828125</c:v>
                </c:pt>
                <c:pt idx="10909">
                  <c:v>1051.400024414062</c:v>
                </c:pt>
                <c:pt idx="10910">
                  <c:v>1051.5</c:v>
                </c:pt>
                <c:pt idx="10911">
                  <c:v>1051.60009765625</c:v>
                </c:pt>
                <c:pt idx="10912">
                  <c:v>1051.700073242188</c:v>
                </c:pt>
                <c:pt idx="10913">
                  <c:v>1051.800048828125</c:v>
                </c:pt>
                <c:pt idx="10914">
                  <c:v>1051.900024414062</c:v>
                </c:pt>
                <c:pt idx="10915">
                  <c:v>1052.0</c:v>
                </c:pt>
                <c:pt idx="10916">
                  <c:v>1052.10009765625</c:v>
                </c:pt>
                <c:pt idx="10917">
                  <c:v>1052.200073242188</c:v>
                </c:pt>
                <c:pt idx="10918">
                  <c:v>1052.300048828125</c:v>
                </c:pt>
                <c:pt idx="10919">
                  <c:v>1052.400024414062</c:v>
                </c:pt>
                <c:pt idx="10920">
                  <c:v>1052.5</c:v>
                </c:pt>
                <c:pt idx="10921">
                  <c:v>1052.60009765625</c:v>
                </c:pt>
                <c:pt idx="10922">
                  <c:v>1052.700073242188</c:v>
                </c:pt>
                <c:pt idx="10923">
                  <c:v>1052.800048828125</c:v>
                </c:pt>
                <c:pt idx="10924">
                  <c:v>1052.900024414062</c:v>
                </c:pt>
                <c:pt idx="10925">
                  <c:v>1053.0</c:v>
                </c:pt>
                <c:pt idx="10926">
                  <c:v>1053.10009765625</c:v>
                </c:pt>
                <c:pt idx="10927">
                  <c:v>1053.200073242188</c:v>
                </c:pt>
                <c:pt idx="10928">
                  <c:v>1053.300048828125</c:v>
                </c:pt>
                <c:pt idx="10929">
                  <c:v>1053.400024414062</c:v>
                </c:pt>
                <c:pt idx="10930">
                  <c:v>1053.5</c:v>
                </c:pt>
                <c:pt idx="10931">
                  <c:v>1053.60009765625</c:v>
                </c:pt>
                <c:pt idx="10932">
                  <c:v>1053.700073242188</c:v>
                </c:pt>
                <c:pt idx="10933">
                  <c:v>1053.800048828125</c:v>
                </c:pt>
                <c:pt idx="10934">
                  <c:v>1053.900024414062</c:v>
                </c:pt>
                <c:pt idx="10935">
                  <c:v>1054.0</c:v>
                </c:pt>
                <c:pt idx="10936">
                  <c:v>1054.10009765625</c:v>
                </c:pt>
                <c:pt idx="10937">
                  <c:v>1054.200073242188</c:v>
                </c:pt>
                <c:pt idx="10938">
                  <c:v>1054.300048828125</c:v>
                </c:pt>
                <c:pt idx="10939">
                  <c:v>1054.400024414062</c:v>
                </c:pt>
                <c:pt idx="10940">
                  <c:v>1054.5</c:v>
                </c:pt>
                <c:pt idx="10941">
                  <c:v>1054.60009765625</c:v>
                </c:pt>
                <c:pt idx="10942">
                  <c:v>1054.700073242188</c:v>
                </c:pt>
                <c:pt idx="10943">
                  <c:v>1054.800048828125</c:v>
                </c:pt>
                <c:pt idx="10944">
                  <c:v>1054.900024414062</c:v>
                </c:pt>
                <c:pt idx="10945">
                  <c:v>1055.0</c:v>
                </c:pt>
                <c:pt idx="10946">
                  <c:v>1055.10009765625</c:v>
                </c:pt>
                <c:pt idx="10947">
                  <c:v>1055.200073242188</c:v>
                </c:pt>
                <c:pt idx="10948">
                  <c:v>1055.300048828125</c:v>
                </c:pt>
                <c:pt idx="10949">
                  <c:v>1055.400024414062</c:v>
                </c:pt>
                <c:pt idx="10950">
                  <c:v>1055.5</c:v>
                </c:pt>
                <c:pt idx="10951">
                  <c:v>1055.60009765625</c:v>
                </c:pt>
                <c:pt idx="10952">
                  <c:v>1055.700073242188</c:v>
                </c:pt>
                <c:pt idx="10953">
                  <c:v>1055.800048828125</c:v>
                </c:pt>
                <c:pt idx="10954">
                  <c:v>1055.900024414062</c:v>
                </c:pt>
                <c:pt idx="10955">
                  <c:v>1056.0</c:v>
                </c:pt>
                <c:pt idx="10956">
                  <c:v>1056.10009765625</c:v>
                </c:pt>
                <c:pt idx="10957">
                  <c:v>1056.200073242188</c:v>
                </c:pt>
                <c:pt idx="10958">
                  <c:v>1056.300048828125</c:v>
                </c:pt>
                <c:pt idx="10959">
                  <c:v>1056.400024414062</c:v>
                </c:pt>
                <c:pt idx="10960">
                  <c:v>1056.5</c:v>
                </c:pt>
                <c:pt idx="10961">
                  <c:v>1056.60009765625</c:v>
                </c:pt>
                <c:pt idx="10962">
                  <c:v>1056.700073242188</c:v>
                </c:pt>
                <c:pt idx="10963">
                  <c:v>1056.800048828125</c:v>
                </c:pt>
                <c:pt idx="10964">
                  <c:v>1056.900024414062</c:v>
                </c:pt>
                <c:pt idx="10965">
                  <c:v>1057.0</c:v>
                </c:pt>
                <c:pt idx="10966">
                  <c:v>1057.10009765625</c:v>
                </c:pt>
                <c:pt idx="10967">
                  <c:v>1057.200073242188</c:v>
                </c:pt>
                <c:pt idx="10968">
                  <c:v>1057.300048828125</c:v>
                </c:pt>
                <c:pt idx="10969">
                  <c:v>1057.400024414062</c:v>
                </c:pt>
                <c:pt idx="10970">
                  <c:v>1057.5</c:v>
                </c:pt>
                <c:pt idx="10971">
                  <c:v>1057.60009765625</c:v>
                </c:pt>
                <c:pt idx="10972">
                  <c:v>1057.700073242188</c:v>
                </c:pt>
                <c:pt idx="10973">
                  <c:v>1057.800048828125</c:v>
                </c:pt>
                <c:pt idx="10974">
                  <c:v>1057.900024414062</c:v>
                </c:pt>
                <c:pt idx="10975">
                  <c:v>1058.0</c:v>
                </c:pt>
                <c:pt idx="10976">
                  <c:v>1058.10009765625</c:v>
                </c:pt>
                <c:pt idx="10977">
                  <c:v>1058.200073242188</c:v>
                </c:pt>
                <c:pt idx="10978">
                  <c:v>1058.300048828125</c:v>
                </c:pt>
                <c:pt idx="10979">
                  <c:v>1058.400024414062</c:v>
                </c:pt>
                <c:pt idx="10980">
                  <c:v>1058.5</c:v>
                </c:pt>
                <c:pt idx="10981">
                  <c:v>1058.60009765625</c:v>
                </c:pt>
                <c:pt idx="10982">
                  <c:v>1058.700073242188</c:v>
                </c:pt>
                <c:pt idx="10983">
                  <c:v>1058.800048828125</c:v>
                </c:pt>
                <c:pt idx="10984">
                  <c:v>1058.900024414062</c:v>
                </c:pt>
                <c:pt idx="10985">
                  <c:v>1059.0</c:v>
                </c:pt>
                <c:pt idx="10986">
                  <c:v>1059.10009765625</c:v>
                </c:pt>
                <c:pt idx="10987">
                  <c:v>1059.200073242188</c:v>
                </c:pt>
                <c:pt idx="10988">
                  <c:v>1059.300048828125</c:v>
                </c:pt>
                <c:pt idx="10989">
                  <c:v>1059.400024414062</c:v>
                </c:pt>
                <c:pt idx="10990">
                  <c:v>1059.5</c:v>
                </c:pt>
                <c:pt idx="10991">
                  <c:v>1059.60009765625</c:v>
                </c:pt>
                <c:pt idx="10992">
                  <c:v>1059.700073242188</c:v>
                </c:pt>
                <c:pt idx="10993">
                  <c:v>1059.800048828125</c:v>
                </c:pt>
                <c:pt idx="10994">
                  <c:v>1059.900024414062</c:v>
                </c:pt>
                <c:pt idx="10995">
                  <c:v>1060.0</c:v>
                </c:pt>
                <c:pt idx="10996">
                  <c:v>1060.10009765625</c:v>
                </c:pt>
                <c:pt idx="10997">
                  <c:v>1060.200073242188</c:v>
                </c:pt>
                <c:pt idx="10998">
                  <c:v>1060.300048828125</c:v>
                </c:pt>
                <c:pt idx="10999">
                  <c:v>1060.400024414062</c:v>
                </c:pt>
                <c:pt idx="11000">
                  <c:v>1060.5</c:v>
                </c:pt>
                <c:pt idx="11001">
                  <c:v>1060.60009765625</c:v>
                </c:pt>
                <c:pt idx="11002">
                  <c:v>1060.700073242188</c:v>
                </c:pt>
                <c:pt idx="11003">
                  <c:v>1060.800048828125</c:v>
                </c:pt>
                <c:pt idx="11004">
                  <c:v>1060.900024414062</c:v>
                </c:pt>
                <c:pt idx="11005">
                  <c:v>1061.0</c:v>
                </c:pt>
                <c:pt idx="11006">
                  <c:v>1061.10009765625</c:v>
                </c:pt>
                <c:pt idx="11007">
                  <c:v>1061.200073242188</c:v>
                </c:pt>
                <c:pt idx="11008">
                  <c:v>1061.300048828125</c:v>
                </c:pt>
                <c:pt idx="11009">
                  <c:v>1061.400024414062</c:v>
                </c:pt>
                <c:pt idx="11010">
                  <c:v>1061.5</c:v>
                </c:pt>
                <c:pt idx="11011">
                  <c:v>1061.60009765625</c:v>
                </c:pt>
                <c:pt idx="11012">
                  <c:v>1061.700073242188</c:v>
                </c:pt>
                <c:pt idx="11013">
                  <c:v>1061.800048828125</c:v>
                </c:pt>
                <c:pt idx="11014">
                  <c:v>1061.900024414062</c:v>
                </c:pt>
                <c:pt idx="11015">
                  <c:v>1062.0</c:v>
                </c:pt>
                <c:pt idx="11016">
                  <c:v>1062.10009765625</c:v>
                </c:pt>
                <c:pt idx="11017">
                  <c:v>1062.200073242188</c:v>
                </c:pt>
                <c:pt idx="11018">
                  <c:v>1062.300048828125</c:v>
                </c:pt>
                <c:pt idx="11019">
                  <c:v>1062.400024414062</c:v>
                </c:pt>
                <c:pt idx="11020">
                  <c:v>1062.5</c:v>
                </c:pt>
                <c:pt idx="11021">
                  <c:v>1062.60009765625</c:v>
                </c:pt>
                <c:pt idx="11022">
                  <c:v>1062.700073242188</c:v>
                </c:pt>
                <c:pt idx="11023">
                  <c:v>1062.800048828125</c:v>
                </c:pt>
                <c:pt idx="11024">
                  <c:v>1062.900024414062</c:v>
                </c:pt>
                <c:pt idx="11025">
                  <c:v>1063.0</c:v>
                </c:pt>
                <c:pt idx="11026">
                  <c:v>1063.10009765625</c:v>
                </c:pt>
                <c:pt idx="11027">
                  <c:v>1063.200073242188</c:v>
                </c:pt>
                <c:pt idx="11028">
                  <c:v>1063.300048828125</c:v>
                </c:pt>
                <c:pt idx="11029">
                  <c:v>1063.400024414062</c:v>
                </c:pt>
                <c:pt idx="11030">
                  <c:v>1063.5</c:v>
                </c:pt>
                <c:pt idx="11031">
                  <c:v>1063.60009765625</c:v>
                </c:pt>
                <c:pt idx="11032">
                  <c:v>1063.700073242188</c:v>
                </c:pt>
                <c:pt idx="11033">
                  <c:v>1063.800048828125</c:v>
                </c:pt>
                <c:pt idx="11034">
                  <c:v>1063.900024414062</c:v>
                </c:pt>
                <c:pt idx="11035">
                  <c:v>1064.0</c:v>
                </c:pt>
                <c:pt idx="11036">
                  <c:v>1064.10009765625</c:v>
                </c:pt>
                <c:pt idx="11037">
                  <c:v>1064.200073242188</c:v>
                </c:pt>
                <c:pt idx="11038">
                  <c:v>1064.300048828125</c:v>
                </c:pt>
                <c:pt idx="11039">
                  <c:v>1064.400024414062</c:v>
                </c:pt>
                <c:pt idx="11040">
                  <c:v>1064.5</c:v>
                </c:pt>
                <c:pt idx="11041">
                  <c:v>1064.60009765625</c:v>
                </c:pt>
                <c:pt idx="11042">
                  <c:v>1064.700073242188</c:v>
                </c:pt>
                <c:pt idx="11043">
                  <c:v>1064.800048828125</c:v>
                </c:pt>
                <c:pt idx="11044">
                  <c:v>1064.900024414062</c:v>
                </c:pt>
                <c:pt idx="11045">
                  <c:v>1065.0</c:v>
                </c:pt>
                <c:pt idx="11046">
                  <c:v>1065.10009765625</c:v>
                </c:pt>
                <c:pt idx="11047">
                  <c:v>1065.200073242188</c:v>
                </c:pt>
                <c:pt idx="11048">
                  <c:v>1065.300048828125</c:v>
                </c:pt>
                <c:pt idx="11049">
                  <c:v>1065.400024414062</c:v>
                </c:pt>
                <c:pt idx="11050">
                  <c:v>1065.5</c:v>
                </c:pt>
                <c:pt idx="11051">
                  <c:v>1065.60009765625</c:v>
                </c:pt>
                <c:pt idx="11052">
                  <c:v>1065.700073242188</c:v>
                </c:pt>
                <c:pt idx="11053">
                  <c:v>1065.800048828125</c:v>
                </c:pt>
                <c:pt idx="11054">
                  <c:v>1065.900024414062</c:v>
                </c:pt>
                <c:pt idx="11055">
                  <c:v>1066.0</c:v>
                </c:pt>
                <c:pt idx="11056">
                  <c:v>1066.10009765625</c:v>
                </c:pt>
                <c:pt idx="11057">
                  <c:v>1066.200073242188</c:v>
                </c:pt>
                <c:pt idx="11058">
                  <c:v>1066.300048828125</c:v>
                </c:pt>
                <c:pt idx="11059">
                  <c:v>1066.400024414062</c:v>
                </c:pt>
                <c:pt idx="11060">
                  <c:v>1066.5</c:v>
                </c:pt>
                <c:pt idx="11061">
                  <c:v>1066.60009765625</c:v>
                </c:pt>
                <c:pt idx="11062">
                  <c:v>1066.700073242188</c:v>
                </c:pt>
                <c:pt idx="11063">
                  <c:v>1066.800048828125</c:v>
                </c:pt>
                <c:pt idx="11064">
                  <c:v>1066.900024414062</c:v>
                </c:pt>
                <c:pt idx="11065">
                  <c:v>1067.0</c:v>
                </c:pt>
                <c:pt idx="11066">
                  <c:v>1067.10009765625</c:v>
                </c:pt>
                <c:pt idx="11067">
                  <c:v>1067.200073242188</c:v>
                </c:pt>
                <c:pt idx="11068">
                  <c:v>1067.300048828125</c:v>
                </c:pt>
                <c:pt idx="11069">
                  <c:v>1067.400024414062</c:v>
                </c:pt>
                <c:pt idx="11070">
                  <c:v>1067.5</c:v>
                </c:pt>
                <c:pt idx="11071">
                  <c:v>1067.60009765625</c:v>
                </c:pt>
                <c:pt idx="11072">
                  <c:v>1067.700073242188</c:v>
                </c:pt>
                <c:pt idx="11073">
                  <c:v>1067.800048828125</c:v>
                </c:pt>
                <c:pt idx="11074">
                  <c:v>1067.900024414062</c:v>
                </c:pt>
                <c:pt idx="11075">
                  <c:v>1068.0</c:v>
                </c:pt>
                <c:pt idx="11076">
                  <c:v>1068.10009765625</c:v>
                </c:pt>
                <c:pt idx="11077">
                  <c:v>1068.200073242188</c:v>
                </c:pt>
                <c:pt idx="11078">
                  <c:v>1068.300048828125</c:v>
                </c:pt>
                <c:pt idx="11079">
                  <c:v>1068.400024414062</c:v>
                </c:pt>
                <c:pt idx="11080">
                  <c:v>1068.5</c:v>
                </c:pt>
                <c:pt idx="11081">
                  <c:v>1068.60009765625</c:v>
                </c:pt>
                <c:pt idx="11082">
                  <c:v>1068.700073242188</c:v>
                </c:pt>
                <c:pt idx="11083">
                  <c:v>1068.800048828125</c:v>
                </c:pt>
                <c:pt idx="11084">
                  <c:v>1068.900024414062</c:v>
                </c:pt>
                <c:pt idx="11085">
                  <c:v>1069.0</c:v>
                </c:pt>
                <c:pt idx="11086">
                  <c:v>1069.10009765625</c:v>
                </c:pt>
                <c:pt idx="11087">
                  <c:v>1069.200073242188</c:v>
                </c:pt>
                <c:pt idx="11088">
                  <c:v>1069.300048828125</c:v>
                </c:pt>
                <c:pt idx="11089">
                  <c:v>1069.400024414062</c:v>
                </c:pt>
                <c:pt idx="11090">
                  <c:v>1069.5</c:v>
                </c:pt>
                <c:pt idx="11091">
                  <c:v>1069.60009765625</c:v>
                </c:pt>
                <c:pt idx="11092">
                  <c:v>1069.700073242188</c:v>
                </c:pt>
                <c:pt idx="11093">
                  <c:v>1069.800048828125</c:v>
                </c:pt>
                <c:pt idx="11094">
                  <c:v>1069.900024414062</c:v>
                </c:pt>
                <c:pt idx="11095">
                  <c:v>1070.0</c:v>
                </c:pt>
                <c:pt idx="11096">
                  <c:v>1070.10009765625</c:v>
                </c:pt>
                <c:pt idx="11097">
                  <c:v>1070.200073242188</c:v>
                </c:pt>
                <c:pt idx="11098">
                  <c:v>1070.300048828125</c:v>
                </c:pt>
                <c:pt idx="11099">
                  <c:v>1070.400024414062</c:v>
                </c:pt>
                <c:pt idx="11100">
                  <c:v>1070.5</c:v>
                </c:pt>
                <c:pt idx="11101">
                  <c:v>1070.60009765625</c:v>
                </c:pt>
                <c:pt idx="11102">
                  <c:v>1070.700073242188</c:v>
                </c:pt>
                <c:pt idx="11103">
                  <c:v>1070.800048828125</c:v>
                </c:pt>
                <c:pt idx="11104">
                  <c:v>1070.900024414062</c:v>
                </c:pt>
                <c:pt idx="11105">
                  <c:v>1071.0</c:v>
                </c:pt>
                <c:pt idx="11106">
                  <c:v>1071.10009765625</c:v>
                </c:pt>
                <c:pt idx="11107">
                  <c:v>1071.200073242188</c:v>
                </c:pt>
                <c:pt idx="11108">
                  <c:v>1071.300048828125</c:v>
                </c:pt>
                <c:pt idx="11109">
                  <c:v>1071.400024414062</c:v>
                </c:pt>
                <c:pt idx="11110">
                  <c:v>1071.5</c:v>
                </c:pt>
                <c:pt idx="11111">
                  <c:v>1071.60009765625</c:v>
                </c:pt>
                <c:pt idx="11112">
                  <c:v>1071.700073242188</c:v>
                </c:pt>
                <c:pt idx="11113">
                  <c:v>1071.800048828125</c:v>
                </c:pt>
                <c:pt idx="11114">
                  <c:v>1071.900024414062</c:v>
                </c:pt>
                <c:pt idx="11115">
                  <c:v>1072.0</c:v>
                </c:pt>
                <c:pt idx="11116">
                  <c:v>1072.10009765625</c:v>
                </c:pt>
                <c:pt idx="11117">
                  <c:v>1072.200073242188</c:v>
                </c:pt>
                <c:pt idx="11118">
                  <c:v>1072.300048828125</c:v>
                </c:pt>
                <c:pt idx="11119">
                  <c:v>1072.400024414062</c:v>
                </c:pt>
                <c:pt idx="11120">
                  <c:v>1072.5</c:v>
                </c:pt>
                <c:pt idx="11121">
                  <c:v>1072.60009765625</c:v>
                </c:pt>
                <c:pt idx="11122">
                  <c:v>1072.700073242188</c:v>
                </c:pt>
                <c:pt idx="11123">
                  <c:v>1072.800048828125</c:v>
                </c:pt>
                <c:pt idx="11124">
                  <c:v>1072.900024414062</c:v>
                </c:pt>
                <c:pt idx="11125">
                  <c:v>1073.0</c:v>
                </c:pt>
                <c:pt idx="11126">
                  <c:v>1073.10009765625</c:v>
                </c:pt>
                <c:pt idx="11127">
                  <c:v>1073.200073242188</c:v>
                </c:pt>
                <c:pt idx="11128">
                  <c:v>1073.300048828125</c:v>
                </c:pt>
                <c:pt idx="11129">
                  <c:v>1073.400024414062</c:v>
                </c:pt>
                <c:pt idx="11130">
                  <c:v>1073.5</c:v>
                </c:pt>
                <c:pt idx="11131">
                  <c:v>1073.60009765625</c:v>
                </c:pt>
                <c:pt idx="11132">
                  <c:v>1073.700073242188</c:v>
                </c:pt>
                <c:pt idx="11133">
                  <c:v>1073.800048828125</c:v>
                </c:pt>
                <c:pt idx="11134">
                  <c:v>1073.900024414062</c:v>
                </c:pt>
                <c:pt idx="11135">
                  <c:v>1074.0</c:v>
                </c:pt>
                <c:pt idx="11136">
                  <c:v>1074.10009765625</c:v>
                </c:pt>
                <c:pt idx="11137">
                  <c:v>1074.200073242188</c:v>
                </c:pt>
                <c:pt idx="11138">
                  <c:v>1074.300048828125</c:v>
                </c:pt>
                <c:pt idx="11139">
                  <c:v>1074.400024414062</c:v>
                </c:pt>
                <c:pt idx="11140">
                  <c:v>1074.5</c:v>
                </c:pt>
                <c:pt idx="11141">
                  <c:v>1074.60009765625</c:v>
                </c:pt>
                <c:pt idx="11142">
                  <c:v>1074.700073242188</c:v>
                </c:pt>
                <c:pt idx="11143">
                  <c:v>1074.800048828125</c:v>
                </c:pt>
                <c:pt idx="11144">
                  <c:v>1074.900024414062</c:v>
                </c:pt>
                <c:pt idx="11145">
                  <c:v>1075.0</c:v>
                </c:pt>
                <c:pt idx="11146">
                  <c:v>1075.10009765625</c:v>
                </c:pt>
                <c:pt idx="11147">
                  <c:v>1075.200073242188</c:v>
                </c:pt>
                <c:pt idx="11148">
                  <c:v>1075.300048828125</c:v>
                </c:pt>
                <c:pt idx="11149">
                  <c:v>1075.400024414062</c:v>
                </c:pt>
                <c:pt idx="11150">
                  <c:v>1075.5</c:v>
                </c:pt>
                <c:pt idx="11151">
                  <c:v>1075.60009765625</c:v>
                </c:pt>
                <c:pt idx="11152">
                  <c:v>1075.700073242188</c:v>
                </c:pt>
                <c:pt idx="11153">
                  <c:v>1075.800048828125</c:v>
                </c:pt>
                <c:pt idx="11154">
                  <c:v>1075.900024414062</c:v>
                </c:pt>
                <c:pt idx="11155">
                  <c:v>1076.0</c:v>
                </c:pt>
                <c:pt idx="11156">
                  <c:v>1076.10009765625</c:v>
                </c:pt>
                <c:pt idx="11157">
                  <c:v>1076.200073242188</c:v>
                </c:pt>
                <c:pt idx="11158">
                  <c:v>1076.300048828125</c:v>
                </c:pt>
                <c:pt idx="11159">
                  <c:v>1076.400024414062</c:v>
                </c:pt>
                <c:pt idx="11160">
                  <c:v>1076.5</c:v>
                </c:pt>
                <c:pt idx="11161">
                  <c:v>1076.60009765625</c:v>
                </c:pt>
                <c:pt idx="11162">
                  <c:v>1076.700073242188</c:v>
                </c:pt>
                <c:pt idx="11163">
                  <c:v>1076.800048828125</c:v>
                </c:pt>
                <c:pt idx="11164">
                  <c:v>1076.900024414062</c:v>
                </c:pt>
                <c:pt idx="11165">
                  <c:v>1077.0</c:v>
                </c:pt>
                <c:pt idx="11166">
                  <c:v>1077.10009765625</c:v>
                </c:pt>
                <c:pt idx="11167">
                  <c:v>1077.200073242188</c:v>
                </c:pt>
                <c:pt idx="11168">
                  <c:v>1077.300048828125</c:v>
                </c:pt>
                <c:pt idx="11169">
                  <c:v>1077.400024414062</c:v>
                </c:pt>
                <c:pt idx="11170">
                  <c:v>1077.5</c:v>
                </c:pt>
                <c:pt idx="11171">
                  <c:v>1077.60009765625</c:v>
                </c:pt>
                <c:pt idx="11172">
                  <c:v>1077.700073242188</c:v>
                </c:pt>
                <c:pt idx="11173">
                  <c:v>1077.800048828125</c:v>
                </c:pt>
                <c:pt idx="11174">
                  <c:v>1077.900024414062</c:v>
                </c:pt>
                <c:pt idx="11175">
                  <c:v>1078.0</c:v>
                </c:pt>
                <c:pt idx="11176">
                  <c:v>1078.10009765625</c:v>
                </c:pt>
                <c:pt idx="11177">
                  <c:v>1078.200073242188</c:v>
                </c:pt>
                <c:pt idx="11178">
                  <c:v>1078.300048828125</c:v>
                </c:pt>
                <c:pt idx="11179">
                  <c:v>1078.400024414062</c:v>
                </c:pt>
                <c:pt idx="11180">
                  <c:v>1078.5</c:v>
                </c:pt>
                <c:pt idx="11181">
                  <c:v>1078.60009765625</c:v>
                </c:pt>
                <c:pt idx="11182">
                  <c:v>1078.700073242188</c:v>
                </c:pt>
                <c:pt idx="11183">
                  <c:v>1078.800048828125</c:v>
                </c:pt>
                <c:pt idx="11184">
                  <c:v>1078.900024414062</c:v>
                </c:pt>
                <c:pt idx="11185">
                  <c:v>1079.0</c:v>
                </c:pt>
                <c:pt idx="11186">
                  <c:v>1079.10009765625</c:v>
                </c:pt>
                <c:pt idx="11187">
                  <c:v>1079.200073242188</c:v>
                </c:pt>
                <c:pt idx="11188">
                  <c:v>1079.300048828125</c:v>
                </c:pt>
                <c:pt idx="11189">
                  <c:v>1079.400024414062</c:v>
                </c:pt>
                <c:pt idx="11190">
                  <c:v>1079.5</c:v>
                </c:pt>
                <c:pt idx="11191">
                  <c:v>1079.60009765625</c:v>
                </c:pt>
                <c:pt idx="11192">
                  <c:v>1079.700073242188</c:v>
                </c:pt>
                <c:pt idx="11193">
                  <c:v>1079.800048828125</c:v>
                </c:pt>
                <c:pt idx="11194">
                  <c:v>1079.900024414062</c:v>
                </c:pt>
                <c:pt idx="11195">
                  <c:v>1080.0</c:v>
                </c:pt>
                <c:pt idx="11196">
                  <c:v>1080.10009765625</c:v>
                </c:pt>
                <c:pt idx="11197">
                  <c:v>1080.200073242188</c:v>
                </c:pt>
                <c:pt idx="11198">
                  <c:v>1080.300048828125</c:v>
                </c:pt>
                <c:pt idx="11199">
                  <c:v>1080.400024414062</c:v>
                </c:pt>
                <c:pt idx="11200">
                  <c:v>1080.5</c:v>
                </c:pt>
                <c:pt idx="11201">
                  <c:v>1080.60009765625</c:v>
                </c:pt>
                <c:pt idx="11202">
                  <c:v>1080.700073242188</c:v>
                </c:pt>
                <c:pt idx="11203">
                  <c:v>1080.800048828125</c:v>
                </c:pt>
                <c:pt idx="11204">
                  <c:v>1080.900024414062</c:v>
                </c:pt>
                <c:pt idx="11205">
                  <c:v>1081.0</c:v>
                </c:pt>
                <c:pt idx="11206">
                  <c:v>1081.10009765625</c:v>
                </c:pt>
                <c:pt idx="11207">
                  <c:v>1081.200073242188</c:v>
                </c:pt>
                <c:pt idx="11208">
                  <c:v>1081.300048828125</c:v>
                </c:pt>
                <c:pt idx="11209">
                  <c:v>1081.400024414062</c:v>
                </c:pt>
                <c:pt idx="11210">
                  <c:v>1081.5</c:v>
                </c:pt>
                <c:pt idx="11211">
                  <c:v>1081.60009765625</c:v>
                </c:pt>
                <c:pt idx="11212">
                  <c:v>1081.700073242188</c:v>
                </c:pt>
                <c:pt idx="11213">
                  <c:v>1081.800048828125</c:v>
                </c:pt>
                <c:pt idx="11214">
                  <c:v>1081.900024414062</c:v>
                </c:pt>
                <c:pt idx="11215">
                  <c:v>1082.0</c:v>
                </c:pt>
                <c:pt idx="11216">
                  <c:v>1082.10009765625</c:v>
                </c:pt>
                <c:pt idx="11217">
                  <c:v>1082.200073242188</c:v>
                </c:pt>
                <c:pt idx="11218">
                  <c:v>1082.300048828125</c:v>
                </c:pt>
                <c:pt idx="11219">
                  <c:v>1082.400024414062</c:v>
                </c:pt>
                <c:pt idx="11220">
                  <c:v>1082.5</c:v>
                </c:pt>
                <c:pt idx="11221">
                  <c:v>1082.60009765625</c:v>
                </c:pt>
                <c:pt idx="11222">
                  <c:v>1082.700073242188</c:v>
                </c:pt>
                <c:pt idx="11223">
                  <c:v>1082.800048828125</c:v>
                </c:pt>
                <c:pt idx="11224">
                  <c:v>1082.900024414062</c:v>
                </c:pt>
                <c:pt idx="11225">
                  <c:v>1083.0</c:v>
                </c:pt>
                <c:pt idx="11226">
                  <c:v>1083.10009765625</c:v>
                </c:pt>
                <c:pt idx="11227">
                  <c:v>1083.200073242188</c:v>
                </c:pt>
                <c:pt idx="11228">
                  <c:v>1083.300048828125</c:v>
                </c:pt>
                <c:pt idx="11229">
                  <c:v>1083.400024414062</c:v>
                </c:pt>
                <c:pt idx="11230">
                  <c:v>1083.5</c:v>
                </c:pt>
                <c:pt idx="11231">
                  <c:v>1083.60009765625</c:v>
                </c:pt>
                <c:pt idx="11232">
                  <c:v>1083.700073242188</c:v>
                </c:pt>
                <c:pt idx="11233">
                  <c:v>1083.800048828125</c:v>
                </c:pt>
                <c:pt idx="11234">
                  <c:v>1083.900024414062</c:v>
                </c:pt>
                <c:pt idx="11235">
                  <c:v>1084.0</c:v>
                </c:pt>
                <c:pt idx="11236">
                  <c:v>1084.10009765625</c:v>
                </c:pt>
                <c:pt idx="11237">
                  <c:v>1084.200073242188</c:v>
                </c:pt>
                <c:pt idx="11238">
                  <c:v>1084.300048828125</c:v>
                </c:pt>
                <c:pt idx="11239">
                  <c:v>1084.400024414062</c:v>
                </c:pt>
                <c:pt idx="11240">
                  <c:v>1084.5</c:v>
                </c:pt>
                <c:pt idx="11241">
                  <c:v>1084.60009765625</c:v>
                </c:pt>
                <c:pt idx="11242">
                  <c:v>1084.700073242188</c:v>
                </c:pt>
                <c:pt idx="11243">
                  <c:v>1084.800048828125</c:v>
                </c:pt>
                <c:pt idx="11244">
                  <c:v>1084.900024414062</c:v>
                </c:pt>
                <c:pt idx="11245">
                  <c:v>1085.0</c:v>
                </c:pt>
                <c:pt idx="11246">
                  <c:v>1085.10009765625</c:v>
                </c:pt>
                <c:pt idx="11247">
                  <c:v>1085.200073242188</c:v>
                </c:pt>
                <c:pt idx="11248">
                  <c:v>1085.300048828125</c:v>
                </c:pt>
                <c:pt idx="11249">
                  <c:v>1085.400024414062</c:v>
                </c:pt>
                <c:pt idx="11250">
                  <c:v>1085.5</c:v>
                </c:pt>
                <c:pt idx="11251">
                  <c:v>1085.60009765625</c:v>
                </c:pt>
                <c:pt idx="11252">
                  <c:v>1085.700073242188</c:v>
                </c:pt>
                <c:pt idx="11253">
                  <c:v>1085.800048828125</c:v>
                </c:pt>
                <c:pt idx="11254">
                  <c:v>1085.900024414062</c:v>
                </c:pt>
                <c:pt idx="11255">
                  <c:v>1086.0</c:v>
                </c:pt>
                <c:pt idx="11256">
                  <c:v>1086.10009765625</c:v>
                </c:pt>
                <c:pt idx="11257">
                  <c:v>1086.200073242188</c:v>
                </c:pt>
                <c:pt idx="11258">
                  <c:v>1086.300048828125</c:v>
                </c:pt>
                <c:pt idx="11259">
                  <c:v>1086.400024414062</c:v>
                </c:pt>
                <c:pt idx="11260">
                  <c:v>1086.5</c:v>
                </c:pt>
                <c:pt idx="11261">
                  <c:v>1086.60009765625</c:v>
                </c:pt>
                <c:pt idx="11262">
                  <c:v>1086.700073242188</c:v>
                </c:pt>
                <c:pt idx="11263">
                  <c:v>1086.800048828125</c:v>
                </c:pt>
                <c:pt idx="11264">
                  <c:v>1086.900024414062</c:v>
                </c:pt>
                <c:pt idx="11265">
                  <c:v>1087.0</c:v>
                </c:pt>
                <c:pt idx="11266">
                  <c:v>1087.10009765625</c:v>
                </c:pt>
                <c:pt idx="11267">
                  <c:v>1087.200073242188</c:v>
                </c:pt>
                <c:pt idx="11268">
                  <c:v>1087.300048828125</c:v>
                </c:pt>
                <c:pt idx="11269">
                  <c:v>1087.400024414062</c:v>
                </c:pt>
                <c:pt idx="11270">
                  <c:v>1087.5</c:v>
                </c:pt>
                <c:pt idx="11271">
                  <c:v>1087.60009765625</c:v>
                </c:pt>
                <c:pt idx="11272">
                  <c:v>1087.700073242188</c:v>
                </c:pt>
                <c:pt idx="11273">
                  <c:v>1087.800048828125</c:v>
                </c:pt>
                <c:pt idx="11274">
                  <c:v>1087.900024414062</c:v>
                </c:pt>
                <c:pt idx="11275">
                  <c:v>1088.0</c:v>
                </c:pt>
                <c:pt idx="11276">
                  <c:v>1088.10009765625</c:v>
                </c:pt>
                <c:pt idx="11277">
                  <c:v>1088.200073242188</c:v>
                </c:pt>
                <c:pt idx="11278">
                  <c:v>1088.300048828125</c:v>
                </c:pt>
                <c:pt idx="11279">
                  <c:v>1088.400024414062</c:v>
                </c:pt>
                <c:pt idx="11280">
                  <c:v>1088.5</c:v>
                </c:pt>
                <c:pt idx="11281">
                  <c:v>1088.60009765625</c:v>
                </c:pt>
                <c:pt idx="11282">
                  <c:v>1088.700073242188</c:v>
                </c:pt>
                <c:pt idx="11283">
                  <c:v>1088.800048828125</c:v>
                </c:pt>
                <c:pt idx="11284">
                  <c:v>1088.900024414062</c:v>
                </c:pt>
                <c:pt idx="11285">
                  <c:v>1089.0</c:v>
                </c:pt>
                <c:pt idx="11286">
                  <c:v>1089.10009765625</c:v>
                </c:pt>
                <c:pt idx="11287">
                  <c:v>1089.200073242188</c:v>
                </c:pt>
                <c:pt idx="11288">
                  <c:v>1089.300048828125</c:v>
                </c:pt>
                <c:pt idx="11289">
                  <c:v>1089.400024414062</c:v>
                </c:pt>
                <c:pt idx="11290">
                  <c:v>1089.5</c:v>
                </c:pt>
                <c:pt idx="11291">
                  <c:v>1089.60009765625</c:v>
                </c:pt>
                <c:pt idx="11292">
                  <c:v>1089.700073242188</c:v>
                </c:pt>
                <c:pt idx="11293">
                  <c:v>1089.800048828125</c:v>
                </c:pt>
                <c:pt idx="11294">
                  <c:v>1089.900024414062</c:v>
                </c:pt>
                <c:pt idx="11295">
                  <c:v>1090.0</c:v>
                </c:pt>
                <c:pt idx="11296">
                  <c:v>1090.10009765625</c:v>
                </c:pt>
                <c:pt idx="11297">
                  <c:v>1090.200073242188</c:v>
                </c:pt>
                <c:pt idx="11298">
                  <c:v>1090.300048828125</c:v>
                </c:pt>
                <c:pt idx="11299">
                  <c:v>1090.400024414062</c:v>
                </c:pt>
                <c:pt idx="11300">
                  <c:v>1090.5</c:v>
                </c:pt>
                <c:pt idx="11301">
                  <c:v>1090.60009765625</c:v>
                </c:pt>
                <c:pt idx="11302">
                  <c:v>1090.700073242188</c:v>
                </c:pt>
                <c:pt idx="11303">
                  <c:v>1090.800048828125</c:v>
                </c:pt>
                <c:pt idx="11304">
                  <c:v>1090.900024414062</c:v>
                </c:pt>
                <c:pt idx="11305">
                  <c:v>1091.0</c:v>
                </c:pt>
                <c:pt idx="11306">
                  <c:v>1091.10009765625</c:v>
                </c:pt>
                <c:pt idx="11307">
                  <c:v>1091.200073242188</c:v>
                </c:pt>
                <c:pt idx="11308">
                  <c:v>1091.300048828125</c:v>
                </c:pt>
                <c:pt idx="11309">
                  <c:v>1091.400024414062</c:v>
                </c:pt>
                <c:pt idx="11310">
                  <c:v>1091.5</c:v>
                </c:pt>
                <c:pt idx="11311">
                  <c:v>1091.60009765625</c:v>
                </c:pt>
                <c:pt idx="11312">
                  <c:v>1091.700073242188</c:v>
                </c:pt>
                <c:pt idx="11313">
                  <c:v>1091.800048828125</c:v>
                </c:pt>
                <c:pt idx="11314">
                  <c:v>1091.900024414062</c:v>
                </c:pt>
                <c:pt idx="11315">
                  <c:v>1092.0</c:v>
                </c:pt>
                <c:pt idx="11316">
                  <c:v>1092.10009765625</c:v>
                </c:pt>
                <c:pt idx="11317">
                  <c:v>1092.200073242188</c:v>
                </c:pt>
                <c:pt idx="11318">
                  <c:v>1092.300048828125</c:v>
                </c:pt>
                <c:pt idx="11319">
                  <c:v>1092.400024414062</c:v>
                </c:pt>
                <c:pt idx="11320">
                  <c:v>1092.5</c:v>
                </c:pt>
                <c:pt idx="11321">
                  <c:v>1092.60009765625</c:v>
                </c:pt>
                <c:pt idx="11322">
                  <c:v>1092.700073242188</c:v>
                </c:pt>
                <c:pt idx="11323">
                  <c:v>1092.800048828125</c:v>
                </c:pt>
                <c:pt idx="11324">
                  <c:v>1092.900024414062</c:v>
                </c:pt>
                <c:pt idx="11325">
                  <c:v>1093.0</c:v>
                </c:pt>
                <c:pt idx="11326">
                  <c:v>1093.10009765625</c:v>
                </c:pt>
                <c:pt idx="11327">
                  <c:v>1093.200073242188</c:v>
                </c:pt>
                <c:pt idx="11328">
                  <c:v>1093.300048828125</c:v>
                </c:pt>
                <c:pt idx="11329">
                  <c:v>1093.400024414062</c:v>
                </c:pt>
                <c:pt idx="11330">
                  <c:v>1093.5</c:v>
                </c:pt>
                <c:pt idx="11331">
                  <c:v>1093.60009765625</c:v>
                </c:pt>
                <c:pt idx="11332">
                  <c:v>1093.700073242188</c:v>
                </c:pt>
                <c:pt idx="11333">
                  <c:v>1093.800048828125</c:v>
                </c:pt>
                <c:pt idx="11334">
                  <c:v>1093.900024414062</c:v>
                </c:pt>
                <c:pt idx="11335">
                  <c:v>1094.0</c:v>
                </c:pt>
                <c:pt idx="11336">
                  <c:v>1094.10009765625</c:v>
                </c:pt>
                <c:pt idx="11337">
                  <c:v>1094.200073242188</c:v>
                </c:pt>
                <c:pt idx="11338">
                  <c:v>1094.300048828125</c:v>
                </c:pt>
                <c:pt idx="11339">
                  <c:v>1094.400024414062</c:v>
                </c:pt>
                <c:pt idx="11340">
                  <c:v>1094.5</c:v>
                </c:pt>
                <c:pt idx="11341">
                  <c:v>1094.60009765625</c:v>
                </c:pt>
                <c:pt idx="11342">
                  <c:v>1094.700073242188</c:v>
                </c:pt>
                <c:pt idx="11343">
                  <c:v>1094.800048828125</c:v>
                </c:pt>
                <c:pt idx="11344">
                  <c:v>1094.900024414062</c:v>
                </c:pt>
                <c:pt idx="11345">
                  <c:v>1095.0</c:v>
                </c:pt>
                <c:pt idx="11346">
                  <c:v>1095.10009765625</c:v>
                </c:pt>
                <c:pt idx="11347">
                  <c:v>1095.200073242188</c:v>
                </c:pt>
                <c:pt idx="11348">
                  <c:v>1095.300048828125</c:v>
                </c:pt>
                <c:pt idx="11349">
                  <c:v>1095.400024414062</c:v>
                </c:pt>
                <c:pt idx="11350">
                  <c:v>1095.5</c:v>
                </c:pt>
                <c:pt idx="11351">
                  <c:v>1095.60009765625</c:v>
                </c:pt>
                <c:pt idx="11352">
                  <c:v>1095.700073242188</c:v>
                </c:pt>
                <c:pt idx="11353">
                  <c:v>1095.800048828125</c:v>
                </c:pt>
                <c:pt idx="11354">
                  <c:v>1095.900024414062</c:v>
                </c:pt>
                <c:pt idx="11355">
                  <c:v>1096.0</c:v>
                </c:pt>
                <c:pt idx="11356">
                  <c:v>1096.10009765625</c:v>
                </c:pt>
                <c:pt idx="11357">
                  <c:v>1096.200073242188</c:v>
                </c:pt>
                <c:pt idx="11358">
                  <c:v>1096.300048828125</c:v>
                </c:pt>
                <c:pt idx="11359">
                  <c:v>1096.400024414062</c:v>
                </c:pt>
                <c:pt idx="11360">
                  <c:v>1096.5</c:v>
                </c:pt>
                <c:pt idx="11361">
                  <c:v>1096.60009765625</c:v>
                </c:pt>
                <c:pt idx="11362">
                  <c:v>1096.700073242188</c:v>
                </c:pt>
                <c:pt idx="11363">
                  <c:v>1096.800048828125</c:v>
                </c:pt>
                <c:pt idx="11364">
                  <c:v>1096.900024414062</c:v>
                </c:pt>
                <c:pt idx="11365">
                  <c:v>1097.0</c:v>
                </c:pt>
                <c:pt idx="11366">
                  <c:v>1097.10009765625</c:v>
                </c:pt>
                <c:pt idx="11367">
                  <c:v>1097.200073242188</c:v>
                </c:pt>
                <c:pt idx="11368">
                  <c:v>1097.300048828125</c:v>
                </c:pt>
                <c:pt idx="11369">
                  <c:v>1097.400024414062</c:v>
                </c:pt>
                <c:pt idx="11370">
                  <c:v>1097.5</c:v>
                </c:pt>
                <c:pt idx="11371">
                  <c:v>1097.60009765625</c:v>
                </c:pt>
                <c:pt idx="11372">
                  <c:v>1097.700073242188</c:v>
                </c:pt>
                <c:pt idx="11373">
                  <c:v>1097.800048828125</c:v>
                </c:pt>
                <c:pt idx="11374">
                  <c:v>1097.900024414062</c:v>
                </c:pt>
                <c:pt idx="11375">
                  <c:v>1098.0</c:v>
                </c:pt>
                <c:pt idx="11376">
                  <c:v>1098.10009765625</c:v>
                </c:pt>
                <c:pt idx="11377">
                  <c:v>1098.200073242188</c:v>
                </c:pt>
                <c:pt idx="11378">
                  <c:v>1098.300048828125</c:v>
                </c:pt>
                <c:pt idx="11379">
                  <c:v>1098.400024414062</c:v>
                </c:pt>
                <c:pt idx="11380">
                  <c:v>1098.5</c:v>
                </c:pt>
                <c:pt idx="11381">
                  <c:v>1098.60009765625</c:v>
                </c:pt>
                <c:pt idx="11382">
                  <c:v>1098.700073242188</c:v>
                </c:pt>
                <c:pt idx="11383">
                  <c:v>1098.800048828125</c:v>
                </c:pt>
                <c:pt idx="11384">
                  <c:v>1098.900024414062</c:v>
                </c:pt>
                <c:pt idx="11385">
                  <c:v>1099.0</c:v>
                </c:pt>
                <c:pt idx="11386">
                  <c:v>1099.10009765625</c:v>
                </c:pt>
                <c:pt idx="11387">
                  <c:v>1099.200073242188</c:v>
                </c:pt>
                <c:pt idx="11388">
                  <c:v>1099.300048828125</c:v>
                </c:pt>
                <c:pt idx="11389">
                  <c:v>1099.400024414062</c:v>
                </c:pt>
                <c:pt idx="11390">
                  <c:v>1099.5</c:v>
                </c:pt>
                <c:pt idx="11391">
                  <c:v>1099.60009765625</c:v>
                </c:pt>
                <c:pt idx="11392">
                  <c:v>1099.700073242188</c:v>
                </c:pt>
                <c:pt idx="11393">
                  <c:v>1099.800048828125</c:v>
                </c:pt>
                <c:pt idx="11394">
                  <c:v>1099.900024414062</c:v>
                </c:pt>
                <c:pt idx="11395">
                  <c:v>1100.0</c:v>
                </c:pt>
                <c:pt idx="11396">
                  <c:v>1100.10009765625</c:v>
                </c:pt>
                <c:pt idx="11397">
                  <c:v>1100.200073242188</c:v>
                </c:pt>
                <c:pt idx="11398">
                  <c:v>1100.300048828125</c:v>
                </c:pt>
                <c:pt idx="11399">
                  <c:v>1100.400024414062</c:v>
                </c:pt>
                <c:pt idx="11400">
                  <c:v>1100.5</c:v>
                </c:pt>
                <c:pt idx="11401">
                  <c:v>1100.60009765625</c:v>
                </c:pt>
                <c:pt idx="11402">
                  <c:v>1100.700073242188</c:v>
                </c:pt>
                <c:pt idx="11403">
                  <c:v>1100.800048828125</c:v>
                </c:pt>
                <c:pt idx="11404">
                  <c:v>1100.900024414062</c:v>
                </c:pt>
                <c:pt idx="11405">
                  <c:v>1101.0</c:v>
                </c:pt>
                <c:pt idx="11406">
                  <c:v>1101.10009765625</c:v>
                </c:pt>
                <c:pt idx="11407">
                  <c:v>1101.200073242188</c:v>
                </c:pt>
                <c:pt idx="11408">
                  <c:v>1101.300048828125</c:v>
                </c:pt>
                <c:pt idx="11409">
                  <c:v>1101.400024414062</c:v>
                </c:pt>
                <c:pt idx="11410">
                  <c:v>1101.5</c:v>
                </c:pt>
                <c:pt idx="11411">
                  <c:v>1101.60009765625</c:v>
                </c:pt>
                <c:pt idx="11412">
                  <c:v>1101.700073242188</c:v>
                </c:pt>
                <c:pt idx="11413">
                  <c:v>1101.800048828125</c:v>
                </c:pt>
                <c:pt idx="11414">
                  <c:v>1101.900024414062</c:v>
                </c:pt>
                <c:pt idx="11415">
                  <c:v>1102.0</c:v>
                </c:pt>
                <c:pt idx="11416">
                  <c:v>1102.10009765625</c:v>
                </c:pt>
                <c:pt idx="11417">
                  <c:v>1102.200073242188</c:v>
                </c:pt>
                <c:pt idx="11418">
                  <c:v>1102.300048828125</c:v>
                </c:pt>
                <c:pt idx="11419">
                  <c:v>1102.400024414062</c:v>
                </c:pt>
                <c:pt idx="11420">
                  <c:v>1102.5</c:v>
                </c:pt>
                <c:pt idx="11421">
                  <c:v>1102.60009765625</c:v>
                </c:pt>
                <c:pt idx="11422">
                  <c:v>1102.700073242188</c:v>
                </c:pt>
                <c:pt idx="11423">
                  <c:v>1102.800048828125</c:v>
                </c:pt>
                <c:pt idx="11424">
                  <c:v>1102.900024414062</c:v>
                </c:pt>
                <c:pt idx="11425">
                  <c:v>1103.0</c:v>
                </c:pt>
                <c:pt idx="11426">
                  <c:v>1103.10009765625</c:v>
                </c:pt>
                <c:pt idx="11427">
                  <c:v>1103.200073242188</c:v>
                </c:pt>
                <c:pt idx="11428">
                  <c:v>1103.300048828125</c:v>
                </c:pt>
                <c:pt idx="11429">
                  <c:v>1103.400024414062</c:v>
                </c:pt>
                <c:pt idx="11430">
                  <c:v>1103.5</c:v>
                </c:pt>
                <c:pt idx="11431">
                  <c:v>1103.60009765625</c:v>
                </c:pt>
                <c:pt idx="11432">
                  <c:v>1103.700073242188</c:v>
                </c:pt>
                <c:pt idx="11433">
                  <c:v>1103.800048828125</c:v>
                </c:pt>
                <c:pt idx="11434">
                  <c:v>1103.900024414062</c:v>
                </c:pt>
                <c:pt idx="11435">
                  <c:v>1104.0</c:v>
                </c:pt>
                <c:pt idx="11436">
                  <c:v>1104.10009765625</c:v>
                </c:pt>
                <c:pt idx="11437">
                  <c:v>1104.200073242188</c:v>
                </c:pt>
                <c:pt idx="11438">
                  <c:v>1104.300048828125</c:v>
                </c:pt>
                <c:pt idx="11439">
                  <c:v>1104.400024414062</c:v>
                </c:pt>
                <c:pt idx="11440">
                  <c:v>1104.5</c:v>
                </c:pt>
                <c:pt idx="11441">
                  <c:v>1104.60009765625</c:v>
                </c:pt>
                <c:pt idx="11442">
                  <c:v>1104.700073242188</c:v>
                </c:pt>
                <c:pt idx="11443">
                  <c:v>1104.800048828125</c:v>
                </c:pt>
                <c:pt idx="11444">
                  <c:v>1104.900024414062</c:v>
                </c:pt>
                <c:pt idx="11445">
                  <c:v>1105.0</c:v>
                </c:pt>
                <c:pt idx="11446">
                  <c:v>1105.10009765625</c:v>
                </c:pt>
                <c:pt idx="11447">
                  <c:v>1105.200073242188</c:v>
                </c:pt>
                <c:pt idx="11448">
                  <c:v>1105.300048828125</c:v>
                </c:pt>
                <c:pt idx="11449">
                  <c:v>1105.400024414062</c:v>
                </c:pt>
                <c:pt idx="11450">
                  <c:v>1105.5</c:v>
                </c:pt>
                <c:pt idx="11451">
                  <c:v>1105.60009765625</c:v>
                </c:pt>
                <c:pt idx="11452">
                  <c:v>1105.700073242188</c:v>
                </c:pt>
                <c:pt idx="11453">
                  <c:v>1105.800048828125</c:v>
                </c:pt>
                <c:pt idx="11454">
                  <c:v>1105.900024414062</c:v>
                </c:pt>
                <c:pt idx="11455">
                  <c:v>1106.0</c:v>
                </c:pt>
                <c:pt idx="11456">
                  <c:v>1106.10009765625</c:v>
                </c:pt>
                <c:pt idx="11457">
                  <c:v>1106.200073242188</c:v>
                </c:pt>
                <c:pt idx="11458">
                  <c:v>1106.300048828125</c:v>
                </c:pt>
                <c:pt idx="11459">
                  <c:v>1106.400024414062</c:v>
                </c:pt>
                <c:pt idx="11460">
                  <c:v>1106.5</c:v>
                </c:pt>
                <c:pt idx="11461">
                  <c:v>1106.60009765625</c:v>
                </c:pt>
                <c:pt idx="11462">
                  <c:v>1106.700073242188</c:v>
                </c:pt>
                <c:pt idx="11463">
                  <c:v>1106.800048828125</c:v>
                </c:pt>
                <c:pt idx="11464">
                  <c:v>1106.900024414062</c:v>
                </c:pt>
                <c:pt idx="11465">
                  <c:v>1107.0</c:v>
                </c:pt>
                <c:pt idx="11466">
                  <c:v>1107.10009765625</c:v>
                </c:pt>
                <c:pt idx="11467">
                  <c:v>1107.200073242188</c:v>
                </c:pt>
                <c:pt idx="11468">
                  <c:v>1107.300048828125</c:v>
                </c:pt>
                <c:pt idx="11469">
                  <c:v>1107.400024414062</c:v>
                </c:pt>
                <c:pt idx="11470">
                  <c:v>1107.5</c:v>
                </c:pt>
                <c:pt idx="11471">
                  <c:v>1107.60009765625</c:v>
                </c:pt>
                <c:pt idx="11472">
                  <c:v>1107.700073242188</c:v>
                </c:pt>
                <c:pt idx="11473">
                  <c:v>1107.800048828125</c:v>
                </c:pt>
                <c:pt idx="11474">
                  <c:v>1107.900024414062</c:v>
                </c:pt>
                <c:pt idx="11475">
                  <c:v>1108.0</c:v>
                </c:pt>
                <c:pt idx="11476">
                  <c:v>1108.10009765625</c:v>
                </c:pt>
                <c:pt idx="11477">
                  <c:v>1108.200073242188</c:v>
                </c:pt>
                <c:pt idx="11478">
                  <c:v>1108.300048828125</c:v>
                </c:pt>
                <c:pt idx="11479">
                  <c:v>1108.400024414062</c:v>
                </c:pt>
                <c:pt idx="11480">
                  <c:v>1108.5</c:v>
                </c:pt>
                <c:pt idx="11481">
                  <c:v>1108.60009765625</c:v>
                </c:pt>
                <c:pt idx="11482">
                  <c:v>1108.700073242188</c:v>
                </c:pt>
                <c:pt idx="11483">
                  <c:v>1108.800048828125</c:v>
                </c:pt>
                <c:pt idx="11484">
                  <c:v>1108.900024414062</c:v>
                </c:pt>
                <c:pt idx="11485">
                  <c:v>1109.0</c:v>
                </c:pt>
                <c:pt idx="11486">
                  <c:v>1109.10009765625</c:v>
                </c:pt>
                <c:pt idx="11487">
                  <c:v>1109.200073242188</c:v>
                </c:pt>
                <c:pt idx="11488">
                  <c:v>1109.300048828125</c:v>
                </c:pt>
                <c:pt idx="11489">
                  <c:v>1109.400024414062</c:v>
                </c:pt>
                <c:pt idx="11490">
                  <c:v>1109.5</c:v>
                </c:pt>
                <c:pt idx="11491">
                  <c:v>1109.60009765625</c:v>
                </c:pt>
                <c:pt idx="11492">
                  <c:v>1109.700073242188</c:v>
                </c:pt>
                <c:pt idx="11493">
                  <c:v>1109.800048828125</c:v>
                </c:pt>
                <c:pt idx="11494">
                  <c:v>1109.900024414062</c:v>
                </c:pt>
                <c:pt idx="11495">
                  <c:v>1110.0</c:v>
                </c:pt>
                <c:pt idx="11496">
                  <c:v>1110.10009765625</c:v>
                </c:pt>
                <c:pt idx="11497">
                  <c:v>1110.200073242188</c:v>
                </c:pt>
                <c:pt idx="11498">
                  <c:v>1110.300048828125</c:v>
                </c:pt>
                <c:pt idx="11499">
                  <c:v>1110.400024414062</c:v>
                </c:pt>
                <c:pt idx="11500">
                  <c:v>1110.5</c:v>
                </c:pt>
                <c:pt idx="11501">
                  <c:v>1110.60009765625</c:v>
                </c:pt>
                <c:pt idx="11502">
                  <c:v>1110.700073242188</c:v>
                </c:pt>
                <c:pt idx="11503">
                  <c:v>1110.800048828125</c:v>
                </c:pt>
                <c:pt idx="11504">
                  <c:v>1110.900024414062</c:v>
                </c:pt>
                <c:pt idx="11505">
                  <c:v>1111.0</c:v>
                </c:pt>
                <c:pt idx="11506">
                  <c:v>1111.10009765625</c:v>
                </c:pt>
                <c:pt idx="11507">
                  <c:v>1111.200073242188</c:v>
                </c:pt>
                <c:pt idx="11508">
                  <c:v>1111.300048828125</c:v>
                </c:pt>
                <c:pt idx="11509">
                  <c:v>1111.400024414062</c:v>
                </c:pt>
                <c:pt idx="11510">
                  <c:v>1111.5</c:v>
                </c:pt>
                <c:pt idx="11511">
                  <c:v>1111.60009765625</c:v>
                </c:pt>
                <c:pt idx="11512">
                  <c:v>1111.700073242188</c:v>
                </c:pt>
                <c:pt idx="11513">
                  <c:v>1111.800048828125</c:v>
                </c:pt>
                <c:pt idx="11514">
                  <c:v>1111.900024414062</c:v>
                </c:pt>
                <c:pt idx="11515">
                  <c:v>1112.0</c:v>
                </c:pt>
                <c:pt idx="11516">
                  <c:v>1112.10009765625</c:v>
                </c:pt>
                <c:pt idx="11517">
                  <c:v>1112.200073242188</c:v>
                </c:pt>
                <c:pt idx="11518">
                  <c:v>1112.300048828125</c:v>
                </c:pt>
                <c:pt idx="11519">
                  <c:v>1112.400024414062</c:v>
                </c:pt>
                <c:pt idx="11520">
                  <c:v>1112.5</c:v>
                </c:pt>
                <c:pt idx="11521">
                  <c:v>1112.60009765625</c:v>
                </c:pt>
                <c:pt idx="11522">
                  <c:v>1112.700073242188</c:v>
                </c:pt>
                <c:pt idx="11523">
                  <c:v>1112.800048828125</c:v>
                </c:pt>
                <c:pt idx="11524">
                  <c:v>1112.900024414062</c:v>
                </c:pt>
                <c:pt idx="11525">
                  <c:v>1113.0</c:v>
                </c:pt>
                <c:pt idx="11526">
                  <c:v>1113.10009765625</c:v>
                </c:pt>
                <c:pt idx="11527">
                  <c:v>1113.200073242188</c:v>
                </c:pt>
                <c:pt idx="11528">
                  <c:v>1113.300048828125</c:v>
                </c:pt>
                <c:pt idx="11529">
                  <c:v>1113.400024414062</c:v>
                </c:pt>
                <c:pt idx="11530">
                  <c:v>1113.5</c:v>
                </c:pt>
                <c:pt idx="11531">
                  <c:v>1113.60009765625</c:v>
                </c:pt>
                <c:pt idx="11532">
                  <c:v>1113.700073242188</c:v>
                </c:pt>
                <c:pt idx="11533">
                  <c:v>1113.800048828125</c:v>
                </c:pt>
                <c:pt idx="11534">
                  <c:v>1113.900024414062</c:v>
                </c:pt>
                <c:pt idx="11535">
                  <c:v>1114.0</c:v>
                </c:pt>
                <c:pt idx="11536">
                  <c:v>1114.10009765625</c:v>
                </c:pt>
                <c:pt idx="11537">
                  <c:v>1114.200073242188</c:v>
                </c:pt>
                <c:pt idx="11538">
                  <c:v>1114.300048828125</c:v>
                </c:pt>
                <c:pt idx="11539">
                  <c:v>1114.400024414062</c:v>
                </c:pt>
                <c:pt idx="11540">
                  <c:v>1114.5</c:v>
                </c:pt>
                <c:pt idx="11541">
                  <c:v>1114.60009765625</c:v>
                </c:pt>
                <c:pt idx="11542">
                  <c:v>1114.700073242188</c:v>
                </c:pt>
                <c:pt idx="11543">
                  <c:v>1114.800048828125</c:v>
                </c:pt>
                <c:pt idx="11544">
                  <c:v>1114.900024414062</c:v>
                </c:pt>
                <c:pt idx="11545">
                  <c:v>1115.0</c:v>
                </c:pt>
                <c:pt idx="11546">
                  <c:v>1115.10009765625</c:v>
                </c:pt>
                <c:pt idx="11547">
                  <c:v>1115.200073242188</c:v>
                </c:pt>
                <c:pt idx="11548">
                  <c:v>1115.300048828125</c:v>
                </c:pt>
                <c:pt idx="11549">
                  <c:v>1115.400024414062</c:v>
                </c:pt>
                <c:pt idx="11550">
                  <c:v>1115.5</c:v>
                </c:pt>
                <c:pt idx="11551">
                  <c:v>1115.60009765625</c:v>
                </c:pt>
                <c:pt idx="11552">
                  <c:v>1115.700073242188</c:v>
                </c:pt>
                <c:pt idx="11553">
                  <c:v>1115.800048828125</c:v>
                </c:pt>
                <c:pt idx="11554">
                  <c:v>1115.900024414062</c:v>
                </c:pt>
                <c:pt idx="11555">
                  <c:v>1116.0</c:v>
                </c:pt>
                <c:pt idx="11556">
                  <c:v>1116.10009765625</c:v>
                </c:pt>
                <c:pt idx="11557">
                  <c:v>1116.200073242188</c:v>
                </c:pt>
                <c:pt idx="11558">
                  <c:v>1116.300048828125</c:v>
                </c:pt>
                <c:pt idx="11559">
                  <c:v>1116.400024414062</c:v>
                </c:pt>
                <c:pt idx="11560">
                  <c:v>1116.5</c:v>
                </c:pt>
                <c:pt idx="11561">
                  <c:v>1116.60009765625</c:v>
                </c:pt>
                <c:pt idx="11562">
                  <c:v>1116.700073242188</c:v>
                </c:pt>
                <c:pt idx="11563">
                  <c:v>1116.800048828125</c:v>
                </c:pt>
                <c:pt idx="11564">
                  <c:v>1116.900024414062</c:v>
                </c:pt>
                <c:pt idx="11565">
                  <c:v>1117.0</c:v>
                </c:pt>
                <c:pt idx="11566">
                  <c:v>1117.10009765625</c:v>
                </c:pt>
                <c:pt idx="11567">
                  <c:v>1117.200073242188</c:v>
                </c:pt>
                <c:pt idx="11568">
                  <c:v>1117.300048828125</c:v>
                </c:pt>
                <c:pt idx="11569">
                  <c:v>1117.400024414062</c:v>
                </c:pt>
                <c:pt idx="11570">
                  <c:v>1117.5</c:v>
                </c:pt>
                <c:pt idx="11571">
                  <c:v>1117.60009765625</c:v>
                </c:pt>
                <c:pt idx="11572">
                  <c:v>1117.700073242188</c:v>
                </c:pt>
                <c:pt idx="11573">
                  <c:v>1117.800048828125</c:v>
                </c:pt>
                <c:pt idx="11574">
                  <c:v>1117.900024414062</c:v>
                </c:pt>
                <c:pt idx="11575">
                  <c:v>1118.0</c:v>
                </c:pt>
                <c:pt idx="11576">
                  <c:v>1118.10009765625</c:v>
                </c:pt>
                <c:pt idx="11577">
                  <c:v>1118.200073242188</c:v>
                </c:pt>
                <c:pt idx="11578">
                  <c:v>1118.300048828125</c:v>
                </c:pt>
                <c:pt idx="11579">
                  <c:v>1118.400024414062</c:v>
                </c:pt>
                <c:pt idx="11580">
                  <c:v>1118.5</c:v>
                </c:pt>
                <c:pt idx="11581">
                  <c:v>1118.60009765625</c:v>
                </c:pt>
                <c:pt idx="11582">
                  <c:v>1118.700073242188</c:v>
                </c:pt>
                <c:pt idx="11583">
                  <c:v>1118.800048828125</c:v>
                </c:pt>
                <c:pt idx="11584">
                  <c:v>1118.900024414062</c:v>
                </c:pt>
                <c:pt idx="11585">
                  <c:v>1119.0</c:v>
                </c:pt>
                <c:pt idx="11586">
                  <c:v>1119.10009765625</c:v>
                </c:pt>
                <c:pt idx="11587">
                  <c:v>1119.200073242188</c:v>
                </c:pt>
                <c:pt idx="11588">
                  <c:v>1119.300048828125</c:v>
                </c:pt>
                <c:pt idx="11589">
                  <c:v>1119.400024414062</c:v>
                </c:pt>
                <c:pt idx="11590">
                  <c:v>1119.5</c:v>
                </c:pt>
                <c:pt idx="11591">
                  <c:v>1119.60009765625</c:v>
                </c:pt>
                <c:pt idx="11592">
                  <c:v>1119.700073242188</c:v>
                </c:pt>
                <c:pt idx="11593">
                  <c:v>1119.800048828125</c:v>
                </c:pt>
                <c:pt idx="11594">
                  <c:v>1119.900024414062</c:v>
                </c:pt>
                <c:pt idx="11595">
                  <c:v>1120.0</c:v>
                </c:pt>
                <c:pt idx="11596">
                  <c:v>1120.10009765625</c:v>
                </c:pt>
                <c:pt idx="11597">
                  <c:v>1120.200073242188</c:v>
                </c:pt>
                <c:pt idx="11598">
                  <c:v>1120.300048828125</c:v>
                </c:pt>
                <c:pt idx="11599">
                  <c:v>1120.400024414062</c:v>
                </c:pt>
                <c:pt idx="11600">
                  <c:v>1120.5</c:v>
                </c:pt>
                <c:pt idx="11601">
                  <c:v>1120.60009765625</c:v>
                </c:pt>
                <c:pt idx="11602">
                  <c:v>1120.700073242188</c:v>
                </c:pt>
                <c:pt idx="11603">
                  <c:v>1120.800048828125</c:v>
                </c:pt>
                <c:pt idx="11604">
                  <c:v>1120.900024414062</c:v>
                </c:pt>
                <c:pt idx="11605">
                  <c:v>1121.0</c:v>
                </c:pt>
                <c:pt idx="11606">
                  <c:v>1121.10009765625</c:v>
                </c:pt>
                <c:pt idx="11607">
                  <c:v>1121.200073242188</c:v>
                </c:pt>
                <c:pt idx="11608">
                  <c:v>1121.300048828125</c:v>
                </c:pt>
                <c:pt idx="11609">
                  <c:v>1121.400024414062</c:v>
                </c:pt>
                <c:pt idx="11610">
                  <c:v>1121.5</c:v>
                </c:pt>
                <c:pt idx="11611">
                  <c:v>1121.60009765625</c:v>
                </c:pt>
                <c:pt idx="11612">
                  <c:v>1121.700073242188</c:v>
                </c:pt>
                <c:pt idx="11613">
                  <c:v>1121.800048828125</c:v>
                </c:pt>
                <c:pt idx="11614">
                  <c:v>1121.900024414062</c:v>
                </c:pt>
                <c:pt idx="11615">
                  <c:v>1122.0</c:v>
                </c:pt>
                <c:pt idx="11616">
                  <c:v>1122.10009765625</c:v>
                </c:pt>
                <c:pt idx="11617">
                  <c:v>1122.200073242188</c:v>
                </c:pt>
                <c:pt idx="11618">
                  <c:v>1122.300048828125</c:v>
                </c:pt>
                <c:pt idx="11619">
                  <c:v>1122.400024414062</c:v>
                </c:pt>
                <c:pt idx="11620">
                  <c:v>1122.5</c:v>
                </c:pt>
                <c:pt idx="11621">
                  <c:v>1122.60009765625</c:v>
                </c:pt>
                <c:pt idx="11622">
                  <c:v>1122.700073242188</c:v>
                </c:pt>
                <c:pt idx="11623">
                  <c:v>1122.800048828125</c:v>
                </c:pt>
                <c:pt idx="11624">
                  <c:v>1122.900024414062</c:v>
                </c:pt>
                <c:pt idx="11625">
                  <c:v>1123.0</c:v>
                </c:pt>
                <c:pt idx="11626">
                  <c:v>1123.10009765625</c:v>
                </c:pt>
                <c:pt idx="11627">
                  <c:v>1123.200073242188</c:v>
                </c:pt>
                <c:pt idx="11628">
                  <c:v>1123.300048828125</c:v>
                </c:pt>
                <c:pt idx="11629">
                  <c:v>1123.400024414062</c:v>
                </c:pt>
                <c:pt idx="11630">
                  <c:v>1123.5</c:v>
                </c:pt>
                <c:pt idx="11631">
                  <c:v>1123.60009765625</c:v>
                </c:pt>
                <c:pt idx="11632">
                  <c:v>1123.700073242188</c:v>
                </c:pt>
                <c:pt idx="11633">
                  <c:v>1123.800048828125</c:v>
                </c:pt>
                <c:pt idx="11634">
                  <c:v>1123.900024414062</c:v>
                </c:pt>
                <c:pt idx="11635">
                  <c:v>1124.0</c:v>
                </c:pt>
                <c:pt idx="11636">
                  <c:v>1124.10009765625</c:v>
                </c:pt>
                <c:pt idx="11637">
                  <c:v>1124.200073242188</c:v>
                </c:pt>
                <c:pt idx="11638">
                  <c:v>1124.300048828125</c:v>
                </c:pt>
                <c:pt idx="11639">
                  <c:v>1124.400024414062</c:v>
                </c:pt>
                <c:pt idx="11640">
                  <c:v>1124.5</c:v>
                </c:pt>
                <c:pt idx="11641">
                  <c:v>1124.60009765625</c:v>
                </c:pt>
                <c:pt idx="11642">
                  <c:v>1124.700073242188</c:v>
                </c:pt>
                <c:pt idx="11643">
                  <c:v>1124.800048828125</c:v>
                </c:pt>
                <c:pt idx="11644">
                  <c:v>1124.900024414062</c:v>
                </c:pt>
                <c:pt idx="11645">
                  <c:v>1125.0</c:v>
                </c:pt>
                <c:pt idx="11646">
                  <c:v>1125.10009765625</c:v>
                </c:pt>
                <c:pt idx="11647">
                  <c:v>1125.200073242188</c:v>
                </c:pt>
                <c:pt idx="11648">
                  <c:v>1125.300048828125</c:v>
                </c:pt>
                <c:pt idx="11649">
                  <c:v>1125.400024414062</c:v>
                </c:pt>
                <c:pt idx="11650">
                  <c:v>1125.5</c:v>
                </c:pt>
                <c:pt idx="11651">
                  <c:v>1125.60009765625</c:v>
                </c:pt>
                <c:pt idx="11652">
                  <c:v>1125.700073242188</c:v>
                </c:pt>
                <c:pt idx="11653">
                  <c:v>1125.800048828125</c:v>
                </c:pt>
                <c:pt idx="11654">
                  <c:v>1125.900024414062</c:v>
                </c:pt>
                <c:pt idx="11655">
                  <c:v>1126.0</c:v>
                </c:pt>
                <c:pt idx="11656">
                  <c:v>1126.10009765625</c:v>
                </c:pt>
                <c:pt idx="11657">
                  <c:v>1126.200073242188</c:v>
                </c:pt>
                <c:pt idx="11658">
                  <c:v>1126.300048828125</c:v>
                </c:pt>
                <c:pt idx="11659">
                  <c:v>1126.400024414062</c:v>
                </c:pt>
                <c:pt idx="11660">
                  <c:v>1126.5</c:v>
                </c:pt>
                <c:pt idx="11661">
                  <c:v>1126.60009765625</c:v>
                </c:pt>
                <c:pt idx="11662">
                  <c:v>1126.700073242188</c:v>
                </c:pt>
                <c:pt idx="11663">
                  <c:v>1126.800048828125</c:v>
                </c:pt>
                <c:pt idx="11664">
                  <c:v>1126.900024414062</c:v>
                </c:pt>
                <c:pt idx="11665">
                  <c:v>1127.0</c:v>
                </c:pt>
                <c:pt idx="11666">
                  <c:v>1127.10009765625</c:v>
                </c:pt>
                <c:pt idx="11667">
                  <c:v>1127.200073242188</c:v>
                </c:pt>
                <c:pt idx="11668">
                  <c:v>1127.300048828125</c:v>
                </c:pt>
                <c:pt idx="11669">
                  <c:v>1127.400024414062</c:v>
                </c:pt>
                <c:pt idx="11670">
                  <c:v>1127.5</c:v>
                </c:pt>
                <c:pt idx="11671">
                  <c:v>1127.60009765625</c:v>
                </c:pt>
                <c:pt idx="11672">
                  <c:v>1127.700073242188</c:v>
                </c:pt>
                <c:pt idx="11673">
                  <c:v>1127.800048828125</c:v>
                </c:pt>
                <c:pt idx="11674">
                  <c:v>1127.900024414062</c:v>
                </c:pt>
                <c:pt idx="11675">
                  <c:v>1128.0</c:v>
                </c:pt>
                <c:pt idx="11676">
                  <c:v>1128.10009765625</c:v>
                </c:pt>
                <c:pt idx="11677">
                  <c:v>1128.200073242188</c:v>
                </c:pt>
                <c:pt idx="11678">
                  <c:v>1128.300048828125</c:v>
                </c:pt>
                <c:pt idx="11679">
                  <c:v>1128.400024414062</c:v>
                </c:pt>
                <c:pt idx="11680">
                  <c:v>1128.5</c:v>
                </c:pt>
                <c:pt idx="11681">
                  <c:v>1128.60009765625</c:v>
                </c:pt>
                <c:pt idx="11682">
                  <c:v>1128.700073242188</c:v>
                </c:pt>
                <c:pt idx="11683">
                  <c:v>1128.800048828125</c:v>
                </c:pt>
                <c:pt idx="11684">
                  <c:v>1128.900024414062</c:v>
                </c:pt>
                <c:pt idx="11685">
                  <c:v>1129.0</c:v>
                </c:pt>
                <c:pt idx="11686">
                  <c:v>1129.10009765625</c:v>
                </c:pt>
                <c:pt idx="11687">
                  <c:v>1129.200073242188</c:v>
                </c:pt>
                <c:pt idx="11688">
                  <c:v>1129.300048828125</c:v>
                </c:pt>
                <c:pt idx="11689">
                  <c:v>1129.400024414062</c:v>
                </c:pt>
                <c:pt idx="11690">
                  <c:v>1129.5</c:v>
                </c:pt>
                <c:pt idx="11691">
                  <c:v>1129.60009765625</c:v>
                </c:pt>
                <c:pt idx="11692">
                  <c:v>1129.700073242188</c:v>
                </c:pt>
                <c:pt idx="11693">
                  <c:v>1129.800048828125</c:v>
                </c:pt>
                <c:pt idx="11694">
                  <c:v>1129.900024414062</c:v>
                </c:pt>
                <c:pt idx="11695">
                  <c:v>1130.0</c:v>
                </c:pt>
                <c:pt idx="11696">
                  <c:v>1130.10009765625</c:v>
                </c:pt>
                <c:pt idx="11697">
                  <c:v>1130.200073242188</c:v>
                </c:pt>
                <c:pt idx="11698">
                  <c:v>1130.300048828125</c:v>
                </c:pt>
                <c:pt idx="11699">
                  <c:v>1130.400024414062</c:v>
                </c:pt>
                <c:pt idx="11700">
                  <c:v>1130.5</c:v>
                </c:pt>
                <c:pt idx="11701">
                  <c:v>1130.60009765625</c:v>
                </c:pt>
                <c:pt idx="11702">
                  <c:v>1130.700073242188</c:v>
                </c:pt>
                <c:pt idx="11703">
                  <c:v>1130.800048828125</c:v>
                </c:pt>
                <c:pt idx="11704">
                  <c:v>1130.900024414062</c:v>
                </c:pt>
                <c:pt idx="11705">
                  <c:v>1131.0</c:v>
                </c:pt>
                <c:pt idx="11706">
                  <c:v>1131.10009765625</c:v>
                </c:pt>
                <c:pt idx="11707">
                  <c:v>1131.200073242188</c:v>
                </c:pt>
                <c:pt idx="11708">
                  <c:v>1131.300048828125</c:v>
                </c:pt>
                <c:pt idx="11709">
                  <c:v>1131.400024414062</c:v>
                </c:pt>
                <c:pt idx="11710">
                  <c:v>1131.5</c:v>
                </c:pt>
                <c:pt idx="11711">
                  <c:v>1131.60009765625</c:v>
                </c:pt>
                <c:pt idx="11712">
                  <c:v>1131.700073242188</c:v>
                </c:pt>
                <c:pt idx="11713">
                  <c:v>1131.800048828125</c:v>
                </c:pt>
                <c:pt idx="11714">
                  <c:v>1131.900024414062</c:v>
                </c:pt>
                <c:pt idx="11715">
                  <c:v>1132.0</c:v>
                </c:pt>
                <c:pt idx="11716">
                  <c:v>1132.10009765625</c:v>
                </c:pt>
                <c:pt idx="11717">
                  <c:v>1132.200073242188</c:v>
                </c:pt>
                <c:pt idx="11718">
                  <c:v>1132.300048828125</c:v>
                </c:pt>
                <c:pt idx="11719">
                  <c:v>1132.400024414062</c:v>
                </c:pt>
                <c:pt idx="11720">
                  <c:v>1132.5</c:v>
                </c:pt>
                <c:pt idx="11721">
                  <c:v>1132.60009765625</c:v>
                </c:pt>
                <c:pt idx="11722">
                  <c:v>1132.700073242188</c:v>
                </c:pt>
                <c:pt idx="11723">
                  <c:v>1132.800048828125</c:v>
                </c:pt>
                <c:pt idx="11724">
                  <c:v>1132.900024414062</c:v>
                </c:pt>
                <c:pt idx="11725">
                  <c:v>1133.0</c:v>
                </c:pt>
                <c:pt idx="11726">
                  <c:v>1133.10009765625</c:v>
                </c:pt>
                <c:pt idx="11727">
                  <c:v>1133.200073242188</c:v>
                </c:pt>
                <c:pt idx="11728">
                  <c:v>1133.300048828125</c:v>
                </c:pt>
                <c:pt idx="11729">
                  <c:v>1133.400024414062</c:v>
                </c:pt>
                <c:pt idx="11730">
                  <c:v>1133.5</c:v>
                </c:pt>
                <c:pt idx="11731">
                  <c:v>1133.60009765625</c:v>
                </c:pt>
                <c:pt idx="11732">
                  <c:v>1133.700073242188</c:v>
                </c:pt>
                <c:pt idx="11733">
                  <c:v>1133.800048828125</c:v>
                </c:pt>
                <c:pt idx="11734">
                  <c:v>1133.900024414062</c:v>
                </c:pt>
                <c:pt idx="11735">
                  <c:v>1134.0</c:v>
                </c:pt>
                <c:pt idx="11736">
                  <c:v>1134.10009765625</c:v>
                </c:pt>
                <c:pt idx="11737">
                  <c:v>1134.200073242188</c:v>
                </c:pt>
                <c:pt idx="11738">
                  <c:v>1134.300048828125</c:v>
                </c:pt>
                <c:pt idx="11739">
                  <c:v>1134.400024414062</c:v>
                </c:pt>
                <c:pt idx="11740">
                  <c:v>1134.5</c:v>
                </c:pt>
                <c:pt idx="11741">
                  <c:v>1134.60009765625</c:v>
                </c:pt>
                <c:pt idx="11742">
                  <c:v>1134.700073242188</c:v>
                </c:pt>
                <c:pt idx="11743">
                  <c:v>1134.800048828125</c:v>
                </c:pt>
                <c:pt idx="11744">
                  <c:v>1134.900024414062</c:v>
                </c:pt>
                <c:pt idx="11745">
                  <c:v>1135.0</c:v>
                </c:pt>
                <c:pt idx="11746">
                  <c:v>1135.10009765625</c:v>
                </c:pt>
                <c:pt idx="11747">
                  <c:v>1135.200073242188</c:v>
                </c:pt>
                <c:pt idx="11748">
                  <c:v>1135.300048828125</c:v>
                </c:pt>
                <c:pt idx="11749">
                  <c:v>1135.400024414062</c:v>
                </c:pt>
                <c:pt idx="11750">
                  <c:v>1135.5</c:v>
                </c:pt>
                <c:pt idx="11751">
                  <c:v>1135.60009765625</c:v>
                </c:pt>
                <c:pt idx="11752">
                  <c:v>1135.700073242188</c:v>
                </c:pt>
                <c:pt idx="11753">
                  <c:v>1135.800048828125</c:v>
                </c:pt>
                <c:pt idx="11754">
                  <c:v>1135.900024414062</c:v>
                </c:pt>
                <c:pt idx="11755">
                  <c:v>1136.0</c:v>
                </c:pt>
                <c:pt idx="11756">
                  <c:v>1136.10009765625</c:v>
                </c:pt>
                <c:pt idx="11757">
                  <c:v>1136.200073242188</c:v>
                </c:pt>
                <c:pt idx="11758">
                  <c:v>1136.300048828125</c:v>
                </c:pt>
                <c:pt idx="11759">
                  <c:v>1136.400024414062</c:v>
                </c:pt>
                <c:pt idx="11760">
                  <c:v>1136.5</c:v>
                </c:pt>
                <c:pt idx="11761">
                  <c:v>1136.60009765625</c:v>
                </c:pt>
                <c:pt idx="11762">
                  <c:v>1136.700073242188</c:v>
                </c:pt>
                <c:pt idx="11763">
                  <c:v>1136.800048828125</c:v>
                </c:pt>
                <c:pt idx="11764">
                  <c:v>1136.900024414062</c:v>
                </c:pt>
                <c:pt idx="11765">
                  <c:v>1137.0</c:v>
                </c:pt>
                <c:pt idx="11766">
                  <c:v>1137.10009765625</c:v>
                </c:pt>
                <c:pt idx="11767">
                  <c:v>1137.200073242188</c:v>
                </c:pt>
                <c:pt idx="11768">
                  <c:v>1137.300048828125</c:v>
                </c:pt>
                <c:pt idx="11769">
                  <c:v>1137.400024414062</c:v>
                </c:pt>
                <c:pt idx="11770">
                  <c:v>1137.5</c:v>
                </c:pt>
                <c:pt idx="11771">
                  <c:v>1137.60009765625</c:v>
                </c:pt>
                <c:pt idx="11772">
                  <c:v>1137.700073242188</c:v>
                </c:pt>
                <c:pt idx="11773">
                  <c:v>1137.800048828125</c:v>
                </c:pt>
                <c:pt idx="11774">
                  <c:v>1137.900024414062</c:v>
                </c:pt>
                <c:pt idx="11775">
                  <c:v>1138.0</c:v>
                </c:pt>
                <c:pt idx="11776">
                  <c:v>1138.10009765625</c:v>
                </c:pt>
                <c:pt idx="11777">
                  <c:v>1138.200073242188</c:v>
                </c:pt>
                <c:pt idx="11778">
                  <c:v>1138.300048828125</c:v>
                </c:pt>
                <c:pt idx="11779">
                  <c:v>1138.400024414062</c:v>
                </c:pt>
                <c:pt idx="11780">
                  <c:v>1138.5</c:v>
                </c:pt>
                <c:pt idx="11781">
                  <c:v>1138.60009765625</c:v>
                </c:pt>
                <c:pt idx="11782">
                  <c:v>1138.700073242188</c:v>
                </c:pt>
                <c:pt idx="11783">
                  <c:v>1138.800048828125</c:v>
                </c:pt>
                <c:pt idx="11784">
                  <c:v>1138.900024414062</c:v>
                </c:pt>
                <c:pt idx="11785">
                  <c:v>1139.0</c:v>
                </c:pt>
                <c:pt idx="11786">
                  <c:v>1139.10009765625</c:v>
                </c:pt>
                <c:pt idx="11787">
                  <c:v>1139.200073242188</c:v>
                </c:pt>
                <c:pt idx="11788">
                  <c:v>1139.300048828125</c:v>
                </c:pt>
                <c:pt idx="11789">
                  <c:v>1139.400024414062</c:v>
                </c:pt>
                <c:pt idx="11790">
                  <c:v>1139.5</c:v>
                </c:pt>
                <c:pt idx="11791">
                  <c:v>1139.60009765625</c:v>
                </c:pt>
                <c:pt idx="11792">
                  <c:v>1139.700073242188</c:v>
                </c:pt>
                <c:pt idx="11793">
                  <c:v>1139.800048828125</c:v>
                </c:pt>
                <c:pt idx="11794">
                  <c:v>1139.900024414062</c:v>
                </c:pt>
                <c:pt idx="11795">
                  <c:v>1140.0</c:v>
                </c:pt>
                <c:pt idx="11796">
                  <c:v>1140.10009765625</c:v>
                </c:pt>
                <c:pt idx="11797">
                  <c:v>1140.200073242188</c:v>
                </c:pt>
                <c:pt idx="11798">
                  <c:v>1140.300048828125</c:v>
                </c:pt>
                <c:pt idx="11799">
                  <c:v>1140.400024414062</c:v>
                </c:pt>
                <c:pt idx="11800">
                  <c:v>1140.5</c:v>
                </c:pt>
                <c:pt idx="11801">
                  <c:v>1140.60009765625</c:v>
                </c:pt>
                <c:pt idx="11802">
                  <c:v>1140.700073242188</c:v>
                </c:pt>
                <c:pt idx="11803">
                  <c:v>1140.800048828125</c:v>
                </c:pt>
                <c:pt idx="11804">
                  <c:v>1140.900024414062</c:v>
                </c:pt>
                <c:pt idx="11805">
                  <c:v>1141.0</c:v>
                </c:pt>
                <c:pt idx="11806">
                  <c:v>1141.10009765625</c:v>
                </c:pt>
                <c:pt idx="11807">
                  <c:v>1141.200073242188</c:v>
                </c:pt>
                <c:pt idx="11808">
                  <c:v>1141.300048828125</c:v>
                </c:pt>
                <c:pt idx="11809">
                  <c:v>1141.400024414062</c:v>
                </c:pt>
                <c:pt idx="11810">
                  <c:v>1141.5</c:v>
                </c:pt>
                <c:pt idx="11811">
                  <c:v>1141.60009765625</c:v>
                </c:pt>
                <c:pt idx="11812">
                  <c:v>1141.700073242188</c:v>
                </c:pt>
                <c:pt idx="11813">
                  <c:v>1141.800048828125</c:v>
                </c:pt>
                <c:pt idx="11814">
                  <c:v>1141.900024414062</c:v>
                </c:pt>
                <c:pt idx="11815">
                  <c:v>1142.0</c:v>
                </c:pt>
                <c:pt idx="11816">
                  <c:v>1142.10009765625</c:v>
                </c:pt>
                <c:pt idx="11817">
                  <c:v>1142.200073242188</c:v>
                </c:pt>
                <c:pt idx="11818">
                  <c:v>1142.300048828125</c:v>
                </c:pt>
                <c:pt idx="11819">
                  <c:v>1142.400024414062</c:v>
                </c:pt>
                <c:pt idx="11820">
                  <c:v>1142.5</c:v>
                </c:pt>
                <c:pt idx="11821">
                  <c:v>1142.60009765625</c:v>
                </c:pt>
                <c:pt idx="11822">
                  <c:v>1142.700073242188</c:v>
                </c:pt>
                <c:pt idx="11823">
                  <c:v>1142.800048828125</c:v>
                </c:pt>
                <c:pt idx="11824">
                  <c:v>1142.900024414062</c:v>
                </c:pt>
                <c:pt idx="11825">
                  <c:v>1143.0</c:v>
                </c:pt>
                <c:pt idx="11826">
                  <c:v>1143.10009765625</c:v>
                </c:pt>
                <c:pt idx="11827">
                  <c:v>1143.200073242188</c:v>
                </c:pt>
                <c:pt idx="11828">
                  <c:v>1143.300048828125</c:v>
                </c:pt>
                <c:pt idx="11829">
                  <c:v>1143.400024414062</c:v>
                </c:pt>
                <c:pt idx="11830">
                  <c:v>1143.5</c:v>
                </c:pt>
                <c:pt idx="11831">
                  <c:v>1143.60009765625</c:v>
                </c:pt>
                <c:pt idx="11832">
                  <c:v>1143.700073242188</c:v>
                </c:pt>
                <c:pt idx="11833">
                  <c:v>1143.800048828125</c:v>
                </c:pt>
                <c:pt idx="11834">
                  <c:v>1143.900024414062</c:v>
                </c:pt>
                <c:pt idx="11835">
                  <c:v>1144.0</c:v>
                </c:pt>
                <c:pt idx="11836">
                  <c:v>1144.10009765625</c:v>
                </c:pt>
                <c:pt idx="11837">
                  <c:v>1144.200073242188</c:v>
                </c:pt>
                <c:pt idx="11838">
                  <c:v>1144.300048828125</c:v>
                </c:pt>
                <c:pt idx="11839">
                  <c:v>1144.400024414062</c:v>
                </c:pt>
                <c:pt idx="11840">
                  <c:v>1144.5</c:v>
                </c:pt>
                <c:pt idx="11841">
                  <c:v>1144.60009765625</c:v>
                </c:pt>
                <c:pt idx="11842">
                  <c:v>1144.700073242188</c:v>
                </c:pt>
                <c:pt idx="11843">
                  <c:v>1144.800048828125</c:v>
                </c:pt>
                <c:pt idx="11844">
                  <c:v>1144.900024414062</c:v>
                </c:pt>
                <c:pt idx="11845">
                  <c:v>1145.0</c:v>
                </c:pt>
                <c:pt idx="11846">
                  <c:v>1145.10009765625</c:v>
                </c:pt>
                <c:pt idx="11847">
                  <c:v>1145.200073242188</c:v>
                </c:pt>
                <c:pt idx="11848">
                  <c:v>1145.300048828125</c:v>
                </c:pt>
                <c:pt idx="11849">
                  <c:v>1145.400024414062</c:v>
                </c:pt>
                <c:pt idx="11850">
                  <c:v>1145.5</c:v>
                </c:pt>
                <c:pt idx="11851">
                  <c:v>1145.60009765625</c:v>
                </c:pt>
                <c:pt idx="11852">
                  <c:v>1145.700073242188</c:v>
                </c:pt>
                <c:pt idx="11853">
                  <c:v>1145.800048828125</c:v>
                </c:pt>
                <c:pt idx="11854">
                  <c:v>1145.900024414062</c:v>
                </c:pt>
                <c:pt idx="11855">
                  <c:v>1146.0</c:v>
                </c:pt>
                <c:pt idx="11856">
                  <c:v>1146.10009765625</c:v>
                </c:pt>
                <c:pt idx="11857">
                  <c:v>1146.200073242188</c:v>
                </c:pt>
                <c:pt idx="11858">
                  <c:v>1146.300048828125</c:v>
                </c:pt>
                <c:pt idx="11859">
                  <c:v>1146.400024414062</c:v>
                </c:pt>
                <c:pt idx="11860">
                  <c:v>1146.5</c:v>
                </c:pt>
                <c:pt idx="11861">
                  <c:v>1146.60009765625</c:v>
                </c:pt>
                <c:pt idx="11862">
                  <c:v>1146.700073242188</c:v>
                </c:pt>
                <c:pt idx="11863">
                  <c:v>1146.800048828125</c:v>
                </c:pt>
                <c:pt idx="11864">
                  <c:v>1146.900024414062</c:v>
                </c:pt>
                <c:pt idx="11865">
                  <c:v>1147.0</c:v>
                </c:pt>
                <c:pt idx="11866">
                  <c:v>1147.10009765625</c:v>
                </c:pt>
                <c:pt idx="11867">
                  <c:v>1147.200073242188</c:v>
                </c:pt>
                <c:pt idx="11868">
                  <c:v>1147.300048828125</c:v>
                </c:pt>
                <c:pt idx="11869">
                  <c:v>1147.400024414062</c:v>
                </c:pt>
                <c:pt idx="11870">
                  <c:v>1147.5</c:v>
                </c:pt>
                <c:pt idx="11871">
                  <c:v>1147.60009765625</c:v>
                </c:pt>
                <c:pt idx="11872">
                  <c:v>1147.700073242188</c:v>
                </c:pt>
                <c:pt idx="11873">
                  <c:v>1147.800048828125</c:v>
                </c:pt>
                <c:pt idx="11874">
                  <c:v>1147.900024414062</c:v>
                </c:pt>
                <c:pt idx="11875">
                  <c:v>1148.0</c:v>
                </c:pt>
                <c:pt idx="11876">
                  <c:v>1148.10009765625</c:v>
                </c:pt>
                <c:pt idx="11877">
                  <c:v>1148.200073242188</c:v>
                </c:pt>
                <c:pt idx="11878">
                  <c:v>1148.300048828125</c:v>
                </c:pt>
                <c:pt idx="11879">
                  <c:v>1148.400024414062</c:v>
                </c:pt>
                <c:pt idx="11880">
                  <c:v>1148.5</c:v>
                </c:pt>
                <c:pt idx="11881">
                  <c:v>1148.60009765625</c:v>
                </c:pt>
                <c:pt idx="11882">
                  <c:v>1148.700073242188</c:v>
                </c:pt>
                <c:pt idx="11883">
                  <c:v>1148.800048828125</c:v>
                </c:pt>
                <c:pt idx="11884">
                  <c:v>1148.900024414062</c:v>
                </c:pt>
                <c:pt idx="11885">
                  <c:v>1149.0</c:v>
                </c:pt>
                <c:pt idx="11886">
                  <c:v>1149.10009765625</c:v>
                </c:pt>
                <c:pt idx="11887">
                  <c:v>1149.200073242188</c:v>
                </c:pt>
                <c:pt idx="11888">
                  <c:v>1149.300048828125</c:v>
                </c:pt>
                <c:pt idx="11889">
                  <c:v>1149.400024414062</c:v>
                </c:pt>
                <c:pt idx="11890">
                  <c:v>1149.5</c:v>
                </c:pt>
                <c:pt idx="11891">
                  <c:v>1149.60009765625</c:v>
                </c:pt>
                <c:pt idx="11892">
                  <c:v>1149.700073242188</c:v>
                </c:pt>
                <c:pt idx="11893">
                  <c:v>1149.800048828125</c:v>
                </c:pt>
                <c:pt idx="11894">
                  <c:v>1149.900024414062</c:v>
                </c:pt>
                <c:pt idx="11895">
                  <c:v>1150.0</c:v>
                </c:pt>
                <c:pt idx="11896">
                  <c:v>1150.10009765625</c:v>
                </c:pt>
                <c:pt idx="11897">
                  <c:v>1150.200073242188</c:v>
                </c:pt>
                <c:pt idx="11898">
                  <c:v>1150.300048828125</c:v>
                </c:pt>
                <c:pt idx="11899">
                  <c:v>1150.400024414062</c:v>
                </c:pt>
                <c:pt idx="11900">
                  <c:v>1150.5</c:v>
                </c:pt>
                <c:pt idx="11901">
                  <c:v>1150.60009765625</c:v>
                </c:pt>
                <c:pt idx="11902">
                  <c:v>1150.700073242188</c:v>
                </c:pt>
                <c:pt idx="11903">
                  <c:v>1150.800048828125</c:v>
                </c:pt>
                <c:pt idx="11904">
                  <c:v>1150.900024414062</c:v>
                </c:pt>
                <c:pt idx="11905">
                  <c:v>1151.0</c:v>
                </c:pt>
                <c:pt idx="11906">
                  <c:v>1151.10009765625</c:v>
                </c:pt>
                <c:pt idx="11907">
                  <c:v>1151.200073242188</c:v>
                </c:pt>
                <c:pt idx="11908">
                  <c:v>1151.300048828125</c:v>
                </c:pt>
                <c:pt idx="11909">
                  <c:v>1151.400024414062</c:v>
                </c:pt>
                <c:pt idx="11910">
                  <c:v>1151.5</c:v>
                </c:pt>
                <c:pt idx="11911">
                  <c:v>1151.60009765625</c:v>
                </c:pt>
                <c:pt idx="11912">
                  <c:v>1151.700073242188</c:v>
                </c:pt>
                <c:pt idx="11913">
                  <c:v>1151.800048828125</c:v>
                </c:pt>
                <c:pt idx="11914">
                  <c:v>1151.900024414062</c:v>
                </c:pt>
                <c:pt idx="11915">
                  <c:v>1152.0</c:v>
                </c:pt>
                <c:pt idx="11916">
                  <c:v>1152.10009765625</c:v>
                </c:pt>
                <c:pt idx="11917">
                  <c:v>1152.200073242188</c:v>
                </c:pt>
                <c:pt idx="11918">
                  <c:v>1152.300048828125</c:v>
                </c:pt>
                <c:pt idx="11919">
                  <c:v>1152.400024414062</c:v>
                </c:pt>
                <c:pt idx="11920">
                  <c:v>1152.5</c:v>
                </c:pt>
                <c:pt idx="11921">
                  <c:v>1152.60009765625</c:v>
                </c:pt>
                <c:pt idx="11922">
                  <c:v>1152.700073242188</c:v>
                </c:pt>
                <c:pt idx="11923">
                  <c:v>1152.800048828125</c:v>
                </c:pt>
                <c:pt idx="11924">
                  <c:v>1152.900024414062</c:v>
                </c:pt>
                <c:pt idx="11925">
                  <c:v>1153.0</c:v>
                </c:pt>
                <c:pt idx="11926">
                  <c:v>1153.10009765625</c:v>
                </c:pt>
                <c:pt idx="11927">
                  <c:v>1153.200073242188</c:v>
                </c:pt>
                <c:pt idx="11928">
                  <c:v>1153.300048828125</c:v>
                </c:pt>
                <c:pt idx="11929">
                  <c:v>1153.400024414062</c:v>
                </c:pt>
                <c:pt idx="11930">
                  <c:v>1153.5</c:v>
                </c:pt>
                <c:pt idx="11931">
                  <c:v>1153.60009765625</c:v>
                </c:pt>
                <c:pt idx="11932">
                  <c:v>1153.700073242188</c:v>
                </c:pt>
                <c:pt idx="11933">
                  <c:v>1153.800048828125</c:v>
                </c:pt>
                <c:pt idx="11934">
                  <c:v>1153.900024414062</c:v>
                </c:pt>
                <c:pt idx="11935">
                  <c:v>1154.0</c:v>
                </c:pt>
                <c:pt idx="11936">
                  <c:v>1154.10009765625</c:v>
                </c:pt>
                <c:pt idx="11937">
                  <c:v>1154.200073242188</c:v>
                </c:pt>
                <c:pt idx="11938">
                  <c:v>1154.300048828125</c:v>
                </c:pt>
                <c:pt idx="11939">
                  <c:v>1154.400024414062</c:v>
                </c:pt>
                <c:pt idx="11940">
                  <c:v>1154.5</c:v>
                </c:pt>
                <c:pt idx="11941">
                  <c:v>1154.60009765625</c:v>
                </c:pt>
                <c:pt idx="11942">
                  <c:v>1154.700073242188</c:v>
                </c:pt>
                <c:pt idx="11943">
                  <c:v>1154.800048828125</c:v>
                </c:pt>
                <c:pt idx="11944">
                  <c:v>1154.900024414062</c:v>
                </c:pt>
                <c:pt idx="11945">
                  <c:v>1155.0</c:v>
                </c:pt>
                <c:pt idx="11946">
                  <c:v>1155.10009765625</c:v>
                </c:pt>
                <c:pt idx="11947">
                  <c:v>1155.200073242188</c:v>
                </c:pt>
                <c:pt idx="11948">
                  <c:v>1155.300048828125</c:v>
                </c:pt>
                <c:pt idx="11949">
                  <c:v>1155.400024414062</c:v>
                </c:pt>
                <c:pt idx="11950">
                  <c:v>1155.5</c:v>
                </c:pt>
                <c:pt idx="11951">
                  <c:v>1155.60009765625</c:v>
                </c:pt>
                <c:pt idx="11952">
                  <c:v>1155.700073242188</c:v>
                </c:pt>
                <c:pt idx="11953">
                  <c:v>1155.800048828125</c:v>
                </c:pt>
                <c:pt idx="11954">
                  <c:v>1155.900024414062</c:v>
                </c:pt>
                <c:pt idx="11955">
                  <c:v>1156.0</c:v>
                </c:pt>
                <c:pt idx="11956">
                  <c:v>1156.10009765625</c:v>
                </c:pt>
                <c:pt idx="11957">
                  <c:v>1156.200073242188</c:v>
                </c:pt>
                <c:pt idx="11958">
                  <c:v>1156.300048828125</c:v>
                </c:pt>
                <c:pt idx="11959">
                  <c:v>1156.400024414062</c:v>
                </c:pt>
                <c:pt idx="11960">
                  <c:v>1156.5</c:v>
                </c:pt>
                <c:pt idx="11961">
                  <c:v>1156.60009765625</c:v>
                </c:pt>
                <c:pt idx="11962">
                  <c:v>1156.700073242188</c:v>
                </c:pt>
                <c:pt idx="11963">
                  <c:v>1156.800048828125</c:v>
                </c:pt>
                <c:pt idx="11964">
                  <c:v>1156.900024414062</c:v>
                </c:pt>
                <c:pt idx="11965">
                  <c:v>1157.0</c:v>
                </c:pt>
                <c:pt idx="11966">
                  <c:v>1157.10009765625</c:v>
                </c:pt>
                <c:pt idx="11967">
                  <c:v>1157.200073242188</c:v>
                </c:pt>
                <c:pt idx="11968">
                  <c:v>1157.300048828125</c:v>
                </c:pt>
                <c:pt idx="11969">
                  <c:v>1157.400024414062</c:v>
                </c:pt>
                <c:pt idx="11970">
                  <c:v>1157.5</c:v>
                </c:pt>
                <c:pt idx="11971">
                  <c:v>1157.60009765625</c:v>
                </c:pt>
                <c:pt idx="11972">
                  <c:v>1157.700073242188</c:v>
                </c:pt>
                <c:pt idx="11973">
                  <c:v>1157.800048828125</c:v>
                </c:pt>
                <c:pt idx="11974">
                  <c:v>1157.900024414062</c:v>
                </c:pt>
                <c:pt idx="11975">
                  <c:v>1158.0</c:v>
                </c:pt>
                <c:pt idx="11976">
                  <c:v>1158.10009765625</c:v>
                </c:pt>
                <c:pt idx="11977">
                  <c:v>1158.200073242188</c:v>
                </c:pt>
                <c:pt idx="11978">
                  <c:v>1158.300048828125</c:v>
                </c:pt>
                <c:pt idx="11979">
                  <c:v>1158.400024414062</c:v>
                </c:pt>
                <c:pt idx="11980">
                  <c:v>1158.5</c:v>
                </c:pt>
                <c:pt idx="11981">
                  <c:v>1158.60009765625</c:v>
                </c:pt>
                <c:pt idx="11982">
                  <c:v>1158.700073242188</c:v>
                </c:pt>
                <c:pt idx="11983">
                  <c:v>1158.800048828125</c:v>
                </c:pt>
                <c:pt idx="11984">
                  <c:v>1158.900024414062</c:v>
                </c:pt>
                <c:pt idx="11985">
                  <c:v>1159.0</c:v>
                </c:pt>
                <c:pt idx="11986">
                  <c:v>1159.10009765625</c:v>
                </c:pt>
                <c:pt idx="11987">
                  <c:v>1159.200073242188</c:v>
                </c:pt>
                <c:pt idx="11988">
                  <c:v>1159.300048828125</c:v>
                </c:pt>
                <c:pt idx="11989">
                  <c:v>1159.400024414062</c:v>
                </c:pt>
                <c:pt idx="11990">
                  <c:v>1159.5</c:v>
                </c:pt>
                <c:pt idx="11991">
                  <c:v>1159.60009765625</c:v>
                </c:pt>
                <c:pt idx="11992">
                  <c:v>1159.700073242188</c:v>
                </c:pt>
                <c:pt idx="11993">
                  <c:v>1159.800048828125</c:v>
                </c:pt>
                <c:pt idx="11994">
                  <c:v>1159.900024414062</c:v>
                </c:pt>
                <c:pt idx="11995">
                  <c:v>1160.0</c:v>
                </c:pt>
                <c:pt idx="11996">
                  <c:v>1160.10009765625</c:v>
                </c:pt>
                <c:pt idx="11997">
                  <c:v>1160.200073242188</c:v>
                </c:pt>
                <c:pt idx="11998">
                  <c:v>1160.300048828125</c:v>
                </c:pt>
                <c:pt idx="11999">
                  <c:v>1160.400024414062</c:v>
                </c:pt>
                <c:pt idx="12000">
                  <c:v>1160.5</c:v>
                </c:pt>
                <c:pt idx="12001">
                  <c:v>1160.60009765625</c:v>
                </c:pt>
                <c:pt idx="12002">
                  <c:v>1160.700073242188</c:v>
                </c:pt>
                <c:pt idx="12003">
                  <c:v>1160.800048828125</c:v>
                </c:pt>
                <c:pt idx="12004">
                  <c:v>1160.900024414062</c:v>
                </c:pt>
                <c:pt idx="12005">
                  <c:v>1161.0</c:v>
                </c:pt>
                <c:pt idx="12006">
                  <c:v>1161.10009765625</c:v>
                </c:pt>
                <c:pt idx="12007">
                  <c:v>1161.200073242188</c:v>
                </c:pt>
                <c:pt idx="12008">
                  <c:v>1161.300048828125</c:v>
                </c:pt>
                <c:pt idx="12009">
                  <c:v>1161.400024414062</c:v>
                </c:pt>
                <c:pt idx="12010">
                  <c:v>1161.5</c:v>
                </c:pt>
                <c:pt idx="12011">
                  <c:v>1161.60009765625</c:v>
                </c:pt>
                <c:pt idx="12012">
                  <c:v>1161.700073242188</c:v>
                </c:pt>
                <c:pt idx="12013">
                  <c:v>1161.800048828125</c:v>
                </c:pt>
                <c:pt idx="12014">
                  <c:v>1161.900024414062</c:v>
                </c:pt>
                <c:pt idx="12015">
                  <c:v>1162.0</c:v>
                </c:pt>
                <c:pt idx="12016">
                  <c:v>1162.10009765625</c:v>
                </c:pt>
                <c:pt idx="12017">
                  <c:v>1162.200073242188</c:v>
                </c:pt>
                <c:pt idx="12018">
                  <c:v>1162.300048828125</c:v>
                </c:pt>
                <c:pt idx="12019">
                  <c:v>1162.400024414062</c:v>
                </c:pt>
                <c:pt idx="12020">
                  <c:v>1162.5</c:v>
                </c:pt>
                <c:pt idx="12021">
                  <c:v>1162.60009765625</c:v>
                </c:pt>
                <c:pt idx="12022">
                  <c:v>1162.700073242188</c:v>
                </c:pt>
                <c:pt idx="12023">
                  <c:v>1162.800048828125</c:v>
                </c:pt>
                <c:pt idx="12024">
                  <c:v>1162.900024414062</c:v>
                </c:pt>
                <c:pt idx="12025">
                  <c:v>1163.0</c:v>
                </c:pt>
                <c:pt idx="12026">
                  <c:v>1163.10009765625</c:v>
                </c:pt>
                <c:pt idx="12027">
                  <c:v>1163.200073242188</c:v>
                </c:pt>
                <c:pt idx="12028">
                  <c:v>1163.300048828125</c:v>
                </c:pt>
                <c:pt idx="12029">
                  <c:v>1163.400024414062</c:v>
                </c:pt>
                <c:pt idx="12030">
                  <c:v>1163.5</c:v>
                </c:pt>
                <c:pt idx="12031">
                  <c:v>1163.60009765625</c:v>
                </c:pt>
                <c:pt idx="12032">
                  <c:v>1163.700073242188</c:v>
                </c:pt>
                <c:pt idx="12033">
                  <c:v>1163.800048828125</c:v>
                </c:pt>
                <c:pt idx="12034">
                  <c:v>1163.900024414062</c:v>
                </c:pt>
                <c:pt idx="12035">
                  <c:v>1164.0</c:v>
                </c:pt>
                <c:pt idx="12036">
                  <c:v>1164.10009765625</c:v>
                </c:pt>
                <c:pt idx="12037">
                  <c:v>1164.200073242188</c:v>
                </c:pt>
                <c:pt idx="12038">
                  <c:v>1164.300048828125</c:v>
                </c:pt>
                <c:pt idx="12039">
                  <c:v>1164.400024414062</c:v>
                </c:pt>
                <c:pt idx="12040">
                  <c:v>1164.5</c:v>
                </c:pt>
                <c:pt idx="12041">
                  <c:v>1164.60009765625</c:v>
                </c:pt>
                <c:pt idx="12042">
                  <c:v>1164.700073242188</c:v>
                </c:pt>
                <c:pt idx="12043">
                  <c:v>1164.800048828125</c:v>
                </c:pt>
                <c:pt idx="12044">
                  <c:v>1164.900024414062</c:v>
                </c:pt>
                <c:pt idx="12045">
                  <c:v>1165.0</c:v>
                </c:pt>
                <c:pt idx="12046">
                  <c:v>1165.10009765625</c:v>
                </c:pt>
                <c:pt idx="12047">
                  <c:v>1165.200073242188</c:v>
                </c:pt>
                <c:pt idx="12048">
                  <c:v>1165.300048828125</c:v>
                </c:pt>
                <c:pt idx="12049">
                  <c:v>1165.400024414062</c:v>
                </c:pt>
                <c:pt idx="12050">
                  <c:v>1165.5</c:v>
                </c:pt>
                <c:pt idx="12051">
                  <c:v>1165.60009765625</c:v>
                </c:pt>
                <c:pt idx="12052">
                  <c:v>1165.700073242188</c:v>
                </c:pt>
                <c:pt idx="12053">
                  <c:v>1165.800048828125</c:v>
                </c:pt>
                <c:pt idx="12054">
                  <c:v>1165.900024414062</c:v>
                </c:pt>
                <c:pt idx="12055">
                  <c:v>1166.0</c:v>
                </c:pt>
                <c:pt idx="12056">
                  <c:v>1166.10009765625</c:v>
                </c:pt>
                <c:pt idx="12057">
                  <c:v>1166.200073242188</c:v>
                </c:pt>
                <c:pt idx="12058">
                  <c:v>1166.300048828125</c:v>
                </c:pt>
                <c:pt idx="12059">
                  <c:v>1166.400024414062</c:v>
                </c:pt>
                <c:pt idx="12060">
                  <c:v>1166.5</c:v>
                </c:pt>
                <c:pt idx="12061">
                  <c:v>1166.60009765625</c:v>
                </c:pt>
                <c:pt idx="12062">
                  <c:v>1166.700073242188</c:v>
                </c:pt>
                <c:pt idx="12063">
                  <c:v>1166.800048828125</c:v>
                </c:pt>
                <c:pt idx="12064">
                  <c:v>1166.900024414062</c:v>
                </c:pt>
                <c:pt idx="12065">
                  <c:v>1167.0</c:v>
                </c:pt>
                <c:pt idx="12066">
                  <c:v>1167.10009765625</c:v>
                </c:pt>
                <c:pt idx="12067">
                  <c:v>1167.200073242188</c:v>
                </c:pt>
                <c:pt idx="12068">
                  <c:v>1167.300048828125</c:v>
                </c:pt>
                <c:pt idx="12069">
                  <c:v>1167.400024414062</c:v>
                </c:pt>
                <c:pt idx="12070">
                  <c:v>1167.5</c:v>
                </c:pt>
                <c:pt idx="12071">
                  <c:v>1167.60009765625</c:v>
                </c:pt>
                <c:pt idx="12072">
                  <c:v>1167.700073242188</c:v>
                </c:pt>
                <c:pt idx="12073">
                  <c:v>1167.800048828125</c:v>
                </c:pt>
                <c:pt idx="12074">
                  <c:v>1167.900024414062</c:v>
                </c:pt>
                <c:pt idx="12075">
                  <c:v>1168.0</c:v>
                </c:pt>
                <c:pt idx="12076">
                  <c:v>1168.10009765625</c:v>
                </c:pt>
                <c:pt idx="12077">
                  <c:v>1168.200073242188</c:v>
                </c:pt>
                <c:pt idx="12078">
                  <c:v>1168.300048828125</c:v>
                </c:pt>
                <c:pt idx="12079">
                  <c:v>1168.400024414062</c:v>
                </c:pt>
                <c:pt idx="12080">
                  <c:v>1168.5</c:v>
                </c:pt>
                <c:pt idx="12081">
                  <c:v>1168.60009765625</c:v>
                </c:pt>
                <c:pt idx="12082">
                  <c:v>1168.700073242188</c:v>
                </c:pt>
                <c:pt idx="12083">
                  <c:v>1168.800048828125</c:v>
                </c:pt>
                <c:pt idx="12084">
                  <c:v>1168.900024414062</c:v>
                </c:pt>
                <c:pt idx="12085">
                  <c:v>1169.0</c:v>
                </c:pt>
                <c:pt idx="12086">
                  <c:v>1169.10009765625</c:v>
                </c:pt>
                <c:pt idx="12087">
                  <c:v>1169.200073242188</c:v>
                </c:pt>
                <c:pt idx="12088">
                  <c:v>1169.300048828125</c:v>
                </c:pt>
                <c:pt idx="12089">
                  <c:v>1169.400024414062</c:v>
                </c:pt>
                <c:pt idx="12090">
                  <c:v>1169.5</c:v>
                </c:pt>
                <c:pt idx="12091">
                  <c:v>1169.60009765625</c:v>
                </c:pt>
                <c:pt idx="12092">
                  <c:v>1169.700073242188</c:v>
                </c:pt>
                <c:pt idx="12093">
                  <c:v>1169.800048828125</c:v>
                </c:pt>
                <c:pt idx="12094">
                  <c:v>1169.900024414062</c:v>
                </c:pt>
                <c:pt idx="12095">
                  <c:v>1170.0</c:v>
                </c:pt>
                <c:pt idx="12096">
                  <c:v>1170.10009765625</c:v>
                </c:pt>
                <c:pt idx="12097">
                  <c:v>1170.200073242188</c:v>
                </c:pt>
                <c:pt idx="12098">
                  <c:v>1170.300048828125</c:v>
                </c:pt>
                <c:pt idx="12099">
                  <c:v>1170.400024414062</c:v>
                </c:pt>
                <c:pt idx="12100">
                  <c:v>1170.5</c:v>
                </c:pt>
                <c:pt idx="12101">
                  <c:v>1170.60009765625</c:v>
                </c:pt>
                <c:pt idx="12102">
                  <c:v>1170.700073242188</c:v>
                </c:pt>
                <c:pt idx="12103">
                  <c:v>1170.800048828125</c:v>
                </c:pt>
                <c:pt idx="12104">
                  <c:v>1170.900024414062</c:v>
                </c:pt>
                <c:pt idx="12105">
                  <c:v>1171.0</c:v>
                </c:pt>
                <c:pt idx="12106">
                  <c:v>1171.10009765625</c:v>
                </c:pt>
                <c:pt idx="12107">
                  <c:v>1171.200073242188</c:v>
                </c:pt>
                <c:pt idx="12108">
                  <c:v>1171.300048828125</c:v>
                </c:pt>
                <c:pt idx="12109">
                  <c:v>1171.400024414062</c:v>
                </c:pt>
                <c:pt idx="12110">
                  <c:v>1171.5</c:v>
                </c:pt>
                <c:pt idx="12111">
                  <c:v>1171.60009765625</c:v>
                </c:pt>
                <c:pt idx="12112">
                  <c:v>1171.700073242188</c:v>
                </c:pt>
                <c:pt idx="12113">
                  <c:v>1171.800048828125</c:v>
                </c:pt>
                <c:pt idx="12114">
                  <c:v>1171.900024414062</c:v>
                </c:pt>
                <c:pt idx="12115">
                  <c:v>1172.0</c:v>
                </c:pt>
                <c:pt idx="12116">
                  <c:v>1172.10009765625</c:v>
                </c:pt>
                <c:pt idx="12117">
                  <c:v>1172.200073242188</c:v>
                </c:pt>
                <c:pt idx="12118">
                  <c:v>1172.300048828125</c:v>
                </c:pt>
                <c:pt idx="12119">
                  <c:v>1172.400024414062</c:v>
                </c:pt>
                <c:pt idx="12120">
                  <c:v>1172.5</c:v>
                </c:pt>
                <c:pt idx="12121">
                  <c:v>1172.60009765625</c:v>
                </c:pt>
                <c:pt idx="12122">
                  <c:v>1172.700073242188</c:v>
                </c:pt>
                <c:pt idx="12123">
                  <c:v>1172.800048828125</c:v>
                </c:pt>
                <c:pt idx="12124">
                  <c:v>1172.900024414062</c:v>
                </c:pt>
                <c:pt idx="12125">
                  <c:v>1173.0</c:v>
                </c:pt>
                <c:pt idx="12126">
                  <c:v>1173.10009765625</c:v>
                </c:pt>
                <c:pt idx="12127">
                  <c:v>1173.200073242188</c:v>
                </c:pt>
                <c:pt idx="12128">
                  <c:v>1173.300048828125</c:v>
                </c:pt>
                <c:pt idx="12129">
                  <c:v>1173.400024414062</c:v>
                </c:pt>
                <c:pt idx="12130">
                  <c:v>1173.5</c:v>
                </c:pt>
                <c:pt idx="12131">
                  <c:v>1173.60009765625</c:v>
                </c:pt>
                <c:pt idx="12132">
                  <c:v>1173.700073242188</c:v>
                </c:pt>
                <c:pt idx="12133">
                  <c:v>1173.800048828125</c:v>
                </c:pt>
                <c:pt idx="12134">
                  <c:v>1173.900024414062</c:v>
                </c:pt>
                <c:pt idx="12135">
                  <c:v>1174.0</c:v>
                </c:pt>
                <c:pt idx="12136">
                  <c:v>1174.10009765625</c:v>
                </c:pt>
                <c:pt idx="12137">
                  <c:v>1174.200073242188</c:v>
                </c:pt>
                <c:pt idx="12138">
                  <c:v>1174.300048828125</c:v>
                </c:pt>
                <c:pt idx="12139">
                  <c:v>1174.400024414062</c:v>
                </c:pt>
                <c:pt idx="12140">
                  <c:v>1174.5</c:v>
                </c:pt>
                <c:pt idx="12141">
                  <c:v>1174.60009765625</c:v>
                </c:pt>
                <c:pt idx="12142">
                  <c:v>1174.700073242188</c:v>
                </c:pt>
                <c:pt idx="12143">
                  <c:v>1174.800048828125</c:v>
                </c:pt>
                <c:pt idx="12144">
                  <c:v>1174.900024414062</c:v>
                </c:pt>
                <c:pt idx="12145">
                  <c:v>1175.0</c:v>
                </c:pt>
                <c:pt idx="12146">
                  <c:v>1175.10009765625</c:v>
                </c:pt>
                <c:pt idx="12147">
                  <c:v>1175.200073242188</c:v>
                </c:pt>
                <c:pt idx="12148">
                  <c:v>1175.300048828125</c:v>
                </c:pt>
                <c:pt idx="12149">
                  <c:v>1175.400024414062</c:v>
                </c:pt>
                <c:pt idx="12150">
                  <c:v>1175.5</c:v>
                </c:pt>
                <c:pt idx="12151">
                  <c:v>1175.60009765625</c:v>
                </c:pt>
                <c:pt idx="12152">
                  <c:v>1175.700073242188</c:v>
                </c:pt>
                <c:pt idx="12153">
                  <c:v>1175.800048828125</c:v>
                </c:pt>
                <c:pt idx="12154">
                  <c:v>1175.900024414062</c:v>
                </c:pt>
                <c:pt idx="12155">
                  <c:v>1176.0</c:v>
                </c:pt>
                <c:pt idx="12156">
                  <c:v>1176.10009765625</c:v>
                </c:pt>
                <c:pt idx="12157">
                  <c:v>1176.200073242188</c:v>
                </c:pt>
                <c:pt idx="12158">
                  <c:v>1176.300048828125</c:v>
                </c:pt>
                <c:pt idx="12159">
                  <c:v>1176.400024414062</c:v>
                </c:pt>
                <c:pt idx="12160">
                  <c:v>1176.5</c:v>
                </c:pt>
                <c:pt idx="12161">
                  <c:v>1176.60009765625</c:v>
                </c:pt>
                <c:pt idx="12162">
                  <c:v>1176.700073242188</c:v>
                </c:pt>
                <c:pt idx="12163">
                  <c:v>1176.800048828125</c:v>
                </c:pt>
                <c:pt idx="12164">
                  <c:v>1176.900024414062</c:v>
                </c:pt>
                <c:pt idx="12165">
                  <c:v>1177.0</c:v>
                </c:pt>
                <c:pt idx="12166">
                  <c:v>1177.10009765625</c:v>
                </c:pt>
                <c:pt idx="12167">
                  <c:v>1177.200073242188</c:v>
                </c:pt>
                <c:pt idx="12168">
                  <c:v>1177.300048828125</c:v>
                </c:pt>
                <c:pt idx="12169">
                  <c:v>1177.400024414062</c:v>
                </c:pt>
                <c:pt idx="12170">
                  <c:v>1177.5</c:v>
                </c:pt>
                <c:pt idx="12171">
                  <c:v>1177.60009765625</c:v>
                </c:pt>
                <c:pt idx="12172">
                  <c:v>1177.700073242188</c:v>
                </c:pt>
                <c:pt idx="12173">
                  <c:v>1177.800048828125</c:v>
                </c:pt>
                <c:pt idx="12174">
                  <c:v>1177.900024414062</c:v>
                </c:pt>
                <c:pt idx="12175">
                  <c:v>1178.0</c:v>
                </c:pt>
                <c:pt idx="12176">
                  <c:v>1178.10009765625</c:v>
                </c:pt>
                <c:pt idx="12177">
                  <c:v>1178.200073242188</c:v>
                </c:pt>
                <c:pt idx="12178">
                  <c:v>1178.300048828125</c:v>
                </c:pt>
                <c:pt idx="12179">
                  <c:v>1178.400024414062</c:v>
                </c:pt>
                <c:pt idx="12180">
                  <c:v>1178.5</c:v>
                </c:pt>
                <c:pt idx="12181">
                  <c:v>1178.60009765625</c:v>
                </c:pt>
                <c:pt idx="12182">
                  <c:v>1178.700073242188</c:v>
                </c:pt>
                <c:pt idx="12183">
                  <c:v>1178.800048828125</c:v>
                </c:pt>
                <c:pt idx="12184">
                  <c:v>1178.900024414062</c:v>
                </c:pt>
                <c:pt idx="12185">
                  <c:v>1179.0</c:v>
                </c:pt>
                <c:pt idx="12186">
                  <c:v>1179.10009765625</c:v>
                </c:pt>
                <c:pt idx="12187">
                  <c:v>1179.200073242188</c:v>
                </c:pt>
                <c:pt idx="12188">
                  <c:v>1179.300048828125</c:v>
                </c:pt>
                <c:pt idx="12189">
                  <c:v>1179.400024414062</c:v>
                </c:pt>
                <c:pt idx="12190">
                  <c:v>1179.5</c:v>
                </c:pt>
                <c:pt idx="12191">
                  <c:v>1179.60009765625</c:v>
                </c:pt>
                <c:pt idx="12192">
                  <c:v>1179.700073242188</c:v>
                </c:pt>
                <c:pt idx="12193">
                  <c:v>1179.800048828125</c:v>
                </c:pt>
                <c:pt idx="12194">
                  <c:v>1179.900024414062</c:v>
                </c:pt>
                <c:pt idx="12195">
                  <c:v>1180.0</c:v>
                </c:pt>
                <c:pt idx="12196">
                  <c:v>1180.10009765625</c:v>
                </c:pt>
                <c:pt idx="12197">
                  <c:v>1180.200073242188</c:v>
                </c:pt>
                <c:pt idx="12198">
                  <c:v>1180.300048828125</c:v>
                </c:pt>
                <c:pt idx="12199">
                  <c:v>1180.400024414062</c:v>
                </c:pt>
                <c:pt idx="12200">
                  <c:v>1180.5</c:v>
                </c:pt>
                <c:pt idx="12201">
                  <c:v>1180.60009765625</c:v>
                </c:pt>
                <c:pt idx="12202">
                  <c:v>1180.700073242188</c:v>
                </c:pt>
                <c:pt idx="12203">
                  <c:v>1180.800048828125</c:v>
                </c:pt>
                <c:pt idx="12204">
                  <c:v>1180.900024414062</c:v>
                </c:pt>
                <c:pt idx="12205">
                  <c:v>1181.0</c:v>
                </c:pt>
                <c:pt idx="12206">
                  <c:v>1181.10009765625</c:v>
                </c:pt>
                <c:pt idx="12207">
                  <c:v>1181.200073242188</c:v>
                </c:pt>
                <c:pt idx="12208">
                  <c:v>1181.300048828125</c:v>
                </c:pt>
                <c:pt idx="12209">
                  <c:v>1181.400024414062</c:v>
                </c:pt>
                <c:pt idx="12210">
                  <c:v>1181.5</c:v>
                </c:pt>
                <c:pt idx="12211">
                  <c:v>1181.60009765625</c:v>
                </c:pt>
                <c:pt idx="12212">
                  <c:v>1181.700073242188</c:v>
                </c:pt>
                <c:pt idx="12213">
                  <c:v>1181.800048828125</c:v>
                </c:pt>
                <c:pt idx="12214">
                  <c:v>1181.900024414062</c:v>
                </c:pt>
                <c:pt idx="12215">
                  <c:v>1182.0</c:v>
                </c:pt>
                <c:pt idx="12216">
                  <c:v>1182.10009765625</c:v>
                </c:pt>
                <c:pt idx="12217">
                  <c:v>1182.200073242188</c:v>
                </c:pt>
                <c:pt idx="12218">
                  <c:v>1182.300048828125</c:v>
                </c:pt>
                <c:pt idx="12219">
                  <c:v>1182.400024414062</c:v>
                </c:pt>
                <c:pt idx="12220">
                  <c:v>1182.5</c:v>
                </c:pt>
                <c:pt idx="12221">
                  <c:v>1182.60009765625</c:v>
                </c:pt>
                <c:pt idx="12222">
                  <c:v>1182.700073242188</c:v>
                </c:pt>
                <c:pt idx="12223">
                  <c:v>1182.800048828125</c:v>
                </c:pt>
                <c:pt idx="12224">
                  <c:v>1182.900024414062</c:v>
                </c:pt>
                <c:pt idx="12225">
                  <c:v>1183.0</c:v>
                </c:pt>
                <c:pt idx="12226">
                  <c:v>1183.10009765625</c:v>
                </c:pt>
                <c:pt idx="12227">
                  <c:v>1183.200073242188</c:v>
                </c:pt>
                <c:pt idx="12228">
                  <c:v>1183.300048828125</c:v>
                </c:pt>
                <c:pt idx="12229">
                  <c:v>1183.400024414062</c:v>
                </c:pt>
                <c:pt idx="12230">
                  <c:v>1183.5</c:v>
                </c:pt>
                <c:pt idx="12231">
                  <c:v>1183.60009765625</c:v>
                </c:pt>
                <c:pt idx="12232">
                  <c:v>1183.700073242188</c:v>
                </c:pt>
                <c:pt idx="12233">
                  <c:v>1183.800048828125</c:v>
                </c:pt>
                <c:pt idx="12234">
                  <c:v>1183.900024414062</c:v>
                </c:pt>
                <c:pt idx="12235">
                  <c:v>1184.0</c:v>
                </c:pt>
                <c:pt idx="12236">
                  <c:v>1184.10009765625</c:v>
                </c:pt>
                <c:pt idx="12237">
                  <c:v>1184.200073242188</c:v>
                </c:pt>
                <c:pt idx="12238">
                  <c:v>1184.300048828125</c:v>
                </c:pt>
                <c:pt idx="12239">
                  <c:v>1184.400024414062</c:v>
                </c:pt>
                <c:pt idx="12240">
                  <c:v>1184.5</c:v>
                </c:pt>
                <c:pt idx="12241">
                  <c:v>1184.60009765625</c:v>
                </c:pt>
                <c:pt idx="12242">
                  <c:v>1184.700073242188</c:v>
                </c:pt>
                <c:pt idx="12243">
                  <c:v>1184.800048828125</c:v>
                </c:pt>
                <c:pt idx="12244">
                  <c:v>1184.900024414062</c:v>
                </c:pt>
                <c:pt idx="12245">
                  <c:v>1185.0</c:v>
                </c:pt>
                <c:pt idx="12246">
                  <c:v>1185.10009765625</c:v>
                </c:pt>
                <c:pt idx="12247">
                  <c:v>1185.200073242188</c:v>
                </c:pt>
                <c:pt idx="12248">
                  <c:v>1185.300048828125</c:v>
                </c:pt>
                <c:pt idx="12249">
                  <c:v>1185.400024414062</c:v>
                </c:pt>
                <c:pt idx="12250">
                  <c:v>1185.5</c:v>
                </c:pt>
                <c:pt idx="12251">
                  <c:v>1185.60009765625</c:v>
                </c:pt>
                <c:pt idx="12252">
                  <c:v>1185.700073242188</c:v>
                </c:pt>
                <c:pt idx="12253">
                  <c:v>1185.800048828125</c:v>
                </c:pt>
                <c:pt idx="12254">
                  <c:v>1185.900024414062</c:v>
                </c:pt>
                <c:pt idx="12255">
                  <c:v>1186.0</c:v>
                </c:pt>
                <c:pt idx="12256">
                  <c:v>1186.10009765625</c:v>
                </c:pt>
                <c:pt idx="12257">
                  <c:v>1186.200073242188</c:v>
                </c:pt>
                <c:pt idx="12258">
                  <c:v>1186.300048828125</c:v>
                </c:pt>
                <c:pt idx="12259">
                  <c:v>1186.400024414062</c:v>
                </c:pt>
                <c:pt idx="12260">
                  <c:v>1186.5</c:v>
                </c:pt>
                <c:pt idx="12261">
                  <c:v>1186.60009765625</c:v>
                </c:pt>
                <c:pt idx="12262">
                  <c:v>1186.700073242188</c:v>
                </c:pt>
                <c:pt idx="12263">
                  <c:v>1186.800048828125</c:v>
                </c:pt>
                <c:pt idx="12264">
                  <c:v>1186.900024414062</c:v>
                </c:pt>
                <c:pt idx="12265">
                  <c:v>1187.0</c:v>
                </c:pt>
                <c:pt idx="12266">
                  <c:v>1187.10009765625</c:v>
                </c:pt>
                <c:pt idx="12267">
                  <c:v>1187.200073242188</c:v>
                </c:pt>
                <c:pt idx="12268">
                  <c:v>1187.300048828125</c:v>
                </c:pt>
                <c:pt idx="12269">
                  <c:v>1187.400024414062</c:v>
                </c:pt>
                <c:pt idx="12270">
                  <c:v>1187.5</c:v>
                </c:pt>
                <c:pt idx="12271">
                  <c:v>1187.60009765625</c:v>
                </c:pt>
                <c:pt idx="12272">
                  <c:v>1187.700073242188</c:v>
                </c:pt>
                <c:pt idx="12273">
                  <c:v>1187.800048828125</c:v>
                </c:pt>
                <c:pt idx="12274">
                  <c:v>1187.900024414062</c:v>
                </c:pt>
                <c:pt idx="12275">
                  <c:v>1188.0</c:v>
                </c:pt>
                <c:pt idx="12276">
                  <c:v>1188.10009765625</c:v>
                </c:pt>
                <c:pt idx="12277">
                  <c:v>1188.200073242188</c:v>
                </c:pt>
                <c:pt idx="12278">
                  <c:v>1188.300048828125</c:v>
                </c:pt>
                <c:pt idx="12279">
                  <c:v>1188.400024414062</c:v>
                </c:pt>
                <c:pt idx="12280">
                  <c:v>1188.5</c:v>
                </c:pt>
                <c:pt idx="12281">
                  <c:v>1188.60009765625</c:v>
                </c:pt>
                <c:pt idx="12282">
                  <c:v>1188.700073242188</c:v>
                </c:pt>
                <c:pt idx="12283">
                  <c:v>1188.800048828125</c:v>
                </c:pt>
                <c:pt idx="12284">
                  <c:v>1188.900024414062</c:v>
                </c:pt>
                <c:pt idx="12285">
                  <c:v>1189.0</c:v>
                </c:pt>
                <c:pt idx="12286">
                  <c:v>1189.10009765625</c:v>
                </c:pt>
                <c:pt idx="12287">
                  <c:v>1189.200073242188</c:v>
                </c:pt>
                <c:pt idx="12288">
                  <c:v>1189.300048828125</c:v>
                </c:pt>
                <c:pt idx="12289">
                  <c:v>1189.400024414062</c:v>
                </c:pt>
                <c:pt idx="12290">
                  <c:v>1189.5</c:v>
                </c:pt>
                <c:pt idx="12291">
                  <c:v>1189.60009765625</c:v>
                </c:pt>
                <c:pt idx="12292">
                  <c:v>1189.700073242188</c:v>
                </c:pt>
                <c:pt idx="12293">
                  <c:v>1189.800048828125</c:v>
                </c:pt>
                <c:pt idx="12294">
                  <c:v>1189.900024414062</c:v>
                </c:pt>
                <c:pt idx="12295">
                  <c:v>1190.0</c:v>
                </c:pt>
                <c:pt idx="12296">
                  <c:v>1190.10009765625</c:v>
                </c:pt>
                <c:pt idx="12297">
                  <c:v>1190.200073242188</c:v>
                </c:pt>
                <c:pt idx="12298">
                  <c:v>1190.300048828125</c:v>
                </c:pt>
                <c:pt idx="12299">
                  <c:v>1190.400024414062</c:v>
                </c:pt>
                <c:pt idx="12300">
                  <c:v>1190.5</c:v>
                </c:pt>
                <c:pt idx="12301">
                  <c:v>1190.60009765625</c:v>
                </c:pt>
                <c:pt idx="12302">
                  <c:v>1190.700073242188</c:v>
                </c:pt>
                <c:pt idx="12303">
                  <c:v>1190.800048828125</c:v>
                </c:pt>
                <c:pt idx="12304">
                  <c:v>1190.900024414062</c:v>
                </c:pt>
                <c:pt idx="12305">
                  <c:v>1191.0</c:v>
                </c:pt>
                <c:pt idx="12306">
                  <c:v>1191.10009765625</c:v>
                </c:pt>
                <c:pt idx="12307">
                  <c:v>1191.200073242188</c:v>
                </c:pt>
                <c:pt idx="12308">
                  <c:v>1191.300048828125</c:v>
                </c:pt>
                <c:pt idx="12309">
                  <c:v>1191.400024414062</c:v>
                </c:pt>
                <c:pt idx="12310">
                  <c:v>1191.5</c:v>
                </c:pt>
                <c:pt idx="12311">
                  <c:v>1191.60009765625</c:v>
                </c:pt>
                <c:pt idx="12312">
                  <c:v>1191.700073242188</c:v>
                </c:pt>
                <c:pt idx="12313">
                  <c:v>1191.800048828125</c:v>
                </c:pt>
                <c:pt idx="12314">
                  <c:v>1191.900024414062</c:v>
                </c:pt>
                <c:pt idx="12315">
                  <c:v>1192.0</c:v>
                </c:pt>
                <c:pt idx="12316">
                  <c:v>1192.10009765625</c:v>
                </c:pt>
                <c:pt idx="12317">
                  <c:v>1192.200073242188</c:v>
                </c:pt>
                <c:pt idx="12318">
                  <c:v>1192.300048828125</c:v>
                </c:pt>
                <c:pt idx="12319">
                  <c:v>1192.400024414062</c:v>
                </c:pt>
                <c:pt idx="12320">
                  <c:v>1192.5</c:v>
                </c:pt>
                <c:pt idx="12321">
                  <c:v>1192.60009765625</c:v>
                </c:pt>
                <c:pt idx="12322">
                  <c:v>1192.700073242188</c:v>
                </c:pt>
                <c:pt idx="12323">
                  <c:v>1192.800048828125</c:v>
                </c:pt>
                <c:pt idx="12324">
                  <c:v>1192.900024414062</c:v>
                </c:pt>
                <c:pt idx="12325">
                  <c:v>1193.0</c:v>
                </c:pt>
                <c:pt idx="12326">
                  <c:v>1193.10009765625</c:v>
                </c:pt>
                <c:pt idx="12327">
                  <c:v>1193.200073242188</c:v>
                </c:pt>
                <c:pt idx="12328">
                  <c:v>1193.300048828125</c:v>
                </c:pt>
                <c:pt idx="12329">
                  <c:v>1193.400024414062</c:v>
                </c:pt>
                <c:pt idx="12330">
                  <c:v>1193.5</c:v>
                </c:pt>
                <c:pt idx="12331">
                  <c:v>1193.60009765625</c:v>
                </c:pt>
                <c:pt idx="12332">
                  <c:v>1193.700073242188</c:v>
                </c:pt>
                <c:pt idx="12333">
                  <c:v>1193.800048828125</c:v>
                </c:pt>
                <c:pt idx="12334">
                  <c:v>1193.900024414062</c:v>
                </c:pt>
                <c:pt idx="12335">
                  <c:v>1194.0</c:v>
                </c:pt>
                <c:pt idx="12336">
                  <c:v>1194.10009765625</c:v>
                </c:pt>
                <c:pt idx="12337">
                  <c:v>1194.200073242188</c:v>
                </c:pt>
                <c:pt idx="12338">
                  <c:v>1194.300048828125</c:v>
                </c:pt>
                <c:pt idx="12339">
                  <c:v>1194.400024414062</c:v>
                </c:pt>
                <c:pt idx="12340">
                  <c:v>1194.5</c:v>
                </c:pt>
                <c:pt idx="12341">
                  <c:v>1194.60009765625</c:v>
                </c:pt>
                <c:pt idx="12342">
                  <c:v>1194.700073242188</c:v>
                </c:pt>
                <c:pt idx="12343">
                  <c:v>1194.800048828125</c:v>
                </c:pt>
                <c:pt idx="12344">
                  <c:v>1194.900024414062</c:v>
                </c:pt>
                <c:pt idx="12345">
                  <c:v>1195.0</c:v>
                </c:pt>
                <c:pt idx="12346">
                  <c:v>1195.10009765625</c:v>
                </c:pt>
                <c:pt idx="12347">
                  <c:v>1195.200073242188</c:v>
                </c:pt>
                <c:pt idx="12348">
                  <c:v>1195.300048828125</c:v>
                </c:pt>
                <c:pt idx="12349">
                  <c:v>1195.400024414062</c:v>
                </c:pt>
                <c:pt idx="12350">
                  <c:v>1195.5</c:v>
                </c:pt>
                <c:pt idx="12351">
                  <c:v>1195.60009765625</c:v>
                </c:pt>
                <c:pt idx="12352">
                  <c:v>1195.700073242188</c:v>
                </c:pt>
                <c:pt idx="12353">
                  <c:v>1195.800048828125</c:v>
                </c:pt>
                <c:pt idx="12354">
                  <c:v>1195.900024414062</c:v>
                </c:pt>
                <c:pt idx="12355">
                  <c:v>1196.0</c:v>
                </c:pt>
                <c:pt idx="12356">
                  <c:v>1196.10009765625</c:v>
                </c:pt>
                <c:pt idx="12357">
                  <c:v>1196.200073242188</c:v>
                </c:pt>
                <c:pt idx="12358">
                  <c:v>1196.300048828125</c:v>
                </c:pt>
                <c:pt idx="12359">
                  <c:v>1196.400024414062</c:v>
                </c:pt>
                <c:pt idx="12360">
                  <c:v>1196.5</c:v>
                </c:pt>
                <c:pt idx="12361">
                  <c:v>1196.60009765625</c:v>
                </c:pt>
                <c:pt idx="12362">
                  <c:v>1196.700073242188</c:v>
                </c:pt>
                <c:pt idx="12363">
                  <c:v>1196.800048828125</c:v>
                </c:pt>
                <c:pt idx="12364">
                  <c:v>1196.900024414062</c:v>
                </c:pt>
                <c:pt idx="12365">
                  <c:v>1197.0</c:v>
                </c:pt>
                <c:pt idx="12366">
                  <c:v>1197.10009765625</c:v>
                </c:pt>
                <c:pt idx="12367">
                  <c:v>1197.200073242188</c:v>
                </c:pt>
                <c:pt idx="12368">
                  <c:v>1197.300048828125</c:v>
                </c:pt>
                <c:pt idx="12369">
                  <c:v>1197.400024414062</c:v>
                </c:pt>
                <c:pt idx="12370">
                  <c:v>1197.5</c:v>
                </c:pt>
                <c:pt idx="12371">
                  <c:v>1197.60009765625</c:v>
                </c:pt>
                <c:pt idx="12372">
                  <c:v>1197.700073242188</c:v>
                </c:pt>
                <c:pt idx="12373">
                  <c:v>1197.800048828125</c:v>
                </c:pt>
                <c:pt idx="12374">
                  <c:v>1197.900024414062</c:v>
                </c:pt>
                <c:pt idx="12375">
                  <c:v>1198.0</c:v>
                </c:pt>
                <c:pt idx="12376">
                  <c:v>1198.10009765625</c:v>
                </c:pt>
                <c:pt idx="12377">
                  <c:v>1198.200073242188</c:v>
                </c:pt>
                <c:pt idx="12378">
                  <c:v>1198.300048828125</c:v>
                </c:pt>
                <c:pt idx="12379">
                  <c:v>1198.400024414062</c:v>
                </c:pt>
                <c:pt idx="12380">
                  <c:v>1198.5</c:v>
                </c:pt>
                <c:pt idx="12381">
                  <c:v>1198.60009765625</c:v>
                </c:pt>
                <c:pt idx="12382">
                  <c:v>1198.700073242188</c:v>
                </c:pt>
                <c:pt idx="12383">
                  <c:v>1198.800048828125</c:v>
                </c:pt>
                <c:pt idx="12384">
                  <c:v>1198.900024414062</c:v>
                </c:pt>
                <c:pt idx="12385">
                  <c:v>1199.0</c:v>
                </c:pt>
                <c:pt idx="12386">
                  <c:v>1199.10009765625</c:v>
                </c:pt>
                <c:pt idx="12387">
                  <c:v>1199.200073242188</c:v>
                </c:pt>
                <c:pt idx="12388">
                  <c:v>1199.300048828125</c:v>
                </c:pt>
                <c:pt idx="12389">
                  <c:v>1199.400024414062</c:v>
                </c:pt>
                <c:pt idx="12390">
                  <c:v>1199.5</c:v>
                </c:pt>
                <c:pt idx="12391">
                  <c:v>1199.60009765625</c:v>
                </c:pt>
                <c:pt idx="12392">
                  <c:v>1199.700073242188</c:v>
                </c:pt>
                <c:pt idx="12393">
                  <c:v>1199.800048828125</c:v>
                </c:pt>
                <c:pt idx="12394">
                  <c:v>1199.900024414062</c:v>
                </c:pt>
                <c:pt idx="12395">
                  <c:v>1200.0</c:v>
                </c:pt>
                <c:pt idx="12396">
                  <c:v>1200.10009765625</c:v>
                </c:pt>
                <c:pt idx="12397">
                  <c:v>1200.200073242188</c:v>
                </c:pt>
                <c:pt idx="12398">
                  <c:v>1200.300048828125</c:v>
                </c:pt>
                <c:pt idx="12399">
                  <c:v>1200.400024414062</c:v>
                </c:pt>
                <c:pt idx="12400">
                  <c:v>1200.5</c:v>
                </c:pt>
                <c:pt idx="12401">
                  <c:v>1200.60009765625</c:v>
                </c:pt>
                <c:pt idx="12402">
                  <c:v>1200.700073242188</c:v>
                </c:pt>
                <c:pt idx="12403">
                  <c:v>1200.800048828125</c:v>
                </c:pt>
                <c:pt idx="12404">
                  <c:v>1200.900024414062</c:v>
                </c:pt>
                <c:pt idx="12405">
                  <c:v>1201.0</c:v>
                </c:pt>
                <c:pt idx="12406">
                  <c:v>1201.10009765625</c:v>
                </c:pt>
                <c:pt idx="12407">
                  <c:v>1201.200073242188</c:v>
                </c:pt>
                <c:pt idx="12408">
                  <c:v>1201.300048828125</c:v>
                </c:pt>
                <c:pt idx="12409">
                  <c:v>1201.400024414062</c:v>
                </c:pt>
                <c:pt idx="12410">
                  <c:v>1201.5</c:v>
                </c:pt>
                <c:pt idx="12411">
                  <c:v>1201.60009765625</c:v>
                </c:pt>
                <c:pt idx="12412">
                  <c:v>1201.700073242188</c:v>
                </c:pt>
                <c:pt idx="12413">
                  <c:v>1201.800048828125</c:v>
                </c:pt>
                <c:pt idx="12414">
                  <c:v>1201.900024414062</c:v>
                </c:pt>
                <c:pt idx="12415">
                  <c:v>1202.0</c:v>
                </c:pt>
                <c:pt idx="12416">
                  <c:v>1202.10009765625</c:v>
                </c:pt>
                <c:pt idx="12417">
                  <c:v>1202.200073242188</c:v>
                </c:pt>
                <c:pt idx="12418">
                  <c:v>1202.300048828125</c:v>
                </c:pt>
                <c:pt idx="12419">
                  <c:v>1202.400024414062</c:v>
                </c:pt>
                <c:pt idx="12420">
                  <c:v>1202.5</c:v>
                </c:pt>
                <c:pt idx="12421">
                  <c:v>1202.60009765625</c:v>
                </c:pt>
                <c:pt idx="12422">
                  <c:v>1202.700073242188</c:v>
                </c:pt>
                <c:pt idx="12423">
                  <c:v>1202.800048828125</c:v>
                </c:pt>
                <c:pt idx="12424">
                  <c:v>1202.900024414062</c:v>
                </c:pt>
                <c:pt idx="12425">
                  <c:v>1203.0</c:v>
                </c:pt>
                <c:pt idx="12426">
                  <c:v>1203.10009765625</c:v>
                </c:pt>
                <c:pt idx="12427">
                  <c:v>1203.200073242188</c:v>
                </c:pt>
                <c:pt idx="12428">
                  <c:v>1203.300048828125</c:v>
                </c:pt>
                <c:pt idx="12429">
                  <c:v>1203.400024414062</c:v>
                </c:pt>
                <c:pt idx="12430">
                  <c:v>1203.5</c:v>
                </c:pt>
                <c:pt idx="12431">
                  <c:v>1203.60009765625</c:v>
                </c:pt>
                <c:pt idx="12432">
                  <c:v>1203.700073242188</c:v>
                </c:pt>
                <c:pt idx="12433">
                  <c:v>1203.800048828125</c:v>
                </c:pt>
                <c:pt idx="12434">
                  <c:v>1203.900024414062</c:v>
                </c:pt>
                <c:pt idx="12435">
                  <c:v>1204.0</c:v>
                </c:pt>
                <c:pt idx="12436">
                  <c:v>1204.10009765625</c:v>
                </c:pt>
                <c:pt idx="12437">
                  <c:v>1204.200073242188</c:v>
                </c:pt>
                <c:pt idx="12438">
                  <c:v>1204.300048828125</c:v>
                </c:pt>
                <c:pt idx="12439">
                  <c:v>1204.400024414062</c:v>
                </c:pt>
                <c:pt idx="12440">
                  <c:v>1204.5</c:v>
                </c:pt>
                <c:pt idx="12441">
                  <c:v>1204.60009765625</c:v>
                </c:pt>
                <c:pt idx="12442">
                  <c:v>1204.700073242188</c:v>
                </c:pt>
                <c:pt idx="12443">
                  <c:v>1204.800048828125</c:v>
                </c:pt>
                <c:pt idx="12444">
                  <c:v>1204.900024414062</c:v>
                </c:pt>
                <c:pt idx="12445">
                  <c:v>1205.0</c:v>
                </c:pt>
                <c:pt idx="12446">
                  <c:v>1205.10009765625</c:v>
                </c:pt>
                <c:pt idx="12447">
                  <c:v>1205.200073242188</c:v>
                </c:pt>
                <c:pt idx="12448">
                  <c:v>1205.300048828125</c:v>
                </c:pt>
                <c:pt idx="12449">
                  <c:v>1205.400024414062</c:v>
                </c:pt>
                <c:pt idx="12450">
                  <c:v>1205.5</c:v>
                </c:pt>
                <c:pt idx="12451">
                  <c:v>1205.60009765625</c:v>
                </c:pt>
                <c:pt idx="12452">
                  <c:v>1205.700073242188</c:v>
                </c:pt>
                <c:pt idx="12453">
                  <c:v>1205.800048828125</c:v>
                </c:pt>
                <c:pt idx="12454">
                  <c:v>1205.900024414062</c:v>
                </c:pt>
                <c:pt idx="12455">
                  <c:v>1206.0</c:v>
                </c:pt>
                <c:pt idx="12456">
                  <c:v>1206.10009765625</c:v>
                </c:pt>
                <c:pt idx="12457">
                  <c:v>1206.200073242188</c:v>
                </c:pt>
                <c:pt idx="12458">
                  <c:v>1206.300048828125</c:v>
                </c:pt>
                <c:pt idx="12459">
                  <c:v>1206.400024414062</c:v>
                </c:pt>
                <c:pt idx="12460">
                  <c:v>1206.5</c:v>
                </c:pt>
                <c:pt idx="12461">
                  <c:v>1206.60009765625</c:v>
                </c:pt>
                <c:pt idx="12462">
                  <c:v>1206.700073242188</c:v>
                </c:pt>
                <c:pt idx="12463">
                  <c:v>1206.800048828125</c:v>
                </c:pt>
                <c:pt idx="12464">
                  <c:v>1206.900024414062</c:v>
                </c:pt>
                <c:pt idx="12465">
                  <c:v>1207.0</c:v>
                </c:pt>
                <c:pt idx="12466">
                  <c:v>1207.10009765625</c:v>
                </c:pt>
                <c:pt idx="12467">
                  <c:v>1207.200073242188</c:v>
                </c:pt>
                <c:pt idx="12468">
                  <c:v>1207.300048828125</c:v>
                </c:pt>
                <c:pt idx="12469">
                  <c:v>1207.400024414062</c:v>
                </c:pt>
                <c:pt idx="12470">
                  <c:v>1207.5</c:v>
                </c:pt>
                <c:pt idx="12471">
                  <c:v>1207.60009765625</c:v>
                </c:pt>
                <c:pt idx="12472">
                  <c:v>1207.700073242188</c:v>
                </c:pt>
                <c:pt idx="12473">
                  <c:v>1207.800048828125</c:v>
                </c:pt>
                <c:pt idx="12474">
                  <c:v>1207.900024414062</c:v>
                </c:pt>
                <c:pt idx="12475">
                  <c:v>1208.0</c:v>
                </c:pt>
                <c:pt idx="12476">
                  <c:v>1208.10009765625</c:v>
                </c:pt>
                <c:pt idx="12477">
                  <c:v>1208.200073242188</c:v>
                </c:pt>
                <c:pt idx="12478">
                  <c:v>1208.300048828125</c:v>
                </c:pt>
                <c:pt idx="12479">
                  <c:v>1208.400024414062</c:v>
                </c:pt>
                <c:pt idx="12480">
                  <c:v>1208.5</c:v>
                </c:pt>
                <c:pt idx="12481">
                  <c:v>1208.60009765625</c:v>
                </c:pt>
                <c:pt idx="12482">
                  <c:v>1208.700073242188</c:v>
                </c:pt>
                <c:pt idx="12483">
                  <c:v>1208.800048828125</c:v>
                </c:pt>
                <c:pt idx="12484">
                  <c:v>1208.900024414062</c:v>
                </c:pt>
                <c:pt idx="12485">
                  <c:v>1209.0</c:v>
                </c:pt>
                <c:pt idx="12486">
                  <c:v>1209.10009765625</c:v>
                </c:pt>
                <c:pt idx="12487">
                  <c:v>1209.200073242188</c:v>
                </c:pt>
                <c:pt idx="12488">
                  <c:v>1209.300048828125</c:v>
                </c:pt>
                <c:pt idx="12489">
                  <c:v>1209.400024414062</c:v>
                </c:pt>
                <c:pt idx="12490">
                  <c:v>1209.5</c:v>
                </c:pt>
                <c:pt idx="12491">
                  <c:v>1209.60009765625</c:v>
                </c:pt>
                <c:pt idx="12492">
                  <c:v>1209.700073242188</c:v>
                </c:pt>
                <c:pt idx="12493">
                  <c:v>1209.800048828125</c:v>
                </c:pt>
                <c:pt idx="12494">
                  <c:v>1209.900024414062</c:v>
                </c:pt>
                <c:pt idx="12495">
                  <c:v>1210.0</c:v>
                </c:pt>
                <c:pt idx="12496">
                  <c:v>1210.10009765625</c:v>
                </c:pt>
                <c:pt idx="12497">
                  <c:v>1210.200073242188</c:v>
                </c:pt>
                <c:pt idx="12498">
                  <c:v>1210.300048828125</c:v>
                </c:pt>
                <c:pt idx="12499">
                  <c:v>1210.400024414062</c:v>
                </c:pt>
                <c:pt idx="12500">
                  <c:v>1210.5</c:v>
                </c:pt>
                <c:pt idx="12501">
                  <c:v>1210.60009765625</c:v>
                </c:pt>
                <c:pt idx="12502">
                  <c:v>1210.700073242188</c:v>
                </c:pt>
                <c:pt idx="12503">
                  <c:v>1210.800048828125</c:v>
                </c:pt>
                <c:pt idx="12504">
                  <c:v>1210.900024414062</c:v>
                </c:pt>
                <c:pt idx="12505">
                  <c:v>1211.0</c:v>
                </c:pt>
                <c:pt idx="12506">
                  <c:v>1211.10009765625</c:v>
                </c:pt>
                <c:pt idx="12507">
                  <c:v>1211.200073242188</c:v>
                </c:pt>
                <c:pt idx="12508">
                  <c:v>1211.300048828125</c:v>
                </c:pt>
                <c:pt idx="12509">
                  <c:v>1211.400024414062</c:v>
                </c:pt>
                <c:pt idx="12510">
                  <c:v>1211.5</c:v>
                </c:pt>
                <c:pt idx="12511">
                  <c:v>1211.60009765625</c:v>
                </c:pt>
                <c:pt idx="12512">
                  <c:v>1211.700073242188</c:v>
                </c:pt>
                <c:pt idx="12513">
                  <c:v>1211.800048828125</c:v>
                </c:pt>
                <c:pt idx="12514">
                  <c:v>1211.900024414062</c:v>
                </c:pt>
                <c:pt idx="12515">
                  <c:v>1212.0</c:v>
                </c:pt>
                <c:pt idx="12516">
                  <c:v>1212.10009765625</c:v>
                </c:pt>
                <c:pt idx="12517">
                  <c:v>1212.200073242188</c:v>
                </c:pt>
                <c:pt idx="12518">
                  <c:v>1212.300048828125</c:v>
                </c:pt>
                <c:pt idx="12519">
                  <c:v>1212.400024414062</c:v>
                </c:pt>
                <c:pt idx="12520">
                  <c:v>1212.5</c:v>
                </c:pt>
                <c:pt idx="12521">
                  <c:v>1212.60009765625</c:v>
                </c:pt>
                <c:pt idx="12522">
                  <c:v>1212.700073242188</c:v>
                </c:pt>
                <c:pt idx="12523">
                  <c:v>1212.800048828125</c:v>
                </c:pt>
                <c:pt idx="12524">
                  <c:v>1212.900024414062</c:v>
                </c:pt>
                <c:pt idx="12525">
                  <c:v>1213.0</c:v>
                </c:pt>
                <c:pt idx="12526">
                  <c:v>1213.10009765625</c:v>
                </c:pt>
                <c:pt idx="12527">
                  <c:v>1213.200073242188</c:v>
                </c:pt>
                <c:pt idx="12528">
                  <c:v>1213.300048828125</c:v>
                </c:pt>
                <c:pt idx="12529">
                  <c:v>1213.400024414062</c:v>
                </c:pt>
                <c:pt idx="12530">
                  <c:v>1213.5</c:v>
                </c:pt>
                <c:pt idx="12531">
                  <c:v>1213.60009765625</c:v>
                </c:pt>
                <c:pt idx="12532">
                  <c:v>1213.700073242188</c:v>
                </c:pt>
                <c:pt idx="12533">
                  <c:v>1213.800048828125</c:v>
                </c:pt>
                <c:pt idx="12534">
                  <c:v>1213.900024414062</c:v>
                </c:pt>
                <c:pt idx="12535">
                  <c:v>1214.0</c:v>
                </c:pt>
                <c:pt idx="12536">
                  <c:v>1214.10009765625</c:v>
                </c:pt>
                <c:pt idx="12537">
                  <c:v>1214.200073242188</c:v>
                </c:pt>
                <c:pt idx="12538">
                  <c:v>1214.300048828125</c:v>
                </c:pt>
                <c:pt idx="12539">
                  <c:v>1214.400024414062</c:v>
                </c:pt>
                <c:pt idx="12540">
                  <c:v>1214.5</c:v>
                </c:pt>
                <c:pt idx="12541">
                  <c:v>1214.60009765625</c:v>
                </c:pt>
                <c:pt idx="12542">
                  <c:v>1214.700073242188</c:v>
                </c:pt>
                <c:pt idx="12543">
                  <c:v>1214.800048828125</c:v>
                </c:pt>
                <c:pt idx="12544">
                  <c:v>1214.900024414062</c:v>
                </c:pt>
                <c:pt idx="12545">
                  <c:v>1215.0</c:v>
                </c:pt>
                <c:pt idx="12546">
                  <c:v>1215.10009765625</c:v>
                </c:pt>
                <c:pt idx="12547">
                  <c:v>1215.200073242188</c:v>
                </c:pt>
                <c:pt idx="12548">
                  <c:v>1215.300048828125</c:v>
                </c:pt>
                <c:pt idx="12549">
                  <c:v>1215.400024414062</c:v>
                </c:pt>
                <c:pt idx="12550">
                  <c:v>1215.5</c:v>
                </c:pt>
                <c:pt idx="12551">
                  <c:v>1215.60009765625</c:v>
                </c:pt>
                <c:pt idx="12552">
                  <c:v>1215.700073242188</c:v>
                </c:pt>
                <c:pt idx="12553">
                  <c:v>1215.800048828125</c:v>
                </c:pt>
                <c:pt idx="12554">
                  <c:v>1215.900024414062</c:v>
                </c:pt>
                <c:pt idx="12555">
                  <c:v>1216.0</c:v>
                </c:pt>
                <c:pt idx="12556">
                  <c:v>1216.10009765625</c:v>
                </c:pt>
                <c:pt idx="12557">
                  <c:v>1216.200073242188</c:v>
                </c:pt>
                <c:pt idx="12558">
                  <c:v>1216.300048828125</c:v>
                </c:pt>
                <c:pt idx="12559">
                  <c:v>1216.400024414062</c:v>
                </c:pt>
                <c:pt idx="12560">
                  <c:v>1216.5</c:v>
                </c:pt>
                <c:pt idx="12561">
                  <c:v>1216.60009765625</c:v>
                </c:pt>
                <c:pt idx="12562">
                  <c:v>1216.700073242188</c:v>
                </c:pt>
                <c:pt idx="12563">
                  <c:v>1216.800048828125</c:v>
                </c:pt>
                <c:pt idx="12564">
                  <c:v>1216.900024414062</c:v>
                </c:pt>
                <c:pt idx="12565">
                  <c:v>1217.0</c:v>
                </c:pt>
                <c:pt idx="12566">
                  <c:v>1217.10009765625</c:v>
                </c:pt>
                <c:pt idx="12567">
                  <c:v>1217.200073242188</c:v>
                </c:pt>
                <c:pt idx="12568">
                  <c:v>1217.300048828125</c:v>
                </c:pt>
                <c:pt idx="12569">
                  <c:v>1217.400024414062</c:v>
                </c:pt>
                <c:pt idx="12570">
                  <c:v>1217.5</c:v>
                </c:pt>
                <c:pt idx="12571">
                  <c:v>1217.60009765625</c:v>
                </c:pt>
                <c:pt idx="12572">
                  <c:v>1217.700073242188</c:v>
                </c:pt>
                <c:pt idx="12573">
                  <c:v>1217.800048828125</c:v>
                </c:pt>
                <c:pt idx="12574">
                  <c:v>1217.900024414062</c:v>
                </c:pt>
                <c:pt idx="12575">
                  <c:v>1218.0</c:v>
                </c:pt>
                <c:pt idx="12576">
                  <c:v>1218.10009765625</c:v>
                </c:pt>
                <c:pt idx="12577">
                  <c:v>1218.200073242188</c:v>
                </c:pt>
                <c:pt idx="12578">
                  <c:v>1218.300048828125</c:v>
                </c:pt>
                <c:pt idx="12579">
                  <c:v>1218.400024414062</c:v>
                </c:pt>
                <c:pt idx="12580">
                  <c:v>1218.5</c:v>
                </c:pt>
                <c:pt idx="12581">
                  <c:v>1218.60009765625</c:v>
                </c:pt>
                <c:pt idx="12582">
                  <c:v>1218.700073242188</c:v>
                </c:pt>
                <c:pt idx="12583">
                  <c:v>1218.800048828125</c:v>
                </c:pt>
                <c:pt idx="12584">
                  <c:v>1218.900024414062</c:v>
                </c:pt>
                <c:pt idx="12585">
                  <c:v>1219.0</c:v>
                </c:pt>
                <c:pt idx="12586">
                  <c:v>1219.10009765625</c:v>
                </c:pt>
                <c:pt idx="12587">
                  <c:v>1219.200073242188</c:v>
                </c:pt>
                <c:pt idx="12588">
                  <c:v>1219.300048828125</c:v>
                </c:pt>
                <c:pt idx="12589">
                  <c:v>1219.400024414062</c:v>
                </c:pt>
                <c:pt idx="12590">
                  <c:v>1219.5</c:v>
                </c:pt>
                <c:pt idx="12591">
                  <c:v>1219.60009765625</c:v>
                </c:pt>
                <c:pt idx="12592">
                  <c:v>1219.700073242188</c:v>
                </c:pt>
                <c:pt idx="12593">
                  <c:v>1219.800048828125</c:v>
                </c:pt>
                <c:pt idx="12594">
                  <c:v>1219.900024414062</c:v>
                </c:pt>
                <c:pt idx="12595">
                  <c:v>1220.0</c:v>
                </c:pt>
                <c:pt idx="12596">
                  <c:v>1220.10009765625</c:v>
                </c:pt>
                <c:pt idx="12597">
                  <c:v>1220.200073242188</c:v>
                </c:pt>
                <c:pt idx="12598">
                  <c:v>1220.300048828125</c:v>
                </c:pt>
                <c:pt idx="12599">
                  <c:v>1220.400024414062</c:v>
                </c:pt>
                <c:pt idx="12600">
                  <c:v>1220.5</c:v>
                </c:pt>
                <c:pt idx="12601">
                  <c:v>1220.60009765625</c:v>
                </c:pt>
                <c:pt idx="12602">
                  <c:v>1220.700073242188</c:v>
                </c:pt>
                <c:pt idx="12603">
                  <c:v>1220.800048828125</c:v>
                </c:pt>
                <c:pt idx="12604">
                  <c:v>1220.900024414062</c:v>
                </c:pt>
                <c:pt idx="12605">
                  <c:v>1221.0</c:v>
                </c:pt>
                <c:pt idx="12606">
                  <c:v>1221.10009765625</c:v>
                </c:pt>
                <c:pt idx="12607">
                  <c:v>1221.200073242188</c:v>
                </c:pt>
                <c:pt idx="12608">
                  <c:v>1221.300048828125</c:v>
                </c:pt>
                <c:pt idx="12609">
                  <c:v>1221.400024414062</c:v>
                </c:pt>
                <c:pt idx="12610">
                  <c:v>1221.5</c:v>
                </c:pt>
                <c:pt idx="12611">
                  <c:v>1221.60009765625</c:v>
                </c:pt>
                <c:pt idx="12612">
                  <c:v>1221.700073242188</c:v>
                </c:pt>
                <c:pt idx="12613">
                  <c:v>1221.800048828125</c:v>
                </c:pt>
                <c:pt idx="12614">
                  <c:v>1221.900024414062</c:v>
                </c:pt>
                <c:pt idx="12615">
                  <c:v>1222.0</c:v>
                </c:pt>
                <c:pt idx="12616">
                  <c:v>1222.10009765625</c:v>
                </c:pt>
                <c:pt idx="12617">
                  <c:v>1222.200073242188</c:v>
                </c:pt>
                <c:pt idx="12618">
                  <c:v>1222.300048828125</c:v>
                </c:pt>
                <c:pt idx="12619">
                  <c:v>1222.400024414062</c:v>
                </c:pt>
                <c:pt idx="12620">
                  <c:v>1222.5</c:v>
                </c:pt>
                <c:pt idx="12621">
                  <c:v>1222.60009765625</c:v>
                </c:pt>
                <c:pt idx="12622">
                  <c:v>1222.700073242188</c:v>
                </c:pt>
                <c:pt idx="12623">
                  <c:v>1222.800048828125</c:v>
                </c:pt>
                <c:pt idx="12624">
                  <c:v>1222.900024414062</c:v>
                </c:pt>
                <c:pt idx="12625">
                  <c:v>1223.0</c:v>
                </c:pt>
                <c:pt idx="12626">
                  <c:v>1223.10009765625</c:v>
                </c:pt>
                <c:pt idx="12627">
                  <c:v>1223.200073242188</c:v>
                </c:pt>
                <c:pt idx="12628">
                  <c:v>1223.300048828125</c:v>
                </c:pt>
                <c:pt idx="12629">
                  <c:v>1223.400024414062</c:v>
                </c:pt>
                <c:pt idx="12630">
                  <c:v>1223.5</c:v>
                </c:pt>
                <c:pt idx="12631">
                  <c:v>1223.60009765625</c:v>
                </c:pt>
                <c:pt idx="12632">
                  <c:v>1223.700073242188</c:v>
                </c:pt>
                <c:pt idx="12633">
                  <c:v>1223.800048828125</c:v>
                </c:pt>
                <c:pt idx="12634">
                  <c:v>1223.900024414062</c:v>
                </c:pt>
                <c:pt idx="12635">
                  <c:v>1224.0</c:v>
                </c:pt>
                <c:pt idx="12636">
                  <c:v>1224.10009765625</c:v>
                </c:pt>
                <c:pt idx="12637">
                  <c:v>1224.200073242188</c:v>
                </c:pt>
                <c:pt idx="12638">
                  <c:v>1224.300048828125</c:v>
                </c:pt>
                <c:pt idx="12639">
                  <c:v>1224.400024414062</c:v>
                </c:pt>
                <c:pt idx="12640">
                  <c:v>1224.5</c:v>
                </c:pt>
                <c:pt idx="12641">
                  <c:v>1224.60009765625</c:v>
                </c:pt>
                <c:pt idx="12642">
                  <c:v>1224.700073242188</c:v>
                </c:pt>
                <c:pt idx="12643">
                  <c:v>1224.800048828125</c:v>
                </c:pt>
                <c:pt idx="12644">
                  <c:v>1224.900024414062</c:v>
                </c:pt>
                <c:pt idx="12645">
                  <c:v>1225.0</c:v>
                </c:pt>
                <c:pt idx="12646">
                  <c:v>1225.10009765625</c:v>
                </c:pt>
                <c:pt idx="12647">
                  <c:v>1225.200073242188</c:v>
                </c:pt>
                <c:pt idx="12648">
                  <c:v>1225.300048828125</c:v>
                </c:pt>
                <c:pt idx="12649">
                  <c:v>1225.400024414062</c:v>
                </c:pt>
                <c:pt idx="12650">
                  <c:v>1225.5</c:v>
                </c:pt>
                <c:pt idx="12651">
                  <c:v>1225.60009765625</c:v>
                </c:pt>
                <c:pt idx="12652">
                  <c:v>1225.700073242188</c:v>
                </c:pt>
                <c:pt idx="12653">
                  <c:v>1225.800048828125</c:v>
                </c:pt>
                <c:pt idx="12654">
                  <c:v>1225.900024414062</c:v>
                </c:pt>
                <c:pt idx="12655">
                  <c:v>1226.0</c:v>
                </c:pt>
                <c:pt idx="12656">
                  <c:v>1226.10009765625</c:v>
                </c:pt>
                <c:pt idx="12657">
                  <c:v>1226.200073242188</c:v>
                </c:pt>
                <c:pt idx="12658">
                  <c:v>1226.300048828125</c:v>
                </c:pt>
                <c:pt idx="12659">
                  <c:v>1226.400024414062</c:v>
                </c:pt>
                <c:pt idx="12660">
                  <c:v>1226.5</c:v>
                </c:pt>
                <c:pt idx="12661">
                  <c:v>1226.60009765625</c:v>
                </c:pt>
                <c:pt idx="12662">
                  <c:v>1226.700073242188</c:v>
                </c:pt>
                <c:pt idx="12663">
                  <c:v>1226.800048828125</c:v>
                </c:pt>
                <c:pt idx="12664">
                  <c:v>1226.900024414062</c:v>
                </c:pt>
                <c:pt idx="12665">
                  <c:v>1227.0</c:v>
                </c:pt>
                <c:pt idx="12666">
                  <c:v>1227.10009765625</c:v>
                </c:pt>
                <c:pt idx="12667">
                  <c:v>1227.200073242188</c:v>
                </c:pt>
                <c:pt idx="12668">
                  <c:v>1227.300048828125</c:v>
                </c:pt>
                <c:pt idx="12669">
                  <c:v>1227.400024414062</c:v>
                </c:pt>
                <c:pt idx="12670">
                  <c:v>1227.5</c:v>
                </c:pt>
                <c:pt idx="12671">
                  <c:v>1227.60009765625</c:v>
                </c:pt>
                <c:pt idx="12672">
                  <c:v>1227.700073242188</c:v>
                </c:pt>
                <c:pt idx="12673">
                  <c:v>1227.800048828125</c:v>
                </c:pt>
                <c:pt idx="12674">
                  <c:v>1227.900024414062</c:v>
                </c:pt>
                <c:pt idx="12675">
                  <c:v>1228.0</c:v>
                </c:pt>
                <c:pt idx="12676">
                  <c:v>1228.10009765625</c:v>
                </c:pt>
                <c:pt idx="12677">
                  <c:v>1228.200073242188</c:v>
                </c:pt>
                <c:pt idx="12678">
                  <c:v>1228.300048828125</c:v>
                </c:pt>
                <c:pt idx="12679">
                  <c:v>1228.400024414062</c:v>
                </c:pt>
                <c:pt idx="12680">
                  <c:v>1228.5</c:v>
                </c:pt>
                <c:pt idx="12681">
                  <c:v>1228.60009765625</c:v>
                </c:pt>
                <c:pt idx="12682">
                  <c:v>1228.700073242188</c:v>
                </c:pt>
                <c:pt idx="12683">
                  <c:v>1228.800048828125</c:v>
                </c:pt>
                <c:pt idx="12684">
                  <c:v>1228.900024414062</c:v>
                </c:pt>
                <c:pt idx="12685">
                  <c:v>1229.0</c:v>
                </c:pt>
                <c:pt idx="12686">
                  <c:v>1229.10009765625</c:v>
                </c:pt>
                <c:pt idx="12687">
                  <c:v>1229.200073242188</c:v>
                </c:pt>
                <c:pt idx="12688">
                  <c:v>1229.300048828125</c:v>
                </c:pt>
                <c:pt idx="12689">
                  <c:v>1229.400024414062</c:v>
                </c:pt>
                <c:pt idx="12690">
                  <c:v>1229.5</c:v>
                </c:pt>
                <c:pt idx="12691">
                  <c:v>1229.60009765625</c:v>
                </c:pt>
                <c:pt idx="12692">
                  <c:v>1229.700073242188</c:v>
                </c:pt>
                <c:pt idx="12693">
                  <c:v>1229.800048828125</c:v>
                </c:pt>
                <c:pt idx="12694">
                  <c:v>1229.900024414062</c:v>
                </c:pt>
                <c:pt idx="12695">
                  <c:v>1230.0</c:v>
                </c:pt>
                <c:pt idx="12696">
                  <c:v>1230.10009765625</c:v>
                </c:pt>
                <c:pt idx="12697">
                  <c:v>1230.200073242188</c:v>
                </c:pt>
                <c:pt idx="12698">
                  <c:v>1230.300048828125</c:v>
                </c:pt>
                <c:pt idx="12699">
                  <c:v>1230.400024414062</c:v>
                </c:pt>
                <c:pt idx="12700">
                  <c:v>1230.5</c:v>
                </c:pt>
                <c:pt idx="12701">
                  <c:v>1230.60009765625</c:v>
                </c:pt>
                <c:pt idx="12702">
                  <c:v>1230.700073242188</c:v>
                </c:pt>
                <c:pt idx="12703">
                  <c:v>1230.800048828125</c:v>
                </c:pt>
                <c:pt idx="12704">
                  <c:v>1230.900024414062</c:v>
                </c:pt>
                <c:pt idx="12705">
                  <c:v>1231.0</c:v>
                </c:pt>
                <c:pt idx="12706">
                  <c:v>1231.10009765625</c:v>
                </c:pt>
                <c:pt idx="12707">
                  <c:v>1231.200073242188</c:v>
                </c:pt>
                <c:pt idx="12708">
                  <c:v>1231.300048828125</c:v>
                </c:pt>
                <c:pt idx="12709">
                  <c:v>1231.400024414062</c:v>
                </c:pt>
                <c:pt idx="12710">
                  <c:v>1231.5</c:v>
                </c:pt>
                <c:pt idx="12711">
                  <c:v>1231.60009765625</c:v>
                </c:pt>
                <c:pt idx="12712">
                  <c:v>1231.700073242188</c:v>
                </c:pt>
                <c:pt idx="12713">
                  <c:v>1231.800048828125</c:v>
                </c:pt>
                <c:pt idx="12714">
                  <c:v>1231.900024414062</c:v>
                </c:pt>
                <c:pt idx="12715">
                  <c:v>1232.0</c:v>
                </c:pt>
                <c:pt idx="12716">
                  <c:v>1232.10009765625</c:v>
                </c:pt>
                <c:pt idx="12717">
                  <c:v>1232.200073242188</c:v>
                </c:pt>
                <c:pt idx="12718">
                  <c:v>1232.300048828125</c:v>
                </c:pt>
                <c:pt idx="12719">
                  <c:v>1232.400024414062</c:v>
                </c:pt>
                <c:pt idx="12720">
                  <c:v>1232.5</c:v>
                </c:pt>
                <c:pt idx="12721">
                  <c:v>1232.60009765625</c:v>
                </c:pt>
                <c:pt idx="12722">
                  <c:v>1232.700073242188</c:v>
                </c:pt>
                <c:pt idx="12723">
                  <c:v>1232.800048828125</c:v>
                </c:pt>
                <c:pt idx="12724">
                  <c:v>1232.900024414062</c:v>
                </c:pt>
                <c:pt idx="12725">
                  <c:v>1233.0</c:v>
                </c:pt>
                <c:pt idx="12726">
                  <c:v>1233.10009765625</c:v>
                </c:pt>
                <c:pt idx="12727">
                  <c:v>1233.200073242188</c:v>
                </c:pt>
                <c:pt idx="12728">
                  <c:v>1233.300048828125</c:v>
                </c:pt>
                <c:pt idx="12729">
                  <c:v>1233.400024414062</c:v>
                </c:pt>
                <c:pt idx="12730">
                  <c:v>1233.5</c:v>
                </c:pt>
                <c:pt idx="12731">
                  <c:v>1233.60009765625</c:v>
                </c:pt>
                <c:pt idx="12732">
                  <c:v>1233.700073242188</c:v>
                </c:pt>
                <c:pt idx="12733">
                  <c:v>1233.800048828125</c:v>
                </c:pt>
                <c:pt idx="12734">
                  <c:v>1233.900024414062</c:v>
                </c:pt>
                <c:pt idx="12735">
                  <c:v>1234.0</c:v>
                </c:pt>
                <c:pt idx="12736">
                  <c:v>1234.10009765625</c:v>
                </c:pt>
                <c:pt idx="12737">
                  <c:v>1234.200073242188</c:v>
                </c:pt>
                <c:pt idx="12738">
                  <c:v>1234.300048828125</c:v>
                </c:pt>
                <c:pt idx="12739">
                  <c:v>1234.400024414062</c:v>
                </c:pt>
                <c:pt idx="12740">
                  <c:v>1234.5</c:v>
                </c:pt>
                <c:pt idx="12741">
                  <c:v>1234.60009765625</c:v>
                </c:pt>
                <c:pt idx="12742">
                  <c:v>1234.700073242188</c:v>
                </c:pt>
                <c:pt idx="12743">
                  <c:v>1234.800048828125</c:v>
                </c:pt>
                <c:pt idx="12744">
                  <c:v>1234.900024414062</c:v>
                </c:pt>
                <c:pt idx="12745">
                  <c:v>1235.0</c:v>
                </c:pt>
                <c:pt idx="12746">
                  <c:v>1235.10009765625</c:v>
                </c:pt>
                <c:pt idx="12747">
                  <c:v>1235.200073242188</c:v>
                </c:pt>
                <c:pt idx="12748">
                  <c:v>1235.300048828125</c:v>
                </c:pt>
                <c:pt idx="12749">
                  <c:v>1235.400024414062</c:v>
                </c:pt>
                <c:pt idx="12750">
                  <c:v>1235.5</c:v>
                </c:pt>
                <c:pt idx="12751">
                  <c:v>1235.60009765625</c:v>
                </c:pt>
                <c:pt idx="12752">
                  <c:v>1235.700073242188</c:v>
                </c:pt>
                <c:pt idx="12753">
                  <c:v>1235.800048828125</c:v>
                </c:pt>
                <c:pt idx="12754">
                  <c:v>1235.900024414062</c:v>
                </c:pt>
                <c:pt idx="12755">
                  <c:v>1236.0</c:v>
                </c:pt>
                <c:pt idx="12756">
                  <c:v>1236.10009765625</c:v>
                </c:pt>
                <c:pt idx="12757">
                  <c:v>1236.200073242188</c:v>
                </c:pt>
                <c:pt idx="12758">
                  <c:v>1236.300048828125</c:v>
                </c:pt>
                <c:pt idx="12759">
                  <c:v>1236.400024414062</c:v>
                </c:pt>
                <c:pt idx="12760">
                  <c:v>1236.5</c:v>
                </c:pt>
                <c:pt idx="12761">
                  <c:v>1236.60009765625</c:v>
                </c:pt>
                <c:pt idx="12762">
                  <c:v>1236.700073242188</c:v>
                </c:pt>
                <c:pt idx="12763">
                  <c:v>1236.800048828125</c:v>
                </c:pt>
                <c:pt idx="12764">
                  <c:v>1236.900024414062</c:v>
                </c:pt>
                <c:pt idx="12765">
                  <c:v>1237.0</c:v>
                </c:pt>
                <c:pt idx="12766">
                  <c:v>1237.10009765625</c:v>
                </c:pt>
                <c:pt idx="12767">
                  <c:v>1237.200073242188</c:v>
                </c:pt>
                <c:pt idx="12768">
                  <c:v>1237.300048828125</c:v>
                </c:pt>
                <c:pt idx="12769">
                  <c:v>1237.400024414062</c:v>
                </c:pt>
                <c:pt idx="12770">
                  <c:v>1237.5</c:v>
                </c:pt>
                <c:pt idx="12771">
                  <c:v>1237.60009765625</c:v>
                </c:pt>
                <c:pt idx="12772">
                  <c:v>1237.700073242188</c:v>
                </c:pt>
                <c:pt idx="12773">
                  <c:v>1237.800048828125</c:v>
                </c:pt>
                <c:pt idx="12774">
                  <c:v>1237.900024414062</c:v>
                </c:pt>
                <c:pt idx="12775">
                  <c:v>1238.0</c:v>
                </c:pt>
                <c:pt idx="12776">
                  <c:v>1238.10009765625</c:v>
                </c:pt>
                <c:pt idx="12777">
                  <c:v>1238.200073242188</c:v>
                </c:pt>
                <c:pt idx="12778">
                  <c:v>1238.300048828125</c:v>
                </c:pt>
                <c:pt idx="12779">
                  <c:v>1238.400024414062</c:v>
                </c:pt>
                <c:pt idx="12780">
                  <c:v>1238.5</c:v>
                </c:pt>
                <c:pt idx="12781">
                  <c:v>1238.60009765625</c:v>
                </c:pt>
                <c:pt idx="12782">
                  <c:v>1238.700073242188</c:v>
                </c:pt>
                <c:pt idx="12783">
                  <c:v>1238.800048828125</c:v>
                </c:pt>
                <c:pt idx="12784">
                  <c:v>1238.900024414062</c:v>
                </c:pt>
                <c:pt idx="12785">
                  <c:v>1239.0</c:v>
                </c:pt>
                <c:pt idx="12786">
                  <c:v>1239.10009765625</c:v>
                </c:pt>
                <c:pt idx="12787">
                  <c:v>1239.200073242188</c:v>
                </c:pt>
                <c:pt idx="12788">
                  <c:v>1239.300048828125</c:v>
                </c:pt>
                <c:pt idx="12789">
                  <c:v>1239.400024414062</c:v>
                </c:pt>
                <c:pt idx="12790">
                  <c:v>1239.5</c:v>
                </c:pt>
                <c:pt idx="12791">
                  <c:v>1239.60009765625</c:v>
                </c:pt>
                <c:pt idx="12792">
                  <c:v>1239.700073242188</c:v>
                </c:pt>
                <c:pt idx="12793">
                  <c:v>1239.800048828125</c:v>
                </c:pt>
                <c:pt idx="12794">
                  <c:v>1239.900024414062</c:v>
                </c:pt>
                <c:pt idx="12795">
                  <c:v>1240.0</c:v>
                </c:pt>
                <c:pt idx="12796">
                  <c:v>1240.10009765625</c:v>
                </c:pt>
                <c:pt idx="12797">
                  <c:v>1240.200073242188</c:v>
                </c:pt>
                <c:pt idx="12798">
                  <c:v>1240.300048828125</c:v>
                </c:pt>
                <c:pt idx="12799">
                  <c:v>1240.400024414062</c:v>
                </c:pt>
                <c:pt idx="12800">
                  <c:v>1240.5</c:v>
                </c:pt>
                <c:pt idx="12801">
                  <c:v>1240.60009765625</c:v>
                </c:pt>
                <c:pt idx="12802">
                  <c:v>1240.700073242188</c:v>
                </c:pt>
                <c:pt idx="12803">
                  <c:v>1240.800048828125</c:v>
                </c:pt>
                <c:pt idx="12804">
                  <c:v>1240.900024414062</c:v>
                </c:pt>
                <c:pt idx="12805">
                  <c:v>1241.0</c:v>
                </c:pt>
                <c:pt idx="12806">
                  <c:v>1241.10009765625</c:v>
                </c:pt>
                <c:pt idx="12807">
                  <c:v>1241.200073242188</c:v>
                </c:pt>
                <c:pt idx="12808">
                  <c:v>1241.300048828125</c:v>
                </c:pt>
                <c:pt idx="12809">
                  <c:v>1241.400024414062</c:v>
                </c:pt>
                <c:pt idx="12810">
                  <c:v>1241.5</c:v>
                </c:pt>
                <c:pt idx="12811">
                  <c:v>1241.60009765625</c:v>
                </c:pt>
                <c:pt idx="12812">
                  <c:v>1241.700073242188</c:v>
                </c:pt>
                <c:pt idx="12813">
                  <c:v>1241.800048828125</c:v>
                </c:pt>
                <c:pt idx="12814">
                  <c:v>1241.900024414062</c:v>
                </c:pt>
                <c:pt idx="12815">
                  <c:v>1242.0</c:v>
                </c:pt>
                <c:pt idx="12816">
                  <c:v>1242.10009765625</c:v>
                </c:pt>
                <c:pt idx="12817">
                  <c:v>1242.200073242188</c:v>
                </c:pt>
                <c:pt idx="12818">
                  <c:v>1242.300048828125</c:v>
                </c:pt>
                <c:pt idx="12819">
                  <c:v>1242.400024414062</c:v>
                </c:pt>
                <c:pt idx="12820">
                  <c:v>1242.5</c:v>
                </c:pt>
                <c:pt idx="12821">
                  <c:v>1242.60009765625</c:v>
                </c:pt>
                <c:pt idx="12822">
                  <c:v>1242.700073242188</c:v>
                </c:pt>
                <c:pt idx="12823">
                  <c:v>1242.800048828125</c:v>
                </c:pt>
                <c:pt idx="12824">
                  <c:v>1242.900024414062</c:v>
                </c:pt>
                <c:pt idx="12825">
                  <c:v>1243.0</c:v>
                </c:pt>
                <c:pt idx="12826">
                  <c:v>1243.10009765625</c:v>
                </c:pt>
                <c:pt idx="12827">
                  <c:v>1243.200073242188</c:v>
                </c:pt>
                <c:pt idx="12828">
                  <c:v>1243.300048828125</c:v>
                </c:pt>
                <c:pt idx="12829">
                  <c:v>1243.400024414062</c:v>
                </c:pt>
                <c:pt idx="12830">
                  <c:v>1243.5</c:v>
                </c:pt>
                <c:pt idx="12831">
                  <c:v>1243.60009765625</c:v>
                </c:pt>
                <c:pt idx="12832">
                  <c:v>1243.700073242188</c:v>
                </c:pt>
                <c:pt idx="12833">
                  <c:v>1243.800048828125</c:v>
                </c:pt>
                <c:pt idx="12834">
                  <c:v>1243.900024414062</c:v>
                </c:pt>
                <c:pt idx="12835">
                  <c:v>1244.0</c:v>
                </c:pt>
                <c:pt idx="12836">
                  <c:v>1244.10009765625</c:v>
                </c:pt>
                <c:pt idx="12837">
                  <c:v>1244.200073242188</c:v>
                </c:pt>
                <c:pt idx="12838">
                  <c:v>1244.300048828125</c:v>
                </c:pt>
                <c:pt idx="12839">
                  <c:v>1244.400024414062</c:v>
                </c:pt>
                <c:pt idx="12840">
                  <c:v>1244.5</c:v>
                </c:pt>
                <c:pt idx="12841">
                  <c:v>1244.60009765625</c:v>
                </c:pt>
                <c:pt idx="12842">
                  <c:v>1244.700073242188</c:v>
                </c:pt>
                <c:pt idx="12843">
                  <c:v>1244.800048828125</c:v>
                </c:pt>
                <c:pt idx="12844">
                  <c:v>1244.900024414062</c:v>
                </c:pt>
                <c:pt idx="12845">
                  <c:v>1245.0</c:v>
                </c:pt>
                <c:pt idx="12846">
                  <c:v>1245.10009765625</c:v>
                </c:pt>
                <c:pt idx="12847">
                  <c:v>1245.200073242188</c:v>
                </c:pt>
                <c:pt idx="12848">
                  <c:v>1245.300048828125</c:v>
                </c:pt>
                <c:pt idx="12849">
                  <c:v>1245.400024414062</c:v>
                </c:pt>
                <c:pt idx="12850">
                  <c:v>1245.5</c:v>
                </c:pt>
                <c:pt idx="12851">
                  <c:v>1245.60009765625</c:v>
                </c:pt>
                <c:pt idx="12852">
                  <c:v>1245.700073242188</c:v>
                </c:pt>
                <c:pt idx="12853">
                  <c:v>1245.800048828125</c:v>
                </c:pt>
                <c:pt idx="12854">
                  <c:v>1245.900024414062</c:v>
                </c:pt>
                <c:pt idx="12855">
                  <c:v>1246.0</c:v>
                </c:pt>
                <c:pt idx="12856">
                  <c:v>1246.10009765625</c:v>
                </c:pt>
                <c:pt idx="12857">
                  <c:v>1246.200073242188</c:v>
                </c:pt>
                <c:pt idx="12858">
                  <c:v>1246.300048828125</c:v>
                </c:pt>
                <c:pt idx="12859">
                  <c:v>1246.400024414062</c:v>
                </c:pt>
                <c:pt idx="12860">
                  <c:v>1246.5</c:v>
                </c:pt>
                <c:pt idx="12861">
                  <c:v>1246.60009765625</c:v>
                </c:pt>
                <c:pt idx="12862">
                  <c:v>1246.700073242188</c:v>
                </c:pt>
                <c:pt idx="12863">
                  <c:v>1246.800048828125</c:v>
                </c:pt>
                <c:pt idx="12864">
                  <c:v>1246.900024414062</c:v>
                </c:pt>
                <c:pt idx="12865">
                  <c:v>1247.0</c:v>
                </c:pt>
                <c:pt idx="12866">
                  <c:v>1247.10009765625</c:v>
                </c:pt>
                <c:pt idx="12867">
                  <c:v>1247.200073242188</c:v>
                </c:pt>
                <c:pt idx="12868">
                  <c:v>1247.300048828125</c:v>
                </c:pt>
                <c:pt idx="12869">
                  <c:v>1247.400024414062</c:v>
                </c:pt>
                <c:pt idx="12870">
                  <c:v>1247.5</c:v>
                </c:pt>
                <c:pt idx="12871">
                  <c:v>1247.60009765625</c:v>
                </c:pt>
                <c:pt idx="12872">
                  <c:v>1247.700073242188</c:v>
                </c:pt>
                <c:pt idx="12873">
                  <c:v>1247.800048828125</c:v>
                </c:pt>
                <c:pt idx="12874">
                  <c:v>1247.900024414062</c:v>
                </c:pt>
                <c:pt idx="12875">
                  <c:v>1248.0</c:v>
                </c:pt>
                <c:pt idx="12876">
                  <c:v>1248.10009765625</c:v>
                </c:pt>
                <c:pt idx="12877">
                  <c:v>1248.200073242188</c:v>
                </c:pt>
                <c:pt idx="12878">
                  <c:v>1248.300048828125</c:v>
                </c:pt>
                <c:pt idx="12879">
                  <c:v>1248.400024414062</c:v>
                </c:pt>
                <c:pt idx="12880">
                  <c:v>1248.5</c:v>
                </c:pt>
                <c:pt idx="12881">
                  <c:v>1248.60009765625</c:v>
                </c:pt>
                <c:pt idx="12882">
                  <c:v>1248.700073242188</c:v>
                </c:pt>
                <c:pt idx="12883">
                  <c:v>1248.800048828125</c:v>
                </c:pt>
                <c:pt idx="12884">
                  <c:v>1248.900024414062</c:v>
                </c:pt>
                <c:pt idx="12885">
                  <c:v>1249.0</c:v>
                </c:pt>
                <c:pt idx="12886">
                  <c:v>1249.10009765625</c:v>
                </c:pt>
                <c:pt idx="12887">
                  <c:v>1249.200073242188</c:v>
                </c:pt>
                <c:pt idx="12888">
                  <c:v>1249.300048828125</c:v>
                </c:pt>
                <c:pt idx="12889">
                  <c:v>1249.400024414062</c:v>
                </c:pt>
                <c:pt idx="12890">
                  <c:v>1249.5</c:v>
                </c:pt>
                <c:pt idx="12891">
                  <c:v>1249.60009765625</c:v>
                </c:pt>
                <c:pt idx="12892">
                  <c:v>1249.700073242188</c:v>
                </c:pt>
                <c:pt idx="12893">
                  <c:v>1249.800048828125</c:v>
                </c:pt>
                <c:pt idx="12894">
                  <c:v>1249.900024414062</c:v>
                </c:pt>
                <c:pt idx="12895">
                  <c:v>1250.0</c:v>
                </c:pt>
                <c:pt idx="12896">
                  <c:v>1250.10009765625</c:v>
                </c:pt>
                <c:pt idx="12897">
                  <c:v>1250.200073242188</c:v>
                </c:pt>
                <c:pt idx="12898">
                  <c:v>1250.300048828125</c:v>
                </c:pt>
                <c:pt idx="12899">
                  <c:v>1250.400024414062</c:v>
                </c:pt>
                <c:pt idx="12900">
                  <c:v>1250.5</c:v>
                </c:pt>
                <c:pt idx="12901">
                  <c:v>1250.60009765625</c:v>
                </c:pt>
                <c:pt idx="12902">
                  <c:v>1250.700073242188</c:v>
                </c:pt>
                <c:pt idx="12903">
                  <c:v>1250.800048828125</c:v>
                </c:pt>
                <c:pt idx="12904">
                  <c:v>1250.900024414062</c:v>
                </c:pt>
                <c:pt idx="12905">
                  <c:v>1251.0</c:v>
                </c:pt>
                <c:pt idx="12906">
                  <c:v>1251.10009765625</c:v>
                </c:pt>
                <c:pt idx="12907">
                  <c:v>1251.200073242188</c:v>
                </c:pt>
                <c:pt idx="12908">
                  <c:v>1251.300048828125</c:v>
                </c:pt>
                <c:pt idx="12909">
                  <c:v>1251.400024414062</c:v>
                </c:pt>
                <c:pt idx="12910">
                  <c:v>1251.5</c:v>
                </c:pt>
                <c:pt idx="12911">
                  <c:v>1251.60009765625</c:v>
                </c:pt>
                <c:pt idx="12912">
                  <c:v>1251.700073242188</c:v>
                </c:pt>
                <c:pt idx="12913">
                  <c:v>1251.800048828125</c:v>
                </c:pt>
                <c:pt idx="12914">
                  <c:v>1251.900024414062</c:v>
                </c:pt>
                <c:pt idx="12915">
                  <c:v>1252.0</c:v>
                </c:pt>
                <c:pt idx="12916">
                  <c:v>1252.10009765625</c:v>
                </c:pt>
                <c:pt idx="12917">
                  <c:v>1252.200073242188</c:v>
                </c:pt>
                <c:pt idx="12918">
                  <c:v>1252.300048828125</c:v>
                </c:pt>
                <c:pt idx="12919">
                  <c:v>1252.400024414062</c:v>
                </c:pt>
                <c:pt idx="12920">
                  <c:v>1252.5</c:v>
                </c:pt>
                <c:pt idx="12921">
                  <c:v>1252.60009765625</c:v>
                </c:pt>
                <c:pt idx="12922">
                  <c:v>1252.700073242188</c:v>
                </c:pt>
                <c:pt idx="12923">
                  <c:v>1252.800048828125</c:v>
                </c:pt>
                <c:pt idx="12924">
                  <c:v>1252.900024414062</c:v>
                </c:pt>
                <c:pt idx="12925">
                  <c:v>1253.0</c:v>
                </c:pt>
                <c:pt idx="12926">
                  <c:v>1253.10009765625</c:v>
                </c:pt>
                <c:pt idx="12927">
                  <c:v>1253.200073242188</c:v>
                </c:pt>
                <c:pt idx="12928">
                  <c:v>1253.300048828125</c:v>
                </c:pt>
                <c:pt idx="12929">
                  <c:v>1253.400024414062</c:v>
                </c:pt>
                <c:pt idx="12930">
                  <c:v>1253.5</c:v>
                </c:pt>
                <c:pt idx="12931">
                  <c:v>1253.60009765625</c:v>
                </c:pt>
                <c:pt idx="12932">
                  <c:v>1253.700073242188</c:v>
                </c:pt>
                <c:pt idx="12933">
                  <c:v>1253.800048828125</c:v>
                </c:pt>
                <c:pt idx="12934">
                  <c:v>1253.900024414062</c:v>
                </c:pt>
                <c:pt idx="12935">
                  <c:v>1254.0</c:v>
                </c:pt>
                <c:pt idx="12936">
                  <c:v>1254.10009765625</c:v>
                </c:pt>
                <c:pt idx="12937">
                  <c:v>1254.200073242188</c:v>
                </c:pt>
                <c:pt idx="12938">
                  <c:v>1254.300048828125</c:v>
                </c:pt>
                <c:pt idx="12939">
                  <c:v>1254.400024414062</c:v>
                </c:pt>
                <c:pt idx="12940">
                  <c:v>1254.5</c:v>
                </c:pt>
                <c:pt idx="12941">
                  <c:v>1254.60009765625</c:v>
                </c:pt>
                <c:pt idx="12942">
                  <c:v>1254.700073242188</c:v>
                </c:pt>
                <c:pt idx="12943">
                  <c:v>1254.800048828125</c:v>
                </c:pt>
                <c:pt idx="12944">
                  <c:v>1254.900024414062</c:v>
                </c:pt>
                <c:pt idx="12945">
                  <c:v>1255.0</c:v>
                </c:pt>
                <c:pt idx="12946">
                  <c:v>1255.10009765625</c:v>
                </c:pt>
                <c:pt idx="12947">
                  <c:v>1255.200073242188</c:v>
                </c:pt>
                <c:pt idx="12948">
                  <c:v>1255.300048828125</c:v>
                </c:pt>
                <c:pt idx="12949">
                  <c:v>1255.400024414062</c:v>
                </c:pt>
                <c:pt idx="12950">
                  <c:v>1255.5</c:v>
                </c:pt>
                <c:pt idx="12951">
                  <c:v>1255.60009765625</c:v>
                </c:pt>
                <c:pt idx="12952">
                  <c:v>1255.700073242188</c:v>
                </c:pt>
                <c:pt idx="12953">
                  <c:v>1255.800048828125</c:v>
                </c:pt>
                <c:pt idx="12954">
                  <c:v>1255.900024414062</c:v>
                </c:pt>
                <c:pt idx="12955">
                  <c:v>1256.0</c:v>
                </c:pt>
                <c:pt idx="12956">
                  <c:v>1256.10009765625</c:v>
                </c:pt>
                <c:pt idx="12957">
                  <c:v>1256.200073242188</c:v>
                </c:pt>
                <c:pt idx="12958">
                  <c:v>1256.300048828125</c:v>
                </c:pt>
                <c:pt idx="12959">
                  <c:v>1256.400024414062</c:v>
                </c:pt>
                <c:pt idx="12960">
                  <c:v>1256.5</c:v>
                </c:pt>
                <c:pt idx="12961">
                  <c:v>1256.60009765625</c:v>
                </c:pt>
                <c:pt idx="12962">
                  <c:v>1256.700073242188</c:v>
                </c:pt>
                <c:pt idx="12963">
                  <c:v>1256.800048828125</c:v>
                </c:pt>
                <c:pt idx="12964">
                  <c:v>1256.900024414062</c:v>
                </c:pt>
                <c:pt idx="12965">
                  <c:v>1257.0</c:v>
                </c:pt>
                <c:pt idx="12966">
                  <c:v>1257.10009765625</c:v>
                </c:pt>
                <c:pt idx="12967">
                  <c:v>1257.200073242188</c:v>
                </c:pt>
                <c:pt idx="12968">
                  <c:v>1257.300048828125</c:v>
                </c:pt>
                <c:pt idx="12969">
                  <c:v>1257.400024414062</c:v>
                </c:pt>
                <c:pt idx="12970">
                  <c:v>1257.5</c:v>
                </c:pt>
                <c:pt idx="12971">
                  <c:v>1257.60009765625</c:v>
                </c:pt>
                <c:pt idx="12972">
                  <c:v>1257.700073242188</c:v>
                </c:pt>
                <c:pt idx="12973">
                  <c:v>1257.800048828125</c:v>
                </c:pt>
                <c:pt idx="12974">
                  <c:v>1257.900024414062</c:v>
                </c:pt>
                <c:pt idx="12975">
                  <c:v>1258.0</c:v>
                </c:pt>
                <c:pt idx="12976">
                  <c:v>1258.10009765625</c:v>
                </c:pt>
                <c:pt idx="12977">
                  <c:v>1258.200073242188</c:v>
                </c:pt>
                <c:pt idx="12978">
                  <c:v>1258.300048828125</c:v>
                </c:pt>
                <c:pt idx="12979">
                  <c:v>1258.400024414062</c:v>
                </c:pt>
                <c:pt idx="12980">
                  <c:v>1258.5</c:v>
                </c:pt>
                <c:pt idx="12981">
                  <c:v>1258.60009765625</c:v>
                </c:pt>
                <c:pt idx="12982">
                  <c:v>1258.700073242188</c:v>
                </c:pt>
                <c:pt idx="12983">
                  <c:v>1258.800048828125</c:v>
                </c:pt>
                <c:pt idx="12984">
                  <c:v>1258.900024414062</c:v>
                </c:pt>
                <c:pt idx="12985">
                  <c:v>1259.0</c:v>
                </c:pt>
                <c:pt idx="12986">
                  <c:v>1259.10009765625</c:v>
                </c:pt>
                <c:pt idx="12987">
                  <c:v>1259.200073242188</c:v>
                </c:pt>
                <c:pt idx="12988">
                  <c:v>1259.300048828125</c:v>
                </c:pt>
                <c:pt idx="12989">
                  <c:v>1259.400024414062</c:v>
                </c:pt>
                <c:pt idx="12990">
                  <c:v>1259.5</c:v>
                </c:pt>
                <c:pt idx="12991">
                  <c:v>1259.60009765625</c:v>
                </c:pt>
                <c:pt idx="12992">
                  <c:v>1259.700073242188</c:v>
                </c:pt>
                <c:pt idx="12993">
                  <c:v>1259.800048828125</c:v>
                </c:pt>
                <c:pt idx="12994">
                  <c:v>1259.900024414062</c:v>
                </c:pt>
                <c:pt idx="12995">
                  <c:v>1260.0</c:v>
                </c:pt>
                <c:pt idx="12996">
                  <c:v>1260.10009765625</c:v>
                </c:pt>
                <c:pt idx="12997">
                  <c:v>1260.200073242188</c:v>
                </c:pt>
                <c:pt idx="12998">
                  <c:v>1260.300048828125</c:v>
                </c:pt>
                <c:pt idx="12999">
                  <c:v>1260.400024414062</c:v>
                </c:pt>
                <c:pt idx="13000">
                  <c:v>1260.5</c:v>
                </c:pt>
                <c:pt idx="13001">
                  <c:v>1260.60009765625</c:v>
                </c:pt>
                <c:pt idx="13002">
                  <c:v>1260.700073242188</c:v>
                </c:pt>
                <c:pt idx="13003">
                  <c:v>1260.800048828125</c:v>
                </c:pt>
                <c:pt idx="13004">
                  <c:v>1260.900024414062</c:v>
                </c:pt>
                <c:pt idx="13005">
                  <c:v>1261.0</c:v>
                </c:pt>
                <c:pt idx="13006">
                  <c:v>1261.10009765625</c:v>
                </c:pt>
                <c:pt idx="13007">
                  <c:v>1261.200073242188</c:v>
                </c:pt>
                <c:pt idx="13008">
                  <c:v>1261.300048828125</c:v>
                </c:pt>
                <c:pt idx="13009">
                  <c:v>1261.400024414062</c:v>
                </c:pt>
                <c:pt idx="13010">
                  <c:v>1261.5</c:v>
                </c:pt>
                <c:pt idx="13011">
                  <c:v>1261.60009765625</c:v>
                </c:pt>
                <c:pt idx="13012">
                  <c:v>1261.700073242188</c:v>
                </c:pt>
                <c:pt idx="13013">
                  <c:v>1261.800048828125</c:v>
                </c:pt>
                <c:pt idx="13014">
                  <c:v>1261.900024414062</c:v>
                </c:pt>
                <c:pt idx="13015">
                  <c:v>1262.0</c:v>
                </c:pt>
                <c:pt idx="13016">
                  <c:v>1262.10009765625</c:v>
                </c:pt>
                <c:pt idx="13017">
                  <c:v>1262.200073242188</c:v>
                </c:pt>
                <c:pt idx="13018">
                  <c:v>1262.300048828125</c:v>
                </c:pt>
                <c:pt idx="13019">
                  <c:v>1262.400024414062</c:v>
                </c:pt>
                <c:pt idx="13020">
                  <c:v>1262.5</c:v>
                </c:pt>
                <c:pt idx="13021">
                  <c:v>1262.60009765625</c:v>
                </c:pt>
                <c:pt idx="13022">
                  <c:v>1262.700073242188</c:v>
                </c:pt>
                <c:pt idx="13023">
                  <c:v>1262.800048828125</c:v>
                </c:pt>
                <c:pt idx="13024">
                  <c:v>1262.900024414062</c:v>
                </c:pt>
                <c:pt idx="13025">
                  <c:v>1263.0</c:v>
                </c:pt>
                <c:pt idx="13026">
                  <c:v>1263.10009765625</c:v>
                </c:pt>
                <c:pt idx="13027">
                  <c:v>1263.200073242188</c:v>
                </c:pt>
                <c:pt idx="13028">
                  <c:v>1263.300048828125</c:v>
                </c:pt>
                <c:pt idx="13029">
                  <c:v>1263.400024414062</c:v>
                </c:pt>
                <c:pt idx="13030">
                  <c:v>1263.5</c:v>
                </c:pt>
                <c:pt idx="13031">
                  <c:v>1263.60009765625</c:v>
                </c:pt>
                <c:pt idx="13032">
                  <c:v>1263.700073242188</c:v>
                </c:pt>
                <c:pt idx="13033">
                  <c:v>1263.800048828125</c:v>
                </c:pt>
                <c:pt idx="13034">
                  <c:v>1263.900024414062</c:v>
                </c:pt>
                <c:pt idx="13035">
                  <c:v>1264.0</c:v>
                </c:pt>
                <c:pt idx="13036">
                  <c:v>1264.10009765625</c:v>
                </c:pt>
                <c:pt idx="13037">
                  <c:v>1264.200073242188</c:v>
                </c:pt>
                <c:pt idx="13038">
                  <c:v>1264.300048828125</c:v>
                </c:pt>
                <c:pt idx="13039">
                  <c:v>1264.400024414062</c:v>
                </c:pt>
                <c:pt idx="13040">
                  <c:v>1264.5</c:v>
                </c:pt>
                <c:pt idx="13041">
                  <c:v>1264.60009765625</c:v>
                </c:pt>
                <c:pt idx="13042">
                  <c:v>1264.700073242188</c:v>
                </c:pt>
                <c:pt idx="13043">
                  <c:v>1264.800048828125</c:v>
                </c:pt>
                <c:pt idx="13044">
                  <c:v>1264.900024414062</c:v>
                </c:pt>
                <c:pt idx="13045">
                  <c:v>1265.0</c:v>
                </c:pt>
                <c:pt idx="13046">
                  <c:v>1265.10009765625</c:v>
                </c:pt>
                <c:pt idx="13047">
                  <c:v>1265.200073242188</c:v>
                </c:pt>
                <c:pt idx="13048">
                  <c:v>1265.300048828125</c:v>
                </c:pt>
                <c:pt idx="13049">
                  <c:v>1265.400024414062</c:v>
                </c:pt>
                <c:pt idx="13050">
                  <c:v>1265.5</c:v>
                </c:pt>
                <c:pt idx="13051">
                  <c:v>1265.60009765625</c:v>
                </c:pt>
                <c:pt idx="13052">
                  <c:v>1265.700073242188</c:v>
                </c:pt>
                <c:pt idx="13053">
                  <c:v>1265.800048828125</c:v>
                </c:pt>
                <c:pt idx="13054">
                  <c:v>1265.900024414062</c:v>
                </c:pt>
                <c:pt idx="13055">
                  <c:v>1266.0</c:v>
                </c:pt>
                <c:pt idx="13056">
                  <c:v>1266.10009765625</c:v>
                </c:pt>
                <c:pt idx="13057">
                  <c:v>1266.200073242188</c:v>
                </c:pt>
                <c:pt idx="13058">
                  <c:v>1266.300048828125</c:v>
                </c:pt>
                <c:pt idx="13059">
                  <c:v>1266.400024414062</c:v>
                </c:pt>
                <c:pt idx="13060">
                  <c:v>1266.5</c:v>
                </c:pt>
                <c:pt idx="13061">
                  <c:v>1266.60009765625</c:v>
                </c:pt>
                <c:pt idx="13062">
                  <c:v>1266.700073242188</c:v>
                </c:pt>
                <c:pt idx="13063">
                  <c:v>1266.800048828125</c:v>
                </c:pt>
                <c:pt idx="13064">
                  <c:v>1266.900024414062</c:v>
                </c:pt>
                <c:pt idx="13065">
                  <c:v>1267.0</c:v>
                </c:pt>
                <c:pt idx="13066">
                  <c:v>1267.10009765625</c:v>
                </c:pt>
                <c:pt idx="13067">
                  <c:v>1267.200073242188</c:v>
                </c:pt>
                <c:pt idx="13068">
                  <c:v>1267.300048828125</c:v>
                </c:pt>
                <c:pt idx="13069">
                  <c:v>1267.400024414062</c:v>
                </c:pt>
                <c:pt idx="13070">
                  <c:v>1267.5</c:v>
                </c:pt>
                <c:pt idx="13071">
                  <c:v>1267.60009765625</c:v>
                </c:pt>
                <c:pt idx="13072">
                  <c:v>1267.700073242188</c:v>
                </c:pt>
                <c:pt idx="13073">
                  <c:v>1267.800048828125</c:v>
                </c:pt>
                <c:pt idx="13074">
                  <c:v>1267.900024414062</c:v>
                </c:pt>
                <c:pt idx="13075">
                  <c:v>1268.0</c:v>
                </c:pt>
                <c:pt idx="13076">
                  <c:v>1268.10009765625</c:v>
                </c:pt>
                <c:pt idx="13077">
                  <c:v>1268.200073242188</c:v>
                </c:pt>
                <c:pt idx="13078">
                  <c:v>1268.300048828125</c:v>
                </c:pt>
                <c:pt idx="13079">
                  <c:v>1268.400024414062</c:v>
                </c:pt>
                <c:pt idx="13080">
                  <c:v>1268.5</c:v>
                </c:pt>
                <c:pt idx="13081">
                  <c:v>1268.60009765625</c:v>
                </c:pt>
                <c:pt idx="13082">
                  <c:v>1268.700073242188</c:v>
                </c:pt>
                <c:pt idx="13083">
                  <c:v>1268.800048828125</c:v>
                </c:pt>
                <c:pt idx="13084">
                  <c:v>1268.900024414062</c:v>
                </c:pt>
                <c:pt idx="13085">
                  <c:v>1269.0</c:v>
                </c:pt>
                <c:pt idx="13086">
                  <c:v>1269.10009765625</c:v>
                </c:pt>
                <c:pt idx="13087">
                  <c:v>1269.200073242188</c:v>
                </c:pt>
                <c:pt idx="13088">
                  <c:v>1269.300048828125</c:v>
                </c:pt>
                <c:pt idx="13089">
                  <c:v>1269.400024414062</c:v>
                </c:pt>
                <c:pt idx="13090">
                  <c:v>1269.5</c:v>
                </c:pt>
                <c:pt idx="13091">
                  <c:v>1269.60009765625</c:v>
                </c:pt>
                <c:pt idx="13092">
                  <c:v>1269.700073242188</c:v>
                </c:pt>
                <c:pt idx="13093">
                  <c:v>1269.800048828125</c:v>
                </c:pt>
                <c:pt idx="13094">
                  <c:v>1269.900024414062</c:v>
                </c:pt>
                <c:pt idx="13095">
                  <c:v>1270.0</c:v>
                </c:pt>
                <c:pt idx="13096">
                  <c:v>1270.10009765625</c:v>
                </c:pt>
                <c:pt idx="13097">
                  <c:v>1270.200073242188</c:v>
                </c:pt>
                <c:pt idx="13098">
                  <c:v>1270.300048828125</c:v>
                </c:pt>
                <c:pt idx="13099">
                  <c:v>1270.400024414062</c:v>
                </c:pt>
                <c:pt idx="13100">
                  <c:v>1270.5</c:v>
                </c:pt>
                <c:pt idx="13101">
                  <c:v>1270.60009765625</c:v>
                </c:pt>
                <c:pt idx="13102">
                  <c:v>1270.700073242188</c:v>
                </c:pt>
                <c:pt idx="13103">
                  <c:v>1270.800048828125</c:v>
                </c:pt>
                <c:pt idx="13104">
                  <c:v>1270.900024414062</c:v>
                </c:pt>
                <c:pt idx="13105">
                  <c:v>1271.0</c:v>
                </c:pt>
                <c:pt idx="13106">
                  <c:v>1271.10009765625</c:v>
                </c:pt>
                <c:pt idx="13107">
                  <c:v>1271.200073242188</c:v>
                </c:pt>
                <c:pt idx="13108">
                  <c:v>1271.300048828125</c:v>
                </c:pt>
                <c:pt idx="13109">
                  <c:v>1271.400024414062</c:v>
                </c:pt>
                <c:pt idx="13110">
                  <c:v>1271.5</c:v>
                </c:pt>
                <c:pt idx="13111">
                  <c:v>1271.60009765625</c:v>
                </c:pt>
                <c:pt idx="13112">
                  <c:v>1271.700073242188</c:v>
                </c:pt>
                <c:pt idx="13113">
                  <c:v>1271.800048828125</c:v>
                </c:pt>
                <c:pt idx="13114">
                  <c:v>1271.900024414062</c:v>
                </c:pt>
                <c:pt idx="13115">
                  <c:v>1272.0</c:v>
                </c:pt>
                <c:pt idx="13116">
                  <c:v>1272.10009765625</c:v>
                </c:pt>
                <c:pt idx="13117">
                  <c:v>1272.200073242188</c:v>
                </c:pt>
                <c:pt idx="13118">
                  <c:v>1272.300048828125</c:v>
                </c:pt>
                <c:pt idx="13119">
                  <c:v>1272.400024414062</c:v>
                </c:pt>
                <c:pt idx="13120">
                  <c:v>1272.5</c:v>
                </c:pt>
                <c:pt idx="13121">
                  <c:v>1272.60009765625</c:v>
                </c:pt>
                <c:pt idx="13122">
                  <c:v>1272.700073242188</c:v>
                </c:pt>
                <c:pt idx="13123">
                  <c:v>1272.800048828125</c:v>
                </c:pt>
                <c:pt idx="13124">
                  <c:v>1272.900024414062</c:v>
                </c:pt>
                <c:pt idx="13125">
                  <c:v>1273.0</c:v>
                </c:pt>
                <c:pt idx="13126">
                  <c:v>1273.10009765625</c:v>
                </c:pt>
                <c:pt idx="13127">
                  <c:v>1273.200073242188</c:v>
                </c:pt>
                <c:pt idx="13128">
                  <c:v>1273.300048828125</c:v>
                </c:pt>
                <c:pt idx="13129">
                  <c:v>1273.400024414062</c:v>
                </c:pt>
                <c:pt idx="13130">
                  <c:v>1273.5</c:v>
                </c:pt>
                <c:pt idx="13131">
                  <c:v>1273.60009765625</c:v>
                </c:pt>
                <c:pt idx="13132">
                  <c:v>1273.700073242188</c:v>
                </c:pt>
                <c:pt idx="13133">
                  <c:v>1273.800048828125</c:v>
                </c:pt>
                <c:pt idx="13134">
                  <c:v>1273.900024414062</c:v>
                </c:pt>
                <c:pt idx="13135">
                  <c:v>1274.0</c:v>
                </c:pt>
                <c:pt idx="13136">
                  <c:v>1274.10009765625</c:v>
                </c:pt>
                <c:pt idx="13137">
                  <c:v>1274.200073242188</c:v>
                </c:pt>
                <c:pt idx="13138">
                  <c:v>1274.300048828125</c:v>
                </c:pt>
                <c:pt idx="13139">
                  <c:v>1274.400024414062</c:v>
                </c:pt>
                <c:pt idx="13140">
                  <c:v>1274.5</c:v>
                </c:pt>
                <c:pt idx="13141">
                  <c:v>1274.60009765625</c:v>
                </c:pt>
                <c:pt idx="13142">
                  <c:v>1274.700073242188</c:v>
                </c:pt>
                <c:pt idx="13143">
                  <c:v>1274.800048828125</c:v>
                </c:pt>
                <c:pt idx="13144">
                  <c:v>1274.900024414062</c:v>
                </c:pt>
                <c:pt idx="13145">
                  <c:v>1275.0</c:v>
                </c:pt>
                <c:pt idx="13146">
                  <c:v>1275.10009765625</c:v>
                </c:pt>
                <c:pt idx="13147">
                  <c:v>1275.200073242188</c:v>
                </c:pt>
                <c:pt idx="13148">
                  <c:v>1275.300048828125</c:v>
                </c:pt>
                <c:pt idx="13149">
                  <c:v>1275.400024414062</c:v>
                </c:pt>
                <c:pt idx="13150">
                  <c:v>1275.5</c:v>
                </c:pt>
                <c:pt idx="13151">
                  <c:v>1275.60009765625</c:v>
                </c:pt>
                <c:pt idx="13152">
                  <c:v>1275.700073242188</c:v>
                </c:pt>
                <c:pt idx="13153">
                  <c:v>1275.800048828125</c:v>
                </c:pt>
                <c:pt idx="13154">
                  <c:v>1275.900024414062</c:v>
                </c:pt>
                <c:pt idx="13155">
                  <c:v>1276.0</c:v>
                </c:pt>
                <c:pt idx="13156">
                  <c:v>1276.10009765625</c:v>
                </c:pt>
                <c:pt idx="13157">
                  <c:v>1276.200073242188</c:v>
                </c:pt>
                <c:pt idx="13158">
                  <c:v>1276.300048828125</c:v>
                </c:pt>
                <c:pt idx="13159">
                  <c:v>1276.400024414062</c:v>
                </c:pt>
                <c:pt idx="13160">
                  <c:v>1276.5</c:v>
                </c:pt>
                <c:pt idx="13161">
                  <c:v>1276.60009765625</c:v>
                </c:pt>
                <c:pt idx="13162">
                  <c:v>1276.700073242188</c:v>
                </c:pt>
                <c:pt idx="13163">
                  <c:v>1276.800048828125</c:v>
                </c:pt>
                <c:pt idx="13164">
                  <c:v>1276.900024414062</c:v>
                </c:pt>
                <c:pt idx="13165">
                  <c:v>1277.0</c:v>
                </c:pt>
                <c:pt idx="13166">
                  <c:v>1277.10009765625</c:v>
                </c:pt>
                <c:pt idx="13167">
                  <c:v>1277.200073242188</c:v>
                </c:pt>
                <c:pt idx="13168">
                  <c:v>1277.300048828125</c:v>
                </c:pt>
                <c:pt idx="13169">
                  <c:v>1277.400024414062</c:v>
                </c:pt>
                <c:pt idx="13170">
                  <c:v>1277.5</c:v>
                </c:pt>
                <c:pt idx="13171">
                  <c:v>1277.60009765625</c:v>
                </c:pt>
                <c:pt idx="13172">
                  <c:v>1277.700073242188</c:v>
                </c:pt>
                <c:pt idx="13173">
                  <c:v>1277.800048828125</c:v>
                </c:pt>
                <c:pt idx="13174">
                  <c:v>1277.900024414062</c:v>
                </c:pt>
                <c:pt idx="13175">
                  <c:v>1278.0</c:v>
                </c:pt>
                <c:pt idx="13176">
                  <c:v>1278.10009765625</c:v>
                </c:pt>
                <c:pt idx="13177">
                  <c:v>1278.200073242188</c:v>
                </c:pt>
                <c:pt idx="13178">
                  <c:v>1278.300048828125</c:v>
                </c:pt>
                <c:pt idx="13179">
                  <c:v>1278.400024414062</c:v>
                </c:pt>
                <c:pt idx="13180">
                  <c:v>1278.5</c:v>
                </c:pt>
                <c:pt idx="13181">
                  <c:v>1278.60009765625</c:v>
                </c:pt>
                <c:pt idx="13182">
                  <c:v>1278.700073242188</c:v>
                </c:pt>
                <c:pt idx="13183">
                  <c:v>1278.800048828125</c:v>
                </c:pt>
                <c:pt idx="13184">
                  <c:v>1278.900024414062</c:v>
                </c:pt>
                <c:pt idx="13185">
                  <c:v>1279.0</c:v>
                </c:pt>
                <c:pt idx="13186">
                  <c:v>1279.10009765625</c:v>
                </c:pt>
                <c:pt idx="13187">
                  <c:v>1279.200073242188</c:v>
                </c:pt>
                <c:pt idx="13188">
                  <c:v>1279.300048828125</c:v>
                </c:pt>
                <c:pt idx="13189">
                  <c:v>1279.400024414062</c:v>
                </c:pt>
                <c:pt idx="13190">
                  <c:v>1279.5</c:v>
                </c:pt>
                <c:pt idx="13191">
                  <c:v>1279.60009765625</c:v>
                </c:pt>
                <c:pt idx="13192">
                  <c:v>1279.700073242188</c:v>
                </c:pt>
                <c:pt idx="13193">
                  <c:v>1279.800048828125</c:v>
                </c:pt>
                <c:pt idx="13194">
                  <c:v>1279.900024414062</c:v>
                </c:pt>
                <c:pt idx="13195">
                  <c:v>1280.0</c:v>
                </c:pt>
                <c:pt idx="13196">
                  <c:v>1280.10009765625</c:v>
                </c:pt>
                <c:pt idx="13197">
                  <c:v>1280.200073242188</c:v>
                </c:pt>
                <c:pt idx="13198">
                  <c:v>1280.300048828125</c:v>
                </c:pt>
                <c:pt idx="13199">
                  <c:v>1280.400024414062</c:v>
                </c:pt>
                <c:pt idx="13200">
                  <c:v>1280.5</c:v>
                </c:pt>
                <c:pt idx="13201">
                  <c:v>1280.60009765625</c:v>
                </c:pt>
                <c:pt idx="13202">
                  <c:v>1280.700073242188</c:v>
                </c:pt>
                <c:pt idx="13203">
                  <c:v>1280.800048828125</c:v>
                </c:pt>
                <c:pt idx="13204">
                  <c:v>1280.900024414062</c:v>
                </c:pt>
                <c:pt idx="13205">
                  <c:v>1281.0</c:v>
                </c:pt>
                <c:pt idx="13206">
                  <c:v>1281.10009765625</c:v>
                </c:pt>
                <c:pt idx="13207">
                  <c:v>1281.200073242188</c:v>
                </c:pt>
                <c:pt idx="13208">
                  <c:v>1281.300048828125</c:v>
                </c:pt>
                <c:pt idx="13209">
                  <c:v>1281.400024414062</c:v>
                </c:pt>
                <c:pt idx="13210">
                  <c:v>1281.5</c:v>
                </c:pt>
                <c:pt idx="13211">
                  <c:v>1281.60009765625</c:v>
                </c:pt>
                <c:pt idx="13212">
                  <c:v>1281.700073242188</c:v>
                </c:pt>
                <c:pt idx="13213">
                  <c:v>1281.800048828125</c:v>
                </c:pt>
                <c:pt idx="13214">
                  <c:v>1281.900024414062</c:v>
                </c:pt>
                <c:pt idx="13215">
                  <c:v>1282.0</c:v>
                </c:pt>
                <c:pt idx="13216">
                  <c:v>1282.10009765625</c:v>
                </c:pt>
                <c:pt idx="13217">
                  <c:v>1282.200073242188</c:v>
                </c:pt>
                <c:pt idx="13218">
                  <c:v>1282.300048828125</c:v>
                </c:pt>
                <c:pt idx="13219">
                  <c:v>1282.400024414062</c:v>
                </c:pt>
                <c:pt idx="13220">
                  <c:v>1282.5</c:v>
                </c:pt>
                <c:pt idx="13221">
                  <c:v>1282.60009765625</c:v>
                </c:pt>
                <c:pt idx="13222">
                  <c:v>1282.700073242188</c:v>
                </c:pt>
                <c:pt idx="13223">
                  <c:v>1282.800048828125</c:v>
                </c:pt>
                <c:pt idx="13224">
                  <c:v>1282.900024414062</c:v>
                </c:pt>
                <c:pt idx="13225">
                  <c:v>1283.0</c:v>
                </c:pt>
                <c:pt idx="13226">
                  <c:v>1283.10009765625</c:v>
                </c:pt>
                <c:pt idx="13227">
                  <c:v>1283.200073242188</c:v>
                </c:pt>
                <c:pt idx="13228">
                  <c:v>1283.300048828125</c:v>
                </c:pt>
                <c:pt idx="13229">
                  <c:v>1283.400024414062</c:v>
                </c:pt>
                <c:pt idx="13230">
                  <c:v>1283.5</c:v>
                </c:pt>
                <c:pt idx="13231">
                  <c:v>1283.60009765625</c:v>
                </c:pt>
                <c:pt idx="13232">
                  <c:v>1283.700073242188</c:v>
                </c:pt>
                <c:pt idx="13233">
                  <c:v>1283.800048828125</c:v>
                </c:pt>
                <c:pt idx="13234">
                  <c:v>1283.900024414062</c:v>
                </c:pt>
                <c:pt idx="13235">
                  <c:v>1284.0</c:v>
                </c:pt>
                <c:pt idx="13236">
                  <c:v>1284.10009765625</c:v>
                </c:pt>
                <c:pt idx="13237">
                  <c:v>1284.200073242188</c:v>
                </c:pt>
                <c:pt idx="13238">
                  <c:v>1284.300048828125</c:v>
                </c:pt>
                <c:pt idx="13239">
                  <c:v>1284.400024414062</c:v>
                </c:pt>
                <c:pt idx="13240">
                  <c:v>1284.5</c:v>
                </c:pt>
                <c:pt idx="13241">
                  <c:v>1284.60009765625</c:v>
                </c:pt>
                <c:pt idx="13242">
                  <c:v>1284.700073242188</c:v>
                </c:pt>
                <c:pt idx="13243">
                  <c:v>1284.800048828125</c:v>
                </c:pt>
                <c:pt idx="13244">
                  <c:v>1284.900024414062</c:v>
                </c:pt>
                <c:pt idx="13245">
                  <c:v>1285.0</c:v>
                </c:pt>
                <c:pt idx="13246">
                  <c:v>1285.10009765625</c:v>
                </c:pt>
                <c:pt idx="13247">
                  <c:v>1285.200073242188</c:v>
                </c:pt>
                <c:pt idx="13248">
                  <c:v>1285.300048828125</c:v>
                </c:pt>
                <c:pt idx="13249">
                  <c:v>1285.400024414062</c:v>
                </c:pt>
                <c:pt idx="13250">
                  <c:v>1285.5</c:v>
                </c:pt>
                <c:pt idx="13251">
                  <c:v>1285.60009765625</c:v>
                </c:pt>
                <c:pt idx="13252">
                  <c:v>1285.700073242188</c:v>
                </c:pt>
                <c:pt idx="13253">
                  <c:v>1285.800048828125</c:v>
                </c:pt>
                <c:pt idx="13254">
                  <c:v>1285.900024414062</c:v>
                </c:pt>
                <c:pt idx="13255">
                  <c:v>1286.0</c:v>
                </c:pt>
                <c:pt idx="13256">
                  <c:v>1286.10009765625</c:v>
                </c:pt>
                <c:pt idx="13257">
                  <c:v>1286.200073242188</c:v>
                </c:pt>
                <c:pt idx="13258">
                  <c:v>1286.300048828125</c:v>
                </c:pt>
                <c:pt idx="13259">
                  <c:v>1286.400024414062</c:v>
                </c:pt>
                <c:pt idx="13260">
                  <c:v>1286.5</c:v>
                </c:pt>
                <c:pt idx="13261">
                  <c:v>1286.60009765625</c:v>
                </c:pt>
                <c:pt idx="13262">
                  <c:v>1286.700073242188</c:v>
                </c:pt>
                <c:pt idx="13263">
                  <c:v>1286.800048828125</c:v>
                </c:pt>
                <c:pt idx="13264">
                  <c:v>1286.900024414062</c:v>
                </c:pt>
                <c:pt idx="13265">
                  <c:v>1287.0</c:v>
                </c:pt>
                <c:pt idx="13266">
                  <c:v>1287.10009765625</c:v>
                </c:pt>
                <c:pt idx="13267">
                  <c:v>1287.200073242188</c:v>
                </c:pt>
                <c:pt idx="13268">
                  <c:v>1287.300048828125</c:v>
                </c:pt>
                <c:pt idx="13269">
                  <c:v>1287.400024414062</c:v>
                </c:pt>
                <c:pt idx="13270">
                  <c:v>1287.5</c:v>
                </c:pt>
                <c:pt idx="13271">
                  <c:v>1287.60009765625</c:v>
                </c:pt>
                <c:pt idx="13272">
                  <c:v>1287.700073242188</c:v>
                </c:pt>
                <c:pt idx="13273">
                  <c:v>1287.800048828125</c:v>
                </c:pt>
                <c:pt idx="13274">
                  <c:v>1287.900024414062</c:v>
                </c:pt>
                <c:pt idx="13275">
                  <c:v>1288.0</c:v>
                </c:pt>
                <c:pt idx="13276">
                  <c:v>1288.10009765625</c:v>
                </c:pt>
                <c:pt idx="13277">
                  <c:v>1288.200073242188</c:v>
                </c:pt>
                <c:pt idx="13278">
                  <c:v>1288.300048828125</c:v>
                </c:pt>
                <c:pt idx="13279">
                  <c:v>1288.400024414062</c:v>
                </c:pt>
                <c:pt idx="13280">
                  <c:v>1288.5</c:v>
                </c:pt>
                <c:pt idx="13281">
                  <c:v>1288.60009765625</c:v>
                </c:pt>
                <c:pt idx="13282">
                  <c:v>1288.700073242188</c:v>
                </c:pt>
                <c:pt idx="13283">
                  <c:v>1288.800048828125</c:v>
                </c:pt>
                <c:pt idx="13284">
                  <c:v>1288.900024414062</c:v>
                </c:pt>
                <c:pt idx="13285">
                  <c:v>1289.0</c:v>
                </c:pt>
                <c:pt idx="13286">
                  <c:v>1289.10009765625</c:v>
                </c:pt>
                <c:pt idx="13287">
                  <c:v>1289.200073242188</c:v>
                </c:pt>
                <c:pt idx="13288">
                  <c:v>1289.300048828125</c:v>
                </c:pt>
                <c:pt idx="13289">
                  <c:v>1289.400024414062</c:v>
                </c:pt>
                <c:pt idx="13290">
                  <c:v>1289.5</c:v>
                </c:pt>
                <c:pt idx="13291">
                  <c:v>1289.60009765625</c:v>
                </c:pt>
                <c:pt idx="13292">
                  <c:v>1289.700073242188</c:v>
                </c:pt>
                <c:pt idx="13293">
                  <c:v>1289.800048828125</c:v>
                </c:pt>
                <c:pt idx="13294">
                  <c:v>1289.900024414062</c:v>
                </c:pt>
                <c:pt idx="13295">
                  <c:v>1290.0</c:v>
                </c:pt>
                <c:pt idx="13296">
                  <c:v>1290.10009765625</c:v>
                </c:pt>
                <c:pt idx="13297">
                  <c:v>1290.200073242188</c:v>
                </c:pt>
                <c:pt idx="13298">
                  <c:v>1290.300048828125</c:v>
                </c:pt>
                <c:pt idx="13299">
                  <c:v>1290.400024414062</c:v>
                </c:pt>
                <c:pt idx="13300">
                  <c:v>1290.5</c:v>
                </c:pt>
                <c:pt idx="13301">
                  <c:v>1290.60009765625</c:v>
                </c:pt>
                <c:pt idx="13302">
                  <c:v>1290.700073242188</c:v>
                </c:pt>
                <c:pt idx="13303">
                  <c:v>1290.800048828125</c:v>
                </c:pt>
                <c:pt idx="13304">
                  <c:v>1290.900024414062</c:v>
                </c:pt>
                <c:pt idx="13305">
                  <c:v>1291.0</c:v>
                </c:pt>
                <c:pt idx="13306">
                  <c:v>1291.10009765625</c:v>
                </c:pt>
                <c:pt idx="13307">
                  <c:v>1291.200073242188</c:v>
                </c:pt>
                <c:pt idx="13308">
                  <c:v>1291.300048828125</c:v>
                </c:pt>
                <c:pt idx="13309">
                  <c:v>1291.400024414062</c:v>
                </c:pt>
                <c:pt idx="13310">
                  <c:v>1291.5</c:v>
                </c:pt>
                <c:pt idx="13311">
                  <c:v>1291.60009765625</c:v>
                </c:pt>
                <c:pt idx="13312">
                  <c:v>1291.700073242188</c:v>
                </c:pt>
                <c:pt idx="13313">
                  <c:v>1291.800048828125</c:v>
                </c:pt>
                <c:pt idx="13314">
                  <c:v>1291.900024414062</c:v>
                </c:pt>
                <c:pt idx="13315">
                  <c:v>1292.0</c:v>
                </c:pt>
                <c:pt idx="13316">
                  <c:v>1292.10009765625</c:v>
                </c:pt>
                <c:pt idx="13317">
                  <c:v>1292.200073242188</c:v>
                </c:pt>
                <c:pt idx="13318">
                  <c:v>1292.300048828125</c:v>
                </c:pt>
                <c:pt idx="13319">
                  <c:v>1292.400024414062</c:v>
                </c:pt>
                <c:pt idx="13320">
                  <c:v>1292.5</c:v>
                </c:pt>
                <c:pt idx="13321">
                  <c:v>1292.60009765625</c:v>
                </c:pt>
                <c:pt idx="13322">
                  <c:v>1292.700073242188</c:v>
                </c:pt>
                <c:pt idx="13323">
                  <c:v>1292.800048828125</c:v>
                </c:pt>
                <c:pt idx="13324">
                  <c:v>1292.900024414062</c:v>
                </c:pt>
                <c:pt idx="13325">
                  <c:v>1293.0</c:v>
                </c:pt>
                <c:pt idx="13326">
                  <c:v>1293.10009765625</c:v>
                </c:pt>
                <c:pt idx="13327">
                  <c:v>1293.200073242188</c:v>
                </c:pt>
                <c:pt idx="13328">
                  <c:v>1293.300048828125</c:v>
                </c:pt>
                <c:pt idx="13329">
                  <c:v>1293.400024414062</c:v>
                </c:pt>
                <c:pt idx="13330">
                  <c:v>1293.5</c:v>
                </c:pt>
                <c:pt idx="13331">
                  <c:v>1293.60009765625</c:v>
                </c:pt>
                <c:pt idx="13332">
                  <c:v>1293.700073242188</c:v>
                </c:pt>
                <c:pt idx="13333">
                  <c:v>1293.800048828125</c:v>
                </c:pt>
                <c:pt idx="13334">
                  <c:v>1293.900024414062</c:v>
                </c:pt>
                <c:pt idx="13335">
                  <c:v>1294.0</c:v>
                </c:pt>
                <c:pt idx="13336">
                  <c:v>1294.10009765625</c:v>
                </c:pt>
                <c:pt idx="13337">
                  <c:v>1294.200073242188</c:v>
                </c:pt>
                <c:pt idx="13338">
                  <c:v>1294.300048828125</c:v>
                </c:pt>
                <c:pt idx="13339">
                  <c:v>1294.400024414062</c:v>
                </c:pt>
                <c:pt idx="13340">
                  <c:v>1294.5</c:v>
                </c:pt>
                <c:pt idx="13341">
                  <c:v>1294.60009765625</c:v>
                </c:pt>
                <c:pt idx="13342">
                  <c:v>1294.700073242188</c:v>
                </c:pt>
                <c:pt idx="13343">
                  <c:v>1294.800048828125</c:v>
                </c:pt>
                <c:pt idx="13344">
                  <c:v>1294.900024414062</c:v>
                </c:pt>
                <c:pt idx="13345">
                  <c:v>1295.0</c:v>
                </c:pt>
                <c:pt idx="13346">
                  <c:v>1295.10009765625</c:v>
                </c:pt>
                <c:pt idx="13347">
                  <c:v>1295.200073242188</c:v>
                </c:pt>
                <c:pt idx="13348">
                  <c:v>1295.300048828125</c:v>
                </c:pt>
                <c:pt idx="13349">
                  <c:v>1295.400024414062</c:v>
                </c:pt>
                <c:pt idx="13350">
                  <c:v>1295.5</c:v>
                </c:pt>
                <c:pt idx="13351">
                  <c:v>1295.60009765625</c:v>
                </c:pt>
                <c:pt idx="13352">
                  <c:v>1295.700073242188</c:v>
                </c:pt>
                <c:pt idx="13353">
                  <c:v>1295.800048828125</c:v>
                </c:pt>
                <c:pt idx="13354">
                  <c:v>1295.900024414062</c:v>
                </c:pt>
                <c:pt idx="13355">
                  <c:v>1296.0</c:v>
                </c:pt>
                <c:pt idx="13356">
                  <c:v>1296.10009765625</c:v>
                </c:pt>
                <c:pt idx="13357">
                  <c:v>1296.200073242188</c:v>
                </c:pt>
                <c:pt idx="13358">
                  <c:v>1296.300048828125</c:v>
                </c:pt>
                <c:pt idx="13359">
                  <c:v>1296.400024414062</c:v>
                </c:pt>
                <c:pt idx="13360">
                  <c:v>1296.5</c:v>
                </c:pt>
                <c:pt idx="13361">
                  <c:v>1296.60009765625</c:v>
                </c:pt>
                <c:pt idx="13362">
                  <c:v>1296.700073242188</c:v>
                </c:pt>
                <c:pt idx="13363">
                  <c:v>1296.800048828125</c:v>
                </c:pt>
                <c:pt idx="13364">
                  <c:v>1296.900024414062</c:v>
                </c:pt>
                <c:pt idx="13365">
                  <c:v>1297.0</c:v>
                </c:pt>
                <c:pt idx="13366">
                  <c:v>1297.10009765625</c:v>
                </c:pt>
                <c:pt idx="13367">
                  <c:v>1297.200073242188</c:v>
                </c:pt>
                <c:pt idx="13368">
                  <c:v>1297.300048828125</c:v>
                </c:pt>
                <c:pt idx="13369">
                  <c:v>1297.400024414062</c:v>
                </c:pt>
                <c:pt idx="13370">
                  <c:v>1297.5</c:v>
                </c:pt>
                <c:pt idx="13371">
                  <c:v>1297.60009765625</c:v>
                </c:pt>
                <c:pt idx="13372">
                  <c:v>1297.700073242188</c:v>
                </c:pt>
                <c:pt idx="13373">
                  <c:v>1297.800048828125</c:v>
                </c:pt>
                <c:pt idx="13374">
                  <c:v>1297.900024414062</c:v>
                </c:pt>
                <c:pt idx="13375">
                  <c:v>1298.0</c:v>
                </c:pt>
                <c:pt idx="13376">
                  <c:v>1298.10009765625</c:v>
                </c:pt>
                <c:pt idx="13377">
                  <c:v>1298.200073242188</c:v>
                </c:pt>
                <c:pt idx="13378">
                  <c:v>1298.300048828125</c:v>
                </c:pt>
                <c:pt idx="13379">
                  <c:v>1298.400024414062</c:v>
                </c:pt>
                <c:pt idx="13380">
                  <c:v>1298.5</c:v>
                </c:pt>
                <c:pt idx="13381">
                  <c:v>1298.60009765625</c:v>
                </c:pt>
                <c:pt idx="13382">
                  <c:v>1298.700073242188</c:v>
                </c:pt>
                <c:pt idx="13383">
                  <c:v>1298.800048828125</c:v>
                </c:pt>
                <c:pt idx="13384">
                  <c:v>1298.900024414062</c:v>
                </c:pt>
                <c:pt idx="13385">
                  <c:v>1299.0</c:v>
                </c:pt>
                <c:pt idx="13386">
                  <c:v>1299.10009765625</c:v>
                </c:pt>
                <c:pt idx="13387">
                  <c:v>1299.200073242188</c:v>
                </c:pt>
                <c:pt idx="13388">
                  <c:v>1299.300048828125</c:v>
                </c:pt>
                <c:pt idx="13389">
                  <c:v>1299.400024414062</c:v>
                </c:pt>
                <c:pt idx="13390">
                  <c:v>1299.5</c:v>
                </c:pt>
                <c:pt idx="13391">
                  <c:v>1299.60009765625</c:v>
                </c:pt>
                <c:pt idx="13392">
                  <c:v>1299.700073242188</c:v>
                </c:pt>
                <c:pt idx="13393">
                  <c:v>1299.800048828125</c:v>
                </c:pt>
                <c:pt idx="13394">
                  <c:v>1299.900024414062</c:v>
                </c:pt>
                <c:pt idx="13395">
                  <c:v>1300.0</c:v>
                </c:pt>
                <c:pt idx="13396">
                  <c:v>1300.10009765625</c:v>
                </c:pt>
                <c:pt idx="13397">
                  <c:v>1300.200073242188</c:v>
                </c:pt>
                <c:pt idx="13398">
                  <c:v>1300.300048828125</c:v>
                </c:pt>
                <c:pt idx="13399">
                  <c:v>1300.400024414062</c:v>
                </c:pt>
                <c:pt idx="13400">
                  <c:v>1300.5</c:v>
                </c:pt>
                <c:pt idx="13401">
                  <c:v>1300.60009765625</c:v>
                </c:pt>
                <c:pt idx="13402">
                  <c:v>1300.700073242188</c:v>
                </c:pt>
                <c:pt idx="13403">
                  <c:v>1300.800048828125</c:v>
                </c:pt>
                <c:pt idx="13404">
                  <c:v>1300.900024414062</c:v>
                </c:pt>
                <c:pt idx="13405">
                  <c:v>1301.0</c:v>
                </c:pt>
                <c:pt idx="13406">
                  <c:v>1301.10009765625</c:v>
                </c:pt>
                <c:pt idx="13407">
                  <c:v>1301.200073242188</c:v>
                </c:pt>
                <c:pt idx="13408">
                  <c:v>1301.300048828125</c:v>
                </c:pt>
                <c:pt idx="13409">
                  <c:v>1301.400024414062</c:v>
                </c:pt>
                <c:pt idx="13410">
                  <c:v>1301.5</c:v>
                </c:pt>
                <c:pt idx="13411">
                  <c:v>1301.60009765625</c:v>
                </c:pt>
                <c:pt idx="13412">
                  <c:v>1301.700073242188</c:v>
                </c:pt>
                <c:pt idx="13413">
                  <c:v>1301.800048828125</c:v>
                </c:pt>
                <c:pt idx="13414">
                  <c:v>1301.900024414062</c:v>
                </c:pt>
                <c:pt idx="13415">
                  <c:v>1302.0</c:v>
                </c:pt>
                <c:pt idx="13416">
                  <c:v>1302.10009765625</c:v>
                </c:pt>
                <c:pt idx="13417">
                  <c:v>1302.200073242188</c:v>
                </c:pt>
                <c:pt idx="13418">
                  <c:v>1302.300048828125</c:v>
                </c:pt>
                <c:pt idx="13419">
                  <c:v>1302.400024414062</c:v>
                </c:pt>
                <c:pt idx="13420">
                  <c:v>1302.5</c:v>
                </c:pt>
                <c:pt idx="13421">
                  <c:v>1302.60009765625</c:v>
                </c:pt>
                <c:pt idx="13422">
                  <c:v>1302.700073242188</c:v>
                </c:pt>
                <c:pt idx="13423">
                  <c:v>1302.800048828125</c:v>
                </c:pt>
                <c:pt idx="13424">
                  <c:v>1302.900024414062</c:v>
                </c:pt>
                <c:pt idx="13425">
                  <c:v>1303.0</c:v>
                </c:pt>
                <c:pt idx="13426">
                  <c:v>1303.10009765625</c:v>
                </c:pt>
                <c:pt idx="13427">
                  <c:v>1303.200073242188</c:v>
                </c:pt>
                <c:pt idx="13428">
                  <c:v>1303.300048828125</c:v>
                </c:pt>
                <c:pt idx="13429">
                  <c:v>1303.400024414062</c:v>
                </c:pt>
                <c:pt idx="13430">
                  <c:v>1303.5</c:v>
                </c:pt>
                <c:pt idx="13431">
                  <c:v>1303.60009765625</c:v>
                </c:pt>
                <c:pt idx="13432">
                  <c:v>1303.700073242188</c:v>
                </c:pt>
                <c:pt idx="13433">
                  <c:v>1303.800048828125</c:v>
                </c:pt>
                <c:pt idx="13434">
                  <c:v>1303.900024414062</c:v>
                </c:pt>
                <c:pt idx="13435">
                  <c:v>1304.0</c:v>
                </c:pt>
                <c:pt idx="13436">
                  <c:v>1304.10009765625</c:v>
                </c:pt>
                <c:pt idx="13437">
                  <c:v>1304.200073242188</c:v>
                </c:pt>
                <c:pt idx="13438">
                  <c:v>1304.300048828125</c:v>
                </c:pt>
                <c:pt idx="13439">
                  <c:v>1304.400024414062</c:v>
                </c:pt>
                <c:pt idx="13440">
                  <c:v>1304.5</c:v>
                </c:pt>
                <c:pt idx="13441">
                  <c:v>1304.60009765625</c:v>
                </c:pt>
                <c:pt idx="13442">
                  <c:v>1304.700073242188</c:v>
                </c:pt>
                <c:pt idx="13443">
                  <c:v>1304.800048828125</c:v>
                </c:pt>
                <c:pt idx="13444">
                  <c:v>1304.900024414062</c:v>
                </c:pt>
                <c:pt idx="13445">
                  <c:v>1305.0</c:v>
                </c:pt>
                <c:pt idx="13446">
                  <c:v>1305.10009765625</c:v>
                </c:pt>
                <c:pt idx="13447">
                  <c:v>1305.200073242188</c:v>
                </c:pt>
                <c:pt idx="13448">
                  <c:v>1305.300048828125</c:v>
                </c:pt>
                <c:pt idx="13449">
                  <c:v>1305.400024414062</c:v>
                </c:pt>
                <c:pt idx="13450">
                  <c:v>1305.5</c:v>
                </c:pt>
                <c:pt idx="13451">
                  <c:v>1305.60009765625</c:v>
                </c:pt>
                <c:pt idx="13452">
                  <c:v>1305.700073242188</c:v>
                </c:pt>
                <c:pt idx="13453">
                  <c:v>1305.800048828125</c:v>
                </c:pt>
                <c:pt idx="13454">
                  <c:v>1305.900024414062</c:v>
                </c:pt>
                <c:pt idx="13455">
                  <c:v>1306.0</c:v>
                </c:pt>
                <c:pt idx="13456">
                  <c:v>1306.10009765625</c:v>
                </c:pt>
                <c:pt idx="13457">
                  <c:v>1306.200073242188</c:v>
                </c:pt>
                <c:pt idx="13458">
                  <c:v>1306.300048828125</c:v>
                </c:pt>
                <c:pt idx="13459">
                  <c:v>1306.400024414062</c:v>
                </c:pt>
                <c:pt idx="13460">
                  <c:v>1306.5</c:v>
                </c:pt>
                <c:pt idx="13461">
                  <c:v>1306.60009765625</c:v>
                </c:pt>
                <c:pt idx="13462">
                  <c:v>1306.700073242188</c:v>
                </c:pt>
                <c:pt idx="13463">
                  <c:v>1306.800048828125</c:v>
                </c:pt>
                <c:pt idx="13464">
                  <c:v>1306.900024414062</c:v>
                </c:pt>
                <c:pt idx="13465">
                  <c:v>1307.0</c:v>
                </c:pt>
                <c:pt idx="13466">
                  <c:v>1307.10009765625</c:v>
                </c:pt>
                <c:pt idx="13467">
                  <c:v>1307.200073242188</c:v>
                </c:pt>
                <c:pt idx="13468">
                  <c:v>1307.300048828125</c:v>
                </c:pt>
                <c:pt idx="13469">
                  <c:v>1307.400024414062</c:v>
                </c:pt>
                <c:pt idx="13470">
                  <c:v>1307.5</c:v>
                </c:pt>
                <c:pt idx="13471">
                  <c:v>1307.60009765625</c:v>
                </c:pt>
                <c:pt idx="13472">
                  <c:v>1307.700073242188</c:v>
                </c:pt>
                <c:pt idx="13473">
                  <c:v>1307.800048828125</c:v>
                </c:pt>
                <c:pt idx="13474">
                  <c:v>1307.900024414062</c:v>
                </c:pt>
                <c:pt idx="13475">
                  <c:v>1308.0</c:v>
                </c:pt>
                <c:pt idx="13476">
                  <c:v>1308.10009765625</c:v>
                </c:pt>
                <c:pt idx="13477">
                  <c:v>1308.200073242188</c:v>
                </c:pt>
                <c:pt idx="13478">
                  <c:v>1308.300048828125</c:v>
                </c:pt>
                <c:pt idx="13479">
                  <c:v>1308.400024414062</c:v>
                </c:pt>
                <c:pt idx="13480">
                  <c:v>1308.5</c:v>
                </c:pt>
                <c:pt idx="13481">
                  <c:v>1308.60009765625</c:v>
                </c:pt>
                <c:pt idx="13482">
                  <c:v>1308.700073242188</c:v>
                </c:pt>
                <c:pt idx="13483">
                  <c:v>1308.800048828125</c:v>
                </c:pt>
                <c:pt idx="13484">
                  <c:v>1308.900024414062</c:v>
                </c:pt>
                <c:pt idx="13485">
                  <c:v>1309.0</c:v>
                </c:pt>
                <c:pt idx="13486">
                  <c:v>1309.10009765625</c:v>
                </c:pt>
                <c:pt idx="13487">
                  <c:v>1309.200073242188</c:v>
                </c:pt>
                <c:pt idx="13488">
                  <c:v>1309.300048828125</c:v>
                </c:pt>
                <c:pt idx="13489">
                  <c:v>1309.400024414062</c:v>
                </c:pt>
                <c:pt idx="13490">
                  <c:v>1309.5</c:v>
                </c:pt>
                <c:pt idx="13491">
                  <c:v>1309.60009765625</c:v>
                </c:pt>
                <c:pt idx="13492">
                  <c:v>1309.700073242188</c:v>
                </c:pt>
                <c:pt idx="13493">
                  <c:v>1309.800048828125</c:v>
                </c:pt>
                <c:pt idx="13494">
                  <c:v>1309.900024414062</c:v>
                </c:pt>
                <c:pt idx="13495">
                  <c:v>1310.0</c:v>
                </c:pt>
                <c:pt idx="13496">
                  <c:v>1310.10009765625</c:v>
                </c:pt>
                <c:pt idx="13497">
                  <c:v>1310.200073242188</c:v>
                </c:pt>
                <c:pt idx="13498">
                  <c:v>1310.300048828125</c:v>
                </c:pt>
                <c:pt idx="13499">
                  <c:v>1310.400024414062</c:v>
                </c:pt>
                <c:pt idx="13500">
                  <c:v>1310.5</c:v>
                </c:pt>
                <c:pt idx="13501">
                  <c:v>1310.60009765625</c:v>
                </c:pt>
                <c:pt idx="13502">
                  <c:v>1310.700073242188</c:v>
                </c:pt>
                <c:pt idx="13503">
                  <c:v>1310.800048828125</c:v>
                </c:pt>
                <c:pt idx="13504">
                  <c:v>1310.900024414062</c:v>
                </c:pt>
                <c:pt idx="13505">
                  <c:v>1311.0</c:v>
                </c:pt>
                <c:pt idx="13506">
                  <c:v>1311.10009765625</c:v>
                </c:pt>
                <c:pt idx="13507">
                  <c:v>1311.200073242188</c:v>
                </c:pt>
                <c:pt idx="13508">
                  <c:v>1311.300048828125</c:v>
                </c:pt>
                <c:pt idx="13509">
                  <c:v>1311.400024414062</c:v>
                </c:pt>
                <c:pt idx="13510">
                  <c:v>1311.5</c:v>
                </c:pt>
                <c:pt idx="13511">
                  <c:v>1311.60009765625</c:v>
                </c:pt>
                <c:pt idx="13512">
                  <c:v>1311.700073242188</c:v>
                </c:pt>
                <c:pt idx="13513">
                  <c:v>1311.800048828125</c:v>
                </c:pt>
                <c:pt idx="13514">
                  <c:v>1311.900024414062</c:v>
                </c:pt>
                <c:pt idx="13515">
                  <c:v>1312.0</c:v>
                </c:pt>
                <c:pt idx="13516">
                  <c:v>1312.10009765625</c:v>
                </c:pt>
                <c:pt idx="13517">
                  <c:v>1312.200073242188</c:v>
                </c:pt>
                <c:pt idx="13518">
                  <c:v>1312.300048828125</c:v>
                </c:pt>
                <c:pt idx="13519">
                  <c:v>1312.400024414062</c:v>
                </c:pt>
                <c:pt idx="13520">
                  <c:v>1312.5</c:v>
                </c:pt>
                <c:pt idx="13521">
                  <c:v>1312.60009765625</c:v>
                </c:pt>
                <c:pt idx="13522">
                  <c:v>1312.700073242188</c:v>
                </c:pt>
                <c:pt idx="13523">
                  <c:v>1312.800048828125</c:v>
                </c:pt>
                <c:pt idx="13524">
                  <c:v>1312.900024414062</c:v>
                </c:pt>
                <c:pt idx="13525">
                  <c:v>1313.0</c:v>
                </c:pt>
                <c:pt idx="13526">
                  <c:v>1313.10009765625</c:v>
                </c:pt>
                <c:pt idx="13527">
                  <c:v>1313.200073242188</c:v>
                </c:pt>
                <c:pt idx="13528">
                  <c:v>1313.300048828125</c:v>
                </c:pt>
                <c:pt idx="13529">
                  <c:v>1313.400024414062</c:v>
                </c:pt>
                <c:pt idx="13530">
                  <c:v>1313.5</c:v>
                </c:pt>
                <c:pt idx="13531">
                  <c:v>1313.60009765625</c:v>
                </c:pt>
                <c:pt idx="13532">
                  <c:v>1313.700073242188</c:v>
                </c:pt>
                <c:pt idx="13533">
                  <c:v>1313.800048828125</c:v>
                </c:pt>
                <c:pt idx="13534">
                  <c:v>1313.900024414062</c:v>
                </c:pt>
                <c:pt idx="13535">
                  <c:v>1314.0</c:v>
                </c:pt>
                <c:pt idx="13536">
                  <c:v>1314.10009765625</c:v>
                </c:pt>
                <c:pt idx="13537">
                  <c:v>1314.200073242188</c:v>
                </c:pt>
                <c:pt idx="13538">
                  <c:v>1314.300048828125</c:v>
                </c:pt>
                <c:pt idx="13539">
                  <c:v>1314.400024414062</c:v>
                </c:pt>
                <c:pt idx="13540">
                  <c:v>1314.5</c:v>
                </c:pt>
                <c:pt idx="13541">
                  <c:v>1314.60009765625</c:v>
                </c:pt>
                <c:pt idx="13542">
                  <c:v>1314.700073242188</c:v>
                </c:pt>
                <c:pt idx="13543">
                  <c:v>1314.800048828125</c:v>
                </c:pt>
                <c:pt idx="13544">
                  <c:v>1314.900024414062</c:v>
                </c:pt>
                <c:pt idx="13545">
                  <c:v>1315.0</c:v>
                </c:pt>
                <c:pt idx="13546">
                  <c:v>1315.10009765625</c:v>
                </c:pt>
                <c:pt idx="13547">
                  <c:v>1315.200073242188</c:v>
                </c:pt>
                <c:pt idx="13548">
                  <c:v>1315.300048828125</c:v>
                </c:pt>
                <c:pt idx="13549">
                  <c:v>1315.400024414062</c:v>
                </c:pt>
                <c:pt idx="13550">
                  <c:v>1315.5</c:v>
                </c:pt>
                <c:pt idx="13551">
                  <c:v>1315.60009765625</c:v>
                </c:pt>
                <c:pt idx="13552">
                  <c:v>1315.700073242188</c:v>
                </c:pt>
                <c:pt idx="13553">
                  <c:v>1315.800048828125</c:v>
                </c:pt>
                <c:pt idx="13554">
                  <c:v>1315.900024414062</c:v>
                </c:pt>
                <c:pt idx="13555">
                  <c:v>1316.0</c:v>
                </c:pt>
                <c:pt idx="13556">
                  <c:v>1316.10009765625</c:v>
                </c:pt>
                <c:pt idx="13557">
                  <c:v>1316.200073242188</c:v>
                </c:pt>
                <c:pt idx="13558">
                  <c:v>1316.300048828125</c:v>
                </c:pt>
                <c:pt idx="13559">
                  <c:v>1316.400024414062</c:v>
                </c:pt>
                <c:pt idx="13560">
                  <c:v>1316.5</c:v>
                </c:pt>
                <c:pt idx="13561">
                  <c:v>1316.60009765625</c:v>
                </c:pt>
                <c:pt idx="13562">
                  <c:v>1316.700073242188</c:v>
                </c:pt>
                <c:pt idx="13563">
                  <c:v>1316.800048828125</c:v>
                </c:pt>
                <c:pt idx="13564">
                  <c:v>1316.900024414062</c:v>
                </c:pt>
                <c:pt idx="13565">
                  <c:v>1317.0</c:v>
                </c:pt>
                <c:pt idx="13566">
                  <c:v>1317.10009765625</c:v>
                </c:pt>
                <c:pt idx="13567">
                  <c:v>1317.200073242188</c:v>
                </c:pt>
                <c:pt idx="13568">
                  <c:v>1317.300048828125</c:v>
                </c:pt>
                <c:pt idx="13569">
                  <c:v>1317.400024414062</c:v>
                </c:pt>
                <c:pt idx="13570">
                  <c:v>1317.5</c:v>
                </c:pt>
                <c:pt idx="13571">
                  <c:v>1317.60009765625</c:v>
                </c:pt>
                <c:pt idx="13572">
                  <c:v>1317.700073242188</c:v>
                </c:pt>
                <c:pt idx="13573">
                  <c:v>1317.800048828125</c:v>
                </c:pt>
                <c:pt idx="13574">
                  <c:v>1317.900024414062</c:v>
                </c:pt>
                <c:pt idx="13575">
                  <c:v>1318.0</c:v>
                </c:pt>
                <c:pt idx="13576">
                  <c:v>1318.10009765625</c:v>
                </c:pt>
                <c:pt idx="13577">
                  <c:v>1318.200073242188</c:v>
                </c:pt>
                <c:pt idx="13578">
                  <c:v>1318.300048828125</c:v>
                </c:pt>
                <c:pt idx="13579">
                  <c:v>1318.400024414062</c:v>
                </c:pt>
                <c:pt idx="13580">
                  <c:v>1318.5</c:v>
                </c:pt>
                <c:pt idx="13581">
                  <c:v>1318.60009765625</c:v>
                </c:pt>
                <c:pt idx="13582">
                  <c:v>1318.700073242188</c:v>
                </c:pt>
                <c:pt idx="13583">
                  <c:v>1318.800048828125</c:v>
                </c:pt>
                <c:pt idx="13584">
                  <c:v>1318.900024414062</c:v>
                </c:pt>
                <c:pt idx="13585">
                  <c:v>1319.0</c:v>
                </c:pt>
                <c:pt idx="13586">
                  <c:v>1319.10009765625</c:v>
                </c:pt>
                <c:pt idx="13587">
                  <c:v>1319.200073242188</c:v>
                </c:pt>
                <c:pt idx="13588">
                  <c:v>1319.300048828125</c:v>
                </c:pt>
                <c:pt idx="13589">
                  <c:v>1319.400024414062</c:v>
                </c:pt>
                <c:pt idx="13590">
                  <c:v>1319.5</c:v>
                </c:pt>
                <c:pt idx="13591">
                  <c:v>1319.60009765625</c:v>
                </c:pt>
                <c:pt idx="13592">
                  <c:v>1319.700073242188</c:v>
                </c:pt>
                <c:pt idx="13593">
                  <c:v>1319.800048828125</c:v>
                </c:pt>
                <c:pt idx="13594">
                  <c:v>1319.900024414062</c:v>
                </c:pt>
                <c:pt idx="13595">
                  <c:v>1320.0</c:v>
                </c:pt>
                <c:pt idx="13596">
                  <c:v>1320.10009765625</c:v>
                </c:pt>
                <c:pt idx="13597">
                  <c:v>1320.200073242188</c:v>
                </c:pt>
                <c:pt idx="13598">
                  <c:v>1320.300048828125</c:v>
                </c:pt>
                <c:pt idx="13599">
                  <c:v>1320.400024414062</c:v>
                </c:pt>
                <c:pt idx="13600">
                  <c:v>1320.5</c:v>
                </c:pt>
                <c:pt idx="13601">
                  <c:v>1320.60009765625</c:v>
                </c:pt>
                <c:pt idx="13602">
                  <c:v>1320.700073242188</c:v>
                </c:pt>
                <c:pt idx="13603">
                  <c:v>1320.800048828125</c:v>
                </c:pt>
                <c:pt idx="13604">
                  <c:v>1320.900024414062</c:v>
                </c:pt>
                <c:pt idx="13605">
                  <c:v>1321.0</c:v>
                </c:pt>
                <c:pt idx="13606">
                  <c:v>1321.10009765625</c:v>
                </c:pt>
                <c:pt idx="13607">
                  <c:v>1321.200073242188</c:v>
                </c:pt>
                <c:pt idx="13608">
                  <c:v>1321.300048828125</c:v>
                </c:pt>
                <c:pt idx="13609">
                  <c:v>1321.400024414062</c:v>
                </c:pt>
                <c:pt idx="13610">
                  <c:v>1321.5</c:v>
                </c:pt>
                <c:pt idx="13611">
                  <c:v>1321.60009765625</c:v>
                </c:pt>
                <c:pt idx="13612">
                  <c:v>1321.700073242188</c:v>
                </c:pt>
                <c:pt idx="13613">
                  <c:v>1321.800048828125</c:v>
                </c:pt>
                <c:pt idx="13614">
                  <c:v>1321.900024414062</c:v>
                </c:pt>
                <c:pt idx="13615">
                  <c:v>1322.0</c:v>
                </c:pt>
                <c:pt idx="13616">
                  <c:v>1322.10009765625</c:v>
                </c:pt>
                <c:pt idx="13617">
                  <c:v>1322.200073242188</c:v>
                </c:pt>
                <c:pt idx="13618">
                  <c:v>1322.300048828125</c:v>
                </c:pt>
                <c:pt idx="13619">
                  <c:v>1322.400024414062</c:v>
                </c:pt>
                <c:pt idx="13620">
                  <c:v>1322.5</c:v>
                </c:pt>
                <c:pt idx="13621">
                  <c:v>1322.60009765625</c:v>
                </c:pt>
                <c:pt idx="13622">
                  <c:v>1322.700073242188</c:v>
                </c:pt>
                <c:pt idx="13623">
                  <c:v>1322.800048828125</c:v>
                </c:pt>
                <c:pt idx="13624">
                  <c:v>1322.900024414062</c:v>
                </c:pt>
                <c:pt idx="13625">
                  <c:v>1323.0</c:v>
                </c:pt>
                <c:pt idx="13626">
                  <c:v>1323.10009765625</c:v>
                </c:pt>
                <c:pt idx="13627">
                  <c:v>1323.200073242188</c:v>
                </c:pt>
                <c:pt idx="13628">
                  <c:v>1323.300048828125</c:v>
                </c:pt>
                <c:pt idx="13629">
                  <c:v>1323.400024414062</c:v>
                </c:pt>
                <c:pt idx="13630">
                  <c:v>1323.5</c:v>
                </c:pt>
                <c:pt idx="13631">
                  <c:v>1323.60009765625</c:v>
                </c:pt>
                <c:pt idx="13632">
                  <c:v>1323.700073242188</c:v>
                </c:pt>
                <c:pt idx="13633">
                  <c:v>1323.800048828125</c:v>
                </c:pt>
                <c:pt idx="13634">
                  <c:v>1323.900024414062</c:v>
                </c:pt>
                <c:pt idx="13635">
                  <c:v>1324.0</c:v>
                </c:pt>
                <c:pt idx="13636">
                  <c:v>1324.10009765625</c:v>
                </c:pt>
                <c:pt idx="13637">
                  <c:v>1324.200073242188</c:v>
                </c:pt>
                <c:pt idx="13638">
                  <c:v>1324.300048828125</c:v>
                </c:pt>
                <c:pt idx="13639">
                  <c:v>1324.400024414062</c:v>
                </c:pt>
                <c:pt idx="13640">
                  <c:v>1324.5</c:v>
                </c:pt>
                <c:pt idx="13641">
                  <c:v>1324.60009765625</c:v>
                </c:pt>
                <c:pt idx="13642">
                  <c:v>1324.700073242188</c:v>
                </c:pt>
                <c:pt idx="13643">
                  <c:v>1324.800048828125</c:v>
                </c:pt>
                <c:pt idx="13644">
                  <c:v>1324.900024414062</c:v>
                </c:pt>
                <c:pt idx="13645">
                  <c:v>1325.0</c:v>
                </c:pt>
                <c:pt idx="13646">
                  <c:v>1325.10009765625</c:v>
                </c:pt>
                <c:pt idx="13647">
                  <c:v>1325.200073242188</c:v>
                </c:pt>
                <c:pt idx="13648">
                  <c:v>1325.300048828125</c:v>
                </c:pt>
                <c:pt idx="13649">
                  <c:v>1325.400024414062</c:v>
                </c:pt>
                <c:pt idx="13650">
                  <c:v>1325.5</c:v>
                </c:pt>
                <c:pt idx="13651">
                  <c:v>1325.60009765625</c:v>
                </c:pt>
                <c:pt idx="13652">
                  <c:v>1325.700073242188</c:v>
                </c:pt>
                <c:pt idx="13653">
                  <c:v>1325.800048828125</c:v>
                </c:pt>
                <c:pt idx="13654">
                  <c:v>1325.900024414062</c:v>
                </c:pt>
                <c:pt idx="13655">
                  <c:v>1326.0</c:v>
                </c:pt>
                <c:pt idx="13656">
                  <c:v>1326.10009765625</c:v>
                </c:pt>
                <c:pt idx="13657">
                  <c:v>1326.200073242188</c:v>
                </c:pt>
                <c:pt idx="13658">
                  <c:v>1326.300048828125</c:v>
                </c:pt>
                <c:pt idx="13659">
                  <c:v>1326.400024414062</c:v>
                </c:pt>
                <c:pt idx="13660">
                  <c:v>1326.5</c:v>
                </c:pt>
                <c:pt idx="13661">
                  <c:v>1326.60009765625</c:v>
                </c:pt>
                <c:pt idx="13662">
                  <c:v>1326.700073242188</c:v>
                </c:pt>
                <c:pt idx="13663">
                  <c:v>1326.800048828125</c:v>
                </c:pt>
                <c:pt idx="13664">
                  <c:v>1326.900024414062</c:v>
                </c:pt>
                <c:pt idx="13665">
                  <c:v>1327.0</c:v>
                </c:pt>
                <c:pt idx="13666">
                  <c:v>1327.10009765625</c:v>
                </c:pt>
                <c:pt idx="13667">
                  <c:v>1327.200073242188</c:v>
                </c:pt>
                <c:pt idx="13668">
                  <c:v>1327.300048828125</c:v>
                </c:pt>
                <c:pt idx="13669">
                  <c:v>1327.400024414062</c:v>
                </c:pt>
                <c:pt idx="13670">
                  <c:v>1327.5</c:v>
                </c:pt>
                <c:pt idx="13671">
                  <c:v>1327.60009765625</c:v>
                </c:pt>
                <c:pt idx="13672">
                  <c:v>1327.700073242188</c:v>
                </c:pt>
                <c:pt idx="13673">
                  <c:v>1327.800048828125</c:v>
                </c:pt>
                <c:pt idx="13674">
                  <c:v>1327.900024414062</c:v>
                </c:pt>
                <c:pt idx="13675">
                  <c:v>1328.0</c:v>
                </c:pt>
                <c:pt idx="13676">
                  <c:v>1328.10009765625</c:v>
                </c:pt>
                <c:pt idx="13677">
                  <c:v>1328.200073242188</c:v>
                </c:pt>
                <c:pt idx="13678">
                  <c:v>1328.300048828125</c:v>
                </c:pt>
                <c:pt idx="13679">
                  <c:v>1328.400024414062</c:v>
                </c:pt>
                <c:pt idx="13680">
                  <c:v>1328.5</c:v>
                </c:pt>
                <c:pt idx="13681">
                  <c:v>1328.60009765625</c:v>
                </c:pt>
                <c:pt idx="13682">
                  <c:v>1328.700073242188</c:v>
                </c:pt>
                <c:pt idx="13683">
                  <c:v>1328.800048828125</c:v>
                </c:pt>
                <c:pt idx="13684">
                  <c:v>1328.900024414062</c:v>
                </c:pt>
                <c:pt idx="13685">
                  <c:v>1329.0</c:v>
                </c:pt>
                <c:pt idx="13686">
                  <c:v>1329.10009765625</c:v>
                </c:pt>
                <c:pt idx="13687">
                  <c:v>1329.200073242188</c:v>
                </c:pt>
                <c:pt idx="13688">
                  <c:v>1329.300048828125</c:v>
                </c:pt>
                <c:pt idx="13689">
                  <c:v>1329.400024414062</c:v>
                </c:pt>
                <c:pt idx="13690">
                  <c:v>1329.5</c:v>
                </c:pt>
                <c:pt idx="13691">
                  <c:v>1329.60009765625</c:v>
                </c:pt>
                <c:pt idx="13692">
                  <c:v>1329.700073242188</c:v>
                </c:pt>
                <c:pt idx="13693">
                  <c:v>1329.800048828125</c:v>
                </c:pt>
                <c:pt idx="13694">
                  <c:v>1329.900024414062</c:v>
                </c:pt>
                <c:pt idx="13695">
                  <c:v>1330.0</c:v>
                </c:pt>
                <c:pt idx="13696">
                  <c:v>1330.10009765625</c:v>
                </c:pt>
                <c:pt idx="13697">
                  <c:v>1330.200073242188</c:v>
                </c:pt>
                <c:pt idx="13698">
                  <c:v>1330.300048828125</c:v>
                </c:pt>
                <c:pt idx="13699">
                  <c:v>1330.400024414062</c:v>
                </c:pt>
                <c:pt idx="13700">
                  <c:v>1330.5</c:v>
                </c:pt>
                <c:pt idx="13701">
                  <c:v>1330.60009765625</c:v>
                </c:pt>
                <c:pt idx="13702">
                  <c:v>1330.700073242188</c:v>
                </c:pt>
                <c:pt idx="13703">
                  <c:v>1330.800048828125</c:v>
                </c:pt>
                <c:pt idx="13704">
                  <c:v>1330.900024414062</c:v>
                </c:pt>
                <c:pt idx="13705">
                  <c:v>1331.0</c:v>
                </c:pt>
                <c:pt idx="13706">
                  <c:v>1331.10009765625</c:v>
                </c:pt>
                <c:pt idx="13707">
                  <c:v>1331.200073242188</c:v>
                </c:pt>
                <c:pt idx="13708">
                  <c:v>1331.300048828125</c:v>
                </c:pt>
                <c:pt idx="13709">
                  <c:v>1331.400024414062</c:v>
                </c:pt>
                <c:pt idx="13710">
                  <c:v>1331.5</c:v>
                </c:pt>
                <c:pt idx="13711">
                  <c:v>1331.60009765625</c:v>
                </c:pt>
                <c:pt idx="13712">
                  <c:v>1331.700073242188</c:v>
                </c:pt>
                <c:pt idx="13713">
                  <c:v>1331.800048828125</c:v>
                </c:pt>
                <c:pt idx="13714">
                  <c:v>1331.900024414062</c:v>
                </c:pt>
                <c:pt idx="13715">
                  <c:v>1332.0</c:v>
                </c:pt>
                <c:pt idx="13716">
                  <c:v>1332.10009765625</c:v>
                </c:pt>
                <c:pt idx="13717">
                  <c:v>1332.200073242188</c:v>
                </c:pt>
                <c:pt idx="13718">
                  <c:v>1332.300048828125</c:v>
                </c:pt>
                <c:pt idx="13719">
                  <c:v>1332.400024414062</c:v>
                </c:pt>
                <c:pt idx="13720">
                  <c:v>1332.5</c:v>
                </c:pt>
                <c:pt idx="13721">
                  <c:v>1332.60009765625</c:v>
                </c:pt>
                <c:pt idx="13722">
                  <c:v>1332.700073242188</c:v>
                </c:pt>
                <c:pt idx="13723">
                  <c:v>1332.800048828125</c:v>
                </c:pt>
                <c:pt idx="13724">
                  <c:v>1332.900024414062</c:v>
                </c:pt>
                <c:pt idx="13725">
                  <c:v>1333.0</c:v>
                </c:pt>
                <c:pt idx="13726">
                  <c:v>1333.10009765625</c:v>
                </c:pt>
                <c:pt idx="13727">
                  <c:v>1333.200073242188</c:v>
                </c:pt>
                <c:pt idx="13728">
                  <c:v>1333.300048828125</c:v>
                </c:pt>
                <c:pt idx="13729">
                  <c:v>1333.400024414062</c:v>
                </c:pt>
                <c:pt idx="13730">
                  <c:v>1333.5</c:v>
                </c:pt>
                <c:pt idx="13731">
                  <c:v>1333.60009765625</c:v>
                </c:pt>
                <c:pt idx="13732">
                  <c:v>1333.700073242188</c:v>
                </c:pt>
                <c:pt idx="13733">
                  <c:v>1333.800048828125</c:v>
                </c:pt>
                <c:pt idx="13734">
                  <c:v>1333.900024414062</c:v>
                </c:pt>
                <c:pt idx="13735">
                  <c:v>1334.0</c:v>
                </c:pt>
                <c:pt idx="13736">
                  <c:v>1334.10009765625</c:v>
                </c:pt>
                <c:pt idx="13737">
                  <c:v>1334.200073242188</c:v>
                </c:pt>
                <c:pt idx="13738">
                  <c:v>1334.300048828125</c:v>
                </c:pt>
                <c:pt idx="13739">
                  <c:v>1334.400024414062</c:v>
                </c:pt>
                <c:pt idx="13740">
                  <c:v>1334.5</c:v>
                </c:pt>
                <c:pt idx="13741">
                  <c:v>1334.60009765625</c:v>
                </c:pt>
                <c:pt idx="13742">
                  <c:v>1334.700073242188</c:v>
                </c:pt>
                <c:pt idx="13743">
                  <c:v>1334.800048828125</c:v>
                </c:pt>
                <c:pt idx="13744">
                  <c:v>1334.900024414062</c:v>
                </c:pt>
                <c:pt idx="13745">
                  <c:v>1335.0</c:v>
                </c:pt>
                <c:pt idx="13746">
                  <c:v>1335.10009765625</c:v>
                </c:pt>
                <c:pt idx="13747">
                  <c:v>1335.200073242188</c:v>
                </c:pt>
                <c:pt idx="13748">
                  <c:v>1335.300048828125</c:v>
                </c:pt>
                <c:pt idx="13749">
                  <c:v>1335.400024414062</c:v>
                </c:pt>
                <c:pt idx="13750">
                  <c:v>1335.5</c:v>
                </c:pt>
                <c:pt idx="13751">
                  <c:v>1335.60009765625</c:v>
                </c:pt>
                <c:pt idx="13752">
                  <c:v>1335.700073242188</c:v>
                </c:pt>
                <c:pt idx="13753">
                  <c:v>1335.800048828125</c:v>
                </c:pt>
                <c:pt idx="13754">
                  <c:v>1335.900024414062</c:v>
                </c:pt>
                <c:pt idx="13755">
                  <c:v>1336.0</c:v>
                </c:pt>
                <c:pt idx="13756">
                  <c:v>1336.10009765625</c:v>
                </c:pt>
                <c:pt idx="13757">
                  <c:v>1336.200073242188</c:v>
                </c:pt>
                <c:pt idx="13758">
                  <c:v>1336.300048828125</c:v>
                </c:pt>
                <c:pt idx="13759">
                  <c:v>1336.400024414062</c:v>
                </c:pt>
                <c:pt idx="13760">
                  <c:v>1336.5</c:v>
                </c:pt>
                <c:pt idx="13761">
                  <c:v>1336.60009765625</c:v>
                </c:pt>
                <c:pt idx="13762">
                  <c:v>1336.700073242188</c:v>
                </c:pt>
                <c:pt idx="13763">
                  <c:v>1336.800048828125</c:v>
                </c:pt>
                <c:pt idx="13764">
                  <c:v>1336.900024414062</c:v>
                </c:pt>
                <c:pt idx="13765">
                  <c:v>1337.0</c:v>
                </c:pt>
                <c:pt idx="13766">
                  <c:v>1337.10009765625</c:v>
                </c:pt>
                <c:pt idx="13767">
                  <c:v>1337.200073242188</c:v>
                </c:pt>
                <c:pt idx="13768">
                  <c:v>1337.300048828125</c:v>
                </c:pt>
                <c:pt idx="13769">
                  <c:v>1337.400024414062</c:v>
                </c:pt>
                <c:pt idx="13770">
                  <c:v>1337.5</c:v>
                </c:pt>
                <c:pt idx="13771">
                  <c:v>1337.60009765625</c:v>
                </c:pt>
                <c:pt idx="13772">
                  <c:v>1337.700073242188</c:v>
                </c:pt>
                <c:pt idx="13773">
                  <c:v>1337.800048828125</c:v>
                </c:pt>
                <c:pt idx="13774">
                  <c:v>1337.900024414062</c:v>
                </c:pt>
                <c:pt idx="13775">
                  <c:v>1338.0</c:v>
                </c:pt>
                <c:pt idx="13776">
                  <c:v>1338.10009765625</c:v>
                </c:pt>
                <c:pt idx="13777">
                  <c:v>1338.200073242188</c:v>
                </c:pt>
                <c:pt idx="13778">
                  <c:v>1338.300048828125</c:v>
                </c:pt>
                <c:pt idx="13779">
                  <c:v>1338.400024414062</c:v>
                </c:pt>
                <c:pt idx="13780">
                  <c:v>1338.5</c:v>
                </c:pt>
                <c:pt idx="13781">
                  <c:v>1338.60009765625</c:v>
                </c:pt>
                <c:pt idx="13782">
                  <c:v>1338.700073242188</c:v>
                </c:pt>
                <c:pt idx="13783">
                  <c:v>1338.800048828125</c:v>
                </c:pt>
                <c:pt idx="13784">
                  <c:v>1338.900024414062</c:v>
                </c:pt>
                <c:pt idx="13785">
                  <c:v>1339.0</c:v>
                </c:pt>
                <c:pt idx="13786">
                  <c:v>1339.10009765625</c:v>
                </c:pt>
                <c:pt idx="13787">
                  <c:v>1339.200073242188</c:v>
                </c:pt>
                <c:pt idx="13788">
                  <c:v>1339.300048828125</c:v>
                </c:pt>
                <c:pt idx="13789">
                  <c:v>1339.400024414062</c:v>
                </c:pt>
                <c:pt idx="13790">
                  <c:v>1339.5</c:v>
                </c:pt>
                <c:pt idx="13791">
                  <c:v>1339.60009765625</c:v>
                </c:pt>
                <c:pt idx="13792">
                  <c:v>1339.700073242188</c:v>
                </c:pt>
                <c:pt idx="13793">
                  <c:v>1339.800048828125</c:v>
                </c:pt>
                <c:pt idx="13794">
                  <c:v>1339.900024414062</c:v>
                </c:pt>
                <c:pt idx="13795">
                  <c:v>1340.0</c:v>
                </c:pt>
                <c:pt idx="13796">
                  <c:v>1340.10009765625</c:v>
                </c:pt>
                <c:pt idx="13797">
                  <c:v>1340.200073242188</c:v>
                </c:pt>
                <c:pt idx="13798">
                  <c:v>1340.300048828125</c:v>
                </c:pt>
                <c:pt idx="13799">
                  <c:v>1340.400024414062</c:v>
                </c:pt>
                <c:pt idx="13800">
                  <c:v>1340.5</c:v>
                </c:pt>
                <c:pt idx="13801">
                  <c:v>1340.60009765625</c:v>
                </c:pt>
                <c:pt idx="13802">
                  <c:v>1340.700073242188</c:v>
                </c:pt>
                <c:pt idx="13803">
                  <c:v>1340.800048828125</c:v>
                </c:pt>
                <c:pt idx="13804">
                  <c:v>1340.900024414062</c:v>
                </c:pt>
                <c:pt idx="13805">
                  <c:v>1341.0</c:v>
                </c:pt>
                <c:pt idx="13806">
                  <c:v>1341.10009765625</c:v>
                </c:pt>
                <c:pt idx="13807">
                  <c:v>1341.200073242188</c:v>
                </c:pt>
                <c:pt idx="13808">
                  <c:v>1341.300048828125</c:v>
                </c:pt>
                <c:pt idx="13809">
                  <c:v>1341.400024414062</c:v>
                </c:pt>
                <c:pt idx="13810">
                  <c:v>1341.5</c:v>
                </c:pt>
                <c:pt idx="13811">
                  <c:v>1341.60009765625</c:v>
                </c:pt>
                <c:pt idx="13812">
                  <c:v>1341.700073242188</c:v>
                </c:pt>
                <c:pt idx="13813">
                  <c:v>1341.800048828125</c:v>
                </c:pt>
                <c:pt idx="13814">
                  <c:v>1341.900024414062</c:v>
                </c:pt>
                <c:pt idx="13815">
                  <c:v>1342.0</c:v>
                </c:pt>
                <c:pt idx="13816">
                  <c:v>1342.10009765625</c:v>
                </c:pt>
                <c:pt idx="13817">
                  <c:v>1342.200073242188</c:v>
                </c:pt>
                <c:pt idx="13818">
                  <c:v>1342.300048828125</c:v>
                </c:pt>
                <c:pt idx="13819">
                  <c:v>1342.400024414062</c:v>
                </c:pt>
                <c:pt idx="13820">
                  <c:v>1342.5</c:v>
                </c:pt>
                <c:pt idx="13821">
                  <c:v>1342.60009765625</c:v>
                </c:pt>
                <c:pt idx="13822">
                  <c:v>1342.700073242188</c:v>
                </c:pt>
                <c:pt idx="13823">
                  <c:v>1342.800048828125</c:v>
                </c:pt>
                <c:pt idx="13824">
                  <c:v>1342.900024414062</c:v>
                </c:pt>
                <c:pt idx="13825">
                  <c:v>1343.0</c:v>
                </c:pt>
                <c:pt idx="13826">
                  <c:v>1343.10009765625</c:v>
                </c:pt>
                <c:pt idx="13827">
                  <c:v>1343.200073242188</c:v>
                </c:pt>
                <c:pt idx="13828">
                  <c:v>1343.300048828125</c:v>
                </c:pt>
                <c:pt idx="13829">
                  <c:v>1343.400024414062</c:v>
                </c:pt>
                <c:pt idx="13830">
                  <c:v>1343.5</c:v>
                </c:pt>
                <c:pt idx="13831">
                  <c:v>1343.60009765625</c:v>
                </c:pt>
                <c:pt idx="13832">
                  <c:v>1343.700073242188</c:v>
                </c:pt>
                <c:pt idx="13833">
                  <c:v>1343.800048828125</c:v>
                </c:pt>
                <c:pt idx="13834">
                  <c:v>1343.900024414062</c:v>
                </c:pt>
                <c:pt idx="13835">
                  <c:v>1344.0</c:v>
                </c:pt>
                <c:pt idx="13836">
                  <c:v>1344.10009765625</c:v>
                </c:pt>
                <c:pt idx="13837">
                  <c:v>1344.200073242188</c:v>
                </c:pt>
                <c:pt idx="13838">
                  <c:v>1344.300048828125</c:v>
                </c:pt>
                <c:pt idx="13839">
                  <c:v>1344.400024414062</c:v>
                </c:pt>
                <c:pt idx="13840">
                  <c:v>1344.5</c:v>
                </c:pt>
                <c:pt idx="13841">
                  <c:v>1344.60009765625</c:v>
                </c:pt>
                <c:pt idx="13842">
                  <c:v>1344.700073242188</c:v>
                </c:pt>
                <c:pt idx="13843">
                  <c:v>1344.800048828125</c:v>
                </c:pt>
                <c:pt idx="13844">
                  <c:v>1344.900024414062</c:v>
                </c:pt>
                <c:pt idx="13845">
                  <c:v>1345.0</c:v>
                </c:pt>
                <c:pt idx="13846">
                  <c:v>1345.10009765625</c:v>
                </c:pt>
                <c:pt idx="13847">
                  <c:v>1345.200073242188</c:v>
                </c:pt>
                <c:pt idx="13848">
                  <c:v>1345.300048828125</c:v>
                </c:pt>
                <c:pt idx="13849">
                  <c:v>1345.400024414062</c:v>
                </c:pt>
                <c:pt idx="13850">
                  <c:v>1345.5</c:v>
                </c:pt>
                <c:pt idx="13851">
                  <c:v>1345.60009765625</c:v>
                </c:pt>
                <c:pt idx="13852">
                  <c:v>1345.700073242188</c:v>
                </c:pt>
                <c:pt idx="13853">
                  <c:v>1345.800048828125</c:v>
                </c:pt>
                <c:pt idx="13854">
                  <c:v>1345.900024414062</c:v>
                </c:pt>
                <c:pt idx="13855">
                  <c:v>1346.0</c:v>
                </c:pt>
                <c:pt idx="13856">
                  <c:v>1346.10009765625</c:v>
                </c:pt>
                <c:pt idx="13857">
                  <c:v>1346.200073242188</c:v>
                </c:pt>
                <c:pt idx="13858">
                  <c:v>1346.300048828125</c:v>
                </c:pt>
                <c:pt idx="13859">
                  <c:v>1346.400024414062</c:v>
                </c:pt>
                <c:pt idx="13860">
                  <c:v>1346.5</c:v>
                </c:pt>
                <c:pt idx="13861">
                  <c:v>1346.60009765625</c:v>
                </c:pt>
                <c:pt idx="13862">
                  <c:v>1346.700073242188</c:v>
                </c:pt>
                <c:pt idx="13863">
                  <c:v>1346.800048828125</c:v>
                </c:pt>
                <c:pt idx="13864">
                  <c:v>1346.900024414062</c:v>
                </c:pt>
                <c:pt idx="13865">
                  <c:v>1347.0</c:v>
                </c:pt>
                <c:pt idx="13866">
                  <c:v>1347.10009765625</c:v>
                </c:pt>
                <c:pt idx="13867">
                  <c:v>1347.200073242188</c:v>
                </c:pt>
                <c:pt idx="13868">
                  <c:v>1347.300048828125</c:v>
                </c:pt>
                <c:pt idx="13869">
                  <c:v>1347.400024414062</c:v>
                </c:pt>
                <c:pt idx="13870">
                  <c:v>1347.5</c:v>
                </c:pt>
                <c:pt idx="13871">
                  <c:v>1347.60009765625</c:v>
                </c:pt>
                <c:pt idx="13872">
                  <c:v>1347.700073242188</c:v>
                </c:pt>
                <c:pt idx="13873">
                  <c:v>1347.800048828125</c:v>
                </c:pt>
                <c:pt idx="13874">
                  <c:v>1347.900024414062</c:v>
                </c:pt>
                <c:pt idx="13875">
                  <c:v>1348.0</c:v>
                </c:pt>
                <c:pt idx="13876">
                  <c:v>1348.10009765625</c:v>
                </c:pt>
                <c:pt idx="13877">
                  <c:v>1348.200073242188</c:v>
                </c:pt>
                <c:pt idx="13878">
                  <c:v>1348.300048828125</c:v>
                </c:pt>
                <c:pt idx="13879">
                  <c:v>1348.400024414062</c:v>
                </c:pt>
                <c:pt idx="13880">
                  <c:v>1348.5</c:v>
                </c:pt>
                <c:pt idx="13881">
                  <c:v>1348.60009765625</c:v>
                </c:pt>
                <c:pt idx="13882">
                  <c:v>1348.700073242188</c:v>
                </c:pt>
                <c:pt idx="13883">
                  <c:v>1348.800048828125</c:v>
                </c:pt>
                <c:pt idx="13884">
                  <c:v>1348.900024414062</c:v>
                </c:pt>
                <c:pt idx="13885">
                  <c:v>1349.0</c:v>
                </c:pt>
                <c:pt idx="13886">
                  <c:v>1349.10009765625</c:v>
                </c:pt>
                <c:pt idx="13887">
                  <c:v>1349.200073242188</c:v>
                </c:pt>
                <c:pt idx="13888">
                  <c:v>1349.300048828125</c:v>
                </c:pt>
                <c:pt idx="13889">
                  <c:v>1349.400024414062</c:v>
                </c:pt>
                <c:pt idx="13890">
                  <c:v>1349.5</c:v>
                </c:pt>
                <c:pt idx="13891">
                  <c:v>1349.60009765625</c:v>
                </c:pt>
                <c:pt idx="13892">
                  <c:v>1349.700073242188</c:v>
                </c:pt>
                <c:pt idx="13893">
                  <c:v>1349.800048828125</c:v>
                </c:pt>
                <c:pt idx="13894">
                  <c:v>1349.900024414062</c:v>
                </c:pt>
                <c:pt idx="13895">
                  <c:v>1350.0</c:v>
                </c:pt>
                <c:pt idx="13896">
                  <c:v>1350.10009765625</c:v>
                </c:pt>
                <c:pt idx="13897">
                  <c:v>1350.200073242188</c:v>
                </c:pt>
                <c:pt idx="13898">
                  <c:v>1350.300048828125</c:v>
                </c:pt>
                <c:pt idx="13899">
                  <c:v>1350.400024414062</c:v>
                </c:pt>
                <c:pt idx="13900">
                  <c:v>1350.5</c:v>
                </c:pt>
                <c:pt idx="13901">
                  <c:v>1350.60009765625</c:v>
                </c:pt>
                <c:pt idx="13902">
                  <c:v>1350.700073242188</c:v>
                </c:pt>
                <c:pt idx="13903">
                  <c:v>1350.800048828125</c:v>
                </c:pt>
                <c:pt idx="13904">
                  <c:v>1350.900024414062</c:v>
                </c:pt>
                <c:pt idx="13905">
                  <c:v>1351.0</c:v>
                </c:pt>
                <c:pt idx="13906">
                  <c:v>1351.10009765625</c:v>
                </c:pt>
                <c:pt idx="13907">
                  <c:v>1351.200073242188</c:v>
                </c:pt>
                <c:pt idx="13908">
                  <c:v>1351.300048828125</c:v>
                </c:pt>
                <c:pt idx="13909">
                  <c:v>1351.400024414062</c:v>
                </c:pt>
                <c:pt idx="13910">
                  <c:v>1351.5</c:v>
                </c:pt>
                <c:pt idx="13911">
                  <c:v>1351.60009765625</c:v>
                </c:pt>
                <c:pt idx="13912">
                  <c:v>1351.700073242188</c:v>
                </c:pt>
                <c:pt idx="13913">
                  <c:v>1351.800048828125</c:v>
                </c:pt>
                <c:pt idx="13914">
                  <c:v>1351.900024414062</c:v>
                </c:pt>
                <c:pt idx="13915">
                  <c:v>1352.0</c:v>
                </c:pt>
                <c:pt idx="13916">
                  <c:v>1352.10009765625</c:v>
                </c:pt>
                <c:pt idx="13917">
                  <c:v>1352.200073242188</c:v>
                </c:pt>
                <c:pt idx="13918">
                  <c:v>1352.300048828125</c:v>
                </c:pt>
                <c:pt idx="13919">
                  <c:v>1352.400024414062</c:v>
                </c:pt>
                <c:pt idx="13920">
                  <c:v>1352.5</c:v>
                </c:pt>
                <c:pt idx="13921">
                  <c:v>1352.60009765625</c:v>
                </c:pt>
                <c:pt idx="13922">
                  <c:v>1352.700073242188</c:v>
                </c:pt>
                <c:pt idx="13923">
                  <c:v>1352.800048828125</c:v>
                </c:pt>
                <c:pt idx="13924">
                  <c:v>1352.900024414062</c:v>
                </c:pt>
                <c:pt idx="13925">
                  <c:v>1353.0</c:v>
                </c:pt>
                <c:pt idx="13926">
                  <c:v>1353.10009765625</c:v>
                </c:pt>
                <c:pt idx="13927">
                  <c:v>1353.200073242188</c:v>
                </c:pt>
                <c:pt idx="13928">
                  <c:v>1353.300048828125</c:v>
                </c:pt>
                <c:pt idx="13929">
                  <c:v>1353.400024414062</c:v>
                </c:pt>
                <c:pt idx="13930">
                  <c:v>1353.5</c:v>
                </c:pt>
                <c:pt idx="13931">
                  <c:v>1353.60009765625</c:v>
                </c:pt>
                <c:pt idx="13932">
                  <c:v>1353.700073242188</c:v>
                </c:pt>
                <c:pt idx="13933">
                  <c:v>1353.800048828125</c:v>
                </c:pt>
                <c:pt idx="13934">
                  <c:v>1353.900024414062</c:v>
                </c:pt>
                <c:pt idx="13935">
                  <c:v>1354.0</c:v>
                </c:pt>
                <c:pt idx="13936">
                  <c:v>1354.10009765625</c:v>
                </c:pt>
                <c:pt idx="13937">
                  <c:v>1354.200073242188</c:v>
                </c:pt>
                <c:pt idx="13938">
                  <c:v>1354.300048828125</c:v>
                </c:pt>
                <c:pt idx="13939">
                  <c:v>1354.400024414062</c:v>
                </c:pt>
                <c:pt idx="13940">
                  <c:v>1354.5</c:v>
                </c:pt>
                <c:pt idx="13941">
                  <c:v>1354.60009765625</c:v>
                </c:pt>
                <c:pt idx="13942">
                  <c:v>1354.700073242188</c:v>
                </c:pt>
                <c:pt idx="13943">
                  <c:v>1354.800048828125</c:v>
                </c:pt>
                <c:pt idx="13944">
                  <c:v>1354.900024414062</c:v>
                </c:pt>
                <c:pt idx="13945">
                  <c:v>1355.0</c:v>
                </c:pt>
                <c:pt idx="13946">
                  <c:v>1355.10009765625</c:v>
                </c:pt>
                <c:pt idx="13947">
                  <c:v>1355.200073242188</c:v>
                </c:pt>
                <c:pt idx="13948">
                  <c:v>1355.300048828125</c:v>
                </c:pt>
                <c:pt idx="13949">
                  <c:v>1355.400024414062</c:v>
                </c:pt>
                <c:pt idx="13950">
                  <c:v>1355.5</c:v>
                </c:pt>
                <c:pt idx="13951">
                  <c:v>1355.60009765625</c:v>
                </c:pt>
                <c:pt idx="13952">
                  <c:v>1355.700073242188</c:v>
                </c:pt>
                <c:pt idx="13953">
                  <c:v>1355.800048828125</c:v>
                </c:pt>
                <c:pt idx="13954">
                  <c:v>1355.900024414062</c:v>
                </c:pt>
                <c:pt idx="13955">
                  <c:v>1356.0</c:v>
                </c:pt>
                <c:pt idx="13956">
                  <c:v>1356.10009765625</c:v>
                </c:pt>
                <c:pt idx="13957">
                  <c:v>1356.200073242188</c:v>
                </c:pt>
                <c:pt idx="13958">
                  <c:v>1356.300048828125</c:v>
                </c:pt>
                <c:pt idx="13959">
                  <c:v>1356.400024414062</c:v>
                </c:pt>
                <c:pt idx="13960">
                  <c:v>1356.5</c:v>
                </c:pt>
                <c:pt idx="13961">
                  <c:v>1356.60009765625</c:v>
                </c:pt>
                <c:pt idx="13962">
                  <c:v>1356.700073242188</c:v>
                </c:pt>
                <c:pt idx="13963">
                  <c:v>1356.800048828125</c:v>
                </c:pt>
                <c:pt idx="13964">
                  <c:v>1356.900024414062</c:v>
                </c:pt>
                <c:pt idx="13965">
                  <c:v>1357.0</c:v>
                </c:pt>
                <c:pt idx="13966">
                  <c:v>1357.10009765625</c:v>
                </c:pt>
                <c:pt idx="13967">
                  <c:v>1357.200073242188</c:v>
                </c:pt>
                <c:pt idx="13968">
                  <c:v>1357.300048828125</c:v>
                </c:pt>
                <c:pt idx="13969">
                  <c:v>1357.400024414062</c:v>
                </c:pt>
                <c:pt idx="13970">
                  <c:v>1357.5</c:v>
                </c:pt>
                <c:pt idx="13971">
                  <c:v>1357.60009765625</c:v>
                </c:pt>
                <c:pt idx="13972">
                  <c:v>1357.700073242188</c:v>
                </c:pt>
                <c:pt idx="13973">
                  <c:v>1357.800048828125</c:v>
                </c:pt>
                <c:pt idx="13974">
                  <c:v>1357.900024414062</c:v>
                </c:pt>
                <c:pt idx="13975">
                  <c:v>1358.0</c:v>
                </c:pt>
                <c:pt idx="13976">
                  <c:v>1358.10009765625</c:v>
                </c:pt>
                <c:pt idx="13977">
                  <c:v>1358.200073242188</c:v>
                </c:pt>
                <c:pt idx="13978">
                  <c:v>1358.300048828125</c:v>
                </c:pt>
                <c:pt idx="13979">
                  <c:v>1358.400024414062</c:v>
                </c:pt>
                <c:pt idx="13980">
                  <c:v>1358.5</c:v>
                </c:pt>
                <c:pt idx="13981">
                  <c:v>1358.60009765625</c:v>
                </c:pt>
                <c:pt idx="13982">
                  <c:v>1358.700073242188</c:v>
                </c:pt>
                <c:pt idx="13983">
                  <c:v>1358.800048828125</c:v>
                </c:pt>
                <c:pt idx="13984">
                  <c:v>1358.900024414062</c:v>
                </c:pt>
                <c:pt idx="13985">
                  <c:v>1359.0</c:v>
                </c:pt>
                <c:pt idx="13986">
                  <c:v>1359.10009765625</c:v>
                </c:pt>
                <c:pt idx="13987">
                  <c:v>1359.200073242188</c:v>
                </c:pt>
                <c:pt idx="13988">
                  <c:v>1359.300048828125</c:v>
                </c:pt>
                <c:pt idx="13989">
                  <c:v>1359.400024414062</c:v>
                </c:pt>
                <c:pt idx="13990">
                  <c:v>1359.5</c:v>
                </c:pt>
                <c:pt idx="13991">
                  <c:v>1359.60009765625</c:v>
                </c:pt>
                <c:pt idx="13992">
                  <c:v>1359.700073242188</c:v>
                </c:pt>
                <c:pt idx="13993">
                  <c:v>1359.800048828125</c:v>
                </c:pt>
                <c:pt idx="13994">
                  <c:v>1359.900024414062</c:v>
                </c:pt>
                <c:pt idx="13995">
                  <c:v>1360.0</c:v>
                </c:pt>
                <c:pt idx="13996">
                  <c:v>1360.10009765625</c:v>
                </c:pt>
                <c:pt idx="13997">
                  <c:v>1360.200073242188</c:v>
                </c:pt>
                <c:pt idx="13998">
                  <c:v>1360.300048828125</c:v>
                </c:pt>
                <c:pt idx="13999">
                  <c:v>1360.400024414062</c:v>
                </c:pt>
                <c:pt idx="14000">
                  <c:v>1360.5</c:v>
                </c:pt>
                <c:pt idx="14001">
                  <c:v>1360.60009765625</c:v>
                </c:pt>
                <c:pt idx="14002">
                  <c:v>1360.700073242188</c:v>
                </c:pt>
                <c:pt idx="14003">
                  <c:v>1360.800048828125</c:v>
                </c:pt>
                <c:pt idx="14004">
                  <c:v>1360.900024414062</c:v>
                </c:pt>
                <c:pt idx="14005">
                  <c:v>1361.0</c:v>
                </c:pt>
                <c:pt idx="14006">
                  <c:v>1361.10009765625</c:v>
                </c:pt>
                <c:pt idx="14007">
                  <c:v>1361.200073242188</c:v>
                </c:pt>
                <c:pt idx="14008">
                  <c:v>1361.300048828125</c:v>
                </c:pt>
                <c:pt idx="14009">
                  <c:v>1361.400024414062</c:v>
                </c:pt>
                <c:pt idx="14010">
                  <c:v>1361.5</c:v>
                </c:pt>
                <c:pt idx="14011">
                  <c:v>1361.60009765625</c:v>
                </c:pt>
                <c:pt idx="14012">
                  <c:v>1361.700073242188</c:v>
                </c:pt>
                <c:pt idx="14013">
                  <c:v>1361.800048828125</c:v>
                </c:pt>
                <c:pt idx="14014">
                  <c:v>1361.900024414062</c:v>
                </c:pt>
                <c:pt idx="14015">
                  <c:v>1362.0</c:v>
                </c:pt>
                <c:pt idx="14016">
                  <c:v>1362.10009765625</c:v>
                </c:pt>
                <c:pt idx="14017">
                  <c:v>1362.200073242188</c:v>
                </c:pt>
                <c:pt idx="14018">
                  <c:v>1362.300048828125</c:v>
                </c:pt>
                <c:pt idx="14019">
                  <c:v>1362.400024414062</c:v>
                </c:pt>
                <c:pt idx="14020">
                  <c:v>1362.5</c:v>
                </c:pt>
                <c:pt idx="14021">
                  <c:v>1362.60009765625</c:v>
                </c:pt>
                <c:pt idx="14022">
                  <c:v>1362.700073242188</c:v>
                </c:pt>
                <c:pt idx="14023">
                  <c:v>1362.800048828125</c:v>
                </c:pt>
                <c:pt idx="14024">
                  <c:v>1362.900024414062</c:v>
                </c:pt>
                <c:pt idx="14025">
                  <c:v>1363.0</c:v>
                </c:pt>
                <c:pt idx="14026">
                  <c:v>1363.10009765625</c:v>
                </c:pt>
                <c:pt idx="14027">
                  <c:v>1363.200073242188</c:v>
                </c:pt>
                <c:pt idx="14028">
                  <c:v>1363.300048828125</c:v>
                </c:pt>
                <c:pt idx="14029">
                  <c:v>1363.400024414062</c:v>
                </c:pt>
                <c:pt idx="14030">
                  <c:v>1363.5</c:v>
                </c:pt>
                <c:pt idx="14031">
                  <c:v>1363.60009765625</c:v>
                </c:pt>
                <c:pt idx="14032">
                  <c:v>1363.700073242188</c:v>
                </c:pt>
                <c:pt idx="14033">
                  <c:v>1363.800048828125</c:v>
                </c:pt>
                <c:pt idx="14034">
                  <c:v>1363.900024414062</c:v>
                </c:pt>
                <c:pt idx="14035">
                  <c:v>1364.0</c:v>
                </c:pt>
                <c:pt idx="14036">
                  <c:v>1364.10009765625</c:v>
                </c:pt>
                <c:pt idx="14037">
                  <c:v>1364.200073242188</c:v>
                </c:pt>
                <c:pt idx="14038">
                  <c:v>1364.300048828125</c:v>
                </c:pt>
                <c:pt idx="14039">
                  <c:v>1364.400024414062</c:v>
                </c:pt>
                <c:pt idx="14040">
                  <c:v>1364.5</c:v>
                </c:pt>
                <c:pt idx="14041">
                  <c:v>1364.60009765625</c:v>
                </c:pt>
                <c:pt idx="14042">
                  <c:v>1364.700073242188</c:v>
                </c:pt>
                <c:pt idx="14043">
                  <c:v>1364.800048828125</c:v>
                </c:pt>
                <c:pt idx="14044">
                  <c:v>1364.900024414062</c:v>
                </c:pt>
                <c:pt idx="14045">
                  <c:v>1365.0</c:v>
                </c:pt>
                <c:pt idx="14046">
                  <c:v>1365.10009765625</c:v>
                </c:pt>
                <c:pt idx="14047">
                  <c:v>1365.200073242188</c:v>
                </c:pt>
                <c:pt idx="14048">
                  <c:v>1365.300048828125</c:v>
                </c:pt>
                <c:pt idx="14049">
                  <c:v>1365.400024414062</c:v>
                </c:pt>
                <c:pt idx="14050">
                  <c:v>1365.5</c:v>
                </c:pt>
                <c:pt idx="14051">
                  <c:v>1365.60009765625</c:v>
                </c:pt>
                <c:pt idx="14052">
                  <c:v>1365.700073242188</c:v>
                </c:pt>
                <c:pt idx="14053">
                  <c:v>1365.800048828125</c:v>
                </c:pt>
                <c:pt idx="14054">
                  <c:v>1365.900024414062</c:v>
                </c:pt>
                <c:pt idx="14055">
                  <c:v>1366.0</c:v>
                </c:pt>
                <c:pt idx="14056">
                  <c:v>1366.10009765625</c:v>
                </c:pt>
                <c:pt idx="14057">
                  <c:v>1366.200073242188</c:v>
                </c:pt>
                <c:pt idx="14058">
                  <c:v>1366.300048828125</c:v>
                </c:pt>
                <c:pt idx="14059">
                  <c:v>1366.400024414062</c:v>
                </c:pt>
                <c:pt idx="14060">
                  <c:v>1366.5</c:v>
                </c:pt>
                <c:pt idx="14061">
                  <c:v>1366.60009765625</c:v>
                </c:pt>
                <c:pt idx="14062">
                  <c:v>1366.700073242188</c:v>
                </c:pt>
                <c:pt idx="14063">
                  <c:v>1366.800048828125</c:v>
                </c:pt>
                <c:pt idx="14064">
                  <c:v>1366.900024414062</c:v>
                </c:pt>
                <c:pt idx="14065">
                  <c:v>1367.0</c:v>
                </c:pt>
                <c:pt idx="14066">
                  <c:v>1367.10009765625</c:v>
                </c:pt>
                <c:pt idx="14067">
                  <c:v>1367.200073242188</c:v>
                </c:pt>
                <c:pt idx="14068">
                  <c:v>1367.300048828125</c:v>
                </c:pt>
                <c:pt idx="14069">
                  <c:v>1367.400024414062</c:v>
                </c:pt>
                <c:pt idx="14070">
                  <c:v>1367.5</c:v>
                </c:pt>
                <c:pt idx="14071">
                  <c:v>1367.60009765625</c:v>
                </c:pt>
                <c:pt idx="14072">
                  <c:v>1367.700073242188</c:v>
                </c:pt>
                <c:pt idx="14073">
                  <c:v>1367.800048828125</c:v>
                </c:pt>
                <c:pt idx="14074">
                  <c:v>1367.900024414062</c:v>
                </c:pt>
                <c:pt idx="14075">
                  <c:v>1368.0</c:v>
                </c:pt>
                <c:pt idx="14076">
                  <c:v>1368.10009765625</c:v>
                </c:pt>
                <c:pt idx="14077">
                  <c:v>1368.200073242188</c:v>
                </c:pt>
                <c:pt idx="14078">
                  <c:v>1368.300048828125</c:v>
                </c:pt>
                <c:pt idx="14079">
                  <c:v>1368.400024414062</c:v>
                </c:pt>
                <c:pt idx="14080">
                  <c:v>1368.5</c:v>
                </c:pt>
                <c:pt idx="14081">
                  <c:v>1368.60009765625</c:v>
                </c:pt>
                <c:pt idx="14082">
                  <c:v>1368.700073242188</c:v>
                </c:pt>
                <c:pt idx="14083">
                  <c:v>1368.800048828125</c:v>
                </c:pt>
                <c:pt idx="14084">
                  <c:v>1368.900024414062</c:v>
                </c:pt>
                <c:pt idx="14085">
                  <c:v>1369.0</c:v>
                </c:pt>
                <c:pt idx="14086">
                  <c:v>1369.10009765625</c:v>
                </c:pt>
                <c:pt idx="14087">
                  <c:v>1369.200073242188</c:v>
                </c:pt>
                <c:pt idx="14088">
                  <c:v>1369.300048828125</c:v>
                </c:pt>
                <c:pt idx="14089">
                  <c:v>1369.400024414062</c:v>
                </c:pt>
                <c:pt idx="14090">
                  <c:v>1369.5</c:v>
                </c:pt>
                <c:pt idx="14091">
                  <c:v>1369.60009765625</c:v>
                </c:pt>
                <c:pt idx="14092">
                  <c:v>1369.700073242188</c:v>
                </c:pt>
                <c:pt idx="14093">
                  <c:v>1369.800048828125</c:v>
                </c:pt>
                <c:pt idx="14094">
                  <c:v>1369.900024414062</c:v>
                </c:pt>
                <c:pt idx="14095">
                  <c:v>1370.0</c:v>
                </c:pt>
                <c:pt idx="14096">
                  <c:v>1370.10009765625</c:v>
                </c:pt>
                <c:pt idx="14097">
                  <c:v>1370.200073242188</c:v>
                </c:pt>
                <c:pt idx="14098">
                  <c:v>1370.300048828125</c:v>
                </c:pt>
                <c:pt idx="14099">
                  <c:v>1370.400024414062</c:v>
                </c:pt>
                <c:pt idx="14100">
                  <c:v>1370.5</c:v>
                </c:pt>
                <c:pt idx="14101">
                  <c:v>1370.60009765625</c:v>
                </c:pt>
                <c:pt idx="14102">
                  <c:v>1370.700073242188</c:v>
                </c:pt>
                <c:pt idx="14103">
                  <c:v>1370.800048828125</c:v>
                </c:pt>
                <c:pt idx="14104">
                  <c:v>1370.900024414062</c:v>
                </c:pt>
                <c:pt idx="14105">
                  <c:v>1371.0</c:v>
                </c:pt>
                <c:pt idx="14106">
                  <c:v>1371.10009765625</c:v>
                </c:pt>
                <c:pt idx="14107">
                  <c:v>1371.200073242188</c:v>
                </c:pt>
                <c:pt idx="14108">
                  <c:v>1371.300048828125</c:v>
                </c:pt>
                <c:pt idx="14109">
                  <c:v>1371.400024414062</c:v>
                </c:pt>
                <c:pt idx="14110">
                  <c:v>1371.5</c:v>
                </c:pt>
                <c:pt idx="14111">
                  <c:v>1371.60009765625</c:v>
                </c:pt>
                <c:pt idx="14112">
                  <c:v>1371.700073242188</c:v>
                </c:pt>
                <c:pt idx="14113">
                  <c:v>1371.800048828125</c:v>
                </c:pt>
                <c:pt idx="14114">
                  <c:v>1371.900024414062</c:v>
                </c:pt>
                <c:pt idx="14115">
                  <c:v>1372.0</c:v>
                </c:pt>
                <c:pt idx="14116">
                  <c:v>1372.10009765625</c:v>
                </c:pt>
                <c:pt idx="14117">
                  <c:v>1372.200073242188</c:v>
                </c:pt>
                <c:pt idx="14118">
                  <c:v>1372.300048828125</c:v>
                </c:pt>
                <c:pt idx="14119">
                  <c:v>1372.400024414062</c:v>
                </c:pt>
                <c:pt idx="14120">
                  <c:v>1372.5</c:v>
                </c:pt>
                <c:pt idx="14121">
                  <c:v>1372.60009765625</c:v>
                </c:pt>
                <c:pt idx="14122">
                  <c:v>1372.700073242188</c:v>
                </c:pt>
                <c:pt idx="14123">
                  <c:v>1372.800048828125</c:v>
                </c:pt>
                <c:pt idx="14124">
                  <c:v>1372.900024414062</c:v>
                </c:pt>
                <c:pt idx="14125">
                  <c:v>1373.0</c:v>
                </c:pt>
                <c:pt idx="14126">
                  <c:v>1373.10009765625</c:v>
                </c:pt>
                <c:pt idx="14127">
                  <c:v>1373.200073242188</c:v>
                </c:pt>
                <c:pt idx="14128">
                  <c:v>1373.300048828125</c:v>
                </c:pt>
                <c:pt idx="14129">
                  <c:v>1373.400024414062</c:v>
                </c:pt>
                <c:pt idx="14130">
                  <c:v>1373.5</c:v>
                </c:pt>
                <c:pt idx="14131">
                  <c:v>1373.60009765625</c:v>
                </c:pt>
                <c:pt idx="14132">
                  <c:v>1373.700073242188</c:v>
                </c:pt>
                <c:pt idx="14133">
                  <c:v>1373.800048828125</c:v>
                </c:pt>
                <c:pt idx="14134">
                  <c:v>1373.900024414062</c:v>
                </c:pt>
                <c:pt idx="14135">
                  <c:v>1374.0</c:v>
                </c:pt>
                <c:pt idx="14136">
                  <c:v>1374.10009765625</c:v>
                </c:pt>
                <c:pt idx="14137">
                  <c:v>1374.200073242188</c:v>
                </c:pt>
                <c:pt idx="14138">
                  <c:v>1374.300048828125</c:v>
                </c:pt>
                <c:pt idx="14139">
                  <c:v>1374.400024414062</c:v>
                </c:pt>
                <c:pt idx="14140">
                  <c:v>1374.5</c:v>
                </c:pt>
                <c:pt idx="14141">
                  <c:v>1374.60009765625</c:v>
                </c:pt>
                <c:pt idx="14142">
                  <c:v>1374.700073242188</c:v>
                </c:pt>
                <c:pt idx="14143">
                  <c:v>1374.800048828125</c:v>
                </c:pt>
                <c:pt idx="14144">
                  <c:v>1374.900024414062</c:v>
                </c:pt>
                <c:pt idx="14145">
                  <c:v>1375.0</c:v>
                </c:pt>
                <c:pt idx="14146">
                  <c:v>1375.10009765625</c:v>
                </c:pt>
                <c:pt idx="14147">
                  <c:v>1375.200073242188</c:v>
                </c:pt>
                <c:pt idx="14148">
                  <c:v>1375.300048828125</c:v>
                </c:pt>
                <c:pt idx="14149">
                  <c:v>1375.400024414062</c:v>
                </c:pt>
                <c:pt idx="14150">
                  <c:v>1375.5</c:v>
                </c:pt>
                <c:pt idx="14151">
                  <c:v>1375.60009765625</c:v>
                </c:pt>
                <c:pt idx="14152">
                  <c:v>1375.700073242188</c:v>
                </c:pt>
                <c:pt idx="14153">
                  <c:v>1375.800048828125</c:v>
                </c:pt>
                <c:pt idx="14154">
                  <c:v>1375.900024414062</c:v>
                </c:pt>
                <c:pt idx="14155">
                  <c:v>1376.0</c:v>
                </c:pt>
                <c:pt idx="14156">
                  <c:v>1376.10009765625</c:v>
                </c:pt>
                <c:pt idx="14157">
                  <c:v>1376.200073242188</c:v>
                </c:pt>
                <c:pt idx="14158">
                  <c:v>1376.300048828125</c:v>
                </c:pt>
                <c:pt idx="14159">
                  <c:v>1376.400024414062</c:v>
                </c:pt>
                <c:pt idx="14160">
                  <c:v>1376.5</c:v>
                </c:pt>
                <c:pt idx="14161">
                  <c:v>1376.60009765625</c:v>
                </c:pt>
                <c:pt idx="14162">
                  <c:v>1376.700073242188</c:v>
                </c:pt>
                <c:pt idx="14163">
                  <c:v>1376.800048828125</c:v>
                </c:pt>
                <c:pt idx="14164">
                  <c:v>1376.900024414062</c:v>
                </c:pt>
                <c:pt idx="14165">
                  <c:v>1377.0</c:v>
                </c:pt>
                <c:pt idx="14166">
                  <c:v>1377.10009765625</c:v>
                </c:pt>
                <c:pt idx="14167">
                  <c:v>1377.200073242188</c:v>
                </c:pt>
                <c:pt idx="14168">
                  <c:v>1377.300048828125</c:v>
                </c:pt>
                <c:pt idx="14169">
                  <c:v>1377.400024414062</c:v>
                </c:pt>
                <c:pt idx="14170">
                  <c:v>1377.5</c:v>
                </c:pt>
                <c:pt idx="14171">
                  <c:v>1377.60009765625</c:v>
                </c:pt>
                <c:pt idx="14172">
                  <c:v>1377.700073242188</c:v>
                </c:pt>
                <c:pt idx="14173">
                  <c:v>1377.800048828125</c:v>
                </c:pt>
                <c:pt idx="14174">
                  <c:v>1377.900024414062</c:v>
                </c:pt>
                <c:pt idx="14175">
                  <c:v>1378.0</c:v>
                </c:pt>
                <c:pt idx="14176">
                  <c:v>1378.10009765625</c:v>
                </c:pt>
                <c:pt idx="14177">
                  <c:v>1378.200073242188</c:v>
                </c:pt>
                <c:pt idx="14178">
                  <c:v>1378.300048828125</c:v>
                </c:pt>
                <c:pt idx="14179">
                  <c:v>1378.400024414062</c:v>
                </c:pt>
                <c:pt idx="14180">
                  <c:v>1378.5</c:v>
                </c:pt>
                <c:pt idx="14181">
                  <c:v>1378.60009765625</c:v>
                </c:pt>
                <c:pt idx="14182">
                  <c:v>1378.700073242188</c:v>
                </c:pt>
                <c:pt idx="14183">
                  <c:v>1378.800048828125</c:v>
                </c:pt>
                <c:pt idx="14184">
                  <c:v>1378.900024414062</c:v>
                </c:pt>
                <c:pt idx="14185">
                  <c:v>1379.0</c:v>
                </c:pt>
                <c:pt idx="14186">
                  <c:v>1379.10009765625</c:v>
                </c:pt>
                <c:pt idx="14187">
                  <c:v>1379.200073242188</c:v>
                </c:pt>
                <c:pt idx="14188">
                  <c:v>1379.300048828125</c:v>
                </c:pt>
                <c:pt idx="14189">
                  <c:v>1379.400024414062</c:v>
                </c:pt>
                <c:pt idx="14190">
                  <c:v>1379.5</c:v>
                </c:pt>
                <c:pt idx="14191">
                  <c:v>1379.60009765625</c:v>
                </c:pt>
                <c:pt idx="14192">
                  <c:v>1379.700073242188</c:v>
                </c:pt>
                <c:pt idx="14193">
                  <c:v>1379.800048828125</c:v>
                </c:pt>
                <c:pt idx="14194">
                  <c:v>1379.900024414062</c:v>
                </c:pt>
                <c:pt idx="14195">
                  <c:v>1380.0</c:v>
                </c:pt>
                <c:pt idx="14196">
                  <c:v>1380.10009765625</c:v>
                </c:pt>
                <c:pt idx="14197">
                  <c:v>1380.200073242188</c:v>
                </c:pt>
                <c:pt idx="14198">
                  <c:v>1380.300048828125</c:v>
                </c:pt>
                <c:pt idx="14199">
                  <c:v>1380.400024414062</c:v>
                </c:pt>
                <c:pt idx="14200">
                  <c:v>1380.5</c:v>
                </c:pt>
                <c:pt idx="14201">
                  <c:v>1380.60009765625</c:v>
                </c:pt>
                <c:pt idx="14202">
                  <c:v>1380.700073242188</c:v>
                </c:pt>
                <c:pt idx="14203">
                  <c:v>1380.800048828125</c:v>
                </c:pt>
                <c:pt idx="14204">
                  <c:v>1380.900024414062</c:v>
                </c:pt>
                <c:pt idx="14205">
                  <c:v>1381.0</c:v>
                </c:pt>
                <c:pt idx="14206">
                  <c:v>1381.10009765625</c:v>
                </c:pt>
                <c:pt idx="14207">
                  <c:v>1381.200073242188</c:v>
                </c:pt>
                <c:pt idx="14208">
                  <c:v>1381.300048828125</c:v>
                </c:pt>
                <c:pt idx="14209">
                  <c:v>1381.400024414062</c:v>
                </c:pt>
                <c:pt idx="14210">
                  <c:v>1381.5</c:v>
                </c:pt>
                <c:pt idx="14211">
                  <c:v>1381.60009765625</c:v>
                </c:pt>
                <c:pt idx="14212">
                  <c:v>1381.700073242188</c:v>
                </c:pt>
                <c:pt idx="14213">
                  <c:v>1381.800048828125</c:v>
                </c:pt>
                <c:pt idx="14214">
                  <c:v>1381.900024414062</c:v>
                </c:pt>
                <c:pt idx="14215">
                  <c:v>1382.0</c:v>
                </c:pt>
                <c:pt idx="14216">
                  <c:v>1382.10009765625</c:v>
                </c:pt>
                <c:pt idx="14217">
                  <c:v>1382.200073242188</c:v>
                </c:pt>
                <c:pt idx="14218">
                  <c:v>1382.300048828125</c:v>
                </c:pt>
                <c:pt idx="14219">
                  <c:v>1382.400024414062</c:v>
                </c:pt>
                <c:pt idx="14220">
                  <c:v>1382.5</c:v>
                </c:pt>
                <c:pt idx="14221">
                  <c:v>1382.60009765625</c:v>
                </c:pt>
                <c:pt idx="14222">
                  <c:v>1382.700073242188</c:v>
                </c:pt>
                <c:pt idx="14223">
                  <c:v>1382.800048828125</c:v>
                </c:pt>
                <c:pt idx="14224">
                  <c:v>1382.900024414062</c:v>
                </c:pt>
                <c:pt idx="14225">
                  <c:v>1383.0</c:v>
                </c:pt>
                <c:pt idx="14226">
                  <c:v>1383.10009765625</c:v>
                </c:pt>
                <c:pt idx="14227">
                  <c:v>1383.200073242188</c:v>
                </c:pt>
                <c:pt idx="14228">
                  <c:v>1383.300048828125</c:v>
                </c:pt>
                <c:pt idx="14229">
                  <c:v>1383.400024414062</c:v>
                </c:pt>
                <c:pt idx="14230">
                  <c:v>1383.5</c:v>
                </c:pt>
                <c:pt idx="14231">
                  <c:v>1383.60009765625</c:v>
                </c:pt>
                <c:pt idx="14232">
                  <c:v>1383.700073242188</c:v>
                </c:pt>
                <c:pt idx="14233">
                  <c:v>1383.800048828125</c:v>
                </c:pt>
                <c:pt idx="14234">
                  <c:v>1383.900024414062</c:v>
                </c:pt>
                <c:pt idx="14235">
                  <c:v>1384.0</c:v>
                </c:pt>
                <c:pt idx="14236">
                  <c:v>1384.10009765625</c:v>
                </c:pt>
                <c:pt idx="14237">
                  <c:v>1384.200073242188</c:v>
                </c:pt>
                <c:pt idx="14238">
                  <c:v>1384.300048828125</c:v>
                </c:pt>
                <c:pt idx="14239">
                  <c:v>1384.400024414062</c:v>
                </c:pt>
                <c:pt idx="14240">
                  <c:v>1384.5</c:v>
                </c:pt>
                <c:pt idx="14241">
                  <c:v>1384.60009765625</c:v>
                </c:pt>
                <c:pt idx="14242">
                  <c:v>1384.700073242188</c:v>
                </c:pt>
                <c:pt idx="14243">
                  <c:v>1384.800048828125</c:v>
                </c:pt>
                <c:pt idx="14244">
                  <c:v>1384.900024414062</c:v>
                </c:pt>
                <c:pt idx="14245">
                  <c:v>1385.0</c:v>
                </c:pt>
                <c:pt idx="14246">
                  <c:v>1385.10009765625</c:v>
                </c:pt>
                <c:pt idx="14247">
                  <c:v>1385.200073242188</c:v>
                </c:pt>
                <c:pt idx="14248">
                  <c:v>1385.300048828125</c:v>
                </c:pt>
                <c:pt idx="14249">
                  <c:v>1385.400024414062</c:v>
                </c:pt>
                <c:pt idx="14250">
                  <c:v>1385.5</c:v>
                </c:pt>
                <c:pt idx="14251">
                  <c:v>1385.60009765625</c:v>
                </c:pt>
                <c:pt idx="14252">
                  <c:v>1385.700073242188</c:v>
                </c:pt>
                <c:pt idx="14253">
                  <c:v>1385.800048828125</c:v>
                </c:pt>
                <c:pt idx="14254">
                  <c:v>1385.900024414062</c:v>
                </c:pt>
                <c:pt idx="14255">
                  <c:v>1386.0</c:v>
                </c:pt>
                <c:pt idx="14256">
                  <c:v>1386.10009765625</c:v>
                </c:pt>
                <c:pt idx="14257">
                  <c:v>1386.200073242188</c:v>
                </c:pt>
                <c:pt idx="14258">
                  <c:v>1386.300048828125</c:v>
                </c:pt>
                <c:pt idx="14259">
                  <c:v>1386.400024414062</c:v>
                </c:pt>
                <c:pt idx="14260">
                  <c:v>1386.5</c:v>
                </c:pt>
                <c:pt idx="14261">
                  <c:v>1386.60009765625</c:v>
                </c:pt>
                <c:pt idx="14262">
                  <c:v>1386.700073242188</c:v>
                </c:pt>
                <c:pt idx="14263">
                  <c:v>1386.800048828125</c:v>
                </c:pt>
                <c:pt idx="14264">
                  <c:v>1386.900024414062</c:v>
                </c:pt>
                <c:pt idx="14265">
                  <c:v>1387.0</c:v>
                </c:pt>
                <c:pt idx="14266">
                  <c:v>1387.10009765625</c:v>
                </c:pt>
                <c:pt idx="14267">
                  <c:v>1387.200073242188</c:v>
                </c:pt>
                <c:pt idx="14268">
                  <c:v>1387.300048828125</c:v>
                </c:pt>
                <c:pt idx="14269">
                  <c:v>1387.400024414062</c:v>
                </c:pt>
                <c:pt idx="14270">
                  <c:v>1387.5</c:v>
                </c:pt>
                <c:pt idx="14271">
                  <c:v>1387.60009765625</c:v>
                </c:pt>
                <c:pt idx="14272">
                  <c:v>1387.700073242188</c:v>
                </c:pt>
                <c:pt idx="14273">
                  <c:v>1387.800048828125</c:v>
                </c:pt>
                <c:pt idx="14274">
                  <c:v>1387.900024414062</c:v>
                </c:pt>
                <c:pt idx="14275">
                  <c:v>1388.0</c:v>
                </c:pt>
                <c:pt idx="14276">
                  <c:v>1388.10009765625</c:v>
                </c:pt>
                <c:pt idx="14277">
                  <c:v>1388.200073242188</c:v>
                </c:pt>
                <c:pt idx="14278">
                  <c:v>1388.300048828125</c:v>
                </c:pt>
                <c:pt idx="14279">
                  <c:v>1388.400024414062</c:v>
                </c:pt>
                <c:pt idx="14280">
                  <c:v>1388.5</c:v>
                </c:pt>
                <c:pt idx="14281">
                  <c:v>1388.60009765625</c:v>
                </c:pt>
                <c:pt idx="14282">
                  <c:v>1388.700073242188</c:v>
                </c:pt>
                <c:pt idx="14283">
                  <c:v>1388.800048828125</c:v>
                </c:pt>
                <c:pt idx="14284">
                  <c:v>1388.900024414062</c:v>
                </c:pt>
                <c:pt idx="14285">
                  <c:v>1389.0</c:v>
                </c:pt>
                <c:pt idx="14286">
                  <c:v>1389.10009765625</c:v>
                </c:pt>
                <c:pt idx="14287">
                  <c:v>1389.200073242188</c:v>
                </c:pt>
                <c:pt idx="14288">
                  <c:v>1389.300048828125</c:v>
                </c:pt>
                <c:pt idx="14289">
                  <c:v>1389.400024414062</c:v>
                </c:pt>
                <c:pt idx="14290">
                  <c:v>1389.5</c:v>
                </c:pt>
                <c:pt idx="14291">
                  <c:v>1389.60009765625</c:v>
                </c:pt>
                <c:pt idx="14292">
                  <c:v>1389.700073242188</c:v>
                </c:pt>
                <c:pt idx="14293">
                  <c:v>1389.800048828125</c:v>
                </c:pt>
                <c:pt idx="14294">
                  <c:v>1389.900024414062</c:v>
                </c:pt>
                <c:pt idx="14295">
                  <c:v>1390.0</c:v>
                </c:pt>
              </c:numCache>
            </c:numRef>
          </c:xVal>
          <c:yVal>
            <c:numRef>
              <c:f>Sheet1!$D$2:$D$14297</c:f>
              <c:numCache>
                <c:formatCode>General</c:formatCode>
                <c:ptCount val="14296"/>
                <c:pt idx="413">
                  <c:v>-2.906399200441228</c:v>
                </c:pt>
                <c:pt idx="414">
                  <c:v>-3.031925875857269</c:v>
                </c:pt>
                <c:pt idx="415">
                  <c:v>-2.716899679569904</c:v>
                </c:pt>
                <c:pt idx="416">
                  <c:v>-2.391041590883103</c:v>
                </c:pt>
                <c:pt idx="417">
                  <c:v>-2.204700033573318</c:v>
                </c:pt>
                <c:pt idx="418">
                  <c:v>-2.094824534608051</c:v>
                </c:pt>
                <c:pt idx="419">
                  <c:v>-1.975724604799324</c:v>
                </c:pt>
                <c:pt idx="420">
                  <c:v>-1.689200021362922</c:v>
                </c:pt>
                <c:pt idx="421">
                  <c:v>-1.687615245060442</c:v>
                </c:pt>
                <c:pt idx="422">
                  <c:v>-1.328399891663139</c:v>
                </c:pt>
                <c:pt idx="423">
                  <c:v>-1.338611210634554</c:v>
                </c:pt>
                <c:pt idx="424">
                  <c:v>-1.166212361145881</c:v>
                </c:pt>
                <c:pt idx="425">
                  <c:v>-1.176200325015088</c:v>
                </c:pt>
                <c:pt idx="426">
                  <c:v>-1.13760754089526</c:v>
                </c:pt>
                <c:pt idx="427">
                  <c:v>-1.106800097659288</c:v>
                </c:pt>
                <c:pt idx="428">
                  <c:v>-1.078404437255813</c:v>
                </c:pt>
                <c:pt idx="429">
                  <c:v>-1.005304505924869</c:v>
                </c:pt>
                <c:pt idx="430">
                  <c:v>-1.041899572755937</c:v>
                </c:pt>
                <c:pt idx="431">
                  <c:v>-0.958804930116457</c:v>
                </c:pt>
                <c:pt idx="432">
                  <c:v>-0.972399797061371</c:v>
                </c:pt>
                <c:pt idx="433">
                  <c:v>-0.929902278137888</c:v>
                </c:pt>
                <c:pt idx="434">
                  <c:v>-0.958000721744611</c:v>
                </c:pt>
                <c:pt idx="435">
                  <c:v>-0.936299927521759</c:v>
                </c:pt>
                <c:pt idx="436">
                  <c:v>-0.952201359563333</c:v>
                </c:pt>
                <c:pt idx="437">
                  <c:v>-0.924199848177523</c:v>
                </c:pt>
                <c:pt idx="438">
                  <c:v>-0.86510162506238</c:v>
                </c:pt>
                <c:pt idx="439">
                  <c:v>-0.834301496892294</c:v>
                </c:pt>
                <c:pt idx="440">
                  <c:v>-0.866100157167238</c:v>
                </c:pt>
                <c:pt idx="441">
                  <c:v>-0.864500408173626</c:v>
                </c:pt>
                <c:pt idx="442">
                  <c:v>-0.825299794007151</c:v>
                </c:pt>
                <c:pt idx="443">
                  <c:v>-0.838000358580757</c:v>
                </c:pt>
                <c:pt idx="444">
                  <c:v>-0.828400422669802</c:v>
                </c:pt>
                <c:pt idx="445">
                  <c:v>-0.804599919891189</c:v>
                </c:pt>
                <c:pt idx="446">
                  <c:v>-0.782900442507525</c:v>
                </c:pt>
                <c:pt idx="447">
                  <c:v>-0.793299925997417</c:v>
                </c:pt>
                <c:pt idx="448">
                  <c:v>-0.795900354769401</c:v>
                </c:pt>
                <c:pt idx="449">
                  <c:v>-0.775000488283695</c:v>
                </c:pt>
                <c:pt idx="450">
                  <c:v>-0.754799990849279</c:v>
                </c:pt>
                <c:pt idx="451">
                  <c:v>-0.746100160220522</c:v>
                </c:pt>
                <c:pt idx="452">
                  <c:v>-0.726299955753348</c:v>
                </c:pt>
                <c:pt idx="453">
                  <c:v>-0.724299816898565</c:v>
                </c:pt>
                <c:pt idx="454">
                  <c:v>-0.717199974063988</c:v>
                </c:pt>
                <c:pt idx="455">
                  <c:v>-0.704100209812168</c:v>
                </c:pt>
                <c:pt idx="456">
                  <c:v>-0.704399925994949</c:v>
                </c:pt>
                <c:pt idx="457">
                  <c:v>-0.701399838260841</c:v>
                </c:pt>
                <c:pt idx="458">
                  <c:v>-0.685800260926044</c:v>
                </c:pt>
                <c:pt idx="459">
                  <c:v>-0.666900394440745</c:v>
                </c:pt>
                <c:pt idx="460">
                  <c:v>-0.665400125886663</c:v>
                </c:pt>
                <c:pt idx="461">
                  <c:v>-0.652900506593142</c:v>
                </c:pt>
                <c:pt idx="462">
                  <c:v>-0.649200150302931</c:v>
                </c:pt>
                <c:pt idx="463">
                  <c:v>-0.642999957275606</c:v>
                </c:pt>
                <c:pt idx="464">
                  <c:v>-0.634599972538126</c:v>
                </c:pt>
                <c:pt idx="465">
                  <c:v>-0.619299861147738</c:v>
                </c:pt>
                <c:pt idx="466">
                  <c:v>-0.618799748997844</c:v>
                </c:pt>
                <c:pt idx="467">
                  <c:v>-0.622600207520009</c:v>
                </c:pt>
                <c:pt idx="468">
                  <c:v>-0.61739987564215</c:v>
                </c:pt>
                <c:pt idx="469">
                  <c:v>-0.617199721527868</c:v>
                </c:pt>
                <c:pt idx="470">
                  <c:v>-0.613599987031193</c:v>
                </c:pt>
                <c:pt idx="471">
                  <c:v>-0.616499839019525</c:v>
                </c:pt>
                <c:pt idx="472">
                  <c:v>-0.613899778749328</c:v>
                </c:pt>
                <c:pt idx="473">
                  <c:v>-0.609000059514074</c:v>
                </c:pt>
                <c:pt idx="474">
                  <c:v>-0.601100077823503</c:v>
                </c:pt>
                <c:pt idx="475">
                  <c:v>-0.598499948122481</c:v>
                </c:pt>
                <c:pt idx="476">
                  <c:v>-0.592200238039368</c:v>
                </c:pt>
                <c:pt idx="477">
                  <c:v>-0.582399864197214</c:v>
                </c:pt>
                <c:pt idx="478">
                  <c:v>-0.574799948884902</c:v>
                </c:pt>
                <c:pt idx="479">
                  <c:v>-0.567600030521135</c:v>
                </c:pt>
                <c:pt idx="480">
                  <c:v>-0.56030023574931</c:v>
                </c:pt>
                <c:pt idx="481">
                  <c:v>-0.553900247956335</c:v>
                </c:pt>
                <c:pt idx="482">
                  <c:v>-0.548499903870834</c:v>
                </c:pt>
                <c:pt idx="483">
                  <c:v>-0.543299828343152</c:v>
                </c:pt>
                <c:pt idx="484">
                  <c:v>-0.534800051882485</c:v>
                </c:pt>
                <c:pt idx="485">
                  <c:v>-0.527899931337743</c:v>
                </c:pt>
                <c:pt idx="486">
                  <c:v>-0.519900284580217</c:v>
                </c:pt>
                <c:pt idx="487">
                  <c:v>-0.518900221253716</c:v>
                </c:pt>
                <c:pt idx="488">
                  <c:v>-0.517900151826325</c:v>
                </c:pt>
                <c:pt idx="489">
                  <c:v>-0.514200019075361</c:v>
                </c:pt>
                <c:pt idx="490">
                  <c:v>-0.510700221257139</c:v>
                </c:pt>
                <c:pt idx="491">
                  <c:v>-0.507100227358024</c:v>
                </c:pt>
                <c:pt idx="492">
                  <c:v>-0.502499838257791</c:v>
                </c:pt>
                <c:pt idx="493">
                  <c:v>-0.501100185396353</c:v>
                </c:pt>
                <c:pt idx="494">
                  <c:v>-0.498400257874891</c:v>
                </c:pt>
                <c:pt idx="495">
                  <c:v>-0.495499995424325</c:v>
                </c:pt>
                <c:pt idx="496">
                  <c:v>-0.49120014343498</c:v>
                </c:pt>
                <c:pt idx="497">
                  <c:v>-0.489800215917057</c:v>
                </c:pt>
                <c:pt idx="498">
                  <c:v>-0.486500291444827</c:v>
                </c:pt>
                <c:pt idx="499">
                  <c:v>-0.480700032047025</c:v>
                </c:pt>
                <c:pt idx="500">
                  <c:v>-0.479000237275613</c:v>
                </c:pt>
                <c:pt idx="501">
                  <c:v>-0.474000189213257</c:v>
                </c:pt>
                <c:pt idx="502">
                  <c:v>-0.469599790958455</c:v>
                </c:pt>
                <c:pt idx="503">
                  <c:v>-0.462600352479058</c:v>
                </c:pt>
                <c:pt idx="504">
                  <c:v>-0.45960002670472</c:v>
                </c:pt>
                <c:pt idx="505">
                  <c:v>-0.457600035861105</c:v>
                </c:pt>
                <c:pt idx="506">
                  <c:v>-0.453400117497949</c:v>
                </c:pt>
                <c:pt idx="507">
                  <c:v>-0.447499984744354</c:v>
                </c:pt>
                <c:pt idx="508">
                  <c:v>-0.444100337987038</c:v>
                </c:pt>
                <c:pt idx="509">
                  <c:v>-0.445800132754812</c:v>
                </c:pt>
                <c:pt idx="510">
                  <c:v>-0.4482997825653</c:v>
                </c:pt>
                <c:pt idx="511">
                  <c:v>-0.447600126652105</c:v>
                </c:pt>
                <c:pt idx="512">
                  <c:v>-0.443200202182197</c:v>
                </c:pt>
                <c:pt idx="513">
                  <c:v>-0.439800277712493</c:v>
                </c:pt>
                <c:pt idx="514">
                  <c:v>-0.432999958040455</c:v>
                </c:pt>
                <c:pt idx="515">
                  <c:v>-0.427600178529247</c:v>
                </c:pt>
                <c:pt idx="516">
                  <c:v>-0.421200130465877</c:v>
                </c:pt>
                <c:pt idx="517">
                  <c:v>-0.415300205993845</c:v>
                </c:pt>
                <c:pt idx="518">
                  <c:v>-0.407200299840042</c:v>
                </c:pt>
                <c:pt idx="519">
                  <c:v>-0.403800106811104</c:v>
                </c:pt>
                <c:pt idx="520">
                  <c:v>-0.402800046544144</c:v>
                </c:pt>
                <c:pt idx="521">
                  <c:v>-0.401499925996177</c:v>
                </c:pt>
                <c:pt idx="522">
                  <c:v>-0.399000070952752</c:v>
                </c:pt>
                <c:pt idx="523">
                  <c:v>-0.397099871828686</c:v>
                </c:pt>
                <c:pt idx="524">
                  <c:v>-0.397600152587984</c:v>
                </c:pt>
                <c:pt idx="525">
                  <c:v>-0.394300164796732</c:v>
                </c:pt>
                <c:pt idx="526">
                  <c:v>-0.388200044253608</c:v>
                </c:pt>
                <c:pt idx="527">
                  <c:v>-0.384899923708872</c:v>
                </c:pt>
                <c:pt idx="528">
                  <c:v>-0.380200005343795</c:v>
                </c:pt>
                <c:pt idx="529">
                  <c:v>-0.380499951173988</c:v>
                </c:pt>
                <c:pt idx="530">
                  <c:v>-0.380899957279325</c:v>
                </c:pt>
                <c:pt idx="531">
                  <c:v>-0.384000153353554</c:v>
                </c:pt>
                <c:pt idx="532">
                  <c:v>-0.379999957280234</c:v>
                </c:pt>
                <c:pt idx="533">
                  <c:v>-0.375199897003768</c:v>
                </c:pt>
                <c:pt idx="534">
                  <c:v>-0.370100183870818</c:v>
                </c:pt>
                <c:pt idx="535">
                  <c:v>-0.367299848938273</c:v>
                </c:pt>
                <c:pt idx="536">
                  <c:v>-0.357800154117285</c:v>
                </c:pt>
                <c:pt idx="537">
                  <c:v>-0.354100166325225</c:v>
                </c:pt>
                <c:pt idx="538">
                  <c:v>-0.355700021365919</c:v>
                </c:pt>
                <c:pt idx="539">
                  <c:v>-0.350100308231049</c:v>
                </c:pt>
                <c:pt idx="540">
                  <c:v>-0.3485997772259</c:v>
                </c:pt>
                <c:pt idx="541">
                  <c:v>-0.344900145722931</c:v>
                </c:pt>
                <c:pt idx="542">
                  <c:v>-0.339399829103058</c:v>
                </c:pt>
                <c:pt idx="543">
                  <c:v>-0.335200119021465</c:v>
                </c:pt>
                <c:pt idx="544">
                  <c:v>-0.331200064851146</c:v>
                </c:pt>
                <c:pt idx="545">
                  <c:v>-0.329399935151741</c:v>
                </c:pt>
                <c:pt idx="546">
                  <c:v>-0.324900149535097</c:v>
                </c:pt>
                <c:pt idx="547">
                  <c:v>-0.321699893192999</c:v>
                </c:pt>
                <c:pt idx="548">
                  <c:v>-0.317700113679166</c:v>
                </c:pt>
                <c:pt idx="549">
                  <c:v>-0.310199999239558</c:v>
                </c:pt>
                <c:pt idx="550">
                  <c:v>-0.301900228882005</c:v>
                </c:pt>
                <c:pt idx="551">
                  <c:v>-0.293899978642003</c:v>
                </c:pt>
                <c:pt idx="552">
                  <c:v>-0.284499800876802</c:v>
                </c:pt>
                <c:pt idx="553">
                  <c:v>-0.280700081639225</c:v>
                </c:pt>
                <c:pt idx="554">
                  <c:v>-0.275300299072114</c:v>
                </c:pt>
                <c:pt idx="555">
                  <c:v>-0.268000109103014</c:v>
                </c:pt>
                <c:pt idx="556">
                  <c:v>-0.261300130463496</c:v>
                </c:pt>
                <c:pt idx="557">
                  <c:v>-0.259999864963902</c:v>
                </c:pt>
                <c:pt idx="558">
                  <c:v>-0.254800151826203</c:v>
                </c:pt>
                <c:pt idx="559">
                  <c:v>-0.250400305943913</c:v>
                </c:pt>
                <c:pt idx="560">
                  <c:v>-0.243399847411638</c:v>
                </c:pt>
                <c:pt idx="561">
                  <c:v>-0.235800282291166</c:v>
                </c:pt>
                <c:pt idx="562">
                  <c:v>-0.229699959563732</c:v>
                </c:pt>
                <c:pt idx="563">
                  <c:v>-0.224200189211842</c:v>
                </c:pt>
                <c:pt idx="564">
                  <c:v>-0.220800267794402</c:v>
                </c:pt>
                <c:pt idx="565">
                  <c:v>-0.216100147248653</c:v>
                </c:pt>
                <c:pt idx="566">
                  <c:v>-0.212200298308744</c:v>
                </c:pt>
                <c:pt idx="567">
                  <c:v>-0.209799960328382</c:v>
                </c:pt>
                <c:pt idx="568">
                  <c:v>-0.21149990005506</c:v>
                </c:pt>
                <c:pt idx="569">
                  <c:v>-0.204400060272746</c:v>
                </c:pt>
                <c:pt idx="570">
                  <c:v>-0.195200160218519</c:v>
                </c:pt>
                <c:pt idx="571">
                  <c:v>-0.189700045779318</c:v>
                </c:pt>
                <c:pt idx="572">
                  <c:v>-0.184200139618042</c:v>
                </c:pt>
                <c:pt idx="573">
                  <c:v>-0.176700167085073</c:v>
                </c:pt>
                <c:pt idx="574">
                  <c:v>-0.174099904634204</c:v>
                </c:pt>
                <c:pt idx="575">
                  <c:v>-0.170399907685351</c:v>
                </c:pt>
                <c:pt idx="576">
                  <c:v>-0.164200131228427</c:v>
                </c:pt>
                <c:pt idx="577">
                  <c:v>-0.160299871826283</c:v>
                </c:pt>
                <c:pt idx="578">
                  <c:v>-0.159300098421227</c:v>
                </c:pt>
                <c:pt idx="579">
                  <c:v>-0.155499977878208</c:v>
                </c:pt>
                <c:pt idx="580">
                  <c:v>-0.152600204470218</c:v>
                </c:pt>
                <c:pt idx="581">
                  <c:v>-0.146000023654778</c:v>
                </c:pt>
                <c:pt idx="582">
                  <c:v>-0.1332001327537</c:v>
                </c:pt>
                <c:pt idx="583">
                  <c:v>-0.126300024418015</c:v>
                </c:pt>
                <c:pt idx="584">
                  <c:v>-0.122699973297131</c:v>
                </c:pt>
                <c:pt idx="585">
                  <c:v>-0.117200064090866</c:v>
                </c:pt>
                <c:pt idx="586">
                  <c:v>-0.114900278473215</c:v>
                </c:pt>
                <c:pt idx="587">
                  <c:v>-0.114299949651468</c:v>
                </c:pt>
                <c:pt idx="588">
                  <c:v>-0.108400375371275</c:v>
                </c:pt>
                <c:pt idx="589">
                  <c:v>-0.104499913792097</c:v>
                </c:pt>
                <c:pt idx="590">
                  <c:v>-0.0956000740079616</c:v>
                </c:pt>
                <c:pt idx="591">
                  <c:v>-0.0875001045242243</c:v>
                </c:pt>
                <c:pt idx="592">
                  <c:v>-0.0781998664897401</c:v>
                </c:pt>
                <c:pt idx="593">
                  <c:v>-0.0683005126993521</c:v>
                </c:pt>
                <c:pt idx="594">
                  <c:v>-0.0622004043616471</c:v>
                </c:pt>
                <c:pt idx="595">
                  <c:v>-0.0564000152626249</c:v>
                </c:pt>
                <c:pt idx="596">
                  <c:v>-0.0529002388029767</c:v>
                </c:pt>
                <c:pt idx="597">
                  <c:v>-0.051800036624627</c:v>
                </c:pt>
                <c:pt idx="598">
                  <c:v>-0.0486000488308491</c:v>
                </c:pt>
                <c:pt idx="599">
                  <c:v>-0.0405003417981788</c:v>
                </c:pt>
                <c:pt idx="600">
                  <c:v>-0.0392000762949465</c:v>
                </c:pt>
                <c:pt idx="601">
                  <c:v>-0.0368000099224446</c:v>
                </c:pt>
                <c:pt idx="602">
                  <c:v>-0.0334998138459923</c:v>
                </c:pt>
                <c:pt idx="603">
                  <c:v>-0.0301002998385229</c:v>
                </c:pt>
                <c:pt idx="604">
                  <c:v>-0.024600046541309</c:v>
                </c:pt>
                <c:pt idx="605">
                  <c:v>-0.0232000648538815</c:v>
                </c:pt>
                <c:pt idx="606">
                  <c:v>-0.0209000137365365</c:v>
                </c:pt>
                <c:pt idx="607">
                  <c:v>-0.018299884035514</c:v>
                </c:pt>
                <c:pt idx="608">
                  <c:v>-0.013600101472548</c:v>
                </c:pt>
                <c:pt idx="609">
                  <c:v>-0.00699999008429586</c:v>
                </c:pt>
                <c:pt idx="610">
                  <c:v>-0.00489980316706351</c:v>
                </c:pt>
                <c:pt idx="611">
                  <c:v>-0.000900234987057047</c:v>
                </c:pt>
                <c:pt idx="612">
                  <c:v>0.00479980391901336</c:v>
                </c:pt>
                <c:pt idx="613">
                  <c:v>0.00729986419537454</c:v>
                </c:pt>
                <c:pt idx="614">
                  <c:v>0.0108999938929628</c:v>
                </c:pt>
                <c:pt idx="615">
                  <c:v>0.0176998367278429</c:v>
                </c:pt>
                <c:pt idx="616">
                  <c:v>0.0203997428834555</c:v>
                </c:pt>
                <c:pt idx="617">
                  <c:v>0.0231999298048322</c:v>
                </c:pt>
                <c:pt idx="618">
                  <c:v>0.0287999809224857</c:v>
                </c:pt>
                <c:pt idx="619">
                  <c:v>0.0325000289885793</c:v>
                </c:pt>
                <c:pt idx="620">
                  <c:v>0.0349002128568827</c:v>
                </c:pt>
                <c:pt idx="621">
                  <c:v>0.0363000015204307</c:v>
                </c:pt>
                <c:pt idx="622">
                  <c:v>0.0409999862640689</c:v>
                </c:pt>
                <c:pt idx="623">
                  <c:v>0.047299690246291</c:v>
                </c:pt>
                <c:pt idx="624">
                  <c:v>0.0570998710609274</c:v>
                </c:pt>
                <c:pt idx="625">
                  <c:v>0.0611000610333576</c:v>
                </c:pt>
                <c:pt idx="626">
                  <c:v>0.0680998313873715</c:v>
                </c:pt>
                <c:pt idx="627">
                  <c:v>0.0689001602149801</c:v>
                </c:pt>
                <c:pt idx="628">
                  <c:v>0.0715995170576207</c:v>
                </c:pt>
                <c:pt idx="629">
                  <c:v>0.077999700926739</c:v>
                </c:pt>
                <c:pt idx="630">
                  <c:v>0.0775999000543379</c:v>
                </c:pt>
                <c:pt idx="631">
                  <c:v>0.081200026699662</c:v>
                </c:pt>
                <c:pt idx="632">
                  <c:v>0.0905997970548924</c:v>
                </c:pt>
                <c:pt idx="633">
                  <c:v>0.0956001258819015</c:v>
                </c:pt>
                <c:pt idx="634">
                  <c:v>0.0967997062653012</c:v>
                </c:pt>
                <c:pt idx="635">
                  <c:v>0.101000028989802</c:v>
                </c:pt>
                <c:pt idx="636">
                  <c:v>0.106999518582597</c:v>
                </c:pt>
                <c:pt idx="637">
                  <c:v>0.109999768825219</c:v>
                </c:pt>
                <c:pt idx="638">
                  <c:v>0.114899741362024</c:v>
                </c:pt>
                <c:pt idx="639">
                  <c:v>0.120399798583094</c:v>
                </c:pt>
                <c:pt idx="640">
                  <c:v>0.125299988550978</c:v>
                </c:pt>
                <c:pt idx="641">
                  <c:v>0.129500323480897</c:v>
                </c:pt>
                <c:pt idx="642">
                  <c:v>0.130999834440445</c:v>
                </c:pt>
                <c:pt idx="643">
                  <c:v>0.130200244901062</c:v>
                </c:pt>
                <c:pt idx="644">
                  <c:v>0.133999964142276</c:v>
                </c:pt>
                <c:pt idx="645">
                  <c:v>0.141299671169691</c:v>
                </c:pt>
                <c:pt idx="646">
                  <c:v>0.152400458522607</c:v>
                </c:pt>
                <c:pt idx="647">
                  <c:v>0.162599951167067</c:v>
                </c:pt>
                <c:pt idx="648">
                  <c:v>0.1674997215232</c:v>
                </c:pt>
                <c:pt idx="649">
                  <c:v>0.167900059506792</c:v>
                </c:pt>
                <c:pt idx="650">
                  <c:v>0.173999700164131</c:v>
                </c:pt>
                <c:pt idx="651">
                  <c:v>0.173500038144994</c:v>
                </c:pt>
                <c:pt idx="652">
                  <c:v>0.178900092312688</c:v>
                </c:pt>
                <c:pt idx="653">
                  <c:v>0.186199868770927</c:v>
                </c:pt>
                <c:pt idx="654">
                  <c:v>0.188599856563087</c:v>
                </c:pt>
                <c:pt idx="655">
                  <c:v>0.190599705503701</c:v>
                </c:pt>
                <c:pt idx="656">
                  <c:v>0.193100305936241</c:v>
                </c:pt>
                <c:pt idx="657">
                  <c:v>0.19659974746537</c:v>
                </c:pt>
                <c:pt idx="658">
                  <c:v>0.198000076292374</c:v>
                </c:pt>
                <c:pt idx="659">
                  <c:v>0.198999795527925</c:v>
                </c:pt>
                <c:pt idx="660">
                  <c:v>0.202499644467025</c:v>
                </c:pt>
                <c:pt idx="661">
                  <c:v>0.208500172422646</c:v>
                </c:pt>
                <c:pt idx="662">
                  <c:v>0.2132996803266</c:v>
                </c:pt>
                <c:pt idx="663">
                  <c:v>0.217499800870428</c:v>
                </c:pt>
                <c:pt idx="664">
                  <c:v>0.219199788662081</c:v>
                </c:pt>
                <c:pt idx="665">
                  <c:v>0.225699903105124</c:v>
                </c:pt>
                <c:pt idx="666">
                  <c:v>0.235500086972024</c:v>
                </c:pt>
                <c:pt idx="667">
                  <c:v>0.243599993129465</c:v>
                </c:pt>
                <c:pt idx="668">
                  <c:v>0.249599760434648</c:v>
                </c:pt>
                <c:pt idx="669">
                  <c:v>0.257900086209702</c:v>
                </c:pt>
                <c:pt idx="670">
                  <c:v>0.266399729916884</c:v>
                </c:pt>
                <c:pt idx="671">
                  <c:v>0.272100049587607</c:v>
                </c:pt>
                <c:pt idx="672">
                  <c:v>0.277099964900117</c:v>
                </c:pt>
                <c:pt idx="673">
                  <c:v>0.282799889369926</c:v>
                </c:pt>
                <c:pt idx="674">
                  <c:v>0.285000006864721</c:v>
                </c:pt>
                <c:pt idx="675">
                  <c:v>0.294099629209086</c:v>
                </c:pt>
                <c:pt idx="676">
                  <c:v>0.299499948880111</c:v>
                </c:pt>
                <c:pt idx="677">
                  <c:v>0.30719972533916</c:v>
                </c:pt>
                <c:pt idx="678">
                  <c:v>0.312200045009376</c:v>
                </c:pt>
                <c:pt idx="679">
                  <c:v>0.316399957271642</c:v>
                </c:pt>
                <c:pt idx="680">
                  <c:v>0.32100015640026</c:v>
                </c:pt>
                <c:pt idx="681">
                  <c:v>0.328500213621737</c:v>
                </c:pt>
                <c:pt idx="682">
                  <c:v>0.330000059504528</c:v>
                </c:pt>
                <c:pt idx="683">
                  <c:v>0.330400113674841</c:v>
                </c:pt>
                <c:pt idx="684">
                  <c:v>0.329399832917261</c:v>
                </c:pt>
                <c:pt idx="685">
                  <c:v>0.330400243376062</c:v>
                </c:pt>
                <c:pt idx="686">
                  <c:v>0.338600294489879</c:v>
                </c:pt>
                <c:pt idx="687">
                  <c:v>0.340099947352428</c:v>
                </c:pt>
                <c:pt idx="688">
                  <c:v>0.351299992365966</c:v>
                </c:pt>
                <c:pt idx="689">
                  <c:v>0.356899784084817</c:v>
                </c:pt>
                <c:pt idx="690">
                  <c:v>0.363200112911727</c:v>
                </c:pt>
                <c:pt idx="691">
                  <c:v>0.370400091553165</c:v>
                </c:pt>
                <c:pt idx="692">
                  <c:v>0.37469972915278</c:v>
                </c:pt>
                <c:pt idx="693">
                  <c:v>0.378100054931565</c:v>
                </c:pt>
                <c:pt idx="694">
                  <c:v>0.381999761957559</c:v>
                </c:pt>
                <c:pt idx="695">
                  <c:v>0.386099958035629</c:v>
                </c:pt>
                <c:pt idx="696">
                  <c:v>0.392799933622882</c:v>
                </c:pt>
                <c:pt idx="697">
                  <c:v>0.395100132747757</c:v>
                </c:pt>
                <c:pt idx="698">
                  <c:v>0.397899921412318</c:v>
                </c:pt>
                <c:pt idx="699">
                  <c:v>0.401699921414547</c:v>
                </c:pt>
                <c:pt idx="700">
                  <c:v>0.409299555965845</c:v>
                </c:pt>
                <c:pt idx="701">
                  <c:v>0.414900020597997</c:v>
                </c:pt>
                <c:pt idx="702">
                  <c:v>0.419100011440605</c:v>
                </c:pt>
                <c:pt idx="703">
                  <c:v>0.419999806210399</c:v>
                </c:pt>
                <c:pt idx="704">
                  <c:v>0.42639964904447</c:v>
                </c:pt>
                <c:pt idx="705">
                  <c:v>0.432399630732107</c:v>
                </c:pt>
                <c:pt idx="706">
                  <c:v>0.434899965664954</c:v>
                </c:pt>
                <c:pt idx="707">
                  <c:v>0.434300107572199</c:v>
                </c:pt>
                <c:pt idx="708">
                  <c:v>0.436599965665664</c:v>
                </c:pt>
                <c:pt idx="709">
                  <c:v>0.437299829860422</c:v>
                </c:pt>
                <c:pt idx="710">
                  <c:v>0.441999874878093</c:v>
                </c:pt>
                <c:pt idx="711">
                  <c:v>0.445300270079315</c:v>
                </c:pt>
                <c:pt idx="712">
                  <c:v>0.453499705501599</c:v>
                </c:pt>
                <c:pt idx="713">
                  <c:v>0.453299971002707</c:v>
                </c:pt>
                <c:pt idx="714">
                  <c:v>0.455699829100922</c:v>
                </c:pt>
                <c:pt idx="715">
                  <c:v>0.463399949643645</c:v>
                </c:pt>
                <c:pt idx="716">
                  <c:v>0.464099949640513</c:v>
                </c:pt>
                <c:pt idx="717">
                  <c:v>0.466300009913539</c:v>
                </c:pt>
                <c:pt idx="718">
                  <c:v>0.468599861906114</c:v>
                </c:pt>
                <c:pt idx="719">
                  <c:v>0.473399843594962</c:v>
                </c:pt>
                <c:pt idx="720">
                  <c:v>0.479600102993572</c:v>
                </c:pt>
                <c:pt idx="721">
                  <c:v>0.482400365446665</c:v>
                </c:pt>
                <c:pt idx="722">
                  <c:v>0.485999734493816</c:v>
                </c:pt>
                <c:pt idx="723">
                  <c:v>0.490899498745421</c:v>
                </c:pt>
                <c:pt idx="724">
                  <c:v>0.494800099178974</c:v>
                </c:pt>
                <c:pt idx="725">
                  <c:v>0.502100011442963</c:v>
                </c:pt>
                <c:pt idx="726">
                  <c:v>0.504900138090306</c:v>
                </c:pt>
                <c:pt idx="727">
                  <c:v>0.505699993129383</c:v>
                </c:pt>
                <c:pt idx="728">
                  <c:v>0.508199781797884</c:v>
                </c:pt>
                <c:pt idx="729">
                  <c:v>0.514699772640597</c:v>
                </c:pt>
                <c:pt idx="730">
                  <c:v>0.513599766538391</c:v>
                </c:pt>
                <c:pt idx="731">
                  <c:v>0.511800176998804</c:v>
                </c:pt>
                <c:pt idx="732">
                  <c:v>0.513499977871106</c:v>
                </c:pt>
                <c:pt idx="733">
                  <c:v>0.52069968185242</c:v>
                </c:pt>
                <c:pt idx="734">
                  <c:v>0.526399666596262</c:v>
                </c:pt>
                <c:pt idx="735">
                  <c:v>0.531199995421048</c:v>
                </c:pt>
                <c:pt idx="736">
                  <c:v>0.532400064847024</c:v>
                </c:pt>
                <c:pt idx="737">
                  <c:v>0.534899998470792</c:v>
                </c:pt>
                <c:pt idx="738">
                  <c:v>0.537299787138181</c:v>
                </c:pt>
                <c:pt idx="739">
                  <c:v>0.540600052641821</c:v>
                </c:pt>
                <c:pt idx="740">
                  <c:v>0.546900046538212</c:v>
                </c:pt>
                <c:pt idx="741">
                  <c:v>0.552500164030789</c:v>
                </c:pt>
                <c:pt idx="742">
                  <c:v>0.55589967193373</c:v>
                </c:pt>
                <c:pt idx="743">
                  <c:v>0.563099997707468</c:v>
                </c:pt>
                <c:pt idx="744">
                  <c:v>0.570799991604872</c:v>
                </c:pt>
                <c:pt idx="745">
                  <c:v>0.576899783322006</c:v>
                </c:pt>
                <c:pt idx="746">
                  <c:v>0.580500175474299</c:v>
                </c:pt>
                <c:pt idx="747">
                  <c:v>0.58440001830968</c:v>
                </c:pt>
                <c:pt idx="748">
                  <c:v>0.590699939722981</c:v>
                </c:pt>
                <c:pt idx="749">
                  <c:v>0.592599861141935</c:v>
                </c:pt>
                <c:pt idx="750">
                  <c:v>0.596299915308919</c:v>
                </c:pt>
                <c:pt idx="751">
                  <c:v>0.600100313564326</c:v>
                </c:pt>
                <c:pt idx="752">
                  <c:v>0.602099691768672</c:v>
                </c:pt>
                <c:pt idx="753">
                  <c:v>0.604000026702124</c:v>
                </c:pt>
                <c:pt idx="754">
                  <c:v>0.606399752039579</c:v>
                </c:pt>
                <c:pt idx="755">
                  <c:v>0.612400017544133</c:v>
                </c:pt>
                <c:pt idx="756">
                  <c:v>0.618400141142047</c:v>
                </c:pt>
                <c:pt idx="757">
                  <c:v>0.621800131983036</c:v>
                </c:pt>
                <c:pt idx="758">
                  <c:v>0.627199775692134</c:v>
                </c:pt>
                <c:pt idx="759">
                  <c:v>0.630999971770507</c:v>
                </c:pt>
                <c:pt idx="760">
                  <c:v>0.6337996124239</c:v>
                </c:pt>
                <c:pt idx="761">
                  <c:v>0.636000143429556</c:v>
                </c:pt>
                <c:pt idx="762">
                  <c:v>0.641599850459898</c:v>
                </c:pt>
                <c:pt idx="763">
                  <c:v>0.650299551387434</c:v>
                </c:pt>
                <c:pt idx="764">
                  <c:v>0.659000012969045</c:v>
                </c:pt>
                <c:pt idx="765">
                  <c:v>0.665000003813475</c:v>
                </c:pt>
                <c:pt idx="766">
                  <c:v>0.669900118253281</c:v>
                </c:pt>
                <c:pt idx="767">
                  <c:v>0.672599755856936</c:v>
                </c:pt>
                <c:pt idx="768">
                  <c:v>0.681299589537957</c:v>
                </c:pt>
                <c:pt idx="769">
                  <c:v>0.682400054167374</c:v>
                </c:pt>
                <c:pt idx="770">
                  <c:v>0.692399963376374</c:v>
                </c:pt>
                <c:pt idx="771">
                  <c:v>0.702100074766349</c:v>
                </c:pt>
                <c:pt idx="772">
                  <c:v>0.702800071714592</c:v>
                </c:pt>
                <c:pt idx="773">
                  <c:v>0.706400065610069</c:v>
                </c:pt>
                <c:pt idx="774">
                  <c:v>0.714099980923493</c:v>
                </c:pt>
                <c:pt idx="775">
                  <c:v>0.719399820707622</c:v>
                </c:pt>
                <c:pt idx="776">
                  <c:v>0.720700222012965</c:v>
                </c:pt>
                <c:pt idx="777">
                  <c:v>0.728599929043412</c:v>
                </c:pt>
                <c:pt idx="778">
                  <c:v>0.735199639126222</c:v>
                </c:pt>
                <c:pt idx="779">
                  <c:v>0.741999696350831</c:v>
                </c:pt>
                <c:pt idx="780">
                  <c:v>0.747600025173597</c:v>
                </c:pt>
                <c:pt idx="781">
                  <c:v>0.750500290676428</c:v>
                </c:pt>
                <c:pt idx="782">
                  <c:v>0.755099798581796</c:v>
                </c:pt>
                <c:pt idx="783">
                  <c:v>0.761999849695712</c:v>
                </c:pt>
                <c:pt idx="784">
                  <c:v>0.767400054930477</c:v>
                </c:pt>
                <c:pt idx="785">
                  <c:v>0.772900042720721</c:v>
                </c:pt>
                <c:pt idx="786">
                  <c:v>0.776200106047327</c:v>
                </c:pt>
                <c:pt idx="787">
                  <c:v>0.779100093841407</c:v>
                </c:pt>
                <c:pt idx="788">
                  <c:v>0.780899806974048</c:v>
                </c:pt>
                <c:pt idx="789">
                  <c:v>0.787699936670834</c:v>
                </c:pt>
                <c:pt idx="790">
                  <c:v>0.789399855038937</c:v>
                </c:pt>
                <c:pt idx="791">
                  <c:v>0.79239997863624</c:v>
                </c:pt>
                <c:pt idx="792">
                  <c:v>0.798099755091243</c:v>
                </c:pt>
                <c:pt idx="793">
                  <c:v>0.801500077817764</c:v>
                </c:pt>
                <c:pt idx="794">
                  <c:v>0.798900156398304</c:v>
                </c:pt>
                <c:pt idx="795">
                  <c:v>0.802599809263484</c:v>
                </c:pt>
                <c:pt idx="796">
                  <c:v>0.810600065611652</c:v>
                </c:pt>
                <c:pt idx="797">
                  <c:v>0.818199633784389</c:v>
                </c:pt>
                <c:pt idx="798">
                  <c:v>0.826699953460775</c:v>
                </c:pt>
                <c:pt idx="799">
                  <c:v>0.832899941251526</c:v>
                </c:pt>
                <c:pt idx="800">
                  <c:v>0.837700001520716</c:v>
                </c:pt>
                <c:pt idx="801">
                  <c:v>0.839199859616201</c:v>
                </c:pt>
                <c:pt idx="802">
                  <c:v>0.839699781034142</c:v>
                </c:pt>
                <c:pt idx="803">
                  <c:v>0.842099916837469</c:v>
                </c:pt>
                <c:pt idx="804">
                  <c:v>0.844399705503747</c:v>
                </c:pt>
                <c:pt idx="805">
                  <c:v>0.846899967957143</c:v>
                </c:pt>
                <c:pt idx="806">
                  <c:v>0.85260021819704</c:v>
                </c:pt>
                <c:pt idx="807">
                  <c:v>0.855900076290709</c:v>
                </c:pt>
                <c:pt idx="808">
                  <c:v>0.857899795530102</c:v>
                </c:pt>
                <c:pt idx="809">
                  <c:v>0.865199623105582</c:v>
                </c:pt>
                <c:pt idx="810">
                  <c:v>0.872099734493532</c:v>
                </c:pt>
                <c:pt idx="811">
                  <c:v>0.877300334930623</c:v>
                </c:pt>
                <c:pt idx="812">
                  <c:v>0.879900048061245</c:v>
                </c:pt>
                <c:pt idx="813">
                  <c:v>0.888200029752625</c:v>
                </c:pt>
                <c:pt idx="814">
                  <c:v>0.894999884796562</c:v>
                </c:pt>
                <c:pt idx="815">
                  <c:v>0.897900074767676</c:v>
                </c:pt>
                <c:pt idx="816">
                  <c:v>0.898699932859018</c:v>
                </c:pt>
                <c:pt idx="817">
                  <c:v>0.902599920653302</c:v>
                </c:pt>
                <c:pt idx="818">
                  <c:v>0.907899706264289</c:v>
                </c:pt>
                <c:pt idx="819">
                  <c:v>0.911500044250715</c:v>
                </c:pt>
                <c:pt idx="820">
                  <c:v>0.916599763484555</c:v>
                </c:pt>
                <c:pt idx="821">
                  <c:v>0.921100167844997</c:v>
                </c:pt>
                <c:pt idx="822">
                  <c:v>0.926900173948525</c:v>
                </c:pt>
                <c:pt idx="823">
                  <c:v>0.930500167844002</c:v>
                </c:pt>
                <c:pt idx="824">
                  <c:v>0.934699814606575</c:v>
                </c:pt>
                <c:pt idx="825">
                  <c:v>0.940699793238309</c:v>
                </c:pt>
                <c:pt idx="826">
                  <c:v>0.938199793239619</c:v>
                </c:pt>
                <c:pt idx="827">
                  <c:v>0.939399932096421</c:v>
                </c:pt>
                <c:pt idx="828">
                  <c:v>0.944300128172472</c:v>
                </c:pt>
                <c:pt idx="829">
                  <c:v>0.945100200649904</c:v>
                </c:pt>
                <c:pt idx="830">
                  <c:v>0.946800273130066</c:v>
                </c:pt>
                <c:pt idx="831">
                  <c:v>0.948700064847799</c:v>
                </c:pt>
                <c:pt idx="832">
                  <c:v>0.951100200651126</c:v>
                </c:pt>
                <c:pt idx="833">
                  <c:v>0.959399913786911</c:v>
                </c:pt>
                <c:pt idx="834">
                  <c:v>0.96120010375671</c:v>
                </c:pt>
                <c:pt idx="835">
                  <c:v>0.964599816892587</c:v>
                </c:pt>
                <c:pt idx="836">
                  <c:v>0.966200360104267</c:v>
                </c:pt>
                <c:pt idx="837">
                  <c:v>0.968400073241355</c:v>
                </c:pt>
                <c:pt idx="838">
                  <c:v>0.97349978332204</c:v>
                </c:pt>
                <c:pt idx="839">
                  <c:v>0.978499834436661</c:v>
                </c:pt>
                <c:pt idx="840">
                  <c:v>0.985299749754631</c:v>
                </c:pt>
                <c:pt idx="841">
                  <c:v>0.989500350187882</c:v>
                </c:pt>
                <c:pt idx="842">
                  <c:v>0.997099842828902</c:v>
                </c:pt>
                <c:pt idx="843">
                  <c:v>1.002499761198123</c:v>
                </c:pt>
                <c:pt idx="844">
                  <c:v>1.002200041959441</c:v>
                </c:pt>
                <c:pt idx="845">
                  <c:v>1.004900029751298</c:v>
                </c:pt>
                <c:pt idx="846">
                  <c:v>1.008500364681822</c:v>
                </c:pt>
                <c:pt idx="847">
                  <c:v>1.014499730677926</c:v>
                </c:pt>
                <c:pt idx="848">
                  <c:v>1.01889986038077</c:v>
                </c:pt>
                <c:pt idx="849">
                  <c:v>1.026799784849572</c:v>
                </c:pt>
                <c:pt idx="850">
                  <c:v>1.034399549098453</c:v>
                </c:pt>
                <c:pt idx="851">
                  <c:v>1.038200291441171</c:v>
                </c:pt>
                <c:pt idx="852">
                  <c:v>1.043500010677235</c:v>
                </c:pt>
                <c:pt idx="853">
                  <c:v>1.047900001522066</c:v>
                </c:pt>
                <c:pt idx="854">
                  <c:v>1.054599989318376</c:v>
                </c:pt>
                <c:pt idx="855">
                  <c:v>1.062100112914777</c:v>
                </c:pt>
                <c:pt idx="856">
                  <c:v>1.059900106807618</c:v>
                </c:pt>
                <c:pt idx="857">
                  <c:v>1.062099753569782</c:v>
                </c:pt>
                <c:pt idx="858">
                  <c:v>1.065900019071705</c:v>
                </c:pt>
                <c:pt idx="859">
                  <c:v>1.063399810787814</c:v>
                </c:pt>
                <c:pt idx="860">
                  <c:v>1.068299795530038</c:v>
                </c:pt>
                <c:pt idx="861">
                  <c:v>1.071599988550588</c:v>
                </c:pt>
                <c:pt idx="862">
                  <c:v>1.079199692532711</c:v>
                </c:pt>
                <c:pt idx="863">
                  <c:v>1.085399752806552</c:v>
                </c:pt>
                <c:pt idx="864">
                  <c:v>1.094099794769136</c:v>
                </c:pt>
                <c:pt idx="865">
                  <c:v>1.099499640651629</c:v>
                </c:pt>
                <c:pt idx="866">
                  <c:v>1.104200102232426</c:v>
                </c:pt>
                <c:pt idx="867">
                  <c:v>1.107600171661034</c:v>
                </c:pt>
                <c:pt idx="868">
                  <c:v>1.111399748991971</c:v>
                </c:pt>
                <c:pt idx="869">
                  <c:v>1.115500014493591</c:v>
                </c:pt>
                <c:pt idx="870">
                  <c:v>1.116999951169418</c:v>
                </c:pt>
                <c:pt idx="871">
                  <c:v>1.120299884791166</c:v>
                </c:pt>
                <c:pt idx="872">
                  <c:v>1.125599875638727</c:v>
                </c:pt>
                <c:pt idx="873">
                  <c:v>1.130099869536935</c:v>
                </c:pt>
                <c:pt idx="874">
                  <c:v>1.133600065608334</c:v>
                </c:pt>
                <c:pt idx="875">
                  <c:v>1.139699980925798</c:v>
                </c:pt>
                <c:pt idx="876">
                  <c:v>1.146700173947466</c:v>
                </c:pt>
                <c:pt idx="877">
                  <c:v>1.153499947355158</c:v>
                </c:pt>
                <c:pt idx="878">
                  <c:v>1.15349987182708</c:v>
                </c:pt>
                <c:pt idx="879">
                  <c:v>1.156099938201806</c:v>
                </c:pt>
                <c:pt idx="880">
                  <c:v>1.159499925994168</c:v>
                </c:pt>
                <c:pt idx="881">
                  <c:v>1.16080026092459</c:v>
                </c:pt>
                <c:pt idx="882">
                  <c:v>1.16659969939792</c:v>
                </c:pt>
                <c:pt idx="883">
                  <c:v>1.170000025173067</c:v>
                </c:pt>
                <c:pt idx="884">
                  <c:v>1.17289994353996</c:v>
                </c:pt>
                <c:pt idx="885">
                  <c:v>1.172700151822937</c:v>
                </c:pt>
                <c:pt idx="886">
                  <c:v>1.1767000793443</c:v>
                </c:pt>
                <c:pt idx="887">
                  <c:v>1.183899656676658</c:v>
                </c:pt>
                <c:pt idx="888">
                  <c:v>1.1869001274099</c:v>
                </c:pt>
                <c:pt idx="889">
                  <c:v>1.190500051874551</c:v>
                </c:pt>
                <c:pt idx="890">
                  <c:v>1.196800106044975</c:v>
                </c:pt>
                <c:pt idx="891">
                  <c:v>1.206700087732315</c:v>
                </c:pt>
                <c:pt idx="892">
                  <c:v>1.212600006099819</c:v>
                </c:pt>
                <c:pt idx="893">
                  <c:v>1.214499864192476</c:v>
                </c:pt>
                <c:pt idx="894">
                  <c:v>1.214100057215546</c:v>
                </c:pt>
                <c:pt idx="895">
                  <c:v>1.216899779505183</c:v>
                </c:pt>
                <c:pt idx="896">
                  <c:v>1.220500111387082</c:v>
                </c:pt>
                <c:pt idx="897">
                  <c:v>1.227300032805942</c:v>
                </c:pt>
                <c:pt idx="898">
                  <c:v>1.236599881740403</c:v>
                </c:pt>
                <c:pt idx="899">
                  <c:v>1.241699664304178</c:v>
                </c:pt>
                <c:pt idx="900">
                  <c:v>1.243899724573566</c:v>
                </c:pt>
                <c:pt idx="901">
                  <c:v>1.2463001228316</c:v>
                </c:pt>
                <c:pt idx="902">
                  <c:v>1.251199980924866</c:v>
                </c:pt>
                <c:pt idx="903">
                  <c:v>1.251200192258693</c:v>
                </c:pt>
                <c:pt idx="904">
                  <c:v>1.25609977874774</c:v>
                </c:pt>
                <c:pt idx="905">
                  <c:v>1.263599748224806</c:v>
                </c:pt>
                <c:pt idx="906">
                  <c:v>1.272800270078733</c:v>
                </c:pt>
                <c:pt idx="907">
                  <c:v>1.280099633022473</c:v>
                </c:pt>
                <c:pt idx="908">
                  <c:v>1.284500103760365</c:v>
                </c:pt>
                <c:pt idx="909">
                  <c:v>1.290599952695629</c:v>
                </c:pt>
                <c:pt idx="910">
                  <c:v>1.29289994964347</c:v>
                </c:pt>
                <c:pt idx="911">
                  <c:v>1.293200221251027</c:v>
                </c:pt>
                <c:pt idx="912">
                  <c:v>1.296599937435531</c:v>
                </c:pt>
                <c:pt idx="913">
                  <c:v>1.301399985499301</c:v>
                </c:pt>
                <c:pt idx="914">
                  <c:v>1.306300036620087</c:v>
                </c:pt>
                <c:pt idx="915">
                  <c:v>1.310700087735313</c:v>
                </c:pt>
                <c:pt idx="916">
                  <c:v>1.315200271601498</c:v>
                </c:pt>
                <c:pt idx="917">
                  <c:v>1.321000123592967</c:v>
                </c:pt>
                <c:pt idx="918">
                  <c:v>1.321900129696587</c:v>
                </c:pt>
                <c:pt idx="919">
                  <c:v>1.325899851988652</c:v>
                </c:pt>
                <c:pt idx="920">
                  <c:v>1.333299909209018</c:v>
                </c:pt>
                <c:pt idx="921">
                  <c:v>1.33389990005162</c:v>
                </c:pt>
                <c:pt idx="922">
                  <c:v>1.337600165552431</c:v>
                </c:pt>
                <c:pt idx="923">
                  <c:v>1.33930015945225</c:v>
                </c:pt>
                <c:pt idx="924">
                  <c:v>1.344599866482895</c:v>
                </c:pt>
                <c:pt idx="925">
                  <c:v>1.34340000533848</c:v>
                </c:pt>
                <c:pt idx="926">
                  <c:v>1.346700138088636</c:v>
                </c:pt>
                <c:pt idx="927">
                  <c:v>1.347699866484618</c:v>
                </c:pt>
                <c:pt idx="928">
                  <c:v>1.352299649046472</c:v>
                </c:pt>
                <c:pt idx="929">
                  <c:v>1.362999968714575</c:v>
                </c:pt>
                <c:pt idx="930">
                  <c:v>1.371599678801431</c:v>
                </c:pt>
                <c:pt idx="931">
                  <c:v>1.375299811552395</c:v>
                </c:pt>
                <c:pt idx="932">
                  <c:v>1.377700083157833</c:v>
                </c:pt>
                <c:pt idx="933">
                  <c:v>1.377999950404046</c:v>
                </c:pt>
                <c:pt idx="934">
                  <c:v>1.381199802395713</c:v>
                </c:pt>
                <c:pt idx="935">
                  <c:v>1.38330007094919</c:v>
                </c:pt>
                <c:pt idx="936">
                  <c:v>1.388399925992417</c:v>
                </c:pt>
                <c:pt idx="937">
                  <c:v>1.388900064848713</c:v>
                </c:pt>
                <c:pt idx="938">
                  <c:v>1.394199717709853</c:v>
                </c:pt>
                <c:pt idx="939">
                  <c:v>1.400699913785502</c:v>
                </c:pt>
                <c:pt idx="940">
                  <c:v>1.404999765778484</c:v>
                </c:pt>
                <c:pt idx="941">
                  <c:v>1.415900354000769</c:v>
                </c:pt>
                <c:pt idx="942">
                  <c:v>1.42139986190523</c:v>
                </c:pt>
                <c:pt idx="943">
                  <c:v>1.425099925229005</c:v>
                </c:pt>
                <c:pt idx="944">
                  <c:v>1.428400121305458</c:v>
                </c:pt>
                <c:pt idx="945">
                  <c:v>1.432099777219264</c:v>
                </c:pt>
                <c:pt idx="946">
                  <c:v>1.4344000427227</c:v>
                </c:pt>
                <c:pt idx="947">
                  <c:v>1.431699976346863</c:v>
                </c:pt>
                <c:pt idx="948">
                  <c:v>1.437099752805806</c:v>
                </c:pt>
                <c:pt idx="949">
                  <c:v>1.44230000915195</c:v>
                </c:pt>
                <c:pt idx="950">
                  <c:v>1.446700138854794</c:v>
                </c:pt>
                <c:pt idx="951">
                  <c:v>1.448299990839587</c:v>
                </c:pt>
                <c:pt idx="952">
                  <c:v>1.448599848932645</c:v>
                </c:pt>
                <c:pt idx="953">
                  <c:v>1.449299845884525</c:v>
                </c:pt>
                <c:pt idx="954">
                  <c:v>1.45669996642755</c:v>
                </c:pt>
                <c:pt idx="955">
                  <c:v>1.461399957275716</c:v>
                </c:pt>
                <c:pt idx="956">
                  <c:v>1.465499951169475</c:v>
                </c:pt>
                <c:pt idx="957">
                  <c:v>1.469200017545518</c:v>
                </c:pt>
                <c:pt idx="958">
                  <c:v>1.469699742887313</c:v>
                </c:pt>
                <c:pt idx="959">
                  <c:v>1.469900141142716</c:v>
                </c:pt>
                <c:pt idx="960">
                  <c:v>1.474100135037588</c:v>
                </c:pt>
                <c:pt idx="961">
                  <c:v>1.477400062558445</c:v>
                </c:pt>
                <c:pt idx="962">
                  <c:v>1.484099706267443</c:v>
                </c:pt>
                <c:pt idx="963">
                  <c:v>1.489099829861516</c:v>
                </c:pt>
                <c:pt idx="964">
                  <c:v>1.495099884032242</c:v>
                </c:pt>
                <c:pt idx="965">
                  <c:v>1.499600016781187</c:v>
                </c:pt>
                <c:pt idx="966">
                  <c:v>1.503500016784528</c:v>
                </c:pt>
                <c:pt idx="967">
                  <c:v>1.503999944303359</c:v>
                </c:pt>
                <c:pt idx="968">
                  <c:v>1.509499932093604</c:v>
                </c:pt>
                <c:pt idx="969">
                  <c:v>1.514900125119311</c:v>
                </c:pt>
                <c:pt idx="970">
                  <c:v>1.519799980160314</c:v>
                </c:pt>
                <c:pt idx="971">
                  <c:v>1.52860016403065</c:v>
                </c:pt>
                <c:pt idx="972">
                  <c:v>1.533200025176484</c:v>
                </c:pt>
                <c:pt idx="973">
                  <c:v>1.536199946593115</c:v>
                </c:pt>
                <c:pt idx="974">
                  <c:v>1.539100079342461</c:v>
                </c:pt>
                <c:pt idx="975">
                  <c:v>1.541499810788082</c:v>
                </c:pt>
                <c:pt idx="976">
                  <c:v>1.548300006867066</c:v>
                </c:pt>
                <c:pt idx="977">
                  <c:v>1.555299994655797</c:v>
                </c:pt>
                <c:pt idx="978">
                  <c:v>1.561100124356017</c:v>
                </c:pt>
                <c:pt idx="979">
                  <c:v>1.568999967192212</c:v>
                </c:pt>
                <c:pt idx="980">
                  <c:v>1.569900096892525</c:v>
                </c:pt>
                <c:pt idx="981">
                  <c:v>1.576299870299408</c:v>
                </c:pt>
                <c:pt idx="982">
                  <c:v>1.583399858089251</c:v>
                </c:pt>
                <c:pt idx="983">
                  <c:v>1.58870004806522</c:v>
                </c:pt>
                <c:pt idx="984">
                  <c:v>1.591600256346282</c:v>
                </c:pt>
                <c:pt idx="985">
                  <c:v>1.59499998168758</c:v>
                </c:pt>
                <c:pt idx="986">
                  <c:v>1.604699824521958</c:v>
                </c:pt>
                <c:pt idx="987">
                  <c:v>1.609199821468792</c:v>
                </c:pt>
                <c:pt idx="988">
                  <c:v>1.616299866484042</c:v>
                </c:pt>
                <c:pt idx="989">
                  <c:v>1.621099787898856</c:v>
                </c:pt>
                <c:pt idx="990">
                  <c:v>1.62100006255787</c:v>
                </c:pt>
                <c:pt idx="991">
                  <c:v>1.623300065610238</c:v>
                </c:pt>
                <c:pt idx="992">
                  <c:v>1.62500005950642</c:v>
                </c:pt>
                <c:pt idx="993">
                  <c:v>1.628200044247933</c:v>
                </c:pt>
                <c:pt idx="994">
                  <c:v>1.634899745175062</c:v>
                </c:pt>
                <c:pt idx="995">
                  <c:v>1.637800222015357</c:v>
                </c:pt>
                <c:pt idx="996">
                  <c:v>1.638800086209812</c:v>
                </c:pt>
                <c:pt idx="997">
                  <c:v>1.636500025935675</c:v>
                </c:pt>
                <c:pt idx="998">
                  <c:v>1.645399796292622</c:v>
                </c:pt>
                <c:pt idx="999">
                  <c:v>1.64869979019204</c:v>
                </c:pt>
                <c:pt idx="1000">
                  <c:v>1.651999771878764</c:v>
                </c:pt>
                <c:pt idx="1001">
                  <c:v>1.654099690244038</c:v>
                </c:pt>
                <c:pt idx="1002">
                  <c:v>1.649199904630223</c:v>
                </c:pt>
                <c:pt idx="1003">
                  <c:v>1.653300097652391</c:v>
                </c:pt>
                <c:pt idx="1004">
                  <c:v>1.657300091548677</c:v>
                </c:pt>
                <c:pt idx="1005">
                  <c:v>1.659800227353116</c:v>
                </c:pt>
                <c:pt idx="1006">
                  <c:v>1.665600000760605</c:v>
                </c:pt>
                <c:pt idx="1007">
                  <c:v>1.675499777218647</c:v>
                </c:pt>
                <c:pt idx="1008">
                  <c:v>1.683100033566007</c:v>
                </c:pt>
                <c:pt idx="1009">
                  <c:v>1.689799954987393</c:v>
                </c:pt>
                <c:pt idx="1010">
                  <c:v>1.695599945829599</c:v>
                </c:pt>
                <c:pt idx="1011">
                  <c:v>1.700399930570711</c:v>
                </c:pt>
                <c:pt idx="1012">
                  <c:v>1.70630012969923</c:v>
                </c:pt>
                <c:pt idx="1013">
                  <c:v>1.71619983367782</c:v>
                </c:pt>
                <c:pt idx="1014">
                  <c:v>1.725399812316027</c:v>
                </c:pt>
                <c:pt idx="1015">
                  <c:v>1.730100077817042</c:v>
                </c:pt>
                <c:pt idx="1016">
                  <c:v>1.740699923702778</c:v>
                </c:pt>
                <c:pt idx="1017">
                  <c:v>1.747599636841187</c:v>
                </c:pt>
                <c:pt idx="1018">
                  <c:v>1.752700035092858</c:v>
                </c:pt>
                <c:pt idx="1019">
                  <c:v>1.759000086211017</c:v>
                </c:pt>
                <c:pt idx="1020">
                  <c:v>1.761199893186131</c:v>
                </c:pt>
                <c:pt idx="1021">
                  <c:v>1.76320009536721</c:v>
                </c:pt>
                <c:pt idx="1022">
                  <c:v>1.771400089262898</c:v>
                </c:pt>
                <c:pt idx="1023">
                  <c:v>1.774699890134798</c:v>
                </c:pt>
                <c:pt idx="1024">
                  <c:v>1.77540002898968</c:v>
                </c:pt>
                <c:pt idx="1025">
                  <c:v>1.776499962612434</c:v>
                </c:pt>
                <c:pt idx="1026">
                  <c:v>1.785099865723168</c:v>
                </c:pt>
                <c:pt idx="1027">
                  <c:v>1.788200061797398</c:v>
                </c:pt>
                <c:pt idx="1028">
                  <c:v>1.79429978103508</c:v>
                </c:pt>
                <c:pt idx="1029">
                  <c:v>1.79609990768222</c:v>
                </c:pt>
                <c:pt idx="1030">
                  <c:v>1.79589976882562</c:v>
                </c:pt>
                <c:pt idx="1031">
                  <c:v>1.799300094600767</c:v>
                </c:pt>
                <c:pt idx="1032">
                  <c:v>1.80110008849806</c:v>
                </c:pt>
                <c:pt idx="1033">
                  <c:v>1.805499877162219</c:v>
                </c:pt>
                <c:pt idx="1034">
                  <c:v>1.809399801633845</c:v>
                </c:pt>
                <c:pt idx="1035">
                  <c:v>1.81430007018571</c:v>
                </c:pt>
                <c:pt idx="1036">
                  <c:v>1.820199916073762</c:v>
                </c:pt>
                <c:pt idx="1037">
                  <c:v>1.82199977721757</c:v>
                </c:pt>
                <c:pt idx="1038">
                  <c:v>1.821299786373856</c:v>
                </c:pt>
                <c:pt idx="1039">
                  <c:v>1.825399831388495</c:v>
                </c:pt>
                <c:pt idx="1040">
                  <c:v>1.829099891660007</c:v>
                </c:pt>
                <c:pt idx="1041">
                  <c:v>1.831099954983074</c:v>
                </c:pt>
                <c:pt idx="1042">
                  <c:v>1.828800374601997</c:v>
                </c:pt>
                <c:pt idx="1043">
                  <c:v>1.830000042722532</c:v>
                </c:pt>
                <c:pt idx="1044">
                  <c:v>1.835000033566758</c:v>
                </c:pt>
                <c:pt idx="1045">
                  <c:v>1.841899806971924</c:v>
                </c:pt>
                <c:pt idx="1046">
                  <c:v>1.844399933623208</c:v>
                </c:pt>
                <c:pt idx="1047">
                  <c:v>1.845199722287361</c:v>
                </c:pt>
                <c:pt idx="1048">
                  <c:v>1.853699960323865</c:v>
                </c:pt>
                <c:pt idx="1049">
                  <c:v>1.859499806210806</c:v>
                </c:pt>
                <c:pt idx="1050">
                  <c:v>1.865999920650211</c:v>
                </c:pt>
                <c:pt idx="1051">
                  <c:v>1.87229997177201</c:v>
                </c:pt>
                <c:pt idx="1052">
                  <c:v>1.871300028989935</c:v>
                </c:pt>
                <c:pt idx="1053">
                  <c:v>1.8800001495365</c:v>
                </c:pt>
                <c:pt idx="1054">
                  <c:v>1.885299805449904</c:v>
                </c:pt>
                <c:pt idx="1055">
                  <c:v>1.887899938199552</c:v>
                </c:pt>
                <c:pt idx="1056">
                  <c:v>1.895500460050244</c:v>
                </c:pt>
                <c:pt idx="1057">
                  <c:v>1.90209969024363</c:v>
                </c:pt>
                <c:pt idx="1058">
                  <c:v>1.906500221251918</c:v>
                </c:pt>
                <c:pt idx="1059">
                  <c:v>1.90440002212199</c:v>
                </c:pt>
                <c:pt idx="1060">
                  <c:v>1.906999816892494</c:v>
                </c:pt>
                <c:pt idx="1061">
                  <c:v>1.913900363157154</c:v>
                </c:pt>
                <c:pt idx="1062">
                  <c:v>1.920900082393927</c:v>
                </c:pt>
                <c:pt idx="1063">
                  <c:v>1.926500000758097</c:v>
                </c:pt>
                <c:pt idx="1064">
                  <c:v>1.933099852747546</c:v>
                </c:pt>
                <c:pt idx="1065">
                  <c:v>1.940299768062687</c:v>
                </c:pt>
                <c:pt idx="1066">
                  <c:v>1.945200018308242</c:v>
                </c:pt>
                <c:pt idx="1067">
                  <c:v>1.945399816129793</c:v>
                </c:pt>
                <c:pt idx="1068">
                  <c:v>1.950699999997596</c:v>
                </c:pt>
                <c:pt idx="1069">
                  <c:v>1.957599776455026</c:v>
                </c:pt>
                <c:pt idx="1070">
                  <c:v>1.957399782560969</c:v>
                </c:pt>
                <c:pt idx="1071">
                  <c:v>1.95700012359157</c:v>
                </c:pt>
                <c:pt idx="1072">
                  <c:v>1.960399918363691</c:v>
                </c:pt>
                <c:pt idx="1073">
                  <c:v>1.961499915312743</c:v>
                </c:pt>
                <c:pt idx="1074">
                  <c:v>1.96019998474003</c:v>
                </c:pt>
                <c:pt idx="1075">
                  <c:v>1.961300132748875</c:v>
                </c:pt>
                <c:pt idx="1076">
                  <c:v>1.963400189968524</c:v>
                </c:pt>
                <c:pt idx="1077">
                  <c:v>1.963199918362079</c:v>
                </c:pt>
                <c:pt idx="1078">
                  <c:v>1.970899833679141</c:v>
                </c:pt>
                <c:pt idx="1079">
                  <c:v>1.978799957272713</c:v>
                </c:pt>
                <c:pt idx="1080">
                  <c:v>1.980899960326496</c:v>
                </c:pt>
                <c:pt idx="1081">
                  <c:v>1.986900020598114</c:v>
                </c:pt>
                <c:pt idx="1082">
                  <c:v>1.993200008389976</c:v>
                </c:pt>
                <c:pt idx="1083">
                  <c:v>1.996700131985563</c:v>
                </c:pt>
                <c:pt idx="1084">
                  <c:v>2.001799504087103</c:v>
                </c:pt>
                <c:pt idx="1085">
                  <c:v>2.006399835965567</c:v>
                </c:pt>
                <c:pt idx="1086">
                  <c:v>2.013099953459459</c:v>
                </c:pt>
                <c:pt idx="1087">
                  <c:v>2.009900297543936</c:v>
                </c:pt>
                <c:pt idx="1088">
                  <c:v>2.01459987792623</c:v>
                </c:pt>
                <c:pt idx="1089">
                  <c:v>2.016799938199255</c:v>
                </c:pt>
                <c:pt idx="1090">
                  <c:v>2.01899987487559</c:v>
                </c:pt>
                <c:pt idx="1091">
                  <c:v>2.027399720762335</c:v>
                </c:pt>
                <c:pt idx="1092">
                  <c:v>2.031299859616411</c:v>
                </c:pt>
                <c:pt idx="1093">
                  <c:v>2.037999777981895</c:v>
                </c:pt>
                <c:pt idx="1094">
                  <c:v>2.041999898527138</c:v>
                </c:pt>
                <c:pt idx="1095">
                  <c:v>2.053900221249933</c:v>
                </c:pt>
                <c:pt idx="1096">
                  <c:v>2.058400009915203</c:v>
                </c:pt>
                <c:pt idx="1097">
                  <c:v>2.06239986190849</c:v>
                </c:pt>
                <c:pt idx="1098">
                  <c:v>2.065800130461866</c:v>
                </c:pt>
                <c:pt idx="1099">
                  <c:v>2.07369964141617</c:v>
                </c:pt>
                <c:pt idx="1100">
                  <c:v>2.079400118251215</c:v>
                </c:pt>
                <c:pt idx="1101">
                  <c:v>2.085099906918913</c:v>
                </c:pt>
                <c:pt idx="1102">
                  <c:v>2.091699695585703</c:v>
                </c:pt>
                <c:pt idx="1103">
                  <c:v>2.09919995803648</c:v>
                </c:pt>
                <c:pt idx="1104">
                  <c:v>2.1043997344932</c:v>
                </c:pt>
                <c:pt idx="1105">
                  <c:v>2.102499813077884</c:v>
                </c:pt>
                <c:pt idx="1106">
                  <c:v>2.104299746701145</c:v>
                </c:pt>
                <c:pt idx="1107">
                  <c:v>2.106700021362485</c:v>
                </c:pt>
                <c:pt idx="1108">
                  <c:v>2.11180022353801</c:v>
                </c:pt>
                <c:pt idx="1109">
                  <c:v>2.113400299072964</c:v>
                </c:pt>
                <c:pt idx="1110">
                  <c:v>2.114499897761561</c:v>
                </c:pt>
                <c:pt idx="1111">
                  <c:v>2.117600235746067</c:v>
                </c:pt>
                <c:pt idx="1112">
                  <c:v>2.121400096890284</c:v>
                </c:pt>
                <c:pt idx="1113">
                  <c:v>2.128500090788293</c:v>
                </c:pt>
                <c:pt idx="1114">
                  <c:v>2.128800160215178</c:v>
                </c:pt>
                <c:pt idx="1115">
                  <c:v>2.130299888609443</c:v>
                </c:pt>
                <c:pt idx="1116">
                  <c:v>2.134600157161913</c:v>
                </c:pt>
                <c:pt idx="1117">
                  <c:v>2.136800018310168</c:v>
                </c:pt>
                <c:pt idx="1118">
                  <c:v>2.144299803920148</c:v>
                </c:pt>
                <c:pt idx="1119">
                  <c:v>2.153099722287152</c:v>
                </c:pt>
                <c:pt idx="1120">
                  <c:v>2.162299839779734</c:v>
                </c:pt>
                <c:pt idx="1121">
                  <c:v>2.169600434110178</c:v>
                </c:pt>
                <c:pt idx="1122">
                  <c:v>2.172999604033975</c:v>
                </c:pt>
                <c:pt idx="1123">
                  <c:v>2.177499869532767</c:v>
                </c:pt>
                <c:pt idx="1124">
                  <c:v>2.183600065611245</c:v>
                </c:pt>
                <c:pt idx="1125">
                  <c:v>2.18920005950713</c:v>
                </c:pt>
                <c:pt idx="1126">
                  <c:v>2.192700321957091</c:v>
                </c:pt>
                <c:pt idx="1127">
                  <c:v>2.200499769591261</c:v>
                </c:pt>
                <c:pt idx="1128">
                  <c:v>2.209699962611922</c:v>
                </c:pt>
                <c:pt idx="1129">
                  <c:v>2.209900382229535</c:v>
                </c:pt>
                <c:pt idx="1130">
                  <c:v>2.21430005340153</c:v>
                </c:pt>
                <c:pt idx="1131">
                  <c:v>2.221300518034696</c:v>
                </c:pt>
                <c:pt idx="1132">
                  <c:v>2.232299612423958</c:v>
                </c:pt>
                <c:pt idx="1133">
                  <c:v>2.238500004576054</c:v>
                </c:pt>
                <c:pt idx="1134">
                  <c:v>2.244699992366804</c:v>
                </c:pt>
                <c:pt idx="1135">
                  <c:v>2.252200052640547</c:v>
                </c:pt>
                <c:pt idx="1136">
                  <c:v>2.25620003738004</c:v>
                </c:pt>
                <c:pt idx="1137">
                  <c:v>2.25819996795326</c:v>
                </c:pt>
                <c:pt idx="1138">
                  <c:v>2.260800103755173</c:v>
                </c:pt>
                <c:pt idx="1139">
                  <c:v>2.261700103757903</c:v>
                </c:pt>
                <c:pt idx="1140">
                  <c:v>2.260900236509769</c:v>
                </c:pt>
                <c:pt idx="1141">
                  <c:v>2.26500022430264</c:v>
                </c:pt>
                <c:pt idx="1142">
                  <c:v>2.267699943538901</c:v>
                </c:pt>
                <c:pt idx="1143">
                  <c:v>2.272900205989572</c:v>
                </c:pt>
                <c:pt idx="1144">
                  <c:v>2.276199934385659</c:v>
                </c:pt>
                <c:pt idx="1145">
                  <c:v>2.280600061032601</c:v>
                </c:pt>
                <c:pt idx="1146">
                  <c:v>2.285300320432725</c:v>
                </c:pt>
                <c:pt idx="1147">
                  <c:v>2.290599973293864</c:v>
                </c:pt>
                <c:pt idx="1148">
                  <c:v>2.297300175476267</c:v>
                </c:pt>
                <c:pt idx="1149">
                  <c:v>2.304899816128454</c:v>
                </c:pt>
                <c:pt idx="1150">
                  <c:v>2.30899987945304</c:v>
                </c:pt>
                <c:pt idx="1151">
                  <c:v>2.312499819181538</c:v>
                </c:pt>
                <c:pt idx="1152">
                  <c:v>2.314399894708913</c:v>
                </c:pt>
                <c:pt idx="1153">
                  <c:v>2.320000157164031</c:v>
                </c:pt>
                <c:pt idx="1154">
                  <c:v>2.319699816129284</c:v>
                </c:pt>
                <c:pt idx="1155">
                  <c:v>2.322699945831118</c:v>
                </c:pt>
                <c:pt idx="1156">
                  <c:v>2.322800015255777</c:v>
                </c:pt>
                <c:pt idx="1157">
                  <c:v>2.327099800870201</c:v>
                </c:pt>
                <c:pt idx="1158">
                  <c:v>2.334899794768717</c:v>
                </c:pt>
                <c:pt idx="1159">
                  <c:v>2.339299788662175</c:v>
                </c:pt>
                <c:pt idx="1160">
                  <c:v>2.34040006637224</c:v>
                </c:pt>
                <c:pt idx="1161">
                  <c:v>2.342300199125018</c:v>
                </c:pt>
                <c:pt idx="1162">
                  <c:v>2.344999643704796</c:v>
                </c:pt>
                <c:pt idx="1163">
                  <c:v>2.349600234982063</c:v>
                </c:pt>
                <c:pt idx="1164">
                  <c:v>2.351599887846533</c:v>
                </c:pt>
                <c:pt idx="1165">
                  <c:v>2.352200231933236</c:v>
                </c:pt>
                <c:pt idx="1166">
                  <c:v>2.359900005340023</c:v>
                </c:pt>
                <c:pt idx="1167">
                  <c:v>2.366299857327249</c:v>
                </c:pt>
                <c:pt idx="1168">
                  <c:v>2.375699980926583</c:v>
                </c:pt>
                <c:pt idx="1169">
                  <c:v>2.380199971768888</c:v>
                </c:pt>
                <c:pt idx="1170">
                  <c:v>2.38719981765462</c:v>
                </c:pt>
                <c:pt idx="1171">
                  <c:v>2.390900146481726</c:v>
                </c:pt>
                <c:pt idx="1172">
                  <c:v>2.39599993515003</c:v>
                </c:pt>
                <c:pt idx="1173">
                  <c:v>2.399700061796466</c:v>
                </c:pt>
                <c:pt idx="1174">
                  <c:v>2.409199500270916</c:v>
                </c:pt>
                <c:pt idx="1175">
                  <c:v>2.417599958800565</c:v>
                </c:pt>
                <c:pt idx="1176">
                  <c:v>2.426100275421049</c:v>
                </c:pt>
                <c:pt idx="1177">
                  <c:v>2.429999928281177</c:v>
                </c:pt>
                <c:pt idx="1178">
                  <c:v>2.437299982451805</c:v>
                </c:pt>
                <c:pt idx="1179">
                  <c:v>2.441699632261589</c:v>
                </c:pt>
                <c:pt idx="1180">
                  <c:v>2.44310009993933</c:v>
                </c:pt>
                <c:pt idx="1181">
                  <c:v>2.446199891659489</c:v>
                </c:pt>
                <c:pt idx="1182">
                  <c:v>2.447100024412066</c:v>
                </c:pt>
                <c:pt idx="1183">
                  <c:v>2.452200144954986</c:v>
                </c:pt>
                <c:pt idx="1184">
                  <c:v>2.458500003049266</c:v>
                </c:pt>
                <c:pt idx="1185">
                  <c:v>2.463200066373247</c:v>
                </c:pt>
                <c:pt idx="1186">
                  <c:v>2.467200334929657</c:v>
                </c:pt>
                <c:pt idx="1187">
                  <c:v>2.47229970702756</c:v>
                </c:pt>
                <c:pt idx="1188">
                  <c:v>2.477300099180864</c:v>
                </c:pt>
                <c:pt idx="1189">
                  <c:v>2.479799954220653</c:v>
                </c:pt>
                <c:pt idx="1190">
                  <c:v>2.485899815364974</c:v>
                </c:pt>
                <c:pt idx="1191">
                  <c:v>2.487800005339523</c:v>
                </c:pt>
                <c:pt idx="1192">
                  <c:v>2.490599585722521</c:v>
                </c:pt>
                <c:pt idx="1193">
                  <c:v>2.492099990078711</c:v>
                </c:pt>
                <c:pt idx="1194">
                  <c:v>2.494500125882041</c:v>
                </c:pt>
                <c:pt idx="1195">
                  <c:v>2.498699781797768</c:v>
                </c:pt>
                <c:pt idx="1196">
                  <c:v>2.500099980923551</c:v>
                </c:pt>
                <c:pt idx="1197">
                  <c:v>2.504999902339478</c:v>
                </c:pt>
                <c:pt idx="1198">
                  <c:v>2.512899893186838</c:v>
                </c:pt>
                <c:pt idx="1199">
                  <c:v>2.523099597165128</c:v>
                </c:pt>
                <c:pt idx="1200">
                  <c:v>2.525000070949318</c:v>
                </c:pt>
                <c:pt idx="1201">
                  <c:v>2.532500191493454</c:v>
                </c:pt>
                <c:pt idx="1202">
                  <c:v>2.539899838255223</c:v>
                </c:pt>
                <c:pt idx="1203">
                  <c:v>2.546100236508209</c:v>
                </c:pt>
                <c:pt idx="1204">
                  <c:v>2.548800236509123</c:v>
                </c:pt>
                <c:pt idx="1205">
                  <c:v>2.551299892420502</c:v>
                </c:pt>
                <c:pt idx="1206">
                  <c:v>2.554700091550331</c:v>
                </c:pt>
                <c:pt idx="1207">
                  <c:v>2.557099946589005</c:v>
                </c:pt>
                <c:pt idx="1208">
                  <c:v>2.563600136563763</c:v>
                </c:pt>
                <c:pt idx="1209">
                  <c:v>2.570199777219387</c:v>
                </c:pt>
                <c:pt idx="1210">
                  <c:v>2.573500039670761</c:v>
                </c:pt>
                <c:pt idx="1211">
                  <c:v>2.579200434873198</c:v>
                </c:pt>
                <c:pt idx="1212">
                  <c:v>2.585399459836481</c:v>
                </c:pt>
                <c:pt idx="1213">
                  <c:v>2.595099981685053</c:v>
                </c:pt>
                <c:pt idx="1214">
                  <c:v>2.596800111386983</c:v>
                </c:pt>
                <c:pt idx="1215">
                  <c:v>2.604099893949751</c:v>
                </c:pt>
                <c:pt idx="1216">
                  <c:v>2.608500029753486</c:v>
                </c:pt>
                <c:pt idx="1217">
                  <c:v>2.611399610137596</c:v>
                </c:pt>
                <c:pt idx="1218">
                  <c:v>2.613500014493184</c:v>
                </c:pt>
                <c:pt idx="1219">
                  <c:v>2.618700005339633</c:v>
                </c:pt>
                <c:pt idx="1220">
                  <c:v>2.620600201411435</c:v>
                </c:pt>
                <c:pt idx="1221">
                  <c:v>2.621699980925768</c:v>
                </c:pt>
                <c:pt idx="1222">
                  <c:v>2.62380003814542</c:v>
                </c:pt>
                <c:pt idx="1223">
                  <c:v>2.625699835964042</c:v>
                </c:pt>
                <c:pt idx="1224">
                  <c:v>2.630099980924569</c:v>
                </c:pt>
                <c:pt idx="1225">
                  <c:v>2.636700180053594</c:v>
                </c:pt>
                <c:pt idx="1226">
                  <c:v>2.646399953460786</c:v>
                </c:pt>
                <c:pt idx="1227">
                  <c:v>2.650599947352021</c:v>
                </c:pt>
                <c:pt idx="1228">
                  <c:v>2.656399805448018</c:v>
                </c:pt>
                <c:pt idx="1229">
                  <c:v>2.659099660490028</c:v>
                </c:pt>
                <c:pt idx="1230">
                  <c:v>2.658900080106833</c:v>
                </c:pt>
                <c:pt idx="1231">
                  <c:v>2.655300095364509</c:v>
                </c:pt>
                <c:pt idx="1232">
                  <c:v>2.65970009841476</c:v>
                </c:pt>
                <c:pt idx="1233">
                  <c:v>2.663600098418101</c:v>
                </c:pt>
                <c:pt idx="1234">
                  <c:v>2.668000022888009</c:v>
                </c:pt>
                <c:pt idx="1235">
                  <c:v>2.6656002220152</c:v>
                </c:pt>
                <c:pt idx="1236">
                  <c:v>2.667899947355181</c:v>
                </c:pt>
                <c:pt idx="1237">
                  <c:v>2.673899811550655</c:v>
                </c:pt>
                <c:pt idx="1238">
                  <c:v>2.682700203702552</c:v>
                </c:pt>
                <c:pt idx="1239">
                  <c:v>2.685200203701242</c:v>
                </c:pt>
                <c:pt idx="1240">
                  <c:v>2.684999935147061</c:v>
                </c:pt>
                <c:pt idx="1241">
                  <c:v>2.689500140379096</c:v>
                </c:pt>
                <c:pt idx="1242">
                  <c:v>2.69169986266934</c:v>
                </c:pt>
                <c:pt idx="1243">
                  <c:v>2.694800070952624</c:v>
                </c:pt>
                <c:pt idx="1244">
                  <c:v>2.69759994125343</c:v>
                </c:pt>
                <c:pt idx="1245">
                  <c:v>2.699000137326948</c:v>
                </c:pt>
                <c:pt idx="1246">
                  <c:v>2.702799989314371</c:v>
                </c:pt>
                <c:pt idx="1247">
                  <c:v>2.702699850462523</c:v>
                </c:pt>
                <c:pt idx="1248">
                  <c:v>2.701699865720002</c:v>
                </c:pt>
                <c:pt idx="1249">
                  <c:v>2.703900146483648</c:v>
                </c:pt>
                <c:pt idx="1250">
                  <c:v>2.709099941253953</c:v>
                </c:pt>
                <c:pt idx="1251">
                  <c:v>2.713899989314086</c:v>
                </c:pt>
                <c:pt idx="1252">
                  <c:v>2.719699774930632</c:v>
                </c:pt>
                <c:pt idx="1253">
                  <c:v>2.723899977110705</c:v>
                </c:pt>
                <c:pt idx="1254">
                  <c:v>2.727499771881415</c:v>
                </c:pt>
                <c:pt idx="1255">
                  <c:v>2.73240017318312</c:v>
                </c:pt>
                <c:pt idx="1256">
                  <c:v>2.73750002822635</c:v>
                </c:pt>
                <c:pt idx="1257">
                  <c:v>2.746099880216207</c:v>
                </c:pt>
                <c:pt idx="1258">
                  <c:v>2.752599934385216</c:v>
                </c:pt>
                <c:pt idx="1259">
                  <c:v>2.754800139613505</c:v>
                </c:pt>
                <c:pt idx="1260">
                  <c:v>2.756400209043932</c:v>
                </c:pt>
                <c:pt idx="1261">
                  <c:v>2.76169978942562</c:v>
                </c:pt>
                <c:pt idx="1262">
                  <c:v>2.763700130461075</c:v>
                </c:pt>
                <c:pt idx="1263">
                  <c:v>2.764599991605792</c:v>
                </c:pt>
                <c:pt idx="1264">
                  <c:v>2.769299985502585</c:v>
                </c:pt>
                <c:pt idx="1265">
                  <c:v>2.773999906919926</c:v>
                </c:pt>
                <c:pt idx="1266">
                  <c:v>2.785500151057933</c:v>
                </c:pt>
                <c:pt idx="1267">
                  <c:v>2.789099813078792</c:v>
                </c:pt>
                <c:pt idx="1268">
                  <c:v>2.794599939723412</c:v>
                </c:pt>
                <c:pt idx="1269">
                  <c:v>2.797699803919386</c:v>
                </c:pt>
                <c:pt idx="1270">
                  <c:v>2.80079979782022</c:v>
                </c:pt>
                <c:pt idx="1271">
                  <c:v>2.802499936671663</c:v>
                </c:pt>
                <c:pt idx="1272">
                  <c:v>2.805700072476611</c:v>
                </c:pt>
                <c:pt idx="1273">
                  <c:v>2.809799993894558</c:v>
                </c:pt>
                <c:pt idx="1274">
                  <c:v>2.810800060269682</c:v>
                </c:pt>
                <c:pt idx="1275">
                  <c:v>2.81739985198874</c:v>
                </c:pt>
                <c:pt idx="1276">
                  <c:v>2.819499990840995</c:v>
                </c:pt>
                <c:pt idx="1277">
                  <c:v>2.822500054167904</c:v>
                </c:pt>
                <c:pt idx="1278">
                  <c:v>2.831399909209719</c:v>
                </c:pt>
                <c:pt idx="1279">
                  <c:v>2.839800102232402</c:v>
                </c:pt>
                <c:pt idx="1280">
                  <c:v>2.84319968566706</c:v>
                </c:pt>
                <c:pt idx="1281">
                  <c:v>2.846800225826882</c:v>
                </c:pt>
                <c:pt idx="1282">
                  <c:v>2.852899739835263</c:v>
                </c:pt>
                <c:pt idx="1283">
                  <c:v>2.861200340266805</c:v>
                </c:pt>
                <c:pt idx="1284">
                  <c:v>2.867499983978632</c:v>
                </c:pt>
                <c:pt idx="1285">
                  <c:v>2.870699700160913</c:v>
                </c:pt>
                <c:pt idx="1286">
                  <c:v>2.875799887082394</c:v>
                </c:pt>
                <c:pt idx="1287">
                  <c:v>2.876600101470101</c:v>
                </c:pt>
                <c:pt idx="1288">
                  <c:v>2.880100297545141</c:v>
                </c:pt>
                <c:pt idx="1289">
                  <c:v>2.882200080104666</c:v>
                </c:pt>
                <c:pt idx="1290">
                  <c:v>2.888699729919608</c:v>
                </c:pt>
                <c:pt idx="1291">
                  <c:v>2.893500058744394</c:v>
                </c:pt>
                <c:pt idx="1292">
                  <c:v>2.901099850460014</c:v>
                </c:pt>
                <c:pt idx="1293">
                  <c:v>2.908300312039501</c:v>
                </c:pt>
                <c:pt idx="1294">
                  <c:v>2.911799750516366</c:v>
                </c:pt>
                <c:pt idx="1295">
                  <c:v>2.911900031278492</c:v>
                </c:pt>
                <c:pt idx="1296">
                  <c:v>2.918700369260478</c:v>
                </c:pt>
                <c:pt idx="1297">
                  <c:v>2.926599536131107</c:v>
                </c:pt>
                <c:pt idx="1298">
                  <c:v>2.92970020599023</c:v>
                </c:pt>
                <c:pt idx="1299">
                  <c:v>2.931000272365054</c:v>
                </c:pt>
                <c:pt idx="1300">
                  <c:v>2.936899707794509</c:v>
                </c:pt>
                <c:pt idx="1301">
                  <c:v>2.943900238798961</c:v>
                </c:pt>
                <c:pt idx="1302">
                  <c:v>2.950399816130812</c:v>
                </c:pt>
                <c:pt idx="1303">
                  <c:v>2.960600208280084</c:v>
                </c:pt>
                <c:pt idx="1304">
                  <c:v>2.966000189971964</c:v>
                </c:pt>
                <c:pt idx="1305">
                  <c:v>2.969599697873491</c:v>
                </c:pt>
                <c:pt idx="1306">
                  <c:v>2.969999978635315</c:v>
                </c:pt>
                <c:pt idx="1307">
                  <c:v>2.974299767302</c:v>
                </c:pt>
                <c:pt idx="1308">
                  <c:v>2.98090023193072</c:v>
                </c:pt>
                <c:pt idx="1309">
                  <c:v>2.98830034942148</c:v>
                </c:pt>
                <c:pt idx="1310">
                  <c:v>2.991499854277208</c:v>
                </c:pt>
                <c:pt idx="1311">
                  <c:v>2.99209985122434</c:v>
                </c:pt>
                <c:pt idx="1312">
                  <c:v>2.992599926754337</c:v>
                </c:pt>
                <c:pt idx="1313">
                  <c:v>2.997099920652545</c:v>
                </c:pt>
                <c:pt idx="1314">
                  <c:v>3.003400258636248</c:v>
                </c:pt>
                <c:pt idx="1315">
                  <c:v>3.008899769589334</c:v>
                </c:pt>
                <c:pt idx="1316">
                  <c:v>3.015100433349286</c:v>
                </c:pt>
                <c:pt idx="1317">
                  <c:v>3.020799533842365</c:v>
                </c:pt>
                <c:pt idx="1318">
                  <c:v>3.021500007624127</c:v>
                </c:pt>
                <c:pt idx="1319">
                  <c:v>3.021499944301468</c:v>
                </c:pt>
                <c:pt idx="1320">
                  <c:v>3.025199938201695</c:v>
                </c:pt>
                <c:pt idx="1321">
                  <c:v>3.02970007095064</c:v>
                </c:pt>
                <c:pt idx="1322">
                  <c:v>3.035199925991037</c:v>
                </c:pt>
                <c:pt idx="1323">
                  <c:v>3.040100393674948</c:v>
                </c:pt>
                <c:pt idx="1324">
                  <c:v>3.046000179288967</c:v>
                </c:pt>
                <c:pt idx="1325">
                  <c:v>3.050499756620411</c:v>
                </c:pt>
                <c:pt idx="1326">
                  <c:v>3.056099747464032</c:v>
                </c:pt>
                <c:pt idx="1327">
                  <c:v>3.054599816889095</c:v>
                </c:pt>
                <c:pt idx="1328">
                  <c:v>3.057100139616523</c:v>
                </c:pt>
                <c:pt idx="1329">
                  <c:v>3.062700275419047</c:v>
                </c:pt>
                <c:pt idx="1330">
                  <c:v>3.06719979247646</c:v>
                </c:pt>
                <c:pt idx="1331">
                  <c:v>3.068599931331846</c:v>
                </c:pt>
                <c:pt idx="1332">
                  <c:v>3.071599997707381</c:v>
                </c:pt>
                <c:pt idx="1333">
                  <c:v>3.076000127410222</c:v>
                </c:pt>
                <c:pt idx="1334">
                  <c:v>3.078900057978899</c:v>
                </c:pt>
                <c:pt idx="1335">
                  <c:v>3.080099988550501</c:v>
                </c:pt>
                <c:pt idx="1336">
                  <c:v>3.080800658415683</c:v>
                </c:pt>
                <c:pt idx="1337">
                  <c:v>3.089799680328724</c:v>
                </c:pt>
                <c:pt idx="1338">
                  <c:v>3.10149972839281</c:v>
                </c:pt>
                <c:pt idx="1339">
                  <c:v>3.101000208280311</c:v>
                </c:pt>
                <c:pt idx="1340">
                  <c:v>3.103399858089688</c:v>
                </c:pt>
                <c:pt idx="1341">
                  <c:v>3.104699990839435</c:v>
                </c:pt>
                <c:pt idx="1342">
                  <c:v>3.112699637604237</c:v>
                </c:pt>
                <c:pt idx="1343">
                  <c:v>3.119100035855808</c:v>
                </c:pt>
                <c:pt idx="1344">
                  <c:v>3.124800367735588</c:v>
                </c:pt>
                <c:pt idx="1345">
                  <c:v>3.1332998092621</c:v>
                </c:pt>
                <c:pt idx="1346">
                  <c:v>3.143500135036448</c:v>
                </c:pt>
                <c:pt idx="1347">
                  <c:v>3.14739972152529</c:v>
                </c:pt>
                <c:pt idx="1348">
                  <c:v>3.15450045165926</c:v>
                </c:pt>
                <c:pt idx="1349">
                  <c:v>3.164899959563627</c:v>
                </c:pt>
                <c:pt idx="1350">
                  <c:v>3.169700089260004</c:v>
                </c:pt>
                <c:pt idx="1351">
                  <c:v>3.169400502771168</c:v>
                </c:pt>
                <c:pt idx="1352">
                  <c:v>3.177999600218754</c:v>
                </c:pt>
                <c:pt idx="1353">
                  <c:v>3.185000125122315</c:v>
                </c:pt>
                <c:pt idx="1354">
                  <c:v>3.188799844359892</c:v>
                </c:pt>
                <c:pt idx="1355">
                  <c:v>3.1918999107329</c:v>
                </c:pt>
                <c:pt idx="1356">
                  <c:v>3.199000160977448</c:v>
                </c:pt>
                <c:pt idx="1357">
                  <c:v>3.201699883265974</c:v>
                </c:pt>
                <c:pt idx="1358">
                  <c:v>3.202600360105861</c:v>
                </c:pt>
                <c:pt idx="1359">
                  <c:v>3.204099943537585</c:v>
                </c:pt>
                <c:pt idx="1360">
                  <c:v>3.206600085446553</c:v>
                </c:pt>
                <c:pt idx="1361">
                  <c:v>3.208300088499527</c:v>
                </c:pt>
                <c:pt idx="1362">
                  <c:v>3.213699940490187</c:v>
                </c:pt>
                <c:pt idx="1363">
                  <c:v>3.216799726102181</c:v>
                </c:pt>
                <c:pt idx="1364">
                  <c:v>3.21470000991394</c:v>
                </c:pt>
                <c:pt idx="1365">
                  <c:v>3.221300073237217</c:v>
                </c:pt>
                <c:pt idx="1366">
                  <c:v>3.226900269317412</c:v>
                </c:pt>
                <c:pt idx="1367">
                  <c:v>3.235699562832451</c:v>
                </c:pt>
                <c:pt idx="1368">
                  <c:v>3.24100004272259</c:v>
                </c:pt>
                <c:pt idx="1369">
                  <c:v>3.245599964138819</c:v>
                </c:pt>
                <c:pt idx="1370">
                  <c:v>3.249399752807224</c:v>
                </c:pt>
                <c:pt idx="1371">
                  <c:v>3.253700299068441</c:v>
                </c:pt>
                <c:pt idx="1372">
                  <c:v>3.259499607844191</c:v>
                </c:pt>
                <c:pt idx="1373">
                  <c:v>3.262699737548246</c:v>
                </c:pt>
                <c:pt idx="1374">
                  <c:v>3.2637002204865</c:v>
                </c:pt>
                <c:pt idx="1375">
                  <c:v>3.267099725340813</c:v>
                </c:pt>
                <c:pt idx="1376">
                  <c:v>3.274199788662375</c:v>
                </c:pt>
                <c:pt idx="1377">
                  <c:v>3.277400199123802</c:v>
                </c:pt>
                <c:pt idx="1378">
                  <c:v>3.278899990844366</c:v>
                </c:pt>
                <c:pt idx="1379">
                  <c:v>3.28390032882453</c:v>
                </c:pt>
                <c:pt idx="1380">
                  <c:v>3.292299634547817</c:v>
                </c:pt>
                <c:pt idx="1381">
                  <c:v>3.297700099181384</c:v>
                </c:pt>
                <c:pt idx="1382">
                  <c:v>3.29929981841633</c:v>
                </c:pt>
                <c:pt idx="1383">
                  <c:v>3.303900014492683</c:v>
                </c:pt>
                <c:pt idx="1384">
                  <c:v>3.30320043105894</c:v>
                </c:pt>
                <c:pt idx="1385">
                  <c:v>3.308399670408107</c:v>
                </c:pt>
                <c:pt idx="1386">
                  <c:v>3.314700204467954</c:v>
                </c:pt>
                <c:pt idx="1387">
                  <c:v>3.318799576565653</c:v>
                </c:pt>
                <c:pt idx="1388">
                  <c:v>3.324400110621354</c:v>
                </c:pt>
                <c:pt idx="1389">
                  <c:v>3.331800173946246</c:v>
                </c:pt>
                <c:pt idx="1390">
                  <c:v>3.336799953460283</c:v>
                </c:pt>
                <c:pt idx="1391">
                  <c:v>3.341300149531889</c:v>
                </c:pt>
                <c:pt idx="1392">
                  <c:v>3.346799935148736</c:v>
                </c:pt>
                <c:pt idx="1393">
                  <c:v>3.353200339504835</c:v>
                </c:pt>
                <c:pt idx="1394">
                  <c:v>3.35990032424888</c:v>
                </c:pt>
                <c:pt idx="1395">
                  <c:v>3.36759976882604</c:v>
                </c:pt>
                <c:pt idx="1396">
                  <c:v>3.372199898527469</c:v>
                </c:pt>
                <c:pt idx="1397">
                  <c:v>3.378699687193146</c:v>
                </c:pt>
                <c:pt idx="1398">
                  <c:v>3.385799883268191</c:v>
                </c:pt>
                <c:pt idx="1399">
                  <c:v>3.382800375366059</c:v>
                </c:pt>
                <c:pt idx="1400">
                  <c:v>3.389199750516127</c:v>
                </c:pt>
                <c:pt idx="1401">
                  <c:v>3.390899756621366</c:v>
                </c:pt>
                <c:pt idx="1402">
                  <c:v>3.393900305938587</c:v>
                </c:pt>
                <c:pt idx="1403">
                  <c:v>3.400600094602851</c:v>
                </c:pt>
                <c:pt idx="1404">
                  <c:v>3.405599886318669</c:v>
                </c:pt>
                <c:pt idx="1405">
                  <c:v>3.409199816891487</c:v>
                </c:pt>
                <c:pt idx="1406">
                  <c:v>3.409199958798127</c:v>
                </c:pt>
                <c:pt idx="1407">
                  <c:v>3.410899608610634</c:v>
                </c:pt>
                <c:pt idx="1408">
                  <c:v>3.417100012968149</c:v>
                </c:pt>
                <c:pt idx="1409">
                  <c:v>3.424800275417511</c:v>
                </c:pt>
                <c:pt idx="1410">
                  <c:v>3.429599931332632</c:v>
                </c:pt>
                <c:pt idx="1411">
                  <c:v>3.436600402066686</c:v>
                </c:pt>
                <c:pt idx="1412">
                  <c:v>3.442399701685645</c:v>
                </c:pt>
                <c:pt idx="1413">
                  <c:v>3.445599834438326</c:v>
                </c:pt>
                <c:pt idx="1414">
                  <c:v>3.449700172419398</c:v>
                </c:pt>
                <c:pt idx="1415">
                  <c:v>3.455700096888904</c:v>
                </c:pt>
                <c:pt idx="1416">
                  <c:v>3.462100154109066</c:v>
                </c:pt>
                <c:pt idx="1417">
                  <c:v>3.468999876400631</c:v>
                </c:pt>
                <c:pt idx="1418">
                  <c:v>3.475700141902053</c:v>
                </c:pt>
                <c:pt idx="1419">
                  <c:v>3.484100205227151</c:v>
                </c:pt>
                <c:pt idx="1420">
                  <c:v>3.490099930568246</c:v>
                </c:pt>
                <c:pt idx="1421">
                  <c:v>3.498300111386925</c:v>
                </c:pt>
                <c:pt idx="1422">
                  <c:v>3.505299761196511</c:v>
                </c:pt>
                <c:pt idx="1423">
                  <c:v>3.507599565120472</c:v>
                </c:pt>
                <c:pt idx="1424">
                  <c:v>3.505500129696884</c:v>
                </c:pt>
                <c:pt idx="1425">
                  <c:v>3.511999571226625</c:v>
                </c:pt>
                <c:pt idx="1426">
                  <c:v>3.51720030746219</c:v>
                </c:pt>
                <c:pt idx="1427">
                  <c:v>3.523899616237032</c:v>
                </c:pt>
                <c:pt idx="1428">
                  <c:v>3.526000301360909</c:v>
                </c:pt>
                <c:pt idx="1429">
                  <c:v>3.5294999481157</c:v>
                </c:pt>
                <c:pt idx="1430">
                  <c:v>3.537299739833543</c:v>
                </c:pt>
                <c:pt idx="1431">
                  <c:v>3.543000207515434</c:v>
                </c:pt>
                <c:pt idx="1432">
                  <c:v>3.546900062559871</c:v>
                </c:pt>
                <c:pt idx="1433">
                  <c:v>3.553500454709138</c:v>
                </c:pt>
                <c:pt idx="1434">
                  <c:v>3.561100032042305</c:v>
                </c:pt>
                <c:pt idx="1435">
                  <c:v>3.565299823760142</c:v>
                </c:pt>
                <c:pt idx="1436">
                  <c:v>3.56850037307595</c:v>
                </c:pt>
                <c:pt idx="1437">
                  <c:v>3.568299681850476</c:v>
                </c:pt>
                <c:pt idx="1438">
                  <c:v>3.571000215906679</c:v>
                </c:pt>
                <c:pt idx="1439">
                  <c:v>3.576400348661992</c:v>
                </c:pt>
                <c:pt idx="1440">
                  <c:v>3.582299853514997</c:v>
                </c:pt>
                <c:pt idx="1441">
                  <c:v>3.585000188442791</c:v>
                </c:pt>
                <c:pt idx="1442">
                  <c:v>3.588399904630933</c:v>
                </c:pt>
                <c:pt idx="1443">
                  <c:v>3.596799952694709</c:v>
                </c:pt>
                <c:pt idx="1444">
                  <c:v>3.603000360104488</c:v>
                </c:pt>
                <c:pt idx="1445">
                  <c:v>3.609300079344394</c:v>
                </c:pt>
                <c:pt idx="1446">
                  <c:v>3.614300012966851</c:v>
                </c:pt>
                <c:pt idx="1447">
                  <c:v>3.616100088496751</c:v>
                </c:pt>
                <c:pt idx="1448">
                  <c:v>3.616000302885368</c:v>
                </c:pt>
                <c:pt idx="1449">
                  <c:v>3.618900230405416</c:v>
                </c:pt>
                <c:pt idx="1450">
                  <c:v>3.62379967803645</c:v>
                </c:pt>
                <c:pt idx="1451">
                  <c:v>3.629999943543225</c:v>
                </c:pt>
                <c:pt idx="1452">
                  <c:v>3.630700079342205</c:v>
                </c:pt>
                <c:pt idx="1453">
                  <c:v>3.637000136564893</c:v>
                </c:pt>
                <c:pt idx="1454">
                  <c:v>3.641300057981425</c:v>
                </c:pt>
                <c:pt idx="1455">
                  <c:v>3.642999786374275</c:v>
                </c:pt>
                <c:pt idx="1456">
                  <c:v>3.648400251004205</c:v>
                </c:pt>
                <c:pt idx="1457">
                  <c:v>3.655699900817126</c:v>
                </c:pt>
                <c:pt idx="1458">
                  <c:v>3.661800024412514</c:v>
                </c:pt>
                <c:pt idx="1459">
                  <c:v>3.659900510403531</c:v>
                </c:pt>
                <c:pt idx="1460">
                  <c:v>3.666199601742847</c:v>
                </c:pt>
                <c:pt idx="1461">
                  <c:v>3.671300537105708</c:v>
                </c:pt>
                <c:pt idx="1462">
                  <c:v>3.680099495693866</c:v>
                </c:pt>
                <c:pt idx="1463">
                  <c:v>3.684600029751891</c:v>
                </c:pt>
                <c:pt idx="1464">
                  <c:v>3.684100231930643</c:v>
                </c:pt>
                <c:pt idx="1465">
                  <c:v>3.689999610134691</c:v>
                </c:pt>
                <c:pt idx="1466">
                  <c:v>3.694800418852538</c:v>
                </c:pt>
                <c:pt idx="1467">
                  <c:v>3.700899652099906</c:v>
                </c:pt>
                <c:pt idx="1468">
                  <c:v>3.703800192259223</c:v>
                </c:pt>
                <c:pt idx="1469">
                  <c:v>3.705199990079564</c:v>
                </c:pt>
                <c:pt idx="1470">
                  <c:v>3.70569998702922</c:v>
                </c:pt>
                <c:pt idx="1471">
                  <c:v>3.705899980923277</c:v>
                </c:pt>
                <c:pt idx="1472">
                  <c:v>3.70799977569186</c:v>
                </c:pt>
                <c:pt idx="1473">
                  <c:v>3.714300183106388</c:v>
                </c:pt>
                <c:pt idx="1474">
                  <c:v>3.71999996566592</c:v>
                </c:pt>
                <c:pt idx="1475">
                  <c:v>3.722699684902181</c:v>
                </c:pt>
                <c:pt idx="1476">
                  <c:v>3.7251995491024</c:v>
                </c:pt>
                <c:pt idx="1477">
                  <c:v>3.72470044860529</c:v>
                </c:pt>
                <c:pt idx="1478">
                  <c:v>3.727399829862407</c:v>
                </c:pt>
                <c:pt idx="1479">
                  <c:v>3.730000032039243</c:v>
                </c:pt>
                <c:pt idx="1480">
                  <c:v>3.732599953458703</c:v>
                </c:pt>
                <c:pt idx="1481">
                  <c:v>3.738999877929018</c:v>
                </c:pt>
                <c:pt idx="1482">
                  <c:v>3.74060022201229</c:v>
                </c:pt>
                <c:pt idx="1483">
                  <c:v>3.744400149535068</c:v>
                </c:pt>
                <c:pt idx="1484">
                  <c:v>3.749400547789264</c:v>
                </c:pt>
                <c:pt idx="1485">
                  <c:v>3.757799364469975</c:v>
                </c:pt>
                <c:pt idx="1486">
                  <c:v>3.762799967957108</c:v>
                </c:pt>
                <c:pt idx="1487">
                  <c:v>3.76469983520292</c:v>
                </c:pt>
                <c:pt idx="1488">
                  <c:v>3.767299841303611</c:v>
                </c:pt>
                <c:pt idx="1489">
                  <c:v>3.772499907681777</c:v>
                </c:pt>
                <c:pt idx="1490">
                  <c:v>3.77739990462942</c:v>
                </c:pt>
                <c:pt idx="1491">
                  <c:v>3.777400037382904</c:v>
                </c:pt>
                <c:pt idx="1492">
                  <c:v>3.780999898528535</c:v>
                </c:pt>
                <c:pt idx="1493">
                  <c:v>3.787399952696435</c:v>
                </c:pt>
                <c:pt idx="1494">
                  <c:v>3.791300221251732</c:v>
                </c:pt>
                <c:pt idx="1495">
                  <c:v>3.796099871058686</c:v>
                </c:pt>
                <c:pt idx="1496">
                  <c:v>3.803400323482492</c:v>
                </c:pt>
                <c:pt idx="1497">
                  <c:v>3.805699840540911</c:v>
                </c:pt>
                <c:pt idx="1498">
                  <c:v>3.811699900816163</c:v>
                </c:pt>
                <c:pt idx="1499">
                  <c:v>3.817200444027549</c:v>
                </c:pt>
                <c:pt idx="1500">
                  <c:v>3.824399813074705</c:v>
                </c:pt>
                <c:pt idx="1501">
                  <c:v>3.828800012204738</c:v>
                </c:pt>
                <c:pt idx="1502">
                  <c:v>3.833599936675455</c:v>
                </c:pt>
                <c:pt idx="1503">
                  <c:v>3.837199652862182</c:v>
                </c:pt>
                <c:pt idx="1504">
                  <c:v>3.838300006100326</c:v>
                </c:pt>
                <c:pt idx="1505">
                  <c:v>3.842300066375174</c:v>
                </c:pt>
                <c:pt idx="1506">
                  <c:v>3.850900253295549</c:v>
                </c:pt>
                <c:pt idx="1507">
                  <c:v>3.854600045011466</c:v>
                </c:pt>
                <c:pt idx="1508">
                  <c:v>3.860200165552669</c:v>
                </c:pt>
                <c:pt idx="1509">
                  <c:v>3.870500147244457</c:v>
                </c:pt>
                <c:pt idx="1510">
                  <c:v>3.879999926753953</c:v>
                </c:pt>
                <c:pt idx="1511">
                  <c:v>3.887499573513196</c:v>
                </c:pt>
                <c:pt idx="1512">
                  <c:v>3.887800403594154</c:v>
                </c:pt>
                <c:pt idx="1513">
                  <c:v>3.890000131988927</c:v>
                </c:pt>
                <c:pt idx="1514">
                  <c:v>3.892500337216916</c:v>
                </c:pt>
                <c:pt idx="1515">
                  <c:v>3.899899715423086</c:v>
                </c:pt>
                <c:pt idx="1516">
                  <c:v>3.906000116727227</c:v>
                </c:pt>
                <c:pt idx="1517">
                  <c:v>3.90829977264366</c:v>
                </c:pt>
                <c:pt idx="1518">
                  <c:v>3.909699772641034</c:v>
                </c:pt>
                <c:pt idx="1519">
                  <c:v>3.911400050354132</c:v>
                </c:pt>
                <c:pt idx="1520">
                  <c:v>3.916399766538234</c:v>
                </c:pt>
                <c:pt idx="1521">
                  <c:v>3.918799845119793</c:v>
                </c:pt>
                <c:pt idx="1522">
                  <c:v>3.921000264737814</c:v>
                </c:pt>
                <c:pt idx="1523">
                  <c:v>3.924499983975693</c:v>
                </c:pt>
                <c:pt idx="1524">
                  <c:v>3.930100249479438</c:v>
                </c:pt>
                <c:pt idx="1525">
                  <c:v>3.937899482727517</c:v>
                </c:pt>
                <c:pt idx="1526">
                  <c:v>3.940499953456311</c:v>
                </c:pt>
                <c:pt idx="1527">
                  <c:v>3.94529995040648</c:v>
                </c:pt>
                <c:pt idx="1528">
                  <c:v>3.950399947356346</c:v>
                </c:pt>
                <c:pt idx="1529">
                  <c:v>3.953800294490065</c:v>
                </c:pt>
                <c:pt idx="1530">
                  <c:v>3.95699974517629</c:v>
                </c:pt>
                <c:pt idx="1531">
                  <c:v>3.961000080107624</c:v>
                </c:pt>
                <c:pt idx="1532">
                  <c:v>3.9641998085026</c:v>
                </c:pt>
                <c:pt idx="1533">
                  <c:v>3.967600140378636</c:v>
                </c:pt>
                <c:pt idx="1534">
                  <c:v>3.968700067896862</c:v>
                </c:pt>
                <c:pt idx="1535">
                  <c:v>3.972300004574206</c:v>
                </c:pt>
                <c:pt idx="1536">
                  <c:v>3.97580054778882</c:v>
                </c:pt>
                <c:pt idx="1537">
                  <c:v>3.98209971160759</c:v>
                </c:pt>
                <c:pt idx="1538">
                  <c:v>3.989100034330477</c:v>
                </c:pt>
                <c:pt idx="1539">
                  <c:v>3.993300713347708</c:v>
                </c:pt>
                <c:pt idx="1540">
                  <c:v>4.002599252315122</c:v>
                </c:pt>
                <c:pt idx="1541">
                  <c:v>4.004199925228022</c:v>
                </c:pt>
                <c:pt idx="1542">
                  <c:v>4.00969992217506</c:v>
                </c:pt>
                <c:pt idx="1543">
                  <c:v>4.015200251007627</c:v>
                </c:pt>
                <c:pt idx="1544">
                  <c:v>4.017699976346191</c:v>
                </c:pt>
                <c:pt idx="1545">
                  <c:v>4.02199976501288</c:v>
                </c:pt>
                <c:pt idx="1546">
                  <c:v>4.032700160216336</c:v>
                </c:pt>
                <c:pt idx="1547">
                  <c:v>4.041099671168922</c:v>
                </c:pt>
                <c:pt idx="1548">
                  <c:v>4.045700277707507</c:v>
                </c:pt>
                <c:pt idx="1549">
                  <c:v>4.051700467680348</c:v>
                </c:pt>
                <c:pt idx="1550">
                  <c:v>4.058499619288341</c:v>
                </c:pt>
                <c:pt idx="1551">
                  <c:v>4.061700424954328</c:v>
                </c:pt>
                <c:pt idx="1552">
                  <c:v>4.068599452970375</c:v>
                </c:pt>
                <c:pt idx="1553">
                  <c:v>4.073499914549757</c:v>
                </c:pt>
                <c:pt idx="1554">
                  <c:v>4.078500053401513</c:v>
                </c:pt>
                <c:pt idx="1555">
                  <c:v>4.08139978179679</c:v>
                </c:pt>
                <c:pt idx="1556">
                  <c:v>4.086700113675761</c:v>
                </c:pt>
                <c:pt idx="1557">
                  <c:v>4.08939970016218</c:v>
                </c:pt>
                <c:pt idx="1558">
                  <c:v>4.09589989318556</c:v>
                </c:pt>
                <c:pt idx="1559">
                  <c:v>4.10120036697117</c:v>
                </c:pt>
                <c:pt idx="1560">
                  <c:v>4.105999880979653</c:v>
                </c:pt>
                <c:pt idx="1561">
                  <c:v>4.104999890132603</c:v>
                </c:pt>
                <c:pt idx="1562">
                  <c:v>4.107000231168054</c:v>
                </c:pt>
                <c:pt idx="1563">
                  <c:v>4.1106000228865</c:v>
                </c:pt>
                <c:pt idx="1564">
                  <c:v>4.117200433345712</c:v>
                </c:pt>
                <c:pt idx="1565">
                  <c:v>4.125199726866407</c:v>
                </c:pt>
                <c:pt idx="1566">
                  <c:v>4.126799723813747</c:v>
                </c:pt>
                <c:pt idx="1567">
                  <c:v>4.127000070948266</c:v>
                </c:pt>
                <c:pt idx="1568">
                  <c:v>4.126999865718969</c:v>
                </c:pt>
                <c:pt idx="1569">
                  <c:v>4.12860000457658</c:v>
                </c:pt>
                <c:pt idx="1570">
                  <c:v>4.128100357818764</c:v>
                </c:pt>
                <c:pt idx="1571">
                  <c:v>4.13120001373318</c:v>
                </c:pt>
                <c:pt idx="1572">
                  <c:v>4.13489979934457</c:v>
                </c:pt>
                <c:pt idx="1573">
                  <c:v>4.145000043485195</c:v>
                </c:pt>
                <c:pt idx="1574">
                  <c:v>4.153800167081495</c:v>
                </c:pt>
                <c:pt idx="1575">
                  <c:v>4.15689996490255</c:v>
                </c:pt>
                <c:pt idx="1576">
                  <c:v>4.157100173186333</c:v>
                </c:pt>
                <c:pt idx="1577">
                  <c:v>4.160300100706078</c:v>
                </c:pt>
                <c:pt idx="1578">
                  <c:v>4.163000028227539</c:v>
                </c:pt>
                <c:pt idx="1579">
                  <c:v>4.164399961853633</c:v>
                </c:pt>
                <c:pt idx="1580">
                  <c:v>4.166499826049398</c:v>
                </c:pt>
                <c:pt idx="1581">
                  <c:v>4.168900296783246</c:v>
                </c:pt>
                <c:pt idx="1582">
                  <c:v>4.172799678039155</c:v>
                </c:pt>
                <c:pt idx="1583">
                  <c:v>4.176200281523052</c:v>
                </c:pt>
                <c:pt idx="1584">
                  <c:v>4.179799937439384</c:v>
                </c:pt>
                <c:pt idx="1585">
                  <c:v>4.180499931331724</c:v>
                </c:pt>
                <c:pt idx="1586">
                  <c:v>4.182799931335467</c:v>
                </c:pt>
                <c:pt idx="1587">
                  <c:v>4.18629999160476</c:v>
                </c:pt>
                <c:pt idx="1588">
                  <c:v>4.189500121305173</c:v>
                </c:pt>
                <c:pt idx="1589">
                  <c:v>4.193299976344861</c:v>
                </c:pt>
                <c:pt idx="1590">
                  <c:v>4.198899692531995</c:v>
                </c:pt>
                <c:pt idx="1591">
                  <c:v>4.204000437926878</c:v>
                </c:pt>
                <c:pt idx="1592">
                  <c:v>4.211999873350578</c:v>
                </c:pt>
                <c:pt idx="1593">
                  <c:v>4.215100003049884</c:v>
                </c:pt>
                <c:pt idx="1594">
                  <c:v>4.217400546262067</c:v>
                </c:pt>
                <c:pt idx="1595">
                  <c:v>4.226699707029186</c:v>
                </c:pt>
                <c:pt idx="1596">
                  <c:v>4.230600298305944</c:v>
                </c:pt>
                <c:pt idx="1597">
                  <c:v>4.23419974898934</c:v>
                </c:pt>
                <c:pt idx="1598">
                  <c:v>4.236200017545343</c:v>
                </c:pt>
                <c:pt idx="1599">
                  <c:v>4.239900153348572</c:v>
                </c:pt>
                <c:pt idx="1600">
                  <c:v>4.244199806209505</c:v>
                </c:pt>
                <c:pt idx="1601">
                  <c:v>4.24579975204324</c:v>
                </c:pt>
                <c:pt idx="1602">
                  <c:v>4.250400162505684</c:v>
                </c:pt>
                <c:pt idx="1603">
                  <c:v>4.25109987563701</c:v>
                </c:pt>
                <c:pt idx="1604">
                  <c:v>4.254700147244876</c:v>
                </c:pt>
                <c:pt idx="1605">
                  <c:v>4.261399591825466</c:v>
                </c:pt>
                <c:pt idx="1606">
                  <c:v>4.265999784849555</c:v>
                </c:pt>
                <c:pt idx="1607">
                  <c:v>4.265300195311286</c:v>
                </c:pt>
                <c:pt idx="1608">
                  <c:v>4.261000276947013</c:v>
                </c:pt>
                <c:pt idx="1609">
                  <c:v>4.26459999618237</c:v>
                </c:pt>
                <c:pt idx="1610">
                  <c:v>4.268200059505034</c:v>
                </c:pt>
                <c:pt idx="1611">
                  <c:v>4.271199929808063</c:v>
                </c:pt>
                <c:pt idx="1612">
                  <c:v>4.275299923701828</c:v>
                </c:pt>
                <c:pt idx="1613">
                  <c:v>4.278799857329432</c:v>
                </c:pt>
                <c:pt idx="1614">
                  <c:v>4.283499932858831</c:v>
                </c:pt>
                <c:pt idx="1615">
                  <c:v>4.286699993132067</c:v>
                </c:pt>
                <c:pt idx="1616">
                  <c:v>4.292899842068437</c:v>
                </c:pt>
                <c:pt idx="1617">
                  <c:v>4.291900050349795</c:v>
                </c:pt>
                <c:pt idx="1618">
                  <c:v>4.294599848170034</c:v>
                </c:pt>
                <c:pt idx="1619">
                  <c:v>4.299500186156365</c:v>
                </c:pt>
                <c:pt idx="1620">
                  <c:v>4.303199977872279</c:v>
                </c:pt>
                <c:pt idx="1621">
                  <c:v>4.308900044248729</c:v>
                </c:pt>
                <c:pt idx="1622">
                  <c:v>4.315999829865174</c:v>
                </c:pt>
                <c:pt idx="1623">
                  <c:v>4.32579981460367</c:v>
                </c:pt>
                <c:pt idx="1624">
                  <c:v>4.328300152585141</c:v>
                </c:pt>
                <c:pt idx="1625">
                  <c:v>4.332799669646191</c:v>
                </c:pt>
                <c:pt idx="1626">
                  <c:v>4.336700019834098</c:v>
                </c:pt>
                <c:pt idx="1627">
                  <c:v>4.339999672698468</c:v>
                </c:pt>
                <c:pt idx="1628">
                  <c:v>4.349200605010992</c:v>
                </c:pt>
                <c:pt idx="1629">
                  <c:v>4.364000037381627</c:v>
                </c:pt>
                <c:pt idx="1630">
                  <c:v>4.368599961850123</c:v>
                </c:pt>
                <c:pt idx="1631">
                  <c:v>4.376199810787511</c:v>
                </c:pt>
                <c:pt idx="1632">
                  <c:v>4.376100164030504</c:v>
                </c:pt>
                <c:pt idx="1633">
                  <c:v>4.377199759670475</c:v>
                </c:pt>
                <c:pt idx="1634">
                  <c:v>4.377300378415381</c:v>
                </c:pt>
                <c:pt idx="1635">
                  <c:v>4.381399681085896</c:v>
                </c:pt>
                <c:pt idx="1636">
                  <c:v>4.385599943540001</c:v>
                </c:pt>
                <c:pt idx="1637">
                  <c:v>4.3911996627794</c:v>
                </c:pt>
                <c:pt idx="1638">
                  <c:v>4.394000142667207</c:v>
                </c:pt>
                <c:pt idx="1639">
                  <c:v>4.399900278473066</c:v>
                </c:pt>
                <c:pt idx="1640">
                  <c:v>4.408999852748821</c:v>
                </c:pt>
                <c:pt idx="1641">
                  <c:v>4.415900254054577</c:v>
                </c:pt>
                <c:pt idx="1642">
                  <c:v>4.42209970168915</c:v>
                </c:pt>
                <c:pt idx="1643">
                  <c:v>4.429899816128451</c:v>
                </c:pt>
                <c:pt idx="1644">
                  <c:v>4.435299816130282</c:v>
                </c:pt>
                <c:pt idx="1645">
                  <c:v>4.43580037459833</c:v>
                </c:pt>
                <c:pt idx="1646">
                  <c:v>4.443699758907317</c:v>
                </c:pt>
                <c:pt idx="1647">
                  <c:v>4.448699828335521</c:v>
                </c:pt>
                <c:pt idx="1648">
                  <c:v>4.451499967191921</c:v>
                </c:pt>
                <c:pt idx="1649">
                  <c:v>4.451999765009532</c:v>
                </c:pt>
                <c:pt idx="1650">
                  <c:v>4.451600317381235</c:v>
                </c:pt>
                <c:pt idx="1651">
                  <c:v>4.455200377655271</c:v>
                </c:pt>
                <c:pt idx="1652">
                  <c:v>4.458199822234747</c:v>
                </c:pt>
                <c:pt idx="1653">
                  <c:v>4.458199970242276</c:v>
                </c:pt>
                <c:pt idx="1654">
                  <c:v>4.465700579832628</c:v>
                </c:pt>
                <c:pt idx="1655">
                  <c:v>4.476199810025719</c:v>
                </c:pt>
                <c:pt idx="1656">
                  <c:v>4.478099752806886</c:v>
                </c:pt>
                <c:pt idx="1657">
                  <c:v>4.48190003356649</c:v>
                </c:pt>
                <c:pt idx="1658">
                  <c:v>4.488200292966212</c:v>
                </c:pt>
                <c:pt idx="1659">
                  <c:v>4.494300425718393</c:v>
                </c:pt>
                <c:pt idx="1660">
                  <c:v>4.50209945373354</c:v>
                </c:pt>
                <c:pt idx="1661">
                  <c:v>4.508600057215514</c:v>
                </c:pt>
                <c:pt idx="1662">
                  <c:v>4.511499842832563</c:v>
                </c:pt>
                <c:pt idx="1663">
                  <c:v>4.516399827574787</c:v>
                </c:pt>
                <c:pt idx="1664">
                  <c:v>4.519200310514865</c:v>
                </c:pt>
                <c:pt idx="1665">
                  <c:v>4.523799682614481</c:v>
                </c:pt>
                <c:pt idx="1666">
                  <c:v>4.526700026697651</c:v>
                </c:pt>
                <c:pt idx="1667">
                  <c:v>4.532599881738861</c:v>
                </c:pt>
                <c:pt idx="1668">
                  <c:v>4.538100349422166</c:v>
                </c:pt>
                <c:pt idx="1669">
                  <c:v>4.545400128936308</c:v>
                </c:pt>
                <c:pt idx="1670">
                  <c:v>4.550000059505689</c:v>
                </c:pt>
                <c:pt idx="1671">
                  <c:v>4.555999845120823</c:v>
                </c:pt>
                <c:pt idx="1672">
                  <c:v>4.556300258635016</c:v>
                </c:pt>
                <c:pt idx="1673">
                  <c:v>4.561499845120128</c:v>
                </c:pt>
                <c:pt idx="1674">
                  <c:v>4.5640001228312</c:v>
                </c:pt>
                <c:pt idx="1675">
                  <c:v>4.567200119778136</c:v>
                </c:pt>
                <c:pt idx="1676">
                  <c:v>4.569799987028091</c:v>
                </c:pt>
                <c:pt idx="1677">
                  <c:v>4.571900270839248</c:v>
                </c:pt>
                <c:pt idx="1678">
                  <c:v>4.579200331114408</c:v>
                </c:pt>
                <c:pt idx="1679">
                  <c:v>4.58450073547283</c:v>
                </c:pt>
                <c:pt idx="1680">
                  <c:v>4.590500107573462</c:v>
                </c:pt>
                <c:pt idx="1681">
                  <c:v>4.592700104520191</c:v>
                </c:pt>
                <c:pt idx="1682">
                  <c:v>4.596099832913751</c:v>
                </c:pt>
                <c:pt idx="1683">
                  <c:v>4.600399902341451</c:v>
                </c:pt>
                <c:pt idx="1684">
                  <c:v>4.598400044251321</c:v>
                </c:pt>
                <c:pt idx="1685">
                  <c:v>4.601800177002587</c:v>
                </c:pt>
                <c:pt idx="1686">
                  <c:v>4.605799968718199</c:v>
                </c:pt>
                <c:pt idx="1687">
                  <c:v>4.608099132536154</c:v>
                </c:pt>
                <c:pt idx="1688">
                  <c:v>4.611799802394671</c:v>
                </c:pt>
                <c:pt idx="1689">
                  <c:v>4.613299941251171</c:v>
                </c:pt>
                <c:pt idx="1690">
                  <c:v>4.610299871823372</c:v>
                </c:pt>
                <c:pt idx="1691">
                  <c:v>4.611900070951377</c:v>
                </c:pt>
                <c:pt idx="1692">
                  <c:v>4.614599787135376</c:v>
                </c:pt>
                <c:pt idx="1693">
                  <c:v>4.622100179287368</c:v>
                </c:pt>
                <c:pt idx="1694">
                  <c:v>4.626400103756168</c:v>
                </c:pt>
                <c:pt idx="1695">
                  <c:v>4.629500233459109</c:v>
                </c:pt>
                <c:pt idx="1696">
                  <c:v>4.629599964900987</c:v>
                </c:pt>
                <c:pt idx="1697">
                  <c:v>4.632299826047529</c:v>
                </c:pt>
                <c:pt idx="1698">
                  <c:v>4.629800517268444</c:v>
                </c:pt>
                <c:pt idx="1699">
                  <c:v>4.636400296782085</c:v>
                </c:pt>
                <c:pt idx="1700">
                  <c:v>4.645200145718263</c:v>
                </c:pt>
                <c:pt idx="1701">
                  <c:v>4.650700139616674</c:v>
                </c:pt>
                <c:pt idx="1702">
                  <c:v>4.655799795531493</c:v>
                </c:pt>
                <c:pt idx="1703">
                  <c:v>4.658499795532407</c:v>
                </c:pt>
                <c:pt idx="1704">
                  <c:v>4.65859959640147</c:v>
                </c:pt>
                <c:pt idx="1705">
                  <c:v>4.660200082395022</c:v>
                </c:pt>
                <c:pt idx="1706">
                  <c:v>4.667899868007221</c:v>
                </c:pt>
                <c:pt idx="1707">
                  <c:v>4.671199868007534</c:v>
                </c:pt>
                <c:pt idx="1708">
                  <c:v>4.675100405118428</c:v>
                </c:pt>
                <c:pt idx="1709">
                  <c:v>4.681200260158221</c:v>
                </c:pt>
                <c:pt idx="1710">
                  <c:v>4.686300051878788</c:v>
                </c:pt>
                <c:pt idx="1711">
                  <c:v>4.694300175477108</c:v>
                </c:pt>
                <c:pt idx="1712">
                  <c:v>4.699200042719895</c:v>
                </c:pt>
                <c:pt idx="1713">
                  <c:v>4.706900027464144</c:v>
                </c:pt>
                <c:pt idx="1714">
                  <c:v>4.712400769803935</c:v>
                </c:pt>
                <c:pt idx="1715">
                  <c:v>4.719500072475054</c:v>
                </c:pt>
                <c:pt idx="1716">
                  <c:v>4.717800006099421</c:v>
                </c:pt>
                <c:pt idx="1717">
                  <c:v>4.720599450683949</c:v>
                </c:pt>
                <c:pt idx="1718">
                  <c:v>4.72080020522844</c:v>
                </c:pt>
                <c:pt idx="1719">
                  <c:v>4.725399785613268</c:v>
                </c:pt>
                <c:pt idx="1720">
                  <c:v>4.72649999084388</c:v>
                </c:pt>
                <c:pt idx="1721">
                  <c:v>4.726899851986673</c:v>
                </c:pt>
                <c:pt idx="1722">
                  <c:v>4.729300054164926</c:v>
                </c:pt>
                <c:pt idx="1723">
                  <c:v>4.731099710079436</c:v>
                </c:pt>
                <c:pt idx="1724">
                  <c:v>4.73440066680632</c:v>
                </c:pt>
                <c:pt idx="1725">
                  <c:v>4.739299972530718</c:v>
                </c:pt>
                <c:pt idx="1726">
                  <c:v>4.74429983367736</c:v>
                </c:pt>
                <c:pt idx="1727">
                  <c:v>4.75069934463318</c:v>
                </c:pt>
                <c:pt idx="1728">
                  <c:v>4.754800020597028</c:v>
                </c:pt>
                <c:pt idx="1729">
                  <c:v>4.759500497435511</c:v>
                </c:pt>
                <c:pt idx="1730">
                  <c:v>4.767899938960906</c:v>
                </c:pt>
                <c:pt idx="1731">
                  <c:v>4.771999797056197</c:v>
                </c:pt>
                <c:pt idx="1732">
                  <c:v>4.774000418852668</c:v>
                </c:pt>
                <c:pt idx="1733">
                  <c:v>4.780700264738698</c:v>
                </c:pt>
                <c:pt idx="1734">
                  <c:v>4.785000662992388</c:v>
                </c:pt>
                <c:pt idx="1735">
                  <c:v>4.789099832913053</c:v>
                </c:pt>
                <c:pt idx="1736">
                  <c:v>4.78739990234317</c:v>
                </c:pt>
                <c:pt idx="1737">
                  <c:v>4.79269996261428</c:v>
                </c:pt>
                <c:pt idx="1738">
                  <c:v>4.798100086209161</c:v>
                </c:pt>
                <c:pt idx="1739">
                  <c:v>4.801900430295062</c:v>
                </c:pt>
                <c:pt idx="1740">
                  <c:v>4.808100080103031</c:v>
                </c:pt>
                <c:pt idx="1741">
                  <c:v>4.808400222013006</c:v>
                </c:pt>
                <c:pt idx="1742">
                  <c:v>4.813599597167919</c:v>
                </c:pt>
                <c:pt idx="1743">
                  <c:v>4.818800333403487</c:v>
                </c:pt>
                <c:pt idx="1744">
                  <c:v>4.823200393675506</c:v>
                </c:pt>
                <c:pt idx="1745">
                  <c:v>4.830500040432526</c:v>
                </c:pt>
                <c:pt idx="1746">
                  <c:v>4.840599955747166</c:v>
                </c:pt>
                <c:pt idx="1747">
                  <c:v>4.841100239562366</c:v>
                </c:pt>
                <c:pt idx="1748">
                  <c:v>4.845000517267178</c:v>
                </c:pt>
                <c:pt idx="1749">
                  <c:v>4.852900097652308</c:v>
                </c:pt>
                <c:pt idx="1750">
                  <c:v>4.857100160974369</c:v>
                </c:pt>
                <c:pt idx="1751">
                  <c:v>4.860500167080315</c:v>
                </c:pt>
                <c:pt idx="1752">
                  <c:v>4.866599889370263</c:v>
                </c:pt>
                <c:pt idx="1753">
                  <c:v>4.869999829101286</c:v>
                </c:pt>
                <c:pt idx="1754">
                  <c:v>4.87310037536372</c:v>
                </c:pt>
                <c:pt idx="1755">
                  <c:v>4.877499892423657</c:v>
                </c:pt>
                <c:pt idx="1756">
                  <c:v>4.886499816890137</c:v>
                </c:pt>
                <c:pt idx="1757">
                  <c:v>4.89529980468433</c:v>
                </c:pt>
                <c:pt idx="1758">
                  <c:v>4.902400540922827</c:v>
                </c:pt>
                <c:pt idx="1759">
                  <c:v>4.913799774167273</c:v>
                </c:pt>
                <c:pt idx="1760">
                  <c:v>4.915999916072906</c:v>
                </c:pt>
                <c:pt idx="1761">
                  <c:v>4.912600130457577</c:v>
                </c:pt>
                <c:pt idx="1762">
                  <c:v>4.91540005798015</c:v>
                </c:pt>
                <c:pt idx="1763">
                  <c:v>4.919100453182182</c:v>
                </c:pt>
                <c:pt idx="1764">
                  <c:v>4.927400504300746</c:v>
                </c:pt>
                <c:pt idx="1765">
                  <c:v>4.935999879453448</c:v>
                </c:pt>
                <c:pt idx="1766">
                  <c:v>4.944999987790652</c:v>
                </c:pt>
                <c:pt idx="1767">
                  <c:v>4.947399640652293</c:v>
                </c:pt>
                <c:pt idx="1768">
                  <c:v>4.951000247190677</c:v>
                </c:pt>
                <c:pt idx="1769">
                  <c:v>4.954899833679518</c:v>
                </c:pt>
                <c:pt idx="1770">
                  <c:v>4.959199969482143</c:v>
                </c:pt>
                <c:pt idx="1771">
                  <c:v>4.966500225826167</c:v>
                </c:pt>
                <c:pt idx="1772">
                  <c:v>4.970800023646007</c:v>
                </c:pt>
                <c:pt idx="1773">
                  <c:v>4.977400144191051</c:v>
                </c:pt>
                <c:pt idx="1774">
                  <c:v>4.984300204465399</c:v>
                </c:pt>
                <c:pt idx="1775">
                  <c:v>4.992000128931977</c:v>
                </c:pt>
                <c:pt idx="1776">
                  <c:v>4.995499860382552</c:v>
                </c:pt>
                <c:pt idx="1777">
                  <c:v>5.002800062560707</c:v>
                </c:pt>
                <c:pt idx="1778">
                  <c:v>5.009400391387317</c:v>
                </c:pt>
                <c:pt idx="1779">
                  <c:v>5.018699763488257</c:v>
                </c:pt>
                <c:pt idx="1780">
                  <c:v>5.018999842068294</c:v>
                </c:pt>
                <c:pt idx="1781">
                  <c:v>5.025699832916871</c:v>
                </c:pt>
                <c:pt idx="1782">
                  <c:v>5.029500107571947</c:v>
                </c:pt>
                <c:pt idx="1783">
                  <c:v>5.032099694057251</c:v>
                </c:pt>
                <c:pt idx="1784">
                  <c:v>5.037200107570243</c:v>
                </c:pt>
                <c:pt idx="1785">
                  <c:v>5.042100101469257</c:v>
                </c:pt>
                <c:pt idx="1786">
                  <c:v>5.047700101469673</c:v>
                </c:pt>
                <c:pt idx="1787">
                  <c:v>5.054699817654182</c:v>
                </c:pt>
                <c:pt idx="1788">
                  <c:v>5.057199884031434</c:v>
                </c:pt>
                <c:pt idx="1789">
                  <c:v>5.061599950407978</c:v>
                </c:pt>
                <c:pt idx="1790">
                  <c:v>5.063800086209085</c:v>
                </c:pt>
                <c:pt idx="1791">
                  <c:v>5.066999817656324</c:v>
                </c:pt>
                <c:pt idx="1792">
                  <c:v>5.07399953078857</c:v>
                </c:pt>
                <c:pt idx="1793">
                  <c:v>5.07879991989103</c:v>
                </c:pt>
                <c:pt idx="1794">
                  <c:v>5.08179998931519</c:v>
                </c:pt>
                <c:pt idx="1795">
                  <c:v>5.08879978103505</c:v>
                </c:pt>
                <c:pt idx="1796">
                  <c:v>5.09789977798209</c:v>
                </c:pt>
                <c:pt idx="1797">
                  <c:v>5.108799424742756</c:v>
                </c:pt>
                <c:pt idx="1798">
                  <c:v>5.113500173185453</c:v>
                </c:pt>
                <c:pt idx="1799">
                  <c:v>5.119600846097451</c:v>
                </c:pt>
                <c:pt idx="1800">
                  <c:v>5.126799934383598</c:v>
                </c:pt>
                <c:pt idx="1801">
                  <c:v>5.130999928282108</c:v>
                </c:pt>
                <c:pt idx="1802">
                  <c:v>5.13939930038032</c:v>
                </c:pt>
                <c:pt idx="1803">
                  <c:v>5.149100308226477</c:v>
                </c:pt>
                <c:pt idx="1804">
                  <c:v>5.152300024412398</c:v>
                </c:pt>
                <c:pt idx="1805">
                  <c:v>5.156200018307572</c:v>
                </c:pt>
                <c:pt idx="1806">
                  <c:v>5.158100024411397</c:v>
                </c:pt>
                <c:pt idx="1807">
                  <c:v>5.163399816130547</c:v>
                </c:pt>
                <c:pt idx="1808">
                  <c:v>5.169900138851514</c:v>
                </c:pt>
                <c:pt idx="1809">
                  <c:v>5.176300060269568</c:v>
                </c:pt>
                <c:pt idx="1810">
                  <c:v>5.178899987789919</c:v>
                </c:pt>
                <c:pt idx="1811">
                  <c:v>5.182400123594562</c:v>
                </c:pt>
                <c:pt idx="1812">
                  <c:v>5.187499707026288</c:v>
                </c:pt>
                <c:pt idx="1813">
                  <c:v>5.191300253292866</c:v>
                </c:pt>
                <c:pt idx="1814">
                  <c:v>5.199300171658249</c:v>
                </c:pt>
                <c:pt idx="1815">
                  <c:v>5.202299830623815</c:v>
                </c:pt>
                <c:pt idx="1816">
                  <c:v>5.207399893948608</c:v>
                </c:pt>
                <c:pt idx="1817">
                  <c:v>5.211899957273999</c:v>
                </c:pt>
                <c:pt idx="1818">
                  <c:v>5.217300292206346</c:v>
                </c:pt>
                <c:pt idx="1819">
                  <c:v>5.223700147245836</c:v>
                </c:pt>
                <c:pt idx="1820">
                  <c:v>5.228999932856823</c:v>
                </c:pt>
                <c:pt idx="1821">
                  <c:v>5.235400198358548</c:v>
                </c:pt>
                <c:pt idx="1822">
                  <c:v>5.23979957351185</c:v>
                </c:pt>
                <c:pt idx="1823">
                  <c:v>5.24289971542385</c:v>
                </c:pt>
                <c:pt idx="1824">
                  <c:v>5.245199317167135</c:v>
                </c:pt>
                <c:pt idx="1825">
                  <c:v>5.245900080870342</c:v>
                </c:pt>
                <c:pt idx="1826">
                  <c:v>5.245000156399328</c:v>
                </c:pt>
                <c:pt idx="1827">
                  <c:v>5.247599673457441</c:v>
                </c:pt>
                <c:pt idx="1828">
                  <c:v>5.2509999298054</c:v>
                </c:pt>
                <c:pt idx="1829">
                  <c:v>5.25549972457884</c:v>
                </c:pt>
                <c:pt idx="1830">
                  <c:v>5.25879993590934</c:v>
                </c:pt>
                <c:pt idx="1831">
                  <c:v>5.263299923703018</c:v>
                </c:pt>
                <c:pt idx="1832">
                  <c:v>5.262699787901511</c:v>
                </c:pt>
                <c:pt idx="1833">
                  <c:v>5.267399769589247</c:v>
                </c:pt>
                <c:pt idx="1834">
                  <c:v>5.269200252529117</c:v>
                </c:pt>
                <c:pt idx="1835">
                  <c:v>5.272599977870411</c:v>
                </c:pt>
                <c:pt idx="1836">
                  <c:v>5.271899778745138</c:v>
                </c:pt>
                <c:pt idx="1837">
                  <c:v>5.274899977874156</c:v>
                </c:pt>
                <c:pt idx="1838">
                  <c:v>5.27589977569369</c:v>
                </c:pt>
                <c:pt idx="1839">
                  <c:v>5.279400192255708</c:v>
                </c:pt>
                <c:pt idx="1840">
                  <c:v>5.281799917600438</c:v>
                </c:pt>
                <c:pt idx="1841">
                  <c:v>5.287700113676692</c:v>
                </c:pt>
                <c:pt idx="1842">
                  <c:v>5.290099561305396</c:v>
                </c:pt>
                <c:pt idx="1843">
                  <c:v>5.29360010452001</c:v>
                </c:pt>
                <c:pt idx="1844">
                  <c:v>5.300100508877219</c:v>
                </c:pt>
                <c:pt idx="1845">
                  <c:v>5.306499947357224</c:v>
                </c:pt>
                <c:pt idx="1846">
                  <c:v>5.30919981155239</c:v>
                </c:pt>
                <c:pt idx="1847">
                  <c:v>5.31389987487637</c:v>
                </c:pt>
                <c:pt idx="1848">
                  <c:v>5.316800007625713</c:v>
                </c:pt>
                <c:pt idx="1849">
                  <c:v>5.320400273129048</c:v>
                </c:pt>
                <c:pt idx="1850">
                  <c:v>5.322399925993523</c:v>
                </c:pt>
                <c:pt idx="1851">
                  <c:v>5.326200185394558</c:v>
                </c:pt>
                <c:pt idx="1852">
                  <c:v>5.328399494166664</c:v>
                </c:pt>
                <c:pt idx="1853">
                  <c:v>5.331300179288519</c:v>
                </c:pt>
                <c:pt idx="1854">
                  <c:v>5.334900450896381</c:v>
                </c:pt>
                <c:pt idx="1855">
                  <c:v>5.343599967953196</c:v>
                </c:pt>
                <c:pt idx="1856">
                  <c:v>5.346799762726732</c:v>
                </c:pt>
                <c:pt idx="1857">
                  <c:v>5.346599832148057</c:v>
                </c:pt>
                <c:pt idx="1858">
                  <c:v>5.349200849148471</c:v>
                </c:pt>
                <c:pt idx="1859">
                  <c:v>5.353700145722542</c:v>
                </c:pt>
                <c:pt idx="1860">
                  <c:v>5.35699987411135</c:v>
                </c:pt>
                <c:pt idx="1861">
                  <c:v>5.361900218198568</c:v>
                </c:pt>
                <c:pt idx="1862">
                  <c:v>5.363599946591417</c:v>
                </c:pt>
                <c:pt idx="1863">
                  <c:v>5.36329921340439</c:v>
                </c:pt>
                <c:pt idx="1864">
                  <c:v>5.360499711605371</c:v>
                </c:pt>
                <c:pt idx="1865">
                  <c:v>5.361900061798221</c:v>
                </c:pt>
                <c:pt idx="1866">
                  <c:v>5.363999925993994</c:v>
                </c:pt>
                <c:pt idx="1867">
                  <c:v>5.369399989318481</c:v>
                </c:pt>
                <c:pt idx="1868">
                  <c:v>5.369700532530257</c:v>
                </c:pt>
                <c:pt idx="1869">
                  <c:v>5.376499971007433</c:v>
                </c:pt>
                <c:pt idx="1870">
                  <c:v>5.37940017623623</c:v>
                </c:pt>
                <c:pt idx="1871">
                  <c:v>5.384099916835109</c:v>
                </c:pt>
                <c:pt idx="1872">
                  <c:v>5.38809970244984</c:v>
                </c:pt>
                <c:pt idx="1873">
                  <c:v>5.392600369261345</c:v>
                </c:pt>
                <c:pt idx="1874">
                  <c:v>5.400300360102847</c:v>
                </c:pt>
                <c:pt idx="1875">
                  <c:v>5.403500218199039</c:v>
                </c:pt>
                <c:pt idx="1876">
                  <c:v>5.409099868011253</c:v>
                </c:pt>
                <c:pt idx="1877">
                  <c:v>5.409600218197738</c:v>
                </c:pt>
                <c:pt idx="1878">
                  <c:v>5.412100073237525</c:v>
                </c:pt>
                <c:pt idx="1879">
                  <c:v>5.41830013351137</c:v>
                </c:pt>
                <c:pt idx="1880">
                  <c:v>5.42169999160251</c:v>
                </c:pt>
                <c:pt idx="1881">
                  <c:v>5.425200121302626</c:v>
                </c:pt>
                <c:pt idx="1882">
                  <c:v>5.425699846648055</c:v>
                </c:pt>
                <c:pt idx="1883">
                  <c:v>5.43430071563489</c:v>
                </c:pt>
                <c:pt idx="1884">
                  <c:v>5.442500627894333</c:v>
                </c:pt>
                <c:pt idx="1885">
                  <c:v>5.44780006942528</c:v>
                </c:pt>
                <c:pt idx="1886">
                  <c:v>5.453199855037383</c:v>
                </c:pt>
                <c:pt idx="1887">
                  <c:v>5.460399565123227</c:v>
                </c:pt>
                <c:pt idx="1888">
                  <c:v>5.463999833675189</c:v>
                </c:pt>
                <c:pt idx="1889">
                  <c:v>5.465600594328862</c:v>
                </c:pt>
                <c:pt idx="1890">
                  <c:v>5.470999821467558</c:v>
                </c:pt>
                <c:pt idx="1891">
                  <c:v>5.47730013808905</c:v>
                </c:pt>
                <c:pt idx="1892">
                  <c:v>5.47680028304967</c:v>
                </c:pt>
                <c:pt idx="1893">
                  <c:v>5.482699948119262</c:v>
                </c:pt>
                <c:pt idx="1894">
                  <c:v>5.487300563807366</c:v>
                </c:pt>
                <c:pt idx="1895">
                  <c:v>5.493300074766012</c:v>
                </c:pt>
                <c:pt idx="1896">
                  <c:v>5.49560014114104</c:v>
                </c:pt>
                <c:pt idx="1897">
                  <c:v>5.496400071715469</c:v>
                </c:pt>
                <c:pt idx="1898">
                  <c:v>5.497800479122816</c:v>
                </c:pt>
                <c:pt idx="1899">
                  <c:v>5.505700669094947</c:v>
                </c:pt>
                <c:pt idx="1900">
                  <c:v>5.511299769590551</c:v>
                </c:pt>
                <c:pt idx="1901">
                  <c:v>5.51960009231334</c:v>
                </c:pt>
                <c:pt idx="1902">
                  <c:v>5.520200164795824</c:v>
                </c:pt>
                <c:pt idx="1903">
                  <c:v>5.524600780485343</c:v>
                </c:pt>
                <c:pt idx="1904">
                  <c:v>5.53160001372817</c:v>
                </c:pt>
                <c:pt idx="1905">
                  <c:v>5.533699944302498</c:v>
                </c:pt>
                <c:pt idx="1906">
                  <c:v>5.531500231169048</c:v>
                </c:pt>
                <c:pt idx="1907">
                  <c:v>5.534599959562908</c:v>
                </c:pt>
                <c:pt idx="1908">
                  <c:v>5.541799470516708</c:v>
                </c:pt>
                <c:pt idx="1909">
                  <c:v>5.541700028988997</c:v>
                </c:pt>
                <c:pt idx="1910">
                  <c:v>5.545400170896754</c:v>
                </c:pt>
                <c:pt idx="1911">
                  <c:v>5.54870011062667</c:v>
                </c:pt>
                <c:pt idx="1912">
                  <c:v>5.553000176998466</c:v>
                </c:pt>
                <c:pt idx="1913">
                  <c:v>5.556200038143288</c:v>
                </c:pt>
                <c:pt idx="1914">
                  <c:v>5.558399564361025</c:v>
                </c:pt>
                <c:pt idx="1915">
                  <c:v>5.558800119779335</c:v>
                </c:pt>
                <c:pt idx="1916">
                  <c:v>5.557399845118198</c:v>
                </c:pt>
                <c:pt idx="1917">
                  <c:v>5.555300400541455</c:v>
                </c:pt>
                <c:pt idx="1918">
                  <c:v>5.557700189205207</c:v>
                </c:pt>
                <c:pt idx="1919">
                  <c:v>5.559399775695056</c:v>
                </c:pt>
                <c:pt idx="1920">
                  <c:v>5.560999854274995</c:v>
                </c:pt>
                <c:pt idx="1921">
                  <c:v>5.564699908445617</c:v>
                </c:pt>
                <c:pt idx="1922">
                  <c:v>5.563000261685374</c:v>
                </c:pt>
                <c:pt idx="1923">
                  <c:v>5.569800463865247</c:v>
                </c:pt>
                <c:pt idx="1924">
                  <c:v>5.577200379178976</c:v>
                </c:pt>
                <c:pt idx="1925">
                  <c:v>5.581400028990175</c:v>
                </c:pt>
                <c:pt idx="1926">
                  <c:v>5.584600161739218</c:v>
                </c:pt>
                <c:pt idx="1927">
                  <c:v>5.587799956509116</c:v>
                </c:pt>
                <c:pt idx="1928">
                  <c:v>5.591400698849611</c:v>
                </c:pt>
                <c:pt idx="1929">
                  <c:v>5.598899729917321</c:v>
                </c:pt>
                <c:pt idx="1930">
                  <c:v>5.602199805445704</c:v>
                </c:pt>
                <c:pt idx="1931">
                  <c:v>5.605600074002723</c:v>
                </c:pt>
                <c:pt idx="1932">
                  <c:v>5.609199521633855</c:v>
                </c:pt>
                <c:pt idx="1933">
                  <c:v>5.614700134272425</c:v>
                </c:pt>
                <c:pt idx="1934">
                  <c:v>5.617199929045449</c:v>
                </c:pt>
                <c:pt idx="1935">
                  <c:v>5.617200131222487</c:v>
                </c:pt>
                <c:pt idx="1936">
                  <c:v>5.616800055693602</c:v>
                </c:pt>
                <c:pt idx="1937">
                  <c:v>5.620199989316457</c:v>
                </c:pt>
                <c:pt idx="1938">
                  <c:v>5.626900043484054</c:v>
                </c:pt>
                <c:pt idx="1939">
                  <c:v>5.630199977109439</c:v>
                </c:pt>
                <c:pt idx="1940">
                  <c:v>5.629000049586463</c:v>
                </c:pt>
                <c:pt idx="1941">
                  <c:v>5.635399977109046</c:v>
                </c:pt>
                <c:pt idx="1942">
                  <c:v>5.636399980161516</c:v>
                </c:pt>
                <c:pt idx="1943">
                  <c:v>5.644400100703931</c:v>
                </c:pt>
                <c:pt idx="1944">
                  <c:v>5.648899623865873</c:v>
                </c:pt>
                <c:pt idx="1945">
                  <c:v>5.648599838252267</c:v>
                </c:pt>
                <c:pt idx="1946">
                  <c:v>5.648799844359019</c:v>
                </c:pt>
                <c:pt idx="1947">
                  <c:v>5.652699762726115</c:v>
                </c:pt>
                <c:pt idx="1948">
                  <c:v>5.657900094600336</c:v>
                </c:pt>
                <c:pt idx="1949">
                  <c:v>5.661300505063989</c:v>
                </c:pt>
                <c:pt idx="1950">
                  <c:v>5.669300012967142</c:v>
                </c:pt>
                <c:pt idx="1951">
                  <c:v>5.675399937437757</c:v>
                </c:pt>
                <c:pt idx="1952">
                  <c:v>5.676500082394341</c:v>
                </c:pt>
                <c:pt idx="1953">
                  <c:v>5.680700755310681</c:v>
                </c:pt>
                <c:pt idx="1954">
                  <c:v>5.686999985500736</c:v>
                </c:pt>
                <c:pt idx="1955">
                  <c:v>5.686800127408785</c:v>
                </c:pt>
                <c:pt idx="1956">
                  <c:v>5.686999789428228</c:v>
                </c:pt>
                <c:pt idx="1957">
                  <c:v>5.690199994660361</c:v>
                </c:pt>
                <c:pt idx="1958">
                  <c:v>5.697900456234487</c:v>
                </c:pt>
                <c:pt idx="1959">
                  <c:v>5.705299970242777</c:v>
                </c:pt>
                <c:pt idx="1960">
                  <c:v>5.708299765010452</c:v>
                </c:pt>
                <c:pt idx="1961">
                  <c:v>5.7097001754737</c:v>
                </c:pt>
                <c:pt idx="1962">
                  <c:v>5.709700392908417</c:v>
                </c:pt>
                <c:pt idx="1963">
                  <c:v>5.719000106044405</c:v>
                </c:pt>
                <c:pt idx="1964">
                  <c:v>5.723299903867883</c:v>
                </c:pt>
                <c:pt idx="1965">
                  <c:v>5.725599774170405</c:v>
                </c:pt>
                <c:pt idx="1966">
                  <c:v>5.729899837489937</c:v>
                </c:pt>
                <c:pt idx="1967">
                  <c:v>5.739799275968838</c:v>
                </c:pt>
                <c:pt idx="1968">
                  <c:v>5.74669980086765</c:v>
                </c:pt>
                <c:pt idx="1969">
                  <c:v>5.746100899505109</c:v>
                </c:pt>
                <c:pt idx="1970">
                  <c:v>5.75290019912427</c:v>
                </c:pt>
                <c:pt idx="1971">
                  <c:v>5.755699912260752</c:v>
                </c:pt>
                <c:pt idx="1972">
                  <c:v>5.759900045009997</c:v>
                </c:pt>
                <c:pt idx="1973">
                  <c:v>5.763799362943246</c:v>
                </c:pt>
                <c:pt idx="1974">
                  <c:v>5.765000126644736</c:v>
                </c:pt>
                <c:pt idx="1975">
                  <c:v>5.765899845886449</c:v>
                </c:pt>
                <c:pt idx="1976">
                  <c:v>5.774099767302687</c:v>
                </c:pt>
                <c:pt idx="1977">
                  <c:v>5.77989983367661</c:v>
                </c:pt>
                <c:pt idx="1978">
                  <c:v>5.787900361632637</c:v>
                </c:pt>
                <c:pt idx="1979">
                  <c:v>5.794900491331646</c:v>
                </c:pt>
                <c:pt idx="1980">
                  <c:v>5.801899869537007</c:v>
                </c:pt>
                <c:pt idx="1981">
                  <c:v>5.80939978484821</c:v>
                </c:pt>
                <c:pt idx="1982">
                  <c:v>5.814700122828071</c:v>
                </c:pt>
                <c:pt idx="1983">
                  <c:v>5.823000243373826</c:v>
                </c:pt>
                <c:pt idx="1984">
                  <c:v>5.828799890135994</c:v>
                </c:pt>
                <c:pt idx="1985">
                  <c:v>5.830200028991385</c:v>
                </c:pt>
                <c:pt idx="1986">
                  <c:v>5.835200019835611</c:v>
                </c:pt>
                <c:pt idx="1987">
                  <c:v>5.841999533840863</c:v>
                </c:pt>
                <c:pt idx="1988">
                  <c:v>5.846800004575925</c:v>
                </c:pt>
                <c:pt idx="1989">
                  <c:v>5.848199527739777</c:v>
                </c:pt>
                <c:pt idx="1990">
                  <c:v>5.847699877926058</c:v>
                </c:pt>
                <c:pt idx="1991">
                  <c:v>5.85269993514885</c:v>
                </c:pt>
                <c:pt idx="1992">
                  <c:v>5.855400137326794</c:v>
                </c:pt>
                <c:pt idx="1993">
                  <c:v>5.854399938198185</c:v>
                </c:pt>
                <c:pt idx="1994">
                  <c:v>5.857200004575134</c:v>
                </c:pt>
                <c:pt idx="1995">
                  <c:v>5.862700007626697</c:v>
                </c:pt>
                <c:pt idx="1996">
                  <c:v>5.866700007627511</c:v>
                </c:pt>
                <c:pt idx="1997">
                  <c:v>5.874899932096011</c:v>
                </c:pt>
                <c:pt idx="1998">
                  <c:v>5.880500052640855</c:v>
                </c:pt>
                <c:pt idx="1999">
                  <c:v>5.883000260921108</c:v>
                </c:pt>
                <c:pt idx="2000">
                  <c:v>5.888300049591635</c:v>
                </c:pt>
                <c:pt idx="2001">
                  <c:v>5.895099835204746</c:v>
                </c:pt>
                <c:pt idx="2002">
                  <c:v>5.894300179286799</c:v>
                </c:pt>
                <c:pt idx="2003">
                  <c:v>5.89929976577696</c:v>
                </c:pt>
                <c:pt idx="2004">
                  <c:v>5.900999430843513</c:v>
                </c:pt>
                <c:pt idx="2005">
                  <c:v>5.899699853514903</c:v>
                </c:pt>
                <c:pt idx="2006">
                  <c:v>5.904499777981981</c:v>
                </c:pt>
                <c:pt idx="2007">
                  <c:v>5.913899424740524</c:v>
                </c:pt>
                <c:pt idx="2008">
                  <c:v>5.915200254818046</c:v>
                </c:pt>
                <c:pt idx="2009">
                  <c:v>5.917100185390157</c:v>
                </c:pt>
                <c:pt idx="2010">
                  <c:v>5.920099907682015</c:v>
                </c:pt>
                <c:pt idx="2011">
                  <c:v>5.921199974058254</c:v>
                </c:pt>
                <c:pt idx="2012">
                  <c:v>5.92320046310124</c:v>
                </c:pt>
                <c:pt idx="2013">
                  <c:v>5.924400601958038</c:v>
                </c:pt>
                <c:pt idx="2014">
                  <c:v>5.933799832149817</c:v>
                </c:pt>
                <c:pt idx="2015">
                  <c:v>5.936899898526463</c:v>
                </c:pt>
                <c:pt idx="2016">
                  <c:v>5.945599804683297</c:v>
                </c:pt>
                <c:pt idx="2017">
                  <c:v>5.952499587245255</c:v>
                </c:pt>
                <c:pt idx="2018">
                  <c:v>5.954399795529753</c:v>
                </c:pt>
                <c:pt idx="2019">
                  <c:v>5.956700205992092</c:v>
                </c:pt>
                <c:pt idx="2020">
                  <c:v>5.958300070185939</c:v>
                </c:pt>
                <c:pt idx="2021">
                  <c:v>5.962400196836825</c:v>
                </c:pt>
                <c:pt idx="2022">
                  <c:v>5.968899294279254</c:v>
                </c:pt>
                <c:pt idx="2023">
                  <c:v>5.971299837488914</c:v>
                </c:pt>
                <c:pt idx="2024">
                  <c:v>5.975500314329111</c:v>
                </c:pt>
                <c:pt idx="2025">
                  <c:v>5.980900027461756</c:v>
                </c:pt>
                <c:pt idx="2026">
                  <c:v>5.988400151058158</c:v>
                </c:pt>
                <c:pt idx="2027">
                  <c:v>5.993900009154458</c:v>
                </c:pt>
                <c:pt idx="2028">
                  <c:v>5.997300006099977</c:v>
                </c:pt>
                <c:pt idx="2029">
                  <c:v>6.00080069122123</c:v>
                </c:pt>
                <c:pt idx="2030">
                  <c:v>6.007100129696479</c:v>
                </c:pt>
                <c:pt idx="2031">
                  <c:v>6.010900129698709</c:v>
                </c:pt>
                <c:pt idx="2032">
                  <c:v>6.013800268552584</c:v>
                </c:pt>
                <c:pt idx="2033">
                  <c:v>6.020600527950589</c:v>
                </c:pt>
                <c:pt idx="2034">
                  <c:v>6.027900717923329</c:v>
                </c:pt>
                <c:pt idx="2035">
                  <c:v>6.034300219722354</c:v>
                </c:pt>
                <c:pt idx="2036">
                  <c:v>6.039700222776446</c:v>
                </c:pt>
                <c:pt idx="2037">
                  <c:v>6.04060015334835</c:v>
                </c:pt>
                <c:pt idx="2038">
                  <c:v>6.046200074764786</c:v>
                </c:pt>
                <c:pt idx="2039">
                  <c:v>6.04930062408312</c:v>
                </c:pt>
                <c:pt idx="2040">
                  <c:v>6.054099790952023</c:v>
                </c:pt>
                <c:pt idx="2041">
                  <c:v>6.057700128934812</c:v>
                </c:pt>
                <c:pt idx="2042">
                  <c:v>6.059500406645381</c:v>
                </c:pt>
                <c:pt idx="2043">
                  <c:v>6.06029992675758</c:v>
                </c:pt>
                <c:pt idx="2044">
                  <c:v>6.063699854275908</c:v>
                </c:pt>
                <c:pt idx="2045">
                  <c:v>6.06360019530985</c:v>
                </c:pt>
                <c:pt idx="2046">
                  <c:v>6.068099848169368</c:v>
                </c:pt>
                <c:pt idx="2047">
                  <c:v>6.06870027084005</c:v>
                </c:pt>
                <c:pt idx="2048">
                  <c:v>6.071500949859908</c:v>
                </c:pt>
                <c:pt idx="2049">
                  <c:v>6.080000180048955</c:v>
                </c:pt>
                <c:pt idx="2050">
                  <c:v>6.085899899288052</c:v>
                </c:pt>
                <c:pt idx="2051">
                  <c:v>6.088700234220596</c:v>
                </c:pt>
                <c:pt idx="2052">
                  <c:v>6.089000240324822</c:v>
                </c:pt>
                <c:pt idx="2053">
                  <c:v>6.0930000350927</c:v>
                </c:pt>
                <c:pt idx="2054">
                  <c:v>6.101500436398052</c:v>
                </c:pt>
                <c:pt idx="2055">
                  <c:v>6.10730015563604</c:v>
                </c:pt>
                <c:pt idx="2056">
                  <c:v>6.109999941250862</c:v>
                </c:pt>
                <c:pt idx="2057">
                  <c:v>6.120199168395628</c:v>
                </c:pt>
                <c:pt idx="2058">
                  <c:v>6.124900194547078</c:v>
                </c:pt>
                <c:pt idx="2059">
                  <c:v>6.127200194547186</c:v>
                </c:pt>
                <c:pt idx="2060">
                  <c:v>6.131899777981744</c:v>
                </c:pt>
                <c:pt idx="2061">
                  <c:v>6.134999980160501</c:v>
                </c:pt>
                <c:pt idx="2062">
                  <c:v>6.13920011291339</c:v>
                </c:pt>
                <c:pt idx="2063">
                  <c:v>6.143200242611782</c:v>
                </c:pt>
                <c:pt idx="2064">
                  <c:v>6.147200372313819</c:v>
                </c:pt>
                <c:pt idx="2065">
                  <c:v>6.152399958798921</c:v>
                </c:pt>
                <c:pt idx="2066">
                  <c:v>6.16100000991355</c:v>
                </c:pt>
                <c:pt idx="2067">
                  <c:v>6.162600287625534</c:v>
                </c:pt>
                <c:pt idx="2068">
                  <c:v>6.166500480652758</c:v>
                </c:pt>
                <c:pt idx="2069">
                  <c:v>6.171700061029696</c:v>
                </c:pt>
                <c:pt idx="2070">
                  <c:v>6.177900193782989</c:v>
                </c:pt>
                <c:pt idx="2071">
                  <c:v>6.185499849700136</c:v>
                </c:pt>
                <c:pt idx="2072">
                  <c:v>6.192199707791588</c:v>
                </c:pt>
                <c:pt idx="2073">
                  <c:v>6.196300314328255</c:v>
                </c:pt>
                <c:pt idx="2074">
                  <c:v>6.204199891657479</c:v>
                </c:pt>
                <c:pt idx="2075">
                  <c:v>6.207200036616993</c:v>
                </c:pt>
                <c:pt idx="2076">
                  <c:v>6.212000169369276</c:v>
                </c:pt>
                <c:pt idx="2077">
                  <c:v>6.215700519558592</c:v>
                </c:pt>
                <c:pt idx="2078">
                  <c:v>6.220399976344197</c:v>
                </c:pt>
                <c:pt idx="2079">
                  <c:v>6.22569997634491</c:v>
                </c:pt>
                <c:pt idx="2080">
                  <c:v>6.23010004272146</c:v>
                </c:pt>
                <c:pt idx="2081">
                  <c:v>6.235499964139308</c:v>
                </c:pt>
                <c:pt idx="2082">
                  <c:v>6.238800099945366</c:v>
                </c:pt>
                <c:pt idx="2083">
                  <c:v>6.2412003173813</c:v>
                </c:pt>
                <c:pt idx="2084">
                  <c:v>6.248500099944068</c:v>
                </c:pt>
                <c:pt idx="2085">
                  <c:v>6.248600102993808</c:v>
                </c:pt>
                <c:pt idx="2086">
                  <c:v>6.249500109097426</c:v>
                </c:pt>
                <c:pt idx="2087">
                  <c:v>6.251199837490276</c:v>
                </c:pt>
                <c:pt idx="2088">
                  <c:v>6.255900093838136</c:v>
                </c:pt>
                <c:pt idx="2089">
                  <c:v>6.26179968032375</c:v>
                </c:pt>
                <c:pt idx="2090">
                  <c:v>6.264499891662127</c:v>
                </c:pt>
                <c:pt idx="2091">
                  <c:v>6.268499894715205</c:v>
                </c:pt>
                <c:pt idx="2092">
                  <c:v>6.27269989471097</c:v>
                </c:pt>
                <c:pt idx="2093">
                  <c:v>6.27960056457232</c:v>
                </c:pt>
                <c:pt idx="2094">
                  <c:v>6.283899873349583</c:v>
                </c:pt>
                <c:pt idx="2095">
                  <c:v>6.286000217434776</c:v>
                </c:pt>
                <c:pt idx="2096">
                  <c:v>6.288300027463265</c:v>
                </c:pt>
                <c:pt idx="2097">
                  <c:v>6.293999746703776</c:v>
                </c:pt>
                <c:pt idx="2098">
                  <c:v>6.299800280761701</c:v>
                </c:pt>
                <c:pt idx="2099">
                  <c:v>6.305100612640672</c:v>
                </c:pt>
                <c:pt idx="2100">
                  <c:v>6.311900117489131</c:v>
                </c:pt>
                <c:pt idx="2101">
                  <c:v>6.310299930570182</c:v>
                </c:pt>
                <c:pt idx="2102">
                  <c:v>6.31359965286174</c:v>
                </c:pt>
                <c:pt idx="2103">
                  <c:v>6.316699987790346</c:v>
                </c:pt>
                <c:pt idx="2104">
                  <c:v>6.323899984738091</c:v>
                </c:pt>
                <c:pt idx="2105">
                  <c:v>6.327599912259754</c:v>
                </c:pt>
                <c:pt idx="2106">
                  <c:v>6.334600038906498</c:v>
                </c:pt>
                <c:pt idx="2107">
                  <c:v>6.343599063871807</c:v>
                </c:pt>
                <c:pt idx="2108">
                  <c:v>6.35329992065454</c:v>
                </c:pt>
                <c:pt idx="2109">
                  <c:v>6.358399917600764</c:v>
                </c:pt>
                <c:pt idx="2110">
                  <c:v>6.361699787899852</c:v>
                </c:pt>
                <c:pt idx="2111">
                  <c:v>6.366400065609921</c:v>
                </c:pt>
                <c:pt idx="2112">
                  <c:v>6.373199932855641</c:v>
                </c:pt>
                <c:pt idx="2113">
                  <c:v>6.37880006256091</c:v>
                </c:pt>
                <c:pt idx="2114">
                  <c:v>6.38560012283051</c:v>
                </c:pt>
                <c:pt idx="2115">
                  <c:v>6.388100116724672</c:v>
                </c:pt>
                <c:pt idx="2116">
                  <c:v>6.392799766537789</c:v>
                </c:pt>
                <c:pt idx="2117">
                  <c:v>6.40020017394636</c:v>
                </c:pt>
                <c:pt idx="2118">
                  <c:v>6.402400448605476</c:v>
                </c:pt>
                <c:pt idx="2119">
                  <c:v>6.404599760437122</c:v>
                </c:pt>
                <c:pt idx="2120">
                  <c:v>6.409799763485353</c:v>
                </c:pt>
                <c:pt idx="2121">
                  <c:v>6.415100234218698</c:v>
                </c:pt>
                <c:pt idx="2122">
                  <c:v>6.418100032042275</c:v>
                </c:pt>
                <c:pt idx="2123">
                  <c:v>6.41989995956465</c:v>
                </c:pt>
                <c:pt idx="2124">
                  <c:v>6.424599893187406</c:v>
                </c:pt>
                <c:pt idx="2125">
                  <c:v>6.42859989318822</c:v>
                </c:pt>
                <c:pt idx="2126">
                  <c:v>6.432900222014723</c:v>
                </c:pt>
                <c:pt idx="2127">
                  <c:v>6.43849959716681</c:v>
                </c:pt>
                <c:pt idx="2128">
                  <c:v>6.447099717708628</c:v>
                </c:pt>
                <c:pt idx="2129">
                  <c:v>6.452900061794935</c:v>
                </c:pt>
                <c:pt idx="2130">
                  <c:v>6.45859978103181</c:v>
                </c:pt>
                <c:pt idx="2131">
                  <c:v>6.4638999740564</c:v>
                </c:pt>
                <c:pt idx="2132">
                  <c:v>6.46929947891113</c:v>
                </c:pt>
                <c:pt idx="2133">
                  <c:v>6.47460015487377</c:v>
                </c:pt>
                <c:pt idx="2134">
                  <c:v>6.479600559232495</c:v>
                </c:pt>
                <c:pt idx="2135">
                  <c:v>6.48370000076102</c:v>
                </c:pt>
                <c:pt idx="2136">
                  <c:v>6.486199928280257</c:v>
                </c:pt>
                <c:pt idx="2137">
                  <c:v>6.48810041122124</c:v>
                </c:pt>
                <c:pt idx="2138">
                  <c:v>6.492700130460435</c:v>
                </c:pt>
                <c:pt idx="2139">
                  <c:v>6.494800806423879</c:v>
                </c:pt>
                <c:pt idx="2140">
                  <c:v>6.500800102992798</c:v>
                </c:pt>
                <c:pt idx="2141">
                  <c:v>6.50729988860985</c:v>
                </c:pt>
                <c:pt idx="2142">
                  <c:v>6.51209995498357</c:v>
                </c:pt>
                <c:pt idx="2143">
                  <c:v>6.519500154110574</c:v>
                </c:pt>
                <c:pt idx="2144">
                  <c:v>6.522600018306545</c:v>
                </c:pt>
                <c:pt idx="2145">
                  <c:v>6.524699819179657</c:v>
                </c:pt>
                <c:pt idx="2146">
                  <c:v>6.528400012204656</c:v>
                </c:pt>
                <c:pt idx="2147">
                  <c:v>6.53679910659412</c:v>
                </c:pt>
                <c:pt idx="2148">
                  <c:v>6.544500186915684</c:v>
                </c:pt>
                <c:pt idx="2149">
                  <c:v>6.54960025634864</c:v>
                </c:pt>
                <c:pt idx="2150">
                  <c:v>6.554599773404334</c:v>
                </c:pt>
                <c:pt idx="2151">
                  <c:v>6.560400029753509</c:v>
                </c:pt>
                <c:pt idx="2152">
                  <c:v>6.561500304411311</c:v>
                </c:pt>
                <c:pt idx="2153">
                  <c:v>6.568100364682323</c:v>
                </c:pt>
                <c:pt idx="2154">
                  <c:v>6.576100014495751</c:v>
                </c:pt>
                <c:pt idx="2155">
                  <c:v>6.577700156398349</c:v>
                </c:pt>
                <c:pt idx="2156">
                  <c:v>6.584900213620131</c:v>
                </c:pt>
                <c:pt idx="2157">
                  <c:v>6.590699588770806</c:v>
                </c:pt>
                <c:pt idx="2158">
                  <c:v>6.595500128936689</c:v>
                </c:pt>
                <c:pt idx="2159">
                  <c:v>6.602799308009708</c:v>
                </c:pt>
                <c:pt idx="2160">
                  <c:v>6.605100005337587</c:v>
                </c:pt>
                <c:pt idx="2161">
                  <c:v>6.61050000838804</c:v>
                </c:pt>
                <c:pt idx="2162">
                  <c:v>6.61969930801206</c:v>
                </c:pt>
                <c:pt idx="2163">
                  <c:v>6.626299854273384</c:v>
                </c:pt>
                <c:pt idx="2164">
                  <c:v>6.632400131984468</c:v>
                </c:pt>
                <c:pt idx="2165">
                  <c:v>6.636000195307136</c:v>
                </c:pt>
                <c:pt idx="2166">
                  <c:v>6.635799942014273</c:v>
                </c:pt>
                <c:pt idx="2167">
                  <c:v>6.640299869537554</c:v>
                </c:pt>
                <c:pt idx="2168">
                  <c:v>6.645400128934852</c:v>
                </c:pt>
                <c:pt idx="2169">
                  <c:v>6.645100744626688</c:v>
                </c:pt>
                <c:pt idx="2170">
                  <c:v>6.653399766539223</c:v>
                </c:pt>
                <c:pt idx="2171">
                  <c:v>6.658200107573066</c:v>
                </c:pt>
                <c:pt idx="2172">
                  <c:v>6.661000041196527</c:v>
                </c:pt>
                <c:pt idx="2173">
                  <c:v>6.667500708004806</c:v>
                </c:pt>
                <c:pt idx="2174">
                  <c:v>6.674100282285505</c:v>
                </c:pt>
                <c:pt idx="2175">
                  <c:v>6.682800070953815</c:v>
                </c:pt>
                <c:pt idx="2176">
                  <c:v>6.693200122066628</c:v>
                </c:pt>
                <c:pt idx="2177">
                  <c:v>6.687500762174747</c:v>
                </c:pt>
                <c:pt idx="2178">
                  <c:v>6.680099697110563</c:v>
                </c:pt>
                <c:pt idx="2179">
                  <c:v>6.685899839019838</c:v>
                </c:pt>
                <c:pt idx="2180">
                  <c:v>6.687799983974401</c:v>
                </c:pt>
                <c:pt idx="2181">
                  <c:v>6.699500122831523</c:v>
                </c:pt>
                <c:pt idx="2182">
                  <c:v>6.704599781798607</c:v>
                </c:pt>
                <c:pt idx="2183">
                  <c:v>6.710899917601637</c:v>
                </c:pt>
                <c:pt idx="2184">
                  <c:v>6.716300460811908</c:v>
                </c:pt>
                <c:pt idx="2185">
                  <c:v>6.721099896240048</c:v>
                </c:pt>
                <c:pt idx="2186">
                  <c:v>6.726000828552057</c:v>
                </c:pt>
                <c:pt idx="2187">
                  <c:v>6.729700061794574</c:v>
                </c:pt>
                <c:pt idx="2213">
                  <c:v>9.24037319640774</c:v>
                </c:pt>
                <c:pt idx="2214">
                  <c:v>8.908917951965121</c:v>
                </c:pt>
                <c:pt idx="2215">
                  <c:v>8.721499844356003</c:v>
                </c:pt>
                <c:pt idx="2216">
                  <c:v>8.45188341903122</c:v>
                </c:pt>
                <c:pt idx="2217">
                  <c:v>8.308400230405824</c:v>
                </c:pt>
                <c:pt idx="2218">
                  <c:v>8.290313005061758</c:v>
                </c:pt>
                <c:pt idx="2219">
                  <c:v>8.071100507353551</c:v>
                </c:pt>
                <c:pt idx="2220">
                  <c:v>8.070400086209707</c:v>
                </c:pt>
                <c:pt idx="2221">
                  <c:v>7.938000016019942</c:v>
                </c:pt>
                <c:pt idx="2222">
                  <c:v>7.806550009154307</c:v>
                </c:pt>
                <c:pt idx="2223">
                  <c:v>7.585084852595169</c:v>
                </c:pt>
                <c:pt idx="2224">
                  <c:v>7.769462328335067</c:v>
                </c:pt>
                <c:pt idx="2225">
                  <c:v>7.72039998931723</c:v>
                </c:pt>
                <c:pt idx="2226">
                  <c:v>7.692700029750991</c:v>
                </c:pt>
                <c:pt idx="2227">
                  <c:v>7.55604168777063</c:v>
                </c:pt>
                <c:pt idx="2228">
                  <c:v>7.569690046690084</c:v>
                </c:pt>
                <c:pt idx="2229">
                  <c:v>7.611183860011803</c:v>
                </c:pt>
                <c:pt idx="2230">
                  <c:v>7.661700125881907</c:v>
                </c:pt>
                <c:pt idx="2231">
                  <c:v>7.56629995879848</c:v>
                </c:pt>
                <c:pt idx="2232">
                  <c:v>7.564903285594482</c:v>
                </c:pt>
                <c:pt idx="2233">
                  <c:v>7.561691517636063</c:v>
                </c:pt>
                <c:pt idx="2234">
                  <c:v>7.577697755430563</c:v>
                </c:pt>
                <c:pt idx="2235">
                  <c:v>7.64079996223154</c:v>
                </c:pt>
                <c:pt idx="2236">
                  <c:v>7.622899984355172</c:v>
                </c:pt>
                <c:pt idx="2237">
                  <c:v>7.623908675763229</c:v>
                </c:pt>
                <c:pt idx="2238">
                  <c:v>7.626495862576117</c:v>
                </c:pt>
                <c:pt idx="2239">
                  <c:v>7.629594858928607</c:v>
                </c:pt>
                <c:pt idx="2240">
                  <c:v>7.639299945829407</c:v>
                </c:pt>
                <c:pt idx="2241">
                  <c:v>7.6266999351501</c:v>
                </c:pt>
                <c:pt idx="2242">
                  <c:v>7.634100110244617</c:v>
                </c:pt>
                <c:pt idx="2243">
                  <c:v>7.652396054454584</c:v>
                </c:pt>
                <c:pt idx="2244">
                  <c:v>7.633999405668876</c:v>
                </c:pt>
                <c:pt idx="2245">
                  <c:v>7.643300069805261</c:v>
                </c:pt>
                <c:pt idx="2246">
                  <c:v>7.647699901197484</c:v>
                </c:pt>
                <c:pt idx="2247">
                  <c:v>7.641000073239408</c:v>
                </c:pt>
                <c:pt idx="2248">
                  <c:v>7.646396500396804</c:v>
                </c:pt>
                <c:pt idx="2249">
                  <c:v>7.624099839398693</c:v>
                </c:pt>
                <c:pt idx="2250">
                  <c:v>7.623600050730602</c:v>
                </c:pt>
                <c:pt idx="2251">
                  <c:v>7.632799975202943</c:v>
                </c:pt>
                <c:pt idx="2252">
                  <c:v>7.642299694442048</c:v>
                </c:pt>
                <c:pt idx="2253">
                  <c:v>7.637199226755905</c:v>
                </c:pt>
                <c:pt idx="2254">
                  <c:v>7.639100168606089</c:v>
                </c:pt>
                <c:pt idx="2255">
                  <c:v>7.636399996561522</c:v>
                </c:pt>
                <c:pt idx="2256">
                  <c:v>7.636200011824258</c:v>
                </c:pt>
                <c:pt idx="2257">
                  <c:v>7.635200464628724</c:v>
                </c:pt>
                <c:pt idx="2258">
                  <c:v>7.63139972533827</c:v>
                </c:pt>
                <c:pt idx="2259">
                  <c:v>7.629299628828447</c:v>
                </c:pt>
                <c:pt idx="2260">
                  <c:v>7.63489994582778</c:v>
                </c:pt>
                <c:pt idx="2261">
                  <c:v>7.631999906538112</c:v>
                </c:pt>
                <c:pt idx="2262">
                  <c:v>7.630201621243032</c:v>
                </c:pt>
                <c:pt idx="2263">
                  <c:v>7.632700314326938</c:v>
                </c:pt>
                <c:pt idx="2264">
                  <c:v>7.627400238798141</c:v>
                </c:pt>
                <c:pt idx="2265">
                  <c:v>7.623299991224485</c:v>
                </c:pt>
                <c:pt idx="2266">
                  <c:v>7.625400048444135</c:v>
                </c:pt>
                <c:pt idx="2267">
                  <c:v>7.629899803923763</c:v>
                </c:pt>
                <c:pt idx="2268">
                  <c:v>7.63059917030114</c:v>
                </c:pt>
                <c:pt idx="2269">
                  <c:v>7.626599535749847</c:v>
                </c:pt>
                <c:pt idx="2270">
                  <c:v>7.62450002479454</c:v>
                </c:pt>
                <c:pt idx="2271">
                  <c:v>7.624999898147503</c:v>
                </c:pt>
                <c:pt idx="2272">
                  <c:v>7.622500317764204</c:v>
                </c:pt>
                <c:pt idx="2273">
                  <c:v>7.62060022124933</c:v>
                </c:pt>
                <c:pt idx="2274">
                  <c:v>7.619899840923608</c:v>
                </c:pt>
                <c:pt idx="2275">
                  <c:v>7.615900085449539</c:v>
                </c:pt>
                <c:pt idx="2276">
                  <c:v>7.614199985880987</c:v>
                </c:pt>
                <c:pt idx="2277">
                  <c:v>7.614399632642744</c:v>
                </c:pt>
                <c:pt idx="2278">
                  <c:v>7.61159918594058</c:v>
                </c:pt>
                <c:pt idx="2279">
                  <c:v>7.602499922559215</c:v>
                </c:pt>
                <c:pt idx="2280">
                  <c:v>7.6003000614146</c:v>
                </c:pt>
                <c:pt idx="2281">
                  <c:v>7.598799949642853</c:v>
                </c:pt>
                <c:pt idx="2282">
                  <c:v>7.595600683209341</c:v>
                </c:pt>
                <c:pt idx="2283">
                  <c:v>7.598700118633133</c:v>
                </c:pt>
                <c:pt idx="2284">
                  <c:v>7.599599499892068</c:v>
                </c:pt>
                <c:pt idx="2285">
                  <c:v>7.596700022124423</c:v>
                </c:pt>
                <c:pt idx="2286">
                  <c:v>7.591000064465334</c:v>
                </c:pt>
                <c:pt idx="2287">
                  <c:v>7.586599684138491</c:v>
                </c:pt>
                <c:pt idx="2288">
                  <c:v>7.583899853132607</c:v>
                </c:pt>
                <c:pt idx="2289">
                  <c:v>7.579699961854206</c:v>
                </c:pt>
                <c:pt idx="2290">
                  <c:v>7.57950003127553</c:v>
                </c:pt>
                <c:pt idx="2291">
                  <c:v>7.578299919507117</c:v>
                </c:pt>
                <c:pt idx="2292">
                  <c:v>7.579999744411908</c:v>
                </c:pt>
                <c:pt idx="2293">
                  <c:v>7.58070023917753</c:v>
                </c:pt>
                <c:pt idx="2294">
                  <c:v>7.582499587246275</c:v>
                </c:pt>
                <c:pt idx="2295">
                  <c:v>7.57590007629187</c:v>
                </c:pt>
                <c:pt idx="2296">
                  <c:v>7.568200019068172</c:v>
                </c:pt>
                <c:pt idx="2297">
                  <c:v>7.56530036926051</c:v>
                </c:pt>
                <c:pt idx="2298">
                  <c:v>7.56550036315457</c:v>
                </c:pt>
                <c:pt idx="2299">
                  <c:v>7.568300251386969</c:v>
                </c:pt>
                <c:pt idx="2300">
                  <c:v>7.572099937435269</c:v>
                </c:pt>
                <c:pt idx="2301">
                  <c:v>7.568399937437786</c:v>
                </c:pt>
                <c:pt idx="2302">
                  <c:v>7.567300178903679</c:v>
                </c:pt>
                <c:pt idx="2303">
                  <c:v>7.563500012965957</c:v>
                </c:pt>
                <c:pt idx="2304">
                  <c:v>7.565699602506356</c:v>
                </c:pt>
                <c:pt idx="2305">
                  <c:v>7.563799952695263</c:v>
                </c:pt>
                <c:pt idx="2306">
                  <c:v>7.56340001601711</c:v>
                </c:pt>
                <c:pt idx="2307">
                  <c:v>7.560400052258045</c:v>
                </c:pt>
                <c:pt idx="2308">
                  <c:v>7.560100293729191</c:v>
                </c:pt>
                <c:pt idx="2309">
                  <c:v>7.560800012965045</c:v>
                </c:pt>
                <c:pt idx="2310">
                  <c:v>7.559099976730067</c:v>
                </c:pt>
                <c:pt idx="2311">
                  <c:v>7.556200006863946</c:v>
                </c:pt>
                <c:pt idx="2312">
                  <c:v>7.557899726100004</c:v>
                </c:pt>
                <c:pt idx="2313">
                  <c:v>7.559900136562646</c:v>
                </c:pt>
                <c:pt idx="2314">
                  <c:v>7.562199620435419</c:v>
                </c:pt>
                <c:pt idx="2315">
                  <c:v>7.55740004310428</c:v>
                </c:pt>
                <c:pt idx="2316">
                  <c:v>7.559499973674975</c:v>
                </c:pt>
                <c:pt idx="2317">
                  <c:v>7.557799904247077</c:v>
                </c:pt>
                <c:pt idx="2318">
                  <c:v>7.558699825665827</c:v>
                </c:pt>
                <c:pt idx="2319">
                  <c:v>7.555899626539031</c:v>
                </c:pt>
                <c:pt idx="2320">
                  <c:v>7.551700115582208</c:v>
                </c:pt>
                <c:pt idx="2321">
                  <c:v>7.553699937434431</c:v>
                </c:pt>
                <c:pt idx="2322">
                  <c:v>7.554499937436046</c:v>
                </c:pt>
                <c:pt idx="2323">
                  <c:v>7.554399762342655</c:v>
                </c:pt>
                <c:pt idx="2324">
                  <c:v>7.551100209042485</c:v>
                </c:pt>
                <c:pt idx="2325">
                  <c:v>7.547600070189216</c:v>
                </c:pt>
                <c:pt idx="2326">
                  <c:v>7.54649989203972</c:v>
                </c:pt>
                <c:pt idx="2327">
                  <c:v>7.542499925228185</c:v>
                </c:pt>
                <c:pt idx="2328">
                  <c:v>7.54070050467999</c:v>
                </c:pt>
                <c:pt idx="2329">
                  <c:v>7.542999671553844</c:v>
                </c:pt>
                <c:pt idx="2330">
                  <c:v>7.538499916074215</c:v>
                </c:pt>
                <c:pt idx="2331">
                  <c:v>7.54110011520243</c:v>
                </c:pt>
                <c:pt idx="2332">
                  <c:v>7.54539938468588</c:v>
                </c:pt>
                <c:pt idx="2333">
                  <c:v>7.5460997287737</c:v>
                </c:pt>
                <c:pt idx="2334">
                  <c:v>7.543100009537739</c:v>
                </c:pt>
                <c:pt idx="2335">
                  <c:v>7.544400009534002</c:v>
                </c:pt>
                <c:pt idx="2336">
                  <c:v>7.546000042722881</c:v>
                </c:pt>
                <c:pt idx="2337">
                  <c:v>7.545500429150707</c:v>
                </c:pt>
                <c:pt idx="2338">
                  <c:v>7.545400187678752</c:v>
                </c:pt>
                <c:pt idx="2339">
                  <c:v>7.547599810408427</c:v>
                </c:pt>
                <c:pt idx="2340">
                  <c:v>7.548199949262198</c:v>
                </c:pt>
                <c:pt idx="2341">
                  <c:v>7.546799922176433</c:v>
                </c:pt>
                <c:pt idx="2342">
                  <c:v>7.55079981345989</c:v>
                </c:pt>
                <c:pt idx="2343">
                  <c:v>7.554099750133901</c:v>
                </c:pt>
                <c:pt idx="2344">
                  <c:v>7.55340006408369</c:v>
                </c:pt>
                <c:pt idx="2345">
                  <c:v>7.558100097270652</c:v>
                </c:pt>
                <c:pt idx="2346">
                  <c:v>7.55839989509332</c:v>
                </c:pt>
                <c:pt idx="2347">
                  <c:v>7.558700556179244</c:v>
                </c:pt>
                <c:pt idx="2348">
                  <c:v>7.558600115582525</c:v>
                </c:pt>
                <c:pt idx="2349">
                  <c:v>7.561100012964744</c:v>
                </c:pt>
                <c:pt idx="2350">
                  <c:v>7.557700079341885</c:v>
                </c:pt>
                <c:pt idx="2351">
                  <c:v>7.561600106429978</c:v>
                </c:pt>
                <c:pt idx="2352">
                  <c:v>7.562400003811487</c:v>
                </c:pt>
                <c:pt idx="2353">
                  <c:v>7.558699916455225</c:v>
                </c:pt>
                <c:pt idx="2354">
                  <c:v>7.557700052257132</c:v>
                </c:pt>
                <c:pt idx="2355">
                  <c:v>7.558199946590321</c:v>
                </c:pt>
                <c:pt idx="2356">
                  <c:v>7.562100106428257</c:v>
                </c:pt>
                <c:pt idx="2357">
                  <c:v>7.560999901197647</c:v>
                </c:pt>
                <c:pt idx="2358">
                  <c:v>7.558799732207262</c:v>
                </c:pt>
                <c:pt idx="2359">
                  <c:v>7.55769909248193</c:v>
                </c:pt>
                <c:pt idx="2360">
                  <c:v>7.555300106811046</c:v>
                </c:pt>
                <c:pt idx="2361">
                  <c:v>7.55120006179277</c:v>
                </c:pt>
                <c:pt idx="2362">
                  <c:v>7.547400659557748</c:v>
                </c:pt>
                <c:pt idx="2363">
                  <c:v>7.545099678802217</c:v>
                </c:pt>
                <c:pt idx="2364">
                  <c:v>7.543199687956076</c:v>
                </c:pt>
                <c:pt idx="2365">
                  <c:v>7.542399968715469</c:v>
                </c:pt>
                <c:pt idx="2366">
                  <c:v>7.542000035093225</c:v>
                </c:pt>
                <c:pt idx="2367">
                  <c:v>7.542200068281089</c:v>
                </c:pt>
                <c:pt idx="2368">
                  <c:v>7.54730053901221</c:v>
                </c:pt>
                <c:pt idx="2369">
                  <c:v>7.551899603269703</c:v>
                </c:pt>
                <c:pt idx="2370">
                  <c:v>7.550099986649002</c:v>
                </c:pt>
                <c:pt idx="2371">
                  <c:v>7.549499920271046</c:v>
                </c:pt>
                <c:pt idx="2372">
                  <c:v>7.547800373075003</c:v>
                </c:pt>
                <c:pt idx="2373">
                  <c:v>7.550100065229344</c:v>
                </c:pt>
                <c:pt idx="2374">
                  <c:v>7.549500406261359</c:v>
                </c:pt>
                <c:pt idx="2375">
                  <c:v>7.551000089260925</c:v>
                </c:pt>
                <c:pt idx="2376">
                  <c:v>7.551800019835355</c:v>
                </c:pt>
                <c:pt idx="2377">
                  <c:v>7.54809995040705</c:v>
                </c:pt>
                <c:pt idx="2378">
                  <c:v>7.5440997936239</c:v>
                </c:pt>
                <c:pt idx="2379">
                  <c:v>7.54140003509383</c:v>
                </c:pt>
                <c:pt idx="2380">
                  <c:v>7.543799899289297</c:v>
                </c:pt>
                <c:pt idx="2381">
                  <c:v>7.542700011061243</c:v>
                </c:pt>
                <c:pt idx="2382">
                  <c:v>7.542500186154939</c:v>
                </c:pt>
                <c:pt idx="2383">
                  <c:v>7.54049969443804</c:v>
                </c:pt>
                <c:pt idx="2384">
                  <c:v>7.543200044630794</c:v>
                </c:pt>
                <c:pt idx="2385">
                  <c:v>7.545300008390768</c:v>
                </c:pt>
                <c:pt idx="2386">
                  <c:v>7.544099914928668</c:v>
                </c:pt>
                <c:pt idx="2387">
                  <c:v>7.54530033454648</c:v>
                </c:pt>
                <c:pt idx="2388">
                  <c:v>7.54029948959215</c:v>
                </c:pt>
                <c:pt idx="2389">
                  <c:v>7.539899332809</c:v>
                </c:pt>
                <c:pt idx="2390">
                  <c:v>7.539400099562048</c:v>
                </c:pt>
                <c:pt idx="2391">
                  <c:v>7.533099979016697</c:v>
                </c:pt>
                <c:pt idx="2392">
                  <c:v>7.53599966506954</c:v>
                </c:pt>
                <c:pt idx="2393">
                  <c:v>7.536499834059214</c:v>
                </c:pt>
                <c:pt idx="2394">
                  <c:v>7.532099529264087</c:v>
                </c:pt>
                <c:pt idx="2395">
                  <c:v>7.52829998512243</c:v>
                </c:pt>
                <c:pt idx="2396">
                  <c:v>7.529000087735767</c:v>
                </c:pt>
                <c:pt idx="2397">
                  <c:v>7.535199598692998</c:v>
                </c:pt>
                <c:pt idx="2398">
                  <c:v>7.53940004539254</c:v>
                </c:pt>
                <c:pt idx="2399">
                  <c:v>7.539999462889682</c:v>
                </c:pt>
                <c:pt idx="2400">
                  <c:v>7.537500021360755</c:v>
                </c:pt>
                <c:pt idx="2401">
                  <c:v>7.535100057601085</c:v>
                </c:pt>
                <c:pt idx="2402">
                  <c:v>7.534399396510707</c:v>
                </c:pt>
                <c:pt idx="2403">
                  <c:v>7.532999746701535</c:v>
                </c:pt>
                <c:pt idx="2404">
                  <c:v>7.528999789043155</c:v>
                </c:pt>
                <c:pt idx="2405">
                  <c:v>7.528899934000947</c:v>
                </c:pt>
                <c:pt idx="2406">
                  <c:v>7.526999967190929</c:v>
                </c:pt>
                <c:pt idx="2407">
                  <c:v>7.522400003432267</c:v>
                </c:pt>
                <c:pt idx="2408">
                  <c:v>7.523799991224223</c:v>
                </c:pt>
                <c:pt idx="2409">
                  <c:v>7.527400024409872</c:v>
                </c:pt>
                <c:pt idx="2410">
                  <c:v>7.531900021360343</c:v>
                </c:pt>
                <c:pt idx="2411">
                  <c:v>7.5312999942762</c:v>
                </c:pt>
                <c:pt idx="2412">
                  <c:v>7.528000519560007</c:v>
                </c:pt>
                <c:pt idx="2413">
                  <c:v>7.526099460217666</c:v>
                </c:pt>
                <c:pt idx="2414">
                  <c:v>7.521099783320098</c:v>
                </c:pt>
                <c:pt idx="2415">
                  <c:v>7.520899994658976</c:v>
                </c:pt>
                <c:pt idx="2416">
                  <c:v>7.51610010947843</c:v>
                </c:pt>
                <c:pt idx="2417">
                  <c:v>7.514800185010245</c:v>
                </c:pt>
                <c:pt idx="2418">
                  <c:v>7.515799469754711</c:v>
                </c:pt>
                <c:pt idx="2419">
                  <c:v>7.508999964902614</c:v>
                </c:pt>
                <c:pt idx="2420">
                  <c:v>7.507300103756279</c:v>
                </c:pt>
                <c:pt idx="2421">
                  <c:v>7.502099986264511</c:v>
                </c:pt>
                <c:pt idx="2422">
                  <c:v>7.503299777981738</c:v>
                </c:pt>
                <c:pt idx="2423">
                  <c:v>7.504700580593635</c:v>
                </c:pt>
                <c:pt idx="2424">
                  <c:v>7.507500393294322</c:v>
                </c:pt>
                <c:pt idx="2425">
                  <c:v>7.512000073238593</c:v>
                </c:pt>
                <c:pt idx="2426">
                  <c:v>7.51249993133024</c:v>
                </c:pt>
                <c:pt idx="2427">
                  <c:v>7.513600070185928</c:v>
                </c:pt>
                <c:pt idx="2428">
                  <c:v>7.514799460597715</c:v>
                </c:pt>
                <c:pt idx="2429">
                  <c:v>7.50979985313461</c:v>
                </c:pt>
                <c:pt idx="2430">
                  <c:v>7.508499925610522</c:v>
                </c:pt>
                <c:pt idx="2431">
                  <c:v>7.510400022125395</c:v>
                </c:pt>
                <c:pt idx="2432">
                  <c:v>7.507100441740477</c:v>
                </c:pt>
                <c:pt idx="2433">
                  <c:v>7.505600490185316</c:v>
                </c:pt>
                <c:pt idx="2434">
                  <c:v>7.50839993171394</c:v>
                </c:pt>
                <c:pt idx="2435">
                  <c:v>7.50849993171505</c:v>
                </c:pt>
                <c:pt idx="2436">
                  <c:v>7.507100052640449</c:v>
                </c:pt>
                <c:pt idx="2437">
                  <c:v>7.505300336455545</c:v>
                </c:pt>
                <c:pt idx="2438">
                  <c:v>7.50759968757484</c:v>
                </c:pt>
                <c:pt idx="2439">
                  <c:v>7.507499829480366</c:v>
                </c:pt>
                <c:pt idx="2440">
                  <c:v>7.508800104136752</c:v>
                </c:pt>
                <c:pt idx="2441">
                  <c:v>7.511099922940048</c:v>
                </c:pt>
                <c:pt idx="2442">
                  <c:v>7.510199814219956</c:v>
                </c:pt>
                <c:pt idx="2443">
                  <c:v>7.51349983520049</c:v>
                </c:pt>
                <c:pt idx="2444">
                  <c:v>7.513199974058807</c:v>
                </c:pt>
                <c:pt idx="2445">
                  <c:v>7.51129990768095</c:v>
                </c:pt>
                <c:pt idx="2446">
                  <c:v>7.514500106808551</c:v>
                </c:pt>
                <c:pt idx="2447">
                  <c:v>7.516899901576835</c:v>
                </c:pt>
                <c:pt idx="2448">
                  <c:v>7.515599898528308</c:v>
                </c:pt>
                <c:pt idx="2449">
                  <c:v>7.519700342174474</c:v>
                </c:pt>
                <c:pt idx="2450">
                  <c:v>7.52140009460345</c:v>
                </c:pt>
                <c:pt idx="2451">
                  <c:v>7.525200082396623</c:v>
                </c:pt>
                <c:pt idx="2452">
                  <c:v>7.526100224302354</c:v>
                </c:pt>
                <c:pt idx="2453">
                  <c:v>7.52329945182646</c:v>
                </c:pt>
                <c:pt idx="2454">
                  <c:v>7.516899808117159</c:v>
                </c:pt>
                <c:pt idx="2455">
                  <c:v>7.519100082776276</c:v>
                </c:pt>
                <c:pt idx="2456">
                  <c:v>7.520899886701955</c:v>
                </c:pt>
                <c:pt idx="2457">
                  <c:v>7.518300445171917</c:v>
                </c:pt>
                <c:pt idx="2458">
                  <c:v>7.51909942512066</c:v>
                </c:pt>
                <c:pt idx="2459">
                  <c:v>7.513499983597285</c:v>
                </c:pt>
                <c:pt idx="2460">
                  <c:v>7.512000053022348</c:v>
                </c:pt>
                <c:pt idx="2461">
                  <c:v>7.512299884030656</c:v>
                </c:pt>
                <c:pt idx="2462">
                  <c:v>7.512700092313028</c:v>
                </c:pt>
                <c:pt idx="2463">
                  <c:v>7.517100040815417</c:v>
                </c:pt>
                <c:pt idx="2464">
                  <c:v>7.517099425123888</c:v>
                </c:pt>
                <c:pt idx="2465">
                  <c:v>7.51319992027129</c:v>
                </c:pt>
                <c:pt idx="2466">
                  <c:v>7.515400013733597</c:v>
                </c:pt>
                <c:pt idx="2467">
                  <c:v>7.514999874878407</c:v>
                </c:pt>
                <c:pt idx="2468">
                  <c:v>7.516599778366071</c:v>
                </c:pt>
                <c:pt idx="2469">
                  <c:v>7.513999476617752</c:v>
                </c:pt>
                <c:pt idx="2470">
                  <c:v>7.509500004958682</c:v>
                </c:pt>
                <c:pt idx="2471">
                  <c:v>7.505899908443098</c:v>
                </c:pt>
                <c:pt idx="2472">
                  <c:v>7.505600325010166</c:v>
                </c:pt>
                <c:pt idx="2473">
                  <c:v>7.50420018920704</c:v>
                </c:pt>
                <c:pt idx="2474">
                  <c:v>7.50880001411133</c:v>
                </c:pt>
                <c:pt idx="2475">
                  <c:v>7.512800047297784</c:v>
                </c:pt>
                <c:pt idx="2476">
                  <c:v>7.51169991760253</c:v>
                </c:pt>
                <c:pt idx="2477">
                  <c:v>7.512900684352644</c:v>
                </c:pt>
                <c:pt idx="2478">
                  <c:v>7.509400249862665</c:v>
                </c:pt>
                <c:pt idx="2479">
                  <c:v>7.51220017128071</c:v>
                </c:pt>
                <c:pt idx="2480">
                  <c:v>7.515399959942441</c:v>
                </c:pt>
                <c:pt idx="2481">
                  <c:v>7.521900044248468</c:v>
                </c:pt>
                <c:pt idx="2482">
                  <c:v>7.521799905392982</c:v>
                </c:pt>
                <c:pt idx="2483">
                  <c:v>7.524399727244599</c:v>
                </c:pt>
                <c:pt idx="2484">
                  <c:v>7.52429953117462</c:v>
                </c:pt>
                <c:pt idx="2485">
                  <c:v>7.522399987028621</c:v>
                </c:pt>
                <c:pt idx="2486">
                  <c:v>7.519900098799551</c:v>
                </c:pt>
                <c:pt idx="2487">
                  <c:v>7.517200068661623</c:v>
                </c:pt>
                <c:pt idx="2488">
                  <c:v>7.515099528500286</c:v>
                </c:pt>
                <c:pt idx="2489">
                  <c:v>7.508199748990592</c:v>
                </c:pt>
                <c:pt idx="2490">
                  <c:v>7.50709989394818</c:v>
                </c:pt>
                <c:pt idx="2491">
                  <c:v>7.505299939344697</c:v>
                </c:pt>
                <c:pt idx="2492">
                  <c:v>7.504500256341993</c:v>
                </c:pt>
                <c:pt idx="2493">
                  <c:v>7.50749987907329</c:v>
                </c:pt>
                <c:pt idx="2494">
                  <c:v>7.507099233243935</c:v>
                </c:pt>
                <c:pt idx="2495">
                  <c:v>7.50340010566288</c:v>
                </c:pt>
                <c:pt idx="2496">
                  <c:v>7.504799939724762</c:v>
                </c:pt>
                <c:pt idx="2497">
                  <c:v>7.502000081633014</c:v>
                </c:pt>
                <c:pt idx="2498">
                  <c:v>7.503799806974712</c:v>
                </c:pt>
                <c:pt idx="2499">
                  <c:v>7.50509974670058</c:v>
                </c:pt>
                <c:pt idx="2500">
                  <c:v>7.503899958035618</c:v>
                </c:pt>
                <c:pt idx="2501">
                  <c:v>7.502699930952076</c:v>
                </c:pt>
                <c:pt idx="2502">
                  <c:v>7.502399861521551</c:v>
                </c:pt>
                <c:pt idx="2503">
                  <c:v>7.503099659345025</c:v>
                </c:pt>
                <c:pt idx="2504">
                  <c:v>7.498000145336846</c:v>
                </c:pt>
                <c:pt idx="2505">
                  <c:v>7.497599934005848</c:v>
                </c:pt>
                <c:pt idx="2506">
                  <c:v>7.498900099941238</c:v>
                </c:pt>
                <c:pt idx="2507">
                  <c:v>7.49550048942183</c:v>
                </c:pt>
                <c:pt idx="2508">
                  <c:v>7.492899922177457</c:v>
                </c:pt>
                <c:pt idx="2509">
                  <c:v>7.493599892044588</c:v>
                </c:pt>
                <c:pt idx="2510">
                  <c:v>7.490099898146582</c:v>
                </c:pt>
                <c:pt idx="2511">
                  <c:v>7.491599964519992</c:v>
                </c:pt>
                <c:pt idx="2512">
                  <c:v>7.48760017280438</c:v>
                </c:pt>
                <c:pt idx="2513">
                  <c:v>7.486100212096062</c:v>
                </c:pt>
                <c:pt idx="2514">
                  <c:v>7.48690041122245</c:v>
                </c:pt>
                <c:pt idx="2515">
                  <c:v>7.491799925232047</c:v>
                </c:pt>
                <c:pt idx="2516">
                  <c:v>7.496799940108758</c:v>
                </c:pt>
                <c:pt idx="2517">
                  <c:v>7.497399801253778</c:v>
                </c:pt>
                <c:pt idx="2518">
                  <c:v>7.495999665447016</c:v>
                </c:pt>
                <c:pt idx="2519">
                  <c:v>7.49219960517803</c:v>
                </c:pt>
                <c:pt idx="2520">
                  <c:v>7.489999988552884</c:v>
                </c:pt>
                <c:pt idx="2521">
                  <c:v>7.487799997710681</c:v>
                </c:pt>
                <c:pt idx="2522">
                  <c:v>7.488800169750903</c:v>
                </c:pt>
                <c:pt idx="2523">
                  <c:v>7.485399681088893</c:v>
                </c:pt>
                <c:pt idx="2524">
                  <c:v>7.484299620817183</c:v>
                </c:pt>
                <c:pt idx="2525">
                  <c:v>7.479900043483212</c:v>
                </c:pt>
                <c:pt idx="2526">
                  <c:v>7.4817000011426</c:v>
                </c:pt>
                <c:pt idx="2527">
                  <c:v>7.47810010986359</c:v>
                </c:pt>
                <c:pt idx="2528">
                  <c:v>7.47959980201631</c:v>
                </c:pt>
                <c:pt idx="2529">
                  <c:v>7.479899805068272</c:v>
                </c:pt>
                <c:pt idx="2530">
                  <c:v>7.482000082778541</c:v>
                </c:pt>
                <c:pt idx="2531">
                  <c:v>7.48109994392144</c:v>
                </c:pt>
                <c:pt idx="2532">
                  <c:v>7.479599940870688</c:v>
                </c:pt>
                <c:pt idx="2533">
                  <c:v>7.47769957275159</c:v>
                </c:pt>
                <c:pt idx="2534">
                  <c:v>7.4788002338355</c:v>
                </c:pt>
                <c:pt idx="2535">
                  <c:v>7.478099989315527</c:v>
                </c:pt>
                <c:pt idx="2536">
                  <c:v>7.477000055689132</c:v>
                </c:pt>
                <c:pt idx="2537">
                  <c:v>7.476200025557776</c:v>
                </c:pt>
                <c:pt idx="2538">
                  <c:v>7.475400049588643</c:v>
                </c:pt>
                <c:pt idx="2539">
                  <c:v>7.47619977493014</c:v>
                </c:pt>
                <c:pt idx="2540">
                  <c:v>7.475700019454962</c:v>
                </c:pt>
                <c:pt idx="2541">
                  <c:v>7.477900013349426</c:v>
                </c:pt>
                <c:pt idx="2542">
                  <c:v>7.473900538632733</c:v>
                </c:pt>
                <c:pt idx="2543">
                  <c:v>7.475399826427747</c:v>
                </c:pt>
                <c:pt idx="2544">
                  <c:v>7.47369966354018</c:v>
                </c:pt>
                <c:pt idx="2545">
                  <c:v>7.470400083155255</c:v>
                </c:pt>
                <c:pt idx="2546">
                  <c:v>7.470000019835425</c:v>
                </c:pt>
                <c:pt idx="2547">
                  <c:v>7.46769998664604</c:v>
                </c:pt>
                <c:pt idx="2548">
                  <c:v>7.46629978446436</c:v>
                </c:pt>
                <c:pt idx="2549">
                  <c:v>7.462299859998891</c:v>
                </c:pt>
                <c:pt idx="2550">
                  <c:v>7.464500001904526</c:v>
                </c:pt>
                <c:pt idx="2551">
                  <c:v>7.46430010451877</c:v>
                </c:pt>
                <c:pt idx="2552">
                  <c:v>7.46060021323865</c:v>
                </c:pt>
                <c:pt idx="2553">
                  <c:v>7.45670005340435</c:v>
                </c:pt>
                <c:pt idx="2554">
                  <c:v>7.456000119778765</c:v>
                </c:pt>
                <c:pt idx="2555">
                  <c:v>7.455800083538636</c:v>
                </c:pt>
                <c:pt idx="2556">
                  <c:v>7.45069991454875</c:v>
                </c:pt>
                <c:pt idx="2557">
                  <c:v>7.44600040054138</c:v>
                </c:pt>
                <c:pt idx="2558">
                  <c:v>7.449899736398947</c:v>
                </c:pt>
                <c:pt idx="2559">
                  <c:v>7.447599917599288</c:v>
                </c:pt>
                <c:pt idx="2560">
                  <c:v>7.445100228494991</c:v>
                </c:pt>
                <c:pt idx="2561">
                  <c:v>7.4473998813628</c:v>
                </c:pt>
                <c:pt idx="2562">
                  <c:v>7.446799612804176</c:v>
                </c:pt>
                <c:pt idx="2563">
                  <c:v>7.443899658199371</c:v>
                </c:pt>
                <c:pt idx="2564">
                  <c:v>7.441200005338037</c:v>
                </c:pt>
                <c:pt idx="2565">
                  <c:v>7.44560031013316</c:v>
                </c:pt>
                <c:pt idx="2566">
                  <c:v>7.44739979095175</c:v>
                </c:pt>
                <c:pt idx="2567">
                  <c:v>7.441899975201526</c:v>
                </c:pt>
                <c:pt idx="2568">
                  <c:v>7.442399938965536</c:v>
                </c:pt>
                <c:pt idx="2569">
                  <c:v>7.443799869535724</c:v>
                </c:pt>
                <c:pt idx="2570">
                  <c:v>7.44270018043244</c:v>
                </c:pt>
                <c:pt idx="2571">
                  <c:v>7.442499869535823</c:v>
                </c:pt>
                <c:pt idx="2572">
                  <c:v>7.440799800107925</c:v>
                </c:pt>
                <c:pt idx="2573">
                  <c:v>7.438900147244567</c:v>
                </c:pt>
                <c:pt idx="2574">
                  <c:v>7.43949970054382</c:v>
                </c:pt>
                <c:pt idx="2575">
                  <c:v>7.43739984244894</c:v>
                </c:pt>
                <c:pt idx="2576">
                  <c:v>7.437400014492596</c:v>
                </c:pt>
                <c:pt idx="2577">
                  <c:v>7.430999930187682</c:v>
                </c:pt>
                <c:pt idx="2578">
                  <c:v>7.427799794386376</c:v>
                </c:pt>
                <c:pt idx="2579">
                  <c:v>7.426799972530716</c:v>
                </c:pt>
                <c:pt idx="2580">
                  <c:v>7.42900048255615</c:v>
                </c:pt>
                <c:pt idx="2581">
                  <c:v>7.431499549864386</c:v>
                </c:pt>
                <c:pt idx="2582">
                  <c:v>7.431499616239308</c:v>
                </c:pt>
                <c:pt idx="2583">
                  <c:v>7.427500135421724</c:v>
                </c:pt>
                <c:pt idx="2584">
                  <c:v>7.426399447245785</c:v>
                </c:pt>
                <c:pt idx="2585">
                  <c:v>7.42329990310464</c:v>
                </c:pt>
                <c:pt idx="2586">
                  <c:v>7.425500005720096</c:v>
                </c:pt>
                <c:pt idx="2587">
                  <c:v>7.43069990005461</c:v>
                </c:pt>
                <c:pt idx="2588">
                  <c:v>7.432000144573978</c:v>
                </c:pt>
                <c:pt idx="2589">
                  <c:v>7.434399939345894</c:v>
                </c:pt>
                <c:pt idx="2590">
                  <c:v>7.434799909209687</c:v>
                </c:pt>
                <c:pt idx="2591">
                  <c:v>7.43409997863273</c:v>
                </c:pt>
                <c:pt idx="2592">
                  <c:v>7.433699909208375</c:v>
                </c:pt>
                <c:pt idx="2593">
                  <c:v>7.43389974021557</c:v>
                </c:pt>
                <c:pt idx="2594">
                  <c:v>7.43360039214895</c:v>
                </c:pt>
                <c:pt idx="2595">
                  <c:v>7.43079963454875</c:v>
                </c:pt>
                <c:pt idx="2596">
                  <c:v>7.427300567243944</c:v>
                </c:pt>
                <c:pt idx="2597">
                  <c:v>7.423999655911757</c:v>
                </c:pt>
                <c:pt idx="2598">
                  <c:v>7.421199698255805</c:v>
                </c:pt>
                <c:pt idx="2599">
                  <c:v>7.418400320049841</c:v>
                </c:pt>
                <c:pt idx="2600">
                  <c:v>7.42010000305163</c:v>
                </c:pt>
                <c:pt idx="2601">
                  <c:v>7.42060017509357</c:v>
                </c:pt>
                <c:pt idx="2602">
                  <c:v>7.416700051497173</c:v>
                </c:pt>
                <c:pt idx="2603">
                  <c:v>7.41630032005196</c:v>
                </c:pt>
                <c:pt idx="2604">
                  <c:v>7.41670010566668</c:v>
                </c:pt>
                <c:pt idx="2605">
                  <c:v>7.41840009956286</c:v>
                </c:pt>
                <c:pt idx="2606">
                  <c:v>7.417900030133748</c:v>
                </c:pt>
                <c:pt idx="2607">
                  <c:v>7.415799894330124</c:v>
                </c:pt>
                <c:pt idx="2608">
                  <c:v>7.41509955634683</c:v>
                </c:pt>
                <c:pt idx="2609">
                  <c:v>7.412700353237597</c:v>
                </c:pt>
                <c:pt idx="2610">
                  <c:v>7.417300582499593</c:v>
                </c:pt>
                <c:pt idx="2611">
                  <c:v>7.418699444577216</c:v>
                </c:pt>
                <c:pt idx="2612">
                  <c:v>7.417699888224888</c:v>
                </c:pt>
                <c:pt idx="2613">
                  <c:v>7.417700162885009</c:v>
                </c:pt>
                <c:pt idx="2614">
                  <c:v>7.416399848934816</c:v>
                </c:pt>
                <c:pt idx="2615">
                  <c:v>7.414599375151738</c:v>
                </c:pt>
                <c:pt idx="2616">
                  <c:v>7.410400516127988</c:v>
                </c:pt>
                <c:pt idx="2617">
                  <c:v>7.412799773785082</c:v>
                </c:pt>
                <c:pt idx="2618">
                  <c:v>7.412499369427678</c:v>
                </c:pt>
                <c:pt idx="2619">
                  <c:v>7.408400510405045</c:v>
                </c:pt>
                <c:pt idx="2620">
                  <c:v>7.412600428768201</c:v>
                </c:pt>
                <c:pt idx="2621">
                  <c:v>7.413999634933137</c:v>
                </c:pt>
                <c:pt idx="2622">
                  <c:v>7.411100048444496</c:v>
                </c:pt>
                <c:pt idx="2623">
                  <c:v>7.41079994582833</c:v>
                </c:pt>
                <c:pt idx="2624">
                  <c:v>7.41320005149828</c:v>
                </c:pt>
                <c:pt idx="2625">
                  <c:v>7.415099876398014</c:v>
                </c:pt>
                <c:pt idx="2626">
                  <c:v>7.413600117874012</c:v>
                </c:pt>
                <c:pt idx="2627">
                  <c:v>7.41280002440908</c:v>
                </c:pt>
                <c:pt idx="2628">
                  <c:v>7.41519995803537</c:v>
                </c:pt>
                <c:pt idx="2629">
                  <c:v>7.415600093838293</c:v>
                </c:pt>
                <c:pt idx="2630">
                  <c:v>7.414999855420318</c:v>
                </c:pt>
                <c:pt idx="2631">
                  <c:v>7.415500163268007</c:v>
                </c:pt>
                <c:pt idx="2632">
                  <c:v>7.413099894714838</c:v>
                </c:pt>
                <c:pt idx="2633">
                  <c:v>7.411399934004296</c:v>
                </c:pt>
                <c:pt idx="2634">
                  <c:v>7.41279962615954</c:v>
                </c:pt>
                <c:pt idx="2635">
                  <c:v>7.412199976344707</c:v>
                </c:pt>
                <c:pt idx="2636">
                  <c:v>7.40990008201334</c:v>
                </c:pt>
                <c:pt idx="2637">
                  <c:v>7.405400015639316</c:v>
                </c:pt>
                <c:pt idx="2638">
                  <c:v>7.405199744029233</c:v>
                </c:pt>
                <c:pt idx="2639">
                  <c:v>7.405799958418356</c:v>
                </c:pt>
                <c:pt idx="2640">
                  <c:v>7.406000233077066</c:v>
                </c:pt>
                <c:pt idx="2641">
                  <c:v>7.404299922178328</c:v>
                </c:pt>
                <c:pt idx="2642">
                  <c:v>7.407600257109149</c:v>
                </c:pt>
                <c:pt idx="2643">
                  <c:v>7.41360058898863</c:v>
                </c:pt>
                <c:pt idx="2644">
                  <c:v>7.420700268936341</c:v>
                </c:pt>
                <c:pt idx="2645">
                  <c:v>7.421700226590471</c:v>
                </c:pt>
                <c:pt idx="2646">
                  <c:v>7.422799637985006</c:v>
                </c:pt>
                <c:pt idx="2647">
                  <c:v>7.4227997615817</c:v>
                </c:pt>
                <c:pt idx="2648">
                  <c:v>7.418499734492798</c:v>
                </c:pt>
                <c:pt idx="2649">
                  <c:v>7.417999366374715</c:v>
                </c:pt>
                <c:pt idx="2650">
                  <c:v>7.412399755856313</c:v>
                </c:pt>
                <c:pt idx="2651">
                  <c:v>7.410800341411232</c:v>
                </c:pt>
                <c:pt idx="2652">
                  <c:v>7.407299940106896</c:v>
                </c:pt>
                <c:pt idx="2653">
                  <c:v>7.405399463270442</c:v>
                </c:pt>
                <c:pt idx="2654">
                  <c:v>7.401900160595687</c:v>
                </c:pt>
                <c:pt idx="2655">
                  <c:v>7.401100085065991</c:v>
                </c:pt>
                <c:pt idx="2656">
                  <c:v>7.401099949260242</c:v>
                </c:pt>
                <c:pt idx="2657">
                  <c:v>7.40370014533619</c:v>
                </c:pt>
                <c:pt idx="2658">
                  <c:v>7.407400552747275</c:v>
                </c:pt>
                <c:pt idx="2659">
                  <c:v>7.410500335310644</c:v>
                </c:pt>
                <c:pt idx="2660">
                  <c:v>7.412199610898825</c:v>
                </c:pt>
                <c:pt idx="2661">
                  <c:v>7.410600268933195</c:v>
                </c:pt>
                <c:pt idx="2662">
                  <c:v>7.40950016021452</c:v>
                </c:pt>
                <c:pt idx="2663">
                  <c:v>7.410700567623278</c:v>
                </c:pt>
                <c:pt idx="2664">
                  <c:v>7.414099634930608</c:v>
                </c:pt>
                <c:pt idx="2665">
                  <c:v>7.412799749752594</c:v>
                </c:pt>
                <c:pt idx="2666">
                  <c:v>7.41180016326689</c:v>
                </c:pt>
                <c:pt idx="2667">
                  <c:v>7.417299776840082</c:v>
                </c:pt>
                <c:pt idx="2668">
                  <c:v>7.417799650189409</c:v>
                </c:pt>
                <c:pt idx="2669">
                  <c:v>7.416100172420556</c:v>
                </c:pt>
                <c:pt idx="2670">
                  <c:v>7.418100440976556</c:v>
                </c:pt>
                <c:pt idx="2671">
                  <c:v>7.422099438856091</c:v>
                </c:pt>
                <c:pt idx="2672">
                  <c:v>7.424100111766165</c:v>
                </c:pt>
                <c:pt idx="2673">
                  <c:v>7.422100516127099</c:v>
                </c:pt>
                <c:pt idx="2674">
                  <c:v>7.424099550244137</c:v>
                </c:pt>
                <c:pt idx="2675">
                  <c:v>7.423899662015174</c:v>
                </c:pt>
                <c:pt idx="2676">
                  <c:v>7.424300247570494</c:v>
                </c:pt>
                <c:pt idx="2677">
                  <c:v>7.42410058250243</c:v>
                </c:pt>
                <c:pt idx="2678">
                  <c:v>7.427799987788603</c:v>
                </c:pt>
                <c:pt idx="2679">
                  <c:v>7.428400156783027</c:v>
                </c:pt>
                <c:pt idx="2680">
                  <c:v>7.427300286479291</c:v>
                </c:pt>
                <c:pt idx="2681">
                  <c:v>7.427499734112646</c:v>
                </c:pt>
                <c:pt idx="2682">
                  <c:v>7.427700277326943</c:v>
                </c:pt>
                <c:pt idx="2683">
                  <c:v>7.429199930189498</c:v>
                </c:pt>
                <c:pt idx="2684">
                  <c:v>7.427199933241354</c:v>
                </c:pt>
                <c:pt idx="2685">
                  <c:v>7.424499661636216</c:v>
                </c:pt>
                <c:pt idx="2686">
                  <c:v>7.421700283430255</c:v>
                </c:pt>
                <c:pt idx="2687">
                  <c:v>7.41960008430033</c:v>
                </c:pt>
                <c:pt idx="2688">
                  <c:v>7.421200147626223</c:v>
                </c:pt>
                <c:pt idx="2689">
                  <c:v>7.421300041958602</c:v>
                </c:pt>
                <c:pt idx="2690">
                  <c:v>7.42300017776506</c:v>
                </c:pt>
                <c:pt idx="2691">
                  <c:v>7.42259969482257</c:v>
                </c:pt>
                <c:pt idx="2692">
                  <c:v>7.422600265119398</c:v>
                </c:pt>
                <c:pt idx="2693">
                  <c:v>7.42829933853136</c:v>
                </c:pt>
                <c:pt idx="2694">
                  <c:v>7.427700171658214</c:v>
                </c:pt>
                <c:pt idx="2695">
                  <c:v>7.428100168606758</c:v>
                </c:pt>
                <c:pt idx="2696">
                  <c:v>7.427599685666792</c:v>
                </c:pt>
                <c:pt idx="2697">
                  <c:v>7.430399682612918</c:v>
                </c:pt>
                <c:pt idx="2698">
                  <c:v>7.43329992713916</c:v>
                </c:pt>
                <c:pt idx="2699">
                  <c:v>7.43510020179383</c:v>
                </c:pt>
                <c:pt idx="2700">
                  <c:v>7.433800301358133</c:v>
                </c:pt>
                <c:pt idx="2701">
                  <c:v>7.435799610135291</c:v>
                </c:pt>
                <c:pt idx="2702">
                  <c:v>7.436800096129446</c:v>
                </c:pt>
                <c:pt idx="2703">
                  <c:v>7.433799857710255</c:v>
                </c:pt>
                <c:pt idx="2704">
                  <c:v>7.429199691770918</c:v>
                </c:pt>
                <c:pt idx="2705">
                  <c:v>7.42359997253152</c:v>
                </c:pt>
                <c:pt idx="2706">
                  <c:v>7.425700214003882</c:v>
                </c:pt>
                <c:pt idx="2707">
                  <c:v>7.424899613568411</c:v>
                </c:pt>
                <c:pt idx="2708">
                  <c:v>7.423600135800374</c:v>
                </c:pt>
                <c:pt idx="2709">
                  <c:v>7.421300168989546</c:v>
                </c:pt>
                <c:pt idx="2710">
                  <c:v>7.422300129699579</c:v>
                </c:pt>
                <c:pt idx="2711">
                  <c:v>7.424099716183264</c:v>
                </c:pt>
                <c:pt idx="2712">
                  <c:v>7.421800054165939</c:v>
                </c:pt>
                <c:pt idx="2713">
                  <c:v>7.42119988212653</c:v>
                </c:pt>
                <c:pt idx="2714">
                  <c:v>7.425000531002294</c:v>
                </c:pt>
                <c:pt idx="2715">
                  <c:v>7.42920017776487</c:v>
                </c:pt>
                <c:pt idx="2716">
                  <c:v>7.431399800490908</c:v>
                </c:pt>
                <c:pt idx="2717">
                  <c:v>7.430500041959022</c:v>
                </c:pt>
                <c:pt idx="2718">
                  <c:v>7.433299936292318</c:v>
                </c:pt>
                <c:pt idx="2719">
                  <c:v>7.431999866861588</c:v>
                </c:pt>
                <c:pt idx="2720">
                  <c:v>7.429000078198439</c:v>
                </c:pt>
                <c:pt idx="2721">
                  <c:v>7.429699836728105</c:v>
                </c:pt>
                <c:pt idx="2722">
                  <c:v>7.428899688718957</c:v>
                </c:pt>
                <c:pt idx="2723">
                  <c:v>7.426899459456763</c:v>
                </c:pt>
                <c:pt idx="2724">
                  <c:v>7.424199574274096</c:v>
                </c:pt>
                <c:pt idx="2725">
                  <c:v>7.421700096507266</c:v>
                </c:pt>
                <c:pt idx="2726">
                  <c:v>7.42059992446957</c:v>
                </c:pt>
                <c:pt idx="2727">
                  <c:v>7.41929955329397</c:v>
                </c:pt>
                <c:pt idx="2728">
                  <c:v>7.41460041656319</c:v>
                </c:pt>
                <c:pt idx="2729">
                  <c:v>7.413000401305908</c:v>
                </c:pt>
                <c:pt idx="2730">
                  <c:v>7.414499948499724</c:v>
                </c:pt>
                <c:pt idx="2731">
                  <c:v>7.414800156780981</c:v>
                </c:pt>
                <c:pt idx="2732">
                  <c:v>7.409999462888667</c:v>
                </c:pt>
                <c:pt idx="2733">
                  <c:v>7.406200262827042</c:v>
                </c:pt>
                <c:pt idx="2734">
                  <c:v>7.40879984931598</c:v>
                </c:pt>
                <c:pt idx="2735">
                  <c:v>7.408600299069803</c:v>
                </c:pt>
                <c:pt idx="2736">
                  <c:v>7.40879960784514</c:v>
                </c:pt>
                <c:pt idx="2737">
                  <c:v>7.40970031089455</c:v>
                </c:pt>
                <c:pt idx="2738">
                  <c:v>7.413999788663208</c:v>
                </c:pt>
                <c:pt idx="2739">
                  <c:v>7.414100099562347</c:v>
                </c:pt>
                <c:pt idx="2740">
                  <c:v>7.413700368113496</c:v>
                </c:pt>
                <c:pt idx="2741">
                  <c:v>7.41529974632067</c:v>
                </c:pt>
                <c:pt idx="2742">
                  <c:v>7.41119972533852</c:v>
                </c:pt>
                <c:pt idx="2743">
                  <c:v>7.410600003051513</c:v>
                </c:pt>
                <c:pt idx="2744">
                  <c:v>7.40999986724637</c:v>
                </c:pt>
                <c:pt idx="2745">
                  <c:v>7.408100277705668</c:v>
                </c:pt>
                <c:pt idx="2746">
                  <c:v>7.40979965591032</c:v>
                </c:pt>
                <c:pt idx="2747">
                  <c:v>7.410099858090689</c:v>
                </c:pt>
                <c:pt idx="2748">
                  <c:v>7.40979972839341</c:v>
                </c:pt>
                <c:pt idx="2749">
                  <c:v>7.405299840163936</c:v>
                </c:pt>
                <c:pt idx="2750">
                  <c:v>7.40459991264288</c:v>
                </c:pt>
                <c:pt idx="2751">
                  <c:v>7.402300048444886</c:v>
                </c:pt>
                <c:pt idx="2752">
                  <c:v>7.40339960479469</c:v>
                </c:pt>
                <c:pt idx="2753">
                  <c:v>7.401399650188978</c:v>
                </c:pt>
                <c:pt idx="2754">
                  <c:v>7.39530034140989</c:v>
                </c:pt>
                <c:pt idx="2755">
                  <c:v>7.395799988171348</c:v>
                </c:pt>
                <c:pt idx="2756">
                  <c:v>7.395499918744463</c:v>
                </c:pt>
                <c:pt idx="2757">
                  <c:v>7.394399725722906</c:v>
                </c:pt>
                <c:pt idx="2758">
                  <c:v>7.394100039669865</c:v>
                </c:pt>
                <c:pt idx="2759">
                  <c:v>7.395599967188896</c:v>
                </c:pt>
                <c:pt idx="2760">
                  <c:v>7.394000241849423</c:v>
                </c:pt>
                <c:pt idx="2761">
                  <c:v>7.395799722668016</c:v>
                </c:pt>
                <c:pt idx="2762">
                  <c:v>7.396600024414511</c:v>
                </c:pt>
                <c:pt idx="2763">
                  <c:v>7.39179968337703</c:v>
                </c:pt>
                <c:pt idx="2764">
                  <c:v>7.388599828333096</c:v>
                </c:pt>
                <c:pt idx="2765">
                  <c:v>7.386900139234058</c:v>
                </c:pt>
                <c:pt idx="2766">
                  <c:v>7.387899795150588</c:v>
                </c:pt>
                <c:pt idx="2767">
                  <c:v>7.388500434870366</c:v>
                </c:pt>
                <c:pt idx="2768">
                  <c:v>7.39120001525589</c:v>
                </c:pt>
                <c:pt idx="2769">
                  <c:v>7.39140014800796</c:v>
                </c:pt>
                <c:pt idx="2770">
                  <c:v>7.391900280759728</c:v>
                </c:pt>
                <c:pt idx="2771">
                  <c:v>7.390599794765876</c:v>
                </c:pt>
                <c:pt idx="2772">
                  <c:v>7.390400331878479</c:v>
                </c:pt>
                <c:pt idx="2773">
                  <c:v>7.392499984740425</c:v>
                </c:pt>
                <c:pt idx="2774">
                  <c:v>7.3922997795089</c:v>
                </c:pt>
                <c:pt idx="2775">
                  <c:v>7.385400020979429</c:v>
                </c:pt>
                <c:pt idx="2776">
                  <c:v>7.384100090406716</c:v>
                </c:pt>
                <c:pt idx="2777">
                  <c:v>7.382600126646139</c:v>
                </c:pt>
                <c:pt idx="2778">
                  <c:v>7.382799918363162</c:v>
                </c:pt>
                <c:pt idx="2779">
                  <c:v>7.3782997524213</c:v>
                </c:pt>
                <c:pt idx="2780">
                  <c:v>7.375599791717832</c:v>
                </c:pt>
                <c:pt idx="2781">
                  <c:v>7.372100274656984</c:v>
                </c:pt>
                <c:pt idx="2782">
                  <c:v>7.376399689099347</c:v>
                </c:pt>
                <c:pt idx="2783">
                  <c:v>7.379800413509657</c:v>
                </c:pt>
                <c:pt idx="2784">
                  <c:v>7.380500500868945</c:v>
                </c:pt>
                <c:pt idx="2785">
                  <c:v>7.378599634550483</c:v>
                </c:pt>
                <c:pt idx="2786">
                  <c:v>7.37360028953481</c:v>
                </c:pt>
                <c:pt idx="2787">
                  <c:v>7.37210022621002</c:v>
                </c:pt>
                <c:pt idx="2788">
                  <c:v>7.372399945448706</c:v>
                </c:pt>
                <c:pt idx="2789">
                  <c:v>7.369699809645681</c:v>
                </c:pt>
                <c:pt idx="2790">
                  <c:v>7.37140015678233</c:v>
                </c:pt>
                <c:pt idx="2791">
                  <c:v>7.372199848934541</c:v>
                </c:pt>
                <c:pt idx="2792">
                  <c:v>7.37080021705333</c:v>
                </c:pt>
                <c:pt idx="2793">
                  <c:v>7.36900069084004</c:v>
                </c:pt>
                <c:pt idx="2794">
                  <c:v>7.372500162502547</c:v>
                </c:pt>
                <c:pt idx="2795">
                  <c:v>7.369899990462727</c:v>
                </c:pt>
                <c:pt idx="2796">
                  <c:v>7.369499954220373</c:v>
                </c:pt>
                <c:pt idx="2797">
                  <c:v>7.370699444196365</c:v>
                </c:pt>
                <c:pt idx="2798">
                  <c:v>7.363999866862284</c:v>
                </c:pt>
                <c:pt idx="2799">
                  <c:v>7.361499975584593</c:v>
                </c:pt>
                <c:pt idx="2800">
                  <c:v>7.359100144574768</c:v>
                </c:pt>
                <c:pt idx="2801">
                  <c:v>7.359499694823174</c:v>
                </c:pt>
                <c:pt idx="2802">
                  <c:v>7.359300177762634</c:v>
                </c:pt>
                <c:pt idx="2803">
                  <c:v>7.361699966426386</c:v>
                </c:pt>
                <c:pt idx="2804">
                  <c:v>7.358499966427186</c:v>
                </c:pt>
                <c:pt idx="2805">
                  <c:v>7.357300515745007</c:v>
                </c:pt>
                <c:pt idx="2806">
                  <c:v>7.362299444197561</c:v>
                </c:pt>
                <c:pt idx="2807">
                  <c:v>7.360400301360642</c:v>
                </c:pt>
                <c:pt idx="2808">
                  <c:v>7.360200023649668</c:v>
                </c:pt>
                <c:pt idx="2809">
                  <c:v>7.35909981536679</c:v>
                </c:pt>
                <c:pt idx="2810">
                  <c:v>7.356100026700004</c:v>
                </c:pt>
                <c:pt idx="2811">
                  <c:v>7.35339978523189</c:v>
                </c:pt>
                <c:pt idx="2812">
                  <c:v>7.354199682617036</c:v>
                </c:pt>
                <c:pt idx="2813">
                  <c:v>7.351100165556997</c:v>
                </c:pt>
                <c:pt idx="2814">
                  <c:v>7.351000533675688</c:v>
                </c:pt>
                <c:pt idx="2815">
                  <c:v>7.355900177379223</c:v>
                </c:pt>
                <c:pt idx="2816">
                  <c:v>7.357599797054718</c:v>
                </c:pt>
                <c:pt idx="2817">
                  <c:v>7.355000286101131</c:v>
                </c:pt>
                <c:pt idx="2818">
                  <c:v>7.353600310132606</c:v>
                </c:pt>
                <c:pt idx="2819">
                  <c:v>7.353600095746515</c:v>
                </c:pt>
                <c:pt idx="2820">
                  <c:v>7.352099956890012</c:v>
                </c:pt>
                <c:pt idx="2821">
                  <c:v>7.35189999008071</c:v>
                </c:pt>
                <c:pt idx="2822">
                  <c:v>7.34729941978003</c:v>
                </c:pt>
                <c:pt idx="2823">
                  <c:v>7.339700322339922</c:v>
                </c:pt>
                <c:pt idx="2824">
                  <c:v>7.343199597926286</c:v>
                </c:pt>
                <c:pt idx="2825">
                  <c:v>7.34489964027307</c:v>
                </c:pt>
                <c:pt idx="2826">
                  <c:v>7.345600328444562</c:v>
                </c:pt>
                <c:pt idx="2827">
                  <c:v>7.347899583051912</c:v>
                </c:pt>
                <c:pt idx="2828">
                  <c:v>7.34259990310602</c:v>
                </c:pt>
                <c:pt idx="2829">
                  <c:v>7.34129994239629</c:v>
                </c:pt>
                <c:pt idx="2830">
                  <c:v>7.342699568172975</c:v>
                </c:pt>
                <c:pt idx="2831">
                  <c:v>7.341800431440788</c:v>
                </c:pt>
                <c:pt idx="2832">
                  <c:v>7.342699613567678</c:v>
                </c:pt>
                <c:pt idx="2833">
                  <c:v>7.340699625776327</c:v>
                </c:pt>
                <c:pt idx="2834">
                  <c:v>7.336600012204147</c:v>
                </c:pt>
                <c:pt idx="2835">
                  <c:v>7.337399909589294</c:v>
                </c:pt>
                <c:pt idx="2836">
                  <c:v>7.339800184246997</c:v>
                </c:pt>
                <c:pt idx="2837">
                  <c:v>7.339599674221972</c:v>
                </c:pt>
                <c:pt idx="2838">
                  <c:v>7.335899852369039</c:v>
                </c:pt>
                <c:pt idx="2839">
                  <c:v>7.336099822230608</c:v>
                </c:pt>
                <c:pt idx="2840">
                  <c:v>7.336700030515201</c:v>
                </c:pt>
                <c:pt idx="2841">
                  <c:v>7.333199964141386</c:v>
                </c:pt>
                <c:pt idx="2842">
                  <c:v>7.336999620056304</c:v>
                </c:pt>
                <c:pt idx="2843">
                  <c:v>7.331400006485637</c:v>
                </c:pt>
                <c:pt idx="2844">
                  <c:v>7.326799529644632</c:v>
                </c:pt>
                <c:pt idx="2845">
                  <c:v>7.324099644465605</c:v>
                </c:pt>
                <c:pt idx="2846">
                  <c:v>7.323300302501591</c:v>
                </c:pt>
                <c:pt idx="2847">
                  <c:v>7.328700356672924</c:v>
                </c:pt>
                <c:pt idx="2848">
                  <c:v>7.332699668499117</c:v>
                </c:pt>
                <c:pt idx="2849">
                  <c:v>7.333300015638088</c:v>
                </c:pt>
                <c:pt idx="2850">
                  <c:v>7.33399991607439</c:v>
                </c:pt>
                <c:pt idx="2851">
                  <c:v>7.329000296402228</c:v>
                </c:pt>
                <c:pt idx="2852">
                  <c:v>7.327300094220846</c:v>
                </c:pt>
                <c:pt idx="2853">
                  <c:v>7.326300365824866</c:v>
                </c:pt>
                <c:pt idx="2854">
                  <c:v>7.32669974403325</c:v>
                </c:pt>
                <c:pt idx="2855">
                  <c:v>7.326099991605588</c:v>
                </c:pt>
                <c:pt idx="2856">
                  <c:v>7.328300027846126</c:v>
                </c:pt>
                <c:pt idx="2857">
                  <c:v>7.329899846645273</c:v>
                </c:pt>
                <c:pt idx="2858">
                  <c:v>7.330900193785055</c:v>
                </c:pt>
                <c:pt idx="2859">
                  <c:v>7.337000389859895</c:v>
                </c:pt>
                <c:pt idx="2860">
                  <c:v>7.340099731824012</c:v>
                </c:pt>
                <c:pt idx="2861">
                  <c:v>7.336300247952749</c:v>
                </c:pt>
                <c:pt idx="2862">
                  <c:v>7.33660000953387</c:v>
                </c:pt>
                <c:pt idx="2863">
                  <c:v>7.336199906916589</c:v>
                </c:pt>
                <c:pt idx="2864">
                  <c:v>7.333499976346499</c:v>
                </c:pt>
                <c:pt idx="2865">
                  <c:v>7.333799873729731</c:v>
                </c:pt>
                <c:pt idx="2866">
                  <c:v>7.334099976349535</c:v>
                </c:pt>
                <c:pt idx="2867">
                  <c:v>7.330199789426843</c:v>
                </c:pt>
                <c:pt idx="2868">
                  <c:v>7.328499285504222</c:v>
                </c:pt>
                <c:pt idx="2869">
                  <c:v>7.32420001907303</c:v>
                </c:pt>
                <c:pt idx="2870">
                  <c:v>7.32590019111376</c:v>
                </c:pt>
                <c:pt idx="2871">
                  <c:v>7.32639974441554</c:v>
                </c:pt>
                <c:pt idx="2872">
                  <c:v>7.322700124735999</c:v>
                </c:pt>
                <c:pt idx="2873">
                  <c:v>7.31979978065283</c:v>
                </c:pt>
                <c:pt idx="2874">
                  <c:v>7.31689968414139</c:v>
                </c:pt>
                <c:pt idx="2875">
                  <c:v>7.314699690246926</c:v>
                </c:pt>
                <c:pt idx="2876">
                  <c:v>7.310300312041363</c:v>
                </c:pt>
                <c:pt idx="2877">
                  <c:v>7.309800511167849</c:v>
                </c:pt>
                <c:pt idx="2878">
                  <c:v>7.311899919506686</c:v>
                </c:pt>
                <c:pt idx="2879">
                  <c:v>7.312599783705082</c:v>
                </c:pt>
                <c:pt idx="2880">
                  <c:v>7.31339969024339</c:v>
                </c:pt>
                <c:pt idx="2881">
                  <c:v>7.312400308990616</c:v>
                </c:pt>
                <c:pt idx="2882">
                  <c:v>7.312700815960849</c:v>
                </c:pt>
                <c:pt idx="2883">
                  <c:v>7.32030042037877</c:v>
                </c:pt>
                <c:pt idx="2884">
                  <c:v>7.322299762341572</c:v>
                </c:pt>
                <c:pt idx="2885">
                  <c:v>7.31800045356431</c:v>
                </c:pt>
                <c:pt idx="2886">
                  <c:v>7.31679962654016</c:v>
                </c:pt>
                <c:pt idx="2887">
                  <c:v>7.319100260159755</c:v>
                </c:pt>
                <c:pt idx="2888">
                  <c:v>7.315700085066055</c:v>
                </c:pt>
                <c:pt idx="2889">
                  <c:v>7.313499913023406</c:v>
                </c:pt>
                <c:pt idx="2890">
                  <c:v>7.30930029029696</c:v>
                </c:pt>
                <c:pt idx="2891">
                  <c:v>7.310699701687554</c:v>
                </c:pt>
                <c:pt idx="2892">
                  <c:v>7.315099716568509</c:v>
                </c:pt>
                <c:pt idx="2893">
                  <c:v>7.311499961084337</c:v>
                </c:pt>
                <c:pt idx="2894">
                  <c:v>7.309400504302176</c:v>
                </c:pt>
                <c:pt idx="2895">
                  <c:v>7.312199704359955</c:v>
                </c:pt>
                <c:pt idx="2896">
                  <c:v>7.307000154112757</c:v>
                </c:pt>
                <c:pt idx="2897">
                  <c:v>7.30770000915436</c:v>
                </c:pt>
                <c:pt idx="2898">
                  <c:v>7.307400280758884</c:v>
                </c:pt>
                <c:pt idx="2899">
                  <c:v>7.310300138855379</c:v>
                </c:pt>
                <c:pt idx="2900">
                  <c:v>7.310800235365605</c:v>
                </c:pt>
                <c:pt idx="2901">
                  <c:v>7.3106999244701</c:v>
                </c:pt>
                <c:pt idx="2902">
                  <c:v>7.314999918366078</c:v>
                </c:pt>
                <c:pt idx="2903">
                  <c:v>7.313999921414506</c:v>
                </c:pt>
                <c:pt idx="2904">
                  <c:v>7.314400126648247</c:v>
                </c:pt>
                <c:pt idx="2905">
                  <c:v>7.316400057217831</c:v>
                </c:pt>
                <c:pt idx="2906">
                  <c:v>7.317499848937584</c:v>
                </c:pt>
                <c:pt idx="2907">
                  <c:v>7.320900011822229</c:v>
                </c:pt>
                <c:pt idx="2908">
                  <c:v>7.320200488658884</c:v>
                </c:pt>
                <c:pt idx="2909">
                  <c:v>7.318999999617517</c:v>
                </c:pt>
                <c:pt idx="2910">
                  <c:v>7.316500238033766</c:v>
                </c:pt>
                <c:pt idx="2911">
                  <c:v>7.315999752041535</c:v>
                </c:pt>
                <c:pt idx="2912">
                  <c:v>7.321800346373488</c:v>
                </c:pt>
                <c:pt idx="2913">
                  <c:v>7.32239992675386</c:v>
                </c:pt>
                <c:pt idx="2914">
                  <c:v>7.321899863432915</c:v>
                </c:pt>
                <c:pt idx="2915">
                  <c:v>7.320500005334907</c:v>
                </c:pt>
                <c:pt idx="2916">
                  <c:v>7.317200074765421</c:v>
                </c:pt>
                <c:pt idx="2917">
                  <c:v>7.318099555584922</c:v>
                </c:pt>
                <c:pt idx="2918">
                  <c:v>7.316200349421706</c:v>
                </c:pt>
                <c:pt idx="2919">
                  <c:v>7.316000171274936</c:v>
                </c:pt>
                <c:pt idx="2920">
                  <c:v>7.312300065608724</c:v>
                </c:pt>
                <c:pt idx="2921">
                  <c:v>7.309799996182848</c:v>
                </c:pt>
                <c:pt idx="2922">
                  <c:v>7.313900092693075</c:v>
                </c:pt>
                <c:pt idx="2923">
                  <c:v>7.314399990082168</c:v>
                </c:pt>
                <c:pt idx="2924">
                  <c:v>7.314599890516544</c:v>
                </c:pt>
                <c:pt idx="2925">
                  <c:v>7.312000165173231</c:v>
                </c:pt>
                <c:pt idx="2926">
                  <c:v>7.312799821091176</c:v>
                </c:pt>
                <c:pt idx="2927">
                  <c:v>7.313300599667855</c:v>
                </c:pt>
                <c:pt idx="2928">
                  <c:v>7.315100448606241</c:v>
                </c:pt>
                <c:pt idx="2929">
                  <c:v>7.317600876998765</c:v>
                </c:pt>
                <c:pt idx="2930">
                  <c:v>7.323400475310336</c:v>
                </c:pt>
                <c:pt idx="2931">
                  <c:v>7.322899612045147</c:v>
                </c:pt>
                <c:pt idx="2932">
                  <c:v>7.324799910733415</c:v>
                </c:pt>
                <c:pt idx="2933">
                  <c:v>7.325899774928985</c:v>
                </c:pt>
                <c:pt idx="2934">
                  <c:v>7.327100429913115</c:v>
                </c:pt>
                <c:pt idx="2935">
                  <c:v>7.332600417706996</c:v>
                </c:pt>
                <c:pt idx="2936">
                  <c:v>7.334799657055552</c:v>
                </c:pt>
                <c:pt idx="2937">
                  <c:v>7.335599515150534</c:v>
                </c:pt>
                <c:pt idx="2938">
                  <c:v>7.333400139996229</c:v>
                </c:pt>
                <c:pt idx="2939">
                  <c:v>7.3336999286621</c:v>
                </c:pt>
                <c:pt idx="2940">
                  <c:v>7.330899491116728</c:v>
                </c:pt>
                <c:pt idx="2941">
                  <c:v>7.323400490186032</c:v>
                </c:pt>
                <c:pt idx="2942">
                  <c:v>7.323300206371639</c:v>
                </c:pt>
                <c:pt idx="2943">
                  <c:v>7.323399518201768</c:v>
                </c:pt>
                <c:pt idx="2944">
                  <c:v>7.318499940869515</c:v>
                </c:pt>
                <c:pt idx="2945">
                  <c:v>7.319500450892519</c:v>
                </c:pt>
                <c:pt idx="2946">
                  <c:v>7.320599587630568</c:v>
                </c:pt>
                <c:pt idx="2947">
                  <c:v>7.318900272748576</c:v>
                </c:pt>
                <c:pt idx="2948">
                  <c:v>7.320400091550255</c:v>
                </c:pt>
                <c:pt idx="2949">
                  <c:v>7.317599955746115</c:v>
                </c:pt>
                <c:pt idx="2950">
                  <c:v>7.315599958797971</c:v>
                </c:pt>
                <c:pt idx="2951">
                  <c:v>7.313599925611925</c:v>
                </c:pt>
                <c:pt idx="2952">
                  <c:v>7.3076995304109</c:v>
                </c:pt>
                <c:pt idx="2953">
                  <c:v>7.299399781033576</c:v>
                </c:pt>
                <c:pt idx="2954">
                  <c:v>7.29499999236941</c:v>
                </c:pt>
                <c:pt idx="2955">
                  <c:v>7.298299989317457</c:v>
                </c:pt>
                <c:pt idx="2956">
                  <c:v>7.295901130291895</c:v>
                </c:pt>
                <c:pt idx="2957">
                  <c:v>7.302199892805217</c:v>
                </c:pt>
                <c:pt idx="2958">
                  <c:v>7.302299959177617</c:v>
                </c:pt>
                <c:pt idx="2959">
                  <c:v>7.300100070948244</c:v>
                </c:pt>
                <c:pt idx="2960">
                  <c:v>7.296900007626388</c:v>
                </c:pt>
                <c:pt idx="2961">
                  <c:v>7.294800179672166</c:v>
                </c:pt>
                <c:pt idx="2962">
                  <c:v>7.294400080107152</c:v>
                </c:pt>
                <c:pt idx="2963">
                  <c:v>7.291099917219981</c:v>
                </c:pt>
                <c:pt idx="2964">
                  <c:v>7.289700116343738</c:v>
                </c:pt>
                <c:pt idx="2965">
                  <c:v>7.285600016781245</c:v>
                </c:pt>
                <c:pt idx="2966">
                  <c:v>7.284199844736577</c:v>
                </c:pt>
                <c:pt idx="2967">
                  <c:v>7.284899944301287</c:v>
                </c:pt>
                <c:pt idx="2968">
                  <c:v>7.280099887084364</c:v>
                </c:pt>
                <c:pt idx="2969">
                  <c:v>7.275800101466302</c:v>
                </c:pt>
                <c:pt idx="2970">
                  <c:v>7.274900044245439</c:v>
                </c:pt>
                <c:pt idx="2971">
                  <c:v>7.275499525068881</c:v>
                </c:pt>
                <c:pt idx="2972">
                  <c:v>7.273400077432598</c:v>
                </c:pt>
                <c:pt idx="2973">
                  <c:v>7.270299950789198</c:v>
                </c:pt>
                <c:pt idx="2974">
                  <c:v>7.27139988135969</c:v>
                </c:pt>
                <c:pt idx="2975">
                  <c:v>7.27649999885398</c:v>
                </c:pt>
                <c:pt idx="2976">
                  <c:v>7.278499274441856</c:v>
                </c:pt>
                <c:pt idx="2977">
                  <c:v>7.27840005302278</c:v>
                </c:pt>
                <c:pt idx="2978">
                  <c:v>7.27599992942487</c:v>
                </c:pt>
                <c:pt idx="2979">
                  <c:v>7.274500089260981</c:v>
                </c:pt>
                <c:pt idx="2980">
                  <c:v>7.274000010678717</c:v>
                </c:pt>
                <c:pt idx="2981">
                  <c:v>7.27530011329509</c:v>
                </c:pt>
                <c:pt idx="2982">
                  <c:v>7.272000053020747</c:v>
                </c:pt>
                <c:pt idx="2983">
                  <c:v>7.269200016780815</c:v>
                </c:pt>
                <c:pt idx="2984">
                  <c:v>7.266999956511427</c:v>
                </c:pt>
                <c:pt idx="2985">
                  <c:v>7.265900025937296</c:v>
                </c:pt>
                <c:pt idx="2986">
                  <c:v>7.266399853891926</c:v>
                </c:pt>
                <c:pt idx="2987">
                  <c:v>7.265300065228075</c:v>
                </c:pt>
                <c:pt idx="2988">
                  <c:v>7.261799971765868</c:v>
                </c:pt>
                <c:pt idx="2989">
                  <c:v>7.258299938581331</c:v>
                </c:pt>
                <c:pt idx="2990">
                  <c:v>7.2560999839734</c:v>
                </c:pt>
                <c:pt idx="2991">
                  <c:v>7.24940129699462</c:v>
                </c:pt>
                <c:pt idx="2992">
                  <c:v>7.25160006866281</c:v>
                </c:pt>
                <c:pt idx="2993">
                  <c:v>7.252800035472319</c:v>
                </c:pt>
                <c:pt idx="2994">
                  <c:v>7.258599947734183</c:v>
                </c:pt>
                <c:pt idx="2995">
                  <c:v>7.258000080488273</c:v>
                </c:pt>
                <c:pt idx="2996">
                  <c:v>7.255900047297468</c:v>
                </c:pt>
                <c:pt idx="2997">
                  <c:v>7.253299987027276</c:v>
                </c:pt>
                <c:pt idx="2998">
                  <c:v>7.251600026316737</c:v>
                </c:pt>
                <c:pt idx="2999">
                  <c:v>7.248300071714766</c:v>
                </c:pt>
                <c:pt idx="3000">
                  <c:v>7.23969993018909</c:v>
                </c:pt>
                <c:pt idx="3001">
                  <c:v>7.235400757213938</c:v>
                </c:pt>
                <c:pt idx="3002">
                  <c:v>7.24029992103533</c:v>
                </c:pt>
                <c:pt idx="3003">
                  <c:v>7.241600056837342</c:v>
                </c:pt>
                <c:pt idx="3004">
                  <c:v>7.240100059887479</c:v>
                </c:pt>
                <c:pt idx="3005">
                  <c:v>7.236199960323578</c:v>
                </c:pt>
                <c:pt idx="3006">
                  <c:v>7.236500165556208</c:v>
                </c:pt>
                <c:pt idx="3007">
                  <c:v>7.236400105284705</c:v>
                </c:pt>
                <c:pt idx="3008">
                  <c:v>7.234699939344867</c:v>
                </c:pt>
                <c:pt idx="3009">
                  <c:v>7.22939999084338</c:v>
                </c:pt>
                <c:pt idx="3010">
                  <c:v>7.229500096509581</c:v>
                </c:pt>
                <c:pt idx="3011">
                  <c:v>7.23409964980965</c:v>
                </c:pt>
                <c:pt idx="3012">
                  <c:v>7.23439998473623</c:v>
                </c:pt>
                <c:pt idx="3013">
                  <c:v>7.232999882126023</c:v>
                </c:pt>
                <c:pt idx="3014">
                  <c:v>7.23880009918139</c:v>
                </c:pt>
                <c:pt idx="3015">
                  <c:v>7.240999884794292</c:v>
                </c:pt>
                <c:pt idx="3016">
                  <c:v>7.23710026206754</c:v>
                </c:pt>
                <c:pt idx="3017">
                  <c:v>7.2360000507324</c:v>
                </c:pt>
                <c:pt idx="3018">
                  <c:v>7.232200059886964</c:v>
                </c:pt>
                <c:pt idx="3019">
                  <c:v>7.229400026702931</c:v>
                </c:pt>
                <c:pt idx="3020">
                  <c:v>7.227799984357262</c:v>
                </c:pt>
                <c:pt idx="3021">
                  <c:v>7.23209894904721</c:v>
                </c:pt>
                <c:pt idx="3022">
                  <c:v>7.23600006866036</c:v>
                </c:pt>
                <c:pt idx="3023">
                  <c:v>7.240299950786721</c:v>
                </c:pt>
                <c:pt idx="3024">
                  <c:v>7.24130008048451</c:v>
                </c:pt>
                <c:pt idx="3025">
                  <c:v>7.241500011059543</c:v>
                </c:pt>
                <c:pt idx="3026">
                  <c:v>7.246099528121704</c:v>
                </c:pt>
                <c:pt idx="3027">
                  <c:v>7.248099908443692</c:v>
                </c:pt>
                <c:pt idx="3028">
                  <c:v>7.24829997482084</c:v>
                </c:pt>
                <c:pt idx="3029">
                  <c:v>7.253999989698059</c:v>
                </c:pt>
                <c:pt idx="3030">
                  <c:v>7.257100080103555</c:v>
                </c:pt>
                <c:pt idx="3031">
                  <c:v>7.258699114227058</c:v>
                </c:pt>
                <c:pt idx="3032">
                  <c:v>7.258200043866964</c:v>
                </c:pt>
                <c:pt idx="3033">
                  <c:v>7.261900004574272</c:v>
                </c:pt>
                <c:pt idx="3034">
                  <c:v>7.265000055693236</c:v>
                </c:pt>
                <c:pt idx="3035">
                  <c:v>7.262599995421627</c:v>
                </c:pt>
                <c:pt idx="3036">
                  <c:v>7.260899753950071</c:v>
                </c:pt>
                <c:pt idx="3037">
                  <c:v>7.262399953076965</c:v>
                </c:pt>
                <c:pt idx="3038">
                  <c:v>7.263399925992417</c:v>
                </c:pt>
                <c:pt idx="3039">
                  <c:v>7.262600094985828</c:v>
                </c:pt>
                <c:pt idx="3040">
                  <c:v>7.265500019453611</c:v>
                </c:pt>
                <c:pt idx="3041">
                  <c:v>7.267200571823196</c:v>
                </c:pt>
                <c:pt idx="3042">
                  <c:v>7.267999925992627</c:v>
                </c:pt>
                <c:pt idx="3043">
                  <c:v>7.27000005874288</c:v>
                </c:pt>
                <c:pt idx="3044">
                  <c:v>7.27269988670014</c:v>
                </c:pt>
                <c:pt idx="3045">
                  <c:v>7.27249998626212</c:v>
                </c:pt>
                <c:pt idx="3046">
                  <c:v>7.271200125120234</c:v>
                </c:pt>
                <c:pt idx="3047">
                  <c:v>7.271699956127125</c:v>
                </c:pt>
                <c:pt idx="3048">
                  <c:v>7.271199946975685</c:v>
                </c:pt>
                <c:pt idx="3049">
                  <c:v>7.273000046534435</c:v>
                </c:pt>
                <c:pt idx="3050">
                  <c:v>7.271099998473804</c:v>
                </c:pt>
                <c:pt idx="3051">
                  <c:v>7.269199618149287</c:v>
                </c:pt>
                <c:pt idx="3052">
                  <c:v>7.27159992294037</c:v>
                </c:pt>
                <c:pt idx="3053">
                  <c:v>7.267299995422947</c:v>
                </c:pt>
                <c:pt idx="3054">
                  <c:v>7.265599895858031</c:v>
                </c:pt>
                <c:pt idx="3055">
                  <c:v>7.260000049969676</c:v>
                </c:pt>
                <c:pt idx="3056">
                  <c:v>7.258500188825565</c:v>
                </c:pt>
                <c:pt idx="3057">
                  <c:v>7.259400056071172</c:v>
                </c:pt>
                <c:pt idx="3058">
                  <c:v>7.260699986647526</c:v>
                </c:pt>
                <c:pt idx="3059">
                  <c:v>7.25879996261574</c:v>
                </c:pt>
                <c:pt idx="3060">
                  <c:v>7.266200101086726</c:v>
                </c:pt>
                <c:pt idx="3061">
                  <c:v>7.273098030469555</c:v>
                </c:pt>
                <c:pt idx="3062">
                  <c:v>7.276999892423193</c:v>
                </c:pt>
                <c:pt idx="3063">
                  <c:v>7.277399995036834</c:v>
                </c:pt>
                <c:pt idx="3064">
                  <c:v>7.275200064468666</c:v>
                </c:pt>
                <c:pt idx="3065">
                  <c:v>7.27969992561339</c:v>
                </c:pt>
                <c:pt idx="3066">
                  <c:v>7.282500167078976</c:v>
                </c:pt>
                <c:pt idx="3067">
                  <c:v>7.28319993171317</c:v>
                </c:pt>
                <c:pt idx="3068">
                  <c:v>7.286499889371046</c:v>
                </c:pt>
                <c:pt idx="3069">
                  <c:v>7.28970004615621</c:v>
                </c:pt>
                <c:pt idx="3070">
                  <c:v>7.290100003810949</c:v>
                </c:pt>
                <c:pt idx="3071">
                  <c:v>7.29349879340953</c:v>
                </c:pt>
                <c:pt idx="3072">
                  <c:v>7.294200045773323</c:v>
                </c:pt>
                <c:pt idx="3073">
                  <c:v>7.29560004577434</c:v>
                </c:pt>
                <c:pt idx="3074">
                  <c:v>7.299600066751736</c:v>
                </c:pt>
                <c:pt idx="3075">
                  <c:v>7.29319988593852</c:v>
                </c:pt>
                <c:pt idx="3076">
                  <c:v>7.293300610352162</c:v>
                </c:pt>
                <c:pt idx="3077">
                  <c:v>7.294100088118284</c:v>
                </c:pt>
                <c:pt idx="3078">
                  <c:v>7.29560008506451</c:v>
                </c:pt>
                <c:pt idx="3079">
                  <c:v>7.295699976344622</c:v>
                </c:pt>
                <c:pt idx="3080">
                  <c:v>7.299399970241211</c:v>
                </c:pt>
                <c:pt idx="3081">
                  <c:v>7.296700936127308</c:v>
                </c:pt>
                <c:pt idx="3082">
                  <c:v>7.293499916075234</c:v>
                </c:pt>
                <c:pt idx="3083">
                  <c:v>7.28960002174063</c:v>
                </c:pt>
                <c:pt idx="3084">
                  <c:v>7.282800070188387</c:v>
                </c:pt>
                <c:pt idx="3085">
                  <c:v>7.285099961471133</c:v>
                </c:pt>
                <c:pt idx="3086">
                  <c:v>7.284299961469515</c:v>
                </c:pt>
                <c:pt idx="3087">
                  <c:v>7.283000027844537</c:v>
                </c:pt>
                <c:pt idx="3088">
                  <c:v>7.275999898145528</c:v>
                </c:pt>
                <c:pt idx="3089">
                  <c:v>7.27449993743721</c:v>
                </c:pt>
                <c:pt idx="3090">
                  <c:v>7.269900112529285</c:v>
                </c:pt>
                <c:pt idx="3091">
                  <c:v>7.265800459666931</c:v>
                </c:pt>
                <c:pt idx="3092">
                  <c:v>7.263599952697405</c:v>
                </c:pt>
                <c:pt idx="3093">
                  <c:v>7.260399886319647</c:v>
                </c:pt>
                <c:pt idx="3094">
                  <c:v>7.258099883267278</c:v>
                </c:pt>
                <c:pt idx="3095">
                  <c:v>7.253499907681544</c:v>
                </c:pt>
                <c:pt idx="3096">
                  <c:v>7.252799838257485</c:v>
                </c:pt>
                <c:pt idx="3097">
                  <c:v>7.251000019452476</c:v>
                </c:pt>
                <c:pt idx="3098">
                  <c:v>7.248999925992393</c:v>
                </c:pt>
                <c:pt idx="3099">
                  <c:v>7.2462000949854</c:v>
                </c:pt>
                <c:pt idx="3100">
                  <c:v>7.245299892805636</c:v>
                </c:pt>
                <c:pt idx="3101">
                  <c:v>7.243800756070411</c:v>
                </c:pt>
                <c:pt idx="3102">
                  <c:v>7.240000077053989</c:v>
                </c:pt>
                <c:pt idx="3103">
                  <c:v>7.24009997139001</c:v>
                </c:pt>
                <c:pt idx="3104">
                  <c:v>7.24120004386714</c:v>
                </c:pt>
                <c:pt idx="3105">
                  <c:v>7.241799941253703</c:v>
                </c:pt>
                <c:pt idx="3106">
                  <c:v>7.23960011329473</c:v>
                </c:pt>
                <c:pt idx="3107">
                  <c:v>7.238500077055502</c:v>
                </c:pt>
                <c:pt idx="3108">
                  <c:v>7.238700080106355</c:v>
                </c:pt>
                <c:pt idx="3109">
                  <c:v>7.23669988402981</c:v>
                </c:pt>
                <c:pt idx="3110">
                  <c:v>7.235499986647483</c:v>
                </c:pt>
                <c:pt idx="3111">
                  <c:v>7.23300057220331</c:v>
                </c:pt>
                <c:pt idx="3112">
                  <c:v>7.236400062178291</c:v>
                </c:pt>
                <c:pt idx="3113">
                  <c:v>7.239999989698848</c:v>
                </c:pt>
                <c:pt idx="3114">
                  <c:v>7.240999956513406</c:v>
                </c:pt>
                <c:pt idx="3115">
                  <c:v>7.240400022885296</c:v>
                </c:pt>
                <c:pt idx="3116">
                  <c:v>7.243399262235471</c:v>
                </c:pt>
                <c:pt idx="3117">
                  <c:v>7.247699895855476</c:v>
                </c:pt>
                <c:pt idx="3118">
                  <c:v>7.244200031658693</c:v>
                </c:pt>
                <c:pt idx="3119">
                  <c:v>7.24099993209893</c:v>
                </c:pt>
                <c:pt idx="3120">
                  <c:v>7.24510002250463</c:v>
                </c:pt>
                <c:pt idx="3121">
                  <c:v>7.238501266096137</c:v>
                </c:pt>
                <c:pt idx="3122">
                  <c:v>7.235700016783085</c:v>
                </c:pt>
                <c:pt idx="3123">
                  <c:v>7.238199971387076</c:v>
                </c:pt>
                <c:pt idx="3124">
                  <c:v>7.239899922940826</c:v>
                </c:pt>
                <c:pt idx="3125">
                  <c:v>7.241499886698877</c:v>
                </c:pt>
                <c:pt idx="3126">
                  <c:v>7.240699711608616</c:v>
                </c:pt>
                <c:pt idx="3127">
                  <c:v>7.23899998321213</c:v>
                </c:pt>
                <c:pt idx="3128">
                  <c:v>7.24100000724502</c:v>
                </c:pt>
                <c:pt idx="3129">
                  <c:v>7.23849997405705</c:v>
                </c:pt>
                <c:pt idx="3130">
                  <c:v>7.237999907683843</c:v>
                </c:pt>
                <c:pt idx="3131">
                  <c:v>7.239399977108405</c:v>
                </c:pt>
                <c:pt idx="3132">
                  <c:v>7.23429999541986</c:v>
                </c:pt>
                <c:pt idx="3133">
                  <c:v>7.23219989891004</c:v>
                </c:pt>
                <c:pt idx="3134">
                  <c:v>7.232700067899711</c:v>
                </c:pt>
                <c:pt idx="3135">
                  <c:v>7.23179994125167</c:v>
                </c:pt>
                <c:pt idx="3136">
                  <c:v>7.235599283216288</c:v>
                </c:pt>
                <c:pt idx="3137">
                  <c:v>7.239499883646206</c:v>
                </c:pt>
                <c:pt idx="3138">
                  <c:v>7.237800104136113</c:v>
                </c:pt>
                <c:pt idx="3139">
                  <c:v>7.231300083156387</c:v>
                </c:pt>
                <c:pt idx="3140">
                  <c:v>7.229899917216241</c:v>
                </c:pt>
                <c:pt idx="3141">
                  <c:v>7.229799983593698</c:v>
                </c:pt>
                <c:pt idx="3142">
                  <c:v>7.235800098034816</c:v>
                </c:pt>
                <c:pt idx="3143">
                  <c:v>7.236600070951681</c:v>
                </c:pt>
                <c:pt idx="3144">
                  <c:v>7.237699998469907</c:v>
                </c:pt>
                <c:pt idx="3145">
                  <c:v>7.24029989280462</c:v>
                </c:pt>
                <c:pt idx="3146">
                  <c:v>7.241399959180853</c:v>
                </c:pt>
                <c:pt idx="3147">
                  <c:v>7.24319998626379</c:v>
                </c:pt>
                <c:pt idx="3148">
                  <c:v>7.241599995420986</c:v>
                </c:pt>
                <c:pt idx="3149">
                  <c:v>7.251300016403548</c:v>
                </c:pt>
                <c:pt idx="3150">
                  <c:v>7.251799950026907</c:v>
                </c:pt>
                <c:pt idx="3151">
                  <c:v>7.25429963912393</c:v>
                </c:pt>
                <c:pt idx="3152">
                  <c:v>7.257399943919154</c:v>
                </c:pt>
                <c:pt idx="3153">
                  <c:v>7.256400019454304</c:v>
                </c:pt>
                <c:pt idx="3154">
                  <c:v>7.259199980158883</c:v>
                </c:pt>
                <c:pt idx="3155">
                  <c:v>7.258099913786282</c:v>
                </c:pt>
                <c:pt idx="3156">
                  <c:v>7.257399566649838</c:v>
                </c:pt>
                <c:pt idx="3157">
                  <c:v>7.256899937819981</c:v>
                </c:pt>
                <c:pt idx="3158">
                  <c:v>7.256899971005623</c:v>
                </c:pt>
                <c:pt idx="3159">
                  <c:v>7.258900100707248</c:v>
                </c:pt>
                <c:pt idx="3160">
                  <c:v>7.260700058362997</c:v>
                </c:pt>
                <c:pt idx="3161">
                  <c:v>7.262599367139043</c:v>
                </c:pt>
                <c:pt idx="3162">
                  <c:v>7.260400049206507</c:v>
                </c:pt>
                <c:pt idx="3163">
                  <c:v>7.260399910352138</c:v>
                </c:pt>
                <c:pt idx="3164">
                  <c:v>7.257300049204787</c:v>
                </c:pt>
                <c:pt idx="3165">
                  <c:v>7.255400109479524</c:v>
                </c:pt>
                <c:pt idx="3166">
                  <c:v>7.252600076291856</c:v>
                </c:pt>
                <c:pt idx="3167">
                  <c:v>7.255999961471389</c:v>
                </c:pt>
                <c:pt idx="3168">
                  <c:v>7.261000018686897</c:v>
                </c:pt>
                <c:pt idx="3169">
                  <c:v>7.26099994925971</c:v>
                </c:pt>
                <c:pt idx="3170">
                  <c:v>7.262400042724039</c:v>
                </c:pt>
                <c:pt idx="3171">
                  <c:v>7.2629997318254</c:v>
                </c:pt>
                <c:pt idx="3172">
                  <c:v>7.268000018309976</c:v>
                </c:pt>
                <c:pt idx="3173">
                  <c:v>7.26929993362137</c:v>
                </c:pt>
                <c:pt idx="3174">
                  <c:v>7.266599891281658</c:v>
                </c:pt>
                <c:pt idx="3175">
                  <c:v>7.267000090407237</c:v>
                </c:pt>
                <c:pt idx="3176">
                  <c:v>7.265400265499917</c:v>
                </c:pt>
                <c:pt idx="3177">
                  <c:v>7.262199927521578</c:v>
                </c:pt>
                <c:pt idx="3178">
                  <c:v>7.256900006101205</c:v>
                </c:pt>
                <c:pt idx="3179">
                  <c:v>7.253799912639808</c:v>
                </c:pt>
                <c:pt idx="3180">
                  <c:v>7.255100081631099</c:v>
                </c:pt>
                <c:pt idx="3181">
                  <c:v>7.254800151058586</c:v>
                </c:pt>
                <c:pt idx="3182">
                  <c:v>7.255000054548873</c:v>
                </c:pt>
                <c:pt idx="3183">
                  <c:v>7.256600057597097</c:v>
                </c:pt>
                <c:pt idx="3184">
                  <c:v>7.25559989471367</c:v>
                </c:pt>
                <c:pt idx="3185">
                  <c:v>7.253100109097431</c:v>
                </c:pt>
                <c:pt idx="3186">
                  <c:v>7.250000525662472</c:v>
                </c:pt>
                <c:pt idx="3187">
                  <c:v>7.246899922178272</c:v>
                </c:pt>
                <c:pt idx="3188">
                  <c:v>7.246099919128028</c:v>
                </c:pt>
                <c:pt idx="3189">
                  <c:v>7.240399928283296</c:v>
                </c:pt>
                <c:pt idx="3190">
                  <c:v>7.24109999465873</c:v>
                </c:pt>
                <c:pt idx="3191">
                  <c:v>7.24370002784417</c:v>
                </c:pt>
                <c:pt idx="3192">
                  <c:v>7.240299961471468</c:v>
                </c:pt>
                <c:pt idx="3193">
                  <c:v>7.240900088116177</c:v>
                </c:pt>
                <c:pt idx="3194">
                  <c:v>7.241899949262006</c:v>
                </c:pt>
                <c:pt idx="3195">
                  <c:v>7.243900009532808</c:v>
                </c:pt>
                <c:pt idx="3196">
                  <c:v>7.243699629209006</c:v>
                </c:pt>
                <c:pt idx="3197">
                  <c:v>7.245000027462082</c:v>
                </c:pt>
                <c:pt idx="3198">
                  <c:v>7.241199994274213</c:v>
                </c:pt>
                <c:pt idx="3199">
                  <c:v>7.240899954984343</c:v>
                </c:pt>
                <c:pt idx="3200">
                  <c:v>7.246300075530598</c:v>
                </c:pt>
                <c:pt idx="3201">
                  <c:v>7.245000075530697</c:v>
                </c:pt>
                <c:pt idx="3202">
                  <c:v>7.241299988174437</c:v>
                </c:pt>
                <c:pt idx="3203">
                  <c:v>7.240800063704228</c:v>
                </c:pt>
                <c:pt idx="3204">
                  <c:v>7.241099912640493</c:v>
                </c:pt>
                <c:pt idx="3205">
                  <c:v>7.241199982068793</c:v>
                </c:pt>
                <c:pt idx="3206">
                  <c:v>7.240700084686978</c:v>
                </c:pt>
                <c:pt idx="3207">
                  <c:v>7.237299912641902</c:v>
                </c:pt>
                <c:pt idx="3208">
                  <c:v>7.236200048446336</c:v>
                </c:pt>
                <c:pt idx="3209">
                  <c:v>7.237499900435068</c:v>
                </c:pt>
                <c:pt idx="3210">
                  <c:v>7.233300102612703</c:v>
                </c:pt>
                <c:pt idx="3211">
                  <c:v>7.23319916992114</c:v>
                </c:pt>
                <c:pt idx="3212">
                  <c:v>7.230000090406975</c:v>
                </c:pt>
                <c:pt idx="3213">
                  <c:v>7.228600084301436</c:v>
                </c:pt>
                <c:pt idx="3214">
                  <c:v>7.226900087352988</c:v>
                </c:pt>
                <c:pt idx="3215">
                  <c:v>7.22480002098018</c:v>
                </c:pt>
                <c:pt idx="3216">
                  <c:v>7.225900262448699</c:v>
                </c:pt>
                <c:pt idx="3217">
                  <c:v>7.227800084303452</c:v>
                </c:pt>
                <c:pt idx="3218">
                  <c:v>7.227900081248663</c:v>
                </c:pt>
                <c:pt idx="3219">
                  <c:v>7.227699939343438</c:v>
                </c:pt>
                <c:pt idx="3220">
                  <c:v>7.22459997863552</c:v>
                </c:pt>
                <c:pt idx="3221">
                  <c:v>7.219601119610164</c:v>
                </c:pt>
                <c:pt idx="3222">
                  <c:v>7.21869995765519</c:v>
                </c:pt>
                <c:pt idx="3223">
                  <c:v>7.218900090403622</c:v>
                </c:pt>
                <c:pt idx="3224">
                  <c:v>7.21560000304817</c:v>
                </c:pt>
                <c:pt idx="3225">
                  <c:v>7.21549990653875</c:v>
                </c:pt>
                <c:pt idx="3226">
                  <c:v>7.213300422663451</c:v>
                </c:pt>
                <c:pt idx="3227">
                  <c:v>7.21029991874457</c:v>
                </c:pt>
                <c:pt idx="3228">
                  <c:v>7.21099999122453</c:v>
                </c:pt>
                <c:pt idx="3229">
                  <c:v>7.207399927901861</c:v>
                </c:pt>
                <c:pt idx="3230">
                  <c:v>7.202099997328332</c:v>
                </c:pt>
                <c:pt idx="3231">
                  <c:v>7.201800377653853</c:v>
                </c:pt>
                <c:pt idx="3232">
                  <c:v>7.204900102991815</c:v>
                </c:pt>
                <c:pt idx="3233">
                  <c:v>7.20729999122341</c:v>
                </c:pt>
                <c:pt idx="3234">
                  <c:v>7.204600036620832</c:v>
                </c:pt>
                <c:pt idx="3235">
                  <c:v>7.202700012585407</c:v>
                </c:pt>
                <c:pt idx="3236">
                  <c:v>7.201099840545794</c:v>
                </c:pt>
                <c:pt idx="3237">
                  <c:v>7.202099940106564</c:v>
                </c:pt>
                <c:pt idx="3238">
                  <c:v>7.204199934003555</c:v>
                </c:pt>
                <c:pt idx="3239">
                  <c:v>7.20760006065029</c:v>
                </c:pt>
                <c:pt idx="3240">
                  <c:v>7.213099951932236</c:v>
                </c:pt>
                <c:pt idx="3241">
                  <c:v>7.215099641034612</c:v>
                </c:pt>
                <c:pt idx="3242">
                  <c:v>7.21470011176643</c:v>
                </c:pt>
                <c:pt idx="3243">
                  <c:v>7.21369997596412</c:v>
                </c:pt>
                <c:pt idx="3244">
                  <c:v>7.212000006100425</c:v>
                </c:pt>
                <c:pt idx="3245">
                  <c:v>7.213800063324015</c:v>
                </c:pt>
                <c:pt idx="3246">
                  <c:v>7.212200235364435</c:v>
                </c:pt>
                <c:pt idx="3247">
                  <c:v>7.213000093455776</c:v>
                </c:pt>
                <c:pt idx="3248">
                  <c:v>7.210799888227484</c:v>
                </c:pt>
                <c:pt idx="3249">
                  <c:v>7.212500020978038</c:v>
                </c:pt>
                <c:pt idx="3250">
                  <c:v>7.211899882124273</c:v>
                </c:pt>
                <c:pt idx="3251">
                  <c:v>7.207000398251694</c:v>
                </c:pt>
                <c:pt idx="3252">
                  <c:v>7.198500003050867</c:v>
                </c:pt>
                <c:pt idx="3253">
                  <c:v>7.198599969859057</c:v>
                </c:pt>
                <c:pt idx="3254">
                  <c:v>7.199200006099997</c:v>
                </c:pt>
                <c:pt idx="3255">
                  <c:v>7.196499939724163</c:v>
                </c:pt>
                <c:pt idx="3256">
                  <c:v>7.197999767682631</c:v>
                </c:pt>
                <c:pt idx="3257">
                  <c:v>7.199299960706409</c:v>
                </c:pt>
                <c:pt idx="3258">
                  <c:v>7.1966999668075</c:v>
                </c:pt>
                <c:pt idx="3259">
                  <c:v>7.196800045392592</c:v>
                </c:pt>
                <c:pt idx="3260">
                  <c:v>7.20039999389337</c:v>
                </c:pt>
                <c:pt idx="3261">
                  <c:v>7.196800202174927</c:v>
                </c:pt>
                <c:pt idx="3262">
                  <c:v>7.196800099558456</c:v>
                </c:pt>
                <c:pt idx="3263">
                  <c:v>7.197700017928579</c:v>
                </c:pt>
                <c:pt idx="3264">
                  <c:v>7.194299882121411</c:v>
                </c:pt>
                <c:pt idx="3265">
                  <c:v>7.191099996944106</c:v>
                </c:pt>
                <c:pt idx="3266">
                  <c:v>7.189100585554116</c:v>
                </c:pt>
                <c:pt idx="3267">
                  <c:v>7.186100042337785</c:v>
                </c:pt>
                <c:pt idx="3268">
                  <c:v>7.186000111771138</c:v>
                </c:pt>
                <c:pt idx="3269">
                  <c:v>7.183799954982533</c:v>
                </c:pt>
                <c:pt idx="3270">
                  <c:v>7.180099900815549</c:v>
                </c:pt>
                <c:pt idx="3271">
                  <c:v>7.178700281139754</c:v>
                </c:pt>
                <c:pt idx="3272">
                  <c:v>7.179100009532704</c:v>
                </c:pt>
                <c:pt idx="3273">
                  <c:v>7.18159994316011</c:v>
                </c:pt>
                <c:pt idx="3274">
                  <c:v>7.182499979397106</c:v>
                </c:pt>
                <c:pt idx="3275">
                  <c:v>7.184100106045659</c:v>
                </c:pt>
                <c:pt idx="3276">
                  <c:v>7.18559889869357</c:v>
                </c:pt>
                <c:pt idx="3277">
                  <c:v>7.186900012202386</c:v>
                </c:pt>
                <c:pt idx="3278">
                  <c:v>7.187500045391062</c:v>
                </c:pt>
                <c:pt idx="3279">
                  <c:v>7.188900078577711</c:v>
                </c:pt>
                <c:pt idx="3280">
                  <c:v>7.188100084684267</c:v>
                </c:pt>
                <c:pt idx="3281">
                  <c:v>7.188699568556331</c:v>
                </c:pt>
                <c:pt idx="3282">
                  <c:v>7.193899963756849</c:v>
                </c:pt>
                <c:pt idx="3283">
                  <c:v>7.192500006101905</c:v>
                </c:pt>
                <c:pt idx="3284">
                  <c:v>7.191400051495289</c:v>
                </c:pt>
                <c:pt idx="3285">
                  <c:v>7.19669996070661</c:v>
                </c:pt>
                <c:pt idx="3286">
                  <c:v>7.19959881973045</c:v>
                </c:pt>
                <c:pt idx="3287">
                  <c:v>7.201600111387961</c:v>
                </c:pt>
                <c:pt idx="3288">
                  <c:v>7.207099897001172</c:v>
                </c:pt>
                <c:pt idx="3289">
                  <c:v>7.205400023649418</c:v>
                </c:pt>
                <c:pt idx="3290">
                  <c:v>7.21029990272291</c:v>
                </c:pt>
                <c:pt idx="3291">
                  <c:v>7.215898897549778</c:v>
                </c:pt>
                <c:pt idx="3292">
                  <c:v>7.217199977872948</c:v>
                </c:pt>
                <c:pt idx="3293">
                  <c:v>7.214600008006528</c:v>
                </c:pt>
                <c:pt idx="3294">
                  <c:v>7.213000074381853</c:v>
                </c:pt>
                <c:pt idx="3295">
                  <c:v>7.213699968717265</c:v>
                </c:pt>
                <c:pt idx="3296">
                  <c:v>7.218498966598415</c:v>
                </c:pt>
                <c:pt idx="3297">
                  <c:v>7.216999992750062</c:v>
                </c:pt>
                <c:pt idx="3298">
                  <c:v>7.21499995345948</c:v>
                </c:pt>
                <c:pt idx="3299">
                  <c:v>7.212199890134798</c:v>
                </c:pt>
                <c:pt idx="3300">
                  <c:v>7.207599995803324</c:v>
                </c:pt>
                <c:pt idx="3301">
                  <c:v>7.20739933776713</c:v>
                </c:pt>
                <c:pt idx="3302">
                  <c:v>7.20700008010681</c:v>
                </c:pt>
                <c:pt idx="3303">
                  <c:v>7.208399968334561</c:v>
                </c:pt>
                <c:pt idx="3304">
                  <c:v>7.212400019452616</c:v>
                </c:pt>
                <c:pt idx="3305">
                  <c:v>7.209999946971948</c:v>
                </c:pt>
                <c:pt idx="3306">
                  <c:v>7.206000532529288</c:v>
                </c:pt>
                <c:pt idx="3307">
                  <c:v>7.205400055692735</c:v>
                </c:pt>
                <c:pt idx="3308">
                  <c:v>7.206299919889716</c:v>
                </c:pt>
                <c:pt idx="3309">
                  <c:v>7.20949998016295</c:v>
                </c:pt>
                <c:pt idx="3310">
                  <c:v>7.213699928663118</c:v>
                </c:pt>
                <c:pt idx="3311">
                  <c:v>7.217099098583276</c:v>
                </c:pt>
                <c:pt idx="3312">
                  <c:v>7.220500016017465</c:v>
                </c:pt>
                <c:pt idx="3313">
                  <c:v>7.225700003811653</c:v>
                </c:pt>
                <c:pt idx="3314">
                  <c:v>7.22870009421968</c:v>
                </c:pt>
                <c:pt idx="3315">
                  <c:v>7.230100015636708</c:v>
                </c:pt>
                <c:pt idx="3316">
                  <c:v>7.233799082943738</c:v>
                </c:pt>
                <c:pt idx="3317">
                  <c:v>7.229799961089157</c:v>
                </c:pt>
                <c:pt idx="3318">
                  <c:v>7.228900000380236</c:v>
                </c:pt>
                <c:pt idx="3319">
                  <c:v>7.23099999427723</c:v>
                </c:pt>
                <c:pt idx="3320">
                  <c:v>7.23039999122557</c:v>
                </c:pt>
                <c:pt idx="3321">
                  <c:v>7.229300302118645</c:v>
                </c:pt>
                <c:pt idx="3322">
                  <c:v>7.23560004539104</c:v>
                </c:pt>
                <c:pt idx="3323">
                  <c:v>7.232800021360163</c:v>
                </c:pt>
                <c:pt idx="3324">
                  <c:v>7.235399909590342</c:v>
                </c:pt>
                <c:pt idx="3325">
                  <c:v>7.23580008163117</c:v>
                </c:pt>
                <c:pt idx="3326">
                  <c:v>7.236499840160832</c:v>
                </c:pt>
                <c:pt idx="3327">
                  <c:v>7.235499999998868</c:v>
                </c:pt>
                <c:pt idx="3328">
                  <c:v>7.236700063323951</c:v>
                </c:pt>
                <c:pt idx="3329">
                  <c:v>7.238499885173951</c:v>
                </c:pt>
                <c:pt idx="3330">
                  <c:v>7.241599969478557</c:v>
                </c:pt>
                <c:pt idx="3331">
                  <c:v>7.238899691768893</c:v>
                </c:pt>
                <c:pt idx="3332">
                  <c:v>7.237499921033307</c:v>
                </c:pt>
                <c:pt idx="3333">
                  <c:v>7.233499966430827</c:v>
                </c:pt>
                <c:pt idx="3334">
                  <c:v>7.232400099179358</c:v>
                </c:pt>
                <c:pt idx="3335">
                  <c:v>7.231799927136308</c:v>
                </c:pt>
                <c:pt idx="3336">
                  <c:v>7.23139996032478</c:v>
                </c:pt>
                <c:pt idx="3337">
                  <c:v>7.229399896998075</c:v>
                </c:pt>
                <c:pt idx="3338">
                  <c:v>7.227399939343741</c:v>
                </c:pt>
                <c:pt idx="3339">
                  <c:v>7.225999972532009</c:v>
                </c:pt>
                <c:pt idx="3340">
                  <c:v>7.227499966429605</c:v>
                </c:pt>
                <c:pt idx="3341">
                  <c:v>7.230499549863453</c:v>
                </c:pt>
                <c:pt idx="3342">
                  <c:v>7.225899975583161</c:v>
                </c:pt>
                <c:pt idx="3343">
                  <c:v>7.218499921415058</c:v>
                </c:pt>
                <c:pt idx="3344">
                  <c:v>7.218499915310531</c:v>
                </c:pt>
                <c:pt idx="3345">
                  <c:v>7.220599936292271</c:v>
                </c:pt>
                <c:pt idx="3346">
                  <c:v>7.215401074216061</c:v>
                </c:pt>
                <c:pt idx="3347">
                  <c:v>7.213700063322904</c:v>
                </c:pt>
                <c:pt idx="3348">
                  <c:v>7.212499957651741</c:v>
                </c:pt>
                <c:pt idx="3349">
                  <c:v>7.210000057220896</c:v>
                </c:pt>
                <c:pt idx="3350">
                  <c:v>7.207700033184668</c:v>
                </c:pt>
                <c:pt idx="3351">
                  <c:v>7.203101313014486</c:v>
                </c:pt>
                <c:pt idx="3352">
                  <c:v>7.20120006370417</c:v>
                </c:pt>
                <c:pt idx="3353">
                  <c:v>7.20030009994298</c:v>
                </c:pt>
                <c:pt idx="3354">
                  <c:v>7.201500096889504</c:v>
                </c:pt>
                <c:pt idx="3355">
                  <c:v>7.200000099943281</c:v>
                </c:pt>
                <c:pt idx="3356">
                  <c:v>7.197700066753893</c:v>
                </c:pt>
                <c:pt idx="3357">
                  <c:v>7.19540010604396</c:v>
                </c:pt>
                <c:pt idx="3358">
                  <c:v>7.198899964139855</c:v>
                </c:pt>
                <c:pt idx="3359">
                  <c:v>7.199999891661719</c:v>
                </c:pt>
                <c:pt idx="3360">
                  <c:v>7.201299958036543</c:v>
                </c:pt>
                <c:pt idx="3361">
                  <c:v>7.20529968032497</c:v>
                </c:pt>
                <c:pt idx="3362">
                  <c:v>7.202799924849387</c:v>
                </c:pt>
                <c:pt idx="3363">
                  <c:v>7.19950010909815</c:v>
                </c:pt>
                <c:pt idx="3364">
                  <c:v>7.193999882885691</c:v>
                </c:pt>
                <c:pt idx="3365">
                  <c:v>7.194000015639176</c:v>
                </c:pt>
                <c:pt idx="3366">
                  <c:v>7.196599946211788</c:v>
                </c:pt>
                <c:pt idx="3367">
                  <c:v>7.197899909970147</c:v>
                </c:pt>
                <c:pt idx="3368">
                  <c:v>7.197800009533236</c:v>
                </c:pt>
                <c:pt idx="3369">
                  <c:v>7.192799976346575</c:v>
                </c:pt>
                <c:pt idx="3370">
                  <c:v>7.189199946209555</c:v>
                </c:pt>
                <c:pt idx="3371">
                  <c:v>7.186901431272418</c:v>
                </c:pt>
                <c:pt idx="3372">
                  <c:v>7.18550000991672</c:v>
                </c:pt>
                <c:pt idx="3373">
                  <c:v>7.185000103378116</c:v>
                </c:pt>
                <c:pt idx="3374">
                  <c:v>7.187099922175546</c:v>
                </c:pt>
                <c:pt idx="3375">
                  <c:v>7.188499888990917</c:v>
                </c:pt>
                <c:pt idx="3376">
                  <c:v>7.186800752253475</c:v>
                </c:pt>
                <c:pt idx="3377">
                  <c:v>7.182800019072602</c:v>
                </c:pt>
                <c:pt idx="3378">
                  <c:v>7.185799952694651</c:v>
                </c:pt>
                <c:pt idx="3379">
                  <c:v>7.183900091549731</c:v>
                </c:pt>
                <c:pt idx="3380">
                  <c:v>7.184399919507993</c:v>
                </c:pt>
                <c:pt idx="3381">
                  <c:v>7.187799364088278</c:v>
                </c:pt>
                <c:pt idx="3382">
                  <c:v>7.186899982832983</c:v>
                </c:pt>
                <c:pt idx="3383">
                  <c:v>7.182900097654056</c:v>
                </c:pt>
                <c:pt idx="3384">
                  <c:v>7.188900073240799</c:v>
                </c:pt>
                <c:pt idx="3385">
                  <c:v>7.188200073236658</c:v>
                </c:pt>
                <c:pt idx="3386">
                  <c:v>7.18859948768295</c:v>
                </c:pt>
                <c:pt idx="3387">
                  <c:v>7.188700000759127</c:v>
                </c:pt>
                <c:pt idx="3388">
                  <c:v>7.18860000381028</c:v>
                </c:pt>
                <c:pt idx="3389">
                  <c:v>7.186799937437172</c:v>
                </c:pt>
                <c:pt idx="3390">
                  <c:v>7.184300009914295</c:v>
                </c:pt>
                <c:pt idx="3391">
                  <c:v>7.184899285504798</c:v>
                </c:pt>
                <c:pt idx="3392">
                  <c:v>7.187799882885884</c:v>
                </c:pt>
                <c:pt idx="3393">
                  <c:v>7.19060008201268</c:v>
                </c:pt>
                <c:pt idx="3394">
                  <c:v>7.193599994276156</c:v>
                </c:pt>
                <c:pt idx="3395">
                  <c:v>7.194599924849172</c:v>
                </c:pt>
                <c:pt idx="3396">
                  <c:v>7.196800371548306</c:v>
                </c:pt>
                <c:pt idx="3397">
                  <c:v>7.196099930952187</c:v>
                </c:pt>
                <c:pt idx="3398">
                  <c:v>7.195600099945294</c:v>
                </c:pt>
                <c:pt idx="3399">
                  <c:v>7.197999988173248</c:v>
                </c:pt>
                <c:pt idx="3400">
                  <c:v>7.199000087737659</c:v>
                </c:pt>
                <c:pt idx="3401">
                  <c:v>7.197400054548777</c:v>
                </c:pt>
                <c:pt idx="3402">
                  <c:v>7.194799951932509</c:v>
                </c:pt>
                <c:pt idx="3403">
                  <c:v>7.199700033186673</c:v>
                </c:pt>
                <c:pt idx="3404">
                  <c:v>7.204099918362772</c:v>
                </c:pt>
                <c:pt idx="3405">
                  <c:v>7.20489998168705</c:v>
                </c:pt>
                <c:pt idx="3406">
                  <c:v>7.202699948498776</c:v>
                </c:pt>
                <c:pt idx="3407">
                  <c:v>7.20269991226087</c:v>
                </c:pt>
                <c:pt idx="3408">
                  <c:v>7.20369990310428</c:v>
                </c:pt>
                <c:pt idx="3409">
                  <c:v>7.206099996565172</c:v>
                </c:pt>
                <c:pt idx="3410">
                  <c:v>7.206799921033963</c:v>
                </c:pt>
                <c:pt idx="3411">
                  <c:v>7.204999782177766</c:v>
                </c:pt>
                <c:pt idx="3412">
                  <c:v>7.204299954220915</c:v>
                </c:pt>
                <c:pt idx="3413">
                  <c:v>7.20860005073337</c:v>
                </c:pt>
                <c:pt idx="3414">
                  <c:v>7.206200023647398</c:v>
                </c:pt>
                <c:pt idx="3415">
                  <c:v>7.200800069043908</c:v>
                </c:pt>
                <c:pt idx="3416">
                  <c:v>7.201599483487374</c:v>
                </c:pt>
                <c:pt idx="3417">
                  <c:v>7.19980000266878</c:v>
                </c:pt>
                <c:pt idx="3418">
                  <c:v>7.199999939344707</c:v>
                </c:pt>
                <c:pt idx="3419">
                  <c:v>7.199000102231368</c:v>
                </c:pt>
                <c:pt idx="3420">
                  <c:v>7.20010002975323</c:v>
                </c:pt>
                <c:pt idx="3421">
                  <c:v>7.200899444196693</c:v>
                </c:pt>
                <c:pt idx="3422">
                  <c:v>7.196800096127845</c:v>
                </c:pt>
                <c:pt idx="3423">
                  <c:v>7.19720009307639</c:v>
                </c:pt>
                <c:pt idx="3424">
                  <c:v>7.198800117108473</c:v>
                </c:pt>
                <c:pt idx="3425">
                  <c:v>7.200099924084498</c:v>
                </c:pt>
                <c:pt idx="3426">
                  <c:v>7.198700579068825</c:v>
                </c:pt>
                <c:pt idx="3427">
                  <c:v>7.199100102232478</c:v>
                </c:pt>
                <c:pt idx="3428">
                  <c:v>7.196299897001154</c:v>
                </c:pt>
                <c:pt idx="3429">
                  <c:v>7.197599936291223</c:v>
                </c:pt>
                <c:pt idx="3430">
                  <c:v>7.20300003585362</c:v>
                </c:pt>
                <c:pt idx="3431">
                  <c:v>7.2033997249564</c:v>
                </c:pt>
                <c:pt idx="3432">
                  <c:v>7.20189998130809</c:v>
                </c:pt>
                <c:pt idx="3433">
                  <c:v>7.199300114058133</c:v>
                </c:pt>
                <c:pt idx="3434">
                  <c:v>7.200200011440757</c:v>
                </c:pt>
                <c:pt idx="3435">
                  <c:v>7.199400114059245</c:v>
                </c:pt>
                <c:pt idx="3436">
                  <c:v>7.199999287029641</c:v>
                </c:pt>
                <c:pt idx="3437">
                  <c:v>7.202099926755182</c:v>
                </c:pt>
                <c:pt idx="3438">
                  <c:v>7.205699980924696</c:v>
                </c:pt>
                <c:pt idx="3439">
                  <c:v>7.20340009269421</c:v>
                </c:pt>
                <c:pt idx="3440">
                  <c:v>7.207699920654706</c:v>
                </c:pt>
                <c:pt idx="3441">
                  <c:v>7.21039974555606</c:v>
                </c:pt>
                <c:pt idx="3442">
                  <c:v>7.210200050354615</c:v>
                </c:pt>
                <c:pt idx="3443">
                  <c:v>7.207100116727815</c:v>
                </c:pt>
                <c:pt idx="3444">
                  <c:v>7.208800113676261</c:v>
                </c:pt>
                <c:pt idx="3445">
                  <c:v>7.206299950790708</c:v>
                </c:pt>
                <c:pt idx="3446">
                  <c:v>7.20450029487256</c:v>
                </c:pt>
                <c:pt idx="3447">
                  <c:v>7.20530004425018</c:v>
                </c:pt>
                <c:pt idx="3448">
                  <c:v>7.202899911495479</c:v>
                </c:pt>
                <c:pt idx="3449">
                  <c:v>7.207200068278326</c:v>
                </c:pt>
                <c:pt idx="3450">
                  <c:v>7.21029992027252</c:v>
                </c:pt>
                <c:pt idx="3451">
                  <c:v>7.210900092311931</c:v>
                </c:pt>
                <c:pt idx="3452">
                  <c:v>7.205800083538636</c:v>
                </c:pt>
                <c:pt idx="3453">
                  <c:v>7.205100020215466</c:v>
                </c:pt>
                <c:pt idx="3454">
                  <c:v>7.203699914549364</c:v>
                </c:pt>
                <c:pt idx="3455">
                  <c:v>7.20229989051586</c:v>
                </c:pt>
                <c:pt idx="3456">
                  <c:v>7.202999440760323</c:v>
                </c:pt>
                <c:pt idx="3457">
                  <c:v>7.198599947736507</c:v>
                </c:pt>
                <c:pt idx="3458">
                  <c:v>7.197500050351664</c:v>
                </c:pt>
                <c:pt idx="3459">
                  <c:v>7.196799959943746</c:v>
                </c:pt>
                <c:pt idx="3460">
                  <c:v>7.195499956891578</c:v>
                </c:pt>
                <c:pt idx="3461">
                  <c:v>7.193699781797477</c:v>
                </c:pt>
                <c:pt idx="3462">
                  <c:v>7.193000059505717</c:v>
                </c:pt>
                <c:pt idx="3463">
                  <c:v>7.192299923703106</c:v>
                </c:pt>
                <c:pt idx="3464">
                  <c:v>7.18929999923421</c:v>
                </c:pt>
                <c:pt idx="3465">
                  <c:v>7.193099990076007</c:v>
                </c:pt>
                <c:pt idx="3466">
                  <c:v>7.19140064506064</c:v>
                </c:pt>
                <c:pt idx="3467">
                  <c:v>7.188499999236228</c:v>
                </c:pt>
                <c:pt idx="3468">
                  <c:v>7.188699923703098</c:v>
                </c:pt>
                <c:pt idx="3469">
                  <c:v>7.186400059505101</c:v>
                </c:pt>
                <c:pt idx="3470">
                  <c:v>7.18329989967242</c:v>
                </c:pt>
                <c:pt idx="3471">
                  <c:v>7.184199899671509</c:v>
                </c:pt>
                <c:pt idx="3472">
                  <c:v>7.187900029370207</c:v>
                </c:pt>
                <c:pt idx="3473">
                  <c:v>7.188500011059658</c:v>
                </c:pt>
                <c:pt idx="3474">
                  <c:v>7.185399908445106</c:v>
                </c:pt>
                <c:pt idx="3475">
                  <c:v>7.187100001901851</c:v>
                </c:pt>
                <c:pt idx="3476">
                  <c:v>7.191399138639099</c:v>
                </c:pt>
                <c:pt idx="3477">
                  <c:v>7.191699995801178</c:v>
                </c:pt>
                <c:pt idx="3478">
                  <c:v>7.197500016784031</c:v>
                </c:pt>
                <c:pt idx="3479">
                  <c:v>7.195800004574267</c:v>
                </c:pt>
                <c:pt idx="3480">
                  <c:v>7.195300110241078</c:v>
                </c:pt>
                <c:pt idx="3481">
                  <c:v>7.196000007628751</c:v>
                </c:pt>
                <c:pt idx="3482">
                  <c:v>7.195000113293645</c:v>
                </c:pt>
                <c:pt idx="3483">
                  <c:v>7.198300040814502</c:v>
                </c:pt>
                <c:pt idx="3484">
                  <c:v>7.194400019834575</c:v>
                </c:pt>
                <c:pt idx="3485">
                  <c:v>7.194499880977673</c:v>
                </c:pt>
                <c:pt idx="3486">
                  <c:v>7.196798462293373</c:v>
                </c:pt>
                <c:pt idx="3487">
                  <c:v>7.197300019455721</c:v>
                </c:pt>
                <c:pt idx="3488">
                  <c:v>7.193600091930421</c:v>
                </c:pt>
                <c:pt idx="3489">
                  <c:v>7.195899886701227</c:v>
                </c:pt>
                <c:pt idx="3490">
                  <c:v>7.19329992294297</c:v>
                </c:pt>
                <c:pt idx="3491">
                  <c:v>7.191499059674243</c:v>
                </c:pt>
                <c:pt idx="3492">
                  <c:v>7.193100067517659</c:v>
                </c:pt>
                <c:pt idx="3493">
                  <c:v>7.192200040433818</c:v>
                </c:pt>
                <c:pt idx="3494">
                  <c:v>7.195899967955478</c:v>
                </c:pt>
                <c:pt idx="3495">
                  <c:v>7.200499886319449</c:v>
                </c:pt>
                <c:pt idx="3496">
                  <c:v>7.197700505064859</c:v>
                </c:pt>
                <c:pt idx="3497">
                  <c:v>7.194999895473302</c:v>
                </c:pt>
                <c:pt idx="3498">
                  <c:v>7.197300022125997</c:v>
                </c:pt>
                <c:pt idx="3499">
                  <c:v>7.197900082395787</c:v>
                </c:pt>
                <c:pt idx="3500">
                  <c:v>7.199000070188046</c:v>
                </c:pt>
                <c:pt idx="3501">
                  <c:v>7.192999967570355</c:v>
                </c:pt>
                <c:pt idx="3502">
                  <c:v>7.18720000991743</c:v>
                </c:pt>
                <c:pt idx="3503">
                  <c:v>7.184800009916213</c:v>
                </c:pt>
                <c:pt idx="3504">
                  <c:v>7.185800100323831</c:v>
                </c:pt>
                <c:pt idx="3505">
                  <c:v>7.182099888988887</c:v>
                </c:pt>
                <c:pt idx="3506">
                  <c:v>7.177400199885597</c:v>
                </c:pt>
                <c:pt idx="3507">
                  <c:v>7.1743001094801</c:v>
                </c:pt>
                <c:pt idx="3508">
                  <c:v>7.17319991950717</c:v>
                </c:pt>
                <c:pt idx="3509">
                  <c:v>7.179900070190341</c:v>
                </c:pt>
                <c:pt idx="3510">
                  <c:v>7.180399964519893</c:v>
                </c:pt>
                <c:pt idx="3511">
                  <c:v>7.180199895090482</c:v>
                </c:pt>
                <c:pt idx="3512">
                  <c:v>7.178499898145674</c:v>
                </c:pt>
                <c:pt idx="3513">
                  <c:v>7.179399882887083</c:v>
                </c:pt>
                <c:pt idx="3514">
                  <c:v>7.18079990996921</c:v>
                </c:pt>
                <c:pt idx="3515">
                  <c:v>7.180299919124082</c:v>
                </c:pt>
                <c:pt idx="3516">
                  <c:v>7.180999985499511</c:v>
                </c:pt>
                <c:pt idx="3517">
                  <c:v>7.178499994657616</c:v>
                </c:pt>
                <c:pt idx="3518">
                  <c:v>7.179500057984114</c:v>
                </c:pt>
                <c:pt idx="3519">
                  <c:v>7.181100082012563</c:v>
                </c:pt>
                <c:pt idx="3520">
                  <c:v>7.186400099944878</c:v>
                </c:pt>
                <c:pt idx="3521">
                  <c:v>7.182800205609965</c:v>
                </c:pt>
                <c:pt idx="3522">
                  <c:v>7.183100036621906</c:v>
                </c:pt>
                <c:pt idx="3523">
                  <c:v>7.180699903867208</c:v>
                </c:pt>
                <c:pt idx="3524">
                  <c:v>7.179599946211965</c:v>
                </c:pt>
                <c:pt idx="3525">
                  <c:v>7.179399973294494</c:v>
                </c:pt>
                <c:pt idx="3526">
                  <c:v>7.17929942092451</c:v>
                </c:pt>
                <c:pt idx="3527">
                  <c:v>7.17829996718865</c:v>
                </c:pt>
                <c:pt idx="3528">
                  <c:v>7.17660004577192</c:v>
                </c:pt>
                <c:pt idx="3529">
                  <c:v>7.17929994315637</c:v>
                </c:pt>
                <c:pt idx="3530">
                  <c:v>7.181499943155359</c:v>
                </c:pt>
                <c:pt idx="3531">
                  <c:v>7.182099665449641</c:v>
                </c:pt>
                <c:pt idx="3532">
                  <c:v>7.178499937053857</c:v>
                </c:pt>
                <c:pt idx="3533">
                  <c:v>7.176600003429485</c:v>
                </c:pt>
                <c:pt idx="3534">
                  <c:v>7.174200045774342</c:v>
                </c:pt>
                <c:pt idx="3535">
                  <c:v>7.17020004577353</c:v>
                </c:pt>
                <c:pt idx="3536">
                  <c:v>7.16939984054261</c:v>
                </c:pt>
                <c:pt idx="3537">
                  <c:v>7.168199903870118</c:v>
                </c:pt>
                <c:pt idx="3538">
                  <c:v>7.163599943160079</c:v>
                </c:pt>
                <c:pt idx="3539">
                  <c:v>7.160800009532974</c:v>
                </c:pt>
                <c:pt idx="3540">
                  <c:v>7.157499922177521</c:v>
                </c:pt>
                <c:pt idx="3541">
                  <c:v>7.154200785444118</c:v>
                </c:pt>
                <c:pt idx="3542">
                  <c:v>7.151100043105541</c:v>
                </c:pt>
                <c:pt idx="3543">
                  <c:v>7.152800003812445</c:v>
                </c:pt>
                <c:pt idx="3544">
                  <c:v>7.151999997709936</c:v>
                </c:pt>
                <c:pt idx="3545">
                  <c:v>7.152799916071672</c:v>
                </c:pt>
                <c:pt idx="3546">
                  <c:v>7.151900018689045</c:v>
                </c:pt>
                <c:pt idx="3547">
                  <c:v>7.15149990997088</c:v>
                </c:pt>
                <c:pt idx="3548">
                  <c:v>7.14839998855314</c:v>
                </c:pt>
                <c:pt idx="3549">
                  <c:v>7.146100051875689</c:v>
                </c:pt>
                <c:pt idx="3550">
                  <c:v>7.144100045774391</c:v>
                </c:pt>
                <c:pt idx="3551">
                  <c:v>7.146699632263338</c:v>
                </c:pt>
                <c:pt idx="3552">
                  <c:v>7.146100015637785</c:v>
                </c:pt>
                <c:pt idx="3553">
                  <c:v>7.145400061031975</c:v>
                </c:pt>
                <c:pt idx="3554">
                  <c:v>7.145300094223785</c:v>
                </c:pt>
                <c:pt idx="3555">
                  <c:v>7.142899892041896</c:v>
                </c:pt>
                <c:pt idx="3556">
                  <c:v>7.138999614333443</c:v>
                </c:pt>
                <c:pt idx="3557">
                  <c:v>7.140399985502885</c:v>
                </c:pt>
                <c:pt idx="3558">
                  <c:v>7.138699949264267</c:v>
                </c:pt>
                <c:pt idx="3559">
                  <c:v>7.131899964522745</c:v>
                </c:pt>
                <c:pt idx="3560">
                  <c:v>7.12960011253017</c:v>
                </c:pt>
                <c:pt idx="3561">
                  <c:v>7.123201048274495</c:v>
                </c:pt>
                <c:pt idx="3562">
                  <c:v>7.124100091547004</c:v>
                </c:pt>
                <c:pt idx="3563">
                  <c:v>7.123699925610708</c:v>
                </c:pt>
                <c:pt idx="3564">
                  <c:v>7.124000055311626</c:v>
                </c:pt>
                <c:pt idx="3565">
                  <c:v>7.126199922557134</c:v>
                </c:pt>
                <c:pt idx="3566">
                  <c:v>7.123401129912962</c:v>
                </c:pt>
                <c:pt idx="3567">
                  <c:v>7.123999904630182</c:v>
                </c:pt>
                <c:pt idx="3568">
                  <c:v>7.12599995574783</c:v>
                </c:pt>
                <c:pt idx="3569">
                  <c:v>7.12680008544703</c:v>
                </c:pt>
                <c:pt idx="3570">
                  <c:v>7.123000085448439</c:v>
                </c:pt>
                <c:pt idx="3571">
                  <c:v>7.117500326916337</c:v>
                </c:pt>
                <c:pt idx="3572">
                  <c:v>7.116999988935277</c:v>
                </c:pt>
                <c:pt idx="3573">
                  <c:v>7.120599970625332</c:v>
                </c:pt>
                <c:pt idx="3574">
                  <c:v>7.120499937438578</c:v>
                </c:pt>
                <c:pt idx="3575">
                  <c:v>7.122300070190245</c:v>
                </c:pt>
                <c:pt idx="3576">
                  <c:v>7.120199931334355</c:v>
                </c:pt>
                <c:pt idx="3577">
                  <c:v>7.118200036999039</c:v>
                </c:pt>
                <c:pt idx="3578">
                  <c:v>7.117999997710282</c:v>
                </c:pt>
                <c:pt idx="3579">
                  <c:v>7.117399892042158</c:v>
                </c:pt>
                <c:pt idx="3580">
                  <c:v>7.117900030894813</c:v>
                </c:pt>
                <c:pt idx="3581">
                  <c:v>7.11440010032311</c:v>
                </c:pt>
                <c:pt idx="3582">
                  <c:v>7.114799931332527</c:v>
                </c:pt>
                <c:pt idx="3583">
                  <c:v>7.111800003811368</c:v>
                </c:pt>
                <c:pt idx="3584">
                  <c:v>7.114700118250767</c:v>
                </c:pt>
                <c:pt idx="3585">
                  <c:v>7.117299991223263</c:v>
                </c:pt>
                <c:pt idx="3586">
                  <c:v>7.11899974975313</c:v>
                </c:pt>
                <c:pt idx="3587">
                  <c:v>7.114000075907825</c:v>
                </c:pt>
                <c:pt idx="3588">
                  <c:v>7.114199934003406</c:v>
                </c:pt>
                <c:pt idx="3589">
                  <c:v>7.116700021360884</c:v>
                </c:pt>
                <c:pt idx="3590">
                  <c:v>7.116899945827754</c:v>
                </c:pt>
                <c:pt idx="3591">
                  <c:v>7.115099840164476</c:v>
                </c:pt>
                <c:pt idx="3592">
                  <c:v>7.117299897385235</c:v>
                </c:pt>
                <c:pt idx="3593">
                  <c:v>7.119000066373698</c:v>
                </c:pt>
                <c:pt idx="3594">
                  <c:v>7.12029995460398</c:v>
                </c:pt>
                <c:pt idx="3595">
                  <c:v>7.123899978636468</c:v>
                </c:pt>
                <c:pt idx="3596">
                  <c:v>7.127999978634759</c:v>
                </c:pt>
                <c:pt idx="3597">
                  <c:v>7.130799936290714</c:v>
                </c:pt>
                <c:pt idx="3598">
                  <c:v>7.130300008771883</c:v>
                </c:pt>
                <c:pt idx="3599">
                  <c:v>7.130800078197349</c:v>
                </c:pt>
                <c:pt idx="3600">
                  <c:v>7.130500081253558</c:v>
                </c:pt>
                <c:pt idx="3601">
                  <c:v>7.132999356839716</c:v>
                </c:pt>
                <c:pt idx="3602">
                  <c:v>7.13200002670055</c:v>
                </c:pt>
                <c:pt idx="3603">
                  <c:v>7.132800117109579</c:v>
                </c:pt>
                <c:pt idx="3604">
                  <c:v>7.133199905772928</c:v>
                </c:pt>
                <c:pt idx="3605">
                  <c:v>7.13229994201538</c:v>
                </c:pt>
                <c:pt idx="3606">
                  <c:v>7.136199214553927</c:v>
                </c:pt>
                <c:pt idx="3607">
                  <c:v>7.137599926754774</c:v>
                </c:pt>
                <c:pt idx="3608">
                  <c:v>7.139400062558707</c:v>
                </c:pt>
                <c:pt idx="3609">
                  <c:v>7.140100020216775</c:v>
                </c:pt>
                <c:pt idx="3610">
                  <c:v>7.143999914551387</c:v>
                </c:pt>
                <c:pt idx="3611">
                  <c:v>7.145800119782507</c:v>
                </c:pt>
                <c:pt idx="3612">
                  <c:v>7.148099965666916</c:v>
                </c:pt>
                <c:pt idx="3613">
                  <c:v>7.152399947353842</c:v>
                </c:pt>
                <c:pt idx="3614">
                  <c:v>7.151999989695469</c:v>
                </c:pt>
                <c:pt idx="3615">
                  <c:v>7.153799950407119</c:v>
                </c:pt>
                <c:pt idx="3616">
                  <c:v>7.151300089262806</c:v>
                </c:pt>
                <c:pt idx="3617">
                  <c:v>7.147699902343447</c:v>
                </c:pt>
                <c:pt idx="3618">
                  <c:v>7.146299929427187</c:v>
                </c:pt>
                <c:pt idx="3619">
                  <c:v>7.147500032042441</c:v>
                </c:pt>
                <c:pt idx="3620">
                  <c:v>7.153099944302085</c:v>
                </c:pt>
                <c:pt idx="3621">
                  <c:v>7.154399147413642</c:v>
                </c:pt>
                <c:pt idx="3622">
                  <c:v>7.156300037760954</c:v>
                </c:pt>
                <c:pt idx="3623">
                  <c:v>7.152800019834102</c:v>
                </c:pt>
                <c:pt idx="3624">
                  <c:v>7.154600010679133</c:v>
                </c:pt>
                <c:pt idx="3625">
                  <c:v>7.152499911113408</c:v>
                </c:pt>
                <c:pt idx="3626">
                  <c:v>7.150200427244272</c:v>
                </c:pt>
                <c:pt idx="3627">
                  <c:v>7.155199908062056</c:v>
                </c:pt>
                <c:pt idx="3628">
                  <c:v>7.157900061796677</c:v>
                </c:pt>
                <c:pt idx="3629">
                  <c:v>7.156200101086142</c:v>
                </c:pt>
                <c:pt idx="3630">
                  <c:v>7.154100070951241</c:v>
                </c:pt>
                <c:pt idx="3631">
                  <c:v>7.152800176620073</c:v>
                </c:pt>
                <c:pt idx="3632">
                  <c:v>7.154300004574907</c:v>
                </c:pt>
                <c:pt idx="3633">
                  <c:v>7.156100091931876</c:v>
                </c:pt>
                <c:pt idx="3634">
                  <c:v>7.151900001521426</c:v>
                </c:pt>
                <c:pt idx="3635">
                  <c:v>7.15489996528413</c:v>
                </c:pt>
                <c:pt idx="3636">
                  <c:v>7.152500517651783</c:v>
                </c:pt>
                <c:pt idx="3637">
                  <c:v>7.155899935150956</c:v>
                </c:pt>
                <c:pt idx="3638">
                  <c:v>7.157599922938968</c:v>
                </c:pt>
                <c:pt idx="3639">
                  <c:v>7.159200079724542</c:v>
                </c:pt>
                <c:pt idx="3640">
                  <c:v>7.158600082773776</c:v>
                </c:pt>
                <c:pt idx="3641">
                  <c:v>7.159099427790352</c:v>
                </c:pt>
                <c:pt idx="3642">
                  <c:v>7.158800109860747</c:v>
                </c:pt>
                <c:pt idx="3643">
                  <c:v>7.160099892422295</c:v>
                </c:pt>
                <c:pt idx="3644">
                  <c:v>7.163399913402828</c:v>
                </c:pt>
                <c:pt idx="3645">
                  <c:v>7.159899895475974</c:v>
                </c:pt>
                <c:pt idx="3646">
                  <c:v>7.161600514220479</c:v>
                </c:pt>
                <c:pt idx="3647">
                  <c:v>7.161100079723838</c:v>
                </c:pt>
                <c:pt idx="3648">
                  <c:v>7.16250010070507</c:v>
                </c:pt>
                <c:pt idx="3649">
                  <c:v>7.160899895476177</c:v>
                </c:pt>
                <c:pt idx="3650">
                  <c:v>7.162299922558304</c:v>
                </c:pt>
                <c:pt idx="3651">
                  <c:v>7.161799886322115</c:v>
                </c:pt>
                <c:pt idx="3652">
                  <c:v>7.163700052256897</c:v>
                </c:pt>
                <c:pt idx="3653">
                  <c:v>7.158400034328224</c:v>
                </c:pt>
                <c:pt idx="3654">
                  <c:v>7.158399898526111</c:v>
                </c:pt>
                <c:pt idx="3655">
                  <c:v>7.157600046539297</c:v>
                </c:pt>
                <c:pt idx="3656">
                  <c:v>7.156800149154151</c:v>
                </c:pt>
                <c:pt idx="3657">
                  <c:v>7.152599916837059</c:v>
                </c:pt>
                <c:pt idx="3658">
                  <c:v>7.151200088879705</c:v>
                </c:pt>
                <c:pt idx="3659">
                  <c:v>7.145499925991317</c:v>
                </c:pt>
                <c:pt idx="3660">
                  <c:v>7.145600025556632</c:v>
                </c:pt>
                <c:pt idx="3661">
                  <c:v>7.144099750898022</c:v>
                </c:pt>
                <c:pt idx="3662">
                  <c:v>7.142700025557133</c:v>
                </c:pt>
                <c:pt idx="3663">
                  <c:v>7.144300061794638</c:v>
                </c:pt>
                <c:pt idx="3664">
                  <c:v>7.13930001067638</c:v>
                </c:pt>
                <c:pt idx="3665">
                  <c:v>7.136200022887351</c:v>
                </c:pt>
                <c:pt idx="3666">
                  <c:v>7.136199920270883</c:v>
                </c:pt>
                <c:pt idx="3667">
                  <c:v>7.133799893184916</c:v>
                </c:pt>
                <c:pt idx="3668">
                  <c:v>7.129799923324754</c:v>
                </c:pt>
                <c:pt idx="3669">
                  <c:v>7.124600104518322</c:v>
                </c:pt>
                <c:pt idx="3670">
                  <c:v>7.123100004955631</c:v>
                </c:pt>
                <c:pt idx="3671">
                  <c:v>7.125299485775031</c:v>
                </c:pt>
                <c:pt idx="3672">
                  <c:v>7.124799905392138</c:v>
                </c:pt>
                <c:pt idx="3673">
                  <c:v>7.120100083539</c:v>
                </c:pt>
                <c:pt idx="3674">
                  <c:v>7.11299999923358</c:v>
                </c:pt>
                <c:pt idx="3675">
                  <c:v>7.112699917601276</c:v>
                </c:pt>
                <c:pt idx="3676">
                  <c:v>7.111099983976601</c:v>
                </c:pt>
                <c:pt idx="3677">
                  <c:v>7.112699947734654</c:v>
                </c:pt>
                <c:pt idx="3678">
                  <c:v>7.115600014112715</c:v>
                </c:pt>
                <c:pt idx="3679">
                  <c:v>7.117700110622536</c:v>
                </c:pt>
                <c:pt idx="3680">
                  <c:v>7.11309992065435</c:v>
                </c:pt>
                <c:pt idx="3681">
                  <c:v>7.109000817104969</c:v>
                </c:pt>
                <c:pt idx="3682">
                  <c:v>7.105399902724457</c:v>
                </c:pt>
                <c:pt idx="3683">
                  <c:v>7.107399950789841</c:v>
                </c:pt>
                <c:pt idx="3684">
                  <c:v>7.108399968718001</c:v>
                </c:pt>
                <c:pt idx="3685">
                  <c:v>7.105899941634561</c:v>
                </c:pt>
                <c:pt idx="3686">
                  <c:v>7.106799663921266</c:v>
                </c:pt>
                <c:pt idx="3687">
                  <c:v>7.108300092313585</c:v>
                </c:pt>
                <c:pt idx="3688">
                  <c:v>7.107499884030402</c:v>
                </c:pt>
                <c:pt idx="3689">
                  <c:v>7.104200038145786</c:v>
                </c:pt>
                <c:pt idx="3690">
                  <c:v>7.105800104520313</c:v>
                </c:pt>
                <c:pt idx="3691">
                  <c:v>7.108199485774096</c:v>
                </c:pt>
                <c:pt idx="3692">
                  <c:v>7.108600032039249</c:v>
                </c:pt>
                <c:pt idx="3693">
                  <c:v>7.10809997176693</c:v>
                </c:pt>
                <c:pt idx="3694">
                  <c:v>7.102900092693744</c:v>
                </c:pt>
                <c:pt idx="3695">
                  <c:v>7.101099893567152</c:v>
                </c:pt>
                <c:pt idx="3696">
                  <c:v>7.095400687405345</c:v>
                </c:pt>
                <c:pt idx="3697">
                  <c:v>7.09570007476577</c:v>
                </c:pt>
                <c:pt idx="3698">
                  <c:v>7.096200038526149</c:v>
                </c:pt>
                <c:pt idx="3699">
                  <c:v>7.097399972150015</c:v>
                </c:pt>
                <c:pt idx="3700">
                  <c:v>7.0963998817424</c:v>
                </c:pt>
                <c:pt idx="3701">
                  <c:v>7.099199673459225</c:v>
                </c:pt>
                <c:pt idx="3702">
                  <c:v>7.09569999351152</c:v>
                </c:pt>
                <c:pt idx="3703">
                  <c:v>7.093600096126465</c:v>
                </c:pt>
                <c:pt idx="3704">
                  <c:v>7.092699999615434</c:v>
                </c:pt>
                <c:pt idx="3705">
                  <c:v>7.089600048064312</c:v>
                </c:pt>
                <c:pt idx="3706">
                  <c:v>7.093000223158015</c:v>
                </c:pt>
                <c:pt idx="3707">
                  <c:v>7.09169998168727</c:v>
                </c:pt>
                <c:pt idx="3708">
                  <c:v>7.093899939347466</c:v>
                </c:pt>
                <c:pt idx="3709">
                  <c:v>7.09350007819739</c:v>
                </c:pt>
                <c:pt idx="3710">
                  <c:v>7.096799900053158</c:v>
                </c:pt>
                <c:pt idx="3711">
                  <c:v>7.095000727080333</c:v>
                </c:pt>
                <c:pt idx="3712">
                  <c:v>7.094300048065631</c:v>
                </c:pt>
                <c:pt idx="3713">
                  <c:v>7.089600054168841</c:v>
                </c:pt>
                <c:pt idx="3714">
                  <c:v>7.09029991225907</c:v>
                </c:pt>
                <c:pt idx="3715">
                  <c:v>7.092099975583551</c:v>
                </c:pt>
                <c:pt idx="3716">
                  <c:v>7.09219973411382</c:v>
                </c:pt>
                <c:pt idx="3717">
                  <c:v>7.092399972530984</c:v>
                </c:pt>
                <c:pt idx="3718">
                  <c:v>7.094099960326274</c:v>
                </c:pt>
                <c:pt idx="3719">
                  <c:v>7.09210009918024</c:v>
                </c:pt>
                <c:pt idx="3720">
                  <c:v>7.091600035855663</c:v>
                </c:pt>
                <c:pt idx="3721">
                  <c:v>7.090999724958238</c:v>
                </c:pt>
                <c:pt idx="3722">
                  <c:v>7.095299951168272</c:v>
                </c:pt>
                <c:pt idx="3723">
                  <c:v>7.098800035473687</c:v>
                </c:pt>
                <c:pt idx="3724">
                  <c:v>7.098199999232747</c:v>
                </c:pt>
                <c:pt idx="3725">
                  <c:v>7.105199884412286</c:v>
                </c:pt>
                <c:pt idx="3726">
                  <c:v>7.107999259562345</c:v>
                </c:pt>
                <c:pt idx="3727">
                  <c:v>7.106200071335476</c:v>
                </c:pt>
                <c:pt idx="3728">
                  <c:v>7.106200104521126</c:v>
                </c:pt>
                <c:pt idx="3729">
                  <c:v>7.107699935528217</c:v>
                </c:pt>
                <c:pt idx="3730">
                  <c:v>7.107599971768647</c:v>
                </c:pt>
                <c:pt idx="3731">
                  <c:v>7.108299730301951</c:v>
                </c:pt>
                <c:pt idx="3732">
                  <c:v>7.105700035095651</c:v>
                </c:pt>
                <c:pt idx="3733">
                  <c:v>7.104399986648787</c:v>
                </c:pt>
                <c:pt idx="3734">
                  <c:v>7.109100116344051</c:v>
                </c:pt>
                <c:pt idx="3735">
                  <c:v>7.112099944301008</c:v>
                </c:pt>
                <c:pt idx="3736">
                  <c:v>7.113999772260286</c:v>
                </c:pt>
                <c:pt idx="3737">
                  <c:v>7.11090008010433</c:v>
                </c:pt>
                <c:pt idx="3738">
                  <c:v>7.111800110244076</c:v>
                </c:pt>
                <c:pt idx="3739">
                  <c:v>7.114199932097105</c:v>
                </c:pt>
                <c:pt idx="3740">
                  <c:v>7.113699944300607</c:v>
                </c:pt>
                <c:pt idx="3741">
                  <c:v>7.11230014953253</c:v>
                </c:pt>
                <c:pt idx="3742">
                  <c:v>7.112200077055601</c:v>
                </c:pt>
                <c:pt idx="3743">
                  <c:v>7.113800074002937</c:v>
                </c:pt>
                <c:pt idx="3744">
                  <c:v>7.116900091932621</c:v>
                </c:pt>
                <c:pt idx="3745">
                  <c:v>7.12150005263902</c:v>
                </c:pt>
                <c:pt idx="3746">
                  <c:v>7.124399017331595</c:v>
                </c:pt>
                <c:pt idx="3747">
                  <c:v>7.124800007244628</c:v>
                </c:pt>
                <c:pt idx="3748">
                  <c:v>7.123499983212241</c:v>
                </c:pt>
                <c:pt idx="3749">
                  <c:v>7.122199986264604</c:v>
                </c:pt>
                <c:pt idx="3750">
                  <c:v>7.129300028227587</c:v>
                </c:pt>
                <c:pt idx="3751">
                  <c:v>7.12989988937261</c:v>
                </c:pt>
                <c:pt idx="3752">
                  <c:v>7.128700082394062</c:v>
                </c:pt>
                <c:pt idx="3753">
                  <c:v>7.130000046156053</c:v>
                </c:pt>
                <c:pt idx="3754">
                  <c:v>7.132000006862654</c:v>
                </c:pt>
                <c:pt idx="3755">
                  <c:v>7.132899898148025</c:v>
                </c:pt>
                <c:pt idx="3756">
                  <c:v>7.13659934272437</c:v>
                </c:pt>
                <c:pt idx="3757">
                  <c:v>7.142799900815588</c:v>
                </c:pt>
                <c:pt idx="3758">
                  <c:v>7.147800018308769</c:v>
                </c:pt>
                <c:pt idx="3759">
                  <c:v>7.144100018307649</c:v>
                </c:pt>
                <c:pt idx="3760">
                  <c:v>7.13989991874405</c:v>
                </c:pt>
                <c:pt idx="3761">
                  <c:v>7.140299502181733</c:v>
                </c:pt>
                <c:pt idx="3762">
                  <c:v>7.14119997901798</c:v>
                </c:pt>
                <c:pt idx="3763">
                  <c:v>7.145399894328876</c:v>
                </c:pt>
                <c:pt idx="3764">
                  <c:v>7.145099993893382</c:v>
                </c:pt>
                <c:pt idx="3765">
                  <c:v>7.144099894328974</c:v>
                </c:pt>
                <c:pt idx="3766">
                  <c:v>7.144899649807481</c:v>
                </c:pt>
                <c:pt idx="3767">
                  <c:v>7.145100008772712</c:v>
                </c:pt>
                <c:pt idx="3768">
                  <c:v>7.138700051116754</c:v>
                </c:pt>
                <c:pt idx="3769">
                  <c:v>7.13370009040591</c:v>
                </c:pt>
                <c:pt idx="3770">
                  <c:v>7.13290001487621</c:v>
                </c:pt>
                <c:pt idx="3771">
                  <c:v>7.13310004806408</c:v>
                </c:pt>
                <c:pt idx="3772">
                  <c:v>7.13689990310377</c:v>
                </c:pt>
                <c:pt idx="3773">
                  <c:v>7.139099930187513</c:v>
                </c:pt>
                <c:pt idx="3774">
                  <c:v>7.140699924086221</c:v>
                </c:pt>
                <c:pt idx="3775">
                  <c:v>7.144800074765948</c:v>
                </c:pt>
                <c:pt idx="3776">
                  <c:v>7.144900111004969</c:v>
                </c:pt>
                <c:pt idx="3777">
                  <c:v>7.143600002284077</c:v>
                </c:pt>
                <c:pt idx="3778">
                  <c:v>7.14230006561047</c:v>
                </c:pt>
                <c:pt idx="3779">
                  <c:v>7.141599929807851</c:v>
                </c:pt>
                <c:pt idx="3780">
                  <c:v>7.143899983977462</c:v>
                </c:pt>
                <c:pt idx="3781">
                  <c:v>7.1493987041431</c:v>
                </c:pt>
                <c:pt idx="3782">
                  <c:v>7.153200016782648</c:v>
                </c:pt>
                <c:pt idx="3783">
                  <c:v>7.149899926374928</c:v>
                </c:pt>
                <c:pt idx="3784">
                  <c:v>7.149500038143739</c:v>
                </c:pt>
                <c:pt idx="3785">
                  <c:v>7.149900107571739</c:v>
                </c:pt>
                <c:pt idx="3786">
                  <c:v>7.147199591443496</c:v>
                </c:pt>
                <c:pt idx="3787">
                  <c:v>7.14769999275086</c:v>
                </c:pt>
                <c:pt idx="3788">
                  <c:v>7.154699950406208</c:v>
                </c:pt>
                <c:pt idx="3789">
                  <c:v>7.157199974437387</c:v>
                </c:pt>
                <c:pt idx="3790">
                  <c:v>7.155499977492579</c:v>
                </c:pt>
                <c:pt idx="3791">
                  <c:v>7.152699871821824</c:v>
                </c:pt>
                <c:pt idx="3792">
                  <c:v>7.150599911114114</c:v>
                </c:pt>
                <c:pt idx="3793">
                  <c:v>7.146800053022162</c:v>
                </c:pt>
                <c:pt idx="3794">
                  <c:v>7.14839991721965</c:v>
                </c:pt>
                <c:pt idx="3795">
                  <c:v>7.14669988402966</c:v>
                </c:pt>
                <c:pt idx="3796">
                  <c:v>7.142599606322618</c:v>
                </c:pt>
                <c:pt idx="3797">
                  <c:v>7.13920005302498</c:v>
                </c:pt>
                <c:pt idx="3798">
                  <c:v>7.145400080105898</c:v>
                </c:pt>
                <c:pt idx="3799">
                  <c:v>7.144300080104586</c:v>
                </c:pt>
                <c:pt idx="3800">
                  <c:v>7.13829998664733</c:v>
                </c:pt>
                <c:pt idx="3801">
                  <c:v>7.137599847788803</c:v>
                </c:pt>
                <c:pt idx="3802">
                  <c:v>7.141100110242405</c:v>
                </c:pt>
                <c:pt idx="3803">
                  <c:v>7.141900007623915</c:v>
                </c:pt>
                <c:pt idx="3804">
                  <c:v>7.140300016784749</c:v>
                </c:pt>
                <c:pt idx="3805">
                  <c:v>7.136000065227563</c:v>
                </c:pt>
                <c:pt idx="3806">
                  <c:v>7.138599271391286</c:v>
                </c:pt>
                <c:pt idx="3807">
                  <c:v>7.137699926373898</c:v>
                </c:pt>
                <c:pt idx="3808">
                  <c:v>7.1391000923104</c:v>
                </c:pt>
                <c:pt idx="3809">
                  <c:v>7.140899953461485</c:v>
                </c:pt>
                <c:pt idx="3810">
                  <c:v>7.140799992750546</c:v>
                </c:pt>
                <c:pt idx="3811">
                  <c:v>7.13620064773204</c:v>
                </c:pt>
                <c:pt idx="3812">
                  <c:v>7.13579989928985</c:v>
                </c:pt>
                <c:pt idx="3813">
                  <c:v>7.135099944684043</c:v>
                </c:pt>
                <c:pt idx="3814">
                  <c:v>7.133000047298988</c:v>
                </c:pt>
                <c:pt idx="3815">
                  <c:v>7.132300104520255</c:v>
                </c:pt>
                <c:pt idx="3816">
                  <c:v>7.132900038144726</c:v>
                </c:pt>
                <c:pt idx="3817">
                  <c:v>7.126200050352051</c:v>
                </c:pt>
                <c:pt idx="3818">
                  <c:v>7.121500056455255</c:v>
                </c:pt>
                <c:pt idx="3819">
                  <c:v>7.118799893567484</c:v>
                </c:pt>
                <c:pt idx="3820">
                  <c:v>7.11939988746235</c:v>
                </c:pt>
                <c:pt idx="3821">
                  <c:v>7.124099470900545</c:v>
                </c:pt>
                <c:pt idx="3822">
                  <c:v>7.123199947734975</c:v>
                </c:pt>
                <c:pt idx="3823">
                  <c:v>7.12039997482134</c:v>
                </c:pt>
                <c:pt idx="3824">
                  <c:v>7.116500053405614</c:v>
                </c:pt>
                <c:pt idx="3825">
                  <c:v>7.117499908443278</c:v>
                </c:pt>
                <c:pt idx="3826">
                  <c:v>7.123198456571115</c:v>
                </c:pt>
                <c:pt idx="3827">
                  <c:v>7.125500077057943</c:v>
                </c:pt>
                <c:pt idx="3828">
                  <c:v>7.1233000469183</c:v>
                </c:pt>
                <c:pt idx="3829">
                  <c:v>7.124700053020203</c:v>
                </c:pt>
                <c:pt idx="3830">
                  <c:v>7.122699917217687</c:v>
                </c:pt>
                <c:pt idx="3831">
                  <c:v>7.125799950408688</c:v>
                </c:pt>
                <c:pt idx="3832">
                  <c:v>7.125899962615219</c:v>
                </c:pt>
                <c:pt idx="3833">
                  <c:v>7.123799950408281</c:v>
                </c:pt>
                <c:pt idx="3834">
                  <c:v>7.123100053020607</c:v>
                </c:pt>
                <c:pt idx="3835">
                  <c:v>7.125699977492332</c:v>
                </c:pt>
                <c:pt idx="3836">
                  <c:v>7.123500357818551</c:v>
                </c:pt>
                <c:pt idx="3837">
                  <c:v>7.122999977491412</c:v>
                </c:pt>
                <c:pt idx="3838">
                  <c:v>7.12460000762803</c:v>
                </c:pt>
                <c:pt idx="3839">
                  <c:v>7.118499914166023</c:v>
                </c:pt>
                <c:pt idx="3840">
                  <c:v>7.119999971386275</c:v>
                </c:pt>
                <c:pt idx="3841">
                  <c:v>7.115801112362533</c:v>
                </c:pt>
                <c:pt idx="3842">
                  <c:v>7.115100049970348</c:v>
                </c:pt>
                <c:pt idx="3843">
                  <c:v>7.11230001678268</c:v>
                </c:pt>
                <c:pt idx="3844">
                  <c:v>7.113300037763111</c:v>
                </c:pt>
                <c:pt idx="3845">
                  <c:v>7.111200070950872</c:v>
                </c:pt>
                <c:pt idx="3846">
                  <c:v>7.11189893302435</c:v>
                </c:pt>
                <c:pt idx="3847">
                  <c:v>7.112899953077428</c:v>
                </c:pt>
                <c:pt idx="3848">
                  <c:v>7.113700049590986</c:v>
                </c:pt>
                <c:pt idx="3849">
                  <c:v>7.109599950024858</c:v>
                </c:pt>
                <c:pt idx="3850">
                  <c:v>7.107599989318257</c:v>
                </c:pt>
                <c:pt idx="3851">
                  <c:v>7.111699334331206</c:v>
                </c:pt>
                <c:pt idx="3852">
                  <c:v>7.11809997710952</c:v>
                </c:pt>
                <c:pt idx="3853">
                  <c:v>7.124200031277721</c:v>
                </c:pt>
                <c:pt idx="3854">
                  <c:v>7.130800049206296</c:v>
                </c:pt>
                <c:pt idx="3855">
                  <c:v>7.13140004005254</c:v>
                </c:pt>
                <c:pt idx="3856">
                  <c:v>7.127700006862139</c:v>
                </c:pt>
                <c:pt idx="3857">
                  <c:v>7.129899964522338</c:v>
                </c:pt>
                <c:pt idx="3858">
                  <c:v>7.134799982450204</c:v>
                </c:pt>
                <c:pt idx="3859">
                  <c:v>7.13100008201218</c:v>
                </c:pt>
                <c:pt idx="3860">
                  <c:v>7.128199958417094</c:v>
                </c:pt>
                <c:pt idx="3861">
                  <c:v>7.128399716948477</c:v>
                </c:pt>
                <c:pt idx="3862">
                  <c:v>7.132599979398944</c:v>
                </c:pt>
                <c:pt idx="3863">
                  <c:v>7.133000036617886</c:v>
                </c:pt>
                <c:pt idx="3864">
                  <c:v>7.13220000648289</c:v>
                </c:pt>
                <c:pt idx="3865">
                  <c:v>7.13499989165939</c:v>
                </c:pt>
                <c:pt idx="3866">
                  <c:v>7.136899822231499</c:v>
                </c:pt>
                <c:pt idx="3867">
                  <c:v>7.13120002746291</c:v>
                </c:pt>
                <c:pt idx="3868">
                  <c:v>7.127799958037936</c:v>
                </c:pt>
                <c:pt idx="3869">
                  <c:v>7.127099994275341</c:v>
                </c:pt>
                <c:pt idx="3870">
                  <c:v>7.130100054546347</c:v>
                </c:pt>
                <c:pt idx="3871">
                  <c:v>7.132498982999096</c:v>
                </c:pt>
                <c:pt idx="3872">
                  <c:v>7.134899903485348</c:v>
                </c:pt>
                <c:pt idx="3873">
                  <c:v>7.137100096508217</c:v>
                </c:pt>
                <c:pt idx="3874">
                  <c:v>7.141299981689376</c:v>
                </c:pt>
                <c:pt idx="3875">
                  <c:v>7.143199909209216</c:v>
                </c:pt>
                <c:pt idx="3876">
                  <c:v>7.141500355908647</c:v>
                </c:pt>
                <c:pt idx="3877">
                  <c:v>7.143399900051008</c:v>
                </c:pt>
                <c:pt idx="3878">
                  <c:v>7.150200062937074</c:v>
                </c:pt>
                <c:pt idx="3879">
                  <c:v>7.154999887847222</c:v>
                </c:pt>
                <c:pt idx="3880">
                  <c:v>7.152399990463891</c:v>
                </c:pt>
                <c:pt idx="3881">
                  <c:v>7.155500268170724</c:v>
                </c:pt>
                <c:pt idx="3882">
                  <c:v>7.152399900052842</c:v>
                </c:pt>
                <c:pt idx="3883">
                  <c:v>7.150900108335913</c:v>
                </c:pt>
                <c:pt idx="3884">
                  <c:v>7.149600048061984</c:v>
                </c:pt>
                <c:pt idx="3885">
                  <c:v>7.15199996947922</c:v>
                </c:pt>
                <c:pt idx="3886">
                  <c:v>7.153399797436578</c:v>
                </c:pt>
                <c:pt idx="3887">
                  <c:v>7.148300014872802</c:v>
                </c:pt>
                <c:pt idx="3888">
                  <c:v>7.150099885177042</c:v>
                </c:pt>
                <c:pt idx="3889">
                  <c:v>7.149100020978946</c:v>
                </c:pt>
                <c:pt idx="3890">
                  <c:v>7.14849998473801</c:v>
                </c:pt>
                <c:pt idx="3891">
                  <c:v>7.1512990158044</c:v>
                </c:pt>
                <c:pt idx="3892">
                  <c:v>7.15000006599075</c:v>
                </c:pt>
                <c:pt idx="3893">
                  <c:v>7.148600023647305</c:v>
                </c:pt>
                <c:pt idx="3894">
                  <c:v>7.145000008771603</c:v>
                </c:pt>
                <c:pt idx="3895">
                  <c:v>7.143799906156346</c:v>
                </c:pt>
                <c:pt idx="3896">
                  <c:v>7.141001216121367</c:v>
                </c:pt>
                <c:pt idx="3897">
                  <c:v>7.145900087354676</c:v>
                </c:pt>
                <c:pt idx="3898">
                  <c:v>7.142399957654561</c:v>
                </c:pt>
                <c:pt idx="3899">
                  <c:v>7.144900054168827</c:v>
                </c:pt>
                <c:pt idx="3900">
                  <c:v>7.15359996643019</c:v>
                </c:pt>
                <c:pt idx="3901">
                  <c:v>7.152800551986725</c:v>
                </c:pt>
                <c:pt idx="3902">
                  <c:v>7.155900035857481</c:v>
                </c:pt>
                <c:pt idx="3903">
                  <c:v>7.155899975587087</c:v>
                </c:pt>
                <c:pt idx="3904">
                  <c:v>7.158600072096306</c:v>
                </c:pt>
                <c:pt idx="3905">
                  <c:v>7.158799975582951</c:v>
                </c:pt>
                <c:pt idx="3906">
                  <c:v>7.157699562070775</c:v>
                </c:pt>
                <c:pt idx="3907">
                  <c:v>7.1571000842996</c:v>
                </c:pt>
                <c:pt idx="3908">
                  <c:v>7.155999990842247</c:v>
                </c:pt>
                <c:pt idx="3909">
                  <c:v>7.154400066374365</c:v>
                </c:pt>
                <c:pt idx="3910">
                  <c:v>7.153300033183768</c:v>
                </c:pt>
                <c:pt idx="3911">
                  <c:v>7.150800102612266</c:v>
                </c:pt>
                <c:pt idx="3912">
                  <c:v>7.14920010261267</c:v>
                </c:pt>
                <c:pt idx="3913">
                  <c:v>7.148800093458703</c:v>
                </c:pt>
                <c:pt idx="3914">
                  <c:v>7.144300027081041</c:v>
                </c:pt>
                <c:pt idx="3915">
                  <c:v>7.142399999996996</c:v>
                </c:pt>
                <c:pt idx="3916">
                  <c:v>7.145099897381439</c:v>
                </c:pt>
                <c:pt idx="3917">
                  <c:v>7.144199894330086</c:v>
                </c:pt>
                <c:pt idx="3918">
                  <c:v>7.147500102611954</c:v>
                </c:pt>
                <c:pt idx="3919">
                  <c:v>7.144599969862608</c:v>
                </c:pt>
                <c:pt idx="3920">
                  <c:v>7.145599936673534</c:v>
                </c:pt>
                <c:pt idx="3921">
                  <c:v>7.149398312758422</c:v>
                </c:pt>
                <c:pt idx="3922">
                  <c:v>7.149500081250153</c:v>
                </c:pt>
                <c:pt idx="3923">
                  <c:v>7.145200048063995</c:v>
                </c:pt>
                <c:pt idx="3924">
                  <c:v>7.145300117488659</c:v>
                </c:pt>
                <c:pt idx="3925">
                  <c:v>7.142000087354972</c:v>
                </c:pt>
                <c:pt idx="3926">
                  <c:v>7.142799088283937</c:v>
                </c:pt>
                <c:pt idx="3927">
                  <c:v>7.142099972534197</c:v>
                </c:pt>
                <c:pt idx="3928">
                  <c:v>7.143799912260877</c:v>
                </c:pt>
                <c:pt idx="3929">
                  <c:v>7.148200035855552</c:v>
                </c:pt>
                <c:pt idx="3930">
                  <c:v>7.150400023649127</c:v>
                </c:pt>
                <c:pt idx="3931">
                  <c:v>7.14759943504032</c:v>
                </c:pt>
                <c:pt idx="3932">
                  <c:v>7.146299908825313</c:v>
                </c:pt>
                <c:pt idx="3933">
                  <c:v>7.145700011442386</c:v>
                </c:pt>
                <c:pt idx="3934">
                  <c:v>7.141300053783198</c:v>
                </c:pt>
                <c:pt idx="3935">
                  <c:v>7.13620002669995</c:v>
                </c:pt>
                <c:pt idx="3936">
                  <c:v>7.134300579069529</c:v>
                </c:pt>
                <c:pt idx="3937">
                  <c:v>7.136999999616819</c:v>
                </c:pt>
                <c:pt idx="3938">
                  <c:v>7.134900069042484</c:v>
                </c:pt>
                <c:pt idx="3939">
                  <c:v>7.131599996562727</c:v>
                </c:pt>
                <c:pt idx="3940">
                  <c:v>7.128100090027146</c:v>
                </c:pt>
                <c:pt idx="3941">
                  <c:v>7.129899712752377</c:v>
                </c:pt>
                <c:pt idx="3942">
                  <c:v>7.129000044627898</c:v>
                </c:pt>
                <c:pt idx="3943">
                  <c:v>7.133800059506028</c:v>
                </c:pt>
                <c:pt idx="3944">
                  <c:v>7.13689990844432</c:v>
                </c:pt>
                <c:pt idx="3945">
                  <c:v>7.136300071331789</c:v>
                </c:pt>
                <c:pt idx="3946">
                  <c:v>7.133800623698335</c:v>
                </c:pt>
                <c:pt idx="3947">
                  <c:v>7.135200014112343</c:v>
                </c:pt>
                <c:pt idx="3948">
                  <c:v>7.134999983976741</c:v>
                </c:pt>
                <c:pt idx="3949">
                  <c:v>7.13159998397532</c:v>
                </c:pt>
                <c:pt idx="3950">
                  <c:v>7.130799920651043</c:v>
                </c:pt>
                <c:pt idx="3951">
                  <c:v>7.129999987027984</c:v>
                </c:pt>
                <c:pt idx="3952">
                  <c:v>7.127900032421167</c:v>
                </c:pt>
                <c:pt idx="3953">
                  <c:v>7.127100068664727</c:v>
                </c:pt>
                <c:pt idx="3954">
                  <c:v>7.12869999008035</c:v>
                </c:pt>
                <c:pt idx="3955">
                  <c:v>7.12969998092376</c:v>
                </c:pt>
                <c:pt idx="3956">
                  <c:v>7.126500050351747</c:v>
                </c:pt>
                <c:pt idx="3957">
                  <c:v>7.126499965666881</c:v>
                </c:pt>
                <c:pt idx="3958">
                  <c:v>7.120800047297956</c:v>
                </c:pt>
                <c:pt idx="3959">
                  <c:v>7.12240004424893</c:v>
                </c:pt>
                <c:pt idx="3960">
                  <c:v>7.118299953839596</c:v>
                </c:pt>
                <c:pt idx="3961">
                  <c:v>7.117499987027256</c:v>
                </c:pt>
                <c:pt idx="3962">
                  <c:v>7.120399905394152</c:v>
                </c:pt>
                <c:pt idx="3963">
                  <c:v>7.120100068281314</c:v>
                </c:pt>
                <c:pt idx="3964">
                  <c:v>7.12309998359342</c:v>
                </c:pt>
                <c:pt idx="3965">
                  <c:v>7.121500059125535</c:v>
                </c:pt>
                <c:pt idx="3966">
                  <c:v>7.117001097485627</c:v>
                </c:pt>
                <c:pt idx="3967">
                  <c:v>7.115899914548208</c:v>
                </c:pt>
                <c:pt idx="3968">
                  <c:v>7.11679996566818</c:v>
                </c:pt>
                <c:pt idx="3969">
                  <c:v>7.116999887082784</c:v>
                </c:pt>
                <c:pt idx="3970">
                  <c:v>7.115800016781574</c:v>
                </c:pt>
                <c:pt idx="3971">
                  <c:v>7.118200430293655</c:v>
                </c:pt>
                <c:pt idx="3972">
                  <c:v>7.119599986646787</c:v>
                </c:pt>
                <c:pt idx="3973">
                  <c:v>7.118099953459023</c:v>
                </c:pt>
                <c:pt idx="3974">
                  <c:v>7.112600104523153</c:v>
                </c:pt>
                <c:pt idx="3975">
                  <c:v>7.112900004955006</c:v>
                </c:pt>
                <c:pt idx="3976">
                  <c:v>7.111000074386538</c:v>
                </c:pt>
                <c:pt idx="3977">
                  <c:v>7.10859990539393</c:v>
                </c:pt>
                <c:pt idx="3978">
                  <c:v>7.11380003203885</c:v>
                </c:pt>
                <c:pt idx="3979">
                  <c:v>7.113099887083081</c:v>
                </c:pt>
                <c:pt idx="3980">
                  <c:v>7.112200022886097</c:v>
                </c:pt>
                <c:pt idx="3981">
                  <c:v>7.113699884030211</c:v>
                </c:pt>
                <c:pt idx="3982">
                  <c:v>7.114500022886201</c:v>
                </c:pt>
                <c:pt idx="3983">
                  <c:v>7.114500092313389</c:v>
                </c:pt>
                <c:pt idx="3984">
                  <c:v>7.114500028990728</c:v>
                </c:pt>
                <c:pt idx="3985">
                  <c:v>7.114699956509867</c:v>
                </c:pt>
                <c:pt idx="3986">
                  <c:v>7.117899367902279</c:v>
                </c:pt>
                <c:pt idx="3987">
                  <c:v>7.112400059126226</c:v>
                </c:pt>
                <c:pt idx="3988">
                  <c:v>7.110599920270031</c:v>
                </c:pt>
                <c:pt idx="3989">
                  <c:v>7.109200019833227</c:v>
                </c:pt>
                <c:pt idx="3990">
                  <c:v>7.109599956511374</c:v>
                </c:pt>
                <c:pt idx="3991">
                  <c:v>7.105501094436477</c:v>
                </c:pt>
                <c:pt idx="3992">
                  <c:v>7.103599947738982</c:v>
                </c:pt>
                <c:pt idx="3993">
                  <c:v>7.102099956890012</c:v>
                </c:pt>
                <c:pt idx="3994">
                  <c:v>7.103900077436261</c:v>
                </c:pt>
                <c:pt idx="3995">
                  <c:v>7.107799998855626</c:v>
                </c:pt>
                <c:pt idx="3996">
                  <c:v>7.109999066160526</c:v>
                </c:pt>
                <c:pt idx="3997">
                  <c:v>7.11289996833511</c:v>
                </c:pt>
                <c:pt idx="3998">
                  <c:v>7.114699962232407</c:v>
                </c:pt>
                <c:pt idx="3999">
                  <c:v>7.114800070950875</c:v>
                </c:pt>
                <c:pt idx="4000">
                  <c:v>7.117399965285585</c:v>
                </c:pt>
                <c:pt idx="4001">
                  <c:v>7.121499793240218</c:v>
                </c:pt>
                <c:pt idx="4002">
                  <c:v>7.120799962231104</c:v>
                </c:pt>
                <c:pt idx="4003">
                  <c:v>7.120200094981556</c:v>
                </c:pt>
                <c:pt idx="4004">
                  <c:v>7.115399929043633</c:v>
                </c:pt>
                <c:pt idx="4005">
                  <c:v>7.114199962230484</c:v>
                </c:pt>
                <c:pt idx="4006">
                  <c:v>7.116299856563272</c:v>
                </c:pt>
                <c:pt idx="4007">
                  <c:v>7.11799998321294</c:v>
                </c:pt>
                <c:pt idx="4008">
                  <c:v>7.114299980159558</c:v>
                </c:pt>
                <c:pt idx="4009">
                  <c:v>7.115700001140794</c:v>
                </c:pt>
                <c:pt idx="4010">
                  <c:v>7.114400103757362</c:v>
                </c:pt>
                <c:pt idx="4011">
                  <c:v>7.11539913787783</c:v>
                </c:pt>
                <c:pt idx="4012">
                  <c:v>7.121300043101655</c:v>
                </c:pt>
                <c:pt idx="4013">
                  <c:v>7.122300037000966</c:v>
                </c:pt>
                <c:pt idx="4014">
                  <c:v>7.125199964521014</c:v>
                </c:pt>
                <c:pt idx="4015">
                  <c:v>7.124099934382684</c:v>
                </c:pt>
                <c:pt idx="4016">
                  <c:v>7.125199759291715</c:v>
                </c:pt>
                <c:pt idx="4017">
                  <c:v>7.126899919127027</c:v>
                </c:pt>
                <c:pt idx="4018">
                  <c:v>7.126799934383598</c:v>
                </c:pt>
                <c:pt idx="4019">
                  <c:v>7.12520000075892</c:v>
                </c:pt>
                <c:pt idx="4020">
                  <c:v>7.123700000760437</c:v>
                </c:pt>
                <c:pt idx="4021">
                  <c:v>7.120200070188727</c:v>
                </c:pt>
                <c:pt idx="4022">
                  <c:v>7.11609991645673</c:v>
                </c:pt>
                <c:pt idx="4023">
                  <c:v>7.112199988936479</c:v>
                </c:pt>
                <c:pt idx="4024">
                  <c:v>7.109699925611494</c:v>
                </c:pt>
                <c:pt idx="4025">
                  <c:v>7.105899998088717</c:v>
                </c:pt>
                <c:pt idx="4026">
                  <c:v>7.107499720379565</c:v>
                </c:pt>
                <c:pt idx="4027">
                  <c:v>7.110800073238349</c:v>
                </c:pt>
                <c:pt idx="4028">
                  <c:v>7.110100003810658</c:v>
                </c:pt>
                <c:pt idx="4029">
                  <c:v>7.110200043105579</c:v>
                </c:pt>
                <c:pt idx="4030">
                  <c:v>7.110000012966339</c:v>
                </c:pt>
                <c:pt idx="4031">
                  <c:v>7.11479949378554</c:v>
                </c:pt>
                <c:pt idx="4032">
                  <c:v>7.107899976726906</c:v>
                </c:pt>
                <c:pt idx="4033">
                  <c:v>7.109799934387411</c:v>
                </c:pt>
                <c:pt idx="4034">
                  <c:v>7.110300100324821</c:v>
                </c:pt>
                <c:pt idx="4035">
                  <c:v>7.114900012587893</c:v>
                </c:pt>
                <c:pt idx="4036">
                  <c:v>7.116399943159195</c:v>
                </c:pt>
                <c:pt idx="4037">
                  <c:v>7.11390005187786</c:v>
                </c:pt>
                <c:pt idx="4038">
                  <c:v>7.111599916075646</c:v>
                </c:pt>
                <c:pt idx="4039">
                  <c:v>7.111799979396889</c:v>
                </c:pt>
                <c:pt idx="4040">
                  <c:v>7.110000054926783</c:v>
                </c:pt>
                <c:pt idx="4041">
                  <c:v>7.111899985502533</c:v>
                </c:pt>
                <c:pt idx="4042">
                  <c:v>7.107500061032624</c:v>
                </c:pt>
                <c:pt idx="4043">
                  <c:v>7.102500033950488</c:v>
                </c:pt>
                <c:pt idx="4044">
                  <c:v>7.101100064082857</c:v>
                </c:pt>
                <c:pt idx="4045">
                  <c:v>7.096400064085174</c:v>
                </c:pt>
                <c:pt idx="4046">
                  <c:v>7.095700030895387</c:v>
                </c:pt>
                <c:pt idx="4047">
                  <c:v>7.095200064086384</c:v>
                </c:pt>
                <c:pt idx="4048">
                  <c:v>7.096500100324192</c:v>
                </c:pt>
                <c:pt idx="4049">
                  <c:v>7.098700024795107</c:v>
                </c:pt>
                <c:pt idx="4050">
                  <c:v>7.102499937056561</c:v>
                </c:pt>
                <c:pt idx="4051">
                  <c:v>7.09900017852851</c:v>
                </c:pt>
                <c:pt idx="4052">
                  <c:v>7.097199903866567</c:v>
                </c:pt>
                <c:pt idx="4053">
                  <c:v>7.097900109096369</c:v>
                </c:pt>
                <c:pt idx="4054">
                  <c:v>7.099600090787138</c:v>
                </c:pt>
                <c:pt idx="4055">
                  <c:v>7.097300102996087</c:v>
                </c:pt>
                <c:pt idx="4056">
                  <c:v>7.096300794219137</c:v>
                </c:pt>
                <c:pt idx="4057">
                  <c:v>7.095499916074911</c:v>
                </c:pt>
                <c:pt idx="4058">
                  <c:v>7.092699922177417</c:v>
                </c:pt>
                <c:pt idx="4059">
                  <c:v>7.088099934386264</c:v>
                </c:pt>
                <c:pt idx="4060">
                  <c:v>7.086400037002022</c:v>
                </c:pt>
                <c:pt idx="4061">
                  <c:v>7.087199795532797</c:v>
                </c:pt>
                <c:pt idx="4062">
                  <c:v>7.087899934384041</c:v>
                </c:pt>
                <c:pt idx="4063">
                  <c:v>7.085099937437914</c:v>
                </c:pt>
                <c:pt idx="4064">
                  <c:v>7.084300006867125</c:v>
                </c:pt>
                <c:pt idx="4065">
                  <c:v>7.082299946589046</c:v>
                </c:pt>
                <c:pt idx="4066">
                  <c:v>7.082900465771672</c:v>
                </c:pt>
                <c:pt idx="4067">
                  <c:v>7.082699958798909</c:v>
                </c:pt>
                <c:pt idx="4068">
                  <c:v>7.082399925609935</c:v>
                </c:pt>
                <c:pt idx="4069">
                  <c:v>7.084099995037832</c:v>
                </c:pt>
                <c:pt idx="4070">
                  <c:v>7.084200001139834</c:v>
                </c:pt>
                <c:pt idx="4071">
                  <c:v>7.086499759672736</c:v>
                </c:pt>
                <c:pt idx="4072">
                  <c:v>7.087399883268517</c:v>
                </c:pt>
                <c:pt idx="4073">
                  <c:v>7.08520007934203</c:v>
                </c:pt>
                <c:pt idx="4074">
                  <c:v>7.08639990424854</c:v>
                </c:pt>
                <c:pt idx="4075">
                  <c:v>7.084499937438522</c:v>
                </c:pt>
                <c:pt idx="4076">
                  <c:v>7.083899520872368</c:v>
                </c:pt>
                <c:pt idx="4077">
                  <c:v>7.08179993743761</c:v>
                </c:pt>
                <c:pt idx="4078">
                  <c:v>7.086200033947537</c:v>
                </c:pt>
                <c:pt idx="4079">
                  <c:v>7.084299919126352</c:v>
                </c:pt>
                <c:pt idx="4080">
                  <c:v>7.086399906918814</c:v>
                </c:pt>
                <c:pt idx="4081">
                  <c:v>7.089799318309816</c:v>
                </c:pt>
                <c:pt idx="4082">
                  <c:v>7.095100093836663</c:v>
                </c:pt>
                <c:pt idx="4083">
                  <c:v>7.099099915692932</c:v>
                </c:pt>
                <c:pt idx="4084">
                  <c:v>7.102300084687158</c:v>
                </c:pt>
                <c:pt idx="4085">
                  <c:v>7.101900081630447</c:v>
                </c:pt>
                <c:pt idx="4086">
                  <c:v>7.101600461955968</c:v>
                </c:pt>
                <c:pt idx="4087">
                  <c:v>7.101000015256432</c:v>
                </c:pt>
                <c:pt idx="4088">
                  <c:v>7.099599909590327</c:v>
                </c:pt>
                <c:pt idx="4089">
                  <c:v>7.099100006100342</c:v>
                </c:pt>
                <c:pt idx="4090">
                  <c:v>7.0964000484455</c:v>
                </c:pt>
                <c:pt idx="4091">
                  <c:v>7.09609984321287</c:v>
                </c:pt>
                <c:pt idx="4092">
                  <c:v>7.088699930951407</c:v>
                </c:pt>
                <c:pt idx="4093">
                  <c:v>7.09399998512163</c:v>
                </c:pt>
                <c:pt idx="4094">
                  <c:v>7.093800051497965</c:v>
                </c:pt>
                <c:pt idx="4095">
                  <c:v>7.094700114819716</c:v>
                </c:pt>
                <c:pt idx="4096">
                  <c:v>7.092100600810227</c:v>
                </c:pt>
                <c:pt idx="4097">
                  <c:v>7.08779998512182</c:v>
                </c:pt>
                <c:pt idx="4098">
                  <c:v>7.09110008163043</c:v>
                </c:pt>
                <c:pt idx="4099">
                  <c:v>7.096600042343198</c:v>
                </c:pt>
                <c:pt idx="4100">
                  <c:v>7.095999915694847</c:v>
                </c:pt>
                <c:pt idx="4101">
                  <c:v>7.098099049377197</c:v>
                </c:pt>
                <c:pt idx="4102">
                  <c:v>7.097299936671334</c:v>
                </c:pt>
                <c:pt idx="4103">
                  <c:v>7.094700108715187</c:v>
                </c:pt>
                <c:pt idx="4104">
                  <c:v>7.098099894330517</c:v>
                </c:pt>
                <c:pt idx="4105">
                  <c:v>7.101300030131826</c:v>
                </c:pt>
                <c:pt idx="4106">
                  <c:v>7.107999064253818</c:v>
                </c:pt>
                <c:pt idx="4107">
                  <c:v>7.108600054165436</c:v>
                </c:pt>
                <c:pt idx="4108">
                  <c:v>7.106199954603653</c:v>
                </c:pt>
                <c:pt idx="4109">
                  <c:v>7.104800057219106</c:v>
                </c:pt>
                <c:pt idx="4110">
                  <c:v>7.104400099560735</c:v>
                </c:pt>
                <c:pt idx="4111">
                  <c:v>7.100301518246849</c:v>
                </c:pt>
                <c:pt idx="4112">
                  <c:v>7.097399954982393</c:v>
                </c:pt>
                <c:pt idx="4113">
                  <c:v>7.099699918744591</c:v>
                </c:pt>
                <c:pt idx="4114">
                  <c:v>7.100000018304854</c:v>
                </c:pt>
                <c:pt idx="4115">
                  <c:v>7.099700027461949</c:v>
                </c:pt>
                <c:pt idx="4116">
                  <c:v>7.1013996139518</c:v>
                </c:pt>
                <c:pt idx="4117">
                  <c:v>7.099700087735981</c:v>
                </c:pt>
                <c:pt idx="4118">
                  <c:v>7.098900090786628</c:v>
                </c:pt>
                <c:pt idx="4119">
                  <c:v>7.096900096890748</c:v>
                </c:pt>
                <c:pt idx="4120">
                  <c:v>7.098899948879986</c:v>
                </c:pt>
                <c:pt idx="4121">
                  <c:v>7.101799360272707</c:v>
                </c:pt>
                <c:pt idx="4122">
                  <c:v>7.100399933620793</c:v>
                </c:pt>
                <c:pt idx="4123">
                  <c:v>7.096600039290934</c:v>
                </c:pt>
                <c:pt idx="4124">
                  <c:v>7.097399969861726</c:v>
                </c:pt>
                <c:pt idx="4125">
                  <c:v>7.099000069421891</c:v>
                </c:pt>
                <c:pt idx="4126">
                  <c:v>7.103699275587132</c:v>
                </c:pt>
                <c:pt idx="4127">
                  <c:v>7.103200090405153</c:v>
                </c:pt>
                <c:pt idx="4128">
                  <c:v>7.103700081250281</c:v>
                </c:pt>
                <c:pt idx="4129">
                  <c:v>7.103600038906734</c:v>
                </c:pt>
                <c:pt idx="4130">
                  <c:v>7.101300102232928</c:v>
                </c:pt>
                <c:pt idx="4131">
                  <c:v>7.096100482554903</c:v>
                </c:pt>
                <c:pt idx="4132">
                  <c:v>7.095900108335627</c:v>
                </c:pt>
                <c:pt idx="4133">
                  <c:v>7.092399984740041</c:v>
                </c:pt>
                <c:pt idx="4134">
                  <c:v>7.096800020979572</c:v>
                </c:pt>
                <c:pt idx="4135">
                  <c:v>7.096499960705842</c:v>
                </c:pt>
                <c:pt idx="4136">
                  <c:v>7.095300063319883</c:v>
                </c:pt>
                <c:pt idx="4137">
                  <c:v>7.094800069422486</c:v>
                </c:pt>
                <c:pt idx="4138">
                  <c:v>7.099000017926301</c:v>
                </c:pt>
                <c:pt idx="4139">
                  <c:v>7.096100060269237</c:v>
                </c:pt>
                <c:pt idx="4140">
                  <c:v>7.102300114438549</c:v>
                </c:pt>
                <c:pt idx="4141">
                  <c:v>7.10209987296912</c:v>
                </c:pt>
                <c:pt idx="4142">
                  <c:v>7.095099927519186</c:v>
                </c:pt>
                <c:pt idx="4143">
                  <c:v>7.094199990842752</c:v>
                </c:pt>
                <c:pt idx="4144">
                  <c:v>7.09129995460171</c:v>
                </c:pt>
                <c:pt idx="4145">
                  <c:v>7.086800066372234</c:v>
                </c:pt>
                <c:pt idx="4146">
                  <c:v>7.088099824901292</c:v>
                </c:pt>
                <c:pt idx="4147">
                  <c:v>7.086899930567597</c:v>
                </c:pt>
                <c:pt idx="4148">
                  <c:v>7.08340010871325</c:v>
                </c:pt>
                <c:pt idx="4149">
                  <c:v>7.082900117871756</c:v>
                </c:pt>
                <c:pt idx="4150">
                  <c:v>7.085800078581085</c:v>
                </c:pt>
                <c:pt idx="4151">
                  <c:v>7.085399873347342</c:v>
                </c:pt>
                <c:pt idx="4152">
                  <c:v>7.084599936672021</c:v>
                </c:pt>
                <c:pt idx="4153">
                  <c:v>7.085499963759503</c:v>
                </c:pt>
                <c:pt idx="4154">
                  <c:v>7.08019994583083</c:v>
                </c:pt>
                <c:pt idx="4155">
                  <c:v>7.077899912641442</c:v>
                </c:pt>
                <c:pt idx="4156">
                  <c:v>7.076000084685802</c:v>
                </c:pt>
                <c:pt idx="4157">
                  <c:v>7.076900021358597</c:v>
                </c:pt>
                <c:pt idx="4158">
                  <c:v>7.078000057601455</c:v>
                </c:pt>
                <c:pt idx="4159">
                  <c:v>7.080499982068432</c:v>
                </c:pt>
                <c:pt idx="4160">
                  <c:v>7.07530009383845</c:v>
                </c:pt>
                <c:pt idx="4161">
                  <c:v>7.07150040473789</c:v>
                </c:pt>
                <c:pt idx="4162">
                  <c:v>7.067700048824915</c:v>
                </c:pt>
                <c:pt idx="4163">
                  <c:v>7.064400088114779</c:v>
                </c:pt>
                <c:pt idx="4164">
                  <c:v>7.067199946210167</c:v>
                </c:pt>
                <c:pt idx="4165">
                  <c:v>7.065899913024623</c:v>
                </c:pt>
                <c:pt idx="4166">
                  <c:v>7.068898530575095</c:v>
                </c:pt>
                <c:pt idx="4167">
                  <c:v>7.065899900815566</c:v>
                </c:pt>
                <c:pt idx="4168">
                  <c:v>7.064100033567226</c:v>
                </c:pt>
                <c:pt idx="4169">
                  <c:v>7.069099915694096</c:v>
                </c:pt>
                <c:pt idx="4170">
                  <c:v>7.07540003318718</c:v>
                </c:pt>
                <c:pt idx="4171">
                  <c:v>7.075799378202646</c:v>
                </c:pt>
                <c:pt idx="4172">
                  <c:v>7.076900081250642</c:v>
                </c:pt>
                <c:pt idx="4173">
                  <c:v>7.083900093075496</c:v>
                </c:pt>
                <c:pt idx="4174">
                  <c:v>7.08399998740788</c:v>
                </c:pt>
                <c:pt idx="4175">
                  <c:v>7.082800014493841</c:v>
                </c:pt>
                <c:pt idx="4176">
                  <c:v>7.083899495315567</c:v>
                </c:pt>
                <c:pt idx="4177">
                  <c:v>7.079600041579397</c:v>
                </c:pt>
                <c:pt idx="4178">
                  <c:v>7.078000074765439</c:v>
                </c:pt>
                <c:pt idx="4179">
                  <c:v>7.07709993285971</c:v>
                </c:pt>
                <c:pt idx="4180">
                  <c:v>7.080100026319994</c:v>
                </c:pt>
                <c:pt idx="4181">
                  <c:v>7.077799301911</c:v>
                </c:pt>
                <c:pt idx="4182">
                  <c:v>7.075600086591294</c:v>
                </c:pt>
                <c:pt idx="4183">
                  <c:v>7.0784999809257</c:v>
                </c:pt>
                <c:pt idx="4184">
                  <c:v>7.077600086591701</c:v>
                </c:pt>
                <c:pt idx="4185">
                  <c:v>7.077900083539137</c:v>
                </c:pt>
                <c:pt idx="4186">
                  <c:v>7.072700741577137</c:v>
                </c:pt>
                <c:pt idx="4187">
                  <c:v>7.070000023268221</c:v>
                </c:pt>
                <c:pt idx="4188">
                  <c:v>7.069699887462776</c:v>
                </c:pt>
                <c:pt idx="4189">
                  <c:v>7.066300029367991</c:v>
                </c:pt>
                <c:pt idx="4190">
                  <c:v>7.063800038526094</c:v>
                </c:pt>
                <c:pt idx="4191">
                  <c:v>7.068599175261628</c:v>
                </c:pt>
                <c:pt idx="4192">
                  <c:v>7.07329999007925</c:v>
                </c:pt>
                <c:pt idx="4193">
                  <c:v>7.076400050351367</c:v>
                </c:pt>
                <c:pt idx="4194">
                  <c:v>7.07949997787</c:v>
                </c:pt>
                <c:pt idx="4195">
                  <c:v>7.07269995383831</c:v>
                </c:pt>
                <c:pt idx="4196">
                  <c:v>7.072099606702977</c:v>
                </c:pt>
                <c:pt idx="4197">
                  <c:v>7.071100020213638</c:v>
                </c:pt>
                <c:pt idx="4198">
                  <c:v>7.068499956891173</c:v>
                </c:pt>
                <c:pt idx="4199">
                  <c:v>7.066200032422785</c:v>
                </c:pt>
                <c:pt idx="4200">
                  <c:v>7.061999935911445</c:v>
                </c:pt>
                <c:pt idx="4201">
                  <c:v>7.057000696564501</c:v>
                </c:pt>
                <c:pt idx="4202">
                  <c:v>7.055100059889807</c:v>
                </c:pt>
                <c:pt idx="4203">
                  <c:v>7.057099917983578</c:v>
                </c:pt>
                <c:pt idx="4204">
                  <c:v>7.056500050730389</c:v>
                </c:pt>
                <c:pt idx="4205">
                  <c:v>7.058099911879252</c:v>
                </c:pt>
                <c:pt idx="4206">
                  <c:v>7.05819987563882</c:v>
                </c:pt>
                <c:pt idx="4207">
                  <c:v>7.059000005338021</c:v>
                </c:pt>
                <c:pt idx="4208">
                  <c:v>7.063500032421871</c:v>
                </c:pt>
                <c:pt idx="4209">
                  <c:v>7.066299996182352</c:v>
                </c:pt>
                <c:pt idx="4210">
                  <c:v>7.069000023268018</c:v>
                </c:pt>
                <c:pt idx="4211">
                  <c:v>7.073299437710378</c:v>
                </c:pt>
                <c:pt idx="4212">
                  <c:v>7.075099881360078</c:v>
                </c:pt>
                <c:pt idx="4213">
                  <c:v>7.077200041196193</c:v>
                </c:pt>
                <c:pt idx="4214">
                  <c:v>7.076600008007517</c:v>
                </c:pt>
                <c:pt idx="4215">
                  <c:v>7.075800001905009</c:v>
                </c:pt>
                <c:pt idx="4216">
                  <c:v>7.078100071332301</c:v>
                </c:pt>
                <c:pt idx="4217">
                  <c:v>7.077999935529078</c:v>
                </c:pt>
                <c:pt idx="4218">
                  <c:v>7.08000005912254</c:v>
                </c:pt>
                <c:pt idx="4219">
                  <c:v>7.08470008621225</c:v>
                </c:pt>
                <c:pt idx="4220">
                  <c:v>7.085300043865573</c:v>
                </c:pt>
                <c:pt idx="4221">
                  <c:v>7.083999630351173</c:v>
                </c:pt>
                <c:pt idx="4222">
                  <c:v>7.084999929043986</c:v>
                </c:pt>
                <c:pt idx="4223">
                  <c:v>7.08540009193166</c:v>
                </c:pt>
                <c:pt idx="4224">
                  <c:v>7.08719998626475</c:v>
                </c:pt>
                <c:pt idx="4225">
                  <c:v>7.08969998016255</c:v>
                </c:pt>
                <c:pt idx="4226">
                  <c:v>7.094198839185986</c:v>
                </c:pt>
                <c:pt idx="4227">
                  <c:v>7.090199934766133</c:v>
                </c:pt>
                <c:pt idx="4228">
                  <c:v>7.090900097653503</c:v>
                </c:pt>
                <c:pt idx="4229">
                  <c:v>7.095200049207048</c:v>
                </c:pt>
                <c:pt idx="4230">
                  <c:v>7.093699913406454</c:v>
                </c:pt>
                <c:pt idx="4231">
                  <c:v>7.090401501078304</c:v>
                </c:pt>
                <c:pt idx="4232">
                  <c:v>7.090100070570767</c:v>
                </c:pt>
                <c:pt idx="4233">
                  <c:v>7.088900001141155</c:v>
                </c:pt>
                <c:pt idx="4234">
                  <c:v>7.085800040433242</c:v>
                </c:pt>
                <c:pt idx="4235">
                  <c:v>7.082699977108859</c:v>
                </c:pt>
                <c:pt idx="4236">
                  <c:v>7.082599977111386</c:v>
                </c:pt>
                <c:pt idx="4237">
                  <c:v>7.08009998321359</c:v>
                </c:pt>
                <c:pt idx="4238">
                  <c:v>7.082499916836238</c:v>
                </c:pt>
                <c:pt idx="4239">
                  <c:v>7.082099959177867</c:v>
                </c:pt>
                <c:pt idx="4240">
                  <c:v>7.081799995419718</c:v>
                </c:pt>
                <c:pt idx="4241">
                  <c:v>7.077800653456507</c:v>
                </c:pt>
                <c:pt idx="4242">
                  <c:v>7.078200074000051</c:v>
                </c:pt>
                <c:pt idx="4243">
                  <c:v>7.0801999652831</c:v>
                </c:pt>
                <c:pt idx="4244">
                  <c:v>7.075500107188415</c:v>
                </c:pt>
                <c:pt idx="4245">
                  <c:v>7.077999953078688</c:v>
                </c:pt>
                <c:pt idx="4246">
                  <c:v>7.078700161360757</c:v>
                </c:pt>
                <c:pt idx="4247">
                  <c:v>7.07900009193327</c:v>
                </c:pt>
                <c:pt idx="4248">
                  <c:v>7.081000028607377</c:v>
                </c:pt>
                <c:pt idx="4249">
                  <c:v>7.080299925994044</c:v>
                </c:pt>
                <c:pt idx="4250">
                  <c:v>7.07999999236563</c:v>
                </c:pt>
                <c:pt idx="4251">
                  <c:v>7.08090064735006</c:v>
                </c:pt>
                <c:pt idx="4252">
                  <c:v>7.077599944303075</c:v>
                </c:pt>
                <c:pt idx="4253">
                  <c:v>7.07520011329325</c:v>
                </c:pt>
                <c:pt idx="4254">
                  <c:v>7.071599941249588</c:v>
                </c:pt>
                <c:pt idx="4255">
                  <c:v>7.06899990501188</c:v>
                </c:pt>
                <c:pt idx="4256">
                  <c:v>7.06719997444088</c:v>
                </c:pt>
                <c:pt idx="4257">
                  <c:v>7.069000101088022</c:v>
                </c:pt>
                <c:pt idx="4258">
                  <c:v>7.066600058744371</c:v>
                </c:pt>
                <c:pt idx="4259">
                  <c:v>7.072799907680746</c:v>
                </c:pt>
                <c:pt idx="4260">
                  <c:v>7.076200073621294</c:v>
                </c:pt>
                <c:pt idx="4261">
                  <c:v>7.076100007248897</c:v>
                </c:pt>
                <c:pt idx="4262">
                  <c:v>7.076699937817466</c:v>
                </c:pt>
                <c:pt idx="4263">
                  <c:v>7.077900061412945</c:v>
                </c:pt>
                <c:pt idx="4264">
                  <c:v>7.080399979779031</c:v>
                </c:pt>
                <c:pt idx="4265">
                  <c:v>7.082699946589855</c:v>
                </c:pt>
                <c:pt idx="4266">
                  <c:v>7.078100498962158</c:v>
                </c:pt>
                <c:pt idx="4267">
                  <c:v>7.080900079345153</c:v>
                </c:pt>
                <c:pt idx="4268">
                  <c:v>7.07990007934495</c:v>
                </c:pt>
                <c:pt idx="4269">
                  <c:v>7.07309991035072</c:v>
                </c:pt>
                <c:pt idx="4270">
                  <c:v>7.070999913401466</c:v>
                </c:pt>
                <c:pt idx="4271">
                  <c:v>7.069899566264209</c:v>
                </c:pt>
                <c:pt idx="4272">
                  <c:v>7.062999919507999</c:v>
                </c:pt>
                <c:pt idx="4273">
                  <c:v>7.06299990730258</c:v>
                </c:pt>
                <c:pt idx="4274">
                  <c:v>7.06270004005273</c:v>
                </c:pt>
                <c:pt idx="4275">
                  <c:v>7.06369989204177</c:v>
                </c:pt>
                <c:pt idx="4276">
                  <c:v>7.065700027847924</c:v>
                </c:pt>
                <c:pt idx="4277">
                  <c:v>7.062399895094134</c:v>
                </c:pt>
                <c:pt idx="4278">
                  <c:v>7.059499928280275</c:v>
                </c:pt>
                <c:pt idx="4279">
                  <c:v>7.056899961469751</c:v>
                </c:pt>
                <c:pt idx="4280">
                  <c:v>7.055499961472378</c:v>
                </c:pt>
                <c:pt idx="4281">
                  <c:v>7.04970148276698</c:v>
                </c:pt>
                <c:pt idx="4282">
                  <c:v>7.052800052257226</c:v>
                </c:pt>
                <c:pt idx="4283">
                  <c:v>7.052000052259245</c:v>
                </c:pt>
                <c:pt idx="4284">
                  <c:v>7.050899979782116</c:v>
                </c:pt>
                <c:pt idx="4285">
                  <c:v>7.049700073239367</c:v>
                </c:pt>
                <c:pt idx="4286">
                  <c:v>7.049399348827138</c:v>
                </c:pt>
                <c:pt idx="4287">
                  <c:v>7.04580006713513</c:v>
                </c:pt>
                <c:pt idx="4288">
                  <c:v>7.04530003394757</c:v>
                </c:pt>
                <c:pt idx="4289">
                  <c:v>7.043100070190121</c:v>
                </c:pt>
                <c:pt idx="4290">
                  <c:v>7.038700079341652</c:v>
                </c:pt>
                <c:pt idx="4291">
                  <c:v>7.03560056533388</c:v>
                </c:pt>
                <c:pt idx="4292">
                  <c:v>7.032099907301017</c:v>
                </c:pt>
                <c:pt idx="4293">
                  <c:v>7.033600082395426</c:v>
                </c:pt>
                <c:pt idx="4294">
                  <c:v>7.03359999503664</c:v>
                </c:pt>
                <c:pt idx="4295">
                  <c:v>7.031099937819818</c:v>
                </c:pt>
                <c:pt idx="4296">
                  <c:v>7.029999901580595</c:v>
                </c:pt>
                <c:pt idx="4297">
                  <c:v>7.02999997100778</c:v>
                </c:pt>
                <c:pt idx="4298">
                  <c:v>7.028099974057112</c:v>
                </c:pt>
                <c:pt idx="4299">
                  <c:v>7.026499934763706</c:v>
                </c:pt>
                <c:pt idx="4300">
                  <c:v>7.027700088499842</c:v>
                </c:pt>
                <c:pt idx="4301">
                  <c:v>7.028099572369682</c:v>
                </c:pt>
                <c:pt idx="4302">
                  <c:v>7.029900009914854</c:v>
                </c:pt>
                <c:pt idx="4303">
                  <c:v>7.029799883268426</c:v>
                </c:pt>
                <c:pt idx="4304">
                  <c:v>7.031399913401402</c:v>
                </c:pt>
                <c:pt idx="4305">
                  <c:v>7.03229991035187</c:v>
                </c:pt>
                <c:pt idx="4306">
                  <c:v>7.030300909420475</c:v>
                </c:pt>
                <c:pt idx="4307">
                  <c:v>7.028800055308237</c:v>
                </c:pt>
                <c:pt idx="4308">
                  <c:v>7.032200118635956</c:v>
                </c:pt>
                <c:pt idx="4309">
                  <c:v>7.029800079344568</c:v>
                </c:pt>
                <c:pt idx="4310">
                  <c:v>7.02960000381063</c:v>
                </c:pt>
                <c:pt idx="4311">
                  <c:v>7.03079997062741</c:v>
                </c:pt>
                <c:pt idx="4312">
                  <c:v>7.03030002479136</c:v>
                </c:pt>
                <c:pt idx="4313">
                  <c:v>7.031500085064184</c:v>
                </c:pt>
                <c:pt idx="4314">
                  <c:v>7.03219998244822</c:v>
                </c:pt>
                <c:pt idx="4315">
                  <c:v>7.031599882888258</c:v>
                </c:pt>
                <c:pt idx="4316">
                  <c:v>7.03619929427805</c:v>
                </c:pt>
                <c:pt idx="4317">
                  <c:v>7.039900030515128</c:v>
                </c:pt>
                <c:pt idx="4318">
                  <c:v>7.039400063702487</c:v>
                </c:pt>
                <c:pt idx="4319">
                  <c:v>7.044199961084814</c:v>
                </c:pt>
                <c:pt idx="4320">
                  <c:v>7.038199994276511</c:v>
                </c:pt>
                <c:pt idx="4321">
                  <c:v>7.035800166318947</c:v>
                </c:pt>
                <c:pt idx="4322">
                  <c:v>7.038999985117698</c:v>
                </c:pt>
                <c:pt idx="4323">
                  <c:v>7.041100048441876</c:v>
                </c:pt>
                <c:pt idx="4324">
                  <c:v>7.042299912642193</c:v>
                </c:pt>
                <c:pt idx="4325">
                  <c:v>7.040999882505275</c:v>
                </c:pt>
                <c:pt idx="4326">
                  <c:v>7.03779988250608</c:v>
                </c:pt>
                <c:pt idx="4327">
                  <c:v>7.037600024410494</c:v>
                </c:pt>
                <c:pt idx="4328">
                  <c:v>7.036500060650724</c:v>
                </c:pt>
                <c:pt idx="4329">
                  <c:v>7.03879995193347</c:v>
                </c:pt>
                <c:pt idx="4330">
                  <c:v>7.042799909588211</c:v>
                </c:pt>
                <c:pt idx="4331">
                  <c:v>7.045599320979818</c:v>
                </c:pt>
                <c:pt idx="4332">
                  <c:v>7.044500099560537</c:v>
                </c:pt>
                <c:pt idx="4333">
                  <c:v>7.046000054167962</c:v>
                </c:pt>
                <c:pt idx="4334">
                  <c:v>7.044499954601633</c:v>
                </c:pt>
                <c:pt idx="4335">
                  <c:v>7.042900030133748</c:v>
                </c:pt>
                <c:pt idx="4336">
                  <c:v>7.042100446698893</c:v>
                </c:pt>
                <c:pt idx="4337">
                  <c:v>7.045899990844191</c:v>
                </c:pt>
                <c:pt idx="4338">
                  <c:v>7.045599882123497</c:v>
                </c:pt>
                <c:pt idx="4339">
                  <c:v>7.050199909208456</c:v>
                </c:pt>
                <c:pt idx="4340">
                  <c:v>7.049099915311676</c:v>
                </c:pt>
                <c:pt idx="4341">
                  <c:v>7.04649994850115</c:v>
                </c:pt>
                <c:pt idx="4342">
                  <c:v>7.049300062939437</c:v>
                </c:pt>
                <c:pt idx="4343">
                  <c:v>7.043299963374011</c:v>
                </c:pt>
                <c:pt idx="4344">
                  <c:v>7.04400006293872</c:v>
                </c:pt>
                <c:pt idx="4345">
                  <c:v>7.049099921034213</c:v>
                </c:pt>
                <c:pt idx="4346">
                  <c:v>7.048700162504247</c:v>
                </c:pt>
                <c:pt idx="4347">
                  <c:v>7.046400111386902</c:v>
                </c:pt>
                <c:pt idx="4348">
                  <c:v>7.047300084301241</c:v>
                </c:pt>
                <c:pt idx="4349">
                  <c:v>7.048399978637462</c:v>
                </c:pt>
                <c:pt idx="4350">
                  <c:v>7.050099936292098</c:v>
                </c:pt>
                <c:pt idx="4351">
                  <c:v>7.04909948653949</c:v>
                </c:pt>
                <c:pt idx="4352">
                  <c:v>7.05140002670305</c:v>
                </c:pt>
                <c:pt idx="4353">
                  <c:v>7.051799996563206</c:v>
                </c:pt>
                <c:pt idx="4354">
                  <c:v>7.04870009307706</c:v>
                </c:pt>
                <c:pt idx="4355">
                  <c:v>7.046100044630291</c:v>
                </c:pt>
                <c:pt idx="4356">
                  <c:v>7.047499389645964</c:v>
                </c:pt>
                <c:pt idx="4357">
                  <c:v>7.0482999298074</c:v>
                </c:pt>
                <c:pt idx="4358">
                  <c:v>7.04980002937009</c:v>
                </c:pt>
                <c:pt idx="4359">
                  <c:v>7.051599956892457</c:v>
                </c:pt>
                <c:pt idx="4360">
                  <c:v>7.050100029369784</c:v>
                </c:pt>
                <c:pt idx="4361">
                  <c:v>7.046300928876008</c:v>
                </c:pt>
                <c:pt idx="4362">
                  <c:v>7.044999908826867</c:v>
                </c:pt>
                <c:pt idx="4363">
                  <c:v>7.04529999923398</c:v>
                </c:pt>
                <c:pt idx="4364">
                  <c:v>7.0420001049024</c:v>
                </c:pt>
                <c:pt idx="4365">
                  <c:v>7.038800111004093</c:v>
                </c:pt>
                <c:pt idx="4366">
                  <c:v>7.037599836345177</c:v>
                </c:pt>
                <c:pt idx="4367">
                  <c:v>7.035699978252526</c:v>
                </c:pt>
                <c:pt idx="4368">
                  <c:v>7.038100005338491</c:v>
                </c:pt>
                <c:pt idx="4369">
                  <c:v>7.039599923704377</c:v>
                </c:pt>
                <c:pt idx="4370">
                  <c:v>7.043500116727952</c:v>
                </c:pt>
                <c:pt idx="4371">
                  <c:v>7.04689980888361</c:v>
                </c:pt>
                <c:pt idx="4372">
                  <c:v>7.047899938581395</c:v>
                </c:pt>
                <c:pt idx="4373">
                  <c:v>7.05010007743476</c:v>
                </c:pt>
                <c:pt idx="4374">
                  <c:v>7.04860001410998</c:v>
                </c:pt>
                <c:pt idx="4375">
                  <c:v>7.04970010147008</c:v>
                </c:pt>
                <c:pt idx="4376">
                  <c:v>7.050199860001157</c:v>
                </c:pt>
                <c:pt idx="4377">
                  <c:v>7.046600044246588</c:v>
                </c:pt>
                <c:pt idx="4378">
                  <c:v>7.04659988441199</c:v>
                </c:pt>
                <c:pt idx="4379">
                  <c:v>7.047100056453925</c:v>
                </c:pt>
                <c:pt idx="4380">
                  <c:v>7.045999980924538</c:v>
                </c:pt>
                <c:pt idx="4381">
                  <c:v>7.046300119778607</c:v>
                </c:pt>
                <c:pt idx="4382">
                  <c:v>7.04569991149765</c:v>
                </c:pt>
                <c:pt idx="4383">
                  <c:v>7.043699935526092</c:v>
                </c:pt>
                <c:pt idx="4384">
                  <c:v>7.040600071333756</c:v>
                </c:pt>
                <c:pt idx="4385">
                  <c:v>7.040800035094435</c:v>
                </c:pt>
                <c:pt idx="4386">
                  <c:v>7.040799826812872</c:v>
                </c:pt>
                <c:pt idx="4387">
                  <c:v>7.039400001904144</c:v>
                </c:pt>
                <c:pt idx="4388">
                  <c:v>7.040599920270325</c:v>
                </c:pt>
                <c:pt idx="4389">
                  <c:v>7.042099890135431</c:v>
                </c:pt>
                <c:pt idx="4390">
                  <c:v>7.042099992748263</c:v>
                </c:pt>
                <c:pt idx="4391">
                  <c:v>7.041700095363926</c:v>
                </c:pt>
                <c:pt idx="4392">
                  <c:v>7.037600038143867</c:v>
                </c:pt>
                <c:pt idx="4393">
                  <c:v>7.03909989623935</c:v>
                </c:pt>
                <c:pt idx="4394">
                  <c:v>7.040299962613065</c:v>
                </c:pt>
                <c:pt idx="4395">
                  <c:v>7.041000056073244</c:v>
                </c:pt>
                <c:pt idx="4396">
                  <c:v>7.041799539943895</c:v>
                </c:pt>
                <c:pt idx="4397">
                  <c:v>7.041099983594907</c:v>
                </c:pt>
                <c:pt idx="4398">
                  <c:v>7.03839995040471</c:v>
                </c:pt>
                <c:pt idx="4399">
                  <c:v>7.039199980543348</c:v>
                </c:pt>
                <c:pt idx="4400">
                  <c:v>7.03900001678267</c:v>
                </c:pt>
                <c:pt idx="4401">
                  <c:v>7.039699325559928</c:v>
                </c:pt>
                <c:pt idx="4402">
                  <c:v>7.04159993820213</c:v>
                </c:pt>
                <c:pt idx="4403">
                  <c:v>7.044199971387568</c:v>
                </c:pt>
                <c:pt idx="4404">
                  <c:v>7.049100025556982</c:v>
                </c:pt>
                <c:pt idx="4405">
                  <c:v>7.050200091929582</c:v>
                </c:pt>
                <c:pt idx="4406">
                  <c:v>7.045500922009523</c:v>
                </c:pt>
                <c:pt idx="4407">
                  <c:v>7.045900113291282</c:v>
                </c:pt>
                <c:pt idx="4408">
                  <c:v>7.045399905011437</c:v>
                </c:pt>
                <c:pt idx="4409">
                  <c:v>7.042300080105633</c:v>
                </c:pt>
              </c:numCache>
            </c:numRef>
          </c:yVal>
          <c:smooth val="0"/>
          <c:extLst xmlns:c16r2="http://schemas.microsoft.com/office/drawing/2015/06/chart">
            <c:ext xmlns:c16="http://schemas.microsoft.com/office/drawing/2014/chart" uri="{C3380CC4-5D6E-409C-BE32-E72D297353CC}">
              <c16:uniqueId val="{00000001-89CD-4AB3-A272-E38FA6B9AADB}"/>
            </c:ext>
          </c:extLst>
        </c:ser>
        <c:ser>
          <c:idx val="2"/>
          <c:order val="2"/>
          <c:tx>
            <c:strRef>
              <c:f>Sheet1!$F$1</c:f>
              <c:strCache>
                <c:ptCount val="1"/>
                <c:pt idx="0">
                  <c:v>50 nM</c:v>
                </c:pt>
              </c:strCache>
            </c:strRef>
          </c:tx>
          <c:spPr>
            <a:ln w="25400">
              <a:solidFill>
                <a:srgbClr val="F17CB0"/>
              </a:solidFill>
            </a:ln>
          </c:spPr>
          <c:marker>
            <c:symbol val="none"/>
          </c:marker>
          <c:xVal>
            <c:numRef>
              <c:f>Sheet1!$E$2:$E$14297</c:f>
              <c:numCache>
                <c:formatCode>General</c:formatCode>
                <c:ptCount val="14296"/>
                <c:pt idx="0">
                  <c:v>-39.5</c:v>
                </c:pt>
                <c:pt idx="1">
                  <c:v>-39.39999771118164</c:v>
                </c:pt>
                <c:pt idx="2">
                  <c:v>-39.29999923706055</c:v>
                </c:pt>
                <c:pt idx="3">
                  <c:v>-39.1999969482422</c:v>
                </c:pt>
                <c:pt idx="4">
                  <c:v>-39.0999984741211</c:v>
                </c:pt>
                <c:pt idx="5">
                  <c:v>-39.0</c:v>
                </c:pt>
                <c:pt idx="6">
                  <c:v>-38.89999771118164</c:v>
                </c:pt>
                <c:pt idx="7">
                  <c:v>-38.79999923706055</c:v>
                </c:pt>
                <c:pt idx="8">
                  <c:v>-38.6999969482422</c:v>
                </c:pt>
                <c:pt idx="9">
                  <c:v>-38.5999984741211</c:v>
                </c:pt>
                <c:pt idx="10">
                  <c:v>-38.5</c:v>
                </c:pt>
                <c:pt idx="11">
                  <c:v>-38.39999771118164</c:v>
                </c:pt>
                <c:pt idx="12">
                  <c:v>-38.29999923706055</c:v>
                </c:pt>
                <c:pt idx="13">
                  <c:v>-38.1999969482422</c:v>
                </c:pt>
                <c:pt idx="14">
                  <c:v>-38.0999984741211</c:v>
                </c:pt>
                <c:pt idx="15">
                  <c:v>-38.0</c:v>
                </c:pt>
                <c:pt idx="16">
                  <c:v>-37.89999771118164</c:v>
                </c:pt>
                <c:pt idx="17">
                  <c:v>-37.79999923706055</c:v>
                </c:pt>
                <c:pt idx="18">
                  <c:v>-37.6999969482422</c:v>
                </c:pt>
                <c:pt idx="19">
                  <c:v>-37.5999984741211</c:v>
                </c:pt>
                <c:pt idx="20">
                  <c:v>-37.5</c:v>
                </c:pt>
                <c:pt idx="21">
                  <c:v>-37.39999771118164</c:v>
                </c:pt>
                <c:pt idx="22">
                  <c:v>-37.29999923706055</c:v>
                </c:pt>
                <c:pt idx="23">
                  <c:v>-37.1999969482422</c:v>
                </c:pt>
                <c:pt idx="24">
                  <c:v>-37.0999984741211</c:v>
                </c:pt>
                <c:pt idx="25">
                  <c:v>-37.0</c:v>
                </c:pt>
                <c:pt idx="26">
                  <c:v>-36.89999771118164</c:v>
                </c:pt>
                <c:pt idx="27">
                  <c:v>-36.79999923706055</c:v>
                </c:pt>
                <c:pt idx="28">
                  <c:v>-36.6999969482422</c:v>
                </c:pt>
                <c:pt idx="29">
                  <c:v>-36.5999984741211</c:v>
                </c:pt>
                <c:pt idx="30">
                  <c:v>-36.5</c:v>
                </c:pt>
                <c:pt idx="31">
                  <c:v>-36.39999771118164</c:v>
                </c:pt>
                <c:pt idx="32">
                  <c:v>-36.29999923706055</c:v>
                </c:pt>
                <c:pt idx="33">
                  <c:v>-36.1999969482422</c:v>
                </c:pt>
                <c:pt idx="34">
                  <c:v>-36.0999984741211</c:v>
                </c:pt>
                <c:pt idx="35">
                  <c:v>-36.0</c:v>
                </c:pt>
                <c:pt idx="36">
                  <c:v>-35.89999771118164</c:v>
                </c:pt>
                <c:pt idx="37">
                  <c:v>-35.79999923706055</c:v>
                </c:pt>
                <c:pt idx="38">
                  <c:v>-35.6999969482422</c:v>
                </c:pt>
                <c:pt idx="39">
                  <c:v>-35.5999984741211</c:v>
                </c:pt>
                <c:pt idx="40">
                  <c:v>-35.5</c:v>
                </c:pt>
                <c:pt idx="41">
                  <c:v>-35.39999771118164</c:v>
                </c:pt>
                <c:pt idx="42">
                  <c:v>-35.29999923706055</c:v>
                </c:pt>
                <c:pt idx="43">
                  <c:v>-35.1999969482422</c:v>
                </c:pt>
                <c:pt idx="44">
                  <c:v>-35.0999984741211</c:v>
                </c:pt>
                <c:pt idx="45">
                  <c:v>-35.0</c:v>
                </c:pt>
                <c:pt idx="46">
                  <c:v>-34.89999771118164</c:v>
                </c:pt>
                <c:pt idx="47">
                  <c:v>-34.79999923706055</c:v>
                </c:pt>
                <c:pt idx="48">
                  <c:v>-34.6999969482422</c:v>
                </c:pt>
                <c:pt idx="49">
                  <c:v>-34.5999984741211</c:v>
                </c:pt>
                <c:pt idx="50">
                  <c:v>-34.5</c:v>
                </c:pt>
                <c:pt idx="51">
                  <c:v>-34.39999771118164</c:v>
                </c:pt>
                <c:pt idx="52">
                  <c:v>-34.29999923706055</c:v>
                </c:pt>
                <c:pt idx="53">
                  <c:v>-34.1999969482422</c:v>
                </c:pt>
                <c:pt idx="54">
                  <c:v>-34.0999984741211</c:v>
                </c:pt>
                <c:pt idx="55">
                  <c:v>-34.0</c:v>
                </c:pt>
                <c:pt idx="56">
                  <c:v>-33.89999771118164</c:v>
                </c:pt>
                <c:pt idx="57">
                  <c:v>-33.79999923706055</c:v>
                </c:pt>
                <c:pt idx="58">
                  <c:v>-33.6999969482422</c:v>
                </c:pt>
                <c:pt idx="59">
                  <c:v>-33.5999984741211</c:v>
                </c:pt>
                <c:pt idx="60">
                  <c:v>-33.5</c:v>
                </c:pt>
                <c:pt idx="61">
                  <c:v>-33.39999771118164</c:v>
                </c:pt>
                <c:pt idx="62">
                  <c:v>-33.29999923706055</c:v>
                </c:pt>
                <c:pt idx="63">
                  <c:v>-33.1999969482422</c:v>
                </c:pt>
                <c:pt idx="64">
                  <c:v>-33.0999984741211</c:v>
                </c:pt>
                <c:pt idx="65">
                  <c:v>-33.0</c:v>
                </c:pt>
                <c:pt idx="66">
                  <c:v>-32.89999771118164</c:v>
                </c:pt>
                <c:pt idx="67">
                  <c:v>-32.79999923706055</c:v>
                </c:pt>
                <c:pt idx="68">
                  <c:v>-32.6999969482422</c:v>
                </c:pt>
                <c:pt idx="69">
                  <c:v>-32.5999984741211</c:v>
                </c:pt>
                <c:pt idx="70">
                  <c:v>-32.5</c:v>
                </c:pt>
                <c:pt idx="71">
                  <c:v>-32.39999771118164</c:v>
                </c:pt>
                <c:pt idx="72">
                  <c:v>-32.29999923706055</c:v>
                </c:pt>
                <c:pt idx="73">
                  <c:v>-32.1999969482422</c:v>
                </c:pt>
                <c:pt idx="74">
                  <c:v>-32.0999984741211</c:v>
                </c:pt>
                <c:pt idx="75">
                  <c:v>-31.99999809265137</c:v>
                </c:pt>
                <c:pt idx="76">
                  <c:v>-31.89999771118164</c:v>
                </c:pt>
                <c:pt idx="77">
                  <c:v>-31.79999923706054</c:v>
                </c:pt>
                <c:pt idx="78">
                  <c:v>-31.69999885559082</c:v>
                </c:pt>
                <c:pt idx="79">
                  <c:v>-31.59999847412109</c:v>
                </c:pt>
                <c:pt idx="80">
                  <c:v>-31.49999809265137</c:v>
                </c:pt>
                <c:pt idx="81">
                  <c:v>-31.39999771118164</c:v>
                </c:pt>
                <c:pt idx="82">
                  <c:v>-31.29999923706054</c:v>
                </c:pt>
                <c:pt idx="83">
                  <c:v>-31.19999885559082</c:v>
                </c:pt>
                <c:pt idx="84">
                  <c:v>-31.09999847412109</c:v>
                </c:pt>
                <c:pt idx="85">
                  <c:v>-30.99999809265137</c:v>
                </c:pt>
                <c:pt idx="86">
                  <c:v>-30.89999771118164</c:v>
                </c:pt>
                <c:pt idx="87">
                  <c:v>-30.79999923706054</c:v>
                </c:pt>
                <c:pt idx="88">
                  <c:v>-30.69999885559082</c:v>
                </c:pt>
                <c:pt idx="89">
                  <c:v>-30.59999847412109</c:v>
                </c:pt>
                <c:pt idx="90">
                  <c:v>-30.49999809265137</c:v>
                </c:pt>
                <c:pt idx="91">
                  <c:v>-30.39999771118164</c:v>
                </c:pt>
                <c:pt idx="92">
                  <c:v>-30.29999923706054</c:v>
                </c:pt>
                <c:pt idx="93">
                  <c:v>-30.19999885559082</c:v>
                </c:pt>
                <c:pt idx="94">
                  <c:v>-30.09999847412109</c:v>
                </c:pt>
                <c:pt idx="95">
                  <c:v>-29.99999809265137</c:v>
                </c:pt>
                <c:pt idx="96">
                  <c:v>-29.89999771118164</c:v>
                </c:pt>
                <c:pt idx="97">
                  <c:v>-29.79999923706054</c:v>
                </c:pt>
                <c:pt idx="98">
                  <c:v>-29.69999885559082</c:v>
                </c:pt>
                <c:pt idx="99">
                  <c:v>-29.59999847412109</c:v>
                </c:pt>
                <c:pt idx="100">
                  <c:v>-29.49999809265137</c:v>
                </c:pt>
                <c:pt idx="101">
                  <c:v>-29.39999771118164</c:v>
                </c:pt>
                <c:pt idx="102">
                  <c:v>-29.29999923706054</c:v>
                </c:pt>
                <c:pt idx="103">
                  <c:v>-29.19999885559082</c:v>
                </c:pt>
                <c:pt idx="104">
                  <c:v>-29.09999847412109</c:v>
                </c:pt>
                <c:pt idx="105">
                  <c:v>-28.99999809265137</c:v>
                </c:pt>
                <c:pt idx="106">
                  <c:v>-28.89999771118164</c:v>
                </c:pt>
                <c:pt idx="107">
                  <c:v>-28.79999923706054</c:v>
                </c:pt>
                <c:pt idx="108">
                  <c:v>-28.69999885559082</c:v>
                </c:pt>
                <c:pt idx="109">
                  <c:v>-28.59999847412109</c:v>
                </c:pt>
                <c:pt idx="110">
                  <c:v>-28.49999809265137</c:v>
                </c:pt>
                <c:pt idx="111">
                  <c:v>-28.39999771118164</c:v>
                </c:pt>
                <c:pt idx="112">
                  <c:v>-28.29999923706054</c:v>
                </c:pt>
                <c:pt idx="113">
                  <c:v>-28.19999885559082</c:v>
                </c:pt>
                <c:pt idx="114">
                  <c:v>-28.09999847412109</c:v>
                </c:pt>
                <c:pt idx="115">
                  <c:v>-27.99999809265137</c:v>
                </c:pt>
                <c:pt idx="116">
                  <c:v>-27.89999771118164</c:v>
                </c:pt>
                <c:pt idx="117">
                  <c:v>-27.79999923706054</c:v>
                </c:pt>
                <c:pt idx="118">
                  <c:v>-27.69999885559082</c:v>
                </c:pt>
                <c:pt idx="119">
                  <c:v>-27.59999847412109</c:v>
                </c:pt>
                <c:pt idx="120">
                  <c:v>-27.49999809265137</c:v>
                </c:pt>
                <c:pt idx="121">
                  <c:v>-27.39999771118164</c:v>
                </c:pt>
                <c:pt idx="122">
                  <c:v>-27.29999923706054</c:v>
                </c:pt>
                <c:pt idx="123">
                  <c:v>-27.19999885559082</c:v>
                </c:pt>
                <c:pt idx="124">
                  <c:v>-27.09999847412109</c:v>
                </c:pt>
                <c:pt idx="125">
                  <c:v>-26.99999809265137</c:v>
                </c:pt>
                <c:pt idx="126">
                  <c:v>-26.89999771118164</c:v>
                </c:pt>
                <c:pt idx="127">
                  <c:v>-26.79999923706054</c:v>
                </c:pt>
                <c:pt idx="128">
                  <c:v>-26.69999885559082</c:v>
                </c:pt>
                <c:pt idx="129">
                  <c:v>-26.59999847412109</c:v>
                </c:pt>
                <c:pt idx="130">
                  <c:v>-26.49999809265137</c:v>
                </c:pt>
                <c:pt idx="131">
                  <c:v>-26.39999771118164</c:v>
                </c:pt>
                <c:pt idx="132">
                  <c:v>-26.29999923706054</c:v>
                </c:pt>
                <c:pt idx="133">
                  <c:v>-26.19999885559082</c:v>
                </c:pt>
                <c:pt idx="134">
                  <c:v>-26.09999847412109</c:v>
                </c:pt>
                <c:pt idx="135">
                  <c:v>-25.99999809265137</c:v>
                </c:pt>
                <c:pt idx="136">
                  <c:v>-25.89999771118164</c:v>
                </c:pt>
                <c:pt idx="137">
                  <c:v>-25.79999923706054</c:v>
                </c:pt>
                <c:pt idx="138">
                  <c:v>-25.69999885559082</c:v>
                </c:pt>
                <c:pt idx="139">
                  <c:v>-25.59999847412109</c:v>
                </c:pt>
                <c:pt idx="140">
                  <c:v>-25.49999809265137</c:v>
                </c:pt>
                <c:pt idx="141">
                  <c:v>-25.39999771118164</c:v>
                </c:pt>
                <c:pt idx="142">
                  <c:v>-25.29999923706054</c:v>
                </c:pt>
                <c:pt idx="143">
                  <c:v>-25.19999885559082</c:v>
                </c:pt>
                <c:pt idx="144">
                  <c:v>-25.09999847412109</c:v>
                </c:pt>
                <c:pt idx="145">
                  <c:v>-24.99999809265137</c:v>
                </c:pt>
                <c:pt idx="146">
                  <c:v>-24.89999771118164</c:v>
                </c:pt>
                <c:pt idx="147">
                  <c:v>-24.79999923706054</c:v>
                </c:pt>
                <c:pt idx="148">
                  <c:v>-24.69999885559082</c:v>
                </c:pt>
                <c:pt idx="149">
                  <c:v>-24.59999847412109</c:v>
                </c:pt>
                <c:pt idx="150">
                  <c:v>-24.49999809265137</c:v>
                </c:pt>
                <c:pt idx="151">
                  <c:v>-24.39999771118164</c:v>
                </c:pt>
                <c:pt idx="152">
                  <c:v>-24.29999923706054</c:v>
                </c:pt>
                <c:pt idx="153">
                  <c:v>-24.19999885559082</c:v>
                </c:pt>
                <c:pt idx="154">
                  <c:v>-24.09999847412109</c:v>
                </c:pt>
                <c:pt idx="155">
                  <c:v>-23.99999809265137</c:v>
                </c:pt>
                <c:pt idx="156">
                  <c:v>-23.89999771118164</c:v>
                </c:pt>
                <c:pt idx="157">
                  <c:v>-23.79999923706054</c:v>
                </c:pt>
                <c:pt idx="158">
                  <c:v>-23.69999885559082</c:v>
                </c:pt>
                <c:pt idx="159">
                  <c:v>-23.59999847412109</c:v>
                </c:pt>
                <c:pt idx="160">
                  <c:v>-23.49999809265137</c:v>
                </c:pt>
                <c:pt idx="161">
                  <c:v>-23.39999771118164</c:v>
                </c:pt>
                <c:pt idx="162">
                  <c:v>-23.29999923706054</c:v>
                </c:pt>
                <c:pt idx="163">
                  <c:v>-23.19999885559082</c:v>
                </c:pt>
                <c:pt idx="164">
                  <c:v>-23.09999847412109</c:v>
                </c:pt>
                <c:pt idx="165">
                  <c:v>-22.99999809265137</c:v>
                </c:pt>
                <c:pt idx="166">
                  <c:v>-22.89999771118164</c:v>
                </c:pt>
                <c:pt idx="167">
                  <c:v>-22.79999923706054</c:v>
                </c:pt>
                <c:pt idx="168">
                  <c:v>-22.69999885559082</c:v>
                </c:pt>
                <c:pt idx="169">
                  <c:v>-22.59999847412109</c:v>
                </c:pt>
                <c:pt idx="170">
                  <c:v>-22.49999809265137</c:v>
                </c:pt>
                <c:pt idx="171">
                  <c:v>-22.39999771118164</c:v>
                </c:pt>
                <c:pt idx="172">
                  <c:v>-22.29999923706054</c:v>
                </c:pt>
                <c:pt idx="173">
                  <c:v>-22.19999885559082</c:v>
                </c:pt>
                <c:pt idx="174">
                  <c:v>-22.09999847412109</c:v>
                </c:pt>
                <c:pt idx="175">
                  <c:v>-21.99999809265137</c:v>
                </c:pt>
                <c:pt idx="176">
                  <c:v>-21.89999771118164</c:v>
                </c:pt>
                <c:pt idx="177">
                  <c:v>-21.79999923706054</c:v>
                </c:pt>
                <c:pt idx="178">
                  <c:v>-21.69999885559082</c:v>
                </c:pt>
                <c:pt idx="179">
                  <c:v>-21.59999847412109</c:v>
                </c:pt>
                <c:pt idx="180">
                  <c:v>-21.49999809265137</c:v>
                </c:pt>
                <c:pt idx="181">
                  <c:v>-21.39999771118164</c:v>
                </c:pt>
                <c:pt idx="182">
                  <c:v>-21.29999923706054</c:v>
                </c:pt>
                <c:pt idx="183">
                  <c:v>-21.19999885559082</c:v>
                </c:pt>
                <c:pt idx="184">
                  <c:v>-21.09999847412109</c:v>
                </c:pt>
                <c:pt idx="185">
                  <c:v>-20.99999809265137</c:v>
                </c:pt>
                <c:pt idx="186">
                  <c:v>-20.89999771118164</c:v>
                </c:pt>
                <c:pt idx="187">
                  <c:v>-20.79999923706054</c:v>
                </c:pt>
                <c:pt idx="188">
                  <c:v>-20.69999885559082</c:v>
                </c:pt>
                <c:pt idx="189">
                  <c:v>-20.59999847412109</c:v>
                </c:pt>
                <c:pt idx="190">
                  <c:v>-20.49999809265137</c:v>
                </c:pt>
                <c:pt idx="191">
                  <c:v>-20.39999771118164</c:v>
                </c:pt>
                <c:pt idx="192">
                  <c:v>-20.29999923706054</c:v>
                </c:pt>
                <c:pt idx="193">
                  <c:v>-20.19999885559082</c:v>
                </c:pt>
                <c:pt idx="194">
                  <c:v>-20.09999847412109</c:v>
                </c:pt>
                <c:pt idx="195">
                  <c:v>-19.99999809265137</c:v>
                </c:pt>
                <c:pt idx="196">
                  <c:v>-19.89999771118164</c:v>
                </c:pt>
                <c:pt idx="197">
                  <c:v>-19.79999923706054</c:v>
                </c:pt>
                <c:pt idx="198">
                  <c:v>-19.69999885559082</c:v>
                </c:pt>
                <c:pt idx="199">
                  <c:v>-19.59999847412109</c:v>
                </c:pt>
                <c:pt idx="200">
                  <c:v>-19.49999809265137</c:v>
                </c:pt>
                <c:pt idx="201">
                  <c:v>-19.39999771118164</c:v>
                </c:pt>
                <c:pt idx="202">
                  <c:v>-19.29999923706054</c:v>
                </c:pt>
                <c:pt idx="203">
                  <c:v>-19.19999885559082</c:v>
                </c:pt>
                <c:pt idx="204">
                  <c:v>-19.09999847412109</c:v>
                </c:pt>
                <c:pt idx="205">
                  <c:v>-18.99999809265137</c:v>
                </c:pt>
                <c:pt idx="206">
                  <c:v>-18.89999771118164</c:v>
                </c:pt>
                <c:pt idx="207">
                  <c:v>-18.79999923706054</c:v>
                </c:pt>
                <c:pt idx="208">
                  <c:v>-18.69999885559082</c:v>
                </c:pt>
                <c:pt idx="209">
                  <c:v>-18.59999847412109</c:v>
                </c:pt>
                <c:pt idx="210">
                  <c:v>-18.49999809265137</c:v>
                </c:pt>
                <c:pt idx="211">
                  <c:v>-18.39999771118164</c:v>
                </c:pt>
                <c:pt idx="212">
                  <c:v>-18.29999923706054</c:v>
                </c:pt>
                <c:pt idx="213">
                  <c:v>-18.19999885559082</c:v>
                </c:pt>
                <c:pt idx="214">
                  <c:v>-18.09999847412109</c:v>
                </c:pt>
                <c:pt idx="215">
                  <c:v>-17.99999809265137</c:v>
                </c:pt>
                <c:pt idx="216">
                  <c:v>-17.89999771118164</c:v>
                </c:pt>
                <c:pt idx="217">
                  <c:v>-17.79999923706054</c:v>
                </c:pt>
                <c:pt idx="218">
                  <c:v>-17.69999885559082</c:v>
                </c:pt>
                <c:pt idx="219">
                  <c:v>-17.59999847412109</c:v>
                </c:pt>
                <c:pt idx="220">
                  <c:v>-17.49999809265137</c:v>
                </c:pt>
                <c:pt idx="221">
                  <c:v>-17.39999771118164</c:v>
                </c:pt>
                <c:pt idx="222">
                  <c:v>-17.29999923706054</c:v>
                </c:pt>
                <c:pt idx="223">
                  <c:v>-17.19999885559082</c:v>
                </c:pt>
                <c:pt idx="224">
                  <c:v>-17.09999847412109</c:v>
                </c:pt>
                <c:pt idx="225">
                  <c:v>-16.99999809265137</c:v>
                </c:pt>
                <c:pt idx="226">
                  <c:v>-16.89999771118164</c:v>
                </c:pt>
                <c:pt idx="227">
                  <c:v>-16.79999923706054</c:v>
                </c:pt>
                <c:pt idx="228">
                  <c:v>-16.69999885559082</c:v>
                </c:pt>
                <c:pt idx="229">
                  <c:v>-16.59999847412109</c:v>
                </c:pt>
                <c:pt idx="230">
                  <c:v>-16.49999809265137</c:v>
                </c:pt>
                <c:pt idx="231">
                  <c:v>-16.39999771118164</c:v>
                </c:pt>
                <c:pt idx="232">
                  <c:v>-16.29999923706054</c:v>
                </c:pt>
                <c:pt idx="233">
                  <c:v>-16.19999885559082</c:v>
                </c:pt>
                <c:pt idx="234">
                  <c:v>-16.09999847412109</c:v>
                </c:pt>
                <c:pt idx="235">
                  <c:v>-15.99999809265137</c:v>
                </c:pt>
                <c:pt idx="236">
                  <c:v>-15.89999771118164</c:v>
                </c:pt>
                <c:pt idx="237">
                  <c:v>-15.79999923706055</c:v>
                </c:pt>
                <c:pt idx="238">
                  <c:v>-15.69999885559082</c:v>
                </c:pt>
                <c:pt idx="239">
                  <c:v>-15.5999984741211</c:v>
                </c:pt>
                <c:pt idx="240">
                  <c:v>-15.49999809265137</c:v>
                </c:pt>
                <c:pt idx="241">
                  <c:v>-15.39999771118164</c:v>
                </c:pt>
                <c:pt idx="242">
                  <c:v>-15.29999923706055</c:v>
                </c:pt>
                <c:pt idx="243">
                  <c:v>-15.19999885559082</c:v>
                </c:pt>
                <c:pt idx="244">
                  <c:v>-15.0999984741211</c:v>
                </c:pt>
                <c:pt idx="245">
                  <c:v>-14.99999809265137</c:v>
                </c:pt>
                <c:pt idx="246">
                  <c:v>-14.89999771118164</c:v>
                </c:pt>
                <c:pt idx="247">
                  <c:v>-14.79999923706055</c:v>
                </c:pt>
                <c:pt idx="248">
                  <c:v>-14.69999885559082</c:v>
                </c:pt>
                <c:pt idx="249">
                  <c:v>-14.5999984741211</c:v>
                </c:pt>
                <c:pt idx="250">
                  <c:v>-14.49999809265137</c:v>
                </c:pt>
                <c:pt idx="251">
                  <c:v>-14.39999771118164</c:v>
                </c:pt>
                <c:pt idx="252">
                  <c:v>-14.29999923706055</c:v>
                </c:pt>
                <c:pt idx="253">
                  <c:v>-14.19999885559082</c:v>
                </c:pt>
                <c:pt idx="254">
                  <c:v>-14.0999984741211</c:v>
                </c:pt>
                <c:pt idx="255">
                  <c:v>-13.99999809265137</c:v>
                </c:pt>
                <c:pt idx="256">
                  <c:v>-13.89999771118164</c:v>
                </c:pt>
                <c:pt idx="257">
                  <c:v>-13.79999923706055</c:v>
                </c:pt>
                <c:pt idx="258">
                  <c:v>-13.69999885559082</c:v>
                </c:pt>
                <c:pt idx="259">
                  <c:v>-13.5999984741211</c:v>
                </c:pt>
                <c:pt idx="260">
                  <c:v>-13.49999809265137</c:v>
                </c:pt>
                <c:pt idx="261">
                  <c:v>-13.39999771118164</c:v>
                </c:pt>
                <c:pt idx="262">
                  <c:v>-13.29999923706055</c:v>
                </c:pt>
                <c:pt idx="263">
                  <c:v>-13.19999885559082</c:v>
                </c:pt>
                <c:pt idx="264">
                  <c:v>-13.0999984741211</c:v>
                </c:pt>
                <c:pt idx="265">
                  <c:v>-12.99999809265137</c:v>
                </c:pt>
                <c:pt idx="266">
                  <c:v>-12.89999771118164</c:v>
                </c:pt>
                <c:pt idx="267">
                  <c:v>-12.79999923706055</c:v>
                </c:pt>
                <c:pt idx="268">
                  <c:v>-12.69999885559082</c:v>
                </c:pt>
                <c:pt idx="269">
                  <c:v>-12.5999984741211</c:v>
                </c:pt>
                <c:pt idx="270">
                  <c:v>-12.49999809265137</c:v>
                </c:pt>
                <c:pt idx="271">
                  <c:v>-12.39999771118164</c:v>
                </c:pt>
                <c:pt idx="272">
                  <c:v>-12.29999923706055</c:v>
                </c:pt>
                <c:pt idx="273">
                  <c:v>-12.19999885559082</c:v>
                </c:pt>
                <c:pt idx="274">
                  <c:v>-12.0999984741211</c:v>
                </c:pt>
                <c:pt idx="275">
                  <c:v>-11.99999809265137</c:v>
                </c:pt>
                <c:pt idx="276">
                  <c:v>-11.89999771118164</c:v>
                </c:pt>
                <c:pt idx="277">
                  <c:v>-11.79999923706055</c:v>
                </c:pt>
                <c:pt idx="278">
                  <c:v>-11.69999885559082</c:v>
                </c:pt>
                <c:pt idx="279">
                  <c:v>-11.5999984741211</c:v>
                </c:pt>
                <c:pt idx="280">
                  <c:v>-11.49999809265137</c:v>
                </c:pt>
                <c:pt idx="281">
                  <c:v>-11.39999771118164</c:v>
                </c:pt>
                <c:pt idx="282">
                  <c:v>-11.29999923706055</c:v>
                </c:pt>
                <c:pt idx="283">
                  <c:v>-11.19999885559082</c:v>
                </c:pt>
                <c:pt idx="284">
                  <c:v>-11.0999984741211</c:v>
                </c:pt>
                <c:pt idx="285">
                  <c:v>-10.99999809265137</c:v>
                </c:pt>
                <c:pt idx="286">
                  <c:v>-10.89999771118164</c:v>
                </c:pt>
                <c:pt idx="287">
                  <c:v>-10.79999923706055</c:v>
                </c:pt>
                <c:pt idx="288">
                  <c:v>-10.69999885559082</c:v>
                </c:pt>
                <c:pt idx="289">
                  <c:v>-10.5999984741211</c:v>
                </c:pt>
                <c:pt idx="290">
                  <c:v>-10.49999809265137</c:v>
                </c:pt>
                <c:pt idx="291">
                  <c:v>-10.39999771118164</c:v>
                </c:pt>
                <c:pt idx="292">
                  <c:v>-10.29999923706055</c:v>
                </c:pt>
                <c:pt idx="293">
                  <c:v>-10.19999885559082</c:v>
                </c:pt>
                <c:pt idx="294">
                  <c:v>-10.0999984741211</c:v>
                </c:pt>
                <c:pt idx="295">
                  <c:v>-9.999998092651367</c:v>
                </c:pt>
                <c:pt idx="296">
                  <c:v>-9.89999771118164</c:v>
                </c:pt>
                <c:pt idx="297">
                  <c:v>-9.79999923706055</c:v>
                </c:pt>
                <c:pt idx="298">
                  <c:v>-9.699998855590818</c:v>
                </c:pt>
                <c:pt idx="299">
                  <c:v>-9.599998474121093</c:v>
                </c:pt>
                <c:pt idx="300">
                  <c:v>-9.499998092651367</c:v>
                </c:pt>
                <c:pt idx="301">
                  <c:v>-9.39999771118164</c:v>
                </c:pt>
                <c:pt idx="302">
                  <c:v>-9.29999923706055</c:v>
                </c:pt>
                <c:pt idx="303">
                  <c:v>-9.199998855590818</c:v>
                </c:pt>
                <c:pt idx="304">
                  <c:v>-9.099998474121093</c:v>
                </c:pt>
                <c:pt idx="305">
                  <c:v>-8.999998092651367</c:v>
                </c:pt>
                <c:pt idx="306">
                  <c:v>-8.89999771118164</c:v>
                </c:pt>
                <c:pt idx="307">
                  <c:v>-8.79999923706055</c:v>
                </c:pt>
                <c:pt idx="308">
                  <c:v>-8.699998855590818</c:v>
                </c:pt>
                <c:pt idx="309">
                  <c:v>-8.599998474121093</c:v>
                </c:pt>
                <c:pt idx="310">
                  <c:v>-8.499998092651367</c:v>
                </c:pt>
                <c:pt idx="311">
                  <c:v>-8.39999771118164</c:v>
                </c:pt>
                <c:pt idx="312">
                  <c:v>-8.29999923706055</c:v>
                </c:pt>
                <c:pt idx="313">
                  <c:v>-8.199998855590818</c:v>
                </c:pt>
                <c:pt idx="314">
                  <c:v>-8.099998474121093</c:v>
                </c:pt>
                <c:pt idx="315">
                  <c:v>-7.99999809265137</c:v>
                </c:pt>
                <c:pt idx="316">
                  <c:v>-7.899997711181641</c:v>
                </c:pt>
                <c:pt idx="317">
                  <c:v>-7.799999237060547</c:v>
                </c:pt>
                <c:pt idx="318">
                  <c:v>-7.69999885559082</c:v>
                </c:pt>
                <c:pt idx="319">
                  <c:v>-7.599998474121094</c:v>
                </c:pt>
                <c:pt idx="320">
                  <c:v>-7.5</c:v>
                </c:pt>
                <c:pt idx="321">
                  <c:v>-7.399997711181641</c:v>
                </c:pt>
                <c:pt idx="322">
                  <c:v>-7.299999237060547</c:v>
                </c:pt>
                <c:pt idx="323">
                  <c:v>-7.199996948242187</c:v>
                </c:pt>
                <c:pt idx="324">
                  <c:v>-7.099998474121094</c:v>
                </c:pt>
                <c:pt idx="325">
                  <c:v>-7.0</c:v>
                </c:pt>
                <c:pt idx="326">
                  <c:v>-6.899997711181641</c:v>
                </c:pt>
                <c:pt idx="327">
                  <c:v>-6.799999237060547</c:v>
                </c:pt>
                <c:pt idx="328">
                  <c:v>-6.699996948242186</c:v>
                </c:pt>
                <c:pt idx="329">
                  <c:v>-6.599998474121094</c:v>
                </c:pt>
                <c:pt idx="330">
                  <c:v>-6.5</c:v>
                </c:pt>
                <c:pt idx="331">
                  <c:v>-6.399997711181641</c:v>
                </c:pt>
                <c:pt idx="332">
                  <c:v>-6.299999237060547</c:v>
                </c:pt>
                <c:pt idx="333">
                  <c:v>-6.199996948242187</c:v>
                </c:pt>
                <c:pt idx="334">
                  <c:v>-6.099998474121094</c:v>
                </c:pt>
                <c:pt idx="335">
                  <c:v>-6.0</c:v>
                </c:pt>
                <c:pt idx="336">
                  <c:v>-5.899997711181641</c:v>
                </c:pt>
                <c:pt idx="337">
                  <c:v>-5.799999237060547</c:v>
                </c:pt>
                <c:pt idx="338">
                  <c:v>-5.699996948242186</c:v>
                </c:pt>
                <c:pt idx="339">
                  <c:v>-5.599998474121094</c:v>
                </c:pt>
                <c:pt idx="340">
                  <c:v>-5.5</c:v>
                </c:pt>
                <c:pt idx="341">
                  <c:v>-5.399997711181641</c:v>
                </c:pt>
                <c:pt idx="342">
                  <c:v>-5.299999237060547</c:v>
                </c:pt>
                <c:pt idx="343">
                  <c:v>-5.199996948242187</c:v>
                </c:pt>
                <c:pt idx="344">
                  <c:v>-5.099998474121094</c:v>
                </c:pt>
                <c:pt idx="345">
                  <c:v>-5.0</c:v>
                </c:pt>
                <c:pt idx="346">
                  <c:v>-4.899997711181641</c:v>
                </c:pt>
                <c:pt idx="347">
                  <c:v>-4.799999237060547</c:v>
                </c:pt>
                <c:pt idx="348">
                  <c:v>-4.699996948242186</c:v>
                </c:pt>
                <c:pt idx="349">
                  <c:v>-4.599998474121094</c:v>
                </c:pt>
                <c:pt idx="350">
                  <c:v>-4.5</c:v>
                </c:pt>
                <c:pt idx="351">
                  <c:v>-4.399997711181641</c:v>
                </c:pt>
                <c:pt idx="352">
                  <c:v>-4.299999237060547</c:v>
                </c:pt>
                <c:pt idx="353">
                  <c:v>-4.199996948242187</c:v>
                </c:pt>
                <c:pt idx="354">
                  <c:v>-4.099998474121094</c:v>
                </c:pt>
                <c:pt idx="355">
                  <c:v>-4.0</c:v>
                </c:pt>
                <c:pt idx="356">
                  <c:v>-3.899997711181641</c:v>
                </c:pt>
                <c:pt idx="357">
                  <c:v>-3.799999237060547</c:v>
                </c:pt>
                <c:pt idx="358">
                  <c:v>-3.699996948242188</c:v>
                </c:pt>
                <c:pt idx="359">
                  <c:v>-3.599998474121094</c:v>
                </c:pt>
                <c:pt idx="360">
                  <c:v>-3.5</c:v>
                </c:pt>
                <c:pt idx="361">
                  <c:v>-3.399997711181641</c:v>
                </c:pt>
                <c:pt idx="362">
                  <c:v>-3.299999237060547</c:v>
                </c:pt>
                <c:pt idx="363">
                  <c:v>-3.199996948242188</c:v>
                </c:pt>
                <c:pt idx="364">
                  <c:v>-3.099998474121094</c:v>
                </c:pt>
                <c:pt idx="365">
                  <c:v>-3.0</c:v>
                </c:pt>
                <c:pt idx="366">
                  <c:v>-2.899997711181641</c:v>
                </c:pt>
                <c:pt idx="367">
                  <c:v>-2.799999237060547</c:v>
                </c:pt>
                <c:pt idx="368">
                  <c:v>-2.699996948242188</c:v>
                </c:pt>
                <c:pt idx="369">
                  <c:v>-2.599998474121094</c:v>
                </c:pt>
                <c:pt idx="370">
                  <c:v>-2.5</c:v>
                </c:pt>
                <c:pt idx="371">
                  <c:v>-2.399997711181641</c:v>
                </c:pt>
                <c:pt idx="372">
                  <c:v>-2.299999237060547</c:v>
                </c:pt>
                <c:pt idx="373">
                  <c:v>-2.199996948242188</c:v>
                </c:pt>
                <c:pt idx="374">
                  <c:v>-2.099998474121094</c:v>
                </c:pt>
                <c:pt idx="375">
                  <c:v>-2.0</c:v>
                </c:pt>
                <c:pt idx="376">
                  <c:v>-1.899997711181641</c:v>
                </c:pt>
                <c:pt idx="377">
                  <c:v>-1.799999237060547</c:v>
                </c:pt>
                <c:pt idx="378">
                  <c:v>-1.699996948242187</c:v>
                </c:pt>
                <c:pt idx="379">
                  <c:v>-1.599998474121094</c:v>
                </c:pt>
                <c:pt idx="380">
                  <c:v>-1.5</c:v>
                </c:pt>
                <c:pt idx="381">
                  <c:v>-1.399997711181641</c:v>
                </c:pt>
                <c:pt idx="382">
                  <c:v>-1.299999237060546</c:v>
                </c:pt>
                <c:pt idx="383">
                  <c:v>-1.199996948242187</c:v>
                </c:pt>
                <c:pt idx="384">
                  <c:v>-1.099998474121094</c:v>
                </c:pt>
                <c:pt idx="385">
                  <c:v>-1.0</c:v>
                </c:pt>
                <c:pt idx="386">
                  <c:v>-0.899997711181641</c:v>
                </c:pt>
                <c:pt idx="387">
                  <c:v>-0.799999237060547</c:v>
                </c:pt>
                <c:pt idx="388">
                  <c:v>-0.699996948242188</c:v>
                </c:pt>
                <c:pt idx="389">
                  <c:v>-0.599998474121094</c:v>
                </c:pt>
                <c:pt idx="390">
                  <c:v>-0.5</c:v>
                </c:pt>
                <c:pt idx="391">
                  <c:v>-0.399997711181641</c:v>
                </c:pt>
                <c:pt idx="392">
                  <c:v>-0.299999237060547</c:v>
                </c:pt>
                <c:pt idx="393">
                  <c:v>-0.199996948242188</c:v>
                </c:pt>
                <c:pt idx="394">
                  <c:v>-0.0999984741210938</c:v>
                </c:pt>
                <c:pt idx="395">
                  <c:v>0.0</c:v>
                </c:pt>
                <c:pt idx="396">
                  <c:v>0.100002288818359</c:v>
                </c:pt>
                <c:pt idx="397">
                  <c:v>0.200000762939453</c:v>
                </c:pt>
                <c:pt idx="398">
                  <c:v>0.300003051757813</c:v>
                </c:pt>
                <c:pt idx="399">
                  <c:v>0.400001525878906</c:v>
                </c:pt>
                <c:pt idx="400">
                  <c:v>0.5</c:v>
                </c:pt>
                <c:pt idx="401">
                  <c:v>0.600002288818359</c:v>
                </c:pt>
                <c:pt idx="402">
                  <c:v>0.700000762939453</c:v>
                </c:pt>
                <c:pt idx="403">
                  <c:v>0.800003051757812</c:v>
                </c:pt>
                <c:pt idx="404">
                  <c:v>0.900001525878906</c:v>
                </c:pt>
                <c:pt idx="405">
                  <c:v>1.0</c:v>
                </c:pt>
                <c:pt idx="406">
                  <c:v>1.10000228881836</c:v>
                </c:pt>
                <c:pt idx="407">
                  <c:v>1.200000762939453</c:v>
                </c:pt>
                <c:pt idx="408">
                  <c:v>1.300003051757812</c:v>
                </c:pt>
                <c:pt idx="409">
                  <c:v>1.400001525878906</c:v>
                </c:pt>
                <c:pt idx="410">
                  <c:v>1.5</c:v>
                </c:pt>
                <c:pt idx="411">
                  <c:v>1.60000228881836</c:v>
                </c:pt>
                <c:pt idx="412">
                  <c:v>1.700000762939453</c:v>
                </c:pt>
                <c:pt idx="413">
                  <c:v>1.800003051757812</c:v>
                </c:pt>
                <c:pt idx="414">
                  <c:v>1.900001525878906</c:v>
                </c:pt>
                <c:pt idx="415">
                  <c:v>2.0</c:v>
                </c:pt>
                <c:pt idx="416">
                  <c:v>2.10000228881836</c:v>
                </c:pt>
                <c:pt idx="417">
                  <c:v>2.200000762939454</c:v>
                </c:pt>
                <c:pt idx="418">
                  <c:v>2.300003051757813</c:v>
                </c:pt>
                <c:pt idx="419">
                  <c:v>2.400001525878907</c:v>
                </c:pt>
                <c:pt idx="420">
                  <c:v>2.5</c:v>
                </c:pt>
                <c:pt idx="421">
                  <c:v>2.60000228881836</c:v>
                </c:pt>
                <c:pt idx="422">
                  <c:v>2.700000762939453</c:v>
                </c:pt>
                <c:pt idx="423">
                  <c:v>2.800003051757813</c:v>
                </c:pt>
                <c:pt idx="424">
                  <c:v>2.900001525878907</c:v>
                </c:pt>
                <c:pt idx="425">
                  <c:v>3.0</c:v>
                </c:pt>
                <c:pt idx="426">
                  <c:v>3.10000228881836</c:v>
                </c:pt>
                <c:pt idx="427">
                  <c:v>3.200000762939454</c:v>
                </c:pt>
                <c:pt idx="428">
                  <c:v>3.300003051757813</c:v>
                </c:pt>
                <c:pt idx="429">
                  <c:v>3.400001525878907</c:v>
                </c:pt>
                <c:pt idx="430">
                  <c:v>3.5</c:v>
                </c:pt>
                <c:pt idx="431">
                  <c:v>3.60000228881836</c:v>
                </c:pt>
                <c:pt idx="432">
                  <c:v>3.700000762939453</c:v>
                </c:pt>
                <c:pt idx="433">
                  <c:v>3.800003051757813</c:v>
                </c:pt>
                <c:pt idx="434">
                  <c:v>3.900001525878907</c:v>
                </c:pt>
                <c:pt idx="435">
                  <c:v>4.0</c:v>
                </c:pt>
                <c:pt idx="436">
                  <c:v>4.100002288818358</c:v>
                </c:pt>
                <c:pt idx="437">
                  <c:v>4.20000076293945</c:v>
                </c:pt>
                <c:pt idx="438">
                  <c:v>4.300003051757812</c:v>
                </c:pt>
                <c:pt idx="439">
                  <c:v>4.400001525878906</c:v>
                </c:pt>
                <c:pt idx="440">
                  <c:v>4.5</c:v>
                </c:pt>
                <c:pt idx="441">
                  <c:v>4.600002288818358</c:v>
                </c:pt>
                <c:pt idx="442">
                  <c:v>4.70000076293945</c:v>
                </c:pt>
                <c:pt idx="443">
                  <c:v>4.800003051757812</c:v>
                </c:pt>
                <c:pt idx="444">
                  <c:v>4.900001525878906</c:v>
                </c:pt>
                <c:pt idx="445">
                  <c:v>5.0</c:v>
                </c:pt>
                <c:pt idx="446">
                  <c:v>5.100002288818358</c:v>
                </c:pt>
                <c:pt idx="447">
                  <c:v>5.20000076293945</c:v>
                </c:pt>
                <c:pt idx="448">
                  <c:v>5.300003051757812</c:v>
                </c:pt>
                <c:pt idx="449">
                  <c:v>5.400001525878906</c:v>
                </c:pt>
                <c:pt idx="450">
                  <c:v>5.5</c:v>
                </c:pt>
                <c:pt idx="451">
                  <c:v>5.600002288818358</c:v>
                </c:pt>
                <c:pt idx="452">
                  <c:v>5.70000076293945</c:v>
                </c:pt>
                <c:pt idx="453">
                  <c:v>5.800003051757812</c:v>
                </c:pt>
                <c:pt idx="454">
                  <c:v>5.900001525878906</c:v>
                </c:pt>
                <c:pt idx="455">
                  <c:v>6.0</c:v>
                </c:pt>
                <c:pt idx="456">
                  <c:v>6.100002288818358</c:v>
                </c:pt>
                <c:pt idx="457">
                  <c:v>6.20000076293945</c:v>
                </c:pt>
                <c:pt idx="458">
                  <c:v>6.300003051757812</c:v>
                </c:pt>
                <c:pt idx="459">
                  <c:v>6.400001525878906</c:v>
                </c:pt>
                <c:pt idx="460">
                  <c:v>6.5</c:v>
                </c:pt>
                <c:pt idx="461">
                  <c:v>6.600002288818358</c:v>
                </c:pt>
                <c:pt idx="462">
                  <c:v>6.70000076293945</c:v>
                </c:pt>
                <c:pt idx="463">
                  <c:v>6.800003051757812</c:v>
                </c:pt>
                <c:pt idx="464">
                  <c:v>6.900001525878906</c:v>
                </c:pt>
                <c:pt idx="465">
                  <c:v>7.0</c:v>
                </c:pt>
                <c:pt idx="466">
                  <c:v>7.100002288818358</c:v>
                </c:pt>
                <c:pt idx="467">
                  <c:v>7.20000076293945</c:v>
                </c:pt>
                <c:pt idx="468">
                  <c:v>7.300003051757812</c:v>
                </c:pt>
                <c:pt idx="469">
                  <c:v>7.400001525878906</c:v>
                </c:pt>
                <c:pt idx="470">
                  <c:v>7.5</c:v>
                </c:pt>
                <c:pt idx="471">
                  <c:v>7.600002288818358</c:v>
                </c:pt>
                <c:pt idx="472">
                  <c:v>7.70000076293945</c:v>
                </c:pt>
                <c:pt idx="473">
                  <c:v>7.800003051757812</c:v>
                </c:pt>
                <c:pt idx="474">
                  <c:v>7.900001525878906</c:v>
                </c:pt>
                <c:pt idx="475">
                  <c:v>8.0</c:v>
                </c:pt>
                <c:pt idx="476">
                  <c:v>8.10000228881836</c:v>
                </c:pt>
                <c:pt idx="477">
                  <c:v>8.200000762939448</c:v>
                </c:pt>
                <c:pt idx="478">
                  <c:v>8.300003051757812</c:v>
                </c:pt>
                <c:pt idx="479">
                  <c:v>8.400001525878906</c:v>
                </c:pt>
                <c:pt idx="480">
                  <c:v>8.5</c:v>
                </c:pt>
                <c:pt idx="481">
                  <c:v>8.60000228881836</c:v>
                </c:pt>
                <c:pt idx="482">
                  <c:v>8.700000762939448</c:v>
                </c:pt>
                <c:pt idx="483">
                  <c:v>8.800003051757812</c:v>
                </c:pt>
                <c:pt idx="484">
                  <c:v>8.900001525878906</c:v>
                </c:pt>
                <c:pt idx="485">
                  <c:v>9.0</c:v>
                </c:pt>
                <c:pt idx="486">
                  <c:v>9.10000228881836</c:v>
                </c:pt>
                <c:pt idx="487">
                  <c:v>9.200000762939448</c:v>
                </c:pt>
                <c:pt idx="488">
                  <c:v>9.300003051757812</c:v>
                </c:pt>
                <c:pt idx="489">
                  <c:v>9.400001525878906</c:v>
                </c:pt>
                <c:pt idx="490">
                  <c:v>9.5</c:v>
                </c:pt>
                <c:pt idx="491">
                  <c:v>9.60000228881836</c:v>
                </c:pt>
                <c:pt idx="492">
                  <c:v>9.700000762939448</c:v>
                </c:pt>
                <c:pt idx="493">
                  <c:v>9.800003051757812</c:v>
                </c:pt>
                <c:pt idx="494">
                  <c:v>9.900001525878906</c:v>
                </c:pt>
                <c:pt idx="495">
                  <c:v>10.0</c:v>
                </c:pt>
                <c:pt idx="496">
                  <c:v>10.10000228881836</c:v>
                </c:pt>
                <c:pt idx="497">
                  <c:v>10.20000076293945</c:v>
                </c:pt>
                <c:pt idx="498">
                  <c:v>10.30000305175781</c:v>
                </c:pt>
                <c:pt idx="499">
                  <c:v>10.40000152587891</c:v>
                </c:pt>
                <c:pt idx="500">
                  <c:v>10.5</c:v>
                </c:pt>
                <c:pt idx="501">
                  <c:v>10.60000228881836</c:v>
                </c:pt>
                <c:pt idx="502">
                  <c:v>10.70000076293945</c:v>
                </c:pt>
                <c:pt idx="503">
                  <c:v>10.80000305175781</c:v>
                </c:pt>
                <c:pt idx="504">
                  <c:v>10.90000152587891</c:v>
                </c:pt>
                <c:pt idx="505">
                  <c:v>11.0</c:v>
                </c:pt>
                <c:pt idx="506">
                  <c:v>11.10000228881836</c:v>
                </c:pt>
                <c:pt idx="507">
                  <c:v>11.20000076293945</c:v>
                </c:pt>
                <c:pt idx="508">
                  <c:v>11.30000305175781</c:v>
                </c:pt>
                <c:pt idx="509">
                  <c:v>11.40000152587891</c:v>
                </c:pt>
                <c:pt idx="510">
                  <c:v>11.5</c:v>
                </c:pt>
                <c:pt idx="511">
                  <c:v>11.60000228881836</c:v>
                </c:pt>
                <c:pt idx="512">
                  <c:v>11.70000076293945</c:v>
                </c:pt>
                <c:pt idx="513">
                  <c:v>11.80000305175781</c:v>
                </c:pt>
                <c:pt idx="514">
                  <c:v>11.90000152587891</c:v>
                </c:pt>
                <c:pt idx="515">
                  <c:v>12.0</c:v>
                </c:pt>
                <c:pt idx="516">
                  <c:v>12.10000228881836</c:v>
                </c:pt>
                <c:pt idx="517">
                  <c:v>12.20000076293945</c:v>
                </c:pt>
                <c:pt idx="518">
                  <c:v>12.30000305175781</c:v>
                </c:pt>
                <c:pt idx="519">
                  <c:v>12.40000152587891</c:v>
                </c:pt>
                <c:pt idx="520">
                  <c:v>12.5</c:v>
                </c:pt>
                <c:pt idx="521">
                  <c:v>12.60000228881836</c:v>
                </c:pt>
                <c:pt idx="522">
                  <c:v>12.70000076293945</c:v>
                </c:pt>
                <c:pt idx="523">
                  <c:v>12.80000305175781</c:v>
                </c:pt>
                <c:pt idx="524">
                  <c:v>12.90000152587891</c:v>
                </c:pt>
                <c:pt idx="525">
                  <c:v>13.0</c:v>
                </c:pt>
                <c:pt idx="526">
                  <c:v>13.10000228881836</c:v>
                </c:pt>
                <c:pt idx="527">
                  <c:v>13.20000076293945</c:v>
                </c:pt>
                <c:pt idx="528">
                  <c:v>13.30000305175781</c:v>
                </c:pt>
                <c:pt idx="529">
                  <c:v>13.40000152587891</c:v>
                </c:pt>
                <c:pt idx="530">
                  <c:v>13.5</c:v>
                </c:pt>
                <c:pt idx="531">
                  <c:v>13.60000228881836</c:v>
                </c:pt>
                <c:pt idx="532">
                  <c:v>13.70000076293945</c:v>
                </c:pt>
                <c:pt idx="533">
                  <c:v>13.80000305175781</c:v>
                </c:pt>
                <c:pt idx="534">
                  <c:v>13.90000152587891</c:v>
                </c:pt>
                <c:pt idx="535">
                  <c:v>14.0</c:v>
                </c:pt>
                <c:pt idx="536">
                  <c:v>14.10000228881836</c:v>
                </c:pt>
                <c:pt idx="537">
                  <c:v>14.20000076293945</c:v>
                </c:pt>
                <c:pt idx="538">
                  <c:v>14.30000305175781</c:v>
                </c:pt>
                <c:pt idx="539">
                  <c:v>14.40000152587891</c:v>
                </c:pt>
                <c:pt idx="540">
                  <c:v>14.5</c:v>
                </c:pt>
                <c:pt idx="541">
                  <c:v>14.60000228881836</c:v>
                </c:pt>
                <c:pt idx="542">
                  <c:v>14.70000076293945</c:v>
                </c:pt>
                <c:pt idx="543">
                  <c:v>14.80000305175781</c:v>
                </c:pt>
                <c:pt idx="544">
                  <c:v>14.90000152587891</c:v>
                </c:pt>
                <c:pt idx="545">
                  <c:v>15.0</c:v>
                </c:pt>
                <c:pt idx="546">
                  <c:v>15.10000228881836</c:v>
                </c:pt>
                <c:pt idx="547">
                  <c:v>15.20000076293945</c:v>
                </c:pt>
                <c:pt idx="548">
                  <c:v>15.30000305175781</c:v>
                </c:pt>
                <c:pt idx="549">
                  <c:v>15.40000152587891</c:v>
                </c:pt>
                <c:pt idx="550">
                  <c:v>15.5</c:v>
                </c:pt>
                <c:pt idx="551">
                  <c:v>15.60000228881836</c:v>
                </c:pt>
                <c:pt idx="552">
                  <c:v>15.70000076293945</c:v>
                </c:pt>
                <c:pt idx="553">
                  <c:v>15.80000305175781</c:v>
                </c:pt>
                <c:pt idx="554">
                  <c:v>15.90000152587891</c:v>
                </c:pt>
                <c:pt idx="555">
                  <c:v>16.0</c:v>
                </c:pt>
                <c:pt idx="556">
                  <c:v>16.10000228881836</c:v>
                </c:pt>
                <c:pt idx="557">
                  <c:v>16.20000076293945</c:v>
                </c:pt>
                <c:pt idx="558">
                  <c:v>16.30000305175781</c:v>
                </c:pt>
                <c:pt idx="559">
                  <c:v>16.40000152587891</c:v>
                </c:pt>
                <c:pt idx="560">
                  <c:v>16.5</c:v>
                </c:pt>
                <c:pt idx="561">
                  <c:v>16.60000228881836</c:v>
                </c:pt>
                <c:pt idx="562">
                  <c:v>16.70000076293945</c:v>
                </c:pt>
                <c:pt idx="563">
                  <c:v>16.80000305175781</c:v>
                </c:pt>
                <c:pt idx="564">
                  <c:v>16.90000152587891</c:v>
                </c:pt>
                <c:pt idx="565">
                  <c:v>17.0</c:v>
                </c:pt>
                <c:pt idx="566">
                  <c:v>17.10000228881836</c:v>
                </c:pt>
                <c:pt idx="567">
                  <c:v>17.20000076293945</c:v>
                </c:pt>
                <c:pt idx="568">
                  <c:v>17.30000305175781</c:v>
                </c:pt>
                <c:pt idx="569">
                  <c:v>17.40000152587891</c:v>
                </c:pt>
                <c:pt idx="570">
                  <c:v>17.5</c:v>
                </c:pt>
                <c:pt idx="571">
                  <c:v>17.60000228881836</c:v>
                </c:pt>
                <c:pt idx="572">
                  <c:v>17.70000076293945</c:v>
                </c:pt>
                <c:pt idx="573">
                  <c:v>17.80000305175781</c:v>
                </c:pt>
                <c:pt idx="574">
                  <c:v>17.90000152587891</c:v>
                </c:pt>
                <c:pt idx="575">
                  <c:v>18.0</c:v>
                </c:pt>
                <c:pt idx="576">
                  <c:v>18.10000228881836</c:v>
                </c:pt>
                <c:pt idx="577">
                  <c:v>18.20000076293945</c:v>
                </c:pt>
                <c:pt idx="578">
                  <c:v>18.30000305175781</c:v>
                </c:pt>
                <c:pt idx="579">
                  <c:v>18.40000152587891</c:v>
                </c:pt>
                <c:pt idx="580">
                  <c:v>18.5</c:v>
                </c:pt>
                <c:pt idx="581">
                  <c:v>18.60000228881836</c:v>
                </c:pt>
                <c:pt idx="582">
                  <c:v>18.70000076293945</c:v>
                </c:pt>
                <c:pt idx="583">
                  <c:v>18.80000305175781</c:v>
                </c:pt>
                <c:pt idx="584">
                  <c:v>18.90000152587891</c:v>
                </c:pt>
                <c:pt idx="585">
                  <c:v>19.0</c:v>
                </c:pt>
                <c:pt idx="586">
                  <c:v>19.10000228881836</c:v>
                </c:pt>
                <c:pt idx="587">
                  <c:v>19.20000076293945</c:v>
                </c:pt>
                <c:pt idx="588">
                  <c:v>19.30000305175781</c:v>
                </c:pt>
                <c:pt idx="589">
                  <c:v>19.40000152587891</c:v>
                </c:pt>
                <c:pt idx="590">
                  <c:v>19.5</c:v>
                </c:pt>
                <c:pt idx="591">
                  <c:v>19.60000228881836</c:v>
                </c:pt>
                <c:pt idx="592">
                  <c:v>19.70000076293945</c:v>
                </c:pt>
                <c:pt idx="593">
                  <c:v>19.80000305175781</c:v>
                </c:pt>
                <c:pt idx="594">
                  <c:v>19.90000152587891</c:v>
                </c:pt>
                <c:pt idx="595">
                  <c:v>20.0</c:v>
                </c:pt>
                <c:pt idx="596">
                  <c:v>20.10000228881836</c:v>
                </c:pt>
                <c:pt idx="597">
                  <c:v>20.20000076293945</c:v>
                </c:pt>
                <c:pt idx="598">
                  <c:v>20.30000305175781</c:v>
                </c:pt>
                <c:pt idx="599">
                  <c:v>20.40000152587891</c:v>
                </c:pt>
                <c:pt idx="600">
                  <c:v>20.5</c:v>
                </c:pt>
                <c:pt idx="601">
                  <c:v>20.60000228881836</c:v>
                </c:pt>
                <c:pt idx="602">
                  <c:v>20.70000076293945</c:v>
                </c:pt>
                <c:pt idx="603">
                  <c:v>20.80000305175781</c:v>
                </c:pt>
                <c:pt idx="604">
                  <c:v>20.90000152587891</c:v>
                </c:pt>
                <c:pt idx="605">
                  <c:v>21.0</c:v>
                </c:pt>
                <c:pt idx="606">
                  <c:v>21.10000228881836</c:v>
                </c:pt>
                <c:pt idx="607">
                  <c:v>21.20000076293945</c:v>
                </c:pt>
                <c:pt idx="608">
                  <c:v>21.30000305175781</c:v>
                </c:pt>
                <c:pt idx="609">
                  <c:v>21.40000152587891</c:v>
                </c:pt>
                <c:pt idx="610">
                  <c:v>21.5</c:v>
                </c:pt>
                <c:pt idx="611">
                  <c:v>21.60000228881836</c:v>
                </c:pt>
                <c:pt idx="612">
                  <c:v>21.70000076293945</c:v>
                </c:pt>
                <c:pt idx="613">
                  <c:v>21.80000305175781</c:v>
                </c:pt>
                <c:pt idx="614">
                  <c:v>21.90000152587891</c:v>
                </c:pt>
                <c:pt idx="615">
                  <c:v>22.0</c:v>
                </c:pt>
                <c:pt idx="616">
                  <c:v>22.10000228881836</c:v>
                </c:pt>
                <c:pt idx="617">
                  <c:v>22.20000076293945</c:v>
                </c:pt>
                <c:pt idx="618">
                  <c:v>22.30000305175781</c:v>
                </c:pt>
                <c:pt idx="619">
                  <c:v>22.40000152587891</c:v>
                </c:pt>
                <c:pt idx="620">
                  <c:v>22.5</c:v>
                </c:pt>
                <c:pt idx="621">
                  <c:v>22.60000228881836</c:v>
                </c:pt>
                <c:pt idx="622">
                  <c:v>22.70000076293945</c:v>
                </c:pt>
                <c:pt idx="623">
                  <c:v>22.80000305175781</c:v>
                </c:pt>
                <c:pt idx="624">
                  <c:v>22.90000152587891</c:v>
                </c:pt>
                <c:pt idx="625">
                  <c:v>23.0</c:v>
                </c:pt>
                <c:pt idx="626">
                  <c:v>23.10000228881836</c:v>
                </c:pt>
                <c:pt idx="627">
                  <c:v>23.20000076293945</c:v>
                </c:pt>
                <c:pt idx="628">
                  <c:v>23.30000305175781</c:v>
                </c:pt>
                <c:pt idx="629">
                  <c:v>23.40000152587891</c:v>
                </c:pt>
                <c:pt idx="630">
                  <c:v>23.5</c:v>
                </c:pt>
                <c:pt idx="631">
                  <c:v>23.60000228881836</c:v>
                </c:pt>
                <c:pt idx="632">
                  <c:v>23.70000076293945</c:v>
                </c:pt>
                <c:pt idx="633">
                  <c:v>23.80000305175781</c:v>
                </c:pt>
                <c:pt idx="634">
                  <c:v>23.90000152587891</c:v>
                </c:pt>
                <c:pt idx="635">
                  <c:v>24.0</c:v>
                </c:pt>
                <c:pt idx="636">
                  <c:v>24.10000228881836</c:v>
                </c:pt>
                <c:pt idx="637">
                  <c:v>24.20000076293945</c:v>
                </c:pt>
                <c:pt idx="638">
                  <c:v>24.30000305175781</c:v>
                </c:pt>
                <c:pt idx="639">
                  <c:v>24.40000152587891</c:v>
                </c:pt>
                <c:pt idx="640">
                  <c:v>24.5</c:v>
                </c:pt>
                <c:pt idx="641">
                  <c:v>24.59999847412109</c:v>
                </c:pt>
                <c:pt idx="642">
                  <c:v>24.70000457763672</c:v>
                </c:pt>
                <c:pt idx="643">
                  <c:v>24.80000305175781</c:v>
                </c:pt>
                <c:pt idx="644">
                  <c:v>24.90000152587891</c:v>
                </c:pt>
                <c:pt idx="645">
                  <c:v>25.0</c:v>
                </c:pt>
                <c:pt idx="646">
                  <c:v>25.09999847412109</c:v>
                </c:pt>
                <c:pt idx="647">
                  <c:v>25.20000457763672</c:v>
                </c:pt>
                <c:pt idx="648">
                  <c:v>25.30000305175781</c:v>
                </c:pt>
                <c:pt idx="649">
                  <c:v>25.40000152587891</c:v>
                </c:pt>
                <c:pt idx="650">
                  <c:v>25.5</c:v>
                </c:pt>
                <c:pt idx="651">
                  <c:v>25.59999847412109</c:v>
                </c:pt>
                <c:pt idx="652">
                  <c:v>25.70000457763672</c:v>
                </c:pt>
                <c:pt idx="653">
                  <c:v>25.80000305175781</c:v>
                </c:pt>
                <c:pt idx="654">
                  <c:v>25.90000152587891</c:v>
                </c:pt>
                <c:pt idx="655">
                  <c:v>26.0</c:v>
                </c:pt>
                <c:pt idx="656">
                  <c:v>26.09999847412109</c:v>
                </c:pt>
                <c:pt idx="657">
                  <c:v>26.20000457763672</c:v>
                </c:pt>
                <c:pt idx="658">
                  <c:v>26.30000305175781</c:v>
                </c:pt>
                <c:pt idx="659">
                  <c:v>26.40000152587891</c:v>
                </c:pt>
                <c:pt idx="660">
                  <c:v>26.5</c:v>
                </c:pt>
                <c:pt idx="661">
                  <c:v>26.59999847412109</c:v>
                </c:pt>
                <c:pt idx="662">
                  <c:v>26.70000457763672</c:v>
                </c:pt>
                <c:pt idx="663">
                  <c:v>26.80000305175781</c:v>
                </c:pt>
                <c:pt idx="664">
                  <c:v>26.90000152587891</c:v>
                </c:pt>
                <c:pt idx="665">
                  <c:v>27.0</c:v>
                </c:pt>
                <c:pt idx="666">
                  <c:v>27.09999847412109</c:v>
                </c:pt>
                <c:pt idx="667">
                  <c:v>27.20000457763672</c:v>
                </c:pt>
                <c:pt idx="668">
                  <c:v>27.30000305175781</c:v>
                </c:pt>
                <c:pt idx="669">
                  <c:v>27.40000152587891</c:v>
                </c:pt>
                <c:pt idx="670">
                  <c:v>27.5</c:v>
                </c:pt>
                <c:pt idx="671">
                  <c:v>27.59999847412109</c:v>
                </c:pt>
                <c:pt idx="672">
                  <c:v>27.70000457763672</c:v>
                </c:pt>
                <c:pt idx="673">
                  <c:v>27.80000305175781</c:v>
                </c:pt>
                <c:pt idx="674">
                  <c:v>27.90000152587891</c:v>
                </c:pt>
                <c:pt idx="675">
                  <c:v>28.0</c:v>
                </c:pt>
                <c:pt idx="676">
                  <c:v>28.09999847412109</c:v>
                </c:pt>
                <c:pt idx="677">
                  <c:v>28.20000457763672</c:v>
                </c:pt>
                <c:pt idx="678">
                  <c:v>28.30000305175781</c:v>
                </c:pt>
                <c:pt idx="679">
                  <c:v>28.40000152587891</c:v>
                </c:pt>
                <c:pt idx="680">
                  <c:v>28.5</c:v>
                </c:pt>
                <c:pt idx="681">
                  <c:v>28.59999847412109</c:v>
                </c:pt>
                <c:pt idx="682">
                  <c:v>28.70000457763672</c:v>
                </c:pt>
                <c:pt idx="683">
                  <c:v>28.80000305175781</c:v>
                </c:pt>
                <c:pt idx="684">
                  <c:v>28.90000152587891</c:v>
                </c:pt>
                <c:pt idx="685">
                  <c:v>29.0</c:v>
                </c:pt>
                <c:pt idx="686">
                  <c:v>29.09999847412109</c:v>
                </c:pt>
                <c:pt idx="687">
                  <c:v>29.20000457763672</c:v>
                </c:pt>
                <c:pt idx="688">
                  <c:v>29.30000305175781</c:v>
                </c:pt>
                <c:pt idx="689">
                  <c:v>29.40000152587891</c:v>
                </c:pt>
                <c:pt idx="690">
                  <c:v>29.5</c:v>
                </c:pt>
                <c:pt idx="691">
                  <c:v>29.59999847412109</c:v>
                </c:pt>
                <c:pt idx="692">
                  <c:v>29.70000457763672</c:v>
                </c:pt>
                <c:pt idx="693">
                  <c:v>29.80000305175781</c:v>
                </c:pt>
                <c:pt idx="694">
                  <c:v>29.90000152587891</c:v>
                </c:pt>
                <c:pt idx="695">
                  <c:v>30.0</c:v>
                </c:pt>
                <c:pt idx="696">
                  <c:v>30.09999847412109</c:v>
                </c:pt>
                <c:pt idx="697">
                  <c:v>30.20000457763672</c:v>
                </c:pt>
                <c:pt idx="698">
                  <c:v>30.30000305175781</c:v>
                </c:pt>
                <c:pt idx="699">
                  <c:v>30.40000152587891</c:v>
                </c:pt>
                <c:pt idx="700">
                  <c:v>30.5</c:v>
                </c:pt>
                <c:pt idx="701">
                  <c:v>30.59999847412109</c:v>
                </c:pt>
                <c:pt idx="702">
                  <c:v>30.70000457763672</c:v>
                </c:pt>
                <c:pt idx="703">
                  <c:v>30.80000305175781</c:v>
                </c:pt>
                <c:pt idx="704">
                  <c:v>30.90000152587891</c:v>
                </c:pt>
                <c:pt idx="705">
                  <c:v>31.0</c:v>
                </c:pt>
                <c:pt idx="706">
                  <c:v>31.09999847412109</c:v>
                </c:pt>
                <c:pt idx="707">
                  <c:v>31.20000457763672</c:v>
                </c:pt>
                <c:pt idx="708">
                  <c:v>31.30000305175781</c:v>
                </c:pt>
                <c:pt idx="709">
                  <c:v>31.40000152587891</c:v>
                </c:pt>
                <c:pt idx="710">
                  <c:v>31.5</c:v>
                </c:pt>
                <c:pt idx="711">
                  <c:v>31.59999847412109</c:v>
                </c:pt>
                <c:pt idx="712">
                  <c:v>31.70000457763672</c:v>
                </c:pt>
                <c:pt idx="713">
                  <c:v>31.80000305175781</c:v>
                </c:pt>
                <c:pt idx="714">
                  <c:v>31.90000152587891</c:v>
                </c:pt>
                <c:pt idx="715">
                  <c:v>32.0</c:v>
                </c:pt>
                <c:pt idx="716">
                  <c:v>32.0999984741211</c:v>
                </c:pt>
                <c:pt idx="717">
                  <c:v>32.20000457763668</c:v>
                </c:pt>
                <c:pt idx="718">
                  <c:v>32.30000305175778</c:v>
                </c:pt>
                <c:pt idx="719">
                  <c:v>32.40000152587891</c:v>
                </c:pt>
                <c:pt idx="720">
                  <c:v>32.5</c:v>
                </c:pt>
                <c:pt idx="721">
                  <c:v>32.5999984741211</c:v>
                </c:pt>
                <c:pt idx="722">
                  <c:v>32.70000457763668</c:v>
                </c:pt>
                <c:pt idx="723">
                  <c:v>32.80000305175778</c:v>
                </c:pt>
                <c:pt idx="724">
                  <c:v>32.90000152587891</c:v>
                </c:pt>
                <c:pt idx="725">
                  <c:v>33.0</c:v>
                </c:pt>
                <c:pt idx="726">
                  <c:v>33.0999984741211</c:v>
                </c:pt>
                <c:pt idx="727">
                  <c:v>33.20000457763668</c:v>
                </c:pt>
                <c:pt idx="728">
                  <c:v>33.30000305175778</c:v>
                </c:pt>
                <c:pt idx="729">
                  <c:v>33.40000152587891</c:v>
                </c:pt>
                <c:pt idx="730">
                  <c:v>33.5</c:v>
                </c:pt>
                <c:pt idx="731">
                  <c:v>33.5999984741211</c:v>
                </c:pt>
                <c:pt idx="732">
                  <c:v>33.70000457763668</c:v>
                </c:pt>
                <c:pt idx="733">
                  <c:v>33.80000305175778</c:v>
                </c:pt>
                <c:pt idx="734">
                  <c:v>33.90000152587891</c:v>
                </c:pt>
                <c:pt idx="735">
                  <c:v>34.0</c:v>
                </c:pt>
                <c:pt idx="736">
                  <c:v>34.0999984741211</c:v>
                </c:pt>
                <c:pt idx="737">
                  <c:v>34.20000457763668</c:v>
                </c:pt>
                <c:pt idx="738">
                  <c:v>34.30000305175778</c:v>
                </c:pt>
                <c:pt idx="739">
                  <c:v>34.40000152587891</c:v>
                </c:pt>
                <c:pt idx="740">
                  <c:v>34.5</c:v>
                </c:pt>
                <c:pt idx="741">
                  <c:v>34.5999984741211</c:v>
                </c:pt>
                <c:pt idx="742">
                  <c:v>34.70000457763668</c:v>
                </c:pt>
                <c:pt idx="743">
                  <c:v>34.80000305175778</c:v>
                </c:pt>
                <c:pt idx="744">
                  <c:v>34.90000152587891</c:v>
                </c:pt>
                <c:pt idx="745">
                  <c:v>35.0</c:v>
                </c:pt>
                <c:pt idx="746">
                  <c:v>35.0999984741211</c:v>
                </c:pt>
                <c:pt idx="747">
                  <c:v>35.20000457763668</c:v>
                </c:pt>
                <c:pt idx="748">
                  <c:v>35.30000305175778</c:v>
                </c:pt>
                <c:pt idx="749">
                  <c:v>35.40000152587891</c:v>
                </c:pt>
                <c:pt idx="750">
                  <c:v>35.5</c:v>
                </c:pt>
                <c:pt idx="751">
                  <c:v>35.5999984741211</c:v>
                </c:pt>
                <c:pt idx="752">
                  <c:v>35.70000457763668</c:v>
                </c:pt>
                <c:pt idx="753">
                  <c:v>35.80000305175778</c:v>
                </c:pt>
                <c:pt idx="754">
                  <c:v>35.90000152587891</c:v>
                </c:pt>
                <c:pt idx="755">
                  <c:v>36.0</c:v>
                </c:pt>
                <c:pt idx="756">
                  <c:v>36.0999984741211</c:v>
                </c:pt>
                <c:pt idx="757">
                  <c:v>36.20000457763668</c:v>
                </c:pt>
                <c:pt idx="758">
                  <c:v>36.30000305175778</c:v>
                </c:pt>
                <c:pt idx="759">
                  <c:v>36.40000152587891</c:v>
                </c:pt>
                <c:pt idx="760">
                  <c:v>36.5</c:v>
                </c:pt>
                <c:pt idx="761">
                  <c:v>36.5999984741211</c:v>
                </c:pt>
                <c:pt idx="762">
                  <c:v>36.70000457763668</c:v>
                </c:pt>
                <c:pt idx="763">
                  <c:v>36.80000305175778</c:v>
                </c:pt>
                <c:pt idx="764">
                  <c:v>36.90000152587891</c:v>
                </c:pt>
                <c:pt idx="765">
                  <c:v>37.0</c:v>
                </c:pt>
                <c:pt idx="766">
                  <c:v>37.0999984741211</c:v>
                </c:pt>
                <c:pt idx="767">
                  <c:v>37.20000457763668</c:v>
                </c:pt>
                <c:pt idx="768">
                  <c:v>37.30000305175778</c:v>
                </c:pt>
                <c:pt idx="769">
                  <c:v>37.40000152587891</c:v>
                </c:pt>
                <c:pt idx="770">
                  <c:v>37.5</c:v>
                </c:pt>
                <c:pt idx="771">
                  <c:v>37.5999984741211</c:v>
                </c:pt>
                <c:pt idx="772">
                  <c:v>37.70000457763668</c:v>
                </c:pt>
                <c:pt idx="773">
                  <c:v>37.80000305175778</c:v>
                </c:pt>
                <c:pt idx="774">
                  <c:v>37.90000152587891</c:v>
                </c:pt>
                <c:pt idx="775">
                  <c:v>38.0</c:v>
                </c:pt>
                <c:pt idx="776">
                  <c:v>38.0999984741211</c:v>
                </c:pt>
                <c:pt idx="777">
                  <c:v>38.20000457763668</c:v>
                </c:pt>
                <c:pt idx="778">
                  <c:v>38.30000305175778</c:v>
                </c:pt>
                <c:pt idx="779">
                  <c:v>38.40000152587891</c:v>
                </c:pt>
                <c:pt idx="780">
                  <c:v>38.5</c:v>
                </c:pt>
                <c:pt idx="781">
                  <c:v>38.5999984741211</c:v>
                </c:pt>
                <c:pt idx="782">
                  <c:v>38.70000457763668</c:v>
                </c:pt>
                <c:pt idx="783">
                  <c:v>38.80000305175778</c:v>
                </c:pt>
                <c:pt idx="784">
                  <c:v>38.90000152587891</c:v>
                </c:pt>
                <c:pt idx="785">
                  <c:v>39.0</c:v>
                </c:pt>
                <c:pt idx="786">
                  <c:v>39.0999984741211</c:v>
                </c:pt>
                <c:pt idx="787">
                  <c:v>39.20000457763668</c:v>
                </c:pt>
                <c:pt idx="788">
                  <c:v>39.30000305175778</c:v>
                </c:pt>
                <c:pt idx="789">
                  <c:v>39.40000152587891</c:v>
                </c:pt>
                <c:pt idx="790">
                  <c:v>39.5</c:v>
                </c:pt>
                <c:pt idx="791">
                  <c:v>39.5999984741211</c:v>
                </c:pt>
                <c:pt idx="792">
                  <c:v>39.70000457763668</c:v>
                </c:pt>
                <c:pt idx="793">
                  <c:v>39.80000305175778</c:v>
                </c:pt>
                <c:pt idx="794">
                  <c:v>39.90000152587891</c:v>
                </c:pt>
                <c:pt idx="795">
                  <c:v>40.0</c:v>
                </c:pt>
                <c:pt idx="796">
                  <c:v>40.0999984741211</c:v>
                </c:pt>
                <c:pt idx="797">
                  <c:v>40.20000457763668</c:v>
                </c:pt>
                <c:pt idx="798">
                  <c:v>40.30000305175778</c:v>
                </c:pt>
                <c:pt idx="799">
                  <c:v>40.40000152587891</c:v>
                </c:pt>
                <c:pt idx="800">
                  <c:v>40.5</c:v>
                </c:pt>
                <c:pt idx="801">
                  <c:v>40.5999984741211</c:v>
                </c:pt>
                <c:pt idx="802">
                  <c:v>40.70000457763668</c:v>
                </c:pt>
                <c:pt idx="803">
                  <c:v>40.80000305175778</c:v>
                </c:pt>
                <c:pt idx="804">
                  <c:v>40.90000152587891</c:v>
                </c:pt>
                <c:pt idx="805">
                  <c:v>41.0</c:v>
                </c:pt>
                <c:pt idx="806">
                  <c:v>41.0999984741211</c:v>
                </c:pt>
                <c:pt idx="807">
                  <c:v>41.20000457763668</c:v>
                </c:pt>
                <c:pt idx="808">
                  <c:v>41.30000305175778</c:v>
                </c:pt>
                <c:pt idx="809">
                  <c:v>41.40000152587891</c:v>
                </c:pt>
                <c:pt idx="810">
                  <c:v>41.5</c:v>
                </c:pt>
                <c:pt idx="811">
                  <c:v>41.5999984741211</c:v>
                </c:pt>
                <c:pt idx="812">
                  <c:v>41.70000457763668</c:v>
                </c:pt>
                <c:pt idx="813">
                  <c:v>41.80000305175778</c:v>
                </c:pt>
                <c:pt idx="814">
                  <c:v>41.90000152587891</c:v>
                </c:pt>
                <c:pt idx="815">
                  <c:v>42.0</c:v>
                </c:pt>
                <c:pt idx="816">
                  <c:v>42.0999984741211</c:v>
                </c:pt>
                <c:pt idx="817">
                  <c:v>42.20000457763668</c:v>
                </c:pt>
                <c:pt idx="818">
                  <c:v>42.30000305175778</c:v>
                </c:pt>
                <c:pt idx="819">
                  <c:v>42.40000152587891</c:v>
                </c:pt>
                <c:pt idx="820">
                  <c:v>42.5</c:v>
                </c:pt>
                <c:pt idx="821">
                  <c:v>42.5999984741211</c:v>
                </c:pt>
                <c:pt idx="822">
                  <c:v>42.70000457763668</c:v>
                </c:pt>
                <c:pt idx="823">
                  <c:v>42.80000305175778</c:v>
                </c:pt>
                <c:pt idx="824">
                  <c:v>42.90000152587891</c:v>
                </c:pt>
                <c:pt idx="825">
                  <c:v>43.0</c:v>
                </c:pt>
                <c:pt idx="826">
                  <c:v>43.0999984741211</c:v>
                </c:pt>
                <c:pt idx="827">
                  <c:v>43.20000457763668</c:v>
                </c:pt>
                <c:pt idx="828">
                  <c:v>43.30000305175778</c:v>
                </c:pt>
                <c:pt idx="829">
                  <c:v>43.40000152587891</c:v>
                </c:pt>
                <c:pt idx="830">
                  <c:v>43.5</c:v>
                </c:pt>
                <c:pt idx="831">
                  <c:v>43.5999984741211</c:v>
                </c:pt>
                <c:pt idx="832">
                  <c:v>43.70000457763668</c:v>
                </c:pt>
                <c:pt idx="833">
                  <c:v>43.80000305175778</c:v>
                </c:pt>
                <c:pt idx="834">
                  <c:v>43.90000152587891</c:v>
                </c:pt>
                <c:pt idx="835">
                  <c:v>44.0</c:v>
                </c:pt>
                <c:pt idx="836">
                  <c:v>44.0999984741211</c:v>
                </c:pt>
                <c:pt idx="837">
                  <c:v>44.20000457763668</c:v>
                </c:pt>
                <c:pt idx="838">
                  <c:v>44.30000305175778</c:v>
                </c:pt>
                <c:pt idx="839">
                  <c:v>44.40000152587891</c:v>
                </c:pt>
                <c:pt idx="840">
                  <c:v>44.5</c:v>
                </c:pt>
                <c:pt idx="841">
                  <c:v>44.5999984741211</c:v>
                </c:pt>
                <c:pt idx="842">
                  <c:v>44.70000457763668</c:v>
                </c:pt>
                <c:pt idx="843">
                  <c:v>44.80000305175778</c:v>
                </c:pt>
                <c:pt idx="844">
                  <c:v>44.90000152587891</c:v>
                </c:pt>
                <c:pt idx="845">
                  <c:v>45.0</c:v>
                </c:pt>
                <c:pt idx="846">
                  <c:v>45.0999984741211</c:v>
                </c:pt>
                <c:pt idx="847">
                  <c:v>45.20000457763668</c:v>
                </c:pt>
                <c:pt idx="848">
                  <c:v>45.30000305175778</c:v>
                </c:pt>
                <c:pt idx="849">
                  <c:v>45.40000152587891</c:v>
                </c:pt>
                <c:pt idx="850">
                  <c:v>45.5</c:v>
                </c:pt>
                <c:pt idx="851">
                  <c:v>45.5999984741211</c:v>
                </c:pt>
                <c:pt idx="852">
                  <c:v>45.70000457763668</c:v>
                </c:pt>
                <c:pt idx="853">
                  <c:v>45.80000305175778</c:v>
                </c:pt>
                <c:pt idx="854">
                  <c:v>45.90000152587891</c:v>
                </c:pt>
                <c:pt idx="855">
                  <c:v>46.0</c:v>
                </c:pt>
                <c:pt idx="856">
                  <c:v>46.0999984741211</c:v>
                </c:pt>
                <c:pt idx="857">
                  <c:v>46.20000457763668</c:v>
                </c:pt>
                <c:pt idx="858">
                  <c:v>46.30000305175778</c:v>
                </c:pt>
                <c:pt idx="859">
                  <c:v>46.40000152587891</c:v>
                </c:pt>
                <c:pt idx="860">
                  <c:v>46.5</c:v>
                </c:pt>
                <c:pt idx="861">
                  <c:v>46.5999984741211</c:v>
                </c:pt>
                <c:pt idx="862">
                  <c:v>46.70000457763668</c:v>
                </c:pt>
                <c:pt idx="863">
                  <c:v>46.80000305175778</c:v>
                </c:pt>
                <c:pt idx="864">
                  <c:v>46.90000152587891</c:v>
                </c:pt>
                <c:pt idx="865">
                  <c:v>47.0</c:v>
                </c:pt>
                <c:pt idx="866">
                  <c:v>47.0999984741211</c:v>
                </c:pt>
                <c:pt idx="867">
                  <c:v>47.20000457763668</c:v>
                </c:pt>
                <c:pt idx="868">
                  <c:v>47.30000305175778</c:v>
                </c:pt>
                <c:pt idx="869">
                  <c:v>47.40000152587891</c:v>
                </c:pt>
                <c:pt idx="870">
                  <c:v>47.5</c:v>
                </c:pt>
                <c:pt idx="871">
                  <c:v>47.5999984741211</c:v>
                </c:pt>
                <c:pt idx="872">
                  <c:v>47.70000457763668</c:v>
                </c:pt>
                <c:pt idx="873">
                  <c:v>47.80000305175778</c:v>
                </c:pt>
                <c:pt idx="874">
                  <c:v>47.90000152587891</c:v>
                </c:pt>
                <c:pt idx="875">
                  <c:v>48.0</c:v>
                </c:pt>
                <c:pt idx="876">
                  <c:v>48.0999984741211</c:v>
                </c:pt>
                <c:pt idx="877">
                  <c:v>48.20000457763668</c:v>
                </c:pt>
                <c:pt idx="878">
                  <c:v>48.30000305175778</c:v>
                </c:pt>
                <c:pt idx="879">
                  <c:v>48.40000152587891</c:v>
                </c:pt>
                <c:pt idx="880">
                  <c:v>48.5</c:v>
                </c:pt>
                <c:pt idx="881">
                  <c:v>48.5999984741211</c:v>
                </c:pt>
                <c:pt idx="882">
                  <c:v>48.70000457763668</c:v>
                </c:pt>
                <c:pt idx="883">
                  <c:v>48.80000305175778</c:v>
                </c:pt>
                <c:pt idx="884">
                  <c:v>48.90000152587891</c:v>
                </c:pt>
                <c:pt idx="885">
                  <c:v>49.0</c:v>
                </c:pt>
                <c:pt idx="886">
                  <c:v>49.0999984741211</c:v>
                </c:pt>
                <c:pt idx="887">
                  <c:v>49.20000457763668</c:v>
                </c:pt>
                <c:pt idx="888">
                  <c:v>49.30000305175778</c:v>
                </c:pt>
                <c:pt idx="889">
                  <c:v>49.40000152587891</c:v>
                </c:pt>
                <c:pt idx="890">
                  <c:v>49.5</c:v>
                </c:pt>
                <c:pt idx="891">
                  <c:v>49.5999984741211</c:v>
                </c:pt>
                <c:pt idx="892">
                  <c:v>49.70000457763668</c:v>
                </c:pt>
                <c:pt idx="893">
                  <c:v>49.80000305175778</c:v>
                </c:pt>
                <c:pt idx="894">
                  <c:v>49.90000152587891</c:v>
                </c:pt>
                <c:pt idx="895">
                  <c:v>50.0</c:v>
                </c:pt>
                <c:pt idx="896">
                  <c:v>50.0999984741211</c:v>
                </c:pt>
                <c:pt idx="897">
                  <c:v>50.20000457763668</c:v>
                </c:pt>
                <c:pt idx="898">
                  <c:v>50.30000305175778</c:v>
                </c:pt>
                <c:pt idx="899">
                  <c:v>50.40000152587891</c:v>
                </c:pt>
                <c:pt idx="900">
                  <c:v>50.5</c:v>
                </c:pt>
                <c:pt idx="901">
                  <c:v>50.5999984741211</c:v>
                </c:pt>
                <c:pt idx="902">
                  <c:v>50.70000457763668</c:v>
                </c:pt>
                <c:pt idx="903">
                  <c:v>50.80000305175778</c:v>
                </c:pt>
                <c:pt idx="904">
                  <c:v>50.90000152587891</c:v>
                </c:pt>
                <c:pt idx="905">
                  <c:v>51.0</c:v>
                </c:pt>
                <c:pt idx="906">
                  <c:v>51.0999984741211</c:v>
                </c:pt>
                <c:pt idx="907">
                  <c:v>51.20000457763668</c:v>
                </c:pt>
                <c:pt idx="908">
                  <c:v>51.30000305175778</c:v>
                </c:pt>
                <c:pt idx="909">
                  <c:v>51.40000152587891</c:v>
                </c:pt>
                <c:pt idx="910">
                  <c:v>51.5</c:v>
                </c:pt>
                <c:pt idx="911">
                  <c:v>51.5999984741211</c:v>
                </c:pt>
                <c:pt idx="912">
                  <c:v>51.70000457763668</c:v>
                </c:pt>
                <c:pt idx="913">
                  <c:v>51.80000305175778</c:v>
                </c:pt>
                <c:pt idx="914">
                  <c:v>51.90000152587891</c:v>
                </c:pt>
                <c:pt idx="915">
                  <c:v>52.0</c:v>
                </c:pt>
                <c:pt idx="916">
                  <c:v>52.0999984741211</c:v>
                </c:pt>
                <c:pt idx="917">
                  <c:v>52.20000457763668</c:v>
                </c:pt>
                <c:pt idx="918">
                  <c:v>52.30000305175778</c:v>
                </c:pt>
                <c:pt idx="919">
                  <c:v>52.40000152587891</c:v>
                </c:pt>
                <c:pt idx="920">
                  <c:v>52.5</c:v>
                </c:pt>
                <c:pt idx="921">
                  <c:v>52.5999984741211</c:v>
                </c:pt>
                <c:pt idx="922">
                  <c:v>52.70000457763668</c:v>
                </c:pt>
                <c:pt idx="923">
                  <c:v>52.80000305175778</c:v>
                </c:pt>
                <c:pt idx="924">
                  <c:v>52.90000152587891</c:v>
                </c:pt>
                <c:pt idx="925">
                  <c:v>53.0</c:v>
                </c:pt>
                <c:pt idx="926">
                  <c:v>53.0999984741211</c:v>
                </c:pt>
                <c:pt idx="927">
                  <c:v>53.20000457763668</c:v>
                </c:pt>
                <c:pt idx="928">
                  <c:v>53.30000305175778</c:v>
                </c:pt>
                <c:pt idx="929">
                  <c:v>53.40000152587891</c:v>
                </c:pt>
                <c:pt idx="930">
                  <c:v>53.5</c:v>
                </c:pt>
                <c:pt idx="931">
                  <c:v>53.5999984741211</c:v>
                </c:pt>
                <c:pt idx="932">
                  <c:v>53.70000457763668</c:v>
                </c:pt>
                <c:pt idx="933">
                  <c:v>53.80000305175778</c:v>
                </c:pt>
                <c:pt idx="934">
                  <c:v>53.90000152587891</c:v>
                </c:pt>
                <c:pt idx="935">
                  <c:v>54.0</c:v>
                </c:pt>
                <c:pt idx="936">
                  <c:v>54.0999984741211</c:v>
                </c:pt>
                <c:pt idx="937">
                  <c:v>54.20000457763668</c:v>
                </c:pt>
                <c:pt idx="938">
                  <c:v>54.30000305175778</c:v>
                </c:pt>
                <c:pt idx="939">
                  <c:v>54.40000152587891</c:v>
                </c:pt>
                <c:pt idx="940">
                  <c:v>54.5</c:v>
                </c:pt>
                <c:pt idx="941">
                  <c:v>54.5999984741211</c:v>
                </c:pt>
                <c:pt idx="942">
                  <c:v>54.70000457763668</c:v>
                </c:pt>
                <c:pt idx="943">
                  <c:v>54.80000305175778</c:v>
                </c:pt>
                <c:pt idx="944">
                  <c:v>54.90000152587891</c:v>
                </c:pt>
                <c:pt idx="945">
                  <c:v>55.0</c:v>
                </c:pt>
                <c:pt idx="946">
                  <c:v>55.0999984741211</c:v>
                </c:pt>
                <c:pt idx="947">
                  <c:v>55.20000457763668</c:v>
                </c:pt>
                <c:pt idx="948">
                  <c:v>55.30000305175778</c:v>
                </c:pt>
                <c:pt idx="949">
                  <c:v>55.40000152587891</c:v>
                </c:pt>
                <c:pt idx="950">
                  <c:v>55.5</c:v>
                </c:pt>
                <c:pt idx="951">
                  <c:v>55.5999984741211</c:v>
                </c:pt>
                <c:pt idx="952">
                  <c:v>55.70000457763668</c:v>
                </c:pt>
                <c:pt idx="953">
                  <c:v>55.80000305175778</c:v>
                </c:pt>
                <c:pt idx="954">
                  <c:v>55.90000152587891</c:v>
                </c:pt>
                <c:pt idx="955">
                  <c:v>56.0</c:v>
                </c:pt>
                <c:pt idx="956">
                  <c:v>56.0999984741211</c:v>
                </c:pt>
                <c:pt idx="957">
                  <c:v>56.20000457763668</c:v>
                </c:pt>
                <c:pt idx="958">
                  <c:v>56.30000305175778</c:v>
                </c:pt>
                <c:pt idx="959">
                  <c:v>56.40000152587891</c:v>
                </c:pt>
                <c:pt idx="960">
                  <c:v>56.5</c:v>
                </c:pt>
                <c:pt idx="961">
                  <c:v>56.5999984741211</c:v>
                </c:pt>
                <c:pt idx="962">
                  <c:v>56.70000457763668</c:v>
                </c:pt>
                <c:pt idx="963">
                  <c:v>56.80000305175778</c:v>
                </c:pt>
                <c:pt idx="964">
                  <c:v>56.90000152587891</c:v>
                </c:pt>
                <c:pt idx="965">
                  <c:v>57.0</c:v>
                </c:pt>
                <c:pt idx="966">
                  <c:v>57.0999984741211</c:v>
                </c:pt>
                <c:pt idx="967">
                  <c:v>57.20000457763668</c:v>
                </c:pt>
                <c:pt idx="968">
                  <c:v>57.30000305175778</c:v>
                </c:pt>
                <c:pt idx="969">
                  <c:v>57.40000152587891</c:v>
                </c:pt>
                <c:pt idx="970">
                  <c:v>57.5</c:v>
                </c:pt>
                <c:pt idx="971">
                  <c:v>57.5999984741211</c:v>
                </c:pt>
                <c:pt idx="972">
                  <c:v>57.70000457763668</c:v>
                </c:pt>
                <c:pt idx="973">
                  <c:v>57.80000305175778</c:v>
                </c:pt>
                <c:pt idx="974">
                  <c:v>57.90000152587891</c:v>
                </c:pt>
                <c:pt idx="975">
                  <c:v>58.0</c:v>
                </c:pt>
                <c:pt idx="976">
                  <c:v>58.0999984741211</c:v>
                </c:pt>
                <c:pt idx="977">
                  <c:v>58.20000457763668</c:v>
                </c:pt>
                <c:pt idx="978">
                  <c:v>58.30000305175778</c:v>
                </c:pt>
                <c:pt idx="979">
                  <c:v>58.40000152587891</c:v>
                </c:pt>
                <c:pt idx="980">
                  <c:v>58.5</c:v>
                </c:pt>
                <c:pt idx="981">
                  <c:v>58.5999984741211</c:v>
                </c:pt>
                <c:pt idx="982">
                  <c:v>58.70000457763668</c:v>
                </c:pt>
                <c:pt idx="983">
                  <c:v>58.80000305175778</c:v>
                </c:pt>
                <c:pt idx="984">
                  <c:v>58.90000152587891</c:v>
                </c:pt>
                <c:pt idx="985">
                  <c:v>59.0</c:v>
                </c:pt>
                <c:pt idx="986">
                  <c:v>59.0999984741211</c:v>
                </c:pt>
                <c:pt idx="987">
                  <c:v>59.20000457763668</c:v>
                </c:pt>
                <c:pt idx="988">
                  <c:v>59.30000305175778</c:v>
                </c:pt>
                <c:pt idx="989">
                  <c:v>59.40000152587891</c:v>
                </c:pt>
                <c:pt idx="990">
                  <c:v>59.5</c:v>
                </c:pt>
                <c:pt idx="991">
                  <c:v>59.5999984741211</c:v>
                </c:pt>
                <c:pt idx="992">
                  <c:v>59.70000457763668</c:v>
                </c:pt>
                <c:pt idx="993">
                  <c:v>59.80000305175778</c:v>
                </c:pt>
                <c:pt idx="994">
                  <c:v>59.90000152587891</c:v>
                </c:pt>
                <c:pt idx="995">
                  <c:v>60.0</c:v>
                </c:pt>
                <c:pt idx="996">
                  <c:v>60.0999984741211</c:v>
                </c:pt>
                <c:pt idx="997">
                  <c:v>60.20000457763668</c:v>
                </c:pt>
                <c:pt idx="998">
                  <c:v>60.30000305175778</c:v>
                </c:pt>
                <c:pt idx="999">
                  <c:v>60.40000152587891</c:v>
                </c:pt>
                <c:pt idx="1000">
                  <c:v>60.5</c:v>
                </c:pt>
                <c:pt idx="1001">
                  <c:v>60.5999984741211</c:v>
                </c:pt>
                <c:pt idx="1002">
                  <c:v>60.70000457763668</c:v>
                </c:pt>
                <c:pt idx="1003">
                  <c:v>60.80000305175778</c:v>
                </c:pt>
                <c:pt idx="1004">
                  <c:v>60.90000152587891</c:v>
                </c:pt>
                <c:pt idx="1005">
                  <c:v>61.0</c:v>
                </c:pt>
                <c:pt idx="1006">
                  <c:v>61.0999984741211</c:v>
                </c:pt>
                <c:pt idx="1007">
                  <c:v>61.20000457763668</c:v>
                </c:pt>
                <c:pt idx="1008">
                  <c:v>61.30000305175778</c:v>
                </c:pt>
                <c:pt idx="1009">
                  <c:v>61.40000152587891</c:v>
                </c:pt>
                <c:pt idx="1010">
                  <c:v>61.5</c:v>
                </c:pt>
                <c:pt idx="1011">
                  <c:v>61.5999984741211</c:v>
                </c:pt>
                <c:pt idx="1012">
                  <c:v>61.70000457763668</c:v>
                </c:pt>
                <c:pt idx="1013">
                  <c:v>61.80000305175778</c:v>
                </c:pt>
                <c:pt idx="1014">
                  <c:v>61.90000152587891</c:v>
                </c:pt>
                <c:pt idx="1015">
                  <c:v>62.0</c:v>
                </c:pt>
                <c:pt idx="1016">
                  <c:v>62.0999984741211</c:v>
                </c:pt>
                <c:pt idx="1017">
                  <c:v>62.20000457763668</c:v>
                </c:pt>
                <c:pt idx="1018">
                  <c:v>62.30000305175778</c:v>
                </c:pt>
                <c:pt idx="1019">
                  <c:v>62.40000152587891</c:v>
                </c:pt>
                <c:pt idx="1020">
                  <c:v>62.5</c:v>
                </c:pt>
                <c:pt idx="1021">
                  <c:v>62.5999984741211</c:v>
                </c:pt>
                <c:pt idx="1022">
                  <c:v>62.70000457763668</c:v>
                </c:pt>
                <c:pt idx="1023">
                  <c:v>62.80000305175778</c:v>
                </c:pt>
                <c:pt idx="1024">
                  <c:v>62.90000152587891</c:v>
                </c:pt>
                <c:pt idx="1025">
                  <c:v>63.0</c:v>
                </c:pt>
                <c:pt idx="1026">
                  <c:v>63.0999984741211</c:v>
                </c:pt>
                <c:pt idx="1027">
                  <c:v>63.20000457763668</c:v>
                </c:pt>
                <c:pt idx="1028">
                  <c:v>63.30000305175778</c:v>
                </c:pt>
                <c:pt idx="1029">
                  <c:v>63.40000152587891</c:v>
                </c:pt>
                <c:pt idx="1030">
                  <c:v>63.5</c:v>
                </c:pt>
                <c:pt idx="1031">
                  <c:v>63.5999984741211</c:v>
                </c:pt>
                <c:pt idx="1032">
                  <c:v>63.70000457763668</c:v>
                </c:pt>
                <c:pt idx="1033">
                  <c:v>63.80000305175778</c:v>
                </c:pt>
                <c:pt idx="1034">
                  <c:v>63.90000152587891</c:v>
                </c:pt>
                <c:pt idx="1035">
                  <c:v>64.0</c:v>
                </c:pt>
                <c:pt idx="1036">
                  <c:v>64.09999847412108</c:v>
                </c:pt>
                <c:pt idx="1037">
                  <c:v>64.20000457763669</c:v>
                </c:pt>
                <c:pt idx="1038">
                  <c:v>64.30000305175781</c:v>
                </c:pt>
                <c:pt idx="1039">
                  <c:v>64.4000015258789</c:v>
                </c:pt>
                <c:pt idx="1040">
                  <c:v>64.5</c:v>
                </c:pt>
                <c:pt idx="1041">
                  <c:v>64.59999847412108</c:v>
                </c:pt>
                <c:pt idx="1042">
                  <c:v>64.70000457763669</c:v>
                </c:pt>
                <c:pt idx="1043">
                  <c:v>64.80000305175781</c:v>
                </c:pt>
                <c:pt idx="1044">
                  <c:v>64.9000015258789</c:v>
                </c:pt>
                <c:pt idx="1045">
                  <c:v>65.0</c:v>
                </c:pt>
                <c:pt idx="1046">
                  <c:v>65.09999847412108</c:v>
                </c:pt>
                <c:pt idx="1047">
                  <c:v>65.20000457763669</c:v>
                </c:pt>
                <c:pt idx="1048">
                  <c:v>65.30000305175781</c:v>
                </c:pt>
                <c:pt idx="1049">
                  <c:v>65.4000015258789</c:v>
                </c:pt>
                <c:pt idx="1050">
                  <c:v>65.5</c:v>
                </c:pt>
                <c:pt idx="1051">
                  <c:v>65.59999847412108</c:v>
                </c:pt>
                <c:pt idx="1052">
                  <c:v>65.70000457763669</c:v>
                </c:pt>
                <c:pt idx="1053">
                  <c:v>65.80000305175781</c:v>
                </c:pt>
                <c:pt idx="1054">
                  <c:v>65.9000015258789</c:v>
                </c:pt>
                <c:pt idx="1055">
                  <c:v>66.0</c:v>
                </c:pt>
                <c:pt idx="1056">
                  <c:v>66.09999847412108</c:v>
                </c:pt>
                <c:pt idx="1057">
                  <c:v>66.20000457763669</c:v>
                </c:pt>
                <c:pt idx="1058">
                  <c:v>66.30000305175781</c:v>
                </c:pt>
                <c:pt idx="1059">
                  <c:v>66.4000015258789</c:v>
                </c:pt>
                <c:pt idx="1060">
                  <c:v>66.5</c:v>
                </c:pt>
                <c:pt idx="1061">
                  <c:v>66.59999847412108</c:v>
                </c:pt>
                <c:pt idx="1062">
                  <c:v>66.70000457763669</c:v>
                </c:pt>
                <c:pt idx="1063">
                  <c:v>66.80000305175781</c:v>
                </c:pt>
                <c:pt idx="1064">
                  <c:v>66.9000015258789</c:v>
                </c:pt>
                <c:pt idx="1065">
                  <c:v>67.0</c:v>
                </c:pt>
                <c:pt idx="1066">
                  <c:v>67.09999847412108</c:v>
                </c:pt>
                <c:pt idx="1067">
                  <c:v>67.20000457763669</c:v>
                </c:pt>
                <c:pt idx="1068">
                  <c:v>67.30000305175781</c:v>
                </c:pt>
                <c:pt idx="1069">
                  <c:v>67.4000015258789</c:v>
                </c:pt>
                <c:pt idx="1070">
                  <c:v>67.5</c:v>
                </c:pt>
                <c:pt idx="1071">
                  <c:v>67.59999847412108</c:v>
                </c:pt>
                <c:pt idx="1072">
                  <c:v>67.70000457763669</c:v>
                </c:pt>
                <c:pt idx="1073">
                  <c:v>67.80000305175781</c:v>
                </c:pt>
                <c:pt idx="1074">
                  <c:v>67.9000015258789</c:v>
                </c:pt>
                <c:pt idx="1075">
                  <c:v>68.0</c:v>
                </c:pt>
                <c:pt idx="1076">
                  <c:v>68.09999847412108</c:v>
                </c:pt>
                <c:pt idx="1077">
                  <c:v>68.20000457763669</c:v>
                </c:pt>
                <c:pt idx="1078">
                  <c:v>68.30000305175781</c:v>
                </c:pt>
                <c:pt idx="1079">
                  <c:v>68.4000015258789</c:v>
                </c:pt>
                <c:pt idx="1080">
                  <c:v>68.5</c:v>
                </c:pt>
                <c:pt idx="1081">
                  <c:v>68.59999847412108</c:v>
                </c:pt>
                <c:pt idx="1082">
                  <c:v>68.70000457763669</c:v>
                </c:pt>
                <c:pt idx="1083">
                  <c:v>68.80000305175781</c:v>
                </c:pt>
                <c:pt idx="1084">
                  <c:v>68.9000015258789</c:v>
                </c:pt>
                <c:pt idx="1085">
                  <c:v>69.0</c:v>
                </c:pt>
                <c:pt idx="1086">
                  <c:v>69.09999847412108</c:v>
                </c:pt>
                <c:pt idx="1087">
                  <c:v>69.20000457763669</c:v>
                </c:pt>
                <c:pt idx="1088">
                  <c:v>69.30000305175781</c:v>
                </c:pt>
                <c:pt idx="1089">
                  <c:v>69.4000015258789</c:v>
                </c:pt>
                <c:pt idx="1090">
                  <c:v>69.5</c:v>
                </c:pt>
                <c:pt idx="1091">
                  <c:v>69.59999847412108</c:v>
                </c:pt>
                <c:pt idx="1092">
                  <c:v>69.70000457763669</c:v>
                </c:pt>
                <c:pt idx="1093">
                  <c:v>69.80000305175781</c:v>
                </c:pt>
                <c:pt idx="1094">
                  <c:v>69.9000015258789</c:v>
                </c:pt>
                <c:pt idx="1095">
                  <c:v>70.0</c:v>
                </c:pt>
                <c:pt idx="1096">
                  <c:v>70.09999847412108</c:v>
                </c:pt>
                <c:pt idx="1097">
                  <c:v>70.20000457763669</c:v>
                </c:pt>
                <c:pt idx="1098">
                  <c:v>70.30000305175781</c:v>
                </c:pt>
                <c:pt idx="1099">
                  <c:v>70.4000015258789</c:v>
                </c:pt>
                <c:pt idx="1100">
                  <c:v>70.5</c:v>
                </c:pt>
                <c:pt idx="1101">
                  <c:v>70.59999847412108</c:v>
                </c:pt>
                <c:pt idx="1102">
                  <c:v>70.70000457763669</c:v>
                </c:pt>
                <c:pt idx="1103">
                  <c:v>70.80000305175781</c:v>
                </c:pt>
                <c:pt idx="1104">
                  <c:v>70.9000015258789</c:v>
                </c:pt>
                <c:pt idx="1105">
                  <c:v>71.0</c:v>
                </c:pt>
                <c:pt idx="1106">
                  <c:v>71.09999847412108</c:v>
                </c:pt>
                <c:pt idx="1107">
                  <c:v>71.20000457763669</c:v>
                </c:pt>
                <c:pt idx="1108">
                  <c:v>71.30000305175781</c:v>
                </c:pt>
                <c:pt idx="1109">
                  <c:v>71.4000015258789</c:v>
                </c:pt>
                <c:pt idx="1110">
                  <c:v>71.5</c:v>
                </c:pt>
                <c:pt idx="1111">
                  <c:v>71.59999847412108</c:v>
                </c:pt>
                <c:pt idx="1112">
                  <c:v>71.70000457763669</c:v>
                </c:pt>
                <c:pt idx="1113">
                  <c:v>71.80000305175781</c:v>
                </c:pt>
                <c:pt idx="1114">
                  <c:v>71.9000015258789</c:v>
                </c:pt>
                <c:pt idx="1115">
                  <c:v>72.0</c:v>
                </c:pt>
                <c:pt idx="1116">
                  <c:v>72.09999847412108</c:v>
                </c:pt>
                <c:pt idx="1117">
                  <c:v>72.20000457763669</c:v>
                </c:pt>
                <c:pt idx="1118">
                  <c:v>72.30000305175781</c:v>
                </c:pt>
                <c:pt idx="1119">
                  <c:v>72.4000015258789</c:v>
                </c:pt>
                <c:pt idx="1120">
                  <c:v>72.5</c:v>
                </c:pt>
                <c:pt idx="1121">
                  <c:v>72.59999847412108</c:v>
                </c:pt>
                <c:pt idx="1122">
                  <c:v>72.70000457763669</c:v>
                </c:pt>
                <c:pt idx="1123">
                  <c:v>72.80000305175781</c:v>
                </c:pt>
                <c:pt idx="1124">
                  <c:v>72.9000015258789</c:v>
                </c:pt>
                <c:pt idx="1125">
                  <c:v>73.0</c:v>
                </c:pt>
                <c:pt idx="1126">
                  <c:v>73.09999847412108</c:v>
                </c:pt>
                <c:pt idx="1127">
                  <c:v>73.20000457763669</c:v>
                </c:pt>
                <c:pt idx="1128">
                  <c:v>73.30000305175781</c:v>
                </c:pt>
                <c:pt idx="1129">
                  <c:v>73.4000015258789</c:v>
                </c:pt>
                <c:pt idx="1130">
                  <c:v>73.5</c:v>
                </c:pt>
                <c:pt idx="1131">
                  <c:v>73.59999847412108</c:v>
                </c:pt>
                <c:pt idx="1132">
                  <c:v>73.70000457763669</c:v>
                </c:pt>
                <c:pt idx="1133">
                  <c:v>73.80000305175781</c:v>
                </c:pt>
                <c:pt idx="1134">
                  <c:v>73.9000015258789</c:v>
                </c:pt>
                <c:pt idx="1135">
                  <c:v>74.0</c:v>
                </c:pt>
                <c:pt idx="1136">
                  <c:v>74.09999847412108</c:v>
                </c:pt>
                <c:pt idx="1137">
                  <c:v>74.20000457763669</c:v>
                </c:pt>
                <c:pt idx="1138">
                  <c:v>74.30000305175781</c:v>
                </c:pt>
                <c:pt idx="1139">
                  <c:v>74.4000015258789</c:v>
                </c:pt>
                <c:pt idx="1140">
                  <c:v>74.5</c:v>
                </c:pt>
                <c:pt idx="1141">
                  <c:v>74.59999847412108</c:v>
                </c:pt>
                <c:pt idx="1142">
                  <c:v>74.70000457763669</c:v>
                </c:pt>
                <c:pt idx="1143">
                  <c:v>74.80000305175781</c:v>
                </c:pt>
                <c:pt idx="1144">
                  <c:v>74.9000015258789</c:v>
                </c:pt>
                <c:pt idx="1145">
                  <c:v>75.0</c:v>
                </c:pt>
                <c:pt idx="1146">
                  <c:v>75.09999847412108</c:v>
                </c:pt>
                <c:pt idx="1147">
                  <c:v>75.20000457763669</c:v>
                </c:pt>
                <c:pt idx="1148">
                  <c:v>75.30000305175781</c:v>
                </c:pt>
                <c:pt idx="1149">
                  <c:v>75.4000015258789</c:v>
                </c:pt>
                <c:pt idx="1150">
                  <c:v>75.5</c:v>
                </c:pt>
                <c:pt idx="1151">
                  <c:v>75.59999847412108</c:v>
                </c:pt>
                <c:pt idx="1152">
                  <c:v>75.70000457763669</c:v>
                </c:pt>
                <c:pt idx="1153">
                  <c:v>75.80000305175781</c:v>
                </c:pt>
                <c:pt idx="1154">
                  <c:v>75.9000015258789</c:v>
                </c:pt>
                <c:pt idx="1155">
                  <c:v>76.0</c:v>
                </c:pt>
                <c:pt idx="1156">
                  <c:v>76.09999847412108</c:v>
                </c:pt>
                <c:pt idx="1157">
                  <c:v>76.20000457763669</c:v>
                </c:pt>
                <c:pt idx="1158">
                  <c:v>76.30000305175781</c:v>
                </c:pt>
                <c:pt idx="1159">
                  <c:v>76.4000015258789</c:v>
                </c:pt>
                <c:pt idx="1160">
                  <c:v>76.5</c:v>
                </c:pt>
                <c:pt idx="1161">
                  <c:v>76.59999847412108</c:v>
                </c:pt>
                <c:pt idx="1162">
                  <c:v>76.70000457763669</c:v>
                </c:pt>
                <c:pt idx="1163">
                  <c:v>76.80000305175781</c:v>
                </c:pt>
                <c:pt idx="1164">
                  <c:v>76.9000015258789</c:v>
                </c:pt>
                <c:pt idx="1165">
                  <c:v>77.0</c:v>
                </c:pt>
                <c:pt idx="1166">
                  <c:v>77.09999847412108</c:v>
                </c:pt>
                <c:pt idx="1167">
                  <c:v>77.20000457763669</c:v>
                </c:pt>
                <c:pt idx="1168">
                  <c:v>77.30000305175781</c:v>
                </c:pt>
                <c:pt idx="1169">
                  <c:v>77.4000015258789</c:v>
                </c:pt>
                <c:pt idx="1170">
                  <c:v>77.5</c:v>
                </c:pt>
                <c:pt idx="1171">
                  <c:v>77.59999847412108</c:v>
                </c:pt>
                <c:pt idx="1172">
                  <c:v>77.70000457763669</c:v>
                </c:pt>
                <c:pt idx="1173">
                  <c:v>77.80000305175781</c:v>
                </c:pt>
                <c:pt idx="1174">
                  <c:v>77.9000015258789</c:v>
                </c:pt>
                <c:pt idx="1175">
                  <c:v>78.0</c:v>
                </c:pt>
                <c:pt idx="1176">
                  <c:v>78.09999847412108</c:v>
                </c:pt>
                <c:pt idx="1177">
                  <c:v>78.20000457763669</c:v>
                </c:pt>
                <c:pt idx="1178">
                  <c:v>78.30000305175781</c:v>
                </c:pt>
                <c:pt idx="1179">
                  <c:v>78.4000015258789</c:v>
                </c:pt>
                <c:pt idx="1180">
                  <c:v>78.5</c:v>
                </c:pt>
                <c:pt idx="1181">
                  <c:v>78.59999847412108</c:v>
                </c:pt>
                <c:pt idx="1182">
                  <c:v>78.70000457763669</c:v>
                </c:pt>
                <c:pt idx="1183">
                  <c:v>78.80000305175781</c:v>
                </c:pt>
                <c:pt idx="1184">
                  <c:v>78.9000015258789</c:v>
                </c:pt>
                <c:pt idx="1185">
                  <c:v>79.0</c:v>
                </c:pt>
                <c:pt idx="1186">
                  <c:v>79.09999847412108</c:v>
                </c:pt>
                <c:pt idx="1187">
                  <c:v>79.20000457763669</c:v>
                </c:pt>
                <c:pt idx="1188">
                  <c:v>79.30000305175781</c:v>
                </c:pt>
                <c:pt idx="1189">
                  <c:v>79.4000015258789</c:v>
                </c:pt>
                <c:pt idx="1190">
                  <c:v>79.5</c:v>
                </c:pt>
                <c:pt idx="1191">
                  <c:v>79.59999847412108</c:v>
                </c:pt>
                <c:pt idx="1192">
                  <c:v>79.70000457763669</c:v>
                </c:pt>
                <c:pt idx="1193">
                  <c:v>79.80000305175781</c:v>
                </c:pt>
                <c:pt idx="1194">
                  <c:v>79.9000015258789</c:v>
                </c:pt>
                <c:pt idx="1195">
                  <c:v>80.0</c:v>
                </c:pt>
                <c:pt idx="1196">
                  <c:v>80.09999847412108</c:v>
                </c:pt>
                <c:pt idx="1197">
                  <c:v>80.20000457763669</c:v>
                </c:pt>
                <c:pt idx="1198">
                  <c:v>80.30000305175781</c:v>
                </c:pt>
                <c:pt idx="1199">
                  <c:v>80.4000015258789</c:v>
                </c:pt>
                <c:pt idx="1200">
                  <c:v>80.5</c:v>
                </c:pt>
                <c:pt idx="1201">
                  <c:v>80.59999847412108</c:v>
                </c:pt>
                <c:pt idx="1202">
                  <c:v>80.70000457763669</c:v>
                </c:pt>
                <c:pt idx="1203">
                  <c:v>80.80000305175781</c:v>
                </c:pt>
                <c:pt idx="1204">
                  <c:v>80.9000015258789</c:v>
                </c:pt>
                <c:pt idx="1205">
                  <c:v>81.0</c:v>
                </c:pt>
                <c:pt idx="1206">
                  <c:v>81.09999847412108</c:v>
                </c:pt>
                <c:pt idx="1207">
                  <c:v>81.20000457763669</c:v>
                </c:pt>
                <c:pt idx="1208">
                  <c:v>81.30000305175781</c:v>
                </c:pt>
                <c:pt idx="1209">
                  <c:v>81.4000015258789</c:v>
                </c:pt>
                <c:pt idx="1210">
                  <c:v>81.5</c:v>
                </c:pt>
                <c:pt idx="1211">
                  <c:v>81.59999847412108</c:v>
                </c:pt>
                <c:pt idx="1212">
                  <c:v>81.70000457763669</c:v>
                </c:pt>
                <c:pt idx="1213">
                  <c:v>81.80000305175781</c:v>
                </c:pt>
                <c:pt idx="1214">
                  <c:v>81.9000015258789</c:v>
                </c:pt>
                <c:pt idx="1215">
                  <c:v>82.0</c:v>
                </c:pt>
                <c:pt idx="1216">
                  <c:v>82.09999847412108</c:v>
                </c:pt>
                <c:pt idx="1217">
                  <c:v>82.20000457763669</c:v>
                </c:pt>
                <c:pt idx="1218">
                  <c:v>82.30000305175781</c:v>
                </c:pt>
                <c:pt idx="1219">
                  <c:v>82.4000015258789</c:v>
                </c:pt>
                <c:pt idx="1220">
                  <c:v>82.5</c:v>
                </c:pt>
                <c:pt idx="1221">
                  <c:v>82.59999847412108</c:v>
                </c:pt>
                <c:pt idx="1222">
                  <c:v>82.70000457763669</c:v>
                </c:pt>
                <c:pt idx="1223">
                  <c:v>82.80000305175781</c:v>
                </c:pt>
                <c:pt idx="1224">
                  <c:v>82.9000015258789</c:v>
                </c:pt>
                <c:pt idx="1225">
                  <c:v>83.0</c:v>
                </c:pt>
                <c:pt idx="1226">
                  <c:v>83.09999847412108</c:v>
                </c:pt>
                <c:pt idx="1227">
                  <c:v>83.20000457763669</c:v>
                </c:pt>
                <c:pt idx="1228">
                  <c:v>83.30000305175781</c:v>
                </c:pt>
                <c:pt idx="1229">
                  <c:v>83.4000015258789</c:v>
                </c:pt>
                <c:pt idx="1230">
                  <c:v>83.5</c:v>
                </c:pt>
                <c:pt idx="1231">
                  <c:v>83.59999847412108</c:v>
                </c:pt>
                <c:pt idx="1232">
                  <c:v>83.70000457763669</c:v>
                </c:pt>
                <c:pt idx="1233">
                  <c:v>83.80000305175781</c:v>
                </c:pt>
                <c:pt idx="1234">
                  <c:v>83.9000015258789</c:v>
                </c:pt>
                <c:pt idx="1235">
                  <c:v>84.0</c:v>
                </c:pt>
                <c:pt idx="1236">
                  <c:v>84.09999847412108</c:v>
                </c:pt>
                <c:pt idx="1237">
                  <c:v>84.20000457763669</c:v>
                </c:pt>
                <c:pt idx="1238">
                  <c:v>84.30000305175781</c:v>
                </c:pt>
                <c:pt idx="1239">
                  <c:v>84.4000015258789</c:v>
                </c:pt>
                <c:pt idx="1240">
                  <c:v>84.5</c:v>
                </c:pt>
                <c:pt idx="1241">
                  <c:v>84.59999847412108</c:v>
                </c:pt>
                <c:pt idx="1242">
                  <c:v>84.70000457763669</c:v>
                </c:pt>
                <c:pt idx="1243">
                  <c:v>84.80000305175781</c:v>
                </c:pt>
                <c:pt idx="1244">
                  <c:v>84.9000015258789</c:v>
                </c:pt>
                <c:pt idx="1245">
                  <c:v>85.0</c:v>
                </c:pt>
                <c:pt idx="1246">
                  <c:v>85.09999847412108</c:v>
                </c:pt>
                <c:pt idx="1247">
                  <c:v>85.20000457763669</c:v>
                </c:pt>
                <c:pt idx="1248">
                  <c:v>85.30000305175781</c:v>
                </c:pt>
                <c:pt idx="1249">
                  <c:v>85.4000015258789</c:v>
                </c:pt>
                <c:pt idx="1250">
                  <c:v>85.5</c:v>
                </c:pt>
                <c:pt idx="1251">
                  <c:v>85.59999847412108</c:v>
                </c:pt>
                <c:pt idx="1252">
                  <c:v>85.70000457763669</c:v>
                </c:pt>
                <c:pt idx="1253">
                  <c:v>85.80000305175781</c:v>
                </c:pt>
                <c:pt idx="1254">
                  <c:v>85.9000015258789</c:v>
                </c:pt>
                <c:pt idx="1255">
                  <c:v>86.0</c:v>
                </c:pt>
                <c:pt idx="1256">
                  <c:v>86.09999847412108</c:v>
                </c:pt>
                <c:pt idx="1257">
                  <c:v>86.20000457763669</c:v>
                </c:pt>
                <c:pt idx="1258">
                  <c:v>86.30000305175781</c:v>
                </c:pt>
                <c:pt idx="1259">
                  <c:v>86.4000015258789</c:v>
                </c:pt>
                <c:pt idx="1260">
                  <c:v>86.5</c:v>
                </c:pt>
                <c:pt idx="1261">
                  <c:v>86.59999847412108</c:v>
                </c:pt>
                <c:pt idx="1262">
                  <c:v>86.70000457763669</c:v>
                </c:pt>
                <c:pt idx="1263">
                  <c:v>86.80000305175781</c:v>
                </c:pt>
                <c:pt idx="1264">
                  <c:v>86.9000015258789</c:v>
                </c:pt>
                <c:pt idx="1265">
                  <c:v>87.0</c:v>
                </c:pt>
                <c:pt idx="1266">
                  <c:v>87.09999847412108</c:v>
                </c:pt>
                <c:pt idx="1267">
                  <c:v>87.20000457763669</c:v>
                </c:pt>
                <c:pt idx="1268">
                  <c:v>87.30000305175781</c:v>
                </c:pt>
                <c:pt idx="1269">
                  <c:v>87.4000015258789</c:v>
                </c:pt>
                <c:pt idx="1270">
                  <c:v>87.5</c:v>
                </c:pt>
                <c:pt idx="1271">
                  <c:v>87.59999847412108</c:v>
                </c:pt>
                <c:pt idx="1272">
                  <c:v>87.70000457763669</c:v>
                </c:pt>
                <c:pt idx="1273">
                  <c:v>87.80000305175781</c:v>
                </c:pt>
                <c:pt idx="1274">
                  <c:v>87.9000015258789</c:v>
                </c:pt>
                <c:pt idx="1275">
                  <c:v>88.0</c:v>
                </c:pt>
                <c:pt idx="1276">
                  <c:v>88.09999847412108</c:v>
                </c:pt>
                <c:pt idx="1277">
                  <c:v>88.20000457763669</c:v>
                </c:pt>
                <c:pt idx="1278">
                  <c:v>88.30000305175781</c:v>
                </c:pt>
                <c:pt idx="1279">
                  <c:v>88.4000015258789</c:v>
                </c:pt>
                <c:pt idx="1280">
                  <c:v>88.50000762939453</c:v>
                </c:pt>
                <c:pt idx="1281">
                  <c:v>88.59999847412108</c:v>
                </c:pt>
                <c:pt idx="1282">
                  <c:v>88.70000457763669</c:v>
                </c:pt>
                <c:pt idx="1283">
                  <c:v>88.7999954223633</c:v>
                </c:pt>
                <c:pt idx="1284">
                  <c:v>88.9000015258789</c:v>
                </c:pt>
                <c:pt idx="1285">
                  <c:v>89.00000762939453</c:v>
                </c:pt>
                <c:pt idx="1286">
                  <c:v>89.09999847412108</c:v>
                </c:pt>
                <c:pt idx="1287">
                  <c:v>89.20000457763669</c:v>
                </c:pt>
                <c:pt idx="1288">
                  <c:v>89.2999954223633</c:v>
                </c:pt>
                <c:pt idx="1289">
                  <c:v>89.4000015258789</c:v>
                </c:pt>
                <c:pt idx="1290">
                  <c:v>89.50000762939453</c:v>
                </c:pt>
                <c:pt idx="1291">
                  <c:v>89.59999847412108</c:v>
                </c:pt>
                <c:pt idx="1292">
                  <c:v>89.70000457763669</c:v>
                </c:pt>
                <c:pt idx="1293">
                  <c:v>89.7999954223633</c:v>
                </c:pt>
                <c:pt idx="1294">
                  <c:v>89.9000015258789</c:v>
                </c:pt>
                <c:pt idx="1295">
                  <c:v>90.00000762939453</c:v>
                </c:pt>
                <c:pt idx="1296">
                  <c:v>90.09999847412108</c:v>
                </c:pt>
                <c:pt idx="1297">
                  <c:v>90.20000457763669</c:v>
                </c:pt>
                <c:pt idx="1298">
                  <c:v>90.2999954223633</c:v>
                </c:pt>
                <c:pt idx="1299">
                  <c:v>90.4000015258789</c:v>
                </c:pt>
                <c:pt idx="1300">
                  <c:v>90.50000762939453</c:v>
                </c:pt>
                <c:pt idx="1301">
                  <c:v>90.59999847412108</c:v>
                </c:pt>
                <c:pt idx="1302">
                  <c:v>90.70000457763669</c:v>
                </c:pt>
                <c:pt idx="1303">
                  <c:v>90.7999954223633</c:v>
                </c:pt>
                <c:pt idx="1304">
                  <c:v>90.9000015258789</c:v>
                </c:pt>
                <c:pt idx="1305">
                  <c:v>91.00000762939453</c:v>
                </c:pt>
                <c:pt idx="1306">
                  <c:v>91.09999847412108</c:v>
                </c:pt>
                <c:pt idx="1307">
                  <c:v>91.20000457763669</c:v>
                </c:pt>
                <c:pt idx="1308">
                  <c:v>91.2999954223633</c:v>
                </c:pt>
                <c:pt idx="1309">
                  <c:v>91.4000015258789</c:v>
                </c:pt>
                <c:pt idx="1310">
                  <c:v>91.50000762939453</c:v>
                </c:pt>
                <c:pt idx="1311">
                  <c:v>91.59999847412108</c:v>
                </c:pt>
                <c:pt idx="1312">
                  <c:v>91.70000457763669</c:v>
                </c:pt>
                <c:pt idx="1313">
                  <c:v>91.7999954223633</c:v>
                </c:pt>
                <c:pt idx="1314">
                  <c:v>91.9000015258789</c:v>
                </c:pt>
                <c:pt idx="1315">
                  <c:v>92.00000762939453</c:v>
                </c:pt>
                <c:pt idx="1316">
                  <c:v>92.09999847412108</c:v>
                </c:pt>
                <c:pt idx="1317">
                  <c:v>92.20000457763669</c:v>
                </c:pt>
                <c:pt idx="1318">
                  <c:v>92.2999954223633</c:v>
                </c:pt>
                <c:pt idx="1319">
                  <c:v>92.4000015258789</c:v>
                </c:pt>
                <c:pt idx="1320">
                  <c:v>92.50000762939453</c:v>
                </c:pt>
                <c:pt idx="1321">
                  <c:v>92.59999847412108</c:v>
                </c:pt>
                <c:pt idx="1322">
                  <c:v>92.70000457763669</c:v>
                </c:pt>
                <c:pt idx="1323">
                  <c:v>92.7999954223633</c:v>
                </c:pt>
                <c:pt idx="1324">
                  <c:v>92.9000015258789</c:v>
                </c:pt>
                <c:pt idx="1325">
                  <c:v>93.00000762939453</c:v>
                </c:pt>
                <c:pt idx="1326">
                  <c:v>93.09999847412108</c:v>
                </c:pt>
                <c:pt idx="1327">
                  <c:v>93.20000457763669</c:v>
                </c:pt>
                <c:pt idx="1328">
                  <c:v>93.2999954223633</c:v>
                </c:pt>
                <c:pt idx="1329">
                  <c:v>93.4000015258789</c:v>
                </c:pt>
                <c:pt idx="1330">
                  <c:v>93.50000762939453</c:v>
                </c:pt>
                <c:pt idx="1331">
                  <c:v>93.59999847412108</c:v>
                </c:pt>
                <c:pt idx="1332">
                  <c:v>93.70000457763669</c:v>
                </c:pt>
                <c:pt idx="1333">
                  <c:v>93.7999954223633</c:v>
                </c:pt>
                <c:pt idx="1334">
                  <c:v>93.9000015258789</c:v>
                </c:pt>
                <c:pt idx="1335">
                  <c:v>94.00000762939453</c:v>
                </c:pt>
                <c:pt idx="1336">
                  <c:v>94.09999847412108</c:v>
                </c:pt>
                <c:pt idx="1337">
                  <c:v>94.20000457763669</c:v>
                </c:pt>
                <c:pt idx="1338">
                  <c:v>94.2999954223633</c:v>
                </c:pt>
                <c:pt idx="1339">
                  <c:v>94.4000015258789</c:v>
                </c:pt>
                <c:pt idx="1340">
                  <c:v>94.50000762939453</c:v>
                </c:pt>
                <c:pt idx="1341">
                  <c:v>94.59999847412108</c:v>
                </c:pt>
                <c:pt idx="1342">
                  <c:v>94.70000457763669</c:v>
                </c:pt>
                <c:pt idx="1343">
                  <c:v>94.7999954223633</c:v>
                </c:pt>
                <c:pt idx="1344">
                  <c:v>94.9000015258789</c:v>
                </c:pt>
                <c:pt idx="1345">
                  <c:v>95.00000762939453</c:v>
                </c:pt>
                <c:pt idx="1346">
                  <c:v>95.09999847412108</c:v>
                </c:pt>
                <c:pt idx="1347">
                  <c:v>95.20000457763669</c:v>
                </c:pt>
                <c:pt idx="1348">
                  <c:v>95.2999954223633</c:v>
                </c:pt>
                <c:pt idx="1349">
                  <c:v>95.4000015258789</c:v>
                </c:pt>
                <c:pt idx="1350">
                  <c:v>95.50000762939453</c:v>
                </c:pt>
                <c:pt idx="1351">
                  <c:v>95.59999847412108</c:v>
                </c:pt>
                <c:pt idx="1352">
                  <c:v>95.70000457763669</c:v>
                </c:pt>
                <c:pt idx="1353">
                  <c:v>95.7999954223633</c:v>
                </c:pt>
                <c:pt idx="1354">
                  <c:v>95.9000015258789</c:v>
                </c:pt>
                <c:pt idx="1355">
                  <c:v>96.00000762939453</c:v>
                </c:pt>
                <c:pt idx="1356">
                  <c:v>96.09999847412108</c:v>
                </c:pt>
                <c:pt idx="1357">
                  <c:v>96.20000457763669</c:v>
                </c:pt>
                <c:pt idx="1358">
                  <c:v>96.2999954223633</c:v>
                </c:pt>
                <c:pt idx="1359">
                  <c:v>96.4000015258789</c:v>
                </c:pt>
                <c:pt idx="1360">
                  <c:v>96.50000762939453</c:v>
                </c:pt>
                <c:pt idx="1361">
                  <c:v>96.59999847412108</c:v>
                </c:pt>
                <c:pt idx="1362">
                  <c:v>96.70000457763669</c:v>
                </c:pt>
                <c:pt idx="1363">
                  <c:v>96.7999954223633</c:v>
                </c:pt>
                <c:pt idx="1364">
                  <c:v>96.9000015258789</c:v>
                </c:pt>
                <c:pt idx="1365">
                  <c:v>97.00000762939453</c:v>
                </c:pt>
                <c:pt idx="1366">
                  <c:v>97.09999847412108</c:v>
                </c:pt>
                <c:pt idx="1367">
                  <c:v>97.20000457763669</c:v>
                </c:pt>
                <c:pt idx="1368">
                  <c:v>97.2999954223633</c:v>
                </c:pt>
                <c:pt idx="1369">
                  <c:v>97.4000015258789</c:v>
                </c:pt>
                <c:pt idx="1370">
                  <c:v>97.50000762939453</c:v>
                </c:pt>
                <c:pt idx="1371">
                  <c:v>97.59999847412108</c:v>
                </c:pt>
                <c:pt idx="1372">
                  <c:v>97.70000457763669</c:v>
                </c:pt>
                <c:pt idx="1373">
                  <c:v>97.7999954223633</c:v>
                </c:pt>
                <c:pt idx="1374">
                  <c:v>97.9000015258789</c:v>
                </c:pt>
                <c:pt idx="1375">
                  <c:v>98.00000762939453</c:v>
                </c:pt>
                <c:pt idx="1376">
                  <c:v>98.09999847412108</c:v>
                </c:pt>
                <c:pt idx="1377">
                  <c:v>98.20000457763669</c:v>
                </c:pt>
                <c:pt idx="1378">
                  <c:v>98.2999954223633</c:v>
                </c:pt>
                <c:pt idx="1379">
                  <c:v>98.4000015258789</c:v>
                </c:pt>
                <c:pt idx="1380">
                  <c:v>98.50000762939453</c:v>
                </c:pt>
                <c:pt idx="1381">
                  <c:v>98.59999847412108</c:v>
                </c:pt>
                <c:pt idx="1382">
                  <c:v>98.70000457763669</c:v>
                </c:pt>
                <c:pt idx="1383">
                  <c:v>98.7999954223633</c:v>
                </c:pt>
                <c:pt idx="1384">
                  <c:v>98.9000015258789</c:v>
                </c:pt>
                <c:pt idx="1385">
                  <c:v>99.00000762939453</c:v>
                </c:pt>
                <c:pt idx="1386">
                  <c:v>99.09999847412108</c:v>
                </c:pt>
                <c:pt idx="1387">
                  <c:v>99.20000457763669</c:v>
                </c:pt>
                <c:pt idx="1388">
                  <c:v>99.2999954223633</c:v>
                </c:pt>
                <c:pt idx="1389">
                  <c:v>99.4000015258789</c:v>
                </c:pt>
                <c:pt idx="1390">
                  <c:v>99.50000762939453</c:v>
                </c:pt>
                <c:pt idx="1391">
                  <c:v>99.59999847412108</c:v>
                </c:pt>
                <c:pt idx="1392">
                  <c:v>99.70000457763669</c:v>
                </c:pt>
                <c:pt idx="1393">
                  <c:v>99.7999954223633</c:v>
                </c:pt>
                <c:pt idx="1394">
                  <c:v>99.9000015258789</c:v>
                </c:pt>
                <c:pt idx="1395">
                  <c:v>100.0000076293945</c:v>
                </c:pt>
                <c:pt idx="1396">
                  <c:v>100.0999984741211</c:v>
                </c:pt>
                <c:pt idx="1397">
                  <c:v>100.2000045776367</c:v>
                </c:pt>
                <c:pt idx="1398">
                  <c:v>100.2999954223633</c:v>
                </c:pt>
                <c:pt idx="1399">
                  <c:v>100.400001525879</c:v>
                </c:pt>
                <c:pt idx="1400">
                  <c:v>100.5000076293945</c:v>
                </c:pt>
                <c:pt idx="1401">
                  <c:v>100.5999984741211</c:v>
                </c:pt>
                <c:pt idx="1402">
                  <c:v>100.7000045776367</c:v>
                </c:pt>
                <c:pt idx="1403">
                  <c:v>100.7999954223633</c:v>
                </c:pt>
                <c:pt idx="1404">
                  <c:v>100.900001525879</c:v>
                </c:pt>
                <c:pt idx="1405">
                  <c:v>101.0000076293945</c:v>
                </c:pt>
                <c:pt idx="1406">
                  <c:v>101.0999984741211</c:v>
                </c:pt>
                <c:pt idx="1407">
                  <c:v>101.2000045776367</c:v>
                </c:pt>
                <c:pt idx="1408">
                  <c:v>101.2999954223633</c:v>
                </c:pt>
                <c:pt idx="1409">
                  <c:v>101.400001525879</c:v>
                </c:pt>
                <c:pt idx="1410">
                  <c:v>101.5000076293945</c:v>
                </c:pt>
                <c:pt idx="1411">
                  <c:v>101.5999984741211</c:v>
                </c:pt>
                <c:pt idx="1412">
                  <c:v>101.7000045776367</c:v>
                </c:pt>
                <c:pt idx="1413">
                  <c:v>101.7999954223633</c:v>
                </c:pt>
                <c:pt idx="1414">
                  <c:v>101.900001525879</c:v>
                </c:pt>
                <c:pt idx="1415">
                  <c:v>102.0000076293945</c:v>
                </c:pt>
                <c:pt idx="1416">
                  <c:v>102.0999984741211</c:v>
                </c:pt>
                <c:pt idx="1417">
                  <c:v>102.2000045776367</c:v>
                </c:pt>
                <c:pt idx="1418">
                  <c:v>102.2999954223633</c:v>
                </c:pt>
                <c:pt idx="1419">
                  <c:v>102.400001525879</c:v>
                </c:pt>
                <c:pt idx="1420">
                  <c:v>102.5000076293945</c:v>
                </c:pt>
                <c:pt idx="1421">
                  <c:v>102.5999984741211</c:v>
                </c:pt>
                <c:pt idx="1422">
                  <c:v>102.7000045776367</c:v>
                </c:pt>
                <c:pt idx="1423">
                  <c:v>102.7999954223633</c:v>
                </c:pt>
                <c:pt idx="1424">
                  <c:v>102.900001525879</c:v>
                </c:pt>
                <c:pt idx="1425">
                  <c:v>103.0000076293945</c:v>
                </c:pt>
                <c:pt idx="1426">
                  <c:v>103.0999984741211</c:v>
                </c:pt>
                <c:pt idx="1427">
                  <c:v>103.2000045776367</c:v>
                </c:pt>
                <c:pt idx="1428">
                  <c:v>103.2999954223633</c:v>
                </c:pt>
                <c:pt idx="1429">
                  <c:v>103.400001525879</c:v>
                </c:pt>
                <c:pt idx="1430">
                  <c:v>103.5000076293945</c:v>
                </c:pt>
                <c:pt idx="1431">
                  <c:v>103.5999984741211</c:v>
                </c:pt>
                <c:pt idx="1432">
                  <c:v>103.7000045776367</c:v>
                </c:pt>
                <c:pt idx="1433">
                  <c:v>103.7999954223633</c:v>
                </c:pt>
                <c:pt idx="1434">
                  <c:v>103.900001525879</c:v>
                </c:pt>
                <c:pt idx="1435">
                  <c:v>104.0000076293945</c:v>
                </c:pt>
                <c:pt idx="1436">
                  <c:v>104.0999984741211</c:v>
                </c:pt>
                <c:pt idx="1437">
                  <c:v>104.2000045776367</c:v>
                </c:pt>
                <c:pt idx="1438">
                  <c:v>104.2999954223633</c:v>
                </c:pt>
                <c:pt idx="1439">
                  <c:v>104.400001525879</c:v>
                </c:pt>
                <c:pt idx="1440">
                  <c:v>104.5000076293945</c:v>
                </c:pt>
                <c:pt idx="1441">
                  <c:v>104.5999984741211</c:v>
                </c:pt>
                <c:pt idx="1442">
                  <c:v>104.7000045776367</c:v>
                </c:pt>
                <c:pt idx="1443">
                  <c:v>104.7999954223633</c:v>
                </c:pt>
                <c:pt idx="1444">
                  <c:v>104.900001525879</c:v>
                </c:pt>
                <c:pt idx="1445">
                  <c:v>105.0000076293945</c:v>
                </c:pt>
                <c:pt idx="1446">
                  <c:v>105.0999984741211</c:v>
                </c:pt>
                <c:pt idx="1447">
                  <c:v>105.2000045776367</c:v>
                </c:pt>
                <c:pt idx="1448">
                  <c:v>105.2999954223633</c:v>
                </c:pt>
                <c:pt idx="1449">
                  <c:v>105.400001525879</c:v>
                </c:pt>
                <c:pt idx="1450">
                  <c:v>105.5000076293945</c:v>
                </c:pt>
                <c:pt idx="1451">
                  <c:v>105.5999984741211</c:v>
                </c:pt>
                <c:pt idx="1452">
                  <c:v>105.7000045776367</c:v>
                </c:pt>
                <c:pt idx="1453">
                  <c:v>105.7999954223633</c:v>
                </c:pt>
                <c:pt idx="1454">
                  <c:v>105.900001525879</c:v>
                </c:pt>
                <c:pt idx="1455">
                  <c:v>106.0000076293945</c:v>
                </c:pt>
                <c:pt idx="1456">
                  <c:v>106.0999984741211</c:v>
                </c:pt>
                <c:pt idx="1457">
                  <c:v>106.2000045776367</c:v>
                </c:pt>
                <c:pt idx="1458">
                  <c:v>106.2999954223633</c:v>
                </c:pt>
                <c:pt idx="1459">
                  <c:v>106.400001525879</c:v>
                </c:pt>
                <c:pt idx="1460">
                  <c:v>106.5000076293945</c:v>
                </c:pt>
                <c:pt idx="1461">
                  <c:v>106.5999984741211</c:v>
                </c:pt>
                <c:pt idx="1462">
                  <c:v>106.7000045776367</c:v>
                </c:pt>
                <c:pt idx="1463">
                  <c:v>106.7999954223633</c:v>
                </c:pt>
                <c:pt idx="1464">
                  <c:v>106.900001525879</c:v>
                </c:pt>
                <c:pt idx="1465">
                  <c:v>107.0000076293945</c:v>
                </c:pt>
                <c:pt idx="1466">
                  <c:v>107.0999984741211</c:v>
                </c:pt>
                <c:pt idx="1467">
                  <c:v>107.2000045776367</c:v>
                </c:pt>
                <c:pt idx="1468">
                  <c:v>107.2999954223633</c:v>
                </c:pt>
                <c:pt idx="1469">
                  <c:v>107.400001525879</c:v>
                </c:pt>
                <c:pt idx="1470">
                  <c:v>107.5000076293945</c:v>
                </c:pt>
                <c:pt idx="1471">
                  <c:v>107.5999984741211</c:v>
                </c:pt>
                <c:pt idx="1472">
                  <c:v>107.7000045776367</c:v>
                </c:pt>
                <c:pt idx="1473">
                  <c:v>107.7999954223633</c:v>
                </c:pt>
                <c:pt idx="1474">
                  <c:v>107.900001525879</c:v>
                </c:pt>
                <c:pt idx="1475">
                  <c:v>108.0000076293945</c:v>
                </c:pt>
                <c:pt idx="1476">
                  <c:v>108.0999984741211</c:v>
                </c:pt>
                <c:pt idx="1477">
                  <c:v>108.2000045776367</c:v>
                </c:pt>
                <c:pt idx="1478">
                  <c:v>108.2999954223633</c:v>
                </c:pt>
                <c:pt idx="1479">
                  <c:v>108.400001525879</c:v>
                </c:pt>
                <c:pt idx="1480">
                  <c:v>108.5000076293945</c:v>
                </c:pt>
                <c:pt idx="1481">
                  <c:v>108.5999984741211</c:v>
                </c:pt>
                <c:pt idx="1482">
                  <c:v>108.7000045776367</c:v>
                </c:pt>
                <c:pt idx="1483">
                  <c:v>108.7999954223633</c:v>
                </c:pt>
                <c:pt idx="1484">
                  <c:v>108.900001525879</c:v>
                </c:pt>
                <c:pt idx="1485">
                  <c:v>109.0000076293945</c:v>
                </c:pt>
                <c:pt idx="1486">
                  <c:v>109.0999984741211</c:v>
                </c:pt>
                <c:pt idx="1487">
                  <c:v>109.2000045776367</c:v>
                </c:pt>
                <c:pt idx="1488">
                  <c:v>109.2999954223633</c:v>
                </c:pt>
                <c:pt idx="1489">
                  <c:v>109.400001525879</c:v>
                </c:pt>
                <c:pt idx="1490">
                  <c:v>109.5000076293945</c:v>
                </c:pt>
                <c:pt idx="1491">
                  <c:v>109.5999984741211</c:v>
                </c:pt>
                <c:pt idx="1492">
                  <c:v>109.7000045776367</c:v>
                </c:pt>
                <c:pt idx="1493">
                  <c:v>109.7999954223633</c:v>
                </c:pt>
                <c:pt idx="1494">
                  <c:v>109.900001525879</c:v>
                </c:pt>
                <c:pt idx="1495">
                  <c:v>110.0000076293945</c:v>
                </c:pt>
                <c:pt idx="1496">
                  <c:v>110.0999984741211</c:v>
                </c:pt>
                <c:pt idx="1497">
                  <c:v>110.2000045776367</c:v>
                </c:pt>
                <c:pt idx="1498">
                  <c:v>110.2999954223633</c:v>
                </c:pt>
                <c:pt idx="1499">
                  <c:v>110.400001525879</c:v>
                </c:pt>
                <c:pt idx="1500">
                  <c:v>110.5000076293945</c:v>
                </c:pt>
                <c:pt idx="1501">
                  <c:v>110.5999984741211</c:v>
                </c:pt>
                <c:pt idx="1502">
                  <c:v>110.7000045776367</c:v>
                </c:pt>
                <c:pt idx="1503">
                  <c:v>110.7999954223633</c:v>
                </c:pt>
                <c:pt idx="1504">
                  <c:v>110.900001525879</c:v>
                </c:pt>
                <c:pt idx="1505">
                  <c:v>111.0000076293945</c:v>
                </c:pt>
                <c:pt idx="1506">
                  <c:v>111.0999984741211</c:v>
                </c:pt>
                <c:pt idx="1507">
                  <c:v>111.2000045776367</c:v>
                </c:pt>
                <c:pt idx="1508">
                  <c:v>111.2999954223633</c:v>
                </c:pt>
                <c:pt idx="1509">
                  <c:v>111.400001525879</c:v>
                </c:pt>
                <c:pt idx="1510">
                  <c:v>111.5000076293945</c:v>
                </c:pt>
                <c:pt idx="1511">
                  <c:v>111.5999984741211</c:v>
                </c:pt>
                <c:pt idx="1512">
                  <c:v>111.7000045776367</c:v>
                </c:pt>
                <c:pt idx="1513">
                  <c:v>111.7999954223633</c:v>
                </c:pt>
                <c:pt idx="1514">
                  <c:v>111.900001525879</c:v>
                </c:pt>
                <c:pt idx="1515">
                  <c:v>112.0000076293945</c:v>
                </c:pt>
                <c:pt idx="1516">
                  <c:v>112.0999984741211</c:v>
                </c:pt>
                <c:pt idx="1517">
                  <c:v>112.2000045776367</c:v>
                </c:pt>
                <c:pt idx="1518">
                  <c:v>112.2999954223633</c:v>
                </c:pt>
                <c:pt idx="1519">
                  <c:v>112.400001525879</c:v>
                </c:pt>
                <c:pt idx="1520">
                  <c:v>112.5000076293945</c:v>
                </c:pt>
                <c:pt idx="1521">
                  <c:v>112.5999984741211</c:v>
                </c:pt>
                <c:pt idx="1522">
                  <c:v>112.7000045776367</c:v>
                </c:pt>
                <c:pt idx="1523">
                  <c:v>112.7999954223633</c:v>
                </c:pt>
                <c:pt idx="1524">
                  <c:v>112.900001525879</c:v>
                </c:pt>
                <c:pt idx="1525">
                  <c:v>113.0000076293945</c:v>
                </c:pt>
                <c:pt idx="1526">
                  <c:v>113.0999984741211</c:v>
                </c:pt>
                <c:pt idx="1527">
                  <c:v>113.2000045776367</c:v>
                </c:pt>
                <c:pt idx="1528">
                  <c:v>113.2999954223633</c:v>
                </c:pt>
                <c:pt idx="1529">
                  <c:v>113.400001525879</c:v>
                </c:pt>
                <c:pt idx="1530">
                  <c:v>113.5000076293945</c:v>
                </c:pt>
                <c:pt idx="1531">
                  <c:v>113.5999984741211</c:v>
                </c:pt>
                <c:pt idx="1532">
                  <c:v>113.7000045776367</c:v>
                </c:pt>
                <c:pt idx="1533">
                  <c:v>113.7999954223633</c:v>
                </c:pt>
                <c:pt idx="1534">
                  <c:v>113.900001525879</c:v>
                </c:pt>
                <c:pt idx="1535">
                  <c:v>114.0000076293945</c:v>
                </c:pt>
                <c:pt idx="1536">
                  <c:v>114.0999984741211</c:v>
                </c:pt>
                <c:pt idx="1537">
                  <c:v>114.2000045776367</c:v>
                </c:pt>
                <c:pt idx="1538">
                  <c:v>114.2999954223633</c:v>
                </c:pt>
                <c:pt idx="1539">
                  <c:v>114.400001525879</c:v>
                </c:pt>
                <c:pt idx="1540">
                  <c:v>114.5000076293945</c:v>
                </c:pt>
                <c:pt idx="1541">
                  <c:v>114.5999984741211</c:v>
                </c:pt>
                <c:pt idx="1542">
                  <c:v>114.7000045776367</c:v>
                </c:pt>
                <c:pt idx="1543">
                  <c:v>114.7999954223633</c:v>
                </c:pt>
                <c:pt idx="1544">
                  <c:v>114.900001525879</c:v>
                </c:pt>
                <c:pt idx="1545">
                  <c:v>115.0000076293945</c:v>
                </c:pt>
                <c:pt idx="1546">
                  <c:v>115.0999984741211</c:v>
                </c:pt>
                <c:pt idx="1547">
                  <c:v>115.2000045776367</c:v>
                </c:pt>
                <c:pt idx="1548">
                  <c:v>115.2999954223633</c:v>
                </c:pt>
                <c:pt idx="1549">
                  <c:v>115.400001525879</c:v>
                </c:pt>
                <c:pt idx="1550">
                  <c:v>115.5000076293945</c:v>
                </c:pt>
                <c:pt idx="1551">
                  <c:v>115.5999984741211</c:v>
                </c:pt>
                <c:pt idx="1552">
                  <c:v>115.7000045776367</c:v>
                </c:pt>
                <c:pt idx="1553">
                  <c:v>115.7999954223633</c:v>
                </c:pt>
                <c:pt idx="1554">
                  <c:v>115.900001525879</c:v>
                </c:pt>
                <c:pt idx="1555">
                  <c:v>116.0000076293945</c:v>
                </c:pt>
                <c:pt idx="1556">
                  <c:v>116.0999984741211</c:v>
                </c:pt>
                <c:pt idx="1557">
                  <c:v>116.2000045776367</c:v>
                </c:pt>
                <c:pt idx="1558">
                  <c:v>116.2999954223633</c:v>
                </c:pt>
                <c:pt idx="1559">
                  <c:v>116.400001525879</c:v>
                </c:pt>
                <c:pt idx="1560">
                  <c:v>116.5000076293945</c:v>
                </c:pt>
                <c:pt idx="1561">
                  <c:v>116.5999984741211</c:v>
                </c:pt>
                <c:pt idx="1562">
                  <c:v>116.7000045776367</c:v>
                </c:pt>
                <c:pt idx="1563">
                  <c:v>116.7999954223633</c:v>
                </c:pt>
                <c:pt idx="1564">
                  <c:v>116.900001525879</c:v>
                </c:pt>
                <c:pt idx="1565">
                  <c:v>117.0000076293945</c:v>
                </c:pt>
                <c:pt idx="1566">
                  <c:v>117.0999984741211</c:v>
                </c:pt>
                <c:pt idx="1567">
                  <c:v>117.2000045776367</c:v>
                </c:pt>
                <c:pt idx="1568">
                  <c:v>117.2999954223633</c:v>
                </c:pt>
                <c:pt idx="1569">
                  <c:v>117.400001525879</c:v>
                </c:pt>
                <c:pt idx="1570">
                  <c:v>117.5000076293945</c:v>
                </c:pt>
                <c:pt idx="1571">
                  <c:v>117.5999984741211</c:v>
                </c:pt>
                <c:pt idx="1572">
                  <c:v>117.7000045776367</c:v>
                </c:pt>
                <c:pt idx="1573">
                  <c:v>117.7999954223633</c:v>
                </c:pt>
                <c:pt idx="1574">
                  <c:v>117.900001525879</c:v>
                </c:pt>
                <c:pt idx="1575">
                  <c:v>118.0000076293945</c:v>
                </c:pt>
                <c:pt idx="1576">
                  <c:v>118.0999984741211</c:v>
                </c:pt>
                <c:pt idx="1577">
                  <c:v>118.2000045776367</c:v>
                </c:pt>
                <c:pt idx="1578">
                  <c:v>118.2999954223633</c:v>
                </c:pt>
                <c:pt idx="1579">
                  <c:v>118.400001525879</c:v>
                </c:pt>
                <c:pt idx="1580">
                  <c:v>118.5000076293945</c:v>
                </c:pt>
                <c:pt idx="1581">
                  <c:v>118.5999984741211</c:v>
                </c:pt>
                <c:pt idx="1582">
                  <c:v>118.7000045776367</c:v>
                </c:pt>
                <c:pt idx="1583">
                  <c:v>118.7999954223633</c:v>
                </c:pt>
                <c:pt idx="1584">
                  <c:v>118.900001525879</c:v>
                </c:pt>
                <c:pt idx="1585">
                  <c:v>119.0000076293945</c:v>
                </c:pt>
                <c:pt idx="1586">
                  <c:v>119.0999984741211</c:v>
                </c:pt>
                <c:pt idx="1587">
                  <c:v>119.2000045776367</c:v>
                </c:pt>
                <c:pt idx="1588">
                  <c:v>119.2999954223633</c:v>
                </c:pt>
                <c:pt idx="1589">
                  <c:v>119.400001525879</c:v>
                </c:pt>
                <c:pt idx="1590">
                  <c:v>119.5000076293945</c:v>
                </c:pt>
                <c:pt idx="1591">
                  <c:v>119.5999984741211</c:v>
                </c:pt>
                <c:pt idx="1592">
                  <c:v>119.7000045776367</c:v>
                </c:pt>
                <c:pt idx="1593">
                  <c:v>119.7999954223633</c:v>
                </c:pt>
                <c:pt idx="1594">
                  <c:v>119.900001525879</c:v>
                </c:pt>
                <c:pt idx="1595">
                  <c:v>120.0000076293945</c:v>
                </c:pt>
                <c:pt idx="1596">
                  <c:v>120.0999984741211</c:v>
                </c:pt>
                <c:pt idx="1597">
                  <c:v>120.2000045776367</c:v>
                </c:pt>
                <c:pt idx="1598">
                  <c:v>120.2999954223633</c:v>
                </c:pt>
                <c:pt idx="1599">
                  <c:v>120.400001525879</c:v>
                </c:pt>
                <c:pt idx="1600">
                  <c:v>120.5000076293945</c:v>
                </c:pt>
                <c:pt idx="1601">
                  <c:v>120.5999984741211</c:v>
                </c:pt>
                <c:pt idx="1602">
                  <c:v>120.7000045776367</c:v>
                </c:pt>
                <c:pt idx="1603">
                  <c:v>120.7999954223633</c:v>
                </c:pt>
                <c:pt idx="1604">
                  <c:v>120.900001525879</c:v>
                </c:pt>
                <c:pt idx="1605">
                  <c:v>121.0000076293945</c:v>
                </c:pt>
                <c:pt idx="1606">
                  <c:v>121.0999984741211</c:v>
                </c:pt>
                <c:pt idx="1607">
                  <c:v>121.2000045776367</c:v>
                </c:pt>
                <c:pt idx="1608">
                  <c:v>121.2999954223633</c:v>
                </c:pt>
                <c:pt idx="1609">
                  <c:v>121.400001525879</c:v>
                </c:pt>
                <c:pt idx="1610">
                  <c:v>121.5000076293945</c:v>
                </c:pt>
                <c:pt idx="1611">
                  <c:v>121.5999984741211</c:v>
                </c:pt>
                <c:pt idx="1612">
                  <c:v>121.7000045776367</c:v>
                </c:pt>
                <c:pt idx="1613">
                  <c:v>121.7999954223633</c:v>
                </c:pt>
                <c:pt idx="1614">
                  <c:v>121.900001525879</c:v>
                </c:pt>
                <c:pt idx="1615">
                  <c:v>122.0000076293945</c:v>
                </c:pt>
                <c:pt idx="1616">
                  <c:v>122.0999984741211</c:v>
                </c:pt>
                <c:pt idx="1617">
                  <c:v>122.2000045776367</c:v>
                </c:pt>
                <c:pt idx="1618">
                  <c:v>122.2999954223633</c:v>
                </c:pt>
                <c:pt idx="1619">
                  <c:v>122.400001525879</c:v>
                </c:pt>
                <c:pt idx="1620">
                  <c:v>122.5000076293945</c:v>
                </c:pt>
                <c:pt idx="1621">
                  <c:v>122.5999984741211</c:v>
                </c:pt>
                <c:pt idx="1622">
                  <c:v>122.7000045776367</c:v>
                </c:pt>
                <c:pt idx="1623">
                  <c:v>122.7999954223633</c:v>
                </c:pt>
                <c:pt idx="1624">
                  <c:v>122.900001525879</c:v>
                </c:pt>
                <c:pt idx="1625">
                  <c:v>123.0000076293945</c:v>
                </c:pt>
                <c:pt idx="1626">
                  <c:v>123.0999984741211</c:v>
                </c:pt>
                <c:pt idx="1627">
                  <c:v>123.2000045776367</c:v>
                </c:pt>
                <c:pt idx="1628">
                  <c:v>123.2999954223633</c:v>
                </c:pt>
                <c:pt idx="1629">
                  <c:v>123.400001525879</c:v>
                </c:pt>
                <c:pt idx="1630">
                  <c:v>123.5000076293945</c:v>
                </c:pt>
                <c:pt idx="1631">
                  <c:v>123.5999984741211</c:v>
                </c:pt>
                <c:pt idx="1632">
                  <c:v>123.7000045776367</c:v>
                </c:pt>
                <c:pt idx="1633">
                  <c:v>123.7999954223633</c:v>
                </c:pt>
                <c:pt idx="1634">
                  <c:v>123.900001525879</c:v>
                </c:pt>
                <c:pt idx="1635">
                  <c:v>124.0000076293945</c:v>
                </c:pt>
                <c:pt idx="1636">
                  <c:v>124.0999984741211</c:v>
                </c:pt>
                <c:pt idx="1637">
                  <c:v>124.2000045776367</c:v>
                </c:pt>
                <c:pt idx="1638">
                  <c:v>124.2999954223633</c:v>
                </c:pt>
                <c:pt idx="1639">
                  <c:v>124.400001525879</c:v>
                </c:pt>
                <c:pt idx="1640">
                  <c:v>124.5000076293945</c:v>
                </c:pt>
                <c:pt idx="1641">
                  <c:v>124.5999984741211</c:v>
                </c:pt>
                <c:pt idx="1642">
                  <c:v>124.7000045776367</c:v>
                </c:pt>
                <c:pt idx="1643">
                  <c:v>124.7999954223633</c:v>
                </c:pt>
                <c:pt idx="1644">
                  <c:v>124.900001525879</c:v>
                </c:pt>
                <c:pt idx="1645">
                  <c:v>125.0000076293945</c:v>
                </c:pt>
                <c:pt idx="1646">
                  <c:v>125.0999984741211</c:v>
                </c:pt>
                <c:pt idx="1647">
                  <c:v>125.2000045776367</c:v>
                </c:pt>
                <c:pt idx="1648">
                  <c:v>125.2999954223633</c:v>
                </c:pt>
                <c:pt idx="1649">
                  <c:v>125.400001525879</c:v>
                </c:pt>
                <c:pt idx="1650">
                  <c:v>125.5000076293945</c:v>
                </c:pt>
                <c:pt idx="1651">
                  <c:v>125.5999984741211</c:v>
                </c:pt>
                <c:pt idx="1652">
                  <c:v>125.7000045776367</c:v>
                </c:pt>
                <c:pt idx="1653">
                  <c:v>125.7999954223633</c:v>
                </c:pt>
                <c:pt idx="1654">
                  <c:v>125.900001525879</c:v>
                </c:pt>
                <c:pt idx="1655">
                  <c:v>126.0000076293945</c:v>
                </c:pt>
                <c:pt idx="1656">
                  <c:v>126.0999984741211</c:v>
                </c:pt>
                <c:pt idx="1657">
                  <c:v>126.2000045776367</c:v>
                </c:pt>
                <c:pt idx="1658">
                  <c:v>126.2999954223633</c:v>
                </c:pt>
                <c:pt idx="1659">
                  <c:v>126.400001525879</c:v>
                </c:pt>
                <c:pt idx="1660">
                  <c:v>126.5000076293945</c:v>
                </c:pt>
                <c:pt idx="1661">
                  <c:v>126.5999984741211</c:v>
                </c:pt>
                <c:pt idx="1662">
                  <c:v>126.7000045776367</c:v>
                </c:pt>
                <c:pt idx="1663">
                  <c:v>126.7999954223633</c:v>
                </c:pt>
                <c:pt idx="1664">
                  <c:v>126.900001525879</c:v>
                </c:pt>
                <c:pt idx="1665">
                  <c:v>127.0000076293945</c:v>
                </c:pt>
                <c:pt idx="1666">
                  <c:v>127.0999984741211</c:v>
                </c:pt>
                <c:pt idx="1667">
                  <c:v>127.2000045776367</c:v>
                </c:pt>
                <c:pt idx="1668">
                  <c:v>127.2999954223633</c:v>
                </c:pt>
                <c:pt idx="1669">
                  <c:v>127.400001525879</c:v>
                </c:pt>
                <c:pt idx="1670">
                  <c:v>127.5000076293945</c:v>
                </c:pt>
                <c:pt idx="1671">
                  <c:v>127.5999984741211</c:v>
                </c:pt>
                <c:pt idx="1672">
                  <c:v>127.7000045776367</c:v>
                </c:pt>
                <c:pt idx="1673">
                  <c:v>127.7999954223633</c:v>
                </c:pt>
                <c:pt idx="1674">
                  <c:v>127.900001525879</c:v>
                </c:pt>
                <c:pt idx="1675">
                  <c:v>128.0</c:v>
                </c:pt>
                <c:pt idx="1676">
                  <c:v>128.1000061035156</c:v>
                </c:pt>
                <c:pt idx="1677">
                  <c:v>128.2000122070312</c:v>
                </c:pt>
                <c:pt idx="1678">
                  <c:v>128.2999877929687</c:v>
                </c:pt>
                <c:pt idx="1679">
                  <c:v>128.3999938964844</c:v>
                </c:pt>
                <c:pt idx="1680">
                  <c:v>128.5</c:v>
                </c:pt>
                <c:pt idx="1681">
                  <c:v>128.6000061035156</c:v>
                </c:pt>
                <c:pt idx="1682">
                  <c:v>128.7000122070312</c:v>
                </c:pt>
                <c:pt idx="1683">
                  <c:v>128.7999877929687</c:v>
                </c:pt>
                <c:pt idx="1684">
                  <c:v>128.8999938964844</c:v>
                </c:pt>
                <c:pt idx="1685">
                  <c:v>129.0</c:v>
                </c:pt>
                <c:pt idx="1686">
                  <c:v>129.1000061035156</c:v>
                </c:pt>
                <c:pt idx="1687">
                  <c:v>129.2000122070312</c:v>
                </c:pt>
                <c:pt idx="1688">
                  <c:v>129.2999877929687</c:v>
                </c:pt>
                <c:pt idx="1689">
                  <c:v>129.3999938964844</c:v>
                </c:pt>
                <c:pt idx="1690">
                  <c:v>129.5</c:v>
                </c:pt>
                <c:pt idx="1691">
                  <c:v>129.6000061035156</c:v>
                </c:pt>
                <c:pt idx="1692">
                  <c:v>129.7000122070312</c:v>
                </c:pt>
                <c:pt idx="1693">
                  <c:v>129.7999877929687</c:v>
                </c:pt>
                <c:pt idx="1694">
                  <c:v>129.8999938964844</c:v>
                </c:pt>
                <c:pt idx="1695">
                  <c:v>130.0</c:v>
                </c:pt>
                <c:pt idx="1696">
                  <c:v>130.1000061035156</c:v>
                </c:pt>
                <c:pt idx="1697">
                  <c:v>130.2000122070312</c:v>
                </c:pt>
                <c:pt idx="1698">
                  <c:v>130.2999877929687</c:v>
                </c:pt>
                <c:pt idx="1699">
                  <c:v>130.3999938964844</c:v>
                </c:pt>
                <c:pt idx="1700">
                  <c:v>130.5</c:v>
                </c:pt>
                <c:pt idx="1701">
                  <c:v>130.6000061035156</c:v>
                </c:pt>
                <c:pt idx="1702">
                  <c:v>130.7000122070312</c:v>
                </c:pt>
                <c:pt idx="1703">
                  <c:v>130.7999877929687</c:v>
                </c:pt>
                <c:pt idx="1704">
                  <c:v>130.8999938964844</c:v>
                </c:pt>
                <c:pt idx="1705">
                  <c:v>131.0</c:v>
                </c:pt>
                <c:pt idx="1706">
                  <c:v>131.1000061035156</c:v>
                </c:pt>
                <c:pt idx="1707">
                  <c:v>131.2000122070312</c:v>
                </c:pt>
                <c:pt idx="1708">
                  <c:v>131.2999877929687</c:v>
                </c:pt>
                <c:pt idx="1709">
                  <c:v>131.3999938964844</c:v>
                </c:pt>
                <c:pt idx="1710">
                  <c:v>131.5</c:v>
                </c:pt>
                <c:pt idx="1711">
                  <c:v>131.6000061035156</c:v>
                </c:pt>
                <c:pt idx="1712">
                  <c:v>131.7000122070312</c:v>
                </c:pt>
                <c:pt idx="1713">
                  <c:v>131.7999877929687</c:v>
                </c:pt>
                <c:pt idx="1714">
                  <c:v>131.8999938964844</c:v>
                </c:pt>
                <c:pt idx="1715">
                  <c:v>132.0</c:v>
                </c:pt>
                <c:pt idx="1716">
                  <c:v>132.1000061035156</c:v>
                </c:pt>
                <c:pt idx="1717">
                  <c:v>132.2000122070312</c:v>
                </c:pt>
                <c:pt idx="1718">
                  <c:v>132.2999877929687</c:v>
                </c:pt>
                <c:pt idx="1719">
                  <c:v>132.3999938964844</c:v>
                </c:pt>
                <c:pt idx="1720">
                  <c:v>132.5</c:v>
                </c:pt>
                <c:pt idx="1721">
                  <c:v>132.6000061035156</c:v>
                </c:pt>
                <c:pt idx="1722">
                  <c:v>132.7000122070312</c:v>
                </c:pt>
                <c:pt idx="1723">
                  <c:v>132.7999877929687</c:v>
                </c:pt>
                <c:pt idx="1724">
                  <c:v>132.8999938964844</c:v>
                </c:pt>
                <c:pt idx="1725">
                  <c:v>133.0</c:v>
                </c:pt>
                <c:pt idx="1726">
                  <c:v>133.1000061035156</c:v>
                </c:pt>
                <c:pt idx="1727">
                  <c:v>133.2000122070312</c:v>
                </c:pt>
                <c:pt idx="1728">
                  <c:v>133.2999877929687</c:v>
                </c:pt>
                <c:pt idx="1729">
                  <c:v>133.3999938964844</c:v>
                </c:pt>
                <c:pt idx="1730">
                  <c:v>133.5</c:v>
                </c:pt>
                <c:pt idx="1731">
                  <c:v>133.6000061035156</c:v>
                </c:pt>
                <c:pt idx="1732">
                  <c:v>133.7000122070312</c:v>
                </c:pt>
                <c:pt idx="1733">
                  <c:v>133.7999877929687</c:v>
                </c:pt>
                <c:pt idx="1734">
                  <c:v>133.8999938964844</c:v>
                </c:pt>
                <c:pt idx="1735">
                  <c:v>134.0</c:v>
                </c:pt>
                <c:pt idx="1736">
                  <c:v>134.1000061035156</c:v>
                </c:pt>
                <c:pt idx="1737">
                  <c:v>134.2000122070312</c:v>
                </c:pt>
                <c:pt idx="1738">
                  <c:v>134.2999877929687</c:v>
                </c:pt>
                <c:pt idx="1739">
                  <c:v>134.3999938964844</c:v>
                </c:pt>
                <c:pt idx="1740">
                  <c:v>134.5</c:v>
                </c:pt>
                <c:pt idx="1741">
                  <c:v>134.6000061035156</c:v>
                </c:pt>
                <c:pt idx="1742">
                  <c:v>134.7000122070312</c:v>
                </c:pt>
                <c:pt idx="1743">
                  <c:v>134.7999877929687</c:v>
                </c:pt>
                <c:pt idx="1744">
                  <c:v>134.8999938964844</c:v>
                </c:pt>
                <c:pt idx="1745">
                  <c:v>135.0</c:v>
                </c:pt>
                <c:pt idx="1746">
                  <c:v>135.1000061035156</c:v>
                </c:pt>
                <c:pt idx="1747">
                  <c:v>135.2000122070312</c:v>
                </c:pt>
                <c:pt idx="1748">
                  <c:v>135.2999877929687</c:v>
                </c:pt>
                <c:pt idx="1749">
                  <c:v>135.3999938964844</c:v>
                </c:pt>
                <c:pt idx="1750">
                  <c:v>135.5</c:v>
                </c:pt>
                <c:pt idx="1751">
                  <c:v>135.6000061035156</c:v>
                </c:pt>
                <c:pt idx="1752">
                  <c:v>135.7000122070312</c:v>
                </c:pt>
                <c:pt idx="1753">
                  <c:v>135.7999877929687</c:v>
                </c:pt>
                <c:pt idx="1754">
                  <c:v>135.8999938964844</c:v>
                </c:pt>
                <c:pt idx="1755">
                  <c:v>136.0</c:v>
                </c:pt>
                <c:pt idx="1756">
                  <c:v>136.1000061035156</c:v>
                </c:pt>
                <c:pt idx="1757">
                  <c:v>136.2000122070312</c:v>
                </c:pt>
                <c:pt idx="1758">
                  <c:v>136.2999877929687</c:v>
                </c:pt>
                <c:pt idx="1759">
                  <c:v>136.3999938964844</c:v>
                </c:pt>
                <c:pt idx="1760">
                  <c:v>136.5</c:v>
                </c:pt>
                <c:pt idx="1761">
                  <c:v>136.6000061035156</c:v>
                </c:pt>
                <c:pt idx="1762">
                  <c:v>136.7000122070312</c:v>
                </c:pt>
                <c:pt idx="1763">
                  <c:v>136.7999877929687</c:v>
                </c:pt>
                <c:pt idx="1764">
                  <c:v>136.8999938964844</c:v>
                </c:pt>
                <c:pt idx="1765">
                  <c:v>137.0</c:v>
                </c:pt>
                <c:pt idx="1766">
                  <c:v>137.1000061035156</c:v>
                </c:pt>
                <c:pt idx="1767">
                  <c:v>137.2000122070312</c:v>
                </c:pt>
                <c:pt idx="1768">
                  <c:v>137.2999877929687</c:v>
                </c:pt>
                <c:pt idx="1769">
                  <c:v>137.3999938964844</c:v>
                </c:pt>
                <c:pt idx="1770">
                  <c:v>137.5</c:v>
                </c:pt>
                <c:pt idx="1771">
                  <c:v>137.6000061035156</c:v>
                </c:pt>
                <c:pt idx="1772">
                  <c:v>137.7000122070312</c:v>
                </c:pt>
                <c:pt idx="1773">
                  <c:v>137.7999877929687</c:v>
                </c:pt>
                <c:pt idx="1774">
                  <c:v>137.8999938964844</c:v>
                </c:pt>
                <c:pt idx="1775">
                  <c:v>138.0</c:v>
                </c:pt>
                <c:pt idx="1776">
                  <c:v>138.1000061035156</c:v>
                </c:pt>
                <c:pt idx="1777">
                  <c:v>138.2000122070312</c:v>
                </c:pt>
                <c:pt idx="1778">
                  <c:v>138.2999877929687</c:v>
                </c:pt>
                <c:pt idx="1779">
                  <c:v>138.3999938964844</c:v>
                </c:pt>
                <c:pt idx="1780">
                  <c:v>138.5</c:v>
                </c:pt>
                <c:pt idx="1781">
                  <c:v>138.6000061035156</c:v>
                </c:pt>
                <c:pt idx="1782">
                  <c:v>138.7000122070312</c:v>
                </c:pt>
                <c:pt idx="1783">
                  <c:v>138.7999877929687</c:v>
                </c:pt>
                <c:pt idx="1784">
                  <c:v>138.8999938964844</c:v>
                </c:pt>
                <c:pt idx="1785">
                  <c:v>139.0</c:v>
                </c:pt>
                <c:pt idx="1786">
                  <c:v>139.1000061035156</c:v>
                </c:pt>
                <c:pt idx="1787">
                  <c:v>139.2000122070312</c:v>
                </c:pt>
                <c:pt idx="1788">
                  <c:v>139.2999877929687</c:v>
                </c:pt>
                <c:pt idx="1789">
                  <c:v>139.3999938964844</c:v>
                </c:pt>
                <c:pt idx="1790">
                  <c:v>139.5</c:v>
                </c:pt>
                <c:pt idx="1791">
                  <c:v>139.6000061035156</c:v>
                </c:pt>
                <c:pt idx="1792">
                  <c:v>139.7000122070312</c:v>
                </c:pt>
                <c:pt idx="1793">
                  <c:v>139.7999877929687</c:v>
                </c:pt>
                <c:pt idx="1794">
                  <c:v>139.8999938964844</c:v>
                </c:pt>
                <c:pt idx="1795">
                  <c:v>140.0</c:v>
                </c:pt>
                <c:pt idx="1796">
                  <c:v>140.1000061035156</c:v>
                </c:pt>
                <c:pt idx="1797">
                  <c:v>140.2000122070312</c:v>
                </c:pt>
                <c:pt idx="1798">
                  <c:v>140.2999877929687</c:v>
                </c:pt>
                <c:pt idx="1799">
                  <c:v>140.3999938964844</c:v>
                </c:pt>
                <c:pt idx="1800">
                  <c:v>140.5</c:v>
                </c:pt>
                <c:pt idx="1801">
                  <c:v>140.6000061035156</c:v>
                </c:pt>
                <c:pt idx="1802">
                  <c:v>140.7000122070312</c:v>
                </c:pt>
                <c:pt idx="1803">
                  <c:v>140.7999877929687</c:v>
                </c:pt>
                <c:pt idx="1804">
                  <c:v>140.8999938964844</c:v>
                </c:pt>
                <c:pt idx="1805">
                  <c:v>141.0</c:v>
                </c:pt>
                <c:pt idx="1806">
                  <c:v>141.1000061035156</c:v>
                </c:pt>
                <c:pt idx="1807">
                  <c:v>141.2000122070312</c:v>
                </c:pt>
                <c:pt idx="1808">
                  <c:v>141.2999877929687</c:v>
                </c:pt>
                <c:pt idx="1809">
                  <c:v>141.3999938964844</c:v>
                </c:pt>
                <c:pt idx="1810">
                  <c:v>141.5</c:v>
                </c:pt>
                <c:pt idx="1811">
                  <c:v>141.6000061035156</c:v>
                </c:pt>
                <c:pt idx="1812">
                  <c:v>141.7000122070312</c:v>
                </c:pt>
                <c:pt idx="1813">
                  <c:v>141.7999877929687</c:v>
                </c:pt>
                <c:pt idx="1814">
                  <c:v>141.8999938964844</c:v>
                </c:pt>
                <c:pt idx="1815">
                  <c:v>142.0</c:v>
                </c:pt>
                <c:pt idx="1816">
                  <c:v>142.1000061035156</c:v>
                </c:pt>
                <c:pt idx="1817">
                  <c:v>142.2000122070312</c:v>
                </c:pt>
                <c:pt idx="1818">
                  <c:v>142.2999877929687</c:v>
                </c:pt>
                <c:pt idx="1819">
                  <c:v>142.3999938964844</c:v>
                </c:pt>
                <c:pt idx="1820">
                  <c:v>142.5</c:v>
                </c:pt>
                <c:pt idx="1821">
                  <c:v>142.6000061035156</c:v>
                </c:pt>
                <c:pt idx="1822">
                  <c:v>142.7000122070312</c:v>
                </c:pt>
                <c:pt idx="1823">
                  <c:v>142.7999877929687</c:v>
                </c:pt>
                <c:pt idx="1824">
                  <c:v>142.8999938964844</c:v>
                </c:pt>
                <c:pt idx="1825">
                  <c:v>143.0</c:v>
                </c:pt>
                <c:pt idx="1826">
                  <c:v>143.1000061035156</c:v>
                </c:pt>
                <c:pt idx="1827">
                  <c:v>143.2000122070312</c:v>
                </c:pt>
                <c:pt idx="1828">
                  <c:v>143.2999877929687</c:v>
                </c:pt>
                <c:pt idx="1829">
                  <c:v>143.3999938964844</c:v>
                </c:pt>
                <c:pt idx="1830">
                  <c:v>143.5</c:v>
                </c:pt>
                <c:pt idx="1831">
                  <c:v>143.6000061035156</c:v>
                </c:pt>
                <c:pt idx="1832">
                  <c:v>143.7000122070312</c:v>
                </c:pt>
                <c:pt idx="1833">
                  <c:v>143.7999877929687</c:v>
                </c:pt>
                <c:pt idx="1834">
                  <c:v>143.8999938964844</c:v>
                </c:pt>
                <c:pt idx="1835">
                  <c:v>144.0</c:v>
                </c:pt>
                <c:pt idx="1836">
                  <c:v>144.1000061035156</c:v>
                </c:pt>
                <c:pt idx="1837">
                  <c:v>144.2000122070312</c:v>
                </c:pt>
                <c:pt idx="1838">
                  <c:v>144.2999877929687</c:v>
                </c:pt>
                <c:pt idx="1839">
                  <c:v>144.3999938964844</c:v>
                </c:pt>
                <c:pt idx="1840">
                  <c:v>144.5</c:v>
                </c:pt>
                <c:pt idx="1841">
                  <c:v>144.6000061035156</c:v>
                </c:pt>
                <c:pt idx="1842">
                  <c:v>144.7000122070312</c:v>
                </c:pt>
                <c:pt idx="1843">
                  <c:v>144.7999877929687</c:v>
                </c:pt>
                <c:pt idx="1844">
                  <c:v>144.8999938964844</c:v>
                </c:pt>
                <c:pt idx="1845">
                  <c:v>145.0</c:v>
                </c:pt>
                <c:pt idx="1846">
                  <c:v>145.1000061035156</c:v>
                </c:pt>
                <c:pt idx="1847">
                  <c:v>145.2000122070312</c:v>
                </c:pt>
                <c:pt idx="1848">
                  <c:v>145.2999877929687</c:v>
                </c:pt>
                <c:pt idx="1849">
                  <c:v>145.3999938964844</c:v>
                </c:pt>
                <c:pt idx="1850">
                  <c:v>145.5</c:v>
                </c:pt>
                <c:pt idx="1851">
                  <c:v>145.6000061035156</c:v>
                </c:pt>
                <c:pt idx="1852">
                  <c:v>145.7000122070312</c:v>
                </c:pt>
                <c:pt idx="1853">
                  <c:v>145.7999877929687</c:v>
                </c:pt>
                <c:pt idx="1854">
                  <c:v>145.8999938964844</c:v>
                </c:pt>
                <c:pt idx="1855">
                  <c:v>146.0</c:v>
                </c:pt>
                <c:pt idx="1856">
                  <c:v>146.1000061035156</c:v>
                </c:pt>
                <c:pt idx="1857">
                  <c:v>146.2000122070312</c:v>
                </c:pt>
                <c:pt idx="1858">
                  <c:v>146.2999877929687</c:v>
                </c:pt>
                <c:pt idx="1859">
                  <c:v>146.3999938964844</c:v>
                </c:pt>
                <c:pt idx="1860">
                  <c:v>146.5</c:v>
                </c:pt>
                <c:pt idx="1861">
                  <c:v>146.6000061035156</c:v>
                </c:pt>
                <c:pt idx="1862">
                  <c:v>146.7000122070312</c:v>
                </c:pt>
                <c:pt idx="1863">
                  <c:v>146.7999877929687</c:v>
                </c:pt>
                <c:pt idx="1864">
                  <c:v>146.8999938964844</c:v>
                </c:pt>
                <c:pt idx="1865">
                  <c:v>147.0</c:v>
                </c:pt>
                <c:pt idx="1866">
                  <c:v>147.1000061035156</c:v>
                </c:pt>
                <c:pt idx="1867">
                  <c:v>147.2000122070312</c:v>
                </c:pt>
                <c:pt idx="1868">
                  <c:v>147.2999877929687</c:v>
                </c:pt>
                <c:pt idx="1869">
                  <c:v>147.3999938964844</c:v>
                </c:pt>
                <c:pt idx="1870">
                  <c:v>147.5</c:v>
                </c:pt>
                <c:pt idx="1871">
                  <c:v>147.6000061035156</c:v>
                </c:pt>
                <c:pt idx="1872">
                  <c:v>147.7000122070312</c:v>
                </c:pt>
                <c:pt idx="1873">
                  <c:v>147.7999877929687</c:v>
                </c:pt>
                <c:pt idx="1874">
                  <c:v>147.8999938964844</c:v>
                </c:pt>
                <c:pt idx="1875">
                  <c:v>148.0</c:v>
                </c:pt>
                <c:pt idx="1876">
                  <c:v>148.1000061035156</c:v>
                </c:pt>
                <c:pt idx="1877">
                  <c:v>148.2000122070312</c:v>
                </c:pt>
                <c:pt idx="1878">
                  <c:v>148.2999877929687</c:v>
                </c:pt>
                <c:pt idx="1879">
                  <c:v>148.3999938964844</c:v>
                </c:pt>
                <c:pt idx="1880">
                  <c:v>148.5</c:v>
                </c:pt>
                <c:pt idx="1881">
                  <c:v>148.6000061035156</c:v>
                </c:pt>
                <c:pt idx="1882">
                  <c:v>148.7000122070312</c:v>
                </c:pt>
                <c:pt idx="1883">
                  <c:v>148.7999877929687</c:v>
                </c:pt>
                <c:pt idx="1884">
                  <c:v>148.8999938964844</c:v>
                </c:pt>
                <c:pt idx="1885">
                  <c:v>149.0</c:v>
                </c:pt>
                <c:pt idx="1886">
                  <c:v>149.1000061035156</c:v>
                </c:pt>
                <c:pt idx="1887">
                  <c:v>149.2000122070312</c:v>
                </c:pt>
                <c:pt idx="1888">
                  <c:v>149.2999877929687</c:v>
                </c:pt>
                <c:pt idx="1889">
                  <c:v>149.3999938964844</c:v>
                </c:pt>
                <c:pt idx="1890">
                  <c:v>149.5</c:v>
                </c:pt>
                <c:pt idx="1891">
                  <c:v>149.6000061035156</c:v>
                </c:pt>
                <c:pt idx="1892">
                  <c:v>149.7000122070312</c:v>
                </c:pt>
                <c:pt idx="1893">
                  <c:v>149.7999877929687</c:v>
                </c:pt>
                <c:pt idx="1894">
                  <c:v>149.8999938964844</c:v>
                </c:pt>
                <c:pt idx="1895">
                  <c:v>150.0</c:v>
                </c:pt>
                <c:pt idx="1896">
                  <c:v>150.1000061035156</c:v>
                </c:pt>
                <c:pt idx="1897">
                  <c:v>150.2000122070312</c:v>
                </c:pt>
                <c:pt idx="1898">
                  <c:v>150.2999877929687</c:v>
                </c:pt>
                <c:pt idx="1899">
                  <c:v>150.3999938964844</c:v>
                </c:pt>
                <c:pt idx="1900">
                  <c:v>150.5</c:v>
                </c:pt>
                <c:pt idx="1901">
                  <c:v>150.6000061035156</c:v>
                </c:pt>
                <c:pt idx="1902">
                  <c:v>150.7000122070312</c:v>
                </c:pt>
                <c:pt idx="1903">
                  <c:v>150.7999877929687</c:v>
                </c:pt>
                <c:pt idx="1904">
                  <c:v>150.8999938964844</c:v>
                </c:pt>
                <c:pt idx="1905">
                  <c:v>151.0</c:v>
                </c:pt>
                <c:pt idx="1906">
                  <c:v>151.1000061035156</c:v>
                </c:pt>
                <c:pt idx="1907">
                  <c:v>151.2000122070312</c:v>
                </c:pt>
                <c:pt idx="1908">
                  <c:v>151.2999877929687</c:v>
                </c:pt>
                <c:pt idx="1909">
                  <c:v>151.3999938964844</c:v>
                </c:pt>
                <c:pt idx="1910">
                  <c:v>151.5</c:v>
                </c:pt>
                <c:pt idx="1911">
                  <c:v>151.6000061035156</c:v>
                </c:pt>
                <c:pt idx="1912">
                  <c:v>151.7000122070312</c:v>
                </c:pt>
                <c:pt idx="1913">
                  <c:v>151.7999877929687</c:v>
                </c:pt>
                <c:pt idx="1914">
                  <c:v>151.8999938964844</c:v>
                </c:pt>
                <c:pt idx="1915">
                  <c:v>152.0</c:v>
                </c:pt>
                <c:pt idx="1916">
                  <c:v>152.1000061035156</c:v>
                </c:pt>
                <c:pt idx="1917">
                  <c:v>152.2000122070312</c:v>
                </c:pt>
                <c:pt idx="1918">
                  <c:v>152.2999877929687</c:v>
                </c:pt>
                <c:pt idx="1919">
                  <c:v>152.3999938964844</c:v>
                </c:pt>
                <c:pt idx="1920">
                  <c:v>152.5</c:v>
                </c:pt>
                <c:pt idx="1921">
                  <c:v>152.6000061035156</c:v>
                </c:pt>
                <c:pt idx="1922">
                  <c:v>152.7000122070312</c:v>
                </c:pt>
                <c:pt idx="1923">
                  <c:v>152.7999877929687</c:v>
                </c:pt>
                <c:pt idx="1924">
                  <c:v>152.8999938964844</c:v>
                </c:pt>
                <c:pt idx="1925">
                  <c:v>153.0</c:v>
                </c:pt>
                <c:pt idx="1926">
                  <c:v>153.1000061035156</c:v>
                </c:pt>
                <c:pt idx="1927">
                  <c:v>153.2000122070312</c:v>
                </c:pt>
                <c:pt idx="1928">
                  <c:v>153.2999877929687</c:v>
                </c:pt>
                <c:pt idx="1929">
                  <c:v>153.3999938964844</c:v>
                </c:pt>
                <c:pt idx="1930">
                  <c:v>153.5</c:v>
                </c:pt>
                <c:pt idx="1931">
                  <c:v>153.6000061035156</c:v>
                </c:pt>
                <c:pt idx="1932">
                  <c:v>153.7000122070312</c:v>
                </c:pt>
                <c:pt idx="1933">
                  <c:v>153.7999877929687</c:v>
                </c:pt>
                <c:pt idx="1934">
                  <c:v>153.8999938964844</c:v>
                </c:pt>
                <c:pt idx="1935">
                  <c:v>154.0</c:v>
                </c:pt>
                <c:pt idx="1936">
                  <c:v>154.1000061035156</c:v>
                </c:pt>
                <c:pt idx="1937">
                  <c:v>154.2000122070312</c:v>
                </c:pt>
                <c:pt idx="1938">
                  <c:v>154.2999877929687</c:v>
                </c:pt>
                <c:pt idx="1939">
                  <c:v>154.3999938964844</c:v>
                </c:pt>
                <c:pt idx="1940">
                  <c:v>154.5</c:v>
                </c:pt>
                <c:pt idx="1941">
                  <c:v>154.6000061035156</c:v>
                </c:pt>
                <c:pt idx="1942">
                  <c:v>154.7000122070312</c:v>
                </c:pt>
                <c:pt idx="1943">
                  <c:v>154.7999877929687</c:v>
                </c:pt>
                <c:pt idx="1944">
                  <c:v>154.8999938964844</c:v>
                </c:pt>
                <c:pt idx="1945">
                  <c:v>155.0</c:v>
                </c:pt>
                <c:pt idx="1946">
                  <c:v>155.1000061035156</c:v>
                </c:pt>
                <c:pt idx="1947">
                  <c:v>155.2000122070312</c:v>
                </c:pt>
                <c:pt idx="1948">
                  <c:v>155.2999877929687</c:v>
                </c:pt>
                <c:pt idx="1949">
                  <c:v>155.3999938964844</c:v>
                </c:pt>
                <c:pt idx="1950">
                  <c:v>155.5</c:v>
                </c:pt>
                <c:pt idx="1951">
                  <c:v>155.6000061035156</c:v>
                </c:pt>
                <c:pt idx="1952">
                  <c:v>155.7000122070312</c:v>
                </c:pt>
                <c:pt idx="1953">
                  <c:v>155.7999877929687</c:v>
                </c:pt>
                <c:pt idx="1954">
                  <c:v>155.8999938964844</c:v>
                </c:pt>
                <c:pt idx="1955">
                  <c:v>156.0</c:v>
                </c:pt>
                <c:pt idx="1956">
                  <c:v>156.1000061035156</c:v>
                </c:pt>
                <c:pt idx="1957">
                  <c:v>156.2000122070312</c:v>
                </c:pt>
                <c:pt idx="1958">
                  <c:v>156.2999877929687</c:v>
                </c:pt>
                <c:pt idx="1959">
                  <c:v>156.3999938964844</c:v>
                </c:pt>
                <c:pt idx="1960">
                  <c:v>156.5</c:v>
                </c:pt>
                <c:pt idx="1961">
                  <c:v>156.6000061035156</c:v>
                </c:pt>
                <c:pt idx="1962">
                  <c:v>156.7000122070312</c:v>
                </c:pt>
                <c:pt idx="1963">
                  <c:v>156.7999877929687</c:v>
                </c:pt>
                <c:pt idx="1964">
                  <c:v>156.8999938964844</c:v>
                </c:pt>
                <c:pt idx="1965">
                  <c:v>157.0</c:v>
                </c:pt>
                <c:pt idx="1966">
                  <c:v>157.1000061035156</c:v>
                </c:pt>
                <c:pt idx="1967">
                  <c:v>157.2000122070312</c:v>
                </c:pt>
                <c:pt idx="1968">
                  <c:v>157.2999877929687</c:v>
                </c:pt>
                <c:pt idx="1969">
                  <c:v>157.3999938964844</c:v>
                </c:pt>
                <c:pt idx="1970">
                  <c:v>157.5</c:v>
                </c:pt>
                <c:pt idx="1971">
                  <c:v>157.6000061035156</c:v>
                </c:pt>
                <c:pt idx="1972">
                  <c:v>157.7000122070312</c:v>
                </c:pt>
                <c:pt idx="1973">
                  <c:v>157.7999877929687</c:v>
                </c:pt>
                <c:pt idx="1974">
                  <c:v>157.8999938964844</c:v>
                </c:pt>
                <c:pt idx="1975">
                  <c:v>158.0</c:v>
                </c:pt>
                <c:pt idx="1976">
                  <c:v>158.1000061035156</c:v>
                </c:pt>
                <c:pt idx="1977">
                  <c:v>158.2000122070312</c:v>
                </c:pt>
                <c:pt idx="1978">
                  <c:v>158.2999877929687</c:v>
                </c:pt>
                <c:pt idx="1979">
                  <c:v>158.3999938964844</c:v>
                </c:pt>
                <c:pt idx="1980">
                  <c:v>158.5</c:v>
                </c:pt>
                <c:pt idx="1981">
                  <c:v>158.6000061035156</c:v>
                </c:pt>
                <c:pt idx="1982">
                  <c:v>158.7000122070312</c:v>
                </c:pt>
                <c:pt idx="1983">
                  <c:v>158.7999877929687</c:v>
                </c:pt>
                <c:pt idx="1984">
                  <c:v>158.8999938964844</c:v>
                </c:pt>
                <c:pt idx="1985">
                  <c:v>159.0</c:v>
                </c:pt>
                <c:pt idx="1986">
                  <c:v>159.1000061035156</c:v>
                </c:pt>
                <c:pt idx="1987">
                  <c:v>159.2000122070312</c:v>
                </c:pt>
                <c:pt idx="1988">
                  <c:v>159.2999877929687</c:v>
                </c:pt>
                <c:pt idx="1989">
                  <c:v>159.3999938964844</c:v>
                </c:pt>
                <c:pt idx="1990">
                  <c:v>159.5</c:v>
                </c:pt>
                <c:pt idx="1991">
                  <c:v>159.6000061035156</c:v>
                </c:pt>
                <c:pt idx="1992">
                  <c:v>159.7000122070312</c:v>
                </c:pt>
                <c:pt idx="1993">
                  <c:v>159.7999877929687</c:v>
                </c:pt>
                <c:pt idx="1994">
                  <c:v>159.8999938964844</c:v>
                </c:pt>
                <c:pt idx="1995">
                  <c:v>160.0</c:v>
                </c:pt>
                <c:pt idx="1996">
                  <c:v>160.1000061035156</c:v>
                </c:pt>
                <c:pt idx="1997">
                  <c:v>160.2000122070312</c:v>
                </c:pt>
                <c:pt idx="1998">
                  <c:v>160.2999877929687</c:v>
                </c:pt>
                <c:pt idx="1999">
                  <c:v>160.3999938964844</c:v>
                </c:pt>
                <c:pt idx="2000">
                  <c:v>160.5</c:v>
                </c:pt>
                <c:pt idx="2001">
                  <c:v>160.6000061035156</c:v>
                </c:pt>
                <c:pt idx="2002">
                  <c:v>160.7000122070312</c:v>
                </c:pt>
                <c:pt idx="2003">
                  <c:v>160.7999877929687</c:v>
                </c:pt>
                <c:pt idx="2004">
                  <c:v>160.8999938964844</c:v>
                </c:pt>
                <c:pt idx="2005">
                  <c:v>161.0</c:v>
                </c:pt>
                <c:pt idx="2006">
                  <c:v>161.1000061035156</c:v>
                </c:pt>
                <c:pt idx="2007">
                  <c:v>161.2000122070312</c:v>
                </c:pt>
                <c:pt idx="2008">
                  <c:v>161.2999877929687</c:v>
                </c:pt>
                <c:pt idx="2009">
                  <c:v>161.3999938964844</c:v>
                </c:pt>
                <c:pt idx="2010">
                  <c:v>161.5</c:v>
                </c:pt>
                <c:pt idx="2011">
                  <c:v>161.6000061035156</c:v>
                </c:pt>
                <c:pt idx="2012">
                  <c:v>161.7000122070312</c:v>
                </c:pt>
                <c:pt idx="2013">
                  <c:v>161.7999877929687</c:v>
                </c:pt>
                <c:pt idx="2014">
                  <c:v>161.8999938964844</c:v>
                </c:pt>
                <c:pt idx="2015">
                  <c:v>162.0</c:v>
                </c:pt>
                <c:pt idx="2016">
                  <c:v>162.1000061035156</c:v>
                </c:pt>
                <c:pt idx="2017">
                  <c:v>162.2000122070312</c:v>
                </c:pt>
                <c:pt idx="2018">
                  <c:v>162.2999877929687</c:v>
                </c:pt>
                <c:pt idx="2019">
                  <c:v>162.3999938964844</c:v>
                </c:pt>
                <c:pt idx="2020">
                  <c:v>162.5</c:v>
                </c:pt>
                <c:pt idx="2021">
                  <c:v>162.6000061035156</c:v>
                </c:pt>
                <c:pt idx="2022">
                  <c:v>162.7000122070312</c:v>
                </c:pt>
                <c:pt idx="2023">
                  <c:v>162.7999877929687</c:v>
                </c:pt>
                <c:pt idx="2024">
                  <c:v>162.8999938964844</c:v>
                </c:pt>
                <c:pt idx="2025">
                  <c:v>163.0</c:v>
                </c:pt>
                <c:pt idx="2026">
                  <c:v>163.1000061035156</c:v>
                </c:pt>
                <c:pt idx="2027">
                  <c:v>163.2000122070312</c:v>
                </c:pt>
                <c:pt idx="2028">
                  <c:v>163.2999877929687</c:v>
                </c:pt>
                <c:pt idx="2029">
                  <c:v>163.3999938964844</c:v>
                </c:pt>
                <c:pt idx="2030">
                  <c:v>163.5</c:v>
                </c:pt>
                <c:pt idx="2031">
                  <c:v>163.6000061035156</c:v>
                </c:pt>
                <c:pt idx="2032">
                  <c:v>163.7000122070312</c:v>
                </c:pt>
                <c:pt idx="2033">
                  <c:v>163.7999877929687</c:v>
                </c:pt>
                <c:pt idx="2034">
                  <c:v>163.8999938964844</c:v>
                </c:pt>
                <c:pt idx="2035">
                  <c:v>164.0</c:v>
                </c:pt>
                <c:pt idx="2036">
                  <c:v>164.1000061035156</c:v>
                </c:pt>
                <c:pt idx="2037">
                  <c:v>164.2000122070312</c:v>
                </c:pt>
                <c:pt idx="2038">
                  <c:v>164.2999877929687</c:v>
                </c:pt>
                <c:pt idx="2039">
                  <c:v>164.3999938964844</c:v>
                </c:pt>
                <c:pt idx="2040">
                  <c:v>164.5</c:v>
                </c:pt>
                <c:pt idx="2041">
                  <c:v>164.6000061035156</c:v>
                </c:pt>
                <c:pt idx="2042">
                  <c:v>164.7000122070312</c:v>
                </c:pt>
                <c:pt idx="2043">
                  <c:v>164.7999877929687</c:v>
                </c:pt>
                <c:pt idx="2044">
                  <c:v>164.8999938964844</c:v>
                </c:pt>
                <c:pt idx="2045">
                  <c:v>165.0</c:v>
                </c:pt>
                <c:pt idx="2046">
                  <c:v>165.1000061035156</c:v>
                </c:pt>
                <c:pt idx="2047">
                  <c:v>165.2000122070312</c:v>
                </c:pt>
                <c:pt idx="2048">
                  <c:v>165.2999877929687</c:v>
                </c:pt>
                <c:pt idx="2049">
                  <c:v>165.3999938964844</c:v>
                </c:pt>
                <c:pt idx="2050">
                  <c:v>165.5</c:v>
                </c:pt>
                <c:pt idx="2051">
                  <c:v>165.6000061035156</c:v>
                </c:pt>
                <c:pt idx="2052">
                  <c:v>165.7000122070312</c:v>
                </c:pt>
                <c:pt idx="2053">
                  <c:v>165.7999877929687</c:v>
                </c:pt>
                <c:pt idx="2054">
                  <c:v>165.8999938964844</c:v>
                </c:pt>
                <c:pt idx="2055">
                  <c:v>166.0</c:v>
                </c:pt>
                <c:pt idx="2056">
                  <c:v>166.1000061035156</c:v>
                </c:pt>
                <c:pt idx="2057">
                  <c:v>166.2000122070312</c:v>
                </c:pt>
                <c:pt idx="2058">
                  <c:v>166.2999877929687</c:v>
                </c:pt>
                <c:pt idx="2059">
                  <c:v>166.3999938964844</c:v>
                </c:pt>
                <c:pt idx="2060">
                  <c:v>166.5</c:v>
                </c:pt>
                <c:pt idx="2061">
                  <c:v>166.6000061035156</c:v>
                </c:pt>
                <c:pt idx="2062">
                  <c:v>166.7000122070312</c:v>
                </c:pt>
                <c:pt idx="2063">
                  <c:v>166.7999877929687</c:v>
                </c:pt>
                <c:pt idx="2064">
                  <c:v>166.8999938964844</c:v>
                </c:pt>
                <c:pt idx="2065">
                  <c:v>167.0</c:v>
                </c:pt>
                <c:pt idx="2066">
                  <c:v>167.1000061035156</c:v>
                </c:pt>
                <c:pt idx="2067">
                  <c:v>167.2000122070312</c:v>
                </c:pt>
                <c:pt idx="2068">
                  <c:v>167.2999877929687</c:v>
                </c:pt>
                <c:pt idx="2069">
                  <c:v>167.3999938964844</c:v>
                </c:pt>
                <c:pt idx="2070">
                  <c:v>167.5</c:v>
                </c:pt>
                <c:pt idx="2071">
                  <c:v>167.6000061035156</c:v>
                </c:pt>
                <c:pt idx="2072">
                  <c:v>167.7000122070312</c:v>
                </c:pt>
                <c:pt idx="2073">
                  <c:v>167.7999877929687</c:v>
                </c:pt>
                <c:pt idx="2074">
                  <c:v>167.8999938964844</c:v>
                </c:pt>
                <c:pt idx="2075">
                  <c:v>168.0</c:v>
                </c:pt>
                <c:pt idx="2076">
                  <c:v>168.1000061035156</c:v>
                </c:pt>
                <c:pt idx="2077">
                  <c:v>168.2000122070312</c:v>
                </c:pt>
                <c:pt idx="2078">
                  <c:v>168.2999877929687</c:v>
                </c:pt>
                <c:pt idx="2079">
                  <c:v>168.3999938964844</c:v>
                </c:pt>
                <c:pt idx="2080">
                  <c:v>168.5</c:v>
                </c:pt>
                <c:pt idx="2081">
                  <c:v>168.6000061035156</c:v>
                </c:pt>
                <c:pt idx="2082">
                  <c:v>168.7000122070312</c:v>
                </c:pt>
                <c:pt idx="2083">
                  <c:v>168.7999877929687</c:v>
                </c:pt>
                <c:pt idx="2084">
                  <c:v>168.8999938964844</c:v>
                </c:pt>
                <c:pt idx="2085">
                  <c:v>169.0</c:v>
                </c:pt>
                <c:pt idx="2086">
                  <c:v>169.1000061035156</c:v>
                </c:pt>
                <c:pt idx="2087">
                  <c:v>169.2000122070312</c:v>
                </c:pt>
                <c:pt idx="2088">
                  <c:v>169.2999877929687</c:v>
                </c:pt>
                <c:pt idx="2089">
                  <c:v>169.3999938964844</c:v>
                </c:pt>
                <c:pt idx="2090">
                  <c:v>169.5</c:v>
                </c:pt>
                <c:pt idx="2091">
                  <c:v>169.6000061035156</c:v>
                </c:pt>
                <c:pt idx="2092">
                  <c:v>169.7000122070312</c:v>
                </c:pt>
                <c:pt idx="2093">
                  <c:v>169.7999877929687</c:v>
                </c:pt>
                <c:pt idx="2094">
                  <c:v>169.8999938964844</c:v>
                </c:pt>
                <c:pt idx="2095">
                  <c:v>170.0</c:v>
                </c:pt>
                <c:pt idx="2096">
                  <c:v>170.1000061035156</c:v>
                </c:pt>
                <c:pt idx="2097">
                  <c:v>170.2000122070312</c:v>
                </c:pt>
                <c:pt idx="2098">
                  <c:v>170.2999877929687</c:v>
                </c:pt>
                <c:pt idx="2099">
                  <c:v>170.3999938964844</c:v>
                </c:pt>
                <c:pt idx="2100">
                  <c:v>170.5</c:v>
                </c:pt>
                <c:pt idx="2101">
                  <c:v>170.6000061035156</c:v>
                </c:pt>
                <c:pt idx="2102">
                  <c:v>170.7000122070312</c:v>
                </c:pt>
                <c:pt idx="2103">
                  <c:v>170.7999877929687</c:v>
                </c:pt>
                <c:pt idx="2104">
                  <c:v>170.8999938964844</c:v>
                </c:pt>
                <c:pt idx="2105">
                  <c:v>171.0</c:v>
                </c:pt>
                <c:pt idx="2106">
                  <c:v>171.1000061035156</c:v>
                </c:pt>
                <c:pt idx="2107">
                  <c:v>171.2000122070312</c:v>
                </c:pt>
                <c:pt idx="2108">
                  <c:v>171.2999877929687</c:v>
                </c:pt>
                <c:pt idx="2109">
                  <c:v>171.3999938964844</c:v>
                </c:pt>
                <c:pt idx="2110">
                  <c:v>171.5</c:v>
                </c:pt>
                <c:pt idx="2111">
                  <c:v>171.6000061035156</c:v>
                </c:pt>
                <c:pt idx="2112">
                  <c:v>171.7000122070312</c:v>
                </c:pt>
                <c:pt idx="2113">
                  <c:v>171.7999877929687</c:v>
                </c:pt>
                <c:pt idx="2114">
                  <c:v>171.8999938964844</c:v>
                </c:pt>
                <c:pt idx="2115">
                  <c:v>172.0</c:v>
                </c:pt>
                <c:pt idx="2116">
                  <c:v>172.1000061035156</c:v>
                </c:pt>
                <c:pt idx="2117">
                  <c:v>172.2000122070312</c:v>
                </c:pt>
                <c:pt idx="2118">
                  <c:v>172.2999877929687</c:v>
                </c:pt>
                <c:pt idx="2119">
                  <c:v>172.3999938964844</c:v>
                </c:pt>
                <c:pt idx="2120">
                  <c:v>172.5</c:v>
                </c:pt>
                <c:pt idx="2121">
                  <c:v>172.6000061035156</c:v>
                </c:pt>
                <c:pt idx="2122">
                  <c:v>172.7000122070312</c:v>
                </c:pt>
                <c:pt idx="2123">
                  <c:v>172.7999877929687</c:v>
                </c:pt>
                <c:pt idx="2124">
                  <c:v>172.8999938964844</c:v>
                </c:pt>
                <c:pt idx="2125">
                  <c:v>173.0</c:v>
                </c:pt>
                <c:pt idx="2126">
                  <c:v>173.1000061035156</c:v>
                </c:pt>
                <c:pt idx="2127">
                  <c:v>173.2000122070312</c:v>
                </c:pt>
                <c:pt idx="2128">
                  <c:v>173.2999877929687</c:v>
                </c:pt>
                <c:pt idx="2129">
                  <c:v>173.3999938964844</c:v>
                </c:pt>
                <c:pt idx="2130">
                  <c:v>173.5</c:v>
                </c:pt>
                <c:pt idx="2131">
                  <c:v>173.6000061035156</c:v>
                </c:pt>
                <c:pt idx="2132">
                  <c:v>173.7000122070312</c:v>
                </c:pt>
                <c:pt idx="2133">
                  <c:v>173.7999877929687</c:v>
                </c:pt>
                <c:pt idx="2134">
                  <c:v>173.8999938964844</c:v>
                </c:pt>
                <c:pt idx="2135">
                  <c:v>174.0</c:v>
                </c:pt>
                <c:pt idx="2136">
                  <c:v>174.1000061035156</c:v>
                </c:pt>
                <c:pt idx="2137">
                  <c:v>174.2000122070312</c:v>
                </c:pt>
                <c:pt idx="2138">
                  <c:v>174.2999877929687</c:v>
                </c:pt>
                <c:pt idx="2139">
                  <c:v>174.3999938964844</c:v>
                </c:pt>
                <c:pt idx="2140">
                  <c:v>174.5</c:v>
                </c:pt>
                <c:pt idx="2141">
                  <c:v>174.6000061035156</c:v>
                </c:pt>
                <c:pt idx="2142">
                  <c:v>174.7000122070312</c:v>
                </c:pt>
                <c:pt idx="2143">
                  <c:v>174.7999877929687</c:v>
                </c:pt>
                <c:pt idx="2144">
                  <c:v>174.8999938964844</c:v>
                </c:pt>
                <c:pt idx="2145">
                  <c:v>175.0</c:v>
                </c:pt>
                <c:pt idx="2146">
                  <c:v>175.1000061035156</c:v>
                </c:pt>
                <c:pt idx="2147">
                  <c:v>175.2000122070312</c:v>
                </c:pt>
                <c:pt idx="2148">
                  <c:v>175.2999877929687</c:v>
                </c:pt>
                <c:pt idx="2149">
                  <c:v>175.3999938964844</c:v>
                </c:pt>
                <c:pt idx="2150">
                  <c:v>175.5</c:v>
                </c:pt>
                <c:pt idx="2151">
                  <c:v>175.6000061035156</c:v>
                </c:pt>
                <c:pt idx="2152">
                  <c:v>175.7000122070312</c:v>
                </c:pt>
                <c:pt idx="2153">
                  <c:v>175.7999877929687</c:v>
                </c:pt>
                <c:pt idx="2154">
                  <c:v>175.8999938964844</c:v>
                </c:pt>
                <c:pt idx="2155">
                  <c:v>176.0</c:v>
                </c:pt>
                <c:pt idx="2156">
                  <c:v>176.1000061035156</c:v>
                </c:pt>
                <c:pt idx="2157">
                  <c:v>176.2000122070312</c:v>
                </c:pt>
                <c:pt idx="2158">
                  <c:v>176.2999877929687</c:v>
                </c:pt>
                <c:pt idx="2159">
                  <c:v>176.3999938964844</c:v>
                </c:pt>
                <c:pt idx="2160">
                  <c:v>176.5</c:v>
                </c:pt>
                <c:pt idx="2161">
                  <c:v>176.6000061035156</c:v>
                </c:pt>
                <c:pt idx="2162">
                  <c:v>176.7000122070312</c:v>
                </c:pt>
                <c:pt idx="2163">
                  <c:v>176.7999877929687</c:v>
                </c:pt>
                <c:pt idx="2164">
                  <c:v>176.8999938964844</c:v>
                </c:pt>
                <c:pt idx="2165">
                  <c:v>177.0</c:v>
                </c:pt>
                <c:pt idx="2166">
                  <c:v>177.1000061035156</c:v>
                </c:pt>
                <c:pt idx="2167">
                  <c:v>177.2000122070312</c:v>
                </c:pt>
                <c:pt idx="2168">
                  <c:v>177.2999877929687</c:v>
                </c:pt>
                <c:pt idx="2169">
                  <c:v>177.3999938964844</c:v>
                </c:pt>
                <c:pt idx="2170">
                  <c:v>177.5</c:v>
                </c:pt>
                <c:pt idx="2171">
                  <c:v>177.6000061035156</c:v>
                </c:pt>
                <c:pt idx="2172">
                  <c:v>177.7000122070312</c:v>
                </c:pt>
                <c:pt idx="2173">
                  <c:v>177.7999877929687</c:v>
                </c:pt>
                <c:pt idx="2174">
                  <c:v>177.8999938964844</c:v>
                </c:pt>
                <c:pt idx="2175">
                  <c:v>178.0</c:v>
                </c:pt>
                <c:pt idx="2176">
                  <c:v>178.1000061035156</c:v>
                </c:pt>
                <c:pt idx="2177">
                  <c:v>178.2000122070312</c:v>
                </c:pt>
                <c:pt idx="2178">
                  <c:v>178.2999877929687</c:v>
                </c:pt>
                <c:pt idx="2179">
                  <c:v>178.3999938964844</c:v>
                </c:pt>
                <c:pt idx="2180">
                  <c:v>178.5</c:v>
                </c:pt>
                <c:pt idx="2181">
                  <c:v>178.6000061035156</c:v>
                </c:pt>
                <c:pt idx="2182">
                  <c:v>178.7000122070312</c:v>
                </c:pt>
                <c:pt idx="2183">
                  <c:v>178.7999877929687</c:v>
                </c:pt>
                <c:pt idx="2184">
                  <c:v>178.8999938964844</c:v>
                </c:pt>
                <c:pt idx="2185">
                  <c:v>179.0</c:v>
                </c:pt>
                <c:pt idx="2186">
                  <c:v>179.1000061035156</c:v>
                </c:pt>
                <c:pt idx="2187">
                  <c:v>179.2000122070312</c:v>
                </c:pt>
                <c:pt idx="2188">
                  <c:v>179.2999877929687</c:v>
                </c:pt>
                <c:pt idx="2189">
                  <c:v>179.3999938964844</c:v>
                </c:pt>
                <c:pt idx="2190">
                  <c:v>179.5</c:v>
                </c:pt>
                <c:pt idx="2191">
                  <c:v>179.6000061035156</c:v>
                </c:pt>
                <c:pt idx="2192">
                  <c:v>179.7000122070312</c:v>
                </c:pt>
                <c:pt idx="2193">
                  <c:v>179.7999877929687</c:v>
                </c:pt>
                <c:pt idx="2194">
                  <c:v>179.8999938964844</c:v>
                </c:pt>
                <c:pt idx="2195">
                  <c:v>180.0</c:v>
                </c:pt>
                <c:pt idx="2196">
                  <c:v>180.1000061035156</c:v>
                </c:pt>
                <c:pt idx="2197">
                  <c:v>180.2000122070312</c:v>
                </c:pt>
                <c:pt idx="2198">
                  <c:v>180.2999877929687</c:v>
                </c:pt>
                <c:pt idx="2199">
                  <c:v>180.3999938964844</c:v>
                </c:pt>
                <c:pt idx="2200">
                  <c:v>180.5</c:v>
                </c:pt>
                <c:pt idx="2201">
                  <c:v>180.6000061035156</c:v>
                </c:pt>
                <c:pt idx="2202">
                  <c:v>180.7000122070312</c:v>
                </c:pt>
                <c:pt idx="2203">
                  <c:v>180.7999877929687</c:v>
                </c:pt>
                <c:pt idx="2204">
                  <c:v>180.8999938964844</c:v>
                </c:pt>
                <c:pt idx="2205">
                  <c:v>181.0</c:v>
                </c:pt>
                <c:pt idx="2206">
                  <c:v>181.1000061035156</c:v>
                </c:pt>
                <c:pt idx="2207">
                  <c:v>181.2000122070312</c:v>
                </c:pt>
                <c:pt idx="2208">
                  <c:v>181.2999877929687</c:v>
                </c:pt>
                <c:pt idx="2209">
                  <c:v>181.3999938964844</c:v>
                </c:pt>
                <c:pt idx="2210">
                  <c:v>181.5</c:v>
                </c:pt>
                <c:pt idx="2211">
                  <c:v>181.6000061035156</c:v>
                </c:pt>
                <c:pt idx="2212">
                  <c:v>181.7000122070312</c:v>
                </c:pt>
                <c:pt idx="2213">
                  <c:v>181.7999877929687</c:v>
                </c:pt>
                <c:pt idx="2214">
                  <c:v>181.8999938964844</c:v>
                </c:pt>
                <c:pt idx="2215">
                  <c:v>182.0</c:v>
                </c:pt>
                <c:pt idx="2216">
                  <c:v>182.1000061035156</c:v>
                </c:pt>
                <c:pt idx="2217">
                  <c:v>182.2000122070312</c:v>
                </c:pt>
                <c:pt idx="2218">
                  <c:v>182.2999877929687</c:v>
                </c:pt>
                <c:pt idx="2219">
                  <c:v>182.3999938964844</c:v>
                </c:pt>
                <c:pt idx="2220">
                  <c:v>182.5</c:v>
                </c:pt>
                <c:pt idx="2221">
                  <c:v>182.6000061035156</c:v>
                </c:pt>
                <c:pt idx="2222">
                  <c:v>182.7000122070312</c:v>
                </c:pt>
                <c:pt idx="2223">
                  <c:v>182.7999877929687</c:v>
                </c:pt>
                <c:pt idx="2224">
                  <c:v>182.8999938964844</c:v>
                </c:pt>
                <c:pt idx="2225">
                  <c:v>183.0</c:v>
                </c:pt>
                <c:pt idx="2226">
                  <c:v>183.1000061035156</c:v>
                </c:pt>
                <c:pt idx="2227">
                  <c:v>183.2000122070312</c:v>
                </c:pt>
                <c:pt idx="2228">
                  <c:v>183.2999877929687</c:v>
                </c:pt>
                <c:pt idx="2229">
                  <c:v>183.3999938964844</c:v>
                </c:pt>
                <c:pt idx="2230">
                  <c:v>183.5</c:v>
                </c:pt>
                <c:pt idx="2231">
                  <c:v>183.6000061035156</c:v>
                </c:pt>
                <c:pt idx="2232">
                  <c:v>183.7000122070312</c:v>
                </c:pt>
                <c:pt idx="2233">
                  <c:v>183.7999877929687</c:v>
                </c:pt>
                <c:pt idx="2234">
                  <c:v>183.8999938964844</c:v>
                </c:pt>
                <c:pt idx="2235">
                  <c:v>184.0</c:v>
                </c:pt>
                <c:pt idx="2236">
                  <c:v>184.1000061035156</c:v>
                </c:pt>
                <c:pt idx="2237">
                  <c:v>184.2000122070312</c:v>
                </c:pt>
                <c:pt idx="2238">
                  <c:v>184.2999877929687</c:v>
                </c:pt>
                <c:pt idx="2239">
                  <c:v>184.3999938964844</c:v>
                </c:pt>
                <c:pt idx="2240">
                  <c:v>184.5</c:v>
                </c:pt>
                <c:pt idx="2241">
                  <c:v>184.6000061035156</c:v>
                </c:pt>
                <c:pt idx="2242">
                  <c:v>184.7000122070312</c:v>
                </c:pt>
                <c:pt idx="2243">
                  <c:v>184.7999877929687</c:v>
                </c:pt>
                <c:pt idx="2244">
                  <c:v>184.8999938964844</c:v>
                </c:pt>
                <c:pt idx="2245">
                  <c:v>185.0</c:v>
                </c:pt>
                <c:pt idx="2246">
                  <c:v>185.1000061035156</c:v>
                </c:pt>
                <c:pt idx="2247">
                  <c:v>185.2000122070312</c:v>
                </c:pt>
                <c:pt idx="2248">
                  <c:v>185.2999877929687</c:v>
                </c:pt>
                <c:pt idx="2249">
                  <c:v>185.3999938964844</c:v>
                </c:pt>
                <c:pt idx="2250">
                  <c:v>185.5</c:v>
                </c:pt>
                <c:pt idx="2251">
                  <c:v>185.6000061035156</c:v>
                </c:pt>
                <c:pt idx="2252">
                  <c:v>185.7000122070312</c:v>
                </c:pt>
                <c:pt idx="2253">
                  <c:v>185.7999877929687</c:v>
                </c:pt>
                <c:pt idx="2254">
                  <c:v>185.8999938964844</c:v>
                </c:pt>
                <c:pt idx="2255">
                  <c:v>186.0</c:v>
                </c:pt>
                <c:pt idx="2256">
                  <c:v>186.1000061035156</c:v>
                </c:pt>
                <c:pt idx="2257">
                  <c:v>186.2000122070312</c:v>
                </c:pt>
                <c:pt idx="2258">
                  <c:v>186.2999877929687</c:v>
                </c:pt>
                <c:pt idx="2259">
                  <c:v>186.3999938964844</c:v>
                </c:pt>
                <c:pt idx="2260">
                  <c:v>186.5</c:v>
                </c:pt>
                <c:pt idx="2261">
                  <c:v>186.6000061035156</c:v>
                </c:pt>
                <c:pt idx="2262">
                  <c:v>186.7000122070312</c:v>
                </c:pt>
                <c:pt idx="2263">
                  <c:v>186.7999877929687</c:v>
                </c:pt>
                <c:pt idx="2264">
                  <c:v>186.8999938964844</c:v>
                </c:pt>
                <c:pt idx="2265">
                  <c:v>187.0</c:v>
                </c:pt>
                <c:pt idx="2266">
                  <c:v>187.1000061035156</c:v>
                </c:pt>
                <c:pt idx="2267">
                  <c:v>187.2000122070312</c:v>
                </c:pt>
                <c:pt idx="2268">
                  <c:v>187.2999877929687</c:v>
                </c:pt>
                <c:pt idx="2269">
                  <c:v>187.3999938964844</c:v>
                </c:pt>
                <c:pt idx="2270">
                  <c:v>187.5</c:v>
                </c:pt>
                <c:pt idx="2271">
                  <c:v>187.6000061035156</c:v>
                </c:pt>
                <c:pt idx="2272">
                  <c:v>187.7000122070312</c:v>
                </c:pt>
                <c:pt idx="2273">
                  <c:v>187.7999877929687</c:v>
                </c:pt>
                <c:pt idx="2274">
                  <c:v>187.8999938964844</c:v>
                </c:pt>
                <c:pt idx="2275">
                  <c:v>188.0</c:v>
                </c:pt>
                <c:pt idx="2276">
                  <c:v>188.1000061035156</c:v>
                </c:pt>
                <c:pt idx="2277">
                  <c:v>188.2000122070312</c:v>
                </c:pt>
                <c:pt idx="2278">
                  <c:v>188.2999877929687</c:v>
                </c:pt>
                <c:pt idx="2279">
                  <c:v>188.3999938964844</c:v>
                </c:pt>
                <c:pt idx="2280">
                  <c:v>188.5</c:v>
                </c:pt>
                <c:pt idx="2281">
                  <c:v>188.6000061035156</c:v>
                </c:pt>
                <c:pt idx="2282">
                  <c:v>188.7000122070312</c:v>
                </c:pt>
                <c:pt idx="2283">
                  <c:v>188.7999877929687</c:v>
                </c:pt>
                <c:pt idx="2284">
                  <c:v>188.8999938964844</c:v>
                </c:pt>
                <c:pt idx="2285">
                  <c:v>189.0</c:v>
                </c:pt>
                <c:pt idx="2286">
                  <c:v>189.1000061035156</c:v>
                </c:pt>
                <c:pt idx="2287">
                  <c:v>189.2000122070312</c:v>
                </c:pt>
                <c:pt idx="2288">
                  <c:v>189.2999877929687</c:v>
                </c:pt>
                <c:pt idx="2289">
                  <c:v>189.3999938964844</c:v>
                </c:pt>
                <c:pt idx="2290">
                  <c:v>189.5</c:v>
                </c:pt>
                <c:pt idx="2291">
                  <c:v>189.6000061035156</c:v>
                </c:pt>
                <c:pt idx="2292">
                  <c:v>189.7000122070312</c:v>
                </c:pt>
                <c:pt idx="2293">
                  <c:v>189.7999877929687</c:v>
                </c:pt>
                <c:pt idx="2294">
                  <c:v>189.8999938964844</c:v>
                </c:pt>
                <c:pt idx="2295">
                  <c:v>190.0</c:v>
                </c:pt>
                <c:pt idx="2296">
                  <c:v>190.1000061035156</c:v>
                </c:pt>
                <c:pt idx="2297">
                  <c:v>190.2000122070312</c:v>
                </c:pt>
                <c:pt idx="2298">
                  <c:v>190.2999877929687</c:v>
                </c:pt>
                <c:pt idx="2299">
                  <c:v>190.3999938964844</c:v>
                </c:pt>
                <c:pt idx="2300">
                  <c:v>190.5</c:v>
                </c:pt>
                <c:pt idx="2301">
                  <c:v>190.6000061035156</c:v>
                </c:pt>
                <c:pt idx="2302">
                  <c:v>190.7000122070312</c:v>
                </c:pt>
                <c:pt idx="2303">
                  <c:v>190.7999877929687</c:v>
                </c:pt>
                <c:pt idx="2304">
                  <c:v>190.8999938964844</c:v>
                </c:pt>
                <c:pt idx="2305">
                  <c:v>191.0</c:v>
                </c:pt>
                <c:pt idx="2306">
                  <c:v>191.1000061035156</c:v>
                </c:pt>
                <c:pt idx="2307">
                  <c:v>191.2000122070312</c:v>
                </c:pt>
                <c:pt idx="2308">
                  <c:v>191.2999877929687</c:v>
                </c:pt>
                <c:pt idx="2309">
                  <c:v>191.3999938964844</c:v>
                </c:pt>
                <c:pt idx="2310">
                  <c:v>191.5</c:v>
                </c:pt>
                <c:pt idx="2311">
                  <c:v>191.6000061035156</c:v>
                </c:pt>
                <c:pt idx="2312">
                  <c:v>191.7000122070312</c:v>
                </c:pt>
                <c:pt idx="2313">
                  <c:v>191.7999877929687</c:v>
                </c:pt>
                <c:pt idx="2314">
                  <c:v>191.8999938964844</c:v>
                </c:pt>
                <c:pt idx="2315">
                  <c:v>192.0</c:v>
                </c:pt>
                <c:pt idx="2316">
                  <c:v>192.1000061035156</c:v>
                </c:pt>
                <c:pt idx="2317">
                  <c:v>192.2000122070312</c:v>
                </c:pt>
                <c:pt idx="2318">
                  <c:v>192.2999877929687</c:v>
                </c:pt>
                <c:pt idx="2319">
                  <c:v>192.3999938964844</c:v>
                </c:pt>
                <c:pt idx="2320">
                  <c:v>192.5</c:v>
                </c:pt>
                <c:pt idx="2321">
                  <c:v>192.6000061035156</c:v>
                </c:pt>
                <c:pt idx="2322">
                  <c:v>192.7000122070312</c:v>
                </c:pt>
                <c:pt idx="2323">
                  <c:v>192.7999877929687</c:v>
                </c:pt>
                <c:pt idx="2324">
                  <c:v>192.8999938964844</c:v>
                </c:pt>
                <c:pt idx="2325">
                  <c:v>193.0</c:v>
                </c:pt>
                <c:pt idx="2326">
                  <c:v>193.1000061035156</c:v>
                </c:pt>
                <c:pt idx="2327">
                  <c:v>193.2000122070312</c:v>
                </c:pt>
                <c:pt idx="2328">
                  <c:v>193.2999877929687</c:v>
                </c:pt>
                <c:pt idx="2329">
                  <c:v>193.3999938964844</c:v>
                </c:pt>
                <c:pt idx="2330">
                  <c:v>193.5</c:v>
                </c:pt>
                <c:pt idx="2331">
                  <c:v>193.6000061035156</c:v>
                </c:pt>
                <c:pt idx="2332">
                  <c:v>193.7000122070312</c:v>
                </c:pt>
                <c:pt idx="2333">
                  <c:v>193.7999877929687</c:v>
                </c:pt>
                <c:pt idx="2334">
                  <c:v>193.8999938964844</c:v>
                </c:pt>
                <c:pt idx="2335">
                  <c:v>194.0</c:v>
                </c:pt>
                <c:pt idx="2336">
                  <c:v>194.1000061035156</c:v>
                </c:pt>
                <c:pt idx="2337">
                  <c:v>194.2000122070312</c:v>
                </c:pt>
                <c:pt idx="2338">
                  <c:v>194.2999877929687</c:v>
                </c:pt>
                <c:pt idx="2339">
                  <c:v>194.3999938964844</c:v>
                </c:pt>
                <c:pt idx="2340">
                  <c:v>194.5</c:v>
                </c:pt>
                <c:pt idx="2341">
                  <c:v>194.6000061035156</c:v>
                </c:pt>
                <c:pt idx="2342">
                  <c:v>194.7000122070312</c:v>
                </c:pt>
                <c:pt idx="2343">
                  <c:v>194.7999877929687</c:v>
                </c:pt>
                <c:pt idx="2344">
                  <c:v>194.8999938964844</c:v>
                </c:pt>
                <c:pt idx="2345">
                  <c:v>195.0</c:v>
                </c:pt>
                <c:pt idx="2346">
                  <c:v>195.1000061035156</c:v>
                </c:pt>
                <c:pt idx="2347">
                  <c:v>195.2000122070312</c:v>
                </c:pt>
                <c:pt idx="2348">
                  <c:v>195.2999877929687</c:v>
                </c:pt>
                <c:pt idx="2349">
                  <c:v>195.3999938964844</c:v>
                </c:pt>
                <c:pt idx="2350">
                  <c:v>195.5</c:v>
                </c:pt>
                <c:pt idx="2351">
                  <c:v>195.6000061035156</c:v>
                </c:pt>
                <c:pt idx="2352">
                  <c:v>195.7000122070312</c:v>
                </c:pt>
                <c:pt idx="2353">
                  <c:v>195.7999877929687</c:v>
                </c:pt>
                <c:pt idx="2354">
                  <c:v>195.8999938964844</c:v>
                </c:pt>
                <c:pt idx="2355">
                  <c:v>196.0</c:v>
                </c:pt>
                <c:pt idx="2356">
                  <c:v>196.1000061035156</c:v>
                </c:pt>
                <c:pt idx="2357">
                  <c:v>196.2000122070312</c:v>
                </c:pt>
                <c:pt idx="2358">
                  <c:v>196.2999877929687</c:v>
                </c:pt>
                <c:pt idx="2359">
                  <c:v>196.3999938964844</c:v>
                </c:pt>
                <c:pt idx="2360">
                  <c:v>196.5</c:v>
                </c:pt>
                <c:pt idx="2361">
                  <c:v>196.6000061035156</c:v>
                </c:pt>
                <c:pt idx="2362">
                  <c:v>196.7000122070312</c:v>
                </c:pt>
                <c:pt idx="2363">
                  <c:v>196.7999877929687</c:v>
                </c:pt>
                <c:pt idx="2364">
                  <c:v>196.8999938964844</c:v>
                </c:pt>
                <c:pt idx="2365">
                  <c:v>197.0</c:v>
                </c:pt>
                <c:pt idx="2366">
                  <c:v>197.1000061035156</c:v>
                </c:pt>
                <c:pt idx="2367">
                  <c:v>197.2000122070312</c:v>
                </c:pt>
                <c:pt idx="2368">
                  <c:v>197.2999877929687</c:v>
                </c:pt>
                <c:pt idx="2369">
                  <c:v>197.3999938964844</c:v>
                </c:pt>
                <c:pt idx="2370">
                  <c:v>197.5</c:v>
                </c:pt>
                <c:pt idx="2371">
                  <c:v>197.6000061035156</c:v>
                </c:pt>
                <c:pt idx="2372">
                  <c:v>197.7000122070312</c:v>
                </c:pt>
                <c:pt idx="2373">
                  <c:v>197.7999877929687</c:v>
                </c:pt>
                <c:pt idx="2374">
                  <c:v>197.8999938964844</c:v>
                </c:pt>
                <c:pt idx="2375">
                  <c:v>198.0</c:v>
                </c:pt>
                <c:pt idx="2376">
                  <c:v>198.1000061035156</c:v>
                </c:pt>
                <c:pt idx="2377">
                  <c:v>198.2000122070312</c:v>
                </c:pt>
                <c:pt idx="2378">
                  <c:v>198.2999877929687</c:v>
                </c:pt>
                <c:pt idx="2379">
                  <c:v>198.3999938964844</c:v>
                </c:pt>
                <c:pt idx="2380">
                  <c:v>198.5</c:v>
                </c:pt>
                <c:pt idx="2381">
                  <c:v>198.6000061035156</c:v>
                </c:pt>
                <c:pt idx="2382">
                  <c:v>198.7000122070312</c:v>
                </c:pt>
                <c:pt idx="2383">
                  <c:v>198.7999877929687</c:v>
                </c:pt>
                <c:pt idx="2384">
                  <c:v>198.8999938964844</c:v>
                </c:pt>
                <c:pt idx="2385">
                  <c:v>199.0</c:v>
                </c:pt>
                <c:pt idx="2386">
                  <c:v>199.1000061035156</c:v>
                </c:pt>
                <c:pt idx="2387">
                  <c:v>199.2000122070312</c:v>
                </c:pt>
                <c:pt idx="2388">
                  <c:v>199.2999877929687</c:v>
                </c:pt>
                <c:pt idx="2389">
                  <c:v>199.3999938964844</c:v>
                </c:pt>
                <c:pt idx="2390">
                  <c:v>199.5</c:v>
                </c:pt>
                <c:pt idx="2391">
                  <c:v>199.6000061035156</c:v>
                </c:pt>
                <c:pt idx="2392">
                  <c:v>199.7000122070312</c:v>
                </c:pt>
                <c:pt idx="2393">
                  <c:v>199.7999877929687</c:v>
                </c:pt>
                <c:pt idx="2394">
                  <c:v>199.8999938964844</c:v>
                </c:pt>
                <c:pt idx="2395">
                  <c:v>200.0</c:v>
                </c:pt>
                <c:pt idx="2396">
                  <c:v>200.1000061035156</c:v>
                </c:pt>
                <c:pt idx="2397">
                  <c:v>200.2000122070312</c:v>
                </c:pt>
                <c:pt idx="2398">
                  <c:v>200.2999877929687</c:v>
                </c:pt>
                <c:pt idx="2399">
                  <c:v>200.3999938964844</c:v>
                </c:pt>
                <c:pt idx="2400">
                  <c:v>200.5</c:v>
                </c:pt>
                <c:pt idx="2401">
                  <c:v>200.6000061035156</c:v>
                </c:pt>
                <c:pt idx="2402">
                  <c:v>200.7000122070312</c:v>
                </c:pt>
                <c:pt idx="2403">
                  <c:v>200.7999877929687</c:v>
                </c:pt>
                <c:pt idx="2404">
                  <c:v>200.8999938964844</c:v>
                </c:pt>
                <c:pt idx="2405">
                  <c:v>201.0</c:v>
                </c:pt>
                <c:pt idx="2406">
                  <c:v>201.1000061035156</c:v>
                </c:pt>
                <c:pt idx="2407">
                  <c:v>201.2000122070312</c:v>
                </c:pt>
                <c:pt idx="2408">
                  <c:v>201.2999877929687</c:v>
                </c:pt>
                <c:pt idx="2409">
                  <c:v>201.3999938964844</c:v>
                </c:pt>
                <c:pt idx="2410">
                  <c:v>201.5</c:v>
                </c:pt>
                <c:pt idx="2411">
                  <c:v>201.6000061035156</c:v>
                </c:pt>
                <c:pt idx="2412">
                  <c:v>201.7000122070312</c:v>
                </c:pt>
                <c:pt idx="2413">
                  <c:v>201.7999877929687</c:v>
                </c:pt>
                <c:pt idx="2414">
                  <c:v>201.8999938964844</c:v>
                </c:pt>
                <c:pt idx="2415">
                  <c:v>202.0</c:v>
                </c:pt>
                <c:pt idx="2416">
                  <c:v>202.1000061035156</c:v>
                </c:pt>
                <c:pt idx="2417">
                  <c:v>202.2000122070312</c:v>
                </c:pt>
                <c:pt idx="2418">
                  <c:v>202.2999877929687</c:v>
                </c:pt>
                <c:pt idx="2419">
                  <c:v>202.3999938964844</c:v>
                </c:pt>
                <c:pt idx="2420">
                  <c:v>202.5</c:v>
                </c:pt>
                <c:pt idx="2421">
                  <c:v>202.6000061035156</c:v>
                </c:pt>
                <c:pt idx="2422">
                  <c:v>202.7000122070312</c:v>
                </c:pt>
                <c:pt idx="2423">
                  <c:v>202.7999877929687</c:v>
                </c:pt>
                <c:pt idx="2424">
                  <c:v>202.8999938964844</c:v>
                </c:pt>
                <c:pt idx="2425">
                  <c:v>203.0</c:v>
                </c:pt>
                <c:pt idx="2426">
                  <c:v>203.1000061035156</c:v>
                </c:pt>
                <c:pt idx="2427">
                  <c:v>203.2000122070312</c:v>
                </c:pt>
                <c:pt idx="2428">
                  <c:v>203.2999877929687</c:v>
                </c:pt>
                <c:pt idx="2429">
                  <c:v>203.3999938964844</c:v>
                </c:pt>
                <c:pt idx="2430">
                  <c:v>203.5</c:v>
                </c:pt>
                <c:pt idx="2431">
                  <c:v>203.6000061035156</c:v>
                </c:pt>
                <c:pt idx="2432">
                  <c:v>203.7000122070312</c:v>
                </c:pt>
                <c:pt idx="2433">
                  <c:v>203.7999877929687</c:v>
                </c:pt>
                <c:pt idx="2434">
                  <c:v>203.8999938964844</c:v>
                </c:pt>
                <c:pt idx="2435">
                  <c:v>204.0</c:v>
                </c:pt>
                <c:pt idx="2436">
                  <c:v>204.1000061035156</c:v>
                </c:pt>
                <c:pt idx="2437">
                  <c:v>204.2000122070312</c:v>
                </c:pt>
                <c:pt idx="2438">
                  <c:v>204.2999877929687</c:v>
                </c:pt>
                <c:pt idx="2439">
                  <c:v>204.3999938964844</c:v>
                </c:pt>
                <c:pt idx="2440">
                  <c:v>204.5</c:v>
                </c:pt>
                <c:pt idx="2441">
                  <c:v>204.6000061035156</c:v>
                </c:pt>
                <c:pt idx="2442">
                  <c:v>204.7000122070312</c:v>
                </c:pt>
                <c:pt idx="2443">
                  <c:v>204.7999877929687</c:v>
                </c:pt>
                <c:pt idx="2444">
                  <c:v>204.8999938964844</c:v>
                </c:pt>
                <c:pt idx="2445">
                  <c:v>205.0</c:v>
                </c:pt>
                <c:pt idx="2446">
                  <c:v>205.1000061035156</c:v>
                </c:pt>
                <c:pt idx="2447">
                  <c:v>205.2000122070312</c:v>
                </c:pt>
                <c:pt idx="2448">
                  <c:v>205.2999877929687</c:v>
                </c:pt>
                <c:pt idx="2449">
                  <c:v>205.3999938964844</c:v>
                </c:pt>
                <c:pt idx="2450">
                  <c:v>205.5</c:v>
                </c:pt>
                <c:pt idx="2451">
                  <c:v>205.6000061035156</c:v>
                </c:pt>
                <c:pt idx="2452">
                  <c:v>205.7000122070312</c:v>
                </c:pt>
                <c:pt idx="2453">
                  <c:v>205.7999877929687</c:v>
                </c:pt>
                <c:pt idx="2454">
                  <c:v>205.8999938964844</c:v>
                </c:pt>
                <c:pt idx="2455">
                  <c:v>206.0</c:v>
                </c:pt>
                <c:pt idx="2456">
                  <c:v>206.1000061035156</c:v>
                </c:pt>
                <c:pt idx="2457">
                  <c:v>206.2000122070312</c:v>
                </c:pt>
                <c:pt idx="2458">
                  <c:v>206.2999877929687</c:v>
                </c:pt>
                <c:pt idx="2459">
                  <c:v>206.3999938964844</c:v>
                </c:pt>
                <c:pt idx="2460">
                  <c:v>206.5</c:v>
                </c:pt>
                <c:pt idx="2461">
                  <c:v>206.6000061035156</c:v>
                </c:pt>
                <c:pt idx="2462">
                  <c:v>206.7000122070312</c:v>
                </c:pt>
                <c:pt idx="2463">
                  <c:v>206.7999877929687</c:v>
                </c:pt>
                <c:pt idx="2464">
                  <c:v>206.8999938964844</c:v>
                </c:pt>
                <c:pt idx="2465">
                  <c:v>207.0</c:v>
                </c:pt>
                <c:pt idx="2466">
                  <c:v>207.1000061035156</c:v>
                </c:pt>
                <c:pt idx="2467">
                  <c:v>207.2000122070312</c:v>
                </c:pt>
                <c:pt idx="2468">
                  <c:v>207.2999877929687</c:v>
                </c:pt>
                <c:pt idx="2469">
                  <c:v>207.3999938964844</c:v>
                </c:pt>
                <c:pt idx="2470">
                  <c:v>207.5</c:v>
                </c:pt>
                <c:pt idx="2471">
                  <c:v>207.6000061035156</c:v>
                </c:pt>
                <c:pt idx="2472">
                  <c:v>207.7000122070312</c:v>
                </c:pt>
                <c:pt idx="2473">
                  <c:v>207.7999877929687</c:v>
                </c:pt>
                <c:pt idx="2474">
                  <c:v>207.8999938964844</c:v>
                </c:pt>
                <c:pt idx="2475">
                  <c:v>208.0</c:v>
                </c:pt>
                <c:pt idx="2476">
                  <c:v>208.1000061035156</c:v>
                </c:pt>
                <c:pt idx="2477">
                  <c:v>208.2000122070312</c:v>
                </c:pt>
                <c:pt idx="2478">
                  <c:v>208.2999877929687</c:v>
                </c:pt>
                <c:pt idx="2479">
                  <c:v>208.3999938964844</c:v>
                </c:pt>
                <c:pt idx="2480">
                  <c:v>208.5</c:v>
                </c:pt>
                <c:pt idx="2481">
                  <c:v>208.6000061035156</c:v>
                </c:pt>
                <c:pt idx="2482">
                  <c:v>208.7000122070312</c:v>
                </c:pt>
                <c:pt idx="2483">
                  <c:v>208.7999877929687</c:v>
                </c:pt>
                <c:pt idx="2484">
                  <c:v>208.8999938964844</c:v>
                </c:pt>
                <c:pt idx="2485">
                  <c:v>209.0</c:v>
                </c:pt>
                <c:pt idx="2486">
                  <c:v>209.1000061035156</c:v>
                </c:pt>
                <c:pt idx="2487">
                  <c:v>209.2000122070312</c:v>
                </c:pt>
                <c:pt idx="2488">
                  <c:v>209.2999877929687</c:v>
                </c:pt>
                <c:pt idx="2489">
                  <c:v>209.3999938964844</c:v>
                </c:pt>
                <c:pt idx="2490">
                  <c:v>209.5</c:v>
                </c:pt>
                <c:pt idx="2491">
                  <c:v>209.6000061035156</c:v>
                </c:pt>
                <c:pt idx="2492">
                  <c:v>209.7000122070312</c:v>
                </c:pt>
                <c:pt idx="2493">
                  <c:v>209.7999877929687</c:v>
                </c:pt>
                <c:pt idx="2494">
                  <c:v>209.8999938964844</c:v>
                </c:pt>
                <c:pt idx="2495">
                  <c:v>210.0</c:v>
                </c:pt>
                <c:pt idx="2496">
                  <c:v>210.1000061035156</c:v>
                </c:pt>
                <c:pt idx="2497">
                  <c:v>210.2000122070312</c:v>
                </c:pt>
                <c:pt idx="2498">
                  <c:v>210.2999877929687</c:v>
                </c:pt>
                <c:pt idx="2499">
                  <c:v>210.3999938964844</c:v>
                </c:pt>
                <c:pt idx="2500">
                  <c:v>210.5</c:v>
                </c:pt>
                <c:pt idx="2501">
                  <c:v>210.6000061035156</c:v>
                </c:pt>
                <c:pt idx="2502">
                  <c:v>210.7000122070312</c:v>
                </c:pt>
                <c:pt idx="2503">
                  <c:v>210.7999877929687</c:v>
                </c:pt>
                <c:pt idx="2504">
                  <c:v>210.8999938964844</c:v>
                </c:pt>
                <c:pt idx="2505">
                  <c:v>211.0</c:v>
                </c:pt>
                <c:pt idx="2506">
                  <c:v>211.1000061035156</c:v>
                </c:pt>
                <c:pt idx="2507">
                  <c:v>211.2000122070312</c:v>
                </c:pt>
                <c:pt idx="2508">
                  <c:v>211.2999877929687</c:v>
                </c:pt>
                <c:pt idx="2509">
                  <c:v>211.3999938964844</c:v>
                </c:pt>
                <c:pt idx="2510">
                  <c:v>211.5</c:v>
                </c:pt>
                <c:pt idx="2511">
                  <c:v>211.6000061035156</c:v>
                </c:pt>
                <c:pt idx="2512">
                  <c:v>211.7000122070312</c:v>
                </c:pt>
                <c:pt idx="2513">
                  <c:v>211.7999877929687</c:v>
                </c:pt>
                <c:pt idx="2514">
                  <c:v>211.8999938964844</c:v>
                </c:pt>
                <c:pt idx="2515">
                  <c:v>212.0</c:v>
                </c:pt>
                <c:pt idx="2516">
                  <c:v>212.1000061035156</c:v>
                </c:pt>
                <c:pt idx="2517">
                  <c:v>212.2000122070312</c:v>
                </c:pt>
                <c:pt idx="2518">
                  <c:v>212.2999877929687</c:v>
                </c:pt>
                <c:pt idx="2519">
                  <c:v>212.3999938964844</c:v>
                </c:pt>
                <c:pt idx="2520">
                  <c:v>212.5</c:v>
                </c:pt>
                <c:pt idx="2521">
                  <c:v>212.6000061035156</c:v>
                </c:pt>
                <c:pt idx="2522">
                  <c:v>212.7000122070312</c:v>
                </c:pt>
                <c:pt idx="2523">
                  <c:v>212.7999877929687</c:v>
                </c:pt>
                <c:pt idx="2524">
                  <c:v>212.8999938964844</c:v>
                </c:pt>
                <c:pt idx="2525">
                  <c:v>213.0</c:v>
                </c:pt>
                <c:pt idx="2526">
                  <c:v>213.1000061035156</c:v>
                </c:pt>
                <c:pt idx="2527">
                  <c:v>213.2000122070312</c:v>
                </c:pt>
                <c:pt idx="2528">
                  <c:v>213.2999877929687</c:v>
                </c:pt>
                <c:pt idx="2529">
                  <c:v>213.3999938964844</c:v>
                </c:pt>
                <c:pt idx="2530">
                  <c:v>213.5</c:v>
                </c:pt>
                <c:pt idx="2531">
                  <c:v>213.6000061035156</c:v>
                </c:pt>
                <c:pt idx="2532">
                  <c:v>213.7000122070312</c:v>
                </c:pt>
                <c:pt idx="2533">
                  <c:v>213.7999877929687</c:v>
                </c:pt>
                <c:pt idx="2534">
                  <c:v>213.8999938964844</c:v>
                </c:pt>
                <c:pt idx="2535">
                  <c:v>214.0</c:v>
                </c:pt>
                <c:pt idx="2536">
                  <c:v>214.1000061035156</c:v>
                </c:pt>
                <c:pt idx="2537">
                  <c:v>214.2000122070312</c:v>
                </c:pt>
                <c:pt idx="2538">
                  <c:v>214.2999877929687</c:v>
                </c:pt>
                <c:pt idx="2539">
                  <c:v>214.3999938964844</c:v>
                </c:pt>
                <c:pt idx="2540">
                  <c:v>214.5</c:v>
                </c:pt>
                <c:pt idx="2541">
                  <c:v>214.6000061035156</c:v>
                </c:pt>
                <c:pt idx="2542">
                  <c:v>214.7000122070312</c:v>
                </c:pt>
                <c:pt idx="2543">
                  <c:v>214.7999877929687</c:v>
                </c:pt>
                <c:pt idx="2544">
                  <c:v>214.8999938964844</c:v>
                </c:pt>
                <c:pt idx="2545">
                  <c:v>215.0</c:v>
                </c:pt>
                <c:pt idx="2546">
                  <c:v>215.1000061035156</c:v>
                </c:pt>
                <c:pt idx="2547">
                  <c:v>215.2000122070312</c:v>
                </c:pt>
                <c:pt idx="2548">
                  <c:v>215.2999877929687</c:v>
                </c:pt>
                <c:pt idx="2549">
                  <c:v>215.3999938964844</c:v>
                </c:pt>
                <c:pt idx="2550">
                  <c:v>215.5</c:v>
                </c:pt>
                <c:pt idx="2551">
                  <c:v>215.6000061035156</c:v>
                </c:pt>
                <c:pt idx="2552">
                  <c:v>215.7000122070312</c:v>
                </c:pt>
                <c:pt idx="2553">
                  <c:v>215.7999877929687</c:v>
                </c:pt>
                <c:pt idx="2554">
                  <c:v>215.8999938964844</c:v>
                </c:pt>
                <c:pt idx="2555">
                  <c:v>216.0</c:v>
                </c:pt>
                <c:pt idx="2556">
                  <c:v>216.1000061035156</c:v>
                </c:pt>
                <c:pt idx="2557">
                  <c:v>216.2000122070312</c:v>
                </c:pt>
                <c:pt idx="2558">
                  <c:v>216.2999877929687</c:v>
                </c:pt>
                <c:pt idx="2559">
                  <c:v>216.3999938964844</c:v>
                </c:pt>
                <c:pt idx="2560">
                  <c:v>216.5</c:v>
                </c:pt>
                <c:pt idx="2561">
                  <c:v>216.6000061035156</c:v>
                </c:pt>
                <c:pt idx="2562">
                  <c:v>216.6999816894531</c:v>
                </c:pt>
                <c:pt idx="2563">
                  <c:v>216.7999877929687</c:v>
                </c:pt>
                <c:pt idx="2564">
                  <c:v>216.8999938964844</c:v>
                </c:pt>
                <c:pt idx="2565">
                  <c:v>217.0</c:v>
                </c:pt>
                <c:pt idx="2566">
                  <c:v>217.1000061035156</c:v>
                </c:pt>
                <c:pt idx="2567">
                  <c:v>217.1999816894531</c:v>
                </c:pt>
                <c:pt idx="2568">
                  <c:v>217.2999877929687</c:v>
                </c:pt>
                <c:pt idx="2569">
                  <c:v>217.3999938964844</c:v>
                </c:pt>
                <c:pt idx="2570">
                  <c:v>217.5</c:v>
                </c:pt>
                <c:pt idx="2571">
                  <c:v>217.6000061035156</c:v>
                </c:pt>
                <c:pt idx="2572">
                  <c:v>217.6999816894531</c:v>
                </c:pt>
                <c:pt idx="2573">
                  <c:v>217.7999877929687</c:v>
                </c:pt>
                <c:pt idx="2574">
                  <c:v>217.8999938964844</c:v>
                </c:pt>
                <c:pt idx="2575">
                  <c:v>218.0</c:v>
                </c:pt>
                <c:pt idx="2576">
                  <c:v>218.1000061035156</c:v>
                </c:pt>
                <c:pt idx="2577">
                  <c:v>218.1999816894531</c:v>
                </c:pt>
                <c:pt idx="2578">
                  <c:v>218.2999877929687</c:v>
                </c:pt>
                <c:pt idx="2579">
                  <c:v>218.3999938964844</c:v>
                </c:pt>
                <c:pt idx="2580">
                  <c:v>218.5</c:v>
                </c:pt>
                <c:pt idx="2581">
                  <c:v>218.6000061035156</c:v>
                </c:pt>
                <c:pt idx="2582">
                  <c:v>218.6999816894531</c:v>
                </c:pt>
                <c:pt idx="2583">
                  <c:v>218.7999877929687</c:v>
                </c:pt>
                <c:pt idx="2584">
                  <c:v>218.8999938964844</c:v>
                </c:pt>
                <c:pt idx="2585">
                  <c:v>219.0</c:v>
                </c:pt>
                <c:pt idx="2586">
                  <c:v>219.1000061035156</c:v>
                </c:pt>
                <c:pt idx="2587">
                  <c:v>219.1999816894531</c:v>
                </c:pt>
                <c:pt idx="2588">
                  <c:v>219.2999877929687</c:v>
                </c:pt>
                <c:pt idx="2589">
                  <c:v>219.3999938964844</c:v>
                </c:pt>
                <c:pt idx="2590">
                  <c:v>219.5</c:v>
                </c:pt>
                <c:pt idx="2591">
                  <c:v>219.6000061035156</c:v>
                </c:pt>
                <c:pt idx="2592">
                  <c:v>219.6999816894531</c:v>
                </c:pt>
                <c:pt idx="2593">
                  <c:v>219.7999877929687</c:v>
                </c:pt>
                <c:pt idx="2594">
                  <c:v>219.8999938964844</c:v>
                </c:pt>
                <c:pt idx="2595">
                  <c:v>220.0</c:v>
                </c:pt>
                <c:pt idx="2596">
                  <c:v>220.1000061035156</c:v>
                </c:pt>
                <c:pt idx="2597">
                  <c:v>220.1999816894531</c:v>
                </c:pt>
                <c:pt idx="2598">
                  <c:v>220.2999877929687</c:v>
                </c:pt>
                <c:pt idx="2599">
                  <c:v>220.3999938964844</c:v>
                </c:pt>
                <c:pt idx="2600">
                  <c:v>220.5</c:v>
                </c:pt>
                <c:pt idx="2601">
                  <c:v>220.6000061035156</c:v>
                </c:pt>
                <c:pt idx="2602">
                  <c:v>220.6999816894531</c:v>
                </c:pt>
                <c:pt idx="2603">
                  <c:v>220.7999877929687</c:v>
                </c:pt>
                <c:pt idx="2604">
                  <c:v>220.8999938964844</c:v>
                </c:pt>
                <c:pt idx="2605">
                  <c:v>221.0</c:v>
                </c:pt>
                <c:pt idx="2606">
                  <c:v>221.1000061035156</c:v>
                </c:pt>
                <c:pt idx="2607">
                  <c:v>221.1999816894531</c:v>
                </c:pt>
                <c:pt idx="2608">
                  <c:v>221.2999877929687</c:v>
                </c:pt>
                <c:pt idx="2609">
                  <c:v>221.3999938964844</c:v>
                </c:pt>
                <c:pt idx="2610">
                  <c:v>221.5</c:v>
                </c:pt>
                <c:pt idx="2611">
                  <c:v>221.6000061035156</c:v>
                </c:pt>
                <c:pt idx="2612">
                  <c:v>221.6999816894531</c:v>
                </c:pt>
                <c:pt idx="2613">
                  <c:v>221.7999877929687</c:v>
                </c:pt>
                <c:pt idx="2614">
                  <c:v>221.8999938964844</c:v>
                </c:pt>
                <c:pt idx="2615">
                  <c:v>222.0</c:v>
                </c:pt>
                <c:pt idx="2616">
                  <c:v>222.1000061035156</c:v>
                </c:pt>
                <c:pt idx="2617">
                  <c:v>222.1999816894531</c:v>
                </c:pt>
                <c:pt idx="2618">
                  <c:v>222.2999877929687</c:v>
                </c:pt>
                <c:pt idx="2619">
                  <c:v>222.3999938964844</c:v>
                </c:pt>
                <c:pt idx="2620">
                  <c:v>222.5</c:v>
                </c:pt>
                <c:pt idx="2621">
                  <c:v>222.6000061035156</c:v>
                </c:pt>
                <c:pt idx="2622">
                  <c:v>222.6999816894531</c:v>
                </c:pt>
                <c:pt idx="2623">
                  <c:v>222.7999877929687</c:v>
                </c:pt>
                <c:pt idx="2624">
                  <c:v>222.8999938964844</c:v>
                </c:pt>
                <c:pt idx="2625">
                  <c:v>223.0</c:v>
                </c:pt>
                <c:pt idx="2626">
                  <c:v>223.1000061035156</c:v>
                </c:pt>
                <c:pt idx="2627">
                  <c:v>223.1999816894531</c:v>
                </c:pt>
                <c:pt idx="2628">
                  <c:v>223.2999877929687</c:v>
                </c:pt>
                <c:pt idx="2629">
                  <c:v>223.3999938964844</c:v>
                </c:pt>
                <c:pt idx="2630">
                  <c:v>223.5</c:v>
                </c:pt>
                <c:pt idx="2631">
                  <c:v>223.6000061035156</c:v>
                </c:pt>
                <c:pt idx="2632">
                  <c:v>223.6999816894531</c:v>
                </c:pt>
                <c:pt idx="2633">
                  <c:v>223.7999877929687</c:v>
                </c:pt>
                <c:pt idx="2634">
                  <c:v>223.8999938964844</c:v>
                </c:pt>
                <c:pt idx="2635">
                  <c:v>224.0</c:v>
                </c:pt>
                <c:pt idx="2636">
                  <c:v>224.1000061035156</c:v>
                </c:pt>
                <c:pt idx="2637">
                  <c:v>224.1999816894531</c:v>
                </c:pt>
                <c:pt idx="2638">
                  <c:v>224.2999877929687</c:v>
                </c:pt>
                <c:pt idx="2639">
                  <c:v>224.3999938964844</c:v>
                </c:pt>
                <c:pt idx="2640">
                  <c:v>224.5</c:v>
                </c:pt>
                <c:pt idx="2641">
                  <c:v>224.6000061035156</c:v>
                </c:pt>
                <c:pt idx="2642">
                  <c:v>224.6999816894531</c:v>
                </c:pt>
                <c:pt idx="2643">
                  <c:v>224.7999877929687</c:v>
                </c:pt>
                <c:pt idx="2644">
                  <c:v>224.8999938964844</c:v>
                </c:pt>
                <c:pt idx="2645">
                  <c:v>225.0</c:v>
                </c:pt>
                <c:pt idx="2646">
                  <c:v>225.1000061035156</c:v>
                </c:pt>
                <c:pt idx="2647">
                  <c:v>225.1999816894531</c:v>
                </c:pt>
                <c:pt idx="2648">
                  <c:v>225.2999877929687</c:v>
                </c:pt>
                <c:pt idx="2649">
                  <c:v>225.3999938964844</c:v>
                </c:pt>
                <c:pt idx="2650">
                  <c:v>225.5</c:v>
                </c:pt>
                <c:pt idx="2651">
                  <c:v>225.6000061035156</c:v>
                </c:pt>
                <c:pt idx="2652">
                  <c:v>225.6999816894531</c:v>
                </c:pt>
                <c:pt idx="2653">
                  <c:v>225.7999877929687</c:v>
                </c:pt>
                <c:pt idx="2654">
                  <c:v>225.8999938964844</c:v>
                </c:pt>
                <c:pt idx="2655">
                  <c:v>226.0</c:v>
                </c:pt>
                <c:pt idx="2656">
                  <c:v>226.1000061035156</c:v>
                </c:pt>
                <c:pt idx="2657">
                  <c:v>226.1999816894531</c:v>
                </c:pt>
                <c:pt idx="2658">
                  <c:v>226.2999877929687</c:v>
                </c:pt>
                <c:pt idx="2659">
                  <c:v>226.3999938964844</c:v>
                </c:pt>
                <c:pt idx="2660">
                  <c:v>226.5</c:v>
                </c:pt>
                <c:pt idx="2661">
                  <c:v>226.6000061035156</c:v>
                </c:pt>
                <c:pt idx="2662">
                  <c:v>226.6999816894531</c:v>
                </c:pt>
                <c:pt idx="2663">
                  <c:v>226.7999877929687</c:v>
                </c:pt>
                <c:pt idx="2664">
                  <c:v>226.8999938964844</c:v>
                </c:pt>
                <c:pt idx="2665">
                  <c:v>227.0</c:v>
                </c:pt>
                <c:pt idx="2666">
                  <c:v>227.1000061035156</c:v>
                </c:pt>
                <c:pt idx="2667">
                  <c:v>227.1999816894531</c:v>
                </c:pt>
                <c:pt idx="2668">
                  <c:v>227.2999877929687</c:v>
                </c:pt>
                <c:pt idx="2669">
                  <c:v>227.3999938964844</c:v>
                </c:pt>
                <c:pt idx="2670">
                  <c:v>227.5</c:v>
                </c:pt>
                <c:pt idx="2671">
                  <c:v>227.6000061035156</c:v>
                </c:pt>
                <c:pt idx="2672">
                  <c:v>227.6999816894531</c:v>
                </c:pt>
                <c:pt idx="2673">
                  <c:v>227.7999877929687</c:v>
                </c:pt>
                <c:pt idx="2674">
                  <c:v>227.8999938964844</c:v>
                </c:pt>
                <c:pt idx="2675">
                  <c:v>228.0</c:v>
                </c:pt>
                <c:pt idx="2676">
                  <c:v>228.1000061035156</c:v>
                </c:pt>
                <c:pt idx="2677">
                  <c:v>228.1999816894531</c:v>
                </c:pt>
                <c:pt idx="2678">
                  <c:v>228.2999877929687</c:v>
                </c:pt>
                <c:pt idx="2679">
                  <c:v>228.3999938964844</c:v>
                </c:pt>
                <c:pt idx="2680">
                  <c:v>228.5</c:v>
                </c:pt>
                <c:pt idx="2681">
                  <c:v>228.6000061035156</c:v>
                </c:pt>
                <c:pt idx="2682">
                  <c:v>228.6999816894531</c:v>
                </c:pt>
                <c:pt idx="2683">
                  <c:v>228.7999877929687</c:v>
                </c:pt>
                <c:pt idx="2684">
                  <c:v>228.8999938964844</c:v>
                </c:pt>
                <c:pt idx="2685">
                  <c:v>229.0</c:v>
                </c:pt>
                <c:pt idx="2686">
                  <c:v>229.1000061035156</c:v>
                </c:pt>
                <c:pt idx="2687">
                  <c:v>229.1999816894531</c:v>
                </c:pt>
                <c:pt idx="2688">
                  <c:v>229.2999877929687</c:v>
                </c:pt>
                <c:pt idx="2689">
                  <c:v>229.3999938964844</c:v>
                </c:pt>
                <c:pt idx="2690">
                  <c:v>229.5</c:v>
                </c:pt>
                <c:pt idx="2691">
                  <c:v>229.6000061035156</c:v>
                </c:pt>
                <c:pt idx="2692">
                  <c:v>229.6999816894531</c:v>
                </c:pt>
                <c:pt idx="2693">
                  <c:v>229.7999877929687</c:v>
                </c:pt>
                <c:pt idx="2694">
                  <c:v>229.8999938964844</c:v>
                </c:pt>
                <c:pt idx="2695">
                  <c:v>230.0</c:v>
                </c:pt>
                <c:pt idx="2696">
                  <c:v>230.1000061035156</c:v>
                </c:pt>
                <c:pt idx="2697">
                  <c:v>230.1999816894531</c:v>
                </c:pt>
                <c:pt idx="2698">
                  <c:v>230.2999877929687</c:v>
                </c:pt>
                <c:pt idx="2699">
                  <c:v>230.3999938964844</c:v>
                </c:pt>
                <c:pt idx="2700">
                  <c:v>230.5</c:v>
                </c:pt>
                <c:pt idx="2701">
                  <c:v>230.6000061035156</c:v>
                </c:pt>
                <c:pt idx="2702">
                  <c:v>230.6999816894531</c:v>
                </c:pt>
                <c:pt idx="2703">
                  <c:v>230.7999877929687</c:v>
                </c:pt>
                <c:pt idx="2704">
                  <c:v>230.8999938964844</c:v>
                </c:pt>
                <c:pt idx="2705">
                  <c:v>231.0</c:v>
                </c:pt>
                <c:pt idx="2706">
                  <c:v>231.1000061035156</c:v>
                </c:pt>
                <c:pt idx="2707">
                  <c:v>231.1999816894531</c:v>
                </c:pt>
                <c:pt idx="2708">
                  <c:v>231.2999877929687</c:v>
                </c:pt>
                <c:pt idx="2709">
                  <c:v>231.3999938964844</c:v>
                </c:pt>
                <c:pt idx="2710">
                  <c:v>231.5</c:v>
                </c:pt>
                <c:pt idx="2711">
                  <c:v>231.6000061035156</c:v>
                </c:pt>
                <c:pt idx="2712">
                  <c:v>231.6999816894531</c:v>
                </c:pt>
                <c:pt idx="2713">
                  <c:v>231.7999877929687</c:v>
                </c:pt>
                <c:pt idx="2714">
                  <c:v>231.8999938964844</c:v>
                </c:pt>
                <c:pt idx="2715">
                  <c:v>232.0</c:v>
                </c:pt>
                <c:pt idx="2716">
                  <c:v>232.1000061035156</c:v>
                </c:pt>
                <c:pt idx="2717">
                  <c:v>232.1999816894531</c:v>
                </c:pt>
                <c:pt idx="2718">
                  <c:v>232.2999877929687</c:v>
                </c:pt>
                <c:pt idx="2719">
                  <c:v>232.3999938964844</c:v>
                </c:pt>
                <c:pt idx="2720">
                  <c:v>232.5</c:v>
                </c:pt>
                <c:pt idx="2721">
                  <c:v>232.6000061035156</c:v>
                </c:pt>
                <c:pt idx="2722">
                  <c:v>232.6999816894531</c:v>
                </c:pt>
                <c:pt idx="2723">
                  <c:v>232.7999877929687</c:v>
                </c:pt>
                <c:pt idx="2724">
                  <c:v>232.8999938964844</c:v>
                </c:pt>
                <c:pt idx="2725">
                  <c:v>233.0</c:v>
                </c:pt>
                <c:pt idx="2726">
                  <c:v>233.1000061035156</c:v>
                </c:pt>
                <c:pt idx="2727">
                  <c:v>233.1999816894531</c:v>
                </c:pt>
                <c:pt idx="2728">
                  <c:v>233.2999877929687</c:v>
                </c:pt>
                <c:pt idx="2729">
                  <c:v>233.3999938964844</c:v>
                </c:pt>
                <c:pt idx="2730">
                  <c:v>233.5</c:v>
                </c:pt>
                <c:pt idx="2731">
                  <c:v>233.6000061035156</c:v>
                </c:pt>
                <c:pt idx="2732">
                  <c:v>233.6999816894531</c:v>
                </c:pt>
                <c:pt idx="2733">
                  <c:v>233.7999877929687</c:v>
                </c:pt>
                <c:pt idx="2734">
                  <c:v>233.8999938964844</c:v>
                </c:pt>
                <c:pt idx="2735">
                  <c:v>234.0</c:v>
                </c:pt>
                <c:pt idx="2736">
                  <c:v>234.1000061035156</c:v>
                </c:pt>
                <c:pt idx="2737">
                  <c:v>234.1999816894531</c:v>
                </c:pt>
                <c:pt idx="2738">
                  <c:v>234.2999877929687</c:v>
                </c:pt>
                <c:pt idx="2739">
                  <c:v>234.3999938964844</c:v>
                </c:pt>
                <c:pt idx="2740">
                  <c:v>234.5</c:v>
                </c:pt>
                <c:pt idx="2741">
                  <c:v>234.6000061035156</c:v>
                </c:pt>
                <c:pt idx="2742">
                  <c:v>234.6999816894531</c:v>
                </c:pt>
                <c:pt idx="2743">
                  <c:v>234.7999877929687</c:v>
                </c:pt>
                <c:pt idx="2744">
                  <c:v>234.8999938964844</c:v>
                </c:pt>
                <c:pt idx="2745">
                  <c:v>235.0</c:v>
                </c:pt>
                <c:pt idx="2746">
                  <c:v>235.1000061035156</c:v>
                </c:pt>
                <c:pt idx="2747">
                  <c:v>235.1999816894531</c:v>
                </c:pt>
                <c:pt idx="2748">
                  <c:v>235.2999877929687</c:v>
                </c:pt>
                <c:pt idx="2749">
                  <c:v>235.3999938964844</c:v>
                </c:pt>
                <c:pt idx="2750">
                  <c:v>235.5</c:v>
                </c:pt>
                <c:pt idx="2751">
                  <c:v>235.6000061035156</c:v>
                </c:pt>
                <c:pt idx="2752">
                  <c:v>235.6999816894531</c:v>
                </c:pt>
                <c:pt idx="2753">
                  <c:v>235.7999877929687</c:v>
                </c:pt>
                <c:pt idx="2754">
                  <c:v>235.8999938964844</c:v>
                </c:pt>
                <c:pt idx="2755">
                  <c:v>236.0</c:v>
                </c:pt>
                <c:pt idx="2756">
                  <c:v>236.1000061035156</c:v>
                </c:pt>
                <c:pt idx="2757">
                  <c:v>236.1999816894531</c:v>
                </c:pt>
                <c:pt idx="2758">
                  <c:v>236.2999877929687</c:v>
                </c:pt>
                <c:pt idx="2759">
                  <c:v>236.3999938964844</c:v>
                </c:pt>
                <c:pt idx="2760">
                  <c:v>236.5</c:v>
                </c:pt>
                <c:pt idx="2761">
                  <c:v>236.6000061035156</c:v>
                </c:pt>
                <c:pt idx="2762">
                  <c:v>236.6999816894531</c:v>
                </c:pt>
                <c:pt idx="2763">
                  <c:v>236.7999877929687</c:v>
                </c:pt>
                <c:pt idx="2764">
                  <c:v>236.8999938964844</c:v>
                </c:pt>
                <c:pt idx="2765">
                  <c:v>237.0</c:v>
                </c:pt>
                <c:pt idx="2766">
                  <c:v>237.1000061035156</c:v>
                </c:pt>
                <c:pt idx="2767">
                  <c:v>237.1999816894531</c:v>
                </c:pt>
                <c:pt idx="2768">
                  <c:v>237.2999877929687</c:v>
                </c:pt>
                <c:pt idx="2769">
                  <c:v>237.3999938964844</c:v>
                </c:pt>
                <c:pt idx="2770">
                  <c:v>237.5</c:v>
                </c:pt>
                <c:pt idx="2771">
                  <c:v>237.6000061035156</c:v>
                </c:pt>
                <c:pt idx="2772">
                  <c:v>237.6999816894531</c:v>
                </c:pt>
                <c:pt idx="2773">
                  <c:v>237.7999877929687</c:v>
                </c:pt>
                <c:pt idx="2774">
                  <c:v>237.8999938964844</c:v>
                </c:pt>
                <c:pt idx="2775">
                  <c:v>238.0</c:v>
                </c:pt>
                <c:pt idx="2776">
                  <c:v>238.1000061035156</c:v>
                </c:pt>
                <c:pt idx="2777">
                  <c:v>238.1999816894531</c:v>
                </c:pt>
                <c:pt idx="2778">
                  <c:v>238.2999877929687</c:v>
                </c:pt>
                <c:pt idx="2779">
                  <c:v>238.3999938964844</c:v>
                </c:pt>
                <c:pt idx="2780">
                  <c:v>238.5</c:v>
                </c:pt>
                <c:pt idx="2781">
                  <c:v>238.6000061035156</c:v>
                </c:pt>
                <c:pt idx="2782">
                  <c:v>238.6999816894531</c:v>
                </c:pt>
                <c:pt idx="2783">
                  <c:v>238.7999877929687</c:v>
                </c:pt>
                <c:pt idx="2784">
                  <c:v>238.8999938964844</c:v>
                </c:pt>
                <c:pt idx="2785">
                  <c:v>239.0</c:v>
                </c:pt>
                <c:pt idx="2786">
                  <c:v>239.1000061035156</c:v>
                </c:pt>
                <c:pt idx="2787">
                  <c:v>239.1999816894531</c:v>
                </c:pt>
                <c:pt idx="2788">
                  <c:v>239.2999877929687</c:v>
                </c:pt>
                <c:pt idx="2789">
                  <c:v>239.3999938964844</c:v>
                </c:pt>
                <c:pt idx="2790">
                  <c:v>239.5</c:v>
                </c:pt>
                <c:pt idx="2791">
                  <c:v>239.6000061035156</c:v>
                </c:pt>
                <c:pt idx="2792">
                  <c:v>239.6999816894531</c:v>
                </c:pt>
                <c:pt idx="2793">
                  <c:v>239.7999877929687</c:v>
                </c:pt>
                <c:pt idx="2794">
                  <c:v>239.8999938964844</c:v>
                </c:pt>
                <c:pt idx="2795">
                  <c:v>240.0</c:v>
                </c:pt>
                <c:pt idx="2796">
                  <c:v>240.1000061035156</c:v>
                </c:pt>
                <c:pt idx="2797">
                  <c:v>240.1999816894531</c:v>
                </c:pt>
                <c:pt idx="2798">
                  <c:v>240.2999877929687</c:v>
                </c:pt>
                <c:pt idx="2799">
                  <c:v>240.3999938964844</c:v>
                </c:pt>
                <c:pt idx="2800">
                  <c:v>240.5</c:v>
                </c:pt>
                <c:pt idx="2801">
                  <c:v>240.6000061035156</c:v>
                </c:pt>
                <c:pt idx="2802">
                  <c:v>240.6999816894531</c:v>
                </c:pt>
                <c:pt idx="2803">
                  <c:v>240.7999877929687</c:v>
                </c:pt>
                <c:pt idx="2804">
                  <c:v>240.8999938964844</c:v>
                </c:pt>
                <c:pt idx="2805">
                  <c:v>241.0</c:v>
                </c:pt>
                <c:pt idx="2806">
                  <c:v>241.1000061035156</c:v>
                </c:pt>
                <c:pt idx="2807">
                  <c:v>241.1999816894531</c:v>
                </c:pt>
                <c:pt idx="2808">
                  <c:v>241.2999877929687</c:v>
                </c:pt>
                <c:pt idx="2809">
                  <c:v>241.3999938964844</c:v>
                </c:pt>
                <c:pt idx="2810">
                  <c:v>241.5</c:v>
                </c:pt>
                <c:pt idx="2811">
                  <c:v>241.6000061035156</c:v>
                </c:pt>
                <c:pt idx="2812">
                  <c:v>241.6999816894531</c:v>
                </c:pt>
                <c:pt idx="2813">
                  <c:v>241.7999877929687</c:v>
                </c:pt>
                <c:pt idx="2814">
                  <c:v>241.8999938964844</c:v>
                </c:pt>
                <c:pt idx="2815">
                  <c:v>242.0</c:v>
                </c:pt>
                <c:pt idx="2816">
                  <c:v>242.1000061035156</c:v>
                </c:pt>
                <c:pt idx="2817">
                  <c:v>242.1999816894531</c:v>
                </c:pt>
                <c:pt idx="2818">
                  <c:v>242.2999877929687</c:v>
                </c:pt>
                <c:pt idx="2819">
                  <c:v>242.3999938964844</c:v>
                </c:pt>
                <c:pt idx="2820">
                  <c:v>242.5</c:v>
                </c:pt>
                <c:pt idx="2821">
                  <c:v>242.6000061035156</c:v>
                </c:pt>
                <c:pt idx="2822">
                  <c:v>242.6999816894531</c:v>
                </c:pt>
                <c:pt idx="2823">
                  <c:v>242.7999877929687</c:v>
                </c:pt>
                <c:pt idx="2824">
                  <c:v>242.8999938964844</c:v>
                </c:pt>
                <c:pt idx="2825">
                  <c:v>243.0</c:v>
                </c:pt>
                <c:pt idx="2826">
                  <c:v>243.1000061035156</c:v>
                </c:pt>
                <c:pt idx="2827">
                  <c:v>243.1999816894531</c:v>
                </c:pt>
                <c:pt idx="2828">
                  <c:v>243.2999877929687</c:v>
                </c:pt>
                <c:pt idx="2829">
                  <c:v>243.3999938964844</c:v>
                </c:pt>
                <c:pt idx="2830">
                  <c:v>243.5</c:v>
                </c:pt>
                <c:pt idx="2831">
                  <c:v>243.6000061035156</c:v>
                </c:pt>
                <c:pt idx="2832">
                  <c:v>243.6999816894531</c:v>
                </c:pt>
                <c:pt idx="2833">
                  <c:v>243.7999877929687</c:v>
                </c:pt>
                <c:pt idx="2834">
                  <c:v>243.8999938964844</c:v>
                </c:pt>
                <c:pt idx="2835">
                  <c:v>244.0</c:v>
                </c:pt>
                <c:pt idx="2836">
                  <c:v>244.1000061035156</c:v>
                </c:pt>
                <c:pt idx="2837">
                  <c:v>244.1999816894531</c:v>
                </c:pt>
                <c:pt idx="2838">
                  <c:v>244.2999877929687</c:v>
                </c:pt>
                <c:pt idx="2839">
                  <c:v>244.3999938964844</c:v>
                </c:pt>
                <c:pt idx="2840">
                  <c:v>244.5</c:v>
                </c:pt>
                <c:pt idx="2841">
                  <c:v>244.6000061035156</c:v>
                </c:pt>
                <c:pt idx="2842">
                  <c:v>244.6999816894531</c:v>
                </c:pt>
                <c:pt idx="2843">
                  <c:v>244.7999877929687</c:v>
                </c:pt>
                <c:pt idx="2844">
                  <c:v>244.8999938964844</c:v>
                </c:pt>
                <c:pt idx="2845">
                  <c:v>245.0</c:v>
                </c:pt>
                <c:pt idx="2846">
                  <c:v>245.1000061035156</c:v>
                </c:pt>
                <c:pt idx="2847">
                  <c:v>245.1999816894531</c:v>
                </c:pt>
                <c:pt idx="2848">
                  <c:v>245.2999877929687</c:v>
                </c:pt>
                <c:pt idx="2849">
                  <c:v>245.3999938964844</c:v>
                </c:pt>
                <c:pt idx="2850">
                  <c:v>245.5</c:v>
                </c:pt>
                <c:pt idx="2851">
                  <c:v>245.6000061035156</c:v>
                </c:pt>
                <c:pt idx="2852">
                  <c:v>245.6999816894531</c:v>
                </c:pt>
                <c:pt idx="2853">
                  <c:v>245.7999877929687</c:v>
                </c:pt>
                <c:pt idx="2854">
                  <c:v>245.8999938964844</c:v>
                </c:pt>
                <c:pt idx="2855">
                  <c:v>246.0</c:v>
                </c:pt>
                <c:pt idx="2856">
                  <c:v>246.1000061035156</c:v>
                </c:pt>
                <c:pt idx="2857">
                  <c:v>246.1999816894531</c:v>
                </c:pt>
                <c:pt idx="2858">
                  <c:v>246.2999877929687</c:v>
                </c:pt>
                <c:pt idx="2859">
                  <c:v>246.3999938964844</c:v>
                </c:pt>
                <c:pt idx="2860">
                  <c:v>246.5</c:v>
                </c:pt>
                <c:pt idx="2861">
                  <c:v>246.6000061035156</c:v>
                </c:pt>
                <c:pt idx="2862">
                  <c:v>246.6999816894531</c:v>
                </c:pt>
                <c:pt idx="2863">
                  <c:v>246.7999877929687</c:v>
                </c:pt>
                <c:pt idx="2864">
                  <c:v>246.8999938964844</c:v>
                </c:pt>
                <c:pt idx="2865">
                  <c:v>247.0</c:v>
                </c:pt>
                <c:pt idx="2866">
                  <c:v>247.1000061035156</c:v>
                </c:pt>
                <c:pt idx="2867">
                  <c:v>247.1999816894531</c:v>
                </c:pt>
                <c:pt idx="2868">
                  <c:v>247.2999877929687</c:v>
                </c:pt>
                <c:pt idx="2869">
                  <c:v>247.3999938964844</c:v>
                </c:pt>
                <c:pt idx="2870">
                  <c:v>247.5</c:v>
                </c:pt>
                <c:pt idx="2871">
                  <c:v>247.6000061035156</c:v>
                </c:pt>
                <c:pt idx="2872">
                  <c:v>247.6999816894531</c:v>
                </c:pt>
                <c:pt idx="2873">
                  <c:v>247.7999877929687</c:v>
                </c:pt>
                <c:pt idx="2874">
                  <c:v>247.8999938964844</c:v>
                </c:pt>
                <c:pt idx="2875">
                  <c:v>248.0</c:v>
                </c:pt>
                <c:pt idx="2876">
                  <c:v>248.1000061035156</c:v>
                </c:pt>
                <c:pt idx="2877">
                  <c:v>248.1999816894531</c:v>
                </c:pt>
                <c:pt idx="2878">
                  <c:v>248.2999877929687</c:v>
                </c:pt>
                <c:pt idx="2879">
                  <c:v>248.3999938964844</c:v>
                </c:pt>
                <c:pt idx="2880">
                  <c:v>248.5</c:v>
                </c:pt>
                <c:pt idx="2881">
                  <c:v>248.6000061035156</c:v>
                </c:pt>
                <c:pt idx="2882">
                  <c:v>248.6999816894531</c:v>
                </c:pt>
                <c:pt idx="2883">
                  <c:v>248.7999877929687</c:v>
                </c:pt>
                <c:pt idx="2884">
                  <c:v>248.8999938964844</c:v>
                </c:pt>
                <c:pt idx="2885">
                  <c:v>249.0</c:v>
                </c:pt>
                <c:pt idx="2886">
                  <c:v>249.1000061035156</c:v>
                </c:pt>
                <c:pt idx="2887">
                  <c:v>249.1999816894531</c:v>
                </c:pt>
                <c:pt idx="2888">
                  <c:v>249.2999877929687</c:v>
                </c:pt>
                <c:pt idx="2889">
                  <c:v>249.3999938964844</c:v>
                </c:pt>
                <c:pt idx="2890">
                  <c:v>249.5</c:v>
                </c:pt>
                <c:pt idx="2891">
                  <c:v>249.6000061035156</c:v>
                </c:pt>
                <c:pt idx="2892">
                  <c:v>249.6999816894531</c:v>
                </c:pt>
                <c:pt idx="2893">
                  <c:v>249.7999877929687</c:v>
                </c:pt>
                <c:pt idx="2894">
                  <c:v>249.8999938964844</c:v>
                </c:pt>
                <c:pt idx="2895">
                  <c:v>250.0</c:v>
                </c:pt>
                <c:pt idx="2896">
                  <c:v>250.1000061035156</c:v>
                </c:pt>
                <c:pt idx="2897">
                  <c:v>250.1999816894531</c:v>
                </c:pt>
                <c:pt idx="2898">
                  <c:v>250.2999877929687</c:v>
                </c:pt>
                <c:pt idx="2899">
                  <c:v>250.3999938964844</c:v>
                </c:pt>
                <c:pt idx="2900">
                  <c:v>250.5</c:v>
                </c:pt>
                <c:pt idx="2901">
                  <c:v>250.6000061035156</c:v>
                </c:pt>
                <c:pt idx="2902">
                  <c:v>250.6999816894531</c:v>
                </c:pt>
                <c:pt idx="2903">
                  <c:v>250.7999877929687</c:v>
                </c:pt>
                <c:pt idx="2904">
                  <c:v>250.8999938964844</c:v>
                </c:pt>
                <c:pt idx="2905">
                  <c:v>251.0</c:v>
                </c:pt>
                <c:pt idx="2906">
                  <c:v>251.1000061035156</c:v>
                </c:pt>
                <c:pt idx="2907">
                  <c:v>251.1999816894531</c:v>
                </c:pt>
                <c:pt idx="2908">
                  <c:v>251.2999877929687</c:v>
                </c:pt>
                <c:pt idx="2909">
                  <c:v>251.3999938964844</c:v>
                </c:pt>
                <c:pt idx="2910">
                  <c:v>251.5</c:v>
                </c:pt>
                <c:pt idx="2911">
                  <c:v>251.6000061035156</c:v>
                </c:pt>
                <c:pt idx="2912">
                  <c:v>251.6999816894531</c:v>
                </c:pt>
                <c:pt idx="2913">
                  <c:v>251.7999877929687</c:v>
                </c:pt>
                <c:pt idx="2914">
                  <c:v>251.8999938964844</c:v>
                </c:pt>
                <c:pt idx="2915">
                  <c:v>252.0</c:v>
                </c:pt>
                <c:pt idx="2916">
                  <c:v>252.1000061035156</c:v>
                </c:pt>
                <c:pt idx="2917">
                  <c:v>252.1999816894531</c:v>
                </c:pt>
                <c:pt idx="2918">
                  <c:v>252.2999877929687</c:v>
                </c:pt>
                <c:pt idx="2919">
                  <c:v>252.3999938964844</c:v>
                </c:pt>
                <c:pt idx="2920">
                  <c:v>252.5</c:v>
                </c:pt>
                <c:pt idx="2921">
                  <c:v>252.6000061035156</c:v>
                </c:pt>
                <c:pt idx="2922">
                  <c:v>252.6999816894531</c:v>
                </c:pt>
                <c:pt idx="2923">
                  <c:v>252.7999877929687</c:v>
                </c:pt>
                <c:pt idx="2924">
                  <c:v>252.8999938964844</c:v>
                </c:pt>
                <c:pt idx="2925">
                  <c:v>253.0</c:v>
                </c:pt>
                <c:pt idx="2926">
                  <c:v>253.1000061035156</c:v>
                </c:pt>
                <c:pt idx="2927">
                  <c:v>253.1999816894531</c:v>
                </c:pt>
                <c:pt idx="2928">
                  <c:v>253.2999877929687</c:v>
                </c:pt>
                <c:pt idx="2929">
                  <c:v>253.3999938964844</c:v>
                </c:pt>
                <c:pt idx="2930">
                  <c:v>253.5</c:v>
                </c:pt>
                <c:pt idx="2931">
                  <c:v>253.6000061035156</c:v>
                </c:pt>
                <c:pt idx="2932">
                  <c:v>253.6999816894531</c:v>
                </c:pt>
                <c:pt idx="2933">
                  <c:v>253.7999877929687</c:v>
                </c:pt>
                <c:pt idx="2934">
                  <c:v>253.8999938964844</c:v>
                </c:pt>
                <c:pt idx="2935">
                  <c:v>254.0</c:v>
                </c:pt>
                <c:pt idx="2936">
                  <c:v>254.1000061035156</c:v>
                </c:pt>
                <c:pt idx="2937">
                  <c:v>254.1999816894531</c:v>
                </c:pt>
                <c:pt idx="2938">
                  <c:v>254.2999877929687</c:v>
                </c:pt>
                <c:pt idx="2939">
                  <c:v>254.3999938964844</c:v>
                </c:pt>
                <c:pt idx="2940">
                  <c:v>254.5</c:v>
                </c:pt>
                <c:pt idx="2941">
                  <c:v>254.6000061035156</c:v>
                </c:pt>
                <c:pt idx="2942">
                  <c:v>254.6999816894531</c:v>
                </c:pt>
                <c:pt idx="2943">
                  <c:v>254.7999877929687</c:v>
                </c:pt>
                <c:pt idx="2944">
                  <c:v>254.8999938964844</c:v>
                </c:pt>
                <c:pt idx="2945">
                  <c:v>255.0</c:v>
                </c:pt>
                <c:pt idx="2946">
                  <c:v>255.1000061035156</c:v>
                </c:pt>
                <c:pt idx="2947">
                  <c:v>255.1999816894531</c:v>
                </c:pt>
                <c:pt idx="2948">
                  <c:v>255.2999877929687</c:v>
                </c:pt>
                <c:pt idx="2949">
                  <c:v>255.3999938964844</c:v>
                </c:pt>
                <c:pt idx="2950">
                  <c:v>255.5</c:v>
                </c:pt>
                <c:pt idx="2951">
                  <c:v>255.6000061035156</c:v>
                </c:pt>
                <c:pt idx="2952">
                  <c:v>255.6999816894531</c:v>
                </c:pt>
                <c:pt idx="2953">
                  <c:v>255.7999877929687</c:v>
                </c:pt>
                <c:pt idx="2954">
                  <c:v>255.8999938964844</c:v>
                </c:pt>
                <c:pt idx="2955">
                  <c:v>256.0</c:v>
                </c:pt>
                <c:pt idx="2956">
                  <c:v>256.1000061035157</c:v>
                </c:pt>
                <c:pt idx="2957">
                  <c:v>256.1999816894534</c:v>
                </c:pt>
                <c:pt idx="2958">
                  <c:v>256.2999877929687</c:v>
                </c:pt>
                <c:pt idx="2959">
                  <c:v>256.3999938964843</c:v>
                </c:pt>
                <c:pt idx="2960">
                  <c:v>256.5</c:v>
                </c:pt>
                <c:pt idx="2961">
                  <c:v>256.6000061035157</c:v>
                </c:pt>
                <c:pt idx="2962">
                  <c:v>256.6999816894534</c:v>
                </c:pt>
                <c:pt idx="2963">
                  <c:v>256.7999877929687</c:v>
                </c:pt>
                <c:pt idx="2964">
                  <c:v>256.8999938964843</c:v>
                </c:pt>
                <c:pt idx="2965">
                  <c:v>257.0</c:v>
                </c:pt>
                <c:pt idx="2966">
                  <c:v>257.1000061035157</c:v>
                </c:pt>
                <c:pt idx="2967">
                  <c:v>257.1999816894534</c:v>
                </c:pt>
                <c:pt idx="2968">
                  <c:v>257.2999877929687</c:v>
                </c:pt>
                <c:pt idx="2969">
                  <c:v>257.3999938964843</c:v>
                </c:pt>
                <c:pt idx="2970">
                  <c:v>257.5</c:v>
                </c:pt>
                <c:pt idx="2971">
                  <c:v>257.6000061035157</c:v>
                </c:pt>
                <c:pt idx="2972">
                  <c:v>257.6999816894534</c:v>
                </c:pt>
                <c:pt idx="2973">
                  <c:v>257.7999877929687</c:v>
                </c:pt>
                <c:pt idx="2974">
                  <c:v>257.8999938964843</c:v>
                </c:pt>
                <c:pt idx="2975">
                  <c:v>258.0</c:v>
                </c:pt>
                <c:pt idx="2976">
                  <c:v>258.1000061035157</c:v>
                </c:pt>
                <c:pt idx="2977">
                  <c:v>258.1999816894534</c:v>
                </c:pt>
                <c:pt idx="2978">
                  <c:v>258.2999877929687</c:v>
                </c:pt>
                <c:pt idx="2979">
                  <c:v>258.3999938964843</c:v>
                </c:pt>
                <c:pt idx="2980">
                  <c:v>258.5</c:v>
                </c:pt>
                <c:pt idx="2981">
                  <c:v>258.6000061035157</c:v>
                </c:pt>
                <c:pt idx="2982">
                  <c:v>258.6999816894534</c:v>
                </c:pt>
                <c:pt idx="2983">
                  <c:v>258.7999877929687</c:v>
                </c:pt>
                <c:pt idx="2984">
                  <c:v>258.8999938964843</c:v>
                </c:pt>
                <c:pt idx="2985">
                  <c:v>259.0</c:v>
                </c:pt>
                <c:pt idx="2986">
                  <c:v>259.1000061035157</c:v>
                </c:pt>
                <c:pt idx="2987">
                  <c:v>259.1999816894534</c:v>
                </c:pt>
                <c:pt idx="2988">
                  <c:v>259.2999877929687</c:v>
                </c:pt>
                <c:pt idx="2989">
                  <c:v>259.3999938964843</c:v>
                </c:pt>
                <c:pt idx="2990">
                  <c:v>259.5</c:v>
                </c:pt>
                <c:pt idx="2991">
                  <c:v>259.6000061035157</c:v>
                </c:pt>
                <c:pt idx="2992">
                  <c:v>259.6999816894534</c:v>
                </c:pt>
                <c:pt idx="2993">
                  <c:v>259.7999877929687</c:v>
                </c:pt>
                <c:pt idx="2994">
                  <c:v>259.8999938964843</c:v>
                </c:pt>
                <c:pt idx="2995">
                  <c:v>260.0</c:v>
                </c:pt>
                <c:pt idx="2996">
                  <c:v>260.1000061035157</c:v>
                </c:pt>
                <c:pt idx="2997">
                  <c:v>260.1999816894534</c:v>
                </c:pt>
                <c:pt idx="2998">
                  <c:v>260.2999877929687</c:v>
                </c:pt>
                <c:pt idx="2999">
                  <c:v>260.3999938964843</c:v>
                </c:pt>
                <c:pt idx="3000">
                  <c:v>260.5</c:v>
                </c:pt>
                <c:pt idx="3001">
                  <c:v>260.6000061035157</c:v>
                </c:pt>
                <c:pt idx="3002">
                  <c:v>260.6999816894534</c:v>
                </c:pt>
                <c:pt idx="3003">
                  <c:v>260.7999877929687</c:v>
                </c:pt>
                <c:pt idx="3004">
                  <c:v>260.8999938964843</c:v>
                </c:pt>
                <c:pt idx="3005">
                  <c:v>261.0</c:v>
                </c:pt>
                <c:pt idx="3006">
                  <c:v>261.1000061035157</c:v>
                </c:pt>
                <c:pt idx="3007">
                  <c:v>261.1999816894534</c:v>
                </c:pt>
                <c:pt idx="3008">
                  <c:v>261.2999877929687</c:v>
                </c:pt>
                <c:pt idx="3009">
                  <c:v>261.3999938964843</c:v>
                </c:pt>
                <c:pt idx="3010">
                  <c:v>261.5</c:v>
                </c:pt>
                <c:pt idx="3011">
                  <c:v>261.6000061035157</c:v>
                </c:pt>
                <c:pt idx="3012">
                  <c:v>261.6999816894534</c:v>
                </c:pt>
                <c:pt idx="3013">
                  <c:v>261.7999877929687</c:v>
                </c:pt>
                <c:pt idx="3014">
                  <c:v>261.8999938964843</c:v>
                </c:pt>
                <c:pt idx="3015">
                  <c:v>262.0</c:v>
                </c:pt>
                <c:pt idx="3016">
                  <c:v>262.1000061035157</c:v>
                </c:pt>
                <c:pt idx="3017">
                  <c:v>262.1999816894534</c:v>
                </c:pt>
                <c:pt idx="3018">
                  <c:v>262.2999877929687</c:v>
                </c:pt>
                <c:pt idx="3019">
                  <c:v>262.3999938964843</c:v>
                </c:pt>
                <c:pt idx="3020">
                  <c:v>262.5</c:v>
                </c:pt>
                <c:pt idx="3021">
                  <c:v>262.6000061035157</c:v>
                </c:pt>
                <c:pt idx="3022">
                  <c:v>262.6999816894534</c:v>
                </c:pt>
                <c:pt idx="3023">
                  <c:v>262.7999877929687</c:v>
                </c:pt>
                <c:pt idx="3024">
                  <c:v>262.8999938964843</c:v>
                </c:pt>
                <c:pt idx="3025">
                  <c:v>263.0</c:v>
                </c:pt>
                <c:pt idx="3026">
                  <c:v>263.1000061035157</c:v>
                </c:pt>
                <c:pt idx="3027">
                  <c:v>263.1999816894534</c:v>
                </c:pt>
                <c:pt idx="3028">
                  <c:v>263.2999877929687</c:v>
                </c:pt>
                <c:pt idx="3029">
                  <c:v>263.3999938964843</c:v>
                </c:pt>
                <c:pt idx="3030">
                  <c:v>263.5</c:v>
                </c:pt>
                <c:pt idx="3031">
                  <c:v>263.6000061035157</c:v>
                </c:pt>
                <c:pt idx="3032">
                  <c:v>263.6999816894534</c:v>
                </c:pt>
                <c:pt idx="3033">
                  <c:v>263.7999877929687</c:v>
                </c:pt>
                <c:pt idx="3034">
                  <c:v>263.8999938964843</c:v>
                </c:pt>
                <c:pt idx="3035">
                  <c:v>264.0</c:v>
                </c:pt>
                <c:pt idx="3036">
                  <c:v>264.1000061035157</c:v>
                </c:pt>
                <c:pt idx="3037">
                  <c:v>264.1999816894534</c:v>
                </c:pt>
                <c:pt idx="3038">
                  <c:v>264.2999877929687</c:v>
                </c:pt>
                <c:pt idx="3039">
                  <c:v>264.3999938964843</c:v>
                </c:pt>
                <c:pt idx="3040">
                  <c:v>264.5</c:v>
                </c:pt>
                <c:pt idx="3041">
                  <c:v>264.6000061035157</c:v>
                </c:pt>
                <c:pt idx="3042">
                  <c:v>264.6999816894534</c:v>
                </c:pt>
                <c:pt idx="3043">
                  <c:v>264.7999877929687</c:v>
                </c:pt>
                <c:pt idx="3044">
                  <c:v>264.8999938964843</c:v>
                </c:pt>
                <c:pt idx="3045">
                  <c:v>265.0</c:v>
                </c:pt>
                <c:pt idx="3046">
                  <c:v>265.1000061035157</c:v>
                </c:pt>
                <c:pt idx="3047">
                  <c:v>265.1999816894534</c:v>
                </c:pt>
                <c:pt idx="3048">
                  <c:v>265.2999877929687</c:v>
                </c:pt>
                <c:pt idx="3049">
                  <c:v>265.3999938964843</c:v>
                </c:pt>
                <c:pt idx="3050">
                  <c:v>265.5</c:v>
                </c:pt>
                <c:pt idx="3051">
                  <c:v>265.6000061035157</c:v>
                </c:pt>
                <c:pt idx="3052">
                  <c:v>265.6999816894534</c:v>
                </c:pt>
                <c:pt idx="3053">
                  <c:v>265.7999877929687</c:v>
                </c:pt>
                <c:pt idx="3054">
                  <c:v>265.8999938964843</c:v>
                </c:pt>
                <c:pt idx="3055">
                  <c:v>266.0</c:v>
                </c:pt>
                <c:pt idx="3056">
                  <c:v>266.1000061035157</c:v>
                </c:pt>
                <c:pt idx="3057">
                  <c:v>266.1999816894534</c:v>
                </c:pt>
                <c:pt idx="3058">
                  <c:v>266.2999877929687</c:v>
                </c:pt>
                <c:pt idx="3059">
                  <c:v>266.3999938964843</c:v>
                </c:pt>
                <c:pt idx="3060">
                  <c:v>266.5</c:v>
                </c:pt>
                <c:pt idx="3061">
                  <c:v>266.6000061035157</c:v>
                </c:pt>
                <c:pt idx="3062">
                  <c:v>266.6999816894534</c:v>
                </c:pt>
                <c:pt idx="3063">
                  <c:v>266.7999877929687</c:v>
                </c:pt>
                <c:pt idx="3064">
                  <c:v>266.8999938964843</c:v>
                </c:pt>
                <c:pt idx="3065">
                  <c:v>267.0</c:v>
                </c:pt>
                <c:pt idx="3066">
                  <c:v>267.1000061035157</c:v>
                </c:pt>
                <c:pt idx="3067">
                  <c:v>267.1999816894534</c:v>
                </c:pt>
                <c:pt idx="3068">
                  <c:v>267.2999877929687</c:v>
                </c:pt>
                <c:pt idx="3069">
                  <c:v>267.3999938964843</c:v>
                </c:pt>
                <c:pt idx="3070">
                  <c:v>267.5</c:v>
                </c:pt>
                <c:pt idx="3071">
                  <c:v>267.6000061035157</c:v>
                </c:pt>
                <c:pt idx="3072">
                  <c:v>267.6999816894534</c:v>
                </c:pt>
                <c:pt idx="3073">
                  <c:v>267.7999877929687</c:v>
                </c:pt>
                <c:pt idx="3074">
                  <c:v>267.8999938964843</c:v>
                </c:pt>
                <c:pt idx="3075">
                  <c:v>268.0</c:v>
                </c:pt>
                <c:pt idx="3076">
                  <c:v>268.1000061035157</c:v>
                </c:pt>
                <c:pt idx="3077">
                  <c:v>268.1999816894534</c:v>
                </c:pt>
                <c:pt idx="3078">
                  <c:v>268.2999877929687</c:v>
                </c:pt>
                <c:pt idx="3079">
                  <c:v>268.3999938964843</c:v>
                </c:pt>
                <c:pt idx="3080">
                  <c:v>268.5</c:v>
                </c:pt>
                <c:pt idx="3081">
                  <c:v>268.6000061035157</c:v>
                </c:pt>
                <c:pt idx="3082">
                  <c:v>268.6999816894534</c:v>
                </c:pt>
                <c:pt idx="3083">
                  <c:v>268.7999877929687</c:v>
                </c:pt>
                <c:pt idx="3084">
                  <c:v>268.8999938964843</c:v>
                </c:pt>
                <c:pt idx="3085">
                  <c:v>269.0</c:v>
                </c:pt>
                <c:pt idx="3086">
                  <c:v>269.1000061035157</c:v>
                </c:pt>
                <c:pt idx="3087">
                  <c:v>269.1999816894534</c:v>
                </c:pt>
                <c:pt idx="3088">
                  <c:v>269.2999877929687</c:v>
                </c:pt>
                <c:pt idx="3089">
                  <c:v>269.3999938964843</c:v>
                </c:pt>
                <c:pt idx="3090">
                  <c:v>269.5</c:v>
                </c:pt>
                <c:pt idx="3091">
                  <c:v>269.6000061035157</c:v>
                </c:pt>
                <c:pt idx="3092">
                  <c:v>269.6999816894534</c:v>
                </c:pt>
                <c:pt idx="3093">
                  <c:v>269.7999877929687</c:v>
                </c:pt>
                <c:pt idx="3094">
                  <c:v>269.8999938964843</c:v>
                </c:pt>
                <c:pt idx="3095">
                  <c:v>270.0</c:v>
                </c:pt>
                <c:pt idx="3096">
                  <c:v>270.1000061035157</c:v>
                </c:pt>
                <c:pt idx="3097">
                  <c:v>270.1999816894534</c:v>
                </c:pt>
                <c:pt idx="3098">
                  <c:v>270.2999877929687</c:v>
                </c:pt>
                <c:pt idx="3099">
                  <c:v>270.3999938964843</c:v>
                </c:pt>
                <c:pt idx="3100">
                  <c:v>270.5</c:v>
                </c:pt>
                <c:pt idx="3101">
                  <c:v>270.6000061035157</c:v>
                </c:pt>
                <c:pt idx="3102">
                  <c:v>270.6999816894534</c:v>
                </c:pt>
                <c:pt idx="3103">
                  <c:v>270.7999877929687</c:v>
                </c:pt>
                <c:pt idx="3104">
                  <c:v>270.8999938964843</c:v>
                </c:pt>
                <c:pt idx="3105">
                  <c:v>271.0</c:v>
                </c:pt>
                <c:pt idx="3106">
                  <c:v>271.1000061035157</c:v>
                </c:pt>
                <c:pt idx="3107">
                  <c:v>271.1999816894534</c:v>
                </c:pt>
                <c:pt idx="3108">
                  <c:v>271.2999877929687</c:v>
                </c:pt>
                <c:pt idx="3109">
                  <c:v>271.3999938964843</c:v>
                </c:pt>
                <c:pt idx="3110">
                  <c:v>271.5</c:v>
                </c:pt>
                <c:pt idx="3111">
                  <c:v>271.6000061035157</c:v>
                </c:pt>
                <c:pt idx="3112">
                  <c:v>271.6999816894534</c:v>
                </c:pt>
                <c:pt idx="3113">
                  <c:v>271.7999877929687</c:v>
                </c:pt>
                <c:pt idx="3114">
                  <c:v>271.8999938964843</c:v>
                </c:pt>
                <c:pt idx="3115">
                  <c:v>272.0</c:v>
                </c:pt>
                <c:pt idx="3116">
                  <c:v>272.1000061035157</c:v>
                </c:pt>
                <c:pt idx="3117">
                  <c:v>272.1999816894534</c:v>
                </c:pt>
                <c:pt idx="3118">
                  <c:v>272.2999877929687</c:v>
                </c:pt>
                <c:pt idx="3119">
                  <c:v>272.3999938964843</c:v>
                </c:pt>
                <c:pt idx="3120">
                  <c:v>272.5</c:v>
                </c:pt>
                <c:pt idx="3121">
                  <c:v>272.6000061035157</c:v>
                </c:pt>
                <c:pt idx="3122">
                  <c:v>272.6999816894534</c:v>
                </c:pt>
                <c:pt idx="3123">
                  <c:v>272.7999877929687</c:v>
                </c:pt>
                <c:pt idx="3124">
                  <c:v>272.8999938964843</c:v>
                </c:pt>
                <c:pt idx="3125">
                  <c:v>273.0</c:v>
                </c:pt>
                <c:pt idx="3126">
                  <c:v>273.1000061035157</c:v>
                </c:pt>
                <c:pt idx="3127">
                  <c:v>273.1999816894534</c:v>
                </c:pt>
                <c:pt idx="3128">
                  <c:v>273.2999877929687</c:v>
                </c:pt>
                <c:pt idx="3129">
                  <c:v>273.3999938964843</c:v>
                </c:pt>
                <c:pt idx="3130">
                  <c:v>273.5</c:v>
                </c:pt>
                <c:pt idx="3131">
                  <c:v>273.6000061035157</c:v>
                </c:pt>
                <c:pt idx="3132">
                  <c:v>273.6999816894534</c:v>
                </c:pt>
                <c:pt idx="3133">
                  <c:v>273.7999877929687</c:v>
                </c:pt>
                <c:pt idx="3134">
                  <c:v>273.8999938964843</c:v>
                </c:pt>
                <c:pt idx="3135">
                  <c:v>274.0</c:v>
                </c:pt>
                <c:pt idx="3136">
                  <c:v>274.1000061035157</c:v>
                </c:pt>
                <c:pt idx="3137">
                  <c:v>274.1999816894534</c:v>
                </c:pt>
                <c:pt idx="3138">
                  <c:v>274.2999877929687</c:v>
                </c:pt>
                <c:pt idx="3139">
                  <c:v>274.3999938964843</c:v>
                </c:pt>
                <c:pt idx="3140">
                  <c:v>274.5</c:v>
                </c:pt>
                <c:pt idx="3141">
                  <c:v>274.6000061035157</c:v>
                </c:pt>
                <c:pt idx="3142">
                  <c:v>274.6999816894534</c:v>
                </c:pt>
                <c:pt idx="3143">
                  <c:v>274.7999877929687</c:v>
                </c:pt>
                <c:pt idx="3144">
                  <c:v>274.8999938964843</c:v>
                </c:pt>
                <c:pt idx="3145">
                  <c:v>275.0</c:v>
                </c:pt>
                <c:pt idx="3146">
                  <c:v>275.1000061035157</c:v>
                </c:pt>
                <c:pt idx="3147">
                  <c:v>275.1999816894534</c:v>
                </c:pt>
                <c:pt idx="3148">
                  <c:v>275.2999877929687</c:v>
                </c:pt>
                <c:pt idx="3149">
                  <c:v>275.3999938964843</c:v>
                </c:pt>
                <c:pt idx="3150">
                  <c:v>275.5</c:v>
                </c:pt>
                <c:pt idx="3151">
                  <c:v>275.6000061035157</c:v>
                </c:pt>
                <c:pt idx="3152">
                  <c:v>275.6999816894534</c:v>
                </c:pt>
                <c:pt idx="3153">
                  <c:v>275.7999877929687</c:v>
                </c:pt>
                <c:pt idx="3154">
                  <c:v>275.8999938964843</c:v>
                </c:pt>
                <c:pt idx="3155">
                  <c:v>276.0</c:v>
                </c:pt>
                <c:pt idx="3156">
                  <c:v>276.1000061035157</c:v>
                </c:pt>
                <c:pt idx="3157">
                  <c:v>276.1999816894534</c:v>
                </c:pt>
                <c:pt idx="3158">
                  <c:v>276.2999877929687</c:v>
                </c:pt>
                <c:pt idx="3159">
                  <c:v>276.3999938964843</c:v>
                </c:pt>
                <c:pt idx="3160">
                  <c:v>276.5</c:v>
                </c:pt>
                <c:pt idx="3161">
                  <c:v>276.6000061035157</c:v>
                </c:pt>
                <c:pt idx="3162">
                  <c:v>276.6999816894534</c:v>
                </c:pt>
                <c:pt idx="3163">
                  <c:v>276.7999877929687</c:v>
                </c:pt>
                <c:pt idx="3164">
                  <c:v>276.8999938964843</c:v>
                </c:pt>
                <c:pt idx="3165">
                  <c:v>277.0</c:v>
                </c:pt>
                <c:pt idx="3166">
                  <c:v>277.1000061035157</c:v>
                </c:pt>
                <c:pt idx="3167">
                  <c:v>277.1999816894534</c:v>
                </c:pt>
                <c:pt idx="3168">
                  <c:v>277.2999877929687</c:v>
                </c:pt>
                <c:pt idx="3169">
                  <c:v>277.3999938964843</c:v>
                </c:pt>
                <c:pt idx="3170">
                  <c:v>277.5</c:v>
                </c:pt>
                <c:pt idx="3171">
                  <c:v>277.6000061035157</c:v>
                </c:pt>
                <c:pt idx="3172">
                  <c:v>277.6999816894534</c:v>
                </c:pt>
                <c:pt idx="3173">
                  <c:v>277.7999877929687</c:v>
                </c:pt>
                <c:pt idx="3174">
                  <c:v>277.8999938964843</c:v>
                </c:pt>
                <c:pt idx="3175">
                  <c:v>278.0</c:v>
                </c:pt>
                <c:pt idx="3176">
                  <c:v>278.1000061035157</c:v>
                </c:pt>
                <c:pt idx="3177">
                  <c:v>278.1999816894534</c:v>
                </c:pt>
                <c:pt idx="3178">
                  <c:v>278.2999877929687</c:v>
                </c:pt>
                <c:pt idx="3179">
                  <c:v>278.3999938964843</c:v>
                </c:pt>
                <c:pt idx="3180">
                  <c:v>278.5</c:v>
                </c:pt>
                <c:pt idx="3181">
                  <c:v>278.6000061035157</c:v>
                </c:pt>
                <c:pt idx="3182">
                  <c:v>278.6999816894534</c:v>
                </c:pt>
                <c:pt idx="3183">
                  <c:v>278.7999877929687</c:v>
                </c:pt>
                <c:pt idx="3184">
                  <c:v>278.8999938964843</c:v>
                </c:pt>
                <c:pt idx="3185">
                  <c:v>279.0</c:v>
                </c:pt>
                <c:pt idx="3186">
                  <c:v>279.1000061035157</c:v>
                </c:pt>
                <c:pt idx="3187">
                  <c:v>279.1999816894534</c:v>
                </c:pt>
                <c:pt idx="3188">
                  <c:v>279.2999877929687</c:v>
                </c:pt>
                <c:pt idx="3189">
                  <c:v>279.3999938964843</c:v>
                </c:pt>
                <c:pt idx="3190">
                  <c:v>279.5</c:v>
                </c:pt>
                <c:pt idx="3191">
                  <c:v>279.6000061035157</c:v>
                </c:pt>
                <c:pt idx="3192">
                  <c:v>279.6999816894534</c:v>
                </c:pt>
                <c:pt idx="3193">
                  <c:v>279.7999877929687</c:v>
                </c:pt>
                <c:pt idx="3194">
                  <c:v>279.8999938964843</c:v>
                </c:pt>
                <c:pt idx="3195">
                  <c:v>280.0</c:v>
                </c:pt>
                <c:pt idx="3196">
                  <c:v>280.1000061035157</c:v>
                </c:pt>
                <c:pt idx="3197">
                  <c:v>280.1999816894534</c:v>
                </c:pt>
                <c:pt idx="3198">
                  <c:v>280.2999877929687</c:v>
                </c:pt>
                <c:pt idx="3199">
                  <c:v>280.3999938964843</c:v>
                </c:pt>
                <c:pt idx="3200">
                  <c:v>280.5</c:v>
                </c:pt>
                <c:pt idx="3201">
                  <c:v>280.6000061035157</c:v>
                </c:pt>
                <c:pt idx="3202">
                  <c:v>280.6999816894534</c:v>
                </c:pt>
                <c:pt idx="3203">
                  <c:v>280.7999877929687</c:v>
                </c:pt>
                <c:pt idx="3204">
                  <c:v>280.8999938964843</c:v>
                </c:pt>
                <c:pt idx="3205">
                  <c:v>281.0</c:v>
                </c:pt>
                <c:pt idx="3206">
                  <c:v>281.1000061035157</c:v>
                </c:pt>
                <c:pt idx="3207">
                  <c:v>281.1999816894534</c:v>
                </c:pt>
                <c:pt idx="3208">
                  <c:v>281.2999877929687</c:v>
                </c:pt>
                <c:pt idx="3209">
                  <c:v>281.3999938964843</c:v>
                </c:pt>
                <c:pt idx="3210">
                  <c:v>281.5</c:v>
                </c:pt>
                <c:pt idx="3211">
                  <c:v>281.6000061035157</c:v>
                </c:pt>
                <c:pt idx="3212">
                  <c:v>281.6999816894534</c:v>
                </c:pt>
                <c:pt idx="3213">
                  <c:v>281.7999877929687</c:v>
                </c:pt>
                <c:pt idx="3214">
                  <c:v>281.8999938964843</c:v>
                </c:pt>
                <c:pt idx="3215">
                  <c:v>282.0</c:v>
                </c:pt>
                <c:pt idx="3216">
                  <c:v>282.1000061035157</c:v>
                </c:pt>
                <c:pt idx="3217">
                  <c:v>282.1999816894534</c:v>
                </c:pt>
                <c:pt idx="3218">
                  <c:v>282.2999877929687</c:v>
                </c:pt>
                <c:pt idx="3219">
                  <c:v>282.3999938964843</c:v>
                </c:pt>
                <c:pt idx="3220">
                  <c:v>282.5</c:v>
                </c:pt>
                <c:pt idx="3221">
                  <c:v>282.6000061035157</c:v>
                </c:pt>
                <c:pt idx="3222">
                  <c:v>282.6999816894534</c:v>
                </c:pt>
                <c:pt idx="3223">
                  <c:v>282.7999877929687</c:v>
                </c:pt>
                <c:pt idx="3224">
                  <c:v>282.8999938964843</c:v>
                </c:pt>
                <c:pt idx="3225">
                  <c:v>283.0</c:v>
                </c:pt>
                <c:pt idx="3226">
                  <c:v>283.1000061035157</c:v>
                </c:pt>
                <c:pt idx="3227">
                  <c:v>283.1999816894534</c:v>
                </c:pt>
                <c:pt idx="3228">
                  <c:v>283.2999877929687</c:v>
                </c:pt>
                <c:pt idx="3229">
                  <c:v>283.3999938964843</c:v>
                </c:pt>
                <c:pt idx="3230">
                  <c:v>283.5</c:v>
                </c:pt>
                <c:pt idx="3231">
                  <c:v>283.6000061035157</c:v>
                </c:pt>
                <c:pt idx="3232">
                  <c:v>283.6999816894534</c:v>
                </c:pt>
                <c:pt idx="3233">
                  <c:v>283.7999877929687</c:v>
                </c:pt>
                <c:pt idx="3234">
                  <c:v>283.8999938964843</c:v>
                </c:pt>
                <c:pt idx="3235">
                  <c:v>284.0</c:v>
                </c:pt>
                <c:pt idx="3236">
                  <c:v>284.1000061035157</c:v>
                </c:pt>
                <c:pt idx="3237">
                  <c:v>284.1999816894534</c:v>
                </c:pt>
                <c:pt idx="3238">
                  <c:v>284.2999877929687</c:v>
                </c:pt>
                <c:pt idx="3239">
                  <c:v>284.3999938964843</c:v>
                </c:pt>
                <c:pt idx="3240">
                  <c:v>284.5</c:v>
                </c:pt>
                <c:pt idx="3241">
                  <c:v>284.6000061035157</c:v>
                </c:pt>
                <c:pt idx="3242">
                  <c:v>284.6999816894534</c:v>
                </c:pt>
                <c:pt idx="3243">
                  <c:v>284.7999877929687</c:v>
                </c:pt>
                <c:pt idx="3244">
                  <c:v>284.8999938964843</c:v>
                </c:pt>
                <c:pt idx="3245">
                  <c:v>285.0</c:v>
                </c:pt>
                <c:pt idx="3246">
                  <c:v>285.1000061035157</c:v>
                </c:pt>
                <c:pt idx="3247">
                  <c:v>285.1999816894534</c:v>
                </c:pt>
                <c:pt idx="3248">
                  <c:v>285.2999877929687</c:v>
                </c:pt>
                <c:pt idx="3249">
                  <c:v>285.3999938964843</c:v>
                </c:pt>
                <c:pt idx="3250">
                  <c:v>285.5</c:v>
                </c:pt>
                <c:pt idx="3251">
                  <c:v>285.6000061035157</c:v>
                </c:pt>
                <c:pt idx="3252">
                  <c:v>285.6999816894534</c:v>
                </c:pt>
                <c:pt idx="3253">
                  <c:v>285.7999877929687</c:v>
                </c:pt>
                <c:pt idx="3254">
                  <c:v>285.8999938964843</c:v>
                </c:pt>
                <c:pt idx="3255">
                  <c:v>286.0</c:v>
                </c:pt>
                <c:pt idx="3256">
                  <c:v>286.1000061035157</c:v>
                </c:pt>
                <c:pt idx="3257">
                  <c:v>286.1999816894534</c:v>
                </c:pt>
                <c:pt idx="3258">
                  <c:v>286.2999877929687</c:v>
                </c:pt>
                <c:pt idx="3259">
                  <c:v>286.3999938964843</c:v>
                </c:pt>
                <c:pt idx="3260">
                  <c:v>286.5</c:v>
                </c:pt>
                <c:pt idx="3261">
                  <c:v>286.6000061035157</c:v>
                </c:pt>
                <c:pt idx="3262">
                  <c:v>286.6999816894534</c:v>
                </c:pt>
                <c:pt idx="3263">
                  <c:v>286.7999877929687</c:v>
                </c:pt>
                <c:pt idx="3264">
                  <c:v>286.8999938964843</c:v>
                </c:pt>
                <c:pt idx="3265">
                  <c:v>287.0</c:v>
                </c:pt>
                <c:pt idx="3266">
                  <c:v>287.1000061035157</c:v>
                </c:pt>
                <c:pt idx="3267">
                  <c:v>287.1999816894534</c:v>
                </c:pt>
                <c:pt idx="3268">
                  <c:v>287.2999877929687</c:v>
                </c:pt>
                <c:pt idx="3269">
                  <c:v>287.3999938964843</c:v>
                </c:pt>
                <c:pt idx="3270">
                  <c:v>287.5</c:v>
                </c:pt>
                <c:pt idx="3271">
                  <c:v>287.6000061035157</c:v>
                </c:pt>
                <c:pt idx="3272">
                  <c:v>287.6999816894534</c:v>
                </c:pt>
                <c:pt idx="3273">
                  <c:v>287.7999877929687</c:v>
                </c:pt>
                <c:pt idx="3274">
                  <c:v>287.8999938964843</c:v>
                </c:pt>
                <c:pt idx="3275">
                  <c:v>288.0</c:v>
                </c:pt>
                <c:pt idx="3276">
                  <c:v>288.1000061035157</c:v>
                </c:pt>
                <c:pt idx="3277">
                  <c:v>288.1999816894534</c:v>
                </c:pt>
                <c:pt idx="3278">
                  <c:v>288.2999877929687</c:v>
                </c:pt>
                <c:pt idx="3279">
                  <c:v>288.3999938964843</c:v>
                </c:pt>
                <c:pt idx="3280">
                  <c:v>288.5</c:v>
                </c:pt>
                <c:pt idx="3281">
                  <c:v>288.6000061035157</c:v>
                </c:pt>
                <c:pt idx="3282">
                  <c:v>288.6999816894534</c:v>
                </c:pt>
                <c:pt idx="3283">
                  <c:v>288.7999877929687</c:v>
                </c:pt>
                <c:pt idx="3284">
                  <c:v>288.8999938964843</c:v>
                </c:pt>
                <c:pt idx="3285">
                  <c:v>289.0</c:v>
                </c:pt>
                <c:pt idx="3286">
                  <c:v>289.1000061035157</c:v>
                </c:pt>
                <c:pt idx="3287">
                  <c:v>289.1999816894534</c:v>
                </c:pt>
                <c:pt idx="3288">
                  <c:v>289.2999877929687</c:v>
                </c:pt>
                <c:pt idx="3289">
                  <c:v>289.3999938964843</c:v>
                </c:pt>
                <c:pt idx="3290">
                  <c:v>289.5</c:v>
                </c:pt>
                <c:pt idx="3291">
                  <c:v>289.6000061035157</c:v>
                </c:pt>
                <c:pt idx="3292">
                  <c:v>289.6999816894534</c:v>
                </c:pt>
                <c:pt idx="3293">
                  <c:v>289.7999877929687</c:v>
                </c:pt>
                <c:pt idx="3294">
                  <c:v>289.8999938964843</c:v>
                </c:pt>
                <c:pt idx="3295">
                  <c:v>290.0</c:v>
                </c:pt>
                <c:pt idx="3296">
                  <c:v>290.1000061035157</c:v>
                </c:pt>
                <c:pt idx="3297">
                  <c:v>290.1999816894534</c:v>
                </c:pt>
                <c:pt idx="3298">
                  <c:v>290.2999877929687</c:v>
                </c:pt>
                <c:pt idx="3299">
                  <c:v>290.3999938964843</c:v>
                </c:pt>
                <c:pt idx="3300">
                  <c:v>290.5</c:v>
                </c:pt>
                <c:pt idx="3301">
                  <c:v>290.6000061035157</c:v>
                </c:pt>
                <c:pt idx="3302">
                  <c:v>290.6999816894534</c:v>
                </c:pt>
                <c:pt idx="3303">
                  <c:v>290.7999877929687</c:v>
                </c:pt>
                <c:pt idx="3304">
                  <c:v>290.8999938964843</c:v>
                </c:pt>
                <c:pt idx="3305">
                  <c:v>291.0</c:v>
                </c:pt>
                <c:pt idx="3306">
                  <c:v>291.1000061035157</c:v>
                </c:pt>
                <c:pt idx="3307">
                  <c:v>291.1999816894534</c:v>
                </c:pt>
                <c:pt idx="3308">
                  <c:v>291.2999877929687</c:v>
                </c:pt>
                <c:pt idx="3309">
                  <c:v>291.3999938964843</c:v>
                </c:pt>
                <c:pt idx="3310">
                  <c:v>291.5</c:v>
                </c:pt>
                <c:pt idx="3311">
                  <c:v>291.6000061035157</c:v>
                </c:pt>
                <c:pt idx="3312">
                  <c:v>291.6999816894534</c:v>
                </c:pt>
                <c:pt idx="3313">
                  <c:v>291.7999877929687</c:v>
                </c:pt>
                <c:pt idx="3314">
                  <c:v>291.8999938964843</c:v>
                </c:pt>
                <c:pt idx="3315">
                  <c:v>292.0</c:v>
                </c:pt>
                <c:pt idx="3316">
                  <c:v>292.1000061035157</c:v>
                </c:pt>
                <c:pt idx="3317">
                  <c:v>292.1999816894534</c:v>
                </c:pt>
                <c:pt idx="3318">
                  <c:v>292.2999877929687</c:v>
                </c:pt>
                <c:pt idx="3319">
                  <c:v>292.3999938964843</c:v>
                </c:pt>
                <c:pt idx="3320">
                  <c:v>292.5</c:v>
                </c:pt>
                <c:pt idx="3321">
                  <c:v>292.6000061035157</c:v>
                </c:pt>
                <c:pt idx="3322">
                  <c:v>292.6999816894534</c:v>
                </c:pt>
                <c:pt idx="3323">
                  <c:v>292.7999877929687</c:v>
                </c:pt>
                <c:pt idx="3324">
                  <c:v>292.8999938964843</c:v>
                </c:pt>
                <c:pt idx="3325">
                  <c:v>293.0</c:v>
                </c:pt>
                <c:pt idx="3326">
                  <c:v>293.1000061035157</c:v>
                </c:pt>
                <c:pt idx="3327">
                  <c:v>293.1999816894534</c:v>
                </c:pt>
                <c:pt idx="3328">
                  <c:v>293.2999877929687</c:v>
                </c:pt>
                <c:pt idx="3329">
                  <c:v>293.3999938964843</c:v>
                </c:pt>
                <c:pt idx="3330">
                  <c:v>293.5</c:v>
                </c:pt>
                <c:pt idx="3331">
                  <c:v>293.6000061035157</c:v>
                </c:pt>
                <c:pt idx="3332">
                  <c:v>293.6999816894534</c:v>
                </c:pt>
                <c:pt idx="3333">
                  <c:v>293.7999877929687</c:v>
                </c:pt>
                <c:pt idx="3334">
                  <c:v>293.8999938964843</c:v>
                </c:pt>
                <c:pt idx="3335">
                  <c:v>294.0</c:v>
                </c:pt>
                <c:pt idx="3336">
                  <c:v>294.1000061035157</c:v>
                </c:pt>
                <c:pt idx="3337">
                  <c:v>294.1999816894534</c:v>
                </c:pt>
                <c:pt idx="3338">
                  <c:v>294.2999877929687</c:v>
                </c:pt>
                <c:pt idx="3339">
                  <c:v>294.3999938964843</c:v>
                </c:pt>
                <c:pt idx="3340">
                  <c:v>294.5</c:v>
                </c:pt>
                <c:pt idx="3341">
                  <c:v>294.6000061035157</c:v>
                </c:pt>
                <c:pt idx="3342">
                  <c:v>294.6999816894534</c:v>
                </c:pt>
                <c:pt idx="3343">
                  <c:v>294.7999877929687</c:v>
                </c:pt>
                <c:pt idx="3344">
                  <c:v>294.8999938964843</c:v>
                </c:pt>
                <c:pt idx="3345">
                  <c:v>295.0</c:v>
                </c:pt>
                <c:pt idx="3346">
                  <c:v>295.1000061035157</c:v>
                </c:pt>
                <c:pt idx="3347">
                  <c:v>295.1999816894534</c:v>
                </c:pt>
                <c:pt idx="3348">
                  <c:v>295.2999877929687</c:v>
                </c:pt>
                <c:pt idx="3349">
                  <c:v>295.3999938964843</c:v>
                </c:pt>
                <c:pt idx="3350">
                  <c:v>295.5</c:v>
                </c:pt>
                <c:pt idx="3351">
                  <c:v>295.6000061035157</c:v>
                </c:pt>
                <c:pt idx="3352">
                  <c:v>295.6999816894534</c:v>
                </c:pt>
                <c:pt idx="3353">
                  <c:v>295.7999877929687</c:v>
                </c:pt>
                <c:pt idx="3354">
                  <c:v>295.8999938964843</c:v>
                </c:pt>
                <c:pt idx="3355">
                  <c:v>296.0</c:v>
                </c:pt>
                <c:pt idx="3356">
                  <c:v>296.1000061035157</c:v>
                </c:pt>
                <c:pt idx="3357">
                  <c:v>296.1999816894534</c:v>
                </c:pt>
                <c:pt idx="3358">
                  <c:v>296.2999877929687</c:v>
                </c:pt>
                <c:pt idx="3359">
                  <c:v>296.3999938964843</c:v>
                </c:pt>
                <c:pt idx="3360">
                  <c:v>296.5</c:v>
                </c:pt>
                <c:pt idx="3361">
                  <c:v>296.6000061035157</c:v>
                </c:pt>
                <c:pt idx="3362">
                  <c:v>296.6999816894534</c:v>
                </c:pt>
                <c:pt idx="3363">
                  <c:v>296.7999877929687</c:v>
                </c:pt>
                <c:pt idx="3364">
                  <c:v>296.8999938964843</c:v>
                </c:pt>
                <c:pt idx="3365">
                  <c:v>297.0</c:v>
                </c:pt>
                <c:pt idx="3366">
                  <c:v>297.1000061035157</c:v>
                </c:pt>
                <c:pt idx="3367">
                  <c:v>297.1999816894534</c:v>
                </c:pt>
                <c:pt idx="3368">
                  <c:v>297.2999877929687</c:v>
                </c:pt>
                <c:pt idx="3369">
                  <c:v>297.3999938964843</c:v>
                </c:pt>
                <c:pt idx="3370">
                  <c:v>297.5</c:v>
                </c:pt>
                <c:pt idx="3371">
                  <c:v>297.6000061035157</c:v>
                </c:pt>
                <c:pt idx="3372">
                  <c:v>297.6999816894534</c:v>
                </c:pt>
                <c:pt idx="3373">
                  <c:v>297.7999877929687</c:v>
                </c:pt>
                <c:pt idx="3374">
                  <c:v>297.8999938964843</c:v>
                </c:pt>
                <c:pt idx="3375">
                  <c:v>298.0</c:v>
                </c:pt>
                <c:pt idx="3376">
                  <c:v>298.1000061035157</c:v>
                </c:pt>
                <c:pt idx="3377">
                  <c:v>298.1999816894534</c:v>
                </c:pt>
                <c:pt idx="3378">
                  <c:v>298.2999877929687</c:v>
                </c:pt>
                <c:pt idx="3379">
                  <c:v>298.3999938964843</c:v>
                </c:pt>
                <c:pt idx="3380">
                  <c:v>298.5</c:v>
                </c:pt>
                <c:pt idx="3381">
                  <c:v>298.6000061035157</c:v>
                </c:pt>
                <c:pt idx="3382">
                  <c:v>298.6999816894534</c:v>
                </c:pt>
                <c:pt idx="3383">
                  <c:v>298.7999877929687</c:v>
                </c:pt>
                <c:pt idx="3384">
                  <c:v>298.8999938964843</c:v>
                </c:pt>
                <c:pt idx="3385">
                  <c:v>299.0</c:v>
                </c:pt>
                <c:pt idx="3386">
                  <c:v>299.1000061035157</c:v>
                </c:pt>
                <c:pt idx="3387">
                  <c:v>299.1999816894534</c:v>
                </c:pt>
                <c:pt idx="3388">
                  <c:v>299.2999877929687</c:v>
                </c:pt>
                <c:pt idx="3389">
                  <c:v>299.3999938964843</c:v>
                </c:pt>
                <c:pt idx="3390">
                  <c:v>299.5</c:v>
                </c:pt>
                <c:pt idx="3391">
                  <c:v>299.6000061035157</c:v>
                </c:pt>
                <c:pt idx="3392">
                  <c:v>299.6999816894534</c:v>
                </c:pt>
                <c:pt idx="3393">
                  <c:v>299.7999877929687</c:v>
                </c:pt>
                <c:pt idx="3394">
                  <c:v>299.8999938964843</c:v>
                </c:pt>
                <c:pt idx="3395">
                  <c:v>300.0</c:v>
                </c:pt>
                <c:pt idx="3396">
                  <c:v>300.1000061035157</c:v>
                </c:pt>
                <c:pt idx="3397">
                  <c:v>300.1999816894534</c:v>
                </c:pt>
                <c:pt idx="3398">
                  <c:v>300.2999877929687</c:v>
                </c:pt>
                <c:pt idx="3399">
                  <c:v>300.3999938964843</c:v>
                </c:pt>
                <c:pt idx="3400">
                  <c:v>300.5</c:v>
                </c:pt>
                <c:pt idx="3401">
                  <c:v>300.6000061035157</c:v>
                </c:pt>
                <c:pt idx="3402">
                  <c:v>300.6999816894534</c:v>
                </c:pt>
                <c:pt idx="3403">
                  <c:v>300.7999877929687</c:v>
                </c:pt>
                <c:pt idx="3404">
                  <c:v>300.8999938964843</c:v>
                </c:pt>
                <c:pt idx="3405">
                  <c:v>301.0</c:v>
                </c:pt>
                <c:pt idx="3406">
                  <c:v>301.1000061035157</c:v>
                </c:pt>
                <c:pt idx="3407">
                  <c:v>301.1999816894534</c:v>
                </c:pt>
                <c:pt idx="3408">
                  <c:v>301.2999877929687</c:v>
                </c:pt>
                <c:pt idx="3409">
                  <c:v>301.3999938964843</c:v>
                </c:pt>
                <c:pt idx="3410">
                  <c:v>301.5</c:v>
                </c:pt>
                <c:pt idx="3411">
                  <c:v>301.6000061035157</c:v>
                </c:pt>
                <c:pt idx="3412">
                  <c:v>301.6999816894534</c:v>
                </c:pt>
                <c:pt idx="3413">
                  <c:v>301.7999877929687</c:v>
                </c:pt>
                <c:pt idx="3414">
                  <c:v>301.8999938964843</c:v>
                </c:pt>
                <c:pt idx="3415">
                  <c:v>302.0</c:v>
                </c:pt>
                <c:pt idx="3416">
                  <c:v>302.1000061035157</c:v>
                </c:pt>
                <c:pt idx="3417">
                  <c:v>302.1999816894534</c:v>
                </c:pt>
                <c:pt idx="3418">
                  <c:v>302.2999877929687</c:v>
                </c:pt>
                <c:pt idx="3419">
                  <c:v>302.3999938964843</c:v>
                </c:pt>
                <c:pt idx="3420">
                  <c:v>302.5</c:v>
                </c:pt>
                <c:pt idx="3421">
                  <c:v>302.6000061035157</c:v>
                </c:pt>
                <c:pt idx="3422">
                  <c:v>302.6999816894534</c:v>
                </c:pt>
                <c:pt idx="3423">
                  <c:v>302.7999877929687</c:v>
                </c:pt>
                <c:pt idx="3424">
                  <c:v>302.8999938964843</c:v>
                </c:pt>
                <c:pt idx="3425">
                  <c:v>303.0</c:v>
                </c:pt>
                <c:pt idx="3426">
                  <c:v>303.1000061035157</c:v>
                </c:pt>
                <c:pt idx="3427">
                  <c:v>303.1999816894534</c:v>
                </c:pt>
                <c:pt idx="3428">
                  <c:v>303.2999877929687</c:v>
                </c:pt>
                <c:pt idx="3429">
                  <c:v>303.3999938964843</c:v>
                </c:pt>
                <c:pt idx="3430">
                  <c:v>303.5</c:v>
                </c:pt>
                <c:pt idx="3431">
                  <c:v>303.6000061035157</c:v>
                </c:pt>
                <c:pt idx="3432">
                  <c:v>303.6999816894534</c:v>
                </c:pt>
                <c:pt idx="3433">
                  <c:v>303.7999877929687</c:v>
                </c:pt>
                <c:pt idx="3434">
                  <c:v>303.8999938964843</c:v>
                </c:pt>
                <c:pt idx="3435">
                  <c:v>304.0</c:v>
                </c:pt>
                <c:pt idx="3436">
                  <c:v>304.1000061035157</c:v>
                </c:pt>
                <c:pt idx="3437">
                  <c:v>304.1999816894534</c:v>
                </c:pt>
                <c:pt idx="3438">
                  <c:v>304.2999877929687</c:v>
                </c:pt>
                <c:pt idx="3439">
                  <c:v>304.3999938964843</c:v>
                </c:pt>
                <c:pt idx="3440">
                  <c:v>304.5</c:v>
                </c:pt>
                <c:pt idx="3441">
                  <c:v>304.6000061035157</c:v>
                </c:pt>
                <c:pt idx="3442">
                  <c:v>304.6999816894534</c:v>
                </c:pt>
                <c:pt idx="3443">
                  <c:v>304.7999877929687</c:v>
                </c:pt>
                <c:pt idx="3444">
                  <c:v>304.8999938964843</c:v>
                </c:pt>
                <c:pt idx="3445">
                  <c:v>305.0</c:v>
                </c:pt>
                <c:pt idx="3446">
                  <c:v>305.1000061035157</c:v>
                </c:pt>
                <c:pt idx="3447">
                  <c:v>305.1999816894534</c:v>
                </c:pt>
                <c:pt idx="3448">
                  <c:v>305.2999877929687</c:v>
                </c:pt>
                <c:pt idx="3449">
                  <c:v>305.3999938964843</c:v>
                </c:pt>
                <c:pt idx="3450">
                  <c:v>305.5</c:v>
                </c:pt>
                <c:pt idx="3451">
                  <c:v>305.6000061035157</c:v>
                </c:pt>
                <c:pt idx="3452">
                  <c:v>305.6999816894534</c:v>
                </c:pt>
                <c:pt idx="3453">
                  <c:v>305.7999877929687</c:v>
                </c:pt>
                <c:pt idx="3454">
                  <c:v>305.8999938964843</c:v>
                </c:pt>
                <c:pt idx="3455">
                  <c:v>306.0</c:v>
                </c:pt>
                <c:pt idx="3456">
                  <c:v>306.1000061035157</c:v>
                </c:pt>
                <c:pt idx="3457">
                  <c:v>306.1999816894534</c:v>
                </c:pt>
                <c:pt idx="3458">
                  <c:v>306.2999877929687</c:v>
                </c:pt>
                <c:pt idx="3459">
                  <c:v>306.3999938964843</c:v>
                </c:pt>
                <c:pt idx="3460">
                  <c:v>306.5</c:v>
                </c:pt>
                <c:pt idx="3461">
                  <c:v>306.6000061035157</c:v>
                </c:pt>
                <c:pt idx="3462">
                  <c:v>306.6999816894534</c:v>
                </c:pt>
                <c:pt idx="3463">
                  <c:v>306.7999877929687</c:v>
                </c:pt>
                <c:pt idx="3464">
                  <c:v>306.8999938964843</c:v>
                </c:pt>
                <c:pt idx="3465">
                  <c:v>307.0</c:v>
                </c:pt>
                <c:pt idx="3466">
                  <c:v>307.1000061035157</c:v>
                </c:pt>
                <c:pt idx="3467">
                  <c:v>307.1999816894534</c:v>
                </c:pt>
                <c:pt idx="3468">
                  <c:v>307.2999877929687</c:v>
                </c:pt>
                <c:pt idx="3469">
                  <c:v>307.3999938964843</c:v>
                </c:pt>
                <c:pt idx="3470">
                  <c:v>307.5</c:v>
                </c:pt>
                <c:pt idx="3471">
                  <c:v>307.6000061035157</c:v>
                </c:pt>
                <c:pt idx="3472">
                  <c:v>307.6999816894534</c:v>
                </c:pt>
                <c:pt idx="3473">
                  <c:v>307.7999877929687</c:v>
                </c:pt>
                <c:pt idx="3474">
                  <c:v>307.8999938964843</c:v>
                </c:pt>
                <c:pt idx="3475">
                  <c:v>308.0</c:v>
                </c:pt>
                <c:pt idx="3476">
                  <c:v>308.1000061035157</c:v>
                </c:pt>
                <c:pt idx="3477">
                  <c:v>308.1999816894534</c:v>
                </c:pt>
                <c:pt idx="3478">
                  <c:v>308.2999877929687</c:v>
                </c:pt>
                <c:pt idx="3479">
                  <c:v>308.3999938964843</c:v>
                </c:pt>
                <c:pt idx="3480">
                  <c:v>308.5</c:v>
                </c:pt>
                <c:pt idx="3481">
                  <c:v>308.6000061035157</c:v>
                </c:pt>
                <c:pt idx="3482">
                  <c:v>308.6999816894534</c:v>
                </c:pt>
                <c:pt idx="3483">
                  <c:v>308.7999877929687</c:v>
                </c:pt>
                <c:pt idx="3484">
                  <c:v>308.8999938964843</c:v>
                </c:pt>
                <c:pt idx="3485">
                  <c:v>309.0</c:v>
                </c:pt>
                <c:pt idx="3486">
                  <c:v>309.1000061035157</c:v>
                </c:pt>
                <c:pt idx="3487">
                  <c:v>309.1999816894534</c:v>
                </c:pt>
                <c:pt idx="3488">
                  <c:v>309.2999877929687</c:v>
                </c:pt>
                <c:pt idx="3489">
                  <c:v>309.3999938964843</c:v>
                </c:pt>
                <c:pt idx="3490">
                  <c:v>309.5</c:v>
                </c:pt>
                <c:pt idx="3491">
                  <c:v>309.6000061035157</c:v>
                </c:pt>
                <c:pt idx="3492">
                  <c:v>309.6999816894534</c:v>
                </c:pt>
                <c:pt idx="3493">
                  <c:v>309.7999877929687</c:v>
                </c:pt>
                <c:pt idx="3494">
                  <c:v>309.8999938964843</c:v>
                </c:pt>
                <c:pt idx="3495">
                  <c:v>310.0</c:v>
                </c:pt>
                <c:pt idx="3496">
                  <c:v>310.1000061035157</c:v>
                </c:pt>
                <c:pt idx="3497">
                  <c:v>310.1999816894534</c:v>
                </c:pt>
                <c:pt idx="3498">
                  <c:v>310.2999877929687</c:v>
                </c:pt>
                <c:pt idx="3499">
                  <c:v>310.3999938964843</c:v>
                </c:pt>
                <c:pt idx="3500">
                  <c:v>310.5</c:v>
                </c:pt>
                <c:pt idx="3501">
                  <c:v>310.6000061035157</c:v>
                </c:pt>
                <c:pt idx="3502">
                  <c:v>310.6999816894534</c:v>
                </c:pt>
                <c:pt idx="3503">
                  <c:v>310.7999877929687</c:v>
                </c:pt>
                <c:pt idx="3504">
                  <c:v>310.8999938964843</c:v>
                </c:pt>
                <c:pt idx="3505">
                  <c:v>311.0</c:v>
                </c:pt>
                <c:pt idx="3506">
                  <c:v>311.1000061035157</c:v>
                </c:pt>
                <c:pt idx="3507">
                  <c:v>311.1999816894534</c:v>
                </c:pt>
                <c:pt idx="3508">
                  <c:v>311.2999877929687</c:v>
                </c:pt>
                <c:pt idx="3509">
                  <c:v>311.3999938964843</c:v>
                </c:pt>
                <c:pt idx="3510">
                  <c:v>311.5</c:v>
                </c:pt>
                <c:pt idx="3511">
                  <c:v>311.6000061035157</c:v>
                </c:pt>
                <c:pt idx="3512">
                  <c:v>311.6999816894534</c:v>
                </c:pt>
                <c:pt idx="3513">
                  <c:v>311.7999877929687</c:v>
                </c:pt>
                <c:pt idx="3514">
                  <c:v>311.8999938964843</c:v>
                </c:pt>
                <c:pt idx="3515">
                  <c:v>312.0</c:v>
                </c:pt>
                <c:pt idx="3516">
                  <c:v>312.1000061035157</c:v>
                </c:pt>
                <c:pt idx="3517">
                  <c:v>312.1999816894534</c:v>
                </c:pt>
                <c:pt idx="3518">
                  <c:v>312.2999877929687</c:v>
                </c:pt>
                <c:pt idx="3519">
                  <c:v>312.3999938964843</c:v>
                </c:pt>
                <c:pt idx="3520">
                  <c:v>312.5</c:v>
                </c:pt>
                <c:pt idx="3521">
                  <c:v>312.6000061035157</c:v>
                </c:pt>
                <c:pt idx="3522">
                  <c:v>312.6999816894534</c:v>
                </c:pt>
                <c:pt idx="3523">
                  <c:v>312.7999877929687</c:v>
                </c:pt>
                <c:pt idx="3524">
                  <c:v>312.8999938964843</c:v>
                </c:pt>
                <c:pt idx="3525">
                  <c:v>313.0</c:v>
                </c:pt>
                <c:pt idx="3526">
                  <c:v>313.1000061035157</c:v>
                </c:pt>
                <c:pt idx="3527">
                  <c:v>313.1999816894534</c:v>
                </c:pt>
                <c:pt idx="3528">
                  <c:v>313.2999877929687</c:v>
                </c:pt>
                <c:pt idx="3529">
                  <c:v>313.3999938964843</c:v>
                </c:pt>
                <c:pt idx="3530">
                  <c:v>313.5</c:v>
                </c:pt>
                <c:pt idx="3531">
                  <c:v>313.6000061035157</c:v>
                </c:pt>
                <c:pt idx="3532">
                  <c:v>313.6999816894534</c:v>
                </c:pt>
                <c:pt idx="3533">
                  <c:v>313.7999877929687</c:v>
                </c:pt>
                <c:pt idx="3534">
                  <c:v>313.8999938964843</c:v>
                </c:pt>
                <c:pt idx="3535">
                  <c:v>314.0</c:v>
                </c:pt>
                <c:pt idx="3536">
                  <c:v>314.1000061035157</c:v>
                </c:pt>
                <c:pt idx="3537">
                  <c:v>314.1999816894534</c:v>
                </c:pt>
                <c:pt idx="3538">
                  <c:v>314.2999877929687</c:v>
                </c:pt>
                <c:pt idx="3539">
                  <c:v>314.3999938964843</c:v>
                </c:pt>
                <c:pt idx="3540">
                  <c:v>314.5</c:v>
                </c:pt>
                <c:pt idx="3541">
                  <c:v>314.6000061035157</c:v>
                </c:pt>
                <c:pt idx="3542">
                  <c:v>314.6999816894534</c:v>
                </c:pt>
                <c:pt idx="3543">
                  <c:v>314.7999877929687</c:v>
                </c:pt>
                <c:pt idx="3544">
                  <c:v>314.8999938964843</c:v>
                </c:pt>
                <c:pt idx="3545">
                  <c:v>315.0</c:v>
                </c:pt>
                <c:pt idx="3546">
                  <c:v>315.1000061035157</c:v>
                </c:pt>
                <c:pt idx="3547">
                  <c:v>315.1999816894534</c:v>
                </c:pt>
                <c:pt idx="3548">
                  <c:v>315.2999877929687</c:v>
                </c:pt>
                <c:pt idx="3549">
                  <c:v>315.3999938964843</c:v>
                </c:pt>
                <c:pt idx="3550">
                  <c:v>315.5</c:v>
                </c:pt>
                <c:pt idx="3551">
                  <c:v>315.6000061035157</c:v>
                </c:pt>
                <c:pt idx="3552">
                  <c:v>315.6999816894534</c:v>
                </c:pt>
                <c:pt idx="3553">
                  <c:v>315.7999877929687</c:v>
                </c:pt>
                <c:pt idx="3554">
                  <c:v>315.8999938964843</c:v>
                </c:pt>
                <c:pt idx="3555">
                  <c:v>316.0</c:v>
                </c:pt>
                <c:pt idx="3556">
                  <c:v>316.1000061035157</c:v>
                </c:pt>
                <c:pt idx="3557">
                  <c:v>316.1999816894534</c:v>
                </c:pt>
                <c:pt idx="3558">
                  <c:v>316.2999877929687</c:v>
                </c:pt>
                <c:pt idx="3559">
                  <c:v>316.3999938964843</c:v>
                </c:pt>
                <c:pt idx="3560">
                  <c:v>316.5</c:v>
                </c:pt>
                <c:pt idx="3561">
                  <c:v>316.6000061035157</c:v>
                </c:pt>
                <c:pt idx="3562">
                  <c:v>316.6999816894534</c:v>
                </c:pt>
                <c:pt idx="3563">
                  <c:v>316.7999877929687</c:v>
                </c:pt>
                <c:pt idx="3564">
                  <c:v>316.8999938964843</c:v>
                </c:pt>
                <c:pt idx="3565">
                  <c:v>317.0</c:v>
                </c:pt>
                <c:pt idx="3566">
                  <c:v>317.1000061035157</c:v>
                </c:pt>
                <c:pt idx="3567">
                  <c:v>317.1999816894534</c:v>
                </c:pt>
                <c:pt idx="3568">
                  <c:v>317.2999877929687</c:v>
                </c:pt>
                <c:pt idx="3569">
                  <c:v>317.3999938964843</c:v>
                </c:pt>
                <c:pt idx="3570">
                  <c:v>317.5</c:v>
                </c:pt>
                <c:pt idx="3571">
                  <c:v>317.6000061035157</c:v>
                </c:pt>
                <c:pt idx="3572">
                  <c:v>317.6999816894534</c:v>
                </c:pt>
                <c:pt idx="3573">
                  <c:v>317.7999877929687</c:v>
                </c:pt>
                <c:pt idx="3574">
                  <c:v>317.8999938964843</c:v>
                </c:pt>
                <c:pt idx="3575">
                  <c:v>318.0</c:v>
                </c:pt>
                <c:pt idx="3576">
                  <c:v>318.1000061035157</c:v>
                </c:pt>
                <c:pt idx="3577">
                  <c:v>318.1999816894534</c:v>
                </c:pt>
                <c:pt idx="3578">
                  <c:v>318.2999877929687</c:v>
                </c:pt>
                <c:pt idx="3579">
                  <c:v>318.3999938964843</c:v>
                </c:pt>
                <c:pt idx="3580">
                  <c:v>318.5</c:v>
                </c:pt>
                <c:pt idx="3581">
                  <c:v>318.6000061035157</c:v>
                </c:pt>
                <c:pt idx="3582">
                  <c:v>318.6999816894534</c:v>
                </c:pt>
                <c:pt idx="3583">
                  <c:v>318.7999877929687</c:v>
                </c:pt>
                <c:pt idx="3584">
                  <c:v>318.8999938964843</c:v>
                </c:pt>
                <c:pt idx="3585">
                  <c:v>319.0</c:v>
                </c:pt>
                <c:pt idx="3586">
                  <c:v>319.1000061035157</c:v>
                </c:pt>
                <c:pt idx="3587">
                  <c:v>319.1999816894534</c:v>
                </c:pt>
                <c:pt idx="3588">
                  <c:v>319.2999877929687</c:v>
                </c:pt>
                <c:pt idx="3589">
                  <c:v>319.3999938964843</c:v>
                </c:pt>
                <c:pt idx="3590">
                  <c:v>319.5</c:v>
                </c:pt>
                <c:pt idx="3591">
                  <c:v>319.6000061035157</c:v>
                </c:pt>
                <c:pt idx="3592">
                  <c:v>319.6999816894534</c:v>
                </c:pt>
                <c:pt idx="3593">
                  <c:v>319.7999877929687</c:v>
                </c:pt>
                <c:pt idx="3594">
                  <c:v>319.8999938964843</c:v>
                </c:pt>
                <c:pt idx="3595">
                  <c:v>320.0</c:v>
                </c:pt>
                <c:pt idx="3596">
                  <c:v>320.1000061035157</c:v>
                </c:pt>
                <c:pt idx="3597">
                  <c:v>320.1999816894534</c:v>
                </c:pt>
                <c:pt idx="3598">
                  <c:v>320.2999877929687</c:v>
                </c:pt>
                <c:pt idx="3599">
                  <c:v>320.3999938964843</c:v>
                </c:pt>
                <c:pt idx="3600">
                  <c:v>320.5</c:v>
                </c:pt>
                <c:pt idx="3601">
                  <c:v>320.6000061035157</c:v>
                </c:pt>
                <c:pt idx="3602">
                  <c:v>320.6999816894534</c:v>
                </c:pt>
                <c:pt idx="3603">
                  <c:v>320.7999877929687</c:v>
                </c:pt>
                <c:pt idx="3604">
                  <c:v>320.8999938964843</c:v>
                </c:pt>
                <c:pt idx="3605">
                  <c:v>321.0</c:v>
                </c:pt>
                <c:pt idx="3606">
                  <c:v>321.1000061035157</c:v>
                </c:pt>
                <c:pt idx="3607">
                  <c:v>321.1999816894534</c:v>
                </c:pt>
                <c:pt idx="3608">
                  <c:v>321.2999877929687</c:v>
                </c:pt>
                <c:pt idx="3609">
                  <c:v>321.3999938964843</c:v>
                </c:pt>
                <c:pt idx="3610">
                  <c:v>321.5</c:v>
                </c:pt>
                <c:pt idx="3611">
                  <c:v>321.6000061035157</c:v>
                </c:pt>
                <c:pt idx="3612">
                  <c:v>321.6999816894534</c:v>
                </c:pt>
                <c:pt idx="3613">
                  <c:v>321.7999877929687</c:v>
                </c:pt>
                <c:pt idx="3614">
                  <c:v>321.8999938964843</c:v>
                </c:pt>
                <c:pt idx="3615">
                  <c:v>322.0</c:v>
                </c:pt>
                <c:pt idx="3616">
                  <c:v>322.1000061035157</c:v>
                </c:pt>
                <c:pt idx="3617">
                  <c:v>322.1999816894534</c:v>
                </c:pt>
                <c:pt idx="3618">
                  <c:v>322.2999877929687</c:v>
                </c:pt>
                <c:pt idx="3619">
                  <c:v>322.3999938964843</c:v>
                </c:pt>
                <c:pt idx="3620">
                  <c:v>322.5</c:v>
                </c:pt>
                <c:pt idx="3621">
                  <c:v>322.6000061035157</c:v>
                </c:pt>
                <c:pt idx="3622">
                  <c:v>322.6999816894534</c:v>
                </c:pt>
                <c:pt idx="3623">
                  <c:v>322.7999877929687</c:v>
                </c:pt>
                <c:pt idx="3624">
                  <c:v>322.8999938964843</c:v>
                </c:pt>
                <c:pt idx="3625">
                  <c:v>323.0</c:v>
                </c:pt>
                <c:pt idx="3626">
                  <c:v>323.1000061035157</c:v>
                </c:pt>
                <c:pt idx="3627">
                  <c:v>323.1999816894534</c:v>
                </c:pt>
                <c:pt idx="3628">
                  <c:v>323.2999877929687</c:v>
                </c:pt>
                <c:pt idx="3629">
                  <c:v>323.3999938964843</c:v>
                </c:pt>
                <c:pt idx="3630">
                  <c:v>323.5</c:v>
                </c:pt>
                <c:pt idx="3631">
                  <c:v>323.6000061035157</c:v>
                </c:pt>
                <c:pt idx="3632">
                  <c:v>323.6999816894534</c:v>
                </c:pt>
                <c:pt idx="3633">
                  <c:v>323.7999877929687</c:v>
                </c:pt>
                <c:pt idx="3634">
                  <c:v>323.8999938964843</c:v>
                </c:pt>
                <c:pt idx="3635">
                  <c:v>324.0</c:v>
                </c:pt>
                <c:pt idx="3636">
                  <c:v>324.1000061035157</c:v>
                </c:pt>
                <c:pt idx="3637">
                  <c:v>324.1999816894534</c:v>
                </c:pt>
                <c:pt idx="3638">
                  <c:v>324.2999877929687</c:v>
                </c:pt>
                <c:pt idx="3639">
                  <c:v>324.3999938964843</c:v>
                </c:pt>
                <c:pt idx="3640">
                  <c:v>324.5</c:v>
                </c:pt>
                <c:pt idx="3641">
                  <c:v>324.6000061035157</c:v>
                </c:pt>
                <c:pt idx="3642">
                  <c:v>324.6999816894534</c:v>
                </c:pt>
                <c:pt idx="3643">
                  <c:v>324.7999877929687</c:v>
                </c:pt>
                <c:pt idx="3644">
                  <c:v>324.8999938964843</c:v>
                </c:pt>
                <c:pt idx="3645">
                  <c:v>325.0</c:v>
                </c:pt>
                <c:pt idx="3646">
                  <c:v>325.1000061035157</c:v>
                </c:pt>
                <c:pt idx="3647">
                  <c:v>325.1999816894534</c:v>
                </c:pt>
                <c:pt idx="3648">
                  <c:v>325.2999877929687</c:v>
                </c:pt>
                <c:pt idx="3649">
                  <c:v>325.3999938964843</c:v>
                </c:pt>
                <c:pt idx="3650">
                  <c:v>325.5</c:v>
                </c:pt>
                <c:pt idx="3651">
                  <c:v>325.6000061035157</c:v>
                </c:pt>
                <c:pt idx="3652">
                  <c:v>325.6999816894534</c:v>
                </c:pt>
                <c:pt idx="3653">
                  <c:v>325.7999877929687</c:v>
                </c:pt>
                <c:pt idx="3654">
                  <c:v>325.8999938964843</c:v>
                </c:pt>
                <c:pt idx="3655">
                  <c:v>326.0</c:v>
                </c:pt>
                <c:pt idx="3656">
                  <c:v>326.1000061035157</c:v>
                </c:pt>
                <c:pt idx="3657">
                  <c:v>326.1999816894534</c:v>
                </c:pt>
                <c:pt idx="3658">
                  <c:v>326.2999877929687</c:v>
                </c:pt>
                <c:pt idx="3659">
                  <c:v>326.3999938964843</c:v>
                </c:pt>
                <c:pt idx="3660">
                  <c:v>326.5</c:v>
                </c:pt>
                <c:pt idx="3661">
                  <c:v>326.6000061035157</c:v>
                </c:pt>
                <c:pt idx="3662">
                  <c:v>326.6999816894534</c:v>
                </c:pt>
                <c:pt idx="3663">
                  <c:v>326.7999877929687</c:v>
                </c:pt>
                <c:pt idx="3664">
                  <c:v>326.8999938964843</c:v>
                </c:pt>
                <c:pt idx="3665">
                  <c:v>327.0</c:v>
                </c:pt>
                <c:pt idx="3666">
                  <c:v>327.1000061035157</c:v>
                </c:pt>
                <c:pt idx="3667">
                  <c:v>327.1999816894534</c:v>
                </c:pt>
                <c:pt idx="3668">
                  <c:v>327.2999877929687</c:v>
                </c:pt>
                <c:pt idx="3669">
                  <c:v>327.3999938964843</c:v>
                </c:pt>
                <c:pt idx="3670">
                  <c:v>327.5</c:v>
                </c:pt>
                <c:pt idx="3671">
                  <c:v>327.6000061035157</c:v>
                </c:pt>
                <c:pt idx="3672">
                  <c:v>327.6999816894534</c:v>
                </c:pt>
                <c:pt idx="3673">
                  <c:v>327.7999877929687</c:v>
                </c:pt>
                <c:pt idx="3674">
                  <c:v>327.8999938964843</c:v>
                </c:pt>
                <c:pt idx="3675">
                  <c:v>328.0</c:v>
                </c:pt>
                <c:pt idx="3676">
                  <c:v>328.1000061035157</c:v>
                </c:pt>
                <c:pt idx="3677">
                  <c:v>328.1999816894534</c:v>
                </c:pt>
                <c:pt idx="3678">
                  <c:v>328.2999877929687</c:v>
                </c:pt>
                <c:pt idx="3679">
                  <c:v>328.3999938964843</c:v>
                </c:pt>
                <c:pt idx="3680">
                  <c:v>328.5</c:v>
                </c:pt>
                <c:pt idx="3681">
                  <c:v>328.6000061035157</c:v>
                </c:pt>
                <c:pt idx="3682">
                  <c:v>328.6999816894534</c:v>
                </c:pt>
                <c:pt idx="3683">
                  <c:v>328.7999877929687</c:v>
                </c:pt>
                <c:pt idx="3684">
                  <c:v>328.8999938964843</c:v>
                </c:pt>
                <c:pt idx="3685">
                  <c:v>329.0</c:v>
                </c:pt>
                <c:pt idx="3686">
                  <c:v>329.1000061035157</c:v>
                </c:pt>
                <c:pt idx="3687">
                  <c:v>329.1999816894534</c:v>
                </c:pt>
                <c:pt idx="3688">
                  <c:v>329.2999877929687</c:v>
                </c:pt>
                <c:pt idx="3689">
                  <c:v>329.3999938964843</c:v>
                </c:pt>
                <c:pt idx="3690">
                  <c:v>329.5</c:v>
                </c:pt>
                <c:pt idx="3691">
                  <c:v>329.6000061035157</c:v>
                </c:pt>
                <c:pt idx="3692">
                  <c:v>329.6999816894534</c:v>
                </c:pt>
                <c:pt idx="3693">
                  <c:v>329.7999877929687</c:v>
                </c:pt>
                <c:pt idx="3694">
                  <c:v>329.8999938964843</c:v>
                </c:pt>
                <c:pt idx="3695">
                  <c:v>330.0</c:v>
                </c:pt>
                <c:pt idx="3696">
                  <c:v>330.1000061035157</c:v>
                </c:pt>
                <c:pt idx="3697">
                  <c:v>330.1999816894534</c:v>
                </c:pt>
                <c:pt idx="3698">
                  <c:v>330.2999877929687</c:v>
                </c:pt>
                <c:pt idx="3699">
                  <c:v>330.3999938964843</c:v>
                </c:pt>
                <c:pt idx="3700">
                  <c:v>330.5</c:v>
                </c:pt>
                <c:pt idx="3701">
                  <c:v>330.6000061035157</c:v>
                </c:pt>
                <c:pt idx="3702">
                  <c:v>330.6999816894534</c:v>
                </c:pt>
                <c:pt idx="3703">
                  <c:v>330.7999877929687</c:v>
                </c:pt>
                <c:pt idx="3704">
                  <c:v>330.8999938964843</c:v>
                </c:pt>
                <c:pt idx="3705">
                  <c:v>331.0</c:v>
                </c:pt>
                <c:pt idx="3706">
                  <c:v>331.1000061035157</c:v>
                </c:pt>
                <c:pt idx="3707">
                  <c:v>331.1999816894534</c:v>
                </c:pt>
                <c:pt idx="3708">
                  <c:v>331.2999877929687</c:v>
                </c:pt>
                <c:pt idx="3709">
                  <c:v>331.3999938964843</c:v>
                </c:pt>
                <c:pt idx="3710">
                  <c:v>331.5</c:v>
                </c:pt>
                <c:pt idx="3711">
                  <c:v>331.6000061035157</c:v>
                </c:pt>
                <c:pt idx="3712">
                  <c:v>331.6999816894534</c:v>
                </c:pt>
                <c:pt idx="3713">
                  <c:v>331.7999877929687</c:v>
                </c:pt>
                <c:pt idx="3714">
                  <c:v>331.8999938964843</c:v>
                </c:pt>
                <c:pt idx="3715">
                  <c:v>332.0</c:v>
                </c:pt>
                <c:pt idx="3716">
                  <c:v>332.1000061035157</c:v>
                </c:pt>
                <c:pt idx="3717">
                  <c:v>332.1999816894534</c:v>
                </c:pt>
                <c:pt idx="3718">
                  <c:v>332.2999877929687</c:v>
                </c:pt>
                <c:pt idx="3719">
                  <c:v>332.3999938964843</c:v>
                </c:pt>
                <c:pt idx="3720">
                  <c:v>332.5</c:v>
                </c:pt>
                <c:pt idx="3721">
                  <c:v>332.6000061035157</c:v>
                </c:pt>
                <c:pt idx="3722">
                  <c:v>332.6999816894534</c:v>
                </c:pt>
                <c:pt idx="3723">
                  <c:v>332.7999877929687</c:v>
                </c:pt>
                <c:pt idx="3724">
                  <c:v>332.8999938964843</c:v>
                </c:pt>
                <c:pt idx="3725">
                  <c:v>333.0</c:v>
                </c:pt>
                <c:pt idx="3726">
                  <c:v>333.1000061035157</c:v>
                </c:pt>
                <c:pt idx="3727">
                  <c:v>333.1999816894534</c:v>
                </c:pt>
                <c:pt idx="3728">
                  <c:v>333.2999877929687</c:v>
                </c:pt>
                <c:pt idx="3729">
                  <c:v>333.3999938964843</c:v>
                </c:pt>
                <c:pt idx="3730">
                  <c:v>333.5</c:v>
                </c:pt>
                <c:pt idx="3731">
                  <c:v>333.6000061035157</c:v>
                </c:pt>
                <c:pt idx="3732">
                  <c:v>333.6999816894534</c:v>
                </c:pt>
                <c:pt idx="3733">
                  <c:v>333.7999877929687</c:v>
                </c:pt>
                <c:pt idx="3734">
                  <c:v>333.8999938964843</c:v>
                </c:pt>
                <c:pt idx="3735">
                  <c:v>334.0</c:v>
                </c:pt>
                <c:pt idx="3736">
                  <c:v>334.1000061035157</c:v>
                </c:pt>
                <c:pt idx="3737">
                  <c:v>334.1999816894534</c:v>
                </c:pt>
                <c:pt idx="3738">
                  <c:v>334.2999877929687</c:v>
                </c:pt>
                <c:pt idx="3739">
                  <c:v>334.3999938964843</c:v>
                </c:pt>
                <c:pt idx="3740">
                  <c:v>334.5</c:v>
                </c:pt>
                <c:pt idx="3741">
                  <c:v>334.6000061035157</c:v>
                </c:pt>
                <c:pt idx="3742">
                  <c:v>334.6999816894534</c:v>
                </c:pt>
                <c:pt idx="3743">
                  <c:v>334.7999877929687</c:v>
                </c:pt>
                <c:pt idx="3744">
                  <c:v>334.8999938964843</c:v>
                </c:pt>
                <c:pt idx="3745">
                  <c:v>335.0</c:v>
                </c:pt>
                <c:pt idx="3746">
                  <c:v>335.1000061035157</c:v>
                </c:pt>
                <c:pt idx="3747">
                  <c:v>335.1999816894534</c:v>
                </c:pt>
                <c:pt idx="3748">
                  <c:v>335.2999877929687</c:v>
                </c:pt>
                <c:pt idx="3749">
                  <c:v>335.3999938964843</c:v>
                </c:pt>
                <c:pt idx="3750">
                  <c:v>335.5</c:v>
                </c:pt>
                <c:pt idx="3751">
                  <c:v>335.6000061035157</c:v>
                </c:pt>
                <c:pt idx="3752">
                  <c:v>335.6999816894534</c:v>
                </c:pt>
                <c:pt idx="3753">
                  <c:v>335.7999877929687</c:v>
                </c:pt>
                <c:pt idx="3754">
                  <c:v>335.8999938964843</c:v>
                </c:pt>
                <c:pt idx="3755">
                  <c:v>336.0</c:v>
                </c:pt>
                <c:pt idx="3756">
                  <c:v>336.1000061035157</c:v>
                </c:pt>
                <c:pt idx="3757">
                  <c:v>336.1999816894534</c:v>
                </c:pt>
                <c:pt idx="3758">
                  <c:v>336.2999877929687</c:v>
                </c:pt>
                <c:pt idx="3759">
                  <c:v>336.3999938964843</c:v>
                </c:pt>
                <c:pt idx="3760">
                  <c:v>336.5</c:v>
                </c:pt>
                <c:pt idx="3761">
                  <c:v>336.6000061035157</c:v>
                </c:pt>
                <c:pt idx="3762">
                  <c:v>336.6999816894534</c:v>
                </c:pt>
                <c:pt idx="3763">
                  <c:v>336.7999877929687</c:v>
                </c:pt>
                <c:pt idx="3764">
                  <c:v>336.8999938964843</c:v>
                </c:pt>
                <c:pt idx="3765">
                  <c:v>337.0</c:v>
                </c:pt>
                <c:pt idx="3766">
                  <c:v>337.1000061035157</c:v>
                </c:pt>
                <c:pt idx="3767">
                  <c:v>337.1999816894534</c:v>
                </c:pt>
                <c:pt idx="3768">
                  <c:v>337.2999877929687</c:v>
                </c:pt>
                <c:pt idx="3769">
                  <c:v>337.3999938964843</c:v>
                </c:pt>
                <c:pt idx="3770">
                  <c:v>337.5</c:v>
                </c:pt>
                <c:pt idx="3771">
                  <c:v>337.6000061035157</c:v>
                </c:pt>
                <c:pt idx="3772">
                  <c:v>337.6999816894534</c:v>
                </c:pt>
                <c:pt idx="3773">
                  <c:v>337.7999877929687</c:v>
                </c:pt>
                <c:pt idx="3774">
                  <c:v>337.8999938964843</c:v>
                </c:pt>
                <c:pt idx="3775">
                  <c:v>338.0</c:v>
                </c:pt>
                <c:pt idx="3776">
                  <c:v>338.1000061035157</c:v>
                </c:pt>
                <c:pt idx="3777">
                  <c:v>338.1999816894534</c:v>
                </c:pt>
                <c:pt idx="3778">
                  <c:v>338.2999877929687</c:v>
                </c:pt>
                <c:pt idx="3779">
                  <c:v>338.3999938964843</c:v>
                </c:pt>
                <c:pt idx="3780">
                  <c:v>338.5</c:v>
                </c:pt>
                <c:pt idx="3781">
                  <c:v>338.6000061035157</c:v>
                </c:pt>
                <c:pt idx="3782">
                  <c:v>338.6999816894534</c:v>
                </c:pt>
                <c:pt idx="3783">
                  <c:v>338.7999877929687</c:v>
                </c:pt>
                <c:pt idx="3784">
                  <c:v>338.8999938964843</c:v>
                </c:pt>
                <c:pt idx="3785">
                  <c:v>339.0</c:v>
                </c:pt>
                <c:pt idx="3786">
                  <c:v>339.1000061035157</c:v>
                </c:pt>
                <c:pt idx="3787">
                  <c:v>339.1999816894534</c:v>
                </c:pt>
                <c:pt idx="3788">
                  <c:v>339.2999877929687</c:v>
                </c:pt>
                <c:pt idx="3789">
                  <c:v>339.3999938964843</c:v>
                </c:pt>
                <c:pt idx="3790">
                  <c:v>339.5</c:v>
                </c:pt>
                <c:pt idx="3791">
                  <c:v>339.6000061035157</c:v>
                </c:pt>
                <c:pt idx="3792">
                  <c:v>339.6999816894534</c:v>
                </c:pt>
                <c:pt idx="3793">
                  <c:v>339.7999877929687</c:v>
                </c:pt>
                <c:pt idx="3794">
                  <c:v>339.8999938964843</c:v>
                </c:pt>
                <c:pt idx="3795">
                  <c:v>340.0</c:v>
                </c:pt>
                <c:pt idx="3796">
                  <c:v>340.1000061035157</c:v>
                </c:pt>
                <c:pt idx="3797">
                  <c:v>340.1999816894534</c:v>
                </c:pt>
                <c:pt idx="3798">
                  <c:v>340.2999877929687</c:v>
                </c:pt>
                <c:pt idx="3799">
                  <c:v>340.3999938964843</c:v>
                </c:pt>
                <c:pt idx="3800">
                  <c:v>340.5</c:v>
                </c:pt>
                <c:pt idx="3801">
                  <c:v>340.6000061035157</c:v>
                </c:pt>
                <c:pt idx="3802">
                  <c:v>340.6999816894534</c:v>
                </c:pt>
                <c:pt idx="3803">
                  <c:v>340.7999877929687</c:v>
                </c:pt>
                <c:pt idx="3804">
                  <c:v>340.8999938964843</c:v>
                </c:pt>
                <c:pt idx="3805">
                  <c:v>341.0</c:v>
                </c:pt>
                <c:pt idx="3806">
                  <c:v>341.1000061035157</c:v>
                </c:pt>
                <c:pt idx="3807">
                  <c:v>341.1999816894534</c:v>
                </c:pt>
                <c:pt idx="3808">
                  <c:v>341.2999877929687</c:v>
                </c:pt>
                <c:pt idx="3809">
                  <c:v>341.3999938964843</c:v>
                </c:pt>
                <c:pt idx="3810">
                  <c:v>341.5</c:v>
                </c:pt>
                <c:pt idx="3811">
                  <c:v>341.6000061035157</c:v>
                </c:pt>
                <c:pt idx="3812">
                  <c:v>341.6999816894534</c:v>
                </c:pt>
                <c:pt idx="3813">
                  <c:v>341.7999877929687</c:v>
                </c:pt>
                <c:pt idx="3814">
                  <c:v>341.8999938964843</c:v>
                </c:pt>
                <c:pt idx="3815">
                  <c:v>342.0</c:v>
                </c:pt>
                <c:pt idx="3816">
                  <c:v>342.1000061035157</c:v>
                </c:pt>
                <c:pt idx="3817">
                  <c:v>342.1999816894534</c:v>
                </c:pt>
                <c:pt idx="3818">
                  <c:v>342.2999877929687</c:v>
                </c:pt>
                <c:pt idx="3819">
                  <c:v>342.3999938964843</c:v>
                </c:pt>
                <c:pt idx="3820">
                  <c:v>342.5</c:v>
                </c:pt>
                <c:pt idx="3821">
                  <c:v>342.6000061035157</c:v>
                </c:pt>
                <c:pt idx="3822">
                  <c:v>342.6999816894534</c:v>
                </c:pt>
                <c:pt idx="3823">
                  <c:v>342.7999877929687</c:v>
                </c:pt>
                <c:pt idx="3824">
                  <c:v>342.8999938964843</c:v>
                </c:pt>
                <c:pt idx="3825">
                  <c:v>343.0</c:v>
                </c:pt>
                <c:pt idx="3826">
                  <c:v>343.1000061035157</c:v>
                </c:pt>
                <c:pt idx="3827">
                  <c:v>343.1999816894534</c:v>
                </c:pt>
                <c:pt idx="3828">
                  <c:v>343.2999877929687</c:v>
                </c:pt>
                <c:pt idx="3829">
                  <c:v>343.3999938964843</c:v>
                </c:pt>
                <c:pt idx="3830">
                  <c:v>343.5</c:v>
                </c:pt>
                <c:pt idx="3831">
                  <c:v>343.6000061035157</c:v>
                </c:pt>
                <c:pt idx="3832">
                  <c:v>343.6999816894534</c:v>
                </c:pt>
                <c:pt idx="3833">
                  <c:v>343.7999877929687</c:v>
                </c:pt>
                <c:pt idx="3834">
                  <c:v>343.8999938964843</c:v>
                </c:pt>
                <c:pt idx="3835">
                  <c:v>344.0</c:v>
                </c:pt>
                <c:pt idx="3836">
                  <c:v>344.1000061035157</c:v>
                </c:pt>
                <c:pt idx="3837">
                  <c:v>344.1999816894534</c:v>
                </c:pt>
                <c:pt idx="3838">
                  <c:v>344.2999877929687</c:v>
                </c:pt>
                <c:pt idx="3839">
                  <c:v>344.3999938964843</c:v>
                </c:pt>
                <c:pt idx="3840">
                  <c:v>344.5</c:v>
                </c:pt>
                <c:pt idx="3841">
                  <c:v>344.6000061035157</c:v>
                </c:pt>
                <c:pt idx="3842">
                  <c:v>344.6999816894534</c:v>
                </c:pt>
                <c:pt idx="3843">
                  <c:v>344.7999877929687</c:v>
                </c:pt>
                <c:pt idx="3844">
                  <c:v>344.8999938964843</c:v>
                </c:pt>
                <c:pt idx="3845">
                  <c:v>345.0</c:v>
                </c:pt>
                <c:pt idx="3846">
                  <c:v>345.1000061035157</c:v>
                </c:pt>
                <c:pt idx="3847">
                  <c:v>345.1999816894534</c:v>
                </c:pt>
                <c:pt idx="3848">
                  <c:v>345.2999877929687</c:v>
                </c:pt>
                <c:pt idx="3849">
                  <c:v>345.3999938964843</c:v>
                </c:pt>
                <c:pt idx="3850">
                  <c:v>345.5</c:v>
                </c:pt>
                <c:pt idx="3851">
                  <c:v>345.6000061035157</c:v>
                </c:pt>
                <c:pt idx="3852">
                  <c:v>345.6999816894534</c:v>
                </c:pt>
                <c:pt idx="3853">
                  <c:v>345.7999877929687</c:v>
                </c:pt>
                <c:pt idx="3854">
                  <c:v>345.8999938964843</c:v>
                </c:pt>
                <c:pt idx="3855">
                  <c:v>346.0</c:v>
                </c:pt>
                <c:pt idx="3856">
                  <c:v>346.1000061035157</c:v>
                </c:pt>
                <c:pt idx="3857">
                  <c:v>346.1999816894534</c:v>
                </c:pt>
                <c:pt idx="3858">
                  <c:v>346.2999877929687</c:v>
                </c:pt>
                <c:pt idx="3859">
                  <c:v>346.3999938964843</c:v>
                </c:pt>
                <c:pt idx="3860">
                  <c:v>346.5</c:v>
                </c:pt>
                <c:pt idx="3861">
                  <c:v>346.6000061035157</c:v>
                </c:pt>
                <c:pt idx="3862">
                  <c:v>346.6999816894534</c:v>
                </c:pt>
                <c:pt idx="3863">
                  <c:v>346.7999877929687</c:v>
                </c:pt>
                <c:pt idx="3864">
                  <c:v>346.8999938964843</c:v>
                </c:pt>
                <c:pt idx="3865">
                  <c:v>347.0</c:v>
                </c:pt>
                <c:pt idx="3866">
                  <c:v>347.1000061035157</c:v>
                </c:pt>
                <c:pt idx="3867">
                  <c:v>347.1999816894534</c:v>
                </c:pt>
                <c:pt idx="3868">
                  <c:v>347.2999877929687</c:v>
                </c:pt>
                <c:pt idx="3869">
                  <c:v>347.3999938964843</c:v>
                </c:pt>
                <c:pt idx="3870">
                  <c:v>347.5</c:v>
                </c:pt>
                <c:pt idx="3871">
                  <c:v>347.6000061035157</c:v>
                </c:pt>
                <c:pt idx="3872">
                  <c:v>347.6999816894534</c:v>
                </c:pt>
                <c:pt idx="3873">
                  <c:v>347.7999877929687</c:v>
                </c:pt>
                <c:pt idx="3874">
                  <c:v>347.8999938964843</c:v>
                </c:pt>
                <c:pt idx="3875">
                  <c:v>348.0</c:v>
                </c:pt>
                <c:pt idx="3876">
                  <c:v>348.1000061035157</c:v>
                </c:pt>
                <c:pt idx="3877">
                  <c:v>348.1999816894534</c:v>
                </c:pt>
                <c:pt idx="3878">
                  <c:v>348.2999877929687</c:v>
                </c:pt>
                <c:pt idx="3879">
                  <c:v>348.3999938964843</c:v>
                </c:pt>
                <c:pt idx="3880">
                  <c:v>348.5</c:v>
                </c:pt>
                <c:pt idx="3881">
                  <c:v>348.6000061035157</c:v>
                </c:pt>
                <c:pt idx="3882">
                  <c:v>348.6999816894534</c:v>
                </c:pt>
                <c:pt idx="3883">
                  <c:v>348.7999877929687</c:v>
                </c:pt>
                <c:pt idx="3884">
                  <c:v>348.8999938964843</c:v>
                </c:pt>
                <c:pt idx="3885">
                  <c:v>349.0</c:v>
                </c:pt>
                <c:pt idx="3886">
                  <c:v>349.1000061035157</c:v>
                </c:pt>
                <c:pt idx="3887">
                  <c:v>349.1999816894534</c:v>
                </c:pt>
                <c:pt idx="3888">
                  <c:v>349.2999877929687</c:v>
                </c:pt>
                <c:pt idx="3889">
                  <c:v>349.3999938964843</c:v>
                </c:pt>
                <c:pt idx="3890">
                  <c:v>349.5</c:v>
                </c:pt>
                <c:pt idx="3891">
                  <c:v>349.6000061035157</c:v>
                </c:pt>
                <c:pt idx="3892">
                  <c:v>349.6999816894534</c:v>
                </c:pt>
                <c:pt idx="3893">
                  <c:v>349.7999877929687</c:v>
                </c:pt>
                <c:pt idx="3894">
                  <c:v>349.8999938964843</c:v>
                </c:pt>
                <c:pt idx="3895">
                  <c:v>350.0</c:v>
                </c:pt>
                <c:pt idx="3896">
                  <c:v>350.1000061035157</c:v>
                </c:pt>
                <c:pt idx="3897">
                  <c:v>350.1999816894534</c:v>
                </c:pt>
                <c:pt idx="3898">
                  <c:v>350.2999877929687</c:v>
                </c:pt>
                <c:pt idx="3899">
                  <c:v>350.3999938964843</c:v>
                </c:pt>
                <c:pt idx="3900">
                  <c:v>350.5</c:v>
                </c:pt>
                <c:pt idx="3901">
                  <c:v>350.6000061035157</c:v>
                </c:pt>
                <c:pt idx="3902">
                  <c:v>350.6999816894534</c:v>
                </c:pt>
                <c:pt idx="3903">
                  <c:v>350.7999877929687</c:v>
                </c:pt>
                <c:pt idx="3904">
                  <c:v>350.8999938964843</c:v>
                </c:pt>
                <c:pt idx="3905">
                  <c:v>351.0</c:v>
                </c:pt>
                <c:pt idx="3906">
                  <c:v>351.1000061035157</c:v>
                </c:pt>
                <c:pt idx="3907">
                  <c:v>351.1999816894534</c:v>
                </c:pt>
                <c:pt idx="3908">
                  <c:v>351.2999877929687</c:v>
                </c:pt>
                <c:pt idx="3909">
                  <c:v>351.3999938964843</c:v>
                </c:pt>
                <c:pt idx="3910">
                  <c:v>351.5</c:v>
                </c:pt>
                <c:pt idx="3911">
                  <c:v>351.6000061035157</c:v>
                </c:pt>
                <c:pt idx="3912">
                  <c:v>351.6999816894534</c:v>
                </c:pt>
                <c:pt idx="3913">
                  <c:v>351.7999877929687</c:v>
                </c:pt>
                <c:pt idx="3914">
                  <c:v>351.8999938964843</c:v>
                </c:pt>
                <c:pt idx="3915">
                  <c:v>352.0</c:v>
                </c:pt>
                <c:pt idx="3916">
                  <c:v>352.1000061035157</c:v>
                </c:pt>
                <c:pt idx="3917">
                  <c:v>352.1999816894534</c:v>
                </c:pt>
                <c:pt idx="3918">
                  <c:v>352.2999877929687</c:v>
                </c:pt>
                <c:pt idx="3919">
                  <c:v>352.3999938964843</c:v>
                </c:pt>
                <c:pt idx="3920">
                  <c:v>352.5</c:v>
                </c:pt>
                <c:pt idx="3921">
                  <c:v>352.6000061035157</c:v>
                </c:pt>
                <c:pt idx="3922">
                  <c:v>352.6999816894534</c:v>
                </c:pt>
                <c:pt idx="3923">
                  <c:v>352.7999877929687</c:v>
                </c:pt>
                <c:pt idx="3924">
                  <c:v>352.8999938964843</c:v>
                </c:pt>
                <c:pt idx="3925">
                  <c:v>353.0</c:v>
                </c:pt>
                <c:pt idx="3926">
                  <c:v>353.1000061035157</c:v>
                </c:pt>
                <c:pt idx="3927">
                  <c:v>353.1999816894534</c:v>
                </c:pt>
                <c:pt idx="3928">
                  <c:v>353.2999877929687</c:v>
                </c:pt>
                <c:pt idx="3929">
                  <c:v>353.3999938964843</c:v>
                </c:pt>
                <c:pt idx="3930">
                  <c:v>353.5</c:v>
                </c:pt>
                <c:pt idx="3931">
                  <c:v>353.6000061035157</c:v>
                </c:pt>
                <c:pt idx="3932">
                  <c:v>353.6999816894534</c:v>
                </c:pt>
                <c:pt idx="3933">
                  <c:v>353.7999877929687</c:v>
                </c:pt>
                <c:pt idx="3934">
                  <c:v>353.8999938964843</c:v>
                </c:pt>
                <c:pt idx="3935">
                  <c:v>354.0</c:v>
                </c:pt>
                <c:pt idx="3936">
                  <c:v>354.1000061035157</c:v>
                </c:pt>
                <c:pt idx="3937">
                  <c:v>354.1999816894534</c:v>
                </c:pt>
                <c:pt idx="3938">
                  <c:v>354.2999877929687</c:v>
                </c:pt>
                <c:pt idx="3939">
                  <c:v>354.3999938964843</c:v>
                </c:pt>
                <c:pt idx="3940">
                  <c:v>354.5</c:v>
                </c:pt>
                <c:pt idx="3941">
                  <c:v>354.6000061035157</c:v>
                </c:pt>
                <c:pt idx="3942">
                  <c:v>354.6999816894534</c:v>
                </c:pt>
                <c:pt idx="3943">
                  <c:v>354.7999877929687</c:v>
                </c:pt>
                <c:pt idx="3944">
                  <c:v>354.8999938964843</c:v>
                </c:pt>
                <c:pt idx="3945">
                  <c:v>355.0</c:v>
                </c:pt>
                <c:pt idx="3946">
                  <c:v>355.1000061035157</c:v>
                </c:pt>
                <c:pt idx="3947">
                  <c:v>355.1999816894534</c:v>
                </c:pt>
                <c:pt idx="3948">
                  <c:v>355.2999877929687</c:v>
                </c:pt>
                <c:pt idx="3949">
                  <c:v>355.3999938964843</c:v>
                </c:pt>
                <c:pt idx="3950">
                  <c:v>355.5</c:v>
                </c:pt>
                <c:pt idx="3951">
                  <c:v>355.6000061035157</c:v>
                </c:pt>
                <c:pt idx="3952">
                  <c:v>355.6999816894534</c:v>
                </c:pt>
                <c:pt idx="3953">
                  <c:v>355.7999877929687</c:v>
                </c:pt>
                <c:pt idx="3954">
                  <c:v>355.8999938964843</c:v>
                </c:pt>
                <c:pt idx="3955">
                  <c:v>356.0</c:v>
                </c:pt>
                <c:pt idx="3956">
                  <c:v>356.1000061035157</c:v>
                </c:pt>
                <c:pt idx="3957">
                  <c:v>356.1999816894534</c:v>
                </c:pt>
                <c:pt idx="3958">
                  <c:v>356.2999877929687</c:v>
                </c:pt>
                <c:pt idx="3959">
                  <c:v>356.3999938964843</c:v>
                </c:pt>
                <c:pt idx="3960">
                  <c:v>356.5</c:v>
                </c:pt>
                <c:pt idx="3961">
                  <c:v>356.6000061035157</c:v>
                </c:pt>
                <c:pt idx="3962">
                  <c:v>356.6999816894534</c:v>
                </c:pt>
                <c:pt idx="3963">
                  <c:v>356.7999877929687</c:v>
                </c:pt>
                <c:pt idx="3964">
                  <c:v>356.8999938964843</c:v>
                </c:pt>
                <c:pt idx="3965">
                  <c:v>357.0</c:v>
                </c:pt>
                <c:pt idx="3966">
                  <c:v>357.1000061035157</c:v>
                </c:pt>
                <c:pt idx="3967">
                  <c:v>357.1999816894534</c:v>
                </c:pt>
                <c:pt idx="3968">
                  <c:v>357.2999877929687</c:v>
                </c:pt>
                <c:pt idx="3969">
                  <c:v>357.3999938964843</c:v>
                </c:pt>
                <c:pt idx="3970">
                  <c:v>357.5</c:v>
                </c:pt>
                <c:pt idx="3971">
                  <c:v>357.6000061035157</c:v>
                </c:pt>
                <c:pt idx="3972">
                  <c:v>357.6999816894534</c:v>
                </c:pt>
                <c:pt idx="3973">
                  <c:v>357.7999877929687</c:v>
                </c:pt>
                <c:pt idx="3974">
                  <c:v>357.8999938964843</c:v>
                </c:pt>
                <c:pt idx="3975">
                  <c:v>358.0</c:v>
                </c:pt>
                <c:pt idx="3976">
                  <c:v>358.1000061035157</c:v>
                </c:pt>
                <c:pt idx="3977">
                  <c:v>358.1999816894534</c:v>
                </c:pt>
                <c:pt idx="3978">
                  <c:v>358.2999877929687</c:v>
                </c:pt>
                <c:pt idx="3979">
                  <c:v>358.3999938964843</c:v>
                </c:pt>
                <c:pt idx="3980">
                  <c:v>358.5</c:v>
                </c:pt>
                <c:pt idx="3981">
                  <c:v>358.6000061035157</c:v>
                </c:pt>
                <c:pt idx="3982">
                  <c:v>358.6999816894534</c:v>
                </c:pt>
                <c:pt idx="3983">
                  <c:v>358.7999877929687</c:v>
                </c:pt>
                <c:pt idx="3984">
                  <c:v>358.8999938964843</c:v>
                </c:pt>
                <c:pt idx="3985">
                  <c:v>359.0</c:v>
                </c:pt>
                <c:pt idx="3986">
                  <c:v>359.1000061035157</c:v>
                </c:pt>
                <c:pt idx="3987">
                  <c:v>359.1999816894534</c:v>
                </c:pt>
                <c:pt idx="3988">
                  <c:v>359.2999877929687</c:v>
                </c:pt>
                <c:pt idx="3989">
                  <c:v>359.3999938964843</c:v>
                </c:pt>
                <c:pt idx="3990">
                  <c:v>359.5</c:v>
                </c:pt>
                <c:pt idx="3991">
                  <c:v>359.6000061035157</c:v>
                </c:pt>
                <c:pt idx="3992">
                  <c:v>359.6999816894534</c:v>
                </c:pt>
                <c:pt idx="3993">
                  <c:v>359.7999877929687</c:v>
                </c:pt>
                <c:pt idx="3994">
                  <c:v>359.8999938964843</c:v>
                </c:pt>
                <c:pt idx="3995">
                  <c:v>360.0</c:v>
                </c:pt>
                <c:pt idx="3996">
                  <c:v>360.1000061035157</c:v>
                </c:pt>
                <c:pt idx="3997">
                  <c:v>360.1999816894534</c:v>
                </c:pt>
                <c:pt idx="3998">
                  <c:v>360.2999877929687</c:v>
                </c:pt>
                <c:pt idx="3999">
                  <c:v>360.3999938964843</c:v>
                </c:pt>
                <c:pt idx="4000">
                  <c:v>360.5</c:v>
                </c:pt>
                <c:pt idx="4001">
                  <c:v>360.6000061035157</c:v>
                </c:pt>
                <c:pt idx="4002">
                  <c:v>360.6999816894534</c:v>
                </c:pt>
                <c:pt idx="4003">
                  <c:v>360.7999877929687</c:v>
                </c:pt>
                <c:pt idx="4004">
                  <c:v>360.8999938964843</c:v>
                </c:pt>
                <c:pt idx="4005">
                  <c:v>361.0</c:v>
                </c:pt>
                <c:pt idx="4006">
                  <c:v>361.1000061035157</c:v>
                </c:pt>
                <c:pt idx="4007">
                  <c:v>361.1999816894534</c:v>
                </c:pt>
                <c:pt idx="4008">
                  <c:v>361.2999877929687</c:v>
                </c:pt>
                <c:pt idx="4009">
                  <c:v>361.3999938964843</c:v>
                </c:pt>
                <c:pt idx="4010">
                  <c:v>361.5</c:v>
                </c:pt>
                <c:pt idx="4011">
                  <c:v>361.6000061035157</c:v>
                </c:pt>
                <c:pt idx="4012">
                  <c:v>361.6999816894534</c:v>
                </c:pt>
                <c:pt idx="4013">
                  <c:v>361.7999877929687</c:v>
                </c:pt>
                <c:pt idx="4014">
                  <c:v>361.8999938964843</c:v>
                </c:pt>
                <c:pt idx="4015">
                  <c:v>362.0</c:v>
                </c:pt>
                <c:pt idx="4016">
                  <c:v>362.1000061035157</c:v>
                </c:pt>
                <c:pt idx="4017">
                  <c:v>362.1999816894534</c:v>
                </c:pt>
                <c:pt idx="4018">
                  <c:v>362.2999877929687</c:v>
                </c:pt>
                <c:pt idx="4019">
                  <c:v>362.3999938964843</c:v>
                </c:pt>
                <c:pt idx="4020">
                  <c:v>362.5</c:v>
                </c:pt>
                <c:pt idx="4021">
                  <c:v>362.6000061035157</c:v>
                </c:pt>
                <c:pt idx="4022">
                  <c:v>362.6999816894534</c:v>
                </c:pt>
                <c:pt idx="4023">
                  <c:v>362.7999877929687</c:v>
                </c:pt>
                <c:pt idx="4024">
                  <c:v>362.8999938964843</c:v>
                </c:pt>
                <c:pt idx="4025">
                  <c:v>363.0</c:v>
                </c:pt>
                <c:pt idx="4026">
                  <c:v>363.1000061035157</c:v>
                </c:pt>
                <c:pt idx="4027">
                  <c:v>363.1999816894534</c:v>
                </c:pt>
                <c:pt idx="4028">
                  <c:v>363.2999877929687</c:v>
                </c:pt>
                <c:pt idx="4029">
                  <c:v>363.3999938964843</c:v>
                </c:pt>
                <c:pt idx="4030">
                  <c:v>363.5</c:v>
                </c:pt>
                <c:pt idx="4031">
                  <c:v>363.6000061035157</c:v>
                </c:pt>
                <c:pt idx="4032">
                  <c:v>363.6999816894534</c:v>
                </c:pt>
                <c:pt idx="4033">
                  <c:v>363.7999877929687</c:v>
                </c:pt>
                <c:pt idx="4034">
                  <c:v>363.8999938964843</c:v>
                </c:pt>
                <c:pt idx="4035">
                  <c:v>364.0</c:v>
                </c:pt>
                <c:pt idx="4036">
                  <c:v>364.1000061035157</c:v>
                </c:pt>
                <c:pt idx="4037">
                  <c:v>364.1999816894534</c:v>
                </c:pt>
                <c:pt idx="4038">
                  <c:v>364.2999877929687</c:v>
                </c:pt>
                <c:pt idx="4039">
                  <c:v>364.3999938964843</c:v>
                </c:pt>
                <c:pt idx="4040">
                  <c:v>364.5</c:v>
                </c:pt>
                <c:pt idx="4041">
                  <c:v>364.6000061035157</c:v>
                </c:pt>
                <c:pt idx="4042">
                  <c:v>364.6999816894534</c:v>
                </c:pt>
                <c:pt idx="4043">
                  <c:v>364.7999877929687</c:v>
                </c:pt>
                <c:pt idx="4044">
                  <c:v>364.8999938964843</c:v>
                </c:pt>
                <c:pt idx="4045">
                  <c:v>365.0</c:v>
                </c:pt>
                <c:pt idx="4046">
                  <c:v>365.1000061035157</c:v>
                </c:pt>
                <c:pt idx="4047">
                  <c:v>365.1999816894534</c:v>
                </c:pt>
                <c:pt idx="4048">
                  <c:v>365.2999877929687</c:v>
                </c:pt>
                <c:pt idx="4049">
                  <c:v>365.3999938964843</c:v>
                </c:pt>
                <c:pt idx="4050">
                  <c:v>365.5</c:v>
                </c:pt>
                <c:pt idx="4051">
                  <c:v>365.6000061035157</c:v>
                </c:pt>
                <c:pt idx="4052">
                  <c:v>365.6999816894534</c:v>
                </c:pt>
                <c:pt idx="4053">
                  <c:v>365.7999877929687</c:v>
                </c:pt>
                <c:pt idx="4054">
                  <c:v>365.8999938964843</c:v>
                </c:pt>
                <c:pt idx="4055">
                  <c:v>366.0</c:v>
                </c:pt>
                <c:pt idx="4056">
                  <c:v>366.1000061035157</c:v>
                </c:pt>
                <c:pt idx="4057">
                  <c:v>366.1999816894534</c:v>
                </c:pt>
                <c:pt idx="4058">
                  <c:v>366.2999877929687</c:v>
                </c:pt>
                <c:pt idx="4059">
                  <c:v>366.3999938964843</c:v>
                </c:pt>
                <c:pt idx="4060">
                  <c:v>366.5</c:v>
                </c:pt>
                <c:pt idx="4061">
                  <c:v>366.6000061035157</c:v>
                </c:pt>
                <c:pt idx="4062">
                  <c:v>366.6999816894534</c:v>
                </c:pt>
                <c:pt idx="4063">
                  <c:v>366.7999877929687</c:v>
                </c:pt>
                <c:pt idx="4064">
                  <c:v>366.8999938964843</c:v>
                </c:pt>
                <c:pt idx="4065">
                  <c:v>367.0</c:v>
                </c:pt>
                <c:pt idx="4066">
                  <c:v>367.1000061035157</c:v>
                </c:pt>
                <c:pt idx="4067">
                  <c:v>367.1999816894534</c:v>
                </c:pt>
                <c:pt idx="4068">
                  <c:v>367.2999877929687</c:v>
                </c:pt>
                <c:pt idx="4069">
                  <c:v>367.3999938964843</c:v>
                </c:pt>
                <c:pt idx="4070">
                  <c:v>367.5</c:v>
                </c:pt>
                <c:pt idx="4071">
                  <c:v>367.6000061035157</c:v>
                </c:pt>
                <c:pt idx="4072">
                  <c:v>367.6999816894534</c:v>
                </c:pt>
                <c:pt idx="4073">
                  <c:v>367.7999877929687</c:v>
                </c:pt>
                <c:pt idx="4074">
                  <c:v>367.8999938964843</c:v>
                </c:pt>
                <c:pt idx="4075">
                  <c:v>368.0</c:v>
                </c:pt>
                <c:pt idx="4076">
                  <c:v>368.1000061035157</c:v>
                </c:pt>
                <c:pt idx="4077">
                  <c:v>368.1999816894534</c:v>
                </c:pt>
                <c:pt idx="4078">
                  <c:v>368.2999877929687</c:v>
                </c:pt>
                <c:pt idx="4079">
                  <c:v>368.3999938964843</c:v>
                </c:pt>
                <c:pt idx="4080">
                  <c:v>368.5</c:v>
                </c:pt>
                <c:pt idx="4081">
                  <c:v>368.6000061035157</c:v>
                </c:pt>
                <c:pt idx="4082">
                  <c:v>368.6999816894534</c:v>
                </c:pt>
                <c:pt idx="4083">
                  <c:v>368.7999877929687</c:v>
                </c:pt>
                <c:pt idx="4084">
                  <c:v>368.8999938964843</c:v>
                </c:pt>
                <c:pt idx="4085">
                  <c:v>369.0</c:v>
                </c:pt>
                <c:pt idx="4086">
                  <c:v>369.1000061035157</c:v>
                </c:pt>
                <c:pt idx="4087">
                  <c:v>369.1999816894534</c:v>
                </c:pt>
                <c:pt idx="4088">
                  <c:v>369.2999877929687</c:v>
                </c:pt>
                <c:pt idx="4089">
                  <c:v>369.3999938964843</c:v>
                </c:pt>
                <c:pt idx="4090">
                  <c:v>369.5</c:v>
                </c:pt>
                <c:pt idx="4091">
                  <c:v>369.6000061035157</c:v>
                </c:pt>
                <c:pt idx="4092">
                  <c:v>369.6999816894534</c:v>
                </c:pt>
                <c:pt idx="4093">
                  <c:v>369.7999877929687</c:v>
                </c:pt>
                <c:pt idx="4094">
                  <c:v>369.8999938964843</c:v>
                </c:pt>
                <c:pt idx="4095">
                  <c:v>370.0</c:v>
                </c:pt>
                <c:pt idx="4096">
                  <c:v>370.1000061035157</c:v>
                </c:pt>
                <c:pt idx="4097">
                  <c:v>370.1999816894534</c:v>
                </c:pt>
                <c:pt idx="4098">
                  <c:v>370.2999877929687</c:v>
                </c:pt>
                <c:pt idx="4099">
                  <c:v>370.3999938964843</c:v>
                </c:pt>
                <c:pt idx="4100">
                  <c:v>370.5</c:v>
                </c:pt>
                <c:pt idx="4101">
                  <c:v>370.6000061035157</c:v>
                </c:pt>
                <c:pt idx="4102">
                  <c:v>370.6999816894534</c:v>
                </c:pt>
                <c:pt idx="4103">
                  <c:v>370.7999877929687</c:v>
                </c:pt>
                <c:pt idx="4104">
                  <c:v>370.8999938964843</c:v>
                </c:pt>
                <c:pt idx="4105">
                  <c:v>371.0</c:v>
                </c:pt>
                <c:pt idx="4106">
                  <c:v>371.1000061035157</c:v>
                </c:pt>
                <c:pt idx="4107">
                  <c:v>371.1999816894534</c:v>
                </c:pt>
                <c:pt idx="4108">
                  <c:v>371.2999877929687</c:v>
                </c:pt>
                <c:pt idx="4109">
                  <c:v>371.3999938964843</c:v>
                </c:pt>
                <c:pt idx="4110">
                  <c:v>371.5</c:v>
                </c:pt>
                <c:pt idx="4111">
                  <c:v>371.6000061035157</c:v>
                </c:pt>
                <c:pt idx="4112">
                  <c:v>371.6999816894534</c:v>
                </c:pt>
                <c:pt idx="4113">
                  <c:v>371.7999877929687</c:v>
                </c:pt>
                <c:pt idx="4114">
                  <c:v>371.8999938964843</c:v>
                </c:pt>
                <c:pt idx="4115">
                  <c:v>372.0</c:v>
                </c:pt>
                <c:pt idx="4116">
                  <c:v>372.1000061035157</c:v>
                </c:pt>
                <c:pt idx="4117">
                  <c:v>372.1999816894534</c:v>
                </c:pt>
                <c:pt idx="4118">
                  <c:v>372.2999877929687</c:v>
                </c:pt>
                <c:pt idx="4119">
                  <c:v>372.3999938964843</c:v>
                </c:pt>
                <c:pt idx="4120">
                  <c:v>372.5</c:v>
                </c:pt>
                <c:pt idx="4121">
                  <c:v>372.6000061035157</c:v>
                </c:pt>
                <c:pt idx="4122">
                  <c:v>372.6999816894534</c:v>
                </c:pt>
                <c:pt idx="4123">
                  <c:v>372.7999877929687</c:v>
                </c:pt>
                <c:pt idx="4124">
                  <c:v>372.8999938964843</c:v>
                </c:pt>
                <c:pt idx="4125">
                  <c:v>373.0</c:v>
                </c:pt>
                <c:pt idx="4126">
                  <c:v>373.1000061035157</c:v>
                </c:pt>
                <c:pt idx="4127">
                  <c:v>373.1999816894534</c:v>
                </c:pt>
                <c:pt idx="4128">
                  <c:v>373.2999877929687</c:v>
                </c:pt>
                <c:pt idx="4129">
                  <c:v>373.3999938964843</c:v>
                </c:pt>
                <c:pt idx="4130">
                  <c:v>373.5</c:v>
                </c:pt>
                <c:pt idx="4131">
                  <c:v>373.6000061035157</c:v>
                </c:pt>
                <c:pt idx="4132">
                  <c:v>373.6999816894534</c:v>
                </c:pt>
                <c:pt idx="4133">
                  <c:v>373.7999877929687</c:v>
                </c:pt>
                <c:pt idx="4134">
                  <c:v>373.8999938964843</c:v>
                </c:pt>
                <c:pt idx="4135">
                  <c:v>374.0</c:v>
                </c:pt>
                <c:pt idx="4136">
                  <c:v>374.1000061035157</c:v>
                </c:pt>
                <c:pt idx="4137">
                  <c:v>374.1999816894534</c:v>
                </c:pt>
                <c:pt idx="4138">
                  <c:v>374.2999877929687</c:v>
                </c:pt>
                <c:pt idx="4139">
                  <c:v>374.3999938964843</c:v>
                </c:pt>
                <c:pt idx="4140">
                  <c:v>374.5</c:v>
                </c:pt>
                <c:pt idx="4141">
                  <c:v>374.6000061035157</c:v>
                </c:pt>
                <c:pt idx="4142">
                  <c:v>374.6999816894534</c:v>
                </c:pt>
                <c:pt idx="4143">
                  <c:v>374.7999877929687</c:v>
                </c:pt>
                <c:pt idx="4144">
                  <c:v>374.8999938964843</c:v>
                </c:pt>
                <c:pt idx="4145">
                  <c:v>375.0</c:v>
                </c:pt>
                <c:pt idx="4146">
                  <c:v>375.1000061035157</c:v>
                </c:pt>
                <c:pt idx="4147">
                  <c:v>375.1999816894534</c:v>
                </c:pt>
                <c:pt idx="4148">
                  <c:v>375.2999877929687</c:v>
                </c:pt>
                <c:pt idx="4149">
                  <c:v>375.3999938964843</c:v>
                </c:pt>
                <c:pt idx="4150">
                  <c:v>375.5</c:v>
                </c:pt>
                <c:pt idx="4151">
                  <c:v>375.6000061035157</c:v>
                </c:pt>
                <c:pt idx="4152">
                  <c:v>375.6999816894534</c:v>
                </c:pt>
                <c:pt idx="4153">
                  <c:v>375.7999877929687</c:v>
                </c:pt>
                <c:pt idx="4154">
                  <c:v>375.8999938964843</c:v>
                </c:pt>
                <c:pt idx="4155">
                  <c:v>376.0</c:v>
                </c:pt>
                <c:pt idx="4156">
                  <c:v>376.1000061035157</c:v>
                </c:pt>
                <c:pt idx="4157">
                  <c:v>376.1999816894534</c:v>
                </c:pt>
                <c:pt idx="4158">
                  <c:v>376.2999877929687</c:v>
                </c:pt>
                <c:pt idx="4159">
                  <c:v>376.3999938964843</c:v>
                </c:pt>
                <c:pt idx="4160">
                  <c:v>376.5</c:v>
                </c:pt>
                <c:pt idx="4161">
                  <c:v>376.6000061035157</c:v>
                </c:pt>
                <c:pt idx="4162">
                  <c:v>376.6999816894534</c:v>
                </c:pt>
                <c:pt idx="4163">
                  <c:v>376.7999877929687</c:v>
                </c:pt>
                <c:pt idx="4164">
                  <c:v>376.8999938964843</c:v>
                </c:pt>
                <c:pt idx="4165">
                  <c:v>377.0</c:v>
                </c:pt>
                <c:pt idx="4166">
                  <c:v>377.1000061035157</c:v>
                </c:pt>
                <c:pt idx="4167">
                  <c:v>377.1999816894534</c:v>
                </c:pt>
                <c:pt idx="4168">
                  <c:v>377.2999877929687</c:v>
                </c:pt>
                <c:pt idx="4169">
                  <c:v>377.3999938964843</c:v>
                </c:pt>
                <c:pt idx="4170">
                  <c:v>377.5</c:v>
                </c:pt>
                <c:pt idx="4171">
                  <c:v>377.6000061035157</c:v>
                </c:pt>
                <c:pt idx="4172">
                  <c:v>377.6999816894534</c:v>
                </c:pt>
                <c:pt idx="4173">
                  <c:v>377.7999877929687</c:v>
                </c:pt>
                <c:pt idx="4174">
                  <c:v>377.8999938964843</c:v>
                </c:pt>
                <c:pt idx="4175">
                  <c:v>378.0</c:v>
                </c:pt>
                <c:pt idx="4176">
                  <c:v>378.1000061035157</c:v>
                </c:pt>
                <c:pt idx="4177">
                  <c:v>378.1999816894534</c:v>
                </c:pt>
                <c:pt idx="4178">
                  <c:v>378.2999877929687</c:v>
                </c:pt>
                <c:pt idx="4179">
                  <c:v>378.3999938964843</c:v>
                </c:pt>
                <c:pt idx="4180">
                  <c:v>378.5</c:v>
                </c:pt>
                <c:pt idx="4181">
                  <c:v>378.6000061035157</c:v>
                </c:pt>
                <c:pt idx="4182">
                  <c:v>378.6999816894534</c:v>
                </c:pt>
                <c:pt idx="4183">
                  <c:v>378.7999877929687</c:v>
                </c:pt>
                <c:pt idx="4184">
                  <c:v>378.8999938964843</c:v>
                </c:pt>
                <c:pt idx="4185">
                  <c:v>379.0</c:v>
                </c:pt>
                <c:pt idx="4186">
                  <c:v>379.1000061035157</c:v>
                </c:pt>
                <c:pt idx="4187">
                  <c:v>379.1999816894534</c:v>
                </c:pt>
                <c:pt idx="4188">
                  <c:v>379.2999877929687</c:v>
                </c:pt>
                <c:pt idx="4189">
                  <c:v>379.3999938964843</c:v>
                </c:pt>
                <c:pt idx="4190">
                  <c:v>379.5</c:v>
                </c:pt>
                <c:pt idx="4191">
                  <c:v>379.6000061035157</c:v>
                </c:pt>
                <c:pt idx="4192">
                  <c:v>379.6999816894534</c:v>
                </c:pt>
                <c:pt idx="4193">
                  <c:v>379.7999877929687</c:v>
                </c:pt>
                <c:pt idx="4194">
                  <c:v>379.8999938964843</c:v>
                </c:pt>
                <c:pt idx="4195">
                  <c:v>380.0</c:v>
                </c:pt>
                <c:pt idx="4196">
                  <c:v>380.1000061035157</c:v>
                </c:pt>
                <c:pt idx="4197">
                  <c:v>380.1999816894534</c:v>
                </c:pt>
                <c:pt idx="4198">
                  <c:v>380.2999877929687</c:v>
                </c:pt>
                <c:pt idx="4199">
                  <c:v>380.3999938964843</c:v>
                </c:pt>
                <c:pt idx="4200">
                  <c:v>380.5</c:v>
                </c:pt>
                <c:pt idx="4201">
                  <c:v>380.6000061035157</c:v>
                </c:pt>
                <c:pt idx="4202">
                  <c:v>380.6999816894534</c:v>
                </c:pt>
                <c:pt idx="4203">
                  <c:v>380.7999877929687</c:v>
                </c:pt>
                <c:pt idx="4204">
                  <c:v>380.8999938964843</c:v>
                </c:pt>
                <c:pt idx="4205">
                  <c:v>381.0</c:v>
                </c:pt>
                <c:pt idx="4206">
                  <c:v>381.1000061035157</c:v>
                </c:pt>
                <c:pt idx="4207">
                  <c:v>381.1999816894534</c:v>
                </c:pt>
                <c:pt idx="4208">
                  <c:v>381.2999877929687</c:v>
                </c:pt>
                <c:pt idx="4209">
                  <c:v>381.3999938964843</c:v>
                </c:pt>
                <c:pt idx="4210">
                  <c:v>381.5</c:v>
                </c:pt>
                <c:pt idx="4211">
                  <c:v>381.6000061035157</c:v>
                </c:pt>
                <c:pt idx="4212">
                  <c:v>381.6999816894534</c:v>
                </c:pt>
                <c:pt idx="4213">
                  <c:v>381.7999877929687</c:v>
                </c:pt>
                <c:pt idx="4214">
                  <c:v>381.8999938964843</c:v>
                </c:pt>
                <c:pt idx="4215">
                  <c:v>382.0</c:v>
                </c:pt>
                <c:pt idx="4216">
                  <c:v>382.1000061035157</c:v>
                </c:pt>
                <c:pt idx="4217">
                  <c:v>382.1999816894534</c:v>
                </c:pt>
                <c:pt idx="4218">
                  <c:v>382.2999877929687</c:v>
                </c:pt>
                <c:pt idx="4219">
                  <c:v>382.3999938964843</c:v>
                </c:pt>
                <c:pt idx="4220">
                  <c:v>382.5</c:v>
                </c:pt>
                <c:pt idx="4221">
                  <c:v>382.6000061035157</c:v>
                </c:pt>
                <c:pt idx="4222">
                  <c:v>382.6999816894534</c:v>
                </c:pt>
                <c:pt idx="4223">
                  <c:v>382.7999877929687</c:v>
                </c:pt>
                <c:pt idx="4224">
                  <c:v>382.8999938964843</c:v>
                </c:pt>
                <c:pt idx="4225">
                  <c:v>383.0</c:v>
                </c:pt>
                <c:pt idx="4226">
                  <c:v>383.1000061035157</c:v>
                </c:pt>
                <c:pt idx="4227">
                  <c:v>383.1999816894534</c:v>
                </c:pt>
                <c:pt idx="4228">
                  <c:v>383.2999877929687</c:v>
                </c:pt>
                <c:pt idx="4229">
                  <c:v>383.3999938964843</c:v>
                </c:pt>
                <c:pt idx="4230">
                  <c:v>383.5</c:v>
                </c:pt>
                <c:pt idx="4231">
                  <c:v>383.6000061035157</c:v>
                </c:pt>
                <c:pt idx="4232">
                  <c:v>383.6999816894534</c:v>
                </c:pt>
                <c:pt idx="4233">
                  <c:v>383.7999877929687</c:v>
                </c:pt>
                <c:pt idx="4234">
                  <c:v>383.8999938964843</c:v>
                </c:pt>
                <c:pt idx="4235">
                  <c:v>384.0</c:v>
                </c:pt>
                <c:pt idx="4236">
                  <c:v>384.1000061035157</c:v>
                </c:pt>
                <c:pt idx="4237">
                  <c:v>384.1999816894534</c:v>
                </c:pt>
                <c:pt idx="4238">
                  <c:v>384.2999877929687</c:v>
                </c:pt>
                <c:pt idx="4239">
                  <c:v>384.3999938964843</c:v>
                </c:pt>
                <c:pt idx="4240">
                  <c:v>384.5</c:v>
                </c:pt>
                <c:pt idx="4241">
                  <c:v>384.6000061035157</c:v>
                </c:pt>
                <c:pt idx="4242">
                  <c:v>384.6999816894534</c:v>
                </c:pt>
                <c:pt idx="4243">
                  <c:v>384.7999877929687</c:v>
                </c:pt>
                <c:pt idx="4244">
                  <c:v>384.8999938964843</c:v>
                </c:pt>
                <c:pt idx="4245">
                  <c:v>385.0</c:v>
                </c:pt>
                <c:pt idx="4246">
                  <c:v>385.1000061035157</c:v>
                </c:pt>
                <c:pt idx="4247">
                  <c:v>385.1999816894534</c:v>
                </c:pt>
                <c:pt idx="4248">
                  <c:v>385.2999877929687</c:v>
                </c:pt>
                <c:pt idx="4249">
                  <c:v>385.3999938964843</c:v>
                </c:pt>
                <c:pt idx="4250">
                  <c:v>385.5</c:v>
                </c:pt>
                <c:pt idx="4251">
                  <c:v>385.6000061035157</c:v>
                </c:pt>
                <c:pt idx="4252">
                  <c:v>385.6999816894534</c:v>
                </c:pt>
                <c:pt idx="4253">
                  <c:v>385.7999877929687</c:v>
                </c:pt>
                <c:pt idx="4254">
                  <c:v>385.8999938964843</c:v>
                </c:pt>
                <c:pt idx="4255">
                  <c:v>386.0</c:v>
                </c:pt>
                <c:pt idx="4256">
                  <c:v>386.1000061035157</c:v>
                </c:pt>
                <c:pt idx="4257">
                  <c:v>386.1999816894534</c:v>
                </c:pt>
                <c:pt idx="4258">
                  <c:v>386.2999877929687</c:v>
                </c:pt>
                <c:pt idx="4259">
                  <c:v>386.3999938964843</c:v>
                </c:pt>
                <c:pt idx="4260">
                  <c:v>386.5</c:v>
                </c:pt>
                <c:pt idx="4261">
                  <c:v>386.6000061035157</c:v>
                </c:pt>
                <c:pt idx="4262">
                  <c:v>386.6999816894534</c:v>
                </c:pt>
                <c:pt idx="4263">
                  <c:v>386.7999877929687</c:v>
                </c:pt>
                <c:pt idx="4264">
                  <c:v>386.8999938964843</c:v>
                </c:pt>
                <c:pt idx="4265">
                  <c:v>387.0</c:v>
                </c:pt>
                <c:pt idx="4266">
                  <c:v>387.1000061035157</c:v>
                </c:pt>
                <c:pt idx="4267">
                  <c:v>387.1999816894534</c:v>
                </c:pt>
                <c:pt idx="4268">
                  <c:v>387.2999877929687</c:v>
                </c:pt>
                <c:pt idx="4269">
                  <c:v>387.3999938964843</c:v>
                </c:pt>
                <c:pt idx="4270">
                  <c:v>387.5</c:v>
                </c:pt>
                <c:pt idx="4271">
                  <c:v>387.6000061035157</c:v>
                </c:pt>
                <c:pt idx="4272">
                  <c:v>387.6999816894534</c:v>
                </c:pt>
                <c:pt idx="4273">
                  <c:v>387.7999877929687</c:v>
                </c:pt>
                <c:pt idx="4274">
                  <c:v>387.8999938964843</c:v>
                </c:pt>
                <c:pt idx="4275">
                  <c:v>388.0</c:v>
                </c:pt>
                <c:pt idx="4276">
                  <c:v>388.1000061035157</c:v>
                </c:pt>
                <c:pt idx="4277">
                  <c:v>388.1999816894534</c:v>
                </c:pt>
                <c:pt idx="4278">
                  <c:v>388.2999877929687</c:v>
                </c:pt>
                <c:pt idx="4279">
                  <c:v>388.3999938964843</c:v>
                </c:pt>
                <c:pt idx="4280">
                  <c:v>388.5</c:v>
                </c:pt>
                <c:pt idx="4281">
                  <c:v>388.6000061035157</c:v>
                </c:pt>
                <c:pt idx="4282">
                  <c:v>388.6999816894534</c:v>
                </c:pt>
                <c:pt idx="4283">
                  <c:v>388.7999877929687</c:v>
                </c:pt>
                <c:pt idx="4284">
                  <c:v>388.8999938964843</c:v>
                </c:pt>
                <c:pt idx="4285">
                  <c:v>389.0</c:v>
                </c:pt>
                <c:pt idx="4286">
                  <c:v>389.1000061035157</c:v>
                </c:pt>
                <c:pt idx="4287">
                  <c:v>389.1999816894534</c:v>
                </c:pt>
                <c:pt idx="4288">
                  <c:v>389.2999877929687</c:v>
                </c:pt>
                <c:pt idx="4289">
                  <c:v>389.3999938964843</c:v>
                </c:pt>
                <c:pt idx="4290">
                  <c:v>389.5</c:v>
                </c:pt>
                <c:pt idx="4291">
                  <c:v>389.6000061035157</c:v>
                </c:pt>
                <c:pt idx="4292">
                  <c:v>389.6999816894534</c:v>
                </c:pt>
                <c:pt idx="4293">
                  <c:v>389.7999877929687</c:v>
                </c:pt>
                <c:pt idx="4294">
                  <c:v>389.8999938964843</c:v>
                </c:pt>
                <c:pt idx="4295">
                  <c:v>390.0</c:v>
                </c:pt>
                <c:pt idx="4296">
                  <c:v>390.1000061035157</c:v>
                </c:pt>
                <c:pt idx="4297">
                  <c:v>390.1999816894534</c:v>
                </c:pt>
                <c:pt idx="4298">
                  <c:v>390.2999877929687</c:v>
                </c:pt>
                <c:pt idx="4299">
                  <c:v>390.3999938964843</c:v>
                </c:pt>
                <c:pt idx="4300">
                  <c:v>390.5</c:v>
                </c:pt>
                <c:pt idx="4301">
                  <c:v>390.6000061035157</c:v>
                </c:pt>
                <c:pt idx="4302">
                  <c:v>390.6999816894534</c:v>
                </c:pt>
                <c:pt idx="4303">
                  <c:v>390.7999877929687</c:v>
                </c:pt>
                <c:pt idx="4304">
                  <c:v>390.8999938964843</c:v>
                </c:pt>
                <c:pt idx="4305">
                  <c:v>391.0</c:v>
                </c:pt>
                <c:pt idx="4306">
                  <c:v>391.1000061035157</c:v>
                </c:pt>
                <c:pt idx="4307">
                  <c:v>391.1999816894534</c:v>
                </c:pt>
                <c:pt idx="4308">
                  <c:v>391.2999877929687</c:v>
                </c:pt>
                <c:pt idx="4309">
                  <c:v>391.3999938964843</c:v>
                </c:pt>
                <c:pt idx="4310">
                  <c:v>391.5</c:v>
                </c:pt>
                <c:pt idx="4311">
                  <c:v>391.6000061035157</c:v>
                </c:pt>
                <c:pt idx="4312">
                  <c:v>391.6999816894534</c:v>
                </c:pt>
                <c:pt idx="4313">
                  <c:v>391.7999877929687</c:v>
                </c:pt>
                <c:pt idx="4314">
                  <c:v>391.8999938964843</c:v>
                </c:pt>
                <c:pt idx="4315">
                  <c:v>392.0</c:v>
                </c:pt>
                <c:pt idx="4316">
                  <c:v>392.1000061035157</c:v>
                </c:pt>
                <c:pt idx="4317">
                  <c:v>392.1999816894534</c:v>
                </c:pt>
                <c:pt idx="4318">
                  <c:v>392.2999877929687</c:v>
                </c:pt>
                <c:pt idx="4319">
                  <c:v>392.3999938964843</c:v>
                </c:pt>
                <c:pt idx="4320">
                  <c:v>392.5</c:v>
                </c:pt>
                <c:pt idx="4321">
                  <c:v>392.6000061035157</c:v>
                </c:pt>
                <c:pt idx="4322">
                  <c:v>392.6999816894534</c:v>
                </c:pt>
                <c:pt idx="4323">
                  <c:v>392.7999877929687</c:v>
                </c:pt>
                <c:pt idx="4324">
                  <c:v>392.8999938964843</c:v>
                </c:pt>
                <c:pt idx="4325">
                  <c:v>393.0</c:v>
                </c:pt>
                <c:pt idx="4326">
                  <c:v>393.1000061035157</c:v>
                </c:pt>
                <c:pt idx="4327">
                  <c:v>393.1999816894534</c:v>
                </c:pt>
                <c:pt idx="4328">
                  <c:v>393.2999877929687</c:v>
                </c:pt>
                <c:pt idx="4329">
                  <c:v>393.3999938964843</c:v>
                </c:pt>
                <c:pt idx="4330">
                  <c:v>393.5</c:v>
                </c:pt>
                <c:pt idx="4331">
                  <c:v>393.6000061035157</c:v>
                </c:pt>
                <c:pt idx="4332">
                  <c:v>393.6999816894534</c:v>
                </c:pt>
                <c:pt idx="4333">
                  <c:v>393.7999877929687</c:v>
                </c:pt>
                <c:pt idx="4334">
                  <c:v>393.8999938964843</c:v>
                </c:pt>
                <c:pt idx="4335">
                  <c:v>394.0</c:v>
                </c:pt>
                <c:pt idx="4336">
                  <c:v>394.1000061035157</c:v>
                </c:pt>
                <c:pt idx="4337">
                  <c:v>394.1999816894534</c:v>
                </c:pt>
                <c:pt idx="4338">
                  <c:v>394.2999877929687</c:v>
                </c:pt>
                <c:pt idx="4339">
                  <c:v>394.3999938964843</c:v>
                </c:pt>
                <c:pt idx="4340">
                  <c:v>394.5</c:v>
                </c:pt>
                <c:pt idx="4341">
                  <c:v>394.6000061035157</c:v>
                </c:pt>
                <c:pt idx="4342">
                  <c:v>394.6999816894534</c:v>
                </c:pt>
                <c:pt idx="4343">
                  <c:v>394.7999877929687</c:v>
                </c:pt>
                <c:pt idx="4344">
                  <c:v>394.8999938964843</c:v>
                </c:pt>
                <c:pt idx="4345">
                  <c:v>395.0</c:v>
                </c:pt>
                <c:pt idx="4346">
                  <c:v>395.1000061035157</c:v>
                </c:pt>
                <c:pt idx="4347">
                  <c:v>395.1999816894534</c:v>
                </c:pt>
                <c:pt idx="4348">
                  <c:v>395.2999877929687</c:v>
                </c:pt>
                <c:pt idx="4349">
                  <c:v>395.3999938964843</c:v>
                </c:pt>
                <c:pt idx="4350">
                  <c:v>395.5</c:v>
                </c:pt>
                <c:pt idx="4351">
                  <c:v>395.6000061035157</c:v>
                </c:pt>
                <c:pt idx="4352">
                  <c:v>395.6999816894534</c:v>
                </c:pt>
                <c:pt idx="4353">
                  <c:v>395.7999877929687</c:v>
                </c:pt>
                <c:pt idx="4354">
                  <c:v>395.8999938964843</c:v>
                </c:pt>
                <c:pt idx="4355">
                  <c:v>396.0</c:v>
                </c:pt>
                <c:pt idx="4356">
                  <c:v>396.1000061035157</c:v>
                </c:pt>
                <c:pt idx="4357">
                  <c:v>396.1999816894534</c:v>
                </c:pt>
                <c:pt idx="4358">
                  <c:v>396.2999877929687</c:v>
                </c:pt>
                <c:pt idx="4359">
                  <c:v>396.3999938964843</c:v>
                </c:pt>
                <c:pt idx="4360">
                  <c:v>396.5</c:v>
                </c:pt>
                <c:pt idx="4361">
                  <c:v>396.6000061035157</c:v>
                </c:pt>
                <c:pt idx="4362">
                  <c:v>396.6999816894534</c:v>
                </c:pt>
                <c:pt idx="4363">
                  <c:v>396.7999877929687</c:v>
                </c:pt>
                <c:pt idx="4364">
                  <c:v>396.8999938964843</c:v>
                </c:pt>
                <c:pt idx="4365">
                  <c:v>397.0</c:v>
                </c:pt>
                <c:pt idx="4366">
                  <c:v>397.1000061035157</c:v>
                </c:pt>
                <c:pt idx="4367">
                  <c:v>397.1999816894534</c:v>
                </c:pt>
                <c:pt idx="4368">
                  <c:v>397.2999877929687</c:v>
                </c:pt>
                <c:pt idx="4369">
                  <c:v>397.3999938964843</c:v>
                </c:pt>
                <c:pt idx="4370">
                  <c:v>397.5</c:v>
                </c:pt>
                <c:pt idx="4371">
                  <c:v>397.6000061035157</c:v>
                </c:pt>
                <c:pt idx="4372">
                  <c:v>397.6999816894534</c:v>
                </c:pt>
                <c:pt idx="4373">
                  <c:v>397.7999877929687</c:v>
                </c:pt>
                <c:pt idx="4374">
                  <c:v>397.8999938964843</c:v>
                </c:pt>
                <c:pt idx="4375">
                  <c:v>398.0</c:v>
                </c:pt>
                <c:pt idx="4376">
                  <c:v>398.1000061035157</c:v>
                </c:pt>
                <c:pt idx="4377">
                  <c:v>398.1999816894534</c:v>
                </c:pt>
                <c:pt idx="4378">
                  <c:v>398.2999877929687</c:v>
                </c:pt>
                <c:pt idx="4379">
                  <c:v>398.3999938964843</c:v>
                </c:pt>
                <c:pt idx="4380">
                  <c:v>398.5</c:v>
                </c:pt>
                <c:pt idx="4381">
                  <c:v>398.6000061035157</c:v>
                </c:pt>
                <c:pt idx="4382">
                  <c:v>398.6999816894534</c:v>
                </c:pt>
                <c:pt idx="4383">
                  <c:v>398.7999877929687</c:v>
                </c:pt>
                <c:pt idx="4384">
                  <c:v>398.8999938964843</c:v>
                </c:pt>
                <c:pt idx="4385">
                  <c:v>399.0</c:v>
                </c:pt>
                <c:pt idx="4386">
                  <c:v>399.1000061035157</c:v>
                </c:pt>
                <c:pt idx="4387">
                  <c:v>399.1999816894534</c:v>
                </c:pt>
                <c:pt idx="4388">
                  <c:v>399.2999877929687</c:v>
                </c:pt>
                <c:pt idx="4389">
                  <c:v>399.3999938964843</c:v>
                </c:pt>
                <c:pt idx="4390">
                  <c:v>399.5</c:v>
                </c:pt>
                <c:pt idx="4391">
                  <c:v>399.6000061035157</c:v>
                </c:pt>
                <c:pt idx="4392">
                  <c:v>399.6999816894534</c:v>
                </c:pt>
                <c:pt idx="4393">
                  <c:v>399.7999877929687</c:v>
                </c:pt>
                <c:pt idx="4394">
                  <c:v>399.8999938964843</c:v>
                </c:pt>
                <c:pt idx="4395">
                  <c:v>400.0</c:v>
                </c:pt>
                <c:pt idx="4396">
                  <c:v>400.1000061035157</c:v>
                </c:pt>
                <c:pt idx="4397">
                  <c:v>400.1999816894534</c:v>
                </c:pt>
                <c:pt idx="4398">
                  <c:v>400.2999877929687</c:v>
                </c:pt>
                <c:pt idx="4399">
                  <c:v>400.3999938964843</c:v>
                </c:pt>
                <c:pt idx="4400">
                  <c:v>400.5</c:v>
                </c:pt>
                <c:pt idx="4401">
                  <c:v>400.6000061035157</c:v>
                </c:pt>
                <c:pt idx="4402">
                  <c:v>400.6999816894534</c:v>
                </c:pt>
                <c:pt idx="4403">
                  <c:v>400.7999877929687</c:v>
                </c:pt>
                <c:pt idx="4404">
                  <c:v>400.8999938964843</c:v>
                </c:pt>
                <c:pt idx="4405">
                  <c:v>401.0</c:v>
                </c:pt>
                <c:pt idx="4406">
                  <c:v>401.1000061035157</c:v>
                </c:pt>
                <c:pt idx="4407">
                  <c:v>401.1999816894534</c:v>
                </c:pt>
                <c:pt idx="4408">
                  <c:v>401.2999877929687</c:v>
                </c:pt>
                <c:pt idx="4409">
                  <c:v>401.3999938964843</c:v>
                </c:pt>
                <c:pt idx="4410">
                  <c:v>401.5</c:v>
                </c:pt>
                <c:pt idx="4411">
                  <c:v>401.6000061035157</c:v>
                </c:pt>
                <c:pt idx="4412">
                  <c:v>401.6999816894534</c:v>
                </c:pt>
                <c:pt idx="4413">
                  <c:v>401.7999877929687</c:v>
                </c:pt>
                <c:pt idx="4414">
                  <c:v>401.8999938964843</c:v>
                </c:pt>
                <c:pt idx="4415">
                  <c:v>402.0</c:v>
                </c:pt>
                <c:pt idx="4416">
                  <c:v>402.1000061035157</c:v>
                </c:pt>
                <c:pt idx="4417">
                  <c:v>402.1999816894534</c:v>
                </c:pt>
                <c:pt idx="4418">
                  <c:v>402.2999877929687</c:v>
                </c:pt>
                <c:pt idx="4419">
                  <c:v>402.3999938964843</c:v>
                </c:pt>
                <c:pt idx="4420">
                  <c:v>402.5</c:v>
                </c:pt>
                <c:pt idx="4421">
                  <c:v>402.6000061035157</c:v>
                </c:pt>
                <c:pt idx="4422">
                  <c:v>402.6999816894534</c:v>
                </c:pt>
                <c:pt idx="4423">
                  <c:v>402.7999877929687</c:v>
                </c:pt>
                <c:pt idx="4424">
                  <c:v>402.8999938964843</c:v>
                </c:pt>
                <c:pt idx="4425">
                  <c:v>403.0</c:v>
                </c:pt>
                <c:pt idx="4426">
                  <c:v>403.1000061035157</c:v>
                </c:pt>
                <c:pt idx="4427">
                  <c:v>403.1999816894534</c:v>
                </c:pt>
                <c:pt idx="4428">
                  <c:v>403.2999877929687</c:v>
                </c:pt>
                <c:pt idx="4429">
                  <c:v>403.3999938964843</c:v>
                </c:pt>
                <c:pt idx="4430">
                  <c:v>403.5</c:v>
                </c:pt>
                <c:pt idx="4431">
                  <c:v>403.6000061035157</c:v>
                </c:pt>
                <c:pt idx="4432">
                  <c:v>403.6999816894534</c:v>
                </c:pt>
                <c:pt idx="4433">
                  <c:v>403.7999877929687</c:v>
                </c:pt>
                <c:pt idx="4434">
                  <c:v>403.8999938964843</c:v>
                </c:pt>
                <c:pt idx="4435">
                  <c:v>404.0</c:v>
                </c:pt>
                <c:pt idx="4436">
                  <c:v>404.1000061035157</c:v>
                </c:pt>
                <c:pt idx="4437">
                  <c:v>404.1999816894534</c:v>
                </c:pt>
                <c:pt idx="4438">
                  <c:v>404.2999877929687</c:v>
                </c:pt>
                <c:pt idx="4439">
                  <c:v>404.3999938964843</c:v>
                </c:pt>
                <c:pt idx="4440">
                  <c:v>404.5</c:v>
                </c:pt>
                <c:pt idx="4441">
                  <c:v>404.6000061035157</c:v>
                </c:pt>
                <c:pt idx="4442">
                  <c:v>404.6999816894534</c:v>
                </c:pt>
                <c:pt idx="4443">
                  <c:v>404.7999877929687</c:v>
                </c:pt>
                <c:pt idx="4444">
                  <c:v>404.8999938964843</c:v>
                </c:pt>
                <c:pt idx="4445">
                  <c:v>405.0</c:v>
                </c:pt>
                <c:pt idx="4446">
                  <c:v>405.1000061035157</c:v>
                </c:pt>
                <c:pt idx="4447">
                  <c:v>405.1999816894534</c:v>
                </c:pt>
                <c:pt idx="4448">
                  <c:v>405.2999877929687</c:v>
                </c:pt>
                <c:pt idx="4449">
                  <c:v>405.3999938964843</c:v>
                </c:pt>
                <c:pt idx="4450">
                  <c:v>405.5</c:v>
                </c:pt>
                <c:pt idx="4451">
                  <c:v>405.6000061035157</c:v>
                </c:pt>
                <c:pt idx="4452">
                  <c:v>405.6999816894534</c:v>
                </c:pt>
                <c:pt idx="4453">
                  <c:v>405.7999877929687</c:v>
                </c:pt>
                <c:pt idx="4454">
                  <c:v>405.8999938964843</c:v>
                </c:pt>
                <c:pt idx="4455">
                  <c:v>406.0</c:v>
                </c:pt>
                <c:pt idx="4456">
                  <c:v>406.1000061035157</c:v>
                </c:pt>
                <c:pt idx="4457">
                  <c:v>406.1999816894534</c:v>
                </c:pt>
                <c:pt idx="4458">
                  <c:v>406.2999877929687</c:v>
                </c:pt>
                <c:pt idx="4459">
                  <c:v>406.3999938964843</c:v>
                </c:pt>
                <c:pt idx="4460">
                  <c:v>406.5</c:v>
                </c:pt>
                <c:pt idx="4461">
                  <c:v>406.6000061035157</c:v>
                </c:pt>
                <c:pt idx="4462">
                  <c:v>406.6999816894534</c:v>
                </c:pt>
                <c:pt idx="4463">
                  <c:v>406.7999877929687</c:v>
                </c:pt>
                <c:pt idx="4464">
                  <c:v>406.8999938964843</c:v>
                </c:pt>
                <c:pt idx="4465">
                  <c:v>407.0</c:v>
                </c:pt>
                <c:pt idx="4466">
                  <c:v>407.1000061035157</c:v>
                </c:pt>
                <c:pt idx="4467">
                  <c:v>407.1999816894534</c:v>
                </c:pt>
                <c:pt idx="4468">
                  <c:v>407.2999877929687</c:v>
                </c:pt>
                <c:pt idx="4469">
                  <c:v>407.3999938964843</c:v>
                </c:pt>
                <c:pt idx="4470">
                  <c:v>407.5</c:v>
                </c:pt>
                <c:pt idx="4471">
                  <c:v>407.6000061035157</c:v>
                </c:pt>
                <c:pt idx="4472">
                  <c:v>407.6999816894534</c:v>
                </c:pt>
                <c:pt idx="4473">
                  <c:v>407.7999877929687</c:v>
                </c:pt>
                <c:pt idx="4474">
                  <c:v>407.8999938964843</c:v>
                </c:pt>
                <c:pt idx="4475">
                  <c:v>408.0</c:v>
                </c:pt>
                <c:pt idx="4476">
                  <c:v>408.1000061035157</c:v>
                </c:pt>
                <c:pt idx="4477">
                  <c:v>408.1999816894534</c:v>
                </c:pt>
                <c:pt idx="4478">
                  <c:v>408.2999877929687</c:v>
                </c:pt>
                <c:pt idx="4479">
                  <c:v>408.3999938964843</c:v>
                </c:pt>
                <c:pt idx="4480">
                  <c:v>408.5</c:v>
                </c:pt>
                <c:pt idx="4481">
                  <c:v>408.6000061035157</c:v>
                </c:pt>
                <c:pt idx="4482">
                  <c:v>408.6999816894534</c:v>
                </c:pt>
                <c:pt idx="4483">
                  <c:v>408.7999877929687</c:v>
                </c:pt>
                <c:pt idx="4484">
                  <c:v>408.8999938964843</c:v>
                </c:pt>
                <c:pt idx="4485">
                  <c:v>409.0</c:v>
                </c:pt>
                <c:pt idx="4486">
                  <c:v>409.1000061035157</c:v>
                </c:pt>
                <c:pt idx="4487">
                  <c:v>409.1999816894534</c:v>
                </c:pt>
                <c:pt idx="4488">
                  <c:v>409.2999877929687</c:v>
                </c:pt>
                <c:pt idx="4489">
                  <c:v>409.3999938964843</c:v>
                </c:pt>
                <c:pt idx="4490">
                  <c:v>409.5</c:v>
                </c:pt>
                <c:pt idx="4491">
                  <c:v>409.6000061035157</c:v>
                </c:pt>
                <c:pt idx="4492">
                  <c:v>409.6999816894534</c:v>
                </c:pt>
                <c:pt idx="4493">
                  <c:v>409.7999877929687</c:v>
                </c:pt>
                <c:pt idx="4494">
                  <c:v>409.8999938964843</c:v>
                </c:pt>
                <c:pt idx="4495">
                  <c:v>410.0</c:v>
                </c:pt>
                <c:pt idx="4496">
                  <c:v>410.1000061035157</c:v>
                </c:pt>
                <c:pt idx="4497">
                  <c:v>410.1999816894534</c:v>
                </c:pt>
                <c:pt idx="4498">
                  <c:v>410.2999877929687</c:v>
                </c:pt>
                <c:pt idx="4499">
                  <c:v>410.3999938964843</c:v>
                </c:pt>
                <c:pt idx="4500">
                  <c:v>410.5</c:v>
                </c:pt>
                <c:pt idx="4501">
                  <c:v>410.6000061035157</c:v>
                </c:pt>
                <c:pt idx="4502">
                  <c:v>410.6999816894534</c:v>
                </c:pt>
                <c:pt idx="4503">
                  <c:v>410.7999877929687</c:v>
                </c:pt>
                <c:pt idx="4504">
                  <c:v>410.8999938964843</c:v>
                </c:pt>
                <c:pt idx="4505">
                  <c:v>411.0</c:v>
                </c:pt>
                <c:pt idx="4506">
                  <c:v>411.1000061035157</c:v>
                </c:pt>
                <c:pt idx="4507">
                  <c:v>411.1999816894534</c:v>
                </c:pt>
                <c:pt idx="4508">
                  <c:v>411.2999877929687</c:v>
                </c:pt>
                <c:pt idx="4509">
                  <c:v>411.3999938964843</c:v>
                </c:pt>
                <c:pt idx="4510">
                  <c:v>411.5</c:v>
                </c:pt>
                <c:pt idx="4511">
                  <c:v>411.6000061035157</c:v>
                </c:pt>
                <c:pt idx="4512">
                  <c:v>411.6999816894534</c:v>
                </c:pt>
                <c:pt idx="4513">
                  <c:v>411.7999877929687</c:v>
                </c:pt>
                <c:pt idx="4514">
                  <c:v>411.8999938964843</c:v>
                </c:pt>
                <c:pt idx="4515">
                  <c:v>412.0</c:v>
                </c:pt>
                <c:pt idx="4516">
                  <c:v>412.1000061035157</c:v>
                </c:pt>
                <c:pt idx="4517">
                  <c:v>412.1999816894534</c:v>
                </c:pt>
                <c:pt idx="4518">
                  <c:v>412.2999877929687</c:v>
                </c:pt>
                <c:pt idx="4519">
                  <c:v>412.3999938964843</c:v>
                </c:pt>
                <c:pt idx="4520">
                  <c:v>412.5</c:v>
                </c:pt>
                <c:pt idx="4521">
                  <c:v>412.6000061035157</c:v>
                </c:pt>
                <c:pt idx="4522">
                  <c:v>412.6999816894534</c:v>
                </c:pt>
                <c:pt idx="4523">
                  <c:v>412.7999877929687</c:v>
                </c:pt>
                <c:pt idx="4524">
                  <c:v>412.8999938964843</c:v>
                </c:pt>
                <c:pt idx="4525">
                  <c:v>413.0</c:v>
                </c:pt>
                <c:pt idx="4526">
                  <c:v>413.1000061035157</c:v>
                </c:pt>
                <c:pt idx="4527">
                  <c:v>413.1999816894534</c:v>
                </c:pt>
                <c:pt idx="4528">
                  <c:v>413.2999877929687</c:v>
                </c:pt>
                <c:pt idx="4529">
                  <c:v>413.3999938964843</c:v>
                </c:pt>
                <c:pt idx="4530">
                  <c:v>413.5</c:v>
                </c:pt>
                <c:pt idx="4531">
                  <c:v>413.6000061035157</c:v>
                </c:pt>
                <c:pt idx="4532">
                  <c:v>413.6999816894534</c:v>
                </c:pt>
                <c:pt idx="4533">
                  <c:v>413.7999877929687</c:v>
                </c:pt>
                <c:pt idx="4534">
                  <c:v>413.8999938964843</c:v>
                </c:pt>
                <c:pt idx="4535">
                  <c:v>414.0</c:v>
                </c:pt>
                <c:pt idx="4536">
                  <c:v>414.1000061035157</c:v>
                </c:pt>
                <c:pt idx="4537">
                  <c:v>414.1999816894534</c:v>
                </c:pt>
                <c:pt idx="4538">
                  <c:v>414.2999877929687</c:v>
                </c:pt>
                <c:pt idx="4539">
                  <c:v>414.3999938964843</c:v>
                </c:pt>
                <c:pt idx="4540">
                  <c:v>414.5</c:v>
                </c:pt>
                <c:pt idx="4541">
                  <c:v>414.6000061035157</c:v>
                </c:pt>
                <c:pt idx="4542">
                  <c:v>414.6999816894534</c:v>
                </c:pt>
                <c:pt idx="4543">
                  <c:v>414.7999877929687</c:v>
                </c:pt>
                <c:pt idx="4544">
                  <c:v>414.8999938964843</c:v>
                </c:pt>
                <c:pt idx="4545">
                  <c:v>415.0</c:v>
                </c:pt>
                <c:pt idx="4546">
                  <c:v>415.1000061035157</c:v>
                </c:pt>
                <c:pt idx="4547">
                  <c:v>415.1999816894534</c:v>
                </c:pt>
                <c:pt idx="4548">
                  <c:v>415.2999877929687</c:v>
                </c:pt>
                <c:pt idx="4549">
                  <c:v>415.3999938964843</c:v>
                </c:pt>
                <c:pt idx="4550">
                  <c:v>415.5</c:v>
                </c:pt>
                <c:pt idx="4551">
                  <c:v>415.6000061035157</c:v>
                </c:pt>
                <c:pt idx="4552">
                  <c:v>415.6999816894534</c:v>
                </c:pt>
                <c:pt idx="4553">
                  <c:v>415.7999877929687</c:v>
                </c:pt>
                <c:pt idx="4554">
                  <c:v>415.8999938964843</c:v>
                </c:pt>
                <c:pt idx="4555">
                  <c:v>416.0</c:v>
                </c:pt>
                <c:pt idx="4556">
                  <c:v>416.1000061035157</c:v>
                </c:pt>
                <c:pt idx="4557">
                  <c:v>416.1999816894534</c:v>
                </c:pt>
                <c:pt idx="4558">
                  <c:v>416.2999877929687</c:v>
                </c:pt>
                <c:pt idx="4559">
                  <c:v>416.3999938964843</c:v>
                </c:pt>
                <c:pt idx="4560">
                  <c:v>416.5</c:v>
                </c:pt>
                <c:pt idx="4561">
                  <c:v>416.6000061035157</c:v>
                </c:pt>
                <c:pt idx="4562">
                  <c:v>416.6999816894534</c:v>
                </c:pt>
                <c:pt idx="4563">
                  <c:v>416.7999877929687</c:v>
                </c:pt>
                <c:pt idx="4564">
                  <c:v>416.8999938964843</c:v>
                </c:pt>
                <c:pt idx="4565">
                  <c:v>417.0</c:v>
                </c:pt>
                <c:pt idx="4566">
                  <c:v>417.1000061035157</c:v>
                </c:pt>
                <c:pt idx="4567">
                  <c:v>417.1999816894534</c:v>
                </c:pt>
                <c:pt idx="4568">
                  <c:v>417.2999877929687</c:v>
                </c:pt>
                <c:pt idx="4569">
                  <c:v>417.3999938964843</c:v>
                </c:pt>
                <c:pt idx="4570">
                  <c:v>417.5</c:v>
                </c:pt>
                <c:pt idx="4571">
                  <c:v>417.6000061035157</c:v>
                </c:pt>
                <c:pt idx="4572">
                  <c:v>417.6999816894534</c:v>
                </c:pt>
                <c:pt idx="4573">
                  <c:v>417.7999877929687</c:v>
                </c:pt>
                <c:pt idx="4574">
                  <c:v>417.8999938964843</c:v>
                </c:pt>
                <c:pt idx="4575">
                  <c:v>418.0</c:v>
                </c:pt>
                <c:pt idx="4576">
                  <c:v>418.1000061035157</c:v>
                </c:pt>
                <c:pt idx="4577">
                  <c:v>418.1999816894534</c:v>
                </c:pt>
                <c:pt idx="4578">
                  <c:v>418.2999877929687</c:v>
                </c:pt>
                <c:pt idx="4579">
                  <c:v>418.3999938964843</c:v>
                </c:pt>
                <c:pt idx="4580">
                  <c:v>418.5</c:v>
                </c:pt>
                <c:pt idx="4581">
                  <c:v>418.6000061035157</c:v>
                </c:pt>
                <c:pt idx="4582">
                  <c:v>418.6999816894534</c:v>
                </c:pt>
                <c:pt idx="4583">
                  <c:v>418.7999877929687</c:v>
                </c:pt>
                <c:pt idx="4584">
                  <c:v>418.8999938964843</c:v>
                </c:pt>
                <c:pt idx="4585">
                  <c:v>419.0</c:v>
                </c:pt>
                <c:pt idx="4586">
                  <c:v>419.1000061035157</c:v>
                </c:pt>
                <c:pt idx="4587">
                  <c:v>419.1999816894534</c:v>
                </c:pt>
                <c:pt idx="4588">
                  <c:v>419.2999877929687</c:v>
                </c:pt>
                <c:pt idx="4589">
                  <c:v>419.3999938964843</c:v>
                </c:pt>
                <c:pt idx="4590">
                  <c:v>419.5</c:v>
                </c:pt>
                <c:pt idx="4591">
                  <c:v>419.6000061035157</c:v>
                </c:pt>
                <c:pt idx="4592">
                  <c:v>419.6999816894534</c:v>
                </c:pt>
                <c:pt idx="4593">
                  <c:v>419.7999877929687</c:v>
                </c:pt>
                <c:pt idx="4594">
                  <c:v>419.8999938964843</c:v>
                </c:pt>
                <c:pt idx="4595">
                  <c:v>420.0</c:v>
                </c:pt>
                <c:pt idx="4596">
                  <c:v>420.1000061035157</c:v>
                </c:pt>
                <c:pt idx="4597">
                  <c:v>420.1999816894534</c:v>
                </c:pt>
                <c:pt idx="4598">
                  <c:v>420.2999877929687</c:v>
                </c:pt>
                <c:pt idx="4599">
                  <c:v>420.3999938964843</c:v>
                </c:pt>
                <c:pt idx="4600">
                  <c:v>420.5</c:v>
                </c:pt>
                <c:pt idx="4601">
                  <c:v>420.6000061035157</c:v>
                </c:pt>
                <c:pt idx="4602">
                  <c:v>420.6999816894534</c:v>
                </c:pt>
                <c:pt idx="4603">
                  <c:v>420.7999877929687</c:v>
                </c:pt>
                <c:pt idx="4604">
                  <c:v>420.8999938964843</c:v>
                </c:pt>
                <c:pt idx="4605">
                  <c:v>421.0</c:v>
                </c:pt>
                <c:pt idx="4606">
                  <c:v>421.1000061035157</c:v>
                </c:pt>
                <c:pt idx="4607">
                  <c:v>421.1999816894534</c:v>
                </c:pt>
                <c:pt idx="4608">
                  <c:v>421.2999877929687</c:v>
                </c:pt>
                <c:pt idx="4609">
                  <c:v>421.3999938964843</c:v>
                </c:pt>
                <c:pt idx="4610">
                  <c:v>421.5</c:v>
                </c:pt>
                <c:pt idx="4611">
                  <c:v>421.6000061035157</c:v>
                </c:pt>
                <c:pt idx="4612">
                  <c:v>421.6999816894534</c:v>
                </c:pt>
                <c:pt idx="4613">
                  <c:v>421.7999877929687</c:v>
                </c:pt>
                <c:pt idx="4614">
                  <c:v>421.8999938964843</c:v>
                </c:pt>
                <c:pt idx="4615">
                  <c:v>422.0</c:v>
                </c:pt>
                <c:pt idx="4616">
                  <c:v>422.1000061035157</c:v>
                </c:pt>
                <c:pt idx="4617">
                  <c:v>422.1999816894534</c:v>
                </c:pt>
                <c:pt idx="4618">
                  <c:v>422.2999877929687</c:v>
                </c:pt>
                <c:pt idx="4619">
                  <c:v>422.3999938964843</c:v>
                </c:pt>
                <c:pt idx="4620">
                  <c:v>422.5</c:v>
                </c:pt>
                <c:pt idx="4621">
                  <c:v>422.6000061035157</c:v>
                </c:pt>
                <c:pt idx="4622">
                  <c:v>422.6999816894534</c:v>
                </c:pt>
                <c:pt idx="4623">
                  <c:v>422.7999877929687</c:v>
                </c:pt>
                <c:pt idx="4624">
                  <c:v>422.8999938964843</c:v>
                </c:pt>
                <c:pt idx="4625">
                  <c:v>423.0</c:v>
                </c:pt>
                <c:pt idx="4626">
                  <c:v>423.1000061035157</c:v>
                </c:pt>
                <c:pt idx="4627">
                  <c:v>423.1999816894534</c:v>
                </c:pt>
                <c:pt idx="4628">
                  <c:v>423.2999877929687</c:v>
                </c:pt>
                <c:pt idx="4629">
                  <c:v>423.3999938964843</c:v>
                </c:pt>
                <c:pt idx="4630">
                  <c:v>423.5</c:v>
                </c:pt>
                <c:pt idx="4631">
                  <c:v>423.6000061035157</c:v>
                </c:pt>
                <c:pt idx="4632">
                  <c:v>423.6999816894534</c:v>
                </c:pt>
                <c:pt idx="4633">
                  <c:v>423.7999877929687</c:v>
                </c:pt>
                <c:pt idx="4634">
                  <c:v>423.8999938964843</c:v>
                </c:pt>
                <c:pt idx="4635">
                  <c:v>424.0</c:v>
                </c:pt>
                <c:pt idx="4636">
                  <c:v>424.1000061035157</c:v>
                </c:pt>
                <c:pt idx="4637">
                  <c:v>424.1999816894534</c:v>
                </c:pt>
                <c:pt idx="4638">
                  <c:v>424.2999877929687</c:v>
                </c:pt>
                <c:pt idx="4639">
                  <c:v>424.3999938964843</c:v>
                </c:pt>
                <c:pt idx="4640">
                  <c:v>424.5</c:v>
                </c:pt>
                <c:pt idx="4641">
                  <c:v>424.6000061035157</c:v>
                </c:pt>
                <c:pt idx="4642">
                  <c:v>424.6999816894534</c:v>
                </c:pt>
                <c:pt idx="4643">
                  <c:v>424.7999877929687</c:v>
                </c:pt>
                <c:pt idx="4644">
                  <c:v>424.8999938964843</c:v>
                </c:pt>
                <c:pt idx="4645">
                  <c:v>425.0</c:v>
                </c:pt>
                <c:pt idx="4646">
                  <c:v>425.1000061035157</c:v>
                </c:pt>
                <c:pt idx="4647">
                  <c:v>425.1999816894534</c:v>
                </c:pt>
                <c:pt idx="4648">
                  <c:v>425.2999877929687</c:v>
                </c:pt>
                <c:pt idx="4649">
                  <c:v>425.3999938964843</c:v>
                </c:pt>
                <c:pt idx="4650">
                  <c:v>425.5</c:v>
                </c:pt>
                <c:pt idx="4651">
                  <c:v>425.6000061035157</c:v>
                </c:pt>
                <c:pt idx="4652">
                  <c:v>425.6999816894534</c:v>
                </c:pt>
                <c:pt idx="4653">
                  <c:v>425.7999877929687</c:v>
                </c:pt>
                <c:pt idx="4654">
                  <c:v>425.8999938964843</c:v>
                </c:pt>
                <c:pt idx="4655">
                  <c:v>426.0</c:v>
                </c:pt>
                <c:pt idx="4656">
                  <c:v>426.1000061035157</c:v>
                </c:pt>
                <c:pt idx="4657">
                  <c:v>426.1999816894534</c:v>
                </c:pt>
                <c:pt idx="4658">
                  <c:v>426.2999877929687</c:v>
                </c:pt>
                <c:pt idx="4659">
                  <c:v>426.3999938964843</c:v>
                </c:pt>
                <c:pt idx="4660">
                  <c:v>426.5</c:v>
                </c:pt>
                <c:pt idx="4661">
                  <c:v>426.6000061035157</c:v>
                </c:pt>
                <c:pt idx="4662">
                  <c:v>426.6999816894534</c:v>
                </c:pt>
                <c:pt idx="4663">
                  <c:v>426.7999877929687</c:v>
                </c:pt>
                <c:pt idx="4664">
                  <c:v>426.8999938964843</c:v>
                </c:pt>
                <c:pt idx="4665">
                  <c:v>427.0</c:v>
                </c:pt>
                <c:pt idx="4666">
                  <c:v>427.1000061035157</c:v>
                </c:pt>
                <c:pt idx="4667">
                  <c:v>427.1999816894534</c:v>
                </c:pt>
                <c:pt idx="4668">
                  <c:v>427.2999877929687</c:v>
                </c:pt>
                <c:pt idx="4669">
                  <c:v>427.3999938964843</c:v>
                </c:pt>
                <c:pt idx="4670">
                  <c:v>427.5</c:v>
                </c:pt>
                <c:pt idx="4671">
                  <c:v>427.6000061035157</c:v>
                </c:pt>
                <c:pt idx="4672">
                  <c:v>427.6999816894534</c:v>
                </c:pt>
                <c:pt idx="4673">
                  <c:v>427.7999877929687</c:v>
                </c:pt>
                <c:pt idx="4674">
                  <c:v>427.8999938964843</c:v>
                </c:pt>
                <c:pt idx="4675">
                  <c:v>428.0</c:v>
                </c:pt>
                <c:pt idx="4676">
                  <c:v>428.1000061035157</c:v>
                </c:pt>
                <c:pt idx="4677">
                  <c:v>428.1999816894534</c:v>
                </c:pt>
                <c:pt idx="4678">
                  <c:v>428.2999877929687</c:v>
                </c:pt>
                <c:pt idx="4679">
                  <c:v>428.3999938964843</c:v>
                </c:pt>
                <c:pt idx="4680">
                  <c:v>428.5</c:v>
                </c:pt>
                <c:pt idx="4681">
                  <c:v>428.6000061035157</c:v>
                </c:pt>
                <c:pt idx="4682">
                  <c:v>428.6999816894534</c:v>
                </c:pt>
                <c:pt idx="4683">
                  <c:v>428.7999877929687</c:v>
                </c:pt>
                <c:pt idx="4684">
                  <c:v>428.8999938964843</c:v>
                </c:pt>
                <c:pt idx="4685">
                  <c:v>429.0</c:v>
                </c:pt>
                <c:pt idx="4686">
                  <c:v>429.1000061035157</c:v>
                </c:pt>
                <c:pt idx="4687">
                  <c:v>429.1999816894534</c:v>
                </c:pt>
                <c:pt idx="4688">
                  <c:v>429.2999877929687</c:v>
                </c:pt>
                <c:pt idx="4689">
                  <c:v>429.3999938964843</c:v>
                </c:pt>
                <c:pt idx="4690">
                  <c:v>429.5</c:v>
                </c:pt>
                <c:pt idx="4691">
                  <c:v>429.6000061035157</c:v>
                </c:pt>
                <c:pt idx="4692">
                  <c:v>429.6999816894534</c:v>
                </c:pt>
                <c:pt idx="4693">
                  <c:v>429.7999877929687</c:v>
                </c:pt>
                <c:pt idx="4694">
                  <c:v>429.8999938964843</c:v>
                </c:pt>
                <c:pt idx="4695">
                  <c:v>430.0</c:v>
                </c:pt>
                <c:pt idx="4696">
                  <c:v>430.1000061035157</c:v>
                </c:pt>
                <c:pt idx="4697">
                  <c:v>430.1999816894534</c:v>
                </c:pt>
                <c:pt idx="4698">
                  <c:v>430.2999877929687</c:v>
                </c:pt>
                <c:pt idx="4699">
                  <c:v>430.3999938964843</c:v>
                </c:pt>
                <c:pt idx="4700">
                  <c:v>430.5</c:v>
                </c:pt>
                <c:pt idx="4701">
                  <c:v>430.6000061035157</c:v>
                </c:pt>
                <c:pt idx="4702">
                  <c:v>430.6999816894534</c:v>
                </c:pt>
                <c:pt idx="4703">
                  <c:v>430.7999877929687</c:v>
                </c:pt>
                <c:pt idx="4704">
                  <c:v>430.8999938964843</c:v>
                </c:pt>
                <c:pt idx="4705">
                  <c:v>431.0</c:v>
                </c:pt>
                <c:pt idx="4706">
                  <c:v>431.1000061035157</c:v>
                </c:pt>
                <c:pt idx="4707">
                  <c:v>431.1999816894534</c:v>
                </c:pt>
                <c:pt idx="4708">
                  <c:v>431.2999877929687</c:v>
                </c:pt>
                <c:pt idx="4709">
                  <c:v>431.3999938964843</c:v>
                </c:pt>
                <c:pt idx="4710">
                  <c:v>431.5</c:v>
                </c:pt>
                <c:pt idx="4711">
                  <c:v>431.6000061035157</c:v>
                </c:pt>
                <c:pt idx="4712">
                  <c:v>431.6999816894534</c:v>
                </c:pt>
                <c:pt idx="4713">
                  <c:v>431.7999877929687</c:v>
                </c:pt>
                <c:pt idx="4714">
                  <c:v>431.8999938964843</c:v>
                </c:pt>
                <c:pt idx="4715">
                  <c:v>432.0</c:v>
                </c:pt>
                <c:pt idx="4716">
                  <c:v>432.1000061035157</c:v>
                </c:pt>
                <c:pt idx="4717">
                  <c:v>432.1999816894534</c:v>
                </c:pt>
                <c:pt idx="4718">
                  <c:v>432.2999877929687</c:v>
                </c:pt>
                <c:pt idx="4719">
                  <c:v>432.3999938964843</c:v>
                </c:pt>
                <c:pt idx="4720">
                  <c:v>432.5</c:v>
                </c:pt>
                <c:pt idx="4721">
                  <c:v>432.6000061035157</c:v>
                </c:pt>
                <c:pt idx="4722">
                  <c:v>432.6999816894534</c:v>
                </c:pt>
                <c:pt idx="4723">
                  <c:v>432.7999877929687</c:v>
                </c:pt>
                <c:pt idx="4724">
                  <c:v>432.8999938964843</c:v>
                </c:pt>
                <c:pt idx="4725">
                  <c:v>433.0</c:v>
                </c:pt>
                <c:pt idx="4726">
                  <c:v>433.1000061035157</c:v>
                </c:pt>
                <c:pt idx="4727">
                  <c:v>433.1999816894534</c:v>
                </c:pt>
                <c:pt idx="4728">
                  <c:v>433.2999877929687</c:v>
                </c:pt>
                <c:pt idx="4729">
                  <c:v>433.3999938964843</c:v>
                </c:pt>
                <c:pt idx="4730">
                  <c:v>433.5</c:v>
                </c:pt>
                <c:pt idx="4731">
                  <c:v>433.6000061035157</c:v>
                </c:pt>
                <c:pt idx="4732">
                  <c:v>433.6999816894534</c:v>
                </c:pt>
                <c:pt idx="4733">
                  <c:v>433.7999877929687</c:v>
                </c:pt>
                <c:pt idx="4734">
                  <c:v>433.8999938964843</c:v>
                </c:pt>
                <c:pt idx="4735">
                  <c:v>434.0</c:v>
                </c:pt>
                <c:pt idx="4736">
                  <c:v>434.1000061035157</c:v>
                </c:pt>
                <c:pt idx="4737">
                  <c:v>434.1999816894534</c:v>
                </c:pt>
                <c:pt idx="4738">
                  <c:v>434.2999877929687</c:v>
                </c:pt>
                <c:pt idx="4739">
                  <c:v>434.3999938964843</c:v>
                </c:pt>
                <c:pt idx="4740">
                  <c:v>434.5</c:v>
                </c:pt>
                <c:pt idx="4741">
                  <c:v>434.6000061035157</c:v>
                </c:pt>
                <c:pt idx="4742">
                  <c:v>434.6999816894534</c:v>
                </c:pt>
                <c:pt idx="4743">
                  <c:v>434.7999877929687</c:v>
                </c:pt>
                <c:pt idx="4744">
                  <c:v>434.8999938964843</c:v>
                </c:pt>
                <c:pt idx="4745">
                  <c:v>435.0</c:v>
                </c:pt>
                <c:pt idx="4746">
                  <c:v>435.1000061035157</c:v>
                </c:pt>
                <c:pt idx="4747">
                  <c:v>435.1999816894534</c:v>
                </c:pt>
                <c:pt idx="4748">
                  <c:v>435.2999877929687</c:v>
                </c:pt>
                <c:pt idx="4749">
                  <c:v>435.3999938964843</c:v>
                </c:pt>
                <c:pt idx="4750">
                  <c:v>435.5</c:v>
                </c:pt>
                <c:pt idx="4751">
                  <c:v>435.6000061035157</c:v>
                </c:pt>
                <c:pt idx="4752">
                  <c:v>435.6999816894534</c:v>
                </c:pt>
                <c:pt idx="4753">
                  <c:v>435.7999877929687</c:v>
                </c:pt>
                <c:pt idx="4754">
                  <c:v>435.8999938964843</c:v>
                </c:pt>
                <c:pt idx="4755">
                  <c:v>436.0</c:v>
                </c:pt>
                <c:pt idx="4756">
                  <c:v>436.1000061035157</c:v>
                </c:pt>
                <c:pt idx="4757">
                  <c:v>436.1999816894534</c:v>
                </c:pt>
                <c:pt idx="4758">
                  <c:v>436.2999877929687</c:v>
                </c:pt>
                <c:pt idx="4759">
                  <c:v>436.3999938964843</c:v>
                </c:pt>
                <c:pt idx="4760">
                  <c:v>436.5</c:v>
                </c:pt>
                <c:pt idx="4761">
                  <c:v>436.6000061035157</c:v>
                </c:pt>
                <c:pt idx="4762">
                  <c:v>436.6999816894534</c:v>
                </c:pt>
                <c:pt idx="4763">
                  <c:v>436.7999877929687</c:v>
                </c:pt>
                <c:pt idx="4764">
                  <c:v>436.8999938964843</c:v>
                </c:pt>
                <c:pt idx="4765">
                  <c:v>437.0</c:v>
                </c:pt>
                <c:pt idx="4766">
                  <c:v>437.1000061035157</c:v>
                </c:pt>
                <c:pt idx="4767">
                  <c:v>437.1999816894534</c:v>
                </c:pt>
                <c:pt idx="4768">
                  <c:v>437.2999877929687</c:v>
                </c:pt>
                <c:pt idx="4769">
                  <c:v>437.3999938964843</c:v>
                </c:pt>
                <c:pt idx="4770">
                  <c:v>437.5</c:v>
                </c:pt>
                <c:pt idx="4771">
                  <c:v>437.6000061035157</c:v>
                </c:pt>
                <c:pt idx="4772">
                  <c:v>437.6999816894534</c:v>
                </c:pt>
                <c:pt idx="4773">
                  <c:v>437.7999877929687</c:v>
                </c:pt>
                <c:pt idx="4774">
                  <c:v>437.8999938964843</c:v>
                </c:pt>
                <c:pt idx="4775">
                  <c:v>438.0</c:v>
                </c:pt>
                <c:pt idx="4776">
                  <c:v>438.1000061035157</c:v>
                </c:pt>
                <c:pt idx="4777">
                  <c:v>438.1999816894534</c:v>
                </c:pt>
                <c:pt idx="4778">
                  <c:v>438.2999877929687</c:v>
                </c:pt>
                <c:pt idx="4779">
                  <c:v>438.3999938964843</c:v>
                </c:pt>
                <c:pt idx="4780">
                  <c:v>438.5</c:v>
                </c:pt>
                <c:pt idx="4781">
                  <c:v>438.6000061035157</c:v>
                </c:pt>
                <c:pt idx="4782">
                  <c:v>438.6999816894534</c:v>
                </c:pt>
                <c:pt idx="4783">
                  <c:v>438.7999877929687</c:v>
                </c:pt>
                <c:pt idx="4784">
                  <c:v>438.8999938964843</c:v>
                </c:pt>
                <c:pt idx="4785">
                  <c:v>439.0</c:v>
                </c:pt>
                <c:pt idx="4786">
                  <c:v>439.1000061035157</c:v>
                </c:pt>
                <c:pt idx="4787">
                  <c:v>439.1999816894534</c:v>
                </c:pt>
                <c:pt idx="4788">
                  <c:v>439.2999877929687</c:v>
                </c:pt>
                <c:pt idx="4789">
                  <c:v>439.3999938964843</c:v>
                </c:pt>
                <c:pt idx="4790">
                  <c:v>439.5</c:v>
                </c:pt>
                <c:pt idx="4791">
                  <c:v>439.6000061035157</c:v>
                </c:pt>
                <c:pt idx="4792">
                  <c:v>439.6999816894534</c:v>
                </c:pt>
                <c:pt idx="4793">
                  <c:v>439.7999877929687</c:v>
                </c:pt>
                <c:pt idx="4794">
                  <c:v>439.8999938964843</c:v>
                </c:pt>
                <c:pt idx="4795">
                  <c:v>440.0</c:v>
                </c:pt>
                <c:pt idx="4796">
                  <c:v>440.1000061035157</c:v>
                </c:pt>
                <c:pt idx="4797">
                  <c:v>440.1999816894534</c:v>
                </c:pt>
                <c:pt idx="4798">
                  <c:v>440.2999877929687</c:v>
                </c:pt>
                <c:pt idx="4799">
                  <c:v>440.3999938964843</c:v>
                </c:pt>
                <c:pt idx="4800">
                  <c:v>440.5</c:v>
                </c:pt>
                <c:pt idx="4801">
                  <c:v>440.6000061035157</c:v>
                </c:pt>
                <c:pt idx="4802">
                  <c:v>440.6999816894534</c:v>
                </c:pt>
                <c:pt idx="4803">
                  <c:v>440.7999877929687</c:v>
                </c:pt>
                <c:pt idx="4804">
                  <c:v>440.8999938964843</c:v>
                </c:pt>
                <c:pt idx="4805">
                  <c:v>441.0</c:v>
                </c:pt>
                <c:pt idx="4806">
                  <c:v>441.1000061035157</c:v>
                </c:pt>
                <c:pt idx="4807">
                  <c:v>441.1999816894534</c:v>
                </c:pt>
                <c:pt idx="4808">
                  <c:v>441.2999877929687</c:v>
                </c:pt>
                <c:pt idx="4809">
                  <c:v>441.3999938964843</c:v>
                </c:pt>
                <c:pt idx="4810">
                  <c:v>441.5</c:v>
                </c:pt>
                <c:pt idx="4811">
                  <c:v>441.6000061035157</c:v>
                </c:pt>
                <c:pt idx="4812">
                  <c:v>441.6999816894534</c:v>
                </c:pt>
                <c:pt idx="4813">
                  <c:v>441.7999877929687</c:v>
                </c:pt>
                <c:pt idx="4814">
                  <c:v>441.8999938964843</c:v>
                </c:pt>
                <c:pt idx="4815">
                  <c:v>442.0</c:v>
                </c:pt>
                <c:pt idx="4816">
                  <c:v>442.1000061035157</c:v>
                </c:pt>
                <c:pt idx="4817">
                  <c:v>442.1999816894534</c:v>
                </c:pt>
                <c:pt idx="4818">
                  <c:v>442.2999877929687</c:v>
                </c:pt>
                <c:pt idx="4819">
                  <c:v>442.3999938964843</c:v>
                </c:pt>
                <c:pt idx="4820">
                  <c:v>442.5</c:v>
                </c:pt>
                <c:pt idx="4821">
                  <c:v>442.6000061035157</c:v>
                </c:pt>
                <c:pt idx="4822">
                  <c:v>442.6999816894534</c:v>
                </c:pt>
                <c:pt idx="4823">
                  <c:v>442.7999877929687</c:v>
                </c:pt>
                <c:pt idx="4824">
                  <c:v>442.8999938964843</c:v>
                </c:pt>
                <c:pt idx="4825">
                  <c:v>443.0</c:v>
                </c:pt>
                <c:pt idx="4826">
                  <c:v>443.1000061035157</c:v>
                </c:pt>
                <c:pt idx="4827">
                  <c:v>443.1999816894534</c:v>
                </c:pt>
                <c:pt idx="4828">
                  <c:v>443.2999877929687</c:v>
                </c:pt>
                <c:pt idx="4829">
                  <c:v>443.3999938964843</c:v>
                </c:pt>
                <c:pt idx="4830">
                  <c:v>443.5</c:v>
                </c:pt>
                <c:pt idx="4831">
                  <c:v>443.6000061035157</c:v>
                </c:pt>
                <c:pt idx="4832">
                  <c:v>443.6999816894534</c:v>
                </c:pt>
                <c:pt idx="4833">
                  <c:v>443.7999877929687</c:v>
                </c:pt>
                <c:pt idx="4834">
                  <c:v>443.8999938964843</c:v>
                </c:pt>
                <c:pt idx="4835">
                  <c:v>444.0</c:v>
                </c:pt>
                <c:pt idx="4836">
                  <c:v>444.1000061035157</c:v>
                </c:pt>
                <c:pt idx="4837">
                  <c:v>444.1999816894534</c:v>
                </c:pt>
                <c:pt idx="4838">
                  <c:v>444.2999877929687</c:v>
                </c:pt>
                <c:pt idx="4839">
                  <c:v>444.3999938964843</c:v>
                </c:pt>
                <c:pt idx="4840">
                  <c:v>444.5</c:v>
                </c:pt>
                <c:pt idx="4841">
                  <c:v>444.6000061035157</c:v>
                </c:pt>
                <c:pt idx="4842">
                  <c:v>444.6999816894534</c:v>
                </c:pt>
                <c:pt idx="4843">
                  <c:v>444.7999877929687</c:v>
                </c:pt>
                <c:pt idx="4844">
                  <c:v>444.8999938964843</c:v>
                </c:pt>
                <c:pt idx="4845">
                  <c:v>445.0</c:v>
                </c:pt>
                <c:pt idx="4846">
                  <c:v>445.1000061035157</c:v>
                </c:pt>
                <c:pt idx="4847">
                  <c:v>445.1999816894534</c:v>
                </c:pt>
                <c:pt idx="4848">
                  <c:v>445.2999877929687</c:v>
                </c:pt>
                <c:pt idx="4849">
                  <c:v>445.3999938964843</c:v>
                </c:pt>
                <c:pt idx="4850">
                  <c:v>445.5</c:v>
                </c:pt>
                <c:pt idx="4851">
                  <c:v>445.6000061035157</c:v>
                </c:pt>
                <c:pt idx="4852">
                  <c:v>445.6999816894534</c:v>
                </c:pt>
                <c:pt idx="4853">
                  <c:v>445.7999877929687</c:v>
                </c:pt>
                <c:pt idx="4854">
                  <c:v>445.8999938964843</c:v>
                </c:pt>
                <c:pt idx="4855">
                  <c:v>446.0</c:v>
                </c:pt>
                <c:pt idx="4856">
                  <c:v>446.1000061035157</c:v>
                </c:pt>
                <c:pt idx="4857">
                  <c:v>446.1999816894534</c:v>
                </c:pt>
                <c:pt idx="4858">
                  <c:v>446.2999877929687</c:v>
                </c:pt>
                <c:pt idx="4859">
                  <c:v>446.3999938964843</c:v>
                </c:pt>
                <c:pt idx="4860">
                  <c:v>446.5</c:v>
                </c:pt>
                <c:pt idx="4861">
                  <c:v>446.6000061035157</c:v>
                </c:pt>
                <c:pt idx="4862">
                  <c:v>446.6999816894534</c:v>
                </c:pt>
                <c:pt idx="4863">
                  <c:v>446.7999877929687</c:v>
                </c:pt>
                <c:pt idx="4864">
                  <c:v>446.8999938964843</c:v>
                </c:pt>
                <c:pt idx="4865">
                  <c:v>447.0</c:v>
                </c:pt>
                <c:pt idx="4866">
                  <c:v>447.1000061035157</c:v>
                </c:pt>
                <c:pt idx="4867">
                  <c:v>447.1999816894534</c:v>
                </c:pt>
                <c:pt idx="4868">
                  <c:v>447.2999877929687</c:v>
                </c:pt>
                <c:pt idx="4869">
                  <c:v>447.3999938964843</c:v>
                </c:pt>
                <c:pt idx="4870">
                  <c:v>447.5</c:v>
                </c:pt>
                <c:pt idx="4871">
                  <c:v>447.6000061035157</c:v>
                </c:pt>
                <c:pt idx="4872">
                  <c:v>447.6999816894534</c:v>
                </c:pt>
                <c:pt idx="4873">
                  <c:v>447.7999877929687</c:v>
                </c:pt>
                <c:pt idx="4874">
                  <c:v>447.8999938964843</c:v>
                </c:pt>
                <c:pt idx="4875">
                  <c:v>448.0</c:v>
                </c:pt>
                <c:pt idx="4876">
                  <c:v>448.1000061035157</c:v>
                </c:pt>
                <c:pt idx="4877">
                  <c:v>448.1999816894534</c:v>
                </c:pt>
                <c:pt idx="4878">
                  <c:v>448.2999877929687</c:v>
                </c:pt>
                <c:pt idx="4879">
                  <c:v>448.3999938964843</c:v>
                </c:pt>
                <c:pt idx="4880">
                  <c:v>448.5</c:v>
                </c:pt>
                <c:pt idx="4881">
                  <c:v>448.6000061035157</c:v>
                </c:pt>
                <c:pt idx="4882">
                  <c:v>448.6999816894534</c:v>
                </c:pt>
                <c:pt idx="4883">
                  <c:v>448.7999877929687</c:v>
                </c:pt>
                <c:pt idx="4884">
                  <c:v>448.8999938964843</c:v>
                </c:pt>
                <c:pt idx="4885">
                  <c:v>449.0</c:v>
                </c:pt>
                <c:pt idx="4886">
                  <c:v>449.1000061035157</c:v>
                </c:pt>
                <c:pt idx="4887">
                  <c:v>449.1999816894534</c:v>
                </c:pt>
                <c:pt idx="4888">
                  <c:v>449.2999877929687</c:v>
                </c:pt>
                <c:pt idx="4889">
                  <c:v>449.3999938964843</c:v>
                </c:pt>
                <c:pt idx="4890">
                  <c:v>449.5</c:v>
                </c:pt>
                <c:pt idx="4891">
                  <c:v>449.6000061035157</c:v>
                </c:pt>
                <c:pt idx="4892">
                  <c:v>449.6999816894534</c:v>
                </c:pt>
                <c:pt idx="4893">
                  <c:v>449.7999877929687</c:v>
                </c:pt>
                <c:pt idx="4894">
                  <c:v>449.8999938964843</c:v>
                </c:pt>
                <c:pt idx="4895">
                  <c:v>450.0</c:v>
                </c:pt>
                <c:pt idx="4896">
                  <c:v>450.1000061035157</c:v>
                </c:pt>
                <c:pt idx="4897">
                  <c:v>450.1999816894534</c:v>
                </c:pt>
                <c:pt idx="4898">
                  <c:v>450.2999877929687</c:v>
                </c:pt>
                <c:pt idx="4899">
                  <c:v>450.3999938964843</c:v>
                </c:pt>
                <c:pt idx="4900">
                  <c:v>450.5</c:v>
                </c:pt>
                <c:pt idx="4901">
                  <c:v>450.6000061035157</c:v>
                </c:pt>
                <c:pt idx="4902">
                  <c:v>450.6999816894534</c:v>
                </c:pt>
                <c:pt idx="4903">
                  <c:v>450.7999877929687</c:v>
                </c:pt>
                <c:pt idx="4904">
                  <c:v>450.8999938964843</c:v>
                </c:pt>
                <c:pt idx="4905">
                  <c:v>451.0</c:v>
                </c:pt>
                <c:pt idx="4906">
                  <c:v>451.1000061035157</c:v>
                </c:pt>
                <c:pt idx="4907">
                  <c:v>451.1999816894534</c:v>
                </c:pt>
                <c:pt idx="4908">
                  <c:v>451.2999877929687</c:v>
                </c:pt>
                <c:pt idx="4909">
                  <c:v>451.3999938964843</c:v>
                </c:pt>
                <c:pt idx="4910">
                  <c:v>451.5</c:v>
                </c:pt>
                <c:pt idx="4911">
                  <c:v>451.6000061035157</c:v>
                </c:pt>
                <c:pt idx="4912">
                  <c:v>451.6999816894534</c:v>
                </c:pt>
                <c:pt idx="4913">
                  <c:v>451.7999877929687</c:v>
                </c:pt>
                <c:pt idx="4914">
                  <c:v>451.8999938964843</c:v>
                </c:pt>
                <c:pt idx="4915">
                  <c:v>452.0</c:v>
                </c:pt>
                <c:pt idx="4916">
                  <c:v>452.1000061035157</c:v>
                </c:pt>
                <c:pt idx="4917">
                  <c:v>452.1999816894534</c:v>
                </c:pt>
                <c:pt idx="4918">
                  <c:v>452.2999877929687</c:v>
                </c:pt>
                <c:pt idx="4919">
                  <c:v>452.3999938964843</c:v>
                </c:pt>
                <c:pt idx="4920">
                  <c:v>452.5</c:v>
                </c:pt>
                <c:pt idx="4921">
                  <c:v>452.6000061035157</c:v>
                </c:pt>
                <c:pt idx="4922">
                  <c:v>452.6999816894534</c:v>
                </c:pt>
                <c:pt idx="4923">
                  <c:v>452.7999877929687</c:v>
                </c:pt>
                <c:pt idx="4924">
                  <c:v>452.8999938964843</c:v>
                </c:pt>
                <c:pt idx="4925">
                  <c:v>453.0</c:v>
                </c:pt>
                <c:pt idx="4926">
                  <c:v>453.1000061035157</c:v>
                </c:pt>
                <c:pt idx="4927">
                  <c:v>453.1999816894534</c:v>
                </c:pt>
                <c:pt idx="4928">
                  <c:v>453.2999877929687</c:v>
                </c:pt>
                <c:pt idx="4929">
                  <c:v>453.3999938964843</c:v>
                </c:pt>
                <c:pt idx="4930">
                  <c:v>453.5</c:v>
                </c:pt>
                <c:pt idx="4931">
                  <c:v>453.6000061035157</c:v>
                </c:pt>
                <c:pt idx="4932">
                  <c:v>453.6999816894534</c:v>
                </c:pt>
                <c:pt idx="4933">
                  <c:v>453.7999877929687</c:v>
                </c:pt>
                <c:pt idx="4934">
                  <c:v>453.8999938964843</c:v>
                </c:pt>
                <c:pt idx="4935">
                  <c:v>454.0</c:v>
                </c:pt>
                <c:pt idx="4936">
                  <c:v>454.1000061035157</c:v>
                </c:pt>
                <c:pt idx="4937">
                  <c:v>454.1999816894534</c:v>
                </c:pt>
                <c:pt idx="4938">
                  <c:v>454.2999877929687</c:v>
                </c:pt>
                <c:pt idx="4939">
                  <c:v>454.3999938964843</c:v>
                </c:pt>
                <c:pt idx="4940">
                  <c:v>454.5</c:v>
                </c:pt>
                <c:pt idx="4941">
                  <c:v>454.6000061035157</c:v>
                </c:pt>
                <c:pt idx="4942">
                  <c:v>454.6999816894534</c:v>
                </c:pt>
                <c:pt idx="4943">
                  <c:v>454.7999877929687</c:v>
                </c:pt>
                <c:pt idx="4944">
                  <c:v>454.8999938964843</c:v>
                </c:pt>
                <c:pt idx="4945">
                  <c:v>455.0</c:v>
                </c:pt>
                <c:pt idx="4946">
                  <c:v>455.1000061035157</c:v>
                </c:pt>
                <c:pt idx="4947">
                  <c:v>455.1999816894534</c:v>
                </c:pt>
                <c:pt idx="4948">
                  <c:v>455.2999877929687</c:v>
                </c:pt>
                <c:pt idx="4949">
                  <c:v>455.3999938964843</c:v>
                </c:pt>
                <c:pt idx="4950">
                  <c:v>455.5</c:v>
                </c:pt>
                <c:pt idx="4951">
                  <c:v>455.6000061035157</c:v>
                </c:pt>
                <c:pt idx="4952">
                  <c:v>455.6999816894534</c:v>
                </c:pt>
                <c:pt idx="4953">
                  <c:v>455.7999877929687</c:v>
                </c:pt>
                <c:pt idx="4954">
                  <c:v>455.8999938964843</c:v>
                </c:pt>
                <c:pt idx="4955">
                  <c:v>456.0</c:v>
                </c:pt>
                <c:pt idx="4956">
                  <c:v>456.1000061035157</c:v>
                </c:pt>
                <c:pt idx="4957">
                  <c:v>456.1999816894534</c:v>
                </c:pt>
                <c:pt idx="4958">
                  <c:v>456.2999877929687</c:v>
                </c:pt>
                <c:pt idx="4959">
                  <c:v>456.3999938964843</c:v>
                </c:pt>
                <c:pt idx="4960">
                  <c:v>456.5</c:v>
                </c:pt>
                <c:pt idx="4961">
                  <c:v>456.6000061035157</c:v>
                </c:pt>
                <c:pt idx="4962">
                  <c:v>456.6999816894534</c:v>
                </c:pt>
                <c:pt idx="4963">
                  <c:v>456.7999877929687</c:v>
                </c:pt>
                <c:pt idx="4964">
                  <c:v>456.8999938964843</c:v>
                </c:pt>
                <c:pt idx="4965">
                  <c:v>457.0</c:v>
                </c:pt>
                <c:pt idx="4966">
                  <c:v>457.1000061035157</c:v>
                </c:pt>
                <c:pt idx="4967">
                  <c:v>457.1999816894534</c:v>
                </c:pt>
                <c:pt idx="4968">
                  <c:v>457.2999877929687</c:v>
                </c:pt>
                <c:pt idx="4969">
                  <c:v>457.3999938964843</c:v>
                </c:pt>
                <c:pt idx="4970">
                  <c:v>457.5</c:v>
                </c:pt>
                <c:pt idx="4971">
                  <c:v>457.6000061035157</c:v>
                </c:pt>
                <c:pt idx="4972">
                  <c:v>457.6999816894534</c:v>
                </c:pt>
                <c:pt idx="4973">
                  <c:v>457.7999877929687</c:v>
                </c:pt>
                <c:pt idx="4974">
                  <c:v>457.8999938964843</c:v>
                </c:pt>
                <c:pt idx="4975">
                  <c:v>458.0</c:v>
                </c:pt>
                <c:pt idx="4976">
                  <c:v>458.1000061035157</c:v>
                </c:pt>
                <c:pt idx="4977">
                  <c:v>458.1999816894534</c:v>
                </c:pt>
                <c:pt idx="4978">
                  <c:v>458.2999877929687</c:v>
                </c:pt>
                <c:pt idx="4979">
                  <c:v>458.3999938964843</c:v>
                </c:pt>
                <c:pt idx="4980">
                  <c:v>458.5</c:v>
                </c:pt>
                <c:pt idx="4981">
                  <c:v>458.6000061035157</c:v>
                </c:pt>
                <c:pt idx="4982">
                  <c:v>458.6999816894534</c:v>
                </c:pt>
                <c:pt idx="4983">
                  <c:v>458.7999877929687</c:v>
                </c:pt>
                <c:pt idx="4984">
                  <c:v>458.8999938964843</c:v>
                </c:pt>
                <c:pt idx="4985">
                  <c:v>459.0</c:v>
                </c:pt>
                <c:pt idx="4986">
                  <c:v>459.1000061035157</c:v>
                </c:pt>
                <c:pt idx="4987">
                  <c:v>459.1999816894534</c:v>
                </c:pt>
                <c:pt idx="4988">
                  <c:v>459.2999877929687</c:v>
                </c:pt>
                <c:pt idx="4989">
                  <c:v>459.3999938964843</c:v>
                </c:pt>
                <c:pt idx="4990">
                  <c:v>459.5</c:v>
                </c:pt>
                <c:pt idx="4991">
                  <c:v>459.6000061035157</c:v>
                </c:pt>
                <c:pt idx="4992">
                  <c:v>459.6999816894534</c:v>
                </c:pt>
                <c:pt idx="4993">
                  <c:v>459.7999877929687</c:v>
                </c:pt>
                <c:pt idx="4994">
                  <c:v>459.8999938964843</c:v>
                </c:pt>
                <c:pt idx="4995">
                  <c:v>460.0</c:v>
                </c:pt>
                <c:pt idx="4996">
                  <c:v>460.1000061035157</c:v>
                </c:pt>
                <c:pt idx="4997">
                  <c:v>460.1999816894534</c:v>
                </c:pt>
                <c:pt idx="4998">
                  <c:v>460.2999877929687</c:v>
                </c:pt>
                <c:pt idx="4999">
                  <c:v>460.3999938964843</c:v>
                </c:pt>
                <c:pt idx="5000">
                  <c:v>460.5</c:v>
                </c:pt>
                <c:pt idx="5001">
                  <c:v>460.6000061035157</c:v>
                </c:pt>
                <c:pt idx="5002">
                  <c:v>460.6999816894534</c:v>
                </c:pt>
                <c:pt idx="5003">
                  <c:v>460.7999877929687</c:v>
                </c:pt>
                <c:pt idx="5004">
                  <c:v>460.8999938964843</c:v>
                </c:pt>
                <c:pt idx="5005">
                  <c:v>461.0</c:v>
                </c:pt>
                <c:pt idx="5006">
                  <c:v>461.1000061035157</c:v>
                </c:pt>
                <c:pt idx="5007">
                  <c:v>461.1999816894534</c:v>
                </c:pt>
                <c:pt idx="5008">
                  <c:v>461.2999877929687</c:v>
                </c:pt>
                <c:pt idx="5009">
                  <c:v>461.3999938964843</c:v>
                </c:pt>
                <c:pt idx="5010">
                  <c:v>461.5</c:v>
                </c:pt>
                <c:pt idx="5011">
                  <c:v>461.6000061035157</c:v>
                </c:pt>
                <c:pt idx="5012">
                  <c:v>461.6999816894534</c:v>
                </c:pt>
                <c:pt idx="5013">
                  <c:v>461.7999877929687</c:v>
                </c:pt>
                <c:pt idx="5014">
                  <c:v>461.8999938964843</c:v>
                </c:pt>
                <c:pt idx="5015">
                  <c:v>462.0</c:v>
                </c:pt>
                <c:pt idx="5016">
                  <c:v>462.1000061035157</c:v>
                </c:pt>
                <c:pt idx="5017">
                  <c:v>462.1999816894534</c:v>
                </c:pt>
                <c:pt idx="5018">
                  <c:v>462.2999877929687</c:v>
                </c:pt>
                <c:pt idx="5019">
                  <c:v>462.3999938964843</c:v>
                </c:pt>
                <c:pt idx="5020">
                  <c:v>462.5</c:v>
                </c:pt>
                <c:pt idx="5021">
                  <c:v>462.6000061035157</c:v>
                </c:pt>
                <c:pt idx="5022">
                  <c:v>462.6999816894534</c:v>
                </c:pt>
                <c:pt idx="5023">
                  <c:v>462.7999877929687</c:v>
                </c:pt>
                <c:pt idx="5024">
                  <c:v>462.8999938964843</c:v>
                </c:pt>
                <c:pt idx="5025">
                  <c:v>463.0</c:v>
                </c:pt>
                <c:pt idx="5026">
                  <c:v>463.1000061035157</c:v>
                </c:pt>
                <c:pt idx="5027">
                  <c:v>463.1999816894534</c:v>
                </c:pt>
                <c:pt idx="5028">
                  <c:v>463.2999877929687</c:v>
                </c:pt>
                <c:pt idx="5029">
                  <c:v>463.3999938964843</c:v>
                </c:pt>
                <c:pt idx="5030">
                  <c:v>463.5</c:v>
                </c:pt>
                <c:pt idx="5031">
                  <c:v>463.6000061035157</c:v>
                </c:pt>
                <c:pt idx="5032">
                  <c:v>463.6999816894534</c:v>
                </c:pt>
                <c:pt idx="5033">
                  <c:v>463.7999877929687</c:v>
                </c:pt>
                <c:pt idx="5034">
                  <c:v>463.8999938964843</c:v>
                </c:pt>
                <c:pt idx="5035">
                  <c:v>464.0</c:v>
                </c:pt>
                <c:pt idx="5036">
                  <c:v>464.1000061035157</c:v>
                </c:pt>
                <c:pt idx="5037">
                  <c:v>464.1999816894534</c:v>
                </c:pt>
                <c:pt idx="5038">
                  <c:v>464.2999877929687</c:v>
                </c:pt>
                <c:pt idx="5039">
                  <c:v>464.3999938964843</c:v>
                </c:pt>
                <c:pt idx="5040">
                  <c:v>464.5</c:v>
                </c:pt>
                <c:pt idx="5041">
                  <c:v>464.6000061035157</c:v>
                </c:pt>
                <c:pt idx="5042">
                  <c:v>464.6999816894534</c:v>
                </c:pt>
                <c:pt idx="5043">
                  <c:v>464.7999877929687</c:v>
                </c:pt>
                <c:pt idx="5044">
                  <c:v>464.8999938964843</c:v>
                </c:pt>
                <c:pt idx="5045">
                  <c:v>465.0</c:v>
                </c:pt>
                <c:pt idx="5046">
                  <c:v>465.1000061035157</c:v>
                </c:pt>
                <c:pt idx="5047">
                  <c:v>465.1999816894534</c:v>
                </c:pt>
                <c:pt idx="5048">
                  <c:v>465.2999877929687</c:v>
                </c:pt>
                <c:pt idx="5049">
                  <c:v>465.3999938964843</c:v>
                </c:pt>
                <c:pt idx="5050">
                  <c:v>465.5</c:v>
                </c:pt>
                <c:pt idx="5051">
                  <c:v>465.6000061035157</c:v>
                </c:pt>
                <c:pt idx="5052">
                  <c:v>465.6999816894534</c:v>
                </c:pt>
                <c:pt idx="5053">
                  <c:v>465.7999877929687</c:v>
                </c:pt>
                <c:pt idx="5054">
                  <c:v>465.8999938964843</c:v>
                </c:pt>
                <c:pt idx="5055">
                  <c:v>466.0</c:v>
                </c:pt>
                <c:pt idx="5056">
                  <c:v>466.1000061035157</c:v>
                </c:pt>
                <c:pt idx="5057">
                  <c:v>466.1999816894534</c:v>
                </c:pt>
                <c:pt idx="5058">
                  <c:v>466.2999877929687</c:v>
                </c:pt>
                <c:pt idx="5059">
                  <c:v>466.3999938964843</c:v>
                </c:pt>
                <c:pt idx="5060">
                  <c:v>466.5</c:v>
                </c:pt>
                <c:pt idx="5061">
                  <c:v>466.6000061035157</c:v>
                </c:pt>
                <c:pt idx="5062">
                  <c:v>466.6999816894534</c:v>
                </c:pt>
                <c:pt idx="5063">
                  <c:v>466.7999877929687</c:v>
                </c:pt>
                <c:pt idx="5064">
                  <c:v>466.8999938964843</c:v>
                </c:pt>
                <c:pt idx="5065">
                  <c:v>467.0</c:v>
                </c:pt>
                <c:pt idx="5066">
                  <c:v>467.1000061035157</c:v>
                </c:pt>
                <c:pt idx="5067">
                  <c:v>467.1999816894534</c:v>
                </c:pt>
                <c:pt idx="5068">
                  <c:v>467.2999877929687</c:v>
                </c:pt>
                <c:pt idx="5069">
                  <c:v>467.3999938964843</c:v>
                </c:pt>
                <c:pt idx="5070">
                  <c:v>467.5</c:v>
                </c:pt>
                <c:pt idx="5071">
                  <c:v>467.6000061035157</c:v>
                </c:pt>
                <c:pt idx="5072">
                  <c:v>467.6999816894534</c:v>
                </c:pt>
                <c:pt idx="5073">
                  <c:v>467.7999877929687</c:v>
                </c:pt>
                <c:pt idx="5074">
                  <c:v>467.8999938964843</c:v>
                </c:pt>
                <c:pt idx="5075">
                  <c:v>468.0</c:v>
                </c:pt>
                <c:pt idx="5076">
                  <c:v>468.1000061035157</c:v>
                </c:pt>
                <c:pt idx="5077">
                  <c:v>468.1999816894534</c:v>
                </c:pt>
                <c:pt idx="5078">
                  <c:v>468.2999877929687</c:v>
                </c:pt>
                <c:pt idx="5079">
                  <c:v>468.3999938964843</c:v>
                </c:pt>
                <c:pt idx="5080">
                  <c:v>468.5</c:v>
                </c:pt>
                <c:pt idx="5081">
                  <c:v>468.6000061035157</c:v>
                </c:pt>
                <c:pt idx="5082">
                  <c:v>468.6999816894534</c:v>
                </c:pt>
                <c:pt idx="5083">
                  <c:v>468.7999877929687</c:v>
                </c:pt>
                <c:pt idx="5084">
                  <c:v>468.8999938964843</c:v>
                </c:pt>
                <c:pt idx="5085">
                  <c:v>469.0</c:v>
                </c:pt>
                <c:pt idx="5086">
                  <c:v>469.1000061035157</c:v>
                </c:pt>
                <c:pt idx="5087">
                  <c:v>469.1999816894534</c:v>
                </c:pt>
                <c:pt idx="5088">
                  <c:v>469.2999877929687</c:v>
                </c:pt>
                <c:pt idx="5089">
                  <c:v>469.3999938964843</c:v>
                </c:pt>
                <c:pt idx="5090">
                  <c:v>469.5</c:v>
                </c:pt>
                <c:pt idx="5091">
                  <c:v>469.6000061035157</c:v>
                </c:pt>
                <c:pt idx="5092">
                  <c:v>469.6999816894534</c:v>
                </c:pt>
                <c:pt idx="5093">
                  <c:v>469.7999877929687</c:v>
                </c:pt>
                <c:pt idx="5094">
                  <c:v>469.8999938964843</c:v>
                </c:pt>
                <c:pt idx="5095">
                  <c:v>470.0</c:v>
                </c:pt>
                <c:pt idx="5096">
                  <c:v>470.1000061035157</c:v>
                </c:pt>
                <c:pt idx="5097">
                  <c:v>470.1999816894534</c:v>
                </c:pt>
                <c:pt idx="5098">
                  <c:v>470.2999877929687</c:v>
                </c:pt>
                <c:pt idx="5099">
                  <c:v>470.3999938964843</c:v>
                </c:pt>
                <c:pt idx="5100">
                  <c:v>470.5</c:v>
                </c:pt>
                <c:pt idx="5101">
                  <c:v>470.6000061035157</c:v>
                </c:pt>
                <c:pt idx="5102">
                  <c:v>470.6999816894534</c:v>
                </c:pt>
                <c:pt idx="5103">
                  <c:v>470.7999877929687</c:v>
                </c:pt>
                <c:pt idx="5104">
                  <c:v>470.8999938964843</c:v>
                </c:pt>
                <c:pt idx="5105">
                  <c:v>471.0</c:v>
                </c:pt>
                <c:pt idx="5106">
                  <c:v>471.1000061035157</c:v>
                </c:pt>
                <c:pt idx="5107">
                  <c:v>471.1999816894534</c:v>
                </c:pt>
                <c:pt idx="5108">
                  <c:v>471.2999877929687</c:v>
                </c:pt>
                <c:pt idx="5109">
                  <c:v>471.3999938964843</c:v>
                </c:pt>
                <c:pt idx="5110">
                  <c:v>471.5</c:v>
                </c:pt>
                <c:pt idx="5111">
                  <c:v>471.6000061035157</c:v>
                </c:pt>
                <c:pt idx="5112">
                  <c:v>471.6999816894534</c:v>
                </c:pt>
                <c:pt idx="5113">
                  <c:v>471.7999877929687</c:v>
                </c:pt>
                <c:pt idx="5114">
                  <c:v>471.8999938964843</c:v>
                </c:pt>
                <c:pt idx="5115">
                  <c:v>472.0</c:v>
                </c:pt>
                <c:pt idx="5116">
                  <c:v>472.1000061035157</c:v>
                </c:pt>
                <c:pt idx="5117">
                  <c:v>472.1999816894534</c:v>
                </c:pt>
                <c:pt idx="5118">
                  <c:v>472.2999877929687</c:v>
                </c:pt>
                <c:pt idx="5119">
                  <c:v>472.3999938964843</c:v>
                </c:pt>
                <c:pt idx="5120">
                  <c:v>472.4999694824218</c:v>
                </c:pt>
                <c:pt idx="5121">
                  <c:v>472.6000061035157</c:v>
                </c:pt>
                <c:pt idx="5122">
                  <c:v>472.6999816894534</c:v>
                </c:pt>
                <c:pt idx="5123">
                  <c:v>472.800018310547</c:v>
                </c:pt>
                <c:pt idx="5124">
                  <c:v>472.8999938964843</c:v>
                </c:pt>
                <c:pt idx="5125">
                  <c:v>472.9999694824218</c:v>
                </c:pt>
                <c:pt idx="5126">
                  <c:v>473.1000061035157</c:v>
                </c:pt>
                <c:pt idx="5127">
                  <c:v>473.1999816894534</c:v>
                </c:pt>
                <c:pt idx="5128">
                  <c:v>473.300018310547</c:v>
                </c:pt>
                <c:pt idx="5129">
                  <c:v>473.3999938964843</c:v>
                </c:pt>
                <c:pt idx="5130">
                  <c:v>473.4999694824218</c:v>
                </c:pt>
                <c:pt idx="5131">
                  <c:v>473.6000061035157</c:v>
                </c:pt>
                <c:pt idx="5132">
                  <c:v>473.6999816894534</c:v>
                </c:pt>
                <c:pt idx="5133">
                  <c:v>473.800018310547</c:v>
                </c:pt>
                <c:pt idx="5134">
                  <c:v>473.8999938964843</c:v>
                </c:pt>
                <c:pt idx="5135">
                  <c:v>473.9999694824218</c:v>
                </c:pt>
                <c:pt idx="5136">
                  <c:v>474.1000061035157</c:v>
                </c:pt>
                <c:pt idx="5137">
                  <c:v>474.1999816894534</c:v>
                </c:pt>
                <c:pt idx="5138">
                  <c:v>474.300018310547</c:v>
                </c:pt>
                <c:pt idx="5139">
                  <c:v>474.3999938964843</c:v>
                </c:pt>
                <c:pt idx="5140">
                  <c:v>474.4999694824218</c:v>
                </c:pt>
                <c:pt idx="5141">
                  <c:v>474.6000061035157</c:v>
                </c:pt>
                <c:pt idx="5142">
                  <c:v>474.6999816894534</c:v>
                </c:pt>
                <c:pt idx="5143">
                  <c:v>474.800018310547</c:v>
                </c:pt>
                <c:pt idx="5144">
                  <c:v>474.8999938964843</c:v>
                </c:pt>
                <c:pt idx="5145">
                  <c:v>474.9999694824218</c:v>
                </c:pt>
                <c:pt idx="5146">
                  <c:v>475.1000061035157</c:v>
                </c:pt>
                <c:pt idx="5147">
                  <c:v>475.1999816894534</c:v>
                </c:pt>
                <c:pt idx="5148">
                  <c:v>475.300018310547</c:v>
                </c:pt>
                <c:pt idx="5149">
                  <c:v>475.3999938964843</c:v>
                </c:pt>
                <c:pt idx="5150">
                  <c:v>475.4999694824218</c:v>
                </c:pt>
                <c:pt idx="5151">
                  <c:v>475.6000061035157</c:v>
                </c:pt>
                <c:pt idx="5152">
                  <c:v>475.6999816894534</c:v>
                </c:pt>
                <c:pt idx="5153">
                  <c:v>475.800018310547</c:v>
                </c:pt>
                <c:pt idx="5154">
                  <c:v>475.8999938964843</c:v>
                </c:pt>
                <c:pt idx="5155">
                  <c:v>475.9999694824218</c:v>
                </c:pt>
                <c:pt idx="5156">
                  <c:v>476.1000061035157</c:v>
                </c:pt>
                <c:pt idx="5157">
                  <c:v>476.1999816894534</c:v>
                </c:pt>
                <c:pt idx="5158">
                  <c:v>476.300018310547</c:v>
                </c:pt>
                <c:pt idx="5159">
                  <c:v>476.3999938964843</c:v>
                </c:pt>
                <c:pt idx="5160">
                  <c:v>476.4999694824218</c:v>
                </c:pt>
                <c:pt idx="5161">
                  <c:v>476.6000061035157</c:v>
                </c:pt>
                <c:pt idx="5162">
                  <c:v>476.6999816894534</c:v>
                </c:pt>
                <c:pt idx="5163">
                  <c:v>476.800018310547</c:v>
                </c:pt>
                <c:pt idx="5164">
                  <c:v>476.8999938964843</c:v>
                </c:pt>
                <c:pt idx="5165">
                  <c:v>476.9999694824218</c:v>
                </c:pt>
                <c:pt idx="5166">
                  <c:v>477.1000061035157</c:v>
                </c:pt>
                <c:pt idx="5167">
                  <c:v>477.1999816894534</c:v>
                </c:pt>
                <c:pt idx="5168">
                  <c:v>477.300018310547</c:v>
                </c:pt>
                <c:pt idx="5169">
                  <c:v>477.3999938964843</c:v>
                </c:pt>
                <c:pt idx="5170">
                  <c:v>477.4999694824218</c:v>
                </c:pt>
                <c:pt idx="5171">
                  <c:v>477.6000061035157</c:v>
                </c:pt>
                <c:pt idx="5172">
                  <c:v>477.6999816894534</c:v>
                </c:pt>
                <c:pt idx="5173">
                  <c:v>477.800018310547</c:v>
                </c:pt>
                <c:pt idx="5174">
                  <c:v>477.8999938964843</c:v>
                </c:pt>
                <c:pt idx="5175">
                  <c:v>477.9999694824218</c:v>
                </c:pt>
                <c:pt idx="5176">
                  <c:v>478.1000061035157</c:v>
                </c:pt>
                <c:pt idx="5177">
                  <c:v>478.1999816894534</c:v>
                </c:pt>
                <c:pt idx="5178">
                  <c:v>478.300018310547</c:v>
                </c:pt>
                <c:pt idx="5179">
                  <c:v>478.3999938964843</c:v>
                </c:pt>
                <c:pt idx="5180">
                  <c:v>478.4999694824218</c:v>
                </c:pt>
                <c:pt idx="5181">
                  <c:v>478.6000061035157</c:v>
                </c:pt>
                <c:pt idx="5182">
                  <c:v>478.6999816894534</c:v>
                </c:pt>
                <c:pt idx="5183">
                  <c:v>478.800018310547</c:v>
                </c:pt>
                <c:pt idx="5184">
                  <c:v>478.8999938964843</c:v>
                </c:pt>
                <c:pt idx="5185">
                  <c:v>478.9999694824218</c:v>
                </c:pt>
                <c:pt idx="5186">
                  <c:v>479.1000061035157</c:v>
                </c:pt>
                <c:pt idx="5187">
                  <c:v>479.1999816894534</c:v>
                </c:pt>
                <c:pt idx="5188">
                  <c:v>479.300018310547</c:v>
                </c:pt>
                <c:pt idx="5189">
                  <c:v>479.3999938964843</c:v>
                </c:pt>
                <c:pt idx="5190">
                  <c:v>479.4999694824218</c:v>
                </c:pt>
                <c:pt idx="5191">
                  <c:v>479.6000061035157</c:v>
                </c:pt>
                <c:pt idx="5192">
                  <c:v>479.6999816894534</c:v>
                </c:pt>
                <c:pt idx="5193">
                  <c:v>479.800018310547</c:v>
                </c:pt>
                <c:pt idx="5194">
                  <c:v>479.8999938964843</c:v>
                </c:pt>
                <c:pt idx="5195">
                  <c:v>479.9999694824218</c:v>
                </c:pt>
                <c:pt idx="5196">
                  <c:v>480.1000061035157</c:v>
                </c:pt>
                <c:pt idx="5197">
                  <c:v>480.1999816894534</c:v>
                </c:pt>
                <c:pt idx="5198">
                  <c:v>480.300018310547</c:v>
                </c:pt>
                <c:pt idx="5199">
                  <c:v>480.3999938964843</c:v>
                </c:pt>
                <c:pt idx="5200">
                  <c:v>480.4999694824218</c:v>
                </c:pt>
                <c:pt idx="5201">
                  <c:v>480.6000061035157</c:v>
                </c:pt>
                <c:pt idx="5202">
                  <c:v>480.6999816894534</c:v>
                </c:pt>
                <c:pt idx="5203">
                  <c:v>480.800018310547</c:v>
                </c:pt>
                <c:pt idx="5204">
                  <c:v>480.8999938964843</c:v>
                </c:pt>
                <c:pt idx="5205">
                  <c:v>480.9999694824218</c:v>
                </c:pt>
                <c:pt idx="5206">
                  <c:v>481.1000061035157</c:v>
                </c:pt>
                <c:pt idx="5207">
                  <c:v>481.1999816894534</c:v>
                </c:pt>
                <c:pt idx="5208">
                  <c:v>481.300018310547</c:v>
                </c:pt>
                <c:pt idx="5209">
                  <c:v>481.3999938964843</c:v>
                </c:pt>
                <c:pt idx="5210">
                  <c:v>481.4999694824218</c:v>
                </c:pt>
                <c:pt idx="5211">
                  <c:v>481.6000061035157</c:v>
                </c:pt>
                <c:pt idx="5212">
                  <c:v>481.6999816894534</c:v>
                </c:pt>
                <c:pt idx="5213">
                  <c:v>481.800018310547</c:v>
                </c:pt>
                <c:pt idx="5214">
                  <c:v>481.8999938964843</c:v>
                </c:pt>
                <c:pt idx="5215">
                  <c:v>481.9999694824218</c:v>
                </c:pt>
                <c:pt idx="5216">
                  <c:v>482.1000061035157</c:v>
                </c:pt>
                <c:pt idx="5217">
                  <c:v>482.1999816894534</c:v>
                </c:pt>
                <c:pt idx="5218">
                  <c:v>482.300018310547</c:v>
                </c:pt>
                <c:pt idx="5219">
                  <c:v>482.3999938964843</c:v>
                </c:pt>
                <c:pt idx="5220">
                  <c:v>482.4999694824218</c:v>
                </c:pt>
                <c:pt idx="5221">
                  <c:v>482.6000061035157</c:v>
                </c:pt>
                <c:pt idx="5222">
                  <c:v>482.6999816894534</c:v>
                </c:pt>
                <c:pt idx="5223">
                  <c:v>482.800018310547</c:v>
                </c:pt>
                <c:pt idx="5224">
                  <c:v>482.8999938964843</c:v>
                </c:pt>
                <c:pt idx="5225">
                  <c:v>482.9999694824218</c:v>
                </c:pt>
                <c:pt idx="5226">
                  <c:v>483.1000061035157</c:v>
                </c:pt>
                <c:pt idx="5227">
                  <c:v>483.1999816894534</c:v>
                </c:pt>
                <c:pt idx="5228">
                  <c:v>483.300018310547</c:v>
                </c:pt>
                <c:pt idx="5229">
                  <c:v>483.3999938964843</c:v>
                </c:pt>
                <c:pt idx="5230">
                  <c:v>483.4999694824218</c:v>
                </c:pt>
                <c:pt idx="5231">
                  <c:v>483.6000061035157</c:v>
                </c:pt>
                <c:pt idx="5232">
                  <c:v>483.6999816894534</c:v>
                </c:pt>
                <c:pt idx="5233">
                  <c:v>483.800018310547</c:v>
                </c:pt>
                <c:pt idx="5234">
                  <c:v>483.8999938964843</c:v>
                </c:pt>
                <c:pt idx="5235">
                  <c:v>483.9999694824218</c:v>
                </c:pt>
                <c:pt idx="5236">
                  <c:v>484.1000061035157</c:v>
                </c:pt>
                <c:pt idx="5237">
                  <c:v>484.1999816894534</c:v>
                </c:pt>
                <c:pt idx="5238">
                  <c:v>484.300018310547</c:v>
                </c:pt>
                <c:pt idx="5239">
                  <c:v>484.3999938964843</c:v>
                </c:pt>
                <c:pt idx="5240">
                  <c:v>484.4999694824218</c:v>
                </c:pt>
                <c:pt idx="5241">
                  <c:v>484.6000061035157</c:v>
                </c:pt>
                <c:pt idx="5242">
                  <c:v>484.6999816894534</c:v>
                </c:pt>
                <c:pt idx="5243">
                  <c:v>484.800018310547</c:v>
                </c:pt>
                <c:pt idx="5244">
                  <c:v>484.8999938964843</c:v>
                </c:pt>
                <c:pt idx="5245">
                  <c:v>484.9999694824218</c:v>
                </c:pt>
                <c:pt idx="5246">
                  <c:v>485.1000061035157</c:v>
                </c:pt>
                <c:pt idx="5247">
                  <c:v>485.1999816894534</c:v>
                </c:pt>
                <c:pt idx="5248">
                  <c:v>485.300018310547</c:v>
                </c:pt>
                <c:pt idx="5249">
                  <c:v>485.3999938964843</c:v>
                </c:pt>
                <c:pt idx="5250">
                  <c:v>485.4999694824218</c:v>
                </c:pt>
                <c:pt idx="5251">
                  <c:v>485.6000061035157</c:v>
                </c:pt>
                <c:pt idx="5252">
                  <c:v>485.6999816894534</c:v>
                </c:pt>
                <c:pt idx="5253">
                  <c:v>485.800018310547</c:v>
                </c:pt>
                <c:pt idx="5254">
                  <c:v>485.8999938964843</c:v>
                </c:pt>
                <c:pt idx="5255">
                  <c:v>485.9999694824218</c:v>
                </c:pt>
                <c:pt idx="5256">
                  <c:v>486.1000061035157</c:v>
                </c:pt>
                <c:pt idx="5257">
                  <c:v>486.1999816894534</c:v>
                </c:pt>
                <c:pt idx="5258">
                  <c:v>486.300018310547</c:v>
                </c:pt>
                <c:pt idx="5259">
                  <c:v>486.3999938964843</c:v>
                </c:pt>
                <c:pt idx="5260">
                  <c:v>486.4999694824218</c:v>
                </c:pt>
                <c:pt idx="5261">
                  <c:v>486.6000061035157</c:v>
                </c:pt>
                <c:pt idx="5262">
                  <c:v>486.6999816894534</c:v>
                </c:pt>
                <c:pt idx="5263">
                  <c:v>486.800018310547</c:v>
                </c:pt>
                <c:pt idx="5264">
                  <c:v>486.8999938964843</c:v>
                </c:pt>
                <c:pt idx="5265">
                  <c:v>486.9999694824218</c:v>
                </c:pt>
                <c:pt idx="5266">
                  <c:v>487.1000061035157</c:v>
                </c:pt>
                <c:pt idx="5267">
                  <c:v>487.1999816894534</c:v>
                </c:pt>
                <c:pt idx="5268">
                  <c:v>487.300018310547</c:v>
                </c:pt>
                <c:pt idx="5269">
                  <c:v>487.3999938964843</c:v>
                </c:pt>
                <c:pt idx="5270">
                  <c:v>487.4999694824218</c:v>
                </c:pt>
                <c:pt idx="5271">
                  <c:v>487.6000061035157</c:v>
                </c:pt>
                <c:pt idx="5272">
                  <c:v>487.6999816894534</c:v>
                </c:pt>
                <c:pt idx="5273">
                  <c:v>487.800018310547</c:v>
                </c:pt>
                <c:pt idx="5274">
                  <c:v>487.8999938964843</c:v>
                </c:pt>
                <c:pt idx="5275">
                  <c:v>487.9999694824218</c:v>
                </c:pt>
                <c:pt idx="5276">
                  <c:v>488.1000061035157</c:v>
                </c:pt>
                <c:pt idx="5277">
                  <c:v>488.1999816894534</c:v>
                </c:pt>
                <c:pt idx="5278">
                  <c:v>488.300018310547</c:v>
                </c:pt>
                <c:pt idx="5279">
                  <c:v>488.3999938964843</c:v>
                </c:pt>
                <c:pt idx="5280">
                  <c:v>488.4999694824218</c:v>
                </c:pt>
                <c:pt idx="5281">
                  <c:v>488.6000061035157</c:v>
                </c:pt>
                <c:pt idx="5282">
                  <c:v>488.6999816894534</c:v>
                </c:pt>
                <c:pt idx="5283">
                  <c:v>488.800018310547</c:v>
                </c:pt>
                <c:pt idx="5284">
                  <c:v>488.8999938964843</c:v>
                </c:pt>
                <c:pt idx="5285">
                  <c:v>488.9999694824218</c:v>
                </c:pt>
                <c:pt idx="5286">
                  <c:v>489.1000061035157</c:v>
                </c:pt>
                <c:pt idx="5287">
                  <c:v>489.1999816894534</c:v>
                </c:pt>
                <c:pt idx="5288">
                  <c:v>489.300018310547</c:v>
                </c:pt>
                <c:pt idx="5289">
                  <c:v>489.3999938964843</c:v>
                </c:pt>
                <c:pt idx="5290">
                  <c:v>489.4999694824218</c:v>
                </c:pt>
                <c:pt idx="5291">
                  <c:v>489.6000061035157</c:v>
                </c:pt>
                <c:pt idx="5292">
                  <c:v>489.6999816894534</c:v>
                </c:pt>
                <c:pt idx="5293">
                  <c:v>489.800018310547</c:v>
                </c:pt>
                <c:pt idx="5294">
                  <c:v>489.8999938964843</c:v>
                </c:pt>
                <c:pt idx="5295">
                  <c:v>489.9999694824218</c:v>
                </c:pt>
                <c:pt idx="5296">
                  <c:v>490.1000061035157</c:v>
                </c:pt>
                <c:pt idx="5297">
                  <c:v>490.1999816894534</c:v>
                </c:pt>
                <c:pt idx="5298">
                  <c:v>490.300018310547</c:v>
                </c:pt>
                <c:pt idx="5299">
                  <c:v>490.3999938964843</c:v>
                </c:pt>
                <c:pt idx="5300">
                  <c:v>490.4999694824218</c:v>
                </c:pt>
                <c:pt idx="5301">
                  <c:v>490.6000061035157</c:v>
                </c:pt>
                <c:pt idx="5302">
                  <c:v>490.6999816894534</c:v>
                </c:pt>
                <c:pt idx="5303">
                  <c:v>490.800018310547</c:v>
                </c:pt>
                <c:pt idx="5304">
                  <c:v>490.8999938964843</c:v>
                </c:pt>
                <c:pt idx="5305">
                  <c:v>490.9999694824218</c:v>
                </c:pt>
                <c:pt idx="5306">
                  <c:v>491.1000061035157</c:v>
                </c:pt>
                <c:pt idx="5307">
                  <c:v>491.1999816894534</c:v>
                </c:pt>
                <c:pt idx="5308">
                  <c:v>491.300018310547</c:v>
                </c:pt>
                <c:pt idx="5309">
                  <c:v>491.3999938964843</c:v>
                </c:pt>
                <c:pt idx="5310">
                  <c:v>491.4999694824218</c:v>
                </c:pt>
                <c:pt idx="5311">
                  <c:v>491.6000061035157</c:v>
                </c:pt>
                <c:pt idx="5312">
                  <c:v>491.6999816894534</c:v>
                </c:pt>
                <c:pt idx="5313">
                  <c:v>491.800018310547</c:v>
                </c:pt>
                <c:pt idx="5314">
                  <c:v>491.8999938964843</c:v>
                </c:pt>
                <c:pt idx="5315">
                  <c:v>491.9999694824218</c:v>
                </c:pt>
                <c:pt idx="5316">
                  <c:v>492.1000061035157</c:v>
                </c:pt>
                <c:pt idx="5317">
                  <c:v>492.1999816894534</c:v>
                </c:pt>
                <c:pt idx="5318">
                  <c:v>492.300018310547</c:v>
                </c:pt>
                <c:pt idx="5319">
                  <c:v>492.3999938964843</c:v>
                </c:pt>
                <c:pt idx="5320">
                  <c:v>492.4999694824218</c:v>
                </c:pt>
                <c:pt idx="5321">
                  <c:v>492.6000061035157</c:v>
                </c:pt>
                <c:pt idx="5322">
                  <c:v>492.6999816894534</c:v>
                </c:pt>
                <c:pt idx="5323">
                  <c:v>492.800018310547</c:v>
                </c:pt>
                <c:pt idx="5324">
                  <c:v>492.8999938964843</c:v>
                </c:pt>
                <c:pt idx="5325">
                  <c:v>492.9999694824218</c:v>
                </c:pt>
                <c:pt idx="5326">
                  <c:v>493.1000061035157</c:v>
                </c:pt>
                <c:pt idx="5327">
                  <c:v>493.1999816894534</c:v>
                </c:pt>
                <c:pt idx="5328">
                  <c:v>493.300018310547</c:v>
                </c:pt>
                <c:pt idx="5329">
                  <c:v>493.3999938964843</c:v>
                </c:pt>
                <c:pt idx="5330">
                  <c:v>493.4999694824218</c:v>
                </c:pt>
                <c:pt idx="5331">
                  <c:v>493.6000061035157</c:v>
                </c:pt>
                <c:pt idx="5332">
                  <c:v>493.6999816894534</c:v>
                </c:pt>
                <c:pt idx="5333">
                  <c:v>493.800018310547</c:v>
                </c:pt>
                <c:pt idx="5334">
                  <c:v>493.8999938964843</c:v>
                </c:pt>
                <c:pt idx="5335">
                  <c:v>493.9999694824218</c:v>
                </c:pt>
                <c:pt idx="5336">
                  <c:v>494.1000061035157</c:v>
                </c:pt>
                <c:pt idx="5337">
                  <c:v>494.1999816894534</c:v>
                </c:pt>
                <c:pt idx="5338">
                  <c:v>494.300018310547</c:v>
                </c:pt>
                <c:pt idx="5339">
                  <c:v>494.3999938964843</c:v>
                </c:pt>
                <c:pt idx="5340">
                  <c:v>494.4999694824218</c:v>
                </c:pt>
                <c:pt idx="5341">
                  <c:v>494.6000061035157</c:v>
                </c:pt>
                <c:pt idx="5342">
                  <c:v>494.6999816894534</c:v>
                </c:pt>
                <c:pt idx="5343">
                  <c:v>494.800018310547</c:v>
                </c:pt>
                <c:pt idx="5344">
                  <c:v>494.8999938964843</c:v>
                </c:pt>
                <c:pt idx="5345">
                  <c:v>494.9999694824218</c:v>
                </c:pt>
                <c:pt idx="5346">
                  <c:v>495.1000061035157</c:v>
                </c:pt>
                <c:pt idx="5347">
                  <c:v>495.1999816894534</c:v>
                </c:pt>
                <c:pt idx="5348">
                  <c:v>495.300018310547</c:v>
                </c:pt>
                <c:pt idx="5349">
                  <c:v>495.3999938964843</c:v>
                </c:pt>
                <c:pt idx="5350">
                  <c:v>495.4999694824218</c:v>
                </c:pt>
                <c:pt idx="5351">
                  <c:v>495.6000061035157</c:v>
                </c:pt>
                <c:pt idx="5352">
                  <c:v>495.6999816894534</c:v>
                </c:pt>
                <c:pt idx="5353">
                  <c:v>495.800018310547</c:v>
                </c:pt>
                <c:pt idx="5354">
                  <c:v>495.8999938964843</c:v>
                </c:pt>
                <c:pt idx="5355">
                  <c:v>495.9999694824218</c:v>
                </c:pt>
                <c:pt idx="5356">
                  <c:v>496.1000061035157</c:v>
                </c:pt>
                <c:pt idx="5357">
                  <c:v>496.1999816894534</c:v>
                </c:pt>
                <c:pt idx="5358">
                  <c:v>496.300018310547</c:v>
                </c:pt>
                <c:pt idx="5359">
                  <c:v>496.3999938964843</c:v>
                </c:pt>
                <c:pt idx="5360">
                  <c:v>496.4999694824218</c:v>
                </c:pt>
                <c:pt idx="5361">
                  <c:v>496.6000061035157</c:v>
                </c:pt>
                <c:pt idx="5362">
                  <c:v>496.6999816894534</c:v>
                </c:pt>
                <c:pt idx="5363">
                  <c:v>496.800018310547</c:v>
                </c:pt>
                <c:pt idx="5364">
                  <c:v>496.8999938964843</c:v>
                </c:pt>
                <c:pt idx="5365">
                  <c:v>496.9999694824218</c:v>
                </c:pt>
                <c:pt idx="5366">
                  <c:v>497.1000061035157</c:v>
                </c:pt>
                <c:pt idx="5367">
                  <c:v>497.1999816894534</c:v>
                </c:pt>
                <c:pt idx="5368">
                  <c:v>497.300018310547</c:v>
                </c:pt>
                <c:pt idx="5369">
                  <c:v>497.3999938964843</c:v>
                </c:pt>
                <c:pt idx="5370">
                  <c:v>497.4999694824218</c:v>
                </c:pt>
                <c:pt idx="5371">
                  <c:v>497.6000061035157</c:v>
                </c:pt>
                <c:pt idx="5372">
                  <c:v>497.6999816894534</c:v>
                </c:pt>
                <c:pt idx="5373">
                  <c:v>497.800018310547</c:v>
                </c:pt>
                <c:pt idx="5374">
                  <c:v>497.8999938964843</c:v>
                </c:pt>
                <c:pt idx="5375">
                  <c:v>497.9999694824218</c:v>
                </c:pt>
                <c:pt idx="5376">
                  <c:v>498.1000061035157</c:v>
                </c:pt>
                <c:pt idx="5377">
                  <c:v>498.1999816894534</c:v>
                </c:pt>
                <c:pt idx="5378">
                  <c:v>498.300018310547</c:v>
                </c:pt>
                <c:pt idx="5379">
                  <c:v>498.3999938964843</c:v>
                </c:pt>
                <c:pt idx="5380">
                  <c:v>498.4999694824218</c:v>
                </c:pt>
                <c:pt idx="5381">
                  <c:v>498.6000061035157</c:v>
                </c:pt>
                <c:pt idx="5382">
                  <c:v>498.6999816894534</c:v>
                </c:pt>
                <c:pt idx="5383">
                  <c:v>498.800018310547</c:v>
                </c:pt>
                <c:pt idx="5384">
                  <c:v>498.8999938964843</c:v>
                </c:pt>
                <c:pt idx="5385">
                  <c:v>498.9999694824218</c:v>
                </c:pt>
                <c:pt idx="5386">
                  <c:v>499.1000061035157</c:v>
                </c:pt>
                <c:pt idx="5387">
                  <c:v>499.1999816894534</c:v>
                </c:pt>
                <c:pt idx="5388">
                  <c:v>499.300018310547</c:v>
                </c:pt>
                <c:pt idx="5389">
                  <c:v>499.3999938964843</c:v>
                </c:pt>
                <c:pt idx="5390">
                  <c:v>499.4999694824218</c:v>
                </c:pt>
                <c:pt idx="5391">
                  <c:v>499.6000061035157</c:v>
                </c:pt>
                <c:pt idx="5392">
                  <c:v>499.6999816894534</c:v>
                </c:pt>
                <c:pt idx="5393">
                  <c:v>499.800018310547</c:v>
                </c:pt>
                <c:pt idx="5394">
                  <c:v>499.8999938964843</c:v>
                </c:pt>
                <c:pt idx="5395">
                  <c:v>499.9999694824218</c:v>
                </c:pt>
                <c:pt idx="5396">
                  <c:v>500.1000061035157</c:v>
                </c:pt>
                <c:pt idx="5397">
                  <c:v>500.1999816894534</c:v>
                </c:pt>
                <c:pt idx="5398">
                  <c:v>500.300018310547</c:v>
                </c:pt>
                <c:pt idx="5399">
                  <c:v>500.3999938964843</c:v>
                </c:pt>
                <c:pt idx="5400">
                  <c:v>500.4999694824218</c:v>
                </c:pt>
                <c:pt idx="5401">
                  <c:v>500.6000061035157</c:v>
                </c:pt>
                <c:pt idx="5402">
                  <c:v>500.6999816894534</c:v>
                </c:pt>
                <c:pt idx="5403">
                  <c:v>500.800018310547</c:v>
                </c:pt>
                <c:pt idx="5404">
                  <c:v>500.8999938964843</c:v>
                </c:pt>
                <c:pt idx="5405">
                  <c:v>500.9999694824218</c:v>
                </c:pt>
                <c:pt idx="5406">
                  <c:v>501.1000061035157</c:v>
                </c:pt>
                <c:pt idx="5407">
                  <c:v>501.1999816894534</c:v>
                </c:pt>
                <c:pt idx="5408">
                  <c:v>501.300018310547</c:v>
                </c:pt>
                <c:pt idx="5409">
                  <c:v>501.3999938964843</c:v>
                </c:pt>
                <c:pt idx="5410">
                  <c:v>501.4999694824218</c:v>
                </c:pt>
                <c:pt idx="5411">
                  <c:v>501.6000061035157</c:v>
                </c:pt>
                <c:pt idx="5412">
                  <c:v>501.6999816894534</c:v>
                </c:pt>
                <c:pt idx="5413">
                  <c:v>501.800018310547</c:v>
                </c:pt>
                <c:pt idx="5414">
                  <c:v>501.8999938964843</c:v>
                </c:pt>
                <c:pt idx="5415">
                  <c:v>501.9999694824218</c:v>
                </c:pt>
                <c:pt idx="5416">
                  <c:v>502.1000061035157</c:v>
                </c:pt>
                <c:pt idx="5417">
                  <c:v>502.1999816894534</c:v>
                </c:pt>
                <c:pt idx="5418">
                  <c:v>502.300018310547</c:v>
                </c:pt>
                <c:pt idx="5419">
                  <c:v>502.3999938964843</c:v>
                </c:pt>
                <c:pt idx="5420">
                  <c:v>502.4999694824218</c:v>
                </c:pt>
                <c:pt idx="5421">
                  <c:v>502.6000061035157</c:v>
                </c:pt>
                <c:pt idx="5422">
                  <c:v>502.6999816894534</c:v>
                </c:pt>
                <c:pt idx="5423">
                  <c:v>502.800018310547</c:v>
                </c:pt>
                <c:pt idx="5424">
                  <c:v>502.8999938964843</c:v>
                </c:pt>
                <c:pt idx="5425">
                  <c:v>502.9999694824218</c:v>
                </c:pt>
                <c:pt idx="5426">
                  <c:v>503.1000061035157</c:v>
                </c:pt>
                <c:pt idx="5427">
                  <c:v>503.1999816894534</c:v>
                </c:pt>
                <c:pt idx="5428">
                  <c:v>503.300018310547</c:v>
                </c:pt>
                <c:pt idx="5429">
                  <c:v>503.3999938964843</c:v>
                </c:pt>
                <c:pt idx="5430">
                  <c:v>503.4999694824218</c:v>
                </c:pt>
                <c:pt idx="5431">
                  <c:v>503.6000061035157</c:v>
                </c:pt>
                <c:pt idx="5432">
                  <c:v>503.6999816894534</c:v>
                </c:pt>
                <c:pt idx="5433">
                  <c:v>503.800018310547</c:v>
                </c:pt>
                <c:pt idx="5434">
                  <c:v>503.8999938964843</c:v>
                </c:pt>
                <c:pt idx="5435">
                  <c:v>503.9999694824218</c:v>
                </c:pt>
                <c:pt idx="5436">
                  <c:v>504.1000061035157</c:v>
                </c:pt>
                <c:pt idx="5437">
                  <c:v>504.1999816894534</c:v>
                </c:pt>
                <c:pt idx="5438">
                  <c:v>504.300018310547</c:v>
                </c:pt>
                <c:pt idx="5439">
                  <c:v>504.3999938964843</c:v>
                </c:pt>
                <c:pt idx="5440">
                  <c:v>504.4999694824218</c:v>
                </c:pt>
                <c:pt idx="5441">
                  <c:v>504.6000061035157</c:v>
                </c:pt>
                <c:pt idx="5442">
                  <c:v>504.6999816894534</c:v>
                </c:pt>
                <c:pt idx="5443">
                  <c:v>504.800018310547</c:v>
                </c:pt>
                <c:pt idx="5444">
                  <c:v>504.8999938964843</c:v>
                </c:pt>
                <c:pt idx="5445">
                  <c:v>504.9999694824218</c:v>
                </c:pt>
                <c:pt idx="5446">
                  <c:v>505.1000061035157</c:v>
                </c:pt>
                <c:pt idx="5447">
                  <c:v>505.1999816894534</c:v>
                </c:pt>
                <c:pt idx="5448">
                  <c:v>505.300018310547</c:v>
                </c:pt>
                <c:pt idx="5449">
                  <c:v>505.3999938964843</c:v>
                </c:pt>
                <c:pt idx="5450">
                  <c:v>505.4999694824218</c:v>
                </c:pt>
                <c:pt idx="5451">
                  <c:v>505.6000061035157</c:v>
                </c:pt>
                <c:pt idx="5452">
                  <c:v>505.6999816894534</c:v>
                </c:pt>
                <c:pt idx="5453">
                  <c:v>505.800018310547</c:v>
                </c:pt>
                <c:pt idx="5454">
                  <c:v>505.8999938964843</c:v>
                </c:pt>
                <c:pt idx="5455">
                  <c:v>505.9999694824218</c:v>
                </c:pt>
                <c:pt idx="5456">
                  <c:v>506.1000061035157</c:v>
                </c:pt>
                <c:pt idx="5457">
                  <c:v>506.1999816894534</c:v>
                </c:pt>
                <c:pt idx="5458">
                  <c:v>506.300018310547</c:v>
                </c:pt>
                <c:pt idx="5459">
                  <c:v>506.3999938964843</c:v>
                </c:pt>
                <c:pt idx="5460">
                  <c:v>506.4999694824218</c:v>
                </c:pt>
                <c:pt idx="5461">
                  <c:v>506.6000061035157</c:v>
                </c:pt>
                <c:pt idx="5462">
                  <c:v>506.6999816894534</c:v>
                </c:pt>
                <c:pt idx="5463">
                  <c:v>506.800018310547</c:v>
                </c:pt>
                <c:pt idx="5464">
                  <c:v>506.8999938964843</c:v>
                </c:pt>
                <c:pt idx="5465">
                  <c:v>506.9999694824218</c:v>
                </c:pt>
                <c:pt idx="5466">
                  <c:v>507.1000061035157</c:v>
                </c:pt>
                <c:pt idx="5467">
                  <c:v>507.1999816894534</c:v>
                </c:pt>
                <c:pt idx="5468">
                  <c:v>507.300018310547</c:v>
                </c:pt>
                <c:pt idx="5469">
                  <c:v>507.3999938964843</c:v>
                </c:pt>
                <c:pt idx="5470">
                  <c:v>507.4999694824218</c:v>
                </c:pt>
                <c:pt idx="5471">
                  <c:v>507.6000061035157</c:v>
                </c:pt>
                <c:pt idx="5472">
                  <c:v>507.6999816894534</c:v>
                </c:pt>
                <c:pt idx="5473">
                  <c:v>507.800018310547</c:v>
                </c:pt>
                <c:pt idx="5474">
                  <c:v>507.8999938964843</c:v>
                </c:pt>
                <c:pt idx="5475">
                  <c:v>507.9999694824218</c:v>
                </c:pt>
                <c:pt idx="5476">
                  <c:v>508.1000061035157</c:v>
                </c:pt>
                <c:pt idx="5477">
                  <c:v>508.1999816894534</c:v>
                </c:pt>
                <c:pt idx="5478">
                  <c:v>508.300018310547</c:v>
                </c:pt>
                <c:pt idx="5479">
                  <c:v>508.3999938964843</c:v>
                </c:pt>
                <c:pt idx="5480">
                  <c:v>508.4999694824218</c:v>
                </c:pt>
                <c:pt idx="5481">
                  <c:v>508.6000061035157</c:v>
                </c:pt>
                <c:pt idx="5482">
                  <c:v>508.6999816894534</c:v>
                </c:pt>
                <c:pt idx="5483">
                  <c:v>508.800018310547</c:v>
                </c:pt>
                <c:pt idx="5484">
                  <c:v>508.8999938964843</c:v>
                </c:pt>
                <c:pt idx="5485">
                  <c:v>508.9999694824218</c:v>
                </c:pt>
                <c:pt idx="5486">
                  <c:v>509.1000061035157</c:v>
                </c:pt>
                <c:pt idx="5487">
                  <c:v>509.1999816894534</c:v>
                </c:pt>
                <c:pt idx="5488">
                  <c:v>509.300018310547</c:v>
                </c:pt>
                <c:pt idx="5489">
                  <c:v>509.3999938964843</c:v>
                </c:pt>
                <c:pt idx="5490">
                  <c:v>509.4999694824218</c:v>
                </c:pt>
                <c:pt idx="5491">
                  <c:v>509.6000061035157</c:v>
                </c:pt>
                <c:pt idx="5492">
                  <c:v>509.6999816894534</c:v>
                </c:pt>
                <c:pt idx="5493">
                  <c:v>509.800018310547</c:v>
                </c:pt>
                <c:pt idx="5494">
                  <c:v>509.8999938964843</c:v>
                </c:pt>
                <c:pt idx="5495">
                  <c:v>509.9999694824218</c:v>
                </c:pt>
                <c:pt idx="5496">
                  <c:v>510.1000061035157</c:v>
                </c:pt>
                <c:pt idx="5497">
                  <c:v>510.1999816894534</c:v>
                </c:pt>
                <c:pt idx="5498">
                  <c:v>510.300018310547</c:v>
                </c:pt>
                <c:pt idx="5499">
                  <c:v>510.3999938964843</c:v>
                </c:pt>
                <c:pt idx="5500">
                  <c:v>510.4999694824218</c:v>
                </c:pt>
                <c:pt idx="5501">
                  <c:v>510.6000061035157</c:v>
                </c:pt>
                <c:pt idx="5502">
                  <c:v>510.6999816894534</c:v>
                </c:pt>
                <c:pt idx="5503">
                  <c:v>510.800018310547</c:v>
                </c:pt>
                <c:pt idx="5504">
                  <c:v>510.8999938964843</c:v>
                </c:pt>
                <c:pt idx="5505">
                  <c:v>510.9999694824218</c:v>
                </c:pt>
                <c:pt idx="5506">
                  <c:v>511.1000061035157</c:v>
                </c:pt>
                <c:pt idx="5507">
                  <c:v>511.1999816894534</c:v>
                </c:pt>
                <c:pt idx="5508">
                  <c:v>511.300018310547</c:v>
                </c:pt>
                <c:pt idx="5509">
                  <c:v>511.3999938964843</c:v>
                </c:pt>
                <c:pt idx="5510">
                  <c:v>511.4999694824218</c:v>
                </c:pt>
                <c:pt idx="5511">
                  <c:v>511.6000061035157</c:v>
                </c:pt>
                <c:pt idx="5512">
                  <c:v>511.6999816894534</c:v>
                </c:pt>
                <c:pt idx="5513">
                  <c:v>511.800018310547</c:v>
                </c:pt>
                <c:pt idx="5514">
                  <c:v>511.8999938964843</c:v>
                </c:pt>
                <c:pt idx="5515">
                  <c:v>511.9999694824218</c:v>
                </c:pt>
                <c:pt idx="5516">
                  <c:v>512.1000366210937</c:v>
                </c:pt>
                <c:pt idx="5517">
                  <c:v>512.2000122070315</c:v>
                </c:pt>
                <c:pt idx="5518">
                  <c:v>512.300048828125</c:v>
                </c:pt>
                <c:pt idx="5519">
                  <c:v>512.4000244140624</c:v>
                </c:pt>
                <c:pt idx="5520">
                  <c:v>512.5</c:v>
                </c:pt>
                <c:pt idx="5521">
                  <c:v>512.6000366210937</c:v>
                </c:pt>
                <c:pt idx="5522">
                  <c:v>512.7000122070315</c:v>
                </c:pt>
                <c:pt idx="5523">
                  <c:v>512.800048828125</c:v>
                </c:pt>
                <c:pt idx="5524">
                  <c:v>512.9000244140624</c:v>
                </c:pt>
                <c:pt idx="5525">
                  <c:v>513.0</c:v>
                </c:pt>
                <c:pt idx="5526">
                  <c:v>513.1000366210937</c:v>
                </c:pt>
                <c:pt idx="5527">
                  <c:v>513.2000122070315</c:v>
                </c:pt>
                <c:pt idx="5528">
                  <c:v>513.300048828125</c:v>
                </c:pt>
                <c:pt idx="5529">
                  <c:v>513.4000244140624</c:v>
                </c:pt>
                <c:pt idx="5530">
                  <c:v>513.5</c:v>
                </c:pt>
                <c:pt idx="5531">
                  <c:v>513.6000366210937</c:v>
                </c:pt>
                <c:pt idx="5532">
                  <c:v>513.7000122070315</c:v>
                </c:pt>
                <c:pt idx="5533">
                  <c:v>513.800048828125</c:v>
                </c:pt>
                <c:pt idx="5534">
                  <c:v>513.9000244140624</c:v>
                </c:pt>
                <c:pt idx="5535">
                  <c:v>514.0</c:v>
                </c:pt>
                <c:pt idx="5536">
                  <c:v>514.1000366210937</c:v>
                </c:pt>
                <c:pt idx="5537">
                  <c:v>514.2000122070315</c:v>
                </c:pt>
                <c:pt idx="5538">
                  <c:v>514.300048828125</c:v>
                </c:pt>
                <c:pt idx="5539">
                  <c:v>514.4000244140624</c:v>
                </c:pt>
                <c:pt idx="5540">
                  <c:v>514.5</c:v>
                </c:pt>
                <c:pt idx="5541">
                  <c:v>514.6000366210937</c:v>
                </c:pt>
                <c:pt idx="5542">
                  <c:v>514.7000122070315</c:v>
                </c:pt>
                <c:pt idx="5543">
                  <c:v>514.800048828125</c:v>
                </c:pt>
                <c:pt idx="5544">
                  <c:v>514.9000244140624</c:v>
                </c:pt>
                <c:pt idx="5545">
                  <c:v>515.0</c:v>
                </c:pt>
                <c:pt idx="5546">
                  <c:v>515.1000366210937</c:v>
                </c:pt>
                <c:pt idx="5547">
                  <c:v>515.2000122070315</c:v>
                </c:pt>
                <c:pt idx="5548">
                  <c:v>515.300048828125</c:v>
                </c:pt>
                <c:pt idx="5549">
                  <c:v>515.4000244140624</c:v>
                </c:pt>
                <c:pt idx="5550">
                  <c:v>515.5</c:v>
                </c:pt>
                <c:pt idx="5551">
                  <c:v>515.6000366210937</c:v>
                </c:pt>
                <c:pt idx="5552">
                  <c:v>515.7000122070315</c:v>
                </c:pt>
                <c:pt idx="5553">
                  <c:v>515.800048828125</c:v>
                </c:pt>
                <c:pt idx="5554">
                  <c:v>515.9000244140624</c:v>
                </c:pt>
                <c:pt idx="5555">
                  <c:v>516.0</c:v>
                </c:pt>
                <c:pt idx="5556">
                  <c:v>516.1000366210937</c:v>
                </c:pt>
                <c:pt idx="5557">
                  <c:v>516.2000122070315</c:v>
                </c:pt>
                <c:pt idx="5558">
                  <c:v>516.300048828125</c:v>
                </c:pt>
                <c:pt idx="5559">
                  <c:v>516.4000244140624</c:v>
                </c:pt>
                <c:pt idx="5560">
                  <c:v>516.5</c:v>
                </c:pt>
                <c:pt idx="5561">
                  <c:v>516.6000366210937</c:v>
                </c:pt>
                <c:pt idx="5562">
                  <c:v>516.7000122070315</c:v>
                </c:pt>
                <c:pt idx="5563">
                  <c:v>516.800048828125</c:v>
                </c:pt>
                <c:pt idx="5564">
                  <c:v>516.9000244140624</c:v>
                </c:pt>
                <c:pt idx="5565">
                  <c:v>517.0</c:v>
                </c:pt>
                <c:pt idx="5566">
                  <c:v>517.1000366210937</c:v>
                </c:pt>
                <c:pt idx="5567">
                  <c:v>517.2000122070315</c:v>
                </c:pt>
                <c:pt idx="5568">
                  <c:v>517.300048828125</c:v>
                </c:pt>
                <c:pt idx="5569">
                  <c:v>517.4000244140624</c:v>
                </c:pt>
                <c:pt idx="5570">
                  <c:v>517.5</c:v>
                </c:pt>
                <c:pt idx="5571">
                  <c:v>517.6000366210937</c:v>
                </c:pt>
                <c:pt idx="5572">
                  <c:v>517.7000122070315</c:v>
                </c:pt>
                <c:pt idx="5573">
                  <c:v>517.800048828125</c:v>
                </c:pt>
                <c:pt idx="5574">
                  <c:v>517.9000244140624</c:v>
                </c:pt>
                <c:pt idx="5575">
                  <c:v>518.0</c:v>
                </c:pt>
                <c:pt idx="5576">
                  <c:v>518.1000366210937</c:v>
                </c:pt>
                <c:pt idx="5577">
                  <c:v>518.2000122070315</c:v>
                </c:pt>
                <c:pt idx="5578">
                  <c:v>518.300048828125</c:v>
                </c:pt>
                <c:pt idx="5579">
                  <c:v>518.4000244140624</c:v>
                </c:pt>
                <c:pt idx="5580">
                  <c:v>518.5</c:v>
                </c:pt>
                <c:pt idx="5581">
                  <c:v>518.6000366210937</c:v>
                </c:pt>
                <c:pt idx="5582">
                  <c:v>518.7000122070315</c:v>
                </c:pt>
                <c:pt idx="5583">
                  <c:v>518.800048828125</c:v>
                </c:pt>
                <c:pt idx="5584">
                  <c:v>518.9000244140624</c:v>
                </c:pt>
                <c:pt idx="5585">
                  <c:v>519.0</c:v>
                </c:pt>
                <c:pt idx="5586">
                  <c:v>519.1000366210937</c:v>
                </c:pt>
                <c:pt idx="5587">
                  <c:v>519.2000122070315</c:v>
                </c:pt>
                <c:pt idx="5588">
                  <c:v>519.300048828125</c:v>
                </c:pt>
                <c:pt idx="5589">
                  <c:v>519.4000244140624</c:v>
                </c:pt>
                <c:pt idx="5590">
                  <c:v>519.5</c:v>
                </c:pt>
                <c:pt idx="5591">
                  <c:v>519.6000366210937</c:v>
                </c:pt>
                <c:pt idx="5592">
                  <c:v>519.7000122070315</c:v>
                </c:pt>
                <c:pt idx="5593">
                  <c:v>519.800048828125</c:v>
                </c:pt>
                <c:pt idx="5594">
                  <c:v>519.9000244140624</c:v>
                </c:pt>
                <c:pt idx="5595">
                  <c:v>520.0</c:v>
                </c:pt>
                <c:pt idx="5596">
                  <c:v>520.1000366210937</c:v>
                </c:pt>
                <c:pt idx="5597">
                  <c:v>520.2000122070315</c:v>
                </c:pt>
                <c:pt idx="5598">
                  <c:v>520.300048828125</c:v>
                </c:pt>
                <c:pt idx="5599">
                  <c:v>520.4000244140624</c:v>
                </c:pt>
                <c:pt idx="5600">
                  <c:v>520.5</c:v>
                </c:pt>
                <c:pt idx="5601">
                  <c:v>520.6000366210937</c:v>
                </c:pt>
                <c:pt idx="5602">
                  <c:v>520.7000122070315</c:v>
                </c:pt>
                <c:pt idx="5603">
                  <c:v>520.800048828125</c:v>
                </c:pt>
                <c:pt idx="5604">
                  <c:v>520.9000244140624</c:v>
                </c:pt>
                <c:pt idx="5605">
                  <c:v>521.0</c:v>
                </c:pt>
                <c:pt idx="5606">
                  <c:v>521.1000366210937</c:v>
                </c:pt>
                <c:pt idx="5607">
                  <c:v>521.2000122070315</c:v>
                </c:pt>
                <c:pt idx="5608">
                  <c:v>521.300048828125</c:v>
                </c:pt>
                <c:pt idx="5609">
                  <c:v>521.4000244140624</c:v>
                </c:pt>
                <c:pt idx="5610">
                  <c:v>521.5</c:v>
                </c:pt>
                <c:pt idx="5611">
                  <c:v>521.6000366210937</c:v>
                </c:pt>
                <c:pt idx="5612">
                  <c:v>521.7000122070315</c:v>
                </c:pt>
                <c:pt idx="5613">
                  <c:v>521.800048828125</c:v>
                </c:pt>
                <c:pt idx="5614">
                  <c:v>521.9000244140624</c:v>
                </c:pt>
                <c:pt idx="5615">
                  <c:v>522.0</c:v>
                </c:pt>
                <c:pt idx="5616">
                  <c:v>522.1000366210937</c:v>
                </c:pt>
                <c:pt idx="5617">
                  <c:v>522.2000122070315</c:v>
                </c:pt>
                <c:pt idx="5618">
                  <c:v>522.300048828125</c:v>
                </c:pt>
                <c:pt idx="5619">
                  <c:v>522.4000244140624</c:v>
                </c:pt>
                <c:pt idx="5620">
                  <c:v>522.5</c:v>
                </c:pt>
                <c:pt idx="5621">
                  <c:v>522.6000366210937</c:v>
                </c:pt>
                <c:pt idx="5622">
                  <c:v>522.7000122070315</c:v>
                </c:pt>
                <c:pt idx="5623">
                  <c:v>522.800048828125</c:v>
                </c:pt>
                <c:pt idx="5624">
                  <c:v>522.9000244140624</c:v>
                </c:pt>
                <c:pt idx="5625">
                  <c:v>523.0</c:v>
                </c:pt>
                <c:pt idx="5626">
                  <c:v>523.1000366210937</c:v>
                </c:pt>
                <c:pt idx="5627">
                  <c:v>523.2000122070315</c:v>
                </c:pt>
                <c:pt idx="5628">
                  <c:v>523.300048828125</c:v>
                </c:pt>
                <c:pt idx="5629">
                  <c:v>523.4000244140624</c:v>
                </c:pt>
                <c:pt idx="5630">
                  <c:v>523.5</c:v>
                </c:pt>
                <c:pt idx="5631">
                  <c:v>523.6000366210937</c:v>
                </c:pt>
                <c:pt idx="5632">
                  <c:v>523.7000122070315</c:v>
                </c:pt>
                <c:pt idx="5633">
                  <c:v>523.800048828125</c:v>
                </c:pt>
                <c:pt idx="5634">
                  <c:v>523.9000244140624</c:v>
                </c:pt>
                <c:pt idx="5635">
                  <c:v>524.0</c:v>
                </c:pt>
                <c:pt idx="5636">
                  <c:v>524.1000366210937</c:v>
                </c:pt>
                <c:pt idx="5637">
                  <c:v>524.2000122070315</c:v>
                </c:pt>
                <c:pt idx="5638">
                  <c:v>524.300048828125</c:v>
                </c:pt>
                <c:pt idx="5639">
                  <c:v>524.4000244140624</c:v>
                </c:pt>
                <c:pt idx="5640">
                  <c:v>524.5</c:v>
                </c:pt>
                <c:pt idx="5641">
                  <c:v>524.6000366210937</c:v>
                </c:pt>
                <c:pt idx="5642">
                  <c:v>524.7000122070315</c:v>
                </c:pt>
                <c:pt idx="5643">
                  <c:v>524.800048828125</c:v>
                </c:pt>
                <c:pt idx="5644">
                  <c:v>524.9000244140624</c:v>
                </c:pt>
                <c:pt idx="5645">
                  <c:v>525.0</c:v>
                </c:pt>
                <c:pt idx="5646">
                  <c:v>525.1000366210937</c:v>
                </c:pt>
                <c:pt idx="5647">
                  <c:v>525.2000122070315</c:v>
                </c:pt>
                <c:pt idx="5648">
                  <c:v>525.300048828125</c:v>
                </c:pt>
                <c:pt idx="5649">
                  <c:v>525.4000244140624</c:v>
                </c:pt>
                <c:pt idx="5650">
                  <c:v>525.5</c:v>
                </c:pt>
                <c:pt idx="5651">
                  <c:v>525.6000366210937</c:v>
                </c:pt>
                <c:pt idx="5652">
                  <c:v>525.7000122070315</c:v>
                </c:pt>
                <c:pt idx="5653">
                  <c:v>525.800048828125</c:v>
                </c:pt>
                <c:pt idx="5654">
                  <c:v>525.9000244140624</c:v>
                </c:pt>
                <c:pt idx="5655">
                  <c:v>526.0</c:v>
                </c:pt>
                <c:pt idx="5656">
                  <c:v>526.1000366210937</c:v>
                </c:pt>
                <c:pt idx="5657">
                  <c:v>526.2000122070315</c:v>
                </c:pt>
                <c:pt idx="5658">
                  <c:v>526.300048828125</c:v>
                </c:pt>
                <c:pt idx="5659">
                  <c:v>526.4000244140624</c:v>
                </c:pt>
                <c:pt idx="5660">
                  <c:v>526.5</c:v>
                </c:pt>
                <c:pt idx="5661">
                  <c:v>526.6000366210937</c:v>
                </c:pt>
                <c:pt idx="5662">
                  <c:v>526.7000122070315</c:v>
                </c:pt>
                <c:pt idx="5663">
                  <c:v>526.800048828125</c:v>
                </c:pt>
                <c:pt idx="5664">
                  <c:v>526.9000244140624</c:v>
                </c:pt>
                <c:pt idx="5665">
                  <c:v>527.0</c:v>
                </c:pt>
                <c:pt idx="5666">
                  <c:v>527.1000366210937</c:v>
                </c:pt>
                <c:pt idx="5667">
                  <c:v>527.2000122070315</c:v>
                </c:pt>
                <c:pt idx="5668">
                  <c:v>527.300048828125</c:v>
                </c:pt>
                <c:pt idx="5669">
                  <c:v>527.4000244140624</c:v>
                </c:pt>
                <c:pt idx="5670">
                  <c:v>527.5</c:v>
                </c:pt>
                <c:pt idx="5671">
                  <c:v>527.6000366210937</c:v>
                </c:pt>
                <c:pt idx="5672">
                  <c:v>527.7000122070315</c:v>
                </c:pt>
                <c:pt idx="5673">
                  <c:v>527.800048828125</c:v>
                </c:pt>
                <c:pt idx="5674">
                  <c:v>527.9000244140624</c:v>
                </c:pt>
                <c:pt idx="5675">
                  <c:v>528.0</c:v>
                </c:pt>
                <c:pt idx="5676">
                  <c:v>528.1000366210937</c:v>
                </c:pt>
                <c:pt idx="5677">
                  <c:v>528.2000122070315</c:v>
                </c:pt>
                <c:pt idx="5678">
                  <c:v>528.300048828125</c:v>
                </c:pt>
                <c:pt idx="5679">
                  <c:v>528.4000244140624</c:v>
                </c:pt>
                <c:pt idx="5680">
                  <c:v>528.5</c:v>
                </c:pt>
                <c:pt idx="5681">
                  <c:v>528.6000366210937</c:v>
                </c:pt>
                <c:pt idx="5682">
                  <c:v>528.7000122070315</c:v>
                </c:pt>
                <c:pt idx="5683">
                  <c:v>528.800048828125</c:v>
                </c:pt>
                <c:pt idx="5684">
                  <c:v>528.9000244140624</c:v>
                </c:pt>
                <c:pt idx="5685">
                  <c:v>529.0</c:v>
                </c:pt>
                <c:pt idx="5686">
                  <c:v>529.1000366210937</c:v>
                </c:pt>
                <c:pt idx="5687">
                  <c:v>529.2000122070315</c:v>
                </c:pt>
                <c:pt idx="5688">
                  <c:v>529.300048828125</c:v>
                </c:pt>
                <c:pt idx="5689">
                  <c:v>529.4000244140624</c:v>
                </c:pt>
                <c:pt idx="5690">
                  <c:v>529.5</c:v>
                </c:pt>
                <c:pt idx="5691">
                  <c:v>529.6000366210937</c:v>
                </c:pt>
                <c:pt idx="5692">
                  <c:v>529.7000122070315</c:v>
                </c:pt>
                <c:pt idx="5693">
                  <c:v>529.800048828125</c:v>
                </c:pt>
                <c:pt idx="5694">
                  <c:v>529.9000244140624</c:v>
                </c:pt>
                <c:pt idx="5695">
                  <c:v>530.0</c:v>
                </c:pt>
                <c:pt idx="5696">
                  <c:v>530.1000366210937</c:v>
                </c:pt>
                <c:pt idx="5697">
                  <c:v>530.2000122070315</c:v>
                </c:pt>
                <c:pt idx="5698">
                  <c:v>530.300048828125</c:v>
                </c:pt>
                <c:pt idx="5699">
                  <c:v>530.4000244140624</c:v>
                </c:pt>
                <c:pt idx="5700">
                  <c:v>530.5</c:v>
                </c:pt>
                <c:pt idx="5701">
                  <c:v>530.6000366210937</c:v>
                </c:pt>
                <c:pt idx="5702">
                  <c:v>530.7000122070315</c:v>
                </c:pt>
                <c:pt idx="5703">
                  <c:v>530.800048828125</c:v>
                </c:pt>
                <c:pt idx="5704">
                  <c:v>530.9000244140624</c:v>
                </c:pt>
                <c:pt idx="5705">
                  <c:v>531.0</c:v>
                </c:pt>
                <c:pt idx="5706">
                  <c:v>531.1000366210937</c:v>
                </c:pt>
                <c:pt idx="5707">
                  <c:v>531.2000122070315</c:v>
                </c:pt>
                <c:pt idx="5708">
                  <c:v>531.300048828125</c:v>
                </c:pt>
                <c:pt idx="5709">
                  <c:v>531.4000244140624</c:v>
                </c:pt>
                <c:pt idx="5710">
                  <c:v>531.5</c:v>
                </c:pt>
                <c:pt idx="5711">
                  <c:v>531.6000366210937</c:v>
                </c:pt>
                <c:pt idx="5712">
                  <c:v>531.7000122070315</c:v>
                </c:pt>
                <c:pt idx="5713">
                  <c:v>531.800048828125</c:v>
                </c:pt>
                <c:pt idx="5714">
                  <c:v>531.9000244140624</c:v>
                </c:pt>
                <c:pt idx="5715">
                  <c:v>532.0</c:v>
                </c:pt>
                <c:pt idx="5716">
                  <c:v>532.1000366210937</c:v>
                </c:pt>
                <c:pt idx="5717">
                  <c:v>532.2000122070315</c:v>
                </c:pt>
                <c:pt idx="5718">
                  <c:v>532.300048828125</c:v>
                </c:pt>
                <c:pt idx="5719">
                  <c:v>532.4000244140624</c:v>
                </c:pt>
                <c:pt idx="5720">
                  <c:v>532.5</c:v>
                </c:pt>
                <c:pt idx="5721">
                  <c:v>532.6000366210937</c:v>
                </c:pt>
                <c:pt idx="5722">
                  <c:v>532.7000122070315</c:v>
                </c:pt>
                <c:pt idx="5723">
                  <c:v>532.800048828125</c:v>
                </c:pt>
                <c:pt idx="5724">
                  <c:v>532.9000244140624</c:v>
                </c:pt>
                <c:pt idx="5725">
                  <c:v>533.0</c:v>
                </c:pt>
                <c:pt idx="5726">
                  <c:v>533.1000366210937</c:v>
                </c:pt>
                <c:pt idx="5727">
                  <c:v>533.2000122070315</c:v>
                </c:pt>
                <c:pt idx="5728">
                  <c:v>533.300048828125</c:v>
                </c:pt>
                <c:pt idx="5729">
                  <c:v>533.4000244140624</c:v>
                </c:pt>
                <c:pt idx="5730">
                  <c:v>533.5</c:v>
                </c:pt>
                <c:pt idx="5731">
                  <c:v>533.6000366210937</c:v>
                </c:pt>
                <c:pt idx="5732">
                  <c:v>533.7000122070315</c:v>
                </c:pt>
                <c:pt idx="5733">
                  <c:v>533.800048828125</c:v>
                </c:pt>
                <c:pt idx="5734">
                  <c:v>533.9000244140624</c:v>
                </c:pt>
                <c:pt idx="5735">
                  <c:v>534.0</c:v>
                </c:pt>
                <c:pt idx="5736">
                  <c:v>534.1000366210937</c:v>
                </c:pt>
                <c:pt idx="5737">
                  <c:v>534.2000122070315</c:v>
                </c:pt>
                <c:pt idx="5738">
                  <c:v>534.300048828125</c:v>
                </c:pt>
                <c:pt idx="5739">
                  <c:v>534.4000244140624</c:v>
                </c:pt>
                <c:pt idx="5740">
                  <c:v>534.5</c:v>
                </c:pt>
                <c:pt idx="5741">
                  <c:v>534.6000366210937</c:v>
                </c:pt>
                <c:pt idx="5742">
                  <c:v>534.7000122070315</c:v>
                </c:pt>
                <c:pt idx="5743">
                  <c:v>534.800048828125</c:v>
                </c:pt>
                <c:pt idx="5744">
                  <c:v>534.9000244140624</c:v>
                </c:pt>
                <c:pt idx="5745">
                  <c:v>535.0</c:v>
                </c:pt>
                <c:pt idx="5746">
                  <c:v>535.1000366210937</c:v>
                </c:pt>
                <c:pt idx="5747">
                  <c:v>535.2000122070315</c:v>
                </c:pt>
                <c:pt idx="5748">
                  <c:v>535.300048828125</c:v>
                </c:pt>
                <c:pt idx="5749">
                  <c:v>535.4000244140624</c:v>
                </c:pt>
                <c:pt idx="5750">
                  <c:v>535.5</c:v>
                </c:pt>
                <c:pt idx="5751">
                  <c:v>535.6000366210937</c:v>
                </c:pt>
                <c:pt idx="5752">
                  <c:v>535.7000122070315</c:v>
                </c:pt>
                <c:pt idx="5753">
                  <c:v>535.800048828125</c:v>
                </c:pt>
                <c:pt idx="5754">
                  <c:v>535.9000244140624</c:v>
                </c:pt>
                <c:pt idx="5755">
                  <c:v>536.0</c:v>
                </c:pt>
                <c:pt idx="5756">
                  <c:v>536.1000366210937</c:v>
                </c:pt>
                <c:pt idx="5757">
                  <c:v>536.2000122070315</c:v>
                </c:pt>
                <c:pt idx="5758">
                  <c:v>536.300048828125</c:v>
                </c:pt>
                <c:pt idx="5759">
                  <c:v>536.4000244140624</c:v>
                </c:pt>
                <c:pt idx="5760">
                  <c:v>536.5</c:v>
                </c:pt>
                <c:pt idx="5761">
                  <c:v>536.6000366210937</c:v>
                </c:pt>
                <c:pt idx="5762">
                  <c:v>536.7000122070315</c:v>
                </c:pt>
                <c:pt idx="5763">
                  <c:v>536.800048828125</c:v>
                </c:pt>
                <c:pt idx="5764">
                  <c:v>536.9000244140624</c:v>
                </c:pt>
                <c:pt idx="5765">
                  <c:v>537.0</c:v>
                </c:pt>
                <c:pt idx="5766">
                  <c:v>537.1000366210937</c:v>
                </c:pt>
                <c:pt idx="5767">
                  <c:v>537.2000122070315</c:v>
                </c:pt>
                <c:pt idx="5768">
                  <c:v>537.300048828125</c:v>
                </c:pt>
                <c:pt idx="5769">
                  <c:v>537.4000244140624</c:v>
                </c:pt>
                <c:pt idx="5770">
                  <c:v>537.5</c:v>
                </c:pt>
                <c:pt idx="5771">
                  <c:v>537.6000366210937</c:v>
                </c:pt>
                <c:pt idx="5772">
                  <c:v>537.7000122070315</c:v>
                </c:pt>
                <c:pt idx="5773">
                  <c:v>537.800048828125</c:v>
                </c:pt>
                <c:pt idx="5774">
                  <c:v>537.9000244140624</c:v>
                </c:pt>
                <c:pt idx="5775">
                  <c:v>538.0</c:v>
                </c:pt>
                <c:pt idx="5776">
                  <c:v>538.1000366210937</c:v>
                </c:pt>
                <c:pt idx="5777">
                  <c:v>538.2000122070315</c:v>
                </c:pt>
                <c:pt idx="5778">
                  <c:v>538.300048828125</c:v>
                </c:pt>
                <c:pt idx="5779">
                  <c:v>538.4000244140624</c:v>
                </c:pt>
                <c:pt idx="5780">
                  <c:v>538.5</c:v>
                </c:pt>
                <c:pt idx="5781">
                  <c:v>538.6000366210937</c:v>
                </c:pt>
                <c:pt idx="5782">
                  <c:v>538.7000122070315</c:v>
                </c:pt>
                <c:pt idx="5783">
                  <c:v>538.800048828125</c:v>
                </c:pt>
                <c:pt idx="5784">
                  <c:v>538.9000244140624</c:v>
                </c:pt>
                <c:pt idx="5785">
                  <c:v>539.0</c:v>
                </c:pt>
                <c:pt idx="5786">
                  <c:v>539.1000366210937</c:v>
                </c:pt>
                <c:pt idx="5787">
                  <c:v>539.2000122070315</c:v>
                </c:pt>
                <c:pt idx="5788">
                  <c:v>539.300048828125</c:v>
                </c:pt>
                <c:pt idx="5789">
                  <c:v>539.4000244140624</c:v>
                </c:pt>
                <c:pt idx="5790">
                  <c:v>539.5</c:v>
                </c:pt>
                <c:pt idx="5791">
                  <c:v>539.6000366210937</c:v>
                </c:pt>
                <c:pt idx="5792">
                  <c:v>539.7000122070315</c:v>
                </c:pt>
                <c:pt idx="5793">
                  <c:v>539.800048828125</c:v>
                </c:pt>
                <c:pt idx="5794">
                  <c:v>539.9000244140624</c:v>
                </c:pt>
                <c:pt idx="5795">
                  <c:v>540.0</c:v>
                </c:pt>
                <c:pt idx="5796">
                  <c:v>540.1000366210937</c:v>
                </c:pt>
                <c:pt idx="5797">
                  <c:v>540.2000122070315</c:v>
                </c:pt>
                <c:pt idx="5798">
                  <c:v>540.300048828125</c:v>
                </c:pt>
                <c:pt idx="5799">
                  <c:v>540.4000244140624</c:v>
                </c:pt>
                <c:pt idx="5800">
                  <c:v>540.5</c:v>
                </c:pt>
                <c:pt idx="5801">
                  <c:v>540.6000366210937</c:v>
                </c:pt>
                <c:pt idx="5802">
                  <c:v>540.7000122070315</c:v>
                </c:pt>
                <c:pt idx="5803">
                  <c:v>540.800048828125</c:v>
                </c:pt>
                <c:pt idx="5804">
                  <c:v>540.9000244140624</c:v>
                </c:pt>
                <c:pt idx="5805">
                  <c:v>541.0</c:v>
                </c:pt>
                <c:pt idx="5806">
                  <c:v>541.1000366210937</c:v>
                </c:pt>
                <c:pt idx="5807">
                  <c:v>541.2000122070315</c:v>
                </c:pt>
                <c:pt idx="5808">
                  <c:v>541.300048828125</c:v>
                </c:pt>
                <c:pt idx="5809">
                  <c:v>541.4000244140624</c:v>
                </c:pt>
                <c:pt idx="5810">
                  <c:v>541.5</c:v>
                </c:pt>
                <c:pt idx="5811">
                  <c:v>541.6000366210937</c:v>
                </c:pt>
                <c:pt idx="5812">
                  <c:v>541.7000122070315</c:v>
                </c:pt>
                <c:pt idx="5813">
                  <c:v>541.800048828125</c:v>
                </c:pt>
                <c:pt idx="5814">
                  <c:v>541.9000244140624</c:v>
                </c:pt>
                <c:pt idx="5815">
                  <c:v>542.0</c:v>
                </c:pt>
                <c:pt idx="5816">
                  <c:v>542.1000366210937</c:v>
                </c:pt>
                <c:pt idx="5817">
                  <c:v>542.2000122070315</c:v>
                </c:pt>
                <c:pt idx="5818">
                  <c:v>542.300048828125</c:v>
                </c:pt>
                <c:pt idx="5819">
                  <c:v>542.4000244140624</c:v>
                </c:pt>
                <c:pt idx="5820">
                  <c:v>542.5</c:v>
                </c:pt>
                <c:pt idx="5821">
                  <c:v>542.6000366210937</c:v>
                </c:pt>
                <c:pt idx="5822">
                  <c:v>542.7000122070315</c:v>
                </c:pt>
                <c:pt idx="5823">
                  <c:v>542.800048828125</c:v>
                </c:pt>
                <c:pt idx="5824">
                  <c:v>542.9000244140624</c:v>
                </c:pt>
                <c:pt idx="5825">
                  <c:v>543.0</c:v>
                </c:pt>
                <c:pt idx="5826">
                  <c:v>543.1000366210937</c:v>
                </c:pt>
                <c:pt idx="5827">
                  <c:v>543.2000122070315</c:v>
                </c:pt>
                <c:pt idx="5828">
                  <c:v>543.300048828125</c:v>
                </c:pt>
                <c:pt idx="5829">
                  <c:v>543.4000244140624</c:v>
                </c:pt>
                <c:pt idx="5830">
                  <c:v>543.5</c:v>
                </c:pt>
                <c:pt idx="5831">
                  <c:v>543.6000366210937</c:v>
                </c:pt>
                <c:pt idx="5832">
                  <c:v>543.7000122070315</c:v>
                </c:pt>
                <c:pt idx="5833">
                  <c:v>543.800048828125</c:v>
                </c:pt>
                <c:pt idx="5834">
                  <c:v>543.9000244140624</c:v>
                </c:pt>
                <c:pt idx="5835">
                  <c:v>544.0</c:v>
                </c:pt>
                <c:pt idx="5836">
                  <c:v>544.1000366210937</c:v>
                </c:pt>
                <c:pt idx="5837">
                  <c:v>544.2000122070315</c:v>
                </c:pt>
                <c:pt idx="5838">
                  <c:v>544.300048828125</c:v>
                </c:pt>
                <c:pt idx="5839">
                  <c:v>544.4000244140624</c:v>
                </c:pt>
                <c:pt idx="5840">
                  <c:v>544.5</c:v>
                </c:pt>
                <c:pt idx="5841">
                  <c:v>544.6000366210937</c:v>
                </c:pt>
                <c:pt idx="5842">
                  <c:v>544.7000122070315</c:v>
                </c:pt>
                <c:pt idx="5843">
                  <c:v>544.800048828125</c:v>
                </c:pt>
                <c:pt idx="5844">
                  <c:v>544.9000244140624</c:v>
                </c:pt>
                <c:pt idx="5845">
                  <c:v>545.0</c:v>
                </c:pt>
                <c:pt idx="5846">
                  <c:v>545.1000366210937</c:v>
                </c:pt>
                <c:pt idx="5847">
                  <c:v>545.2000122070315</c:v>
                </c:pt>
                <c:pt idx="5848">
                  <c:v>545.300048828125</c:v>
                </c:pt>
                <c:pt idx="5849">
                  <c:v>545.4000244140624</c:v>
                </c:pt>
                <c:pt idx="5850">
                  <c:v>545.5</c:v>
                </c:pt>
                <c:pt idx="5851">
                  <c:v>545.6000366210937</c:v>
                </c:pt>
                <c:pt idx="5852">
                  <c:v>545.7000122070315</c:v>
                </c:pt>
                <c:pt idx="5853">
                  <c:v>545.800048828125</c:v>
                </c:pt>
                <c:pt idx="5854">
                  <c:v>545.9000244140624</c:v>
                </c:pt>
                <c:pt idx="5855">
                  <c:v>546.0</c:v>
                </c:pt>
                <c:pt idx="5856">
                  <c:v>546.1000366210937</c:v>
                </c:pt>
                <c:pt idx="5857">
                  <c:v>546.2000122070315</c:v>
                </c:pt>
                <c:pt idx="5858">
                  <c:v>546.300048828125</c:v>
                </c:pt>
                <c:pt idx="5859">
                  <c:v>546.4000244140624</c:v>
                </c:pt>
                <c:pt idx="5860">
                  <c:v>546.5</c:v>
                </c:pt>
                <c:pt idx="5861">
                  <c:v>546.6000366210937</c:v>
                </c:pt>
                <c:pt idx="5862">
                  <c:v>546.7000122070315</c:v>
                </c:pt>
                <c:pt idx="5863">
                  <c:v>546.800048828125</c:v>
                </c:pt>
                <c:pt idx="5864">
                  <c:v>546.9000244140624</c:v>
                </c:pt>
                <c:pt idx="5865">
                  <c:v>547.0</c:v>
                </c:pt>
                <c:pt idx="5866">
                  <c:v>547.1000366210937</c:v>
                </c:pt>
                <c:pt idx="5867">
                  <c:v>547.2000122070315</c:v>
                </c:pt>
                <c:pt idx="5868">
                  <c:v>547.300048828125</c:v>
                </c:pt>
                <c:pt idx="5869">
                  <c:v>547.4000244140624</c:v>
                </c:pt>
                <c:pt idx="5870">
                  <c:v>547.5</c:v>
                </c:pt>
                <c:pt idx="5871">
                  <c:v>547.6000366210937</c:v>
                </c:pt>
                <c:pt idx="5872">
                  <c:v>547.7000122070315</c:v>
                </c:pt>
                <c:pt idx="5873">
                  <c:v>547.800048828125</c:v>
                </c:pt>
                <c:pt idx="5874">
                  <c:v>547.9000244140624</c:v>
                </c:pt>
                <c:pt idx="5875">
                  <c:v>548.0</c:v>
                </c:pt>
                <c:pt idx="5876">
                  <c:v>548.1000366210937</c:v>
                </c:pt>
                <c:pt idx="5877">
                  <c:v>548.2000122070315</c:v>
                </c:pt>
                <c:pt idx="5878">
                  <c:v>548.300048828125</c:v>
                </c:pt>
                <c:pt idx="5879">
                  <c:v>548.4000244140624</c:v>
                </c:pt>
                <c:pt idx="5880">
                  <c:v>548.5</c:v>
                </c:pt>
                <c:pt idx="5881">
                  <c:v>548.6000366210937</c:v>
                </c:pt>
                <c:pt idx="5882">
                  <c:v>548.7000122070315</c:v>
                </c:pt>
                <c:pt idx="5883">
                  <c:v>548.800048828125</c:v>
                </c:pt>
                <c:pt idx="5884">
                  <c:v>548.9000244140624</c:v>
                </c:pt>
                <c:pt idx="5885">
                  <c:v>549.0</c:v>
                </c:pt>
                <c:pt idx="5886">
                  <c:v>549.1000366210937</c:v>
                </c:pt>
                <c:pt idx="5887">
                  <c:v>549.2000122070315</c:v>
                </c:pt>
                <c:pt idx="5888">
                  <c:v>549.300048828125</c:v>
                </c:pt>
                <c:pt idx="5889">
                  <c:v>549.4000244140624</c:v>
                </c:pt>
                <c:pt idx="5890">
                  <c:v>549.5</c:v>
                </c:pt>
                <c:pt idx="5891">
                  <c:v>549.6000366210937</c:v>
                </c:pt>
                <c:pt idx="5892">
                  <c:v>549.7000122070315</c:v>
                </c:pt>
                <c:pt idx="5893">
                  <c:v>549.800048828125</c:v>
                </c:pt>
                <c:pt idx="5894">
                  <c:v>549.9000244140624</c:v>
                </c:pt>
                <c:pt idx="5895">
                  <c:v>550.0</c:v>
                </c:pt>
                <c:pt idx="5896">
                  <c:v>550.1000366210937</c:v>
                </c:pt>
                <c:pt idx="5897">
                  <c:v>550.2000122070315</c:v>
                </c:pt>
                <c:pt idx="5898">
                  <c:v>550.300048828125</c:v>
                </c:pt>
                <c:pt idx="5899">
                  <c:v>550.4000244140624</c:v>
                </c:pt>
                <c:pt idx="5900">
                  <c:v>550.5</c:v>
                </c:pt>
                <c:pt idx="5901">
                  <c:v>550.6000366210937</c:v>
                </c:pt>
                <c:pt idx="5902">
                  <c:v>550.7000122070315</c:v>
                </c:pt>
                <c:pt idx="5903">
                  <c:v>550.800048828125</c:v>
                </c:pt>
                <c:pt idx="5904">
                  <c:v>550.9000244140624</c:v>
                </c:pt>
                <c:pt idx="5905">
                  <c:v>551.0</c:v>
                </c:pt>
                <c:pt idx="5906">
                  <c:v>551.1000366210937</c:v>
                </c:pt>
                <c:pt idx="5907">
                  <c:v>551.2000122070315</c:v>
                </c:pt>
                <c:pt idx="5908">
                  <c:v>551.300048828125</c:v>
                </c:pt>
                <c:pt idx="5909">
                  <c:v>551.4000244140624</c:v>
                </c:pt>
                <c:pt idx="5910">
                  <c:v>551.5</c:v>
                </c:pt>
                <c:pt idx="5911">
                  <c:v>551.6000366210937</c:v>
                </c:pt>
                <c:pt idx="5912">
                  <c:v>551.7000122070315</c:v>
                </c:pt>
                <c:pt idx="5913">
                  <c:v>551.800048828125</c:v>
                </c:pt>
                <c:pt idx="5914">
                  <c:v>551.9000244140624</c:v>
                </c:pt>
                <c:pt idx="5915">
                  <c:v>552.0</c:v>
                </c:pt>
                <c:pt idx="5916">
                  <c:v>552.1000366210937</c:v>
                </c:pt>
                <c:pt idx="5917">
                  <c:v>552.2000122070315</c:v>
                </c:pt>
                <c:pt idx="5918">
                  <c:v>552.300048828125</c:v>
                </c:pt>
                <c:pt idx="5919">
                  <c:v>552.4000244140624</c:v>
                </c:pt>
                <c:pt idx="5920">
                  <c:v>552.5</c:v>
                </c:pt>
                <c:pt idx="5921">
                  <c:v>552.6000366210937</c:v>
                </c:pt>
                <c:pt idx="5922">
                  <c:v>552.7000122070315</c:v>
                </c:pt>
                <c:pt idx="5923">
                  <c:v>552.800048828125</c:v>
                </c:pt>
                <c:pt idx="5924">
                  <c:v>552.9000244140624</c:v>
                </c:pt>
                <c:pt idx="5925">
                  <c:v>553.0</c:v>
                </c:pt>
                <c:pt idx="5926">
                  <c:v>553.1000366210937</c:v>
                </c:pt>
                <c:pt idx="5927">
                  <c:v>553.2000122070315</c:v>
                </c:pt>
                <c:pt idx="5928">
                  <c:v>553.300048828125</c:v>
                </c:pt>
                <c:pt idx="5929">
                  <c:v>553.4000244140624</c:v>
                </c:pt>
                <c:pt idx="5930">
                  <c:v>553.5</c:v>
                </c:pt>
                <c:pt idx="5931">
                  <c:v>553.6000366210937</c:v>
                </c:pt>
                <c:pt idx="5932">
                  <c:v>553.7000122070315</c:v>
                </c:pt>
                <c:pt idx="5933">
                  <c:v>553.800048828125</c:v>
                </c:pt>
                <c:pt idx="5934">
                  <c:v>553.9000244140624</c:v>
                </c:pt>
                <c:pt idx="5935">
                  <c:v>554.0</c:v>
                </c:pt>
                <c:pt idx="5936">
                  <c:v>554.1000366210937</c:v>
                </c:pt>
                <c:pt idx="5937">
                  <c:v>554.2000122070315</c:v>
                </c:pt>
                <c:pt idx="5938">
                  <c:v>554.300048828125</c:v>
                </c:pt>
                <c:pt idx="5939">
                  <c:v>554.4000244140624</c:v>
                </c:pt>
                <c:pt idx="5940">
                  <c:v>554.5</c:v>
                </c:pt>
                <c:pt idx="5941">
                  <c:v>554.6000366210937</c:v>
                </c:pt>
                <c:pt idx="5942">
                  <c:v>554.7000122070315</c:v>
                </c:pt>
                <c:pt idx="5943">
                  <c:v>554.800048828125</c:v>
                </c:pt>
                <c:pt idx="5944">
                  <c:v>554.9000244140624</c:v>
                </c:pt>
                <c:pt idx="5945">
                  <c:v>555.0</c:v>
                </c:pt>
                <c:pt idx="5946">
                  <c:v>555.1000366210937</c:v>
                </c:pt>
                <c:pt idx="5947">
                  <c:v>555.2000122070315</c:v>
                </c:pt>
                <c:pt idx="5948">
                  <c:v>555.300048828125</c:v>
                </c:pt>
                <c:pt idx="5949">
                  <c:v>555.4000244140624</c:v>
                </c:pt>
                <c:pt idx="5950">
                  <c:v>555.5</c:v>
                </c:pt>
                <c:pt idx="5951">
                  <c:v>555.6000366210937</c:v>
                </c:pt>
                <c:pt idx="5952">
                  <c:v>555.7000122070315</c:v>
                </c:pt>
                <c:pt idx="5953">
                  <c:v>555.800048828125</c:v>
                </c:pt>
                <c:pt idx="5954">
                  <c:v>555.9000244140624</c:v>
                </c:pt>
                <c:pt idx="5955">
                  <c:v>556.0</c:v>
                </c:pt>
                <c:pt idx="5956">
                  <c:v>556.1000366210937</c:v>
                </c:pt>
                <c:pt idx="5957">
                  <c:v>556.2000122070315</c:v>
                </c:pt>
                <c:pt idx="5958">
                  <c:v>556.300048828125</c:v>
                </c:pt>
                <c:pt idx="5959">
                  <c:v>556.4000244140624</c:v>
                </c:pt>
                <c:pt idx="5960">
                  <c:v>556.5</c:v>
                </c:pt>
                <c:pt idx="5961">
                  <c:v>556.6000366210937</c:v>
                </c:pt>
                <c:pt idx="5962">
                  <c:v>556.7000122070315</c:v>
                </c:pt>
                <c:pt idx="5963">
                  <c:v>556.800048828125</c:v>
                </c:pt>
                <c:pt idx="5964">
                  <c:v>556.9000244140624</c:v>
                </c:pt>
                <c:pt idx="5965">
                  <c:v>557.0</c:v>
                </c:pt>
                <c:pt idx="5966">
                  <c:v>557.1000366210937</c:v>
                </c:pt>
                <c:pt idx="5967">
                  <c:v>557.2000122070315</c:v>
                </c:pt>
                <c:pt idx="5968">
                  <c:v>557.300048828125</c:v>
                </c:pt>
                <c:pt idx="5969">
                  <c:v>557.4000244140624</c:v>
                </c:pt>
                <c:pt idx="5970">
                  <c:v>557.5</c:v>
                </c:pt>
                <c:pt idx="5971">
                  <c:v>557.6000366210937</c:v>
                </c:pt>
                <c:pt idx="5972">
                  <c:v>557.7000122070315</c:v>
                </c:pt>
                <c:pt idx="5973">
                  <c:v>557.800048828125</c:v>
                </c:pt>
                <c:pt idx="5974">
                  <c:v>557.9000244140624</c:v>
                </c:pt>
                <c:pt idx="5975">
                  <c:v>558.0</c:v>
                </c:pt>
                <c:pt idx="5976">
                  <c:v>558.1000366210937</c:v>
                </c:pt>
                <c:pt idx="5977">
                  <c:v>558.2000122070315</c:v>
                </c:pt>
                <c:pt idx="5978">
                  <c:v>558.300048828125</c:v>
                </c:pt>
                <c:pt idx="5979">
                  <c:v>558.4000244140624</c:v>
                </c:pt>
                <c:pt idx="5980">
                  <c:v>558.5</c:v>
                </c:pt>
                <c:pt idx="5981">
                  <c:v>558.6000366210937</c:v>
                </c:pt>
                <c:pt idx="5982">
                  <c:v>558.7000122070315</c:v>
                </c:pt>
                <c:pt idx="5983">
                  <c:v>558.800048828125</c:v>
                </c:pt>
                <c:pt idx="5984">
                  <c:v>558.9000244140624</c:v>
                </c:pt>
                <c:pt idx="5985">
                  <c:v>559.0</c:v>
                </c:pt>
                <c:pt idx="5986">
                  <c:v>559.1000366210937</c:v>
                </c:pt>
                <c:pt idx="5987">
                  <c:v>559.2000122070315</c:v>
                </c:pt>
                <c:pt idx="5988">
                  <c:v>559.300048828125</c:v>
                </c:pt>
                <c:pt idx="5989">
                  <c:v>559.4000244140624</c:v>
                </c:pt>
                <c:pt idx="5990">
                  <c:v>559.5</c:v>
                </c:pt>
                <c:pt idx="5991">
                  <c:v>559.6000366210937</c:v>
                </c:pt>
                <c:pt idx="5992">
                  <c:v>559.7000122070315</c:v>
                </c:pt>
                <c:pt idx="5993">
                  <c:v>559.800048828125</c:v>
                </c:pt>
                <c:pt idx="5994">
                  <c:v>559.9000244140624</c:v>
                </c:pt>
                <c:pt idx="5995">
                  <c:v>560.0</c:v>
                </c:pt>
                <c:pt idx="5996">
                  <c:v>560.1000366210937</c:v>
                </c:pt>
                <c:pt idx="5997">
                  <c:v>560.2000122070315</c:v>
                </c:pt>
                <c:pt idx="5998">
                  <c:v>560.300048828125</c:v>
                </c:pt>
                <c:pt idx="5999">
                  <c:v>560.4000244140624</c:v>
                </c:pt>
                <c:pt idx="6000">
                  <c:v>560.5</c:v>
                </c:pt>
                <c:pt idx="6001">
                  <c:v>560.6000366210937</c:v>
                </c:pt>
                <c:pt idx="6002">
                  <c:v>560.7000122070315</c:v>
                </c:pt>
                <c:pt idx="6003">
                  <c:v>560.800048828125</c:v>
                </c:pt>
                <c:pt idx="6004">
                  <c:v>560.9000244140624</c:v>
                </c:pt>
                <c:pt idx="6005">
                  <c:v>561.0</c:v>
                </c:pt>
                <c:pt idx="6006">
                  <c:v>561.1000366210937</c:v>
                </c:pt>
                <c:pt idx="6007">
                  <c:v>561.2000122070315</c:v>
                </c:pt>
                <c:pt idx="6008">
                  <c:v>561.300048828125</c:v>
                </c:pt>
                <c:pt idx="6009">
                  <c:v>561.4000244140624</c:v>
                </c:pt>
                <c:pt idx="6010">
                  <c:v>561.5</c:v>
                </c:pt>
                <c:pt idx="6011">
                  <c:v>561.6000366210937</c:v>
                </c:pt>
                <c:pt idx="6012">
                  <c:v>561.7000122070315</c:v>
                </c:pt>
                <c:pt idx="6013">
                  <c:v>561.800048828125</c:v>
                </c:pt>
                <c:pt idx="6014">
                  <c:v>561.9000244140624</c:v>
                </c:pt>
                <c:pt idx="6015">
                  <c:v>562.0</c:v>
                </c:pt>
                <c:pt idx="6016">
                  <c:v>562.1000366210937</c:v>
                </c:pt>
                <c:pt idx="6017">
                  <c:v>562.2000122070315</c:v>
                </c:pt>
                <c:pt idx="6018">
                  <c:v>562.300048828125</c:v>
                </c:pt>
                <c:pt idx="6019">
                  <c:v>562.4000244140624</c:v>
                </c:pt>
                <c:pt idx="6020">
                  <c:v>562.5</c:v>
                </c:pt>
                <c:pt idx="6021">
                  <c:v>562.6000366210937</c:v>
                </c:pt>
                <c:pt idx="6022">
                  <c:v>562.7000122070315</c:v>
                </c:pt>
                <c:pt idx="6023">
                  <c:v>562.800048828125</c:v>
                </c:pt>
                <c:pt idx="6024">
                  <c:v>562.9000244140624</c:v>
                </c:pt>
                <c:pt idx="6025">
                  <c:v>563.0</c:v>
                </c:pt>
                <c:pt idx="6026">
                  <c:v>563.1000366210937</c:v>
                </c:pt>
                <c:pt idx="6027">
                  <c:v>563.2000122070315</c:v>
                </c:pt>
                <c:pt idx="6028">
                  <c:v>563.300048828125</c:v>
                </c:pt>
                <c:pt idx="6029">
                  <c:v>563.4000244140624</c:v>
                </c:pt>
                <c:pt idx="6030">
                  <c:v>563.5</c:v>
                </c:pt>
                <c:pt idx="6031">
                  <c:v>563.6000366210937</c:v>
                </c:pt>
                <c:pt idx="6032">
                  <c:v>563.7000122070315</c:v>
                </c:pt>
                <c:pt idx="6033">
                  <c:v>563.800048828125</c:v>
                </c:pt>
                <c:pt idx="6034">
                  <c:v>563.9000244140624</c:v>
                </c:pt>
                <c:pt idx="6035">
                  <c:v>564.0</c:v>
                </c:pt>
                <c:pt idx="6036">
                  <c:v>564.1000366210937</c:v>
                </c:pt>
                <c:pt idx="6037">
                  <c:v>564.2000122070315</c:v>
                </c:pt>
                <c:pt idx="6038">
                  <c:v>564.300048828125</c:v>
                </c:pt>
                <c:pt idx="6039">
                  <c:v>564.4000244140624</c:v>
                </c:pt>
                <c:pt idx="6040">
                  <c:v>564.5</c:v>
                </c:pt>
                <c:pt idx="6041">
                  <c:v>564.6000366210937</c:v>
                </c:pt>
                <c:pt idx="6042">
                  <c:v>564.7000122070315</c:v>
                </c:pt>
                <c:pt idx="6043">
                  <c:v>564.800048828125</c:v>
                </c:pt>
                <c:pt idx="6044">
                  <c:v>564.9000244140624</c:v>
                </c:pt>
                <c:pt idx="6045">
                  <c:v>565.0</c:v>
                </c:pt>
                <c:pt idx="6046">
                  <c:v>565.1000366210937</c:v>
                </c:pt>
                <c:pt idx="6047">
                  <c:v>565.2000122070315</c:v>
                </c:pt>
                <c:pt idx="6048">
                  <c:v>565.300048828125</c:v>
                </c:pt>
                <c:pt idx="6049">
                  <c:v>565.4000244140624</c:v>
                </c:pt>
                <c:pt idx="6050">
                  <c:v>565.5</c:v>
                </c:pt>
                <c:pt idx="6051">
                  <c:v>565.6000366210937</c:v>
                </c:pt>
                <c:pt idx="6052">
                  <c:v>565.7000122070315</c:v>
                </c:pt>
                <c:pt idx="6053">
                  <c:v>565.800048828125</c:v>
                </c:pt>
                <c:pt idx="6054">
                  <c:v>565.9000244140624</c:v>
                </c:pt>
                <c:pt idx="6055">
                  <c:v>566.0</c:v>
                </c:pt>
                <c:pt idx="6056">
                  <c:v>566.1000366210937</c:v>
                </c:pt>
                <c:pt idx="6057">
                  <c:v>566.2000122070315</c:v>
                </c:pt>
                <c:pt idx="6058">
                  <c:v>566.300048828125</c:v>
                </c:pt>
                <c:pt idx="6059">
                  <c:v>566.4000244140624</c:v>
                </c:pt>
                <c:pt idx="6060">
                  <c:v>566.5</c:v>
                </c:pt>
                <c:pt idx="6061">
                  <c:v>566.6000366210937</c:v>
                </c:pt>
                <c:pt idx="6062">
                  <c:v>566.7000122070315</c:v>
                </c:pt>
                <c:pt idx="6063">
                  <c:v>566.800048828125</c:v>
                </c:pt>
                <c:pt idx="6064">
                  <c:v>566.9000244140624</c:v>
                </c:pt>
                <c:pt idx="6065">
                  <c:v>567.0</c:v>
                </c:pt>
                <c:pt idx="6066">
                  <c:v>567.1000366210937</c:v>
                </c:pt>
                <c:pt idx="6067">
                  <c:v>567.2000122070315</c:v>
                </c:pt>
                <c:pt idx="6068">
                  <c:v>567.300048828125</c:v>
                </c:pt>
                <c:pt idx="6069">
                  <c:v>567.4000244140624</c:v>
                </c:pt>
                <c:pt idx="6070">
                  <c:v>567.5</c:v>
                </c:pt>
                <c:pt idx="6071">
                  <c:v>567.6000366210937</c:v>
                </c:pt>
                <c:pt idx="6072">
                  <c:v>567.7000122070315</c:v>
                </c:pt>
                <c:pt idx="6073">
                  <c:v>567.800048828125</c:v>
                </c:pt>
                <c:pt idx="6074">
                  <c:v>567.9000244140624</c:v>
                </c:pt>
                <c:pt idx="6075">
                  <c:v>568.0</c:v>
                </c:pt>
                <c:pt idx="6076">
                  <c:v>568.1000366210937</c:v>
                </c:pt>
                <c:pt idx="6077">
                  <c:v>568.2000122070315</c:v>
                </c:pt>
                <c:pt idx="6078">
                  <c:v>568.300048828125</c:v>
                </c:pt>
                <c:pt idx="6079">
                  <c:v>568.4000244140624</c:v>
                </c:pt>
                <c:pt idx="6080">
                  <c:v>568.5</c:v>
                </c:pt>
                <c:pt idx="6081">
                  <c:v>568.6000366210937</c:v>
                </c:pt>
                <c:pt idx="6082">
                  <c:v>568.7000122070315</c:v>
                </c:pt>
                <c:pt idx="6083">
                  <c:v>568.800048828125</c:v>
                </c:pt>
                <c:pt idx="6084">
                  <c:v>568.9000244140624</c:v>
                </c:pt>
                <c:pt idx="6085">
                  <c:v>569.0</c:v>
                </c:pt>
                <c:pt idx="6086">
                  <c:v>569.1000366210937</c:v>
                </c:pt>
                <c:pt idx="6087">
                  <c:v>569.2000122070315</c:v>
                </c:pt>
                <c:pt idx="6088">
                  <c:v>569.300048828125</c:v>
                </c:pt>
                <c:pt idx="6089">
                  <c:v>569.4000244140624</c:v>
                </c:pt>
                <c:pt idx="6090">
                  <c:v>569.5</c:v>
                </c:pt>
                <c:pt idx="6091">
                  <c:v>569.6000366210937</c:v>
                </c:pt>
                <c:pt idx="6092">
                  <c:v>569.7000122070315</c:v>
                </c:pt>
                <c:pt idx="6093">
                  <c:v>569.800048828125</c:v>
                </c:pt>
                <c:pt idx="6094">
                  <c:v>569.9000244140624</c:v>
                </c:pt>
                <c:pt idx="6095">
                  <c:v>570.0</c:v>
                </c:pt>
                <c:pt idx="6096">
                  <c:v>570.1000366210937</c:v>
                </c:pt>
                <c:pt idx="6097">
                  <c:v>570.2000122070315</c:v>
                </c:pt>
                <c:pt idx="6098">
                  <c:v>570.300048828125</c:v>
                </c:pt>
                <c:pt idx="6099">
                  <c:v>570.4000244140624</c:v>
                </c:pt>
                <c:pt idx="6100">
                  <c:v>570.5</c:v>
                </c:pt>
                <c:pt idx="6101">
                  <c:v>570.6000366210937</c:v>
                </c:pt>
                <c:pt idx="6102">
                  <c:v>570.7000122070315</c:v>
                </c:pt>
                <c:pt idx="6103">
                  <c:v>570.800048828125</c:v>
                </c:pt>
                <c:pt idx="6104">
                  <c:v>570.9000244140624</c:v>
                </c:pt>
                <c:pt idx="6105">
                  <c:v>571.0</c:v>
                </c:pt>
                <c:pt idx="6106">
                  <c:v>571.1000366210937</c:v>
                </c:pt>
                <c:pt idx="6107">
                  <c:v>571.2000122070315</c:v>
                </c:pt>
                <c:pt idx="6108">
                  <c:v>571.300048828125</c:v>
                </c:pt>
                <c:pt idx="6109">
                  <c:v>571.4000244140624</c:v>
                </c:pt>
                <c:pt idx="6110">
                  <c:v>571.5</c:v>
                </c:pt>
                <c:pt idx="6111">
                  <c:v>571.6000366210937</c:v>
                </c:pt>
                <c:pt idx="6112">
                  <c:v>571.7000122070315</c:v>
                </c:pt>
                <c:pt idx="6113">
                  <c:v>571.800048828125</c:v>
                </c:pt>
                <c:pt idx="6114">
                  <c:v>571.9000244140624</c:v>
                </c:pt>
                <c:pt idx="6115">
                  <c:v>572.0</c:v>
                </c:pt>
                <c:pt idx="6116">
                  <c:v>572.1000366210937</c:v>
                </c:pt>
                <c:pt idx="6117">
                  <c:v>572.2000122070315</c:v>
                </c:pt>
                <c:pt idx="6118">
                  <c:v>572.300048828125</c:v>
                </c:pt>
                <c:pt idx="6119">
                  <c:v>572.4000244140624</c:v>
                </c:pt>
                <c:pt idx="6120">
                  <c:v>572.5</c:v>
                </c:pt>
                <c:pt idx="6121">
                  <c:v>572.6000366210937</c:v>
                </c:pt>
                <c:pt idx="6122">
                  <c:v>572.7000122070315</c:v>
                </c:pt>
                <c:pt idx="6123">
                  <c:v>572.800048828125</c:v>
                </c:pt>
                <c:pt idx="6124">
                  <c:v>572.9000244140624</c:v>
                </c:pt>
                <c:pt idx="6125">
                  <c:v>573.0</c:v>
                </c:pt>
                <c:pt idx="6126">
                  <c:v>573.1000366210937</c:v>
                </c:pt>
                <c:pt idx="6127">
                  <c:v>573.2000122070315</c:v>
                </c:pt>
                <c:pt idx="6128">
                  <c:v>573.300048828125</c:v>
                </c:pt>
                <c:pt idx="6129">
                  <c:v>573.4000244140624</c:v>
                </c:pt>
                <c:pt idx="6130">
                  <c:v>573.5</c:v>
                </c:pt>
                <c:pt idx="6131">
                  <c:v>573.6000366210937</c:v>
                </c:pt>
                <c:pt idx="6132">
                  <c:v>573.7000122070315</c:v>
                </c:pt>
                <c:pt idx="6133">
                  <c:v>573.800048828125</c:v>
                </c:pt>
                <c:pt idx="6134">
                  <c:v>573.9000244140624</c:v>
                </c:pt>
                <c:pt idx="6135">
                  <c:v>574.0</c:v>
                </c:pt>
                <c:pt idx="6136">
                  <c:v>574.1000366210937</c:v>
                </c:pt>
                <c:pt idx="6137">
                  <c:v>574.2000122070315</c:v>
                </c:pt>
                <c:pt idx="6138">
                  <c:v>574.300048828125</c:v>
                </c:pt>
                <c:pt idx="6139">
                  <c:v>574.4000244140624</c:v>
                </c:pt>
                <c:pt idx="6140">
                  <c:v>574.5</c:v>
                </c:pt>
                <c:pt idx="6141">
                  <c:v>574.6000366210937</c:v>
                </c:pt>
                <c:pt idx="6142">
                  <c:v>574.7000122070315</c:v>
                </c:pt>
                <c:pt idx="6143">
                  <c:v>574.800048828125</c:v>
                </c:pt>
                <c:pt idx="6144">
                  <c:v>574.9000244140624</c:v>
                </c:pt>
                <c:pt idx="6145">
                  <c:v>575.0</c:v>
                </c:pt>
                <c:pt idx="6146">
                  <c:v>575.1000366210937</c:v>
                </c:pt>
                <c:pt idx="6147">
                  <c:v>575.2000122070315</c:v>
                </c:pt>
                <c:pt idx="6148">
                  <c:v>575.300048828125</c:v>
                </c:pt>
                <c:pt idx="6149">
                  <c:v>575.4000244140624</c:v>
                </c:pt>
                <c:pt idx="6150">
                  <c:v>575.5</c:v>
                </c:pt>
                <c:pt idx="6151">
                  <c:v>575.6000366210937</c:v>
                </c:pt>
                <c:pt idx="6152">
                  <c:v>575.7000122070315</c:v>
                </c:pt>
                <c:pt idx="6153">
                  <c:v>575.800048828125</c:v>
                </c:pt>
                <c:pt idx="6154">
                  <c:v>575.9000244140624</c:v>
                </c:pt>
                <c:pt idx="6155">
                  <c:v>576.0</c:v>
                </c:pt>
                <c:pt idx="6156">
                  <c:v>576.1000366210937</c:v>
                </c:pt>
                <c:pt idx="6157">
                  <c:v>576.2000122070315</c:v>
                </c:pt>
                <c:pt idx="6158">
                  <c:v>576.300048828125</c:v>
                </c:pt>
                <c:pt idx="6159">
                  <c:v>576.4000244140624</c:v>
                </c:pt>
                <c:pt idx="6160">
                  <c:v>576.5</c:v>
                </c:pt>
                <c:pt idx="6161">
                  <c:v>576.6000366210937</c:v>
                </c:pt>
                <c:pt idx="6162">
                  <c:v>576.7000122070315</c:v>
                </c:pt>
                <c:pt idx="6163">
                  <c:v>576.800048828125</c:v>
                </c:pt>
                <c:pt idx="6164">
                  <c:v>576.9000244140624</c:v>
                </c:pt>
                <c:pt idx="6165">
                  <c:v>577.0</c:v>
                </c:pt>
                <c:pt idx="6166">
                  <c:v>577.1000366210937</c:v>
                </c:pt>
                <c:pt idx="6167">
                  <c:v>577.2000122070315</c:v>
                </c:pt>
                <c:pt idx="6168">
                  <c:v>577.300048828125</c:v>
                </c:pt>
                <c:pt idx="6169">
                  <c:v>577.4000244140624</c:v>
                </c:pt>
                <c:pt idx="6170">
                  <c:v>577.5</c:v>
                </c:pt>
                <c:pt idx="6171">
                  <c:v>577.6000366210937</c:v>
                </c:pt>
                <c:pt idx="6172">
                  <c:v>577.7000122070315</c:v>
                </c:pt>
                <c:pt idx="6173">
                  <c:v>577.800048828125</c:v>
                </c:pt>
                <c:pt idx="6174">
                  <c:v>577.9000244140624</c:v>
                </c:pt>
                <c:pt idx="6175">
                  <c:v>578.0</c:v>
                </c:pt>
                <c:pt idx="6176">
                  <c:v>578.1000366210937</c:v>
                </c:pt>
                <c:pt idx="6177">
                  <c:v>578.2000122070315</c:v>
                </c:pt>
                <c:pt idx="6178">
                  <c:v>578.300048828125</c:v>
                </c:pt>
                <c:pt idx="6179">
                  <c:v>578.4000244140624</c:v>
                </c:pt>
                <c:pt idx="6180">
                  <c:v>578.5</c:v>
                </c:pt>
                <c:pt idx="6181">
                  <c:v>578.6000366210937</c:v>
                </c:pt>
                <c:pt idx="6182">
                  <c:v>578.7000122070315</c:v>
                </c:pt>
                <c:pt idx="6183">
                  <c:v>578.800048828125</c:v>
                </c:pt>
                <c:pt idx="6184">
                  <c:v>578.9000244140624</c:v>
                </c:pt>
                <c:pt idx="6185">
                  <c:v>579.0</c:v>
                </c:pt>
                <c:pt idx="6186">
                  <c:v>579.1000366210937</c:v>
                </c:pt>
                <c:pt idx="6187">
                  <c:v>579.2000122070315</c:v>
                </c:pt>
                <c:pt idx="6188">
                  <c:v>579.300048828125</c:v>
                </c:pt>
                <c:pt idx="6189">
                  <c:v>579.4000244140624</c:v>
                </c:pt>
                <c:pt idx="6190">
                  <c:v>579.5</c:v>
                </c:pt>
                <c:pt idx="6191">
                  <c:v>579.6000366210937</c:v>
                </c:pt>
                <c:pt idx="6192">
                  <c:v>579.7000122070315</c:v>
                </c:pt>
                <c:pt idx="6193">
                  <c:v>579.800048828125</c:v>
                </c:pt>
                <c:pt idx="6194">
                  <c:v>579.9000244140624</c:v>
                </c:pt>
                <c:pt idx="6195">
                  <c:v>580.0</c:v>
                </c:pt>
                <c:pt idx="6196">
                  <c:v>580.1000366210937</c:v>
                </c:pt>
                <c:pt idx="6197">
                  <c:v>580.2000122070315</c:v>
                </c:pt>
                <c:pt idx="6198">
                  <c:v>580.300048828125</c:v>
                </c:pt>
                <c:pt idx="6199">
                  <c:v>580.4000244140624</c:v>
                </c:pt>
                <c:pt idx="6200">
                  <c:v>580.5</c:v>
                </c:pt>
                <c:pt idx="6201">
                  <c:v>580.6000366210937</c:v>
                </c:pt>
                <c:pt idx="6202">
                  <c:v>580.7000122070315</c:v>
                </c:pt>
                <c:pt idx="6203">
                  <c:v>580.800048828125</c:v>
                </c:pt>
                <c:pt idx="6204">
                  <c:v>580.9000244140624</c:v>
                </c:pt>
                <c:pt idx="6205">
                  <c:v>581.0</c:v>
                </c:pt>
                <c:pt idx="6206">
                  <c:v>581.1000366210937</c:v>
                </c:pt>
                <c:pt idx="6207">
                  <c:v>581.2000122070315</c:v>
                </c:pt>
                <c:pt idx="6208">
                  <c:v>581.300048828125</c:v>
                </c:pt>
                <c:pt idx="6209">
                  <c:v>581.4000244140624</c:v>
                </c:pt>
                <c:pt idx="6210">
                  <c:v>581.5</c:v>
                </c:pt>
                <c:pt idx="6211">
                  <c:v>581.6000366210937</c:v>
                </c:pt>
                <c:pt idx="6212">
                  <c:v>581.7000122070315</c:v>
                </c:pt>
                <c:pt idx="6213">
                  <c:v>581.800048828125</c:v>
                </c:pt>
                <c:pt idx="6214">
                  <c:v>581.9000244140624</c:v>
                </c:pt>
                <c:pt idx="6215">
                  <c:v>582.0</c:v>
                </c:pt>
                <c:pt idx="6216">
                  <c:v>582.1000366210937</c:v>
                </c:pt>
                <c:pt idx="6217">
                  <c:v>582.2000122070315</c:v>
                </c:pt>
                <c:pt idx="6218">
                  <c:v>582.300048828125</c:v>
                </c:pt>
                <c:pt idx="6219">
                  <c:v>582.4000244140624</c:v>
                </c:pt>
                <c:pt idx="6220">
                  <c:v>582.5</c:v>
                </c:pt>
                <c:pt idx="6221">
                  <c:v>582.6000366210937</c:v>
                </c:pt>
                <c:pt idx="6222">
                  <c:v>582.7000122070315</c:v>
                </c:pt>
                <c:pt idx="6223">
                  <c:v>582.800048828125</c:v>
                </c:pt>
                <c:pt idx="6224">
                  <c:v>582.9000244140624</c:v>
                </c:pt>
                <c:pt idx="6225">
                  <c:v>583.0</c:v>
                </c:pt>
                <c:pt idx="6226">
                  <c:v>583.1000366210937</c:v>
                </c:pt>
                <c:pt idx="6227">
                  <c:v>583.2000122070315</c:v>
                </c:pt>
                <c:pt idx="6228">
                  <c:v>583.300048828125</c:v>
                </c:pt>
                <c:pt idx="6229">
                  <c:v>583.4000244140624</c:v>
                </c:pt>
                <c:pt idx="6230">
                  <c:v>583.5</c:v>
                </c:pt>
                <c:pt idx="6231">
                  <c:v>583.6000366210937</c:v>
                </c:pt>
                <c:pt idx="6232">
                  <c:v>583.7000122070315</c:v>
                </c:pt>
                <c:pt idx="6233">
                  <c:v>583.800048828125</c:v>
                </c:pt>
                <c:pt idx="6234">
                  <c:v>583.9000244140624</c:v>
                </c:pt>
                <c:pt idx="6235">
                  <c:v>584.0</c:v>
                </c:pt>
                <c:pt idx="6236">
                  <c:v>584.1000366210937</c:v>
                </c:pt>
                <c:pt idx="6237">
                  <c:v>584.2000122070315</c:v>
                </c:pt>
                <c:pt idx="6238">
                  <c:v>584.300048828125</c:v>
                </c:pt>
                <c:pt idx="6239">
                  <c:v>584.4000244140624</c:v>
                </c:pt>
                <c:pt idx="6240">
                  <c:v>584.5</c:v>
                </c:pt>
                <c:pt idx="6241">
                  <c:v>584.6000366210937</c:v>
                </c:pt>
                <c:pt idx="6242">
                  <c:v>584.7000122070315</c:v>
                </c:pt>
                <c:pt idx="6243">
                  <c:v>584.800048828125</c:v>
                </c:pt>
                <c:pt idx="6244">
                  <c:v>584.9000244140624</c:v>
                </c:pt>
                <c:pt idx="6245">
                  <c:v>585.0</c:v>
                </c:pt>
                <c:pt idx="6246">
                  <c:v>585.1000366210937</c:v>
                </c:pt>
                <c:pt idx="6247">
                  <c:v>585.2000122070315</c:v>
                </c:pt>
                <c:pt idx="6248">
                  <c:v>585.300048828125</c:v>
                </c:pt>
                <c:pt idx="6249">
                  <c:v>585.4000244140624</c:v>
                </c:pt>
                <c:pt idx="6250">
                  <c:v>585.5</c:v>
                </c:pt>
                <c:pt idx="6251">
                  <c:v>585.6000366210937</c:v>
                </c:pt>
                <c:pt idx="6252">
                  <c:v>585.7000122070315</c:v>
                </c:pt>
                <c:pt idx="6253">
                  <c:v>585.800048828125</c:v>
                </c:pt>
                <c:pt idx="6254">
                  <c:v>585.9000244140624</c:v>
                </c:pt>
                <c:pt idx="6255">
                  <c:v>586.0</c:v>
                </c:pt>
                <c:pt idx="6256">
                  <c:v>586.1000366210937</c:v>
                </c:pt>
                <c:pt idx="6257">
                  <c:v>586.2000122070315</c:v>
                </c:pt>
                <c:pt idx="6258">
                  <c:v>586.300048828125</c:v>
                </c:pt>
                <c:pt idx="6259">
                  <c:v>586.4000244140624</c:v>
                </c:pt>
                <c:pt idx="6260">
                  <c:v>586.5</c:v>
                </c:pt>
                <c:pt idx="6261">
                  <c:v>586.6000366210937</c:v>
                </c:pt>
                <c:pt idx="6262">
                  <c:v>586.7000122070315</c:v>
                </c:pt>
                <c:pt idx="6263">
                  <c:v>586.800048828125</c:v>
                </c:pt>
                <c:pt idx="6264">
                  <c:v>586.9000244140624</c:v>
                </c:pt>
                <c:pt idx="6265">
                  <c:v>587.0</c:v>
                </c:pt>
                <c:pt idx="6266">
                  <c:v>587.1000366210937</c:v>
                </c:pt>
                <c:pt idx="6267">
                  <c:v>587.2000122070315</c:v>
                </c:pt>
                <c:pt idx="6268">
                  <c:v>587.300048828125</c:v>
                </c:pt>
                <c:pt idx="6269">
                  <c:v>587.4000244140624</c:v>
                </c:pt>
                <c:pt idx="6270">
                  <c:v>587.5</c:v>
                </c:pt>
                <c:pt idx="6271">
                  <c:v>587.6000366210937</c:v>
                </c:pt>
                <c:pt idx="6272">
                  <c:v>587.7000122070315</c:v>
                </c:pt>
                <c:pt idx="6273">
                  <c:v>587.800048828125</c:v>
                </c:pt>
                <c:pt idx="6274">
                  <c:v>587.9000244140624</c:v>
                </c:pt>
                <c:pt idx="6275">
                  <c:v>588.0</c:v>
                </c:pt>
                <c:pt idx="6276">
                  <c:v>588.1000366210937</c:v>
                </c:pt>
                <c:pt idx="6277">
                  <c:v>588.2000122070315</c:v>
                </c:pt>
                <c:pt idx="6278">
                  <c:v>588.300048828125</c:v>
                </c:pt>
                <c:pt idx="6279">
                  <c:v>588.4000244140624</c:v>
                </c:pt>
                <c:pt idx="6280">
                  <c:v>588.5</c:v>
                </c:pt>
                <c:pt idx="6281">
                  <c:v>588.6000366210937</c:v>
                </c:pt>
                <c:pt idx="6282">
                  <c:v>588.7000122070315</c:v>
                </c:pt>
                <c:pt idx="6283">
                  <c:v>588.800048828125</c:v>
                </c:pt>
                <c:pt idx="6284">
                  <c:v>588.9000244140624</c:v>
                </c:pt>
                <c:pt idx="6285">
                  <c:v>589.0</c:v>
                </c:pt>
                <c:pt idx="6286">
                  <c:v>589.1000366210937</c:v>
                </c:pt>
                <c:pt idx="6287">
                  <c:v>589.2000122070315</c:v>
                </c:pt>
                <c:pt idx="6288">
                  <c:v>589.300048828125</c:v>
                </c:pt>
                <c:pt idx="6289">
                  <c:v>589.4000244140624</c:v>
                </c:pt>
                <c:pt idx="6290">
                  <c:v>589.5</c:v>
                </c:pt>
                <c:pt idx="6291">
                  <c:v>589.6000366210937</c:v>
                </c:pt>
                <c:pt idx="6292">
                  <c:v>589.7000122070315</c:v>
                </c:pt>
                <c:pt idx="6293">
                  <c:v>589.800048828125</c:v>
                </c:pt>
                <c:pt idx="6294">
                  <c:v>589.9000244140624</c:v>
                </c:pt>
                <c:pt idx="6295">
                  <c:v>590.0</c:v>
                </c:pt>
                <c:pt idx="6296">
                  <c:v>590.1000366210937</c:v>
                </c:pt>
                <c:pt idx="6297">
                  <c:v>590.2000122070315</c:v>
                </c:pt>
                <c:pt idx="6298">
                  <c:v>590.300048828125</c:v>
                </c:pt>
                <c:pt idx="6299">
                  <c:v>590.4000244140624</c:v>
                </c:pt>
                <c:pt idx="6300">
                  <c:v>590.5</c:v>
                </c:pt>
                <c:pt idx="6301">
                  <c:v>590.6000366210937</c:v>
                </c:pt>
                <c:pt idx="6302">
                  <c:v>590.7000122070315</c:v>
                </c:pt>
                <c:pt idx="6303">
                  <c:v>590.800048828125</c:v>
                </c:pt>
                <c:pt idx="6304">
                  <c:v>590.9000244140624</c:v>
                </c:pt>
                <c:pt idx="6305">
                  <c:v>591.0</c:v>
                </c:pt>
                <c:pt idx="6306">
                  <c:v>591.1000366210937</c:v>
                </c:pt>
                <c:pt idx="6307">
                  <c:v>591.2000122070315</c:v>
                </c:pt>
                <c:pt idx="6308">
                  <c:v>591.300048828125</c:v>
                </c:pt>
                <c:pt idx="6309">
                  <c:v>591.4000244140624</c:v>
                </c:pt>
                <c:pt idx="6310">
                  <c:v>591.5</c:v>
                </c:pt>
                <c:pt idx="6311">
                  <c:v>591.6000366210937</c:v>
                </c:pt>
                <c:pt idx="6312">
                  <c:v>591.7000122070315</c:v>
                </c:pt>
                <c:pt idx="6313">
                  <c:v>591.800048828125</c:v>
                </c:pt>
                <c:pt idx="6314">
                  <c:v>591.9000244140624</c:v>
                </c:pt>
                <c:pt idx="6315">
                  <c:v>592.0</c:v>
                </c:pt>
                <c:pt idx="6316">
                  <c:v>592.1000366210937</c:v>
                </c:pt>
                <c:pt idx="6317">
                  <c:v>592.2000122070315</c:v>
                </c:pt>
                <c:pt idx="6318">
                  <c:v>592.300048828125</c:v>
                </c:pt>
                <c:pt idx="6319">
                  <c:v>592.4000244140624</c:v>
                </c:pt>
                <c:pt idx="6320">
                  <c:v>592.5</c:v>
                </c:pt>
                <c:pt idx="6321">
                  <c:v>592.6000366210937</c:v>
                </c:pt>
                <c:pt idx="6322">
                  <c:v>592.7000122070315</c:v>
                </c:pt>
                <c:pt idx="6323">
                  <c:v>592.800048828125</c:v>
                </c:pt>
                <c:pt idx="6324">
                  <c:v>592.9000244140624</c:v>
                </c:pt>
                <c:pt idx="6325">
                  <c:v>593.0</c:v>
                </c:pt>
                <c:pt idx="6326">
                  <c:v>593.1000366210937</c:v>
                </c:pt>
                <c:pt idx="6327">
                  <c:v>593.2000122070315</c:v>
                </c:pt>
                <c:pt idx="6328">
                  <c:v>593.300048828125</c:v>
                </c:pt>
                <c:pt idx="6329">
                  <c:v>593.4000244140624</c:v>
                </c:pt>
                <c:pt idx="6330">
                  <c:v>593.5</c:v>
                </c:pt>
                <c:pt idx="6331">
                  <c:v>593.6000366210937</c:v>
                </c:pt>
                <c:pt idx="6332">
                  <c:v>593.7000122070315</c:v>
                </c:pt>
                <c:pt idx="6333">
                  <c:v>593.800048828125</c:v>
                </c:pt>
                <c:pt idx="6334">
                  <c:v>593.9000244140624</c:v>
                </c:pt>
                <c:pt idx="6335">
                  <c:v>594.0</c:v>
                </c:pt>
                <c:pt idx="6336">
                  <c:v>594.1000366210937</c:v>
                </c:pt>
                <c:pt idx="6337">
                  <c:v>594.2000122070315</c:v>
                </c:pt>
                <c:pt idx="6338">
                  <c:v>594.300048828125</c:v>
                </c:pt>
                <c:pt idx="6339">
                  <c:v>594.4000244140624</c:v>
                </c:pt>
                <c:pt idx="6340">
                  <c:v>594.5</c:v>
                </c:pt>
                <c:pt idx="6341">
                  <c:v>594.6000366210937</c:v>
                </c:pt>
                <c:pt idx="6342">
                  <c:v>594.7000122070315</c:v>
                </c:pt>
                <c:pt idx="6343">
                  <c:v>594.800048828125</c:v>
                </c:pt>
                <c:pt idx="6344">
                  <c:v>594.9000244140624</c:v>
                </c:pt>
                <c:pt idx="6345">
                  <c:v>595.0</c:v>
                </c:pt>
                <c:pt idx="6346">
                  <c:v>595.1000366210937</c:v>
                </c:pt>
                <c:pt idx="6347">
                  <c:v>595.2000122070315</c:v>
                </c:pt>
                <c:pt idx="6348">
                  <c:v>595.300048828125</c:v>
                </c:pt>
                <c:pt idx="6349">
                  <c:v>595.4000244140624</c:v>
                </c:pt>
                <c:pt idx="6350">
                  <c:v>595.5</c:v>
                </c:pt>
                <c:pt idx="6351">
                  <c:v>595.6000366210937</c:v>
                </c:pt>
                <c:pt idx="6352">
                  <c:v>595.7000122070315</c:v>
                </c:pt>
                <c:pt idx="6353">
                  <c:v>595.800048828125</c:v>
                </c:pt>
                <c:pt idx="6354">
                  <c:v>595.9000244140624</c:v>
                </c:pt>
                <c:pt idx="6355">
                  <c:v>596.0</c:v>
                </c:pt>
                <c:pt idx="6356">
                  <c:v>596.1000366210937</c:v>
                </c:pt>
                <c:pt idx="6357">
                  <c:v>596.2000122070315</c:v>
                </c:pt>
                <c:pt idx="6358">
                  <c:v>596.300048828125</c:v>
                </c:pt>
                <c:pt idx="6359">
                  <c:v>596.4000244140624</c:v>
                </c:pt>
                <c:pt idx="6360">
                  <c:v>596.5</c:v>
                </c:pt>
                <c:pt idx="6361">
                  <c:v>596.6000366210937</c:v>
                </c:pt>
                <c:pt idx="6362">
                  <c:v>596.7000122070315</c:v>
                </c:pt>
                <c:pt idx="6363">
                  <c:v>596.800048828125</c:v>
                </c:pt>
                <c:pt idx="6364">
                  <c:v>596.9000244140624</c:v>
                </c:pt>
                <c:pt idx="6365">
                  <c:v>597.0</c:v>
                </c:pt>
                <c:pt idx="6366">
                  <c:v>597.1000366210937</c:v>
                </c:pt>
                <c:pt idx="6367">
                  <c:v>597.2000122070315</c:v>
                </c:pt>
                <c:pt idx="6368">
                  <c:v>597.300048828125</c:v>
                </c:pt>
                <c:pt idx="6369">
                  <c:v>597.4000244140624</c:v>
                </c:pt>
                <c:pt idx="6370">
                  <c:v>597.5</c:v>
                </c:pt>
                <c:pt idx="6371">
                  <c:v>597.6000366210937</c:v>
                </c:pt>
                <c:pt idx="6372">
                  <c:v>597.7000122070315</c:v>
                </c:pt>
                <c:pt idx="6373">
                  <c:v>597.800048828125</c:v>
                </c:pt>
                <c:pt idx="6374">
                  <c:v>597.9000244140624</c:v>
                </c:pt>
                <c:pt idx="6375">
                  <c:v>598.0</c:v>
                </c:pt>
                <c:pt idx="6376">
                  <c:v>598.1000366210937</c:v>
                </c:pt>
                <c:pt idx="6377">
                  <c:v>598.2000122070315</c:v>
                </c:pt>
                <c:pt idx="6378">
                  <c:v>598.300048828125</c:v>
                </c:pt>
                <c:pt idx="6379">
                  <c:v>598.4000244140624</c:v>
                </c:pt>
                <c:pt idx="6380">
                  <c:v>598.5</c:v>
                </c:pt>
                <c:pt idx="6381">
                  <c:v>598.6000366210937</c:v>
                </c:pt>
                <c:pt idx="6382">
                  <c:v>598.7000122070315</c:v>
                </c:pt>
                <c:pt idx="6383">
                  <c:v>598.800048828125</c:v>
                </c:pt>
                <c:pt idx="6384">
                  <c:v>598.9000244140624</c:v>
                </c:pt>
                <c:pt idx="6385">
                  <c:v>599.0</c:v>
                </c:pt>
                <c:pt idx="6386">
                  <c:v>599.1000366210937</c:v>
                </c:pt>
                <c:pt idx="6387">
                  <c:v>599.2000122070315</c:v>
                </c:pt>
                <c:pt idx="6388">
                  <c:v>599.300048828125</c:v>
                </c:pt>
                <c:pt idx="6389">
                  <c:v>599.4000244140624</c:v>
                </c:pt>
                <c:pt idx="6390">
                  <c:v>599.5</c:v>
                </c:pt>
                <c:pt idx="6391">
                  <c:v>599.6000366210937</c:v>
                </c:pt>
                <c:pt idx="6392">
                  <c:v>599.7000122070315</c:v>
                </c:pt>
                <c:pt idx="6393">
                  <c:v>599.800048828125</c:v>
                </c:pt>
                <c:pt idx="6394">
                  <c:v>599.9000244140624</c:v>
                </c:pt>
                <c:pt idx="6395">
                  <c:v>600.0</c:v>
                </c:pt>
                <c:pt idx="6396">
                  <c:v>600.1000366210937</c:v>
                </c:pt>
                <c:pt idx="6397">
                  <c:v>600.2000122070315</c:v>
                </c:pt>
                <c:pt idx="6398">
                  <c:v>600.300048828125</c:v>
                </c:pt>
                <c:pt idx="6399">
                  <c:v>600.4000244140624</c:v>
                </c:pt>
                <c:pt idx="6400">
                  <c:v>600.5</c:v>
                </c:pt>
                <c:pt idx="6401">
                  <c:v>600.6000366210937</c:v>
                </c:pt>
                <c:pt idx="6402">
                  <c:v>600.7000122070315</c:v>
                </c:pt>
                <c:pt idx="6403">
                  <c:v>600.800048828125</c:v>
                </c:pt>
                <c:pt idx="6404">
                  <c:v>600.9000244140624</c:v>
                </c:pt>
                <c:pt idx="6405">
                  <c:v>601.0</c:v>
                </c:pt>
                <c:pt idx="6406">
                  <c:v>601.1000366210937</c:v>
                </c:pt>
                <c:pt idx="6407">
                  <c:v>601.2000122070315</c:v>
                </c:pt>
                <c:pt idx="6408">
                  <c:v>601.300048828125</c:v>
                </c:pt>
                <c:pt idx="6409">
                  <c:v>601.4000244140624</c:v>
                </c:pt>
                <c:pt idx="6410">
                  <c:v>601.5</c:v>
                </c:pt>
                <c:pt idx="6411">
                  <c:v>601.6000366210937</c:v>
                </c:pt>
                <c:pt idx="6412">
                  <c:v>601.7000122070315</c:v>
                </c:pt>
                <c:pt idx="6413">
                  <c:v>601.800048828125</c:v>
                </c:pt>
                <c:pt idx="6414">
                  <c:v>601.9000244140624</c:v>
                </c:pt>
                <c:pt idx="6415">
                  <c:v>602.0</c:v>
                </c:pt>
                <c:pt idx="6416">
                  <c:v>602.1000366210937</c:v>
                </c:pt>
                <c:pt idx="6417">
                  <c:v>602.2000122070315</c:v>
                </c:pt>
                <c:pt idx="6418">
                  <c:v>602.300048828125</c:v>
                </c:pt>
                <c:pt idx="6419">
                  <c:v>602.4000244140624</c:v>
                </c:pt>
                <c:pt idx="6420">
                  <c:v>602.5</c:v>
                </c:pt>
                <c:pt idx="6421">
                  <c:v>602.6000366210937</c:v>
                </c:pt>
                <c:pt idx="6422">
                  <c:v>602.7000122070315</c:v>
                </c:pt>
                <c:pt idx="6423">
                  <c:v>602.800048828125</c:v>
                </c:pt>
                <c:pt idx="6424">
                  <c:v>602.9000244140624</c:v>
                </c:pt>
                <c:pt idx="6425">
                  <c:v>603.0</c:v>
                </c:pt>
                <c:pt idx="6426">
                  <c:v>603.1000366210937</c:v>
                </c:pt>
                <c:pt idx="6427">
                  <c:v>603.2000122070315</c:v>
                </c:pt>
                <c:pt idx="6428">
                  <c:v>603.300048828125</c:v>
                </c:pt>
                <c:pt idx="6429">
                  <c:v>603.4000244140624</c:v>
                </c:pt>
                <c:pt idx="6430">
                  <c:v>603.5</c:v>
                </c:pt>
                <c:pt idx="6431">
                  <c:v>603.6000366210937</c:v>
                </c:pt>
                <c:pt idx="6432">
                  <c:v>603.7000122070315</c:v>
                </c:pt>
                <c:pt idx="6433">
                  <c:v>603.800048828125</c:v>
                </c:pt>
                <c:pt idx="6434">
                  <c:v>603.9000244140624</c:v>
                </c:pt>
                <c:pt idx="6435">
                  <c:v>604.0</c:v>
                </c:pt>
                <c:pt idx="6436">
                  <c:v>604.1000366210937</c:v>
                </c:pt>
                <c:pt idx="6437">
                  <c:v>604.2000122070315</c:v>
                </c:pt>
                <c:pt idx="6438">
                  <c:v>604.300048828125</c:v>
                </c:pt>
                <c:pt idx="6439">
                  <c:v>604.4000244140624</c:v>
                </c:pt>
                <c:pt idx="6440">
                  <c:v>604.5</c:v>
                </c:pt>
                <c:pt idx="6441">
                  <c:v>604.6000366210937</c:v>
                </c:pt>
                <c:pt idx="6442">
                  <c:v>604.7000122070315</c:v>
                </c:pt>
                <c:pt idx="6443">
                  <c:v>604.800048828125</c:v>
                </c:pt>
                <c:pt idx="6444">
                  <c:v>604.9000244140624</c:v>
                </c:pt>
                <c:pt idx="6445">
                  <c:v>605.0</c:v>
                </c:pt>
                <c:pt idx="6446">
                  <c:v>605.1000366210937</c:v>
                </c:pt>
                <c:pt idx="6447">
                  <c:v>605.2000122070315</c:v>
                </c:pt>
                <c:pt idx="6448">
                  <c:v>605.300048828125</c:v>
                </c:pt>
                <c:pt idx="6449">
                  <c:v>605.4000244140624</c:v>
                </c:pt>
                <c:pt idx="6450">
                  <c:v>605.5</c:v>
                </c:pt>
                <c:pt idx="6451">
                  <c:v>605.6000366210937</c:v>
                </c:pt>
                <c:pt idx="6452">
                  <c:v>605.7000122070315</c:v>
                </c:pt>
                <c:pt idx="6453">
                  <c:v>605.800048828125</c:v>
                </c:pt>
                <c:pt idx="6454">
                  <c:v>605.9000244140624</c:v>
                </c:pt>
                <c:pt idx="6455">
                  <c:v>606.0</c:v>
                </c:pt>
                <c:pt idx="6456">
                  <c:v>606.1000366210937</c:v>
                </c:pt>
                <c:pt idx="6457">
                  <c:v>606.2000122070315</c:v>
                </c:pt>
                <c:pt idx="6458">
                  <c:v>606.300048828125</c:v>
                </c:pt>
                <c:pt idx="6459">
                  <c:v>606.4000244140624</c:v>
                </c:pt>
                <c:pt idx="6460">
                  <c:v>606.5</c:v>
                </c:pt>
                <c:pt idx="6461">
                  <c:v>606.6000366210937</c:v>
                </c:pt>
                <c:pt idx="6462">
                  <c:v>606.7000122070315</c:v>
                </c:pt>
                <c:pt idx="6463">
                  <c:v>606.800048828125</c:v>
                </c:pt>
                <c:pt idx="6464">
                  <c:v>606.9000244140624</c:v>
                </c:pt>
                <c:pt idx="6465">
                  <c:v>607.0</c:v>
                </c:pt>
                <c:pt idx="6466">
                  <c:v>607.1000366210937</c:v>
                </c:pt>
                <c:pt idx="6467">
                  <c:v>607.2000122070315</c:v>
                </c:pt>
                <c:pt idx="6468">
                  <c:v>607.300048828125</c:v>
                </c:pt>
                <c:pt idx="6469">
                  <c:v>607.4000244140624</c:v>
                </c:pt>
                <c:pt idx="6470">
                  <c:v>607.5</c:v>
                </c:pt>
                <c:pt idx="6471">
                  <c:v>607.6000366210937</c:v>
                </c:pt>
                <c:pt idx="6472">
                  <c:v>607.7000122070315</c:v>
                </c:pt>
                <c:pt idx="6473">
                  <c:v>607.800048828125</c:v>
                </c:pt>
                <c:pt idx="6474">
                  <c:v>607.9000244140624</c:v>
                </c:pt>
                <c:pt idx="6475">
                  <c:v>608.0</c:v>
                </c:pt>
                <c:pt idx="6476">
                  <c:v>608.1000366210937</c:v>
                </c:pt>
                <c:pt idx="6477">
                  <c:v>608.2000122070315</c:v>
                </c:pt>
                <c:pt idx="6478">
                  <c:v>608.300048828125</c:v>
                </c:pt>
                <c:pt idx="6479">
                  <c:v>608.4000244140624</c:v>
                </c:pt>
                <c:pt idx="6480">
                  <c:v>608.5</c:v>
                </c:pt>
                <c:pt idx="6481">
                  <c:v>608.6000366210937</c:v>
                </c:pt>
                <c:pt idx="6482">
                  <c:v>608.7000122070315</c:v>
                </c:pt>
                <c:pt idx="6483">
                  <c:v>608.800048828125</c:v>
                </c:pt>
                <c:pt idx="6484">
                  <c:v>608.9000244140624</c:v>
                </c:pt>
                <c:pt idx="6485">
                  <c:v>609.0</c:v>
                </c:pt>
                <c:pt idx="6486">
                  <c:v>609.1000366210937</c:v>
                </c:pt>
                <c:pt idx="6487">
                  <c:v>609.2000122070315</c:v>
                </c:pt>
                <c:pt idx="6488">
                  <c:v>609.300048828125</c:v>
                </c:pt>
                <c:pt idx="6489">
                  <c:v>609.4000244140624</c:v>
                </c:pt>
                <c:pt idx="6490">
                  <c:v>609.5</c:v>
                </c:pt>
                <c:pt idx="6491">
                  <c:v>609.6000366210937</c:v>
                </c:pt>
                <c:pt idx="6492">
                  <c:v>609.7000122070315</c:v>
                </c:pt>
                <c:pt idx="6493">
                  <c:v>609.800048828125</c:v>
                </c:pt>
                <c:pt idx="6494">
                  <c:v>609.9000244140624</c:v>
                </c:pt>
                <c:pt idx="6495">
                  <c:v>610.0</c:v>
                </c:pt>
                <c:pt idx="6496">
                  <c:v>610.1000366210937</c:v>
                </c:pt>
                <c:pt idx="6497">
                  <c:v>610.2000122070315</c:v>
                </c:pt>
                <c:pt idx="6498">
                  <c:v>610.300048828125</c:v>
                </c:pt>
                <c:pt idx="6499">
                  <c:v>610.4000244140624</c:v>
                </c:pt>
                <c:pt idx="6500">
                  <c:v>610.5</c:v>
                </c:pt>
                <c:pt idx="6501">
                  <c:v>610.6000366210937</c:v>
                </c:pt>
                <c:pt idx="6502">
                  <c:v>610.7000122070315</c:v>
                </c:pt>
                <c:pt idx="6503">
                  <c:v>610.800048828125</c:v>
                </c:pt>
                <c:pt idx="6504">
                  <c:v>610.9000244140624</c:v>
                </c:pt>
                <c:pt idx="6505">
                  <c:v>611.0</c:v>
                </c:pt>
                <c:pt idx="6506">
                  <c:v>611.1000366210937</c:v>
                </c:pt>
                <c:pt idx="6507">
                  <c:v>611.2000122070315</c:v>
                </c:pt>
                <c:pt idx="6508">
                  <c:v>611.300048828125</c:v>
                </c:pt>
                <c:pt idx="6509">
                  <c:v>611.4000244140624</c:v>
                </c:pt>
                <c:pt idx="6510">
                  <c:v>611.5</c:v>
                </c:pt>
                <c:pt idx="6511">
                  <c:v>611.6000366210937</c:v>
                </c:pt>
                <c:pt idx="6512">
                  <c:v>611.7000122070315</c:v>
                </c:pt>
                <c:pt idx="6513">
                  <c:v>611.800048828125</c:v>
                </c:pt>
                <c:pt idx="6514">
                  <c:v>611.9000244140624</c:v>
                </c:pt>
                <c:pt idx="6515">
                  <c:v>612.0</c:v>
                </c:pt>
                <c:pt idx="6516">
                  <c:v>612.1000366210937</c:v>
                </c:pt>
                <c:pt idx="6517">
                  <c:v>612.2000122070315</c:v>
                </c:pt>
                <c:pt idx="6518">
                  <c:v>612.300048828125</c:v>
                </c:pt>
                <c:pt idx="6519">
                  <c:v>612.4000244140624</c:v>
                </c:pt>
                <c:pt idx="6520">
                  <c:v>612.5</c:v>
                </c:pt>
                <c:pt idx="6521">
                  <c:v>612.6000366210937</c:v>
                </c:pt>
                <c:pt idx="6522">
                  <c:v>612.7000122070315</c:v>
                </c:pt>
                <c:pt idx="6523">
                  <c:v>612.800048828125</c:v>
                </c:pt>
                <c:pt idx="6524">
                  <c:v>612.9000244140624</c:v>
                </c:pt>
                <c:pt idx="6525">
                  <c:v>613.0</c:v>
                </c:pt>
                <c:pt idx="6526">
                  <c:v>613.1000366210937</c:v>
                </c:pt>
                <c:pt idx="6527">
                  <c:v>613.2000122070315</c:v>
                </c:pt>
                <c:pt idx="6528">
                  <c:v>613.300048828125</c:v>
                </c:pt>
                <c:pt idx="6529">
                  <c:v>613.4000244140624</c:v>
                </c:pt>
                <c:pt idx="6530">
                  <c:v>613.5</c:v>
                </c:pt>
                <c:pt idx="6531">
                  <c:v>613.6000366210937</c:v>
                </c:pt>
                <c:pt idx="6532">
                  <c:v>613.7000122070315</c:v>
                </c:pt>
                <c:pt idx="6533">
                  <c:v>613.800048828125</c:v>
                </c:pt>
                <c:pt idx="6534">
                  <c:v>613.9000244140624</c:v>
                </c:pt>
                <c:pt idx="6535">
                  <c:v>614.0</c:v>
                </c:pt>
                <c:pt idx="6536">
                  <c:v>614.1000366210937</c:v>
                </c:pt>
                <c:pt idx="6537">
                  <c:v>614.2000122070315</c:v>
                </c:pt>
                <c:pt idx="6538">
                  <c:v>614.300048828125</c:v>
                </c:pt>
                <c:pt idx="6539">
                  <c:v>614.4000244140624</c:v>
                </c:pt>
                <c:pt idx="6540">
                  <c:v>614.5</c:v>
                </c:pt>
                <c:pt idx="6541">
                  <c:v>614.6000366210937</c:v>
                </c:pt>
                <c:pt idx="6542">
                  <c:v>614.7000122070315</c:v>
                </c:pt>
                <c:pt idx="6543">
                  <c:v>614.800048828125</c:v>
                </c:pt>
                <c:pt idx="6544">
                  <c:v>614.9000244140624</c:v>
                </c:pt>
                <c:pt idx="6545">
                  <c:v>615.0</c:v>
                </c:pt>
                <c:pt idx="6546">
                  <c:v>615.1000366210937</c:v>
                </c:pt>
                <c:pt idx="6547">
                  <c:v>615.2000122070315</c:v>
                </c:pt>
                <c:pt idx="6548">
                  <c:v>615.300048828125</c:v>
                </c:pt>
                <c:pt idx="6549">
                  <c:v>615.4000244140624</c:v>
                </c:pt>
                <c:pt idx="6550">
                  <c:v>615.5</c:v>
                </c:pt>
                <c:pt idx="6551">
                  <c:v>615.6000366210937</c:v>
                </c:pt>
                <c:pt idx="6552">
                  <c:v>615.7000122070315</c:v>
                </c:pt>
                <c:pt idx="6553">
                  <c:v>615.800048828125</c:v>
                </c:pt>
                <c:pt idx="6554">
                  <c:v>615.9000244140624</c:v>
                </c:pt>
                <c:pt idx="6555">
                  <c:v>616.0</c:v>
                </c:pt>
                <c:pt idx="6556">
                  <c:v>616.1000366210937</c:v>
                </c:pt>
                <c:pt idx="6557">
                  <c:v>616.2000122070315</c:v>
                </c:pt>
                <c:pt idx="6558">
                  <c:v>616.300048828125</c:v>
                </c:pt>
                <c:pt idx="6559">
                  <c:v>616.4000244140624</c:v>
                </c:pt>
                <c:pt idx="6560">
                  <c:v>616.5</c:v>
                </c:pt>
                <c:pt idx="6561">
                  <c:v>616.6000366210937</c:v>
                </c:pt>
                <c:pt idx="6562">
                  <c:v>616.7000122070315</c:v>
                </c:pt>
                <c:pt idx="6563">
                  <c:v>616.800048828125</c:v>
                </c:pt>
                <c:pt idx="6564">
                  <c:v>616.9000244140624</c:v>
                </c:pt>
                <c:pt idx="6565">
                  <c:v>617.0</c:v>
                </c:pt>
                <c:pt idx="6566">
                  <c:v>617.1000366210937</c:v>
                </c:pt>
                <c:pt idx="6567">
                  <c:v>617.2000122070315</c:v>
                </c:pt>
                <c:pt idx="6568">
                  <c:v>617.300048828125</c:v>
                </c:pt>
                <c:pt idx="6569">
                  <c:v>617.4000244140624</c:v>
                </c:pt>
                <c:pt idx="6570">
                  <c:v>617.5</c:v>
                </c:pt>
                <c:pt idx="6571">
                  <c:v>617.6000366210937</c:v>
                </c:pt>
                <c:pt idx="6572">
                  <c:v>617.7000122070315</c:v>
                </c:pt>
                <c:pt idx="6573">
                  <c:v>617.800048828125</c:v>
                </c:pt>
                <c:pt idx="6574">
                  <c:v>617.9000244140624</c:v>
                </c:pt>
                <c:pt idx="6575">
                  <c:v>618.0</c:v>
                </c:pt>
                <c:pt idx="6576">
                  <c:v>618.1000366210937</c:v>
                </c:pt>
                <c:pt idx="6577">
                  <c:v>618.2000122070315</c:v>
                </c:pt>
                <c:pt idx="6578">
                  <c:v>618.300048828125</c:v>
                </c:pt>
                <c:pt idx="6579">
                  <c:v>618.4000244140624</c:v>
                </c:pt>
                <c:pt idx="6580">
                  <c:v>618.5</c:v>
                </c:pt>
                <c:pt idx="6581">
                  <c:v>618.6000366210937</c:v>
                </c:pt>
                <c:pt idx="6582">
                  <c:v>618.7000122070315</c:v>
                </c:pt>
                <c:pt idx="6583">
                  <c:v>618.800048828125</c:v>
                </c:pt>
                <c:pt idx="6584">
                  <c:v>618.9000244140624</c:v>
                </c:pt>
                <c:pt idx="6585">
                  <c:v>619.0</c:v>
                </c:pt>
                <c:pt idx="6586">
                  <c:v>619.1000366210937</c:v>
                </c:pt>
                <c:pt idx="6587">
                  <c:v>619.2000122070315</c:v>
                </c:pt>
                <c:pt idx="6588">
                  <c:v>619.300048828125</c:v>
                </c:pt>
                <c:pt idx="6589">
                  <c:v>619.4000244140624</c:v>
                </c:pt>
                <c:pt idx="6590">
                  <c:v>619.5</c:v>
                </c:pt>
                <c:pt idx="6591">
                  <c:v>619.6000366210937</c:v>
                </c:pt>
                <c:pt idx="6592">
                  <c:v>619.7000122070315</c:v>
                </c:pt>
                <c:pt idx="6593">
                  <c:v>619.800048828125</c:v>
                </c:pt>
                <c:pt idx="6594">
                  <c:v>619.9000244140624</c:v>
                </c:pt>
                <c:pt idx="6595">
                  <c:v>620.0</c:v>
                </c:pt>
                <c:pt idx="6596">
                  <c:v>620.1000366210937</c:v>
                </c:pt>
                <c:pt idx="6597">
                  <c:v>620.2000122070315</c:v>
                </c:pt>
                <c:pt idx="6598">
                  <c:v>620.300048828125</c:v>
                </c:pt>
                <c:pt idx="6599">
                  <c:v>620.4000244140624</c:v>
                </c:pt>
                <c:pt idx="6600">
                  <c:v>620.5</c:v>
                </c:pt>
                <c:pt idx="6601">
                  <c:v>620.6000366210937</c:v>
                </c:pt>
                <c:pt idx="6602">
                  <c:v>620.7000122070315</c:v>
                </c:pt>
                <c:pt idx="6603">
                  <c:v>620.800048828125</c:v>
                </c:pt>
                <c:pt idx="6604">
                  <c:v>620.9000244140624</c:v>
                </c:pt>
                <c:pt idx="6605">
                  <c:v>621.0</c:v>
                </c:pt>
                <c:pt idx="6606">
                  <c:v>621.1000366210937</c:v>
                </c:pt>
                <c:pt idx="6607">
                  <c:v>621.2000122070315</c:v>
                </c:pt>
                <c:pt idx="6608">
                  <c:v>621.300048828125</c:v>
                </c:pt>
                <c:pt idx="6609">
                  <c:v>621.4000244140624</c:v>
                </c:pt>
                <c:pt idx="6610">
                  <c:v>621.5</c:v>
                </c:pt>
                <c:pt idx="6611">
                  <c:v>621.6000366210937</c:v>
                </c:pt>
                <c:pt idx="6612">
                  <c:v>621.7000122070315</c:v>
                </c:pt>
                <c:pt idx="6613">
                  <c:v>621.800048828125</c:v>
                </c:pt>
                <c:pt idx="6614">
                  <c:v>621.9000244140624</c:v>
                </c:pt>
                <c:pt idx="6615">
                  <c:v>622.0</c:v>
                </c:pt>
                <c:pt idx="6616">
                  <c:v>622.1000366210937</c:v>
                </c:pt>
                <c:pt idx="6617">
                  <c:v>622.2000122070315</c:v>
                </c:pt>
                <c:pt idx="6618">
                  <c:v>622.300048828125</c:v>
                </c:pt>
                <c:pt idx="6619">
                  <c:v>622.4000244140624</c:v>
                </c:pt>
                <c:pt idx="6620">
                  <c:v>622.5</c:v>
                </c:pt>
                <c:pt idx="6621">
                  <c:v>622.6000366210937</c:v>
                </c:pt>
                <c:pt idx="6622">
                  <c:v>622.7000122070315</c:v>
                </c:pt>
                <c:pt idx="6623">
                  <c:v>622.800048828125</c:v>
                </c:pt>
                <c:pt idx="6624">
                  <c:v>622.9000244140624</c:v>
                </c:pt>
                <c:pt idx="6625">
                  <c:v>623.0</c:v>
                </c:pt>
                <c:pt idx="6626">
                  <c:v>623.1000366210937</c:v>
                </c:pt>
                <c:pt idx="6627">
                  <c:v>623.2000122070315</c:v>
                </c:pt>
                <c:pt idx="6628">
                  <c:v>623.300048828125</c:v>
                </c:pt>
                <c:pt idx="6629">
                  <c:v>623.4000244140624</c:v>
                </c:pt>
                <c:pt idx="6630">
                  <c:v>623.5</c:v>
                </c:pt>
                <c:pt idx="6631">
                  <c:v>623.6000366210937</c:v>
                </c:pt>
                <c:pt idx="6632">
                  <c:v>623.7000122070315</c:v>
                </c:pt>
                <c:pt idx="6633">
                  <c:v>623.800048828125</c:v>
                </c:pt>
                <c:pt idx="6634">
                  <c:v>623.9000244140624</c:v>
                </c:pt>
                <c:pt idx="6635">
                  <c:v>624.0</c:v>
                </c:pt>
                <c:pt idx="6636">
                  <c:v>624.1000366210937</c:v>
                </c:pt>
                <c:pt idx="6637">
                  <c:v>624.2000122070315</c:v>
                </c:pt>
                <c:pt idx="6638">
                  <c:v>624.300048828125</c:v>
                </c:pt>
                <c:pt idx="6639">
                  <c:v>624.4000244140624</c:v>
                </c:pt>
                <c:pt idx="6640">
                  <c:v>624.5</c:v>
                </c:pt>
                <c:pt idx="6641">
                  <c:v>624.6000366210937</c:v>
                </c:pt>
                <c:pt idx="6642">
                  <c:v>624.7000122070315</c:v>
                </c:pt>
                <c:pt idx="6643">
                  <c:v>624.800048828125</c:v>
                </c:pt>
                <c:pt idx="6644">
                  <c:v>624.9000244140624</c:v>
                </c:pt>
                <c:pt idx="6645">
                  <c:v>625.0</c:v>
                </c:pt>
                <c:pt idx="6646">
                  <c:v>625.1000366210937</c:v>
                </c:pt>
                <c:pt idx="6647">
                  <c:v>625.2000122070315</c:v>
                </c:pt>
                <c:pt idx="6648">
                  <c:v>625.300048828125</c:v>
                </c:pt>
                <c:pt idx="6649">
                  <c:v>625.4000244140624</c:v>
                </c:pt>
                <c:pt idx="6650">
                  <c:v>625.5</c:v>
                </c:pt>
                <c:pt idx="6651">
                  <c:v>625.6000366210937</c:v>
                </c:pt>
                <c:pt idx="6652">
                  <c:v>625.7000122070315</c:v>
                </c:pt>
                <c:pt idx="6653">
                  <c:v>625.800048828125</c:v>
                </c:pt>
                <c:pt idx="6654">
                  <c:v>625.9000244140624</c:v>
                </c:pt>
                <c:pt idx="6655">
                  <c:v>626.0</c:v>
                </c:pt>
                <c:pt idx="6656">
                  <c:v>626.1000366210937</c:v>
                </c:pt>
                <c:pt idx="6657">
                  <c:v>626.2000122070315</c:v>
                </c:pt>
                <c:pt idx="6658">
                  <c:v>626.300048828125</c:v>
                </c:pt>
                <c:pt idx="6659">
                  <c:v>626.4000244140624</c:v>
                </c:pt>
                <c:pt idx="6660">
                  <c:v>626.5</c:v>
                </c:pt>
                <c:pt idx="6661">
                  <c:v>626.6000366210937</c:v>
                </c:pt>
                <c:pt idx="6662">
                  <c:v>626.7000122070315</c:v>
                </c:pt>
                <c:pt idx="6663">
                  <c:v>626.800048828125</c:v>
                </c:pt>
                <c:pt idx="6664">
                  <c:v>626.9000244140624</c:v>
                </c:pt>
                <c:pt idx="6665">
                  <c:v>627.0</c:v>
                </c:pt>
                <c:pt idx="6666">
                  <c:v>627.1000366210937</c:v>
                </c:pt>
                <c:pt idx="6667">
                  <c:v>627.2000122070315</c:v>
                </c:pt>
                <c:pt idx="6668">
                  <c:v>627.300048828125</c:v>
                </c:pt>
                <c:pt idx="6669">
                  <c:v>627.4000244140624</c:v>
                </c:pt>
                <c:pt idx="6670">
                  <c:v>627.5</c:v>
                </c:pt>
                <c:pt idx="6671">
                  <c:v>627.6000366210937</c:v>
                </c:pt>
                <c:pt idx="6672">
                  <c:v>627.7000122070315</c:v>
                </c:pt>
                <c:pt idx="6673">
                  <c:v>627.800048828125</c:v>
                </c:pt>
                <c:pt idx="6674">
                  <c:v>627.9000244140624</c:v>
                </c:pt>
                <c:pt idx="6675">
                  <c:v>628.0</c:v>
                </c:pt>
                <c:pt idx="6676">
                  <c:v>628.1000366210937</c:v>
                </c:pt>
                <c:pt idx="6677">
                  <c:v>628.2000122070315</c:v>
                </c:pt>
                <c:pt idx="6678">
                  <c:v>628.300048828125</c:v>
                </c:pt>
                <c:pt idx="6679">
                  <c:v>628.4000244140624</c:v>
                </c:pt>
                <c:pt idx="6680">
                  <c:v>628.5</c:v>
                </c:pt>
                <c:pt idx="6681">
                  <c:v>628.6000366210937</c:v>
                </c:pt>
                <c:pt idx="6682">
                  <c:v>628.7000122070315</c:v>
                </c:pt>
                <c:pt idx="6683">
                  <c:v>628.800048828125</c:v>
                </c:pt>
                <c:pt idx="6684">
                  <c:v>628.9000244140624</c:v>
                </c:pt>
                <c:pt idx="6685">
                  <c:v>629.0</c:v>
                </c:pt>
                <c:pt idx="6686">
                  <c:v>629.1000366210937</c:v>
                </c:pt>
                <c:pt idx="6687">
                  <c:v>629.2000122070315</c:v>
                </c:pt>
                <c:pt idx="6688">
                  <c:v>629.300048828125</c:v>
                </c:pt>
                <c:pt idx="6689">
                  <c:v>629.4000244140624</c:v>
                </c:pt>
                <c:pt idx="6690">
                  <c:v>629.5</c:v>
                </c:pt>
                <c:pt idx="6691">
                  <c:v>629.6000366210937</c:v>
                </c:pt>
                <c:pt idx="6692">
                  <c:v>629.7000122070315</c:v>
                </c:pt>
                <c:pt idx="6693">
                  <c:v>629.800048828125</c:v>
                </c:pt>
                <c:pt idx="6694">
                  <c:v>629.9000244140624</c:v>
                </c:pt>
                <c:pt idx="6695">
                  <c:v>630.0</c:v>
                </c:pt>
                <c:pt idx="6696">
                  <c:v>630.1000366210937</c:v>
                </c:pt>
                <c:pt idx="6697">
                  <c:v>630.2000122070315</c:v>
                </c:pt>
                <c:pt idx="6698">
                  <c:v>630.300048828125</c:v>
                </c:pt>
                <c:pt idx="6699">
                  <c:v>630.4000244140624</c:v>
                </c:pt>
                <c:pt idx="6700">
                  <c:v>630.5</c:v>
                </c:pt>
                <c:pt idx="6701">
                  <c:v>630.6000366210937</c:v>
                </c:pt>
                <c:pt idx="6702">
                  <c:v>630.7000122070315</c:v>
                </c:pt>
                <c:pt idx="6703">
                  <c:v>630.800048828125</c:v>
                </c:pt>
                <c:pt idx="6704">
                  <c:v>630.9000244140624</c:v>
                </c:pt>
                <c:pt idx="6705">
                  <c:v>631.0</c:v>
                </c:pt>
                <c:pt idx="6706">
                  <c:v>631.1000366210937</c:v>
                </c:pt>
                <c:pt idx="6707">
                  <c:v>631.2000122070315</c:v>
                </c:pt>
                <c:pt idx="6708">
                  <c:v>631.300048828125</c:v>
                </c:pt>
                <c:pt idx="6709">
                  <c:v>631.4000244140624</c:v>
                </c:pt>
                <c:pt idx="6710">
                  <c:v>631.5</c:v>
                </c:pt>
                <c:pt idx="6711">
                  <c:v>631.6000366210937</c:v>
                </c:pt>
                <c:pt idx="6712">
                  <c:v>631.7000122070315</c:v>
                </c:pt>
                <c:pt idx="6713">
                  <c:v>631.800048828125</c:v>
                </c:pt>
                <c:pt idx="6714">
                  <c:v>631.9000244140624</c:v>
                </c:pt>
                <c:pt idx="6715">
                  <c:v>632.0</c:v>
                </c:pt>
                <c:pt idx="6716">
                  <c:v>632.1000366210937</c:v>
                </c:pt>
                <c:pt idx="6717">
                  <c:v>632.2000122070315</c:v>
                </c:pt>
                <c:pt idx="6718">
                  <c:v>632.300048828125</c:v>
                </c:pt>
                <c:pt idx="6719">
                  <c:v>632.4000244140624</c:v>
                </c:pt>
                <c:pt idx="6720">
                  <c:v>632.5</c:v>
                </c:pt>
                <c:pt idx="6721">
                  <c:v>632.6000366210937</c:v>
                </c:pt>
                <c:pt idx="6722">
                  <c:v>632.7000122070315</c:v>
                </c:pt>
                <c:pt idx="6723">
                  <c:v>632.800048828125</c:v>
                </c:pt>
                <c:pt idx="6724">
                  <c:v>632.9000244140624</c:v>
                </c:pt>
                <c:pt idx="6725">
                  <c:v>633.0</c:v>
                </c:pt>
                <c:pt idx="6726">
                  <c:v>633.1000366210937</c:v>
                </c:pt>
                <c:pt idx="6727">
                  <c:v>633.2000122070315</c:v>
                </c:pt>
                <c:pt idx="6728">
                  <c:v>633.300048828125</c:v>
                </c:pt>
                <c:pt idx="6729">
                  <c:v>633.4000244140624</c:v>
                </c:pt>
                <c:pt idx="6730">
                  <c:v>633.5</c:v>
                </c:pt>
                <c:pt idx="6731">
                  <c:v>633.6000366210937</c:v>
                </c:pt>
                <c:pt idx="6732">
                  <c:v>633.7000122070315</c:v>
                </c:pt>
                <c:pt idx="6733">
                  <c:v>633.800048828125</c:v>
                </c:pt>
                <c:pt idx="6734">
                  <c:v>633.9000244140624</c:v>
                </c:pt>
                <c:pt idx="6735">
                  <c:v>634.0</c:v>
                </c:pt>
                <c:pt idx="6736">
                  <c:v>634.1000366210937</c:v>
                </c:pt>
                <c:pt idx="6737">
                  <c:v>634.2000122070315</c:v>
                </c:pt>
                <c:pt idx="6738">
                  <c:v>634.300048828125</c:v>
                </c:pt>
                <c:pt idx="6739">
                  <c:v>634.4000244140624</c:v>
                </c:pt>
                <c:pt idx="6740">
                  <c:v>634.5</c:v>
                </c:pt>
                <c:pt idx="6741">
                  <c:v>634.6000366210937</c:v>
                </c:pt>
                <c:pt idx="6742">
                  <c:v>634.7000122070315</c:v>
                </c:pt>
                <c:pt idx="6743">
                  <c:v>634.800048828125</c:v>
                </c:pt>
                <c:pt idx="6744">
                  <c:v>634.9000244140624</c:v>
                </c:pt>
                <c:pt idx="6745">
                  <c:v>635.0</c:v>
                </c:pt>
                <c:pt idx="6746">
                  <c:v>635.1000366210937</c:v>
                </c:pt>
                <c:pt idx="6747">
                  <c:v>635.2000122070315</c:v>
                </c:pt>
                <c:pt idx="6748">
                  <c:v>635.300048828125</c:v>
                </c:pt>
                <c:pt idx="6749">
                  <c:v>635.4000244140624</c:v>
                </c:pt>
                <c:pt idx="6750">
                  <c:v>635.5</c:v>
                </c:pt>
                <c:pt idx="6751">
                  <c:v>635.6000366210937</c:v>
                </c:pt>
                <c:pt idx="6752">
                  <c:v>635.7000122070315</c:v>
                </c:pt>
                <c:pt idx="6753">
                  <c:v>635.800048828125</c:v>
                </c:pt>
                <c:pt idx="6754">
                  <c:v>635.9000244140624</c:v>
                </c:pt>
                <c:pt idx="6755">
                  <c:v>636.0</c:v>
                </c:pt>
                <c:pt idx="6756">
                  <c:v>636.1000366210937</c:v>
                </c:pt>
                <c:pt idx="6757">
                  <c:v>636.2000122070315</c:v>
                </c:pt>
                <c:pt idx="6758">
                  <c:v>636.300048828125</c:v>
                </c:pt>
                <c:pt idx="6759">
                  <c:v>636.4000244140624</c:v>
                </c:pt>
                <c:pt idx="6760">
                  <c:v>636.5</c:v>
                </c:pt>
                <c:pt idx="6761">
                  <c:v>636.6000366210937</c:v>
                </c:pt>
                <c:pt idx="6762">
                  <c:v>636.7000122070315</c:v>
                </c:pt>
                <c:pt idx="6763">
                  <c:v>636.800048828125</c:v>
                </c:pt>
                <c:pt idx="6764">
                  <c:v>636.9000244140624</c:v>
                </c:pt>
                <c:pt idx="6765">
                  <c:v>637.0</c:v>
                </c:pt>
                <c:pt idx="6766">
                  <c:v>637.1000366210937</c:v>
                </c:pt>
                <c:pt idx="6767">
                  <c:v>637.2000122070315</c:v>
                </c:pt>
                <c:pt idx="6768">
                  <c:v>637.300048828125</c:v>
                </c:pt>
                <c:pt idx="6769">
                  <c:v>637.4000244140624</c:v>
                </c:pt>
                <c:pt idx="6770">
                  <c:v>637.5</c:v>
                </c:pt>
                <c:pt idx="6771">
                  <c:v>637.6000366210937</c:v>
                </c:pt>
                <c:pt idx="6772">
                  <c:v>637.7000122070315</c:v>
                </c:pt>
                <c:pt idx="6773">
                  <c:v>637.800048828125</c:v>
                </c:pt>
                <c:pt idx="6774">
                  <c:v>637.9000244140624</c:v>
                </c:pt>
                <c:pt idx="6775">
                  <c:v>638.0</c:v>
                </c:pt>
                <c:pt idx="6776">
                  <c:v>638.1000366210937</c:v>
                </c:pt>
                <c:pt idx="6777">
                  <c:v>638.2000122070315</c:v>
                </c:pt>
                <c:pt idx="6778">
                  <c:v>638.300048828125</c:v>
                </c:pt>
                <c:pt idx="6779">
                  <c:v>638.4000244140624</c:v>
                </c:pt>
                <c:pt idx="6780">
                  <c:v>638.5</c:v>
                </c:pt>
                <c:pt idx="6781">
                  <c:v>638.6000366210937</c:v>
                </c:pt>
                <c:pt idx="6782">
                  <c:v>638.7000122070315</c:v>
                </c:pt>
                <c:pt idx="6783">
                  <c:v>638.800048828125</c:v>
                </c:pt>
                <c:pt idx="6784">
                  <c:v>638.9000244140624</c:v>
                </c:pt>
                <c:pt idx="6785">
                  <c:v>639.0</c:v>
                </c:pt>
                <c:pt idx="6786">
                  <c:v>639.1000366210937</c:v>
                </c:pt>
                <c:pt idx="6787">
                  <c:v>639.2000122070315</c:v>
                </c:pt>
                <c:pt idx="6788">
                  <c:v>639.300048828125</c:v>
                </c:pt>
                <c:pt idx="6789">
                  <c:v>639.4000244140624</c:v>
                </c:pt>
                <c:pt idx="6790">
                  <c:v>639.5</c:v>
                </c:pt>
                <c:pt idx="6791">
                  <c:v>639.6000366210937</c:v>
                </c:pt>
                <c:pt idx="6792">
                  <c:v>639.7000122070315</c:v>
                </c:pt>
                <c:pt idx="6793">
                  <c:v>639.800048828125</c:v>
                </c:pt>
                <c:pt idx="6794">
                  <c:v>639.9000244140624</c:v>
                </c:pt>
                <c:pt idx="6795">
                  <c:v>640.0</c:v>
                </c:pt>
                <c:pt idx="6796">
                  <c:v>640.1000366210937</c:v>
                </c:pt>
                <c:pt idx="6797">
                  <c:v>640.2000122070315</c:v>
                </c:pt>
                <c:pt idx="6798">
                  <c:v>640.300048828125</c:v>
                </c:pt>
                <c:pt idx="6799">
                  <c:v>640.4000244140624</c:v>
                </c:pt>
                <c:pt idx="6800">
                  <c:v>640.5</c:v>
                </c:pt>
                <c:pt idx="6801">
                  <c:v>640.6000366210937</c:v>
                </c:pt>
                <c:pt idx="6802">
                  <c:v>640.7000122070315</c:v>
                </c:pt>
                <c:pt idx="6803">
                  <c:v>640.800048828125</c:v>
                </c:pt>
                <c:pt idx="6804">
                  <c:v>640.9000244140624</c:v>
                </c:pt>
                <c:pt idx="6805">
                  <c:v>641.0</c:v>
                </c:pt>
                <c:pt idx="6806">
                  <c:v>641.1000366210937</c:v>
                </c:pt>
                <c:pt idx="6807">
                  <c:v>641.2000122070315</c:v>
                </c:pt>
                <c:pt idx="6808">
                  <c:v>641.300048828125</c:v>
                </c:pt>
                <c:pt idx="6809">
                  <c:v>641.4000244140624</c:v>
                </c:pt>
                <c:pt idx="6810">
                  <c:v>641.5</c:v>
                </c:pt>
                <c:pt idx="6811">
                  <c:v>641.6000366210937</c:v>
                </c:pt>
                <c:pt idx="6812">
                  <c:v>641.7000122070315</c:v>
                </c:pt>
                <c:pt idx="6813">
                  <c:v>641.800048828125</c:v>
                </c:pt>
                <c:pt idx="6814">
                  <c:v>641.9000244140624</c:v>
                </c:pt>
                <c:pt idx="6815">
                  <c:v>642.0</c:v>
                </c:pt>
                <c:pt idx="6816">
                  <c:v>642.1000366210937</c:v>
                </c:pt>
                <c:pt idx="6817">
                  <c:v>642.2000122070315</c:v>
                </c:pt>
                <c:pt idx="6818">
                  <c:v>642.300048828125</c:v>
                </c:pt>
                <c:pt idx="6819">
                  <c:v>642.4000244140624</c:v>
                </c:pt>
                <c:pt idx="6820">
                  <c:v>642.5</c:v>
                </c:pt>
                <c:pt idx="6821">
                  <c:v>642.6000366210937</c:v>
                </c:pt>
                <c:pt idx="6822">
                  <c:v>642.7000122070315</c:v>
                </c:pt>
                <c:pt idx="6823">
                  <c:v>642.800048828125</c:v>
                </c:pt>
                <c:pt idx="6824">
                  <c:v>642.9000244140624</c:v>
                </c:pt>
                <c:pt idx="6825">
                  <c:v>643.0</c:v>
                </c:pt>
                <c:pt idx="6826">
                  <c:v>643.1000366210937</c:v>
                </c:pt>
                <c:pt idx="6827">
                  <c:v>643.2000122070315</c:v>
                </c:pt>
                <c:pt idx="6828">
                  <c:v>643.300048828125</c:v>
                </c:pt>
                <c:pt idx="6829">
                  <c:v>643.4000244140624</c:v>
                </c:pt>
                <c:pt idx="6830">
                  <c:v>643.5</c:v>
                </c:pt>
                <c:pt idx="6831">
                  <c:v>643.6000366210937</c:v>
                </c:pt>
                <c:pt idx="6832">
                  <c:v>643.7000122070315</c:v>
                </c:pt>
                <c:pt idx="6833">
                  <c:v>643.800048828125</c:v>
                </c:pt>
                <c:pt idx="6834">
                  <c:v>643.9000244140624</c:v>
                </c:pt>
                <c:pt idx="6835">
                  <c:v>644.0</c:v>
                </c:pt>
                <c:pt idx="6836">
                  <c:v>644.1000366210937</c:v>
                </c:pt>
                <c:pt idx="6837">
                  <c:v>644.2000122070315</c:v>
                </c:pt>
                <c:pt idx="6838">
                  <c:v>644.300048828125</c:v>
                </c:pt>
                <c:pt idx="6839">
                  <c:v>644.4000244140624</c:v>
                </c:pt>
                <c:pt idx="6840">
                  <c:v>644.5</c:v>
                </c:pt>
                <c:pt idx="6841">
                  <c:v>644.6000366210937</c:v>
                </c:pt>
                <c:pt idx="6842">
                  <c:v>644.7000122070315</c:v>
                </c:pt>
                <c:pt idx="6843">
                  <c:v>644.800048828125</c:v>
                </c:pt>
                <c:pt idx="6844">
                  <c:v>644.9000244140624</c:v>
                </c:pt>
                <c:pt idx="6845">
                  <c:v>645.0</c:v>
                </c:pt>
                <c:pt idx="6846">
                  <c:v>645.1000366210937</c:v>
                </c:pt>
                <c:pt idx="6847">
                  <c:v>645.2000122070315</c:v>
                </c:pt>
                <c:pt idx="6848">
                  <c:v>645.300048828125</c:v>
                </c:pt>
                <c:pt idx="6849">
                  <c:v>645.4000244140624</c:v>
                </c:pt>
                <c:pt idx="6850">
                  <c:v>645.5</c:v>
                </c:pt>
                <c:pt idx="6851">
                  <c:v>645.6000366210937</c:v>
                </c:pt>
                <c:pt idx="6852">
                  <c:v>645.7000122070315</c:v>
                </c:pt>
                <c:pt idx="6853">
                  <c:v>645.800048828125</c:v>
                </c:pt>
                <c:pt idx="6854">
                  <c:v>645.9000244140624</c:v>
                </c:pt>
                <c:pt idx="6855">
                  <c:v>646.0</c:v>
                </c:pt>
                <c:pt idx="6856">
                  <c:v>646.1000366210937</c:v>
                </c:pt>
                <c:pt idx="6857">
                  <c:v>646.2000122070315</c:v>
                </c:pt>
                <c:pt idx="6858">
                  <c:v>646.300048828125</c:v>
                </c:pt>
                <c:pt idx="6859">
                  <c:v>646.4000244140624</c:v>
                </c:pt>
                <c:pt idx="6860">
                  <c:v>646.5</c:v>
                </c:pt>
                <c:pt idx="6861">
                  <c:v>646.6000366210937</c:v>
                </c:pt>
                <c:pt idx="6862">
                  <c:v>646.7000122070315</c:v>
                </c:pt>
                <c:pt idx="6863">
                  <c:v>646.800048828125</c:v>
                </c:pt>
                <c:pt idx="6864">
                  <c:v>646.9000244140624</c:v>
                </c:pt>
                <c:pt idx="6865">
                  <c:v>647.0</c:v>
                </c:pt>
                <c:pt idx="6866">
                  <c:v>647.1000366210937</c:v>
                </c:pt>
                <c:pt idx="6867">
                  <c:v>647.2000122070315</c:v>
                </c:pt>
                <c:pt idx="6868">
                  <c:v>647.300048828125</c:v>
                </c:pt>
                <c:pt idx="6869">
                  <c:v>647.4000244140624</c:v>
                </c:pt>
                <c:pt idx="6870">
                  <c:v>647.5</c:v>
                </c:pt>
                <c:pt idx="6871">
                  <c:v>647.6000366210937</c:v>
                </c:pt>
                <c:pt idx="6872">
                  <c:v>647.7000122070315</c:v>
                </c:pt>
                <c:pt idx="6873">
                  <c:v>647.800048828125</c:v>
                </c:pt>
                <c:pt idx="6874">
                  <c:v>647.9000244140624</c:v>
                </c:pt>
                <c:pt idx="6875">
                  <c:v>648.0</c:v>
                </c:pt>
                <c:pt idx="6876">
                  <c:v>648.1000366210937</c:v>
                </c:pt>
                <c:pt idx="6877">
                  <c:v>648.2000122070315</c:v>
                </c:pt>
                <c:pt idx="6878">
                  <c:v>648.300048828125</c:v>
                </c:pt>
                <c:pt idx="6879">
                  <c:v>648.4000244140624</c:v>
                </c:pt>
                <c:pt idx="6880">
                  <c:v>648.5</c:v>
                </c:pt>
                <c:pt idx="6881">
                  <c:v>648.6000366210937</c:v>
                </c:pt>
                <c:pt idx="6882">
                  <c:v>648.7000122070315</c:v>
                </c:pt>
                <c:pt idx="6883">
                  <c:v>648.800048828125</c:v>
                </c:pt>
                <c:pt idx="6884">
                  <c:v>648.9000244140624</c:v>
                </c:pt>
                <c:pt idx="6885">
                  <c:v>649.0</c:v>
                </c:pt>
                <c:pt idx="6886">
                  <c:v>649.1000366210937</c:v>
                </c:pt>
                <c:pt idx="6887">
                  <c:v>649.2000122070315</c:v>
                </c:pt>
                <c:pt idx="6888">
                  <c:v>649.300048828125</c:v>
                </c:pt>
                <c:pt idx="6889">
                  <c:v>649.4000244140624</c:v>
                </c:pt>
                <c:pt idx="6890">
                  <c:v>649.5</c:v>
                </c:pt>
                <c:pt idx="6891">
                  <c:v>649.6000366210937</c:v>
                </c:pt>
                <c:pt idx="6892">
                  <c:v>649.7000122070315</c:v>
                </c:pt>
                <c:pt idx="6893">
                  <c:v>649.800048828125</c:v>
                </c:pt>
                <c:pt idx="6894">
                  <c:v>649.9000244140624</c:v>
                </c:pt>
                <c:pt idx="6895">
                  <c:v>650.0</c:v>
                </c:pt>
                <c:pt idx="6896">
                  <c:v>650.1000366210937</c:v>
                </c:pt>
                <c:pt idx="6897">
                  <c:v>650.2000122070315</c:v>
                </c:pt>
                <c:pt idx="6898">
                  <c:v>650.300048828125</c:v>
                </c:pt>
                <c:pt idx="6899">
                  <c:v>650.4000244140624</c:v>
                </c:pt>
                <c:pt idx="6900">
                  <c:v>650.5</c:v>
                </c:pt>
                <c:pt idx="6901">
                  <c:v>650.6000366210937</c:v>
                </c:pt>
                <c:pt idx="6902">
                  <c:v>650.7000122070315</c:v>
                </c:pt>
                <c:pt idx="6903">
                  <c:v>650.800048828125</c:v>
                </c:pt>
                <c:pt idx="6904">
                  <c:v>650.9000244140624</c:v>
                </c:pt>
                <c:pt idx="6905">
                  <c:v>651.0</c:v>
                </c:pt>
                <c:pt idx="6906">
                  <c:v>651.1000366210937</c:v>
                </c:pt>
                <c:pt idx="6907">
                  <c:v>651.2000122070315</c:v>
                </c:pt>
                <c:pt idx="6908">
                  <c:v>651.300048828125</c:v>
                </c:pt>
                <c:pt idx="6909">
                  <c:v>651.4000244140624</c:v>
                </c:pt>
                <c:pt idx="6910">
                  <c:v>651.5</c:v>
                </c:pt>
                <c:pt idx="6911">
                  <c:v>651.6000366210937</c:v>
                </c:pt>
                <c:pt idx="6912">
                  <c:v>651.7000122070315</c:v>
                </c:pt>
                <c:pt idx="6913">
                  <c:v>651.800048828125</c:v>
                </c:pt>
                <c:pt idx="6914">
                  <c:v>651.9000244140624</c:v>
                </c:pt>
                <c:pt idx="6915">
                  <c:v>652.0</c:v>
                </c:pt>
                <c:pt idx="6916">
                  <c:v>652.1000366210937</c:v>
                </c:pt>
                <c:pt idx="6917">
                  <c:v>652.2000122070315</c:v>
                </c:pt>
                <c:pt idx="6918">
                  <c:v>652.300048828125</c:v>
                </c:pt>
                <c:pt idx="6919">
                  <c:v>652.4000244140624</c:v>
                </c:pt>
                <c:pt idx="6920">
                  <c:v>652.5</c:v>
                </c:pt>
                <c:pt idx="6921">
                  <c:v>652.6000366210937</c:v>
                </c:pt>
                <c:pt idx="6922">
                  <c:v>652.7000122070315</c:v>
                </c:pt>
                <c:pt idx="6923">
                  <c:v>652.800048828125</c:v>
                </c:pt>
                <c:pt idx="6924">
                  <c:v>652.9000244140624</c:v>
                </c:pt>
                <c:pt idx="6925">
                  <c:v>653.0</c:v>
                </c:pt>
                <c:pt idx="6926">
                  <c:v>653.1000366210937</c:v>
                </c:pt>
                <c:pt idx="6927">
                  <c:v>653.2000122070315</c:v>
                </c:pt>
                <c:pt idx="6928">
                  <c:v>653.300048828125</c:v>
                </c:pt>
                <c:pt idx="6929">
                  <c:v>653.4000244140624</c:v>
                </c:pt>
                <c:pt idx="6930">
                  <c:v>653.5</c:v>
                </c:pt>
                <c:pt idx="6931">
                  <c:v>653.6000366210937</c:v>
                </c:pt>
                <c:pt idx="6932">
                  <c:v>653.7000122070315</c:v>
                </c:pt>
                <c:pt idx="6933">
                  <c:v>653.800048828125</c:v>
                </c:pt>
                <c:pt idx="6934">
                  <c:v>653.9000244140624</c:v>
                </c:pt>
                <c:pt idx="6935">
                  <c:v>654.0</c:v>
                </c:pt>
                <c:pt idx="6936">
                  <c:v>654.1000366210937</c:v>
                </c:pt>
                <c:pt idx="6937">
                  <c:v>654.2000122070315</c:v>
                </c:pt>
                <c:pt idx="6938">
                  <c:v>654.300048828125</c:v>
                </c:pt>
                <c:pt idx="6939">
                  <c:v>654.4000244140624</c:v>
                </c:pt>
                <c:pt idx="6940">
                  <c:v>654.5</c:v>
                </c:pt>
                <c:pt idx="6941">
                  <c:v>654.6000366210937</c:v>
                </c:pt>
                <c:pt idx="6942">
                  <c:v>654.7000122070315</c:v>
                </c:pt>
                <c:pt idx="6943">
                  <c:v>654.800048828125</c:v>
                </c:pt>
                <c:pt idx="6944">
                  <c:v>654.9000244140624</c:v>
                </c:pt>
                <c:pt idx="6945">
                  <c:v>655.0</c:v>
                </c:pt>
                <c:pt idx="6946">
                  <c:v>655.1000366210937</c:v>
                </c:pt>
                <c:pt idx="6947">
                  <c:v>655.2000122070315</c:v>
                </c:pt>
                <c:pt idx="6948">
                  <c:v>655.300048828125</c:v>
                </c:pt>
                <c:pt idx="6949">
                  <c:v>655.4000244140624</c:v>
                </c:pt>
                <c:pt idx="6950">
                  <c:v>655.5</c:v>
                </c:pt>
                <c:pt idx="6951">
                  <c:v>655.6000366210937</c:v>
                </c:pt>
                <c:pt idx="6952">
                  <c:v>655.7000122070315</c:v>
                </c:pt>
                <c:pt idx="6953">
                  <c:v>655.800048828125</c:v>
                </c:pt>
                <c:pt idx="6954">
                  <c:v>655.9000244140624</c:v>
                </c:pt>
                <c:pt idx="6955">
                  <c:v>656.0</c:v>
                </c:pt>
                <c:pt idx="6956">
                  <c:v>656.1000366210937</c:v>
                </c:pt>
                <c:pt idx="6957">
                  <c:v>656.2000122070315</c:v>
                </c:pt>
                <c:pt idx="6958">
                  <c:v>656.300048828125</c:v>
                </c:pt>
                <c:pt idx="6959">
                  <c:v>656.4000244140624</c:v>
                </c:pt>
                <c:pt idx="6960">
                  <c:v>656.5</c:v>
                </c:pt>
                <c:pt idx="6961">
                  <c:v>656.6000366210937</c:v>
                </c:pt>
                <c:pt idx="6962">
                  <c:v>656.7000122070315</c:v>
                </c:pt>
                <c:pt idx="6963">
                  <c:v>656.800048828125</c:v>
                </c:pt>
                <c:pt idx="6964">
                  <c:v>656.9000244140624</c:v>
                </c:pt>
                <c:pt idx="6965">
                  <c:v>657.0</c:v>
                </c:pt>
                <c:pt idx="6966">
                  <c:v>657.1000366210937</c:v>
                </c:pt>
                <c:pt idx="6967">
                  <c:v>657.2000122070315</c:v>
                </c:pt>
                <c:pt idx="6968">
                  <c:v>657.300048828125</c:v>
                </c:pt>
                <c:pt idx="6969">
                  <c:v>657.4000244140624</c:v>
                </c:pt>
                <c:pt idx="6970">
                  <c:v>657.5</c:v>
                </c:pt>
                <c:pt idx="6971">
                  <c:v>657.6000366210937</c:v>
                </c:pt>
                <c:pt idx="6972">
                  <c:v>657.7000122070315</c:v>
                </c:pt>
                <c:pt idx="6973">
                  <c:v>657.800048828125</c:v>
                </c:pt>
                <c:pt idx="6974">
                  <c:v>657.9000244140624</c:v>
                </c:pt>
                <c:pt idx="6975">
                  <c:v>658.0</c:v>
                </c:pt>
                <c:pt idx="6976">
                  <c:v>658.1000366210937</c:v>
                </c:pt>
                <c:pt idx="6977">
                  <c:v>658.2000122070315</c:v>
                </c:pt>
                <c:pt idx="6978">
                  <c:v>658.300048828125</c:v>
                </c:pt>
                <c:pt idx="6979">
                  <c:v>658.4000244140624</c:v>
                </c:pt>
                <c:pt idx="6980">
                  <c:v>658.5</c:v>
                </c:pt>
                <c:pt idx="6981">
                  <c:v>658.6000366210937</c:v>
                </c:pt>
                <c:pt idx="6982">
                  <c:v>658.7000122070315</c:v>
                </c:pt>
                <c:pt idx="6983">
                  <c:v>658.800048828125</c:v>
                </c:pt>
                <c:pt idx="6984">
                  <c:v>658.9000244140624</c:v>
                </c:pt>
                <c:pt idx="6985">
                  <c:v>659.0</c:v>
                </c:pt>
                <c:pt idx="6986">
                  <c:v>659.1000366210937</c:v>
                </c:pt>
                <c:pt idx="6987">
                  <c:v>659.2000122070315</c:v>
                </c:pt>
                <c:pt idx="6988">
                  <c:v>659.300048828125</c:v>
                </c:pt>
                <c:pt idx="6989">
                  <c:v>659.4000244140624</c:v>
                </c:pt>
                <c:pt idx="6990">
                  <c:v>659.5</c:v>
                </c:pt>
                <c:pt idx="6991">
                  <c:v>659.6000366210937</c:v>
                </c:pt>
                <c:pt idx="6992">
                  <c:v>659.7000122070315</c:v>
                </c:pt>
                <c:pt idx="6993">
                  <c:v>659.800048828125</c:v>
                </c:pt>
                <c:pt idx="6994">
                  <c:v>659.9000244140624</c:v>
                </c:pt>
                <c:pt idx="6995">
                  <c:v>660.0</c:v>
                </c:pt>
                <c:pt idx="6996">
                  <c:v>660.1000366210937</c:v>
                </c:pt>
                <c:pt idx="6997">
                  <c:v>660.2000122070315</c:v>
                </c:pt>
                <c:pt idx="6998">
                  <c:v>660.300048828125</c:v>
                </c:pt>
                <c:pt idx="6999">
                  <c:v>660.4000244140624</c:v>
                </c:pt>
                <c:pt idx="7000">
                  <c:v>660.5</c:v>
                </c:pt>
                <c:pt idx="7001">
                  <c:v>660.6000366210937</c:v>
                </c:pt>
                <c:pt idx="7002">
                  <c:v>660.7000122070315</c:v>
                </c:pt>
                <c:pt idx="7003">
                  <c:v>660.800048828125</c:v>
                </c:pt>
                <c:pt idx="7004">
                  <c:v>660.9000244140624</c:v>
                </c:pt>
                <c:pt idx="7005">
                  <c:v>661.0</c:v>
                </c:pt>
                <c:pt idx="7006">
                  <c:v>661.1000366210937</c:v>
                </c:pt>
                <c:pt idx="7007">
                  <c:v>661.2000122070315</c:v>
                </c:pt>
                <c:pt idx="7008">
                  <c:v>661.300048828125</c:v>
                </c:pt>
                <c:pt idx="7009">
                  <c:v>661.4000244140624</c:v>
                </c:pt>
                <c:pt idx="7010">
                  <c:v>661.5</c:v>
                </c:pt>
                <c:pt idx="7011">
                  <c:v>661.6000366210937</c:v>
                </c:pt>
                <c:pt idx="7012">
                  <c:v>661.7000122070315</c:v>
                </c:pt>
                <c:pt idx="7013">
                  <c:v>661.800048828125</c:v>
                </c:pt>
                <c:pt idx="7014">
                  <c:v>661.9000244140624</c:v>
                </c:pt>
                <c:pt idx="7015">
                  <c:v>662.0</c:v>
                </c:pt>
                <c:pt idx="7016">
                  <c:v>662.1000366210937</c:v>
                </c:pt>
                <c:pt idx="7017">
                  <c:v>662.2000122070315</c:v>
                </c:pt>
                <c:pt idx="7018">
                  <c:v>662.300048828125</c:v>
                </c:pt>
                <c:pt idx="7019">
                  <c:v>662.4000244140624</c:v>
                </c:pt>
                <c:pt idx="7020">
                  <c:v>662.5</c:v>
                </c:pt>
                <c:pt idx="7021">
                  <c:v>662.6000366210937</c:v>
                </c:pt>
                <c:pt idx="7022">
                  <c:v>662.7000122070315</c:v>
                </c:pt>
                <c:pt idx="7023">
                  <c:v>662.800048828125</c:v>
                </c:pt>
                <c:pt idx="7024">
                  <c:v>662.9000244140624</c:v>
                </c:pt>
                <c:pt idx="7025">
                  <c:v>663.0</c:v>
                </c:pt>
                <c:pt idx="7026">
                  <c:v>663.1000366210937</c:v>
                </c:pt>
                <c:pt idx="7027">
                  <c:v>663.2000122070315</c:v>
                </c:pt>
                <c:pt idx="7028">
                  <c:v>663.300048828125</c:v>
                </c:pt>
                <c:pt idx="7029">
                  <c:v>663.4000244140624</c:v>
                </c:pt>
                <c:pt idx="7030">
                  <c:v>663.5</c:v>
                </c:pt>
                <c:pt idx="7031">
                  <c:v>663.6000366210937</c:v>
                </c:pt>
                <c:pt idx="7032">
                  <c:v>663.7000122070315</c:v>
                </c:pt>
                <c:pt idx="7033">
                  <c:v>663.800048828125</c:v>
                </c:pt>
                <c:pt idx="7034">
                  <c:v>663.9000244140624</c:v>
                </c:pt>
                <c:pt idx="7035">
                  <c:v>664.0</c:v>
                </c:pt>
                <c:pt idx="7036">
                  <c:v>664.1000366210937</c:v>
                </c:pt>
                <c:pt idx="7037">
                  <c:v>664.2000122070315</c:v>
                </c:pt>
                <c:pt idx="7038">
                  <c:v>664.300048828125</c:v>
                </c:pt>
                <c:pt idx="7039">
                  <c:v>664.4000244140624</c:v>
                </c:pt>
                <c:pt idx="7040">
                  <c:v>664.5</c:v>
                </c:pt>
                <c:pt idx="7041">
                  <c:v>664.6000366210937</c:v>
                </c:pt>
                <c:pt idx="7042">
                  <c:v>664.7000122070315</c:v>
                </c:pt>
                <c:pt idx="7043">
                  <c:v>664.800048828125</c:v>
                </c:pt>
                <c:pt idx="7044">
                  <c:v>664.9000244140624</c:v>
                </c:pt>
                <c:pt idx="7045">
                  <c:v>665.0</c:v>
                </c:pt>
                <c:pt idx="7046">
                  <c:v>665.1000366210937</c:v>
                </c:pt>
                <c:pt idx="7047">
                  <c:v>665.2000122070315</c:v>
                </c:pt>
                <c:pt idx="7048">
                  <c:v>665.300048828125</c:v>
                </c:pt>
                <c:pt idx="7049">
                  <c:v>665.4000244140624</c:v>
                </c:pt>
                <c:pt idx="7050">
                  <c:v>665.5</c:v>
                </c:pt>
                <c:pt idx="7051">
                  <c:v>665.6000366210937</c:v>
                </c:pt>
                <c:pt idx="7052">
                  <c:v>665.7000122070315</c:v>
                </c:pt>
                <c:pt idx="7053">
                  <c:v>665.800048828125</c:v>
                </c:pt>
                <c:pt idx="7054">
                  <c:v>665.9000244140624</c:v>
                </c:pt>
                <c:pt idx="7055">
                  <c:v>666.0</c:v>
                </c:pt>
                <c:pt idx="7056">
                  <c:v>666.1000366210937</c:v>
                </c:pt>
                <c:pt idx="7057">
                  <c:v>666.2000122070315</c:v>
                </c:pt>
                <c:pt idx="7058">
                  <c:v>666.300048828125</c:v>
                </c:pt>
                <c:pt idx="7059">
                  <c:v>666.4000244140624</c:v>
                </c:pt>
                <c:pt idx="7060">
                  <c:v>666.5</c:v>
                </c:pt>
                <c:pt idx="7061">
                  <c:v>666.6000366210937</c:v>
                </c:pt>
                <c:pt idx="7062">
                  <c:v>666.7000122070315</c:v>
                </c:pt>
                <c:pt idx="7063">
                  <c:v>666.800048828125</c:v>
                </c:pt>
                <c:pt idx="7064">
                  <c:v>666.9000244140624</c:v>
                </c:pt>
                <c:pt idx="7065">
                  <c:v>667.0</c:v>
                </c:pt>
                <c:pt idx="7066">
                  <c:v>667.1000366210937</c:v>
                </c:pt>
                <c:pt idx="7067">
                  <c:v>667.2000122070315</c:v>
                </c:pt>
                <c:pt idx="7068">
                  <c:v>667.300048828125</c:v>
                </c:pt>
                <c:pt idx="7069">
                  <c:v>667.4000244140624</c:v>
                </c:pt>
                <c:pt idx="7070">
                  <c:v>667.5</c:v>
                </c:pt>
                <c:pt idx="7071">
                  <c:v>667.6000366210937</c:v>
                </c:pt>
                <c:pt idx="7072">
                  <c:v>667.7000122070315</c:v>
                </c:pt>
                <c:pt idx="7073">
                  <c:v>667.800048828125</c:v>
                </c:pt>
                <c:pt idx="7074">
                  <c:v>667.9000244140624</c:v>
                </c:pt>
                <c:pt idx="7075">
                  <c:v>668.0</c:v>
                </c:pt>
                <c:pt idx="7076">
                  <c:v>668.1000366210937</c:v>
                </c:pt>
                <c:pt idx="7077">
                  <c:v>668.2000122070315</c:v>
                </c:pt>
                <c:pt idx="7078">
                  <c:v>668.300048828125</c:v>
                </c:pt>
                <c:pt idx="7079">
                  <c:v>668.4000244140624</c:v>
                </c:pt>
                <c:pt idx="7080">
                  <c:v>668.5</c:v>
                </c:pt>
                <c:pt idx="7081">
                  <c:v>668.6000366210937</c:v>
                </c:pt>
                <c:pt idx="7082">
                  <c:v>668.7000122070315</c:v>
                </c:pt>
                <c:pt idx="7083">
                  <c:v>668.800048828125</c:v>
                </c:pt>
                <c:pt idx="7084">
                  <c:v>668.9000244140624</c:v>
                </c:pt>
                <c:pt idx="7085">
                  <c:v>669.0</c:v>
                </c:pt>
                <c:pt idx="7086">
                  <c:v>669.1000366210937</c:v>
                </c:pt>
                <c:pt idx="7087">
                  <c:v>669.2000122070315</c:v>
                </c:pt>
                <c:pt idx="7088">
                  <c:v>669.300048828125</c:v>
                </c:pt>
                <c:pt idx="7089">
                  <c:v>669.4000244140624</c:v>
                </c:pt>
                <c:pt idx="7090">
                  <c:v>669.5</c:v>
                </c:pt>
                <c:pt idx="7091">
                  <c:v>669.6000366210937</c:v>
                </c:pt>
                <c:pt idx="7092">
                  <c:v>669.7000122070315</c:v>
                </c:pt>
                <c:pt idx="7093">
                  <c:v>669.800048828125</c:v>
                </c:pt>
                <c:pt idx="7094">
                  <c:v>669.9000244140624</c:v>
                </c:pt>
                <c:pt idx="7095">
                  <c:v>670.0</c:v>
                </c:pt>
                <c:pt idx="7096">
                  <c:v>670.1000366210937</c:v>
                </c:pt>
                <c:pt idx="7097">
                  <c:v>670.2000122070315</c:v>
                </c:pt>
                <c:pt idx="7098">
                  <c:v>670.300048828125</c:v>
                </c:pt>
                <c:pt idx="7099">
                  <c:v>670.4000244140624</c:v>
                </c:pt>
                <c:pt idx="7100">
                  <c:v>670.5</c:v>
                </c:pt>
                <c:pt idx="7101">
                  <c:v>670.6000366210937</c:v>
                </c:pt>
                <c:pt idx="7102">
                  <c:v>670.7000122070315</c:v>
                </c:pt>
                <c:pt idx="7103">
                  <c:v>670.800048828125</c:v>
                </c:pt>
                <c:pt idx="7104">
                  <c:v>670.9000244140624</c:v>
                </c:pt>
                <c:pt idx="7105">
                  <c:v>671.0</c:v>
                </c:pt>
                <c:pt idx="7106">
                  <c:v>671.1000366210937</c:v>
                </c:pt>
                <c:pt idx="7107">
                  <c:v>671.2000122070315</c:v>
                </c:pt>
                <c:pt idx="7108">
                  <c:v>671.300048828125</c:v>
                </c:pt>
                <c:pt idx="7109">
                  <c:v>671.4000244140624</c:v>
                </c:pt>
                <c:pt idx="7110">
                  <c:v>671.5</c:v>
                </c:pt>
                <c:pt idx="7111">
                  <c:v>671.6000366210937</c:v>
                </c:pt>
                <c:pt idx="7112">
                  <c:v>671.7000122070315</c:v>
                </c:pt>
                <c:pt idx="7113">
                  <c:v>671.800048828125</c:v>
                </c:pt>
                <c:pt idx="7114">
                  <c:v>671.9000244140624</c:v>
                </c:pt>
                <c:pt idx="7115">
                  <c:v>672.0</c:v>
                </c:pt>
                <c:pt idx="7116">
                  <c:v>672.1000366210937</c:v>
                </c:pt>
                <c:pt idx="7117">
                  <c:v>672.2000122070315</c:v>
                </c:pt>
                <c:pt idx="7118">
                  <c:v>672.300048828125</c:v>
                </c:pt>
                <c:pt idx="7119">
                  <c:v>672.4000244140624</c:v>
                </c:pt>
                <c:pt idx="7120">
                  <c:v>672.5</c:v>
                </c:pt>
                <c:pt idx="7121">
                  <c:v>672.6000366210937</c:v>
                </c:pt>
                <c:pt idx="7122">
                  <c:v>672.7000122070315</c:v>
                </c:pt>
                <c:pt idx="7123">
                  <c:v>672.800048828125</c:v>
                </c:pt>
                <c:pt idx="7124">
                  <c:v>672.9000244140624</c:v>
                </c:pt>
                <c:pt idx="7125">
                  <c:v>673.0</c:v>
                </c:pt>
                <c:pt idx="7126">
                  <c:v>673.1000366210937</c:v>
                </c:pt>
                <c:pt idx="7127">
                  <c:v>673.2000122070315</c:v>
                </c:pt>
                <c:pt idx="7128">
                  <c:v>673.300048828125</c:v>
                </c:pt>
                <c:pt idx="7129">
                  <c:v>673.4000244140624</c:v>
                </c:pt>
                <c:pt idx="7130">
                  <c:v>673.5</c:v>
                </c:pt>
                <c:pt idx="7131">
                  <c:v>673.6000366210937</c:v>
                </c:pt>
                <c:pt idx="7132">
                  <c:v>673.7000122070315</c:v>
                </c:pt>
                <c:pt idx="7133">
                  <c:v>673.800048828125</c:v>
                </c:pt>
                <c:pt idx="7134">
                  <c:v>673.9000244140624</c:v>
                </c:pt>
                <c:pt idx="7135">
                  <c:v>674.0</c:v>
                </c:pt>
                <c:pt idx="7136">
                  <c:v>674.1000366210937</c:v>
                </c:pt>
                <c:pt idx="7137">
                  <c:v>674.2000122070315</c:v>
                </c:pt>
                <c:pt idx="7138">
                  <c:v>674.300048828125</c:v>
                </c:pt>
                <c:pt idx="7139">
                  <c:v>674.4000244140624</c:v>
                </c:pt>
                <c:pt idx="7140">
                  <c:v>674.5</c:v>
                </c:pt>
                <c:pt idx="7141">
                  <c:v>674.6000366210937</c:v>
                </c:pt>
                <c:pt idx="7142">
                  <c:v>674.7000122070315</c:v>
                </c:pt>
                <c:pt idx="7143">
                  <c:v>674.800048828125</c:v>
                </c:pt>
                <c:pt idx="7144">
                  <c:v>674.9000244140624</c:v>
                </c:pt>
                <c:pt idx="7145">
                  <c:v>675.0</c:v>
                </c:pt>
                <c:pt idx="7146">
                  <c:v>675.1000366210937</c:v>
                </c:pt>
                <c:pt idx="7147">
                  <c:v>675.2000122070315</c:v>
                </c:pt>
                <c:pt idx="7148">
                  <c:v>675.300048828125</c:v>
                </c:pt>
                <c:pt idx="7149">
                  <c:v>675.4000244140624</c:v>
                </c:pt>
                <c:pt idx="7150">
                  <c:v>675.5</c:v>
                </c:pt>
                <c:pt idx="7151">
                  <c:v>675.6000366210937</c:v>
                </c:pt>
                <c:pt idx="7152">
                  <c:v>675.7000122070315</c:v>
                </c:pt>
                <c:pt idx="7153">
                  <c:v>675.800048828125</c:v>
                </c:pt>
                <c:pt idx="7154">
                  <c:v>675.9000244140624</c:v>
                </c:pt>
                <c:pt idx="7155">
                  <c:v>676.0</c:v>
                </c:pt>
                <c:pt idx="7156">
                  <c:v>676.1000366210937</c:v>
                </c:pt>
                <c:pt idx="7157">
                  <c:v>676.2000122070315</c:v>
                </c:pt>
                <c:pt idx="7158">
                  <c:v>676.300048828125</c:v>
                </c:pt>
                <c:pt idx="7159">
                  <c:v>676.4000244140624</c:v>
                </c:pt>
                <c:pt idx="7160">
                  <c:v>676.5</c:v>
                </c:pt>
                <c:pt idx="7161">
                  <c:v>676.6000366210937</c:v>
                </c:pt>
                <c:pt idx="7162">
                  <c:v>676.7000122070315</c:v>
                </c:pt>
                <c:pt idx="7163">
                  <c:v>676.800048828125</c:v>
                </c:pt>
                <c:pt idx="7164">
                  <c:v>676.9000244140624</c:v>
                </c:pt>
                <c:pt idx="7165">
                  <c:v>677.0</c:v>
                </c:pt>
                <c:pt idx="7166">
                  <c:v>677.1000366210937</c:v>
                </c:pt>
                <c:pt idx="7167">
                  <c:v>677.2000122070315</c:v>
                </c:pt>
                <c:pt idx="7168">
                  <c:v>677.300048828125</c:v>
                </c:pt>
                <c:pt idx="7169">
                  <c:v>677.4000244140624</c:v>
                </c:pt>
                <c:pt idx="7170">
                  <c:v>677.5</c:v>
                </c:pt>
                <c:pt idx="7171">
                  <c:v>677.6000366210937</c:v>
                </c:pt>
                <c:pt idx="7172">
                  <c:v>677.7000122070315</c:v>
                </c:pt>
                <c:pt idx="7173">
                  <c:v>677.800048828125</c:v>
                </c:pt>
                <c:pt idx="7174">
                  <c:v>677.9000244140624</c:v>
                </c:pt>
                <c:pt idx="7175">
                  <c:v>678.0</c:v>
                </c:pt>
                <c:pt idx="7176">
                  <c:v>678.1000366210937</c:v>
                </c:pt>
                <c:pt idx="7177">
                  <c:v>678.2000122070315</c:v>
                </c:pt>
                <c:pt idx="7178">
                  <c:v>678.300048828125</c:v>
                </c:pt>
                <c:pt idx="7179">
                  <c:v>678.4000244140624</c:v>
                </c:pt>
                <c:pt idx="7180">
                  <c:v>678.5</c:v>
                </c:pt>
                <c:pt idx="7181">
                  <c:v>678.6000366210937</c:v>
                </c:pt>
                <c:pt idx="7182">
                  <c:v>678.7000122070315</c:v>
                </c:pt>
                <c:pt idx="7183">
                  <c:v>678.800048828125</c:v>
                </c:pt>
                <c:pt idx="7184">
                  <c:v>678.9000244140624</c:v>
                </c:pt>
                <c:pt idx="7185">
                  <c:v>679.0</c:v>
                </c:pt>
                <c:pt idx="7186">
                  <c:v>679.1000366210937</c:v>
                </c:pt>
                <c:pt idx="7187">
                  <c:v>679.2000122070315</c:v>
                </c:pt>
                <c:pt idx="7188">
                  <c:v>679.300048828125</c:v>
                </c:pt>
                <c:pt idx="7189">
                  <c:v>679.4000244140624</c:v>
                </c:pt>
                <c:pt idx="7190">
                  <c:v>679.5</c:v>
                </c:pt>
                <c:pt idx="7191">
                  <c:v>679.6000366210937</c:v>
                </c:pt>
                <c:pt idx="7192">
                  <c:v>679.7000122070315</c:v>
                </c:pt>
                <c:pt idx="7193">
                  <c:v>679.800048828125</c:v>
                </c:pt>
                <c:pt idx="7194">
                  <c:v>679.9000244140624</c:v>
                </c:pt>
                <c:pt idx="7195">
                  <c:v>680.0</c:v>
                </c:pt>
                <c:pt idx="7196">
                  <c:v>680.1000366210937</c:v>
                </c:pt>
                <c:pt idx="7197">
                  <c:v>680.2000122070315</c:v>
                </c:pt>
                <c:pt idx="7198">
                  <c:v>680.300048828125</c:v>
                </c:pt>
                <c:pt idx="7199">
                  <c:v>680.4000244140624</c:v>
                </c:pt>
                <c:pt idx="7200">
                  <c:v>680.5</c:v>
                </c:pt>
                <c:pt idx="7201">
                  <c:v>680.6000366210937</c:v>
                </c:pt>
                <c:pt idx="7202">
                  <c:v>680.7000122070315</c:v>
                </c:pt>
                <c:pt idx="7203">
                  <c:v>680.800048828125</c:v>
                </c:pt>
                <c:pt idx="7204">
                  <c:v>680.9000244140624</c:v>
                </c:pt>
                <c:pt idx="7205">
                  <c:v>681.0</c:v>
                </c:pt>
                <c:pt idx="7206">
                  <c:v>681.1000366210937</c:v>
                </c:pt>
                <c:pt idx="7207">
                  <c:v>681.2000122070315</c:v>
                </c:pt>
                <c:pt idx="7208">
                  <c:v>681.300048828125</c:v>
                </c:pt>
                <c:pt idx="7209">
                  <c:v>681.4000244140624</c:v>
                </c:pt>
                <c:pt idx="7210">
                  <c:v>681.5</c:v>
                </c:pt>
                <c:pt idx="7211">
                  <c:v>681.6000366210937</c:v>
                </c:pt>
                <c:pt idx="7212">
                  <c:v>681.7000122070315</c:v>
                </c:pt>
                <c:pt idx="7213">
                  <c:v>681.800048828125</c:v>
                </c:pt>
                <c:pt idx="7214">
                  <c:v>681.9000244140624</c:v>
                </c:pt>
                <c:pt idx="7215">
                  <c:v>682.0</c:v>
                </c:pt>
                <c:pt idx="7216">
                  <c:v>682.1000366210937</c:v>
                </c:pt>
                <c:pt idx="7217">
                  <c:v>682.2000122070315</c:v>
                </c:pt>
                <c:pt idx="7218">
                  <c:v>682.300048828125</c:v>
                </c:pt>
                <c:pt idx="7219">
                  <c:v>682.4000244140624</c:v>
                </c:pt>
                <c:pt idx="7220">
                  <c:v>682.5</c:v>
                </c:pt>
                <c:pt idx="7221">
                  <c:v>682.6000366210937</c:v>
                </c:pt>
                <c:pt idx="7222">
                  <c:v>682.7000122070315</c:v>
                </c:pt>
                <c:pt idx="7223">
                  <c:v>682.800048828125</c:v>
                </c:pt>
                <c:pt idx="7224">
                  <c:v>682.9000244140624</c:v>
                </c:pt>
                <c:pt idx="7225">
                  <c:v>683.0</c:v>
                </c:pt>
                <c:pt idx="7226">
                  <c:v>683.1000366210937</c:v>
                </c:pt>
                <c:pt idx="7227">
                  <c:v>683.2000122070315</c:v>
                </c:pt>
                <c:pt idx="7228">
                  <c:v>683.300048828125</c:v>
                </c:pt>
                <c:pt idx="7229">
                  <c:v>683.4000244140624</c:v>
                </c:pt>
                <c:pt idx="7230">
                  <c:v>683.5</c:v>
                </c:pt>
                <c:pt idx="7231">
                  <c:v>683.6000366210937</c:v>
                </c:pt>
                <c:pt idx="7232">
                  <c:v>683.7000122070315</c:v>
                </c:pt>
                <c:pt idx="7233">
                  <c:v>683.800048828125</c:v>
                </c:pt>
                <c:pt idx="7234">
                  <c:v>683.9000244140624</c:v>
                </c:pt>
                <c:pt idx="7235">
                  <c:v>684.0</c:v>
                </c:pt>
                <c:pt idx="7236">
                  <c:v>684.1000366210937</c:v>
                </c:pt>
                <c:pt idx="7237">
                  <c:v>684.2000122070315</c:v>
                </c:pt>
                <c:pt idx="7238">
                  <c:v>684.300048828125</c:v>
                </c:pt>
                <c:pt idx="7239">
                  <c:v>684.4000244140624</c:v>
                </c:pt>
                <c:pt idx="7240">
                  <c:v>684.5</c:v>
                </c:pt>
                <c:pt idx="7241">
                  <c:v>684.6000366210937</c:v>
                </c:pt>
                <c:pt idx="7242">
                  <c:v>684.7000122070315</c:v>
                </c:pt>
                <c:pt idx="7243">
                  <c:v>684.800048828125</c:v>
                </c:pt>
                <c:pt idx="7244">
                  <c:v>684.9000244140624</c:v>
                </c:pt>
                <c:pt idx="7245">
                  <c:v>685.0</c:v>
                </c:pt>
                <c:pt idx="7246">
                  <c:v>685.1000366210937</c:v>
                </c:pt>
                <c:pt idx="7247">
                  <c:v>685.2000122070315</c:v>
                </c:pt>
                <c:pt idx="7248">
                  <c:v>685.300048828125</c:v>
                </c:pt>
                <c:pt idx="7249">
                  <c:v>685.4000244140624</c:v>
                </c:pt>
                <c:pt idx="7250">
                  <c:v>685.5</c:v>
                </c:pt>
                <c:pt idx="7251">
                  <c:v>685.6000366210937</c:v>
                </c:pt>
                <c:pt idx="7252">
                  <c:v>685.7000122070315</c:v>
                </c:pt>
                <c:pt idx="7253">
                  <c:v>685.800048828125</c:v>
                </c:pt>
                <c:pt idx="7254">
                  <c:v>685.9000244140624</c:v>
                </c:pt>
                <c:pt idx="7255">
                  <c:v>686.0</c:v>
                </c:pt>
                <c:pt idx="7256">
                  <c:v>686.1000366210937</c:v>
                </c:pt>
                <c:pt idx="7257">
                  <c:v>686.2000122070315</c:v>
                </c:pt>
                <c:pt idx="7258">
                  <c:v>686.300048828125</c:v>
                </c:pt>
                <c:pt idx="7259">
                  <c:v>686.4000244140624</c:v>
                </c:pt>
                <c:pt idx="7260">
                  <c:v>686.5</c:v>
                </c:pt>
                <c:pt idx="7261">
                  <c:v>686.6000366210937</c:v>
                </c:pt>
                <c:pt idx="7262">
                  <c:v>686.7000122070315</c:v>
                </c:pt>
                <c:pt idx="7263">
                  <c:v>686.800048828125</c:v>
                </c:pt>
                <c:pt idx="7264">
                  <c:v>686.9000244140624</c:v>
                </c:pt>
                <c:pt idx="7265">
                  <c:v>687.0</c:v>
                </c:pt>
                <c:pt idx="7266">
                  <c:v>687.1000366210937</c:v>
                </c:pt>
                <c:pt idx="7267">
                  <c:v>687.2000122070315</c:v>
                </c:pt>
                <c:pt idx="7268">
                  <c:v>687.300048828125</c:v>
                </c:pt>
                <c:pt idx="7269">
                  <c:v>687.4000244140624</c:v>
                </c:pt>
                <c:pt idx="7270">
                  <c:v>687.5</c:v>
                </c:pt>
                <c:pt idx="7271">
                  <c:v>687.6000366210937</c:v>
                </c:pt>
                <c:pt idx="7272">
                  <c:v>687.7000122070315</c:v>
                </c:pt>
                <c:pt idx="7273">
                  <c:v>687.800048828125</c:v>
                </c:pt>
                <c:pt idx="7274">
                  <c:v>687.9000244140624</c:v>
                </c:pt>
                <c:pt idx="7275">
                  <c:v>688.0</c:v>
                </c:pt>
                <c:pt idx="7276">
                  <c:v>688.1000366210937</c:v>
                </c:pt>
                <c:pt idx="7277">
                  <c:v>688.2000122070315</c:v>
                </c:pt>
                <c:pt idx="7278">
                  <c:v>688.300048828125</c:v>
                </c:pt>
                <c:pt idx="7279">
                  <c:v>688.4000244140624</c:v>
                </c:pt>
                <c:pt idx="7280">
                  <c:v>688.5</c:v>
                </c:pt>
                <c:pt idx="7281">
                  <c:v>688.6000366210937</c:v>
                </c:pt>
                <c:pt idx="7282">
                  <c:v>688.7000122070315</c:v>
                </c:pt>
                <c:pt idx="7283">
                  <c:v>688.800048828125</c:v>
                </c:pt>
                <c:pt idx="7284">
                  <c:v>688.9000244140624</c:v>
                </c:pt>
                <c:pt idx="7285">
                  <c:v>689.0</c:v>
                </c:pt>
                <c:pt idx="7286">
                  <c:v>689.1000366210937</c:v>
                </c:pt>
                <c:pt idx="7287">
                  <c:v>689.2000122070315</c:v>
                </c:pt>
                <c:pt idx="7288">
                  <c:v>689.300048828125</c:v>
                </c:pt>
                <c:pt idx="7289">
                  <c:v>689.4000244140624</c:v>
                </c:pt>
                <c:pt idx="7290">
                  <c:v>689.5</c:v>
                </c:pt>
                <c:pt idx="7291">
                  <c:v>689.6000366210937</c:v>
                </c:pt>
                <c:pt idx="7292">
                  <c:v>689.7000122070315</c:v>
                </c:pt>
                <c:pt idx="7293">
                  <c:v>689.800048828125</c:v>
                </c:pt>
                <c:pt idx="7294">
                  <c:v>689.9000244140624</c:v>
                </c:pt>
                <c:pt idx="7295">
                  <c:v>690.0</c:v>
                </c:pt>
                <c:pt idx="7296">
                  <c:v>690.1000366210937</c:v>
                </c:pt>
                <c:pt idx="7297">
                  <c:v>690.2000122070315</c:v>
                </c:pt>
                <c:pt idx="7298">
                  <c:v>690.300048828125</c:v>
                </c:pt>
                <c:pt idx="7299">
                  <c:v>690.4000244140624</c:v>
                </c:pt>
                <c:pt idx="7300">
                  <c:v>690.5</c:v>
                </c:pt>
                <c:pt idx="7301">
                  <c:v>690.6000366210937</c:v>
                </c:pt>
                <c:pt idx="7302">
                  <c:v>690.7000122070315</c:v>
                </c:pt>
                <c:pt idx="7303">
                  <c:v>690.800048828125</c:v>
                </c:pt>
                <c:pt idx="7304">
                  <c:v>690.9000244140624</c:v>
                </c:pt>
                <c:pt idx="7305">
                  <c:v>691.0</c:v>
                </c:pt>
                <c:pt idx="7306">
                  <c:v>691.1000366210937</c:v>
                </c:pt>
                <c:pt idx="7307">
                  <c:v>691.2000122070315</c:v>
                </c:pt>
                <c:pt idx="7308">
                  <c:v>691.300048828125</c:v>
                </c:pt>
                <c:pt idx="7309">
                  <c:v>691.4000244140624</c:v>
                </c:pt>
                <c:pt idx="7310">
                  <c:v>691.5</c:v>
                </c:pt>
                <c:pt idx="7311">
                  <c:v>691.6000366210937</c:v>
                </c:pt>
                <c:pt idx="7312">
                  <c:v>691.7000122070315</c:v>
                </c:pt>
                <c:pt idx="7313">
                  <c:v>691.800048828125</c:v>
                </c:pt>
                <c:pt idx="7314">
                  <c:v>691.9000244140624</c:v>
                </c:pt>
                <c:pt idx="7315">
                  <c:v>692.0</c:v>
                </c:pt>
                <c:pt idx="7316">
                  <c:v>692.1000366210937</c:v>
                </c:pt>
                <c:pt idx="7317">
                  <c:v>692.2000122070315</c:v>
                </c:pt>
                <c:pt idx="7318">
                  <c:v>692.300048828125</c:v>
                </c:pt>
                <c:pt idx="7319">
                  <c:v>692.4000244140624</c:v>
                </c:pt>
                <c:pt idx="7320">
                  <c:v>692.5</c:v>
                </c:pt>
                <c:pt idx="7321">
                  <c:v>692.6000366210937</c:v>
                </c:pt>
                <c:pt idx="7322">
                  <c:v>692.7000122070315</c:v>
                </c:pt>
                <c:pt idx="7323">
                  <c:v>692.800048828125</c:v>
                </c:pt>
                <c:pt idx="7324">
                  <c:v>692.9000244140624</c:v>
                </c:pt>
                <c:pt idx="7325">
                  <c:v>693.0</c:v>
                </c:pt>
                <c:pt idx="7326">
                  <c:v>693.1000366210937</c:v>
                </c:pt>
                <c:pt idx="7327">
                  <c:v>693.2000122070315</c:v>
                </c:pt>
                <c:pt idx="7328">
                  <c:v>693.300048828125</c:v>
                </c:pt>
                <c:pt idx="7329">
                  <c:v>693.4000244140624</c:v>
                </c:pt>
                <c:pt idx="7330">
                  <c:v>693.5</c:v>
                </c:pt>
                <c:pt idx="7331">
                  <c:v>693.6000366210937</c:v>
                </c:pt>
                <c:pt idx="7332">
                  <c:v>693.7000122070315</c:v>
                </c:pt>
                <c:pt idx="7333">
                  <c:v>693.800048828125</c:v>
                </c:pt>
                <c:pt idx="7334">
                  <c:v>693.9000244140624</c:v>
                </c:pt>
                <c:pt idx="7335">
                  <c:v>694.0</c:v>
                </c:pt>
                <c:pt idx="7336">
                  <c:v>694.1000366210937</c:v>
                </c:pt>
                <c:pt idx="7337">
                  <c:v>694.2000122070315</c:v>
                </c:pt>
                <c:pt idx="7338">
                  <c:v>694.300048828125</c:v>
                </c:pt>
                <c:pt idx="7339">
                  <c:v>694.4000244140624</c:v>
                </c:pt>
                <c:pt idx="7340">
                  <c:v>694.5</c:v>
                </c:pt>
                <c:pt idx="7341">
                  <c:v>694.6000366210937</c:v>
                </c:pt>
                <c:pt idx="7342">
                  <c:v>694.7000122070315</c:v>
                </c:pt>
                <c:pt idx="7343">
                  <c:v>694.800048828125</c:v>
                </c:pt>
                <c:pt idx="7344">
                  <c:v>694.9000244140624</c:v>
                </c:pt>
                <c:pt idx="7345">
                  <c:v>695.0</c:v>
                </c:pt>
                <c:pt idx="7346">
                  <c:v>695.1000366210937</c:v>
                </c:pt>
                <c:pt idx="7347">
                  <c:v>695.2000122070315</c:v>
                </c:pt>
                <c:pt idx="7348">
                  <c:v>695.300048828125</c:v>
                </c:pt>
                <c:pt idx="7349">
                  <c:v>695.4000244140624</c:v>
                </c:pt>
                <c:pt idx="7350">
                  <c:v>695.5</c:v>
                </c:pt>
                <c:pt idx="7351">
                  <c:v>695.6000366210937</c:v>
                </c:pt>
                <c:pt idx="7352">
                  <c:v>695.7000122070315</c:v>
                </c:pt>
                <c:pt idx="7353">
                  <c:v>695.800048828125</c:v>
                </c:pt>
                <c:pt idx="7354">
                  <c:v>695.9000244140624</c:v>
                </c:pt>
                <c:pt idx="7355">
                  <c:v>696.0</c:v>
                </c:pt>
                <c:pt idx="7356">
                  <c:v>696.1000366210937</c:v>
                </c:pt>
                <c:pt idx="7357">
                  <c:v>696.2000122070315</c:v>
                </c:pt>
                <c:pt idx="7358">
                  <c:v>696.300048828125</c:v>
                </c:pt>
                <c:pt idx="7359">
                  <c:v>696.4000244140624</c:v>
                </c:pt>
                <c:pt idx="7360">
                  <c:v>696.5</c:v>
                </c:pt>
                <c:pt idx="7361">
                  <c:v>696.6000366210937</c:v>
                </c:pt>
                <c:pt idx="7362">
                  <c:v>696.7000122070315</c:v>
                </c:pt>
                <c:pt idx="7363">
                  <c:v>696.800048828125</c:v>
                </c:pt>
                <c:pt idx="7364">
                  <c:v>696.9000244140624</c:v>
                </c:pt>
                <c:pt idx="7365">
                  <c:v>697.0</c:v>
                </c:pt>
                <c:pt idx="7366">
                  <c:v>697.1000366210937</c:v>
                </c:pt>
                <c:pt idx="7367">
                  <c:v>697.2000122070315</c:v>
                </c:pt>
                <c:pt idx="7368">
                  <c:v>697.300048828125</c:v>
                </c:pt>
                <c:pt idx="7369">
                  <c:v>697.4000244140624</c:v>
                </c:pt>
                <c:pt idx="7370">
                  <c:v>697.5</c:v>
                </c:pt>
                <c:pt idx="7371">
                  <c:v>697.6000366210937</c:v>
                </c:pt>
                <c:pt idx="7372">
                  <c:v>697.7000122070315</c:v>
                </c:pt>
                <c:pt idx="7373">
                  <c:v>697.800048828125</c:v>
                </c:pt>
                <c:pt idx="7374">
                  <c:v>697.9000244140624</c:v>
                </c:pt>
                <c:pt idx="7375">
                  <c:v>698.0</c:v>
                </c:pt>
                <c:pt idx="7376">
                  <c:v>698.1000366210937</c:v>
                </c:pt>
                <c:pt idx="7377">
                  <c:v>698.2000122070315</c:v>
                </c:pt>
                <c:pt idx="7378">
                  <c:v>698.300048828125</c:v>
                </c:pt>
                <c:pt idx="7379">
                  <c:v>698.4000244140624</c:v>
                </c:pt>
                <c:pt idx="7380">
                  <c:v>698.5</c:v>
                </c:pt>
                <c:pt idx="7381">
                  <c:v>698.6000366210937</c:v>
                </c:pt>
                <c:pt idx="7382">
                  <c:v>698.7000122070315</c:v>
                </c:pt>
                <c:pt idx="7383">
                  <c:v>698.800048828125</c:v>
                </c:pt>
                <c:pt idx="7384">
                  <c:v>698.9000244140624</c:v>
                </c:pt>
                <c:pt idx="7385">
                  <c:v>699.0</c:v>
                </c:pt>
                <c:pt idx="7386">
                  <c:v>699.1000366210937</c:v>
                </c:pt>
                <c:pt idx="7387">
                  <c:v>699.2000122070315</c:v>
                </c:pt>
                <c:pt idx="7388">
                  <c:v>699.300048828125</c:v>
                </c:pt>
                <c:pt idx="7389">
                  <c:v>699.4000244140624</c:v>
                </c:pt>
                <c:pt idx="7390">
                  <c:v>699.5</c:v>
                </c:pt>
                <c:pt idx="7391">
                  <c:v>699.6000366210937</c:v>
                </c:pt>
                <c:pt idx="7392">
                  <c:v>699.7000122070315</c:v>
                </c:pt>
                <c:pt idx="7393">
                  <c:v>699.800048828125</c:v>
                </c:pt>
                <c:pt idx="7394">
                  <c:v>699.9000244140624</c:v>
                </c:pt>
                <c:pt idx="7395">
                  <c:v>700.0</c:v>
                </c:pt>
                <c:pt idx="7396">
                  <c:v>700.1000366210937</c:v>
                </c:pt>
                <c:pt idx="7397">
                  <c:v>700.2000122070315</c:v>
                </c:pt>
                <c:pt idx="7398">
                  <c:v>700.300048828125</c:v>
                </c:pt>
                <c:pt idx="7399">
                  <c:v>700.4000244140624</c:v>
                </c:pt>
                <c:pt idx="7400">
                  <c:v>700.5</c:v>
                </c:pt>
                <c:pt idx="7401">
                  <c:v>700.6000366210937</c:v>
                </c:pt>
                <c:pt idx="7402">
                  <c:v>700.7000122070315</c:v>
                </c:pt>
                <c:pt idx="7403">
                  <c:v>700.800048828125</c:v>
                </c:pt>
                <c:pt idx="7404">
                  <c:v>700.9000244140624</c:v>
                </c:pt>
                <c:pt idx="7405">
                  <c:v>701.0</c:v>
                </c:pt>
                <c:pt idx="7406">
                  <c:v>701.1000366210937</c:v>
                </c:pt>
                <c:pt idx="7407">
                  <c:v>701.2000122070315</c:v>
                </c:pt>
                <c:pt idx="7408">
                  <c:v>701.300048828125</c:v>
                </c:pt>
                <c:pt idx="7409">
                  <c:v>701.4000244140624</c:v>
                </c:pt>
                <c:pt idx="7410">
                  <c:v>701.5</c:v>
                </c:pt>
                <c:pt idx="7411">
                  <c:v>701.6000366210937</c:v>
                </c:pt>
                <c:pt idx="7412">
                  <c:v>701.7000122070315</c:v>
                </c:pt>
                <c:pt idx="7413">
                  <c:v>701.800048828125</c:v>
                </c:pt>
                <c:pt idx="7414">
                  <c:v>701.9000244140624</c:v>
                </c:pt>
                <c:pt idx="7415">
                  <c:v>702.0</c:v>
                </c:pt>
                <c:pt idx="7416">
                  <c:v>702.1000366210937</c:v>
                </c:pt>
                <c:pt idx="7417">
                  <c:v>702.2000122070315</c:v>
                </c:pt>
                <c:pt idx="7418">
                  <c:v>702.300048828125</c:v>
                </c:pt>
                <c:pt idx="7419">
                  <c:v>702.4000244140624</c:v>
                </c:pt>
                <c:pt idx="7420">
                  <c:v>702.5</c:v>
                </c:pt>
                <c:pt idx="7421">
                  <c:v>702.6000366210937</c:v>
                </c:pt>
                <c:pt idx="7422">
                  <c:v>702.7000122070315</c:v>
                </c:pt>
                <c:pt idx="7423">
                  <c:v>702.800048828125</c:v>
                </c:pt>
                <c:pt idx="7424">
                  <c:v>702.9000244140624</c:v>
                </c:pt>
                <c:pt idx="7425">
                  <c:v>703.0</c:v>
                </c:pt>
                <c:pt idx="7426">
                  <c:v>703.1000366210937</c:v>
                </c:pt>
                <c:pt idx="7427">
                  <c:v>703.2000122070315</c:v>
                </c:pt>
                <c:pt idx="7428">
                  <c:v>703.300048828125</c:v>
                </c:pt>
                <c:pt idx="7429">
                  <c:v>703.4000244140624</c:v>
                </c:pt>
                <c:pt idx="7430">
                  <c:v>703.5</c:v>
                </c:pt>
                <c:pt idx="7431">
                  <c:v>703.6000366210937</c:v>
                </c:pt>
                <c:pt idx="7432">
                  <c:v>703.7000122070315</c:v>
                </c:pt>
                <c:pt idx="7433">
                  <c:v>703.800048828125</c:v>
                </c:pt>
                <c:pt idx="7434">
                  <c:v>703.9000244140624</c:v>
                </c:pt>
                <c:pt idx="7435">
                  <c:v>704.0</c:v>
                </c:pt>
                <c:pt idx="7436">
                  <c:v>704.1000366210937</c:v>
                </c:pt>
                <c:pt idx="7437">
                  <c:v>704.2000122070315</c:v>
                </c:pt>
                <c:pt idx="7438">
                  <c:v>704.300048828125</c:v>
                </c:pt>
                <c:pt idx="7439">
                  <c:v>704.4000244140624</c:v>
                </c:pt>
                <c:pt idx="7440">
                  <c:v>704.5</c:v>
                </c:pt>
                <c:pt idx="7441">
                  <c:v>704.6000366210937</c:v>
                </c:pt>
                <c:pt idx="7442">
                  <c:v>704.7000122070315</c:v>
                </c:pt>
                <c:pt idx="7443">
                  <c:v>704.800048828125</c:v>
                </c:pt>
                <c:pt idx="7444">
                  <c:v>704.9000244140624</c:v>
                </c:pt>
                <c:pt idx="7445">
                  <c:v>705.0</c:v>
                </c:pt>
                <c:pt idx="7446">
                  <c:v>705.1000366210937</c:v>
                </c:pt>
                <c:pt idx="7447">
                  <c:v>705.2000122070315</c:v>
                </c:pt>
                <c:pt idx="7448">
                  <c:v>705.300048828125</c:v>
                </c:pt>
                <c:pt idx="7449">
                  <c:v>705.4000244140624</c:v>
                </c:pt>
                <c:pt idx="7450">
                  <c:v>705.5</c:v>
                </c:pt>
                <c:pt idx="7451">
                  <c:v>705.6000366210937</c:v>
                </c:pt>
                <c:pt idx="7452">
                  <c:v>705.7000122070315</c:v>
                </c:pt>
                <c:pt idx="7453">
                  <c:v>705.800048828125</c:v>
                </c:pt>
                <c:pt idx="7454">
                  <c:v>705.9000244140624</c:v>
                </c:pt>
                <c:pt idx="7455">
                  <c:v>706.0</c:v>
                </c:pt>
                <c:pt idx="7456">
                  <c:v>706.1000366210937</c:v>
                </c:pt>
                <c:pt idx="7457">
                  <c:v>706.2000122070315</c:v>
                </c:pt>
                <c:pt idx="7458">
                  <c:v>706.300048828125</c:v>
                </c:pt>
                <c:pt idx="7459">
                  <c:v>706.4000244140624</c:v>
                </c:pt>
                <c:pt idx="7460">
                  <c:v>706.5</c:v>
                </c:pt>
                <c:pt idx="7461">
                  <c:v>706.6000366210937</c:v>
                </c:pt>
                <c:pt idx="7462">
                  <c:v>706.7000122070315</c:v>
                </c:pt>
                <c:pt idx="7463">
                  <c:v>706.800048828125</c:v>
                </c:pt>
                <c:pt idx="7464">
                  <c:v>706.9000244140624</c:v>
                </c:pt>
                <c:pt idx="7465">
                  <c:v>707.0</c:v>
                </c:pt>
                <c:pt idx="7466">
                  <c:v>707.1000366210937</c:v>
                </c:pt>
                <c:pt idx="7467">
                  <c:v>707.2000122070315</c:v>
                </c:pt>
                <c:pt idx="7468">
                  <c:v>707.300048828125</c:v>
                </c:pt>
                <c:pt idx="7469">
                  <c:v>707.4000244140624</c:v>
                </c:pt>
                <c:pt idx="7470">
                  <c:v>707.5</c:v>
                </c:pt>
                <c:pt idx="7471">
                  <c:v>707.6000366210937</c:v>
                </c:pt>
                <c:pt idx="7472">
                  <c:v>707.7000122070315</c:v>
                </c:pt>
                <c:pt idx="7473">
                  <c:v>707.800048828125</c:v>
                </c:pt>
                <c:pt idx="7474">
                  <c:v>707.9000244140624</c:v>
                </c:pt>
                <c:pt idx="7475">
                  <c:v>708.0</c:v>
                </c:pt>
                <c:pt idx="7476">
                  <c:v>708.1000366210937</c:v>
                </c:pt>
                <c:pt idx="7477">
                  <c:v>708.2000122070315</c:v>
                </c:pt>
                <c:pt idx="7478">
                  <c:v>708.300048828125</c:v>
                </c:pt>
                <c:pt idx="7479">
                  <c:v>708.4000244140624</c:v>
                </c:pt>
                <c:pt idx="7480">
                  <c:v>708.5</c:v>
                </c:pt>
                <c:pt idx="7481">
                  <c:v>708.6000366210937</c:v>
                </c:pt>
                <c:pt idx="7482">
                  <c:v>708.7000122070315</c:v>
                </c:pt>
                <c:pt idx="7483">
                  <c:v>708.800048828125</c:v>
                </c:pt>
                <c:pt idx="7484">
                  <c:v>708.9000244140624</c:v>
                </c:pt>
                <c:pt idx="7485">
                  <c:v>709.0</c:v>
                </c:pt>
                <c:pt idx="7486">
                  <c:v>709.1000366210937</c:v>
                </c:pt>
                <c:pt idx="7487">
                  <c:v>709.2000122070315</c:v>
                </c:pt>
                <c:pt idx="7488">
                  <c:v>709.300048828125</c:v>
                </c:pt>
                <c:pt idx="7489">
                  <c:v>709.4000244140624</c:v>
                </c:pt>
                <c:pt idx="7490">
                  <c:v>709.5</c:v>
                </c:pt>
                <c:pt idx="7491">
                  <c:v>709.6000366210937</c:v>
                </c:pt>
                <c:pt idx="7492">
                  <c:v>709.7000122070315</c:v>
                </c:pt>
                <c:pt idx="7493">
                  <c:v>709.800048828125</c:v>
                </c:pt>
                <c:pt idx="7494">
                  <c:v>709.9000244140624</c:v>
                </c:pt>
                <c:pt idx="7495">
                  <c:v>710.0</c:v>
                </c:pt>
                <c:pt idx="7496">
                  <c:v>710.1000366210937</c:v>
                </c:pt>
                <c:pt idx="7497">
                  <c:v>710.2000122070315</c:v>
                </c:pt>
                <c:pt idx="7498">
                  <c:v>710.300048828125</c:v>
                </c:pt>
                <c:pt idx="7499">
                  <c:v>710.4000244140624</c:v>
                </c:pt>
                <c:pt idx="7500">
                  <c:v>710.5</c:v>
                </c:pt>
                <c:pt idx="7501">
                  <c:v>710.6000366210937</c:v>
                </c:pt>
                <c:pt idx="7502">
                  <c:v>710.7000122070315</c:v>
                </c:pt>
                <c:pt idx="7503">
                  <c:v>710.800048828125</c:v>
                </c:pt>
                <c:pt idx="7504">
                  <c:v>710.9000244140624</c:v>
                </c:pt>
                <c:pt idx="7505">
                  <c:v>711.0</c:v>
                </c:pt>
                <c:pt idx="7506">
                  <c:v>711.1000366210937</c:v>
                </c:pt>
                <c:pt idx="7507">
                  <c:v>711.2000122070315</c:v>
                </c:pt>
                <c:pt idx="7508">
                  <c:v>711.300048828125</c:v>
                </c:pt>
                <c:pt idx="7509">
                  <c:v>711.4000244140624</c:v>
                </c:pt>
                <c:pt idx="7510">
                  <c:v>711.5</c:v>
                </c:pt>
                <c:pt idx="7511">
                  <c:v>711.6000366210937</c:v>
                </c:pt>
                <c:pt idx="7512">
                  <c:v>711.7000122070315</c:v>
                </c:pt>
                <c:pt idx="7513">
                  <c:v>711.800048828125</c:v>
                </c:pt>
                <c:pt idx="7514">
                  <c:v>711.9000244140624</c:v>
                </c:pt>
                <c:pt idx="7515">
                  <c:v>712.0</c:v>
                </c:pt>
                <c:pt idx="7516">
                  <c:v>712.1000366210937</c:v>
                </c:pt>
                <c:pt idx="7517">
                  <c:v>712.2000122070315</c:v>
                </c:pt>
                <c:pt idx="7518">
                  <c:v>712.300048828125</c:v>
                </c:pt>
                <c:pt idx="7519">
                  <c:v>712.4000244140624</c:v>
                </c:pt>
                <c:pt idx="7520">
                  <c:v>712.5</c:v>
                </c:pt>
                <c:pt idx="7521">
                  <c:v>712.6000366210937</c:v>
                </c:pt>
                <c:pt idx="7522">
                  <c:v>712.7000122070315</c:v>
                </c:pt>
                <c:pt idx="7523">
                  <c:v>712.800048828125</c:v>
                </c:pt>
                <c:pt idx="7524">
                  <c:v>712.9000244140624</c:v>
                </c:pt>
                <c:pt idx="7525">
                  <c:v>713.0</c:v>
                </c:pt>
                <c:pt idx="7526">
                  <c:v>713.1000366210937</c:v>
                </c:pt>
                <c:pt idx="7527">
                  <c:v>713.2000122070315</c:v>
                </c:pt>
                <c:pt idx="7528">
                  <c:v>713.300048828125</c:v>
                </c:pt>
                <c:pt idx="7529">
                  <c:v>713.4000244140624</c:v>
                </c:pt>
                <c:pt idx="7530">
                  <c:v>713.5</c:v>
                </c:pt>
                <c:pt idx="7531">
                  <c:v>713.6000366210937</c:v>
                </c:pt>
                <c:pt idx="7532">
                  <c:v>713.7000122070315</c:v>
                </c:pt>
                <c:pt idx="7533">
                  <c:v>713.800048828125</c:v>
                </c:pt>
                <c:pt idx="7534">
                  <c:v>713.9000244140624</c:v>
                </c:pt>
                <c:pt idx="7535">
                  <c:v>714.0</c:v>
                </c:pt>
                <c:pt idx="7536">
                  <c:v>714.1000366210937</c:v>
                </c:pt>
                <c:pt idx="7537">
                  <c:v>714.2000122070315</c:v>
                </c:pt>
                <c:pt idx="7538">
                  <c:v>714.300048828125</c:v>
                </c:pt>
                <c:pt idx="7539">
                  <c:v>714.4000244140624</c:v>
                </c:pt>
                <c:pt idx="7540">
                  <c:v>714.5</c:v>
                </c:pt>
                <c:pt idx="7541">
                  <c:v>714.6000366210937</c:v>
                </c:pt>
                <c:pt idx="7542">
                  <c:v>714.7000122070315</c:v>
                </c:pt>
                <c:pt idx="7543">
                  <c:v>714.800048828125</c:v>
                </c:pt>
                <c:pt idx="7544">
                  <c:v>714.9000244140624</c:v>
                </c:pt>
                <c:pt idx="7545">
                  <c:v>715.0</c:v>
                </c:pt>
                <c:pt idx="7546">
                  <c:v>715.1000366210937</c:v>
                </c:pt>
                <c:pt idx="7547">
                  <c:v>715.2000122070315</c:v>
                </c:pt>
                <c:pt idx="7548">
                  <c:v>715.300048828125</c:v>
                </c:pt>
                <c:pt idx="7549">
                  <c:v>715.4000244140624</c:v>
                </c:pt>
                <c:pt idx="7550">
                  <c:v>715.5</c:v>
                </c:pt>
                <c:pt idx="7551">
                  <c:v>715.6000366210937</c:v>
                </c:pt>
                <c:pt idx="7552">
                  <c:v>715.7000122070315</c:v>
                </c:pt>
                <c:pt idx="7553">
                  <c:v>715.800048828125</c:v>
                </c:pt>
                <c:pt idx="7554">
                  <c:v>715.9000244140624</c:v>
                </c:pt>
                <c:pt idx="7555">
                  <c:v>716.0</c:v>
                </c:pt>
                <c:pt idx="7556">
                  <c:v>716.1000366210937</c:v>
                </c:pt>
                <c:pt idx="7557">
                  <c:v>716.2000122070315</c:v>
                </c:pt>
                <c:pt idx="7558">
                  <c:v>716.300048828125</c:v>
                </c:pt>
                <c:pt idx="7559">
                  <c:v>716.4000244140624</c:v>
                </c:pt>
                <c:pt idx="7560">
                  <c:v>716.5</c:v>
                </c:pt>
                <c:pt idx="7561">
                  <c:v>716.6000366210937</c:v>
                </c:pt>
                <c:pt idx="7562">
                  <c:v>716.7000122070315</c:v>
                </c:pt>
                <c:pt idx="7563">
                  <c:v>716.800048828125</c:v>
                </c:pt>
                <c:pt idx="7564">
                  <c:v>716.9000244140624</c:v>
                </c:pt>
                <c:pt idx="7565">
                  <c:v>717.0</c:v>
                </c:pt>
                <c:pt idx="7566">
                  <c:v>717.1000366210937</c:v>
                </c:pt>
                <c:pt idx="7567">
                  <c:v>717.2000122070315</c:v>
                </c:pt>
                <c:pt idx="7568">
                  <c:v>717.300048828125</c:v>
                </c:pt>
                <c:pt idx="7569">
                  <c:v>717.4000244140624</c:v>
                </c:pt>
                <c:pt idx="7570">
                  <c:v>717.5</c:v>
                </c:pt>
                <c:pt idx="7571">
                  <c:v>717.6000366210937</c:v>
                </c:pt>
                <c:pt idx="7572">
                  <c:v>717.7000122070315</c:v>
                </c:pt>
                <c:pt idx="7573">
                  <c:v>717.800048828125</c:v>
                </c:pt>
                <c:pt idx="7574">
                  <c:v>717.9000244140624</c:v>
                </c:pt>
                <c:pt idx="7575">
                  <c:v>718.0</c:v>
                </c:pt>
                <c:pt idx="7576">
                  <c:v>718.1000366210937</c:v>
                </c:pt>
                <c:pt idx="7577">
                  <c:v>718.2000122070315</c:v>
                </c:pt>
                <c:pt idx="7578">
                  <c:v>718.300048828125</c:v>
                </c:pt>
                <c:pt idx="7579">
                  <c:v>718.4000244140624</c:v>
                </c:pt>
                <c:pt idx="7580">
                  <c:v>718.5</c:v>
                </c:pt>
                <c:pt idx="7581">
                  <c:v>718.6000366210937</c:v>
                </c:pt>
                <c:pt idx="7582">
                  <c:v>718.7000122070315</c:v>
                </c:pt>
                <c:pt idx="7583">
                  <c:v>718.800048828125</c:v>
                </c:pt>
                <c:pt idx="7584">
                  <c:v>718.9000244140624</c:v>
                </c:pt>
                <c:pt idx="7585">
                  <c:v>719.0</c:v>
                </c:pt>
                <c:pt idx="7586">
                  <c:v>719.1000366210937</c:v>
                </c:pt>
                <c:pt idx="7587">
                  <c:v>719.2000122070315</c:v>
                </c:pt>
                <c:pt idx="7588">
                  <c:v>719.300048828125</c:v>
                </c:pt>
                <c:pt idx="7589">
                  <c:v>719.4000244140624</c:v>
                </c:pt>
                <c:pt idx="7590">
                  <c:v>719.5</c:v>
                </c:pt>
                <c:pt idx="7591">
                  <c:v>719.6000366210937</c:v>
                </c:pt>
                <c:pt idx="7592">
                  <c:v>719.7000122070315</c:v>
                </c:pt>
                <c:pt idx="7593">
                  <c:v>719.800048828125</c:v>
                </c:pt>
                <c:pt idx="7594">
                  <c:v>719.9000244140624</c:v>
                </c:pt>
                <c:pt idx="7595">
                  <c:v>720.0</c:v>
                </c:pt>
                <c:pt idx="7596">
                  <c:v>720.1000366210937</c:v>
                </c:pt>
                <c:pt idx="7597">
                  <c:v>720.2000122070315</c:v>
                </c:pt>
                <c:pt idx="7598">
                  <c:v>720.300048828125</c:v>
                </c:pt>
                <c:pt idx="7599">
                  <c:v>720.4000244140624</c:v>
                </c:pt>
                <c:pt idx="7600">
                  <c:v>720.5</c:v>
                </c:pt>
                <c:pt idx="7601">
                  <c:v>720.6000366210937</c:v>
                </c:pt>
                <c:pt idx="7602">
                  <c:v>720.7000122070315</c:v>
                </c:pt>
                <c:pt idx="7603">
                  <c:v>720.800048828125</c:v>
                </c:pt>
                <c:pt idx="7604">
                  <c:v>720.9000244140624</c:v>
                </c:pt>
                <c:pt idx="7605">
                  <c:v>721.0</c:v>
                </c:pt>
                <c:pt idx="7606">
                  <c:v>721.1000366210937</c:v>
                </c:pt>
                <c:pt idx="7607">
                  <c:v>721.2000122070315</c:v>
                </c:pt>
                <c:pt idx="7608">
                  <c:v>721.300048828125</c:v>
                </c:pt>
                <c:pt idx="7609">
                  <c:v>721.4000244140624</c:v>
                </c:pt>
                <c:pt idx="7610">
                  <c:v>721.5</c:v>
                </c:pt>
                <c:pt idx="7611">
                  <c:v>721.6000366210937</c:v>
                </c:pt>
                <c:pt idx="7612">
                  <c:v>721.7000122070315</c:v>
                </c:pt>
                <c:pt idx="7613">
                  <c:v>721.800048828125</c:v>
                </c:pt>
                <c:pt idx="7614">
                  <c:v>721.9000244140624</c:v>
                </c:pt>
                <c:pt idx="7615">
                  <c:v>722.0</c:v>
                </c:pt>
                <c:pt idx="7616">
                  <c:v>722.1000366210937</c:v>
                </c:pt>
                <c:pt idx="7617">
                  <c:v>722.2000122070315</c:v>
                </c:pt>
                <c:pt idx="7618">
                  <c:v>722.300048828125</c:v>
                </c:pt>
                <c:pt idx="7619">
                  <c:v>722.4000244140624</c:v>
                </c:pt>
                <c:pt idx="7620">
                  <c:v>722.5</c:v>
                </c:pt>
                <c:pt idx="7621">
                  <c:v>722.6000366210937</c:v>
                </c:pt>
                <c:pt idx="7622">
                  <c:v>722.7000122070315</c:v>
                </c:pt>
                <c:pt idx="7623">
                  <c:v>722.800048828125</c:v>
                </c:pt>
                <c:pt idx="7624">
                  <c:v>722.9000244140624</c:v>
                </c:pt>
                <c:pt idx="7625">
                  <c:v>723.0</c:v>
                </c:pt>
                <c:pt idx="7626">
                  <c:v>723.1000366210937</c:v>
                </c:pt>
                <c:pt idx="7627">
                  <c:v>723.2000122070315</c:v>
                </c:pt>
                <c:pt idx="7628">
                  <c:v>723.300048828125</c:v>
                </c:pt>
                <c:pt idx="7629">
                  <c:v>723.4000244140624</c:v>
                </c:pt>
                <c:pt idx="7630">
                  <c:v>723.5</c:v>
                </c:pt>
                <c:pt idx="7631">
                  <c:v>723.6000366210937</c:v>
                </c:pt>
                <c:pt idx="7632">
                  <c:v>723.7000122070315</c:v>
                </c:pt>
                <c:pt idx="7633">
                  <c:v>723.800048828125</c:v>
                </c:pt>
                <c:pt idx="7634">
                  <c:v>723.9000244140624</c:v>
                </c:pt>
                <c:pt idx="7635">
                  <c:v>724.0</c:v>
                </c:pt>
                <c:pt idx="7636">
                  <c:v>724.1000366210937</c:v>
                </c:pt>
                <c:pt idx="7637">
                  <c:v>724.2000122070315</c:v>
                </c:pt>
                <c:pt idx="7638">
                  <c:v>724.300048828125</c:v>
                </c:pt>
                <c:pt idx="7639">
                  <c:v>724.4000244140624</c:v>
                </c:pt>
                <c:pt idx="7640">
                  <c:v>724.5</c:v>
                </c:pt>
                <c:pt idx="7641">
                  <c:v>724.6000366210937</c:v>
                </c:pt>
                <c:pt idx="7642">
                  <c:v>724.7000122070315</c:v>
                </c:pt>
                <c:pt idx="7643">
                  <c:v>724.800048828125</c:v>
                </c:pt>
                <c:pt idx="7644">
                  <c:v>724.9000244140624</c:v>
                </c:pt>
                <c:pt idx="7645">
                  <c:v>725.0</c:v>
                </c:pt>
                <c:pt idx="7646">
                  <c:v>725.1000366210937</c:v>
                </c:pt>
                <c:pt idx="7647">
                  <c:v>725.2000122070315</c:v>
                </c:pt>
                <c:pt idx="7648">
                  <c:v>725.300048828125</c:v>
                </c:pt>
                <c:pt idx="7649">
                  <c:v>725.4000244140624</c:v>
                </c:pt>
                <c:pt idx="7650">
                  <c:v>725.5</c:v>
                </c:pt>
                <c:pt idx="7651">
                  <c:v>725.6000366210937</c:v>
                </c:pt>
                <c:pt idx="7652">
                  <c:v>725.7000122070315</c:v>
                </c:pt>
                <c:pt idx="7653">
                  <c:v>725.800048828125</c:v>
                </c:pt>
                <c:pt idx="7654">
                  <c:v>725.9000244140624</c:v>
                </c:pt>
                <c:pt idx="7655">
                  <c:v>726.0</c:v>
                </c:pt>
                <c:pt idx="7656">
                  <c:v>726.1000366210937</c:v>
                </c:pt>
                <c:pt idx="7657">
                  <c:v>726.2000122070315</c:v>
                </c:pt>
                <c:pt idx="7658">
                  <c:v>726.300048828125</c:v>
                </c:pt>
                <c:pt idx="7659">
                  <c:v>726.4000244140624</c:v>
                </c:pt>
                <c:pt idx="7660">
                  <c:v>726.5</c:v>
                </c:pt>
                <c:pt idx="7661">
                  <c:v>726.6000366210937</c:v>
                </c:pt>
                <c:pt idx="7662">
                  <c:v>726.7000122070315</c:v>
                </c:pt>
                <c:pt idx="7663">
                  <c:v>726.800048828125</c:v>
                </c:pt>
                <c:pt idx="7664">
                  <c:v>726.9000244140624</c:v>
                </c:pt>
                <c:pt idx="7665">
                  <c:v>727.0</c:v>
                </c:pt>
                <c:pt idx="7666">
                  <c:v>727.1000366210937</c:v>
                </c:pt>
                <c:pt idx="7667">
                  <c:v>727.2000122070315</c:v>
                </c:pt>
                <c:pt idx="7668">
                  <c:v>727.300048828125</c:v>
                </c:pt>
                <c:pt idx="7669">
                  <c:v>727.4000244140624</c:v>
                </c:pt>
                <c:pt idx="7670">
                  <c:v>727.5</c:v>
                </c:pt>
                <c:pt idx="7671">
                  <c:v>727.6000366210937</c:v>
                </c:pt>
                <c:pt idx="7672">
                  <c:v>727.7000122070315</c:v>
                </c:pt>
                <c:pt idx="7673">
                  <c:v>727.800048828125</c:v>
                </c:pt>
                <c:pt idx="7674">
                  <c:v>727.9000244140624</c:v>
                </c:pt>
                <c:pt idx="7675">
                  <c:v>728.0</c:v>
                </c:pt>
                <c:pt idx="7676">
                  <c:v>728.1000366210937</c:v>
                </c:pt>
                <c:pt idx="7677">
                  <c:v>728.2000122070315</c:v>
                </c:pt>
                <c:pt idx="7678">
                  <c:v>728.300048828125</c:v>
                </c:pt>
                <c:pt idx="7679">
                  <c:v>728.4000244140624</c:v>
                </c:pt>
                <c:pt idx="7680">
                  <c:v>728.5</c:v>
                </c:pt>
                <c:pt idx="7681">
                  <c:v>728.6000366210937</c:v>
                </c:pt>
                <c:pt idx="7682">
                  <c:v>728.7000122070315</c:v>
                </c:pt>
                <c:pt idx="7683">
                  <c:v>728.800048828125</c:v>
                </c:pt>
                <c:pt idx="7684">
                  <c:v>728.9000244140624</c:v>
                </c:pt>
                <c:pt idx="7685">
                  <c:v>729.0</c:v>
                </c:pt>
                <c:pt idx="7686">
                  <c:v>729.1000366210937</c:v>
                </c:pt>
                <c:pt idx="7687">
                  <c:v>729.2000122070315</c:v>
                </c:pt>
                <c:pt idx="7688">
                  <c:v>729.300048828125</c:v>
                </c:pt>
                <c:pt idx="7689">
                  <c:v>729.4000244140624</c:v>
                </c:pt>
                <c:pt idx="7690">
                  <c:v>729.5</c:v>
                </c:pt>
                <c:pt idx="7691">
                  <c:v>729.6000366210937</c:v>
                </c:pt>
                <c:pt idx="7692">
                  <c:v>729.7000122070315</c:v>
                </c:pt>
                <c:pt idx="7693">
                  <c:v>729.800048828125</c:v>
                </c:pt>
                <c:pt idx="7694">
                  <c:v>729.9000244140624</c:v>
                </c:pt>
                <c:pt idx="7695">
                  <c:v>730.0</c:v>
                </c:pt>
                <c:pt idx="7696">
                  <c:v>730.1000366210937</c:v>
                </c:pt>
                <c:pt idx="7697">
                  <c:v>730.2000122070315</c:v>
                </c:pt>
                <c:pt idx="7698">
                  <c:v>730.300048828125</c:v>
                </c:pt>
                <c:pt idx="7699">
                  <c:v>730.4000244140624</c:v>
                </c:pt>
                <c:pt idx="7700">
                  <c:v>730.5</c:v>
                </c:pt>
                <c:pt idx="7701">
                  <c:v>730.6000366210937</c:v>
                </c:pt>
                <c:pt idx="7702">
                  <c:v>730.7000122070315</c:v>
                </c:pt>
                <c:pt idx="7703">
                  <c:v>730.800048828125</c:v>
                </c:pt>
                <c:pt idx="7704">
                  <c:v>730.9000244140624</c:v>
                </c:pt>
                <c:pt idx="7705">
                  <c:v>731.0</c:v>
                </c:pt>
                <c:pt idx="7706">
                  <c:v>731.1000366210937</c:v>
                </c:pt>
                <c:pt idx="7707">
                  <c:v>731.2000122070315</c:v>
                </c:pt>
                <c:pt idx="7708">
                  <c:v>731.300048828125</c:v>
                </c:pt>
                <c:pt idx="7709">
                  <c:v>731.4000244140624</c:v>
                </c:pt>
                <c:pt idx="7710">
                  <c:v>731.5</c:v>
                </c:pt>
                <c:pt idx="7711">
                  <c:v>731.6000366210937</c:v>
                </c:pt>
                <c:pt idx="7712">
                  <c:v>731.7000122070315</c:v>
                </c:pt>
                <c:pt idx="7713">
                  <c:v>731.800048828125</c:v>
                </c:pt>
                <c:pt idx="7714">
                  <c:v>731.9000244140624</c:v>
                </c:pt>
                <c:pt idx="7715">
                  <c:v>732.0</c:v>
                </c:pt>
                <c:pt idx="7716">
                  <c:v>732.1000366210937</c:v>
                </c:pt>
                <c:pt idx="7717">
                  <c:v>732.2000122070315</c:v>
                </c:pt>
                <c:pt idx="7718">
                  <c:v>732.300048828125</c:v>
                </c:pt>
                <c:pt idx="7719">
                  <c:v>732.4000244140624</c:v>
                </c:pt>
                <c:pt idx="7720">
                  <c:v>732.5</c:v>
                </c:pt>
                <c:pt idx="7721">
                  <c:v>732.6000366210937</c:v>
                </c:pt>
                <c:pt idx="7722">
                  <c:v>732.7000122070315</c:v>
                </c:pt>
                <c:pt idx="7723">
                  <c:v>732.800048828125</c:v>
                </c:pt>
                <c:pt idx="7724">
                  <c:v>732.9000244140624</c:v>
                </c:pt>
                <c:pt idx="7725">
                  <c:v>733.0</c:v>
                </c:pt>
                <c:pt idx="7726">
                  <c:v>733.1000366210937</c:v>
                </c:pt>
                <c:pt idx="7727">
                  <c:v>733.2000122070315</c:v>
                </c:pt>
                <c:pt idx="7728">
                  <c:v>733.300048828125</c:v>
                </c:pt>
                <c:pt idx="7729">
                  <c:v>733.4000244140624</c:v>
                </c:pt>
                <c:pt idx="7730">
                  <c:v>733.5</c:v>
                </c:pt>
                <c:pt idx="7731">
                  <c:v>733.6000366210937</c:v>
                </c:pt>
                <c:pt idx="7732">
                  <c:v>733.7000122070315</c:v>
                </c:pt>
                <c:pt idx="7733">
                  <c:v>733.800048828125</c:v>
                </c:pt>
                <c:pt idx="7734">
                  <c:v>733.9000244140624</c:v>
                </c:pt>
                <c:pt idx="7735">
                  <c:v>734.0</c:v>
                </c:pt>
                <c:pt idx="7736">
                  <c:v>734.1000366210937</c:v>
                </c:pt>
                <c:pt idx="7737">
                  <c:v>734.2000122070315</c:v>
                </c:pt>
                <c:pt idx="7738">
                  <c:v>734.300048828125</c:v>
                </c:pt>
                <c:pt idx="7739">
                  <c:v>734.4000244140624</c:v>
                </c:pt>
                <c:pt idx="7740">
                  <c:v>734.5</c:v>
                </c:pt>
                <c:pt idx="7741">
                  <c:v>734.6000366210937</c:v>
                </c:pt>
                <c:pt idx="7742">
                  <c:v>734.7000122070315</c:v>
                </c:pt>
                <c:pt idx="7743">
                  <c:v>734.800048828125</c:v>
                </c:pt>
                <c:pt idx="7744">
                  <c:v>734.9000244140624</c:v>
                </c:pt>
                <c:pt idx="7745">
                  <c:v>735.0</c:v>
                </c:pt>
                <c:pt idx="7746">
                  <c:v>735.1000366210937</c:v>
                </c:pt>
                <c:pt idx="7747">
                  <c:v>735.2000122070315</c:v>
                </c:pt>
                <c:pt idx="7748">
                  <c:v>735.300048828125</c:v>
                </c:pt>
                <c:pt idx="7749">
                  <c:v>735.4000244140624</c:v>
                </c:pt>
                <c:pt idx="7750">
                  <c:v>735.5</c:v>
                </c:pt>
                <c:pt idx="7751">
                  <c:v>735.6000366210937</c:v>
                </c:pt>
                <c:pt idx="7752">
                  <c:v>735.7000122070315</c:v>
                </c:pt>
                <c:pt idx="7753">
                  <c:v>735.800048828125</c:v>
                </c:pt>
                <c:pt idx="7754">
                  <c:v>735.9000244140624</c:v>
                </c:pt>
                <c:pt idx="7755">
                  <c:v>736.0</c:v>
                </c:pt>
                <c:pt idx="7756">
                  <c:v>736.1000366210937</c:v>
                </c:pt>
                <c:pt idx="7757">
                  <c:v>736.2000122070315</c:v>
                </c:pt>
                <c:pt idx="7758">
                  <c:v>736.300048828125</c:v>
                </c:pt>
                <c:pt idx="7759">
                  <c:v>736.4000244140624</c:v>
                </c:pt>
                <c:pt idx="7760">
                  <c:v>736.5</c:v>
                </c:pt>
                <c:pt idx="7761">
                  <c:v>736.6000366210937</c:v>
                </c:pt>
                <c:pt idx="7762">
                  <c:v>736.7000122070315</c:v>
                </c:pt>
                <c:pt idx="7763">
                  <c:v>736.800048828125</c:v>
                </c:pt>
                <c:pt idx="7764">
                  <c:v>736.9000244140624</c:v>
                </c:pt>
                <c:pt idx="7765">
                  <c:v>737.0</c:v>
                </c:pt>
                <c:pt idx="7766">
                  <c:v>737.1000366210937</c:v>
                </c:pt>
                <c:pt idx="7767">
                  <c:v>737.2000122070315</c:v>
                </c:pt>
                <c:pt idx="7768">
                  <c:v>737.300048828125</c:v>
                </c:pt>
                <c:pt idx="7769">
                  <c:v>737.4000244140624</c:v>
                </c:pt>
                <c:pt idx="7770">
                  <c:v>737.5</c:v>
                </c:pt>
                <c:pt idx="7771">
                  <c:v>737.6000366210937</c:v>
                </c:pt>
                <c:pt idx="7772">
                  <c:v>737.7000122070315</c:v>
                </c:pt>
                <c:pt idx="7773">
                  <c:v>737.800048828125</c:v>
                </c:pt>
                <c:pt idx="7774">
                  <c:v>737.9000244140624</c:v>
                </c:pt>
                <c:pt idx="7775">
                  <c:v>738.0</c:v>
                </c:pt>
                <c:pt idx="7776">
                  <c:v>738.1000366210937</c:v>
                </c:pt>
                <c:pt idx="7777">
                  <c:v>738.2000122070315</c:v>
                </c:pt>
                <c:pt idx="7778">
                  <c:v>738.300048828125</c:v>
                </c:pt>
                <c:pt idx="7779">
                  <c:v>738.4000244140624</c:v>
                </c:pt>
                <c:pt idx="7780">
                  <c:v>738.5</c:v>
                </c:pt>
                <c:pt idx="7781">
                  <c:v>738.6000366210937</c:v>
                </c:pt>
                <c:pt idx="7782">
                  <c:v>738.7000122070315</c:v>
                </c:pt>
                <c:pt idx="7783">
                  <c:v>738.800048828125</c:v>
                </c:pt>
                <c:pt idx="7784">
                  <c:v>738.9000244140624</c:v>
                </c:pt>
                <c:pt idx="7785">
                  <c:v>739.0</c:v>
                </c:pt>
                <c:pt idx="7786">
                  <c:v>739.1000366210937</c:v>
                </c:pt>
                <c:pt idx="7787">
                  <c:v>739.2000122070315</c:v>
                </c:pt>
                <c:pt idx="7788">
                  <c:v>739.300048828125</c:v>
                </c:pt>
                <c:pt idx="7789">
                  <c:v>739.4000244140624</c:v>
                </c:pt>
                <c:pt idx="7790">
                  <c:v>739.5</c:v>
                </c:pt>
                <c:pt idx="7791">
                  <c:v>739.6000366210937</c:v>
                </c:pt>
                <c:pt idx="7792">
                  <c:v>739.7000122070315</c:v>
                </c:pt>
                <c:pt idx="7793">
                  <c:v>739.800048828125</c:v>
                </c:pt>
                <c:pt idx="7794">
                  <c:v>739.9000244140624</c:v>
                </c:pt>
                <c:pt idx="7795">
                  <c:v>740.0</c:v>
                </c:pt>
                <c:pt idx="7796">
                  <c:v>740.1000366210937</c:v>
                </c:pt>
                <c:pt idx="7797">
                  <c:v>740.2000122070315</c:v>
                </c:pt>
                <c:pt idx="7798">
                  <c:v>740.300048828125</c:v>
                </c:pt>
                <c:pt idx="7799">
                  <c:v>740.4000244140624</c:v>
                </c:pt>
                <c:pt idx="7800">
                  <c:v>740.5</c:v>
                </c:pt>
                <c:pt idx="7801">
                  <c:v>740.6000366210937</c:v>
                </c:pt>
                <c:pt idx="7802">
                  <c:v>740.7000122070315</c:v>
                </c:pt>
                <c:pt idx="7803">
                  <c:v>740.800048828125</c:v>
                </c:pt>
                <c:pt idx="7804">
                  <c:v>740.9000244140624</c:v>
                </c:pt>
                <c:pt idx="7805">
                  <c:v>741.0</c:v>
                </c:pt>
                <c:pt idx="7806">
                  <c:v>741.1000366210937</c:v>
                </c:pt>
                <c:pt idx="7807">
                  <c:v>741.2000122070315</c:v>
                </c:pt>
                <c:pt idx="7808">
                  <c:v>741.300048828125</c:v>
                </c:pt>
                <c:pt idx="7809">
                  <c:v>741.4000244140624</c:v>
                </c:pt>
                <c:pt idx="7810">
                  <c:v>741.5</c:v>
                </c:pt>
                <c:pt idx="7811">
                  <c:v>741.6000366210937</c:v>
                </c:pt>
                <c:pt idx="7812">
                  <c:v>741.7000122070315</c:v>
                </c:pt>
                <c:pt idx="7813">
                  <c:v>741.800048828125</c:v>
                </c:pt>
                <c:pt idx="7814">
                  <c:v>741.9000244140624</c:v>
                </c:pt>
                <c:pt idx="7815">
                  <c:v>742.0</c:v>
                </c:pt>
                <c:pt idx="7816">
                  <c:v>742.1000366210937</c:v>
                </c:pt>
                <c:pt idx="7817">
                  <c:v>742.2000122070315</c:v>
                </c:pt>
                <c:pt idx="7818">
                  <c:v>742.300048828125</c:v>
                </c:pt>
                <c:pt idx="7819">
                  <c:v>742.4000244140624</c:v>
                </c:pt>
                <c:pt idx="7820">
                  <c:v>742.5</c:v>
                </c:pt>
                <c:pt idx="7821">
                  <c:v>742.6000366210937</c:v>
                </c:pt>
                <c:pt idx="7822">
                  <c:v>742.7000122070315</c:v>
                </c:pt>
                <c:pt idx="7823">
                  <c:v>742.800048828125</c:v>
                </c:pt>
                <c:pt idx="7824">
                  <c:v>742.9000244140624</c:v>
                </c:pt>
                <c:pt idx="7825">
                  <c:v>743.0</c:v>
                </c:pt>
                <c:pt idx="7826">
                  <c:v>743.1000366210937</c:v>
                </c:pt>
                <c:pt idx="7827">
                  <c:v>743.2000122070315</c:v>
                </c:pt>
                <c:pt idx="7828">
                  <c:v>743.300048828125</c:v>
                </c:pt>
                <c:pt idx="7829">
                  <c:v>743.4000244140624</c:v>
                </c:pt>
                <c:pt idx="7830">
                  <c:v>743.5</c:v>
                </c:pt>
                <c:pt idx="7831">
                  <c:v>743.6000366210937</c:v>
                </c:pt>
                <c:pt idx="7832">
                  <c:v>743.7000122070315</c:v>
                </c:pt>
                <c:pt idx="7833">
                  <c:v>743.800048828125</c:v>
                </c:pt>
                <c:pt idx="7834">
                  <c:v>743.9000244140624</c:v>
                </c:pt>
                <c:pt idx="7835">
                  <c:v>744.0</c:v>
                </c:pt>
                <c:pt idx="7836">
                  <c:v>744.1000366210937</c:v>
                </c:pt>
                <c:pt idx="7837">
                  <c:v>744.2000122070315</c:v>
                </c:pt>
                <c:pt idx="7838">
                  <c:v>744.300048828125</c:v>
                </c:pt>
                <c:pt idx="7839">
                  <c:v>744.4000244140624</c:v>
                </c:pt>
                <c:pt idx="7840">
                  <c:v>744.5</c:v>
                </c:pt>
                <c:pt idx="7841">
                  <c:v>744.6000366210937</c:v>
                </c:pt>
                <c:pt idx="7842">
                  <c:v>744.7000122070315</c:v>
                </c:pt>
                <c:pt idx="7843">
                  <c:v>744.800048828125</c:v>
                </c:pt>
                <c:pt idx="7844">
                  <c:v>744.9000244140624</c:v>
                </c:pt>
                <c:pt idx="7845">
                  <c:v>745.0</c:v>
                </c:pt>
                <c:pt idx="7846">
                  <c:v>745.1000366210937</c:v>
                </c:pt>
                <c:pt idx="7847">
                  <c:v>745.2000122070315</c:v>
                </c:pt>
                <c:pt idx="7848">
                  <c:v>745.300048828125</c:v>
                </c:pt>
                <c:pt idx="7849">
                  <c:v>745.4000244140624</c:v>
                </c:pt>
                <c:pt idx="7850">
                  <c:v>745.5</c:v>
                </c:pt>
                <c:pt idx="7851">
                  <c:v>745.6000366210937</c:v>
                </c:pt>
                <c:pt idx="7852">
                  <c:v>745.7000122070315</c:v>
                </c:pt>
                <c:pt idx="7853">
                  <c:v>745.800048828125</c:v>
                </c:pt>
                <c:pt idx="7854">
                  <c:v>745.9000244140624</c:v>
                </c:pt>
                <c:pt idx="7855">
                  <c:v>746.0</c:v>
                </c:pt>
                <c:pt idx="7856">
                  <c:v>746.1000366210937</c:v>
                </c:pt>
                <c:pt idx="7857">
                  <c:v>746.2000122070315</c:v>
                </c:pt>
                <c:pt idx="7858">
                  <c:v>746.300048828125</c:v>
                </c:pt>
                <c:pt idx="7859">
                  <c:v>746.4000244140624</c:v>
                </c:pt>
                <c:pt idx="7860">
                  <c:v>746.5</c:v>
                </c:pt>
                <c:pt idx="7861">
                  <c:v>746.6000366210937</c:v>
                </c:pt>
                <c:pt idx="7862">
                  <c:v>746.7000122070315</c:v>
                </c:pt>
                <c:pt idx="7863">
                  <c:v>746.800048828125</c:v>
                </c:pt>
                <c:pt idx="7864">
                  <c:v>746.9000244140624</c:v>
                </c:pt>
                <c:pt idx="7865">
                  <c:v>747.0</c:v>
                </c:pt>
                <c:pt idx="7866">
                  <c:v>747.1000366210937</c:v>
                </c:pt>
                <c:pt idx="7867">
                  <c:v>747.2000122070315</c:v>
                </c:pt>
                <c:pt idx="7868">
                  <c:v>747.300048828125</c:v>
                </c:pt>
                <c:pt idx="7869">
                  <c:v>747.4000244140624</c:v>
                </c:pt>
                <c:pt idx="7870">
                  <c:v>747.5</c:v>
                </c:pt>
                <c:pt idx="7871">
                  <c:v>747.6000366210937</c:v>
                </c:pt>
                <c:pt idx="7872">
                  <c:v>747.7000122070315</c:v>
                </c:pt>
                <c:pt idx="7873">
                  <c:v>747.800048828125</c:v>
                </c:pt>
                <c:pt idx="7874">
                  <c:v>747.9000244140624</c:v>
                </c:pt>
                <c:pt idx="7875">
                  <c:v>748.0</c:v>
                </c:pt>
                <c:pt idx="7876">
                  <c:v>748.1000366210937</c:v>
                </c:pt>
                <c:pt idx="7877">
                  <c:v>748.2000122070315</c:v>
                </c:pt>
                <c:pt idx="7878">
                  <c:v>748.300048828125</c:v>
                </c:pt>
                <c:pt idx="7879">
                  <c:v>748.4000244140624</c:v>
                </c:pt>
                <c:pt idx="7880">
                  <c:v>748.5</c:v>
                </c:pt>
                <c:pt idx="7881">
                  <c:v>748.6000366210937</c:v>
                </c:pt>
                <c:pt idx="7882">
                  <c:v>748.7000122070315</c:v>
                </c:pt>
                <c:pt idx="7883">
                  <c:v>748.800048828125</c:v>
                </c:pt>
                <c:pt idx="7884">
                  <c:v>748.9000244140624</c:v>
                </c:pt>
                <c:pt idx="7885">
                  <c:v>749.0</c:v>
                </c:pt>
                <c:pt idx="7886">
                  <c:v>749.1000366210937</c:v>
                </c:pt>
                <c:pt idx="7887">
                  <c:v>749.2000122070315</c:v>
                </c:pt>
                <c:pt idx="7888">
                  <c:v>749.300048828125</c:v>
                </c:pt>
                <c:pt idx="7889">
                  <c:v>749.4000244140624</c:v>
                </c:pt>
                <c:pt idx="7890">
                  <c:v>749.5</c:v>
                </c:pt>
                <c:pt idx="7891">
                  <c:v>749.6000366210937</c:v>
                </c:pt>
                <c:pt idx="7892">
                  <c:v>749.7000122070315</c:v>
                </c:pt>
                <c:pt idx="7893">
                  <c:v>749.800048828125</c:v>
                </c:pt>
                <c:pt idx="7894">
                  <c:v>749.9000244140624</c:v>
                </c:pt>
                <c:pt idx="7895">
                  <c:v>750.0</c:v>
                </c:pt>
                <c:pt idx="7896">
                  <c:v>750.1000366210937</c:v>
                </c:pt>
                <c:pt idx="7897">
                  <c:v>750.2000122070315</c:v>
                </c:pt>
                <c:pt idx="7898">
                  <c:v>750.300048828125</c:v>
                </c:pt>
                <c:pt idx="7899">
                  <c:v>750.4000244140624</c:v>
                </c:pt>
                <c:pt idx="7900">
                  <c:v>750.5</c:v>
                </c:pt>
                <c:pt idx="7901">
                  <c:v>750.6000366210937</c:v>
                </c:pt>
                <c:pt idx="7902">
                  <c:v>750.7000122070315</c:v>
                </c:pt>
                <c:pt idx="7903">
                  <c:v>750.800048828125</c:v>
                </c:pt>
                <c:pt idx="7904">
                  <c:v>750.9000244140624</c:v>
                </c:pt>
                <c:pt idx="7905">
                  <c:v>751.0</c:v>
                </c:pt>
                <c:pt idx="7906">
                  <c:v>751.1000366210937</c:v>
                </c:pt>
                <c:pt idx="7907">
                  <c:v>751.2000122070315</c:v>
                </c:pt>
                <c:pt idx="7908">
                  <c:v>751.300048828125</c:v>
                </c:pt>
                <c:pt idx="7909">
                  <c:v>751.4000244140624</c:v>
                </c:pt>
                <c:pt idx="7910">
                  <c:v>751.5</c:v>
                </c:pt>
                <c:pt idx="7911">
                  <c:v>751.6000366210937</c:v>
                </c:pt>
                <c:pt idx="7912">
                  <c:v>751.7000122070315</c:v>
                </c:pt>
                <c:pt idx="7913">
                  <c:v>751.800048828125</c:v>
                </c:pt>
                <c:pt idx="7914">
                  <c:v>751.9000244140624</c:v>
                </c:pt>
                <c:pt idx="7915">
                  <c:v>752.0</c:v>
                </c:pt>
                <c:pt idx="7916">
                  <c:v>752.1000366210937</c:v>
                </c:pt>
                <c:pt idx="7917">
                  <c:v>752.2000122070315</c:v>
                </c:pt>
                <c:pt idx="7918">
                  <c:v>752.300048828125</c:v>
                </c:pt>
                <c:pt idx="7919">
                  <c:v>752.4000244140624</c:v>
                </c:pt>
                <c:pt idx="7920">
                  <c:v>752.5</c:v>
                </c:pt>
                <c:pt idx="7921">
                  <c:v>752.6000366210937</c:v>
                </c:pt>
                <c:pt idx="7922">
                  <c:v>752.7000122070315</c:v>
                </c:pt>
                <c:pt idx="7923">
                  <c:v>752.800048828125</c:v>
                </c:pt>
                <c:pt idx="7924">
                  <c:v>752.9000244140624</c:v>
                </c:pt>
                <c:pt idx="7925">
                  <c:v>753.0</c:v>
                </c:pt>
                <c:pt idx="7926">
                  <c:v>753.1000366210937</c:v>
                </c:pt>
                <c:pt idx="7927">
                  <c:v>753.2000122070315</c:v>
                </c:pt>
                <c:pt idx="7928">
                  <c:v>753.300048828125</c:v>
                </c:pt>
                <c:pt idx="7929">
                  <c:v>753.4000244140624</c:v>
                </c:pt>
                <c:pt idx="7930">
                  <c:v>753.5</c:v>
                </c:pt>
                <c:pt idx="7931">
                  <c:v>753.6000366210937</c:v>
                </c:pt>
                <c:pt idx="7932">
                  <c:v>753.7000122070315</c:v>
                </c:pt>
                <c:pt idx="7933">
                  <c:v>753.800048828125</c:v>
                </c:pt>
                <c:pt idx="7934">
                  <c:v>753.9000244140624</c:v>
                </c:pt>
                <c:pt idx="7935">
                  <c:v>754.0</c:v>
                </c:pt>
                <c:pt idx="7936">
                  <c:v>754.1000366210937</c:v>
                </c:pt>
                <c:pt idx="7937">
                  <c:v>754.2000122070315</c:v>
                </c:pt>
                <c:pt idx="7938">
                  <c:v>754.300048828125</c:v>
                </c:pt>
                <c:pt idx="7939">
                  <c:v>754.4000244140624</c:v>
                </c:pt>
                <c:pt idx="7940">
                  <c:v>754.5</c:v>
                </c:pt>
                <c:pt idx="7941">
                  <c:v>754.6000366210937</c:v>
                </c:pt>
                <c:pt idx="7942">
                  <c:v>754.7000122070315</c:v>
                </c:pt>
                <c:pt idx="7943">
                  <c:v>754.800048828125</c:v>
                </c:pt>
                <c:pt idx="7944">
                  <c:v>754.9000244140624</c:v>
                </c:pt>
                <c:pt idx="7945">
                  <c:v>755.0</c:v>
                </c:pt>
                <c:pt idx="7946">
                  <c:v>755.1000366210937</c:v>
                </c:pt>
                <c:pt idx="7947">
                  <c:v>755.2000122070315</c:v>
                </c:pt>
                <c:pt idx="7948">
                  <c:v>755.300048828125</c:v>
                </c:pt>
                <c:pt idx="7949">
                  <c:v>755.4000244140624</c:v>
                </c:pt>
                <c:pt idx="7950">
                  <c:v>755.5</c:v>
                </c:pt>
                <c:pt idx="7951">
                  <c:v>755.6000366210937</c:v>
                </c:pt>
                <c:pt idx="7952">
                  <c:v>755.7000122070315</c:v>
                </c:pt>
                <c:pt idx="7953">
                  <c:v>755.800048828125</c:v>
                </c:pt>
                <c:pt idx="7954">
                  <c:v>755.9000244140624</c:v>
                </c:pt>
                <c:pt idx="7955">
                  <c:v>756.0</c:v>
                </c:pt>
                <c:pt idx="7956">
                  <c:v>756.1000366210937</c:v>
                </c:pt>
                <c:pt idx="7957">
                  <c:v>756.2000122070315</c:v>
                </c:pt>
                <c:pt idx="7958">
                  <c:v>756.300048828125</c:v>
                </c:pt>
                <c:pt idx="7959">
                  <c:v>756.4000244140624</c:v>
                </c:pt>
                <c:pt idx="7960">
                  <c:v>756.5</c:v>
                </c:pt>
                <c:pt idx="7961">
                  <c:v>756.6000366210937</c:v>
                </c:pt>
                <c:pt idx="7962">
                  <c:v>756.7000122070315</c:v>
                </c:pt>
                <c:pt idx="7963">
                  <c:v>756.800048828125</c:v>
                </c:pt>
                <c:pt idx="7964">
                  <c:v>756.9000244140624</c:v>
                </c:pt>
                <c:pt idx="7965">
                  <c:v>757.0</c:v>
                </c:pt>
                <c:pt idx="7966">
                  <c:v>757.1000366210937</c:v>
                </c:pt>
                <c:pt idx="7967">
                  <c:v>757.2000122070315</c:v>
                </c:pt>
                <c:pt idx="7968">
                  <c:v>757.300048828125</c:v>
                </c:pt>
                <c:pt idx="7969">
                  <c:v>757.4000244140624</c:v>
                </c:pt>
                <c:pt idx="7970">
                  <c:v>757.5</c:v>
                </c:pt>
                <c:pt idx="7971">
                  <c:v>757.6000366210937</c:v>
                </c:pt>
                <c:pt idx="7972">
                  <c:v>757.7000122070315</c:v>
                </c:pt>
                <c:pt idx="7973">
                  <c:v>757.800048828125</c:v>
                </c:pt>
                <c:pt idx="7974">
                  <c:v>757.9000244140624</c:v>
                </c:pt>
                <c:pt idx="7975">
                  <c:v>758.0</c:v>
                </c:pt>
                <c:pt idx="7976">
                  <c:v>758.1000366210937</c:v>
                </c:pt>
                <c:pt idx="7977">
                  <c:v>758.2000122070315</c:v>
                </c:pt>
                <c:pt idx="7978">
                  <c:v>758.300048828125</c:v>
                </c:pt>
                <c:pt idx="7979">
                  <c:v>758.4000244140624</c:v>
                </c:pt>
                <c:pt idx="7980">
                  <c:v>758.5</c:v>
                </c:pt>
                <c:pt idx="7981">
                  <c:v>758.6000366210937</c:v>
                </c:pt>
                <c:pt idx="7982">
                  <c:v>758.7000122070315</c:v>
                </c:pt>
                <c:pt idx="7983">
                  <c:v>758.800048828125</c:v>
                </c:pt>
                <c:pt idx="7984">
                  <c:v>758.9000244140624</c:v>
                </c:pt>
                <c:pt idx="7985">
                  <c:v>759.0</c:v>
                </c:pt>
                <c:pt idx="7986">
                  <c:v>759.1000366210937</c:v>
                </c:pt>
                <c:pt idx="7987">
                  <c:v>759.2000122070315</c:v>
                </c:pt>
                <c:pt idx="7988">
                  <c:v>759.300048828125</c:v>
                </c:pt>
                <c:pt idx="7989">
                  <c:v>759.4000244140624</c:v>
                </c:pt>
                <c:pt idx="7990">
                  <c:v>759.5</c:v>
                </c:pt>
                <c:pt idx="7991">
                  <c:v>759.6000366210937</c:v>
                </c:pt>
                <c:pt idx="7992">
                  <c:v>759.7000122070315</c:v>
                </c:pt>
                <c:pt idx="7993">
                  <c:v>759.800048828125</c:v>
                </c:pt>
                <c:pt idx="7994">
                  <c:v>759.9000244140624</c:v>
                </c:pt>
                <c:pt idx="7995">
                  <c:v>760.0</c:v>
                </c:pt>
                <c:pt idx="7996">
                  <c:v>760.1000366210937</c:v>
                </c:pt>
                <c:pt idx="7997">
                  <c:v>760.2000122070315</c:v>
                </c:pt>
                <c:pt idx="7998">
                  <c:v>760.300048828125</c:v>
                </c:pt>
                <c:pt idx="7999">
                  <c:v>760.4000244140624</c:v>
                </c:pt>
                <c:pt idx="8000">
                  <c:v>760.5</c:v>
                </c:pt>
                <c:pt idx="8001">
                  <c:v>760.6000366210937</c:v>
                </c:pt>
                <c:pt idx="8002">
                  <c:v>760.7000122070315</c:v>
                </c:pt>
                <c:pt idx="8003">
                  <c:v>760.800048828125</c:v>
                </c:pt>
                <c:pt idx="8004">
                  <c:v>760.9000244140624</c:v>
                </c:pt>
                <c:pt idx="8005">
                  <c:v>761.0</c:v>
                </c:pt>
                <c:pt idx="8006">
                  <c:v>761.1000366210937</c:v>
                </c:pt>
                <c:pt idx="8007">
                  <c:v>761.2000122070315</c:v>
                </c:pt>
                <c:pt idx="8008">
                  <c:v>761.300048828125</c:v>
                </c:pt>
                <c:pt idx="8009">
                  <c:v>761.4000244140624</c:v>
                </c:pt>
                <c:pt idx="8010">
                  <c:v>761.5</c:v>
                </c:pt>
                <c:pt idx="8011">
                  <c:v>761.6000366210937</c:v>
                </c:pt>
                <c:pt idx="8012">
                  <c:v>761.7000122070315</c:v>
                </c:pt>
                <c:pt idx="8013">
                  <c:v>761.800048828125</c:v>
                </c:pt>
                <c:pt idx="8014">
                  <c:v>761.9000244140624</c:v>
                </c:pt>
                <c:pt idx="8015">
                  <c:v>762.0</c:v>
                </c:pt>
                <c:pt idx="8016">
                  <c:v>762.1000366210937</c:v>
                </c:pt>
                <c:pt idx="8017">
                  <c:v>762.2000122070315</c:v>
                </c:pt>
                <c:pt idx="8018">
                  <c:v>762.300048828125</c:v>
                </c:pt>
                <c:pt idx="8019">
                  <c:v>762.4000244140624</c:v>
                </c:pt>
                <c:pt idx="8020">
                  <c:v>762.5</c:v>
                </c:pt>
                <c:pt idx="8021">
                  <c:v>762.6000366210937</c:v>
                </c:pt>
                <c:pt idx="8022">
                  <c:v>762.7000122070315</c:v>
                </c:pt>
                <c:pt idx="8023">
                  <c:v>762.800048828125</c:v>
                </c:pt>
                <c:pt idx="8024">
                  <c:v>762.9000244140624</c:v>
                </c:pt>
                <c:pt idx="8025">
                  <c:v>763.0</c:v>
                </c:pt>
                <c:pt idx="8026">
                  <c:v>763.1000366210937</c:v>
                </c:pt>
                <c:pt idx="8027">
                  <c:v>763.2000122070315</c:v>
                </c:pt>
                <c:pt idx="8028">
                  <c:v>763.300048828125</c:v>
                </c:pt>
                <c:pt idx="8029">
                  <c:v>763.4000244140624</c:v>
                </c:pt>
                <c:pt idx="8030">
                  <c:v>763.5</c:v>
                </c:pt>
                <c:pt idx="8031">
                  <c:v>763.6000366210937</c:v>
                </c:pt>
                <c:pt idx="8032">
                  <c:v>763.7000122070315</c:v>
                </c:pt>
                <c:pt idx="8033">
                  <c:v>763.800048828125</c:v>
                </c:pt>
                <c:pt idx="8034">
                  <c:v>763.9000244140624</c:v>
                </c:pt>
                <c:pt idx="8035">
                  <c:v>764.0</c:v>
                </c:pt>
                <c:pt idx="8036">
                  <c:v>764.1000366210937</c:v>
                </c:pt>
                <c:pt idx="8037">
                  <c:v>764.2000122070315</c:v>
                </c:pt>
                <c:pt idx="8038">
                  <c:v>764.300048828125</c:v>
                </c:pt>
                <c:pt idx="8039">
                  <c:v>764.4000244140624</c:v>
                </c:pt>
                <c:pt idx="8040">
                  <c:v>764.5</c:v>
                </c:pt>
                <c:pt idx="8041">
                  <c:v>764.6000366210937</c:v>
                </c:pt>
                <c:pt idx="8042">
                  <c:v>764.7000122070315</c:v>
                </c:pt>
                <c:pt idx="8043">
                  <c:v>764.800048828125</c:v>
                </c:pt>
                <c:pt idx="8044">
                  <c:v>764.9000244140624</c:v>
                </c:pt>
                <c:pt idx="8045">
                  <c:v>765.0</c:v>
                </c:pt>
                <c:pt idx="8046">
                  <c:v>765.1000366210937</c:v>
                </c:pt>
                <c:pt idx="8047">
                  <c:v>765.2000122070315</c:v>
                </c:pt>
                <c:pt idx="8048">
                  <c:v>765.300048828125</c:v>
                </c:pt>
                <c:pt idx="8049">
                  <c:v>765.4000244140624</c:v>
                </c:pt>
                <c:pt idx="8050">
                  <c:v>765.5</c:v>
                </c:pt>
                <c:pt idx="8051">
                  <c:v>765.6000366210937</c:v>
                </c:pt>
                <c:pt idx="8052">
                  <c:v>765.7000122070315</c:v>
                </c:pt>
                <c:pt idx="8053">
                  <c:v>765.800048828125</c:v>
                </c:pt>
                <c:pt idx="8054">
                  <c:v>765.9000244140624</c:v>
                </c:pt>
                <c:pt idx="8055">
                  <c:v>766.0</c:v>
                </c:pt>
                <c:pt idx="8056">
                  <c:v>766.1000366210937</c:v>
                </c:pt>
                <c:pt idx="8057">
                  <c:v>766.2000122070315</c:v>
                </c:pt>
                <c:pt idx="8058">
                  <c:v>766.300048828125</c:v>
                </c:pt>
                <c:pt idx="8059">
                  <c:v>766.4000244140624</c:v>
                </c:pt>
                <c:pt idx="8060">
                  <c:v>766.5</c:v>
                </c:pt>
                <c:pt idx="8061">
                  <c:v>766.6000366210937</c:v>
                </c:pt>
                <c:pt idx="8062">
                  <c:v>766.7000122070315</c:v>
                </c:pt>
                <c:pt idx="8063">
                  <c:v>766.800048828125</c:v>
                </c:pt>
                <c:pt idx="8064">
                  <c:v>766.9000244140624</c:v>
                </c:pt>
                <c:pt idx="8065">
                  <c:v>767.0</c:v>
                </c:pt>
                <c:pt idx="8066">
                  <c:v>767.1000366210937</c:v>
                </c:pt>
                <c:pt idx="8067">
                  <c:v>767.2000122070315</c:v>
                </c:pt>
                <c:pt idx="8068">
                  <c:v>767.300048828125</c:v>
                </c:pt>
                <c:pt idx="8069">
                  <c:v>767.4000244140624</c:v>
                </c:pt>
                <c:pt idx="8070">
                  <c:v>767.5</c:v>
                </c:pt>
                <c:pt idx="8071">
                  <c:v>767.6000366210937</c:v>
                </c:pt>
                <c:pt idx="8072">
                  <c:v>767.7000122070315</c:v>
                </c:pt>
                <c:pt idx="8073">
                  <c:v>767.800048828125</c:v>
                </c:pt>
                <c:pt idx="8074">
                  <c:v>767.9000244140624</c:v>
                </c:pt>
                <c:pt idx="8075">
                  <c:v>768.0</c:v>
                </c:pt>
                <c:pt idx="8076">
                  <c:v>768.1000366210937</c:v>
                </c:pt>
                <c:pt idx="8077">
                  <c:v>768.2000122070315</c:v>
                </c:pt>
                <c:pt idx="8078">
                  <c:v>768.300048828125</c:v>
                </c:pt>
                <c:pt idx="8079">
                  <c:v>768.4000244140624</c:v>
                </c:pt>
                <c:pt idx="8080">
                  <c:v>768.5</c:v>
                </c:pt>
                <c:pt idx="8081">
                  <c:v>768.6000366210937</c:v>
                </c:pt>
                <c:pt idx="8082">
                  <c:v>768.7000122070315</c:v>
                </c:pt>
                <c:pt idx="8083">
                  <c:v>768.800048828125</c:v>
                </c:pt>
                <c:pt idx="8084">
                  <c:v>768.9000244140624</c:v>
                </c:pt>
                <c:pt idx="8085">
                  <c:v>769.0</c:v>
                </c:pt>
                <c:pt idx="8086">
                  <c:v>769.1000366210937</c:v>
                </c:pt>
                <c:pt idx="8087">
                  <c:v>769.2000122070315</c:v>
                </c:pt>
                <c:pt idx="8088">
                  <c:v>769.300048828125</c:v>
                </c:pt>
                <c:pt idx="8089">
                  <c:v>769.4000244140624</c:v>
                </c:pt>
                <c:pt idx="8090">
                  <c:v>769.5</c:v>
                </c:pt>
                <c:pt idx="8091">
                  <c:v>769.6000366210937</c:v>
                </c:pt>
                <c:pt idx="8092">
                  <c:v>769.7000122070315</c:v>
                </c:pt>
                <c:pt idx="8093">
                  <c:v>769.800048828125</c:v>
                </c:pt>
                <c:pt idx="8094">
                  <c:v>769.9000244140624</c:v>
                </c:pt>
                <c:pt idx="8095">
                  <c:v>770.0</c:v>
                </c:pt>
                <c:pt idx="8096">
                  <c:v>770.1000366210937</c:v>
                </c:pt>
                <c:pt idx="8097">
                  <c:v>770.2000122070315</c:v>
                </c:pt>
                <c:pt idx="8098">
                  <c:v>770.300048828125</c:v>
                </c:pt>
                <c:pt idx="8099">
                  <c:v>770.4000244140624</c:v>
                </c:pt>
                <c:pt idx="8100">
                  <c:v>770.5</c:v>
                </c:pt>
                <c:pt idx="8101">
                  <c:v>770.6000366210937</c:v>
                </c:pt>
                <c:pt idx="8102">
                  <c:v>770.7000122070315</c:v>
                </c:pt>
                <c:pt idx="8103">
                  <c:v>770.800048828125</c:v>
                </c:pt>
                <c:pt idx="8104">
                  <c:v>770.9000244140624</c:v>
                </c:pt>
                <c:pt idx="8105">
                  <c:v>771.0</c:v>
                </c:pt>
                <c:pt idx="8106">
                  <c:v>771.1000366210937</c:v>
                </c:pt>
                <c:pt idx="8107">
                  <c:v>771.2000122070315</c:v>
                </c:pt>
                <c:pt idx="8108">
                  <c:v>771.300048828125</c:v>
                </c:pt>
                <c:pt idx="8109">
                  <c:v>771.4000244140624</c:v>
                </c:pt>
                <c:pt idx="8110">
                  <c:v>771.5</c:v>
                </c:pt>
                <c:pt idx="8111">
                  <c:v>771.6000366210937</c:v>
                </c:pt>
                <c:pt idx="8112">
                  <c:v>771.7000122070315</c:v>
                </c:pt>
                <c:pt idx="8113">
                  <c:v>771.800048828125</c:v>
                </c:pt>
                <c:pt idx="8114">
                  <c:v>771.9000244140624</c:v>
                </c:pt>
                <c:pt idx="8115">
                  <c:v>772.0</c:v>
                </c:pt>
                <c:pt idx="8116">
                  <c:v>772.1000366210937</c:v>
                </c:pt>
                <c:pt idx="8117">
                  <c:v>772.2000122070315</c:v>
                </c:pt>
                <c:pt idx="8118">
                  <c:v>772.300048828125</c:v>
                </c:pt>
                <c:pt idx="8119">
                  <c:v>772.4000244140624</c:v>
                </c:pt>
                <c:pt idx="8120">
                  <c:v>772.5</c:v>
                </c:pt>
                <c:pt idx="8121">
                  <c:v>772.6000366210937</c:v>
                </c:pt>
                <c:pt idx="8122">
                  <c:v>772.7000122070315</c:v>
                </c:pt>
                <c:pt idx="8123">
                  <c:v>772.800048828125</c:v>
                </c:pt>
                <c:pt idx="8124">
                  <c:v>772.9000244140624</c:v>
                </c:pt>
                <c:pt idx="8125">
                  <c:v>773.0</c:v>
                </c:pt>
                <c:pt idx="8126">
                  <c:v>773.1000366210937</c:v>
                </c:pt>
                <c:pt idx="8127">
                  <c:v>773.2000122070315</c:v>
                </c:pt>
                <c:pt idx="8128">
                  <c:v>773.300048828125</c:v>
                </c:pt>
                <c:pt idx="8129">
                  <c:v>773.4000244140624</c:v>
                </c:pt>
                <c:pt idx="8130">
                  <c:v>773.5</c:v>
                </c:pt>
                <c:pt idx="8131">
                  <c:v>773.6000366210937</c:v>
                </c:pt>
                <c:pt idx="8132">
                  <c:v>773.7000122070315</c:v>
                </c:pt>
                <c:pt idx="8133">
                  <c:v>773.800048828125</c:v>
                </c:pt>
                <c:pt idx="8134">
                  <c:v>773.9000244140624</c:v>
                </c:pt>
                <c:pt idx="8135">
                  <c:v>774.0</c:v>
                </c:pt>
                <c:pt idx="8136">
                  <c:v>774.1000366210937</c:v>
                </c:pt>
                <c:pt idx="8137">
                  <c:v>774.2000122070315</c:v>
                </c:pt>
                <c:pt idx="8138">
                  <c:v>774.300048828125</c:v>
                </c:pt>
                <c:pt idx="8139">
                  <c:v>774.4000244140624</c:v>
                </c:pt>
                <c:pt idx="8140">
                  <c:v>774.5</c:v>
                </c:pt>
                <c:pt idx="8141">
                  <c:v>774.6000366210937</c:v>
                </c:pt>
                <c:pt idx="8142">
                  <c:v>774.7000122070315</c:v>
                </c:pt>
                <c:pt idx="8143">
                  <c:v>774.800048828125</c:v>
                </c:pt>
                <c:pt idx="8144">
                  <c:v>774.9000244140624</c:v>
                </c:pt>
                <c:pt idx="8145">
                  <c:v>775.0</c:v>
                </c:pt>
                <c:pt idx="8146">
                  <c:v>775.1000366210937</c:v>
                </c:pt>
                <c:pt idx="8147">
                  <c:v>775.2000122070315</c:v>
                </c:pt>
                <c:pt idx="8148">
                  <c:v>775.300048828125</c:v>
                </c:pt>
                <c:pt idx="8149">
                  <c:v>775.4000244140624</c:v>
                </c:pt>
                <c:pt idx="8150">
                  <c:v>775.5</c:v>
                </c:pt>
                <c:pt idx="8151">
                  <c:v>775.6000366210937</c:v>
                </c:pt>
                <c:pt idx="8152">
                  <c:v>775.7000122070315</c:v>
                </c:pt>
                <c:pt idx="8153">
                  <c:v>775.800048828125</c:v>
                </c:pt>
                <c:pt idx="8154">
                  <c:v>775.9000244140624</c:v>
                </c:pt>
                <c:pt idx="8155">
                  <c:v>776.0</c:v>
                </c:pt>
                <c:pt idx="8156">
                  <c:v>776.1000366210937</c:v>
                </c:pt>
                <c:pt idx="8157">
                  <c:v>776.2000122070315</c:v>
                </c:pt>
                <c:pt idx="8158">
                  <c:v>776.300048828125</c:v>
                </c:pt>
                <c:pt idx="8159">
                  <c:v>776.4000244140624</c:v>
                </c:pt>
                <c:pt idx="8160">
                  <c:v>776.5</c:v>
                </c:pt>
                <c:pt idx="8161">
                  <c:v>776.6000366210937</c:v>
                </c:pt>
                <c:pt idx="8162">
                  <c:v>776.7000122070315</c:v>
                </c:pt>
                <c:pt idx="8163">
                  <c:v>776.800048828125</c:v>
                </c:pt>
                <c:pt idx="8164">
                  <c:v>776.9000244140624</c:v>
                </c:pt>
                <c:pt idx="8165">
                  <c:v>777.0</c:v>
                </c:pt>
                <c:pt idx="8166">
                  <c:v>777.1000366210937</c:v>
                </c:pt>
                <c:pt idx="8167">
                  <c:v>777.2000122070315</c:v>
                </c:pt>
                <c:pt idx="8168">
                  <c:v>777.300048828125</c:v>
                </c:pt>
                <c:pt idx="8169">
                  <c:v>777.4000244140624</c:v>
                </c:pt>
                <c:pt idx="8170">
                  <c:v>777.5</c:v>
                </c:pt>
                <c:pt idx="8171">
                  <c:v>777.6000366210937</c:v>
                </c:pt>
                <c:pt idx="8172">
                  <c:v>777.7000122070315</c:v>
                </c:pt>
                <c:pt idx="8173">
                  <c:v>777.800048828125</c:v>
                </c:pt>
                <c:pt idx="8174">
                  <c:v>777.9000244140624</c:v>
                </c:pt>
                <c:pt idx="8175">
                  <c:v>778.0</c:v>
                </c:pt>
                <c:pt idx="8176">
                  <c:v>778.1000366210937</c:v>
                </c:pt>
                <c:pt idx="8177">
                  <c:v>778.2000122070315</c:v>
                </c:pt>
                <c:pt idx="8178">
                  <c:v>778.300048828125</c:v>
                </c:pt>
                <c:pt idx="8179">
                  <c:v>778.4000244140624</c:v>
                </c:pt>
                <c:pt idx="8180">
                  <c:v>778.5</c:v>
                </c:pt>
                <c:pt idx="8181">
                  <c:v>778.6000366210937</c:v>
                </c:pt>
                <c:pt idx="8182">
                  <c:v>778.7000122070315</c:v>
                </c:pt>
                <c:pt idx="8183">
                  <c:v>778.800048828125</c:v>
                </c:pt>
                <c:pt idx="8184">
                  <c:v>778.9000244140624</c:v>
                </c:pt>
                <c:pt idx="8185">
                  <c:v>779.0</c:v>
                </c:pt>
                <c:pt idx="8186">
                  <c:v>779.1000366210937</c:v>
                </c:pt>
                <c:pt idx="8187">
                  <c:v>779.2000122070315</c:v>
                </c:pt>
                <c:pt idx="8188">
                  <c:v>779.300048828125</c:v>
                </c:pt>
                <c:pt idx="8189">
                  <c:v>779.4000244140624</c:v>
                </c:pt>
                <c:pt idx="8190">
                  <c:v>779.5</c:v>
                </c:pt>
                <c:pt idx="8191">
                  <c:v>779.6000366210937</c:v>
                </c:pt>
                <c:pt idx="8192">
                  <c:v>779.7000122070315</c:v>
                </c:pt>
                <c:pt idx="8193">
                  <c:v>779.800048828125</c:v>
                </c:pt>
                <c:pt idx="8194">
                  <c:v>779.9000244140624</c:v>
                </c:pt>
                <c:pt idx="8195">
                  <c:v>780.0</c:v>
                </c:pt>
                <c:pt idx="8196">
                  <c:v>780.1000366210937</c:v>
                </c:pt>
                <c:pt idx="8197">
                  <c:v>780.2000122070315</c:v>
                </c:pt>
                <c:pt idx="8198">
                  <c:v>780.300048828125</c:v>
                </c:pt>
                <c:pt idx="8199">
                  <c:v>780.4000244140624</c:v>
                </c:pt>
                <c:pt idx="8200">
                  <c:v>780.5</c:v>
                </c:pt>
                <c:pt idx="8201">
                  <c:v>780.6000366210937</c:v>
                </c:pt>
                <c:pt idx="8202">
                  <c:v>780.7000122070315</c:v>
                </c:pt>
                <c:pt idx="8203">
                  <c:v>780.800048828125</c:v>
                </c:pt>
                <c:pt idx="8204">
                  <c:v>780.9000244140624</c:v>
                </c:pt>
                <c:pt idx="8205">
                  <c:v>781.0</c:v>
                </c:pt>
                <c:pt idx="8206">
                  <c:v>781.1000366210937</c:v>
                </c:pt>
                <c:pt idx="8207">
                  <c:v>781.2000122070315</c:v>
                </c:pt>
                <c:pt idx="8208">
                  <c:v>781.300048828125</c:v>
                </c:pt>
                <c:pt idx="8209">
                  <c:v>781.4000244140624</c:v>
                </c:pt>
                <c:pt idx="8210">
                  <c:v>781.5</c:v>
                </c:pt>
                <c:pt idx="8211">
                  <c:v>781.6000366210937</c:v>
                </c:pt>
                <c:pt idx="8212">
                  <c:v>781.7000122070315</c:v>
                </c:pt>
                <c:pt idx="8213">
                  <c:v>781.800048828125</c:v>
                </c:pt>
                <c:pt idx="8214">
                  <c:v>781.9000244140624</c:v>
                </c:pt>
                <c:pt idx="8215">
                  <c:v>782.0</c:v>
                </c:pt>
                <c:pt idx="8216">
                  <c:v>782.1000366210937</c:v>
                </c:pt>
                <c:pt idx="8217">
                  <c:v>782.2000122070315</c:v>
                </c:pt>
                <c:pt idx="8218">
                  <c:v>782.300048828125</c:v>
                </c:pt>
                <c:pt idx="8219">
                  <c:v>782.4000244140624</c:v>
                </c:pt>
                <c:pt idx="8220">
                  <c:v>782.5</c:v>
                </c:pt>
                <c:pt idx="8221">
                  <c:v>782.6000366210937</c:v>
                </c:pt>
                <c:pt idx="8222">
                  <c:v>782.7000122070315</c:v>
                </c:pt>
                <c:pt idx="8223">
                  <c:v>782.800048828125</c:v>
                </c:pt>
                <c:pt idx="8224">
                  <c:v>782.9000244140624</c:v>
                </c:pt>
                <c:pt idx="8225">
                  <c:v>783.0</c:v>
                </c:pt>
                <c:pt idx="8226">
                  <c:v>783.1000366210937</c:v>
                </c:pt>
                <c:pt idx="8227">
                  <c:v>783.2000122070315</c:v>
                </c:pt>
                <c:pt idx="8228">
                  <c:v>783.300048828125</c:v>
                </c:pt>
                <c:pt idx="8229">
                  <c:v>783.4000244140624</c:v>
                </c:pt>
                <c:pt idx="8230">
                  <c:v>783.5</c:v>
                </c:pt>
                <c:pt idx="8231">
                  <c:v>783.6000366210937</c:v>
                </c:pt>
                <c:pt idx="8232">
                  <c:v>783.7000122070315</c:v>
                </c:pt>
                <c:pt idx="8233">
                  <c:v>783.800048828125</c:v>
                </c:pt>
                <c:pt idx="8234">
                  <c:v>783.9000244140624</c:v>
                </c:pt>
                <c:pt idx="8235">
                  <c:v>784.0</c:v>
                </c:pt>
                <c:pt idx="8236">
                  <c:v>784.1000366210937</c:v>
                </c:pt>
                <c:pt idx="8237">
                  <c:v>784.2000122070315</c:v>
                </c:pt>
                <c:pt idx="8238">
                  <c:v>784.300048828125</c:v>
                </c:pt>
                <c:pt idx="8239">
                  <c:v>784.4000244140624</c:v>
                </c:pt>
                <c:pt idx="8240">
                  <c:v>784.5</c:v>
                </c:pt>
                <c:pt idx="8241">
                  <c:v>784.6000366210937</c:v>
                </c:pt>
                <c:pt idx="8242">
                  <c:v>784.7000122070315</c:v>
                </c:pt>
                <c:pt idx="8243">
                  <c:v>784.800048828125</c:v>
                </c:pt>
                <c:pt idx="8244">
                  <c:v>784.9000244140624</c:v>
                </c:pt>
                <c:pt idx="8245">
                  <c:v>785.0</c:v>
                </c:pt>
                <c:pt idx="8246">
                  <c:v>785.1000366210937</c:v>
                </c:pt>
                <c:pt idx="8247">
                  <c:v>785.2000122070315</c:v>
                </c:pt>
                <c:pt idx="8248">
                  <c:v>785.300048828125</c:v>
                </c:pt>
                <c:pt idx="8249">
                  <c:v>785.4000244140624</c:v>
                </c:pt>
                <c:pt idx="8250">
                  <c:v>785.5</c:v>
                </c:pt>
                <c:pt idx="8251">
                  <c:v>785.6000366210937</c:v>
                </c:pt>
                <c:pt idx="8252">
                  <c:v>785.7000122070315</c:v>
                </c:pt>
                <c:pt idx="8253">
                  <c:v>785.800048828125</c:v>
                </c:pt>
                <c:pt idx="8254">
                  <c:v>785.9000244140624</c:v>
                </c:pt>
                <c:pt idx="8255">
                  <c:v>786.0</c:v>
                </c:pt>
                <c:pt idx="8256">
                  <c:v>786.1000366210937</c:v>
                </c:pt>
                <c:pt idx="8257">
                  <c:v>786.2000122070315</c:v>
                </c:pt>
                <c:pt idx="8258">
                  <c:v>786.300048828125</c:v>
                </c:pt>
                <c:pt idx="8259">
                  <c:v>786.4000244140624</c:v>
                </c:pt>
                <c:pt idx="8260">
                  <c:v>786.5</c:v>
                </c:pt>
                <c:pt idx="8261">
                  <c:v>786.6000366210937</c:v>
                </c:pt>
                <c:pt idx="8262">
                  <c:v>786.7000122070315</c:v>
                </c:pt>
                <c:pt idx="8263">
                  <c:v>786.800048828125</c:v>
                </c:pt>
                <c:pt idx="8264">
                  <c:v>786.9000244140624</c:v>
                </c:pt>
                <c:pt idx="8265">
                  <c:v>787.0</c:v>
                </c:pt>
                <c:pt idx="8266">
                  <c:v>787.1000366210937</c:v>
                </c:pt>
                <c:pt idx="8267">
                  <c:v>787.2000122070315</c:v>
                </c:pt>
                <c:pt idx="8268">
                  <c:v>787.300048828125</c:v>
                </c:pt>
                <c:pt idx="8269">
                  <c:v>787.4000244140624</c:v>
                </c:pt>
                <c:pt idx="8270">
                  <c:v>787.5</c:v>
                </c:pt>
                <c:pt idx="8271">
                  <c:v>787.6000366210937</c:v>
                </c:pt>
                <c:pt idx="8272">
                  <c:v>787.7000122070315</c:v>
                </c:pt>
                <c:pt idx="8273">
                  <c:v>787.800048828125</c:v>
                </c:pt>
                <c:pt idx="8274">
                  <c:v>787.9000244140624</c:v>
                </c:pt>
                <c:pt idx="8275">
                  <c:v>788.0</c:v>
                </c:pt>
                <c:pt idx="8276">
                  <c:v>788.1000366210937</c:v>
                </c:pt>
                <c:pt idx="8277">
                  <c:v>788.2000122070315</c:v>
                </c:pt>
                <c:pt idx="8278">
                  <c:v>788.300048828125</c:v>
                </c:pt>
                <c:pt idx="8279">
                  <c:v>788.4000244140624</c:v>
                </c:pt>
                <c:pt idx="8280">
                  <c:v>788.5</c:v>
                </c:pt>
                <c:pt idx="8281">
                  <c:v>788.6000366210937</c:v>
                </c:pt>
                <c:pt idx="8282">
                  <c:v>788.7000122070315</c:v>
                </c:pt>
                <c:pt idx="8283">
                  <c:v>788.800048828125</c:v>
                </c:pt>
                <c:pt idx="8284">
                  <c:v>788.9000244140624</c:v>
                </c:pt>
                <c:pt idx="8285">
                  <c:v>789.0</c:v>
                </c:pt>
                <c:pt idx="8286">
                  <c:v>789.1000366210937</c:v>
                </c:pt>
                <c:pt idx="8287">
                  <c:v>789.2000122070315</c:v>
                </c:pt>
                <c:pt idx="8288">
                  <c:v>789.300048828125</c:v>
                </c:pt>
                <c:pt idx="8289">
                  <c:v>789.4000244140624</c:v>
                </c:pt>
                <c:pt idx="8290">
                  <c:v>789.5</c:v>
                </c:pt>
                <c:pt idx="8291">
                  <c:v>789.6000366210937</c:v>
                </c:pt>
                <c:pt idx="8292">
                  <c:v>789.7000122070315</c:v>
                </c:pt>
                <c:pt idx="8293">
                  <c:v>789.800048828125</c:v>
                </c:pt>
                <c:pt idx="8294">
                  <c:v>789.9000244140624</c:v>
                </c:pt>
                <c:pt idx="8295">
                  <c:v>790.0</c:v>
                </c:pt>
                <c:pt idx="8296">
                  <c:v>790.1000366210937</c:v>
                </c:pt>
                <c:pt idx="8297">
                  <c:v>790.2000122070315</c:v>
                </c:pt>
                <c:pt idx="8298">
                  <c:v>790.300048828125</c:v>
                </c:pt>
                <c:pt idx="8299">
                  <c:v>790.4000244140624</c:v>
                </c:pt>
                <c:pt idx="8300">
                  <c:v>790.5</c:v>
                </c:pt>
                <c:pt idx="8301">
                  <c:v>790.6000366210937</c:v>
                </c:pt>
                <c:pt idx="8302">
                  <c:v>790.7000122070315</c:v>
                </c:pt>
                <c:pt idx="8303">
                  <c:v>790.800048828125</c:v>
                </c:pt>
                <c:pt idx="8304">
                  <c:v>790.9000244140624</c:v>
                </c:pt>
                <c:pt idx="8305">
                  <c:v>791.0</c:v>
                </c:pt>
                <c:pt idx="8306">
                  <c:v>791.1000366210937</c:v>
                </c:pt>
                <c:pt idx="8307">
                  <c:v>791.2000122070315</c:v>
                </c:pt>
                <c:pt idx="8308">
                  <c:v>791.300048828125</c:v>
                </c:pt>
                <c:pt idx="8309">
                  <c:v>791.4000244140624</c:v>
                </c:pt>
                <c:pt idx="8310">
                  <c:v>791.5</c:v>
                </c:pt>
                <c:pt idx="8311">
                  <c:v>791.6000366210937</c:v>
                </c:pt>
                <c:pt idx="8312">
                  <c:v>791.7000122070315</c:v>
                </c:pt>
                <c:pt idx="8313">
                  <c:v>791.800048828125</c:v>
                </c:pt>
                <c:pt idx="8314">
                  <c:v>791.9000244140624</c:v>
                </c:pt>
                <c:pt idx="8315">
                  <c:v>792.0</c:v>
                </c:pt>
                <c:pt idx="8316">
                  <c:v>792.1000366210937</c:v>
                </c:pt>
                <c:pt idx="8317">
                  <c:v>792.2000122070315</c:v>
                </c:pt>
                <c:pt idx="8318">
                  <c:v>792.300048828125</c:v>
                </c:pt>
                <c:pt idx="8319">
                  <c:v>792.4000244140624</c:v>
                </c:pt>
                <c:pt idx="8320">
                  <c:v>792.5</c:v>
                </c:pt>
                <c:pt idx="8321">
                  <c:v>792.6000366210937</c:v>
                </c:pt>
                <c:pt idx="8322">
                  <c:v>792.7000122070315</c:v>
                </c:pt>
                <c:pt idx="8323">
                  <c:v>792.800048828125</c:v>
                </c:pt>
                <c:pt idx="8324">
                  <c:v>792.9000244140624</c:v>
                </c:pt>
                <c:pt idx="8325">
                  <c:v>793.0</c:v>
                </c:pt>
                <c:pt idx="8326">
                  <c:v>793.1000366210937</c:v>
                </c:pt>
                <c:pt idx="8327">
                  <c:v>793.2000122070315</c:v>
                </c:pt>
                <c:pt idx="8328">
                  <c:v>793.300048828125</c:v>
                </c:pt>
                <c:pt idx="8329">
                  <c:v>793.4000244140624</c:v>
                </c:pt>
                <c:pt idx="8330">
                  <c:v>793.5</c:v>
                </c:pt>
                <c:pt idx="8331">
                  <c:v>793.6000366210937</c:v>
                </c:pt>
                <c:pt idx="8332">
                  <c:v>793.7000122070315</c:v>
                </c:pt>
                <c:pt idx="8333">
                  <c:v>793.800048828125</c:v>
                </c:pt>
                <c:pt idx="8334">
                  <c:v>793.9000244140624</c:v>
                </c:pt>
                <c:pt idx="8335">
                  <c:v>794.0</c:v>
                </c:pt>
                <c:pt idx="8336">
                  <c:v>794.1000366210937</c:v>
                </c:pt>
                <c:pt idx="8337">
                  <c:v>794.2000122070315</c:v>
                </c:pt>
                <c:pt idx="8338">
                  <c:v>794.300048828125</c:v>
                </c:pt>
                <c:pt idx="8339">
                  <c:v>794.4000244140624</c:v>
                </c:pt>
                <c:pt idx="8340">
                  <c:v>794.5</c:v>
                </c:pt>
                <c:pt idx="8341">
                  <c:v>794.6000366210937</c:v>
                </c:pt>
                <c:pt idx="8342">
                  <c:v>794.7000122070315</c:v>
                </c:pt>
                <c:pt idx="8343">
                  <c:v>794.800048828125</c:v>
                </c:pt>
                <c:pt idx="8344">
                  <c:v>794.9000244140624</c:v>
                </c:pt>
                <c:pt idx="8345">
                  <c:v>795.0</c:v>
                </c:pt>
                <c:pt idx="8346">
                  <c:v>795.1000366210937</c:v>
                </c:pt>
                <c:pt idx="8347">
                  <c:v>795.2000122070315</c:v>
                </c:pt>
                <c:pt idx="8348">
                  <c:v>795.300048828125</c:v>
                </c:pt>
                <c:pt idx="8349">
                  <c:v>795.4000244140624</c:v>
                </c:pt>
                <c:pt idx="8350">
                  <c:v>795.5</c:v>
                </c:pt>
                <c:pt idx="8351">
                  <c:v>795.6000366210937</c:v>
                </c:pt>
                <c:pt idx="8352">
                  <c:v>795.7000122070315</c:v>
                </c:pt>
                <c:pt idx="8353">
                  <c:v>795.800048828125</c:v>
                </c:pt>
                <c:pt idx="8354">
                  <c:v>795.9000244140624</c:v>
                </c:pt>
                <c:pt idx="8355">
                  <c:v>796.0</c:v>
                </c:pt>
                <c:pt idx="8356">
                  <c:v>796.1000366210937</c:v>
                </c:pt>
                <c:pt idx="8357">
                  <c:v>796.2000122070315</c:v>
                </c:pt>
                <c:pt idx="8358">
                  <c:v>796.300048828125</c:v>
                </c:pt>
                <c:pt idx="8359">
                  <c:v>796.4000244140624</c:v>
                </c:pt>
                <c:pt idx="8360">
                  <c:v>796.5</c:v>
                </c:pt>
                <c:pt idx="8361">
                  <c:v>796.6000366210937</c:v>
                </c:pt>
                <c:pt idx="8362">
                  <c:v>796.7000122070315</c:v>
                </c:pt>
                <c:pt idx="8363">
                  <c:v>796.800048828125</c:v>
                </c:pt>
                <c:pt idx="8364">
                  <c:v>796.9000244140624</c:v>
                </c:pt>
                <c:pt idx="8365">
                  <c:v>797.0</c:v>
                </c:pt>
                <c:pt idx="8366">
                  <c:v>797.1000366210937</c:v>
                </c:pt>
                <c:pt idx="8367">
                  <c:v>797.2000122070315</c:v>
                </c:pt>
                <c:pt idx="8368">
                  <c:v>797.300048828125</c:v>
                </c:pt>
                <c:pt idx="8369">
                  <c:v>797.4000244140624</c:v>
                </c:pt>
                <c:pt idx="8370">
                  <c:v>797.5</c:v>
                </c:pt>
                <c:pt idx="8371">
                  <c:v>797.6000366210937</c:v>
                </c:pt>
                <c:pt idx="8372">
                  <c:v>797.7000122070315</c:v>
                </c:pt>
                <c:pt idx="8373">
                  <c:v>797.800048828125</c:v>
                </c:pt>
                <c:pt idx="8374">
                  <c:v>797.9000244140624</c:v>
                </c:pt>
                <c:pt idx="8375">
                  <c:v>798.0</c:v>
                </c:pt>
                <c:pt idx="8376">
                  <c:v>798.1000366210937</c:v>
                </c:pt>
                <c:pt idx="8377">
                  <c:v>798.2000122070315</c:v>
                </c:pt>
                <c:pt idx="8378">
                  <c:v>798.300048828125</c:v>
                </c:pt>
                <c:pt idx="8379">
                  <c:v>798.4000244140624</c:v>
                </c:pt>
                <c:pt idx="8380">
                  <c:v>798.5</c:v>
                </c:pt>
                <c:pt idx="8381">
                  <c:v>798.6000366210937</c:v>
                </c:pt>
                <c:pt idx="8382">
                  <c:v>798.7000122070315</c:v>
                </c:pt>
                <c:pt idx="8383">
                  <c:v>798.800048828125</c:v>
                </c:pt>
                <c:pt idx="8384">
                  <c:v>798.9000244140624</c:v>
                </c:pt>
                <c:pt idx="8385">
                  <c:v>799.0</c:v>
                </c:pt>
                <c:pt idx="8386">
                  <c:v>799.1000366210937</c:v>
                </c:pt>
                <c:pt idx="8387">
                  <c:v>799.2000122070315</c:v>
                </c:pt>
                <c:pt idx="8388">
                  <c:v>799.300048828125</c:v>
                </c:pt>
                <c:pt idx="8389">
                  <c:v>799.4000244140624</c:v>
                </c:pt>
                <c:pt idx="8390">
                  <c:v>799.5</c:v>
                </c:pt>
                <c:pt idx="8391">
                  <c:v>799.6000366210937</c:v>
                </c:pt>
                <c:pt idx="8392">
                  <c:v>799.7000122070315</c:v>
                </c:pt>
                <c:pt idx="8393">
                  <c:v>799.800048828125</c:v>
                </c:pt>
                <c:pt idx="8394">
                  <c:v>799.9000244140624</c:v>
                </c:pt>
                <c:pt idx="8395">
                  <c:v>800.0</c:v>
                </c:pt>
                <c:pt idx="8396">
                  <c:v>800.1000366210937</c:v>
                </c:pt>
                <c:pt idx="8397">
                  <c:v>800.2000122070315</c:v>
                </c:pt>
                <c:pt idx="8398">
                  <c:v>800.300048828125</c:v>
                </c:pt>
                <c:pt idx="8399">
                  <c:v>800.4000244140624</c:v>
                </c:pt>
                <c:pt idx="8400">
                  <c:v>800.5</c:v>
                </c:pt>
                <c:pt idx="8401">
                  <c:v>800.6000366210937</c:v>
                </c:pt>
                <c:pt idx="8402">
                  <c:v>800.7000122070315</c:v>
                </c:pt>
                <c:pt idx="8403">
                  <c:v>800.800048828125</c:v>
                </c:pt>
                <c:pt idx="8404">
                  <c:v>800.9000244140624</c:v>
                </c:pt>
                <c:pt idx="8405">
                  <c:v>801.0</c:v>
                </c:pt>
                <c:pt idx="8406">
                  <c:v>801.1000366210937</c:v>
                </c:pt>
                <c:pt idx="8407">
                  <c:v>801.2000122070315</c:v>
                </c:pt>
                <c:pt idx="8408">
                  <c:v>801.300048828125</c:v>
                </c:pt>
                <c:pt idx="8409">
                  <c:v>801.4000244140624</c:v>
                </c:pt>
                <c:pt idx="8410">
                  <c:v>801.5</c:v>
                </c:pt>
                <c:pt idx="8411">
                  <c:v>801.6000366210937</c:v>
                </c:pt>
                <c:pt idx="8412">
                  <c:v>801.7000122070315</c:v>
                </c:pt>
                <c:pt idx="8413">
                  <c:v>801.800048828125</c:v>
                </c:pt>
                <c:pt idx="8414">
                  <c:v>801.9000244140624</c:v>
                </c:pt>
                <c:pt idx="8415">
                  <c:v>802.0</c:v>
                </c:pt>
                <c:pt idx="8416">
                  <c:v>802.1000366210937</c:v>
                </c:pt>
                <c:pt idx="8417">
                  <c:v>802.2000122070315</c:v>
                </c:pt>
                <c:pt idx="8418">
                  <c:v>802.300048828125</c:v>
                </c:pt>
                <c:pt idx="8419">
                  <c:v>802.4000244140624</c:v>
                </c:pt>
                <c:pt idx="8420">
                  <c:v>802.5</c:v>
                </c:pt>
                <c:pt idx="8421">
                  <c:v>802.6000366210937</c:v>
                </c:pt>
                <c:pt idx="8422">
                  <c:v>802.7000122070315</c:v>
                </c:pt>
                <c:pt idx="8423">
                  <c:v>802.800048828125</c:v>
                </c:pt>
                <c:pt idx="8424">
                  <c:v>802.9000244140624</c:v>
                </c:pt>
                <c:pt idx="8425">
                  <c:v>803.0</c:v>
                </c:pt>
                <c:pt idx="8426">
                  <c:v>803.1000366210937</c:v>
                </c:pt>
                <c:pt idx="8427">
                  <c:v>803.2000122070315</c:v>
                </c:pt>
                <c:pt idx="8428">
                  <c:v>803.300048828125</c:v>
                </c:pt>
                <c:pt idx="8429">
                  <c:v>803.4000244140624</c:v>
                </c:pt>
                <c:pt idx="8430">
                  <c:v>803.5</c:v>
                </c:pt>
                <c:pt idx="8431">
                  <c:v>803.6000366210937</c:v>
                </c:pt>
                <c:pt idx="8432">
                  <c:v>803.7000122070315</c:v>
                </c:pt>
                <c:pt idx="8433">
                  <c:v>803.800048828125</c:v>
                </c:pt>
                <c:pt idx="8434">
                  <c:v>803.9000244140624</c:v>
                </c:pt>
                <c:pt idx="8435">
                  <c:v>804.0</c:v>
                </c:pt>
                <c:pt idx="8436">
                  <c:v>804.1000366210937</c:v>
                </c:pt>
                <c:pt idx="8437">
                  <c:v>804.2000122070315</c:v>
                </c:pt>
                <c:pt idx="8438">
                  <c:v>804.300048828125</c:v>
                </c:pt>
                <c:pt idx="8439">
                  <c:v>804.4000244140624</c:v>
                </c:pt>
                <c:pt idx="8440">
                  <c:v>804.5</c:v>
                </c:pt>
                <c:pt idx="8441">
                  <c:v>804.6000366210937</c:v>
                </c:pt>
                <c:pt idx="8442">
                  <c:v>804.7000122070315</c:v>
                </c:pt>
                <c:pt idx="8443">
                  <c:v>804.800048828125</c:v>
                </c:pt>
                <c:pt idx="8444">
                  <c:v>804.9000244140624</c:v>
                </c:pt>
                <c:pt idx="8445">
                  <c:v>805.0</c:v>
                </c:pt>
                <c:pt idx="8446">
                  <c:v>805.1000366210937</c:v>
                </c:pt>
                <c:pt idx="8447">
                  <c:v>805.2000122070315</c:v>
                </c:pt>
                <c:pt idx="8448">
                  <c:v>805.300048828125</c:v>
                </c:pt>
                <c:pt idx="8449">
                  <c:v>805.4000244140624</c:v>
                </c:pt>
                <c:pt idx="8450">
                  <c:v>805.5</c:v>
                </c:pt>
                <c:pt idx="8451">
                  <c:v>805.6000366210937</c:v>
                </c:pt>
                <c:pt idx="8452">
                  <c:v>805.7000122070315</c:v>
                </c:pt>
                <c:pt idx="8453">
                  <c:v>805.800048828125</c:v>
                </c:pt>
                <c:pt idx="8454">
                  <c:v>805.9000244140624</c:v>
                </c:pt>
                <c:pt idx="8455">
                  <c:v>806.0</c:v>
                </c:pt>
                <c:pt idx="8456">
                  <c:v>806.1000366210937</c:v>
                </c:pt>
                <c:pt idx="8457">
                  <c:v>806.2000122070315</c:v>
                </c:pt>
                <c:pt idx="8458">
                  <c:v>806.300048828125</c:v>
                </c:pt>
                <c:pt idx="8459">
                  <c:v>806.4000244140624</c:v>
                </c:pt>
                <c:pt idx="8460">
                  <c:v>806.5</c:v>
                </c:pt>
                <c:pt idx="8461">
                  <c:v>806.6000366210937</c:v>
                </c:pt>
                <c:pt idx="8462">
                  <c:v>806.7000122070315</c:v>
                </c:pt>
                <c:pt idx="8463">
                  <c:v>806.800048828125</c:v>
                </c:pt>
                <c:pt idx="8464">
                  <c:v>806.9000244140624</c:v>
                </c:pt>
                <c:pt idx="8465">
                  <c:v>807.0</c:v>
                </c:pt>
                <c:pt idx="8466">
                  <c:v>807.1000366210937</c:v>
                </c:pt>
                <c:pt idx="8467">
                  <c:v>807.2000122070315</c:v>
                </c:pt>
                <c:pt idx="8468">
                  <c:v>807.300048828125</c:v>
                </c:pt>
                <c:pt idx="8469">
                  <c:v>807.4000244140624</c:v>
                </c:pt>
                <c:pt idx="8470">
                  <c:v>807.5</c:v>
                </c:pt>
                <c:pt idx="8471">
                  <c:v>807.6000366210937</c:v>
                </c:pt>
                <c:pt idx="8472">
                  <c:v>807.7000122070315</c:v>
                </c:pt>
                <c:pt idx="8473">
                  <c:v>807.800048828125</c:v>
                </c:pt>
                <c:pt idx="8474">
                  <c:v>807.9000244140624</c:v>
                </c:pt>
                <c:pt idx="8475">
                  <c:v>808.0</c:v>
                </c:pt>
                <c:pt idx="8476">
                  <c:v>808.1000366210937</c:v>
                </c:pt>
                <c:pt idx="8477">
                  <c:v>808.2000122070315</c:v>
                </c:pt>
                <c:pt idx="8478">
                  <c:v>808.300048828125</c:v>
                </c:pt>
                <c:pt idx="8479">
                  <c:v>808.4000244140624</c:v>
                </c:pt>
                <c:pt idx="8480">
                  <c:v>808.5</c:v>
                </c:pt>
                <c:pt idx="8481">
                  <c:v>808.6000366210937</c:v>
                </c:pt>
                <c:pt idx="8482">
                  <c:v>808.7000122070315</c:v>
                </c:pt>
                <c:pt idx="8483">
                  <c:v>808.800048828125</c:v>
                </c:pt>
                <c:pt idx="8484">
                  <c:v>808.9000244140624</c:v>
                </c:pt>
                <c:pt idx="8485">
                  <c:v>809.0</c:v>
                </c:pt>
                <c:pt idx="8486">
                  <c:v>809.1000366210937</c:v>
                </c:pt>
                <c:pt idx="8487">
                  <c:v>809.2000122070315</c:v>
                </c:pt>
                <c:pt idx="8488">
                  <c:v>809.300048828125</c:v>
                </c:pt>
                <c:pt idx="8489">
                  <c:v>809.4000244140624</c:v>
                </c:pt>
                <c:pt idx="8490">
                  <c:v>809.5</c:v>
                </c:pt>
                <c:pt idx="8491">
                  <c:v>809.6000366210937</c:v>
                </c:pt>
                <c:pt idx="8492">
                  <c:v>809.7000122070315</c:v>
                </c:pt>
                <c:pt idx="8493">
                  <c:v>809.800048828125</c:v>
                </c:pt>
                <c:pt idx="8494">
                  <c:v>809.9000244140624</c:v>
                </c:pt>
                <c:pt idx="8495">
                  <c:v>810.0</c:v>
                </c:pt>
                <c:pt idx="8496">
                  <c:v>810.1000366210937</c:v>
                </c:pt>
                <c:pt idx="8497">
                  <c:v>810.2000122070315</c:v>
                </c:pt>
                <c:pt idx="8498">
                  <c:v>810.300048828125</c:v>
                </c:pt>
                <c:pt idx="8499">
                  <c:v>810.4000244140624</c:v>
                </c:pt>
                <c:pt idx="8500">
                  <c:v>810.5</c:v>
                </c:pt>
                <c:pt idx="8501">
                  <c:v>810.6000366210937</c:v>
                </c:pt>
                <c:pt idx="8502">
                  <c:v>810.7000122070315</c:v>
                </c:pt>
                <c:pt idx="8503">
                  <c:v>810.800048828125</c:v>
                </c:pt>
                <c:pt idx="8504">
                  <c:v>810.9000244140624</c:v>
                </c:pt>
                <c:pt idx="8505">
                  <c:v>811.0</c:v>
                </c:pt>
                <c:pt idx="8506">
                  <c:v>811.1000366210937</c:v>
                </c:pt>
                <c:pt idx="8507">
                  <c:v>811.2000122070315</c:v>
                </c:pt>
                <c:pt idx="8508">
                  <c:v>811.300048828125</c:v>
                </c:pt>
                <c:pt idx="8509">
                  <c:v>811.4000244140624</c:v>
                </c:pt>
                <c:pt idx="8510">
                  <c:v>811.5</c:v>
                </c:pt>
                <c:pt idx="8511">
                  <c:v>811.6000366210937</c:v>
                </c:pt>
                <c:pt idx="8512">
                  <c:v>811.7000122070315</c:v>
                </c:pt>
                <c:pt idx="8513">
                  <c:v>811.800048828125</c:v>
                </c:pt>
                <c:pt idx="8514">
                  <c:v>811.9000244140624</c:v>
                </c:pt>
                <c:pt idx="8515">
                  <c:v>812.0</c:v>
                </c:pt>
                <c:pt idx="8516">
                  <c:v>812.1000366210937</c:v>
                </c:pt>
                <c:pt idx="8517">
                  <c:v>812.2000122070315</c:v>
                </c:pt>
                <c:pt idx="8518">
                  <c:v>812.300048828125</c:v>
                </c:pt>
                <c:pt idx="8519">
                  <c:v>812.4000244140624</c:v>
                </c:pt>
                <c:pt idx="8520">
                  <c:v>812.5</c:v>
                </c:pt>
                <c:pt idx="8521">
                  <c:v>812.6000366210937</c:v>
                </c:pt>
                <c:pt idx="8522">
                  <c:v>812.7000122070315</c:v>
                </c:pt>
                <c:pt idx="8523">
                  <c:v>812.800048828125</c:v>
                </c:pt>
                <c:pt idx="8524">
                  <c:v>812.9000244140624</c:v>
                </c:pt>
                <c:pt idx="8525">
                  <c:v>813.0</c:v>
                </c:pt>
                <c:pt idx="8526">
                  <c:v>813.1000366210937</c:v>
                </c:pt>
                <c:pt idx="8527">
                  <c:v>813.2000122070315</c:v>
                </c:pt>
                <c:pt idx="8528">
                  <c:v>813.300048828125</c:v>
                </c:pt>
                <c:pt idx="8529">
                  <c:v>813.4000244140624</c:v>
                </c:pt>
                <c:pt idx="8530">
                  <c:v>813.5</c:v>
                </c:pt>
                <c:pt idx="8531">
                  <c:v>813.6000366210937</c:v>
                </c:pt>
                <c:pt idx="8532">
                  <c:v>813.7000122070315</c:v>
                </c:pt>
                <c:pt idx="8533">
                  <c:v>813.800048828125</c:v>
                </c:pt>
                <c:pt idx="8534">
                  <c:v>813.9000244140624</c:v>
                </c:pt>
                <c:pt idx="8535">
                  <c:v>814.0</c:v>
                </c:pt>
                <c:pt idx="8536">
                  <c:v>814.1000366210937</c:v>
                </c:pt>
                <c:pt idx="8537">
                  <c:v>814.2000122070315</c:v>
                </c:pt>
                <c:pt idx="8538">
                  <c:v>814.300048828125</c:v>
                </c:pt>
                <c:pt idx="8539">
                  <c:v>814.4000244140624</c:v>
                </c:pt>
                <c:pt idx="8540">
                  <c:v>814.5</c:v>
                </c:pt>
                <c:pt idx="8541">
                  <c:v>814.6000366210937</c:v>
                </c:pt>
                <c:pt idx="8542">
                  <c:v>814.7000122070315</c:v>
                </c:pt>
                <c:pt idx="8543">
                  <c:v>814.800048828125</c:v>
                </c:pt>
                <c:pt idx="8544">
                  <c:v>814.9000244140624</c:v>
                </c:pt>
                <c:pt idx="8545">
                  <c:v>815.0</c:v>
                </c:pt>
                <c:pt idx="8546">
                  <c:v>815.1000366210937</c:v>
                </c:pt>
                <c:pt idx="8547">
                  <c:v>815.2000122070315</c:v>
                </c:pt>
                <c:pt idx="8548">
                  <c:v>815.300048828125</c:v>
                </c:pt>
                <c:pt idx="8549">
                  <c:v>815.4000244140624</c:v>
                </c:pt>
                <c:pt idx="8550">
                  <c:v>815.5</c:v>
                </c:pt>
                <c:pt idx="8551">
                  <c:v>815.6000366210937</c:v>
                </c:pt>
                <c:pt idx="8552">
                  <c:v>815.7000122070315</c:v>
                </c:pt>
                <c:pt idx="8553">
                  <c:v>815.800048828125</c:v>
                </c:pt>
                <c:pt idx="8554">
                  <c:v>815.9000244140624</c:v>
                </c:pt>
                <c:pt idx="8555">
                  <c:v>816.0</c:v>
                </c:pt>
                <c:pt idx="8556">
                  <c:v>816.1000366210937</c:v>
                </c:pt>
                <c:pt idx="8557">
                  <c:v>816.2000122070315</c:v>
                </c:pt>
                <c:pt idx="8558">
                  <c:v>816.300048828125</c:v>
                </c:pt>
                <c:pt idx="8559">
                  <c:v>816.4000244140624</c:v>
                </c:pt>
                <c:pt idx="8560">
                  <c:v>816.5</c:v>
                </c:pt>
                <c:pt idx="8561">
                  <c:v>816.6000366210937</c:v>
                </c:pt>
                <c:pt idx="8562">
                  <c:v>816.7000122070315</c:v>
                </c:pt>
                <c:pt idx="8563">
                  <c:v>816.800048828125</c:v>
                </c:pt>
                <c:pt idx="8564">
                  <c:v>816.9000244140624</c:v>
                </c:pt>
                <c:pt idx="8565">
                  <c:v>817.0</c:v>
                </c:pt>
                <c:pt idx="8566">
                  <c:v>817.1000366210937</c:v>
                </c:pt>
                <c:pt idx="8567">
                  <c:v>817.2000122070315</c:v>
                </c:pt>
                <c:pt idx="8568">
                  <c:v>817.300048828125</c:v>
                </c:pt>
                <c:pt idx="8569">
                  <c:v>817.4000244140624</c:v>
                </c:pt>
                <c:pt idx="8570">
                  <c:v>817.5</c:v>
                </c:pt>
                <c:pt idx="8571">
                  <c:v>817.6000366210937</c:v>
                </c:pt>
                <c:pt idx="8572">
                  <c:v>817.7000122070315</c:v>
                </c:pt>
                <c:pt idx="8573">
                  <c:v>817.800048828125</c:v>
                </c:pt>
                <c:pt idx="8574">
                  <c:v>817.9000244140624</c:v>
                </c:pt>
                <c:pt idx="8575">
                  <c:v>818.0</c:v>
                </c:pt>
                <c:pt idx="8576">
                  <c:v>818.1000366210937</c:v>
                </c:pt>
                <c:pt idx="8577">
                  <c:v>818.2000122070315</c:v>
                </c:pt>
                <c:pt idx="8578">
                  <c:v>818.300048828125</c:v>
                </c:pt>
                <c:pt idx="8579">
                  <c:v>818.4000244140624</c:v>
                </c:pt>
                <c:pt idx="8580">
                  <c:v>818.5</c:v>
                </c:pt>
                <c:pt idx="8581">
                  <c:v>818.6000366210937</c:v>
                </c:pt>
                <c:pt idx="8582">
                  <c:v>818.7000122070315</c:v>
                </c:pt>
                <c:pt idx="8583">
                  <c:v>818.800048828125</c:v>
                </c:pt>
                <c:pt idx="8584">
                  <c:v>818.9000244140624</c:v>
                </c:pt>
                <c:pt idx="8585">
                  <c:v>819.0</c:v>
                </c:pt>
                <c:pt idx="8586">
                  <c:v>819.1000366210937</c:v>
                </c:pt>
                <c:pt idx="8587">
                  <c:v>819.2000122070315</c:v>
                </c:pt>
                <c:pt idx="8588">
                  <c:v>819.300048828125</c:v>
                </c:pt>
                <c:pt idx="8589">
                  <c:v>819.4000244140624</c:v>
                </c:pt>
                <c:pt idx="8590">
                  <c:v>819.5</c:v>
                </c:pt>
                <c:pt idx="8591">
                  <c:v>819.6000366210937</c:v>
                </c:pt>
                <c:pt idx="8592">
                  <c:v>819.7000122070315</c:v>
                </c:pt>
                <c:pt idx="8593">
                  <c:v>819.800048828125</c:v>
                </c:pt>
                <c:pt idx="8594">
                  <c:v>819.9000244140624</c:v>
                </c:pt>
                <c:pt idx="8595">
                  <c:v>820.0</c:v>
                </c:pt>
                <c:pt idx="8596">
                  <c:v>820.1000366210937</c:v>
                </c:pt>
                <c:pt idx="8597">
                  <c:v>820.2000122070315</c:v>
                </c:pt>
                <c:pt idx="8598">
                  <c:v>820.300048828125</c:v>
                </c:pt>
                <c:pt idx="8599">
                  <c:v>820.4000244140624</c:v>
                </c:pt>
                <c:pt idx="8600">
                  <c:v>820.5</c:v>
                </c:pt>
                <c:pt idx="8601">
                  <c:v>820.6000366210937</c:v>
                </c:pt>
                <c:pt idx="8602">
                  <c:v>820.7000122070315</c:v>
                </c:pt>
                <c:pt idx="8603">
                  <c:v>820.800048828125</c:v>
                </c:pt>
                <c:pt idx="8604">
                  <c:v>820.9000244140624</c:v>
                </c:pt>
                <c:pt idx="8605">
                  <c:v>821.0</c:v>
                </c:pt>
                <c:pt idx="8606">
                  <c:v>821.1000366210937</c:v>
                </c:pt>
                <c:pt idx="8607">
                  <c:v>821.2000122070315</c:v>
                </c:pt>
                <c:pt idx="8608">
                  <c:v>821.300048828125</c:v>
                </c:pt>
                <c:pt idx="8609">
                  <c:v>821.4000244140624</c:v>
                </c:pt>
                <c:pt idx="8610">
                  <c:v>821.5</c:v>
                </c:pt>
                <c:pt idx="8611">
                  <c:v>821.6000366210937</c:v>
                </c:pt>
                <c:pt idx="8612">
                  <c:v>821.7000122070315</c:v>
                </c:pt>
                <c:pt idx="8613">
                  <c:v>821.800048828125</c:v>
                </c:pt>
                <c:pt idx="8614">
                  <c:v>821.9000244140624</c:v>
                </c:pt>
                <c:pt idx="8615">
                  <c:v>822.0</c:v>
                </c:pt>
                <c:pt idx="8616">
                  <c:v>822.1000366210937</c:v>
                </c:pt>
                <c:pt idx="8617">
                  <c:v>822.2000122070315</c:v>
                </c:pt>
                <c:pt idx="8618">
                  <c:v>822.300048828125</c:v>
                </c:pt>
                <c:pt idx="8619">
                  <c:v>822.4000244140624</c:v>
                </c:pt>
                <c:pt idx="8620">
                  <c:v>822.5</c:v>
                </c:pt>
                <c:pt idx="8621">
                  <c:v>822.6000366210937</c:v>
                </c:pt>
                <c:pt idx="8622">
                  <c:v>822.7000122070315</c:v>
                </c:pt>
                <c:pt idx="8623">
                  <c:v>822.800048828125</c:v>
                </c:pt>
                <c:pt idx="8624">
                  <c:v>822.9000244140624</c:v>
                </c:pt>
                <c:pt idx="8625">
                  <c:v>823.0</c:v>
                </c:pt>
                <c:pt idx="8626">
                  <c:v>823.1000366210937</c:v>
                </c:pt>
                <c:pt idx="8627">
                  <c:v>823.2000122070315</c:v>
                </c:pt>
                <c:pt idx="8628">
                  <c:v>823.300048828125</c:v>
                </c:pt>
                <c:pt idx="8629">
                  <c:v>823.4000244140624</c:v>
                </c:pt>
                <c:pt idx="8630">
                  <c:v>823.5</c:v>
                </c:pt>
                <c:pt idx="8631">
                  <c:v>823.6000366210937</c:v>
                </c:pt>
                <c:pt idx="8632">
                  <c:v>823.7000122070315</c:v>
                </c:pt>
                <c:pt idx="8633">
                  <c:v>823.800048828125</c:v>
                </c:pt>
                <c:pt idx="8634">
                  <c:v>823.9000244140624</c:v>
                </c:pt>
                <c:pt idx="8635">
                  <c:v>824.0</c:v>
                </c:pt>
                <c:pt idx="8636">
                  <c:v>824.1000366210937</c:v>
                </c:pt>
                <c:pt idx="8637">
                  <c:v>824.2000122070315</c:v>
                </c:pt>
                <c:pt idx="8638">
                  <c:v>824.300048828125</c:v>
                </c:pt>
                <c:pt idx="8639">
                  <c:v>824.4000244140624</c:v>
                </c:pt>
                <c:pt idx="8640">
                  <c:v>824.5</c:v>
                </c:pt>
                <c:pt idx="8641">
                  <c:v>824.6000366210937</c:v>
                </c:pt>
                <c:pt idx="8642">
                  <c:v>824.7000122070315</c:v>
                </c:pt>
                <c:pt idx="8643">
                  <c:v>824.800048828125</c:v>
                </c:pt>
                <c:pt idx="8644">
                  <c:v>824.9000244140624</c:v>
                </c:pt>
                <c:pt idx="8645">
                  <c:v>825.0</c:v>
                </c:pt>
                <c:pt idx="8646">
                  <c:v>825.1000366210937</c:v>
                </c:pt>
                <c:pt idx="8647">
                  <c:v>825.2000122070315</c:v>
                </c:pt>
                <c:pt idx="8648">
                  <c:v>825.300048828125</c:v>
                </c:pt>
                <c:pt idx="8649">
                  <c:v>825.4000244140624</c:v>
                </c:pt>
                <c:pt idx="8650">
                  <c:v>825.5</c:v>
                </c:pt>
                <c:pt idx="8651">
                  <c:v>825.6000366210937</c:v>
                </c:pt>
                <c:pt idx="8652">
                  <c:v>825.7000122070315</c:v>
                </c:pt>
                <c:pt idx="8653">
                  <c:v>825.800048828125</c:v>
                </c:pt>
                <c:pt idx="8654">
                  <c:v>825.9000244140624</c:v>
                </c:pt>
                <c:pt idx="8655">
                  <c:v>826.0</c:v>
                </c:pt>
                <c:pt idx="8656">
                  <c:v>826.1000366210937</c:v>
                </c:pt>
                <c:pt idx="8657">
                  <c:v>826.2000122070315</c:v>
                </c:pt>
                <c:pt idx="8658">
                  <c:v>826.300048828125</c:v>
                </c:pt>
                <c:pt idx="8659">
                  <c:v>826.4000244140624</c:v>
                </c:pt>
                <c:pt idx="8660">
                  <c:v>826.5</c:v>
                </c:pt>
                <c:pt idx="8661">
                  <c:v>826.6000366210937</c:v>
                </c:pt>
                <c:pt idx="8662">
                  <c:v>826.7000122070315</c:v>
                </c:pt>
                <c:pt idx="8663">
                  <c:v>826.800048828125</c:v>
                </c:pt>
                <c:pt idx="8664">
                  <c:v>826.9000244140624</c:v>
                </c:pt>
                <c:pt idx="8665">
                  <c:v>827.0</c:v>
                </c:pt>
                <c:pt idx="8666">
                  <c:v>827.1000366210937</c:v>
                </c:pt>
                <c:pt idx="8667">
                  <c:v>827.2000122070315</c:v>
                </c:pt>
                <c:pt idx="8668">
                  <c:v>827.300048828125</c:v>
                </c:pt>
                <c:pt idx="8669">
                  <c:v>827.4000244140624</c:v>
                </c:pt>
                <c:pt idx="8670">
                  <c:v>827.5</c:v>
                </c:pt>
                <c:pt idx="8671">
                  <c:v>827.6000366210937</c:v>
                </c:pt>
                <c:pt idx="8672">
                  <c:v>827.7000122070315</c:v>
                </c:pt>
                <c:pt idx="8673">
                  <c:v>827.800048828125</c:v>
                </c:pt>
                <c:pt idx="8674">
                  <c:v>827.9000244140624</c:v>
                </c:pt>
                <c:pt idx="8675">
                  <c:v>828.0</c:v>
                </c:pt>
                <c:pt idx="8676">
                  <c:v>828.1000366210937</c:v>
                </c:pt>
                <c:pt idx="8677">
                  <c:v>828.2000122070315</c:v>
                </c:pt>
                <c:pt idx="8678">
                  <c:v>828.300048828125</c:v>
                </c:pt>
                <c:pt idx="8679">
                  <c:v>828.4000244140624</c:v>
                </c:pt>
                <c:pt idx="8680">
                  <c:v>828.5</c:v>
                </c:pt>
                <c:pt idx="8681">
                  <c:v>828.6000366210937</c:v>
                </c:pt>
                <c:pt idx="8682">
                  <c:v>828.7000122070315</c:v>
                </c:pt>
                <c:pt idx="8683">
                  <c:v>828.800048828125</c:v>
                </c:pt>
                <c:pt idx="8684">
                  <c:v>828.9000244140624</c:v>
                </c:pt>
                <c:pt idx="8685">
                  <c:v>829.0</c:v>
                </c:pt>
                <c:pt idx="8686">
                  <c:v>829.1000366210937</c:v>
                </c:pt>
                <c:pt idx="8687">
                  <c:v>829.2000122070315</c:v>
                </c:pt>
                <c:pt idx="8688">
                  <c:v>829.300048828125</c:v>
                </c:pt>
                <c:pt idx="8689">
                  <c:v>829.4000244140624</c:v>
                </c:pt>
                <c:pt idx="8690">
                  <c:v>829.5</c:v>
                </c:pt>
                <c:pt idx="8691">
                  <c:v>829.6000366210937</c:v>
                </c:pt>
                <c:pt idx="8692">
                  <c:v>829.7000122070315</c:v>
                </c:pt>
                <c:pt idx="8693">
                  <c:v>829.800048828125</c:v>
                </c:pt>
                <c:pt idx="8694">
                  <c:v>829.9000244140624</c:v>
                </c:pt>
                <c:pt idx="8695">
                  <c:v>830.0</c:v>
                </c:pt>
                <c:pt idx="8696">
                  <c:v>830.1000366210937</c:v>
                </c:pt>
                <c:pt idx="8697">
                  <c:v>830.2000122070315</c:v>
                </c:pt>
                <c:pt idx="8698">
                  <c:v>830.300048828125</c:v>
                </c:pt>
                <c:pt idx="8699">
                  <c:v>830.4000244140624</c:v>
                </c:pt>
                <c:pt idx="8700">
                  <c:v>830.5</c:v>
                </c:pt>
                <c:pt idx="8701">
                  <c:v>830.6000366210937</c:v>
                </c:pt>
                <c:pt idx="8702">
                  <c:v>830.7000122070315</c:v>
                </c:pt>
                <c:pt idx="8703">
                  <c:v>830.800048828125</c:v>
                </c:pt>
                <c:pt idx="8704">
                  <c:v>830.9000244140624</c:v>
                </c:pt>
                <c:pt idx="8705">
                  <c:v>831.0</c:v>
                </c:pt>
                <c:pt idx="8706">
                  <c:v>831.1000366210937</c:v>
                </c:pt>
                <c:pt idx="8707">
                  <c:v>831.2000122070315</c:v>
                </c:pt>
                <c:pt idx="8708">
                  <c:v>831.300048828125</c:v>
                </c:pt>
                <c:pt idx="8709">
                  <c:v>831.4000244140624</c:v>
                </c:pt>
                <c:pt idx="8710">
                  <c:v>831.5</c:v>
                </c:pt>
                <c:pt idx="8711">
                  <c:v>831.6000366210937</c:v>
                </c:pt>
                <c:pt idx="8712">
                  <c:v>831.7000122070315</c:v>
                </c:pt>
                <c:pt idx="8713">
                  <c:v>831.800048828125</c:v>
                </c:pt>
                <c:pt idx="8714">
                  <c:v>831.9000244140624</c:v>
                </c:pt>
                <c:pt idx="8715">
                  <c:v>832.0</c:v>
                </c:pt>
                <c:pt idx="8716">
                  <c:v>832.1000366210937</c:v>
                </c:pt>
                <c:pt idx="8717">
                  <c:v>832.2000122070315</c:v>
                </c:pt>
                <c:pt idx="8718">
                  <c:v>832.300048828125</c:v>
                </c:pt>
                <c:pt idx="8719">
                  <c:v>832.4000244140624</c:v>
                </c:pt>
                <c:pt idx="8720">
                  <c:v>832.5</c:v>
                </c:pt>
                <c:pt idx="8721">
                  <c:v>832.6000366210937</c:v>
                </c:pt>
                <c:pt idx="8722">
                  <c:v>832.7000122070315</c:v>
                </c:pt>
                <c:pt idx="8723">
                  <c:v>832.800048828125</c:v>
                </c:pt>
                <c:pt idx="8724">
                  <c:v>832.9000244140624</c:v>
                </c:pt>
                <c:pt idx="8725">
                  <c:v>833.0</c:v>
                </c:pt>
                <c:pt idx="8726">
                  <c:v>833.1000366210937</c:v>
                </c:pt>
                <c:pt idx="8727">
                  <c:v>833.2000122070315</c:v>
                </c:pt>
                <c:pt idx="8728">
                  <c:v>833.300048828125</c:v>
                </c:pt>
                <c:pt idx="8729">
                  <c:v>833.4000244140624</c:v>
                </c:pt>
                <c:pt idx="8730">
                  <c:v>833.5</c:v>
                </c:pt>
                <c:pt idx="8731">
                  <c:v>833.6000366210937</c:v>
                </c:pt>
                <c:pt idx="8732">
                  <c:v>833.7000122070315</c:v>
                </c:pt>
                <c:pt idx="8733">
                  <c:v>833.800048828125</c:v>
                </c:pt>
                <c:pt idx="8734">
                  <c:v>833.9000244140624</c:v>
                </c:pt>
                <c:pt idx="8735">
                  <c:v>834.0</c:v>
                </c:pt>
                <c:pt idx="8736">
                  <c:v>834.1000366210937</c:v>
                </c:pt>
                <c:pt idx="8737">
                  <c:v>834.2000122070315</c:v>
                </c:pt>
                <c:pt idx="8738">
                  <c:v>834.300048828125</c:v>
                </c:pt>
                <c:pt idx="8739">
                  <c:v>834.4000244140624</c:v>
                </c:pt>
                <c:pt idx="8740">
                  <c:v>834.5</c:v>
                </c:pt>
                <c:pt idx="8741">
                  <c:v>834.6000366210937</c:v>
                </c:pt>
                <c:pt idx="8742">
                  <c:v>834.7000122070315</c:v>
                </c:pt>
                <c:pt idx="8743">
                  <c:v>834.800048828125</c:v>
                </c:pt>
                <c:pt idx="8744">
                  <c:v>834.9000244140624</c:v>
                </c:pt>
                <c:pt idx="8745">
                  <c:v>835.0</c:v>
                </c:pt>
                <c:pt idx="8746">
                  <c:v>835.1000366210937</c:v>
                </c:pt>
                <c:pt idx="8747">
                  <c:v>835.2000122070315</c:v>
                </c:pt>
                <c:pt idx="8748">
                  <c:v>835.300048828125</c:v>
                </c:pt>
                <c:pt idx="8749">
                  <c:v>835.4000244140624</c:v>
                </c:pt>
                <c:pt idx="8750">
                  <c:v>835.5</c:v>
                </c:pt>
                <c:pt idx="8751">
                  <c:v>835.6000366210937</c:v>
                </c:pt>
                <c:pt idx="8752">
                  <c:v>835.7000122070315</c:v>
                </c:pt>
                <c:pt idx="8753">
                  <c:v>835.800048828125</c:v>
                </c:pt>
                <c:pt idx="8754">
                  <c:v>835.9000244140624</c:v>
                </c:pt>
                <c:pt idx="8755">
                  <c:v>836.0</c:v>
                </c:pt>
                <c:pt idx="8756">
                  <c:v>836.1000366210937</c:v>
                </c:pt>
                <c:pt idx="8757">
                  <c:v>836.2000122070315</c:v>
                </c:pt>
                <c:pt idx="8758">
                  <c:v>836.300048828125</c:v>
                </c:pt>
                <c:pt idx="8759">
                  <c:v>836.4000244140624</c:v>
                </c:pt>
                <c:pt idx="8760">
                  <c:v>836.5</c:v>
                </c:pt>
                <c:pt idx="8761">
                  <c:v>836.6000366210937</c:v>
                </c:pt>
                <c:pt idx="8762">
                  <c:v>836.7000122070315</c:v>
                </c:pt>
                <c:pt idx="8763">
                  <c:v>836.800048828125</c:v>
                </c:pt>
                <c:pt idx="8764">
                  <c:v>836.9000244140624</c:v>
                </c:pt>
                <c:pt idx="8765">
                  <c:v>837.0</c:v>
                </c:pt>
                <c:pt idx="8766">
                  <c:v>837.1000366210937</c:v>
                </c:pt>
                <c:pt idx="8767">
                  <c:v>837.2000122070315</c:v>
                </c:pt>
                <c:pt idx="8768">
                  <c:v>837.300048828125</c:v>
                </c:pt>
                <c:pt idx="8769">
                  <c:v>837.4000244140624</c:v>
                </c:pt>
                <c:pt idx="8770">
                  <c:v>837.5</c:v>
                </c:pt>
                <c:pt idx="8771">
                  <c:v>837.6000366210937</c:v>
                </c:pt>
                <c:pt idx="8772">
                  <c:v>837.7000122070315</c:v>
                </c:pt>
                <c:pt idx="8773">
                  <c:v>837.800048828125</c:v>
                </c:pt>
                <c:pt idx="8774">
                  <c:v>837.9000244140624</c:v>
                </c:pt>
                <c:pt idx="8775">
                  <c:v>838.0</c:v>
                </c:pt>
                <c:pt idx="8776">
                  <c:v>838.1000366210937</c:v>
                </c:pt>
                <c:pt idx="8777">
                  <c:v>838.2000122070315</c:v>
                </c:pt>
                <c:pt idx="8778">
                  <c:v>838.300048828125</c:v>
                </c:pt>
                <c:pt idx="8779">
                  <c:v>838.4000244140624</c:v>
                </c:pt>
                <c:pt idx="8780">
                  <c:v>838.5</c:v>
                </c:pt>
                <c:pt idx="8781">
                  <c:v>838.6000366210937</c:v>
                </c:pt>
                <c:pt idx="8782">
                  <c:v>838.7000122070315</c:v>
                </c:pt>
                <c:pt idx="8783">
                  <c:v>838.800048828125</c:v>
                </c:pt>
                <c:pt idx="8784">
                  <c:v>838.9000244140624</c:v>
                </c:pt>
                <c:pt idx="8785">
                  <c:v>839.0</c:v>
                </c:pt>
                <c:pt idx="8786">
                  <c:v>839.1000366210937</c:v>
                </c:pt>
                <c:pt idx="8787">
                  <c:v>839.2000122070315</c:v>
                </c:pt>
                <c:pt idx="8788">
                  <c:v>839.300048828125</c:v>
                </c:pt>
                <c:pt idx="8789">
                  <c:v>839.4000244140624</c:v>
                </c:pt>
                <c:pt idx="8790">
                  <c:v>839.5</c:v>
                </c:pt>
                <c:pt idx="8791">
                  <c:v>839.6000366210937</c:v>
                </c:pt>
                <c:pt idx="8792">
                  <c:v>839.7000122070315</c:v>
                </c:pt>
                <c:pt idx="8793">
                  <c:v>839.800048828125</c:v>
                </c:pt>
                <c:pt idx="8794">
                  <c:v>839.9000244140624</c:v>
                </c:pt>
                <c:pt idx="8795">
                  <c:v>840.0</c:v>
                </c:pt>
                <c:pt idx="8796">
                  <c:v>840.1000366210937</c:v>
                </c:pt>
                <c:pt idx="8797">
                  <c:v>840.2000122070315</c:v>
                </c:pt>
                <c:pt idx="8798">
                  <c:v>840.300048828125</c:v>
                </c:pt>
                <c:pt idx="8799">
                  <c:v>840.4000244140624</c:v>
                </c:pt>
                <c:pt idx="8800">
                  <c:v>840.5</c:v>
                </c:pt>
                <c:pt idx="8801">
                  <c:v>840.6000366210937</c:v>
                </c:pt>
                <c:pt idx="8802">
                  <c:v>840.7000122070315</c:v>
                </c:pt>
                <c:pt idx="8803">
                  <c:v>840.800048828125</c:v>
                </c:pt>
                <c:pt idx="8804">
                  <c:v>840.9000244140624</c:v>
                </c:pt>
                <c:pt idx="8805">
                  <c:v>841.0</c:v>
                </c:pt>
                <c:pt idx="8806">
                  <c:v>841.1000366210937</c:v>
                </c:pt>
                <c:pt idx="8807">
                  <c:v>841.2000122070315</c:v>
                </c:pt>
                <c:pt idx="8808">
                  <c:v>841.300048828125</c:v>
                </c:pt>
                <c:pt idx="8809">
                  <c:v>841.4000244140624</c:v>
                </c:pt>
                <c:pt idx="8810">
                  <c:v>841.5</c:v>
                </c:pt>
                <c:pt idx="8811">
                  <c:v>841.6000366210937</c:v>
                </c:pt>
                <c:pt idx="8812">
                  <c:v>841.7000122070315</c:v>
                </c:pt>
                <c:pt idx="8813">
                  <c:v>841.800048828125</c:v>
                </c:pt>
                <c:pt idx="8814">
                  <c:v>841.9000244140624</c:v>
                </c:pt>
                <c:pt idx="8815">
                  <c:v>842.0</c:v>
                </c:pt>
                <c:pt idx="8816">
                  <c:v>842.1000366210937</c:v>
                </c:pt>
                <c:pt idx="8817">
                  <c:v>842.2000122070315</c:v>
                </c:pt>
                <c:pt idx="8818">
                  <c:v>842.300048828125</c:v>
                </c:pt>
                <c:pt idx="8819">
                  <c:v>842.4000244140624</c:v>
                </c:pt>
                <c:pt idx="8820">
                  <c:v>842.5</c:v>
                </c:pt>
                <c:pt idx="8821">
                  <c:v>842.6000366210937</c:v>
                </c:pt>
                <c:pt idx="8822">
                  <c:v>842.7000122070315</c:v>
                </c:pt>
                <c:pt idx="8823">
                  <c:v>842.800048828125</c:v>
                </c:pt>
                <c:pt idx="8824">
                  <c:v>842.9000244140624</c:v>
                </c:pt>
                <c:pt idx="8825">
                  <c:v>843.0</c:v>
                </c:pt>
                <c:pt idx="8826">
                  <c:v>843.1000366210937</c:v>
                </c:pt>
                <c:pt idx="8827">
                  <c:v>843.2000122070315</c:v>
                </c:pt>
                <c:pt idx="8828">
                  <c:v>843.300048828125</c:v>
                </c:pt>
                <c:pt idx="8829">
                  <c:v>843.4000244140624</c:v>
                </c:pt>
                <c:pt idx="8830">
                  <c:v>843.5</c:v>
                </c:pt>
                <c:pt idx="8831">
                  <c:v>843.6000366210937</c:v>
                </c:pt>
                <c:pt idx="8832">
                  <c:v>843.7000122070315</c:v>
                </c:pt>
                <c:pt idx="8833">
                  <c:v>843.800048828125</c:v>
                </c:pt>
                <c:pt idx="8834">
                  <c:v>843.9000244140624</c:v>
                </c:pt>
                <c:pt idx="8835">
                  <c:v>844.0</c:v>
                </c:pt>
                <c:pt idx="8836">
                  <c:v>844.1000366210937</c:v>
                </c:pt>
                <c:pt idx="8837">
                  <c:v>844.2000122070315</c:v>
                </c:pt>
                <c:pt idx="8838">
                  <c:v>844.300048828125</c:v>
                </c:pt>
                <c:pt idx="8839">
                  <c:v>844.4000244140624</c:v>
                </c:pt>
                <c:pt idx="8840">
                  <c:v>844.5</c:v>
                </c:pt>
                <c:pt idx="8841">
                  <c:v>844.6000366210937</c:v>
                </c:pt>
                <c:pt idx="8842">
                  <c:v>844.7000122070315</c:v>
                </c:pt>
                <c:pt idx="8843">
                  <c:v>844.800048828125</c:v>
                </c:pt>
                <c:pt idx="8844">
                  <c:v>844.9000244140624</c:v>
                </c:pt>
                <c:pt idx="8845">
                  <c:v>845.0</c:v>
                </c:pt>
                <c:pt idx="8846">
                  <c:v>845.1000366210937</c:v>
                </c:pt>
                <c:pt idx="8847">
                  <c:v>845.2000122070315</c:v>
                </c:pt>
                <c:pt idx="8848">
                  <c:v>845.300048828125</c:v>
                </c:pt>
                <c:pt idx="8849">
                  <c:v>845.4000244140624</c:v>
                </c:pt>
                <c:pt idx="8850">
                  <c:v>845.5</c:v>
                </c:pt>
                <c:pt idx="8851">
                  <c:v>845.6000366210937</c:v>
                </c:pt>
                <c:pt idx="8852">
                  <c:v>845.7000122070315</c:v>
                </c:pt>
                <c:pt idx="8853">
                  <c:v>845.800048828125</c:v>
                </c:pt>
                <c:pt idx="8854">
                  <c:v>845.9000244140624</c:v>
                </c:pt>
                <c:pt idx="8855">
                  <c:v>846.0</c:v>
                </c:pt>
                <c:pt idx="8856">
                  <c:v>846.1000366210937</c:v>
                </c:pt>
                <c:pt idx="8857">
                  <c:v>846.2000122070315</c:v>
                </c:pt>
                <c:pt idx="8858">
                  <c:v>846.300048828125</c:v>
                </c:pt>
                <c:pt idx="8859">
                  <c:v>846.4000244140624</c:v>
                </c:pt>
                <c:pt idx="8860">
                  <c:v>846.5</c:v>
                </c:pt>
                <c:pt idx="8861">
                  <c:v>846.6000366210937</c:v>
                </c:pt>
                <c:pt idx="8862">
                  <c:v>846.7000122070315</c:v>
                </c:pt>
                <c:pt idx="8863">
                  <c:v>846.800048828125</c:v>
                </c:pt>
                <c:pt idx="8864">
                  <c:v>846.9000244140624</c:v>
                </c:pt>
                <c:pt idx="8865">
                  <c:v>847.0</c:v>
                </c:pt>
                <c:pt idx="8866">
                  <c:v>847.1000366210937</c:v>
                </c:pt>
                <c:pt idx="8867">
                  <c:v>847.2000122070315</c:v>
                </c:pt>
                <c:pt idx="8868">
                  <c:v>847.300048828125</c:v>
                </c:pt>
                <c:pt idx="8869">
                  <c:v>847.4000244140624</c:v>
                </c:pt>
                <c:pt idx="8870">
                  <c:v>847.5</c:v>
                </c:pt>
                <c:pt idx="8871">
                  <c:v>847.6000366210937</c:v>
                </c:pt>
                <c:pt idx="8872">
                  <c:v>847.7000122070315</c:v>
                </c:pt>
                <c:pt idx="8873">
                  <c:v>847.800048828125</c:v>
                </c:pt>
                <c:pt idx="8874">
                  <c:v>847.9000244140624</c:v>
                </c:pt>
                <c:pt idx="8875">
                  <c:v>848.0</c:v>
                </c:pt>
                <c:pt idx="8876">
                  <c:v>848.1000366210937</c:v>
                </c:pt>
                <c:pt idx="8877">
                  <c:v>848.2000122070315</c:v>
                </c:pt>
                <c:pt idx="8878">
                  <c:v>848.300048828125</c:v>
                </c:pt>
                <c:pt idx="8879">
                  <c:v>848.4000244140624</c:v>
                </c:pt>
                <c:pt idx="8880">
                  <c:v>848.5</c:v>
                </c:pt>
                <c:pt idx="8881">
                  <c:v>848.6000366210937</c:v>
                </c:pt>
                <c:pt idx="8882">
                  <c:v>848.7000122070315</c:v>
                </c:pt>
                <c:pt idx="8883">
                  <c:v>848.800048828125</c:v>
                </c:pt>
                <c:pt idx="8884">
                  <c:v>848.9000244140624</c:v>
                </c:pt>
                <c:pt idx="8885">
                  <c:v>849.0</c:v>
                </c:pt>
                <c:pt idx="8886">
                  <c:v>849.1000366210937</c:v>
                </c:pt>
                <c:pt idx="8887">
                  <c:v>849.2000122070315</c:v>
                </c:pt>
                <c:pt idx="8888">
                  <c:v>849.300048828125</c:v>
                </c:pt>
                <c:pt idx="8889">
                  <c:v>849.4000244140624</c:v>
                </c:pt>
                <c:pt idx="8890">
                  <c:v>849.5</c:v>
                </c:pt>
                <c:pt idx="8891">
                  <c:v>849.6000366210937</c:v>
                </c:pt>
                <c:pt idx="8892">
                  <c:v>849.7000122070315</c:v>
                </c:pt>
                <c:pt idx="8893">
                  <c:v>849.800048828125</c:v>
                </c:pt>
                <c:pt idx="8894">
                  <c:v>849.9000244140624</c:v>
                </c:pt>
                <c:pt idx="8895">
                  <c:v>850.0</c:v>
                </c:pt>
                <c:pt idx="8896">
                  <c:v>850.1000366210937</c:v>
                </c:pt>
                <c:pt idx="8897">
                  <c:v>850.2000122070315</c:v>
                </c:pt>
                <c:pt idx="8898">
                  <c:v>850.300048828125</c:v>
                </c:pt>
                <c:pt idx="8899">
                  <c:v>850.4000244140624</c:v>
                </c:pt>
                <c:pt idx="8900">
                  <c:v>850.5</c:v>
                </c:pt>
                <c:pt idx="8901">
                  <c:v>850.6000366210937</c:v>
                </c:pt>
                <c:pt idx="8902">
                  <c:v>850.7000122070315</c:v>
                </c:pt>
                <c:pt idx="8903">
                  <c:v>850.800048828125</c:v>
                </c:pt>
                <c:pt idx="8904">
                  <c:v>850.9000244140624</c:v>
                </c:pt>
                <c:pt idx="8905">
                  <c:v>851.0</c:v>
                </c:pt>
                <c:pt idx="8906">
                  <c:v>851.1000366210937</c:v>
                </c:pt>
                <c:pt idx="8907">
                  <c:v>851.2000122070315</c:v>
                </c:pt>
                <c:pt idx="8908">
                  <c:v>851.300048828125</c:v>
                </c:pt>
                <c:pt idx="8909">
                  <c:v>851.4000244140624</c:v>
                </c:pt>
                <c:pt idx="8910">
                  <c:v>851.5</c:v>
                </c:pt>
                <c:pt idx="8911">
                  <c:v>851.6000366210937</c:v>
                </c:pt>
                <c:pt idx="8912">
                  <c:v>851.7000122070315</c:v>
                </c:pt>
                <c:pt idx="8913">
                  <c:v>851.800048828125</c:v>
                </c:pt>
                <c:pt idx="8914">
                  <c:v>851.9000244140624</c:v>
                </c:pt>
                <c:pt idx="8915">
                  <c:v>852.0</c:v>
                </c:pt>
                <c:pt idx="8916">
                  <c:v>852.1000366210937</c:v>
                </c:pt>
                <c:pt idx="8917">
                  <c:v>852.2000122070315</c:v>
                </c:pt>
                <c:pt idx="8918">
                  <c:v>852.300048828125</c:v>
                </c:pt>
                <c:pt idx="8919">
                  <c:v>852.4000244140624</c:v>
                </c:pt>
                <c:pt idx="8920">
                  <c:v>852.5</c:v>
                </c:pt>
                <c:pt idx="8921">
                  <c:v>852.6000366210937</c:v>
                </c:pt>
                <c:pt idx="8922">
                  <c:v>852.7000122070315</c:v>
                </c:pt>
                <c:pt idx="8923">
                  <c:v>852.800048828125</c:v>
                </c:pt>
                <c:pt idx="8924">
                  <c:v>852.9000244140624</c:v>
                </c:pt>
                <c:pt idx="8925">
                  <c:v>853.0</c:v>
                </c:pt>
                <c:pt idx="8926">
                  <c:v>853.1000366210937</c:v>
                </c:pt>
                <c:pt idx="8927">
                  <c:v>853.2000122070315</c:v>
                </c:pt>
                <c:pt idx="8928">
                  <c:v>853.300048828125</c:v>
                </c:pt>
                <c:pt idx="8929">
                  <c:v>853.4000244140624</c:v>
                </c:pt>
                <c:pt idx="8930">
                  <c:v>853.5</c:v>
                </c:pt>
                <c:pt idx="8931">
                  <c:v>853.6000366210937</c:v>
                </c:pt>
                <c:pt idx="8932">
                  <c:v>853.7000122070315</c:v>
                </c:pt>
                <c:pt idx="8933">
                  <c:v>853.800048828125</c:v>
                </c:pt>
                <c:pt idx="8934">
                  <c:v>853.9000244140624</c:v>
                </c:pt>
                <c:pt idx="8935">
                  <c:v>854.0</c:v>
                </c:pt>
                <c:pt idx="8936">
                  <c:v>854.1000366210937</c:v>
                </c:pt>
                <c:pt idx="8937">
                  <c:v>854.2000122070315</c:v>
                </c:pt>
                <c:pt idx="8938">
                  <c:v>854.300048828125</c:v>
                </c:pt>
                <c:pt idx="8939">
                  <c:v>854.4000244140624</c:v>
                </c:pt>
                <c:pt idx="8940">
                  <c:v>854.5</c:v>
                </c:pt>
                <c:pt idx="8941">
                  <c:v>854.6000366210937</c:v>
                </c:pt>
                <c:pt idx="8942">
                  <c:v>854.7000122070315</c:v>
                </c:pt>
                <c:pt idx="8943">
                  <c:v>854.800048828125</c:v>
                </c:pt>
                <c:pt idx="8944">
                  <c:v>854.9000244140624</c:v>
                </c:pt>
                <c:pt idx="8945">
                  <c:v>855.0</c:v>
                </c:pt>
                <c:pt idx="8946">
                  <c:v>855.1000366210937</c:v>
                </c:pt>
                <c:pt idx="8947">
                  <c:v>855.2000122070315</c:v>
                </c:pt>
                <c:pt idx="8948">
                  <c:v>855.300048828125</c:v>
                </c:pt>
                <c:pt idx="8949">
                  <c:v>855.4000244140624</c:v>
                </c:pt>
                <c:pt idx="8950">
                  <c:v>855.5</c:v>
                </c:pt>
                <c:pt idx="8951">
                  <c:v>855.6000366210937</c:v>
                </c:pt>
                <c:pt idx="8952">
                  <c:v>855.7000122070315</c:v>
                </c:pt>
                <c:pt idx="8953">
                  <c:v>855.800048828125</c:v>
                </c:pt>
                <c:pt idx="8954">
                  <c:v>855.9000244140624</c:v>
                </c:pt>
                <c:pt idx="8955">
                  <c:v>856.0</c:v>
                </c:pt>
                <c:pt idx="8956">
                  <c:v>856.1000366210937</c:v>
                </c:pt>
                <c:pt idx="8957">
                  <c:v>856.2000122070315</c:v>
                </c:pt>
                <c:pt idx="8958">
                  <c:v>856.300048828125</c:v>
                </c:pt>
                <c:pt idx="8959">
                  <c:v>856.4000244140624</c:v>
                </c:pt>
                <c:pt idx="8960">
                  <c:v>856.5</c:v>
                </c:pt>
                <c:pt idx="8961">
                  <c:v>856.6000366210937</c:v>
                </c:pt>
                <c:pt idx="8962">
                  <c:v>856.7000122070315</c:v>
                </c:pt>
                <c:pt idx="8963">
                  <c:v>856.800048828125</c:v>
                </c:pt>
                <c:pt idx="8964">
                  <c:v>856.9000244140624</c:v>
                </c:pt>
                <c:pt idx="8965">
                  <c:v>857.0</c:v>
                </c:pt>
                <c:pt idx="8966">
                  <c:v>857.1000366210937</c:v>
                </c:pt>
                <c:pt idx="8967">
                  <c:v>857.2000122070315</c:v>
                </c:pt>
                <c:pt idx="8968">
                  <c:v>857.300048828125</c:v>
                </c:pt>
                <c:pt idx="8969">
                  <c:v>857.4000244140624</c:v>
                </c:pt>
                <c:pt idx="8970">
                  <c:v>857.5</c:v>
                </c:pt>
                <c:pt idx="8971">
                  <c:v>857.6000366210937</c:v>
                </c:pt>
                <c:pt idx="8972">
                  <c:v>857.7000122070315</c:v>
                </c:pt>
                <c:pt idx="8973">
                  <c:v>857.800048828125</c:v>
                </c:pt>
                <c:pt idx="8974">
                  <c:v>857.9000244140624</c:v>
                </c:pt>
                <c:pt idx="8975">
                  <c:v>858.0</c:v>
                </c:pt>
                <c:pt idx="8976">
                  <c:v>858.1000366210937</c:v>
                </c:pt>
                <c:pt idx="8977">
                  <c:v>858.2000122070315</c:v>
                </c:pt>
                <c:pt idx="8978">
                  <c:v>858.300048828125</c:v>
                </c:pt>
                <c:pt idx="8979">
                  <c:v>858.4000244140624</c:v>
                </c:pt>
                <c:pt idx="8980">
                  <c:v>858.5</c:v>
                </c:pt>
                <c:pt idx="8981">
                  <c:v>858.6000366210937</c:v>
                </c:pt>
                <c:pt idx="8982">
                  <c:v>858.7000122070315</c:v>
                </c:pt>
                <c:pt idx="8983">
                  <c:v>858.800048828125</c:v>
                </c:pt>
                <c:pt idx="8984">
                  <c:v>858.9000244140624</c:v>
                </c:pt>
                <c:pt idx="8985">
                  <c:v>859.0</c:v>
                </c:pt>
                <c:pt idx="8986">
                  <c:v>859.1000366210937</c:v>
                </c:pt>
                <c:pt idx="8987">
                  <c:v>859.2000122070315</c:v>
                </c:pt>
                <c:pt idx="8988">
                  <c:v>859.300048828125</c:v>
                </c:pt>
                <c:pt idx="8989">
                  <c:v>859.4000244140624</c:v>
                </c:pt>
                <c:pt idx="8990">
                  <c:v>859.5</c:v>
                </c:pt>
                <c:pt idx="8991">
                  <c:v>859.6000366210937</c:v>
                </c:pt>
                <c:pt idx="8992">
                  <c:v>859.7000122070315</c:v>
                </c:pt>
                <c:pt idx="8993">
                  <c:v>859.800048828125</c:v>
                </c:pt>
                <c:pt idx="8994">
                  <c:v>859.9000244140624</c:v>
                </c:pt>
                <c:pt idx="8995">
                  <c:v>860.0</c:v>
                </c:pt>
                <c:pt idx="8996">
                  <c:v>860.1000366210937</c:v>
                </c:pt>
                <c:pt idx="8997">
                  <c:v>860.2000122070315</c:v>
                </c:pt>
                <c:pt idx="8998">
                  <c:v>860.300048828125</c:v>
                </c:pt>
                <c:pt idx="8999">
                  <c:v>860.4000244140624</c:v>
                </c:pt>
                <c:pt idx="9000">
                  <c:v>860.5</c:v>
                </c:pt>
                <c:pt idx="9001">
                  <c:v>860.6000366210937</c:v>
                </c:pt>
                <c:pt idx="9002">
                  <c:v>860.7000122070315</c:v>
                </c:pt>
                <c:pt idx="9003">
                  <c:v>860.800048828125</c:v>
                </c:pt>
                <c:pt idx="9004">
                  <c:v>860.9000244140624</c:v>
                </c:pt>
                <c:pt idx="9005">
                  <c:v>861.0</c:v>
                </c:pt>
                <c:pt idx="9006">
                  <c:v>861.1000366210937</c:v>
                </c:pt>
                <c:pt idx="9007">
                  <c:v>861.2000122070315</c:v>
                </c:pt>
                <c:pt idx="9008">
                  <c:v>861.300048828125</c:v>
                </c:pt>
                <c:pt idx="9009">
                  <c:v>861.4000244140624</c:v>
                </c:pt>
                <c:pt idx="9010">
                  <c:v>861.5</c:v>
                </c:pt>
                <c:pt idx="9011">
                  <c:v>861.6000366210937</c:v>
                </c:pt>
                <c:pt idx="9012">
                  <c:v>861.7000122070315</c:v>
                </c:pt>
                <c:pt idx="9013">
                  <c:v>861.800048828125</c:v>
                </c:pt>
                <c:pt idx="9014">
                  <c:v>861.9000244140624</c:v>
                </c:pt>
                <c:pt idx="9015">
                  <c:v>862.0</c:v>
                </c:pt>
                <c:pt idx="9016">
                  <c:v>862.1000366210937</c:v>
                </c:pt>
                <c:pt idx="9017">
                  <c:v>862.2000122070315</c:v>
                </c:pt>
                <c:pt idx="9018">
                  <c:v>862.300048828125</c:v>
                </c:pt>
                <c:pt idx="9019">
                  <c:v>862.4000244140624</c:v>
                </c:pt>
                <c:pt idx="9020">
                  <c:v>862.5</c:v>
                </c:pt>
                <c:pt idx="9021">
                  <c:v>862.6000366210937</c:v>
                </c:pt>
                <c:pt idx="9022">
                  <c:v>862.7000122070315</c:v>
                </c:pt>
                <c:pt idx="9023">
                  <c:v>862.800048828125</c:v>
                </c:pt>
                <c:pt idx="9024">
                  <c:v>862.9000244140624</c:v>
                </c:pt>
                <c:pt idx="9025">
                  <c:v>863.0</c:v>
                </c:pt>
                <c:pt idx="9026">
                  <c:v>863.1000366210937</c:v>
                </c:pt>
                <c:pt idx="9027">
                  <c:v>863.2000122070315</c:v>
                </c:pt>
                <c:pt idx="9028">
                  <c:v>863.300048828125</c:v>
                </c:pt>
                <c:pt idx="9029">
                  <c:v>863.4000244140624</c:v>
                </c:pt>
                <c:pt idx="9030">
                  <c:v>863.5</c:v>
                </c:pt>
                <c:pt idx="9031">
                  <c:v>863.6000366210937</c:v>
                </c:pt>
                <c:pt idx="9032">
                  <c:v>863.7000122070315</c:v>
                </c:pt>
                <c:pt idx="9033">
                  <c:v>863.800048828125</c:v>
                </c:pt>
                <c:pt idx="9034">
                  <c:v>863.9000244140624</c:v>
                </c:pt>
                <c:pt idx="9035">
                  <c:v>864.0</c:v>
                </c:pt>
                <c:pt idx="9036">
                  <c:v>864.1000366210937</c:v>
                </c:pt>
                <c:pt idx="9037">
                  <c:v>864.2000122070315</c:v>
                </c:pt>
                <c:pt idx="9038">
                  <c:v>864.300048828125</c:v>
                </c:pt>
                <c:pt idx="9039">
                  <c:v>864.4000244140624</c:v>
                </c:pt>
                <c:pt idx="9040">
                  <c:v>864.5</c:v>
                </c:pt>
                <c:pt idx="9041">
                  <c:v>864.6000366210937</c:v>
                </c:pt>
                <c:pt idx="9042">
                  <c:v>864.7000122070315</c:v>
                </c:pt>
                <c:pt idx="9043">
                  <c:v>864.800048828125</c:v>
                </c:pt>
                <c:pt idx="9044">
                  <c:v>864.9000244140624</c:v>
                </c:pt>
                <c:pt idx="9045">
                  <c:v>865.0</c:v>
                </c:pt>
                <c:pt idx="9046">
                  <c:v>865.1000366210937</c:v>
                </c:pt>
                <c:pt idx="9047">
                  <c:v>865.2000122070315</c:v>
                </c:pt>
                <c:pt idx="9048">
                  <c:v>865.300048828125</c:v>
                </c:pt>
                <c:pt idx="9049">
                  <c:v>865.4000244140624</c:v>
                </c:pt>
                <c:pt idx="9050">
                  <c:v>865.5</c:v>
                </c:pt>
                <c:pt idx="9051">
                  <c:v>865.6000366210937</c:v>
                </c:pt>
                <c:pt idx="9052">
                  <c:v>865.7000122070315</c:v>
                </c:pt>
                <c:pt idx="9053">
                  <c:v>865.800048828125</c:v>
                </c:pt>
                <c:pt idx="9054">
                  <c:v>865.9000244140624</c:v>
                </c:pt>
                <c:pt idx="9055">
                  <c:v>866.0</c:v>
                </c:pt>
                <c:pt idx="9056">
                  <c:v>866.1000366210937</c:v>
                </c:pt>
                <c:pt idx="9057">
                  <c:v>866.2000122070315</c:v>
                </c:pt>
                <c:pt idx="9058">
                  <c:v>866.300048828125</c:v>
                </c:pt>
                <c:pt idx="9059">
                  <c:v>866.4000244140624</c:v>
                </c:pt>
                <c:pt idx="9060">
                  <c:v>866.5</c:v>
                </c:pt>
                <c:pt idx="9061">
                  <c:v>866.6000366210937</c:v>
                </c:pt>
                <c:pt idx="9062">
                  <c:v>866.7000122070315</c:v>
                </c:pt>
                <c:pt idx="9063">
                  <c:v>866.800048828125</c:v>
                </c:pt>
                <c:pt idx="9064">
                  <c:v>866.9000244140624</c:v>
                </c:pt>
                <c:pt idx="9065">
                  <c:v>867.0</c:v>
                </c:pt>
                <c:pt idx="9066">
                  <c:v>867.1000366210937</c:v>
                </c:pt>
                <c:pt idx="9067">
                  <c:v>867.2000122070315</c:v>
                </c:pt>
                <c:pt idx="9068">
                  <c:v>867.300048828125</c:v>
                </c:pt>
                <c:pt idx="9069">
                  <c:v>867.4000244140624</c:v>
                </c:pt>
                <c:pt idx="9070">
                  <c:v>867.5</c:v>
                </c:pt>
                <c:pt idx="9071">
                  <c:v>867.6000366210937</c:v>
                </c:pt>
                <c:pt idx="9072">
                  <c:v>867.7000122070315</c:v>
                </c:pt>
                <c:pt idx="9073">
                  <c:v>867.800048828125</c:v>
                </c:pt>
                <c:pt idx="9074">
                  <c:v>867.9000244140624</c:v>
                </c:pt>
                <c:pt idx="9075">
                  <c:v>868.0</c:v>
                </c:pt>
                <c:pt idx="9076">
                  <c:v>868.1000366210937</c:v>
                </c:pt>
                <c:pt idx="9077">
                  <c:v>868.2000122070315</c:v>
                </c:pt>
                <c:pt idx="9078">
                  <c:v>868.300048828125</c:v>
                </c:pt>
                <c:pt idx="9079">
                  <c:v>868.4000244140624</c:v>
                </c:pt>
                <c:pt idx="9080">
                  <c:v>868.5</c:v>
                </c:pt>
                <c:pt idx="9081">
                  <c:v>868.6000366210937</c:v>
                </c:pt>
                <c:pt idx="9082">
                  <c:v>868.7000122070315</c:v>
                </c:pt>
                <c:pt idx="9083">
                  <c:v>868.800048828125</c:v>
                </c:pt>
                <c:pt idx="9084">
                  <c:v>868.9000244140624</c:v>
                </c:pt>
                <c:pt idx="9085">
                  <c:v>869.0</c:v>
                </c:pt>
                <c:pt idx="9086">
                  <c:v>869.1000366210937</c:v>
                </c:pt>
                <c:pt idx="9087">
                  <c:v>869.2000122070315</c:v>
                </c:pt>
                <c:pt idx="9088">
                  <c:v>869.300048828125</c:v>
                </c:pt>
                <c:pt idx="9089">
                  <c:v>869.4000244140624</c:v>
                </c:pt>
                <c:pt idx="9090">
                  <c:v>869.5</c:v>
                </c:pt>
                <c:pt idx="9091">
                  <c:v>869.6000366210937</c:v>
                </c:pt>
                <c:pt idx="9092">
                  <c:v>869.7000122070315</c:v>
                </c:pt>
                <c:pt idx="9093">
                  <c:v>869.800048828125</c:v>
                </c:pt>
                <c:pt idx="9094">
                  <c:v>869.9000244140624</c:v>
                </c:pt>
                <c:pt idx="9095">
                  <c:v>870.0</c:v>
                </c:pt>
                <c:pt idx="9096">
                  <c:v>870.1000366210937</c:v>
                </c:pt>
                <c:pt idx="9097">
                  <c:v>870.2000122070315</c:v>
                </c:pt>
                <c:pt idx="9098">
                  <c:v>870.300048828125</c:v>
                </c:pt>
                <c:pt idx="9099">
                  <c:v>870.4000244140624</c:v>
                </c:pt>
                <c:pt idx="9100">
                  <c:v>870.5</c:v>
                </c:pt>
                <c:pt idx="9101">
                  <c:v>870.6000366210937</c:v>
                </c:pt>
                <c:pt idx="9102">
                  <c:v>870.7000122070315</c:v>
                </c:pt>
                <c:pt idx="9103">
                  <c:v>870.800048828125</c:v>
                </c:pt>
                <c:pt idx="9104">
                  <c:v>870.9000244140624</c:v>
                </c:pt>
                <c:pt idx="9105">
                  <c:v>871.0</c:v>
                </c:pt>
                <c:pt idx="9106">
                  <c:v>871.1000366210937</c:v>
                </c:pt>
                <c:pt idx="9107">
                  <c:v>871.2000122070315</c:v>
                </c:pt>
                <c:pt idx="9108">
                  <c:v>871.300048828125</c:v>
                </c:pt>
                <c:pt idx="9109">
                  <c:v>871.4000244140624</c:v>
                </c:pt>
                <c:pt idx="9110">
                  <c:v>871.5</c:v>
                </c:pt>
                <c:pt idx="9111">
                  <c:v>871.6000366210937</c:v>
                </c:pt>
                <c:pt idx="9112">
                  <c:v>871.7000122070315</c:v>
                </c:pt>
                <c:pt idx="9113">
                  <c:v>871.800048828125</c:v>
                </c:pt>
                <c:pt idx="9114">
                  <c:v>871.9000244140624</c:v>
                </c:pt>
                <c:pt idx="9115">
                  <c:v>872.0</c:v>
                </c:pt>
                <c:pt idx="9116">
                  <c:v>872.1000366210937</c:v>
                </c:pt>
                <c:pt idx="9117">
                  <c:v>872.2000122070315</c:v>
                </c:pt>
                <c:pt idx="9118">
                  <c:v>872.300048828125</c:v>
                </c:pt>
                <c:pt idx="9119">
                  <c:v>872.4000244140624</c:v>
                </c:pt>
                <c:pt idx="9120">
                  <c:v>872.5</c:v>
                </c:pt>
                <c:pt idx="9121">
                  <c:v>872.6000366210937</c:v>
                </c:pt>
                <c:pt idx="9122">
                  <c:v>872.7000122070315</c:v>
                </c:pt>
                <c:pt idx="9123">
                  <c:v>872.800048828125</c:v>
                </c:pt>
                <c:pt idx="9124">
                  <c:v>872.9000244140624</c:v>
                </c:pt>
                <c:pt idx="9125">
                  <c:v>873.0</c:v>
                </c:pt>
                <c:pt idx="9126">
                  <c:v>873.1000366210937</c:v>
                </c:pt>
                <c:pt idx="9127">
                  <c:v>873.2000122070315</c:v>
                </c:pt>
                <c:pt idx="9128">
                  <c:v>873.300048828125</c:v>
                </c:pt>
                <c:pt idx="9129">
                  <c:v>873.4000244140624</c:v>
                </c:pt>
                <c:pt idx="9130">
                  <c:v>873.5</c:v>
                </c:pt>
                <c:pt idx="9131">
                  <c:v>873.6000366210937</c:v>
                </c:pt>
                <c:pt idx="9132">
                  <c:v>873.7000122070315</c:v>
                </c:pt>
                <c:pt idx="9133">
                  <c:v>873.800048828125</c:v>
                </c:pt>
                <c:pt idx="9134">
                  <c:v>873.9000244140624</c:v>
                </c:pt>
                <c:pt idx="9135">
                  <c:v>874.0</c:v>
                </c:pt>
                <c:pt idx="9136">
                  <c:v>874.1000366210937</c:v>
                </c:pt>
                <c:pt idx="9137">
                  <c:v>874.2000122070315</c:v>
                </c:pt>
                <c:pt idx="9138">
                  <c:v>874.300048828125</c:v>
                </c:pt>
                <c:pt idx="9139">
                  <c:v>874.4000244140624</c:v>
                </c:pt>
                <c:pt idx="9140">
                  <c:v>874.5</c:v>
                </c:pt>
                <c:pt idx="9141">
                  <c:v>874.6000366210937</c:v>
                </c:pt>
                <c:pt idx="9142">
                  <c:v>874.7000122070315</c:v>
                </c:pt>
                <c:pt idx="9143">
                  <c:v>874.800048828125</c:v>
                </c:pt>
                <c:pt idx="9144">
                  <c:v>874.9000244140624</c:v>
                </c:pt>
                <c:pt idx="9145">
                  <c:v>875.0</c:v>
                </c:pt>
                <c:pt idx="9146">
                  <c:v>875.1000366210937</c:v>
                </c:pt>
                <c:pt idx="9147">
                  <c:v>875.2000122070315</c:v>
                </c:pt>
                <c:pt idx="9148">
                  <c:v>875.300048828125</c:v>
                </c:pt>
                <c:pt idx="9149">
                  <c:v>875.4000244140624</c:v>
                </c:pt>
                <c:pt idx="9150">
                  <c:v>875.5</c:v>
                </c:pt>
                <c:pt idx="9151">
                  <c:v>875.6000366210937</c:v>
                </c:pt>
                <c:pt idx="9152">
                  <c:v>875.7000122070315</c:v>
                </c:pt>
                <c:pt idx="9153">
                  <c:v>875.800048828125</c:v>
                </c:pt>
                <c:pt idx="9154">
                  <c:v>875.9000244140624</c:v>
                </c:pt>
                <c:pt idx="9155">
                  <c:v>876.0</c:v>
                </c:pt>
                <c:pt idx="9156">
                  <c:v>876.1000366210937</c:v>
                </c:pt>
                <c:pt idx="9157">
                  <c:v>876.2000122070315</c:v>
                </c:pt>
                <c:pt idx="9158">
                  <c:v>876.300048828125</c:v>
                </c:pt>
                <c:pt idx="9159">
                  <c:v>876.4000244140624</c:v>
                </c:pt>
                <c:pt idx="9160">
                  <c:v>876.5</c:v>
                </c:pt>
                <c:pt idx="9161">
                  <c:v>876.6000366210937</c:v>
                </c:pt>
                <c:pt idx="9162">
                  <c:v>876.7000122070315</c:v>
                </c:pt>
                <c:pt idx="9163">
                  <c:v>876.800048828125</c:v>
                </c:pt>
                <c:pt idx="9164">
                  <c:v>876.9000244140624</c:v>
                </c:pt>
                <c:pt idx="9165">
                  <c:v>877.0</c:v>
                </c:pt>
                <c:pt idx="9166">
                  <c:v>877.1000366210937</c:v>
                </c:pt>
                <c:pt idx="9167">
                  <c:v>877.2000122070315</c:v>
                </c:pt>
                <c:pt idx="9168">
                  <c:v>877.300048828125</c:v>
                </c:pt>
                <c:pt idx="9169">
                  <c:v>877.4000244140624</c:v>
                </c:pt>
                <c:pt idx="9170">
                  <c:v>877.5</c:v>
                </c:pt>
                <c:pt idx="9171">
                  <c:v>877.6000366210937</c:v>
                </c:pt>
                <c:pt idx="9172">
                  <c:v>877.7000122070315</c:v>
                </c:pt>
                <c:pt idx="9173">
                  <c:v>877.800048828125</c:v>
                </c:pt>
                <c:pt idx="9174">
                  <c:v>877.9000244140624</c:v>
                </c:pt>
                <c:pt idx="9175">
                  <c:v>878.0</c:v>
                </c:pt>
                <c:pt idx="9176">
                  <c:v>878.1000366210937</c:v>
                </c:pt>
                <c:pt idx="9177">
                  <c:v>878.2000122070315</c:v>
                </c:pt>
                <c:pt idx="9178">
                  <c:v>878.300048828125</c:v>
                </c:pt>
                <c:pt idx="9179">
                  <c:v>878.4000244140624</c:v>
                </c:pt>
                <c:pt idx="9180">
                  <c:v>878.5</c:v>
                </c:pt>
                <c:pt idx="9181">
                  <c:v>878.6000366210937</c:v>
                </c:pt>
                <c:pt idx="9182">
                  <c:v>878.7000122070315</c:v>
                </c:pt>
                <c:pt idx="9183">
                  <c:v>878.800048828125</c:v>
                </c:pt>
                <c:pt idx="9184">
                  <c:v>878.9000244140624</c:v>
                </c:pt>
                <c:pt idx="9185">
                  <c:v>879.0</c:v>
                </c:pt>
                <c:pt idx="9186">
                  <c:v>879.1000366210937</c:v>
                </c:pt>
                <c:pt idx="9187">
                  <c:v>879.2000122070315</c:v>
                </c:pt>
                <c:pt idx="9188">
                  <c:v>879.300048828125</c:v>
                </c:pt>
                <c:pt idx="9189">
                  <c:v>879.4000244140624</c:v>
                </c:pt>
                <c:pt idx="9190">
                  <c:v>879.5</c:v>
                </c:pt>
                <c:pt idx="9191">
                  <c:v>879.6000366210937</c:v>
                </c:pt>
                <c:pt idx="9192">
                  <c:v>879.7000122070315</c:v>
                </c:pt>
                <c:pt idx="9193">
                  <c:v>879.800048828125</c:v>
                </c:pt>
                <c:pt idx="9194">
                  <c:v>879.9000244140624</c:v>
                </c:pt>
                <c:pt idx="9195">
                  <c:v>880.0</c:v>
                </c:pt>
                <c:pt idx="9196">
                  <c:v>880.1000366210937</c:v>
                </c:pt>
                <c:pt idx="9197">
                  <c:v>880.2000122070315</c:v>
                </c:pt>
                <c:pt idx="9198">
                  <c:v>880.300048828125</c:v>
                </c:pt>
                <c:pt idx="9199">
                  <c:v>880.4000244140624</c:v>
                </c:pt>
                <c:pt idx="9200">
                  <c:v>880.5</c:v>
                </c:pt>
                <c:pt idx="9201">
                  <c:v>880.6000366210937</c:v>
                </c:pt>
                <c:pt idx="9202">
                  <c:v>880.7000122070315</c:v>
                </c:pt>
                <c:pt idx="9203">
                  <c:v>880.800048828125</c:v>
                </c:pt>
                <c:pt idx="9204">
                  <c:v>880.9000244140624</c:v>
                </c:pt>
                <c:pt idx="9205">
                  <c:v>881.0</c:v>
                </c:pt>
                <c:pt idx="9206">
                  <c:v>881.1000366210937</c:v>
                </c:pt>
                <c:pt idx="9207">
                  <c:v>881.2000122070315</c:v>
                </c:pt>
                <c:pt idx="9208">
                  <c:v>881.300048828125</c:v>
                </c:pt>
                <c:pt idx="9209">
                  <c:v>881.4000244140624</c:v>
                </c:pt>
                <c:pt idx="9210">
                  <c:v>881.5</c:v>
                </c:pt>
                <c:pt idx="9211">
                  <c:v>881.6000366210937</c:v>
                </c:pt>
                <c:pt idx="9212">
                  <c:v>881.7000122070315</c:v>
                </c:pt>
                <c:pt idx="9213">
                  <c:v>881.800048828125</c:v>
                </c:pt>
                <c:pt idx="9214">
                  <c:v>881.9000244140624</c:v>
                </c:pt>
                <c:pt idx="9215">
                  <c:v>882.0</c:v>
                </c:pt>
                <c:pt idx="9216">
                  <c:v>882.1000366210937</c:v>
                </c:pt>
                <c:pt idx="9217">
                  <c:v>882.2000122070315</c:v>
                </c:pt>
                <c:pt idx="9218">
                  <c:v>882.300048828125</c:v>
                </c:pt>
                <c:pt idx="9219">
                  <c:v>882.4000244140624</c:v>
                </c:pt>
                <c:pt idx="9220">
                  <c:v>882.5</c:v>
                </c:pt>
                <c:pt idx="9221">
                  <c:v>882.6000366210937</c:v>
                </c:pt>
                <c:pt idx="9222">
                  <c:v>882.7000122070315</c:v>
                </c:pt>
                <c:pt idx="9223">
                  <c:v>882.800048828125</c:v>
                </c:pt>
                <c:pt idx="9224">
                  <c:v>882.9000244140624</c:v>
                </c:pt>
                <c:pt idx="9225">
                  <c:v>883.0</c:v>
                </c:pt>
                <c:pt idx="9226">
                  <c:v>883.1000366210937</c:v>
                </c:pt>
                <c:pt idx="9227">
                  <c:v>883.2000122070315</c:v>
                </c:pt>
                <c:pt idx="9228">
                  <c:v>883.300048828125</c:v>
                </c:pt>
                <c:pt idx="9229">
                  <c:v>883.4000244140624</c:v>
                </c:pt>
                <c:pt idx="9230">
                  <c:v>883.5</c:v>
                </c:pt>
                <c:pt idx="9231">
                  <c:v>883.6000366210937</c:v>
                </c:pt>
                <c:pt idx="9232">
                  <c:v>883.7000122070315</c:v>
                </c:pt>
                <c:pt idx="9233">
                  <c:v>883.800048828125</c:v>
                </c:pt>
                <c:pt idx="9234">
                  <c:v>883.9000244140624</c:v>
                </c:pt>
                <c:pt idx="9235">
                  <c:v>884.0</c:v>
                </c:pt>
                <c:pt idx="9236">
                  <c:v>884.1000366210937</c:v>
                </c:pt>
                <c:pt idx="9237">
                  <c:v>884.2000122070315</c:v>
                </c:pt>
                <c:pt idx="9238">
                  <c:v>884.300048828125</c:v>
                </c:pt>
                <c:pt idx="9239">
                  <c:v>884.4000244140624</c:v>
                </c:pt>
                <c:pt idx="9240">
                  <c:v>884.5</c:v>
                </c:pt>
                <c:pt idx="9241">
                  <c:v>884.6000366210937</c:v>
                </c:pt>
                <c:pt idx="9242">
                  <c:v>884.7000122070315</c:v>
                </c:pt>
                <c:pt idx="9243">
                  <c:v>884.800048828125</c:v>
                </c:pt>
                <c:pt idx="9244">
                  <c:v>884.9000244140624</c:v>
                </c:pt>
                <c:pt idx="9245">
                  <c:v>885.0</c:v>
                </c:pt>
                <c:pt idx="9246">
                  <c:v>885.1000366210937</c:v>
                </c:pt>
                <c:pt idx="9247">
                  <c:v>885.2000122070315</c:v>
                </c:pt>
                <c:pt idx="9248">
                  <c:v>885.300048828125</c:v>
                </c:pt>
                <c:pt idx="9249">
                  <c:v>885.4000244140624</c:v>
                </c:pt>
                <c:pt idx="9250">
                  <c:v>885.5</c:v>
                </c:pt>
                <c:pt idx="9251">
                  <c:v>885.6000366210937</c:v>
                </c:pt>
                <c:pt idx="9252">
                  <c:v>885.7000122070315</c:v>
                </c:pt>
                <c:pt idx="9253">
                  <c:v>885.800048828125</c:v>
                </c:pt>
                <c:pt idx="9254">
                  <c:v>885.9000244140624</c:v>
                </c:pt>
                <c:pt idx="9255">
                  <c:v>886.0</c:v>
                </c:pt>
                <c:pt idx="9256">
                  <c:v>886.1000366210937</c:v>
                </c:pt>
                <c:pt idx="9257">
                  <c:v>886.2000122070315</c:v>
                </c:pt>
                <c:pt idx="9258">
                  <c:v>886.300048828125</c:v>
                </c:pt>
                <c:pt idx="9259">
                  <c:v>886.4000244140624</c:v>
                </c:pt>
                <c:pt idx="9260">
                  <c:v>886.5</c:v>
                </c:pt>
                <c:pt idx="9261">
                  <c:v>886.6000366210937</c:v>
                </c:pt>
                <c:pt idx="9262">
                  <c:v>886.7000122070315</c:v>
                </c:pt>
                <c:pt idx="9263">
                  <c:v>886.800048828125</c:v>
                </c:pt>
                <c:pt idx="9264">
                  <c:v>886.9000244140624</c:v>
                </c:pt>
                <c:pt idx="9265">
                  <c:v>887.0</c:v>
                </c:pt>
                <c:pt idx="9266">
                  <c:v>887.1000366210937</c:v>
                </c:pt>
                <c:pt idx="9267">
                  <c:v>887.2000122070315</c:v>
                </c:pt>
                <c:pt idx="9268">
                  <c:v>887.300048828125</c:v>
                </c:pt>
                <c:pt idx="9269">
                  <c:v>887.4000244140624</c:v>
                </c:pt>
                <c:pt idx="9270">
                  <c:v>887.5</c:v>
                </c:pt>
                <c:pt idx="9271">
                  <c:v>887.6000366210937</c:v>
                </c:pt>
                <c:pt idx="9272">
                  <c:v>887.7000122070315</c:v>
                </c:pt>
                <c:pt idx="9273">
                  <c:v>887.800048828125</c:v>
                </c:pt>
                <c:pt idx="9274">
                  <c:v>887.9000244140624</c:v>
                </c:pt>
                <c:pt idx="9275">
                  <c:v>888.0</c:v>
                </c:pt>
                <c:pt idx="9276">
                  <c:v>888.1000366210937</c:v>
                </c:pt>
                <c:pt idx="9277">
                  <c:v>888.2000122070315</c:v>
                </c:pt>
                <c:pt idx="9278">
                  <c:v>888.300048828125</c:v>
                </c:pt>
                <c:pt idx="9279">
                  <c:v>888.4000244140624</c:v>
                </c:pt>
                <c:pt idx="9280">
                  <c:v>888.5</c:v>
                </c:pt>
                <c:pt idx="9281">
                  <c:v>888.6000366210937</c:v>
                </c:pt>
                <c:pt idx="9282">
                  <c:v>888.7000122070315</c:v>
                </c:pt>
                <c:pt idx="9283">
                  <c:v>888.800048828125</c:v>
                </c:pt>
                <c:pt idx="9284">
                  <c:v>888.9000244140624</c:v>
                </c:pt>
                <c:pt idx="9285">
                  <c:v>889.0</c:v>
                </c:pt>
                <c:pt idx="9286">
                  <c:v>889.1000366210937</c:v>
                </c:pt>
                <c:pt idx="9287">
                  <c:v>889.2000122070315</c:v>
                </c:pt>
                <c:pt idx="9288">
                  <c:v>889.300048828125</c:v>
                </c:pt>
                <c:pt idx="9289">
                  <c:v>889.4000244140624</c:v>
                </c:pt>
                <c:pt idx="9290">
                  <c:v>889.5</c:v>
                </c:pt>
                <c:pt idx="9291">
                  <c:v>889.6000366210937</c:v>
                </c:pt>
                <c:pt idx="9292">
                  <c:v>889.7000122070315</c:v>
                </c:pt>
                <c:pt idx="9293">
                  <c:v>889.800048828125</c:v>
                </c:pt>
                <c:pt idx="9294">
                  <c:v>889.9000244140624</c:v>
                </c:pt>
                <c:pt idx="9295">
                  <c:v>890.0</c:v>
                </c:pt>
                <c:pt idx="9296">
                  <c:v>890.1000366210937</c:v>
                </c:pt>
                <c:pt idx="9297">
                  <c:v>890.2000122070315</c:v>
                </c:pt>
                <c:pt idx="9298">
                  <c:v>890.300048828125</c:v>
                </c:pt>
                <c:pt idx="9299">
                  <c:v>890.4000244140624</c:v>
                </c:pt>
                <c:pt idx="9300">
                  <c:v>890.5</c:v>
                </c:pt>
                <c:pt idx="9301">
                  <c:v>890.6000366210937</c:v>
                </c:pt>
                <c:pt idx="9302">
                  <c:v>890.7000122070315</c:v>
                </c:pt>
                <c:pt idx="9303">
                  <c:v>890.800048828125</c:v>
                </c:pt>
                <c:pt idx="9304">
                  <c:v>890.9000244140624</c:v>
                </c:pt>
                <c:pt idx="9305">
                  <c:v>891.0</c:v>
                </c:pt>
                <c:pt idx="9306">
                  <c:v>891.1000366210937</c:v>
                </c:pt>
                <c:pt idx="9307">
                  <c:v>891.2000122070315</c:v>
                </c:pt>
                <c:pt idx="9308">
                  <c:v>891.300048828125</c:v>
                </c:pt>
                <c:pt idx="9309">
                  <c:v>891.4000244140624</c:v>
                </c:pt>
                <c:pt idx="9310">
                  <c:v>891.5</c:v>
                </c:pt>
                <c:pt idx="9311">
                  <c:v>891.6000366210937</c:v>
                </c:pt>
                <c:pt idx="9312">
                  <c:v>891.7000122070315</c:v>
                </c:pt>
                <c:pt idx="9313">
                  <c:v>891.800048828125</c:v>
                </c:pt>
                <c:pt idx="9314">
                  <c:v>891.9000244140624</c:v>
                </c:pt>
                <c:pt idx="9315">
                  <c:v>892.0</c:v>
                </c:pt>
                <c:pt idx="9316">
                  <c:v>892.1000366210937</c:v>
                </c:pt>
                <c:pt idx="9317">
                  <c:v>892.2000122070315</c:v>
                </c:pt>
                <c:pt idx="9318">
                  <c:v>892.300048828125</c:v>
                </c:pt>
                <c:pt idx="9319">
                  <c:v>892.4000244140624</c:v>
                </c:pt>
                <c:pt idx="9320">
                  <c:v>892.5</c:v>
                </c:pt>
                <c:pt idx="9321">
                  <c:v>892.6000366210937</c:v>
                </c:pt>
                <c:pt idx="9322">
                  <c:v>892.7000122070315</c:v>
                </c:pt>
                <c:pt idx="9323">
                  <c:v>892.800048828125</c:v>
                </c:pt>
                <c:pt idx="9324">
                  <c:v>892.9000244140624</c:v>
                </c:pt>
                <c:pt idx="9325">
                  <c:v>893.0</c:v>
                </c:pt>
                <c:pt idx="9326">
                  <c:v>893.1000366210937</c:v>
                </c:pt>
                <c:pt idx="9327">
                  <c:v>893.2000122070315</c:v>
                </c:pt>
                <c:pt idx="9328">
                  <c:v>893.300048828125</c:v>
                </c:pt>
                <c:pt idx="9329">
                  <c:v>893.4000244140624</c:v>
                </c:pt>
                <c:pt idx="9330">
                  <c:v>893.5</c:v>
                </c:pt>
                <c:pt idx="9331">
                  <c:v>893.6000366210937</c:v>
                </c:pt>
                <c:pt idx="9332">
                  <c:v>893.7000122070315</c:v>
                </c:pt>
                <c:pt idx="9333">
                  <c:v>893.800048828125</c:v>
                </c:pt>
                <c:pt idx="9334">
                  <c:v>893.9000244140624</c:v>
                </c:pt>
                <c:pt idx="9335">
                  <c:v>894.0</c:v>
                </c:pt>
                <c:pt idx="9336">
                  <c:v>894.1000366210937</c:v>
                </c:pt>
                <c:pt idx="9337">
                  <c:v>894.2000122070315</c:v>
                </c:pt>
                <c:pt idx="9338">
                  <c:v>894.300048828125</c:v>
                </c:pt>
                <c:pt idx="9339">
                  <c:v>894.4000244140624</c:v>
                </c:pt>
                <c:pt idx="9340">
                  <c:v>894.5</c:v>
                </c:pt>
                <c:pt idx="9341">
                  <c:v>894.6000366210937</c:v>
                </c:pt>
                <c:pt idx="9342">
                  <c:v>894.7000122070315</c:v>
                </c:pt>
                <c:pt idx="9343">
                  <c:v>894.800048828125</c:v>
                </c:pt>
                <c:pt idx="9344">
                  <c:v>894.9000244140624</c:v>
                </c:pt>
                <c:pt idx="9345">
                  <c:v>895.0</c:v>
                </c:pt>
                <c:pt idx="9346">
                  <c:v>895.1000366210937</c:v>
                </c:pt>
                <c:pt idx="9347">
                  <c:v>895.2000122070315</c:v>
                </c:pt>
                <c:pt idx="9348">
                  <c:v>895.300048828125</c:v>
                </c:pt>
                <c:pt idx="9349">
                  <c:v>895.4000244140624</c:v>
                </c:pt>
                <c:pt idx="9350">
                  <c:v>895.5</c:v>
                </c:pt>
                <c:pt idx="9351">
                  <c:v>895.6000366210937</c:v>
                </c:pt>
                <c:pt idx="9352">
                  <c:v>895.7000122070315</c:v>
                </c:pt>
                <c:pt idx="9353">
                  <c:v>895.800048828125</c:v>
                </c:pt>
                <c:pt idx="9354">
                  <c:v>895.9000244140624</c:v>
                </c:pt>
                <c:pt idx="9355">
                  <c:v>896.0</c:v>
                </c:pt>
                <c:pt idx="9356">
                  <c:v>896.1000366210937</c:v>
                </c:pt>
                <c:pt idx="9357">
                  <c:v>896.2000122070315</c:v>
                </c:pt>
                <c:pt idx="9358">
                  <c:v>896.300048828125</c:v>
                </c:pt>
                <c:pt idx="9359">
                  <c:v>896.4000244140624</c:v>
                </c:pt>
                <c:pt idx="9360">
                  <c:v>896.5</c:v>
                </c:pt>
                <c:pt idx="9361">
                  <c:v>896.6000366210937</c:v>
                </c:pt>
                <c:pt idx="9362">
                  <c:v>896.7000122070315</c:v>
                </c:pt>
                <c:pt idx="9363">
                  <c:v>896.800048828125</c:v>
                </c:pt>
                <c:pt idx="9364">
                  <c:v>896.9000244140624</c:v>
                </c:pt>
                <c:pt idx="9365">
                  <c:v>897.0</c:v>
                </c:pt>
                <c:pt idx="9366">
                  <c:v>897.1000366210937</c:v>
                </c:pt>
                <c:pt idx="9367">
                  <c:v>897.2000122070315</c:v>
                </c:pt>
                <c:pt idx="9368">
                  <c:v>897.300048828125</c:v>
                </c:pt>
                <c:pt idx="9369">
                  <c:v>897.4000244140624</c:v>
                </c:pt>
                <c:pt idx="9370">
                  <c:v>897.5</c:v>
                </c:pt>
                <c:pt idx="9371">
                  <c:v>897.6000366210937</c:v>
                </c:pt>
                <c:pt idx="9372">
                  <c:v>897.7000122070315</c:v>
                </c:pt>
                <c:pt idx="9373">
                  <c:v>897.800048828125</c:v>
                </c:pt>
                <c:pt idx="9374">
                  <c:v>897.9000244140624</c:v>
                </c:pt>
                <c:pt idx="9375">
                  <c:v>898.0</c:v>
                </c:pt>
                <c:pt idx="9376">
                  <c:v>898.1000366210937</c:v>
                </c:pt>
                <c:pt idx="9377">
                  <c:v>898.2000122070315</c:v>
                </c:pt>
                <c:pt idx="9378">
                  <c:v>898.300048828125</c:v>
                </c:pt>
                <c:pt idx="9379">
                  <c:v>898.4000244140624</c:v>
                </c:pt>
                <c:pt idx="9380">
                  <c:v>898.5</c:v>
                </c:pt>
                <c:pt idx="9381">
                  <c:v>898.6000366210937</c:v>
                </c:pt>
                <c:pt idx="9382">
                  <c:v>898.7000122070315</c:v>
                </c:pt>
                <c:pt idx="9383">
                  <c:v>898.800048828125</c:v>
                </c:pt>
                <c:pt idx="9384">
                  <c:v>898.9000244140624</c:v>
                </c:pt>
                <c:pt idx="9385">
                  <c:v>899.0</c:v>
                </c:pt>
                <c:pt idx="9386">
                  <c:v>899.1000366210937</c:v>
                </c:pt>
                <c:pt idx="9387">
                  <c:v>899.2000122070315</c:v>
                </c:pt>
                <c:pt idx="9388">
                  <c:v>899.300048828125</c:v>
                </c:pt>
                <c:pt idx="9389">
                  <c:v>899.4000244140624</c:v>
                </c:pt>
                <c:pt idx="9390">
                  <c:v>899.5</c:v>
                </c:pt>
                <c:pt idx="9391">
                  <c:v>899.6000366210937</c:v>
                </c:pt>
                <c:pt idx="9392">
                  <c:v>899.7000122070315</c:v>
                </c:pt>
                <c:pt idx="9393">
                  <c:v>899.800048828125</c:v>
                </c:pt>
                <c:pt idx="9394">
                  <c:v>899.9000244140624</c:v>
                </c:pt>
                <c:pt idx="9395">
                  <c:v>900.0</c:v>
                </c:pt>
                <c:pt idx="9396">
                  <c:v>900.1000366210937</c:v>
                </c:pt>
                <c:pt idx="9397">
                  <c:v>900.2000122070315</c:v>
                </c:pt>
                <c:pt idx="9398">
                  <c:v>900.300048828125</c:v>
                </c:pt>
                <c:pt idx="9399">
                  <c:v>900.4000244140624</c:v>
                </c:pt>
                <c:pt idx="9400">
                  <c:v>900.5</c:v>
                </c:pt>
                <c:pt idx="9401">
                  <c:v>900.6000366210937</c:v>
                </c:pt>
                <c:pt idx="9402">
                  <c:v>900.7000122070315</c:v>
                </c:pt>
                <c:pt idx="9403">
                  <c:v>900.800048828125</c:v>
                </c:pt>
                <c:pt idx="9404">
                  <c:v>900.9000244140624</c:v>
                </c:pt>
                <c:pt idx="9405">
                  <c:v>901.0</c:v>
                </c:pt>
                <c:pt idx="9406">
                  <c:v>901.1000366210937</c:v>
                </c:pt>
                <c:pt idx="9407">
                  <c:v>901.2000122070315</c:v>
                </c:pt>
                <c:pt idx="9408">
                  <c:v>901.300048828125</c:v>
                </c:pt>
                <c:pt idx="9409">
                  <c:v>901.4000244140624</c:v>
                </c:pt>
                <c:pt idx="9410">
                  <c:v>901.5</c:v>
                </c:pt>
                <c:pt idx="9411">
                  <c:v>901.6000366210937</c:v>
                </c:pt>
                <c:pt idx="9412">
                  <c:v>901.7000122070315</c:v>
                </c:pt>
                <c:pt idx="9413">
                  <c:v>901.800048828125</c:v>
                </c:pt>
                <c:pt idx="9414">
                  <c:v>901.9000244140624</c:v>
                </c:pt>
                <c:pt idx="9415">
                  <c:v>902.0</c:v>
                </c:pt>
                <c:pt idx="9416">
                  <c:v>902.1000366210937</c:v>
                </c:pt>
                <c:pt idx="9417">
                  <c:v>902.2000122070315</c:v>
                </c:pt>
                <c:pt idx="9418">
                  <c:v>902.300048828125</c:v>
                </c:pt>
                <c:pt idx="9419">
                  <c:v>902.4000244140624</c:v>
                </c:pt>
                <c:pt idx="9420">
                  <c:v>902.5</c:v>
                </c:pt>
                <c:pt idx="9421">
                  <c:v>902.6000366210937</c:v>
                </c:pt>
                <c:pt idx="9422">
                  <c:v>902.7000122070315</c:v>
                </c:pt>
                <c:pt idx="9423">
                  <c:v>902.800048828125</c:v>
                </c:pt>
                <c:pt idx="9424">
                  <c:v>902.9000244140624</c:v>
                </c:pt>
                <c:pt idx="9425">
                  <c:v>903.0</c:v>
                </c:pt>
                <c:pt idx="9426">
                  <c:v>903.1000366210937</c:v>
                </c:pt>
                <c:pt idx="9427">
                  <c:v>903.2000122070315</c:v>
                </c:pt>
                <c:pt idx="9428">
                  <c:v>903.300048828125</c:v>
                </c:pt>
                <c:pt idx="9429">
                  <c:v>903.4000244140624</c:v>
                </c:pt>
                <c:pt idx="9430">
                  <c:v>903.5</c:v>
                </c:pt>
                <c:pt idx="9431">
                  <c:v>903.6000366210937</c:v>
                </c:pt>
                <c:pt idx="9432">
                  <c:v>903.7000122070315</c:v>
                </c:pt>
                <c:pt idx="9433">
                  <c:v>903.800048828125</c:v>
                </c:pt>
                <c:pt idx="9434">
                  <c:v>903.9000244140624</c:v>
                </c:pt>
                <c:pt idx="9435">
                  <c:v>904.0</c:v>
                </c:pt>
                <c:pt idx="9436">
                  <c:v>904.1000366210937</c:v>
                </c:pt>
                <c:pt idx="9437">
                  <c:v>904.2000122070315</c:v>
                </c:pt>
                <c:pt idx="9438">
                  <c:v>904.300048828125</c:v>
                </c:pt>
                <c:pt idx="9439">
                  <c:v>904.4000244140624</c:v>
                </c:pt>
                <c:pt idx="9440">
                  <c:v>904.5</c:v>
                </c:pt>
                <c:pt idx="9441">
                  <c:v>904.6000366210937</c:v>
                </c:pt>
                <c:pt idx="9442">
                  <c:v>904.7000122070315</c:v>
                </c:pt>
                <c:pt idx="9443">
                  <c:v>904.800048828125</c:v>
                </c:pt>
                <c:pt idx="9444">
                  <c:v>904.9000244140624</c:v>
                </c:pt>
                <c:pt idx="9445">
                  <c:v>905.0</c:v>
                </c:pt>
                <c:pt idx="9446">
                  <c:v>905.1000366210937</c:v>
                </c:pt>
                <c:pt idx="9447">
                  <c:v>905.2000122070315</c:v>
                </c:pt>
                <c:pt idx="9448">
                  <c:v>905.300048828125</c:v>
                </c:pt>
                <c:pt idx="9449">
                  <c:v>905.4000244140624</c:v>
                </c:pt>
                <c:pt idx="9450">
                  <c:v>905.5</c:v>
                </c:pt>
                <c:pt idx="9451">
                  <c:v>905.6000366210937</c:v>
                </c:pt>
                <c:pt idx="9452">
                  <c:v>905.7000122070315</c:v>
                </c:pt>
                <c:pt idx="9453">
                  <c:v>905.800048828125</c:v>
                </c:pt>
                <c:pt idx="9454">
                  <c:v>905.9000244140624</c:v>
                </c:pt>
                <c:pt idx="9455">
                  <c:v>906.0</c:v>
                </c:pt>
                <c:pt idx="9456">
                  <c:v>906.1000366210937</c:v>
                </c:pt>
                <c:pt idx="9457">
                  <c:v>906.2000122070315</c:v>
                </c:pt>
                <c:pt idx="9458">
                  <c:v>906.300048828125</c:v>
                </c:pt>
                <c:pt idx="9459">
                  <c:v>906.4000244140624</c:v>
                </c:pt>
                <c:pt idx="9460">
                  <c:v>906.5</c:v>
                </c:pt>
                <c:pt idx="9461">
                  <c:v>906.6000366210937</c:v>
                </c:pt>
                <c:pt idx="9462">
                  <c:v>906.7000122070315</c:v>
                </c:pt>
                <c:pt idx="9463">
                  <c:v>906.800048828125</c:v>
                </c:pt>
                <c:pt idx="9464">
                  <c:v>906.9000244140624</c:v>
                </c:pt>
                <c:pt idx="9465">
                  <c:v>907.0</c:v>
                </c:pt>
                <c:pt idx="9466">
                  <c:v>907.1000366210937</c:v>
                </c:pt>
                <c:pt idx="9467">
                  <c:v>907.2000122070315</c:v>
                </c:pt>
                <c:pt idx="9468">
                  <c:v>907.300048828125</c:v>
                </c:pt>
                <c:pt idx="9469">
                  <c:v>907.4000244140624</c:v>
                </c:pt>
                <c:pt idx="9470">
                  <c:v>907.5</c:v>
                </c:pt>
                <c:pt idx="9471">
                  <c:v>907.6000366210937</c:v>
                </c:pt>
                <c:pt idx="9472">
                  <c:v>907.7000122070315</c:v>
                </c:pt>
                <c:pt idx="9473">
                  <c:v>907.800048828125</c:v>
                </c:pt>
                <c:pt idx="9474">
                  <c:v>907.9000244140624</c:v>
                </c:pt>
                <c:pt idx="9475">
                  <c:v>908.0</c:v>
                </c:pt>
                <c:pt idx="9476">
                  <c:v>908.1000366210937</c:v>
                </c:pt>
                <c:pt idx="9477">
                  <c:v>908.2000122070315</c:v>
                </c:pt>
                <c:pt idx="9478">
                  <c:v>908.300048828125</c:v>
                </c:pt>
                <c:pt idx="9479">
                  <c:v>908.4000244140624</c:v>
                </c:pt>
                <c:pt idx="9480">
                  <c:v>908.5</c:v>
                </c:pt>
                <c:pt idx="9481">
                  <c:v>908.6000366210937</c:v>
                </c:pt>
                <c:pt idx="9482">
                  <c:v>908.7000122070315</c:v>
                </c:pt>
                <c:pt idx="9483">
                  <c:v>908.800048828125</c:v>
                </c:pt>
                <c:pt idx="9484">
                  <c:v>908.9000244140624</c:v>
                </c:pt>
                <c:pt idx="9485">
                  <c:v>909.0</c:v>
                </c:pt>
                <c:pt idx="9486">
                  <c:v>909.1000366210937</c:v>
                </c:pt>
                <c:pt idx="9487">
                  <c:v>909.2000122070315</c:v>
                </c:pt>
                <c:pt idx="9488">
                  <c:v>909.300048828125</c:v>
                </c:pt>
                <c:pt idx="9489">
                  <c:v>909.4000244140624</c:v>
                </c:pt>
                <c:pt idx="9490">
                  <c:v>909.5</c:v>
                </c:pt>
                <c:pt idx="9491">
                  <c:v>909.6000366210937</c:v>
                </c:pt>
                <c:pt idx="9492">
                  <c:v>909.7000122070315</c:v>
                </c:pt>
                <c:pt idx="9493">
                  <c:v>909.800048828125</c:v>
                </c:pt>
                <c:pt idx="9494">
                  <c:v>909.9000244140624</c:v>
                </c:pt>
                <c:pt idx="9495">
                  <c:v>910.0</c:v>
                </c:pt>
                <c:pt idx="9496">
                  <c:v>910.1000366210937</c:v>
                </c:pt>
                <c:pt idx="9497">
                  <c:v>910.2000122070315</c:v>
                </c:pt>
                <c:pt idx="9498">
                  <c:v>910.300048828125</c:v>
                </c:pt>
                <c:pt idx="9499">
                  <c:v>910.4000244140624</c:v>
                </c:pt>
                <c:pt idx="9500">
                  <c:v>910.5</c:v>
                </c:pt>
                <c:pt idx="9501">
                  <c:v>910.6000366210937</c:v>
                </c:pt>
                <c:pt idx="9502">
                  <c:v>910.7000122070315</c:v>
                </c:pt>
                <c:pt idx="9503">
                  <c:v>910.800048828125</c:v>
                </c:pt>
                <c:pt idx="9504">
                  <c:v>910.9000244140624</c:v>
                </c:pt>
                <c:pt idx="9505">
                  <c:v>911.0</c:v>
                </c:pt>
                <c:pt idx="9506">
                  <c:v>911.1000366210937</c:v>
                </c:pt>
                <c:pt idx="9507">
                  <c:v>911.2000122070315</c:v>
                </c:pt>
                <c:pt idx="9508">
                  <c:v>911.300048828125</c:v>
                </c:pt>
                <c:pt idx="9509">
                  <c:v>911.4000244140624</c:v>
                </c:pt>
                <c:pt idx="9510">
                  <c:v>911.5</c:v>
                </c:pt>
                <c:pt idx="9511">
                  <c:v>911.6000366210937</c:v>
                </c:pt>
                <c:pt idx="9512">
                  <c:v>911.7000122070315</c:v>
                </c:pt>
                <c:pt idx="9513">
                  <c:v>911.800048828125</c:v>
                </c:pt>
                <c:pt idx="9514">
                  <c:v>911.9000244140624</c:v>
                </c:pt>
                <c:pt idx="9515">
                  <c:v>912.0</c:v>
                </c:pt>
                <c:pt idx="9516">
                  <c:v>912.1000366210937</c:v>
                </c:pt>
                <c:pt idx="9517">
                  <c:v>912.2000122070315</c:v>
                </c:pt>
                <c:pt idx="9518">
                  <c:v>912.300048828125</c:v>
                </c:pt>
                <c:pt idx="9519">
                  <c:v>912.4000244140624</c:v>
                </c:pt>
                <c:pt idx="9520">
                  <c:v>912.5</c:v>
                </c:pt>
                <c:pt idx="9521">
                  <c:v>912.6000366210937</c:v>
                </c:pt>
                <c:pt idx="9522">
                  <c:v>912.7000122070315</c:v>
                </c:pt>
                <c:pt idx="9523">
                  <c:v>912.800048828125</c:v>
                </c:pt>
                <c:pt idx="9524">
                  <c:v>912.9000244140624</c:v>
                </c:pt>
                <c:pt idx="9525">
                  <c:v>913.0</c:v>
                </c:pt>
                <c:pt idx="9526">
                  <c:v>913.1000366210937</c:v>
                </c:pt>
                <c:pt idx="9527">
                  <c:v>913.2000122070315</c:v>
                </c:pt>
                <c:pt idx="9528">
                  <c:v>913.300048828125</c:v>
                </c:pt>
                <c:pt idx="9529">
                  <c:v>913.4000244140624</c:v>
                </c:pt>
                <c:pt idx="9530">
                  <c:v>913.5</c:v>
                </c:pt>
                <c:pt idx="9531">
                  <c:v>913.6000366210937</c:v>
                </c:pt>
                <c:pt idx="9532">
                  <c:v>913.7000122070315</c:v>
                </c:pt>
                <c:pt idx="9533">
                  <c:v>913.800048828125</c:v>
                </c:pt>
                <c:pt idx="9534">
                  <c:v>913.9000244140624</c:v>
                </c:pt>
                <c:pt idx="9535">
                  <c:v>914.0</c:v>
                </c:pt>
                <c:pt idx="9536">
                  <c:v>914.1000366210937</c:v>
                </c:pt>
                <c:pt idx="9537">
                  <c:v>914.2000122070315</c:v>
                </c:pt>
                <c:pt idx="9538">
                  <c:v>914.300048828125</c:v>
                </c:pt>
                <c:pt idx="9539">
                  <c:v>914.4000244140624</c:v>
                </c:pt>
                <c:pt idx="9540">
                  <c:v>914.5</c:v>
                </c:pt>
                <c:pt idx="9541">
                  <c:v>914.6000366210937</c:v>
                </c:pt>
                <c:pt idx="9542">
                  <c:v>914.7000122070315</c:v>
                </c:pt>
                <c:pt idx="9543">
                  <c:v>914.800048828125</c:v>
                </c:pt>
                <c:pt idx="9544">
                  <c:v>914.9000244140624</c:v>
                </c:pt>
                <c:pt idx="9545">
                  <c:v>915.0</c:v>
                </c:pt>
                <c:pt idx="9546">
                  <c:v>915.1000366210937</c:v>
                </c:pt>
                <c:pt idx="9547">
                  <c:v>915.2000122070315</c:v>
                </c:pt>
                <c:pt idx="9548">
                  <c:v>915.300048828125</c:v>
                </c:pt>
                <c:pt idx="9549">
                  <c:v>915.4000244140624</c:v>
                </c:pt>
                <c:pt idx="9550">
                  <c:v>915.5</c:v>
                </c:pt>
                <c:pt idx="9551">
                  <c:v>915.6000366210937</c:v>
                </c:pt>
                <c:pt idx="9552">
                  <c:v>915.7000122070315</c:v>
                </c:pt>
                <c:pt idx="9553">
                  <c:v>915.800048828125</c:v>
                </c:pt>
                <c:pt idx="9554">
                  <c:v>915.9000244140624</c:v>
                </c:pt>
                <c:pt idx="9555">
                  <c:v>916.0</c:v>
                </c:pt>
                <c:pt idx="9556">
                  <c:v>916.1000366210937</c:v>
                </c:pt>
                <c:pt idx="9557">
                  <c:v>916.2000122070315</c:v>
                </c:pt>
                <c:pt idx="9558">
                  <c:v>916.300048828125</c:v>
                </c:pt>
                <c:pt idx="9559">
                  <c:v>916.4000244140624</c:v>
                </c:pt>
                <c:pt idx="9560">
                  <c:v>916.5</c:v>
                </c:pt>
                <c:pt idx="9561">
                  <c:v>916.6000366210937</c:v>
                </c:pt>
                <c:pt idx="9562">
                  <c:v>916.7000122070315</c:v>
                </c:pt>
                <c:pt idx="9563">
                  <c:v>916.800048828125</c:v>
                </c:pt>
                <c:pt idx="9564">
                  <c:v>916.9000244140624</c:v>
                </c:pt>
                <c:pt idx="9565">
                  <c:v>917.0</c:v>
                </c:pt>
                <c:pt idx="9566">
                  <c:v>917.1000366210937</c:v>
                </c:pt>
                <c:pt idx="9567">
                  <c:v>917.2000122070315</c:v>
                </c:pt>
                <c:pt idx="9568">
                  <c:v>917.300048828125</c:v>
                </c:pt>
                <c:pt idx="9569">
                  <c:v>917.4000244140624</c:v>
                </c:pt>
                <c:pt idx="9570">
                  <c:v>917.5</c:v>
                </c:pt>
                <c:pt idx="9571">
                  <c:v>917.6000366210937</c:v>
                </c:pt>
                <c:pt idx="9572">
                  <c:v>917.7000122070315</c:v>
                </c:pt>
                <c:pt idx="9573">
                  <c:v>917.800048828125</c:v>
                </c:pt>
                <c:pt idx="9574">
                  <c:v>917.9000244140624</c:v>
                </c:pt>
                <c:pt idx="9575">
                  <c:v>918.0</c:v>
                </c:pt>
                <c:pt idx="9576">
                  <c:v>918.1000366210937</c:v>
                </c:pt>
                <c:pt idx="9577">
                  <c:v>918.2000122070315</c:v>
                </c:pt>
                <c:pt idx="9578">
                  <c:v>918.300048828125</c:v>
                </c:pt>
                <c:pt idx="9579">
                  <c:v>918.4000244140624</c:v>
                </c:pt>
                <c:pt idx="9580">
                  <c:v>918.5</c:v>
                </c:pt>
                <c:pt idx="9581">
                  <c:v>918.6000366210937</c:v>
                </c:pt>
                <c:pt idx="9582">
                  <c:v>918.7000122070315</c:v>
                </c:pt>
                <c:pt idx="9583">
                  <c:v>918.800048828125</c:v>
                </c:pt>
                <c:pt idx="9584">
                  <c:v>918.9000244140624</c:v>
                </c:pt>
                <c:pt idx="9585">
                  <c:v>919.0</c:v>
                </c:pt>
                <c:pt idx="9586">
                  <c:v>919.1000366210937</c:v>
                </c:pt>
                <c:pt idx="9587">
                  <c:v>919.2000122070315</c:v>
                </c:pt>
                <c:pt idx="9588">
                  <c:v>919.300048828125</c:v>
                </c:pt>
                <c:pt idx="9589">
                  <c:v>919.4000244140624</c:v>
                </c:pt>
                <c:pt idx="9590">
                  <c:v>919.5</c:v>
                </c:pt>
                <c:pt idx="9591">
                  <c:v>919.6000366210937</c:v>
                </c:pt>
                <c:pt idx="9592">
                  <c:v>919.7000122070315</c:v>
                </c:pt>
                <c:pt idx="9593">
                  <c:v>919.800048828125</c:v>
                </c:pt>
                <c:pt idx="9594">
                  <c:v>919.9000244140624</c:v>
                </c:pt>
                <c:pt idx="9595">
                  <c:v>920.0</c:v>
                </c:pt>
                <c:pt idx="9596">
                  <c:v>920.1000366210937</c:v>
                </c:pt>
                <c:pt idx="9597">
                  <c:v>920.2000122070315</c:v>
                </c:pt>
                <c:pt idx="9598">
                  <c:v>920.300048828125</c:v>
                </c:pt>
                <c:pt idx="9599">
                  <c:v>920.4000244140624</c:v>
                </c:pt>
                <c:pt idx="9600">
                  <c:v>920.5</c:v>
                </c:pt>
                <c:pt idx="9601">
                  <c:v>920.6000366210937</c:v>
                </c:pt>
                <c:pt idx="9602">
                  <c:v>920.7000122070315</c:v>
                </c:pt>
                <c:pt idx="9603">
                  <c:v>920.800048828125</c:v>
                </c:pt>
                <c:pt idx="9604">
                  <c:v>920.9000244140624</c:v>
                </c:pt>
                <c:pt idx="9605">
                  <c:v>921.0</c:v>
                </c:pt>
                <c:pt idx="9606">
                  <c:v>921.1000366210937</c:v>
                </c:pt>
                <c:pt idx="9607">
                  <c:v>921.2000122070315</c:v>
                </c:pt>
                <c:pt idx="9608">
                  <c:v>921.300048828125</c:v>
                </c:pt>
                <c:pt idx="9609">
                  <c:v>921.4000244140624</c:v>
                </c:pt>
                <c:pt idx="9610">
                  <c:v>921.5</c:v>
                </c:pt>
                <c:pt idx="9611">
                  <c:v>921.6000366210937</c:v>
                </c:pt>
                <c:pt idx="9612">
                  <c:v>921.7000122070315</c:v>
                </c:pt>
                <c:pt idx="9613">
                  <c:v>921.800048828125</c:v>
                </c:pt>
                <c:pt idx="9614">
                  <c:v>921.9000244140624</c:v>
                </c:pt>
                <c:pt idx="9615">
                  <c:v>922.0</c:v>
                </c:pt>
                <c:pt idx="9616">
                  <c:v>922.1000366210937</c:v>
                </c:pt>
                <c:pt idx="9617">
                  <c:v>922.2000122070315</c:v>
                </c:pt>
                <c:pt idx="9618">
                  <c:v>922.300048828125</c:v>
                </c:pt>
                <c:pt idx="9619">
                  <c:v>922.4000244140624</c:v>
                </c:pt>
                <c:pt idx="9620">
                  <c:v>922.5</c:v>
                </c:pt>
                <c:pt idx="9621">
                  <c:v>922.6000366210937</c:v>
                </c:pt>
                <c:pt idx="9622">
                  <c:v>922.7000122070315</c:v>
                </c:pt>
                <c:pt idx="9623">
                  <c:v>922.800048828125</c:v>
                </c:pt>
                <c:pt idx="9624">
                  <c:v>922.9000244140624</c:v>
                </c:pt>
                <c:pt idx="9625">
                  <c:v>923.0</c:v>
                </c:pt>
                <c:pt idx="9626">
                  <c:v>923.1000366210937</c:v>
                </c:pt>
                <c:pt idx="9627">
                  <c:v>923.2000122070315</c:v>
                </c:pt>
                <c:pt idx="9628">
                  <c:v>923.300048828125</c:v>
                </c:pt>
                <c:pt idx="9629">
                  <c:v>923.4000244140624</c:v>
                </c:pt>
                <c:pt idx="9630">
                  <c:v>923.5</c:v>
                </c:pt>
                <c:pt idx="9631">
                  <c:v>923.6000366210937</c:v>
                </c:pt>
                <c:pt idx="9632">
                  <c:v>923.7000122070315</c:v>
                </c:pt>
                <c:pt idx="9633">
                  <c:v>923.800048828125</c:v>
                </c:pt>
                <c:pt idx="9634">
                  <c:v>923.9000244140624</c:v>
                </c:pt>
                <c:pt idx="9635">
                  <c:v>924.0</c:v>
                </c:pt>
                <c:pt idx="9636">
                  <c:v>924.1000366210937</c:v>
                </c:pt>
                <c:pt idx="9637">
                  <c:v>924.2000122070315</c:v>
                </c:pt>
                <c:pt idx="9638">
                  <c:v>924.300048828125</c:v>
                </c:pt>
                <c:pt idx="9639">
                  <c:v>924.4000244140624</c:v>
                </c:pt>
                <c:pt idx="9640">
                  <c:v>924.5</c:v>
                </c:pt>
                <c:pt idx="9641">
                  <c:v>924.6000366210937</c:v>
                </c:pt>
                <c:pt idx="9642">
                  <c:v>924.7000122070315</c:v>
                </c:pt>
                <c:pt idx="9643">
                  <c:v>924.800048828125</c:v>
                </c:pt>
                <c:pt idx="9644">
                  <c:v>924.9000244140624</c:v>
                </c:pt>
                <c:pt idx="9645">
                  <c:v>925.0</c:v>
                </c:pt>
                <c:pt idx="9646">
                  <c:v>925.1000366210937</c:v>
                </c:pt>
                <c:pt idx="9647">
                  <c:v>925.2000122070315</c:v>
                </c:pt>
                <c:pt idx="9648">
                  <c:v>925.300048828125</c:v>
                </c:pt>
                <c:pt idx="9649">
                  <c:v>925.4000244140624</c:v>
                </c:pt>
                <c:pt idx="9650">
                  <c:v>925.5</c:v>
                </c:pt>
                <c:pt idx="9651">
                  <c:v>925.6000366210937</c:v>
                </c:pt>
                <c:pt idx="9652">
                  <c:v>925.7000122070315</c:v>
                </c:pt>
                <c:pt idx="9653">
                  <c:v>925.800048828125</c:v>
                </c:pt>
                <c:pt idx="9654">
                  <c:v>925.9000244140624</c:v>
                </c:pt>
                <c:pt idx="9655">
                  <c:v>926.0</c:v>
                </c:pt>
                <c:pt idx="9656">
                  <c:v>926.1000366210937</c:v>
                </c:pt>
                <c:pt idx="9657">
                  <c:v>926.2000122070315</c:v>
                </c:pt>
                <c:pt idx="9658">
                  <c:v>926.300048828125</c:v>
                </c:pt>
                <c:pt idx="9659">
                  <c:v>926.4000244140624</c:v>
                </c:pt>
                <c:pt idx="9660">
                  <c:v>926.5</c:v>
                </c:pt>
                <c:pt idx="9661">
                  <c:v>926.6000366210937</c:v>
                </c:pt>
                <c:pt idx="9662">
                  <c:v>926.7000122070315</c:v>
                </c:pt>
                <c:pt idx="9663">
                  <c:v>926.800048828125</c:v>
                </c:pt>
                <c:pt idx="9664">
                  <c:v>926.9000244140624</c:v>
                </c:pt>
                <c:pt idx="9665">
                  <c:v>927.0</c:v>
                </c:pt>
                <c:pt idx="9666">
                  <c:v>927.1000366210937</c:v>
                </c:pt>
                <c:pt idx="9667">
                  <c:v>927.2000122070315</c:v>
                </c:pt>
                <c:pt idx="9668">
                  <c:v>927.300048828125</c:v>
                </c:pt>
                <c:pt idx="9669">
                  <c:v>927.4000244140624</c:v>
                </c:pt>
                <c:pt idx="9670">
                  <c:v>927.5</c:v>
                </c:pt>
                <c:pt idx="9671">
                  <c:v>927.6000366210937</c:v>
                </c:pt>
                <c:pt idx="9672">
                  <c:v>927.7000122070315</c:v>
                </c:pt>
                <c:pt idx="9673">
                  <c:v>927.800048828125</c:v>
                </c:pt>
                <c:pt idx="9674">
                  <c:v>927.9000244140624</c:v>
                </c:pt>
                <c:pt idx="9675">
                  <c:v>928.0</c:v>
                </c:pt>
                <c:pt idx="9676">
                  <c:v>928.1000366210937</c:v>
                </c:pt>
                <c:pt idx="9677">
                  <c:v>928.2000122070315</c:v>
                </c:pt>
                <c:pt idx="9678">
                  <c:v>928.300048828125</c:v>
                </c:pt>
                <c:pt idx="9679">
                  <c:v>928.4000244140624</c:v>
                </c:pt>
                <c:pt idx="9680">
                  <c:v>928.5</c:v>
                </c:pt>
                <c:pt idx="9681">
                  <c:v>928.6000366210937</c:v>
                </c:pt>
                <c:pt idx="9682">
                  <c:v>928.7000122070315</c:v>
                </c:pt>
                <c:pt idx="9683">
                  <c:v>928.800048828125</c:v>
                </c:pt>
                <c:pt idx="9684">
                  <c:v>928.9000244140624</c:v>
                </c:pt>
                <c:pt idx="9685">
                  <c:v>929.0</c:v>
                </c:pt>
                <c:pt idx="9686">
                  <c:v>929.1000366210937</c:v>
                </c:pt>
                <c:pt idx="9687">
                  <c:v>929.2000122070315</c:v>
                </c:pt>
                <c:pt idx="9688">
                  <c:v>929.300048828125</c:v>
                </c:pt>
                <c:pt idx="9689">
                  <c:v>929.4000244140624</c:v>
                </c:pt>
                <c:pt idx="9690">
                  <c:v>929.5</c:v>
                </c:pt>
                <c:pt idx="9691">
                  <c:v>929.6000366210937</c:v>
                </c:pt>
                <c:pt idx="9692">
                  <c:v>929.7000122070315</c:v>
                </c:pt>
                <c:pt idx="9693">
                  <c:v>929.800048828125</c:v>
                </c:pt>
                <c:pt idx="9694">
                  <c:v>929.9000244140624</c:v>
                </c:pt>
                <c:pt idx="9695">
                  <c:v>930.0</c:v>
                </c:pt>
                <c:pt idx="9696">
                  <c:v>930.1000366210937</c:v>
                </c:pt>
                <c:pt idx="9697">
                  <c:v>930.2000122070315</c:v>
                </c:pt>
                <c:pt idx="9698">
                  <c:v>930.300048828125</c:v>
                </c:pt>
                <c:pt idx="9699">
                  <c:v>930.4000244140624</c:v>
                </c:pt>
                <c:pt idx="9700">
                  <c:v>930.5</c:v>
                </c:pt>
                <c:pt idx="9701">
                  <c:v>930.6000366210937</c:v>
                </c:pt>
                <c:pt idx="9702">
                  <c:v>930.7000122070315</c:v>
                </c:pt>
                <c:pt idx="9703">
                  <c:v>930.800048828125</c:v>
                </c:pt>
                <c:pt idx="9704">
                  <c:v>930.9000244140624</c:v>
                </c:pt>
                <c:pt idx="9705">
                  <c:v>931.0</c:v>
                </c:pt>
                <c:pt idx="9706">
                  <c:v>931.1000366210937</c:v>
                </c:pt>
                <c:pt idx="9707">
                  <c:v>931.2000122070315</c:v>
                </c:pt>
                <c:pt idx="9708">
                  <c:v>931.300048828125</c:v>
                </c:pt>
                <c:pt idx="9709">
                  <c:v>931.4000244140624</c:v>
                </c:pt>
                <c:pt idx="9710">
                  <c:v>931.5</c:v>
                </c:pt>
                <c:pt idx="9711">
                  <c:v>931.6000366210937</c:v>
                </c:pt>
                <c:pt idx="9712">
                  <c:v>931.7000122070315</c:v>
                </c:pt>
                <c:pt idx="9713">
                  <c:v>931.800048828125</c:v>
                </c:pt>
                <c:pt idx="9714">
                  <c:v>931.9000244140624</c:v>
                </c:pt>
                <c:pt idx="9715">
                  <c:v>932.0</c:v>
                </c:pt>
                <c:pt idx="9716">
                  <c:v>932.1000366210937</c:v>
                </c:pt>
                <c:pt idx="9717">
                  <c:v>932.2000122070315</c:v>
                </c:pt>
                <c:pt idx="9718">
                  <c:v>932.300048828125</c:v>
                </c:pt>
                <c:pt idx="9719">
                  <c:v>932.4000244140624</c:v>
                </c:pt>
                <c:pt idx="9720">
                  <c:v>932.5</c:v>
                </c:pt>
                <c:pt idx="9721">
                  <c:v>932.6000366210937</c:v>
                </c:pt>
                <c:pt idx="9722">
                  <c:v>932.7000122070315</c:v>
                </c:pt>
                <c:pt idx="9723">
                  <c:v>932.800048828125</c:v>
                </c:pt>
                <c:pt idx="9724">
                  <c:v>932.9000244140624</c:v>
                </c:pt>
                <c:pt idx="9725">
                  <c:v>933.0</c:v>
                </c:pt>
                <c:pt idx="9726">
                  <c:v>933.1000366210937</c:v>
                </c:pt>
                <c:pt idx="9727">
                  <c:v>933.2000122070315</c:v>
                </c:pt>
                <c:pt idx="9728">
                  <c:v>933.300048828125</c:v>
                </c:pt>
                <c:pt idx="9729">
                  <c:v>933.4000244140624</c:v>
                </c:pt>
                <c:pt idx="9730">
                  <c:v>933.5</c:v>
                </c:pt>
                <c:pt idx="9731">
                  <c:v>933.6000366210937</c:v>
                </c:pt>
                <c:pt idx="9732">
                  <c:v>933.7000122070315</c:v>
                </c:pt>
                <c:pt idx="9733">
                  <c:v>933.800048828125</c:v>
                </c:pt>
                <c:pt idx="9734">
                  <c:v>933.9000244140624</c:v>
                </c:pt>
                <c:pt idx="9735">
                  <c:v>934.0</c:v>
                </c:pt>
                <c:pt idx="9736">
                  <c:v>934.1000366210937</c:v>
                </c:pt>
                <c:pt idx="9737">
                  <c:v>934.2000122070315</c:v>
                </c:pt>
                <c:pt idx="9738">
                  <c:v>934.300048828125</c:v>
                </c:pt>
                <c:pt idx="9739">
                  <c:v>934.4000244140624</c:v>
                </c:pt>
                <c:pt idx="9740">
                  <c:v>934.5</c:v>
                </c:pt>
                <c:pt idx="9741">
                  <c:v>934.6000366210937</c:v>
                </c:pt>
                <c:pt idx="9742">
                  <c:v>934.7000122070315</c:v>
                </c:pt>
                <c:pt idx="9743">
                  <c:v>934.800048828125</c:v>
                </c:pt>
                <c:pt idx="9744">
                  <c:v>934.9000244140624</c:v>
                </c:pt>
                <c:pt idx="9745">
                  <c:v>935.0</c:v>
                </c:pt>
                <c:pt idx="9746">
                  <c:v>935.1000366210937</c:v>
                </c:pt>
                <c:pt idx="9747">
                  <c:v>935.2000122070315</c:v>
                </c:pt>
                <c:pt idx="9748">
                  <c:v>935.300048828125</c:v>
                </c:pt>
                <c:pt idx="9749">
                  <c:v>935.4000244140624</c:v>
                </c:pt>
                <c:pt idx="9750">
                  <c:v>935.5</c:v>
                </c:pt>
                <c:pt idx="9751">
                  <c:v>935.6000366210937</c:v>
                </c:pt>
                <c:pt idx="9752">
                  <c:v>935.7000122070315</c:v>
                </c:pt>
                <c:pt idx="9753">
                  <c:v>935.800048828125</c:v>
                </c:pt>
                <c:pt idx="9754">
                  <c:v>935.9000244140624</c:v>
                </c:pt>
                <c:pt idx="9755">
                  <c:v>936.0</c:v>
                </c:pt>
                <c:pt idx="9756">
                  <c:v>936.1000366210937</c:v>
                </c:pt>
                <c:pt idx="9757">
                  <c:v>936.2000122070315</c:v>
                </c:pt>
                <c:pt idx="9758">
                  <c:v>936.300048828125</c:v>
                </c:pt>
                <c:pt idx="9759">
                  <c:v>936.4000244140624</c:v>
                </c:pt>
                <c:pt idx="9760">
                  <c:v>936.5</c:v>
                </c:pt>
                <c:pt idx="9761">
                  <c:v>936.6000366210937</c:v>
                </c:pt>
                <c:pt idx="9762">
                  <c:v>936.7000122070315</c:v>
                </c:pt>
                <c:pt idx="9763">
                  <c:v>936.800048828125</c:v>
                </c:pt>
                <c:pt idx="9764">
                  <c:v>936.9000244140624</c:v>
                </c:pt>
                <c:pt idx="9765">
                  <c:v>937.0</c:v>
                </c:pt>
                <c:pt idx="9766">
                  <c:v>937.1000366210937</c:v>
                </c:pt>
                <c:pt idx="9767">
                  <c:v>937.2000122070315</c:v>
                </c:pt>
                <c:pt idx="9768">
                  <c:v>937.300048828125</c:v>
                </c:pt>
                <c:pt idx="9769">
                  <c:v>937.4000244140624</c:v>
                </c:pt>
                <c:pt idx="9770">
                  <c:v>937.5</c:v>
                </c:pt>
                <c:pt idx="9771">
                  <c:v>937.6000366210937</c:v>
                </c:pt>
                <c:pt idx="9772">
                  <c:v>937.7000122070315</c:v>
                </c:pt>
                <c:pt idx="9773">
                  <c:v>937.800048828125</c:v>
                </c:pt>
                <c:pt idx="9774">
                  <c:v>937.9000244140624</c:v>
                </c:pt>
                <c:pt idx="9775">
                  <c:v>938.0</c:v>
                </c:pt>
                <c:pt idx="9776">
                  <c:v>938.1000366210937</c:v>
                </c:pt>
                <c:pt idx="9777">
                  <c:v>938.2000122070315</c:v>
                </c:pt>
                <c:pt idx="9778">
                  <c:v>938.300048828125</c:v>
                </c:pt>
                <c:pt idx="9779">
                  <c:v>938.4000244140624</c:v>
                </c:pt>
                <c:pt idx="9780">
                  <c:v>938.5</c:v>
                </c:pt>
                <c:pt idx="9781">
                  <c:v>938.6000366210937</c:v>
                </c:pt>
                <c:pt idx="9782">
                  <c:v>938.7000122070315</c:v>
                </c:pt>
                <c:pt idx="9783">
                  <c:v>938.800048828125</c:v>
                </c:pt>
                <c:pt idx="9784">
                  <c:v>938.9000244140624</c:v>
                </c:pt>
                <c:pt idx="9785">
                  <c:v>939.0</c:v>
                </c:pt>
                <c:pt idx="9786">
                  <c:v>939.1000366210937</c:v>
                </c:pt>
                <c:pt idx="9787">
                  <c:v>939.2000122070315</c:v>
                </c:pt>
                <c:pt idx="9788">
                  <c:v>939.300048828125</c:v>
                </c:pt>
                <c:pt idx="9789">
                  <c:v>939.4000244140624</c:v>
                </c:pt>
                <c:pt idx="9790">
                  <c:v>939.5</c:v>
                </c:pt>
                <c:pt idx="9791">
                  <c:v>939.6000366210937</c:v>
                </c:pt>
                <c:pt idx="9792">
                  <c:v>939.7000122070315</c:v>
                </c:pt>
                <c:pt idx="9793">
                  <c:v>939.800048828125</c:v>
                </c:pt>
                <c:pt idx="9794">
                  <c:v>939.9000244140624</c:v>
                </c:pt>
                <c:pt idx="9795">
                  <c:v>940.0</c:v>
                </c:pt>
                <c:pt idx="9796">
                  <c:v>940.1000366210937</c:v>
                </c:pt>
                <c:pt idx="9797">
                  <c:v>940.2000122070315</c:v>
                </c:pt>
                <c:pt idx="9798">
                  <c:v>940.300048828125</c:v>
                </c:pt>
                <c:pt idx="9799">
                  <c:v>940.4000244140624</c:v>
                </c:pt>
                <c:pt idx="9800">
                  <c:v>940.5</c:v>
                </c:pt>
                <c:pt idx="9801">
                  <c:v>940.6000366210937</c:v>
                </c:pt>
                <c:pt idx="9802">
                  <c:v>940.7000122070315</c:v>
                </c:pt>
                <c:pt idx="9803">
                  <c:v>940.800048828125</c:v>
                </c:pt>
                <c:pt idx="9804">
                  <c:v>940.9000244140624</c:v>
                </c:pt>
                <c:pt idx="9805">
                  <c:v>941.0</c:v>
                </c:pt>
                <c:pt idx="9806">
                  <c:v>941.1000366210937</c:v>
                </c:pt>
                <c:pt idx="9807">
                  <c:v>941.2000122070315</c:v>
                </c:pt>
                <c:pt idx="9808">
                  <c:v>941.300048828125</c:v>
                </c:pt>
                <c:pt idx="9809">
                  <c:v>941.4000244140624</c:v>
                </c:pt>
                <c:pt idx="9810">
                  <c:v>941.5</c:v>
                </c:pt>
                <c:pt idx="9811">
                  <c:v>941.6000366210937</c:v>
                </c:pt>
                <c:pt idx="9812">
                  <c:v>941.7000122070315</c:v>
                </c:pt>
                <c:pt idx="9813">
                  <c:v>941.800048828125</c:v>
                </c:pt>
                <c:pt idx="9814">
                  <c:v>941.9000244140624</c:v>
                </c:pt>
                <c:pt idx="9815">
                  <c:v>942.0</c:v>
                </c:pt>
                <c:pt idx="9816">
                  <c:v>942.1000366210937</c:v>
                </c:pt>
                <c:pt idx="9817">
                  <c:v>942.2000122070315</c:v>
                </c:pt>
                <c:pt idx="9818">
                  <c:v>942.300048828125</c:v>
                </c:pt>
                <c:pt idx="9819">
                  <c:v>942.4000244140624</c:v>
                </c:pt>
                <c:pt idx="9820">
                  <c:v>942.5</c:v>
                </c:pt>
                <c:pt idx="9821">
                  <c:v>942.6000366210937</c:v>
                </c:pt>
                <c:pt idx="9822">
                  <c:v>942.7000122070315</c:v>
                </c:pt>
                <c:pt idx="9823">
                  <c:v>942.800048828125</c:v>
                </c:pt>
                <c:pt idx="9824">
                  <c:v>942.9000244140624</c:v>
                </c:pt>
                <c:pt idx="9825">
                  <c:v>943.0</c:v>
                </c:pt>
                <c:pt idx="9826">
                  <c:v>943.1000366210937</c:v>
                </c:pt>
                <c:pt idx="9827">
                  <c:v>943.2000122070315</c:v>
                </c:pt>
                <c:pt idx="9828">
                  <c:v>943.300048828125</c:v>
                </c:pt>
                <c:pt idx="9829">
                  <c:v>943.4000244140624</c:v>
                </c:pt>
                <c:pt idx="9830">
                  <c:v>943.5</c:v>
                </c:pt>
                <c:pt idx="9831">
                  <c:v>943.6000366210937</c:v>
                </c:pt>
                <c:pt idx="9832">
                  <c:v>943.7000122070315</c:v>
                </c:pt>
                <c:pt idx="9833">
                  <c:v>943.800048828125</c:v>
                </c:pt>
                <c:pt idx="9834">
                  <c:v>943.9000244140624</c:v>
                </c:pt>
                <c:pt idx="9835">
                  <c:v>944.0</c:v>
                </c:pt>
                <c:pt idx="9836">
                  <c:v>944.1000366210937</c:v>
                </c:pt>
                <c:pt idx="9837">
                  <c:v>944.2000122070315</c:v>
                </c:pt>
                <c:pt idx="9838">
                  <c:v>944.300048828125</c:v>
                </c:pt>
                <c:pt idx="9839">
                  <c:v>944.4000244140624</c:v>
                </c:pt>
                <c:pt idx="9840">
                  <c:v>944.5</c:v>
                </c:pt>
                <c:pt idx="9841">
                  <c:v>944.6000366210937</c:v>
                </c:pt>
                <c:pt idx="9842">
                  <c:v>944.7000122070315</c:v>
                </c:pt>
                <c:pt idx="9843">
                  <c:v>944.800048828125</c:v>
                </c:pt>
                <c:pt idx="9844">
                  <c:v>944.9000244140624</c:v>
                </c:pt>
                <c:pt idx="9845">
                  <c:v>945.0</c:v>
                </c:pt>
                <c:pt idx="9846">
                  <c:v>945.1000366210937</c:v>
                </c:pt>
                <c:pt idx="9847">
                  <c:v>945.2000122070315</c:v>
                </c:pt>
                <c:pt idx="9848">
                  <c:v>945.300048828125</c:v>
                </c:pt>
                <c:pt idx="9849">
                  <c:v>945.4000244140624</c:v>
                </c:pt>
                <c:pt idx="9850">
                  <c:v>945.5</c:v>
                </c:pt>
                <c:pt idx="9851">
                  <c:v>945.6000366210937</c:v>
                </c:pt>
                <c:pt idx="9852">
                  <c:v>945.7000122070315</c:v>
                </c:pt>
                <c:pt idx="9853">
                  <c:v>945.800048828125</c:v>
                </c:pt>
                <c:pt idx="9854">
                  <c:v>945.9000244140624</c:v>
                </c:pt>
                <c:pt idx="9855">
                  <c:v>946.0</c:v>
                </c:pt>
                <c:pt idx="9856">
                  <c:v>946.1000366210937</c:v>
                </c:pt>
                <c:pt idx="9857">
                  <c:v>946.2000122070315</c:v>
                </c:pt>
                <c:pt idx="9858">
                  <c:v>946.300048828125</c:v>
                </c:pt>
                <c:pt idx="9859">
                  <c:v>946.4000244140624</c:v>
                </c:pt>
                <c:pt idx="9860">
                  <c:v>946.5</c:v>
                </c:pt>
                <c:pt idx="9861">
                  <c:v>946.6000366210937</c:v>
                </c:pt>
                <c:pt idx="9862">
                  <c:v>946.7000122070315</c:v>
                </c:pt>
                <c:pt idx="9863">
                  <c:v>946.800048828125</c:v>
                </c:pt>
                <c:pt idx="9864">
                  <c:v>946.9000244140624</c:v>
                </c:pt>
                <c:pt idx="9865">
                  <c:v>947.0</c:v>
                </c:pt>
                <c:pt idx="9866">
                  <c:v>947.1000366210937</c:v>
                </c:pt>
                <c:pt idx="9867">
                  <c:v>947.2000122070315</c:v>
                </c:pt>
                <c:pt idx="9868">
                  <c:v>947.300048828125</c:v>
                </c:pt>
                <c:pt idx="9869">
                  <c:v>947.4000244140624</c:v>
                </c:pt>
                <c:pt idx="9870">
                  <c:v>947.5</c:v>
                </c:pt>
                <c:pt idx="9871">
                  <c:v>947.6000366210937</c:v>
                </c:pt>
                <c:pt idx="9872">
                  <c:v>947.7000122070315</c:v>
                </c:pt>
                <c:pt idx="9873">
                  <c:v>947.800048828125</c:v>
                </c:pt>
                <c:pt idx="9874">
                  <c:v>947.9000244140624</c:v>
                </c:pt>
                <c:pt idx="9875">
                  <c:v>948.0</c:v>
                </c:pt>
                <c:pt idx="9876">
                  <c:v>948.1000366210937</c:v>
                </c:pt>
                <c:pt idx="9877">
                  <c:v>948.2000122070315</c:v>
                </c:pt>
                <c:pt idx="9878">
                  <c:v>948.300048828125</c:v>
                </c:pt>
                <c:pt idx="9879">
                  <c:v>948.4000244140624</c:v>
                </c:pt>
                <c:pt idx="9880">
                  <c:v>948.5</c:v>
                </c:pt>
                <c:pt idx="9881">
                  <c:v>948.6000366210937</c:v>
                </c:pt>
                <c:pt idx="9882">
                  <c:v>948.7000122070315</c:v>
                </c:pt>
                <c:pt idx="9883">
                  <c:v>948.800048828125</c:v>
                </c:pt>
                <c:pt idx="9884">
                  <c:v>948.9000244140624</c:v>
                </c:pt>
                <c:pt idx="9885">
                  <c:v>949.0</c:v>
                </c:pt>
                <c:pt idx="9886">
                  <c:v>949.1000366210937</c:v>
                </c:pt>
                <c:pt idx="9887">
                  <c:v>949.2000122070315</c:v>
                </c:pt>
                <c:pt idx="9888">
                  <c:v>949.300048828125</c:v>
                </c:pt>
                <c:pt idx="9889">
                  <c:v>949.4000244140624</c:v>
                </c:pt>
                <c:pt idx="9890">
                  <c:v>949.5</c:v>
                </c:pt>
                <c:pt idx="9891">
                  <c:v>949.6000366210937</c:v>
                </c:pt>
                <c:pt idx="9892">
                  <c:v>949.7000122070315</c:v>
                </c:pt>
                <c:pt idx="9893">
                  <c:v>949.800048828125</c:v>
                </c:pt>
                <c:pt idx="9894">
                  <c:v>949.9000244140624</c:v>
                </c:pt>
                <c:pt idx="9895">
                  <c:v>950.0</c:v>
                </c:pt>
                <c:pt idx="9896">
                  <c:v>950.1000366210937</c:v>
                </c:pt>
                <c:pt idx="9897">
                  <c:v>950.2000122070315</c:v>
                </c:pt>
                <c:pt idx="9898">
                  <c:v>950.300048828125</c:v>
                </c:pt>
                <c:pt idx="9899">
                  <c:v>950.4000244140624</c:v>
                </c:pt>
                <c:pt idx="9900">
                  <c:v>950.5</c:v>
                </c:pt>
                <c:pt idx="9901">
                  <c:v>950.6000366210937</c:v>
                </c:pt>
                <c:pt idx="9902">
                  <c:v>950.7000122070315</c:v>
                </c:pt>
                <c:pt idx="9903">
                  <c:v>950.800048828125</c:v>
                </c:pt>
                <c:pt idx="9904">
                  <c:v>950.9000244140624</c:v>
                </c:pt>
                <c:pt idx="9905">
                  <c:v>951.0</c:v>
                </c:pt>
                <c:pt idx="9906">
                  <c:v>951.1000366210937</c:v>
                </c:pt>
                <c:pt idx="9907">
                  <c:v>951.2000122070315</c:v>
                </c:pt>
                <c:pt idx="9908">
                  <c:v>951.300048828125</c:v>
                </c:pt>
                <c:pt idx="9909">
                  <c:v>951.4000244140624</c:v>
                </c:pt>
                <c:pt idx="9910">
                  <c:v>951.5</c:v>
                </c:pt>
                <c:pt idx="9911">
                  <c:v>951.6000366210937</c:v>
                </c:pt>
                <c:pt idx="9912">
                  <c:v>951.7000122070315</c:v>
                </c:pt>
                <c:pt idx="9913">
                  <c:v>951.800048828125</c:v>
                </c:pt>
                <c:pt idx="9914">
                  <c:v>951.9000244140624</c:v>
                </c:pt>
                <c:pt idx="9915">
                  <c:v>952.0</c:v>
                </c:pt>
                <c:pt idx="9916">
                  <c:v>952.1000366210937</c:v>
                </c:pt>
                <c:pt idx="9917">
                  <c:v>952.2000122070315</c:v>
                </c:pt>
                <c:pt idx="9918">
                  <c:v>952.300048828125</c:v>
                </c:pt>
                <c:pt idx="9919">
                  <c:v>952.4000244140624</c:v>
                </c:pt>
                <c:pt idx="9920">
                  <c:v>952.5</c:v>
                </c:pt>
                <c:pt idx="9921">
                  <c:v>952.6000366210937</c:v>
                </c:pt>
                <c:pt idx="9922">
                  <c:v>952.7000122070315</c:v>
                </c:pt>
                <c:pt idx="9923">
                  <c:v>952.800048828125</c:v>
                </c:pt>
                <c:pt idx="9924">
                  <c:v>952.9000244140624</c:v>
                </c:pt>
                <c:pt idx="9925">
                  <c:v>953.0</c:v>
                </c:pt>
                <c:pt idx="9926">
                  <c:v>953.1000366210937</c:v>
                </c:pt>
                <c:pt idx="9927">
                  <c:v>953.2000122070315</c:v>
                </c:pt>
                <c:pt idx="9928">
                  <c:v>953.300048828125</c:v>
                </c:pt>
                <c:pt idx="9929">
                  <c:v>953.4000244140624</c:v>
                </c:pt>
                <c:pt idx="9930">
                  <c:v>953.5</c:v>
                </c:pt>
                <c:pt idx="9931">
                  <c:v>953.6000366210937</c:v>
                </c:pt>
                <c:pt idx="9932">
                  <c:v>953.7000122070315</c:v>
                </c:pt>
                <c:pt idx="9933">
                  <c:v>953.800048828125</c:v>
                </c:pt>
                <c:pt idx="9934">
                  <c:v>953.9000244140624</c:v>
                </c:pt>
                <c:pt idx="9935">
                  <c:v>954.0</c:v>
                </c:pt>
                <c:pt idx="9936">
                  <c:v>954.1000366210937</c:v>
                </c:pt>
                <c:pt idx="9937">
                  <c:v>954.2000122070315</c:v>
                </c:pt>
                <c:pt idx="9938">
                  <c:v>954.300048828125</c:v>
                </c:pt>
                <c:pt idx="9939">
                  <c:v>954.4000244140624</c:v>
                </c:pt>
                <c:pt idx="9940">
                  <c:v>954.5</c:v>
                </c:pt>
                <c:pt idx="9941">
                  <c:v>954.6000366210937</c:v>
                </c:pt>
                <c:pt idx="9942">
                  <c:v>954.7000122070315</c:v>
                </c:pt>
                <c:pt idx="9943">
                  <c:v>954.800048828125</c:v>
                </c:pt>
                <c:pt idx="9944">
                  <c:v>954.9000244140624</c:v>
                </c:pt>
                <c:pt idx="9945">
                  <c:v>955.0</c:v>
                </c:pt>
                <c:pt idx="9946">
                  <c:v>955.1000366210937</c:v>
                </c:pt>
                <c:pt idx="9947">
                  <c:v>955.2000122070315</c:v>
                </c:pt>
                <c:pt idx="9948">
                  <c:v>955.300048828125</c:v>
                </c:pt>
                <c:pt idx="9949">
                  <c:v>955.4000244140624</c:v>
                </c:pt>
                <c:pt idx="9950">
                  <c:v>955.5</c:v>
                </c:pt>
                <c:pt idx="9951">
                  <c:v>955.6000366210937</c:v>
                </c:pt>
                <c:pt idx="9952">
                  <c:v>955.7000122070315</c:v>
                </c:pt>
                <c:pt idx="9953">
                  <c:v>955.800048828125</c:v>
                </c:pt>
                <c:pt idx="9954">
                  <c:v>955.9000244140624</c:v>
                </c:pt>
                <c:pt idx="9955">
                  <c:v>956.0</c:v>
                </c:pt>
                <c:pt idx="9956">
                  <c:v>956.1000366210937</c:v>
                </c:pt>
                <c:pt idx="9957">
                  <c:v>956.2000122070315</c:v>
                </c:pt>
                <c:pt idx="9958">
                  <c:v>956.300048828125</c:v>
                </c:pt>
                <c:pt idx="9959">
                  <c:v>956.4000244140624</c:v>
                </c:pt>
                <c:pt idx="9960">
                  <c:v>956.5</c:v>
                </c:pt>
                <c:pt idx="9961">
                  <c:v>956.6000366210937</c:v>
                </c:pt>
                <c:pt idx="9962">
                  <c:v>956.7000122070315</c:v>
                </c:pt>
                <c:pt idx="9963">
                  <c:v>956.800048828125</c:v>
                </c:pt>
                <c:pt idx="9964">
                  <c:v>956.9000244140624</c:v>
                </c:pt>
                <c:pt idx="9965">
                  <c:v>957.0</c:v>
                </c:pt>
                <c:pt idx="9966">
                  <c:v>957.1000366210937</c:v>
                </c:pt>
                <c:pt idx="9967">
                  <c:v>957.2000122070315</c:v>
                </c:pt>
                <c:pt idx="9968">
                  <c:v>957.300048828125</c:v>
                </c:pt>
                <c:pt idx="9969">
                  <c:v>957.4000244140624</c:v>
                </c:pt>
                <c:pt idx="9970">
                  <c:v>957.5</c:v>
                </c:pt>
                <c:pt idx="9971">
                  <c:v>957.6000366210937</c:v>
                </c:pt>
                <c:pt idx="9972">
                  <c:v>957.7000122070315</c:v>
                </c:pt>
                <c:pt idx="9973">
                  <c:v>957.800048828125</c:v>
                </c:pt>
                <c:pt idx="9974">
                  <c:v>957.9000244140624</c:v>
                </c:pt>
                <c:pt idx="9975">
                  <c:v>958.0</c:v>
                </c:pt>
                <c:pt idx="9976">
                  <c:v>958.1000366210937</c:v>
                </c:pt>
                <c:pt idx="9977">
                  <c:v>958.2000122070315</c:v>
                </c:pt>
                <c:pt idx="9978">
                  <c:v>958.300048828125</c:v>
                </c:pt>
                <c:pt idx="9979">
                  <c:v>958.4000244140624</c:v>
                </c:pt>
                <c:pt idx="9980">
                  <c:v>958.5</c:v>
                </c:pt>
                <c:pt idx="9981">
                  <c:v>958.6000366210937</c:v>
                </c:pt>
                <c:pt idx="9982">
                  <c:v>958.7000122070315</c:v>
                </c:pt>
                <c:pt idx="9983">
                  <c:v>958.800048828125</c:v>
                </c:pt>
                <c:pt idx="9984">
                  <c:v>958.9000244140624</c:v>
                </c:pt>
                <c:pt idx="9985">
                  <c:v>959.0</c:v>
                </c:pt>
                <c:pt idx="9986">
                  <c:v>959.1000366210937</c:v>
                </c:pt>
                <c:pt idx="9987">
                  <c:v>959.2000122070315</c:v>
                </c:pt>
                <c:pt idx="9988">
                  <c:v>959.300048828125</c:v>
                </c:pt>
                <c:pt idx="9989">
                  <c:v>959.4000244140624</c:v>
                </c:pt>
                <c:pt idx="9990">
                  <c:v>959.5</c:v>
                </c:pt>
                <c:pt idx="9991">
                  <c:v>959.6000366210937</c:v>
                </c:pt>
                <c:pt idx="9992">
                  <c:v>959.7000122070315</c:v>
                </c:pt>
                <c:pt idx="9993">
                  <c:v>959.800048828125</c:v>
                </c:pt>
                <c:pt idx="9994">
                  <c:v>959.9000244140624</c:v>
                </c:pt>
                <c:pt idx="9995">
                  <c:v>960.0</c:v>
                </c:pt>
                <c:pt idx="9996">
                  <c:v>960.1000366210937</c:v>
                </c:pt>
                <c:pt idx="9997">
                  <c:v>960.2000122070315</c:v>
                </c:pt>
                <c:pt idx="9998">
                  <c:v>960.300048828125</c:v>
                </c:pt>
                <c:pt idx="9999">
                  <c:v>960.4000244140624</c:v>
                </c:pt>
                <c:pt idx="10000">
                  <c:v>960.5</c:v>
                </c:pt>
                <c:pt idx="10001">
                  <c:v>960.6000366210937</c:v>
                </c:pt>
                <c:pt idx="10002">
                  <c:v>960.7000122070315</c:v>
                </c:pt>
                <c:pt idx="10003">
                  <c:v>960.800048828125</c:v>
                </c:pt>
                <c:pt idx="10004">
                  <c:v>960.9000244140624</c:v>
                </c:pt>
                <c:pt idx="10005">
                  <c:v>961.0</c:v>
                </c:pt>
                <c:pt idx="10006">
                  <c:v>961.1000366210937</c:v>
                </c:pt>
                <c:pt idx="10007">
                  <c:v>961.2000122070315</c:v>
                </c:pt>
                <c:pt idx="10008">
                  <c:v>961.300048828125</c:v>
                </c:pt>
                <c:pt idx="10009">
                  <c:v>961.4000244140624</c:v>
                </c:pt>
                <c:pt idx="10010">
                  <c:v>961.5</c:v>
                </c:pt>
                <c:pt idx="10011">
                  <c:v>961.6000366210937</c:v>
                </c:pt>
                <c:pt idx="10012">
                  <c:v>961.7000122070315</c:v>
                </c:pt>
                <c:pt idx="10013">
                  <c:v>961.800048828125</c:v>
                </c:pt>
                <c:pt idx="10014">
                  <c:v>961.9000244140624</c:v>
                </c:pt>
                <c:pt idx="10015">
                  <c:v>962.0</c:v>
                </c:pt>
                <c:pt idx="10016">
                  <c:v>962.1000366210937</c:v>
                </c:pt>
                <c:pt idx="10017">
                  <c:v>962.2000122070315</c:v>
                </c:pt>
                <c:pt idx="10018">
                  <c:v>962.300048828125</c:v>
                </c:pt>
                <c:pt idx="10019">
                  <c:v>962.4000244140624</c:v>
                </c:pt>
                <c:pt idx="10020">
                  <c:v>962.5</c:v>
                </c:pt>
                <c:pt idx="10021">
                  <c:v>962.6000366210937</c:v>
                </c:pt>
                <c:pt idx="10022">
                  <c:v>962.7000122070315</c:v>
                </c:pt>
                <c:pt idx="10023">
                  <c:v>962.800048828125</c:v>
                </c:pt>
                <c:pt idx="10024">
                  <c:v>962.9000244140624</c:v>
                </c:pt>
                <c:pt idx="10025">
                  <c:v>963.0</c:v>
                </c:pt>
                <c:pt idx="10026">
                  <c:v>963.1000366210937</c:v>
                </c:pt>
                <c:pt idx="10027">
                  <c:v>963.2000122070315</c:v>
                </c:pt>
                <c:pt idx="10028">
                  <c:v>963.300048828125</c:v>
                </c:pt>
                <c:pt idx="10029">
                  <c:v>963.4000244140624</c:v>
                </c:pt>
                <c:pt idx="10030">
                  <c:v>963.5</c:v>
                </c:pt>
                <c:pt idx="10031">
                  <c:v>963.6000366210937</c:v>
                </c:pt>
                <c:pt idx="10032">
                  <c:v>963.7000122070315</c:v>
                </c:pt>
                <c:pt idx="10033">
                  <c:v>963.800048828125</c:v>
                </c:pt>
                <c:pt idx="10034">
                  <c:v>963.9000244140624</c:v>
                </c:pt>
                <c:pt idx="10035">
                  <c:v>964.0</c:v>
                </c:pt>
                <c:pt idx="10036">
                  <c:v>964.1000366210937</c:v>
                </c:pt>
                <c:pt idx="10037">
                  <c:v>964.2000122070315</c:v>
                </c:pt>
                <c:pt idx="10038">
                  <c:v>964.300048828125</c:v>
                </c:pt>
                <c:pt idx="10039">
                  <c:v>964.4000244140624</c:v>
                </c:pt>
                <c:pt idx="10040">
                  <c:v>964.5</c:v>
                </c:pt>
                <c:pt idx="10041">
                  <c:v>964.6000366210937</c:v>
                </c:pt>
                <c:pt idx="10042">
                  <c:v>964.7000122070315</c:v>
                </c:pt>
                <c:pt idx="10043">
                  <c:v>964.800048828125</c:v>
                </c:pt>
                <c:pt idx="10044">
                  <c:v>964.9000244140624</c:v>
                </c:pt>
                <c:pt idx="10045">
                  <c:v>965.0</c:v>
                </c:pt>
                <c:pt idx="10046">
                  <c:v>965.1000366210937</c:v>
                </c:pt>
                <c:pt idx="10047">
                  <c:v>965.2000122070315</c:v>
                </c:pt>
                <c:pt idx="10048">
                  <c:v>965.300048828125</c:v>
                </c:pt>
                <c:pt idx="10049">
                  <c:v>965.4000244140624</c:v>
                </c:pt>
                <c:pt idx="10050">
                  <c:v>965.5</c:v>
                </c:pt>
                <c:pt idx="10051">
                  <c:v>965.6000366210937</c:v>
                </c:pt>
                <c:pt idx="10052">
                  <c:v>965.7000122070315</c:v>
                </c:pt>
                <c:pt idx="10053">
                  <c:v>965.800048828125</c:v>
                </c:pt>
                <c:pt idx="10054">
                  <c:v>965.9000244140624</c:v>
                </c:pt>
                <c:pt idx="10055">
                  <c:v>966.0</c:v>
                </c:pt>
                <c:pt idx="10056">
                  <c:v>966.1000366210937</c:v>
                </c:pt>
                <c:pt idx="10057">
                  <c:v>966.2000122070315</c:v>
                </c:pt>
                <c:pt idx="10058">
                  <c:v>966.300048828125</c:v>
                </c:pt>
                <c:pt idx="10059">
                  <c:v>966.4000244140624</c:v>
                </c:pt>
                <c:pt idx="10060">
                  <c:v>966.5</c:v>
                </c:pt>
                <c:pt idx="10061">
                  <c:v>966.6000366210937</c:v>
                </c:pt>
                <c:pt idx="10062">
                  <c:v>966.7000122070315</c:v>
                </c:pt>
                <c:pt idx="10063">
                  <c:v>966.800048828125</c:v>
                </c:pt>
                <c:pt idx="10064">
                  <c:v>966.9000244140624</c:v>
                </c:pt>
                <c:pt idx="10065">
                  <c:v>967.0</c:v>
                </c:pt>
                <c:pt idx="10066">
                  <c:v>967.1000366210937</c:v>
                </c:pt>
                <c:pt idx="10067">
                  <c:v>967.2000122070315</c:v>
                </c:pt>
                <c:pt idx="10068">
                  <c:v>967.300048828125</c:v>
                </c:pt>
                <c:pt idx="10069">
                  <c:v>967.4000244140624</c:v>
                </c:pt>
                <c:pt idx="10070">
                  <c:v>967.5</c:v>
                </c:pt>
                <c:pt idx="10071">
                  <c:v>967.6000366210937</c:v>
                </c:pt>
                <c:pt idx="10072">
                  <c:v>967.7000122070315</c:v>
                </c:pt>
                <c:pt idx="10073">
                  <c:v>967.800048828125</c:v>
                </c:pt>
                <c:pt idx="10074">
                  <c:v>967.9000244140624</c:v>
                </c:pt>
                <c:pt idx="10075">
                  <c:v>968.0</c:v>
                </c:pt>
                <c:pt idx="10076">
                  <c:v>968.1000366210937</c:v>
                </c:pt>
                <c:pt idx="10077">
                  <c:v>968.2000122070315</c:v>
                </c:pt>
                <c:pt idx="10078">
                  <c:v>968.300048828125</c:v>
                </c:pt>
                <c:pt idx="10079">
                  <c:v>968.4000244140624</c:v>
                </c:pt>
                <c:pt idx="10080">
                  <c:v>968.5</c:v>
                </c:pt>
                <c:pt idx="10081">
                  <c:v>968.6000366210937</c:v>
                </c:pt>
                <c:pt idx="10082">
                  <c:v>968.7000122070315</c:v>
                </c:pt>
                <c:pt idx="10083">
                  <c:v>968.800048828125</c:v>
                </c:pt>
                <c:pt idx="10084">
                  <c:v>968.9000244140624</c:v>
                </c:pt>
                <c:pt idx="10085">
                  <c:v>969.0</c:v>
                </c:pt>
                <c:pt idx="10086">
                  <c:v>969.1000366210937</c:v>
                </c:pt>
                <c:pt idx="10087">
                  <c:v>969.2000122070315</c:v>
                </c:pt>
                <c:pt idx="10088">
                  <c:v>969.300048828125</c:v>
                </c:pt>
                <c:pt idx="10089">
                  <c:v>969.4000244140624</c:v>
                </c:pt>
                <c:pt idx="10090">
                  <c:v>969.5</c:v>
                </c:pt>
                <c:pt idx="10091">
                  <c:v>969.6000366210937</c:v>
                </c:pt>
                <c:pt idx="10092">
                  <c:v>969.7000122070315</c:v>
                </c:pt>
                <c:pt idx="10093">
                  <c:v>969.800048828125</c:v>
                </c:pt>
                <c:pt idx="10094">
                  <c:v>969.9000244140624</c:v>
                </c:pt>
                <c:pt idx="10095">
                  <c:v>970.0</c:v>
                </c:pt>
                <c:pt idx="10096">
                  <c:v>970.1000366210937</c:v>
                </c:pt>
                <c:pt idx="10097">
                  <c:v>970.2000122070315</c:v>
                </c:pt>
                <c:pt idx="10098">
                  <c:v>970.300048828125</c:v>
                </c:pt>
                <c:pt idx="10099">
                  <c:v>970.4000244140624</c:v>
                </c:pt>
                <c:pt idx="10100">
                  <c:v>970.5</c:v>
                </c:pt>
                <c:pt idx="10101">
                  <c:v>970.6000366210937</c:v>
                </c:pt>
                <c:pt idx="10102">
                  <c:v>970.7000122070315</c:v>
                </c:pt>
                <c:pt idx="10103">
                  <c:v>970.800048828125</c:v>
                </c:pt>
                <c:pt idx="10104">
                  <c:v>970.9000244140624</c:v>
                </c:pt>
                <c:pt idx="10105">
                  <c:v>971.0</c:v>
                </c:pt>
                <c:pt idx="10106">
                  <c:v>971.1000366210937</c:v>
                </c:pt>
                <c:pt idx="10107">
                  <c:v>971.2000122070315</c:v>
                </c:pt>
                <c:pt idx="10108">
                  <c:v>971.300048828125</c:v>
                </c:pt>
                <c:pt idx="10109">
                  <c:v>971.4000244140624</c:v>
                </c:pt>
                <c:pt idx="10110">
                  <c:v>971.5</c:v>
                </c:pt>
                <c:pt idx="10111">
                  <c:v>971.6000366210937</c:v>
                </c:pt>
                <c:pt idx="10112">
                  <c:v>971.7000122070315</c:v>
                </c:pt>
                <c:pt idx="10113">
                  <c:v>971.800048828125</c:v>
                </c:pt>
                <c:pt idx="10114">
                  <c:v>971.9000244140624</c:v>
                </c:pt>
                <c:pt idx="10115">
                  <c:v>972.0</c:v>
                </c:pt>
                <c:pt idx="10116">
                  <c:v>972.1000366210937</c:v>
                </c:pt>
                <c:pt idx="10117">
                  <c:v>972.2000122070315</c:v>
                </c:pt>
                <c:pt idx="10118">
                  <c:v>972.300048828125</c:v>
                </c:pt>
                <c:pt idx="10119">
                  <c:v>972.4000244140624</c:v>
                </c:pt>
                <c:pt idx="10120">
                  <c:v>972.5</c:v>
                </c:pt>
                <c:pt idx="10121">
                  <c:v>972.6000366210937</c:v>
                </c:pt>
                <c:pt idx="10122">
                  <c:v>972.7000122070315</c:v>
                </c:pt>
                <c:pt idx="10123">
                  <c:v>972.800048828125</c:v>
                </c:pt>
                <c:pt idx="10124">
                  <c:v>972.9000244140624</c:v>
                </c:pt>
                <c:pt idx="10125">
                  <c:v>973.0</c:v>
                </c:pt>
                <c:pt idx="10126">
                  <c:v>973.1000366210937</c:v>
                </c:pt>
                <c:pt idx="10127">
                  <c:v>973.2000122070315</c:v>
                </c:pt>
                <c:pt idx="10128">
                  <c:v>973.300048828125</c:v>
                </c:pt>
                <c:pt idx="10129">
                  <c:v>973.4000244140624</c:v>
                </c:pt>
                <c:pt idx="10130">
                  <c:v>973.5</c:v>
                </c:pt>
                <c:pt idx="10131">
                  <c:v>973.6000366210937</c:v>
                </c:pt>
                <c:pt idx="10132">
                  <c:v>973.7000122070315</c:v>
                </c:pt>
                <c:pt idx="10133">
                  <c:v>973.800048828125</c:v>
                </c:pt>
                <c:pt idx="10134">
                  <c:v>973.9000244140624</c:v>
                </c:pt>
                <c:pt idx="10135">
                  <c:v>974.0</c:v>
                </c:pt>
                <c:pt idx="10136">
                  <c:v>974.1000366210937</c:v>
                </c:pt>
                <c:pt idx="10137">
                  <c:v>974.2000122070315</c:v>
                </c:pt>
                <c:pt idx="10138">
                  <c:v>974.300048828125</c:v>
                </c:pt>
                <c:pt idx="10139">
                  <c:v>974.4000244140624</c:v>
                </c:pt>
                <c:pt idx="10140">
                  <c:v>974.5</c:v>
                </c:pt>
                <c:pt idx="10141">
                  <c:v>974.6000366210937</c:v>
                </c:pt>
                <c:pt idx="10142">
                  <c:v>974.7000122070315</c:v>
                </c:pt>
                <c:pt idx="10143">
                  <c:v>974.800048828125</c:v>
                </c:pt>
                <c:pt idx="10144">
                  <c:v>974.9000244140624</c:v>
                </c:pt>
                <c:pt idx="10145">
                  <c:v>975.0</c:v>
                </c:pt>
                <c:pt idx="10146">
                  <c:v>975.1000366210937</c:v>
                </c:pt>
                <c:pt idx="10147">
                  <c:v>975.2000122070315</c:v>
                </c:pt>
                <c:pt idx="10148">
                  <c:v>975.300048828125</c:v>
                </c:pt>
                <c:pt idx="10149">
                  <c:v>975.4000244140624</c:v>
                </c:pt>
                <c:pt idx="10150">
                  <c:v>975.5</c:v>
                </c:pt>
                <c:pt idx="10151">
                  <c:v>975.6000366210937</c:v>
                </c:pt>
                <c:pt idx="10152">
                  <c:v>975.7000122070315</c:v>
                </c:pt>
                <c:pt idx="10153">
                  <c:v>975.800048828125</c:v>
                </c:pt>
                <c:pt idx="10154">
                  <c:v>975.9000244140624</c:v>
                </c:pt>
                <c:pt idx="10155">
                  <c:v>976.0</c:v>
                </c:pt>
                <c:pt idx="10156">
                  <c:v>976.1000366210937</c:v>
                </c:pt>
                <c:pt idx="10157">
                  <c:v>976.2000122070315</c:v>
                </c:pt>
                <c:pt idx="10158">
                  <c:v>976.300048828125</c:v>
                </c:pt>
                <c:pt idx="10159">
                  <c:v>976.4000244140624</c:v>
                </c:pt>
                <c:pt idx="10160">
                  <c:v>976.5</c:v>
                </c:pt>
                <c:pt idx="10161">
                  <c:v>976.6000366210937</c:v>
                </c:pt>
                <c:pt idx="10162">
                  <c:v>976.7000122070315</c:v>
                </c:pt>
                <c:pt idx="10163">
                  <c:v>976.800048828125</c:v>
                </c:pt>
                <c:pt idx="10164">
                  <c:v>976.9000244140624</c:v>
                </c:pt>
                <c:pt idx="10165">
                  <c:v>977.0</c:v>
                </c:pt>
                <c:pt idx="10166">
                  <c:v>977.1000366210937</c:v>
                </c:pt>
                <c:pt idx="10167">
                  <c:v>977.2000122070315</c:v>
                </c:pt>
                <c:pt idx="10168">
                  <c:v>977.300048828125</c:v>
                </c:pt>
                <c:pt idx="10169">
                  <c:v>977.4000244140624</c:v>
                </c:pt>
                <c:pt idx="10170">
                  <c:v>977.5</c:v>
                </c:pt>
                <c:pt idx="10171">
                  <c:v>977.6000366210937</c:v>
                </c:pt>
                <c:pt idx="10172">
                  <c:v>977.7000122070315</c:v>
                </c:pt>
                <c:pt idx="10173">
                  <c:v>977.800048828125</c:v>
                </c:pt>
                <c:pt idx="10174">
                  <c:v>977.9000244140624</c:v>
                </c:pt>
                <c:pt idx="10175">
                  <c:v>978.0</c:v>
                </c:pt>
                <c:pt idx="10176">
                  <c:v>978.1000366210937</c:v>
                </c:pt>
                <c:pt idx="10177">
                  <c:v>978.2000122070315</c:v>
                </c:pt>
                <c:pt idx="10178">
                  <c:v>978.300048828125</c:v>
                </c:pt>
                <c:pt idx="10179">
                  <c:v>978.4000244140624</c:v>
                </c:pt>
                <c:pt idx="10180">
                  <c:v>978.5</c:v>
                </c:pt>
                <c:pt idx="10181">
                  <c:v>978.6000366210937</c:v>
                </c:pt>
                <c:pt idx="10182">
                  <c:v>978.7000122070315</c:v>
                </c:pt>
                <c:pt idx="10183">
                  <c:v>978.800048828125</c:v>
                </c:pt>
                <c:pt idx="10184">
                  <c:v>978.9000244140624</c:v>
                </c:pt>
                <c:pt idx="10185">
                  <c:v>979.0</c:v>
                </c:pt>
                <c:pt idx="10186">
                  <c:v>979.1000366210937</c:v>
                </c:pt>
                <c:pt idx="10187">
                  <c:v>979.2000122070315</c:v>
                </c:pt>
                <c:pt idx="10188">
                  <c:v>979.300048828125</c:v>
                </c:pt>
                <c:pt idx="10189">
                  <c:v>979.4000244140624</c:v>
                </c:pt>
                <c:pt idx="10190">
                  <c:v>979.5</c:v>
                </c:pt>
                <c:pt idx="10191">
                  <c:v>979.6000366210937</c:v>
                </c:pt>
                <c:pt idx="10192">
                  <c:v>979.7000122070315</c:v>
                </c:pt>
                <c:pt idx="10193">
                  <c:v>979.800048828125</c:v>
                </c:pt>
                <c:pt idx="10194">
                  <c:v>979.9000244140624</c:v>
                </c:pt>
                <c:pt idx="10195">
                  <c:v>980.0</c:v>
                </c:pt>
                <c:pt idx="10196">
                  <c:v>980.1000366210937</c:v>
                </c:pt>
                <c:pt idx="10197">
                  <c:v>980.2000122070315</c:v>
                </c:pt>
                <c:pt idx="10198">
                  <c:v>980.300048828125</c:v>
                </c:pt>
                <c:pt idx="10199">
                  <c:v>980.4000244140624</c:v>
                </c:pt>
                <c:pt idx="10200">
                  <c:v>980.5</c:v>
                </c:pt>
                <c:pt idx="10201">
                  <c:v>980.6000366210937</c:v>
                </c:pt>
                <c:pt idx="10202">
                  <c:v>980.7000122070315</c:v>
                </c:pt>
                <c:pt idx="10203">
                  <c:v>980.800048828125</c:v>
                </c:pt>
                <c:pt idx="10204">
                  <c:v>980.9000244140624</c:v>
                </c:pt>
                <c:pt idx="10205">
                  <c:v>981.0</c:v>
                </c:pt>
                <c:pt idx="10206">
                  <c:v>981.1000366210937</c:v>
                </c:pt>
                <c:pt idx="10207">
                  <c:v>981.2000122070315</c:v>
                </c:pt>
                <c:pt idx="10208">
                  <c:v>981.300048828125</c:v>
                </c:pt>
                <c:pt idx="10209">
                  <c:v>981.4000244140624</c:v>
                </c:pt>
                <c:pt idx="10210">
                  <c:v>981.5</c:v>
                </c:pt>
                <c:pt idx="10211">
                  <c:v>981.6000366210937</c:v>
                </c:pt>
                <c:pt idx="10212">
                  <c:v>981.7000122070315</c:v>
                </c:pt>
                <c:pt idx="10213">
                  <c:v>981.800048828125</c:v>
                </c:pt>
                <c:pt idx="10214">
                  <c:v>981.9000244140624</c:v>
                </c:pt>
                <c:pt idx="10215">
                  <c:v>982.0</c:v>
                </c:pt>
                <c:pt idx="10216">
                  <c:v>982.1000366210937</c:v>
                </c:pt>
                <c:pt idx="10217">
                  <c:v>982.2000122070315</c:v>
                </c:pt>
                <c:pt idx="10218">
                  <c:v>982.300048828125</c:v>
                </c:pt>
                <c:pt idx="10219">
                  <c:v>982.4000244140624</c:v>
                </c:pt>
                <c:pt idx="10220">
                  <c:v>982.5</c:v>
                </c:pt>
                <c:pt idx="10221">
                  <c:v>982.6000366210937</c:v>
                </c:pt>
                <c:pt idx="10222">
                  <c:v>982.7000122070315</c:v>
                </c:pt>
                <c:pt idx="10223">
                  <c:v>982.800048828125</c:v>
                </c:pt>
                <c:pt idx="10224">
                  <c:v>982.9000244140624</c:v>
                </c:pt>
                <c:pt idx="10225">
                  <c:v>983.0</c:v>
                </c:pt>
                <c:pt idx="10226">
                  <c:v>983.1000366210937</c:v>
                </c:pt>
                <c:pt idx="10227">
                  <c:v>983.2000122070315</c:v>
                </c:pt>
                <c:pt idx="10228">
                  <c:v>983.300048828125</c:v>
                </c:pt>
                <c:pt idx="10229">
                  <c:v>983.4000244140624</c:v>
                </c:pt>
                <c:pt idx="10230">
                  <c:v>983.5</c:v>
                </c:pt>
                <c:pt idx="10231">
                  <c:v>983.6000366210937</c:v>
                </c:pt>
                <c:pt idx="10232">
                  <c:v>983.7000122070315</c:v>
                </c:pt>
                <c:pt idx="10233">
                  <c:v>983.800048828125</c:v>
                </c:pt>
                <c:pt idx="10234">
                  <c:v>983.9000244140624</c:v>
                </c:pt>
                <c:pt idx="10235">
                  <c:v>984.0</c:v>
                </c:pt>
                <c:pt idx="10236">
                  <c:v>984.1000366210937</c:v>
                </c:pt>
                <c:pt idx="10237">
                  <c:v>984.2000122070315</c:v>
                </c:pt>
                <c:pt idx="10238">
                  <c:v>984.300048828125</c:v>
                </c:pt>
                <c:pt idx="10239">
                  <c:v>984.4000244140624</c:v>
                </c:pt>
                <c:pt idx="10240">
                  <c:v>984.5</c:v>
                </c:pt>
                <c:pt idx="10241">
                  <c:v>984.5999755859374</c:v>
                </c:pt>
                <c:pt idx="10242">
                  <c:v>984.700073242188</c:v>
                </c:pt>
                <c:pt idx="10243">
                  <c:v>984.800048828125</c:v>
                </c:pt>
                <c:pt idx="10244">
                  <c:v>984.9000244140624</c:v>
                </c:pt>
                <c:pt idx="10245">
                  <c:v>985.0</c:v>
                </c:pt>
                <c:pt idx="10246">
                  <c:v>985.0999755859374</c:v>
                </c:pt>
                <c:pt idx="10247">
                  <c:v>985.200073242188</c:v>
                </c:pt>
                <c:pt idx="10248">
                  <c:v>985.300048828125</c:v>
                </c:pt>
                <c:pt idx="10249">
                  <c:v>985.4000244140624</c:v>
                </c:pt>
                <c:pt idx="10250">
                  <c:v>985.5</c:v>
                </c:pt>
                <c:pt idx="10251">
                  <c:v>985.5999755859374</c:v>
                </c:pt>
                <c:pt idx="10252">
                  <c:v>985.700073242188</c:v>
                </c:pt>
                <c:pt idx="10253">
                  <c:v>985.800048828125</c:v>
                </c:pt>
                <c:pt idx="10254">
                  <c:v>985.9000244140624</c:v>
                </c:pt>
                <c:pt idx="10255">
                  <c:v>986.0</c:v>
                </c:pt>
                <c:pt idx="10256">
                  <c:v>986.0999755859374</c:v>
                </c:pt>
                <c:pt idx="10257">
                  <c:v>986.200073242188</c:v>
                </c:pt>
                <c:pt idx="10258">
                  <c:v>986.300048828125</c:v>
                </c:pt>
                <c:pt idx="10259">
                  <c:v>986.4000244140624</c:v>
                </c:pt>
                <c:pt idx="10260">
                  <c:v>986.5</c:v>
                </c:pt>
                <c:pt idx="10261">
                  <c:v>986.5999755859374</c:v>
                </c:pt>
                <c:pt idx="10262">
                  <c:v>986.700073242188</c:v>
                </c:pt>
                <c:pt idx="10263">
                  <c:v>986.800048828125</c:v>
                </c:pt>
                <c:pt idx="10264">
                  <c:v>986.9000244140624</c:v>
                </c:pt>
                <c:pt idx="10265">
                  <c:v>987.0</c:v>
                </c:pt>
                <c:pt idx="10266">
                  <c:v>987.0999755859374</c:v>
                </c:pt>
                <c:pt idx="10267">
                  <c:v>987.200073242188</c:v>
                </c:pt>
                <c:pt idx="10268">
                  <c:v>987.300048828125</c:v>
                </c:pt>
                <c:pt idx="10269">
                  <c:v>987.4000244140624</c:v>
                </c:pt>
                <c:pt idx="10270">
                  <c:v>987.5</c:v>
                </c:pt>
                <c:pt idx="10271">
                  <c:v>987.5999755859374</c:v>
                </c:pt>
                <c:pt idx="10272">
                  <c:v>987.700073242188</c:v>
                </c:pt>
                <c:pt idx="10273">
                  <c:v>987.800048828125</c:v>
                </c:pt>
                <c:pt idx="10274">
                  <c:v>987.9000244140624</c:v>
                </c:pt>
                <c:pt idx="10275">
                  <c:v>988.0</c:v>
                </c:pt>
                <c:pt idx="10276">
                  <c:v>988.0999755859374</c:v>
                </c:pt>
                <c:pt idx="10277">
                  <c:v>988.200073242188</c:v>
                </c:pt>
                <c:pt idx="10278">
                  <c:v>988.300048828125</c:v>
                </c:pt>
                <c:pt idx="10279">
                  <c:v>988.4000244140624</c:v>
                </c:pt>
                <c:pt idx="10280">
                  <c:v>988.5</c:v>
                </c:pt>
                <c:pt idx="10281">
                  <c:v>988.5999755859374</c:v>
                </c:pt>
                <c:pt idx="10282">
                  <c:v>988.700073242188</c:v>
                </c:pt>
                <c:pt idx="10283">
                  <c:v>988.800048828125</c:v>
                </c:pt>
                <c:pt idx="10284">
                  <c:v>988.9000244140624</c:v>
                </c:pt>
                <c:pt idx="10285">
                  <c:v>989.0</c:v>
                </c:pt>
                <c:pt idx="10286">
                  <c:v>989.0999755859374</c:v>
                </c:pt>
                <c:pt idx="10287">
                  <c:v>989.200073242188</c:v>
                </c:pt>
                <c:pt idx="10288">
                  <c:v>989.300048828125</c:v>
                </c:pt>
                <c:pt idx="10289">
                  <c:v>989.4000244140624</c:v>
                </c:pt>
                <c:pt idx="10290">
                  <c:v>989.5</c:v>
                </c:pt>
                <c:pt idx="10291">
                  <c:v>989.5999755859374</c:v>
                </c:pt>
                <c:pt idx="10292">
                  <c:v>989.700073242188</c:v>
                </c:pt>
                <c:pt idx="10293">
                  <c:v>989.800048828125</c:v>
                </c:pt>
                <c:pt idx="10294">
                  <c:v>989.9000244140624</c:v>
                </c:pt>
                <c:pt idx="10295">
                  <c:v>990.0</c:v>
                </c:pt>
                <c:pt idx="10296">
                  <c:v>990.0999755859374</c:v>
                </c:pt>
                <c:pt idx="10297">
                  <c:v>990.200073242188</c:v>
                </c:pt>
                <c:pt idx="10298">
                  <c:v>990.300048828125</c:v>
                </c:pt>
                <c:pt idx="10299">
                  <c:v>990.4000244140624</c:v>
                </c:pt>
                <c:pt idx="10300">
                  <c:v>990.5</c:v>
                </c:pt>
                <c:pt idx="10301">
                  <c:v>990.5999755859374</c:v>
                </c:pt>
                <c:pt idx="10302">
                  <c:v>990.700073242188</c:v>
                </c:pt>
                <c:pt idx="10303">
                  <c:v>990.800048828125</c:v>
                </c:pt>
                <c:pt idx="10304">
                  <c:v>990.9000244140624</c:v>
                </c:pt>
                <c:pt idx="10305">
                  <c:v>991.0</c:v>
                </c:pt>
                <c:pt idx="10306">
                  <c:v>991.0999755859374</c:v>
                </c:pt>
                <c:pt idx="10307">
                  <c:v>991.200073242188</c:v>
                </c:pt>
                <c:pt idx="10308">
                  <c:v>991.300048828125</c:v>
                </c:pt>
                <c:pt idx="10309">
                  <c:v>991.4000244140624</c:v>
                </c:pt>
                <c:pt idx="10310">
                  <c:v>991.5</c:v>
                </c:pt>
                <c:pt idx="10311">
                  <c:v>991.5999755859374</c:v>
                </c:pt>
                <c:pt idx="10312">
                  <c:v>991.700073242188</c:v>
                </c:pt>
                <c:pt idx="10313">
                  <c:v>991.800048828125</c:v>
                </c:pt>
                <c:pt idx="10314">
                  <c:v>991.9000244140624</c:v>
                </c:pt>
                <c:pt idx="10315">
                  <c:v>992.0</c:v>
                </c:pt>
                <c:pt idx="10316">
                  <c:v>992.0999755859374</c:v>
                </c:pt>
                <c:pt idx="10317">
                  <c:v>992.200073242188</c:v>
                </c:pt>
                <c:pt idx="10318">
                  <c:v>992.300048828125</c:v>
                </c:pt>
                <c:pt idx="10319">
                  <c:v>992.4000244140624</c:v>
                </c:pt>
                <c:pt idx="10320">
                  <c:v>992.5</c:v>
                </c:pt>
                <c:pt idx="10321">
                  <c:v>992.5999755859374</c:v>
                </c:pt>
                <c:pt idx="10322">
                  <c:v>992.700073242188</c:v>
                </c:pt>
                <c:pt idx="10323">
                  <c:v>992.800048828125</c:v>
                </c:pt>
                <c:pt idx="10324">
                  <c:v>992.9000244140624</c:v>
                </c:pt>
                <c:pt idx="10325">
                  <c:v>993.0</c:v>
                </c:pt>
                <c:pt idx="10326">
                  <c:v>993.0999755859374</c:v>
                </c:pt>
                <c:pt idx="10327">
                  <c:v>993.200073242188</c:v>
                </c:pt>
                <c:pt idx="10328">
                  <c:v>993.300048828125</c:v>
                </c:pt>
                <c:pt idx="10329">
                  <c:v>993.4000244140624</c:v>
                </c:pt>
                <c:pt idx="10330">
                  <c:v>993.5</c:v>
                </c:pt>
                <c:pt idx="10331">
                  <c:v>993.5999755859374</c:v>
                </c:pt>
                <c:pt idx="10332">
                  <c:v>993.700073242188</c:v>
                </c:pt>
                <c:pt idx="10333">
                  <c:v>993.800048828125</c:v>
                </c:pt>
                <c:pt idx="10334">
                  <c:v>993.9000244140624</c:v>
                </c:pt>
                <c:pt idx="10335">
                  <c:v>994.0</c:v>
                </c:pt>
                <c:pt idx="10336">
                  <c:v>994.0999755859374</c:v>
                </c:pt>
                <c:pt idx="10337">
                  <c:v>994.200073242188</c:v>
                </c:pt>
                <c:pt idx="10338">
                  <c:v>994.300048828125</c:v>
                </c:pt>
                <c:pt idx="10339">
                  <c:v>994.4000244140624</c:v>
                </c:pt>
                <c:pt idx="10340">
                  <c:v>994.5</c:v>
                </c:pt>
                <c:pt idx="10341">
                  <c:v>994.5999755859374</c:v>
                </c:pt>
                <c:pt idx="10342">
                  <c:v>994.700073242188</c:v>
                </c:pt>
                <c:pt idx="10343">
                  <c:v>994.800048828125</c:v>
                </c:pt>
                <c:pt idx="10344">
                  <c:v>994.9000244140624</c:v>
                </c:pt>
                <c:pt idx="10345">
                  <c:v>995.0</c:v>
                </c:pt>
                <c:pt idx="10346">
                  <c:v>995.0999755859374</c:v>
                </c:pt>
                <c:pt idx="10347">
                  <c:v>995.200073242188</c:v>
                </c:pt>
                <c:pt idx="10348">
                  <c:v>995.300048828125</c:v>
                </c:pt>
                <c:pt idx="10349">
                  <c:v>995.4000244140624</c:v>
                </c:pt>
                <c:pt idx="10350">
                  <c:v>995.5</c:v>
                </c:pt>
                <c:pt idx="10351">
                  <c:v>995.5999755859374</c:v>
                </c:pt>
                <c:pt idx="10352">
                  <c:v>995.700073242188</c:v>
                </c:pt>
                <c:pt idx="10353">
                  <c:v>995.800048828125</c:v>
                </c:pt>
                <c:pt idx="10354">
                  <c:v>995.9000244140624</c:v>
                </c:pt>
                <c:pt idx="10355">
                  <c:v>996.0</c:v>
                </c:pt>
                <c:pt idx="10356">
                  <c:v>996.0999755859374</c:v>
                </c:pt>
                <c:pt idx="10357">
                  <c:v>996.200073242188</c:v>
                </c:pt>
                <c:pt idx="10358">
                  <c:v>996.300048828125</c:v>
                </c:pt>
                <c:pt idx="10359">
                  <c:v>996.4000244140624</c:v>
                </c:pt>
                <c:pt idx="10360">
                  <c:v>996.5</c:v>
                </c:pt>
                <c:pt idx="10361">
                  <c:v>996.5999755859374</c:v>
                </c:pt>
                <c:pt idx="10362">
                  <c:v>996.700073242188</c:v>
                </c:pt>
                <c:pt idx="10363">
                  <c:v>996.800048828125</c:v>
                </c:pt>
                <c:pt idx="10364">
                  <c:v>996.9000244140624</c:v>
                </c:pt>
                <c:pt idx="10365">
                  <c:v>997.0</c:v>
                </c:pt>
                <c:pt idx="10366">
                  <c:v>997.0999755859374</c:v>
                </c:pt>
                <c:pt idx="10367">
                  <c:v>997.200073242188</c:v>
                </c:pt>
                <c:pt idx="10368">
                  <c:v>997.300048828125</c:v>
                </c:pt>
                <c:pt idx="10369">
                  <c:v>997.4000244140624</c:v>
                </c:pt>
                <c:pt idx="10370">
                  <c:v>997.5</c:v>
                </c:pt>
                <c:pt idx="10371">
                  <c:v>997.5999755859374</c:v>
                </c:pt>
                <c:pt idx="10372">
                  <c:v>997.700073242188</c:v>
                </c:pt>
                <c:pt idx="10373">
                  <c:v>997.800048828125</c:v>
                </c:pt>
                <c:pt idx="10374">
                  <c:v>997.9000244140624</c:v>
                </c:pt>
                <c:pt idx="10375">
                  <c:v>998.0</c:v>
                </c:pt>
                <c:pt idx="10376">
                  <c:v>998.0999755859374</c:v>
                </c:pt>
                <c:pt idx="10377">
                  <c:v>998.200073242188</c:v>
                </c:pt>
                <c:pt idx="10378">
                  <c:v>998.300048828125</c:v>
                </c:pt>
                <c:pt idx="10379">
                  <c:v>998.4000244140624</c:v>
                </c:pt>
                <c:pt idx="10380">
                  <c:v>998.5</c:v>
                </c:pt>
                <c:pt idx="10381">
                  <c:v>998.5999755859374</c:v>
                </c:pt>
                <c:pt idx="10382">
                  <c:v>998.700073242188</c:v>
                </c:pt>
                <c:pt idx="10383">
                  <c:v>998.800048828125</c:v>
                </c:pt>
                <c:pt idx="10384">
                  <c:v>998.9000244140624</c:v>
                </c:pt>
                <c:pt idx="10385">
                  <c:v>999.0</c:v>
                </c:pt>
                <c:pt idx="10386">
                  <c:v>999.0999755859374</c:v>
                </c:pt>
                <c:pt idx="10387">
                  <c:v>999.200073242188</c:v>
                </c:pt>
                <c:pt idx="10388">
                  <c:v>999.300048828125</c:v>
                </c:pt>
                <c:pt idx="10389">
                  <c:v>999.4000244140624</c:v>
                </c:pt>
                <c:pt idx="10390">
                  <c:v>999.5</c:v>
                </c:pt>
                <c:pt idx="10391">
                  <c:v>999.5999755859374</c:v>
                </c:pt>
                <c:pt idx="10392">
                  <c:v>999.700073242188</c:v>
                </c:pt>
                <c:pt idx="10393">
                  <c:v>999.800048828125</c:v>
                </c:pt>
                <c:pt idx="10394">
                  <c:v>999.9000244140624</c:v>
                </c:pt>
                <c:pt idx="10395">
                  <c:v>1000.0</c:v>
                </c:pt>
                <c:pt idx="10396">
                  <c:v>1000.099975585937</c:v>
                </c:pt>
                <c:pt idx="10397">
                  <c:v>1000.200073242188</c:v>
                </c:pt>
                <c:pt idx="10398">
                  <c:v>1000.300048828125</c:v>
                </c:pt>
                <c:pt idx="10399">
                  <c:v>1000.400024414062</c:v>
                </c:pt>
                <c:pt idx="10400">
                  <c:v>1000.5</c:v>
                </c:pt>
                <c:pt idx="10401">
                  <c:v>1000.599975585937</c:v>
                </c:pt>
                <c:pt idx="10402">
                  <c:v>1000.700073242188</c:v>
                </c:pt>
                <c:pt idx="10403">
                  <c:v>1000.800048828125</c:v>
                </c:pt>
                <c:pt idx="10404">
                  <c:v>1000.900024414062</c:v>
                </c:pt>
                <c:pt idx="10405">
                  <c:v>1001.0</c:v>
                </c:pt>
                <c:pt idx="10406">
                  <c:v>1001.099975585937</c:v>
                </c:pt>
                <c:pt idx="10407">
                  <c:v>1001.200073242188</c:v>
                </c:pt>
                <c:pt idx="10408">
                  <c:v>1001.300048828125</c:v>
                </c:pt>
                <c:pt idx="10409">
                  <c:v>1001.400024414062</c:v>
                </c:pt>
                <c:pt idx="10410">
                  <c:v>1001.5</c:v>
                </c:pt>
                <c:pt idx="10411">
                  <c:v>1001.599975585937</c:v>
                </c:pt>
                <c:pt idx="10412">
                  <c:v>1001.700073242188</c:v>
                </c:pt>
                <c:pt idx="10413">
                  <c:v>1001.800048828125</c:v>
                </c:pt>
                <c:pt idx="10414">
                  <c:v>1001.900024414062</c:v>
                </c:pt>
                <c:pt idx="10415">
                  <c:v>1002.0</c:v>
                </c:pt>
                <c:pt idx="10416">
                  <c:v>1002.099975585937</c:v>
                </c:pt>
                <c:pt idx="10417">
                  <c:v>1002.200073242188</c:v>
                </c:pt>
                <c:pt idx="10418">
                  <c:v>1002.300048828125</c:v>
                </c:pt>
                <c:pt idx="10419">
                  <c:v>1002.400024414062</c:v>
                </c:pt>
                <c:pt idx="10420">
                  <c:v>1002.5</c:v>
                </c:pt>
                <c:pt idx="10421">
                  <c:v>1002.599975585937</c:v>
                </c:pt>
                <c:pt idx="10422">
                  <c:v>1002.700073242188</c:v>
                </c:pt>
                <c:pt idx="10423">
                  <c:v>1002.800048828125</c:v>
                </c:pt>
                <c:pt idx="10424">
                  <c:v>1002.900024414062</c:v>
                </c:pt>
                <c:pt idx="10425">
                  <c:v>1003.0</c:v>
                </c:pt>
                <c:pt idx="10426">
                  <c:v>1003.099975585937</c:v>
                </c:pt>
                <c:pt idx="10427">
                  <c:v>1003.200073242188</c:v>
                </c:pt>
                <c:pt idx="10428">
                  <c:v>1003.300048828125</c:v>
                </c:pt>
                <c:pt idx="10429">
                  <c:v>1003.400024414062</c:v>
                </c:pt>
                <c:pt idx="10430">
                  <c:v>1003.5</c:v>
                </c:pt>
                <c:pt idx="10431">
                  <c:v>1003.599975585937</c:v>
                </c:pt>
                <c:pt idx="10432">
                  <c:v>1003.700073242188</c:v>
                </c:pt>
                <c:pt idx="10433">
                  <c:v>1003.800048828125</c:v>
                </c:pt>
                <c:pt idx="10434">
                  <c:v>1003.900024414062</c:v>
                </c:pt>
                <c:pt idx="10435">
                  <c:v>1004.0</c:v>
                </c:pt>
                <c:pt idx="10436">
                  <c:v>1004.099975585937</c:v>
                </c:pt>
                <c:pt idx="10437">
                  <c:v>1004.200073242188</c:v>
                </c:pt>
                <c:pt idx="10438">
                  <c:v>1004.300048828125</c:v>
                </c:pt>
                <c:pt idx="10439">
                  <c:v>1004.400024414062</c:v>
                </c:pt>
                <c:pt idx="10440">
                  <c:v>1004.5</c:v>
                </c:pt>
                <c:pt idx="10441">
                  <c:v>1004.599975585937</c:v>
                </c:pt>
                <c:pt idx="10442">
                  <c:v>1004.700073242188</c:v>
                </c:pt>
                <c:pt idx="10443">
                  <c:v>1004.800048828125</c:v>
                </c:pt>
                <c:pt idx="10444">
                  <c:v>1004.900024414062</c:v>
                </c:pt>
                <c:pt idx="10445">
                  <c:v>1005.0</c:v>
                </c:pt>
                <c:pt idx="10446">
                  <c:v>1005.099975585937</c:v>
                </c:pt>
                <c:pt idx="10447">
                  <c:v>1005.200073242188</c:v>
                </c:pt>
                <c:pt idx="10448">
                  <c:v>1005.300048828125</c:v>
                </c:pt>
                <c:pt idx="10449">
                  <c:v>1005.400024414062</c:v>
                </c:pt>
                <c:pt idx="10450">
                  <c:v>1005.5</c:v>
                </c:pt>
                <c:pt idx="10451">
                  <c:v>1005.599975585937</c:v>
                </c:pt>
                <c:pt idx="10452">
                  <c:v>1005.700073242188</c:v>
                </c:pt>
                <c:pt idx="10453">
                  <c:v>1005.800048828125</c:v>
                </c:pt>
                <c:pt idx="10454">
                  <c:v>1005.900024414062</c:v>
                </c:pt>
                <c:pt idx="10455">
                  <c:v>1006.0</c:v>
                </c:pt>
                <c:pt idx="10456">
                  <c:v>1006.099975585937</c:v>
                </c:pt>
                <c:pt idx="10457">
                  <c:v>1006.200073242188</c:v>
                </c:pt>
                <c:pt idx="10458">
                  <c:v>1006.300048828125</c:v>
                </c:pt>
                <c:pt idx="10459">
                  <c:v>1006.400024414062</c:v>
                </c:pt>
                <c:pt idx="10460">
                  <c:v>1006.5</c:v>
                </c:pt>
                <c:pt idx="10461">
                  <c:v>1006.599975585937</c:v>
                </c:pt>
                <c:pt idx="10462">
                  <c:v>1006.700073242188</c:v>
                </c:pt>
                <c:pt idx="10463">
                  <c:v>1006.800048828125</c:v>
                </c:pt>
                <c:pt idx="10464">
                  <c:v>1006.900024414062</c:v>
                </c:pt>
                <c:pt idx="10465">
                  <c:v>1007.0</c:v>
                </c:pt>
                <c:pt idx="10466">
                  <c:v>1007.099975585937</c:v>
                </c:pt>
                <c:pt idx="10467">
                  <c:v>1007.200073242188</c:v>
                </c:pt>
                <c:pt idx="10468">
                  <c:v>1007.300048828125</c:v>
                </c:pt>
                <c:pt idx="10469">
                  <c:v>1007.400024414062</c:v>
                </c:pt>
                <c:pt idx="10470">
                  <c:v>1007.5</c:v>
                </c:pt>
                <c:pt idx="10471">
                  <c:v>1007.599975585937</c:v>
                </c:pt>
                <c:pt idx="10472">
                  <c:v>1007.700073242188</c:v>
                </c:pt>
                <c:pt idx="10473">
                  <c:v>1007.800048828125</c:v>
                </c:pt>
                <c:pt idx="10474">
                  <c:v>1007.900024414062</c:v>
                </c:pt>
                <c:pt idx="10475">
                  <c:v>1008.0</c:v>
                </c:pt>
                <c:pt idx="10476">
                  <c:v>1008.099975585937</c:v>
                </c:pt>
                <c:pt idx="10477">
                  <c:v>1008.200073242188</c:v>
                </c:pt>
                <c:pt idx="10478">
                  <c:v>1008.300048828125</c:v>
                </c:pt>
                <c:pt idx="10479">
                  <c:v>1008.400024414062</c:v>
                </c:pt>
                <c:pt idx="10480">
                  <c:v>1008.5</c:v>
                </c:pt>
                <c:pt idx="10481">
                  <c:v>1008.599975585937</c:v>
                </c:pt>
                <c:pt idx="10482">
                  <c:v>1008.700073242188</c:v>
                </c:pt>
                <c:pt idx="10483">
                  <c:v>1008.800048828125</c:v>
                </c:pt>
                <c:pt idx="10484">
                  <c:v>1008.900024414062</c:v>
                </c:pt>
                <c:pt idx="10485">
                  <c:v>1009.0</c:v>
                </c:pt>
                <c:pt idx="10486">
                  <c:v>1009.099975585937</c:v>
                </c:pt>
                <c:pt idx="10487">
                  <c:v>1009.200073242188</c:v>
                </c:pt>
                <c:pt idx="10488">
                  <c:v>1009.300048828125</c:v>
                </c:pt>
                <c:pt idx="10489">
                  <c:v>1009.400024414062</c:v>
                </c:pt>
                <c:pt idx="10490">
                  <c:v>1009.5</c:v>
                </c:pt>
                <c:pt idx="10491">
                  <c:v>1009.599975585937</c:v>
                </c:pt>
                <c:pt idx="10492">
                  <c:v>1009.700073242188</c:v>
                </c:pt>
                <c:pt idx="10493">
                  <c:v>1009.800048828125</c:v>
                </c:pt>
                <c:pt idx="10494">
                  <c:v>1009.900024414062</c:v>
                </c:pt>
                <c:pt idx="10495">
                  <c:v>1010.0</c:v>
                </c:pt>
                <c:pt idx="10496">
                  <c:v>1010.099975585937</c:v>
                </c:pt>
                <c:pt idx="10497">
                  <c:v>1010.200073242188</c:v>
                </c:pt>
                <c:pt idx="10498">
                  <c:v>1010.300048828125</c:v>
                </c:pt>
                <c:pt idx="10499">
                  <c:v>1010.400024414062</c:v>
                </c:pt>
                <c:pt idx="10500">
                  <c:v>1010.5</c:v>
                </c:pt>
                <c:pt idx="10501">
                  <c:v>1010.599975585937</c:v>
                </c:pt>
                <c:pt idx="10502">
                  <c:v>1010.700073242188</c:v>
                </c:pt>
                <c:pt idx="10503">
                  <c:v>1010.800048828125</c:v>
                </c:pt>
                <c:pt idx="10504">
                  <c:v>1010.900024414062</c:v>
                </c:pt>
                <c:pt idx="10505">
                  <c:v>1011.0</c:v>
                </c:pt>
                <c:pt idx="10506">
                  <c:v>1011.099975585937</c:v>
                </c:pt>
                <c:pt idx="10507">
                  <c:v>1011.200073242188</c:v>
                </c:pt>
                <c:pt idx="10508">
                  <c:v>1011.300048828125</c:v>
                </c:pt>
                <c:pt idx="10509">
                  <c:v>1011.400024414062</c:v>
                </c:pt>
                <c:pt idx="10510">
                  <c:v>1011.5</c:v>
                </c:pt>
                <c:pt idx="10511">
                  <c:v>1011.599975585937</c:v>
                </c:pt>
                <c:pt idx="10512">
                  <c:v>1011.700073242188</c:v>
                </c:pt>
                <c:pt idx="10513">
                  <c:v>1011.800048828125</c:v>
                </c:pt>
                <c:pt idx="10514">
                  <c:v>1011.900024414062</c:v>
                </c:pt>
                <c:pt idx="10515">
                  <c:v>1012.0</c:v>
                </c:pt>
                <c:pt idx="10516">
                  <c:v>1012.099975585937</c:v>
                </c:pt>
                <c:pt idx="10517">
                  <c:v>1012.200073242188</c:v>
                </c:pt>
                <c:pt idx="10518">
                  <c:v>1012.300048828125</c:v>
                </c:pt>
                <c:pt idx="10519">
                  <c:v>1012.400024414062</c:v>
                </c:pt>
                <c:pt idx="10520">
                  <c:v>1012.5</c:v>
                </c:pt>
                <c:pt idx="10521">
                  <c:v>1012.599975585937</c:v>
                </c:pt>
                <c:pt idx="10522">
                  <c:v>1012.700073242188</c:v>
                </c:pt>
                <c:pt idx="10523">
                  <c:v>1012.800048828125</c:v>
                </c:pt>
                <c:pt idx="10524">
                  <c:v>1012.900024414062</c:v>
                </c:pt>
                <c:pt idx="10525">
                  <c:v>1013.0</c:v>
                </c:pt>
                <c:pt idx="10526">
                  <c:v>1013.099975585937</c:v>
                </c:pt>
                <c:pt idx="10527">
                  <c:v>1013.200073242188</c:v>
                </c:pt>
                <c:pt idx="10528">
                  <c:v>1013.300048828125</c:v>
                </c:pt>
                <c:pt idx="10529">
                  <c:v>1013.400024414062</c:v>
                </c:pt>
                <c:pt idx="10530">
                  <c:v>1013.5</c:v>
                </c:pt>
                <c:pt idx="10531">
                  <c:v>1013.599975585937</c:v>
                </c:pt>
                <c:pt idx="10532">
                  <c:v>1013.700073242188</c:v>
                </c:pt>
                <c:pt idx="10533">
                  <c:v>1013.800048828125</c:v>
                </c:pt>
                <c:pt idx="10534">
                  <c:v>1013.900024414062</c:v>
                </c:pt>
                <c:pt idx="10535">
                  <c:v>1014.0</c:v>
                </c:pt>
                <c:pt idx="10536">
                  <c:v>1014.099975585937</c:v>
                </c:pt>
                <c:pt idx="10537">
                  <c:v>1014.200073242188</c:v>
                </c:pt>
                <c:pt idx="10538">
                  <c:v>1014.300048828125</c:v>
                </c:pt>
                <c:pt idx="10539">
                  <c:v>1014.400024414062</c:v>
                </c:pt>
                <c:pt idx="10540">
                  <c:v>1014.5</c:v>
                </c:pt>
                <c:pt idx="10541">
                  <c:v>1014.599975585937</c:v>
                </c:pt>
                <c:pt idx="10542">
                  <c:v>1014.700073242188</c:v>
                </c:pt>
                <c:pt idx="10543">
                  <c:v>1014.800048828125</c:v>
                </c:pt>
                <c:pt idx="10544">
                  <c:v>1014.900024414062</c:v>
                </c:pt>
                <c:pt idx="10545">
                  <c:v>1015.0</c:v>
                </c:pt>
                <c:pt idx="10546">
                  <c:v>1015.099975585937</c:v>
                </c:pt>
                <c:pt idx="10547">
                  <c:v>1015.200073242188</c:v>
                </c:pt>
                <c:pt idx="10548">
                  <c:v>1015.300048828125</c:v>
                </c:pt>
                <c:pt idx="10549">
                  <c:v>1015.400024414062</c:v>
                </c:pt>
                <c:pt idx="10550">
                  <c:v>1015.5</c:v>
                </c:pt>
                <c:pt idx="10551">
                  <c:v>1015.599975585937</c:v>
                </c:pt>
                <c:pt idx="10552">
                  <c:v>1015.700073242188</c:v>
                </c:pt>
                <c:pt idx="10553">
                  <c:v>1015.800048828125</c:v>
                </c:pt>
                <c:pt idx="10554">
                  <c:v>1015.900024414062</c:v>
                </c:pt>
                <c:pt idx="10555">
                  <c:v>1016.0</c:v>
                </c:pt>
                <c:pt idx="10556">
                  <c:v>1016.099975585937</c:v>
                </c:pt>
                <c:pt idx="10557">
                  <c:v>1016.200073242188</c:v>
                </c:pt>
                <c:pt idx="10558">
                  <c:v>1016.300048828125</c:v>
                </c:pt>
                <c:pt idx="10559">
                  <c:v>1016.400024414062</c:v>
                </c:pt>
                <c:pt idx="10560">
                  <c:v>1016.5</c:v>
                </c:pt>
                <c:pt idx="10561">
                  <c:v>1016.599975585937</c:v>
                </c:pt>
                <c:pt idx="10562">
                  <c:v>1016.700073242188</c:v>
                </c:pt>
                <c:pt idx="10563">
                  <c:v>1016.800048828125</c:v>
                </c:pt>
                <c:pt idx="10564">
                  <c:v>1016.900024414062</c:v>
                </c:pt>
                <c:pt idx="10565">
                  <c:v>1017.0</c:v>
                </c:pt>
                <c:pt idx="10566">
                  <c:v>1017.099975585937</c:v>
                </c:pt>
                <c:pt idx="10567">
                  <c:v>1017.200073242188</c:v>
                </c:pt>
                <c:pt idx="10568">
                  <c:v>1017.300048828125</c:v>
                </c:pt>
                <c:pt idx="10569">
                  <c:v>1017.400024414062</c:v>
                </c:pt>
                <c:pt idx="10570">
                  <c:v>1017.5</c:v>
                </c:pt>
                <c:pt idx="10571">
                  <c:v>1017.599975585937</c:v>
                </c:pt>
                <c:pt idx="10572">
                  <c:v>1017.700073242188</c:v>
                </c:pt>
                <c:pt idx="10573">
                  <c:v>1017.800048828125</c:v>
                </c:pt>
                <c:pt idx="10574">
                  <c:v>1017.900024414062</c:v>
                </c:pt>
                <c:pt idx="10575">
                  <c:v>1018.0</c:v>
                </c:pt>
                <c:pt idx="10576">
                  <c:v>1018.099975585937</c:v>
                </c:pt>
                <c:pt idx="10577">
                  <c:v>1018.200073242188</c:v>
                </c:pt>
                <c:pt idx="10578">
                  <c:v>1018.300048828125</c:v>
                </c:pt>
                <c:pt idx="10579">
                  <c:v>1018.400024414062</c:v>
                </c:pt>
                <c:pt idx="10580">
                  <c:v>1018.5</c:v>
                </c:pt>
                <c:pt idx="10581">
                  <c:v>1018.599975585937</c:v>
                </c:pt>
                <c:pt idx="10582">
                  <c:v>1018.700073242188</c:v>
                </c:pt>
                <c:pt idx="10583">
                  <c:v>1018.800048828125</c:v>
                </c:pt>
                <c:pt idx="10584">
                  <c:v>1018.900024414062</c:v>
                </c:pt>
                <c:pt idx="10585">
                  <c:v>1019.0</c:v>
                </c:pt>
                <c:pt idx="10586">
                  <c:v>1019.099975585937</c:v>
                </c:pt>
                <c:pt idx="10587">
                  <c:v>1019.200073242188</c:v>
                </c:pt>
                <c:pt idx="10588">
                  <c:v>1019.300048828125</c:v>
                </c:pt>
                <c:pt idx="10589">
                  <c:v>1019.400024414062</c:v>
                </c:pt>
                <c:pt idx="10590">
                  <c:v>1019.5</c:v>
                </c:pt>
                <c:pt idx="10591">
                  <c:v>1019.599975585937</c:v>
                </c:pt>
                <c:pt idx="10592">
                  <c:v>1019.700073242188</c:v>
                </c:pt>
                <c:pt idx="10593">
                  <c:v>1019.800048828125</c:v>
                </c:pt>
                <c:pt idx="10594">
                  <c:v>1019.900024414062</c:v>
                </c:pt>
                <c:pt idx="10595">
                  <c:v>1020.0</c:v>
                </c:pt>
                <c:pt idx="10596">
                  <c:v>1020.099975585937</c:v>
                </c:pt>
                <c:pt idx="10597">
                  <c:v>1020.200073242188</c:v>
                </c:pt>
                <c:pt idx="10598">
                  <c:v>1020.300048828125</c:v>
                </c:pt>
                <c:pt idx="10599">
                  <c:v>1020.400024414062</c:v>
                </c:pt>
                <c:pt idx="10600">
                  <c:v>1020.5</c:v>
                </c:pt>
                <c:pt idx="10601">
                  <c:v>1020.599975585937</c:v>
                </c:pt>
                <c:pt idx="10602">
                  <c:v>1020.700073242188</c:v>
                </c:pt>
                <c:pt idx="10603">
                  <c:v>1020.800048828125</c:v>
                </c:pt>
                <c:pt idx="10604">
                  <c:v>1020.900024414062</c:v>
                </c:pt>
                <c:pt idx="10605">
                  <c:v>1021.0</c:v>
                </c:pt>
                <c:pt idx="10606">
                  <c:v>1021.099975585937</c:v>
                </c:pt>
                <c:pt idx="10607">
                  <c:v>1021.200073242188</c:v>
                </c:pt>
                <c:pt idx="10608">
                  <c:v>1021.300048828125</c:v>
                </c:pt>
                <c:pt idx="10609">
                  <c:v>1021.400024414062</c:v>
                </c:pt>
                <c:pt idx="10610">
                  <c:v>1021.5</c:v>
                </c:pt>
                <c:pt idx="10611">
                  <c:v>1021.599975585937</c:v>
                </c:pt>
                <c:pt idx="10612">
                  <c:v>1021.700073242188</c:v>
                </c:pt>
                <c:pt idx="10613">
                  <c:v>1021.800048828125</c:v>
                </c:pt>
                <c:pt idx="10614">
                  <c:v>1021.900024414062</c:v>
                </c:pt>
                <c:pt idx="10615">
                  <c:v>1022.0</c:v>
                </c:pt>
                <c:pt idx="10616">
                  <c:v>1022.099975585937</c:v>
                </c:pt>
                <c:pt idx="10617">
                  <c:v>1022.200073242188</c:v>
                </c:pt>
                <c:pt idx="10618">
                  <c:v>1022.300048828125</c:v>
                </c:pt>
                <c:pt idx="10619">
                  <c:v>1022.400024414062</c:v>
                </c:pt>
                <c:pt idx="10620">
                  <c:v>1022.5</c:v>
                </c:pt>
                <c:pt idx="10621">
                  <c:v>1022.599975585937</c:v>
                </c:pt>
                <c:pt idx="10622">
                  <c:v>1022.700073242188</c:v>
                </c:pt>
                <c:pt idx="10623">
                  <c:v>1022.800048828125</c:v>
                </c:pt>
                <c:pt idx="10624">
                  <c:v>1022.900024414062</c:v>
                </c:pt>
                <c:pt idx="10625">
                  <c:v>1023.0</c:v>
                </c:pt>
                <c:pt idx="10626">
                  <c:v>1023.099975585937</c:v>
                </c:pt>
                <c:pt idx="10627">
                  <c:v>1023.200073242188</c:v>
                </c:pt>
                <c:pt idx="10628">
                  <c:v>1023.300048828125</c:v>
                </c:pt>
                <c:pt idx="10629">
                  <c:v>1023.400024414062</c:v>
                </c:pt>
                <c:pt idx="10630">
                  <c:v>1023.5</c:v>
                </c:pt>
                <c:pt idx="10631">
                  <c:v>1023.599975585937</c:v>
                </c:pt>
                <c:pt idx="10632">
                  <c:v>1023.700073242188</c:v>
                </c:pt>
                <c:pt idx="10633">
                  <c:v>1023.800048828125</c:v>
                </c:pt>
                <c:pt idx="10634">
                  <c:v>1023.900024414062</c:v>
                </c:pt>
                <c:pt idx="10635">
                  <c:v>1024.0</c:v>
                </c:pt>
                <c:pt idx="10636">
                  <c:v>1024.099975585937</c:v>
                </c:pt>
                <c:pt idx="10637">
                  <c:v>1024.200073242188</c:v>
                </c:pt>
                <c:pt idx="10638">
                  <c:v>1024.300048828125</c:v>
                </c:pt>
                <c:pt idx="10639">
                  <c:v>1024.400024414062</c:v>
                </c:pt>
                <c:pt idx="10640">
                  <c:v>1024.5</c:v>
                </c:pt>
                <c:pt idx="10641">
                  <c:v>1024.599975585937</c:v>
                </c:pt>
                <c:pt idx="10642">
                  <c:v>1024.700073242188</c:v>
                </c:pt>
                <c:pt idx="10643">
                  <c:v>1024.800048828125</c:v>
                </c:pt>
                <c:pt idx="10644">
                  <c:v>1024.900024414062</c:v>
                </c:pt>
                <c:pt idx="10645">
                  <c:v>1025.0</c:v>
                </c:pt>
                <c:pt idx="10646">
                  <c:v>1025.099975585937</c:v>
                </c:pt>
                <c:pt idx="10647">
                  <c:v>1025.200073242188</c:v>
                </c:pt>
                <c:pt idx="10648">
                  <c:v>1025.300048828125</c:v>
                </c:pt>
                <c:pt idx="10649">
                  <c:v>1025.400024414062</c:v>
                </c:pt>
                <c:pt idx="10650">
                  <c:v>1025.5</c:v>
                </c:pt>
                <c:pt idx="10651">
                  <c:v>1025.599975585937</c:v>
                </c:pt>
                <c:pt idx="10652">
                  <c:v>1025.700073242188</c:v>
                </c:pt>
                <c:pt idx="10653">
                  <c:v>1025.800048828125</c:v>
                </c:pt>
                <c:pt idx="10654">
                  <c:v>1025.900024414062</c:v>
                </c:pt>
                <c:pt idx="10655">
                  <c:v>1026.0</c:v>
                </c:pt>
                <c:pt idx="10656">
                  <c:v>1026.099975585937</c:v>
                </c:pt>
                <c:pt idx="10657">
                  <c:v>1026.200073242188</c:v>
                </c:pt>
                <c:pt idx="10658">
                  <c:v>1026.300048828125</c:v>
                </c:pt>
                <c:pt idx="10659">
                  <c:v>1026.400024414062</c:v>
                </c:pt>
                <c:pt idx="10660">
                  <c:v>1026.5</c:v>
                </c:pt>
                <c:pt idx="10661">
                  <c:v>1026.599975585937</c:v>
                </c:pt>
                <c:pt idx="10662">
                  <c:v>1026.700073242188</c:v>
                </c:pt>
                <c:pt idx="10663">
                  <c:v>1026.800048828125</c:v>
                </c:pt>
                <c:pt idx="10664">
                  <c:v>1026.900024414062</c:v>
                </c:pt>
                <c:pt idx="10665">
                  <c:v>1027.0</c:v>
                </c:pt>
                <c:pt idx="10666">
                  <c:v>1027.099975585937</c:v>
                </c:pt>
                <c:pt idx="10667">
                  <c:v>1027.200073242188</c:v>
                </c:pt>
                <c:pt idx="10668">
                  <c:v>1027.300048828125</c:v>
                </c:pt>
                <c:pt idx="10669">
                  <c:v>1027.400024414062</c:v>
                </c:pt>
                <c:pt idx="10670">
                  <c:v>1027.5</c:v>
                </c:pt>
                <c:pt idx="10671">
                  <c:v>1027.599975585937</c:v>
                </c:pt>
                <c:pt idx="10672">
                  <c:v>1027.700073242188</c:v>
                </c:pt>
                <c:pt idx="10673">
                  <c:v>1027.800048828125</c:v>
                </c:pt>
                <c:pt idx="10674">
                  <c:v>1027.900024414062</c:v>
                </c:pt>
                <c:pt idx="10675">
                  <c:v>1028.0</c:v>
                </c:pt>
                <c:pt idx="10676">
                  <c:v>1028.099975585937</c:v>
                </c:pt>
                <c:pt idx="10677">
                  <c:v>1028.200073242188</c:v>
                </c:pt>
                <c:pt idx="10678">
                  <c:v>1028.300048828125</c:v>
                </c:pt>
                <c:pt idx="10679">
                  <c:v>1028.400024414062</c:v>
                </c:pt>
                <c:pt idx="10680">
                  <c:v>1028.5</c:v>
                </c:pt>
                <c:pt idx="10681">
                  <c:v>1028.599975585937</c:v>
                </c:pt>
                <c:pt idx="10682">
                  <c:v>1028.700073242188</c:v>
                </c:pt>
                <c:pt idx="10683">
                  <c:v>1028.800048828125</c:v>
                </c:pt>
                <c:pt idx="10684">
                  <c:v>1028.900024414062</c:v>
                </c:pt>
                <c:pt idx="10685">
                  <c:v>1029.0</c:v>
                </c:pt>
                <c:pt idx="10686">
                  <c:v>1029.099975585937</c:v>
                </c:pt>
                <c:pt idx="10687">
                  <c:v>1029.200073242188</c:v>
                </c:pt>
                <c:pt idx="10688">
                  <c:v>1029.300048828125</c:v>
                </c:pt>
                <c:pt idx="10689">
                  <c:v>1029.400024414062</c:v>
                </c:pt>
                <c:pt idx="10690">
                  <c:v>1029.5</c:v>
                </c:pt>
                <c:pt idx="10691">
                  <c:v>1029.599975585937</c:v>
                </c:pt>
                <c:pt idx="10692">
                  <c:v>1029.700073242188</c:v>
                </c:pt>
                <c:pt idx="10693">
                  <c:v>1029.800048828125</c:v>
                </c:pt>
                <c:pt idx="10694">
                  <c:v>1029.900024414062</c:v>
                </c:pt>
                <c:pt idx="10695">
                  <c:v>1030.0</c:v>
                </c:pt>
                <c:pt idx="10696">
                  <c:v>1030.099975585937</c:v>
                </c:pt>
                <c:pt idx="10697">
                  <c:v>1030.200073242188</c:v>
                </c:pt>
                <c:pt idx="10698">
                  <c:v>1030.300048828125</c:v>
                </c:pt>
                <c:pt idx="10699">
                  <c:v>1030.400024414062</c:v>
                </c:pt>
                <c:pt idx="10700">
                  <c:v>1030.5</c:v>
                </c:pt>
                <c:pt idx="10701">
                  <c:v>1030.599975585937</c:v>
                </c:pt>
                <c:pt idx="10702">
                  <c:v>1030.700073242188</c:v>
                </c:pt>
                <c:pt idx="10703">
                  <c:v>1030.800048828125</c:v>
                </c:pt>
                <c:pt idx="10704">
                  <c:v>1030.900024414062</c:v>
                </c:pt>
                <c:pt idx="10705">
                  <c:v>1031.0</c:v>
                </c:pt>
                <c:pt idx="10706">
                  <c:v>1031.099975585937</c:v>
                </c:pt>
                <c:pt idx="10707">
                  <c:v>1031.200073242188</c:v>
                </c:pt>
                <c:pt idx="10708">
                  <c:v>1031.300048828125</c:v>
                </c:pt>
                <c:pt idx="10709">
                  <c:v>1031.400024414062</c:v>
                </c:pt>
                <c:pt idx="10710">
                  <c:v>1031.5</c:v>
                </c:pt>
                <c:pt idx="10711">
                  <c:v>1031.599975585937</c:v>
                </c:pt>
                <c:pt idx="10712">
                  <c:v>1031.700073242188</c:v>
                </c:pt>
                <c:pt idx="10713">
                  <c:v>1031.800048828125</c:v>
                </c:pt>
                <c:pt idx="10714">
                  <c:v>1031.900024414062</c:v>
                </c:pt>
                <c:pt idx="10715">
                  <c:v>1032.0</c:v>
                </c:pt>
                <c:pt idx="10716">
                  <c:v>1032.099975585937</c:v>
                </c:pt>
                <c:pt idx="10717">
                  <c:v>1032.200073242188</c:v>
                </c:pt>
                <c:pt idx="10718">
                  <c:v>1032.300048828125</c:v>
                </c:pt>
                <c:pt idx="10719">
                  <c:v>1032.400024414062</c:v>
                </c:pt>
                <c:pt idx="10720">
                  <c:v>1032.5</c:v>
                </c:pt>
                <c:pt idx="10721">
                  <c:v>1032.599975585937</c:v>
                </c:pt>
                <c:pt idx="10722">
                  <c:v>1032.700073242188</c:v>
                </c:pt>
                <c:pt idx="10723">
                  <c:v>1032.800048828125</c:v>
                </c:pt>
                <c:pt idx="10724">
                  <c:v>1032.900024414062</c:v>
                </c:pt>
                <c:pt idx="10725">
                  <c:v>1033.0</c:v>
                </c:pt>
                <c:pt idx="10726">
                  <c:v>1033.099975585937</c:v>
                </c:pt>
                <c:pt idx="10727">
                  <c:v>1033.200073242188</c:v>
                </c:pt>
                <c:pt idx="10728">
                  <c:v>1033.300048828125</c:v>
                </c:pt>
                <c:pt idx="10729">
                  <c:v>1033.400024414062</c:v>
                </c:pt>
                <c:pt idx="10730">
                  <c:v>1033.5</c:v>
                </c:pt>
                <c:pt idx="10731">
                  <c:v>1033.599975585937</c:v>
                </c:pt>
                <c:pt idx="10732">
                  <c:v>1033.700073242188</c:v>
                </c:pt>
                <c:pt idx="10733">
                  <c:v>1033.800048828125</c:v>
                </c:pt>
                <c:pt idx="10734">
                  <c:v>1033.900024414062</c:v>
                </c:pt>
                <c:pt idx="10735">
                  <c:v>1034.0</c:v>
                </c:pt>
                <c:pt idx="10736">
                  <c:v>1034.099975585937</c:v>
                </c:pt>
                <c:pt idx="10737">
                  <c:v>1034.200073242188</c:v>
                </c:pt>
                <c:pt idx="10738">
                  <c:v>1034.300048828125</c:v>
                </c:pt>
                <c:pt idx="10739">
                  <c:v>1034.400024414062</c:v>
                </c:pt>
                <c:pt idx="10740">
                  <c:v>1034.5</c:v>
                </c:pt>
                <c:pt idx="10741">
                  <c:v>1034.599975585937</c:v>
                </c:pt>
                <c:pt idx="10742">
                  <c:v>1034.700073242188</c:v>
                </c:pt>
                <c:pt idx="10743">
                  <c:v>1034.800048828125</c:v>
                </c:pt>
                <c:pt idx="10744">
                  <c:v>1034.900024414062</c:v>
                </c:pt>
                <c:pt idx="10745">
                  <c:v>1035.0</c:v>
                </c:pt>
                <c:pt idx="10746">
                  <c:v>1035.099975585937</c:v>
                </c:pt>
                <c:pt idx="10747">
                  <c:v>1035.200073242188</c:v>
                </c:pt>
                <c:pt idx="10748">
                  <c:v>1035.300048828125</c:v>
                </c:pt>
                <c:pt idx="10749">
                  <c:v>1035.400024414062</c:v>
                </c:pt>
                <c:pt idx="10750">
                  <c:v>1035.5</c:v>
                </c:pt>
                <c:pt idx="10751">
                  <c:v>1035.599975585937</c:v>
                </c:pt>
                <c:pt idx="10752">
                  <c:v>1035.700073242188</c:v>
                </c:pt>
                <c:pt idx="10753">
                  <c:v>1035.800048828125</c:v>
                </c:pt>
                <c:pt idx="10754">
                  <c:v>1035.900024414062</c:v>
                </c:pt>
                <c:pt idx="10755">
                  <c:v>1036.0</c:v>
                </c:pt>
                <c:pt idx="10756">
                  <c:v>1036.099975585937</c:v>
                </c:pt>
                <c:pt idx="10757">
                  <c:v>1036.200073242188</c:v>
                </c:pt>
                <c:pt idx="10758">
                  <c:v>1036.300048828125</c:v>
                </c:pt>
                <c:pt idx="10759">
                  <c:v>1036.400024414062</c:v>
                </c:pt>
                <c:pt idx="10760">
                  <c:v>1036.5</c:v>
                </c:pt>
                <c:pt idx="10761">
                  <c:v>1036.599975585937</c:v>
                </c:pt>
                <c:pt idx="10762">
                  <c:v>1036.700073242188</c:v>
                </c:pt>
                <c:pt idx="10763">
                  <c:v>1036.800048828125</c:v>
                </c:pt>
                <c:pt idx="10764">
                  <c:v>1036.900024414062</c:v>
                </c:pt>
                <c:pt idx="10765">
                  <c:v>1037.0</c:v>
                </c:pt>
                <c:pt idx="10766">
                  <c:v>1037.099975585937</c:v>
                </c:pt>
                <c:pt idx="10767">
                  <c:v>1037.200073242188</c:v>
                </c:pt>
                <c:pt idx="10768">
                  <c:v>1037.300048828125</c:v>
                </c:pt>
                <c:pt idx="10769">
                  <c:v>1037.400024414062</c:v>
                </c:pt>
                <c:pt idx="10770">
                  <c:v>1037.5</c:v>
                </c:pt>
                <c:pt idx="10771">
                  <c:v>1037.599975585937</c:v>
                </c:pt>
                <c:pt idx="10772">
                  <c:v>1037.700073242188</c:v>
                </c:pt>
                <c:pt idx="10773">
                  <c:v>1037.800048828125</c:v>
                </c:pt>
                <c:pt idx="10774">
                  <c:v>1037.900024414062</c:v>
                </c:pt>
                <c:pt idx="10775">
                  <c:v>1038.0</c:v>
                </c:pt>
                <c:pt idx="10776">
                  <c:v>1038.099975585937</c:v>
                </c:pt>
                <c:pt idx="10777">
                  <c:v>1038.200073242188</c:v>
                </c:pt>
                <c:pt idx="10778">
                  <c:v>1038.300048828125</c:v>
                </c:pt>
                <c:pt idx="10779">
                  <c:v>1038.400024414062</c:v>
                </c:pt>
                <c:pt idx="10780">
                  <c:v>1038.5</c:v>
                </c:pt>
                <c:pt idx="10781">
                  <c:v>1038.599975585937</c:v>
                </c:pt>
                <c:pt idx="10782">
                  <c:v>1038.700073242188</c:v>
                </c:pt>
                <c:pt idx="10783">
                  <c:v>1038.800048828125</c:v>
                </c:pt>
                <c:pt idx="10784">
                  <c:v>1038.900024414062</c:v>
                </c:pt>
                <c:pt idx="10785">
                  <c:v>1039.0</c:v>
                </c:pt>
                <c:pt idx="10786">
                  <c:v>1039.099975585937</c:v>
                </c:pt>
                <c:pt idx="10787">
                  <c:v>1039.200073242188</c:v>
                </c:pt>
                <c:pt idx="10788">
                  <c:v>1039.300048828125</c:v>
                </c:pt>
                <c:pt idx="10789">
                  <c:v>1039.400024414062</c:v>
                </c:pt>
                <c:pt idx="10790">
                  <c:v>1039.5</c:v>
                </c:pt>
                <c:pt idx="10791">
                  <c:v>1039.599975585937</c:v>
                </c:pt>
                <c:pt idx="10792">
                  <c:v>1039.700073242188</c:v>
                </c:pt>
                <c:pt idx="10793">
                  <c:v>1039.800048828125</c:v>
                </c:pt>
                <c:pt idx="10794">
                  <c:v>1039.900024414062</c:v>
                </c:pt>
                <c:pt idx="10795">
                  <c:v>1040.0</c:v>
                </c:pt>
                <c:pt idx="10796">
                  <c:v>1040.099975585937</c:v>
                </c:pt>
                <c:pt idx="10797">
                  <c:v>1040.200073242188</c:v>
                </c:pt>
                <c:pt idx="10798">
                  <c:v>1040.300048828125</c:v>
                </c:pt>
                <c:pt idx="10799">
                  <c:v>1040.400024414062</c:v>
                </c:pt>
                <c:pt idx="10800">
                  <c:v>1040.5</c:v>
                </c:pt>
                <c:pt idx="10801">
                  <c:v>1040.599975585937</c:v>
                </c:pt>
                <c:pt idx="10802">
                  <c:v>1040.700073242188</c:v>
                </c:pt>
                <c:pt idx="10803">
                  <c:v>1040.800048828125</c:v>
                </c:pt>
                <c:pt idx="10804">
                  <c:v>1040.900024414062</c:v>
                </c:pt>
                <c:pt idx="10805">
                  <c:v>1041.0</c:v>
                </c:pt>
                <c:pt idx="10806">
                  <c:v>1041.099975585937</c:v>
                </c:pt>
                <c:pt idx="10807">
                  <c:v>1041.200073242188</c:v>
                </c:pt>
                <c:pt idx="10808">
                  <c:v>1041.300048828125</c:v>
                </c:pt>
                <c:pt idx="10809">
                  <c:v>1041.400024414062</c:v>
                </c:pt>
                <c:pt idx="10810">
                  <c:v>1041.5</c:v>
                </c:pt>
                <c:pt idx="10811">
                  <c:v>1041.599975585937</c:v>
                </c:pt>
                <c:pt idx="10812">
                  <c:v>1041.700073242188</c:v>
                </c:pt>
                <c:pt idx="10813">
                  <c:v>1041.800048828125</c:v>
                </c:pt>
                <c:pt idx="10814">
                  <c:v>1041.900024414062</c:v>
                </c:pt>
                <c:pt idx="10815">
                  <c:v>1042.0</c:v>
                </c:pt>
                <c:pt idx="10816">
                  <c:v>1042.099975585937</c:v>
                </c:pt>
                <c:pt idx="10817">
                  <c:v>1042.200073242188</c:v>
                </c:pt>
                <c:pt idx="10818">
                  <c:v>1042.300048828125</c:v>
                </c:pt>
                <c:pt idx="10819">
                  <c:v>1042.400024414062</c:v>
                </c:pt>
                <c:pt idx="10820">
                  <c:v>1042.5</c:v>
                </c:pt>
                <c:pt idx="10821">
                  <c:v>1042.599975585937</c:v>
                </c:pt>
                <c:pt idx="10822">
                  <c:v>1042.700073242188</c:v>
                </c:pt>
                <c:pt idx="10823">
                  <c:v>1042.800048828125</c:v>
                </c:pt>
                <c:pt idx="10824">
                  <c:v>1042.900024414062</c:v>
                </c:pt>
                <c:pt idx="10825">
                  <c:v>1043.0</c:v>
                </c:pt>
                <c:pt idx="10826">
                  <c:v>1043.099975585937</c:v>
                </c:pt>
                <c:pt idx="10827">
                  <c:v>1043.200073242188</c:v>
                </c:pt>
                <c:pt idx="10828">
                  <c:v>1043.300048828125</c:v>
                </c:pt>
                <c:pt idx="10829">
                  <c:v>1043.400024414062</c:v>
                </c:pt>
                <c:pt idx="10830">
                  <c:v>1043.5</c:v>
                </c:pt>
                <c:pt idx="10831">
                  <c:v>1043.599975585937</c:v>
                </c:pt>
                <c:pt idx="10832">
                  <c:v>1043.700073242188</c:v>
                </c:pt>
                <c:pt idx="10833">
                  <c:v>1043.800048828125</c:v>
                </c:pt>
                <c:pt idx="10834">
                  <c:v>1043.900024414062</c:v>
                </c:pt>
                <c:pt idx="10835">
                  <c:v>1044.0</c:v>
                </c:pt>
                <c:pt idx="10836">
                  <c:v>1044.099975585937</c:v>
                </c:pt>
                <c:pt idx="10837">
                  <c:v>1044.200073242188</c:v>
                </c:pt>
                <c:pt idx="10838">
                  <c:v>1044.300048828125</c:v>
                </c:pt>
                <c:pt idx="10839">
                  <c:v>1044.400024414062</c:v>
                </c:pt>
                <c:pt idx="10840">
                  <c:v>1044.5</c:v>
                </c:pt>
                <c:pt idx="10841">
                  <c:v>1044.599975585937</c:v>
                </c:pt>
                <c:pt idx="10842">
                  <c:v>1044.700073242188</c:v>
                </c:pt>
                <c:pt idx="10843">
                  <c:v>1044.800048828125</c:v>
                </c:pt>
                <c:pt idx="10844">
                  <c:v>1044.900024414062</c:v>
                </c:pt>
                <c:pt idx="10845">
                  <c:v>1045.0</c:v>
                </c:pt>
                <c:pt idx="10846">
                  <c:v>1045.099975585937</c:v>
                </c:pt>
                <c:pt idx="10847">
                  <c:v>1045.200073242188</c:v>
                </c:pt>
                <c:pt idx="10848">
                  <c:v>1045.300048828125</c:v>
                </c:pt>
                <c:pt idx="10849">
                  <c:v>1045.400024414062</c:v>
                </c:pt>
                <c:pt idx="10850">
                  <c:v>1045.5</c:v>
                </c:pt>
                <c:pt idx="10851">
                  <c:v>1045.599975585937</c:v>
                </c:pt>
                <c:pt idx="10852">
                  <c:v>1045.700073242188</c:v>
                </c:pt>
                <c:pt idx="10853">
                  <c:v>1045.800048828125</c:v>
                </c:pt>
                <c:pt idx="10854">
                  <c:v>1045.900024414062</c:v>
                </c:pt>
                <c:pt idx="10855">
                  <c:v>1046.0</c:v>
                </c:pt>
                <c:pt idx="10856">
                  <c:v>1046.099975585937</c:v>
                </c:pt>
                <c:pt idx="10857">
                  <c:v>1046.200073242188</c:v>
                </c:pt>
                <c:pt idx="10858">
                  <c:v>1046.300048828125</c:v>
                </c:pt>
                <c:pt idx="10859">
                  <c:v>1046.400024414062</c:v>
                </c:pt>
                <c:pt idx="10860">
                  <c:v>1046.5</c:v>
                </c:pt>
                <c:pt idx="10861">
                  <c:v>1046.599975585937</c:v>
                </c:pt>
                <c:pt idx="10862">
                  <c:v>1046.700073242188</c:v>
                </c:pt>
                <c:pt idx="10863">
                  <c:v>1046.800048828125</c:v>
                </c:pt>
                <c:pt idx="10864">
                  <c:v>1046.900024414062</c:v>
                </c:pt>
                <c:pt idx="10865">
                  <c:v>1047.0</c:v>
                </c:pt>
                <c:pt idx="10866">
                  <c:v>1047.099975585937</c:v>
                </c:pt>
                <c:pt idx="10867">
                  <c:v>1047.200073242188</c:v>
                </c:pt>
                <c:pt idx="10868">
                  <c:v>1047.300048828125</c:v>
                </c:pt>
                <c:pt idx="10869">
                  <c:v>1047.400024414062</c:v>
                </c:pt>
                <c:pt idx="10870">
                  <c:v>1047.5</c:v>
                </c:pt>
                <c:pt idx="10871">
                  <c:v>1047.599975585937</c:v>
                </c:pt>
                <c:pt idx="10872">
                  <c:v>1047.700073242188</c:v>
                </c:pt>
                <c:pt idx="10873">
                  <c:v>1047.800048828125</c:v>
                </c:pt>
                <c:pt idx="10874">
                  <c:v>1047.900024414062</c:v>
                </c:pt>
                <c:pt idx="10875">
                  <c:v>1048.0</c:v>
                </c:pt>
                <c:pt idx="10876">
                  <c:v>1048.099975585937</c:v>
                </c:pt>
                <c:pt idx="10877">
                  <c:v>1048.200073242188</c:v>
                </c:pt>
                <c:pt idx="10878">
                  <c:v>1048.300048828125</c:v>
                </c:pt>
                <c:pt idx="10879">
                  <c:v>1048.400024414062</c:v>
                </c:pt>
                <c:pt idx="10880">
                  <c:v>1048.5</c:v>
                </c:pt>
                <c:pt idx="10881">
                  <c:v>1048.599975585937</c:v>
                </c:pt>
                <c:pt idx="10882">
                  <c:v>1048.700073242188</c:v>
                </c:pt>
                <c:pt idx="10883">
                  <c:v>1048.800048828125</c:v>
                </c:pt>
                <c:pt idx="10884">
                  <c:v>1048.900024414062</c:v>
                </c:pt>
                <c:pt idx="10885">
                  <c:v>1049.0</c:v>
                </c:pt>
                <c:pt idx="10886">
                  <c:v>1049.099975585937</c:v>
                </c:pt>
                <c:pt idx="10887">
                  <c:v>1049.200073242188</c:v>
                </c:pt>
                <c:pt idx="10888">
                  <c:v>1049.300048828125</c:v>
                </c:pt>
                <c:pt idx="10889">
                  <c:v>1049.400024414062</c:v>
                </c:pt>
                <c:pt idx="10890">
                  <c:v>1049.5</c:v>
                </c:pt>
                <c:pt idx="10891">
                  <c:v>1049.599975585937</c:v>
                </c:pt>
                <c:pt idx="10892">
                  <c:v>1049.700073242188</c:v>
                </c:pt>
                <c:pt idx="10893">
                  <c:v>1049.800048828125</c:v>
                </c:pt>
                <c:pt idx="10894">
                  <c:v>1049.900024414062</c:v>
                </c:pt>
                <c:pt idx="10895">
                  <c:v>1050.0</c:v>
                </c:pt>
                <c:pt idx="10896">
                  <c:v>1050.099975585937</c:v>
                </c:pt>
                <c:pt idx="10897">
                  <c:v>1050.200073242188</c:v>
                </c:pt>
                <c:pt idx="10898">
                  <c:v>1050.300048828125</c:v>
                </c:pt>
                <c:pt idx="10899">
                  <c:v>1050.400024414062</c:v>
                </c:pt>
                <c:pt idx="10900">
                  <c:v>1050.5</c:v>
                </c:pt>
                <c:pt idx="10901">
                  <c:v>1050.599975585937</c:v>
                </c:pt>
                <c:pt idx="10902">
                  <c:v>1050.700073242188</c:v>
                </c:pt>
                <c:pt idx="10903">
                  <c:v>1050.800048828125</c:v>
                </c:pt>
                <c:pt idx="10904">
                  <c:v>1050.900024414062</c:v>
                </c:pt>
                <c:pt idx="10905">
                  <c:v>1051.0</c:v>
                </c:pt>
                <c:pt idx="10906">
                  <c:v>1051.099975585937</c:v>
                </c:pt>
                <c:pt idx="10907">
                  <c:v>1051.200073242188</c:v>
                </c:pt>
                <c:pt idx="10908">
                  <c:v>1051.300048828125</c:v>
                </c:pt>
                <c:pt idx="10909">
                  <c:v>1051.400024414062</c:v>
                </c:pt>
                <c:pt idx="10910">
                  <c:v>1051.5</c:v>
                </c:pt>
                <c:pt idx="10911">
                  <c:v>1051.599975585937</c:v>
                </c:pt>
                <c:pt idx="10912">
                  <c:v>1051.700073242188</c:v>
                </c:pt>
                <c:pt idx="10913">
                  <c:v>1051.800048828125</c:v>
                </c:pt>
                <c:pt idx="10914">
                  <c:v>1051.900024414062</c:v>
                </c:pt>
                <c:pt idx="10915">
                  <c:v>1052.0</c:v>
                </c:pt>
                <c:pt idx="10916">
                  <c:v>1052.099975585937</c:v>
                </c:pt>
                <c:pt idx="10917">
                  <c:v>1052.200073242188</c:v>
                </c:pt>
                <c:pt idx="10918">
                  <c:v>1052.300048828125</c:v>
                </c:pt>
                <c:pt idx="10919">
                  <c:v>1052.400024414062</c:v>
                </c:pt>
                <c:pt idx="10920">
                  <c:v>1052.5</c:v>
                </c:pt>
                <c:pt idx="10921">
                  <c:v>1052.599975585937</c:v>
                </c:pt>
                <c:pt idx="10922">
                  <c:v>1052.700073242188</c:v>
                </c:pt>
                <c:pt idx="10923">
                  <c:v>1052.800048828125</c:v>
                </c:pt>
                <c:pt idx="10924">
                  <c:v>1052.900024414062</c:v>
                </c:pt>
                <c:pt idx="10925">
                  <c:v>1053.0</c:v>
                </c:pt>
                <c:pt idx="10926">
                  <c:v>1053.099975585937</c:v>
                </c:pt>
                <c:pt idx="10927">
                  <c:v>1053.200073242188</c:v>
                </c:pt>
                <c:pt idx="10928">
                  <c:v>1053.300048828125</c:v>
                </c:pt>
                <c:pt idx="10929">
                  <c:v>1053.400024414062</c:v>
                </c:pt>
                <c:pt idx="10930">
                  <c:v>1053.5</c:v>
                </c:pt>
                <c:pt idx="10931">
                  <c:v>1053.599975585937</c:v>
                </c:pt>
                <c:pt idx="10932">
                  <c:v>1053.700073242188</c:v>
                </c:pt>
                <c:pt idx="10933">
                  <c:v>1053.800048828125</c:v>
                </c:pt>
                <c:pt idx="10934">
                  <c:v>1053.900024414062</c:v>
                </c:pt>
                <c:pt idx="10935">
                  <c:v>1054.0</c:v>
                </c:pt>
                <c:pt idx="10936">
                  <c:v>1054.099975585937</c:v>
                </c:pt>
                <c:pt idx="10937">
                  <c:v>1054.200073242188</c:v>
                </c:pt>
                <c:pt idx="10938">
                  <c:v>1054.300048828125</c:v>
                </c:pt>
                <c:pt idx="10939">
                  <c:v>1054.400024414062</c:v>
                </c:pt>
                <c:pt idx="10940">
                  <c:v>1054.5</c:v>
                </c:pt>
                <c:pt idx="10941">
                  <c:v>1054.599975585937</c:v>
                </c:pt>
                <c:pt idx="10942">
                  <c:v>1054.700073242188</c:v>
                </c:pt>
                <c:pt idx="10943">
                  <c:v>1054.800048828125</c:v>
                </c:pt>
                <c:pt idx="10944">
                  <c:v>1054.900024414062</c:v>
                </c:pt>
                <c:pt idx="10945">
                  <c:v>1055.0</c:v>
                </c:pt>
                <c:pt idx="10946">
                  <c:v>1055.099975585937</c:v>
                </c:pt>
                <c:pt idx="10947">
                  <c:v>1055.200073242188</c:v>
                </c:pt>
                <c:pt idx="10948">
                  <c:v>1055.300048828125</c:v>
                </c:pt>
                <c:pt idx="10949">
                  <c:v>1055.400024414062</c:v>
                </c:pt>
                <c:pt idx="10950">
                  <c:v>1055.5</c:v>
                </c:pt>
                <c:pt idx="10951">
                  <c:v>1055.599975585937</c:v>
                </c:pt>
                <c:pt idx="10952">
                  <c:v>1055.700073242188</c:v>
                </c:pt>
                <c:pt idx="10953">
                  <c:v>1055.800048828125</c:v>
                </c:pt>
                <c:pt idx="10954">
                  <c:v>1055.900024414062</c:v>
                </c:pt>
                <c:pt idx="10955">
                  <c:v>1056.0</c:v>
                </c:pt>
                <c:pt idx="10956">
                  <c:v>1056.099975585937</c:v>
                </c:pt>
                <c:pt idx="10957">
                  <c:v>1056.200073242188</c:v>
                </c:pt>
                <c:pt idx="10958">
                  <c:v>1056.300048828125</c:v>
                </c:pt>
                <c:pt idx="10959">
                  <c:v>1056.400024414062</c:v>
                </c:pt>
                <c:pt idx="10960">
                  <c:v>1056.5</c:v>
                </c:pt>
                <c:pt idx="10961">
                  <c:v>1056.599975585937</c:v>
                </c:pt>
                <c:pt idx="10962">
                  <c:v>1056.700073242188</c:v>
                </c:pt>
                <c:pt idx="10963">
                  <c:v>1056.800048828125</c:v>
                </c:pt>
                <c:pt idx="10964">
                  <c:v>1056.900024414062</c:v>
                </c:pt>
                <c:pt idx="10965">
                  <c:v>1057.0</c:v>
                </c:pt>
                <c:pt idx="10966">
                  <c:v>1057.099975585937</c:v>
                </c:pt>
                <c:pt idx="10967">
                  <c:v>1057.200073242188</c:v>
                </c:pt>
                <c:pt idx="10968">
                  <c:v>1057.300048828125</c:v>
                </c:pt>
                <c:pt idx="10969">
                  <c:v>1057.400024414062</c:v>
                </c:pt>
                <c:pt idx="10970">
                  <c:v>1057.5</c:v>
                </c:pt>
                <c:pt idx="10971">
                  <c:v>1057.599975585937</c:v>
                </c:pt>
                <c:pt idx="10972">
                  <c:v>1057.700073242188</c:v>
                </c:pt>
                <c:pt idx="10973">
                  <c:v>1057.800048828125</c:v>
                </c:pt>
                <c:pt idx="10974">
                  <c:v>1057.900024414062</c:v>
                </c:pt>
                <c:pt idx="10975">
                  <c:v>1058.0</c:v>
                </c:pt>
                <c:pt idx="10976">
                  <c:v>1058.099975585937</c:v>
                </c:pt>
                <c:pt idx="10977">
                  <c:v>1058.200073242188</c:v>
                </c:pt>
                <c:pt idx="10978">
                  <c:v>1058.300048828125</c:v>
                </c:pt>
                <c:pt idx="10979">
                  <c:v>1058.400024414062</c:v>
                </c:pt>
                <c:pt idx="10980">
                  <c:v>1058.5</c:v>
                </c:pt>
                <c:pt idx="10981">
                  <c:v>1058.599975585937</c:v>
                </c:pt>
                <c:pt idx="10982">
                  <c:v>1058.700073242188</c:v>
                </c:pt>
                <c:pt idx="10983">
                  <c:v>1058.800048828125</c:v>
                </c:pt>
                <c:pt idx="10984">
                  <c:v>1058.900024414062</c:v>
                </c:pt>
                <c:pt idx="10985">
                  <c:v>1059.0</c:v>
                </c:pt>
                <c:pt idx="10986">
                  <c:v>1059.099975585937</c:v>
                </c:pt>
                <c:pt idx="10987">
                  <c:v>1059.200073242188</c:v>
                </c:pt>
                <c:pt idx="10988">
                  <c:v>1059.300048828125</c:v>
                </c:pt>
                <c:pt idx="10989">
                  <c:v>1059.400024414062</c:v>
                </c:pt>
                <c:pt idx="10990">
                  <c:v>1059.5</c:v>
                </c:pt>
                <c:pt idx="10991">
                  <c:v>1059.599975585937</c:v>
                </c:pt>
                <c:pt idx="10992">
                  <c:v>1059.700073242188</c:v>
                </c:pt>
                <c:pt idx="10993">
                  <c:v>1059.800048828125</c:v>
                </c:pt>
                <c:pt idx="10994">
                  <c:v>1059.900024414062</c:v>
                </c:pt>
                <c:pt idx="10995">
                  <c:v>1060.0</c:v>
                </c:pt>
                <c:pt idx="10996">
                  <c:v>1060.099975585937</c:v>
                </c:pt>
                <c:pt idx="10997">
                  <c:v>1060.200073242188</c:v>
                </c:pt>
                <c:pt idx="10998">
                  <c:v>1060.300048828125</c:v>
                </c:pt>
                <c:pt idx="10999">
                  <c:v>1060.400024414062</c:v>
                </c:pt>
                <c:pt idx="11000">
                  <c:v>1060.5</c:v>
                </c:pt>
                <c:pt idx="11001">
                  <c:v>1060.599975585937</c:v>
                </c:pt>
                <c:pt idx="11002">
                  <c:v>1060.700073242188</c:v>
                </c:pt>
                <c:pt idx="11003">
                  <c:v>1060.800048828125</c:v>
                </c:pt>
                <c:pt idx="11004">
                  <c:v>1060.900024414062</c:v>
                </c:pt>
                <c:pt idx="11005">
                  <c:v>1061.0</c:v>
                </c:pt>
                <c:pt idx="11006">
                  <c:v>1061.099975585937</c:v>
                </c:pt>
                <c:pt idx="11007">
                  <c:v>1061.200073242188</c:v>
                </c:pt>
                <c:pt idx="11008">
                  <c:v>1061.300048828125</c:v>
                </c:pt>
                <c:pt idx="11009">
                  <c:v>1061.400024414062</c:v>
                </c:pt>
                <c:pt idx="11010">
                  <c:v>1061.5</c:v>
                </c:pt>
                <c:pt idx="11011">
                  <c:v>1061.599975585937</c:v>
                </c:pt>
                <c:pt idx="11012">
                  <c:v>1061.700073242188</c:v>
                </c:pt>
                <c:pt idx="11013">
                  <c:v>1061.800048828125</c:v>
                </c:pt>
                <c:pt idx="11014">
                  <c:v>1061.900024414062</c:v>
                </c:pt>
                <c:pt idx="11015">
                  <c:v>1062.0</c:v>
                </c:pt>
                <c:pt idx="11016">
                  <c:v>1062.099975585937</c:v>
                </c:pt>
                <c:pt idx="11017">
                  <c:v>1062.200073242188</c:v>
                </c:pt>
                <c:pt idx="11018">
                  <c:v>1062.300048828125</c:v>
                </c:pt>
                <c:pt idx="11019">
                  <c:v>1062.400024414062</c:v>
                </c:pt>
                <c:pt idx="11020">
                  <c:v>1062.5</c:v>
                </c:pt>
                <c:pt idx="11021">
                  <c:v>1062.599975585937</c:v>
                </c:pt>
                <c:pt idx="11022">
                  <c:v>1062.700073242188</c:v>
                </c:pt>
                <c:pt idx="11023">
                  <c:v>1062.800048828125</c:v>
                </c:pt>
                <c:pt idx="11024">
                  <c:v>1062.900024414062</c:v>
                </c:pt>
                <c:pt idx="11025">
                  <c:v>1063.0</c:v>
                </c:pt>
                <c:pt idx="11026">
                  <c:v>1063.099975585937</c:v>
                </c:pt>
                <c:pt idx="11027">
                  <c:v>1063.200073242188</c:v>
                </c:pt>
                <c:pt idx="11028">
                  <c:v>1063.300048828125</c:v>
                </c:pt>
                <c:pt idx="11029">
                  <c:v>1063.400024414062</c:v>
                </c:pt>
                <c:pt idx="11030">
                  <c:v>1063.5</c:v>
                </c:pt>
                <c:pt idx="11031">
                  <c:v>1063.599975585937</c:v>
                </c:pt>
                <c:pt idx="11032">
                  <c:v>1063.700073242188</c:v>
                </c:pt>
                <c:pt idx="11033">
                  <c:v>1063.800048828125</c:v>
                </c:pt>
                <c:pt idx="11034">
                  <c:v>1063.900024414062</c:v>
                </c:pt>
                <c:pt idx="11035">
                  <c:v>1064.0</c:v>
                </c:pt>
                <c:pt idx="11036">
                  <c:v>1064.099975585937</c:v>
                </c:pt>
                <c:pt idx="11037">
                  <c:v>1064.200073242188</c:v>
                </c:pt>
                <c:pt idx="11038">
                  <c:v>1064.300048828125</c:v>
                </c:pt>
                <c:pt idx="11039">
                  <c:v>1064.400024414062</c:v>
                </c:pt>
                <c:pt idx="11040">
                  <c:v>1064.5</c:v>
                </c:pt>
                <c:pt idx="11041">
                  <c:v>1064.599975585937</c:v>
                </c:pt>
                <c:pt idx="11042">
                  <c:v>1064.700073242188</c:v>
                </c:pt>
                <c:pt idx="11043">
                  <c:v>1064.800048828125</c:v>
                </c:pt>
                <c:pt idx="11044">
                  <c:v>1064.900024414062</c:v>
                </c:pt>
                <c:pt idx="11045">
                  <c:v>1065.0</c:v>
                </c:pt>
                <c:pt idx="11046">
                  <c:v>1065.099975585937</c:v>
                </c:pt>
                <c:pt idx="11047">
                  <c:v>1065.200073242188</c:v>
                </c:pt>
                <c:pt idx="11048">
                  <c:v>1065.300048828125</c:v>
                </c:pt>
                <c:pt idx="11049">
                  <c:v>1065.400024414062</c:v>
                </c:pt>
                <c:pt idx="11050">
                  <c:v>1065.5</c:v>
                </c:pt>
                <c:pt idx="11051">
                  <c:v>1065.599975585937</c:v>
                </c:pt>
                <c:pt idx="11052">
                  <c:v>1065.700073242188</c:v>
                </c:pt>
                <c:pt idx="11053">
                  <c:v>1065.800048828125</c:v>
                </c:pt>
                <c:pt idx="11054">
                  <c:v>1065.900024414062</c:v>
                </c:pt>
                <c:pt idx="11055">
                  <c:v>1066.0</c:v>
                </c:pt>
                <c:pt idx="11056">
                  <c:v>1066.099975585937</c:v>
                </c:pt>
                <c:pt idx="11057">
                  <c:v>1066.200073242188</c:v>
                </c:pt>
                <c:pt idx="11058">
                  <c:v>1066.300048828125</c:v>
                </c:pt>
                <c:pt idx="11059">
                  <c:v>1066.400024414062</c:v>
                </c:pt>
                <c:pt idx="11060">
                  <c:v>1066.5</c:v>
                </c:pt>
                <c:pt idx="11061">
                  <c:v>1066.599975585937</c:v>
                </c:pt>
                <c:pt idx="11062">
                  <c:v>1066.700073242188</c:v>
                </c:pt>
                <c:pt idx="11063">
                  <c:v>1066.800048828125</c:v>
                </c:pt>
                <c:pt idx="11064">
                  <c:v>1066.900024414062</c:v>
                </c:pt>
                <c:pt idx="11065">
                  <c:v>1067.0</c:v>
                </c:pt>
                <c:pt idx="11066">
                  <c:v>1067.099975585937</c:v>
                </c:pt>
                <c:pt idx="11067">
                  <c:v>1067.200073242188</c:v>
                </c:pt>
                <c:pt idx="11068">
                  <c:v>1067.300048828125</c:v>
                </c:pt>
                <c:pt idx="11069">
                  <c:v>1067.400024414062</c:v>
                </c:pt>
                <c:pt idx="11070">
                  <c:v>1067.5</c:v>
                </c:pt>
                <c:pt idx="11071">
                  <c:v>1067.599975585937</c:v>
                </c:pt>
                <c:pt idx="11072">
                  <c:v>1067.700073242188</c:v>
                </c:pt>
                <c:pt idx="11073">
                  <c:v>1067.800048828125</c:v>
                </c:pt>
                <c:pt idx="11074">
                  <c:v>1067.900024414062</c:v>
                </c:pt>
                <c:pt idx="11075">
                  <c:v>1068.0</c:v>
                </c:pt>
                <c:pt idx="11076">
                  <c:v>1068.099975585937</c:v>
                </c:pt>
                <c:pt idx="11077">
                  <c:v>1068.200073242188</c:v>
                </c:pt>
                <c:pt idx="11078">
                  <c:v>1068.300048828125</c:v>
                </c:pt>
                <c:pt idx="11079">
                  <c:v>1068.400024414062</c:v>
                </c:pt>
                <c:pt idx="11080">
                  <c:v>1068.5</c:v>
                </c:pt>
                <c:pt idx="11081">
                  <c:v>1068.599975585937</c:v>
                </c:pt>
                <c:pt idx="11082">
                  <c:v>1068.700073242188</c:v>
                </c:pt>
                <c:pt idx="11083">
                  <c:v>1068.800048828125</c:v>
                </c:pt>
                <c:pt idx="11084">
                  <c:v>1068.900024414062</c:v>
                </c:pt>
                <c:pt idx="11085">
                  <c:v>1069.0</c:v>
                </c:pt>
                <c:pt idx="11086">
                  <c:v>1069.099975585937</c:v>
                </c:pt>
                <c:pt idx="11087">
                  <c:v>1069.200073242188</c:v>
                </c:pt>
                <c:pt idx="11088">
                  <c:v>1069.300048828125</c:v>
                </c:pt>
                <c:pt idx="11089">
                  <c:v>1069.400024414062</c:v>
                </c:pt>
                <c:pt idx="11090">
                  <c:v>1069.5</c:v>
                </c:pt>
                <c:pt idx="11091">
                  <c:v>1069.599975585937</c:v>
                </c:pt>
                <c:pt idx="11092">
                  <c:v>1069.700073242188</c:v>
                </c:pt>
                <c:pt idx="11093">
                  <c:v>1069.800048828125</c:v>
                </c:pt>
                <c:pt idx="11094">
                  <c:v>1069.900024414062</c:v>
                </c:pt>
                <c:pt idx="11095">
                  <c:v>1070.0</c:v>
                </c:pt>
                <c:pt idx="11096">
                  <c:v>1070.099975585937</c:v>
                </c:pt>
                <c:pt idx="11097">
                  <c:v>1070.200073242188</c:v>
                </c:pt>
                <c:pt idx="11098">
                  <c:v>1070.300048828125</c:v>
                </c:pt>
                <c:pt idx="11099">
                  <c:v>1070.400024414062</c:v>
                </c:pt>
                <c:pt idx="11100">
                  <c:v>1070.5</c:v>
                </c:pt>
                <c:pt idx="11101">
                  <c:v>1070.599975585937</c:v>
                </c:pt>
                <c:pt idx="11102">
                  <c:v>1070.700073242188</c:v>
                </c:pt>
                <c:pt idx="11103">
                  <c:v>1070.800048828125</c:v>
                </c:pt>
                <c:pt idx="11104">
                  <c:v>1070.900024414062</c:v>
                </c:pt>
                <c:pt idx="11105">
                  <c:v>1071.0</c:v>
                </c:pt>
                <c:pt idx="11106">
                  <c:v>1071.099975585937</c:v>
                </c:pt>
                <c:pt idx="11107">
                  <c:v>1071.200073242188</c:v>
                </c:pt>
                <c:pt idx="11108">
                  <c:v>1071.300048828125</c:v>
                </c:pt>
                <c:pt idx="11109">
                  <c:v>1071.400024414062</c:v>
                </c:pt>
                <c:pt idx="11110">
                  <c:v>1071.5</c:v>
                </c:pt>
                <c:pt idx="11111">
                  <c:v>1071.599975585937</c:v>
                </c:pt>
                <c:pt idx="11112">
                  <c:v>1071.700073242188</c:v>
                </c:pt>
                <c:pt idx="11113">
                  <c:v>1071.800048828125</c:v>
                </c:pt>
                <c:pt idx="11114">
                  <c:v>1071.900024414062</c:v>
                </c:pt>
                <c:pt idx="11115">
                  <c:v>1072.0</c:v>
                </c:pt>
                <c:pt idx="11116">
                  <c:v>1072.099975585937</c:v>
                </c:pt>
                <c:pt idx="11117">
                  <c:v>1072.200073242188</c:v>
                </c:pt>
                <c:pt idx="11118">
                  <c:v>1072.300048828125</c:v>
                </c:pt>
                <c:pt idx="11119">
                  <c:v>1072.400024414062</c:v>
                </c:pt>
                <c:pt idx="11120">
                  <c:v>1072.5</c:v>
                </c:pt>
                <c:pt idx="11121">
                  <c:v>1072.599975585937</c:v>
                </c:pt>
                <c:pt idx="11122">
                  <c:v>1072.700073242188</c:v>
                </c:pt>
                <c:pt idx="11123">
                  <c:v>1072.800048828125</c:v>
                </c:pt>
                <c:pt idx="11124">
                  <c:v>1072.900024414062</c:v>
                </c:pt>
                <c:pt idx="11125">
                  <c:v>1073.0</c:v>
                </c:pt>
                <c:pt idx="11126">
                  <c:v>1073.099975585937</c:v>
                </c:pt>
                <c:pt idx="11127">
                  <c:v>1073.200073242188</c:v>
                </c:pt>
                <c:pt idx="11128">
                  <c:v>1073.300048828125</c:v>
                </c:pt>
                <c:pt idx="11129">
                  <c:v>1073.400024414062</c:v>
                </c:pt>
                <c:pt idx="11130">
                  <c:v>1073.5</c:v>
                </c:pt>
                <c:pt idx="11131">
                  <c:v>1073.599975585937</c:v>
                </c:pt>
                <c:pt idx="11132">
                  <c:v>1073.700073242188</c:v>
                </c:pt>
                <c:pt idx="11133">
                  <c:v>1073.800048828125</c:v>
                </c:pt>
                <c:pt idx="11134">
                  <c:v>1073.900024414062</c:v>
                </c:pt>
                <c:pt idx="11135">
                  <c:v>1074.0</c:v>
                </c:pt>
                <c:pt idx="11136">
                  <c:v>1074.099975585937</c:v>
                </c:pt>
                <c:pt idx="11137">
                  <c:v>1074.200073242188</c:v>
                </c:pt>
                <c:pt idx="11138">
                  <c:v>1074.300048828125</c:v>
                </c:pt>
                <c:pt idx="11139">
                  <c:v>1074.400024414062</c:v>
                </c:pt>
                <c:pt idx="11140">
                  <c:v>1074.5</c:v>
                </c:pt>
                <c:pt idx="11141">
                  <c:v>1074.599975585937</c:v>
                </c:pt>
                <c:pt idx="11142">
                  <c:v>1074.700073242188</c:v>
                </c:pt>
                <c:pt idx="11143">
                  <c:v>1074.800048828125</c:v>
                </c:pt>
                <c:pt idx="11144">
                  <c:v>1074.900024414062</c:v>
                </c:pt>
                <c:pt idx="11145">
                  <c:v>1075.0</c:v>
                </c:pt>
                <c:pt idx="11146">
                  <c:v>1075.099975585937</c:v>
                </c:pt>
                <c:pt idx="11147">
                  <c:v>1075.200073242188</c:v>
                </c:pt>
                <c:pt idx="11148">
                  <c:v>1075.300048828125</c:v>
                </c:pt>
                <c:pt idx="11149">
                  <c:v>1075.400024414062</c:v>
                </c:pt>
                <c:pt idx="11150">
                  <c:v>1075.5</c:v>
                </c:pt>
                <c:pt idx="11151">
                  <c:v>1075.599975585937</c:v>
                </c:pt>
                <c:pt idx="11152">
                  <c:v>1075.700073242188</c:v>
                </c:pt>
                <c:pt idx="11153">
                  <c:v>1075.800048828125</c:v>
                </c:pt>
                <c:pt idx="11154">
                  <c:v>1075.900024414062</c:v>
                </c:pt>
                <c:pt idx="11155">
                  <c:v>1076.0</c:v>
                </c:pt>
                <c:pt idx="11156">
                  <c:v>1076.099975585937</c:v>
                </c:pt>
                <c:pt idx="11157">
                  <c:v>1076.200073242188</c:v>
                </c:pt>
                <c:pt idx="11158">
                  <c:v>1076.300048828125</c:v>
                </c:pt>
                <c:pt idx="11159">
                  <c:v>1076.400024414062</c:v>
                </c:pt>
                <c:pt idx="11160">
                  <c:v>1076.5</c:v>
                </c:pt>
                <c:pt idx="11161">
                  <c:v>1076.599975585937</c:v>
                </c:pt>
                <c:pt idx="11162">
                  <c:v>1076.700073242188</c:v>
                </c:pt>
                <c:pt idx="11163">
                  <c:v>1076.800048828125</c:v>
                </c:pt>
                <c:pt idx="11164">
                  <c:v>1076.900024414062</c:v>
                </c:pt>
                <c:pt idx="11165">
                  <c:v>1077.0</c:v>
                </c:pt>
                <c:pt idx="11166">
                  <c:v>1077.099975585937</c:v>
                </c:pt>
                <c:pt idx="11167">
                  <c:v>1077.200073242188</c:v>
                </c:pt>
                <c:pt idx="11168">
                  <c:v>1077.300048828125</c:v>
                </c:pt>
                <c:pt idx="11169">
                  <c:v>1077.400024414062</c:v>
                </c:pt>
                <c:pt idx="11170">
                  <c:v>1077.5</c:v>
                </c:pt>
                <c:pt idx="11171">
                  <c:v>1077.599975585937</c:v>
                </c:pt>
                <c:pt idx="11172">
                  <c:v>1077.700073242188</c:v>
                </c:pt>
                <c:pt idx="11173">
                  <c:v>1077.800048828125</c:v>
                </c:pt>
                <c:pt idx="11174">
                  <c:v>1077.900024414062</c:v>
                </c:pt>
                <c:pt idx="11175">
                  <c:v>1078.0</c:v>
                </c:pt>
                <c:pt idx="11176">
                  <c:v>1078.099975585937</c:v>
                </c:pt>
                <c:pt idx="11177">
                  <c:v>1078.200073242188</c:v>
                </c:pt>
                <c:pt idx="11178">
                  <c:v>1078.300048828125</c:v>
                </c:pt>
                <c:pt idx="11179">
                  <c:v>1078.400024414062</c:v>
                </c:pt>
                <c:pt idx="11180">
                  <c:v>1078.5</c:v>
                </c:pt>
                <c:pt idx="11181">
                  <c:v>1078.599975585937</c:v>
                </c:pt>
                <c:pt idx="11182">
                  <c:v>1078.700073242188</c:v>
                </c:pt>
                <c:pt idx="11183">
                  <c:v>1078.800048828125</c:v>
                </c:pt>
                <c:pt idx="11184">
                  <c:v>1078.900024414062</c:v>
                </c:pt>
                <c:pt idx="11185">
                  <c:v>1079.0</c:v>
                </c:pt>
                <c:pt idx="11186">
                  <c:v>1079.099975585937</c:v>
                </c:pt>
                <c:pt idx="11187">
                  <c:v>1079.200073242188</c:v>
                </c:pt>
                <c:pt idx="11188">
                  <c:v>1079.300048828125</c:v>
                </c:pt>
                <c:pt idx="11189">
                  <c:v>1079.400024414062</c:v>
                </c:pt>
                <c:pt idx="11190">
                  <c:v>1079.5</c:v>
                </c:pt>
                <c:pt idx="11191">
                  <c:v>1079.599975585937</c:v>
                </c:pt>
                <c:pt idx="11192">
                  <c:v>1079.700073242188</c:v>
                </c:pt>
                <c:pt idx="11193">
                  <c:v>1079.800048828125</c:v>
                </c:pt>
                <c:pt idx="11194">
                  <c:v>1079.900024414062</c:v>
                </c:pt>
                <c:pt idx="11195">
                  <c:v>1080.0</c:v>
                </c:pt>
                <c:pt idx="11196">
                  <c:v>1080.099975585937</c:v>
                </c:pt>
                <c:pt idx="11197">
                  <c:v>1080.200073242188</c:v>
                </c:pt>
                <c:pt idx="11198">
                  <c:v>1080.300048828125</c:v>
                </c:pt>
                <c:pt idx="11199">
                  <c:v>1080.400024414062</c:v>
                </c:pt>
                <c:pt idx="11200">
                  <c:v>1080.5</c:v>
                </c:pt>
                <c:pt idx="11201">
                  <c:v>1080.599975585937</c:v>
                </c:pt>
                <c:pt idx="11202">
                  <c:v>1080.700073242188</c:v>
                </c:pt>
                <c:pt idx="11203">
                  <c:v>1080.800048828125</c:v>
                </c:pt>
                <c:pt idx="11204">
                  <c:v>1080.900024414062</c:v>
                </c:pt>
                <c:pt idx="11205">
                  <c:v>1081.0</c:v>
                </c:pt>
                <c:pt idx="11206">
                  <c:v>1081.099975585937</c:v>
                </c:pt>
                <c:pt idx="11207">
                  <c:v>1081.200073242188</c:v>
                </c:pt>
                <c:pt idx="11208">
                  <c:v>1081.300048828125</c:v>
                </c:pt>
                <c:pt idx="11209">
                  <c:v>1081.400024414062</c:v>
                </c:pt>
                <c:pt idx="11210">
                  <c:v>1081.5</c:v>
                </c:pt>
                <c:pt idx="11211">
                  <c:v>1081.599975585937</c:v>
                </c:pt>
                <c:pt idx="11212">
                  <c:v>1081.700073242188</c:v>
                </c:pt>
                <c:pt idx="11213">
                  <c:v>1081.800048828125</c:v>
                </c:pt>
                <c:pt idx="11214">
                  <c:v>1081.900024414062</c:v>
                </c:pt>
                <c:pt idx="11215">
                  <c:v>1082.0</c:v>
                </c:pt>
                <c:pt idx="11216">
                  <c:v>1082.099975585937</c:v>
                </c:pt>
                <c:pt idx="11217">
                  <c:v>1082.200073242188</c:v>
                </c:pt>
                <c:pt idx="11218">
                  <c:v>1082.300048828125</c:v>
                </c:pt>
                <c:pt idx="11219">
                  <c:v>1082.400024414062</c:v>
                </c:pt>
                <c:pt idx="11220">
                  <c:v>1082.5</c:v>
                </c:pt>
                <c:pt idx="11221">
                  <c:v>1082.599975585937</c:v>
                </c:pt>
                <c:pt idx="11222">
                  <c:v>1082.700073242188</c:v>
                </c:pt>
                <c:pt idx="11223">
                  <c:v>1082.800048828125</c:v>
                </c:pt>
                <c:pt idx="11224">
                  <c:v>1082.900024414062</c:v>
                </c:pt>
                <c:pt idx="11225">
                  <c:v>1083.0</c:v>
                </c:pt>
                <c:pt idx="11226">
                  <c:v>1083.099975585937</c:v>
                </c:pt>
                <c:pt idx="11227">
                  <c:v>1083.200073242188</c:v>
                </c:pt>
                <c:pt idx="11228">
                  <c:v>1083.300048828125</c:v>
                </c:pt>
                <c:pt idx="11229">
                  <c:v>1083.400024414062</c:v>
                </c:pt>
                <c:pt idx="11230">
                  <c:v>1083.5</c:v>
                </c:pt>
                <c:pt idx="11231">
                  <c:v>1083.599975585937</c:v>
                </c:pt>
                <c:pt idx="11232">
                  <c:v>1083.700073242188</c:v>
                </c:pt>
                <c:pt idx="11233">
                  <c:v>1083.800048828125</c:v>
                </c:pt>
                <c:pt idx="11234">
                  <c:v>1083.900024414062</c:v>
                </c:pt>
                <c:pt idx="11235">
                  <c:v>1084.0</c:v>
                </c:pt>
                <c:pt idx="11236">
                  <c:v>1084.099975585937</c:v>
                </c:pt>
                <c:pt idx="11237">
                  <c:v>1084.200073242188</c:v>
                </c:pt>
                <c:pt idx="11238">
                  <c:v>1084.300048828125</c:v>
                </c:pt>
                <c:pt idx="11239">
                  <c:v>1084.400024414062</c:v>
                </c:pt>
                <c:pt idx="11240">
                  <c:v>1084.5</c:v>
                </c:pt>
                <c:pt idx="11241">
                  <c:v>1084.599975585937</c:v>
                </c:pt>
                <c:pt idx="11242">
                  <c:v>1084.700073242188</c:v>
                </c:pt>
                <c:pt idx="11243">
                  <c:v>1084.800048828125</c:v>
                </c:pt>
                <c:pt idx="11244">
                  <c:v>1084.900024414062</c:v>
                </c:pt>
                <c:pt idx="11245">
                  <c:v>1085.0</c:v>
                </c:pt>
                <c:pt idx="11246">
                  <c:v>1085.099975585937</c:v>
                </c:pt>
                <c:pt idx="11247">
                  <c:v>1085.200073242188</c:v>
                </c:pt>
                <c:pt idx="11248">
                  <c:v>1085.300048828125</c:v>
                </c:pt>
                <c:pt idx="11249">
                  <c:v>1085.400024414062</c:v>
                </c:pt>
                <c:pt idx="11250">
                  <c:v>1085.5</c:v>
                </c:pt>
                <c:pt idx="11251">
                  <c:v>1085.599975585937</c:v>
                </c:pt>
                <c:pt idx="11252">
                  <c:v>1085.700073242188</c:v>
                </c:pt>
                <c:pt idx="11253">
                  <c:v>1085.800048828125</c:v>
                </c:pt>
                <c:pt idx="11254">
                  <c:v>1085.900024414062</c:v>
                </c:pt>
                <c:pt idx="11255">
                  <c:v>1086.0</c:v>
                </c:pt>
                <c:pt idx="11256">
                  <c:v>1086.099975585937</c:v>
                </c:pt>
                <c:pt idx="11257">
                  <c:v>1086.200073242188</c:v>
                </c:pt>
                <c:pt idx="11258">
                  <c:v>1086.300048828125</c:v>
                </c:pt>
                <c:pt idx="11259">
                  <c:v>1086.400024414062</c:v>
                </c:pt>
                <c:pt idx="11260">
                  <c:v>1086.5</c:v>
                </c:pt>
                <c:pt idx="11261">
                  <c:v>1086.599975585937</c:v>
                </c:pt>
                <c:pt idx="11262">
                  <c:v>1086.700073242188</c:v>
                </c:pt>
                <c:pt idx="11263">
                  <c:v>1086.800048828125</c:v>
                </c:pt>
                <c:pt idx="11264">
                  <c:v>1086.900024414062</c:v>
                </c:pt>
                <c:pt idx="11265">
                  <c:v>1087.0</c:v>
                </c:pt>
                <c:pt idx="11266">
                  <c:v>1087.099975585937</c:v>
                </c:pt>
                <c:pt idx="11267">
                  <c:v>1087.200073242188</c:v>
                </c:pt>
                <c:pt idx="11268">
                  <c:v>1087.300048828125</c:v>
                </c:pt>
                <c:pt idx="11269">
                  <c:v>1087.400024414062</c:v>
                </c:pt>
                <c:pt idx="11270">
                  <c:v>1087.5</c:v>
                </c:pt>
                <c:pt idx="11271">
                  <c:v>1087.599975585937</c:v>
                </c:pt>
                <c:pt idx="11272">
                  <c:v>1087.700073242188</c:v>
                </c:pt>
                <c:pt idx="11273">
                  <c:v>1087.800048828125</c:v>
                </c:pt>
                <c:pt idx="11274">
                  <c:v>1087.900024414062</c:v>
                </c:pt>
                <c:pt idx="11275">
                  <c:v>1088.0</c:v>
                </c:pt>
                <c:pt idx="11276">
                  <c:v>1088.099975585937</c:v>
                </c:pt>
                <c:pt idx="11277">
                  <c:v>1088.200073242188</c:v>
                </c:pt>
                <c:pt idx="11278">
                  <c:v>1088.300048828125</c:v>
                </c:pt>
                <c:pt idx="11279">
                  <c:v>1088.400024414062</c:v>
                </c:pt>
                <c:pt idx="11280">
                  <c:v>1088.5</c:v>
                </c:pt>
                <c:pt idx="11281">
                  <c:v>1088.599975585937</c:v>
                </c:pt>
                <c:pt idx="11282">
                  <c:v>1088.700073242188</c:v>
                </c:pt>
                <c:pt idx="11283">
                  <c:v>1088.800048828125</c:v>
                </c:pt>
                <c:pt idx="11284">
                  <c:v>1088.900024414062</c:v>
                </c:pt>
                <c:pt idx="11285">
                  <c:v>1089.0</c:v>
                </c:pt>
                <c:pt idx="11286">
                  <c:v>1089.099975585937</c:v>
                </c:pt>
                <c:pt idx="11287">
                  <c:v>1089.200073242188</c:v>
                </c:pt>
                <c:pt idx="11288">
                  <c:v>1089.300048828125</c:v>
                </c:pt>
                <c:pt idx="11289">
                  <c:v>1089.400024414062</c:v>
                </c:pt>
                <c:pt idx="11290">
                  <c:v>1089.5</c:v>
                </c:pt>
                <c:pt idx="11291">
                  <c:v>1089.599975585937</c:v>
                </c:pt>
                <c:pt idx="11292">
                  <c:v>1089.700073242188</c:v>
                </c:pt>
                <c:pt idx="11293">
                  <c:v>1089.800048828125</c:v>
                </c:pt>
                <c:pt idx="11294">
                  <c:v>1089.900024414062</c:v>
                </c:pt>
                <c:pt idx="11295">
                  <c:v>1090.0</c:v>
                </c:pt>
                <c:pt idx="11296">
                  <c:v>1090.099975585937</c:v>
                </c:pt>
                <c:pt idx="11297">
                  <c:v>1090.200073242188</c:v>
                </c:pt>
                <c:pt idx="11298">
                  <c:v>1090.300048828125</c:v>
                </c:pt>
                <c:pt idx="11299">
                  <c:v>1090.400024414062</c:v>
                </c:pt>
                <c:pt idx="11300">
                  <c:v>1090.5</c:v>
                </c:pt>
                <c:pt idx="11301">
                  <c:v>1090.599975585937</c:v>
                </c:pt>
                <c:pt idx="11302">
                  <c:v>1090.700073242188</c:v>
                </c:pt>
                <c:pt idx="11303">
                  <c:v>1090.800048828125</c:v>
                </c:pt>
                <c:pt idx="11304">
                  <c:v>1090.900024414062</c:v>
                </c:pt>
                <c:pt idx="11305">
                  <c:v>1091.0</c:v>
                </c:pt>
                <c:pt idx="11306">
                  <c:v>1091.099975585937</c:v>
                </c:pt>
                <c:pt idx="11307">
                  <c:v>1091.200073242188</c:v>
                </c:pt>
                <c:pt idx="11308">
                  <c:v>1091.300048828125</c:v>
                </c:pt>
                <c:pt idx="11309">
                  <c:v>1091.400024414062</c:v>
                </c:pt>
                <c:pt idx="11310">
                  <c:v>1091.5</c:v>
                </c:pt>
                <c:pt idx="11311">
                  <c:v>1091.599975585937</c:v>
                </c:pt>
                <c:pt idx="11312">
                  <c:v>1091.700073242188</c:v>
                </c:pt>
                <c:pt idx="11313">
                  <c:v>1091.800048828125</c:v>
                </c:pt>
                <c:pt idx="11314">
                  <c:v>1091.900024414062</c:v>
                </c:pt>
                <c:pt idx="11315">
                  <c:v>1092.0</c:v>
                </c:pt>
                <c:pt idx="11316">
                  <c:v>1092.099975585937</c:v>
                </c:pt>
                <c:pt idx="11317">
                  <c:v>1092.200073242188</c:v>
                </c:pt>
                <c:pt idx="11318">
                  <c:v>1092.300048828125</c:v>
                </c:pt>
                <c:pt idx="11319">
                  <c:v>1092.400024414062</c:v>
                </c:pt>
                <c:pt idx="11320">
                  <c:v>1092.5</c:v>
                </c:pt>
                <c:pt idx="11321">
                  <c:v>1092.599975585937</c:v>
                </c:pt>
                <c:pt idx="11322">
                  <c:v>1092.700073242188</c:v>
                </c:pt>
                <c:pt idx="11323">
                  <c:v>1092.800048828125</c:v>
                </c:pt>
                <c:pt idx="11324">
                  <c:v>1092.900024414062</c:v>
                </c:pt>
                <c:pt idx="11325">
                  <c:v>1093.0</c:v>
                </c:pt>
                <c:pt idx="11326">
                  <c:v>1093.099975585937</c:v>
                </c:pt>
                <c:pt idx="11327">
                  <c:v>1093.200073242188</c:v>
                </c:pt>
                <c:pt idx="11328">
                  <c:v>1093.300048828125</c:v>
                </c:pt>
                <c:pt idx="11329">
                  <c:v>1093.400024414062</c:v>
                </c:pt>
                <c:pt idx="11330">
                  <c:v>1093.5</c:v>
                </c:pt>
                <c:pt idx="11331">
                  <c:v>1093.599975585937</c:v>
                </c:pt>
                <c:pt idx="11332">
                  <c:v>1093.700073242188</c:v>
                </c:pt>
                <c:pt idx="11333">
                  <c:v>1093.800048828125</c:v>
                </c:pt>
                <c:pt idx="11334">
                  <c:v>1093.900024414062</c:v>
                </c:pt>
                <c:pt idx="11335">
                  <c:v>1094.0</c:v>
                </c:pt>
                <c:pt idx="11336">
                  <c:v>1094.099975585937</c:v>
                </c:pt>
                <c:pt idx="11337">
                  <c:v>1094.200073242188</c:v>
                </c:pt>
                <c:pt idx="11338">
                  <c:v>1094.300048828125</c:v>
                </c:pt>
                <c:pt idx="11339">
                  <c:v>1094.400024414062</c:v>
                </c:pt>
                <c:pt idx="11340">
                  <c:v>1094.5</c:v>
                </c:pt>
                <c:pt idx="11341">
                  <c:v>1094.599975585937</c:v>
                </c:pt>
                <c:pt idx="11342">
                  <c:v>1094.700073242188</c:v>
                </c:pt>
                <c:pt idx="11343">
                  <c:v>1094.800048828125</c:v>
                </c:pt>
                <c:pt idx="11344">
                  <c:v>1094.900024414062</c:v>
                </c:pt>
                <c:pt idx="11345">
                  <c:v>1095.0</c:v>
                </c:pt>
                <c:pt idx="11346">
                  <c:v>1095.099975585937</c:v>
                </c:pt>
                <c:pt idx="11347">
                  <c:v>1095.200073242188</c:v>
                </c:pt>
                <c:pt idx="11348">
                  <c:v>1095.300048828125</c:v>
                </c:pt>
                <c:pt idx="11349">
                  <c:v>1095.400024414062</c:v>
                </c:pt>
                <c:pt idx="11350">
                  <c:v>1095.5</c:v>
                </c:pt>
                <c:pt idx="11351">
                  <c:v>1095.599975585937</c:v>
                </c:pt>
                <c:pt idx="11352">
                  <c:v>1095.700073242188</c:v>
                </c:pt>
                <c:pt idx="11353">
                  <c:v>1095.800048828125</c:v>
                </c:pt>
                <c:pt idx="11354">
                  <c:v>1095.900024414062</c:v>
                </c:pt>
                <c:pt idx="11355">
                  <c:v>1096.0</c:v>
                </c:pt>
                <c:pt idx="11356">
                  <c:v>1096.099975585937</c:v>
                </c:pt>
                <c:pt idx="11357">
                  <c:v>1096.200073242188</c:v>
                </c:pt>
                <c:pt idx="11358">
                  <c:v>1096.300048828125</c:v>
                </c:pt>
                <c:pt idx="11359">
                  <c:v>1096.400024414062</c:v>
                </c:pt>
                <c:pt idx="11360">
                  <c:v>1096.5</c:v>
                </c:pt>
                <c:pt idx="11361">
                  <c:v>1096.599975585937</c:v>
                </c:pt>
                <c:pt idx="11362">
                  <c:v>1096.700073242188</c:v>
                </c:pt>
                <c:pt idx="11363">
                  <c:v>1096.800048828125</c:v>
                </c:pt>
                <c:pt idx="11364">
                  <c:v>1096.900024414062</c:v>
                </c:pt>
                <c:pt idx="11365">
                  <c:v>1097.0</c:v>
                </c:pt>
                <c:pt idx="11366">
                  <c:v>1097.099975585937</c:v>
                </c:pt>
                <c:pt idx="11367">
                  <c:v>1097.200073242188</c:v>
                </c:pt>
                <c:pt idx="11368">
                  <c:v>1097.300048828125</c:v>
                </c:pt>
                <c:pt idx="11369">
                  <c:v>1097.400024414062</c:v>
                </c:pt>
                <c:pt idx="11370">
                  <c:v>1097.5</c:v>
                </c:pt>
                <c:pt idx="11371">
                  <c:v>1097.599975585937</c:v>
                </c:pt>
                <c:pt idx="11372">
                  <c:v>1097.700073242188</c:v>
                </c:pt>
                <c:pt idx="11373">
                  <c:v>1097.800048828125</c:v>
                </c:pt>
                <c:pt idx="11374">
                  <c:v>1097.900024414062</c:v>
                </c:pt>
                <c:pt idx="11375">
                  <c:v>1098.0</c:v>
                </c:pt>
                <c:pt idx="11376">
                  <c:v>1098.099975585937</c:v>
                </c:pt>
                <c:pt idx="11377">
                  <c:v>1098.200073242188</c:v>
                </c:pt>
                <c:pt idx="11378">
                  <c:v>1098.300048828125</c:v>
                </c:pt>
                <c:pt idx="11379">
                  <c:v>1098.400024414062</c:v>
                </c:pt>
                <c:pt idx="11380">
                  <c:v>1098.5</c:v>
                </c:pt>
                <c:pt idx="11381">
                  <c:v>1098.599975585937</c:v>
                </c:pt>
                <c:pt idx="11382">
                  <c:v>1098.700073242188</c:v>
                </c:pt>
                <c:pt idx="11383">
                  <c:v>1098.800048828125</c:v>
                </c:pt>
                <c:pt idx="11384">
                  <c:v>1098.900024414062</c:v>
                </c:pt>
                <c:pt idx="11385">
                  <c:v>1099.0</c:v>
                </c:pt>
                <c:pt idx="11386">
                  <c:v>1099.099975585937</c:v>
                </c:pt>
                <c:pt idx="11387">
                  <c:v>1099.200073242188</c:v>
                </c:pt>
                <c:pt idx="11388">
                  <c:v>1099.300048828125</c:v>
                </c:pt>
                <c:pt idx="11389">
                  <c:v>1099.400024414062</c:v>
                </c:pt>
                <c:pt idx="11390">
                  <c:v>1099.5</c:v>
                </c:pt>
                <c:pt idx="11391">
                  <c:v>1099.599975585937</c:v>
                </c:pt>
                <c:pt idx="11392">
                  <c:v>1099.700073242188</c:v>
                </c:pt>
                <c:pt idx="11393">
                  <c:v>1099.800048828125</c:v>
                </c:pt>
                <c:pt idx="11394">
                  <c:v>1099.900024414062</c:v>
                </c:pt>
                <c:pt idx="11395">
                  <c:v>1100.0</c:v>
                </c:pt>
                <c:pt idx="11396">
                  <c:v>1100.099975585937</c:v>
                </c:pt>
                <c:pt idx="11397">
                  <c:v>1100.200073242188</c:v>
                </c:pt>
                <c:pt idx="11398">
                  <c:v>1100.300048828125</c:v>
                </c:pt>
                <c:pt idx="11399">
                  <c:v>1100.400024414062</c:v>
                </c:pt>
                <c:pt idx="11400">
                  <c:v>1100.5</c:v>
                </c:pt>
                <c:pt idx="11401">
                  <c:v>1100.599975585937</c:v>
                </c:pt>
                <c:pt idx="11402">
                  <c:v>1100.700073242188</c:v>
                </c:pt>
                <c:pt idx="11403">
                  <c:v>1100.800048828125</c:v>
                </c:pt>
                <c:pt idx="11404">
                  <c:v>1100.900024414062</c:v>
                </c:pt>
                <c:pt idx="11405">
                  <c:v>1101.0</c:v>
                </c:pt>
                <c:pt idx="11406">
                  <c:v>1101.099975585937</c:v>
                </c:pt>
                <c:pt idx="11407">
                  <c:v>1101.200073242188</c:v>
                </c:pt>
                <c:pt idx="11408">
                  <c:v>1101.300048828125</c:v>
                </c:pt>
                <c:pt idx="11409">
                  <c:v>1101.400024414062</c:v>
                </c:pt>
                <c:pt idx="11410">
                  <c:v>1101.5</c:v>
                </c:pt>
                <c:pt idx="11411">
                  <c:v>1101.599975585937</c:v>
                </c:pt>
                <c:pt idx="11412">
                  <c:v>1101.700073242188</c:v>
                </c:pt>
                <c:pt idx="11413">
                  <c:v>1101.800048828125</c:v>
                </c:pt>
                <c:pt idx="11414">
                  <c:v>1101.900024414062</c:v>
                </c:pt>
                <c:pt idx="11415">
                  <c:v>1102.0</c:v>
                </c:pt>
                <c:pt idx="11416">
                  <c:v>1102.099975585937</c:v>
                </c:pt>
                <c:pt idx="11417">
                  <c:v>1102.200073242188</c:v>
                </c:pt>
                <c:pt idx="11418">
                  <c:v>1102.300048828125</c:v>
                </c:pt>
                <c:pt idx="11419">
                  <c:v>1102.400024414062</c:v>
                </c:pt>
                <c:pt idx="11420">
                  <c:v>1102.5</c:v>
                </c:pt>
                <c:pt idx="11421">
                  <c:v>1102.599975585937</c:v>
                </c:pt>
                <c:pt idx="11422">
                  <c:v>1102.700073242188</c:v>
                </c:pt>
                <c:pt idx="11423">
                  <c:v>1102.800048828125</c:v>
                </c:pt>
                <c:pt idx="11424">
                  <c:v>1102.900024414062</c:v>
                </c:pt>
                <c:pt idx="11425">
                  <c:v>1103.0</c:v>
                </c:pt>
                <c:pt idx="11426">
                  <c:v>1103.099975585937</c:v>
                </c:pt>
                <c:pt idx="11427">
                  <c:v>1103.200073242188</c:v>
                </c:pt>
                <c:pt idx="11428">
                  <c:v>1103.300048828125</c:v>
                </c:pt>
                <c:pt idx="11429">
                  <c:v>1103.400024414062</c:v>
                </c:pt>
                <c:pt idx="11430">
                  <c:v>1103.5</c:v>
                </c:pt>
                <c:pt idx="11431">
                  <c:v>1103.599975585937</c:v>
                </c:pt>
                <c:pt idx="11432">
                  <c:v>1103.700073242188</c:v>
                </c:pt>
                <c:pt idx="11433">
                  <c:v>1103.800048828125</c:v>
                </c:pt>
                <c:pt idx="11434">
                  <c:v>1103.900024414062</c:v>
                </c:pt>
                <c:pt idx="11435">
                  <c:v>1104.0</c:v>
                </c:pt>
                <c:pt idx="11436">
                  <c:v>1104.099975585937</c:v>
                </c:pt>
                <c:pt idx="11437">
                  <c:v>1104.200073242188</c:v>
                </c:pt>
                <c:pt idx="11438">
                  <c:v>1104.300048828125</c:v>
                </c:pt>
                <c:pt idx="11439">
                  <c:v>1104.400024414062</c:v>
                </c:pt>
                <c:pt idx="11440">
                  <c:v>1104.5</c:v>
                </c:pt>
                <c:pt idx="11441">
                  <c:v>1104.599975585937</c:v>
                </c:pt>
                <c:pt idx="11442">
                  <c:v>1104.700073242188</c:v>
                </c:pt>
                <c:pt idx="11443">
                  <c:v>1104.800048828125</c:v>
                </c:pt>
                <c:pt idx="11444">
                  <c:v>1104.900024414062</c:v>
                </c:pt>
                <c:pt idx="11445">
                  <c:v>1105.0</c:v>
                </c:pt>
                <c:pt idx="11446">
                  <c:v>1105.099975585937</c:v>
                </c:pt>
                <c:pt idx="11447">
                  <c:v>1105.200073242188</c:v>
                </c:pt>
                <c:pt idx="11448">
                  <c:v>1105.300048828125</c:v>
                </c:pt>
                <c:pt idx="11449">
                  <c:v>1105.400024414062</c:v>
                </c:pt>
                <c:pt idx="11450">
                  <c:v>1105.5</c:v>
                </c:pt>
                <c:pt idx="11451">
                  <c:v>1105.599975585937</c:v>
                </c:pt>
                <c:pt idx="11452">
                  <c:v>1105.700073242188</c:v>
                </c:pt>
                <c:pt idx="11453">
                  <c:v>1105.800048828125</c:v>
                </c:pt>
                <c:pt idx="11454">
                  <c:v>1105.900024414062</c:v>
                </c:pt>
                <c:pt idx="11455">
                  <c:v>1106.0</c:v>
                </c:pt>
                <c:pt idx="11456">
                  <c:v>1106.099975585937</c:v>
                </c:pt>
                <c:pt idx="11457">
                  <c:v>1106.200073242188</c:v>
                </c:pt>
                <c:pt idx="11458">
                  <c:v>1106.300048828125</c:v>
                </c:pt>
                <c:pt idx="11459">
                  <c:v>1106.400024414062</c:v>
                </c:pt>
                <c:pt idx="11460">
                  <c:v>1106.5</c:v>
                </c:pt>
                <c:pt idx="11461">
                  <c:v>1106.599975585937</c:v>
                </c:pt>
                <c:pt idx="11462">
                  <c:v>1106.700073242188</c:v>
                </c:pt>
                <c:pt idx="11463">
                  <c:v>1106.800048828125</c:v>
                </c:pt>
                <c:pt idx="11464">
                  <c:v>1106.900024414062</c:v>
                </c:pt>
                <c:pt idx="11465">
                  <c:v>1107.0</c:v>
                </c:pt>
                <c:pt idx="11466">
                  <c:v>1107.099975585937</c:v>
                </c:pt>
                <c:pt idx="11467">
                  <c:v>1107.200073242188</c:v>
                </c:pt>
                <c:pt idx="11468">
                  <c:v>1107.300048828125</c:v>
                </c:pt>
                <c:pt idx="11469">
                  <c:v>1107.400024414062</c:v>
                </c:pt>
                <c:pt idx="11470">
                  <c:v>1107.5</c:v>
                </c:pt>
                <c:pt idx="11471">
                  <c:v>1107.599975585937</c:v>
                </c:pt>
                <c:pt idx="11472">
                  <c:v>1107.700073242188</c:v>
                </c:pt>
                <c:pt idx="11473">
                  <c:v>1107.800048828125</c:v>
                </c:pt>
                <c:pt idx="11474">
                  <c:v>1107.900024414062</c:v>
                </c:pt>
                <c:pt idx="11475">
                  <c:v>1108.0</c:v>
                </c:pt>
                <c:pt idx="11476">
                  <c:v>1108.099975585937</c:v>
                </c:pt>
                <c:pt idx="11477">
                  <c:v>1108.200073242188</c:v>
                </c:pt>
                <c:pt idx="11478">
                  <c:v>1108.300048828125</c:v>
                </c:pt>
                <c:pt idx="11479">
                  <c:v>1108.400024414062</c:v>
                </c:pt>
                <c:pt idx="11480">
                  <c:v>1108.5</c:v>
                </c:pt>
                <c:pt idx="11481">
                  <c:v>1108.599975585937</c:v>
                </c:pt>
                <c:pt idx="11482">
                  <c:v>1108.700073242188</c:v>
                </c:pt>
                <c:pt idx="11483">
                  <c:v>1108.800048828125</c:v>
                </c:pt>
                <c:pt idx="11484">
                  <c:v>1108.900024414062</c:v>
                </c:pt>
                <c:pt idx="11485">
                  <c:v>1109.0</c:v>
                </c:pt>
                <c:pt idx="11486">
                  <c:v>1109.099975585937</c:v>
                </c:pt>
                <c:pt idx="11487">
                  <c:v>1109.200073242188</c:v>
                </c:pt>
                <c:pt idx="11488">
                  <c:v>1109.300048828125</c:v>
                </c:pt>
                <c:pt idx="11489">
                  <c:v>1109.400024414062</c:v>
                </c:pt>
                <c:pt idx="11490">
                  <c:v>1109.5</c:v>
                </c:pt>
                <c:pt idx="11491">
                  <c:v>1109.599975585937</c:v>
                </c:pt>
                <c:pt idx="11492">
                  <c:v>1109.700073242188</c:v>
                </c:pt>
                <c:pt idx="11493">
                  <c:v>1109.800048828125</c:v>
                </c:pt>
                <c:pt idx="11494">
                  <c:v>1109.900024414062</c:v>
                </c:pt>
                <c:pt idx="11495">
                  <c:v>1110.0</c:v>
                </c:pt>
                <c:pt idx="11496">
                  <c:v>1110.099975585937</c:v>
                </c:pt>
                <c:pt idx="11497">
                  <c:v>1110.200073242188</c:v>
                </c:pt>
                <c:pt idx="11498">
                  <c:v>1110.300048828125</c:v>
                </c:pt>
                <c:pt idx="11499">
                  <c:v>1110.400024414062</c:v>
                </c:pt>
                <c:pt idx="11500">
                  <c:v>1110.5</c:v>
                </c:pt>
                <c:pt idx="11501">
                  <c:v>1110.599975585937</c:v>
                </c:pt>
                <c:pt idx="11502">
                  <c:v>1110.700073242188</c:v>
                </c:pt>
                <c:pt idx="11503">
                  <c:v>1110.800048828125</c:v>
                </c:pt>
                <c:pt idx="11504">
                  <c:v>1110.900024414062</c:v>
                </c:pt>
                <c:pt idx="11505">
                  <c:v>1111.0</c:v>
                </c:pt>
                <c:pt idx="11506">
                  <c:v>1111.099975585937</c:v>
                </c:pt>
                <c:pt idx="11507">
                  <c:v>1111.200073242188</c:v>
                </c:pt>
                <c:pt idx="11508">
                  <c:v>1111.300048828125</c:v>
                </c:pt>
                <c:pt idx="11509">
                  <c:v>1111.400024414062</c:v>
                </c:pt>
                <c:pt idx="11510">
                  <c:v>1111.5</c:v>
                </c:pt>
                <c:pt idx="11511">
                  <c:v>1111.599975585937</c:v>
                </c:pt>
                <c:pt idx="11512">
                  <c:v>1111.700073242188</c:v>
                </c:pt>
                <c:pt idx="11513">
                  <c:v>1111.800048828125</c:v>
                </c:pt>
                <c:pt idx="11514">
                  <c:v>1111.900024414062</c:v>
                </c:pt>
                <c:pt idx="11515">
                  <c:v>1112.0</c:v>
                </c:pt>
                <c:pt idx="11516">
                  <c:v>1112.099975585937</c:v>
                </c:pt>
                <c:pt idx="11517">
                  <c:v>1112.200073242188</c:v>
                </c:pt>
                <c:pt idx="11518">
                  <c:v>1112.300048828125</c:v>
                </c:pt>
                <c:pt idx="11519">
                  <c:v>1112.400024414062</c:v>
                </c:pt>
                <c:pt idx="11520">
                  <c:v>1112.5</c:v>
                </c:pt>
                <c:pt idx="11521">
                  <c:v>1112.599975585937</c:v>
                </c:pt>
                <c:pt idx="11522">
                  <c:v>1112.700073242188</c:v>
                </c:pt>
                <c:pt idx="11523">
                  <c:v>1112.800048828125</c:v>
                </c:pt>
                <c:pt idx="11524">
                  <c:v>1112.900024414062</c:v>
                </c:pt>
                <c:pt idx="11525">
                  <c:v>1113.0</c:v>
                </c:pt>
                <c:pt idx="11526">
                  <c:v>1113.099975585937</c:v>
                </c:pt>
                <c:pt idx="11527">
                  <c:v>1113.200073242188</c:v>
                </c:pt>
                <c:pt idx="11528">
                  <c:v>1113.300048828125</c:v>
                </c:pt>
                <c:pt idx="11529">
                  <c:v>1113.400024414062</c:v>
                </c:pt>
                <c:pt idx="11530">
                  <c:v>1113.5</c:v>
                </c:pt>
                <c:pt idx="11531">
                  <c:v>1113.599975585937</c:v>
                </c:pt>
                <c:pt idx="11532">
                  <c:v>1113.700073242188</c:v>
                </c:pt>
                <c:pt idx="11533">
                  <c:v>1113.800048828125</c:v>
                </c:pt>
                <c:pt idx="11534">
                  <c:v>1113.900024414062</c:v>
                </c:pt>
                <c:pt idx="11535">
                  <c:v>1114.0</c:v>
                </c:pt>
                <c:pt idx="11536">
                  <c:v>1114.099975585937</c:v>
                </c:pt>
                <c:pt idx="11537">
                  <c:v>1114.200073242188</c:v>
                </c:pt>
                <c:pt idx="11538">
                  <c:v>1114.300048828125</c:v>
                </c:pt>
                <c:pt idx="11539">
                  <c:v>1114.400024414062</c:v>
                </c:pt>
                <c:pt idx="11540">
                  <c:v>1114.5</c:v>
                </c:pt>
                <c:pt idx="11541">
                  <c:v>1114.599975585937</c:v>
                </c:pt>
                <c:pt idx="11542">
                  <c:v>1114.700073242188</c:v>
                </c:pt>
                <c:pt idx="11543">
                  <c:v>1114.800048828125</c:v>
                </c:pt>
                <c:pt idx="11544">
                  <c:v>1114.900024414062</c:v>
                </c:pt>
                <c:pt idx="11545">
                  <c:v>1115.0</c:v>
                </c:pt>
                <c:pt idx="11546">
                  <c:v>1115.099975585937</c:v>
                </c:pt>
                <c:pt idx="11547">
                  <c:v>1115.200073242188</c:v>
                </c:pt>
                <c:pt idx="11548">
                  <c:v>1115.300048828125</c:v>
                </c:pt>
                <c:pt idx="11549">
                  <c:v>1115.400024414062</c:v>
                </c:pt>
                <c:pt idx="11550">
                  <c:v>1115.5</c:v>
                </c:pt>
                <c:pt idx="11551">
                  <c:v>1115.599975585937</c:v>
                </c:pt>
                <c:pt idx="11552">
                  <c:v>1115.700073242188</c:v>
                </c:pt>
                <c:pt idx="11553">
                  <c:v>1115.800048828125</c:v>
                </c:pt>
                <c:pt idx="11554">
                  <c:v>1115.900024414062</c:v>
                </c:pt>
                <c:pt idx="11555">
                  <c:v>1116.0</c:v>
                </c:pt>
                <c:pt idx="11556">
                  <c:v>1116.099975585937</c:v>
                </c:pt>
                <c:pt idx="11557">
                  <c:v>1116.200073242188</c:v>
                </c:pt>
                <c:pt idx="11558">
                  <c:v>1116.300048828125</c:v>
                </c:pt>
                <c:pt idx="11559">
                  <c:v>1116.400024414062</c:v>
                </c:pt>
                <c:pt idx="11560">
                  <c:v>1116.5</c:v>
                </c:pt>
                <c:pt idx="11561">
                  <c:v>1116.599975585937</c:v>
                </c:pt>
                <c:pt idx="11562">
                  <c:v>1116.700073242188</c:v>
                </c:pt>
                <c:pt idx="11563">
                  <c:v>1116.800048828125</c:v>
                </c:pt>
                <c:pt idx="11564">
                  <c:v>1116.900024414062</c:v>
                </c:pt>
                <c:pt idx="11565">
                  <c:v>1117.0</c:v>
                </c:pt>
                <c:pt idx="11566">
                  <c:v>1117.099975585937</c:v>
                </c:pt>
                <c:pt idx="11567">
                  <c:v>1117.200073242188</c:v>
                </c:pt>
                <c:pt idx="11568">
                  <c:v>1117.300048828125</c:v>
                </c:pt>
                <c:pt idx="11569">
                  <c:v>1117.400024414062</c:v>
                </c:pt>
                <c:pt idx="11570">
                  <c:v>1117.5</c:v>
                </c:pt>
                <c:pt idx="11571">
                  <c:v>1117.599975585937</c:v>
                </c:pt>
                <c:pt idx="11572">
                  <c:v>1117.700073242188</c:v>
                </c:pt>
                <c:pt idx="11573">
                  <c:v>1117.800048828125</c:v>
                </c:pt>
                <c:pt idx="11574">
                  <c:v>1117.900024414062</c:v>
                </c:pt>
                <c:pt idx="11575">
                  <c:v>1118.0</c:v>
                </c:pt>
                <c:pt idx="11576">
                  <c:v>1118.099975585937</c:v>
                </c:pt>
                <c:pt idx="11577">
                  <c:v>1118.200073242188</c:v>
                </c:pt>
                <c:pt idx="11578">
                  <c:v>1118.300048828125</c:v>
                </c:pt>
                <c:pt idx="11579">
                  <c:v>1118.400024414062</c:v>
                </c:pt>
                <c:pt idx="11580">
                  <c:v>1118.5</c:v>
                </c:pt>
                <c:pt idx="11581">
                  <c:v>1118.599975585937</c:v>
                </c:pt>
                <c:pt idx="11582">
                  <c:v>1118.700073242188</c:v>
                </c:pt>
                <c:pt idx="11583">
                  <c:v>1118.800048828125</c:v>
                </c:pt>
                <c:pt idx="11584">
                  <c:v>1118.900024414062</c:v>
                </c:pt>
                <c:pt idx="11585">
                  <c:v>1119.0</c:v>
                </c:pt>
                <c:pt idx="11586">
                  <c:v>1119.099975585937</c:v>
                </c:pt>
                <c:pt idx="11587">
                  <c:v>1119.200073242188</c:v>
                </c:pt>
                <c:pt idx="11588">
                  <c:v>1119.300048828125</c:v>
                </c:pt>
                <c:pt idx="11589">
                  <c:v>1119.400024414062</c:v>
                </c:pt>
                <c:pt idx="11590">
                  <c:v>1119.5</c:v>
                </c:pt>
                <c:pt idx="11591">
                  <c:v>1119.599975585937</c:v>
                </c:pt>
                <c:pt idx="11592">
                  <c:v>1119.700073242188</c:v>
                </c:pt>
                <c:pt idx="11593">
                  <c:v>1119.800048828125</c:v>
                </c:pt>
                <c:pt idx="11594">
                  <c:v>1119.900024414062</c:v>
                </c:pt>
                <c:pt idx="11595">
                  <c:v>1120.0</c:v>
                </c:pt>
                <c:pt idx="11596">
                  <c:v>1120.099975585937</c:v>
                </c:pt>
                <c:pt idx="11597">
                  <c:v>1120.200073242188</c:v>
                </c:pt>
                <c:pt idx="11598">
                  <c:v>1120.300048828125</c:v>
                </c:pt>
                <c:pt idx="11599">
                  <c:v>1120.400024414062</c:v>
                </c:pt>
                <c:pt idx="11600">
                  <c:v>1120.5</c:v>
                </c:pt>
                <c:pt idx="11601">
                  <c:v>1120.599975585937</c:v>
                </c:pt>
                <c:pt idx="11602">
                  <c:v>1120.700073242188</c:v>
                </c:pt>
                <c:pt idx="11603">
                  <c:v>1120.800048828125</c:v>
                </c:pt>
                <c:pt idx="11604">
                  <c:v>1120.900024414062</c:v>
                </c:pt>
                <c:pt idx="11605">
                  <c:v>1121.0</c:v>
                </c:pt>
                <c:pt idx="11606">
                  <c:v>1121.099975585937</c:v>
                </c:pt>
                <c:pt idx="11607">
                  <c:v>1121.200073242188</c:v>
                </c:pt>
                <c:pt idx="11608">
                  <c:v>1121.300048828125</c:v>
                </c:pt>
                <c:pt idx="11609">
                  <c:v>1121.400024414062</c:v>
                </c:pt>
                <c:pt idx="11610">
                  <c:v>1121.5</c:v>
                </c:pt>
                <c:pt idx="11611">
                  <c:v>1121.599975585937</c:v>
                </c:pt>
                <c:pt idx="11612">
                  <c:v>1121.700073242188</c:v>
                </c:pt>
                <c:pt idx="11613">
                  <c:v>1121.800048828125</c:v>
                </c:pt>
                <c:pt idx="11614">
                  <c:v>1121.900024414062</c:v>
                </c:pt>
                <c:pt idx="11615">
                  <c:v>1122.0</c:v>
                </c:pt>
                <c:pt idx="11616">
                  <c:v>1122.099975585937</c:v>
                </c:pt>
                <c:pt idx="11617">
                  <c:v>1122.200073242188</c:v>
                </c:pt>
                <c:pt idx="11618">
                  <c:v>1122.300048828125</c:v>
                </c:pt>
                <c:pt idx="11619">
                  <c:v>1122.400024414062</c:v>
                </c:pt>
                <c:pt idx="11620">
                  <c:v>1122.5</c:v>
                </c:pt>
                <c:pt idx="11621">
                  <c:v>1122.599975585937</c:v>
                </c:pt>
                <c:pt idx="11622">
                  <c:v>1122.700073242188</c:v>
                </c:pt>
                <c:pt idx="11623">
                  <c:v>1122.800048828125</c:v>
                </c:pt>
                <c:pt idx="11624">
                  <c:v>1122.900024414062</c:v>
                </c:pt>
                <c:pt idx="11625">
                  <c:v>1123.0</c:v>
                </c:pt>
                <c:pt idx="11626">
                  <c:v>1123.099975585937</c:v>
                </c:pt>
                <c:pt idx="11627">
                  <c:v>1123.200073242188</c:v>
                </c:pt>
                <c:pt idx="11628">
                  <c:v>1123.300048828125</c:v>
                </c:pt>
                <c:pt idx="11629">
                  <c:v>1123.400024414062</c:v>
                </c:pt>
                <c:pt idx="11630">
                  <c:v>1123.5</c:v>
                </c:pt>
                <c:pt idx="11631">
                  <c:v>1123.599975585937</c:v>
                </c:pt>
                <c:pt idx="11632">
                  <c:v>1123.700073242188</c:v>
                </c:pt>
                <c:pt idx="11633">
                  <c:v>1123.800048828125</c:v>
                </c:pt>
                <c:pt idx="11634">
                  <c:v>1123.900024414062</c:v>
                </c:pt>
                <c:pt idx="11635">
                  <c:v>1124.0</c:v>
                </c:pt>
                <c:pt idx="11636">
                  <c:v>1124.099975585937</c:v>
                </c:pt>
                <c:pt idx="11637">
                  <c:v>1124.200073242188</c:v>
                </c:pt>
                <c:pt idx="11638">
                  <c:v>1124.300048828125</c:v>
                </c:pt>
                <c:pt idx="11639">
                  <c:v>1124.400024414062</c:v>
                </c:pt>
                <c:pt idx="11640">
                  <c:v>1124.5</c:v>
                </c:pt>
                <c:pt idx="11641">
                  <c:v>1124.599975585937</c:v>
                </c:pt>
                <c:pt idx="11642">
                  <c:v>1124.700073242188</c:v>
                </c:pt>
                <c:pt idx="11643">
                  <c:v>1124.800048828125</c:v>
                </c:pt>
                <c:pt idx="11644">
                  <c:v>1124.900024414062</c:v>
                </c:pt>
                <c:pt idx="11645">
                  <c:v>1125.0</c:v>
                </c:pt>
                <c:pt idx="11646">
                  <c:v>1125.099975585937</c:v>
                </c:pt>
                <c:pt idx="11647">
                  <c:v>1125.200073242188</c:v>
                </c:pt>
                <c:pt idx="11648">
                  <c:v>1125.300048828125</c:v>
                </c:pt>
                <c:pt idx="11649">
                  <c:v>1125.400024414062</c:v>
                </c:pt>
                <c:pt idx="11650">
                  <c:v>1125.5</c:v>
                </c:pt>
                <c:pt idx="11651">
                  <c:v>1125.599975585937</c:v>
                </c:pt>
                <c:pt idx="11652">
                  <c:v>1125.700073242188</c:v>
                </c:pt>
                <c:pt idx="11653">
                  <c:v>1125.800048828125</c:v>
                </c:pt>
                <c:pt idx="11654">
                  <c:v>1125.900024414062</c:v>
                </c:pt>
                <c:pt idx="11655">
                  <c:v>1126.0</c:v>
                </c:pt>
                <c:pt idx="11656">
                  <c:v>1126.099975585937</c:v>
                </c:pt>
                <c:pt idx="11657">
                  <c:v>1126.200073242188</c:v>
                </c:pt>
                <c:pt idx="11658">
                  <c:v>1126.300048828125</c:v>
                </c:pt>
                <c:pt idx="11659">
                  <c:v>1126.400024414062</c:v>
                </c:pt>
                <c:pt idx="11660">
                  <c:v>1126.5</c:v>
                </c:pt>
                <c:pt idx="11661">
                  <c:v>1126.599975585937</c:v>
                </c:pt>
                <c:pt idx="11662">
                  <c:v>1126.700073242188</c:v>
                </c:pt>
                <c:pt idx="11663">
                  <c:v>1126.800048828125</c:v>
                </c:pt>
                <c:pt idx="11664">
                  <c:v>1126.900024414062</c:v>
                </c:pt>
                <c:pt idx="11665">
                  <c:v>1127.0</c:v>
                </c:pt>
                <c:pt idx="11666">
                  <c:v>1127.099975585937</c:v>
                </c:pt>
                <c:pt idx="11667">
                  <c:v>1127.200073242188</c:v>
                </c:pt>
                <c:pt idx="11668">
                  <c:v>1127.300048828125</c:v>
                </c:pt>
                <c:pt idx="11669">
                  <c:v>1127.400024414062</c:v>
                </c:pt>
                <c:pt idx="11670">
                  <c:v>1127.5</c:v>
                </c:pt>
                <c:pt idx="11671">
                  <c:v>1127.599975585937</c:v>
                </c:pt>
                <c:pt idx="11672">
                  <c:v>1127.700073242188</c:v>
                </c:pt>
                <c:pt idx="11673">
                  <c:v>1127.800048828125</c:v>
                </c:pt>
                <c:pt idx="11674">
                  <c:v>1127.900024414062</c:v>
                </c:pt>
                <c:pt idx="11675">
                  <c:v>1128.0</c:v>
                </c:pt>
                <c:pt idx="11676">
                  <c:v>1128.099975585937</c:v>
                </c:pt>
                <c:pt idx="11677">
                  <c:v>1128.200073242188</c:v>
                </c:pt>
                <c:pt idx="11678">
                  <c:v>1128.300048828125</c:v>
                </c:pt>
                <c:pt idx="11679">
                  <c:v>1128.400024414062</c:v>
                </c:pt>
                <c:pt idx="11680">
                  <c:v>1128.5</c:v>
                </c:pt>
                <c:pt idx="11681">
                  <c:v>1128.599975585937</c:v>
                </c:pt>
                <c:pt idx="11682">
                  <c:v>1128.700073242188</c:v>
                </c:pt>
                <c:pt idx="11683">
                  <c:v>1128.800048828125</c:v>
                </c:pt>
                <c:pt idx="11684">
                  <c:v>1128.900024414062</c:v>
                </c:pt>
                <c:pt idx="11685">
                  <c:v>1129.0</c:v>
                </c:pt>
                <c:pt idx="11686">
                  <c:v>1129.099975585937</c:v>
                </c:pt>
                <c:pt idx="11687">
                  <c:v>1129.200073242188</c:v>
                </c:pt>
                <c:pt idx="11688">
                  <c:v>1129.300048828125</c:v>
                </c:pt>
                <c:pt idx="11689">
                  <c:v>1129.400024414062</c:v>
                </c:pt>
                <c:pt idx="11690">
                  <c:v>1129.5</c:v>
                </c:pt>
                <c:pt idx="11691">
                  <c:v>1129.599975585937</c:v>
                </c:pt>
                <c:pt idx="11692">
                  <c:v>1129.700073242188</c:v>
                </c:pt>
                <c:pt idx="11693">
                  <c:v>1129.800048828125</c:v>
                </c:pt>
                <c:pt idx="11694">
                  <c:v>1129.900024414062</c:v>
                </c:pt>
                <c:pt idx="11695">
                  <c:v>1130.0</c:v>
                </c:pt>
                <c:pt idx="11696">
                  <c:v>1130.099975585937</c:v>
                </c:pt>
                <c:pt idx="11697">
                  <c:v>1130.200073242188</c:v>
                </c:pt>
                <c:pt idx="11698">
                  <c:v>1130.300048828125</c:v>
                </c:pt>
                <c:pt idx="11699">
                  <c:v>1130.400024414062</c:v>
                </c:pt>
                <c:pt idx="11700">
                  <c:v>1130.5</c:v>
                </c:pt>
                <c:pt idx="11701">
                  <c:v>1130.599975585937</c:v>
                </c:pt>
                <c:pt idx="11702">
                  <c:v>1130.700073242188</c:v>
                </c:pt>
                <c:pt idx="11703">
                  <c:v>1130.800048828125</c:v>
                </c:pt>
                <c:pt idx="11704">
                  <c:v>1130.900024414062</c:v>
                </c:pt>
                <c:pt idx="11705">
                  <c:v>1131.0</c:v>
                </c:pt>
                <c:pt idx="11706">
                  <c:v>1131.099975585937</c:v>
                </c:pt>
                <c:pt idx="11707">
                  <c:v>1131.200073242188</c:v>
                </c:pt>
                <c:pt idx="11708">
                  <c:v>1131.300048828125</c:v>
                </c:pt>
                <c:pt idx="11709">
                  <c:v>1131.400024414062</c:v>
                </c:pt>
                <c:pt idx="11710">
                  <c:v>1131.5</c:v>
                </c:pt>
                <c:pt idx="11711">
                  <c:v>1131.599975585937</c:v>
                </c:pt>
                <c:pt idx="11712">
                  <c:v>1131.700073242188</c:v>
                </c:pt>
                <c:pt idx="11713">
                  <c:v>1131.800048828125</c:v>
                </c:pt>
                <c:pt idx="11714">
                  <c:v>1131.900024414062</c:v>
                </c:pt>
                <c:pt idx="11715">
                  <c:v>1132.0</c:v>
                </c:pt>
                <c:pt idx="11716">
                  <c:v>1132.099975585937</c:v>
                </c:pt>
                <c:pt idx="11717">
                  <c:v>1132.200073242188</c:v>
                </c:pt>
                <c:pt idx="11718">
                  <c:v>1132.300048828125</c:v>
                </c:pt>
                <c:pt idx="11719">
                  <c:v>1132.400024414062</c:v>
                </c:pt>
                <c:pt idx="11720">
                  <c:v>1132.5</c:v>
                </c:pt>
                <c:pt idx="11721">
                  <c:v>1132.599975585937</c:v>
                </c:pt>
                <c:pt idx="11722">
                  <c:v>1132.700073242188</c:v>
                </c:pt>
                <c:pt idx="11723">
                  <c:v>1132.800048828125</c:v>
                </c:pt>
                <c:pt idx="11724">
                  <c:v>1132.900024414062</c:v>
                </c:pt>
                <c:pt idx="11725">
                  <c:v>1133.0</c:v>
                </c:pt>
                <c:pt idx="11726">
                  <c:v>1133.099975585937</c:v>
                </c:pt>
                <c:pt idx="11727">
                  <c:v>1133.200073242188</c:v>
                </c:pt>
                <c:pt idx="11728">
                  <c:v>1133.300048828125</c:v>
                </c:pt>
                <c:pt idx="11729">
                  <c:v>1133.400024414062</c:v>
                </c:pt>
                <c:pt idx="11730">
                  <c:v>1133.5</c:v>
                </c:pt>
                <c:pt idx="11731">
                  <c:v>1133.599975585937</c:v>
                </c:pt>
                <c:pt idx="11732">
                  <c:v>1133.700073242188</c:v>
                </c:pt>
                <c:pt idx="11733">
                  <c:v>1133.800048828125</c:v>
                </c:pt>
                <c:pt idx="11734">
                  <c:v>1133.900024414062</c:v>
                </c:pt>
                <c:pt idx="11735">
                  <c:v>1134.0</c:v>
                </c:pt>
                <c:pt idx="11736">
                  <c:v>1134.099975585937</c:v>
                </c:pt>
                <c:pt idx="11737">
                  <c:v>1134.200073242188</c:v>
                </c:pt>
                <c:pt idx="11738">
                  <c:v>1134.300048828125</c:v>
                </c:pt>
                <c:pt idx="11739">
                  <c:v>1134.400024414062</c:v>
                </c:pt>
                <c:pt idx="11740">
                  <c:v>1134.5</c:v>
                </c:pt>
                <c:pt idx="11741">
                  <c:v>1134.599975585937</c:v>
                </c:pt>
                <c:pt idx="11742">
                  <c:v>1134.700073242188</c:v>
                </c:pt>
                <c:pt idx="11743">
                  <c:v>1134.800048828125</c:v>
                </c:pt>
                <c:pt idx="11744">
                  <c:v>1134.900024414062</c:v>
                </c:pt>
                <c:pt idx="11745">
                  <c:v>1135.0</c:v>
                </c:pt>
                <c:pt idx="11746">
                  <c:v>1135.099975585937</c:v>
                </c:pt>
                <c:pt idx="11747">
                  <c:v>1135.200073242188</c:v>
                </c:pt>
                <c:pt idx="11748">
                  <c:v>1135.300048828125</c:v>
                </c:pt>
                <c:pt idx="11749">
                  <c:v>1135.400024414062</c:v>
                </c:pt>
                <c:pt idx="11750">
                  <c:v>1135.5</c:v>
                </c:pt>
                <c:pt idx="11751">
                  <c:v>1135.599975585937</c:v>
                </c:pt>
                <c:pt idx="11752">
                  <c:v>1135.700073242188</c:v>
                </c:pt>
                <c:pt idx="11753">
                  <c:v>1135.800048828125</c:v>
                </c:pt>
                <c:pt idx="11754">
                  <c:v>1135.900024414062</c:v>
                </c:pt>
                <c:pt idx="11755">
                  <c:v>1136.0</c:v>
                </c:pt>
                <c:pt idx="11756">
                  <c:v>1136.099975585937</c:v>
                </c:pt>
                <c:pt idx="11757">
                  <c:v>1136.200073242188</c:v>
                </c:pt>
                <c:pt idx="11758">
                  <c:v>1136.300048828125</c:v>
                </c:pt>
                <c:pt idx="11759">
                  <c:v>1136.400024414062</c:v>
                </c:pt>
                <c:pt idx="11760">
                  <c:v>1136.5</c:v>
                </c:pt>
                <c:pt idx="11761">
                  <c:v>1136.599975585937</c:v>
                </c:pt>
                <c:pt idx="11762">
                  <c:v>1136.700073242188</c:v>
                </c:pt>
                <c:pt idx="11763">
                  <c:v>1136.800048828125</c:v>
                </c:pt>
                <c:pt idx="11764">
                  <c:v>1136.900024414062</c:v>
                </c:pt>
                <c:pt idx="11765">
                  <c:v>1137.0</c:v>
                </c:pt>
                <c:pt idx="11766">
                  <c:v>1137.099975585937</c:v>
                </c:pt>
                <c:pt idx="11767">
                  <c:v>1137.200073242188</c:v>
                </c:pt>
                <c:pt idx="11768">
                  <c:v>1137.300048828125</c:v>
                </c:pt>
                <c:pt idx="11769">
                  <c:v>1137.400024414062</c:v>
                </c:pt>
                <c:pt idx="11770">
                  <c:v>1137.5</c:v>
                </c:pt>
                <c:pt idx="11771">
                  <c:v>1137.599975585937</c:v>
                </c:pt>
                <c:pt idx="11772">
                  <c:v>1137.700073242188</c:v>
                </c:pt>
                <c:pt idx="11773">
                  <c:v>1137.800048828125</c:v>
                </c:pt>
                <c:pt idx="11774">
                  <c:v>1137.900024414062</c:v>
                </c:pt>
                <c:pt idx="11775">
                  <c:v>1138.0</c:v>
                </c:pt>
                <c:pt idx="11776">
                  <c:v>1138.099975585937</c:v>
                </c:pt>
                <c:pt idx="11777">
                  <c:v>1138.200073242188</c:v>
                </c:pt>
                <c:pt idx="11778">
                  <c:v>1138.300048828125</c:v>
                </c:pt>
                <c:pt idx="11779">
                  <c:v>1138.400024414062</c:v>
                </c:pt>
                <c:pt idx="11780">
                  <c:v>1138.5</c:v>
                </c:pt>
                <c:pt idx="11781">
                  <c:v>1138.599975585937</c:v>
                </c:pt>
                <c:pt idx="11782">
                  <c:v>1138.700073242188</c:v>
                </c:pt>
                <c:pt idx="11783">
                  <c:v>1138.800048828125</c:v>
                </c:pt>
                <c:pt idx="11784">
                  <c:v>1138.900024414062</c:v>
                </c:pt>
                <c:pt idx="11785">
                  <c:v>1139.0</c:v>
                </c:pt>
                <c:pt idx="11786">
                  <c:v>1139.099975585937</c:v>
                </c:pt>
                <c:pt idx="11787">
                  <c:v>1139.200073242188</c:v>
                </c:pt>
                <c:pt idx="11788">
                  <c:v>1139.300048828125</c:v>
                </c:pt>
                <c:pt idx="11789">
                  <c:v>1139.400024414062</c:v>
                </c:pt>
                <c:pt idx="11790">
                  <c:v>1139.5</c:v>
                </c:pt>
                <c:pt idx="11791">
                  <c:v>1139.599975585937</c:v>
                </c:pt>
                <c:pt idx="11792">
                  <c:v>1139.700073242188</c:v>
                </c:pt>
                <c:pt idx="11793">
                  <c:v>1139.800048828125</c:v>
                </c:pt>
                <c:pt idx="11794">
                  <c:v>1139.900024414062</c:v>
                </c:pt>
                <c:pt idx="11795">
                  <c:v>1140.0</c:v>
                </c:pt>
                <c:pt idx="11796">
                  <c:v>1140.099975585937</c:v>
                </c:pt>
                <c:pt idx="11797">
                  <c:v>1140.200073242188</c:v>
                </c:pt>
                <c:pt idx="11798">
                  <c:v>1140.300048828125</c:v>
                </c:pt>
                <c:pt idx="11799">
                  <c:v>1140.400024414062</c:v>
                </c:pt>
                <c:pt idx="11800">
                  <c:v>1140.5</c:v>
                </c:pt>
                <c:pt idx="11801">
                  <c:v>1140.599975585937</c:v>
                </c:pt>
                <c:pt idx="11802">
                  <c:v>1140.700073242188</c:v>
                </c:pt>
                <c:pt idx="11803">
                  <c:v>1140.800048828125</c:v>
                </c:pt>
                <c:pt idx="11804">
                  <c:v>1140.900024414062</c:v>
                </c:pt>
                <c:pt idx="11805">
                  <c:v>1141.0</c:v>
                </c:pt>
                <c:pt idx="11806">
                  <c:v>1141.099975585937</c:v>
                </c:pt>
                <c:pt idx="11807">
                  <c:v>1141.200073242188</c:v>
                </c:pt>
                <c:pt idx="11808">
                  <c:v>1141.300048828125</c:v>
                </c:pt>
                <c:pt idx="11809">
                  <c:v>1141.400024414062</c:v>
                </c:pt>
                <c:pt idx="11810">
                  <c:v>1141.5</c:v>
                </c:pt>
                <c:pt idx="11811">
                  <c:v>1141.599975585937</c:v>
                </c:pt>
                <c:pt idx="11812">
                  <c:v>1141.700073242188</c:v>
                </c:pt>
                <c:pt idx="11813">
                  <c:v>1141.800048828125</c:v>
                </c:pt>
                <c:pt idx="11814">
                  <c:v>1141.900024414062</c:v>
                </c:pt>
                <c:pt idx="11815">
                  <c:v>1142.0</c:v>
                </c:pt>
                <c:pt idx="11816">
                  <c:v>1142.099975585937</c:v>
                </c:pt>
                <c:pt idx="11817">
                  <c:v>1142.200073242188</c:v>
                </c:pt>
                <c:pt idx="11818">
                  <c:v>1142.300048828125</c:v>
                </c:pt>
                <c:pt idx="11819">
                  <c:v>1142.400024414062</c:v>
                </c:pt>
                <c:pt idx="11820">
                  <c:v>1142.5</c:v>
                </c:pt>
                <c:pt idx="11821">
                  <c:v>1142.599975585937</c:v>
                </c:pt>
                <c:pt idx="11822">
                  <c:v>1142.700073242188</c:v>
                </c:pt>
                <c:pt idx="11823">
                  <c:v>1142.800048828125</c:v>
                </c:pt>
                <c:pt idx="11824">
                  <c:v>1142.900024414062</c:v>
                </c:pt>
                <c:pt idx="11825">
                  <c:v>1143.0</c:v>
                </c:pt>
                <c:pt idx="11826">
                  <c:v>1143.099975585937</c:v>
                </c:pt>
                <c:pt idx="11827">
                  <c:v>1143.200073242188</c:v>
                </c:pt>
                <c:pt idx="11828">
                  <c:v>1143.300048828125</c:v>
                </c:pt>
                <c:pt idx="11829">
                  <c:v>1143.400024414062</c:v>
                </c:pt>
                <c:pt idx="11830">
                  <c:v>1143.5</c:v>
                </c:pt>
                <c:pt idx="11831">
                  <c:v>1143.599975585937</c:v>
                </c:pt>
                <c:pt idx="11832">
                  <c:v>1143.700073242188</c:v>
                </c:pt>
                <c:pt idx="11833">
                  <c:v>1143.800048828125</c:v>
                </c:pt>
                <c:pt idx="11834">
                  <c:v>1143.900024414062</c:v>
                </c:pt>
                <c:pt idx="11835">
                  <c:v>1144.0</c:v>
                </c:pt>
                <c:pt idx="11836">
                  <c:v>1144.099975585937</c:v>
                </c:pt>
                <c:pt idx="11837">
                  <c:v>1144.200073242188</c:v>
                </c:pt>
                <c:pt idx="11838">
                  <c:v>1144.300048828125</c:v>
                </c:pt>
                <c:pt idx="11839">
                  <c:v>1144.400024414062</c:v>
                </c:pt>
                <c:pt idx="11840">
                  <c:v>1144.5</c:v>
                </c:pt>
                <c:pt idx="11841">
                  <c:v>1144.599975585937</c:v>
                </c:pt>
                <c:pt idx="11842">
                  <c:v>1144.700073242188</c:v>
                </c:pt>
                <c:pt idx="11843">
                  <c:v>1144.800048828125</c:v>
                </c:pt>
                <c:pt idx="11844">
                  <c:v>1144.900024414062</c:v>
                </c:pt>
                <c:pt idx="11845">
                  <c:v>1145.0</c:v>
                </c:pt>
                <c:pt idx="11846">
                  <c:v>1145.099975585937</c:v>
                </c:pt>
                <c:pt idx="11847">
                  <c:v>1145.200073242188</c:v>
                </c:pt>
                <c:pt idx="11848">
                  <c:v>1145.300048828125</c:v>
                </c:pt>
                <c:pt idx="11849">
                  <c:v>1145.400024414062</c:v>
                </c:pt>
                <c:pt idx="11850">
                  <c:v>1145.5</c:v>
                </c:pt>
                <c:pt idx="11851">
                  <c:v>1145.599975585937</c:v>
                </c:pt>
                <c:pt idx="11852">
                  <c:v>1145.700073242188</c:v>
                </c:pt>
                <c:pt idx="11853">
                  <c:v>1145.800048828125</c:v>
                </c:pt>
                <c:pt idx="11854">
                  <c:v>1145.900024414062</c:v>
                </c:pt>
                <c:pt idx="11855">
                  <c:v>1146.0</c:v>
                </c:pt>
                <c:pt idx="11856">
                  <c:v>1146.099975585937</c:v>
                </c:pt>
                <c:pt idx="11857">
                  <c:v>1146.200073242188</c:v>
                </c:pt>
                <c:pt idx="11858">
                  <c:v>1146.300048828125</c:v>
                </c:pt>
                <c:pt idx="11859">
                  <c:v>1146.400024414062</c:v>
                </c:pt>
                <c:pt idx="11860">
                  <c:v>1146.5</c:v>
                </c:pt>
                <c:pt idx="11861">
                  <c:v>1146.599975585937</c:v>
                </c:pt>
                <c:pt idx="11862">
                  <c:v>1146.700073242188</c:v>
                </c:pt>
                <c:pt idx="11863">
                  <c:v>1146.800048828125</c:v>
                </c:pt>
                <c:pt idx="11864">
                  <c:v>1146.900024414062</c:v>
                </c:pt>
                <c:pt idx="11865">
                  <c:v>1147.0</c:v>
                </c:pt>
                <c:pt idx="11866">
                  <c:v>1147.099975585937</c:v>
                </c:pt>
                <c:pt idx="11867">
                  <c:v>1147.200073242188</c:v>
                </c:pt>
                <c:pt idx="11868">
                  <c:v>1147.300048828125</c:v>
                </c:pt>
                <c:pt idx="11869">
                  <c:v>1147.400024414062</c:v>
                </c:pt>
                <c:pt idx="11870">
                  <c:v>1147.5</c:v>
                </c:pt>
                <c:pt idx="11871">
                  <c:v>1147.599975585937</c:v>
                </c:pt>
                <c:pt idx="11872">
                  <c:v>1147.700073242188</c:v>
                </c:pt>
                <c:pt idx="11873">
                  <c:v>1147.800048828125</c:v>
                </c:pt>
                <c:pt idx="11874">
                  <c:v>1147.900024414062</c:v>
                </c:pt>
                <c:pt idx="11875">
                  <c:v>1148.0</c:v>
                </c:pt>
                <c:pt idx="11876">
                  <c:v>1148.099975585937</c:v>
                </c:pt>
                <c:pt idx="11877">
                  <c:v>1148.200073242188</c:v>
                </c:pt>
                <c:pt idx="11878">
                  <c:v>1148.300048828125</c:v>
                </c:pt>
                <c:pt idx="11879">
                  <c:v>1148.400024414062</c:v>
                </c:pt>
                <c:pt idx="11880">
                  <c:v>1148.5</c:v>
                </c:pt>
                <c:pt idx="11881">
                  <c:v>1148.599975585937</c:v>
                </c:pt>
                <c:pt idx="11882">
                  <c:v>1148.700073242188</c:v>
                </c:pt>
                <c:pt idx="11883">
                  <c:v>1148.800048828125</c:v>
                </c:pt>
                <c:pt idx="11884">
                  <c:v>1148.900024414062</c:v>
                </c:pt>
                <c:pt idx="11885">
                  <c:v>1149.0</c:v>
                </c:pt>
                <c:pt idx="11886">
                  <c:v>1149.099975585937</c:v>
                </c:pt>
                <c:pt idx="11887">
                  <c:v>1149.200073242188</c:v>
                </c:pt>
                <c:pt idx="11888">
                  <c:v>1149.300048828125</c:v>
                </c:pt>
                <c:pt idx="11889">
                  <c:v>1149.400024414062</c:v>
                </c:pt>
                <c:pt idx="11890">
                  <c:v>1149.5</c:v>
                </c:pt>
                <c:pt idx="11891">
                  <c:v>1149.599975585937</c:v>
                </c:pt>
                <c:pt idx="11892">
                  <c:v>1149.700073242188</c:v>
                </c:pt>
                <c:pt idx="11893">
                  <c:v>1149.800048828125</c:v>
                </c:pt>
                <c:pt idx="11894">
                  <c:v>1149.900024414062</c:v>
                </c:pt>
                <c:pt idx="11895">
                  <c:v>1150.0</c:v>
                </c:pt>
                <c:pt idx="11896">
                  <c:v>1150.099975585937</c:v>
                </c:pt>
                <c:pt idx="11897">
                  <c:v>1150.200073242188</c:v>
                </c:pt>
                <c:pt idx="11898">
                  <c:v>1150.300048828125</c:v>
                </c:pt>
                <c:pt idx="11899">
                  <c:v>1150.400024414062</c:v>
                </c:pt>
                <c:pt idx="11900">
                  <c:v>1150.5</c:v>
                </c:pt>
                <c:pt idx="11901">
                  <c:v>1150.599975585937</c:v>
                </c:pt>
                <c:pt idx="11902">
                  <c:v>1150.700073242188</c:v>
                </c:pt>
                <c:pt idx="11903">
                  <c:v>1150.800048828125</c:v>
                </c:pt>
                <c:pt idx="11904">
                  <c:v>1150.900024414062</c:v>
                </c:pt>
                <c:pt idx="11905">
                  <c:v>1151.0</c:v>
                </c:pt>
                <c:pt idx="11906">
                  <c:v>1151.099975585937</c:v>
                </c:pt>
                <c:pt idx="11907">
                  <c:v>1151.200073242188</c:v>
                </c:pt>
                <c:pt idx="11908">
                  <c:v>1151.300048828125</c:v>
                </c:pt>
                <c:pt idx="11909">
                  <c:v>1151.400024414062</c:v>
                </c:pt>
                <c:pt idx="11910">
                  <c:v>1151.5</c:v>
                </c:pt>
                <c:pt idx="11911">
                  <c:v>1151.599975585937</c:v>
                </c:pt>
                <c:pt idx="11912">
                  <c:v>1151.700073242188</c:v>
                </c:pt>
                <c:pt idx="11913">
                  <c:v>1151.800048828125</c:v>
                </c:pt>
                <c:pt idx="11914">
                  <c:v>1151.900024414062</c:v>
                </c:pt>
                <c:pt idx="11915">
                  <c:v>1152.0</c:v>
                </c:pt>
                <c:pt idx="11916">
                  <c:v>1152.099975585937</c:v>
                </c:pt>
                <c:pt idx="11917">
                  <c:v>1152.200073242188</c:v>
                </c:pt>
                <c:pt idx="11918">
                  <c:v>1152.300048828125</c:v>
                </c:pt>
                <c:pt idx="11919">
                  <c:v>1152.400024414062</c:v>
                </c:pt>
                <c:pt idx="11920">
                  <c:v>1152.5</c:v>
                </c:pt>
                <c:pt idx="11921">
                  <c:v>1152.599975585937</c:v>
                </c:pt>
                <c:pt idx="11922">
                  <c:v>1152.700073242188</c:v>
                </c:pt>
                <c:pt idx="11923">
                  <c:v>1152.800048828125</c:v>
                </c:pt>
                <c:pt idx="11924">
                  <c:v>1152.900024414062</c:v>
                </c:pt>
                <c:pt idx="11925">
                  <c:v>1153.0</c:v>
                </c:pt>
                <c:pt idx="11926">
                  <c:v>1153.099975585937</c:v>
                </c:pt>
                <c:pt idx="11927">
                  <c:v>1153.200073242188</c:v>
                </c:pt>
                <c:pt idx="11928">
                  <c:v>1153.300048828125</c:v>
                </c:pt>
                <c:pt idx="11929">
                  <c:v>1153.400024414062</c:v>
                </c:pt>
                <c:pt idx="11930">
                  <c:v>1153.5</c:v>
                </c:pt>
                <c:pt idx="11931">
                  <c:v>1153.599975585937</c:v>
                </c:pt>
                <c:pt idx="11932">
                  <c:v>1153.700073242188</c:v>
                </c:pt>
                <c:pt idx="11933">
                  <c:v>1153.800048828125</c:v>
                </c:pt>
                <c:pt idx="11934">
                  <c:v>1153.900024414062</c:v>
                </c:pt>
                <c:pt idx="11935">
                  <c:v>1154.0</c:v>
                </c:pt>
                <c:pt idx="11936">
                  <c:v>1154.099975585937</c:v>
                </c:pt>
                <c:pt idx="11937">
                  <c:v>1154.200073242188</c:v>
                </c:pt>
                <c:pt idx="11938">
                  <c:v>1154.300048828125</c:v>
                </c:pt>
                <c:pt idx="11939">
                  <c:v>1154.400024414062</c:v>
                </c:pt>
                <c:pt idx="11940">
                  <c:v>1154.5</c:v>
                </c:pt>
                <c:pt idx="11941">
                  <c:v>1154.599975585937</c:v>
                </c:pt>
                <c:pt idx="11942">
                  <c:v>1154.700073242188</c:v>
                </c:pt>
                <c:pt idx="11943">
                  <c:v>1154.800048828125</c:v>
                </c:pt>
                <c:pt idx="11944">
                  <c:v>1154.900024414062</c:v>
                </c:pt>
                <c:pt idx="11945">
                  <c:v>1155.0</c:v>
                </c:pt>
                <c:pt idx="11946">
                  <c:v>1155.099975585937</c:v>
                </c:pt>
                <c:pt idx="11947">
                  <c:v>1155.200073242188</c:v>
                </c:pt>
                <c:pt idx="11948">
                  <c:v>1155.300048828125</c:v>
                </c:pt>
                <c:pt idx="11949">
                  <c:v>1155.400024414062</c:v>
                </c:pt>
                <c:pt idx="11950">
                  <c:v>1155.5</c:v>
                </c:pt>
                <c:pt idx="11951">
                  <c:v>1155.599975585937</c:v>
                </c:pt>
                <c:pt idx="11952">
                  <c:v>1155.700073242188</c:v>
                </c:pt>
                <c:pt idx="11953">
                  <c:v>1155.800048828125</c:v>
                </c:pt>
                <c:pt idx="11954">
                  <c:v>1155.900024414062</c:v>
                </c:pt>
                <c:pt idx="11955">
                  <c:v>1156.0</c:v>
                </c:pt>
                <c:pt idx="11956">
                  <c:v>1156.099975585937</c:v>
                </c:pt>
                <c:pt idx="11957">
                  <c:v>1156.200073242188</c:v>
                </c:pt>
                <c:pt idx="11958">
                  <c:v>1156.300048828125</c:v>
                </c:pt>
                <c:pt idx="11959">
                  <c:v>1156.400024414062</c:v>
                </c:pt>
                <c:pt idx="11960">
                  <c:v>1156.5</c:v>
                </c:pt>
                <c:pt idx="11961">
                  <c:v>1156.599975585937</c:v>
                </c:pt>
                <c:pt idx="11962">
                  <c:v>1156.700073242188</c:v>
                </c:pt>
                <c:pt idx="11963">
                  <c:v>1156.800048828125</c:v>
                </c:pt>
                <c:pt idx="11964">
                  <c:v>1156.900024414062</c:v>
                </c:pt>
                <c:pt idx="11965">
                  <c:v>1157.0</c:v>
                </c:pt>
                <c:pt idx="11966">
                  <c:v>1157.099975585937</c:v>
                </c:pt>
                <c:pt idx="11967">
                  <c:v>1157.200073242188</c:v>
                </c:pt>
                <c:pt idx="11968">
                  <c:v>1157.300048828125</c:v>
                </c:pt>
                <c:pt idx="11969">
                  <c:v>1157.400024414062</c:v>
                </c:pt>
                <c:pt idx="11970">
                  <c:v>1157.5</c:v>
                </c:pt>
                <c:pt idx="11971">
                  <c:v>1157.599975585937</c:v>
                </c:pt>
                <c:pt idx="11972">
                  <c:v>1157.700073242188</c:v>
                </c:pt>
                <c:pt idx="11973">
                  <c:v>1157.800048828125</c:v>
                </c:pt>
                <c:pt idx="11974">
                  <c:v>1157.900024414062</c:v>
                </c:pt>
                <c:pt idx="11975">
                  <c:v>1158.0</c:v>
                </c:pt>
                <c:pt idx="11976">
                  <c:v>1158.099975585937</c:v>
                </c:pt>
                <c:pt idx="11977">
                  <c:v>1158.200073242188</c:v>
                </c:pt>
                <c:pt idx="11978">
                  <c:v>1158.300048828125</c:v>
                </c:pt>
                <c:pt idx="11979">
                  <c:v>1158.400024414062</c:v>
                </c:pt>
                <c:pt idx="11980">
                  <c:v>1158.5</c:v>
                </c:pt>
                <c:pt idx="11981">
                  <c:v>1158.599975585937</c:v>
                </c:pt>
                <c:pt idx="11982">
                  <c:v>1158.700073242188</c:v>
                </c:pt>
                <c:pt idx="11983">
                  <c:v>1158.800048828125</c:v>
                </c:pt>
                <c:pt idx="11984">
                  <c:v>1158.900024414062</c:v>
                </c:pt>
                <c:pt idx="11985">
                  <c:v>1159.0</c:v>
                </c:pt>
                <c:pt idx="11986">
                  <c:v>1159.099975585937</c:v>
                </c:pt>
                <c:pt idx="11987">
                  <c:v>1159.200073242188</c:v>
                </c:pt>
                <c:pt idx="11988">
                  <c:v>1159.300048828125</c:v>
                </c:pt>
                <c:pt idx="11989">
                  <c:v>1159.400024414062</c:v>
                </c:pt>
                <c:pt idx="11990">
                  <c:v>1159.5</c:v>
                </c:pt>
                <c:pt idx="11991">
                  <c:v>1159.599975585937</c:v>
                </c:pt>
                <c:pt idx="11992">
                  <c:v>1159.700073242188</c:v>
                </c:pt>
                <c:pt idx="11993">
                  <c:v>1159.800048828125</c:v>
                </c:pt>
                <c:pt idx="11994">
                  <c:v>1159.900024414062</c:v>
                </c:pt>
                <c:pt idx="11995">
                  <c:v>1160.0</c:v>
                </c:pt>
                <c:pt idx="11996">
                  <c:v>1160.099975585937</c:v>
                </c:pt>
                <c:pt idx="11997">
                  <c:v>1160.200073242188</c:v>
                </c:pt>
                <c:pt idx="11998">
                  <c:v>1160.300048828125</c:v>
                </c:pt>
                <c:pt idx="11999">
                  <c:v>1160.400024414062</c:v>
                </c:pt>
                <c:pt idx="12000">
                  <c:v>1160.5</c:v>
                </c:pt>
                <c:pt idx="12001">
                  <c:v>1160.599975585937</c:v>
                </c:pt>
                <c:pt idx="12002">
                  <c:v>1160.700073242188</c:v>
                </c:pt>
                <c:pt idx="12003">
                  <c:v>1160.800048828125</c:v>
                </c:pt>
                <c:pt idx="12004">
                  <c:v>1160.900024414062</c:v>
                </c:pt>
                <c:pt idx="12005">
                  <c:v>1161.0</c:v>
                </c:pt>
                <c:pt idx="12006">
                  <c:v>1161.099975585937</c:v>
                </c:pt>
                <c:pt idx="12007">
                  <c:v>1161.200073242188</c:v>
                </c:pt>
                <c:pt idx="12008">
                  <c:v>1161.300048828125</c:v>
                </c:pt>
                <c:pt idx="12009">
                  <c:v>1161.400024414062</c:v>
                </c:pt>
                <c:pt idx="12010">
                  <c:v>1161.5</c:v>
                </c:pt>
                <c:pt idx="12011">
                  <c:v>1161.599975585937</c:v>
                </c:pt>
                <c:pt idx="12012">
                  <c:v>1161.700073242188</c:v>
                </c:pt>
                <c:pt idx="12013">
                  <c:v>1161.800048828125</c:v>
                </c:pt>
                <c:pt idx="12014">
                  <c:v>1161.900024414062</c:v>
                </c:pt>
                <c:pt idx="12015">
                  <c:v>1162.0</c:v>
                </c:pt>
                <c:pt idx="12016">
                  <c:v>1162.099975585937</c:v>
                </c:pt>
                <c:pt idx="12017">
                  <c:v>1162.200073242188</c:v>
                </c:pt>
                <c:pt idx="12018">
                  <c:v>1162.300048828125</c:v>
                </c:pt>
                <c:pt idx="12019">
                  <c:v>1162.400024414062</c:v>
                </c:pt>
                <c:pt idx="12020">
                  <c:v>1162.5</c:v>
                </c:pt>
                <c:pt idx="12021">
                  <c:v>1162.599975585937</c:v>
                </c:pt>
                <c:pt idx="12022">
                  <c:v>1162.700073242188</c:v>
                </c:pt>
                <c:pt idx="12023">
                  <c:v>1162.800048828125</c:v>
                </c:pt>
                <c:pt idx="12024">
                  <c:v>1162.900024414062</c:v>
                </c:pt>
                <c:pt idx="12025">
                  <c:v>1163.0</c:v>
                </c:pt>
                <c:pt idx="12026">
                  <c:v>1163.099975585937</c:v>
                </c:pt>
                <c:pt idx="12027">
                  <c:v>1163.200073242188</c:v>
                </c:pt>
                <c:pt idx="12028">
                  <c:v>1163.300048828125</c:v>
                </c:pt>
                <c:pt idx="12029">
                  <c:v>1163.400024414062</c:v>
                </c:pt>
                <c:pt idx="12030">
                  <c:v>1163.5</c:v>
                </c:pt>
                <c:pt idx="12031">
                  <c:v>1163.599975585937</c:v>
                </c:pt>
                <c:pt idx="12032">
                  <c:v>1163.700073242188</c:v>
                </c:pt>
                <c:pt idx="12033">
                  <c:v>1163.800048828125</c:v>
                </c:pt>
                <c:pt idx="12034">
                  <c:v>1163.900024414062</c:v>
                </c:pt>
                <c:pt idx="12035">
                  <c:v>1164.0</c:v>
                </c:pt>
                <c:pt idx="12036">
                  <c:v>1164.099975585937</c:v>
                </c:pt>
                <c:pt idx="12037">
                  <c:v>1164.200073242188</c:v>
                </c:pt>
                <c:pt idx="12038">
                  <c:v>1164.300048828125</c:v>
                </c:pt>
                <c:pt idx="12039">
                  <c:v>1164.400024414062</c:v>
                </c:pt>
                <c:pt idx="12040">
                  <c:v>1164.5</c:v>
                </c:pt>
                <c:pt idx="12041">
                  <c:v>1164.599975585937</c:v>
                </c:pt>
                <c:pt idx="12042">
                  <c:v>1164.700073242188</c:v>
                </c:pt>
                <c:pt idx="12043">
                  <c:v>1164.800048828125</c:v>
                </c:pt>
                <c:pt idx="12044">
                  <c:v>1164.900024414062</c:v>
                </c:pt>
                <c:pt idx="12045">
                  <c:v>1165.0</c:v>
                </c:pt>
                <c:pt idx="12046">
                  <c:v>1165.099975585937</c:v>
                </c:pt>
                <c:pt idx="12047">
                  <c:v>1165.200073242188</c:v>
                </c:pt>
                <c:pt idx="12048">
                  <c:v>1165.300048828125</c:v>
                </c:pt>
                <c:pt idx="12049">
                  <c:v>1165.400024414062</c:v>
                </c:pt>
                <c:pt idx="12050">
                  <c:v>1165.5</c:v>
                </c:pt>
                <c:pt idx="12051">
                  <c:v>1165.599975585937</c:v>
                </c:pt>
                <c:pt idx="12052">
                  <c:v>1165.700073242188</c:v>
                </c:pt>
                <c:pt idx="12053">
                  <c:v>1165.800048828125</c:v>
                </c:pt>
                <c:pt idx="12054">
                  <c:v>1165.900024414062</c:v>
                </c:pt>
                <c:pt idx="12055">
                  <c:v>1166.0</c:v>
                </c:pt>
                <c:pt idx="12056">
                  <c:v>1166.099975585937</c:v>
                </c:pt>
                <c:pt idx="12057">
                  <c:v>1166.200073242188</c:v>
                </c:pt>
                <c:pt idx="12058">
                  <c:v>1166.300048828125</c:v>
                </c:pt>
                <c:pt idx="12059">
                  <c:v>1166.400024414062</c:v>
                </c:pt>
                <c:pt idx="12060">
                  <c:v>1166.5</c:v>
                </c:pt>
                <c:pt idx="12061">
                  <c:v>1166.599975585937</c:v>
                </c:pt>
                <c:pt idx="12062">
                  <c:v>1166.700073242188</c:v>
                </c:pt>
                <c:pt idx="12063">
                  <c:v>1166.800048828125</c:v>
                </c:pt>
                <c:pt idx="12064">
                  <c:v>1166.900024414062</c:v>
                </c:pt>
                <c:pt idx="12065">
                  <c:v>1167.0</c:v>
                </c:pt>
                <c:pt idx="12066">
                  <c:v>1167.099975585937</c:v>
                </c:pt>
                <c:pt idx="12067">
                  <c:v>1167.200073242188</c:v>
                </c:pt>
                <c:pt idx="12068">
                  <c:v>1167.300048828125</c:v>
                </c:pt>
                <c:pt idx="12069">
                  <c:v>1167.400024414062</c:v>
                </c:pt>
                <c:pt idx="12070">
                  <c:v>1167.5</c:v>
                </c:pt>
                <c:pt idx="12071">
                  <c:v>1167.599975585937</c:v>
                </c:pt>
                <c:pt idx="12072">
                  <c:v>1167.700073242188</c:v>
                </c:pt>
                <c:pt idx="12073">
                  <c:v>1167.800048828125</c:v>
                </c:pt>
                <c:pt idx="12074">
                  <c:v>1167.900024414062</c:v>
                </c:pt>
                <c:pt idx="12075">
                  <c:v>1168.0</c:v>
                </c:pt>
                <c:pt idx="12076">
                  <c:v>1168.099975585937</c:v>
                </c:pt>
                <c:pt idx="12077">
                  <c:v>1168.200073242188</c:v>
                </c:pt>
                <c:pt idx="12078">
                  <c:v>1168.300048828125</c:v>
                </c:pt>
                <c:pt idx="12079">
                  <c:v>1168.400024414062</c:v>
                </c:pt>
                <c:pt idx="12080">
                  <c:v>1168.5</c:v>
                </c:pt>
                <c:pt idx="12081">
                  <c:v>1168.599975585937</c:v>
                </c:pt>
                <c:pt idx="12082">
                  <c:v>1168.700073242188</c:v>
                </c:pt>
                <c:pt idx="12083">
                  <c:v>1168.800048828125</c:v>
                </c:pt>
                <c:pt idx="12084">
                  <c:v>1168.900024414062</c:v>
                </c:pt>
                <c:pt idx="12085">
                  <c:v>1169.0</c:v>
                </c:pt>
                <c:pt idx="12086">
                  <c:v>1169.099975585937</c:v>
                </c:pt>
                <c:pt idx="12087">
                  <c:v>1169.200073242188</c:v>
                </c:pt>
                <c:pt idx="12088">
                  <c:v>1169.300048828125</c:v>
                </c:pt>
                <c:pt idx="12089">
                  <c:v>1169.400024414062</c:v>
                </c:pt>
                <c:pt idx="12090">
                  <c:v>1169.5</c:v>
                </c:pt>
                <c:pt idx="12091">
                  <c:v>1169.599975585937</c:v>
                </c:pt>
                <c:pt idx="12092">
                  <c:v>1169.700073242188</c:v>
                </c:pt>
                <c:pt idx="12093">
                  <c:v>1169.800048828125</c:v>
                </c:pt>
                <c:pt idx="12094">
                  <c:v>1169.900024414062</c:v>
                </c:pt>
                <c:pt idx="12095">
                  <c:v>1170.0</c:v>
                </c:pt>
                <c:pt idx="12096">
                  <c:v>1170.099975585937</c:v>
                </c:pt>
                <c:pt idx="12097">
                  <c:v>1170.200073242188</c:v>
                </c:pt>
                <c:pt idx="12098">
                  <c:v>1170.300048828125</c:v>
                </c:pt>
                <c:pt idx="12099">
                  <c:v>1170.400024414062</c:v>
                </c:pt>
                <c:pt idx="12100">
                  <c:v>1170.5</c:v>
                </c:pt>
                <c:pt idx="12101">
                  <c:v>1170.599975585937</c:v>
                </c:pt>
                <c:pt idx="12102">
                  <c:v>1170.700073242188</c:v>
                </c:pt>
                <c:pt idx="12103">
                  <c:v>1170.800048828125</c:v>
                </c:pt>
                <c:pt idx="12104">
                  <c:v>1170.900024414062</c:v>
                </c:pt>
                <c:pt idx="12105">
                  <c:v>1171.0</c:v>
                </c:pt>
                <c:pt idx="12106">
                  <c:v>1171.099975585937</c:v>
                </c:pt>
                <c:pt idx="12107">
                  <c:v>1171.200073242188</c:v>
                </c:pt>
                <c:pt idx="12108">
                  <c:v>1171.300048828125</c:v>
                </c:pt>
                <c:pt idx="12109">
                  <c:v>1171.400024414062</c:v>
                </c:pt>
                <c:pt idx="12110">
                  <c:v>1171.5</c:v>
                </c:pt>
                <c:pt idx="12111">
                  <c:v>1171.599975585937</c:v>
                </c:pt>
                <c:pt idx="12112">
                  <c:v>1171.700073242188</c:v>
                </c:pt>
                <c:pt idx="12113">
                  <c:v>1171.800048828125</c:v>
                </c:pt>
                <c:pt idx="12114">
                  <c:v>1171.900024414062</c:v>
                </c:pt>
                <c:pt idx="12115">
                  <c:v>1172.0</c:v>
                </c:pt>
                <c:pt idx="12116">
                  <c:v>1172.099975585937</c:v>
                </c:pt>
                <c:pt idx="12117">
                  <c:v>1172.200073242188</c:v>
                </c:pt>
                <c:pt idx="12118">
                  <c:v>1172.300048828125</c:v>
                </c:pt>
                <c:pt idx="12119">
                  <c:v>1172.400024414062</c:v>
                </c:pt>
                <c:pt idx="12120">
                  <c:v>1172.5</c:v>
                </c:pt>
                <c:pt idx="12121">
                  <c:v>1172.599975585937</c:v>
                </c:pt>
                <c:pt idx="12122">
                  <c:v>1172.700073242188</c:v>
                </c:pt>
                <c:pt idx="12123">
                  <c:v>1172.800048828125</c:v>
                </c:pt>
                <c:pt idx="12124">
                  <c:v>1172.900024414062</c:v>
                </c:pt>
                <c:pt idx="12125">
                  <c:v>1173.0</c:v>
                </c:pt>
                <c:pt idx="12126">
                  <c:v>1173.099975585937</c:v>
                </c:pt>
                <c:pt idx="12127">
                  <c:v>1173.200073242188</c:v>
                </c:pt>
                <c:pt idx="12128">
                  <c:v>1173.300048828125</c:v>
                </c:pt>
                <c:pt idx="12129">
                  <c:v>1173.400024414062</c:v>
                </c:pt>
                <c:pt idx="12130">
                  <c:v>1173.5</c:v>
                </c:pt>
                <c:pt idx="12131">
                  <c:v>1173.599975585937</c:v>
                </c:pt>
                <c:pt idx="12132">
                  <c:v>1173.700073242188</c:v>
                </c:pt>
                <c:pt idx="12133">
                  <c:v>1173.800048828125</c:v>
                </c:pt>
                <c:pt idx="12134">
                  <c:v>1173.900024414062</c:v>
                </c:pt>
                <c:pt idx="12135">
                  <c:v>1174.0</c:v>
                </c:pt>
                <c:pt idx="12136">
                  <c:v>1174.099975585937</c:v>
                </c:pt>
                <c:pt idx="12137">
                  <c:v>1174.200073242188</c:v>
                </c:pt>
                <c:pt idx="12138">
                  <c:v>1174.300048828125</c:v>
                </c:pt>
                <c:pt idx="12139">
                  <c:v>1174.400024414062</c:v>
                </c:pt>
                <c:pt idx="12140">
                  <c:v>1174.5</c:v>
                </c:pt>
                <c:pt idx="12141">
                  <c:v>1174.599975585937</c:v>
                </c:pt>
                <c:pt idx="12142">
                  <c:v>1174.700073242188</c:v>
                </c:pt>
                <c:pt idx="12143">
                  <c:v>1174.800048828125</c:v>
                </c:pt>
                <c:pt idx="12144">
                  <c:v>1174.900024414062</c:v>
                </c:pt>
                <c:pt idx="12145">
                  <c:v>1175.0</c:v>
                </c:pt>
                <c:pt idx="12146">
                  <c:v>1175.099975585937</c:v>
                </c:pt>
                <c:pt idx="12147">
                  <c:v>1175.200073242188</c:v>
                </c:pt>
                <c:pt idx="12148">
                  <c:v>1175.300048828125</c:v>
                </c:pt>
                <c:pt idx="12149">
                  <c:v>1175.400024414062</c:v>
                </c:pt>
                <c:pt idx="12150">
                  <c:v>1175.5</c:v>
                </c:pt>
                <c:pt idx="12151">
                  <c:v>1175.599975585937</c:v>
                </c:pt>
                <c:pt idx="12152">
                  <c:v>1175.700073242188</c:v>
                </c:pt>
                <c:pt idx="12153">
                  <c:v>1175.800048828125</c:v>
                </c:pt>
                <c:pt idx="12154">
                  <c:v>1175.900024414062</c:v>
                </c:pt>
                <c:pt idx="12155">
                  <c:v>1176.0</c:v>
                </c:pt>
                <c:pt idx="12156">
                  <c:v>1176.099975585937</c:v>
                </c:pt>
                <c:pt idx="12157">
                  <c:v>1176.200073242188</c:v>
                </c:pt>
                <c:pt idx="12158">
                  <c:v>1176.300048828125</c:v>
                </c:pt>
                <c:pt idx="12159">
                  <c:v>1176.400024414062</c:v>
                </c:pt>
                <c:pt idx="12160">
                  <c:v>1176.5</c:v>
                </c:pt>
                <c:pt idx="12161">
                  <c:v>1176.599975585937</c:v>
                </c:pt>
                <c:pt idx="12162">
                  <c:v>1176.700073242188</c:v>
                </c:pt>
                <c:pt idx="12163">
                  <c:v>1176.800048828125</c:v>
                </c:pt>
                <c:pt idx="12164">
                  <c:v>1176.900024414062</c:v>
                </c:pt>
                <c:pt idx="12165">
                  <c:v>1177.0</c:v>
                </c:pt>
                <c:pt idx="12166">
                  <c:v>1177.099975585937</c:v>
                </c:pt>
                <c:pt idx="12167">
                  <c:v>1177.200073242188</c:v>
                </c:pt>
                <c:pt idx="12168">
                  <c:v>1177.300048828125</c:v>
                </c:pt>
                <c:pt idx="12169">
                  <c:v>1177.400024414062</c:v>
                </c:pt>
                <c:pt idx="12170">
                  <c:v>1177.5</c:v>
                </c:pt>
                <c:pt idx="12171">
                  <c:v>1177.599975585937</c:v>
                </c:pt>
                <c:pt idx="12172">
                  <c:v>1177.700073242188</c:v>
                </c:pt>
                <c:pt idx="12173">
                  <c:v>1177.800048828125</c:v>
                </c:pt>
                <c:pt idx="12174">
                  <c:v>1177.900024414062</c:v>
                </c:pt>
                <c:pt idx="12175">
                  <c:v>1178.0</c:v>
                </c:pt>
                <c:pt idx="12176">
                  <c:v>1178.099975585937</c:v>
                </c:pt>
                <c:pt idx="12177">
                  <c:v>1178.200073242188</c:v>
                </c:pt>
                <c:pt idx="12178">
                  <c:v>1178.300048828125</c:v>
                </c:pt>
                <c:pt idx="12179">
                  <c:v>1178.400024414062</c:v>
                </c:pt>
                <c:pt idx="12180">
                  <c:v>1178.5</c:v>
                </c:pt>
                <c:pt idx="12181">
                  <c:v>1178.599975585937</c:v>
                </c:pt>
                <c:pt idx="12182">
                  <c:v>1178.700073242188</c:v>
                </c:pt>
                <c:pt idx="12183">
                  <c:v>1178.800048828125</c:v>
                </c:pt>
                <c:pt idx="12184">
                  <c:v>1178.900024414062</c:v>
                </c:pt>
                <c:pt idx="12185">
                  <c:v>1179.0</c:v>
                </c:pt>
                <c:pt idx="12186">
                  <c:v>1179.099975585937</c:v>
                </c:pt>
                <c:pt idx="12187">
                  <c:v>1179.200073242188</c:v>
                </c:pt>
                <c:pt idx="12188">
                  <c:v>1179.300048828125</c:v>
                </c:pt>
                <c:pt idx="12189">
                  <c:v>1179.400024414062</c:v>
                </c:pt>
                <c:pt idx="12190">
                  <c:v>1179.5</c:v>
                </c:pt>
                <c:pt idx="12191">
                  <c:v>1179.599975585937</c:v>
                </c:pt>
                <c:pt idx="12192">
                  <c:v>1179.700073242188</c:v>
                </c:pt>
                <c:pt idx="12193">
                  <c:v>1179.800048828125</c:v>
                </c:pt>
                <c:pt idx="12194">
                  <c:v>1179.900024414062</c:v>
                </c:pt>
                <c:pt idx="12195">
                  <c:v>1180.0</c:v>
                </c:pt>
                <c:pt idx="12196">
                  <c:v>1180.099975585937</c:v>
                </c:pt>
                <c:pt idx="12197">
                  <c:v>1180.200073242188</c:v>
                </c:pt>
                <c:pt idx="12198">
                  <c:v>1180.300048828125</c:v>
                </c:pt>
                <c:pt idx="12199">
                  <c:v>1180.400024414062</c:v>
                </c:pt>
                <c:pt idx="12200">
                  <c:v>1180.5</c:v>
                </c:pt>
                <c:pt idx="12201">
                  <c:v>1180.599975585937</c:v>
                </c:pt>
                <c:pt idx="12202">
                  <c:v>1180.700073242188</c:v>
                </c:pt>
                <c:pt idx="12203">
                  <c:v>1180.800048828125</c:v>
                </c:pt>
                <c:pt idx="12204">
                  <c:v>1180.900024414062</c:v>
                </c:pt>
                <c:pt idx="12205">
                  <c:v>1181.0</c:v>
                </c:pt>
                <c:pt idx="12206">
                  <c:v>1181.099975585937</c:v>
                </c:pt>
                <c:pt idx="12207">
                  <c:v>1181.200073242188</c:v>
                </c:pt>
                <c:pt idx="12208">
                  <c:v>1181.300048828125</c:v>
                </c:pt>
                <c:pt idx="12209">
                  <c:v>1181.400024414062</c:v>
                </c:pt>
                <c:pt idx="12210">
                  <c:v>1181.5</c:v>
                </c:pt>
                <c:pt idx="12211">
                  <c:v>1181.599975585937</c:v>
                </c:pt>
                <c:pt idx="12212">
                  <c:v>1181.700073242188</c:v>
                </c:pt>
                <c:pt idx="12213">
                  <c:v>1181.800048828125</c:v>
                </c:pt>
                <c:pt idx="12214">
                  <c:v>1181.900024414062</c:v>
                </c:pt>
                <c:pt idx="12215">
                  <c:v>1182.0</c:v>
                </c:pt>
                <c:pt idx="12216">
                  <c:v>1182.099975585937</c:v>
                </c:pt>
                <c:pt idx="12217">
                  <c:v>1182.200073242188</c:v>
                </c:pt>
                <c:pt idx="12218">
                  <c:v>1182.300048828125</c:v>
                </c:pt>
                <c:pt idx="12219">
                  <c:v>1182.400024414062</c:v>
                </c:pt>
                <c:pt idx="12220">
                  <c:v>1182.5</c:v>
                </c:pt>
                <c:pt idx="12221">
                  <c:v>1182.599975585937</c:v>
                </c:pt>
                <c:pt idx="12222">
                  <c:v>1182.700073242188</c:v>
                </c:pt>
                <c:pt idx="12223">
                  <c:v>1182.800048828125</c:v>
                </c:pt>
                <c:pt idx="12224">
                  <c:v>1182.900024414062</c:v>
                </c:pt>
                <c:pt idx="12225">
                  <c:v>1183.0</c:v>
                </c:pt>
                <c:pt idx="12226">
                  <c:v>1183.099975585937</c:v>
                </c:pt>
                <c:pt idx="12227">
                  <c:v>1183.200073242188</c:v>
                </c:pt>
                <c:pt idx="12228">
                  <c:v>1183.300048828125</c:v>
                </c:pt>
                <c:pt idx="12229">
                  <c:v>1183.400024414062</c:v>
                </c:pt>
                <c:pt idx="12230">
                  <c:v>1183.5</c:v>
                </c:pt>
                <c:pt idx="12231">
                  <c:v>1183.599975585937</c:v>
                </c:pt>
                <c:pt idx="12232">
                  <c:v>1183.700073242188</c:v>
                </c:pt>
                <c:pt idx="12233">
                  <c:v>1183.800048828125</c:v>
                </c:pt>
                <c:pt idx="12234">
                  <c:v>1183.900024414062</c:v>
                </c:pt>
                <c:pt idx="12235">
                  <c:v>1184.0</c:v>
                </c:pt>
                <c:pt idx="12236">
                  <c:v>1184.099975585937</c:v>
                </c:pt>
                <c:pt idx="12237">
                  <c:v>1184.200073242188</c:v>
                </c:pt>
                <c:pt idx="12238">
                  <c:v>1184.300048828125</c:v>
                </c:pt>
                <c:pt idx="12239">
                  <c:v>1184.400024414062</c:v>
                </c:pt>
                <c:pt idx="12240">
                  <c:v>1184.5</c:v>
                </c:pt>
                <c:pt idx="12241">
                  <c:v>1184.599975585937</c:v>
                </c:pt>
                <c:pt idx="12242">
                  <c:v>1184.700073242188</c:v>
                </c:pt>
                <c:pt idx="12243">
                  <c:v>1184.800048828125</c:v>
                </c:pt>
                <c:pt idx="12244">
                  <c:v>1184.900024414062</c:v>
                </c:pt>
                <c:pt idx="12245">
                  <c:v>1185.0</c:v>
                </c:pt>
                <c:pt idx="12246">
                  <c:v>1185.099975585937</c:v>
                </c:pt>
                <c:pt idx="12247">
                  <c:v>1185.200073242188</c:v>
                </c:pt>
                <c:pt idx="12248">
                  <c:v>1185.300048828125</c:v>
                </c:pt>
                <c:pt idx="12249">
                  <c:v>1185.400024414062</c:v>
                </c:pt>
                <c:pt idx="12250">
                  <c:v>1185.5</c:v>
                </c:pt>
                <c:pt idx="12251">
                  <c:v>1185.599975585937</c:v>
                </c:pt>
                <c:pt idx="12252">
                  <c:v>1185.700073242188</c:v>
                </c:pt>
                <c:pt idx="12253">
                  <c:v>1185.800048828125</c:v>
                </c:pt>
                <c:pt idx="12254">
                  <c:v>1185.900024414062</c:v>
                </c:pt>
                <c:pt idx="12255">
                  <c:v>1186.0</c:v>
                </c:pt>
                <c:pt idx="12256">
                  <c:v>1186.099975585937</c:v>
                </c:pt>
                <c:pt idx="12257">
                  <c:v>1186.200073242188</c:v>
                </c:pt>
                <c:pt idx="12258">
                  <c:v>1186.300048828125</c:v>
                </c:pt>
                <c:pt idx="12259">
                  <c:v>1186.400024414062</c:v>
                </c:pt>
                <c:pt idx="12260">
                  <c:v>1186.5</c:v>
                </c:pt>
                <c:pt idx="12261">
                  <c:v>1186.599975585937</c:v>
                </c:pt>
                <c:pt idx="12262">
                  <c:v>1186.700073242188</c:v>
                </c:pt>
                <c:pt idx="12263">
                  <c:v>1186.800048828125</c:v>
                </c:pt>
                <c:pt idx="12264">
                  <c:v>1186.900024414062</c:v>
                </c:pt>
                <c:pt idx="12265">
                  <c:v>1187.0</c:v>
                </c:pt>
                <c:pt idx="12266">
                  <c:v>1187.099975585937</c:v>
                </c:pt>
                <c:pt idx="12267">
                  <c:v>1187.200073242188</c:v>
                </c:pt>
                <c:pt idx="12268">
                  <c:v>1187.300048828125</c:v>
                </c:pt>
                <c:pt idx="12269">
                  <c:v>1187.400024414062</c:v>
                </c:pt>
                <c:pt idx="12270">
                  <c:v>1187.5</c:v>
                </c:pt>
                <c:pt idx="12271">
                  <c:v>1187.599975585937</c:v>
                </c:pt>
                <c:pt idx="12272">
                  <c:v>1187.700073242188</c:v>
                </c:pt>
                <c:pt idx="12273">
                  <c:v>1187.800048828125</c:v>
                </c:pt>
                <c:pt idx="12274">
                  <c:v>1187.900024414062</c:v>
                </c:pt>
                <c:pt idx="12275">
                  <c:v>1188.0</c:v>
                </c:pt>
                <c:pt idx="12276">
                  <c:v>1188.099975585937</c:v>
                </c:pt>
                <c:pt idx="12277">
                  <c:v>1188.200073242188</c:v>
                </c:pt>
                <c:pt idx="12278">
                  <c:v>1188.300048828125</c:v>
                </c:pt>
                <c:pt idx="12279">
                  <c:v>1188.400024414062</c:v>
                </c:pt>
                <c:pt idx="12280">
                  <c:v>1188.5</c:v>
                </c:pt>
                <c:pt idx="12281">
                  <c:v>1188.599975585937</c:v>
                </c:pt>
                <c:pt idx="12282">
                  <c:v>1188.700073242188</c:v>
                </c:pt>
                <c:pt idx="12283">
                  <c:v>1188.800048828125</c:v>
                </c:pt>
                <c:pt idx="12284">
                  <c:v>1188.900024414062</c:v>
                </c:pt>
                <c:pt idx="12285">
                  <c:v>1189.0</c:v>
                </c:pt>
                <c:pt idx="12286">
                  <c:v>1189.099975585937</c:v>
                </c:pt>
                <c:pt idx="12287">
                  <c:v>1189.200073242188</c:v>
                </c:pt>
                <c:pt idx="12288">
                  <c:v>1189.300048828125</c:v>
                </c:pt>
                <c:pt idx="12289">
                  <c:v>1189.400024414062</c:v>
                </c:pt>
                <c:pt idx="12290">
                  <c:v>1189.5</c:v>
                </c:pt>
                <c:pt idx="12291">
                  <c:v>1189.599975585937</c:v>
                </c:pt>
                <c:pt idx="12292">
                  <c:v>1189.700073242188</c:v>
                </c:pt>
                <c:pt idx="12293">
                  <c:v>1189.800048828125</c:v>
                </c:pt>
                <c:pt idx="12294">
                  <c:v>1189.900024414062</c:v>
                </c:pt>
                <c:pt idx="12295">
                  <c:v>1190.0</c:v>
                </c:pt>
                <c:pt idx="12296">
                  <c:v>1190.099975585937</c:v>
                </c:pt>
                <c:pt idx="12297">
                  <c:v>1190.200073242188</c:v>
                </c:pt>
                <c:pt idx="12298">
                  <c:v>1190.300048828125</c:v>
                </c:pt>
                <c:pt idx="12299">
                  <c:v>1190.400024414062</c:v>
                </c:pt>
                <c:pt idx="12300">
                  <c:v>1190.5</c:v>
                </c:pt>
                <c:pt idx="12301">
                  <c:v>1190.599975585937</c:v>
                </c:pt>
                <c:pt idx="12302">
                  <c:v>1190.700073242188</c:v>
                </c:pt>
                <c:pt idx="12303">
                  <c:v>1190.800048828125</c:v>
                </c:pt>
                <c:pt idx="12304">
                  <c:v>1190.900024414062</c:v>
                </c:pt>
                <c:pt idx="12305">
                  <c:v>1191.0</c:v>
                </c:pt>
                <c:pt idx="12306">
                  <c:v>1191.099975585937</c:v>
                </c:pt>
                <c:pt idx="12307">
                  <c:v>1191.200073242188</c:v>
                </c:pt>
                <c:pt idx="12308">
                  <c:v>1191.300048828125</c:v>
                </c:pt>
                <c:pt idx="12309">
                  <c:v>1191.400024414062</c:v>
                </c:pt>
                <c:pt idx="12310">
                  <c:v>1191.5</c:v>
                </c:pt>
                <c:pt idx="12311">
                  <c:v>1191.599975585937</c:v>
                </c:pt>
                <c:pt idx="12312">
                  <c:v>1191.700073242188</c:v>
                </c:pt>
                <c:pt idx="12313">
                  <c:v>1191.800048828125</c:v>
                </c:pt>
                <c:pt idx="12314">
                  <c:v>1191.900024414062</c:v>
                </c:pt>
                <c:pt idx="12315">
                  <c:v>1192.0</c:v>
                </c:pt>
                <c:pt idx="12316">
                  <c:v>1192.099975585937</c:v>
                </c:pt>
                <c:pt idx="12317">
                  <c:v>1192.200073242188</c:v>
                </c:pt>
                <c:pt idx="12318">
                  <c:v>1192.300048828125</c:v>
                </c:pt>
                <c:pt idx="12319">
                  <c:v>1192.400024414062</c:v>
                </c:pt>
                <c:pt idx="12320">
                  <c:v>1192.5</c:v>
                </c:pt>
                <c:pt idx="12321">
                  <c:v>1192.599975585937</c:v>
                </c:pt>
                <c:pt idx="12322">
                  <c:v>1192.700073242188</c:v>
                </c:pt>
                <c:pt idx="12323">
                  <c:v>1192.800048828125</c:v>
                </c:pt>
                <c:pt idx="12324">
                  <c:v>1192.900024414062</c:v>
                </c:pt>
                <c:pt idx="12325">
                  <c:v>1193.0</c:v>
                </c:pt>
                <c:pt idx="12326">
                  <c:v>1193.099975585937</c:v>
                </c:pt>
                <c:pt idx="12327">
                  <c:v>1193.200073242188</c:v>
                </c:pt>
                <c:pt idx="12328">
                  <c:v>1193.300048828125</c:v>
                </c:pt>
                <c:pt idx="12329">
                  <c:v>1193.400024414062</c:v>
                </c:pt>
                <c:pt idx="12330">
                  <c:v>1193.5</c:v>
                </c:pt>
                <c:pt idx="12331">
                  <c:v>1193.599975585937</c:v>
                </c:pt>
                <c:pt idx="12332">
                  <c:v>1193.700073242188</c:v>
                </c:pt>
                <c:pt idx="12333">
                  <c:v>1193.800048828125</c:v>
                </c:pt>
                <c:pt idx="12334">
                  <c:v>1193.900024414062</c:v>
                </c:pt>
                <c:pt idx="12335">
                  <c:v>1194.0</c:v>
                </c:pt>
                <c:pt idx="12336">
                  <c:v>1194.099975585937</c:v>
                </c:pt>
                <c:pt idx="12337">
                  <c:v>1194.200073242188</c:v>
                </c:pt>
                <c:pt idx="12338">
                  <c:v>1194.300048828125</c:v>
                </c:pt>
                <c:pt idx="12339">
                  <c:v>1194.400024414062</c:v>
                </c:pt>
                <c:pt idx="12340">
                  <c:v>1194.5</c:v>
                </c:pt>
                <c:pt idx="12341">
                  <c:v>1194.599975585937</c:v>
                </c:pt>
                <c:pt idx="12342">
                  <c:v>1194.700073242188</c:v>
                </c:pt>
                <c:pt idx="12343">
                  <c:v>1194.800048828125</c:v>
                </c:pt>
                <c:pt idx="12344">
                  <c:v>1194.900024414062</c:v>
                </c:pt>
                <c:pt idx="12345">
                  <c:v>1195.0</c:v>
                </c:pt>
                <c:pt idx="12346">
                  <c:v>1195.099975585937</c:v>
                </c:pt>
                <c:pt idx="12347">
                  <c:v>1195.200073242188</c:v>
                </c:pt>
                <c:pt idx="12348">
                  <c:v>1195.300048828125</c:v>
                </c:pt>
                <c:pt idx="12349">
                  <c:v>1195.400024414062</c:v>
                </c:pt>
                <c:pt idx="12350">
                  <c:v>1195.5</c:v>
                </c:pt>
                <c:pt idx="12351">
                  <c:v>1195.599975585937</c:v>
                </c:pt>
                <c:pt idx="12352">
                  <c:v>1195.700073242188</c:v>
                </c:pt>
                <c:pt idx="12353">
                  <c:v>1195.800048828125</c:v>
                </c:pt>
                <c:pt idx="12354">
                  <c:v>1195.900024414062</c:v>
                </c:pt>
                <c:pt idx="12355">
                  <c:v>1196.0</c:v>
                </c:pt>
                <c:pt idx="12356">
                  <c:v>1196.099975585937</c:v>
                </c:pt>
                <c:pt idx="12357">
                  <c:v>1196.200073242188</c:v>
                </c:pt>
                <c:pt idx="12358">
                  <c:v>1196.300048828125</c:v>
                </c:pt>
                <c:pt idx="12359">
                  <c:v>1196.400024414062</c:v>
                </c:pt>
                <c:pt idx="12360">
                  <c:v>1196.5</c:v>
                </c:pt>
                <c:pt idx="12361">
                  <c:v>1196.599975585937</c:v>
                </c:pt>
                <c:pt idx="12362">
                  <c:v>1196.700073242188</c:v>
                </c:pt>
                <c:pt idx="12363">
                  <c:v>1196.800048828125</c:v>
                </c:pt>
                <c:pt idx="12364">
                  <c:v>1196.900024414062</c:v>
                </c:pt>
                <c:pt idx="12365">
                  <c:v>1197.0</c:v>
                </c:pt>
                <c:pt idx="12366">
                  <c:v>1197.099975585937</c:v>
                </c:pt>
                <c:pt idx="12367">
                  <c:v>1197.200073242188</c:v>
                </c:pt>
                <c:pt idx="12368">
                  <c:v>1197.300048828125</c:v>
                </c:pt>
                <c:pt idx="12369">
                  <c:v>1197.400024414062</c:v>
                </c:pt>
                <c:pt idx="12370">
                  <c:v>1197.5</c:v>
                </c:pt>
                <c:pt idx="12371">
                  <c:v>1197.599975585937</c:v>
                </c:pt>
                <c:pt idx="12372">
                  <c:v>1197.700073242188</c:v>
                </c:pt>
                <c:pt idx="12373">
                  <c:v>1197.800048828125</c:v>
                </c:pt>
                <c:pt idx="12374">
                  <c:v>1197.900024414062</c:v>
                </c:pt>
                <c:pt idx="12375">
                  <c:v>1198.0</c:v>
                </c:pt>
                <c:pt idx="12376">
                  <c:v>1198.099975585937</c:v>
                </c:pt>
                <c:pt idx="12377">
                  <c:v>1198.200073242188</c:v>
                </c:pt>
                <c:pt idx="12378">
                  <c:v>1198.300048828125</c:v>
                </c:pt>
                <c:pt idx="12379">
                  <c:v>1198.400024414062</c:v>
                </c:pt>
                <c:pt idx="12380">
                  <c:v>1198.5</c:v>
                </c:pt>
                <c:pt idx="12381">
                  <c:v>1198.599975585937</c:v>
                </c:pt>
                <c:pt idx="12382">
                  <c:v>1198.700073242188</c:v>
                </c:pt>
                <c:pt idx="12383">
                  <c:v>1198.800048828125</c:v>
                </c:pt>
                <c:pt idx="12384">
                  <c:v>1198.900024414062</c:v>
                </c:pt>
                <c:pt idx="12385">
                  <c:v>1199.0</c:v>
                </c:pt>
                <c:pt idx="12386">
                  <c:v>1199.099975585937</c:v>
                </c:pt>
                <c:pt idx="12387">
                  <c:v>1199.200073242188</c:v>
                </c:pt>
                <c:pt idx="12388">
                  <c:v>1199.300048828125</c:v>
                </c:pt>
                <c:pt idx="12389">
                  <c:v>1199.400024414062</c:v>
                </c:pt>
                <c:pt idx="12390">
                  <c:v>1199.5</c:v>
                </c:pt>
                <c:pt idx="12391">
                  <c:v>1199.599975585937</c:v>
                </c:pt>
                <c:pt idx="12392">
                  <c:v>1199.700073242188</c:v>
                </c:pt>
                <c:pt idx="12393">
                  <c:v>1199.800048828125</c:v>
                </c:pt>
                <c:pt idx="12394">
                  <c:v>1199.900024414062</c:v>
                </c:pt>
                <c:pt idx="12395">
                  <c:v>1200.0</c:v>
                </c:pt>
                <c:pt idx="12396">
                  <c:v>1200.099975585937</c:v>
                </c:pt>
                <c:pt idx="12397">
                  <c:v>1200.200073242188</c:v>
                </c:pt>
                <c:pt idx="12398">
                  <c:v>1200.300048828125</c:v>
                </c:pt>
                <c:pt idx="12399">
                  <c:v>1200.400024414062</c:v>
                </c:pt>
                <c:pt idx="12400">
                  <c:v>1200.5</c:v>
                </c:pt>
                <c:pt idx="12401">
                  <c:v>1200.599975585937</c:v>
                </c:pt>
                <c:pt idx="12402">
                  <c:v>1200.700073242188</c:v>
                </c:pt>
                <c:pt idx="12403">
                  <c:v>1200.800048828125</c:v>
                </c:pt>
                <c:pt idx="12404">
                  <c:v>1200.900024414062</c:v>
                </c:pt>
                <c:pt idx="12405">
                  <c:v>1201.0</c:v>
                </c:pt>
                <c:pt idx="12406">
                  <c:v>1201.099975585937</c:v>
                </c:pt>
                <c:pt idx="12407">
                  <c:v>1201.200073242188</c:v>
                </c:pt>
                <c:pt idx="12408">
                  <c:v>1201.300048828125</c:v>
                </c:pt>
                <c:pt idx="12409">
                  <c:v>1201.400024414062</c:v>
                </c:pt>
                <c:pt idx="12410">
                  <c:v>1201.5</c:v>
                </c:pt>
                <c:pt idx="12411">
                  <c:v>1201.599975585937</c:v>
                </c:pt>
                <c:pt idx="12412">
                  <c:v>1201.700073242188</c:v>
                </c:pt>
                <c:pt idx="12413">
                  <c:v>1201.800048828125</c:v>
                </c:pt>
                <c:pt idx="12414">
                  <c:v>1201.900024414062</c:v>
                </c:pt>
                <c:pt idx="12415">
                  <c:v>1202.0</c:v>
                </c:pt>
                <c:pt idx="12416">
                  <c:v>1202.099975585937</c:v>
                </c:pt>
                <c:pt idx="12417">
                  <c:v>1202.200073242188</c:v>
                </c:pt>
                <c:pt idx="12418">
                  <c:v>1202.300048828125</c:v>
                </c:pt>
                <c:pt idx="12419">
                  <c:v>1202.400024414062</c:v>
                </c:pt>
                <c:pt idx="12420">
                  <c:v>1202.5</c:v>
                </c:pt>
                <c:pt idx="12421">
                  <c:v>1202.599975585937</c:v>
                </c:pt>
                <c:pt idx="12422">
                  <c:v>1202.700073242188</c:v>
                </c:pt>
                <c:pt idx="12423">
                  <c:v>1202.800048828125</c:v>
                </c:pt>
                <c:pt idx="12424">
                  <c:v>1202.900024414062</c:v>
                </c:pt>
                <c:pt idx="12425">
                  <c:v>1203.0</c:v>
                </c:pt>
                <c:pt idx="12426">
                  <c:v>1203.099975585937</c:v>
                </c:pt>
                <c:pt idx="12427">
                  <c:v>1203.200073242188</c:v>
                </c:pt>
                <c:pt idx="12428">
                  <c:v>1203.300048828125</c:v>
                </c:pt>
                <c:pt idx="12429">
                  <c:v>1203.400024414062</c:v>
                </c:pt>
                <c:pt idx="12430">
                  <c:v>1203.5</c:v>
                </c:pt>
                <c:pt idx="12431">
                  <c:v>1203.599975585937</c:v>
                </c:pt>
                <c:pt idx="12432">
                  <c:v>1203.700073242188</c:v>
                </c:pt>
                <c:pt idx="12433">
                  <c:v>1203.800048828125</c:v>
                </c:pt>
                <c:pt idx="12434">
                  <c:v>1203.900024414062</c:v>
                </c:pt>
                <c:pt idx="12435">
                  <c:v>1204.0</c:v>
                </c:pt>
                <c:pt idx="12436">
                  <c:v>1204.099975585937</c:v>
                </c:pt>
                <c:pt idx="12437">
                  <c:v>1204.200073242188</c:v>
                </c:pt>
                <c:pt idx="12438">
                  <c:v>1204.300048828125</c:v>
                </c:pt>
                <c:pt idx="12439">
                  <c:v>1204.400024414062</c:v>
                </c:pt>
                <c:pt idx="12440">
                  <c:v>1204.5</c:v>
                </c:pt>
                <c:pt idx="12441">
                  <c:v>1204.599975585937</c:v>
                </c:pt>
                <c:pt idx="12442">
                  <c:v>1204.700073242188</c:v>
                </c:pt>
                <c:pt idx="12443">
                  <c:v>1204.800048828125</c:v>
                </c:pt>
                <c:pt idx="12444">
                  <c:v>1204.900024414062</c:v>
                </c:pt>
                <c:pt idx="12445">
                  <c:v>1205.0</c:v>
                </c:pt>
                <c:pt idx="12446">
                  <c:v>1205.099975585937</c:v>
                </c:pt>
                <c:pt idx="12447">
                  <c:v>1205.200073242188</c:v>
                </c:pt>
                <c:pt idx="12448">
                  <c:v>1205.300048828125</c:v>
                </c:pt>
                <c:pt idx="12449">
                  <c:v>1205.400024414062</c:v>
                </c:pt>
                <c:pt idx="12450">
                  <c:v>1205.5</c:v>
                </c:pt>
                <c:pt idx="12451">
                  <c:v>1205.599975585937</c:v>
                </c:pt>
                <c:pt idx="12452">
                  <c:v>1205.700073242188</c:v>
                </c:pt>
                <c:pt idx="12453">
                  <c:v>1205.800048828125</c:v>
                </c:pt>
                <c:pt idx="12454">
                  <c:v>1205.900024414062</c:v>
                </c:pt>
                <c:pt idx="12455">
                  <c:v>1206.0</c:v>
                </c:pt>
                <c:pt idx="12456">
                  <c:v>1206.099975585937</c:v>
                </c:pt>
                <c:pt idx="12457">
                  <c:v>1206.200073242188</c:v>
                </c:pt>
                <c:pt idx="12458">
                  <c:v>1206.300048828125</c:v>
                </c:pt>
                <c:pt idx="12459">
                  <c:v>1206.400024414062</c:v>
                </c:pt>
                <c:pt idx="12460">
                  <c:v>1206.5</c:v>
                </c:pt>
                <c:pt idx="12461">
                  <c:v>1206.599975585937</c:v>
                </c:pt>
                <c:pt idx="12462">
                  <c:v>1206.700073242188</c:v>
                </c:pt>
                <c:pt idx="12463">
                  <c:v>1206.800048828125</c:v>
                </c:pt>
                <c:pt idx="12464">
                  <c:v>1206.900024414062</c:v>
                </c:pt>
                <c:pt idx="12465">
                  <c:v>1207.0</c:v>
                </c:pt>
                <c:pt idx="12466">
                  <c:v>1207.099975585937</c:v>
                </c:pt>
                <c:pt idx="12467">
                  <c:v>1207.200073242188</c:v>
                </c:pt>
                <c:pt idx="12468">
                  <c:v>1207.300048828125</c:v>
                </c:pt>
                <c:pt idx="12469">
                  <c:v>1207.400024414062</c:v>
                </c:pt>
                <c:pt idx="12470">
                  <c:v>1207.5</c:v>
                </c:pt>
                <c:pt idx="12471">
                  <c:v>1207.599975585937</c:v>
                </c:pt>
                <c:pt idx="12472">
                  <c:v>1207.700073242188</c:v>
                </c:pt>
                <c:pt idx="12473">
                  <c:v>1207.800048828125</c:v>
                </c:pt>
                <c:pt idx="12474">
                  <c:v>1207.900024414062</c:v>
                </c:pt>
                <c:pt idx="12475">
                  <c:v>1208.0</c:v>
                </c:pt>
                <c:pt idx="12476">
                  <c:v>1208.099975585937</c:v>
                </c:pt>
                <c:pt idx="12477">
                  <c:v>1208.200073242188</c:v>
                </c:pt>
                <c:pt idx="12478">
                  <c:v>1208.300048828125</c:v>
                </c:pt>
                <c:pt idx="12479">
                  <c:v>1208.400024414062</c:v>
                </c:pt>
                <c:pt idx="12480">
                  <c:v>1208.5</c:v>
                </c:pt>
                <c:pt idx="12481">
                  <c:v>1208.599975585937</c:v>
                </c:pt>
                <c:pt idx="12482">
                  <c:v>1208.700073242188</c:v>
                </c:pt>
                <c:pt idx="12483">
                  <c:v>1208.800048828125</c:v>
                </c:pt>
                <c:pt idx="12484">
                  <c:v>1208.900024414062</c:v>
                </c:pt>
                <c:pt idx="12485">
                  <c:v>1209.0</c:v>
                </c:pt>
                <c:pt idx="12486">
                  <c:v>1209.099975585937</c:v>
                </c:pt>
                <c:pt idx="12487">
                  <c:v>1209.200073242188</c:v>
                </c:pt>
                <c:pt idx="12488">
                  <c:v>1209.300048828125</c:v>
                </c:pt>
                <c:pt idx="12489">
                  <c:v>1209.400024414062</c:v>
                </c:pt>
                <c:pt idx="12490">
                  <c:v>1209.5</c:v>
                </c:pt>
                <c:pt idx="12491">
                  <c:v>1209.599975585937</c:v>
                </c:pt>
                <c:pt idx="12492">
                  <c:v>1209.700073242188</c:v>
                </c:pt>
                <c:pt idx="12493">
                  <c:v>1209.800048828125</c:v>
                </c:pt>
                <c:pt idx="12494">
                  <c:v>1209.900024414062</c:v>
                </c:pt>
                <c:pt idx="12495">
                  <c:v>1210.0</c:v>
                </c:pt>
                <c:pt idx="12496">
                  <c:v>1210.099975585937</c:v>
                </c:pt>
                <c:pt idx="12497">
                  <c:v>1210.200073242188</c:v>
                </c:pt>
                <c:pt idx="12498">
                  <c:v>1210.300048828125</c:v>
                </c:pt>
                <c:pt idx="12499">
                  <c:v>1210.400024414062</c:v>
                </c:pt>
                <c:pt idx="12500">
                  <c:v>1210.5</c:v>
                </c:pt>
                <c:pt idx="12501">
                  <c:v>1210.599975585937</c:v>
                </c:pt>
                <c:pt idx="12502">
                  <c:v>1210.700073242188</c:v>
                </c:pt>
                <c:pt idx="12503">
                  <c:v>1210.800048828125</c:v>
                </c:pt>
                <c:pt idx="12504">
                  <c:v>1210.900024414062</c:v>
                </c:pt>
                <c:pt idx="12505">
                  <c:v>1211.0</c:v>
                </c:pt>
                <c:pt idx="12506">
                  <c:v>1211.099975585937</c:v>
                </c:pt>
                <c:pt idx="12507">
                  <c:v>1211.200073242188</c:v>
                </c:pt>
                <c:pt idx="12508">
                  <c:v>1211.300048828125</c:v>
                </c:pt>
                <c:pt idx="12509">
                  <c:v>1211.400024414062</c:v>
                </c:pt>
                <c:pt idx="12510">
                  <c:v>1211.5</c:v>
                </c:pt>
                <c:pt idx="12511">
                  <c:v>1211.599975585937</c:v>
                </c:pt>
                <c:pt idx="12512">
                  <c:v>1211.700073242188</c:v>
                </c:pt>
                <c:pt idx="12513">
                  <c:v>1211.800048828125</c:v>
                </c:pt>
                <c:pt idx="12514">
                  <c:v>1211.900024414062</c:v>
                </c:pt>
                <c:pt idx="12515">
                  <c:v>1212.0</c:v>
                </c:pt>
                <c:pt idx="12516">
                  <c:v>1212.099975585937</c:v>
                </c:pt>
                <c:pt idx="12517">
                  <c:v>1212.200073242188</c:v>
                </c:pt>
                <c:pt idx="12518">
                  <c:v>1212.300048828125</c:v>
                </c:pt>
                <c:pt idx="12519">
                  <c:v>1212.400024414062</c:v>
                </c:pt>
                <c:pt idx="12520">
                  <c:v>1212.5</c:v>
                </c:pt>
                <c:pt idx="12521">
                  <c:v>1212.599975585937</c:v>
                </c:pt>
                <c:pt idx="12522">
                  <c:v>1212.700073242188</c:v>
                </c:pt>
                <c:pt idx="12523">
                  <c:v>1212.800048828125</c:v>
                </c:pt>
                <c:pt idx="12524">
                  <c:v>1212.900024414062</c:v>
                </c:pt>
                <c:pt idx="12525">
                  <c:v>1213.0</c:v>
                </c:pt>
                <c:pt idx="12526">
                  <c:v>1213.099975585937</c:v>
                </c:pt>
                <c:pt idx="12527">
                  <c:v>1213.200073242188</c:v>
                </c:pt>
                <c:pt idx="12528">
                  <c:v>1213.300048828125</c:v>
                </c:pt>
                <c:pt idx="12529">
                  <c:v>1213.400024414062</c:v>
                </c:pt>
                <c:pt idx="12530">
                  <c:v>1213.5</c:v>
                </c:pt>
                <c:pt idx="12531">
                  <c:v>1213.599975585937</c:v>
                </c:pt>
                <c:pt idx="12532">
                  <c:v>1213.700073242188</c:v>
                </c:pt>
                <c:pt idx="12533">
                  <c:v>1213.800048828125</c:v>
                </c:pt>
                <c:pt idx="12534">
                  <c:v>1213.900024414062</c:v>
                </c:pt>
                <c:pt idx="12535">
                  <c:v>1214.0</c:v>
                </c:pt>
                <c:pt idx="12536">
                  <c:v>1214.099975585937</c:v>
                </c:pt>
                <c:pt idx="12537">
                  <c:v>1214.200073242188</c:v>
                </c:pt>
                <c:pt idx="12538">
                  <c:v>1214.300048828125</c:v>
                </c:pt>
                <c:pt idx="12539">
                  <c:v>1214.400024414062</c:v>
                </c:pt>
                <c:pt idx="12540">
                  <c:v>1214.5</c:v>
                </c:pt>
                <c:pt idx="12541">
                  <c:v>1214.599975585937</c:v>
                </c:pt>
                <c:pt idx="12542">
                  <c:v>1214.700073242188</c:v>
                </c:pt>
                <c:pt idx="12543">
                  <c:v>1214.800048828125</c:v>
                </c:pt>
                <c:pt idx="12544">
                  <c:v>1214.900024414062</c:v>
                </c:pt>
                <c:pt idx="12545">
                  <c:v>1215.0</c:v>
                </c:pt>
                <c:pt idx="12546">
                  <c:v>1215.099975585937</c:v>
                </c:pt>
                <c:pt idx="12547">
                  <c:v>1215.200073242188</c:v>
                </c:pt>
                <c:pt idx="12548">
                  <c:v>1215.300048828125</c:v>
                </c:pt>
                <c:pt idx="12549">
                  <c:v>1215.400024414062</c:v>
                </c:pt>
                <c:pt idx="12550">
                  <c:v>1215.5</c:v>
                </c:pt>
                <c:pt idx="12551">
                  <c:v>1215.599975585937</c:v>
                </c:pt>
                <c:pt idx="12552">
                  <c:v>1215.700073242188</c:v>
                </c:pt>
                <c:pt idx="12553">
                  <c:v>1215.800048828125</c:v>
                </c:pt>
                <c:pt idx="12554">
                  <c:v>1215.900024414062</c:v>
                </c:pt>
                <c:pt idx="12555">
                  <c:v>1216.0</c:v>
                </c:pt>
                <c:pt idx="12556">
                  <c:v>1216.099975585937</c:v>
                </c:pt>
                <c:pt idx="12557">
                  <c:v>1216.200073242188</c:v>
                </c:pt>
                <c:pt idx="12558">
                  <c:v>1216.300048828125</c:v>
                </c:pt>
                <c:pt idx="12559">
                  <c:v>1216.400024414062</c:v>
                </c:pt>
                <c:pt idx="12560">
                  <c:v>1216.5</c:v>
                </c:pt>
                <c:pt idx="12561">
                  <c:v>1216.599975585937</c:v>
                </c:pt>
                <c:pt idx="12562">
                  <c:v>1216.700073242188</c:v>
                </c:pt>
                <c:pt idx="12563">
                  <c:v>1216.800048828125</c:v>
                </c:pt>
                <c:pt idx="12564">
                  <c:v>1216.900024414062</c:v>
                </c:pt>
                <c:pt idx="12565">
                  <c:v>1217.0</c:v>
                </c:pt>
                <c:pt idx="12566">
                  <c:v>1217.099975585937</c:v>
                </c:pt>
                <c:pt idx="12567">
                  <c:v>1217.200073242188</c:v>
                </c:pt>
                <c:pt idx="12568">
                  <c:v>1217.300048828125</c:v>
                </c:pt>
                <c:pt idx="12569">
                  <c:v>1217.400024414062</c:v>
                </c:pt>
                <c:pt idx="12570">
                  <c:v>1217.5</c:v>
                </c:pt>
                <c:pt idx="12571">
                  <c:v>1217.599975585937</c:v>
                </c:pt>
                <c:pt idx="12572">
                  <c:v>1217.700073242188</c:v>
                </c:pt>
                <c:pt idx="12573">
                  <c:v>1217.800048828125</c:v>
                </c:pt>
                <c:pt idx="12574">
                  <c:v>1217.900024414062</c:v>
                </c:pt>
                <c:pt idx="12575">
                  <c:v>1218.0</c:v>
                </c:pt>
                <c:pt idx="12576">
                  <c:v>1218.099975585937</c:v>
                </c:pt>
                <c:pt idx="12577">
                  <c:v>1218.200073242188</c:v>
                </c:pt>
                <c:pt idx="12578">
                  <c:v>1218.300048828125</c:v>
                </c:pt>
                <c:pt idx="12579">
                  <c:v>1218.400024414062</c:v>
                </c:pt>
                <c:pt idx="12580">
                  <c:v>1218.5</c:v>
                </c:pt>
                <c:pt idx="12581">
                  <c:v>1218.599975585937</c:v>
                </c:pt>
                <c:pt idx="12582">
                  <c:v>1218.700073242188</c:v>
                </c:pt>
                <c:pt idx="12583">
                  <c:v>1218.800048828125</c:v>
                </c:pt>
                <c:pt idx="12584">
                  <c:v>1218.900024414062</c:v>
                </c:pt>
                <c:pt idx="12585">
                  <c:v>1219.0</c:v>
                </c:pt>
                <c:pt idx="12586">
                  <c:v>1219.099975585937</c:v>
                </c:pt>
                <c:pt idx="12587">
                  <c:v>1219.200073242188</c:v>
                </c:pt>
                <c:pt idx="12588">
                  <c:v>1219.300048828125</c:v>
                </c:pt>
                <c:pt idx="12589">
                  <c:v>1219.400024414062</c:v>
                </c:pt>
                <c:pt idx="12590">
                  <c:v>1219.5</c:v>
                </c:pt>
                <c:pt idx="12591">
                  <c:v>1219.599975585937</c:v>
                </c:pt>
                <c:pt idx="12592">
                  <c:v>1219.700073242188</c:v>
                </c:pt>
                <c:pt idx="12593">
                  <c:v>1219.800048828125</c:v>
                </c:pt>
                <c:pt idx="12594">
                  <c:v>1219.900024414062</c:v>
                </c:pt>
                <c:pt idx="12595">
                  <c:v>1220.0</c:v>
                </c:pt>
                <c:pt idx="12596">
                  <c:v>1220.099975585937</c:v>
                </c:pt>
                <c:pt idx="12597">
                  <c:v>1220.200073242188</c:v>
                </c:pt>
                <c:pt idx="12598">
                  <c:v>1220.300048828125</c:v>
                </c:pt>
                <c:pt idx="12599">
                  <c:v>1220.400024414062</c:v>
                </c:pt>
                <c:pt idx="12600">
                  <c:v>1220.5</c:v>
                </c:pt>
                <c:pt idx="12601">
                  <c:v>1220.599975585937</c:v>
                </c:pt>
                <c:pt idx="12602">
                  <c:v>1220.700073242188</c:v>
                </c:pt>
                <c:pt idx="12603">
                  <c:v>1220.800048828125</c:v>
                </c:pt>
                <c:pt idx="12604">
                  <c:v>1220.900024414062</c:v>
                </c:pt>
                <c:pt idx="12605">
                  <c:v>1221.0</c:v>
                </c:pt>
                <c:pt idx="12606">
                  <c:v>1221.099975585937</c:v>
                </c:pt>
                <c:pt idx="12607">
                  <c:v>1221.200073242188</c:v>
                </c:pt>
                <c:pt idx="12608">
                  <c:v>1221.300048828125</c:v>
                </c:pt>
                <c:pt idx="12609">
                  <c:v>1221.400024414062</c:v>
                </c:pt>
                <c:pt idx="12610">
                  <c:v>1221.5</c:v>
                </c:pt>
                <c:pt idx="12611">
                  <c:v>1221.599975585937</c:v>
                </c:pt>
                <c:pt idx="12612">
                  <c:v>1221.700073242188</c:v>
                </c:pt>
                <c:pt idx="12613">
                  <c:v>1221.800048828125</c:v>
                </c:pt>
                <c:pt idx="12614">
                  <c:v>1221.900024414062</c:v>
                </c:pt>
                <c:pt idx="12615">
                  <c:v>1222.0</c:v>
                </c:pt>
                <c:pt idx="12616">
                  <c:v>1222.099975585937</c:v>
                </c:pt>
                <c:pt idx="12617">
                  <c:v>1222.200073242188</c:v>
                </c:pt>
                <c:pt idx="12618">
                  <c:v>1222.300048828125</c:v>
                </c:pt>
                <c:pt idx="12619">
                  <c:v>1222.400024414062</c:v>
                </c:pt>
                <c:pt idx="12620">
                  <c:v>1222.5</c:v>
                </c:pt>
                <c:pt idx="12621">
                  <c:v>1222.599975585937</c:v>
                </c:pt>
                <c:pt idx="12622">
                  <c:v>1222.700073242188</c:v>
                </c:pt>
                <c:pt idx="12623">
                  <c:v>1222.800048828125</c:v>
                </c:pt>
                <c:pt idx="12624">
                  <c:v>1222.900024414062</c:v>
                </c:pt>
                <c:pt idx="12625">
                  <c:v>1223.0</c:v>
                </c:pt>
                <c:pt idx="12626">
                  <c:v>1223.099975585937</c:v>
                </c:pt>
                <c:pt idx="12627">
                  <c:v>1223.200073242188</c:v>
                </c:pt>
                <c:pt idx="12628">
                  <c:v>1223.300048828125</c:v>
                </c:pt>
                <c:pt idx="12629">
                  <c:v>1223.400024414062</c:v>
                </c:pt>
                <c:pt idx="12630">
                  <c:v>1223.5</c:v>
                </c:pt>
                <c:pt idx="12631">
                  <c:v>1223.599975585937</c:v>
                </c:pt>
                <c:pt idx="12632">
                  <c:v>1223.700073242188</c:v>
                </c:pt>
                <c:pt idx="12633">
                  <c:v>1223.800048828125</c:v>
                </c:pt>
                <c:pt idx="12634">
                  <c:v>1223.900024414062</c:v>
                </c:pt>
                <c:pt idx="12635">
                  <c:v>1224.0</c:v>
                </c:pt>
                <c:pt idx="12636">
                  <c:v>1224.099975585937</c:v>
                </c:pt>
                <c:pt idx="12637">
                  <c:v>1224.200073242188</c:v>
                </c:pt>
                <c:pt idx="12638">
                  <c:v>1224.300048828125</c:v>
                </c:pt>
                <c:pt idx="12639">
                  <c:v>1224.400024414062</c:v>
                </c:pt>
                <c:pt idx="12640">
                  <c:v>1224.5</c:v>
                </c:pt>
                <c:pt idx="12641">
                  <c:v>1224.599975585937</c:v>
                </c:pt>
                <c:pt idx="12642">
                  <c:v>1224.700073242188</c:v>
                </c:pt>
                <c:pt idx="12643">
                  <c:v>1224.800048828125</c:v>
                </c:pt>
                <c:pt idx="12644">
                  <c:v>1224.900024414062</c:v>
                </c:pt>
                <c:pt idx="12645">
                  <c:v>1225.0</c:v>
                </c:pt>
                <c:pt idx="12646">
                  <c:v>1225.099975585937</c:v>
                </c:pt>
                <c:pt idx="12647">
                  <c:v>1225.200073242188</c:v>
                </c:pt>
                <c:pt idx="12648">
                  <c:v>1225.300048828125</c:v>
                </c:pt>
                <c:pt idx="12649">
                  <c:v>1225.400024414062</c:v>
                </c:pt>
                <c:pt idx="12650">
                  <c:v>1225.5</c:v>
                </c:pt>
                <c:pt idx="12651">
                  <c:v>1225.599975585937</c:v>
                </c:pt>
                <c:pt idx="12652">
                  <c:v>1225.700073242188</c:v>
                </c:pt>
                <c:pt idx="12653">
                  <c:v>1225.800048828125</c:v>
                </c:pt>
                <c:pt idx="12654">
                  <c:v>1225.900024414062</c:v>
                </c:pt>
                <c:pt idx="12655">
                  <c:v>1226.0</c:v>
                </c:pt>
                <c:pt idx="12656">
                  <c:v>1226.099975585937</c:v>
                </c:pt>
                <c:pt idx="12657">
                  <c:v>1226.200073242188</c:v>
                </c:pt>
                <c:pt idx="12658">
                  <c:v>1226.300048828125</c:v>
                </c:pt>
                <c:pt idx="12659">
                  <c:v>1226.400024414062</c:v>
                </c:pt>
                <c:pt idx="12660">
                  <c:v>1226.5</c:v>
                </c:pt>
                <c:pt idx="12661">
                  <c:v>1226.599975585937</c:v>
                </c:pt>
                <c:pt idx="12662">
                  <c:v>1226.700073242188</c:v>
                </c:pt>
                <c:pt idx="12663">
                  <c:v>1226.800048828125</c:v>
                </c:pt>
                <c:pt idx="12664">
                  <c:v>1226.900024414062</c:v>
                </c:pt>
                <c:pt idx="12665">
                  <c:v>1227.0</c:v>
                </c:pt>
                <c:pt idx="12666">
                  <c:v>1227.099975585937</c:v>
                </c:pt>
                <c:pt idx="12667">
                  <c:v>1227.200073242188</c:v>
                </c:pt>
                <c:pt idx="12668">
                  <c:v>1227.300048828125</c:v>
                </c:pt>
                <c:pt idx="12669">
                  <c:v>1227.400024414062</c:v>
                </c:pt>
                <c:pt idx="12670">
                  <c:v>1227.5</c:v>
                </c:pt>
                <c:pt idx="12671">
                  <c:v>1227.599975585937</c:v>
                </c:pt>
                <c:pt idx="12672">
                  <c:v>1227.700073242188</c:v>
                </c:pt>
                <c:pt idx="12673">
                  <c:v>1227.800048828125</c:v>
                </c:pt>
                <c:pt idx="12674">
                  <c:v>1227.900024414062</c:v>
                </c:pt>
                <c:pt idx="12675">
                  <c:v>1228.0</c:v>
                </c:pt>
                <c:pt idx="12676">
                  <c:v>1228.099975585937</c:v>
                </c:pt>
                <c:pt idx="12677">
                  <c:v>1228.200073242188</c:v>
                </c:pt>
                <c:pt idx="12678">
                  <c:v>1228.300048828125</c:v>
                </c:pt>
                <c:pt idx="12679">
                  <c:v>1228.400024414062</c:v>
                </c:pt>
                <c:pt idx="12680">
                  <c:v>1228.5</c:v>
                </c:pt>
                <c:pt idx="12681">
                  <c:v>1228.599975585937</c:v>
                </c:pt>
                <c:pt idx="12682">
                  <c:v>1228.700073242188</c:v>
                </c:pt>
                <c:pt idx="12683">
                  <c:v>1228.800048828125</c:v>
                </c:pt>
                <c:pt idx="12684">
                  <c:v>1228.900024414062</c:v>
                </c:pt>
                <c:pt idx="12685">
                  <c:v>1229.0</c:v>
                </c:pt>
                <c:pt idx="12686">
                  <c:v>1229.099975585937</c:v>
                </c:pt>
                <c:pt idx="12687">
                  <c:v>1229.200073242188</c:v>
                </c:pt>
                <c:pt idx="12688">
                  <c:v>1229.300048828125</c:v>
                </c:pt>
                <c:pt idx="12689">
                  <c:v>1229.400024414062</c:v>
                </c:pt>
                <c:pt idx="12690">
                  <c:v>1229.5</c:v>
                </c:pt>
                <c:pt idx="12691">
                  <c:v>1229.599975585937</c:v>
                </c:pt>
                <c:pt idx="12692">
                  <c:v>1229.700073242188</c:v>
                </c:pt>
                <c:pt idx="12693">
                  <c:v>1229.800048828125</c:v>
                </c:pt>
                <c:pt idx="12694">
                  <c:v>1229.900024414062</c:v>
                </c:pt>
                <c:pt idx="12695">
                  <c:v>1230.0</c:v>
                </c:pt>
                <c:pt idx="12696">
                  <c:v>1230.099975585937</c:v>
                </c:pt>
                <c:pt idx="12697">
                  <c:v>1230.200073242188</c:v>
                </c:pt>
                <c:pt idx="12698">
                  <c:v>1230.300048828125</c:v>
                </c:pt>
                <c:pt idx="12699">
                  <c:v>1230.400024414062</c:v>
                </c:pt>
                <c:pt idx="12700">
                  <c:v>1230.5</c:v>
                </c:pt>
                <c:pt idx="12701">
                  <c:v>1230.599975585937</c:v>
                </c:pt>
                <c:pt idx="12702">
                  <c:v>1230.700073242188</c:v>
                </c:pt>
                <c:pt idx="12703">
                  <c:v>1230.800048828125</c:v>
                </c:pt>
                <c:pt idx="12704">
                  <c:v>1230.900024414062</c:v>
                </c:pt>
                <c:pt idx="12705">
                  <c:v>1231.0</c:v>
                </c:pt>
                <c:pt idx="12706">
                  <c:v>1231.099975585937</c:v>
                </c:pt>
                <c:pt idx="12707">
                  <c:v>1231.200073242188</c:v>
                </c:pt>
                <c:pt idx="12708">
                  <c:v>1231.300048828125</c:v>
                </c:pt>
                <c:pt idx="12709">
                  <c:v>1231.400024414062</c:v>
                </c:pt>
                <c:pt idx="12710">
                  <c:v>1231.5</c:v>
                </c:pt>
                <c:pt idx="12711">
                  <c:v>1231.599975585937</c:v>
                </c:pt>
                <c:pt idx="12712">
                  <c:v>1231.700073242188</c:v>
                </c:pt>
                <c:pt idx="12713">
                  <c:v>1231.800048828125</c:v>
                </c:pt>
                <c:pt idx="12714">
                  <c:v>1231.900024414062</c:v>
                </c:pt>
                <c:pt idx="12715">
                  <c:v>1232.0</c:v>
                </c:pt>
                <c:pt idx="12716">
                  <c:v>1232.099975585937</c:v>
                </c:pt>
                <c:pt idx="12717">
                  <c:v>1232.200073242188</c:v>
                </c:pt>
                <c:pt idx="12718">
                  <c:v>1232.300048828125</c:v>
                </c:pt>
                <c:pt idx="12719">
                  <c:v>1232.400024414062</c:v>
                </c:pt>
                <c:pt idx="12720">
                  <c:v>1232.5</c:v>
                </c:pt>
                <c:pt idx="12721">
                  <c:v>1232.599975585937</c:v>
                </c:pt>
                <c:pt idx="12722">
                  <c:v>1232.700073242188</c:v>
                </c:pt>
                <c:pt idx="12723">
                  <c:v>1232.800048828125</c:v>
                </c:pt>
                <c:pt idx="12724">
                  <c:v>1232.900024414062</c:v>
                </c:pt>
                <c:pt idx="12725">
                  <c:v>1233.0</c:v>
                </c:pt>
                <c:pt idx="12726">
                  <c:v>1233.099975585937</c:v>
                </c:pt>
                <c:pt idx="12727">
                  <c:v>1233.200073242188</c:v>
                </c:pt>
                <c:pt idx="12728">
                  <c:v>1233.300048828125</c:v>
                </c:pt>
                <c:pt idx="12729">
                  <c:v>1233.400024414062</c:v>
                </c:pt>
                <c:pt idx="12730">
                  <c:v>1233.5</c:v>
                </c:pt>
                <c:pt idx="12731">
                  <c:v>1233.599975585937</c:v>
                </c:pt>
                <c:pt idx="12732">
                  <c:v>1233.700073242188</c:v>
                </c:pt>
                <c:pt idx="12733">
                  <c:v>1233.800048828125</c:v>
                </c:pt>
                <c:pt idx="12734">
                  <c:v>1233.900024414062</c:v>
                </c:pt>
                <c:pt idx="12735">
                  <c:v>1234.0</c:v>
                </c:pt>
                <c:pt idx="12736">
                  <c:v>1234.099975585937</c:v>
                </c:pt>
                <c:pt idx="12737">
                  <c:v>1234.200073242188</c:v>
                </c:pt>
                <c:pt idx="12738">
                  <c:v>1234.300048828125</c:v>
                </c:pt>
                <c:pt idx="12739">
                  <c:v>1234.400024414062</c:v>
                </c:pt>
                <c:pt idx="12740">
                  <c:v>1234.5</c:v>
                </c:pt>
                <c:pt idx="12741">
                  <c:v>1234.599975585937</c:v>
                </c:pt>
                <c:pt idx="12742">
                  <c:v>1234.700073242188</c:v>
                </c:pt>
                <c:pt idx="12743">
                  <c:v>1234.800048828125</c:v>
                </c:pt>
                <c:pt idx="12744">
                  <c:v>1234.900024414062</c:v>
                </c:pt>
                <c:pt idx="12745">
                  <c:v>1235.0</c:v>
                </c:pt>
                <c:pt idx="12746">
                  <c:v>1235.099975585937</c:v>
                </c:pt>
                <c:pt idx="12747">
                  <c:v>1235.200073242188</c:v>
                </c:pt>
                <c:pt idx="12748">
                  <c:v>1235.300048828125</c:v>
                </c:pt>
                <c:pt idx="12749">
                  <c:v>1235.400024414062</c:v>
                </c:pt>
                <c:pt idx="12750">
                  <c:v>1235.5</c:v>
                </c:pt>
                <c:pt idx="12751">
                  <c:v>1235.599975585937</c:v>
                </c:pt>
                <c:pt idx="12752">
                  <c:v>1235.700073242188</c:v>
                </c:pt>
                <c:pt idx="12753">
                  <c:v>1235.800048828125</c:v>
                </c:pt>
                <c:pt idx="12754">
                  <c:v>1235.900024414062</c:v>
                </c:pt>
                <c:pt idx="12755">
                  <c:v>1236.0</c:v>
                </c:pt>
                <c:pt idx="12756">
                  <c:v>1236.099975585937</c:v>
                </c:pt>
                <c:pt idx="12757">
                  <c:v>1236.200073242188</c:v>
                </c:pt>
                <c:pt idx="12758">
                  <c:v>1236.300048828125</c:v>
                </c:pt>
                <c:pt idx="12759">
                  <c:v>1236.400024414062</c:v>
                </c:pt>
                <c:pt idx="12760">
                  <c:v>1236.5</c:v>
                </c:pt>
                <c:pt idx="12761">
                  <c:v>1236.599975585937</c:v>
                </c:pt>
                <c:pt idx="12762">
                  <c:v>1236.700073242188</c:v>
                </c:pt>
                <c:pt idx="12763">
                  <c:v>1236.800048828125</c:v>
                </c:pt>
                <c:pt idx="12764">
                  <c:v>1236.900024414062</c:v>
                </c:pt>
                <c:pt idx="12765">
                  <c:v>1237.0</c:v>
                </c:pt>
                <c:pt idx="12766">
                  <c:v>1237.099975585937</c:v>
                </c:pt>
                <c:pt idx="12767">
                  <c:v>1237.200073242188</c:v>
                </c:pt>
                <c:pt idx="12768">
                  <c:v>1237.300048828125</c:v>
                </c:pt>
                <c:pt idx="12769">
                  <c:v>1237.400024414062</c:v>
                </c:pt>
                <c:pt idx="12770">
                  <c:v>1237.5</c:v>
                </c:pt>
                <c:pt idx="12771">
                  <c:v>1237.599975585937</c:v>
                </c:pt>
                <c:pt idx="12772">
                  <c:v>1237.700073242188</c:v>
                </c:pt>
                <c:pt idx="12773">
                  <c:v>1237.800048828125</c:v>
                </c:pt>
                <c:pt idx="12774">
                  <c:v>1237.900024414062</c:v>
                </c:pt>
                <c:pt idx="12775">
                  <c:v>1238.0</c:v>
                </c:pt>
                <c:pt idx="12776">
                  <c:v>1238.099975585937</c:v>
                </c:pt>
                <c:pt idx="12777">
                  <c:v>1238.200073242188</c:v>
                </c:pt>
                <c:pt idx="12778">
                  <c:v>1238.300048828125</c:v>
                </c:pt>
                <c:pt idx="12779">
                  <c:v>1238.400024414062</c:v>
                </c:pt>
                <c:pt idx="12780">
                  <c:v>1238.5</c:v>
                </c:pt>
                <c:pt idx="12781">
                  <c:v>1238.599975585937</c:v>
                </c:pt>
                <c:pt idx="12782">
                  <c:v>1238.700073242188</c:v>
                </c:pt>
                <c:pt idx="12783">
                  <c:v>1238.800048828125</c:v>
                </c:pt>
                <c:pt idx="12784">
                  <c:v>1238.900024414062</c:v>
                </c:pt>
                <c:pt idx="12785">
                  <c:v>1239.0</c:v>
                </c:pt>
                <c:pt idx="12786">
                  <c:v>1239.099975585937</c:v>
                </c:pt>
                <c:pt idx="12787">
                  <c:v>1239.200073242188</c:v>
                </c:pt>
                <c:pt idx="12788">
                  <c:v>1239.300048828125</c:v>
                </c:pt>
                <c:pt idx="12789">
                  <c:v>1239.400024414062</c:v>
                </c:pt>
                <c:pt idx="12790">
                  <c:v>1239.5</c:v>
                </c:pt>
                <c:pt idx="12791">
                  <c:v>1239.599975585937</c:v>
                </c:pt>
                <c:pt idx="12792">
                  <c:v>1239.700073242188</c:v>
                </c:pt>
                <c:pt idx="12793">
                  <c:v>1239.800048828125</c:v>
                </c:pt>
                <c:pt idx="12794">
                  <c:v>1239.900024414062</c:v>
                </c:pt>
                <c:pt idx="12795">
                  <c:v>1240.0</c:v>
                </c:pt>
                <c:pt idx="12796">
                  <c:v>1240.099975585937</c:v>
                </c:pt>
                <c:pt idx="12797">
                  <c:v>1240.200073242188</c:v>
                </c:pt>
                <c:pt idx="12798">
                  <c:v>1240.300048828125</c:v>
                </c:pt>
                <c:pt idx="12799">
                  <c:v>1240.400024414062</c:v>
                </c:pt>
                <c:pt idx="12800">
                  <c:v>1240.5</c:v>
                </c:pt>
                <c:pt idx="12801">
                  <c:v>1240.599975585937</c:v>
                </c:pt>
                <c:pt idx="12802">
                  <c:v>1240.700073242188</c:v>
                </c:pt>
                <c:pt idx="12803">
                  <c:v>1240.800048828125</c:v>
                </c:pt>
                <c:pt idx="12804">
                  <c:v>1240.900024414062</c:v>
                </c:pt>
                <c:pt idx="12805">
                  <c:v>1241.0</c:v>
                </c:pt>
                <c:pt idx="12806">
                  <c:v>1241.099975585937</c:v>
                </c:pt>
                <c:pt idx="12807">
                  <c:v>1241.200073242188</c:v>
                </c:pt>
                <c:pt idx="12808">
                  <c:v>1241.300048828125</c:v>
                </c:pt>
                <c:pt idx="12809">
                  <c:v>1241.400024414062</c:v>
                </c:pt>
                <c:pt idx="12810">
                  <c:v>1241.5</c:v>
                </c:pt>
                <c:pt idx="12811">
                  <c:v>1241.599975585937</c:v>
                </c:pt>
                <c:pt idx="12812">
                  <c:v>1241.700073242188</c:v>
                </c:pt>
                <c:pt idx="12813">
                  <c:v>1241.800048828125</c:v>
                </c:pt>
                <c:pt idx="12814">
                  <c:v>1241.900024414062</c:v>
                </c:pt>
                <c:pt idx="12815">
                  <c:v>1242.0</c:v>
                </c:pt>
                <c:pt idx="12816">
                  <c:v>1242.099975585937</c:v>
                </c:pt>
                <c:pt idx="12817">
                  <c:v>1242.200073242188</c:v>
                </c:pt>
                <c:pt idx="12818">
                  <c:v>1242.300048828125</c:v>
                </c:pt>
                <c:pt idx="12819">
                  <c:v>1242.400024414062</c:v>
                </c:pt>
                <c:pt idx="12820">
                  <c:v>1242.5</c:v>
                </c:pt>
                <c:pt idx="12821">
                  <c:v>1242.599975585937</c:v>
                </c:pt>
                <c:pt idx="12822">
                  <c:v>1242.700073242188</c:v>
                </c:pt>
                <c:pt idx="12823">
                  <c:v>1242.800048828125</c:v>
                </c:pt>
                <c:pt idx="12824">
                  <c:v>1242.900024414062</c:v>
                </c:pt>
                <c:pt idx="12825">
                  <c:v>1243.0</c:v>
                </c:pt>
                <c:pt idx="12826">
                  <c:v>1243.099975585937</c:v>
                </c:pt>
                <c:pt idx="12827">
                  <c:v>1243.200073242188</c:v>
                </c:pt>
                <c:pt idx="12828">
                  <c:v>1243.300048828125</c:v>
                </c:pt>
                <c:pt idx="12829">
                  <c:v>1243.400024414062</c:v>
                </c:pt>
                <c:pt idx="12830">
                  <c:v>1243.5</c:v>
                </c:pt>
                <c:pt idx="12831">
                  <c:v>1243.599975585937</c:v>
                </c:pt>
                <c:pt idx="12832">
                  <c:v>1243.700073242188</c:v>
                </c:pt>
                <c:pt idx="12833">
                  <c:v>1243.800048828125</c:v>
                </c:pt>
                <c:pt idx="12834">
                  <c:v>1243.900024414062</c:v>
                </c:pt>
                <c:pt idx="12835">
                  <c:v>1244.0</c:v>
                </c:pt>
                <c:pt idx="12836">
                  <c:v>1244.099975585937</c:v>
                </c:pt>
                <c:pt idx="12837">
                  <c:v>1244.200073242188</c:v>
                </c:pt>
                <c:pt idx="12838">
                  <c:v>1244.300048828125</c:v>
                </c:pt>
                <c:pt idx="12839">
                  <c:v>1244.400024414062</c:v>
                </c:pt>
                <c:pt idx="12840">
                  <c:v>1244.5</c:v>
                </c:pt>
                <c:pt idx="12841">
                  <c:v>1244.599975585937</c:v>
                </c:pt>
                <c:pt idx="12842">
                  <c:v>1244.700073242188</c:v>
                </c:pt>
                <c:pt idx="12843">
                  <c:v>1244.800048828125</c:v>
                </c:pt>
                <c:pt idx="12844">
                  <c:v>1244.900024414062</c:v>
                </c:pt>
                <c:pt idx="12845">
                  <c:v>1245.0</c:v>
                </c:pt>
                <c:pt idx="12846">
                  <c:v>1245.099975585937</c:v>
                </c:pt>
                <c:pt idx="12847">
                  <c:v>1245.200073242188</c:v>
                </c:pt>
                <c:pt idx="12848">
                  <c:v>1245.300048828125</c:v>
                </c:pt>
                <c:pt idx="12849">
                  <c:v>1245.400024414062</c:v>
                </c:pt>
                <c:pt idx="12850">
                  <c:v>1245.5</c:v>
                </c:pt>
                <c:pt idx="12851">
                  <c:v>1245.599975585937</c:v>
                </c:pt>
                <c:pt idx="12852">
                  <c:v>1245.700073242188</c:v>
                </c:pt>
                <c:pt idx="12853">
                  <c:v>1245.800048828125</c:v>
                </c:pt>
                <c:pt idx="12854">
                  <c:v>1245.900024414062</c:v>
                </c:pt>
                <c:pt idx="12855">
                  <c:v>1246.0</c:v>
                </c:pt>
                <c:pt idx="12856">
                  <c:v>1246.099975585937</c:v>
                </c:pt>
                <c:pt idx="12857">
                  <c:v>1246.200073242188</c:v>
                </c:pt>
                <c:pt idx="12858">
                  <c:v>1246.300048828125</c:v>
                </c:pt>
                <c:pt idx="12859">
                  <c:v>1246.400024414062</c:v>
                </c:pt>
                <c:pt idx="12860">
                  <c:v>1246.5</c:v>
                </c:pt>
                <c:pt idx="12861">
                  <c:v>1246.599975585937</c:v>
                </c:pt>
                <c:pt idx="12862">
                  <c:v>1246.700073242188</c:v>
                </c:pt>
                <c:pt idx="12863">
                  <c:v>1246.800048828125</c:v>
                </c:pt>
                <c:pt idx="12864">
                  <c:v>1246.900024414062</c:v>
                </c:pt>
                <c:pt idx="12865">
                  <c:v>1247.0</c:v>
                </c:pt>
                <c:pt idx="12866">
                  <c:v>1247.099975585937</c:v>
                </c:pt>
                <c:pt idx="12867">
                  <c:v>1247.200073242188</c:v>
                </c:pt>
                <c:pt idx="12868">
                  <c:v>1247.300048828125</c:v>
                </c:pt>
                <c:pt idx="12869">
                  <c:v>1247.400024414062</c:v>
                </c:pt>
                <c:pt idx="12870">
                  <c:v>1247.5</c:v>
                </c:pt>
                <c:pt idx="12871">
                  <c:v>1247.599975585937</c:v>
                </c:pt>
                <c:pt idx="12872">
                  <c:v>1247.700073242188</c:v>
                </c:pt>
                <c:pt idx="12873">
                  <c:v>1247.800048828125</c:v>
                </c:pt>
                <c:pt idx="12874">
                  <c:v>1247.900024414062</c:v>
                </c:pt>
                <c:pt idx="12875">
                  <c:v>1248.0</c:v>
                </c:pt>
                <c:pt idx="12876">
                  <c:v>1248.099975585937</c:v>
                </c:pt>
                <c:pt idx="12877">
                  <c:v>1248.200073242188</c:v>
                </c:pt>
                <c:pt idx="12878">
                  <c:v>1248.300048828125</c:v>
                </c:pt>
                <c:pt idx="12879">
                  <c:v>1248.400024414062</c:v>
                </c:pt>
                <c:pt idx="12880">
                  <c:v>1248.5</c:v>
                </c:pt>
                <c:pt idx="12881">
                  <c:v>1248.599975585937</c:v>
                </c:pt>
                <c:pt idx="12882">
                  <c:v>1248.700073242188</c:v>
                </c:pt>
                <c:pt idx="12883">
                  <c:v>1248.800048828125</c:v>
                </c:pt>
                <c:pt idx="12884">
                  <c:v>1248.900024414062</c:v>
                </c:pt>
                <c:pt idx="12885">
                  <c:v>1249.0</c:v>
                </c:pt>
                <c:pt idx="12886">
                  <c:v>1249.099975585937</c:v>
                </c:pt>
                <c:pt idx="12887">
                  <c:v>1249.200073242188</c:v>
                </c:pt>
                <c:pt idx="12888">
                  <c:v>1249.300048828125</c:v>
                </c:pt>
                <c:pt idx="12889">
                  <c:v>1249.400024414062</c:v>
                </c:pt>
                <c:pt idx="12890">
                  <c:v>1249.5</c:v>
                </c:pt>
                <c:pt idx="12891">
                  <c:v>1249.599975585937</c:v>
                </c:pt>
                <c:pt idx="12892">
                  <c:v>1249.700073242188</c:v>
                </c:pt>
                <c:pt idx="12893">
                  <c:v>1249.800048828125</c:v>
                </c:pt>
                <c:pt idx="12894">
                  <c:v>1249.900024414062</c:v>
                </c:pt>
                <c:pt idx="12895">
                  <c:v>1250.0</c:v>
                </c:pt>
                <c:pt idx="12896">
                  <c:v>1250.099975585937</c:v>
                </c:pt>
                <c:pt idx="12897">
                  <c:v>1250.200073242188</c:v>
                </c:pt>
                <c:pt idx="12898">
                  <c:v>1250.300048828125</c:v>
                </c:pt>
                <c:pt idx="12899">
                  <c:v>1250.400024414062</c:v>
                </c:pt>
                <c:pt idx="12900">
                  <c:v>1250.5</c:v>
                </c:pt>
                <c:pt idx="12901">
                  <c:v>1250.599975585937</c:v>
                </c:pt>
                <c:pt idx="12902">
                  <c:v>1250.700073242188</c:v>
                </c:pt>
                <c:pt idx="12903">
                  <c:v>1250.800048828125</c:v>
                </c:pt>
                <c:pt idx="12904">
                  <c:v>1250.900024414062</c:v>
                </c:pt>
                <c:pt idx="12905">
                  <c:v>1251.0</c:v>
                </c:pt>
                <c:pt idx="12906">
                  <c:v>1251.099975585937</c:v>
                </c:pt>
                <c:pt idx="12907">
                  <c:v>1251.200073242188</c:v>
                </c:pt>
                <c:pt idx="12908">
                  <c:v>1251.300048828125</c:v>
                </c:pt>
                <c:pt idx="12909">
                  <c:v>1251.400024414062</c:v>
                </c:pt>
                <c:pt idx="12910">
                  <c:v>1251.5</c:v>
                </c:pt>
                <c:pt idx="12911">
                  <c:v>1251.599975585937</c:v>
                </c:pt>
                <c:pt idx="12912">
                  <c:v>1251.700073242188</c:v>
                </c:pt>
                <c:pt idx="12913">
                  <c:v>1251.800048828125</c:v>
                </c:pt>
                <c:pt idx="12914">
                  <c:v>1251.900024414062</c:v>
                </c:pt>
                <c:pt idx="12915">
                  <c:v>1252.0</c:v>
                </c:pt>
                <c:pt idx="12916">
                  <c:v>1252.099975585937</c:v>
                </c:pt>
                <c:pt idx="12917">
                  <c:v>1252.200073242188</c:v>
                </c:pt>
                <c:pt idx="12918">
                  <c:v>1252.300048828125</c:v>
                </c:pt>
                <c:pt idx="12919">
                  <c:v>1252.400024414062</c:v>
                </c:pt>
                <c:pt idx="12920">
                  <c:v>1252.5</c:v>
                </c:pt>
                <c:pt idx="12921">
                  <c:v>1252.599975585937</c:v>
                </c:pt>
                <c:pt idx="12922">
                  <c:v>1252.700073242188</c:v>
                </c:pt>
                <c:pt idx="12923">
                  <c:v>1252.800048828125</c:v>
                </c:pt>
                <c:pt idx="12924">
                  <c:v>1252.900024414062</c:v>
                </c:pt>
                <c:pt idx="12925">
                  <c:v>1253.0</c:v>
                </c:pt>
                <c:pt idx="12926">
                  <c:v>1253.099975585937</c:v>
                </c:pt>
                <c:pt idx="12927">
                  <c:v>1253.200073242188</c:v>
                </c:pt>
                <c:pt idx="12928">
                  <c:v>1253.300048828125</c:v>
                </c:pt>
                <c:pt idx="12929">
                  <c:v>1253.400024414062</c:v>
                </c:pt>
                <c:pt idx="12930">
                  <c:v>1253.5</c:v>
                </c:pt>
                <c:pt idx="12931">
                  <c:v>1253.599975585937</c:v>
                </c:pt>
                <c:pt idx="12932">
                  <c:v>1253.700073242188</c:v>
                </c:pt>
                <c:pt idx="12933">
                  <c:v>1253.800048828125</c:v>
                </c:pt>
                <c:pt idx="12934">
                  <c:v>1253.900024414062</c:v>
                </c:pt>
                <c:pt idx="12935">
                  <c:v>1254.0</c:v>
                </c:pt>
                <c:pt idx="12936">
                  <c:v>1254.099975585937</c:v>
                </c:pt>
                <c:pt idx="12937">
                  <c:v>1254.200073242188</c:v>
                </c:pt>
                <c:pt idx="12938">
                  <c:v>1254.300048828125</c:v>
                </c:pt>
                <c:pt idx="12939">
                  <c:v>1254.400024414062</c:v>
                </c:pt>
                <c:pt idx="12940">
                  <c:v>1254.5</c:v>
                </c:pt>
                <c:pt idx="12941">
                  <c:v>1254.599975585937</c:v>
                </c:pt>
                <c:pt idx="12942">
                  <c:v>1254.700073242188</c:v>
                </c:pt>
                <c:pt idx="12943">
                  <c:v>1254.800048828125</c:v>
                </c:pt>
                <c:pt idx="12944">
                  <c:v>1254.900024414062</c:v>
                </c:pt>
                <c:pt idx="12945">
                  <c:v>1255.0</c:v>
                </c:pt>
                <c:pt idx="12946">
                  <c:v>1255.099975585937</c:v>
                </c:pt>
                <c:pt idx="12947">
                  <c:v>1255.200073242188</c:v>
                </c:pt>
                <c:pt idx="12948">
                  <c:v>1255.300048828125</c:v>
                </c:pt>
                <c:pt idx="12949">
                  <c:v>1255.400024414062</c:v>
                </c:pt>
                <c:pt idx="12950">
                  <c:v>1255.5</c:v>
                </c:pt>
                <c:pt idx="12951">
                  <c:v>1255.599975585937</c:v>
                </c:pt>
                <c:pt idx="12952">
                  <c:v>1255.700073242188</c:v>
                </c:pt>
                <c:pt idx="12953">
                  <c:v>1255.800048828125</c:v>
                </c:pt>
                <c:pt idx="12954">
                  <c:v>1255.900024414062</c:v>
                </c:pt>
                <c:pt idx="12955">
                  <c:v>1256.0</c:v>
                </c:pt>
                <c:pt idx="12956">
                  <c:v>1256.099975585937</c:v>
                </c:pt>
                <c:pt idx="12957">
                  <c:v>1256.200073242188</c:v>
                </c:pt>
                <c:pt idx="12958">
                  <c:v>1256.300048828125</c:v>
                </c:pt>
                <c:pt idx="12959">
                  <c:v>1256.400024414062</c:v>
                </c:pt>
                <c:pt idx="12960">
                  <c:v>1256.5</c:v>
                </c:pt>
                <c:pt idx="12961">
                  <c:v>1256.599975585937</c:v>
                </c:pt>
                <c:pt idx="12962">
                  <c:v>1256.700073242188</c:v>
                </c:pt>
                <c:pt idx="12963">
                  <c:v>1256.800048828125</c:v>
                </c:pt>
                <c:pt idx="12964">
                  <c:v>1256.900024414062</c:v>
                </c:pt>
                <c:pt idx="12965">
                  <c:v>1257.0</c:v>
                </c:pt>
                <c:pt idx="12966">
                  <c:v>1257.099975585937</c:v>
                </c:pt>
                <c:pt idx="12967">
                  <c:v>1257.200073242188</c:v>
                </c:pt>
                <c:pt idx="12968">
                  <c:v>1257.300048828125</c:v>
                </c:pt>
                <c:pt idx="12969">
                  <c:v>1257.400024414062</c:v>
                </c:pt>
                <c:pt idx="12970">
                  <c:v>1257.5</c:v>
                </c:pt>
                <c:pt idx="12971">
                  <c:v>1257.599975585937</c:v>
                </c:pt>
                <c:pt idx="12972">
                  <c:v>1257.700073242188</c:v>
                </c:pt>
                <c:pt idx="12973">
                  <c:v>1257.800048828125</c:v>
                </c:pt>
                <c:pt idx="12974">
                  <c:v>1257.900024414062</c:v>
                </c:pt>
                <c:pt idx="12975">
                  <c:v>1258.0</c:v>
                </c:pt>
                <c:pt idx="12976">
                  <c:v>1258.099975585937</c:v>
                </c:pt>
                <c:pt idx="12977">
                  <c:v>1258.200073242188</c:v>
                </c:pt>
                <c:pt idx="12978">
                  <c:v>1258.300048828125</c:v>
                </c:pt>
                <c:pt idx="12979">
                  <c:v>1258.400024414062</c:v>
                </c:pt>
                <c:pt idx="12980">
                  <c:v>1258.5</c:v>
                </c:pt>
                <c:pt idx="12981">
                  <c:v>1258.599975585937</c:v>
                </c:pt>
                <c:pt idx="12982">
                  <c:v>1258.700073242188</c:v>
                </c:pt>
                <c:pt idx="12983">
                  <c:v>1258.800048828125</c:v>
                </c:pt>
                <c:pt idx="12984">
                  <c:v>1258.900024414062</c:v>
                </c:pt>
                <c:pt idx="12985">
                  <c:v>1259.0</c:v>
                </c:pt>
                <c:pt idx="12986">
                  <c:v>1259.099975585937</c:v>
                </c:pt>
                <c:pt idx="12987">
                  <c:v>1259.200073242188</c:v>
                </c:pt>
                <c:pt idx="12988">
                  <c:v>1259.300048828125</c:v>
                </c:pt>
                <c:pt idx="12989">
                  <c:v>1259.400024414062</c:v>
                </c:pt>
                <c:pt idx="12990">
                  <c:v>1259.5</c:v>
                </c:pt>
                <c:pt idx="12991">
                  <c:v>1259.599975585937</c:v>
                </c:pt>
                <c:pt idx="12992">
                  <c:v>1259.700073242188</c:v>
                </c:pt>
                <c:pt idx="12993">
                  <c:v>1259.800048828125</c:v>
                </c:pt>
                <c:pt idx="12994">
                  <c:v>1259.900024414062</c:v>
                </c:pt>
                <c:pt idx="12995">
                  <c:v>1260.0</c:v>
                </c:pt>
                <c:pt idx="12996">
                  <c:v>1260.099975585937</c:v>
                </c:pt>
                <c:pt idx="12997">
                  <c:v>1260.200073242188</c:v>
                </c:pt>
                <c:pt idx="12998">
                  <c:v>1260.300048828125</c:v>
                </c:pt>
                <c:pt idx="12999">
                  <c:v>1260.400024414062</c:v>
                </c:pt>
                <c:pt idx="13000">
                  <c:v>1260.5</c:v>
                </c:pt>
                <c:pt idx="13001">
                  <c:v>1260.599975585937</c:v>
                </c:pt>
                <c:pt idx="13002">
                  <c:v>1260.700073242188</c:v>
                </c:pt>
                <c:pt idx="13003">
                  <c:v>1260.800048828125</c:v>
                </c:pt>
                <c:pt idx="13004">
                  <c:v>1260.900024414062</c:v>
                </c:pt>
                <c:pt idx="13005">
                  <c:v>1261.0</c:v>
                </c:pt>
                <c:pt idx="13006">
                  <c:v>1261.099975585937</c:v>
                </c:pt>
                <c:pt idx="13007">
                  <c:v>1261.200073242188</c:v>
                </c:pt>
                <c:pt idx="13008">
                  <c:v>1261.300048828125</c:v>
                </c:pt>
                <c:pt idx="13009">
                  <c:v>1261.400024414062</c:v>
                </c:pt>
                <c:pt idx="13010">
                  <c:v>1261.5</c:v>
                </c:pt>
                <c:pt idx="13011">
                  <c:v>1261.599975585937</c:v>
                </c:pt>
                <c:pt idx="13012">
                  <c:v>1261.700073242188</c:v>
                </c:pt>
                <c:pt idx="13013">
                  <c:v>1261.800048828125</c:v>
                </c:pt>
                <c:pt idx="13014">
                  <c:v>1261.900024414062</c:v>
                </c:pt>
                <c:pt idx="13015">
                  <c:v>1262.0</c:v>
                </c:pt>
                <c:pt idx="13016">
                  <c:v>1262.099975585937</c:v>
                </c:pt>
                <c:pt idx="13017">
                  <c:v>1262.200073242188</c:v>
                </c:pt>
                <c:pt idx="13018">
                  <c:v>1262.300048828125</c:v>
                </c:pt>
                <c:pt idx="13019">
                  <c:v>1262.400024414062</c:v>
                </c:pt>
                <c:pt idx="13020">
                  <c:v>1262.5</c:v>
                </c:pt>
                <c:pt idx="13021">
                  <c:v>1262.599975585937</c:v>
                </c:pt>
                <c:pt idx="13022">
                  <c:v>1262.700073242188</c:v>
                </c:pt>
                <c:pt idx="13023">
                  <c:v>1262.800048828125</c:v>
                </c:pt>
                <c:pt idx="13024">
                  <c:v>1262.900024414062</c:v>
                </c:pt>
                <c:pt idx="13025">
                  <c:v>1263.0</c:v>
                </c:pt>
                <c:pt idx="13026">
                  <c:v>1263.099975585937</c:v>
                </c:pt>
                <c:pt idx="13027">
                  <c:v>1263.200073242188</c:v>
                </c:pt>
                <c:pt idx="13028">
                  <c:v>1263.300048828125</c:v>
                </c:pt>
                <c:pt idx="13029">
                  <c:v>1263.400024414062</c:v>
                </c:pt>
                <c:pt idx="13030">
                  <c:v>1263.5</c:v>
                </c:pt>
                <c:pt idx="13031">
                  <c:v>1263.599975585937</c:v>
                </c:pt>
                <c:pt idx="13032">
                  <c:v>1263.700073242188</c:v>
                </c:pt>
                <c:pt idx="13033">
                  <c:v>1263.800048828125</c:v>
                </c:pt>
                <c:pt idx="13034">
                  <c:v>1263.900024414062</c:v>
                </c:pt>
                <c:pt idx="13035">
                  <c:v>1264.0</c:v>
                </c:pt>
                <c:pt idx="13036">
                  <c:v>1264.099975585937</c:v>
                </c:pt>
                <c:pt idx="13037">
                  <c:v>1264.200073242188</c:v>
                </c:pt>
                <c:pt idx="13038">
                  <c:v>1264.300048828125</c:v>
                </c:pt>
                <c:pt idx="13039">
                  <c:v>1264.400024414062</c:v>
                </c:pt>
                <c:pt idx="13040">
                  <c:v>1264.5</c:v>
                </c:pt>
                <c:pt idx="13041">
                  <c:v>1264.599975585937</c:v>
                </c:pt>
                <c:pt idx="13042">
                  <c:v>1264.700073242188</c:v>
                </c:pt>
                <c:pt idx="13043">
                  <c:v>1264.800048828125</c:v>
                </c:pt>
                <c:pt idx="13044">
                  <c:v>1264.900024414062</c:v>
                </c:pt>
                <c:pt idx="13045">
                  <c:v>1265.0</c:v>
                </c:pt>
                <c:pt idx="13046">
                  <c:v>1265.099975585937</c:v>
                </c:pt>
                <c:pt idx="13047">
                  <c:v>1265.200073242188</c:v>
                </c:pt>
                <c:pt idx="13048">
                  <c:v>1265.300048828125</c:v>
                </c:pt>
                <c:pt idx="13049">
                  <c:v>1265.400024414062</c:v>
                </c:pt>
                <c:pt idx="13050">
                  <c:v>1265.5</c:v>
                </c:pt>
                <c:pt idx="13051">
                  <c:v>1265.599975585937</c:v>
                </c:pt>
                <c:pt idx="13052">
                  <c:v>1265.700073242188</c:v>
                </c:pt>
                <c:pt idx="13053">
                  <c:v>1265.800048828125</c:v>
                </c:pt>
                <c:pt idx="13054">
                  <c:v>1265.900024414062</c:v>
                </c:pt>
                <c:pt idx="13055">
                  <c:v>1266.0</c:v>
                </c:pt>
                <c:pt idx="13056">
                  <c:v>1266.099975585937</c:v>
                </c:pt>
                <c:pt idx="13057">
                  <c:v>1266.200073242188</c:v>
                </c:pt>
                <c:pt idx="13058">
                  <c:v>1266.300048828125</c:v>
                </c:pt>
                <c:pt idx="13059">
                  <c:v>1266.400024414062</c:v>
                </c:pt>
                <c:pt idx="13060">
                  <c:v>1266.5</c:v>
                </c:pt>
                <c:pt idx="13061">
                  <c:v>1266.599975585937</c:v>
                </c:pt>
                <c:pt idx="13062">
                  <c:v>1266.700073242188</c:v>
                </c:pt>
                <c:pt idx="13063">
                  <c:v>1266.800048828125</c:v>
                </c:pt>
                <c:pt idx="13064">
                  <c:v>1266.900024414062</c:v>
                </c:pt>
                <c:pt idx="13065">
                  <c:v>1267.0</c:v>
                </c:pt>
                <c:pt idx="13066">
                  <c:v>1267.099975585937</c:v>
                </c:pt>
                <c:pt idx="13067">
                  <c:v>1267.200073242188</c:v>
                </c:pt>
                <c:pt idx="13068">
                  <c:v>1267.300048828125</c:v>
                </c:pt>
                <c:pt idx="13069">
                  <c:v>1267.400024414062</c:v>
                </c:pt>
                <c:pt idx="13070">
                  <c:v>1267.5</c:v>
                </c:pt>
                <c:pt idx="13071">
                  <c:v>1267.599975585937</c:v>
                </c:pt>
                <c:pt idx="13072">
                  <c:v>1267.700073242188</c:v>
                </c:pt>
                <c:pt idx="13073">
                  <c:v>1267.800048828125</c:v>
                </c:pt>
                <c:pt idx="13074">
                  <c:v>1267.900024414062</c:v>
                </c:pt>
                <c:pt idx="13075">
                  <c:v>1268.0</c:v>
                </c:pt>
                <c:pt idx="13076">
                  <c:v>1268.099975585937</c:v>
                </c:pt>
                <c:pt idx="13077">
                  <c:v>1268.200073242188</c:v>
                </c:pt>
                <c:pt idx="13078">
                  <c:v>1268.300048828125</c:v>
                </c:pt>
                <c:pt idx="13079">
                  <c:v>1268.400024414062</c:v>
                </c:pt>
                <c:pt idx="13080">
                  <c:v>1268.5</c:v>
                </c:pt>
                <c:pt idx="13081">
                  <c:v>1268.599975585937</c:v>
                </c:pt>
                <c:pt idx="13082">
                  <c:v>1268.700073242188</c:v>
                </c:pt>
                <c:pt idx="13083">
                  <c:v>1268.800048828125</c:v>
                </c:pt>
                <c:pt idx="13084">
                  <c:v>1268.900024414062</c:v>
                </c:pt>
                <c:pt idx="13085">
                  <c:v>1269.0</c:v>
                </c:pt>
                <c:pt idx="13086">
                  <c:v>1269.099975585937</c:v>
                </c:pt>
                <c:pt idx="13087">
                  <c:v>1269.200073242188</c:v>
                </c:pt>
                <c:pt idx="13088">
                  <c:v>1269.300048828125</c:v>
                </c:pt>
                <c:pt idx="13089">
                  <c:v>1269.400024414062</c:v>
                </c:pt>
                <c:pt idx="13090">
                  <c:v>1269.5</c:v>
                </c:pt>
                <c:pt idx="13091">
                  <c:v>1269.599975585937</c:v>
                </c:pt>
                <c:pt idx="13092">
                  <c:v>1269.700073242188</c:v>
                </c:pt>
                <c:pt idx="13093">
                  <c:v>1269.800048828125</c:v>
                </c:pt>
                <c:pt idx="13094">
                  <c:v>1269.900024414062</c:v>
                </c:pt>
                <c:pt idx="13095">
                  <c:v>1270.0</c:v>
                </c:pt>
                <c:pt idx="13096">
                  <c:v>1270.099975585937</c:v>
                </c:pt>
                <c:pt idx="13097">
                  <c:v>1270.200073242188</c:v>
                </c:pt>
                <c:pt idx="13098">
                  <c:v>1270.300048828125</c:v>
                </c:pt>
                <c:pt idx="13099">
                  <c:v>1270.400024414062</c:v>
                </c:pt>
                <c:pt idx="13100">
                  <c:v>1270.5</c:v>
                </c:pt>
                <c:pt idx="13101">
                  <c:v>1270.599975585937</c:v>
                </c:pt>
                <c:pt idx="13102">
                  <c:v>1270.700073242188</c:v>
                </c:pt>
                <c:pt idx="13103">
                  <c:v>1270.800048828125</c:v>
                </c:pt>
                <c:pt idx="13104">
                  <c:v>1270.900024414062</c:v>
                </c:pt>
                <c:pt idx="13105">
                  <c:v>1271.0</c:v>
                </c:pt>
                <c:pt idx="13106">
                  <c:v>1271.099975585937</c:v>
                </c:pt>
                <c:pt idx="13107">
                  <c:v>1271.200073242188</c:v>
                </c:pt>
                <c:pt idx="13108">
                  <c:v>1271.300048828125</c:v>
                </c:pt>
                <c:pt idx="13109">
                  <c:v>1271.400024414062</c:v>
                </c:pt>
                <c:pt idx="13110">
                  <c:v>1271.5</c:v>
                </c:pt>
                <c:pt idx="13111">
                  <c:v>1271.599975585937</c:v>
                </c:pt>
                <c:pt idx="13112">
                  <c:v>1271.700073242188</c:v>
                </c:pt>
                <c:pt idx="13113">
                  <c:v>1271.800048828125</c:v>
                </c:pt>
                <c:pt idx="13114">
                  <c:v>1271.900024414062</c:v>
                </c:pt>
                <c:pt idx="13115">
                  <c:v>1272.0</c:v>
                </c:pt>
                <c:pt idx="13116">
                  <c:v>1272.099975585937</c:v>
                </c:pt>
                <c:pt idx="13117">
                  <c:v>1272.200073242188</c:v>
                </c:pt>
                <c:pt idx="13118">
                  <c:v>1272.300048828125</c:v>
                </c:pt>
                <c:pt idx="13119">
                  <c:v>1272.400024414062</c:v>
                </c:pt>
                <c:pt idx="13120">
                  <c:v>1272.5</c:v>
                </c:pt>
                <c:pt idx="13121">
                  <c:v>1272.599975585937</c:v>
                </c:pt>
                <c:pt idx="13122">
                  <c:v>1272.700073242188</c:v>
                </c:pt>
                <c:pt idx="13123">
                  <c:v>1272.800048828125</c:v>
                </c:pt>
                <c:pt idx="13124">
                  <c:v>1272.900024414062</c:v>
                </c:pt>
                <c:pt idx="13125">
                  <c:v>1273.0</c:v>
                </c:pt>
                <c:pt idx="13126">
                  <c:v>1273.099975585937</c:v>
                </c:pt>
                <c:pt idx="13127">
                  <c:v>1273.200073242188</c:v>
                </c:pt>
                <c:pt idx="13128">
                  <c:v>1273.300048828125</c:v>
                </c:pt>
                <c:pt idx="13129">
                  <c:v>1273.400024414062</c:v>
                </c:pt>
                <c:pt idx="13130">
                  <c:v>1273.5</c:v>
                </c:pt>
                <c:pt idx="13131">
                  <c:v>1273.599975585937</c:v>
                </c:pt>
                <c:pt idx="13132">
                  <c:v>1273.700073242188</c:v>
                </c:pt>
                <c:pt idx="13133">
                  <c:v>1273.800048828125</c:v>
                </c:pt>
                <c:pt idx="13134">
                  <c:v>1273.900024414062</c:v>
                </c:pt>
                <c:pt idx="13135">
                  <c:v>1274.0</c:v>
                </c:pt>
                <c:pt idx="13136">
                  <c:v>1274.099975585937</c:v>
                </c:pt>
                <c:pt idx="13137">
                  <c:v>1274.200073242188</c:v>
                </c:pt>
                <c:pt idx="13138">
                  <c:v>1274.300048828125</c:v>
                </c:pt>
                <c:pt idx="13139">
                  <c:v>1274.400024414062</c:v>
                </c:pt>
                <c:pt idx="13140">
                  <c:v>1274.5</c:v>
                </c:pt>
                <c:pt idx="13141">
                  <c:v>1274.599975585937</c:v>
                </c:pt>
                <c:pt idx="13142">
                  <c:v>1274.700073242188</c:v>
                </c:pt>
                <c:pt idx="13143">
                  <c:v>1274.800048828125</c:v>
                </c:pt>
                <c:pt idx="13144">
                  <c:v>1274.900024414062</c:v>
                </c:pt>
                <c:pt idx="13145">
                  <c:v>1275.0</c:v>
                </c:pt>
                <c:pt idx="13146">
                  <c:v>1275.099975585937</c:v>
                </c:pt>
                <c:pt idx="13147">
                  <c:v>1275.200073242188</c:v>
                </c:pt>
                <c:pt idx="13148">
                  <c:v>1275.300048828125</c:v>
                </c:pt>
                <c:pt idx="13149">
                  <c:v>1275.400024414062</c:v>
                </c:pt>
                <c:pt idx="13150">
                  <c:v>1275.5</c:v>
                </c:pt>
                <c:pt idx="13151">
                  <c:v>1275.599975585937</c:v>
                </c:pt>
                <c:pt idx="13152">
                  <c:v>1275.700073242188</c:v>
                </c:pt>
                <c:pt idx="13153">
                  <c:v>1275.800048828125</c:v>
                </c:pt>
                <c:pt idx="13154">
                  <c:v>1275.900024414062</c:v>
                </c:pt>
                <c:pt idx="13155">
                  <c:v>1276.0</c:v>
                </c:pt>
                <c:pt idx="13156">
                  <c:v>1276.099975585937</c:v>
                </c:pt>
                <c:pt idx="13157">
                  <c:v>1276.200073242188</c:v>
                </c:pt>
                <c:pt idx="13158">
                  <c:v>1276.300048828125</c:v>
                </c:pt>
                <c:pt idx="13159">
                  <c:v>1276.400024414062</c:v>
                </c:pt>
                <c:pt idx="13160">
                  <c:v>1276.5</c:v>
                </c:pt>
                <c:pt idx="13161">
                  <c:v>1276.599975585937</c:v>
                </c:pt>
                <c:pt idx="13162">
                  <c:v>1276.700073242188</c:v>
                </c:pt>
                <c:pt idx="13163">
                  <c:v>1276.800048828125</c:v>
                </c:pt>
                <c:pt idx="13164">
                  <c:v>1276.900024414062</c:v>
                </c:pt>
                <c:pt idx="13165">
                  <c:v>1277.0</c:v>
                </c:pt>
                <c:pt idx="13166">
                  <c:v>1277.099975585937</c:v>
                </c:pt>
                <c:pt idx="13167">
                  <c:v>1277.200073242188</c:v>
                </c:pt>
                <c:pt idx="13168">
                  <c:v>1277.300048828125</c:v>
                </c:pt>
                <c:pt idx="13169">
                  <c:v>1277.400024414062</c:v>
                </c:pt>
                <c:pt idx="13170">
                  <c:v>1277.5</c:v>
                </c:pt>
                <c:pt idx="13171">
                  <c:v>1277.599975585937</c:v>
                </c:pt>
                <c:pt idx="13172">
                  <c:v>1277.700073242188</c:v>
                </c:pt>
                <c:pt idx="13173">
                  <c:v>1277.800048828125</c:v>
                </c:pt>
                <c:pt idx="13174">
                  <c:v>1277.900024414062</c:v>
                </c:pt>
                <c:pt idx="13175">
                  <c:v>1278.0</c:v>
                </c:pt>
                <c:pt idx="13176">
                  <c:v>1278.099975585937</c:v>
                </c:pt>
                <c:pt idx="13177">
                  <c:v>1278.200073242188</c:v>
                </c:pt>
                <c:pt idx="13178">
                  <c:v>1278.300048828125</c:v>
                </c:pt>
                <c:pt idx="13179">
                  <c:v>1278.400024414062</c:v>
                </c:pt>
                <c:pt idx="13180">
                  <c:v>1278.5</c:v>
                </c:pt>
                <c:pt idx="13181">
                  <c:v>1278.599975585937</c:v>
                </c:pt>
                <c:pt idx="13182">
                  <c:v>1278.700073242188</c:v>
                </c:pt>
                <c:pt idx="13183">
                  <c:v>1278.800048828125</c:v>
                </c:pt>
                <c:pt idx="13184">
                  <c:v>1278.900024414062</c:v>
                </c:pt>
                <c:pt idx="13185">
                  <c:v>1279.0</c:v>
                </c:pt>
                <c:pt idx="13186">
                  <c:v>1279.099975585937</c:v>
                </c:pt>
                <c:pt idx="13187">
                  <c:v>1279.200073242188</c:v>
                </c:pt>
                <c:pt idx="13188">
                  <c:v>1279.300048828125</c:v>
                </c:pt>
                <c:pt idx="13189">
                  <c:v>1279.400024414062</c:v>
                </c:pt>
                <c:pt idx="13190">
                  <c:v>1279.5</c:v>
                </c:pt>
                <c:pt idx="13191">
                  <c:v>1279.599975585937</c:v>
                </c:pt>
                <c:pt idx="13192">
                  <c:v>1279.700073242188</c:v>
                </c:pt>
                <c:pt idx="13193">
                  <c:v>1279.800048828125</c:v>
                </c:pt>
                <c:pt idx="13194">
                  <c:v>1279.900024414062</c:v>
                </c:pt>
                <c:pt idx="13195">
                  <c:v>1280.0</c:v>
                </c:pt>
                <c:pt idx="13196">
                  <c:v>1280.099975585937</c:v>
                </c:pt>
                <c:pt idx="13197">
                  <c:v>1280.200073242188</c:v>
                </c:pt>
                <c:pt idx="13198">
                  <c:v>1280.300048828125</c:v>
                </c:pt>
                <c:pt idx="13199">
                  <c:v>1280.400024414062</c:v>
                </c:pt>
                <c:pt idx="13200">
                  <c:v>1280.5</c:v>
                </c:pt>
                <c:pt idx="13201">
                  <c:v>1280.599975585937</c:v>
                </c:pt>
                <c:pt idx="13202">
                  <c:v>1280.700073242188</c:v>
                </c:pt>
                <c:pt idx="13203">
                  <c:v>1280.800048828125</c:v>
                </c:pt>
                <c:pt idx="13204">
                  <c:v>1280.900024414062</c:v>
                </c:pt>
                <c:pt idx="13205">
                  <c:v>1281.0</c:v>
                </c:pt>
                <c:pt idx="13206">
                  <c:v>1281.099975585937</c:v>
                </c:pt>
                <c:pt idx="13207">
                  <c:v>1281.200073242188</c:v>
                </c:pt>
                <c:pt idx="13208">
                  <c:v>1281.300048828125</c:v>
                </c:pt>
                <c:pt idx="13209">
                  <c:v>1281.400024414062</c:v>
                </c:pt>
                <c:pt idx="13210">
                  <c:v>1281.5</c:v>
                </c:pt>
                <c:pt idx="13211">
                  <c:v>1281.599975585937</c:v>
                </c:pt>
                <c:pt idx="13212">
                  <c:v>1281.700073242188</c:v>
                </c:pt>
                <c:pt idx="13213">
                  <c:v>1281.800048828125</c:v>
                </c:pt>
                <c:pt idx="13214">
                  <c:v>1281.900024414062</c:v>
                </c:pt>
                <c:pt idx="13215">
                  <c:v>1282.0</c:v>
                </c:pt>
                <c:pt idx="13216">
                  <c:v>1282.099975585937</c:v>
                </c:pt>
                <c:pt idx="13217">
                  <c:v>1282.200073242188</c:v>
                </c:pt>
                <c:pt idx="13218">
                  <c:v>1282.300048828125</c:v>
                </c:pt>
                <c:pt idx="13219">
                  <c:v>1282.400024414062</c:v>
                </c:pt>
                <c:pt idx="13220">
                  <c:v>1282.5</c:v>
                </c:pt>
                <c:pt idx="13221">
                  <c:v>1282.599975585937</c:v>
                </c:pt>
                <c:pt idx="13222">
                  <c:v>1282.700073242188</c:v>
                </c:pt>
                <c:pt idx="13223">
                  <c:v>1282.800048828125</c:v>
                </c:pt>
                <c:pt idx="13224">
                  <c:v>1282.900024414062</c:v>
                </c:pt>
                <c:pt idx="13225">
                  <c:v>1283.0</c:v>
                </c:pt>
                <c:pt idx="13226">
                  <c:v>1283.099975585937</c:v>
                </c:pt>
                <c:pt idx="13227">
                  <c:v>1283.200073242188</c:v>
                </c:pt>
                <c:pt idx="13228">
                  <c:v>1283.300048828125</c:v>
                </c:pt>
                <c:pt idx="13229">
                  <c:v>1283.400024414062</c:v>
                </c:pt>
                <c:pt idx="13230">
                  <c:v>1283.5</c:v>
                </c:pt>
                <c:pt idx="13231">
                  <c:v>1283.599975585937</c:v>
                </c:pt>
                <c:pt idx="13232">
                  <c:v>1283.700073242188</c:v>
                </c:pt>
                <c:pt idx="13233">
                  <c:v>1283.800048828125</c:v>
                </c:pt>
                <c:pt idx="13234">
                  <c:v>1283.900024414062</c:v>
                </c:pt>
                <c:pt idx="13235">
                  <c:v>1284.0</c:v>
                </c:pt>
                <c:pt idx="13236">
                  <c:v>1284.099975585937</c:v>
                </c:pt>
                <c:pt idx="13237">
                  <c:v>1284.200073242188</c:v>
                </c:pt>
                <c:pt idx="13238">
                  <c:v>1284.300048828125</c:v>
                </c:pt>
                <c:pt idx="13239">
                  <c:v>1284.400024414062</c:v>
                </c:pt>
                <c:pt idx="13240">
                  <c:v>1284.5</c:v>
                </c:pt>
                <c:pt idx="13241">
                  <c:v>1284.599975585937</c:v>
                </c:pt>
                <c:pt idx="13242">
                  <c:v>1284.700073242188</c:v>
                </c:pt>
                <c:pt idx="13243">
                  <c:v>1284.800048828125</c:v>
                </c:pt>
                <c:pt idx="13244">
                  <c:v>1284.900024414062</c:v>
                </c:pt>
                <c:pt idx="13245">
                  <c:v>1285.0</c:v>
                </c:pt>
                <c:pt idx="13246">
                  <c:v>1285.099975585937</c:v>
                </c:pt>
                <c:pt idx="13247">
                  <c:v>1285.200073242188</c:v>
                </c:pt>
                <c:pt idx="13248">
                  <c:v>1285.300048828125</c:v>
                </c:pt>
                <c:pt idx="13249">
                  <c:v>1285.400024414062</c:v>
                </c:pt>
                <c:pt idx="13250">
                  <c:v>1285.5</c:v>
                </c:pt>
                <c:pt idx="13251">
                  <c:v>1285.599975585937</c:v>
                </c:pt>
                <c:pt idx="13252">
                  <c:v>1285.700073242188</c:v>
                </c:pt>
                <c:pt idx="13253">
                  <c:v>1285.800048828125</c:v>
                </c:pt>
                <c:pt idx="13254">
                  <c:v>1285.900024414062</c:v>
                </c:pt>
                <c:pt idx="13255">
                  <c:v>1286.0</c:v>
                </c:pt>
                <c:pt idx="13256">
                  <c:v>1286.099975585937</c:v>
                </c:pt>
                <c:pt idx="13257">
                  <c:v>1286.200073242188</c:v>
                </c:pt>
                <c:pt idx="13258">
                  <c:v>1286.300048828125</c:v>
                </c:pt>
                <c:pt idx="13259">
                  <c:v>1286.400024414062</c:v>
                </c:pt>
                <c:pt idx="13260">
                  <c:v>1286.5</c:v>
                </c:pt>
                <c:pt idx="13261">
                  <c:v>1286.599975585937</c:v>
                </c:pt>
                <c:pt idx="13262">
                  <c:v>1286.700073242188</c:v>
                </c:pt>
                <c:pt idx="13263">
                  <c:v>1286.800048828125</c:v>
                </c:pt>
                <c:pt idx="13264">
                  <c:v>1286.900024414062</c:v>
                </c:pt>
                <c:pt idx="13265">
                  <c:v>1287.0</c:v>
                </c:pt>
                <c:pt idx="13266">
                  <c:v>1287.099975585937</c:v>
                </c:pt>
                <c:pt idx="13267">
                  <c:v>1287.200073242188</c:v>
                </c:pt>
                <c:pt idx="13268">
                  <c:v>1287.300048828125</c:v>
                </c:pt>
                <c:pt idx="13269">
                  <c:v>1287.400024414062</c:v>
                </c:pt>
                <c:pt idx="13270">
                  <c:v>1287.5</c:v>
                </c:pt>
                <c:pt idx="13271">
                  <c:v>1287.599975585937</c:v>
                </c:pt>
                <c:pt idx="13272">
                  <c:v>1287.700073242188</c:v>
                </c:pt>
                <c:pt idx="13273">
                  <c:v>1287.800048828125</c:v>
                </c:pt>
                <c:pt idx="13274">
                  <c:v>1287.900024414062</c:v>
                </c:pt>
                <c:pt idx="13275">
                  <c:v>1288.0</c:v>
                </c:pt>
                <c:pt idx="13276">
                  <c:v>1288.099975585937</c:v>
                </c:pt>
                <c:pt idx="13277">
                  <c:v>1288.200073242188</c:v>
                </c:pt>
                <c:pt idx="13278">
                  <c:v>1288.300048828125</c:v>
                </c:pt>
                <c:pt idx="13279">
                  <c:v>1288.400024414062</c:v>
                </c:pt>
                <c:pt idx="13280">
                  <c:v>1288.5</c:v>
                </c:pt>
                <c:pt idx="13281">
                  <c:v>1288.599975585937</c:v>
                </c:pt>
                <c:pt idx="13282">
                  <c:v>1288.700073242188</c:v>
                </c:pt>
                <c:pt idx="13283">
                  <c:v>1288.800048828125</c:v>
                </c:pt>
                <c:pt idx="13284">
                  <c:v>1288.900024414062</c:v>
                </c:pt>
                <c:pt idx="13285">
                  <c:v>1289.0</c:v>
                </c:pt>
                <c:pt idx="13286">
                  <c:v>1289.099975585937</c:v>
                </c:pt>
                <c:pt idx="13287">
                  <c:v>1289.200073242188</c:v>
                </c:pt>
                <c:pt idx="13288">
                  <c:v>1289.300048828125</c:v>
                </c:pt>
                <c:pt idx="13289">
                  <c:v>1289.400024414062</c:v>
                </c:pt>
                <c:pt idx="13290">
                  <c:v>1289.5</c:v>
                </c:pt>
                <c:pt idx="13291">
                  <c:v>1289.599975585937</c:v>
                </c:pt>
                <c:pt idx="13292">
                  <c:v>1289.700073242188</c:v>
                </c:pt>
                <c:pt idx="13293">
                  <c:v>1289.800048828125</c:v>
                </c:pt>
                <c:pt idx="13294">
                  <c:v>1289.900024414062</c:v>
                </c:pt>
                <c:pt idx="13295">
                  <c:v>1290.0</c:v>
                </c:pt>
                <c:pt idx="13296">
                  <c:v>1290.099975585937</c:v>
                </c:pt>
                <c:pt idx="13297">
                  <c:v>1290.200073242188</c:v>
                </c:pt>
                <c:pt idx="13298">
                  <c:v>1290.300048828125</c:v>
                </c:pt>
                <c:pt idx="13299">
                  <c:v>1290.400024414062</c:v>
                </c:pt>
                <c:pt idx="13300">
                  <c:v>1290.5</c:v>
                </c:pt>
                <c:pt idx="13301">
                  <c:v>1290.599975585937</c:v>
                </c:pt>
                <c:pt idx="13302">
                  <c:v>1290.700073242188</c:v>
                </c:pt>
                <c:pt idx="13303">
                  <c:v>1290.800048828125</c:v>
                </c:pt>
                <c:pt idx="13304">
                  <c:v>1290.900024414062</c:v>
                </c:pt>
                <c:pt idx="13305">
                  <c:v>1291.0</c:v>
                </c:pt>
                <c:pt idx="13306">
                  <c:v>1291.099975585937</c:v>
                </c:pt>
                <c:pt idx="13307">
                  <c:v>1291.200073242188</c:v>
                </c:pt>
                <c:pt idx="13308">
                  <c:v>1291.300048828125</c:v>
                </c:pt>
                <c:pt idx="13309">
                  <c:v>1291.400024414062</c:v>
                </c:pt>
                <c:pt idx="13310">
                  <c:v>1291.5</c:v>
                </c:pt>
                <c:pt idx="13311">
                  <c:v>1291.599975585937</c:v>
                </c:pt>
                <c:pt idx="13312">
                  <c:v>1291.700073242188</c:v>
                </c:pt>
                <c:pt idx="13313">
                  <c:v>1291.800048828125</c:v>
                </c:pt>
                <c:pt idx="13314">
                  <c:v>1291.900024414062</c:v>
                </c:pt>
                <c:pt idx="13315">
                  <c:v>1292.0</c:v>
                </c:pt>
                <c:pt idx="13316">
                  <c:v>1292.099975585937</c:v>
                </c:pt>
                <c:pt idx="13317">
                  <c:v>1292.200073242188</c:v>
                </c:pt>
                <c:pt idx="13318">
                  <c:v>1292.300048828125</c:v>
                </c:pt>
                <c:pt idx="13319">
                  <c:v>1292.400024414062</c:v>
                </c:pt>
                <c:pt idx="13320">
                  <c:v>1292.5</c:v>
                </c:pt>
                <c:pt idx="13321">
                  <c:v>1292.599975585937</c:v>
                </c:pt>
                <c:pt idx="13322">
                  <c:v>1292.700073242188</c:v>
                </c:pt>
                <c:pt idx="13323">
                  <c:v>1292.800048828125</c:v>
                </c:pt>
                <c:pt idx="13324">
                  <c:v>1292.900024414062</c:v>
                </c:pt>
                <c:pt idx="13325">
                  <c:v>1293.0</c:v>
                </c:pt>
                <c:pt idx="13326">
                  <c:v>1293.099975585937</c:v>
                </c:pt>
                <c:pt idx="13327">
                  <c:v>1293.200073242188</c:v>
                </c:pt>
                <c:pt idx="13328">
                  <c:v>1293.300048828125</c:v>
                </c:pt>
                <c:pt idx="13329">
                  <c:v>1293.400024414062</c:v>
                </c:pt>
                <c:pt idx="13330">
                  <c:v>1293.5</c:v>
                </c:pt>
                <c:pt idx="13331">
                  <c:v>1293.599975585937</c:v>
                </c:pt>
                <c:pt idx="13332">
                  <c:v>1293.700073242188</c:v>
                </c:pt>
                <c:pt idx="13333">
                  <c:v>1293.800048828125</c:v>
                </c:pt>
                <c:pt idx="13334">
                  <c:v>1293.900024414062</c:v>
                </c:pt>
                <c:pt idx="13335">
                  <c:v>1294.0</c:v>
                </c:pt>
                <c:pt idx="13336">
                  <c:v>1294.099975585937</c:v>
                </c:pt>
                <c:pt idx="13337">
                  <c:v>1294.200073242188</c:v>
                </c:pt>
                <c:pt idx="13338">
                  <c:v>1294.300048828125</c:v>
                </c:pt>
                <c:pt idx="13339">
                  <c:v>1294.400024414062</c:v>
                </c:pt>
                <c:pt idx="13340">
                  <c:v>1294.5</c:v>
                </c:pt>
                <c:pt idx="13341">
                  <c:v>1294.599975585937</c:v>
                </c:pt>
                <c:pt idx="13342">
                  <c:v>1294.700073242188</c:v>
                </c:pt>
                <c:pt idx="13343">
                  <c:v>1294.800048828125</c:v>
                </c:pt>
                <c:pt idx="13344">
                  <c:v>1294.900024414062</c:v>
                </c:pt>
                <c:pt idx="13345">
                  <c:v>1295.0</c:v>
                </c:pt>
                <c:pt idx="13346">
                  <c:v>1295.099975585937</c:v>
                </c:pt>
                <c:pt idx="13347">
                  <c:v>1295.200073242188</c:v>
                </c:pt>
                <c:pt idx="13348">
                  <c:v>1295.300048828125</c:v>
                </c:pt>
                <c:pt idx="13349">
                  <c:v>1295.400024414062</c:v>
                </c:pt>
                <c:pt idx="13350">
                  <c:v>1295.5</c:v>
                </c:pt>
                <c:pt idx="13351">
                  <c:v>1295.599975585937</c:v>
                </c:pt>
                <c:pt idx="13352">
                  <c:v>1295.700073242188</c:v>
                </c:pt>
                <c:pt idx="13353">
                  <c:v>1295.800048828125</c:v>
                </c:pt>
                <c:pt idx="13354">
                  <c:v>1295.900024414062</c:v>
                </c:pt>
                <c:pt idx="13355">
                  <c:v>1296.0</c:v>
                </c:pt>
                <c:pt idx="13356">
                  <c:v>1296.099975585937</c:v>
                </c:pt>
                <c:pt idx="13357">
                  <c:v>1296.200073242188</c:v>
                </c:pt>
                <c:pt idx="13358">
                  <c:v>1296.300048828125</c:v>
                </c:pt>
                <c:pt idx="13359">
                  <c:v>1296.400024414062</c:v>
                </c:pt>
                <c:pt idx="13360">
                  <c:v>1296.5</c:v>
                </c:pt>
                <c:pt idx="13361">
                  <c:v>1296.599975585937</c:v>
                </c:pt>
                <c:pt idx="13362">
                  <c:v>1296.700073242188</c:v>
                </c:pt>
                <c:pt idx="13363">
                  <c:v>1296.800048828125</c:v>
                </c:pt>
                <c:pt idx="13364">
                  <c:v>1296.900024414062</c:v>
                </c:pt>
                <c:pt idx="13365">
                  <c:v>1297.0</c:v>
                </c:pt>
                <c:pt idx="13366">
                  <c:v>1297.099975585937</c:v>
                </c:pt>
                <c:pt idx="13367">
                  <c:v>1297.200073242188</c:v>
                </c:pt>
                <c:pt idx="13368">
                  <c:v>1297.300048828125</c:v>
                </c:pt>
                <c:pt idx="13369">
                  <c:v>1297.400024414062</c:v>
                </c:pt>
                <c:pt idx="13370">
                  <c:v>1297.5</c:v>
                </c:pt>
                <c:pt idx="13371">
                  <c:v>1297.599975585937</c:v>
                </c:pt>
                <c:pt idx="13372">
                  <c:v>1297.700073242188</c:v>
                </c:pt>
                <c:pt idx="13373">
                  <c:v>1297.800048828125</c:v>
                </c:pt>
                <c:pt idx="13374">
                  <c:v>1297.900024414062</c:v>
                </c:pt>
                <c:pt idx="13375">
                  <c:v>1298.0</c:v>
                </c:pt>
                <c:pt idx="13376">
                  <c:v>1298.099975585937</c:v>
                </c:pt>
                <c:pt idx="13377">
                  <c:v>1298.200073242188</c:v>
                </c:pt>
                <c:pt idx="13378">
                  <c:v>1298.300048828125</c:v>
                </c:pt>
                <c:pt idx="13379">
                  <c:v>1298.400024414062</c:v>
                </c:pt>
                <c:pt idx="13380">
                  <c:v>1298.5</c:v>
                </c:pt>
                <c:pt idx="13381">
                  <c:v>1298.599975585937</c:v>
                </c:pt>
                <c:pt idx="13382">
                  <c:v>1298.700073242188</c:v>
                </c:pt>
                <c:pt idx="13383">
                  <c:v>1298.800048828125</c:v>
                </c:pt>
                <c:pt idx="13384">
                  <c:v>1298.900024414062</c:v>
                </c:pt>
                <c:pt idx="13385">
                  <c:v>1299.0</c:v>
                </c:pt>
                <c:pt idx="13386">
                  <c:v>1299.099975585937</c:v>
                </c:pt>
                <c:pt idx="13387">
                  <c:v>1299.200073242188</c:v>
                </c:pt>
                <c:pt idx="13388">
                  <c:v>1299.300048828125</c:v>
                </c:pt>
                <c:pt idx="13389">
                  <c:v>1299.400024414062</c:v>
                </c:pt>
                <c:pt idx="13390">
                  <c:v>1299.5</c:v>
                </c:pt>
                <c:pt idx="13391">
                  <c:v>1299.599975585937</c:v>
                </c:pt>
                <c:pt idx="13392">
                  <c:v>1299.700073242188</c:v>
                </c:pt>
                <c:pt idx="13393">
                  <c:v>1299.800048828125</c:v>
                </c:pt>
                <c:pt idx="13394">
                  <c:v>1299.900024414062</c:v>
                </c:pt>
                <c:pt idx="13395">
                  <c:v>1300.0</c:v>
                </c:pt>
                <c:pt idx="13396">
                  <c:v>1300.099975585937</c:v>
                </c:pt>
                <c:pt idx="13397">
                  <c:v>1300.200073242188</c:v>
                </c:pt>
                <c:pt idx="13398">
                  <c:v>1300.300048828125</c:v>
                </c:pt>
                <c:pt idx="13399">
                  <c:v>1300.400024414062</c:v>
                </c:pt>
                <c:pt idx="13400">
                  <c:v>1300.5</c:v>
                </c:pt>
                <c:pt idx="13401">
                  <c:v>1300.599975585937</c:v>
                </c:pt>
                <c:pt idx="13402">
                  <c:v>1300.700073242188</c:v>
                </c:pt>
                <c:pt idx="13403">
                  <c:v>1300.800048828125</c:v>
                </c:pt>
                <c:pt idx="13404">
                  <c:v>1300.900024414062</c:v>
                </c:pt>
                <c:pt idx="13405">
                  <c:v>1301.0</c:v>
                </c:pt>
                <c:pt idx="13406">
                  <c:v>1301.099975585937</c:v>
                </c:pt>
                <c:pt idx="13407">
                  <c:v>1301.200073242188</c:v>
                </c:pt>
                <c:pt idx="13408">
                  <c:v>1301.300048828125</c:v>
                </c:pt>
                <c:pt idx="13409">
                  <c:v>1301.400024414062</c:v>
                </c:pt>
                <c:pt idx="13410">
                  <c:v>1301.5</c:v>
                </c:pt>
                <c:pt idx="13411">
                  <c:v>1301.599975585937</c:v>
                </c:pt>
                <c:pt idx="13412">
                  <c:v>1301.700073242188</c:v>
                </c:pt>
                <c:pt idx="13413">
                  <c:v>1301.800048828125</c:v>
                </c:pt>
                <c:pt idx="13414">
                  <c:v>1301.900024414062</c:v>
                </c:pt>
                <c:pt idx="13415">
                  <c:v>1302.0</c:v>
                </c:pt>
                <c:pt idx="13416">
                  <c:v>1302.099975585937</c:v>
                </c:pt>
                <c:pt idx="13417">
                  <c:v>1302.200073242188</c:v>
                </c:pt>
                <c:pt idx="13418">
                  <c:v>1302.300048828125</c:v>
                </c:pt>
                <c:pt idx="13419">
                  <c:v>1302.400024414062</c:v>
                </c:pt>
                <c:pt idx="13420">
                  <c:v>1302.5</c:v>
                </c:pt>
                <c:pt idx="13421">
                  <c:v>1302.599975585937</c:v>
                </c:pt>
                <c:pt idx="13422">
                  <c:v>1302.700073242188</c:v>
                </c:pt>
                <c:pt idx="13423">
                  <c:v>1302.800048828125</c:v>
                </c:pt>
                <c:pt idx="13424">
                  <c:v>1302.900024414062</c:v>
                </c:pt>
                <c:pt idx="13425">
                  <c:v>1303.0</c:v>
                </c:pt>
                <c:pt idx="13426">
                  <c:v>1303.099975585937</c:v>
                </c:pt>
                <c:pt idx="13427">
                  <c:v>1303.200073242188</c:v>
                </c:pt>
                <c:pt idx="13428">
                  <c:v>1303.300048828125</c:v>
                </c:pt>
                <c:pt idx="13429">
                  <c:v>1303.400024414062</c:v>
                </c:pt>
                <c:pt idx="13430">
                  <c:v>1303.5</c:v>
                </c:pt>
                <c:pt idx="13431">
                  <c:v>1303.599975585937</c:v>
                </c:pt>
                <c:pt idx="13432">
                  <c:v>1303.700073242188</c:v>
                </c:pt>
                <c:pt idx="13433">
                  <c:v>1303.800048828125</c:v>
                </c:pt>
                <c:pt idx="13434">
                  <c:v>1303.900024414062</c:v>
                </c:pt>
                <c:pt idx="13435">
                  <c:v>1304.0</c:v>
                </c:pt>
                <c:pt idx="13436">
                  <c:v>1304.099975585937</c:v>
                </c:pt>
                <c:pt idx="13437">
                  <c:v>1304.200073242188</c:v>
                </c:pt>
                <c:pt idx="13438">
                  <c:v>1304.300048828125</c:v>
                </c:pt>
                <c:pt idx="13439">
                  <c:v>1304.400024414062</c:v>
                </c:pt>
                <c:pt idx="13440">
                  <c:v>1304.5</c:v>
                </c:pt>
                <c:pt idx="13441">
                  <c:v>1304.599975585937</c:v>
                </c:pt>
                <c:pt idx="13442">
                  <c:v>1304.700073242188</c:v>
                </c:pt>
                <c:pt idx="13443">
                  <c:v>1304.800048828125</c:v>
                </c:pt>
                <c:pt idx="13444">
                  <c:v>1304.900024414062</c:v>
                </c:pt>
                <c:pt idx="13445">
                  <c:v>1305.0</c:v>
                </c:pt>
                <c:pt idx="13446">
                  <c:v>1305.099975585937</c:v>
                </c:pt>
                <c:pt idx="13447">
                  <c:v>1305.200073242188</c:v>
                </c:pt>
                <c:pt idx="13448">
                  <c:v>1305.300048828125</c:v>
                </c:pt>
                <c:pt idx="13449">
                  <c:v>1305.400024414062</c:v>
                </c:pt>
                <c:pt idx="13450">
                  <c:v>1305.5</c:v>
                </c:pt>
                <c:pt idx="13451">
                  <c:v>1305.599975585937</c:v>
                </c:pt>
                <c:pt idx="13452">
                  <c:v>1305.700073242188</c:v>
                </c:pt>
                <c:pt idx="13453">
                  <c:v>1305.800048828125</c:v>
                </c:pt>
                <c:pt idx="13454">
                  <c:v>1305.900024414062</c:v>
                </c:pt>
                <c:pt idx="13455">
                  <c:v>1306.0</c:v>
                </c:pt>
                <c:pt idx="13456">
                  <c:v>1306.099975585937</c:v>
                </c:pt>
                <c:pt idx="13457">
                  <c:v>1306.200073242188</c:v>
                </c:pt>
                <c:pt idx="13458">
                  <c:v>1306.300048828125</c:v>
                </c:pt>
                <c:pt idx="13459">
                  <c:v>1306.400024414062</c:v>
                </c:pt>
                <c:pt idx="13460">
                  <c:v>1306.5</c:v>
                </c:pt>
                <c:pt idx="13461">
                  <c:v>1306.599975585937</c:v>
                </c:pt>
                <c:pt idx="13462">
                  <c:v>1306.700073242188</c:v>
                </c:pt>
                <c:pt idx="13463">
                  <c:v>1306.800048828125</c:v>
                </c:pt>
                <c:pt idx="13464">
                  <c:v>1306.900024414062</c:v>
                </c:pt>
                <c:pt idx="13465">
                  <c:v>1307.0</c:v>
                </c:pt>
                <c:pt idx="13466">
                  <c:v>1307.099975585937</c:v>
                </c:pt>
                <c:pt idx="13467">
                  <c:v>1307.200073242188</c:v>
                </c:pt>
                <c:pt idx="13468">
                  <c:v>1307.300048828125</c:v>
                </c:pt>
                <c:pt idx="13469">
                  <c:v>1307.400024414062</c:v>
                </c:pt>
                <c:pt idx="13470">
                  <c:v>1307.5</c:v>
                </c:pt>
                <c:pt idx="13471">
                  <c:v>1307.599975585937</c:v>
                </c:pt>
                <c:pt idx="13472">
                  <c:v>1307.700073242188</c:v>
                </c:pt>
                <c:pt idx="13473">
                  <c:v>1307.800048828125</c:v>
                </c:pt>
                <c:pt idx="13474">
                  <c:v>1307.900024414062</c:v>
                </c:pt>
                <c:pt idx="13475">
                  <c:v>1308.0</c:v>
                </c:pt>
                <c:pt idx="13476">
                  <c:v>1308.099975585937</c:v>
                </c:pt>
                <c:pt idx="13477">
                  <c:v>1308.200073242188</c:v>
                </c:pt>
                <c:pt idx="13478">
                  <c:v>1308.300048828125</c:v>
                </c:pt>
                <c:pt idx="13479">
                  <c:v>1308.400024414062</c:v>
                </c:pt>
                <c:pt idx="13480">
                  <c:v>1308.5</c:v>
                </c:pt>
                <c:pt idx="13481">
                  <c:v>1308.599975585937</c:v>
                </c:pt>
                <c:pt idx="13482">
                  <c:v>1308.700073242188</c:v>
                </c:pt>
                <c:pt idx="13483">
                  <c:v>1308.800048828125</c:v>
                </c:pt>
                <c:pt idx="13484">
                  <c:v>1308.900024414062</c:v>
                </c:pt>
                <c:pt idx="13485">
                  <c:v>1309.0</c:v>
                </c:pt>
                <c:pt idx="13486">
                  <c:v>1309.099975585937</c:v>
                </c:pt>
                <c:pt idx="13487">
                  <c:v>1309.200073242188</c:v>
                </c:pt>
                <c:pt idx="13488">
                  <c:v>1309.300048828125</c:v>
                </c:pt>
                <c:pt idx="13489">
                  <c:v>1309.400024414062</c:v>
                </c:pt>
                <c:pt idx="13490">
                  <c:v>1309.5</c:v>
                </c:pt>
                <c:pt idx="13491">
                  <c:v>1309.599975585937</c:v>
                </c:pt>
                <c:pt idx="13492">
                  <c:v>1309.700073242188</c:v>
                </c:pt>
                <c:pt idx="13493">
                  <c:v>1309.800048828125</c:v>
                </c:pt>
                <c:pt idx="13494">
                  <c:v>1309.900024414062</c:v>
                </c:pt>
                <c:pt idx="13495">
                  <c:v>1310.0</c:v>
                </c:pt>
                <c:pt idx="13496">
                  <c:v>1310.099975585937</c:v>
                </c:pt>
                <c:pt idx="13497">
                  <c:v>1310.200073242188</c:v>
                </c:pt>
                <c:pt idx="13498">
                  <c:v>1310.300048828125</c:v>
                </c:pt>
                <c:pt idx="13499">
                  <c:v>1310.400024414062</c:v>
                </c:pt>
                <c:pt idx="13500">
                  <c:v>1310.5</c:v>
                </c:pt>
                <c:pt idx="13501">
                  <c:v>1310.599975585937</c:v>
                </c:pt>
                <c:pt idx="13502">
                  <c:v>1310.700073242188</c:v>
                </c:pt>
                <c:pt idx="13503">
                  <c:v>1310.800048828125</c:v>
                </c:pt>
                <c:pt idx="13504">
                  <c:v>1310.900024414062</c:v>
                </c:pt>
                <c:pt idx="13505">
                  <c:v>1311.0</c:v>
                </c:pt>
                <c:pt idx="13506">
                  <c:v>1311.099975585937</c:v>
                </c:pt>
                <c:pt idx="13507">
                  <c:v>1311.200073242188</c:v>
                </c:pt>
                <c:pt idx="13508">
                  <c:v>1311.300048828125</c:v>
                </c:pt>
                <c:pt idx="13509">
                  <c:v>1311.400024414062</c:v>
                </c:pt>
                <c:pt idx="13510">
                  <c:v>1311.5</c:v>
                </c:pt>
                <c:pt idx="13511">
                  <c:v>1311.599975585937</c:v>
                </c:pt>
                <c:pt idx="13512">
                  <c:v>1311.700073242188</c:v>
                </c:pt>
                <c:pt idx="13513">
                  <c:v>1311.800048828125</c:v>
                </c:pt>
                <c:pt idx="13514">
                  <c:v>1311.900024414062</c:v>
                </c:pt>
                <c:pt idx="13515">
                  <c:v>1312.0</c:v>
                </c:pt>
                <c:pt idx="13516">
                  <c:v>1312.099975585937</c:v>
                </c:pt>
                <c:pt idx="13517">
                  <c:v>1312.200073242188</c:v>
                </c:pt>
                <c:pt idx="13518">
                  <c:v>1312.300048828125</c:v>
                </c:pt>
                <c:pt idx="13519">
                  <c:v>1312.400024414062</c:v>
                </c:pt>
                <c:pt idx="13520">
                  <c:v>1312.5</c:v>
                </c:pt>
                <c:pt idx="13521">
                  <c:v>1312.599975585937</c:v>
                </c:pt>
                <c:pt idx="13522">
                  <c:v>1312.700073242188</c:v>
                </c:pt>
                <c:pt idx="13523">
                  <c:v>1312.800048828125</c:v>
                </c:pt>
                <c:pt idx="13524">
                  <c:v>1312.900024414062</c:v>
                </c:pt>
                <c:pt idx="13525">
                  <c:v>1313.0</c:v>
                </c:pt>
                <c:pt idx="13526">
                  <c:v>1313.099975585937</c:v>
                </c:pt>
                <c:pt idx="13527">
                  <c:v>1313.200073242188</c:v>
                </c:pt>
                <c:pt idx="13528">
                  <c:v>1313.300048828125</c:v>
                </c:pt>
                <c:pt idx="13529">
                  <c:v>1313.400024414062</c:v>
                </c:pt>
                <c:pt idx="13530">
                  <c:v>1313.5</c:v>
                </c:pt>
                <c:pt idx="13531">
                  <c:v>1313.599975585937</c:v>
                </c:pt>
                <c:pt idx="13532">
                  <c:v>1313.700073242188</c:v>
                </c:pt>
                <c:pt idx="13533">
                  <c:v>1313.800048828125</c:v>
                </c:pt>
                <c:pt idx="13534">
                  <c:v>1313.900024414062</c:v>
                </c:pt>
                <c:pt idx="13535">
                  <c:v>1314.0</c:v>
                </c:pt>
                <c:pt idx="13536">
                  <c:v>1314.099975585937</c:v>
                </c:pt>
                <c:pt idx="13537">
                  <c:v>1314.200073242188</c:v>
                </c:pt>
                <c:pt idx="13538">
                  <c:v>1314.300048828125</c:v>
                </c:pt>
                <c:pt idx="13539">
                  <c:v>1314.400024414062</c:v>
                </c:pt>
                <c:pt idx="13540">
                  <c:v>1314.5</c:v>
                </c:pt>
                <c:pt idx="13541">
                  <c:v>1314.599975585937</c:v>
                </c:pt>
                <c:pt idx="13542">
                  <c:v>1314.700073242188</c:v>
                </c:pt>
                <c:pt idx="13543">
                  <c:v>1314.800048828125</c:v>
                </c:pt>
                <c:pt idx="13544">
                  <c:v>1314.900024414062</c:v>
                </c:pt>
                <c:pt idx="13545">
                  <c:v>1315.0</c:v>
                </c:pt>
                <c:pt idx="13546">
                  <c:v>1315.099975585937</c:v>
                </c:pt>
                <c:pt idx="13547">
                  <c:v>1315.200073242188</c:v>
                </c:pt>
                <c:pt idx="13548">
                  <c:v>1315.300048828125</c:v>
                </c:pt>
                <c:pt idx="13549">
                  <c:v>1315.400024414062</c:v>
                </c:pt>
                <c:pt idx="13550">
                  <c:v>1315.5</c:v>
                </c:pt>
                <c:pt idx="13551">
                  <c:v>1315.599975585937</c:v>
                </c:pt>
                <c:pt idx="13552">
                  <c:v>1315.700073242188</c:v>
                </c:pt>
                <c:pt idx="13553">
                  <c:v>1315.800048828125</c:v>
                </c:pt>
                <c:pt idx="13554">
                  <c:v>1315.900024414062</c:v>
                </c:pt>
                <c:pt idx="13555">
                  <c:v>1316.0</c:v>
                </c:pt>
                <c:pt idx="13556">
                  <c:v>1316.099975585937</c:v>
                </c:pt>
                <c:pt idx="13557">
                  <c:v>1316.200073242188</c:v>
                </c:pt>
                <c:pt idx="13558">
                  <c:v>1316.300048828125</c:v>
                </c:pt>
                <c:pt idx="13559">
                  <c:v>1316.400024414062</c:v>
                </c:pt>
                <c:pt idx="13560">
                  <c:v>1316.5</c:v>
                </c:pt>
                <c:pt idx="13561">
                  <c:v>1316.599975585937</c:v>
                </c:pt>
                <c:pt idx="13562">
                  <c:v>1316.700073242188</c:v>
                </c:pt>
                <c:pt idx="13563">
                  <c:v>1316.800048828125</c:v>
                </c:pt>
                <c:pt idx="13564">
                  <c:v>1316.900024414062</c:v>
                </c:pt>
                <c:pt idx="13565">
                  <c:v>1317.0</c:v>
                </c:pt>
                <c:pt idx="13566">
                  <c:v>1317.099975585937</c:v>
                </c:pt>
                <c:pt idx="13567">
                  <c:v>1317.200073242188</c:v>
                </c:pt>
                <c:pt idx="13568">
                  <c:v>1317.300048828125</c:v>
                </c:pt>
                <c:pt idx="13569">
                  <c:v>1317.400024414062</c:v>
                </c:pt>
                <c:pt idx="13570">
                  <c:v>1317.5</c:v>
                </c:pt>
                <c:pt idx="13571">
                  <c:v>1317.599975585937</c:v>
                </c:pt>
                <c:pt idx="13572">
                  <c:v>1317.700073242188</c:v>
                </c:pt>
                <c:pt idx="13573">
                  <c:v>1317.800048828125</c:v>
                </c:pt>
                <c:pt idx="13574">
                  <c:v>1317.900024414062</c:v>
                </c:pt>
                <c:pt idx="13575">
                  <c:v>1318.0</c:v>
                </c:pt>
                <c:pt idx="13576">
                  <c:v>1318.099975585937</c:v>
                </c:pt>
                <c:pt idx="13577">
                  <c:v>1318.200073242188</c:v>
                </c:pt>
                <c:pt idx="13578">
                  <c:v>1318.300048828125</c:v>
                </c:pt>
                <c:pt idx="13579">
                  <c:v>1318.400024414062</c:v>
                </c:pt>
                <c:pt idx="13580">
                  <c:v>1318.5</c:v>
                </c:pt>
                <c:pt idx="13581">
                  <c:v>1318.599975585937</c:v>
                </c:pt>
                <c:pt idx="13582">
                  <c:v>1318.700073242188</c:v>
                </c:pt>
                <c:pt idx="13583">
                  <c:v>1318.800048828125</c:v>
                </c:pt>
                <c:pt idx="13584">
                  <c:v>1318.900024414062</c:v>
                </c:pt>
                <c:pt idx="13585">
                  <c:v>1319.0</c:v>
                </c:pt>
                <c:pt idx="13586">
                  <c:v>1319.099975585937</c:v>
                </c:pt>
                <c:pt idx="13587">
                  <c:v>1319.200073242188</c:v>
                </c:pt>
                <c:pt idx="13588">
                  <c:v>1319.300048828125</c:v>
                </c:pt>
                <c:pt idx="13589">
                  <c:v>1319.400024414062</c:v>
                </c:pt>
                <c:pt idx="13590">
                  <c:v>1319.5</c:v>
                </c:pt>
                <c:pt idx="13591">
                  <c:v>1319.599975585937</c:v>
                </c:pt>
                <c:pt idx="13592">
                  <c:v>1319.700073242188</c:v>
                </c:pt>
                <c:pt idx="13593">
                  <c:v>1319.800048828125</c:v>
                </c:pt>
                <c:pt idx="13594">
                  <c:v>1319.900024414062</c:v>
                </c:pt>
                <c:pt idx="13595">
                  <c:v>1320.0</c:v>
                </c:pt>
                <c:pt idx="13596">
                  <c:v>1320.099975585937</c:v>
                </c:pt>
                <c:pt idx="13597">
                  <c:v>1320.200073242188</c:v>
                </c:pt>
                <c:pt idx="13598">
                  <c:v>1320.300048828125</c:v>
                </c:pt>
                <c:pt idx="13599">
                  <c:v>1320.400024414062</c:v>
                </c:pt>
                <c:pt idx="13600">
                  <c:v>1320.5</c:v>
                </c:pt>
                <c:pt idx="13601">
                  <c:v>1320.599975585937</c:v>
                </c:pt>
                <c:pt idx="13602">
                  <c:v>1320.700073242188</c:v>
                </c:pt>
                <c:pt idx="13603">
                  <c:v>1320.800048828125</c:v>
                </c:pt>
                <c:pt idx="13604">
                  <c:v>1320.900024414062</c:v>
                </c:pt>
                <c:pt idx="13605">
                  <c:v>1321.0</c:v>
                </c:pt>
                <c:pt idx="13606">
                  <c:v>1321.099975585937</c:v>
                </c:pt>
                <c:pt idx="13607">
                  <c:v>1321.200073242188</c:v>
                </c:pt>
                <c:pt idx="13608">
                  <c:v>1321.300048828125</c:v>
                </c:pt>
                <c:pt idx="13609">
                  <c:v>1321.400024414062</c:v>
                </c:pt>
                <c:pt idx="13610">
                  <c:v>1321.5</c:v>
                </c:pt>
                <c:pt idx="13611">
                  <c:v>1321.599975585937</c:v>
                </c:pt>
                <c:pt idx="13612">
                  <c:v>1321.700073242188</c:v>
                </c:pt>
                <c:pt idx="13613">
                  <c:v>1321.800048828125</c:v>
                </c:pt>
                <c:pt idx="13614">
                  <c:v>1321.900024414062</c:v>
                </c:pt>
                <c:pt idx="13615">
                  <c:v>1322.0</c:v>
                </c:pt>
                <c:pt idx="13616">
                  <c:v>1322.099975585937</c:v>
                </c:pt>
                <c:pt idx="13617">
                  <c:v>1322.200073242188</c:v>
                </c:pt>
                <c:pt idx="13618">
                  <c:v>1322.300048828125</c:v>
                </c:pt>
                <c:pt idx="13619">
                  <c:v>1322.400024414062</c:v>
                </c:pt>
                <c:pt idx="13620">
                  <c:v>1322.5</c:v>
                </c:pt>
                <c:pt idx="13621">
                  <c:v>1322.599975585937</c:v>
                </c:pt>
                <c:pt idx="13622">
                  <c:v>1322.700073242188</c:v>
                </c:pt>
                <c:pt idx="13623">
                  <c:v>1322.800048828125</c:v>
                </c:pt>
                <c:pt idx="13624">
                  <c:v>1322.900024414062</c:v>
                </c:pt>
                <c:pt idx="13625">
                  <c:v>1323.0</c:v>
                </c:pt>
                <c:pt idx="13626">
                  <c:v>1323.099975585937</c:v>
                </c:pt>
                <c:pt idx="13627">
                  <c:v>1323.200073242188</c:v>
                </c:pt>
                <c:pt idx="13628">
                  <c:v>1323.300048828125</c:v>
                </c:pt>
                <c:pt idx="13629">
                  <c:v>1323.400024414062</c:v>
                </c:pt>
                <c:pt idx="13630">
                  <c:v>1323.5</c:v>
                </c:pt>
                <c:pt idx="13631">
                  <c:v>1323.599975585937</c:v>
                </c:pt>
                <c:pt idx="13632">
                  <c:v>1323.700073242188</c:v>
                </c:pt>
                <c:pt idx="13633">
                  <c:v>1323.800048828125</c:v>
                </c:pt>
                <c:pt idx="13634">
                  <c:v>1323.900024414062</c:v>
                </c:pt>
                <c:pt idx="13635">
                  <c:v>1324.0</c:v>
                </c:pt>
                <c:pt idx="13636">
                  <c:v>1324.099975585937</c:v>
                </c:pt>
                <c:pt idx="13637">
                  <c:v>1324.200073242188</c:v>
                </c:pt>
                <c:pt idx="13638">
                  <c:v>1324.300048828125</c:v>
                </c:pt>
                <c:pt idx="13639">
                  <c:v>1324.400024414062</c:v>
                </c:pt>
                <c:pt idx="13640">
                  <c:v>1324.5</c:v>
                </c:pt>
                <c:pt idx="13641">
                  <c:v>1324.599975585937</c:v>
                </c:pt>
                <c:pt idx="13642">
                  <c:v>1324.700073242188</c:v>
                </c:pt>
                <c:pt idx="13643">
                  <c:v>1324.800048828125</c:v>
                </c:pt>
                <c:pt idx="13644">
                  <c:v>1324.900024414062</c:v>
                </c:pt>
                <c:pt idx="13645">
                  <c:v>1325.0</c:v>
                </c:pt>
                <c:pt idx="13646">
                  <c:v>1325.099975585937</c:v>
                </c:pt>
                <c:pt idx="13647">
                  <c:v>1325.200073242188</c:v>
                </c:pt>
                <c:pt idx="13648">
                  <c:v>1325.300048828125</c:v>
                </c:pt>
                <c:pt idx="13649">
                  <c:v>1325.400024414062</c:v>
                </c:pt>
                <c:pt idx="13650">
                  <c:v>1325.5</c:v>
                </c:pt>
                <c:pt idx="13651">
                  <c:v>1325.599975585937</c:v>
                </c:pt>
                <c:pt idx="13652">
                  <c:v>1325.700073242188</c:v>
                </c:pt>
                <c:pt idx="13653">
                  <c:v>1325.800048828125</c:v>
                </c:pt>
                <c:pt idx="13654">
                  <c:v>1325.900024414062</c:v>
                </c:pt>
                <c:pt idx="13655">
                  <c:v>1326.0</c:v>
                </c:pt>
                <c:pt idx="13656">
                  <c:v>1326.099975585937</c:v>
                </c:pt>
                <c:pt idx="13657">
                  <c:v>1326.200073242188</c:v>
                </c:pt>
                <c:pt idx="13658">
                  <c:v>1326.300048828125</c:v>
                </c:pt>
                <c:pt idx="13659">
                  <c:v>1326.400024414062</c:v>
                </c:pt>
                <c:pt idx="13660">
                  <c:v>1326.5</c:v>
                </c:pt>
                <c:pt idx="13661">
                  <c:v>1326.599975585937</c:v>
                </c:pt>
                <c:pt idx="13662">
                  <c:v>1326.700073242188</c:v>
                </c:pt>
                <c:pt idx="13663">
                  <c:v>1326.800048828125</c:v>
                </c:pt>
                <c:pt idx="13664">
                  <c:v>1326.900024414062</c:v>
                </c:pt>
                <c:pt idx="13665">
                  <c:v>1327.0</c:v>
                </c:pt>
                <c:pt idx="13666">
                  <c:v>1327.099975585937</c:v>
                </c:pt>
                <c:pt idx="13667">
                  <c:v>1327.200073242188</c:v>
                </c:pt>
                <c:pt idx="13668">
                  <c:v>1327.300048828125</c:v>
                </c:pt>
                <c:pt idx="13669">
                  <c:v>1327.400024414062</c:v>
                </c:pt>
                <c:pt idx="13670">
                  <c:v>1327.5</c:v>
                </c:pt>
                <c:pt idx="13671">
                  <c:v>1327.599975585937</c:v>
                </c:pt>
                <c:pt idx="13672">
                  <c:v>1327.700073242188</c:v>
                </c:pt>
                <c:pt idx="13673">
                  <c:v>1327.800048828125</c:v>
                </c:pt>
                <c:pt idx="13674">
                  <c:v>1327.900024414062</c:v>
                </c:pt>
                <c:pt idx="13675">
                  <c:v>1328.0</c:v>
                </c:pt>
                <c:pt idx="13676">
                  <c:v>1328.099975585937</c:v>
                </c:pt>
                <c:pt idx="13677">
                  <c:v>1328.200073242188</c:v>
                </c:pt>
                <c:pt idx="13678">
                  <c:v>1328.300048828125</c:v>
                </c:pt>
                <c:pt idx="13679">
                  <c:v>1328.400024414062</c:v>
                </c:pt>
                <c:pt idx="13680">
                  <c:v>1328.5</c:v>
                </c:pt>
                <c:pt idx="13681">
                  <c:v>1328.599975585937</c:v>
                </c:pt>
                <c:pt idx="13682">
                  <c:v>1328.700073242188</c:v>
                </c:pt>
                <c:pt idx="13683">
                  <c:v>1328.800048828125</c:v>
                </c:pt>
                <c:pt idx="13684">
                  <c:v>1328.900024414062</c:v>
                </c:pt>
                <c:pt idx="13685">
                  <c:v>1329.0</c:v>
                </c:pt>
                <c:pt idx="13686">
                  <c:v>1329.099975585937</c:v>
                </c:pt>
                <c:pt idx="13687">
                  <c:v>1329.200073242188</c:v>
                </c:pt>
                <c:pt idx="13688">
                  <c:v>1329.300048828125</c:v>
                </c:pt>
                <c:pt idx="13689">
                  <c:v>1329.400024414062</c:v>
                </c:pt>
                <c:pt idx="13690">
                  <c:v>1329.5</c:v>
                </c:pt>
                <c:pt idx="13691">
                  <c:v>1329.599975585937</c:v>
                </c:pt>
                <c:pt idx="13692">
                  <c:v>1329.700073242188</c:v>
                </c:pt>
                <c:pt idx="13693">
                  <c:v>1329.800048828125</c:v>
                </c:pt>
                <c:pt idx="13694">
                  <c:v>1329.900024414062</c:v>
                </c:pt>
                <c:pt idx="13695">
                  <c:v>1330.0</c:v>
                </c:pt>
                <c:pt idx="13696">
                  <c:v>1330.099975585937</c:v>
                </c:pt>
                <c:pt idx="13697">
                  <c:v>1330.200073242188</c:v>
                </c:pt>
                <c:pt idx="13698">
                  <c:v>1330.300048828125</c:v>
                </c:pt>
                <c:pt idx="13699">
                  <c:v>1330.400024414062</c:v>
                </c:pt>
                <c:pt idx="13700">
                  <c:v>1330.5</c:v>
                </c:pt>
                <c:pt idx="13701">
                  <c:v>1330.599975585937</c:v>
                </c:pt>
                <c:pt idx="13702">
                  <c:v>1330.700073242188</c:v>
                </c:pt>
                <c:pt idx="13703">
                  <c:v>1330.800048828125</c:v>
                </c:pt>
                <c:pt idx="13704">
                  <c:v>1330.900024414062</c:v>
                </c:pt>
                <c:pt idx="13705">
                  <c:v>1331.0</c:v>
                </c:pt>
                <c:pt idx="13706">
                  <c:v>1331.099975585937</c:v>
                </c:pt>
                <c:pt idx="13707">
                  <c:v>1331.200073242188</c:v>
                </c:pt>
                <c:pt idx="13708">
                  <c:v>1331.300048828125</c:v>
                </c:pt>
                <c:pt idx="13709">
                  <c:v>1331.400024414062</c:v>
                </c:pt>
                <c:pt idx="13710">
                  <c:v>1331.5</c:v>
                </c:pt>
                <c:pt idx="13711">
                  <c:v>1331.599975585937</c:v>
                </c:pt>
                <c:pt idx="13712">
                  <c:v>1331.700073242188</c:v>
                </c:pt>
                <c:pt idx="13713">
                  <c:v>1331.800048828125</c:v>
                </c:pt>
                <c:pt idx="13714">
                  <c:v>1331.900024414062</c:v>
                </c:pt>
                <c:pt idx="13715">
                  <c:v>1332.0</c:v>
                </c:pt>
                <c:pt idx="13716">
                  <c:v>1332.099975585937</c:v>
                </c:pt>
                <c:pt idx="13717">
                  <c:v>1332.200073242188</c:v>
                </c:pt>
                <c:pt idx="13718">
                  <c:v>1332.300048828125</c:v>
                </c:pt>
                <c:pt idx="13719">
                  <c:v>1332.400024414062</c:v>
                </c:pt>
                <c:pt idx="13720">
                  <c:v>1332.5</c:v>
                </c:pt>
                <c:pt idx="13721">
                  <c:v>1332.599975585937</c:v>
                </c:pt>
                <c:pt idx="13722">
                  <c:v>1332.700073242188</c:v>
                </c:pt>
                <c:pt idx="13723">
                  <c:v>1332.800048828125</c:v>
                </c:pt>
                <c:pt idx="13724">
                  <c:v>1332.900024414062</c:v>
                </c:pt>
                <c:pt idx="13725">
                  <c:v>1333.0</c:v>
                </c:pt>
                <c:pt idx="13726">
                  <c:v>1333.099975585937</c:v>
                </c:pt>
                <c:pt idx="13727">
                  <c:v>1333.200073242188</c:v>
                </c:pt>
                <c:pt idx="13728">
                  <c:v>1333.300048828125</c:v>
                </c:pt>
                <c:pt idx="13729">
                  <c:v>1333.400024414062</c:v>
                </c:pt>
                <c:pt idx="13730">
                  <c:v>1333.5</c:v>
                </c:pt>
                <c:pt idx="13731">
                  <c:v>1333.599975585937</c:v>
                </c:pt>
                <c:pt idx="13732">
                  <c:v>1333.700073242188</c:v>
                </c:pt>
                <c:pt idx="13733">
                  <c:v>1333.800048828125</c:v>
                </c:pt>
                <c:pt idx="13734">
                  <c:v>1333.900024414062</c:v>
                </c:pt>
                <c:pt idx="13735">
                  <c:v>1334.0</c:v>
                </c:pt>
                <c:pt idx="13736">
                  <c:v>1334.099975585937</c:v>
                </c:pt>
                <c:pt idx="13737">
                  <c:v>1334.200073242188</c:v>
                </c:pt>
                <c:pt idx="13738">
                  <c:v>1334.300048828125</c:v>
                </c:pt>
                <c:pt idx="13739">
                  <c:v>1334.400024414062</c:v>
                </c:pt>
                <c:pt idx="13740">
                  <c:v>1334.5</c:v>
                </c:pt>
                <c:pt idx="13741">
                  <c:v>1334.599975585937</c:v>
                </c:pt>
                <c:pt idx="13742">
                  <c:v>1334.700073242188</c:v>
                </c:pt>
                <c:pt idx="13743">
                  <c:v>1334.800048828125</c:v>
                </c:pt>
                <c:pt idx="13744">
                  <c:v>1334.900024414062</c:v>
                </c:pt>
                <c:pt idx="13745">
                  <c:v>1335.0</c:v>
                </c:pt>
                <c:pt idx="13746">
                  <c:v>1335.099975585937</c:v>
                </c:pt>
                <c:pt idx="13747">
                  <c:v>1335.200073242188</c:v>
                </c:pt>
                <c:pt idx="13748">
                  <c:v>1335.300048828125</c:v>
                </c:pt>
                <c:pt idx="13749">
                  <c:v>1335.400024414062</c:v>
                </c:pt>
                <c:pt idx="13750">
                  <c:v>1335.5</c:v>
                </c:pt>
                <c:pt idx="13751">
                  <c:v>1335.599975585937</c:v>
                </c:pt>
                <c:pt idx="13752">
                  <c:v>1335.700073242188</c:v>
                </c:pt>
                <c:pt idx="13753">
                  <c:v>1335.800048828125</c:v>
                </c:pt>
                <c:pt idx="13754">
                  <c:v>1335.900024414062</c:v>
                </c:pt>
                <c:pt idx="13755">
                  <c:v>1336.0</c:v>
                </c:pt>
                <c:pt idx="13756">
                  <c:v>1336.099975585937</c:v>
                </c:pt>
                <c:pt idx="13757">
                  <c:v>1336.200073242188</c:v>
                </c:pt>
                <c:pt idx="13758">
                  <c:v>1336.300048828125</c:v>
                </c:pt>
                <c:pt idx="13759">
                  <c:v>1336.400024414062</c:v>
                </c:pt>
                <c:pt idx="13760">
                  <c:v>1336.5</c:v>
                </c:pt>
                <c:pt idx="13761">
                  <c:v>1336.599975585937</c:v>
                </c:pt>
                <c:pt idx="13762">
                  <c:v>1336.700073242188</c:v>
                </c:pt>
                <c:pt idx="13763">
                  <c:v>1336.800048828125</c:v>
                </c:pt>
                <c:pt idx="13764">
                  <c:v>1336.900024414062</c:v>
                </c:pt>
                <c:pt idx="13765">
                  <c:v>1337.0</c:v>
                </c:pt>
                <c:pt idx="13766">
                  <c:v>1337.099975585937</c:v>
                </c:pt>
                <c:pt idx="13767">
                  <c:v>1337.200073242188</c:v>
                </c:pt>
                <c:pt idx="13768">
                  <c:v>1337.300048828125</c:v>
                </c:pt>
                <c:pt idx="13769">
                  <c:v>1337.400024414062</c:v>
                </c:pt>
                <c:pt idx="13770">
                  <c:v>1337.5</c:v>
                </c:pt>
                <c:pt idx="13771">
                  <c:v>1337.599975585937</c:v>
                </c:pt>
                <c:pt idx="13772">
                  <c:v>1337.700073242188</c:v>
                </c:pt>
                <c:pt idx="13773">
                  <c:v>1337.800048828125</c:v>
                </c:pt>
                <c:pt idx="13774">
                  <c:v>1337.900024414062</c:v>
                </c:pt>
                <c:pt idx="13775">
                  <c:v>1338.0</c:v>
                </c:pt>
                <c:pt idx="13776">
                  <c:v>1338.099975585937</c:v>
                </c:pt>
                <c:pt idx="13777">
                  <c:v>1338.200073242188</c:v>
                </c:pt>
                <c:pt idx="13778">
                  <c:v>1338.300048828125</c:v>
                </c:pt>
                <c:pt idx="13779">
                  <c:v>1338.400024414062</c:v>
                </c:pt>
                <c:pt idx="13780">
                  <c:v>1338.5</c:v>
                </c:pt>
                <c:pt idx="13781">
                  <c:v>1338.599975585937</c:v>
                </c:pt>
                <c:pt idx="13782">
                  <c:v>1338.700073242188</c:v>
                </c:pt>
                <c:pt idx="13783">
                  <c:v>1338.800048828125</c:v>
                </c:pt>
                <c:pt idx="13784">
                  <c:v>1338.900024414062</c:v>
                </c:pt>
                <c:pt idx="13785">
                  <c:v>1339.0</c:v>
                </c:pt>
                <c:pt idx="13786">
                  <c:v>1339.099975585937</c:v>
                </c:pt>
                <c:pt idx="13787">
                  <c:v>1339.200073242188</c:v>
                </c:pt>
                <c:pt idx="13788">
                  <c:v>1339.300048828125</c:v>
                </c:pt>
                <c:pt idx="13789">
                  <c:v>1339.400024414062</c:v>
                </c:pt>
                <c:pt idx="13790">
                  <c:v>1339.5</c:v>
                </c:pt>
                <c:pt idx="13791">
                  <c:v>1339.599975585937</c:v>
                </c:pt>
                <c:pt idx="13792">
                  <c:v>1339.700073242188</c:v>
                </c:pt>
                <c:pt idx="13793">
                  <c:v>1339.800048828125</c:v>
                </c:pt>
                <c:pt idx="13794">
                  <c:v>1339.900024414062</c:v>
                </c:pt>
                <c:pt idx="13795">
                  <c:v>1340.0</c:v>
                </c:pt>
                <c:pt idx="13796">
                  <c:v>1340.099975585937</c:v>
                </c:pt>
                <c:pt idx="13797">
                  <c:v>1340.200073242188</c:v>
                </c:pt>
                <c:pt idx="13798">
                  <c:v>1340.300048828125</c:v>
                </c:pt>
                <c:pt idx="13799">
                  <c:v>1340.400024414062</c:v>
                </c:pt>
                <c:pt idx="13800">
                  <c:v>1340.5</c:v>
                </c:pt>
                <c:pt idx="13801">
                  <c:v>1340.599975585937</c:v>
                </c:pt>
                <c:pt idx="13802">
                  <c:v>1340.700073242188</c:v>
                </c:pt>
                <c:pt idx="13803">
                  <c:v>1340.800048828125</c:v>
                </c:pt>
                <c:pt idx="13804">
                  <c:v>1340.900024414062</c:v>
                </c:pt>
                <c:pt idx="13805">
                  <c:v>1341.0</c:v>
                </c:pt>
                <c:pt idx="13806">
                  <c:v>1341.099975585937</c:v>
                </c:pt>
                <c:pt idx="13807">
                  <c:v>1341.200073242188</c:v>
                </c:pt>
                <c:pt idx="13808">
                  <c:v>1341.300048828125</c:v>
                </c:pt>
                <c:pt idx="13809">
                  <c:v>1341.400024414062</c:v>
                </c:pt>
                <c:pt idx="13810">
                  <c:v>1341.5</c:v>
                </c:pt>
                <c:pt idx="13811">
                  <c:v>1341.599975585937</c:v>
                </c:pt>
                <c:pt idx="13812">
                  <c:v>1341.700073242188</c:v>
                </c:pt>
                <c:pt idx="13813">
                  <c:v>1341.800048828125</c:v>
                </c:pt>
                <c:pt idx="13814">
                  <c:v>1341.900024414062</c:v>
                </c:pt>
                <c:pt idx="13815">
                  <c:v>1342.0</c:v>
                </c:pt>
                <c:pt idx="13816">
                  <c:v>1342.099975585937</c:v>
                </c:pt>
                <c:pt idx="13817">
                  <c:v>1342.200073242188</c:v>
                </c:pt>
                <c:pt idx="13818">
                  <c:v>1342.300048828125</c:v>
                </c:pt>
                <c:pt idx="13819">
                  <c:v>1342.400024414062</c:v>
                </c:pt>
                <c:pt idx="13820">
                  <c:v>1342.5</c:v>
                </c:pt>
                <c:pt idx="13821">
                  <c:v>1342.599975585937</c:v>
                </c:pt>
                <c:pt idx="13822">
                  <c:v>1342.700073242188</c:v>
                </c:pt>
                <c:pt idx="13823">
                  <c:v>1342.800048828125</c:v>
                </c:pt>
                <c:pt idx="13824">
                  <c:v>1342.900024414062</c:v>
                </c:pt>
                <c:pt idx="13825">
                  <c:v>1343.0</c:v>
                </c:pt>
                <c:pt idx="13826">
                  <c:v>1343.099975585937</c:v>
                </c:pt>
                <c:pt idx="13827">
                  <c:v>1343.200073242188</c:v>
                </c:pt>
                <c:pt idx="13828">
                  <c:v>1343.300048828125</c:v>
                </c:pt>
                <c:pt idx="13829">
                  <c:v>1343.400024414062</c:v>
                </c:pt>
                <c:pt idx="13830">
                  <c:v>1343.5</c:v>
                </c:pt>
                <c:pt idx="13831">
                  <c:v>1343.599975585937</c:v>
                </c:pt>
                <c:pt idx="13832">
                  <c:v>1343.700073242188</c:v>
                </c:pt>
                <c:pt idx="13833">
                  <c:v>1343.800048828125</c:v>
                </c:pt>
                <c:pt idx="13834">
                  <c:v>1343.900024414062</c:v>
                </c:pt>
                <c:pt idx="13835">
                  <c:v>1344.0</c:v>
                </c:pt>
                <c:pt idx="13836">
                  <c:v>1344.099975585937</c:v>
                </c:pt>
                <c:pt idx="13837">
                  <c:v>1344.200073242188</c:v>
                </c:pt>
                <c:pt idx="13838">
                  <c:v>1344.300048828125</c:v>
                </c:pt>
                <c:pt idx="13839">
                  <c:v>1344.400024414062</c:v>
                </c:pt>
                <c:pt idx="13840">
                  <c:v>1344.5</c:v>
                </c:pt>
                <c:pt idx="13841">
                  <c:v>1344.599975585937</c:v>
                </c:pt>
                <c:pt idx="13842">
                  <c:v>1344.700073242188</c:v>
                </c:pt>
                <c:pt idx="13843">
                  <c:v>1344.800048828125</c:v>
                </c:pt>
                <c:pt idx="13844">
                  <c:v>1344.900024414062</c:v>
                </c:pt>
                <c:pt idx="13845">
                  <c:v>1345.0</c:v>
                </c:pt>
                <c:pt idx="13846">
                  <c:v>1345.099975585937</c:v>
                </c:pt>
                <c:pt idx="13847">
                  <c:v>1345.200073242188</c:v>
                </c:pt>
                <c:pt idx="13848">
                  <c:v>1345.300048828125</c:v>
                </c:pt>
                <c:pt idx="13849">
                  <c:v>1345.400024414062</c:v>
                </c:pt>
                <c:pt idx="13850">
                  <c:v>1345.5</c:v>
                </c:pt>
                <c:pt idx="13851">
                  <c:v>1345.599975585937</c:v>
                </c:pt>
                <c:pt idx="13852">
                  <c:v>1345.700073242188</c:v>
                </c:pt>
                <c:pt idx="13853">
                  <c:v>1345.800048828125</c:v>
                </c:pt>
                <c:pt idx="13854">
                  <c:v>1345.900024414062</c:v>
                </c:pt>
                <c:pt idx="13855">
                  <c:v>1346.0</c:v>
                </c:pt>
                <c:pt idx="13856">
                  <c:v>1346.099975585937</c:v>
                </c:pt>
                <c:pt idx="13857">
                  <c:v>1346.200073242188</c:v>
                </c:pt>
                <c:pt idx="13858">
                  <c:v>1346.300048828125</c:v>
                </c:pt>
                <c:pt idx="13859">
                  <c:v>1346.400024414062</c:v>
                </c:pt>
                <c:pt idx="13860">
                  <c:v>1346.5</c:v>
                </c:pt>
                <c:pt idx="13861">
                  <c:v>1346.599975585937</c:v>
                </c:pt>
                <c:pt idx="13862">
                  <c:v>1346.700073242188</c:v>
                </c:pt>
                <c:pt idx="13863">
                  <c:v>1346.800048828125</c:v>
                </c:pt>
                <c:pt idx="13864">
                  <c:v>1346.900024414062</c:v>
                </c:pt>
                <c:pt idx="13865">
                  <c:v>1347.0</c:v>
                </c:pt>
                <c:pt idx="13866">
                  <c:v>1347.099975585937</c:v>
                </c:pt>
                <c:pt idx="13867">
                  <c:v>1347.200073242188</c:v>
                </c:pt>
                <c:pt idx="13868">
                  <c:v>1347.300048828125</c:v>
                </c:pt>
                <c:pt idx="13869">
                  <c:v>1347.400024414062</c:v>
                </c:pt>
                <c:pt idx="13870">
                  <c:v>1347.5</c:v>
                </c:pt>
                <c:pt idx="13871">
                  <c:v>1347.599975585937</c:v>
                </c:pt>
                <c:pt idx="13872">
                  <c:v>1347.700073242188</c:v>
                </c:pt>
                <c:pt idx="13873">
                  <c:v>1347.800048828125</c:v>
                </c:pt>
                <c:pt idx="13874">
                  <c:v>1347.900024414062</c:v>
                </c:pt>
                <c:pt idx="13875">
                  <c:v>1348.0</c:v>
                </c:pt>
                <c:pt idx="13876">
                  <c:v>1348.099975585937</c:v>
                </c:pt>
                <c:pt idx="13877">
                  <c:v>1348.200073242188</c:v>
                </c:pt>
                <c:pt idx="13878">
                  <c:v>1348.300048828125</c:v>
                </c:pt>
                <c:pt idx="13879">
                  <c:v>1348.400024414062</c:v>
                </c:pt>
                <c:pt idx="13880">
                  <c:v>1348.5</c:v>
                </c:pt>
                <c:pt idx="13881">
                  <c:v>1348.599975585937</c:v>
                </c:pt>
                <c:pt idx="13882">
                  <c:v>1348.700073242188</c:v>
                </c:pt>
                <c:pt idx="13883">
                  <c:v>1348.800048828125</c:v>
                </c:pt>
                <c:pt idx="13884">
                  <c:v>1348.900024414062</c:v>
                </c:pt>
                <c:pt idx="13885">
                  <c:v>1349.0</c:v>
                </c:pt>
                <c:pt idx="13886">
                  <c:v>1349.099975585937</c:v>
                </c:pt>
                <c:pt idx="13887">
                  <c:v>1349.200073242188</c:v>
                </c:pt>
                <c:pt idx="13888">
                  <c:v>1349.300048828125</c:v>
                </c:pt>
                <c:pt idx="13889">
                  <c:v>1349.400024414062</c:v>
                </c:pt>
                <c:pt idx="13890">
                  <c:v>1349.5</c:v>
                </c:pt>
                <c:pt idx="13891">
                  <c:v>1349.599975585937</c:v>
                </c:pt>
                <c:pt idx="13892">
                  <c:v>1349.700073242188</c:v>
                </c:pt>
                <c:pt idx="13893">
                  <c:v>1349.800048828125</c:v>
                </c:pt>
                <c:pt idx="13894">
                  <c:v>1349.900024414062</c:v>
                </c:pt>
                <c:pt idx="13895">
                  <c:v>1350.0</c:v>
                </c:pt>
                <c:pt idx="13896">
                  <c:v>1350.099975585937</c:v>
                </c:pt>
                <c:pt idx="13897">
                  <c:v>1350.200073242188</c:v>
                </c:pt>
                <c:pt idx="13898">
                  <c:v>1350.300048828125</c:v>
                </c:pt>
                <c:pt idx="13899">
                  <c:v>1350.400024414062</c:v>
                </c:pt>
                <c:pt idx="13900">
                  <c:v>1350.5</c:v>
                </c:pt>
                <c:pt idx="13901">
                  <c:v>1350.599975585937</c:v>
                </c:pt>
                <c:pt idx="13902">
                  <c:v>1350.700073242188</c:v>
                </c:pt>
                <c:pt idx="13903">
                  <c:v>1350.800048828125</c:v>
                </c:pt>
                <c:pt idx="13904">
                  <c:v>1350.900024414062</c:v>
                </c:pt>
                <c:pt idx="13905">
                  <c:v>1351.0</c:v>
                </c:pt>
                <c:pt idx="13906">
                  <c:v>1351.099975585937</c:v>
                </c:pt>
                <c:pt idx="13907">
                  <c:v>1351.200073242188</c:v>
                </c:pt>
                <c:pt idx="13908">
                  <c:v>1351.300048828125</c:v>
                </c:pt>
                <c:pt idx="13909">
                  <c:v>1351.400024414062</c:v>
                </c:pt>
                <c:pt idx="13910">
                  <c:v>1351.5</c:v>
                </c:pt>
                <c:pt idx="13911">
                  <c:v>1351.599975585937</c:v>
                </c:pt>
                <c:pt idx="13912">
                  <c:v>1351.700073242188</c:v>
                </c:pt>
                <c:pt idx="13913">
                  <c:v>1351.800048828125</c:v>
                </c:pt>
                <c:pt idx="13914">
                  <c:v>1351.900024414062</c:v>
                </c:pt>
                <c:pt idx="13915">
                  <c:v>1352.0</c:v>
                </c:pt>
                <c:pt idx="13916">
                  <c:v>1352.099975585937</c:v>
                </c:pt>
                <c:pt idx="13917">
                  <c:v>1352.200073242188</c:v>
                </c:pt>
                <c:pt idx="13918">
                  <c:v>1352.300048828125</c:v>
                </c:pt>
                <c:pt idx="13919">
                  <c:v>1352.400024414062</c:v>
                </c:pt>
                <c:pt idx="13920">
                  <c:v>1352.5</c:v>
                </c:pt>
                <c:pt idx="13921">
                  <c:v>1352.599975585937</c:v>
                </c:pt>
                <c:pt idx="13922">
                  <c:v>1352.700073242188</c:v>
                </c:pt>
                <c:pt idx="13923">
                  <c:v>1352.800048828125</c:v>
                </c:pt>
                <c:pt idx="13924">
                  <c:v>1352.900024414062</c:v>
                </c:pt>
                <c:pt idx="13925">
                  <c:v>1353.0</c:v>
                </c:pt>
                <c:pt idx="13926">
                  <c:v>1353.099975585937</c:v>
                </c:pt>
                <c:pt idx="13927">
                  <c:v>1353.200073242188</c:v>
                </c:pt>
                <c:pt idx="13928">
                  <c:v>1353.300048828125</c:v>
                </c:pt>
                <c:pt idx="13929">
                  <c:v>1353.400024414062</c:v>
                </c:pt>
                <c:pt idx="13930">
                  <c:v>1353.5</c:v>
                </c:pt>
                <c:pt idx="13931">
                  <c:v>1353.599975585937</c:v>
                </c:pt>
                <c:pt idx="13932">
                  <c:v>1353.700073242188</c:v>
                </c:pt>
                <c:pt idx="13933">
                  <c:v>1353.800048828125</c:v>
                </c:pt>
                <c:pt idx="13934">
                  <c:v>1353.900024414062</c:v>
                </c:pt>
                <c:pt idx="13935">
                  <c:v>1354.0</c:v>
                </c:pt>
                <c:pt idx="13936">
                  <c:v>1354.099975585937</c:v>
                </c:pt>
                <c:pt idx="13937">
                  <c:v>1354.200073242188</c:v>
                </c:pt>
                <c:pt idx="13938">
                  <c:v>1354.300048828125</c:v>
                </c:pt>
                <c:pt idx="13939">
                  <c:v>1354.400024414062</c:v>
                </c:pt>
                <c:pt idx="13940">
                  <c:v>1354.5</c:v>
                </c:pt>
                <c:pt idx="13941">
                  <c:v>1354.599975585937</c:v>
                </c:pt>
                <c:pt idx="13942">
                  <c:v>1354.700073242188</c:v>
                </c:pt>
                <c:pt idx="13943">
                  <c:v>1354.800048828125</c:v>
                </c:pt>
                <c:pt idx="13944">
                  <c:v>1354.900024414062</c:v>
                </c:pt>
                <c:pt idx="13945">
                  <c:v>1355.0</c:v>
                </c:pt>
                <c:pt idx="13946">
                  <c:v>1355.099975585937</c:v>
                </c:pt>
                <c:pt idx="13947">
                  <c:v>1355.200073242188</c:v>
                </c:pt>
                <c:pt idx="13948">
                  <c:v>1355.300048828125</c:v>
                </c:pt>
                <c:pt idx="13949">
                  <c:v>1355.400024414062</c:v>
                </c:pt>
                <c:pt idx="13950">
                  <c:v>1355.5</c:v>
                </c:pt>
                <c:pt idx="13951">
                  <c:v>1355.599975585937</c:v>
                </c:pt>
                <c:pt idx="13952">
                  <c:v>1355.700073242188</c:v>
                </c:pt>
                <c:pt idx="13953">
                  <c:v>1355.800048828125</c:v>
                </c:pt>
                <c:pt idx="13954">
                  <c:v>1355.900024414062</c:v>
                </c:pt>
                <c:pt idx="13955">
                  <c:v>1356.0</c:v>
                </c:pt>
                <c:pt idx="13956">
                  <c:v>1356.099975585937</c:v>
                </c:pt>
                <c:pt idx="13957">
                  <c:v>1356.200073242188</c:v>
                </c:pt>
                <c:pt idx="13958">
                  <c:v>1356.300048828125</c:v>
                </c:pt>
                <c:pt idx="13959">
                  <c:v>1356.400024414062</c:v>
                </c:pt>
                <c:pt idx="13960">
                  <c:v>1356.5</c:v>
                </c:pt>
                <c:pt idx="13961">
                  <c:v>1356.599975585937</c:v>
                </c:pt>
                <c:pt idx="13962">
                  <c:v>1356.700073242188</c:v>
                </c:pt>
                <c:pt idx="13963">
                  <c:v>1356.800048828125</c:v>
                </c:pt>
                <c:pt idx="13964">
                  <c:v>1356.900024414062</c:v>
                </c:pt>
                <c:pt idx="13965">
                  <c:v>1357.0</c:v>
                </c:pt>
                <c:pt idx="13966">
                  <c:v>1357.099975585937</c:v>
                </c:pt>
                <c:pt idx="13967">
                  <c:v>1357.200073242188</c:v>
                </c:pt>
                <c:pt idx="13968">
                  <c:v>1357.300048828125</c:v>
                </c:pt>
                <c:pt idx="13969">
                  <c:v>1357.400024414062</c:v>
                </c:pt>
                <c:pt idx="13970">
                  <c:v>1357.5</c:v>
                </c:pt>
                <c:pt idx="13971">
                  <c:v>1357.599975585937</c:v>
                </c:pt>
                <c:pt idx="13972">
                  <c:v>1357.700073242188</c:v>
                </c:pt>
                <c:pt idx="13973">
                  <c:v>1357.800048828125</c:v>
                </c:pt>
                <c:pt idx="13974">
                  <c:v>1357.900024414062</c:v>
                </c:pt>
                <c:pt idx="13975">
                  <c:v>1358.0</c:v>
                </c:pt>
                <c:pt idx="13976">
                  <c:v>1358.099975585937</c:v>
                </c:pt>
                <c:pt idx="13977">
                  <c:v>1358.200073242188</c:v>
                </c:pt>
                <c:pt idx="13978">
                  <c:v>1358.300048828125</c:v>
                </c:pt>
                <c:pt idx="13979">
                  <c:v>1358.400024414062</c:v>
                </c:pt>
                <c:pt idx="13980">
                  <c:v>1358.5</c:v>
                </c:pt>
                <c:pt idx="13981">
                  <c:v>1358.599975585937</c:v>
                </c:pt>
                <c:pt idx="13982">
                  <c:v>1358.700073242188</c:v>
                </c:pt>
                <c:pt idx="13983">
                  <c:v>1358.800048828125</c:v>
                </c:pt>
                <c:pt idx="13984">
                  <c:v>1358.900024414062</c:v>
                </c:pt>
                <c:pt idx="13985">
                  <c:v>1359.0</c:v>
                </c:pt>
                <c:pt idx="13986">
                  <c:v>1359.099975585937</c:v>
                </c:pt>
                <c:pt idx="13987">
                  <c:v>1359.200073242188</c:v>
                </c:pt>
                <c:pt idx="13988">
                  <c:v>1359.300048828125</c:v>
                </c:pt>
                <c:pt idx="13989">
                  <c:v>1359.400024414062</c:v>
                </c:pt>
                <c:pt idx="13990">
                  <c:v>1359.5</c:v>
                </c:pt>
                <c:pt idx="13991">
                  <c:v>1359.599975585937</c:v>
                </c:pt>
                <c:pt idx="13992">
                  <c:v>1359.700073242188</c:v>
                </c:pt>
                <c:pt idx="13993">
                  <c:v>1359.800048828125</c:v>
                </c:pt>
                <c:pt idx="13994">
                  <c:v>1359.900024414062</c:v>
                </c:pt>
                <c:pt idx="13995">
                  <c:v>1360.0</c:v>
                </c:pt>
                <c:pt idx="13996">
                  <c:v>1360.099975585937</c:v>
                </c:pt>
                <c:pt idx="13997">
                  <c:v>1360.200073242188</c:v>
                </c:pt>
                <c:pt idx="13998">
                  <c:v>1360.300048828125</c:v>
                </c:pt>
                <c:pt idx="13999">
                  <c:v>1360.400024414062</c:v>
                </c:pt>
                <c:pt idx="14000">
                  <c:v>1360.5</c:v>
                </c:pt>
                <c:pt idx="14001">
                  <c:v>1360.599975585937</c:v>
                </c:pt>
                <c:pt idx="14002">
                  <c:v>1360.700073242188</c:v>
                </c:pt>
                <c:pt idx="14003">
                  <c:v>1360.800048828125</c:v>
                </c:pt>
                <c:pt idx="14004">
                  <c:v>1360.900024414062</c:v>
                </c:pt>
                <c:pt idx="14005">
                  <c:v>1361.0</c:v>
                </c:pt>
                <c:pt idx="14006">
                  <c:v>1361.099975585937</c:v>
                </c:pt>
                <c:pt idx="14007">
                  <c:v>1361.200073242188</c:v>
                </c:pt>
                <c:pt idx="14008">
                  <c:v>1361.300048828125</c:v>
                </c:pt>
                <c:pt idx="14009">
                  <c:v>1361.400024414062</c:v>
                </c:pt>
                <c:pt idx="14010">
                  <c:v>1361.5</c:v>
                </c:pt>
                <c:pt idx="14011">
                  <c:v>1361.599975585937</c:v>
                </c:pt>
                <c:pt idx="14012">
                  <c:v>1361.700073242188</c:v>
                </c:pt>
                <c:pt idx="14013">
                  <c:v>1361.800048828125</c:v>
                </c:pt>
                <c:pt idx="14014">
                  <c:v>1361.900024414062</c:v>
                </c:pt>
                <c:pt idx="14015">
                  <c:v>1362.0</c:v>
                </c:pt>
                <c:pt idx="14016">
                  <c:v>1362.099975585937</c:v>
                </c:pt>
                <c:pt idx="14017">
                  <c:v>1362.200073242188</c:v>
                </c:pt>
                <c:pt idx="14018">
                  <c:v>1362.300048828125</c:v>
                </c:pt>
                <c:pt idx="14019">
                  <c:v>1362.400024414062</c:v>
                </c:pt>
                <c:pt idx="14020">
                  <c:v>1362.5</c:v>
                </c:pt>
                <c:pt idx="14021">
                  <c:v>1362.599975585937</c:v>
                </c:pt>
                <c:pt idx="14022">
                  <c:v>1362.700073242188</c:v>
                </c:pt>
                <c:pt idx="14023">
                  <c:v>1362.800048828125</c:v>
                </c:pt>
                <c:pt idx="14024">
                  <c:v>1362.900024414062</c:v>
                </c:pt>
                <c:pt idx="14025">
                  <c:v>1363.0</c:v>
                </c:pt>
                <c:pt idx="14026">
                  <c:v>1363.099975585937</c:v>
                </c:pt>
                <c:pt idx="14027">
                  <c:v>1363.200073242188</c:v>
                </c:pt>
                <c:pt idx="14028">
                  <c:v>1363.300048828125</c:v>
                </c:pt>
                <c:pt idx="14029">
                  <c:v>1363.400024414062</c:v>
                </c:pt>
                <c:pt idx="14030">
                  <c:v>1363.5</c:v>
                </c:pt>
                <c:pt idx="14031">
                  <c:v>1363.599975585937</c:v>
                </c:pt>
                <c:pt idx="14032">
                  <c:v>1363.700073242188</c:v>
                </c:pt>
                <c:pt idx="14033">
                  <c:v>1363.800048828125</c:v>
                </c:pt>
                <c:pt idx="14034">
                  <c:v>1363.900024414062</c:v>
                </c:pt>
                <c:pt idx="14035">
                  <c:v>1364.0</c:v>
                </c:pt>
                <c:pt idx="14036">
                  <c:v>1364.099975585937</c:v>
                </c:pt>
                <c:pt idx="14037">
                  <c:v>1364.200073242188</c:v>
                </c:pt>
                <c:pt idx="14038">
                  <c:v>1364.300048828125</c:v>
                </c:pt>
                <c:pt idx="14039">
                  <c:v>1364.400024414062</c:v>
                </c:pt>
                <c:pt idx="14040">
                  <c:v>1364.5</c:v>
                </c:pt>
                <c:pt idx="14041">
                  <c:v>1364.599975585937</c:v>
                </c:pt>
                <c:pt idx="14042">
                  <c:v>1364.700073242188</c:v>
                </c:pt>
                <c:pt idx="14043">
                  <c:v>1364.800048828125</c:v>
                </c:pt>
                <c:pt idx="14044">
                  <c:v>1364.900024414062</c:v>
                </c:pt>
                <c:pt idx="14045">
                  <c:v>1365.0</c:v>
                </c:pt>
                <c:pt idx="14046">
                  <c:v>1365.099975585937</c:v>
                </c:pt>
                <c:pt idx="14047">
                  <c:v>1365.200073242188</c:v>
                </c:pt>
                <c:pt idx="14048">
                  <c:v>1365.300048828125</c:v>
                </c:pt>
                <c:pt idx="14049">
                  <c:v>1365.400024414062</c:v>
                </c:pt>
                <c:pt idx="14050">
                  <c:v>1365.5</c:v>
                </c:pt>
                <c:pt idx="14051">
                  <c:v>1365.599975585937</c:v>
                </c:pt>
                <c:pt idx="14052">
                  <c:v>1365.700073242188</c:v>
                </c:pt>
                <c:pt idx="14053">
                  <c:v>1365.800048828125</c:v>
                </c:pt>
                <c:pt idx="14054">
                  <c:v>1365.900024414062</c:v>
                </c:pt>
                <c:pt idx="14055">
                  <c:v>1366.0</c:v>
                </c:pt>
                <c:pt idx="14056">
                  <c:v>1366.099975585937</c:v>
                </c:pt>
                <c:pt idx="14057">
                  <c:v>1366.200073242188</c:v>
                </c:pt>
                <c:pt idx="14058">
                  <c:v>1366.300048828125</c:v>
                </c:pt>
                <c:pt idx="14059">
                  <c:v>1366.400024414062</c:v>
                </c:pt>
                <c:pt idx="14060">
                  <c:v>1366.5</c:v>
                </c:pt>
                <c:pt idx="14061">
                  <c:v>1366.599975585937</c:v>
                </c:pt>
                <c:pt idx="14062">
                  <c:v>1366.700073242188</c:v>
                </c:pt>
                <c:pt idx="14063">
                  <c:v>1366.800048828125</c:v>
                </c:pt>
                <c:pt idx="14064">
                  <c:v>1366.900024414062</c:v>
                </c:pt>
                <c:pt idx="14065">
                  <c:v>1367.0</c:v>
                </c:pt>
                <c:pt idx="14066">
                  <c:v>1367.099975585937</c:v>
                </c:pt>
                <c:pt idx="14067">
                  <c:v>1367.200073242188</c:v>
                </c:pt>
                <c:pt idx="14068">
                  <c:v>1367.300048828125</c:v>
                </c:pt>
                <c:pt idx="14069">
                  <c:v>1367.400024414062</c:v>
                </c:pt>
                <c:pt idx="14070">
                  <c:v>1367.5</c:v>
                </c:pt>
                <c:pt idx="14071">
                  <c:v>1367.599975585937</c:v>
                </c:pt>
                <c:pt idx="14072">
                  <c:v>1367.700073242188</c:v>
                </c:pt>
                <c:pt idx="14073">
                  <c:v>1367.800048828125</c:v>
                </c:pt>
                <c:pt idx="14074">
                  <c:v>1367.900024414062</c:v>
                </c:pt>
                <c:pt idx="14075">
                  <c:v>1368.0</c:v>
                </c:pt>
                <c:pt idx="14076">
                  <c:v>1368.099975585937</c:v>
                </c:pt>
                <c:pt idx="14077">
                  <c:v>1368.200073242188</c:v>
                </c:pt>
                <c:pt idx="14078">
                  <c:v>1368.300048828125</c:v>
                </c:pt>
                <c:pt idx="14079">
                  <c:v>1368.400024414062</c:v>
                </c:pt>
                <c:pt idx="14080">
                  <c:v>1368.5</c:v>
                </c:pt>
                <c:pt idx="14081">
                  <c:v>1368.599975585937</c:v>
                </c:pt>
                <c:pt idx="14082">
                  <c:v>1368.700073242188</c:v>
                </c:pt>
                <c:pt idx="14083">
                  <c:v>1368.800048828125</c:v>
                </c:pt>
                <c:pt idx="14084">
                  <c:v>1368.900024414062</c:v>
                </c:pt>
                <c:pt idx="14085">
                  <c:v>1369.0</c:v>
                </c:pt>
                <c:pt idx="14086">
                  <c:v>1369.099975585937</c:v>
                </c:pt>
                <c:pt idx="14087">
                  <c:v>1369.200073242188</c:v>
                </c:pt>
                <c:pt idx="14088">
                  <c:v>1369.300048828125</c:v>
                </c:pt>
                <c:pt idx="14089">
                  <c:v>1369.400024414062</c:v>
                </c:pt>
                <c:pt idx="14090">
                  <c:v>1369.5</c:v>
                </c:pt>
                <c:pt idx="14091">
                  <c:v>1369.599975585937</c:v>
                </c:pt>
                <c:pt idx="14092">
                  <c:v>1369.700073242188</c:v>
                </c:pt>
                <c:pt idx="14093">
                  <c:v>1369.800048828125</c:v>
                </c:pt>
                <c:pt idx="14094">
                  <c:v>1369.900024414062</c:v>
                </c:pt>
                <c:pt idx="14095">
                  <c:v>1370.0</c:v>
                </c:pt>
                <c:pt idx="14096">
                  <c:v>1370.099975585937</c:v>
                </c:pt>
                <c:pt idx="14097">
                  <c:v>1370.200073242188</c:v>
                </c:pt>
                <c:pt idx="14098">
                  <c:v>1370.300048828125</c:v>
                </c:pt>
                <c:pt idx="14099">
                  <c:v>1370.400024414062</c:v>
                </c:pt>
                <c:pt idx="14100">
                  <c:v>1370.5</c:v>
                </c:pt>
                <c:pt idx="14101">
                  <c:v>1370.599975585937</c:v>
                </c:pt>
                <c:pt idx="14102">
                  <c:v>1370.700073242188</c:v>
                </c:pt>
                <c:pt idx="14103">
                  <c:v>1370.800048828125</c:v>
                </c:pt>
                <c:pt idx="14104">
                  <c:v>1370.900024414062</c:v>
                </c:pt>
                <c:pt idx="14105">
                  <c:v>1371.0</c:v>
                </c:pt>
                <c:pt idx="14106">
                  <c:v>1371.099975585937</c:v>
                </c:pt>
                <c:pt idx="14107">
                  <c:v>1371.200073242188</c:v>
                </c:pt>
                <c:pt idx="14108">
                  <c:v>1371.300048828125</c:v>
                </c:pt>
                <c:pt idx="14109">
                  <c:v>1371.400024414062</c:v>
                </c:pt>
                <c:pt idx="14110">
                  <c:v>1371.5</c:v>
                </c:pt>
                <c:pt idx="14111">
                  <c:v>1371.599975585937</c:v>
                </c:pt>
                <c:pt idx="14112">
                  <c:v>1371.700073242188</c:v>
                </c:pt>
                <c:pt idx="14113">
                  <c:v>1371.800048828125</c:v>
                </c:pt>
                <c:pt idx="14114">
                  <c:v>1371.900024414062</c:v>
                </c:pt>
                <c:pt idx="14115">
                  <c:v>1372.0</c:v>
                </c:pt>
                <c:pt idx="14116">
                  <c:v>1372.099975585937</c:v>
                </c:pt>
                <c:pt idx="14117">
                  <c:v>1372.200073242188</c:v>
                </c:pt>
                <c:pt idx="14118">
                  <c:v>1372.300048828125</c:v>
                </c:pt>
                <c:pt idx="14119">
                  <c:v>1372.400024414062</c:v>
                </c:pt>
                <c:pt idx="14120">
                  <c:v>1372.5</c:v>
                </c:pt>
                <c:pt idx="14121">
                  <c:v>1372.599975585937</c:v>
                </c:pt>
                <c:pt idx="14122">
                  <c:v>1372.700073242188</c:v>
                </c:pt>
                <c:pt idx="14123">
                  <c:v>1372.800048828125</c:v>
                </c:pt>
                <c:pt idx="14124">
                  <c:v>1372.900024414062</c:v>
                </c:pt>
                <c:pt idx="14125">
                  <c:v>1373.0</c:v>
                </c:pt>
                <c:pt idx="14126">
                  <c:v>1373.099975585937</c:v>
                </c:pt>
                <c:pt idx="14127">
                  <c:v>1373.200073242188</c:v>
                </c:pt>
                <c:pt idx="14128">
                  <c:v>1373.300048828125</c:v>
                </c:pt>
                <c:pt idx="14129">
                  <c:v>1373.400024414062</c:v>
                </c:pt>
                <c:pt idx="14130">
                  <c:v>1373.5</c:v>
                </c:pt>
                <c:pt idx="14131">
                  <c:v>1373.599975585937</c:v>
                </c:pt>
                <c:pt idx="14132">
                  <c:v>1373.700073242188</c:v>
                </c:pt>
                <c:pt idx="14133">
                  <c:v>1373.800048828125</c:v>
                </c:pt>
                <c:pt idx="14134">
                  <c:v>1373.900024414062</c:v>
                </c:pt>
                <c:pt idx="14135">
                  <c:v>1374.0</c:v>
                </c:pt>
                <c:pt idx="14136">
                  <c:v>1374.099975585937</c:v>
                </c:pt>
                <c:pt idx="14137">
                  <c:v>1374.200073242188</c:v>
                </c:pt>
                <c:pt idx="14138">
                  <c:v>1374.300048828125</c:v>
                </c:pt>
                <c:pt idx="14139">
                  <c:v>1374.400024414062</c:v>
                </c:pt>
                <c:pt idx="14140">
                  <c:v>1374.5</c:v>
                </c:pt>
                <c:pt idx="14141">
                  <c:v>1374.599975585937</c:v>
                </c:pt>
                <c:pt idx="14142">
                  <c:v>1374.700073242188</c:v>
                </c:pt>
                <c:pt idx="14143">
                  <c:v>1374.800048828125</c:v>
                </c:pt>
                <c:pt idx="14144">
                  <c:v>1374.900024414062</c:v>
                </c:pt>
                <c:pt idx="14145">
                  <c:v>1375.0</c:v>
                </c:pt>
                <c:pt idx="14146">
                  <c:v>1375.099975585937</c:v>
                </c:pt>
                <c:pt idx="14147">
                  <c:v>1375.200073242188</c:v>
                </c:pt>
                <c:pt idx="14148">
                  <c:v>1375.300048828125</c:v>
                </c:pt>
                <c:pt idx="14149">
                  <c:v>1375.400024414062</c:v>
                </c:pt>
                <c:pt idx="14150">
                  <c:v>1375.5</c:v>
                </c:pt>
                <c:pt idx="14151">
                  <c:v>1375.599975585937</c:v>
                </c:pt>
                <c:pt idx="14152">
                  <c:v>1375.700073242188</c:v>
                </c:pt>
                <c:pt idx="14153">
                  <c:v>1375.800048828125</c:v>
                </c:pt>
                <c:pt idx="14154">
                  <c:v>1375.900024414062</c:v>
                </c:pt>
                <c:pt idx="14155">
                  <c:v>1376.0</c:v>
                </c:pt>
                <c:pt idx="14156">
                  <c:v>1376.099975585937</c:v>
                </c:pt>
                <c:pt idx="14157">
                  <c:v>1376.200073242188</c:v>
                </c:pt>
                <c:pt idx="14158">
                  <c:v>1376.300048828125</c:v>
                </c:pt>
                <c:pt idx="14159">
                  <c:v>1376.400024414062</c:v>
                </c:pt>
                <c:pt idx="14160">
                  <c:v>1376.5</c:v>
                </c:pt>
                <c:pt idx="14161">
                  <c:v>1376.599975585937</c:v>
                </c:pt>
                <c:pt idx="14162">
                  <c:v>1376.700073242188</c:v>
                </c:pt>
                <c:pt idx="14163">
                  <c:v>1376.800048828125</c:v>
                </c:pt>
                <c:pt idx="14164">
                  <c:v>1376.900024414062</c:v>
                </c:pt>
                <c:pt idx="14165">
                  <c:v>1377.0</c:v>
                </c:pt>
                <c:pt idx="14166">
                  <c:v>1377.099975585937</c:v>
                </c:pt>
                <c:pt idx="14167">
                  <c:v>1377.200073242188</c:v>
                </c:pt>
                <c:pt idx="14168">
                  <c:v>1377.300048828125</c:v>
                </c:pt>
                <c:pt idx="14169">
                  <c:v>1377.400024414062</c:v>
                </c:pt>
                <c:pt idx="14170">
                  <c:v>1377.5</c:v>
                </c:pt>
                <c:pt idx="14171">
                  <c:v>1377.599975585937</c:v>
                </c:pt>
                <c:pt idx="14172">
                  <c:v>1377.700073242188</c:v>
                </c:pt>
                <c:pt idx="14173">
                  <c:v>1377.800048828125</c:v>
                </c:pt>
                <c:pt idx="14174">
                  <c:v>1377.900024414062</c:v>
                </c:pt>
                <c:pt idx="14175">
                  <c:v>1378.0</c:v>
                </c:pt>
                <c:pt idx="14176">
                  <c:v>1378.099975585937</c:v>
                </c:pt>
                <c:pt idx="14177">
                  <c:v>1378.200073242188</c:v>
                </c:pt>
                <c:pt idx="14178">
                  <c:v>1378.300048828125</c:v>
                </c:pt>
                <c:pt idx="14179">
                  <c:v>1378.400024414062</c:v>
                </c:pt>
                <c:pt idx="14180">
                  <c:v>1378.5</c:v>
                </c:pt>
                <c:pt idx="14181">
                  <c:v>1378.599975585937</c:v>
                </c:pt>
                <c:pt idx="14182">
                  <c:v>1378.700073242188</c:v>
                </c:pt>
                <c:pt idx="14183">
                  <c:v>1378.800048828125</c:v>
                </c:pt>
                <c:pt idx="14184">
                  <c:v>1378.900024414062</c:v>
                </c:pt>
                <c:pt idx="14185">
                  <c:v>1379.0</c:v>
                </c:pt>
                <c:pt idx="14186">
                  <c:v>1379.099975585937</c:v>
                </c:pt>
                <c:pt idx="14187">
                  <c:v>1379.200073242188</c:v>
                </c:pt>
                <c:pt idx="14188">
                  <c:v>1379.300048828125</c:v>
                </c:pt>
                <c:pt idx="14189">
                  <c:v>1379.400024414062</c:v>
                </c:pt>
                <c:pt idx="14190">
                  <c:v>1379.5</c:v>
                </c:pt>
                <c:pt idx="14191">
                  <c:v>1379.599975585937</c:v>
                </c:pt>
                <c:pt idx="14192">
                  <c:v>1379.700073242188</c:v>
                </c:pt>
                <c:pt idx="14193">
                  <c:v>1379.800048828125</c:v>
                </c:pt>
                <c:pt idx="14194">
                  <c:v>1379.900024414062</c:v>
                </c:pt>
                <c:pt idx="14195">
                  <c:v>1380.0</c:v>
                </c:pt>
                <c:pt idx="14196">
                  <c:v>1380.099975585937</c:v>
                </c:pt>
                <c:pt idx="14197">
                  <c:v>1380.200073242188</c:v>
                </c:pt>
                <c:pt idx="14198">
                  <c:v>1380.300048828125</c:v>
                </c:pt>
                <c:pt idx="14199">
                  <c:v>1380.400024414062</c:v>
                </c:pt>
                <c:pt idx="14200">
                  <c:v>1380.5</c:v>
                </c:pt>
                <c:pt idx="14201">
                  <c:v>1380.599975585937</c:v>
                </c:pt>
                <c:pt idx="14202">
                  <c:v>1380.700073242188</c:v>
                </c:pt>
                <c:pt idx="14203">
                  <c:v>1380.800048828125</c:v>
                </c:pt>
                <c:pt idx="14204">
                  <c:v>1380.900024414062</c:v>
                </c:pt>
                <c:pt idx="14205">
                  <c:v>1381.0</c:v>
                </c:pt>
                <c:pt idx="14206">
                  <c:v>1381.099975585937</c:v>
                </c:pt>
                <c:pt idx="14207">
                  <c:v>1381.200073242188</c:v>
                </c:pt>
                <c:pt idx="14208">
                  <c:v>1381.300048828125</c:v>
                </c:pt>
                <c:pt idx="14209">
                  <c:v>1381.400024414062</c:v>
                </c:pt>
                <c:pt idx="14210">
                  <c:v>1381.5</c:v>
                </c:pt>
                <c:pt idx="14211">
                  <c:v>1381.599975585937</c:v>
                </c:pt>
                <c:pt idx="14212">
                  <c:v>1381.700073242188</c:v>
                </c:pt>
                <c:pt idx="14213">
                  <c:v>1381.800048828125</c:v>
                </c:pt>
                <c:pt idx="14214">
                  <c:v>1381.900024414062</c:v>
                </c:pt>
                <c:pt idx="14215">
                  <c:v>1382.0</c:v>
                </c:pt>
                <c:pt idx="14216">
                  <c:v>1382.099975585937</c:v>
                </c:pt>
                <c:pt idx="14217">
                  <c:v>1382.200073242188</c:v>
                </c:pt>
                <c:pt idx="14218">
                  <c:v>1382.300048828125</c:v>
                </c:pt>
                <c:pt idx="14219">
                  <c:v>1382.400024414062</c:v>
                </c:pt>
                <c:pt idx="14220">
                  <c:v>1382.5</c:v>
                </c:pt>
                <c:pt idx="14221">
                  <c:v>1382.599975585937</c:v>
                </c:pt>
                <c:pt idx="14222">
                  <c:v>1382.700073242188</c:v>
                </c:pt>
                <c:pt idx="14223">
                  <c:v>1382.800048828125</c:v>
                </c:pt>
                <c:pt idx="14224">
                  <c:v>1382.900024414062</c:v>
                </c:pt>
                <c:pt idx="14225">
                  <c:v>1383.0</c:v>
                </c:pt>
                <c:pt idx="14226">
                  <c:v>1383.099975585937</c:v>
                </c:pt>
                <c:pt idx="14227">
                  <c:v>1383.200073242188</c:v>
                </c:pt>
                <c:pt idx="14228">
                  <c:v>1383.300048828125</c:v>
                </c:pt>
                <c:pt idx="14229">
                  <c:v>1383.400024414062</c:v>
                </c:pt>
                <c:pt idx="14230">
                  <c:v>1383.5</c:v>
                </c:pt>
                <c:pt idx="14231">
                  <c:v>1383.599975585937</c:v>
                </c:pt>
                <c:pt idx="14232">
                  <c:v>1383.700073242188</c:v>
                </c:pt>
                <c:pt idx="14233">
                  <c:v>1383.800048828125</c:v>
                </c:pt>
                <c:pt idx="14234">
                  <c:v>1383.900024414062</c:v>
                </c:pt>
                <c:pt idx="14235">
                  <c:v>1384.0</c:v>
                </c:pt>
                <c:pt idx="14236">
                  <c:v>1384.099975585937</c:v>
                </c:pt>
                <c:pt idx="14237">
                  <c:v>1384.200073242188</c:v>
                </c:pt>
                <c:pt idx="14238">
                  <c:v>1384.300048828125</c:v>
                </c:pt>
                <c:pt idx="14239">
                  <c:v>1384.400024414062</c:v>
                </c:pt>
                <c:pt idx="14240">
                  <c:v>1384.5</c:v>
                </c:pt>
                <c:pt idx="14241">
                  <c:v>1384.599975585937</c:v>
                </c:pt>
                <c:pt idx="14242">
                  <c:v>1384.700073242188</c:v>
                </c:pt>
                <c:pt idx="14243">
                  <c:v>1384.800048828125</c:v>
                </c:pt>
                <c:pt idx="14244">
                  <c:v>1384.900024414062</c:v>
                </c:pt>
                <c:pt idx="14245">
                  <c:v>1385.0</c:v>
                </c:pt>
                <c:pt idx="14246">
                  <c:v>1385.099975585937</c:v>
                </c:pt>
                <c:pt idx="14247">
                  <c:v>1385.200073242188</c:v>
                </c:pt>
                <c:pt idx="14248">
                  <c:v>1385.300048828125</c:v>
                </c:pt>
                <c:pt idx="14249">
                  <c:v>1385.400024414062</c:v>
                </c:pt>
                <c:pt idx="14250">
                  <c:v>1385.5</c:v>
                </c:pt>
                <c:pt idx="14251">
                  <c:v>1385.599975585937</c:v>
                </c:pt>
                <c:pt idx="14252">
                  <c:v>1385.700073242188</c:v>
                </c:pt>
                <c:pt idx="14253">
                  <c:v>1385.800048828125</c:v>
                </c:pt>
                <c:pt idx="14254">
                  <c:v>1385.900024414062</c:v>
                </c:pt>
                <c:pt idx="14255">
                  <c:v>1386.0</c:v>
                </c:pt>
                <c:pt idx="14256">
                  <c:v>1386.099975585937</c:v>
                </c:pt>
                <c:pt idx="14257">
                  <c:v>1386.200073242188</c:v>
                </c:pt>
                <c:pt idx="14258">
                  <c:v>1386.300048828125</c:v>
                </c:pt>
                <c:pt idx="14259">
                  <c:v>1386.400024414062</c:v>
                </c:pt>
                <c:pt idx="14260">
                  <c:v>1386.5</c:v>
                </c:pt>
                <c:pt idx="14261">
                  <c:v>1386.599975585937</c:v>
                </c:pt>
                <c:pt idx="14262">
                  <c:v>1386.700073242188</c:v>
                </c:pt>
                <c:pt idx="14263">
                  <c:v>1386.800048828125</c:v>
                </c:pt>
                <c:pt idx="14264">
                  <c:v>1386.900024414062</c:v>
                </c:pt>
                <c:pt idx="14265">
                  <c:v>1387.0</c:v>
                </c:pt>
                <c:pt idx="14266">
                  <c:v>1387.099975585937</c:v>
                </c:pt>
                <c:pt idx="14267">
                  <c:v>1387.200073242188</c:v>
                </c:pt>
                <c:pt idx="14268">
                  <c:v>1387.300048828125</c:v>
                </c:pt>
                <c:pt idx="14269">
                  <c:v>1387.400024414062</c:v>
                </c:pt>
                <c:pt idx="14270">
                  <c:v>1387.5</c:v>
                </c:pt>
                <c:pt idx="14271">
                  <c:v>1387.599975585937</c:v>
                </c:pt>
                <c:pt idx="14272">
                  <c:v>1387.700073242188</c:v>
                </c:pt>
                <c:pt idx="14273">
                  <c:v>1387.800048828125</c:v>
                </c:pt>
                <c:pt idx="14274">
                  <c:v>1387.900024414062</c:v>
                </c:pt>
                <c:pt idx="14275">
                  <c:v>1388.0</c:v>
                </c:pt>
                <c:pt idx="14276">
                  <c:v>1388.099975585937</c:v>
                </c:pt>
                <c:pt idx="14277">
                  <c:v>1388.200073242188</c:v>
                </c:pt>
                <c:pt idx="14278">
                  <c:v>1388.300048828125</c:v>
                </c:pt>
                <c:pt idx="14279">
                  <c:v>1388.400024414062</c:v>
                </c:pt>
                <c:pt idx="14280">
                  <c:v>1388.5</c:v>
                </c:pt>
                <c:pt idx="14281">
                  <c:v>1388.599975585937</c:v>
                </c:pt>
                <c:pt idx="14282">
                  <c:v>1388.700073242188</c:v>
                </c:pt>
                <c:pt idx="14283">
                  <c:v>1388.800048828125</c:v>
                </c:pt>
                <c:pt idx="14284">
                  <c:v>1388.900024414062</c:v>
                </c:pt>
                <c:pt idx="14285">
                  <c:v>1389.0</c:v>
                </c:pt>
                <c:pt idx="14286">
                  <c:v>1389.099975585937</c:v>
                </c:pt>
                <c:pt idx="14287">
                  <c:v>1389.200073242188</c:v>
                </c:pt>
                <c:pt idx="14288">
                  <c:v>1389.300048828125</c:v>
                </c:pt>
                <c:pt idx="14289">
                  <c:v>1389.400024414062</c:v>
                </c:pt>
                <c:pt idx="14290">
                  <c:v>1389.5</c:v>
                </c:pt>
                <c:pt idx="14291">
                  <c:v>1389.599975585937</c:v>
                </c:pt>
                <c:pt idx="14292">
                  <c:v>1389.700073242188</c:v>
                </c:pt>
                <c:pt idx="14293">
                  <c:v>1389.800048828125</c:v>
                </c:pt>
                <c:pt idx="14294">
                  <c:v>1389.900024414062</c:v>
                </c:pt>
                <c:pt idx="14295">
                  <c:v>1390.0</c:v>
                </c:pt>
              </c:numCache>
            </c:numRef>
          </c:xVal>
          <c:yVal>
            <c:numRef>
              <c:f>Sheet1!$F$2:$F$14297</c:f>
              <c:numCache>
                <c:formatCode>General</c:formatCode>
                <c:ptCount val="14296"/>
                <c:pt idx="413">
                  <c:v>-1.792099679565581</c:v>
                </c:pt>
                <c:pt idx="414">
                  <c:v>-1.967299682615703</c:v>
                </c:pt>
                <c:pt idx="415">
                  <c:v>-1.792099679565581</c:v>
                </c:pt>
                <c:pt idx="416">
                  <c:v>-1.335699629209557</c:v>
                </c:pt>
                <c:pt idx="417">
                  <c:v>-1.18000003357156</c:v>
                </c:pt>
                <c:pt idx="418">
                  <c:v>-1.116899809265306</c:v>
                </c:pt>
                <c:pt idx="419">
                  <c:v>-1.03589973907583</c:v>
                </c:pt>
                <c:pt idx="420">
                  <c:v>-0.87660002136181</c:v>
                </c:pt>
                <c:pt idx="421">
                  <c:v>-0.97189998626709</c:v>
                </c:pt>
                <c:pt idx="422">
                  <c:v>-0.596099891663471</c:v>
                </c:pt>
                <c:pt idx="423">
                  <c:v>-0.557499766542605</c:v>
                </c:pt>
                <c:pt idx="424">
                  <c:v>-0.512499963377195</c:v>
                </c:pt>
                <c:pt idx="425">
                  <c:v>-0.606100325014267</c:v>
                </c:pt>
                <c:pt idx="426">
                  <c:v>-0.605399911499262</c:v>
                </c:pt>
                <c:pt idx="427">
                  <c:v>-0.426600097656774</c:v>
                </c:pt>
                <c:pt idx="428">
                  <c:v>-0.431899668885308</c:v>
                </c:pt>
                <c:pt idx="429">
                  <c:v>-0.410999737548991</c:v>
                </c:pt>
                <c:pt idx="430">
                  <c:v>-0.423599572754029</c:v>
                </c:pt>
                <c:pt idx="431">
                  <c:v>-0.34230016174115</c:v>
                </c:pt>
                <c:pt idx="432">
                  <c:v>-0.355399797059363</c:v>
                </c:pt>
                <c:pt idx="433">
                  <c:v>-0.302800370787736</c:v>
                </c:pt>
                <c:pt idx="434">
                  <c:v>-0.301399768064584</c:v>
                </c:pt>
                <c:pt idx="435">
                  <c:v>-0.299099927520729</c:v>
                </c:pt>
                <c:pt idx="436">
                  <c:v>-0.322199929047201</c:v>
                </c:pt>
                <c:pt idx="437">
                  <c:v>-0.276599848173646</c:v>
                </c:pt>
                <c:pt idx="438">
                  <c:v>-0.263600194550236</c:v>
                </c:pt>
                <c:pt idx="439">
                  <c:v>-0.231900066373782</c:v>
                </c:pt>
                <c:pt idx="440">
                  <c:v>-0.225900157165597</c:v>
                </c:pt>
                <c:pt idx="441">
                  <c:v>-0.223099931336037</c:v>
                </c:pt>
                <c:pt idx="442">
                  <c:v>-0.220999794004456</c:v>
                </c:pt>
                <c:pt idx="443">
                  <c:v>-0.209599881745817</c:v>
                </c:pt>
                <c:pt idx="444">
                  <c:v>-0.200299945830921</c:v>
                </c:pt>
                <c:pt idx="445">
                  <c:v>-0.19139991989141</c:v>
                </c:pt>
                <c:pt idx="446">
                  <c:v>-0.177999965668278</c:v>
                </c:pt>
                <c:pt idx="447">
                  <c:v>-0.178799925997737</c:v>
                </c:pt>
                <c:pt idx="448">
                  <c:v>-0.169299877929006</c:v>
                </c:pt>
                <c:pt idx="449">
                  <c:v>-0.160900011444028</c:v>
                </c:pt>
                <c:pt idx="450">
                  <c:v>-0.146599990843242</c:v>
                </c:pt>
                <c:pt idx="451">
                  <c:v>-0.139300160219136</c:v>
                </c:pt>
                <c:pt idx="452">
                  <c:v>-0.117499955751555</c:v>
                </c:pt>
                <c:pt idx="453">
                  <c:v>-0.109599816893024</c:v>
                </c:pt>
                <c:pt idx="454">
                  <c:v>-0.0989999740631902</c:v>
                </c:pt>
                <c:pt idx="455">
                  <c:v>-0.0855002098069235</c:v>
                </c:pt>
                <c:pt idx="456">
                  <c:v>-0.0823999259955599</c:v>
                </c:pt>
                <c:pt idx="457">
                  <c:v>-0.0825998382570106</c:v>
                </c:pt>
                <c:pt idx="458">
                  <c:v>-0.0617997840890894</c:v>
                </c:pt>
                <c:pt idx="459">
                  <c:v>-0.0444999176033889</c:v>
                </c:pt>
                <c:pt idx="460">
                  <c:v>-0.0360001258850389</c:v>
                </c:pt>
                <c:pt idx="461">
                  <c:v>-0.0153000297577819</c:v>
                </c:pt>
                <c:pt idx="462">
                  <c:v>-0.00950015029957285</c:v>
                </c:pt>
                <c:pt idx="463">
                  <c:v>-0.00599995727679925</c:v>
                </c:pt>
                <c:pt idx="464">
                  <c:v>0.00420002746614045</c:v>
                </c:pt>
                <c:pt idx="465">
                  <c:v>0.0135001388553064</c:v>
                </c:pt>
                <c:pt idx="466">
                  <c:v>0.0119997741676343</c:v>
                </c:pt>
                <c:pt idx="467">
                  <c:v>0.0119997924812196</c:v>
                </c:pt>
                <c:pt idx="468">
                  <c:v>0.0215001243595907</c:v>
                </c:pt>
                <c:pt idx="469">
                  <c:v>0.0299998016380414</c:v>
                </c:pt>
                <c:pt idx="470">
                  <c:v>0.0373000129693537</c:v>
                </c:pt>
                <c:pt idx="471">
                  <c:v>0.0412001609802246</c:v>
                </c:pt>
                <c:pt idx="472">
                  <c:v>0.0512002212526568</c:v>
                </c:pt>
                <c:pt idx="473">
                  <c:v>0.0569999404906412</c:v>
                </c:pt>
                <c:pt idx="474">
                  <c:v>0.0677999221807113</c:v>
                </c:pt>
                <c:pt idx="475">
                  <c:v>0.0731000518826477</c:v>
                </c:pt>
                <c:pt idx="476">
                  <c:v>0.0826997619624308</c:v>
                </c:pt>
                <c:pt idx="477">
                  <c:v>0.098100135804998</c:v>
                </c:pt>
                <c:pt idx="478">
                  <c:v>0.107300051116908</c:v>
                </c:pt>
                <c:pt idx="479">
                  <c:v>0.116599969482195</c:v>
                </c:pt>
                <c:pt idx="480">
                  <c:v>0.121299764254218</c:v>
                </c:pt>
                <c:pt idx="481">
                  <c:v>0.133200228883652</c:v>
                </c:pt>
                <c:pt idx="482">
                  <c:v>0.141200096131797</c:v>
                </c:pt>
                <c:pt idx="483">
                  <c:v>0.145800171663723</c:v>
                </c:pt>
                <c:pt idx="484">
                  <c:v>0.158199948120455</c:v>
                </c:pt>
                <c:pt idx="485">
                  <c:v>0.169200068663486</c:v>
                </c:pt>
                <c:pt idx="486">
                  <c:v>0.180500192258478</c:v>
                </c:pt>
                <c:pt idx="487">
                  <c:v>0.185399778747524</c:v>
                </c:pt>
                <c:pt idx="488">
                  <c:v>0.193099848176644</c:v>
                </c:pt>
                <c:pt idx="489">
                  <c:v>0.202099980928324</c:v>
                </c:pt>
                <c:pt idx="490">
                  <c:v>0.210299778747867</c:v>
                </c:pt>
                <c:pt idx="491">
                  <c:v>0.218399772642442</c:v>
                </c:pt>
                <c:pt idx="492">
                  <c:v>0.22950016174218</c:v>
                </c:pt>
                <c:pt idx="493">
                  <c:v>0.233799814606755</c:v>
                </c:pt>
                <c:pt idx="494">
                  <c:v>0.236300218963152</c:v>
                </c:pt>
                <c:pt idx="495">
                  <c:v>0.2460000045794</c:v>
                </c:pt>
                <c:pt idx="496">
                  <c:v>0.254799856567843</c:v>
                </c:pt>
                <c:pt idx="497">
                  <c:v>0.264999784089014</c:v>
                </c:pt>
                <c:pt idx="498">
                  <c:v>0.275000185392855</c:v>
                </c:pt>
                <c:pt idx="499">
                  <c:v>0.284299967956031</c:v>
                </c:pt>
                <c:pt idx="500">
                  <c:v>0.291999762725027</c:v>
                </c:pt>
                <c:pt idx="501">
                  <c:v>0.300099810789106</c:v>
                </c:pt>
                <c:pt idx="502">
                  <c:v>0.307000209042599</c:v>
                </c:pt>
                <c:pt idx="503">
                  <c:v>0.315800124357338</c:v>
                </c:pt>
                <c:pt idx="504">
                  <c:v>0.32559997329372</c:v>
                </c:pt>
                <c:pt idx="505">
                  <c:v>0.333599964142195</c:v>
                </c:pt>
                <c:pt idx="506">
                  <c:v>0.340299882507679</c:v>
                </c:pt>
                <c:pt idx="507">
                  <c:v>0.345600015258242</c:v>
                </c:pt>
                <c:pt idx="508">
                  <c:v>0.354500138855656</c:v>
                </c:pt>
                <c:pt idx="509">
                  <c:v>0.360599867246492</c:v>
                </c:pt>
                <c:pt idx="510">
                  <c:v>0.363700217436417</c:v>
                </c:pt>
                <c:pt idx="511">
                  <c:v>0.372599873353465</c:v>
                </c:pt>
                <c:pt idx="512">
                  <c:v>0.380599797819741</c:v>
                </c:pt>
                <c:pt idx="513">
                  <c:v>0.390700199128332</c:v>
                </c:pt>
                <c:pt idx="514">
                  <c:v>0.403300041962211</c:v>
                </c:pt>
                <c:pt idx="515">
                  <c:v>0.412099821471202</c:v>
                </c:pt>
                <c:pt idx="516">
                  <c:v>0.422499869539024</c:v>
                </c:pt>
                <c:pt idx="517">
                  <c:v>0.426899794005294</c:v>
                </c:pt>
                <c:pt idx="518">
                  <c:v>0.439300177000405</c:v>
                </c:pt>
                <c:pt idx="519">
                  <c:v>0.445099893186125</c:v>
                </c:pt>
                <c:pt idx="520">
                  <c:v>0.450399953460874</c:v>
                </c:pt>
                <c:pt idx="521">
                  <c:v>0.459000074002688</c:v>
                </c:pt>
                <c:pt idx="522">
                  <c:v>0.468399929046427</c:v>
                </c:pt>
                <c:pt idx="523">
                  <c:v>0.474100128172722</c:v>
                </c:pt>
                <c:pt idx="524">
                  <c:v>0.482499847414147</c:v>
                </c:pt>
                <c:pt idx="525">
                  <c:v>0.492899835207936</c:v>
                </c:pt>
                <c:pt idx="526">
                  <c:v>0.500099955748738</c:v>
                </c:pt>
                <c:pt idx="527">
                  <c:v>0.510800076295709</c:v>
                </c:pt>
                <c:pt idx="528">
                  <c:v>0.520799994661502</c:v>
                </c:pt>
                <c:pt idx="529">
                  <c:v>0.526000048826972</c:v>
                </c:pt>
                <c:pt idx="530">
                  <c:v>0.531100042724575</c:v>
                </c:pt>
                <c:pt idx="531">
                  <c:v>0.531299846650654</c:v>
                </c:pt>
                <c:pt idx="532">
                  <c:v>0.53850004272681</c:v>
                </c:pt>
                <c:pt idx="533">
                  <c:v>0.545900102995802</c:v>
                </c:pt>
                <c:pt idx="534">
                  <c:v>0.555599816132599</c:v>
                </c:pt>
                <c:pt idx="535">
                  <c:v>0.563100151062827</c:v>
                </c:pt>
                <c:pt idx="536">
                  <c:v>0.577699845885945</c:v>
                </c:pt>
                <c:pt idx="537">
                  <c:v>0.586399833679025</c:v>
                </c:pt>
                <c:pt idx="538">
                  <c:v>0.589799978639349</c:v>
                </c:pt>
                <c:pt idx="539">
                  <c:v>0.59680016861239</c:v>
                </c:pt>
                <c:pt idx="540">
                  <c:v>0.603000222778064</c:v>
                </c:pt>
                <c:pt idx="541">
                  <c:v>0.61489985427761</c:v>
                </c:pt>
                <c:pt idx="542">
                  <c:v>0.624200170896074</c:v>
                </c:pt>
                <c:pt idx="543">
                  <c:v>0.633099880982627</c:v>
                </c:pt>
                <c:pt idx="544">
                  <c:v>0.639599935147999</c:v>
                </c:pt>
                <c:pt idx="545">
                  <c:v>0.64600006485125</c:v>
                </c:pt>
                <c:pt idx="546">
                  <c:v>0.65309985046406</c:v>
                </c:pt>
                <c:pt idx="547">
                  <c:v>0.66080010681253</c:v>
                </c:pt>
                <c:pt idx="548">
                  <c:v>0.669599886321521</c:v>
                </c:pt>
                <c:pt idx="549">
                  <c:v>0.677100000764767</c:v>
                </c:pt>
                <c:pt idx="550">
                  <c:v>0.688799771116465</c:v>
                </c:pt>
                <c:pt idx="551">
                  <c:v>0.6987000213594</c:v>
                </c:pt>
                <c:pt idx="552">
                  <c:v>0.710000199127535</c:v>
                </c:pt>
                <c:pt idx="553">
                  <c:v>0.715699918368046</c:v>
                </c:pt>
                <c:pt idx="554">
                  <c:v>0.727000177765149</c:v>
                </c:pt>
                <c:pt idx="555">
                  <c:v>0.736899890900531</c:v>
                </c:pt>
                <c:pt idx="556">
                  <c:v>0.746999869537831</c:v>
                </c:pt>
                <c:pt idx="557">
                  <c:v>0.754100135040062</c:v>
                </c:pt>
                <c:pt idx="558">
                  <c:v>0.760099848175742</c:v>
                </c:pt>
                <c:pt idx="559">
                  <c:v>0.76500017089711</c:v>
                </c:pt>
                <c:pt idx="560">
                  <c:v>0.777100152587082</c:v>
                </c:pt>
                <c:pt idx="561">
                  <c:v>0.785100194549159</c:v>
                </c:pt>
                <c:pt idx="562">
                  <c:v>0.795900040437118</c:v>
                </c:pt>
                <c:pt idx="563">
                  <c:v>0.808599810789019</c:v>
                </c:pt>
                <c:pt idx="564">
                  <c:v>0.816100209045544</c:v>
                </c:pt>
                <c:pt idx="565">
                  <c:v>0.824499852751615</c:v>
                </c:pt>
                <c:pt idx="566">
                  <c:v>0.832100178526162</c:v>
                </c:pt>
                <c:pt idx="567">
                  <c:v>0.839000039672101</c:v>
                </c:pt>
                <c:pt idx="568">
                  <c:v>0.847700099944632</c:v>
                </c:pt>
                <c:pt idx="569">
                  <c:v>0.857899939728668</c:v>
                </c:pt>
                <c:pt idx="570">
                  <c:v>0.86599983978158</c:v>
                </c:pt>
                <c:pt idx="571">
                  <c:v>0.875999954223517</c:v>
                </c:pt>
                <c:pt idx="572">
                  <c:v>0.883699860383786</c:v>
                </c:pt>
                <c:pt idx="573">
                  <c:v>0.895099832916458</c:v>
                </c:pt>
                <c:pt idx="574">
                  <c:v>0.902100095365313</c:v>
                </c:pt>
                <c:pt idx="575">
                  <c:v>0.908700092313666</c:v>
                </c:pt>
                <c:pt idx="576">
                  <c:v>0.919799868774135</c:v>
                </c:pt>
                <c:pt idx="577">
                  <c:v>0.927600128175982</c:v>
                </c:pt>
                <c:pt idx="578">
                  <c:v>0.937599901579233</c:v>
                </c:pt>
                <c:pt idx="579">
                  <c:v>0.945200022124482</c:v>
                </c:pt>
                <c:pt idx="580">
                  <c:v>0.955399795533595</c:v>
                </c:pt>
                <c:pt idx="581">
                  <c:v>0.96469997634631</c:v>
                </c:pt>
                <c:pt idx="582">
                  <c:v>0.980999867246283</c:v>
                </c:pt>
                <c:pt idx="583">
                  <c:v>0.991099975584803</c:v>
                </c:pt>
                <c:pt idx="584">
                  <c:v>0.99940002670337</c:v>
                </c:pt>
                <c:pt idx="585">
                  <c:v>1.005399935911555</c:v>
                </c:pt>
                <c:pt idx="586">
                  <c:v>1.011400198363844</c:v>
                </c:pt>
                <c:pt idx="587">
                  <c:v>1.020200050352287</c:v>
                </c:pt>
                <c:pt idx="588">
                  <c:v>1.027400101473177</c:v>
                </c:pt>
                <c:pt idx="589">
                  <c:v>1.035200086211262</c:v>
                </c:pt>
                <c:pt idx="590">
                  <c:v>1.044499925992568</c:v>
                </c:pt>
                <c:pt idx="591">
                  <c:v>1.054399895478127</c:v>
                </c:pt>
                <c:pt idx="592">
                  <c:v>1.066800133514334</c:v>
                </c:pt>
                <c:pt idx="593">
                  <c:v>1.079099964139459</c:v>
                </c:pt>
                <c:pt idx="594">
                  <c:v>1.08800007247919</c:v>
                </c:pt>
                <c:pt idx="595">
                  <c:v>1.094799984741258</c:v>
                </c:pt>
                <c:pt idx="596">
                  <c:v>1.097600238037558</c:v>
                </c:pt>
                <c:pt idx="597">
                  <c:v>1.096499963379756</c:v>
                </c:pt>
                <c:pt idx="598">
                  <c:v>1.102299951173336</c:v>
                </c:pt>
                <c:pt idx="599">
                  <c:v>1.109000135038514</c:v>
                </c:pt>
                <c:pt idx="600">
                  <c:v>1.115199923704494</c:v>
                </c:pt>
                <c:pt idx="601">
                  <c:v>1.120699990082357</c:v>
                </c:pt>
                <c:pt idx="602">
                  <c:v>1.129200186154776</c:v>
                </c:pt>
                <c:pt idx="603">
                  <c:v>1.136100177001936</c:v>
                </c:pt>
                <c:pt idx="604">
                  <c:v>1.144699953460076</c:v>
                </c:pt>
                <c:pt idx="605">
                  <c:v>1.152899935150344</c:v>
                </c:pt>
                <c:pt idx="606">
                  <c:v>1.160399986263656</c:v>
                </c:pt>
                <c:pt idx="607">
                  <c:v>1.165000115968724</c:v>
                </c:pt>
                <c:pt idx="608">
                  <c:v>1.173399898529169</c:v>
                </c:pt>
                <c:pt idx="609">
                  <c:v>1.183800009916013</c:v>
                </c:pt>
                <c:pt idx="610">
                  <c:v>1.194500196841546</c:v>
                </c:pt>
                <c:pt idx="611">
                  <c:v>1.20459976501661</c:v>
                </c:pt>
                <c:pt idx="612">
                  <c:v>1.214899803926528</c:v>
                </c:pt>
                <c:pt idx="613">
                  <c:v>1.222599864198856</c:v>
                </c:pt>
                <c:pt idx="614">
                  <c:v>1.230299993894732</c:v>
                </c:pt>
                <c:pt idx="615">
                  <c:v>1.236899836731027</c:v>
                </c:pt>
                <c:pt idx="616">
                  <c:v>1.247500219727953</c:v>
                </c:pt>
                <c:pt idx="617">
                  <c:v>1.256599929809454</c:v>
                </c:pt>
                <c:pt idx="618">
                  <c:v>1.263799980926706</c:v>
                </c:pt>
                <c:pt idx="619">
                  <c:v>1.2746000289917</c:v>
                </c:pt>
                <c:pt idx="620">
                  <c:v>1.28530021286133</c:v>
                </c:pt>
                <c:pt idx="621">
                  <c:v>1.290300001528522</c:v>
                </c:pt>
                <c:pt idx="622">
                  <c:v>1.300999986266106</c:v>
                </c:pt>
                <c:pt idx="623">
                  <c:v>1.309400167083368</c:v>
                </c:pt>
                <c:pt idx="624">
                  <c:v>1.317099871062964</c:v>
                </c:pt>
                <c:pt idx="625">
                  <c:v>1.325300061034796</c:v>
                </c:pt>
                <c:pt idx="626">
                  <c:v>1.334099831390631</c:v>
                </c:pt>
                <c:pt idx="627">
                  <c:v>1.343100160214817</c:v>
                </c:pt>
                <c:pt idx="628">
                  <c:v>1.355099993896147</c:v>
                </c:pt>
                <c:pt idx="629">
                  <c:v>1.366600177763758</c:v>
                </c:pt>
                <c:pt idx="630">
                  <c:v>1.370699900053296</c:v>
                </c:pt>
                <c:pt idx="631">
                  <c:v>1.378900026702468</c:v>
                </c:pt>
                <c:pt idx="632">
                  <c:v>1.389499797056487</c:v>
                </c:pt>
                <c:pt idx="633">
                  <c:v>1.39640012588643</c:v>
                </c:pt>
                <c:pt idx="634">
                  <c:v>1.402100183102448</c:v>
                </c:pt>
                <c:pt idx="635">
                  <c:v>1.408200028992724</c:v>
                </c:pt>
                <c:pt idx="636">
                  <c:v>1.418799995422887</c:v>
                </c:pt>
                <c:pt idx="637">
                  <c:v>1.426099768828863</c:v>
                </c:pt>
                <c:pt idx="638">
                  <c:v>1.435400218200811</c:v>
                </c:pt>
                <c:pt idx="639">
                  <c:v>1.443899798585333</c:v>
                </c:pt>
                <c:pt idx="640">
                  <c:v>1.450399988556455</c:v>
                </c:pt>
                <c:pt idx="641">
                  <c:v>1.456899846645683</c:v>
                </c:pt>
                <c:pt idx="642">
                  <c:v>1.465799834440986</c:v>
                </c:pt>
                <c:pt idx="643">
                  <c:v>1.466999768064852</c:v>
                </c:pt>
                <c:pt idx="644">
                  <c:v>1.474699964142928</c:v>
                </c:pt>
                <c:pt idx="645">
                  <c:v>1.48500014801175</c:v>
                </c:pt>
                <c:pt idx="646">
                  <c:v>1.498899981688737</c:v>
                </c:pt>
                <c:pt idx="647">
                  <c:v>1.51179995117127</c:v>
                </c:pt>
                <c:pt idx="648">
                  <c:v>1.521100198362546</c:v>
                </c:pt>
                <c:pt idx="649">
                  <c:v>1.528000059508486</c:v>
                </c:pt>
                <c:pt idx="650">
                  <c:v>1.536100176999753</c:v>
                </c:pt>
                <c:pt idx="651">
                  <c:v>1.540000038145081</c:v>
                </c:pt>
                <c:pt idx="652">
                  <c:v>1.547900092315103</c:v>
                </c:pt>
                <c:pt idx="653">
                  <c:v>1.556599868774356</c:v>
                </c:pt>
                <c:pt idx="654">
                  <c:v>1.56299985656733</c:v>
                </c:pt>
                <c:pt idx="655">
                  <c:v>1.572100182344002</c:v>
                </c:pt>
                <c:pt idx="656">
                  <c:v>1.580199829099002</c:v>
                </c:pt>
                <c:pt idx="657">
                  <c:v>1.592500224305695</c:v>
                </c:pt>
                <c:pt idx="658">
                  <c:v>1.606400076296268</c:v>
                </c:pt>
                <c:pt idx="659">
                  <c:v>1.612899795534758</c:v>
                </c:pt>
                <c:pt idx="660">
                  <c:v>1.624500121306483</c:v>
                </c:pt>
                <c:pt idx="661">
                  <c:v>1.63360017242303</c:v>
                </c:pt>
                <c:pt idx="662">
                  <c:v>1.640500157165661</c:v>
                </c:pt>
                <c:pt idx="663">
                  <c:v>1.644799800873443</c:v>
                </c:pt>
                <c:pt idx="664">
                  <c:v>1.652599788663792</c:v>
                </c:pt>
                <c:pt idx="665">
                  <c:v>1.663599903105933</c:v>
                </c:pt>
                <c:pt idx="666">
                  <c:v>1.67620008697486</c:v>
                </c:pt>
                <c:pt idx="667">
                  <c:v>1.688799993131397</c:v>
                </c:pt>
                <c:pt idx="668">
                  <c:v>1.699400237273948</c:v>
                </c:pt>
                <c:pt idx="669">
                  <c:v>1.704800086208707</c:v>
                </c:pt>
                <c:pt idx="670">
                  <c:v>1.713600206756382</c:v>
                </c:pt>
                <c:pt idx="671">
                  <c:v>1.722500049589144</c:v>
                </c:pt>
                <c:pt idx="672">
                  <c:v>1.728999964907416</c:v>
                </c:pt>
                <c:pt idx="673">
                  <c:v>1.734199889375304</c:v>
                </c:pt>
                <c:pt idx="674">
                  <c:v>1.743300006863137</c:v>
                </c:pt>
                <c:pt idx="675">
                  <c:v>1.756500106050226</c:v>
                </c:pt>
                <c:pt idx="676">
                  <c:v>1.770099948884308</c:v>
                </c:pt>
                <c:pt idx="677">
                  <c:v>1.781000202179712</c:v>
                </c:pt>
                <c:pt idx="678">
                  <c:v>1.790500045015506</c:v>
                </c:pt>
                <c:pt idx="679">
                  <c:v>1.801999957275256</c:v>
                </c:pt>
                <c:pt idx="680">
                  <c:v>1.808000156404887</c:v>
                </c:pt>
                <c:pt idx="681">
                  <c:v>1.816200213623233</c:v>
                </c:pt>
                <c:pt idx="682">
                  <c:v>1.823100059507851</c:v>
                </c:pt>
                <c:pt idx="683">
                  <c:v>1.828800113678881</c:v>
                </c:pt>
                <c:pt idx="684">
                  <c:v>1.837599832917476</c:v>
                </c:pt>
                <c:pt idx="685">
                  <c:v>1.84409976653842</c:v>
                </c:pt>
                <c:pt idx="686">
                  <c:v>1.854799817658204</c:v>
                </c:pt>
                <c:pt idx="687">
                  <c:v>1.862599947355193</c:v>
                </c:pt>
                <c:pt idx="688">
                  <c:v>1.871299992370041</c:v>
                </c:pt>
                <c:pt idx="689">
                  <c:v>1.875199784088181</c:v>
                </c:pt>
                <c:pt idx="690">
                  <c:v>1.882000112917012</c:v>
                </c:pt>
                <c:pt idx="691">
                  <c:v>1.893400091554213</c:v>
                </c:pt>
                <c:pt idx="692">
                  <c:v>1.904300205991603</c:v>
                </c:pt>
                <c:pt idx="693">
                  <c:v>1.911300054929597</c:v>
                </c:pt>
                <c:pt idx="694">
                  <c:v>1.922199761960655</c:v>
                </c:pt>
                <c:pt idx="695">
                  <c:v>1.928299958035495</c:v>
                </c:pt>
                <c:pt idx="696">
                  <c:v>1.940099933624879</c:v>
                </c:pt>
                <c:pt idx="697">
                  <c:v>1.947700132750469</c:v>
                </c:pt>
                <c:pt idx="698">
                  <c:v>1.955799921415746</c:v>
                </c:pt>
                <c:pt idx="699">
                  <c:v>1.961799921416969</c:v>
                </c:pt>
                <c:pt idx="700">
                  <c:v>1.971500032806944</c:v>
                </c:pt>
                <c:pt idx="701">
                  <c:v>1.97920002059982</c:v>
                </c:pt>
                <c:pt idx="702">
                  <c:v>1.98310001144273</c:v>
                </c:pt>
                <c:pt idx="703">
                  <c:v>1.987399806213943</c:v>
                </c:pt>
                <c:pt idx="704">
                  <c:v>2.000900125887711</c:v>
                </c:pt>
                <c:pt idx="705">
                  <c:v>2.00950010757515</c:v>
                </c:pt>
                <c:pt idx="706">
                  <c:v>2.016599965667411</c:v>
                </c:pt>
                <c:pt idx="707">
                  <c:v>2.021500107577595</c:v>
                </c:pt>
                <c:pt idx="708">
                  <c:v>2.0290999656645</c:v>
                </c:pt>
                <c:pt idx="709">
                  <c:v>2.034299829865631</c:v>
                </c:pt>
                <c:pt idx="710">
                  <c:v>2.043299874880177</c:v>
                </c:pt>
                <c:pt idx="711">
                  <c:v>2.050999793242227</c:v>
                </c:pt>
                <c:pt idx="712">
                  <c:v>2.063300182340754</c:v>
                </c:pt>
                <c:pt idx="713">
                  <c:v>2.072199971007649</c:v>
                </c:pt>
                <c:pt idx="714">
                  <c:v>2.077699829100311</c:v>
                </c:pt>
                <c:pt idx="715">
                  <c:v>2.08569994964637</c:v>
                </c:pt>
                <c:pt idx="716">
                  <c:v>2.092399949648097</c:v>
                </c:pt>
                <c:pt idx="717">
                  <c:v>2.096800009916478</c:v>
                </c:pt>
                <c:pt idx="718">
                  <c:v>2.10469986190583</c:v>
                </c:pt>
                <c:pt idx="719">
                  <c:v>2.11219984359559</c:v>
                </c:pt>
                <c:pt idx="720">
                  <c:v>2.121500102999562</c:v>
                </c:pt>
                <c:pt idx="721">
                  <c:v>2.128699888609844</c:v>
                </c:pt>
                <c:pt idx="722">
                  <c:v>2.139600211332436</c:v>
                </c:pt>
                <c:pt idx="723">
                  <c:v>2.153299975587288</c:v>
                </c:pt>
                <c:pt idx="724">
                  <c:v>2.16120009918086</c:v>
                </c:pt>
                <c:pt idx="725">
                  <c:v>2.169800011444749</c:v>
                </c:pt>
                <c:pt idx="726">
                  <c:v>2.173800138090883</c:v>
                </c:pt>
                <c:pt idx="727">
                  <c:v>2.178399993132189</c:v>
                </c:pt>
                <c:pt idx="728">
                  <c:v>2.185599781802014</c:v>
                </c:pt>
                <c:pt idx="729">
                  <c:v>2.19319977264604</c:v>
                </c:pt>
                <c:pt idx="730">
                  <c:v>2.201299766540615</c:v>
                </c:pt>
                <c:pt idx="731">
                  <c:v>2.203400177000731</c:v>
                </c:pt>
                <c:pt idx="732">
                  <c:v>2.208899977875263</c:v>
                </c:pt>
                <c:pt idx="733">
                  <c:v>2.219300158692933</c:v>
                </c:pt>
                <c:pt idx="734">
                  <c:v>2.230300143430213</c:v>
                </c:pt>
                <c:pt idx="735">
                  <c:v>2.236799995422189</c:v>
                </c:pt>
                <c:pt idx="736">
                  <c:v>2.242300064848678</c:v>
                </c:pt>
                <c:pt idx="737">
                  <c:v>2.244699998474971</c:v>
                </c:pt>
                <c:pt idx="738">
                  <c:v>2.24749978714317</c:v>
                </c:pt>
                <c:pt idx="739">
                  <c:v>2.252600052641356</c:v>
                </c:pt>
                <c:pt idx="740">
                  <c:v>2.257800046536431</c:v>
                </c:pt>
                <c:pt idx="741">
                  <c:v>2.26690016403154</c:v>
                </c:pt>
                <c:pt idx="742">
                  <c:v>2.275600148775993</c:v>
                </c:pt>
                <c:pt idx="743">
                  <c:v>2.286599997711164</c:v>
                </c:pt>
                <c:pt idx="744">
                  <c:v>2.29439999160968</c:v>
                </c:pt>
                <c:pt idx="745">
                  <c:v>2.299099783325801</c:v>
                </c:pt>
                <c:pt idx="746">
                  <c:v>2.306100175475876</c:v>
                </c:pt>
                <c:pt idx="747">
                  <c:v>2.315700018309144</c:v>
                </c:pt>
                <c:pt idx="748">
                  <c:v>2.322399939726892</c:v>
                </c:pt>
                <c:pt idx="749">
                  <c:v>2.331299861147272</c:v>
                </c:pt>
                <c:pt idx="750">
                  <c:v>2.340399915312446</c:v>
                </c:pt>
                <c:pt idx="751">
                  <c:v>2.34479983673009</c:v>
                </c:pt>
                <c:pt idx="752">
                  <c:v>2.350400168608758</c:v>
                </c:pt>
                <c:pt idx="753">
                  <c:v>2.356200026704752</c:v>
                </c:pt>
                <c:pt idx="754">
                  <c:v>2.365100228882511</c:v>
                </c:pt>
                <c:pt idx="755">
                  <c:v>2.372200017547584</c:v>
                </c:pt>
                <c:pt idx="756">
                  <c:v>2.378200141145498</c:v>
                </c:pt>
                <c:pt idx="757">
                  <c:v>2.385400131988717</c:v>
                </c:pt>
                <c:pt idx="758">
                  <c:v>2.39179977569438</c:v>
                </c:pt>
                <c:pt idx="759">
                  <c:v>2.398399971771141</c:v>
                </c:pt>
                <c:pt idx="760">
                  <c:v>2.409500089263019</c:v>
                </c:pt>
                <c:pt idx="761">
                  <c:v>2.417500143430516</c:v>
                </c:pt>
                <c:pt idx="762">
                  <c:v>2.42619985046622</c:v>
                </c:pt>
                <c:pt idx="763">
                  <c:v>2.438300028228696</c:v>
                </c:pt>
                <c:pt idx="764">
                  <c:v>2.4482000129683</c:v>
                </c:pt>
                <c:pt idx="765">
                  <c:v>2.455400003815157</c:v>
                </c:pt>
                <c:pt idx="766">
                  <c:v>2.465600118255679</c:v>
                </c:pt>
                <c:pt idx="767">
                  <c:v>2.479400232696207</c:v>
                </c:pt>
                <c:pt idx="768">
                  <c:v>2.49190006637582</c:v>
                </c:pt>
                <c:pt idx="769">
                  <c:v>2.499300054168998</c:v>
                </c:pt>
                <c:pt idx="770">
                  <c:v>2.511899963381438</c:v>
                </c:pt>
                <c:pt idx="771">
                  <c:v>2.525700074769702</c:v>
                </c:pt>
                <c:pt idx="772">
                  <c:v>2.533100071716035</c:v>
                </c:pt>
                <c:pt idx="773">
                  <c:v>2.543500065610715</c:v>
                </c:pt>
                <c:pt idx="774">
                  <c:v>2.550299980925047</c:v>
                </c:pt>
                <c:pt idx="775">
                  <c:v>2.561199820709589</c:v>
                </c:pt>
                <c:pt idx="776">
                  <c:v>2.570200222016865</c:v>
                </c:pt>
                <c:pt idx="777">
                  <c:v>2.580299929046305</c:v>
                </c:pt>
                <c:pt idx="778">
                  <c:v>2.58930011596749</c:v>
                </c:pt>
                <c:pt idx="779">
                  <c:v>2.596800173185326</c:v>
                </c:pt>
                <c:pt idx="780">
                  <c:v>2.604700025178318</c:v>
                </c:pt>
                <c:pt idx="781">
                  <c:v>2.610299813841264</c:v>
                </c:pt>
                <c:pt idx="782">
                  <c:v>2.61729979858501</c:v>
                </c:pt>
                <c:pt idx="783">
                  <c:v>2.626099849701859</c:v>
                </c:pt>
                <c:pt idx="784">
                  <c:v>2.632800054929246</c:v>
                </c:pt>
                <c:pt idx="785">
                  <c:v>2.643100042725564</c:v>
                </c:pt>
                <c:pt idx="786">
                  <c:v>2.65140010604955</c:v>
                </c:pt>
                <c:pt idx="787">
                  <c:v>2.66010009384263</c:v>
                </c:pt>
                <c:pt idx="788">
                  <c:v>2.668999806974171</c:v>
                </c:pt>
                <c:pt idx="789">
                  <c:v>2.677299936676718</c:v>
                </c:pt>
                <c:pt idx="790">
                  <c:v>2.686299855042307</c:v>
                </c:pt>
                <c:pt idx="791">
                  <c:v>2.695199978639721</c:v>
                </c:pt>
                <c:pt idx="792">
                  <c:v>2.706600231933407</c:v>
                </c:pt>
                <c:pt idx="793">
                  <c:v>2.712900077818631</c:v>
                </c:pt>
                <c:pt idx="794">
                  <c:v>2.716300156400394</c:v>
                </c:pt>
                <c:pt idx="795">
                  <c:v>2.718699809262035</c:v>
                </c:pt>
                <c:pt idx="796">
                  <c:v>2.728800065611722</c:v>
                </c:pt>
                <c:pt idx="797">
                  <c:v>2.740600110628293</c:v>
                </c:pt>
                <c:pt idx="798">
                  <c:v>2.752399953460554</c:v>
                </c:pt>
                <c:pt idx="799">
                  <c:v>2.764499941255054</c:v>
                </c:pt>
                <c:pt idx="800">
                  <c:v>2.773700001525868</c:v>
                </c:pt>
                <c:pt idx="801">
                  <c:v>2.783999859620963</c:v>
                </c:pt>
                <c:pt idx="802">
                  <c:v>2.791199781036994</c:v>
                </c:pt>
                <c:pt idx="803">
                  <c:v>2.7975999168375</c:v>
                </c:pt>
                <c:pt idx="804">
                  <c:v>2.803900182341749</c:v>
                </c:pt>
                <c:pt idx="805">
                  <c:v>2.81439996795598</c:v>
                </c:pt>
                <c:pt idx="806">
                  <c:v>2.826500218201545</c:v>
                </c:pt>
                <c:pt idx="807">
                  <c:v>2.832900076293296</c:v>
                </c:pt>
                <c:pt idx="808">
                  <c:v>2.837599795533606</c:v>
                </c:pt>
                <c:pt idx="809">
                  <c:v>2.852900099947873</c:v>
                </c:pt>
                <c:pt idx="810">
                  <c:v>2.864900211330678</c:v>
                </c:pt>
                <c:pt idx="811">
                  <c:v>2.875299858093058</c:v>
                </c:pt>
                <c:pt idx="812">
                  <c:v>2.88730004806348</c:v>
                </c:pt>
                <c:pt idx="813">
                  <c:v>2.899100029757392</c:v>
                </c:pt>
                <c:pt idx="814">
                  <c:v>2.908399884796381</c:v>
                </c:pt>
                <c:pt idx="815">
                  <c:v>2.914100074765883</c:v>
                </c:pt>
                <c:pt idx="816">
                  <c:v>2.920799932860973</c:v>
                </c:pt>
                <c:pt idx="817">
                  <c:v>2.932499920654661</c:v>
                </c:pt>
                <c:pt idx="818">
                  <c:v>2.93790018310392</c:v>
                </c:pt>
                <c:pt idx="819">
                  <c:v>2.944900044250972</c:v>
                </c:pt>
                <c:pt idx="820">
                  <c:v>2.951899763487745</c:v>
                </c:pt>
                <c:pt idx="821">
                  <c:v>2.955400167844345</c:v>
                </c:pt>
                <c:pt idx="822">
                  <c:v>2.962400173946662</c:v>
                </c:pt>
                <c:pt idx="823">
                  <c:v>2.971000167846796</c:v>
                </c:pt>
                <c:pt idx="824">
                  <c:v>2.97979981460594</c:v>
                </c:pt>
                <c:pt idx="825">
                  <c:v>2.985899793242424</c:v>
                </c:pt>
                <c:pt idx="826">
                  <c:v>2.989999793244351</c:v>
                </c:pt>
                <c:pt idx="827">
                  <c:v>2.99519993209833</c:v>
                </c:pt>
                <c:pt idx="828">
                  <c:v>3.000000128173268</c:v>
                </c:pt>
                <c:pt idx="829">
                  <c:v>3.002600200652523</c:v>
                </c:pt>
                <c:pt idx="830">
                  <c:v>3.00609979629735</c:v>
                </c:pt>
                <c:pt idx="831">
                  <c:v>3.014300064849522</c:v>
                </c:pt>
                <c:pt idx="832">
                  <c:v>3.01680020065396</c:v>
                </c:pt>
                <c:pt idx="833">
                  <c:v>3.023799913789844</c:v>
                </c:pt>
                <c:pt idx="834">
                  <c:v>3.032000103761673</c:v>
                </c:pt>
                <c:pt idx="835">
                  <c:v>3.042599816893926</c:v>
                </c:pt>
                <c:pt idx="836">
                  <c:v>3.050099883268558</c:v>
                </c:pt>
                <c:pt idx="837">
                  <c:v>3.057000073244124</c:v>
                </c:pt>
                <c:pt idx="838">
                  <c:v>3.06249978332562</c:v>
                </c:pt>
                <c:pt idx="839">
                  <c:v>3.074499834441667</c:v>
                </c:pt>
                <c:pt idx="840">
                  <c:v>3.083300226589927</c:v>
                </c:pt>
                <c:pt idx="841">
                  <c:v>3.09209987334907</c:v>
                </c:pt>
                <c:pt idx="842">
                  <c:v>3.108099842833326</c:v>
                </c:pt>
                <c:pt idx="843">
                  <c:v>3.118800238036783</c:v>
                </c:pt>
                <c:pt idx="844">
                  <c:v>3.123500041958323</c:v>
                </c:pt>
                <c:pt idx="845">
                  <c:v>3.130900029755139</c:v>
                </c:pt>
                <c:pt idx="846">
                  <c:v>3.135299887846486</c:v>
                </c:pt>
                <c:pt idx="847">
                  <c:v>3.143800207519235</c:v>
                </c:pt>
                <c:pt idx="848">
                  <c:v>3.15009986038058</c:v>
                </c:pt>
                <c:pt idx="849">
                  <c:v>3.15959978484898</c:v>
                </c:pt>
                <c:pt idx="850">
                  <c:v>3.167800025941688</c:v>
                </c:pt>
                <c:pt idx="851">
                  <c:v>3.175699814604739</c:v>
                </c:pt>
                <c:pt idx="852">
                  <c:v>3.183300010681706</c:v>
                </c:pt>
                <c:pt idx="853">
                  <c:v>3.192300001526746</c:v>
                </c:pt>
                <c:pt idx="854">
                  <c:v>3.203399989317404</c:v>
                </c:pt>
                <c:pt idx="855">
                  <c:v>3.213400112916134</c:v>
                </c:pt>
                <c:pt idx="856">
                  <c:v>3.223500106811116</c:v>
                </c:pt>
                <c:pt idx="857">
                  <c:v>3.229600230406504</c:v>
                </c:pt>
                <c:pt idx="858">
                  <c:v>3.233500019072381</c:v>
                </c:pt>
                <c:pt idx="859">
                  <c:v>3.236199810791732</c:v>
                </c:pt>
                <c:pt idx="860">
                  <c:v>3.242799795534665</c:v>
                </c:pt>
                <c:pt idx="861">
                  <c:v>3.248299988557847</c:v>
                </c:pt>
                <c:pt idx="862">
                  <c:v>3.257700169371674</c:v>
                </c:pt>
                <c:pt idx="863">
                  <c:v>3.262900229641673</c:v>
                </c:pt>
                <c:pt idx="864">
                  <c:v>3.273599794767506</c:v>
                </c:pt>
                <c:pt idx="865">
                  <c:v>3.283800117493229</c:v>
                </c:pt>
                <c:pt idx="866">
                  <c:v>3.29100010223192</c:v>
                </c:pt>
                <c:pt idx="867">
                  <c:v>3.293900171662244</c:v>
                </c:pt>
                <c:pt idx="868">
                  <c:v>3.30390022582651</c:v>
                </c:pt>
                <c:pt idx="869">
                  <c:v>3.313500014493911</c:v>
                </c:pt>
                <c:pt idx="870">
                  <c:v>3.319199951172777</c:v>
                </c:pt>
                <c:pt idx="871">
                  <c:v>3.323899884795537</c:v>
                </c:pt>
                <c:pt idx="872">
                  <c:v>3.331599875640677</c:v>
                </c:pt>
                <c:pt idx="873">
                  <c:v>3.336099869535244</c:v>
                </c:pt>
                <c:pt idx="874">
                  <c:v>3.34240006561231</c:v>
                </c:pt>
                <c:pt idx="875">
                  <c:v>3.349599980927451</c:v>
                </c:pt>
                <c:pt idx="876">
                  <c:v>3.357300173949623</c:v>
                </c:pt>
                <c:pt idx="877">
                  <c:v>3.366499947354896</c:v>
                </c:pt>
                <c:pt idx="878">
                  <c:v>3.370599871825107</c:v>
                </c:pt>
                <c:pt idx="879">
                  <c:v>3.375799938203272</c:v>
                </c:pt>
                <c:pt idx="880">
                  <c:v>3.384099925995542</c:v>
                </c:pt>
                <c:pt idx="881">
                  <c:v>3.388199784087192</c:v>
                </c:pt>
                <c:pt idx="882">
                  <c:v>3.396200176237471</c:v>
                </c:pt>
                <c:pt idx="883">
                  <c:v>3.400600025175663</c:v>
                </c:pt>
                <c:pt idx="884">
                  <c:v>3.40869994354216</c:v>
                </c:pt>
                <c:pt idx="885">
                  <c:v>3.41480015182242</c:v>
                </c:pt>
                <c:pt idx="886">
                  <c:v>3.422800079348232</c:v>
                </c:pt>
                <c:pt idx="887">
                  <c:v>3.432200133513103</c:v>
                </c:pt>
                <c:pt idx="888">
                  <c:v>3.44160012741122</c:v>
                </c:pt>
                <c:pt idx="889">
                  <c:v>3.447500051883253</c:v>
                </c:pt>
                <c:pt idx="890">
                  <c:v>3.457400106050045</c:v>
                </c:pt>
                <c:pt idx="891">
                  <c:v>3.4671000877388</c:v>
                </c:pt>
                <c:pt idx="892">
                  <c:v>3.472900006105192</c:v>
                </c:pt>
                <c:pt idx="893">
                  <c:v>3.480999864197657</c:v>
                </c:pt>
                <c:pt idx="894">
                  <c:v>3.488600057218719</c:v>
                </c:pt>
                <c:pt idx="895">
                  <c:v>3.49209977950886</c:v>
                </c:pt>
                <c:pt idx="896">
                  <c:v>3.500100111388747</c:v>
                </c:pt>
                <c:pt idx="897">
                  <c:v>3.508500032803568</c:v>
                </c:pt>
                <c:pt idx="898">
                  <c:v>3.518299881747225</c:v>
                </c:pt>
                <c:pt idx="899">
                  <c:v>3.530900141144229</c:v>
                </c:pt>
                <c:pt idx="900">
                  <c:v>3.539900201416458</c:v>
                </c:pt>
                <c:pt idx="901">
                  <c:v>3.546800122832792</c:v>
                </c:pt>
                <c:pt idx="902">
                  <c:v>3.551499980923836</c:v>
                </c:pt>
                <c:pt idx="903">
                  <c:v>3.550700192263321</c:v>
                </c:pt>
                <c:pt idx="904">
                  <c:v>3.55399977874913</c:v>
                </c:pt>
                <c:pt idx="905">
                  <c:v>3.567800225067913</c:v>
                </c:pt>
                <c:pt idx="906">
                  <c:v>3.578799793245707</c:v>
                </c:pt>
                <c:pt idx="907">
                  <c:v>3.59140010986084</c:v>
                </c:pt>
                <c:pt idx="908">
                  <c:v>3.601100103758654</c:v>
                </c:pt>
                <c:pt idx="909">
                  <c:v>3.612199952694937</c:v>
                </c:pt>
                <c:pt idx="910">
                  <c:v>3.615899949647428</c:v>
                </c:pt>
                <c:pt idx="911">
                  <c:v>3.623700221251056</c:v>
                </c:pt>
                <c:pt idx="912">
                  <c:v>3.630299937438394</c:v>
                </c:pt>
                <c:pt idx="913">
                  <c:v>3.641499985504197</c:v>
                </c:pt>
                <c:pt idx="914">
                  <c:v>3.65040003661852</c:v>
                </c:pt>
                <c:pt idx="915">
                  <c:v>3.65870008773709</c:v>
                </c:pt>
                <c:pt idx="916">
                  <c:v>3.669299794772087</c:v>
                </c:pt>
                <c:pt idx="917">
                  <c:v>3.678300123596273</c:v>
                </c:pt>
                <c:pt idx="918">
                  <c:v>3.686600129698488</c:v>
                </c:pt>
                <c:pt idx="919">
                  <c:v>3.696799851986725</c:v>
                </c:pt>
                <c:pt idx="920">
                  <c:v>3.70799990921296</c:v>
                </c:pt>
                <c:pt idx="921">
                  <c:v>3.717599900053756</c:v>
                </c:pt>
                <c:pt idx="922">
                  <c:v>3.727500165558013</c:v>
                </c:pt>
                <c:pt idx="923">
                  <c:v>3.732600159451977</c:v>
                </c:pt>
                <c:pt idx="924">
                  <c:v>3.742599866483943</c:v>
                </c:pt>
                <c:pt idx="925">
                  <c:v>3.748000005340145</c:v>
                </c:pt>
                <c:pt idx="926">
                  <c:v>3.752300138090504</c:v>
                </c:pt>
                <c:pt idx="927">
                  <c:v>3.754599866486388</c:v>
                </c:pt>
                <c:pt idx="928">
                  <c:v>3.764700125884701</c:v>
                </c:pt>
                <c:pt idx="929">
                  <c:v>3.77479996871989</c:v>
                </c:pt>
                <c:pt idx="930">
                  <c:v>3.784600155639055</c:v>
                </c:pt>
                <c:pt idx="931">
                  <c:v>3.789299811553064</c:v>
                </c:pt>
                <c:pt idx="932">
                  <c:v>3.793200083160627</c:v>
                </c:pt>
                <c:pt idx="933">
                  <c:v>3.795799950410583</c:v>
                </c:pt>
                <c:pt idx="934">
                  <c:v>3.806099802397512</c:v>
                </c:pt>
                <c:pt idx="935">
                  <c:v>3.813300070953119</c:v>
                </c:pt>
                <c:pt idx="936">
                  <c:v>3.821799925994127</c:v>
                </c:pt>
                <c:pt idx="937">
                  <c:v>3.82760006485114</c:v>
                </c:pt>
                <c:pt idx="938">
                  <c:v>3.836700194551665</c:v>
                </c:pt>
                <c:pt idx="939">
                  <c:v>3.846499913786826</c:v>
                </c:pt>
                <c:pt idx="940">
                  <c:v>3.855499765777495</c:v>
                </c:pt>
                <c:pt idx="941">
                  <c:v>3.866699877165957</c:v>
                </c:pt>
                <c:pt idx="942">
                  <c:v>3.879799861904758</c:v>
                </c:pt>
                <c:pt idx="943">
                  <c:v>3.887799925229046</c:v>
                </c:pt>
                <c:pt idx="944">
                  <c:v>3.897400121306418</c:v>
                </c:pt>
                <c:pt idx="945">
                  <c:v>3.903099777220632</c:v>
                </c:pt>
                <c:pt idx="946">
                  <c:v>3.909500042725995</c:v>
                </c:pt>
                <c:pt idx="947">
                  <c:v>3.913699976350472</c:v>
                </c:pt>
                <c:pt idx="948">
                  <c:v>3.923200229641225</c:v>
                </c:pt>
                <c:pt idx="949">
                  <c:v>3.929000009153242</c:v>
                </c:pt>
                <c:pt idx="950">
                  <c:v>3.938100138853767</c:v>
                </c:pt>
                <c:pt idx="951">
                  <c:v>3.945299990846251</c:v>
                </c:pt>
                <c:pt idx="952">
                  <c:v>3.955499848940235</c:v>
                </c:pt>
                <c:pt idx="953">
                  <c:v>3.961299845883332</c:v>
                </c:pt>
                <c:pt idx="954">
                  <c:v>3.967899966432015</c:v>
                </c:pt>
                <c:pt idx="955">
                  <c:v>3.977399957275338</c:v>
                </c:pt>
                <c:pt idx="956">
                  <c:v>3.984399951168598</c:v>
                </c:pt>
                <c:pt idx="957">
                  <c:v>3.989700017547875</c:v>
                </c:pt>
                <c:pt idx="958">
                  <c:v>3.992400219725821</c:v>
                </c:pt>
                <c:pt idx="959">
                  <c:v>3.999700141146604</c:v>
                </c:pt>
                <c:pt idx="960">
                  <c:v>4.007200135041785</c:v>
                </c:pt>
                <c:pt idx="961">
                  <c:v>4.013100062562441</c:v>
                </c:pt>
                <c:pt idx="962">
                  <c:v>4.022500183105876</c:v>
                </c:pt>
                <c:pt idx="963">
                  <c:v>4.03129982986502</c:v>
                </c:pt>
                <c:pt idx="964">
                  <c:v>4.042599884032828</c:v>
                </c:pt>
                <c:pt idx="965">
                  <c:v>4.049100016782177</c:v>
                </c:pt>
                <c:pt idx="966">
                  <c:v>4.051100016786219</c:v>
                </c:pt>
                <c:pt idx="967">
                  <c:v>4.057999944303447</c:v>
                </c:pt>
                <c:pt idx="968">
                  <c:v>4.06659993209905</c:v>
                </c:pt>
                <c:pt idx="969">
                  <c:v>4.072900125123852</c:v>
                </c:pt>
                <c:pt idx="970">
                  <c:v>4.07959998016304</c:v>
                </c:pt>
                <c:pt idx="971">
                  <c:v>4.090000164029334</c:v>
                </c:pt>
                <c:pt idx="972">
                  <c:v>4.094600025178806</c:v>
                </c:pt>
                <c:pt idx="973">
                  <c:v>4.103399946594436</c:v>
                </c:pt>
                <c:pt idx="974">
                  <c:v>4.108400079345299</c:v>
                </c:pt>
                <c:pt idx="975">
                  <c:v>4.110999810789505</c:v>
                </c:pt>
                <c:pt idx="976">
                  <c:v>4.118100006864549</c:v>
                </c:pt>
                <c:pt idx="977">
                  <c:v>4.12469999465975</c:v>
                </c:pt>
                <c:pt idx="978">
                  <c:v>4.13180012435987</c:v>
                </c:pt>
                <c:pt idx="979">
                  <c:v>4.140899967194855</c:v>
                </c:pt>
                <c:pt idx="980">
                  <c:v>4.142500096892036</c:v>
                </c:pt>
                <c:pt idx="981">
                  <c:v>4.15189987029953</c:v>
                </c:pt>
                <c:pt idx="982">
                  <c:v>4.158599858092199</c:v>
                </c:pt>
                <c:pt idx="983">
                  <c:v>4.164500048067561</c:v>
                </c:pt>
                <c:pt idx="984">
                  <c:v>4.16909977951218</c:v>
                </c:pt>
                <c:pt idx="985">
                  <c:v>4.177499981691653</c:v>
                </c:pt>
                <c:pt idx="986">
                  <c:v>4.187799824525428</c:v>
                </c:pt>
                <c:pt idx="987">
                  <c:v>4.193399821473577</c:v>
                </c:pt>
                <c:pt idx="988">
                  <c:v>4.206899866483582</c:v>
                </c:pt>
                <c:pt idx="989">
                  <c:v>4.212999787901936</c:v>
                </c:pt>
                <c:pt idx="990">
                  <c:v>4.21920006256187</c:v>
                </c:pt>
                <c:pt idx="991">
                  <c:v>4.22240006561333</c:v>
                </c:pt>
                <c:pt idx="992">
                  <c:v>4.226800059506783</c:v>
                </c:pt>
                <c:pt idx="993">
                  <c:v>4.237100044250838</c:v>
                </c:pt>
                <c:pt idx="994">
                  <c:v>4.248400222015334</c:v>
                </c:pt>
                <c:pt idx="995">
                  <c:v>4.255800222013931</c:v>
                </c:pt>
                <c:pt idx="996">
                  <c:v>4.260900086213948</c:v>
                </c:pt>
                <c:pt idx="997">
                  <c:v>4.262700025938102</c:v>
                </c:pt>
                <c:pt idx="998">
                  <c:v>4.27399979629263</c:v>
                </c:pt>
                <c:pt idx="999">
                  <c:v>4.28199979019337</c:v>
                </c:pt>
                <c:pt idx="1000">
                  <c:v>4.294799771880207</c:v>
                </c:pt>
                <c:pt idx="1001">
                  <c:v>4.303800167082951</c:v>
                </c:pt>
                <c:pt idx="1002">
                  <c:v>4.307699904631591</c:v>
                </c:pt>
                <c:pt idx="1003">
                  <c:v>4.317100097654475</c:v>
                </c:pt>
                <c:pt idx="1004">
                  <c:v>4.326800091552286</c:v>
                </c:pt>
                <c:pt idx="1005">
                  <c:v>4.3333002273539</c:v>
                </c:pt>
                <c:pt idx="1006">
                  <c:v>4.344700000761804</c:v>
                </c:pt>
                <c:pt idx="1007">
                  <c:v>4.35349977722217</c:v>
                </c:pt>
                <c:pt idx="1008">
                  <c:v>4.366800033567411</c:v>
                </c:pt>
                <c:pt idx="1009">
                  <c:v>4.374599954986476</c:v>
                </c:pt>
                <c:pt idx="1010">
                  <c:v>4.38399994583233</c:v>
                </c:pt>
                <c:pt idx="1011">
                  <c:v>4.390199930570816</c:v>
                </c:pt>
                <c:pt idx="1012">
                  <c:v>4.398400129699437</c:v>
                </c:pt>
                <c:pt idx="1013">
                  <c:v>4.405699833681868</c:v>
                </c:pt>
                <c:pt idx="1014">
                  <c:v>4.416699812318257</c:v>
                </c:pt>
                <c:pt idx="1015">
                  <c:v>4.427400077816853</c:v>
                </c:pt>
                <c:pt idx="1016">
                  <c:v>4.43749992370431</c:v>
                </c:pt>
                <c:pt idx="1017">
                  <c:v>4.445800113677251</c:v>
                </c:pt>
                <c:pt idx="1018">
                  <c:v>4.454500035095404</c:v>
                </c:pt>
                <c:pt idx="1019">
                  <c:v>4.465700086213474</c:v>
                </c:pt>
                <c:pt idx="1020">
                  <c:v>4.4692998931896</c:v>
                </c:pt>
                <c:pt idx="1021">
                  <c:v>4.474200095366541</c:v>
                </c:pt>
                <c:pt idx="1022">
                  <c:v>4.47990008926354</c:v>
                </c:pt>
                <c:pt idx="1023">
                  <c:v>4.48669989013797</c:v>
                </c:pt>
                <c:pt idx="1024">
                  <c:v>4.490400028993463</c:v>
                </c:pt>
                <c:pt idx="1025">
                  <c:v>4.494299962614608</c:v>
                </c:pt>
                <c:pt idx="1026">
                  <c:v>4.510299865723937</c:v>
                </c:pt>
                <c:pt idx="1027">
                  <c:v>4.518900061797464</c:v>
                </c:pt>
                <c:pt idx="1028">
                  <c:v>4.524899781034037</c:v>
                </c:pt>
                <c:pt idx="1029">
                  <c:v>4.532599907684926</c:v>
                </c:pt>
                <c:pt idx="1030">
                  <c:v>4.537199768827122</c:v>
                </c:pt>
                <c:pt idx="1031">
                  <c:v>4.546100094605208</c:v>
                </c:pt>
                <c:pt idx="1032">
                  <c:v>4.553100088498468</c:v>
                </c:pt>
                <c:pt idx="1033">
                  <c:v>4.561699877165665</c:v>
                </c:pt>
                <c:pt idx="1034">
                  <c:v>4.570199801633862</c:v>
                </c:pt>
                <c:pt idx="1035">
                  <c:v>4.575400070189062</c:v>
                </c:pt>
                <c:pt idx="1036">
                  <c:v>4.586899916077528</c:v>
                </c:pt>
                <c:pt idx="1037">
                  <c:v>4.594899777221144</c:v>
                </c:pt>
                <c:pt idx="1038">
                  <c:v>4.600399786377238</c:v>
                </c:pt>
                <c:pt idx="1039">
                  <c:v>4.612399831392395</c:v>
                </c:pt>
                <c:pt idx="1040">
                  <c:v>4.618999891659769</c:v>
                </c:pt>
                <c:pt idx="1041">
                  <c:v>4.6292999549878</c:v>
                </c:pt>
                <c:pt idx="1042">
                  <c:v>4.633899897766239</c:v>
                </c:pt>
                <c:pt idx="1043">
                  <c:v>4.639300042726973</c:v>
                </c:pt>
                <c:pt idx="1044">
                  <c:v>4.649400033569691</c:v>
                </c:pt>
                <c:pt idx="1045">
                  <c:v>4.659599806978801</c:v>
                </c:pt>
                <c:pt idx="1046">
                  <c:v>4.668099933624035</c:v>
                </c:pt>
                <c:pt idx="1047">
                  <c:v>4.674400199124648</c:v>
                </c:pt>
                <c:pt idx="1048">
                  <c:v>4.687799960327537</c:v>
                </c:pt>
                <c:pt idx="1049">
                  <c:v>4.696699806212564</c:v>
                </c:pt>
                <c:pt idx="1050">
                  <c:v>4.705799920651771</c:v>
                </c:pt>
                <c:pt idx="1051">
                  <c:v>4.713399971769832</c:v>
                </c:pt>
                <c:pt idx="1052">
                  <c:v>4.721500028994342</c:v>
                </c:pt>
                <c:pt idx="1053">
                  <c:v>4.733000149535656</c:v>
                </c:pt>
                <c:pt idx="1054">
                  <c:v>4.737699805453306</c:v>
                </c:pt>
                <c:pt idx="1055">
                  <c:v>4.745699938201142</c:v>
                </c:pt>
                <c:pt idx="1056">
                  <c:v>4.75709998321327</c:v>
                </c:pt>
                <c:pt idx="1057">
                  <c:v>4.767800167082893</c:v>
                </c:pt>
                <c:pt idx="1058">
                  <c:v>4.779200221251813</c:v>
                </c:pt>
                <c:pt idx="1059">
                  <c:v>4.78360002212503</c:v>
                </c:pt>
                <c:pt idx="1060">
                  <c:v>4.790599816897155</c:v>
                </c:pt>
                <c:pt idx="1061">
                  <c:v>4.791499886323436</c:v>
                </c:pt>
                <c:pt idx="1062">
                  <c:v>4.80020008239444</c:v>
                </c:pt>
                <c:pt idx="1063">
                  <c:v>4.808600000764272</c:v>
                </c:pt>
                <c:pt idx="1064">
                  <c:v>4.815699852755642</c:v>
                </c:pt>
                <c:pt idx="1065">
                  <c:v>4.823499768066537</c:v>
                </c:pt>
                <c:pt idx="1066">
                  <c:v>4.835300018308771</c:v>
                </c:pt>
                <c:pt idx="1067">
                  <c:v>4.840299816129118</c:v>
                </c:pt>
                <c:pt idx="1068">
                  <c:v>4.848699999998646</c:v>
                </c:pt>
                <c:pt idx="1069">
                  <c:v>4.856299776460219</c:v>
                </c:pt>
                <c:pt idx="1070">
                  <c:v>4.86169978256294</c:v>
                </c:pt>
                <c:pt idx="1071">
                  <c:v>4.865900123593747</c:v>
                </c:pt>
                <c:pt idx="1072">
                  <c:v>4.875599918366785</c:v>
                </c:pt>
                <c:pt idx="1073">
                  <c:v>4.8824999153112</c:v>
                </c:pt>
                <c:pt idx="1074">
                  <c:v>4.89089998474083</c:v>
                </c:pt>
                <c:pt idx="1075">
                  <c:v>4.896200132752711</c:v>
                </c:pt>
                <c:pt idx="1076">
                  <c:v>4.902100189970952</c:v>
                </c:pt>
                <c:pt idx="1077">
                  <c:v>4.908899918365933</c:v>
                </c:pt>
                <c:pt idx="1078">
                  <c:v>4.919499833678856</c:v>
                </c:pt>
                <c:pt idx="1079">
                  <c:v>4.926899957274145</c:v>
                </c:pt>
                <c:pt idx="1080">
                  <c:v>4.931199960326921</c:v>
                </c:pt>
                <c:pt idx="1081">
                  <c:v>4.93720002059854</c:v>
                </c:pt>
                <c:pt idx="1082">
                  <c:v>4.944000008392322</c:v>
                </c:pt>
                <c:pt idx="1083">
                  <c:v>4.956200131986407</c:v>
                </c:pt>
                <c:pt idx="1084">
                  <c:v>4.963699980926325</c:v>
                </c:pt>
                <c:pt idx="1085">
                  <c:v>4.972799835970366</c:v>
                </c:pt>
                <c:pt idx="1086">
                  <c:v>4.985099953461031</c:v>
                </c:pt>
                <c:pt idx="1087">
                  <c:v>4.99029982071079</c:v>
                </c:pt>
                <c:pt idx="1088">
                  <c:v>5.000399877928428</c:v>
                </c:pt>
                <c:pt idx="1089">
                  <c:v>5.008899938198738</c:v>
                </c:pt>
                <c:pt idx="1090">
                  <c:v>5.011999874877802</c:v>
                </c:pt>
                <c:pt idx="1091">
                  <c:v>5.022300197600996</c:v>
                </c:pt>
                <c:pt idx="1092">
                  <c:v>5.027499859617816</c:v>
                </c:pt>
                <c:pt idx="1093">
                  <c:v>5.037099777982803</c:v>
                </c:pt>
                <c:pt idx="1094">
                  <c:v>5.047099898529268</c:v>
                </c:pt>
                <c:pt idx="1095">
                  <c:v>5.056100221248926</c:v>
                </c:pt>
                <c:pt idx="1096">
                  <c:v>5.06630000991936</c:v>
                </c:pt>
                <c:pt idx="1097">
                  <c:v>5.077099861908207</c:v>
                </c:pt>
                <c:pt idx="1098">
                  <c:v>5.083700130460784</c:v>
                </c:pt>
                <c:pt idx="1099">
                  <c:v>5.090500118254568</c:v>
                </c:pt>
                <c:pt idx="1100">
                  <c:v>5.095400118254474</c:v>
                </c:pt>
                <c:pt idx="1101">
                  <c:v>5.102299906920962</c:v>
                </c:pt>
                <c:pt idx="1102">
                  <c:v>5.109500172424305</c:v>
                </c:pt>
                <c:pt idx="1103">
                  <c:v>5.11649995803964</c:v>
                </c:pt>
                <c:pt idx="1104">
                  <c:v>5.125400211330993</c:v>
                </c:pt>
                <c:pt idx="1105">
                  <c:v>5.128199813079846</c:v>
                </c:pt>
                <c:pt idx="1106">
                  <c:v>5.138700223542401</c:v>
                </c:pt>
                <c:pt idx="1107">
                  <c:v>5.144100021359914</c:v>
                </c:pt>
                <c:pt idx="1108">
                  <c:v>5.148400223541103</c:v>
                </c:pt>
                <c:pt idx="1109">
                  <c:v>5.155699822236781</c:v>
                </c:pt>
                <c:pt idx="1110">
                  <c:v>5.159999897769009</c:v>
                </c:pt>
                <c:pt idx="1111">
                  <c:v>5.170800235748175</c:v>
                </c:pt>
                <c:pt idx="1112">
                  <c:v>5.179100096891489</c:v>
                </c:pt>
                <c:pt idx="1113">
                  <c:v>5.186500090789195</c:v>
                </c:pt>
                <c:pt idx="1114">
                  <c:v>5.194100160217198</c:v>
                </c:pt>
                <c:pt idx="1115">
                  <c:v>5.20149988861158</c:v>
                </c:pt>
                <c:pt idx="1116">
                  <c:v>5.207100157163947</c:v>
                </c:pt>
                <c:pt idx="1117">
                  <c:v>5.212900018312209</c:v>
                </c:pt>
                <c:pt idx="1118">
                  <c:v>5.220999803925224</c:v>
                </c:pt>
                <c:pt idx="1119">
                  <c:v>5.231100199129287</c:v>
                </c:pt>
                <c:pt idx="1120">
                  <c:v>5.242899839784513</c:v>
                </c:pt>
                <c:pt idx="1121">
                  <c:v>5.252699957272853</c:v>
                </c:pt>
                <c:pt idx="1122">
                  <c:v>5.264200080873707</c:v>
                </c:pt>
                <c:pt idx="1123">
                  <c:v>5.272899869538378</c:v>
                </c:pt>
                <c:pt idx="1124">
                  <c:v>5.282700065610698</c:v>
                </c:pt>
                <c:pt idx="1125">
                  <c:v>5.289600059510123</c:v>
                </c:pt>
                <c:pt idx="1126">
                  <c:v>5.297999845122831</c:v>
                </c:pt>
                <c:pt idx="1127">
                  <c:v>5.303399769589305</c:v>
                </c:pt>
                <c:pt idx="1128">
                  <c:v>5.310199962616025</c:v>
                </c:pt>
                <c:pt idx="1129">
                  <c:v>5.315499905394972</c:v>
                </c:pt>
                <c:pt idx="1130">
                  <c:v>5.319500053406951</c:v>
                </c:pt>
                <c:pt idx="1131">
                  <c:v>5.327900041200334</c:v>
                </c:pt>
                <c:pt idx="1132">
                  <c:v>5.340600089260988</c:v>
                </c:pt>
                <c:pt idx="1133">
                  <c:v>5.347700004575016</c:v>
                </c:pt>
                <c:pt idx="1134">
                  <c:v>5.35769999237164</c:v>
                </c:pt>
                <c:pt idx="1135">
                  <c:v>5.363300052642441</c:v>
                </c:pt>
                <c:pt idx="1136">
                  <c:v>5.36880003738406</c:v>
                </c:pt>
                <c:pt idx="1137">
                  <c:v>5.376299967956584</c:v>
                </c:pt>
                <c:pt idx="1138">
                  <c:v>5.380400103760622</c:v>
                </c:pt>
                <c:pt idx="1139">
                  <c:v>5.38710010376235</c:v>
                </c:pt>
                <c:pt idx="1140">
                  <c:v>5.393700236512811</c:v>
                </c:pt>
                <c:pt idx="1141">
                  <c:v>5.402500224303367</c:v>
                </c:pt>
                <c:pt idx="1142">
                  <c:v>5.408899943540746</c:v>
                </c:pt>
                <c:pt idx="1143">
                  <c:v>5.418100205992232</c:v>
                </c:pt>
                <c:pt idx="1144">
                  <c:v>5.421599934386904</c:v>
                </c:pt>
                <c:pt idx="1145">
                  <c:v>5.430000061034665</c:v>
                </c:pt>
                <c:pt idx="1146">
                  <c:v>5.440799843596326</c:v>
                </c:pt>
                <c:pt idx="1147">
                  <c:v>5.450099973299075</c:v>
                </c:pt>
                <c:pt idx="1148">
                  <c:v>5.45400017547581</c:v>
                </c:pt>
                <c:pt idx="1149">
                  <c:v>5.461599816131638</c:v>
                </c:pt>
                <c:pt idx="1150">
                  <c:v>5.467699879452991</c:v>
                </c:pt>
                <c:pt idx="1151">
                  <c:v>5.47069981918321</c:v>
                </c:pt>
                <c:pt idx="1152">
                  <c:v>5.47529989471514</c:v>
                </c:pt>
                <c:pt idx="1153">
                  <c:v>5.485900157163996</c:v>
                </c:pt>
                <c:pt idx="1154">
                  <c:v>5.493099816128961</c:v>
                </c:pt>
                <c:pt idx="1155">
                  <c:v>5.49959994582969</c:v>
                </c:pt>
                <c:pt idx="1156">
                  <c:v>5.50580001526032</c:v>
                </c:pt>
                <c:pt idx="1157">
                  <c:v>5.512099800871511</c:v>
                </c:pt>
                <c:pt idx="1158">
                  <c:v>5.516899794769416</c:v>
                </c:pt>
                <c:pt idx="1159">
                  <c:v>5.524799788665405</c:v>
                </c:pt>
                <c:pt idx="1160">
                  <c:v>5.52930006637325</c:v>
                </c:pt>
                <c:pt idx="1161">
                  <c:v>5.535000199128263</c:v>
                </c:pt>
                <c:pt idx="1162">
                  <c:v>5.544500120544399</c:v>
                </c:pt>
                <c:pt idx="1163">
                  <c:v>5.554400234985221</c:v>
                </c:pt>
                <c:pt idx="1164">
                  <c:v>5.562299887846166</c:v>
                </c:pt>
                <c:pt idx="1165">
                  <c:v>5.570400231932581</c:v>
                </c:pt>
                <c:pt idx="1166">
                  <c:v>5.582900005338161</c:v>
                </c:pt>
                <c:pt idx="1167">
                  <c:v>5.588599857332156</c:v>
                </c:pt>
                <c:pt idx="1168">
                  <c:v>5.596699980927951</c:v>
                </c:pt>
                <c:pt idx="1169">
                  <c:v>5.606999971769252</c:v>
                </c:pt>
                <c:pt idx="1170">
                  <c:v>5.61359981765781</c:v>
                </c:pt>
                <c:pt idx="1171">
                  <c:v>5.624400146487453</c:v>
                </c:pt>
                <c:pt idx="1172">
                  <c:v>5.630599935149803</c:v>
                </c:pt>
                <c:pt idx="1173">
                  <c:v>5.637200061799376</c:v>
                </c:pt>
                <c:pt idx="1174">
                  <c:v>5.647099977111788</c:v>
                </c:pt>
                <c:pt idx="1175">
                  <c:v>5.656799958800548</c:v>
                </c:pt>
                <c:pt idx="1176">
                  <c:v>5.668799798582768</c:v>
                </c:pt>
                <c:pt idx="1177">
                  <c:v>5.678699928281276</c:v>
                </c:pt>
                <c:pt idx="1178">
                  <c:v>5.687599982451502</c:v>
                </c:pt>
                <c:pt idx="1179">
                  <c:v>5.695600109098447</c:v>
                </c:pt>
                <c:pt idx="1180">
                  <c:v>5.699700099943584</c:v>
                </c:pt>
                <c:pt idx="1181">
                  <c:v>5.706899891665671</c:v>
                </c:pt>
                <c:pt idx="1182">
                  <c:v>5.713800024412194</c:v>
                </c:pt>
                <c:pt idx="1183">
                  <c:v>5.722000144956837</c:v>
                </c:pt>
                <c:pt idx="1184">
                  <c:v>5.731100003053143</c:v>
                </c:pt>
                <c:pt idx="1185">
                  <c:v>5.736600066375104</c:v>
                </c:pt>
                <c:pt idx="1186">
                  <c:v>5.742899858090823</c:v>
                </c:pt>
                <c:pt idx="1187">
                  <c:v>5.753300183871036</c:v>
                </c:pt>
                <c:pt idx="1188">
                  <c:v>5.769300099182148</c:v>
                </c:pt>
                <c:pt idx="1189">
                  <c:v>5.78219995422478</c:v>
                </c:pt>
                <c:pt idx="1190">
                  <c:v>5.790099815367285</c:v>
                </c:pt>
                <c:pt idx="1191">
                  <c:v>5.799200005338207</c:v>
                </c:pt>
                <c:pt idx="1192">
                  <c:v>5.809100062560899</c:v>
                </c:pt>
                <c:pt idx="1193">
                  <c:v>5.816799990079744</c:v>
                </c:pt>
                <c:pt idx="1194">
                  <c:v>5.822000125885094</c:v>
                </c:pt>
                <c:pt idx="1195">
                  <c:v>5.827999781799008</c:v>
                </c:pt>
                <c:pt idx="1196">
                  <c:v>5.8368999809245</c:v>
                </c:pt>
                <c:pt idx="1197">
                  <c:v>5.846899902342557</c:v>
                </c:pt>
                <c:pt idx="1198">
                  <c:v>5.856099893189821</c:v>
                </c:pt>
                <c:pt idx="1199">
                  <c:v>5.868200074004562</c:v>
                </c:pt>
                <c:pt idx="1200">
                  <c:v>5.871800070952304</c:v>
                </c:pt>
                <c:pt idx="1201">
                  <c:v>5.881300191496848</c:v>
                </c:pt>
                <c:pt idx="1202">
                  <c:v>5.890599838257907</c:v>
                </c:pt>
                <c:pt idx="1203">
                  <c:v>5.902300236513838</c:v>
                </c:pt>
                <c:pt idx="1204">
                  <c:v>5.910100236509606</c:v>
                </c:pt>
                <c:pt idx="1205">
                  <c:v>5.916799892427666</c:v>
                </c:pt>
                <c:pt idx="1206">
                  <c:v>5.92470009155295</c:v>
                </c:pt>
                <c:pt idx="1207">
                  <c:v>5.934399946596386</c:v>
                </c:pt>
                <c:pt idx="1208">
                  <c:v>5.940600136564174</c:v>
                </c:pt>
                <c:pt idx="1209">
                  <c:v>5.950599777224852</c:v>
                </c:pt>
                <c:pt idx="1210">
                  <c:v>5.962300039675028</c:v>
                </c:pt>
                <c:pt idx="1211">
                  <c:v>5.97169995803779</c:v>
                </c:pt>
                <c:pt idx="1212">
                  <c:v>5.98729993667439</c:v>
                </c:pt>
                <c:pt idx="1213">
                  <c:v>5.99929998168955</c:v>
                </c:pt>
                <c:pt idx="1214">
                  <c:v>6.005800111390272</c:v>
                </c:pt>
                <c:pt idx="1215">
                  <c:v>6.01429989395183</c:v>
                </c:pt>
                <c:pt idx="1216">
                  <c:v>6.02140002975284</c:v>
                </c:pt>
                <c:pt idx="1217">
                  <c:v>6.028800086976841</c:v>
                </c:pt>
                <c:pt idx="1218">
                  <c:v>6.03660001449316</c:v>
                </c:pt>
                <c:pt idx="1219">
                  <c:v>6.044600005337998</c:v>
                </c:pt>
                <c:pt idx="1220">
                  <c:v>6.052600201415768</c:v>
                </c:pt>
                <c:pt idx="1221">
                  <c:v>6.064299980924261</c:v>
                </c:pt>
                <c:pt idx="1222">
                  <c:v>6.074200038146952</c:v>
                </c:pt>
                <c:pt idx="1223">
                  <c:v>6.076699835968613</c:v>
                </c:pt>
                <c:pt idx="1224">
                  <c:v>6.080599980927218</c:v>
                </c:pt>
                <c:pt idx="1225">
                  <c:v>6.086300180053513</c:v>
                </c:pt>
                <c:pt idx="1226">
                  <c:v>6.091899953458778</c:v>
                </c:pt>
                <c:pt idx="1227">
                  <c:v>6.09799994735658</c:v>
                </c:pt>
                <c:pt idx="1228">
                  <c:v>6.104799805449147</c:v>
                </c:pt>
                <c:pt idx="1229">
                  <c:v>6.114700137328327</c:v>
                </c:pt>
                <c:pt idx="1230">
                  <c:v>6.120500080105555</c:v>
                </c:pt>
                <c:pt idx="1231">
                  <c:v>6.123500095367487</c:v>
                </c:pt>
                <c:pt idx="1232">
                  <c:v>6.129400098419865</c:v>
                </c:pt>
                <c:pt idx="1233">
                  <c:v>6.135700098420784</c:v>
                </c:pt>
                <c:pt idx="1234">
                  <c:v>6.146000022887165</c:v>
                </c:pt>
                <c:pt idx="1235">
                  <c:v>6.154400222014371</c:v>
                </c:pt>
                <c:pt idx="1236">
                  <c:v>6.160599947357693</c:v>
                </c:pt>
                <c:pt idx="1237">
                  <c:v>6.167099811551448</c:v>
                </c:pt>
                <c:pt idx="1238">
                  <c:v>6.17340020370466</c:v>
                </c:pt>
                <c:pt idx="1239">
                  <c:v>6.179500203703356</c:v>
                </c:pt>
                <c:pt idx="1240">
                  <c:v>6.185699935151206</c:v>
                </c:pt>
                <c:pt idx="1241">
                  <c:v>6.194600140381226</c:v>
                </c:pt>
                <c:pt idx="1242">
                  <c:v>6.201499862669152</c:v>
                </c:pt>
                <c:pt idx="1243">
                  <c:v>6.205600070952642</c:v>
                </c:pt>
                <c:pt idx="1244">
                  <c:v>6.208999941256478</c:v>
                </c:pt>
                <c:pt idx="1245">
                  <c:v>6.214000137330001</c:v>
                </c:pt>
                <c:pt idx="1246">
                  <c:v>6.222099989321578</c:v>
                </c:pt>
                <c:pt idx="1247">
                  <c:v>6.227499850465388</c:v>
                </c:pt>
                <c:pt idx="1248">
                  <c:v>6.229899865724292</c:v>
                </c:pt>
                <c:pt idx="1249">
                  <c:v>6.229400146483386</c:v>
                </c:pt>
                <c:pt idx="1250">
                  <c:v>6.233899941253188</c:v>
                </c:pt>
                <c:pt idx="1251">
                  <c:v>6.24349998931939</c:v>
                </c:pt>
                <c:pt idx="1252">
                  <c:v>6.250399774929975</c:v>
                </c:pt>
                <c:pt idx="1253">
                  <c:v>6.255499977112777</c:v>
                </c:pt>
                <c:pt idx="1254">
                  <c:v>6.26219977188157</c:v>
                </c:pt>
                <c:pt idx="1255">
                  <c:v>6.270600173185812</c:v>
                </c:pt>
                <c:pt idx="1256">
                  <c:v>6.276500028227018</c:v>
                </c:pt>
                <c:pt idx="1257">
                  <c:v>6.284699880216067</c:v>
                </c:pt>
                <c:pt idx="1258">
                  <c:v>6.294799934385082</c:v>
                </c:pt>
                <c:pt idx="1259">
                  <c:v>6.299900139616509</c:v>
                </c:pt>
                <c:pt idx="1260">
                  <c:v>6.303600209044816</c:v>
                </c:pt>
                <c:pt idx="1261">
                  <c:v>6.315799789430457</c:v>
                </c:pt>
                <c:pt idx="1262">
                  <c:v>6.322400130462481</c:v>
                </c:pt>
                <c:pt idx="1263">
                  <c:v>6.329899991607817</c:v>
                </c:pt>
                <c:pt idx="1264">
                  <c:v>6.332999985505012</c:v>
                </c:pt>
                <c:pt idx="1265">
                  <c:v>6.340199906921041</c:v>
                </c:pt>
                <c:pt idx="1266">
                  <c:v>6.358100151064717</c:v>
                </c:pt>
                <c:pt idx="1267">
                  <c:v>6.365399813079421</c:v>
                </c:pt>
                <c:pt idx="1268">
                  <c:v>6.370799939726567</c:v>
                </c:pt>
                <c:pt idx="1269">
                  <c:v>6.377399803925073</c:v>
                </c:pt>
                <c:pt idx="1270">
                  <c:v>6.386199797820156</c:v>
                </c:pt>
                <c:pt idx="1271">
                  <c:v>6.390899936675848</c:v>
                </c:pt>
                <c:pt idx="1272">
                  <c:v>6.398600072479894</c:v>
                </c:pt>
                <c:pt idx="1273">
                  <c:v>6.40679999389613</c:v>
                </c:pt>
                <c:pt idx="1274">
                  <c:v>6.414700060271571</c:v>
                </c:pt>
                <c:pt idx="1275">
                  <c:v>6.425399851988911</c:v>
                </c:pt>
                <c:pt idx="1276">
                  <c:v>6.43349999084603</c:v>
                </c:pt>
                <c:pt idx="1277">
                  <c:v>6.440500054170116</c:v>
                </c:pt>
                <c:pt idx="1278">
                  <c:v>6.447999909210921</c:v>
                </c:pt>
                <c:pt idx="1279">
                  <c:v>6.457100102234108</c:v>
                </c:pt>
                <c:pt idx="1280">
                  <c:v>6.467100162506537</c:v>
                </c:pt>
                <c:pt idx="1281">
                  <c:v>6.474200225831737</c:v>
                </c:pt>
                <c:pt idx="1282">
                  <c:v>6.480600216673338</c:v>
                </c:pt>
                <c:pt idx="1283">
                  <c:v>6.491699863436227</c:v>
                </c:pt>
                <c:pt idx="1284">
                  <c:v>6.504199983977742</c:v>
                </c:pt>
                <c:pt idx="1285">
                  <c:v>6.516200177004066</c:v>
                </c:pt>
                <c:pt idx="1286">
                  <c:v>6.528999887083046</c:v>
                </c:pt>
                <c:pt idx="1287">
                  <c:v>6.536800101472183</c:v>
                </c:pt>
                <c:pt idx="1288">
                  <c:v>6.545999820711586</c:v>
                </c:pt>
                <c:pt idx="1289">
                  <c:v>6.55490008010747</c:v>
                </c:pt>
                <c:pt idx="1290">
                  <c:v>6.562500206757244</c:v>
                </c:pt>
                <c:pt idx="1291">
                  <c:v>6.56950005874387</c:v>
                </c:pt>
                <c:pt idx="1292">
                  <c:v>6.578999850462424</c:v>
                </c:pt>
                <c:pt idx="1293">
                  <c:v>6.585299835202023</c:v>
                </c:pt>
                <c:pt idx="1294">
                  <c:v>6.59400022735644</c:v>
                </c:pt>
                <c:pt idx="1295">
                  <c:v>6.597800031278891</c:v>
                </c:pt>
                <c:pt idx="1296">
                  <c:v>6.60499989242453</c:v>
                </c:pt>
                <c:pt idx="1297">
                  <c:v>6.614200012969377</c:v>
                </c:pt>
                <c:pt idx="1298">
                  <c:v>6.623000205992867</c:v>
                </c:pt>
                <c:pt idx="1299">
                  <c:v>6.63259979553186</c:v>
                </c:pt>
                <c:pt idx="1300">
                  <c:v>6.641900184633414</c:v>
                </c:pt>
                <c:pt idx="1301">
                  <c:v>6.651499761963351</c:v>
                </c:pt>
                <c:pt idx="1302">
                  <c:v>6.661299816129031</c:v>
                </c:pt>
                <c:pt idx="1303">
                  <c:v>6.670100208284566</c:v>
                </c:pt>
                <c:pt idx="1304">
                  <c:v>6.682300189972011</c:v>
                </c:pt>
                <c:pt idx="1305">
                  <c:v>6.694400174714246</c:v>
                </c:pt>
                <c:pt idx="1306">
                  <c:v>6.700699978639022</c:v>
                </c:pt>
                <c:pt idx="1307">
                  <c:v>6.707099767303589</c:v>
                </c:pt>
                <c:pt idx="1308">
                  <c:v>6.71680023193403</c:v>
                </c:pt>
                <c:pt idx="1309">
                  <c:v>6.724599872588437</c:v>
                </c:pt>
                <c:pt idx="1310">
                  <c:v>6.734899854276588</c:v>
                </c:pt>
                <c:pt idx="1311">
                  <c:v>6.740699851226964</c:v>
                </c:pt>
                <c:pt idx="1312">
                  <c:v>6.746599926758789</c:v>
                </c:pt>
                <c:pt idx="1313">
                  <c:v>6.755499920654984</c:v>
                </c:pt>
                <c:pt idx="1314">
                  <c:v>6.76099978179991</c:v>
                </c:pt>
                <c:pt idx="1315">
                  <c:v>6.77129976959259</c:v>
                </c:pt>
                <c:pt idx="1316">
                  <c:v>6.783899956513778</c:v>
                </c:pt>
                <c:pt idx="1317">
                  <c:v>6.793300010682287</c:v>
                </c:pt>
                <c:pt idx="1318">
                  <c:v>6.799700007628417</c:v>
                </c:pt>
                <c:pt idx="1319">
                  <c:v>6.806099944304151</c:v>
                </c:pt>
                <c:pt idx="1320">
                  <c:v>6.814399938200947</c:v>
                </c:pt>
                <c:pt idx="1321">
                  <c:v>6.824700070952528</c:v>
                </c:pt>
                <c:pt idx="1322">
                  <c:v>6.83279992599637</c:v>
                </c:pt>
                <c:pt idx="1323">
                  <c:v>6.841299916839489</c:v>
                </c:pt>
                <c:pt idx="1324">
                  <c:v>6.85110017929037</c:v>
                </c:pt>
                <c:pt idx="1325">
                  <c:v>6.863500233459486</c:v>
                </c:pt>
                <c:pt idx="1326">
                  <c:v>6.871200224300992</c:v>
                </c:pt>
                <c:pt idx="1327">
                  <c:v>6.872699816893146</c:v>
                </c:pt>
                <c:pt idx="1328">
                  <c:v>6.880800139617349</c:v>
                </c:pt>
                <c:pt idx="1329">
                  <c:v>6.88659979858494</c:v>
                </c:pt>
                <c:pt idx="1330">
                  <c:v>6.894899792481738</c:v>
                </c:pt>
                <c:pt idx="1331">
                  <c:v>6.898999931338039</c:v>
                </c:pt>
                <c:pt idx="1332">
                  <c:v>6.906199997712977</c:v>
                </c:pt>
                <c:pt idx="1333">
                  <c:v>6.911000127409352</c:v>
                </c:pt>
                <c:pt idx="1334">
                  <c:v>6.915700057983486</c:v>
                </c:pt>
                <c:pt idx="1335">
                  <c:v>6.921299988556712</c:v>
                </c:pt>
                <c:pt idx="1336">
                  <c:v>6.927300181578178</c:v>
                </c:pt>
                <c:pt idx="1337">
                  <c:v>6.936000157165836</c:v>
                </c:pt>
                <c:pt idx="1338">
                  <c:v>6.946100205230323</c:v>
                </c:pt>
                <c:pt idx="1339">
                  <c:v>6.953200208281487</c:v>
                </c:pt>
                <c:pt idx="1340">
                  <c:v>6.961099858093803</c:v>
                </c:pt>
                <c:pt idx="1341">
                  <c:v>6.964299990846484</c:v>
                </c:pt>
                <c:pt idx="1342">
                  <c:v>6.97160011444067</c:v>
                </c:pt>
                <c:pt idx="1343">
                  <c:v>6.984000035859936</c:v>
                </c:pt>
                <c:pt idx="1344">
                  <c:v>6.990199890897202</c:v>
                </c:pt>
                <c:pt idx="1345">
                  <c:v>6.999899809266935</c:v>
                </c:pt>
                <c:pt idx="1346">
                  <c:v>7.006200135037943</c:v>
                </c:pt>
                <c:pt idx="1347">
                  <c:v>7.010600198365867</c:v>
                </c:pt>
                <c:pt idx="1348">
                  <c:v>7.020499974823906</c:v>
                </c:pt>
                <c:pt idx="1349">
                  <c:v>7.0286999595628</c:v>
                </c:pt>
                <c:pt idx="1350">
                  <c:v>7.036900089264237</c:v>
                </c:pt>
                <c:pt idx="1351">
                  <c:v>7.039200025941686</c:v>
                </c:pt>
                <c:pt idx="1352">
                  <c:v>7.049100077056207</c:v>
                </c:pt>
                <c:pt idx="1353">
                  <c:v>7.060700125122822</c:v>
                </c:pt>
                <c:pt idx="1354">
                  <c:v>7.069799844357476</c:v>
                </c:pt>
                <c:pt idx="1355">
                  <c:v>7.07699991073605</c:v>
                </c:pt>
                <c:pt idx="1356">
                  <c:v>7.08720016098232</c:v>
                </c:pt>
                <c:pt idx="1357">
                  <c:v>7.091799883270144</c:v>
                </c:pt>
                <c:pt idx="1358">
                  <c:v>7.097399883266917</c:v>
                </c:pt>
                <c:pt idx="1359">
                  <c:v>7.103899943544093</c:v>
                </c:pt>
                <c:pt idx="1360">
                  <c:v>7.108100085450133</c:v>
                </c:pt>
                <c:pt idx="1361">
                  <c:v>7.113400088499475</c:v>
                </c:pt>
                <c:pt idx="1362">
                  <c:v>7.120499940490845</c:v>
                </c:pt>
                <c:pt idx="1363">
                  <c:v>7.127600202940809</c:v>
                </c:pt>
                <c:pt idx="1364">
                  <c:v>7.135300009915227</c:v>
                </c:pt>
                <c:pt idx="1365">
                  <c:v>7.140300073242543</c:v>
                </c:pt>
                <c:pt idx="1366">
                  <c:v>7.148799792481441</c:v>
                </c:pt>
                <c:pt idx="1367">
                  <c:v>7.15900003967181</c:v>
                </c:pt>
                <c:pt idx="1368">
                  <c:v>7.165000042725291</c:v>
                </c:pt>
                <c:pt idx="1369">
                  <c:v>7.175699964140222</c:v>
                </c:pt>
                <c:pt idx="1370">
                  <c:v>7.186800229643268</c:v>
                </c:pt>
                <c:pt idx="1371">
                  <c:v>7.19289982223199</c:v>
                </c:pt>
                <c:pt idx="1372">
                  <c:v>7.20120008468439</c:v>
                </c:pt>
                <c:pt idx="1373">
                  <c:v>7.20750021438289</c:v>
                </c:pt>
                <c:pt idx="1374">
                  <c:v>7.213300220490055</c:v>
                </c:pt>
                <c:pt idx="1375">
                  <c:v>7.225100202176688</c:v>
                </c:pt>
                <c:pt idx="1376">
                  <c:v>7.231599788665338</c:v>
                </c:pt>
                <c:pt idx="1377">
                  <c:v>7.236300199128891</c:v>
                </c:pt>
                <c:pt idx="1378">
                  <c:v>7.243899990844512</c:v>
                </c:pt>
                <c:pt idx="1379">
                  <c:v>7.251099851990148</c:v>
                </c:pt>
                <c:pt idx="1380">
                  <c:v>7.25780011139068</c:v>
                </c:pt>
                <c:pt idx="1381">
                  <c:v>7.265500099183555</c:v>
                </c:pt>
                <c:pt idx="1382">
                  <c:v>7.272599818417802</c:v>
                </c:pt>
                <c:pt idx="1383">
                  <c:v>7.281200014494974</c:v>
                </c:pt>
                <c:pt idx="1384">
                  <c:v>7.288199954222366</c:v>
                </c:pt>
                <c:pt idx="1385">
                  <c:v>7.296800147247268</c:v>
                </c:pt>
                <c:pt idx="1386">
                  <c:v>7.30570020446612</c:v>
                </c:pt>
                <c:pt idx="1387">
                  <c:v>7.31520005340644</c:v>
                </c:pt>
                <c:pt idx="1388">
                  <c:v>7.324500110626101</c:v>
                </c:pt>
                <c:pt idx="1389">
                  <c:v>7.33280017395009</c:v>
                </c:pt>
                <c:pt idx="1390">
                  <c:v>7.344299953459995</c:v>
                </c:pt>
                <c:pt idx="1391">
                  <c:v>7.353300149537969</c:v>
                </c:pt>
                <c:pt idx="1392">
                  <c:v>7.36299993515058</c:v>
                </c:pt>
                <c:pt idx="1393">
                  <c:v>7.368199862670735</c:v>
                </c:pt>
                <c:pt idx="1394">
                  <c:v>7.377599847412054</c:v>
                </c:pt>
                <c:pt idx="1395">
                  <c:v>7.38699976882708</c:v>
                </c:pt>
                <c:pt idx="1396">
                  <c:v>7.395399898527103</c:v>
                </c:pt>
                <c:pt idx="1397">
                  <c:v>7.40240016403186</c:v>
                </c:pt>
                <c:pt idx="1398">
                  <c:v>7.410699883268538</c:v>
                </c:pt>
                <c:pt idx="1399">
                  <c:v>7.413599898529355</c:v>
                </c:pt>
                <c:pt idx="1400">
                  <c:v>7.422000227354147</c:v>
                </c:pt>
                <c:pt idx="1401">
                  <c:v>7.424200233457668</c:v>
                </c:pt>
                <c:pt idx="1402">
                  <c:v>7.430999829102802</c:v>
                </c:pt>
                <c:pt idx="1403">
                  <c:v>7.442600094604136</c:v>
                </c:pt>
                <c:pt idx="1404">
                  <c:v>7.448299886320456</c:v>
                </c:pt>
                <c:pt idx="1405">
                  <c:v>7.454599816894188</c:v>
                </c:pt>
                <c:pt idx="1406">
                  <c:v>7.457299958801741</c:v>
                </c:pt>
                <c:pt idx="1407">
                  <c:v>7.466400085450008</c:v>
                </c:pt>
                <c:pt idx="1408">
                  <c:v>7.475100012969051</c:v>
                </c:pt>
                <c:pt idx="1409">
                  <c:v>7.485099798584998</c:v>
                </c:pt>
                <c:pt idx="1410">
                  <c:v>7.492599931334553</c:v>
                </c:pt>
                <c:pt idx="1411">
                  <c:v>7.50169992523297</c:v>
                </c:pt>
                <c:pt idx="1412">
                  <c:v>7.513500178527464</c:v>
                </c:pt>
                <c:pt idx="1413">
                  <c:v>7.51999983443966</c:v>
                </c:pt>
                <c:pt idx="1414">
                  <c:v>7.524300172426589</c:v>
                </c:pt>
                <c:pt idx="1415">
                  <c:v>7.532000096893171</c:v>
                </c:pt>
                <c:pt idx="1416">
                  <c:v>7.54030015411263</c:v>
                </c:pt>
                <c:pt idx="1417">
                  <c:v>7.545099876406309</c:v>
                </c:pt>
                <c:pt idx="1418">
                  <c:v>7.552400141907128</c:v>
                </c:pt>
                <c:pt idx="1419">
                  <c:v>7.561100205231924</c:v>
                </c:pt>
                <c:pt idx="1420">
                  <c:v>7.566899930574436</c:v>
                </c:pt>
                <c:pt idx="1421">
                  <c:v>7.574900111390889</c:v>
                </c:pt>
                <c:pt idx="1422">
                  <c:v>7.583700238039452</c:v>
                </c:pt>
                <c:pt idx="1423">
                  <c:v>7.58900004196403</c:v>
                </c:pt>
                <c:pt idx="1424">
                  <c:v>7.589600129700557</c:v>
                </c:pt>
                <c:pt idx="1425">
                  <c:v>7.596100048063818</c:v>
                </c:pt>
                <c:pt idx="1426">
                  <c:v>7.604699830626484</c:v>
                </c:pt>
                <c:pt idx="1427">
                  <c:v>7.610200093080492</c:v>
                </c:pt>
                <c:pt idx="1428">
                  <c:v>7.6169998245241</c:v>
                </c:pt>
                <c:pt idx="1429">
                  <c:v>7.628099948120504</c:v>
                </c:pt>
                <c:pt idx="1430">
                  <c:v>7.634700216676714</c:v>
                </c:pt>
                <c:pt idx="1431">
                  <c:v>7.642000207521047</c:v>
                </c:pt>
                <c:pt idx="1432">
                  <c:v>7.649800062557912</c:v>
                </c:pt>
                <c:pt idx="1433">
                  <c:v>7.659399977874273</c:v>
                </c:pt>
                <c:pt idx="1434">
                  <c:v>7.667500032042878</c:v>
                </c:pt>
                <c:pt idx="1435">
                  <c:v>7.674799823758803</c:v>
                </c:pt>
                <c:pt idx="1436">
                  <c:v>7.68169989623857</c:v>
                </c:pt>
                <c:pt idx="1437">
                  <c:v>7.687100158691462</c:v>
                </c:pt>
                <c:pt idx="1438">
                  <c:v>7.692600215908897</c:v>
                </c:pt>
                <c:pt idx="1439">
                  <c:v>7.699199871825837</c:v>
                </c:pt>
                <c:pt idx="1440">
                  <c:v>7.707899853514391</c:v>
                </c:pt>
                <c:pt idx="1441">
                  <c:v>7.71670018844452</c:v>
                </c:pt>
                <c:pt idx="1442">
                  <c:v>7.724499904630648</c:v>
                </c:pt>
                <c:pt idx="1443">
                  <c:v>7.735599952698976</c:v>
                </c:pt>
                <c:pt idx="1444">
                  <c:v>7.743299883270086</c:v>
                </c:pt>
                <c:pt idx="1445">
                  <c:v>7.747300079343401</c:v>
                </c:pt>
                <c:pt idx="1446">
                  <c:v>7.750900012972126</c:v>
                </c:pt>
                <c:pt idx="1447">
                  <c:v>7.75790008850163</c:v>
                </c:pt>
                <c:pt idx="1448">
                  <c:v>7.760699826048946</c:v>
                </c:pt>
                <c:pt idx="1449">
                  <c:v>7.763400230407567</c:v>
                </c:pt>
                <c:pt idx="1450">
                  <c:v>7.769200154874852</c:v>
                </c:pt>
                <c:pt idx="1451">
                  <c:v>7.77439994354063</c:v>
                </c:pt>
                <c:pt idx="1452">
                  <c:v>7.779500079344871</c:v>
                </c:pt>
                <c:pt idx="1453">
                  <c:v>7.78590013656503</c:v>
                </c:pt>
                <c:pt idx="1454">
                  <c:v>7.792900057982476</c:v>
                </c:pt>
                <c:pt idx="1455">
                  <c:v>7.799799786378572</c:v>
                </c:pt>
                <c:pt idx="1456">
                  <c:v>7.811499774168626</c:v>
                </c:pt>
                <c:pt idx="1457">
                  <c:v>7.818199900815671</c:v>
                </c:pt>
                <c:pt idx="1458">
                  <c:v>7.827400024412779</c:v>
                </c:pt>
                <c:pt idx="1459">
                  <c:v>7.832000033569784</c:v>
                </c:pt>
                <c:pt idx="1460">
                  <c:v>7.844400078585744</c:v>
                </c:pt>
                <c:pt idx="1461">
                  <c:v>7.85480006027137</c:v>
                </c:pt>
                <c:pt idx="1462">
                  <c:v>7.869399972532847</c:v>
                </c:pt>
                <c:pt idx="1463">
                  <c:v>7.879400029753015</c:v>
                </c:pt>
                <c:pt idx="1464">
                  <c:v>7.882900231932578</c:v>
                </c:pt>
                <c:pt idx="1465">
                  <c:v>7.88970008697288</c:v>
                </c:pt>
                <c:pt idx="1466">
                  <c:v>7.897299942018435</c:v>
                </c:pt>
                <c:pt idx="1467">
                  <c:v>7.910000128937098</c:v>
                </c:pt>
                <c:pt idx="1468">
                  <c:v>7.917800192259168</c:v>
                </c:pt>
                <c:pt idx="1469">
                  <c:v>7.921999990081531</c:v>
                </c:pt>
                <c:pt idx="1470">
                  <c:v>7.923599987028866</c:v>
                </c:pt>
                <c:pt idx="1471">
                  <c:v>7.928299980929296</c:v>
                </c:pt>
                <c:pt idx="1472">
                  <c:v>7.931999775697478</c:v>
                </c:pt>
                <c:pt idx="1473">
                  <c:v>7.93690018310372</c:v>
                </c:pt>
                <c:pt idx="1474">
                  <c:v>7.944899965666988</c:v>
                </c:pt>
                <c:pt idx="1475">
                  <c:v>7.95220016174062</c:v>
                </c:pt>
                <c:pt idx="1476">
                  <c:v>7.956400025941548</c:v>
                </c:pt>
                <c:pt idx="1477">
                  <c:v>7.95959997177124</c:v>
                </c:pt>
                <c:pt idx="1478">
                  <c:v>7.969299829863303</c:v>
                </c:pt>
                <c:pt idx="1479">
                  <c:v>7.977700032042776</c:v>
                </c:pt>
                <c:pt idx="1480">
                  <c:v>7.984199953461939</c:v>
                </c:pt>
                <c:pt idx="1481">
                  <c:v>7.993199877928416</c:v>
                </c:pt>
                <c:pt idx="1482">
                  <c:v>8.00070022201544</c:v>
                </c:pt>
                <c:pt idx="1483">
                  <c:v>8.006300149536398</c:v>
                </c:pt>
                <c:pt idx="1484">
                  <c:v>8.015300070954255</c:v>
                </c:pt>
                <c:pt idx="1485">
                  <c:v>8.030299841309897</c:v>
                </c:pt>
                <c:pt idx="1486">
                  <c:v>8.036799967954721</c:v>
                </c:pt>
                <c:pt idx="1487">
                  <c:v>8.04249983520277</c:v>
                </c:pt>
                <c:pt idx="1488">
                  <c:v>8.04589984130871</c:v>
                </c:pt>
                <c:pt idx="1489">
                  <c:v>8.05079990768354</c:v>
                </c:pt>
                <c:pt idx="1490">
                  <c:v>8.05689990463361</c:v>
                </c:pt>
                <c:pt idx="1491">
                  <c:v>8.062100037383068</c:v>
                </c:pt>
                <c:pt idx="1492">
                  <c:v>8.0669998985286</c:v>
                </c:pt>
                <c:pt idx="1493">
                  <c:v>8.073699952699826</c:v>
                </c:pt>
                <c:pt idx="1494">
                  <c:v>8.079300221252197</c:v>
                </c:pt>
                <c:pt idx="1495">
                  <c:v>8.08649987106401</c:v>
                </c:pt>
                <c:pt idx="1496">
                  <c:v>8.09589984664854</c:v>
                </c:pt>
                <c:pt idx="1497">
                  <c:v>8.100899840545025</c:v>
                </c:pt>
                <c:pt idx="1498">
                  <c:v>8.110799900819984</c:v>
                </c:pt>
                <c:pt idx="1499">
                  <c:v>8.118899967194011</c:v>
                </c:pt>
                <c:pt idx="1500">
                  <c:v>8.129399813082274</c:v>
                </c:pt>
                <c:pt idx="1501">
                  <c:v>8.136100012208771</c:v>
                </c:pt>
                <c:pt idx="1502">
                  <c:v>8.14459993667697</c:v>
                </c:pt>
                <c:pt idx="1503">
                  <c:v>8.15260012969884</c:v>
                </c:pt>
                <c:pt idx="1504">
                  <c:v>8.154900006102252</c:v>
                </c:pt>
                <c:pt idx="1505">
                  <c:v>8.161700066375488</c:v>
                </c:pt>
                <c:pt idx="1506">
                  <c:v>8.173299776459316</c:v>
                </c:pt>
                <c:pt idx="1507">
                  <c:v>8.1813000450129</c:v>
                </c:pt>
                <c:pt idx="1508">
                  <c:v>8.188800165560673</c:v>
                </c:pt>
                <c:pt idx="1509">
                  <c:v>8.200300147247617</c:v>
                </c:pt>
                <c:pt idx="1510">
                  <c:v>8.21209992675722</c:v>
                </c:pt>
                <c:pt idx="1511">
                  <c:v>8.22320005035362</c:v>
                </c:pt>
                <c:pt idx="1512">
                  <c:v>8.225699926755625</c:v>
                </c:pt>
                <c:pt idx="1513">
                  <c:v>8.229100131986342</c:v>
                </c:pt>
                <c:pt idx="1514">
                  <c:v>8.235799860380216</c:v>
                </c:pt>
                <c:pt idx="1515">
                  <c:v>8.247000192262925</c:v>
                </c:pt>
                <c:pt idx="1516">
                  <c:v>8.257900116728706</c:v>
                </c:pt>
                <c:pt idx="1517">
                  <c:v>8.263399772644333</c:v>
                </c:pt>
                <c:pt idx="1518">
                  <c:v>8.27159977264455</c:v>
                </c:pt>
                <c:pt idx="1519">
                  <c:v>8.275200050356946</c:v>
                </c:pt>
                <c:pt idx="1520">
                  <c:v>8.284699766540143</c:v>
                </c:pt>
                <c:pt idx="1521">
                  <c:v>8.286899845123116</c:v>
                </c:pt>
                <c:pt idx="1522">
                  <c:v>8.288999787899224</c:v>
                </c:pt>
                <c:pt idx="1523">
                  <c:v>8.293899983975278</c:v>
                </c:pt>
                <c:pt idx="1524">
                  <c:v>8.301599772643386</c:v>
                </c:pt>
                <c:pt idx="1525">
                  <c:v>8.31309995956326</c:v>
                </c:pt>
                <c:pt idx="1526">
                  <c:v>8.31939995346329</c:v>
                </c:pt>
                <c:pt idx="1527">
                  <c:v>8.323999950411234</c:v>
                </c:pt>
                <c:pt idx="1528">
                  <c:v>8.328699947356655</c:v>
                </c:pt>
                <c:pt idx="1529">
                  <c:v>8.330699817655847</c:v>
                </c:pt>
                <c:pt idx="1530">
                  <c:v>8.33880022201629</c:v>
                </c:pt>
                <c:pt idx="1531">
                  <c:v>8.350000080110473</c:v>
                </c:pt>
                <c:pt idx="1532">
                  <c:v>8.35849980850253</c:v>
                </c:pt>
                <c:pt idx="1533">
                  <c:v>8.366600140379887</c:v>
                </c:pt>
                <c:pt idx="1534">
                  <c:v>8.37460006790207</c:v>
                </c:pt>
                <c:pt idx="1535">
                  <c:v>8.38270000457851</c:v>
                </c:pt>
                <c:pt idx="1536">
                  <c:v>8.391900070953848</c:v>
                </c:pt>
                <c:pt idx="1537">
                  <c:v>8.404100188447046</c:v>
                </c:pt>
                <c:pt idx="1538">
                  <c:v>8.413500034330354</c:v>
                </c:pt>
                <c:pt idx="1539">
                  <c:v>8.418400236514571</c:v>
                </c:pt>
                <c:pt idx="1540">
                  <c:v>8.430700205994071</c:v>
                </c:pt>
                <c:pt idx="1541">
                  <c:v>8.43689992522923</c:v>
                </c:pt>
                <c:pt idx="1542">
                  <c:v>8.441099922180001</c:v>
                </c:pt>
                <c:pt idx="1543">
                  <c:v>8.451399774170568</c:v>
                </c:pt>
                <c:pt idx="1544">
                  <c:v>8.45999997634863</c:v>
                </c:pt>
                <c:pt idx="1545">
                  <c:v>8.466899765015114</c:v>
                </c:pt>
                <c:pt idx="1546">
                  <c:v>8.472500160216442</c:v>
                </c:pt>
                <c:pt idx="1547">
                  <c:v>8.482500148009426</c:v>
                </c:pt>
                <c:pt idx="1548">
                  <c:v>8.4893998008738</c:v>
                </c:pt>
                <c:pt idx="1549">
                  <c:v>8.50099999084705</c:v>
                </c:pt>
                <c:pt idx="1550">
                  <c:v>8.514200096131388</c:v>
                </c:pt>
                <c:pt idx="1551">
                  <c:v>8.520999948119423</c:v>
                </c:pt>
                <c:pt idx="1552">
                  <c:v>8.530499929809598</c:v>
                </c:pt>
                <c:pt idx="1553">
                  <c:v>8.54179991455021</c:v>
                </c:pt>
                <c:pt idx="1554">
                  <c:v>8.54980005340622</c:v>
                </c:pt>
                <c:pt idx="1555">
                  <c:v>8.555599781800998</c:v>
                </c:pt>
                <c:pt idx="1556">
                  <c:v>8.564700113678553</c:v>
                </c:pt>
                <c:pt idx="1557">
                  <c:v>8.57270017700285</c:v>
                </c:pt>
                <c:pt idx="1558">
                  <c:v>8.581199893189477</c:v>
                </c:pt>
                <c:pt idx="1559">
                  <c:v>8.58779989013783</c:v>
                </c:pt>
                <c:pt idx="1560">
                  <c:v>8.597099880982568</c:v>
                </c:pt>
                <c:pt idx="1561">
                  <c:v>8.597899890137346</c:v>
                </c:pt>
                <c:pt idx="1562">
                  <c:v>8.60540023116846</c:v>
                </c:pt>
                <c:pt idx="1563">
                  <c:v>8.608400022887508</c:v>
                </c:pt>
                <c:pt idx="1564">
                  <c:v>8.61309995651027</c:v>
                </c:pt>
                <c:pt idx="1565">
                  <c:v>8.624000203704781</c:v>
                </c:pt>
                <c:pt idx="1566">
                  <c:v>8.627800200651103</c:v>
                </c:pt>
                <c:pt idx="1567">
                  <c:v>8.632000070952925</c:v>
                </c:pt>
                <c:pt idx="1568">
                  <c:v>8.634899865723122</c:v>
                </c:pt>
                <c:pt idx="1569">
                  <c:v>8.6394000045766</c:v>
                </c:pt>
                <c:pt idx="1570">
                  <c:v>8.640699880979808</c:v>
                </c:pt>
                <c:pt idx="1571">
                  <c:v>8.647800013735827</c:v>
                </c:pt>
                <c:pt idx="1572">
                  <c:v>8.65439979934672</c:v>
                </c:pt>
                <c:pt idx="1573">
                  <c:v>8.669200043488672</c:v>
                </c:pt>
                <c:pt idx="1574">
                  <c:v>8.680700167085888</c:v>
                </c:pt>
                <c:pt idx="1575">
                  <c:v>8.686199964904517</c:v>
                </c:pt>
                <c:pt idx="1576">
                  <c:v>8.688300173187594</c:v>
                </c:pt>
                <c:pt idx="1577">
                  <c:v>8.693700100706337</c:v>
                </c:pt>
                <c:pt idx="1578">
                  <c:v>8.698400028228206</c:v>
                </c:pt>
                <c:pt idx="1579">
                  <c:v>8.703299961853185</c:v>
                </c:pt>
                <c:pt idx="1580">
                  <c:v>8.707999826048762</c:v>
                </c:pt>
                <c:pt idx="1581">
                  <c:v>8.712099819946168</c:v>
                </c:pt>
                <c:pt idx="1582">
                  <c:v>8.718400154877598</c:v>
                </c:pt>
                <c:pt idx="1583">
                  <c:v>8.729499804689117</c:v>
                </c:pt>
                <c:pt idx="1584">
                  <c:v>8.738599937438266</c:v>
                </c:pt>
                <c:pt idx="1585">
                  <c:v>8.745999931335973</c:v>
                </c:pt>
                <c:pt idx="1586">
                  <c:v>8.750599931332544</c:v>
                </c:pt>
                <c:pt idx="1587">
                  <c:v>8.75989999160447</c:v>
                </c:pt>
                <c:pt idx="1588">
                  <c:v>8.767600121307623</c:v>
                </c:pt>
                <c:pt idx="1589">
                  <c:v>8.77389997634964</c:v>
                </c:pt>
                <c:pt idx="1590">
                  <c:v>8.783900169375549</c:v>
                </c:pt>
                <c:pt idx="1591">
                  <c:v>8.791499961091169</c:v>
                </c:pt>
                <c:pt idx="1592">
                  <c:v>8.800999873350521</c:v>
                </c:pt>
                <c:pt idx="1593">
                  <c:v>8.80730000305266</c:v>
                </c:pt>
                <c:pt idx="1594">
                  <c:v>8.814800069427297</c:v>
                </c:pt>
                <c:pt idx="1595">
                  <c:v>8.82600018386802</c:v>
                </c:pt>
                <c:pt idx="1596">
                  <c:v>8.835099821470066</c:v>
                </c:pt>
                <c:pt idx="1597">
                  <c:v>8.842300225831421</c:v>
                </c:pt>
                <c:pt idx="1598">
                  <c:v>8.847800017549166</c:v>
                </c:pt>
                <c:pt idx="1599">
                  <c:v>8.8561001533526</c:v>
                </c:pt>
                <c:pt idx="1600">
                  <c:v>8.866199806212536</c:v>
                </c:pt>
                <c:pt idx="1601">
                  <c:v>8.868600228881406</c:v>
                </c:pt>
                <c:pt idx="1602">
                  <c:v>8.874900162507401</c:v>
                </c:pt>
                <c:pt idx="1603">
                  <c:v>8.88579987564299</c:v>
                </c:pt>
                <c:pt idx="1604">
                  <c:v>8.890200147248833</c:v>
                </c:pt>
                <c:pt idx="1605">
                  <c:v>8.897800068662036</c:v>
                </c:pt>
                <c:pt idx="1606">
                  <c:v>8.904799784853818</c:v>
                </c:pt>
                <c:pt idx="1607">
                  <c:v>8.911500195314147</c:v>
                </c:pt>
                <c:pt idx="1608">
                  <c:v>8.912599800110918</c:v>
                </c:pt>
                <c:pt idx="1609">
                  <c:v>8.920799996183637</c:v>
                </c:pt>
                <c:pt idx="1610">
                  <c:v>8.92910005950762</c:v>
                </c:pt>
                <c:pt idx="1611">
                  <c:v>8.93289992980863</c:v>
                </c:pt>
                <c:pt idx="1612">
                  <c:v>8.943299923703307</c:v>
                </c:pt>
                <c:pt idx="1613">
                  <c:v>8.950399857330927</c:v>
                </c:pt>
                <c:pt idx="1614">
                  <c:v>8.95319993286467</c:v>
                </c:pt>
                <c:pt idx="1615">
                  <c:v>8.96119999313305</c:v>
                </c:pt>
                <c:pt idx="1616">
                  <c:v>8.974399842070848</c:v>
                </c:pt>
                <c:pt idx="1617">
                  <c:v>8.978900050355148</c:v>
                </c:pt>
                <c:pt idx="1618">
                  <c:v>8.9851998481754</c:v>
                </c:pt>
                <c:pt idx="1619">
                  <c:v>8.993900186156678</c:v>
                </c:pt>
                <c:pt idx="1620">
                  <c:v>8.999899977872702</c:v>
                </c:pt>
                <c:pt idx="1621">
                  <c:v>9.003700044249853</c:v>
                </c:pt>
                <c:pt idx="1622">
                  <c:v>9.0158998298648</c:v>
                </c:pt>
                <c:pt idx="1623">
                  <c:v>9.022299814605506</c:v>
                </c:pt>
                <c:pt idx="1624">
                  <c:v>9.029900152589107</c:v>
                </c:pt>
                <c:pt idx="1625">
                  <c:v>9.039900146486615</c:v>
                </c:pt>
                <c:pt idx="1626">
                  <c:v>9.04320001983797</c:v>
                </c:pt>
                <c:pt idx="1627">
                  <c:v>9.05280014953678</c:v>
                </c:pt>
                <c:pt idx="1628">
                  <c:v>9.064400128172565</c:v>
                </c:pt>
                <c:pt idx="1629">
                  <c:v>9.077800037386626</c:v>
                </c:pt>
                <c:pt idx="1630">
                  <c:v>9.085499961853207</c:v>
                </c:pt>
                <c:pt idx="1631">
                  <c:v>9.097299810789998</c:v>
                </c:pt>
                <c:pt idx="1632">
                  <c:v>9.103000164031981</c:v>
                </c:pt>
                <c:pt idx="1633">
                  <c:v>9.110500236511144</c:v>
                </c:pt>
                <c:pt idx="1634">
                  <c:v>9.114999901579718</c:v>
                </c:pt>
                <c:pt idx="1635">
                  <c:v>9.123300157931221</c:v>
                </c:pt>
                <c:pt idx="1636">
                  <c:v>9.129999943539582</c:v>
                </c:pt>
                <c:pt idx="1637">
                  <c:v>9.137600139616548</c:v>
                </c:pt>
                <c:pt idx="1638">
                  <c:v>9.13970014267033</c:v>
                </c:pt>
                <c:pt idx="1639">
                  <c:v>9.144599801635195</c:v>
                </c:pt>
                <c:pt idx="1640">
                  <c:v>9.154199852753666</c:v>
                </c:pt>
                <c:pt idx="1641">
                  <c:v>9.16369977722207</c:v>
                </c:pt>
                <c:pt idx="1642">
                  <c:v>9.173200178527622</c:v>
                </c:pt>
                <c:pt idx="1643">
                  <c:v>9.18709981612847</c:v>
                </c:pt>
                <c:pt idx="1644">
                  <c:v>9.19329981613192</c:v>
                </c:pt>
                <c:pt idx="1645">
                  <c:v>9.196799897763417</c:v>
                </c:pt>
                <c:pt idx="1646">
                  <c:v>9.203100235747116</c:v>
                </c:pt>
                <c:pt idx="1647">
                  <c:v>9.206799828338267</c:v>
                </c:pt>
                <c:pt idx="1648">
                  <c:v>9.209999967191829</c:v>
                </c:pt>
                <c:pt idx="1649">
                  <c:v>9.216899765015111</c:v>
                </c:pt>
                <c:pt idx="1650">
                  <c:v>9.225099840543407</c:v>
                </c:pt>
                <c:pt idx="1651">
                  <c:v>9.23329990081765</c:v>
                </c:pt>
                <c:pt idx="1652">
                  <c:v>9.2412998222353</c:v>
                </c:pt>
                <c:pt idx="1653">
                  <c:v>9.245499970245873</c:v>
                </c:pt>
                <c:pt idx="1654">
                  <c:v>9.254100102996743</c:v>
                </c:pt>
                <c:pt idx="1655">
                  <c:v>9.264299810030934</c:v>
                </c:pt>
                <c:pt idx="1656">
                  <c:v>9.267100229644714</c:v>
                </c:pt>
                <c:pt idx="1657">
                  <c:v>9.26950003356979</c:v>
                </c:pt>
                <c:pt idx="1658">
                  <c:v>9.27519981612932</c:v>
                </c:pt>
                <c:pt idx="1659">
                  <c:v>9.283299948881904</c:v>
                </c:pt>
                <c:pt idx="1660">
                  <c:v>9.290999930573884</c:v>
                </c:pt>
                <c:pt idx="1661">
                  <c:v>9.298500057218916</c:v>
                </c:pt>
                <c:pt idx="1662">
                  <c:v>9.307999842832947</c:v>
                </c:pt>
                <c:pt idx="1663">
                  <c:v>9.318799827575276</c:v>
                </c:pt>
                <c:pt idx="1664">
                  <c:v>9.32579983368123</c:v>
                </c:pt>
                <c:pt idx="1665">
                  <c:v>9.337100159453257</c:v>
                </c:pt>
                <c:pt idx="1666">
                  <c:v>9.342700026700185</c:v>
                </c:pt>
                <c:pt idx="1667">
                  <c:v>9.352399881743627</c:v>
                </c:pt>
                <c:pt idx="1668">
                  <c:v>9.361799872589477</c:v>
                </c:pt>
                <c:pt idx="1669">
                  <c:v>9.370200128934811</c:v>
                </c:pt>
                <c:pt idx="1670">
                  <c:v>9.37450005950814</c:v>
                </c:pt>
                <c:pt idx="1671">
                  <c:v>9.37949984512307</c:v>
                </c:pt>
                <c:pt idx="1672">
                  <c:v>9.384199781798088</c:v>
                </c:pt>
                <c:pt idx="1673">
                  <c:v>9.39099984512359</c:v>
                </c:pt>
                <c:pt idx="1674">
                  <c:v>9.391900122835068</c:v>
                </c:pt>
                <c:pt idx="1675">
                  <c:v>9.39920011978029</c:v>
                </c:pt>
                <c:pt idx="1676">
                  <c:v>9.403799987030652</c:v>
                </c:pt>
                <c:pt idx="1677">
                  <c:v>9.40369979400566</c:v>
                </c:pt>
                <c:pt idx="1678">
                  <c:v>9.410299854276672</c:v>
                </c:pt>
                <c:pt idx="1679">
                  <c:v>9.416099781799852</c:v>
                </c:pt>
                <c:pt idx="1680">
                  <c:v>9.423600107573294</c:v>
                </c:pt>
                <c:pt idx="1681">
                  <c:v>9.429000104522855</c:v>
                </c:pt>
                <c:pt idx="1682">
                  <c:v>9.43539983291339</c:v>
                </c:pt>
                <c:pt idx="1683">
                  <c:v>9.43769990234432</c:v>
                </c:pt>
                <c:pt idx="1684">
                  <c:v>9.445500044250366</c:v>
                </c:pt>
                <c:pt idx="1685">
                  <c:v>9.454000177003766</c:v>
                </c:pt>
                <c:pt idx="1686">
                  <c:v>9.46059996871918</c:v>
                </c:pt>
                <c:pt idx="1687">
                  <c:v>9.469900086212871</c:v>
                </c:pt>
                <c:pt idx="1688">
                  <c:v>9.478299802398396</c:v>
                </c:pt>
                <c:pt idx="1689">
                  <c:v>9.483099941255204</c:v>
                </c:pt>
                <c:pt idx="1690">
                  <c:v>9.49189987182763</c:v>
                </c:pt>
                <c:pt idx="1691">
                  <c:v>9.500000070955138</c:v>
                </c:pt>
                <c:pt idx="1692">
                  <c:v>9.50669978713995</c:v>
                </c:pt>
                <c:pt idx="1693">
                  <c:v>9.51300017928952</c:v>
                </c:pt>
                <c:pt idx="1694">
                  <c:v>9.519400103759835</c:v>
                </c:pt>
                <c:pt idx="1695">
                  <c:v>9.527700233458746</c:v>
                </c:pt>
                <c:pt idx="1696">
                  <c:v>9.534299964903765</c:v>
                </c:pt>
                <c:pt idx="1697">
                  <c:v>9.5420998260488</c:v>
                </c:pt>
                <c:pt idx="1698">
                  <c:v>9.545900040437118</c:v>
                </c:pt>
                <c:pt idx="1699">
                  <c:v>9.55759981994561</c:v>
                </c:pt>
                <c:pt idx="1700">
                  <c:v>9.56670014572228</c:v>
                </c:pt>
                <c:pt idx="1701">
                  <c:v>9.572200139617052</c:v>
                </c:pt>
                <c:pt idx="1702">
                  <c:v>9.57939979553339</c:v>
                </c:pt>
                <c:pt idx="1703">
                  <c:v>9.586299795533705</c:v>
                </c:pt>
                <c:pt idx="1704">
                  <c:v>9.588900073242257</c:v>
                </c:pt>
                <c:pt idx="1705">
                  <c:v>9.590000082396722</c:v>
                </c:pt>
                <c:pt idx="1706">
                  <c:v>9.595499868013577</c:v>
                </c:pt>
                <c:pt idx="1707">
                  <c:v>9.59979986801045</c:v>
                </c:pt>
                <c:pt idx="1708">
                  <c:v>9.608299928280752</c:v>
                </c:pt>
                <c:pt idx="1709">
                  <c:v>9.618299783323886</c:v>
                </c:pt>
                <c:pt idx="1710">
                  <c:v>9.627200051880208</c:v>
                </c:pt>
                <c:pt idx="1711">
                  <c:v>9.635100175477418</c:v>
                </c:pt>
                <c:pt idx="1712">
                  <c:v>9.639800042725255</c:v>
                </c:pt>
                <c:pt idx="1713">
                  <c:v>9.650300027464254</c:v>
                </c:pt>
                <c:pt idx="1714">
                  <c:v>9.657699816132668</c:v>
                </c:pt>
                <c:pt idx="1715">
                  <c:v>9.66560007247972</c:v>
                </c:pt>
                <c:pt idx="1716">
                  <c:v>9.670800006100762</c:v>
                </c:pt>
                <c:pt idx="1717">
                  <c:v>9.677299927519925</c:v>
                </c:pt>
                <c:pt idx="1718">
                  <c:v>9.68220020523222</c:v>
                </c:pt>
                <c:pt idx="1719">
                  <c:v>9.688899785614918</c:v>
                </c:pt>
                <c:pt idx="1720">
                  <c:v>9.692999990846146</c:v>
                </c:pt>
                <c:pt idx="1721">
                  <c:v>9.70199985198997</c:v>
                </c:pt>
                <c:pt idx="1722">
                  <c:v>9.70940005416924</c:v>
                </c:pt>
                <c:pt idx="1723">
                  <c:v>9.714800186917268</c:v>
                </c:pt>
                <c:pt idx="1724">
                  <c:v>9.71870018996924</c:v>
                </c:pt>
                <c:pt idx="1725">
                  <c:v>9.726999972535848</c:v>
                </c:pt>
                <c:pt idx="1726">
                  <c:v>9.728899833677131</c:v>
                </c:pt>
                <c:pt idx="1727">
                  <c:v>9.73589982147314</c:v>
                </c:pt>
                <c:pt idx="1728">
                  <c:v>9.741100020601145</c:v>
                </c:pt>
                <c:pt idx="1729">
                  <c:v>9.744400020597816</c:v>
                </c:pt>
                <c:pt idx="1730">
                  <c:v>9.754899938965536</c:v>
                </c:pt>
                <c:pt idx="1731">
                  <c:v>9.764999797054768</c:v>
                </c:pt>
                <c:pt idx="1732">
                  <c:v>9.770199942016917</c:v>
                </c:pt>
                <c:pt idx="1733">
                  <c:v>9.779899787903558</c:v>
                </c:pt>
                <c:pt idx="1734">
                  <c:v>9.788900186158562</c:v>
                </c:pt>
                <c:pt idx="1735">
                  <c:v>9.8010998329155</c:v>
                </c:pt>
                <c:pt idx="1736">
                  <c:v>9.80559990234542</c:v>
                </c:pt>
                <c:pt idx="1737">
                  <c:v>9.81299996261805</c:v>
                </c:pt>
                <c:pt idx="1738">
                  <c:v>9.824000086213345</c:v>
                </c:pt>
                <c:pt idx="1739">
                  <c:v>9.829099953461998</c:v>
                </c:pt>
                <c:pt idx="1740">
                  <c:v>9.836400080108434</c:v>
                </c:pt>
                <c:pt idx="1741">
                  <c:v>9.840500222017</c:v>
                </c:pt>
                <c:pt idx="1742">
                  <c:v>9.851000074002516</c:v>
                </c:pt>
                <c:pt idx="1743">
                  <c:v>9.86299985656661</c:v>
                </c:pt>
                <c:pt idx="1744">
                  <c:v>9.87229991684217</c:v>
                </c:pt>
                <c:pt idx="1745">
                  <c:v>9.879000040433314</c:v>
                </c:pt>
                <c:pt idx="1746">
                  <c:v>9.88469995574997</c:v>
                </c:pt>
                <c:pt idx="1747">
                  <c:v>9.886599762729026</c:v>
                </c:pt>
                <c:pt idx="1748">
                  <c:v>9.894300040436063</c:v>
                </c:pt>
                <c:pt idx="1749">
                  <c:v>9.901900097655015</c:v>
                </c:pt>
                <c:pt idx="1750">
                  <c:v>9.907700160980313</c:v>
                </c:pt>
                <c:pt idx="1751">
                  <c:v>9.910800167082925</c:v>
                </c:pt>
                <c:pt idx="1752">
                  <c:v>9.917899889373075</c:v>
                </c:pt>
                <c:pt idx="1753">
                  <c:v>9.9244998291033</c:v>
                </c:pt>
                <c:pt idx="1754">
                  <c:v>9.93379989853202</c:v>
                </c:pt>
                <c:pt idx="1755">
                  <c:v>9.93959989242649</c:v>
                </c:pt>
                <c:pt idx="1756">
                  <c:v>9.944199816891344</c:v>
                </c:pt>
                <c:pt idx="1757">
                  <c:v>9.95049980468685</c:v>
                </c:pt>
                <c:pt idx="1758">
                  <c:v>9.95870006408586</c:v>
                </c:pt>
                <c:pt idx="1759">
                  <c:v>9.967799774171</c:v>
                </c:pt>
                <c:pt idx="1760">
                  <c:v>9.9706999160735</c:v>
                </c:pt>
                <c:pt idx="1761">
                  <c:v>9.973200130461922</c:v>
                </c:pt>
                <c:pt idx="1762">
                  <c:v>9.97990005798056</c:v>
                </c:pt>
                <c:pt idx="1763">
                  <c:v>9.98569997635059</c:v>
                </c:pt>
                <c:pt idx="1764">
                  <c:v>9.993200027467537</c:v>
                </c:pt>
                <c:pt idx="1765">
                  <c:v>10.00179987945376</c:v>
                </c:pt>
                <c:pt idx="1766">
                  <c:v>10.01379998779157</c:v>
                </c:pt>
                <c:pt idx="1767">
                  <c:v>10.0225001174913</c:v>
                </c:pt>
                <c:pt idx="1768">
                  <c:v>10.03239977035628</c:v>
                </c:pt>
                <c:pt idx="1769">
                  <c:v>10.03949983367784</c:v>
                </c:pt>
                <c:pt idx="1770">
                  <c:v>10.04399996948268</c:v>
                </c:pt>
                <c:pt idx="1771">
                  <c:v>10.04860022582943</c:v>
                </c:pt>
                <c:pt idx="1772">
                  <c:v>10.0534000236512</c:v>
                </c:pt>
                <c:pt idx="1773">
                  <c:v>10.06470014419756</c:v>
                </c:pt>
                <c:pt idx="1774">
                  <c:v>10.07040020446584</c:v>
                </c:pt>
                <c:pt idx="1775">
                  <c:v>10.07680012893615</c:v>
                </c:pt>
                <c:pt idx="1776">
                  <c:v>10.08109986038107</c:v>
                </c:pt>
                <c:pt idx="1777">
                  <c:v>10.08650006255994</c:v>
                </c:pt>
                <c:pt idx="1778">
                  <c:v>10.0972999145488</c:v>
                </c:pt>
                <c:pt idx="1779">
                  <c:v>10.1085997634873</c:v>
                </c:pt>
                <c:pt idx="1780">
                  <c:v>10.1155998420727</c:v>
                </c:pt>
                <c:pt idx="1781">
                  <c:v>10.12379983291612</c:v>
                </c:pt>
                <c:pt idx="1782">
                  <c:v>10.12870010757251</c:v>
                </c:pt>
                <c:pt idx="1783">
                  <c:v>10.134100170897</c:v>
                </c:pt>
                <c:pt idx="1784">
                  <c:v>10.13930010757758</c:v>
                </c:pt>
                <c:pt idx="1785">
                  <c:v>10.14680010146912</c:v>
                </c:pt>
                <c:pt idx="1786">
                  <c:v>10.15210010146984</c:v>
                </c:pt>
                <c:pt idx="1787">
                  <c:v>10.1620998176586</c:v>
                </c:pt>
                <c:pt idx="1788">
                  <c:v>10.16799988403363</c:v>
                </c:pt>
                <c:pt idx="1789">
                  <c:v>10.17559995040938</c:v>
                </c:pt>
                <c:pt idx="1790">
                  <c:v>10.18200008620988</c:v>
                </c:pt>
                <c:pt idx="1791">
                  <c:v>10.18459981765773</c:v>
                </c:pt>
                <c:pt idx="1792">
                  <c:v>10.19200000762794</c:v>
                </c:pt>
                <c:pt idx="1793">
                  <c:v>10.20149991989092</c:v>
                </c:pt>
                <c:pt idx="1794">
                  <c:v>10.20969998931832</c:v>
                </c:pt>
                <c:pt idx="1795">
                  <c:v>10.21519978103606</c:v>
                </c:pt>
                <c:pt idx="1796">
                  <c:v>10.22189977798553</c:v>
                </c:pt>
                <c:pt idx="1797">
                  <c:v>10.23199990158173</c:v>
                </c:pt>
                <c:pt idx="1798">
                  <c:v>10.23840017318435</c:v>
                </c:pt>
                <c:pt idx="1799">
                  <c:v>10.24689989242688</c:v>
                </c:pt>
                <c:pt idx="1800">
                  <c:v>10.26089993439018</c:v>
                </c:pt>
                <c:pt idx="1801">
                  <c:v>10.26709992828546</c:v>
                </c:pt>
                <c:pt idx="1802">
                  <c:v>10.27759977722235</c:v>
                </c:pt>
                <c:pt idx="1803">
                  <c:v>10.28649983138894</c:v>
                </c:pt>
                <c:pt idx="1804">
                  <c:v>10.29530002441243</c:v>
                </c:pt>
                <c:pt idx="1805">
                  <c:v>10.30480001830802</c:v>
                </c:pt>
                <c:pt idx="1806">
                  <c:v>10.30760002441457</c:v>
                </c:pt>
                <c:pt idx="1807">
                  <c:v>10.31679981613343</c:v>
                </c:pt>
                <c:pt idx="1808">
                  <c:v>10.3288001388537</c:v>
                </c:pt>
                <c:pt idx="1809">
                  <c:v>10.33450006027124</c:v>
                </c:pt>
                <c:pt idx="1810">
                  <c:v>10.34249998779342</c:v>
                </c:pt>
                <c:pt idx="1811">
                  <c:v>10.34940012359584</c:v>
                </c:pt>
                <c:pt idx="1812">
                  <c:v>10.35460018386948</c:v>
                </c:pt>
                <c:pt idx="1813">
                  <c:v>10.35989977646023</c:v>
                </c:pt>
                <c:pt idx="1814">
                  <c:v>10.36840017166105</c:v>
                </c:pt>
                <c:pt idx="1815">
                  <c:v>10.37119983062803</c:v>
                </c:pt>
                <c:pt idx="1816">
                  <c:v>10.3799998939503</c:v>
                </c:pt>
                <c:pt idx="1817">
                  <c:v>10.3883999572754</c:v>
                </c:pt>
                <c:pt idx="1818">
                  <c:v>10.3969998153698</c:v>
                </c:pt>
                <c:pt idx="1819">
                  <c:v>10.40590014724512</c:v>
                </c:pt>
                <c:pt idx="1820">
                  <c:v>10.41629993286188</c:v>
                </c:pt>
                <c:pt idx="1821">
                  <c:v>10.42680019836553</c:v>
                </c:pt>
                <c:pt idx="1822">
                  <c:v>10.4393000503551</c:v>
                </c:pt>
                <c:pt idx="1823">
                  <c:v>10.44410019226052</c:v>
                </c:pt>
                <c:pt idx="1824">
                  <c:v>10.45159979400705</c:v>
                </c:pt>
                <c:pt idx="1825">
                  <c:v>10.455800080872</c:v>
                </c:pt>
                <c:pt idx="1826">
                  <c:v>10.46210015640463</c:v>
                </c:pt>
                <c:pt idx="1827">
                  <c:v>10.47160015030022</c:v>
                </c:pt>
                <c:pt idx="1828">
                  <c:v>10.48209992980992</c:v>
                </c:pt>
                <c:pt idx="1829">
                  <c:v>10.48510020141475</c:v>
                </c:pt>
                <c:pt idx="1830">
                  <c:v>10.49089993591406</c:v>
                </c:pt>
                <c:pt idx="1831">
                  <c:v>10.50029992370401</c:v>
                </c:pt>
                <c:pt idx="1832">
                  <c:v>10.50689978790251</c:v>
                </c:pt>
                <c:pt idx="1833">
                  <c:v>10.51759976959147</c:v>
                </c:pt>
                <c:pt idx="1834">
                  <c:v>10.52059977569661</c:v>
                </c:pt>
                <c:pt idx="1835">
                  <c:v>10.5267999778771</c:v>
                </c:pt>
                <c:pt idx="1836">
                  <c:v>10.53189977874717</c:v>
                </c:pt>
                <c:pt idx="1837">
                  <c:v>10.5399999778747</c:v>
                </c:pt>
                <c:pt idx="1838">
                  <c:v>10.54389977569735</c:v>
                </c:pt>
                <c:pt idx="1839">
                  <c:v>10.54950019226089</c:v>
                </c:pt>
                <c:pt idx="1840">
                  <c:v>10.55339991760047</c:v>
                </c:pt>
                <c:pt idx="1841">
                  <c:v>10.56060011367663</c:v>
                </c:pt>
                <c:pt idx="1842">
                  <c:v>10.57040003814473</c:v>
                </c:pt>
                <c:pt idx="1843">
                  <c:v>10.57310010452056</c:v>
                </c:pt>
                <c:pt idx="1844">
                  <c:v>10.57800003204102</c:v>
                </c:pt>
                <c:pt idx="1845">
                  <c:v>10.58969994735526</c:v>
                </c:pt>
                <c:pt idx="1846">
                  <c:v>10.59559981155326</c:v>
                </c:pt>
                <c:pt idx="1847">
                  <c:v>10.60639987487957</c:v>
                </c:pt>
                <c:pt idx="1848">
                  <c:v>10.61470000762711</c:v>
                </c:pt>
                <c:pt idx="1849">
                  <c:v>10.623599796294</c:v>
                </c:pt>
                <c:pt idx="1850">
                  <c:v>10.62909992599452</c:v>
                </c:pt>
                <c:pt idx="1851">
                  <c:v>10.63860018539708</c:v>
                </c:pt>
                <c:pt idx="1852">
                  <c:v>10.65009997100788</c:v>
                </c:pt>
                <c:pt idx="1853">
                  <c:v>10.65490017928824</c:v>
                </c:pt>
                <c:pt idx="1854">
                  <c:v>10.66179997405925</c:v>
                </c:pt>
                <c:pt idx="1855">
                  <c:v>10.66599996795776</c:v>
                </c:pt>
                <c:pt idx="1856">
                  <c:v>10.67199976272241</c:v>
                </c:pt>
                <c:pt idx="1857">
                  <c:v>10.67569983215072</c:v>
                </c:pt>
                <c:pt idx="1858">
                  <c:v>10.68029989547722</c:v>
                </c:pt>
                <c:pt idx="1859">
                  <c:v>10.68900014572137</c:v>
                </c:pt>
                <c:pt idx="1860">
                  <c:v>10.69369987411483</c:v>
                </c:pt>
                <c:pt idx="1861">
                  <c:v>10.69850021820094</c:v>
                </c:pt>
                <c:pt idx="1862">
                  <c:v>10.70719994659521</c:v>
                </c:pt>
                <c:pt idx="1863">
                  <c:v>10.70840016708462</c:v>
                </c:pt>
                <c:pt idx="1864">
                  <c:v>10.70880018844764</c:v>
                </c:pt>
                <c:pt idx="1865">
                  <c:v>10.70760006179989</c:v>
                </c:pt>
                <c:pt idx="1866">
                  <c:v>10.71009992599647</c:v>
                </c:pt>
                <c:pt idx="1867">
                  <c:v>10.72109998931773</c:v>
                </c:pt>
                <c:pt idx="1868">
                  <c:v>10.7276000556958</c:v>
                </c:pt>
                <c:pt idx="1869">
                  <c:v>10.73489997100842</c:v>
                </c:pt>
                <c:pt idx="1870">
                  <c:v>10.74250017623853</c:v>
                </c:pt>
                <c:pt idx="1871">
                  <c:v>10.74249991683974</c:v>
                </c:pt>
                <c:pt idx="1872">
                  <c:v>10.74910017929142</c:v>
                </c:pt>
                <c:pt idx="1873">
                  <c:v>10.7595998924262</c:v>
                </c:pt>
                <c:pt idx="1874">
                  <c:v>10.76679988326942</c:v>
                </c:pt>
                <c:pt idx="1875">
                  <c:v>10.77250021819782</c:v>
                </c:pt>
                <c:pt idx="1876">
                  <c:v>10.78209986801085</c:v>
                </c:pt>
                <c:pt idx="1877">
                  <c:v>10.78190021820046</c:v>
                </c:pt>
                <c:pt idx="1878">
                  <c:v>10.79120007324309</c:v>
                </c:pt>
                <c:pt idx="1879">
                  <c:v>10.79830013351238</c:v>
                </c:pt>
                <c:pt idx="1880">
                  <c:v>10.8060999916088</c:v>
                </c:pt>
                <c:pt idx="1881">
                  <c:v>10.8118001213079</c:v>
                </c:pt>
                <c:pt idx="1882">
                  <c:v>10.81629984664687</c:v>
                </c:pt>
                <c:pt idx="1883">
                  <c:v>10.8239997619603</c:v>
                </c:pt>
                <c:pt idx="1884">
                  <c:v>10.83540015106337</c:v>
                </c:pt>
                <c:pt idx="1885">
                  <c:v>10.84300006942795</c:v>
                </c:pt>
                <c:pt idx="1886">
                  <c:v>10.848099855044</c:v>
                </c:pt>
                <c:pt idx="1887">
                  <c:v>10.85380004196122</c:v>
                </c:pt>
                <c:pt idx="1888">
                  <c:v>10.85929983367897</c:v>
                </c:pt>
                <c:pt idx="1889">
                  <c:v>10.86050011749467</c:v>
                </c:pt>
                <c:pt idx="1890">
                  <c:v>10.87459982147266</c:v>
                </c:pt>
                <c:pt idx="1891">
                  <c:v>10.88640013809345</c:v>
                </c:pt>
                <c:pt idx="1892">
                  <c:v>10.88999980621156</c:v>
                </c:pt>
                <c:pt idx="1893">
                  <c:v>10.89849994812175</c:v>
                </c:pt>
                <c:pt idx="1894">
                  <c:v>10.90170008697532</c:v>
                </c:pt>
                <c:pt idx="1895">
                  <c:v>10.90830007476688</c:v>
                </c:pt>
                <c:pt idx="1896">
                  <c:v>10.91410014114444</c:v>
                </c:pt>
                <c:pt idx="1897">
                  <c:v>10.91980007171878</c:v>
                </c:pt>
                <c:pt idx="1898">
                  <c:v>10.92580000228918</c:v>
                </c:pt>
                <c:pt idx="1899">
                  <c:v>10.93650019226334</c:v>
                </c:pt>
                <c:pt idx="1900">
                  <c:v>10.94429976959145</c:v>
                </c:pt>
                <c:pt idx="1901">
                  <c:v>10.9569000923184</c:v>
                </c:pt>
                <c:pt idx="1902">
                  <c:v>10.96190016479522</c:v>
                </c:pt>
                <c:pt idx="1903">
                  <c:v>10.96449982681225</c:v>
                </c:pt>
                <c:pt idx="1904">
                  <c:v>10.97700001373596</c:v>
                </c:pt>
                <c:pt idx="1905">
                  <c:v>10.98329994430605</c:v>
                </c:pt>
                <c:pt idx="1906">
                  <c:v>10.98280023116968</c:v>
                </c:pt>
                <c:pt idx="1907">
                  <c:v>10.98899995956163</c:v>
                </c:pt>
                <c:pt idx="1908">
                  <c:v>10.99589994735652</c:v>
                </c:pt>
                <c:pt idx="1909">
                  <c:v>11.00030002899075</c:v>
                </c:pt>
                <c:pt idx="1910">
                  <c:v>11.0020001708981</c:v>
                </c:pt>
                <c:pt idx="1911">
                  <c:v>11.00920011062408</c:v>
                </c:pt>
                <c:pt idx="1912">
                  <c:v>11.01640017700265</c:v>
                </c:pt>
                <c:pt idx="1913">
                  <c:v>11.02540003815011</c:v>
                </c:pt>
                <c:pt idx="1914">
                  <c:v>11.03080004119692</c:v>
                </c:pt>
                <c:pt idx="1915">
                  <c:v>11.033900119779</c:v>
                </c:pt>
                <c:pt idx="1916">
                  <c:v>11.03979984512262</c:v>
                </c:pt>
                <c:pt idx="1917">
                  <c:v>11.0420999237067</c:v>
                </c:pt>
                <c:pt idx="1918">
                  <c:v>11.05080018920853</c:v>
                </c:pt>
                <c:pt idx="1919">
                  <c:v>11.0615997756977</c:v>
                </c:pt>
                <c:pt idx="1920">
                  <c:v>11.06749985427814</c:v>
                </c:pt>
                <c:pt idx="1921">
                  <c:v>11.0797999084498</c:v>
                </c:pt>
                <c:pt idx="1922">
                  <c:v>11.08239978484926</c:v>
                </c:pt>
                <c:pt idx="1923">
                  <c:v>11.08689998702903</c:v>
                </c:pt>
                <c:pt idx="1924">
                  <c:v>11.09699990234367</c:v>
                </c:pt>
                <c:pt idx="1925">
                  <c:v>11.10330002898991</c:v>
                </c:pt>
                <c:pt idx="1926">
                  <c:v>11.11330016174543</c:v>
                </c:pt>
                <c:pt idx="1927">
                  <c:v>11.1210999565119</c:v>
                </c:pt>
                <c:pt idx="1928">
                  <c:v>11.12700022201534</c:v>
                </c:pt>
                <c:pt idx="1929">
                  <c:v>11.13620020675444</c:v>
                </c:pt>
                <c:pt idx="1930">
                  <c:v>11.13989980545011</c:v>
                </c:pt>
                <c:pt idx="1931">
                  <c:v>11.14280007400521</c:v>
                </c:pt>
                <c:pt idx="1932">
                  <c:v>11.15119999847593</c:v>
                </c:pt>
                <c:pt idx="1933">
                  <c:v>11.15920013427603</c:v>
                </c:pt>
                <c:pt idx="1934">
                  <c:v>11.16319992904755</c:v>
                </c:pt>
                <c:pt idx="1935">
                  <c:v>11.168800131225</c:v>
                </c:pt>
                <c:pt idx="1936">
                  <c:v>11.177700055694</c:v>
                </c:pt>
                <c:pt idx="1937">
                  <c:v>11.18119998931797</c:v>
                </c:pt>
                <c:pt idx="1938">
                  <c:v>11.191300043487</c:v>
                </c:pt>
                <c:pt idx="1939">
                  <c:v>11.19589997711228</c:v>
                </c:pt>
                <c:pt idx="1940">
                  <c:v>11.20240004959124</c:v>
                </c:pt>
                <c:pt idx="1941">
                  <c:v>11.21019997711119</c:v>
                </c:pt>
                <c:pt idx="1942">
                  <c:v>11.21719998016488</c:v>
                </c:pt>
                <c:pt idx="1943">
                  <c:v>11.22870010070619</c:v>
                </c:pt>
                <c:pt idx="1944">
                  <c:v>11.2359001007062</c:v>
                </c:pt>
                <c:pt idx="1945">
                  <c:v>11.23759983825585</c:v>
                </c:pt>
                <c:pt idx="1946">
                  <c:v>11.24119984436038</c:v>
                </c:pt>
                <c:pt idx="1947">
                  <c:v>11.25279976272577</c:v>
                </c:pt>
                <c:pt idx="1948">
                  <c:v>11.26250009460273</c:v>
                </c:pt>
                <c:pt idx="1949">
                  <c:v>11.26750002822882</c:v>
                </c:pt>
                <c:pt idx="1950">
                  <c:v>11.27590001296995</c:v>
                </c:pt>
                <c:pt idx="1951">
                  <c:v>11.28179993743834</c:v>
                </c:pt>
                <c:pt idx="1952">
                  <c:v>11.28550008239472</c:v>
                </c:pt>
                <c:pt idx="1953">
                  <c:v>11.29439980163442</c:v>
                </c:pt>
                <c:pt idx="1954">
                  <c:v>11.30359998550557</c:v>
                </c:pt>
                <c:pt idx="1955">
                  <c:v>11.31010012740808</c:v>
                </c:pt>
                <c:pt idx="1956">
                  <c:v>11.31669978942955</c:v>
                </c:pt>
                <c:pt idx="1957">
                  <c:v>11.32229999465926</c:v>
                </c:pt>
                <c:pt idx="1958">
                  <c:v>11.33209997939776</c:v>
                </c:pt>
                <c:pt idx="1959">
                  <c:v>11.33929997024825</c:v>
                </c:pt>
                <c:pt idx="1960">
                  <c:v>11.34429976501269</c:v>
                </c:pt>
                <c:pt idx="1961">
                  <c:v>11.34730017547554</c:v>
                </c:pt>
                <c:pt idx="1962">
                  <c:v>11.34609991607795</c:v>
                </c:pt>
                <c:pt idx="1963">
                  <c:v>11.35530010604635</c:v>
                </c:pt>
                <c:pt idx="1964">
                  <c:v>11.363599903867</c:v>
                </c:pt>
                <c:pt idx="1965">
                  <c:v>11.36739977416801</c:v>
                </c:pt>
                <c:pt idx="1966">
                  <c:v>11.37449983749685</c:v>
                </c:pt>
                <c:pt idx="1967">
                  <c:v>11.38410022964308</c:v>
                </c:pt>
                <c:pt idx="1968">
                  <c:v>11.39329980087132</c:v>
                </c:pt>
                <c:pt idx="1969">
                  <c:v>11.39369994583103</c:v>
                </c:pt>
                <c:pt idx="1970">
                  <c:v>11.40080019912421</c:v>
                </c:pt>
                <c:pt idx="1971">
                  <c:v>11.4123999122603</c:v>
                </c:pt>
                <c:pt idx="1972">
                  <c:v>11.41810004501167</c:v>
                </c:pt>
                <c:pt idx="1973">
                  <c:v>11.4240998397836</c:v>
                </c:pt>
                <c:pt idx="1974">
                  <c:v>11.42450012664995</c:v>
                </c:pt>
                <c:pt idx="1975">
                  <c:v>11.43369984588571</c:v>
                </c:pt>
                <c:pt idx="1976">
                  <c:v>11.44259976730245</c:v>
                </c:pt>
                <c:pt idx="1977">
                  <c:v>11.45229983367972</c:v>
                </c:pt>
                <c:pt idx="1978">
                  <c:v>11.46189988479455</c:v>
                </c:pt>
                <c:pt idx="1979">
                  <c:v>11.4708000144965</c:v>
                </c:pt>
                <c:pt idx="1980">
                  <c:v>11.47719986953598</c:v>
                </c:pt>
                <c:pt idx="1981">
                  <c:v>11.4877997848489</c:v>
                </c:pt>
                <c:pt idx="1982">
                  <c:v>11.49010012283543</c:v>
                </c:pt>
                <c:pt idx="1983">
                  <c:v>11.50079976653797</c:v>
                </c:pt>
                <c:pt idx="1984">
                  <c:v>11.50779989013608</c:v>
                </c:pt>
                <c:pt idx="1985">
                  <c:v>11.51290002899259</c:v>
                </c:pt>
                <c:pt idx="1986">
                  <c:v>11.52190001983763</c:v>
                </c:pt>
                <c:pt idx="1987">
                  <c:v>11.53010001068105</c:v>
                </c:pt>
                <c:pt idx="1988">
                  <c:v>11.53880000457502</c:v>
                </c:pt>
                <c:pt idx="1989">
                  <c:v>11.54620000458089</c:v>
                </c:pt>
                <c:pt idx="1990">
                  <c:v>11.55209987792842</c:v>
                </c:pt>
                <c:pt idx="1991">
                  <c:v>11.56359993514707</c:v>
                </c:pt>
                <c:pt idx="1992">
                  <c:v>11.5741001373317</c:v>
                </c:pt>
                <c:pt idx="1993">
                  <c:v>11.5804999382017</c:v>
                </c:pt>
                <c:pt idx="1994">
                  <c:v>11.58720000457834</c:v>
                </c:pt>
                <c:pt idx="1995">
                  <c:v>11.59250000762768</c:v>
                </c:pt>
                <c:pt idx="1996">
                  <c:v>11.60090000763011</c:v>
                </c:pt>
                <c:pt idx="1997">
                  <c:v>11.6085999320967</c:v>
                </c:pt>
                <c:pt idx="1998">
                  <c:v>11.61830005263982</c:v>
                </c:pt>
                <c:pt idx="1999">
                  <c:v>11.62549978408788</c:v>
                </c:pt>
                <c:pt idx="2000">
                  <c:v>11.632500049589</c:v>
                </c:pt>
                <c:pt idx="2001">
                  <c:v>11.64049983520818</c:v>
                </c:pt>
                <c:pt idx="2002">
                  <c:v>11.64380017929215</c:v>
                </c:pt>
                <c:pt idx="2003">
                  <c:v>11.64799976577706</c:v>
                </c:pt>
                <c:pt idx="2004">
                  <c:v>11.65249990768644</c:v>
                </c:pt>
                <c:pt idx="2005">
                  <c:v>11.65439985351623</c:v>
                </c:pt>
                <c:pt idx="2006">
                  <c:v>11.66329977798523</c:v>
                </c:pt>
                <c:pt idx="2007">
                  <c:v>11.67519990157962</c:v>
                </c:pt>
                <c:pt idx="2008">
                  <c:v>11.67859977798435</c:v>
                </c:pt>
                <c:pt idx="2009">
                  <c:v>11.68650018539483</c:v>
                </c:pt>
                <c:pt idx="2010">
                  <c:v>11.69769990768327</c:v>
                </c:pt>
                <c:pt idx="2011">
                  <c:v>11.70599997405952</c:v>
                </c:pt>
                <c:pt idx="2012">
                  <c:v>11.70849998626363</c:v>
                </c:pt>
                <c:pt idx="2013">
                  <c:v>11.71320012512297</c:v>
                </c:pt>
                <c:pt idx="2014">
                  <c:v>11.721299832152</c:v>
                </c:pt>
                <c:pt idx="2015">
                  <c:v>11.72709989852956</c:v>
                </c:pt>
                <c:pt idx="2016">
                  <c:v>11.74049980468772</c:v>
                </c:pt>
                <c:pt idx="2017">
                  <c:v>11.7497000640833</c:v>
                </c:pt>
                <c:pt idx="2018">
                  <c:v>11.75779979553408</c:v>
                </c:pt>
                <c:pt idx="2019">
                  <c:v>11.7615002059938</c:v>
                </c:pt>
                <c:pt idx="2020">
                  <c:v>11.76730007019068</c:v>
                </c:pt>
                <c:pt idx="2021">
                  <c:v>11.77990019683784</c:v>
                </c:pt>
                <c:pt idx="2022">
                  <c:v>11.79409977111572</c:v>
                </c:pt>
                <c:pt idx="2023">
                  <c:v>11.80529983749148</c:v>
                </c:pt>
                <c:pt idx="2024">
                  <c:v>11.813199837492</c:v>
                </c:pt>
                <c:pt idx="2025">
                  <c:v>11.81910002746736</c:v>
                </c:pt>
                <c:pt idx="2026">
                  <c:v>11.82930015106467</c:v>
                </c:pt>
                <c:pt idx="2027">
                  <c:v>11.83750000915825</c:v>
                </c:pt>
                <c:pt idx="2028">
                  <c:v>11.84530000610175</c:v>
                </c:pt>
                <c:pt idx="2029">
                  <c:v>11.84980021438605</c:v>
                </c:pt>
                <c:pt idx="2030">
                  <c:v>11.8622001297008</c:v>
                </c:pt>
                <c:pt idx="2031">
                  <c:v>11.86850012969808</c:v>
                </c:pt>
                <c:pt idx="2032">
                  <c:v>11.87499979171844</c:v>
                </c:pt>
                <c:pt idx="2033">
                  <c:v>11.88290005111412</c:v>
                </c:pt>
                <c:pt idx="2034">
                  <c:v>11.89109976425243</c:v>
                </c:pt>
                <c:pt idx="2035">
                  <c:v>11.9025002197268</c:v>
                </c:pt>
                <c:pt idx="2036">
                  <c:v>11.90930022277826</c:v>
                </c:pt>
                <c:pt idx="2037">
                  <c:v>11.91520015335118</c:v>
                </c:pt>
                <c:pt idx="2038">
                  <c:v>11.9217000747667</c:v>
                </c:pt>
                <c:pt idx="2039">
                  <c:v>11.92720014724546</c:v>
                </c:pt>
                <c:pt idx="2040">
                  <c:v>11.93819979095497</c:v>
                </c:pt>
                <c:pt idx="2041">
                  <c:v>11.94400012893675</c:v>
                </c:pt>
                <c:pt idx="2042">
                  <c:v>11.94839992980997</c:v>
                </c:pt>
                <c:pt idx="2043">
                  <c:v>11.9544999267564</c:v>
                </c:pt>
                <c:pt idx="2044">
                  <c:v>11.96229985428</c:v>
                </c:pt>
                <c:pt idx="2045">
                  <c:v>11.97300019531395</c:v>
                </c:pt>
                <c:pt idx="2046">
                  <c:v>11.98429984817631</c:v>
                </c:pt>
                <c:pt idx="2047">
                  <c:v>11.98689979400661</c:v>
                </c:pt>
                <c:pt idx="2048">
                  <c:v>11.99519999618497</c:v>
                </c:pt>
                <c:pt idx="2049">
                  <c:v>12.00600018005571</c:v>
                </c:pt>
                <c:pt idx="2050">
                  <c:v>12.0124998992942</c:v>
                </c:pt>
                <c:pt idx="2051">
                  <c:v>12.0185002342223</c:v>
                </c:pt>
                <c:pt idx="2052">
                  <c:v>12.02319976348736</c:v>
                </c:pt>
                <c:pt idx="2053">
                  <c:v>12.02880003509563</c:v>
                </c:pt>
                <c:pt idx="2054">
                  <c:v>12.03459995956291</c:v>
                </c:pt>
                <c:pt idx="2055">
                  <c:v>12.03900015563704</c:v>
                </c:pt>
                <c:pt idx="2056">
                  <c:v>12.04789994125531</c:v>
                </c:pt>
                <c:pt idx="2057">
                  <c:v>12.05830012207298</c:v>
                </c:pt>
                <c:pt idx="2058">
                  <c:v>12.06310019455123</c:v>
                </c:pt>
                <c:pt idx="2059">
                  <c:v>12.0677001945478</c:v>
                </c:pt>
                <c:pt idx="2060">
                  <c:v>12.07219977798377</c:v>
                </c:pt>
                <c:pt idx="2061">
                  <c:v>12.07879998016142</c:v>
                </c:pt>
                <c:pt idx="2062">
                  <c:v>12.08440011291532</c:v>
                </c:pt>
                <c:pt idx="2063">
                  <c:v>12.09269976578071</c:v>
                </c:pt>
                <c:pt idx="2064">
                  <c:v>12.10229989547588</c:v>
                </c:pt>
                <c:pt idx="2065">
                  <c:v>12.10909995880138</c:v>
                </c:pt>
                <c:pt idx="2066">
                  <c:v>12.12040000992056</c:v>
                </c:pt>
                <c:pt idx="2067">
                  <c:v>12.12749981079105</c:v>
                </c:pt>
                <c:pt idx="2068">
                  <c:v>12.13480000381605</c:v>
                </c:pt>
                <c:pt idx="2069">
                  <c:v>12.14200006103419</c:v>
                </c:pt>
                <c:pt idx="2070">
                  <c:v>12.1495001937874</c:v>
                </c:pt>
                <c:pt idx="2071">
                  <c:v>12.15399984970282</c:v>
                </c:pt>
                <c:pt idx="2072">
                  <c:v>12.1615001846294</c:v>
                </c:pt>
                <c:pt idx="2073">
                  <c:v>12.1684998374949</c:v>
                </c:pt>
                <c:pt idx="2074">
                  <c:v>12.18089989166037</c:v>
                </c:pt>
                <c:pt idx="2075">
                  <c:v>12.18890003662091</c:v>
                </c:pt>
                <c:pt idx="2076">
                  <c:v>12.1935001693746</c:v>
                </c:pt>
                <c:pt idx="2077">
                  <c:v>12.19400004272756</c:v>
                </c:pt>
                <c:pt idx="2078">
                  <c:v>12.19959997634578</c:v>
                </c:pt>
                <c:pt idx="2079">
                  <c:v>12.2045999763468</c:v>
                </c:pt>
                <c:pt idx="2080">
                  <c:v>12.21730004272467</c:v>
                </c:pt>
                <c:pt idx="2081">
                  <c:v>12.22959996414284</c:v>
                </c:pt>
                <c:pt idx="2082">
                  <c:v>12.23460009994233</c:v>
                </c:pt>
                <c:pt idx="2083">
                  <c:v>12.23509984054545</c:v>
                </c:pt>
                <c:pt idx="2084">
                  <c:v>12.24280009994254</c:v>
                </c:pt>
                <c:pt idx="2085">
                  <c:v>12.24570010299794</c:v>
                </c:pt>
                <c:pt idx="2086">
                  <c:v>12.25230010909945</c:v>
                </c:pt>
                <c:pt idx="2087">
                  <c:v>12.25639983749352</c:v>
                </c:pt>
                <c:pt idx="2088">
                  <c:v>12.26730009384118</c:v>
                </c:pt>
                <c:pt idx="2089">
                  <c:v>12.27490015716467</c:v>
                </c:pt>
                <c:pt idx="2090">
                  <c:v>12.28189989166276</c:v>
                </c:pt>
                <c:pt idx="2091">
                  <c:v>12.28819989471231</c:v>
                </c:pt>
                <c:pt idx="2092">
                  <c:v>12.29569989471202</c:v>
                </c:pt>
                <c:pt idx="2093">
                  <c:v>12.30570008773793</c:v>
                </c:pt>
                <c:pt idx="2094">
                  <c:v>12.3150998733545</c:v>
                </c:pt>
                <c:pt idx="2095">
                  <c:v>12.32120021743685</c:v>
                </c:pt>
                <c:pt idx="2096">
                  <c:v>12.32260002746625</c:v>
                </c:pt>
                <c:pt idx="2097">
                  <c:v>12.3274002235412</c:v>
                </c:pt>
                <c:pt idx="2098">
                  <c:v>12.33749980392168</c:v>
                </c:pt>
                <c:pt idx="2099">
                  <c:v>12.34530013580297</c:v>
                </c:pt>
                <c:pt idx="2100">
                  <c:v>12.35690011749466</c:v>
                </c:pt>
                <c:pt idx="2101">
                  <c:v>12.35889993057208</c:v>
                </c:pt>
                <c:pt idx="2102">
                  <c:v>12.3654001297</c:v>
                </c:pt>
                <c:pt idx="2103">
                  <c:v>12.37179998779175</c:v>
                </c:pt>
                <c:pt idx="2104">
                  <c:v>12.3815999847393</c:v>
                </c:pt>
                <c:pt idx="2105">
                  <c:v>12.38869991225875</c:v>
                </c:pt>
                <c:pt idx="2106">
                  <c:v>12.39430003890812</c:v>
                </c:pt>
                <c:pt idx="2107">
                  <c:v>12.40220001754642</c:v>
                </c:pt>
                <c:pt idx="2108">
                  <c:v>12.41239992065312</c:v>
                </c:pt>
                <c:pt idx="2109">
                  <c:v>12.41689991759995</c:v>
                </c:pt>
                <c:pt idx="2110">
                  <c:v>12.41859978790308</c:v>
                </c:pt>
                <c:pt idx="2111">
                  <c:v>12.42400006561365</c:v>
                </c:pt>
                <c:pt idx="2112">
                  <c:v>12.42959993286058</c:v>
                </c:pt>
                <c:pt idx="2113">
                  <c:v>12.4370000625604</c:v>
                </c:pt>
                <c:pt idx="2114">
                  <c:v>12.44390012283475</c:v>
                </c:pt>
                <c:pt idx="2115">
                  <c:v>12.453100116727</c:v>
                </c:pt>
                <c:pt idx="2116">
                  <c:v>12.46449976654185</c:v>
                </c:pt>
                <c:pt idx="2117">
                  <c:v>12.47290017395062</c:v>
                </c:pt>
                <c:pt idx="2118">
                  <c:v>12.4799999717725</c:v>
                </c:pt>
                <c:pt idx="2119">
                  <c:v>12.48930023727371</c:v>
                </c:pt>
                <c:pt idx="2120">
                  <c:v>12.49729976349044</c:v>
                </c:pt>
                <c:pt idx="2121">
                  <c:v>12.5062002342238</c:v>
                </c:pt>
                <c:pt idx="2122">
                  <c:v>12.51430003204223</c:v>
                </c:pt>
                <c:pt idx="2123">
                  <c:v>12.5211999595631</c:v>
                </c:pt>
                <c:pt idx="2124">
                  <c:v>12.52809989318484</c:v>
                </c:pt>
                <c:pt idx="2125">
                  <c:v>12.5362998931887</c:v>
                </c:pt>
                <c:pt idx="2126">
                  <c:v>12.54620022201561</c:v>
                </c:pt>
                <c:pt idx="2127">
                  <c:v>12.55340007400446</c:v>
                </c:pt>
                <c:pt idx="2128">
                  <c:v>12.56140019455052</c:v>
                </c:pt>
                <c:pt idx="2129">
                  <c:v>12.56450006179875</c:v>
                </c:pt>
                <c:pt idx="2130">
                  <c:v>12.57259978103684</c:v>
                </c:pt>
                <c:pt idx="2131">
                  <c:v>12.58019997405791</c:v>
                </c:pt>
                <c:pt idx="2132">
                  <c:v>12.59039995575222</c:v>
                </c:pt>
                <c:pt idx="2133">
                  <c:v>12.59800015487781</c:v>
                </c:pt>
                <c:pt idx="2134">
                  <c:v>12.60410008239705</c:v>
                </c:pt>
                <c:pt idx="2135">
                  <c:v>12.60950000076264</c:v>
                </c:pt>
                <c:pt idx="2136">
                  <c:v>12.61439992828673</c:v>
                </c:pt>
                <c:pt idx="2137">
                  <c:v>12.62149993438652</c:v>
                </c:pt>
                <c:pt idx="2138">
                  <c:v>12.6327001304635</c:v>
                </c:pt>
                <c:pt idx="2139">
                  <c:v>12.64009985275334</c:v>
                </c:pt>
                <c:pt idx="2140">
                  <c:v>12.64920010299465</c:v>
                </c:pt>
                <c:pt idx="2141">
                  <c:v>12.65609988860888</c:v>
                </c:pt>
                <c:pt idx="2142">
                  <c:v>12.66259995498695</c:v>
                </c:pt>
                <c:pt idx="2143">
                  <c:v>12.66770015411385</c:v>
                </c:pt>
                <c:pt idx="2144">
                  <c:v>12.67640001831024</c:v>
                </c:pt>
                <c:pt idx="2145">
                  <c:v>12.68069981918598</c:v>
                </c:pt>
                <c:pt idx="2146">
                  <c:v>12.68710001220825</c:v>
                </c:pt>
                <c:pt idx="2147">
                  <c:v>12.69540006027091</c:v>
                </c:pt>
                <c:pt idx="2148">
                  <c:v>12.70420018692312</c:v>
                </c:pt>
                <c:pt idx="2149">
                  <c:v>12.70999977951215</c:v>
                </c:pt>
                <c:pt idx="2150">
                  <c:v>12.71819977340419</c:v>
                </c:pt>
                <c:pt idx="2151">
                  <c:v>12.7272000297562</c:v>
                </c:pt>
                <c:pt idx="2152">
                  <c:v>12.73059982757332</c:v>
                </c:pt>
                <c:pt idx="2153">
                  <c:v>12.73849988784787</c:v>
                </c:pt>
                <c:pt idx="2154">
                  <c:v>12.74500001449633</c:v>
                </c:pt>
                <c:pt idx="2155">
                  <c:v>12.75170015640106</c:v>
                </c:pt>
                <c:pt idx="2156">
                  <c:v>12.76030021362385</c:v>
                </c:pt>
                <c:pt idx="2157">
                  <c:v>12.7675000656127</c:v>
                </c:pt>
                <c:pt idx="2158">
                  <c:v>12.77710012893658</c:v>
                </c:pt>
                <c:pt idx="2159">
                  <c:v>12.78469978485009</c:v>
                </c:pt>
                <c:pt idx="2160">
                  <c:v>12.78970000534173</c:v>
                </c:pt>
                <c:pt idx="2161">
                  <c:v>12.79520000838966</c:v>
                </c:pt>
                <c:pt idx="2162">
                  <c:v>12.80259978485265</c:v>
                </c:pt>
                <c:pt idx="2163">
                  <c:v>12.81039985427924</c:v>
                </c:pt>
                <c:pt idx="2164">
                  <c:v>12.8147001319885</c:v>
                </c:pt>
                <c:pt idx="2165">
                  <c:v>12.81880019531309</c:v>
                </c:pt>
                <c:pt idx="2166">
                  <c:v>12.82069994201447</c:v>
                </c:pt>
                <c:pt idx="2167">
                  <c:v>12.83029986953625</c:v>
                </c:pt>
                <c:pt idx="2168">
                  <c:v>12.84130012893365</c:v>
                </c:pt>
                <c:pt idx="2169">
                  <c:v>12.84649979095411</c:v>
                </c:pt>
                <c:pt idx="2170">
                  <c:v>12.85829976653986</c:v>
                </c:pt>
                <c:pt idx="2171">
                  <c:v>12.86390010757532</c:v>
                </c:pt>
                <c:pt idx="2172">
                  <c:v>12.8681000411998</c:v>
                </c:pt>
                <c:pt idx="2173">
                  <c:v>12.87560023117112</c:v>
                </c:pt>
                <c:pt idx="2174">
                  <c:v>12.8844998054483</c:v>
                </c:pt>
                <c:pt idx="2175">
                  <c:v>12.89160007095052</c:v>
                </c:pt>
                <c:pt idx="2176">
                  <c:v>12.8971001220707</c:v>
                </c:pt>
                <c:pt idx="2177">
                  <c:v>12.89729980850462</c:v>
                </c:pt>
                <c:pt idx="2178">
                  <c:v>12.90130017394767</c:v>
                </c:pt>
                <c:pt idx="2179">
                  <c:v>12.9031998390201</c:v>
                </c:pt>
                <c:pt idx="2180">
                  <c:v>12.9108999839773</c:v>
                </c:pt>
                <c:pt idx="2181">
                  <c:v>12.91860012283359</c:v>
                </c:pt>
                <c:pt idx="2182">
                  <c:v>12.92059978180259</c:v>
                </c:pt>
                <c:pt idx="2183">
                  <c:v>12.92319991760087</c:v>
                </c:pt>
                <c:pt idx="2184">
                  <c:v>12.9267999839758</c:v>
                </c:pt>
                <c:pt idx="2185">
                  <c:v>12.9357998962405</c:v>
                </c:pt>
                <c:pt idx="2186">
                  <c:v>12.93950015258815</c:v>
                </c:pt>
                <c:pt idx="2187">
                  <c:v>12.94020006179562</c:v>
                </c:pt>
                <c:pt idx="2213">
                  <c:v>14.48430017089777</c:v>
                </c:pt>
                <c:pt idx="2214">
                  <c:v>14.3096001037593</c:v>
                </c:pt>
                <c:pt idx="2215">
                  <c:v>14.11709984436311</c:v>
                </c:pt>
                <c:pt idx="2216">
                  <c:v>14.00110023040907</c:v>
                </c:pt>
                <c:pt idx="2217">
                  <c:v>13.9723997673027</c:v>
                </c:pt>
                <c:pt idx="2218">
                  <c:v>13.8209004714954</c:v>
                </c:pt>
                <c:pt idx="2219">
                  <c:v>13.78750016631966</c:v>
                </c:pt>
                <c:pt idx="2220">
                  <c:v>13.69940008621052</c:v>
                </c:pt>
                <c:pt idx="2221">
                  <c:v>13.84330001602211</c:v>
                </c:pt>
                <c:pt idx="2222">
                  <c:v>13.84999994125246</c:v>
                </c:pt>
                <c:pt idx="2223">
                  <c:v>13.48180011138902</c:v>
                </c:pt>
                <c:pt idx="2224">
                  <c:v>13.54209999847444</c:v>
                </c:pt>
                <c:pt idx="2225">
                  <c:v>13.5582999893195</c:v>
                </c:pt>
                <c:pt idx="2226">
                  <c:v>13.51410002975535</c:v>
                </c:pt>
                <c:pt idx="2227">
                  <c:v>13.3723002029401</c:v>
                </c:pt>
                <c:pt idx="2228">
                  <c:v>13.43800006027231</c:v>
                </c:pt>
                <c:pt idx="2229">
                  <c:v>13.4770000724784</c:v>
                </c:pt>
                <c:pt idx="2230">
                  <c:v>13.47020012588473</c:v>
                </c:pt>
                <c:pt idx="2231">
                  <c:v>13.40009995880246</c:v>
                </c:pt>
                <c:pt idx="2232">
                  <c:v>13.4938999477381</c:v>
                </c:pt>
                <c:pt idx="2233">
                  <c:v>13.50370010070765</c:v>
                </c:pt>
                <c:pt idx="2234">
                  <c:v>13.48439990120096</c:v>
                </c:pt>
                <c:pt idx="2235">
                  <c:v>13.56059996223485</c:v>
                </c:pt>
                <c:pt idx="2236">
                  <c:v>13.51709998435763</c:v>
                </c:pt>
                <c:pt idx="2237">
                  <c:v>13.50240009269692</c:v>
                </c:pt>
                <c:pt idx="2238">
                  <c:v>13.49189991569802</c:v>
                </c:pt>
                <c:pt idx="2239">
                  <c:v>13.51290010413868</c:v>
                </c:pt>
                <c:pt idx="2240">
                  <c:v>13.48569994583158</c:v>
                </c:pt>
                <c:pt idx="2241">
                  <c:v>13.47529993514764</c:v>
                </c:pt>
                <c:pt idx="2242">
                  <c:v>13.50240011024653</c:v>
                </c:pt>
                <c:pt idx="2243">
                  <c:v>13.49400010757381</c:v>
                </c:pt>
                <c:pt idx="2244">
                  <c:v>13.47459988250921</c:v>
                </c:pt>
                <c:pt idx="2245">
                  <c:v>13.47340006980812</c:v>
                </c:pt>
                <c:pt idx="2246">
                  <c:v>13.48349990119823</c:v>
                </c:pt>
                <c:pt idx="2247">
                  <c:v>13.49450007324413</c:v>
                </c:pt>
                <c:pt idx="2248">
                  <c:v>13.49270007667656</c:v>
                </c:pt>
                <c:pt idx="2249">
                  <c:v>13.46880007781874</c:v>
                </c:pt>
                <c:pt idx="2250">
                  <c:v>13.46960005073561</c:v>
                </c:pt>
                <c:pt idx="2251">
                  <c:v>13.48139997520411</c:v>
                </c:pt>
                <c:pt idx="2252">
                  <c:v>13.48159993286027</c:v>
                </c:pt>
                <c:pt idx="2253">
                  <c:v>13.47419994201846</c:v>
                </c:pt>
                <c:pt idx="2254">
                  <c:v>13.4709999301922</c:v>
                </c:pt>
                <c:pt idx="2255">
                  <c:v>13.47929999656845</c:v>
                </c:pt>
                <c:pt idx="2256">
                  <c:v>13.47690001182491</c:v>
                </c:pt>
                <c:pt idx="2257">
                  <c:v>13.47259998779555</c:v>
                </c:pt>
                <c:pt idx="2258">
                  <c:v>13.4720999637575</c:v>
                </c:pt>
                <c:pt idx="2259">
                  <c:v>13.47050010566818</c:v>
                </c:pt>
                <c:pt idx="2260">
                  <c:v>13.46219994582862</c:v>
                </c:pt>
                <c:pt idx="2261">
                  <c:v>13.46349990653835</c:v>
                </c:pt>
                <c:pt idx="2262">
                  <c:v>13.44879995231531</c:v>
                </c:pt>
                <c:pt idx="2263">
                  <c:v>13.44870007591089</c:v>
                </c:pt>
                <c:pt idx="2264">
                  <c:v>13.4463000003816</c:v>
                </c:pt>
                <c:pt idx="2265">
                  <c:v>13.4461999912237</c:v>
                </c:pt>
                <c:pt idx="2266">
                  <c:v>13.45240004844891</c:v>
                </c:pt>
                <c:pt idx="2267">
                  <c:v>13.45300004234377</c:v>
                </c:pt>
                <c:pt idx="2268">
                  <c:v>13.45499988556185</c:v>
                </c:pt>
                <c:pt idx="2269">
                  <c:v>13.44740001258833</c:v>
                </c:pt>
                <c:pt idx="2270">
                  <c:v>13.44500002479617</c:v>
                </c:pt>
                <c:pt idx="2271">
                  <c:v>13.4476998981445</c:v>
                </c:pt>
                <c:pt idx="2272">
                  <c:v>13.44330007934696</c:v>
                </c:pt>
                <c:pt idx="2273">
                  <c:v>13.44629998283562</c:v>
                </c:pt>
                <c:pt idx="2274">
                  <c:v>13.44500007934403</c:v>
                </c:pt>
                <c:pt idx="2275">
                  <c:v>13.44110008544885</c:v>
                </c:pt>
                <c:pt idx="2276">
                  <c:v>13.44019998588555</c:v>
                </c:pt>
                <c:pt idx="2277">
                  <c:v>13.44100010948386</c:v>
                </c:pt>
                <c:pt idx="2278">
                  <c:v>13.44059990119786</c:v>
                </c:pt>
                <c:pt idx="2279">
                  <c:v>13.43489992256218</c:v>
                </c:pt>
                <c:pt idx="2280">
                  <c:v>13.43410006141857</c:v>
                </c:pt>
                <c:pt idx="2281">
                  <c:v>13.43309994964511</c:v>
                </c:pt>
                <c:pt idx="2282">
                  <c:v>13.42709996795747</c:v>
                </c:pt>
                <c:pt idx="2283">
                  <c:v>13.43230011863852</c:v>
                </c:pt>
                <c:pt idx="2284">
                  <c:v>13.43119997673057</c:v>
                </c:pt>
                <c:pt idx="2285">
                  <c:v>13.42750002212415</c:v>
                </c:pt>
                <c:pt idx="2286">
                  <c:v>13.4257000644684</c:v>
                </c:pt>
                <c:pt idx="2287">
                  <c:v>13.42439992256186</c:v>
                </c:pt>
                <c:pt idx="2288">
                  <c:v>13.42330009155194</c:v>
                </c:pt>
                <c:pt idx="2289">
                  <c:v>13.41969996185071</c:v>
                </c:pt>
                <c:pt idx="2290">
                  <c:v>13.4167000312773</c:v>
                </c:pt>
                <c:pt idx="2291">
                  <c:v>13.4175999195104</c:v>
                </c:pt>
                <c:pt idx="2292">
                  <c:v>13.4165999828365</c:v>
                </c:pt>
                <c:pt idx="2293">
                  <c:v>13.41840000076263</c:v>
                </c:pt>
                <c:pt idx="2294">
                  <c:v>13.4178000640859</c:v>
                </c:pt>
                <c:pt idx="2295">
                  <c:v>13.41160007629514</c:v>
                </c:pt>
                <c:pt idx="2296">
                  <c:v>13.40730001907286</c:v>
                </c:pt>
                <c:pt idx="2297">
                  <c:v>13.40199989242683</c:v>
                </c:pt>
                <c:pt idx="2298">
                  <c:v>13.40279988632392</c:v>
                </c:pt>
                <c:pt idx="2299">
                  <c:v>13.40230001297095</c:v>
                </c:pt>
                <c:pt idx="2300">
                  <c:v>13.40319993744197</c:v>
                </c:pt>
                <c:pt idx="2301">
                  <c:v>13.40599993743672</c:v>
                </c:pt>
                <c:pt idx="2302">
                  <c:v>13.39599994049058</c:v>
                </c:pt>
                <c:pt idx="2303">
                  <c:v>13.38540001296861</c:v>
                </c:pt>
                <c:pt idx="2304">
                  <c:v>13.37850007934322</c:v>
                </c:pt>
                <c:pt idx="2305">
                  <c:v>13.3761999526978</c:v>
                </c:pt>
                <c:pt idx="2306">
                  <c:v>13.37300001602125</c:v>
                </c:pt>
                <c:pt idx="2307">
                  <c:v>13.36820005226036</c:v>
                </c:pt>
                <c:pt idx="2308">
                  <c:v>13.36390005531212</c:v>
                </c:pt>
                <c:pt idx="2309">
                  <c:v>13.3604000129708</c:v>
                </c:pt>
                <c:pt idx="2310">
                  <c:v>13.36189997673137</c:v>
                </c:pt>
                <c:pt idx="2311">
                  <c:v>13.36230000686555</c:v>
                </c:pt>
                <c:pt idx="2312">
                  <c:v>13.36209996452453</c:v>
                </c:pt>
                <c:pt idx="2313">
                  <c:v>13.35989989814698</c:v>
                </c:pt>
                <c:pt idx="2314">
                  <c:v>13.36060009727226</c:v>
                </c:pt>
                <c:pt idx="2315">
                  <c:v>13.35590004310871</c:v>
                </c:pt>
                <c:pt idx="2316">
                  <c:v>13.35399997367858</c:v>
                </c:pt>
                <c:pt idx="2317">
                  <c:v>13.349799904252</c:v>
                </c:pt>
                <c:pt idx="2318">
                  <c:v>13.3479000640873</c:v>
                </c:pt>
                <c:pt idx="2319">
                  <c:v>13.34440010337857</c:v>
                </c:pt>
                <c:pt idx="2320">
                  <c:v>13.3383001155853</c:v>
                </c:pt>
                <c:pt idx="2321">
                  <c:v>13.34049993743975</c:v>
                </c:pt>
                <c:pt idx="2322">
                  <c:v>13.34089993744055</c:v>
                </c:pt>
                <c:pt idx="2323">
                  <c:v>13.34090000076321</c:v>
                </c:pt>
                <c:pt idx="2324">
                  <c:v>13.33719997062508</c:v>
                </c:pt>
                <c:pt idx="2325">
                  <c:v>13.33740007018787</c:v>
                </c:pt>
                <c:pt idx="2326">
                  <c:v>13.33439989204635</c:v>
                </c:pt>
                <c:pt idx="2327">
                  <c:v>13.3375999252312</c:v>
                </c:pt>
                <c:pt idx="2328">
                  <c:v>13.33760002784402</c:v>
                </c:pt>
                <c:pt idx="2329">
                  <c:v>13.3416999099718</c:v>
                </c:pt>
                <c:pt idx="2330">
                  <c:v>13.3365999160742</c:v>
                </c:pt>
                <c:pt idx="2331">
                  <c:v>13.3376001152028</c:v>
                </c:pt>
                <c:pt idx="2332">
                  <c:v>13.33910009994361</c:v>
                </c:pt>
                <c:pt idx="2333">
                  <c:v>13.33879996719406</c:v>
                </c:pt>
                <c:pt idx="2334">
                  <c:v>13.3358000095359</c:v>
                </c:pt>
                <c:pt idx="2335">
                  <c:v>13.33340000953467</c:v>
                </c:pt>
                <c:pt idx="2336">
                  <c:v>13.33340004272395</c:v>
                </c:pt>
                <c:pt idx="2337">
                  <c:v>13.33149995231361</c:v>
                </c:pt>
                <c:pt idx="2338">
                  <c:v>13.33199994926326</c:v>
                </c:pt>
                <c:pt idx="2339">
                  <c:v>13.3338000488293</c:v>
                </c:pt>
                <c:pt idx="2340">
                  <c:v>13.33289994926236</c:v>
                </c:pt>
                <c:pt idx="2341">
                  <c:v>13.32809992218245</c:v>
                </c:pt>
                <c:pt idx="2342">
                  <c:v>13.32610005187962</c:v>
                </c:pt>
                <c:pt idx="2343">
                  <c:v>13.32469998855595</c:v>
                </c:pt>
                <c:pt idx="2344">
                  <c:v>13.32350006408524</c:v>
                </c:pt>
                <c:pt idx="2345">
                  <c:v>13.3237000972731</c:v>
                </c:pt>
                <c:pt idx="2346">
                  <c:v>13.32409989509688</c:v>
                </c:pt>
                <c:pt idx="2347">
                  <c:v>13.31920007934605</c:v>
                </c:pt>
                <c:pt idx="2348">
                  <c:v>13.31660011558415</c:v>
                </c:pt>
                <c:pt idx="2349">
                  <c:v>13.3128000129691</c:v>
                </c:pt>
                <c:pt idx="2350">
                  <c:v>13.31060007934866</c:v>
                </c:pt>
                <c:pt idx="2351">
                  <c:v>13.3121001064319</c:v>
                </c:pt>
                <c:pt idx="2352">
                  <c:v>13.3092000038123</c:v>
                </c:pt>
                <c:pt idx="2353">
                  <c:v>13.30679991645593</c:v>
                </c:pt>
                <c:pt idx="2354">
                  <c:v>13.30960005226007</c:v>
                </c:pt>
                <c:pt idx="2355">
                  <c:v>13.31019994659437</c:v>
                </c:pt>
                <c:pt idx="2356">
                  <c:v>13.3136001064304</c:v>
                </c:pt>
                <c:pt idx="2357">
                  <c:v>13.31499990119846</c:v>
                </c:pt>
                <c:pt idx="2358">
                  <c:v>13.30819997062645</c:v>
                </c:pt>
                <c:pt idx="2359">
                  <c:v>13.30440004615957</c:v>
                </c:pt>
                <c:pt idx="2360">
                  <c:v>13.30060010681336</c:v>
                </c:pt>
                <c:pt idx="2361">
                  <c:v>13.29660006179983</c:v>
                </c:pt>
                <c:pt idx="2362">
                  <c:v>13.29389994430676</c:v>
                </c:pt>
                <c:pt idx="2363">
                  <c:v>13.2940999172206</c:v>
                </c:pt>
                <c:pt idx="2364">
                  <c:v>13.29279992637748</c:v>
                </c:pt>
                <c:pt idx="2365">
                  <c:v>13.29219996872052</c:v>
                </c:pt>
                <c:pt idx="2366">
                  <c:v>13.29150003509494</c:v>
                </c:pt>
                <c:pt idx="2367">
                  <c:v>13.2894000682827</c:v>
                </c:pt>
                <c:pt idx="2368">
                  <c:v>13.29170006217828</c:v>
                </c:pt>
                <c:pt idx="2369">
                  <c:v>13.29650008010867</c:v>
                </c:pt>
                <c:pt idx="2370">
                  <c:v>13.29129998664575</c:v>
                </c:pt>
                <c:pt idx="2371">
                  <c:v>13.28879992027214</c:v>
                </c:pt>
                <c:pt idx="2372">
                  <c:v>13.28659989624066</c:v>
                </c:pt>
                <c:pt idx="2373">
                  <c:v>13.28680006523063</c:v>
                </c:pt>
                <c:pt idx="2374">
                  <c:v>13.2855999294261</c:v>
                </c:pt>
                <c:pt idx="2375">
                  <c:v>13.28870008926606</c:v>
                </c:pt>
                <c:pt idx="2376">
                  <c:v>13.28670001983846</c:v>
                </c:pt>
                <c:pt idx="2377">
                  <c:v>13.28629995040683</c:v>
                </c:pt>
                <c:pt idx="2378">
                  <c:v>13.28310003204387</c:v>
                </c:pt>
                <c:pt idx="2379">
                  <c:v>13.28030003509411</c:v>
                </c:pt>
                <c:pt idx="2380">
                  <c:v>13.28169989929302</c:v>
                </c:pt>
                <c:pt idx="2381">
                  <c:v>13.2775000110596</c:v>
                </c:pt>
                <c:pt idx="2382">
                  <c:v>13.27329994773754</c:v>
                </c:pt>
                <c:pt idx="2383">
                  <c:v>13.26729993286062</c:v>
                </c:pt>
                <c:pt idx="2384">
                  <c:v>13.26470004463408</c:v>
                </c:pt>
                <c:pt idx="2385">
                  <c:v>13.26370000839233</c:v>
                </c:pt>
                <c:pt idx="2386">
                  <c:v>13.26159991493114</c:v>
                </c:pt>
                <c:pt idx="2387">
                  <c:v>13.257800096133</c:v>
                </c:pt>
                <c:pt idx="2388">
                  <c:v>13.256599966433</c:v>
                </c:pt>
                <c:pt idx="2389">
                  <c:v>13.252800048067</c:v>
                </c:pt>
                <c:pt idx="2390">
                  <c:v>13.24850009956572</c:v>
                </c:pt>
                <c:pt idx="2391">
                  <c:v>13.24519997901734</c:v>
                </c:pt>
                <c:pt idx="2392">
                  <c:v>13.24719990348603</c:v>
                </c:pt>
                <c:pt idx="2393">
                  <c:v>13.24750007248076</c:v>
                </c:pt>
                <c:pt idx="2394">
                  <c:v>13.2459000061026</c:v>
                </c:pt>
                <c:pt idx="2395">
                  <c:v>13.24259998512207</c:v>
                </c:pt>
                <c:pt idx="2396">
                  <c:v>13.23980008773651</c:v>
                </c:pt>
                <c:pt idx="2397">
                  <c:v>13.24320007553251</c:v>
                </c:pt>
                <c:pt idx="2398">
                  <c:v>13.24170004539701</c:v>
                </c:pt>
                <c:pt idx="2399">
                  <c:v>13.23929993972706</c:v>
                </c:pt>
                <c:pt idx="2400">
                  <c:v>13.23350002136067</c:v>
                </c:pt>
                <c:pt idx="2401">
                  <c:v>13.23130005760322</c:v>
                </c:pt>
                <c:pt idx="2402">
                  <c:v>13.23600011177041</c:v>
                </c:pt>
                <c:pt idx="2403">
                  <c:v>13.23189998512316</c:v>
                </c:pt>
                <c:pt idx="2404">
                  <c:v>13.22680002746711</c:v>
                </c:pt>
                <c:pt idx="2405">
                  <c:v>13.22119993400702</c:v>
                </c:pt>
                <c:pt idx="2406">
                  <c:v>13.21789996719235</c:v>
                </c:pt>
                <c:pt idx="2407">
                  <c:v>13.21370000343086</c:v>
                </c:pt>
                <c:pt idx="2408">
                  <c:v>13.21539999122615</c:v>
                </c:pt>
                <c:pt idx="2409">
                  <c:v>13.2148000244124</c:v>
                </c:pt>
                <c:pt idx="2410">
                  <c:v>13.21410002136327</c:v>
                </c:pt>
                <c:pt idx="2411">
                  <c:v>13.21419999427962</c:v>
                </c:pt>
                <c:pt idx="2412">
                  <c:v>13.21120004272234</c:v>
                </c:pt>
                <c:pt idx="2413">
                  <c:v>13.21139993705583</c:v>
                </c:pt>
                <c:pt idx="2414">
                  <c:v>13.20640002174332</c:v>
                </c:pt>
                <c:pt idx="2415">
                  <c:v>13.2020999946617</c:v>
                </c:pt>
                <c:pt idx="2416">
                  <c:v>13.19930010948155</c:v>
                </c:pt>
                <c:pt idx="2417">
                  <c:v>13.19479994659196</c:v>
                </c:pt>
                <c:pt idx="2418">
                  <c:v>13.18989994659205</c:v>
                </c:pt>
                <c:pt idx="2419">
                  <c:v>13.18899996490291</c:v>
                </c:pt>
                <c:pt idx="2420">
                  <c:v>13.19020010375971</c:v>
                </c:pt>
                <c:pt idx="2421">
                  <c:v>13.18599998626815</c:v>
                </c:pt>
                <c:pt idx="2422">
                  <c:v>13.18770001640223</c:v>
                </c:pt>
                <c:pt idx="2423">
                  <c:v>13.19100010375769</c:v>
                </c:pt>
                <c:pt idx="2424">
                  <c:v>13.19509991645828</c:v>
                </c:pt>
                <c:pt idx="2425">
                  <c:v>13.19580007324475</c:v>
                </c:pt>
                <c:pt idx="2426">
                  <c:v>13.19679993133468</c:v>
                </c:pt>
                <c:pt idx="2427">
                  <c:v>13.19710007018875</c:v>
                </c:pt>
                <c:pt idx="2428">
                  <c:v>13.1998999374373</c:v>
                </c:pt>
                <c:pt idx="2429">
                  <c:v>13.19550009155137</c:v>
                </c:pt>
                <c:pt idx="2430">
                  <c:v>13.19459992561315</c:v>
                </c:pt>
                <c:pt idx="2431">
                  <c:v>13.19230002212498</c:v>
                </c:pt>
                <c:pt idx="2432">
                  <c:v>13.1885999649021</c:v>
                </c:pt>
                <c:pt idx="2433">
                  <c:v>13.18330001335198</c:v>
                </c:pt>
                <c:pt idx="2434">
                  <c:v>13.18429993171594</c:v>
                </c:pt>
                <c:pt idx="2435">
                  <c:v>13.18329993171574</c:v>
                </c:pt>
                <c:pt idx="2436">
                  <c:v>13.17800005264144</c:v>
                </c:pt>
                <c:pt idx="2437">
                  <c:v>13.17470009803583</c:v>
                </c:pt>
                <c:pt idx="2438">
                  <c:v>13.17509992599298</c:v>
                </c:pt>
                <c:pt idx="2439">
                  <c:v>13.17240006790235</c:v>
                </c:pt>
                <c:pt idx="2440">
                  <c:v>13.17360010414268</c:v>
                </c:pt>
                <c:pt idx="2441">
                  <c:v>13.17669992294396</c:v>
                </c:pt>
                <c:pt idx="2442">
                  <c:v>13.17840005264588</c:v>
                </c:pt>
                <c:pt idx="2443">
                  <c:v>13.1799000736246</c:v>
                </c:pt>
                <c:pt idx="2444">
                  <c:v>13.17819997405968</c:v>
                </c:pt>
                <c:pt idx="2445">
                  <c:v>13.17639990768294</c:v>
                </c:pt>
                <c:pt idx="2446">
                  <c:v>13.18010010681246</c:v>
                </c:pt>
                <c:pt idx="2447">
                  <c:v>13.17699990158144</c:v>
                </c:pt>
                <c:pt idx="2448">
                  <c:v>13.17729989852887</c:v>
                </c:pt>
                <c:pt idx="2449">
                  <c:v>13.17280010375907</c:v>
                </c:pt>
                <c:pt idx="2450">
                  <c:v>13.1717000946046</c:v>
                </c:pt>
                <c:pt idx="2451">
                  <c:v>13.1708000824001</c:v>
                </c:pt>
                <c:pt idx="2452">
                  <c:v>13.16649998588764</c:v>
                </c:pt>
                <c:pt idx="2453">
                  <c:v>13.15879992866394</c:v>
                </c:pt>
                <c:pt idx="2454">
                  <c:v>13.15150004653697</c:v>
                </c:pt>
                <c:pt idx="2455">
                  <c:v>13.14990008277891</c:v>
                </c:pt>
                <c:pt idx="2456">
                  <c:v>13.14609988670418</c:v>
                </c:pt>
                <c:pt idx="2457">
                  <c:v>13.14339996833951</c:v>
                </c:pt>
                <c:pt idx="2458">
                  <c:v>13.13919990196155</c:v>
                </c:pt>
                <c:pt idx="2459">
                  <c:v>13.13589998359384</c:v>
                </c:pt>
                <c:pt idx="2460">
                  <c:v>13.13860005302558</c:v>
                </c:pt>
                <c:pt idx="2461">
                  <c:v>13.13669988403126</c:v>
                </c:pt>
                <c:pt idx="2462">
                  <c:v>13.13610009231706</c:v>
                </c:pt>
                <c:pt idx="2463">
                  <c:v>13.13890004081986</c:v>
                </c:pt>
                <c:pt idx="2464">
                  <c:v>13.14119990196195</c:v>
                </c:pt>
                <c:pt idx="2465">
                  <c:v>13.13979992027453</c:v>
                </c:pt>
                <c:pt idx="2466">
                  <c:v>13.1436000137328</c:v>
                </c:pt>
                <c:pt idx="2467">
                  <c:v>13.14710011329589</c:v>
                </c:pt>
                <c:pt idx="2468">
                  <c:v>13.14550001678436</c:v>
                </c:pt>
                <c:pt idx="2469">
                  <c:v>13.14239995345997</c:v>
                </c:pt>
                <c:pt idx="2470">
                  <c:v>13.13790000495646</c:v>
                </c:pt>
                <c:pt idx="2471">
                  <c:v>13.13889990844837</c:v>
                </c:pt>
                <c:pt idx="2472">
                  <c:v>13.13680008659503</c:v>
                </c:pt>
                <c:pt idx="2473">
                  <c:v>13.1361999507899</c:v>
                </c:pt>
                <c:pt idx="2474">
                  <c:v>13.14020001411336</c:v>
                </c:pt>
                <c:pt idx="2475">
                  <c:v>13.13940004730102</c:v>
                </c:pt>
                <c:pt idx="2476">
                  <c:v>13.13499991760546</c:v>
                </c:pt>
                <c:pt idx="2477">
                  <c:v>13.12779996910103</c:v>
                </c:pt>
                <c:pt idx="2478">
                  <c:v>13.1270000114455</c:v>
                </c:pt>
                <c:pt idx="2479">
                  <c:v>13.13209993286</c:v>
                </c:pt>
                <c:pt idx="2480">
                  <c:v>13.13119995994566</c:v>
                </c:pt>
                <c:pt idx="2481">
                  <c:v>13.13300004425036</c:v>
                </c:pt>
                <c:pt idx="2482">
                  <c:v>13.1310999053967</c:v>
                </c:pt>
                <c:pt idx="2483">
                  <c:v>13.1304999656677</c:v>
                </c:pt>
                <c:pt idx="2484">
                  <c:v>13.12830000801114</c:v>
                </c:pt>
                <c:pt idx="2485">
                  <c:v>13.1244999870287</c:v>
                </c:pt>
                <c:pt idx="2486">
                  <c:v>13.12160009879881</c:v>
                </c:pt>
                <c:pt idx="2487">
                  <c:v>13.11760006866462</c:v>
                </c:pt>
                <c:pt idx="2488">
                  <c:v>13.11390000534084</c:v>
                </c:pt>
                <c:pt idx="2489">
                  <c:v>13.10789998741165</c:v>
                </c:pt>
                <c:pt idx="2490">
                  <c:v>13.10409989394975</c:v>
                </c:pt>
                <c:pt idx="2491">
                  <c:v>13.0998999393487</c:v>
                </c:pt>
                <c:pt idx="2492">
                  <c:v>13.10000001793014</c:v>
                </c:pt>
                <c:pt idx="2493">
                  <c:v>13.09980011749212</c:v>
                </c:pt>
                <c:pt idx="2494">
                  <c:v>13.10079994850457</c:v>
                </c:pt>
                <c:pt idx="2495">
                  <c:v>13.09540010566707</c:v>
                </c:pt>
                <c:pt idx="2496">
                  <c:v>13.09129993972602</c:v>
                </c:pt>
                <c:pt idx="2497">
                  <c:v>13.08660008163497</c:v>
                </c:pt>
                <c:pt idx="2498">
                  <c:v>13.08710004539535</c:v>
                </c:pt>
                <c:pt idx="2499">
                  <c:v>13.08709998512131</c:v>
                </c:pt>
                <c:pt idx="2500">
                  <c:v>13.08659995803828</c:v>
                </c:pt>
                <c:pt idx="2501">
                  <c:v>13.08169993095362</c:v>
                </c:pt>
                <c:pt idx="2502">
                  <c:v>13.07880009994551</c:v>
                </c:pt>
                <c:pt idx="2503">
                  <c:v>13.07539989776706</c:v>
                </c:pt>
                <c:pt idx="2504">
                  <c:v>13.07409990692395</c:v>
                </c:pt>
                <c:pt idx="2505">
                  <c:v>13.07699993400456</c:v>
                </c:pt>
                <c:pt idx="2506">
                  <c:v>13.07790009994642</c:v>
                </c:pt>
                <c:pt idx="2507">
                  <c:v>13.07450001258622</c:v>
                </c:pt>
                <c:pt idx="2508">
                  <c:v>13.07519992217931</c:v>
                </c:pt>
                <c:pt idx="2509">
                  <c:v>13.0735998920427</c:v>
                </c:pt>
                <c:pt idx="2510">
                  <c:v>13.0713998981446</c:v>
                </c:pt>
                <c:pt idx="2511">
                  <c:v>13.07569996452367</c:v>
                </c:pt>
                <c:pt idx="2512">
                  <c:v>13.07359993438513</c:v>
                </c:pt>
                <c:pt idx="2513">
                  <c:v>13.07269997367985</c:v>
                </c:pt>
                <c:pt idx="2514">
                  <c:v>13.07559993438554</c:v>
                </c:pt>
                <c:pt idx="2515">
                  <c:v>13.07909992523492</c:v>
                </c:pt>
                <c:pt idx="2516">
                  <c:v>13.0847999401085</c:v>
                </c:pt>
                <c:pt idx="2517">
                  <c:v>13.08780003967331</c:v>
                </c:pt>
                <c:pt idx="2518">
                  <c:v>13.08829990386948</c:v>
                </c:pt>
                <c:pt idx="2519">
                  <c:v>13.08690008201665</c:v>
                </c:pt>
                <c:pt idx="2520">
                  <c:v>13.08019998855525</c:v>
                </c:pt>
                <c:pt idx="2521">
                  <c:v>13.0755999977082</c:v>
                </c:pt>
                <c:pt idx="2522">
                  <c:v>13.0773999313351</c:v>
                </c:pt>
                <c:pt idx="2523">
                  <c:v>13.07099991950964</c:v>
                </c:pt>
                <c:pt idx="2524">
                  <c:v>13.065600097656</c:v>
                </c:pt>
                <c:pt idx="2525">
                  <c:v>13.06160004348567</c:v>
                </c:pt>
                <c:pt idx="2526">
                  <c:v>13.06260000114344</c:v>
                </c:pt>
                <c:pt idx="2527">
                  <c:v>13.0591001098619</c:v>
                </c:pt>
                <c:pt idx="2528">
                  <c:v>13.05330004043572</c:v>
                </c:pt>
                <c:pt idx="2529">
                  <c:v>13.04890004348635</c:v>
                </c:pt>
                <c:pt idx="2530">
                  <c:v>13.04850008277935</c:v>
                </c:pt>
                <c:pt idx="2531">
                  <c:v>13.04839994392387</c:v>
                </c:pt>
                <c:pt idx="2532">
                  <c:v>13.0473999408714</c:v>
                </c:pt>
                <c:pt idx="2533">
                  <c:v>13.04320004958936</c:v>
                </c:pt>
                <c:pt idx="2534">
                  <c:v>13.03779999542167</c:v>
                </c:pt>
                <c:pt idx="2535">
                  <c:v>13.03539998931956</c:v>
                </c:pt>
                <c:pt idx="2536">
                  <c:v>13.0335000556952</c:v>
                </c:pt>
                <c:pt idx="2537">
                  <c:v>13.03470002555696</c:v>
                </c:pt>
                <c:pt idx="2538">
                  <c:v>13.03780004959117</c:v>
                </c:pt>
                <c:pt idx="2539">
                  <c:v>13.03690001335053</c:v>
                </c:pt>
                <c:pt idx="2540">
                  <c:v>13.03240001945597</c:v>
                </c:pt>
                <c:pt idx="2541">
                  <c:v>13.03290001334972</c:v>
                </c:pt>
                <c:pt idx="2542">
                  <c:v>13.02770006180072</c:v>
                </c:pt>
                <c:pt idx="2543">
                  <c:v>13.02340006484883</c:v>
                </c:pt>
                <c:pt idx="2544">
                  <c:v>13.02049990196247</c:v>
                </c:pt>
                <c:pt idx="2545">
                  <c:v>13.01360008315896</c:v>
                </c:pt>
                <c:pt idx="2546">
                  <c:v>13.0112000198351</c:v>
                </c:pt>
                <c:pt idx="2547">
                  <c:v>13.00949998664874</c:v>
                </c:pt>
                <c:pt idx="2548">
                  <c:v>13.01060002288796</c:v>
                </c:pt>
                <c:pt idx="2549">
                  <c:v>13.01040009841745</c:v>
                </c:pt>
                <c:pt idx="2550">
                  <c:v>13.0093000019042</c:v>
                </c:pt>
                <c:pt idx="2551">
                  <c:v>13.00710010452167</c:v>
                </c:pt>
                <c:pt idx="2552">
                  <c:v>13.00439997482317</c:v>
                </c:pt>
                <c:pt idx="2553">
                  <c:v>12.99970005340583</c:v>
                </c:pt>
                <c:pt idx="2554">
                  <c:v>12.99859988136086</c:v>
                </c:pt>
                <c:pt idx="2555">
                  <c:v>12.99810008353961</c:v>
                </c:pt>
                <c:pt idx="2556">
                  <c:v>12.99819991455297</c:v>
                </c:pt>
                <c:pt idx="2557">
                  <c:v>12.99369992370703</c:v>
                </c:pt>
                <c:pt idx="2558">
                  <c:v>12.99719997482316</c:v>
                </c:pt>
                <c:pt idx="2559">
                  <c:v>12.99359991760503</c:v>
                </c:pt>
                <c:pt idx="2560">
                  <c:v>12.98869999008093</c:v>
                </c:pt>
                <c:pt idx="2561">
                  <c:v>12.9901998813657</c:v>
                </c:pt>
                <c:pt idx="2562">
                  <c:v>12.99020008964362</c:v>
                </c:pt>
                <c:pt idx="2563">
                  <c:v>12.98629989662368</c:v>
                </c:pt>
                <c:pt idx="2564">
                  <c:v>12.98550000533942</c:v>
                </c:pt>
                <c:pt idx="2565">
                  <c:v>12.98560007171545</c:v>
                </c:pt>
                <c:pt idx="2566">
                  <c:v>12.98720002937262</c:v>
                </c:pt>
                <c:pt idx="2567">
                  <c:v>12.98379997520533</c:v>
                </c:pt>
                <c:pt idx="2568">
                  <c:v>12.98009993896267</c:v>
                </c:pt>
                <c:pt idx="2569">
                  <c:v>12.9752001079578</c:v>
                </c:pt>
                <c:pt idx="2570">
                  <c:v>12.97289994201856</c:v>
                </c:pt>
                <c:pt idx="2571">
                  <c:v>12.97370010795567</c:v>
                </c:pt>
                <c:pt idx="2572">
                  <c:v>12.96910003852827</c:v>
                </c:pt>
                <c:pt idx="2573">
                  <c:v>12.96839990882654</c:v>
                </c:pt>
                <c:pt idx="2574">
                  <c:v>12.96849993896467</c:v>
                </c:pt>
                <c:pt idx="2575">
                  <c:v>12.9675000808711</c:v>
                </c:pt>
                <c:pt idx="2576">
                  <c:v>12.96670001449456</c:v>
                </c:pt>
                <c:pt idx="2577">
                  <c:v>12.9599999301936</c:v>
                </c:pt>
                <c:pt idx="2578">
                  <c:v>12.95970003280672</c:v>
                </c:pt>
                <c:pt idx="2579">
                  <c:v>12.95599997253157</c:v>
                </c:pt>
                <c:pt idx="2580">
                  <c:v>12.95690000572358</c:v>
                </c:pt>
                <c:pt idx="2581">
                  <c:v>12.9616000267015</c:v>
                </c:pt>
                <c:pt idx="2582">
                  <c:v>12.96270009307773</c:v>
                </c:pt>
                <c:pt idx="2583">
                  <c:v>12.9569998970037</c:v>
                </c:pt>
                <c:pt idx="2584">
                  <c:v>12.95749992408674</c:v>
                </c:pt>
                <c:pt idx="2585">
                  <c:v>12.95739990310904</c:v>
                </c:pt>
                <c:pt idx="2586">
                  <c:v>12.95720000571964</c:v>
                </c:pt>
                <c:pt idx="2587">
                  <c:v>12.95529990005162</c:v>
                </c:pt>
                <c:pt idx="2588">
                  <c:v>12.95569990615695</c:v>
                </c:pt>
                <c:pt idx="2589">
                  <c:v>12.95879993934796</c:v>
                </c:pt>
                <c:pt idx="2590">
                  <c:v>12.95969990921003</c:v>
                </c:pt>
                <c:pt idx="2591">
                  <c:v>12.95699997863631</c:v>
                </c:pt>
                <c:pt idx="2592">
                  <c:v>12.95679990921053</c:v>
                </c:pt>
                <c:pt idx="2593">
                  <c:v>12.95449997863762</c:v>
                </c:pt>
                <c:pt idx="2594">
                  <c:v>12.95349991531475</c:v>
                </c:pt>
                <c:pt idx="2595">
                  <c:v>12.9535001113909</c:v>
                </c:pt>
                <c:pt idx="2596">
                  <c:v>12.95080009040612</c:v>
                </c:pt>
                <c:pt idx="2597">
                  <c:v>12.95089989433473</c:v>
                </c:pt>
                <c:pt idx="2598">
                  <c:v>12.94799993667402</c:v>
                </c:pt>
                <c:pt idx="2599">
                  <c:v>12.94410008163322</c:v>
                </c:pt>
                <c:pt idx="2600">
                  <c:v>12.94590000305107</c:v>
                </c:pt>
                <c:pt idx="2601">
                  <c:v>12.94699993667382</c:v>
                </c:pt>
                <c:pt idx="2602">
                  <c:v>12.94630005149884</c:v>
                </c:pt>
                <c:pt idx="2603">
                  <c:v>12.94850008163485</c:v>
                </c:pt>
                <c:pt idx="2604">
                  <c:v>12.95340010566725</c:v>
                </c:pt>
                <c:pt idx="2605">
                  <c:v>12.9555000995606</c:v>
                </c:pt>
                <c:pt idx="2606">
                  <c:v>12.95680003013695</c:v>
                </c:pt>
                <c:pt idx="2607">
                  <c:v>12.95539989433382</c:v>
                </c:pt>
                <c:pt idx="2608">
                  <c:v>12.9560000331876</c:v>
                </c:pt>
                <c:pt idx="2609">
                  <c:v>12.9505001148209</c:v>
                </c:pt>
                <c:pt idx="2610">
                  <c:v>12.94920010566784</c:v>
                </c:pt>
                <c:pt idx="2611">
                  <c:v>12.94979992141816</c:v>
                </c:pt>
                <c:pt idx="2612">
                  <c:v>12.95009988822858</c:v>
                </c:pt>
                <c:pt idx="2613">
                  <c:v>12.9478999244675</c:v>
                </c:pt>
                <c:pt idx="2614">
                  <c:v>12.94930008735537</c:v>
                </c:pt>
                <c:pt idx="2615">
                  <c:v>12.94580009040874</c:v>
                </c:pt>
                <c:pt idx="2616">
                  <c:v>12.93980003929392</c:v>
                </c:pt>
                <c:pt idx="2617">
                  <c:v>12.93670001220744</c:v>
                </c:pt>
                <c:pt idx="2618">
                  <c:v>12.93650008468831</c:v>
                </c:pt>
                <c:pt idx="2619">
                  <c:v>12.93380003356651</c:v>
                </c:pt>
                <c:pt idx="2620">
                  <c:v>12.9353999519335</c:v>
                </c:pt>
                <c:pt idx="2621">
                  <c:v>12.93840011177235</c:v>
                </c:pt>
                <c:pt idx="2622">
                  <c:v>12.93860004844828</c:v>
                </c:pt>
                <c:pt idx="2623">
                  <c:v>12.93799994583241</c:v>
                </c:pt>
                <c:pt idx="2624">
                  <c:v>12.93660005150014</c:v>
                </c:pt>
                <c:pt idx="2625">
                  <c:v>12.9359001148223</c:v>
                </c:pt>
                <c:pt idx="2626">
                  <c:v>12.93420011787384</c:v>
                </c:pt>
                <c:pt idx="2627">
                  <c:v>12.92980002441618</c:v>
                </c:pt>
                <c:pt idx="2628">
                  <c:v>12.92709995804035</c:v>
                </c:pt>
                <c:pt idx="2629">
                  <c:v>12.92480009384235</c:v>
                </c:pt>
                <c:pt idx="2630">
                  <c:v>12.92590009384003</c:v>
                </c:pt>
                <c:pt idx="2631">
                  <c:v>12.92319992484772</c:v>
                </c:pt>
                <c:pt idx="2632">
                  <c:v>12.92119989471394</c:v>
                </c:pt>
                <c:pt idx="2633">
                  <c:v>12.91939993400593</c:v>
                </c:pt>
                <c:pt idx="2634">
                  <c:v>12.92100010299691</c:v>
                </c:pt>
                <c:pt idx="2635">
                  <c:v>12.91929997634725</c:v>
                </c:pt>
                <c:pt idx="2636">
                  <c:v>12.92000008201648</c:v>
                </c:pt>
                <c:pt idx="2637">
                  <c:v>12.91960001564076</c:v>
                </c:pt>
                <c:pt idx="2638">
                  <c:v>12.91899998245208</c:v>
                </c:pt>
                <c:pt idx="2639">
                  <c:v>12.91189995841705</c:v>
                </c:pt>
                <c:pt idx="2640">
                  <c:v>12.91139999466031</c:v>
                </c:pt>
                <c:pt idx="2641">
                  <c:v>12.91219992217884</c:v>
                </c:pt>
                <c:pt idx="2642">
                  <c:v>12.9120000186922</c:v>
                </c:pt>
                <c:pt idx="2643">
                  <c:v>12.90970011215541</c:v>
                </c:pt>
                <c:pt idx="2644">
                  <c:v>12.91370003051634</c:v>
                </c:pt>
                <c:pt idx="2645">
                  <c:v>12.914599988173</c:v>
                </c:pt>
                <c:pt idx="2646">
                  <c:v>12.91650011482125</c:v>
                </c:pt>
                <c:pt idx="2647">
                  <c:v>12.92050000000017</c:v>
                </c:pt>
                <c:pt idx="2648">
                  <c:v>12.92009997291462</c:v>
                </c:pt>
                <c:pt idx="2649">
                  <c:v>12.91310008163418</c:v>
                </c:pt>
                <c:pt idx="2650">
                  <c:v>12.90529999427963</c:v>
                </c:pt>
                <c:pt idx="2651">
                  <c:v>12.90070010299678</c:v>
                </c:pt>
                <c:pt idx="2652">
                  <c:v>12.90039994011022</c:v>
                </c:pt>
                <c:pt idx="2653">
                  <c:v>12.8966999401091</c:v>
                </c:pt>
                <c:pt idx="2654">
                  <c:v>12.89259992217922</c:v>
                </c:pt>
                <c:pt idx="2655">
                  <c:v>12.89320008506911</c:v>
                </c:pt>
                <c:pt idx="2656">
                  <c:v>12.89249994926286</c:v>
                </c:pt>
                <c:pt idx="2657">
                  <c:v>12.8909999069183</c:v>
                </c:pt>
                <c:pt idx="2658">
                  <c:v>12.8888000759107</c:v>
                </c:pt>
                <c:pt idx="2659">
                  <c:v>12.88720009689132</c:v>
                </c:pt>
                <c:pt idx="2660">
                  <c:v>12.88650008773766</c:v>
                </c:pt>
                <c:pt idx="2661">
                  <c:v>12.88250003051872</c:v>
                </c:pt>
                <c:pt idx="2662">
                  <c:v>12.88309992179711</c:v>
                </c:pt>
                <c:pt idx="2663">
                  <c:v>12.87910009079133</c:v>
                </c:pt>
                <c:pt idx="2664">
                  <c:v>12.87960011176983</c:v>
                </c:pt>
                <c:pt idx="2665">
                  <c:v>12.87429998817606</c:v>
                </c:pt>
                <c:pt idx="2666">
                  <c:v>12.87089992484835</c:v>
                </c:pt>
                <c:pt idx="2667">
                  <c:v>12.8728000152587</c:v>
                </c:pt>
                <c:pt idx="2668">
                  <c:v>12.86869988861145</c:v>
                </c:pt>
                <c:pt idx="2669">
                  <c:v>12.86419993400341</c:v>
                </c:pt>
                <c:pt idx="2670">
                  <c:v>12.86639996413942</c:v>
                </c:pt>
                <c:pt idx="2671">
                  <c:v>12.86739991569266</c:v>
                </c:pt>
                <c:pt idx="2672">
                  <c:v>12.86630011177112</c:v>
                </c:pt>
                <c:pt idx="2673">
                  <c:v>12.86850003929067</c:v>
                </c:pt>
                <c:pt idx="2674">
                  <c:v>12.86990002708262</c:v>
                </c:pt>
                <c:pt idx="2675">
                  <c:v>12.866599900437</c:v>
                </c:pt>
                <c:pt idx="2676">
                  <c:v>12.86360000915375</c:v>
                </c:pt>
                <c:pt idx="2677">
                  <c:v>12.86510010566781</c:v>
                </c:pt>
                <c:pt idx="2678">
                  <c:v>12.86729998779265</c:v>
                </c:pt>
                <c:pt idx="2679">
                  <c:v>12.86469991836202</c:v>
                </c:pt>
                <c:pt idx="2680">
                  <c:v>12.86450004806466</c:v>
                </c:pt>
                <c:pt idx="2681">
                  <c:v>12.86449997253658</c:v>
                </c:pt>
                <c:pt idx="2682">
                  <c:v>12.86330003890908</c:v>
                </c:pt>
                <c:pt idx="2683">
                  <c:v>12.86019993019363</c:v>
                </c:pt>
                <c:pt idx="2684">
                  <c:v>12.85739993324023</c:v>
                </c:pt>
                <c:pt idx="2685">
                  <c:v>12.8538999000557</c:v>
                </c:pt>
                <c:pt idx="2686">
                  <c:v>12.85120004501368</c:v>
                </c:pt>
                <c:pt idx="2687">
                  <c:v>12.8496000843079</c:v>
                </c:pt>
                <c:pt idx="2688">
                  <c:v>12.84969990920945</c:v>
                </c:pt>
                <c:pt idx="2689">
                  <c:v>12.85060004196203</c:v>
                </c:pt>
                <c:pt idx="2690">
                  <c:v>12.85129993934607</c:v>
                </c:pt>
                <c:pt idx="2691">
                  <c:v>12.84809993324234</c:v>
                </c:pt>
                <c:pt idx="2692">
                  <c:v>12.84720002670292</c:v>
                </c:pt>
                <c:pt idx="2693">
                  <c:v>12.84510005378616</c:v>
                </c:pt>
                <c:pt idx="2694">
                  <c:v>12.84149993324172</c:v>
                </c:pt>
                <c:pt idx="2695">
                  <c:v>12.8379999301942</c:v>
                </c:pt>
                <c:pt idx="2696">
                  <c:v>12.83489992408795</c:v>
                </c:pt>
                <c:pt idx="2697">
                  <c:v>12.82759992103456</c:v>
                </c:pt>
                <c:pt idx="2698">
                  <c:v>12.82139992713928</c:v>
                </c:pt>
                <c:pt idx="2699">
                  <c:v>12.82099996338002</c:v>
                </c:pt>
                <c:pt idx="2700">
                  <c:v>12.8202000629426</c:v>
                </c:pt>
                <c:pt idx="2701">
                  <c:v>12.8203000869762</c:v>
                </c:pt>
                <c:pt idx="2702">
                  <c:v>12.81320009613046</c:v>
                </c:pt>
                <c:pt idx="2703">
                  <c:v>12.80990009613015</c:v>
                </c:pt>
                <c:pt idx="2704">
                  <c:v>12.81299993019275</c:v>
                </c:pt>
                <c:pt idx="2705">
                  <c:v>12.81159997253417</c:v>
                </c:pt>
                <c:pt idx="2706">
                  <c:v>12.81059997558623</c:v>
                </c:pt>
                <c:pt idx="2707">
                  <c:v>12.8050000904077</c:v>
                </c:pt>
                <c:pt idx="2708">
                  <c:v>12.79789989738492</c:v>
                </c:pt>
                <c:pt idx="2709">
                  <c:v>12.79609993057238</c:v>
                </c:pt>
                <c:pt idx="2710">
                  <c:v>12.79969989128222</c:v>
                </c:pt>
                <c:pt idx="2711">
                  <c:v>12.80259995460802</c:v>
                </c:pt>
                <c:pt idx="2712">
                  <c:v>12.80320005417161</c:v>
                </c:pt>
                <c:pt idx="2713">
                  <c:v>12.80049988212705</c:v>
                </c:pt>
                <c:pt idx="2714">
                  <c:v>12.8015000541709</c:v>
                </c:pt>
                <c:pt idx="2715">
                  <c:v>12.80199993934366</c:v>
                </c:pt>
                <c:pt idx="2716">
                  <c:v>12.8032000389103</c:v>
                </c:pt>
                <c:pt idx="2717">
                  <c:v>12.80250004196205</c:v>
                </c:pt>
                <c:pt idx="2718">
                  <c:v>12.80629993629191</c:v>
                </c:pt>
                <c:pt idx="2719">
                  <c:v>12.80320010528522</c:v>
                </c:pt>
                <c:pt idx="2720">
                  <c:v>12.80250007819996</c:v>
                </c:pt>
                <c:pt idx="2721">
                  <c:v>12.80550007514831</c:v>
                </c:pt>
                <c:pt idx="2722">
                  <c:v>12.80609992713653</c:v>
                </c:pt>
                <c:pt idx="2723">
                  <c:v>12.80139993629564</c:v>
                </c:pt>
                <c:pt idx="2724">
                  <c:v>12.8004000511137</c:v>
                </c:pt>
                <c:pt idx="2725">
                  <c:v>12.79900009651101</c:v>
                </c:pt>
                <c:pt idx="2726">
                  <c:v>12.79909992446846</c:v>
                </c:pt>
                <c:pt idx="2727">
                  <c:v>12.79790003013477</c:v>
                </c:pt>
                <c:pt idx="2728">
                  <c:v>12.79409993972513</c:v>
                </c:pt>
                <c:pt idx="2729">
                  <c:v>12.79519992446876</c:v>
                </c:pt>
                <c:pt idx="2730">
                  <c:v>12.79619994850145</c:v>
                </c:pt>
                <c:pt idx="2731">
                  <c:v>12.79159991836423</c:v>
                </c:pt>
                <c:pt idx="2732">
                  <c:v>12.78789993972896</c:v>
                </c:pt>
                <c:pt idx="2733">
                  <c:v>12.78670002441504</c:v>
                </c:pt>
                <c:pt idx="2734">
                  <c:v>12.78500008774063</c:v>
                </c:pt>
                <c:pt idx="2735">
                  <c:v>12.78210006065274</c:v>
                </c:pt>
                <c:pt idx="2736">
                  <c:v>12.78350008468624</c:v>
                </c:pt>
                <c:pt idx="2737">
                  <c:v>12.78790007248244</c:v>
                </c:pt>
                <c:pt idx="2738">
                  <c:v>12.78990002708451</c:v>
                </c:pt>
                <c:pt idx="2739">
                  <c:v>12.78920009956346</c:v>
                </c:pt>
                <c:pt idx="2740">
                  <c:v>12.7917998912817</c:v>
                </c:pt>
                <c:pt idx="2741">
                  <c:v>12.79359998473956</c:v>
                </c:pt>
                <c:pt idx="2742">
                  <c:v>12.79039996376014</c:v>
                </c:pt>
                <c:pt idx="2743">
                  <c:v>12.78760000305192</c:v>
                </c:pt>
                <c:pt idx="2744">
                  <c:v>12.78520010566717</c:v>
                </c:pt>
                <c:pt idx="2745">
                  <c:v>12.78340003929043</c:v>
                </c:pt>
                <c:pt idx="2746">
                  <c:v>12.78549989433305</c:v>
                </c:pt>
                <c:pt idx="2747">
                  <c:v>12.78650009651028</c:v>
                </c:pt>
                <c:pt idx="2748">
                  <c:v>12.78279996681158</c:v>
                </c:pt>
                <c:pt idx="2749">
                  <c:v>12.77990007858534</c:v>
                </c:pt>
                <c:pt idx="2750">
                  <c:v>12.7758999126454</c:v>
                </c:pt>
                <c:pt idx="2751">
                  <c:v>12.77530004844448</c:v>
                </c:pt>
                <c:pt idx="2752">
                  <c:v>12.77780008163609</c:v>
                </c:pt>
                <c:pt idx="2753">
                  <c:v>12.77629988861372</c:v>
                </c:pt>
                <c:pt idx="2754">
                  <c:v>12.77500010299627</c:v>
                </c:pt>
                <c:pt idx="2755">
                  <c:v>12.77609998817206</c:v>
                </c:pt>
                <c:pt idx="2756">
                  <c:v>12.77679991874538</c:v>
                </c:pt>
                <c:pt idx="2757">
                  <c:v>12.7768999641412</c:v>
                </c:pt>
                <c:pt idx="2758">
                  <c:v>12.7768000396718</c:v>
                </c:pt>
                <c:pt idx="2759">
                  <c:v>12.77969996719185</c:v>
                </c:pt>
                <c:pt idx="2760">
                  <c:v>12.77620000343086</c:v>
                </c:pt>
                <c:pt idx="2761">
                  <c:v>12.77959996108985</c:v>
                </c:pt>
                <c:pt idx="2762">
                  <c:v>12.78040002441412</c:v>
                </c:pt>
                <c:pt idx="2763">
                  <c:v>12.78109992179816</c:v>
                </c:pt>
                <c:pt idx="2764">
                  <c:v>12.78170006675646</c:v>
                </c:pt>
                <c:pt idx="2765">
                  <c:v>12.77639990081661</c:v>
                </c:pt>
                <c:pt idx="2766">
                  <c:v>12.77620003356787</c:v>
                </c:pt>
                <c:pt idx="2767">
                  <c:v>12.77659995803697</c:v>
                </c:pt>
                <c:pt idx="2768">
                  <c:v>12.77950001525824</c:v>
                </c:pt>
                <c:pt idx="2769">
                  <c:v>12.78039990959223</c:v>
                </c:pt>
                <c:pt idx="2770">
                  <c:v>12.77940004234188</c:v>
                </c:pt>
                <c:pt idx="2771">
                  <c:v>12.77680003318528</c:v>
                </c:pt>
                <c:pt idx="2772">
                  <c:v>12.77710009345901</c:v>
                </c:pt>
                <c:pt idx="2773">
                  <c:v>12.77989998474004</c:v>
                </c:pt>
                <c:pt idx="2774">
                  <c:v>12.78140001792781</c:v>
                </c:pt>
                <c:pt idx="2775">
                  <c:v>12.7771000209832</c:v>
                </c:pt>
                <c:pt idx="2776">
                  <c:v>12.77650009040735</c:v>
                </c:pt>
                <c:pt idx="2777">
                  <c:v>12.77099988822738</c:v>
                </c:pt>
                <c:pt idx="2778">
                  <c:v>12.77089991836692</c:v>
                </c:pt>
                <c:pt idx="2779">
                  <c:v>12.76739999084384</c:v>
                </c:pt>
                <c:pt idx="2780">
                  <c:v>12.7670000301332</c:v>
                </c:pt>
                <c:pt idx="2781">
                  <c:v>12.76810003623905</c:v>
                </c:pt>
                <c:pt idx="2782">
                  <c:v>12.76909992751826</c:v>
                </c:pt>
                <c:pt idx="2783">
                  <c:v>12.76619993667555</c:v>
                </c:pt>
                <c:pt idx="2784">
                  <c:v>12.7698000240307</c:v>
                </c:pt>
                <c:pt idx="2785">
                  <c:v>12.771900111391</c:v>
                </c:pt>
                <c:pt idx="2786">
                  <c:v>12.76950005111576</c:v>
                </c:pt>
                <c:pt idx="2787">
                  <c:v>12.76759998779016</c:v>
                </c:pt>
                <c:pt idx="2788">
                  <c:v>12.76639994544894</c:v>
                </c:pt>
                <c:pt idx="2789">
                  <c:v>12.76530004806773</c:v>
                </c:pt>
                <c:pt idx="2790">
                  <c:v>12.76379991836802</c:v>
                </c:pt>
                <c:pt idx="2791">
                  <c:v>12.76230008735365</c:v>
                </c:pt>
                <c:pt idx="2792">
                  <c:v>12.76319997863902</c:v>
                </c:pt>
                <c:pt idx="2793">
                  <c:v>12.76379997558615</c:v>
                </c:pt>
                <c:pt idx="2794">
                  <c:v>12.76769992408663</c:v>
                </c:pt>
                <c:pt idx="2795">
                  <c:v>12.7699999904653</c:v>
                </c:pt>
                <c:pt idx="2796">
                  <c:v>12.77119995422254</c:v>
                </c:pt>
                <c:pt idx="2797">
                  <c:v>12.77069992103861</c:v>
                </c:pt>
                <c:pt idx="2798">
                  <c:v>12.76580010528414</c:v>
                </c:pt>
                <c:pt idx="2799">
                  <c:v>12.76269997558484</c:v>
                </c:pt>
                <c:pt idx="2800">
                  <c:v>12.75969990615704</c:v>
                </c:pt>
                <c:pt idx="2801">
                  <c:v>12.7613999332425</c:v>
                </c:pt>
                <c:pt idx="2802">
                  <c:v>12.757199939344</c:v>
                </c:pt>
                <c:pt idx="2803">
                  <c:v>12.75619996642854</c:v>
                </c:pt>
                <c:pt idx="2804">
                  <c:v>12.75599996642996</c:v>
                </c:pt>
                <c:pt idx="2805">
                  <c:v>12.7527000389091</c:v>
                </c:pt>
                <c:pt idx="2806">
                  <c:v>12.75599992103525</c:v>
                </c:pt>
                <c:pt idx="2807">
                  <c:v>12.7554000629425</c:v>
                </c:pt>
                <c:pt idx="2808">
                  <c:v>12.7552000236501</c:v>
                </c:pt>
                <c:pt idx="2809">
                  <c:v>12.7518000537857</c:v>
                </c:pt>
                <c:pt idx="2810">
                  <c:v>12.75040002670357</c:v>
                </c:pt>
                <c:pt idx="2811">
                  <c:v>12.75140002365151</c:v>
                </c:pt>
                <c:pt idx="2812">
                  <c:v>12.74789992103615</c:v>
                </c:pt>
                <c:pt idx="2813">
                  <c:v>12.74729992713765</c:v>
                </c:pt>
                <c:pt idx="2814">
                  <c:v>12.74500005683876</c:v>
                </c:pt>
                <c:pt idx="2815">
                  <c:v>12.75139993896664</c:v>
                </c:pt>
                <c:pt idx="2816">
                  <c:v>12.75380003547616</c:v>
                </c:pt>
                <c:pt idx="2817">
                  <c:v>12.75210004768451</c:v>
                </c:pt>
                <c:pt idx="2818">
                  <c:v>12.75550007171842</c:v>
                </c:pt>
                <c:pt idx="2819">
                  <c:v>12.7580000957496</c:v>
                </c:pt>
                <c:pt idx="2820">
                  <c:v>12.75669995689532</c:v>
                </c:pt>
                <c:pt idx="2821">
                  <c:v>12.75559999007965</c:v>
                </c:pt>
                <c:pt idx="2822">
                  <c:v>12.75069989662007</c:v>
                </c:pt>
                <c:pt idx="2823">
                  <c:v>12.7417000839232</c:v>
                </c:pt>
                <c:pt idx="2824">
                  <c:v>12.74210007476722</c:v>
                </c:pt>
                <c:pt idx="2825">
                  <c:v>12.73950011710986</c:v>
                </c:pt>
                <c:pt idx="2826">
                  <c:v>12.73680009002419</c:v>
                </c:pt>
                <c:pt idx="2827">
                  <c:v>12.73360005989161</c:v>
                </c:pt>
                <c:pt idx="2828">
                  <c:v>12.72729990310472</c:v>
                </c:pt>
                <c:pt idx="2829">
                  <c:v>12.72459994239762</c:v>
                </c:pt>
                <c:pt idx="2830">
                  <c:v>12.72140004501489</c:v>
                </c:pt>
                <c:pt idx="2831">
                  <c:v>12.71619995460424</c:v>
                </c:pt>
                <c:pt idx="2832">
                  <c:v>12.71530009040725</c:v>
                </c:pt>
                <c:pt idx="2833">
                  <c:v>12.70940010261256</c:v>
                </c:pt>
                <c:pt idx="2834">
                  <c:v>12.70320001220898</c:v>
                </c:pt>
                <c:pt idx="2835">
                  <c:v>12.6994999095914</c:v>
                </c:pt>
                <c:pt idx="2836">
                  <c:v>12.7009999458278</c:v>
                </c:pt>
                <c:pt idx="2837">
                  <c:v>12.69929991264507</c:v>
                </c:pt>
                <c:pt idx="2838">
                  <c:v>12.69850009079164</c:v>
                </c:pt>
                <c:pt idx="2839">
                  <c:v>12.6948000606535</c:v>
                </c:pt>
                <c:pt idx="2840">
                  <c:v>12.691900030517</c:v>
                </c:pt>
                <c:pt idx="2841">
                  <c:v>12.68999996413913</c:v>
                </c:pt>
                <c:pt idx="2842">
                  <c:v>12.68530009689494</c:v>
                </c:pt>
                <c:pt idx="2843">
                  <c:v>12.68100000648337</c:v>
                </c:pt>
                <c:pt idx="2844">
                  <c:v>12.6786000064858</c:v>
                </c:pt>
                <c:pt idx="2845">
                  <c:v>12.67539988288627</c:v>
                </c:pt>
                <c:pt idx="2846">
                  <c:v>12.66920006408691</c:v>
                </c:pt>
                <c:pt idx="2847">
                  <c:v>12.66800011825762</c:v>
                </c:pt>
                <c:pt idx="2848">
                  <c:v>12.6686999069243</c:v>
                </c:pt>
                <c:pt idx="2849">
                  <c:v>12.66900001563772</c:v>
                </c:pt>
                <c:pt idx="2850">
                  <c:v>12.66699991607675</c:v>
                </c:pt>
                <c:pt idx="2851">
                  <c:v>12.66460005798217</c:v>
                </c:pt>
                <c:pt idx="2852">
                  <c:v>12.6638000942221</c:v>
                </c:pt>
                <c:pt idx="2853">
                  <c:v>12.6637998889928</c:v>
                </c:pt>
                <c:pt idx="2854">
                  <c:v>12.66009998245135</c:v>
                </c:pt>
                <c:pt idx="2855">
                  <c:v>12.65739999160724</c:v>
                </c:pt>
                <c:pt idx="2856">
                  <c:v>12.65230002784665</c:v>
                </c:pt>
                <c:pt idx="2857">
                  <c:v>12.65390008506438</c:v>
                </c:pt>
                <c:pt idx="2858">
                  <c:v>12.64769995537062</c:v>
                </c:pt>
                <c:pt idx="2859">
                  <c:v>12.65139991302567</c:v>
                </c:pt>
                <c:pt idx="2860">
                  <c:v>12.653199970242</c:v>
                </c:pt>
                <c:pt idx="2861">
                  <c:v>12.65250000953893</c:v>
                </c:pt>
                <c:pt idx="2862">
                  <c:v>12.64990000953912</c:v>
                </c:pt>
                <c:pt idx="2863">
                  <c:v>12.64709990692063</c:v>
                </c:pt>
                <c:pt idx="2864">
                  <c:v>12.64859997634994</c:v>
                </c:pt>
                <c:pt idx="2865">
                  <c:v>12.64830011215235</c:v>
                </c:pt>
                <c:pt idx="2866">
                  <c:v>12.65029997635065</c:v>
                </c:pt>
                <c:pt idx="2867">
                  <c:v>12.64410002784643</c:v>
                </c:pt>
                <c:pt idx="2868">
                  <c:v>12.6420000007638</c:v>
                </c:pt>
                <c:pt idx="2869">
                  <c:v>12.63560001907172</c:v>
                </c:pt>
                <c:pt idx="2870">
                  <c:v>12.6359999526976</c:v>
                </c:pt>
                <c:pt idx="2871">
                  <c:v>12.63309998283512</c:v>
                </c:pt>
                <c:pt idx="2872">
                  <c:v>12.63189988632075</c:v>
                </c:pt>
                <c:pt idx="2873">
                  <c:v>12.63310001907302</c:v>
                </c:pt>
                <c:pt idx="2874">
                  <c:v>12.62899992255916</c:v>
                </c:pt>
                <c:pt idx="2875">
                  <c:v>12.62949992866561</c:v>
                </c:pt>
                <c:pt idx="2876">
                  <c:v>12.6261000736231</c:v>
                </c:pt>
                <c:pt idx="2877">
                  <c:v>12.62480003433302</c:v>
                </c:pt>
                <c:pt idx="2878">
                  <c:v>12.62459991950891</c:v>
                </c:pt>
                <c:pt idx="2879">
                  <c:v>12.62150002212365</c:v>
                </c:pt>
                <c:pt idx="2880">
                  <c:v>12.6180999286662</c:v>
                </c:pt>
                <c:pt idx="2881">
                  <c:v>12.61700007057152</c:v>
                </c:pt>
                <c:pt idx="2882">
                  <c:v>12.61840010070591</c:v>
                </c:pt>
                <c:pt idx="2883">
                  <c:v>12.62329994354513</c:v>
                </c:pt>
                <c:pt idx="2884">
                  <c:v>12.62870000076145</c:v>
                </c:pt>
                <c:pt idx="2885">
                  <c:v>12.62639997672886</c:v>
                </c:pt>
                <c:pt idx="2886">
                  <c:v>12.62610010337812</c:v>
                </c:pt>
                <c:pt idx="2887">
                  <c:v>12.6305000217435</c:v>
                </c:pt>
                <c:pt idx="2888">
                  <c:v>12.6318000850697</c:v>
                </c:pt>
                <c:pt idx="2889">
                  <c:v>12.63269991302514</c:v>
                </c:pt>
                <c:pt idx="2890">
                  <c:v>12.63240005187981</c:v>
                </c:pt>
                <c:pt idx="2891">
                  <c:v>12.63619994010878</c:v>
                </c:pt>
                <c:pt idx="2892">
                  <c:v>12.63969995498701</c:v>
                </c:pt>
                <c:pt idx="2893">
                  <c:v>12.63809996109194</c:v>
                </c:pt>
                <c:pt idx="2894">
                  <c:v>12.63950002746424</c:v>
                </c:pt>
                <c:pt idx="2895">
                  <c:v>12.64469994278261</c:v>
                </c:pt>
                <c:pt idx="2896">
                  <c:v>12.64709991569543</c:v>
                </c:pt>
                <c:pt idx="2897">
                  <c:v>12.65020000915683</c:v>
                </c:pt>
                <c:pt idx="2898">
                  <c:v>12.64980004234167</c:v>
                </c:pt>
                <c:pt idx="2899">
                  <c:v>12.64699990043664</c:v>
                </c:pt>
                <c:pt idx="2900">
                  <c:v>12.65079999694717</c:v>
                </c:pt>
                <c:pt idx="2901">
                  <c:v>12.65209992446762</c:v>
                </c:pt>
                <c:pt idx="2902">
                  <c:v>12.65299991836582</c:v>
                </c:pt>
                <c:pt idx="2903">
                  <c:v>12.65139992141485</c:v>
                </c:pt>
                <c:pt idx="2904">
                  <c:v>12.64859988823082</c:v>
                </c:pt>
                <c:pt idx="2905">
                  <c:v>12.64840005722</c:v>
                </c:pt>
                <c:pt idx="2906">
                  <c:v>12.6477000873565</c:v>
                </c:pt>
                <c:pt idx="2907">
                  <c:v>12.648700011825</c:v>
                </c:pt>
                <c:pt idx="2908">
                  <c:v>12.65050001182317</c:v>
                </c:pt>
                <c:pt idx="2909">
                  <c:v>12.65239999961705</c:v>
                </c:pt>
                <c:pt idx="2910">
                  <c:v>12.64759999961825</c:v>
                </c:pt>
                <c:pt idx="2911">
                  <c:v>12.64709999046317</c:v>
                </c:pt>
                <c:pt idx="2912">
                  <c:v>12.64870010795857</c:v>
                </c:pt>
                <c:pt idx="2913">
                  <c:v>12.6519999267548</c:v>
                </c:pt>
                <c:pt idx="2914">
                  <c:v>12.64810010185465</c:v>
                </c:pt>
                <c:pt idx="2915">
                  <c:v>12.64890000534069</c:v>
                </c:pt>
                <c:pt idx="2916">
                  <c:v>12.64600007476474</c:v>
                </c:pt>
                <c:pt idx="2917">
                  <c:v>12.64870003242322</c:v>
                </c:pt>
                <c:pt idx="2918">
                  <c:v>12.64720011100871</c:v>
                </c:pt>
                <c:pt idx="2919">
                  <c:v>12.65109993286024</c:v>
                </c:pt>
                <c:pt idx="2920">
                  <c:v>12.64590006561047</c:v>
                </c:pt>
                <c:pt idx="2921">
                  <c:v>12.647599996184</c:v>
                </c:pt>
                <c:pt idx="2922">
                  <c:v>12.64620009269856</c:v>
                </c:pt>
                <c:pt idx="2923">
                  <c:v>12.6461999900821</c:v>
                </c:pt>
                <c:pt idx="2924">
                  <c:v>12.64809989051719</c:v>
                </c:pt>
                <c:pt idx="2925">
                  <c:v>12.645799926755</c:v>
                </c:pt>
                <c:pt idx="2926">
                  <c:v>12.64730005950696</c:v>
                </c:pt>
                <c:pt idx="2927">
                  <c:v>12.64539988441174</c:v>
                </c:pt>
                <c:pt idx="2928">
                  <c:v>12.64819997177255</c:v>
                </c:pt>
                <c:pt idx="2929">
                  <c:v>12.64929992332327</c:v>
                </c:pt>
                <c:pt idx="2930">
                  <c:v>12.6570999984724</c:v>
                </c:pt>
                <c:pt idx="2931">
                  <c:v>12.66140008888033</c:v>
                </c:pt>
                <c:pt idx="2932">
                  <c:v>12.66129991073831</c:v>
                </c:pt>
                <c:pt idx="2933">
                  <c:v>12.66050001335316</c:v>
                </c:pt>
                <c:pt idx="2934">
                  <c:v>12.65979995307862</c:v>
                </c:pt>
                <c:pt idx="2935">
                  <c:v>12.66189994087108</c:v>
                </c:pt>
                <c:pt idx="2936">
                  <c:v>12.66469989547841</c:v>
                </c:pt>
                <c:pt idx="2937">
                  <c:v>12.66329999198934</c:v>
                </c:pt>
                <c:pt idx="2938">
                  <c:v>12.6601999015802</c:v>
                </c:pt>
                <c:pt idx="2939">
                  <c:v>12.66079992866435</c:v>
                </c:pt>
                <c:pt idx="2940">
                  <c:v>12.65889996795522</c:v>
                </c:pt>
                <c:pt idx="2941">
                  <c:v>12.65440001335082</c:v>
                </c:pt>
                <c:pt idx="2942">
                  <c:v>12.65289996795764</c:v>
                </c:pt>
                <c:pt idx="2943">
                  <c:v>12.65239999504047</c:v>
                </c:pt>
                <c:pt idx="2944">
                  <c:v>12.64809994087045</c:v>
                </c:pt>
                <c:pt idx="2945">
                  <c:v>12.64609997406296</c:v>
                </c:pt>
                <c:pt idx="2946">
                  <c:v>12.64650006447118</c:v>
                </c:pt>
                <c:pt idx="2947">
                  <c:v>12.64690003433134</c:v>
                </c:pt>
                <c:pt idx="2948">
                  <c:v>12.64740009155139</c:v>
                </c:pt>
                <c:pt idx="2949">
                  <c:v>12.64419995575008</c:v>
                </c:pt>
                <c:pt idx="2950">
                  <c:v>12.64269995880022</c:v>
                </c:pt>
                <c:pt idx="2951">
                  <c:v>12.63939992561063</c:v>
                </c:pt>
                <c:pt idx="2952">
                  <c:v>12.63270000724515</c:v>
                </c:pt>
                <c:pt idx="2953">
                  <c:v>12.62950001945501</c:v>
                </c:pt>
                <c:pt idx="2954">
                  <c:v>12.62879999236975</c:v>
                </c:pt>
                <c:pt idx="2955">
                  <c:v>12.62809998931698</c:v>
                </c:pt>
                <c:pt idx="2956">
                  <c:v>12.62229993820074</c:v>
                </c:pt>
                <c:pt idx="2957">
                  <c:v>12.62159989280553</c:v>
                </c:pt>
                <c:pt idx="2958">
                  <c:v>12.61489995918237</c:v>
                </c:pt>
                <c:pt idx="2959">
                  <c:v>12.6134000709535</c:v>
                </c:pt>
                <c:pt idx="2960">
                  <c:v>12.61640000762782</c:v>
                </c:pt>
                <c:pt idx="2961">
                  <c:v>12.6141999412539</c:v>
                </c:pt>
                <c:pt idx="2962">
                  <c:v>12.61110008011019</c:v>
                </c:pt>
                <c:pt idx="2963">
                  <c:v>12.608599917221</c:v>
                </c:pt>
                <c:pt idx="2964">
                  <c:v>12.61030011635012</c:v>
                </c:pt>
                <c:pt idx="2965">
                  <c:v>12.6083000167855</c:v>
                </c:pt>
                <c:pt idx="2966">
                  <c:v>12.61020008315972</c:v>
                </c:pt>
                <c:pt idx="2967">
                  <c:v>12.60919994430515</c:v>
                </c:pt>
                <c:pt idx="2968">
                  <c:v>12.6028998870861</c:v>
                </c:pt>
                <c:pt idx="2969">
                  <c:v>12.59730010147177</c:v>
                </c:pt>
                <c:pt idx="2970">
                  <c:v>12.5917000442496</c:v>
                </c:pt>
                <c:pt idx="2971">
                  <c:v>12.59240000190767</c:v>
                </c:pt>
                <c:pt idx="2972">
                  <c:v>12.58930007743766</c:v>
                </c:pt>
                <c:pt idx="2973">
                  <c:v>12.5863999507892</c:v>
                </c:pt>
                <c:pt idx="2974">
                  <c:v>12.58419988136302</c:v>
                </c:pt>
                <c:pt idx="2975">
                  <c:v>12.5894999988559</c:v>
                </c:pt>
                <c:pt idx="2976">
                  <c:v>12.59109998969871</c:v>
                </c:pt>
                <c:pt idx="2977">
                  <c:v>12.59350005302622</c:v>
                </c:pt>
                <c:pt idx="2978">
                  <c:v>12.5896999294273</c:v>
                </c:pt>
                <c:pt idx="2979">
                  <c:v>12.58840008926563</c:v>
                </c:pt>
                <c:pt idx="2980">
                  <c:v>12.59050001067953</c:v>
                </c:pt>
                <c:pt idx="2981">
                  <c:v>12.58970011329438</c:v>
                </c:pt>
                <c:pt idx="2982">
                  <c:v>12.58190005302458</c:v>
                </c:pt>
                <c:pt idx="2983">
                  <c:v>12.58250001678607</c:v>
                </c:pt>
                <c:pt idx="2984">
                  <c:v>12.57729995651243</c:v>
                </c:pt>
                <c:pt idx="2985">
                  <c:v>12.57490002594204</c:v>
                </c:pt>
                <c:pt idx="2986">
                  <c:v>12.57390009231676</c:v>
                </c:pt>
                <c:pt idx="2987">
                  <c:v>12.56840006523271</c:v>
                </c:pt>
                <c:pt idx="2988">
                  <c:v>12.5680999717697</c:v>
                </c:pt>
                <c:pt idx="2989">
                  <c:v>12.56929993858648</c:v>
                </c:pt>
                <c:pt idx="2990">
                  <c:v>12.56589998397976</c:v>
                </c:pt>
                <c:pt idx="2991">
                  <c:v>12.56130010490597</c:v>
                </c:pt>
                <c:pt idx="2992">
                  <c:v>12.55910006866543</c:v>
                </c:pt>
                <c:pt idx="2993">
                  <c:v>12.55730003547433</c:v>
                </c:pt>
                <c:pt idx="2994">
                  <c:v>12.56039994773892</c:v>
                </c:pt>
                <c:pt idx="2995">
                  <c:v>12.56010008048907</c:v>
                </c:pt>
                <c:pt idx="2996">
                  <c:v>12.56000004730231</c:v>
                </c:pt>
                <c:pt idx="2997">
                  <c:v>12.5549999870309</c:v>
                </c:pt>
                <c:pt idx="2998">
                  <c:v>12.55350002632258</c:v>
                </c:pt>
                <c:pt idx="2999">
                  <c:v>12.54810007171545</c:v>
                </c:pt>
                <c:pt idx="3000">
                  <c:v>12.5402999301914</c:v>
                </c:pt>
                <c:pt idx="3001">
                  <c:v>12.53640004196132</c:v>
                </c:pt>
                <c:pt idx="3002">
                  <c:v>12.53999992103491</c:v>
                </c:pt>
                <c:pt idx="3003">
                  <c:v>12.54240005683824</c:v>
                </c:pt>
                <c:pt idx="3004">
                  <c:v>12.5405000598912</c:v>
                </c:pt>
                <c:pt idx="3005">
                  <c:v>12.538299960328</c:v>
                </c:pt>
                <c:pt idx="3006">
                  <c:v>12.54019992713802</c:v>
                </c:pt>
                <c:pt idx="3007">
                  <c:v>12.53830010528691</c:v>
                </c:pt>
                <c:pt idx="3008">
                  <c:v>12.53549993934576</c:v>
                </c:pt>
                <c:pt idx="3009">
                  <c:v>12.53129999084558</c:v>
                </c:pt>
                <c:pt idx="3010">
                  <c:v>12.53000009651077</c:v>
                </c:pt>
                <c:pt idx="3011">
                  <c:v>12.52969988822952</c:v>
                </c:pt>
                <c:pt idx="3012">
                  <c:v>12.53019998473974</c:v>
                </c:pt>
                <c:pt idx="3013">
                  <c:v>12.5290998821256</c:v>
                </c:pt>
                <c:pt idx="3014">
                  <c:v>12.53260009918085</c:v>
                </c:pt>
                <c:pt idx="3015">
                  <c:v>12.534199884798</c:v>
                </c:pt>
                <c:pt idx="3016">
                  <c:v>12.5334000236544</c:v>
                </c:pt>
                <c:pt idx="3017">
                  <c:v>12.53580005073673</c:v>
                </c:pt>
                <c:pt idx="3018">
                  <c:v>12.53070005988775</c:v>
                </c:pt>
                <c:pt idx="3019">
                  <c:v>12.53380002670383</c:v>
                </c:pt>
                <c:pt idx="3020">
                  <c:v>12.5366999843609</c:v>
                </c:pt>
                <c:pt idx="3021">
                  <c:v>12.53919990272698</c:v>
                </c:pt>
                <c:pt idx="3022">
                  <c:v>12.5392000686661</c:v>
                </c:pt>
                <c:pt idx="3023">
                  <c:v>12.54109995079125</c:v>
                </c:pt>
                <c:pt idx="3024">
                  <c:v>12.54200008049156</c:v>
                </c:pt>
                <c:pt idx="3025">
                  <c:v>12.54250001106266</c:v>
                </c:pt>
                <c:pt idx="3026">
                  <c:v>12.54480000495823</c:v>
                </c:pt>
                <c:pt idx="3027">
                  <c:v>12.53789990844962</c:v>
                </c:pt>
                <c:pt idx="3028">
                  <c:v>12.53639997482242</c:v>
                </c:pt>
                <c:pt idx="3029">
                  <c:v>12.54249998970045</c:v>
                </c:pt>
                <c:pt idx="3030">
                  <c:v>12.54400008010634</c:v>
                </c:pt>
                <c:pt idx="3031">
                  <c:v>12.54860006790113</c:v>
                </c:pt>
                <c:pt idx="3032">
                  <c:v>12.54780004387066</c:v>
                </c:pt>
                <c:pt idx="3033">
                  <c:v>12.55130000457575</c:v>
                </c:pt>
                <c:pt idx="3034">
                  <c:v>12.554900055693</c:v>
                </c:pt>
                <c:pt idx="3035">
                  <c:v>12.55169999542341</c:v>
                </c:pt>
                <c:pt idx="3036">
                  <c:v>12.54929999236992</c:v>
                </c:pt>
                <c:pt idx="3037">
                  <c:v>12.54959995307945</c:v>
                </c:pt>
                <c:pt idx="3038">
                  <c:v>12.54439992599509</c:v>
                </c:pt>
                <c:pt idx="3039">
                  <c:v>12.54470009498618</c:v>
                </c:pt>
                <c:pt idx="3040">
                  <c:v>12.54640001945518</c:v>
                </c:pt>
                <c:pt idx="3041">
                  <c:v>12.54470009498618</c:v>
                </c:pt>
                <c:pt idx="3042">
                  <c:v>12.54409992599176</c:v>
                </c:pt>
                <c:pt idx="3043">
                  <c:v>12.54430005874747</c:v>
                </c:pt>
                <c:pt idx="3044">
                  <c:v>12.54489988670321</c:v>
                </c:pt>
                <c:pt idx="3045">
                  <c:v>12.54489998626741</c:v>
                </c:pt>
                <c:pt idx="3046">
                  <c:v>12.54269988670422</c:v>
                </c:pt>
                <c:pt idx="3047">
                  <c:v>12.54109995612816</c:v>
                </c:pt>
                <c:pt idx="3048">
                  <c:v>12.5416999469744</c:v>
                </c:pt>
                <c:pt idx="3049">
                  <c:v>12.54020004653648</c:v>
                </c:pt>
                <c:pt idx="3050">
                  <c:v>12.53419999847392</c:v>
                </c:pt>
                <c:pt idx="3051">
                  <c:v>12.53390009498253</c:v>
                </c:pt>
                <c:pt idx="3052">
                  <c:v>12.53109992294412</c:v>
                </c:pt>
                <c:pt idx="3053">
                  <c:v>12.53039999542307</c:v>
                </c:pt>
                <c:pt idx="3054">
                  <c:v>12.53189989585735</c:v>
                </c:pt>
                <c:pt idx="3055">
                  <c:v>12.52590004997182</c:v>
                </c:pt>
                <c:pt idx="3056">
                  <c:v>12.52489995040742</c:v>
                </c:pt>
                <c:pt idx="3057">
                  <c:v>12.52290005607574</c:v>
                </c:pt>
                <c:pt idx="3058">
                  <c:v>12.52459998664927</c:v>
                </c:pt>
                <c:pt idx="3059">
                  <c:v>12.52009996261404</c:v>
                </c:pt>
                <c:pt idx="3060">
                  <c:v>12.52530010108967</c:v>
                </c:pt>
                <c:pt idx="3061">
                  <c:v>12.52829993782143</c:v>
                </c:pt>
                <c:pt idx="3062">
                  <c:v>12.52899989242724</c:v>
                </c:pt>
                <c:pt idx="3063">
                  <c:v>12.52819999503845</c:v>
                </c:pt>
                <c:pt idx="3064">
                  <c:v>12.52570006447058</c:v>
                </c:pt>
                <c:pt idx="3065">
                  <c:v>12.52459992561489</c:v>
                </c:pt>
                <c:pt idx="3066">
                  <c:v>12.52269992866786</c:v>
                </c:pt>
                <c:pt idx="3067">
                  <c:v>12.519799931717</c:v>
                </c:pt>
                <c:pt idx="3068">
                  <c:v>12.52199988937354</c:v>
                </c:pt>
                <c:pt idx="3069">
                  <c:v>12.52130004615537</c:v>
                </c:pt>
                <c:pt idx="3070">
                  <c:v>12.52050000381496</c:v>
                </c:pt>
                <c:pt idx="3071">
                  <c:v>12.52689998550341</c:v>
                </c:pt>
                <c:pt idx="3072">
                  <c:v>12.53010004577663</c:v>
                </c:pt>
                <c:pt idx="3073">
                  <c:v>12.52890004577784</c:v>
                </c:pt>
                <c:pt idx="3074">
                  <c:v>12.53320006675858</c:v>
                </c:pt>
                <c:pt idx="3075">
                  <c:v>12.5271998859389</c:v>
                </c:pt>
                <c:pt idx="3076">
                  <c:v>12.52229989509578</c:v>
                </c:pt>
                <c:pt idx="3077">
                  <c:v>12.52450008811866</c:v>
                </c:pt>
                <c:pt idx="3078">
                  <c:v>12.52380008506952</c:v>
                </c:pt>
                <c:pt idx="3079">
                  <c:v>12.52709997634884</c:v>
                </c:pt>
                <c:pt idx="3080">
                  <c:v>12.5266999702435</c:v>
                </c:pt>
                <c:pt idx="3081">
                  <c:v>12.52029998245052</c:v>
                </c:pt>
                <c:pt idx="3082">
                  <c:v>12.51819991607408</c:v>
                </c:pt>
                <c:pt idx="3083">
                  <c:v>12.5165000217421</c:v>
                </c:pt>
                <c:pt idx="3084">
                  <c:v>12.51230007019331</c:v>
                </c:pt>
                <c:pt idx="3085">
                  <c:v>12.51149996147433</c:v>
                </c:pt>
                <c:pt idx="3086">
                  <c:v>12.51049996147412</c:v>
                </c:pt>
                <c:pt idx="3087">
                  <c:v>12.50740002784733</c:v>
                </c:pt>
                <c:pt idx="3088">
                  <c:v>12.50729989814863</c:v>
                </c:pt>
                <c:pt idx="3089">
                  <c:v>12.50549993743698</c:v>
                </c:pt>
                <c:pt idx="3090">
                  <c:v>12.50340011253502</c:v>
                </c:pt>
                <c:pt idx="3091">
                  <c:v>12.50349998283491</c:v>
                </c:pt>
                <c:pt idx="3092">
                  <c:v>12.50209995269688</c:v>
                </c:pt>
                <c:pt idx="3093">
                  <c:v>12.50349988632297</c:v>
                </c:pt>
                <c:pt idx="3094">
                  <c:v>12.50169988326888</c:v>
                </c:pt>
                <c:pt idx="3095">
                  <c:v>12.49669990768598</c:v>
                </c:pt>
                <c:pt idx="3096">
                  <c:v>12.49510007667777</c:v>
                </c:pt>
                <c:pt idx="3097">
                  <c:v>12.49090001945297</c:v>
                </c:pt>
                <c:pt idx="3098">
                  <c:v>12.4873999259944</c:v>
                </c:pt>
                <c:pt idx="3099">
                  <c:v>12.48670009498892</c:v>
                </c:pt>
                <c:pt idx="3100">
                  <c:v>12.48439989280814</c:v>
                </c:pt>
                <c:pt idx="3101">
                  <c:v>12.47960004081688</c:v>
                </c:pt>
                <c:pt idx="3102">
                  <c:v>12.4788000770568</c:v>
                </c:pt>
                <c:pt idx="3103">
                  <c:v>12.4795999713897</c:v>
                </c:pt>
                <c:pt idx="3104">
                  <c:v>12.47750004386762</c:v>
                </c:pt>
                <c:pt idx="3105">
                  <c:v>12.47599994125267</c:v>
                </c:pt>
                <c:pt idx="3106">
                  <c:v>12.4745001132942</c:v>
                </c:pt>
                <c:pt idx="3107">
                  <c:v>12.4749000770571</c:v>
                </c:pt>
                <c:pt idx="3108">
                  <c:v>12.47610008010815</c:v>
                </c:pt>
                <c:pt idx="3109">
                  <c:v>12.47499988403433</c:v>
                </c:pt>
                <c:pt idx="3110">
                  <c:v>12.4729999866504</c:v>
                </c:pt>
                <c:pt idx="3111">
                  <c:v>12.46810009536785</c:v>
                </c:pt>
                <c:pt idx="3112">
                  <c:v>12.46760006218028</c:v>
                </c:pt>
                <c:pt idx="3113">
                  <c:v>12.46599998970123</c:v>
                </c:pt>
                <c:pt idx="3114">
                  <c:v>12.46399995651154</c:v>
                </c:pt>
                <c:pt idx="3115">
                  <c:v>12.46370002288677</c:v>
                </c:pt>
                <c:pt idx="3116">
                  <c:v>12.46619997749076</c:v>
                </c:pt>
                <c:pt idx="3117">
                  <c:v>12.46759989585917</c:v>
                </c:pt>
                <c:pt idx="3118">
                  <c:v>12.4668000316633</c:v>
                </c:pt>
                <c:pt idx="3119">
                  <c:v>12.46489993209616</c:v>
                </c:pt>
                <c:pt idx="3120">
                  <c:v>12.4631000225054</c:v>
                </c:pt>
                <c:pt idx="3121">
                  <c:v>12.46110007400785</c:v>
                </c:pt>
                <c:pt idx="3122">
                  <c:v>12.46200001678517</c:v>
                </c:pt>
                <c:pt idx="3123">
                  <c:v>12.4650999713922</c:v>
                </c:pt>
                <c:pt idx="3124">
                  <c:v>12.46649992294261</c:v>
                </c:pt>
                <c:pt idx="3125">
                  <c:v>12.4644998867043</c:v>
                </c:pt>
                <c:pt idx="3126">
                  <c:v>12.46669995002595</c:v>
                </c:pt>
                <c:pt idx="3127">
                  <c:v>12.46789998321401</c:v>
                </c:pt>
                <c:pt idx="3128">
                  <c:v>12.47130000724792</c:v>
                </c:pt>
                <c:pt idx="3129">
                  <c:v>12.46829997405803</c:v>
                </c:pt>
                <c:pt idx="3130">
                  <c:v>12.46999990768382</c:v>
                </c:pt>
                <c:pt idx="3131">
                  <c:v>12.4694999771091</c:v>
                </c:pt>
                <c:pt idx="3132">
                  <c:v>12.46169999541962</c:v>
                </c:pt>
                <c:pt idx="3133">
                  <c:v>12.4574998989083</c:v>
                </c:pt>
                <c:pt idx="3134">
                  <c:v>12.4584000679024</c:v>
                </c:pt>
                <c:pt idx="3135">
                  <c:v>12.45299994125526</c:v>
                </c:pt>
                <c:pt idx="3136">
                  <c:v>12.45589999847653</c:v>
                </c:pt>
                <c:pt idx="3137">
                  <c:v>12.4577998836503</c:v>
                </c:pt>
                <c:pt idx="3138">
                  <c:v>12.45290010414101</c:v>
                </c:pt>
                <c:pt idx="3139">
                  <c:v>12.4478000831623</c:v>
                </c:pt>
                <c:pt idx="3140">
                  <c:v>12.44309991721821</c:v>
                </c:pt>
                <c:pt idx="3141">
                  <c:v>12.44069998359555</c:v>
                </c:pt>
                <c:pt idx="3142">
                  <c:v>12.44510009803707</c:v>
                </c:pt>
                <c:pt idx="3143">
                  <c:v>12.44050007095211</c:v>
                </c:pt>
                <c:pt idx="3144">
                  <c:v>12.44069999847488</c:v>
                </c:pt>
                <c:pt idx="3145">
                  <c:v>12.44299989280626</c:v>
                </c:pt>
                <c:pt idx="3146">
                  <c:v>12.4446999591819</c:v>
                </c:pt>
                <c:pt idx="3147">
                  <c:v>12.44489998626523</c:v>
                </c:pt>
                <c:pt idx="3148">
                  <c:v>12.44229999542222</c:v>
                </c:pt>
                <c:pt idx="3149">
                  <c:v>12.44270001640325</c:v>
                </c:pt>
                <c:pt idx="3150">
                  <c:v>12.44289995002692</c:v>
                </c:pt>
                <c:pt idx="3151">
                  <c:v>12.44340011596432</c:v>
                </c:pt>
                <c:pt idx="3152">
                  <c:v>12.44279994392491</c:v>
                </c:pt>
                <c:pt idx="3153">
                  <c:v>12.43690001945652</c:v>
                </c:pt>
                <c:pt idx="3154">
                  <c:v>12.4358999801625</c:v>
                </c:pt>
                <c:pt idx="3155">
                  <c:v>12.4359999137887</c:v>
                </c:pt>
                <c:pt idx="3156">
                  <c:v>12.4368000434879</c:v>
                </c:pt>
                <c:pt idx="3157">
                  <c:v>12.43749993781967</c:v>
                </c:pt>
                <c:pt idx="3158">
                  <c:v>12.43729997100672</c:v>
                </c:pt>
                <c:pt idx="3159">
                  <c:v>12.43640010070885</c:v>
                </c:pt>
                <c:pt idx="3160">
                  <c:v>12.44020005836501</c:v>
                </c:pt>
                <c:pt idx="3161">
                  <c:v>12.43890008239759</c:v>
                </c:pt>
                <c:pt idx="3162">
                  <c:v>12.43830004920892</c:v>
                </c:pt>
                <c:pt idx="3163">
                  <c:v>12.43659991035383</c:v>
                </c:pt>
                <c:pt idx="3164">
                  <c:v>12.43600004920882</c:v>
                </c:pt>
                <c:pt idx="3165">
                  <c:v>12.43840010948042</c:v>
                </c:pt>
                <c:pt idx="3166">
                  <c:v>12.43780007629175</c:v>
                </c:pt>
                <c:pt idx="3167">
                  <c:v>12.44179996147068</c:v>
                </c:pt>
                <c:pt idx="3168">
                  <c:v>12.44090001869336</c:v>
                </c:pt>
                <c:pt idx="3169">
                  <c:v>12.43819994926525</c:v>
                </c:pt>
                <c:pt idx="3170">
                  <c:v>12.44150004272524</c:v>
                </c:pt>
                <c:pt idx="3171">
                  <c:v>12.44289997024316</c:v>
                </c:pt>
                <c:pt idx="3172">
                  <c:v>12.44970001830734</c:v>
                </c:pt>
                <c:pt idx="3173">
                  <c:v>12.4520999336237</c:v>
                </c:pt>
                <c:pt idx="3174">
                  <c:v>12.45379989127832</c:v>
                </c:pt>
                <c:pt idx="3175">
                  <c:v>12.45430009040865</c:v>
                </c:pt>
                <c:pt idx="3176">
                  <c:v>12.45100002708205</c:v>
                </c:pt>
                <c:pt idx="3177">
                  <c:v>12.44749992751895</c:v>
                </c:pt>
                <c:pt idx="3178">
                  <c:v>12.44160000610282</c:v>
                </c:pt>
                <c:pt idx="3179">
                  <c:v>12.43679991264435</c:v>
                </c:pt>
                <c:pt idx="3180">
                  <c:v>12.43670008163462</c:v>
                </c:pt>
                <c:pt idx="3181">
                  <c:v>12.44079991264516</c:v>
                </c:pt>
                <c:pt idx="3182">
                  <c:v>12.43710005455068</c:v>
                </c:pt>
                <c:pt idx="3183">
                  <c:v>12.43380005760264</c:v>
                </c:pt>
                <c:pt idx="3184">
                  <c:v>12.43099989471375</c:v>
                </c:pt>
                <c:pt idx="3185">
                  <c:v>12.42970010909994</c:v>
                </c:pt>
                <c:pt idx="3186">
                  <c:v>12.42990004882813</c:v>
                </c:pt>
                <c:pt idx="3187">
                  <c:v>12.42749992217796</c:v>
                </c:pt>
                <c:pt idx="3188">
                  <c:v>12.4258999191261</c:v>
                </c:pt>
                <c:pt idx="3189">
                  <c:v>12.4240999282847</c:v>
                </c:pt>
                <c:pt idx="3190">
                  <c:v>12.42589999466145</c:v>
                </c:pt>
                <c:pt idx="3191">
                  <c:v>12.4246000278472</c:v>
                </c:pt>
                <c:pt idx="3192">
                  <c:v>12.42429996147257</c:v>
                </c:pt>
                <c:pt idx="3193">
                  <c:v>12.42680008811658</c:v>
                </c:pt>
                <c:pt idx="3194">
                  <c:v>12.42719994926301</c:v>
                </c:pt>
                <c:pt idx="3195">
                  <c:v>12.42500000953442</c:v>
                </c:pt>
                <c:pt idx="3196">
                  <c:v>12.42650010604848</c:v>
                </c:pt>
                <c:pt idx="3197">
                  <c:v>12.42960002746622</c:v>
                </c:pt>
                <c:pt idx="3198">
                  <c:v>12.42769999427765</c:v>
                </c:pt>
                <c:pt idx="3199">
                  <c:v>12.42889995498627</c:v>
                </c:pt>
                <c:pt idx="3200">
                  <c:v>12.43010007553312</c:v>
                </c:pt>
                <c:pt idx="3201">
                  <c:v>12.4329000755315</c:v>
                </c:pt>
                <c:pt idx="3202">
                  <c:v>12.43269998817414</c:v>
                </c:pt>
                <c:pt idx="3203">
                  <c:v>12.42880006370615</c:v>
                </c:pt>
                <c:pt idx="3204">
                  <c:v>12.43499991264252</c:v>
                </c:pt>
                <c:pt idx="3205">
                  <c:v>12.43209998207021</c:v>
                </c:pt>
                <c:pt idx="3206">
                  <c:v>12.43010008468627</c:v>
                </c:pt>
                <c:pt idx="3207">
                  <c:v>12.43089991264424</c:v>
                </c:pt>
                <c:pt idx="3208">
                  <c:v>12.42870004844735</c:v>
                </c:pt>
                <c:pt idx="3209">
                  <c:v>12.432699900437</c:v>
                </c:pt>
                <c:pt idx="3210">
                  <c:v>12.43680010261596</c:v>
                </c:pt>
                <c:pt idx="3211">
                  <c:v>12.44079988517842</c:v>
                </c:pt>
                <c:pt idx="3212">
                  <c:v>12.43890009040842</c:v>
                </c:pt>
                <c:pt idx="3213">
                  <c:v>12.4366000843038</c:v>
                </c:pt>
                <c:pt idx="3214">
                  <c:v>12.43620008735525</c:v>
                </c:pt>
                <c:pt idx="3215">
                  <c:v>12.43500002098153</c:v>
                </c:pt>
                <c:pt idx="3216">
                  <c:v>12.43210002403066</c:v>
                </c:pt>
                <c:pt idx="3217">
                  <c:v>12.43260008430298</c:v>
                </c:pt>
                <c:pt idx="3218">
                  <c:v>12.43230008125101</c:v>
                </c:pt>
                <c:pt idx="3219">
                  <c:v>12.435299939345</c:v>
                </c:pt>
                <c:pt idx="3220">
                  <c:v>12.4371999786381</c:v>
                </c:pt>
                <c:pt idx="3221">
                  <c:v>12.43329992752115</c:v>
                </c:pt>
                <c:pt idx="3222">
                  <c:v>12.43849995765777</c:v>
                </c:pt>
                <c:pt idx="3223">
                  <c:v>12.43850009041125</c:v>
                </c:pt>
                <c:pt idx="3224">
                  <c:v>12.43120000305134</c:v>
                </c:pt>
                <c:pt idx="3225">
                  <c:v>12.42899990654041</c:v>
                </c:pt>
                <c:pt idx="3226">
                  <c:v>12.42859994583341</c:v>
                </c:pt>
                <c:pt idx="3227">
                  <c:v>12.42579991875027</c:v>
                </c:pt>
                <c:pt idx="3228">
                  <c:v>12.4222999912272</c:v>
                </c:pt>
                <c:pt idx="3229">
                  <c:v>12.42379992789938</c:v>
                </c:pt>
                <c:pt idx="3230">
                  <c:v>12.423599997328</c:v>
                </c:pt>
                <c:pt idx="3231">
                  <c:v>12.41749990081735</c:v>
                </c:pt>
                <c:pt idx="3232">
                  <c:v>12.41730010299579</c:v>
                </c:pt>
                <c:pt idx="3233">
                  <c:v>12.41789999122557</c:v>
                </c:pt>
                <c:pt idx="3234">
                  <c:v>12.41360003661976</c:v>
                </c:pt>
                <c:pt idx="3235">
                  <c:v>12.40980001258868</c:v>
                </c:pt>
                <c:pt idx="3236">
                  <c:v>12.41000007896582</c:v>
                </c:pt>
                <c:pt idx="3237">
                  <c:v>12.41049994010973</c:v>
                </c:pt>
                <c:pt idx="3238">
                  <c:v>12.41049993400521</c:v>
                </c:pt>
                <c:pt idx="3239">
                  <c:v>12.41260006065204</c:v>
                </c:pt>
                <c:pt idx="3240">
                  <c:v>12.4152999519356</c:v>
                </c:pt>
                <c:pt idx="3241">
                  <c:v>12.41540011787584</c:v>
                </c:pt>
                <c:pt idx="3242">
                  <c:v>12.41480011177191</c:v>
                </c:pt>
                <c:pt idx="3243">
                  <c:v>12.41429997596788</c:v>
                </c:pt>
                <c:pt idx="3244">
                  <c:v>12.4134000061058</c:v>
                </c:pt>
                <c:pt idx="3245">
                  <c:v>12.41470006332383</c:v>
                </c:pt>
                <c:pt idx="3246">
                  <c:v>12.41329999695154</c:v>
                </c:pt>
                <c:pt idx="3247">
                  <c:v>12.41220009345852</c:v>
                </c:pt>
                <c:pt idx="3248">
                  <c:v>12.4096998882269</c:v>
                </c:pt>
                <c:pt idx="3249">
                  <c:v>12.41070002098058</c:v>
                </c:pt>
                <c:pt idx="3250">
                  <c:v>12.406099882126</c:v>
                </c:pt>
                <c:pt idx="3251">
                  <c:v>12.4039999214183</c:v>
                </c:pt>
                <c:pt idx="3252">
                  <c:v>12.39740000305392</c:v>
                </c:pt>
                <c:pt idx="3253">
                  <c:v>12.39489996986231</c:v>
                </c:pt>
                <c:pt idx="3254">
                  <c:v>12.39340000610537</c:v>
                </c:pt>
                <c:pt idx="3255">
                  <c:v>12.39129993972893</c:v>
                </c:pt>
                <c:pt idx="3256">
                  <c:v>12.39290000610345</c:v>
                </c:pt>
                <c:pt idx="3257">
                  <c:v>12.39189996070854</c:v>
                </c:pt>
                <c:pt idx="3258">
                  <c:v>12.38599996681296</c:v>
                </c:pt>
                <c:pt idx="3259">
                  <c:v>12.38090004539117</c:v>
                </c:pt>
                <c:pt idx="3260">
                  <c:v>12.38219999389912</c:v>
                </c:pt>
                <c:pt idx="3261">
                  <c:v>12.382099963761</c:v>
                </c:pt>
                <c:pt idx="3262">
                  <c:v>12.38200009956563</c:v>
                </c:pt>
                <c:pt idx="3263">
                  <c:v>12.3820000179294</c:v>
                </c:pt>
                <c:pt idx="3264">
                  <c:v>12.38109988212818</c:v>
                </c:pt>
                <c:pt idx="3265">
                  <c:v>12.37499999695137</c:v>
                </c:pt>
                <c:pt idx="3266">
                  <c:v>12.37430010871685</c:v>
                </c:pt>
                <c:pt idx="3267">
                  <c:v>12.37340004234284</c:v>
                </c:pt>
                <c:pt idx="3268">
                  <c:v>12.3703001117683</c:v>
                </c:pt>
                <c:pt idx="3269">
                  <c:v>12.36509995498637</c:v>
                </c:pt>
                <c:pt idx="3270">
                  <c:v>12.3588999008207</c:v>
                </c:pt>
                <c:pt idx="3271">
                  <c:v>12.3553000427237</c:v>
                </c:pt>
                <c:pt idx="3272">
                  <c:v>12.34940000953793</c:v>
                </c:pt>
                <c:pt idx="3273">
                  <c:v>12.3473999431626</c:v>
                </c:pt>
                <c:pt idx="3274">
                  <c:v>12.35109997940163</c:v>
                </c:pt>
                <c:pt idx="3275">
                  <c:v>12.35230010604573</c:v>
                </c:pt>
                <c:pt idx="3276">
                  <c:v>12.35470009078927</c:v>
                </c:pt>
                <c:pt idx="3277">
                  <c:v>12.35660001220822</c:v>
                </c:pt>
                <c:pt idx="3278">
                  <c:v>12.3566000453975</c:v>
                </c:pt>
                <c:pt idx="3279">
                  <c:v>12.35520007858213</c:v>
                </c:pt>
                <c:pt idx="3280">
                  <c:v>12.35130008468696</c:v>
                </c:pt>
                <c:pt idx="3281">
                  <c:v>12.34990004539577</c:v>
                </c:pt>
                <c:pt idx="3282">
                  <c:v>12.34729996375972</c:v>
                </c:pt>
                <c:pt idx="3283">
                  <c:v>12.34310000610276</c:v>
                </c:pt>
                <c:pt idx="3284">
                  <c:v>12.34200005149978</c:v>
                </c:pt>
                <c:pt idx="3285">
                  <c:v>12.34779996070938</c:v>
                </c:pt>
                <c:pt idx="3286">
                  <c:v>12.35290001182512</c:v>
                </c:pt>
                <c:pt idx="3287">
                  <c:v>12.35250011138851</c:v>
                </c:pt>
                <c:pt idx="3288">
                  <c:v>12.35469989700141</c:v>
                </c:pt>
                <c:pt idx="3289">
                  <c:v>12.35700002365047</c:v>
                </c:pt>
                <c:pt idx="3290">
                  <c:v>12.35759990272345</c:v>
                </c:pt>
                <c:pt idx="3291">
                  <c:v>12.35960008964321</c:v>
                </c:pt>
                <c:pt idx="3292">
                  <c:v>12.36269997787531</c:v>
                </c:pt>
                <c:pt idx="3293">
                  <c:v>12.36240000801263</c:v>
                </c:pt>
                <c:pt idx="3294">
                  <c:v>12.35920007438472</c:v>
                </c:pt>
                <c:pt idx="3295">
                  <c:v>12.36079996871922</c:v>
                </c:pt>
                <c:pt idx="3296">
                  <c:v>12.36499992027166</c:v>
                </c:pt>
                <c:pt idx="3297">
                  <c:v>12.35959999275292</c:v>
                </c:pt>
                <c:pt idx="3298">
                  <c:v>12.35949995346164</c:v>
                </c:pt>
                <c:pt idx="3299">
                  <c:v>12.36019989013585</c:v>
                </c:pt>
                <c:pt idx="3300">
                  <c:v>12.35729999580144</c:v>
                </c:pt>
                <c:pt idx="3301">
                  <c:v>12.35670005302382</c:v>
                </c:pt>
                <c:pt idx="3302">
                  <c:v>12.35520008010644</c:v>
                </c:pt>
                <c:pt idx="3303">
                  <c:v>12.35689996833753</c:v>
                </c:pt>
                <c:pt idx="3304">
                  <c:v>12.3594000194571</c:v>
                </c:pt>
                <c:pt idx="3305">
                  <c:v>12.35799994697664</c:v>
                </c:pt>
                <c:pt idx="3306">
                  <c:v>12.3534000556938</c:v>
                </c:pt>
                <c:pt idx="3307">
                  <c:v>12.3532000556952</c:v>
                </c:pt>
                <c:pt idx="3308">
                  <c:v>12.35469991989157</c:v>
                </c:pt>
                <c:pt idx="3309">
                  <c:v>12.35639998016632</c:v>
                </c:pt>
                <c:pt idx="3310">
                  <c:v>12.35659992866568</c:v>
                </c:pt>
                <c:pt idx="3311">
                  <c:v>12.35920005226217</c:v>
                </c:pt>
                <c:pt idx="3312">
                  <c:v>12.35670001602194</c:v>
                </c:pt>
                <c:pt idx="3313">
                  <c:v>12.36000000381682</c:v>
                </c:pt>
                <c:pt idx="3314">
                  <c:v>12.36320009422343</c:v>
                </c:pt>
                <c:pt idx="3315">
                  <c:v>12.36440001563824</c:v>
                </c:pt>
                <c:pt idx="3316">
                  <c:v>12.36730003661796</c:v>
                </c:pt>
                <c:pt idx="3317">
                  <c:v>12.36779996108817</c:v>
                </c:pt>
                <c:pt idx="3318">
                  <c:v>12.36890000037965</c:v>
                </c:pt>
                <c:pt idx="3319">
                  <c:v>12.3719999942805</c:v>
                </c:pt>
                <c:pt idx="3320">
                  <c:v>12.37609999122287</c:v>
                </c:pt>
                <c:pt idx="3321">
                  <c:v>12.37460006370384</c:v>
                </c:pt>
                <c:pt idx="3322">
                  <c:v>12.3762000453935</c:v>
                </c:pt>
                <c:pt idx="3323">
                  <c:v>12.36730002136028</c:v>
                </c:pt>
                <c:pt idx="3324">
                  <c:v>12.36719990959318</c:v>
                </c:pt>
                <c:pt idx="3325">
                  <c:v>12.36660008163381</c:v>
                </c:pt>
                <c:pt idx="3326">
                  <c:v>12.36660007858518</c:v>
                </c:pt>
                <c:pt idx="3327">
                  <c:v>12.36869999999908</c:v>
                </c:pt>
                <c:pt idx="3328">
                  <c:v>12.36820006332346</c:v>
                </c:pt>
                <c:pt idx="3329">
                  <c:v>12.3686998851772</c:v>
                </c:pt>
                <c:pt idx="3330">
                  <c:v>12.37419996948302</c:v>
                </c:pt>
                <c:pt idx="3331">
                  <c:v>12.37459993019002</c:v>
                </c:pt>
                <c:pt idx="3332">
                  <c:v>12.37429992103352</c:v>
                </c:pt>
                <c:pt idx="3333">
                  <c:v>12.37179996642954</c:v>
                </c:pt>
                <c:pt idx="3334">
                  <c:v>12.37410009918312</c:v>
                </c:pt>
                <c:pt idx="3335">
                  <c:v>12.372599927141</c:v>
                </c:pt>
                <c:pt idx="3336">
                  <c:v>12.37129996032672</c:v>
                </c:pt>
                <c:pt idx="3337">
                  <c:v>12.36689989700244</c:v>
                </c:pt>
                <c:pt idx="3338">
                  <c:v>12.3631999393474</c:v>
                </c:pt>
                <c:pt idx="3339">
                  <c:v>12.36309997253557</c:v>
                </c:pt>
                <c:pt idx="3340">
                  <c:v>12.36549996642862</c:v>
                </c:pt>
                <c:pt idx="3341">
                  <c:v>12.36660002670397</c:v>
                </c:pt>
                <c:pt idx="3342">
                  <c:v>12.36229997558257</c:v>
                </c:pt>
                <c:pt idx="3343">
                  <c:v>12.3611999214154</c:v>
                </c:pt>
                <c:pt idx="3344">
                  <c:v>12.36189991531501</c:v>
                </c:pt>
                <c:pt idx="3345">
                  <c:v>12.36099993629614</c:v>
                </c:pt>
                <c:pt idx="3346">
                  <c:v>12.35689988212835</c:v>
                </c:pt>
                <c:pt idx="3347">
                  <c:v>12.34850006332636</c:v>
                </c:pt>
                <c:pt idx="3348">
                  <c:v>12.34709995765661</c:v>
                </c:pt>
                <c:pt idx="3349">
                  <c:v>12.34620005721808</c:v>
                </c:pt>
                <c:pt idx="3350">
                  <c:v>12.34330003318974</c:v>
                </c:pt>
                <c:pt idx="3351">
                  <c:v>12.34249988250667</c:v>
                </c:pt>
                <c:pt idx="3352">
                  <c:v>12.3406000637042</c:v>
                </c:pt>
                <c:pt idx="3353">
                  <c:v>12.33900009994614</c:v>
                </c:pt>
                <c:pt idx="3354">
                  <c:v>12.33900009689387</c:v>
                </c:pt>
                <c:pt idx="3355">
                  <c:v>12.33940009994695</c:v>
                </c:pt>
                <c:pt idx="3356">
                  <c:v>12.33600006675624</c:v>
                </c:pt>
                <c:pt idx="3357">
                  <c:v>12.33140010604984</c:v>
                </c:pt>
                <c:pt idx="3358">
                  <c:v>12.33509996414432</c:v>
                </c:pt>
                <c:pt idx="3359">
                  <c:v>12.33509989166487</c:v>
                </c:pt>
                <c:pt idx="3360">
                  <c:v>12.33199995803807</c:v>
                </c:pt>
                <c:pt idx="3361">
                  <c:v>12.3319999187479</c:v>
                </c:pt>
                <c:pt idx="3362">
                  <c:v>12.32989992485091</c:v>
                </c:pt>
                <c:pt idx="3363">
                  <c:v>12.32710010910159</c:v>
                </c:pt>
                <c:pt idx="3364">
                  <c:v>12.32249988288823</c:v>
                </c:pt>
                <c:pt idx="3365">
                  <c:v>12.3237000156405</c:v>
                </c:pt>
                <c:pt idx="3366">
                  <c:v>12.32729994620968</c:v>
                </c:pt>
                <c:pt idx="3367">
                  <c:v>12.33019990997491</c:v>
                </c:pt>
                <c:pt idx="3368">
                  <c:v>12.32810000953759</c:v>
                </c:pt>
                <c:pt idx="3369">
                  <c:v>12.3246999763469</c:v>
                </c:pt>
                <c:pt idx="3370">
                  <c:v>12.32379994621442</c:v>
                </c:pt>
                <c:pt idx="3371">
                  <c:v>12.3194000007643</c:v>
                </c:pt>
                <c:pt idx="3372">
                  <c:v>12.31740000991704</c:v>
                </c:pt>
                <c:pt idx="3373">
                  <c:v>12.31970010338046</c:v>
                </c:pt>
                <c:pt idx="3374">
                  <c:v>12.3220999221776</c:v>
                </c:pt>
                <c:pt idx="3375">
                  <c:v>12.32339988899184</c:v>
                </c:pt>
                <c:pt idx="3376">
                  <c:v>12.32000003700523</c:v>
                </c:pt>
                <c:pt idx="3377">
                  <c:v>12.31550001907454</c:v>
                </c:pt>
                <c:pt idx="3378">
                  <c:v>12.3143999526983</c:v>
                </c:pt>
                <c:pt idx="3379">
                  <c:v>12.31220009155368</c:v>
                </c:pt>
                <c:pt idx="3380">
                  <c:v>12.3125999195072</c:v>
                </c:pt>
                <c:pt idx="3381">
                  <c:v>12.31390007934533</c:v>
                </c:pt>
                <c:pt idx="3382">
                  <c:v>12.3113999828347</c:v>
                </c:pt>
                <c:pt idx="3383">
                  <c:v>12.30690009765385</c:v>
                </c:pt>
                <c:pt idx="3384">
                  <c:v>12.31470007324242</c:v>
                </c:pt>
                <c:pt idx="3385">
                  <c:v>12.3138000732397</c:v>
                </c:pt>
                <c:pt idx="3386">
                  <c:v>12.31469996452142</c:v>
                </c:pt>
                <c:pt idx="3387">
                  <c:v>12.31270000076256</c:v>
                </c:pt>
                <c:pt idx="3388">
                  <c:v>12.30940000381452</c:v>
                </c:pt>
                <c:pt idx="3389">
                  <c:v>12.30789993744111</c:v>
                </c:pt>
                <c:pt idx="3390">
                  <c:v>12.30680000991925</c:v>
                </c:pt>
                <c:pt idx="3391">
                  <c:v>12.30470000076093</c:v>
                </c:pt>
                <c:pt idx="3392">
                  <c:v>12.3082998828868</c:v>
                </c:pt>
                <c:pt idx="3393">
                  <c:v>12.31180008201772</c:v>
                </c:pt>
                <c:pt idx="3394">
                  <c:v>12.3152999942795</c:v>
                </c:pt>
                <c:pt idx="3395">
                  <c:v>12.31509992485007</c:v>
                </c:pt>
                <c:pt idx="3396">
                  <c:v>12.31139989471558</c:v>
                </c:pt>
                <c:pt idx="3397">
                  <c:v>12.3110999309538</c:v>
                </c:pt>
                <c:pt idx="3398">
                  <c:v>12.31090009994296</c:v>
                </c:pt>
                <c:pt idx="3399">
                  <c:v>12.31109998817555</c:v>
                </c:pt>
                <c:pt idx="3400">
                  <c:v>12.31060008773784</c:v>
                </c:pt>
                <c:pt idx="3401">
                  <c:v>12.31090005454826</c:v>
                </c:pt>
                <c:pt idx="3402">
                  <c:v>12.30979995193775</c:v>
                </c:pt>
                <c:pt idx="3403">
                  <c:v>12.31410003318524</c:v>
                </c:pt>
                <c:pt idx="3404">
                  <c:v>12.3175999183659</c:v>
                </c:pt>
                <c:pt idx="3405">
                  <c:v>12.31689998169168</c:v>
                </c:pt>
                <c:pt idx="3406">
                  <c:v>12.31669994850017</c:v>
                </c:pt>
                <c:pt idx="3407">
                  <c:v>12.3172999122653</c:v>
                </c:pt>
                <c:pt idx="3408">
                  <c:v>12.32019990310801</c:v>
                </c:pt>
                <c:pt idx="3409">
                  <c:v>12.3222999965692</c:v>
                </c:pt>
                <c:pt idx="3410">
                  <c:v>12.32459992103395</c:v>
                </c:pt>
                <c:pt idx="3411">
                  <c:v>12.32180002059977</c:v>
                </c:pt>
                <c:pt idx="3412">
                  <c:v>12.31759995422181</c:v>
                </c:pt>
                <c:pt idx="3413">
                  <c:v>12.31510005073506</c:v>
                </c:pt>
                <c:pt idx="3414">
                  <c:v>12.3124000236494</c:v>
                </c:pt>
                <c:pt idx="3415">
                  <c:v>12.30590006904458</c:v>
                </c:pt>
                <c:pt idx="3416">
                  <c:v>12.3088999603242</c:v>
                </c:pt>
                <c:pt idx="3417">
                  <c:v>12.31120000267037</c:v>
                </c:pt>
                <c:pt idx="3418">
                  <c:v>12.3109999393455</c:v>
                </c:pt>
                <c:pt idx="3419">
                  <c:v>12.31130010223205</c:v>
                </c:pt>
                <c:pt idx="3420">
                  <c:v>12.31170002975341</c:v>
                </c:pt>
                <c:pt idx="3421">
                  <c:v>12.31539992103717</c:v>
                </c:pt>
                <c:pt idx="3422">
                  <c:v>12.31720009612764</c:v>
                </c:pt>
                <c:pt idx="3423">
                  <c:v>12.31620009307881</c:v>
                </c:pt>
                <c:pt idx="3424">
                  <c:v>12.31870011711</c:v>
                </c:pt>
                <c:pt idx="3425">
                  <c:v>12.3173999240862</c:v>
                </c:pt>
                <c:pt idx="3426">
                  <c:v>12.31430010223266</c:v>
                </c:pt>
                <c:pt idx="3427">
                  <c:v>12.31190010223508</c:v>
                </c:pt>
                <c:pt idx="3428">
                  <c:v>12.31169989700357</c:v>
                </c:pt>
                <c:pt idx="3429">
                  <c:v>12.31209993629455</c:v>
                </c:pt>
                <c:pt idx="3430">
                  <c:v>12.31440003585885</c:v>
                </c:pt>
                <c:pt idx="3431">
                  <c:v>12.31289996338092</c:v>
                </c:pt>
                <c:pt idx="3432">
                  <c:v>12.31649998130888</c:v>
                </c:pt>
                <c:pt idx="3433">
                  <c:v>12.31780011405863</c:v>
                </c:pt>
                <c:pt idx="3434">
                  <c:v>12.3203000114445</c:v>
                </c:pt>
                <c:pt idx="3435">
                  <c:v>12.32040011406207</c:v>
                </c:pt>
                <c:pt idx="3436">
                  <c:v>12.31790000229011</c:v>
                </c:pt>
                <c:pt idx="3437">
                  <c:v>12.31699992675931</c:v>
                </c:pt>
                <c:pt idx="3438">
                  <c:v>12.3184999809273</c:v>
                </c:pt>
                <c:pt idx="3439">
                  <c:v>12.31660009269763</c:v>
                </c:pt>
                <c:pt idx="3440">
                  <c:v>12.31929992065488</c:v>
                </c:pt>
                <c:pt idx="3441">
                  <c:v>12.31749998397572</c:v>
                </c:pt>
                <c:pt idx="3442">
                  <c:v>12.31730005035206</c:v>
                </c:pt>
                <c:pt idx="3443">
                  <c:v>12.3170001167273</c:v>
                </c:pt>
                <c:pt idx="3444">
                  <c:v>12.31980011367705</c:v>
                </c:pt>
                <c:pt idx="3445">
                  <c:v>12.3162999507913</c:v>
                </c:pt>
                <c:pt idx="3446">
                  <c:v>12.31620005645527</c:v>
                </c:pt>
                <c:pt idx="3447">
                  <c:v>12.31880004424966</c:v>
                </c:pt>
                <c:pt idx="3448">
                  <c:v>12.31729991150132</c:v>
                </c:pt>
                <c:pt idx="3449">
                  <c:v>12.32000006828457</c:v>
                </c:pt>
                <c:pt idx="3450">
                  <c:v>12.3212999202733</c:v>
                </c:pt>
                <c:pt idx="3451">
                  <c:v>12.31900009231686</c:v>
                </c:pt>
                <c:pt idx="3452">
                  <c:v>12.31620008354366</c:v>
                </c:pt>
                <c:pt idx="3453">
                  <c:v>12.31470002021888</c:v>
                </c:pt>
                <c:pt idx="3454">
                  <c:v>12.31279991455085</c:v>
                </c:pt>
                <c:pt idx="3455">
                  <c:v>12.31069989051685</c:v>
                </c:pt>
                <c:pt idx="3456">
                  <c:v>12.311299917601</c:v>
                </c:pt>
                <c:pt idx="3457">
                  <c:v>12.31289994773761</c:v>
                </c:pt>
                <c:pt idx="3458">
                  <c:v>12.31270005035185</c:v>
                </c:pt>
                <c:pt idx="3459">
                  <c:v>12.31079995994515</c:v>
                </c:pt>
                <c:pt idx="3460">
                  <c:v>12.31529995689198</c:v>
                </c:pt>
                <c:pt idx="3461">
                  <c:v>12.31250002021625</c:v>
                </c:pt>
                <c:pt idx="3462">
                  <c:v>12.30930005950723</c:v>
                </c:pt>
                <c:pt idx="3463">
                  <c:v>12.31009992370673</c:v>
                </c:pt>
                <c:pt idx="3464">
                  <c:v>12.30989999923622</c:v>
                </c:pt>
                <c:pt idx="3465">
                  <c:v>12.31069999008105</c:v>
                </c:pt>
                <c:pt idx="3466">
                  <c:v>12.30799992980974</c:v>
                </c:pt>
                <c:pt idx="3467">
                  <c:v>12.30899999923713</c:v>
                </c:pt>
                <c:pt idx="3468">
                  <c:v>12.31079992370724</c:v>
                </c:pt>
                <c:pt idx="3469">
                  <c:v>12.31250005951006</c:v>
                </c:pt>
                <c:pt idx="3470">
                  <c:v>12.30649989967424</c:v>
                </c:pt>
                <c:pt idx="3471">
                  <c:v>12.30409989967302</c:v>
                </c:pt>
                <c:pt idx="3472">
                  <c:v>12.30790002937283</c:v>
                </c:pt>
                <c:pt idx="3473">
                  <c:v>12.31140001106178</c:v>
                </c:pt>
                <c:pt idx="3474">
                  <c:v>12.31169990844501</c:v>
                </c:pt>
                <c:pt idx="3475">
                  <c:v>12.3118000019058</c:v>
                </c:pt>
                <c:pt idx="3476">
                  <c:v>12.31280009231341</c:v>
                </c:pt>
                <c:pt idx="3477">
                  <c:v>12.30959999580592</c:v>
                </c:pt>
                <c:pt idx="3478">
                  <c:v>12.30790001678543</c:v>
                </c:pt>
                <c:pt idx="3479">
                  <c:v>12.30980000457567</c:v>
                </c:pt>
                <c:pt idx="3480">
                  <c:v>12.31020011024521</c:v>
                </c:pt>
                <c:pt idx="3481">
                  <c:v>12.30930000762965</c:v>
                </c:pt>
                <c:pt idx="3482">
                  <c:v>12.30470011329817</c:v>
                </c:pt>
                <c:pt idx="3483">
                  <c:v>12.30500004081841</c:v>
                </c:pt>
                <c:pt idx="3484">
                  <c:v>12.30420001983657</c:v>
                </c:pt>
                <c:pt idx="3485">
                  <c:v>12.30159988097876</c:v>
                </c:pt>
                <c:pt idx="3486">
                  <c:v>12.30249989280492</c:v>
                </c:pt>
                <c:pt idx="3487">
                  <c:v>12.30250001945388</c:v>
                </c:pt>
                <c:pt idx="3488">
                  <c:v>12.30090009193373</c:v>
                </c:pt>
                <c:pt idx="3489">
                  <c:v>12.29729988670442</c:v>
                </c:pt>
                <c:pt idx="3490">
                  <c:v>12.29629992294212</c:v>
                </c:pt>
                <c:pt idx="3491">
                  <c:v>12.29640001335065</c:v>
                </c:pt>
                <c:pt idx="3492">
                  <c:v>12.29750006752147</c:v>
                </c:pt>
                <c:pt idx="3493">
                  <c:v>12.29460004043722</c:v>
                </c:pt>
                <c:pt idx="3494">
                  <c:v>12.29339996795534</c:v>
                </c:pt>
                <c:pt idx="3495">
                  <c:v>12.29289988632445</c:v>
                </c:pt>
                <c:pt idx="3496">
                  <c:v>12.29000002822795</c:v>
                </c:pt>
                <c:pt idx="3497">
                  <c:v>12.2875998954769</c:v>
                </c:pt>
                <c:pt idx="3498">
                  <c:v>12.29030002212676</c:v>
                </c:pt>
                <c:pt idx="3499">
                  <c:v>12.29280008239584</c:v>
                </c:pt>
                <c:pt idx="3500">
                  <c:v>12.29380007019063</c:v>
                </c:pt>
                <c:pt idx="3501">
                  <c:v>12.28969996757587</c:v>
                </c:pt>
                <c:pt idx="3502">
                  <c:v>12.2892000099164</c:v>
                </c:pt>
                <c:pt idx="3503">
                  <c:v>12.2874000099182</c:v>
                </c:pt>
                <c:pt idx="3504">
                  <c:v>12.28990010032794</c:v>
                </c:pt>
                <c:pt idx="3505">
                  <c:v>12.28939988899219</c:v>
                </c:pt>
                <c:pt idx="3506">
                  <c:v>12.28699996147043</c:v>
                </c:pt>
                <c:pt idx="3507">
                  <c:v>12.2825001094825</c:v>
                </c:pt>
                <c:pt idx="3508">
                  <c:v>12.27979991950997</c:v>
                </c:pt>
                <c:pt idx="3509">
                  <c:v>12.28300007019061</c:v>
                </c:pt>
                <c:pt idx="3510">
                  <c:v>12.28039996452571</c:v>
                </c:pt>
                <c:pt idx="3511">
                  <c:v>12.27969989509438</c:v>
                </c:pt>
                <c:pt idx="3512">
                  <c:v>12.27679989814715</c:v>
                </c:pt>
                <c:pt idx="3513">
                  <c:v>12.27749988288997</c:v>
                </c:pt>
                <c:pt idx="3514">
                  <c:v>12.27609990997371</c:v>
                </c:pt>
                <c:pt idx="3515">
                  <c:v>12.27299991912878</c:v>
                </c:pt>
                <c:pt idx="3516">
                  <c:v>12.2738999855028</c:v>
                </c:pt>
                <c:pt idx="3517">
                  <c:v>12.2709999946601</c:v>
                </c:pt>
                <c:pt idx="3518">
                  <c:v>12.26770005798244</c:v>
                </c:pt>
                <c:pt idx="3519">
                  <c:v>12.27050008201695</c:v>
                </c:pt>
                <c:pt idx="3520">
                  <c:v>12.27470009994431</c:v>
                </c:pt>
                <c:pt idx="3521">
                  <c:v>12.27219996719214</c:v>
                </c:pt>
                <c:pt idx="3522">
                  <c:v>12.27220003661932</c:v>
                </c:pt>
                <c:pt idx="3523">
                  <c:v>12.270699903871</c:v>
                </c:pt>
                <c:pt idx="3524">
                  <c:v>12.26659994621514</c:v>
                </c:pt>
                <c:pt idx="3525">
                  <c:v>12.26289997329877</c:v>
                </c:pt>
                <c:pt idx="3526">
                  <c:v>12.26059989776696</c:v>
                </c:pt>
                <c:pt idx="3527">
                  <c:v>12.257699967191</c:v>
                </c:pt>
                <c:pt idx="3528">
                  <c:v>12.25240004577427</c:v>
                </c:pt>
                <c:pt idx="3529">
                  <c:v>12.25339994316164</c:v>
                </c:pt>
                <c:pt idx="3530">
                  <c:v>12.25199994316063</c:v>
                </c:pt>
                <c:pt idx="3531">
                  <c:v>12.25559990387046</c:v>
                </c:pt>
                <c:pt idx="3532">
                  <c:v>12.25439993705732</c:v>
                </c:pt>
                <c:pt idx="3533">
                  <c:v>12.25230000343072</c:v>
                </c:pt>
                <c:pt idx="3534">
                  <c:v>12.24990004577557</c:v>
                </c:pt>
                <c:pt idx="3535">
                  <c:v>12.24790004577517</c:v>
                </c:pt>
                <c:pt idx="3536">
                  <c:v>12.24710007896283</c:v>
                </c:pt>
                <c:pt idx="3537">
                  <c:v>12.24899990386984</c:v>
                </c:pt>
                <c:pt idx="3538">
                  <c:v>12.24609994316415</c:v>
                </c:pt>
                <c:pt idx="3539">
                  <c:v>12.24530000953746</c:v>
                </c:pt>
                <c:pt idx="3540">
                  <c:v>12.23989992218048</c:v>
                </c:pt>
                <c:pt idx="3541">
                  <c:v>12.23310007019245</c:v>
                </c:pt>
                <c:pt idx="3542">
                  <c:v>12.23110004310729</c:v>
                </c:pt>
                <c:pt idx="3543">
                  <c:v>12.23400000381662</c:v>
                </c:pt>
                <c:pt idx="3544">
                  <c:v>12.23349999771017</c:v>
                </c:pt>
                <c:pt idx="3545">
                  <c:v>12.23569991607656</c:v>
                </c:pt>
                <c:pt idx="3546">
                  <c:v>12.23740001869373</c:v>
                </c:pt>
                <c:pt idx="3547">
                  <c:v>12.23789990997466</c:v>
                </c:pt>
                <c:pt idx="3548">
                  <c:v>12.23749998855419</c:v>
                </c:pt>
                <c:pt idx="3549">
                  <c:v>12.23570005187867</c:v>
                </c:pt>
                <c:pt idx="3550">
                  <c:v>12.23960004577748</c:v>
                </c:pt>
                <c:pt idx="3551">
                  <c:v>12.23880010910216</c:v>
                </c:pt>
                <c:pt idx="3552">
                  <c:v>12.23810001563834</c:v>
                </c:pt>
                <c:pt idx="3553">
                  <c:v>12.23800006103556</c:v>
                </c:pt>
                <c:pt idx="3554">
                  <c:v>12.23940009422222</c:v>
                </c:pt>
                <c:pt idx="3555">
                  <c:v>12.2390998920455</c:v>
                </c:pt>
                <c:pt idx="3556">
                  <c:v>12.23880009117056</c:v>
                </c:pt>
                <c:pt idx="3557">
                  <c:v>12.23749998550556</c:v>
                </c:pt>
                <c:pt idx="3558">
                  <c:v>12.23679994926351</c:v>
                </c:pt>
                <c:pt idx="3559">
                  <c:v>12.23299996452261</c:v>
                </c:pt>
                <c:pt idx="3560">
                  <c:v>12.22780011253417</c:v>
                </c:pt>
                <c:pt idx="3561">
                  <c:v>12.22480009460196</c:v>
                </c:pt>
                <c:pt idx="3562">
                  <c:v>12.22780009155031</c:v>
                </c:pt>
                <c:pt idx="3563">
                  <c:v>12.222399925613</c:v>
                </c:pt>
                <c:pt idx="3564">
                  <c:v>12.22410005531492</c:v>
                </c:pt>
                <c:pt idx="3565">
                  <c:v>12.22419992256255</c:v>
                </c:pt>
                <c:pt idx="3566">
                  <c:v>12.22049993782275</c:v>
                </c:pt>
                <c:pt idx="3567">
                  <c:v>12.22059990463458</c:v>
                </c:pt>
                <c:pt idx="3568">
                  <c:v>12.22499995574981</c:v>
                </c:pt>
                <c:pt idx="3569">
                  <c:v>12.2241000854483</c:v>
                </c:pt>
                <c:pt idx="3570">
                  <c:v>12.2267000854481</c:v>
                </c:pt>
                <c:pt idx="3571">
                  <c:v>12.22810008850138</c:v>
                </c:pt>
                <c:pt idx="3572">
                  <c:v>12.22719998893444</c:v>
                </c:pt>
                <c:pt idx="3573">
                  <c:v>12.23129997062642</c:v>
                </c:pt>
                <c:pt idx="3574">
                  <c:v>12.23309993743897</c:v>
                </c:pt>
                <c:pt idx="3575">
                  <c:v>12.23600007018831</c:v>
                </c:pt>
                <c:pt idx="3576">
                  <c:v>12.23569993133424</c:v>
                </c:pt>
                <c:pt idx="3577">
                  <c:v>12.23120003700387</c:v>
                </c:pt>
                <c:pt idx="3578">
                  <c:v>12.23129999771117</c:v>
                </c:pt>
                <c:pt idx="3579">
                  <c:v>12.23379989204477</c:v>
                </c:pt>
                <c:pt idx="3580">
                  <c:v>12.23020003089914</c:v>
                </c:pt>
                <c:pt idx="3581">
                  <c:v>12.22980010032916</c:v>
                </c:pt>
                <c:pt idx="3582">
                  <c:v>12.22839993133675</c:v>
                </c:pt>
                <c:pt idx="3583">
                  <c:v>12.22820000381398</c:v>
                </c:pt>
                <c:pt idx="3584">
                  <c:v>12.2332001182549</c:v>
                </c:pt>
                <c:pt idx="3585">
                  <c:v>12.24019999122538</c:v>
                </c:pt>
                <c:pt idx="3586">
                  <c:v>12.24059998817392</c:v>
                </c:pt>
                <c:pt idx="3587">
                  <c:v>12.23580007591227</c:v>
                </c:pt>
                <c:pt idx="3588">
                  <c:v>12.2364999340025</c:v>
                </c:pt>
                <c:pt idx="3589">
                  <c:v>12.23940002136078</c:v>
                </c:pt>
                <c:pt idx="3590">
                  <c:v>12.23929994583159</c:v>
                </c:pt>
                <c:pt idx="3591">
                  <c:v>12.24130007858184</c:v>
                </c:pt>
                <c:pt idx="3592">
                  <c:v>12.2432998973818</c:v>
                </c:pt>
                <c:pt idx="3593">
                  <c:v>12.24370006637764</c:v>
                </c:pt>
                <c:pt idx="3594">
                  <c:v>12.24429995460377</c:v>
                </c:pt>
                <c:pt idx="3595">
                  <c:v>12.24659997863637</c:v>
                </c:pt>
                <c:pt idx="3596">
                  <c:v>12.24929997863728</c:v>
                </c:pt>
                <c:pt idx="3597">
                  <c:v>12.25179993629354</c:v>
                </c:pt>
                <c:pt idx="3598">
                  <c:v>12.25040000877198</c:v>
                </c:pt>
                <c:pt idx="3599">
                  <c:v>12.25090007820108</c:v>
                </c:pt>
                <c:pt idx="3600">
                  <c:v>12.25410008125254</c:v>
                </c:pt>
                <c:pt idx="3601">
                  <c:v>12.25780007209687</c:v>
                </c:pt>
                <c:pt idx="3602">
                  <c:v>12.2631000267029</c:v>
                </c:pt>
                <c:pt idx="3603">
                  <c:v>12.26510011711071</c:v>
                </c:pt>
                <c:pt idx="3604">
                  <c:v>12.26629990577567</c:v>
                </c:pt>
                <c:pt idx="3605">
                  <c:v>12.26689994201661</c:v>
                </c:pt>
                <c:pt idx="3606">
                  <c:v>12.26649992981038</c:v>
                </c:pt>
                <c:pt idx="3607">
                  <c:v>12.2650999267571</c:v>
                </c:pt>
                <c:pt idx="3608">
                  <c:v>12.26700006255851</c:v>
                </c:pt>
                <c:pt idx="3609">
                  <c:v>12.2695000202184</c:v>
                </c:pt>
                <c:pt idx="3610">
                  <c:v>12.27109991455291</c:v>
                </c:pt>
                <c:pt idx="3611">
                  <c:v>12.26949988136403</c:v>
                </c:pt>
                <c:pt idx="3612">
                  <c:v>12.2742999656657</c:v>
                </c:pt>
                <c:pt idx="3613">
                  <c:v>12.27839994735768</c:v>
                </c:pt>
                <c:pt idx="3614">
                  <c:v>12.27489998970123</c:v>
                </c:pt>
                <c:pt idx="3615">
                  <c:v>12.27569995040904</c:v>
                </c:pt>
                <c:pt idx="3616">
                  <c:v>12.27340008926331</c:v>
                </c:pt>
                <c:pt idx="3617">
                  <c:v>12.26849990234041</c:v>
                </c:pt>
                <c:pt idx="3618">
                  <c:v>12.2703999294281</c:v>
                </c:pt>
                <c:pt idx="3619">
                  <c:v>12.27240003204133</c:v>
                </c:pt>
                <c:pt idx="3620">
                  <c:v>12.27669994430471</c:v>
                </c:pt>
                <c:pt idx="3621">
                  <c:v>12.28240010109221</c:v>
                </c:pt>
                <c:pt idx="3622">
                  <c:v>12.27820003776287</c:v>
                </c:pt>
                <c:pt idx="3623">
                  <c:v>12.26930001983783</c:v>
                </c:pt>
                <c:pt idx="3624">
                  <c:v>12.27250001068024</c:v>
                </c:pt>
                <c:pt idx="3625">
                  <c:v>12.27089991112007</c:v>
                </c:pt>
                <c:pt idx="3626">
                  <c:v>12.26769995041104</c:v>
                </c:pt>
                <c:pt idx="3627">
                  <c:v>12.26639990806507</c:v>
                </c:pt>
                <c:pt idx="3628">
                  <c:v>12.27070006179565</c:v>
                </c:pt>
                <c:pt idx="3629">
                  <c:v>12.26850010109047</c:v>
                </c:pt>
                <c:pt idx="3630">
                  <c:v>12.26560007095395</c:v>
                </c:pt>
                <c:pt idx="3631">
                  <c:v>12.26059993819945</c:v>
                </c:pt>
                <c:pt idx="3632">
                  <c:v>12.25880000457619</c:v>
                </c:pt>
                <c:pt idx="3633">
                  <c:v>12.26240009193498</c:v>
                </c:pt>
                <c:pt idx="3634">
                  <c:v>12.25760000152877</c:v>
                </c:pt>
                <c:pt idx="3635">
                  <c:v>12.2547999652852</c:v>
                </c:pt>
                <c:pt idx="3636">
                  <c:v>12.25270004081904</c:v>
                </c:pt>
                <c:pt idx="3637">
                  <c:v>12.2535999351494</c:v>
                </c:pt>
                <c:pt idx="3638">
                  <c:v>12.25679992294317</c:v>
                </c:pt>
                <c:pt idx="3639">
                  <c:v>12.26080007972632</c:v>
                </c:pt>
                <c:pt idx="3640">
                  <c:v>12.2590000827804</c:v>
                </c:pt>
                <c:pt idx="3641">
                  <c:v>12.26259990463223</c:v>
                </c:pt>
                <c:pt idx="3642">
                  <c:v>12.26040010986253</c:v>
                </c:pt>
                <c:pt idx="3643">
                  <c:v>12.2591998924254</c:v>
                </c:pt>
                <c:pt idx="3644">
                  <c:v>12.26099991340743</c:v>
                </c:pt>
                <c:pt idx="3645">
                  <c:v>12.25589989547735</c:v>
                </c:pt>
                <c:pt idx="3646">
                  <c:v>12.25430003738438</c:v>
                </c:pt>
                <c:pt idx="3647">
                  <c:v>12.25450007972904</c:v>
                </c:pt>
                <c:pt idx="3648">
                  <c:v>12.25720010070654</c:v>
                </c:pt>
                <c:pt idx="3649">
                  <c:v>12.25619989547704</c:v>
                </c:pt>
                <c:pt idx="3650">
                  <c:v>12.2561999225618</c:v>
                </c:pt>
                <c:pt idx="3651">
                  <c:v>12.25439988632206</c:v>
                </c:pt>
                <c:pt idx="3652">
                  <c:v>12.25320005225876</c:v>
                </c:pt>
                <c:pt idx="3653">
                  <c:v>12.24850003432948</c:v>
                </c:pt>
                <c:pt idx="3654">
                  <c:v>12.2473998985297</c:v>
                </c:pt>
                <c:pt idx="3655">
                  <c:v>12.24670004654035</c:v>
                </c:pt>
                <c:pt idx="3656">
                  <c:v>12.24509991073501</c:v>
                </c:pt>
                <c:pt idx="3657">
                  <c:v>12.24149991683953</c:v>
                </c:pt>
                <c:pt idx="3658">
                  <c:v>12.24110008888237</c:v>
                </c:pt>
                <c:pt idx="3659">
                  <c:v>12.2390999259951</c:v>
                </c:pt>
                <c:pt idx="3660">
                  <c:v>12.23810002555547</c:v>
                </c:pt>
                <c:pt idx="3661">
                  <c:v>12.23539998931665</c:v>
                </c:pt>
                <c:pt idx="3662">
                  <c:v>12.23510002555849</c:v>
                </c:pt>
                <c:pt idx="3663">
                  <c:v>12.23230006179801</c:v>
                </c:pt>
                <c:pt idx="3664">
                  <c:v>12.22910001068158</c:v>
                </c:pt>
                <c:pt idx="3665">
                  <c:v>12.22610002288638</c:v>
                </c:pt>
                <c:pt idx="3666">
                  <c:v>12.22419992027062</c:v>
                </c:pt>
                <c:pt idx="3667">
                  <c:v>12.22099989318667</c:v>
                </c:pt>
                <c:pt idx="3668">
                  <c:v>12.22229992332359</c:v>
                </c:pt>
                <c:pt idx="3669">
                  <c:v>12.21860010452292</c:v>
                </c:pt>
                <c:pt idx="3670">
                  <c:v>12.2143000049582</c:v>
                </c:pt>
                <c:pt idx="3671">
                  <c:v>12.21359996261526</c:v>
                </c:pt>
                <c:pt idx="3672">
                  <c:v>12.2107999053951</c:v>
                </c:pt>
                <c:pt idx="3673">
                  <c:v>12.20820008354349</c:v>
                </c:pt>
                <c:pt idx="3674">
                  <c:v>12.20069999923726</c:v>
                </c:pt>
                <c:pt idx="3675">
                  <c:v>12.20119991760294</c:v>
                </c:pt>
                <c:pt idx="3676">
                  <c:v>12.20109998397674</c:v>
                </c:pt>
                <c:pt idx="3677">
                  <c:v>12.20389994773723</c:v>
                </c:pt>
                <c:pt idx="3678">
                  <c:v>12.20540001411428</c:v>
                </c:pt>
                <c:pt idx="3679">
                  <c:v>12.2065001106239</c:v>
                </c:pt>
                <c:pt idx="3680">
                  <c:v>12.20339992065419</c:v>
                </c:pt>
                <c:pt idx="3681">
                  <c:v>12.19880010185443</c:v>
                </c:pt>
                <c:pt idx="3682">
                  <c:v>12.19319990272561</c:v>
                </c:pt>
                <c:pt idx="3683">
                  <c:v>12.19629995078867</c:v>
                </c:pt>
                <c:pt idx="3684">
                  <c:v>12.20199996872179</c:v>
                </c:pt>
                <c:pt idx="3685">
                  <c:v>12.19999994163663</c:v>
                </c:pt>
                <c:pt idx="3686">
                  <c:v>12.19729990234191</c:v>
                </c:pt>
                <c:pt idx="3687">
                  <c:v>12.20060009231383</c:v>
                </c:pt>
                <c:pt idx="3688">
                  <c:v>12.2056998840344</c:v>
                </c:pt>
                <c:pt idx="3689">
                  <c:v>12.19890003814726</c:v>
                </c:pt>
                <c:pt idx="3690">
                  <c:v>12.19910010452077</c:v>
                </c:pt>
                <c:pt idx="3691">
                  <c:v>12.19969996261352</c:v>
                </c:pt>
                <c:pt idx="3692">
                  <c:v>12.20060003204344</c:v>
                </c:pt>
                <c:pt idx="3693">
                  <c:v>12.19759997177243</c:v>
                </c:pt>
                <c:pt idx="3694">
                  <c:v>12.191600092694</c:v>
                </c:pt>
                <c:pt idx="3695">
                  <c:v>12.19279989356801</c:v>
                </c:pt>
                <c:pt idx="3696">
                  <c:v>12.19239997215118</c:v>
                </c:pt>
                <c:pt idx="3697">
                  <c:v>12.18780007476744</c:v>
                </c:pt>
                <c:pt idx="3698">
                  <c:v>12.18580003852913</c:v>
                </c:pt>
                <c:pt idx="3699">
                  <c:v>12.18589997215167</c:v>
                </c:pt>
                <c:pt idx="3700">
                  <c:v>12.18279988174254</c:v>
                </c:pt>
                <c:pt idx="3701">
                  <c:v>12.18379991187976</c:v>
                </c:pt>
                <c:pt idx="3702">
                  <c:v>12.17769999351367</c:v>
                </c:pt>
                <c:pt idx="3703">
                  <c:v>12.17490009613175</c:v>
                </c:pt>
                <c:pt idx="3704">
                  <c:v>12.17199999961667</c:v>
                </c:pt>
                <c:pt idx="3705">
                  <c:v>12.16900004806667</c:v>
                </c:pt>
                <c:pt idx="3706">
                  <c:v>12.16899998474037</c:v>
                </c:pt>
                <c:pt idx="3707">
                  <c:v>12.16609998169224</c:v>
                </c:pt>
                <c:pt idx="3708">
                  <c:v>12.16569993934536</c:v>
                </c:pt>
                <c:pt idx="3709">
                  <c:v>12.16290007820135</c:v>
                </c:pt>
                <c:pt idx="3710">
                  <c:v>12.16589990005377</c:v>
                </c:pt>
                <c:pt idx="3711">
                  <c:v>12.16380001182552</c:v>
                </c:pt>
                <c:pt idx="3712">
                  <c:v>12.16400004806565</c:v>
                </c:pt>
                <c:pt idx="3713">
                  <c:v>12.15930005416885</c:v>
                </c:pt>
                <c:pt idx="3714">
                  <c:v>12.16009991226383</c:v>
                </c:pt>
                <c:pt idx="3715">
                  <c:v>12.15999997558538</c:v>
                </c:pt>
                <c:pt idx="3716">
                  <c:v>12.15949997253483</c:v>
                </c:pt>
                <c:pt idx="3717">
                  <c:v>12.15849997253463</c:v>
                </c:pt>
                <c:pt idx="3718">
                  <c:v>12.159699960328</c:v>
                </c:pt>
                <c:pt idx="3719">
                  <c:v>12.15790009918055</c:v>
                </c:pt>
                <c:pt idx="3720">
                  <c:v>12.1599000358583</c:v>
                </c:pt>
                <c:pt idx="3721">
                  <c:v>12.16029996337966</c:v>
                </c:pt>
                <c:pt idx="3722">
                  <c:v>12.16359995117091</c:v>
                </c:pt>
                <c:pt idx="3723">
                  <c:v>12.16540003547562</c:v>
                </c:pt>
                <c:pt idx="3724">
                  <c:v>12.1655999992363</c:v>
                </c:pt>
                <c:pt idx="3725">
                  <c:v>12.16659988441461</c:v>
                </c:pt>
                <c:pt idx="3726">
                  <c:v>12.16769997482334</c:v>
                </c:pt>
                <c:pt idx="3727">
                  <c:v>12.16880007133295</c:v>
                </c:pt>
                <c:pt idx="3728">
                  <c:v>12.17180010452284</c:v>
                </c:pt>
                <c:pt idx="3729">
                  <c:v>12.17099993552984</c:v>
                </c:pt>
                <c:pt idx="3730">
                  <c:v>12.16719997176915</c:v>
                </c:pt>
                <c:pt idx="3731">
                  <c:v>12.16689996872083</c:v>
                </c:pt>
                <c:pt idx="3732">
                  <c:v>12.16910003509475</c:v>
                </c:pt>
                <c:pt idx="3733">
                  <c:v>12.17089998664597</c:v>
                </c:pt>
                <c:pt idx="3734">
                  <c:v>12.17220011635072</c:v>
                </c:pt>
                <c:pt idx="3735">
                  <c:v>12.17409994430636</c:v>
                </c:pt>
                <c:pt idx="3736">
                  <c:v>12.1745000106821</c:v>
                </c:pt>
                <c:pt idx="3737">
                  <c:v>12.17170008011089</c:v>
                </c:pt>
                <c:pt idx="3738">
                  <c:v>12.16850011024508</c:v>
                </c:pt>
                <c:pt idx="3739">
                  <c:v>12.16699993209841</c:v>
                </c:pt>
                <c:pt idx="3740">
                  <c:v>12.15929994430553</c:v>
                </c:pt>
                <c:pt idx="3741">
                  <c:v>12.15669991111645</c:v>
                </c:pt>
                <c:pt idx="3742">
                  <c:v>12.15720007705386</c:v>
                </c:pt>
                <c:pt idx="3743">
                  <c:v>12.16010007400473</c:v>
                </c:pt>
                <c:pt idx="3744">
                  <c:v>12.1657000919331</c:v>
                </c:pt>
                <c:pt idx="3745">
                  <c:v>12.16490005264132</c:v>
                </c:pt>
                <c:pt idx="3746">
                  <c:v>12.16569997101033</c:v>
                </c:pt>
                <c:pt idx="3747">
                  <c:v>12.16660000724733</c:v>
                </c:pt>
                <c:pt idx="3748">
                  <c:v>12.16159998321382</c:v>
                </c:pt>
                <c:pt idx="3749">
                  <c:v>12.15539998626992</c:v>
                </c:pt>
                <c:pt idx="3750">
                  <c:v>12.16200002823098</c:v>
                </c:pt>
                <c:pt idx="3751">
                  <c:v>12.16239988937377</c:v>
                </c:pt>
                <c:pt idx="3752">
                  <c:v>12.16630008239735</c:v>
                </c:pt>
                <c:pt idx="3753">
                  <c:v>12.16770004616046</c:v>
                </c:pt>
                <c:pt idx="3754">
                  <c:v>12.17210000686828</c:v>
                </c:pt>
                <c:pt idx="3755">
                  <c:v>12.17499989814678</c:v>
                </c:pt>
                <c:pt idx="3756">
                  <c:v>12.1770000579818</c:v>
                </c:pt>
                <c:pt idx="3757">
                  <c:v>12.17839990081847</c:v>
                </c:pt>
                <c:pt idx="3758">
                  <c:v>12.18700001831166</c:v>
                </c:pt>
                <c:pt idx="3759">
                  <c:v>12.18540001830843</c:v>
                </c:pt>
                <c:pt idx="3760">
                  <c:v>12.18489991874594</c:v>
                </c:pt>
                <c:pt idx="3761">
                  <c:v>12.18459997901664</c:v>
                </c:pt>
                <c:pt idx="3762">
                  <c:v>12.18409997901836</c:v>
                </c:pt>
                <c:pt idx="3763">
                  <c:v>12.18809989433066</c:v>
                </c:pt>
                <c:pt idx="3764">
                  <c:v>12.1886999938979</c:v>
                </c:pt>
                <c:pt idx="3765">
                  <c:v>12.19139989433097</c:v>
                </c:pt>
                <c:pt idx="3766">
                  <c:v>12.19129988822897</c:v>
                </c:pt>
                <c:pt idx="3767">
                  <c:v>12.1949000087734</c:v>
                </c:pt>
                <c:pt idx="3768">
                  <c:v>12.19550005111523</c:v>
                </c:pt>
                <c:pt idx="3769">
                  <c:v>12.19750009040945</c:v>
                </c:pt>
                <c:pt idx="3770">
                  <c:v>12.2011000148741</c:v>
                </c:pt>
                <c:pt idx="3771">
                  <c:v>12.19840004806611</c:v>
                </c:pt>
                <c:pt idx="3772">
                  <c:v>12.19939990310741</c:v>
                </c:pt>
                <c:pt idx="3773">
                  <c:v>12.19859993019054</c:v>
                </c:pt>
                <c:pt idx="3774">
                  <c:v>12.20149992408915</c:v>
                </c:pt>
                <c:pt idx="3775">
                  <c:v>12.20400007476565</c:v>
                </c:pt>
                <c:pt idx="3776">
                  <c:v>12.20360011100638</c:v>
                </c:pt>
                <c:pt idx="3777">
                  <c:v>12.20660000228964</c:v>
                </c:pt>
                <c:pt idx="3778">
                  <c:v>12.20820006561189</c:v>
                </c:pt>
                <c:pt idx="3779">
                  <c:v>12.20969992980827</c:v>
                </c:pt>
                <c:pt idx="3780">
                  <c:v>12.20969998397777</c:v>
                </c:pt>
                <c:pt idx="3781">
                  <c:v>12.21089989624307</c:v>
                </c:pt>
                <c:pt idx="3782">
                  <c:v>12.21440001678275</c:v>
                </c:pt>
                <c:pt idx="3783">
                  <c:v>12.21179992637553</c:v>
                </c:pt>
                <c:pt idx="3784">
                  <c:v>12.20890003814566</c:v>
                </c:pt>
                <c:pt idx="3785">
                  <c:v>12.20840010757456</c:v>
                </c:pt>
                <c:pt idx="3786">
                  <c:v>12.21180006828217</c:v>
                </c:pt>
                <c:pt idx="3787">
                  <c:v>12.21409999275056</c:v>
                </c:pt>
                <c:pt idx="3788">
                  <c:v>12.21269995040712</c:v>
                </c:pt>
                <c:pt idx="3789">
                  <c:v>12.21489997444223</c:v>
                </c:pt>
                <c:pt idx="3790">
                  <c:v>12.21189997749388</c:v>
                </c:pt>
                <c:pt idx="3791">
                  <c:v>12.21480011024323</c:v>
                </c:pt>
                <c:pt idx="3792">
                  <c:v>12.21169991111674</c:v>
                </c:pt>
                <c:pt idx="3793">
                  <c:v>12.20780005302367</c:v>
                </c:pt>
                <c:pt idx="3794">
                  <c:v>12.20499991722317</c:v>
                </c:pt>
                <c:pt idx="3795">
                  <c:v>12.19909988403015</c:v>
                </c:pt>
                <c:pt idx="3796">
                  <c:v>12.19890008315997</c:v>
                </c:pt>
                <c:pt idx="3797">
                  <c:v>12.19970005302457</c:v>
                </c:pt>
                <c:pt idx="3798">
                  <c:v>12.20190008010832</c:v>
                </c:pt>
                <c:pt idx="3799">
                  <c:v>12.20100008010558</c:v>
                </c:pt>
                <c:pt idx="3800">
                  <c:v>12.20009998664682</c:v>
                </c:pt>
                <c:pt idx="3801">
                  <c:v>12.20390008620962</c:v>
                </c:pt>
                <c:pt idx="3802">
                  <c:v>12.20740011024464</c:v>
                </c:pt>
                <c:pt idx="3803">
                  <c:v>12.20640000762797</c:v>
                </c:pt>
                <c:pt idx="3804">
                  <c:v>12.19920001678475</c:v>
                </c:pt>
                <c:pt idx="3805">
                  <c:v>12.19230006523139</c:v>
                </c:pt>
                <c:pt idx="3806">
                  <c:v>12.19519998665055</c:v>
                </c:pt>
                <c:pt idx="3807">
                  <c:v>12.19669992637864</c:v>
                </c:pt>
                <c:pt idx="3808">
                  <c:v>12.19920009231646</c:v>
                </c:pt>
                <c:pt idx="3809">
                  <c:v>12.20059995345946</c:v>
                </c:pt>
                <c:pt idx="3810">
                  <c:v>12.20159999274983</c:v>
                </c:pt>
                <c:pt idx="3811">
                  <c:v>12.19799993247943</c:v>
                </c:pt>
                <c:pt idx="3812">
                  <c:v>12.19719989929217</c:v>
                </c:pt>
                <c:pt idx="3813">
                  <c:v>12.19159994468646</c:v>
                </c:pt>
                <c:pt idx="3814">
                  <c:v>12.19240004730091</c:v>
                </c:pt>
                <c:pt idx="3815">
                  <c:v>12.19330010452177</c:v>
                </c:pt>
                <c:pt idx="3816">
                  <c:v>12.19050003814846</c:v>
                </c:pt>
                <c:pt idx="3817">
                  <c:v>12.18550005035286</c:v>
                </c:pt>
                <c:pt idx="3818">
                  <c:v>12.1856000564585</c:v>
                </c:pt>
                <c:pt idx="3819">
                  <c:v>12.1803998935684</c:v>
                </c:pt>
                <c:pt idx="3820">
                  <c:v>12.1808998874658</c:v>
                </c:pt>
                <c:pt idx="3821">
                  <c:v>12.18019994773931</c:v>
                </c:pt>
                <c:pt idx="3822">
                  <c:v>12.1764999477382</c:v>
                </c:pt>
                <c:pt idx="3823">
                  <c:v>12.17539997482163</c:v>
                </c:pt>
                <c:pt idx="3824">
                  <c:v>12.1682000534056</c:v>
                </c:pt>
                <c:pt idx="3825">
                  <c:v>12.1690999084458</c:v>
                </c:pt>
                <c:pt idx="3826">
                  <c:v>12.17199988708671</c:v>
                </c:pt>
                <c:pt idx="3827">
                  <c:v>12.1765000770538</c:v>
                </c:pt>
                <c:pt idx="3828">
                  <c:v>12.17310004692263</c:v>
                </c:pt>
                <c:pt idx="3829">
                  <c:v>12.16830005302472</c:v>
                </c:pt>
                <c:pt idx="3830">
                  <c:v>12.16449991722038</c:v>
                </c:pt>
                <c:pt idx="3831">
                  <c:v>12.16579995040957</c:v>
                </c:pt>
                <c:pt idx="3832">
                  <c:v>12.16419996261538</c:v>
                </c:pt>
                <c:pt idx="3833">
                  <c:v>12.16599995040815</c:v>
                </c:pt>
                <c:pt idx="3834">
                  <c:v>12.1642000530228</c:v>
                </c:pt>
                <c:pt idx="3835">
                  <c:v>12.1633999774931</c:v>
                </c:pt>
                <c:pt idx="3836">
                  <c:v>12.16239988098096</c:v>
                </c:pt>
                <c:pt idx="3837">
                  <c:v>12.1620999774932</c:v>
                </c:pt>
                <c:pt idx="3838">
                  <c:v>12.16110000762637</c:v>
                </c:pt>
                <c:pt idx="3839">
                  <c:v>12.15809991416973</c:v>
                </c:pt>
                <c:pt idx="3840">
                  <c:v>12.15529997138947</c:v>
                </c:pt>
                <c:pt idx="3841">
                  <c:v>12.15259992027495</c:v>
                </c:pt>
                <c:pt idx="3842">
                  <c:v>12.15290004997223</c:v>
                </c:pt>
                <c:pt idx="3843">
                  <c:v>12.15180001678164</c:v>
                </c:pt>
                <c:pt idx="3844">
                  <c:v>12.15070003776418</c:v>
                </c:pt>
                <c:pt idx="3845">
                  <c:v>12.15140007095397</c:v>
                </c:pt>
                <c:pt idx="3846">
                  <c:v>12.15379988670611</c:v>
                </c:pt>
                <c:pt idx="3847">
                  <c:v>12.15099995307901</c:v>
                </c:pt>
                <c:pt idx="3848">
                  <c:v>12.14910004958801</c:v>
                </c:pt>
                <c:pt idx="3849">
                  <c:v>12.14979995002796</c:v>
                </c:pt>
                <c:pt idx="3850">
                  <c:v>12.14789998931883</c:v>
                </c:pt>
                <c:pt idx="3851">
                  <c:v>12.14890004958943</c:v>
                </c:pt>
                <c:pt idx="3852">
                  <c:v>12.14889997711362</c:v>
                </c:pt>
                <c:pt idx="3853">
                  <c:v>12.1529000312803</c:v>
                </c:pt>
                <c:pt idx="3854">
                  <c:v>12.15700004920655</c:v>
                </c:pt>
                <c:pt idx="3855">
                  <c:v>12.16050004005228</c:v>
                </c:pt>
                <c:pt idx="3856">
                  <c:v>12.16230000686483</c:v>
                </c:pt>
                <c:pt idx="3857">
                  <c:v>12.1619999645227</c:v>
                </c:pt>
                <c:pt idx="3858">
                  <c:v>12.16259998245005</c:v>
                </c:pt>
                <c:pt idx="3859">
                  <c:v>12.16250008201678</c:v>
                </c:pt>
                <c:pt idx="3860">
                  <c:v>12.15769995841765</c:v>
                </c:pt>
                <c:pt idx="3861">
                  <c:v>12.1605999553649</c:v>
                </c:pt>
                <c:pt idx="3862">
                  <c:v>12.16189997940092</c:v>
                </c:pt>
                <c:pt idx="3863">
                  <c:v>12.1629000366229</c:v>
                </c:pt>
                <c:pt idx="3864">
                  <c:v>12.16390000648244</c:v>
                </c:pt>
                <c:pt idx="3865">
                  <c:v>12.16729989166197</c:v>
                </c:pt>
                <c:pt idx="3866">
                  <c:v>12.16820006065245</c:v>
                </c:pt>
                <c:pt idx="3867">
                  <c:v>12.16560002746701</c:v>
                </c:pt>
                <c:pt idx="3868">
                  <c:v>12.1663999580378</c:v>
                </c:pt>
                <c:pt idx="3869">
                  <c:v>12.1669999942751</c:v>
                </c:pt>
                <c:pt idx="3870">
                  <c:v>12.16780005455075</c:v>
                </c:pt>
                <c:pt idx="3871">
                  <c:v>12.1693999366762</c:v>
                </c:pt>
                <c:pt idx="3872">
                  <c:v>12.16989990348884</c:v>
                </c:pt>
                <c:pt idx="3873">
                  <c:v>12.1706000965096</c:v>
                </c:pt>
                <c:pt idx="3874">
                  <c:v>12.17389998168801</c:v>
                </c:pt>
                <c:pt idx="3875">
                  <c:v>12.16939990920946</c:v>
                </c:pt>
                <c:pt idx="3876">
                  <c:v>12.16630011749294</c:v>
                </c:pt>
                <c:pt idx="3877">
                  <c:v>12.1679999000553</c:v>
                </c:pt>
                <c:pt idx="3878">
                  <c:v>12.16940006294317</c:v>
                </c:pt>
                <c:pt idx="3879">
                  <c:v>12.17219988784564</c:v>
                </c:pt>
                <c:pt idx="3880">
                  <c:v>12.17439999046474</c:v>
                </c:pt>
                <c:pt idx="3881">
                  <c:v>12.17810002975602</c:v>
                </c:pt>
                <c:pt idx="3882">
                  <c:v>12.17989990005663</c:v>
                </c:pt>
                <c:pt idx="3883">
                  <c:v>12.18160010833526</c:v>
                </c:pt>
                <c:pt idx="3884">
                  <c:v>12.17850004806314</c:v>
                </c:pt>
                <c:pt idx="3885">
                  <c:v>12.18489996948483</c:v>
                </c:pt>
                <c:pt idx="3886">
                  <c:v>12.18560003585663</c:v>
                </c:pt>
                <c:pt idx="3887">
                  <c:v>12.18160001487558</c:v>
                </c:pt>
                <c:pt idx="3888">
                  <c:v>12.17719988518002</c:v>
                </c:pt>
                <c:pt idx="3889">
                  <c:v>12.17540002098031</c:v>
                </c:pt>
                <c:pt idx="3890">
                  <c:v>12.17649998474372</c:v>
                </c:pt>
                <c:pt idx="3891">
                  <c:v>12.1783999694817</c:v>
                </c:pt>
                <c:pt idx="3892">
                  <c:v>12.17610006599716</c:v>
                </c:pt>
                <c:pt idx="3893">
                  <c:v>12.17810002365149</c:v>
                </c:pt>
                <c:pt idx="3894">
                  <c:v>12.17450000877215</c:v>
                </c:pt>
                <c:pt idx="3895">
                  <c:v>12.17679990615943</c:v>
                </c:pt>
                <c:pt idx="3896">
                  <c:v>12.17470002403206</c:v>
                </c:pt>
                <c:pt idx="3897">
                  <c:v>12.17470008735472</c:v>
                </c:pt>
                <c:pt idx="3898">
                  <c:v>12.17469995765714</c:v>
                </c:pt>
                <c:pt idx="3899">
                  <c:v>12.1761000541701</c:v>
                </c:pt>
                <c:pt idx="3900">
                  <c:v>12.18229996642913</c:v>
                </c:pt>
                <c:pt idx="3901">
                  <c:v>12.18500007515104</c:v>
                </c:pt>
                <c:pt idx="3902">
                  <c:v>12.18480003585501</c:v>
                </c:pt>
                <c:pt idx="3903">
                  <c:v>12.1826999755831</c:v>
                </c:pt>
                <c:pt idx="3904">
                  <c:v>12.18440007209938</c:v>
                </c:pt>
                <c:pt idx="3905">
                  <c:v>12.18429997558633</c:v>
                </c:pt>
                <c:pt idx="3906">
                  <c:v>12.18450003890757</c:v>
                </c:pt>
                <c:pt idx="3907">
                  <c:v>12.18190008430247</c:v>
                </c:pt>
                <c:pt idx="3908">
                  <c:v>12.1795999908427</c:v>
                </c:pt>
                <c:pt idx="3909">
                  <c:v>12.17770006637511</c:v>
                </c:pt>
                <c:pt idx="3910">
                  <c:v>12.17770003318583</c:v>
                </c:pt>
                <c:pt idx="3911">
                  <c:v>12.17520010261432</c:v>
                </c:pt>
                <c:pt idx="3912">
                  <c:v>12.17660010261534</c:v>
                </c:pt>
                <c:pt idx="3913">
                  <c:v>12.17830009346289</c:v>
                </c:pt>
                <c:pt idx="3914">
                  <c:v>12.17750002708635</c:v>
                </c:pt>
                <c:pt idx="3915">
                  <c:v>12.17489999999816</c:v>
                </c:pt>
                <c:pt idx="3916">
                  <c:v>12.17319989738462</c:v>
                </c:pt>
                <c:pt idx="3917">
                  <c:v>12.17489989433307</c:v>
                </c:pt>
                <c:pt idx="3918">
                  <c:v>12.17390010261442</c:v>
                </c:pt>
                <c:pt idx="3919">
                  <c:v>12.17159996986447</c:v>
                </c:pt>
                <c:pt idx="3920">
                  <c:v>12.17109993667691</c:v>
                </c:pt>
                <c:pt idx="3921">
                  <c:v>12.17779998169135</c:v>
                </c:pt>
                <c:pt idx="3922">
                  <c:v>12.17470008125383</c:v>
                </c:pt>
                <c:pt idx="3923">
                  <c:v>12.17210004806475</c:v>
                </c:pt>
                <c:pt idx="3924">
                  <c:v>12.17010011749153</c:v>
                </c:pt>
                <c:pt idx="3925">
                  <c:v>12.1668000873542</c:v>
                </c:pt>
                <c:pt idx="3926">
                  <c:v>12.17100004195891</c:v>
                </c:pt>
                <c:pt idx="3927">
                  <c:v>12.17109997253647</c:v>
                </c:pt>
                <c:pt idx="3928">
                  <c:v>12.16989991226001</c:v>
                </c:pt>
                <c:pt idx="3929">
                  <c:v>12.17050003585973</c:v>
                </c:pt>
                <c:pt idx="3930">
                  <c:v>12.16990002365128</c:v>
                </c:pt>
                <c:pt idx="3931">
                  <c:v>12.17239991188035</c:v>
                </c:pt>
                <c:pt idx="3932">
                  <c:v>12.17579990882951</c:v>
                </c:pt>
                <c:pt idx="3933">
                  <c:v>12.17260001144314</c:v>
                </c:pt>
                <c:pt idx="3934">
                  <c:v>12.1714000537868</c:v>
                </c:pt>
                <c:pt idx="3935">
                  <c:v>12.17040002670183</c:v>
                </c:pt>
                <c:pt idx="3936">
                  <c:v>12.17030010223243</c:v>
                </c:pt>
                <c:pt idx="3937">
                  <c:v>12.17199999961667</c:v>
                </c:pt>
                <c:pt idx="3938">
                  <c:v>12.17270006904437</c:v>
                </c:pt>
                <c:pt idx="3939">
                  <c:v>12.17489999656391</c:v>
                </c:pt>
                <c:pt idx="3940">
                  <c:v>12.1734000900251</c:v>
                </c:pt>
                <c:pt idx="3941">
                  <c:v>12.1689999511691</c:v>
                </c:pt>
                <c:pt idx="3942">
                  <c:v>12.1666000446312</c:v>
                </c:pt>
                <c:pt idx="3943">
                  <c:v>12.16710005950881</c:v>
                </c:pt>
                <c:pt idx="3944">
                  <c:v>12.1671999084465</c:v>
                </c:pt>
                <c:pt idx="3945">
                  <c:v>12.17090007133447</c:v>
                </c:pt>
                <c:pt idx="3946">
                  <c:v>12.16639990844487</c:v>
                </c:pt>
                <c:pt idx="3947">
                  <c:v>12.1663000141125</c:v>
                </c:pt>
                <c:pt idx="3948">
                  <c:v>12.16499998397921</c:v>
                </c:pt>
                <c:pt idx="3949">
                  <c:v>12.16419998397759</c:v>
                </c:pt>
                <c:pt idx="3950">
                  <c:v>12.16359992065554</c:v>
                </c:pt>
                <c:pt idx="3951">
                  <c:v>12.16389998703016</c:v>
                </c:pt>
                <c:pt idx="3952">
                  <c:v>12.15860003242415</c:v>
                </c:pt>
                <c:pt idx="3953">
                  <c:v>12.15800006866266</c:v>
                </c:pt>
                <c:pt idx="3954">
                  <c:v>12.15989999008161</c:v>
                </c:pt>
                <c:pt idx="3955">
                  <c:v>12.16149998092806</c:v>
                </c:pt>
                <c:pt idx="3956">
                  <c:v>12.15580005035372</c:v>
                </c:pt>
                <c:pt idx="3957">
                  <c:v>12.15709996566511</c:v>
                </c:pt>
                <c:pt idx="3958">
                  <c:v>12.15270004730337</c:v>
                </c:pt>
                <c:pt idx="3959">
                  <c:v>12.15120004425262</c:v>
                </c:pt>
                <c:pt idx="3960">
                  <c:v>12.14759995384156</c:v>
                </c:pt>
                <c:pt idx="3961">
                  <c:v>12.14769998702832</c:v>
                </c:pt>
                <c:pt idx="3962">
                  <c:v>12.14689990539409</c:v>
                </c:pt>
                <c:pt idx="3963">
                  <c:v>12.14800006828227</c:v>
                </c:pt>
                <c:pt idx="3964">
                  <c:v>12.1507999835958</c:v>
                </c:pt>
                <c:pt idx="3965">
                  <c:v>12.1471000591264</c:v>
                </c:pt>
                <c:pt idx="3966">
                  <c:v>12.1426999053947</c:v>
                </c:pt>
                <c:pt idx="3967">
                  <c:v>12.13709991455107</c:v>
                </c:pt>
                <c:pt idx="3968">
                  <c:v>12.14099996566802</c:v>
                </c:pt>
                <c:pt idx="3969">
                  <c:v>12.14009988708495</c:v>
                </c:pt>
                <c:pt idx="3970">
                  <c:v>12.14030001678475</c:v>
                </c:pt>
                <c:pt idx="3971">
                  <c:v>12.13819995346057</c:v>
                </c:pt>
                <c:pt idx="3972">
                  <c:v>12.13889998665036</c:v>
                </c:pt>
                <c:pt idx="3973">
                  <c:v>12.13759995346117</c:v>
                </c:pt>
                <c:pt idx="3974">
                  <c:v>12.13610010452248</c:v>
                </c:pt>
                <c:pt idx="3975">
                  <c:v>12.13410000495787</c:v>
                </c:pt>
                <c:pt idx="3976">
                  <c:v>12.13310007438485</c:v>
                </c:pt>
                <c:pt idx="3977">
                  <c:v>12.13289990539488</c:v>
                </c:pt>
                <c:pt idx="3978">
                  <c:v>12.13110003204201</c:v>
                </c:pt>
                <c:pt idx="3979">
                  <c:v>12.13249988708412</c:v>
                </c:pt>
                <c:pt idx="3980">
                  <c:v>12.13230002288765</c:v>
                </c:pt>
                <c:pt idx="3981">
                  <c:v>12.13019988403175</c:v>
                </c:pt>
                <c:pt idx="3982">
                  <c:v>12.12830002288683</c:v>
                </c:pt>
                <c:pt idx="3983">
                  <c:v>12.12730009231745</c:v>
                </c:pt>
                <c:pt idx="3984">
                  <c:v>12.12560002899045</c:v>
                </c:pt>
                <c:pt idx="3985">
                  <c:v>12.1246999565119</c:v>
                </c:pt>
                <c:pt idx="3986">
                  <c:v>12.12720008315955</c:v>
                </c:pt>
                <c:pt idx="3987">
                  <c:v>12.12380005912928</c:v>
                </c:pt>
                <c:pt idx="3988">
                  <c:v>12.12389992027238</c:v>
                </c:pt>
                <c:pt idx="3989">
                  <c:v>12.1244000198385</c:v>
                </c:pt>
                <c:pt idx="3990">
                  <c:v>12.12029995651028</c:v>
                </c:pt>
                <c:pt idx="3991">
                  <c:v>12.1171999023427</c:v>
                </c:pt>
                <c:pt idx="3992">
                  <c:v>12.1116999477381</c:v>
                </c:pt>
                <c:pt idx="3993">
                  <c:v>12.10589995689588</c:v>
                </c:pt>
                <c:pt idx="3994">
                  <c:v>12.10920007743698</c:v>
                </c:pt>
                <c:pt idx="3995">
                  <c:v>12.11029999885432</c:v>
                </c:pt>
                <c:pt idx="3996">
                  <c:v>12.11120001983727</c:v>
                </c:pt>
                <c:pt idx="3997">
                  <c:v>12.11249996833795</c:v>
                </c:pt>
                <c:pt idx="3998">
                  <c:v>12.10999996223472</c:v>
                </c:pt>
                <c:pt idx="3999">
                  <c:v>12.10620007095349</c:v>
                </c:pt>
                <c:pt idx="4000">
                  <c:v>12.10249996528728</c:v>
                </c:pt>
                <c:pt idx="4001">
                  <c:v>12.1018000316617</c:v>
                </c:pt>
                <c:pt idx="4002">
                  <c:v>12.10189996223562</c:v>
                </c:pt>
                <c:pt idx="4003">
                  <c:v>12.10590009498628</c:v>
                </c:pt>
                <c:pt idx="4004">
                  <c:v>12.10729992904817</c:v>
                </c:pt>
                <c:pt idx="4005">
                  <c:v>12.10939996223533</c:v>
                </c:pt>
                <c:pt idx="4006">
                  <c:v>12.10840009498497</c:v>
                </c:pt>
                <c:pt idx="4007">
                  <c:v>12.11069998321545</c:v>
                </c:pt>
                <c:pt idx="4008">
                  <c:v>12.11089998016541</c:v>
                </c:pt>
                <c:pt idx="4009">
                  <c:v>12.11390000114261</c:v>
                </c:pt>
                <c:pt idx="4010">
                  <c:v>12.11490010375928</c:v>
                </c:pt>
                <c:pt idx="4011">
                  <c:v>12.11520009154992</c:v>
                </c:pt>
                <c:pt idx="4012">
                  <c:v>12.1145000431061</c:v>
                </c:pt>
                <c:pt idx="4013">
                  <c:v>12.11830003700015</c:v>
                </c:pt>
                <c:pt idx="4014">
                  <c:v>12.11659996452363</c:v>
                </c:pt>
                <c:pt idx="4015">
                  <c:v>12.11409993438792</c:v>
                </c:pt>
                <c:pt idx="4016">
                  <c:v>12.11569999771382</c:v>
                </c:pt>
                <c:pt idx="4017">
                  <c:v>12.12299991912733</c:v>
                </c:pt>
                <c:pt idx="4018">
                  <c:v>12.11849993438591</c:v>
                </c:pt>
                <c:pt idx="4019">
                  <c:v>12.11790000076144</c:v>
                </c:pt>
                <c:pt idx="4020">
                  <c:v>12.11750000076427</c:v>
                </c:pt>
                <c:pt idx="4021">
                  <c:v>12.11580007019074</c:v>
                </c:pt>
                <c:pt idx="4022">
                  <c:v>12.11109991645935</c:v>
                </c:pt>
                <c:pt idx="4023">
                  <c:v>12.11209998893901</c:v>
                </c:pt>
                <c:pt idx="4024">
                  <c:v>12.11239992561605</c:v>
                </c:pt>
                <c:pt idx="4025">
                  <c:v>12.11169999809135</c:v>
                </c:pt>
                <c:pt idx="4026">
                  <c:v>12.11049995879876</c:v>
                </c:pt>
                <c:pt idx="4027">
                  <c:v>12.11740007323897</c:v>
                </c:pt>
                <c:pt idx="4028">
                  <c:v>12.11980000381664</c:v>
                </c:pt>
                <c:pt idx="4029">
                  <c:v>12.11660004310761</c:v>
                </c:pt>
                <c:pt idx="4030">
                  <c:v>12.1157000129715</c:v>
                </c:pt>
                <c:pt idx="4031">
                  <c:v>12.11659997062452</c:v>
                </c:pt>
                <c:pt idx="4032">
                  <c:v>12.11439997673005</c:v>
                </c:pt>
                <c:pt idx="4033">
                  <c:v>12.11179993438782</c:v>
                </c:pt>
                <c:pt idx="4034">
                  <c:v>12.11060010032452</c:v>
                </c:pt>
                <c:pt idx="4035">
                  <c:v>12.11220001258698</c:v>
                </c:pt>
                <c:pt idx="4036">
                  <c:v>12.1128999431603</c:v>
                </c:pt>
                <c:pt idx="4037">
                  <c:v>12.10910005188271</c:v>
                </c:pt>
                <c:pt idx="4038">
                  <c:v>12.10829991607534</c:v>
                </c:pt>
                <c:pt idx="4039">
                  <c:v>12.10969997939901</c:v>
                </c:pt>
                <c:pt idx="4040">
                  <c:v>12.10800005493365</c:v>
                </c:pt>
                <c:pt idx="4041">
                  <c:v>12.10919998550526</c:v>
                </c:pt>
                <c:pt idx="4042">
                  <c:v>12.10660006103717</c:v>
                </c:pt>
                <c:pt idx="4043">
                  <c:v>12.10590003394828</c:v>
                </c:pt>
                <c:pt idx="4044">
                  <c:v>12.10750006408852</c:v>
                </c:pt>
                <c:pt idx="4045">
                  <c:v>12.11030006408691</c:v>
                </c:pt>
                <c:pt idx="4046">
                  <c:v>12.11300003089855</c:v>
                </c:pt>
                <c:pt idx="4047">
                  <c:v>12.11170006408793</c:v>
                </c:pt>
                <c:pt idx="4048">
                  <c:v>12.11080010032674</c:v>
                </c:pt>
                <c:pt idx="4049">
                  <c:v>12.11180002479523</c:v>
                </c:pt>
                <c:pt idx="4050">
                  <c:v>12.1139999370571</c:v>
                </c:pt>
                <c:pt idx="4051">
                  <c:v>12.11379994011076</c:v>
                </c:pt>
                <c:pt idx="4052">
                  <c:v>12.11079990386861</c:v>
                </c:pt>
                <c:pt idx="4053">
                  <c:v>12.11280010910195</c:v>
                </c:pt>
                <c:pt idx="4054">
                  <c:v>12.1179000907905</c:v>
                </c:pt>
                <c:pt idx="4055">
                  <c:v>12.11760010299622</c:v>
                </c:pt>
                <c:pt idx="4056">
                  <c:v>12.11350007896545</c:v>
                </c:pt>
                <c:pt idx="4057">
                  <c:v>12.11039991607686</c:v>
                </c:pt>
                <c:pt idx="4058">
                  <c:v>12.10819992218239</c:v>
                </c:pt>
                <c:pt idx="4059">
                  <c:v>12.1064999343871</c:v>
                </c:pt>
                <c:pt idx="4060">
                  <c:v>12.10800003700206</c:v>
                </c:pt>
                <c:pt idx="4061">
                  <c:v>12.11180003395202</c:v>
                </c:pt>
                <c:pt idx="4062">
                  <c:v>12.10889993438832</c:v>
                </c:pt>
                <c:pt idx="4063">
                  <c:v>12.10869993743836</c:v>
                </c:pt>
                <c:pt idx="4064">
                  <c:v>12.10670000686878</c:v>
                </c:pt>
                <c:pt idx="4065">
                  <c:v>12.10349994659555</c:v>
                </c:pt>
                <c:pt idx="4066">
                  <c:v>12.10119998893788</c:v>
                </c:pt>
                <c:pt idx="4067">
                  <c:v>12.09969995880238</c:v>
                </c:pt>
                <c:pt idx="4068">
                  <c:v>12.0974999256141</c:v>
                </c:pt>
                <c:pt idx="4069">
                  <c:v>12.093399995043</c:v>
                </c:pt>
                <c:pt idx="4070">
                  <c:v>12.08900000114591</c:v>
                </c:pt>
                <c:pt idx="4071">
                  <c:v>12.08689999809212</c:v>
                </c:pt>
                <c:pt idx="4072">
                  <c:v>12.08979988326974</c:v>
                </c:pt>
                <c:pt idx="4073">
                  <c:v>12.09550007934741</c:v>
                </c:pt>
                <c:pt idx="4074">
                  <c:v>12.09879990424815</c:v>
                </c:pt>
                <c:pt idx="4075">
                  <c:v>12.10009993744097</c:v>
                </c:pt>
                <c:pt idx="4076">
                  <c:v>12.10089999770935</c:v>
                </c:pt>
                <c:pt idx="4077">
                  <c:v>12.09699993743925</c:v>
                </c:pt>
                <c:pt idx="4078">
                  <c:v>12.09590003395351</c:v>
                </c:pt>
                <c:pt idx="4079">
                  <c:v>12.1019999191267</c:v>
                </c:pt>
                <c:pt idx="4080">
                  <c:v>12.10269990692177</c:v>
                </c:pt>
                <c:pt idx="4081">
                  <c:v>12.10450003356891</c:v>
                </c:pt>
                <c:pt idx="4082">
                  <c:v>12.10350009384274</c:v>
                </c:pt>
                <c:pt idx="4083">
                  <c:v>12.10119991569445</c:v>
                </c:pt>
                <c:pt idx="4084">
                  <c:v>12.10150008468554</c:v>
                </c:pt>
                <c:pt idx="4085">
                  <c:v>12.09840008163519</c:v>
                </c:pt>
                <c:pt idx="4086">
                  <c:v>12.09549998512375</c:v>
                </c:pt>
                <c:pt idx="4087">
                  <c:v>12.09620001525764</c:v>
                </c:pt>
                <c:pt idx="4088">
                  <c:v>12.09279990959112</c:v>
                </c:pt>
                <c:pt idx="4089">
                  <c:v>12.09280000610306</c:v>
                </c:pt>
                <c:pt idx="4090">
                  <c:v>12.08980004844852</c:v>
                </c:pt>
                <c:pt idx="4091">
                  <c:v>12.09080008163437</c:v>
                </c:pt>
                <c:pt idx="4092">
                  <c:v>12.08799993095454</c:v>
                </c:pt>
                <c:pt idx="4093">
                  <c:v>12.09259998512425</c:v>
                </c:pt>
                <c:pt idx="4094">
                  <c:v>12.09240005149695</c:v>
                </c:pt>
                <c:pt idx="4095">
                  <c:v>12.09580011482103</c:v>
                </c:pt>
                <c:pt idx="4096">
                  <c:v>12.09429988556076</c:v>
                </c:pt>
                <c:pt idx="4097">
                  <c:v>12.09509998512295</c:v>
                </c:pt>
                <c:pt idx="4098">
                  <c:v>12.09730008163387</c:v>
                </c:pt>
                <c:pt idx="4099">
                  <c:v>12.09900004234077</c:v>
                </c:pt>
                <c:pt idx="4100">
                  <c:v>12.09729991569475</c:v>
                </c:pt>
                <c:pt idx="4101">
                  <c:v>12.09840000305121</c:v>
                </c:pt>
                <c:pt idx="4102">
                  <c:v>12.0970999366764</c:v>
                </c:pt>
                <c:pt idx="4103">
                  <c:v>12.09780010871691</c:v>
                </c:pt>
                <c:pt idx="4104">
                  <c:v>12.09869989432991</c:v>
                </c:pt>
                <c:pt idx="4105">
                  <c:v>12.09730003013465</c:v>
                </c:pt>
                <c:pt idx="4106">
                  <c:v>12.09700001792953</c:v>
                </c:pt>
                <c:pt idx="4107">
                  <c:v>12.09260005416945</c:v>
                </c:pt>
                <c:pt idx="4108">
                  <c:v>12.09049995460737</c:v>
                </c:pt>
                <c:pt idx="4109">
                  <c:v>12.08860005721727</c:v>
                </c:pt>
                <c:pt idx="4110">
                  <c:v>12.08620009956576</c:v>
                </c:pt>
                <c:pt idx="4111">
                  <c:v>12.08170008773595</c:v>
                </c:pt>
                <c:pt idx="4112">
                  <c:v>12.08129995498894</c:v>
                </c:pt>
                <c:pt idx="4113">
                  <c:v>12.08359991874386</c:v>
                </c:pt>
                <c:pt idx="4114">
                  <c:v>12.08590001830817</c:v>
                </c:pt>
                <c:pt idx="4115">
                  <c:v>12.08200002746526</c:v>
                </c:pt>
                <c:pt idx="4116">
                  <c:v>12.08290009079065</c:v>
                </c:pt>
                <c:pt idx="4117">
                  <c:v>12.08310008773697</c:v>
                </c:pt>
                <c:pt idx="4118">
                  <c:v>12.08320009079034</c:v>
                </c:pt>
                <c:pt idx="4119">
                  <c:v>12.08310009689012</c:v>
                </c:pt>
                <c:pt idx="4120">
                  <c:v>12.08459994888108</c:v>
                </c:pt>
                <c:pt idx="4121">
                  <c:v>12.08590007553357</c:v>
                </c:pt>
                <c:pt idx="4122">
                  <c:v>12.0848999336231</c:v>
                </c:pt>
                <c:pt idx="4123">
                  <c:v>12.08670003929001</c:v>
                </c:pt>
                <c:pt idx="4124">
                  <c:v>12.08819996986495</c:v>
                </c:pt>
                <c:pt idx="4125">
                  <c:v>12.0848000694241</c:v>
                </c:pt>
                <c:pt idx="4126">
                  <c:v>12.08439999084294</c:v>
                </c:pt>
                <c:pt idx="4127">
                  <c:v>12.08580009040816</c:v>
                </c:pt>
                <c:pt idx="4128">
                  <c:v>12.0877000812543</c:v>
                </c:pt>
                <c:pt idx="4129">
                  <c:v>12.08890003891065</c:v>
                </c:pt>
                <c:pt idx="4130">
                  <c:v>12.0898001022324</c:v>
                </c:pt>
                <c:pt idx="4131">
                  <c:v>12.0894000057233</c:v>
                </c:pt>
                <c:pt idx="4132">
                  <c:v>12.09010010833663</c:v>
                </c:pt>
                <c:pt idx="4133">
                  <c:v>12.08909998474337</c:v>
                </c:pt>
                <c:pt idx="4134">
                  <c:v>12.08750002098168</c:v>
                </c:pt>
                <c:pt idx="4135">
                  <c:v>12.08079996070956</c:v>
                </c:pt>
                <c:pt idx="4136">
                  <c:v>12.0806000633238</c:v>
                </c:pt>
                <c:pt idx="4137">
                  <c:v>12.07860006942792</c:v>
                </c:pt>
                <c:pt idx="4138">
                  <c:v>12.08040001793052</c:v>
                </c:pt>
                <c:pt idx="4139">
                  <c:v>12.07810006027284</c:v>
                </c:pt>
                <c:pt idx="4140">
                  <c:v>12.07800011444124</c:v>
                </c:pt>
                <c:pt idx="4141">
                  <c:v>12.0804001113902</c:v>
                </c:pt>
                <c:pt idx="4142">
                  <c:v>12.07659992752087</c:v>
                </c:pt>
                <c:pt idx="4143">
                  <c:v>12.07679999084576</c:v>
                </c:pt>
                <c:pt idx="4144">
                  <c:v>12.07969995460735</c:v>
                </c:pt>
                <c:pt idx="4145">
                  <c:v>12.07580006637363</c:v>
                </c:pt>
                <c:pt idx="4146">
                  <c:v>12.07890006332309</c:v>
                </c:pt>
                <c:pt idx="4147">
                  <c:v>12.0765999305695</c:v>
                </c:pt>
                <c:pt idx="4148">
                  <c:v>12.07410010871535</c:v>
                </c:pt>
                <c:pt idx="4149">
                  <c:v>12.07290011787336</c:v>
                </c:pt>
                <c:pt idx="4150">
                  <c:v>12.071900078583</c:v>
                </c:pt>
                <c:pt idx="4151">
                  <c:v>12.07230011176944</c:v>
                </c:pt>
                <c:pt idx="4152">
                  <c:v>12.07239993667463</c:v>
                </c:pt>
                <c:pt idx="4153">
                  <c:v>12.07259996376161</c:v>
                </c:pt>
                <c:pt idx="4154">
                  <c:v>12.06819994583202</c:v>
                </c:pt>
                <c:pt idx="4155">
                  <c:v>12.06869991264466</c:v>
                </c:pt>
                <c:pt idx="4156">
                  <c:v>12.06700008468397</c:v>
                </c:pt>
                <c:pt idx="4157">
                  <c:v>12.06490002136343</c:v>
                </c:pt>
                <c:pt idx="4158">
                  <c:v>12.06320005760063</c:v>
                </c:pt>
                <c:pt idx="4159">
                  <c:v>12.06279998207174</c:v>
                </c:pt>
                <c:pt idx="4160">
                  <c:v>12.06090009384207</c:v>
                </c:pt>
                <c:pt idx="4161">
                  <c:v>12.05879992790506</c:v>
                </c:pt>
                <c:pt idx="4162">
                  <c:v>12.05190004882752</c:v>
                </c:pt>
                <c:pt idx="4163">
                  <c:v>12.0497000881187</c:v>
                </c:pt>
                <c:pt idx="4164">
                  <c:v>12.04939994621236</c:v>
                </c:pt>
                <c:pt idx="4165">
                  <c:v>12.04969991302278</c:v>
                </c:pt>
                <c:pt idx="4166">
                  <c:v>12.05419996109049</c:v>
                </c:pt>
                <c:pt idx="4167">
                  <c:v>12.0534999008196</c:v>
                </c:pt>
                <c:pt idx="4168">
                  <c:v>12.05630003356782</c:v>
                </c:pt>
                <c:pt idx="4169">
                  <c:v>12.0619999156952</c:v>
                </c:pt>
                <c:pt idx="4170">
                  <c:v>12.06590003318707</c:v>
                </c:pt>
                <c:pt idx="4171">
                  <c:v>12.0652000934606</c:v>
                </c:pt>
                <c:pt idx="4172">
                  <c:v>12.06620008125537</c:v>
                </c:pt>
                <c:pt idx="4173">
                  <c:v>12.06760009307982</c:v>
                </c:pt>
                <c:pt idx="4174">
                  <c:v>12.0657999874129</c:v>
                </c:pt>
                <c:pt idx="4175">
                  <c:v>12.06280001449341</c:v>
                </c:pt>
                <c:pt idx="4176">
                  <c:v>12.0639999721534</c:v>
                </c:pt>
                <c:pt idx="4177">
                  <c:v>12.05900004157957</c:v>
                </c:pt>
                <c:pt idx="4178">
                  <c:v>12.05730007476814</c:v>
                </c:pt>
                <c:pt idx="4179">
                  <c:v>12.0588999328611</c:v>
                </c:pt>
                <c:pt idx="4180">
                  <c:v>12.059100026323</c:v>
                </c:pt>
                <c:pt idx="4181">
                  <c:v>12.06050001716722</c:v>
                </c:pt>
                <c:pt idx="4182">
                  <c:v>12.0572000865941</c:v>
                </c:pt>
                <c:pt idx="4183">
                  <c:v>12.05629998092627</c:v>
                </c:pt>
                <c:pt idx="4184">
                  <c:v>12.0521000865956</c:v>
                </c:pt>
                <c:pt idx="4185">
                  <c:v>12.04950008354353</c:v>
                </c:pt>
                <c:pt idx="4186">
                  <c:v>12.04830002632298</c:v>
                </c:pt>
                <c:pt idx="4187">
                  <c:v>12.04620002326919</c:v>
                </c:pt>
                <c:pt idx="4188">
                  <c:v>12.04379988746587</c:v>
                </c:pt>
                <c:pt idx="4189">
                  <c:v>12.0402000293725</c:v>
                </c:pt>
                <c:pt idx="4190">
                  <c:v>12.0373000385298</c:v>
                </c:pt>
                <c:pt idx="4191">
                  <c:v>12.04219989051853</c:v>
                </c:pt>
                <c:pt idx="4192">
                  <c:v>12.04429999008062</c:v>
                </c:pt>
                <c:pt idx="4193">
                  <c:v>12.04640005035617</c:v>
                </c:pt>
                <c:pt idx="4194">
                  <c:v>12.04699997787247</c:v>
                </c:pt>
                <c:pt idx="4195">
                  <c:v>12.0427999538406</c:v>
                </c:pt>
                <c:pt idx="4196">
                  <c:v>12.04330008354373</c:v>
                </c:pt>
                <c:pt idx="4197">
                  <c:v>12.04300002021773</c:v>
                </c:pt>
                <c:pt idx="4198">
                  <c:v>12.04149995689295</c:v>
                </c:pt>
                <c:pt idx="4199">
                  <c:v>12.04000003242618</c:v>
                </c:pt>
                <c:pt idx="4200">
                  <c:v>12.03869993591434</c:v>
                </c:pt>
                <c:pt idx="4201">
                  <c:v>12.03749998130661</c:v>
                </c:pt>
                <c:pt idx="4202">
                  <c:v>12.03350005988978</c:v>
                </c:pt>
                <c:pt idx="4203">
                  <c:v>12.02969991798091</c:v>
                </c:pt>
                <c:pt idx="4204">
                  <c:v>12.03170005073843</c:v>
                </c:pt>
                <c:pt idx="4205">
                  <c:v>12.03149991188184</c:v>
                </c:pt>
                <c:pt idx="4206">
                  <c:v>12.03140011405776</c:v>
                </c:pt>
                <c:pt idx="4207">
                  <c:v>12.03020000533797</c:v>
                </c:pt>
                <c:pt idx="4208">
                  <c:v>12.02930003242364</c:v>
                </c:pt>
                <c:pt idx="4209">
                  <c:v>12.0302999961823</c:v>
                </c:pt>
                <c:pt idx="4210">
                  <c:v>12.03020002326957</c:v>
                </c:pt>
                <c:pt idx="4211">
                  <c:v>12.03089991454908</c:v>
                </c:pt>
                <c:pt idx="4212">
                  <c:v>12.0279998813603</c:v>
                </c:pt>
                <c:pt idx="4213">
                  <c:v>12.03060004119834</c:v>
                </c:pt>
                <c:pt idx="4214">
                  <c:v>12.03140000801068</c:v>
                </c:pt>
                <c:pt idx="4215">
                  <c:v>12.02950000190685</c:v>
                </c:pt>
                <c:pt idx="4216">
                  <c:v>12.02710007133646</c:v>
                </c:pt>
                <c:pt idx="4217">
                  <c:v>12.02439993553344</c:v>
                </c:pt>
                <c:pt idx="4218">
                  <c:v>12.0248000591273</c:v>
                </c:pt>
                <c:pt idx="4219">
                  <c:v>12.02250008621195</c:v>
                </c:pt>
                <c:pt idx="4220">
                  <c:v>12.02580004386982</c:v>
                </c:pt>
                <c:pt idx="4221">
                  <c:v>12.02420010719288</c:v>
                </c:pt>
                <c:pt idx="4222">
                  <c:v>12.0244999290444</c:v>
                </c:pt>
                <c:pt idx="4223">
                  <c:v>12.02750009193187</c:v>
                </c:pt>
                <c:pt idx="4224">
                  <c:v>12.02899998626526</c:v>
                </c:pt>
                <c:pt idx="4225">
                  <c:v>12.02969998016488</c:v>
                </c:pt>
                <c:pt idx="4226">
                  <c:v>12.0289000312805</c:v>
                </c:pt>
                <c:pt idx="4227">
                  <c:v>12.02639993476623</c:v>
                </c:pt>
                <c:pt idx="4228">
                  <c:v>12.02690009765502</c:v>
                </c:pt>
                <c:pt idx="4229">
                  <c:v>12.02870004920624</c:v>
                </c:pt>
                <c:pt idx="4230">
                  <c:v>12.02339991340341</c:v>
                </c:pt>
                <c:pt idx="4231">
                  <c:v>12.02000007057359</c:v>
                </c:pt>
                <c:pt idx="4232">
                  <c:v>12.02310007057167</c:v>
                </c:pt>
                <c:pt idx="4233">
                  <c:v>12.02340000114418</c:v>
                </c:pt>
                <c:pt idx="4234">
                  <c:v>12.02280004043496</c:v>
                </c:pt>
                <c:pt idx="4235">
                  <c:v>12.0211999771127</c:v>
                </c:pt>
                <c:pt idx="4236">
                  <c:v>12.02229997711038</c:v>
                </c:pt>
                <c:pt idx="4237">
                  <c:v>12.0186999832149</c:v>
                </c:pt>
                <c:pt idx="4238">
                  <c:v>12.0194999168416</c:v>
                </c:pt>
                <c:pt idx="4239">
                  <c:v>12.02039995918312</c:v>
                </c:pt>
                <c:pt idx="4240">
                  <c:v>12.01869999542032</c:v>
                </c:pt>
                <c:pt idx="4241">
                  <c:v>12.015499938203</c:v>
                </c:pt>
                <c:pt idx="4242">
                  <c:v>12.01330007400247</c:v>
                </c:pt>
                <c:pt idx="4243">
                  <c:v>12.01619996528462</c:v>
                </c:pt>
                <c:pt idx="4244">
                  <c:v>12.01550010719075</c:v>
                </c:pt>
                <c:pt idx="4245">
                  <c:v>12.0216999530785</c:v>
                </c:pt>
                <c:pt idx="4246">
                  <c:v>12.022399922942</c:v>
                </c:pt>
                <c:pt idx="4247">
                  <c:v>12.02040009193297</c:v>
                </c:pt>
                <c:pt idx="4248">
                  <c:v>12.0212000286083</c:v>
                </c:pt>
                <c:pt idx="4249">
                  <c:v>12.02119992599546</c:v>
                </c:pt>
                <c:pt idx="4250">
                  <c:v>12.02289999236746</c:v>
                </c:pt>
                <c:pt idx="4251">
                  <c:v>12.02429993209807</c:v>
                </c:pt>
                <c:pt idx="4252">
                  <c:v>12.021399944304</c:v>
                </c:pt>
                <c:pt idx="4253">
                  <c:v>12.01770011329791</c:v>
                </c:pt>
                <c:pt idx="4254">
                  <c:v>12.01719994125233</c:v>
                </c:pt>
                <c:pt idx="4255">
                  <c:v>12.01749990501412</c:v>
                </c:pt>
                <c:pt idx="4256">
                  <c:v>12.01819997444181</c:v>
                </c:pt>
                <c:pt idx="4257">
                  <c:v>12.02030010109229</c:v>
                </c:pt>
                <c:pt idx="4258">
                  <c:v>12.0189000587452</c:v>
                </c:pt>
                <c:pt idx="4259">
                  <c:v>12.02339990768451</c:v>
                </c:pt>
                <c:pt idx="4260">
                  <c:v>12.02290007362171</c:v>
                </c:pt>
                <c:pt idx="4261">
                  <c:v>12.02150000724578</c:v>
                </c:pt>
                <c:pt idx="4262">
                  <c:v>12.02009993782122</c:v>
                </c:pt>
                <c:pt idx="4263">
                  <c:v>12.02440006141478</c:v>
                </c:pt>
                <c:pt idx="4264">
                  <c:v>12.0302999797823</c:v>
                </c:pt>
                <c:pt idx="4265">
                  <c:v>12.03019994659189</c:v>
                </c:pt>
                <c:pt idx="4266">
                  <c:v>12.02590002212673</c:v>
                </c:pt>
                <c:pt idx="4267">
                  <c:v>12.02600007934598</c:v>
                </c:pt>
                <c:pt idx="4268">
                  <c:v>12.02410007934668</c:v>
                </c:pt>
                <c:pt idx="4269">
                  <c:v>12.02459991035357</c:v>
                </c:pt>
                <c:pt idx="4270">
                  <c:v>12.02369991340311</c:v>
                </c:pt>
                <c:pt idx="4271">
                  <c:v>12.02450004310595</c:v>
                </c:pt>
                <c:pt idx="4272">
                  <c:v>12.02249991950885</c:v>
                </c:pt>
                <c:pt idx="4273">
                  <c:v>12.02489990730101</c:v>
                </c:pt>
                <c:pt idx="4274">
                  <c:v>12.02330004005489</c:v>
                </c:pt>
                <c:pt idx="4275">
                  <c:v>12.02119989204221</c:v>
                </c:pt>
                <c:pt idx="4276">
                  <c:v>12.01930002784866</c:v>
                </c:pt>
                <c:pt idx="4277">
                  <c:v>12.02259989509548</c:v>
                </c:pt>
                <c:pt idx="4278">
                  <c:v>12.02699992828275</c:v>
                </c:pt>
                <c:pt idx="4279">
                  <c:v>12.02869996147274</c:v>
                </c:pt>
                <c:pt idx="4280">
                  <c:v>12.02979996147042</c:v>
                </c:pt>
                <c:pt idx="4281">
                  <c:v>12.02180005225818</c:v>
                </c:pt>
                <c:pt idx="4282">
                  <c:v>12.02180005226182</c:v>
                </c:pt>
                <c:pt idx="4283">
                  <c:v>12.02380005226223</c:v>
                </c:pt>
                <c:pt idx="4284">
                  <c:v>12.02299997978116</c:v>
                </c:pt>
                <c:pt idx="4285">
                  <c:v>12.02370007324498</c:v>
                </c:pt>
                <c:pt idx="4286">
                  <c:v>12.0267000640888</c:v>
                </c:pt>
                <c:pt idx="4287">
                  <c:v>12.02800006714097</c:v>
                </c:pt>
                <c:pt idx="4288">
                  <c:v>12.02870003394855</c:v>
                </c:pt>
                <c:pt idx="4289">
                  <c:v>12.028600070189</c:v>
                </c:pt>
                <c:pt idx="4290">
                  <c:v>12.02820007934497</c:v>
                </c:pt>
                <c:pt idx="4291">
                  <c:v>12.03090008850267</c:v>
                </c:pt>
                <c:pt idx="4292">
                  <c:v>12.03199990730354</c:v>
                </c:pt>
                <c:pt idx="4293">
                  <c:v>12.02910008239632</c:v>
                </c:pt>
                <c:pt idx="4294">
                  <c:v>12.02509999504037</c:v>
                </c:pt>
                <c:pt idx="4295">
                  <c:v>12.0224999378188</c:v>
                </c:pt>
                <c:pt idx="4296">
                  <c:v>12.02429990157907</c:v>
                </c:pt>
                <c:pt idx="4297">
                  <c:v>12.02419997100878</c:v>
                </c:pt>
                <c:pt idx="4298">
                  <c:v>12.02449997406075</c:v>
                </c:pt>
                <c:pt idx="4299">
                  <c:v>12.02289993476734</c:v>
                </c:pt>
                <c:pt idx="4300">
                  <c:v>12.02320008850074</c:v>
                </c:pt>
                <c:pt idx="4301">
                  <c:v>12.02190004921067</c:v>
                </c:pt>
                <c:pt idx="4302">
                  <c:v>12.02260000991737</c:v>
                </c:pt>
                <c:pt idx="4303">
                  <c:v>12.02059988326801</c:v>
                </c:pt>
                <c:pt idx="4304">
                  <c:v>12.02179991340381</c:v>
                </c:pt>
                <c:pt idx="4305">
                  <c:v>12.02199991035741</c:v>
                </c:pt>
                <c:pt idx="4306">
                  <c:v>12.01989995574695</c:v>
                </c:pt>
                <c:pt idx="4307">
                  <c:v>12.01800005531186</c:v>
                </c:pt>
                <c:pt idx="4308">
                  <c:v>12.01980011863634</c:v>
                </c:pt>
                <c:pt idx="4309">
                  <c:v>12.01830007934404</c:v>
                </c:pt>
                <c:pt idx="4310">
                  <c:v>12.01790000381516</c:v>
                </c:pt>
                <c:pt idx="4311">
                  <c:v>12.01789997062587</c:v>
                </c:pt>
                <c:pt idx="4312">
                  <c:v>12.01760002479568</c:v>
                </c:pt>
                <c:pt idx="4313">
                  <c:v>12.0177000850672</c:v>
                </c:pt>
                <c:pt idx="4314">
                  <c:v>12.01759998245325</c:v>
                </c:pt>
                <c:pt idx="4315">
                  <c:v>12.01669988288995</c:v>
                </c:pt>
                <c:pt idx="4316">
                  <c:v>12.01580000953618</c:v>
                </c:pt>
                <c:pt idx="4317">
                  <c:v>12.01820003051762</c:v>
                </c:pt>
                <c:pt idx="4318">
                  <c:v>12.0197000637054</c:v>
                </c:pt>
                <c:pt idx="4319">
                  <c:v>12.01719996109023</c:v>
                </c:pt>
                <c:pt idx="4320">
                  <c:v>12.0141999942789</c:v>
                </c:pt>
                <c:pt idx="4321">
                  <c:v>12.01489992790084</c:v>
                </c:pt>
                <c:pt idx="4322">
                  <c:v>12.01739998512494</c:v>
                </c:pt>
                <c:pt idx="4323">
                  <c:v>12.02140004844841</c:v>
                </c:pt>
                <c:pt idx="4324">
                  <c:v>12.02139991264266</c:v>
                </c:pt>
                <c:pt idx="4325">
                  <c:v>12.01929988250777</c:v>
                </c:pt>
                <c:pt idx="4326">
                  <c:v>12.01869988250837</c:v>
                </c:pt>
                <c:pt idx="4327">
                  <c:v>12.0144000244145</c:v>
                </c:pt>
                <c:pt idx="4328">
                  <c:v>12.016000060652</c:v>
                </c:pt>
                <c:pt idx="4329">
                  <c:v>12.01959995193465</c:v>
                </c:pt>
                <c:pt idx="4330">
                  <c:v>12.01959990958858</c:v>
                </c:pt>
                <c:pt idx="4331">
                  <c:v>12.02100003623855</c:v>
                </c:pt>
                <c:pt idx="4332">
                  <c:v>12.02360009956101</c:v>
                </c:pt>
                <c:pt idx="4333">
                  <c:v>12.02750005416965</c:v>
                </c:pt>
                <c:pt idx="4334">
                  <c:v>12.02599995460332</c:v>
                </c:pt>
                <c:pt idx="4335">
                  <c:v>12.02700003013524</c:v>
                </c:pt>
                <c:pt idx="4336">
                  <c:v>12.02809996986616</c:v>
                </c:pt>
                <c:pt idx="4337">
                  <c:v>12.03209999084356</c:v>
                </c:pt>
                <c:pt idx="4338">
                  <c:v>12.0277998821257</c:v>
                </c:pt>
                <c:pt idx="4339">
                  <c:v>12.0238999092071</c:v>
                </c:pt>
                <c:pt idx="4340">
                  <c:v>12.01929991531142</c:v>
                </c:pt>
                <c:pt idx="4341">
                  <c:v>12.01839994850161</c:v>
                </c:pt>
                <c:pt idx="4342">
                  <c:v>12.02410006294303</c:v>
                </c:pt>
                <c:pt idx="4343">
                  <c:v>12.02229996338065</c:v>
                </c:pt>
                <c:pt idx="4344">
                  <c:v>12.02230006294121</c:v>
                </c:pt>
                <c:pt idx="4345">
                  <c:v>12.02589992103822</c:v>
                </c:pt>
                <c:pt idx="4346">
                  <c:v>12.02529992408745</c:v>
                </c:pt>
                <c:pt idx="4347">
                  <c:v>12.02050011139</c:v>
                </c:pt>
                <c:pt idx="4348">
                  <c:v>12.01690008430523</c:v>
                </c:pt>
                <c:pt idx="4349">
                  <c:v>12.01579997863883</c:v>
                </c:pt>
                <c:pt idx="4350">
                  <c:v>12.01459993629396</c:v>
                </c:pt>
                <c:pt idx="4351">
                  <c:v>12.01339996337992</c:v>
                </c:pt>
                <c:pt idx="4352">
                  <c:v>12.013200026704</c:v>
                </c:pt>
                <c:pt idx="4353">
                  <c:v>12.01229999656425</c:v>
                </c:pt>
                <c:pt idx="4354">
                  <c:v>12.01460009307994</c:v>
                </c:pt>
                <c:pt idx="4355">
                  <c:v>12.02020004462975</c:v>
                </c:pt>
                <c:pt idx="4356">
                  <c:v>12.02160010490115</c:v>
                </c:pt>
                <c:pt idx="4357">
                  <c:v>12.02319992980847</c:v>
                </c:pt>
                <c:pt idx="4358">
                  <c:v>12.02090002937257</c:v>
                </c:pt>
                <c:pt idx="4359">
                  <c:v>12.02089995689312</c:v>
                </c:pt>
                <c:pt idx="4360">
                  <c:v>12.02050002937176</c:v>
                </c:pt>
                <c:pt idx="4361">
                  <c:v>12.0175999752064</c:v>
                </c:pt>
                <c:pt idx="4362">
                  <c:v>12.01949990883077</c:v>
                </c:pt>
                <c:pt idx="4363">
                  <c:v>12.02259999923627</c:v>
                </c:pt>
                <c:pt idx="4364">
                  <c:v>12.02250010490388</c:v>
                </c:pt>
                <c:pt idx="4365">
                  <c:v>12.01920011100447</c:v>
                </c:pt>
                <c:pt idx="4366">
                  <c:v>12.02020007476676</c:v>
                </c:pt>
                <c:pt idx="4367">
                  <c:v>12.01719997825785</c:v>
                </c:pt>
                <c:pt idx="4368">
                  <c:v>12.01990000533988</c:v>
                </c:pt>
                <c:pt idx="4369">
                  <c:v>12.02139992370576</c:v>
                </c:pt>
                <c:pt idx="4370">
                  <c:v>12.02660011672925</c:v>
                </c:pt>
                <c:pt idx="4371">
                  <c:v>12.02690004730175</c:v>
                </c:pt>
                <c:pt idx="4372">
                  <c:v>12.02629993858136</c:v>
                </c:pt>
                <c:pt idx="4373">
                  <c:v>12.02460007743866</c:v>
                </c:pt>
                <c:pt idx="4374">
                  <c:v>12.02460001411237</c:v>
                </c:pt>
                <c:pt idx="4375">
                  <c:v>12.02730010147206</c:v>
                </c:pt>
                <c:pt idx="4376">
                  <c:v>12.02610009842101</c:v>
                </c:pt>
                <c:pt idx="4377">
                  <c:v>12.02310004425089</c:v>
                </c:pt>
                <c:pt idx="4378">
                  <c:v>12.01919988441296</c:v>
                </c:pt>
                <c:pt idx="4379">
                  <c:v>12.01730005645732</c:v>
                </c:pt>
                <c:pt idx="4380">
                  <c:v>12.02189998092581</c:v>
                </c:pt>
                <c:pt idx="4381">
                  <c:v>12.02229988136241</c:v>
                </c:pt>
                <c:pt idx="4382">
                  <c:v>12.0216999114964</c:v>
                </c:pt>
                <c:pt idx="4383">
                  <c:v>12.02099993553202</c:v>
                </c:pt>
                <c:pt idx="4384">
                  <c:v>12.01510007133766</c:v>
                </c:pt>
                <c:pt idx="4385">
                  <c:v>12.01450003509308</c:v>
                </c:pt>
                <c:pt idx="4386">
                  <c:v>12.0152000652306</c:v>
                </c:pt>
                <c:pt idx="4387">
                  <c:v>12.0152000019043</c:v>
                </c:pt>
                <c:pt idx="4388">
                  <c:v>12.02029992027383</c:v>
                </c:pt>
                <c:pt idx="4389">
                  <c:v>12.01899989013327</c:v>
                </c:pt>
                <c:pt idx="4390">
                  <c:v>12.02169999275065</c:v>
                </c:pt>
                <c:pt idx="4391">
                  <c:v>12.02620009536622</c:v>
                </c:pt>
                <c:pt idx="4392">
                  <c:v>12.0227000381492</c:v>
                </c:pt>
                <c:pt idx="4393">
                  <c:v>12.02369989624276</c:v>
                </c:pt>
                <c:pt idx="4394">
                  <c:v>12.02059996261596</c:v>
                </c:pt>
                <c:pt idx="4395">
                  <c:v>12.02390005607595</c:v>
                </c:pt>
                <c:pt idx="4396">
                  <c:v>12.02180001678426</c:v>
                </c:pt>
                <c:pt idx="4397">
                  <c:v>12.01899998359658</c:v>
                </c:pt>
                <c:pt idx="4398">
                  <c:v>12.0182999504068</c:v>
                </c:pt>
                <c:pt idx="4399">
                  <c:v>12.02129998054443</c:v>
                </c:pt>
                <c:pt idx="4400">
                  <c:v>12.02220001678143</c:v>
                </c:pt>
                <c:pt idx="4401">
                  <c:v>12.02650004081442</c:v>
                </c:pt>
                <c:pt idx="4402">
                  <c:v>12.02849993820201</c:v>
                </c:pt>
                <c:pt idx="4403">
                  <c:v>12.02769997138967</c:v>
                </c:pt>
                <c:pt idx="4404">
                  <c:v>12.03100002555948</c:v>
                </c:pt>
                <c:pt idx="4405">
                  <c:v>12.02890009193288</c:v>
                </c:pt>
                <c:pt idx="4406">
                  <c:v>12.0247999683379</c:v>
                </c:pt>
                <c:pt idx="4407">
                  <c:v>12.02130011329791</c:v>
                </c:pt>
                <c:pt idx="4408">
                  <c:v>12.02199990501685</c:v>
                </c:pt>
                <c:pt idx="4409">
                  <c:v>12.02360008010874</c:v>
                </c:pt>
              </c:numCache>
            </c:numRef>
          </c:yVal>
          <c:smooth val="0"/>
          <c:extLst xmlns:c16r2="http://schemas.microsoft.com/office/drawing/2015/06/chart">
            <c:ext xmlns:c16="http://schemas.microsoft.com/office/drawing/2014/chart" uri="{C3380CC4-5D6E-409C-BE32-E72D297353CC}">
              <c16:uniqueId val="{00000002-89CD-4AB3-A272-E38FA6B9AADB}"/>
            </c:ext>
          </c:extLst>
        </c:ser>
        <c:ser>
          <c:idx val="3"/>
          <c:order val="3"/>
          <c:tx>
            <c:strRef>
              <c:f>Sheet1!$H$1</c:f>
              <c:strCache>
                <c:ptCount val="1"/>
                <c:pt idx="0">
                  <c:v>100 nM</c:v>
                </c:pt>
              </c:strCache>
            </c:strRef>
          </c:tx>
          <c:spPr>
            <a:ln w="25400">
              <a:solidFill>
                <a:srgbClr val="B2912F"/>
              </a:solidFill>
            </a:ln>
          </c:spPr>
          <c:marker>
            <c:symbol val="none"/>
          </c:marker>
          <c:xVal>
            <c:numRef>
              <c:f>Sheet1!$G$2:$G$14296</c:f>
              <c:numCache>
                <c:formatCode>General</c:formatCode>
                <c:ptCount val="14295"/>
                <c:pt idx="0">
                  <c:v>-39.40000152587891</c:v>
                </c:pt>
                <c:pt idx="1">
                  <c:v>-39.29999923706055</c:v>
                </c:pt>
                <c:pt idx="2">
                  <c:v>-39.20000076293945</c:v>
                </c:pt>
                <c:pt idx="3">
                  <c:v>-39.0999984741211</c:v>
                </c:pt>
                <c:pt idx="4">
                  <c:v>-39.0</c:v>
                </c:pt>
                <c:pt idx="5">
                  <c:v>-38.90000152587891</c:v>
                </c:pt>
                <c:pt idx="6">
                  <c:v>-38.79999923706055</c:v>
                </c:pt>
                <c:pt idx="7">
                  <c:v>-38.70000076293945</c:v>
                </c:pt>
                <c:pt idx="8">
                  <c:v>-38.5999984741211</c:v>
                </c:pt>
                <c:pt idx="9">
                  <c:v>-38.5</c:v>
                </c:pt>
                <c:pt idx="10">
                  <c:v>-38.40000152587891</c:v>
                </c:pt>
                <c:pt idx="11">
                  <c:v>-38.29999923706055</c:v>
                </c:pt>
                <c:pt idx="12">
                  <c:v>-38.20000076293945</c:v>
                </c:pt>
                <c:pt idx="13">
                  <c:v>-38.0999984741211</c:v>
                </c:pt>
                <c:pt idx="14">
                  <c:v>-38.0</c:v>
                </c:pt>
                <c:pt idx="15">
                  <c:v>-37.90000152587891</c:v>
                </c:pt>
                <c:pt idx="16">
                  <c:v>-37.79999923706055</c:v>
                </c:pt>
                <c:pt idx="17">
                  <c:v>-37.70000076293945</c:v>
                </c:pt>
                <c:pt idx="18">
                  <c:v>-37.5999984741211</c:v>
                </c:pt>
                <c:pt idx="19">
                  <c:v>-37.5</c:v>
                </c:pt>
                <c:pt idx="20">
                  <c:v>-37.40000152587891</c:v>
                </c:pt>
                <c:pt idx="21">
                  <c:v>-37.29999923706055</c:v>
                </c:pt>
                <c:pt idx="22">
                  <c:v>-37.20000076293945</c:v>
                </c:pt>
                <c:pt idx="23">
                  <c:v>-37.0999984741211</c:v>
                </c:pt>
                <c:pt idx="24">
                  <c:v>-37.0</c:v>
                </c:pt>
                <c:pt idx="25">
                  <c:v>-36.90000152587891</c:v>
                </c:pt>
                <c:pt idx="26">
                  <c:v>-36.79999923706055</c:v>
                </c:pt>
                <c:pt idx="27">
                  <c:v>-36.70000076293945</c:v>
                </c:pt>
                <c:pt idx="28">
                  <c:v>-36.5999984741211</c:v>
                </c:pt>
                <c:pt idx="29">
                  <c:v>-36.5</c:v>
                </c:pt>
                <c:pt idx="30">
                  <c:v>-36.40000152587891</c:v>
                </c:pt>
                <c:pt idx="31">
                  <c:v>-36.29999923706055</c:v>
                </c:pt>
                <c:pt idx="32">
                  <c:v>-36.20000076293945</c:v>
                </c:pt>
                <c:pt idx="33">
                  <c:v>-36.0999984741211</c:v>
                </c:pt>
                <c:pt idx="34">
                  <c:v>-36.0</c:v>
                </c:pt>
                <c:pt idx="35">
                  <c:v>-35.90000152587891</c:v>
                </c:pt>
                <c:pt idx="36">
                  <c:v>-35.79999923706055</c:v>
                </c:pt>
                <c:pt idx="37">
                  <c:v>-35.70000076293945</c:v>
                </c:pt>
                <c:pt idx="38">
                  <c:v>-35.5999984741211</c:v>
                </c:pt>
                <c:pt idx="39">
                  <c:v>-35.5</c:v>
                </c:pt>
                <c:pt idx="40">
                  <c:v>-35.40000152587891</c:v>
                </c:pt>
                <c:pt idx="41">
                  <c:v>-35.29999923706055</c:v>
                </c:pt>
                <c:pt idx="42">
                  <c:v>-35.20000076293945</c:v>
                </c:pt>
                <c:pt idx="43">
                  <c:v>-35.0999984741211</c:v>
                </c:pt>
                <c:pt idx="44">
                  <c:v>-35.0</c:v>
                </c:pt>
                <c:pt idx="45">
                  <c:v>-34.90000152587891</c:v>
                </c:pt>
                <c:pt idx="46">
                  <c:v>-34.79999923706055</c:v>
                </c:pt>
                <c:pt idx="47">
                  <c:v>-34.70000076293945</c:v>
                </c:pt>
                <c:pt idx="48">
                  <c:v>-34.5999984741211</c:v>
                </c:pt>
                <c:pt idx="49">
                  <c:v>-34.5</c:v>
                </c:pt>
                <c:pt idx="50">
                  <c:v>-34.40000152587891</c:v>
                </c:pt>
                <c:pt idx="51">
                  <c:v>-34.29999923706055</c:v>
                </c:pt>
                <c:pt idx="52">
                  <c:v>-34.20000076293945</c:v>
                </c:pt>
                <c:pt idx="53">
                  <c:v>-34.0999984741211</c:v>
                </c:pt>
                <c:pt idx="54">
                  <c:v>-34.0</c:v>
                </c:pt>
                <c:pt idx="55">
                  <c:v>-33.90000152587891</c:v>
                </c:pt>
                <c:pt idx="56">
                  <c:v>-33.79999923706055</c:v>
                </c:pt>
                <c:pt idx="57">
                  <c:v>-33.70000076293945</c:v>
                </c:pt>
                <c:pt idx="58">
                  <c:v>-33.5999984741211</c:v>
                </c:pt>
                <c:pt idx="59">
                  <c:v>-33.5</c:v>
                </c:pt>
                <c:pt idx="60">
                  <c:v>-33.40000152587891</c:v>
                </c:pt>
                <c:pt idx="61">
                  <c:v>-33.29999923706055</c:v>
                </c:pt>
                <c:pt idx="62">
                  <c:v>-33.20000076293945</c:v>
                </c:pt>
                <c:pt idx="63">
                  <c:v>-33.0999984741211</c:v>
                </c:pt>
                <c:pt idx="64">
                  <c:v>-33.0</c:v>
                </c:pt>
                <c:pt idx="65">
                  <c:v>-32.90000152587891</c:v>
                </c:pt>
                <c:pt idx="66">
                  <c:v>-32.79999923706055</c:v>
                </c:pt>
                <c:pt idx="67">
                  <c:v>-32.70000076293945</c:v>
                </c:pt>
                <c:pt idx="68">
                  <c:v>-32.5999984741211</c:v>
                </c:pt>
                <c:pt idx="69">
                  <c:v>-32.5</c:v>
                </c:pt>
                <c:pt idx="70">
                  <c:v>-32.40000152587891</c:v>
                </c:pt>
                <c:pt idx="71">
                  <c:v>-32.29999923706055</c:v>
                </c:pt>
                <c:pt idx="72">
                  <c:v>-32.20000076293945</c:v>
                </c:pt>
                <c:pt idx="73">
                  <c:v>-32.0999984741211</c:v>
                </c:pt>
                <c:pt idx="74">
                  <c:v>-32.0</c:v>
                </c:pt>
                <c:pt idx="75">
                  <c:v>-31.89999961853027</c:v>
                </c:pt>
                <c:pt idx="76">
                  <c:v>-31.79999923706054</c:v>
                </c:pt>
                <c:pt idx="77">
                  <c:v>-31.70000076293945</c:v>
                </c:pt>
                <c:pt idx="78">
                  <c:v>-31.60000038146973</c:v>
                </c:pt>
                <c:pt idx="79">
                  <c:v>-31.5</c:v>
                </c:pt>
                <c:pt idx="80">
                  <c:v>-31.39999961853027</c:v>
                </c:pt>
                <c:pt idx="81">
                  <c:v>-31.29999923706054</c:v>
                </c:pt>
                <c:pt idx="82">
                  <c:v>-31.20000076293945</c:v>
                </c:pt>
                <c:pt idx="83">
                  <c:v>-31.10000038146973</c:v>
                </c:pt>
                <c:pt idx="84">
                  <c:v>-31.0</c:v>
                </c:pt>
                <c:pt idx="85">
                  <c:v>-30.89999961853027</c:v>
                </c:pt>
                <c:pt idx="86">
                  <c:v>-30.79999923706054</c:v>
                </c:pt>
                <c:pt idx="87">
                  <c:v>-30.70000076293945</c:v>
                </c:pt>
                <c:pt idx="88">
                  <c:v>-30.60000038146973</c:v>
                </c:pt>
                <c:pt idx="89">
                  <c:v>-30.5</c:v>
                </c:pt>
                <c:pt idx="90">
                  <c:v>-30.39999961853027</c:v>
                </c:pt>
                <c:pt idx="91">
                  <c:v>-30.29999923706054</c:v>
                </c:pt>
                <c:pt idx="92">
                  <c:v>-30.20000076293945</c:v>
                </c:pt>
                <c:pt idx="93">
                  <c:v>-30.10000038146973</c:v>
                </c:pt>
                <c:pt idx="94">
                  <c:v>-30.0</c:v>
                </c:pt>
                <c:pt idx="95">
                  <c:v>-29.89999961853027</c:v>
                </c:pt>
                <c:pt idx="96">
                  <c:v>-29.79999923706054</c:v>
                </c:pt>
                <c:pt idx="97">
                  <c:v>-29.70000076293945</c:v>
                </c:pt>
                <c:pt idx="98">
                  <c:v>-29.60000038146973</c:v>
                </c:pt>
                <c:pt idx="99">
                  <c:v>-29.5</c:v>
                </c:pt>
                <c:pt idx="100">
                  <c:v>-29.39999961853027</c:v>
                </c:pt>
                <c:pt idx="101">
                  <c:v>-29.29999923706054</c:v>
                </c:pt>
                <c:pt idx="102">
                  <c:v>-29.20000076293945</c:v>
                </c:pt>
                <c:pt idx="103">
                  <c:v>-29.10000038146973</c:v>
                </c:pt>
                <c:pt idx="104">
                  <c:v>-29.0</c:v>
                </c:pt>
                <c:pt idx="105">
                  <c:v>-28.89999961853027</c:v>
                </c:pt>
                <c:pt idx="106">
                  <c:v>-28.79999923706054</c:v>
                </c:pt>
                <c:pt idx="107">
                  <c:v>-28.70000076293945</c:v>
                </c:pt>
                <c:pt idx="108">
                  <c:v>-28.60000038146973</c:v>
                </c:pt>
                <c:pt idx="109">
                  <c:v>-28.5</c:v>
                </c:pt>
                <c:pt idx="110">
                  <c:v>-28.39999961853027</c:v>
                </c:pt>
                <c:pt idx="111">
                  <c:v>-28.29999923706054</c:v>
                </c:pt>
                <c:pt idx="112">
                  <c:v>-28.20000076293945</c:v>
                </c:pt>
                <c:pt idx="113">
                  <c:v>-28.10000038146973</c:v>
                </c:pt>
                <c:pt idx="114">
                  <c:v>-28.0</c:v>
                </c:pt>
                <c:pt idx="115">
                  <c:v>-27.89999961853027</c:v>
                </c:pt>
                <c:pt idx="116">
                  <c:v>-27.79999923706054</c:v>
                </c:pt>
                <c:pt idx="117">
                  <c:v>-27.70000076293945</c:v>
                </c:pt>
                <c:pt idx="118">
                  <c:v>-27.60000038146973</c:v>
                </c:pt>
                <c:pt idx="119">
                  <c:v>-27.5</c:v>
                </c:pt>
                <c:pt idx="120">
                  <c:v>-27.39999961853027</c:v>
                </c:pt>
                <c:pt idx="121">
                  <c:v>-27.29999923706054</c:v>
                </c:pt>
                <c:pt idx="122">
                  <c:v>-27.20000076293945</c:v>
                </c:pt>
                <c:pt idx="123">
                  <c:v>-27.10000038146973</c:v>
                </c:pt>
                <c:pt idx="124">
                  <c:v>-27.0</c:v>
                </c:pt>
                <c:pt idx="125">
                  <c:v>-26.89999961853027</c:v>
                </c:pt>
                <c:pt idx="126">
                  <c:v>-26.79999923706054</c:v>
                </c:pt>
                <c:pt idx="127">
                  <c:v>-26.70000076293945</c:v>
                </c:pt>
                <c:pt idx="128">
                  <c:v>-26.60000038146973</c:v>
                </c:pt>
                <c:pt idx="129">
                  <c:v>-26.5</c:v>
                </c:pt>
                <c:pt idx="130">
                  <c:v>-26.39999961853027</c:v>
                </c:pt>
                <c:pt idx="131">
                  <c:v>-26.29999923706054</c:v>
                </c:pt>
                <c:pt idx="132">
                  <c:v>-26.20000076293945</c:v>
                </c:pt>
                <c:pt idx="133">
                  <c:v>-26.10000038146973</c:v>
                </c:pt>
                <c:pt idx="134">
                  <c:v>-26.0</c:v>
                </c:pt>
                <c:pt idx="135">
                  <c:v>-25.89999961853027</c:v>
                </c:pt>
                <c:pt idx="136">
                  <c:v>-25.79999923706054</c:v>
                </c:pt>
                <c:pt idx="137">
                  <c:v>-25.70000076293945</c:v>
                </c:pt>
                <c:pt idx="138">
                  <c:v>-25.60000038146973</c:v>
                </c:pt>
                <c:pt idx="139">
                  <c:v>-25.5</c:v>
                </c:pt>
                <c:pt idx="140">
                  <c:v>-25.39999961853027</c:v>
                </c:pt>
                <c:pt idx="141">
                  <c:v>-25.29999923706054</c:v>
                </c:pt>
                <c:pt idx="142">
                  <c:v>-25.20000076293945</c:v>
                </c:pt>
                <c:pt idx="143">
                  <c:v>-25.10000038146973</c:v>
                </c:pt>
                <c:pt idx="144">
                  <c:v>-25.0</c:v>
                </c:pt>
                <c:pt idx="145">
                  <c:v>-24.89999961853027</c:v>
                </c:pt>
                <c:pt idx="146">
                  <c:v>-24.79999923706054</c:v>
                </c:pt>
                <c:pt idx="147">
                  <c:v>-24.70000076293945</c:v>
                </c:pt>
                <c:pt idx="148">
                  <c:v>-24.60000038146973</c:v>
                </c:pt>
                <c:pt idx="149">
                  <c:v>-24.5</c:v>
                </c:pt>
                <c:pt idx="150">
                  <c:v>-24.39999961853027</c:v>
                </c:pt>
                <c:pt idx="151">
                  <c:v>-24.29999923706054</c:v>
                </c:pt>
                <c:pt idx="152">
                  <c:v>-24.20000076293945</c:v>
                </c:pt>
                <c:pt idx="153">
                  <c:v>-24.10000038146973</c:v>
                </c:pt>
                <c:pt idx="154">
                  <c:v>-24.0</c:v>
                </c:pt>
                <c:pt idx="155">
                  <c:v>-23.89999961853027</c:v>
                </c:pt>
                <c:pt idx="156">
                  <c:v>-23.79999923706054</c:v>
                </c:pt>
                <c:pt idx="157">
                  <c:v>-23.70000076293945</c:v>
                </c:pt>
                <c:pt idx="158">
                  <c:v>-23.60000038146973</c:v>
                </c:pt>
                <c:pt idx="159">
                  <c:v>-23.5</c:v>
                </c:pt>
                <c:pt idx="160">
                  <c:v>-23.39999961853027</c:v>
                </c:pt>
                <c:pt idx="161">
                  <c:v>-23.29999923706054</c:v>
                </c:pt>
                <c:pt idx="162">
                  <c:v>-23.20000076293945</c:v>
                </c:pt>
                <c:pt idx="163">
                  <c:v>-23.10000038146973</c:v>
                </c:pt>
                <c:pt idx="164">
                  <c:v>-23.0</c:v>
                </c:pt>
                <c:pt idx="165">
                  <c:v>-22.89999961853027</c:v>
                </c:pt>
                <c:pt idx="166">
                  <c:v>-22.79999923706054</c:v>
                </c:pt>
                <c:pt idx="167">
                  <c:v>-22.70000076293945</c:v>
                </c:pt>
                <c:pt idx="168">
                  <c:v>-22.60000038146973</c:v>
                </c:pt>
                <c:pt idx="169">
                  <c:v>-22.5</c:v>
                </c:pt>
                <c:pt idx="170">
                  <c:v>-22.39999961853027</c:v>
                </c:pt>
                <c:pt idx="171">
                  <c:v>-22.29999923706054</c:v>
                </c:pt>
                <c:pt idx="172">
                  <c:v>-22.20000076293945</c:v>
                </c:pt>
                <c:pt idx="173">
                  <c:v>-22.10000038146973</c:v>
                </c:pt>
                <c:pt idx="174">
                  <c:v>-22.0</c:v>
                </c:pt>
                <c:pt idx="175">
                  <c:v>-21.89999961853027</c:v>
                </c:pt>
                <c:pt idx="176">
                  <c:v>-21.79999923706054</c:v>
                </c:pt>
                <c:pt idx="177">
                  <c:v>-21.70000076293945</c:v>
                </c:pt>
                <c:pt idx="178">
                  <c:v>-21.60000038146973</c:v>
                </c:pt>
                <c:pt idx="179">
                  <c:v>-21.5</c:v>
                </c:pt>
                <c:pt idx="180">
                  <c:v>-21.39999961853027</c:v>
                </c:pt>
                <c:pt idx="181">
                  <c:v>-21.29999923706054</c:v>
                </c:pt>
                <c:pt idx="182">
                  <c:v>-21.20000076293945</c:v>
                </c:pt>
                <c:pt idx="183">
                  <c:v>-21.10000038146973</c:v>
                </c:pt>
                <c:pt idx="184">
                  <c:v>-21.0</c:v>
                </c:pt>
                <c:pt idx="185">
                  <c:v>-20.89999961853027</c:v>
                </c:pt>
                <c:pt idx="186">
                  <c:v>-20.79999923706054</c:v>
                </c:pt>
                <c:pt idx="187">
                  <c:v>-20.70000076293945</c:v>
                </c:pt>
                <c:pt idx="188">
                  <c:v>-20.60000038146973</c:v>
                </c:pt>
                <c:pt idx="189">
                  <c:v>-20.5</c:v>
                </c:pt>
                <c:pt idx="190">
                  <c:v>-20.39999961853027</c:v>
                </c:pt>
                <c:pt idx="191">
                  <c:v>-20.29999923706054</c:v>
                </c:pt>
                <c:pt idx="192">
                  <c:v>-20.20000076293945</c:v>
                </c:pt>
                <c:pt idx="193">
                  <c:v>-20.10000038146973</c:v>
                </c:pt>
                <c:pt idx="194">
                  <c:v>-20.0</c:v>
                </c:pt>
                <c:pt idx="195">
                  <c:v>-19.89999961853027</c:v>
                </c:pt>
                <c:pt idx="196">
                  <c:v>-19.79999923706054</c:v>
                </c:pt>
                <c:pt idx="197">
                  <c:v>-19.70000076293945</c:v>
                </c:pt>
                <c:pt idx="198">
                  <c:v>-19.60000038146973</c:v>
                </c:pt>
                <c:pt idx="199">
                  <c:v>-19.5</c:v>
                </c:pt>
                <c:pt idx="200">
                  <c:v>-19.39999961853027</c:v>
                </c:pt>
                <c:pt idx="201">
                  <c:v>-19.29999923706054</c:v>
                </c:pt>
                <c:pt idx="202">
                  <c:v>-19.20000076293945</c:v>
                </c:pt>
                <c:pt idx="203">
                  <c:v>-19.10000038146973</c:v>
                </c:pt>
                <c:pt idx="204">
                  <c:v>-19.0</c:v>
                </c:pt>
                <c:pt idx="205">
                  <c:v>-18.89999961853027</c:v>
                </c:pt>
                <c:pt idx="206">
                  <c:v>-18.79999923706054</c:v>
                </c:pt>
                <c:pt idx="207">
                  <c:v>-18.70000076293945</c:v>
                </c:pt>
                <c:pt idx="208">
                  <c:v>-18.60000038146973</c:v>
                </c:pt>
                <c:pt idx="209">
                  <c:v>-18.5</c:v>
                </c:pt>
                <c:pt idx="210">
                  <c:v>-18.39999961853027</c:v>
                </c:pt>
                <c:pt idx="211">
                  <c:v>-18.29999923706054</c:v>
                </c:pt>
                <c:pt idx="212">
                  <c:v>-18.20000076293945</c:v>
                </c:pt>
                <c:pt idx="213">
                  <c:v>-18.10000038146973</c:v>
                </c:pt>
                <c:pt idx="214">
                  <c:v>-18.0</c:v>
                </c:pt>
                <c:pt idx="215">
                  <c:v>-17.89999961853027</c:v>
                </c:pt>
                <c:pt idx="216">
                  <c:v>-17.79999923706054</c:v>
                </c:pt>
                <c:pt idx="217">
                  <c:v>-17.70000076293945</c:v>
                </c:pt>
                <c:pt idx="218">
                  <c:v>-17.60000038146973</c:v>
                </c:pt>
                <c:pt idx="219">
                  <c:v>-17.5</c:v>
                </c:pt>
                <c:pt idx="220">
                  <c:v>-17.39999961853027</c:v>
                </c:pt>
                <c:pt idx="221">
                  <c:v>-17.29999923706054</c:v>
                </c:pt>
                <c:pt idx="222">
                  <c:v>-17.20000076293945</c:v>
                </c:pt>
                <c:pt idx="223">
                  <c:v>-17.10000038146973</c:v>
                </c:pt>
                <c:pt idx="224">
                  <c:v>-17.0</c:v>
                </c:pt>
                <c:pt idx="225">
                  <c:v>-16.89999961853027</c:v>
                </c:pt>
                <c:pt idx="226">
                  <c:v>-16.79999923706054</c:v>
                </c:pt>
                <c:pt idx="227">
                  <c:v>-16.70000076293945</c:v>
                </c:pt>
                <c:pt idx="228">
                  <c:v>-16.60000038146973</c:v>
                </c:pt>
                <c:pt idx="229">
                  <c:v>-16.5</c:v>
                </c:pt>
                <c:pt idx="230">
                  <c:v>-16.39999961853027</c:v>
                </c:pt>
                <c:pt idx="231">
                  <c:v>-16.29999923706054</c:v>
                </c:pt>
                <c:pt idx="232">
                  <c:v>-16.20000076293945</c:v>
                </c:pt>
                <c:pt idx="233">
                  <c:v>-16.10000038146973</c:v>
                </c:pt>
                <c:pt idx="234">
                  <c:v>-16.0</c:v>
                </c:pt>
                <c:pt idx="235">
                  <c:v>-15.89999961853028</c:v>
                </c:pt>
                <c:pt idx="236">
                  <c:v>-15.79999923706055</c:v>
                </c:pt>
                <c:pt idx="237">
                  <c:v>-15.70000076293945</c:v>
                </c:pt>
                <c:pt idx="238">
                  <c:v>-15.60000038146973</c:v>
                </c:pt>
                <c:pt idx="239">
                  <c:v>-15.5</c:v>
                </c:pt>
                <c:pt idx="240">
                  <c:v>-15.39999961853028</c:v>
                </c:pt>
                <c:pt idx="241">
                  <c:v>-15.29999923706055</c:v>
                </c:pt>
                <c:pt idx="242">
                  <c:v>-15.20000076293945</c:v>
                </c:pt>
                <c:pt idx="243">
                  <c:v>-15.10000038146973</c:v>
                </c:pt>
                <c:pt idx="244">
                  <c:v>-15.0</c:v>
                </c:pt>
                <c:pt idx="245">
                  <c:v>-14.89999961853028</c:v>
                </c:pt>
                <c:pt idx="246">
                  <c:v>-14.79999923706055</c:v>
                </c:pt>
                <c:pt idx="247">
                  <c:v>-14.70000076293945</c:v>
                </c:pt>
                <c:pt idx="248">
                  <c:v>-14.60000038146973</c:v>
                </c:pt>
                <c:pt idx="249">
                  <c:v>-14.5</c:v>
                </c:pt>
                <c:pt idx="250">
                  <c:v>-14.39999961853028</c:v>
                </c:pt>
                <c:pt idx="251">
                  <c:v>-14.29999923706055</c:v>
                </c:pt>
                <c:pt idx="252">
                  <c:v>-14.20000076293945</c:v>
                </c:pt>
                <c:pt idx="253">
                  <c:v>-14.10000038146973</c:v>
                </c:pt>
                <c:pt idx="254">
                  <c:v>-14.0</c:v>
                </c:pt>
                <c:pt idx="255">
                  <c:v>-13.89999961853028</c:v>
                </c:pt>
                <c:pt idx="256">
                  <c:v>-13.79999923706055</c:v>
                </c:pt>
                <c:pt idx="257">
                  <c:v>-13.70000076293945</c:v>
                </c:pt>
                <c:pt idx="258">
                  <c:v>-13.60000038146973</c:v>
                </c:pt>
                <c:pt idx="259">
                  <c:v>-13.5</c:v>
                </c:pt>
                <c:pt idx="260">
                  <c:v>-13.39999961853028</c:v>
                </c:pt>
                <c:pt idx="261">
                  <c:v>-13.29999923706055</c:v>
                </c:pt>
                <c:pt idx="262">
                  <c:v>-13.20000076293945</c:v>
                </c:pt>
                <c:pt idx="263">
                  <c:v>-13.10000038146973</c:v>
                </c:pt>
                <c:pt idx="264">
                  <c:v>-13.0</c:v>
                </c:pt>
                <c:pt idx="265">
                  <c:v>-12.89999961853028</c:v>
                </c:pt>
                <c:pt idx="266">
                  <c:v>-12.79999923706055</c:v>
                </c:pt>
                <c:pt idx="267">
                  <c:v>-12.70000076293945</c:v>
                </c:pt>
                <c:pt idx="268">
                  <c:v>-12.60000038146973</c:v>
                </c:pt>
                <c:pt idx="269">
                  <c:v>-12.5</c:v>
                </c:pt>
                <c:pt idx="270">
                  <c:v>-12.39999961853028</c:v>
                </c:pt>
                <c:pt idx="271">
                  <c:v>-12.29999923706055</c:v>
                </c:pt>
                <c:pt idx="272">
                  <c:v>-12.20000076293945</c:v>
                </c:pt>
                <c:pt idx="273">
                  <c:v>-12.10000038146973</c:v>
                </c:pt>
                <c:pt idx="274">
                  <c:v>-12.0</c:v>
                </c:pt>
                <c:pt idx="275">
                  <c:v>-11.89999961853028</c:v>
                </c:pt>
                <c:pt idx="276">
                  <c:v>-11.79999923706055</c:v>
                </c:pt>
                <c:pt idx="277">
                  <c:v>-11.70000076293945</c:v>
                </c:pt>
                <c:pt idx="278">
                  <c:v>-11.60000038146973</c:v>
                </c:pt>
                <c:pt idx="279">
                  <c:v>-11.5</c:v>
                </c:pt>
                <c:pt idx="280">
                  <c:v>-11.39999961853028</c:v>
                </c:pt>
                <c:pt idx="281">
                  <c:v>-11.29999923706055</c:v>
                </c:pt>
                <c:pt idx="282">
                  <c:v>-11.20000076293945</c:v>
                </c:pt>
                <c:pt idx="283">
                  <c:v>-11.10000038146973</c:v>
                </c:pt>
                <c:pt idx="284">
                  <c:v>-11.0</c:v>
                </c:pt>
                <c:pt idx="285">
                  <c:v>-10.89999961853028</c:v>
                </c:pt>
                <c:pt idx="286">
                  <c:v>-10.79999923706055</c:v>
                </c:pt>
                <c:pt idx="287">
                  <c:v>-10.70000076293945</c:v>
                </c:pt>
                <c:pt idx="288">
                  <c:v>-10.60000038146973</c:v>
                </c:pt>
                <c:pt idx="289">
                  <c:v>-10.5</c:v>
                </c:pt>
                <c:pt idx="290">
                  <c:v>-10.39999961853028</c:v>
                </c:pt>
                <c:pt idx="291">
                  <c:v>-10.29999923706055</c:v>
                </c:pt>
                <c:pt idx="292">
                  <c:v>-10.20000076293945</c:v>
                </c:pt>
                <c:pt idx="293">
                  <c:v>-10.10000038146973</c:v>
                </c:pt>
                <c:pt idx="294">
                  <c:v>-10.0</c:v>
                </c:pt>
                <c:pt idx="295">
                  <c:v>-9.899999618530276</c:v>
                </c:pt>
                <c:pt idx="296">
                  <c:v>-9.79999923706055</c:v>
                </c:pt>
                <c:pt idx="297">
                  <c:v>-9.700000762939448</c:v>
                </c:pt>
                <c:pt idx="298">
                  <c:v>-9.600000381469725</c:v>
                </c:pt>
                <c:pt idx="299">
                  <c:v>-9.5</c:v>
                </c:pt>
                <c:pt idx="300">
                  <c:v>-9.399999618530276</c:v>
                </c:pt>
                <c:pt idx="301">
                  <c:v>-9.29999923706055</c:v>
                </c:pt>
                <c:pt idx="302">
                  <c:v>-9.200000762939448</c:v>
                </c:pt>
                <c:pt idx="303">
                  <c:v>-9.100000381469725</c:v>
                </c:pt>
                <c:pt idx="304">
                  <c:v>-9.0</c:v>
                </c:pt>
                <c:pt idx="305">
                  <c:v>-8.899999618530276</c:v>
                </c:pt>
                <c:pt idx="306">
                  <c:v>-8.79999923706055</c:v>
                </c:pt>
                <c:pt idx="307">
                  <c:v>-8.700000762939448</c:v>
                </c:pt>
                <c:pt idx="308">
                  <c:v>-8.600000381469725</c:v>
                </c:pt>
                <c:pt idx="309">
                  <c:v>-8.5</c:v>
                </c:pt>
                <c:pt idx="310">
                  <c:v>-8.399999618530276</c:v>
                </c:pt>
                <c:pt idx="311">
                  <c:v>-8.29999923706055</c:v>
                </c:pt>
                <c:pt idx="312">
                  <c:v>-8.200000762939448</c:v>
                </c:pt>
                <c:pt idx="313">
                  <c:v>-8.100000381469725</c:v>
                </c:pt>
                <c:pt idx="314">
                  <c:v>-8.0</c:v>
                </c:pt>
                <c:pt idx="315">
                  <c:v>-7.899999618530272</c:v>
                </c:pt>
                <c:pt idx="316">
                  <c:v>-7.799999237060547</c:v>
                </c:pt>
                <c:pt idx="317">
                  <c:v>-7.70000076293945</c:v>
                </c:pt>
                <c:pt idx="318">
                  <c:v>-7.600000381469727</c:v>
                </c:pt>
                <c:pt idx="319">
                  <c:v>-7.5</c:v>
                </c:pt>
                <c:pt idx="320">
                  <c:v>-7.400001525878906</c:v>
                </c:pt>
                <c:pt idx="321">
                  <c:v>-7.299999237060547</c:v>
                </c:pt>
                <c:pt idx="322">
                  <c:v>-7.20000076293945</c:v>
                </c:pt>
                <c:pt idx="323">
                  <c:v>-7.099998474121094</c:v>
                </c:pt>
                <c:pt idx="324">
                  <c:v>-7.0</c:v>
                </c:pt>
                <c:pt idx="325">
                  <c:v>-6.900001525878906</c:v>
                </c:pt>
                <c:pt idx="326">
                  <c:v>-6.799999237060547</c:v>
                </c:pt>
                <c:pt idx="327">
                  <c:v>-6.70000076293945</c:v>
                </c:pt>
                <c:pt idx="328">
                  <c:v>-6.599998474121094</c:v>
                </c:pt>
                <c:pt idx="329">
                  <c:v>-6.5</c:v>
                </c:pt>
                <c:pt idx="330">
                  <c:v>-6.400001525878906</c:v>
                </c:pt>
                <c:pt idx="331">
                  <c:v>-6.299999237060547</c:v>
                </c:pt>
                <c:pt idx="332">
                  <c:v>-6.20000076293945</c:v>
                </c:pt>
                <c:pt idx="333">
                  <c:v>-6.099998474121094</c:v>
                </c:pt>
                <c:pt idx="334">
                  <c:v>-6.0</c:v>
                </c:pt>
                <c:pt idx="335">
                  <c:v>-5.900001525878906</c:v>
                </c:pt>
                <c:pt idx="336">
                  <c:v>-5.799999237060547</c:v>
                </c:pt>
                <c:pt idx="337">
                  <c:v>-5.70000076293945</c:v>
                </c:pt>
                <c:pt idx="338">
                  <c:v>-5.599998474121094</c:v>
                </c:pt>
                <c:pt idx="339">
                  <c:v>-5.5</c:v>
                </c:pt>
                <c:pt idx="340">
                  <c:v>-5.400001525878906</c:v>
                </c:pt>
                <c:pt idx="341">
                  <c:v>-5.299999237060547</c:v>
                </c:pt>
                <c:pt idx="342">
                  <c:v>-5.20000076293945</c:v>
                </c:pt>
                <c:pt idx="343">
                  <c:v>-5.099998474121094</c:v>
                </c:pt>
                <c:pt idx="344">
                  <c:v>-5.0</c:v>
                </c:pt>
                <c:pt idx="345">
                  <c:v>-4.900001525878906</c:v>
                </c:pt>
                <c:pt idx="346">
                  <c:v>-4.799999237060547</c:v>
                </c:pt>
                <c:pt idx="347">
                  <c:v>-4.70000076293945</c:v>
                </c:pt>
                <c:pt idx="348">
                  <c:v>-4.599998474121094</c:v>
                </c:pt>
                <c:pt idx="349">
                  <c:v>-4.5</c:v>
                </c:pt>
                <c:pt idx="350">
                  <c:v>-4.400001525878906</c:v>
                </c:pt>
                <c:pt idx="351">
                  <c:v>-4.299999237060547</c:v>
                </c:pt>
                <c:pt idx="352">
                  <c:v>-4.20000076293945</c:v>
                </c:pt>
                <c:pt idx="353">
                  <c:v>-4.099998474121094</c:v>
                </c:pt>
                <c:pt idx="354">
                  <c:v>-4.0</c:v>
                </c:pt>
                <c:pt idx="355">
                  <c:v>-3.900001525878907</c:v>
                </c:pt>
                <c:pt idx="356">
                  <c:v>-3.799999237060547</c:v>
                </c:pt>
                <c:pt idx="357">
                  <c:v>-3.700000762939453</c:v>
                </c:pt>
                <c:pt idx="358">
                  <c:v>-3.599998474121094</c:v>
                </c:pt>
                <c:pt idx="359">
                  <c:v>-3.5</c:v>
                </c:pt>
                <c:pt idx="360">
                  <c:v>-3.400001525878907</c:v>
                </c:pt>
                <c:pt idx="361">
                  <c:v>-3.299999237060547</c:v>
                </c:pt>
                <c:pt idx="362">
                  <c:v>-3.200000762939454</c:v>
                </c:pt>
                <c:pt idx="363">
                  <c:v>-3.099998474121094</c:v>
                </c:pt>
                <c:pt idx="364">
                  <c:v>-3.0</c:v>
                </c:pt>
                <c:pt idx="365">
                  <c:v>-2.900001525878907</c:v>
                </c:pt>
                <c:pt idx="366">
                  <c:v>-2.799999237060547</c:v>
                </c:pt>
                <c:pt idx="367">
                  <c:v>-2.700000762939453</c:v>
                </c:pt>
                <c:pt idx="368">
                  <c:v>-2.599998474121094</c:v>
                </c:pt>
                <c:pt idx="369">
                  <c:v>-2.5</c:v>
                </c:pt>
                <c:pt idx="370">
                  <c:v>-2.400001525878907</c:v>
                </c:pt>
                <c:pt idx="371">
                  <c:v>-2.299999237060547</c:v>
                </c:pt>
                <c:pt idx="372">
                  <c:v>-2.200000762939454</c:v>
                </c:pt>
                <c:pt idx="373">
                  <c:v>-2.099998474121094</c:v>
                </c:pt>
                <c:pt idx="374">
                  <c:v>-2.0</c:v>
                </c:pt>
                <c:pt idx="375">
                  <c:v>-1.900001525878906</c:v>
                </c:pt>
                <c:pt idx="376">
                  <c:v>-1.799999237060547</c:v>
                </c:pt>
                <c:pt idx="377">
                  <c:v>-1.700000762939453</c:v>
                </c:pt>
                <c:pt idx="378">
                  <c:v>-1.599998474121094</c:v>
                </c:pt>
                <c:pt idx="379">
                  <c:v>-1.5</c:v>
                </c:pt>
                <c:pt idx="380">
                  <c:v>-1.400001525878906</c:v>
                </c:pt>
                <c:pt idx="381">
                  <c:v>-1.299999237060546</c:v>
                </c:pt>
                <c:pt idx="382">
                  <c:v>-1.200000762939453</c:v>
                </c:pt>
                <c:pt idx="383">
                  <c:v>-1.099998474121094</c:v>
                </c:pt>
                <c:pt idx="384">
                  <c:v>-1.0</c:v>
                </c:pt>
                <c:pt idx="385">
                  <c:v>-0.900001525878906</c:v>
                </c:pt>
                <c:pt idx="386">
                  <c:v>-0.799999237060547</c:v>
                </c:pt>
                <c:pt idx="387">
                  <c:v>-0.700000762939453</c:v>
                </c:pt>
                <c:pt idx="388">
                  <c:v>-0.599998474121094</c:v>
                </c:pt>
                <c:pt idx="389">
                  <c:v>-0.5</c:v>
                </c:pt>
                <c:pt idx="390">
                  <c:v>-0.400001525878906</c:v>
                </c:pt>
                <c:pt idx="391">
                  <c:v>-0.299999237060547</c:v>
                </c:pt>
                <c:pt idx="392">
                  <c:v>-0.200000762939453</c:v>
                </c:pt>
                <c:pt idx="393">
                  <c:v>-0.0999984741210938</c:v>
                </c:pt>
                <c:pt idx="394">
                  <c:v>0.0</c:v>
                </c:pt>
                <c:pt idx="395">
                  <c:v>0.0999984741210938</c:v>
                </c:pt>
                <c:pt idx="396">
                  <c:v>0.200000762939453</c:v>
                </c:pt>
                <c:pt idx="397">
                  <c:v>0.299999237060547</c:v>
                </c:pt>
                <c:pt idx="398">
                  <c:v>0.400001525878906</c:v>
                </c:pt>
                <c:pt idx="399">
                  <c:v>0.5</c:v>
                </c:pt>
                <c:pt idx="400">
                  <c:v>0.599998474121094</c:v>
                </c:pt>
                <c:pt idx="401">
                  <c:v>0.700000762939453</c:v>
                </c:pt>
                <c:pt idx="402">
                  <c:v>0.799999237060547</c:v>
                </c:pt>
                <c:pt idx="403">
                  <c:v>0.900001525878906</c:v>
                </c:pt>
                <c:pt idx="404">
                  <c:v>1.0</c:v>
                </c:pt>
                <c:pt idx="405">
                  <c:v>1.099998474121094</c:v>
                </c:pt>
                <c:pt idx="406">
                  <c:v>1.200000762939453</c:v>
                </c:pt>
                <c:pt idx="407">
                  <c:v>1.299999237060546</c:v>
                </c:pt>
                <c:pt idx="408">
                  <c:v>1.400001525878906</c:v>
                </c:pt>
                <c:pt idx="409">
                  <c:v>1.5</c:v>
                </c:pt>
                <c:pt idx="410">
                  <c:v>1.599998474121094</c:v>
                </c:pt>
                <c:pt idx="411">
                  <c:v>1.700000762939453</c:v>
                </c:pt>
                <c:pt idx="412">
                  <c:v>1.799999237060547</c:v>
                </c:pt>
                <c:pt idx="413">
                  <c:v>1.900001525878906</c:v>
                </c:pt>
                <c:pt idx="414">
                  <c:v>2.0</c:v>
                </c:pt>
                <c:pt idx="415">
                  <c:v>2.099998474121094</c:v>
                </c:pt>
                <c:pt idx="416">
                  <c:v>2.200000762939454</c:v>
                </c:pt>
                <c:pt idx="417">
                  <c:v>2.299999237060547</c:v>
                </c:pt>
                <c:pt idx="418">
                  <c:v>2.400001525878907</c:v>
                </c:pt>
                <c:pt idx="419">
                  <c:v>2.5</c:v>
                </c:pt>
                <c:pt idx="420">
                  <c:v>2.599998474121094</c:v>
                </c:pt>
                <c:pt idx="421">
                  <c:v>2.700000762939453</c:v>
                </c:pt>
                <c:pt idx="422">
                  <c:v>2.799999237060547</c:v>
                </c:pt>
                <c:pt idx="423">
                  <c:v>2.900001525878907</c:v>
                </c:pt>
                <c:pt idx="424">
                  <c:v>3.0</c:v>
                </c:pt>
                <c:pt idx="425">
                  <c:v>3.099998474121094</c:v>
                </c:pt>
                <c:pt idx="426">
                  <c:v>3.200000762939454</c:v>
                </c:pt>
                <c:pt idx="427">
                  <c:v>3.299999237060547</c:v>
                </c:pt>
                <c:pt idx="428">
                  <c:v>3.400001525878907</c:v>
                </c:pt>
                <c:pt idx="429">
                  <c:v>3.5</c:v>
                </c:pt>
                <c:pt idx="430">
                  <c:v>3.599998474121094</c:v>
                </c:pt>
                <c:pt idx="431">
                  <c:v>3.700000762939453</c:v>
                </c:pt>
                <c:pt idx="432">
                  <c:v>3.799999237060547</c:v>
                </c:pt>
                <c:pt idx="433">
                  <c:v>3.900001525878907</c:v>
                </c:pt>
                <c:pt idx="434">
                  <c:v>4.0</c:v>
                </c:pt>
                <c:pt idx="435">
                  <c:v>4.099998474121094</c:v>
                </c:pt>
                <c:pt idx="436">
                  <c:v>4.20000076293945</c:v>
                </c:pt>
                <c:pt idx="437">
                  <c:v>4.299999237060547</c:v>
                </c:pt>
                <c:pt idx="438">
                  <c:v>4.400001525878906</c:v>
                </c:pt>
                <c:pt idx="439">
                  <c:v>4.5</c:v>
                </c:pt>
                <c:pt idx="440">
                  <c:v>4.599998474121094</c:v>
                </c:pt>
                <c:pt idx="441">
                  <c:v>4.70000076293945</c:v>
                </c:pt>
                <c:pt idx="442">
                  <c:v>4.799999237060547</c:v>
                </c:pt>
                <c:pt idx="443">
                  <c:v>4.900001525878906</c:v>
                </c:pt>
                <c:pt idx="444">
                  <c:v>5.0</c:v>
                </c:pt>
                <c:pt idx="445">
                  <c:v>5.099998474121094</c:v>
                </c:pt>
                <c:pt idx="446">
                  <c:v>5.20000076293945</c:v>
                </c:pt>
                <c:pt idx="447">
                  <c:v>5.299999237060547</c:v>
                </c:pt>
                <c:pt idx="448">
                  <c:v>5.400001525878906</c:v>
                </c:pt>
                <c:pt idx="449">
                  <c:v>5.5</c:v>
                </c:pt>
                <c:pt idx="450">
                  <c:v>5.599998474121094</c:v>
                </c:pt>
                <c:pt idx="451">
                  <c:v>5.70000076293945</c:v>
                </c:pt>
                <c:pt idx="452">
                  <c:v>5.799999237060547</c:v>
                </c:pt>
                <c:pt idx="453">
                  <c:v>5.900001525878906</c:v>
                </c:pt>
                <c:pt idx="454">
                  <c:v>6.0</c:v>
                </c:pt>
                <c:pt idx="455">
                  <c:v>6.099998474121094</c:v>
                </c:pt>
                <c:pt idx="456">
                  <c:v>6.20000076293945</c:v>
                </c:pt>
                <c:pt idx="457">
                  <c:v>6.299999237060547</c:v>
                </c:pt>
                <c:pt idx="458">
                  <c:v>6.400001525878906</c:v>
                </c:pt>
                <c:pt idx="459">
                  <c:v>6.5</c:v>
                </c:pt>
                <c:pt idx="460">
                  <c:v>6.599998474121094</c:v>
                </c:pt>
                <c:pt idx="461">
                  <c:v>6.70000076293945</c:v>
                </c:pt>
                <c:pt idx="462">
                  <c:v>6.799999237060547</c:v>
                </c:pt>
                <c:pt idx="463">
                  <c:v>6.900001525878906</c:v>
                </c:pt>
                <c:pt idx="464">
                  <c:v>7.0</c:v>
                </c:pt>
                <c:pt idx="465">
                  <c:v>7.099998474121094</c:v>
                </c:pt>
                <c:pt idx="466">
                  <c:v>7.20000076293945</c:v>
                </c:pt>
                <c:pt idx="467">
                  <c:v>7.299999237060547</c:v>
                </c:pt>
                <c:pt idx="468">
                  <c:v>7.400001525878906</c:v>
                </c:pt>
                <c:pt idx="469">
                  <c:v>7.5</c:v>
                </c:pt>
                <c:pt idx="470">
                  <c:v>7.599998474121094</c:v>
                </c:pt>
                <c:pt idx="471">
                  <c:v>7.70000076293945</c:v>
                </c:pt>
                <c:pt idx="472">
                  <c:v>7.799999237060547</c:v>
                </c:pt>
                <c:pt idx="473">
                  <c:v>7.900001525878906</c:v>
                </c:pt>
                <c:pt idx="474">
                  <c:v>8.0</c:v>
                </c:pt>
                <c:pt idx="475">
                  <c:v>8.099998474121093</c:v>
                </c:pt>
                <c:pt idx="476">
                  <c:v>8.200000762939448</c:v>
                </c:pt>
                <c:pt idx="477">
                  <c:v>8.29999923706055</c:v>
                </c:pt>
                <c:pt idx="478">
                  <c:v>8.400001525878906</c:v>
                </c:pt>
                <c:pt idx="479">
                  <c:v>8.5</c:v>
                </c:pt>
                <c:pt idx="480">
                  <c:v>8.599998474121093</c:v>
                </c:pt>
                <c:pt idx="481">
                  <c:v>8.700000762939448</c:v>
                </c:pt>
                <c:pt idx="482">
                  <c:v>8.79999923706055</c:v>
                </c:pt>
                <c:pt idx="483">
                  <c:v>8.900001525878906</c:v>
                </c:pt>
                <c:pt idx="484">
                  <c:v>9.0</c:v>
                </c:pt>
                <c:pt idx="485">
                  <c:v>9.099998474121093</c:v>
                </c:pt>
                <c:pt idx="486">
                  <c:v>9.200000762939448</c:v>
                </c:pt>
                <c:pt idx="487">
                  <c:v>9.29999923706055</c:v>
                </c:pt>
                <c:pt idx="488">
                  <c:v>9.400001525878906</c:v>
                </c:pt>
                <c:pt idx="489">
                  <c:v>9.5</c:v>
                </c:pt>
                <c:pt idx="490">
                  <c:v>9.599998474121093</c:v>
                </c:pt>
                <c:pt idx="491">
                  <c:v>9.700000762939448</c:v>
                </c:pt>
                <c:pt idx="492">
                  <c:v>9.79999923706055</c:v>
                </c:pt>
                <c:pt idx="493">
                  <c:v>9.900001525878906</c:v>
                </c:pt>
                <c:pt idx="494">
                  <c:v>10.0</c:v>
                </c:pt>
                <c:pt idx="495">
                  <c:v>10.0999984741211</c:v>
                </c:pt>
                <c:pt idx="496">
                  <c:v>10.20000076293945</c:v>
                </c:pt>
                <c:pt idx="497">
                  <c:v>10.29999923706055</c:v>
                </c:pt>
                <c:pt idx="498">
                  <c:v>10.40000152587891</c:v>
                </c:pt>
                <c:pt idx="499">
                  <c:v>10.5</c:v>
                </c:pt>
                <c:pt idx="500">
                  <c:v>10.5999984741211</c:v>
                </c:pt>
                <c:pt idx="501">
                  <c:v>10.70000076293945</c:v>
                </c:pt>
                <c:pt idx="502">
                  <c:v>10.79999923706055</c:v>
                </c:pt>
                <c:pt idx="503">
                  <c:v>10.90000152587891</c:v>
                </c:pt>
                <c:pt idx="504">
                  <c:v>11.0</c:v>
                </c:pt>
                <c:pt idx="505">
                  <c:v>11.0999984741211</c:v>
                </c:pt>
                <c:pt idx="506">
                  <c:v>11.20000076293945</c:v>
                </c:pt>
                <c:pt idx="507">
                  <c:v>11.29999923706055</c:v>
                </c:pt>
                <c:pt idx="508">
                  <c:v>11.40000152587891</c:v>
                </c:pt>
                <c:pt idx="509">
                  <c:v>11.5</c:v>
                </c:pt>
                <c:pt idx="510">
                  <c:v>11.5999984741211</c:v>
                </c:pt>
                <c:pt idx="511">
                  <c:v>11.70000076293945</c:v>
                </c:pt>
                <c:pt idx="512">
                  <c:v>11.79999923706055</c:v>
                </c:pt>
                <c:pt idx="513">
                  <c:v>11.90000152587891</c:v>
                </c:pt>
                <c:pt idx="514">
                  <c:v>12.0</c:v>
                </c:pt>
                <c:pt idx="515">
                  <c:v>12.0999984741211</c:v>
                </c:pt>
                <c:pt idx="516">
                  <c:v>12.20000076293945</c:v>
                </c:pt>
                <c:pt idx="517">
                  <c:v>12.29999923706055</c:v>
                </c:pt>
                <c:pt idx="518">
                  <c:v>12.40000152587891</c:v>
                </c:pt>
                <c:pt idx="519">
                  <c:v>12.5</c:v>
                </c:pt>
                <c:pt idx="520">
                  <c:v>12.5999984741211</c:v>
                </c:pt>
                <c:pt idx="521">
                  <c:v>12.70000076293945</c:v>
                </c:pt>
                <c:pt idx="522">
                  <c:v>12.79999923706055</c:v>
                </c:pt>
                <c:pt idx="523">
                  <c:v>12.90000152587891</c:v>
                </c:pt>
                <c:pt idx="524">
                  <c:v>13.0</c:v>
                </c:pt>
                <c:pt idx="525">
                  <c:v>13.0999984741211</c:v>
                </c:pt>
                <c:pt idx="526">
                  <c:v>13.20000076293945</c:v>
                </c:pt>
                <c:pt idx="527">
                  <c:v>13.29999923706055</c:v>
                </c:pt>
                <c:pt idx="528">
                  <c:v>13.40000152587891</c:v>
                </c:pt>
                <c:pt idx="529">
                  <c:v>13.5</c:v>
                </c:pt>
                <c:pt idx="530">
                  <c:v>13.5999984741211</c:v>
                </c:pt>
                <c:pt idx="531">
                  <c:v>13.70000076293945</c:v>
                </c:pt>
                <c:pt idx="532">
                  <c:v>13.79999923706055</c:v>
                </c:pt>
                <c:pt idx="533">
                  <c:v>13.90000152587891</c:v>
                </c:pt>
                <c:pt idx="534">
                  <c:v>14.0</c:v>
                </c:pt>
                <c:pt idx="535">
                  <c:v>14.0999984741211</c:v>
                </c:pt>
                <c:pt idx="536">
                  <c:v>14.20000076293945</c:v>
                </c:pt>
                <c:pt idx="537">
                  <c:v>14.29999923706055</c:v>
                </c:pt>
                <c:pt idx="538">
                  <c:v>14.40000152587891</c:v>
                </c:pt>
                <c:pt idx="539">
                  <c:v>14.5</c:v>
                </c:pt>
                <c:pt idx="540">
                  <c:v>14.5999984741211</c:v>
                </c:pt>
                <c:pt idx="541">
                  <c:v>14.70000076293945</c:v>
                </c:pt>
                <c:pt idx="542">
                  <c:v>14.79999923706055</c:v>
                </c:pt>
                <c:pt idx="543">
                  <c:v>14.90000152587891</c:v>
                </c:pt>
                <c:pt idx="544">
                  <c:v>15.0</c:v>
                </c:pt>
                <c:pt idx="545">
                  <c:v>15.0999984741211</c:v>
                </c:pt>
                <c:pt idx="546">
                  <c:v>15.20000076293945</c:v>
                </c:pt>
                <c:pt idx="547">
                  <c:v>15.29999923706055</c:v>
                </c:pt>
                <c:pt idx="548">
                  <c:v>15.40000152587891</c:v>
                </c:pt>
                <c:pt idx="549">
                  <c:v>15.5</c:v>
                </c:pt>
                <c:pt idx="550">
                  <c:v>15.5999984741211</c:v>
                </c:pt>
                <c:pt idx="551">
                  <c:v>15.70000076293945</c:v>
                </c:pt>
                <c:pt idx="552">
                  <c:v>15.79999923706055</c:v>
                </c:pt>
                <c:pt idx="553">
                  <c:v>15.90000152587891</c:v>
                </c:pt>
                <c:pt idx="554">
                  <c:v>16.0</c:v>
                </c:pt>
                <c:pt idx="555">
                  <c:v>16.09999847412109</c:v>
                </c:pt>
                <c:pt idx="556">
                  <c:v>16.20000076293945</c:v>
                </c:pt>
                <c:pt idx="557">
                  <c:v>16.29999923706054</c:v>
                </c:pt>
                <c:pt idx="558">
                  <c:v>16.40000152587891</c:v>
                </c:pt>
                <c:pt idx="559">
                  <c:v>16.5</c:v>
                </c:pt>
                <c:pt idx="560">
                  <c:v>16.59999847412109</c:v>
                </c:pt>
                <c:pt idx="561">
                  <c:v>16.70000076293945</c:v>
                </c:pt>
                <c:pt idx="562">
                  <c:v>16.79999923706054</c:v>
                </c:pt>
                <c:pt idx="563">
                  <c:v>16.90000152587891</c:v>
                </c:pt>
                <c:pt idx="564">
                  <c:v>17.0</c:v>
                </c:pt>
                <c:pt idx="565">
                  <c:v>17.09999847412109</c:v>
                </c:pt>
                <c:pt idx="566">
                  <c:v>17.20000076293945</c:v>
                </c:pt>
                <c:pt idx="567">
                  <c:v>17.29999923706054</c:v>
                </c:pt>
                <c:pt idx="568">
                  <c:v>17.40000152587891</c:v>
                </c:pt>
                <c:pt idx="569">
                  <c:v>17.5</c:v>
                </c:pt>
                <c:pt idx="570">
                  <c:v>17.59999847412109</c:v>
                </c:pt>
                <c:pt idx="571">
                  <c:v>17.70000076293945</c:v>
                </c:pt>
                <c:pt idx="572">
                  <c:v>17.79999923706054</c:v>
                </c:pt>
                <c:pt idx="573">
                  <c:v>17.90000152587891</c:v>
                </c:pt>
                <c:pt idx="574">
                  <c:v>18.0</c:v>
                </c:pt>
                <c:pt idx="575">
                  <c:v>18.09999847412109</c:v>
                </c:pt>
                <c:pt idx="576">
                  <c:v>18.20000076293945</c:v>
                </c:pt>
                <c:pt idx="577">
                  <c:v>18.29999923706054</c:v>
                </c:pt>
                <c:pt idx="578">
                  <c:v>18.40000152587891</c:v>
                </c:pt>
                <c:pt idx="579">
                  <c:v>18.5</c:v>
                </c:pt>
                <c:pt idx="580">
                  <c:v>18.59999847412109</c:v>
                </c:pt>
                <c:pt idx="581">
                  <c:v>18.70000076293945</c:v>
                </c:pt>
                <c:pt idx="582">
                  <c:v>18.79999923706054</c:v>
                </c:pt>
                <c:pt idx="583">
                  <c:v>18.90000152587891</c:v>
                </c:pt>
                <c:pt idx="584">
                  <c:v>19.0</c:v>
                </c:pt>
                <c:pt idx="585">
                  <c:v>19.09999847412109</c:v>
                </c:pt>
                <c:pt idx="586">
                  <c:v>19.20000076293945</c:v>
                </c:pt>
                <c:pt idx="587">
                  <c:v>19.29999923706054</c:v>
                </c:pt>
                <c:pt idx="588">
                  <c:v>19.40000152587891</c:v>
                </c:pt>
                <c:pt idx="589">
                  <c:v>19.5</c:v>
                </c:pt>
                <c:pt idx="590">
                  <c:v>19.59999847412109</c:v>
                </c:pt>
                <c:pt idx="591">
                  <c:v>19.70000076293945</c:v>
                </c:pt>
                <c:pt idx="592">
                  <c:v>19.79999923706054</c:v>
                </c:pt>
                <c:pt idx="593">
                  <c:v>19.90000152587891</c:v>
                </c:pt>
                <c:pt idx="594">
                  <c:v>20.0</c:v>
                </c:pt>
                <c:pt idx="595">
                  <c:v>20.09999847412109</c:v>
                </c:pt>
                <c:pt idx="596">
                  <c:v>20.20000076293945</c:v>
                </c:pt>
                <c:pt idx="597">
                  <c:v>20.29999923706054</c:v>
                </c:pt>
                <c:pt idx="598">
                  <c:v>20.40000152587891</c:v>
                </c:pt>
                <c:pt idx="599">
                  <c:v>20.5</c:v>
                </c:pt>
                <c:pt idx="600">
                  <c:v>20.59999847412109</c:v>
                </c:pt>
                <c:pt idx="601">
                  <c:v>20.70000076293945</c:v>
                </c:pt>
                <c:pt idx="602">
                  <c:v>20.79999923706054</c:v>
                </c:pt>
                <c:pt idx="603">
                  <c:v>20.90000152587891</c:v>
                </c:pt>
                <c:pt idx="604">
                  <c:v>21.0</c:v>
                </c:pt>
                <c:pt idx="605">
                  <c:v>21.09999847412109</c:v>
                </c:pt>
                <c:pt idx="606">
                  <c:v>21.20000076293945</c:v>
                </c:pt>
                <c:pt idx="607">
                  <c:v>21.29999923706054</c:v>
                </c:pt>
                <c:pt idx="608">
                  <c:v>21.40000152587891</c:v>
                </c:pt>
                <c:pt idx="609">
                  <c:v>21.5</c:v>
                </c:pt>
                <c:pt idx="610">
                  <c:v>21.59999847412109</c:v>
                </c:pt>
                <c:pt idx="611">
                  <c:v>21.70000076293945</c:v>
                </c:pt>
                <c:pt idx="612">
                  <c:v>21.79999923706054</c:v>
                </c:pt>
                <c:pt idx="613">
                  <c:v>21.90000152587891</c:v>
                </c:pt>
                <c:pt idx="614">
                  <c:v>22.0</c:v>
                </c:pt>
                <c:pt idx="615">
                  <c:v>22.09999847412109</c:v>
                </c:pt>
                <c:pt idx="616">
                  <c:v>22.20000076293945</c:v>
                </c:pt>
                <c:pt idx="617">
                  <c:v>22.29999923706054</c:v>
                </c:pt>
                <c:pt idx="618">
                  <c:v>22.40000152587891</c:v>
                </c:pt>
                <c:pt idx="619">
                  <c:v>22.5</c:v>
                </c:pt>
                <c:pt idx="620">
                  <c:v>22.59999847412109</c:v>
                </c:pt>
                <c:pt idx="621">
                  <c:v>22.70000076293945</c:v>
                </c:pt>
                <c:pt idx="622">
                  <c:v>22.79999923706054</c:v>
                </c:pt>
                <c:pt idx="623">
                  <c:v>22.90000152587891</c:v>
                </c:pt>
                <c:pt idx="624">
                  <c:v>23.0</c:v>
                </c:pt>
                <c:pt idx="625">
                  <c:v>23.09999847412109</c:v>
                </c:pt>
                <c:pt idx="626">
                  <c:v>23.20000076293945</c:v>
                </c:pt>
                <c:pt idx="627">
                  <c:v>23.29999923706054</c:v>
                </c:pt>
                <c:pt idx="628">
                  <c:v>23.40000152587891</c:v>
                </c:pt>
                <c:pt idx="629">
                  <c:v>23.5</c:v>
                </c:pt>
                <c:pt idx="630">
                  <c:v>23.59999847412109</c:v>
                </c:pt>
                <c:pt idx="631">
                  <c:v>23.70000076293945</c:v>
                </c:pt>
                <c:pt idx="632">
                  <c:v>23.79999923706054</c:v>
                </c:pt>
                <c:pt idx="633">
                  <c:v>23.90000152587891</c:v>
                </c:pt>
                <c:pt idx="634">
                  <c:v>24.0</c:v>
                </c:pt>
                <c:pt idx="635">
                  <c:v>24.09999847412109</c:v>
                </c:pt>
                <c:pt idx="636">
                  <c:v>24.20000076293945</c:v>
                </c:pt>
                <c:pt idx="637">
                  <c:v>24.29999923706054</c:v>
                </c:pt>
                <c:pt idx="638">
                  <c:v>24.40000152587891</c:v>
                </c:pt>
                <c:pt idx="639">
                  <c:v>24.5</c:v>
                </c:pt>
                <c:pt idx="640">
                  <c:v>24.59999847412109</c:v>
                </c:pt>
                <c:pt idx="641">
                  <c:v>24.6999969482422</c:v>
                </c:pt>
                <c:pt idx="642">
                  <c:v>24.80000305175781</c:v>
                </c:pt>
                <c:pt idx="643">
                  <c:v>24.90000152587891</c:v>
                </c:pt>
                <c:pt idx="644">
                  <c:v>25.0</c:v>
                </c:pt>
                <c:pt idx="645">
                  <c:v>25.09999847412109</c:v>
                </c:pt>
                <c:pt idx="646">
                  <c:v>25.1999969482422</c:v>
                </c:pt>
                <c:pt idx="647">
                  <c:v>25.30000305175781</c:v>
                </c:pt>
                <c:pt idx="648">
                  <c:v>25.40000152587891</c:v>
                </c:pt>
                <c:pt idx="649">
                  <c:v>25.5</c:v>
                </c:pt>
                <c:pt idx="650">
                  <c:v>25.59999847412109</c:v>
                </c:pt>
                <c:pt idx="651">
                  <c:v>25.6999969482422</c:v>
                </c:pt>
                <c:pt idx="652">
                  <c:v>25.80000305175781</c:v>
                </c:pt>
                <c:pt idx="653">
                  <c:v>25.90000152587891</c:v>
                </c:pt>
                <c:pt idx="654">
                  <c:v>26.0</c:v>
                </c:pt>
                <c:pt idx="655">
                  <c:v>26.09999847412109</c:v>
                </c:pt>
                <c:pt idx="656">
                  <c:v>26.1999969482422</c:v>
                </c:pt>
                <c:pt idx="657">
                  <c:v>26.30000305175781</c:v>
                </c:pt>
                <c:pt idx="658">
                  <c:v>26.40000152587891</c:v>
                </c:pt>
                <c:pt idx="659">
                  <c:v>26.5</c:v>
                </c:pt>
                <c:pt idx="660">
                  <c:v>26.59999847412109</c:v>
                </c:pt>
                <c:pt idx="661">
                  <c:v>26.6999969482422</c:v>
                </c:pt>
                <c:pt idx="662">
                  <c:v>26.80000305175781</c:v>
                </c:pt>
                <c:pt idx="663">
                  <c:v>26.90000152587891</c:v>
                </c:pt>
                <c:pt idx="664">
                  <c:v>27.0</c:v>
                </c:pt>
                <c:pt idx="665">
                  <c:v>27.09999847412109</c:v>
                </c:pt>
                <c:pt idx="666">
                  <c:v>27.1999969482422</c:v>
                </c:pt>
                <c:pt idx="667">
                  <c:v>27.30000305175781</c:v>
                </c:pt>
                <c:pt idx="668">
                  <c:v>27.40000152587891</c:v>
                </c:pt>
                <c:pt idx="669">
                  <c:v>27.5</c:v>
                </c:pt>
                <c:pt idx="670">
                  <c:v>27.59999847412109</c:v>
                </c:pt>
                <c:pt idx="671">
                  <c:v>27.6999969482422</c:v>
                </c:pt>
                <c:pt idx="672">
                  <c:v>27.80000305175781</c:v>
                </c:pt>
                <c:pt idx="673">
                  <c:v>27.90000152587891</c:v>
                </c:pt>
                <c:pt idx="674">
                  <c:v>28.0</c:v>
                </c:pt>
                <c:pt idx="675">
                  <c:v>28.09999847412109</c:v>
                </c:pt>
                <c:pt idx="676">
                  <c:v>28.1999969482422</c:v>
                </c:pt>
                <c:pt idx="677">
                  <c:v>28.30000305175781</c:v>
                </c:pt>
                <c:pt idx="678">
                  <c:v>28.40000152587891</c:v>
                </c:pt>
                <c:pt idx="679">
                  <c:v>28.5</c:v>
                </c:pt>
                <c:pt idx="680">
                  <c:v>28.59999847412109</c:v>
                </c:pt>
                <c:pt idx="681">
                  <c:v>28.6999969482422</c:v>
                </c:pt>
                <c:pt idx="682">
                  <c:v>28.80000305175781</c:v>
                </c:pt>
                <c:pt idx="683">
                  <c:v>28.90000152587891</c:v>
                </c:pt>
                <c:pt idx="684">
                  <c:v>29.0</c:v>
                </c:pt>
                <c:pt idx="685">
                  <c:v>29.09999847412109</c:v>
                </c:pt>
                <c:pt idx="686">
                  <c:v>29.1999969482422</c:v>
                </c:pt>
                <c:pt idx="687">
                  <c:v>29.30000305175781</c:v>
                </c:pt>
                <c:pt idx="688">
                  <c:v>29.40000152587891</c:v>
                </c:pt>
                <c:pt idx="689">
                  <c:v>29.5</c:v>
                </c:pt>
                <c:pt idx="690">
                  <c:v>29.59999847412109</c:v>
                </c:pt>
                <c:pt idx="691">
                  <c:v>29.6999969482422</c:v>
                </c:pt>
                <c:pt idx="692">
                  <c:v>29.80000305175781</c:v>
                </c:pt>
                <c:pt idx="693">
                  <c:v>29.90000152587891</c:v>
                </c:pt>
                <c:pt idx="694">
                  <c:v>30.0</c:v>
                </c:pt>
                <c:pt idx="695">
                  <c:v>30.09999847412109</c:v>
                </c:pt>
                <c:pt idx="696">
                  <c:v>30.1999969482422</c:v>
                </c:pt>
                <c:pt idx="697">
                  <c:v>30.30000305175781</c:v>
                </c:pt>
                <c:pt idx="698">
                  <c:v>30.40000152587891</c:v>
                </c:pt>
                <c:pt idx="699">
                  <c:v>30.5</c:v>
                </c:pt>
                <c:pt idx="700">
                  <c:v>30.59999847412109</c:v>
                </c:pt>
                <c:pt idx="701">
                  <c:v>30.6999969482422</c:v>
                </c:pt>
                <c:pt idx="702">
                  <c:v>30.80000305175781</c:v>
                </c:pt>
                <c:pt idx="703">
                  <c:v>30.90000152587891</c:v>
                </c:pt>
                <c:pt idx="704">
                  <c:v>31.0</c:v>
                </c:pt>
                <c:pt idx="705">
                  <c:v>31.09999847412109</c:v>
                </c:pt>
                <c:pt idx="706">
                  <c:v>31.1999969482422</c:v>
                </c:pt>
                <c:pt idx="707">
                  <c:v>31.30000305175781</c:v>
                </c:pt>
                <c:pt idx="708">
                  <c:v>31.40000152587891</c:v>
                </c:pt>
                <c:pt idx="709">
                  <c:v>31.5</c:v>
                </c:pt>
                <c:pt idx="710">
                  <c:v>31.59999847412109</c:v>
                </c:pt>
                <c:pt idx="711">
                  <c:v>31.6999969482422</c:v>
                </c:pt>
                <c:pt idx="712">
                  <c:v>31.80000305175781</c:v>
                </c:pt>
                <c:pt idx="713">
                  <c:v>31.90000152587891</c:v>
                </c:pt>
                <c:pt idx="714">
                  <c:v>32.0</c:v>
                </c:pt>
                <c:pt idx="715">
                  <c:v>32.0999984741211</c:v>
                </c:pt>
                <c:pt idx="716">
                  <c:v>32.1999969482422</c:v>
                </c:pt>
                <c:pt idx="717">
                  <c:v>32.30000305175778</c:v>
                </c:pt>
                <c:pt idx="718">
                  <c:v>32.40000152587891</c:v>
                </c:pt>
                <c:pt idx="719">
                  <c:v>32.5</c:v>
                </c:pt>
                <c:pt idx="720">
                  <c:v>32.5999984741211</c:v>
                </c:pt>
                <c:pt idx="721">
                  <c:v>32.6999969482422</c:v>
                </c:pt>
                <c:pt idx="722">
                  <c:v>32.80000305175778</c:v>
                </c:pt>
                <c:pt idx="723">
                  <c:v>32.90000152587891</c:v>
                </c:pt>
                <c:pt idx="724">
                  <c:v>33.0</c:v>
                </c:pt>
                <c:pt idx="725">
                  <c:v>33.0999984741211</c:v>
                </c:pt>
                <c:pt idx="726">
                  <c:v>33.1999969482422</c:v>
                </c:pt>
                <c:pt idx="727">
                  <c:v>33.30000305175778</c:v>
                </c:pt>
                <c:pt idx="728">
                  <c:v>33.40000152587891</c:v>
                </c:pt>
                <c:pt idx="729">
                  <c:v>33.5</c:v>
                </c:pt>
                <c:pt idx="730">
                  <c:v>33.5999984741211</c:v>
                </c:pt>
                <c:pt idx="731">
                  <c:v>33.6999969482422</c:v>
                </c:pt>
                <c:pt idx="732">
                  <c:v>33.80000305175778</c:v>
                </c:pt>
                <c:pt idx="733">
                  <c:v>33.90000152587891</c:v>
                </c:pt>
                <c:pt idx="734">
                  <c:v>34.0</c:v>
                </c:pt>
                <c:pt idx="735">
                  <c:v>34.0999984741211</c:v>
                </c:pt>
                <c:pt idx="736">
                  <c:v>34.1999969482422</c:v>
                </c:pt>
                <c:pt idx="737">
                  <c:v>34.30000305175778</c:v>
                </c:pt>
                <c:pt idx="738">
                  <c:v>34.40000152587891</c:v>
                </c:pt>
                <c:pt idx="739">
                  <c:v>34.5</c:v>
                </c:pt>
                <c:pt idx="740">
                  <c:v>34.5999984741211</c:v>
                </c:pt>
                <c:pt idx="741">
                  <c:v>34.6999969482422</c:v>
                </c:pt>
                <c:pt idx="742">
                  <c:v>34.80000305175778</c:v>
                </c:pt>
                <c:pt idx="743">
                  <c:v>34.90000152587891</c:v>
                </c:pt>
                <c:pt idx="744">
                  <c:v>35.0</c:v>
                </c:pt>
                <c:pt idx="745">
                  <c:v>35.0999984741211</c:v>
                </c:pt>
                <c:pt idx="746">
                  <c:v>35.1999969482422</c:v>
                </c:pt>
                <c:pt idx="747">
                  <c:v>35.30000305175778</c:v>
                </c:pt>
                <c:pt idx="748">
                  <c:v>35.40000152587891</c:v>
                </c:pt>
                <c:pt idx="749">
                  <c:v>35.5</c:v>
                </c:pt>
                <c:pt idx="750">
                  <c:v>35.5999984741211</c:v>
                </c:pt>
                <c:pt idx="751">
                  <c:v>35.6999969482422</c:v>
                </c:pt>
                <c:pt idx="752">
                  <c:v>35.80000305175778</c:v>
                </c:pt>
                <c:pt idx="753">
                  <c:v>35.90000152587891</c:v>
                </c:pt>
                <c:pt idx="754">
                  <c:v>36.0</c:v>
                </c:pt>
                <c:pt idx="755">
                  <c:v>36.0999984741211</c:v>
                </c:pt>
                <c:pt idx="756">
                  <c:v>36.1999969482422</c:v>
                </c:pt>
                <c:pt idx="757">
                  <c:v>36.30000305175778</c:v>
                </c:pt>
                <c:pt idx="758">
                  <c:v>36.40000152587891</c:v>
                </c:pt>
                <c:pt idx="759">
                  <c:v>36.5</c:v>
                </c:pt>
                <c:pt idx="760">
                  <c:v>36.5999984741211</c:v>
                </c:pt>
                <c:pt idx="761">
                  <c:v>36.6999969482422</c:v>
                </c:pt>
                <c:pt idx="762">
                  <c:v>36.80000305175778</c:v>
                </c:pt>
                <c:pt idx="763">
                  <c:v>36.90000152587891</c:v>
                </c:pt>
                <c:pt idx="764">
                  <c:v>37.0</c:v>
                </c:pt>
                <c:pt idx="765">
                  <c:v>37.0999984741211</c:v>
                </c:pt>
                <c:pt idx="766">
                  <c:v>37.1999969482422</c:v>
                </c:pt>
                <c:pt idx="767">
                  <c:v>37.30000305175778</c:v>
                </c:pt>
                <c:pt idx="768">
                  <c:v>37.40000152587891</c:v>
                </c:pt>
                <c:pt idx="769">
                  <c:v>37.5</c:v>
                </c:pt>
                <c:pt idx="770">
                  <c:v>37.5999984741211</c:v>
                </c:pt>
                <c:pt idx="771">
                  <c:v>37.6999969482422</c:v>
                </c:pt>
                <c:pt idx="772">
                  <c:v>37.80000305175778</c:v>
                </c:pt>
                <c:pt idx="773">
                  <c:v>37.90000152587891</c:v>
                </c:pt>
                <c:pt idx="774">
                  <c:v>38.0</c:v>
                </c:pt>
                <c:pt idx="775">
                  <c:v>38.0999984741211</c:v>
                </c:pt>
                <c:pt idx="776">
                  <c:v>38.1999969482422</c:v>
                </c:pt>
                <c:pt idx="777">
                  <c:v>38.30000305175778</c:v>
                </c:pt>
                <c:pt idx="778">
                  <c:v>38.40000152587891</c:v>
                </c:pt>
                <c:pt idx="779">
                  <c:v>38.5</c:v>
                </c:pt>
                <c:pt idx="780">
                  <c:v>38.5999984741211</c:v>
                </c:pt>
                <c:pt idx="781">
                  <c:v>38.6999969482422</c:v>
                </c:pt>
                <c:pt idx="782">
                  <c:v>38.80000305175778</c:v>
                </c:pt>
                <c:pt idx="783">
                  <c:v>38.90000152587891</c:v>
                </c:pt>
                <c:pt idx="784">
                  <c:v>39.0</c:v>
                </c:pt>
                <c:pt idx="785">
                  <c:v>39.0999984741211</c:v>
                </c:pt>
                <c:pt idx="786">
                  <c:v>39.1999969482422</c:v>
                </c:pt>
                <c:pt idx="787">
                  <c:v>39.30000305175778</c:v>
                </c:pt>
                <c:pt idx="788">
                  <c:v>39.40000152587891</c:v>
                </c:pt>
                <c:pt idx="789">
                  <c:v>39.5</c:v>
                </c:pt>
                <c:pt idx="790">
                  <c:v>39.5999984741211</c:v>
                </c:pt>
                <c:pt idx="791">
                  <c:v>39.6999969482422</c:v>
                </c:pt>
                <c:pt idx="792">
                  <c:v>39.80000305175778</c:v>
                </c:pt>
                <c:pt idx="793">
                  <c:v>39.90000152587891</c:v>
                </c:pt>
                <c:pt idx="794">
                  <c:v>40.0</c:v>
                </c:pt>
                <c:pt idx="795">
                  <c:v>40.0999984741211</c:v>
                </c:pt>
                <c:pt idx="796">
                  <c:v>40.1999969482422</c:v>
                </c:pt>
                <c:pt idx="797">
                  <c:v>40.30000305175778</c:v>
                </c:pt>
                <c:pt idx="798">
                  <c:v>40.40000152587891</c:v>
                </c:pt>
                <c:pt idx="799">
                  <c:v>40.5</c:v>
                </c:pt>
                <c:pt idx="800">
                  <c:v>40.5999984741211</c:v>
                </c:pt>
                <c:pt idx="801">
                  <c:v>40.6999969482422</c:v>
                </c:pt>
                <c:pt idx="802">
                  <c:v>40.80000305175778</c:v>
                </c:pt>
                <c:pt idx="803">
                  <c:v>40.90000152587891</c:v>
                </c:pt>
                <c:pt idx="804">
                  <c:v>41.0</c:v>
                </c:pt>
                <c:pt idx="805">
                  <c:v>41.0999984741211</c:v>
                </c:pt>
                <c:pt idx="806">
                  <c:v>41.1999969482422</c:v>
                </c:pt>
                <c:pt idx="807">
                  <c:v>41.30000305175778</c:v>
                </c:pt>
                <c:pt idx="808">
                  <c:v>41.40000152587891</c:v>
                </c:pt>
                <c:pt idx="809">
                  <c:v>41.5</c:v>
                </c:pt>
                <c:pt idx="810">
                  <c:v>41.5999984741211</c:v>
                </c:pt>
                <c:pt idx="811">
                  <c:v>41.6999969482422</c:v>
                </c:pt>
                <c:pt idx="812">
                  <c:v>41.80000305175778</c:v>
                </c:pt>
                <c:pt idx="813">
                  <c:v>41.90000152587891</c:v>
                </c:pt>
                <c:pt idx="814">
                  <c:v>42.0</c:v>
                </c:pt>
                <c:pt idx="815">
                  <c:v>42.0999984741211</c:v>
                </c:pt>
                <c:pt idx="816">
                  <c:v>42.1999969482422</c:v>
                </c:pt>
                <c:pt idx="817">
                  <c:v>42.30000305175778</c:v>
                </c:pt>
                <c:pt idx="818">
                  <c:v>42.40000152587891</c:v>
                </c:pt>
                <c:pt idx="819">
                  <c:v>42.5</c:v>
                </c:pt>
                <c:pt idx="820">
                  <c:v>42.5999984741211</c:v>
                </c:pt>
                <c:pt idx="821">
                  <c:v>42.6999969482422</c:v>
                </c:pt>
                <c:pt idx="822">
                  <c:v>42.80000305175778</c:v>
                </c:pt>
                <c:pt idx="823">
                  <c:v>42.90000152587891</c:v>
                </c:pt>
                <c:pt idx="824">
                  <c:v>43.0</c:v>
                </c:pt>
                <c:pt idx="825">
                  <c:v>43.0999984741211</c:v>
                </c:pt>
                <c:pt idx="826">
                  <c:v>43.1999969482422</c:v>
                </c:pt>
                <c:pt idx="827">
                  <c:v>43.30000305175778</c:v>
                </c:pt>
                <c:pt idx="828">
                  <c:v>43.40000152587891</c:v>
                </c:pt>
                <c:pt idx="829">
                  <c:v>43.5</c:v>
                </c:pt>
                <c:pt idx="830">
                  <c:v>43.5999984741211</c:v>
                </c:pt>
                <c:pt idx="831">
                  <c:v>43.6999969482422</c:v>
                </c:pt>
                <c:pt idx="832">
                  <c:v>43.80000305175778</c:v>
                </c:pt>
                <c:pt idx="833">
                  <c:v>43.90000152587891</c:v>
                </c:pt>
                <c:pt idx="834">
                  <c:v>44.0</c:v>
                </c:pt>
                <c:pt idx="835">
                  <c:v>44.0999984741211</c:v>
                </c:pt>
                <c:pt idx="836">
                  <c:v>44.1999969482422</c:v>
                </c:pt>
                <c:pt idx="837">
                  <c:v>44.30000305175778</c:v>
                </c:pt>
                <c:pt idx="838">
                  <c:v>44.40000152587891</c:v>
                </c:pt>
                <c:pt idx="839">
                  <c:v>44.5</c:v>
                </c:pt>
                <c:pt idx="840">
                  <c:v>44.5999984741211</c:v>
                </c:pt>
                <c:pt idx="841">
                  <c:v>44.6999969482422</c:v>
                </c:pt>
                <c:pt idx="842">
                  <c:v>44.80000305175778</c:v>
                </c:pt>
                <c:pt idx="843">
                  <c:v>44.90000152587891</c:v>
                </c:pt>
                <c:pt idx="844">
                  <c:v>45.0</c:v>
                </c:pt>
                <c:pt idx="845">
                  <c:v>45.0999984741211</c:v>
                </c:pt>
                <c:pt idx="846">
                  <c:v>45.1999969482422</c:v>
                </c:pt>
                <c:pt idx="847">
                  <c:v>45.30000305175778</c:v>
                </c:pt>
                <c:pt idx="848">
                  <c:v>45.40000152587891</c:v>
                </c:pt>
                <c:pt idx="849">
                  <c:v>45.5</c:v>
                </c:pt>
                <c:pt idx="850">
                  <c:v>45.5999984741211</c:v>
                </c:pt>
                <c:pt idx="851">
                  <c:v>45.6999969482422</c:v>
                </c:pt>
                <c:pt idx="852">
                  <c:v>45.80000305175778</c:v>
                </c:pt>
                <c:pt idx="853">
                  <c:v>45.90000152587891</c:v>
                </c:pt>
                <c:pt idx="854">
                  <c:v>46.0</c:v>
                </c:pt>
                <c:pt idx="855">
                  <c:v>46.0999984741211</c:v>
                </c:pt>
                <c:pt idx="856">
                  <c:v>46.1999969482422</c:v>
                </c:pt>
                <c:pt idx="857">
                  <c:v>46.30000305175778</c:v>
                </c:pt>
                <c:pt idx="858">
                  <c:v>46.40000152587891</c:v>
                </c:pt>
                <c:pt idx="859">
                  <c:v>46.5</c:v>
                </c:pt>
                <c:pt idx="860">
                  <c:v>46.5999984741211</c:v>
                </c:pt>
                <c:pt idx="861">
                  <c:v>46.6999969482422</c:v>
                </c:pt>
                <c:pt idx="862">
                  <c:v>46.80000305175778</c:v>
                </c:pt>
                <c:pt idx="863">
                  <c:v>46.90000152587891</c:v>
                </c:pt>
                <c:pt idx="864">
                  <c:v>47.0</c:v>
                </c:pt>
                <c:pt idx="865">
                  <c:v>47.0999984741211</c:v>
                </c:pt>
                <c:pt idx="866">
                  <c:v>47.1999969482422</c:v>
                </c:pt>
                <c:pt idx="867">
                  <c:v>47.30000305175778</c:v>
                </c:pt>
                <c:pt idx="868">
                  <c:v>47.40000152587891</c:v>
                </c:pt>
                <c:pt idx="869">
                  <c:v>47.5</c:v>
                </c:pt>
                <c:pt idx="870">
                  <c:v>47.5999984741211</c:v>
                </c:pt>
                <c:pt idx="871">
                  <c:v>47.6999969482422</c:v>
                </c:pt>
                <c:pt idx="872">
                  <c:v>47.80000305175778</c:v>
                </c:pt>
                <c:pt idx="873">
                  <c:v>47.90000152587891</c:v>
                </c:pt>
                <c:pt idx="874">
                  <c:v>48.0</c:v>
                </c:pt>
                <c:pt idx="875">
                  <c:v>48.0999984741211</c:v>
                </c:pt>
                <c:pt idx="876">
                  <c:v>48.1999969482422</c:v>
                </c:pt>
                <c:pt idx="877">
                  <c:v>48.30000305175778</c:v>
                </c:pt>
                <c:pt idx="878">
                  <c:v>48.40000152587891</c:v>
                </c:pt>
                <c:pt idx="879">
                  <c:v>48.5</c:v>
                </c:pt>
                <c:pt idx="880">
                  <c:v>48.5999984741211</c:v>
                </c:pt>
                <c:pt idx="881">
                  <c:v>48.6999969482422</c:v>
                </c:pt>
                <c:pt idx="882">
                  <c:v>48.80000305175778</c:v>
                </c:pt>
                <c:pt idx="883">
                  <c:v>48.90000152587891</c:v>
                </c:pt>
                <c:pt idx="884">
                  <c:v>49.0</c:v>
                </c:pt>
                <c:pt idx="885">
                  <c:v>49.0999984741211</c:v>
                </c:pt>
                <c:pt idx="886">
                  <c:v>49.1999969482422</c:v>
                </c:pt>
                <c:pt idx="887">
                  <c:v>49.30000305175778</c:v>
                </c:pt>
                <c:pt idx="888">
                  <c:v>49.40000152587891</c:v>
                </c:pt>
                <c:pt idx="889">
                  <c:v>49.5</c:v>
                </c:pt>
                <c:pt idx="890">
                  <c:v>49.5999984741211</c:v>
                </c:pt>
                <c:pt idx="891">
                  <c:v>49.6999969482422</c:v>
                </c:pt>
                <c:pt idx="892">
                  <c:v>49.80000305175778</c:v>
                </c:pt>
                <c:pt idx="893">
                  <c:v>49.90000152587891</c:v>
                </c:pt>
                <c:pt idx="894">
                  <c:v>50.0</c:v>
                </c:pt>
                <c:pt idx="895">
                  <c:v>50.0999984741211</c:v>
                </c:pt>
                <c:pt idx="896">
                  <c:v>50.1999969482422</c:v>
                </c:pt>
                <c:pt idx="897">
                  <c:v>50.30000305175778</c:v>
                </c:pt>
                <c:pt idx="898">
                  <c:v>50.40000152587891</c:v>
                </c:pt>
                <c:pt idx="899">
                  <c:v>50.5</c:v>
                </c:pt>
                <c:pt idx="900">
                  <c:v>50.5999984741211</c:v>
                </c:pt>
                <c:pt idx="901">
                  <c:v>50.6999969482422</c:v>
                </c:pt>
                <c:pt idx="902">
                  <c:v>50.80000305175778</c:v>
                </c:pt>
                <c:pt idx="903">
                  <c:v>50.90000152587891</c:v>
                </c:pt>
                <c:pt idx="904">
                  <c:v>51.0</c:v>
                </c:pt>
                <c:pt idx="905">
                  <c:v>51.0999984741211</c:v>
                </c:pt>
                <c:pt idx="906">
                  <c:v>51.1999969482422</c:v>
                </c:pt>
                <c:pt idx="907">
                  <c:v>51.30000305175778</c:v>
                </c:pt>
                <c:pt idx="908">
                  <c:v>51.40000152587891</c:v>
                </c:pt>
                <c:pt idx="909">
                  <c:v>51.5</c:v>
                </c:pt>
                <c:pt idx="910">
                  <c:v>51.5999984741211</c:v>
                </c:pt>
                <c:pt idx="911">
                  <c:v>51.6999969482422</c:v>
                </c:pt>
                <c:pt idx="912">
                  <c:v>51.80000305175778</c:v>
                </c:pt>
                <c:pt idx="913">
                  <c:v>51.90000152587891</c:v>
                </c:pt>
                <c:pt idx="914">
                  <c:v>52.0</c:v>
                </c:pt>
                <c:pt idx="915">
                  <c:v>52.0999984741211</c:v>
                </c:pt>
                <c:pt idx="916">
                  <c:v>52.1999969482422</c:v>
                </c:pt>
                <c:pt idx="917">
                  <c:v>52.30000305175778</c:v>
                </c:pt>
                <c:pt idx="918">
                  <c:v>52.40000152587891</c:v>
                </c:pt>
                <c:pt idx="919">
                  <c:v>52.5</c:v>
                </c:pt>
                <c:pt idx="920">
                  <c:v>52.5999984741211</c:v>
                </c:pt>
                <c:pt idx="921">
                  <c:v>52.6999969482422</c:v>
                </c:pt>
                <c:pt idx="922">
                  <c:v>52.80000305175778</c:v>
                </c:pt>
                <c:pt idx="923">
                  <c:v>52.90000152587891</c:v>
                </c:pt>
                <c:pt idx="924">
                  <c:v>53.0</c:v>
                </c:pt>
                <c:pt idx="925">
                  <c:v>53.0999984741211</c:v>
                </c:pt>
                <c:pt idx="926">
                  <c:v>53.1999969482422</c:v>
                </c:pt>
                <c:pt idx="927">
                  <c:v>53.30000305175778</c:v>
                </c:pt>
                <c:pt idx="928">
                  <c:v>53.40000152587891</c:v>
                </c:pt>
                <c:pt idx="929">
                  <c:v>53.5</c:v>
                </c:pt>
                <c:pt idx="930">
                  <c:v>53.5999984741211</c:v>
                </c:pt>
                <c:pt idx="931">
                  <c:v>53.6999969482422</c:v>
                </c:pt>
                <c:pt idx="932">
                  <c:v>53.80000305175778</c:v>
                </c:pt>
                <c:pt idx="933">
                  <c:v>53.90000152587891</c:v>
                </c:pt>
                <c:pt idx="934">
                  <c:v>54.0</c:v>
                </c:pt>
                <c:pt idx="935">
                  <c:v>54.0999984741211</c:v>
                </c:pt>
                <c:pt idx="936">
                  <c:v>54.1999969482422</c:v>
                </c:pt>
                <c:pt idx="937">
                  <c:v>54.30000305175778</c:v>
                </c:pt>
                <c:pt idx="938">
                  <c:v>54.40000152587891</c:v>
                </c:pt>
                <c:pt idx="939">
                  <c:v>54.5</c:v>
                </c:pt>
                <c:pt idx="940">
                  <c:v>54.5999984741211</c:v>
                </c:pt>
                <c:pt idx="941">
                  <c:v>54.6999969482422</c:v>
                </c:pt>
                <c:pt idx="942">
                  <c:v>54.80000305175778</c:v>
                </c:pt>
                <c:pt idx="943">
                  <c:v>54.90000152587891</c:v>
                </c:pt>
                <c:pt idx="944">
                  <c:v>55.0</c:v>
                </c:pt>
                <c:pt idx="945">
                  <c:v>55.0999984741211</c:v>
                </c:pt>
                <c:pt idx="946">
                  <c:v>55.1999969482422</c:v>
                </c:pt>
                <c:pt idx="947">
                  <c:v>55.30000305175778</c:v>
                </c:pt>
                <c:pt idx="948">
                  <c:v>55.40000152587891</c:v>
                </c:pt>
                <c:pt idx="949">
                  <c:v>55.5</c:v>
                </c:pt>
                <c:pt idx="950">
                  <c:v>55.5999984741211</c:v>
                </c:pt>
                <c:pt idx="951">
                  <c:v>55.6999969482422</c:v>
                </c:pt>
                <c:pt idx="952">
                  <c:v>55.80000305175778</c:v>
                </c:pt>
                <c:pt idx="953">
                  <c:v>55.90000152587891</c:v>
                </c:pt>
                <c:pt idx="954">
                  <c:v>56.0</c:v>
                </c:pt>
                <c:pt idx="955">
                  <c:v>56.0999984741211</c:v>
                </c:pt>
                <c:pt idx="956">
                  <c:v>56.1999969482422</c:v>
                </c:pt>
                <c:pt idx="957">
                  <c:v>56.30000305175778</c:v>
                </c:pt>
                <c:pt idx="958">
                  <c:v>56.40000152587891</c:v>
                </c:pt>
                <c:pt idx="959">
                  <c:v>56.5</c:v>
                </c:pt>
                <c:pt idx="960">
                  <c:v>56.5999984741211</c:v>
                </c:pt>
                <c:pt idx="961">
                  <c:v>56.6999969482422</c:v>
                </c:pt>
                <c:pt idx="962">
                  <c:v>56.80000305175778</c:v>
                </c:pt>
                <c:pt idx="963">
                  <c:v>56.90000152587891</c:v>
                </c:pt>
                <c:pt idx="964">
                  <c:v>57.0</c:v>
                </c:pt>
                <c:pt idx="965">
                  <c:v>57.0999984741211</c:v>
                </c:pt>
                <c:pt idx="966">
                  <c:v>57.1999969482422</c:v>
                </c:pt>
                <c:pt idx="967">
                  <c:v>57.30000305175778</c:v>
                </c:pt>
                <c:pt idx="968">
                  <c:v>57.40000152587891</c:v>
                </c:pt>
                <c:pt idx="969">
                  <c:v>57.5</c:v>
                </c:pt>
                <c:pt idx="970">
                  <c:v>57.5999984741211</c:v>
                </c:pt>
                <c:pt idx="971">
                  <c:v>57.6999969482422</c:v>
                </c:pt>
                <c:pt idx="972">
                  <c:v>57.80000305175778</c:v>
                </c:pt>
                <c:pt idx="973">
                  <c:v>57.90000152587891</c:v>
                </c:pt>
                <c:pt idx="974">
                  <c:v>58.0</c:v>
                </c:pt>
                <c:pt idx="975">
                  <c:v>58.0999984741211</c:v>
                </c:pt>
                <c:pt idx="976">
                  <c:v>58.1999969482422</c:v>
                </c:pt>
                <c:pt idx="977">
                  <c:v>58.30000305175778</c:v>
                </c:pt>
                <c:pt idx="978">
                  <c:v>58.40000152587891</c:v>
                </c:pt>
                <c:pt idx="979">
                  <c:v>58.5</c:v>
                </c:pt>
                <c:pt idx="980">
                  <c:v>58.5999984741211</c:v>
                </c:pt>
                <c:pt idx="981">
                  <c:v>58.6999969482422</c:v>
                </c:pt>
                <c:pt idx="982">
                  <c:v>58.80000305175778</c:v>
                </c:pt>
                <c:pt idx="983">
                  <c:v>58.90000152587891</c:v>
                </c:pt>
                <c:pt idx="984">
                  <c:v>59.0</c:v>
                </c:pt>
                <c:pt idx="985">
                  <c:v>59.0999984741211</c:v>
                </c:pt>
                <c:pt idx="986">
                  <c:v>59.1999969482422</c:v>
                </c:pt>
                <c:pt idx="987">
                  <c:v>59.30000305175778</c:v>
                </c:pt>
                <c:pt idx="988">
                  <c:v>59.40000152587891</c:v>
                </c:pt>
                <c:pt idx="989">
                  <c:v>59.5</c:v>
                </c:pt>
                <c:pt idx="990">
                  <c:v>59.5999984741211</c:v>
                </c:pt>
                <c:pt idx="991">
                  <c:v>59.6999969482422</c:v>
                </c:pt>
                <c:pt idx="992">
                  <c:v>59.80000305175778</c:v>
                </c:pt>
                <c:pt idx="993">
                  <c:v>59.90000152587891</c:v>
                </c:pt>
                <c:pt idx="994">
                  <c:v>60.0</c:v>
                </c:pt>
                <c:pt idx="995">
                  <c:v>60.0999984741211</c:v>
                </c:pt>
                <c:pt idx="996">
                  <c:v>60.1999969482422</c:v>
                </c:pt>
                <c:pt idx="997">
                  <c:v>60.30000305175778</c:v>
                </c:pt>
                <c:pt idx="998">
                  <c:v>60.40000152587891</c:v>
                </c:pt>
                <c:pt idx="999">
                  <c:v>60.5</c:v>
                </c:pt>
                <c:pt idx="1000">
                  <c:v>60.5999984741211</c:v>
                </c:pt>
                <c:pt idx="1001">
                  <c:v>60.6999969482422</c:v>
                </c:pt>
                <c:pt idx="1002">
                  <c:v>60.80000305175778</c:v>
                </c:pt>
                <c:pt idx="1003">
                  <c:v>60.90000152587891</c:v>
                </c:pt>
                <c:pt idx="1004">
                  <c:v>61.0</c:v>
                </c:pt>
                <c:pt idx="1005">
                  <c:v>61.0999984741211</c:v>
                </c:pt>
                <c:pt idx="1006">
                  <c:v>61.1999969482422</c:v>
                </c:pt>
                <c:pt idx="1007">
                  <c:v>61.30000305175778</c:v>
                </c:pt>
                <c:pt idx="1008">
                  <c:v>61.40000152587891</c:v>
                </c:pt>
                <c:pt idx="1009">
                  <c:v>61.5</c:v>
                </c:pt>
                <c:pt idx="1010">
                  <c:v>61.5999984741211</c:v>
                </c:pt>
                <c:pt idx="1011">
                  <c:v>61.6999969482422</c:v>
                </c:pt>
                <c:pt idx="1012">
                  <c:v>61.80000305175778</c:v>
                </c:pt>
                <c:pt idx="1013">
                  <c:v>61.90000152587891</c:v>
                </c:pt>
                <c:pt idx="1014">
                  <c:v>62.0</c:v>
                </c:pt>
                <c:pt idx="1015">
                  <c:v>62.0999984741211</c:v>
                </c:pt>
                <c:pt idx="1016">
                  <c:v>62.1999969482422</c:v>
                </c:pt>
                <c:pt idx="1017">
                  <c:v>62.30000305175778</c:v>
                </c:pt>
                <c:pt idx="1018">
                  <c:v>62.40000152587891</c:v>
                </c:pt>
                <c:pt idx="1019">
                  <c:v>62.5</c:v>
                </c:pt>
                <c:pt idx="1020">
                  <c:v>62.5999984741211</c:v>
                </c:pt>
                <c:pt idx="1021">
                  <c:v>62.6999969482422</c:v>
                </c:pt>
                <c:pt idx="1022">
                  <c:v>62.80000305175778</c:v>
                </c:pt>
                <c:pt idx="1023">
                  <c:v>62.90000152587891</c:v>
                </c:pt>
                <c:pt idx="1024">
                  <c:v>63.0</c:v>
                </c:pt>
                <c:pt idx="1025">
                  <c:v>63.0999984741211</c:v>
                </c:pt>
                <c:pt idx="1026">
                  <c:v>63.1999969482422</c:v>
                </c:pt>
                <c:pt idx="1027">
                  <c:v>63.30000305175778</c:v>
                </c:pt>
                <c:pt idx="1028">
                  <c:v>63.40000152587891</c:v>
                </c:pt>
                <c:pt idx="1029">
                  <c:v>63.5</c:v>
                </c:pt>
                <c:pt idx="1030">
                  <c:v>63.5999984741211</c:v>
                </c:pt>
                <c:pt idx="1031">
                  <c:v>63.6999969482422</c:v>
                </c:pt>
                <c:pt idx="1032">
                  <c:v>63.80000305175778</c:v>
                </c:pt>
                <c:pt idx="1033">
                  <c:v>63.90000152587891</c:v>
                </c:pt>
                <c:pt idx="1034">
                  <c:v>64.0</c:v>
                </c:pt>
                <c:pt idx="1035">
                  <c:v>64.09999847412108</c:v>
                </c:pt>
                <c:pt idx="1036">
                  <c:v>64.1999969482422</c:v>
                </c:pt>
                <c:pt idx="1037">
                  <c:v>64.30000305175781</c:v>
                </c:pt>
                <c:pt idx="1038">
                  <c:v>64.4000015258789</c:v>
                </c:pt>
                <c:pt idx="1039">
                  <c:v>64.5</c:v>
                </c:pt>
                <c:pt idx="1040">
                  <c:v>64.59999847412108</c:v>
                </c:pt>
                <c:pt idx="1041">
                  <c:v>64.6999969482422</c:v>
                </c:pt>
                <c:pt idx="1042">
                  <c:v>64.80000305175781</c:v>
                </c:pt>
                <c:pt idx="1043">
                  <c:v>64.9000015258789</c:v>
                </c:pt>
                <c:pt idx="1044">
                  <c:v>65.0</c:v>
                </c:pt>
                <c:pt idx="1045">
                  <c:v>65.09999847412108</c:v>
                </c:pt>
                <c:pt idx="1046">
                  <c:v>65.1999969482422</c:v>
                </c:pt>
                <c:pt idx="1047">
                  <c:v>65.30000305175781</c:v>
                </c:pt>
                <c:pt idx="1048">
                  <c:v>65.4000015258789</c:v>
                </c:pt>
                <c:pt idx="1049">
                  <c:v>65.5</c:v>
                </c:pt>
                <c:pt idx="1050">
                  <c:v>65.59999847412108</c:v>
                </c:pt>
                <c:pt idx="1051">
                  <c:v>65.6999969482422</c:v>
                </c:pt>
                <c:pt idx="1052">
                  <c:v>65.80000305175781</c:v>
                </c:pt>
                <c:pt idx="1053">
                  <c:v>65.9000015258789</c:v>
                </c:pt>
                <c:pt idx="1054">
                  <c:v>66.0</c:v>
                </c:pt>
                <c:pt idx="1055">
                  <c:v>66.09999847412108</c:v>
                </c:pt>
                <c:pt idx="1056">
                  <c:v>66.1999969482422</c:v>
                </c:pt>
                <c:pt idx="1057">
                  <c:v>66.30000305175781</c:v>
                </c:pt>
                <c:pt idx="1058">
                  <c:v>66.4000015258789</c:v>
                </c:pt>
                <c:pt idx="1059">
                  <c:v>66.5</c:v>
                </c:pt>
                <c:pt idx="1060">
                  <c:v>66.59999847412108</c:v>
                </c:pt>
                <c:pt idx="1061">
                  <c:v>66.6999969482422</c:v>
                </c:pt>
                <c:pt idx="1062">
                  <c:v>66.80000305175781</c:v>
                </c:pt>
                <c:pt idx="1063">
                  <c:v>66.9000015258789</c:v>
                </c:pt>
                <c:pt idx="1064">
                  <c:v>67.0</c:v>
                </c:pt>
                <c:pt idx="1065">
                  <c:v>67.09999847412108</c:v>
                </c:pt>
                <c:pt idx="1066">
                  <c:v>67.1999969482422</c:v>
                </c:pt>
                <c:pt idx="1067">
                  <c:v>67.30000305175781</c:v>
                </c:pt>
                <c:pt idx="1068">
                  <c:v>67.4000015258789</c:v>
                </c:pt>
                <c:pt idx="1069">
                  <c:v>67.5</c:v>
                </c:pt>
                <c:pt idx="1070">
                  <c:v>67.59999847412108</c:v>
                </c:pt>
                <c:pt idx="1071">
                  <c:v>67.6999969482422</c:v>
                </c:pt>
                <c:pt idx="1072">
                  <c:v>67.80000305175781</c:v>
                </c:pt>
                <c:pt idx="1073">
                  <c:v>67.9000015258789</c:v>
                </c:pt>
                <c:pt idx="1074">
                  <c:v>68.0</c:v>
                </c:pt>
                <c:pt idx="1075">
                  <c:v>68.09999847412108</c:v>
                </c:pt>
                <c:pt idx="1076">
                  <c:v>68.1999969482422</c:v>
                </c:pt>
                <c:pt idx="1077">
                  <c:v>68.30000305175781</c:v>
                </c:pt>
                <c:pt idx="1078">
                  <c:v>68.4000015258789</c:v>
                </c:pt>
                <c:pt idx="1079">
                  <c:v>68.5</c:v>
                </c:pt>
                <c:pt idx="1080">
                  <c:v>68.59999847412108</c:v>
                </c:pt>
                <c:pt idx="1081">
                  <c:v>68.6999969482422</c:v>
                </c:pt>
                <c:pt idx="1082">
                  <c:v>68.80000305175781</c:v>
                </c:pt>
                <c:pt idx="1083">
                  <c:v>68.9000015258789</c:v>
                </c:pt>
                <c:pt idx="1084">
                  <c:v>69.0</c:v>
                </c:pt>
                <c:pt idx="1085">
                  <c:v>69.09999847412108</c:v>
                </c:pt>
                <c:pt idx="1086">
                  <c:v>69.1999969482422</c:v>
                </c:pt>
                <c:pt idx="1087">
                  <c:v>69.30000305175781</c:v>
                </c:pt>
                <c:pt idx="1088">
                  <c:v>69.4000015258789</c:v>
                </c:pt>
                <c:pt idx="1089">
                  <c:v>69.5</c:v>
                </c:pt>
                <c:pt idx="1090">
                  <c:v>69.59999847412108</c:v>
                </c:pt>
                <c:pt idx="1091">
                  <c:v>69.6999969482422</c:v>
                </c:pt>
                <c:pt idx="1092">
                  <c:v>69.80000305175781</c:v>
                </c:pt>
                <c:pt idx="1093">
                  <c:v>69.9000015258789</c:v>
                </c:pt>
                <c:pt idx="1094">
                  <c:v>70.0</c:v>
                </c:pt>
                <c:pt idx="1095">
                  <c:v>70.09999847412108</c:v>
                </c:pt>
                <c:pt idx="1096">
                  <c:v>70.1999969482422</c:v>
                </c:pt>
                <c:pt idx="1097">
                  <c:v>70.30000305175781</c:v>
                </c:pt>
                <c:pt idx="1098">
                  <c:v>70.4000015258789</c:v>
                </c:pt>
                <c:pt idx="1099">
                  <c:v>70.5</c:v>
                </c:pt>
                <c:pt idx="1100">
                  <c:v>70.59999847412108</c:v>
                </c:pt>
                <c:pt idx="1101">
                  <c:v>70.6999969482422</c:v>
                </c:pt>
                <c:pt idx="1102">
                  <c:v>70.80000305175781</c:v>
                </c:pt>
                <c:pt idx="1103">
                  <c:v>70.9000015258789</c:v>
                </c:pt>
                <c:pt idx="1104">
                  <c:v>71.0</c:v>
                </c:pt>
                <c:pt idx="1105">
                  <c:v>71.09999847412108</c:v>
                </c:pt>
                <c:pt idx="1106">
                  <c:v>71.1999969482422</c:v>
                </c:pt>
                <c:pt idx="1107">
                  <c:v>71.30000305175781</c:v>
                </c:pt>
                <c:pt idx="1108">
                  <c:v>71.4000015258789</c:v>
                </c:pt>
                <c:pt idx="1109">
                  <c:v>71.5</c:v>
                </c:pt>
                <c:pt idx="1110">
                  <c:v>71.59999847412108</c:v>
                </c:pt>
                <c:pt idx="1111">
                  <c:v>71.6999969482422</c:v>
                </c:pt>
                <c:pt idx="1112">
                  <c:v>71.80000305175781</c:v>
                </c:pt>
                <c:pt idx="1113">
                  <c:v>71.9000015258789</c:v>
                </c:pt>
                <c:pt idx="1114">
                  <c:v>72.0</c:v>
                </c:pt>
                <c:pt idx="1115">
                  <c:v>72.09999847412108</c:v>
                </c:pt>
                <c:pt idx="1116">
                  <c:v>72.1999969482422</c:v>
                </c:pt>
                <c:pt idx="1117">
                  <c:v>72.30000305175781</c:v>
                </c:pt>
                <c:pt idx="1118">
                  <c:v>72.4000015258789</c:v>
                </c:pt>
                <c:pt idx="1119">
                  <c:v>72.5</c:v>
                </c:pt>
                <c:pt idx="1120">
                  <c:v>72.59999847412108</c:v>
                </c:pt>
                <c:pt idx="1121">
                  <c:v>72.6999969482422</c:v>
                </c:pt>
                <c:pt idx="1122">
                  <c:v>72.80000305175781</c:v>
                </c:pt>
                <c:pt idx="1123">
                  <c:v>72.9000015258789</c:v>
                </c:pt>
                <c:pt idx="1124">
                  <c:v>73.0</c:v>
                </c:pt>
                <c:pt idx="1125">
                  <c:v>73.09999847412108</c:v>
                </c:pt>
                <c:pt idx="1126">
                  <c:v>73.1999969482422</c:v>
                </c:pt>
                <c:pt idx="1127">
                  <c:v>73.30000305175781</c:v>
                </c:pt>
                <c:pt idx="1128">
                  <c:v>73.4000015258789</c:v>
                </c:pt>
                <c:pt idx="1129">
                  <c:v>73.5</c:v>
                </c:pt>
                <c:pt idx="1130">
                  <c:v>73.59999847412108</c:v>
                </c:pt>
                <c:pt idx="1131">
                  <c:v>73.6999969482422</c:v>
                </c:pt>
                <c:pt idx="1132">
                  <c:v>73.80000305175781</c:v>
                </c:pt>
                <c:pt idx="1133">
                  <c:v>73.9000015258789</c:v>
                </c:pt>
                <c:pt idx="1134">
                  <c:v>74.0</c:v>
                </c:pt>
                <c:pt idx="1135">
                  <c:v>74.09999847412108</c:v>
                </c:pt>
                <c:pt idx="1136">
                  <c:v>74.1999969482422</c:v>
                </c:pt>
                <c:pt idx="1137">
                  <c:v>74.30000305175781</c:v>
                </c:pt>
                <c:pt idx="1138">
                  <c:v>74.4000015258789</c:v>
                </c:pt>
                <c:pt idx="1139">
                  <c:v>74.5</c:v>
                </c:pt>
                <c:pt idx="1140">
                  <c:v>74.59999847412108</c:v>
                </c:pt>
                <c:pt idx="1141">
                  <c:v>74.6999969482422</c:v>
                </c:pt>
                <c:pt idx="1142">
                  <c:v>74.80000305175781</c:v>
                </c:pt>
                <c:pt idx="1143">
                  <c:v>74.9000015258789</c:v>
                </c:pt>
                <c:pt idx="1144">
                  <c:v>75.0</c:v>
                </c:pt>
                <c:pt idx="1145">
                  <c:v>75.09999847412108</c:v>
                </c:pt>
                <c:pt idx="1146">
                  <c:v>75.1999969482422</c:v>
                </c:pt>
                <c:pt idx="1147">
                  <c:v>75.30000305175781</c:v>
                </c:pt>
                <c:pt idx="1148">
                  <c:v>75.4000015258789</c:v>
                </c:pt>
                <c:pt idx="1149">
                  <c:v>75.5</c:v>
                </c:pt>
                <c:pt idx="1150">
                  <c:v>75.59999847412108</c:v>
                </c:pt>
                <c:pt idx="1151">
                  <c:v>75.6999969482422</c:v>
                </c:pt>
                <c:pt idx="1152">
                  <c:v>75.80000305175781</c:v>
                </c:pt>
                <c:pt idx="1153">
                  <c:v>75.9000015258789</c:v>
                </c:pt>
                <c:pt idx="1154">
                  <c:v>76.0</c:v>
                </c:pt>
                <c:pt idx="1155">
                  <c:v>76.09999847412108</c:v>
                </c:pt>
                <c:pt idx="1156">
                  <c:v>76.1999969482422</c:v>
                </c:pt>
                <c:pt idx="1157">
                  <c:v>76.30000305175781</c:v>
                </c:pt>
                <c:pt idx="1158">
                  <c:v>76.4000015258789</c:v>
                </c:pt>
                <c:pt idx="1159">
                  <c:v>76.5</c:v>
                </c:pt>
                <c:pt idx="1160">
                  <c:v>76.59999847412108</c:v>
                </c:pt>
                <c:pt idx="1161">
                  <c:v>76.6999969482422</c:v>
                </c:pt>
                <c:pt idx="1162">
                  <c:v>76.80000305175781</c:v>
                </c:pt>
                <c:pt idx="1163">
                  <c:v>76.9000015258789</c:v>
                </c:pt>
                <c:pt idx="1164">
                  <c:v>77.0</c:v>
                </c:pt>
                <c:pt idx="1165">
                  <c:v>77.09999847412108</c:v>
                </c:pt>
                <c:pt idx="1166">
                  <c:v>77.1999969482422</c:v>
                </c:pt>
                <c:pt idx="1167">
                  <c:v>77.30000305175781</c:v>
                </c:pt>
                <c:pt idx="1168">
                  <c:v>77.4000015258789</c:v>
                </c:pt>
                <c:pt idx="1169">
                  <c:v>77.5</c:v>
                </c:pt>
                <c:pt idx="1170">
                  <c:v>77.59999847412108</c:v>
                </c:pt>
                <c:pt idx="1171">
                  <c:v>77.6999969482422</c:v>
                </c:pt>
                <c:pt idx="1172">
                  <c:v>77.80000305175781</c:v>
                </c:pt>
                <c:pt idx="1173">
                  <c:v>77.9000015258789</c:v>
                </c:pt>
                <c:pt idx="1174">
                  <c:v>78.0</c:v>
                </c:pt>
                <c:pt idx="1175">
                  <c:v>78.09999847412108</c:v>
                </c:pt>
                <c:pt idx="1176">
                  <c:v>78.1999969482422</c:v>
                </c:pt>
                <c:pt idx="1177">
                  <c:v>78.30000305175781</c:v>
                </c:pt>
                <c:pt idx="1178">
                  <c:v>78.4000015258789</c:v>
                </c:pt>
                <c:pt idx="1179">
                  <c:v>78.5</c:v>
                </c:pt>
                <c:pt idx="1180">
                  <c:v>78.59999847412108</c:v>
                </c:pt>
                <c:pt idx="1181">
                  <c:v>78.6999969482422</c:v>
                </c:pt>
                <c:pt idx="1182">
                  <c:v>78.80000305175781</c:v>
                </c:pt>
                <c:pt idx="1183">
                  <c:v>78.9000015258789</c:v>
                </c:pt>
                <c:pt idx="1184">
                  <c:v>79.0</c:v>
                </c:pt>
                <c:pt idx="1185">
                  <c:v>79.09999847412108</c:v>
                </c:pt>
                <c:pt idx="1186">
                  <c:v>79.1999969482422</c:v>
                </c:pt>
                <c:pt idx="1187">
                  <c:v>79.30000305175781</c:v>
                </c:pt>
                <c:pt idx="1188">
                  <c:v>79.4000015258789</c:v>
                </c:pt>
                <c:pt idx="1189">
                  <c:v>79.5</c:v>
                </c:pt>
                <c:pt idx="1190">
                  <c:v>79.59999847412108</c:v>
                </c:pt>
                <c:pt idx="1191">
                  <c:v>79.6999969482422</c:v>
                </c:pt>
                <c:pt idx="1192">
                  <c:v>79.80000305175781</c:v>
                </c:pt>
                <c:pt idx="1193">
                  <c:v>79.9000015258789</c:v>
                </c:pt>
                <c:pt idx="1194">
                  <c:v>80.0</c:v>
                </c:pt>
                <c:pt idx="1195">
                  <c:v>80.09999847412108</c:v>
                </c:pt>
                <c:pt idx="1196">
                  <c:v>80.1999969482422</c:v>
                </c:pt>
                <c:pt idx="1197">
                  <c:v>80.30000305175781</c:v>
                </c:pt>
                <c:pt idx="1198">
                  <c:v>80.4000015258789</c:v>
                </c:pt>
                <c:pt idx="1199">
                  <c:v>80.5</c:v>
                </c:pt>
                <c:pt idx="1200">
                  <c:v>80.59999847412108</c:v>
                </c:pt>
                <c:pt idx="1201">
                  <c:v>80.6999969482422</c:v>
                </c:pt>
                <c:pt idx="1202">
                  <c:v>80.80000305175781</c:v>
                </c:pt>
                <c:pt idx="1203">
                  <c:v>80.9000015258789</c:v>
                </c:pt>
                <c:pt idx="1204">
                  <c:v>81.0</c:v>
                </c:pt>
                <c:pt idx="1205">
                  <c:v>81.09999847412108</c:v>
                </c:pt>
                <c:pt idx="1206">
                  <c:v>81.1999969482422</c:v>
                </c:pt>
                <c:pt idx="1207">
                  <c:v>81.30000305175781</c:v>
                </c:pt>
                <c:pt idx="1208">
                  <c:v>81.4000015258789</c:v>
                </c:pt>
                <c:pt idx="1209">
                  <c:v>81.5</c:v>
                </c:pt>
                <c:pt idx="1210">
                  <c:v>81.59999847412108</c:v>
                </c:pt>
                <c:pt idx="1211">
                  <c:v>81.6999969482422</c:v>
                </c:pt>
                <c:pt idx="1212">
                  <c:v>81.80000305175781</c:v>
                </c:pt>
                <c:pt idx="1213">
                  <c:v>81.9000015258789</c:v>
                </c:pt>
                <c:pt idx="1214">
                  <c:v>82.0</c:v>
                </c:pt>
                <c:pt idx="1215">
                  <c:v>82.09999847412108</c:v>
                </c:pt>
                <c:pt idx="1216">
                  <c:v>82.1999969482422</c:v>
                </c:pt>
                <c:pt idx="1217">
                  <c:v>82.30000305175781</c:v>
                </c:pt>
                <c:pt idx="1218">
                  <c:v>82.4000015258789</c:v>
                </c:pt>
                <c:pt idx="1219">
                  <c:v>82.5</c:v>
                </c:pt>
                <c:pt idx="1220">
                  <c:v>82.59999847412108</c:v>
                </c:pt>
                <c:pt idx="1221">
                  <c:v>82.6999969482422</c:v>
                </c:pt>
                <c:pt idx="1222">
                  <c:v>82.80000305175781</c:v>
                </c:pt>
                <c:pt idx="1223">
                  <c:v>82.9000015258789</c:v>
                </c:pt>
                <c:pt idx="1224">
                  <c:v>83.0</c:v>
                </c:pt>
                <c:pt idx="1225">
                  <c:v>83.09999847412108</c:v>
                </c:pt>
                <c:pt idx="1226">
                  <c:v>83.1999969482422</c:v>
                </c:pt>
                <c:pt idx="1227">
                  <c:v>83.30000305175781</c:v>
                </c:pt>
                <c:pt idx="1228">
                  <c:v>83.4000015258789</c:v>
                </c:pt>
                <c:pt idx="1229">
                  <c:v>83.5</c:v>
                </c:pt>
                <c:pt idx="1230">
                  <c:v>83.59999847412108</c:v>
                </c:pt>
                <c:pt idx="1231">
                  <c:v>83.6999969482422</c:v>
                </c:pt>
                <c:pt idx="1232">
                  <c:v>83.80000305175781</c:v>
                </c:pt>
                <c:pt idx="1233">
                  <c:v>83.9000015258789</c:v>
                </c:pt>
                <c:pt idx="1234">
                  <c:v>84.0</c:v>
                </c:pt>
                <c:pt idx="1235">
                  <c:v>84.09999847412108</c:v>
                </c:pt>
                <c:pt idx="1236">
                  <c:v>84.1999969482422</c:v>
                </c:pt>
                <c:pt idx="1237">
                  <c:v>84.30000305175781</c:v>
                </c:pt>
                <c:pt idx="1238">
                  <c:v>84.4000015258789</c:v>
                </c:pt>
                <c:pt idx="1239">
                  <c:v>84.5</c:v>
                </c:pt>
                <c:pt idx="1240">
                  <c:v>84.59999847412108</c:v>
                </c:pt>
                <c:pt idx="1241">
                  <c:v>84.6999969482422</c:v>
                </c:pt>
                <c:pt idx="1242">
                  <c:v>84.80000305175781</c:v>
                </c:pt>
                <c:pt idx="1243">
                  <c:v>84.9000015258789</c:v>
                </c:pt>
                <c:pt idx="1244">
                  <c:v>85.0</c:v>
                </c:pt>
                <c:pt idx="1245">
                  <c:v>85.09999847412108</c:v>
                </c:pt>
                <c:pt idx="1246">
                  <c:v>85.1999969482422</c:v>
                </c:pt>
                <c:pt idx="1247">
                  <c:v>85.30000305175781</c:v>
                </c:pt>
                <c:pt idx="1248">
                  <c:v>85.4000015258789</c:v>
                </c:pt>
                <c:pt idx="1249">
                  <c:v>85.5</c:v>
                </c:pt>
                <c:pt idx="1250">
                  <c:v>85.59999847412108</c:v>
                </c:pt>
                <c:pt idx="1251">
                  <c:v>85.6999969482422</c:v>
                </c:pt>
                <c:pt idx="1252">
                  <c:v>85.80000305175781</c:v>
                </c:pt>
                <c:pt idx="1253">
                  <c:v>85.9000015258789</c:v>
                </c:pt>
                <c:pt idx="1254">
                  <c:v>86.0</c:v>
                </c:pt>
                <c:pt idx="1255">
                  <c:v>86.09999847412108</c:v>
                </c:pt>
                <c:pt idx="1256">
                  <c:v>86.1999969482422</c:v>
                </c:pt>
                <c:pt idx="1257">
                  <c:v>86.30000305175781</c:v>
                </c:pt>
                <c:pt idx="1258">
                  <c:v>86.4000015258789</c:v>
                </c:pt>
                <c:pt idx="1259">
                  <c:v>86.5</c:v>
                </c:pt>
                <c:pt idx="1260">
                  <c:v>86.59999847412108</c:v>
                </c:pt>
                <c:pt idx="1261">
                  <c:v>86.6999969482422</c:v>
                </c:pt>
                <c:pt idx="1262">
                  <c:v>86.80000305175781</c:v>
                </c:pt>
                <c:pt idx="1263">
                  <c:v>86.9000015258789</c:v>
                </c:pt>
                <c:pt idx="1264">
                  <c:v>87.0</c:v>
                </c:pt>
                <c:pt idx="1265">
                  <c:v>87.09999847412108</c:v>
                </c:pt>
                <c:pt idx="1266">
                  <c:v>87.1999969482422</c:v>
                </c:pt>
                <c:pt idx="1267">
                  <c:v>87.30000305175781</c:v>
                </c:pt>
                <c:pt idx="1268">
                  <c:v>87.4000015258789</c:v>
                </c:pt>
                <c:pt idx="1269">
                  <c:v>87.5</c:v>
                </c:pt>
                <c:pt idx="1270">
                  <c:v>87.59999847412108</c:v>
                </c:pt>
                <c:pt idx="1271">
                  <c:v>87.6999969482422</c:v>
                </c:pt>
                <c:pt idx="1272">
                  <c:v>87.80000305175781</c:v>
                </c:pt>
                <c:pt idx="1273">
                  <c:v>87.9000015258789</c:v>
                </c:pt>
                <c:pt idx="1274">
                  <c:v>88.0</c:v>
                </c:pt>
                <c:pt idx="1275">
                  <c:v>88.09999847412108</c:v>
                </c:pt>
                <c:pt idx="1276">
                  <c:v>88.1999969482422</c:v>
                </c:pt>
                <c:pt idx="1277">
                  <c:v>88.30000305175781</c:v>
                </c:pt>
                <c:pt idx="1278">
                  <c:v>88.4000015258789</c:v>
                </c:pt>
                <c:pt idx="1279">
                  <c:v>88.5</c:v>
                </c:pt>
                <c:pt idx="1280">
                  <c:v>88.60000610351557</c:v>
                </c:pt>
                <c:pt idx="1281">
                  <c:v>88.6999969482422</c:v>
                </c:pt>
                <c:pt idx="1282">
                  <c:v>88.80000305175781</c:v>
                </c:pt>
                <c:pt idx="1283">
                  <c:v>88.8999938964843</c:v>
                </c:pt>
                <c:pt idx="1284">
                  <c:v>89.0</c:v>
                </c:pt>
                <c:pt idx="1285">
                  <c:v>89.10000610351557</c:v>
                </c:pt>
                <c:pt idx="1286">
                  <c:v>89.1999969482422</c:v>
                </c:pt>
                <c:pt idx="1287">
                  <c:v>89.30000305175781</c:v>
                </c:pt>
                <c:pt idx="1288">
                  <c:v>89.3999938964843</c:v>
                </c:pt>
                <c:pt idx="1289">
                  <c:v>89.5</c:v>
                </c:pt>
                <c:pt idx="1290">
                  <c:v>89.60000610351557</c:v>
                </c:pt>
                <c:pt idx="1291">
                  <c:v>89.6999969482422</c:v>
                </c:pt>
                <c:pt idx="1292">
                  <c:v>89.80000305175781</c:v>
                </c:pt>
                <c:pt idx="1293">
                  <c:v>89.8999938964843</c:v>
                </c:pt>
                <c:pt idx="1294">
                  <c:v>90.0</c:v>
                </c:pt>
                <c:pt idx="1295">
                  <c:v>90.10000610351557</c:v>
                </c:pt>
                <c:pt idx="1296">
                  <c:v>90.1999969482422</c:v>
                </c:pt>
                <c:pt idx="1297">
                  <c:v>90.30000305175781</c:v>
                </c:pt>
                <c:pt idx="1298">
                  <c:v>90.3999938964843</c:v>
                </c:pt>
                <c:pt idx="1299">
                  <c:v>90.5</c:v>
                </c:pt>
                <c:pt idx="1300">
                  <c:v>90.60000610351557</c:v>
                </c:pt>
                <c:pt idx="1301">
                  <c:v>90.6999969482422</c:v>
                </c:pt>
                <c:pt idx="1302">
                  <c:v>90.80000305175781</c:v>
                </c:pt>
                <c:pt idx="1303">
                  <c:v>90.8999938964843</c:v>
                </c:pt>
                <c:pt idx="1304">
                  <c:v>91.0</c:v>
                </c:pt>
                <c:pt idx="1305">
                  <c:v>91.10000610351557</c:v>
                </c:pt>
                <c:pt idx="1306">
                  <c:v>91.1999969482422</c:v>
                </c:pt>
                <c:pt idx="1307">
                  <c:v>91.30000305175781</c:v>
                </c:pt>
                <c:pt idx="1308">
                  <c:v>91.3999938964843</c:v>
                </c:pt>
                <c:pt idx="1309">
                  <c:v>91.5</c:v>
                </c:pt>
                <c:pt idx="1310">
                  <c:v>91.60000610351557</c:v>
                </c:pt>
                <c:pt idx="1311">
                  <c:v>91.6999969482422</c:v>
                </c:pt>
                <c:pt idx="1312">
                  <c:v>91.80000305175781</c:v>
                </c:pt>
                <c:pt idx="1313">
                  <c:v>91.8999938964843</c:v>
                </c:pt>
                <c:pt idx="1314">
                  <c:v>92.0</c:v>
                </c:pt>
                <c:pt idx="1315">
                  <c:v>92.10000610351557</c:v>
                </c:pt>
                <c:pt idx="1316">
                  <c:v>92.1999969482422</c:v>
                </c:pt>
                <c:pt idx="1317">
                  <c:v>92.30000305175781</c:v>
                </c:pt>
                <c:pt idx="1318">
                  <c:v>92.3999938964843</c:v>
                </c:pt>
                <c:pt idx="1319">
                  <c:v>92.5</c:v>
                </c:pt>
                <c:pt idx="1320">
                  <c:v>92.60000610351557</c:v>
                </c:pt>
                <c:pt idx="1321">
                  <c:v>92.6999969482422</c:v>
                </c:pt>
                <c:pt idx="1322">
                  <c:v>92.80000305175781</c:v>
                </c:pt>
                <c:pt idx="1323">
                  <c:v>92.8999938964843</c:v>
                </c:pt>
                <c:pt idx="1324">
                  <c:v>93.0</c:v>
                </c:pt>
                <c:pt idx="1325">
                  <c:v>93.10000610351557</c:v>
                </c:pt>
                <c:pt idx="1326">
                  <c:v>93.1999969482422</c:v>
                </c:pt>
                <c:pt idx="1327">
                  <c:v>93.30000305175781</c:v>
                </c:pt>
                <c:pt idx="1328">
                  <c:v>93.3999938964843</c:v>
                </c:pt>
                <c:pt idx="1329">
                  <c:v>93.5</c:v>
                </c:pt>
                <c:pt idx="1330">
                  <c:v>93.60000610351557</c:v>
                </c:pt>
                <c:pt idx="1331">
                  <c:v>93.6999969482422</c:v>
                </c:pt>
                <c:pt idx="1332">
                  <c:v>93.80000305175781</c:v>
                </c:pt>
                <c:pt idx="1333">
                  <c:v>93.8999938964843</c:v>
                </c:pt>
                <c:pt idx="1334">
                  <c:v>94.0</c:v>
                </c:pt>
                <c:pt idx="1335">
                  <c:v>94.10000610351557</c:v>
                </c:pt>
                <c:pt idx="1336">
                  <c:v>94.1999969482422</c:v>
                </c:pt>
                <c:pt idx="1337">
                  <c:v>94.30000305175781</c:v>
                </c:pt>
                <c:pt idx="1338">
                  <c:v>94.3999938964843</c:v>
                </c:pt>
                <c:pt idx="1339">
                  <c:v>94.5</c:v>
                </c:pt>
                <c:pt idx="1340">
                  <c:v>94.60000610351557</c:v>
                </c:pt>
                <c:pt idx="1341">
                  <c:v>94.6999969482422</c:v>
                </c:pt>
                <c:pt idx="1342">
                  <c:v>94.80000305175781</c:v>
                </c:pt>
                <c:pt idx="1343">
                  <c:v>94.8999938964843</c:v>
                </c:pt>
                <c:pt idx="1344">
                  <c:v>95.0</c:v>
                </c:pt>
                <c:pt idx="1345">
                  <c:v>95.10000610351557</c:v>
                </c:pt>
                <c:pt idx="1346">
                  <c:v>95.1999969482422</c:v>
                </c:pt>
                <c:pt idx="1347">
                  <c:v>95.30000305175781</c:v>
                </c:pt>
                <c:pt idx="1348">
                  <c:v>95.3999938964843</c:v>
                </c:pt>
                <c:pt idx="1349">
                  <c:v>95.5</c:v>
                </c:pt>
                <c:pt idx="1350">
                  <c:v>95.60000610351557</c:v>
                </c:pt>
                <c:pt idx="1351">
                  <c:v>95.6999969482422</c:v>
                </c:pt>
                <c:pt idx="1352">
                  <c:v>95.80000305175781</c:v>
                </c:pt>
                <c:pt idx="1353">
                  <c:v>95.8999938964843</c:v>
                </c:pt>
                <c:pt idx="1354">
                  <c:v>96.0</c:v>
                </c:pt>
                <c:pt idx="1355">
                  <c:v>96.10000610351557</c:v>
                </c:pt>
                <c:pt idx="1356">
                  <c:v>96.1999969482422</c:v>
                </c:pt>
                <c:pt idx="1357">
                  <c:v>96.30000305175781</c:v>
                </c:pt>
                <c:pt idx="1358">
                  <c:v>96.3999938964843</c:v>
                </c:pt>
                <c:pt idx="1359">
                  <c:v>96.5</c:v>
                </c:pt>
                <c:pt idx="1360">
                  <c:v>96.60000610351557</c:v>
                </c:pt>
                <c:pt idx="1361">
                  <c:v>96.6999969482422</c:v>
                </c:pt>
                <c:pt idx="1362">
                  <c:v>96.80000305175781</c:v>
                </c:pt>
                <c:pt idx="1363">
                  <c:v>96.8999938964843</c:v>
                </c:pt>
                <c:pt idx="1364">
                  <c:v>97.0</c:v>
                </c:pt>
                <c:pt idx="1365">
                  <c:v>97.10000610351557</c:v>
                </c:pt>
                <c:pt idx="1366">
                  <c:v>97.1999969482422</c:v>
                </c:pt>
                <c:pt idx="1367">
                  <c:v>97.30000305175781</c:v>
                </c:pt>
                <c:pt idx="1368">
                  <c:v>97.3999938964843</c:v>
                </c:pt>
                <c:pt idx="1369">
                  <c:v>97.5</c:v>
                </c:pt>
                <c:pt idx="1370">
                  <c:v>97.60000610351557</c:v>
                </c:pt>
                <c:pt idx="1371">
                  <c:v>97.6999969482422</c:v>
                </c:pt>
                <c:pt idx="1372">
                  <c:v>97.80000305175781</c:v>
                </c:pt>
                <c:pt idx="1373">
                  <c:v>97.8999938964843</c:v>
                </c:pt>
                <c:pt idx="1374">
                  <c:v>98.0</c:v>
                </c:pt>
                <c:pt idx="1375">
                  <c:v>98.10000610351557</c:v>
                </c:pt>
                <c:pt idx="1376">
                  <c:v>98.1999969482422</c:v>
                </c:pt>
                <c:pt idx="1377">
                  <c:v>98.30000305175781</c:v>
                </c:pt>
                <c:pt idx="1378">
                  <c:v>98.3999938964843</c:v>
                </c:pt>
                <c:pt idx="1379">
                  <c:v>98.5</c:v>
                </c:pt>
                <c:pt idx="1380">
                  <c:v>98.60000610351557</c:v>
                </c:pt>
                <c:pt idx="1381">
                  <c:v>98.6999969482422</c:v>
                </c:pt>
                <c:pt idx="1382">
                  <c:v>98.80000305175781</c:v>
                </c:pt>
                <c:pt idx="1383">
                  <c:v>98.8999938964843</c:v>
                </c:pt>
                <c:pt idx="1384">
                  <c:v>99.0</c:v>
                </c:pt>
                <c:pt idx="1385">
                  <c:v>99.10000610351557</c:v>
                </c:pt>
                <c:pt idx="1386">
                  <c:v>99.1999969482422</c:v>
                </c:pt>
                <c:pt idx="1387">
                  <c:v>99.30000305175781</c:v>
                </c:pt>
                <c:pt idx="1388">
                  <c:v>99.3999938964843</c:v>
                </c:pt>
                <c:pt idx="1389">
                  <c:v>99.5</c:v>
                </c:pt>
                <c:pt idx="1390">
                  <c:v>99.60000610351557</c:v>
                </c:pt>
                <c:pt idx="1391">
                  <c:v>99.6999969482422</c:v>
                </c:pt>
                <c:pt idx="1392">
                  <c:v>99.80000305175781</c:v>
                </c:pt>
                <c:pt idx="1393">
                  <c:v>99.8999938964843</c:v>
                </c:pt>
                <c:pt idx="1394">
                  <c:v>100.0</c:v>
                </c:pt>
                <c:pt idx="1395">
                  <c:v>100.1000061035156</c:v>
                </c:pt>
                <c:pt idx="1396">
                  <c:v>100.1999969482422</c:v>
                </c:pt>
                <c:pt idx="1397">
                  <c:v>100.3000030517578</c:v>
                </c:pt>
                <c:pt idx="1398">
                  <c:v>100.3999938964844</c:v>
                </c:pt>
                <c:pt idx="1399">
                  <c:v>100.5</c:v>
                </c:pt>
                <c:pt idx="1400">
                  <c:v>100.6000061035156</c:v>
                </c:pt>
                <c:pt idx="1401">
                  <c:v>100.6999969482422</c:v>
                </c:pt>
                <c:pt idx="1402">
                  <c:v>100.8000030517578</c:v>
                </c:pt>
                <c:pt idx="1403">
                  <c:v>100.8999938964844</c:v>
                </c:pt>
                <c:pt idx="1404">
                  <c:v>101.0</c:v>
                </c:pt>
                <c:pt idx="1405">
                  <c:v>101.1000061035156</c:v>
                </c:pt>
                <c:pt idx="1406">
                  <c:v>101.1999969482422</c:v>
                </c:pt>
                <c:pt idx="1407">
                  <c:v>101.3000030517578</c:v>
                </c:pt>
                <c:pt idx="1408">
                  <c:v>101.3999938964844</c:v>
                </c:pt>
                <c:pt idx="1409">
                  <c:v>101.5</c:v>
                </c:pt>
                <c:pt idx="1410">
                  <c:v>101.6000061035156</c:v>
                </c:pt>
                <c:pt idx="1411">
                  <c:v>101.6999969482422</c:v>
                </c:pt>
                <c:pt idx="1412">
                  <c:v>101.8000030517578</c:v>
                </c:pt>
                <c:pt idx="1413">
                  <c:v>101.8999938964844</c:v>
                </c:pt>
                <c:pt idx="1414">
                  <c:v>102.0</c:v>
                </c:pt>
                <c:pt idx="1415">
                  <c:v>102.1000061035156</c:v>
                </c:pt>
                <c:pt idx="1416">
                  <c:v>102.1999969482422</c:v>
                </c:pt>
                <c:pt idx="1417">
                  <c:v>102.3000030517578</c:v>
                </c:pt>
                <c:pt idx="1418">
                  <c:v>102.3999938964844</c:v>
                </c:pt>
                <c:pt idx="1419">
                  <c:v>102.5</c:v>
                </c:pt>
                <c:pt idx="1420">
                  <c:v>102.6000061035156</c:v>
                </c:pt>
                <c:pt idx="1421">
                  <c:v>102.6999969482422</c:v>
                </c:pt>
                <c:pt idx="1422">
                  <c:v>102.8000030517578</c:v>
                </c:pt>
                <c:pt idx="1423">
                  <c:v>102.8999938964844</c:v>
                </c:pt>
                <c:pt idx="1424">
                  <c:v>103.0</c:v>
                </c:pt>
                <c:pt idx="1425">
                  <c:v>103.1000061035156</c:v>
                </c:pt>
                <c:pt idx="1426">
                  <c:v>103.1999969482422</c:v>
                </c:pt>
                <c:pt idx="1427">
                  <c:v>103.3000030517578</c:v>
                </c:pt>
                <c:pt idx="1428">
                  <c:v>103.3999938964844</c:v>
                </c:pt>
                <c:pt idx="1429">
                  <c:v>103.5</c:v>
                </c:pt>
                <c:pt idx="1430">
                  <c:v>103.6000061035156</c:v>
                </c:pt>
                <c:pt idx="1431">
                  <c:v>103.6999969482422</c:v>
                </c:pt>
                <c:pt idx="1432">
                  <c:v>103.8000030517578</c:v>
                </c:pt>
                <c:pt idx="1433">
                  <c:v>103.8999938964844</c:v>
                </c:pt>
                <c:pt idx="1434">
                  <c:v>104.0</c:v>
                </c:pt>
                <c:pt idx="1435">
                  <c:v>104.1000061035156</c:v>
                </c:pt>
                <c:pt idx="1436">
                  <c:v>104.1999969482422</c:v>
                </c:pt>
                <c:pt idx="1437">
                  <c:v>104.3000030517578</c:v>
                </c:pt>
                <c:pt idx="1438">
                  <c:v>104.3999938964844</c:v>
                </c:pt>
                <c:pt idx="1439">
                  <c:v>104.5</c:v>
                </c:pt>
                <c:pt idx="1440">
                  <c:v>104.6000061035156</c:v>
                </c:pt>
                <c:pt idx="1441">
                  <c:v>104.6999969482422</c:v>
                </c:pt>
                <c:pt idx="1442">
                  <c:v>104.8000030517578</c:v>
                </c:pt>
                <c:pt idx="1443">
                  <c:v>104.8999938964844</c:v>
                </c:pt>
                <c:pt idx="1444">
                  <c:v>105.0</c:v>
                </c:pt>
                <c:pt idx="1445">
                  <c:v>105.1000061035156</c:v>
                </c:pt>
                <c:pt idx="1446">
                  <c:v>105.1999969482422</c:v>
                </c:pt>
                <c:pt idx="1447">
                  <c:v>105.3000030517578</c:v>
                </c:pt>
                <c:pt idx="1448">
                  <c:v>105.3999938964844</c:v>
                </c:pt>
                <c:pt idx="1449">
                  <c:v>105.5</c:v>
                </c:pt>
                <c:pt idx="1450">
                  <c:v>105.6000061035156</c:v>
                </c:pt>
                <c:pt idx="1451">
                  <c:v>105.6999969482422</c:v>
                </c:pt>
                <c:pt idx="1452">
                  <c:v>105.8000030517578</c:v>
                </c:pt>
                <c:pt idx="1453">
                  <c:v>105.8999938964844</c:v>
                </c:pt>
                <c:pt idx="1454">
                  <c:v>106.0</c:v>
                </c:pt>
                <c:pt idx="1455">
                  <c:v>106.1000061035156</c:v>
                </c:pt>
                <c:pt idx="1456">
                  <c:v>106.1999969482422</c:v>
                </c:pt>
                <c:pt idx="1457">
                  <c:v>106.3000030517578</c:v>
                </c:pt>
                <c:pt idx="1458">
                  <c:v>106.3999938964844</c:v>
                </c:pt>
                <c:pt idx="1459">
                  <c:v>106.5</c:v>
                </c:pt>
                <c:pt idx="1460">
                  <c:v>106.6000061035156</c:v>
                </c:pt>
                <c:pt idx="1461">
                  <c:v>106.6999969482422</c:v>
                </c:pt>
                <c:pt idx="1462">
                  <c:v>106.8000030517578</c:v>
                </c:pt>
                <c:pt idx="1463">
                  <c:v>106.8999938964844</c:v>
                </c:pt>
                <c:pt idx="1464">
                  <c:v>107.0</c:v>
                </c:pt>
                <c:pt idx="1465">
                  <c:v>107.1000061035156</c:v>
                </c:pt>
                <c:pt idx="1466">
                  <c:v>107.1999969482422</c:v>
                </c:pt>
                <c:pt idx="1467">
                  <c:v>107.3000030517578</c:v>
                </c:pt>
                <c:pt idx="1468">
                  <c:v>107.3999938964844</c:v>
                </c:pt>
                <c:pt idx="1469">
                  <c:v>107.5</c:v>
                </c:pt>
                <c:pt idx="1470">
                  <c:v>107.6000061035156</c:v>
                </c:pt>
                <c:pt idx="1471">
                  <c:v>107.6999969482422</c:v>
                </c:pt>
                <c:pt idx="1472">
                  <c:v>107.8000030517578</c:v>
                </c:pt>
                <c:pt idx="1473">
                  <c:v>107.8999938964844</c:v>
                </c:pt>
                <c:pt idx="1474">
                  <c:v>108.0</c:v>
                </c:pt>
                <c:pt idx="1475">
                  <c:v>108.1000061035156</c:v>
                </c:pt>
                <c:pt idx="1476">
                  <c:v>108.1999969482422</c:v>
                </c:pt>
                <c:pt idx="1477">
                  <c:v>108.3000030517578</c:v>
                </c:pt>
                <c:pt idx="1478">
                  <c:v>108.3999938964844</c:v>
                </c:pt>
                <c:pt idx="1479">
                  <c:v>108.5</c:v>
                </c:pt>
                <c:pt idx="1480">
                  <c:v>108.6000061035156</c:v>
                </c:pt>
                <c:pt idx="1481">
                  <c:v>108.6999969482422</c:v>
                </c:pt>
                <c:pt idx="1482">
                  <c:v>108.8000030517578</c:v>
                </c:pt>
                <c:pt idx="1483">
                  <c:v>108.8999938964844</c:v>
                </c:pt>
                <c:pt idx="1484">
                  <c:v>109.0</c:v>
                </c:pt>
                <c:pt idx="1485">
                  <c:v>109.1000061035156</c:v>
                </c:pt>
                <c:pt idx="1486">
                  <c:v>109.1999969482422</c:v>
                </c:pt>
                <c:pt idx="1487">
                  <c:v>109.3000030517578</c:v>
                </c:pt>
                <c:pt idx="1488">
                  <c:v>109.3999938964844</c:v>
                </c:pt>
                <c:pt idx="1489">
                  <c:v>109.5</c:v>
                </c:pt>
                <c:pt idx="1490">
                  <c:v>109.6000061035156</c:v>
                </c:pt>
                <c:pt idx="1491">
                  <c:v>109.6999969482422</c:v>
                </c:pt>
                <c:pt idx="1492">
                  <c:v>109.8000030517578</c:v>
                </c:pt>
                <c:pt idx="1493">
                  <c:v>109.8999938964844</c:v>
                </c:pt>
                <c:pt idx="1494">
                  <c:v>110.0</c:v>
                </c:pt>
                <c:pt idx="1495">
                  <c:v>110.1000061035156</c:v>
                </c:pt>
                <c:pt idx="1496">
                  <c:v>110.1999969482422</c:v>
                </c:pt>
                <c:pt idx="1497">
                  <c:v>110.3000030517578</c:v>
                </c:pt>
                <c:pt idx="1498">
                  <c:v>110.3999938964844</c:v>
                </c:pt>
                <c:pt idx="1499">
                  <c:v>110.5</c:v>
                </c:pt>
                <c:pt idx="1500">
                  <c:v>110.6000061035156</c:v>
                </c:pt>
                <c:pt idx="1501">
                  <c:v>110.6999969482422</c:v>
                </c:pt>
                <c:pt idx="1502">
                  <c:v>110.8000030517578</c:v>
                </c:pt>
                <c:pt idx="1503">
                  <c:v>110.8999938964844</c:v>
                </c:pt>
                <c:pt idx="1504">
                  <c:v>111.0</c:v>
                </c:pt>
                <c:pt idx="1505">
                  <c:v>111.1000061035156</c:v>
                </c:pt>
                <c:pt idx="1506">
                  <c:v>111.1999969482422</c:v>
                </c:pt>
                <c:pt idx="1507">
                  <c:v>111.3000030517578</c:v>
                </c:pt>
                <c:pt idx="1508">
                  <c:v>111.3999938964844</c:v>
                </c:pt>
                <c:pt idx="1509">
                  <c:v>111.5</c:v>
                </c:pt>
                <c:pt idx="1510">
                  <c:v>111.6000061035156</c:v>
                </c:pt>
                <c:pt idx="1511">
                  <c:v>111.6999969482422</c:v>
                </c:pt>
                <c:pt idx="1512">
                  <c:v>111.8000030517578</c:v>
                </c:pt>
                <c:pt idx="1513">
                  <c:v>111.8999938964844</c:v>
                </c:pt>
                <c:pt idx="1514">
                  <c:v>112.0</c:v>
                </c:pt>
                <c:pt idx="1515">
                  <c:v>112.1000061035156</c:v>
                </c:pt>
                <c:pt idx="1516">
                  <c:v>112.1999969482422</c:v>
                </c:pt>
                <c:pt idx="1517">
                  <c:v>112.3000030517578</c:v>
                </c:pt>
                <c:pt idx="1518">
                  <c:v>112.3999938964844</c:v>
                </c:pt>
                <c:pt idx="1519">
                  <c:v>112.5</c:v>
                </c:pt>
                <c:pt idx="1520">
                  <c:v>112.6000061035156</c:v>
                </c:pt>
                <c:pt idx="1521">
                  <c:v>112.6999969482422</c:v>
                </c:pt>
                <c:pt idx="1522">
                  <c:v>112.8000030517578</c:v>
                </c:pt>
                <c:pt idx="1523">
                  <c:v>112.8999938964844</c:v>
                </c:pt>
                <c:pt idx="1524">
                  <c:v>113.0</c:v>
                </c:pt>
                <c:pt idx="1525">
                  <c:v>113.1000061035156</c:v>
                </c:pt>
                <c:pt idx="1526">
                  <c:v>113.1999969482422</c:v>
                </c:pt>
                <c:pt idx="1527">
                  <c:v>113.3000030517578</c:v>
                </c:pt>
                <c:pt idx="1528">
                  <c:v>113.3999938964844</c:v>
                </c:pt>
                <c:pt idx="1529">
                  <c:v>113.5</c:v>
                </c:pt>
                <c:pt idx="1530">
                  <c:v>113.6000061035156</c:v>
                </c:pt>
                <c:pt idx="1531">
                  <c:v>113.6999969482422</c:v>
                </c:pt>
                <c:pt idx="1532">
                  <c:v>113.8000030517578</c:v>
                </c:pt>
                <c:pt idx="1533">
                  <c:v>113.8999938964844</c:v>
                </c:pt>
                <c:pt idx="1534">
                  <c:v>114.0</c:v>
                </c:pt>
                <c:pt idx="1535">
                  <c:v>114.1000061035156</c:v>
                </c:pt>
                <c:pt idx="1536">
                  <c:v>114.1999969482422</c:v>
                </c:pt>
                <c:pt idx="1537">
                  <c:v>114.3000030517578</c:v>
                </c:pt>
                <c:pt idx="1538">
                  <c:v>114.3999938964844</c:v>
                </c:pt>
                <c:pt idx="1539">
                  <c:v>114.5</c:v>
                </c:pt>
                <c:pt idx="1540">
                  <c:v>114.6000061035156</c:v>
                </c:pt>
                <c:pt idx="1541">
                  <c:v>114.6999969482422</c:v>
                </c:pt>
                <c:pt idx="1542">
                  <c:v>114.8000030517578</c:v>
                </c:pt>
                <c:pt idx="1543">
                  <c:v>114.8999938964844</c:v>
                </c:pt>
                <c:pt idx="1544">
                  <c:v>115.0</c:v>
                </c:pt>
                <c:pt idx="1545">
                  <c:v>115.1000061035156</c:v>
                </c:pt>
                <c:pt idx="1546">
                  <c:v>115.1999969482422</c:v>
                </c:pt>
                <c:pt idx="1547">
                  <c:v>115.3000030517578</c:v>
                </c:pt>
                <c:pt idx="1548">
                  <c:v>115.3999938964844</c:v>
                </c:pt>
                <c:pt idx="1549">
                  <c:v>115.5</c:v>
                </c:pt>
                <c:pt idx="1550">
                  <c:v>115.6000061035156</c:v>
                </c:pt>
                <c:pt idx="1551">
                  <c:v>115.6999969482422</c:v>
                </c:pt>
                <c:pt idx="1552">
                  <c:v>115.8000030517578</c:v>
                </c:pt>
                <c:pt idx="1553">
                  <c:v>115.8999938964844</c:v>
                </c:pt>
                <c:pt idx="1554">
                  <c:v>116.0</c:v>
                </c:pt>
                <c:pt idx="1555">
                  <c:v>116.1000061035156</c:v>
                </c:pt>
                <c:pt idx="1556">
                  <c:v>116.1999969482422</c:v>
                </c:pt>
                <c:pt idx="1557">
                  <c:v>116.3000030517578</c:v>
                </c:pt>
                <c:pt idx="1558">
                  <c:v>116.3999938964844</c:v>
                </c:pt>
                <c:pt idx="1559">
                  <c:v>116.5</c:v>
                </c:pt>
                <c:pt idx="1560">
                  <c:v>116.6000061035156</c:v>
                </c:pt>
                <c:pt idx="1561">
                  <c:v>116.6999969482422</c:v>
                </c:pt>
                <c:pt idx="1562">
                  <c:v>116.8000030517578</c:v>
                </c:pt>
                <c:pt idx="1563">
                  <c:v>116.8999938964844</c:v>
                </c:pt>
                <c:pt idx="1564">
                  <c:v>117.0</c:v>
                </c:pt>
                <c:pt idx="1565">
                  <c:v>117.1000061035156</c:v>
                </c:pt>
                <c:pt idx="1566">
                  <c:v>117.1999969482422</c:v>
                </c:pt>
                <c:pt idx="1567">
                  <c:v>117.3000030517578</c:v>
                </c:pt>
                <c:pt idx="1568">
                  <c:v>117.3999938964844</c:v>
                </c:pt>
                <c:pt idx="1569">
                  <c:v>117.5</c:v>
                </c:pt>
                <c:pt idx="1570">
                  <c:v>117.6000061035156</c:v>
                </c:pt>
                <c:pt idx="1571">
                  <c:v>117.6999969482422</c:v>
                </c:pt>
                <c:pt idx="1572">
                  <c:v>117.8000030517578</c:v>
                </c:pt>
                <c:pt idx="1573">
                  <c:v>117.8999938964844</c:v>
                </c:pt>
                <c:pt idx="1574">
                  <c:v>118.0</c:v>
                </c:pt>
                <c:pt idx="1575">
                  <c:v>118.1000061035156</c:v>
                </c:pt>
                <c:pt idx="1576">
                  <c:v>118.1999969482422</c:v>
                </c:pt>
                <c:pt idx="1577">
                  <c:v>118.3000030517578</c:v>
                </c:pt>
                <c:pt idx="1578">
                  <c:v>118.3999938964844</c:v>
                </c:pt>
                <c:pt idx="1579">
                  <c:v>118.5</c:v>
                </c:pt>
                <c:pt idx="1580">
                  <c:v>118.6000061035156</c:v>
                </c:pt>
                <c:pt idx="1581">
                  <c:v>118.6999969482422</c:v>
                </c:pt>
                <c:pt idx="1582">
                  <c:v>118.8000030517578</c:v>
                </c:pt>
                <c:pt idx="1583">
                  <c:v>118.8999938964844</c:v>
                </c:pt>
                <c:pt idx="1584">
                  <c:v>119.0</c:v>
                </c:pt>
                <c:pt idx="1585">
                  <c:v>119.1000061035156</c:v>
                </c:pt>
                <c:pt idx="1586">
                  <c:v>119.1999969482422</c:v>
                </c:pt>
                <c:pt idx="1587">
                  <c:v>119.3000030517578</c:v>
                </c:pt>
                <c:pt idx="1588">
                  <c:v>119.3999938964844</c:v>
                </c:pt>
                <c:pt idx="1589">
                  <c:v>119.5</c:v>
                </c:pt>
                <c:pt idx="1590">
                  <c:v>119.6000061035156</c:v>
                </c:pt>
                <c:pt idx="1591">
                  <c:v>119.6999969482422</c:v>
                </c:pt>
                <c:pt idx="1592">
                  <c:v>119.8000030517578</c:v>
                </c:pt>
                <c:pt idx="1593">
                  <c:v>119.8999938964844</c:v>
                </c:pt>
                <c:pt idx="1594">
                  <c:v>120.0</c:v>
                </c:pt>
                <c:pt idx="1595">
                  <c:v>120.1000061035156</c:v>
                </c:pt>
                <c:pt idx="1596">
                  <c:v>120.1999969482422</c:v>
                </c:pt>
                <c:pt idx="1597">
                  <c:v>120.3000030517578</c:v>
                </c:pt>
                <c:pt idx="1598">
                  <c:v>120.3999938964844</c:v>
                </c:pt>
                <c:pt idx="1599">
                  <c:v>120.5</c:v>
                </c:pt>
                <c:pt idx="1600">
                  <c:v>120.6000061035156</c:v>
                </c:pt>
                <c:pt idx="1601">
                  <c:v>120.6999969482422</c:v>
                </c:pt>
                <c:pt idx="1602">
                  <c:v>120.8000030517578</c:v>
                </c:pt>
                <c:pt idx="1603">
                  <c:v>120.8999938964844</c:v>
                </c:pt>
                <c:pt idx="1604">
                  <c:v>121.0</c:v>
                </c:pt>
                <c:pt idx="1605">
                  <c:v>121.1000061035156</c:v>
                </c:pt>
                <c:pt idx="1606">
                  <c:v>121.1999969482422</c:v>
                </c:pt>
                <c:pt idx="1607">
                  <c:v>121.3000030517578</c:v>
                </c:pt>
                <c:pt idx="1608">
                  <c:v>121.3999938964844</c:v>
                </c:pt>
                <c:pt idx="1609">
                  <c:v>121.5</c:v>
                </c:pt>
                <c:pt idx="1610">
                  <c:v>121.6000061035156</c:v>
                </c:pt>
                <c:pt idx="1611">
                  <c:v>121.6999969482422</c:v>
                </c:pt>
                <c:pt idx="1612">
                  <c:v>121.8000030517578</c:v>
                </c:pt>
                <c:pt idx="1613">
                  <c:v>121.8999938964844</c:v>
                </c:pt>
                <c:pt idx="1614">
                  <c:v>122.0</c:v>
                </c:pt>
                <c:pt idx="1615">
                  <c:v>122.1000061035156</c:v>
                </c:pt>
                <c:pt idx="1616">
                  <c:v>122.1999969482422</c:v>
                </c:pt>
                <c:pt idx="1617">
                  <c:v>122.3000030517578</c:v>
                </c:pt>
                <c:pt idx="1618">
                  <c:v>122.3999938964844</c:v>
                </c:pt>
                <c:pt idx="1619">
                  <c:v>122.5</c:v>
                </c:pt>
                <c:pt idx="1620">
                  <c:v>122.6000061035156</c:v>
                </c:pt>
                <c:pt idx="1621">
                  <c:v>122.6999969482422</c:v>
                </c:pt>
                <c:pt idx="1622">
                  <c:v>122.8000030517578</c:v>
                </c:pt>
                <c:pt idx="1623">
                  <c:v>122.8999938964844</c:v>
                </c:pt>
                <c:pt idx="1624">
                  <c:v>123.0</c:v>
                </c:pt>
                <c:pt idx="1625">
                  <c:v>123.1000061035156</c:v>
                </c:pt>
                <c:pt idx="1626">
                  <c:v>123.1999969482422</c:v>
                </c:pt>
                <c:pt idx="1627">
                  <c:v>123.3000030517578</c:v>
                </c:pt>
                <c:pt idx="1628">
                  <c:v>123.3999938964844</c:v>
                </c:pt>
                <c:pt idx="1629">
                  <c:v>123.5</c:v>
                </c:pt>
                <c:pt idx="1630">
                  <c:v>123.6000061035156</c:v>
                </c:pt>
                <c:pt idx="1631">
                  <c:v>123.6999969482422</c:v>
                </c:pt>
                <c:pt idx="1632">
                  <c:v>123.8000030517578</c:v>
                </c:pt>
                <c:pt idx="1633">
                  <c:v>123.8999938964844</c:v>
                </c:pt>
                <c:pt idx="1634">
                  <c:v>124.0</c:v>
                </c:pt>
                <c:pt idx="1635">
                  <c:v>124.1000061035156</c:v>
                </c:pt>
                <c:pt idx="1636">
                  <c:v>124.1999969482422</c:v>
                </c:pt>
                <c:pt idx="1637">
                  <c:v>124.3000030517578</c:v>
                </c:pt>
                <c:pt idx="1638">
                  <c:v>124.3999938964844</c:v>
                </c:pt>
                <c:pt idx="1639">
                  <c:v>124.5</c:v>
                </c:pt>
                <c:pt idx="1640">
                  <c:v>124.6000061035156</c:v>
                </c:pt>
                <c:pt idx="1641">
                  <c:v>124.6999969482422</c:v>
                </c:pt>
                <c:pt idx="1642">
                  <c:v>124.8000030517578</c:v>
                </c:pt>
                <c:pt idx="1643">
                  <c:v>124.8999938964844</c:v>
                </c:pt>
                <c:pt idx="1644">
                  <c:v>125.0</c:v>
                </c:pt>
                <c:pt idx="1645">
                  <c:v>125.1000061035156</c:v>
                </c:pt>
                <c:pt idx="1646">
                  <c:v>125.1999969482422</c:v>
                </c:pt>
                <c:pt idx="1647">
                  <c:v>125.3000030517578</c:v>
                </c:pt>
                <c:pt idx="1648">
                  <c:v>125.3999938964844</c:v>
                </c:pt>
                <c:pt idx="1649">
                  <c:v>125.5</c:v>
                </c:pt>
                <c:pt idx="1650">
                  <c:v>125.6000061035156</c:v>
                </c:pt>
                <c:pt idx="1651">
                  <c:v>125.6999969482422</c:v>
                </c:pt>
                <c:pt idx="1652">
                  <c:v>125.8000030517578</c:v>
                </c:pt>
                <c:pt idx="1653">
                  <c:v>125.8999938964844</c:v>
                </c:pt>
                <c:pt idx="1654">
                  <c:v>126.0</c:v>
                </c:pt>
                <c:pt idx="1655">
                  <c:v>126.1000061035156</c:v>
                </c:pt>
                <c:pt idx="1656">
                  <c:v>126.1999969482422</c:v>
                </c:pt>
                <c:pt idx="1657">
                  <c:v>126.3000030517578</c:v>
                </c:pt>
                <c:pt idx="1658">
                  <c:v>126.3999938964844</c:v>
                </c:pt>
                <c:pt idx="1659">
                  <c:v>126.5</c:v>
                </c:pt>
                <c:pt idx="1660">
                  <c:v>126.6000061035156</c:v>
                </c:pt>
                <c:pt idx="1661">
                  <c:v>126.6999969482422</c:v>
                </c:pt>
                <c:pt idx="1662">
                  <c:v>126.8000030517578</c:v>
                </c:pt>
                <c:pt idx="1663">
                  <c:v>126.8999938964844</c:v>
                </c:pt>
                <c:pt idx="1664">
                  <c:v>127.0</c:v>
                </c:pt>
                <c:pt idx="1665">
                  <c:v>127.1000061035156</c:v>
                </c:pt>
                <c:pt idx="1666">
                  <c:v>127.1999969482422</c:v>
                </c:pt>
                <c:pt idx="1667">
                  <c:v>127.3000030517578</c:v>
                </c:pt>
                <c:pt idx="1668">
                  <c:v>127.3999938964844</c:v>
                </c:pt>
                <c:pt idx="1669">
                  <c:v>127.5</c:v>
                </c:pt>
                <c:pt idx="1670">
                  <c:v>127.6000061035156</c:v>
                </c:pt>
                <c:pt idx="1671">
                  <c:v>127.6999969482422</c:v>
                </c:pt>
                <c:pt idx="1672">
                  <c:v>127.8000030517578</c:v>
                </c:pt>
                <c:pt idx="1673">
                  <c:v>127.8999938964844</c:v>
                </c:pt>
                <c:pt idx="1674">
                  <c:v>128.0</c:v>
                </c:pt>
                <c:pt idx="1675">
                  <c:v>128.1000061035156</c:v>
                </c:pt>
                <c:pt idx="1676">
                  <c:v>128.1999969482422</c:v>
                </c:pt>
                <c:pt idx="1677">
                  <c:v>128.3000030517578</c:v>
                </c:pt>
                <c:pt idx="1678">
                  <c:v>128.3999938964844</c:v>
                </c:pt>
                <c:pt idx="1679">
                  <c:v>128.5</c:v>
                </c:pt>
                <c:pt idx="1680">
                  <c:v>128.6000061035156</c:v>
                </c:pt>
                <c:pt idx="1681">
                  <c:v>128.6999969482422</c:v>
                </c:pt>
                <c:pt idx="1682">
                  <c:v>128.8000030517578</c:v>
                </c:pt>
                <c:pt idx="1683">
                  <c:v>128.8999938964844</c:v>
                </c:pt>
                <c:pt idx="1684">
                  <c:v>129.0</c:v>
                </c:pt>
                <c:pt idx="1685">
                  <c:v>129.1000061035156</c:v>
                </c:pt>
                <c:pt idx="1686">
                  <c:v>129.1999969482422</c:v>
                </c:pt>
                <c:pt idx="1687">
                  <c:v>129.3000030517578</c:v>
                </c:pt>
                <c:pt idx="1688">
                  <c:v>129.3999938964844</c:v>
                </c:pt>
                <c:pt idx="1689">
                  <c:v>129.5</c:v>
                </c:pt>
                <c:pt idx="1690">
                  <c:v>129.6000061035156</c:v>
                </c:pt>
                <c:pt idx="1691">
                  <c:v>129.6999969482422</c:v>
                </c:pt>
                <c:pt idx="1692">
                  <c:v>129.8000030517578</c:v>
                </c:pt>
                <c:pt idx="1693">
                  <c:v>129.8999938964844</c:v>
                </c:pt>
                <c:pt idx="1694">
                  <c:v>130.0</c:v>
                </c:pt>
                <c:pt idx="1695">
                  <c:v>130.1000061035156</c:v>
                </c:pt>
                <c:pt idx="1696">
                  <c:v>130.1999969482422</c:v>
                </c:pt>
                <c:pt idx="1697">
                  <c:v>130.3000030517578</c:v>
                </c:pt>
                <c:pt idx="1698">
                  <c:v>130.3999938964844</c:v>
                </c:pt>
                <c:pt idx="1699">
                  <c:v>130.5</c:v>
                </c:pt>
                <c:pt idx="1700">
                  <c:v>130.6000061035156</c:v>
                </c:pt>
                <c:pt idx="1701">
                  <c:v>130.6999969482422</c:v>
                </c:pt>
                <c:pt idx="1702">
                  <c:v>130.8000030517578</c:v>
                </c:pt>
                <c:pt idx="1703">
                  <c:v>130.8999938964844</c:v>
                </c:pt>
                <c:pt idx="1704">
                  <c:v>131.0</c:v>
                </c:pt>
                <c:pt idx="1705">
                  <c:v>131.1000061035156</c:v>
                </c:pt>
                <c:pt idx="1706">
                  <c:v>131.1999969482422</c:v>
                </c:pt>
                <c:pt idx="1707">
                  <c:v>131.3000030517578</c:v>
                </c:pt>
                <c:pt idx="1708">
                  <c:v>131.3999938964844</c:v>
                </c:pt>
                <c:pt idx="1709">
                  <c:v>131.5</c:v>
                </c:pt>
                <c:pt idx="1710">
                  <c:v>131.6000061035156</c:v>
                </c:pt>
                <c:pt idx="1711">
                  <c:v>131.6999969482422</c:v>
                </c:pt>
                <c:pt idx="1712">
                  <c:v>131.8000030517578</c:v>
                </c:pt>
                <c:pt idx="1713">
                  <c:v>131.8999938964844</c:v>
                </c:pt>
                <c:pt idx="1714">
                  <c:v>132.0</c:v>
                </c:pt>
                <c:pt idx="1715">
                  <c:v>132.1000061035156</c:v>
                </c:pt>
                <c:pt idx="1716">
                  <c:v>132.1999969482422</c:v>
                </c:pt>
                <c:pt idx="1717">
                  <c:v>132.3000030517578</c:v>
                </c:pt>
                <c:pt idx="1718">
                  <c:v>132.3999938964844</c:v>
                </c:pt>
                <c:pt idx="1719">
                  <c:v>132.5</c:v>
                </c:pt>
                <c:pt idx="1720">
                  <c:v>132.6000061035156</c:v>
                </c:pt>
                <c:pt idx="1721">
                  <c:v>132.6999969482422</c:v>
                </c:pt>
                <c:pt idx="1722">
                  <c:v>132.8000030517578</c:v>
                </c:pt>
                <c:pt idx="1723">
                  <c:v>132.8999938964844</c:v>
                </c:pt>
                <c:pt idx="1724">
                  <c:v>133.0</c:v>
                </c:pt>
                <c:pt idx="1725">
                  <c:v>133.1000061035156</c:v>
                </c:pt>
                <c:pt idx="1726">
                  <c:v>133.1999969482422</c:v>
                </c:pt>
                <c:pt idx="1727">
                  <c:v>133.3000030517578</c:v>
                </c:pt>
                <c:pt idx="1728">
                  <c:v>133.3999938964844</c:v>
                </c:pt>
                <c:pt idx="1729">
                  <c:v>133.5</c:v>
                </c:pt>
                <c:pt idx="1730">
                  <c:v>133.6000061035156</c:v>
                </c:pt>
                <c:pt idx="1731">
                  <c:v>133.6999969482422</c:v>
                </c:pt>
                <c:pt idx="1732">
                  <c:v>133.8000030517578</c:v>
                </c:pt>
                <c:pt idx="1733">
                  <c:v>133.8999938964844</c:v>
                </c:pt>
                <c:pt idx="1734">
                  <c:v>134.0</c:v>
                </c:pt>
                <c:pt idx="1735">
                  <c:v>134.1000061035156</c:v>
                </c:pt>
                <c:pt idx="1736">
                  <c:v>134.1999969482422</c:v>
                </c:pt>
                <c:pt idx="1737">
                  <c:v>134.3000030517578</c:v>
                </c:pt>
                <c:pt idx="1738">
                  <c:v>134.3999938964844</c:v>
                </c:pt>
                <c:pt idx="1739">
                  <c:v>134.5</c:v>
                </c:pt>
                <c:pt idx="1740">
                  <c:v>134.6000061035156</c:v>
                </c:pt>
                <c:pt idx="1741">
                  <c:v>134.6999969482422</c:v>
                </c:pt>
                <c:pt idx="1742">
                  <c:v>134.8000030517578</c:v>
                </c:pt>
                <c:pt idx="1743">
                  <c:v>134.8999938964844</c:v>
                </c:pt>
                <c:pt idx="1744">
                  <c:v>135.0</c:v>
                </c:pt>
                <c:pt idx="1745">
                  <c:v>135.1000061035156</c:v>
                </c:pt>
                <c:pt idx="1746">
                  <c:v>135.1999969482422</c:v>
                </c:pt>
                <c:pt idx="1747">
                  <c:v>135.3000030517578</c:v>
                </c:pt>
                <c:pt idx="1748">
                  <c:v>135.3999938964844</c:v>
                </c:pt>
                <c:pt idx="1749">
                  <c:v>135.5</c:v>
                </c:pt>
                <c:pt idx="1750">
                  <c:v>135.6000061035156</c:v>
                </c:pt>
                <c:pt idx="1751">
                  <c:v>135.6999969482422</c:v>
                </c:pt>
                <c:pt idx="1752">
                  <c:v>135.8000030517578</c:v>
                </c:pt>
                <c:pt idx="1753">
                  <c:v>135.8999938964844</c:v>
                </c:pt>
                <c:pt idx="1754">
                  <c:v>136.0</c:v>
                </c:pt>
                <c:pt idx="1755">
                  <c:v>136.1000061035156</c:v>
                </c:pt>
                <c:pt idx="1756">
                  <c:v>136.1999969482422</c:v>
                </c:pt>
                <c:pt idx="1757">
                  <c:v>136.3000030517578</c:v>
                </c:pt>
                <c:pt idx="1758">
                  <c:v>136.3999938964844</c:v>
                </c:pt>
                <c:pt idx="1759">
                  <c:v>136.5</c:v>
                </c:pt>
                <c:pt idx="1760">
                  <c:v>136.6000061035156</c:v>
                </c:pt>
                <c:pt idx="1761">
                  <c:v>136.6999969482422</c:v>
                </c:pt>
                <c:pt idx="1762">
                  <c:v>136.8000030517578</c:v>
                </c:pt>
                <c:pt idx="1763">
                  <c:v>136.8999938964844</c:v>
                </c:pt>
                <c:pt idx="1764">
                  <c:v>137.0</c:v>
                </c:pt>
                <c:pt idx="1765">
                  <c:v>137.1000061035156</c:v>
                </c:pt>
                <c:pt idx="1766">
                  <c:v>137.1999969482422</c:v>
                </c:pt>
                <c:pt idx="1767">
                  <c:v>137.3000030517578</c:v>
                </c:pt>
                <c:pt idx="1768">
                  <c:v>137.3999938964844</c:v>
                </c:pt>
                <c:pt idx="1769">
                  <c:v>137.5</c:v>
                </c:pt>
                <c:pt idx="1770">
                  <c:v>137.6000061035156</c:v>
                </c:pt>
                <c:pt idx="1771">
                  <c:v>137.6999969482422</c:v>
                </c:pt>
                <c:pt idx="1772">
                  <c:v>137.8000030517578</c:v>
                </c:pt>
                <c:pt idx="1773">
                  <c:v>137.8999938964844</c:v>
                </c:pt>
                <c:pt idx="1774">
                  <c:v>138.0</c:v>
                </c:pt>
                <c:pt idx="1775">
                  <c:v>138.1000061035156</c:v>
                </c:pt>
                <c:pt idx="1776">
                  <c:v>138.1999969482422</c:v>
                </c:pt>
                <c:pt idx="1777">
                  <c:v>138.3000030517578</c:v>
                </c:pt>
                <c:pt idx="1778">
                  <c:v>138.3999938964844</c:v>
                </c:pt>
                <c:pt idx="1779">
                  <c:v>138.5</c:v>
                </c:pt>
                <c:pt idx="1780">
                  <c:v>138.6000061035156</c:v>
                </c:pt>
                <c:pt idx="1781">
                  <c:v>138.6999969482422</c:v>
                </c:pt>
                <c:pt idx="1782">
                  <c:v>138.8000030517578</c:v>
                </c:pt>
                <c:pt idx="1783">
                  <c:v>138.8999938964844</c:v>
                </c:pt>
                <c:pt idx="1784">
                  <c:v>139.0</c:v>
                </c:pt>
                <c:pt idx="1785">
                  <c:v>139.1000061035156</c:v>
                </c:pt>
                <c:pt idx="1786">
                  <c:v>139.1999969482422</c:v>
                </c:pt>
                <c:pt idx="1787">
                  <c:v>139.3000030517578</c:v>
                </c:pt>
                <c:pt idx="1788">
                  <c:v>139.3999938964844</c:v>
                </c:pt>
                <c:pt idx="1789">
                  <c:v>139.5</c:v>
                </c:pt>
                <c:pt idx="1790">
                  <c:v>139.6000061035156</c:v>
                </c:pt>
                <c:pt idx="1791">
                  <c:v>139.6999969482422</c:v>
                </c:pt>
                <c:pt idx="1792">
                  <c:v>139.8000030517578</c:v>
                </c:pt>
                <c:pt idx="1793">
                  <c:v>139.8999938964844</c:v>
                </c:pt>
                <c:pt idx="1794">
                  <c:v>140.0</c:v>
                </c:pt>
                <c:pt idx="1795">
                  <c:v>140.1000061035156</c:v>
                </c:pt>
                <c:pt idx="1796">
                  <c:v>140.1999969482422</c:v>
                </c:pt>
                <c:pt idx="1797">
                  <c:v>140.3000030517578</c:v>
                </c:pt>
                <c:pt idx="1798">
                  <c:v>140.3999938964844</c:v>
                </c:pt>
                <c:pt idx="1799">
                  <c:v>140.5</c:v>
                </c:pt>
                <c:pt idx="1800">
                  <c:v>140.6000061035156</c:v>
                </c:pt>
                <c:pt idx="1801">
                  <c:v>140.6999969482422</c:v>
                </c:pt>
                <c:pt idx="1802">
                  <c:v>140.8000030517578</c:v>
                </c:pt>
                <c:pt idx="1803">
                  <c:v>140.8999938964844</c:v>
                </c:pt>
                <c:pt idx="1804">
                  <c:v>141.0</c:v>
                </c:pt>
                <c:pt idx="1805">
                  <c:v>141.1000061035156</c:v>
                </c:pt>
                <c:pt idx="1806">
                  <c:v>141.1999969482422</c:v>
                </c:pt>
                <c:pt idx="1807">
                  <c:v>141.3000030517578</c:v>
                </c:pt>
                <c:pt idx="1808">
                  <c:v>141.3999938964844</c:v>
                </c:pt>
                <c:pt idx="1809">
                  <c:v>141.5</c:v>
                </c:pt>
                <c:pt idx="1810">
                  <c:v>141.6000061035156</c:v>
                </c:pt>
                <c:pt idx="1811">
                  <c:v>141.6999969482422</c:v>
                </c:pt>
                <c:pt idx="1812">
                  <c:v>141.8000030517578</c:v>
                </c:pt>
                <c:pt idx="1813">
                  <c:v>141.8999938964844</c:v>
                </c:pt>
                <c:pt idx="1814">
                  <c:v>142.0</c:v>
                </c:pt>
                <c:pt idx="1815">
                  <c:v>142.1000061035156</c:v>
                </c:pt>
                <c:pt idx="1816">
                  <c:v>142.1999969482422</c:v>
                </c:pt>
                <c:pt idx="1817">
                  <c:v>142.3000030517578</c:v>
                </c:pt>
                <c:pt idx="1818">
                  <c:v>142.3999938964844</c:v>
                </c:pt>
                <c:pt idx="1819">
                  <c:v>142.5</c:v>
                </c:pt>
                <c:pt idx="1820">
                  <c:v>142.6000061035156</c:v>
                </c:pt>
                <c:pt idx="1821">
                  <c:v>142.6999969482422</c:v>
                </c:pt>
                <c:pt idx="1822">
                  <c:v>142.8000030517578</c:v>
                </c:pt>
                <c:pt idx="1823">
                  <c:v>142.8999938964844</c:v>
                </c:pt>
                <c:pt idx="1824">
                  <c:v>143.0</c:v>
                </c:pt>
                <c:pt idx="1825">
                  <c:v>143.1000061035156</c:v>
                </c:pt>
                <c:pt idx="1826">
                  <c:v>143.1999969482422</c:v>
                </c:pt>
                <c:pt idx="1827">
                  <c:v>143.3000030517578</c:v>
                </c:pt>
                <c:pt idx="1828">
                  <c:v>143.3999938964844</c:v>
                </c:pt>
                <c:pt idx="1829">
                  <c:v>143.5</c:v>
                </c:pt>
                <c:pt idx="1830">
                  <c:v>143.6000061035156</c:v>
                </c:pt>
                <c:pt idx="1831">
                  <c:v>143.6999969482422</c:v>
                </c:pt>
                <c:pt idx="1832">
                  <c:v>143.8000030517578</c:v>
                </c:pt>
                <c:pt idx="1833">
                  <c:v>143.8999938964844</c:v>
                </c:pt>
                <c:pt idx="1834">
                  <c:v>144.0</c:v>
                </c:pt>
                <c:pt idx="1835">
                  <c:v>144.1000061035156</c:v>
                </c:pt>
                <c:pt idx="1836">
                  <c:v>144.1999969482422</c:v>
                </c:pt>
                <c:pt idx="1837">
                  <c:v>144.3000030517578</c:v>
                </c:pt>
                <c:pt idx="1838">
                  <c:v>144.3999938964844</c:v>
                </c:pt>
                <c:pt idx="1839">
                  <c:v>144.5</c:v>
                </c:pt>
                <c:pt idx="1840">
                  <c:v>144.6000061035156</c:v>
                </c:pt>
                <c:pt idx="1841">
                  <c:v>144.6999969482422</c:v>
                </c:pt>
                <c:pt idx="1842">
                  <c:v>144.8000030517578</c:v>
                </c:pt>
                <c:pt idx="1843">
                  <c:v>144.8999938964844</c:v>
                </c:pt>
                <c:pt idx="1844">
                  <c:v>145.0</c:v>
                </c:pt>
                <c:pt idx="1845">
                  <c:v>145.1000061035156</c:v>
                </c:pt>
                <c:pt idx="1846">
                  <c:v>145.1999969482422</c:v>
                </c:pt>
                <c:pt idx="1847">
                  <c:v>145.3000030517578</c:v>
                </c:pt>
                <c:pt idx="1848">
                  <c:v>145.3999938964844</c:v>
                </c:pt>
                <c:pt idx="1849">
                  <c:v>145.5</c:v>
                </c:pt>
                <c:pt idx="1850">
                  <c:v>145.6000061035156</c:v>
                </c:pt>
                <c:pt idx="1851">
                  <c:v>145.6999969482422</c:v>
                </c:pt>
                <c:pt idx="1852">
                  <c:v>145.8000030517578</c:v>
                </c:pt>
                <c:pt idx="1853">
                  <c:v>145.8999938964844</c:v>
                </c:pt>
                <c:pt idx="1854">
                  <c:v>146.0</c:v>
                </c:pt>
                <c:pt idx="1855">
                  <c:v>146.1000061035156</c:v>
                </c:pt>
                <c:pt idx="1856">
                  <c:v>146.1999969482422</c:v>
                </c:pt>
                <c:pt idx="1857">
                  <c:v>146.3000030517578</c:v>
                </c:pt>
                <c:pt idx="1858">
                  <c:v>146.3999938964844</c:v>
                </c:pt>
                <c:pt idx="1859">
                  <c:v>146.5</c:v>
                </c:pt>
                <c:pt idx="1860">
                  <c:v>146.6000061035156</c:v>
                </c:pt>
                <c:pt idx="1861">
                  <c:v>146.6999969482422</c:v>
                </c:pt>
                <c:pt idx="1862">
                  <c:v>146.8000030517578</c:v>
                </c:pt>
                <c:pt idx="1863">
                  <c:v>146.8999938964844</c:v>
                </c:pt>
                <c:pt idx="1864">
                  <c:v>147.0</c:v>
                </c:pt>
                <c:pt idx="1865">
                  <c:v>147.1000061035156</c:v>
                </c:pt>
                <c:pt idx="1866">
                  <c:v>147.1999969482422</c:v>
                </c:pt>
                <c:pt idx="1867">
                  <c:v>147.3000030517578</c:v>
                </c:pt>
                <c:pt idx="1868">
                  <c:v>147.3999938964844</c:v>
                </c:pt>
                <c:pt idx="1869">
                  <c:v>147.5</c:v>
                </c:pt>
                <c:pt idx="1870">
                  <c:v>147.6000061035156</c:v>
                </c:pt>
                <c:pt idx="1871">
                  <c:v>147.6999969482422</c:v>
                </c:pt>
                <c:pt idx="1872">
                  <c:v>147.8000030517578</c:v>
                </c:pt>
                <c:pt idx="1873">
                  <c:v>147.8999938964844</c:v>
                </c:pt>
                <c:pt idx="1874">
                  <c:v>148.0</c:v>
                </c:pt>
                <c:pt idx="1875">
                  <c:v>148.1000061035156</c:v>
                </c:pt>
                <c:pt idx="1876">
                  <c:v>148.1999969482422</c:v>
                </c:pt>
                <c:pt idx="1877">
                  <c:v>148.3000030517578</c:v>
                </c:pt>
                <c:pt idx="1878">
                  <c:v>148.3999938964844</c:v>
                </c:pt>
                <c:pt idx="1879">
                  <c:v>148.5</c:v>
                </c:pt>
                <c:pt idx="1880">
                  <c:v>148.6000061035156</c:v>
                </c:pt>
                <c:pt idx="1881">
                  <c:v>148.6999969482422</c:v>
                </c:pt>
                <c:pt idx="1882">
                  <c:v>148.8000030517578</c:v>
                </c:pt>
                <c:pt idx="1883">
                  <c:v>148.8999938964844</c:v>
                </c:pt>
                <c:pt idx="1884">
                  <c:v>149.0</c:v>
                </c:pt>
                <c:pt idx="1885">
                  <c:v>149.1000061035156</c:v>
                </c:pt>
                <c:pt idx="1886">
                  <c:v>149.1999969482422</c:v>
                </c:pt>
                <c:pt idx="1887">
                  <c:v>149.3000030517578</c:v>
                </c:pt>
                <c:pt idx="1888">
                  <c:v>149.3999938964844</c:v>
                </c:pt>
                <c:pt idx="1889">
                  <c:v>149.5</c:v>
                </c:pt>
                <c:pt idx="1890">
                  <c:v>149.6000061035156</c:v>
                </c:pt>
                <c:pt idx="1891">
                  <c:v>149.6999969482422</c:v>
                </c:pt>
                <c:pt idx="1892">
                  <c:v>149.8000030517578</c:v>
                </c:pt>
                <c:pt idx="1893">
                  <c:v>149.8999938964844</c:v>
                </c:pt>
                <c:pt idx="1894">
                  <c:v>150.0</c:v>
                </c:pt>
                <c:pt idx="1895">
                  <c:v>150.1000061035156</c:v>
                </c:pt>
                <c:pt idx="1896">
                  <c:v>150.1999969482422</c:v>
                </c:pt>
                <c:pt idx="1897">
                  <c:v>150.3000030517578</c:v>
                </c:pt>
                <c:pt idx="1898">
                  <c:v>150.3999938964844</c:v>
                </c:pt>
                <c:pt idx="1899">
                  <c:v>150.5</c:v>
                </c:pt>
                <c:pt idx="1900">
                  <c:v>150.6000061035156</c:v>
                </c:pt>
                <c:pt idx="1901">
                  <c:v>150.6999969482422</c:v>
                </c:pt>
                <c:pt idx="1902">
                  <c:v>150.8000030517578</c:v>
                </c:pt>
                <c:pt idx="1903">
                  <c:v>150.8999938964844</c:v>
                </c:pt>
                <c:pt idx="1904">
                  <c:v>151.0</c:v>
                </c:pt>
                <c:pt idx="1905">
                  <c:v>151.1000061035156</c:v>
                </c:pt>
                <c:pt idx="1906">
                  <c:v>151.1999969482422</c:v>
                </c:pt>
                <c:pt idx="1907">
                  <c:v>151.3000030517578</c:v>
                </c:pt>
                <c:pt idx="1908">
                  <c:v>151.3999938964844</c:v>
                </c:pt>
                <c:pt idx="1909">
                  <c:v>151.5</c:v>
                </c:pt>
                <c:pt idx="1910">
                  <c:v>151.6000061035156</c:v>
                </c:pt>
                <c:pt idx="1911">
                  <c:v>151.6999969482422</c:v>
                </c:pt>
                <c:pt idx="1912">
                  <c:v>151.8000030517578</c:v>
                </c:pt>
                <c:pt idx="1913">
                  <c:v>151.8999938964844</c:v>
                </c:pt>
                <c:pt idx="1914">
                  <c:v>152.0</c:v>
                </c:pt>
                <c:pt idx="1915">
                  <c:v>152.1000061035156</c:v>
                </c:pt>
                <c:pt idx="1916">
                  <c:v>152.1999969482422</c:v>
                </c:pt>
                <c:pt idx="1917">
                  <c:v>152.3000030517578</c:v>
                </c:pt>
                <c:pt idx="1918">
                  <c:v>152.3999938964844</c:v>
                </c:pt>
                <c:pt idx="1919">
                  <c:v>152.5</c:v>
                </c:pt>
                <c:pt idx="1920">
                  <c:v>152.6000061035156</c:v>
                </c:pt>
                <c:pt idx="1921">
                  <c:v>152.6999969482422</c:v>
                </c:pt>
                <c:pt idx="1922">
                  <c:v>152.8000030517578</c:v>
                </c:pt>
                <c:pt idx="1923">
                  <c:v>152.8999938964844</c:v>
                </c:pt>
                <c:pt idx="1924">
                  <c:v>153.0</c:v>
                </c:pt>
                <c:pt idx="1925">
                  <c:v>153.1000061035156</c:v>
                </c:pt>
                <c:pt idx="1926">
                  <c:v>153.1999969482422</c:v>
                </c:pt>
                <c:pt idx="1927">
                  <c:v>153.3000030517578</c:v>
                </c:pt>
                <c:pt idx="1928">
                  <c:v>153.3999938964844</c:v>
                </c:pt>
                <c:pt idx="1929">
                  <c:v>153.5</c:v>
                </c:pt>
                <c:pt idx="1930">
                  <c:v>153.6000061035156</c:v>
                </c:pt>
                <c:pt idx="1931">
                  <c:v>153.6999969482422</c:v>
                </c:pt>
                <c:pt idx="1932">
                  <c:v>153.8000030517578</c:v>
                </c:pt>
                <c:pt idx="1933">
                  <c:v>153.8999938964844</c:v>
                </c:pt>
                <c:pt idx="1934">
                  <c:v>154.0</c:v>
                </c:pt>
                <c:pt idx="1935">
                  <c:v>154.1000061035156</c:v>
                </c:pt>
                <c:pt idx="1936">
                  <c:v>154.1999969482422</c:v>
                </c:pt>
                <c:pt idx="1937">
                  <c:v>154.3000030517578</c:v>
                </c:pt>
                <c:pt idx="1938">
                  <c:v>154.3999938964844</c:v>
                </c:pt>
                <c:pt idx="1939">
                  <c:v>154.5</c:v>
                </c:pt>
                <c:pt idx="1940">
                  <c:v>154.6000061035156</c:v>
                </c:pt>
                <c:pt idx="1941">
                  <c:v>154.6999969482422</c:v>
                </c:pt>
                <c:pt idx="1942">
                  <c:v>154.8000030517578</c:v>
                </c:pt>
                <c:pt idx="1943">
                  <c:v>154.8999938964844</c:v>
                </c:pt>
                <c:pt idx="1944">
                  <c:v>155.0</c:v>
                </c:pt>
                <c:pt idx="1945">
                  <c:v>155.1000061035156</c:v>
                </c:pt>
                <c:pt idx="1946">
                  <c:v>155.1999969482422</c:v>
                </c:pt>
                <c:pt idx="1947">
                  <c:v>155.3000030517578</c:v>
                </c:pt>
                <c:pt idx="1948">
                  <c:v>155.3999938964844</c:v>
                </c:pt>
                <c:pt idx="1949">
                  <c:v>155.5</c:v>
                </c:pt>
                <c:pt idx="1950">
                  <c:v>155.6000061035156</c:v>
                </c:pt>
                <c:pt idx="1951">
                  <c:v>155.6999969482422</c:v>
                </c:pt>
                <c:pt idx="1952">
                  <c:v>155.8000030517578</c:v>
                </c:pt>
                <c:pt idx="1953">
                  <c:v>155.8999938964844</c:v>
                </c:pt>
                <c:pt idx="1954">
                  <c:v>156.0</c:v>
                </c:pt>
                <c:pt idx="1955">
                  <c:v>156.1000061035156</c:v>
                </c:pt>
                <c:pt idx="1956">
                  <c:v>156.1999969482422</c:v>
                </c:pt>
                <c:pt idx="1957">
                  <c:v>156.3000030517578</c:v>
                </c:pt>
                <c:pt idx="1958">
                  <c:v>156.3999938964844</c:v>
                </c:pt>
                <c:pt idx="1959">
                  <c:v>156.5</c:v>
                </c:pt>
                <c:pt idx="1960">
                  <c:v>156.6000061035156</c:v>
                </c:pt>
                <c:pt idx="1961">
                  <c:v>156.6999969482422</c:v>
                </c:pt>
                <c:pt idx="1962">
                  <c:v>156.8000030517578</c:v>
                </c:pt>
                <c:pt idx="1963">
                  <c:v>156.8999938964844</c:v>
                </c:pt>
                <c:pt idx="1964">
                  <c:v>157.0</c:v>
                </c:pt>
                <c:pt idx="1965">
                  <c:v>157.1000061035156</c:v>
                </c:pt>
                <c:pt idx="1966">
                  <c:v>157.1999969482422</c:v>
                </c:pt>
                <c:pt idx="1967">
                  <c:v>157.3000030517578</c:v>
                </c:pt>
                <c:pt idx="1968">
                  <c:v>157.3999938964844</c:v>
                </c:pt>
                <c:pt idx="1969">
                  <c:v>157.5</c:v>
                </c:pt>
                <c:pt idx="1970">
                  <c:v>157.6000061035156</c:v>
                </c:pt>
                <c:pt idx="1971">
                  <c:v>157.6999969482422</c:v>
                </c:pt>
                <c:pt idx="1972">
                  <c:v>157.8000030517578</c:v>
                </c:pt>
                <c:pt idx="1973">
                  <c:v>157.8999938964844</c:v>
                </c:pt>
                <c:pt idx="1974">
                  <c:v>158.0</c:v>
                </c:pt>
                <c:pt idx="1975">
                  <c:v>158.1000061035156</c:v>
                </c:pt>
                <c:pt idx="1976">
                  <c:v>158.1999969482422</c:v>
                </c:pt>
                <c:pt idx="1977">
                  <c:v>158.3000030517578</c:v>
                </c:pt>
                <c:pt idx="1978">
                  <c:v>158.3999938964844</c:v>
                </c:pt>
                <c:pt idx="1979">
                  <c:v>158.5</c:v>
                </c:pt>
                <c:pt idx="1980">
                  <c:v>158.6000061035156</c:v>
                </c:pt>
                <c:pt idx="1981">
                  <c:v>158.6999969482422</c:v>
                </c:pt>
                <c:pt idx="1982">
                  <c:v>158.8000030517578</c:v>
                </c:pt>
                <c:pt idx="1983">
                  <c:v>158.8999938964844</c:v>
                </c:pt>
                <c:pt idx="1984">
                  <c:v>159.0</c:v>
                </c:pt>
                <c:pt idx="1985">
                  <c:v>159.1000061035156</c:v>
                </c:pt>
                <c:pt idx="1986">
                  <c:v>159.1999969482422</c:v>
                </c:pt>
                <c:pt idx="1987">
                  <c:v>159.3000030517578</c:v>
                </c:pt>
                <c:pt idx="1988">
                  <c:v>159.3999938964844</c:v>
                </c:pt>
                <c:pt idx="1989">
                  <c:v>159.5</c:v>
                </c:pt>
                <c:pt idx="1990">
                  <c:v>159.6000061035156</c:v>
                </c:pt>
                <c:pt idx="1991">
                  <c:v>159.6999969482422</c:v>
                </c:pt>
                <c:pt idx="1992">
                  <c:v>159.8000030517578</c:v>
                </c:pt>
                <c:pt idx="1993">
                  <c:v>159.8999938964844</c:v>
                </c:pt>
                <c:pt idx="1994">
                  <c:v>160.0</c:v>
                </c:pt>
                <c:pt idx="1995">
                  <c:v>160.1000061035156</c:v>
                </c:pt>
                <c:pt idx="1996">
                  <c:v>160.1999969482422</c:v>
                </c:pt>
                <c:pt idx="1997">
                  <c:v>160.3000030517578</c:v>
                </c:pt>
                <c:pt idx="1998">
                  <c:v>160.3999938964844</c:v>
                </c:pt>
                <c:pt idx="1999">
                  <c:v>160.5</c:v>
                </c:pt>
                <c:pt idx="2000">
                  <c:v>160.6000061035156</c:v>
                </c:pt>
                <c:pt idx="2001">
                  <c:v>160.6999969482422</c:v>
                </c:pt>
                <c:pt idx="2002">
                  <c:v>160.8000030517578</c:v>
                </c:pt>
                <c:pt idx="2003">
                  <c:v>160.8999938964844</c:v>
                </c:pt>
                <c:pt idx="2004">
                  <c:v>161.0</c:v>
                </c:pt>
                <c:pt idx="2005">
                  <c:v>161.1000061035156</c:v>
                </c:pt>
                <c:pt idx="2006">
                  <c:v>161.1999969482422</c:v>
                </c:pt>
                <c:pt idx="2007">
                  <c:v>161.3000030517578</c:v>
                </c:pt>
                <c:pt idx="2008">
                  <c:v>161.3999938964844</c:v>
                </c:pt>
                <c:pt idx="2009">
                  <c:v>161.5</c:v>
                </c:pt>
                <c:pt idx="2010">
                  <c:v>161.6000061035156</c:v>
                </c:pt>
                <c:pt idx="2011">
                  <c:v>161.6999969482422</c:v>
                </c:pt>
                <c:pt idx="2012">
                  <c:v>161.8000030517578</c:v>
                </c:pt>
                <c:pt idx="2013">
                  <c:v>161.8999938964844</c:v>
                </c:pt>
                <c:pt idx="2014">
                  <c:v>162.0</c:v>
                </c:pt>
                <c:pt idx="2015">
                  <c:v>162.1000061035156</c:v>
                </c:pt>
                <c:pt idx="2016">
                  <c:v>162.1999969482422</c:v>
                </c:pt>
                <c:pt idx="2017">
                  <c:v>162.3000030517578</c:v>
                </c:pt>
                <c:pt idx="2018">
                  <c:v>162.3999938964844</c:v>
                </c:pt>
                <c:pt idx="2019">
                  <c:v>162.5</c:v>
                </c:pt>
                <c:pt idx="2020">
                  <c:v>162.6000061035156</c:v>
                </c:pt>
                <c:pt idx="2021">
                  <c:v>162.6999969482422</c:v>
                </c:pt>
                <c:pt idx="2022">
                  <c:v>162.8000030517578</c:v>
                </c:pt>
                <c:pt idx="2023">
                  <c:v>162.8999938964844</c:v>
                </c:pt>
                <c:pt idx="2024">
                  <c:v>163.0</c:v>
                </c:pt>
                <c:pt idx="2025">
                  <c:v>163.1000061035156</c:v>
                </c:pt>
                <c:pt idx="2026">
                  <c:v>163.1999969482422</c:v>
                </c:pt>
                <c:pt idx="2027">
                  <c:v>163.3000030517578</c:v>
                </c:pt>
                <c:pt idx="2028">
                  <c:v>163.3999938964844</c:v>
                </c:pt>
                <c:pt idx="2029">
                  <c:v>163.5</c:v>
                </c:pt>
                <c:pt idx="2030">
                  <c:v>163.6000061035156</c:v>
                </c:pt>
                <c:pt idx="2031">
                  <c:v>163.6999969482422</c:v>
                </c:pt>
                <c:pt idx="2032">
                  <c:v>163.8000030517578</c:v>
                </c:pt>
                <c:pt idx="2033">
                  <c:v>163.8999938964844</c:v>
                </c:pt>
                <c:pt idx="2034">
                  <c:v>164.0</c:v>
                </c:pt>
                <c:pt idx="2035">
                  <c:v>164.1000061035156</c:v>
                </c:pt>
                <c:pt idx="2036">
                  <c:v>164.1999969482422</c:v>
                </c:pt>
                <c:pt idx="2037">
                  <c:v>164.3000030517578</c:v>
                </c:pt>
                <c:pt idx="2038">
                  <c:v>164.3999938964844</c:v>
                </c:pt>
                <c:pt idx="2039">
                  <c:v>164.5</c:v>
                </c:pt>
                <c:pt idx="2040">
                  <c:v>164.6000061035156</c:v>
                </c:pt>
                <c:pt idx="2041">
                  <c:v>164.6999969482422</c:v>
                </c:pt>
                <c:pt idx="2042">
                  <c:v>164.8000030517578</c:v>
                </c:pt>
                <c:pt idx="2043">
                  <c:v>164.8999938964844</c:v>
                </c:pt>
                <c:pt idx="2044">
                  <c:v>165.0</c:v>
                </c:pt>
                <c:pt idx="2045">
                  <c:v>165.1000061035156</c:v>
                </c:pt>
                <c:pt idx="2046">
                  <c:v>165.1999969482422</c:v>
                </c:pt>
                <c:pt idx="2047">
                  <c:v>165.3000030517578</c:v>
                </c:pt>
                <c:pt idx="2048">
                  <c:v>165.3999938964844</c:v>
                </c:pt>
                <c:pt idx="2049">
                  <c:v>165.5</c:v>
                </c:pt>
                <c:pt idx="2050">
                  <c:v>165.6000061035156</c:v>
                </c:pt>
                <c:pt idx="2051">
                  <c:v>165.6999969482422</c:v>
                </c:pt>
                <c:pt idx="2052">
                  <c:v>165.8000030517578</c:v>
                </c:pt>
                <c:pt idx="2053">
                  <c:v>165.8999938964844</c:v>
                </c:pt>
                <c:pt idx="2054">
                  <c:v>166.0</c:v>
                </c:pt>
                <c:pt idx="2055">
                  <c:v>166.1000061035156</c:v>
                </c:pt>
                <c:pt idx="2056">
                  <c:v>166.1999969482422</c:v>
                </c:pt>
                <c:pt idx="2057">
                  <c:v>166.3000030517578</c:v>
                </c:pt>
                <c:pt idx="2058">
                  <c:v>166.3999938964844</c:v>
                </c:pt>
                <c:pt idx="2059">
                  <c:v>166.5</c:v>
                </c:pt>
                <c:pt idx="2060">
                  <c:v>166.6000061035156</c:v>
                </c:pt>
                <c:pt idx="2061">
                  <c:v>166.6999969482422</c:v>
                </c:pt>
                <c:pt idx="2062">
                  <c:v>166.8000030517578</c:v>
                </c:pt>
                <c:pt idx="2063">
                  <c:v>166.8999938964844</c:v>
                </c:pt>
                <c:pt idx="2064">
                  <c:v>167.0</c:v>
                </c:pt>
                <c:pt idx="2065">
                  <c:v>167.1000061035156</c:v>
                </c:pt>
                <c:pt idx="2066">
                  <c:v>167.1999969482422</c:v>
                </c:pt>
                <c:pt idx="2067">
                  <c:v>167.3000030517578</c:v>
                </c:pt>
                <c:pt idx="2068">
                  <c:v>167.3999938964844</c:v>
                </c:pt>
                <c:pt idx="2069">
                  <c:v>167.5</c:v>
                </c:pt>
                <c:pt idx="2070">
                  <c:v>167.6000061035156</c:v>
                </c:pt>
                <c:pt idx="2071">
                  <c:v>167.6999969482422</c:v>
                </c:pt>
                <c:pt idx="2072">
                  <c:v>167.8000030517578</c:v>
                </c:pt>
                <c:pt idx="2073">
                  <c:v>167.8999938964844</c:v>
                </c:pt>
                <c:pt idx="2074">
                  <c:v>168.0</c:v>
                </c:pt>
                <c:pt idx="2075">
                  <c:v>168.1000061035156</c:v>
                </c:pt>
                <c:pt idx="2076">
                  <c:v>168.1999969482422</c:v>
                </c:pt>
                <c:pt idx="2077">
                  <c:v>168.3000030517578</c:v>
                </c:pt>
                <c:pt idx="2078">
                  <c:v>168.3999938964844</c:v>
                </c:pt>
                <c:pt idx="2079">
                  <c:v>168.5</c:v>
                </c:pt>
                <c:pt idx="2080">
                  <c:v>168.6000061035156</c:v>
                </c:pt>
                <c:pt idx="2081">
                  <c:v>168.6999969482422</c:v>
                </c:pt>
                <c:pt idx="2082">
                  <c:v>168.8000030517578</c:v>
                </c:pt>
                <c:pt idx="2083">
                  <c:v>168.8999938964844</c:v>
                </c:pt>
                <c:pt idx="2084">
                  <c:v>169.0</c:v>
                </c:pt>
                <c:pt idx="2085">
                  <c:v>169.1000061035156</c:v>
                </c:pt>
                <c:pt idx="2086">
                  <c:v>169.1999969482422</c:v>
                </c:pt>
                <c:pt idx="2087">
                  <c:v>169.3000030517578</c:v>
                </c:pt>
                <c:pt idx="2088">
                  <c:v>169.3999938964844</c:v>
                </c:pt>
                <c:pt idx="2089">
                  <c:v>169.5</c:v>
                </c:pt>
                <c:pt idx="2090">
                  <c:v>169.6000061035156</c:v>
                </c:pt>
                <c:pt idx="2091">
                  <c:v>169.6999969482422</c:v>
                </c:pt>
                <c:pt idx="2092">
                  <c:v>169.8000030517578</c:v>
                </c:pt>
                <c:pt idx="2093">
                  <c:v>169.8999938964844</c:v>
                </c:pt>
                <c:pt idx="2094">
                  <c:v>170.0</c:v>
                </c:pt>
                <c:pt idx="2095">
                  <c:v>170.1000061035156</c:v>
                </c:pt>
                <c:pt idx="2096">
                  <c:v>170.1999969482422</c:v>
                </c:pt>
                <c:pt idx="2097">
                  <c:v>170.3000030517578</c:v>
                </c:pt>
                <c:pt idx="2098">
                  <c:v>170.3999938964844</c:v>
                </c:pt>
                <c:pt idx="2099">
                  <c:v>170.5</c:v>
                </c:pt>
                <c:pt idx="2100">
                  <c:v>170.6000061035156</c:v>
                </c:pt>
                <c:pt idx="2101">
                  <c:v>170.6999969482422</c:v>
                </c:pt>
                <c:pt idx="2102">
                  <c:v>170.8000030517578</c:v>
                </c:pt>
                <c:pt idx="2103">
                  <c:v>170.8999938964844</c:v>
                </c:pt>
                <c:pt idx="2104">
                  <c:v>171.0</c:v>
                </c:pt>
                <c:pt idx="2105">
                  <c:v>171.1000061035156</c:v>
                </c:pt>
                <c:pt idx="2106">
                  <c:v>171.1999969482422</c:v>
                </c:pt>
                <c:pt idx="2107">
                  <c:v>171.3000030517578</c:v>
                </c:pt>
                <c:pt idx="2108">
                  <c:v>171.3999938964844</c:v>
                </c:pt>
                <c:pt idx="2109">
                  <c:v>171.5</c:v>
                </c:pt>
                <c:pt idx="2110">
                  <c:v>171.6000061035156</c:v>
                </c:pt>
                <c:pt idx="2111">
                  <c:v>171.6999969482422</c:v>
                </c:pt>
                <c:pt idx="2112">
                  <c:v>171.8000030517578</c:v>
                </c:pt>
                <c:pt idx="2113">
                  <c:v>171.8999938964844</c:v>
                </c:pt>
                <c:pt idx="2114">
                  <c:v>172.0</c:v>
                </c:pt>
                <c:pt idx="2115">
                  <c:v>172.1000061035156</c:v>
                </c:pt>
                <c:pt idx="2116">
                  <c:v>172.1999969482422</c:v>
                </c:pt>
                <c:pt idx="2117">
                  <c:v>172.3000030517578</c:v>
                </c:pt>
                <c:pt idx="2118">
                  <c:v>172.3999938964844</c:v>
                </c:pt>
                <c:pt idx="2119">
                  <c:v>172.5</c:v>
                </c:pt>
                <c:pt idx="2120">
                  <c:v>172.6000061035156</c:v>
                </c:pt>
                <c:pt idx="2121">
                  <c:v>172.6999969482422</c:v>
                </c:pt>
                <c:pt idx="2122">
                  <c:v>172.8000030517578</c:v>
                </c:pt>
                <c:pt idx="2123">
                  <c:v>172.8999938964844</c:v>
                </c:pt>
                <c:pt idx="2124">
                  <c:v>173.0</c:v>
                </c:pt>
                <c:pt idx="2125">
                  <c:v>173.1000061035156</c:v>
                </c:pt>
                <c:pt idx="2126">
                  <c:v>173.1999969482422</c:v>
                </c:pt>
                <c:pt idx="2127">
                  <c:v>173.3000030517578</c:v>
                </c:pt>
                <c:pt idx="2128">
                  <c:v>173.3999938964844</c:v>
                </c:pt>
                <c:pt idx="2129">
                  <c:v>173.5</c:v>
                </c:pt>
                <c:pt idx="2130">
                  <c:v>173.6000061035156</c:v>
                </c:pt>
                <c:pt idx="2131">
                  <c:v>173.6999969482422</c:v>
                </c:pt>
                <c:pt idx="2132">
                  <c:v>173.8000030517578</c:v>
                </c:pt>
                <c:pt idx="2133">
                  <c:v>173.8999938964844</c:v>
                </c:pt>
                <c:pt idx="2134">
                  <c:v>174.0</c:v>
                </c:pt>
                <c:pt idx="2135">
                  <c:v>174.1000061035156</c:v>
                </c:pt>
                <c:pt idx="2136">
                  <c:v>174.1999969482422</c:v>
                </c:pt>
                <c:pt idx="2137">
                  <c:v>174.3000030517578</c:v>
                </c:pt>
                <c:pt idx="2138">
                  <c:v>174.3999938964844</c:v>
                </c:pt>
                <c:pt idx="2139">
                  <c:v>174.5</c:v>
                </c:pt>
                <c:pt idx="2140">
                  <c:v>174.6000061035156</c:v>
                </c:pt>
                <c:pt idx="2141">
                  <c:v>174.6999969482422</c:v>
                </c:pt>
                <c:pt idx="2142">
                  <c:v>174.8000030517578</c:v>
                </c:pt>
                <c:pt idx="2143">
                  <c:v>174.8999938964844</c:v>
                </c:pt>
                <c:pt idx="2144">
                  <c:v>175.0</c:v>
                </c:pt>
                <c:pt idx="2145">
                  <c:v>175.1000061035156</c:v>
                </c:pt>
                <c:pt idx="2146">
                  <c:v>175.1999969482422</c:v>
                </c:pt>
                <c:pt idx="2147">
                  <c:v>175.3000030517578</c:v>
                </c:pt>
                <c:pt idx="2148">
                  <c:v>175.3999938964844</c:v>
                </c:pt>
                <c:pt idx="2149">
                  <c:v>175.5</c:v>
                </c:pt>
                <c:pt idx="2150">
                  <c:v>175.6000061035156</c:v>
                </c:pt>
                <c:pt idx="2151">
                  <c:v>175.6999969482422</c:v>
                </c:pt>
                <c:pt idx="2152">
                  <c:v>175.8000030517578</c:v>
                </c:pt>
                <c:pt idx="2153">
                  <c:v>175.8999938964844</c:v>
                </c:pt>
                <c:pt idx="2154">
                  <c:v>176.0</c:v>
                </c:pt>
                <c:pt idx="2155">
                  <c:v>176.1000061035156</c:v>
                </c:pt>
                <c:pt idx="2156">
                  <c:v>176.1999969482422</c:v>
                </c:pt>
                <c:pt idx="2157">
                  <c:v>176.3000030517578</c:v>
                </c:pt>
                <c:pt idx="2158">
                  <c:v>176.3999938964844</c:v>
                </c:pt>
                <c:pt idx="2159">
                  <c:v>176.5</c:v>
                </c:pt>
                <c:pt idx="2160">
                  <c:v>176.6000061035156</c:v>
                </c:pt>
                <c:pt idx="2161">
                  <c:v>176.6999969482422</c:v>
                </c:pt>
                <c:pt idx="2162">
                  <c:v>176.8000030517578</c:v>
                </c:pt>
                <c:pt idx="2163">
                  <c:v>176.8999938964844</c:v>
                </c:pt>
                <c:pt idx="2164">
                  <c:v>177.0</c:v>
                </c:pt>
                <c:pt idx="2165">
                  <c:v>177.1000061035156</c:v>
                </c:pt>
                <c:pt idx="2166">
                  <c:v>177.1999969482422</c:v>
                </c:pt>
                <c:pt idx="2167">
                  <c:v>177.3000030517578</c:v>
                </c:pt>
                <c:pt idx="2168">
                  <c:v>177.3999938964844</c:v>
                </c:pt>
                <c:pt idx="2169">
                  <c:v>177.5</c:v>
                </c:pt>
                <c:pt idx="2170">
                  <c:v>177.6000061035156</c:v>
                </c:pt>
                <c:pt idx="2171">
                  <c:v>177.6999969482422</c:v>
                </c:pt>
                <c:pt idx="2172">
                  <c:v>177.8000030517578</c:v>
                </c:pt>
                <c:pt idx="2173">
                  <c:v>177.8999938964844</c:v>
                </c:pt>
                <c:pt idx="2174">
                  <c:v>178.0</c:v>
                </c:pt>
                <c:pt idx="2175">
                  <c:v>178.1000061035156</c:v>
                </c:pt>
                <c:pt idx="2176">
                  <c:v>178.1999969482422</c:v>
                </c:pt>
                <c:pt idx="2177">
                  <c:v>178.3000030517578</c:v>
                </c:pt>
                <c:pt idx="2178">
                  <c:v>178.3999938964844</c:v>
                </c:pt>
                <c:pt idx="2179">
                  <c:v>178.5</c:v>
                </c:pt>
                <c:pt idx="2180">
                  <c:v>178.6000061035156</c:v>
                </c:pt>
                <c:pt idx="2181">
                  <c:v>178.6999969482422</c:v>
                </c:pt>
                <c:pt idx="2182">
                  <c:v>178.8000030517578</c:v>
                </c:pt>
                <c:pt idx="2183">
                  <c:v>178.8999938964844</c:v>
                </c:pt>
                <c:pt idx="2184">
                  <c:v>179.0</c:v>
                </c:pt>
                <c:pt idx="2185">
                  <c:v>179.1000061035156</c:v>
                </c:pt>
                <c:pt idx="2186">
                  <c:v>179.1999969482422</c:v>
                </c:pt>
                <c:pt idx="2187">
                  <c:v>179.3000030517578</c:v>
                </c:pt>
                <c:pt idx="2188">
                  <c:v>179.3999938964844</c:v>
                </c:pt>
                <c:pt idx="2189">
                  <c:v>179.5</c:v>
                </c:pt>
                <c:pt idx="2190">
                  <c:v>179.6000061035156</c:v>
                </c:pt>
                <c:pt idx="2191">
                  <c:v>179.6999969482422</c:v>
                </c:pt>
                <c:pt idx="2192">
                  <c:v>179.8000030517578</c:v>
                </c:pt>
                <c:pt idx="2193">
                  <c:v>179.8999938964844</c:v>
                </c:pt>
                <c:pt idx="2194">
                  <c:v>180.0</c:v>
                </c:pt>
                <c:pt idx="2195">
                  <c:v>180.1000061035156</c:v>
                </c:pt>
                <c:pt idx="2196">
                  <c:v>180.1999969482422</c:v>
                </c:pt>
                <c:pt idx="2197">
                  <c:v>180.3000030517578</c:v>
                </c:pt>
                <c:pt idx="2198">
                  <c:v>180.3999938964844</c:v>
                </c:pt>
                <c:pt idx="2199">
                  <c:v>180.5</c:v>
                </c:pt>
                <c:pt idx="2200">
                  <c:v>180.6000061035156</c:v>
                </c:pt>
                <c:pt idx="2201">
                  <c:v>180.6999969482422</c:v>
                </c:pt>
                <c:pt idx="2202">
                  <c:v>180.8000030517578</c:v>
                </c:pt>
                <c:pt idx="2203">
                  <c:v>180.8999938964844</c:v>
                </c:pt>
                <c:pt idx="2204">
                  <c:v>181.0</c:v>
                </c:pt>
                <c:pt idx="2205">
                  <c:v>181.1000061035156</c:v>
                </c:pt>
                <c:pt idx="2206">
                  <c:v>181.1999969482422</c:v>
                </c:pt>
                <c:pt idx="2207">
                  <c:v>181.3000030517578</c:v>
                </c:pt>
                <c:pt idx="2208">
                  <c:v>181.3999938964844</c:v>
                </c:pt>
                <c:pt idx="2209">
                  <c:v>181.5</c:v>
                </c:pt>
                <c:pt idx="2210">
                  <c:v>181.6000061035156</c:v>
                </c:pt>
                <c:pt idx="2211">
                  <c:v>181.6999969482422</c:v>
                </c:pt>
                <c:pt idx="2212">
                  <c:v>181.8000030517578</c:v>
                </c:pt>
                <c:pt idx="2213">
                  <c:v>181.8999938964844</c:v>
                </c:pt>
                <c:pt idx="2214">
                  <c:v>182.0</c:v>
                </c:pt>
                <c:pt idx="2215">
                  <c:v>182.1000061035156</c:v>
                </c:pt>
                <c:pt idx="2216">
                  <c:v>182.1999969482422</c:v>
                </c:pt>
                <c:pt idx="2217">
                  <c:v>182.3000030517578</c:v>
                </c:pt>
                <c:pt idx="2218">
                  <c:v>182.3999938964844</c:v>
                </c:pt>
                <c:pt idx="2219">
                  <c:v>182.5</c:v>
                </c:pt>
                <c:pt idx="2220">
                  <c:v>182.6000061035156</c:v>
                </c:pt>
                <c:pt idx="2221">
                  <c:v>182.6999969482422</c:v>
                </c:pt>
                <c:pt idx="2222">
                  <c:v>182.8000030517578</c:v>
                </c:pt>
                <c:pt idx="2223">
                  <c:v>182.8999938964844</c:v>
                </c:pt>
                <c:pt idx="2224">
                  <c:v>183.0</c:v>
                </c:pt>
                <c:pt idx="2225">
                  <c:v>183.1000061035156</c:v>
                </c:pt>
                <c:pt idx="2226">
                  <c:v>183.1999969482422</c:v>
                </c:pt>
                <c:pt idx="2227">
                  <c:v>183.3000030517578</c:v>
                </c:pt>
                <c:pt idx="2228">
                  <c:v>183.3999938964844</c:v>
                </c:pt>
                <c:pt idx="2229">
                  <c:v>183.5</c:v>
                </c:pt>
                <c:pt idx="2230">
                  <c:v>183.6000061035156</c:v>
                </c:pt>
                <c:pt idx="2231">
                  <c:v>183.6999969482422</c:v>
                </c:pt>
                <c:pt idx="2232">
                  <c:v>183.8000030517578</c:v>
                </c:pt>
                <c:pt idx="2233">
                  <c:v>183.8999938964844</c:v>
                </c:pt>
                <c:pt idx="2234">
                  <c:v>184.0</c:v>
                </c:pt>
                <c:pt idx="2235">
                  <c:v>184.1000061035156</c:v>
                </c:pt>
                <c:pt idx="2236">
                  <c:v>184.1999969482422</c:v>
                </c:pt>
                <c:pt idx="2237">
                  <c:v>184.3000030517578</c:v>
                </c:pt>
                <c:pt idx="2238">
                  <c:v>184.3999938964844</c:v>
                </c:pt>
                <c:pt idx="2239">
                  <c:v>184.5</c:v>
                </c:pt>
                <c:pt idx="2240">
                  <c:v>184.6000061035156</c:v>
                </c:pt>
                <c:pt idx="2241">
                  <c:v>184.6999969482422</c:v>
                </c:pt>
                <c:pt idx="2242">
                  <c:v>184.8000030517578</c:v>
                </c:pt>
                <c:pt idx="2243">
                  <c:v>184.8999938964844</c:v>
                </c:pt>
                <c:pt idx="2244">
                  <c:v>185.0</c:v>
                </c:pt>
                <c:pt idx="2245">
                  <c:v>185.1000061035156</c:v>
                </c:pt>
                <c:pt idx="2246">
                  <c:v>185.1999969482422</c:v>
                </c:pt>
                <c:pt idx="2247">
                  <c:v>185.3000030517578</c:v>
                </c:pt>
                <c:pt idx="2248">
                  <c:v>185.3999938964844</c:v>
                </c:pt>
                <c:pt idx="2249">
                  <c:v>185.5</c:v>
                </c:pt>
                <c:pt idx="2250">
                  <c:v>185.6000061035156</c:v>
                </c:pt>
                <c:pt idx="2251">
                  <c:v>185.6999969482422</c:v>
                </c:pt>
                <c:pt idx="2252">
                  <c:v>185.8000030517578</c:v>
                </c:pt>
                <c:pt idx="2253">
                  <c:v>185.8999938964844</c:v>
                </c:pt>
                <c:pt idx="2254">
                  <c:v>186.0</c:v>
                </c:pt>
                <c:pt idx="2255">
                  <c:v>186.1000061035156</c:v>
                </c:pt>
                <c:pt idx="2256">
                  <c:v>186.1999969482422</c:v>
                </c:pt>
                <c:pt idx="2257">
                  <c:v>186.3000030517578</c:v>
                </c:pt>
                <c:pt idx="2258">
                  <c:v>186.3999938964844</c:v>
                </c:pt>
                <c:pt idx="2259">
                  <c:v>186.5</c:v>
                </c:pt>
                <c:pt idx="2260">
                  <c:v>186.6000061035156</c:v>
                </c:pt>
                <c:pt idx="2261">
                  <c:v>186.6999969482422</c:v>
                </c:pt>
                <c:pt idx="2262">
                  <c:v>186.8000030517578</c:v>
                </c:pt>
                <c:pt idx="2263">
                  <c:v>186.8999938964844</c:v>
                </c:pt>
                <c:pt idx="2264">
                  <c:v>187.0</c:v>
                </c:pt>
                <c:pt idx="2265">
                  <c:v>187.1000061035156</c:v>
                </c:pt>
                <c:pt idx="2266">
                  <c:v>187.1999969482422</c:v>
                </c:pt>
                <c:pt idx="2267">
                  <c:v>187.3000030517578</c:v>
                </c:pt>
                <c:pt idx="2268">
                  <c:v>187.3999938964844</c:v>
                </c:pt>
                <c:pt idx="2269">
                  <c:v>187.5</c:v>
                </c:pt>
                <c:pt idx="2270">
                  <c:v>187.6000061035156</c:v>
                </c:pt>
                <c:pt idx="2271">
                  <c:v>187.6999969482422</c:v>
                </c:pt>
                <c:pt idx="2272">
                  <c:v>187.8000030517578</c:v>
                </c:pt>
                <c:pt idx="2273">
                  <c:v>187.8999938964844</c:v>
                </c:pt>
                <c:pt idx="2274">
                  <c:v>188.0</c:v>
                </c:pt>
                <c:pt idx="2275">
                  <c:v>188.1000061035156</c:v>
                </c:pt>
                <c:pt idx="2276">
                  <c:v>188.1999969482422</c:v>
                </c:pt>
                <c:pt idx="2277">
                  <c:v>188.3000030517578</c:v>
                </c:pt>
                <c:pt idx="2278">
                  <c:v>188.3999938964844</c:v>
                </c:pt>
                <c:pt idx="2279">
                  <c:v>188.5</c:v>
                </c:pt>
                <c:pt idx="2280">
                  <c:v>188.6000061035156</c:v>
                </c:pt>
                <c:pt idx="2281">
                  <c:v>188.6999969482422</c:v>
                </c:pt>
                <c:pt idx="2282">
                  <c:v>188.8000030517578</c:v>
                </c:pt>
                <c:pt idx="2283">
                  <c:v>188.8999938964844</c:v>
                </c:pt>
                <c:pt idx="2284">
                  <c:v>189.0</c:v>
                </c:pt>
                <c:pt idx="2285">
                  <c:v>189.1000061035156</c:v>
                </c:pt>
                <c:pt idx="2286">
                  <c:v>189.1999969482422</c:v>
                </c:pt>
                <c:pt idx="2287">
                  <c:v>189.3000030517578</c:v>
                </c:pt>
                <c:pt idx="2288">
                  <c:v>189.3999938964844</c:v>
                </c:pt>
                <c:pt idx="2289">
                  <c:v>189.5</c:v>
                </c:pt>
                <c:pt idx="2290">
                  <c:v>189.6000061035156</c:v>
                </c:pt>
                <c:pt idx="2291">
                  <c:v>189.6999969482422</c:v>
                </c:pt>
                <c:pt idx="2292">
                  <c:v>189.8000030517578</c:v>
                </c:pt>
                <c:pt idx="2293">
                  <c:v>189.8999938964844</c:v>
                </c:pt>
                <c:pt idx="2294">
                  <c:v>190.0</c:v>
                </c:pt>
                <c:pt idx="2295">
                  <c:v>190.1000061035156</c:v>
                </c:pt>
                <c:pt idx="2296">
                  <c:v>190.1999969482422</c:v>
                </c:pt>
                <c:pt idx="2297">
                  <c:v>190.3000030517578</c:v>
                </c:pt>
                <c:pt idx="2298">
                  <c:v>190.3999938964844</c:v>
                </c:pt>
                <c:pt idx="2299">
                  <c:v>190.5</c:v>
                </c:pt>
                <c:pt idx="2300">
                  <c:v>190.6000061035156</c:v>
                </c:pt>
                <c:pt idx="2301">
                  <c:v>190.6999969482422</c:v>
                </c:pt>
                <c:pt idx="2302">
                  <c:v>190.8000030517578</c:v>
                </c:pt>
                <c:pt idx="2303">
                  <c:v>190.8999938964844</c:v>
                </c:pt>
                <c:pt idx="2304">
                  <c:v>191.0</c:v>
                </c:pt>
                <c:pt idx="2305">
                  <c:v>191.1000061035156</c:v>
                </c:pt>
                <c:pt idx="2306">
                  <c:v>191.1999969482422</c:v>
                </c:pt>
                <c:pt idx="2307">
                  <c:v>191.3000030517578</c:v>
                </c:pt>
                <c:pt idx="2308">
                  <c:v>191.3999938964844</c:v>
                </c:pt>
                <c:pt idx="2309">
                  <c:v>191.5</c:v>
                </c:pt>
                <c:pt idx="2310">
                  <c:v>191.6000061035156</c:v>
                </c:pt>
                <c:pt idx="2311">
                  <c:v>191.6999969482422</c:v>
                </c:pt>
                <c:pt idx="2312">
                  <c:v>191.8000030517578</c:v>
                </c:pt>
                <c:pt idx="2313">
                  <c:v>191.8999938964844</c:v>
                </c:pt>
                <c:pt idx="2314">
                  <c:v>192.0</c:v>
                </c:pt>
                <c:pt idx="2315">
                  <c:v>192.1000061035156</c:v>
                </c:pt>
                <c:pt idx="2316">
                  <c:v>192.1999969482422</c:v>
                </c:pt>
                <c:pt idx="2317">
                  <c:v>192.3000030517578</c:v>
                </c:pt>
                <c:pt idx="2318">
                  <c:v>192.3999938964844</c:v>
                </c:pt>
                <c:pt idx="2319">
                  <c:v>192.5</c:v>
                </c:pt>
                <c:pt idx="2320">
                  <c:v>192.6000061035156</c:v>
                </c:pt>
                <c:pt idx="2321">
                  <c:v>192.6999969482422</c:v>
                </c:pt>
                <c:pt idx="2322">
                  <c:v>192.8000030517578</c:v>
                </c:pt>
                <c:pt idx="2323">
                  <c:v>192.8999938964844</c:v>
                </c:pt>
                <c:pt idx="2324">
                  <c:v>193.0</c:v>
                </c:pt>
                <c:pt idx="2325">
                  <c:v>193.1000061035156</c:v>
                </c:pt>
                <c:pt idx="2326">
                  <c:v>193.1999969482422</c:v>
                </c:pt>
                <c:pt idx="2327">
                  <c:v>193.3000030517578</c:v>
                </c:pt>
                <c:pt idx="2328">
                  <c:v>193.3999938964844</c:v>
                </c:pt>
                <c:pt idx="2329">
                  <c:v>193.5</c:v>
                </c:pt>
                <c:pt idx="2330">
                  <c:v>193.6000061035156</c:v>
                </c:pt>
                <c:pt idx="2331">
                  <c:v>193.6999969482422</c:v>
                </c:pt>
                <c:pt idx="2332">
                  <c:v>193.8000030517578</c:v>
                </c:pt>
                <c:pt idx="2333">
                  <c:v>193.8999938964844</c:v>
                </c:pt>
                <c:pt idx="2334">
                  <c:v>194.0</c:v>
                </c:pt>
                <c:pt idx="2335">
                  <c:v>194.1000061035156</c:v>
                </c:pt>
                <c:pt idx="2336">
                  <c:v>194.1999969482422</c:v>
                </c:pt>
                <c:pt idx="2337">
                  <c:v>194.3000030517578</c:v>
                </c:pt>
                <c:pt idx="2338">
                  <c:v>194.3999938964844</c:v>
                </c:pt>
                <c:pt idx="2339">
                  <c:v>194.5</c:v>
                </c:pt>
                <c:pt idx="2340">
                  <c:v>194.6000061035156</c:v>
                </c:pt>
                <c:pt idx="2341">
                  <c:v>194.6999969482422</c:v>
                </c:pt>
                <c:pt idx="2342">
                  <c:v>194.8000030517578</c:v>
                </c:pt>
                <c:pt idx="2343">
                  <c:v>194.8999938964844</c:v>
                </c:pt>
                <c:pt idx="2344">
                  <c:v>195.0</c:v>
                </c:pt>
                <c:pt idx="2345">
                  <c:v>195.1000061035156</c:v>
                </c:pt>
                <c:pt idx="2346">
                  <c:v>195.1999969482422</c:v>
                </c:pt>
                <c:pt idx="2347">
                  <c:v>195.3000030517578</c:v>
                </c:pt>
                <c:pt idx="2348">
                  <c:v>195.3999938964844</c:v>
                </c:pt>
                <c:pt idx="2349">
                  <c:v>195.5</c:v>
                </c:pt>
                <c:pt idx="2350">
                  <c:v>195.6000061035156</c:v>
                </c:pt>
                <c:pt idx="2351">
                  <c:v>195.6999969482422</c:v>
                </c:pt>
                <c:pt idx="2352">
                  <c:v>195.8000030517578</c:v>
                </c:pt>
                <c:pt idx="2353">
                  <c:v>195.8999938964844</c:v>
                </c:pt>
                <c:pt idx="2354">
                  <c:v>196.0</c:v>
                </c:pt>
                <c:pt idx="2355">
                  <c:v>196.1000061035156</c:v>
                </c:pt>
                <c:pt idx="2356">
                  <c:v>196.1999969482422</c:v>
                </c:pt>
                <c:pt idx="2357">
                  <c:v>196.3000030517578</c:v>
                </c:pt>
                <c:pt idx="2358">
                  <c:v>196.3999938964844</c:v>
                </c:pt>
                <c:pt idx="2359">
                  <c:v>196.5</c:v>
                </c:pt>
                <c:pt idx="2360">
                  <c:v>196.6000061035156</c:v>
                </c:pt>
                <c:pt idx="2361">
                  <c:v>196.6999969482422</c:v>
                </c:pt>
                <c:pt idx="2362">
                  <c:v>196.8000030517578</c:v>
                </c:pt>
                <c:pt idx="2363">
                  <c:v>196.8999938964844</c:v>
                </c:pt>
                <c:pt idx="2364">
                  <c:v>197.0</c:v>
                </c:pt>
                <c:pt idx="2365">
                  <c:v>197.1000061035156</c:v>
                </c:pt>
                <c:pt idx="2366">
                  <c:v>197.1999969482422</c:v>
                </c:pt>
                <c:pt idx="2367">
                  <c:v>197.3000030517578</c:v>
                </c:pt>
                <c:pt idx="2368">
                  <c:v>197.3999938964844</c:v>
                </c:pt>
                <c:pt idx="2369">
                  <c:v>197.5</c:v>
                </c:pt>
                <c:pt idx="2370">
                  <c:v>197.6000061035156</c:v>
                </c:pt>
                <c:pt idx="2371">
                  <c:v>197.6999969482422</c:v>
                </c:pt>
                <c:pt idx="2372">
                  <c:v>197.8000030517578</c:v>
                </c:pt>
                <c:pt idx="2373">
                  <c:v>197.8999938964844</c:v>
                </c:pt>
                <c:pt idx="2374">
                  <c:v>198.0</c:v>
                </c:pt>
                <c:pt idx="2375">
                  <c:v>198.1000061035156</c:v>
                </c:pt>
                <c:pt idx="2376">
                  <c:v>198.1999969482422</c:v>
                </c:pt>
                <c:pt idx="2377">
                  <c:v>198.3000030517578</c:v>
                </c:pt>
                <c:pt idx="2378">
                  <c:v>198.3999938964844</c:v>
                </c:pt>
                <c:pt idx="2379">
                  <c:v>198.5</c:v>
                </c:pt>
                <c:pt idx="2380">
                  <c:v>198.6000061035156</c:v>
                </c:pt>
                <c:pt idx="2381">
                  <c:v>198.6999969482422</c:v>
                </c:pt>
                <c:pt idx="2382">
                  <c:v>198.8000030517578</c:v>
                </c:pt>
                <c:pt idx="2383">
                  <c:v>198.8999938964844</c:v>
                </c:pt>
                <c:pt idx="2384">
                  <c:v>199.0</c:v>
                </c:pt>
                <c:pt idx="2385">
                  <c:v>199.1000061035156</c:v>
                </c:pt>
                <c:pt idx="2386">
                  <c:v>199.1999969482422</c:v>
                </c:pt>
                <c:pt idx="2387">
                  <c:v>199.3000030517578</c:v>
                </c:pt>
                <c:pt idx="2388">
                  <c:v>199.3999938964844</c:v>
                </c:pt>
                <c:pt idx="2389">
                  <c:v>199.5</c:v>
                </c:pt>
                <c:pt idx="2390">
                  <c:v>199.6000061035156</c:v>
                </c:pt>
                <c:pt idx="2391">
                  <c:v>199.6999969482422</c:v>
                </c:pt>
                <c:pt idx="2392">
                  <c:v>199.8000030517578</c:v>
                </c:pt>
                <c:pt idx="2393">
                  <c:v>199.8999938964844</c:v>
                </c:pt>
                <c:pt idx="2394">
                  <c:v>200.0</c:v>
                </c:pt>
                <c:pt idx="2395">
                  <c:v>200.1000061035156</c:v>
                </c:pt>
                <c:pt idx="2396">
                  <c:v>200.1999969482422</c:v>
                </c:pt>
                <c:pt idx="2397">
                  <c:v>200.3000030517578</c:v>
                </c:pt>
                <c:pt idx="2398">
                  <c:v>200.3999938964844</c:v>
                </c:pt>
                <c:pt idx="2399">
                  <c:v>200.5</c:v>
                </c:pt>
                <c:pt idx="2400">
                  <c:v>200.6000061035156</c:v>
                </c:pt>
                <c:pt idx="2401">
                  <c:v>200.6999969482422</c:v>
                </c:pt>
                <c:pt idx="2402">
                  <c:v>200.8000030517578</c:v>
                </c:pt>
                <c:pt idx="2403">
                  <c:v>200.8999938964844</c:v>
                </c:pt>
                <c:pt idx="2404">
                  <c:v>201.0</c:v>
                </c:pt>
                <c:pt idx="2405">
                  <c:v>201.1000061035156</c:v>
                </c:pt>
                <c:pt idx="2406">
                  <c:v>201.1999969482422</c:v>
                </c:pt>
                <c:pt idx="2407">
                  <c:v>201.3000030517578</c:v>
                </c:pt>
                <c:pt idx="2408">
                  <c:v>201.3999938964844</c:v>
                </c:pt>
                <c:pt idx="2409">
                  <c:v>201.5</c:v>
                </c:pt>
                <c:pt idx="2410">
                  <c:v>201.6000061035156</c:v>
                </c:pt>
                <c:pt idx="2411">
                  <c:v>201.6999969482422</c:v>
                </c:pt>
                <c:pt idx="2412">
                  <c:v>201.8000030517578</c:v>
                </c:pt>
                <c:pt idx="2413">
                  <c:v>201.8999938964844</c:v>
                </c:pt>
                <c:pt idx="2414">
                  <c:v>202.0</c:v>
                </c:pt>
                <c:pt idx="2415">
                  <c:v>202.1000061035156</c:v>
                </c:pt>
                <c:pt idx="2416">
                  <c:v>202.1999969482422</c:v>
                </c:pt>
                <c:pt idx="2417">
                  <c:v>202.3000030517578</c:v>
                </c:pt>
                <c:pt idx="2418">
                  <c:v>202.3999938964844</c:v>
                </c:pt>
                <c:pt idx="2419">
                  <c:v>202.5</c:v>
                </c:pt>
                <c:pt idx="2420">
                  <c:v>202.6000061035156</c:v>
                </c:pt>
                <c:pt idx="2421">
                  <c:v>202.6999969482422</c:v>
                </c:pt>
                <c:pt idx="2422">
                  <c:v>202.8000030517578</c:v>
                </c:pt>
                <c:pt idx="2423">
                  <c:v>202.8999938964844</c:v>
                </c:pt>
                <c:pt idx="2424">
                  <c:v>203.0</c:v>
                </c:pt>
                <c:pt idx="2425">
                  <c:v>203.1000061035156</c:v>
                </c:pt>
                <c:pt idx="2426">
                  <c:v>203.1999969482422</c:v>
                </c:pt>
                <c:pt idx="2427">
                  <c:v>203.3000030517578</c:v>
                </c:pt>
                <c:pt idx="2428">
                  <c:v>203.3999938964844</c:v>
                </c:pt>
                <c:pt idx="2429">
                  <c:v>203.5</c:v>
                </c:pt>
                <c:pt idx="2430">
                  <c:v>203.6000061035156</c:v>
                </c:pt>
                <c:pt idx="2431">
                  <c:v>203.6999969482422</c:v>
                </c:pt>
                <c:pt idx="2432">
                  <c:v>203.8000030517578</c:v>
                </c:pt>
                <c:pt idx="2433">
                  <c:v>203.8999938964844</c:v>
                </c:pt>
                <c:pt idx="2434">
                  <c:v>204.0</c:v>
                </c:pt>
                <c:pt idx="2435">
                  <c:v>204.1000061035156</c:v>
                </c:pt>
                <c:pt idx="2436">
                  <c:v>204.1999969482422</c:v>
                </c:pt>
                <c:pt idx="2437">
                  <c:v>204.3000030517578</c:v>
                </c:pt>
                <c:pt idx="2438">
                  <c:v>204.3999938964844</c:v>
                </c:pt>
                <c:pt idx="2439">
                  <c:v>204.5</c:v>
                </c:pt>
                <c:pt idx="2440">
                  <c:v>204.6000061035156</c:v>
                </c:pt>
                <c:pt idx="2441">
                  <c:v>204.6999969482422</c:v>
                </c:pt>
                <c:pt idx="2442">
                  <c:v>204.8000030517578</c:v>
                </c:pt>
                <c:pt idx="2443">
                  <c:v>204.8999938964844</c:v>
                </c:pt>
                <c:pt idx="2444">
                  <c:v>205.0</c:v>
                </c:pt>
                <c:pt idx="2445">
                  <c:v>205.1000061035156</c:v>
                </c:pt>
                <c:pt idx="2446">
                  <c:v>205.1999969482422</c:v>
                </c:pt>
                <c:pt idx="2447">
                  <c:v>205.3000030517578</c:v>
                </c:pt>
                <c:pt idx="2448">
                  <c:v>205.3999938964844</c:v>
                </c:pt>
                <c:pt idx="2449">
                  <c:v>205.5</c:v>
                </c:pt>
                <c:pt idx="2450">
                  <c:v>205.6000061035156</c:v>
                </c:pt>
                <c:pt idx="2451">
                  <c:v>205.6999969482422</c:v>
                </c:pt>
                <c:pt idx="2452">
                  <c:v>205.8000030517578</c:v>
                </c:pt>
                <c:pt idx="2453">
                  <c:v>205.8999938964844</c:v>
                </c:pt>
                <c:pt idx="2454">
                  <c:v>206.0</c:v>
                </c:pt>
                <c:pt idx="2455">
                  <c:v>206.1000061035156</c:v>
                </c:pt>
                <c:pt idx="2456">
                  <c:v>206.1999969482422</c:v>
                </c:pt>
                <c:pt idx="2457">
                  <c:v>206.3000030517578</c:v>
                </c:pt>
                <c:pt idx="2458">
                  <c:v>206.3999938964844</c:v>
                </c:pt>
                <c:pt idx="2459">
                  <c:v>206.5</c:v>
                </c:pt>
                <c:pt idx="2460">
                  <c:v>206.6000061035156</c:v>
                </c:pt>
                <c:pt idx="2461">
                  <c:v>206.6999969482422</c:v>
                </c:pt>
                <c:pt idx="2462">
                  <c:v>206.8000030517578</c:v>
                </c:pt>
                <c:pt idx="2463">
                  <c:v>206.8999938964844</c:v>
                </c:pt>
                <c:pt idx="2464">
                  <c:v>207.0</c:v>
                </c:pt>
                <c:pt idx="2465">
                  <c:v>207.1000061035156</c:v>
                </c:pt>
                <c:pt idx="2466">
                  <c:v>207.1999969482422</c:v>
                </c:pt>
                <c:pt idx="2467">
                  <c:v>207.3000030517578</c:v>
                </c:pt>
                <c:pt idx="2468">
                  <c:v>207.3999938964844</c:v>
                </c:pt>
                <c:pt idx="2469">
                  <c:v>207.5</c:v>
                </c:pt>
                <c:pt idx="2470">
                  <c:v>207.6000061035156</c:v>
                </c:pt>
                <c:pt idx="2471">
                  <c:v>207.6999969482422</c:v>
                </c:pt>
                <c:pt idx="2472">
                  <c:v>207.8000030517578</c:v>
                </c:pt>
                <c:pt idx="2473">
                  <c:v>207.8999938964844</c:v>
                </c:pt>
                <c:pt idx="2474">
                  <c:v>208.0</c:v>
                </c:pt>
                <c:pt idx="2475">
                  <c:v>208.1000061035156</c:v>
                </c:pt>
                <c:pt idx="2476">
                  <c:v>208.1999969482422</c:v>
                </c:pt>
                <c:pt idx="2477">
                  <c:v>208.3000030517578</c:v>
                </c:pt>
                <c:pt idx="2478">
                  <c:v>208.3999938964844</c:v>
                </c:pt>
                <c:pt idx="2479">
                  <c:v>208.5</c:v>
                </c:pt>
                <c:pt idx="2480">
                  <c:v>208.6000061035156</c:v>
                </c:pt>
                <c:pt idx="2481">
                  <c:v>208.6999969482422</c:v>
                </c:pt>
                <c:pt idx="2482">
                  <c:v>208.8000030517578</c:v>
                </c:pt>
                <c:pt idx="2483">
                  <c:v>208.8999938964844</c:v>
                </c:pt>
                <c:pt idx="2484">
                  <c:v>209.0</c:v>
                </c:pt>
                <c:pt idx="2485">
                  <c:v>209.1000061035156</c:v>
                </c:pt>
                <c:pt idx="2486">
                  <c:v>209.1999969482422</c:v>
                </c:pt>
                <c:pt idx="2487">
                  <c:v>209.3000030517578</c:v>
                </c:pt>
                <c:pt idx="2488">
                  <c:v>209.3999938964844</c:v>
                </c:pt>
                <c:pt idx="2489">
                  <c:v>209.5</c:v>
                </c:pt>
                <c:pt idx="2490">
                  <c:v>209.6000061035156</c:v>
                </c:pt>
                <c:pt idx="2491">
                  <c:v>209.6999969482422</c:v>
                </c:pt>
                <c:pt idx="2492">
                  <c:v>209.8000030517578</c:v>
                </c:pt>
                <c:pt idx="2493">
                  <c:v>209.8999938964844</c:v>
                </c:pt>
                <c:pt idx="2494">
                  <c:v>210.0</c:v>
                </c:pt>
                <c:pt idx="2495">
                  <c:v>210.1000061035156</c:v>
                </c:pt>
                <c:pt idx="2496">
                  <c:v>210.1999969482422</c:v>
                </c:pt>
                <c:pt idx="2497">
                  <c:v>210.3000030517578</c:v>
                </c:pt>
                <c:pt idx="2498">
                  <c:v>210.3999938964844</c:v>
                </c:pt>
                <c:pt idx="2499">
                  <c:v>210.5</c:v>
                </c:pt>
                <c:pt idx="2500">
                  <c:v>210.6000061035156</c:v>
                </c:pt>
                <c:pt idx="2501">
                  <c:v>210.6999969482422</c:v>
                </c:pt>
                <c:pt idx="2502">
                  <c:v>210.8000030517578</c:v>
                </c:pt>
                <c:pt idx="2503">
                  <c:v>210.8999938964844</c:v>
                </c:pt>
                <c:pt idx="2504">
                  <c:v>211.0</c:v>
                </c:pt>
                <c:pt idx="2505">
                  <c:v>211.1000061035156</c:v>
                </c:pt>
                <c:pt idx="2506">
                  <c:v>211.1999969482422</c:v>
                </c:pt>
                <c:pt idx="2507">
                  <c:v>211.3000030517578</c:v>
                </c:pt>
                <c:pt idx="2508">
                  <c:v>211.3999938964844</c:v>
                </c:pt>
                <c:pt idx="2509">
                  <c:v>211.5</c:v>
                </c:pt>
                <c:pt idx="2510">
                  <c:v>211.6000061035156</c:v>
                </c:pt>
                <c:pt idx="2511">
                  <c:v>211.6999969482422</c:v>
                </c:pt>
                <c:pt idx="2512">
                  <c:v>211.8000030517578</c:v>
                </c:pt>
                <c:pt idx="2513">
                  <c:v>211.8999938964844</c:v>
                </c:pt>
                <c:pt idx="2514">
                  <c:v>212.0</c:v>
                </c:pt>
                <c:pt idx="2515">
                  <c:v>212.1000061035156</c:v>
                </c:pt>
                <c:pt idx="2516">
                  <c:v>212.1999969482422</c:v>
                </c:pt>
                <c:pt idx="2517">
                  <c:v>212.3000030517578</c:v>
                </c:pt>
                <c:pt idx="2518">
                  <c:v>212.3999938964844</c:v>
                </c:pt>
                <c:pt idx="2519">
                  <c:v>212.5</c:v>
                </c:pt>
                <c:pt idx="2520">
                  <c:v>212.6000061035156</c:v>
                </c:pt>
                <c:pt idx="2521">
                  <c:v>212.6999969482422</c:v>
                </c:pt>
                <c:pt idx="2522">
                  <c:v>212.8000030517578</c:v>
                </c:pt>
                <c:pt idx="2523">
                  <c:v>212.8999938964844</c:v>
                </c:pt>
                <c:pt idx="2524">
                  <c:v>213.0</c:v>
                </c:pt>
                <c:pt idx="2525">
                  <c:v>213.1000061035156</c:v>
                </c:pt>
                <c:pt idx="2526">
                  <c:v>213.1999969482422</c:v>
                </c:pt>
                <c:pt idx="2527">
                  <c:v>213.3000030517578</c:v>
                </c:pt>
                <c:pt idx="2528">
                  <c:v>213.3999938964844</c:v>
                </c:pt>
                <c:pt idx="2529">
                  <c:v>213.5</c:v>
                </c:pt>
                <c:pt idx="2530">
                  <c:v>213.6000061035156</c:v>
                </c:pt>
                <c:pt idx="2531">
                  <c:v>213.6999969482422</c:v>
                </c:pt>
                <c:pt idx="2532">
                  <c:v>213.8000030517578</c:v>
                </c:pt>
                <c:pt idx="2533">
                  <c:v>213.8999938964844</c:v>
                </c:pt>
                <c:pt idx="2534">
                  <c:v>214.0</c:v>
                </c:pt>
                <c:pt idx="2535">
                  <c:v>214.1000061035156</c:v>
                </c:pt>
                <c:pt idx="2536">
                  <c:v>214.1999969482422</c:v>
                </c:pt>
                <c:pt idx="2537">
                  <c:v>214.3000030517578</c:v>
                </c:pt>
                <c:pt idx="2538">
                  <c:v>214.3999938964844</c:v>
                </c:pt>
                <c:pt idx="2539">
                  <c:v>214.5</c:v>
                </c:pt>
                <c:pt idx="2540">
                  <c:v>214.6000061035156</c:v>
                </c:pt>
                <c:pt idx="2541">
                  <c:v>214.6999969482422</c:v>
                </c:pt>
                <c:pt idx="2542">
                  <c:v>214.8000030517578</c:v>
                </c:pt>
                <c:pt idx="2543">
                  <c:v>214.8999938964844</c:v>
                </c:pt>
                <c:pt idx="2544">
                  <c:v>215.0</c:v>
                </c:pt>
                <c:pt idx="2545">
                  <c:v>215.1000061035156</c:v>
                </c:pt>
                <c:pt idx="2546">
                  <c:v>215.1999969482422</c:v>
                </c:pt>
                <c:pt idx="2547">
                  <c:v>215.3000030517578</c:v>
                </c:pt>
                <c:pt idx="2548">
                  <c:v>215.3999938964844</c:v>
                </c:pt>
                <c:pt idx="2549">
                  <c:v>215.5</c:v>
                </c:pt>
                <c:pt idx="2550">
                  <c:v>215.6000061035156</c:v>
                </c:pt>
                <c:pt idx="2551">
                  <c:v>215.6999969482422</c:v>
                </c:pt>
                <c:pt idx="2552">
                  <c:v>215.8000030517578</c:v>
                </c:pt>
                <c:pt idx="2553">
                  <c:v>215.8999938964844</c:v>
                </c:pt>
                <c:pt idx="2554">
                  <c:v>216.0</c:v>
                </c:pt>
                <c:pt idx="2555">
                  <c:v>216.1000061035156</c:v>
                </c:pt>
                <c:pt idx="2556">
                  <c:v>216.1999969482422</c:v>
                </c:pt>
                <c:pt idx="2557">
                  <c:v>216.3000030517578</c:v>
                </c:pt>
                <c:pt idx="2558">
                  <c:v>216.3999938964844</c:v>
                </c:pt>
                <c:pt idx="2559">
                  <c:v>216.5</c:v>
                </c:pt>
                <c:pt idx="2560">
                  <c:v>216.6000061035156</c:v>
                </c:pt>
                <c:pt idx="2561">
                  <c:v>216.7000122070312</c:v>
                </c:pt>
                <c:pt idx="2562">
                  <c:v>216.7999877929687</c:v>
                </c:pt>
                <c:pt idx="2563">
                  <c:v>216.8999938964844</c:v>
                </c:pt>
                <c:pt idx="2564">
                  <c:v>217.0</c:v>
                </c:pt>
                <c:pt idx="2565">
                  <c:v>217.1000061035156</c:v>
                </c:pt>
                <c:pt idx="2566">
                  <c:v>217.2000122070312</c:v>
                </c:pt>
                <c:pt idx="2567">
                  <c:v>217.2999877929687</c:v>
                </c:pt>
                <c:pt idx="2568">
                  <c:v>217.3999938964844</c:v>
                </c:pt>
                <c:pt idx="2569">
                  <c:v>217.5</c:v>
                </c:pt>
                <c:pt idx="2570">
                  <c:v>217.6000061035156</c:v>
                </c:pt>
                <c:pt idx="2571">
                  <c:v>217.7000122070312</c:v>
                </c:pt>
                <c:pt idx="2572">
                  <c:v>217.7999877929687</c:v>
                </c:pt>
                <c:pt idx="2573">
                  <c:v>217.8999938964844</c:v>
                </c:pt>
                <c:pt idx="2574">
                  <c:v>218.0</c:v>
                </c:pt>
                <c:pt idx="2575">
                  <c:v>218.1000061035156</c:v>
                </c:pt>
                <c:pt idx="2576">
                  <c:v>218.2000122070312</c:v>
                </c:pt>
                <c:pt idx="2577">
                  <c:v>218.2999877929687</c:v>
                </c:pt>
                <c:pt idx="2578">
                  <c:v>218.3999938964844</c:v>
                </c:pt>
                <c:pt idx="2579">
                  <c:v>218.5</c:v>
                </c:pt>
                <c:pt idx="2580">
                  <c:v>218.6000061035156</c:v>
                </c:pt>
                <c:pt idx="2581">
                  <c:v>218.7000122070312</c:v>
                </c:pt>
                <c:pt idx="2582">
                  <c:v>218.7999877929687</c:v>
                </c:pt>
                <c:pt idx="2583">
                  <c:v>218.8999938964844</c:v>
                </c:pt>
                <c:pt idx="2584">
                  <c:v>219.0</c:v>
                </c:pt>
                <c:pt idx="2585">
                  <c:v>219.1000061035156</c:v>
                </c:pt>
                <c:pt idx="2586">
                  <c:v>219.2000122070312</c:v>
                </c:pt>
                <c:pt idx="2587">
                  <c:v>219.2999877929687</c:v>
                </c:pt>
                <c:pt idx="2588">
                  <c:v>219.3999938964844</c:v>
                </c:pt>
                <c:pt idx="2589">
                  <c:v>219.5</c:v>
                </c:pt>
                <c:pt idx="2590">
                  <c:v>219.6000061035156</c:v>
                </c:pt>
                <c:pt idx="2591">
                  <c:v>219.7000122070312</c:v>
                </c:pt>
                <c:pt idx="2592">
                  <c:v>219.7999877929687</c:v>
                </c:pt>
                <c:pt idx="2593">
                  <c:v>219.8999938964844</c:v>
                </c:pt>
                <c:pt idx="2594">
                  <c:v>220.0</c:v>
                </c:pt>
                <c:pt idx="2595">
                  <c:v>220.1000061035156</c:v>
                </c:pt>
                <c:pt idx="2596">
                  <c:v>220.2000122070312</c:v>
                </c:pt>
                <c:pt idx="2597">
                  <c:v>220.2999877929687</c:v>
                </c:pt>
                <c:pt idx="2598">
                  <c:v>220.3999938964844</c:v>
                </c:pt>
                <c:pt idx="2599">
                  <c:v>220.5</c:v>
                </c:pt>
                <c:pt idx="2600">
                  <c:v>220.6000061035156</c:v>
                </c:pt>
                <c:pt idx="2601">
                  <c:v>220.7000122070312</c:v>
                </c:pt>
                <c:pt idx="2602">
                  <c:v>220.7999877929687</c:v>
                </c:pt>
                <c:pt idx="2603">
                  <c:v>220.8999938964844</c:v>
                </c:pt>
                <c:pt idx="2604">
                  <c:v>221.0</c:v>
                </c:pt>
                <c:pt idx="2605">
                  <c:v>221.1000061035156</c:v>
                </c:pt>
                <c:pt idx="2606">
                  <c:v>221.2000122070312</c:v>
                </c:pt>
                <c:pt idx="2607">
                  <c:v>221.2999877929687</c:v>
                </c:pt>
                <c:pt idx="2608">
                  <c:v>221.3999938964844</c:v>
                </c:pt>
                <c:pt idx="2609">
                  <c:v>221.5</c:v>
                </c:pt>
                <c:pt idx="2610">
                  <c:v>221.6000061035156</c:v>
                </c:pt>
                <c:pt idx="2611">
                  <c:v>221.7000122070312</c:v>
                </c:pt>
                <c:pt idx="2612">
                  <c:v>221.7999877929687</c:v>
                </c:pt>
                <c:pt idx="2613">
                  <c:v>221.8999938964844</c:v>
                </c:pt>
                <c:pt idx="2614">
                  <c:v>222.0</c:v>
                </c:pt>
                <c:pt idx="2615">
                  <c:v>222.1000061035156</c:v>
                </c:pt>
                <c:pt idx="2616">
                  <c:v>222.2000122070312</c:v>
                </c:pt>
                <c:pt idx="2617">
                  <c:v>222.2999877929687</c:v>
                </c:pt>
                <c:pt idx="2618">
                  <c:v>222.3999938964844</c:v>
                </c:pt>
                <c:pt idx="2619">
                  <c:v>222.5</c:v>
                </c:pt>
                <c:pt idx="2620">
                  <c:v>222.6000061035156</c:v>
                </c:pt>
                <c:pt idx="2621">
                  <c:v>222.7000122070312</c:v>
                </c:pt>
                <c:pt idx="2622">
                  <c:v>222.7999877929687</c:v>
                </c:pt>
                <c:pt idx="2623">
                  <c:v>222.8999938964844</c:v>
                </c:pt>
                <c:pt idx="2624">
                  <c:v>223.0</c:v>
                </c:pt>
                <c:pt idx="2625">
                  <c:v>223.1000061035156</c:v>
                </c:pt>
                <c:pt idx="2626">
                  <c:v>223.2000122070312</c:v>
                </c:pt>
                <c:pt idx="2627">
                  <c:v>223.2999877929687</c:v>
                </c:pt>
                <c:pt idx="2628">
                  <c:v>223.3999938964844</c:v>
                </c:pt>
                <c:pt idx="2629">
                  <c:v>223.5</c:v>
                </c:pt>
                <c:pt idx="2630">
                  <c:v>223.6000061035156</c:v>
                </c:pt>
                <c:pt idx="2631">
                  <c:v>223.7000122070312</c:v>
                </c:pt>
                <c:pt idx="2632">
                  <c:v>223.7999877929687</c:v>
                </c:pt>
                <c:pt idx="2633">
                  <c:v>223.8999938964844</c:v>
                </c:pt>
                <c:pt idx="2634">
                  <c:v>224.0</c:v>
                </c:pt>
                <c:pt idx="2635">
                  <c:v>224.1000061035156</c:v>
                </c:pt>
                <c:pt idx="2636">
                  <c:v>224.2000122070312</c:v>
                </c:pt>
                <c:pt idx="2637">
                  <c:v>224.2999877929687</c:v>
                </c:pt>
                <c:pt idx="2638">
                  <c:v>224.3999938964844</c:v>
                </c:pt>
                <c:pt idx="2639">
                  <c:v>224.5</c:v>
                </c:pt>
                <c:pt idx="2640">
                  <c:v>224.6000061035156</c:v>
                </c:pt>
                <c:pt idx="2641">
                  <c:v>224.7000122070312</c:v>
                </c:pt>
                <c:pt idx="2642">
                  <c:v>224.7999877929687</c:v>
                </c:pt>
                <c:pt idx="2643">
                  <c:v>224.8999938964844</c:v>
                </c:pt>
                <c:pt idx="2644">
                  <c:v>225.0</c:v>
                </c:pt>
                <c:pt idx="2645">
                  <c:v>225.1000061035156</c:v>
                </c:pt>
                <c:pt idx="2646">
                  <c:v>225.2000122070312</c:v>
                </c:pt>
                <c:pt idx="2647">
                  <c:v>225.2999877929687</c:v>
                </c:pt>
                <c:pt idx="2648">
                  <c:v>225.3999938964844</c:v>
                </c:pt>
                <c:pt idx="2649">
                  <c:v>225.5</c:v>
                </c:pt>
                <c:pt idx="2650">
                  <c:v>225.6000061035156</c:v>
                </c:pt>
                <c:pt idx="2651">
                  <c:v>225.7000122070312</c:v>
                </c:pt>
                <c:pt idx="2652">
                  <c:v>225.7999877929687</c:v>
                </c:pt>
                <c:pt idx="2653">
                  <c:v>225.8999938964844</c:v>
                </c:pt>
                <c:pt idx="2654">
                  <c:v>226.0</c:v>
                </c:pt>
                <c:pt idx="2655">
                  <c:v>226.1000061035156</c:v>
                </c:pt>
                <c:pt idx="2656">
                  <c:v>226.2000122070312</c:v>
                </c:pt>
                <c:pt idx="2657">
                  <c:v>226.2999877929687</c:v>
                </c:pt>
                <c:pt idx="2658">
                  <c:v>226.3999938964844</c:v>
                </c:pt>
                <c:pt idx="2659">
                  <c:v>226.5</c:v>
                </c:pt>
                <c:pt idx="2660">
                  <c:v>226.6000061035156</c:v>
                </c:pt>
                <c:pt idx="2661">
                  <c:v>226.7000122070312</c:v>
                </c:pt>
                <c:pt idx="2662">
                  <c:v>226.7999877929687</c:v>
                </c:pt>
                <c:pt idx="2663">
                  <c:v>226.8999938964844</c:v>
                </c:pt>
                <c:pt idx="2664">
                  <c:v>227.0</c:v>
                </c:pt>
                <c:pt idx="2665">
                  <c:v>227.1000061035156</c:v>
                </c:pt>
                <c:pt idx="2666">
                  <c:v>227.2000122070312</c:v>
                </c:pt>
                <c:pt idx="2667">
                  <c:v>227.2999877929687</c:v>
                </c:pt>
                <c:pt idx="2668">
                  <c:v>227.3999938964844</c:v>
                </c:pt>
                <c:pt idx="2669">
                  <c:v>227.5</c:v>
                </c:pt>
                <c:pt idx="2670">
                  <c:v>227.6000061035156</c:v>
                </c:pt>
                <c:pt idx="2671">
                  <c:v>227.7000122070312</c:v>
                </c:pt>
                <c:pt idx="2672">
                  <c:v>227.7999877929687</c:v>
                </c:pt>
                <c:pt idx="2673">
                  <c:v>227.8999938964844</c:v>
                </c:pt>
                <c:pt idx="2674">
                  <c:v>228.0</c:v>
                </c:pt>
                <c:pt idx="2675">
                  <c:v>228.1000061035156</c:v>
                </c:pt>
                <c:pt idx="2676">
                  <c:v>228.2000122070312</c:v>
                </c:pt>
                <c:pt idx="2677">
                  <c:v>228.2999877929687</c:v>
                </c:pt>
                <c:pt idx="2678">
                  <c:v>228.3999938964844</c:v>
                </c:pt>
                <c:pt idx="2679">
                  <c:v>228.5</c:v>
                </c:pt>
                <c:pt idx="2680">
                  <c:v>228.6000061035156</c:v>
                </c:pt>
                <c:pt idx="2681">
                  <c:v>228.7000122070312</c:v>
                </c:pt>
                <c:pt idx="2682">
                  <c:v>228.7999877929687</c:v>
                </c:pt>
                <c:pt idx="2683">
                  <c:v>228.8999938964844</c:v>
                </c:pt>
                <c:pt idx="2684">
                  <c:v>229.0</c:v>
                </c:pt>
                <c:pt idx="2685">
                  <c:v>229.1000061035156</c:v>
                </c:pt>
                <c:pt idx="2686">
                  <c:v>229.2000122070312</c:v>
                </c:pt>
                <c:pt idx="2687">
                  <c:v>229.2999877929687</c:v>
                </c:pt>
                <c:pt idx="2688">
                  <c:v>229.3999938964844</c:v>
                </c:pt>
                <c:pt idx="2689">
                  <c:v>229.5</c:v>
                </c:pt>
                <c:pt idx="2690">
                  <c:v>229.6000061035156</c:v>
                </c:pt>
                <c:pt idx="2691">
                  <c:v>229.7000122070312</c:v>
                </c:pt>
                <c:pt idx="2692">
                  <c:v>229.7999877929687</c:v>
                </c:pt>
                <c:pt idx="2693">
                  <c:v>229.8999938964844</c:v>
                </c:pt>
                <c:pt idx="2694">
                  <c:v>230.0</c:v>
                </c:pt>
                <c:pt idx="2695">
                  <c:v>230.1000061035156</c:v>
                </c:pt>
                <c:pt idx="2696">
                  <c:v>230.2000122070312</c:v>
                </c:pt>
                <c:pt idx="2697">
                  <c:v>230.2999877929687</c:v>
                </c:pt>
                <c:pt idx="2698">
                  <c:v>230.3999938964844</c:v>
                </c:pt>
                <c:pt idx="2699">
                  <c:v>230.5</c:v>
                </c:pt>
                <c:pt idx="2700">
                  <c:v>230.6000061035156</c:v>
                </c:pt>
                <c:pt idx="2701">
                  <c:v>230.7000122070312</c:v>
                </c:pt>
                <c:pt idx="2702">
                  <c:v>230.7999877929687</c:v>
                </c:pt>
                <c:pt idx="2703">
                  <c:v>230.8999938964844</c:v>
                </c:pt>
                <c:pt idx="2704">
                  <c:v>231.0</c:v>
                </c:pt>
                <c:pt idx="2705">
                  <c:v>231.1000061035156</c:v>
                </c:pt>
                <c:pt idx="2706">
                  <c:v>231.2000122070312</c:v>
                </c:pt>
                <c:pt idx="2707">
                  <c:v>231.2999877929687</c:v>
                </c:pt>
                <c:pt idx="2708">
                  <c:v>231.3999938964844</c:v>
                </c:pt>
                <c:pt idx="2709">
                  <c:v>231.5</c:v>
                </c:pt>
                <c:pt idx="2710">
                  <c:v>231.6000061035156</c:v>
                </c:pt>
                <c:pt idx="2711">
                  <c:v>231.7000122070312</c:v>
                </c:pt>
                <c:pt idx="2712">
                  <c:v>231.7999877929687</c:v>
                </c:pt>
                <c:pt idx="2713">
                  <c:v>231.8999938964844</c:v>
                </c:pt>
                <c:pt idx="2714">
                  <c:v>232.0</c:v>
                </c:pt>
                <c:pt idx="2715">
                  <c:v>232.1000061035156</c:v>
                </c:pt>
                <c:pt idx="2716">
                  <c:v>232.2000122070312</c:v>
                </c:pt>
                <c:pt idx="2717">
                  <c:v>232.2999877929687</c:v>
                </c:pt>
                <c:pt idx="2718">
                  <c:v>232.3999938964844</c:v>
                </c:pt>
                <c:pt idx="2719">
                  <c:v>232.5</c:v>
                </c:pt>
                <c:pt idx="2720">
                  <c:v>232.6000061035156</c:v>
                </c:pt>
                <c:pt idx="2721">
                  <c:v>232.7000122070312</c:v>
                </c:pt>
                <c:pt idx="2722">
                  <c:v>232.7999877929687</c:v>
                </c:pt>
                <c:pt idx="2723">
                  <c:v>232.8999938964844</c:v>
                </c:pt>
                <c:pt idx="2724">
                  <c:v>233.0</c:v>
                </c:pt>
                <c:pt idx="2725">
                  <c:v>233.1000061035156</c:v>
                </c:pt>
                <c:pt idx="2726">
                  <c:v>233.2000122070312</c:v>
                </c:pt>
                <c:pt idx="2727">
                  <c:v>233.2999877929687</c:v>
                </c:pt>
                <c:pt idx="2728">
                  <c:v>233.3999938964844</c:v>
                </c:pt>
                <c:pt idx="2729">
                  <c:v>233.5</c:v>
                </c:pt>
                <c:pt idx="2730">
                  <c:v>233.6000061035156</c:v>
                </c:pt>
                <c:pt idx="2731">
                  <c:v>233.7000122070312</c:v>
                </c:pt>
                <c:pt idx="2732">
                  <c:v>233.7999877929687</c:v>
                </c:pt>
                <c:pt idx="2733">
                  <c:v>233.8999938964844</c:v>
                </c:pt>
                <c:pt idx="2734">
                  <c:v>234.0</c:v>
                </c:pt>
                <c:pt idx="2735">
                  <c:v>234.1000061035156</c:v>
                </c:pt>
                <c:pt idx="2736">
                  <c:v>234.2000122070312</c:v>
                </c:pt>
                <c:pt idx="2737">
                  <c:v>234.2999877929687</c:v>
                </c:pt>
                <c:pt idx="2738">
                  <c:v>234.3999938964844</c:v>
                </c:pt>
                <c:pt idx="2739">
                  <c:v>234.5</c:v>
                </c:pt>
                <c:pt idx="2740">
                  <c:v>234.6000061035156</c:v>
                </c:pt>
                <c:pt idx="2741">
                  <c:v>234.7000122070312</c:v>
                </c:pt>
                <c:pt idx="2742">
                  <c:v>234.7999877929687</c:v>
                </c:pt>
                <c:pt idx="2743">
                  <c:v>234.8999938964844</c:v>
                </c:pt>
                <c:pt idx="2744">
                  <c:v>235.0</c:v>
                </c:pt>
                <c:pt idx="2745">
                  <c:v>235.1000061035156</c:v>
                </c:pt>
                <c:pt idx="2746">
                  <c:v>235.2000122070312</c:v>
                </c:pt>
                <c:pt idx="2747">
                  <c:v>235.2999877929687</c:v>
                </c:pt>
                <c:pt idx="2748">
                  <c:v>235.3999938964844</c:v>
                </c:pt>
                <c:pt idx="2749">
                  <c:v>235.5</c:v>
                </c:pt>
                <c:pt idx="2750">
                  <c:v>235.6000061035156</c:v>
                </c:pt>
                <c:pt idx="2751">
                  <c:v>235.7000122070312</c:v>
                </c:pt>
                <c:pt idx="2752">
                  <c:v>235.7999877929687</c:v>
                </c:pt>
                <c:pt idx="2753">
                  <c:v>235.8999938964844</c:v>
                </c:pt>
                <c:pt idx="2754">
                  <c:v>236.0</c:v>
                </c:pt>
                <c:pt idx="2755">
                  <c:v>236.1000061035156</c:v>
                </c:pt>
                <c:pt idx="2756">
                  <c:v>236.2000122070312</c:v>
                </c:pt>
                <c:pt idx="2757">
                  <c:v>236.2999877929687</c:v>
                </c:pt>
                <c:pt idx="2758">
                  <c:v>236.3999938964844</c:v>
                </c:pt>
                <c:pt idx="2759">
                  <c:v>236.5</c:v>
                </c:pt>
                <c:pt idx="2760">
                  <c:v>236.6000061035156</c:v>
                </c:pt>
                <c:pt idx="2761">
                  <c:v>236.7000122070312</c:v>
                </c:pt>
                <c:pt idx="2762">
                  <c:v>236.7999877929687</c:v>
                </c:pt>
                <c:pt idx="2763">
                  <c:v>236.8999938964844</c:v>
                </c:pt>
                <c:pt idx="2764">
                  <c:v>237.0</c:v>
                </c:pt>
                <c:pt idx="2765">
                  <c:v>237.1000061035156</c:v>
                </c:pt>
                <c:pt idx="2766">
                  <c:v>237.2000122070312</c:v>
                </c:pt>
                <c:pt idx="2767">
                  <c:v>237.2999877929687</c:v>
                </c:pt>
                <c:pt idx="2768">
                  <c:v>237.3999938964844</c:v>
                </c:pt>
                <c:pt idx="2769">
                  <c:v>237.5</c:v>
                </c:pt>
                <c:pt idx="2770">
                  <c:v>237.6000061035156</c:v>
                </c:pt>
                <c:pt idx="2771">
                  <c:v>237.7000122070312</c:v>
                </c:pt>
                <c:pt idx="2772">
                  <c:v>237.7999877929687</c:v>
                </c:pt>
                <c:pt idx="2773">
                  <c:v>237.8999938964844</c:v>
                </c:pt>
                <c:pt idx="2774">
                  <c:v>238.0</c:v>
                </c:pt>
                <c:pt idx="2775">
                  <c:v>238.1000061035156</c:v>
                </c:pt>
                <c:pt idx="2776">
                  <c:v>238.2000122070312</c:v>
                </c:pt>
                <c:pt idx="2777">
                  <c:v>238.2999877929687</c:v>
                </c:pt>
                <c:pt idx="2778">
                  <c:v>238.3999938964844</c:v>
                </c:pt>
                <c:pt idx="2779">
                  <c:v>238.5</c:v>
                </c:pt>
                <c:pt idx="2780">
                  <c:v>238.6000061035156</c:v>
                </c:pt>
                <c:pt idx="2781">
                  <c:v>238.7000122070312</c:v>
                </c:pt>
                <c:pt idx="2782">
                  <c:v>238.7999877929687</c:v>
                </c:pt>
                <c:pt idx="2783">
                  <c:v>238.8999938964844</c:v>
                </c:pt>
                <c:pt idx="2784">
                  <c:v>239.0</c:v>
                </c:pt>
                <c:pt idx="2785">
                  <c:v>239.1000061035156</c:v>
                </c:pt>
                <c:pt idx="2786">
                  <c:v>239.2000122070312</c:v>
                </c:pt>
                <c:pt idx="2787">
                  <c:v>239.2999877929687</c:v>
                </c:pt>
                <c:pt idx="2788">
                  <c:v>239.3999938964844</c:v>
                </c:pt>
                <c:pt idx="2789">
                  <c:v>239.5</c:v>
                </c:pt>
                <c:pt idx="2790">
                  <c:v>239.6000061035156</c:v>
                </c:pt>
                <c:pt idx="2791">
                  <c:v>239.7000122070312</c:v>
                </c:pt>
                <c:pt idx="2792">
                  <c:v>239.7999877929687</c:v>
                </c:pt>
                <c:pt idx="2793">
                  <c:v>239.8999938964844</c:v>
                </c:pt>
                <c:pt idx="2794">
                  <c:v>240.0</c:v>
                </c:pt>
                <c:pt idx="2795">
                  <c:v>240.1000061035156</c:v>
                </c:pt>
                <c:pt idx="2796">
                  <c:v>240.2000122070312</c:v>
                </c:pt>
                <c:pt idx="2797">
                  <c:v>240.2999877929687</c:v>
                </c:pt>
                <c:pt idx="2798">
                  <c:v>240.3999938964844</c:v>
                </c:pt>
                <c:pt idx="2799">
                  <c:v>240.5</c:v>
                </c:pt>
                <c:pt idx="2800">
                  <c:v>240.6000061035156</c:v>
                </c:pt>
                <c:pt idx="2801">
                  <c:v>240.7000122070312</c:v>
                </c:pt>
                <c:pt idx="2802">
                  <c:v>240.7999877929687</c:v>
                </c:pt>
                <c:pt idx="2803">
                  <c:v>240.8999938964844</c:v>
                </c:pt>
                <c:pt idx="2804">
                  <c:v>241.0</c:v>
                </c:pt>
                <c:pt idx="2805">
                  <c:v>241.1000061035156</c:v>
                </c:pt>
                <c:pt idx="2806">
                  <c:v>241.2000122070312</c:v>
                </c:pt>
                <c:pt idx="2807">
                  <c:v>241.2999877929687</c:v>
                </c:pt>
                <c:pt idx="2808">
                  <c:v>241.3999938964844</c:v>
                </c:pt>
                <c:pt idx="2809">
                  <c:v>241.5</c:v>
                </c:pt>
                <c:pt idx="2810">
                  <c:v>241.6000061035156</c:v>
                </c:pt>
                <c:pt idx="2811">
                  <c:v>241.7000122070312</c:v>
                </c:pt>
                <c:pt idx="2812">
                  <c:v>241.7999877929687</c:v>
                </c:pt>
                <c:pt idx="2813">
                  <c:v>241.8999938964844</c:v>
                </c:pt>
                <c:pt idx="2814">
                  <c:v>242.0</c:v>
                </c:pt>
                <c:pt idx="2815">
                  <c:v>242.1000061035156</c:v>
                </c:pt>
                <c:pt idx="2816">
                  <c:v>242.2000122070312</c:v>
                </c:pt>
                <c:pt idx="2817">
                  <c:v>242.2999877929687</c:v>
                </c:pt>
                <c:pt idx="2818">
                  <c:v>242.3999938964844</c:v>
                </c:pt>
                <c:pt idx="2819">
                  <c:v>242.5</c:v>
                </c:pt>
                <c:pt idx="2820">
                  <c:v>242.6000061035156</c:v>
                </c:pt>
                <c:pt idx="2821">
                  <c:v>242.7000122070312</c:v>
                </c:pt>
                <c:pt idx="2822">
                  <c:v>242.7999877929687</c:v>
                </c:pt>
                <c:pt idx="2823">
                  <c:v>242.8999938964844</c:v>
                </c:pt>
                <c:pt idx="2824">
                  <c:v>243.0</c:v>
                </c:pt>
                <c:pt idx="2825">
                  <c:v>243.1000061035156</c:v>
                </c:pt>
                <c:pt idx="2826">
                  <c:v>243.2000122070312</c:v>
                </c:pt>
                <c:pt idx="2827">
                  <c:v>243.2999877929687</c:v>
                </c:pt>
                <c:pt idx="2828">
                  <c:v>243.3999938964844</c:v>
                </c:pt>
                <c:pt idx="2829">
                  <c:v>243.5</c:v>
                </c:pt>
                <c:pt idx="2830">
                  <c:v>243.6000061035156</c:v>
                </c:pt>
                <c:pt idx="2831">
                  <c:v>243.7000122070312</c:v>
                </c:pt>
                <c:pt idx="2832">
                  <c:v>243.7999877929687</c:v>
                </c:pt>
                <c:pt idx="2833">
                  <c:v>243.8999938964844</c:v>
                </c:pt>
                <c:pt idx="2834">
                  <c:v>244.0</c:v>
                </c:pt>
                <c:pt idx="2835">
                  <c:v>244.1000061035156</c:v>
                </c:pt>
                <c:pt idx="2836">
                  <c:v>244.2000122070312</c:v>
                </c:pt>
                <c:pt idx="2837">
                  <c:v>244.2999877929687</c:v>
                </c:pt>
                <c:pt idx="2838">
                  <c:v>244.3999938964844</c:v>
                </c:pt>
                <c:pt idx="2839">
                  <c:v>244.5</c:v>
                </c:pt>
                <c:pt idx="2840">
                  <c:v>244.6000061035156</c:v>
                </c:pt>
                <c:pt idx="2841">
                  <c:v>244.7000122070312</c:v>
                </c:pt>
                <c:pt idx="2842">
                  <c:v>244.7999877929687</c:v>
                </c:pt>
                <c:pt idx="2843">
                  <c:v>244.8999938964844</c:v>
                </c:pt>
                <c:pt idx="2844">
                  <c:v>245.0</c:v>
                </c:pt>
                <c:pt idx="2845">
                  <c:v>245.1000061035156</c:v>
                </c:pt>
                <c:pt idx="2846">
                  <c:v>245.2000122070312</c:v>
                </c:pt>
                <c:pt idx="2847">
                  <c:v>245.2999877929687</c:v>
                </c:pt>
                <c:pt idx="2848">
                  <c:v>245.3999938964844</c:v>
                </c:pt>
                <c:pt idx="2849">
                  <c:v>245.5</c:v>
                </c:pt>
                <c:pt idx="2850">
                  <c:v>245.6000061035156</c:v>
                </c:pt>
                <c:pt idx="2851">
                  <c:v>245.7000122070312</c:v>
                </c:pt>
                <c:pt idx="2852">
                  <c:v>245.7999877929687</c:v>
                </c:pt>
                <c:pt idx="2853">
                  <c:v>245.8999938964844</c:v>
                </c:pt>
                <c:pt idx="2854">
                  <c:v>246.0</c:v>
                </c:pt>
                <c:pt idx="2855">
                  <c:v>246.1000061035156</c:v>
                </c:pt>
                <c:pt idx="2856">
                  <c:v>246.2000122070312</c:v>
                </c:pt>
                <c:pt idx="2857">
                  <c:v>246.2999877929687</c:v>
                </c:pt>
                <c:pt idx="2858">
                  <c:v>246.3999938964844</c:v>
                </c:pt>
                <c:pt idx="2859">
                  <c:v>246.5</c:v>
                </c:pt>
                <c:pt idx="2860">
                  <c:v>246.6000061035156</c:v>
                </c:pt>
                <c:pt idx="2861">
                  <c:v>246.7000122070312</c:v>
                </c:pt>
                <c:pt idx="2862">
                  <c:v>246.7999877929687</c:v>
                </c:pt>
                <c:pt idx="2863">
                  <c:v>246.8999938964844</c:v>
                </c:pt>
                <c:pt idx="2864">
                  <c:v>247.0</c:v>
                </c:pt>
                <c:pt idx="2865">
                  <c:v>247.1000061035156</c:v>
                </c:pt>
                <c:pt idx="2866">
                  <c:v>247.2000122070312</c:v>
                </c:pt>
                <c:pt idx="2867">
                  <c:v>247.2999877929687</c:v>
                </c:pt>
                <c:pt idx="2868">
                  <c:v>247.3999938964844</c:v>
                </c:pt>
                <c:pt idx="2869">
                  <c:v>247.5</c:v>
                </c:pt>
                <c:pt idx="2870">
                  <c:v>247.6000061035156</c:v>
                </c:pt>
                <c:pt idx="2871">
                  <c:v>247.7000122070312</c:v>
                </c:pt>
                <c:pt idx="2872">
                  <c:v>247.7999877929687</c:v>
                </c:pt>
                <c:pt idx="2873">
                  <c:v>247.8999938964844</c:v>
                </c:pt>
                <c:pt idx="2874">
                  <c:v>248.0</c:v>
                </c:pt>
                <c:pt idx="2875">
                  <c:v>248.1000061035156</c:v>
                </c:pt>
                <c:pt idx="2876">
                  <c:v>248.2000122070312</c:v>
                </c:pt>
                <c:pt idx="2877">
                  <c:v>248.2999877929687</c:v>
                </c:pt>
                <c:pt idx="2878">
                  <c:v>248.3999938964844</c:v>
                </c:pt>
                <c:pt idx="2879">
                  <c:v>248.5</c:v>
                </c:pt>
                <c:pt idx="2880">
                  <c:v>248.6000061035156</c:v>
                </c:pt>
                <c:pt idx="2881">
                  <c:v>248.7000122070312</c:v>
                </c:pt>
                <c:pt idx="2882">
                  <c:v>248.7999877929687</c:v>
                </c:pt>
                <c:pt idx="2883">
                  <c:v>248.8999938964844</c:v>
                </c:pt>
                <c:pt idx="2884">
                  <c:v>249.0</c:v>
                </c:pt>
                <c:pt idx="2885">
                  <c:v>249.1000061035156</c:v>
                </c:pt>
                <c:pt idx="2886">
                  <c:v>249.2000122070312</c:v>
                </c:pt>
                <c:pt idx="2887">
                  <c:v>249.2999877929687</c:v>
                </c:pt>
                <c:pt idx="2888">
                  <c:v>249.3999938964844</c:v>
                </c:pt>
                <c:pt idx="2889">
                  <c:v>249.5</c:v>
                </c:pt>
                <c:pt idx="2890">
                  <c:v>249.6000061035156</c:v>
                </c:pt>
                <c:pt idx="2891">
                  <c:v>249.7000122070312</c:v>
                </c:pt>
                <c:pt idx="2892">
                  <c:v>249.7999877929687</c:v>
                </c:pt>
                <c:pt idx="2893">
                  <c:v>249.8999938964844</c:v>
                </c:pt>
                <c:pt idx="2894">
                  <c:v>250.0</c:v>
                </c:pt>
                <c:pt idx="2895">
                  <c:v>250.1000061035156</c:v>
                </c:pt>
                <c:pt idx="2896">
                  <c:v>250.2000122070312</c:v>
                </c:pt>
                <c:pt idx="2897">
                  <c:v>250.2999877929687</c:v>
                </c:pt>
                <c:pt idx="2898">
                  <c:v>250.3999938964844</c:v>
                </c:pt>
                <c:pt idx="2899">
                  <c:v>250.5</c:v>
                </c:pt>
                <c:pt idx="2900">
                  <c:v>250.6000061035156</c:v>
                </c:pt>
                <c:pt idx="2901">
                  <c:v>250.7000122070312</c:v>
                </c:pt>
                <c:pt idx="2902">
                  <c:v>250.7999877929687</c:v>
                </c:pt>
                <c:pt idx="2903">
                  <c:v>250.8999938964844</c:v>
                </c:pt>
                <c:pt idx="2904">
                  <c:v>251.0</c:v>
                </c:pt>
                <c:pt idx="2905">
                  <c:v>251.1000061035156</c:v>
                </c:pt>
                <c:pt idx="2906">
                  <c:v>251.2000122070312</c:v>
                </c:pt>
                <c:pt idx="2907">
                  <c:v>251.2999877929687</c:v>
                </c:pt>
                <c:pt idx="2908">
                  <c:v>251.3999938964844</c:v>
                </c:pt>
                <c:pt idx="2909">
                  <c:v>251.5</c:v>
                </c:pt>
                <c:pt idx="2910">
                  <c:v>251.6000061035156</c:v>
                </c:pt>
                <c:pt idx="2911">
                  <c:v>251.7000122070312</c:v>
                </c:pt>
                <c:pt idx="2912">
                  <c:v>251.7999877929687</c:v>
                </c:pt>
                <c:pt idx="2913">
                  <c:v>251.8999938964844</c:v>
                </c:pt>
                <c:pt idx="2914">
                  <c:v>252.0</c:v>
                </c:pt>
                <c:pt idx="2915">
                  <c:v>252.1000061035156</c:v>
                </c:pt>
                <c:pt idx="2916">
                  <c:v>252.2000122070312</c:v>
                </c:pt>
                <c:pt idx="2917">
                  <c:v>252.2999877929687</c:v>
                </c:pt>
                <c:pt idx="2918">
                  <c:v>252.3999938964844</c:v>
                </c:pt>
                <c:pt idx="2919">
                  <c:v>252.5</c:v>
                </c:pt>
                <c:pt idx="2920">
                  <c:v>252.6000061035156</c:v>
                </c:pt>
                <c:pt idx="2921">
                  <c:v>252.7000122070312</c:v>
                </c:pt>
                <c:pt idx="2922">
                  <c:v>252.7999877929687</c:v>
                </c:pt>
                <c:pt idx="2923">
                  <c:v>252.8999938964844</c:v>
                </c:pt>
                <c:pt idx="2924">
                  <c:v>253.0</c:v>
                </c:pt>
                <c:pt idx="2925">
                  <c:v>253.1000061035156</c:v>
                </c:pt>
                <c:pt idx="2926">
                  <c:v>253.2000122070312</c:v>
                </c:pt>
                <c:pt idx="2927">
                  <c:v>253.2999877929687</c:v>
                </c:pt>
                <c:pt idx="2928">
                  <c:v>253.3999938964844</c:v>
                </c:pt>
                <c:pt idx="2929">
                  <c:v>253.5</c:v>
                </c:pt>
                <c:pt idx="2930">
                  <c:v>253.6000061035156</c:v>
                </c:pt>
                <c:pt idx="2931">
                  <c:v>253.7000122070312</c:v>
                </c:pt>
                <c:pt idx="2932">
                  <c:v>253.7999877929687</c:v>
                </c:pt>
                <c:pt idx="2933">
                  <c:v>253.8999938964844</c:v>
                </c:pt>
                <c:pt idx="2934">
                  <c:v>254.0</c:v>
                </c:pt>
                <c:pt idx="2935">
                  <c:v>254.1000061035156</c:v>
                </c:pt>
                <c:pt idx="2936">
                  <c:v>254.2000122070312</c:v>
                </c:pt>
                <c:pt idx="2937">
                  <c:v>254.2999877929687</c:v>
                </c:pt>
                <c:pt idx="2938">
                  <c:v>254.3999938964844</c:v>
                </c:pt>
                <c:pt idx="2939">
                  <c:v>254.5</c:v>
                </c:pt>
                <c:pt idx="2940">
                  <c:v>254.6000061035156</c:v>
                </c:pt>
                <c:pt idx="2941">
                  <c:v>254.7000122070312</c:v>
                </c:pt>
                <c:pt idx="2942">
                  <c:v>254.7999877929687</c:v>
                </c:pt>
                <c:pt idx="2943">
                  <c:v>254.8999938964844</c:v>
                </c:pt>
                <c:pt idx="2944">
                  <c:v>255.0</c:v>
                </c:pt>
                <c:pt idx="2945">
                  <c:v>255.1000061035156</c:v>
                </c:pt>
                <c:pt idx="2946">
                  <c:v>255.2000122070312</c:v>
                </c:pt>
                <c:pt idx="2947">
                  <c:v>255.2999877929687</c:v>
                </c:pt>
                <c:pt idx="2948">
                  <c:v>255.3999938964844</c:v>
                </c:pt>
                <c:pt idx="2949">
                  <c:v>255.5</c:v>
                </c:pt>
                <c:pt idx="2950">
                  <c:v>255.6000061035156</c:v>
                </c:pt>
                <c:pt idx="2951">
                  <c:v>255.7000122070312</c:v>
                </c:pt>
                <c:pt idx="2952">
                  <c:v>255.7999877929687</c:v>
                </c:pt>
                <c:pt idx="2953">
                  <c:v>255.8999938964844</c:v>
                </c:pt>
                <c:pt idx="2954">
                  <c:v>256.0</c:v>
                </c:pt>
                <c:pt idx="2955">
                  <c:v>256.1000061035157</c:v>
                </c:pt>
                <c:pt idx="2956">
                  <c:v>256.2000122070312</c:v>
                </c:pt>
                <c:pt idx="2957">
                  <c:v>256.2999877929687</c:v>
                </c:pt>
                <c:pt idx="2958">
                  <c:v>256.3999938964843</c:v>
                </c:pt>
                <c:pt idx="2959">
                  <c:v>256.5</c:v>
                </c:pt>
                <c:pt idx="2960">
                  <c:v>256.6000061035157</c:v>
                </c:pt>
                <c:pt idx="2961">
                  <c:v>256.7000122070312</c:v>
                </c:pt>
                <c:pt idx="2962">
                  <c:v>256.7999877929687</c:v>
                </c:pt>
                <c:pt idx="2963">
                  <c:v>256.8999938964843</c:v>
                </c:pt>
                <c:pt idx="2964">
                  <c:v>257.0</c:v>
                </c:pt>
                <c:pt idx="2965">
                  <c:v>257.1000061035157</c:v>
                </c:pt>
                <c:pt idx="2966">
                  <c:v>257.2000122070312</c:v>
                </c:pt>
                <c:pt idx="2967">
                  <c:v>257.2999877929687</c:v>
                </c:pt>
                <c:pt idx="2968">
                  <c:v>257.3999938964843</c:v>
                </c:pt>
                <c:pt idx="2969">
                  <c:v>257.5</c:v>
                </c:pt>
                <c:pt idx="2970">
                  <c:v>257.6000061035157</c:v>
                </c:pt>
                <c:pt idx="2971">
                  <c:v>257.7000122070312</c:v>
                </c:pt>
                <c:pt idx="2972">
                  <c:v>257.7999877929687</c:v>
                </c:pt>
                <c:pt idx="2973">
                  <c:v>257.8999938964843</c:v>
                </c:pt>
                <c:pt idx="2974">
                  <c:v>258.0</c:v>
                </c:pt>
                <c:pt idx="2975">
                  <c:v>258.1000061035157</c:v>
                </c:pt>
                <c:pt idx="2976">
                  <c:v>258.2000122070312</c:v>
                </c:pt>
                <c:pt idx="2977">
                  <c:v>258.2999877929687</c:v>
                </c:pt>
                <c:pt idx="2978">
                  <c:v>258.3999938964843</c:v>
                </c:pt>
                <c:pt idx="2979">
                  <c:v>258.5</c:v>
                </c:pt>
                <c:pt idx="2980">
                  <c:v>258.6000061035157</c:v>
                </c:pt>
                <c:pt idx="2981">
                  <c:v>258.7000122070312</c:v>
                </c:pt>
                <c:pt idx="2982">
                  <c:v>258.7999877929687</c:v>
                </c:pt>
                <c:pt idx="2983">
                  <c:v>258.8999938964843</c:v>
                </c:pt>
                <c:pt idx="2984">
                  <c:v>259.0</c:v>
                </c:pt>
                <c:pt idx="2985">
                  <c:v>259.1000061035157</c:v>
                </c:pt>
                <c:pt idx="2986">
                  <c:v>259.2000122070312</c:v>
                </c:pt>
                <c:pt idx="2987">
                  <c:v>259.2999877929687</c:v>
                </c:pt>
                <c:pt idx="2988">
                  <c:v>259.3999938964843</c:v>
                </c:pt>
                <c:pt idx="2989">
                  <c:v>259.5</c:v>
                </c:pt>
                <c:pt idx="2990">
                  <c:v>259.6000061035157</c:v>
                </c:pt>
                <c:pt idx="2991">
                  <c:v>259.7000122070312</c:v>
                </c:pt>
                <c:pt idx="2992">
                  <c:v>259.7999877929687</c:v>
                </c:pt>
                <c:pt idx="2993">
                  <c:v>259.8999938964843</c:v>
                </c:pt>
                <c:pt idx="2994">
                  <c:v>260.0</c:v>
                </c:pt>
                <c:pt idx="2995">
                  <c:v>260.1000061035157</c:v>
                </c:pt>
                <c:pt idx="2996">
                  <c:v>260.2000122070312</c:v>
                </c:pt>
                <c:pt idx="2997">
                  <c:v>260.2999877929687</c:v>
                </c:pt>
                <c:pt idx="2998">
                  <c:v>260.3999938964843</c:v>
                </c:pt>
                <c:pt idx="2999">
                  <c:v>260.5</c:v>
                </c:pt>
                <c:pt idx="3000">
                  <c:v>260.6000061035157</c:v>
                </c:pt>
                <c:pt idx="3001">
                  <c:v>260.7000122070312</c:v>
                </c:pt>
                <c:pt idx="3002">
                  <c:v>260.7999877929687</c:v>
                </c:pt>
                <c:pt idx="3003">
                  <c:v>260.8999938964843</c:v>
                </c:pt>
                <c:pt idx="3004">
                  <c:v>261.0</c:v>
                </c:pt>
                <c:pt idx="3005">
                  <c:v>261.1000061035157</c:v>
                </c:pt>
                <c:pt idx="3006">
                  <c:v>261.2000122070312</c:v>
                </c:pt>
                <c:pt idx="3007">
                  <c:v>261.2999877929687</c:v>
                </c:pt>
                <c:pt idx="3008">
                  <c:v>261.3999938964843</c:v>
                </c:pt>
                <c:pt idx="3009">
                  <c:v>261.5</c:v>
                </c:pt>
                <c:pt idx="3010">
                  <c:v>261.6000061035157</c:v>
                </c:pt>
                <c:pt idx="3011">
                  <c:v>261.7000122070312</c:v>
                </c:pt>
                <c:pt idx="3012">
                  <c:v>261.7999877929687</c:v>
                </c:pt>
                <c:pt idx="3013">
                  <c:v>261.8999938964843</c:v>
                </c:pt>
                <c:pt idx="3014">
                  <c:v>262.0</c:v>
                </c:pt>
                <c:pt idx="3015">
                  <c:v>262.1000061035157</c:v>
                </c:pt>
                <c:pt idx="3016">
                  <c:v>262.2000122070312</c:v>
                </c:pt>
                <c:pt idx="3017">
                  <c:v>262.2999877929687</c:v>
                </c:pt>
                <c:pt idx="3018">
                  <c:v>262.3999938964843</c:v>
                </c:pt>
                <c:pt idx="3019">
                  <c:v>262.5</c:v>
                </c:pt>
                <c:pt idx="3020">
                  <c:v>262.6000061035157</c:v>
                </c:pt>
                <c:pt idx="3021">
                  <c:v>262.7000122070312</c:v>
                </c:pt>
                <c:pt idx="3022">
                  <c:v>262.7999877929687</c:v>
                </c:pt>
                <c:pt idx="3023">
                  <c:v>262.8999938964843</c:v>
                </c:pt>
                <c:pt idx="3024">
                  <c:v>263.0</c:v>
                </c:pt>
                <c:pt idx="3025">
                  <c:v>263.1000061035157</c:v>
                </c:pt>
                <c:pt idx="3026">
                  <c:v>263.2000122070312</c:v>
                </c:pt>
                <c:pt idx="3027">
                  <c:v>263.2999877929687</c:v>
                </c:pt>
                <c:pt idx="3028">
                  <c:v>263.3999938964843</c:v>
                </c:pt>
                <c:pt idx="3029">
                  <c:v>263.5</c:v>
                </c:pt>
                <c:pt idx="3030">
                  <c:v>263.6000061035157</c:v>
                </c:pt>
                <c:pt idx="3031">
                  <c:v>263.7000122070312</c:v>
                </c:pt>
                <c:pt idx="3032">
                  <c:v>263.7999877929687</c:v>
                </c:pt>
                <c:pt idx="3033">
                  <c:v>263.8999938964843</c:v>
                </c:pt>
                <c:pt idx="3034">
                  <c:v>264.0</c:v>
                </c:pt>
                <c:pt idx="3035">
                  <c:v>264.1000061035157</c:v>
                </c:pt>
                <c:pt idx="3036">
                  <c:v>264.2000122070312</c:v>
                </c:pt>
                <c:pt idx="3037">
                  <c:v>264.2999877929687</c:v>
                </c:pt>
                <c:pt idx="3038">
                  <c:v>264.3999938964843</c:v>
                </c:pt>
                <c:pt idx="3039">
                  <c:v>264.5</c:v>
                </c:pt>
                <c:pt idx="3040">
                  <c:v>264.6000061035157</c:v>
                </c:pt>
                <c:pt idx="3041">
                  <c:v>264.7000122070312</c:v>
                </c:pt>
                <c:pt idx="3042">
                  <c:v>264.7999877929687</c:v>
                </c:pt>
                <c:pt idx="3043">
                  <c:v>264.8999938964843</c:v>
                </c:pt>
                <c:pt idx="3044">
                  <c:v>265.0</c:v>
                </c:pt>
                <c:pt idx="3045">
                  <c:v>265.1000061035157</c:v>
                </c:pt>
                <c:pt idx="3046">
                  <c:v>265.2000122070312</c:v>
                </c:pt>
                <c:pt idx="3047">
                  <c:v>265.2999877929687</c:v>
                </c:pt>
                <c:pt idx="3048">
                  <c:v>265.3999938964843</c:v>
                </c:pt>
                <c:pt idx="3049">
                  <c:v>265.5</c:v>
                </c:pt>
                <c:pt idx="3050">
                  <c:v>265.6000061035157</c:v>
                </c:pt>
                <c:pt idx="3051">
                  <c:v>265.7000122070312</c:v>
                </c:pt>
                <c:pt idx="3052">
                  <c:v>265.7999877929687</c:v>
                </c:pt>
                <c:pt idx="3053">
                  <c:v>265.8999938964843</c:v>
                </c:pt>
                <c:pt idx="3054">
                  <c:v>266.0</c:v>
                </c:pt>
                <c:pt idx="3055">
                  <c:v>266.1000061035157</c:v>
                </c:pt>
                <c:pt idx="3056">
                  <c:v>266.2000122070312</c:v>
                </c:pt>
                <c:pt idx="3057">
                  <c:v>266.2999877929687</c:v>
                </c:pt>
                <c:pt idx="3058">
                  <c:v>266.3999938964843</c:v>
                </c:pt>
                <c:pt idx="3059">
                  <c:v>266.5</c:v>
                </c:pt>
                <c:pt idx="3060">
                  <c:v>266.6000061035157</c:v>
                </c:pt>
                <c:pt idx="3061">
                  <c:v>266.7000122070312</c:v>
                </c:pt>
                <c:pt idx="3062">
                  <c:v>266.7999877929687</c:v>
                </c:pt>
                <c:pt idx="3063">
                  <c:v>266.8999938964843</c:v>
                </c:pt>
                <c:pt idx="3064">
                  <c:v>267.0</c:v>
                </c:pt>
                <c:pt idx="3065">
                  <c:v>267.1000061035157</c:v>
                </c:pt>
                <c:pt idx="3066">
                  <c:v>267.2000122070312</c:v>
                </c:pt>
                <c:pt idx="3067">
                  <c:v>267.2999877929687</c:v>
                </c:pt>
                <c:pt idx="3068">
                  <c:v>267.3999938964843</c:v>
                </c:pt>
                <c:pt idx="3069">
                  <c:v>267.5</c:v>
                </c:pt>
                <c:pt idx="3070">
                  <c:v>267.6000061035157</c:v>
                </c:pt>
                <c:pt idx="3071">
                  <c:v>267.7000122070312</c:v>
                </c:pt>
                <c:pt idx="3072">
                  <c:v>267.7999877929687</c:v>
                </c:pt>
                <c:pt idx="3073">
                  <c:v>267.8999938964843</c:v>
                </c:pt>
                <c:pt idx="3074">
                  <c:v>268.0</c:v>
                </c:pt>
                <c:pt idx="3075">
                  <c:v>268.1000061035157</c:v>
                </c:pt>
                <c:pt idx="3076">
                  <c:v>268.2000122070312</c:v>
                </c:pt>
                <c:pt idx="3077">
                  <c:v>268.2999877929687</c:v>
                </c:pt>
                <c:pt idx="3078">
                  <c:v>268.3999938964843</c:v>
                </c:pt>
                <c:pt idx="3079">
                  <c:v>268.5</c:v>
                </c:pt>
                <c:pt idx="3080">
                  <c:v>268.6000061035157</c:v>
                </c:pt>
                <c:pt idx="3081">
                  <c:v>268.7000122070312</c:v>
                </c:pt>
                <c:pt idx="3082">
                  <c:v>268.7999877929687</c:v>
                </c:pt>
                <c:pt idx="3083">
                  <c:v>268.8999938964843</c:v>
                </c:pt>
                <c:pt idx="3084">
                  <c:v>269.0</c:v>
                </c:pt>
                <c:pt idx="3085">
                  <c:v>269.1000061035157</c:v>
                </c:pt>
                <c:pt idx="3086">
                  <c:v>269.2000122070312</c:v>
                </c:pt>
                <c:pt idx="3087">
                  <c:v>269.2999877929687</c:v>
                </c:pt>
                <c:pt idx="3088">
                  <c:v>269.3999938964843</c:v>
                </c:pt>
                <c:pt idx="3089">
                  <c:v>269.5</c:v>
                </c:pt>
                <c:pt idx="3090">
                  <c:v>269.6000061035157</c:v>
                </c:pt>
                <c:pt idx="3091">
                  <c:v>269.7000122070312</c:v>
                </c:pt>
                <c:pt idx="3092">
                  <c:v>269.7999877929687</c:v>
                </c:pt>
                <c:pt idx="3093">
                  <c:v>269.8999938964843</c:v>
                </c:pt>
                <c:pt idx="3094">
                  <c:v>270.0</c:v>
                </c:pt>
                <c:pt idx="3095">
                  <c:v>270.1000061035157</c:v>
                </c:pt>
                <c:pt idx="3096">
                  <c:v>270.2000122070312</c:v>
                </c:pt>
                <c:pt idx="3097">
                  <c:v>270.2999877929687</c:v>
                </c:pt>
                <c:pt idx="3098">
                  <c:v>270.3999938964843</c:v>
                </c:pt>
                <c:pt idx="3099">
                  <c:v>270.5</c:v>
                </c:pt>
                <c:pt idx="3100">
                  <c:v>270.6000061035157</c:v>
                </c:pt>
                <c:pt idx="3101">
                  <c:v>270.7000122070312</c:v>
                </c:pt>
                <c:pt idx="3102">
                  <c:v>270.7999877929687</c:v>
                </c:pt>
                <c:pt idx="3103">
                  <c:v>270.8999938964843</c:v>
                </c:pt>
                <c:pt idx="3104">
                  <c:v>271.0</c:v>
                </c:pt>
                <c:pt idx="3105">
                  <c:v>271.1000061035157</c:v>
                </c:pt>
                <c:pt idx="3106">
                  <c:v>271.2000122070312</c:v>
                </c:pt>
                <c:pt idx="3107">
                  <c:v>271.2999877929687</c:v>
                </c:pt>
                <c:pt idx="3108">
                  <c:v>271.3999938964843</c:v>
                </c:pt>
                <c:pt idx="3109">
                  <c:v>271.5</c:v>
                </c:pt>
                <c:pt idx="3110">
                  <c:v>271.6000061035157</c:v>
                </c:pt>
                <c:pt idx="3111">
                  <c:v>271.7000122070312</c:v>
                </c:pt>
                <c:pt idx="3112">
                  <c:v>271.7999877929687</c:v>
                </c:pt>
                <c:pt idx="3113">
                  <c:v>271.8999938964843</c:v>
                </c:pt>
                <c:pt idx="3114">
                  <c:v>272.0</c:v>
                </c:pt>
                <c:pt idx="3115">
                  <c:v>272.1000061035157</c:v>
                </c:pt>
                <c:pt idx="3116">
                  <c:v>272.2000122070312</c:v>
                </c:pt>
                <c:pt idx="3117">
                  <c:v>272.2999877929687</c:v>
                </c:pt>
                <c:pt idx="3118">
                  <c:v>272.3999938964843</c:v>
                </c:pt>
                <c:pt idx="3119">
                  <c:v>272.5</c:v>
                </c:pt>
                <c:pt idx="3120">
                  <c:v>272.6000061035157</c:v>
                </c:pt>
                <c:pt idx="3121">
                  <c:v>272.7000122070312</c:v>
                </c:pt>
                <c:pt idx="3122">
                  <c:v>272.7999877929687</c:v>
                </c:pt>
                <c:pt idx="3123">
                  <c:v>272.8999938964843</c:v>
                </c:pt>
                <c:pt idx="3124">
                  <c:v>273.0</c:v>
                </c:pt>
                <c:pt idx="3125">
                  <c:v>273.1000061035157</c:v>
                </c:pt>
                <c:pt idx="3126">
                  <c:v>273.2000122070312</c:v>
                </c:pt>
                <c:pt idx="3127">
                  <c:v>273.2999877929687</c:v>
                </c:pt>
                <c:pt idx="3128">
                  <c:v>273.3999938964843</c:v>
                </c:pt>
                <c:pt idx="3129">
                  <c:v>273.5</c:v>
                </c:pt>
                <c:pt idx="3130">
                  <c:v>273.6000061035157</c:v>
                </c:pt>
                <c:pt idx="3131">
                  <c:v>273.7000122070312</c:v>
                </c:pt>
                <c:pt idx="3132">
                  <c:v>273.7999877929687</c:v>
                </c:pt>
                <c:pt idx="3133">
                  <c:v>273.8999938964843</c:v>
                </c:pt>
                <c:pt idx="3134">
                  <c:v>274.0</c:v>
                </c:pt>
                <c:pt idx="3135">
                  <c:v>274.1000061035157</c:v>
                </c:pt>
                <c:pt idx="3136">
                  <c:v>274.2000122070312</c:v>
                </c:pt>
                <c:pt idx="3137">
                  <c:v>274.2999877929687</c:v>
                </c:pt>
                <c:pt idx="3138">
                  <c:v>274.3999938964843</c:v>
                </c:pt>
                <c:pt idx="3139">
                  <c:v>274.5</c:v>
                </c:pt>
                <c:pt idx="3140">
                  <c:v>274.6000061035157</c:v>
                </c:pt>
                <c:pt idx="3141">
                  <c:v>274.7000122070312</c:v>
                </c:pt>
                <c:pt idx="3142">
                  <c:v>274.7999877929687</c:v>
                </c:pt>
                <c:pt idx="3143">
                  <c:v>274.8999938964843</c:v>
                </c:pt>
                <c:pt idx="3144">
                  <c:v>275.0</c:v>
                </c:pt>
                <c:pt idx="3145">
                  <c:v>275.1000061035157</c:v>
                </c:pt>
                <c:pt idx="3146">
                  <c:v>275.2000122070312</c:v>
                </c:pt>
                <c:pt idx="3147">
                  <c:v>275.2999877929687</c:v>
                </c:pt>
                <c:pt idx="3148">
                  <c:v>275.3999938964843</c:v>
                </c:pt>
                <c:pt idx="3149">
                  <c:v>275.5</c:v>
                </c:pt>
                <c:pt idx="3150">
                  <c:v>275.6000061035157</c:v>
                </c:pt>
                <c:pt idx="3151">
                  <c:v>275.7000122070312</c:v>
                </c:pt>
                <c:pt idx="3152">
                  <c:v>275.7999877929687</c:v>
                </c:pt>
                <c:pt idx="3153">
                  <c:v>275.8999938964843</c:v>
                </c:pt>
                <c:pt idx="3154">
                  <c:v>276.0</c:v>
                </c:pt>
                <c:pt idx="3155">
                  <c:v>276.1000061035157</c:v>
                </c:pt>
                <c:pt idx="3156">
                  <c:v>276.2000122070312</c:v>
                </c:pt>
                <c:pt idx="3157">
                  <c:v>276.2999877929687</c:v>
                </c:pt>
                <c:pt idx="3158">
                  <c:v>276.3999938964843</c:v>
                </c:pt>
                <c:pt idx="3159">
                  <c:v>276.5</c:v>
                </c:pt>
                <c:pt idx="3160">
                  <c:v>276.6000061035157</c:v>
                </c:pt>
                <c:pt idx="3161">
                  <c:v>276.7000122070312</c:v>
                </c:pt>
                <c:pt idx="3162">
                  <c:v>276.7999877929687</c:v>
                </c:pt>
                <c:pt idx="3163">
                  <c:v>276.8999938964843</c:v>
                </c:pt>
                <c:pt idx="3164">
                  <c:v>277.0</c:v>
                </c:pt>
                <c:pt idx="3165">
                  <c:v>277.1000061035157</c:v>
                </c:pt>
                <c:pt idx="3166">
                  <c:v>277.2000122070312</c:v>
                </c:pt>
                <c:pt idx="3167">
                  <c:v>277.2999877929687</c:v>
                </c:pt>
                <c:pt idx="3168">
                  <c:v>277.3999938964843</c:v>
                </c:pt>
                <c:pt idx="3169">
                  <c:v>277.5</c:v>
                </c:pt>
                <c:pt idx="3170">
                  <c:v>277.6000061035157</c:v>
                </c:pt>
                <c:pt idx="3171">
                  <c:v>277.7000122070312</c:v>
                </c:pt>
                <c:pt idx="3172">
                  <c:v>277.7999877929687</c:v>
                </c:pt>
                <c:pt idx="3173">
                  <c:v>277.8999938964843</c:v>
                </c:pt>
                <c:pt idx="3174">
                  <c:v>278.0</c:v>
                </c:pt>
                <c:pt idx="3175">
                  <c:v>278.1000061035157</c:v>
                </c:pt>
                <c:pt idx="3176">
                  <c:v>278.2000122070312</c:v>
                </c:pt>
                <c:pt idx="3177">
                  <c:v>278.2999877929687</c:v>
                </c:pt>
                <c:pt idx="3178">
                  <c:v>278.3999938964843</c:v>
                </c:pt>
                <c:pt idx="3179">
                  <c:v>278.5</c:v>
                </c:pt>
                <c:pt idx="3180">
                  <c:v>278.6000061035157</c:v>
                </c:pt>
                <c:pt idx="3181">
                  <c:v>278.7000122070312</c:v>
                </c:pt>
                <c:pt idx="3182">
                  <c:v>278.7999877929687</c:v>
                </c:pt>
                <c:pt idx="3183">
                  <c:v>278.8999938964843</c:v>
                </c:pt>
                <c:pt idx="3184">
                  <c:v>279.0</c:v>
                </c:pt>
                <c:pt idx="3185">
                  <c:v>279.1000061035157</c:v>
                </c:pt>
                <c:pt idx="3186">
                  <c:v>279.2000122070312</c:v>
                </c:pt>
                <c:pt idx="3187">
                  <c:v>279.2999877929687</c:v>
                </c:pt>
                <c:pt idx="3188">
                  <c:v>279.3999938964843</c:v>
                </c:pt>
                <c:pt idx="3189">
                  <c:v>279.5</c:v>
                </c:pt>
                <c:pt idx="3190">
                  <c:v>279.6000061035157</c:v>
                </c:pt>
                <c:pt idx="3191">
                  <c:v>279.7000122070312</c:v>
                </c:pt>
                <c:pt idx="3192">
                  <c:v>279.7999877929687</c:v>
                </c:pt>
                <c:pt idx="3193">
                  <c:v>279.8999938964843</c:v>
                </c:pt>
                <c:pt idx="3194">
                  <c:v>280.0</c:v>
                </c:pt>
                <c:pt idx="3195">
                  <c:v>280.1000061035157</c:v>
                </c:pt>
                <c:pt idx="3196">
                  <c:v>280.2000122070312</c:v>
                </c:pt>
                <c:pt idx="3197">
                  <c:v>280.2999877929687</c:v>
                </c:pt>
                <c:pt idx="3198">
                  <c:v>280.3999938964843</c:v>
                </c:pt>
                <c:pt idx="3199">
                  <c:v>280.5</c:v>
                </c:pt>
                <c:pt idx="3200">
                  <c:v>280.6000061035157</c:v>
                </c:pt>
                <c:pt idx="3201">
                  <c:v>280.7000122070312</c:v>
                </c:pt>
                <c:pt idx="3202">
                  <c:v>280.7999877929687</c:v>
                </c:pt>
                <c:pt idx="3203">
                  <c:v>280.8999938964843</c:v>
                </c:pt>
                <c:pt idx="3204">
                  <c:v>281.0</c:v>
                </c:pt>
                <c:pt idx="3205">
                  <c:v>281.1000061035157</c:v>
                </c:pt>
                <c:pt idx="3206">
                  <c:v>281.2000122070312</c:v>
                </c:pt>
                <c:pt idx="3207">
                  <c:v>281.2999877929687</c:v>
                </c:pt>
                <c:pt idx="3208">
                  <c:v>281.3999938964843</c:v>
                </c:pt>
                <c:pt idx="3209">
                  <c:v>281.5</c:v>
                </c:pt>
                <c:pt idx="3210">
                  <c:v>281.6000061035157</c:v>
                </c:pt>
                <c:pt idx="3211">
                  <c:v>281.7000122070312</c:v>
                </c:pt>
                <c:pt idx="3212">
                  <c:v>281.7999877929687</c:v>
                </c:pt>
                <c:pt idx="3213">
                  <c:v>281.8999938964843</c:v>
                </c:pt>
                <c:pt idx="3214">
                  <c:v>282.0</c:v>
                </c:pt>
                <c:pt idx="3215">
                  <c:v>282.1000061035157</c:v>
                </c:pt>
                <c:pt idx="3216">
                  <c:v>282.2000122070312</c:v>
                </c:pt>
                <c:pt idx="3217">
                  <c:v>282.2999877929687</c:v>
                </c:pt>
                <c:pt idx="3218">
                  <c:v>282.3999938964843</c:v>
                </c:pt>
                <c:pt idx="3219">
                  <c:v>282.5</c:v>
                </c:pt>
                <c:pt idx="3220">
                  <c:v>282.6000061035157</c:v>
                </c:pt>
                <c:pt idx="3221">
                  <c:v>282.7000122070312</c:v>
                </c:pt>
                <c:pt idx="3222">
                  <c:v>282.7999877929687</c:v>
                </c:pt>
                <c:pt idx="3223">
                  <c:v>282.8999938964843</c:v>
                </c:pt>
                <c:pt idx="3224">
                  <c:v>283.0</c:v>
                </c:pt>
                <c:pt idx="3225">
                  <c:v>283.1000061035157</c:v>
                </c:pt>
                <c:pt idx="3226">
                  <c:v>283.2000122070312</c:v>
                </c:pt>
                <c:pt idx="3227">
                  <c:v>283.2999877929687</c:v>
                </c:pt>
                <c:pt idx="3228">
                  <c:v>283.3999938964843</c:v>
                </c:pt>
                <c:pt idx="3229">
                  <c:v>283.5</c:v>
                </c:pt>
                <c:pt idx="3230">
                  <c:v>283.6000061035157</c:v>
                </c:pt>
                <c:pt idx="3231">
                  <c:v>283.7000122070312</c:v>
                </c:pt>
                <c:pt idx="3232">
                  <c:v>283.7999877929687</c:v>
                </c:pt>
                <c:pt idx="3233">
                  <c:v>283.8999938964843</c:v>
                </c:pt>
                <c:pt idx="3234">
                  <c:v>284.0</c:v>
                </c:pt>
                <c:pt idx="3235">
                  <c:v>284.1000061035157</c:v>
                </c:pt>
                <c:pt idx="3236">
                  <c:v>284.2000122070312</c:v>
                </c:pt>
                <c:pt idx="3237">
                  <c:v>284.2999877929687</c:v>
                </c:pt>
                <c:pt idx="3238">
                  <c:v>284.3999938964843</c:v>
                </c:pt>
                <c:pt idx="3239">
                  <c:v>284.5</c:v>
                </c:pt>
                <c:pt idx="3240">
                  <c:v>284.6000061035157</c:v>
                </c:pt>
                <c:pt idx="3241">
                  <c:v>284.7000122070312</c:v>
                </c:pt>
                <c:pt idx="3242">
                  <c:v>284.7999877929687</c:v>
                </c:pt>
                <c:pt idx="3243">
                  <c:v>284.8999938964843</c:v>
                </c:pt>
                <c:pt idx="3244">
                  <c:v>285.0</c:v>
                </c:pt>
                <c:pt idx="3245">
                  <c:v>285.1000061035157</c:v>
                </c:pt>
                <c:pt idx="3246">
                  <c:v>285.2000122070312</c:v>
                </c:pt>
                <c:pt idx="3247">
                  <c:v>285.2999877929687</c:v>
                </c:pt>
                <c:pt idx="3248">
                  <c:v>285.3999938964843</c:v>
                </c:pt>
                <c:pt idx="3249">
                  <c:v>285.5</c:v>
                </c:pt>
                <c:pt idx="3250">
                  <c:v>285.6000061035157</c:v>
                </c:pt>
                <c:pt idx="3251">
                  <c:v>285.7000122070312</c:v>
                </c:pt>
                <c:pt idx="3252">
                  <c:v>285.7999877929687</c:v>
                </c:pt>
                <c:pt idx="3253">
                  <c:v>285.8999938964843</c:v>
                </c:pt>
                <c:pt idx="3254">
                  <c:v>286.0</c:v>
                </c:pt>
                <c:pt idx="3255">
                  <c:v>286.1000061035157</c:v>
                </c:pt>
                <c:pt idx="3256">
                  <c:v>286.2000122070312</c:v>
                </c:pt>
                <c:pt idx="3257">
                  <c:v>286.2999877929687</c:v>
                </c:pt>
                <c:pt idx="3258">
                  <c:v>286.3999938964843</c:v>
                </c:pt>
                <c:pt idx="3259">
                  <c:v>286.5</c:v>
                </c:pt>
                <c:pt idx="3260">
                  <c:v>286.6000061035157</c:v>
                </c:pt>
                <c:pt idx="3261">
                  <c:v>286.7000122070312</c:v>
                </c:pt>
                <c:pt idx="3262">
                  <c:v>286.7999877929687</c:v>
                </c:pt>
                <c:pt idx="3263">
                  <c:v>286.8999938964843</c:v>
                </c:pt>
                <c:pt idx="3264">
                  <c:v>287.0</c:v>
                </c:pt>
                <c:pt idx="3265">
                  <c:v>287.1000061035157</c:v>
                </c:pt>
                <c:pt idx="3266">
                  <c:v>287.2000122070312</c:v>
                </c:pt>
                <c:pt idx="3267">
                  <c:v>287.2999877929687</c:v>
                </c:pt>
                <c:pt idx="3268">
                  <c:v>287.3999938964843</c:v>
                </c:pt>
                <c:pt idx="3269">
                  <c:v>287.5</c:v>
                </c:pt>
                <c:pt idx="3270">
                  <c:v>287.6000061035157</c:v>
                </c:pt>
                <c:pt idx="3271">
                  <c:v>287.7000122070312</c:v>
                </c:pt>
                <c:pt idx="3272">
                  <c:v>287.7999877929687</c:v>
                </c:pt>
                <c:pt idx="3273">
                  <c:v>287.8999938964843</c:v>
                </c:pt>
                <c:pt idx="3274">
                  <c:v>288.0</c:v>
                </c:pt>
                <c:pt idx="3275">
                  <c:v>288.1000061035157</c:v>
                </c:pt>
                <c:pt idx="3276">
                  <c:v>288.2000122070312</c:v>
                </c:pt>
                <c:pt idx="3277">
                  <c:v>288.2999877929687</c:v>
                </c:pt>
                <c:pt idx="3278">
                  <c:v>288.3999938964843</c:v>
                </c:pt>
                <c:pt idx="3279">
                  <c:v>288.5</c:v>
                </c:pt>
                <c:pt idx="3280">
                  <c:v>288.6000061035157</c:v>
                </c:pt>
                <c:pt idx="3281">
                  <c:v>288.7000122070312</c:v>
                </c:pt>
                <c:pt idx="3282">
                  <c:v>288.7999877929687</c:v>
                </c:pt>
                <c:pt idx="3283">
                  <c:v>288.8999938964843</c:v>
                </c:pt>
                <c:pt idx="3284">
                  <c:v>289.0</c:v>
                </c:pt>
                <c:pt idx="3285">
                  <c:v>289.1000061035157</c:v>
                </c:pt>
                <c:pt idx="3286">
                  <c:v>289.2000122070312</c:v>
                </c:pt>
                <c:pt idx="3287">
                  <c:v>289.2999877929687</c:v>
                </c:pt>
                <c:pt idx="3288">
                  <c:v>289.3999938964843</c:v>
                </c:pt>
                <c:pt idx="3289">
                  <c:v>289.5</c:v>
                </c:pt>
                <c:pt idx="3290">
                  <c:v>289.6000061035157</c:v>
                </c:pt>
                <c:pt idx="3291">
                  <c:v>289.7000122070312</c:v>
                </c:pt>
                <c:pt idx="3292">
                  <c:v>289.7999877929687</c:v>
                </c:pt>
                <c:pt idx="3293">
                  <c:v>289.8999938964843</c:v>
                </c:pt>
                <c:pt idx="3294">
                  <c:v>290.0</c:v>
                </c:pt>
                <c:pt idx="3295">
                  <c:v>290.1000061035157</c:v>
                </c:pt>
                <c:pt idx="3296">
                  <c:v>290.2000122070312</c:v>
                </c:pt>
                <c:pt idx="3297">
                  <c:v>290.2999877929687</c:v>
                </c:pt>
                <c:pt idx="3298">
                  <c:v>290.3999938964843</c:v>
                </c:pt>
                <c:pt idx="3299">
                  <c:v>290.5</c:v>
                </c:pt>
                <c:pt idx="3300">
                  <c:v>290.6000061035157</c:v>
                </c:pt>
                <c:pt idx="3301">
                  <c:v>290.7000122070312</c:v>
                </c:pt>
                <c:pt idx="3302">
                  <c:v>290.7999877929687</c:v>
                </c:pt>
                <c:pt idx="3303">
                  <c:v>290.8999938964843</c:v>
                </c:pt>
                <c:pt idx="3304">
                  <c:v>291.0</c:v>
                </c:pt>
                <c:pt idx="3305">
                  <c:v>291.1000061035157</c:v>
                </c:pt>
                <c:pt idx="3306">
                  <c:v>291.2000122070312</c:v>
                </c:pt>
                <c:pt idx="3307">
                  <c:v>291.2999877929687</c:v>
                </c:pt>
                <c:pt idx="3308">
                  <c:v>291.3999938964843</c:v>
                </c:pt>
                <c:pt idx="3309">
                  <c:v>291.5</c:v>
                </c:pt>
                <c:pt idx="3310">
                  <c:v>291.6000061035157</c:v>
                </c:pt>
                <c:pt idx="3311">
                  <c:v>291.7000122070312</c:v>
                </c:pt>
                <c:pt idx="3312">
                  <c:v>291.7999877929687</c:v>
                </c:pt>
                <c:pt idx="3313">
                  <c:v>291.8999938964843</c:v>
                </c:pt>
                <c:pt idx="3314">
                  <c:v>292.0</c:v>
                </c:pt>
                <c:pt idx="3315">
                  <c:v>292.1000061035157</c:v>
                </c:pt>
                <c:pt idx="3316">
                  <c:v>292.2000122070312</c:v>
                </c:pt>
                <c:pt idx="3317">
                  <c:v>292.2999877929687</c:v>
                </c:pt>
                <c:pt idx="3318">
                  <c:v>292.3999938964843</c:v>
                </c:pt>
                <c:pt idx="3319">
                  <c:v>292.5</c:v>
                </c:pt>
                <c:pt idx="3320">
                  <c:v>292.6000061035157</c:v>
                </c:pt>
                <c:pt idx="3321">
                  <c:v>292.7000122070312</c:v>
                </c:pt>
                <c:pt idx="3322">
                  <c:v>292.7999877929687</c:v>
                </c:pt>
                <c:pt idx="3323">
                  <c:v>292.8999938964843</c:v>
                </c:pt>
                <c:pt idx="3324">
                  <c:v>293.0</c:v>
                </c:pt>
                <c:pt idx="3325">
                  <c:v>293.1000061035157</c:v>
                </c:pt>
                <c:pt idx="3326">
                  <c:v>293.2000122070312</c:v>
                </c:pt>
                <c:pt idx="3327">
                  <c:v>293.2999877929687</c:v>
                </c:pt>
                <c:pt idx="3328">
                  <c:v>293.3999938964843</c:v>
                </c:pt>
                <c:pt idx="3329">
                  <c:v>293.5</c:v>
                </c:pt>
                <c:pt idx="3330">
                  <c:v>293.6000061035157</c:v>
                </c:pt>
                <c:pt idx="3331">
                  <c:v>293.7000122070312</c:v>
                </c:pt>
                <c:pt idx="3332">
                  <c:v>293.7999877929687</c:v>
                </c:pt>
                <c:pt idx="3333">
                  <c:v>293.8999938964843</c:v>
                </c:pt>
                <c:pt idx="3334">
                  <c:v>294.0</c:v>
                </c:pt>
                <c:pt idx="3335">
                  <c:v>294.1000061035157</c:v>
                </c:pt>
                <c:pt idx="3336">
                  <c:v>294.2000122070312</c:v>
                </c:pt>
                <c:pt idx="3337">
                  <c:v>294.2999877929687</c:v>
                </c:pt>
                <c:pt idx="3338">
                  <c:v>294.3999938964843</c:v>
                </c:pt>
                <c:pt idx="3339">
                  <c:v>294.5</c:v>
                </c:pt>
                <c:pt idx="3340">
                  <c:v>294.6000061035157</c:v>
                </c:pt>
                <c:pt idx="3341">
                  <c:v>294.7000122070312</c:v>
                </c:pt>
                <c:pt idx="3342">
                  <c:v>294.7999877929687</c:v>
                </c:pt>
                <c:pt idx="3343">
                  <c:v>294.8999938964843</c:v>
                </c:pt>
                <c:pt idx="3344">
                  <c:v>295.0</c:v>
                </c:pt>
                <c:pt idx="3345">
                  <c:v>295.1000061035157</c:v>
                </c:pt>
                <c:pt idx="3346">
                  <c:v>295.2000122070312</c:v>
                </c:pt>
                <c:pt idx="3347">
                  <c:v>295.2999877929687</c:v>
                </c:pt>
                <c:pt idx="3348">
                  <c:v>295.3999938964843</c:v>
                </c:pt>
                <c:pt idx="3349">
                  <c:v>295.5</c:v>
                </c:pt>
                <c:pt idx="3350">
                  <c:v>295.6000061035157</c:v>
                </c:pt>
                <c:pt idx="3351">
                  <c:v>295.7000122070312</c:v>
                </c:pt>
                <c:pt idx="3352">
                  <c:v>295.7999877929687</c:v>
                </c:pt>
                <c:pt idx="3353">
                  <c:v>295.8999938964843</c:v>
                </c:pt>
                <c:pt idx="3354">
                  <c:v>296.0</c:v>
                </c:pt>
                <c:pt idx="3355">
                  <c:v>296.1000061035157</c:v>
                </c:pt>
                <c:pt idx="3356">
                  <c:v>296.2000122070312</c:v>
                </c:pt>
                <c:pt idx="3357">
                  <c:v>296.2999877929687</c:v>
                </c:pt>
                <c:pt idx="3358">
                  <c:v>296.3999938964843</c:v>
                </c:pt>
                <c:pt idx="3359">
                  <c:v>296.5</c:v>
                </c:pt>
                <c:pt idx="3360">
                  <c:v>296.6000061035157</c:v>
                </c:pt>
                <c:pt idx="3361">
                  <c:v>296.7000122070312</c:v>
                </c:pt>
                <c:pt idx="3362">
                  <c:v>296.7999877929687</c:v>
                </c:pt>
                <c:pt idx="3363">
                  <c:v>296.8999938964843</c:v>
                </c:pt>
                <c:pt idx="3364">
                  <c:v>297.0</c:v>
                </c:pt>
                <c:pt idx="3365">
                  <c:v>297.1000061035157</c:v>
                </c:pt>
                <c:pt idx="3366">
                  <c:v>297.2000122070312</c:v>
                </c:pt>
                <c:pt idx="3367">
                  <c:v>297.2999877929687</c:v>
                </c:pt>
                <c:pt idx="3368">
                  <c:v>297.3999938964843</c:v>
                </c:pt>
                <c:pt idx="3369">
                  <c:v>297.5</c:v>
                </c:pt>
                <c:pt idx="3370">
                  <c:v>297.6000061035157</c:v>
                </c:pt>
                <c:pt idx="3371">
                  <c:v>297.7000122070312</c:v>
                </c:pt>
                <c:pt idx="3372">
                  <c:v>297.7999877929687</c:v>
                </c:pt>
                <c:pt idx="3373">
                  <c:v>297.8999938964843</c:v>
                </c:pt>
                <c:pt idx="3374">
                  <c:v>298.0</c:v>
                </c:pt>
                <c:pt idx="3375">
                  <c:v>298.1000061035157</c:v>
                </c:pt>
                <c:pt idx="3376">
                  <c:v>298.2000122070312</c:v>
                </c:pt>
                <c:pt idx="3377">
                  <c:v>298.2999877929687</c:v>
                </c:pt>
                <c:pt idx="3378">
                  <c:v>298.3999938964843</c:v>
                </c:pt>
                <c:pt idx="3379">
                  <c:v>298.5</c:v>
                </c:pt>
                <c:pt idx="3380">
                  <c:v>298.6000061035157</c:v>
                </c:pt>
                <c:pt idx="3381">
                  <c:v>298.7000122070312</c:v>
                </c:pt>
                <c:pt idx="3382">
                  <c:v>298.7999877929687</c:v>
                </c:pt>
                <c:pt idx="3383">
                  <c:v>298.8999938964843</c:v>
                </c:pt>
                <c:pt idx="3384">
                  <c:v>299.0</c:v>
                </c:pt>
                <c:pt idx="3385">
                  <c:v>299.1000061035157</c:v>
                </c:pt>
                <c:pt idx="3386">
                  <c:v>299.2000122070312</c:v>
                </c:pt>
                <c:pt idx="3387">
                  <c:v>299.2999877929687</c:v>
                </c:pt>
                <c:pt idx="3388">
                  <c:v>299.3999938964843</c:v>
                </c:pt>
                <c:pt idx="3389">
                  <c:v>299.5</c:v>
                </c:pt>
                <c:pt idx="3390">
                  <c:v>299.6000061035157</c:v>
                </c:pt>
                <c:pt idx="3391">
                  <c:v>299.7000122070312</c:v>
                </c:pt>
                <c:pt idx="3392">
                  <c:v>299.7999877929687</c:v>
                </c:pt>
                <c:pt idx="3393">
                  <c:v>299.8999938964843</c:v>
                </c:pt>
                <c:pt idx="3394">
                  <c:v>300.0</c:v>
                </c:pt>
                <c:pt idx="3395">
                  <c:v>300.1000061035157</c:v>
                </c:pt>
                <c:pt idx="3396">
                  <c:v>300.2000122070312</c:v>
                </c:pt>
                <c:pt idx="3397">
                  <c:v>300.2999877929687</c:v>
                </c:pt>
                <c:pt idx="3398">
                  <c:v>300.3999938964843</c:v>
                </c:pt>
                <c:pt idx="3399">
                  <c:v>300.5</c:v>
                </c:pt>
                <c:pt idx="3400">
                  <c:v>300.6000061035157</c:v>
                </c:pt>
                <c:pt idx="3401">
                  <c:v>300.7000122070312</c:v>
                </c:pt>
                <c:pt idx="3402">
                  <c:v>300.7999877929687</c:v>
                </c:pt>
                <c:pt idx="3403">
                  <c:v>300.8999938964843</c:v>
                </c:pt>
                <c:pt idx="3404">
                  <c:v>301.0</c:v>
                </c:pt>
                <c:pt idx="3405">
                  <c:v>301.1000061035157</c:v>
                </c:pt>
                <c:pt idx="3406">
                  <c:v>301.2000122070312</c:v>
                </c:pt>
                <c:pt idx="3407">
                  <c:v>301.2999877929687</c:v>
                </c:pt>
                <c:pt idx="3408">
                  <c:v>301.3999938964843</c:v>
                </c:pt>
                <c:pt idx="3409">
                  <c:v>301.5</c:v>
                </c:pt>
                <c:pt idx="3410">
                  <c:v>301.6000061035157</c:v>
                </c:pt>
                <c:pt idx="3411">
                  <c:v>301.7000122070312</c:v>
                </c:pt>
                <c:pt idx="3412">
                  <c:v>301.7999877929687</c:v>
                </c:pt>
                <c:pt idx="3413">
                  <c:v>301.8999938964843</c:v>
                </c:pt>
                <c:pt idx="3414">
                  <c:v>302.0</c:v>
                </c:pt>
                <c:pt idx="3415">
                  <c:v>302.1000061035157</c:v>
                </c:pt>
                <c:pt idx="3416">
                  <c:v>302.2000122070312</c:v>
                </c:pt>
                <c:pt idx="3417">
                  <c:v>302.2999877929687</c:v>
                </c:pt>
                <c:pt idx="3418">
                  <c:v>302.3999938964843</c:v>
                </c:pt>
                <c:pt idx="3419">
                  <c:v>302.5</c:v>
                </c:pt>
                <c:pt idx="3420">
                  <c:v>302.6000061035157</c:v>
                </c:pt>
                <c:pt idx="3421">
                  <c:v>302.7000122070312</c:v>
                </c:pt>
                <c:pt idx="3422">
                  <c:v>302.7999877929687</c:v>
                </c:pt>
                <c:pt idx="3423">
                  <c:v>302.8999938964843</c:v>
                </c:pt>
                <c:pt idx="3424">
                  <c:v>303.0</c:v>
                </c:pt>
                <c:pt idx="3425">
                  <c:v>303.1000061035157</c:v>
                </c:pt>
                <c:pt idx="3426">
                  <c:v>303.2000122070312</c:v>
                </c:pt>
                <c:pt idx="3427">
                  <c:v>303.2999877929687</c:v>
                </c:pt>
                <c:pt idx="3428">
                  <c:v>303.3999938964843</c:v>
                </c:pt>
                <c:pt idx="3429">
                  <c:v>303.5</c:v>
                </c:pt>
                <c:pt idx="3430">
                  <c:v>303.6000061035157</c:v>
                </c:pt>
                <c:pt idx="3431">
                  <c:v>303.7000122070312</c:v>
                </c:pt>
                <c:pt idx="3432">
                  <c:v>303.7999877929687</c:v>
                </c:pt>
                <c:pt idx="3433">
                  <c:v>303.8999938964843</c:v>
                </c:pt>
                <c:pt idx="3434">
                  <c:v>304.0</c:v>
                </c:pt>
                <c:pt idx="3435">
                  <c:v>304.1000061035157</c:v>
                </c:pt>
                <c:pt idx="3436">
                  <c:v>304.2000122070312</c:v>
                </c:pt>
                <c:pt idx="3437">
                  <c:v>304.2999877929687</c:v>
                </c:pt>
                <c:pt idx="3438">
                  <c:v>304.3999938964843</c:v>
                </c:pt>
                <c:pt idx="3439">
                  <c:v>304.5</c:v>
                </c:pt>
                <c:pt idx="3440">
                  <c:v>304.6000061035157</c:v>
                </c:pt>
                <c:pt idx="3441">
                  <c:v>304.7000122070312</c:v>
                </c:pt>
                <c:pt idx="3442">
                  <c:v>304.7999877929687</c:v>
                </c:pt>
                <c:pt idx="3443">
                  <c:v>304.8999938964843</c:v>
                </c:pt>
                <c:pt idx="3444">
                  <c:v>305.0</c:v>
                </c:pt>
                <c:pt idx="3445">
                  <c:v>305.1000061035157</c:v>
                </c:pt>
                <c:pt idx="3446">
                  <c:v>305.2000122070312</c:v>
                </c:pt>
                <c:pt idx="3447">
                  <c:v>305.2999877929687</c:v>
                </c:pt>
                <c:pt idx="3448">
                  <c:v>305.3999938964843</c:v>
                </c:pt>
                <c:pt idx="3449">
                  <c:v>305.5</c:v>
                </c:pt>
                <c:pt idx="3450">
                  <c:v>305.6000061035157</c:v>
                </c:pt>
                <c:pt idx="3451">
                  <c:v>305.7000122070312</c:v>
                </c:pt>
                <c:pt idx="3452">
                  <c:v>305.7999877929687</c:v>
                </c:pt>
                <c:pt idx="3453">
                  <c:v>305.8999938964843</c:v>
                </c:pt>
                <c:pt idx="3454">
                  <c:v>306.0</c:v>
                </c:pt>
                <c:pt idx="3455">
                  <c:v>306.1000061035157</c:v>
                </c:pt>
                <c:pt idx="3456">
                  <c:v>306.2000122070312</c:v>
                </c:pt>
                <c:pt idx="3457">
                  <c:v>306.2999877929687</c:v>
                </c:pt>
                <c:pt idx="3458">
                  <c:v>306.3999938964843</c:v>
                </c:pt>
                <c:pt idx="3459">
                  <c:v>306.5</c:v>
                </c:pt>
                <c:pt idx="3460">
                  <c:v>306.6000061035157</c:v>
                </c:pt>
                <c:pt idx="3461">
                  <c:v>306.7000122070312</c:v>
                </c:pt>
                <c:pt idx="3462">
                  <c:v>306.7999877929687</c:v>
                </c:pt>
                <c:pt idx="3463">
                  <c:v>306.8999938964843</c:v>
                </c:pt>
                <c:pt idx="3464">
                  <c:v>307.0</c:v>
                </c:pt>
                <c:pt idx="3465">
                  <c:v>307.1000061035157</c:v>
                </c:pt>
                <c:pt idx="3466">
                  <c:v>307.2000122070312</c:v>
                </c:pt>
                <c:pt idx="3467">
                  <c:v>307.2999877929687</c:v>
                </c:pt>
                <c:pt idx="3468">
                  <c:v>307.3999938964843</c:v>
                </c:pt>
                <c:pt idx="3469">
                  <c:v>307.5</c:v>
                </c:pt>
                <c:pt idx="3470">
                  <c:v>307.6000061035157</c:v>
                </c:pt>
                <c:pt idx="3471">
                  <c:v>307.7000122070312</c:v>
                </c:pt>
                <c:pt idx="3472">
                  <c:v>307.7999877929687</c:v>
                </c:pt>
                <c:pt idx="3473">
                  <c:v>307.8999938964843</c:v>
                </c:pt>
                <c:pt idx="3474">
                  <c:v>308.0</c:v>
                </c:pt>
                <c:pt idx="3475">
                  <c:v>308.1000061035157</c:v>
                </c:pt>
                <c:pt idx="3476">
                  <c:v>308.2000122070312</c:v>
                </c:pt>
                <c:pt idx="3477">
                  <c:v>308.2999877929687</c:v>
                </c:pt>
                <c:pt idx="3478">
                  <c:v>308.3999938964843</c:v>
                </c:pt>
                <c:pt idx="3479">
                  <c:v>308.5</c:v>
                </c:pt>
                <c:pt idx="3480">
                  <c:v>308.6000061035157</c:v>
                </c:pt>
                <c:pt idx="3481">
                  <c:v>308.7000122070312</c:v>
                </c:pt>
                <c:pt idx="3482">
                  <c:v>308.7999877929687</c:v>
                </c:pt>
                <c:pt idx="3483">
                  <c:v>308.8999938964843</c:v>
                </c:pt>
                <c:pt idx="3484">
                  <c:v>309.0</c:v>
                </c:pt>
                <c:pt idx="3485">
                  <c:v>309.1000061035157</c:v>
                </c:pt>
                <c:pt idx="3486">
                  <c:v>309.2000122070312</c:v>
                </c:pt>
                <c:pt idx="3487">
                  <c:v>309.2999877929687</c:v>
                </c:pt>
                <c:pt idx="3488">
                  <c:v>309.3999938964843</c:v>
                </c:pt>
                <c:pt idx="3489">
                  <c:v>309.5</c:v>
                </c:pt>
                <c:pt idx="3490">
                  <c:v>309.6000061035157</c:v>
                </c:pt>
                <c:pt idx="3491">
                  <c:v>309.7000122070312</c:v>
                </c:pt>
                <c:pt idx="3492">
                  <c:v>309.7999877929687</c:v>
                </c:pt>
                <c:pt idx="3493">
                  <c:v>309.8999938964843</c:v>
                </c:pt>
                <c:pt idx="3494">
                  <c:v>310.0</c:v>
                </c:pt>
                <c:pt idx="3495">
                  <c:v>310.1000061035157</c:v>
                </c:pt>
                <c:pt idx="3496">
                  <c:v>310.2000122070312</c:v>
                </c:pt>
                <c:pt idx="3497">
                  <c:v>310.2999877929687</c:v>
                </c:pt>
                <c:pt idx="3498">
                  <c:v>310.3999938964843</c:v>
                </c:pt>
                <c:pt idx="3499">
                  <c:v>310.5</c:v>
                </c:pt>
                <c:pt idx="3500">
                  <c:v>310.6000061035157</c:v>
                </c:pt>
                <c:pt idx="3501">
                  <c:v>310.7000122070312</c:v>
                </c:pt>
                <c:pt idx="3502">
                  <c:v>310.7999877929687</c:v>
                </c:pt>
                <c:pt idx="3503">
                  <c:v>310.8999938964843</c:v>
                </c:pt>
                <c:pt idx="3504">
                  <c:v>311.0</c:v>
                </c:pt>
                <c:pt idx="3505">
                  <c:v>311.1000061035157</c:v>
                </c:pt>
                <c:pt idx="3506">
                  <c:v>311.2000122070312</c:v>
                </c:pt>
                <c:pt idx="3507">
                  <c:v>311.2999877929687</c:v>
                </c:pt>
                <c:pt idx="3508">
                  <c:v>311.3999938964843</c:v>
                </c:pt>
                <c:pt idx="3509">
                  <c:v>311.5</c:v>
                </c:pt>
                <c:pt idx="3510">
                  <c:v>311.6000061035157</c:v>
                </c:pt>
                <c:pt idx="3511">
                  <c:v>311.7000122070312</c:v>
                </c:pt>
                <c:pt idx="3512">
                  <c:v>311.7999877929687</c:v>
                </c:pt>
                <c:pt idx="3513">
                  <c:v>311.8999938964843</c:v>
                </c:pt>
                <c:pt idx="3514">
                  <c:v>312.0</c:v>
                </c:pt>
                <c:pt idx="3515">
                  <c:v>312.1000061035157</c:v>
                </c:pt>
                <c:pt idx="3516">
                  <c:v>312.2000122070312</c:v>
                </c:pt>
                <c:pt idx="3517">
                  <c:v>312.2999877929687</c:v>
                </c:pt>
                <c:pt idx="3518">
                  <c:v>312.3999938964843</c:v>
                </c:pt>
                <c:pt idx="3519">
                  <c:v>312.5</c:v>
                </c:pt>
                <c:pt idx="3520">
                  <c:v>312.6000061035157</c:v>
                </c:pt>
                <c:pt idx="3521">
                  <c:v>312.7000122070312</c:v>
                </c:pt>
                <c:pt idx="3522">
                  <c:v>312.7999877929687</c:v>
                </c:pt>
                <c:pt idx="3523">
                  <c:v>312.8999938964843</c:v>
                </c:pt>
                <c:pt idx="3524">
                  <c:v>313.0</c:v>
                </c:pt>
                <c:pt idx="3525">
                  <c:v>313.1000061035157</c:v>
                </c:pt>
                <c:pt idx="3526">
                  <c:v>313.2000122070312</c:v>
                </c:pt>
                <c:pt idx="3527">
                  <c:v>313.2999877929687</c:v>
                </c:pt>
                <c:pt idx="3528">
                  <c:v>313.3999938964843</c:v>
                </c:pt>
                <c:pt idx="3529">
                  <c:v>313.5</c:v>
                </c:pt>
                <c:pt idx="3530">
                  <c:v>313.6000061035157</c:v>
                </c:pt>
                <c:pt idx="3531">
                  <c:v>313.7000122070312</c:v>
                </c:pt>
                <c:pt idx="3532">
                  <c:v>313.7999877929687</c:v>
                </c:pt>
                <c:pt idx="3533">
                  <c:v>313.8999938964843</c:v>
                </c:pt>
                <c:pt idx="3534">
                  <c:v>314.0</c:v>
                </c:pt>
                <c:pt idx="3535">
                  <c:v>314.1000061035157</c:v>
                </c:pt>
                <c:pt idx="3536">
                  <c:v>314.2000122070312</c:v>
                </c:pt>
                <c:pt idx="3537">
                  <c:v>314.2999877929687</c:v>
                </c:pt>
                <c:pt idx="3538">
                  <c:v>314.3999938964843</c:v>
                </c:pt>
                <c:pt idx="3539">
                  <c:v>314.5</c:v>
                </c:pt>
                <c:pt idx="3540">
                  <c:v>314.6000061035157</c:v>
                </c:pt>
                <c:pt idx="3541">
                  <c:v>314.7000122070312</c:v>
                </c:pt>
                <c:pt idx="3542">
                  <c:v>314.7999877929687</c:v>
                </c:pt>
                <c:pt idx="3543">
                  <c:v>314.8999938964843</c:v>
                </c:pt>
                <c:pt idx="3544">
                  <c:v>315.0</c:v>
                </c:pt>
                <c:pt idx="3545">
                  <c:v>315.1000061035157</c:v>
                </c:pt>
                <c:pt idx="3546">
                  <c:v>315.2000122070312</c:v>
                </c:pt>
                <c:pt idx="3547">
                  <c:v>315.2999877929687</c:v>
                </c:pt>
                <c:pt idx="3548">
                  <c:v>315.3999938964843</c:v>
                </c:pt>
                <c:pt idx="3549">
                  <c:v>315.5</c:v>
                </c:pt>
                <c:pt idx="3550">
                  <c:v>315.6000061035157</c:v>
                </c:pt>
                <c:pt idx="3551">
                  <c:v>315.7000122070312</c:v>
                </c:pt>
                <c:pt idx="3552">
                  <c:v>315.7999877929687</c:v>
                </c:pt>
                <c:pt idx="3553">
                  <c:v>315.8999938964843</c:v>
                </c:pt>
                <c:pt idx="3554">
                  <c:v>316.0</c:v>
                </c:pt>
                <c:pt idx="3555">
                  <c:v>316.1000061035157</c:v>
                </c:pt>
                <c:pt idx="3556">
                  <c:v>316.2000122070312</c:v>
                </c:pt>
                <c:pt idx="3557">
                  <c:v>316.2999877929687</c:v>
                </c:pt>
                <c:pt idx="3558">
                  <c:v>316.3999938964843</c:v>
                </c:pt>
                <c:pt idx="3559">
                  <c:v>316.5</c:v>
                </c:pt>
                <c:pt idx="3560">
                  <c:v>316.6000061035157</c:v>
                </c:pt>
                <c:pt idx="3561">
                  <c:v>316.7000122070312</c:v>
                </c:pt>
                <c:pt idx="3562">
                  <c:v>316.7999877929687</c:v>
                </c:pt>
                <c:pt idx="3563">
                  <c:v>316.8999938964843</c:v>
                </c:pt>
                <c:pt idx="3564">
                  <c:v>317.0</c:v>
                </c:pt>
                <c:pt idx="3565">
                  <c:v>317.1000061035157</c:v>
                </c:pt>
                <c:pt idx="3566">
                  <c:v>317.2000122070312</c:v>
                </c:pt>
                <c:pt idx="3567">
                  <c:v>317.2999877929687</c:v>
                </c:pt>
                <c:pt idx="3568">
                  <c:v>317.3999938964843</c:v>
                </c:pt>
                <c:pt idx="3569">
                  <c:v>317.5</c:v>
                </c:pt>
                <c:pt idx="3570">
                  <c:v>317.6000061035157</c:v>
                </c:pt>
                <c:pt idx="3571">
                  <c:v>317.7000122070312</c:v>
                </c:pt>
                <c:pt idx="3572">
                  <c:v>317.7999877929687</c:v>
                </c:pt>
                <c:pt idx="3573">
                  <c:v>317.8999938964843</c:v>
                </c:pt>
                <c:pt idx="3574">
                  <c:v>318.0</c:v>
                </c:pt>
                <c:pt idx="3575">
                  <c:v>318.1000061035157</c:v>
                </c:pt>
                <c:pt idx="3576">
                  <c:v>318.2000122070312</c:v>
                </c:pt>
                <c:pt idx="3577">
                  <c:v>318.2999877929687</c:v>
                </c:pt>
                <c:pt idx="3578">
                  <c:v>318.3999938964843</c:v>
                </c:pt>
                <c:pt idx="3579">
                  <c:v>318.5</c:v>
                </c:pt>
                <c:pt idx="3580">
                  <c:v>318.6000061035157</c:v>
                </c:pt>
                <c:pt idx="3581">
                  <c:v>318.7000122070312</c:v>
                </c:pt>
                <c:pt idx="3582">
                  <c:v>318.7999877929687</c:v>
                </c:pt>
                <c:pt idx="3583">
                  <c:v>318.8999938964843</c:v>
                </c:pt>
                <c:pt idx="3584">
                  <c:v>319.0</c:v>
                </c:pt>
                <c:pt idx="3585">
                  <c:v>319.1000061035157</c:v>
                </c:pt>
                <c:pt idx="3586">
                  <c:v>319.2000122070312</c:v>
                </c:pt>
                <c:pt idx="3587">
                  <c:v>319.2999877929687</c:v>
                </c:pt>
                <c:pt idx="3588">
                  <c:v>319.3999938964843</c:v>
                </c:pt>
                <c:pt idx="3589">
                  <c:v>319.5</c:v>
                </c:pt>
                <c:pt idx="3590">
                  <c:v>319.6000061035157</c:v>
                </c:pt>
                <c:pt idx="3591">
                  <c:v>319.7000122070312</c:v>
                </c:pt>
                <c:pt idx="3592">
                  <c:v>319.7999877929687</c:v>
                </c:pt>
                <c:pt idx="3593">
                  <c:v>319.8999938964843</c:v>
                </c:pt>
                <c:pt idx="3594">
                  <c:v>320.0</c:v>
                </c:pt>
                <c:pt idx="3595">
                  <c:v>320.1000061035157</c:v>
                </c:pt>
                <c:pt idx="3596">
                  <c:v>320.2000122070312</c:v>
                </c:pt>
                <c:pt idx="3597">
                  <c:v>320.2999877929687</c:v>
                </c:pt>
                <c:pt idx="3598">
                  <c:v>320.3999938964843</c:v>
                </c:pt>
                <c:pt idx="3599">
                  <c:v>320.5</c:v>
                </c:pt>
                <c:pt idx="3600">
                  <c:v>320.6000061035157</c:v>
                </c:pt>
                <c:pt idx="3601">
                  <c:v>320.7000122070312</c:v>
                </c:pt>
                <c:pt idx="3602">
                  <c:v>320.7999877929687</c:v>
                </c:pt>
                <c:pt idx="3603">
                  <c:v>320.8999938964843</c:v>
                </c:pt>
                <c:pt idx="3604">
                  <c:v>321.0</c:v>
                </c:pt>
                <c:pt idx="3605">
                  <c:v>321.1000061035157</c:v>
                </c:pt>
                <c:pt idx="3606">
                  <c:v>321.2000122070312</c:v>
                </c:pt>
                <c:pt idx="3607">
                  <c:v>321.2999877929687</c:v>
                </c:pt>
                <c:pt idx="3608">
                  <c:v>321.3999938964843</c:v>
                </c:pt>
                <c:pt idx="3609">
                  <c:v>321.5</c:v>
                </c:pt>
                <c:pt idx="3610">
                  <c:v>321.6000061035157</c:v>
                </c:pt>
                <c:pt idx="3611">
                  <c:v>321.7000122070312</c:v>
                </c:pt>
                <c:pt idx="3612">
                  <c:v>321.7999877929687</c:v>
                </c:pt>
                <c:pt idx="3613">
                  <c:v>321.8999938964843</c:v>
                </c:pt>
                <c:pt idx="3614">
                  <c:v>322.0</c:v>
                </c:pt>
                <c:pt idx="3615">
                  <c:v>322.1000061035157</c:v>
                </c:pt>
                <c:pt idx="3616">
                  <c:v>322.2000122070312</c:v>
                </c:pt>
                <c:pt idx="3617">
                  <c:v>322.2999877929687</c:v>
                </c:pt>
                <c:pt idx="3618">
                  <c:v>322.3999938964843</c:v>
                </c:pt>
                <c:pt idx="3619">
                  <c:v>322.5</c:v>
                </c:pt>
                <c:pt idx="3620">
                  <c:v>322.6000061035157</c:v>
                </c:pt>
                <c:pt idx="3621">
                  <c:v>322.7000122070312</c:v>
                </c:pt>
                <c:pt idx="3622">
                  <c:v>322.7999877929687</c:v>
                </c:pt>
                <c:pt idx="3623">
                  <c:v>322.8999938964843</c:v>
                </c:pt>
                <c:pt idx="3624">
                  <c:v>323.0</c:v>
                </c:pt>
                <c:pt idx="3625">
                  <c:v>323.1000061035157</c:v>
                </c:pt>
                <c:pt idx="3626">
                  <c:v>323.2000122070312</c:v>
                </c:pt>
                <c:pt idx="3627">
                  <c:v>323.2999877929687</c:v>
                </c:pt>
                <c:pt idx="3628">
                  <c:v>323.3999938964843</c:v>
                </c:pt>
                <c:pt idx="3629">
                  <c:v>323.5</c:v>
                </c:pt>
                <c:pt idx="3630">
                  <c:v>323.6000061035157</c:v>
                </c:pt>
                <c:pt idx="3631">
                  <c:v>323.7000122070312</c:v>
                </c:pt>
                <c:pt idx="3632">
                  <c:v>323.7999877929687</c:v>
                </c:pt>
                <c:pt idx="3633">
                  <c:v>323.8999938964843</c:v>
                </c:pt>
                <c:pt idx="3634">
                  <c:v>324.0</c:v>
                </c:pt>
                <c:pt idx="3635">
                  <c:v>324.1000061035157</c:v>
                </c:pt>
                <c:pt idx="3636">
                  <c:v>324.2000122070312</c:v>
                </c:pt>
                <c:pt idx="3637">
                  <c:v>324.2999877929687</c:v>
                </c:pt>
                <c:pt idx="3638">
                  <c:v>324.3999938964843</c:v>
                </c:pt>
                <c:pt idx="3639">
                  <c:v>324.5</c:v>
                </c:pt>
                <c:pt idx="3640">
                  <c:v>324.6000061035157</c:v>
                </c:pt>
                <c:pt idx="3641">
                  <c:v>324.7000122070312</c:v>
                </c:pt>
                <c:pt idx="3642">
                  <c:v>324.7999877929687</c:v>
                </c:pt>
                <c:pt idx="3643">
                  <c:v>324.8999938964843</c:v>
                </c:pt>
                <c:pt idx="3644">
                  <c:v>325.0</c:v>
                </c:pt>
                <c:pt idx="3645">
                  <c:v>325.1000061035157</c:v>
                </c:pt>
                <c:pt idx="3646">
                  <c:v>325.2000122070312</c:v>
                </c:pt>
                <c:pt idx="3647">
                  <c:v>325.2999877929687</c:v>
                </c:pt>
                <c:pt idx="3648">
                  <c:v>325.3999938964843</c:v>
                </c:pt>
                <c:pt idx="3649">
                  <c:v>325.5</c:v>
                </c:pt>
                <c:pt idx="3650">
                  <c:v>325.6000061035157</c:v>
                </c:pt>
                <c:pt idx="3651">
                  <c:v>325.7000122070312</c:v>
                </c:pt>
                <c:pt idx="3652">
                  <c:v>325.7999877929687</c:v>
                </c:pt>
                <c:pt idx="3653">
                  <c:v>325.8999938964843</c:v>
                </c:pt>
                <c:pt idx="3654">
                  <c:v>326.0</c:v>
                </c:pt>
                <c:pt idx="3655">
                  <c:v>326.1000061035157</c:v>
                </c:pt>
                <c:pt idx="3656">
                  <c:v>326.2000122070312</c:v>
                </c:pt>
                <c:pt idx="3657">
                  <c:v>326.2999877929687</c:v>
                </c:pt>
                <c:pt idx="3658">
                  <c:v>326.3999938964843</c:v>
                </c:pt>
                <c:pt idx="3659">
                  <c:v>326.5</c:v>
                </c:pt>
                <c:pt idx="3660">
                  <c:v>326.6000061035157</c:v>
                </c:pt>
                <c:pt idx="3661">
                  <c:v>326.7000122070312</c:v>
                </c:pt>
                <c:pt idx="3662">
                  <c:v>326.7999877929687</c:v>
                </c:pt>
                <c:pt idx="3663">
                  <c:v>326.8999938964843</c:v>
                </c:pt>
                <c:pt idx="3664">
                  <c:v>327.0</c:v>
                </c:pt>
                <c:pt idx="3665">
                  <c:v>327.1000061035157</c:v>
                </c:pt>
                <c:pt idx="3666">
                  <c:v>327.2000122070312</c:v>
                </c:pt>
                <c:pt idx="3667">
                  <c:v>327.2999877929687</c:v>
                </c:pt>
                <c:pt idx="3668">
                  <c:v>327.3999938964843</c:v>
                </c:pt>
                <c:pt idx="3669">
                  <c:v>327.5</c:v>
                </c:pt>
                <c:pt idx="3670">
                  <c:v>327.6000061035157</c:v>
                </c:pt>
                <c:pt idx="3671">
                  <c:v>327.7000122070312</c:v>
                </c:pt>
                <c:pt idx="3672">
                  <c:v>327.7999877929687</c:v>
                </c:pt>
                <c:pt idx="3673">
                  <c:v>327.8999938964843</c:v>
                </c:pt>
                <c:pt idx="3674">
                  <c:v>328.0</c:v>
                </c:pt>
                <c:pt idx="3675">
                  <c:v>328.1000061035157</c:v>
                </c:pt>
                <c:pt idx="3676">
                  <c:v>328.2000122070312</c:v>
                </c:pt>
                <c:pt idx="3677">
                  <c:v>328.2999877929687</c:v>
                </c:pt>
                <c:pt idx="3678">
                  <c:v>328.3999938964843</c:v>
                </c:pt>
                <c:pt idx="3679">
                  <c:v>328.5</c:v>
                </c:pt>
                <c:pt idx="3680">
                  <c:v>328.6000061035157</c:v>
                </c:pt>
                <c:pt idx="3681">
                  <c:v>328.7000122070312</c:v>
                </c:pt>
                <c:pt idx="3682">
                  <c:v>328.7999877929687</c:v>
                </c:pt>
                <c:pt idx="3683">
                  <c:v>328.8999938964843</c:v>
                </c:pt>
                <c:pt idx="3684">
                  <c:v>329.0</c:v>
                </c:pt>
                <c:pt idx="3685">
                  <c:v>329.1000061035157</c:v>
                </c:pt>
                <c:pt idx="3686">
                  <c:v>329.2000122070312</c:v>
                </c:pt>
                <c:pt idx="3687">
                  <c:v>329.2999877929687</c:v>
                </c:pt>
                <c:pt idx="3688">
                  <c:v>329.3999938964843</c:v>
                </c:pt>
                <c:pt idx="3689">
                  <c:v>329.5</c:v>
                </c:pt>
                <c:pt idx="3690">
                  <c:v>329.6000061035157</c:v>
                </c:pt>
                <c:pt idx="3691">
                  <c:v>329.7000122070312</c:v>
                </c:pt>
                <c:pt idx="3692">
                  <c:v>329.7999877929687</c:v>
                </c:pt>
                <c:pt idx="3693">
                  <c:v>329.8999938964843</c:v>
                </c:pt>
                <c:pt idx="3694">
                  <c:v>330.0</c:v>
                </c:pt>
                <c:pt idx="3695">
                  <c:v>330.1000061035157</c:v>
                </c:pt>
                <c:pt idx="3696">
                  <c:v>330.2000122070312</c:v>
                </c:pt>
                <c:pt idx="3697">
                  <c:v>330.2999877929687</c:v>
                </c:pt>
                <c:pt idx="3698">
                  <c:v>330.3999938964843</c:v>
                </c:pt>
                <c:pt idx="3699">
                  <c:v>330.5</c:v>
                </c:pt>
                <c:pt idx="3700">
                  <c:v>330.6000061035157</c:v>
                </c:pt>
                <c:pt idx="3701">
                  <c:v>330.7000122070312</c:v>
                </c:pt>
                <c:pt idx="3702">
                  <c:v>330.7999877929687</c:v>
                </c:pt>
                <c:pt idx="3703">
                  <c:v>330.8999938964843</c:v>
                </c:pt>
                <c:pt idx="3704">
                  <c:v>331.0</c:v>
                </c:pt>
                <c:pt idx="3705">
                  <c:v>331.1000061035157</c:v>
                </c:pt>
                <c:pt idx="3706">
                  <c:v>331.2000122070312</c:v>
                </c:pt>
                <c:pt idx="3707">
                  <c:v>331.2999877929687</c:v>
                </c:pt>
                <c:pt idx="3708">
                  <c:v>331.3999938964843</c:v>
                </c:pt>
                <c:pt idx="3709">
                  <c:v>331.5</c:v>
                </c:pt>
                <c:pt idx="3710">
                  <c:v>331.6000061035157</c:v>
                </c:pt>
                <c:pt idx="3711">
                  <c:v>331.7000122070312</c:v>
                </c:pt>
                <c:pt idx="3712">
                  <c:v>331.7999877929687</c:v>
                </c:pt>
                <c:pt idx="3713">
                  <c:v>331.8999938964843</c:v>
                </c:pt>
                <c:pt idx="3714">
                  <c:v>332.0</c:v>
                </c:pt>
                <c:pt idx="3715">
                  <c:v>332.1000061035157</c:v>
                </c:pt>
                <c:pt idx="3716">
                  <c:v>332.2000122070312</c:v>
                </c:pt>
                <c:pt idx="3717">
                  <c:v>332.2999877929687</c:v>
                </c:pt>
                <c:pt idx="3718">
                  <c:v>332.3999938964843</c:v>
                </c:pt>
                <c:pt idx="3719">
                  <c:v>332.5</c:v>
                </c:pt>
                <c:pt idx="3720">
                  <c:v>332.6000061035157</c:v>
                </c:pt>
                <c:pt idx="3721">
                  <c:v>332.7000122070312</c:v>
                </c:pt>
                <c:pt idx="3722">
                  <c:v>332.7999877929687</c:v>
                </c:pt>
                <c:pt idx="3723">
                  <c:v>332.8999938964843</c:v>
                </c:pt>
                <c:pt idx="3724">
                  <c:v>333.0</c:v>
                </c:pt>
                <c:pt idx="3725">
                  <c:v>333.1000061035157</c:v>
                </c:pt>
                <c:pt idx="3726">
                  <c:v>333.2000122070312</c:v>
                </c:pt>
                <c:pt idx="3727">
                  <c:v>333.2999877929687</c:v>
                </c:pt>
                <c:pt idx="3728">
                  <c:v>333.3999938964843</c:v>
                </c:pt>
                <c:pt idx="3729">
                  <c:v>333.5</c:v>
                </c:pt>
                <c:pt idx="3730">
                  <c:v>333.6000061035157</c:v>
                </c:pt>
                <c:pt idx="3731">
                  <c:v>333.7000122070312</c:v>
                </c:pt>
                <c:pt idx="3732">
                  <c:v>333.7999877929687</c:v>
                </c:pt>
                <c:pt idx="3733">
                  <c:v>333.8999938964843</c:v>
                </c:pt>
                <c:pt idx="3734">
                  <c:v>334.0</c:v>
                </c:pt>
                <c:pt idx="3735">
                  <c:v>334.1000061035157</c:v>
                </c:pt>
                <c:pt idx="3736">
                  <c:v>334.2000122070312</c:v>
                </c:pt>
                <c:pt idx="3737">
                  <c:v>334.2999877929687</c:v>
                </c:pt>
                <c:pt idx="3738">
                  <c:v>334.3999938964843</c:v>
                </c:pt>
                <c:pt idx="3739">
                  <c:v>334.5</c:v>
                </c:pt>
                <c:pt idx="3740">
                  <c:v>334.6000061035157</c:v>
                </c:pt>
                <c:pt idx="3741">
                  <c:v>334.7000122070312</c:v>
                </c:pt>
                <c:pt idx="3742">
                  <c:v>334.7999877929687</c:v>
                </c:pt>
                <c:pt idx="3743">
                  <c:v>334.8999938964843</c:v>
                </c:pt>
                <c:pt idx="3744">
                  <c:v>335.0</c:v>
                </c:pt>
                <c:pt idx="3745">
                  <c:v>335.1000061035157</c:v>
                </c:pt>
                <c:pt idx="3746">
                  <c:v>335.2000122070312</c:v>
                </c:pt>
                <c:pt idx="3747">
                  <c:v>335.2999877929687</c:v>
                </c:pt>
                <c:pt idx="3748">
                  <c:v>335.3999938964843</c:v>
                </c:pt>
                <c:pt idx="3749">
                  <c:v>335.5</c:v>
                </c:pt>
                <c:pt idx="3750">
                  <c:v>335.6000061035157</c:v>
                </c:pt>
                <c:pt idx="3751">
                  <c:v>335.7000122070312</c:v>
                </c:pt>
                <c:pt idx="3752">
                  <c:v>335.7999877929687</c:v>
                </c:pt>
                <c:pt idx="3753">
                  <c:v>335.8999938964843</c:v>
                </c:pt>
                <c:pt idx="3754">
                  <c:v>336.0</c:v>
                </c:pt>
                <c:pt idx="3755">
                  <c:v>336.1000061035157</c:v>
                </c:pt>
                <c:pt idx="3756">
                  <c:v>336.2000122070312</c:v>
                </c:pt>
                <c:pt idx="3757">
                  <c:v>336.2999877929687</c:v>
                </c:pt>
                <c:pt idx="3758">
                  <c:v>336.3999938964843</c:v>
                </c:pt>
                <c:pt idx="3759">
                  <c:v>336.5</c:v>
                </c:pt>
                <c:pt idx="3760">
                  <c:v>336.6000061035157</c:v>
                </c:pt>
                <c:pt idx="3761">
                  <c:v>336.7000122070312</c:v>
                </c:pt>
                <c:pt idx="3762">
                  <c:v>336.7999877929687</c:v>
                </c:pt>
                <c:pt idx="3763">
                  <c:v>336.8999938964843</c:v>
                </c:pt>
                <c:pt idx="3764">
                  <c:v>337.0</c:v>
                </c:pt>
                <c:pt idx="3765">
                  <c:v>337.1000061035157</c:v>
                </c:pt>
                <c:pt idx="3766">
                  <c:v>337.2000122070312</c:v>
                </c:pt>
                <c:pt idx="3767">
                  <c:v>337.2999877929687</c:v>
                </c:pt>
                <c:pt idx="3768">
                  <c:v>337.3999938964843</c:v>
                </c:pt>
                <c:pt idx="3769">
                  <c:v>337.5</c:v>
                </c:pt>
                <c:pt idx="3770">
                  <c:v>337.6000061035157</c:v>
                </c:pt>
                <c:pt idx="3771">
                  <c:v>337.7000122070312</c:v>
                </c:pt>
                <c:pt idx="3772">
                  <c:v>337.7999877929687</c:v>
                </c:pt>
                <c:pt idx="3773">
                  <c:v>337.8999938964843</c:v>
                </c:pt>
                <c:pt idx="3774">
                  <c:v>338.0</c:v>
                </c:pt>
                <c:pt idx="3775">
                  <c:v>338.1000061035157</c:v>
                </c:pt>
                <c:pt idx="3776">
                  <c:v>338.2000122070312</c:v>
                </c:pt>
                <c:pt idx="3777">
                  <c:v>338.2999877929687</c:v>
                </c:pt>
                <c:pt idx="3778">
                  <c:v>338.3999938964843</c:v>
                </c:pt>
                <c:pt idx="3779">
                  <c:v>338.5</c:v>
                </c:pt>
                <c:pt idx="3780">
                  <c:v>338.6000061035157</c:v>
                </c:pt>
                <c:pt idx="3781">
                  <c:v>338.7000122070312</c:v>
                </c:pt>
                <c:pt idx="3782">
                  <c:v>338.7999877929687</c:v>
                </c:pt>
                <c:pt idx="3783">
                  <c:v>338.8999938964843</c:v>
                </c:pt>
                <c:pt idx="3784">
                  <c:v>339.0</c:v>
                </c:pt>
                <c:pt idx="3785">
                  <c:v>339.1000061035157</c:v>
                </c:pt>
                <c:pt idx="3786">
                  <c:v>339.2000122070312</c:v>
                </c:pt>
                <c:pt idx="3787">
                  <c:v>339.2999877929687</c:v>
                </c:pt>
                <c:pt idx="3788">
                  <c:v>339.3999938964843</c:v>
                </c:pt>
                <c:pt idx="3789">
                  <c:v>339.5</c:v>
                </c:pt>
                <c:pt idx="3790">
                  <c:v>339.6000061035157</c:v>
                </c:pt>
                <c:pt idx="3791">
                  <c:v>339.7000122070312</c:v>
                </c:pt>
                <c:pt idx="3792">
                  <c:v>339.7999877929687</c:v>
                </c:pt>
                <c:pt idx="3793">
                  <c:v>339.8999938964843</c:v>
                </c:pt>
                <c:pt idx="3794">
                  <c:v>340.0</c:v>
                </c:pt>
                <c:pt idx="3795">
                  <c:v>340.1000061035157</c:v>
                </c:pt>
                <c:pt idx="3796">
                  <c:v>340.2000122070312</c:v>
                </c:pt>
                <c:pt idx="3797">
                  <c:v>340.2999877929687</c:v>
                </c:pt>
                <c:pt idx="3798">
                  <c:v>340.3999938964843</c:v>
                </c:pt>
                <c:pt idx="3799">
                  <c:v>340.5</c:v>
                </c:pt>
                <c:pt idx="3800">
                  <c:v>340.6000061035157</c:v>
                </c:pt>
                <c:pt idx="3801">
                  <c:v>340.7000122070312</c:v>
                </c:pt>
                <c:pt idx="3802">
                  <c:v>340.7999877929687</c:v>
                </c:pt>
                <c:pt idx="3803">
                  <c:v>340.8999938964843</c:v>
                </c:pt>
                <c:pt idx="3804">
                  <c:v>341.0</c:v>
                </c:pt>
                <c:pt idx="3805">
                  <c:v>341.1000061035157</c:v>
                </c:pt>
                <c:pt idx="3806">
                  <c:v>341.2000122070312</c:v>
                </c:pt>
                <c:pt idx="3807">
                  <c:v>341.2999877929687</c:v>
                </c:pt>
                <c:pt idx="3808">
                  <c:v>341.3999938964843</c:v>
                </c:pt>
                <c:pt idx="3809">
                  <c:v>341.5</c:v>
                </c:pt>
                <c:pt idx="3810">
                  <c:v>341.6000061035157</c:v>
                </c:pt>
                <c:pt idx="3811">
                  <c:v>341.7000122070312</c:v>
                </c:pt>
                <c:pt idx="3812">
                  <c:v>341.7999877929687</c:v>
                </c:pt>
                <c:pt idx="3813">
                  <c:v>341.8999938964843</c:v>
                </c:pt>
                <c:pt idx="3814">
                  <c:v>342.0</c:v>
                </c:pt>
                <c:pt idx="3815">
                  <c:v>342.1000061035157</c:v>
                </c:pt>
                <c:pt idx="3816">
                  <c:v>342.2000122070312</c:v>
                </c:pt>
                <c:pt idx="3817">
                  <c:v>342.2999877929687</c:v>
                </c:pt>
                <c:pt idx="3818">
                  <c:v>342.3999938964843</c:v>
                </c:pt>
                <c:pt idx="3819">
                  <c:v>342.5</c:v>
                </c:pt>
                <c:pt idx="3820">
                  <c:v>342.6000061035157</c:v>
                </c:pt>
                <c:pt idx="3821">
                  <c:v>342.7000122070312</c:v>
                </c:pt>
                <c:pt idx="3822">
                  <c:v>342.7999877929687</c:v>
                </c:pt>
                <c:pt idx="3823">
                  <c:v>342.8999938964843</c:v>
                </c:pt>
                <c:pt idx="3824">
                  <c:v>343.0</c:v>
                </c:pt>
                <c:pt idx="3825">
                  <c:v>343.1000061035157</c:v>
                </c:pt>
                <c:pt idx="3826">
                  <c:v>343.2000122070312</c:v>
                </c:pt>
                <c:pt idx="3827">
                  <c:v>343.2999877929687</c:v>
                </c:pt>
                <c:pt idx="3828">
                  <c:v>343.3999938964843</c:v>
                </c:pt>
                <c:pt idx="3829">
                  <c:v>343.5</c:v>
                </c:pt>
                <c:pt idx="3830">
                  <c:v>343.6000061035157</c:v>
                </c:pt>
                <c:pt idx="3831">
                  <c:v>343.7000122070312</c:v>
                </c:pt>
                <c:pt idx="3832">
                  <c:v>343.7999877929687</c:v>
                </c:pt>
                <c:pt idx="3833">
                  <c:v>343.8999938964843</c:v>
                </c:pt>
                <c:pt idx="3834">
                  <c:v>344.0</c:v>
                </c:pt>
                <c:pt idx="3835">
                  <c:v>344.1000061035157</c:v>
                </c:pt>
                <c:pt idx="3836">
                  <c:v>344.2000122070312</c:v>
                </c:pt>
                <c:pt idx="3837">
                  <c:v>344.2999877929687</c:v>
                </c:pt>
                <c:pt idx="3838">
                  <c:v>344.3999938964843</c:v>
                </c:pt>
                <c:pt idx="3839">
                  <c:v>344.5</c:v>
                </c:pt>
                <c:pt idx="3840">
                  <c:v>344.6000061035157</c:v>
                </c:pt>
                <c:pt idx="3841">
                  <c:v>344.7000122070312</c:v>
                </c:pt>
                <c:pt idx="3842">
                  <c:v>344.7999877929687</c:v>
                </c:pt>
                <c:pt idx="3843">
                  <c:v>344.8999938964843</c:v>
                </c:pt>
                <c:pt idx="3844">
                  <c:v>345.0</c:v>
                </c:pt>
                <c:pt idx="3845">
                  <c:v>345.1000061035157</c:v>
                </c:pt>
                <c:pt idx="3846">
                  <c:v>345.2000122070312</c:v>
                </c:pt>
                <c:pt idx="3847">
                  <c:v>345.2999877929687</c:v>
                </c:pt>
                <c:pt idx="3848">
                  <c:v>345.3999938964843</c:v>
                </c:pt>
                <c:pt idx="3849">
                  <c:v>345.5</c:v>
                </c:pt>
                <c:pt idx="3850">
                  <c:v>345.6000061035157</c:v>
                </c:pt>
                <c:pt idx="3851">
                  <c:v>345.7000122070312</c:v>
                </c:pt>
                <c:pt idx="3852">
                  <c:v>345.7999877929687</c:v>
                </c:pt>
                <c:pt idx="3853">
                  <c:v>345.8999938964843</c:v>
                </c:pt>
                <c:pt idx="3854">
                  <c:v>346.0</c:v>
                </c:pt>
                <c:pt idx="3855">
                  <c:v>346.1000061035157</c:v>
                </c:pt>
                <c:pt idx="3856">
                  <c:v>346.2000122070312</c:v>
                </c:pt>
                <c:pt idx="3857">
                  <c:v>346.2999877929687</c:v>
                </c:pt>
                <c:pt idx="3858">
                  <c:v>346.3999938964843</c:v>
                </c:pt>
                <c:pt idx="3859">
                  <c:v>346.5</c:v>
                </c:pt>
                <c:pt idx="3860">
                  <c:v>346.6000061035157</c:v>
                </c:pt>
                <c:pt idx="3861">
                  <c:v>346.7000122070312</c:v>
                </c:pt>
                <c:pt idx="3862">
                  <c:v>346.7999877929687</c:v>
                </c:pt>
                <c:pt idx="3863">
                  <c:v>346.8999938964843</c:v>
                </c:pt>
                <c:pt idx="3864">
                  <c:v>347.0</c:v>
                </c:pt>
                <c:pt idx="3865">
                  <c:v>347.1000061035157</c:v>
                </c:pt>
                <c:pt idx="3866">
                  <c:v>347.2000122070312</c:v>
                </c:pt>
                <c:pt idx="3867">
                  <c:v>347.2999877929687</c:v>
                </c:pt>
                <c:pt idx="3868">
                  <c:v>347.3999938964843</c:v>
                </c:pt>
                <c:pt idx="3869">
                  <c:v>347.5</c:v>
                </c:pt>
                <c:pt idx="3870">
                  <c:v>347.6000061035157</c:v>
                </c:pt>
                <c:pt idx="3871">
                  <c:v>347.7000122070312</c:v>
                </c:pt>
                <c:pt idx="3872">
                  <c:v>347.7999877929687</c:v>
                </c:pt>
                <c:pt idx="3873">
                  <c:v>347.8999938964843</c:v>
                </c:pt>
                <c:pt idx="3874">
                  <c:v>348.0</c:v>
                </c:pt>
                <c:pt idx="3875">
                  <c:v>348.1000061035157</c:v>
                </c:pt>
                <c:pt idx="3876">
                  <c:v>348.2000122070312</c:v>
                </c:pt>
                <c:pt idx="3877">
                  <c:v>348.2999877929687</c:v>
                </c:pt>
                <c:pt idx="3878">
                  <c:v>348.3999938964843</c:v>
                </c:pt>
                <c:pt idx="3879">
                  <c:v>348.5</c:v>
                </c:pt>
                <c:pt idx="3880">
                  <c:v>348.6000061035157</c:v>
                </c:pt>
                <c:pt idx="3881">
                  <c:v>348.7000122070312</c:v>
                </c:pt>
                <c:pt idx="3882">
                  <c:v>348.7999877929687</c:v>
                </c:pt>
                <c:pt idx="3883">
                  <c:v>348.8999938964843</c:v>
                </c:pt>
                <c:pt idx="3884">
                  <c:v>349.0</c:v>
                </c:pt>
                <c:pt idx="3885">
                  <c:v>349.1000061035157</c:v>
                </c:pt>
                <c:pt idx="3886">
                  <c:v>349.2000122070312</c:v>
                </c:pt>
                <c:pt idx="3887">
                  <c:v>349.2999877929687</c:v>
                </c:pt>
                <c:pt idx="3888">
                  <c:v>349.3999938964843</c:v>
                </c:pt>
                <c:pt idx="3889">
                  <c:v>349.5</c:v>
                </c:pt>
                <c:pt idx="3890">
                  <c:v>349.6000061035157</c:v>
                </c:pt>
                <c:pt idx="3891">
                  <c:v>349.7000122070312</c:v>
                </c:pt>
                <c:pt idx="3892">
                  <c:v>349.7999877929687</c:v>
                </c:pt>
                <c:pt idx="3893">
                  <c:v>349.8999938964843</c:v>
                </c:pt>
                <c:pt idx="3894">
                  <c:v>350.0</c:v>
                </c:pt>
                <c:pt idx="3895">
                  <c:v>350.1000061035157</c:v>
                </c:pt>
                <c:pt idx="3896">
                  <c:v>350.2000122070312</c:v>
                </c:pt>
                <c:pt idx="3897">
                  <c:v>350.2999877929687</c:v>
                </c:pt>
                <c:pt idx="3898">
                  <c:v>350.3999938964843</c:v>
                </c:pt>
                <c:pt idx="3899">
                  <c:v>350.5</c:v>
                </c:pt>
                <c:pt idx="3900">
                  <c:v>350.6000061035157</c:v>
                </c:pt>
                <c:pt idx="3901">
                  <c:v>350.7000122070312</c:v>
                </c:pt>
                <c:pt idx="3902">
                  <c:v>350.7999877929687</c:v>
                </c:pt>
                <c:pt idx="3903">
                  <c:v>350.8999938964843</c:v>
                </c:pt>
                <c:pt idx="3904">
                  <c:v>351.0</c:v>
                </c:pt>
                <c:pt idx="3905">
                  <c:v>351.1000061035157</c:v>
                </c:pt>
                <c:pt idx="3906">
                  <c:v>351.2000122070312</c:v>
                </c:pt>
                <c:pt idx="3907">
                  <c:v>351.2999877929687</c:v>
                </c:pt>
                <c:pt idx="3908">
                  <c:v>351.3999938964843</c:v>
                </c:pt>
                <c:pt idx="3909">
                  <c:v>351.5</c:v>
                </c:pt>
                <c:pt idx="3910">
                  <c:v>351.6000061035157</c:v>
                </c:pt>
                <c:pt idx="3911">
                  <c:v>351.7000122070312</c:v>
                </c:pt>
                <c:pt idx="3912">
                  <c:v>351.7999877929687</c:v>
                </c:pt>
                <c:pt idx="3913">
                  <c:v>351.8999938964843</c:v>
                </c:pt>
                <c:pt idx="3914">
                  <c:v>352.0</c:v>
                </c:pt>
                <c:pt idx="3915">
                  <c:v>352.1000061035157</c:v>
                </c:pt>
                <c:pt idx="3916">
                  <c:v>352.2000122070312</c:v>
                </c:pt>
                <c:pt idx="3917">
                  <c:v>352.2999877929687</c:v>
                </c:pt>
                <c:pt idx="3918">
                  <c:v>352.3999938964843</c:v>
                </c:pt>
                <c:pt idx="3919">
                  <c:v>352.5</c:v>
                </c:pt>
                <c:pt idx="3920">
                  <c:v>352.6000061035157</c:v>
                </c:pt>
                <c:pt idx="3921">
                  <c:v>352.7000122070312</c:v>
                </c:pt>
                <c:pt idx="3922">
                  <c:v>352.7999877929687</c:v>
                </c:pt>
                <c:pt idx="3923">
                  <c:v>352.8999938964843</c:v>
                </c:pt>
                <c:pt idx="3924">
                  <c:v>353.0</c:v>
                </c:pt>
                <c:pt idx="3925">
                  <c:v>353.1000061035157</c:v>
                </c:pt>
                <c:pt idx="3926">
                  <c:v>353.2000122070312</c:v>
                </c:pt>
                <c:pt idx="3927">
                  <c:v>353.2999877929687</c:v>
                </c:pt>
                <c:pt idx="3928">
                  <c:v>353.3999938964843</c:v>
                </c:pt>
                <c:pt idx="3929">
                  <c:v>353.5</c:v>
                </c:pt>
                <c:pt idx="3930">
                  <c:v>353.6000061035157</c:v>
                </c:pt>
                <c:pt idx="3931">
                  <c:v>353.7000122070312</c:v>
                </c:pt>
                <c:pt idx="3932">
                  <c:v>353.7999877929687</c:v>
                </c:pt>
                <c:pt idx="3933">
                  <c:v>353.8999938964843</c:v>
                </c:pt>
                <c:pt idx="3934">
                  <c:v>354.0</c:v>
                </c:pt>
                <c:pt idx="3935">
                  <c:v>354.1000061035157</c:v>
                </c:pt>
                <c:pt idx="3936">
                  <c:v>354.2000122070312</c:v>
                </c:pt>
                <c:pt idx="3937">
                  <c:v>354.2999877929687</c:v>
                </c:pt>
                <c:pt idx="3938">
                  <c:v>354.3999938964843</c:v>
                </c:pt>
                <c:pt idx="3939">
                  <c:v>354.5</c:v>
                </c:pt>
                <c:pt idx="3940">
                  <c:v>354.6000061035157</c:v>
                </c:pt>
                <c:pt idx="3941">
                  <c:v>354.7000122070312</c:v>
                </c:pt>
                <c:pt idx="3942">
                  <c:v>354.7999877929687</c:v>
                </c:pt>
                <c:pt idx="3943">
                  <c:v>354.8999938964843</c:v>
                </c:pt>
                <c:pt idx="3944">
                  <c:v>355.0</c:v>
                </c:pt>
                <c:pt idx="3945">
                  <c:v>355.1000061035157</c:v>
                </c:pt>
                <c:pt idx="3946">
                  <c:v>355.2000122070312</c:v>
                </c:pt>
                <c:pt idx="3947">
                  <c:v>355.2999877929687</c:v>
                </c:pt>
                <c:pt idx="3948">
                  <c:v>355.3999938964843</c:v>
                </c:pt>
                <c:pt idx="3949">
                  <c:v>355.5</c:v>
                </c:pt>
                <c:pt idx="3950">
                  <c:v>355.6000061035157</c:v>
                </c:pt>
                <c:pt idx="3951">
                  <c:v>355.7000122070312</c:v>
                </c:pt>
                <c:pt idx="3952">
                  <c:v>355.7999877929687</c:v>
                </c:pt>
                <c:pt idx="3953">
                  <c:v>355.8999938964843</c:v>
                </c:pt>
                <c:pt idx="3954">
                  <c:v>356.0</c:v>
                </c:pt>
                <c:pt idx="3955">
                  <c:v>356.1000061035157</c:v>
                </c:pt>
                <c:pt idx="3956">
                  <c:v>356.2000122070312</c:v>
                </c:pt>
                <c:pt idx="3957">
                  <c:v>356.2999877929687</c:v>
                </c:pt>
                <c:pt idx="3958">
                  <c:v>356.3999938964843</c:v>
                </c:pt>
                <c:pt idx="3959">
                  <c:v>356.5</c:v>
                </c:pt>
                <c:pt idx="3960">
                  <c:v>356.6000061035157</c:v>
                </c:pt>
                <c:pt idx="3961">
                  <c:v>356.7000122070312</c:v>
                </c:pt>
                <c:pt idx="3962">
                  <c:v>356.7999877929687</c:v>
                </c:pt>
                <c:pt idx="3963">
                  <c:v>356.8999938964843</c:v>
                </c:pt>
                <c:pt idx="3964">
                  <c:v>357.0</c:v>
                </c:pt>
                <c:pt idx="3965">
                  <c:v>357.1000061035157</c:v>
                </c:pt>
                <c:pt idx="3966">
                  <c:v>357.2000122070312</c:v>
                </c:pt>
                <c:pt idx="3967">
                  <c:v>357.2999877929687</c:v>
                </c:pt>
                <c:pt idx="3968">
                  <c:v>357.3999938964843</c:v>
                </c:pt>
                <c:pt idx="3969">
                  <c:v>357.5</c:v>
                </c:pt>
                <c:pt idx="3970">
                  <c:v>357.6000061035157</c:v>
                </c:pt>
                <c:pt idx="3971">
                  <c:v>357.7000122070312</c:v>
                </c:pt>
                <c:pt idx="3972">
                  <c:v>357.7999877929687</c:v>
                </c:pt>
                <c:pt idx="3973">
                  <c:v>357.8999938964843</c:v>
                </c:pt>
                <c:pt idx="3974">
                  <c:v>358.0</c:v>
                </c:pt>
                <c:pt idx="3975">
                  <c:v>358.1000061035157</c:v>
                </c:pt>
                <c:pt idx="3976">
                  <c:v>358.2000122070312</c:v>
                </c:pt>
                <c:pt idx="3977">
                  <c:v>358.2999877929687</c:v>
                </c:pt>
                <c:pt idx="3978">
                  <c:v>358.3999938964843</c:v>
                </c:pt>
                <c:pt idx="3979">
                  <c:v>358.5</c:v>
                </c:pt>
                <c:pt idx="3980">
                  <c:v>358.6000061035157</c:v>
                </c:pt>
                <c:pt idx="3981">
                  <c:v>358.7000122070312</c:v>
                </c:pt>
                <c:pt idx="3982">
                  <c:v>358.7999877929687</c:v>
                </c:pt>
                <c:pt idx="3983">
                  <c:v>358.8999938964843</c:v>
                </c:pt>
                <c:pt idx="3984">
                  <c:v>359.0</c:v>
                </c:pt>
                <c:pt idx="3985">
                  <c:v>359.1000061035157</c:v>
                </c:pt>
                <c:pt idx="3986">
                  <c:v>359.2000122070312</c:v>
                </c:pt>
                <c:pt idx="3987">
                  <c:v>359.2999877929687</c:v>
                </c:pt>
                <c:pt idx="3988">
                  <c:v>359.3999938964843</c:v>
                </c:pt>
                <c:pt idx="3989">
                  <c:v>359.5</c:v>
                </c:pt>
                <c:pt idx="3990">
                  <c:v>359.6000061035157</c:v>
                </c:pt>
                <c:pt idx="3991">
                  <c:v>359.7000122070312</c:v>
                </c:pt>
                <c:pt idx="3992">
                  <c:v>359.7999877929687</c:v>
                </c:pt>
                <c:pt idx="3993">
                  <c:v>359.8999938964843</c:v>
                </c:pt>
                <c:pt idx="3994">
                  <c:v>360.0</c:v>
                </c:pt>
                <c:pt idx="3995">
                  <c:v>360.1000061035157</c:v>
                </c:pt>
                <c:pt idx="3996">
                  <c:v>360.2000122070312</c:v>
                </c:pt>
                <c:pt idx="3997">
                  <c:v>360.2999877929687</c:v>
                </c:pt>
                <c:pt idx="3998">
                  <c:v>360.3999938964843</c:v>
                </c:pt>
                <c:pt idx="3999">
                  <c:v>360.5</c:v>
                </c:pt>
                <c:pt idx="4000">
                  <c:v>360.6000061035157</c:v>
                </c:pt>
                <c:pt idx="4001">
                  <c:v>360.7000122070312</c:v>
                </c:pt>
                <c:pt idx="4002">
                  <c:v>360.7999877929687</c:v>
                </c:pt>
                <c:pt idx="4003">
                  <c:v>360.8999938964843</c:v>
                </c:pt>
                <c:pt idx="4004">
                  <c:v>361.0</c:v>
                </c:pt>
                <c:pt idx="4005">
                  <c:v>361.1000061035157</c:v>
                </c:pt>
                <c:pt idx="4006">
                  <c:v>361.2000122070312</c:v>
                </c:pt>
                <c:pt idx="4007">
                  <c:v>361.2999877929687</c:v>
                </c:pt>
                <c:pt idx="4008">
                  <c:v>361.3999938964843</c:v>
                </c:pt>
                <c:pt idx="4009">
                  <c:v>361.5</c:v>
                </c:pt>
                <c:pt idx="4010">
                  <c:v>361.6000061035157</c:v>
                </c:pt>
                <c:pt idx="4011">
                  <c:v>361.7000122070312</c:v>
                </c:pt>
                <c:pt idx="4012">
                  <c:v>361.7999877929687</c:v>
                </c:pt>
                <c:pt idx="4013">
                  <c:v>361.8999938964843</c:v>
                </c:pt>
                <c:pt idx="4014">
                  <c:v>362.0</c:v>
                </c:pt>
                <c:pt idx="4015">
                  <c:v>362.1000061035157</c:v>
                </c:pt>
                <c:pt idx="4016">
                  <c:v>362.2000122070312</c:v>
                </c:pt>
                <c:pt idx="4017">
                  <c:v>362.2999877929687</c:v>
                </c:pt>
                <c:pt idx="4018">
                  <c:v>362.3999938964843</c:v>
                </c:pt>
                <c:pt idx="4019">
                  <c:v>362.5</c:v>
                </c:pt>
                <c:pt idx="4020">
                  <c:v>362.6000061035157</c:v>
                </c:pt>
                <c:pt idx="4021">
                  <c:v>362.7000122070312</c:v>
                </c:pt>
                <c:pt idx="4022">
                  <c:v>362.7999877929687</c:v>
                </c:pt>
                <c:pt idx="4023">
                  <c:v>362.8999938964843</c:v>
                </c:pt>
                <c:pt idx="4024">
                  <c:v>363.0</c:v>
                </c:pt>
                <c:pt idx="4025">
                  <c:v>363.1000061035157</c:v>
                </c:pt>
                <c:pt idx="4026">
                  <c:v>363.2000122070312</c:v>
                </c:pt>
                <c:pt idx="4027">
                  <c:v>363.2999877929687</c:v>
                </c:pt>
                <c:pt idx="4028">
                  <c:v>363.3999938964843</c:v>
                </c:pt>
                <c:pt idx="4029">
                  <c:v>363.5</c:v>
                </c:pt>
                <c:pt idx="4030">
                  <c:v>363.6000061035157</c:v>
                </c:pt>
                <c:pt idx="4031">
                  <c:v>363.7000122070312</c:v>
                </c:pt>
                <c:pt idx="4032">
                  <c:v>363.7999877929687</c:v>
                </c:pt>
                <c:pt idx="4033">
                  <c:v>363.8999938964843</c:v>
                </c:pt>
                <c:pt idx="4034">
                  <c:v>364.0</c:v>
                </c:pt>
                <c:pt idx="4035">
                  <c:v>364.1000061035157</c:v>
                </c:pt>
                <c:pt idx="4036">
                  <c:v>364.2000122070312</c:v>
                </c:pt>
                <c:pt idx="4037">
                  <c:v>364.2999877929687</c:v>
                </c:pt>
                <c:pt idx="4038">
                  <c:v>364.3999938964843</c:v>
                </c:pt>
                <c:pt idx="4039">
                  <c:v>364.5</c:v>
                </c:pt>
                <c:pt idx="4040">
                  <c:v>364.6000061035157</c:v>
                </c:pt>
                <c:pt idx="4041">
                  <c:v>364.7000122070312</c:v>
                </c:pt>
                <c:pt idx="4042">
                  <c:v>364.7999877929687</c:v>
                </c:pt>
                <c:pt idx="4043">
                  <c:v>364.8999938964843</c:v>
                </c:pt>
                <c:pt idx="4044">
                  <c:v>365.0</c:v>
                </c:pt>
                <c:pt idx="4045">
                  <c:v>365.1000061035157</c:v>
                </c:pt>
                <c:pt idx="4046">
                  <c:v>365.2000122070312</c:v>
                </c:pt>
                <c:pt idx="4047">
                  <c:v>365.2999877929687</c:v>
                </c:pt>
                <c:pt idx="4048">
                  <c:v>365.3999938964843</c:v>
                </c:pt>
                <c:pt idx="4049">
                  <c:v>365.5</c:v>
                </c:pt>
                <c:pt idx="4050">
                  <c:v>365.6000061035157</c:v>
                </c:pt>
                <c:pt idx="4051">
                  <c:v>365.7000122070312</c:v>
                </c:pt>
                <c:pt idx="4052">
                  <c:v>365.7999877929687</c:v>
                </c:pt>
                <c:pt idx="4053">
                  <c:v>365.8999938964843</c:v>
                </c:pt>
                <c:pt idx="4054">
                  <c:v>366.0</c:v>
                </c:pt>
                <c:pt idx="4055">
                  <c:v>366.1000061035157</c:v>
                </c:pt>
                <c:pt idx="4056">
                  <c:v>366.2000122070312</c:v>
                </c:pt>
                <c:pt idx="4057">
                  <c:v>366.2999877929687</c:v>
                </c:pt>
                <c:pt idx="4058">
                  <c:v>366.3999938964843</c:v>
                </c:pt>
                <c:pt idx="4059">
                  <c:v>366.5</c:v>
                </c:pt>
                <c:pt idx="4060">
                  <c:v>366.6000061035157</c:v>
                </c:pt>
                <c:pt idx="4061">
                  <c:v>366.7000122070312</c:v>
                </c:pt>
                <c:pt idx="4062">
                  <c:v>366.7999877929687</c:v>
                </c:pt>
                <c:pt idx="4063">
                  <c:v>366.8999938964843</c:v>
                </c:pt>
                <c:pt idx="4064">
                  <c:v>367.0</c:v>
                </c:pt>
                <c:pt idx="4065">
                  <c:v>367.1000061035157</c:v>
                </c:pt>
                <c:pt idx="4066">
                  <c:v>367.2000122070312</c:v>
                </c:pt>
                <c:pt idx="4067">
                  <c:v>367.2999877929687</c:v>
                </c:pt>
                <c:pt idx="4068">
                  <c:v>367.3999938964843</c:v>
                </c:pt>
                <c:pt idx="4069">
                  <c:v>367.5</c:v>
                </c:pt>
                <c:pt idx="4070">
                  <c:v>367.6000061035157</c:v>
                </c:pt>
                <c:pt idx="4071">
                  <c:v>367.7000122070312</c:v>
                </c:pt>
                <c:pt idx="4072">
                  <c:v>367.7999877929687</c:v>
                </c:pt>
                <c:pt idx="4073">
                  <c:v>367.8999938964843</c:v>
                </c:pt>
                <c:pt idx="4074">
                  <c:v>368.0</c:v>
                </c:pt>
                <c:pt idx="4075">
                  <c:v>368.1000061035157</c:v>
                </c:pt>
                <c:pt idx="4076">
                  <c:v>368.2000122070312</c:v>
                </c:pt>
                <c:pt idx="4077">
                  <c:v>368.2999877929687</c:v>
                </c:pt>
                <c:pt idx="4078">
                  <c:v>368.3999938964843</c:v>
                </c:pt>
                <c:pt idx="4079">
                  <c:v>368.5</c:v>
                </c:pt>
                <c:pt idx="4080">
                  <c:v>368.6000061035157</c:v>
                </c:pt>
                <c:pt idx="4081">
                  <c:v>368.7000122070312</c:v>
                </c:pt>
                <c:pt idx="4082">
                  <c:v>368.7999877929687</c:v>
                </c:pt>
                <c:pt idx="4083">
                  <c:v>368.8999938964843</c:v>
                </c:pt>
                <c:pt idx="4084">
                  <c:v>369.0</c:v>
                </c:pt>
                <c:pt idx="4085">
                  <c:v>369.1000061035157</c:v>
                </c:pt>
                <c:pt idx="4086">
                  <c:v>369.2000122070312</c:v>
                </c:pt>
                <c:pt idx="4087">
                  <c:v>369.2999877929687</c:v>
                </c:pt>
                <c:pt idx="4088">
                  <c:v>369.3999938964843</c:v>
                </c:pt>
                <c:pt idx="4089">
                  <c:v>369.5</c:v>
                </c:pt>
                <c:pt idx="4090">
                  <c:v>369.6000061035157</c:v>
                </c:pt>
                <c:pt idx="4091">
                  <c:v>369.7000122070312</c:v>
                </c:pt>
                <c:pt idx="4092">
                  <c:v>369.7999877929687</c:v>
                </c:pt>
                <c:pt idx="4093">
                  <c:v>369.8999938964843</c:v>
                </c:pt>
                <c:pt idx="4094">
                  <c:v>370.0</c:v>
                </c:pt>
                <c:pt idx="4095">
                  <c:v>370.1000061035157</c:v>
                </c:pt>
                <c:pt idx="4096">
                  <c:v>370.2000122070312</c:v>
                </c:pt>
                <c:pt idx="4097">
                  <c:v>370.2999877929687</c:v>
                </c:pt>
                <c:pt idx="4098">
                  <c:v>370.3999938964843</c:v>
                </c:pt>
                <c:pt idx="4099">
                  <c:v>370.5</c:v>
                </c:pt>
                <c:pt idx="4100">
                  <c:v>370.6000061035157</c:v>
                </c:pt>
                <c:pt idx="4101">
                  <c:v>370.7000122070312</c:v>
                </c:pt>
                <c:pt idx="4102">
                  <c:v>370.7999877929687</c:v>
                </c:pt>
                <c:pt idx="4103">
                  <c:v>370.8999938964843</c:v>
                </c:pt>
                <c:pt idx="4104">
                  <c:v>371.0</c:v>
                </c:pt>
                <c:pt idx="4105">
                  <c:v>371.1000061035157</c:v>
                </c:pt>
                <c:pt idx="4106">
                  <c:v>371.2000122070312</c:v>
                </c:pt>
                <c:pt idx="4107">
                  <c:v>371.2999877929687</c:v>
                </c:pt>
                <c:pt idx="4108">
                  <c:v>371.3999938964843</c:v>
                </c:pt>
                <c:pt idx="4109">
                  <c:v>371.5</c:v>
                </c:pt>
                <c:pt idx="4110">
                  <c:v>371.6000061035157</c:v>
                </c:pt>
                <c:pt idx="4111">
                  <c:v>371.7000122070312</c:v>
                </c:pt>
                <c:pt idx="4112">
                  <c:v>371.7999877929687</c:v>
                </c:pt>
                <c:pt idx="4113">
                  <c:v>371.8999938964843</c:v>
                </c:pt>
                <c:pt idx="4114">
                  <c:v>372.0</c:v>
                </c:pt>
                <c:pt idx="4115">
                  <c:v>372.1000061035157</c:v>
                </c:pt>
                <c:pt idx="4116">
                  <c:v>372.2000122070312</c:v>
                </c:pt>
                <c:pt idx="4117">
                  <c:v>372.2999877929687</c:v>
                </c:pt>
                <c:pt idx="4118">
                  <c:v>372.3999938964843</c:v>
                </c:pt>
                <c:pt idx="4119">
                  <c:v>372.5</c:v>
                </c:pt>
                <c:pt idx="4120">
                  <c:v>372.6000061035157</c:v>
                </c:pt>
                <c:pt idx="4121">
                  <c:v>372.7000122070312</c:v>
                </c:pt>
                <c:pt idx="4122">
                  <c:v>372.7999877929687</c:v>
                </c:pt>
                <c:pt idx="4123">
                  <c:v>372.8999938964843</c:v>
                </c:pt>
                <c:pt idx="4124">
                  <c:v>373.0</c:v>
                </c:pt>
                <c:pt idx="4125">
                  <c:v>373.1000061035157</c:v>
                </c:pt>
                <c:pt idx="4126">
                  <c:v>373.2000122070312</c:v>
                </c:pt>
                <c:pt idx="4127">
                  <c:v>373.2999877929687</c:v>
                </c:pt>
                <c:pt idx="4128">
                  <c:v>373.3999938964843</c:v>
                </c:pt>
                <c:pt idx="4129">
                  <c:v>373.5</c:v>
                </c:pt>
                <c:pt idx="4130">
                  <c:v>373.6000061035157</c:v>
                </c:pt>
                <c:pt idx="4131">
                  <c:v>373.7000122070312</c:v>
                </c:pt>
                <c:pt idx="4132">
                  <c:v>373.7999877929687</c:v>
                </c:pt>
                <c:pt idx="4133">
                  <c:v>373.8999938964843</c:v>
                </c:pt>
                <c:pt idx="4134">
                  <c:v>374.0</c:v>
                </c:pt>
                <c:pt idx="4135">
                  <c:v>374.1000061035157</c:v>
                </c:pt>
                <c:pt idx="4136">
                  <c:v>374.2000122070312</c:v>
                </c:pt>
                <c:pt idx="4137">
                  <c:v>374.2999877929687</c:v>
                </c:pt>
                <c:pt idx="4138">
                  <c:v>374.3999938964843</c:v>
                </c:pt>
                <c:pt idx="4139">
                  <c:v>374.5</c:v>
                </c:pt>
                <c:pt idx="4140">
                  <c:v>374.6000061035157</c:v>
                </c:pt>
                <c:pt idx="4141">
                  <c:v>374.7000122070312</c:v>
                </c:pt>
                <c:pt idx="4142">
                  <c:v>374.7999877929687</c:v>
                </c:pt>
                <c:pt idx="4143">
                  <c:v>374.8999938964843</c:v>
                </c:pt>
                <c:pt idx="4144">
                  <c:v>375.0</c:v>
                </c:pt>
                <c:pt idx="4145">
                  <c:v>375.1000061035157</c:v>
                </c:pt>
                <c:pt idx="4146">
                  <c:v>375.2000122070312</c:v>
                </c:pt>
                <c:pt idx="4147">
                  <c:v>375.2999877929687</c:v>
                </c:pt>
                <c:pt idx="4148">
                  <c:v>375.3999938964843</c:v>
                </c:pt>
                <c:pt idx="4149">
                  <c:v>375.5</c:v>
                </c:pt>
                <c:pt idx="4150">
                  <c:v>375.6000061035157</c:v>
                </c:pt>
                <c:pt idx="4151">
                  <c:v>375.7000122070312</c:v>
                </c:pt>
                <c:pt idx="4152">
                  <c:v>375.7999877929687</c:v>
                </c:pt>
                <c:pt idx="4153">
                  <c:v>375.8999938964843</c:v>
                </c:pt>
                <c:pt idx="4154">
                  <c:v>376.0</c:v>
                </c:pt>
                <c:pt idx="4155">
                  <c:v>376.1000061035157</c:v>
                </c:pt>
                <c:pt idx="4156">
                  <c:v>376.2000122070312</c:v>
                </c:pt>
                <c:pt idx="4157">
                  <c:v>376.2999877929687</c:v>
                </c:pt>
                <c:pt idx="4158">
                  <c:v>376.3999938964843</c:v>
                </c:pt>
                <c:pt idx="4159">
                  <c:v>376.5</c:v>
                </c:pt>
                <c:pt idx="4160">
                  <c:v>376.6000061035157</c:v>
                </c:pt>
                <c:pt idx="4161">
                  <c:v>376.7000122070312</c:v>
                </c:pt>
                <c:pt idx="4162">
                  <c:v>376.7999877929687</c:v>
                </c:pt>
                <c:pt idx="4163">
                  <c:v>376.8999938964843</c:v>
                </c:pt>
                <c:pt idx="4164">
                  <c:v>377.0</c:v>
                </c:pt>
                <c:pt idx="4165">
                  <c:v>377.1000061035157</c:v>
                </c:pt>
                <c:pt idx="4166">
                  <c:v>377.2000122070312</c:v>
                </c:pt>
                <c:pt idx="4167">
                  <c:v>377.2999877929687</c:v>
                </c:pt>
                <c:pt idx="4168">
                  <c:v>377.3999938964843</c:v>
                </c:pt>
                <c:pt idx="4169">
                  <c:v>377.5</c:v>
                </c:pt>
                <c:pt idx="4170">
                  <c:v>377.6000061035157</c:v>
                </c:pt>
                <c:pt idx="4171">
                  <c:v>377.7000122070312</c:v>
                </c:pt>
                <c:pt idx="4172">
                  <c:v>377.7999877929687</c:v>
                </c:pt>
                <c:pt idx="4173">
                  <c:v>377.8999938964843</c:v>
                </c:pt>
                <c:pt idx="4174">
                  <c:v>378.0</c:v>
                </c:pt>
                <c:pt idx="4175">
                  <c:v>378.1000061035157</c:v>
                </c:pt>
                <c:pt idx="4176">
                  <c:v>378.2000122070312</c:v>
                </c:pt>
                <c:pt idx="4177">
                  <c:v>378.2999877929687</c:v>
                </c:pt>
                <c:pt idx="4178">
                  <c:v>378.3999938964843</c:v>
                </c:pt>
                <c:pt idx="4179">
                  <c:v>378.5</c:v>
                </c:pt>
                <c:pt idx="4180">
                  <c:v>378.6000061035157</c:v>
                </c:pt>
                <c:pt idx="4181">
                  <c:v>378.7000122070312</c:v>
                </c:pt>
                <c:pt idx="4182">
                  <c:v>378.7999877929687</c:v>
                </c:pt>
                <c:pt idx="4183">
                  <c:v>378.8999938964843</c:v>
                </c:pt>
                <c:pt idx="4184">
                  <c:v>379.0</c:v>
                </c:pt>
                <c:pt idx="4185">
                  <c:v>379.1000061035157</c:v>
                </c:pt>
                <c:pt idx="4186">
                  <c:v>379.2000122070312</c:v>
                </c:pt>
                <c:pt idx="4187">
                  <c:v>379.2999877929687</c:v>
                </c:pt>
                <c:pt idx="4188">
                  <c:v>379.3999938964843</c:v>
                </c:pt>
                <c:pt idx="4189">
                  <c:v>379.5</c:v>
                </c:pt>
                <c:pt idx="4190">
                  <c:v>379.6000061035157</c:v>
                </c:pt>
                <c:pt idx="4191">
                  <c:v>379.7000122070312</c:v>
                </c:pt>
                <c:pt idx="4192">
                  <c:v>379.7999877929687</c:v>
                </c:pt>
                <c:pt idx="4193">
                  <c:v>379.8999938964843</c:v>
                </c:pt>
                <c:pt idx="4194">
                  <c:v>380.0</c:v>
                </c:pt>
                <c:pt idx="4195">
                  <c:v>380.1000061035157</c:v>
                </c:pt>
                <c:pt idx="4196">
                  <c:v>380.2000122070312</c:v>
                </c:pt>
                <c:pt idx="4197">
                  <c:v>380.2999877929687</c:v>
                </c:pt>
                <c:pt idx="4198">
                  <c:v>380.3999938964843</c:v>
                </c:pt>
                <c:pt idx="4199">
                  <c:v>380.5</c:v>
                </c:pt>
                <c:pt idx="4200">
                  <c:v>380.6000061035157</c:v>
                </c:pt>
                <c:pt idx="4201">
                  <c:v>380.7000122070312</c:v>
                </c:pt>
                <c:pt idx="4202">
                  <c:v>380.7999877929687</c:v>
                </c:pt>
                <c:pt idx="4203">
                  <c:v>380.8999938964843</c:v>
                </c:pt>
                <c:pt idx="4204">
                  <c:v>381.0</c:v>
                </c:pt>
                <c:pt idx="4205">
                  <c:v>381.1000061035157</c:v>
                </c:pt>
                <c:pt idx="4206">
                  <c:v>381.2000122070312</c:v>
                </c:pt>
                <c:pt idx="4207">
                  <c:v>381.2999877929687</c:v>
                </c:pt>
                <c:pt idx="4208">
                  <c:v>381.3999938964843</c:v>
                </c:pt>
                <c:pt idx="4209">
                  <c:v>381.5</c:v>
                </c:pt>
                <c:pt idx="4210">
                  <c:v>381.6000061035157</c:v>
                </c:pt>
                <c:pt idx="4211">
                  <c:v>381.7000122070312</c:v>
                </c:pt>
                <c:pt idx="4212">
                  <c:v>381.7999877929687</c:v>
                </c:pt>
                <c:pt idx="4213">
                  <c:v>381.8999938964843</c:v>
                </c:pt>
                <c:pt idx="4214">
                  <c:v>382.0</c:v>
                </c:pt>
                <c:pt idx="4215">
                  <c:v>382.1000061035157</c:v>
                </c:pt>
                <c:pt idx="4216">
                  <c:v>382.2000122070312</c:v>
                </c:pt>
                <c:pt idx="4217">
                  <c:v>382.2999877929687</c:v>
                </c:pt>
                <c:pt idx="4218">
                  <c:v>382.3999938964843</c:v>
                </c:pt>
                <c:pt idx="4219">
                  <c:v>382.5</c:v>
                </c:pt>
                <c:pt idx="4220">
                  <c:v>382.6000061035157</c:v>
                </c:pt>
                <c:pt idx="4221">
                  <c:v>382.7000122070312</c:v>
                </c:pt>
                <c:pt idx="4222">
                  <c:v>382.7999877929687</c:v>
                </c:pt>
                <c:pt idx="4223">
                  <c:v>382.8999938964843</c:v>
                </c:pt>
                <c:pt idx="4224">
                  <c:v>383.0</c:v>
                </c:pt>
                <c:pt idx="4225">
                  <c:v>383.1000061035157</c:v>
                </c:pt>
                <c:pt idx="4226">
                  <c:v>383.2000122070312</c:v>
                </c:pt>
                <c:pt idx="4227">
                  <c:v>383.2999877929687</c:v>
                </c:pt>
                <c:pt idx="4228">
                  <c:v>383.3999938964843</c:v>
                </c:pt>
                <c:pt idx="4229">
                  <c:v>383.5</c:v>
                </c:pt>
                <c:pt idx="4230">
                  <c:v>383.6000061035157</c:v>
                </c:pt>
                <c:pt idx="4231">
                  <c:v>383.7000122070312</c:v>
                </c:pt>
                <c:pt idx="4232">
                  <c:v>383.7999877929687</c:v>
                </c:pt>
                <c:pt idx="4233">
                  <c:v>383.8999938964843</c:v>
                </c:pt>
                <c:pt idx="4234">
                  <c:v>384.0</c:v>
                </c:pt>
                <c:pt idx="4235">
                  <c:v>384.1000061035157</c:v>
                </c:pt>
                <c:pt idx="4236">
                  <c:v>384.2000122070312</c:v>
                </c:pt>
                <c:pt idx="4237">
                  <c:v>384.2999877929687</c:v>
                </c:pt>
                <c:pt idx="4238">
                  <c:v>384.3999938964843</c:v>
                </c:pt>
                <c:pt idx="4239">
                  <c:v>384.5</c:v>
                </c:pt>
                <c:pt idx="4240">
                  <c:v>384.6000061035157</c:v>
                </c:pt>
                <c:pt idx="4241">
                  <c:v>384.7000122070312</c:v>
                </c:pt>
                <c:pt idx="4242">
                  <c:v>384.7999877929687</c:v>
                </c:pt>
                <c:pt idx="4243">
                  <c:v>384.8999938964843</c:v>
                </c:pt>
                <c:pt idx="4244">
                  <c:v>385.0</c:v>
                </c:pt>
                <c:pt idx="4245">
                  <c:v>385.1000061035157</c:v>
                </c:pt>
                <c:pt idx="4246">
                  <c:v>385.2000122070312</c:v>
                </c:pt>
                <c:pt idx="4247">
                  <c:v>385.2999877929687</c:v>
                </c:pt>
                <c:pt idx="4248">
                  <c:v>385.3999938964843</c:v>
                </c:pt>
                <c:pt idx="4249">
                  <c:v>385.5</c:v>
                </c:pt>
                <c:pt idx="4250">
                  <c:v>385.6000061035157</c:v>
                </c:pt>
                <c:pt idx="4251">
                  <c:v>385.7000122070312</c:v>
                </c:pt>
                <c:pt idx="4252">
                  <c:v>385.7999877929687</c:v>
                </c:pt>
                <c:pt idx="4253">
                  <c:v>385.8999938964843</c:v>
                </c:pt>
                <c:pt idx="4254">
                  <c:v>386.0</c:v>
                </c:pt>
                <c:pt idx="4255">
                  <c:v>386.1000061035157</c:v>
                </c:pt>
                <c:pt idx="4256">
                  <c:v>386.2000122070312</c:v>
                </c:pt>
                <c:pt idx="4257">
                  <c:v>386.2999877929687</c:v>
                </c:pt>
                <c:pt idx="4258">
                  <c:v>386.3999938964843</c:v>
                </c:pt>
                <c:pt idx="4259">
                  <c:v>386.5</c:v>
                </c:pt>
                <c:pt idx="4260">
                  <c:v>386.6000061035157</c:v>
                </c:pt>
                <c:pt idx="4261">
                  <c:v>386.7000122070312</c:v>
                </c:pt>
                <c:pt idx="4262">
                  <c:v>386.7999877929687</c:v>
                </c:pt>
                <c:pt idx="4263">
                  <c:v>386.8999938964843</c:v>
                </c:pt>
                <c:pt idx="4264">
                  <c:v>387.0</c:v>
                </c:pt>
                <c:pt idx="4265">
                  <c:v>387.1000061035157</c:v>
                </c:pt>
                <c:pt idx="4266">
                  <c:v>387.2000122070312</c:v>
                </c:pt>
                <c:pt idx="4267">
                  <c:v>387.2999877929687</c:v>
                </c:pt>
                <c:pt idx="4268">
                  <c:v>387.3999938964843</c:v>
                </c:pt>
                <c:pt idx="4269">
                  <c:v>387.5</c:v>
                </c:pt>
                <c:pt idx="4270">
                  <c:v>387.6000061035157</c:v>
                </c:pt>
                <c:pt idx="4271">
                  <c:v>387.7000122070312</c:v>
                </c:pt>
                <c:pt idx="4272">
                  <c:v>387.7999877929687</c:v>
                </c:pt>
                <c:pt idx="4273">
                  <c:v>387.8999938964843</c:v>
                </c:pt>
                <c:pt idx="4274">
                  <c:v>388.0</c:v>
                </c:pt>
                <c:pt idx="4275">
                  <c:v>388.1000061035157</c:v>
                </c:pt>
                <c:pt idx="4276">
                  <c:v>388.2000122070312</c:v>
                </c:pt>
                <c:pt idx="4277">
                  <c:v>388.2999877929687</c:v>
                </c:pt>
                <c:pt idx="4278">
                  <c:v>388.3999938964843</c:v>
                </c:pt>
                <c:pt idx="4279">
                  <c:v>388.5</c:v>
                </c:pt>
                <c:pt idx="4280">
                  <c:v>388.6000061035157</c:v>
                </c:pt>
                <c:pt idx="4281">
                  <c:v>388.7000122070312</c:v>
                </c:pt>
                <c:pt idx="4282">
                  <c:v>388.7999877929687</c:v>
                </c:pt>
                <c:pt idx="4283">
                  <c:v>388.8999938964843</c:v>
                </c:pt>
                <c:pt idx="4284">
                  <c:v>389.0</c:v>
                </c:pt>
                <c:pt idx="4285">
                  <c:v>389.1000061035157</c:v>
                </c:pt>
                <c:pt idx="4286">
                  <c:v>389.2000122070312</c:v>
                </c:pt>
                <c:pt idx="4287">
                  <c:v>389.2999877929687</c:v>
                </c:pt>
                <c:pt idx="4288">
                  <c:v>389.3999938964843</c:v>
                </c:pt>
                <c:pt idx="4289">
                  <c:v>389.5</c:v>
                </c:pt>
                <c:pt idx="4290">
                  <c:v>389.6000061035157</c:v>
                </c:pt>
                <c:pt idx="4291">
                  <c:v>389.7000122070312</c:v>
                </c:pt>
                <c:pt idx="4292">
                  <c:v>389.7999877929687</c:v>
                </c:pt>
                <c:pt idx="4293">
                  <c:v>389.8999938964843</c:v>
                </c:pt>
                <c:pt idx="4294">
                  <c:v>390.0</c:v>
                </c:pt>
                <c:pt idx="4295">
                  <c:v>390.1000061035157</c:v>
                </c:pt>
                <c:pt idx="4296">
                  <c:v>390.2000122070312</c:v>
                </c:pt>
                <c:pt idx="4297">
                  <c:v>390.2999877929687</c:v>
                </c:pt>
                <c:pt idx="4298">
                  <c:v>390.3999938964843</c:v>
                </c:pt>
                <c:pt idx="4299">
                  <c:v>390.5</c:v>
                </c:pt>
                <c:pt idx="4300">
                  <c:v>390.6000061035157</c:v>
                </c:pt>
                <c:pt idx="4301">
                  <c:v>390.7000122070312</c:v>
                </c:pt>
                <c:pt idx="4302">
                  <c:v>390.7999877929687</c:v>
                </c:pt>
                <c:pt idx="4303">
                  <c:v>390.8999938964843</c:v>
                </c:pt>
                <c:pt idx="4304">
                  <c:v>391.0</c:v>
                </c:pt>
                <c:pt idx="4305">
                  <c:v>391.1000061035157</c:v>
                </c:pt>
                <c:pt idx="4306">
                  <c:v>391.2000122070312</c:v>
                </c:pt>
                <c:pt idx="4307">
                  <c:v>391.2999877929687</c:v>
                </c:pt>
                <c:pt idx="4308">
                  <c:v>391.3999938964843</c:v>
                </c:pt>
                <c:pt idx="4309">
                  <c:v>391.5</c:v>
                </c:pt>
                <c:pt idx="4310">
                  <c:v>391.6000061035157</c:v>
                </c:pt>
                <c:pt idx="4311">
                  <c:v>391.7000122070312</c:v>
                </c:pt>
                <c:pt idx="4312">
                  <c:v>391.7999877929687</c:v>
                </c:pt>
                <c:pt idx="4313">
                  <c:v>391.8999938964843</c:v>
                </c:pt>
                <c:pt idx="4314">
                  <c:v>392.0</c:v>
                </c:pt>
                <c:pt idx="4315">
                  <c:v>392.1000061035157</c:v>
                </c:pt>
                <c:pt idx="4316">
                  <c:v>392.2000122070312</c:v>
                </c:pt>
                <c:pt idx="4317">
                  <c:v>392.2999877929687</c:v>
                </c:pt>
                <c:pt idx="4318">
                  <c:v>392.3999938964843</c:v>
                </c:pt>
                <c:pt idx="4319">
                  <c:v>392.5</c:v>
                </c:pt>
                <c:pt idx="4320">
                  <c:v>392.6000061035157</c:v>
                </c:pt>
                <c:pt idx="4321">
                  <c:v>392.7000122070312</c:v>
                </c:pt>
                <c:pt idx="4322">
                  <c:v>392.7999877929687</c:v>
                </c:pt>
                <c:pt idx="4323">
                  <c:v>392.8999938964843</c:v>
                </c:pt>
                <c:pt idx="4324">
                  <c:v>393.0</c:v>
                </c:pt>
                <c:pt idx="4325">
                  <c:v>393.1000061035157</c:v>
                </c:pt>
                <c:pt idx="4326">
                  <c:v>393.2000122070312</c:v>
                </c:pt>
                <c:pt idx="4327">
                  <c:v>393.2999877929687</c:v>
                </c:pt>
                <c:pt idx="4328">
                  <c:v>393.3999938964843</c:v>
                </c:pt>
                <c:pt idx="4329">
                  <c:v>393.5</c:v>
                </c:pt>
                <c:pt idx="4330">
                  <c:v>393.6000061035157</c:v>
                </c:pt>
                <c:pt idx="4331">
                  <c:v>393.7000122070312</c:v>
                </c:pt>
                <c:pt idx="4332">
                  <c:v>393.7999877929687</c:v>
                </c:pt>
                <c:pt idx="4333">
                  <c:v>393.8999938964843</c:v>
                </c:pt>
                <c:pt idx="4334">
                  <c:v>394.0</c:v>
                </c:pt>
                <c:pt idx="4335">
                  <c:v>394.1000061035157</c:v>
                </c:pt>
                <c:pt idx="4336">
                  <c:v>394.2000122070312</c:v>
                </c:pt>
                <c:pt idx="4337">
                  <c:v>394.2999877929687</c:v>
                </c:pt>
                <c:pt idx="4338">
                  <c:v>394.3999938964843</c:v>
                </c:pt>
                <c:pt idx="4339">
                  <c:v>394.5</c:v>
                </c:pt>
                <c:pt idx="4340">
                  <c:v>394.6000061035157</c:v>
                </c:pt>
                <c:pt idx="4341">
                  <c:v>394.7000122070312</c:v>
                </c:pt>
                <c:pt idx="4342">
                  <c:v>394.7999877929687</c:v>
                </c:pt>
                <c:pt idx="4343">
                  <c:v>394.8999938964843</c:v>
                </c:pt>
                <c:pt idx="4344">
                  <c:v>395.0</c:v>
                </c:pt>
                <c:pt idx="4345">
                  <c:v>395.1000061035157</c:v>
                </c:pt>
                <c:pt idx="4346">
                  <c:v>395.2000122070312</c:v>
                </c:pt>
                <c:pt idx="4347">
                  <c:v>395.2999877929687</c:v>
                </c:pt>
                <c:pt idx="4348">
                  <c:v>395.3999938964843</c:v>
                </c:pt>
                <c:pt idx="4349">
                  <c:v>395.5</c:v>
                </c:pt>
                <c:pt idx="4350">
                  <c:v>395.6000061035157</c:v>
                </c:pt>
                <c:pt idx="4351">
                  <c:v>395.7000122070312</c:v>
                </c:pt>
                <c:pt idx="4352">
                  <c:v>395.7999877929687</c:v>
                </c:pt>
                <c:pt idx="4353">
                  <c:v>395.8999938964843</c:v>
                </c:pt>
                <c:pt idx="4354">
                  <c:v>396.0</c:v>
                </c:pt>
                <c:pt idx="4355">
                  <c:v>396.1000061035157</c:v>
                </c:pt>
                <c:pt idx="4356">
                  <c:v>396.2000122070312</c:v>
                </c:pt>
                <c:pt idx="4357">
                  <c:v>396.2999877929687</c:v>
                </c:pt>
                <c:pt idx="4358">
                  <c:v>396.3999938964843</c:v>
                </c:pt>
                <c:pt idx="4359">
                  <c:v>396.5</c:v>
                </c:pt>
                <c:pt idx="4360">
                  <c:v>396.6000061035157</c:v>
                </c:pt>
                <c:pt idx="4361">
                  <c:v>396.7000122070312</c:v>
                </c:pt>
                <c:pt idx="4362">
                  <c:v>396.7999877929687</c:v>
                </c:pt>
                <c:pt idx="4363">
                  <c:v>396.8999938964843</c:v>
                </c:pt>
                <c:pt idx="4364">
                  <c:v>397.0</c:v>
                </c:pt>
                <c:pt idx="4365">
                  <c:v>397.1000061035157</c:v>
                </c:pt>
                <c:pt idx="4366">
                  <c:v>397.2000122070312</c:v>
                </c:pt>
                <c:pt idx="4367">
                  <c:v>397.2999877929687</c:v>
                </c:pt>
                <c:pt idx="4368">
                  <c:v>397.3999938964843</c:v>
                </c:pt>
                <c:pt idx="4369">
                  <c:v>397.5</c:v>
                </c:pt>
                <c:pt idx="4370">
                  <c:v>397.6000061035157</c:v>
                </c:pt>
                <c:pt idx="4371">
                  <c:v>397.7000122070312</c:v>
                </c:pt>
                <c:pt idx="4372">
                  <c:v>397.7999877929687</c:v>
                </c:pt>
                <c:pt idx="4373">
                  <c:v>397.8999938964843</c:v>
                </c:pt>
                <c:pt idx="4374">
                  <c:v>398.0</c:v>
                </c:pt>
                <c:pt idx="4375">
                  <c:v>398.1000061035157</c:v>
                </c:pt>
                <c:pt idx="4376">
                  <c:v>398.2000122070312</c:v>
                </c:pt>
                <c:pt idx="4377">
                  <c:v>398.2999877929687</c:v>
                </c:pt>
                <c:pt idx="4378">
                  <c:v>398.3999938964843</c:v>
                </c:pt>
                <c:pt idx="4379">
                  <c:v>398.5</c:v>
                </c:pt>
                <c:pt idx="4380">
                  <c:v>398.6000061035157</c:v>
                </c:pt>
                <c:pt idx="4381">
                  <c:v>398.7000122070312</c:v>
                </c:pt>
                <c:pt idx="4382">
                  <c:v>398.7999877929687</c:v>
                </c:pt>
                <c:pt idx="4383">
                  <c:v>398.8999938964843</c:v>
                </c:pt>
                <c:pt idx="4384">
                  <c:v>399.0</c:v>
                </c:pt>
                <c:pt idx="4385">
                  <c:v>399.1000061035157</c:v>
                </c:pt>
                <c:pt idx="4386">
                  <c:v>399.2000122070312</c:v>
                </c:pt>
                <c:pt idx="4387">
                  <c:v>399.2999877929687</c:v>
                </c:pt>
                <c:pt idx="4388">
                  <c:v>399.3999938964843</c:v>
                </c:pt>
                <c:pt idx="4389">
                  <c:v>399.5</c:v>
                </c:pt>
                <c:pt idx="4390">
                  <c:v>399.6000061035157</c:v>
                </c:pt>
                <c:pt idx="4391">
                  <c:v>399.7000122070312</c:v>
                </c:pt>
                <c:pt idx="4392">
                  <c:v>399.7999877929687</c:v>
                </c:pt>
                <c:pt idx="4393">
                  <c:v>399.8999938964843</c:v>
                </c:pt>
                <c:pt idx="4394">
                  <c:v>400.0</c:v>
                </c:pt>
                <c:pt idx="4395">
                  <c:v>400.1000061035157</c:v>
                </c:pt>
                <c:pt idx="4396">
                  <c:v>400.2000122070312</c:v>
                </c:pt>
                <c:pt idx="4397">
                  <c:v>400.2999877929687</c:v>
                </c:pt>
                <c:pt idx="4398">
                  <c:v>400.3999938964843</c:v>
                </c:pt>
                <c:pt idx="4399">
                  <c:v>400.5</c:v>
                </c:pt>
                <c:pt idx="4400">
                  <c:v>400.6000061035157</c:v>
                </c:pt>
                <c:pt idx="4401">
                  <c:v>400.7000122070312</c:v>
                </c:pt>
                <c:pt idx="4402">
                  <c:v>400.7999877929687</c:v>
                </c:pt>
                <c:pt idx="4403">
                  <c:v>400.8999938964843</c:v>
                </c:pt>
                <c:pt idx="4404">
                  <c:v>401.0</c:v>
                </c:pt>
                <c:pt idx="4405">
                  <c:v>401.1000061035157</c:v>
                </c:pt>
                <c:pt idx="4406">
                  <c:v>401.2000122070312</c:v>
                </c:pt>
                <c:pt idx="4407">
                  <c:v>401.2999877929687</c:v>
                </c:pt>
                <c:pt idx="4408">
                  <c:v>401.3999938964843</c:v>
                </c:pt>
                <c:pt idx="4409">
                  <c:v>401.5</c:v>
                </c:pt>
                <c:pt idx="4410">
                  <c:v>401.6000061035157</c:v>
                </c:pt>
                <c:pt idx="4411">
                  <c:v>401.7000122070312</c:v>
                </c:pt>
                <c:pt idx="4412">
                  <c:v>401.7999877929687</c:v>
                </c:pt>
                <c:pt idx="4413">
                  <c:v>401.8999938964843</c:v>
                </c:pt>
                <c:pt idx="4414">
                  <c:v>402.0</c:v>
                </c:pt>
                <c:pt idx="4415">
                  <c:v>402.1000061035157</c:v>
                </c:pt>
                <c:pt idx="4416">
                  <c:v>402.2000122070312</c:v>
                </c:pt>
                <c:pt idx="4417">
                  <c:v>402.2999877929687</c:v>
                </c:pt>
                <c:pt idx="4418">
                  <c:v>402.3999938964843</c:v>
                </c:pt>
                <c:pt idx="4419">
                  <c:v>402.5</c:v>
                </c:pt>
                <c:pt idx="4420">
                  <c:v>402.6000061035157</c:v>
                </c:pt>
                <c:pt idx="4421">
                  <c:v>402.7000122070312</c:v>
                </c:pt>
                <c:pt idx="4422">
                  <c:v>402.7999877929687</c:v>
                </c:pt>
                <c:pt idx="4423">
                  <c:v>402.8999938964843</c:v>
                </c:pt>
                <c:pt idx="4424">
                  <c:v>403.0</c:v>
                </c:pt>
                <c:pt idx="4425">
                  <c:v>403.1000061035157</c:v>
                </c:pt>
                <c:pt idx="4426">
                  <c:v>403.2000122070312</c:v>
                </c:pt>
                <c:pt idx="4427">
                  <c:v>403.2999877929687</c:v>
                </c:pt>
                <c:pt idx="4428">
                  <c:v>403.3999938964843</c:v>
                </c:pt>
                <c:pt idx="4429">
                  <c:v>403.5</c:v>
                </c:pt>
                <c:pt idx="4430">
                  <c:v>403.6000061035157</c:v>
                </c:pt>
                <c:pt idx="4431">
                  <c:v>403.7000122070312</c:v>
                </c:pt>
                <c:pt idx="4432">
                  <c:v>403.7999877929687</c:v>
                </c:pt>
                <c:pt idx="4433">
                  <c:v>403.8999938964843</c:v>
                </c:pt>
                <c:pt idx="4434">
                  <c:v>404.0</c:v>
                </c:pt>
                <c:pt idx="4435">
                  <c:v>404.1000061035157</c:v>
                </c:pt>
                <c:pt idx="4436">
                  <c:v>404.2000122070312</c:v>
                </c:pt>
                <c:pt idx="4437">
                  <c:v>404.2999877929687</c:v>
                </c:pt>
                <c:pt idx="4438">
                  <c:v>404.3999938964843</c:v>
                </c:pt>
                <c:pt idx="4439">
                  <c:v>404.5</c:v>
                </c:pt>
                <c:pt idx="4440">
                  <c:v>404.6000061035157</c:v>
                </c:pt>
                <c:pt idx="4441">
                  <c:v>404.7000122070312</c:v>
                </c:pt>
                <c:pt idx="4442">
                  <c:v>404.7999877929687</c:v>
                </c:pt>
                <c:pt idx="4443">
                  <c:v>404.8999938964843</c:v>
                </c:pt>
                <c:pt idx="4444">
                  <c:v>405.0</c:v>
                </c:pt>
                <c:pt idx="4445">
                  <c:v>405.1000061035157</c:v>
                </c:pt>
                <c:pt idx="4446">
                  <c:v>405.2000122070312</c:v>
                </c:pt>
                <c:pt idx="4447">
                  <c:v>405.2999877929687</c:v>
                </c:pt>
                <c:pt idx="4448">
                  <c:v>405.3999938964843</c:v>
                </c:pt>
                <c:pt idx="4449">
                  <c:v>405.5</c:v>
                </c:pt>
                <c:pt idx="4450">
                  <c:v>405.6000061035157</c:v>
                </c:pt>
                <c:pt idx="4451">
                  <c:v>405.7000122070312</c:v>
                </c:pt>
                <c:pt idx="4452">
                  <c:v>405.7999877929687</c:v>
                </c:pt>
                <c:pt idx="4453">
                  <c:v>405.8999938964843</c:v>
                </c:pt>
                <c:pt idx="4454">
                  <c:v>406.0</c:v>
                </c:pt>
                <c:pt idx="4455">
                  <c:v>406.1000061035157</c:v>
                </c:pt>
                <c:pt idx="4456">
                  <c:v>406.2000122070312</c:v>
                </c:pt>
                <c:pt idx="4457">
                  <c:v>406.2999877929687</c:v>
                </c:pt>
                <c:pt idx="4458">
                  <c:v>406.3999938964843</c:v>
                </c:pt>
                <c:pt idx="4459">
                  <c:v>406.5</c:v>
                </c:pt>
                <c:pt idx="4460">
                  <c:v>406.6000061035157</c:v>
                </c:pt>
                <c:pt idx="4461">
                  <c:v>406.7000122070312</c:v>
                </c:pt>
                <c:pt idx="4462">
                  <c:v>406.7999877929687</c:v>
                </c:pt>
                <c:pt idx="4463">
                  <c:v>406.8999938964843</c:v>
                </c:pt>
                <c:pt idx="4464">
                  <c:v>407.0</c:v>
                </c:pt>
                <c:pt idx="4465">
                  <c:v>407.1000061035157</c:v>
                </c:pt>
                <c:pt idx="4466">
                  <c:v>407.2000122070312</c:v>
                </c:pt>
                <c:pt idx="4467">
                  <c:v>407.2999877929687</c:v>
                </c:pt>
                <c:pt idx="4468">
                  <c:v>407.3999938964843</c:v>
                </c:pt>
                <c:pt idx="4469">
                  <c:v>407.5</c:v>
                </c:pt>
                <c:pt idx="4470">
                  <c:v>407.6000061035157</c:v>
                </c:pt>
                <c:pt idx="4471">
                  <c:v>407.7000122070312</c:v>
                </c:pt>
                <c:pt idx="4472">
                  <c:v>407.7999877929687</c:v>
                </c:pt>
                <c:pt idx="4473">
                  <c:v>407.8999938964843</c:v>
                </c:pt>
                <c:pt idx="4474">
                  <c:v>408.0</c:v>
                </c:pt>
                <c:pt idx="4475">
                  <c:v>408.1000061035157</c:v>
                </c:pt>
                <c:pt idx="4476">
                  <c:v>408.2000122070312</c:v>
                </c:pt>
                <c:pt idx="4477">
                  <c:v>408.2999877929687</c:v>
                </c:pt>
                <c:pt idx="4478">
                  <c:v>408.3999938964843</c:v>
                </c:pt>
                <c:pt idx="4479">
                  <c:v>408.5</c:v>
                </c:pt>
                <c:pt idx="4480">
                  <c:v>408.6000061035157</c:v>
                </c:pt>
                <c:pt idx="4481">
                  <c:v>408.7000122070312</c:v>
                </c:pt>
                <c:pt idx="4482">
                  <c:v>408.7999877929687</c:v>
                </c:pt>
                <c:pt idx="4483">
                  <c:v>408.8999938964843</c:v>
                </c:pt>
                <c:pt idx="4484">
                  <c:v>409.0</c:v>
                </c:pt>
                <c:pt idx="4485">
                  <c:v>409.1000061035157</c:v>
                </c:pt>
                <c:pt idx="4486">
                  <c:v>409.2000122070312</c:v>
                </c:pt>
                <c:pt idx="4487">
                  <c:v>409.2999877929687</c:v>
                </c:pt>
                <c:pt idx="4488">
                  <c:v>409.3999938964843</c:v>
                </c:pt>
                <c:pt idx="4489">
                  <c:v>409.5</c:v>
                </c:pt>
                <c:pt idx="4490">
                  <c:v>409.6000061035157</c:v>
                </c:pt>
                <c:pt idx="4491">
                  <c:v>409.7000122070312</c:v>
                </c:pt>
                <c:pt idx="4492">
                  <c:v>409.7999877929687</c:v>
                </c:pt>
                <c:pt idx="4493">
                  <c:v>409.8999938964843</c:v>
                </c:pt>
                <c:pt idx="4494">
                  <c:v>410.0</c:v>
                </c:pt>
                <c:pt idx="4495">
                  <c:v>410.1000061035157</c:v>
                </c:pt>
                <c:pt idx="4496">
                  <c:v>410.2000122070312</c:v>
                </c:pt>
                <c:pt idx="4497">
                  <c:v>410.2999877929687</c:v>
                </c:pt>
                <c:pt idx="4498">
                  <c:v>410.3999938964843</c:v>
                </c:pt>
                <c:pt idx="4499">
                  <c:v>410.5</c:v>
                </c:pt>
                <c:pt idx="4500">
                  <c:v>410.6000061035157</c:v>
                </c:pt>
                <c:pt idx="4501">
                  <c:v>410.7000122070312</c:v>
                </c:pt>
                <c:pt idx="4502">
                  <c:v>410.7999877929687</c:v>
                </c:pt>
                <c:pt idx="4503">
                  <c:v>410.8999938964843</c:v>
                </c:pt>
                <c:pt idx="4504">
                  <c:v>411.0</c:v>
                </c:pt>
                <c:pt idx="4505">
                  <c:v>411.1000061035157</c:v>
                </c:pt>
                <c:pt idx="4506">
                  <c:v>411.2000122070312</c:v>
                </c:pt>
                <c:pt idx="4507">
                  <c:v>411.2999877929687</c:v>
                </c:pt>
                <c:pt idx="4508">
                  <c:v>411.3999938964843</c:v>
                </c:pt>
                <c:pt idx="4509">
                  <c:v>411.5</c:v>
                </c:pt>
                <c:pt idx="4510">
                  <c:v>411.6000061035157</c:v>
                </c:pt>
                <c:pt idx="4511">
                  <c:v>411.7000122070312</c:v>
                </c:pt>
                <c:pt idx="4512">
                  <c:v>411.7999877929687</c:v>
                </c:pt>
                <c:pt idx="4513">
                  <c:v>411.8999938964843</c:v>
                </c:pt>
                <c:pt idx="4514">
                  <c:v>412.0</c:v>
                </c:pt>
                <c:pt idx="4515">
                  <c:v>412.1000061035157</c:v>
                </c:pt>
                <c:pt idx="4516">
                  <c:v>412.2000122070312</c:v>
                </c:pt>
                <c:pt idx="4517">
                  <c:v>412.2999877929687</c:v>
                </c:pt>
                <c:pt idx="4518">
                  <c:v>412.3999938964843</c:v>
                </c:pt>
                <c:pt idx="4519">
                  <c:v>412.5</c:v>
                </c:pt>
                <c:pt idx="4520">
                  <c:v>412.6000061035157</c:v>
                </c:pt>
                <c:pt idx="4521">
                  <c:v>412.7000122070312</c:v>
                </c:pt>
                <c:pt idx="4522">
                  <c:v>412.7999877929687</c:v>
                </c:pt>
                <c:pt idx="4523">
                  <c:v>412.8999938964843</c:v>
                </c:pt>
                <c:pt idx="4524">
                  <c:v>413.0</c:v>
                </c:pt>
                <c:pt idx="4525">
                  <c:v>413.1000061035157</c:v>
                </c:pt>
                <c:pt idx="4526">
                  <c:v>413.2000122070312</c:v>
                </c:pt>
                <c:pt idx="4527">
                  <c:v>413.2999877929687</c:v>
                </c:pt>
                <c:pt idx="4528">
                  <c:v>413.3999938964843</c:v>
                </c:pt>
                <c:pt idx="4529">
                  <c:v>413.5</c:v>
                </c:pt>
                <c:pt idx="4530">
                  <c:v>413.6000061035157</c:v>
                </c:pt>
                <c:pt idx="4531">
                  <c:v>413.7000122070312</c:v>
                </c:pt>
                <c:pt idx="4532">
                  <c:v>413.7999877929687</c:v>
                </c:pt>
                <c:pt idx="4533">
                  <c:v>413.8999938964843</c:v>
                </c:pt>
                <c:pt idx="4534">
                  <c:v>414.0</c:v>
                </c:pt>
                <c:pt idx="4535">
                  <c:v>414.1000061035157</c:v>
                </c:pt>
                <c:pt idx="4536">
                  <c:v>414.2000122070312</c:v>
                </c:pt>
                <c:pt idx="4537">
                  <c:v>414.2999877929687</c:v>
                </c:pt>
                <c:pt idx="4538">
                  <c:v>414.3999938964843</c:v>
                </c:pt>
                <c:pt idx="4539">
                  <c:v>414.5</c:v>
                </c:pt>
                <c:pt idx="4540">
                  <c:v>414.6000061035157</c:v>
                </c:pt>
                <c:pt idx="4541">
                  <c:v>414.7000122070312</c:v>
                </c:pt>
                <c:pt idx="4542">
                  <c:v>414.7999877929687</c:v>
                </c:pt>
                <c:pt idx="4543">
                  <c:v>414.8999938964843</c:v>
                </c:pt>
                <c:pt idx="4544">
                  <c:v>415.0</c:v>
                </c:pt>
                <c:pt idx="4545">
                  <c:v>415.1000061035157</c:v>
                </c:pt>
                <c:pt idx="4546">
                  <c:v>415.2000122070312</c:v>
                </c:pt>
                <c:pt idx="4547">
                  <c:v>415.2999877929687</c:v>
                </c:pt>
                <c:pt idx="4548">
                  <c:v>415.3999938964843</c:v>
                </c:pt>
                <c:pt idx="4549">
                  <c:v>415.5</c:v>
                </c:pt>
                <c:pt idx="4550">
                  <c:v>415.6000061035157</c:v>
                </c:pt>
                <c:pt idx="4551">
                  <c:v>415.7000122070312</c:v>
                </c:pt>
                <c:pt idx="4552">
                  <c:v>415.7999877929687</c:v>
                </c:pt>
                <c:pt idx="4553">
                  <c:v>415.8999938964843</c:v>
                </c:pt>
                <c:pt idx="4554">
                  <c:v>416.0</c:v>
                </c:pt>
                <c:pt idx="4555">
                  <c:v>416.1000061035157</c:v>
                </c:pt>
                <c:pt idx="4556">
                  <c:v>416.2000122070312</c:v>
                </c:pt>
                <c:pt idx="4557">
                  <c:v>416.2999877929687</c:v>
                </c:pt>
                <c:pt idx="4558">
                  <c:v>416.3999938964843</c:v>
                </c:pt>
                <c:pt idx="4559">
                  <c:v>416.5</c:v>
                </c:pt>
                <c:pt idx="4560">
                  <c:v>416.6000061035157</c:v>
                </c:pt>
                <c:pt idx="4561">
                  <c:v>416.7000122070312</c:v>
                </c:pt>
                <c:pt idx="4562">
                  <c:v>416.7999877929687</c:v>
                </c:pt>
                <c:pt idx="4563">
                  <c:v>416.8999938964843</c:v>
                </c:pt>
                <c:pt idx="4564">
                  <c:v>417.0</c:v>
                </c:pt>
                <c:pt idx="4565">
                  <c:v>417.1000061035157</c:v>
                </c:pt>
                <c:pt idx="4566">
                  <c:v>417.2000122070312</c:v>
                </c:pt>
                <c:pt idx="4567">
                  <c:v>417.2999877929687</c:v>
                </c:pt>
                <c:pt idx="4568">
                  <c:v>417.3999938964843</c:v>
                </c:pt>
                <c:pt idx="4569">
                  <c:v>417.5</c:v>
                </c:pt>
                <c:pt idx="4570">
                  <c:v>417.6000061035157</c:v>
                </c:pt>
                <c:pt idx="4571">
                  <c:v>417.7000122070312</c:v>
                </c:pt>
                <c:pt idx="4572">
                  <c:v>417.7999877929687</c:v>
                </c:pt>
                <c:pt idx="4573">
                  <c:v>417.8999938964843</c:v>
                </c:pt>
                <c:pt idx="4574">
                  <c:v>418.0</c:v>
                </c:pt>
                <c:pt idx="4575">
                  <c:v>418.1000061035157</c:v>
                </c:pt>
                <c:pt idx="4576">
                  <c:v>418.2000122070312</c:v>
                </c:pt>
                <c:pt idx="4577">
                  <c:v>418.2999877929687</c:v>
                </c:pt>
                <c:pt idx="4578">
                  <c:v>418.3999938964843</c:v>
                </c:pt>
                <c:pt idx="4579">
                  <c:v>418.5</c:v>
                </c:pt>
                <c:pt idx="4580">
                  <c:v>418.6000061035157</c:v>
                </c:pt>
                <c:pt idx="4581">
                  <c:v>418.7000122070312</c:v>
                </c:pt>
                <c:pt idx="4582">
                  <c:v>418.7999877929687</c:v>
                </c:pt>
                <c:pt idx="4583">
                  <c:v>418.8999938964843</c:v>
                </c:pt>
                <c:pt idx="4584">
                  <c:v>419.0</c:v>
                </c:pt>
                <c:pt idx="4585">
                  <c:v>419.1000061035157</c:v>
                </c:pt>
                <c:pt idx="4586">
                  <c:v>419.2000122070312</c:v>
                </c:pt>
                <c:pt idx="4587">
                  <c:v>419.2999877929687</c:v>
                </c:pt>
                <c:pt idx="4588">
                  <c:v>419.3999938964843</c:v>
                </c:pt>
                <c:pt idx="4589">
                  <c:v>419.5</c:v>
                </c:pt>
                <c:pt idx="4590">
                  <c:v>419.6000061035157</c:v>
                </c:pt>
                <c:pt idx="4591">
                  <c:v>419.7000122070312</c:v>
                </c:pt>
                <c:pt idx="4592">
                  <c:v>419.7999877929687</c:v>
                </c:pt>
                <c:pt idx="4593">
                  <c:v>419.8999938964843</c:v>
                </c:pt>
                <c:pt idx="4594">
                  <c:v>420.0</c:v>
                </c:pt>
                <c:pt idx="4595">
                  <c:v>420.1000061035157</c:v>
                </c:pt>
                <c:pt idx="4596">
                  <c:v>420.2000122070312</c:v>
                </c:pt>
                <c:pt idx="4597">
                  <c:v>420.2999877929687</c:v>
                </c:pt>
                <c:pt idx="4598">
                  <c:v>420.3999938964843</c:v>
                </c:pt>
                <c:pt idx="4599">
                  <c:v>420.5</c:v>
                </c:pt>
                <c:pt idx="4600">
                  <c:v>420.6000061035157</c:v>
                </c:pt>
                <c:pt idx="4601">
                  <c:v>420.7000122070312</c:v>
                </c:pt>
                <c:pt idx="4602">
                  <c:v>420.7999877929687</c:v>
                </c:pt>
                <c:pt idx="4603">
                  <c:v>420.8999938964843</c:v>
                </c:pt>
                <c:pt idx="4604">
                  <c:v>421.0</c:v>
                </c:pt>
                <c:pt idx="4605">
                  <c:v>421.1000061035157</c:v>
                </c:pt>
                <c:pt idx="4606">
                  <c:v>421.2000122070312</c:v>
                </c:pt>
                <c:pt idx="4607">
                  <c:v>421.2999877929687</c:v>
                </c:pt>
                <c:pt idx="4608">
                  <c:v>421.3999938964843</c:v>
                </c:pt>
                <c:pt idx="4609">
                  <c:v>421.5</c:v>
                </c:pt>
                <c:pt idx="4610">
                  <c:v>421.6000061035157</c:v>
                </c:pt>
                <c:pt idx="4611">
                  <c:v>421.7000122070312</c:v>
                </c:pt>
                <c:pt idx="4612">
                  <c:v>421.7999877929687</c:v>
                </c:pt>
                <c:pt idx="4613">
                  <c:v>421.8999938964843</c:v>
                </c:pt>
                <c:pt idx="4614">
                  <c:v>422.0</c:v>
                </c:pt>
                <c:pt idx="4615">
                  <c:v>422.1000061035157</c:v>
                </c:pt>
                <c:pt idx="4616">
                  <c:v>422.2000122070312</c:v>
                </c:pt>
                <c:pt idx="4617">
                  <c:v>422.2999877929687</c:v>
                </c:pt>
                <c:pt idx="4618">
                  <c:v>422.3999938964843</c:v>
                </c:pt>
                <c:pt idx="4619">
                  <c:v>422.5</c:v>
                </c:pt>
                <c:pt idx="4620">
                  <c:v>422.6000061035157</c:v>
                </c:pt>
                <c:pt idx="4621">
                  <c:v>422.7000122070312</c:v>
                </c:pt>
                <c:pt idx="4622">
                  <c:v>422.7999877929687</c:v>
                </c:pt>
                <c:pt idx="4623">
                  <c:v>422.8999938964843</c:v>
                </c:pt>
                <c:pt idx="4624">
                  <c:v>423.0</c:v>
                </c:pt>
                <c:pt idx="4625">
                  <c:v>423.1000061035157</c:v>
                </c:pt>
                <c:pt idx="4626">
                  <c:v>423.2000122070312</c:v>
                </c:pt>
                <c:pt idx="4627">
                  <c:v>423.2999877929687</c:v>
                </c:pt>
                <c:pt idx="4628">
                  <c:v>423.3999938964843</c:v>
                </c:pt>
                <c:pt idx="4629">
                  <c:v>423.5</c:v>
                </c:pt>
                <c:pt idx="4630">
                  <c:v>423.6000061035157</c:v>
                </c:pt>
                <c:pt idx="4631">
                  <c:v>423.7000122070312</c:v>
                </c:pt>
                <c:pt idx="4632">
                  <c:v>423.7999877929687</c:v>
                </c:pt>
                <c:pt idx="4633">
                  <c:v>423.8999938964843</c:v>
                </c:pt>
                <c:pt idx="4634">
                  <c:v>424.0</c:v>
                </c:pt>
                <c:pt idx="4635">
                  <c:v>424.1000061035157</c:v>
                </c:pt>
                <c:pt idx="4636">
                  <c:v>424.2000122070312</c:v>
                </c:pt>
                <c:pt idx="4637">
                  <c:v>424.2999877929687</c:v>
                </c:pt>
                <c:pt idx="4638">
                  <c:v>424.3999938964843</c:v>
                </c:pt>
                <c:pt idx="4639">
                  <c:v>424.5</c:v>
                </c:pt>
                <c:pt idx="4640">
                  <c:v>424.6000061035157</c:v>
                </c:pt>
                <c:pt idx="4641">
                  <c:v>424.7000122070312</c:v>
                </c:pt>
                <c:pt idx="4642">
                  <c:v>424.7999877929687</c:v>
                </c:pt>
                <c:pt idx="4643">
                  <c:v>424.8999938964843</c:v>
                </c:pt>
                <c:pt idx="4644">
                  <c:v>425.0</c:v>
                </c:pt>
                <c:pt idx="4645">
                  <c:v>425.1000061035157</c:v>
                </c:pt>
                <c:pt idx="4646">
                  <c:v>425.2000122070312</c:v>
                </c:pt>
                <c:pt idx="4647">
                  <c:v>425.2999877929687</c:v>
                </c:pt>
                <c:pt idx="4648">
                  <c:v>425.3999938964843</c:v>
                </c:pt>
                <c:pt idx="4649">
                  <c:v>425.5</c:v>
                </c:pt>
                <c:pt idx="4650">
                  <c:v>425.6000061035157</c:v>
                </c:pt>
                <c:pt idx="4651">
                  <c:v>425.7000122070312</c:v>
                </c:pt>
                <c:pt idx="4652">
                  <c:v>425.7999877929687</c:v>
                </c:pt>
                <c:pt idx="4653">
                  <c:v>425.8999938964843</c:v>
                </c:pt>
                <c:pt idx="4654">
                  <c:v>426.0</c:v>
                </c:pt>
                <c:pt idx="4655">
                  <c:v>426.1000061035157</c:v>
                </c:pt>
                <c:pt idx="4656">
                  <c:v>426.2000122070312</c:v>
                </c:pt>
                <c:pt idx="4657">
                  <c:v>426.2999877929687</c:v>
                </c:pt>
                <c:pt idx="4658">
                  <c:v>426.3999938964843</c:v>
                </c:pt>
                <c:pt idx="4659">
                  <c:v>426.5</c:v>
                </c:pt>
                <c:pt idx="4660">
                  <c:v>426.6000061035157</c:v>
                </c:pt>
                <c:pt idx="4661">
                  <c:v>426.7000122070312</c:v>
                </c:pt>
                <c:pt idx="4662">
                  <c:v>426.7999877929687</c:v>
                </c:pt>
                <c:pt idx="4663">
                  <c:v>426.8999938964843</c:v>
                </c:pt>
                <c:pt idx="4664">
                  <c:v>427.0</c:v>
                </c:pt>
                <c:pt idx="4665">
                  <c:v>427.1000061035157</c:v>
                </c:pt>
                <c:pt idx="4666">
                  <c:v>427.2000122070312</c:v>
                </c:pt>
                <c:pt idx="4667">
                  <c:v>427.2999877929687</c:v>
                </c:pt>
                <c:pt idx="4668">
                  <c:v>427.3999938964843</c:v>
                </c:pt>
                <c:pt idx="4669">
                  <c:v>427.5</c:v>
                </c:pt>
                <c:pt idx="4670">
                  <c:v>427.6000061035157</c:v>
                </c:pt>
                <c:pt idx="4671">
                  <c:v>427.7000122070312</c:v>
                </c:pt>
                <c:pt idx="4672">
                  <c:v>427.7999877929687</c:v>
                </c:pt>
                <c:pt idx="4673">
                  <c:v>427.8999938964843</c:v>
                </c:pt>
                <c:pt idx="4674">
                  <c:v>428.0</c:v>
                </c:pt>
                <c:pt idx="4675">
                  <c:v>428.1000061035157</c:v>
                </c:pt>
                <c:pt idx="4676">
                  <c:v>428.2000122070312</c:v>
                </c:pt>
                <c:pt idx="4677">
                  <c:v>428.2999877929687</c:v>
                </c:pt>
                <c:pt idx="4678">
                  <c:v>428.3999938964843</c:v>
                </c:pt>
                <c:pt idx="4679">
                  <c:v>428.5</c:v>
                </c:pt>
                <c:pt idx="4680">
                  <c:v>428.6000061035157</c:v>
                </c:pt>
                <c:pt idx="4681">
                  <c:v>428.7000122070312</c:v>
                </c:pt>
                <c:pt idx="4682">
                  <c:v>428.7999877929687</c:v>
                </c:pt>
                <c:pt idx="4683">
                  <c:v>428.8999938964843</c:v>
                </c:pt>
                <c:pt idx="4684">
                  <c:v>429.0</c:v>
                </c:pt>
                <c:pt idx="4685">
                  <c:v>429.1000061035157</c:v>
                </c:pt>
                <c:pt idx="4686">
                  <c:v>429.2000122070312</c:v>
                </c:pt>
                <c:pt idx="4687">
                  <c:v>429.2999877929687</c:v>
                </c:pt>
                <c:pt idx="4688">
                  <c:v>429.3999938964843</c:v>
                </c:pt>
                <c:pt idx="4689">
                  <c:v>429.5</c:v>
                </c:pt>
                <c:pt idx="4690">
                  <c:v>429.6000061035157</c:v>
                </c:pt>
                <c:pt idx="4691">
                  <c:v>429.7000122070312</c:v>
                </c:pt>
                <c:pt idx="4692">
                  <c:v>429.7999877929687</c:v>
                </c:pt>
                <c:pt idx="4693">
                  <c:v>429.8999938964843</c:v>
                </c:pt>
                <c:pt idx="4694">
                  <c:v>430.0</c:v>
                </c:pt>
                <c:pt idx="4695">
                  <c:v>430.1000061035157</c:v>
                </c:pt>
                <c:pt idx="4696">
                  <c:v>430.2000122070312</c:v>
                </c:pt>
                <c:pt idx="4697">
                  <c:v>430.2999877929687</c:v>
                </c:pt>
                <c:pt idx="4698">
                  <c:v>430.3999938964843</c:v>
                </c:pt>
                <c:pt idx="4699">
                  <c:v>430.5</c:v>
                </c:pt>
                <c:pt idx="4700">
                  <c:v>430.6000061035157</c:v>
                </c:pt>
                <c:pt idx="4701">
                  <c:v>430.7000122070312</c:v>
                </c:pt>
                <c:pt idx="4702">
                  <c:v>430.7999877929687</c:v>
                </c:pt>
                <c:pt idx="4703">
                  <c:v>430.8999938964843</c:v>
                </c:pt>
                <c:pt idx="4704">
                  <c:v>431.0</c:v>
                </c:pt>
                <c:pt idx="4705">
                  <c:v>431.1000061035157</c:v>
                </c:pt>
                <c:pt idx="4706">
                  <c:v>431.2000122070312</c:v>
                </c:pt>
                <c:pt idx="4707">
                  <c:v>431.2999877929687</c:v>
                </c:pt>
                <c:pt idx="4708">
                  <c:v>431.3999938964843</c:v>
                </c:pt>
                <c:pt idx="4709">
                  <c:v>431.5</c:v>
                </c:pt>
                <c:pt idx="4710">
                  <c:v>431.6000061035157</c:v>
                </c:pt>
                <c:pt idx="4711">
                  <c:v>431.7000122070312</c:v>
                </c:pt>
                <c:pt idx="4712">
                  <c:v>431.7999877929687</c:v>
                </c:pt>
                <c:pt idx="4713">
                  <c:v>431.8999938964843</c:v>
                </c:pt>
                <c:pt idx="4714">
                  <c:v>432.0</c:v>
                </c:pt>
                <c:pt idx="4715">
                  <c:v>432.1000061035157</c:v>
                </c:pt>
                <c:pt idx="4716">
                  <c:v>432.2000122070312</c:v>
                </c:pt>
                <c:pt idx="4717">
                  <c:v>432.2999877929687</c:v>
                </c:pt>
                <c:pt idx="4718">
                  <c:v>432.3999938964843</c:v>
                </c:pt>
                <c:pt idx="4719">
                  <c:v>432.5</c:v>
                </c:pt>
                <c:pt idx="4720">
                  <c:v>432.6000061035157</c:v>
                </c:pt>
                <c:pt idx="4721">
                  <c:v>432.7000122070312</c:v>
                </c:pt>
                <c:pt idx="4722">
                  <c:v>432.7999877929687</c:v>
                </c:pt>
                <c:pt idx="4723">
                  <c:v>432.8999938964843</c:v>
                </c:pt>
                <c:pt idx="4724">
                  <c:v>433.0</c:v>
                </c:pt>
                <c:pt idx="4725">
                  <c:v>433.1000061035157</c:v>
                </c:pt>
                <c:pt idx="4726">
                  <c:v>433.2000122070312</c:v>
                </c:pt>
                <c:pt idx="4727">
                  <c:v>433.2999877929687</c:v>
                </c:pt>
                <c:pt idx="4728">
                  <c:v>433.3999938964843</c:v>
                </c:pt>
                <c:pt idx="4729">
                  <c:v>433.5</c:v>
                </c:pt>
                <c:pt idx="4730">
                  <c:v>433.6000061035157</c:v>
                </c:pt>
                <c:pt idx="4731">
                  <c:v>433.7000122070312</c:v>
                </c:pt>
                <c:pt idx="4732">
                  <c:v>433.7999877929687</c:v>
                </c:pt>
                <c:pt idx="4733">
                  <c:v>433.8999938964843</c:v>
                </c:pt>
                <c:pt idx="4734">
                  <c:v>434.0</c:v>
                </c:pt>
                <c:pt idx="4735">
                  <c:v>434.1000061035157</c:v>
                </c:pt>
                <c:pt idx="4736">
                  <c:v>434.2000122070312</c:v>
                </c:pt>
                <c:pt idx="4737">
                  <c:v>434.2999877929687</c:v>
                </c:pt>
                <c:pt idx="4738">
                  <c:v>434.3999938964843</c:v>
                </c:pt>
                <c:pt idx="4739">
                  <c:v>434.5</c:v>
                </c:pt>
                <c:pt idx="4740">
                  <c:v>434.6000061035157</c:v>
                </c:pt>
                <c:pt idx="4741">
                  <c:v>434.7000122070312</c:v>
                </c:pt>
                <c:pt idx="4742">
                  <c:v>434.7999877929687</c:v>
                </c:pt>
                <c:pt idx="4743">
                  <c:v>434.8999938964843</c:v>
                </c:pt>
                <c:pt idx="4744">
                  <c:v>435.0</c:v>
                </c:pt>
                <c:pt idx="4745">
                  <c:v>435.1000061035157</c:v>
                </c:pt>
                <c:pt idx="4746">
                  <c:v>435.2000122070312</c:v>
                </c:pt>
                <c:pt idx="4747">
                  <c:v>435.2999877929687</c:v>
                </c:pt>
                <c:pt idx="4748">
                  <c:v>435.3999938964843</c:v>
                </c:pt>
                <c:pt idx="4749">
                  <c:v>435.5</c:v>
                </c:pt>
                <c:pt idx="4750">
                  <c:v>435.6000061035157</c:v>
                </c:pt>
                <c:pt idx="4751">
                  <c:v>435.7000122070312</c:v>
                </c:pt>
                <c:pt idx="4752">
                  <c:v>435.7999877929687</c:v>
                </c:pt>
                <c:pt idx="4753">
                  <c:v>435.8999938964843</c:v>
                </c:pt>
                <c:pt idx="4754">
                  <c:v>436.0</c:v>
                </c:pt>
                <c:pt idx="4755">
                  <c:v>436.1000061035157</c:v>
                </c:pt>
                <c:pt idx="4756">
                  <c:v>436.2000122070312</c:v>
                </c:pt>
                <c:pt idx="4757">
                  <c:v>436.2999877929687</c:v>
                </c:pt>
                <c:pt idx="4758">
                  <c:v>436.3999938964843</c:v>
                </c:pt>
                <c:pt idx="4759">
                  <c:v>436.5</c:v>
                </c:pt>
                <c:pt idx="4760">
                  <c:v>436.6000061035157</c:v>
                </c:pt>
                <c:pt idx="4761">
                  <c:v>436.7000122070312</c:v>
                </c:pt>
                <c:pt idx="4762">
                  <c:v>436.7999877929687</c:v>
                </c:pt>
                <c:pt idx="4763">
                  <c:v>436.8999938964843</c:v>
                </c:pt>
                <c:pt idx="4764">
                  <c:v>437.0</c:v>
                </c:pt>
                <c:pt idx="4765">
                  <c:v>437.1000061035157</c:v>
                </c:pt>
                <c:pt idx="4766">
                  <c:v>437.2000122070312</c:v>
                </c:pt>
                <c:pt idx="4767">
                  <c:v>437.2999877929687</c:v>
                </c:pt>
                <c:pt idx="4768">
                  <c:v>437.3999938964843</c:v>
                </c:pt>
                <c:pt idx="4769">
                  <c:v>437.5</c:v>
                </c:pt>
                <c:pt idx="4770">
                  <c:v>437.6000061035157</c:v>
                </c:pt>
                <c:pt idx="4771">
                  <c:v>437.7000122070312</c:v>
                </c:pt>
                <c:pt idx="4772">
                  <c:v>437.7999877929687</c:v>
                </c:pt>
                <c:pt idx="4773">
                  <c:v>437.8999938964843</c:v>
                </c:pt>
                <c:pt idx="4774">
                  <c:v>438.0</c:v>
                </c:pt>
                <c:pt idx="4775">
                  <c:v>438.1000061035157</c:v>
                </c:pt>
                <c:pt idx="4776">
                  <c:v>438.2000122070312</c:v>
                </c:pt>
                <c:pt idx="4777">
                  <c:v>438.2999877929687</c:v>
                </c:pt>
                <c:pt idx="4778">
                  <c:v>438.3999938964843</c:v>
                </c:pt>
                <c:pt idx="4779">
                  <c:v>438.5</c:v>
                </c:pt>
                <c:pt idx="4780">
                  <c:v>438.6000061035157</c:v>
                </c:pt>
                <c:pt idx="4781">
                  <c:v>438.7000122070312</c:v>
                </c:pt>
                <c:pt idx="4782">
                  <c:v>438.7999877929687</c:v>
                </c:pt>
                <c:pt idx="4783">
                  <c:v>438.8999938964843</c:v>
                </c:pt>
                <c:pt idx="4784">
                  <c:v>439.0</c:v>
                </c:pt>
                <c:pt idx="4785">
                  <c:v>439.1000061035157</c:v>
                </c:pt>
                <c:pt idx="4786">
                  <c:v>439.2000122070312</c:v>
                </c:pt>
                <c:pt idx="4787">
                  <c:v>439.2999877929687</c:v>
                </c:pt>
                <c:pt idx="4788">
                  <c:v>439.3999938964843</c:v>
                </c:pt>
                <c:pt idx="4789">
                  <c:v>439.5</c:v>
                </c:pt>
                <c:pt idx="4790">
                  <c:v>439.6000061035157</c:v>
                </c:pt>
                <c:pt idx="4791">
                  <c:v>439.7000122070312</c:v>
                </c:pt>
                <c:pt idx="4792">
                  <c:v>439.7999877929687</c:v>
                </c:pt>
                <c:pt idx="4793">
                  <c:v>439.8999938964843</c:v>
                </c:pt>
                <c:pt idx="4794">
                  <c:v>440.0</c:v>
                </c:pt>
                <c:pt idx="4795">
                  <c:v>440.1000061035157</c:v>
                </c:pt>
                <c:pt idx="4796">
                  <c:v>440.2000122070312</c:v>
                </c:pt>
                <c:pt idx="4797">
                  <c:v>440.2999877929687</c:v>
                </c:pt>
                <c:pt idx="4798">
                  <c:v>440.3999938964843</c:v>
                </c:pt>
                <c:pt idx="4799">
                  <c:v>440.5</c:v>
                </c:pt>
                <c:pt idx="4800">
                  <c:v>440.6000061035157</c:v>
                </c:pt>
                <c:pt idx="4801">
                  <c:v>440.7000122070312</c:v>
                </c:pt>
                <c:pt idx="4802">
                  <c:v>440.7999877929687</c:v>
                </c:pt>
                <c:pt idx="4803">
                  <c:v>440.8999938964843</c:v>
                </c:pt>
                <c:pt idx="4804">
                  <c:v>441.0</c:v>
                </c:pt>
                <c:pt idx="4805">
                  <c:v>441.1000061035157</c:v>
                </c:pt>
                <c:pt idx="4806">
                  <c:v>441.2000122070312</c:v>
                </c:pt>
                <c:pt idx="4807">
                  <c:v>441.2999877929687</c:v>
                </c:pt>
                <c:pt idx="4808">
                  <c:v>441.3999938964843</c:v>
                </c:pt>
                <c:pt idx="4809">
                  <c:v>441.5</c:v>
                </c:pt>
                <c:pt idx="4810">
                  <c:v>441.6000061035157</c:v>
                </c:pt>
                <c:pt idx="4811">
                  <c:v>441.7000122070312</c:v>
                </c:pt>
                <c:pt idx="4812">
                  <c:v>441.7999877929687</c:v>
                </c:pt>
                <c:pt idx="4813">
                  <c:v>441.8999938964843</c:v>
                </c:pt>
                <c:pt idx="4814">
                  <c:v>442.0</c:v>
                </c:pt>
                <c:pt idx="4815">
                  <c:v>442.1000061035157</c:v>
                </c:pt>
                <c:pt idx="4816">
                  <c:v>442.2000122070312</c:v>
                </c:pt>
                <c:pt idx="4817">
                  <c:v>442.2999877929687</c:v>
                </c:pt>
                <c:pt idx="4818">
                  <c:v>442.3999938964843</c:v>
                </c:pt>
                <c:pt idx="4819">
                  <c:v>442.5</c:v>
                </c:pt>
                <c:pt idx="4820">
                  <c:v>442.6000061035157</c:v>
                </c:pt>
                <c:pt idx="4821">
                  <c:v>442.7000122070312</c:v>
                </c:pt>
                <c:pt idx="4822">
                  <c:v>442.7999877929687</c:v>
                </c:pt>
                <c:pt idx="4823">
                  <c:v>442.8999938964843</c:v>
                </c:pt>
                <c:pt idx="4824">
                  <c:v>443.0</c:v>
                </c:pt>
                <c:pt idx="4825">
                  <c:v>443.1000061035157</c:v>
                </c:pt>
                <c:pt idx="4826">
                  <c:v>443.2000122070312</c:v>
                </c:pt>
                <c:pt idx="4827">
                  <c:v>443.2999877929687</c:v>
                </c:pt>
                <c:pt idx="4828">
                  <c:v>443.3999938964843</c:v>
                </c:pt>
                <c:pt idx="4829">
                  <c:v>443.5</c:v>
                </c:pt>
                <c:pt idx="4830">
                  <c:v>443.6000061035157</c:v>
                </c:pt>
                <c:pt idx="4831">
                  <c:v>443.7000122070312</c:v>
                </c:pt>
                <c:pt idx="4832">
                  <c:v>443.7999877929687</c:v>
                </c:pt>
                <c:pt idx="4833">
                  <c:v>443.8999938964843</c:v>
                </c:pt>
                <c:pt idx="4834">
                  <c:v>444.0</c:v>
                </c:pt>
                <c:pt idx="4835">
                  <c:v>444.1000061035157</c:v>
                </c:pt>
                <c:pt idx="4836">
                  <c:v>444.2000122070312</c:v>
                </c:pt>
                <c:pt idx="4837">
                  <c:v>444.2999877929687</c:v>
                </c:pt>
                <c:pt idx="4838">
                  <c:v>444.3999938964843</c:v>
                </c:pt>
                <c:pt idx="4839">
                  <c:v>444.5</c:v>
                </c:pt>
                <c:pt idx="4840">
                  <c:v>444.6000061035157</c:v>
                </c:pt>
                <c:pt idx="4841">
                  <c:v>444.7000122070312</c:v>
                </c:pt>
                <c:pt idx="4842">
                  <c:v>444.7999877929687</c:v>
                </c:pt>
                <c:pt idx="4843">
                  <c:v>444.8999938964843</c:v>
                </c:pt>
                <c:pt idx="4844">
                  <c:v>445.0</c:v>
                </c:pt>
                <c:pt idx="4845">
                  <c:v>445.1000061035157</c:v>
                </c:pt>
                <c:pt idx="4846">
                  <c:v>445.2000122070312</c:v>
                </c:pt>
                <c:pt idx="4847">
                  <c:v>445.2999877929687</c:v>
                </c:pt>
                <c:pt idx="4848">
                  <c:v>445.3999938964843</c:v>
                </c:pt>
                <c:pt idx="4849">
                  <c:v>445.5</c:v>
                </c:pt>
                <c:pt idx="4850">
                  <c:v>445.6000061035157</c:v>
                </c:pt>
                <c:pt idx="4851">
                  <c:v>445.7000122070312</c:v>
                </c:pt>
                <c:pt idx="4852">
                  <c:v>445.7999877929687</c:v>
                </c:pt>
                <c:pt idx="4853">
                  <c:v>445.8999938964843</c:v>
                </c:pt>
                <c:pt idx="4854">
                  <c:v>446.0</c:v>
                </c:pt>
                <c:pt idx="4855">
                  <c:v>446.1000061035157</c:v>
                </c:pt>
                <c:pt idx="4856">
                  <c:v>446.2000122070312</c:v>
                </c:pt>
                <c:pt idx="4857">
                  <c:v>446.2999877929687</c:v>
                </c:pt>
                <c:pt idx="4858">
                  <c:v>446.3999938964843</c:v>
                </c:pt>
                <c:pt idx="4859">
                  <c:v>446.5</c:v>
                </c:pt>
                <c:pt idx="4860">
                  <c:v>446.6000061035157</c:v>
                </c:pt>
                <c:pt idx="4861">
                  <c:v>446.7000122070312</c:v>
                </c:pt>
                <c:pt idx="4862">
                  <c:v>446.7999877929687</c:v>
                </c:pt>
                <c:pt idx="4863">
                  <c:v>446.8999938964843</c:v>
                </c:pt>
                <c:pt idx="4864">
                  <c:v>447.0</c:v>
                </c:pt>
                <c:pt idx="4865">
                  <c:v>447.1000061035157</c:v>
                </c:pt>
                <c:pt idx="4866">
                  <c:v>447.2000122070312</c:v>
                </c:pt>
                <c:pt idx="4867">
                  <c:v>447.2999877929687</c:v>
                </c:pt>
                <c:pt idx="4868">
                  <c:v>447.3999938964843</c:v>
                </c:pt>
                <c:pt idx="4869">
                  <c:v>447.5</c:v>
                </c:pt>
                <c:pt idx="4870">
                  <c:v>447.6000061035157</c:v>
                </c:pt>
                <c:pt idx="4871">
                  <c:v>447.7000122070312</c:v>
                </c:pt>
                <c:pt idx="4872">
                  <c:v>447.7999877929687</c:v>
                </c:pt>
                <c:pt idx="4873">
                  <c:v>447.8999938964843</c:v>
                </c:pt>
                <c:pt idx="4874">
                  <c:v>448.0</c:v>
                </c:pt>
                <c:pt idx="4875">
                  <c:v>448.1000061035157</c:v>
                </c:pt>
                <c:pt idx="4876">
                  <c:v>448.2000122070312</c:v>
                </c:pt>
                <c:pt idx="4877">
                  <c:v>448.2999877929687</c:v>
                </c:pt>
                <c:pt idx="4878">
                  <c:v>448.3999938964843</c:v>
                </c:pt>
                <c:pt idx="4879">
                  <c:v>448.5</c:v>
                </c:pt>
                <c:pt idx="4880">
                  <c:v>448.6000061035157</c:v>
                </c:pt>
                <c:pt idx="4881">
                  <c:v>448.7000122070312</c:v>
                </c:pt>
                <c:pt idx="4882">
                  <c:v>448.7999877929687</c:v>
                </c:pt>
                <c:pt idx="4883">
                  <c:v>448.8999938964843</c:v>
                </c:pt>
                <c:pt idx="4884">
                  <c:v>449.0</c:v>
                </c:pt>
                <c:pt idx="4885">
                  <c:v>449.1000061035157</c:v>
                </c:pt>
                <c:pt idx="4886">
                  <c:v>449.2000122070312</c:v>
                </c:pt>
                <c:pt idx="4887">
                  <c:v>449.2999877929687</c:v>
                </c:pt>
                <c:pt idx="4888">
                  <c:v>449.3999938964843</c:v>
                </c:pt>
                <c:pt idx="4889">
                  <c:v>449.5</c:v>
                </c:pt>
                <c:pt idx="4890">
                  <c:v>449.6000061035157</c:v>
                </c:pt>
                <c:pt idx="4891">
                  <c:v>449.7000122070312</c:v>
                </c:pt>
                <c:pt idx="4892">
                  <c:v>449.7999877929687</c:v>
                </c:pt>
                <c:pt idx="4893">
                  <c:v>449.8999938964843</c:v>
                </c:pt>
                <c:pt idx="4894">
                  <c:v>450.0</c:v>
                </c:pt>
                <c:pt idx="4895">
                  <c:v>450.1000061035157</c:v>
                </c:pt>
                <c:pt idx="4896">
                  <c:v>450.2000122070312</c:v>
                </c:pt>
                <c:pt idx="4897">
                  <c:v>450.2999877929687</c:v>
                </c:pt>
                <c:pt idx="4898">
                  <c:v>450.3999938964843</c:v>
                </c:pt>
                <c:pt idx="4899">
                  <c:v>450.5</c:v>
                </c:pt>
                <c:pt idx="4900">
                  <c:v>450.6000061035157</c:v>
                </c:pt>
                <c:pt idx="4901">
                  <c:v>450.7000122070312</c:v>
                </c:pt>
                <c:pt idx="4902">
                  <c:v>450.7999877929687</c:v>
                </c:pt>
                <c:pt idx="4903">
                  <c:v>450.8999938964843</c:v>
                </c:pt>
                <c:pt idx="4904">
                  <c:v>451.0</c:v>
                </c:pt>
                <c:pt idx="4905">
                  <c:v>451.1000061035157</c:v>
                </c:pt>
                <c:pt idx="4906">
                  <c:v>451.2000122070312</c:v>
                </c:pt>
                <c:pt idx="4907">
                  <c:v>451.2999877929687</c:v>
                </c:pt>
                <c:pt idx="4908">
                  <c:v>451.3999938964843</c:v>
                </c:pt>
                <c:pt idx="4909">
                  <c:v>451.5</c:v>
                </c:pt>
                <c:pt idx="4910">
                  <c:v>451.6000061035157</c:v>
                </c:pt>
                <c:pt idx="4911">
                  <c:v>451.7000122070312</c:v>
                </c:pt>
                <c:pt idx="4912">
                  <c:v>451.7999877929687</c:v>
                </c:pt>
                <c:pt idx="4913">
                  <c:v>451.8999938964843</c:v>
                </c:pt>
                <c:pt idx="4914">
                  <c:v>452.0</c:v>
                </c:pt>
                <c:pt idx="4915">
                  <c:v>452.1000061035157</c:v>
                </c:pt>
                <c:pt idx="4916">
                  <c:v>452.2000122070312</c:v>
                </c:pt>
                <c:pt idx="4917">
                  <c:v>452.2999877929687</c:v>
                </c:pt>
                <c:pt idx="4918">
                  <c:v>452.3999938964843</c:v>
                </c:pt>
                <c:pt idx="4919">
                  <c:v>452.5</c:v>
                </c:pt>
                <c:pt idx="4920">
                  <c:v>452.6000061035157</c:v>
                </c:pt>
                <c:pt idx="4921">
                  <c:v>452.7000122070312</c:v>
                </c:pt>
                <c:pt idx="4922">
                  <c:v>452.7999877929687</c:v>
                </c:pt>
                <c:pt idx="4923">
                  <c:v>452.8999938964843</c:v>
                </c:pt>
                <c:pt idx="4924">
                  <c:v>453.0</c:v>
                </c:pt>
                <c:pt idx="4925">
                  <c:v>453.1000061035157</c:v>
                </c:pt>
                <c:pt idx="4926">
                  <c:v>453.2000122070312</c:v>
                </c:pt>
                <c:pt idx="4927">
                  <c:v>453.2999877929687</c:v>
                </c:pt>
                <c:pt idx="4928">
                  <c:v>453.3999938964843</c:v>
                </c:pt>
                <c:pt idx="4929">
                  <c:v>453.5</c:v>
                </c:pt>
                <c:pt idx="4930">
                  <c:v>453.6000061035157</c:v>
                </c:pt>
                <c:pt idx="4931">
                  <c:v>453.7000122070312</c:v>
                </c:pt>
                <c:pt idx="4932">
                  <c:v>453.7999877929687</c:v>
                </c:pt>
                <c:pt idx="4933">
                  <c:v>453.8999938964843</c:v>
                </c:pt>
                <c:pt idx="4934">
                  <c:v>454.0</c:v>
                </c:pt>
                <c:pt idx="4935">
                  <c:v>454.1000061035157</c:v>
                </c:pt>
                <c:pt idx="4936">
                  <c:v>454.2000122070312</c:v>
                </c:pt>
                <c:pt idx="4937">
                  <c:v>454.2999877929687</c:v>
                </c:pt>
                <c:pt idx="4938">
                  <c:v>454.3999938964843</c:v>
                </c:pt>
                <c:pt idx="4939">
                  <c:v>454.5</c:v>
                </c:pt>
                <c:pt idx="4940">
                  <c:v>454.6000061035157</c:v>
                </c:pt>
                <c:pt idx="4941">
                  <c:v>454.7000122070312</c:v>
                </c:pt>
                <c:pt idx="4942">
                  <c:v>454.7999877929687</c:v>
                </c:pt>
                <c:pt idx="4943">
                  <c:v>454.8999938964843</c:v>
                </c:pt>
                <c:pt idx="4944">
                  <c:v>455.0</c:v>
                </c:pt>
                <c:pt idx="4945">
                  <c:v>455.1000061035157</c:v>
                </c:pt>
                <c:pt idx="4946">
                  <c:v>455.2000122070312</c:v>
                </c:pt>
                <c:pt idx="4947">
                  <c:v>455.2999877929687</c:v>
                </c:pt>
                <c:pt idx="4948">
                  <c:v>455.3999938964843</c:v>
                </c:pt>
                <c:pt idx="4949">
                  <c:v>455.5</c:v>
                </c:pt>
                <c:pt idx="4950">
                  <c:v>455.6000061035157</c:v>
                </c:pt>
                <c:pt idx="4951">
                  <c:v>455.7000122070312</c:v>
                </c:pt>
                <c:pt idx="4952">
                  <c:v>455.7999877929687</c:v>
                </c:pt>
                <c:pt idx="4953">
                  <c:v>455.8999938964843</c:v>
                </c:pt>
                <c:pt idx="4954">
                  <c:v>456.0</c:v>
                </c:pt>
                <c:pt idx="4955">
                  <c:v>456.1000061035157</c:v>
                </c:pt>
                <c:pt idx="4956">
                  <c:v>456.2000122070312</c:v>
                </c:pt>
                <c:pt idx="4957">
                  <c:v>456.2999877929687</c:v>
                </c:pt>
                <c:pt idx="4958">
                  <c:v>456.3999938964843</c:v>
                </c:pt>
                <c:pt idx="4959">
                  <c:v>456.5</c:v>
                </c:pt>
                <c:pt idx="4960">
                  <c:v>456.6000061035157</c:v>
                </c:pt>
                <c:pt idx="4961">
                  <c:v>456.7000122070312</c:v>
                </c:pt>
                <c:pt idx="4962">
                  <c:v>456.7999877929687</c:v>
                </c:pt>
                <c:pt idx="4963">
                  <c:v>456.8999938964843</c:v>
                </c:pt>
                <c:pt idx="4964">
                  <c:v>457.0</c:v>
                </c:pt>
                <c:pt idx="4965">
                  <c:v>457.1000061035157</c:v>
                </c:pt>
                <c:pt idx="4966">
                  <c:v>457.2000122070312</c:v>
                </c:pt>
                <c:pt idx="4967">
                  <c:v>457.2999877929687</c:v>
                </c:pt>
                <c:pt idx="4968">
                  <c:v>457.3999938964843</c:v>
                </c:pt>
                <c:pt idx="4969">
                  <c:v>457.5</c:v>
                </c:pt>
                <c:pt idx="4970">
                  <c:v>457.6000061035157</c:v>
                </c:pt>
                <c:pt idx="4971">
                  <c:v>457.7000122070312</c:v>
                </c:pt>
                <c:pt idx="4972">
                  <c:v>457.7999877929687</c:v>
                </c:pt>
                <c:pt idx="4973">
                  <c:v>457.8999938964843</c:v>
                </c:pt>
                <c:pt idx="4974">
                  <c:v>458.0</c:v>
                </c:pt>
                <c:pt idx="4975">
                  <c:v>458.1000061035157</c:v>
                </c:pt>
                <c:pt idx="4976">
                  <c:v>458.2000122070312</c:v>
                </c:pt>
                <c:pt idx="4977">
                  <c:v>458.2999877929687</c:v>
                </c:pt>
                <c:pt idx="4978">
                  <c:v>458.3999938964843</c:v>
                </c:pt>
                <c:pt idx="4979">
                  <c:v>458.5</c:v>
                </c:pt>
                <c:pt idx="4980">
                  <c:v>458.6000061035157</c:v>
                </c:pt>
                <c:pt idx="4981">
                  <c:v>458.7000122070312</c:v>
                </c:pt>
                <c:pt idx="4982">
                  <c:v>458.7999877929687</c:v>
                </c:pt>
                <c:pt idx="4983">
                  <c:v>458.8999938964843</c:v>
                </c:pt>
                <c:pt idx="4984">
                  <c:v>459.0</c:v>
                </c:pt>
                <c:pt idx="4985">
                  <c:v>459.1000061035157</c:v>
                </c:pt>
                <c:pt idx="4986">
                  <c:v>459.2000122070312</c:v>
                </c:pt>
                <c:pt idx="4987">
                  <c:v>459.2999877929687</c:v>
                </c:pt>
                <c:pt idx="4988">
                  <c:v>459.3999938964843</c:v>
                </c:pt>
                <c:pt idx="4989">
                  <c:v>459.5</c:v>
                </c:pt>
                <c:pt idx="4990">
                  <c:v>459.6000061035157</c:v>
                </c:pt>
                <c:pt idx="4991">
                  <c:v>459.7000122070312</c:v>
                </c:pt>
                <c:pt idx="4992">
                  <c:v>459.7999877929687</c:v>
                </c:pt>
                <c:pt idx="4993">
                  <c:v>459.8999938964843</c:v>
                </c:pt>
                <c:pt idx="4994">
                  <c:v>460.0</c:v>
                </c:pt>
                <c:pt idx="4995">
                  <c:v>460.1000061035157</c:v>
                </c:pt>
                <c:pt idx="4996">
                  <c:v>460.2000122070312</c:v>
                </c:pt>
                <c:pt idx="4997">
                  <c:v>460.2999877929687</c:v>
                </c:pt>
                <c:pt idx="4998">
                  <c:v>460.3999938964843</c:v>
                </c:pt>
                <c:pt idx="4999">
                  <c:v>460.5</c:v>
                </c:pt>
                <c:pt idx="5000">
                  <c:v>460.6000061035157</c:v>
                </c:pt>
                <c:pt idx="5001">
                  <c:v>460.7000122070312</c:v>
                </c:pt>
                <c:pt idx="5002">
                  <c:v>460.7999877929687</c:v>
                </c:pt>
                <c:pt idx="5003">
                  <c:v>460.8999938964843</c:v>
                </c:pt>
                <c:pt idx="5004">
                  <c:v>461.0</c:v>
                </c:pt>
                <c:pt idx="5005">
                  <c:v>461.1000061035157</c:v>
                </c:pt>
                <c:pt idx="5006">
                  <c:v>461.2000122070312</c:v>
                </c:pt>
                <c:pt idx="5007">
                  <c:v>461.2999877929687</c:v>
                </c:pt>
                <c:pt idx="5008">
                  <c:v>461.3999938964843</c:v>
                </c:pt>
                <c:pt idx="5009">
                  <c:v>461.5</c:v>
                </c:pt>
                <c:pt idx="5010">
                  <c:v>461.6000061035157</c:v>
                </c:pt>
                <c:pt idx="5011">
                  <c:v>461.7000122070312</c:v>
                </c:pt>
                <c:pt idx="5012">
                  <c:v>461.7999877929687</c:v>
                </c:pt>
                <c:pt idx="5013">
                  <c:v>461.8999938964843</c:v>
                </c:pt>
                <c:pt idx="5014">
                  <c:v>462.0</c:v>
                </c:pt>
                <c:pt idx="5015">
                  <c:v>462.1000061035157</c:v>
                </c:pt>
                <c:pt idx="5016">
                  <c:v>462.2000122070312</c:v>
                </c:pt>
                <c:pt idx="5017">
                  <c:v>462.2999877929687</c:v>
                </c:pt>
                <c:pt idx="5018">
                  <c:v>462.3999938964843</c:v>
                </c:pt>
                <c:pt idx="5019">
                  <c:v>462.5</c:v>
                </c:pt>
                <c:pt idx="5020">
                  <c:v>462.6000061035157</c:v>
                </c:pt>
                <c:pt idx="5021">
                  <c:v>462.7000122070312</c:v>
                </c:pt>
                <c:pt idx="5022">
                  <c:v>462.7999877929687</c:v>
                </c:pt>
                <c:pt idx="5023">
                  <c:v>462.8999938964843</c:v>
                </c:pt>
                <c:pt idx="5024">
                  <c:v>463.0</c:v>
                </c:pt>
                <c:pt idx="5025">
                  <c:v>463.1000061035157</c:v>
                </c:pt>
                <c:pt idx="5026">
                  <c:v>463.2000122070312</c:v>
                </c:pt>
                <c:pt idx="5027">
                  <c:v>463.2999877929687</c:v>
                </c:pt>
                <c:pt idx="5028">
                  <c:v>463.3999938964843</c:v>
                </c:pt>
                <c:pt idx="5029">
                  <c:v>463.5</c:v>
                </c:pt>
                <c:pt idx="5030">
                  <c:v>463.6000061035157</c:v>
                </c:pt>
                <c:pt idx="5031">
                  <c:v>463.7000122070312</c:v>
                </c:pt>
                <c:pt idx="5032">
                  <c:v>463.7999877929687</c:v>
                </c:pt>
                <c:pt idx="5033">
                  <c:v>463.8999938964843</c:v>
                </c:pt>
                <c:pt idx="5034">
                  <c:v>464.0</c:v>
                </c:pt>
                <c:pt idx="5035">
                  <c:v>464.1000061035157</c:v>
                </c:pt>
                <c:pt idx="5036">
                  <c:v>464.2000122070312</c:v>
                </c:pt>
                <c:pt idx="5037">
                  <c:v>464.2999877929687</c:v>
                </c:pt>
                <c:pt idx="5038">
                  <c:v>464.3999938964843</c:v>
                </c:pt>
                <c:pt idx="5039">
                  <c:v>464.5</c:v>
                </c:pt>
                <c:pt idx="5040">
                  <c:v>464.6000061035157</c:v>
                </c:pt>
                <c:pt idx="5041">
                  <c:v>464.7000122070312</c:v>
                </c:pt>
                <c:pt idx="5042">
                  <c:v>464.7999877929687</c:v>
                </c:pt>
                <c:pt idx="5043">
                  <c:v>464.8999938964843</c:v>
                </c:pt>
                <c:pt idx="5044">
                  <c:v>465.0</c:v>
                </c:pt>
                <c:pt idx="5045">
                  <c:v>465.1000061035157</c:v>
                </c:pt>
                <c:pt idx="5046">
                  <c:v>465.2000122070312</c:v>
                </c:pt>
                <c:pt idx="5047">
                  <c:v>465.2999877929687</c:v>
                </c:pt>
                <c:pt idx="5048">
                  <c:v>465.3999938964843</c:v>
                </c:pt>
                <c:pt idx="5049">
                  <c:v>465.5</c:v>
                </c:pt>
                <c:pt idx="5050">
                  <c:v>465.6000061035157</c:v>
                </c:pt>
                <c:pt idx="5051">
                  <c:v>465.7000122070312</c:v>
                </c:pt>
                <c:pt idx="5052">
                  <c:v>465.7999877929687</c:v>
                </c:pt>
                <c:pt idx="5053">
                  <c:v>465.8999938964843</c:v>
                </c:pt>
                <c:pt idx="5054">
                  <c:v>466.0</c:v>
                </c:pt>
                <c:pt idx="5055">
                  <c:v>466.1000061035157</c:v>
                </c:pt>
                <c:pt idx="5056">
                  <c:v>466.2000122070312</c:v>
                </c:pt>
                <c:pt idx="5057">
                  <c:v>466.2999877929687</c:v>
                </c:pt>
                <c:pt idx="5058">
                  <c:v>466.3999938964843</c:v>
                </c:pt>
                <c:pt idx="5059">
                  <c:v>466.5</c:v>
                </c:pt>
                <c:pt idx="5060">
                  <c:v>466.6000061035157</c:v>
                </c:pt>
                <c:pt idx="5061">
                  <c:v>466.7000122070312</c:v>
                </c:pt>
                <c:pt idx="5062">
                  <c:v>466.7999877929687</c:v>
                </c:pt>
                <c:pt idx="5063">
                  <c:v>466.8999938964843</c:v>
                </c:pt>
                <c:pt idx="5064">
                  <c:v>467.0</c:v>
                </c:pt>
                <c:pt idx="5065">
                  <c:v>467.1000061035157</c:v>
                </c:pt>
                <c:pt idx="5066">
                  <c:v>467.2000122070312</c:v>
                </c:pt>
                <c:pt idx="5067">
                  <c:v>467.2999877929687</c:v>
                </c:pt>
                <c:pt idx="5068">
                  <c:v>467.3999938964843</c:v>
                </c:pt>
                <c:pt idx="5069">
                  <c:v>467.5</c:v>
                </c:pt>
                <c:pt idx="5070">
                  <c:v>467.6000061035157</c:v>
                </c:pt>
                <c:pt idx="5071">
                  <c:v>467.7000122070312</c:v>
                </c:pt>
                <c:pt idx="5072">
                  <c:v>467.7999877929687</c:v>
                </c:pt>
                <c:pt idx="5073">
                  <c:v>467.8999938964843</c:v>
                </c:pt>
                <c:pt idx="5074">
                  <c:v>468.0</c:v>
                </c:pt>
                <c:pt idx="5075">
                  <c:v>468.1000061035157</c:v>
                </c:pt>
                <c:pt idx="5076">
                  <c:v>468.2000122070312</c:v>
                </c:pt>
                <c:pt idx="5077">
                  <c:v>468.2999877929687</c:v>
                </c:pt>
                <c:pt idx="5078">
                  <c:v>468.3999938964843</c:v>
                </c:pt>
                <c:pt idx="5079">
                  <c:v>468.5</c:v>
                </c:pt>
                <c:pt idx="5080">
                  <c:v>468.6000061035157</c:v>
                </c:pt>
                <c:pt idx="5081">
                  <c:v>468.7000122070312</c:v>
                </c:pt>
                <c:pt idx="5082">
                  <c:v>468.7999877929687</c:v>
                </c:pt>
                <c:pt idx="5083">
                  <c:v>468.8999938964843</c:v>
                </c:pt>
                <c:pt idx="5084">
                  <c:v>469.0</c:v>
                </c:pt>
                <c:pt idx="5085">
                  <c:v>469.1000061035157</c:v>
                </c:pt>
                <c:pt idx="5086">
                  <c:v>469.2000122070312</c:v>
                </c:pt>
                <c:pt idx="5087">
                  <c:v>469.2999877929687</c:v>
                </c:pt>
                <c:pt idx="5088">
                  <c:v>469.3999938964843</c:v>
                </c:pt>
                <c:pt idx="5089">
                  <c:v>469.5</c:v>
                </c:pt>
                <c:pt idx="5090">
                  <c:v>469.6000061035157</c:v>
                </c:pt>
                <c:pt idx="5091">
                  <c:v>469.7000122070312</c:v>
                </c:pt>
                <c:pt idx="5092">
                  <c:v>469.7999877929687</c:v>
                </c:pt>
                <c:pt idx="5093">
                  <c:v>469.8999938964843</c:v>
                </c:pt>
                <c:pt idx="5094">
                  <c:v>470.0</c:v>
                </c:pt>
                <c:pt idx="5095">
                  <c:v>470.1000061035157</c:v>
                </c:pt>
                <c:pt idx="5096">
                  <c:v>470.2000122070312</c:v>
                </c:pt>
                <c:pt idx="5097">
                  <c:v>470.2999877929687</c:v>
                </c:pt>
                <c:pt idx="5098">
                  <c:v>470.3999938964843</c:v>
                </c:pt>
                <c:pt idx="5099">
                  <c:v>470.5</c:v>
                </c:pt>
                <c:pt idx="5100">
                  <c:v>470.6000061035157</c:v>
                </c:pt>
                <c:pt idx="5101">
                  <c:v>470.7000122070312</c:v>
                </c:pt>
                <c:pt idx="5102">
                  <c:v>470.7999877929687</c:v>
                </c:pt>
                <c:pt idx="5103">
                  <c:v>470.8999938964843</c:v>
                </c:pt>
                <c:pt idx="5104">
                  <c:v>471.0</c:v>
                </c:pt>
                <c:pt idx="5105">
                  <c:v>471.1000061035157</c:v>
                </c:pt>
                <c:pt idx="5106">
                  <c:v>471.2000122070312</c:v>
                </c:pt>
                <c:pt idx="5107">
                  <c:v>471.2999877929687</c:v>
                </c:pt>
                <c:pt idx="5108">
                  <c:v>471.3999938964843</c:v>
                </c:pt>
                <c:pt idx="5109">
                  <c:v>471.5</c:v>
                </c:pt>
                <c:pt idx="5110">
                  <c:v>471.6000061035157</c:v>
                </c:pt>
                <c:pt idx="5111">
                  <c:v>471.7000122070312</c:v>
                </c:pt>
                <c:pt idx="5112">
                  <c:v>471.7999877929687</c:v>
                </c:pt>
                <c:pt idx="5113">
                  <c:v>471.8999938964843</c:v>
                </c:pt>
                <c:pt idx="5114">
                  <c:v>472.0</c:v>
                </c:pt>
                <c:pt idx="5115">
                  <c:v>472.1000061035157</c:v>
                </c:pt>
                <c:pt idx="5116">
                  <c:v>472.2000122070312</c:v>
                </c:pt>
                <c:pt idx="5117">
                  <c:v>472.2999877929687</c:v>
                </c:pt>
                <c:pt idx="5118">
                  <c:v>472.3999938964843</c:v>
                </c:pt>
                <c:pt idx="5119">
                  <c:v>472.5</c:v>
                </c:pt>
                <c:pt idx="5120">
                  <c:v>472.5999755859375</c:v>
                </c:pt>
                <c:pt idx="5121">
                  <c:v>472.7000122070312</c:v>
                </c:pt>
                <c:pt idx="5122">
                  <c:v>472.7999877929687</c:v>
                </c:pt>
                <c:pt idx="5123">
                  <c:v>472.9000244140625</c:v>
                </c:pt>
                <c:pt idx="5124">
                  <c:v>473.0</c:v>
                </c:pt>
                <c:pt idx="5125">
                  <c:v>473.0999755859375</c:v>
                </c:pt>
                <c:pt idx="5126">
                  <c:v>473.2000122070312</c:v>
                </c:pt>
                <c:pt idx="5127">
                  <c:v>473.2999877929687</c:v>
                </c:pt>
                <c:pt idx="5128">
                  <c:v>473.4000244140625</c:v>
                </c:pt>
                <c:pt idx="5129">
                  <c:v>473.5</c:v>
                </c:pt>
                <c:pt idx="5130">
                  <c:v>473.5999755859375</c:v>
                </c:pt>
                <c:pt idx="5131">
                  <c:v>473.7000122070312</c:v>
                </c:pt>
                <c:pt idx="5132">
                  <c:v>473.7999877929687</c:v>
                </c:pt>
                <c:pt idx="5133">
                  <c:v>473.9000244140625</c:v>
                </c:pt>
                <c:pt idx="5134">
                  <c:v>474.0</c:v>
                </c:pt>
                <c:pt idx="5135">
                  <c:v>474.0999755859375</c:v>
                </c:pt>
                <c:pt idx="5136">
                  <c:v>474.2000122070312</c:v>
                </c:pt>
                <c:pt idx="5137">
                  <c:v>474.2999877929687</c:v>
                </c:pt>
                <c:pt idx="5138">
                  <c:v>474.4000244140625</c:v>
                </c:pt>
                <c:pt idx="5139">
                  <c:v>474.5</c:v>
                </c:pt>
                <c:pt idx="5140">
                  <c:v>474.5999755859375</c:v>
                </c:pt>
                <c:pt idx="5141">
                  <c:v>474.7000122070312</c:v>
                </c:pt>
                <c:pt idx="5142">
                  <c:v>474.7999877929687</c:v>
                </c:pt>
                <c:pt idx="5143">
                  <c:v>474.9000244140625</c:v>
                </c:pt>
                <c:pt idx="5144">
                  <c:v>475.0</c:v>
                </c:pt>
                <c:pt idx="5145">
                  <c:v>475.0999755859375</c:v>
                </c:pt>
                <c:pt idx="5146">
                  <c:v>475.2000122070312</c:v>
                </c:pt>
                <c:pt idx="5147">
                  <c:v>475.2999877929687</c:v>
                </c:pt>
                <c:pt idx="5148">
                  <c:v>475.4000244140625</c:v>
                </c:pt>
                <c:pt idx="5149">
                  <c:v>475.5</c:v>
                </c:pt>
                <c:pt idx="5150">
                  <c:v>475.5999755859375</c:v>
                </c:pt>
                <c:pt idx="5151">
                  <c:v>475.7000122070312</c:v>
                </c:pt>
                <c:pt idx="5152">
                  <c:v>475.7999877929687</c:v>
                </c:pt>
                <c:pt idx="5153">
                  <c:v>475.9000244140625</c:v>
                </c:pt>
                <c:pt idx="5154">
                  <c:v>476.0</c:v>
                </c:pt>
                <c:pt idx="5155">
                  <c:v>476.0999755859375</c:v>
                </c:pt>
                <c:pt idx="5156">
                  <c:v>476.2000122070312</c:v>
                </c:pt>
                <c:pt idx="5157">
                  <c:v>476.2999877929687</c:v>
                </c:pt>
                <c:pt idx="5158">
                  <c:v>476.4000244140625</c:v>
                </c:pt>
                <c:pt idx="5159">
                  <c:v>476.5</c:v>
                </c:pt>
                <c:pt idx="5160">
                  <c:v>476.5999755859375</c:v>
                </c:pt>
                <c:pt idx="5161">
                  <c:v>476.7000122070312</c:v>
                </c:pt>
                <c:pt idx="5162">
                  <c:v>476.7999877929687</c:v>
                </c:pt>
                <c:pt idx="5163">
                  <c:v>476.9000244140625</c:v>
                </c:pt>
                <c:pt idx="5164">
                  <c:v>477.0</c:v>
                </c:pt>
                <c:pt idx="5165">
                  <c:v>477.0999755859375</c:v>
                </c:pt>
                <c:pt idx="5166">
                  <c:v>477.2000122070312</c:v>
                </c:pt>
                <c:pt idx="5167">
                  <c:v>477.2999877929687</c:v>
                </c:pt>
                <c:pt idx="5168">
                  <c:v>477.4000244140625</c:v>
                </c:pt>
                <c:pt idx="5169">
                  <c:v>477.5</c:v>
                </c:pt>
                <c:pt idx="5170">
                  <c:v>477.5999755859375</c:v>
                </c:pt>
                <c:pt idx="5171">
                  <c:v>477.7000122070312</c:v>
                </c:pt>
                <c:pt idx="5172">
                  <c:v>477.7999877929687</c:v>
                </c:pt>
                <c:pt idx="5173">
                  <c:v>477.9000244140625</c:v>
                </c:pt>
                <c:pt idx="5174">
                  <c:v>478.0</c:v>
                </c:pt>
                <c:pt idx="5175">
                  <c:v>478.0999755859375</c:v>
                </c:pt>
                <c:pt idx="5176">
                  <c:v>478.2000122070312</c:v>
                </c:pt>
                <c:pt idx="5177">
                  <c:v>478.2999877929687</c:v>
                </c:pt>
                <c:pt idx="5178">
                  <c:v>478.4000244140625</c:v>
                </c:pt>
                <c:pt idx="5179">
                  <c:v>478.5</c:v>
                </c:pt>
                <c:pt idx="5180">
                  <c:v>478.5999755859375</c:v>
                </c:pt>
                <c:pt idx="5181">
                  <c:v>478.7000122070312</c:v>
                </c:pt>
                <c:pt idx="5182">
                  <c:v>478.7999877929687</c:v>
                </c:pt>
                <c:pt idx="5183">
                  <c:v>478.9000244140625</c:v>
                </c:pt>
                <c:pt idx="5184">
                  <c:v>479.0</c:v>
                </c:pt>
                <c:pt idx="5185">
                  <c:v>479.0999755859375</c:v>
                </c:pt>
                <c:pt idx="5186">
                  <c:v>479.2000122070312</c:v>
                </c:pt>
                <c:pt idx="5187">
                  <c:v>479.2999877929687</c:v>
                </c:pt>
                <c:pt idx="5188">
                  <c:v>479.4000244140625</c:v>
                </c:pt>
                <c:pt idx="5189">
                  <c:v>479.5</c:v>
                </c:pt>
                <c:pt idx="5190">
                  <c:v>479.5999755859375</c:v>
                </c:pt>
                <c:pt idx="5191">
                  <c:v>479.7000122070312</c:v>
                </c:pt>
                <c:pt idx="5192">
                  <c:v>479.7999877929687</c:v>
                </c:pt>
                <c:pt idx="5193">
                  <c:v>479.9000244140625</c:v>
                </c:pt>
                <c:pt idx="5194">
                  <c:v>480.0</c:v>
                </c:pt>
                <c:pt idx="5195">
                  <c:v>480.0999755859375</c:v>
                </c:pt>
                <c:pt idx="5196">
                  <c:v>480.2000122070312</c:v>
                </c:pt>
                <c:pt idx="5197">
                  <c:v>480.2999877929687</c:v>
                </c:pt>
                <c:pt idx="5198">
                  <c:v>480.4000244140625</c:v>
                </c:pt>
                <c:pt idx="5199">
                  <c:v>480.5</c:v>
                </c:pt>
                <c:pt idx="5200">
                  <c:v>480.5999755859375</c:v>
                </c:pt>
                <c:pt idx="5201">
                  <c:v>480.7000122070312</c:v>
                </c:pt>
                <c:pt idx="5202">
                  <c:v>480.7999877929687</c:v>
                </c:pt>
                <c:pt idx="5203">
                  <c:v>480.9000244140625</c:v>
                </c:pt>
                <c:pt idx="5204">
                  <c:v>481.0</c:v>
                </c:pt>
                <c:pt idx="5205">
                  <c:v>481.0999755859375</c:v>
                </c:pt>
                <c:pt idx="5206">
                  <c:v>481.2000122070312</c:v>
                </c:pt>
                <c:pt idx="5207">
                  <c:v>481.2999877929687</c:v>
                </c:pt>
                <c:pt idx="5208">
                  <c:v>481.4000244140625</c:v>
                </c:pt>
                <c:pt idx="5209">
                  <c:v>481.5</c:v>
                </c:pt>
                <c:pt idx="5210">
                  <c:v>481.5999755859375</c:v>
                </c:pt>
                <c:pt idx="5211">
                  <c:v>481.7000122070312</c:v>
                </c:pt>
                <c:pt idx="5212">
                  <c:v>481.7999877929687</c:v>
                </c:pt>
                <c:pt idx="5213">
                  <c:v>481.9000244140625</c:v>
                </c:pt>
                <c:pt idx="5214">
                  <c:v>482.0</c:v>
                </c:pt>
                <c:pt idx="5215">
                  <c:v>482.0999755859375</c:v>
                </c:pt>
                <c:pt idx="5216">
                  <c:v>482.2000122070312</c:v>
                </c:pt>
                <c:pt idx="5217">
                  <c:v>482.2999877929687</c:v>
                </c:pt>
                <c:pt idx="5218">
                  <c:v>482.4000244140625</c:v>
                </c:pt>
                <c:pt idx="5219">
                  <c:v>482.5</c:v>
                </c:pt>
                <c:pt idx="5220">
                  <c:v>482.5999755859375</c:v>
                </c:pt>
                <c:pt idx="5221">
                  <c:v>482.7000122070312</c:v>
                </c:pt>
                <c:pt idx="5222">
                  <c:v>482.7999877929687</c:v>
                </c:pt>
                <c:pt idx="5223">
                  <c:v>482.9000244140625</c:v>
                </c:pt>
                <c:pt idx="5224">
                  <c:v>483.0</c:v>
                </c:pt>
                <c:pt idx="5225">
                  <c:v>483.0999755859375</c:v>
                </c:pt>
                <c:pt idx="5226">
                  <c:v>483.2000122070312</c:v>
                </c:pt>
                <c:pt idx="5227">
                  <c:v>483.2999877929687</c:v>
                </c:pt>
                <c:pt idx="5228">
                  <c:v>483.4000244140625</c:v>
                </c:pt>
                <c:pt idx="5229">
                  <c:v>483.5</c:v>
                </c:pt>
                <c:pt idx="5230">
                  <c:v>483.5999755859375</c:v>
                </c:pt>
                <c:pt idx="5231">
                  <c:v>483.7000122070312</c:v>
                </c:pt>
                <c:pt idx="5232">
                  <c:v>483.7999877929687</c:v>
                </c:pt>
                <c:pt idx="5233">
                  <c:v>483.9000244140625</c:v>
                </c:pt>
                <c:pt idx="5234">
                  <c:v>484.0</c:v>
                </c:pt>
                <c:pt idx="5235">
                  <c:v>484.0999755859375</c:v>
                </c:pt>
                <c:pt idx="5236">
                  <c:v>484.2000122070312</c:v>
                </c:pt>
                <c:pt idx="5237">
                  <c:v>484.2999877929687</c:v>
                </c:pt>
                <c:pt idx="5238">
                  <c:v>484.4000244140625</c:v>
                </c:pt>
                <c:pt idx="5239">
                  <c:v>484.5</c:v>
                </c:pt>
                <c:pt idx="5240">
                  <c:v>484.5999755859375</c:v>
                </c:pt>
                <c:pt idx="5241">
                  <c:v>484.7000122070312</c:v>
                </c:pt>
                <c:pt idx="5242">
                  <c:v>484.7999877929687</c:v>
                </c:pt>
                <c:pt idx="5243">
                  <c:v>484.9000244140625</c:v>
                </c:pt>
                <c:pt idx="5244">
                  <c:v>485.0</c:v>
                </c:pt>
                <c:pt idx="5245">
                  <c:v>485.0999755859375</c:v>
                </c:pt>
                <c:pt idx="5246">
                  <c:v>485.2000122070312</c:v>
                </c:pt>
                <c:pt idx="5247">
                  <c:v>485.2999877929687</c:v>
                </c:pt>
                <c:pt idx="5248">
                  <c:v>485.4000244140625</c:v>
                </c:pt>
                <c:pt idx="5249">
                  <c:v>485.5</c:v>
                </c:pt>
                <c:pt idx="5250">
                  <c:v>485.5999755859375</c:v>
                </c:pt>
                <c:pt idx="5251">
                  <c:v>485.7000122070312</c:v>
                </c:pt>
                <c:pt idx="5252">
                  <c:v>485.7999877929687</c:v>
                </c:pt>
                <c:pt idx="5253">
                  <c:v>485.9000244140625</c:v>
                </c:pt>
                <c:pt idx="5254">
                  <c:v>486.0</c:v>
                </c:pt>
                <c:pt idx="5255">
                  <c:v>486.0999755859375</c:v>
                </c:pt>
                <c:pt idx="5256">
                  <c:v>486.2000122070312</c:v>
                </c:pt>
                <c:pt idx="5257">
                  <c:v>486.2999877929687</c:v>
                </c:pt>
                <c:pt idx="5258">
                  <c:v>486.4000244140625</c:v>
                </c:pt>
                <c:pt idx="5259">
                  <c:v>486.5</c:v>
                </c:pt>
                <c:pt idx="5260">
                  <c:v>486.5999755859375</c:v>
                </c:pt>
                <c:pt idx="5261">
                  <c:v>486.7000122070312</c:v>
                </c:pt>
                <c:pt idx="5262">
                  <c:v>486.7999877929687</c:v>
                </c:pt>
                <c:pt idx="5263">
                  <c:v>486.9000244140625</c:v>
                </c:pt>
                <c:pt idx="5264">
                  <c:v>487.0</c:v>
                </c:pt>
                <c:pt idx="5265">
                  <c:v>487.0999755859375</c:v>
                </c:pt>
                <c:pt idx="5266">
                  <c:v>487.2000122070312</c:v>
                </c:pt>
                <c:pt idx="5267">
                  <c:v>487.2999877929687</c:v>
                </c:pt>
                <c:pt idx="5268">
                  <c:v>487.4000244140625</c:v>
                </c:pt>
                <c:pt idx="5269">
                  <c:v>487.5</c:v>
                </c:pt>
                <c:pt idx="5270">
                  <c:v>487.5999755859375</c:v>
                </c:pt>
                <c:pt idx="5271">
                  <c:v>487.7000122070312</c:v>
                </c:pt>
                <c:pt idx="5272">
                  <c:v>487.7999877929687</c:v>
                </c:pt>
                <c:pt idx="5273">
                  <c:v>487.9000244140625</c:v>
                </c:pt>
                <c:pt idx="5274">
                  <c:v>488.0</c:v>
                </c:pt>
                <c:pt idx="5275">
                  <c:v>488.0999755859375</c:v>
                </c:pt>
                <c:pt idx="5276">
                  <c:v>488.2000122070312</c:v>
                </c:pt>
                <c:pt idx="5277">
                  <c:v>488.2999877929687</c:v>
                </c:pt>
                <c:pt idx="5278">
                  <c:v>488.4000244140625</c:v>
                </c:pt>
                <c:pt idx="5279">
                  <c:v>488.5</c:v>
                </c:pt>
                <c:pt idx="5280">
                  <c:v>488.5999755859375</c:v>
                </c:pt>
                <c:pt idx="5281">
                  <c:v>488.7000122070312</c:v>
                </c:pt>
                <c:pt idx="5282">
                  <c:v>488.7999877929687</c:v>
                </c:pt>
                <c:pt idx="5283">
                  <c:v>488.9000244140625</c:v>
                </c:pt>
                <c:pt idx="5284">
                  <c:v>489.0</c:v>
                </c:pt>
                <c:pt idx="5285">
                  <c:v>489.0999755859375</c:v>
                </c:pt>
                <c:pt idx="5286">
                  <c:v>489.2000122070312</c:v>
                </c:pt>
                <c:pt idx="5287">
                  <c:v>489.2999877929687</c:v>
                </c:pt>
                <c:pt idx="5288">
                  <c:v>489.4000244140625</c:v>
                </c:pt>
                <c:pt idx="5289">
                  <c:v>489.5</c:v>
                </c:pt>
                <c:pt idx="5290">
                  <c:v>489.5999755859375</c:v>
                </c:pt>
                <c:pt idx="5291">
                  <c:v>489.7000122070312</c:v>
                </c:pt>
                <c:pt idx="5292">
                  <c:v>489.7999877929687</c:v>
                </c:pt>
                <c:pt idx="5293">
                  <c:v>489.9000244140625</c:v>
                </c:pt>
                <c:pt idx="5294">
                  <c:v>490.0</c:v>
                </c:pt>
                <c:pt idx="5295">
                  <c:v>490.0999755859375</c:v>
                </c:pt>
                <c:pt idx="5296">
                  <c:v>490.2000122070312</c:v>
                </c:pt>
                <c:pt idx="5297">
                  <c:v>490.2999877929687</c:v>
                </c:pt>
                <c:pt idx="5298">
                  <c:v>490.4000244140625</c:v>
                </c:pt>
                <c:pt idx="5299">
                  <c:v>490.5</c:v>
                </c:pt>
                <c:pt idx="5300">
                  <c:v>490.5999755859375</c:v>
                </c:pt>
                <c:pt idx="5301">
                  <c:v>490.7000122070312</c:v>
                </c:pt>
                <c:pt idx="5302">
                  <c:v>490.7999877929687</c:v>
                </c:pt>
                <c:pt idx="5303">
                  <c:v>490.9000244140625</c:v>
                </c:pt>
                <c:pt idx="5304">
                  <c:v>491.0</c:v>
                </c:pt>
                <c:pt idx="5305">
                  <c:v>491.0999755859375</c:v>
                </c:pt>
                <c:pt idx="5306">
                  <c:v>491.2000122070312</c:v>
                </c:pt>
                <c:pt idx="5307">
                  <c:v>491.2999877929687</c:v>
                </c:pt>
                <c:pt idx="5308">
                  <c:v>491.4000244140625</c:v>
                </c:pt>
                <c:pt idx="5309">
                  <c:v>491.5</c:v>
                </c:pt>
                <c:pt idx="5310">
                  <c:v>491.5999755859375</c:v>
                </c:pt>
                <c:pt idx="5311">
                  <c:v>491.7000122070312</c:v>
                </c:pt>
                <c:pt idx="5312">
                  <c:v>491.7999877929687</c:v>
                </c:pt>
                <c:pt idx="5313">
                  <c:v>491.9000244140625</c:v>
                </c:pt>
                <c:pt idx="5314">
                  <c:v>492.0</c:v>
                </c:pt>
                <c:pt idx="5315">
                  <c:v>492.0999755859375</c:v>
                </c:pt>
                <c:pt idx="5316">
                  <c:v>492.2000122070312</c:v>
                </c:pt>
                <c:pt idx="5317">
                  <c:v>492.2999877929687</c:v>
                </c:pt>
                <c:pt idx="5318">
                  <c:v>492.4000244140625</c:v>
                </c:pt>
                <c:pt idx="5319">
                  <c:v>492.5</c:v>
                </c:pt>
                <c:pt idx="5320">
                  <c:v>492.5999755859375</c:v>
                </c:pt>
                <c:pt idx="5321">
                  <c:v>492.7000122070312</c:v>
                </c:pt>
                <c:pt idx="5322">
                  <c:v>492.7999877929687</c:v>
                </c:pt>
                <c:pt idx="5323">
                  <c:v>492.9000244140625</c:v>
                </c:pt>
                <c:pt idx="5324">
                  <c:v>493.0</c:v>
                </c:pt>
                <c:pt idx="5325">
                  <c:v>493.0999755859375</c:v>
                </c:pt>
                <c:pt idx="5326">
                  <c:v>493.2000122070312</c:v>
                </c:pt>
                <c:pt idx="5327">
                  <c:v>493.2999877929687</c:v>
                </c:pt>
                <c:pt idx="5328">
                  <c:v>493.4000244140625</c:v>
                </c:pt>
                <c:pt idx="5329">
                  <c:v>493.5</c:v>
                </c:pt>
                <c:pt idx="5330">
                  <c:v>493.5999755859375</c:v>
                </c:pt>
                <c:pt idx="5331">
                  <c:v>493.7000122070312</c:v>
                </c:pt>
                <c:pt idx="5332">
                  <c:v>493.7999877929687</c:v>
                </c:pt>
                <c:pt idx="5333">
                  <c:v>493.9000244140625</c:v>
                </c:pt>
                <c:pt idx="5334">
                  <c:v>494.0</c:v>
                </c:pt>
                <c:pt idx="5335">
                  <c:v>494.0999755859375</c:v>
                </c:pt>
                <c:pt idx="5336">
                  <c:v>494.2000122070312</c:v>
                </c:pt>
                <c:pt idx="5337">
                  <c:v>494.2999877929687</c:v>
                </c:pt>
                <c:pt idx="5338">
                  <c:v>494.4000244140625</c:v>
                </c:pt>
                <c:pt idx="5339">
                  <c:v>494.5</c:v>
                </c:pt>
                <c:pt idx="5340">
                  <c:v>494.5999755859375</c:v>
                </c:pt>
                <c:pt idx="5341">
                  <c:v>494.7000122070312</c:v>
                </c:pt>
                <c:pt idx="5342">
                  <c:v>494.7999877929687</c:v>
                </c:pt>
                <c:pt idx="5343">
                  <c:v>494.9000244140625</c:v>
                </c:pt>
                <c:pt idx="5344">
                  <c:v>495.0</c:v>
                </c:pt>
                <c:pt idx="5345">
                  <c:v>495.0999755859375</c:v>
                </c:pt>
                <c:pt idx="5346">
                  <c:v>495.2000122070312</c:v>
                </c:pt>
                <c:pt idx="5347">
                  <c:v>495.2999877929687</c:v>
                </c:pt>
                <c:pt idx="5348">
                  <c:v>495.4000244140625</c:v>
                </c:pt>
                <c:pt idx="5349">
                  <c:v>495.5</c:v>
                </c:pt>
                <c:pt idx="5350">
                  <c:v>495.5999755859375</c:v>
                </c:pt>
                <c:pt idx="5351">
                  <c:v>495.7000122070312</c:v>
                </c:pt>
                <c:pt idx="5352">
                  <c:v>495.7999877929687</c:v>
                </c:pt>
                <c:pt idx="5353">
                  <c:v>495.9000244140625</c:v>
                </c:pt>
                <c:pt idx="5354">
                  <c:v>496.0</c:v>
                </c:pt>
                <c:pt idx="5355">
                  <c:v>496.0999755859375</c:v>
                </c:pt>
                <c:pt idx="5356">
                  <c:v>496.2000122070312</c:v>
                </c:pt>
                <c:pt idx="5357">
                  <c:v>496.2999877929687</c:v>
                </c:pt>
                <c:pt idx="5358">
                  <c:v>496.4000244140625</c:v>
                </c:pt>
                <c:pt idx="5359">
                  <c:v>496.5</c:v>
                </c:pt>
                <c:pt idx="5360">
                  <c:v>496.5999755859375</c:v>
                </c:pt>
                <c:pt idx="5361">
                  <c:v>496.7000122070312</c:v>
                </c:pt>
                <c:pt idx="5362">
                  <c:v>496.7999877929687</c:v>
                </c:pt>
                <c:pt idx="5363">
                  <c:v>496.9000244140625</c:v>
                </c:pt>
                <c:pt idx="5364">
                  <c:v>497.0</c:v>
                </c:pt>
                <c:pt idx="5365">
                  <c:v>497.0999755859375</c:v>
                </c:pt>
                <c:pt idx="5366">
                  <c:v>497.2000122070312</c:v>
                </c:pt>
                <c:pt idx="5367">
                  <c:v>497.2999877929687</c:v>
                </c:pt>
                <c:pt idx="5368">
                  <c:v>497.4000244140625</c:v>
                </c:pt>
                <c:pt idx="5369">
                  <c:v>497.5</c:v>
                </c:pt>
                <c:pt idx="5370">
                  <c:v>497.5999755859375</c:v>
                </c:pt>
                <c:pt idx="5371">
                  <c:v>497.7000122070312</c:v>
                </c:pt>
                <c:pt idx="5372">
                  <c:v>497.7999877929687</c:v>
                </c:pt>
                <c:pt idx="5373">
                  <c:v>497.9000244140625</c:v>
                </c:pt>
                <c:pt idx="5374">
                  <c:v>498.0</c:v>
                </c:pt>
                <c:pt idx="5375">
                  <c:v>498.0999755859375</c:v>
                </c:pt>
                <c:pt idx="5376">
                  <c:v>498.2000122070312</c:v>
                </c:pt>
                <c:pt idx="5377">
                  <c:v>498.2999877929687</c:v>
                </c:pt>
                <c:pt idx="5378">
                  <c:v>498.4000244140625</c:v>
                </c:pt>
                <c:pt idx="5379">
                  <c:v>498.5</c:v>
                </c:pt>
                <c:pt idx="5380">
                  <c:v>498.5999755859375</c:v>
                </c:pt>
                <c:pt idx="5381">
                  <c:v>498.7000122070312</c:v>
                </c:pt>
                <c:pt idx="5382">
                  <c:v>498.7999877929687</c:v>
                </c:pt>
                <c:pt idx="5383">
                  <c:v>498.9000244140625</c:v>
                </c:pt>
                <c:pt idx="5384">
                  <c:v>499.0</c:v>
                </c:pt>
                <c:pt idx="5385">
                  <c:v>499.0999755859375</c:v>
                </c:pt>
                <c:pt idx="5386">
                  <c:v>499.2000122070312</c:v>
                </c:pt>
                <c:pt idx="5387">
                  <c:v>499.2999877929687</c:v>
                </c:pt>
                <c:pt idx="5388">
                  <c:v>499.4000244140625</c:v>
                </c:pt>
                <c:pt idx="5389">
                  <c:v>499.5</c:v>
                </c:pt>
                <c:pt idx="5390">
                  <c:v>499.5999755859375</c:v>
                </c:pt>
                <c:pt idx="5391">
                  <c:v>499.7000122070312</c:v>
                </c:pt>
                <c:pt idx="5392">
                  <c:v>499.7999877929687</c:v>
                </c:pt>
                <c:pt idx="5393">
                  <c:v>499.9000244140625</c:v>
                </c:pt>
                <c:pt idx="5394">
                  <c:v>500.0</c:v>
                </c:pt>
                <c:pt idx="5395">
                  <c:v>500.0999755859375</c:v>
                </c:pt>
                <c:pt idx="5396">
                  <c:v>500.2000122070312</c:v>
                </c:pt>
                <c:pt idx="5397">
                  <c:v>500.2999877929687</c:v>
                </c:pt>
                <c:pt idx="5398">
                  <c:v>500.4000244140625</c:v>
                </c:pt>
                <c:pt idx="5399">
                  <c:v>500.5</c:v>
                </c:pt>
                <c:pt idx="5400">
                  <c:v>500.5999755859375</c:v>
                </c:pt>
                <c:pt idx="5401">
                  <c:v>500.7000122070312</c:v>
                </c:pt>
                <c:pt idx="5402">
                  <c:v>500.7999877929687</c:v>
                </c:pt>
                <c:pt idx="5403">
                  <c:v>500.9000244140625</c:v>
                </c:pt>
                <c:pt idx="5404">
                  <c:v>501.0</c:v>
                </c:pt>
                <c:pt idx="5405">
                  <c:v>501.0999755859375</c:v>
                </c:pt>
                <c:pt idx="5406">
                  <c:v>501.2000122070312</c:v>
                </c:pt>
                <c:pt idx="5407">
                  <c:v>501.2999877929687</c:v>
                </c:pt>
                <c:pt idx="5408">
                  <c:v>501.4000244140625</c:v>
                </c:pt>
                <c:pt idx="5409">
                  <c:v>501.5</c:v>
                </c:pt>
                <c:pt idx="5410">
                  <c:v>501.5999755859375</c:v>
                </c:pt>
                <c:pt idx="5411">
                  <c:v>501.7000122070312</c:v>
                </c:pt>
                <c:pt idx="5412">
                  <c:v>501.7999877929687</c:v>
                </c:pt>
                <c:pt idx="5413">
                  <c:v>501.9000244140625</c:v>
                </c:pt>
                <c:pt idx="5414">
                  <c:v>502.0</c:v>
                </c:pt>
                <c:pt idx="5415">
                  <c:v>502.0999755859375</c:v>
                </c:pt>
                <c:pt idx="5416">
                  <c:v>502.2000122070312</c:v>
                </c:pt>
                <c:pt idx="5417">
                  <c:v>502.2999877929687</c:v>
                </c:pt>
                <c:pt idx="5418">
                  <c:v>502.4000244140625</c:v>
                </c:pt>
                <c:pt idx="5419">
                  <c:v>502.5</c:v>
                </c:pt>
                <c:pt idx="5420">
                  <c:v>502.5999755859375</c:v>
                </c:pt>
                <c:pt idx="5421">
                  <c:v>502.7000122070312</c:v>
                </c:pt>
                <c:pt idx="5422">
                  <c:v>502.7999877929687</c:v>
                </c:pt>
                <c:pt idx="5423">
                  <c:v>502.9000244140625</c:v>
                </c:pt>
                <c:pt idx="5424">
                  <c:v>503.0</c:v>
                </c:pt>
                <c:pt idx="5425">
                  <c:v>503.0999755859375</c:v>
                </c:pt>
                <c:pt idx="5426">
                  <c:v>503.2000122070312</c:v>
                </c:pt>
                <c:pt idx="5427">
                  <c:v>503.2999877929687</c:v>
                </c:pt>
                <c:pt idx="5428">
                  <c:v>503.4000244140625</c:v>
                </c:pt>
                <c:pt idx="5429">
                  <c:v>503.5</c:v>
                </c:pt>
                <c:pt idx="5430">
                  <c:v>503.5999755859375</c:v>
                </c:pt>
                <c:pt idx="5431">
                  <c:v>503.7000122070312</c:v>
                </c:pt>
                <c:pt idx="5432">
                  <c:v>503.7999877929687</c:v>
                </c:pt>
                <c:pt idx="5433">
                  <c:v>503.9000244140625</c:v>
                </c:pt>
                <c:pt idx="5434">
                  <c:v>504.0</c:v>
                </c:pt>
                <c:pt idx="5435">
                  <c:v>504.0999755859375</c:v>
                </c:pt>
                <c:pt idx="5436">
                  <c:v>504.2000122070312</c:v>
                </c:pt>
                <c:pt idx="5437">
                  <c:v>504.2999877929687</c:v>
                </c:pt>
                <c:pt idx="5438">
                  <c:v>504.4000244140625</c:v>
                </c:pt>
                <c:pt idx="5439">
                  <c:v>504.5</c:v>
                </c:pt>
                <c:pt idx="5440">
                  <c:v>504.5999755859375</c:v>
                </c:pt>
                <c:pt idx="5441">
                  <c:v>504.7000122070312</c:v>
                </c:pt>
                <c:pt idx="5442">
                  <c:v>504.7999877929687</c:v>
                </c:pt>
                <c:pt idx="5443">
                  <c:v>504.9000244140625</c:v>
                </c:pt>
                <c:pt idx="5444">
                  <c:v>505.0</c:v>
                </c:pt>
                <c:pt idx="5445">
                  <c:v>505.0999755859375</c:v>
                </c:pt>
                <c:pt idx="5446">
                  <c:v>505.2000122070312</c:v>
                </c:pt>
                <c:pt idx="5447">
                  <c:v>505.2999877929687</c:v>
                </c:pt>
                <c:pt idx="5448">
                  <c:v>505.4000244140625</c:v>
                </c:pt>
                <c:pt idx="5449">
                  <c:v>505.5</c:v>
                </c:pt>
                <c:pt idx="5450">
                  <c:v>505.5999755859375</c:v>
                </c:pt>
                <c:pt idx="5451">
                  <c:v>505.7000122070312</c:v>
                </c:pt>
                <c:pt idx="5452">
                  <c:v>505.7999877929687</c:v>
                </c:pt>
                <c:pt idx="5453">
                  <c:v>505.9000244140625</c:v>
                </c:pt>
                <c:pt idx="5454">
                  <c:v>506.0</c:v>
                </c:pt>
                <c:pt idx="5455">
                  <c:v>506.0999755859375</c:v>
                </c:pt>
                <c:pt idx="5456">
                  <c:v>506.2000122070312</c:v>
                </c:pt>
                <c:pt idx="5457">
                  <c:v>506.2999877929687</c:v>
                </c:pt>
                <c:pt idx="5458">
                  <c:v>506.4000244140625</c:v>
                </c:pt>
                <c:pt idx="5459">
                  <c:v>506.5</c:v>
                </c:pt>
                <c:pt idx="5460">
                  <c:v>506.5999755859375</c:v>
                </c:pt>
                <c:pt idx="5461">
                  <c:v>506.7000122070312</c:v>
                </c:pt>
                <c:pt idx="5462">
                  <c:v>506.7999877929687</c:v>
                </c:pt>
                <c:pt idx="5463">
                  <c:v>506.9000244140625</c:v>
                </c:pt>
                <c:pt idx="5464">
                  <c:v>507.0</c:v>
                </c:pt>
                <c:pt idx="5465">
                  <c:v>507.0999755859375</c:v>
                </c:pt>
                <c:pt idx="5466">
                  <c:v>507.2000122070312</c:v>
                </c:pt>
                <c:pt idx="5467">
                  <c:v>507.2999877929687</c:v>
                </c:pt>
                <c:pt idx="5468">
                  <c:v>507.4000244140625</c:v>
                </c:pt>
                <c:pt idx="5469">
                  <c:v>507.5</c:v>
                </c:pt>
                <c:pt idx="5470">
                  <c:v>507.5999755859375</c:v>
                </c:pt>
                <c:pt idx="5471">
                  <c:v>507.7000122070312</c:v>
                </c:pt>
                <c:pt idx="5472">
                  <c:v>507.7999877929687</c:v>
                </c:pt>
                <c:pt idx="5473">
                  <c:v>507.9000244140625</c:v>
                </c:pt>
                <c:pt idx="5474">
                  <c:v>508.0</c:v>
                </c:pt>
                <c:pt idx="5475">
                  <c:v>508.0999755859375</c:v>
                </c:pt>
                <c:pt idx="5476">
                  <c:v>508.2000122070312</c:v>
                </c:pt>
                <c:pt idx="5477">
                  <c:v>508.2999877929687</c:v>
                </c:pt>
                <c:pt idx="5478">
                  <c:v>508.4000244140625</c:v>
                </c:pt>
                <c:pt idx="5479">
                  <c:v>508.5</c:v>
                </c:pt>
                <c:pt idx="5480">
                  <c:v>508.5999755859375</c:v>
                </c:pt>
                <c:pt idx="5481">
                  <c:v>508.7000122070312</c:v>
                </c:pt>
                <c:pt idx="5482">
                  <c:v>508.7999877929687</c:v>
                </c:pt>
                <c:pt idx="5483">
                  <c:v>508.9000244140625</c:v>
                </c:pt>
                <c:pt idx="5484">
                  <c:v>509.0</c:v>
                </c:pt>
                <c:pt idx="5485">
                  <c:v>509.0999755859375</c:v>
                </c:pt>
                <c:pt idx="5486">
                  <c:v>509.2000122070312</c:v>
                </c:pt>
                <c:pt idx="5487">
                  <c:v>509.2999877929687</c:v>
                </c:pt>
                <c:pt idx="5488">
                  <c:v>509.4000244140625</c:v>
                </c:pt>
                <c:pt idx="5489">
                  <c:v>509.5</c:v>
                </c:pt>
                <c:pt idx="5490">
                  <c:v>509.5999755859375</c:v>
                </c:pt>
                <c:pt idx="5491">
                  <c:v>509.7000122070312</c:v>
                </c:pt>
                <c:pt idx="5492">
                  <c:v>509.7999877929687</c:v>
                </c:pt>
                <c:pt idx="5493">
                  <c:v>509.9000244140625</c:v>
                </c:pt>
                <c:pt idx="5494">
                  <c:v>510.0</c:v>
                </c:pt>
                <c:pt idx="5495">
                  <c:v>510.0999755859375</c:v>
                </c:pt>
                <c:pt idx="5496">
                  <c:v>510.2000122070312</c:v>
                </c:pt>
                <c:pt idx="5497">
                  <c:v>510.2999877929687</c:v>
                </c:pt>
                <c:pt idx="5498">
                  <c:v>510.4000244140625</c:v>
                </c:pt>
                <c:pt idx="5499">
                  <c:v>510.5</c:v>
                </c:pt>
                <c:pt idx="5500">
                  <c:v>510.5999755859375</c:v>
                </c:pt>
                <c:pt idx="5501">
                  <c:v>510.7000122070312</c:v>
                </c:pt>
                <c:pt idx="5502">
                  <c:v>510.7999877929687</c:v>
                </c:pt>
                <c:pt idx="5503">
                  <c:v>510.9000244140625</c:v>
                </c:pt>
                <c:pt idx="5504">
                  <c:v>511.0</c:v>
                </c:pt>
                <c:pt idx="5505">
                  <c:v>511.0999755859375</c:v>
                </c:pt>
                <c:pt idx="5506">
                  <c:v>511.2000122070312</c:v>
                </c:pt>
                <c:pt idx="5507">
                  <c:v>511.2999877929687</c:v>
                </c:pt>
                <c:pt idx="5508">
                  <c:v>511.4000244140625</c:v>
                </c:pt>
                <c:pt idx="5509">
                  <c:v>511.5</c:v>
                </c:pt>
                <c:pt idx="5510">
                  <c:v>511.5999755859375</c:v>
                </c:pt>
                <c:pt idx="5511">
                  <c:v>511.7000122070312</c:v>
                </c:pt>
                <c:pt idx="5512">
                  <c:v>511.7999877929687</c:v>
                </c:pt>
                <c:pt idx="5513">
                  <c:v>511.9000244140625</c:v>
                </c:pt>
                <c:pt idx="5514">
                  <c:v>512.0</c:v>
                </c:pt>
                <c:pt idx="5515">
                  <c:v>512.0999755859374</c:v>
                </c:pt>
                <c:pt idx="5516">
                  <c:v>512.2000122070315</c:v>
                </c:pt>
                <c:pt idx="5517">
                  <c:v>512.2999877929684</c:v>
                </c:pt>
                <c:pt idx="5518">
                  <c:v>512.4000244140624</c:v>
                </c:pt>
                <c:pt idx="5519">
                  <c:v>512.5</c:v>
                </c:pt>
                <c:pt idx="5520">
                  <c:v>512.5999755859374</c:v>
                </c:pt>
                <c:pt idx="5521">
                  <c:v>512.7000122070315</c:v>
                </c:pt>
                <c:pt idx="5522">
                  <c:v>512.7999877929684</c:v>
                </c:pt>
                <c:pt idx="5523">
                  <c:v>512.9000244140624</c:v>
                </c:pt>
                <c:pt idx="5524">
                  <c:v>513.0</c:v>
                </c:pt>
                <c:pt idx="5525">
                  <c:v>513.0999755859374</c:v>
                </c:pt>
                <c:pt idx="5526">
                  <c:v>513.2000122070315</c:v>
                </c:pt>
                <c:pt idx="5527">
                  <c:v>513.2999877929684</c:v>
                </c:pt>
                <c:pt idx="5528">
                  <c:v>513.4000244140624</c:v>
                </c:pt>
                <c:pt idx="5529">
                  <c:v>513.5</c:v>
                </c:pt>
                <c:pt idx="5530">
                  <c:v>513.5999755859374</c:v>
                </c:pt>
                <c:pt idx="5531">
                  <c:v>513.7000122070315</c:v>
                </c:pt>
                <c:pt idx="5532">
                  <c:v>513.7999877929684</c:v>
                </c:pt>
                <c:pt idx="5533">
                  <c:v>513.9000244140624</c:v>
                </c:pt>
                <c:pt idx="5534">
                  <c:v>514.0</c:v>
                </c:pt>
                <c:pt idx="5535">
                  <c:v>514.0999755859374</c:v>
                </c:pt>
                <c:pt idx="5536">
                  <c:v>514.2000122070315</c:v>
                </c:pt>
                <c:pt idx="5537">
                  <c:v>514.2999877929684</c:v>
                </c:pt>
                <c:pt idx="5538">
                  <c:v>514.4000244140624</c:v>
                </c:pt>
                <c:pt idx="5539">
                  <c:v>514.5</c:v>
                </c:pt>
                <c:pt idx="5540">
                  <c:v>514.5999755859374</c:v>
                </c:pt>
                <c:pt idx="5541">
                  <c:v>514.7000122070315</c:v>
                </c:pt>
                <c:pt idx="5542">
                  <c:v>514.7999877929684</c:v>
                </c:pt>
                <c:pt idx="5543">
                  <c:v>514.9000244140624</c:v>
                </c:pt>
                <c:pt idx="5544">
                  <c:v>515.0</c:v>
                </c:pt>
                <c:pt idx="5545">
                  <c:v>515.0999755859374</c:v>
                </c:pt>
                <c:pt idx="5546">
                  <c:v>515.2000122070315</c:v>
                </c:pt>
                <c:pt idx="5547">
                  <c:v>515.2999877929684</c:v>
                </c:pt>
                <c:pt idx="5548">
                  <c:v>515.4000244140624</c:v>
                </c:pt>
                <c:pt idx="5549">
                  <c:v>515.5</c:v>
                </c:pt>
                <c:pt idx="5550">
                  <c:v>515.5999755859374</c:v>
                </c:pt>
                <c:pt idx="5551">
                  <c:v>515.7000122070315</c:v>
                </c:pt>
                <c:pt idx="5552">
                  <c:v>515.7999877929684</c:v>
                </c:pt>
                <c:pt idx="5553">
                  <c:v>515.9000244140624</c:v>
                </c:pt>
                <c:pt idx="5554">
                  <c:v>516.0</c:v>
                </c:pt>
                <c:pt idx="5555">
                  <c:v>516.0999755859374</c:v>
                </c:pt>
                <c:pt idx="5556">
                  <c:v>516.2000122070315</c:v>
                </c:pt>
                <c:pt idx="5557">
                  <c:v>516.2999877929684</c:v>
                </c:pt>
                <c:pt idx="5558">
                  <c:v>516.4000244140624</c:v>
                </c:pt>
                <c:pt idx="5559">
                  <c:v>516.5</c:v>
                </c:pt>
                <c:pt idx="5560">
                  <c:v>516.5999755859374</c:v>
                </c:pt>
                <c:pt idx="5561">
                  <c:v>516.7000122070315</c:v>
                </c:pt>
                <c:pt idx="5562">
                  <c:v>516.7999877929684</c:v>
                </c:pt>
                <c:pt idx="5563">
                  <c:v>516.9000244140624</c:v>
                </c:pt>
                <c:pt idx="5564">
                  <c:v>517.0</c:v>
                </c:pt>
                <c:pt idx="5565">
                  <c:v>517.0999755859374</c:v>
                </c:pt>
                <c:pt idx="5566">
                  <c:v>517.2000122070315</c:v>
                </c:pt>
                <c:pt idx="5567">
                  <c:v>517.2999877929684</c:v>
                </c:pt>
                <c:pt idx="5568">
                  <c:v>517.4000244140624</c:v>
                </c:pt>
                <c:pt idx="5569">
                  <c:v>517.5</c:v>
                </c:pt>
                <c:pt idx="5570">
                  <c:v>517.5999755859374</c:v>
                </c:pt>
                <c:pt idx="5571">
                  <c:v>517.7000122070315</c:v>
                </c:pt>
                <c:pt idx="5572">
                  <c:v>517.7999877929684</c:v>
                </c:pt>
                <c:pt idx="5573">
                  <c:v>517.9000244140624</c:v>
                </c:pt>
                <c:pt idx="5574">
                  <c:v>518.0</c:v>
                </c:pt>
                <c:pt idx="5575">
                  <c:v>518.0999755859374</c:v>
                </c:pt>
                <c:pt idx="5576">
                  <c:v>518.2000122070315</c:v>
                </c:pt>
                <c:pt idx="5577">
                  <c:v>518.2999877929684</c:v>
                </c:pt>
                <c:pt idx="5578">
                  <c:v>518.4000244140624</c:v>
                </c:pt>
                <c:pt idx="5579">
                  <c:v>518.5</c:v>
                </c:pt>
                <c:pt idx="5580">
                  <c:v>518.5999755859374</c:v>
                </c:pt>
                <c:pt idx="5581">
                  <c:v>518.7000122070315</c:v>
                </c:pt>
                <c:pt idx="5582">
                  <c:v>518.7999877929684</c:v>
                </c:pt>
                <c:pt idx="5583">
                  <c:v>518.9000244140624</c:v>
                </c:pt>
                <c:pt idx="5584">
                  <c:v>519.0</c:v>
                </c:pt>
                <c:pt idx="5585">
                  <c:v>519.0999755859374</c:v>
                </c:pt>
                <c:pt idx="5586">
                  <c:v>519.2000122070315</c:v>
                </c:pt>
                <c:pt idx="5587">
                  <c:v>519.2999877929684</c:v>
                </c:pt>
                <c:pt idx="5588">
                  <c:v>519.4000244140624</c:v>
                </c:pt>
                <c:pt idx="5589">
                  <c:v>519.5</c:v>
                </c:pt>
                <c:pt idx="5590">
                  <c:v>519.5999755859374</c:v>
                </c:pt>
                <c:pt idx="5591">
                  <c:v>519.7000122070315</c:v>
                </c:pt>
                <c:pt idx="5592">
                  <c:v>519.7999877929684</c:v>
                </c:pt>
                <c:pt idx="5593">
                  <c:v>519.9000244140624</c:v>
                </c:pt>
                <c:pt idx="5594">
                  <c:v>520.0</c:v>
                </c:pt>
                <c:pt idx="5595">
                  <c:v>520.0999755859374</c:v>
                </c:pt>
                <c:pt idx="5596">
                  <c:v>520.2000122070315</c:v>
                </c:pt>
                <c:pt idx="5597">
                  <c:v>520.2999877929684</c:v>
                </c:pt>
                <c:pt idx="5598">
                  <c:v>520.4000244140624</c:v>
                </c:pt>
                <c:pt idx="5599">
                  <c:v>520.5</c:v>
                </c:pt>
                <c:pt idx="5600">
                  <c:v>520.5999755859374</c:v>
                </c:pt>
                <c:pt idx="5601">
                  <c:v>520.7000122070315</c:v>
                </c:pt>
                <c:pt idx="5602">
                  <c:v>520.7999877929684</c:v>
                </c:pt>
                <c:pt idx="5603">
                  <c:v>520.9000244140624</c:v>
                </c:pt>
                <c:pt idx="5604">
                  <c:v>521.0</c:v>
                </c:pt>
                <c:pt idx="5605">
                  <c:v>521.0999755859374</c:v>
                </c:pt>
                <c:pt idx="5606">
                  <c:v>521.2000122070315</c:v>
                </c:pt>
                <c:pt idx="5607">
                  <c:v>521.2999877929684</c:v>
                </c:pt>
                <c:pt idx="5608">
                  <c:v>521.4000244140624</c:v>
                </c:pt>
                <c:pt idx="5609">
                  <c:v>521.5</c:v>
                </c:pt>
                <c:pt idx="5610">
                  <c:v>521.5999755859374</c:v>
                </c:pt>
                <c:pt idx="5611">
                  <c:v>521.7000122070315</c:v>
                </c:pt>
                <c:pt idx="5612">
                  <c:v>521.7999877929684</c:v>
                </c:pt>
                <c:pt idx="5613">
                  <c:v>521.9000244140624</c:v>
                </c:pt>
                <c:pt idx="5614">
                  <c:v>522.0</c:v>
                </c:pt>
                <c:pt idx="5615">
                  <c:v>522.0999755859374</c:v>
                </c:pt>
                <c:pt idx="5616">
                  <c:v>522.2000122070315</c:v>
                </c:pt>
                <c:pt idx="5617">
                  <c:v>522.2999877929684</c:v>
                </c:pt>
                <c:pt idx="5618">
                  <c:v>522.4000244140624</c:v>
                </c:pt>
                <c:pt idx="5619">
                  <c:v>522.5</c:v>
                </c:pt>
                <c:pt idx="5620">
                  <c:v>522.5999755859374</c:v>
                </c:pt>
                <c:pt idx="5621">
                  <c:v>522.7000122070315</c:v>
                </c:pt>
                <c:pt idx="5622">
                  <c:v>522.7999877929684</c:v>
                </c:pt>
                <c:pt idx="5623">
                  <c:v>522.9000244140624</c:v>
                </c:pt>
                <c:pt idx="5624">
                  <c:v>523.0</c:v>
                </c:pt>
                <c:pt idx="5625">
                  <c:v>523.0999755859374</c:v>
                </c:pt>
                <c:pt idx="5626">
                  <c:v>523.2000122070315</c:v>
                </c:pt>
                <c:pt idx="5627">
                  <c:v>523.2999877929684</c:v>
                </c:pt>
                <c:pt idx="5628">
                  <c:v>523.4000244140624</c:v>
                </c:pt>
                <c:pt idx="5629">
                  <c:v>523.5</c:v>
                </c:pt>
                <c:pt idx="5630">
                  <c:v>523.5999755859374</c:v>
                </c:pt>
                <c:pt idx="5631">
                  <c:v>523.7000122070315</c:v>
                </c:pt>
                <c:pt idx="5632">
                  <c:v>523.7999877929684</c:v>
                </c:pt>
                <c:pt idx="5633">
                  <c:v>523.9000244140624</c:v>
                </c:pt>
                <c:pt idx="5634">
                  <c:v>524.0</c:v>
                </c:pt>
                <c:pt idx="5635">
                  <c:v>524.0999755859374</c:v>
                </c:pt>
                <c:pt idx="5636">
                  <c:v>524.2000122070315</c:v>
                </c:pt>
                <c:pt idx="5637">
                  <c:v>524.2999877929684</c:v>
                </c:pt>
                <c:pt idx="5638">
                  <c:v>524.4000244140624</c:v>
                </c:pt>
                <c:pt idx="5639">
                  <c:v>524.5</c:v>
                </c:pt>
                <c:pt idx="5640">
                  <c:v>524.5999755859374</c:v>
                </c:pt>
                <c:pt idx="5641">
                  <c:v>524.7000122070315</c:v>
                </c:pt>
                <c:pt idx="5642">
                  <c:v>524.7999877929684</c:v>
                </c:pt>
                <c:pt idx="5643">
                  <c:v>524.9000244140624</c:v>
                </c:pt>
                <c:pt idx="5644">
                  <c:v>525.0</c:v>
                </c:pt>
                <c:pt idx="5645">
                  <c:v>525.0999755859374</c:v>
                </c:pt>
                <c:pt idx="5646">
                  <c:v>525.2000122070315</c:v>
                </c:pt>
                <c:pt idx="5647">
                  <c:v>525.2999877929684</c:v>
                </c:pt>
                <c:pt idx="5648">
                  <c:v>525.4000244140624</c:v>
                </c:pt>
                <c:pt idx="5649">
                  <c:v>525.5</c:v>
                </c:pt>
                <c:pt idx="5650">
                  <c:v>525.5999755859374</c:v>
                </c:pt>
                <c:pt idx="5651">
                  <c:v>525.7000122070315</c:v>
                </c:pt>
                <c:pt idx="5652">
                  <c:v>525.7999877929684</c:v>
                </c:pt>
                <c:pt idx="5653">
                  <c:v>525.9000244140624</c:v>
                </c:pt>
                <c:pt idx="5654">
                  <c:v>526.0</c:v>
                </c:pt>
                <c:pt idx="5655">
                  <c:v>526.0999755859374</c:v>
                </c:pt>
                <c:pt idx="5656">
                  <c:v>526.2000122070315</c:v>
                </c:pt>
                <c:pt idx="5657">
                  <c:v>526.2999877929684</c:v>
                </c:pt>
                <c:pt idx="5658">
                  <c:v>526.4000244140624</c:v>
                </c:pt>
                <c:pt idx="5659">
                  <c:v>526.5</c:v>
                </c:pt>
                <c:pt idx="5660">
                  <c:v>526.5999755859374</c:v>
                </c:pt>
                <c:pt idx="5661">
                  <c:v>526.7000122070315</c:v>
                </c:pt>
                <c:pt idx="5662">
                  <c:v>526.7999877929684</c:v>
                </c:pt>
                <c:pt idx="5663">
                  <c:v>526.9000244140624</c:v>
                </c:pt>
                <c:pt idx="5664">
                  <c:v>527.0</c:v>
                </c:pt>
                <c:pt idx="5665">
                  <c:v>527.0999755859374</c:v>
                </c:pt>
                <c:pt idx="5666">
                  <c:v>527.2000122070315</c:v>
                </c:pt>
                <c:pt idx="5667">
                  <c:v>527.2999877929684</c:v>
                </c:pt>
                <c:pt idx="5668">
                  <c:v>527.4000244140624</c:v>
                </c:pt>
                <c:pt idx="5669">
                  <c:v>527.5</c:v>
                </c:pt>
                <c:pt idx="5670">
                  <c:v>527.5999755859374</c:v>
                </c:pt>
                <c:pt idx="5671">
                  <c:v>527.7000122070315</c:v>
                </c:pt>
                <c:pt idx="5672">
                  <c:v>527.7999877929684</c:v>
                </c:pt>
                <c:pt idx="5673">
                  <c:v>527.9000244140624</c:v>
                </c:pt>
                <c:pt idx="5674">
                  <c:v>528.0</c:v>
                </c:pt>
                <c:pt idx="5675">
                  <c:v>528.0999755859374</c:v>
                </c:pt>
                <c:pt idx="5676">
                  <c:v>528.2000122070315</c:v>
                </c:pt>
                <c:pt idx="5677">
                  <c:v>528.2999877929684</c:v>
                </c:pt>
                <c:pt idx="5678">
                  <c:v>528.4000244140624</c:v>
                </c:pt>
                <c:pt idx="5679">
                  <c:v>528.5</c:v>
                </c:pt>
                <c:pt idx="5680">
                  <c:v>528.5999755859374</c:v>
                </c:pt>
                <c:pt idx="5681">
                  <c:v>528.7000122070315</c:v>
                </c:pt>
                <c:pt idx="5682">
                  <c:v>528.7999877929684</c:v>
                </c:pt>
                <c:pt idx="5683">
                  <c:v>528.9000244140624</c:v>
                </c:pt>
                <c:pt idx="5684">
                  <c:v>529.0</c:v>
                </c:pt>
                <c:pt idx="5685">
                  <c:v>529.0999755859374</c:v>
                </c:pt>
                <c:pt idx="5686">
                  <c:v>529.2000122070315</c:v>
                </c:pt>
                <c:pt idx="5687">
                  <c:v>529.2999877929684</c:v>
                </c:pt>
                <c:pt idx="5688">
                  <c:v>529.4000244140624</c:v>
                </c:pt>
                <c:pt idx="5689">
                  <c:v>529.5</c:v>
                </c:pt>
                <c:pt idx="5690">
                  <c:v>529.5999755859374</c:v>
                </c:pt>
                <c:pt idx="5691">
                  <c:v>529.7000122070315</c:v>
                </c:pt>
                <c:pt idx="5692">
                  <c:v>529.7999877929684</c:v>
                </c:pt>
                <c:pt idx="5693">
                  <c:v>529.9000244140624</c:v>
                </c:pt>
                <c:pt idx="5694">
                  <c:v>530.0</c:v>
                </c:pt>
                <c:pt idx="5695">
                  <c:v>530.0999755859374</c:v>
                </c:pt>
                <c:pt idx="5696">
                  <c:v>530.2000122070315</c:v>
                </c:pt>
                <c:pt idx="5697">
                  <c:v>530.2999877929684</c:v>
                </c:pt>
                <c:pt idx="5698">
                  <c:v>530.4000244140624</c:v>
                </c:pt>
                <c:pt idx="5699">
                  <c:v>530.5</c:v>
                </c:pt>
                <c:pt idx="5700">
                  <c:v>530.5999755859374</c:v>
                </c:pt>
                <c:pt idx="5701">
                  <c:v>530.7000122070315</c:v>
                </c:pt>
                <c:pt idx="5702">
                  <c:v>530.7999877929684</c:v>
                </c:pt>
                <c:pt idx="5703">
                  <c:v>530.9000244140624</c:v>
                </c:pt>
                <c:pt idx="5704">
                  <c:v>531.0</c:v>
                </c:pt>
                <c:pt idx="5705">
                  <c:v>531.0999755859374</c:v>
                </c:pt>
                <c:pt idx="5706">
                  <c:v>531.2000122070315</c:v>
                </c:pt>
                <c:pt idx="5707">
                  <c:v>531.2999877929684</c:v>
                </c:pt>
                <c:pt idx="5708">
                  <c:v>531.4000244140624</c:v>
                </c:pt>
                <c:pt idx="5709">
                  <c:v>531.5</c:v>
                </c:pt>
                <c:pt idx="5710">
                  <c:v>531.5999755859374</c:v>
                </c:pt>
                <c:pt idx="5711">
                  <c:v>531.7000122070315</c:v>
                </c:pt>
                <c:pt idx="5712">
                  <c:v>531.7999877929684</c:v>
                </c:pt>
                <c:pt idx="5713">
                  <c:v>531.9000244140624</c:v>
                </c:pt>
                <c:pt idx="5714">
                  <c:v>532.0</c:v>
                </c:pt>
                <c:pt idx="5715">
                  <c:v>532.0999755859374</c:v>
                </c:pt>
                <c:pt idx="5716">
                  <c:v>532.2000122070315</c:v>
                </c:pt>
                <c:pt idx="5717">
                  <c:v>532.2999877929684</c:v>
                </c:pt>
                <c:pt idx="5718">
                  <c:v>532.4000244140624</c:v>
                </c:pt>
                <c:pt idx="5719">
                  <c:v>532.5</c:v>
                </c:pt>
                <c:pt idx="5720">
                  <c:v>532.5999755859374</c:v>
                </c:pt>
                <c:pt idx="5721">
                  <c:v>532.7000122070315</c:v>
                </c:pt>
                <c:pt idx="5722">
                  <c:v>532.7999877929684</c:v>
                </c:pt>
                <c:pt idx="5723">
                  <c:v>532.9000244140624</c:v>
                </c:pt>
                <c:pt idx="5724">
                  <c:v>533.0</c:v>
                </c:pt>
                <c:pt idx="5725">
                  <c:v>533.0999755859374</c:v>
                </c:pt>
                <c:pt idx="5726">
                  <c:v>533.2000122070315</c:v>
                </c:pt>
                <c:pt idx="5727">
                  <c:v>533.2999877929684</c:v>
                </c:pt>
                <c:pt idx="5728">
                  <c:v>533.4000244140624</c:v>
                </c:pt>
                <c:pt idx="5729">
                  <c:v>533.5</c:v>
                </c:pt>
                <c:pt idx="5730">
                  <c:v>533.5999755859374</c:v>
                </c:pt>
                <c:pt idx="5731">
                  <c:v>533.7000122070315</c:v>
                </c:pt>
                <c:pt idx="5732">
                  <c:v>533.7999877929684</c:v>
                </c:pt>
                <c:pt idx="5733">
                  <c:v>533.9000244140624</c:v>
                </c:pt>
                <c:pt idx="5734">
                  <c:v>534.0</c:v>
                </c:pt>
                <c:pt idx="5735">
                  <c:v>534.0999755859374</c:v>
                </c:pt>
                <c:pt idx="5736">
                  <c:v>534.2000122070315</c:v>
                </c:pt>
                <c:pt idx="5737">
                  <c:v>534.2999877929684</c:v>
                </c:pt>
                <c:pt idx="5738">
                  <c:v>534.4000244140624</c:v>
                </c:pt>
                <c:pt idx="5739">
                  <c:v>534.5</c:v>
                </c:pt>
                <c:pt idx="5740">
                  <c:v>534.5999755859374</c:v>
                </c:pt>
                <c:pt idx="5741">
                  <c:v>534.7000122070315</c:v>
                </c:pt>
                <c:pt idx="5742">
                  <c:v>534.7999877929684</c:v>
                </c:pt>
                <c:pt idx="5743">
                  <c:v>534.9000244140624</c:v>
                </c:pt>
                <c:pt idx="5744">
                  <c:v>535.0</c:v>
                </c:pt>
                <c:pt idx="5745">
                  <c:v>535.0999755859374</c:v>
                </c:pt>
                <c:pt idx="5746">
                  <c:v>535.2000122070315</c:v>
                </c:pt>
                <c:pt idx="5747">
                  <c:v>535.2999877929684</c:v>
                </c:pt>
                <c:pt idx="5748">
                  <c:v>535.4000244140624</c:v>
                </c:pt>
                <c:pt idx="5749">
                  <c:v>535.5</c:v>
                </c:pt>
                <c:pt idx="5750">
                  <c:v>535.5999755859374</c:v>
                </c:pt>
                <c:pt idx="5751">
                  <c:v>535.7000122070315</c:v>
                </c:pt>
                <c:pt idx="5752">
                  <c:v>535.7999877929684</c:v>
                </c:pt>
                <c:pt idx="5753">
                  <c:v>535.9000244140624</c:v>
                </c:pt>
                <c:pt idx="5754">
                  <c:v>536.0</c:v>
                </c:pt>
                <c:pt idx="5755">
                  <c:v>536.0999755859374</c:v>
                </c:pt>
                <c:pt idx="5756">
                  <c:v>536.2000122070315</c:v>
                </c:pt>
                <c:pt idx="5757">
                  <c:v>536.2999877929684</c:v>
                </c:pt>
                <c:pt idx="5758">
                  <c:v>536.4000244140624</c:v>
                </c:pt>
                <c:pt idx="5759">
                  <c:v>536.5</c:v>
                </c:pt>
                <c:pt idx="5760">
                  <c:v>536.5999755859374</c:v>
                </c:pt>
                <c:pt idx="5761">
                  <c:v>536.7000122070315</c:v>
                </c:pt>
                <c:pt idx="5762">
                  <c:v>536.7999877929684</c:v>
                </c:pt>
                <c:pt idx="5763">
                  <c:v>536.9000244140624</c:v>
                </c:pt>
                <c:pt idx="5764">
                  <c:v>537.0</c:v>
                </c:pt>
                <c:pt idx="5765">
                  <c:v>537.0999755859374</c:v>
                </c:pt>
                <c:pt idx="5766">
                  <c:v>537.2000122070315</c:v>
                </c:pt>
                <c:pt idx="5767">
                  <c:v>537.2999877929684</c:v>
                </c:pt>
                <c:pt idx="5768">
                  <c:v>537.4000244140624</c:v>
                </c:pt>
                <c:pt idx="5769">
                  <c:v>537.5</c:v>
                </c:pt>
                <c:pt idx="5770">
                  <c:v>537.5999755859374</c:v>
                </c:pt>
                <c:pt idx="5771">
                  <c:v>537.7000122070315</c:v>
                </c:pt>
                <c:pt idx="5772">
                  <c:v>537.7999877929684</c:v>
                </c:pt>
                <c:pt idx="5773">
                  <c:v>537.9000244140624</c:v>
                </c:pt>
                <c:pt idx="5774">
                  <c:v>538.0</c:v>
                </c:pt>
                <c:pt idx="5775">
                  <c:v>538.0999755859374</c:v>
                </c:pt>
                <c:pt idx="5776">
                  <c:v>538.2000122070315</c:v>
                </c:pt>
                <c:pt idx="5777">
                  <c:v>538.2999877929684</c:v>
                </c:pt>
                <c:pt idx="5778">
                  <c:v>538.4000244140624</c:v>
                </c:pt>
                <c:pt idx="5779">
                  <c:v>538.5</c:v>
                </c:pt>
                <c:pt idx="5780">
                  <c:v>538.5999755859374</c:v>
                </c:pt>
                <c:pt idx="5781">
                  <c:v>538.7000122070315</c:v>
                </c:pt>
                <c:pt idx="5782">
                  <c:v>538.7999877929684</c:v>
                </c:pt>
                <c:pt idx="5783">
                  <c:v>538.9000244140624</c:v>
                </c:pt>
                <c:pt idx="5784">
                  <c:v>539.0</c:v>
                </c:pt>
                <c:pt idx="5785">
                  <c:v>539.0999755859374</c:v>
                </c:pt>
                <c:pt idx="5786">
                  <c:v>539.2000122070315</c:v>
                </c:pt>
                <c:pt idx="5787">
                  <c:v>539.2999877929684</c:v>
                </c:pt>
                <c:pt idx="5788">
                  <c:v>539.4000244140624</c:v>
                </c:pt>
                <c:pt idx="5789">
                  <c:v>539.5</c:v>
                </c:pt>
                <c:pt idx="5790">
                  <c:v>539.5999755859374</c:v>
                </c:pt>
                <c:pt idx="5791">
                  <c:v>539.7000122070315</c:v>
                </c:pt>
                <c:pt idx="5792">
                  <c:v>539.7999877929684</c:v>
                </c:pt>
                <c:pt idx="5793">
                  <c:v>539.9000244140624</c:v>
                </c:pt>
                <c:pt idx="5794">
                  <c:v>540.0</c:v>
                </c:pt>
                <c:pt idx="5795">
                  <c:v>540.0999755859374</c:v>
                </c:pt>
                <c:pt idx="5796">
                  <c:v>540.2000122070315</c:v>
                </c:pt>
                <c:pt idx="5797">
                  <c:v>540.2999877929684</c:v>
                </c:pt>
                <c:pt idx="5798">
                  <c:v>540.4000244140624</c:v>
                </c:pt>
                <c:pt idx="5799">
                  <c:v>540.5</c:v>
                </c:pt>
                <c:pt idx="5800">
                  <c:v>540.5999755859374</c:v>
                </c:pt>
                <c:pt idx="5801">
                  <c:v>540.7000122070315</c:v>
                </c:pt>
                <c:pt idx="5802">
                  <c:v>540.7999877929684</c:v>
                </c:pt>
                <c:pt idx="5803">
                  <c:v>540.9000244140624</c:v>
                </c:pt>
                <c:pt idx="5804">
                  <c:v>541.0</c:v>
                </c:pt>
                <c:pt idx="5805">
                  <c:v>541.0999755859374</c:v>
                </c:pt>
                <c:pt idx="5806">
                  <c:v>541.2000122070315</c:v>
                </c:pt>
                <c:pt idx="5807">
                  <c:v>541.2999877929684</c:v>
                </c:pt>
                <c:pt idx="5808">
                  <c:v>541.4000244140624</c:v>
                </c:pt>
                <c:pt idx="5809">
                  <c:v>541.5</c:v>
                </c:pt>
                <c:pt idx="5810">
                  <c:v>541.5999755859374</c:v>
                </c:pt>
                <c:pt idx="5811">
                  <c:v>541.7000122070315</c:v>
                </c:pt>
                <c:pt idx="5812">
                  <c:v>541.7999877929684</c:v>
                </c:pt>
                <c:pt idx="5813">
                  <c:v>541.9000244140624</c:v>
                </c:pt>
                <c:pt idx="5814">
                  <c:v>542.0</c:v>
                </c:pt>
                <c:pt idx="5815">
                  <c:v>542.0999755859374</c:v>
                </c:pt>
                <c:pt idx="5816">
                  <c:v>542.2000122070315</c:v>
                </c:pt>
                <c:pt idx="5817">
                  <c:v>542.2999877929684</c:v>
                </c:pt>
                <c:pt idx="5818">
                  <c:v>542.4000244140624</c:v>
                </c:pt>
                <c:pt idx="5819">
                  <c:v>542.5</c:v>
                </c:pt>
                <c:pt idx="5820">
                  <c:v>542.5999755859374</c:v>
                </c:pt>
                <c:pt idx="5821">
                  <c:v>542.7000122070315</c:v>
                </c:pt>
                <c:pt idx="5822">
                  <c:v>542.7999877929684</c:v>
                </c:pt>
                <c:pt idx="5823">
                  <c:v>542.9000244140624</c:v>
                </c:pt>
                <c:pt idx="5824">
                  <c:v>543.0</c:v>
                </c:pt>
                <c:pt idx="5825">
                  <c:v>543.0999755859374</c:v>
                </c:pt>
                <c:pt idx="5826">
                  <c:v>543.2000122070315</c:v>
                </c:pt>
                <c:pt idx="5827">
                  <c:v>543.2999877929684</c:v>
                </c:pt>
                <c:pt idx="5828">
                  <c:v>543.4000244140624</c:v>
                </c:pt>
                <c:pt idx="5829">
                  <c:v>543.5</c:v>
                </c:pt>
                <c:pt idx="5830">
                  <c:v>543.5999755859374</c:v>
                </c:pt>
                <c:pt idx="5831">
                  <c:v>543.7000122070315</c:v>
                </c:pt>
                <c:pt idx="5832">
                  <c:v>543.7999877929684</c:v>
                </c:pt>
                <c:pt idx="5833">
                  <c:v>543.9000244140624</c:v>
                </c:pt>
                <c:pt idx="5834">
                  <c:v>544.0</c:v>
                </c:pt>
                <c:pt idx="5835">
                  <c:v>544.0999755859374</c:v>
                </c:pt>
                <c:pt idx="5836">
                  <c:v>544.2000122070315</c:v>
                </c:pt>
                <c:pt idx="5837">
                  <c:v>544.2999877929684</c:v>
                </c:pt>
                <c:pt idx="5838">
                  <c:v>544.4000244140624</c:v>
                </c:pt>
                <c:pt idx="5839">
                  <c:v>544.5</c:v>
                </c:pt>
                <c:pt idx="5840">
                  <c:v>544.5999755859374</c:v>
                </c:pt>
                <c:pt idx="5841">
                  <c:v>544.7000122070315</c:v>
                </c:pt>
                <c:pt idx="5842">
                  <c:v>544.7999877929684</c:v>
                </c:pt>
                <c:pt idx="5843">
                  <c:v>544.9000244140624</c:v>
                </c:pt>
                <c:pt idx="5844">
                  <c:v>545.0</c:v>
                </c:pt>
                <c:pt idx="5845">
                  <c:v>545.0999755859374</c:v>
                </c:pt>
                <c:pt idx="5846">
                  <c:v>545.2000122070315</c:v>
                </c:pt>
                <c:pt idx="5847">
                  <c:v>545.2999877929684</c:v>
                </c:pt>
                <c:pt idx="5848">
                  <c:v>545.4000244140624</c:v>
                </c:pt>
                <c:pt idx="5849">
                  <c:v>545.5</c:v>
                </c:pt>
                <c:pt idx="5850">
                  <c:v>545.5999755859374</c:v>
                </c:pt>
                <c:pt idx="5851">
                  <c:v>545.7000122070315</c:v>
                </c:pt>
                <c:pt idx="5852">
                  <c:v>545.7999877929684</c:v>
                </c:pt>
                <c:pt idx="5853">
                  <c:v>545.9000244140624</c:v>
                </c:pt>
                <c:pt idx="5854">
                  <c:v>546.0</c:v>
                </c:pt>
                <c:pt idx="5855">
                  <c:v>546.0999755859374</c:v>
                </c:pt>
                <c:pt idx="5856">
                  <c:v>546.2000122070315</c:v>
                </c:pt>
                <c:pt idx="5857">
                  <c:v>546.2999877929684</c:v>
                </c:pt>
                <c:pt idx="5858">
                  <c:v>546.4000244140624</c:v>
                </c:pt>
                <c:pt idx="5859">
                  <c:v>546.5</c:v>
                </c:pt>
                <c:pt idx="5860">
                  <c:v>546.5999755859374</c:v>
                </c:pt>
                <c:pt idx="5861">
                  <c:v>546.7000122070315</c:v>
                </c:pt>
                <c:pt idx="5862">
                  <c:v>546.7999877929684</c:v>
                </c:pt>
                <c:pt idx="5863">
                  <c:v>546.9000244140624</c:v>
                </c:pt>
                <c:pt idx="5864">
                  <c:v>547.0</c:v>
                </c:pt>
                <c:pt idx="5865">
                  <c:v>547.0999755859374</c:v>
                </c:pt>
                <c:pt idx="5866">
                  <c:v>547.2000122070315</c:v>
                </c:pt>
                <c:pt idx="5867">
                  <c:v>547.2999877929684</c:v>
                </c:pt>
                <c:pt idx="5868">
                  <c:v>547.4000244140624</c:v>
                </c:pt>
                <c:pt idx="5869">
                  <c:v>547.5</c:v>
                </c:pt>
                <c:pt idx="5870">
                  <c:v>547.5999755859374</c:v>
                </c:pt>
                <c:pt idx="5871">
                  <c:v>547.7000122070315</c:v>
                </c:pt>
                <c:pt idx="5872">
                  <c:v>547.7999877929684</c:v>
                </c:pt>
                <c:pt idx="5873">
                  <c:v>547.9000244140624</c:v>
                </c:pt>
                <c:pt idx="5874">
                  <c:v>548.0</c:v>
                </c:pt>
                <c:pt idx="5875">
                  <c:v>548.0999755859374</c:v>
                </c:pt>
                <c:pt idx="5876">
                  <c:v>548.2000122070315</c:v>
                </c:pt>
                <c:pt idx="5877">
                  <c:v>548.2999877929684</c:v>
                </c:pt>
                <c:pt idx="5878">
                  <c:v>548.4000244140624</c:v>
                </c:pt>
                <c:pt idx="5879">
                  <c:v>548.5</c:v>
                </c:pt>
                <c:pt idx="5880">
                  <c:v>548.5999755859374</c:v>
                </c:pt>
                <c:pt idx="5881">
                  <c:v>548.7000122070315</c:v>
                </c:pt>
                <c:pt idx="5882">
                  <c:v>548.7999877929684</c:v>
                </c:pt>
                <c:pt idx="5883">
                  <c:v>548.9000244140624</c:v>
                </c:pt>
                <c:pt idx="5884">
                  <c:v>549.0</c:v>
                </c:pt>
                <c:pt idx="5885">
                  <c:v>549.0999755859374</c:v>
                </c:pt>
                <c:pt idx="5886">
                  <c:v>549.2000122070315</c:v>
                </c:pt>
                <c:pt idx="5887">
                  <c:v>549.2999877929684</c:v>
                </c:pt>
                <c:pt idx="5888">
                  <c:v>549.4000244140624</c:v>
                </c:pt>
                <c:pt idx="5889">
                  <c:v>549.5</c:v>
                </c:pt>
                <c:pt idx="5890">
                  <c:v>549.5999755859374</c:v>
                </c:pt>
                <c:pt idx="5891">
                  <c:v>549.7000122070315</c:v>
                </c:pt>
                <c:pt idx="5892">
                  <c:v>549.7999877929684</c:v>
                </c:pt>
                <c:pt idx="5893">
                  <c:v>549.9000244140624</c:v>
                </c:pt>
                <c:pt idx="5894">
                  <c:v>550.0</c:v>
                </c:pt>
                <c:pt idx="5895">
                  <c:v>550.0999755859374</c:v>
                </c:pt>
                <c:pt idx="5896">
                  <c:v>550.2000122070315</c:v>
                </c:pt>
                <c:pt idx="5897">
                  <c:v>550.2999877929684</c:v>
                </c:pt>
                <c:pt idx="5898">
                  <c:v>550.4000244140624</c:v>
                </c:pt>
                <c:pt idx="5899">
                  <c:v>550.5</c:v>
                </c:pt>
                <c:pt idx="5900">
                  <c:v>550.5999755859374</c:v>
                </c:pt>
                <c:pt idx="5901">
                  <c:v>550.7000122070315</c:v>
                </c:pt>
                <c:pt idx="5902">
                  <c:v>550.7999877929684</c:v>
                </c:pt>
                <c:pt idx="5903">
                  <c:v>550.9000244140624</c:v>
                </c:pt>
                <c:pt idx="5904">
                  <c:v>551.0</c:v>
                </c:pt>
                <c:pt idx="5905">
                  <c:v>551.0999755859374</c:v>
                </c:pt>
                <c:pt idx="5906">
                  <c:v>551.2000122070315</c:v>
                </c:pt>
                <c:pt idx="5907">
                  <c:v>551.2999877929684</c:v>
                </c:pt>
                <c:pt idx="5908">
                  <c:v>551.4000244140624</c:v>
                </c:pt>
                <c:pt idx="5909">
                  <c:v>551.5</c:v>
                </c:pt>
                <c:pt idx="5910">
                  <c:v>551.5999755859374</c:v>
                </c:pt>
                <c:pt idx="5911">
                  <c:v>551.7000122070315</c:v>
                </c:pt>
                <c:pt idx="5912">
                  <c:v>551.7999877929684</c:v>
                </c:pt>
                <c:pt idx="5913">
                  <c:v>551.9000244140624</c:v>
                </c:pt>
                <c:pt idx="5914">
                  <c:v>552.0</c:v>
                </c:pt>
                <c:pt idx="5915">
                  <c:v>552.0999755859374</c:v>
                </c:pt>
                <c:pt idx="5916">
                  <c:v>552.2000122070315</c:v>
                </c:pt>
                <c:pt idx="5917">
                  <c:v>552.2999877929684</c:v>
                </c:pt>
                <c:pt idx="5918">
                  <c:v>552.4000244140624</c:v>
                </c:pt>
                <c:pt idx="5919">
                  <c:v>552.5</c:v>
                </c:pt>
                <c:pt idx="5920">
                  <c:v>552.5999755859374</c:v>
                </c:pt>
                <c:pt idx="5921">
                  <c:v>552.7000122070315</c:v>
                </c:pt>
                <c:pt idx="5922">
                  <c:v>552.7999877929684</c:v>
                </c:pt>
                <c:pt idx="5923">
                  <c:v>552.9000244140624</c:v>
                </c:pt>
                <c:pt idx="5924">
                  <c:v>553.0</c:v>
                </c:pt>
                <c:pt idx="5925">
                  <c:v>553.0999755859374</c:v>
                </c:pt>
                <c:pt idx="5926">
                  <c:v>553.2000122070315</c:v>
                </c:pt>
                <c:pt idx="5927">
                  <c:v>553.2999877929684</c:v>
                </c:pt>
                <c:pt idx="5928">
                  <c:v>553.4000244140624</c:v>
                </c:pt>
                <c:pt idx="5929">
                  <c:v>553.5</c:v>
                </c:pt>
                <c:pt idx="5930">
                  <c:v>553.5999755859374</c:v>
                </c:pt>
                <c:pt idx="5931">
                  <c:v>553.7000122070315</c:v>
                </c:pt>
                <c:pt idx="5932">
                  <c:v>553.7999877929684</c:v>
                </c:pt>
                <c:pt idx="5933">
                  <c:v>553.9000244140624</c:v>
                </c:pt>
                <c:pt idx="5934">
                  <c:v>554.0</c:v>
                </c:pt>
                <c:pt idx="5935">
                  <c:v>554.0999755859374</c:v>
                </c:pt>
                <c:pt idx="5936">
                  <c:v>554.2000122070315</c:v>
                </c:pt>
                <c:pt idx="5937">
                  <c:v>554.2999877929684</c:v>
                </c:pt>
                <c:pt idx="5938">
                  <c:v>554.4000244140624</c:v>
                </c:pt>
                <c:pt idx="5939">
                  <c:v>554.5</c:v>
                </c:pt>
                <c:pt idx="5940">
                  <c:v>554.5999755859374</c:v>
                </c:pt>
                <c:pt idx="5941">
                  <c:v>554.7000122070315</c:v>
                </c:pt>
                <c:pt idx="5942">
                  <c:v>554.7999877929684</c:v>
                </c:pt>
                <c:pt idx="5943">
                  <c:v>554.9000244140624</c:v>
                </c:pt>
                <c:pt idx="5944">
                  <c:v>555.0</c:v>
                </c:pt>
                <c:pt idx="5945">
                  <c:v>555.0999755859374</c:v>
                </c:pt>
                <c:pt idx="5946">
                  <c:v>555.2000122070315</c:v>
                </c:pt>
                <c:pt idx="5947">
                  <c:v>555.2999877929684</c:v>
                </c:pt>
                <c:pt idx="5948">
                  <c:v>555.4000244140624</c:v>
                </c:pt>
                <c:pt idx="5949">
                  <c:v>555.5</c:v>
                </c:pt>
                <c:pt idx="5950">
                  <c:v>555.5999755859374</c:v>
                </c:pt>
                <c:pt idx="5951">
                  <c:v>555.7000122070315</c:v>
                </c:pt>
                <c:pt idx="5952">
                  <c:v>555.7999877929684</c:v>
                </c:pt>
                <c:pt idx="5953">
                  <c:v>555.9000244140624</c:v>
                </c:pt>
                <c:pt idx="5954">
                  <c:v>556.0</c:v>
                </c:pt>
                <c:pt idx="5955">
                  <c:v>556.0999755859374</c:v>
                </c:pt>
                <c:pt idx="5956">
                  <c:v>556.2000122070315</c:v>
                </c:pt>
                <c:pt idx="5957">
                  <c:v>556.2999877929684</c:v>
                </c:pt>
                <c:pt idx="5958">
                  <c:v>556.4000244140624</c:v>
                </c:pt>
                <c:pt idx="5959">
                  <c:v>556.5</c:v>
                </c:pt>
                <c:pt idx="5960">
                  <c:v>556.5999755859374</c:v>
                </c:pt>
                <c:pt idx="5961">
                  <c:v>556.7000122070315</c:v>
                </c:pt>
                <c:pt idx="5962">
                  <c:v>556.7999877929684</c:v>
                </c:pt>
                <c:pt idx="5963">
                  <c:v>556.9000244140624</c:v>
                </c:pt>
                <c:pt idx="5964">
                  <c:v>557.0</c:v>
                </c:pt>
                <c:pt idx="5965">
                  <c:v>557.0999755859374</c:v>
                </c:pt>
                <c:pt idx="5966">
                  <c:v>557.2000122070315</c:v>
                </c:pt>
                <c:pt idx="5967">
                  <c:v>557.2999877929684</c:v>
                </c:pt>
                <c:pt idx="5968">
                  <c:v>557.4000244140624</c:v>
                </c:pt>
                <c:pt idx="5969">
                  <c:v>557.5</c:v>
                </c:pt>
                <c:pt idx="5970">
                  <c:v>557.5999755859374</c:v>
                </c:pt>
                <c:pt idx="5971">
                  <c:v>557.7000122070315</c:v>
                </c:pt>
                <c:pt idx="5972">
                  <c:v>557.7999877929684</c:v>
                </c:pt>
                <c:pt idx="5973">
                  <c:v>557.9000244140624</c:v>
                </c:pt>
                <c:pt idx="5974">
                  <c:v>558.0</c:v>
                </c:pt>
                <c:pt idx="5975">
                  <c:v>558.0999755859374</c:v>
                </c:pt>
                <c:pt idx="5976">
                  <c:v>558.2000122070315</c:v>
                </c:pt>
                <c:pt idx="5977">
                  <c:v>558.2999877929684</c:v>
                </c:pt>
                <c:pt idx="5978">
                  <c:v>558.4000244140624</c:v>
                </c:pt>
                <c:pt idx="5979">
                  <c:v>558.5</c:v>
                </c:pt>
                <c:pt idx="5980">
                  <c:v>558.5999755859374</c:v>
                </c:pt>
                <c:pt idx="5981">
                  <c:v>558.7000122070315</c:v>
                </c:pt>
                <c:pt idx="5982">
                  <c:v>558.7999877929684</c:v>
                </c:pt>
                <c:pt idx="5983">
                  <c:v>558.9000244140624</c:v>
                </c:pt>
                <c:pt idx="5984">
                  <c:v>559.0</c:v>
                </c:pt>
                <c:pt idx="5985">
                  <c:v>559.0999755859374</c:v>
                </c:pt>
                <c:pt idx="5986">
                  <c:v>559.2000122070315</c:v>
                </c:pt>
                <c:pt idx="5987">
                  <c:v>559.2999877929684</c:v>
                </c:pt>
                <c:pt idx="5988">
                  <c:v>559.4000244140624</c:v>
                </c:pt>
                <c:pt idx="5989">
                  <c:v>559.5</c:v>
                </c:pt>
                <c:pt idx="5990">
                  <c:v>559.5999755859374</c:v>
                </c:pt>
                <c:pt idx="5991">
                  <c:v>559.7000122070315</c:v>
                </c:pt>
                <c:pt idx="5992">
                  <c:v>559.7999877929684</c:v>
                </c:pt>
                <c:pt idx="5993">
                  <c:v>559.9000244140624</c:v>
                </c:pt>
                <c:pt idx="5994">
                  <c:v>560.0</c:v>
                </c:pt>
                <c:pt idx="5995">
                  <c:v>560.0999755859374</c:v>
                </c:pt>
                <c:pt idx="5996">
                  <c:v>560.2000122070315</c:v>
                </c:pt>
                <c:pt idx="5997">
                  <c:v>560.2999877929684</c:v>
                </c:pt>
                <c:pt idx="5998">
                  <c:v>560.4000244140624</c:v>
                </c:pt>
                <c:pt idx="5999">
                  <c:v>560.5</c:v>
                </c:pt>
                <c:pt idx="6000">
                  <c:v>560.5999755859374</c:v>
                </c:pt>
                <c:pt idx="6001">
                  <c:v>560.7000122070315</c:v>
                </c:pt>
                <c:pt idx="6002">
                  <c:v>560.7999877929684</c:v>
                </c:pt>
                <c:pt idx="6003">
                  <c:v>560.9000244140624</c:v>
                </c:pt>
                <c:pt idx="6004">
                  <c:v>561.0</c:v>
                </c:pt>
                <c:pt idx="6005">
                  <c:v>561.0999755859374</c:v>
                </c:pt>
                <c:pt idx="6006">
                  <c:v>561.2000122070315</c:v>
                </c:pt>
                <c:pt idx="6007">
                  <c:v>561.2999877929684</c:v>
                </c:pt>
                <c:pt idx="6008">
                  <c:v>561.4000244140624</c:v>
                </c:pt>
                <c:pt idx="6009">
                  <c:v>561.5</c:v>
                </c:pt>
                <c:pt idx="6010">
                  <c:v>561.5999755859374</c:v>
                </c:pt>
                <c:pt idx="6011">
                  <c:v>561.7000122070315</c:v>
                </c:pt>
                <c:pt idx="6012">
                  <c:v>561.7999877929684</c:v>
                </c:pt>
                <c:pt idx="6013">
                  <c:v>561.9000244140624</c:v>
                </c:pt>
                <c:pt idx="6014">
                  <c:v>562.0</c:v>
                </c:pt>
                <c:pt idx="6015">
                  <c:v>562.0999755859374</c:v>
                </c:pt>
                <c:pt idx="6016">
                  <c:v>562.2000122070315</c:v>
                </c:pt>
                <c:pt idx="6017">
                  <c:v>562.2999877929684</c:v>
                </c:pt>
                <c:pt idx="6018">
                  <c:v>562.4000244140624</c:v>
                </c:pt>
                <c:pt idx="6019">
                  <c:v>562.5</c:v>
                </c:pt>
                <c:pt idx="6020">
                  <c:v>562.5999755859374</c:v>
                </c:pt>
                <c:pt idx="6021">
                  <c:v>562.7000122070315</c:v>
                </c:pt>
                <c:pt idx="6022">
                  <c:v>562.7999877929684</c:v>
                </c:pt>
                <c:pt idx="6023">
                  <c:v>562.9000244140624</c:v>
                </c:pt>
                <c:pt idx="6024">
                  <c:v>563.0</c:v>
                </c:pt>
                <c:pt idx="6025">
                  <c:v>563.0999755859374</c:v>
                </c:pt>
                <c:pt idx="6026">
                  <c:v>563.2000122070315</c:v>
                </c:pt>
                <c:pt idx="6027">
                  <c:v>563.2999877929684</c:v>
                </c:pt>
                <c:pt idx="6028">
                  <c:v>563.4000244140624</c:v>
                </c:pt>
                <c:pt idx="6029">
                  <c:v>563.5</c:v>
                </c:pt>
                <c:pt idx="6030">
                  <c:v>563.5999755859374</c:v>
                </c:pt>
                <c:pt idx="6031">
                  <c:v>563.7000122070315</c:v>
                </c:pt>
                <c:pt idx="6032">
                  <c:v>563.7999877929684</c:v>
                </c:pt>
                <c:pt idx="6033">
                  <c:v>563.9000244140624</c:v>
                </c:pt>
                <c:pt idx="6034">
                  <c:v>564.0</c:v>
                </c:pt>
                <c:pt idx="6035">
                  <c:v>564.0999755859374</c:v>
                </c:pt>
                <c:pt idx="6036">
                  <c:v>564.2000122070315</c:v>
                </c:pt>
                <c:pt idx="6037">
                  <c:v>564.2999877929684</c:v>
                </c:pt>
                <c:pt idx="6038">
                  <c:v>564.4000244140624</c:v>
                </c:pt>
                <c:pt idx="6039">
                  <c:v>564.5</c:v>
                </c:pt>
                <c:pt idx="6040">
                  <c:v>564.5999755859374</c:v>
                </c:pt>
                <c:pt idx="6041">
                  <c:v>564.7000122070315</c:v>
                </c:pt>
                <c:pt idx="6042">
                  <c:v>564.7999877929684</c:v>
                </c:pt>
                <c:pt idx="6043">
                  <c:v>564.9000244140624</c:v>
                </c:pt>
                <c:pt idx="6044">
                  <c:v>565.0</c:v>
                </c:pt>
                <c:pt idx="6045">
                  <c:v>565.0999755859374</c:v>
                </c:pt>
                <c:pt idx="6046">
                  <c:v>565.2000122070315</c:v>
                </c:pt>
                <c:pt idx="6047">
                  <c:v>565.2999877929684</c:v>
                </c:pt>
                <c:pt idx="6048">
                  <c:v>565.4000244140624</c:v>
                </c:pt>
                <c:pt idx="6049">
                  <c:v>565.5</c:v>
                </c:pt>
                <c:pt idx="6050">
                  <c:v>565.5999755859374</c:v>
                </c:pt>
                <c:pt idx="6051">
                  <c:v>565.7000122070315</c:v>
                </c:pt>
                <c:pt idx="6052">
                  <c:v>565.7999877929684</c:v>
                </c:pt>
                <c:pt idx="6053">
                  <c:v>565.9000244140624</c:v>
                </c:pt>
                <c:pt idx="6054">
                  <c:v>566.0</c:v>
                </c:pt>
                <c:pt idx="6055">
                  <c:v>566.0999755859374</c:v>
                </c:pt>
                <c:pt idx="6056">
                  <c:v>566.2000122070315</c:v>
                </c:pt>
                <c:pt idx="6057">
                  <c:v>566.2999877929684</c:v>
                </c:pt>
                <c:pt idx="6058">
                  <c:v>566.4000244140624</c:v>
                </c:pt>
                <c:pt idx="6059">
                  <c:v>566.5</c:v>
                </c:pt>
                <c:pt idx="6060">
                  <c:v>566.5999755859374</c:v>
                </c:pt>
                <c:pt idx="6061">
                  <c:v>566.7000122070315</c:v>
                </c:pt>
                <c:pt idx="6062">
                  <c:v>566.7999877929684</c:v>
                </c:pt>
                <c:pt idx="6063">
                  <c:v>566.9000244140624</c:v>
                </c:pt>
                <c:pt idx="6064">
                  <c:v>567.0</c:v>
                </c:pt>
                <c:pt idx="6065">
                  <c:v>567.0999755859374</c:v>
                </c:pt>
                <c:pt idx="6066">
                  <c:v>567.2000122070315</c:v>
                </c:pt>
                <c:pt idx="6067">
                  <c:v>567.2999877929684</c:v>
                </c:pt>
                <c:pt idx="6068">
                  <c:v>567.4000244140624</c:v>
                </c:pt>
                <c:pt idx="6069">
                  <c:v>567.5</c:v>
                </c:pt>
                <c:pt idx="6070">
                  <c:v>567.5999755859374</c:v>
                </c:pt>
                <c:pt idx="6071">
                  <c:v>567.7000122070315</c:v>
                </c:pt>
                <c:pt idx="6072">
                  <c:v>567.7999877929684</c:v>
                </c:pt>
                <c:pt idx="6073">
                  <c:v>567.9000244140624</c:v>
                </c:pt>
                <c:pt idx="6074">
                  <c:v>568.0</c:v>
                </c:pt>
                <c:pt idx="6075">
                  <c:v>568.0999755859374</c:v>
                </c:pt>
                <c:pt idx="6076">
                  <c:v>568.2000122070315</c:v>
                </c:pt>
                <c:pt idx="6077">
                  <c:v>568.2999877929684</c:v>
                </c:pt>
                <c:pt idx="6078">
                  <c:v>568.4000244140624</c:v>
                </c:pt>
                <c:pt idx="6079">
                  <c:v>568.5</c:v>
                </c:pt>
                <c:pt idx="6080">
                  <c:v>568.5999755859374</c:v>
                </c:pt>
                <c:pt idx="6081">
                  <c:v>568.7000122070315</c:v>
                </c:pt>
                <c:pt idx="6082">
                  <c:v>568.7999877929684</c:v>
                </c:pt>
                <c:pt idx="6083">
                  <c:v>568.9000244140624</c:v>
                </c:pt>
                <c:pt idx="6084">
                  <c:v>569.0</c:v>
                </c:pt>
                <c:pt idx="6085">
                  <c:v>569.0999755859374</c:v>
                </c:pt>
                <c:pt idx="6086">
                  <c:v>569.2000122070315</c:v>
                </c:pt>
                <c:pt idx="6087">
                  <c:v>569.2999877929684</c:v>
                </c:pt>
                <c:pt idx="6088">
                  <c:v>569.4000244140624</c:v>
                </c:pt>
                <c:pt idx="6089">
                  <c:v>569.5</c:v>
                </c:pt>
                <c:pt idx="6090">
                  <c:v>569.5999755859374</c:v>
                </c:pt>
                <c:pt idx="6091">
                  <c:v>569.7000122070315</c:v>
                </c:pt>
                <c:pt idx="6092">
                  <c:v>569.7999877929684</c:v>
                </c:pt>
                <c:pt idx="6093">
                  <c:v>569.9000244140624</c:v>
                </c:pt>
                <c:pt idx="6094">
                  <c:v>570.0</c:v>
                </c:pt>
                <c:pt idx="6095">
                  <c:v>570.0999755859374</c:v>
                </c:pt>
                <c:pt idx="6096">
                  <c:v>570.2000122070315</c:v>
                </c:pt>
                <c:pt idx="6097">
                  <c:v>570.2999877929684</c:v>
                </c:pt>
                <c:pt idx="6098">
                  <c:v>570.4000244140624</c:v>
                </c:pt>
                <c:pt idx="6099">
                  <c:v>570.5</c:v>
                </c:pt>
                <c:pt idx="6100">
                  <c:v>570.5999755859374</c:v>
                </c:pt>
                <c:pt idx="6101">
                  <c:v>570.7000122070315</c:v>
                </c:pt>
                <c:pt idx="6102">
                  <c:v>570.7999877929684</c:v>
                </c:pt>
                <c:pt idx="6103">
                  <c:v>570.9000244140624</c:v>
                </c:pt>
                <c:pt idx="6104">
                  <c:v>571.0</c:v>
                </c:pt>
                <c:pt idx="6105">
                  <c:v>571.0999755859374</c:v>
                </c:pt>
                <c:pt idx="6106">
                  <c:v>571.2000122070315</c:v>
                </c:pt>
                <c:pt idx="6107">
                  <c:v>571.2999877929684</c:v>
                </c:pt>
                <c:pt idx="6108">
                  <c:v>571.4000244140624</c:v>
                </c:pt>
                <c:pt idx="6109">
                  <c:v>571.5</c:v>
                </c:pt>
                <c:pt idx="6110">
                  <c:v>571.5999755859374</c:v>
                </c:pt>
                <c:pt idx="6111">
                  <c:v>571.7000122070315</c:v>
                </c:pt>
                <c:pt idx="6112">
                  <c:v>571.7999877929684</c:v>
                </c:pt>
                <c:pt idx="6113">
                  <c:v>571.9000244140624</c:v>
                </c:pt>
                <c:pt idx="6114">
                  <c:v>572.0</c:v>
                </c:pt>
                <c:pt idx="6115">
                  <c:v>572.0999755859374</c:v>
                </c:pt>
                <c:pt idx="6116">
                  <c:v>572.2000122070315</c:v>
                </c:pt>
                <c:pt idx="6117">
                  <c:v>572.2999877929684</c:v>
                </c:pt>
                <c:pt idx="6118">
                  <c:v>572.4000244140624</c:v>
                </c:pt>
                <c:pt idx="6119">
                  <c:v>572.5</c:v>
                </c:pt>
                <c:pt idx="6120">
                  <c:v>572.5999755859374</c:v>
                </c:pt>
                <c:pt idx="6121">
                  <c:v>572.7000122070315</c:v>
                </c:pt>
                <c:pt idx="6122">
                  <c:v>572.7999877929684</c:v>
                </c:pt>
                <c:pt idx="6123">
                  <c:v>572.9000244140624</c:v>
                </c:pt>
                <c:pt idx="6124">
                  <c:v>573.0</c:v>
                </c:pt>
                <c:pt idx="6125">
                  <c:v>573.0999755859374</c:v>
                </c:pt>
                <c:pt idx="6126">
                  <c:v>573.2000122070315</c:v>
                </c:pt>
                <c:pt idx="6127">
                  <c:v>573.2999877929684</c:v>
                </c:pt>
                <c:pt idx="6128">
                  <c:v>573.4000244140624</c:v>
                </c:pt>
                <c:pt idx="6129">
                  <c:v>573.5</c:v>
                </c:pt>
                <c:pt idx="6130">
                  <c:v>573.5999755859374</c:v>
                </c:pt>
                <c:pt idx="6131">
                  <c:v>573.7000122070315</c:v>
                </c:pt>
                <c:pt idx="6132">
                  <c:v>573.7999877929684</c:v>
                </c:pt>
                <c:pt idx="6133">
                  <c:v>573.9000244140624</c:v>
                </c:pt>
                <c:pt idx="6134">
                  <c:v>574.0</c:v>
                </c:pt>
                <c:pt idx="6135">
                  <c:v>574.0999755859374</c:v>
                </c:pt>
                <c:pt idx="6136">
                  <c:v>574.2000122070315</c:v>
                </c:pt>
                <c:pt idx="6137">
                  <c:v>574.2999877929684</c:v>
                </c:pt>
                <c:pt idx="6138">
                  <c:v>574.4000244140624</c:v>
                </c:pt>
                <c:pt idx="6139">
                  <c:v>574.5</c:v>
                </c:pt>
                <c:pt idx="6140">
                  <c:v>574.5999755859374</c:v>
                </c:pt>
                <c:pt idx="6141">
                  <c:v>574.7000122070315</c:v>
                </c:pt>
                <c:pt idx="6142">
                  <c:v>574.7999877929684</c:v>
                </c:pt>
                <c:pt idx="6143">
                  <c:v>574.9000244140624</c:v>
                </c:pt>
                <c:pt idx="6144">
                  <c:v>575.0</c:v>
                </c:pt>
                <c:pt idx="6145">
                  <c:v>575.0999755859374</c:v>
                </c:pt>
                <c:pt idx="6146">
                  <c:v>575.2000122070315</c:v>
                </c:pt>
                <c:pt idx="6147">
                  <c:v>575.2999877929684</c:v>
                </c:pt>
                <c:pt idx="6148">
                  <c:v>575.4000244140624</c:v>
                </c:pt>
                <c:pt idx="6149">
                  <c:v>575.5</c:v>
                </c:pt>
                <c:pt idx="6150">
                  <c:v>575.5999755859374</c:v>
                </c:pt>
                <c:pt idx="6151">
                  <c:v>575.7000122070315</c:v>
                </c:pt>
                <c:pt idx="6152">
                  <c:v>575.7999877929684</c:v>
                </c:pt>
                <c:pt idx="6153">
                  <c:v>575.9000244140624</c:v>
                </c:pt>
                <c:pt idx="6154">
                  <c:v>576.0</c:v>
                </c:pt>
                <c:pt idx="6155">
                  <c:v>576.0999755859374</c:v>
                </c:pt>
                <c:pt idx="6156">
                  <c:v>576.2000122070315</c:v>
                </c:pt>
                <c:pt idx="6157">
                  <c:v>576.2999877929684</c:v>
                </c:pt>
                <c:pt idx="6158">
                  <c:v>576.4000244140624</c:v>
                </c:pt>
                <c:pt idx="6159">
                  <c:v>576.5</c:v>
                </c:pt>
                <c:pt idx="6160">
                  <c:v>576.5999755859374</c:v>
                </c:pt>
                <c:pt idx="6161">
                  <c:v>576.7000122070315</c:v>
                </c:pt>
                <c:pt idx="6162">
                  <c:v>576.7999877929684</c:v>
                </c:pt>
                <c:pt idx="6163">
                  <c:v>576.9000244140624</c:v>
                </c:pt>
                <c:pt idx="6164">
                  <c:v>577.0</c:v>
                </c:pt>
                <c:pt idx="6165">
                  <c:v>577.0999755859374</c:v>
                </c:pt>
                <c:pt idx="6166">
                  <c:v>577.2000122070315</c:v>
                </c:pt>
                <c:pt idx="6167">
                  <c:v>577.2999877929684</c:v>
                </c:pt>
                <c:pt idx="6168">
                  <c:v>577.4000244140624</c:v>
                </c:pt>
                <c:pt idx="6169">
                  <c:v>577.5</c:v>
                </c:pt>
                <c:pt idx="6170">
                  <c:v>577.5999755859374</c:v>
                </c:pt>
                <c:pt idx="6171">
                  <c:v>577.7000122070315</c:v>
                </c:pt>
                <c:pt idx="6172">
                  <c:v>577.7999877929684</c:v>
                </c:pt>
                <c:pt idx="6173">
                  <c:v>577.9000244140624</c:v>
                </c:pt>
                <c:pt idx="6174">
                  <c:v>578.0</c:v>
                </c:pt>
                <c:pt idx="6175">
                  <c:v>578.0999755859374</c:v>
                </c:pt>
                <c:pt idx="6176">
                  <c:v>578.2000122070315</c:v>
                </c:pt>
                <c:pt idx="6177">
                  <c:v>578.2999877929684</c:v>
                </c:pt>
                <c:pt idx="6178">
                  <c:v>578.4000244140624</c:v>
                </c:pt>
                <c:pt idx="6179">
                  <c:v>578.5</c:v>
                </c:pt>
                <c:pt idx="6180">
                  <c:v>578.5999755859374</c:v>
                </c:pt>
                <c:pt idx="6181">
                  <c:v>578.7000122070315</c:v>
                </c:pt>
                <c:pt idx="6182">
                  <c:v>578.7999877929684</c:v>
                </c:pt>
                <c:pt idx="6183">
                  <c:v>578.9000244140624</c:v>
                </c:pt>
                <c:pt idx="6184">
                  <c:v>579.0</c:v>
                </c:pt>
                <c:pt idx="6185">
                  <c:v>579.0999755859374</c:v>
                </c:pt>
                <c:pt idx="6186">
                  <c:v>579.2000122070315</c:v>
                </c:pt>
                <c:pt idx="6187">
                  <c:v>579.2999877929684</c:v>
                </c:pt>
                <c:pt idx="6188">
                  <c:v>579.4000244140624</c:v>
                </c:pt>
                <c:pt idx="6189">
                  <c:v>579.5</c:v>
                </c:pt>
                <c:pt idx="6190">
                  <c:v>579.5999755859374</c:v>
                </c:pt>
                <c:pt idx="6191">
                  <c:v>579.7000122070315</c:v>
                </c:pt>
                <c:pt idx="6192">
                  <c:v>579.7999877929684</c:v>
                </c:pt>
                <c:pt idx="6193">
                  <c:v>579.9000244140624</c:v>
                </c:pt>
                <c:pt idx="6194">
                  <c:v>580.0</c:v>
                </c:pt>
                <c:pt idx="6195">
                  <c:v>580.0999755859374</c:v>
                </c:pt>
                <c:pt idx="6196">
                  <c:v>580.2000122070315</c:v>
                </c:pt>
                <c:pt idx="6197">
                  <c:v>580.2999877929684</c:v>
                </c:pt>
                <c:pt idx="6198">
                  <c:v>580.4000244140624</c:v>
                </c:pt>
                <c:pt idx="6199">
                  <c:v>580.5</c:v>
                </c:pt>
                <c:pt idx="6200">
                  <c:v>580.5999755859374</c:v>
                </c:pt>
                <c:pt idx="6201">
                  <c:v>580.7000122070315</c:v>
                </c:pt>
                <c:pt idx="6202">
                  <c:v>580.7999877929684</c:v>
                </c:pt>
                <c:pt idx="6203">
                  <c:v>580.9000244140624</c:v>
                </c:pt>
                <c:pt idx="6204">
                  <c:v>581.0</c:v>
                </c:pt>
                <c:pt idx="6205">
                  <c:v>581.0999755859374</c:v>
                </c:pt>
                <c:pt idx="6206">
                  <c:v>581.2000122070315</c:v>
                </c:pt>
                <c:pt idx="6207">
                  <c:v>581.2999877929684</c:v>
                </c:pt>
                <c:pt idx="6208">
                  <c:v>581.4000244140624</c:v>
                </c:pt>
                <c:pt idx="6209">
                  <c:v>581.5</c:v>
                </c:pt>
                <c:pt idx="6210">
                  <c:v>581.5999755859374</c:v>
                </c:pt>
                <c:pt idx="6211">
                  <c:v>581.7000122070315</c:v>
                </c:pt>
                <c:pt idx="6212">
                  <c:v>581.7999877929684</c:v>
                </c:pt>
                <c:pt idx="6213">
                  <c:v>581.9000244140624</c:v>
                </c:pt>
                <c:pt idx="6214">
                  <c:v>582.0</c:v>
                </c:pt>
                <c:pt idx="6215">
                  <c:v>582.0999755859374</c:v>
                </c:pt>
                <c:pt idx="6216">
                  <c:v>582.2000122070315</c:v>
                </c:pt>
                <c:pt idx="6217">
                  <c:v>582.2999877929684</c:v>
                </c:pt>
                <c:pt idx="6218">
                  <c:v>582.4000244140624</c:v>
                </c:pt>
                <c:pt idx="6219">
                  <c:v>582.5</c:v>
                </c:pt>
                <c:pt idx="6220">
                  <c:v>582.5999755859374</c:v>
                </c:pt>
                <c:pt idx="6221">
                  <c:v>582.7000122070315</c:v>
                </c:pt>
                <c:pt idx="6222">
                  <c:v>582.7999877929684</c:v>
                </c:pt>
                <c:pt idx="6223">
                  <c:v>582.9000244140624</c:v>
                </c:pt>
                <c:pt idx="6224">
                  <c:v>583.0</c:v>
                </c:pt>
                <c:pt idx="6225">
                  <c:v>583.0999755859374</c:v>
                </c:pt>
                <c:pt idx="6226">
                  <c:v>583.2000122070315</c:v>
                </c:pt>
                <c:pt idx="6227">
                  <c:v>583.2999877929684</c:v>
                </c:pt>
                <c:pt idx="6228">
                  <c:v>583.4000244140624</c:v>
                </c:pt>
                <c:pt idx="6229">
                  <c:v>583.5</c:v>
                </c:pt>
                <c:pt idx="6230">
                  <c:v>583.5999755859374</c:v>
                </c:pt>
                <c:pt idx="6231">
                  <c:v>583.7000122070315</c:v>
                </c:pt>
                <c:pt idx="6232">
                  <c:v>583.7999877929684</c:v>
                </c:pt>
                <c:pt idx="6233">
                  <c:v>583.9000244140624</c:v>
                </c:pt>
                <c:pt idx="6234">
                  <c:v>584.0</c:v>
                </c:pt>
                <c:pt idx="6235">
                  <c:v>584.0999755859374</c:v>
                </c:pt>
                <c:pt idx="6236">
                  <c:v>584.2000122070315</c:v>
                </c:pt>
                <c:pt idx="6237">
                  <c:v>584.2999877929684</c:v>
                </c:pt>
                <c:pt idx="6238">
                  <c:v>584.4000244140624</c:v>
                </c:pt>
                <c:pt idx="6239">
                  <c:v>584.5</c:v>
                </c:pt>
                <c:pt idx="6240">
                  <c:v>584.5999755859374</c:v>
                </c:pt>
                <c:pt idx="6241">
                  <c:v>584.7000122070315</c:v>
                </c:pt>
                <c:pt idx="6242">
                  <c:v>584.7999877929684</c:v>
                </c:pt>
                <c:pt idx="6243">
                  <c:v>584.9000244140624</c:v>
                </c:pt>
                <c:pt idx="6244">
                  <c:v>585.0</c:v>
                </c:pt>
                <c:pt idx="6245">
                  <c:v>585.0999755859374</c:v>
                </c:pt>
                <c:pt idx="6246">
                  <c:v>585.2000122070315</c:v>
                </c:pt>
                <c:pt idx="6247">
                  <c:v>585.2999877929684</c:v>
                </c:pt>
                <c:pt idx="6248">
                  <c:v>585.4000244140624</c:v>
                </c:pt>
                <c:pt idx="6249">
                  <c:v>585.5</c:v>
                </c:pt>
                <c:pt idx="6250">
                  <c:v>585.5999755859374</c:v>
                </c:pt>
                <c:pt idx="6251">
                  <c:v>585.7000122070315</c:v>
                </c:pt>
                <c:pt idx="6252">
                  <c:v>585.7999877929684</c:v>
                </c:pt>
                <c:pt idx="6253">
                  <c:v>585.9000244140624</c:v>
                </c:pt>
                <c:pt idx="6254">
                  <c:v>586.0</c:v>
                </c:pt>
                <c:pt idx="6255">
                  <c:v>586.0999755859374</c:v>
                </c:pt>
                <c:pt idx="6256">
                  <c:v>586.2000122070315</c:v>
                </c:pt>
                <c:pt idx="6257">
                  <c:v>586.2999877929684</c:v>
                </c:pt>
                <c:pt idx="6258">
                  <c:v>586.4000244140624</c:v>
                </c:pt>
                <c:pt idx="6259">
                  <c:v>586.5</c:v>
                </c:pt>
                <c:pt idx="6260">
                  <c:v>586.5999755859374</c:v>
                </c:pt>
                <c:pt idx="6261">
                  <c:v>586.7000122070315</c:v>
                </c:pt>
                <c:pt idx="6262">
                  <c:v>586.7999877929684</c:v>
                </c:pt>
                <c:pt idx="6263">
                  <c:v>586.9000244140624</c:v>
                </c:pt>
                <c:pt idx="6264">
                  <c:v>587.0</c:v>
                </c:pt>
                <c:pt idx="6265">
                  <c:v>587.0999755859374</c:v>
                </c:pt>
                <c:pt idx="6266">
                  <c:v>587.2000122070315</c:v>
                </c:pt>
                <c:pt idx="6267">
                  <c:v>587.2999877929684</c:v>
                </c:pt>
                <c:pt idx="6268">
                  <c:v>587.4000244140624</c:v>
                </c:pt>
                <c:pt idx="6269">
                  <c:v>587.5</c:v>
                </c:pt>
                <c:pt idx="6270">
                  <c:v>587.5999755859374</c:v>
                </c:pt>
                <c:pt idx="6271">
                  <c:v>587.7000122070315</c:v>
                </c:pt>
                <c:pt idx="6272">
                  <c:v>587.7999877929684</c:v>
                </c:pt>
                <c:pt idx="6273">
                  <c:v>587.9000244140624</c:v>
                </c:pt>
                <c:pt idx="6274">
                  <c:v>588.0</c:v>
                </c:pt>
                <c:pt idx="6275">
                  <c:v>588.0999755859374</c:v>
                </c:pt>
                <c:pt idx="6276">
                  <c:v>588.2000122070315</c:v>
                </c:pt>
                <c:pt idx="6277">
                  <c:v>588.2999877929684</c:v>
                </c:pt>
                <c:pt idx="6278">
                  <c:v>588.4000244140624</c:v>
                </c:pt>
                <c:pt idx="6279">
                  <c:v>588.5</c:v>
                </c:pt>
                <c:pt idx="6280">
                  <c:v>588.5999755859374</c:v>
                </c:pt>
                <c:pt idx="6281">
                  <c:v>588.7000122070315</c:v>
                </c:pt>
                <c:pt idx="6282">
                  <c:v>588.7999877929684</c:v>
                </c:pt>
                <c:pt idx="6283">
                  <c:v>588.9000244140624</c:v>
                </c:pt>
                <c:pt idx="6284">
                  <c:v>589.0</c:v>
                </c:pt>
                <c:pt idx="6285">
                  <c:v>589.0999755859374</c:v>
                </c:pt>
                <c:pt idx="6286">
                  <c:v>589.2000122070315</c:v>
                </c:pt>
                <c:pt idx="6287">
                  <c:v>589.2999877929684</c:v>
                </c:pt>
                <c:pt idx="6288">
                  <c:v>589.4000244140624</c:v>
                </c:pt>
                <c:pt idx="6289">
                  <c:v>589.5</c:v>
                </c:pt>
                <c:pt idx="6290">
                  <c:v>589.5999755859374</c:v>
                </c:pt>
                <c:pt idx="6291">
                  <c:v>589.7000122070315</c:v>
                </c:pt>
                <c:pt idx="6292">
                  <c:v>589.7999877929684</c:v>
                </c:pt>
                <c:pt idx="6293">
                  <c:v>589.9000244140624</c:v>
                </c:pt>
                <c:pt idx="6294">
                  <c:v>590.0</c:v>
                </c:pt>
                <c:pt idx="6295">
                  <c:v>590.0999755859374</c:v>
                </c:pt>
                <c:pt idx="6296">
                  <c:v>590.2000122070315</c:v>
                </c:pt>
                <c:pt idx="6297">
                  <c:v>590.2999877929684</c:v>
                </c:pt>
                <c:pt idx="6298">
                  <c:v>590.4000244140624</c:v>
                </c:pt>
                <c:pt idx="6299">
                  <c:v>590.5</c:v>
                </c:pt>
                <c:pt idx="6300">
                  <c:v>590.5999755859374</c:v>
                </c:pt>
                <c:pt idx="6301">
                  <c:v>590.7000122070315</c:v>
                </c:pt>
                <c:pt idx="6302">
                  <c:v>590.7999877929684</c:v>
                </c:pt>
                <c:pt idx="6303">
                  <c:v>590.9000244140624</c:v>
                </c:pt>
                <c:pt idx="6304">
                  <c:v>591.0</c:v>
                </c:pt>
                <c:pt idx="6305">
                  <c:v>591.0999755859374</c:v>
                </c:pt>
                <c:pt idx="6306">
                  <c:v>591.2000122070315</c:v>
                </c:pt>
                <c:pt idx="6307">
                  <c:v>591.2999877929684</c:v>
                </c:pt>
                <c:pt idx="6308">
                  <c:v>591.4000244140624</c:v>
                </c:pt>
                <c:pt idx="6309">
                  <c:v>591.5</c:v>
                </c:pt>
                <c:pt idx="6310">
                  <c:v>591.5999755859374</c:v>
                </c:pt>
                <c:pt idx="6311">
                  <c:v>591.7000122070315</c:v>
                </c:pt>
                <c:pt idx="6312">
                  <c:v>591.7999877929684</c:v>
                </c:pt>
                <c:pt idx="6313">
                  <c:v>591.9000244140624</c:v>
                </c:pt>
                <c:pt idx="6314">
                  <c:v>592.0</c:v>
                </c:pt>
                <c:pt idx="6315">
                  <c:v>592.0999755859374</c:v>
                </c:pt>
                <c:pt idx="6316">
                  <c:v>592.2000122070315</c:v>
                </c:pt>
                <c:pt idx="6317">
                  <c:v>592.2999877929684</c:v>
                </c:pt>
                <c:pt idx="6318">
                  <c:v>592.4000244140624</c:v>
                </c:pt>
                <c:pt idx="6319">
                  <c:v>592.5</c:v>
                </c:pt>
                <c:pt idx="6320">
                  <c:v>592.5999755859374</c:v>
                </c:pt>
                <c:pt idx="6321">
                  <c:v>592.7000122070315</c:v>
                </c:pt>
                <c:pt idx="6322">
                  <c:v>592.7999877929684</c:v>
                </c:pt>
                <c:pt idx="6323">
                  <c:v>592.9000244140624</c:v>
                </c:pt>
                <c:pt idx="6324">
                  <c:v>593.0</c:v>
                </c:pt>
                <c:pt idx="6325">
                  <c:v>593.0999755859374</c:v>
                </c:pt>
                <c:pt idx="6326">
                  <c:v>593.2000122070315</c:v>
                </c:pt>
                <c:pt idx="6327">
                  <c:v>593.2999877929684</c:v>
                </c:pt>
                <c:pt idx="6328">
                  <c:v>593.4000244140624</c:v>
                </c:pt>
                <c:pt idx="6329">
                  <c:v>593.5</c:v>
                </c:pt>
                <c:pt idx="6330">
                  <c:v>593.5999755859374</c:v>
                </c:pt>
                <c:pt idx="6331">
                  <c:v>593.7000122070315</c:v>
                </c:pt>
                <c:pt idx="6332">
                  <c:v>593.7999877929684</c:v>
                </c:pt>
                <c:pt idx="6333">
                  <c:v>593.9000244140624</c:v>
                </c:pt>
                <c:pt idx="6334">
                  <c:v>594.0</c:v>
                </c:pt>
                <c:pt idx="6335">
                  <c:v>594.0999755859374</c:v>
                </c:pt>
                <c:pt idx="6336">
                  <c:v>594.2000122070315</c:v>
                </c:pt>
                <c:pt idx="6337">
                  <c:v>594.2999877929684</c:v>
                </c:pt>
                <c:pt idx="6338">
                  <c:v>594.4000244140624</c:v>
                </c:pt>
                <c:pt idx="6339">
                  <c:v>594.5</c:v>
                </c:pt>
                <c:pt idx="6340">
                  <c:v>594.5999755859374</c:v>
                </c:pt>
                <c:pt idx="6341">
                  <c:v>594.7000122070315</c:v>
                </c:pt>
                <c:pt idx="6342">
                  <c:v>594.7999877929684</c:v>
                </c:pt>
                <c:pt idx="6343">
                  <c:v>594.9000244140624</c:v>
                </c:pt>
                <c:pt idx="6344">
                  <c:v>595.0</c:v>
                </c:pt>
                <c:pt idx="6345">
                  <c:v>595.0999755859374</c:v>
                </c:pt>
                <c:pt idx="6346">
                  <c:v>595.2000122070315</c:v>
                </c:pt>
                <c:pt idx="6347">
                  <c:v>595.2999877929684</c:v>
                </c:pt>
                <c:pt idx="6348">
                  <c:v>595.4000244140624</c:v>
                </c:pt>
                <c:pt idx="6349">
                  <c:v>595.5</c:v>
                </c:pt>
                <c:pt idx="6350">
                  <c:v>595.5999755859374</c:v>
                </c:pt>
                <c:pt idx="6351">
                  <c:v>595.7000122070315</c:v>
                </c:pt>
                <c:pt idx="6352">
                  <c:v>595.7999877929684</c:v>
                </c:pt>
                <c:pt idx="6353">
                  <c:v>595.9000244140624</c:v>
                </c:pt>
                <c:pt idx="6354">
                  <c:v>596.0</c:v>
                </c:pt>
                <c:pt idx="6355">
                  <c:v>596.0999755859374</c:v>
                </c:pt>
                <c:pt idx="6356">
                  <c:v>596.2000122070315</c:v>
                </c:pt>
                <c:pt idx="6357">
                  <c:v>596.2999877929684</c:v>
                </c:pt>
                <c:pt idx="6358">
                  <c:v>596.4000244140624</c:v>
                </c:pt>
                <c:pt idx="6359">
                  <c:v>596.5</c:v>
                </c:pt>
                <c:pt idx="6360">
                  <c:v>596.5999755859374</c:v>
                </c:pt>
                <c:pt idx="6361">
                  <c:v>596.7000122070315</c:v>
                </c:pt>
                <c:pt idx="6362">
                  <c:v>596.7999877929684</c:v>
                </c:pt>
                <c:pt idx="6363">
                  <c:v>596.9000244140624</c:v>
                </c:pt>
                <c:pt idx="6364">
                  <c:v>597.0</c:v>
                </c:pt>
                <c:pt idx="6365">
                  <c:v>597.0999755859374</c:v>
                </c:pt>
                <c:pt idx="6366">
                  <c:v>597.2000122070315</c:v>
                </c:pt>
                <c:pt idx="6367">
                  <c:v>597.2999877929684</c:v>
                </c:pt>
                <c:pt idx="6368">
                  <c:v>597.4000244140624</c:v>
                </c:pt>
                <c:pt idx="6369">
                  <c:v>597.5</c:v>
                </c:pt>
                <c:pt idx="6370">
                  <c:v>597.5999755859374</c:v>
                </c:pt>
                <c:pt idx="6371">
                  <c:v>597.7000122070315</c:v>
                </c:pt>
                <c:pt idx="6372">
                  <c:v>597.7999877929684</c:v>
                </c:pt>
                <c:pt idx="6373">
                  <c:v>597.9000244140624</c:v>
                </c:pt>
                <c:pt idx="6374">
                  <c:v>598.0</c:v>
                </c:pt>
                <c:pt idx="6375">
                  <c:v>598.0999755859374</c:v>
                </c:pt>
                <c:pt idx="6376">
                  <c:v>598.2000122070315</c:v>
                </c:pt>
                <c:pt idx="6377">
                  <c:v>598.2999877929684</c:v>
                </c:pt>
                <c:pt idx="6378">
                  <c:v>598.4000244140624</c:v>
                </c:pt>
                <c:pt idx="6379">
                  <c:v>598.5</c:v>
                </c:pt>
                <c:pt idx="6380">
                  <c:v>598.5999755859374</c:v>
                </c:pt>
                <c:pt idx="6381">
                  <c:v>598.7000122070315</c:v>
                </c:pt>
                <c:pt idx="6382">
                  <c:v>598.7999877929684</c:v>
                </c:pt>
                <c:pt idx="6383">
                  <c:v>598.9000244140624</c:v>
                </c:pt>
                <c:pt idx="6384">
                  <c:v>599.0</c:v>
                </c:pt>
                <c:pt idx="6385">
                  <c:v>599.0999755859374</c:v>
                </c:pt>
                <c:pt idx="6386">
                  <c:v>599.2000122070315</c:v>
                </c:pt>
                <c:pt idx="6387">
                  <c:v>599.2999877929684</c:v>
                </c:pt>
                <c:pt idx="6388">
                  <c:v>599.4000244140624</c:v>
                </c:pt>
                <c:pt idx="6389">
                  <c:v>599.5</c:v>
                </c:pt>
                <c:pt idx="6390">
                  <c:v>599.5999755859374</c:v>
                </c:pt>
                <c:pt idx="6391">
                  <c:v>599.7000122070315</c:v>
                </c:pt>
                <c:pt idx="6392">
                  <c:v>599.7999877929684</c:v>
                </c:pt>
                <c:pt idx="6393">
                  <c:v>599.9000244140624</c:v>
                </c:pt>
                <c:pt idx="6394">
                  <c:v>600.0</c:v>
                </c:pt>
                <c:pt idx="6395">
                  <c:v>600.0999755859374</c:v>
                </c:pt>
                <c:pt idx="6396">
                  <c:v>600.2000122070315</c:v>
                </c:pt>
                <c:pt idx="6397">
                  <c:v>600.2999877929684</c:v>
                </c:pt>
                <c:pt idx="6398">
                  <c:v>600.4000244140624</c:v>
                </c:pt>
                <c:pt idx="6399">
                  <c:v>600.5</c:v>
                </c:pt>
                <c:pt idx="6400">
                  <c:v>600.5999755859374</c:v>
                </c:pt>
                <c:pt idx="6401">
                  <c:v>600.7000122070315</c:v>
                </c:pt>
                <c:pt idx="6402">
                  <c:v>600.7999877929684</c:v>
                </c:pt>
                <c:pt idx="6403">
                  <c:v>600.9000244140624</c:v>
                </c:pt>
                <c:pt idx="6404">
                  <c:v>601.0</c:v>
                </c:pt>
                <c:pt idx="6405">
                  <c:v>601.0999755859374</c:v>
                </c:pt>
                <c:pt idx="6406">
                  <c:v>601.2000122070315</c:v>
                </c:pt>
                <c:pt idx="6407">
                  <c:v>601.2999877929684</c:v>
                </c:pt>
                <c:pt idx="6408">
                  <c:v>601.4000244140624</c:v>
                </c:pt>
                <c:pt idx="6409">
                  <c:v>601.5</c:v>
                </c:pt>
                <c:pt idx="6410">
                  <c:v>601.5999755859374</c:v>
                </c:pt>
                <c:pt idx="6411">
                  <c:v>601.7000122070315</c:v>
                </c:pt>
                <c:pt idx="6412">
                  <c:v>601.7999877929684</c:v>
                </c:pt>
                <c:pt idx="6413">
                  <c:v>601.9000244140624</c:v>
                </c:pt>
                <c:pt idx="6414">
                  <c:v>602.0</c:v>
                </c:pt>
                <c:pt idx="6415">
                  <c:v>602.0999755859374</c:v>
                </c:pt>
                <c:pt idx="6416">
                  <c:v>602.2000122070315</c:v>
                </c:pt>
                <c:pt idx="6417">
                  <c:v>602.2999877929684</c:v>
                </c:pt>
                <c:pt idx="6418">
                  <c:v>602.4000244140624</c:v>
                </c:pt>
                <c:pt idx="6419">
                  <c:v>602.5</c:v>
                </c:pt>
                <c:pt idx="6420">
                  <c:v>602.5999755859374</c:v>
                </c:pt>
                <c:pt idx="6421">
                  <c:v>602.7000122070315</c:v>
                </c:pt>
                <c:pt idx="6422">
                  <c:v>602.7999877929684</c:v>
                </c:pt>
                <c:pt idx="6423">
                  <c:v>602.9000244140624</c:v>
                </c:pt>
                <c:pt idx="6424">
                  <c:v>603.0</c:v>
                </c:pt>
                <c:pt idx="6425">
                  <c:v>603.0999755859374</c:v>
                </c:pt>
                <c:pt idx="6426">
                  <c:v>603.2000122070315</c:v>
                </c:pt>
                <c:pt idx="6427">
                  <c:v>603.2999877929684</c:v>
                </c:pt>
                <c:pt idx="6428">
                  <c:v>603.4000244140624</c:v>
                </c:pt>
                <c:pt idx="6429">
                  <c:v>603.5</c:v>
                </c:pt>
                <c:pt idx="6430">
                  <c:v>603.5999755859374</c:v>
                </c:pt>
                <c:pt idx="6431">
                  <c:v>603.7000122070315</c:v>
                </c:pt>
                <c:pt idx="6432">
                  <c:v>603.7999877929684</c:v>
                </c:pt>
                <c:pt idx="6433">
                  <c:v>603.9000244140624</c:v>
                </c:pt>
                <c:pt idx="6434">
                  <c:v>604.0</c:v>
                </c:pt>
                <c:pt idx="6435">
                  <c:v>604.0999755859374</c:v>
                </c:pt>
                <c:pt idx="6436">
                  <c:v>604.2000122070315</c:v>
                </c:pt>
                <c:pt idx="6437">
                  <c:v>604.2999877929684</c:v>
                </c:pt>
                <c:pt idx="6438">
                  <c:v>604.4000244140624</c:v>
                </c:pt>
                <c:pt idx="6439">
                  <c:v>604.5</c:v>
                </c:pt>
                <c:pt idx="6440">
                  <c:v>604.5999755859374</c:v>
                </c:pt>
                <c:pt idx="6441">
                  <c:v>604.7000122070315</c:v>
                </c:pt>
                <c:pt idx="6442">
                  <c:v>604.7999877929684</c:v>
                </c:pt>
                <c:pt idx="6443">
                  <c:v>604.9000244140624</c:v>
                </c:pt>
                <c:pt idx="6444">
                  <c:v>605.0</c:v>
                </c:pt>
                <c:pt idx="6445">
                  <c:v>605.0999755859374</c:v>
                </c:pt>
                <c:pt idx="6446">
                  <c:v>605.2000122070315</c:v>
                </c:pt>
                <c:pt idx="6447">
                  <c:v>605.2999877929684</c:v>
                </c:pt>
                <c:pt idx="6448">
                  <c:v>605.4000244140624</c:v>
                </c:pt>
                <c:pt idx="6449">
                  <c:v>605.5</c:v>
                </c:pt>
                <c:pt idx="6450">
                  <c:v>605.5999755859374</c:v>
                </c:pt>
                <c:pt idx="6451">
                  <c:v>605.7000122070315</c:v>
                </c:pt>
                <c:pt idx="6452">
                  <c:v>605.7999877929684</c:v>
                </c:pt>
                <c:pt idx="6453">
                  <c:v>605.9000244140624</c:v>
                </c:pt>
                <c:pt idx="6454">
                  <c:v>606.0</c:v>
                </c:pt>
                <c:pt idx="6455">
                  <c:v>606.0999755859374</c:v>
                </c:pt>
                <c:pt idx="6456">
                  <c:v>606.2000122070315</c:v>
                </c:pt>
                <c:pt idx="6457">
                  <c:v>606.2999877929684</c:v>
                </c:pt>
                <c:pt idx="6458">
                  <c:v>606.4000244140624</c:v>
                </c:pt>
                <c:pt idx="6459">
                  <c:v>606.5</c:v>
                </c:pt>
                <c:pt idx="6460">
                  <c:v>606.5999755859374</c:v>
                </c:pt>
                <c:pt idx="6461">
                  <c:v>606.7000122070315</c:v>
                </c:pt>
                <c:pt idx="6462">
                  <c:v>606.7999877929684</c:v>
                </c:pt>
                <c:pt idx="6463">
                  <c:v>606.9000244140624</c:v>
                </c:pt>
                <c:pt idx="6464">
                  <c:v>607.0</c:v>
                </c:pt>
                <c:pt idx="6465">
                  <c:v>607.0999755859374</c:v>
                </c:pt>
                <c:pt idx="6466">
                  <c:v>607.2000122070315</c:v>
                </c:pt>
                <c:pt idx="6467">
                  <c:v>607.2999877929684</c:v>
                </c:pt>
                <c:pt idx="6468">
                  <c:v>607.4000244140624</c:v>
                </c:pt>
                <c:pt idx="6469">
                  <c:v>607.5</c:v>
                </c:pt>
                <c:pt idx="6470">
                  <c:v>607.5999755859374</c:v>
                </c:pt>
                <c:pt idx="6471">
                  <c:v>607.7000122070315</c:v>
                </c:pt>
                <c:pt idx="6472">
                  <c:v>607.7999877929684</c:v>
                </c:pt>
                <c:pt idx="6473">
                  <c:v>607.9000244140624</c:v>
                </c:pt>
                <c:pt idx="6474">
                  <c:v>608.0</c:v>
                </c:pt>
                <c:pt idx="6475">
                  <c:v>608.0999755859374</c:v>
                </c:pt>
                <c:pt idx="6476">
                  <c:v>608.2000122070315</c:v>
                </c:pt>
                <c:pt idx="6477">
                  <c:v>608.2999877929684</c:v>
                </c:pt>
                <c:pt idx="6478">
                  <c:v>608.4000244140624</c:v>
                </c:pt>
                <c:pt idx="6479">
                  <c:v>608.5</c:v>
                </c:pt>
                <c:pt idx="6480">
                  <c:v>608.5999755859374</c:v>
                </c:pt>
                <c:pt idx="6481">
                  <c:v>608.7000122070315</c:v>
                </c:pt>
                <c:pt idx="6482">
                  <c:v>608.7999877929684</c:v>
                </c:pt>
                <c:pt idx="6483">
                  <c:v>608.9000244140624</c:v>
                </c:pt>
                <c:pt idx="6484">
                  <c:v>609.0</c:v>
                </c:pt>
                <c:pt idx="6485">
                  <c:v>609.0999755859374</c:v>
                </c:pt>
                <c:pt idx="6486">
                  <c:v>609.2000122070315</c:v>
                </c:pt>
                <c:pt idx="6487">
                  <c:v>609.2999877929684</c:v>
                </c:pt>
                <c:pt idx="6488">
                  <c:v>609.4000244140624</c:v>
                </c:pt>
                <c:pt idx="6489">
                  <c:v>609.5</c:v>
                </c:pt>
                <c:pt idx="6490">
                  <c:v>609.5999755859374</c:v>
                </c:pt>
                <c:pt idx="6491">
                  <c:v>609.7000122070315</c:v>
                </c:pt>
                <c:pt idx="6492">
                  <c:v>609.7999877929684</c:v>
                </c:pt>
                <c:pt idx="6493">
                  <c:v>609.9000244140624</c:v>
                </c:pt>
                <c:pt idx="6494">
                  <c:v>610.0</c:v>
                </c:pt>
                <c:pt idx="6495">
                  <c:v>610.0999755859374</c:v>
                </c:pt>
                <c:pt idx="6496">
                  <c:v>610.2000122070315</c:v>
                </c:pt>
                <c:pt idx="6497">
                  <c:v>610.2999877929684</c:v>
                </c:pt>
                <c:pt idx="6498">
                  <c:v>610.4000244140624</c:v>
                </c:pt>
                <c:pt idx="6499">
                  <c:v>610.5</c:v>
                </c:pt>
                <c:pt idx="6500">
                  <c:v>610.5999755859374</c:v>
                </c:pt>
                <c:pt idx="6501">
                  <c:v>610.7000122070315</c:v>
                </c:pt>
                <c:pt idx="6502">
                  <c:v>610.7999877929684</c:v>
                </c:pt>
                <c:pt idx="6503">
                  <c:v>610.9000244140624</c:v>
                </c:pt>
                <c:pt idx="6504">
                  <c:v>611.0</c:v>
                </c:pt>
                <c:pt idx="6505">
                  <c:v>611.0999755859374</c:v>
                </c:pt>
                <c:pt idx="6506">
                  <c:v>611.2000122070315</c:v>
                </c:pt>
                <c:pt idx="6507">
                  <c:v>611.2999877929684</c:v>
                </c:pt>
                <c:pt idx="6508">
                  <c:v>611.4000244140624</c:v>
                </c:pt>
                <c:pt idx="6509">
                  <c:v>611.5</c:v>
                </c:pt>
                <c:pt idx="6510">
                  <c:v>611.5999755859374</c:v>
                </c:pt>
                <c:pt idx="6511">
                  <c:v>611.7000122070315</c:v>
                </c:pt>
                <c:pt idx="6512">
                  <c:v>611.7999877929684</c:v>
                </c:pt>
                <c:pt idx="6513">
                  <c:v>611.9000244140624</c:v>
                </c:pt>
                <c:pt idx="6514">
                  <c:v>612.0</c:v>
                </c:pt>
                <c:pt idx="6515">
                  <c:v>612.0999755859374</c:v>
                </c:pt>
                <c:pt idx="6516">
                  <c:v>612.2000122070315</c:v>
                </c:pt>
                <c:pt idx="6517">
                  <c:v>612.2999877929684</c:v>
                </c:pt>
                <c:pt idx="6518">
                  <c:v>612.4000244140624</c:v>
                </c:pt>
                <c:pt idx="6519">
                  <c:v>612.5</c:v>
                </c:pt>
                <c:pt idx="6520">
                  <c:v>612.5999755859374</c:v>
                </c:pt>
                <c:pt idx="6521">
                  <c:v>612.7000122070315</c:v>
                </c:pt>
                <c:pt idx="6522">
                  <c:v>612.7999877929684</c:v>
                </c:pt>
                <c:pt idx="6523">
                  <c:v>612.9000244140624</c:v>
                </c:pt>
                <c:pt idx="6524">
                  <c:v>613.0</c:v>
                </c:pt>
                <c:pt idx="6525">
                  <c:v>613.0999755859374</c:v>
                </c:pt>
                <c:pt idx="6526">
                  <c:v>613.2000122070315</c:v>
                </c:pt>
                <c:pt idx="6527">
                  <c:v>613.2999877929684</c:v>
                </c:pt>
                <c:pt idx="6528">
                  <c:v>613.4000244140624</c:v>
                </c:pt>
                <c:pt idx="6529">
                  <c:v>613.5</c:v>
                </c:pt>
                <c:pt idx="6530">
                  <c:v>613.5999755859374</c:v>
                </c:pt>
                <c:pt idx="6531">
                  <c:v>613.7000122070315</c:v>
                </c:pt>
                <c:pt idx="6532">
                  <c:v>613.7999877929684</c:v>
                </c:pt>
                <c:pt idx="6533">
                  <c:v>613.9000244140624</c:v>
                </c:pt>
                <c:pt idx="6534">
                  <c:v>614.0</c:v>
                </c:pt>
                <c:pt idx="6535">
                  <c:v>614.0999755859374</c:v>
                </c:pt>
                <c:pt idx="6536">
                  <c:v>614.2000122070315</c:v>
                </c:pt>
                <c:pt idx="6537">
                  <c:v>614.2999877929684</c:v>
                </c:pt>
                <c:pt idx="6538">
                  <c:v>614.4000244140624</c:v>
                </c:pt>
                <c:pt idx="6539">
                  <c:v>614.5</c:v>
                </c:pt>
                <c:pt idx="6540">
                  <c:v>614.5999755859374</c:v>
                </c:pt>
                <c:pt idx="6541">
                  <c:v>614.7000122070315</c:v>
                </c:pt>
                <c:pt idx="6542">
                  <c:v>614.7999877929684</c:v>
                </c:pt>
                <c:pt idx="6543">
                  <c:v>614.9000244140624</c:v>
                </c:pt>
                <c:pt idx="6544">
                  <c:v>615.0</c:v>
                </c:pt>
                <c:pt idx="6545">
                  <c:v>615.0999755859374</c:v>
                </c:pt>
                <c:pt idx="6546">
                  <c:v>615.2000122070315</c:v>
                </c:pt>
                <c:pt idx="6547">
                  <c:v>615.2999877929684</c:v>
                </c:pt>
                <c:pt idx="6548">
                  <c:v>615.4000244140624</c:v>
                </c:pt>
                <c:pt idx="6549">
                  <c:v>615.5</c:v>
                </c:pt>
                <c:pt idx="6550">
                  <c:v>615.5999755859374</c:v>
                </c:pt>
                <c:pt idx="6551">
                  <c:v>615.7000122070315</c:v>
                </c:pt>
                <c:pt idx="6552">
                  <c:v>615.7999877929684</c:v>
                </c:pt>
                <c:pt idx="6553">
                  <c:v>615.9000244140624</c:v>
                </c:pt>
                <c:pt idx="6554">
                  <c:v>616.0</c:v>
                </c:pt>
                <c:pt idx="6555">
                  <c:v>616.0999755859374</c:v>
                </c:pt>
                <c:pt idx="6556">
                  <c:v>616.2000122070315</c:v>
                </c:pt>
                <c:pt idx="6557">
                  <c:v>616.2999877929684</c:v>
                </c:pt>
                <c:pt idx="6558">
                  <c:v>616.4000244140624</c:v>
                </c:pt>
                <c:pt idx="6559">
                  <c:v>616.5</c:v>
                </c:pt>
                <c:pt idx="6560">
                  <c:v>616.5999755859374</c:v>
                </c:pt>
                <c:pt idx="6561">
                  <c:v>616.7000122070315</c:v>
                </c:pt>
                <c:pt idx="6562">
                  <c:v>616.7999877929684</c:v>
                </c:pt>
                <c:pt idx="6563">
                  <c:v>616.9000244140624</c:v>
                </c:pt>
                <c:pt idx="6564">
                  <c:v>617.0</c:v>
                </c:pt>
                <c:pt idx="6565">
                  <c:v>617.0999755859374</c:v>
                </c:pt>
                <c:pt idx="6566">
                  <c:v>617.2000122070315</c:v>
                </c:pt>
                <c:pt idx="6567">
                  <c:v>617.2999877929684</c:v>
                </c:pt>
                <c:pt idx="6568">
                  <c:v>617.4000244140624</c:v>
                </c:pt>
                <c:pt idx="6569">
                  <c:v>617.5</c:v>
                </c:pt>
                <c:pt idx="6570">
                  <c:v>617.5999755859374</c:v>
                </c:pt>
                <c:pt idx="6571">
                  <c:v>617.7000122070315</c:v>
                </c:pt>
                <c:pt idx="6572">
                  <c:v>617.7999877929684</c:v>
                </c:pt>
                <c:pt idx="6573">
                  <c:v>617.9000244140624</c:v>
                </c:pt>
                <c:pt idx="6574">
                  <c:v>618.0</c:v>
                </c:pt>
                <c:pt idx="6575">
                  <c:v>618.0999755859374</c:v>
                </c:pt>
                <c:pt idx="6576">
                  <c:v>618.2000122070315</c:v>
                </c:pt>
                <c:pt idx="6577">
                  <c:v>618.2999877929684</c:v>
                </c:pt>
                <c:pt idx="6578">
                  <c:v>618.4000244140624</c:v>
                </c:pt>
                <c:pt idx="6579">
                  <c:v>618.5</c:v>
                </c:pt>
                <c:pt idx="6580">
                  <c:v>618.5999755859374</c:v>
                </c:pt>
                <c:pt idx="6581">
                  <c:v>618.7000122070315</c:v>
                </c:pt>
                <c:pt idx="6582">
                  <c:v>618.7999877929684</c:v>
                </c:pt>
                <c:pt idx="6583">
                  <c:v>618.9000244140624</c:v>
                </c:pt>
                <c:pt idx="6584">
                  <c:v>619.0</c:v>
                </c:pt>
                <c:pt idx="6585">
                  <c:v>619.0999755859374</c:v>
                </c:pt>
                <c:pt idx="6586">
                  <c:v>619.2000122070315</c:v>
                </c:pt>
                <c:pt idx="6587">
                  <c:v>619.2999877929684</c:v>
                </c:pt>
                <c:pt idx="6588">
                  <c:v>619.4000244140624</c:v>
                </c:pt>
                <c:pt idx="6589">
                  <c:v>619.5</c:v>
                </c:pt>
                <c:pt idx="6590">
                  <c:v>619.5999755859374</c:v>
                </c:pt>
                <c:pt idx="6591">
                  <c:v>619.7000122070315</c:v>
                </c:pt>
                <c:pt idx="6592">
                  <c:v>619.7999877929684</c:v>
                </c:pt>
                <c:pt idx="6593">
                  <c:v>619.9000244140624</c:v>
                </c:pt>
                <c:pt idx="6594">
                  <c:v>620.0</c:v>
                </c:pt>
                <c:pt idx="6595">
                  <c:v>620.0999755859374</c:v>
                </c:pt>
                <c:pt idx="6596">
                  <c:v>620.2000122070315</c:v>
                </c:pt>
                <c:pt idx="6597">
                  <c:v>620.2999877929684</c:v>
                </c:pt>
                <c:pt idx="6598">
                  <c:v>620.4000244140624</c:v>
                </c:pt>
                <c:pt idx="6599">
                  <c:v>620.5</c:v>
                </c:pt>
                <c:pt idx="6600">
                  <c:v>620.5999755859374</c:v>
                </c:pt>
                <c:pt idx="6601">
                  <c:v>620.7000122070315</c:v>
                </c:pt>
                <c:pt idx="6602">
                  <c:v>620.7999877929684</c:v>
                </c:pt>
                <c:pt idx="6603">
                  <c:v>620.9000244140624</c:v>
                </c:pt>
                <c:pt idx="6604">
                  <c:v>621.0</c:v>
                </c:pt>
                <c:pt idx="6605">
                  <c:v>621.0999755859374</c:v>
                </c:pt>
                <c:pt idx="6606">
                  <c:v>621.2000122070315</c:v>
                </c:pt>
                <c:pt idx="6607">
                  <c:v>621.2999877929684</c:v>
                </c:pt>
                <c:pt idx="6608">
                  <c:v>621.4000244140624</c:v>
                </c:pt>
                <c:pt idx="6609">
                  <c:v>621.5</c:v>
                </c:pt>
                <c:pt idx="6610">
                  <c:v>621.5999755859374</c:v>
                </c:pt>
                <c:pt idx="6611">
                  <c:v>621.7000122070315</c:v>
                </c:pt>
                <c:pt idx="6612">
                  <c:v>621.7999877929684</c:v>
                </c:pt>
                <c:pt idx="6613">
                  <c:v>621.9000244140624</c:v>
                </c:pt>
                <c:pt idx="6614">
                  <c:v>622.0</c:v>
                </c:pt>
                <c:pt idx="6615">
                  <c:v>622.0999755859374</c:v>
                </c:pt>
                <c:pt idx="6616">
                  <c:v>622.2000122070315</c:v>
                </c:pt>
                <c:pt idx="6617">
                  <c:v>622.2999877929684</c:v>
                </c:pt>
                <c:pt idx="6618">
                  <c:v>622.4000244140624</c:v>
                </c:pt>
                <c:pt idx="6619">
                  <c:v>622.5</c:v>
                </c:pt>
                <c:pt idx="6620">
                  <c:v>622.5999755859374</c:v>
                </c:pt>
                <c:pt idx="6621">
                  <c:v>622.7000122070315</c:v>
                </c:pt>
                <c:pt idx="6622">
                  <c:v>622.7999877929684</c:v>
                </c:pt>
                <c:pt idx="6623">
                  <c:v>622.9000244140624</c:v>
                </c:pt>
                <c:pt idx="6624">
                  <c:v>623.0</c:v>
                </c:pt>
                <c:pt idx="6625">
                  <c:v>623.0999755859374</c:v>
                </c:pt>
                <c:pt idx="6626">
                  <c:v>623.2000122070315</c:v>
                </c:pt>
                <c:pt idx="6627">
                  <c:v>623.2999877929684</c:v>
                </c:pt>
                <c:pt idx="6628">
                  <c:v>623.4000244140624</c:v>
                </c:pt>
                <c:pt idx="6629">
                  <c:v>623.5</c:v>
                </c:pt>
                <c:pt idx="6630">
                  <c:v>623.5999755859374</c:v>
                </c:pt>
                <c:pt idx="6631">
                  <c:v>623.7000122070315</c:v>
                </c:pt>
                <c:pt idx="6632">
                  <c:v>623.7999877929684</c:v>
                </c:pt>
                <c:pt idx="6633">
                  <c:v>623.9000244140624</c:v>
                </c:pt>
                <c:pt idx="6634">
                  <c:v>624.0</c:v>
                </c:pt>
                <c:pt idx="6635">
                  <c:v>624.0999755859374</c:v>
                </c:pt>
                <c:pt idx="6636">
                  <c:v>624.2000122070315</c:v>
                </c:pt>
                <c:pt idx="6637">
                  <c:v>624.2999877929684</c:v>
                </c:pt>
                <c:pt idx="6638">
                  <c:v>624.4000244140624</c:v>
                </c:pt>
                <c:pt idx="6639">
                  <c:v>624.5</c:v>
                </c:pt>
                <c:pt idx="6640">
                  <c:v>624.5999755859374</c:v>
                </c:pt>
                <c:pt idx="6641">
                  <c:v>624.7000122070315</c:v>
                </c:pt>
                <c:pt idx="6642">
                  <c:v>624.7999877929684</c:v>
                </c:pt>
                <c:pt idx="6643">
                  <c:v>624.9000244140624</c:v>
                </c:pt>
                <c:pt idx="6644">
                  <c:v>625.0</c:v>
                </c:pt>
                <c:pt idx="6645">
                  <c:v>625.0999755859374</c:v>
                </c:pt>
                <c:pt idx="6646">
                  <c:v>625.2000122070315</c:v>
                </c:pt>
                <c:pt idx="6647">
                  <c:v>625.2999877929684</c:v>
                </c:pt>
                <c:pt idx="6648">
                  <c:v>625.4000244140624</c:v>
                </c:pt>
                <c:pt idx="6649">
                  <c:v>625.5</c:v>
                </c:pt>
                <c:pt idx="6650">
                  <c:v>625.5999755859374</c:v>
                </c:pt>
                <c:pt idx="6651">
                  <c:v>625.7000122070315</c:v>
                </c:pt>
                <c:pt idx="6652">
                  <c:v>625.7999877929684</c:v>
                </c:pt>
                <c:pt idx="6653">
                  <c:v>625.9000244140624</c:v>
                </c:pt>
                <c:pt idx="6654">
                  <c:v>626.0</c:v>
                </c:pt>
                <c:pt idx="6655">
                  <c:v>626.0999755859374</c:v>
                </c:pt>
                <c:pt idx="6656">
                  <c:v>626.2000122070315</c:v>
                </c:pt>
                <c:pt idx="6657">
                  <c:v>626.2999877929684</c:v>
                </c:pt>
                <c:pt idx="6658">
                  <c:v>626.4000244140624</c:v>
                </c:pt>
                <c:pt idx="6659">
                  <c:v>626.5</c:v>
                </c:pt>
                <c:pt idx="6660">
                  <c:v>626.5999755859374</c:v>
                </c:pt>
                <c:pt idx="6661">
                  <c:v>626.7000122070315</c:v>
                </c:pt>
                <c:pt idx="6662">
                  <c:v>626.7999877929684</c:v>
                </c:pt>
                <c:pt idx="6663">
                  <c:v>626.9000244140624</c:v>
                </c:pt>
                <c:pt idx="6664">
                  <c:v>627.0</c:v>
                </c:pt>
                <c:pt idx="6665">
                  <c:v>627.0999755859374</c:v>
                </c:pt>
                <c:pt idx="6666">
                  <c:v>627.2000122070315</c:v>
                </c:pt>
                <c:pt idx="6667">
                  <c:v>627.2999877929684</c:v>
                </c:pt>
                <c:pt idx="6668">
                  <c:v>627.4000244140624</c:v>
                </c:pt>
                <c:pt idx="6669">
                  <c:v>627.5</c:v>
                </c:pt>
                <c:pt idx="6670">
                  <c:v>627.5999755859374</c:v>
                </c:pt>
                <c:pt idx="6671">
                  <c:v>627.7000122070315</c:v>
                </c:pt>
                <c:pt idx="6672">
                  <c:v>627.7999877929684</c:v>
                </c:pt>
                <c:pt idx="6673">
                  <c:v>627.9000244140624</c:v>
                </c:pt>
                <c:pt idx="6674">
                  <c:v>628.0</c:v>
                </c:pt>
                <c:pt idx="6675">
                  <c:v>628.0999755859374</c:v>
                </c:pt>
                <c:pt idx="6676">
                  <c:v>628.2000122070315</c:v>
                </c:pt>
                <c:pt idx="6677">
                  <c:v>628.2999877929684</c:v>
                </c:pt>
                <c:pt idx="6678">
                  <c:v>628.4000244140624</c:v>
                </c:pt>
                <c:pt idx="6679">
                  <c:v>628.5</c:v>
                </c:pt>
                <c:pt idx="6680">
                  <c:v>628.5999755859374</c:v>
                </c:pt>
                <c:pt idx="6681">
                  <c:v>628.7000122070315</c:v>
                </c:pt>
                <c:pt idx="6682">
                  <c:v>628.7999877929684</c:v>
                </c:pt>
                <c:pt idx="6683">
                  <c:v>628.9000244140624</c:v>
                </c:pt>
                <c:pt idx="6684">
                  <c:v>629.0</c:v>
                </c:pt>
                <c:pt idx="6685">
                  <c:v>629.0999755859374</c:v>
                </c:pt>
                <c:pt idx="6686">
                  <c:v>629.2000122070315</c:v>
                </c:pt>
                <c:pt idx="6687">
                  <c:v>629.2999877929684</c:v>
                </c:pt>
                <c:pt idx="6688">
                  <c:v>629.4000244140624</c:v>
                </c:pt>
                <c:pt idx="6689">
                  <c:v>629.5</c:v>
                </c:pt>
                <c:pt idx="6690">
                  <c:v>629.5999755859374</c:v>
                </c:pt>
                <c:pt idx="6691">
                  <c:v>629.7000122070315</c:v>
                </c:pt>
                <c:pt idx="6692">
                  <c:v>629.7999877929684</c:v>
                </c:pt>
                <c:pt idx="6693">
                  <c:v>629.9000244140624</c:v>
                </c:pt>
                <c:pt idx="6694">
                  <c:v>630.0</c:v>
                </c:pt>
                <c:pt idx="6695">
                  <c:v>630.0999755859374</c:v>
                </c:pt>
                <c:pt idx="6696">
                  <c:v>630.2000122070315</c:v>
                </c:pt>
                <c:pt idx="6697">
                  <c:v>630.2999877929684</c:v>
                </c:pt>
                <c:pt idx="6698">
                  <c:v>630.4000244140624</c:v>
                </c:pt>
                <c:pt idx="6699">
                  <c:v>630.5</c:v>
                </c:pt>
                <c:pt idx="6700">
                  <c:v>630.5999755859374</c:v>
                </c:pt>
                <c:pt idx="6701">
                  <c:v>630.7000122070315</c:v>
                </c:pt>
                <c:pt idx="6702">
                  <c:v>630.7999877929684</c:v>
                </c:pt>
                <c:pt idx="6703">
                  <c:v>630.9000244140624</c:v>
                </c:pt>
                <c:pt idx="6704">
                  <c:v>631.0</c:v>
                </c:pt>
                <c:pt idx="6705">
                  <c:v>631.0999755859374</c:v>
                </c:pt>
                <c:pt idx="6706">
                  <c:v>631.2000122070315</c:v>
                </c:pt>
                <c:pt idx="6707">
                  <c:v>631.2999877929684</c:v>
                </c:pt>
                <c:pt idx="6708">
                  <c:v>631.4000244140624</c:v>
                </c:pt>
                <c:pt idx="6709">
                  <c:v>631.5</c:v>
                </c:pt>
                <c:pt idx="6710">
                  <c:v>631.5999755859374</c:v>
                </c:pt>
                <c:pt idx="6711">
                  <c:v>631.7000122070315</c:v>
                </c:pt>
                <c:pt idx="6712">
                  <c:v>631.7999877929684</c:v>
                </c:pt>
                <c:pt idx="6713">
                  <c:v>631.9000244140624</c:v>
                </c:pt>
                <c:pt idx="6714">
                  <c:v>632.0</c:v>
                </c:pt>
                <c:pt idx="6715">
                  <c:v>632.0999755859374</c:v>
                </c:pt>
                <c:pt idx="6716">
                  <c:v>632.2000122070315</c:v>
                </c:pt>
                <c:pt idx="6717">
                  <c:v>632.2999877929684</c:v>
                </c:pt>
                <c:pt idx="6718">
                  <c:v>632.4000244140624</c:v>
                </c:pt>
                <c:pt idx="6719">
                  <c:v>632.5</c:v>
                </c:pt>
                <c:pt idx="6720">
                  <c:v>632.5999755859374</c:v>
                </c:pt>
                <c:pt idx="6721">
                  <c:v>632.7000122070315</c:v>
                </c:pt>
                <c:pt idx="6722">
                  <c:v>632.7999877929684</c:v>
                </c:pt>
                <c:pt idx="6723">
                  <c:v>632.9000244140624</c:v>
                </c:pt>
                <c:pt idx="6724">
                  <c:v>633.0</c:v>
                </c:pt>
                <c:pt idx="6725">
                  <c:v>633.0999755859374</c:v>
                </c:pt>
                <c:pt idx="6726">
                  <c:v>633.2000122070315</c:v>
                </c:pt>
                <c:pt idx="6727">
                  <c:v>633.2999877929684</c:v>
                </c:pt>
                <c:pt idx="6728">
                  <c:v>633.4000244140624</c:v>
                </c:pt>
                <c:pt idx="6729">
                  <c:v>633.5</c:v>
                </c:pt>
                <c:pt idx="6730">
                  <c:v>633.5999755859374</c:v>
                </c:pt>
                <c:pt idx="6731">
                  <c:v>633.7000122070315</c:v>
                </c:pt>
                <c:pt idx="6732">
                  <c:v>633.7999877929684</c:v>
                </c:pt>
                <c:pt idx="6733">
                  <c:v>633.9000244140624</c:v>
                </c:pt>
                <c:pt idx="6734">
                  <c:v>634.0</c:v>
                </c:pt>
                <c:pt idx="6735">
                  <c:v>634.0999755859374</c:v>
                </c:pt>
                <c:pt idx="6736">
                  <c:v>634.2000122070315</c:v>
                </c:pt>
                <c:pt idx="6737">
                  <c:v>634.2999877929684</c:v>
                </c:pt>
                <c:pt idx="6738">
                  <c:v>634.4000244140624</c:v>
                </c:pt>
                <c:pt idx="6739">
                  <c:v>634.5</c:v>
                </c:pt>
                <c:pt idx="6740">
                  <c:v>634.5999755859374</c:v>
                </c:pt>
                <c:pt idx="6741">
                  <c:v>634.7000122070315</c:v>
                </c:pt>
                <c:pt idx="6742">
                  <c:v>634.7999877929684</c:v>
                </c:pt>
                <c:pt idx="6743">
                  <c:v>634.9000244140624</c:v>
                </c:pt>
                <c:pt idx="6744">
                  <c:v>635.0</c:v>
                </c:pt>
                <c:pt idx="6745">
                  <c:v>635.0999755859374</c:v>
                </c:pt>
                <c:pt idx="6746">
                  <c:v>635.2000122070315</c:v>
                </c:pt>
                <c:pt idx="6747">
                  <c:v>635.2999877929684</c:v>
                </c:pt>
                <c:pt idx="6748">
                  <c:v>635.4000244140624</c:v>
                </c:pt>
                <c:pt idx="6749">
                  <c:v>635.5</c:v>
                </c:pt>
                <c:pt idx="6750">
                  <c:v>635.5999755859374</c:v>
                </c:pt>
                <c:pt idx="6751">
                  <c:v>635.7000122070315</c:v>
                </c:pt>
                <c:pt idx="6752">
                  <c:v>635.7999877929684</c:v>
                </c:pt>
                <c:pt idx="6753">
                  <c:v>635.9000244140624</c:v>
                </c:pt>
                <c:pt idx="6754">
                  <c:v>636.0</c:v>
                </c:pt>
                <c:pt idx="6755">
                  <c:v>636.0999755859374</c:v>
                </c:pt>
                <c:pt idx="6756">
                  <c:v>636.2000122070315</c:v>
                </c:pt>
                <c:pt idx="6757">
                  <c:v>636.2999877929684</c:v>
                </c:pt>
                <c:pt idx="6758">
                  <c:v>636.4000244140624</c:v>
                </c:pt>
                <c:pt idx="6759">
                  <c:v>636.5</c:v>
                </c:pt>
                <c:pt idx="6760">
                  <c:v>636.5999755859374</c:v>
                </c:pt>
                <c:pt idx="6761">
                  <c:v>636.7000122070315</c:v>
                </c:pt>
                <c:pt idx="6762">
                  <c:v>636.7999877929684</c:v>
                </c:pt>
                <c:pt idx="6763">
                  <c:v>636.9000244140624</c:v>
                </c:pt>
                <c:pt idx="6764">
                  <c:v>637.0</c:v>
                </c:pt>
                <c:pt idx="6765">
                  <c:v>637.0999755859374</c:v>
                </c:pt>
                <c:pt idx="6766">
                  <c:v>637.2000122070315</c:v>
                </c:pt>
                <c:pt idx="6767">
                  <c:v>637.2999877929684</c:v>
                </c:pt>
                <c:pt idx="6768">
                  <c:v>637.4000244140624</c:v>
                </c:pt>
                <c:pt idx="6769">
                  <c:v>637.5</c:v>
                </c:pt>
                <c:pt idx="6770">
                  <c:v>637.5999755859374</c:v>
                </c:pt>
                <c:pt idx="6771">
                  <c:v>637.7000122070315</c:v>
                </c:pt>
                <c:pt idx="6772">
                  <c:v>637.7999877929684</c:v>
                </c:pt>
                <c:pt idx="6773">
                  <c:v>637.9000244140624</c:v>
                </c:pt>
                <c:pt idx="6774">
                  <c:v>638.0</c:v>
                </c:pt>
                <c:pt idx="6775">
                  <c:v>638.0999755859374</c:v>
                </c:pt>
                <c:pt idx="6776">
                  <c:v>638.2000122070315</c:v>
                </c:pt>
                <c:pt idx="6777">
                  <c:v>638.2999877929684</c:v>
                </c:pt>
                <c:pt idx="6778">
                  <c:v>638.4000244140624</c:v>
                </c:pt>
                <c:pt idx="6779">
                  <c:v>638.5</c:v>
                </c:pt>
                <c:pt idx="6780">
                  <c:v>638.5999755859374</c:v>
                </c:pt>
                <c:pt idx="6781">
                  <c:v>638.7000122070315</c:v>
                </c:pt>
                <c:pt idx="6782">
                  <c:v>638.7999877929684</c:v>
                </c:pt>
                <c:pt idx="6783">
                  <c:v>638.9000244140624</c:v>
                </c:pt>
                <c:pt idx="6784">
                  <c:v>639.0</c:v>
                </c:pt>
                <c:pt idx="6785">
                  <c:v>639.0999755859374</c:v>
                </c:pt>
                <c:pt idx="6786">
                  <c:v>639.2000122070315</c:v>
                </c:pt>
                <c:pt idx="6787">
                  <c:v>639.2999877929684</c:v>
                </c:pt>
                <c:pt idx="6788">
                  <c:v>639.4000244140624</c:v>
                </c:pt>
                <c:pt idx="6789">
                  <c:v>639.5</c:v>
                </c:pt>
                <c:pt idx="6790">
                  <c:v>639.5999755859374</c:v>
                </c:pt>
                <c:pt idx="6791">
                  <c:v>639.7000122070315</c:v>
                </c:pt>
                <c:pt idx="6792">
                  <c:v>639.7999877929684</c:v>
                </c:pt>
                <c:pt idx="6793">
                  <c:v>639.9000244140624</c:v>
                </c:pt>
                <c:pt idx="6794">
                  <c:v>640.0</c:v>
                </c:pt>
                <c:pt idx="6795">
                  <c:v>640.0999755859374</c:v>
                </c:pt>
                <c:pt idx="6796">
                  <c:v>640.2000122070315</c:v>
                </c:pt>
                <c:pt idx="6797">
                  <c:v>640.2999877929684</c:v>
                </c:pt>
                <c:pt idx="6798">
                  <c:v>640.4000244140624</c:v>
                </c:pt>
                <c:pt idx="6799">
                  <c:v>640.5</c:v>
                </c:pt>
                <c:pt idx="6800">
                  <c:v>640.5999755859374</c:v>
                </c:pt>
                <c:pt idx="6801">
                  <c:v>640.7000122070315</c:v>
                </c:pt>
                <c:pt idx="6802">
                  <c:v>640.7999877929684</c:v>
                </c:pt>
                <c:pt idx="6803">
                  <c:v>640.9000244140624</c:v>
                </c:pt>
                <c:pt idx="6804">
                  <c:v>641.0</c:v>
                </c:pt>
                <c:pt idx="6805">
                  <c:v>641.0999755859374</c:v>
                </c:pt>
                <c:pt idx="6806">
                  <c:v>641.2000122070315</c:v>
                </c:pt>
                <c:pt idx="6807">
                  <c:v>641.2999877929684</c:v>
                </c:pt>
                <c:pt idx="6808">
                  <c:v>641.4000244140624</c:v>
                </c:pt>
                <c:pt idx="6809">
                  <c:v>641.5</c:v>
                </c:pt>
                <c:pt idx="6810">
                  <c:v>641.5999755859374</c:v>
                </c:pt>
                <c:pt idx="6811">
                  <c:v>641.7000122070315</c:v>
                </c:pt>
                <c:pt idx="6812">
                  <c:v>641.7999877929684</c:v>
                </c:pt>
                <c:pt idx="6813">
                  <c:v>641.9000244140624</c:v>
                </c:pt>
                <c:pt idx="6814">
                  <c:v>642.0</c:v>
                </c:pt>
                <c:pt idx="6815">
                  <c:v>642.0999755859374</c:v>
                </c:pt>
                <c:pt idx="6816">
                  <c:v>642.2000122070315</c:v>
                </c:pt>
                <c:pt idx="6817">
                  <c:v>642.2999877929684</c:v>
                </c:pt>
                <c:pt idx="6818">
                  <c:v>642.4000244140624</c:v>
                </c:pt>
                <c:pt idx="6819">
                  <c:v>642.5</c:v>
                </c:pt>
                <c:pt idx="6820">
                  <c:v>642.5999755859374</c:v>
                </c:pt>
                <c:pt idx="6821">
                  <c:v>642.7000122070315</c:v>
                </c:pt>
                <c:pt idx="6822">
                  <c:v>642.7999877929684</c:v>
                </c:pt>
                <c:pt idx="6823">
                  <c:v>642.9000244140624</c:v>
                </c:pt>
                <c:pt idx="6824">
                  <c:v>643.0</c:v>
                </c:pt>
                <c:pt idx="6825">
                  <c:v>643.0999755859374</c:v>
                </c:pt>
                <c:pt idx="6826">
                  <c:v>643.2000122070315</c:v>
                </c:pt>
                <c:pt idx="6827">
                  <c:v>643.2999877929684</c:v>
                </c:pt>
                <c:pt idx="6828">
                  <c:v>643.4000244140624</c:v>
                </c:pt>
                <c:pt idx="6829">
                  <c:v>643.5</c:v>
                </c:pt>
                <c:pt idx="6830">
                  <c:v>643.5999755859374</c:v>
                </c:pt>
                <c:pt idx="6831">
                  <c:v>643.7000122070315</c:v>
                </c:pt>
                <c:pt idx="6832">
                  <c:v>643.7999877929684</c:v>
                </c:pt>
                <c:pt idx="6833">
                  <c:v>643.9000244140624</c:v>
                </c:pt>
                <c:pt idx="6834">
                  <c:v>644.0</c:v>
                </c:pt>
                <c:pt idx="6835">
                  <c:v>644.0999755859374</c:v>
                </c:pt>
                <c:pt idx="6836">
                  <c:v>644.2000122070315</c:v>
                </c:pt>
                <c:pt idx="6837">
                  <c:v>644.2999877929684</c:v>
                </c:pt>
                <c:pt idx="6838">
                  <c:v>644.4000244140624</c:v>
                </c:pt>
                <c:pt idx="6839">
                  <c:v>644.5</c:v>
                </c:pt>
                <c:pt idx="6840">
                  <c:v>644.5999755859374</c:v>
                </c:pt>
                <c:pt idx="6841">
                  <c:v>644.7000122070315</c:v>
                </c:pt>
                <c:pt idx="6842">
                  <c:v>644.7999877929684</c:v>
                </c:pt>
                <c:pt idx="6843">
                  <c:v>644.9000244140624</c:v>
                </c:pt>
                <c:pt idx="6844">
                  <c:v>645.0</c:v>
                </c:pt>
                <c:pt idx="6845">
                  <c:v>645.0999755859374</c:v>
                </c:pt>
                <c:pt idx="6846">
                  <c:v>645.2000122070315</c:v>
                </c:pt>
                <c:pt idx="6847">
                  <c:v>645.2999877929684</c:v>
                </c:pt>
                <c:pt idx="6848">
                  <c:v>645.4000244140624</c:v>
                </c:pt>
                <c:pt idx="6849">
                  <c:v>645.5</c:v>
                </c:pt>
                <c:pt idx="6850">
                  <c:v>645.5999755859374</c:v>
                </c:pt>
                <c:pt idx="6851">
                  <c:v>645.7000122070315</c:v>
                </c:pt>
                <c:pt idx="6852">
                  <c:v>645.7999877929684</c:v>
                </c:pt>
                <c:pt idx="6853">
                  <c:v>645.9000244140624</c:v>
                </c:pt>
                <c:pt idx="6854">
                  <c:v>646.0</c:v>
                </c:pt>
                <c:pt idx="6855">
                  <c:v>646.0999755859374</c:v>
                </c:pt>
                <c:pt idx="6856">
                  <c:v>646.2000122070315</c:v>
                </c:pt>
                <c:pt idx="6857">
                  <c:v>646.2999877929684</c:v>
                </c:pt>
                <c:pt idx="6858">
                  <c:v>646.4000244140624</c:v>
                </c:pt>
                <c:pt idx="6859">
                  <c:v>646.5</c:v>
                </c:pt>
                <c:pt idx="6860">
                  <c:v>646.5999755859374</c:v>
                </c:pt>
                <c:pt idx="6861">
                  <c:v>646.7000122070315</c:v>
                </c:pt>
                <c:pt idx="6862">
                  <c:v>646.7999877929684</c:v>
                </c:pt>
                <c:pt idx="6863">
                  <c:v>646.9000244140624</c:v>
                </c:pt>
                <c:pt idx="6864">
                  <c:v>647.0</c:v>
                </c:pt>
                <c:pt idx="6865">
                  <c:v>647.0999755859374</c:v>
                </c:pt>
                <c:pt idx="6866">
                  <c:v>647.2000122070315</c:v>
                </c:pt>
                <c:pt idx="6867">
                  <c:v>647.2999877929684</c:v>
                </c:pt>
                <c:pt idx="6868">
                  <c:v>647.4000244140624</c:v>
                </c:pt>
                <c:pt idx="6869">
                  <c:v>647.5</c:v>
                </c:pt>
                <c:pt idx="6870">
                  <c:v>647.5999755859374</c:v>
                </c:pt>
                <c:pt idx="6871">
                  <c:v>647.7000122070315</c:v>
                </c:pt>
                <c:pt idx="6872">
                  <c:v>647.7999877929684</c:v>
                </c:pt>
                <c:pt idx="6873">
                  <c:v>647.9000244140624</c:v>
                </c:pt>
                <c:pt idx="6874">
                  <c:v>648.0</c:v>
                </c:pt>
                <c:pt idx="6875">
                  <c:v>648.0999755859374</c:v>
                </c:pt>
                <c:pt idx="6876">
                  <c:v>648.2000122070315</c:v>
                </c:pt>
                <c:pt idx="6877">
                  <c:v>648.2999877929684</c:v>
                </c:pt>
                <c:pt idx="6878">
                  <c:v>648.4000244140624</c:v>
                </c:pt>
                <c:pt idx="6879">
                  <c:v>648.5</c:v>
                </c:pt>
                <c:pt idx="6880">
                  <c:v>648.5999755859374</c:v>
                </c:pt>
                <c:pt idx="6881">
                  <c:v>648.7000122070315</c:v>
                </c:pt>
                <c:pt idx="6882">
                  <c:v>648.7999877929684</c:v>
                </c:pt>
                <c:pt idx="6883">
                  <c:v>648.9000244140624</c:v>
                </c:pt>
                <c:pt idx="6884">
                  <c:v>649.0</c:v>
                </c:pt>
                <c:pt idx="6885">
                  <c:v>649.0999755859374</c:v>
                </c:pt>
                <c:pt idx="6886">
                  <c:v>649.2000122070315</c:v>
                </c:pt>
                <c:pt idx="6887">
                  <c:v>649.2999877929684</c:v>
                </c:pt>
                <c:pt idx="6888">
                  <c:v>649.4000244140624</c:v>
                </c:pt>
                <c:pt idx="6889">
                  <c:v>649.5</c:v>
                </c:pt>
                <c:pt idx="6890">
                  <c:v>649.5999755859374</c:v>
                </c:pt>
                <c:pt idx="6891">
                  <c:v>649.7000122070315</c:v>
                </c:pt>
                <c:pt idx="6892">
                  <c:v>649.7999877929684</c:v>
                </c:pt>
                <c:pt idx="6893">
                  <c:v>649.9000244140624</c:v>
                </c:pt>
                <c:pt idx="6894">
                  <c:v>650.0</c:v>
                </c:pt>
                <c:pt idx="6895">
                  <c:v>650.0999755859374</c:v>
                </c:pt>
                <c:pt idx="6896">
                  <c:v>650.2000122070315</c:v>
                </c:pt>
                <c:pt idx="6897">
                  <c:v>650.2999877929684</c:v>
                </c:pt>
                <c:pt idx="6898">
                  <c:v>650.4000244140624</c:v>
                </c:pt>
                <c:pt idx="6899">
                  <c:v>650.5</c:v>
                </c:pt>
                <c:pt idx="6900">
                  <c:v>650.5999755859374</c:v>
                </c:pt>
                <c:pt idx="6901">
                  <c:v>650.7000122070315</c:v>
                </c:pt>
                <c:pt idx="6902">
                  <c:v>650.7999877929684</c:v>
                </c:pt>
                <c:pt idx="6903">
                  <c:v>650.9000244140624</c:v>
                </c:pt>
                <c:pt idx="6904">
                  <c:v>651.0</c:v>
                </c:pt>
                <c:pt idx="6905">
                  <c:v>651.0999755859374</c:v>
                </c:pt>
                <c:pt idx="6906">
                  <c:v>651.2000122070315</c:v>
                </c:pt>
                <c:pt idx="6907">
                  <c:v>651.2999877929684</c:v>
                </c:pt>
                <c:pt idx="6908">
                  <c:v>651.4000244140624</c:v>
                </c:pt>
                <c:pt idx="6909">
                  <c:v>651.5</c:v>
                </c:pt>
                <c:pt idx="6910">
                  <c:v>651.5999755859374</c:v>
                </c:pt>
                <c:pt idx="6911">
                  <c:v>651.7000122070315</c:v>
                </c:pt>
                <c:pt idx="6912">
                  <c:v>651.7999877929684</c:v>
                </c:pt>
                <c:pt idx="6913">
                  <c:v>651.9000244140624</c:v>
                </c:pt>
                <c:pt idx="6914">
                  <c:v>652.0</c:v>
                </c:pt>
                <c:pt idx="6915">
                  <c:v>652.0999755859374</c:v>
                </c:pt>
                <c:pt idx="6916">
                  <c:v>652.2000122070315</c:v>
                </c:pt>
                <c:pt idx="6917">
                  <c:v>652.2999877929684</c:v>
                </c:pt>
                <c:pt idx="6918">
                  <c:v>652.4000244140624</c:v>
                </c:pt>
                <c:pt idx="6919">
                  <c:v>652.5</c:v>
                </c:pt>
                <c:pt idx="6920">
                  <c:v>652.5999755859374</c:v>
                </c:pt>
                <c:pt idx="6921">
                  <c:v>652.7000122070315</c:v>
                </c:pt>
                <c:pt idx="6922">
                  <c:v>652.7999877929684</c:v>
                </c:pt>
                <c:pt idx="6923">
                  <c:v>652.9000244140624</c:v>
                </c:pt>
                <c:pt idx="6924">
                  <c:v>653.0</c:v>
                </c:pt>
                <c:pt idx="6925">
                  <c:v>653.0999755859374</c:v>
                </c:pt>
                <c:pt idx="6926">
                  <c:v>653.2000122070315</c:v>
                </c:pt>
                <c:pt idx="6927">
                  <c:v>653.2999877929684</c:v>
                </c:pt>
                <c:pt idx="6928">
                  <c:v>653.4000244140624</c:v>
                </c:pt>
                <c:pt idx="6929">
                  <c:v>653.5</c:v>
                </c:pt>
                <c:pt idx="6930">
                  <c:v>653.5999755859374</c:v>
                </c:pt>
                <c:pt idx="6931">
                  <c:v>653.7000122070315</c:v>
                </c:pt>
                <c:pt idx="6932">
                  <c:v>653.7999877929684</c:v>
                </c:pt>
                <c:pt idx="6933">
                  <c:v>653.9000244140624</c:v>
                </c:pt>
                <c:pt idx="6934">
                  <c:v>654.0</c:v>
                </c:pt>
                <c:pt idx="6935">
                  <c:v>654.0999755859374</c:v>
                </c:pt>
                <c:pt idx="6936">
                  <c:v>654.2000122070315</c:v>
                </c:pt>
                <c:pt idx="6937">
                  <c:v>654.2999877929684</c:v>
                </c:pt>
                <c:pt idx="6938">
                  <c:v>654.4000244140624</c:v>
                </c:pt>
                <c:pt idx="6939">
                  <c:v>654.5</c:v>
                </c:pt>
                <c:pt idx="6940">
                  <c:v>654.5999755859374</c:v>
                </c:pt>
                <c:pt idx="6941">
                  <c:v>654.7000122070315</c:v>
                </c:pt>
                <c:pt idx="6942">
                  <c:v>654.7999877929684</c:v>
                </c:pt>
                <c:pt idx="6943">
                  <c:v>654.9000244140624</c:v>
                </c:pt>
                <c:pt idx="6944">
                  <c:v>655.0</c:v>
                </c:pt>
                <c:pt idx="6945">
                  <c:v>655.0999755859374</c:v>
                </c:pt>
                <c:pt idx="6946">
                  <c:v>655.2000122070315</c:v>
                </c:pt>
                <c:pt idx="6947">
                  <c:v>655.2999877929684</c:v>
                </c:pt>
                <c:pt idx="6948">
                  <c:v>655.4000244140624</c:v>
                </c:pt>
                <c:pt idx="6949">
                  <c:v>655.5</c:v>
                </c:pt>
                <c:pt idx="6950">
                  <c:v>655.5999755859374</c:v>
                </c:pt>
                <c:pt idx="6951">
                  <c:v>655.7000122070315</c:v>
                </c:pt>
                <c:pt idx="6952">
                  <c:v>655.7999877929684</c:v>
                </c:pt>
                <c:pt idx="6953">
                  <c:v>655.9000244140624</c:v>
                </c:pt>
                <c:pt idx="6954">
                  <c:v>656.0</c:v>
                </c:pt>
                <c:pt idx="6955">
                  <c:v>656.0999755859374</c:v>
                </c:pt>
                <c:pt idx="6956">
                  <c:v>656.2000122070315</c:v>
                </c:pt>
                <c:pt idx="6957">
                  <c:v>656.2999877929684</c:v>
                </c:pt>
                <c:pt idx="6958">
                  <c:v>656.4000244140624</c:v>
                </c:pt>
                <c:pt idx="6959">
                  <c:v>656.5</c:v>
                </c:pt>
                <c:pt idx="6960">
                  <c:v>656.5999755859374</c:v>
                </c:pt>
                <c:pt idx="6961">
                  <c:v>656.7000122070315</c:v>
                </c:pt>
                <c:pt idx="6962">
                  <c:v>656.7999877929684</c:v>
                </c:pt>
                <c:pt idx="6963">
                  <c:v>656.9000244140624</c:v>
                </c:pt>
                <c:pt idx="6964">
                  <c:v>657.0</c:v>
                </c:pt>
                <c:pt idx="6965">
                  <c:v>657.0999755859374</c:v>
                </c:pt>
                <c:pt idx="6966">
                  <c:v>657.2000122070315</c:v>
                </c:pt>
                <c:pt idx="6967">
                  <c:v>657.2999877929684</c:v>
                </c:pt>
                <c:pt idx="6968">
                  <c:v>657.4000244140624</c:v>
                </c:pt>
                <c:pt idx="6969">
                  <c:v>657.5</c:v>
                </c:pt>
                <c:pt idx="6970">
                  <c:v>657.5999755859374</c:v>
                </c:pt>
                <c:pt idx="6971">
                  <c:v>657.7000122070315</c:v>
                </c:pt>
                <c:pt idx="6972">
                  <c:v>657.7999877929684</c:v>
                </c:pt>
                <c:pt idx="6973">
                  <c:v>657.9000244140624</c:v>
                </c:pt>
                <c:pt idx="6974">
                  <c:v>658.0</c:v>
                </c:pt>
                <c:pt idx="6975">
                  <c:v>658.0999755859374</c:v>
                </c:pt>
                <c:pt idx="6976">
                  <c:v>658.2000122070315</c:v>
                </c:pt>
                <c:pt idx="6977">
                  <c:v>658.2999877929684</c:v>
                </c:pt>
                <c:pt idx="6978">
                  <c:v>658.4000244140624</c:v>
                </c:pt>
                <c:pt idx="6979">
                  <c:v>658.5</c:v>
                </c:pt>
                <c:pt idx="6980">
                  <c:v>658.5999755859374</c:v>
                </c:pt>
                <c:pt idx="6981">
                  <c:v>658.7000122070315</c:v>
                </c:pt>
                <c:pt idx="6982">
                  <c:v>658.7999877929684</c:v>
                </c:pt>
                <c:pt idx="6983">
                  <c:v>658.9000244140624</c:v>
                </c:pt>
                <c:pt idx="6984">
                  <c:v>659.0</c:v>
                </c:pt>
                <c:pt idx="6985">
                  <c:v>659.0999755859374</c:v>
                </c:pt>
                <c:pt idx="6986">
                  <c:v>659.2000122070315</c:v>
                </c:pt>
                <c:pt idx="6987">
                  <c:v>659.2999877929684</c:v>
                </c:pt>
                <c:pt idx="6988">
                  <c:v>659.4000244140624</c:v>
                </c:pt>
                <c:pt idx="6989">
                  <c:v>659.5</c:v>
                </c:pt>
                <c:pt idx="6990">
                  <c:v>659.5999755859374</c:v>
                </c:pt>
                <c:pt idx="6991">
                  <c:v>659.7000122070315</c:v>
                </c:pt>
                <c:pt idx="6992">
                  <c:v>659.7999877929684</c:v>
                </c:pt>
                <c:pt idx="6993">
                  <c:v>659.9000244140624</c:v>
                </c:pt>
                <c:pt idx="6994">
                  <c:v>660.0</c:v>
                </c:pt>
                <c:pt idx="6995">
                  <c:v>660.0999755859374</c:v>
                </c:pt>
                <c:pt idx="6996">
                  <c:v>660.2000122070315</c:v>
                </c:pt>
                <c:pt idx="6997">
                  <c:v>660.2999877929684</c:v>
                </c:pt>
                <c:pt idx="6998">
                  <c:v>660.4000244140624</c:v>
                </c:pt>
                <c:pt idx="6999">
                  <c:v>660.5</c:v>
                </c:pt>
                <c:pt idx="7000">
                  <c:v>660.5999755859374</c:v>
                </c:pt>
                <c:pt idx="7001">
                  <c:v>660.7000122070315</c:v>
                </c:pt>
                <c:pt idx="7002">
                  <c:v>660.7999877929684</c:v>
                </c:pt>
                <c:pt idx="7003">
                  <c:v>660.9000244140624</c:v>
                </c:pt>
                <c:pt idx="7004">
                  <c:v>661.0</c:v>
                </c:pt>
                <c:pt idx="7005">
                  <c:v>661.0999755859374</c:v>
                </c:pt>
                <c:pt idx="7006">
                  <c:v>661.2000122070315</c:v>
                </c:pt>
                <c:pt idx="7007">
                  <c:v>661.2999877929684</c:v>
                </c:pt>
                <c:pt idx="7008">
                  <c:v>661.4000244140624</c:v>
                </c:pt>
                <c:pt idx="7009">
                  <c:v>661.5</c:v>
                </c:pt>
                <c:pt idx="7010">
                  <c:v>661.5999755859374</c:v>
                </c:pt>
                <c:pt idx="7011">
                  <c:v>661.7000122070315</c:v>
                </c:pt>
                <c:pt idx="7012">
                  <c:v>661.7999877929684</c:v>
                </c:pt>
                <c:pt idx="7013">
                  <c:v>661.9000244140624</c:v>
                </c:pt>
                <c:pt idx="7014">
                  <c:v>662.0</c:v>
                </c:pt>
                <c:pt idx="7015">
                  <c:v>662.0999755859374</c:v>
                </c:pt>
                <c:pt idx="7016">
                  <c:v>662.2000122070315</c:v>
                </c:pt>
                <c:pt idx="7017">
                  <c:v>662.2999877929684</c:v>
                </c:pt>
                <c:pt idx="7018">
                  <c:v>662.4000244140624</c:v>
                </c:pt>
                <c:pt idx="7019">
                  <c:v>662.5</c:v>
                </c:pt>
                <c:pt idx="7020">
                  <c:v>662.5999755859374</c:v>
                </c:pt>
                <c:pt idx="7021">
                  <c:v>662.7000122070315</c:v>
                </c:pt>
                <c:pt idx="7022">
                  <c:v>662.7999877929684</c:v>
                </c:pt>
                <c:pt idx="7023">
                  <c:v>662.9000244140624</c:v>
                </c:pt>
                <c:pt idx="7024">
                  <c:v>663.0</c:v>
                </c:pt>
                <c:pt idx="7025">
                  <c:v>663.0999755859374</c:v>
                </c:pt>
                <c:pt idx="7026">
                  <c:v>663.2000122070315</c:v>
                </c:pt>
                <c:pt idx="7027">
                  <c:v>663.2999877929684</c:v>
                </c:pt>
                <c:pt idx="7028">
                  <c:v>663.4000244140624</c:v>
                </c:pt>
                <c:pt idx="7029">
                  <c:v>663.5</c:v>
                </c:pt>
                <c:pt idx="7030">
                  <c:v>663.5999755859374</c:v>
                </c:pt>
                <c:pt idx="7031">
                  <c:v>663.7000122070315</c:v>
                </c:pt>
                <c:pt idx="7032">
                  <c:v>663.7999877929684</c:v>
                </c:pt>
                <c:pt idx="7033">
                  <c:v>663.9000244140624</c:v>
                </c:pt>
                <c:pt idx="7034">
                  <c:v>664.0</c:v>
                </c:pt>
                <c:pt idx="7035">
                  <c:v>664.0999755859374</c:v>
                </c:pt>
                <c:pt idx="7036">
                  <c:v>664.2000122070315</c:v>
                </c:pt>
                <c:pt idx="7037">
                  <c:v>664.2999877929684</c:v>
                </c:pt>
                <c:pt idx="7038">
                  <c:v>664.4000244140624</c:v>
                </c:pt>
                <c:pt idx="7039">
                  <c:v>664.5</c:v>
                </c:pt>
                <c:pt idx="7040">
                  <c:v>664.5999755859374</c:v>
                </c:pt>
                <c:pt idx="7041">
                  <c:v>664.7000122070315</c:v>
                </c:pt>
                <c:pt idx="7042">
                  <c:v>664.7999877929684</c:v>
                </c:pt>
                <c:pt idx="7043">
                  <c:v>664.9000244140624</c:v>
                </c:pt>
                <c:pt idx="7044">
                  <c:v>665.0</c:v>
                </c:pt>
                <c:pt idx="7045">
                  <c:v>665.0999755859374</c:v>
                </c:pt>
                <c:pt idx="7046">
                  <c:v>665.2000122070315</c:v>
                </c:pt>
                <c:pt idx="7047">
                  <c:v>665.2999877929684</c:v>
                </c:pt>
                <c:pt idx="7048">
                  <c:v>665.4000244140624</c:v>
                </c:pt>
                <c:pt idx="7049">
                  <c:v>665.5</c:v>
                </c:pt>
                <c:pt idx="7050">
                  <c:v>665.5999755859374</c:v>
                </c:pt>
                <c:pt idx="7051">
                  <c:v>665.7000122070315</c:v>
                </c:pt>
                <c:pt idx="7052">
                  <c:v>665.7999877929684</c:v>
                </c:pt>
                <c:pt idx="7053">
                  <c:v>665.9000244140624</c:v>
                </c:pt>
                <c:pt idx="7054">
                  <c:v>666.0</c:v>
                </c:pt>
                <c:pt idx="7055">
                  <c:v>666.0999755859374</c:v>
                </c:pt>
                <c:pt idx="7056">
                  <c:v>666.2000122070315</c:v>
                </c:pt>
                <c:pt idx="7057">
                  <c:v>666.2999877929684</c:v>
                </c:pt>
                <c:pt idx="7058">
                  <c:v>666.4000244140624</c:v>
                </c:pt>
                <c:pt idx="7059">
                  <c:v>666.5</c:v>
                </c:pt>
                <c:pt idx="7060">
                  <c:v>666.5999755859374</c:v>
                </c:pt>
                <c:pt idx="7061">
                  <c:v>666.7000122070315</c:v>
                </c:pt>
                <c:pt idx="7062">
                  <c:v>666.7999877929684</c:v>
                </c:pt>
                <c:pt idx="7063">
                  <c:v>666.9000244140624</c:v>
                </c:pt>
                <c:pt idx="7064">
                  <c:v>667.0</c:v>
                </c:pt>
                <c:pt idx="7065">
                  <c:v>667.0999755859374</c:v>
                </c:pt>
                <c:pt idx="7066">
                  <c:v>667.2000122070315</c:v>
                </c:pt>
                <c:pt idx="7067">
                  <c:v>667.2999877929684</c:v>
                </c:pt>
                <c:pt idx="7068">
                  <c:v>667.4000244140624</c:v>
                </c:pt>
                <c:pt idx="7069">
                  <c:v>667.5</c:v>
                </c:pt>
                <c:pt idx="7070">
                  <c:v>667.5999755859374</c:v>
                </c:pt>
                <c:pt idx="7071">
                  <c:v>667.7000122070315</c:v>
                </c:pt>
                <c:pt idx="7072">
                  <c:v>667.7999877929684</c:v>
                </c:pt>
                <c:pt idx="7073">
                  <c:v>667.9000244140624</c:v>
                </c:pt>
                <c:pt idx="7074">
                  <c:v>668.0</c:v>
                </c:pt>
                <c:pt idx="7075">
                  <c:v>668.0999755859374</c:v>
                </c:pt>
                <c:pt idx="7076">
                  <c:v>668.2000122070315</c:v>
                </c:pt>
                <c:pt idx="7077">
                  <c:v>668.2999877929684</c:v>
                </c:pt>
                <c:pt idx="7078">
                  <c:v>668.4000244140624</c:v>
                </c:pt>
                <c:pt idx="7079">
                  <c:v>668.5</c:v>
                </c:pt>
                <c:pt idx="7080">
                  <c:v>668.5999755859374</c:v>
                </c:pt>
                <c:pt idx="7081">
                  <c:v>668.7000122070315</c:v>
                </c:pt>
                <c:pt idx="7082">
                  <c:v>668.7999877929684</c:v>
                </c:pt>
                <c:pt idx="7083">
                  <c:v>668.9000244140624</c:v>
                </c:pt>
                <c:pt idx="7084">
                  <c:v>669.0</c:v>
                </c:pt>
                <c:pt idx="7085">
                  <c:v>669.0999755859374</c:v>
                </c:pt>
                <c:pt idx="7086">
                  <c:v>669.2000122070315</c:v>
                </c:pt>
                <c:pt idx="7087">
                  <c:v>669.2999877929684</c:v>
                </c:pt>
                <c:pt idx="7088">
                  <c:v>669.4000244140624</c:v>
                </c:pt>
                <c:pt idx="7089">
                  <c:v>669.5</c:v>
                </c:pt>
                <c:pt idx="7090">
                  <c:v>669.5999755859374</c:v>
                </c:pt>
                <c:pt idx="7091">
                  <c:v>669.7000122070315</c:v>
                </c:pt>
                <c:pt idx="7092">
                  <c:v>669.7999877929684</c:v>
                </c:pt>
                <c:pt idx="7093">
                  <c:v>669.9000244140624</c:v>
                </c:pt>
                <c:pt idx="7094">
                  <c:v>670.0</c:v>
                </c:pt>
                <c:pt idx="7095">
                  <c:v>670.0999755859374</c:v>
                </c:pt>
                <c:pt idx="7096">
                  <c:v>670.2000122070315</c:v>
                </c:pt>
                <c:pt idx="7097">
                  <c:v>670.2999877929684</c:v>
                </c:pt>
                <c:pt idx="7098">
                  <c:v>670.4000244140624</c:v>
                </c:pt>
                <c:pt idx="7099">
                  <c:v>670.5</c:v>
                </c:pt>
                <c:pt idx="7100">
                  <c:v>670.5999755859374</c:v>
                </c:pt>
                <c:pt idx="7101">
                  <c:v>670.7000122070315</c:v>
                </c:pt>
                <c:pt idx="7102">
                  <c:v>670.7999877929684</c:v>
                </c:pt>
                <c:pt idx="7103">
                  <c:v>670.9000244140624</c:v>
                </c:pt>
                <c:pt idx="7104">
                  <c:v>671.0</c:v>
                </c:pt>
                <c:pt idx="7105">
                  <c:v>671.0999755859374</c:v>
                </c:pt>
                <c:pt idx="7106">
                  <c:v>671.2000122070315</c:v>
                </c:pt>
                <c:pt idx="7107">
                  <c:v>671.2999877929684</c:v>
                </c:pt>
                <c:pt idx="7108">
                  <c:v>671.4000244140624</c:v>
                </c:pt>
                <c:pt idx="7109">
                  <c:v>671.5</c:v>
                </c:pt>
                <c:pt idx="7110">
                  <c:v>671.5999755859374</c:v>
                </c:pt>
                <c:pt idx="7111">
                  <c:v>671.7000122070315</c:v>
                </c:pt>
                <c:pt idx="7112">
                  <c:v>671.7999877929684</c:v>
                </c:pt>
                <c:pt idx="7113">
                  <c:v>671.9000244140624</c:v>
                </c:pt>
                <c:pt idx="7114">
                  <c:v>672.0</c:v>
                </c:pt>
                <c:pt idx="7115">
                  <c:v>672.0999755859374</c:v>
                </c:pt>
                <c:pt idx="7116">
                  <c:v>672.2000122070315</c:v>
                </c:pt>
                <c:pt idx="7117">
                  <c:v>672.2999877929684</c:v>
                </c:pt>
                <c:pt idx="7118">
                  <c:v>672.4000244140624</c:v>
                </c:pt>
                <c:pt idx="7119">
                  <c:v>672.5</c:v>
                </c:pt>
                <c:pt idx="7120">
                  <c:v>672.5999755859374</c:v>
                </c:pt>
                <c:pt idx="7121">
                  <c:v>672.7000122070315</c:v>
                </c:pt>
                <c:pt idx="7122">
                  <c:v>672.7999877929684</c:v>
                </c:pt>
                <c:pt idx="7123">
                  <c:v>672.9000244140624</c:v>
                </c:pt>
                <c:pt idx="7124">
                  <c:v>673.0</c:v>
                </c:pt>
                <c:pt idx="7125">
                  <c:v>673.0999755859374</c:v>
                </c:pt>
                <c:pt idx="7126">
                  <c:v>673.2000122070315</c:v>
                </c:pt>
                <c:pt idx="7127">
                  <c:v>673.2999877929684</c:v>
                </c:pt>
                <c:pt idx="7128">
                  <c:v>673.4000244140624</c:v>
                </c:pt>
                <c:pt idx="7129">
                  <c:v>673.5</c:v>
                </c:pt>
                <c:pt idx="7130">
                  <c:v>673.5999755859374</c:v>
                </c:pt>
                <c:pt idx="7131">
                  <c:v>673.7000122070315</c:v>
                </c:pt>
                <c:pt idx="7132">
                  <c:v>673.7999877929684</c:v>
                </c:pt>
                <c:pt idx="7133">
                  <c:v>673.9000244140624</c:v>
                </c:pt>
                <c:pt idx="7134">
                  <c:v>674.0</c:v>
                </c:pt>
                <c:pt idx="7135">
                  <c:v>674.0999755859374</c:v>
                </c:pt>
                <c:pt idx="7136">
                  <c:v>674.2000122070315</c:v>
                </c:pt>
                <c:pt idx="7137">
                  <c:v>674.2999877929684</c:v>
                </c:pt>
                <c:pt idx="7138">
                  <c:v>674.4000244140624</c:v>
                </c:pt>
                <c:pt idx="7139">
                  <c:v>674.5</c:v>
                </c:pt>
                <c:pt idx="7140">
                  <c:v>674.5999755859374</c:v>
                </c:pt>
                <c:pt idx="7141">
                  <c:v>674.7000122070315</c:v>
                </c:pt>
                <c:pt idx="7142">
                  <c:v>674.7999877929684</c:v>
                </c:pt>
                <c:pt idx="7143">
                  <c:v>674.9000244140624</c:v>
                </c:pt>
                <c:pt idx="7144">
                  <c:v>675.0</c:v>
                </c:pt>
                <c:pt idx="7145">
                  <c:v>675.0999755859374</c:v>
                </c:pt>
                <c:pt idx="7146">
                  <c:v>675.2000122070315</c:v>
                </c:pt>
                <c:pt idx="7147">
                  <c:v>675.2999877929684</c:v>
                </c:pt>
                <c:pt idx="7148">
                  <c:v>675.4000244140624</c:v>
                </c:pt>
                <c:pt idx="7149">
                  <c:v>675.5</c:v>
                </c:pt>
                <c:pt idx="7150">
                  <c:v>675.5999755859374</c:v>
                </c:pt>
                <c:pt idx="7151">
                  <c:v>675.7000122070315</c:v>
                </c:pt>
                <c:pt idx="7152">
                  <c:v>675.7999877929684</c:v>
                </c:pt>
                <c:pt idx="7153">
                  <c:v>675.9000244140624</c:v>
                </c:pt>
                <c:pt idx="7154">
                  <c:v>676.0</c:v>
                </c:pt>
                <c:pt idx="7155">
                  <c:v>676.0999755859374</c:v>
                </c:pt>
                <c:pt idx="7156">
                  <c:v>676.2000122070315</c:v>
                </c:pt>
                <c:pt idx="7157">
                  <c:v>676.2999877929684</c:v>
                </c:pt>
                <c:pt idx="7158">
                  <c:v>676.4000244140624</c:v>
                </c:pt>
                <c:pt idx="7159">
                  <c:v>676.5</c:v>
                </c:pt>
                <c:pt idx="7160">
                  <c:v>676.5999755859374</c:v>
                </c:pt>
                <c:pt idx="7161">
                  <c:v>676.7000122070315</c:v>
                </c:pt>
                <c:pt idx="7162">
                  <c:v>676.7999877929684</c:v>
                </c:pt>
                <c:pt idx="7163">
                  <c:v>676.9000244140624</c:v>
                </c:pt>
                <c:pt idx="7164">
                  <c:v>677.0</c:v>
                </c:pt>
                <c:pt idx="7165">
                  <c:v>677.0999755859374</c:v>
                </c:pt>
                <c:pt idx="7166">
                  <c:v>677.2000122070315</c:v>
                </c:pt>
                <c:pt idx="7167">
                  <c:v>677.2999877929684</c:v>
                </c:pt>
                <c:pt idx="7168">
                  <c:v>677.4000244140624</c:v>
                </c:pt>
                <c:pt idx="7169">
                  <c:v>677.5</c:v>
                </c:pt>
                <c:pt idx="7170">
                  <c:v>677.5999755859374</c:v>
                </c:pt>
                <c:pt idx="7171">
                  <c:v>677.7000122070315</c:v>
                </c:pt>
                <c:pt idx="7172">
                  <c:v>677.7999877929684</c:v>
                </c:pt>
                <c:pt idx="7173">
                  <c:v>677.9000244140624</c:v>
                </c:pt>
                <c:pt idx="7174">
                  <c:v>678.0</c:v>
                </c:pt>
                <c:pt idx="7175">
                  <c:v>678.0999755859374</c:v>
                </c:pt>
                <c:pt idx="7176">
                  <c:v>678.2000122070315</c:v>
                </c:pt>
                <c:pt idx="7177">
                  <c:v>678.2999877929684</c:v>
                </c:pt>
                <c:pt idx="7178">
                  <c:v>678.4000244140624</c:v>
                </c:pt>
                <c:pt idx="7179">
                  <c:v>678.5</c:v>
                </c:pt>
                <c:pt idx="7180">
                  <c:v>678.5999755859374</c:v>
                </c:pt>
                <c:pt idx="7181">
                  <c:v>678.7000122070315</c:v>
                </c:pt>
                <c:pt idx="7182">
                  <c:v>678.7999877929684</c:v>
                </c:pt>
                <c:pt idx="7183">
                  <c:v>678.9000244140624</c:v>
                </c:pt>
                <c:pt idx="7184">
                  <c:v>679.0</c:v>
                </c:pt>
                <c:pt idx="7185">
                  <c:v>679.0999755859374</c:v>
                </c:pt>
                <c:pt idx="7186">
                  <c:v>679.2000122070315</c:v>
                </c:pt>
                <c:pt idx="7187">
                  <c:v>679.2999877929684</c:v>
                </c:pt>
                <c:pt idx="7188">
                  <c:v>679.4000244140624</c:v>
                </c:pt>
                <c:pt idx="7189">
                  <c:v>679.5</c:v>
                </c:pt>
                <c:pt idx="7190">
                  <c:v>679.5999755859374</c:v>
                </c:pt>
                <c:pt idx="7191">
                  <c:v>679.7000122070315</c:v>
                </c:pt>
                <c:pt idx="7192">
                  <c:v>679.7999877929684</c:v>
                </c:pt>
                <c:pt idx="7193">
                  <c:v>679.9000244140624</c:v>
                </c:pt>
                <c:pt idx="7194">
                  <c:v>680.0</c:v>
                </c:pt>
                <c:pt idx="7195">
                  <c:v>680.0999755859374</c:v>
                </c:pt>
                <c:pt idx="7196">
                  <c:v>680.2000122070315</c:v>
                </c:pt>
                <c:pt idx="7197">
                  <c:v>680.2999877929684</c:v>
                </c:pt>
                <c:pt idx="7198">
                  <c:v>680.4000244140624</c:v>
                </c:pt>
                <c:pt idx="7199">
                  <c:v>680.5</c:v>
                </c:pt>
                <c:pt idx="7200">
                  <c:v>680.5999755859374</c:v>
                </c:pt>
                <c:pt idx="7201">
                  <c:v>680.7000122070315</c:v>
                </c:pt>
                <c:pt idx="7202">
                  <c:v>680.7999877929684</c:v>
                </c:pt>
                <c:pt idx="7203">
                  <c:v>680.9000244140624</c:v>
                </c:pt>
                <c:pt idx="7204">
                  <c:v>681.0</c:v>
                </c:pt>
                <c:pt idx="7205">
                  <c:v>681.0999755859374</c:v>
                </c:pt>
                <c:pt idx="7206">
                  <c:v>681.2000122070315</c:v>
                </c:pt>
                <c:pt idx="7207">
                  <c:v>681.2999877929684</c:v>
                </c:pt>
                <c:pt idx="7208">
                  <c:v>681.4000244140624</c:v>
                </c:pt>
                <c:pt idx="7209">
                  <c:v>681.5</c:v>
                </c:pt>
                <c:pt idx="7210">
                  <c:v>681.5999755859374</c:v>
                </c:pt>
                <c:pt idx="7211">
                  <c:v>681.7000122070315</c:v>
                </c:pt>
                <c:pt idx="7212">
                  <c:v>681.7999877929684</c:v>
                </c:pt>
                <c:pt idx="7213">
                  <c:v>681.9000244140624</c:v>
                </c:pt>
                <c:pt idx="7214">
                  <c:v>682.0</c:v>
                </c:pt>
                <c:pt idx="7215">
                  <c:v>682.0999755859374</c:v>
                </c:pt>
                <c:pt idx="7216">
                  <c:v>682.2000122070315</c:v>
                </c:pt>
                <c:pt idx="7217">
                  <c:v>682.2999877929684</c:v>
                </c:pt>
                <c:pt idx="7218">
                  <c:v>682.4000244140624</c:v>
                </c:pt>
                <c:pt idx="7219">
                  <c:v>682.5</c:v>
                </c:pt>
                <c:pt idx="7220">
                  <c:v>682.5999755859374</c:v>
                </c:pt>
                <c:pt idx="7221">
                  <c:v>682.7000122070315</c:v>
                </c:pt>
                <c:pt idx="7222">
                  <c:v>682.7999877929684</c:v>
                </c:pt>
                <c:pt idx="7223">
                  <c:v>682.9000244140624</c:v>
                </c:pt>
                <c:pt idx="7224">
                  <c:v>683.0</c:v>
                </c:pt>
                <c:pt idx="7225">
                  <c:v>683.0999755859374</c:v>
                </c:pt>
                <c:pt idx="7226">
                  <c:v>683.2000122070315</c:v>
                </c:pt>
                <c:pt idx="7227">
                  <c:v>683.2999877929684</c:v>
                </c:pt>
                <c:pt idx="7228">
                  <c:v>683.4000244140624</c:v>
                </c:pt>
                <c:pt idx="7229">
                  <c:v>683.5</c:v>
                </c:pt>
                <c:pt idx="7230">
                  <c:v>683.5999755859374</c:v>
                </c:pt>
                <c:pt idx="7231">
                  <c:v>683.7000122070315</c:v>
                </c:pt>
                <c:pt idx="7232">
                  <c:v>683.7999877929684</c:v>
                </c:pt>
                <c:pt idx="7233">
                  <c:v>683.9000244140624</c:v>
                </c:pt>
                <c:pt idx="7234">
                  <c:v>684.0</c:v>
                </c:pt>
                <c:pt idx="7235">
                  <c:v>684.0999755859374</c:v>
                </c:pt>
                <c:pt idx="7236">
                  <c:v>684.2000122070315</c:v>
                </c:pt>
                <c:pt idx="7237">
                  <c:v>684.2999877929684</c:v>
                </c:pt>
                <c:pt idx="7238">
                  <c:v>684.4000244140624</c:v>
                </c:pt>
                <c:pt idx="7239">
                  <c:v>684.5</c:v>
                </c:pt>
                <c:pt idx="7240">
                  <c:v>684.5999755859374</c:v>
                </c:pt>
                <c:pt idx="7241">
                  <c:v>684.7000122070315</c:v>
                </c:pt>
                <c:pt idx="7242">
                  <c:v>684.7999877929684</c:v>
                </c:pt>
                <c:pt idx="7243">
                  <c:v>684.9000244140624</c:v>
                </c:pt>
                <c:pt idx="7244">
                  <c:v>685.0</c:v>
                </c:pt>
                <c:pt idx="7245">
                  <c:v>685.0999755859374</c:v>
                </c:pt>
                <c:pt idx="7246">
                  <c:v>685.2000122070315</c:v>
                </c:pt>
                <c:pt idx="7247">
                  <c:v>685.2999877929684</c:v>
                </c:pt>
                <c:pt idx="7248">
                  <c:v>685.4000244140624</c:v>
                </c:pt>
                <c:pt idx="7249">
                  <c:v>685.5</c:v>
                </c:pt>
                <c:pt idx="7250">
                  <c:v>685.5999755859374</c:v>
                </c:pt>
                <c:pt idx="7251">
                  <c:v>685.7000122070315</c:v>
                </c:pt>
                <c:pt idx="7252">
                  <c:v>685.7999877929684</c:v>
                </c:pt>
                <c:pt idx="7253">
                  <c:v>685.9000244140624</c:v>
                </c:pt>
                <c:pt idx="7254">
                  <c:v>686.0</c:v>
                </c:pt>
                <c:pt idx="7255">
                  <c:v>686.0999755859374</c:v>
                </c:pt>
                <c:pt idx="7256">
                  <c:v>686.2000122070315</c:v>
                </c:pt>
                <c:pt idx="7257">
                  <c:v>686.2999877929684</c:v>
                </c:pt>
                <c:pt idx="7258">
                  <c:v>686.4000244140624</c:v>
                </c:pt>
                <c:pt idx="7259">
                  <c:v>686.5</c:v>
                </c:pt>
                <c:pt idx="7260">
                  <c:v>686.5999755859374</c:v>
                </c:pt>
                <c:pt idx="7261">
                  <c:v>686.7000122070315</c:v>
                </c:pt>
                <c:pt idx="7262">
                  <c:v>686.7999877929684</c:v>
                </c:pt>
                <c:pt idx="7263">
                  <c:v>686.9000244140624</c:v>
                </c:pt>
                <c:pt idx="7264">
                  <c:v>687.0</c:v>
                </c:pt>
                <c:pt idx="7265">
                  <c:v>687.0999755859374</c:v>
                </c:pt>
                <c:pt idx="7266">
                  <c:v>687.2000122070315</c:v>
                </c:pt>
                <c:pt idx="7267">
                  <c:v>687.2999877929684</c:v>
                </c:pt>
                <c:pt idx="7268">
                  <c:v>687.4000244140624</c:v>
                </c:pt>
                <c:pt idx="7269">
                  <c:v>687.5</c:v>
                </c:pt>
                <c:pt idx="7270">
                  <c:v>687.5999755859374</c:v>
                </c:pt>
                <c:pt idx="7271">
                  <c:v>687.7000122070315</c:v>
                </c:pt>
                <c:pt idx="7272">
                  <c:v>687.7999877929684</c:v>
                </c:pt>
                <c:pt idx="7273">
                  <c:v>687.9000244140624</c:v>
                </c:pt>
                <c:pt idx="7274">
                  <c:v>688.0</c:v>
                </c:pt>
                <c:pt idx="7275">
                  <c:v>688.0999755859374</c:v>
                </c:pt>
                <c:pt idx="7276">
                  <c:v>688.2000122070315</c:v>
                </c:pt>
                <c:pt idx="7277">
                  <c:v>688.2999877929684</c:v>
                </c:pt>
                <c:pt idx="7278">
                  <c:v>688.4000244140624</c:v>
                </c:pt>
                <c:pt idx="7279">
                  <c:v>688.5</c:v>
                </c:pt>
                <c:pt idx="7280">
                  <c:v>688.5999755859374</c:v>
                </c:pt>
                <c:pt idx="7281">
                  <c:v>688.7000122070315</c:v>
                </c:pt>
                <c:pt idx="7282">
                  <c:v>688.7999877929684</c:v>
                </c:pt>
                <c:pt idx="7283">
                  <c:v>688.9000244140624</c:v>
                </c:pt>
                <c:pt idx="7284">
                  <c:v>689.0</c:v>
                </c:pt>
                <c:pt idx="7285">
                  <c:v>689.0999755859374</c:v>
                </c:pt>
                <c:pt idx="7286">
                  <c:v>689.2000122070315</c:v>
                </c:pt>
                <c:pt idx="7287">
                  <c:v>689.2999877929684</c:v>
                </c:pt>
                <c:pt idx="7288">
                  <c:v>689.4000244140624</c:v>
                </c:pt>
                <c:pt idx="7289">
                  <c:v>689.5</c:v>
                </c:pt>
                <c:pt idx="7290">
                  <c:v>689.5999755859374</c:v>
                </c:pt>
                <c:pt idx="7291">
                  <c:v>689.7000122070315</c:v>
                </c:pt>
                <c:pt idx="7292">
                  <c:v>689.7999877929684</c:v>
                </c:pt>
                <c:pt idx="7293">
                  <c:v>689.9000244140624</c:v>
                </c:pt>
                <c:pt idx="7294">
                  <c:v>690.0</c:v>
                </c:pt>
                <c:pt idx="7295">
                  <c:v>690.0999755859374</c:v>
                </c:pt>
                <c:pt idx="7296">
                  <c:v>690.2000122070315</c:v>
                </c:pt>
                <c:pt idx="7297">
                  <c:v>690.2999877929684</c:v>
                </c:pt>
                <c:pt idx="7298">
                  <c:v>690.4000244140624</c:v>
                </c:pt>
                <c:pt idx="7299">
                  <c:v>690.5</c:v>
                </c:pt>
                <c:pt idx="7300">
                  <c:v>690.5999755859374</c:v>
                </c:pt>
                <c:pt idx="7301">
                  <c:v>690.7000122070315</c:v>
                </c:pt>
                <c:pt idx="7302">
                  <c:v>690.7999877929684</c:v>
                </c:pt>
                <c:pt idx="7303">
                  <c:v>690.9000244140624</c:v>
                </c:pt>
                <c:pt idx="7304">
                  <c:v>691.0</c:v>
                </c:pt>
                <c:pt idx="7305">
                  <c:v>691.0999755859374</c:v>
                </c:pt>
                <c:pt idx="7306">
                  <c:v>691.2000122070315</c:v>
                </c:pt>
                <c:pt idx="7307">
                  <c:v>691.2999877929684</c:v>
                </c:pt>
                <c:pt idx="7308">
                  <c:v>691.4000244140624</c:v>
                </c:pt>
                <c:pt idx="7309">
                  <c:v>691.5</c:v>
                </c:pt>
                <c:pt idx="7310">
                  <c:v>691.5999755859374</c:v>
                </c:pt>
                <c:pt idx="7311">
                  <c:v>691.7000122070315</c:v>
                </c:pt>
                <c:pt idx="7312">
                  <c:v>691.7999877929684</c:v>
                </c:pt>
                <c:pt idx="7313">
                  <c:v>691.9000244140624</c:v>
                </c:pt>
                <c:pt idx="7314">
                  <c:v>692.0</c:v>
                </c:pt>
                <c:pt idx="7315">
                  <c:v>692.0999755859374</c:v>
                </c:pt>
                <c:pt idx="7316">
                  <c:v>692.2000122070315</c:v>
                </c:pt>
                <c:pt idx="7317">
                  <c:v>692.2999877929684</c:v>
                </c:pt>
                <c:pt idx="7318">
                  <c:v>692.4000244140624</c:v>
                </c:pt>
                <c:pt idx="7319">
                  <c:v>692.5</c:v>
                </c:pt>
                <c:pt idx="7320">
                  <c:v>692.5999755859374</c:v>
                </c:pt>
                <c:pt idx="7321">
                  <c:v>692.7000122070315</c:v>
                </c:pt>
                <c:pt idx="7322">
                  <c:v>692.7999877929684</c:v>
                </c:pt>
                <c:pt idx="7323">
                  <c:v>692.9000244140624</c:v>
                </c:pt>
                <c:pt idx="7324">
                  <c:v>693.0</c:v>
                </c:pt>
                <c:pt idx="7325">
                  <c:v>693.0999755859374</c:v>
                </c:pt>
                <c:pt idx="7326">
                  <c:v>693.2000122070315</c:v>
                </c:pt>
                <c:pt idx="7327">
                  <c:v>693.2999877929684</c:v>
                </c:pt>
                <c:pt idx="7328">
                  <c:v>693.4000244140624</c:v>
                </c:pt>
                <c:pt idx="7329">
                  <c:v>693.5</c:v>
                </c:pt>
                <c:pt idx="7330">
                  <c:v>693.5999755859374</c:v>
                </c:pt>
                <c:pt idx="7331">
                  <c:v>693.7000122070315</c:v>
                </c:pt>
                <c:pt idx="7332">
                  <c:v>693.7999877929684</c:v>
                </c:pt>
                <c:pt idx="7333">
                  <c:v>693.9000244140624</c:v>
                </c:pt>
                <c:pt idx="7334">
                  <c:v>694.0</c:v>
                </c:pt>
                <c:pt idx="7335">
                  <c:v>694.0999755859374</c:v>
                </c:pt>
                <c:pt idx="7336">
                  <c:v>694.2000122070315</c:v>
                </c:pt>
                <c:pt idx="7337">
                  <c:v>694.2999877929684</c:v>
                </c:pt>
                <c:pt idx="7338">
                  <c:v>694.4000244140624</c:v>
                </c:pt>
                <c:pt idx="7339">
                  <c:v>694.5</c:v>
                </c:pt>
                <c:pt idx="7340">
                  <c:v>694.5999755859374</c:v>
                </c:pt>
                <c:pt idx="7341">
                  <c:v>694.7000122070315</c:v>
                </c:pt>
                <c:pt idx="7342">
                  <c:v>694.7999877929684</c:v>
                </c:pt>
                <c:pt idx="7343">
                  <c:v>694.9000244140624</c:v>
                </c:pt>
                <c:pt idx="7344">
                  <c:v>695.0</c:v>
                </c:pt>
                <c:pt idx="7345">
                  <c:v>695.0999755859374</c:v>
                </c:pt>
                <c:pt idx="7346">
                  <c:v>695.2000122070315</c:v>
                </c:pt>
                <c:pt idx="7347">
                  <c:v>695.2999877929684</c:v>
                </c:pt>
                <c:pt idx="7348">
                  <c:v>695.4000244140624</c:v>
                </c:pt>
                <c:pt idx="7349">
                  <c:v>695.5</c:v>
                </c:pt>
                <c:pt idx="7350">
                  <c:v>695.5999755859374</c:v>
                </c:pt>
                <c:pt idx="7351">
                  <c:v>695.7000122070315</c:v>
                </c:pt>
                <c:pt idx="7352">
                  <c:v>695.7999877929684</c:v>
                </c:pt>
                <c:pt idx="7353">
                  <c:v>695.9000244140624</c:v>
                </c:pt>
                <c:pt idx="7354">
                  <c:v>696.0</c:v>
                </c:pt>
                <c:pt idx="7355">
                  <c:v>696.0999755859374</c:v>
                </c:pt>
                <c:pt idx="7356">
                  <c:v>696.2000122070315</c:v>
                </c:pt>
                <c:pt idx="7357">
                  <c:v>696.2999877929684</c:v>
                </c:pt>
                <c:pt idx="7358">
                  <c:v>696.4000244140624</c:v>
                </c:pt>
                <c:pt idx="7359">
                  <c:v>696.5</c:v>
                </c:pt>
                <c:pt idx="7360">
                  <c:v>696.5999755859374</c:v>
                </c:pt>
                <c:pt idx="7361">
                  <c:v>696.7000122070315</c:v>
                </c:pt>
                <c:pt idx="7362">
                  <c:v>696.7999877929684</c:v>
                </c:pt>
                <c:pt idx="7363">
                  <c:v>696.9000244140624</c:v>
                </c:pt>
                <c:pt idx="7364">
                  <c:v>697.0</c:v>
                </c:pt>
                <c:pt idx="7365">
                  <c:v>697.0999755859374</c:v>
                </c:pt>
                <c:pt idx="7366">
                  <c:v>697.2000122070315</c:v>
                </c:pt>
                <c:pt idx="7367">
                  <c:v>697.2999877929684</c:v>
                </c:pt>
                <c:pt idx="7368">
                  <c:v>697.4000244140624</c:v>
                </c:pt>
                <c:pt idx="7369">
                  <c:v>697.5</c:v>
                </c:pt>
                <c:pt idx="7370">
                  <c:v>697.5999755859374</c:v>
                </c:pt>
                <c:pt idx="7371">
                  <c:v>697.7000122070315</c:v>
                </c:pt>
                <c:pt idx="7372">
                  <c:v>697.7999877929684</c:v>
                </c:pt>
                <c:pt idx="7373">
                  <c:v>697.9000244140624</c:v>
                </c:pt>
                <c:pt idx="7374">
                  <c:v>698.0</c:v>
                </c:pt>
                <c:pt idx="7375">
                  <c:v>698.0999755859374</c:v>
                </c:pt>
                <c:pt idx="7376">
                  <c:v>698.2000122070315</c:v>
                </c:pt>
                <c:pt idx="7377">
                  <c:v>698.2999877929684</c:v>
                </c:pt>
                <c:pt idx="7378">
                  <c:v>698.4000244140624</c:v>
                </c:pt>
                <c:pt idx="7379">
                  <c:v>698.5</c:v>
                </c:pt>
                <c:pt idx="7380">
                  <c:v>698.5999755859374</c:v>
                </c:pt>
                <c:pt idx="7381">
                  <c:v>698.7000122070315</c:v>
                </c:pt>
                <c:pt idx="7382">
                  <c:v>698.7999877929684</c:v>
                </c:pt>
                <c:pt idx="7383">
                  <c:v>698.9000244140624</c:v>
                </c:pt>
                <c:pt idx="7384">
                  <c:v>699.0</c:v>
                </c:pt>
                <c:pt idx="7385">
                  <c:v>699.0999755859374</c:v>
                </c:pt>
                <c:pt idx="7386">
                  <c:v>699.2000122070315</c:v>
                </c:pt>
                <c:pt idx="7387">
                  <c:v>699.2999877929684</c:v>
                </c:pt>
                <c:pt idx="7388">
                  <c:v>699.4000244140624</c:v>
                </c:pt>
                <c:pt idx="7389">
                  <c:v>699.5</c:v>
                </c:pt>
                <c:pt idx="7390">
                  <c:v>699.5999755859374</c:v>
                </c:pt>
                <c:pt idx="7391">
                  <c:v>699.7000122070315</c:v>
                </c:pt>
                <c:pt idx="7392">
                  <c:v>699.7999877929684</c:v>
                </c:pt>
                <c:pt idx="7393">
                  <c:v>699.9000244140624</c:v>
                </c:pt>
                <c:pt idx="7394">
                  <c:v>700.0</c:v>
                </c:pt>
                <c:pt idx="7395">
                  <c:v>700.0999755859374</c:v>
                </c:pt>
                <c:pt idx="7396">
                  <c:v>700.2000122070315</c:v>
                </c:pt>
                <c:pt idx="7397">
                  <c:v>700.2999877929684</c:v>
                </c:pt>
                <c:pt idx="7398">
                  <c:v>700.4000244140624</c:v>
                </c:pt>
                <c:pt idx="7399">
                  <c:v>700.5</c:v>
                </c:pt>
                <c:pt idx="7400">
                  <c:v>700.5999755859374</c:v>
                </c:pt>
                <c:pt idx="7401">
                  <c:v>700.7000122070315</c:v>
                </c:pt>
                <c:pt idx="7402">
                  <c:v>700.7999877929684</c:v>
                </c:pt>
                <c:pt idx="7403">
                  <c:v>700.9000244140624</c:v>
                </c:pt>
                <c:pt idx="7404">
                  <c:v>701.0</c:v>
                </c:pt>
                <c:pt idx="7405">
                  <c:v>701.0999755859374</c:v>
                </c:pt>
                <c:pt idx="7406">
                  <c:v>701.2000122070315</c:v>
                </c:pt>
                <c:pt idx="7407">
                  <c:v>701.2999877929684</c:v>
                </c:pt>
                <c:pt idx="7408">
                  <c:v>701.4000244140624</c:v>
                </c:pt>
                <c:pt idx="7409">
                  <c:v>701.5</c:v>
                </c:pt>
                <c:pt idx="7410">
                  <c:v>701.5999755859374</c:v>
                </c:pt>
                <c:pt idx="7411">
                  <c:v>701.7000122070315</c:v>
                </c:pt>
                <c:pt idx="7412">
                  <c:v>701.7999877929684</c:v>
                </c:pt>
                <c:pt idx="7413">
                  <c:v>701.9000244140624</c:v>
                </c:pt>
                <c:pt idx="7414">
                  <c:v>702.0</c:v>
                </c:pt>
                <c:pt idx="7415">
                  <c:v>702.0999755859374</c:v>
                </c:pt>
                <c:pt idx="7416">
                  <c:v>702.2000122070315</c:v>
                </c:pt>
                <c:pt idx="7417">
                  <c:v>702.2999877929684</c:v>
                </c:pt>
                <c:pt idx="7418">
                  <c:v>702.4000244140624</c:v>
                </c:pt>
                <c:pt idx="7419">
                  <c:v>702.5</c:v>
                </c:pt>
                <c:pt idx="7420">
                  <c:v>702.5999755859374</c:v>
                </c:pt>
                <c:pt idx="7421">
                  <c:v>702.7000122070315</c:v>
                </c:pt>
                <c:pt idx="7422">
                  <c:v>702.7999877929684</c:v>
                </c:pt>
                <c:pt idx="7423">
                  <c:v>702.9000244140624</c:v>
                </c:pt>
                <c:pt idx="7424">
                  <c:v>703.0</c:v>
                </c:pt>
                <c:pt idx="7425">
                  <c:v>703.0999755859374</c:v>
                </c:pt>
                <c:pt idx="7426">
                  <c:v>703.2000122070315</c:v>
                </c:pt>
                <c:pt idx="7427">
                  <c:v>703.2999877929684</c:v>
                </c:pt>
                <c:pt idx="7428">
                  <c:v>703.4000244140624</c:v>
                </c:pt>
                <c:pt idx="7429">
                  <c:v>703.5</c:v>
                </c:pt>
                <c:pt idx="7430">
                  <c:v>703.5999755859374</c:v>
                </c:pt>
                <c:pt idx="7431">
                  <c:v>703.7000122070315</c:v>
                </c:pt>
                <c:pt idx="7432">
                  <c:v>703.7999877929684</c:v>
                </c:pt>
                <c:pt idx="7433">
                  <c:v>703.9000244140624</c:v>
                </c:pt>
                <c:pt idx="7434">
                  <c:v>704.0</c:v>
                </c:pt>
                <c:pt idx="7435">
                  <c:v>704.0999755859374</c:v>
                </c:pt>
                <c:pt idx="7436">
                  <c:v>704.2000122070315</c:v>
                </c:pt>
                <c:pt idx="7437">
                  <c:v>704.2999877929684</c:v>
                </c:pt>
                <c:pt idx="7438">
                  <c:v>704.4000244140624</c:v>
                </c:pt>
                <c:pt idx="7439">
                  <c:v>704.5</c:v>
                </c:pt>
                <c:pt idx="7440">
                  <c:v>704.5999755859374</c:v>
                </c:pt>
                <c:pt idx="7441">
                  <c:v>704.7000122070315</c:v>
                </c:pt>
                <c:pt idx="7442">
                  <c:v>704.7999877929684</c:v>
                </c:pt>
                <c:pt idx="7443">
                  <c:v>704.9000244140624</c:v>
                </c:pt>
                <c:pt idx="7444">
                  <c:v>705.0</c:v>
                </c:pt>
                <c:pt idx="7445">
                  <c:v>705.0999755859374</c:v>
                </c:pt>
                <c:pt idx="7446">
                  <c:v>705.2000122070315</c:v>
                </c:pt>
                <c:pt idx="7447">
                  <c:v>705.2999877929684</c:v>
                </c:pt>
                <c:pt idx="7448">
                  <c:v>705.4000244140624</c:v>
                </c:pt>
                <c:pt idx="7449">
                  <c:v>705.5</c:v>
                </c:pt>
                <c:pt idx="7450">
                  <c:v>705.5999755859374</c:v>
                </c:pt>
                <c:pt idx="7451">
                  <c:v>705.7000122070315</c:v>
                </c:pt>
                <c:pt idx="7452">
                  <c:v>705.7999877929684</c:v>
                </c:pt>
                <c:pt idx="7453">
                  <c:v>705.9000244140624</c:v>
                </c:pt>
                <c:pt idx="7454">
                  <c:v>706.0</c:v>
                </c:pt>
                <c:pt idx="7455">
                  <c:v>706.0999755859374</c:v>
                </c:pt>
                <c:pt idx="7456">
                  <c:v>706.2000122070315</c:v>
                </c:pt>
                <c:pt idx="7457">
                  <c:v>706.2999877929684</c:v>
                </c:pt>
                <c:pt idx="7458">
                  <c:v>706.4000244140624</c:v>
                </c:pt>
                <c:pt idx="7459">
                  <c:v>706.5</c:v>
                </c:pt>
                <c:pt idx="7460">
                  <c:v>706.5999755859374</c:v>
                </c:pt>
                <c:pt idx="7461">
                  <c:v>706.7000122070315</c:v>
                </c:pt>
                <c:pt idx="7462">
                  <c:v>706.7999877929684</c:v>
                </c:pt>
                <c:pt idx="7463">
                  <c:v>706.9000244140624</c:v>
                </c:pt>
                <c:pt idx="7464">
                  <c:v>707.0</c:v>
                </c:pt>
                <c:pt idx="7465">
                  <c:v>707.0999755859374</c:v>
                </c:pt>
                <c:pt idx="7466">
                  <c:v>707.2000122070315</c:v>
                </c:pt>
                <c:pt idx="7467">
                  <c:v>707.2999877929684</c:v>
                </c:pt>
                <c:pt idx="7468">
                  <c:v>707.4000244140624</c:v>
                </c:pt>
                <c:pt idx="7469">
                  <c:v>707.5</c:v>
                </c:pt>
                <c:pt idx="7470">
                  <c:v>707.5999755859374</c:v>
                </c:pt>
                <c:pt idx="7471">
                  <c:v>707.7000122070315</c:v>
                </c:pt>
                <c:pt idx="7472">
                  <c:v>707.7999877929684</c:v>
                </c:pt>
                <c:pt idx="7473">
                  <c:v>707.9000244140624</c:v>
                </c:pt>
                <c:pt idx="7474">
                  <c:v>708.0</c:v>
                </c:pt>
                <c:pt idx="7475">
                  <c:v>708.0999755859374</c:v>
                </c:pt>
                <c:pt idx="7476">
                  <c:v>708.2000122070315</c:v>
                </c:pt>
                <c:pt idx="7477">
                  <c:v>708.2999877929684</c:v>
                </c:pt>
                <c:pt idx="7478">
                  <c:v>708.4000244140624</c:v>
                </c:pt>
                <c:pt idx="7479">
                  <c:v>708.5</c:v>
                </c:pt>
                <c:pt idx="7480">
                  <c:v>708.5999755859374</c:v>
                </c:pt>
                <c:pt idx="7481">
                  <c:v>708.7000122070315</c:v>
                </c:pt>
                <c:pt idx="7482">
                  <c:v>708.7999877929684</c:v>
                </c:pt>
                <c:pt idx="7483">
                  <c:v>708.9000244140624</c:v>
                </c:pt>
                <c:pt idx="7484">
                  <c:v>709.0</c:v>
                </c:pt>
                <c:pt idx="7485">
                  <c:v>709.0999755859374</c:v>
                </c:pt>
                <c:pt idx="7486">
                  <c:v>709.2000122070315</c:v>
                </c:pt>
                <c:pt idx="7487">
                  <c:v>709.2999877929684</c:v>
                </c:pt>
                <c:pt idx="7488">
                  <c:v>709.4000244140624</c:v>
                </c:pt>
                <c:pt idx="7489">
                  <c:v>709.5</c:v>
                </c:pt>
                <c:pt idx="7490">
                  <c:v>709.5999755859374</c:v>
                </c:pt>
                <c:pt idx="7491">
                  <c:v>709.7000122070315</c:v>
                </c:pt>
                <c:pt idx="7492">
                  <c:v>709.7999877929684</c:v>
                </c:pt>
                <c:pt idx="7493">
                  <c:v>709.9000244140624</c:v>
                </c:pt>
                <c:pt idx="7494">
                  <c:v>710.0</c:v>
                </c:pt>
                <c:pt idx="7495">
                  <c:v>710.0999755859374</c:v>
                </c:pt>
                <c:pt idx="7496">
                  <c:v>710.2000122070315</c:v>
                </c:pt>
                <c:pt idx="7497">
                  <c:v>710.2999877929684</c:v>
                </c:pt>
                <c:pt idx="7498">
                  <c:v>710.4000244140624</c:v>
                </c:pt>
                <c:pt idx="7499">
                  <c:v>710.5</c:v>
                </c:pt>
                <c:pt idx="7500">
                  <c:v>710.5999755859374</c:v>
                </c:pt>
                <c:pt idx="7501">
                  <c:v>710.7000122070315</c:v>
                </c:pt>
                <c:pt idx="7502">
                  <c:v>710.7999877929684</c:v>
                </c:pt>
                <c:pt idx="7503">
                  <c:v>710.9000244140624</c:v>
                </c:pt>
                <c:pt idx="7504">
                  <c:v>711.0</c:v>
                </c:pt>
                <c:pt idx="7505">
                  <c:v>711.0999755859374</c:v>
                </c:pt>
                <c:pt idx="7506">
                  <c:v>711.2000122070315</c:v>
                </c:pt>
                <c:pt idx="7507">
                  <c:v>711.2999877929684</c:v>
                </c:pt>
                <c:pt idx="7508">
                  <c:v>711.4000244140624</c:v>
                </c:pt>
                <c:pt idx="7509">
                  <c:v>711.5</c:v>
                </c:pt>
                <c:pt idx="7510">
                  <c:v>711.5999755859374</c:v>
                </c:pt>
                <c:pt idx="7511">
                  <c:v>711.7000122070315</c:v>
                </c:pt>
                <c:pt idx="7512">
                  <c:v>711.7999877929684</c:v>
                </c:pt>
                <c:pt idx="7513">
                  <c:v>711.9000244140624</c:v>
                </c:pt>
                <c:pt idx="7514">
                  <c:v>712.0</c:v>
                </c:pt>
                <c:pt idx="7515">
                  <c:v>712.0999755859374</c:v>
                </c:pt>
                <c:pt idx="7516">
                  <c:v>712.2000122070315</c:v>
                </c:pt>
                <c:pt idx="7517">
                  <c:v>712.2999877929684</c:v>
                </c:pt>
                <c:pt idx="7518">
                  <c:v>712.4000244140624</c:v>
                </c:pt>
                <c:pt idx="7519">
                  <c:v>712.5</c:v>
                </c:pt>
                <c:pt idx="7520">
                  <c:v>712.5999755859374</c:v>
                </c:pt>
                <c:pt idx="7521">
                  <c:v>712.7000122070315</c:v>
                </c:pt>
                <c:pt idx="7522">
                  <c:v>712.7999877929684</c:v>
                </c:pt>
                <c:pt idx="7523">
                  <c:v>712.9000244140624</c:v>
                </c:pt>
                <c:pt idx="7524">
                  <c:v>713.0</c:v>
                </c:pt>
                <c:pt idx="7525">
                  <c:v>713.0999755859374</c:v>
                </c:pt>
                <c:pt idx="7526">
                  <c:v>713.2000122070315</c:v>
                </c:pt>
                <c:pt idx="7527">
                  <c:v>713.2999877929684</c:v>
                </c:pt>
                <c:pt idx="7528">
                  <c:v>713.4000244140624</c:v>
                </c:pt>
                <c:pt idx="7529">
                  <c:v>713.5</c:v>
                </c:pt>
                <c:pt idx="7530">
                  <c:v>713.5999755859374</c:v>
                </c:pt>
                <c:pt idx="7531">
                  <c:v>713.7000122070315</c:v>
                </c:pt>
                <c:pt idx="7532">
                  <c:v>713.7999877929684</c:v>
                </c:pt>
                <c:pt idx="7533">
                  <c:v>713.9000244140624</c:v>
                </c:pt>
                <c:pt idx="7534">
                  <c:v>714.0</c:v>
                </c:pt>
                <c:pt idx="7535">
                  <c:v>714.0999755859374</c:v>
                </c:pt>
                <c:pt idx="7536">
                  <c:v>714.2000122070315</c:v>
                </c:pt>
                <c:pt idx="7537">
                  <c:v>714.2999877929684</c:v>
                </c:pt>
                <c:pt idx="7538">
                  <c:v>714.4000244140624</c:v>
                </c:pt>
                <c:pt idx="7539">
                  <c:v>714.5</c:v>
                </c:pt>
                <c:pt idx="7540">
                  <c:v>714.5999755859374</c:v>
                </c:pt>
                <c:pt idx="7541">
                  <c:v>714.7000122070315</c:v>
                </c:pt>
                <c:pt idx="7542">
                  <c:v>714.7999877929684</c:v>
                </c:pt>
                <c:pt idx="7543">
                  <c:v>714.9000244140624</c:v>
                </c:pt>
                <c:pt idx="7544">
                  <c:v>715.0</c:v>
                </c:pt>
                <c:pt idx="7545">
                  <c:v>715.0999755859374</c:v>
                </c:pt>
                <c:pt idx="7546">
                  <c:v>715.2000122070315</c:v>
                </c:pt>
                <c:pt idx="7547">
                  <c:v>715.2999877929684</c:v>
                </c:pt>
                <c:pt idx="7548">
                  <c:v>715.4000244140624</c:v>
                </c:pt>
                <c:pt idx="7549">
                  <c:v>715.5</c:v>
                </c:pt>
                <c:pt idx="7550">
                  <c:v>715.5999755859374</c:v>
                </c:pt>
                <c:pt idx="7551">
                  <c:v>715.7000122070315</c:v>
                </c:pt>
                <c:pt idx="7552">
                  <c:v>715.7999877929684</c:v>
                </c:pt>
                <c:pt idx="7553">
                  <c:v>715.9000244140624</c:v>
                </c:pt>
                <c:pt idx="7554">
                  <c:v>716.0</c:v>
                </c:pt>
                <c:pt idx="7555">
                  <c:v>716.0999755859374</c:v>
                </c:pt>
                <c:pt idx="7556">
                  <c:v>716.2000122070315</c:v>
                </c:pt>
                <c:pt idx="7557">
                  <c:v>716.2999877929684</c:v>
                </c:pt>
                <c:pt idx="7558">
                  <c:v>716.4000244140624</c:v>
                </c:pt>
                <c:pt idx="7559">
                  <c:v>716.5</c:v>
                </c:pt>
                <c:pt idx="7560">
                  <c:v>716.5999755859374</c:v>
                </c:pt>
                <c:pt idx="7561">
                  <c:v>716.7000122070315</c:v>
                </c:pt>
                <c:pt idx="7562">
                  <c:v>716.7999877929684</c:v>
                </c:pt>
                <c:pt idx="7563">
                  <c:v>716.9000244140624</c:v>
                </c:pt>
                <c:pt idx="7564">
                  <c:v>717.0</c:v>
                </c:pt>
                <c:pt idx="7565">
                  <c:v>717.0999755859374</c:v>
                </c:pt>
                <c:pt idx="7566">
                  <c:v>717.2000122070315</c:v>
                </c:pt>
                <c:pt idx="7567">
                  <c:v>717.2999877929684</c:v>
                </c:pt>
                <c:pt idx="7568">
                  <c:v>717.4000244140624</c:v>
                </c:pt>
                <c:pt idx="7569">
                  <c:v>717.5</c:v>
                </c:pt>
                <c:pt idx="7570">
                  <c:v>717.5999755859374</c:v>
                </c:pt>
                <c:pt idx="7571">
                  <c:v>717.7000122070315</c:v>
                </c:pt>
                <c:pt idx="7572">
                  <c:v>717.7999877929684</c:v>
                </c:pt>
                <c:pt idx="7573">
                  <c:v>717.9000244140624</c:v>
                </c:pt>
                <c:pt idx="7574">
                  <c:v>718.0</c:v>
                </c:pt>
                <c:pt idx="7575">
                  <c:v>718.0999755859374</c:v>
                </c:pt>
                <c:pt idx="7576">
                  <c:v>718.2000122070315</c:v>
                </c:pt>
                <c:pt idx="7577">
                  <c:v>718.2999877929684</c:v>
                </c:pt>
                <c:pt idx="7578">
                  <c:v>718.4000244140624</c:v>
                </c:pt>
                <c:pt idx="7579">
                  <c:v>718.5</c:v>
                </c:pt>
                <c:pt idx="7580">
                  <c:v>718.5999755859374</c:v>
                </c:pt>
                <c:pt idx="7581">
                  <c:v>718.7000122070315</c:v>
                </c:pt>
                <c:pt idx="7582">
                  <c:v>718.7999877929684</c:v>
                </c:pt>
                <c:pt idx="7583">
                  <c:v>718.9000244140624</c:v>
                </c:pt>
                <c:pt idx="7584">
                  <c:v>719.0</c:v>
                </c:pt>
                <c:pt idx="7585">
                  <c:v>719.0999755859374</c:v>
                </c:pt>
                <c:pt idx="7586">
                  <c:v>719.2000122070315</c:v>
                </c:pt>
                <c:pt idx="7587">
                  <c:v>719.2999877929684</c:v>
                </c:pt>
                <c:pt idx="7588">
                  <c:v>719.4000244140624</c:v>
                </c:pt>
                <c:pt idx="7589">
                  <c:v>719.5</c:v>
                </c:pt>
                <c:pt idx="7590">
                  <c:v>719.5999755859374</c:v>
                </c:pt>
                <c:pt idx="7591">
                  <c:v>719.7000122070315</c:v>
                </c:pt>
                <c:pt idx="7592">
                  <c:v>719.7999877929684</c:v>
                </c:pt>
                <c:pt idx="7593">
                  <c:v>719.9000244140624</c:v>
                </c:pt>
                <c:pt idx="7594">
                  <c:v>720.0</c:v>
                </c:pt>
                <c:pt idx="7595">
                  <c:v>720.0999755859374</c:v>
                </c:pt>
                <c:pt idx="7596">
                  <c:v>720.2000122070315</c:v>
                </c:pt>
                <c:pt idx="7597">
                  <c:v>720.2999877929684</c:v>
                </c:pt>
                <c:pt idx="7598">
                  <c:v>720.4000244140624</c:v>
                </c:pt>
                <c:pt idx="7599">
                  <c:v>720.5</c:v>
                </c:pt>
                <c:pt idx="7600">
                  <c:v>720.5999755859374</c:v>
                </c:pt>
                <c:pt idx="7601">
                  <c:v>720.7000122070315</c:v>
                </c:pt>
                <c:pt idx="7602">
                  <c:v>720.7999877929684</c:v>
                </c:pt>
                <c:pt idx="7603">
                  <c:v>720.9000244140624</c:v>
                </c:pt>
                <c:pt idx="7604">
                  <c:v>721.0</c:v>
                </c:pt>
                <c:pt idx="7605">
                  <c:v>721.0999755859374</c:v>
                </c:pt>
                <c:pt idx="7606">
                  <c:v>721.2000122070315</c:v>
                </c:pt>
                <c:pt idx="7607">
                  <c:v>721.2999877929684</c:v>
                </c:pt>
                <c:pt idx="7608">
                  <c:v>721.4000244140624</c:v>
                </c:pt>
                <c:pt idx="7609">
                  <c:v>721.5</c:v>
                </c:pt>
                <c:pt idx="7610">
                  <c:v>721.5999755859374</c:v>
                </c:pt>
                <c:pt idx="7611">
                  <c:v>721.7000122070315</c:v>
                </c:pt>
                <c:pt idx="7612">
                  <c:v>721.7999877929684</c:v>
                </c:pt>
                <c:pt idx="7613">
                  <c:v>721.9000244140624</c:v>
                </c:pt>
                <c:pt idx="7614">
                  <c:v>722.0</c:v>
                </c:pt>
                <c:pt idx="7615">
                  <c:v>722.0999755859374</c:v>
                </c:pt>
                <c:pt idx="7616">
                  <c:v>722.2000122070315</c:v>
                </c:pt>
                <c:pt idx="7617">
                  <c:v>722.2999877929684</c:v>
                </c:pt>
                <c:pt idx="7618">
                  <c:v>722.4000244140624</c:v>
                </c:pt>
                <c:pt idx="7619">
                  <c:v>722.5</c:v>
                </c:pt>
                <c:pt idx="7620">
                  <c:v>722.5999755859374</c:v>
                </c:pt>
                <c:pt idx="7621">
                  <c:v>722.7000122070315</c:v>
                </c:pt>
                <c:pt idx="7622">
                  <c:v>722.7999877929684</c:v>
                </c:pt>
                <c:pt idx="7623">
                  <c:v>722.9000244140624</c:v>
                </c:pt>
                <c:pt idx="7624">
                  <c:v>723.0</c:v>
                </c:pt>
                <c:pt idx="7625">
                  <c:v>723.0999755859374</c:v>
                </c:pt>
                <c:pt idx="7626">
                  <c:v>723.2000122070315</c:v>
                </c:pt>
                <c:pt idx="7627">
                  <c:v>723.2999877929684</c:v>
                </c:pt>
                <c:pt idx="7628">
                  <c:v>723.4000244140624</c:v>
                </c:pt>
                <c:pt idx="7629">
                  <c:v>723.5</c:v>
                </c:pt>
                <c:pt idx="7630">
                  <c:v>723.5999755859374</c:v>
                </c:pt>
                <c:pt idx="7631">
                  <c:v>723.7000122070315</c:v>
                </c:pt>
                <c:pt idx="7632">
                  <c:v>723.7999877929684</c:v>
                </c:pt>
                <c:pt idx="7633">
                  <c:v>723.9000244140624</c:v>
                </c:pt>
                <c:pt idx="7634">
                  <c:v>724.0</c:v>
                </c:pt>
                <c:pt idx="7635">
                  <c:v>724.0999755859374</c:v>
                </c:pt>
                <c:pt idx="7636">
                  <c:v>724.2000122070315</c:v>
                </c:pt>
                <c:pt idx="7637">
                  <c:v>724.2999877929684</c:v>
                </c:pt>
                <c:pt idx="7638">
                  <c:v>724.4000244140624</c:v>
                </c:pt>
                <c:pt idx="7639">
                  <c:v>724.5</c:v>
                </c:pt>
                <c:pt idx="7640">
                  <c:v>724.5999755859374</c:v>
                </c:pt>
                <c:pt idx="7641">
                  <c:v>724.7000122070315</c:v>
                </c:pt>
                <c:pt idx="7642">
                  <c:v>724.7999877929684</c:v>
                </c:pt>
                <c:pt idx="7643">
                  <c:v>724.9000244140624</c:v>
                </c:pt>
                <c:pt idx="7644">
                  <c:v>725.0</c:v>
                </c:pt>
                <c:pt idx="7645">
                  <c:v>725.0999755859374</c:v>
                </c:pt>
                <c:pt idx="7646">
                  <c:v>725.2000122070315</c:v>
                </c:pt>
                <c:pt idx="7647">
                  <c:v>725.2999877929684</c:v>
                </c:pt>
                <c:pt idx="7648">
                  <c:v>725.4000244140624</c:v>
                </c:pt>
                <c:pt idx="7649">
                  <c:v>725.5</c:v>
                </c:pt>
                <c:pt idx="7650">
                  <c:v>725.5999755859374</c:v>
                </c:pt>
                <c:pt idx="7651">
                  <c:v>725.7000122070315</c:v>
                </c:pt>
                <c:pt idx="7652">
                  <c:v>725.7999877929684</c:v>
                </c:pt>
                <c:pt idx="7653">
                  <c:v>725.9000244140624</c:v>
                </c:pt>
                <c:pt idx="7654">
                  <c:v>726.0</c:v>
                </c:pt>
                <c:pt idx="7655">
                  <c:v>726.0999755859374</c:v>
                </c:pt>
                <c:pt idx="7656">
                  <c:v>726.2000122070315</c:v>
                </c:pt>
                <c:pt idx="7657">
                  <c:v>726.2999877929684</c:v>
                </c:pt>
                <c:pt idx="7658">
                  <c:v>726.4000244140624</c:v>
                </c:pt>
                <c:pt idx="7659">
                  <c:v>726.5</c:v>
                </c:pt>
                <c:pt idx="7660">
                  <c:v>726.5999755859374</c:v>
                </c:pt>
                <c:pt idx="7661">
                  <c:v>726.7000122070315</c:v>
                </c:pt>
                <c:pt idx="7662">
                  <c:v>726.7999877929684</c:v>
                </c:pt>
                <c:pt idx="7663">
                  <c:v>726.9000244140624</c:v>
                </c:pt>
                <c:pt idx="7664">
                  <c:v>727.0</c:v>
                </c:pt>
                <c:pt idx="7665">
                  <c:v>727.0999755859374</c:v>
                </c:pt>
                <c:pt idx="7666">
                  <c:v>727.2000122070315</c:v>
                </c:pt>
                <c:pt idx="7667">
                  <c:v>727.2999877929684</c:v>
                </c:pt>
                <c:pt idx="7668">
                  <c:v>727.4000244140624</c:v>
                </c:pt>
                <c:pt idx="7669">
                  <c:v>727.5</c:v>
                </c:pt>
                <c:pt idx="7670">
                  <c:v>727.5999755859374</c:v>
                </c:pt>
                <c:pt idx="7671">
                  <c:v>727.7000122070315</c:v>
                </c:pt>
                <c:pt idx="7672">
                  <c:v>727.7999877929684</c:v>
                </c:pt>
                <c:pt idx="7673">
                  <c:v>727.9000244140624</c:v>
                </c:pt>
                <c:pt idx="7674">
                  <c:v>728.0</c:v>
                </c:pt>
                <c:pt idx="7675">
                  <c:v>728.0999755859374</c:v>
                </c:pt>
                <c:pt idx="7676">
                  <c:v>728.2000122070315</c:v>
                </c:pt>
                <c:pt idx="7677">
                  <c:v>728.2999877929684</c:v>
                </c:pt>
                <c:pt idx="7678">
                  <c:v>728.4000244140624</c:v>
                </c:pt>
                <c:pt idx="7679">
                  <c:v>728.5</c:v>
                </c:pt>
                <c:pt idx="7680">
                  <c:v>728.5999755859374</c:v>
                </c:pt>
                <c:pt idx="7681">
                  <c:v>728.7000122070315</c:v>
                </c:pt>
                <c:pt idx="7682">
                  <c:v>728.7999877929684</c:v>
                </c:pt>
                <c:pt idx="7683">
                  <c:v>728.9000244140624</c:v>
                </c:pt>
                <c:pt idx="7684">
                  <c:v>729.0</c:v>
                </c:pt>
                <c:pt idx="7685">
                  <c:v>729.0999755859374</c:v>
                </c:pt>
                <c:pt idx="7686">
                  <c:v>729.2000122070315</c:v>
                </c:pt>
                <c:pt idx="7687">
                  <c:v>729.2999877929684</c:v>
                </c:pt>
                <c:pt idx="7688">
                  <c:v>729.4000244140624</c:v>
                </c:pt>
                <c:pt idx="7689">
                  <c:v>729.5</c:v>
                </c:pt>
                <c:pt idx="7690">
                  <c:v>729.5999755859374</c:v>
                </c:pt>
                <c:pt idx="7691">
                  <c:v>729.7000122070315</c:v>
                </c:pt>
                <c:pt idx="7692">
                  <c:v>729.7999877929684</c:v>
                </c:pt>
                <c:pt idx="7693">
                  <c:v>729.9000244140624</c:v>
                </c:pt>
                <c:pt idx="7694">
                  <c:v>730.0</c:v>
                </c:pt>
                <c:pt idx="7695">
                  <c:v>730.0999755859374</c:v>
                </c:pt>
                <c:pt idx="7696">
                  <c:v>730.2000122070315</c:v>
                </c:pt>
                <c:pt idx="7697">
                  <c:v>730.2999877929684</c:v>
                </c:pt>
                <c:pt idx="7698">
                  <c:v>730.4000244140624</c:v>
                </c:pt>
                <c:pt idx="7699">
                  <c:v>730.5</c:v>
                </c:pt>
                <c:pt idx="7700">
                  <c:v>730.5999755859374</c:v>
                </c:pt>
                <c:pt idx="7701">
                  <c:v>730.7000122070315</c:v>
                </c:pt>
                <c:pt idx="7702">
                  <c:v>730.7999877929684</c:v>
                </c:pt>
                <c:pt idx="7703">
                  <c:v>730.9000244140624</c:v>
                </c:pt>
                <c:pt idx="7704">
                  <c:v>731.0</c:v>
                </c:pt>
                <c:pt idx="7705">
                  <c:v>731.0999755859374</c:v>
                </c:pt>
                <c:pt idx="7706">
                  <c:v>731.2000122070315</c:v>
                </c:pt>
                <c:pt idx="7707">
                  <c:v>731.2999877929684</c:v>
                </c:pt>
                <c:pt idx="7708">
                  <c:v>731.4000244140624</c:v>
                </c:pt>
                <c:pt idx="7709">
                  <c:v>731.5</c:v>
                </c:pt>
                <c:pt idx="7710">
                  <c:v>731.5999755859374</c:v>
                </c:pt>
                <c:pt idx="7711">
                  <c:v>731.7000122070315</c:v>
                </c:pt>
                <c:pt idx="7712">
                  <c:v>731.7999877929684</c:v>
                </c:pt>
                <c:pt idx="7713">
                  <c:v>731.9000244140624</c:v>
                </c:pt>
                <c:pt idx="7714">
                  <c:v>732.0</c:v>
                </c:pt>
                <c:pt idx="7715">
                  <c:v>732.0999755859374</c:v>
                </c:pt>
                <c:pt idx="7716">
                  <c:v>732.2000122070315</c:v>
                </c:pt>
                <c:pt idx="7717">
                  <c:v>732.2999877929684</c:v>
                </c:pt>
                <c:pt idx="7718">
                  <c:v>732.4000244140624</c:v>
                </c:pt>
                <c:pt idx="7719">
                  <c:v>732.5</c:v>
                </c:pt>
                <c:pt idx="7720">
                  <c:v>732.5999755859374</c:v>
                </c:pt>
                <c:pt idx="7721">
                  <c:v>732.7000122070315</c:v>
                </c:pt>
                <c:pt idx="7722">
                  <c:v>732.7999877929684</c:v>
                </c:pt>
                <c:pt idx="7723">
                  <c:v>732.9000244140624</c:v>
                </c:pt>
                <c:pt idx="7724">
                  <c:v>733.0</c:v>
                </c:pt>
                <c:pt idx="7725">
                  <c:v>733.0999755859374</c:v>
                </c:pt>
                <c:pt idx="7726">
                  <c:v>733.2000122070315</c:v>
                </c:pt>
                <c:pt idx="7727">
                  <c:v>733.2999877929684</c:v>
                </c:pt>
                <c:pt idx="7728">
                  <c:v>733.4000244140624</c:v>
                </c:pt>
                <c:pt idx="7729">
                  <c:v>733.5</c:v>
                </c:pt>
                <c:pt idx="7730">
                  <c:v>733.5999755859374</c:v>
                </c:pt>
                <c:pt idx="7731">
                  <c:v>733.7000122070315</c:v>
                </c:pt>
                <c:pt idx="7732">
                  <c:v>733.7999877929684</c:v>
                </c:pt>
                <c:pt idx="7733">
                  <c:v>733.9000244140624</c:v>
                </c:pt>
                <c:pt idx="7734">
                  <c:v>734.0</c:v>
                </c:pt>
                <c:pt idx="7735">
                  <c:v>734.0999755859374</c:v>
                </c:pt>
                <c:pt idx="7736">
                  <c:v>734.2000122070315</c:v>
                </c:pt>
                <c:pt idx="7737">
                  <c:v>734.2999877929684</c:v>
                </c:pt>
                <c:pt idx="7738">
                  <c:v>734.4000244140624</c:v>
                </c:pt>
                <c:pt idx="7739">
                  <c:v>734.5</c:v>
                </c:pt>
                <c:pt idx="7740">
                  <c:v>734.5999755859374</c:v>
                </c:pt>
                <c:pt idx="7741">
                  <c:v>734.7000122070315</c:v>
                </c:pt>
                <c:pt idx="7742">
                  <c:v>734.7999877929684</c:v>
                </c:pt>
                <c:pt idx="7743">
                  <c:v>734.9000244140624</c:v>
                </c:pt>
                <c:pt idx="7744">
                  <c:v>735.0</c:v>
                </c:pt>
                <c:pt idx="7745">
                  <c:v>735.0999755859374</c:v>
                </c:pt>
                <c:pt idx="7746">
                  <c:v>735.2000122070315</c:v>
                </c:pt>
                <c:pt idx="7747">
                  <c:v>735.2999877929684</c:v>
                </c:pt>
                <c:pt idx="7748">
                  <c:v>735.4000244140624</c:v>
                </c:pt>
                <c:pt idx="7749">
                  <c:v>735.5</c:v>
                </c:pt>
                <c:pt idx="7750">
                  <c:v>735.5999755859374</c:v>
                </c:pt>
                <c:pt idx="7751">
                  <c:v>735.7000122070315</c:v>
                </c:pt>
                <c:pt idx="7752">
                  <c:v>735.7999877929684</c:v>
                </c:pt>
                <c:pt idx="7753">
                  <c:v>735.9000244140624</c:v>
                </c:pt>
                <c:pt idx="7754">
                  <c:v>736.0</c:v>
                </c:pt>
                <c:pt idx="7755">
                  <c:v>736.0999755859374</c:v>
                </c:pt>
                <c:pt idx="7756">
                  <c:v>736.2000122070315</c:v>
                </c:pt>
                <c:pt idx="7757">
                  <c:v>736.2999877929684</c:v>
                </c:pt>
                <c:pt idx="7758">
                  <c:v>736.4000244140624</c:v>
                </c:pt>
                <c:pt idx="7759">
                  <c:v>736.5</c:v>
                </c:pt>
                <c:pt idx="7760">
                  <c:v>736.5999755859374</c:v>
                </c:pt>
                <c:pt idx="7761">
                  <c:v>736.7000122070315</c:v>
                </c:pt>
                <c:pt idx="7762">
                  <c:v>736.7999877929684</c:v>
                </c:pt>
                <c:pt idx="7763">
                  <c:v>736.9000244140624</c:v>
                </c:pt>
                <c:pt idx="7764">
                  <c:v>737.0</c:v>
                </c:pt>
                <c:pt idx="7765">
                  <c:v>737.0999755859374</c:v>
                </c:pt>
                <c:pt idx="7766">
                  <c:v>737.2000122070315</c:v>
                </c:pt>
                <c:pt idx="7767">
                  <c:v>737.2999877929684</c:v>
                </c:pt>
                <c:pt idx="7768">
                  <c:v>737.4000244140624</c:v>
                </c:pt>
                <c:pt idx="7769">
                  <c:v>737.5</c:v>
                </c:pt>
                <c:pt idx="7770">
                  <c:v>737.5999755859374</c:v>
                </c:pt>
                <c:pt idx="7771">
                  <c:v>737.7000122070315</c:v>
                </c:pt>
                <c:pt idx="7772">
                  <c:v>737.7999877929684</c:v>
                </c:pt>
                <c:pt idx="7773">
                  <c:v>737.9000244140624</c:v>
                </c:pt>
                <c:pt idx="7774">
                  <c:v>738.0</c:v>
                </c:pt>
                <c:pt idx="7775">
                  <c:v>738.0999755859374</c:v>
                </c:pt>
                <c:pt idx="7776">
                  <c:v>738.2000122070315</c:v>
                </c:pt>
                <c:pt idx="7777">
                  <c:v>738.2999877929684</c:v>
                </c:pt>
                <c:pt idx="7778">
                  <c:v>738.4000244140624</c:v>
                </c:pt>
                <c:pt idx="7779">
                  <c:v>738.5</c:v>
                </c:pt>
                <c:pt idx="7780">
                  <c:v>738.5999755859374</c:v>
                </c:pt>
                <c:pt idx="7781">
                  <c:v>738.7000122070315</c:v>
                </c:pt>
                <c:pt idx="7782">
                  <c:v>738.7999877929684</c:v>
                </c:pt>
                <c:pt idx="7783">
                  <c:v>738.9000244140624</c:v>
                </c:pt>
                <c:pt idx="7784">
                  <c:v>739.0</c:v>
                </c:pt>
                <c:pt idx="7785">
                  <c:v>739.0999755859374</c:v>
                </c:pt>
                <c:pt idx="7786">
                  <c:v>739.2000122070315</c:v>
                </c:pt>
                <c:pt idx="7787">
                  <c:v>739.2999877929684</c:v>
                </c:pt>
                <c:pt idx="7788">
                  <c:v>739.4000244140624</c:v>
                </c:pt>
                <c:pt idx="7789">
                  <c:v>739.5</c:v>
                </c:pt>
                <c:pt idx="7790">
                  <c:v>739.5999755859374</c:v>
                </c:pt>
                <c:pt idx="7791">
                  <c:v>739.7000122070315</c:v>
                </c:pt>
                <c:pt idx="7792">
                  <c:v>739.7999877929684</c:v>
                </c:pt>
                <c:pt idx="7793">
                  <c:v>739.9000244140624</c:v>
                </c:pt>
                <c:pt idx="7794">
                  <c:v>740.0</c:v>
                </c:pt>
                <c:pt idx="7795">
                  <c:v>740.0999755859374</c:v>
                </c:pt>
                <c:pt idx="7796">
                  <c:v>740.2000122070315</c:v>
                </c:pt>
                <c:pt idx="7797">
                  <c:v>740.2999877929684</c:v>
                </c:pt>
                <c:pt idx="7798">
                  <c:v>740.4000244140624</c:v>
                </c:pt>
                <c:pt idx="7799">
                  <c:v>740.5</c:v>
                </c:pt>
                <c:pt idx="7800">
                  <c:v>740.5999755859374</c:v>
                </c:pt>
                <c:pt idx="7801">
                  <c:v>740.7000122070315</c:v>
                </c:pt>
                <c:pt idx="7802">
                  <c:v>740.7999877929684</c:v>
                </c:pt>
                <c:pt idx="7803">
                  <c:v>740.9000244140624</c:v>
                </c:pt>
                <c:pt idx="7804">
                  <c:v>741.0</c:v>
                </c:pt>
                <c:pt idx="7805">
                  <c:v>741.0999755859374</c:v>
                </c:pt>
                <c:pt idx="7806">
                  <c:v>741.2000122070315</c:v>
                </c:pt>
                <c:pt idx="7807">
                  <c:v>741.2999877929684</c:v>
                </c:pt>
                <c:pt idx="7808">
                  <c:v>741.4000244140624</c:v>
                </c:pt>
                <c:pt idx="7809">
                  <c:v>741.5</c:v>
                </c:pt>
                <c:pt idx="7810">
                  <c:v>741.5999755859374</c:v>
                </c:pt>
                <c:pt idx="7811">
                  <c:v>741.7000122070315</c:v>
                </c:pt>
                <c:pt idx="7812">
                  <c:v>741.7999877929684</c:v>
                </c:pt>
                <c:pt idx="7813">
                  <c:v>741.9000244140624</c:v>
                </c:pt>
                <c:pt idx="7814">
                  <c:v>742.0</c:v>
                </c:pt>
                <c:pt idx="7815">
                  <c:v>742.0999755859374</c:v>
                </c:pt>
                <c:pt idx="7816">
                  <c:v>742.2000122070315</c:v>
                </c:pt>
                <c:pt idx="7817">
                  <c:v>742.2999877929684</c:v>
                </c:pt>
                <c:pt idx="7818">
                  <c:v>742.4000244140624</c:v>
                </c:pt>
                <c:pt idx="7819">
                  <c:v>742.5</c:v>
                </c:pt>
                <c:pt idx="7820">
                  <c:v>742.5999755859374</c:v>
                </c:pt>
                <c:pt idx="7821">
                  <c:v>742.7000122070315</c:v>
                </c:pt>
                <c:pt idx="7822">
                  <c:v>742.7999877929684</c:v>
                </c:pt>
                <c:pt idx="7823">
                  <c:v>742.9000244140624</c:v>
                </c:pt>
                <c:pt idx="7824">
                  <c:v>743.0</c:v>
                </c:pt>
                <c:pt idx="7825">
                  <c:v>743.0999755859374</c:v>
                </c:pt>
                <c:pt idx="7826">
                  <c:v>743.2000122070315</c:v>
                </c:pt>
                <c:pt idx="7827">
                  <c:v>743.2999877929684</c:v>
                </c:pt>
                <c:pt idx="7828">
                  <c:v>743.4000244140624</c:v>
                </c:pt>
                <c:pt idx="7829">
                  <c:v>743.5</c:v>
                </c:pt>
                <c:pt idx="7830">
                  <c:v>743.5999755859374</c:v>
                </c:pt>
                <c:pt idx="7831">
                  <c:v>743.7000122070315</c:v>
                </c:pt>
                <c:pt idx="7832">
                  <c:v>743.7999877929684</c:v>
                </c:pt>
                <c:pt idx="7833">
                  <c:v>743.9000244140624</c:v>
                </c:pt>
                <c:pt idx="7834">
                  <c:v>744.0</c:v>
                </c:pt>
                <c:pt idx="7835">
                  <c:v>744.0999755859374</c:v>
                </c:pt>
                <c:pt idx="7836">
                  <c:v>744.2000122070315</c:v>
                </c:pt>
                <c:pt idx="7837">
                  <c:v>744.2999877929684</c:v>
                </c:pt>
                <c:pt idx="7838">
                  <c:v>744.4000244140624</c:v>
                </c:pt>
                <c:pt idx="7839">
                  <c:v>744.5</c:v>
                </c:pt>
                <c:pt idx="7840">
                  <c:v>744.5999755859374</c:v>
                </c:pt>
                <c:pt idx="7841">
                  <c:v>744.7000122070315</c:v>
                </c:pt>
                <c:pt idx="7842">
                  <c:v>744.7999877929684</c:v>
                </c:pt>
                <c:pt idx="7843">
                  <c:v>744.9000244140624</c:v>
                </c:pt>
                <c:pt idx="7844">
                  <c:v>745.0</c:v>
                </c:pt>
                <c:pt idx="7845">
                  <c:v>745.0999755859374</c:v>
                </c:pt>
                <c:pt idx="7846">
                  <c:v>745.2000122070315</c:v>
                </c:pt>
                <c:pt idx="7847">
                  <c:v>745.2999877929684</c:v>
                </c:pt>
                <c:pt idx="7848">
                  <c:v>745.4000244140624</c:v>
                </c:pt>
                <c:pt idx="7849">
                  <c:v>745.5</c:v>
                </c:pt>
                <c:pt idx="7850">
                  <c:v>745.5999755859374</c:v>
                </c:pt>
                <c:pt idx="7851">
                  <c:v>745.7000122070315</c:v>
                </c:pt>
                <c:pt idx="7852">
                  <c:v>745.7999877929684</c:v>
                </c:pt>
                <c:pt idx="7853">
                  <c:v>745.9000244140624</c:v>
                </c:pt>
                <c:pt idx="7854">
                  <c:v>746.0</c:v>
                </c:pt>
                <c:pt idx="7855">
                  <c:v>746.0999755859374</c:v>
                </c:pt>
                <c:pt idx="7856">
                  <c:v>746.2000122070315</c:v>
                </c:pt>
                <c:pt idx="7857">
                  <c:v>746.2999877929684</c:v>
                </c:pt>
                <c:pt idx="7858">
                  <c:v>746.4000244140624</c:v>
                </c:pt>
                <c:pt idx="7859">
                  <c:v>746.5</c:v>
                </c:pt>
                <c:pt idx="7860">
                  <c:v>746.5999755859374</c:v>
                </c:pt>
                <c:pt idx="7861">
                  <c:v>746.7000122070315</c:v>
                </c:pt>
                <c:pt idx="7862">
                  <c:v>746.7999877929684</c:v>
                </c:pt>
                <c:pt idx="7863">
                  <c:v>746.9000244140624</c:v>
                </c:pt>
                <c:pt idx="7864">
                  <c:v>747.0</c:v>
                </c:pt>
                <c:pt idx="7865">
                  <c:v>747.0999755859374</c:v>
                </c:pt>
                <c:pt idx="7866">
                  <c:v>747.2000122070315</c:v>
                </c:pt>
                <c:pt idx="7867">
                  <c:v>747.2999877929684</c:v>
                </c:pt>
                <c:pt idx="7868">
                  <c:v>747.4000244140624</c:v>
                </c:pt>
                <c:pt idx="7869">
                  <c:v>747.5</c:v>
                </c:pt>
                <c:pt idx="7870">
                  <c:v>747.5999755859374</c:v>
                </c:pt>
                <c:pt idx="7871">
                  <c:v>747.7000122070315</c:v>
                </c:pt>
                <c:pt idx="7872">
                  <c:v>747.7999877929684</c:v>
                </c:pt>
                <c:pt idx="7873">
                  <c:v>747.9000244140624</c:v>
                </c:pt>
                <c:pt idx="7874">
                  <c:v>748.0</c:v>
                </c:pt>
                <c:pt idx="7875">
                  <c:v>748.0999755859374</c:v>
                </c:pt>
                <c:pt idx="7876">
                  <c:v>748.2000122070315</c:v>
                </c:pt>
                <c:pt idx="7877">
                  <c:v>748.2999877929684</c:v>
                </c:pt>
                <c:pt idx="7878">
                  <c:v>748.4000244140624</c:v>
                </c:pt>
                <c:pt idx="7879">
                  <c:v>748.5</c:v>
                </c:pt>
                <c:pt idx="7880">
                  <c:v>748.5999755859374</c:v>
                </c:pt>
                <c:pt idx="7881">
                  <c:v>748.7000122070315</c:v>
                </c:pt>
                <c:pt idx="7882">
                  <c:v>748.7999877929684</c:v>
                </c:pt>
                <c:pt idx="7883">
                  <c:v>748.9000244140624</c:v>
                </c:pt>
                <c:pt idx="7884">
                  <c:v>749.0</c:v>
                </c:pt>
                <c:pt idx="7885">
                  <c:v>749.0999755859374</c:v>
                </c:pt>
                <c:pt idx="7886">
                  <c:v>749.2000122070315</c:v>
                </c:pt>
                <c:pt idx="7887">
                  <c:v>749.2999877929684</c:v>
                </c:pt>
                <c:pt idx="7888">
                  <c:v>749.4000244140624</c:v>
                </c:pt>
                <c:pt idx="7889">
                  <c:v>749.5</c:v>
                </c:pt>
                <c:pt idx="7890">
                  <c:v>749.5999755859374</c:v>
                </c:pt>
                <c:pt idx="7891">
                  <c:v>749.7000122070315</c:v>
                </c:pt>
                <c:pt idx="7892">
                  <c:v>749.7999877929684</c:v>
                </c:pt>
                <c:pt idx="7893">
                  <c:v>749.9000244140624</c:v>
                </c:pt>
                <c:pt idx="7894">
                  <c:v>750.0</c:v>
                </c:pt>
                <c:pt idx="7895">
                  <c:v>750.0999755859374</c:v>
                </c:pt>
                <c:pt idx="7896">
                  <c:v>750.2000122070315</c:v>
                </c:pt>
                <c:pt idx="7897">
                  <c:v>750.2999877929684</c:v>
                </c:pt>
                <c:pt idx="7898">
                  <c:v>750.4000244140624</c:v>
                </c:pt>
                <c:pt idx="7899">
                  <c:v>750.5</c:v>
                </c:pt>
                <c:pt idx="7900">
                  <c:v>750.5999755859374</c:v>
                </c:pt>
                <c:pt idx="7901">
                  <c:v>750.7000122070315</c:v>
                </c:pt>
                <c:pt idx="7902">
                  <c:v>750.7999877929684</c:v>
                </c:pt>
                <c:pt idx="7903">
                  <c:v>750.9000244140624</c:v>
                </c:pt>
                <c:pt idx="7904">
                  <c:v>751.0</c:v>
                </c:pt>
                <c:pt idx="7905">
                  <c:v>751.0999755859374</c:v>
                </c:pt>
                <c:pt idx="7906">
                  <c:v>751.2000122070315</c:v>
                </c:pt>
                <c:pt idx="7907">
                  <c:v>751.2999877929684</c:v>
                </c:pt>
                <c:pt idx="7908">
                  <c:v>751.4000244140624</c:v>
                </c:pt>
                <c:pt idx="7909">
                  <c:v>751.5</c:v>
                </c:pt>
                <c:pt idx="7910">
                  <c:v>751.5999755859374</c:v>
                </c:pt>
                <c:pt idx="7911">
                  <c:v>751.7000122070315</c:v>
                </c:pt>
                <c:pt idx="7912">
                  <c:v>751.7999877929684</c:v>
                </c:pt>
                <c:pt idx="7913">
                  <c:v>751.9000244140624</c:v>
                </c:pt>
                <c:pt idx="7914">
                  <c:v>752.0</c:v>
                </c:pt>
                <c:pt idx="7915">
                  <c:v>752.0999755859374</c:v>
                </c:pt>
                <c:pt idx="7916">
                  <c:v>752.2000122070315</c:v>
                </c:pt>
                <c:pt idx="7917">
                  <c:v>752.2999877929684</c:v>
                </c:pt>
                <c:pt idx="7918">
                  <c:v>752.4000244140624</c:v>
                </c:pt>
                <c:pt idx="7919">
                  <c:v>752.5</c:v>
                </c:pt>
                <c:pt idx="7920">
                  <c:v>752.5999755859374</c:v>
                </c:pt>
                <c:pt idx="7921">
                  <c:v>752.7000122070315</c:v>
                </c:pt>
                <c:pt idx="7922">
                  <c:v>752.7999877929684</c:v>
                </c:pt>
                <c:pt idx="7923">
                  <c:v>752.9000244140624</c:v>
                </c:pt>
                <c:pt idx="7924">
                  <c:v>753.0</c:v>
                </c:pt>
                <c:pt idx="7925">
                  <c:v>753.0999755859374</c:v>
                </c:pt>
                <c:pt idx="7926">
                  <c:v>753.2000122070315</c:v>
                </c:pt>
                <c:pt idx="7927">
                  <c:v>753.2999877929684</c:v>
                </c:pt>
                <c:pt idx="7928">
                  <c:v>753.4000244140624</c:v>
                </c:pt>
                <c:pt idx="7929">
                  <c:v>753.5</c:v>
                </c:pt>
                <c:pt idx="7930">
                  <c:v>753.5999755859374</c:v>
                </c:pt>
                <c:pt idx="7931">
                  <c:v>753.7000122070315</c:v>
                </c:pt>
                <c:pt idx="7932">
                  <c:v>753.7999877929684</c:v>
                </c:pt>
                <c:pt idx="7933">
                  <c:v>753.9000244140624</c:v>
                </c:pt>
                <c:pt idx="7934">
                  <c:v>754.0</c:v>
                </c:pt>
                <c:pt idx="7935">
                  <c:v>754.0999755859374</c:v>
                </c:pt>
                <c:pt idx="7936">
                  <c:v>754.2000122070315</c:v>
                </c:pt>
                <c:pt idx="7937">
                  <c:v>754.2999877929684</c:v>
                </c:pt>
                <c:pt idx="7938">
                  <c:v>754.4000244140624</c:v>
                </c:pt>
                <c:pt idx="7939">
                  <c:v>754.5</c:v>
                </c:pt>
                <c:pt idx="7940">
                  <c:v>754.5999755859374</c:v>
                </c:pt>
                <c:pt idx="7941">
                  <c:v>754.7000122070315</c:v>
                </c:pt>
                <c:pt idx="7942">
                  <c:v>754.7999877929684</c:v>
                </c:pt>
                <c:pt idx="7943">
                  <c:v>754.9000244140624</c:v>
                </c:pt>
                <c:pt idx="7944">
                  <c:v>755.0</c:v>
                </c:pt>
                <c:pt idx="7945">
                  <c:v>755.0999755859374</c:v>
                </c:pt>
                <c:pt idx="7946">
                  <c:v>755.2000122070315</c:v>
                </c:pt>
                <c:pt idx="7947">
                  <c:v>755.2999877929684</c:v>
                </c:pt>
                <c:pt idx="7948">
                  <c:v>755.4000244140624</c:v>
                </c:pt>
                <c:pt idx="7949">
                  <c:v>755.5</c:v>
                </c:pt>
                <c:pt idx="7950">
                  <c:v>755.5999755859374</c:v>
                </c:pt>
                <c:pt idx="7951">
                  <c:v>755.7000122070315</c:v>
                </c:pt>
                <c:pt idx="7952">
                  <c:v>755.7999877929684</c:v>
                </c:pt>
                <c:pt idx="7953">
                  <c:v>755.9000244140624</c:v>
                </c:pt>
                <c:pt idx="7954">
                  <c:v>756.0</c:v>
                </c:pt>
                <c:pt idx="7955">
                  <c:v>756.0999755859374</c:v>
                </c:pt>
                <c:pt idx="7956">
                  <c:v>756.2000122070315</c:v>
                </c:pt>
                <c:pt idx="7957">
                  <c:v>756.2999877929684</c:v>
                </c:pt>
                <c:pt idx="7958">
                  <c:v>756.4000244140624</c:v>
                </c:pt>
                <c:pt idx="7959">
                  <c:v>756.5</c:v>
                </c:pt>
                <c:pt idx="7960">
                  <c:v>756.5999755859374</c:v>
                </c:pt>
                <c:pt idx="7961">
                  <c:v>756.7000122070315</c:v>
                </c:pt>
                <c:pt idx="7962">
                  <c:v>756.7999877929684</c:v>
                </c:pt>
                <c:pt idx="7963">
                  <c:v>756.9000244140624</c:v>
                </c:pt>
                <c:pt idx="7964">
                  <c:v>757.0</c:v>
                </c:pt>
                <c:pt idx="7965">
                  <c:v>757.0999755859374</c:v>
                </c:pt>
                <c:pt idx="7966">
                  <c:v>757.2000122070315</c:v>
                </c:pt>
                <c:pt idx="7967">
                  <c:v>757.2999877929684</c:v>
                </c:pt>
                <c:pt idx="7968">
                  <c:v>757.4000244140624</c:v>
                </c:pt>
                <c:pt idx="7969">
                  <c:v>757.5</c:v>
                </c:pt>
                <c:pt idx="7970">
                  <c:v>757.5999755859374</c:v>
                </c:pt>
                <c:pt idx="7971">
                  <c:v>757.7000122070315</c:v>
                </c:pt>
                <c:pt idx="7972">
                  <c:v>757.7999877929684</c:v>
                </c:pt>
                <c:pt idx="7973">
                  <c:v>757.9000244140624</c:v>
                </c:pt>
                <c:pt idx="7974">
                  <c:v>758.0</c:v>
                </c:pt>
                <c:pt idx="7975">
                  <c:v>758.0999755859374</c:v>
                </c:pt>
                <c:pt idx="7976">
                  <c:v>758.2000122070315</c:v>
                </c:pt>
                <c:pt idx="7977">
                  <c:v>758.2999877929684</c:v>
                </c:pt>
                <c:pt idx="7978">
                  <c:v>758.4000244140624</c:v>
                </c:pt>
                <c:pt idx="7979">
                  <c:v>758.5</c:v>
                </c:pt>
                <c:pt idx="7980">
                  <c:v>758.5999755859374</c:v>
                </c:pt>
                <c:pt idx="7981">
                  <c:v>758.7000122070315</c:v>
                </c:pt>
                <c:pt idx="7982">
                  <c:v>758.7999877929684</c:v>
                </c:pt>
                <c:pt idx="7983">
                  <c:v>758.9000244140624</c:v>
                </c:pt>
                <c:pt idx="7984">
                  <c:v>759.0</c:v>
                </c:pt>
                <c:pt idx="7985">
                  <c:v>759.0999755859374</c:v>
                </c:pt>
                <c:pt idx="7986">
                  <c:v>759.2000122070315</c:v>
                </c:pt>
                <c:pt idx="7987">
                  <c:v>759.2999877929684</c:v>
                </c:pt>
                <c:pt idx="7988">
                  <c:v>759.4000244140624</c:v>
                </c:pt>
                <c:pt idx="7989">
                  <c:v>759.5</c:v>
                </c:pt>
                <c:pt idx="7990">
                  <c:v>759.5999755859374</c:v>
                </c:pt>
                <c:pt idx="7991">
                  <c:v>759.7000122070315</c:v>
                </c:pt>
                <c:pt idx="7992">
                  <c:v>759.7999877929684</c:v>
                </c:pt>
                <c:pt idx="7993">
                  <c:v>759.9000244140624</c:v>
                </c:pt>
                <c:pt idx="7994">
                  <c:v>760.0</c:v>
                </c:pt>
                <c:pt idx="7995">
                  <c:v>760.0999755859374</c:v>
                </c:pt>
                <c:pt idx="7996">
                  <c:v>760.2000122070315</c:v>
                </c:pt>
                <c:pt idx="7997">
                  <c:v>760.2999877929684</c:v>
                </c:pt>
                <c:pt idx="7998">
                  <c:v>760.4000244140624</c:v>
                </c:pt>
                <c:pt idx="7999">
                  <c:v>760.5</c:v>
                </c:pt>
                <c:pt idx="8000">
                  <c:v>760.5999755859374</c:v>
                </c:pt>
                <c:pt idx="8001">
                  <c:v>760.7000122070315</c:v>
                </c:pt>
                <c:pt idx="8002">
                  <c:v>760.7999877929684</c:v>
                </c:pt>
                <c:pt idx="8003">
                  <c:v>760.9000244140624</c:v>
                </c:pt>
                <c:pt idx="8004">
                  <c:v>761.0</c:v>
                </c:pt>
                <c:pt idx="8005">
                  <c:v>761.0999755859374</c:v>
                </c:pt>
                <c:pt idx="8006">
                  <c:v>761.2000122070315</c:v>
                </c:pt>
                <c:pt idx="8007">
                  <c:v>761.2999877929684</c:v>
                </c:pt>
                <c:pt idx="8008">
                  <c:v>761.4000244140624</c:v>
                </c:pt>
                <c:pt idx="8009">
                  <c:v>761.5</c:v>
                </c:pt>
                <c:pt idx="8010">
                  <c:v>761.5999755859374</c:v>
                </c:pt>
                <c:pt idx="8011">
                  <c:v>761.7000122070315</c:v>
                </c:pt>
                <c:pt idx="8012">
                  <c:v>761.7999877929684</c:v>
                </c:pt>
                <c:pt idx="8013">
                  <c:v>761.9000244140624</c:v>
                </c:pt>
                <c:pt idx="8014">
                  <c:v>762.0</c:v>
                </c:pt>
                <c:pt idx="8015">
                  <c:v>762.0999755859374</c:v>
                </c:pt>
                <c:pt idx="8016">
                  <c:v>762.2000122070315</c:v>
                </c:pt>
                <c:pt idx="8017">
                  <c:v>762.2999877929684</c:v>
                </c:pt>
                <c:pt idx="8018">
                  <c:v>762.4000244140624</c:v>
                </c:pt>
                <c:pt idx="8019">
                  <c:v>762.5</c:v>
                </c:pt>
                <c:pt idx="8020">
                  <c:v>762.5999755859374</c:v>
                </c:pt>
                <c:pt idx="8021">
                  <c:v>762.7000122070315</c:v>
                </c:pt>
                <c:pt idx="8022">
                  <c:v>762.7999877929684</c:v>
                </c:pt>
                <c:pt idx="8023">
                  <c:v>762.9000244140624</c:v>
                </c:pt>
                <c:pt idx="8024">
                  <c:v>763.0</c:v>
                </c:pt>
                <c:pt idx="8025">
                  <c:v>763.0999755859374</c:v>
                </c:pt>
                <c:pt idx="8026">
                  <c:v>763.2000122070315</c:v>
                </c:pt>
                <c:pt idx="8027">
                  <c:v>763.2999877929684</c:v>
                </c:pt>
                <c:pt idx="8028">
                  <c:v>763.4000244140624</c:v>
                </c:pt>
                <c:pt idx="8029">
                  <c:v>763.5</c:v>
                </c:pt>
                <c:pt idx="8030">
                  <c:v>763.5999755859374</c:v>
                </c:pt>
                <c:pt idx="8031">
                  <c:v>763.7000122070315</c:v>
                </c:pt>
                <c:pt idx="8032">
                  <c:v>763.7999877929684</c:v>
                </c:pt>
                <c:pt idx="8033">
                  <c:v>763.9000244140624</c:v>
                </c:pt>
                <c:pt idx="8034">
                  <c:v>764.0</c:v>
                </c:pt>
                <c:pt idx="8035">
                  <c:v>764.0999755859374</c:v>
                </c:pt>
                <c:pt idx="8036">
                  <c:v>764.2000122070315</c:v>
                </c:pt>
                <c:pt idx="8037">
                  <c:v>764.2999877929684</c:v>
                </c:pt>
                <c:pt idx="8038">
                  <c:v>764.4000244140624</c:v>
                </c:pt>
                <c:pt idx="8039">
                  <c:v>764.5</c:v>
                </c:pt>
                <c:pt idx="8040">
                  <c:v>764.5999755859374</c:v>
                </c:pt>
                <c:pt idx="8041">
                  <c:v>764.7000122070315</c:v>
                </c:pt>
                <c:pt idx="8042">
                  <c:v>764.7999877929684</c:v>
                </c:pt>
                <c:pt idx="8043">
                  <c:v>764.9000244140624</c:v>
                </c:pt>
                <c:pt idx="8044">
                  <c:v>765.0</c:v>
                </c:pt>
                <c:pt idx="8045">
                  <c:v>765.0999755859374</c:v>
                </c:pt>
                <c:pt idx="8046">
                  <c:v>765.2000122070315</c:v>
                </c:pt>
                <c:pt idx="8047">
                  <c:v>765.2999877929684</c:v>
                </c:pt>
                <c:pt idx="8048">
                  <c:v>765.4000244140624</c:v>
                </c:pt>
                <c:pt idx="8049">
                  <c:v>765.5</c:v>
                </c:pt>
                <c:pt idx="8050">
                  <c:v>765.5999755859374</c:v>
                </c:pt>
                <c:pt idx="8051">
                  <c:v>765.7000122070315</c:v>
                </c:pt>
                <c:pt idx="8052">
                  <c:v>765.7999877929684</c:v>
                </c:pt>
                <c:pt idx="8053">
                  <c:v>765.9000244140624</c:v>
                </c:pt>
                <c:pt idx="8054">
                  <c:v>766.0</c:v>
                </c:pt>
                <c:pt idx="8055">
                  <c:v>766.0999755859374</c:v>
                </c:pt>
                <c:pt idx="8056">
                  <c:v>766.2000122070315</c:v>
                </c:pt>
                <c:pt idx="8057">
                  <c:v>766.2999877929684</c:v>
                </c:pt>
                <c:pt idx="8058">
                  <c:v>766.4000244140624</c:v>
                </c:pt>
                <c:pt idx="8059">
                  <c:v>766.5</c:v>
                </c:pt>
                <c:pt idx="8060">
                  <c:v>766.5999755859374</c:v>
                </c:pt>
                <c:pt idx="8061">
                  <c:v>766.7000122070315</c:v>
                </c:pt>
                <c:pt idx="8062">
                  <c:v>766.7999877929684</c:v>
                </c:pt>
                <c:pt idx="8063">
                  <c:v>766.9000244140624</c:v>
                </c:pt>
                <c:pt idx="8064">
                  <c:v>767.0</c:v>
                </c:pt>
                <c:pt idx="8065">
                  <c:v>767.0999755859374</c:v>
                </c:pt>
                <c:pt idx="8066">
                  <c:v>767.2000122070315</c:v>
                </c:pt>
                <c:pt idx="8067">
                  <c:v>767.2999877929684</c:v>
                </c:pt>
                <c:pt idx="8068">
                  <c:v>767.4000244140624</c:v>
                </c:pt>
                <c:pt idx="8069">
                  <c:v>767.5</c:v>
                </c:pt>
                <c:pt idx="8070">
                  <c:v>767.5999755859374</c:v>
                </c:pt>
                <c:pt idx="8071">
                  <c:v>767.7000122070315</c:v>
                </c:pt>
                <c:pt idx="8072">
                  <c:v>767.7999877929684</c:v>
                </c:pt>
                <c:pt idx="8073">
                  <c:v>767.9000244140624</c:v>
                </c:pt>
                <c:pt idx="8074">
                  <c:v>768.0</c:v>
                </c:pt>
                <c:pt idx="8075">
                  <c:v>768.0999755859374</c:v>
                </c:pt>
                <c:pt idx="8076">
                  <c:v>768.2000122070315</c:v>
                </c:pt>
                <c:pt idx="8077">
                  <c:v>768.2999877929684</c:v>
                </c:pt>
                <c:pt idx="8078">
                  <c:v>768.4000244140624</c:v>
                </c:pt>
                <c:pt idx="8079">
                  <c:v>768.5</c:v>
                </c:pt>
                <c:pt idx="8080">
                  <c:v>768.5999755859374</c:v>
                </c:pt>
                <c:pt idx="8081">
                  <c:v>768.7000122070315</c:v>
                </c:pt>
                <c:pt idx="8082">
                  <c:v>768.7999877929684</c:v>
                </c:pt>
                <c:pt idx="8083">
                  <c:v>768.9000244140624</c:v>
                </c:pt>
                <c:pt idx="8084">
                  <c:v>769.0</c:v>
                </c:pt>
                <c:pt idx="8085">
                  <c:v>769.0999755859374</c:v>
                </c:pt>
                <c:pt idx="8086">
                  <c:v>769.2000122070315</c:v>
                </c:pt>
                <c:pt idx="8087">
                  <c:v>769.2999877929684</c:v>
                </c:pt>
                <c:pt idx="8088">
                  <c:v>769.4000244140624</c:v>
                </c:pt>
                <c:pt idx="8089">
                  <c:v>769.5</c:v>
                </c:pt>
                <c:pt idx="8090">
                  <c:v>769.5999755859374</c:v>
                </c:pt>
                <c:pt idx="8091">
                  <c:v>769.7000122070315</c:v>
                </c:pt>
                <c:pt idx="8092">
                  <c:v>769.7999877929684</c:v>
                </c:pt>
                <c:pt idx="8093">
                  <c:v>769.9000244140624</c:v>
                </c:pt>
                <c:pt idx="8094">
                  <c:v>770.0</c:v>
                </c:pt>
                <c:pt idx="8095">
                  <c:v>770.0999755859374</c:v>
                </c:pt>
                <c:pt idx="8096">
                  <c:v>770.2000122070315</c:v>
                </c:pt>
                <c:pt idx="8097">
                  <c:v>770.2999877929684</c:v>
                </c:pt>
                <c:pt idx="8098">
                  <c:v>770.4000244140624</c:v>
                </c:pt>
                <c:pt idx="8099">
                  <c:v>770.5</c:v>
                </c:pt>
                <c:pt idx="8100">
                  <c:v>770.5999755859374</c:v>
                </c:pt>
                <c:pt idx="8101">
                  <c:v>770.7000122070315</c:v>
                </c:pt>
                <c:pt idx="8102">
                  <c:v>770.7999877929684</c:v>
                </c:pt>
                <c:pt idx="8103">
                  <c:v>770.9000244140624</c:v>
                </c:pt>
                <c:pt idx="8104">
                  <c:v>771.0</c:v>
                </c:pt>
                <c:pt idx="8105">
                  <c:v>771.0999755859374</c:v>
                </c:pt>
                <c:pt idx="8106">
                  <c:v>771.2000122070315</c:v>
                </c:pt>
                <c:pt idx="8107">
                  <c:v>771.2999877929684</c:v>
                </c:pt>
                <c:pt idx="8108">
                  <c:v>771.4000244140624</c:v>
                </c:pt>
                <c:pt idx="8109">
                  <c:v>771.5</c:v>
                </c:pt>
                <c:pt idx="8110">
                  <c:v>771.5999755859374</c:v>
                </c:pt>
                <c:pt idx="8111">
                  <c:v>771.7000122070315</c:v>
                </c:pt>
                <c:pt idx="8112">
                  <c:v>771.7999877929684</c:v>
                </c:pt>
                <c:pt idx="8113">
                  <c:v>771.9000244140624</c:v>
                </c:pt>
                <c:pt idx="8114">
                  <c:v>772.0</c:v>
                </c:pt>
                <c:pt idx="8115">
                  <c:v>772.0999755859374</c:v>
                </c:pt>
                <c:pt idx="8116">
                  <c:v>772.2000122070315</c:v>
                </c:pt>
                <c:pt idx="8117">
                  <c:v>772.2999877929684</c:v>
                </c:pt>
                <c:pt idx="8118">
                  <c:v>772.4000244140624</c:v>
                </c:pt>
                <c:pt idx="8119">
                  <c:v>772.5</c:v>
                </c:pt>
                <c:pt idx="8120">
                  <c:v>772.5999755859374</c:v>
                </c:pt>
                <c:pt idx="8121">
                  <c:v>772.7000122070315</c:v>
                </c:pt>
                <c:pt idx="8122">
                  <c:v>772.7999877929684</c:v>
                </c:pt>
                <c:pt idx="8123">
                  <c:v>772.9000244140624</c:v>
                </c:pt>
                <c:pt idx="8124">
                  <c:v>773.0</c:v>
                </c:pt>
                <c:pt idx="8125">
                  <c:v>773.0999755859374</c:v>
                </c:pt>
                <c:pt idx="8126">
                  <c:v>773.2000122070315</c:v>
                </c:pt>
                <c:pt idx="8127">
                  <c:v>773.2999877929684</c:v>
                </c:pt>
                <c:pt idx="8128">
                  <c:v>773.4000244140624</c:v>
                </c:pt>
                <c:pt idx="8129">
                  <c:v>773.5</c:v>
                </c:pt>
                <c:pt idx="8130">
                  <c:v>773.5999755859374</c:v>
                </c:pt>
                <c:pt idx="8131">
                  <c:v>773.7000122070315</c:v>
                </c:pt>
                <c:pt idx="8132">
                  <c:v>773.7999877929684</c:v>
                </c:pt>
                <c:pt idx="8133">
                  <c:v>773.9000244140624</c:v>
                </c:pt>
                <c:pt idx="8134">
                  <c:v>774.0</c:v>
                </c:pt>
                <c:pt idx="8135">
                  <c:v>774.0999755859374</c:v>
                </c:pt>
                <c:pt idx="8136">
                  <c:v>774.2000122070315</c:v>
                </c:pt>
                <c:pt idx="8137">
                  <c:v>774.2999877929684</c:v>
                </c:pt>
                <c:pt idx="8138">
                  <c:v>774.4000244140624</c:v>
                </c:pt>
                <c:pt idx="8139">
                  <c:v>774.5</c:v>
                </c:pt>
                <c:pt idx="8140">
                  <c:v>774.5999755859374</c:v>
                </c:pt>
                <c:pt idx="8141">
                  <c:v>774.7000122070315</c:v>
                </c:pt>
                <c:pt idx="8142">
                  <c:v>774.7999877929684</c:v>
                </c:pt>
                <c:pt idx="8143">
                  <c:v>774.9000244140624</c:v>
                </c:pt>
                <c:pt idx="8144">
                  <c:v>775.0</c:v>
                </c:pt>
                <c:pt idx="8145">
                  <c:v>775.0999755859374</c:v>
                </c:pt>
                <c:pt idx="8146">
                  <c:v>775.2000122070315</c:v>
                </c:pt>
                <c:pt idx="8147">
                  <c:v>775.2999877929684</c:v>
                </c:pt>
                <c:pt idx="8148">
                  <c:v>775.4000244140624</c:v>
                </c:pt>
                <c:pt idx="8149">
                  <c:v>775.5</c:v>
                </c:pt>
                <c:pt idx="8150">
                  <c:v>775.5999755859374</c:v>
                </c:pt>
                <c:pt idx="8151">
                  <c:v>775.7000122070315</c:v>
                </c:pt>
                <c:pt idx="8152">
                  <c:v>775.7999877929684</c:v>
                </c:pt>
                <c:pt idx="8153">
                  <c:v>775.9000244140624</c:v>
                </c:pt>
                <c:pt idx="8154">
                  <c:v>776.0</c:v>
                </c:pt>
                <c:pt idx="8155">
                  <c:v>776.0999755859374</c:v>
                </c:pt>
                <c:pt idx="8156">
                  <c:v>776.2000122070315</c:v>
                </c:pt>
                <c:pt idx="8157">
                  <c:v>776.2999877929684</c:v>
                </c:pt>
                <c:pt idx="8158">
                  <c:v>776.4000244140624</c:v>
                </c:pt>
                <c:pt idx="8159">
                  <c:v>776.5</c:v>
                </c:pt>
                <c:pt idx="8160">
                  <c:v>776.5999755859374</c:v>
                </c:pt>
                <c:pt idx="8161">
                  <c:v>776.7000122070315</c:v>
                </c:pt>
                <c:pt idx="8162">
                  <c:v>776.7999877929684</c:v>
                </c:pt>
                <c:pt idx="8163">
                  <c:v>776.9000244140624</c:v>
                </c:pt>
                <c:pt idx="8164">
                  <c:v>777.0</c:v>
                </c:pt>
                <c:pt idx="8165">
                  <c:v>777.0999755859374</c:v>
                </c:pt>
                <c:pt idx="8166">
                  <c:v>777.2000122070315</c:v>
                </c:pt>
                <c:pt idx="8167">
                  <c:v>777.2999877929684</c:v>
                </c:pt>
                <c:pt idx="8168">
                  <c:v>777.4000244140624</c:v>
                </c:pt>
                <c:pt idx="8169">
                  <c:v>777.5</c:v>
                </c:pt>
                <c:pt idx="8170">
                  <c:v>777.5999755859374</c:v>
                </c:pt>
                <c:pt idx="8171">
                  <c:v>777.7000122070315</c:v>
                </c:pt>
                <c:pt idx="8172">
                  <c:v>777.7999877929684</c:v>
                </c:pt>
                <c:pt idx="8173">
                  <c:v>777.9000244140624</c:v>
                </c:pt>
                <c:pt idx="8174">
                  <c:v>778.0</c:v>
                </c:pt>
                <c:pt idx="8175">
                  <c:v>778.0999755859374</c:v>
                </c:pt>
                <c:pt idx="8176">
                  <c:v>778.2000122070315</c:v>
                </c:pt>
                <c:pt idx="8177">
                  <c:v>778.2999877929684</c:v>
                </c:pt>
                <c:pt idx="8178">
                  <c:v>778.4000244140624</c:v>
                </c:pt>
                <c:pt idx="8179">
                  <c:v>778.5</c:v>
                </c:pt>
                <c:pt idx="8180">
                  <c:v>778.5999755859374</c:v>
                </c:pt>
                <c:pt idx="8181">
                  <c:v>778.7000122070315</c:v>
                </c:pt>
                <c:pt idx="8182">
                  <c:v>778.7999877929684</c:v>
                </c:pt>
                <c:pt idx="8183">
                  <c:v>778.9000244140624</c:v>
                </c:pt>
                <c:pt idx="8184">
                  <c:v>779.0</c:v>
                </c:pt>
                <c:pt idx="8185">
                  <c:v>779.0999755859374</c:v>
                </c:pt>
                <c:pt idx="8186">
                  <c:v>779.2000122070315</c:v>
                </c:pt>
                <c:pt idx="8187">
                  <c:v>779.2999877929684</c:v>
                </c:pt>
                <c:pt idx="8188">
                  <c:v>779.4000244140624</c:v>
                </c:pt>
                <c:pt idx="8189">
                  <c:v>779.5</c:v>
                </c:pt>
                <c:pt idx="8190">
                  <c:v>779.5999755859374</c:v>
                </c:pt>
                <c:pt idx="8191">
                  <c:v>779.7000122070315</c:v>
                </c:pt>
                <c:pt idx="8192">
                  <c:v>779.7999877929684</c:v>
                </c:pt>
                <c:pt idx="8193">
                  <c:v>779.9000244140624</c:v>
                </c:pt>
                <c:pt idx="8194">
                  <c:v>780.0</c:v>
                </c:pt>
                <c:pt idx="8195">
                  <c:v>780.0999755859374</c:v>
                </c:pt>
                <c:pt idx="8196">
                  <c:v>780.2000122070315</c:v>
                </c:pt>
                <c:pt idx="8197">
                  <c:v>780.2999877929684</c:v>
                </c:pt>
                <c:pt idx="8198">
                  <c:v>780.4000244140624</c:v>
                </c:pt>
                <c:pt idx="8199">
                  <c:v>780.5</c:v>
                </c:pt>
                <c:pt idx="8200">
                  <c:v>780.5999755859374</c:v>
                </c:pt>
                <c:pt idx="8201">
                  <c:v>780.7000122070315</c:v>
                </c:pt>
                <c:pt idx="8202">
                  <c:v>780.7999877929684</c:v>
                </c:pt>
                <c:pt idx="8203">
                  <c:v>780.9000244140624</c:v>
                </c:pt>
                <c:pt idx="8204">
                  <c:v>781.0</c:v>
                </c:pt>
                <c:pt idx="8205">
                  <c:v>781.0999755859374</c:v>
                </c:pt>
                <c:pt idx="8206">
                  <c:v>781.2000122070315</c:v>
                </c:pt>
                <c:pt idx="8207">
                  <c:v>781.2999877929684</c:v>
                </c:pt>
                <c:pt idx="8208">
                  <c:v>781.4000244140624</c:v>
                </c:pt>
                <c:pt idx="8209">
                  <c:v>781.5</c:v>
                </c:pt>
                <c:pt idx="8210">
                  <c:v>781.5999755859374</c:v>
                </c:pt>
                <c:pt idx="8211">
                  <c:v>781.7000122070315</c:v>
                </c:pt>
                <c:pt idx="8212">
                  <c:v>781.7999877929684</c:v>
                </c:pt>
                <c:pt idx="8213">
                  <c:v>781.9000244140624</c:v>
                </c:pt>
                <c:pt idx="8214">
                  <c:v>782.0</c:v>
                </c:pt>
                <c:pt idx="8215">
                  <c:v>782.0999755859374</c:v>
                </c:pt>
                <c:pt idx="8216">
                  <c:v>782.2000122070315</c:v>
                </c:pt>
                <c:pt idx="8217">
                  <c:v>782.2999877929684</c:v>
                </c:pt>
                <c:pt idx="8218">
                  <c:v>782.4000244140624</c:v>
                </c:pt>
                <c:pt idx="8219">
                  <c:v>782.5</c:v>
                </c:pt>
                <c:pt idx="8220">
                  <c:v>782.5999755859374</c:v>
                </c:pt>
                <c:pt idx="8221">
                  <c:v>782.7000122070315</c:v>
                </c:pt>
                <c:pt idx="8222">
                  <c:v>782.7999877929684</c:v>
                </c:pt>
                <c:pt idx="8223">
                  <c:v>782.9000244140624</c:v>
                </c:pt>
                <c:pt idx="8224">
                  <c:v>783.0</c:v>
                </c:pt>
                <c:pt idx="8225">
                  <c:v>783.0999755859374</c:v>
                </c:pt>
                <c:pt idx="8226">
                  <c:v>783.2000122070315</c:v>
                </c:pt>
                <c:pt idx="8227">
                  <c:v>783.2999877929684</c:v>
                </c:pt>
                <c:pt idx="8228">
                  <c:v>783.4000244140624</c:v>
                </c:pt>
                <c:pt idx="8229">
                  <c:v>783.5</c:v>
                </c:pt>
                <c:pt idx="8230">
                  <c:v>783.5999755859374</c:v>
                </c:pt>
                <c:pt idx="8231">
                  <c:v>783.7000122070315</c:v>
                </c:pt>
                <c:pt idx="8232">
                  <c:v>783.7999877929684</c:v>
                </c:pt>
                <c:pt idx="8233">
                  <c:v>783.9000244140624</c:v>
                </c:pt>
                <c:pt idx="8234">
                  <c:v>784.0</c:v>
                </c:pt>
                <c:pt idx="8235">
                  <c:v>784.0999755859374</c:v>
                </c:pt>
                <c:pt idx="8236">
                  <c:v>784.2000122070315</c:v>
                </c:pt>
                <c:pt idx="8237">
                  <c:v>784.2999877929684</c:v>
                </c:pt>
                <c:pt idx="8238">
                  <c:v>784.4000244140624</c:v>
                </c:pt>
                <c:pt idx="8239">
                  <c:v>784.5</c:v>
                </c:pt>
                <c:pt idx="8240">
                  <c:v>784.5999755859374</c:v>
                </c:pt>
                <c:pt idx="8241">
                  <c:v>784.7000122070315</c:v>
                </c:pt>
                <c:pt idx="8242">
                  <c:v>784.7999877929684</c:v>
                </c:pt>
                <c:pt idx="8243">
                  <c:v>784.9000244140624</c:v>
                </c:pt>
                <c:pt idx="8244">
                  <c:v>785.0</c:v>
                </c:pt>
                <c:pt idx="8245">
                  <c:v>785.0999755859374</c:v>
                </c:pt>
                <c:pt idx="8246">
                  <c:v>785.2000122070315</c:v>
                </c:pt>
                <c:pt idx="8247">
                  <c:v>785.2999877929684</c:v>
                </c:pt>
                <c:pt idx="8248">
                  <c:v>785.4000244140624</c:v>
                </c:pt>
                <c:pt idx="8249">
                  <c:v>785.5</c:v>
                </c:pt>
                <c:pt idx="8250">
                  <c:v>785.5999755859374</c:v>
                </c:pt>
                <c:pt idx="8251">
                  <c:v>785.7000122070315</c:v>
                </c:pt>
                <c:pt idx="8252">
                  <c:v>785.7999877929684</c:v>
                </c:pt>
                <c:pt idx="8253">
                  <c:v>785.9000244140624</c:v>
                </c:pt>
                <c:pt idx="8254">
                  <c:v>786.0</c:v>
                </c:pt>
                <c:pt idx="8255">
                  <c:v>786.0999755859374</c:v>
                </c:pt>
                <c:pt idx="8256">
                  <c:v>786.2000122070315</c:v>
                </c:pt>
                <c:pt idx="8257">
                  <c:v>786.2999877929684</c:v>
                </c:pt>
                <c:pt idx="8258">
                  <c:v>786.4000244140624</c:v>
                </c:pt>
                <c:pt idx="8259">
                  <c:v>786.5</c:v>
                </c:pt>
                <c:pt idx="8260">
                  <c:v>786.5999755859374</c:v>
                </c:pt>
                <c:pt idx="8261">
                  <c:v>786.7000122070315</c:v>
                </c:pt>
                <c:pt idx="8262">
                  <c:v>786.7999877929684</c:v>
                </c:pt>
                <c:pt idx="8263">
                  <c:v>786.9000244140624</c:v>
                </c:pt>
                <c:pt idx="8264">
                  <c:v>787.0</c:v>
                </c:pt>
                <c:pt idx="8265">
                  <c:v>787.0999755859374</c:v>
                </c:pt>
                <c:pt idx="8266">
                  <c:v>787.2000122070315</c:v>
                </c:pt>
                <c:pt idx="8267">
                  <c:v>787.2999877929684</c:v>
                </c:pt>
                <c:pt idx="8268">
                  <c:v>787.4000244140624</c:v>
                </c:pt>
                <c:pt idx="8269">
                  <c:v>787.5</c:v>
                </c:pt>
                <c:pt idx="8270">
                  <c:v>787.5999755859374</c:v>
                </c:pt>
                <c:pt idx="8271">
                  <c:v>787.7000122070315</c:v>
                </c:pt>
                <c:pt idx="8272">
                  <c:v>787.7999877929684</c:v>
                </c:pt>
                <c:pt idx="8273">
                  <c:v>787.9000244140624</c:v>
                </c:pt>
                <c:pt idx="8274">
                  <c:v>788.0</c:v>
                </c:pt>
                <c:pt idx="8275">
                  <c:v>788.0999755859374</c:v>
                </c:pt>
                <c:pt idx="8276">
                  <c:v>788.2000122070315</c:v>
                </c:pt>
                <c:pt idx="8277">
                  <c:v>788.2999877929684</c:v>
                </c:pt>
                <c:pt idx="8278">
                  <c:v>788.4000244140624</c:v>
                </c:pt>
                <c:pt idx="8279">
                  <c:v>788.5</c:v>
                </c:pt>
                <c:pt idx="8280">
                  <c:v>788.5999755859374</c:v>
                </c:pt>
                <c:pt idx="8281">
                  <c:v>788.7000122070315</c:v>
                </c:pt>
                <c:pt idx="8282">
                  <c:v>788.7999877929684</c:v>
                </c:pt>
                <c:pt idx="8283">
                  <c:v>788.9000244140624</c:v>
                </c:pt>
                <c:pt idx="8284">
                  <c:v>789.0</c:v>
                </c:pt>
                <c:pt idx="8285">
                  <c:v>789.0999755859374</c:v>
                </c:pt>
                <c:pt idx="8286">
                  <c:v>789.2000122070315</c:v>
                </c:pt>
                <c:pt idx="8287">
                  <c:v>789.2999877929684</c:v>
                </c:pt>
                <c:pt idx="8288">
                  <c:v>789.4000244140624</c:v>
                </c:pt>
                <c:pt idx="8289">
                  <c:v>789.5</c:v>
                </c:pt>
                <c:pt idx="8290">
                  <c:v>789.5999755859374</c:v>
                </c:pt>
                <c:pt idx="8291">
                  <c:v>789.7000122070315</c:v>
                </c:pt>
                <c:pt idx="8292">
                  <c:v>789.7999877929684</c:v>
                </c:pt>
                <c:pt idx="8293">
                  <c:v>789.9000244140624</c:v>
                </c:pt>
                <c:pt idx="8294">
                  <c:v>790.0</c:v>
                </c:pt>
                <c:pt idx="8295">
                  <c:v>790.0999755859374</c:v>
                </c:pt>
                <c:pt idx="8296">
                  <c:v>790.2000122070315</c:v>
                </c:pt>
                <c:pt idx="8297">
                  <c:v>790.2999877929684</c:v>
                </c:pt>
                <c:pt idx="8298">
                  <c:v>790.4000244140624</c:v>
                </c:pt>
                <c:pt idx="8299">
                  <c:v>790.5</c:v>
                </c:pt>
                <c:pt idx="8300">
                  <c:v>790.5999755859374</c:v>
                </c:pt>
                <c:pt idx="8301">
                  <c:v>790.7000122070315</c:v>
                </c:pt>
                <c:pt idx="8302">
                  <c:v>790.7999877929684</c:v>
                </c:pt>
                <c:pt idx="8303">
                  <c:v>790.9000244140624</c:v>
                </c:pt>
                <c:pt idx="8304">
                  <c:v>791.0</c:v>
                </c:pt>
                <c:pt idx="8305">
                  <c:v>791.0999755859374</c:v>
                </c:pt>
                <c:pt idx="8306">
                  <c:v>791.2000122070315</c:v>
                </c:pt>
                <c:pt idx="8307">
                  <c:v>791.2999877929684</c:v>
                </c:pt>
                <c:pt idx="8308">
                  <c:v>791.4000244140624</c:v>
                </c:pt>
                <c:pt idx="8309">
                  <c:v>791.5</c:v>
                </c:pt>
                <c:pt idx="8310">
                  <c:v>791.5999755859374</c:v>
                </c:pt>
                <c:pt idx="8311">
                  <c:v>791.7000122070315</c:v>
                </c:pt>
                <c:pt idx="8312">
                  <c:v>791.7999877929684</c:v>
                </c:pt>
                <c:pt idx="8313">
                  <c:v>791.9000244140624</c:v>
                </c:pt>
                <c:pt idx="8314">
                  <c:v>792.0</c:v>
                </c:pt>
                <c:pt idx="8315">
                  <c:v>792.0999755859374</c:v>
                </c:pt>
                <c:pt idx="8316">
                  <c:v>792.2000122070315</c:v>
                </c:pt>
                <c:pt idx="8317">
                  <c:v>792.2999877929684</c:v>
                </c:pt>
                <c:pt idx="8318">
                  <c:v>792.4000244140624</c:v>
                </c:pt>
                <c:pt idx="8319">
                  <c:v>792.5</c:v>
                </c:pt>
                <c:pt idx="8320">
                  <c:v>792.5999755859374</c:v>
                </c:pt>
                <c:pt idx="8321">
                  <c:v>792.7000122070315</c:v>
                </c:pt>
                <c:pt idx="8322">
                  <c:v>792.7999877929684</c:v>
                </c:pt>
                <c:pt idx="8323">
                  <c:v>792.9000244140624</c:v>
                </c:pt>
                <c:pt idx="8324">
                  <c:v>793.0</c:v>
                </c:pt>
                <c:pt idx="8325">
                  <c:v>793.0999755859374</c:v>
                </c:pt>
                <c:pt idx="8326">
                  <c:v>793.2000122070315</c:v>
                </c:pt>
                <c:pt idx="8327">
                  <c:v>793.2999877929684</c:v>
                </c:pt>
                <c:pt idx="8328">
                  <c:v>793.4000244140624</c:v>
                </c:pt>
                <c:pt idx="8329">
                  <c:v>793.5</c:v>
                </c:pt>
                <c:pt idx="8330">
                  <c:v>793.5999755859374</c:v>
                </c:pt>
                <c:pt idx="8331">
                  <c:v>793.7000122070315</c:v>
                </c:pt>
                <c:pt idx="8332">
                  <c:v>793.7999877929684</c:v>
                </c:pt>
                <c:pt idx="8333">
                  <c:v>793.9000244140624</c:v>
                </c:pt>
                <c:pt idx="8334">
                  <c:v>794.0</c:v>
                </c:pt>
                <c:pt idx="8335">
                  <c:v>794.0999755859374</c:v>
                </c:pt>
                <c:pt idx="8336">
                  <c:v>794.2000122070315</c:v>
                </c:pt>
                <c:pt idx="8337">
                  <c:v>794.2999877929684</c:v>
                </c:pt>
                <c:pt idx="8338">
                  <c:v>794.4000244140624</c:v>
                </c:pt>
                <c:pt idx="8339">
                  <c:v>794.5</c:v>
                </c:pt>
                <c:pt idx="8340">
                  <c:v>794.5999755859374</c:v>
                </c:pt>
                <c:pt idx="8341">
                  <c:v>794.7000122070315</c:v>
                </c:pt>
                <c:pt idx="8342">
                  <c:v>794.7999877929684</c:v>
                </c:pt>
                <c:pt idx="8343">
                  <c:v>794.9000244140624</c:v>
                </c:pt>
                <c:pt idx="8344">
                  <c:v>795.0</c:v>
                </c:pt>
                <c:pt idx="8345">
                  <c:v>795.0999755859374</c:v>
                </c:pt>
                <c:pt idx="8346">
                  <c:v>795.2000122070315</c:v>
                </c:pt>
                <c:pt idx="8347">
                  <c:v>795.2999877929684</c:v>
                </c:pt>
                <c:pt idx="8348">
                  <c:v>795.4000244140624</c:v>
                </c:pt>
                <c:pt idx="8349">
                  <c:v>795.5</c:v>
                </c:pt>
                <c:pt idx="8350">
                  <c:v>795.5999755859374</c:v>
                </c:pt>
                <c:pt idx="8351">
                  <c:v>795.7000122070315</c:v>
                </c:pt>
                <c:pt idx="8352">
                  <c:v>795.7999877929684</c:v>
                </c:pt>
                <c:pt idx="8353">
                  <c:v>795.9000244140624</c:v>
                </c:pt>
                <c:pt idx="8354">
                  <c:v>796.0</c:v>
                </c:pt>
                <c:pt idx="8355">
                  <c:v>796.0999755859374</c:v>
                </c:pt>
                <c:pt idx="8356">
                  <c:v>796.2000122070315</c:v>
                </c:pt>
                <c:pt idx="8357">
                  <c:v>796.2999877929684</c:v>
                </c:pt>
                <c:pt idx="8358">
                  <c:v>796.4000244140624</c:v>
                </c:pt>
                <c:pt idx="8359">
                  <c:v>796.5</c:v>
                </c:pt>
                <c:pt idx="8360">
                  <c:v>796.5999755859374</c:v>
                </c:pt>
                <c:pt idx="8361">
                  <c:v>796.7000122070315</c:v>
                </c:pt>
                <c:pt idx="8362">
                  <c:v>796.7999877929684</c:v>
                </c:pt>
                <c:pt idx="8363">
                  <c:v>796.9000244140624</c:v>
                </c:pt>
                <c:pt idx="8364">
                  <c:v>797.0</c:v>
                </c:pt>
                <c:pt idx="8365">
                  <c:v>797.0999755859374</c:v>
                </c:pt>
                <c:pt idx="8366">
                  <c:v>797.2000122070315</c:v>
                </c:pt>
                <c:pt idx="8367">
                  <c:v>797.2999877929684</c:v>
                </c:pt>
                <c:pt idx="8368">
                  <c:v>797.4000244140624</c:v>
                </c:pt>
                <c:pt idx="8369">
                  <c:v>797.5</c:v>
                </c:pt>
                <c:pt idx="8370">
                  <c:v>797.5999755859374</c:v>
                </c:pt>
                <c:pt idx="8371">
                  <c:v>797.7000122070315</c:v>
                </c:pt>
                <c:pt idx="8372">
                  <c:v>797.7999877929684</c:v>
                </c:pt>
                <c:pt idx="8373">
                  <c:v>797.9000244140624</c:v>
                </c:pt>
                <c:pt idx="8374">
                  <c:v>798.0</c:v>
                </c:pt>
                <c:pt idx="8375">
                  <c:v>798.0999755859374</c:v>
                </c:pt>
                <c:pt idx="8376">
                  <c:v>798.2000122070315</c:v>
                </c:pt>
                <c:pt idx="8377">
                  <c:v>798.2999877929684</c:v>
                </c:pt>
                <c:pt idx="8378">
                  <c:v>798.4000244140624</c:v>
                </c:pt>
                <c:pt idx="8379">
                  <c:v>798.5</c:v>
                </c:pt>
                <c:pt idx="8380">
                  <c:v>798.5999755859374</c:v>
                </c:pt>
                <c:pt idx="8381">
                  <c:v>798.7000122070315</c:v>
                </c:pt>
                <c:pt idx="8382">
                  <c:v>798.7999877929684</c:v>
                </c:pt>
                <c:pt idx="8383">
                  <c:v>798.9000244140624</c:v>
                </c:pt>
                <c:pt idx="8384">
                  <c:v>799.0</c:v>
                </c:pt>
                <c:pt idx="8385">
                  <c:v>799.0999755859374</c:v>
                </c:pt>
                <c:pt idx="8386">
                  <c:v>799.2000122070315</c:v>
                </c:pt>
                <c:pt idx="8387">
                  <c:v>799.2999877929684</c:v>
                </c:pt>
                <c:pt idx="8388">
                  <c:v>799.4000244140624</c:v>
                </c:pt>
                <c:pt idx="8389">
                  <c:v>799.5</c:v>
                </c:pt>
                <c:pt idx="8390">
                  <c:v>799.5999755859374</c:v>
                </c:pt>
                <c:pt idx="8391">
                  <c:v>799.7000122070315</c:v>
                </c:pt>
                <c:pt idx="8392">
                  <c:v>799.7999877929684</c:v>
                </c:pt>
                <c:pt idx="8393">
                  <c:v>799.9000244140624</c:v>
                </c:pt>
                <c:pt idx="8394">
                  <c:v>800.0</c:v>
                </c:pt>
                <c:pt idx="8395">
                  <c:v>800.0999755859374</c:v>
                </c:pt>
                <c:pt idx="8396">
                  <c:v>800.2000122070315</c:v>
                </c:pt>
                <c:pt idx="8397">
                  <c:v>800.2999877929684</c:v>
                </c:pt>
                <c:pt idx="8398">
                  <c:v>800.4000244140624</c:v>
                </c:pt>
                <c:pt idx="8399">
                  <c:v>800.5</c:v>
                </c:pt>
                <c:pt idx="8400">
                  <c:v>800.5999755859374</c:v>
                </c:pt>
                <c:pt idx="8401">
                  <c:v>800.7000122070315</c:v>
                </c:pt>
                <c:pt idx="8402">
                  <c:v>800.7999877929684</c:v>
                </c:pt>
                <c:pt idx="8403">
                  <c:v>800.9000244140624</c:v>
                </c:pt>
                <c:pt idx="8404">
                  <c:v>801.0</c:v>
                </c:pt>
                <c:pt idx="8405">
                  <c:v>801.0999755859374</c:v>
                </c:pt>
                <c:pt idx="8406">
                  <c:v>801.2000122070315</c:v>
                </c:pt>
                <c:pt idx="8407">
                  <c:v>801.2999877929684</c:v>
                </c:pt>
                <c:pt idx="8408">
                  <c:v>801.4000244140624</c:v>
                </c:pt>
                <c:pt idx="8409">
                  <c:v>801.5</c:v>
                </c:pt>
                <c:pt idx="8410">
                  <c:v>801.5999755859374</c:v>
                </c:pt>
                <c:pt idx="8411">
                  <c:v>801.7000122070315</c:v>
                </c:pt>
                <c:pt idx="8412">
                  <c:v>801.7999877929684</c:v>
                </c:pt>
                <c:pt idx="8413">
                  <c:v>801.9000244140624</c:v>
                </c:pt>
                <c:pt idx="8414">
                  <c:v>802.0</c:v>
                </c:pt>
                <c:pt idx="8415">
                  <c:v>802.0999755859374</c:v>
                </c:pt>
                <c:pt idx="8416">
                  <c:v>802.2000122070315</c:v>
                </c:pt>
                <c:pt idx="8417">
                  <c:v>802.2999877929684</c:v>
                </c:pt>
                <c:pt idx="8418">
                  <c:v>802.4000244140624</c:v>
                </c:pt>
                <c:pt idx="8419">
                  <c:v>802.5</c:v>
                </c:pt>
                <c:pt idx="8420">
                  <c:v>802.5999755859374</c:v>
                </c:pt>
                <c:pt idx="8421">
                  <c:v>802.7000122070315</c:v>
                </c:pt>
                <c:pt idx="8422">
                  <c:v>802.7999877929684</c:v>
                </c:pt>
                <c:pt idx="8423">
                  <c:v>802.9000244140624</c:v>
                </c:pt>
                <c:pt idx="8424">
                  <c:v>803.0</c:v>
                </c:pt>
                <c:pt idx="8425">
                  <c:v>803.0999755859374</c:v>
                </c:pt>
                <c:pt idx="8426">
                  <c:v>803.2000122070315</c:v>
                </c:pt>
                <c:pt idx="8427">
                  <c:v>803.2999877929684</c:v>
                </c:pt>
                <c:pt idx="8428">
                  <c:v>803.4000244140624</c:v>
                </c:pt>
                <c:pt idx="8429">
                  <c:v>803.5</c:v>
                </c:pt>
                <c:pt idx="8430">
                  <c:v>803.5999755859374</c:v>
                </c:pt>
                <c:pt idx="8431">
                  <c:v>803.7000122070315</c:v>
                </c:pt>
                <c:pt idx="8432">
                  <c:v>803.7999877929684</c:v>
                </c:pt>
                <c:pt idx="8433">
                  <c:v>803.9000244140624</c:v>
                </c:pt>
                <c:pt idx="8434">
                  <c:v>804.0</c:v>
                </c:pt>
                <c:pt idx="8435">
                  <c:v>804.0999755859374</c:v>
                </c:pt>
                <c:pt idx="8436">
                  <c:v>804.2000122070315</c:v>
                </c:pt>
                <c:pt idx="8437">
                  <c:v>804.2999877929684</c:v>
                </c:pt>
                <c:pt idx="8438">
                  <c:v>804.4000244140624</c:v>
                </c:pt>
                <c:pt idx="8439">
                  <c:v>804.5</c:v>
                </c:pt>
                <c:pt idx="8440">
                  <c:v>804.5999755859374</c:v>
                </c:pt>
                <c:pt idx="8441">
                  <c:v>804.7000122070315</c:v>
                </c:pt>
                <c:pt idx="8442">
                  <c:v>804.7999877929684</c:v>
                </c:pt>
                <c:pt idx="8443">
                  <c:v>804.9000244140624</c:v>
                </c:pt>
                <c:pt idx="8444">
                  <c:v>805.0</c:v>
                </c:pt>
                <c:pt idx="8445">
                  <c:v>805.0999755859374</c:v>
                </c:pt>
                <c:pt idx="8446">
                  <c:v>805.2000122070315</c:v>
                </c:pt>
                <c:pt idx="8447">
                  <c:v>805.2999877929684</c:v>
                </c:pt>
                <c:pt idx="8448">
                  <c:v>805.4000244140624</c:v>
                </c:pt>
                <c:pt idx="8449">
                  <c:v>805.5</c:v>
                </c:pt>
                <c:pt idx="8450">
                  <c:v>805.5999755859374</c:v>
                </c:pt>
                <c:pt idx="8451">
                  <c:v>805.7000122070315</c:v>
                </c:pt>
                <c:pt idx="8452">
                  <c:v>805.7999877929684</c:v>
                </c:pt>
                <c:pt idx="8453">
                  <c:v>805.9000244140624</c:v>
                </c:pt>
                <c:pt idx="8454">
                  <c:v>806.0</c:v>
                </c:pt>
                <c:pt idx="8455">
                  <c:v>806.0999755859374</c:v>
                </c:pt>
                <c:pt idx="8456">
                  <c:v>806.2000122070315</c:v>
                </c:pt>
                <c:pt idx="8457">
                  <c:v>806.2999877929684</c:v>
                </c:pt>
                <c:pt idx="8458">
                  <c:v>806.4000244140624</c:v>
                </c:pt>
                <c:pt idx="8459">
                  <c:v>806.5</c:v>
                </c:pt>
                <c:pt idx="8460">
                  <c:v>806.5999755859374</c:v>
                </c:pt>
                <c:pt idx="8461">
                  <c:v>806.7000122070315</c:v>
                </c:pt>
                <c:pt idx="8462">
                  <c:v>806.7999877929684</c:v>
                </c:pt>
                <c:pt idx="8463">
                  <c:v>806.9000244140624</c:v>
                </c:pt>
                <c:pt idx="8464">
                  <c:v>807.0</c:v>
                </c:pt>
                <c:pt idx="8465">
                  <c:v>807.0999755859374</c:v>
                </c:pt>
                <c:pt idx="8466">
                  <c:v>807.2000122070315</c:v>
                </c:pt>
                <c:pt idx="8467">
                  <c:v>807.2999877929684</c:v>
                </c:pt>
                <c:pt idx="8468">
                  <c:v>807.4000244140624</c:v>
                </c:pt>
                <c:pt idx="8469">
                  <c:v>807.5</c:v>
                </c:pt>
                <c:pt idx="8470">
                  <c:v>807.5999755859374</c:v>
                </c:pt>
                <c:pt idx="8471">
                  <c:v>807.7000122070315</c:v>
                </c:pt>
                <c:pt idx="8472">
                  <c:v>807.7999877929684</c:v>
                </c:pt>
                <c:pt idx="8473">
                  <c:v>807.9000244140624</c:v>
                </c:pt>
                <c:pt idx="8474">
                  <c:v>808.0</c:v>
                </c:pt>
                <c:pt idx="8475">
                  <c:v>808.0999755859374</c:v>
                </c:pt>
                <c:pt idx="8476">
                  <c:v>808.2000122070315</c:v>
                </c:pt>
                <c:pt idx="8477">
                  <c:v>808.2999877929684</c:v>
                </c:pt>
                <c:pt idx="8478">
                  <c:v>808.4000244140624</c:v>
                </c:pt>
                <c:pt idx="8479">
                  <c:v>808.5</c:v>
                </c:pt>
                <c:pt idx="8480">
                  <c:v>808.5999755859374</c:v>
                </c:pt>
                <c:pt idx="8481">
                  <c:v>808.7000122070315</c:v>
                </c:pt>
                <c:pt idx="8482">
                  <c:v>808.7999877929684</c:v>
                </c:pt>
                <c:pt idx="8483">
                  <c:v>808.9000244140624</c:v>
                </c:pt>
                <c:pt idx="8484">
                  <c:v>809.0</c:v>
                </c:pt>
                <c:pt idx="8485">
                  <c:v>809.0999755859374</c:v>
                </c:pt>
                <c:pt idx="8486">
                  <c:v>809.2000122070315</c:v>
                </c:pt>
                <c:pt idx="8487">
                  <c:v>809.2999877929684</c:v>
                </c:pt>
                <c:pt idx="8488">
                  <c:v>809.4000244140624</c:v>
                </c:pt>
                <c:pt idx="8489">
                  <c:v>809.5</c:v>
                </c:pt>
                <c:pt idx="8490">
                  <c:v>809.5999755859374</c:v>
                </c:pt>
                <c:pt idx="8491">
                  <c:v>809.7000122070315</c:v>
                </c:pt>
                <c:pt idx="8492">
                  <c:v>809.7999877929684</c:v>
                </c:pt>
                <c:pt idx="8493">
                  <c:v>809.9000244140624</c:v>
                </c:pt>
                <c:pt idx="8494">
                  <c:v>810.0</c:v>
                </c:pt>
                <c:pt idx="8495">
                  <c:v>810.0999755859374</c:v>
                </c:pt>
                <c:pt idx="8496">
                  <c:v>810.2000122070315</c:v>
                </c:pt>
                <c:pt idx="8497">
                  <c:v>810.2999877929684</c:v>
                </c:pt>
                <c:pt idx="8498">
                  <c:v>810.4000244140624</c:v>
                </c:pt>
                <c:pt idx="8499">
                  <c:v>810.5</c:v>
                </c:pt>
                <c:pt idx="8500">
                  <c:v>810.5999755859374</c:v>
                </c:pt>
                <c:pt idx="8501">
                  <c:v>810.7000122070315</c:v>
                </c:pt>
                <c:pt idx="8502">
                  <c:v>810.7999877929684</c:v>
                </c:pt>
                <c:pt idx="8503">
                  <c:v>810.9000244140624</c:v>
                </c:pt>
                <c:pt idx="8504">
                  <c:v>811.0</c:v>
                </c:pt>
                <c:pt idx="8505">
                  <c:v>811.0999755859374</c:v>
                </c:pt>
                <c:pt idx="8506">
                  <c:v>811.2000122070315</c:v>
                </c:pt>
                <c:pt idx="8507">
                  <c:v>811.2999877929684</c:v>
                </c:pt>
                <c:pt idx="8508">
                  <c:v>811.4000244140624</c:v>
                </c:pt>
                <c:pt idx="8509">
                  <c:v>811.5</c:v>
                </c:pt>
                <c:pt idx="8510">
                  <c:v>811.5999755859374</c:v>
                </c:pt>
                <c:pt idx="8511">
                  <c:v>811.7000122070315</c:v>
                </c:pt>
                <c:pt idx="8512">
                  <c:v>811.7999877929684</c:v>
                </c:pt>
                <c:pt idx="8513">
                  <c:v>811.9000244140624</c:v>
                </c:pt>
                <c:pt idx="8514">
                  <c:v>812.0</c:v>
                </c:pt>
                <c:pt idx="8515">
                  <c:v>812.0999755859374</c:v>
                </c:pt>
                <c:pt idx="8516">
                  <c:v>812.2000122070315</c:v>
                </c:pt>
                <c:pt idx="8517">
                  <c:v>812.2999877929684</c:v>
                </c:pt>
                <c:pt idx="8518">
                  <c:v>812.4000244140624</c:v>
                </c:pt>
                <c:pt idx="8519">
                  <c:v>812.5</c:v>
                </c:pt>
                <c:pt idx="8520">
                  <c:v>812.5999755859374</c:v>
                </c:pt>
                <c:pt idx="8521">
                  <c:v>812.7000122070315</c:v>
                </c:pt>
                <c:pt idx="8522">
                  <c:v>812.7999877929684</c:v>
                </c:pt>
                <c:pt idx="8523">
                  <c:v>812.9000244140624</c:v>
                </c:pt>
                <c:pt idx="8524">
                  <c:v>813.0</c:v>
                </c:pt>
                <c:pt idx="8525">
                  <c:v>813.0999755859374</c:v>
                </c:pt>
                <c:pt idx="8526">
                  <c:v>813.2000122070315</c:v>
                </c:pt>
                <c:pt idx="8527">
                  <c:v>813.2999877929684</c:v>
                </c:pt>
                <c:pt idx="8528">
                  <c:v>813.4000244140624</c:v>
                </c:pt>
                <c:pt idx="8529">
                  <c:v>813.5</c:v>
                </c:pt>
                <c:pt idx="8530">
                  <c:v>813.5999755859374</c:v>
                </c:pt>
                <c:pt idx="8531">
                  <c:v>813.7000122070315</c:v>
                </c:pt>
                <c:pt idx="8532">
                  <c:v>813.7999877929684</c:v>
                </c:pt>
                <c:pt idx="8533">
                  <c:v>813.9000244140624</c:v>
                </c:pt>
                <c:pt idx="8534">
                  <c:v>814.0</c:v>
                </c:pt>
                <c:pt idx="8535">
                  <c:v>814.0999755859374</c:v>
                </c:pt>
                <c:pt idx="8536">
                  <c:v>814.2000122070315</c:v>
                </c:pt>
                <c:pt idx="8537">
                  <c:v>814.2999877929684</c:v>
                </c:pt>
                <c:pt idx="8538">
                  <c:v>814.4000244140624</c:v>
                </c:pt>
                <c:pt idx="8539">
                  <c:v>814.5</c:v>
                </c:pt>
                <c:pt idx="8540">
                  <c:v>814.5999755859374</c:v>
                </c:pt>
                <c:pt idx="8541">
                  <c:v>814.7000122070315</c:v>
                </c:pt>
                <c:pt idx="8542">
                  <c:v>814.7999877929684</c:v>
                </c:pt>
                <c:pt idx="8543">
                  <c:v>814.9000244140624</c:v>
                </c:pt>
                <c:pt idx="8544">
                  <c:v>815.0</c:v>
                </c:pt>
                <c:pt idx="8545">
                  <c:v>815.0999755859374</c:v>
                </c:pt>
                <c:pt idx="8546">
                  <c:v>815.2000122070315</c:v>
                </c:pt>
                <c:pt idx="8547">
                  <c:v>815.2999877929684</c:v>
                </c:pt>
                <c:pt idx="8548">
                  <c:v>815.4000244140624</c:v>
                </c:pt>
                <c:pt idx="8549">
                  <c:v>815.5</c:v>
                </c:pt>
                <c:pt idx="8550">
                  <c:v>815.5999755859374</c:v>
                </c:pt>
                <c:pt idx="8551">
                  <c:v>815.7000122070315</c:v>
                </c:pt>
                <c:pt idx="8552">
                  <c:v>815.7999877929684</c:v>
                </c:pt>
                <c:pt idx="8553">
                  <c:v>815.9000244140624</c:v>
                </c:pt>
                <c:pt idx="8554">
                  <c:v>816.0</c:v>
                </c:pt>
                <c:pt idx="8555">
                  <c:v>816.0999755859374</c:v>
                </c:pt>
                <c:pt idx="8556">
                  <c:v>816.2000122070315</c:v>
                </c:pt>
                <c:pt idx="8557">
                  <c:v>816.2999877929684</c:v>
                </c:pt>
                <c:pt idx="8558">
                  <c:v>816.4000244140624</c:v>
                </c:pt>
                <c:pt idx="8559">
                  <c:v>816.5</c:v>
                </c:pt>
                <c:pt idx="8560">
                  <c:v>816.5999755859374</c:v>
                </c:pt>
                <c:pt idx="8561">
                  <c:v>816.7000122070315</c:v>
                </c:pt>
                <c:pt idx="8562">
                  <c:v>816.7999877929684</c:v>
                </c:pt>
                <c:pt idx="8563">
                  <c:v>816.9000244140624</c:v>
                </c:pt>
                <c:pt idx="8564">
                  <c:v>817.0</c:v>
                </c:pt>
                <c:pt idx="8565">
                  <c:v>817.0999755859374</c:v>
                </c:pt>
                <c:pt idx="8566">
                  <c:v>817.2000122070315</c:v>
                </c:pt>
                <c:pt idx="8567">
                  <c:v>817.2999877929684</c:v>
                </c:pt>
                <c:pt idx="8568">
                  <c:v>817.4000244140624</c:v>
                </c:pt>
                <c:pt idx="8569">
                  <c:v>817.5</c:v>
                </c:pt>
                <c:pt idx="8570">
                  <c:v>817.5999755859374</c:v>
                </c:pt>
                <c:pt idx="8571">
                  <c:v>817.7000122070315</c:v>
                </c:pt>
                <c:pt idx="8572">
                  <c:v>817.7999877929684</c:v>
                </c:pt>
                <c:pt idx="8573">
                  <c:v>817.9000244140624</c:v>
                </c:pt>
                <c:pt idx="8574">
                  <c:v>818.0</c:v>
                </c:pt>
                <c:pt idx="8575">
                  <c:v>818.0999755859374</c:v>
                </c:pt>
                <c:pt idx="8576">
                  <c:v>818.2000122070315</c:v>
                </c:pt>
                <c:pt idx="8577">
                  <c:v>818.2999877929684</c:v>
                </c:pt>
                <c:pt idx="8578">
                  <c:v>818.4000244140624</c:v>
                </c:pt>
                <c:pt idx="8579">
                  <c:v>818.5</c:v>
                </c:pt>
                <c:pt idx="8580">
                  <c:v>818.5999755859374</c:v>
                </c:pt>
                <c:pt idx="8581">
                  <c:v>818.7000122070315</c:v>
                </c:pt>
                <c:pt idx="8582">
                  <c:v>818.7999877929684</c:v>
                </c:pt>
                <c:pt idx="8583">
                  <c:v>818.9000244140624</c:v>
                </c:pt>
                <c:pt idx="8584">
                  <c:v>819.0</c:v>
                </c:pt>
                <c:pt idx="8585">
                  <c:v>819.0999755859374</c:v>
                </c:pt>
                <c:pt idx="8586">
                  <c:v>819.2000122070315</c:v>
                </c:pt>
                <c:pt idx="8587">
                  <c:v>819.2999877929684</c:v>
                </c:pt>
                <c:pt idx="8588">
                  <c:v>819.4000244140624</c:v>
                </c:pt>
                <c:pt idx="8589">
                  <c:v>819.5</c:v>
                </c:pt>
                <c:pt idx="8590">
                  <c:v>819.5999755859374</c:v>
                </c:pt>
                <c:pt idx="8591">
                  <c:v>819.7000122070315</c:v>
                </c:pt>
                <c:pt idx="8592">
                  <c:v>819.7999877929684</c:v>
                </c:pt>
                <c:pt idx="8593">
                  <c:v>819.9000244140624</c:v>
                </c:pt>
                <c:pt idx="8594">
                  <c:v>820.0</c:v>
                </c:pt>
                <c:pt idx="8595">
                  <c:v>820.0999755859374</c:v>
                </c:pt>
                <c:pt idx="8596">
                  <c:v>820.2000122070315</c:v>
                </c:pt>
                <c:pt idx="8597">
                  <c:v>820.2999877929684</c:v>
                </c:pt>
                <c:pt idx="8598">
                  <c:v>820.4000244140624</c:v>
                </c:pt>
                <c:pt idx="8599">
                  <c:v>820.5</c:v>
                </c:pt>
                <c:pt idx="8600">
                  <c:v>820.5999755859374</c:v>
                </c:pt>
                <c:pt idx="8601">
                  <c:v>820.7000122070315</c:v>
                </c:pt>
                <c:pt idx="8602">
                  <c:v>820.7999877929684</c:v>
                </c:pt>
                <c:pt idx="8603">
                  <c:v>820.9000244140624</c:v>
                </c:pt>
                <c:pt idx="8604">
                  <c:v>821.0</c:v>
                </c:pt>
                <c:pt idx="8605">
                  <c:v>821.0999755859374</c:v>
                </c:pt>
                <c:pt idx="8606">
                  <c:v>821.2000122070315</c:v>
                </c:pt>
                <c:pt idx="8607">
                  <c:v>821.2999877929684</c:v>
                </c:pt>
                <c:pt idx="8608">
                  <c:v>821.4000244140624</c:v>
                </c:pt>
                <c:pt idx="8609">
                  <c:v>821.5</c:v>
                </c:pt>
                <c:pt idx="8610">
                  <c:v>821.5999755859374</c:v>
                </c:pt>
                <c:pt idx="8611">
                  <c:v>821.7000122070315</c:v>
                </c:pt>
                <c:pt idx="8612">
                  <c:v>821.7999877929684</c:v>
                </c:pt>
                <c:pt idx="8613">
                  <c:v>821.9000244140624</c:v>
                </c:pt>
                <c:pt idx="8614">
                  <c:v>822.0</c:v>
                </c:pt>
                <c:pt idx="8615">
                  <c:v>822.0999755859374</c:v>
                </c:pt>
                <c:pt idx="8616">
                  <c:v>822.2000122070315</c:v>
                </c:pt>
                <c:pt idx="8617">
                  <c:v>822.2999877929684</c:v>
                </c:pt>
                <c:pt idx="8618">
                  <c:v>822.4000244140624</c:v>
                </c:pt>
                <c:pt idx="8619">
                  <c:v>822.5</c:v>
                </c:pt>
                <c:pt idx="8620">
                  <c:v>822.5999755859374</c:v>
                </c:pt>
                <c:pt idx="8621">
                  <c:v>822.7000122070315</c:v>
                </c:pt>
                <c:pt idx="8622">
                  <c:v>822.7999877929684</c:v>
                </c:pt>
                <c:pt idx="8623">
                  <c:v>822.9000244140624</c:v>
                </c:pt>
                <c:pt idx="8624">
                  <c:v>823.0</c:v>
                </c:pt>
                <c:pt idx="8625">
                  <c:v>823.0999755859374</c:v>
                </c:pt>
                <c:pt idx="8626">
                  <c:v>823.2000122070315</c:v>
                </c:pt>
                <c:pt idx="8627">
                  <c:v>823.2999877929684</c:v>
                </c:pt>
                <c:pt idx="8628">
                  <c:v>823.4000244140624</c:v>
                </c:pt>
                <c:pt idx="8629">
                  <c:v>823.5</c:v>
                </c:pt>
                <c:pt idx="8630">
                  <c:v>823.5999755859374</c:v>
                </c:pt>
                <c:pt idx="8631">
                  <c:v>823.7000122070315</c:v>
                </c:pt>
                <c:pt idx="8632">
                  <c:v>823.7999877929684</c:v>
                </c:pt>
                <c:pt idx="8633">
                  <c:v>823.9000244140624</c:v>
                </c:pt>
                <c:pt idx="8634">
                  <c:v>824.0</c:v>
                </c:pt>
                <c:pt idx="8635">
                  <c:v>824.0999755859374</c:v>
                </c:pt>
                <c:pt idx="8636">
                  <c:v>824.2000122070315</c:v>
                </c:pt>
                <c:pt idx="8637">
                  <c:v>824.2999877929684</c:v>
                </c:pt>
                <c:pt idx="8638">
                  <c:v>824.4000244140624</c:v>
                </c:pt>
                <c:pt idx="8639">
                  <c:v>824.5</c:v>
                </c:pt>
                <c:pt idx="8640">
                  <c:v>824.5999755859374</c:v>
                </c:pt>
                <c:pt idx="8641">
                  <c:v>824.7000122070315</c:v>
                </c:pt>
                <c:pt idx="8642">
                  <c:v>824.7999877929684</c:v>
                </c:pt>
                <c:pt idx="8643">
                  <c:v>824.9000244140624</c:v>
                </c:pt>
                <c:pt idx="8644">
                  <c:v>825.0</c:v>
                </c:pt>
                <c:pt idx="8645">
                  <c:v>825.0999755859374</c:v>
                </c:pt>
                <c:pt idx="8646">
                  <c:v>825.2000122070315</c:v>
                </c:pt>
                <c:pt idx="8647">
                  <c:v>825.2999877929684</c:v>
                </c:pt>
                <c:pt idx="8648">
                  <c:v>825.4000244140624</c:v>
                </c:pt>
                <c:pt idx="8649">
                  <c:v>825.5</c:v>
                </c:pt>
                <c:pt idx="8650">
                  <c:v>825.5999755859374</c:v>
                </c:pt>
                <c:pt idx="8651">
                  <c:v>825.7000122070315</c:v>
                </c:pt>
                <c:pt idx="8652">
                  <c:v>825.7999877929684</c:v>
                </c:pt>
                <c:pt idx="8653">
                  <c:v>825.9000244140624</c:v>
                </c:pt>
                <c:pt idx="8654">
                  <c:v>826.0</c:v>
                </c:pt>
                <c:pt idx="8655">
                  <c:v>826.0999755859374</c:v>
                </c:pt>
                <c:pt idx="8656">
                  <c:v>826.2000122070315</c:v>
                </c:pt>
                <c:pt idx="8657">
                  <c:v>826.2999877929684</c:v>
                </c:pt>
                <c:pt idx="8658">
                  <c:v>826.4000244140624</c:v>
                </c:pt>
                <c:pt idx="8659">
                  <c:v>826.5</c:v>
                </c:pt>
                <c:pt idx="8660">
                  <c:v>826.5999755859374</c:v>
                </c:pt>
                <c:pt idx="8661">
                  <c:v>826.7000122070315</c:v>
                </c:pt>
                <c:pt idx="8662">
                  <c:v>826.7999877929684</c:v>
                </c:pt>
                <c:pt idx="8663">
                  <c:v>826.9000244140624</c:v>
                </c:pt>
                <c:pt idx="8664">
                  <c:v>827.0</c:v>
                </c:pt>
                <c:pt idx="8665">
                  <c:v>827.0999755859374</c:v>
                </c:pt>
                <c:pt idx="8666">
                  <c:v>827.2000122070315</c:v>
                </c:pt>
                <c:pt idx="8667">
                  <c:v>827.2999877929684</c:v>
                </c:pt>
                <c:pt idx="8668">
                  <c:v>827.4000244140624</c:v>
                </c:pt>
                <c:pt idx="8669">
                  <c:v>827.5</c:v>
                </c:pt>
                <c:pt idx="8670">
                  <c:v>827.5999755859374</c:v>
                </c:pt>
                <c:pt idx="8671">
                  <c:v>827.7000122070315</c:v>
                </c:pt>
                <c:pt idx="8672">
                  <c:v>827.7999877929684</c:v>
                </c:pt>
                <c:pt idx="8673">
                  <c:v>827.9000244140624</c:v>
                </c:pt>
                <c:pt idx="8674">
                  <c:v>828.0</c:v>
                </c:pt>
                <c:pt idx="8675">
                  <c:v>828.0999755859374</c:v>
                </c:pt>
                <c:pt idx="8676">
                  <c:v>828.2000122070315</c:v>
                </c:pt>
                <c:pt idx="8677">
                  <c:v>828.2999877929684</c:v>
                </c:pt>
                <c:pt idx="8678">
                  <c:v>828.4000244140624</c:v>
                </c:pt>
                <c:pt idx="8679">
                  <c:v>828.5</c:v>
                </c:pt>
                <c:pt idx="8680">
                  <c:v>828.5999755859374</c:v>
                </c:pt>
                <c:pt idx="8681">
                  <c:v>828.7000122070315</c:v>
                </c:pt>
                <c:pt idx="8682">
                  <c:v>828.7999877929684</c:v>
                </c:pt>
                <c:pt idx="8683">
                  <c:v>828.9000244140624</c:v>
                </c:pt>
                <c:pt idx="8684">
                  <c:v>829.0</c:v>
                </c:pt>
                <c:pt idx="8685">
                  <c:v>829.0999755859374</c:v>
                </c:pt>
                <c:pt idx="8686">
                  <c:v>829.2000122070315</c:v>
                </c:pt>
                <c:pt idx="8687">
                  <c:v>829.2999877929684</c:v>
                </c:pt>
                <c:pt idx="8688">
                  <c:v>829.4000244140624</c:v>
                </c:pt>
                <c:pt idx="8689">
                  <c:v>829.5</c:v>
                </c:pt>
                <c:pt idx="8690">
                  <c:v>829.5999755859374</c:v>
                </c:pt>
                <c:pt idx="8691">
                  <c:v>829.7000122070315</c:v>
                </c:pt>
                <c:pt idx="8692">
                  <c:v>829.7999877929684</c:v>
                </c:pt>
                <c:pt idx="8693">
                  <c:v>829.9000244140624</c:v>
                </c:pt>
                <c:pt idx="8694">
                  <c:v>830.0</c:v>
                </c:pt>
                <c:pt idx="8695">
                  <c:v>830.0999755859374</c:v>
                </c:pt>
                <c:pt idx="8696">
                  <c:v>830.2000122070315</c:v>
                </c:pt>
                <c:pt idx="8697">
                  <c:v>830.2999877929684</c:v>
                </c:pt>
                <c:pt idx="8698">
                  <c:v>830.4000244140624</c:v>
                </c:pt>
                <c:pt idx="8699">
                  <c:v>830.5</c:v>
                </c:pt>
                <c:pt idx="8700">
                  <c:v>830.5999755859374</c:v>
                </c:pt>
                <c:pt idx="8701">
                  <c:v>830.7000122070315</c:v>
                </c:pt>
                <c:pt idx="8702">
                  <c:v>830.7999877929684</c:v>
                </c:pt>
                <c:pt idx="8703">
                  <c:v>830.9000244140624</c:v>
                </c:pt>
                <c:pt idx="8704">
                  <c:v>831.0</c:v>
                </c:pt>
                <c:pt idx="8705">
                  <c:v>831.0999755859374</c:v>
                </c:pt>
                <c:pt idx="8706">
                  <c:v>831.2000122070315</c:v>
                </c:pt>
                <c:pt idx="8707">
                  <c:v>831.2999877929684</c:v>
                </c:pt>
                <c:pt idx="8708">
                  <c:v>831.4000244140624</c:v>
                </c:pt>
                <c:pt idx="8709">
                  <c:v>831.5</c:v>
                </c:pt>
                <c:pt idx="8710">
                  <c:v>831.5999755859374</c:v>
                </c:pt>
                <c:pt idx="8711">
                  <c:v>831.7000122070315</c:v>
                </c:pt>
                <c:pt idx="8712">
                  <c:v>831.7999877929684</c:v>
                </c:pt>
                <c:pt idx="8713">
                  <c:v>831.9000244140624</c:v>
                </c:pt>
                <c:pt idx="8714">
                  <c:v>832.0</c:v>
                </c:pt>
                <c:pt idx="8715">
                  <c:v>832.0999755859374</c:v>
                </c:pt>
                <c:pt idx="8716">
                  <c:v>832.2000122070315</c:v>
                </c:pt>
                <c:pt idx="8717">
                  <c:v>832.2999877929684</c:v>
                </c:pt>
                <c:pt idx="8718">
                  <c:v>832.4000244140624</c:v>
                </c:pt>
                <c:pt idx="8719">
                  <c:v>832.5</c:v>
                </c:pt>
                <c:pt idx="8720">
                  <c:v>832.5999755859374</c:v>
                </c:pt>
                <c:pt idx="8721">
                  <c:v>832.7000122070315</c:v>
                </c:pt>
                <c:pt idx="8722">
                  <c:v>832.7999877929684</c:v>
                </c:pt>
                <c:pt idx="8723">
                  <c:v>832.9000244140624</c:v>
                </c:pt>
                <c:pt idx="8724">
                  <c:v>833.0</c:v>
                </c:pt>
                <c:pt idx="8725">
                  <c:v>833.0999755859374</c:v>
                </c:pt>
                <c:pt idx="8726">
                  <c:v>833.2000122070315</c:v>
                </c:pt>
                <c:pt idx="8727">
                  <c:v>833.2999877929684</c:v>
                </c:pt>
                <c:pt idx="8728">
                  <c:v>833.4000244140624</c:v>
                </c:pt>
                <c:pt idx="8729">
                  <c:v>833.5</c:v>
                </c:pt>
                <c:pt idx="8730">
                  <c:v>833.5999755859374</c:v>
                </c:pt>
                <c:pt idx="8731">
                  <c:v>833.7000122070315</c:v>
                </c:pt>
                <c:pt idx="8732">
                  <c:v>833.7999877929684</c:v>
                </c:pt>
                <c:pt idx="8733">
                  <c:v>833.9000244140624</c:v>
                </c:pt>
                <c:pt idx="8734">
                  <c:v>834.0</c:v>
                </c:pt>
                <c:pt idx="8735">
                  <c:v>834.0999755859374</c:v>
                </c:pt>
                <c:pt idx="8736">
                  <c:v>834.2000122070315</c:v>
                </c:pt>
                <c:pt idx="8737">
                  <c:v>834.2999877929684</c:v>
                </c:pt>
                <c:pt idx="8738">
                  <c:v>834.4000244140624</c:v>
                </c:pt>
                <c:pt idx="8739">
                  <c:v>834.5</c:v>
                </c:pt>
                <c:pt idx="8740">
                  <c:v>834.5999755859374</c:v>
                </c:pt>
                <c:pt idx="8741">
                  <c:v>834.7000122070315</c:v>
                </c:pt>
                <c:pt idx="8742">
                  <c:v>834.7999877929684</c:v>
                </c:pt>
                <c:pt idx="8743">
                  <c:v>834.9000244140624</c:v>
                </c:pt>
                <c:pt idx="8744">
                  <c:v>835.0</c:v>
                </c:pt>
                <c:pt idx="8745">
                  <c:v>835.0999755859374</c:v>
                </c:pt>
                <c:pt idx="8746">
                  <c:v>835.2000122070315</c:v>
                </c:pt>
                <c:pt idx="8747">
                  <c:v>835.2999877929684</c:v>
                </c:pt>
                <c:pt idx="8748">
                  <c:v>835.4000244140624</c:v>
                </c:pt>
                <c:pt idx="8749">
                  <c:v>835.5</c:v>
                </c:pt>
                <c:pt idx="8750">
                  <c:v>835.5999755859374</c:v>
                </c:pt>
                <c:pt idx="8751">
                  <c:v>835.7000122070315</c:v>
                </c:pt>
                <c:pt idx="8752">
                  <c:v>835.7999877929684</c:v>
                </c:pt>
                <c:pt idx="8753">
                  <c:v>835.9000244140624</c:v>
                </c:pt>
                <c:pt idx="8754">
                  <c:v>836.0</c:v>
                </c:pt>
                <c:pt idx="8755">
                  <c:v>836.0999755859374</c:v>
                </c:pt>
                <c:pt idx="8756">
                  <c:v>836.2000122070315</c:v>
                </c:pt>
                <c:pt idx="8757">
                  <c:v>836.2999877929684</c:v>
                </c:pt>
                <c:pt idx="8758">
                  <c:v>836.4000244140624</c:v>
                </c:pt>
                <c:pt idx="8759">
                  <c:v>836.5</c:v>
                </c:pt>
                <c:pt idx="8760">
                  <c:v>836.5999755859374</c:v>
                </c:pt>
                <c:pt idx="8761">
                  <c:v>836.7000122070315</c:v>
                </c:pt>
                <c:pt idx="8762">
                  <c:v>836.7999877929684</c:v>
                </c:pt>
                <c:pt idx="8763">
                  <c:v>836.9000244140624</c:v>
                </c:pt>
                <c:pt idx="8764">
                  <c:v>837.0</c:v>
                </c:pt>
                <c:pt idx="8765">
                  <c:v>837.0999755859374</c:v>
                </c:pt>
                <c:pt idx="8766">
                  <c:v>837.2000122070315</c:v>
                </c:pt>
                <c:pt idx="8767">
                  <c:v>837.2999877929684</c:v>
                </c:pt>
                <c:pt idx="8768">
                  <c:v>837.4000244140624</c:v>
                </c:pt>
                <c:pt idx="8769">
                  <c:v>837.5</c:v>
                </c:pt>
                <c:pt idx="8770">
                  <c:v>837.5999755859374</c:v>
                </c:pt>
                <c:pt idx="8771">
                  <c:v>837.7000122070315</c:v>
                </c:pt>
                <c:pt idx="8772">
                  <c:v>837.7999877929684</c:v>
                </c:pt>
                <c:pt idx="8773">
                  <c:v>837.9000244140624</c:v>
                </c:pt>
                <c:pt idx="8774">
                  <c:v>838.0</c:v>
                </c:pt>
                <c:pt idx="8775">
                  <c:v>838.0999755859374</c:v>
                </c:pt>
                <c:pt idx="8776">
                  <c:v>838.2000122070315</c:v>
                </c:pt>
                <c:pt idx="8777">
                  <c:v>838.2999877929684</c:v>
                </c:pt>
                <c:pt idx="8778">
                  <c:v>838.4000244140624</c:v>
                </c:pt>
                <c:pt idx="8779">
                  <c:v>838.5</c:v>
                </c:pt>
                <c:pt idx="8780">
                  <c:v>838.5999755859374</c:v>
                </c:pt>
                <c:pt idx="8781">
                  <c:v>838.7000122070315</c:v>
                </c:pt>
                <c:pt idx="8782">
                  <c:v>838.7999877929684</c:v>
                </c:pt>
                <c:pt idx="8783">
                  <c:v>838.9000244140624</c:v>
                </c:pt>
                <c:pt idx="8784">
                  <c:v>839.0</c:v>
                </c:pt>
                <c:pt idx="8785">
                  <c:v>839.0999755859374</c:v>
                </c:pt>
                <c:pt idx="8786">
                  <c:v>839.2000122070315</c:v>
                </c:pt>
                <c:pt idx="8787">
                  <c:v>839.2999877929684</c:v>
                </c:pt>
                <c:pt idx="8788">
                  <c:v>839.4000244140624</c:v>
                </c:pt>
                <c:pt idx="8789">
                  <c:v>839.5</c:v>
                </c:pt>
                <c:pt idx="8790">
                  <c:v>839.5999755859374</c:v>
                </c:pt>
                <c:pt idx="8791">
                  <c:v>839.7000122070315</c:v>
                </c:pt>
                <c:pt idx="8792">
                  <c:v>839.7999877929684</c:v>
                </c:pt>
                <c:pt idx="8793">
                  <c:v>839.9000244140624</c:v>
                </c:pt>
                <c:pt idx="8794">
                  <c:v>840.0</c:v>
                </c:pt>
                <c:pt idx="8795">
                  <c:v>840.0999755859374</c:v>
                </c:pt>
                <c:pt idx="8796">
                  <c:v>840.2000122070315</c:v>
                </c:pt>
                <c:pt idx="8797">
                  <c:v>840.2999877929684</c:v>
                </c:pt>
                <c:pt idx="8798">
                  <c:v>840.4000244140624</c:v>
                </c:pt>
                <c:pt idx="8799">
                  <c:v>840.5</c:v>
                </c:pt>
                <c:pt idx="8800">
                  <c:v>840.5999755859374</c:v>
                </c:pt>
                <c:pt idx="8801">
                  <c:v>840.7000122070315</c:v>
                </c:pt>
                <c:pt idx="8802">
                  <c:v>840.7999877929684</c:v>
                </c:pt>
                <c:pt idx="8803">
                  <c:v>840.9000244140624</c:v>
                </c:pt>
                <c:pt idx="8804">
                  <c:v>841.0</c:v>
                </c:pt>
                <c:pt idx="8805">
                  <c:v>841.0999755859374</c:v>
                </c:pt>
                <c:pt idx="8806">
                  <c:v>841.2000122070315</c:v>
                </c:pt>
                <c:pt idx="8807">
                  <c:v>841.2999877929684</c:v>
                </c:pt>
                <c:pt idx="8808">
                  <c:v>841.4000244140624</c:v>
                </c:pt>
                <c:pt idx="8809">
                  <c:v>841.5</c:v>
                </c:pt>
                <c:pt idx="8810">
                  <c:v>841.5999755859374</c:v>
                </c:pt>
                <c:pt idx="8811">
                  <c:v>841.7000122070315</c:v>
                </c:pt>
                <c:pt idx="8812">
                  <c:v>841.7999877929684</c:v>
                </c:pt>
                <c:pt idx="8813">
                  <c:v>841.9000244140624</c:v>
                </c:pt>
                <c:pt idx="8814">
                  <c:v>842.0</c:v>
                </c:pt>
                <c:pt idx="8815">
                  <c:v>842.0999755859374</c:v>
                </c:pt>
                <c:pt idx="8816">
                  <c:v>842.2000122070315</c:v>
                </c:pt>
                <c:pt idx="8817">
                  <c:v>842.2999877929684</c:v>
                </c:pt>
                <c:pt idx="8818">
                  <c:v>842.4000244140624</c:v>
                </c:pt>
                <c:pt idx="8819">
                  <c:v>842.5</c:v>
                </c:pt>
                <c:pt idx="8820">
                  <c:v>842.5999755859374</c:v>
                </c:pt>
                <c:pt idx="8821">
                  <c:v>842.7000122070315</c:v>
                </c:pt>
                <c:pt idx="8822">
                  <c:v>842.7999877929684</c:v>
                </c:pt>
                <c:pt idx="8823">
                  <c:v>842.9000244140624</c:v>
                </c:pt>
                <c:pt idx="8824">
                  <c:v>843.0</c:v>
                </c:pt>
                <c:pt idx="8825">
                  <c:v>843.0999755859374</c:v>
                </c:pt>
                <c:pt idx="8826">
                  <c:v>843.2000122070315</c:v>
                </c:pt>
                <c:pt idx="8827">
                  <c:v>843.2999877929684</c:v>
                </c:pt>
                <c:pt idx="8828">
                  <c:v>843.4000244140624</c:v>
                </c:pt>
                <c:pt idx="8829">
                  <c:v>843.5</c:v>
                </c:pt>
                <c:pt idx="8830">
                  <c:v>843.5999755859374</c:v>
                </c:pt>
                <c:pt idx="8831">
                  <c:v>843.7000122070315</c:v>
                </c:pt>
                <c:pt idx="8832">
                  <c:v>843.7999877929684</c:v>
                </c:pt>
                <c:pt idx="8833">
                  <c:v>843.9000244140624</c:v>
                </c:pt>
                <c:pt idx="8834">
                  <c:v>844.0</c:v>
                </c:pt>
                <c:pt idx="8835">
                  <c:v>844.0999755859374</c:v>
                </c:pt>
                <c:pt idx="8836">
                  <c:v>844.2000122070315</c:v>
                </c:pt>
                <c:pt idx="8837">
                  <c:v>844.2999877929684</c:v>
                </c:pt>
                <c:pt idx="8838">
                  <c:v>844.4000244140624</c:v>
                </c:pt>
                <c:pt idx="8839">
                  <c:v>844.5</c:v>
                </c:pt>
                <c:pt idx="8840">
                  <c:v>844.5999755859374</c:v>
                </c:pt>
                <c:pt idx="8841">
                  <c:v>844.7000122070315</c:v>
                </c:pt>
                <c:pt idx="8842">
                  <c:v>844.7999877929684</c:v>
                </c:pt>
                <c:pt idx="8843">
                  <c:v>844.9000244140624</c:v>
                </c:pt>
                <c:pt idx="8844">
                  <c:v>845.0</c:v>
                </c:pt>
                <c:pt idx="8845">
                  <c:v>845.0999755859374</c:v>
                </c:pt>
                <c:pt idx="8846">
                  <c:v>845.2000122070315</c:v>
                </c:pt>
                <c:pt idx="8847">
                  <c:v>845.2999877929684</c:v>
                </c:pt>
                <c:pt idx="8848">
                  <c:v>845.4000244140624</c:v>
                </c:pt>
                <c:pt idx="8849">
                  <c:v>845.5</c:v>
                </c:pt>
                <c:pt idx="8850">
                  <c:v>845.5999755859374</c:v>
                </c:pt>
                <c:pt idx="8851">
                  <c:v>845.7000122070315</c:v>
                </c:pt>
                <c:pt idx="8852">
                  <c:v>845.7999877929684</c:v>
                </c:pt>
                <c:pt idx="8853">
                  <c:v>845.9000244140624</c:v>
                </c:pt>
                <c:pt idx="8854">
                  <c:v>846.0</c:v>
                </c:pt>
                <c:pt idx="8855">
                  <c:v>846.0999755859374</c:v>
                </c:pt>
                <c:pt idx="8856">
                  <c:v>846.2000122070315</c:v>
                </c:pt>
                <c:pt idx="8857">
                  <c:v>846.2999877929684</c:v>
                </c:pt>
                <c:pt idx="8858">
                  <c:v>846.4000244140624</c:v>
                </c:pt>
                <c:pt idx="8859">
                  <c:v>846.5</c:v>
                </c:pt>
                <c:pt idx="8860">
                  <c:v>846.5999755859374</c:v>
                </c:pt>
                <c:pt idx="8861">
                  <c:v>846.7000122070315</c:v>
                </c:pt>
                <c:pt idx="8862">
                  <c:v>846.7999877929684</c:v>
                </c:pt>
                <c:pt idx="8863">
                  <c:v>846.9000244140624</c:v>
                </c:pt>
                <c:pt idx="8864">
                  <c:v>847.0</c:v>
                </c:pt>
                <c:pt idx="8865">
                  <c:v>847.0999755859374</c:v>
                </c:pt>
                <c:pt idx="8866">
                  <c:v>847.2000122070315</c:v>
                </c:pt>
                <c:pt idx="8867">
                  <c:v>847.2999877929684</c:v>
                </c:pt>
                <c:pt idx="8868">
                  <c:v>847.4000244140624</c:v>
                </c:pt>
                <c:pt idx="8869">
                  <c:v>847.5</c:v>
                </c:pt>
                <c:pt idx="8870">
                  <c:v>847.5999755859374</c:v>
                </c:pt>
                <c:pt idx="8871">
                  <c:v>847.7000122070315</c:v>
                </c:pt>
                <c:pt idx="8872">
                  <c:v>847.7999877929684</c:v>
                </c:pt>
                <c:pt idx="8873">
                  <c:v>847.9000244140624</c:v>
                </c:pt>
                <c:pt idx="8874">
                  <c:v>848.0</c:v>
                </c:pt>
                <c:pt idx="8875">
                  <c:v>848.0999755859374</c:v>
                </c:pt>
                <c:pt idx="8876">
                  <c:v>848.2000122070315</c:v>
                </c:pt>
                <c:pt idx="8877">
                  <c:v>848.2999877929684</c:v>
                </c:pt>
                <c:pt idx="8878">
                  <c:v>848.4000244140624</c:v>
                </c:pt>
                <c:pt idx="8879">
                  <c:v>848.5</c:v>
                </c:pt>
                <c:pt idx="8880">
                  <c:v>848.5999755859374</c:v>
                </c:pt>
                <c:pt idx="8881">
                  <c:v>848.7000122070315</c:v>
                </c:pt>
                <c:pt idx="8882">
                  <c:v>848.7999877929684</c:v>
                </c:pt>
                <c:pt idx="8883">
                  <c:v>848.9000244140624</c:v>
                </c:pt>
                <c:pt idx="8884">
                  <c:v>849.0</c:v>
                </c:pt>
                <c:pt idx="8885">
                  <c:v>849.0999755859374</c:v>
                </c:pt>
                <c:pt idx="8886">
                  <c:v>849.2000122070315</c:v>
                </c:pt>
                <c:pt idx="8887">
                  <c:v>849.2999877929684</c:v>
                </c:pt>
                <c:pt idx="8888">
                  <c:v>849.4000244140624</c:v>
                </c:pt>
                <c:pt idx="8889">
                  <c:v>849.5</c:v>
                </c:pt>
                <c:pt idx="8890">
                  <c:v>849.5999755859374</c:v>
                </c:pt>
                <c:pt idx="8891">
                  <c:v>849.7000122070315</c:v>
                </c:pt>
                <c:pt idx="8892">
                  <c:v>849.7999877929684</c:v>
                </c:pt>
                <c:pt idx="8893">
                  <c:v>849.9000244140624</c:v>
                </c:pt>
                <c:pt idx="8894">
                  <c:v>850.0</c:v>
                </c:pt>
                <c:pt idx="8895">
                  <c:v>850.0999755859374</c:v>
                </c:pt>
                <c:pt idx="8896">
                  <c:v>850.2000122070315</c:v>
                </c:pt>
                <c:pt idx="8897">
                  <c:v>850.2999877929684</c:v>
                </c:pt>
                <c:pt idx="8898">
                  <c:v>850.4000244140624</c:v>
                </c:pt>
                <c:pt idx="8899">
                  <c:v>850.5</c:v>
                </c:pt>
                <c:pt idx="8900">
                  <c:v>850.5999755859374</c:v>
                </c:pt>
                <c:pt idx="8901">
                  <c:v>850.7000122070315</c:v>
                </c:pt>
                <c:pt idx="8902">
                  <c:v>850.7999877929684</c:v>
                </c:pt>
                <c:pt idx="8903">
                  <c:v>850.9000244140624</c:v>
                </c:pt>
                <c:pt idx="8904">
                  <c:v>851.0</c:v>
                </c:pt>
                <c:pt idx="8905">
                  <c:v>851.0999755859374</c:v>
                </c:pt>
                <c:pt idx="8906">
                  <c:v>851.2000122070315</c:v>
                </c:pt>
                <c:pt idx="8907">
                  <c:v>851.2999877929684</c:v>
                </c:pt>
                <c:pt idx="8908">
                  <c:v>851.4000244140624</c:v>
                </c:pt>
                <c:pt idx="8909">
                  <c:v>851.5</c:v>
                </c:pt>
                <c:pt idx="8910">
                  <c:v>851.5999755859374</c:v>
                </c:pt>
                <c:pt idx="8911">
                  <c:v>851.7000122070315</c:v>
                </c:pt>
                <c:pt idx="8912">
                  <c:v>851.7999877929684</c:v>
                </c:pt>
                <c:pt idx="8913">
                  <c:v>851.9000244140624</c:v>
                </c:pt>
                <c:pt idx="8914">
                  <c:v>852.0</c:v>
                </c:pt>
                <c:pt idx="8915">
                  <c:v>852.0999755859374</c:v>
                </c:pt>
                <c:pt idx="8916">
                  <c:v>852.2000122070315</c:v>
                </c:pt>
                <c:pt idx="8917">
                  <c:v>852.2999877929684</c:v>
                </c:pt>
                <c:pt idx="8918">
                  <c:v>852.4000244140624</c:v>
                </c:pt>
                <c:pt idx="8919">
                  <c:v>852.5</c:v>
                </c:pt>
                <c:pt idx="8920">
                  <c:v>852.5999755859374</c:v>
                </c:pt>
                <c:pt idx="8921">
                  <c:v>852.7000122070315</c:v>
                </c:pt>
                <c:pt idx="8922">
                  <c:v>852.7999877929684</c:v>
                </c:pt>
                <c:pt idx="8923">
                  <c:v>852.9000244140624</c:v>
                </c:pt>
                <c:pt idx="8924">
                  <c:v>853.0</c:v>
                </c:pt>
                <c:pt idx="8925">
                  <c:v>853.0999755859374</c:v>
                </c:pt>
                <c:pt idx="8926">
                  <c:v>853.2000122070315</c:v>
                </c:pt>
                <c:pt idx="8927">
                  <c:v>853.2999877929684</c:v>
                </c:pt>
                <c:pt idx="8928">
                  <c:v>853.4000244140624</c:v>
                </c:pt>
                <c:pt idx="8929">
                  <c:v>853.5</c:v>
                </c:pt>
                <c:pt idx="8930">
                  <c:v>853.5999755859374</c:v>
                </c:pt>
                <c:pt idx="8931">
                  <c:v>853.7000122070315</c:v>
                </c:pt>
                <c:pt idx="8932">
                  <c:v>853.7999877929684</c:v>
                </c:pt>
                <c:pt idx="8933">
                  <c:v>853.9000244140624</c:v>
                </c:pt>
                <c:pt idx="8934">
                  <c:v>854.0</c:v>
                </c:pt>
                <c:pt idx="8935">
                  <c:v>854.0999755859374</c:v>
                </c:pt>
                <c:pt idx="8936">
                  <c:v>854.2000122070315</c:v>
                </c:pt>
                <c:pt idx="8937">
                  <c:v>854.2999877929684</c:v>
                </c:pt>
                <c:pt idx="8938">
                  <c:v>854.4000244140624</c:v>
                </c:pt>
                <c:pt idx="8939">
                  <c:v>854.5</c:v>
                </c:pt>
                <c:pt idx="8940">
                  <c:v>854.5999755859374</c:v>
                </c:pt>
                <c:pt idx="8941">
                  <c:v>854.7000122070315</c:v>
                </c:pt>
                <c:pt idx="8942">
                  <c:v>854.7999877929684</c:v>
                </c:pt>
                <c:pt idx="8943">
                  <c:v>854.9000244140624</c:v>
                </c:pt>
                <c:pt idx="8944">
                  <c:v>855.0</c:v>
                </c:pt>
                <c:pt idx="8945">
                  <c:v>855.0999755859374</c:v>
                </c:pt>
                <c:pt idx="8946">
                  <c:v>855.2000122070315</c:v>
                </c:pt>
                <c:pt idx="8947">
                  <c:v>855.2999877929684</c:v>
                </c:pt>
                <c:pt idx="8948">
                  <c:v>855.4000244140624</c:v>
                </c:pt>
                <c:pt idx="8949">
                  <c:v>855.5</c:v>
                </c:pt>
                <c:pt idx="8950">
                  <c:v>855.5999755859374</c:v>
                </c:pt>
                <c:pt idx="8951">
                  <c:v>855.7000122070315</c:v>
                </c:pt>
                <c:pt idx="8952">
                  <c:v>855.7999877929684</c:v>
                </c:pt>
                <c:pt idx="8953">
                  <c:v>855.9000244140624</c:v>
                </c:pt>
                <c:pt idx="8954">
                  <c:v>856.0</c:v>
                </c:pt>
                <c:pt idx="8955">
                  <c:v>856.0999755859374</c:v>
                </c:pt>
                <c:pt idx="8956">
                  <c:v>856.2000122070315</c:v>
                </c:pt>
                <c:pt idx="8957">
                  <c:v>856.2999877929684</c:v>
                </c:pt>
                <c:pt idx="8958">
                  <c:v>856.4000244140624</c:v>
                </c:pt>
                <c:pt idx="8959">
                  <c:v>856.5</c:v>
                </c:pt>
                <c:pt idx="8960">
                  <c:v>856.5999755859374</c:v>
                </c:pt>
                <c:pt idx="8961">
                  <c:v>856.7000122070315</c:v>
                </c:pt>
                <c:pt idx="8962">
                  <c:v>856.7999877929684</c:v>
                </c:pt>
                <c:pt idx="8963">
                  <c:v>856.9000244140624</c:v>
                </c:pt>
                <c:pt idx="8964">
                  <c:v>857.0</c:v>
                </c:pt>
                <c:pt idx="8965">
                  <c:v>857.0999755859374</c:v>
                </c:pt>
                <c:pt idx="8966">
                  <c:v>857.2000122070315</c:v>
                </c:pt>
                <c:pt idx="8967">
                  <c:v>857.2999877929684</c:v>
                </c:pt>
                <c:pt idx="8968">
                  <c:v>857.4000244140624</c:v>
                </c:pt>
                <c:pt idx="8969">
                  <c:v>857.5</c:v>
                </c:pt>
                <c:pt idx="8970">
                  <c:v>857.5999755859374</c:v>
                </c:pt>
                <c:pt idx="8971">
                  <c:v>857.7000122070315</c:v>
                </c:pt>
                <c:pt idx="8972">
                  <c:v>857.7999877929684</c:v>
                </c:pt>
                <c:pt idx="8973">
                  <c:v>857.9000244140624</c:v>
                </c:pt>
                <c:pt idx="8974">
                  <c:v>858.0</c:v>
                </c:pt>
                <c:pt idx="8975">
                  <c:v>858.0999755859374</c:v>
                </c:pt>
                <c:pt idx="8976">
                  <c:v>858.2000122070315</c:v>
                </c:pt>
                <c:pt idx="8977">
                  <c:v>858.2999877929684</c:v>
                </c:pt>
                <c:pt idx="8978">
                  <c:v>858.4000244140624</c:v>
                </c:pt>
                <c:pt idx="8979">
                  <c:v>858.5</c:v>
                </c:pt>
                <c:pt idx="8980">
                  <c:v>858.5999755859374</c:v>
                </c:pt>
                <c:pt idx="8981">
                  <c:v>858.7000122070315</c:v>
                </c:pt>
                <c:pt idx="8982">
                  <c:v>858.7999877929684</c:v>
                </c:pt>
                <c:pt idx="8983">
                  <c:v>858.9000244140624</c:v>
                </c:pt>
                <c:pt idx="8984">
                  <c:v>859.0</c:v>
                </c:pt>
                <c:pt idx="8985">
                  <c:v>859.0999755859374</c:v>
                </c:pt>
                <c:pt idx="8986">
                  <c:v>859.2000122070315</c:v>
                </c:pt>
                <c:pt idx="8987">
                  <c:v>859.2999877929684</c:v>
                </c:pt>
                <c:pt idx="8988">
                  <c:v>859.4000244140624</c:v>
                </c:pt>
                <c:pt idx="8989">
                  <c:v>859.5</c:v>
                </c:pt>
                <c:pt idx="8990">
                  <c:v>859.5999755859374</c:v>
                </c:pt>
                <c:pt idx="8991">
                  <c:v>859.7000122070315</c:v>
                </c:pt>
                <c:pt idx="8992">
                  <c:v>859.7999877929684</c:v>
                </c:pt>
                <c:pt idx="8993">
                  <c:v>859.9000244140624</c:v>
                </c:pt>
                <c:pt idx="8994">
                  <c:v>860.0</c:v>
                </c:pt>
                <c:pt idx="8995">
                  <c:v>860.0999755859374</c:v>
                </c:pt>
                <c:pt idx="8996">
                  <c:v>860.2000122070315</c:v>
                </c:pt>
                <c:pt idx="8997">
                  <c:v>860.2999877929684</c:v>
                </c:pt>
                <c:pt idx="8998">
                  <c:v>860.4000244140624</c:v>
                </c:pt>
                <c:pt idx="8999">
                  <c:v>860.5</c:v>
                </c:pt>
                <c:pt idx="9000">
                  <c:v>860.5999755859374</c:v>
                </c:pt>
                <c:pt idx="9001">
                  <c:v>860.7000122070315</c:v>
                </c:pt>
                <c:pt idx="9002">
                  <c:v>860.7999877929684</c:v>
                </c:pt>
                <c:pt idx="9003">
                  <c:v>860.9000244140624</c:v>
                </c:pt>
                <c:pt idx="9004">
                  <c:v>861.0</c:v>
                </c:pt>
                <c:pt idx="9005">
                  <c:v>861.0999755859374</c:v>
                </c:pt>
                <c:pt idx="9006">
                  <c:v>861.2000122070315</c:v>
                </c:pt>
                <c:pt idx="9007">
                  <c:v>861.2999877929684</c:v>
                </c:pt>
                <c:pt idx="9008">
                  <c:v>861.4000244140624</c:v>
                </c:pt>
                <c:pt idx="9009">
                  <c:v>861.5</c:v>
                </c:pt>
                <c:pt idx="9010">
                  <c:v>861.5999755859374</c:v>
                </c:pt>
                <c:pt idx="9011">
                  <c:v>861.7000122070315</c:v>
                </c:pt>
                <c:pt idx="9012">
                  <c:v>861.7999877929684</c:v>
                </c:pt>
                <c:pt idx="9013">
                  <c:v>861.9000244140624</c:v>
                </c:pt>
                <c:pt idx="9014">
                  <c:v>862.0</c:v>
                </c:pt>
                <c:pt idx="9015">
                  <c:v>862.0999755859374</c:v>
                </c:pt>
                <c:pt idx="9016">
                  <c:v>862.2000122070315</c:v>
                </c:pt>
                <c:pt idx="9017">
                  <c:v>862.2999877929684</c:v>
                </c:pt>
                <c:pt idx="9018">
                  <c:v>862.4000244140624</c:v>
                </c:pt>
                <c:pt idx="9019">
                  <c:v>862.5</c:v>
                </c:pt>
                <c:pt idx="9020">
                  <c:v>862.5999755859374</c:v>
                </c:pt>
                <c:pt idx="9021">
                  <c:v>862.7000122070315</c:v>
                </c:pt>
                <c:pt idx="9022">
                  <c:v>862.7999877929684</c:v>
                </c:pt>
                <c:pt idx="9023">
                  <c:v>862.9000244140624</c:v>
                </c:pt>
                <c:pt idx="9024">
                  <c:v>863.0</c:v>
                </c:pt>
                <c:pt idx="9025">
                  <c:v>863.0999755859374</c:v>
                </c:pt>
                <c:pt idx="9026">
                  <c:v>863.2000122070315</c:v>
                </c:pt>
                <c:pt idx="9027">
                  <c:v>863.2999877929684</c:v>
                </c:pt>
                <c:pt idx="9028">
                  <c:v>863.4000244140624</c:v>
                </c:pt>
                <c:pt idx="9029">
                  <c:v>863.5</c:v>
                </c:pt>
                <c:pt idx="9030">
                  <c:v>863.5999755859374</c:v>
                </c:pt>
                <c:pt idx="9031">
                  <c:v>863.7000122070315</c:v>
                </c:pt>
                <c:pt idx="9032">
                  <c:v>863.7999877929684</c:v>
                </c:pt>
                <c:pt idx="9033">
                  <c:v>863.9000244140624</c:v>
                </c:pt>
                <c:pt idx="9034">
                  <c:v>864.0</c:v>
                </c:pt>
                <c:pt idx="9035">
                  <c:v>864.0999755859374</c:v>
                </c:pt>
                <c:pt idx="9036">
                  <c:v>864.2000122070315</c:v>
                </c:pt>
                <c:pt idx="9037">
                  <c:v>864.2999877929684</c:v>
                </c:pt>
                <c:pt idx="9038">
                  <c:v>864.4000244140624</c:v>
                </c:pt>
                <c:pt idx="9039">
                  <c:v>864.5</c:v>
                </c:pt>
                <c:pt idx="9040">
                  <c:v>864.5999755859374</c:v>
                </c:pt>
                <c:pt idx="9041">
                  <c:v>864.7000122070315</c:v>
                </c:pt>
                <c:pt idx="9042">
                  <c:v>864.7999877929684</c:v>
                </c:pt>
                <c:pt idx="9043">
                  <c:v>864.9000244140624</c:v>
                </c:pt>
                <c:pt idx="9044">
                  <c:v>865.0</c:v>
                </c:pt>
                <c:pt idx="9045">
                  <c:v>865.0999755859374</c:v>
                </c:pt>
                <c:pt idx="9046">
                  <c:v>865.2000122070315</c:v>
                </c:pt>
                <c:pt idx="9047">
                  <c:v>865.2999877929684</c:v>
                </c:pt>
                <c:pt idx="9048">
                  <c:v>865.4000244140624</c:v>
                </c:pt>
                <c:pt idx="9049">
                  <c:v>865.5</c:v>
                </c:pt>
                <c:pt idx="9050">
                  <c:v>865.5999755859374</c:v>
                </c:pt>
                <c:pt idx="9051">
                  <c:v>865.7000122070315</c:v>
                </c:pt>
                <c:pt idx="9052">
                  <c:v>865.7999877929684</c:v>
                </c:pt>
                <c:pt idx="9053">
                  <c:v>865.9000244140624</c:v>
                </c:pt>
                <c:pt idx="9054">
                  <c:v>866.0</c:v>
                </c:pt>
                <c:pt idx="9055">
                  <c:v>866.0999755859374</c:v>
                </c:pt>
                <c:pt idx="9056">
                  <c:v>866.2000122070315</c:v>
                </c:pt>
                <c:pt idx="9057">
                  <c:v>866.2999877929684</c:v>
                </c:pt>
                <c:pt idx="9058">
                  <c:v>866.4000244140624</c:v>
                </c:pt>
                <c:pt idx="9059">
                  <c:v>866.5</c:v>
                </c:pt>
                <c:pt idx="9060">
                  <c:v>866.5999755859374</c:v>
                </c:pt>
                <c:pt idx="9061">
                  <c:v>866.7000122070315</c:v>
                </c:pt>
                <c:pt idx="9062">
                  <c:v>866.7999877929684</c:v>
                </c:pt>
                <c:pt idx="9063">
                  <c:v>866.9000244140624</c:v>
                </c:pt>
                <c:pt idx="9064">
                  <c:v>867.0</c:v>
                </c:pt>
                <c:pt idx="9065">
                  <c:v>867.0999755859374</c:v>
                </c:pt>
                <c:pt idx="9066">
                  <c:v>867.2000122070315</c:v>
                </c:pt>
                <c:pt idx="9067">
                  <c:v>867.2999877929684</c:v>
                </c:pt>
                <c:pt idx="9068">
                  <c:v>867.4000244140624</c:v>
                </c:pt>
                <c:pt idx="9069">
                  <c:v>867.5</c:v>
                </c:pt>
                <c:pt idx="9070">
                  <c:v>867.5999755859374</c:v>
                </c:pt>
                <c:pt idx="9071">
                  <c:v>867.7000122070315</c:v>
                </c:pt>
                <c:pt idx="9072">
                  <c:v>867.7999877929684</c:v>
                </c:pt>
                <c:pt idx="9073">
                  <c:v>867.9000244140624</c:v>
                </c:pt>
                <c:pt idx="9074">
                  <c:v>868.0</c:v>
                </c:pt>
                <c:pt idx="9075">
                  <c:v>868.0999755859374</c:v>
                </c:pt>
                <c:pt idx="9076">
                  <c:v>868.2000122070315</c:v>
                </c:pt>
                <c:pt idx="9077">
                  <c:v>868.2999877929684</c:v>
                </c:pt>
                <c:pt idx="9078">
                  <c:v>868.4000244140624</c:v>
                </c:pt>
                <c:pt idx="9079">
                  <c:v>868.5</c:v>
                </c:pt>
                <c:pt idx="9080">
                  <c:v>868.5999755859374</c:v>
                </c:pt>
                <c:pt idx="9081">
                  <c:v>868.7000122070315</c:v>
                </c:pt>
                <c:pt idx="9082">
                  <c:v>868.7999877929684</c:v>
                </c:pt>
                <c:pt idx="9083">
                  <c:v>868.9000244140624</c:v>
                </c:pt>
                <c:pt idx="9084">
                  <c:v>869.0</c:v>
                </c:pt>
                <c:pt idx="9085">
                  <c:v>869.0999755859374</c:v>
                </c:pt>
                <c:pt idx="9086">
                  <c:v>869.2000122070315</c:v>
                </c:pt>
                <c:pt idx="9087">
                  <c:v>869.2999877929684</c:v>
                </c:pt>
                <c:pt idx="9088">
                  <c:v>869.4000244140624</c:v>
                </c:pt>
                <c:pt idx="9089">
                  <c:v>869.5</c:v>
                </c:pt>
                <c:pt idx="9090">
                  <c:v>869.5999755859374</c:v>
                </c:pt>
                <c:pt idx="9091">
                  <c:v>869.7000122070315</c:v>
                </c:pt>
                <c:pt idx="9092">
                  <c:v>869.7999877929684</c:v>
                </c:pt>
                <c:pt idx="9093">
                  <c:v>869.9000244140624</c:v>
                </c:pt>
                <c:pt idx="9094">
                  <c:v>870.0</c:v>
                </c:pt>
                <c:pt idx="9095">
                  <c:v>870.0999755859374</c:v>
                </c:pt>
                <c:pt idx="9096">
                  <c:v>870.2000122070315</c:v>
                </c:pt>
                <c:pt idx="9097">
                  <c:v>870.2999877929684</c:v>
                </c:pt>
                <c:pt idx="9098">
                  <c:v>870.4000244140624</c:v>
                </c:pt>
                <c:pt idx="9099">
                  <c:v>870.5</c:v>
                </c:pt>
                <c:pt idx="9100">
                  <c:v>870.5999755859374</c:v>
                </c:pt>
                <c:pt idx="9101">
                  <c:v>870.7000122070315</c:v>
                </c:pt>
                <c:pt idx="9102">
                  <c:v>870.7999877929684</c:v>
                </c:pt>
                <c:pt idx="9103">
                  <c:v>870.9000244140624</c:v>
                </c:pt>
                <c:pt idx="9104">
                  <c:v>871.0</c:v>
                </c:pt>
                <c:pt idx="9105">
                  <c:v>871.0999755859374</c:v>
                </c:pt>
                <c:pt idx="9106">
                  <c:v>871.2000122070315</c:v>
                </c:pt>
                <c:pt idx="9107">
                  <c:v>871.2999877929684</c:v>
                </c:pt>
                <c:pt idx="9108">
                  <c:v>871.4000244140624</c:v>
                </c:pt>
                <c:pt idx="9109">
                  <c:v>871.5</c:v>
                </c:pt>
                <c:pt idx="9110">
                  <c:v>871.5999755859374</c:v>
                </c:pt>
                <c:pt idx="9111">
                  <c:v>871.7000122070315</c:v>
                </c:pt>
                <c:pt idx="9112">
                  <c:v>871.7999877929684</c:v>
                </c:pt>
                <c:pt idx="9113">
                  <c:v>871.9000244140624</c:v>
                </c:pt>
                <c:pt idx="9114">
                  <c:v>872.0</c:v>
                </c:pt>
                <c:pt idx="9115">
                  <c:v>872.0999755859374</c:v>
                </c:pt>
                <c:pt idx="9116">
                  <c:v>872.2000122070315</c:v>
                </c:pt>
                <c:pt idx="9117">
                  <c:v>872.2999877929684</c:v>
                </c:pt>
                <c:pt idx="9118">
                  <c:v>872.4000244140624</c:v>
                </c:pt>
                <c:pt idx="9119">
                  <c:v>872.5</c:v>
                </c:pt>
                <c:pt idx="9120">
                  <c:v>872.5999755859374</c:v>
                </c:pt>
                <c:pt idx="9121">
                  <c:v>872.7000122070315</c:v>
                </c:pt>
                <c:pt idx="9122">
                  <c:v>872.7999877929684</c:v>
                </c:pt>
                <c:pt idx="9123">
                  <c:v>872.9000244140624</c:v>
                </c:pt>
                <c:pt idx="9124">
                  <c:v>873.0</c:v>
                </c:pt>
                <c:pt idx="9125">
                  <c:v>873.0999755859374</c:v>
                </c:pt>
                <c:pt idx="9126">
                  <c:v>873.2000122070315</c:v>
                </c:pt>
                <c:pt idx="9127">
                  <c:v>873.2999877929684</c:v>
                </c:pt>
                <c:pt idx="9128">
                  <c:v>873.4000244140624</c:v>
                </c:pt>
                <c:pt idx="9129">
                  <c:v>873.5</c:v>
                </c:pt>
                <c:pt idx="9130">
                  <c:v>873.5999755859374</c:v>
                </c:pt>
                <c:pt idx="9131">
                  <c:v>873.7000122070315</c:v>
                </c:pt>
                <c:pt idx="9132">
                  <c:v>873.7999877929684</c:v>
                </c:pt>
                <c:pt idx="9133">
                  <c:v>873.9000244140624</c:v>
                </c:pt>
                <c:pt idx="9134">
                  <c:v>874.0</c:v>
                </c:pt>
                <c:pt idx="9135">
                  <c:v>874.0999755859374</c:v>
                </c:pt>
                <c:pt idx="9136">
                  <c:v>874.2000122070315</c:v>
                </c:pt>
                <c:pt idx="9137">
                  <c:v>874.2999877929684</c:v>
                </c:pt>
                <c:pt idx="9138">
                  <c:v>874.4000244140624</c:v>
                </c:pt>
                <c:pt idx="9139">
                  <c:v>874.5</c:v>
                </c:pt>
                <c:pt idx="9140">
                  <c:v>874.5999755859374</c:v>
                </c:pt>
                <c:pt idx="9141">
                  <c:v>874.7000122070315</c:v>
                </c:pt>
                <c:pt idx="9142">
                  <c:v>874.7999877929684</c:v>
                </c:pt>
                <c:pt idx="9143">
                  <c:v>874.9000244140624</c:v>
                </c:pt>
                <c:pt idx="9144">
                  <c:v>875.0</c:v>
                </c:pt>
                <c:pt idx="9145">
                  <c:v>875.0999755859374</c:v>
                </c:pt>
                <c:pt idx="9146">
                  <c:v>875.2000122070315</c:v>
                </c:pt>
                <c:pt idx="9147">
                  <c:v>875.2999877929684</c:v>
                </c:pt>
                <c:pt idx="9148">
                  <c:v>875.4000244140624</c:v>
                </c:pt>
                <c:pt idx="9149">
                  <c:v>875.5</c:v>
                </c:pt>
                <c:pt idx="9150">
                  <c:v>875.5999755859374</c:v>
                </c:pt>
                <c:pt idx="9151">
                  <c:v>875.7000122070315</c:v>
                </c:pt>
                <c:pt idx="9152">
                  <c:v>875.7999877929684</c:v>
                </c:pt>
                <c:pt idx="9153">
                  <c:v>875.9000244140624</c:v>
                </c:pt>
                <c:pt idx="9154">
                  <c:v>876.0</c:v>
                </c:pt>
                <c:pt idx="9155">
                  <c:v>876.0999755859374</c:v>
                </c:pt>
                <c:pt idx="9156">
                  <c:v>876.2000122070315</c:v>
                </c:pt>
                <c:pt idx="9157">
                  <c:v>876.2999877929684</c:v>
                </c:pt>
                <c:pt idx="9158">
                  <c:v>876.4000244140624</c:v>
                </c:pt>
                <c:pt idx="9159">
                  <c:v>876.5</c:v>
                </c:pt>
                <c:pt idx="9160">
                  <c:v>876.5999755859374</c:v>
                </c:pt>
                <c:pt idx="9161">
                  <c:v>876.7000122070315</c:v>
                </c:pt>
                <c:pt idx="9162">
                  <c:v>876.7999877929684</c:v>
                </c:pt>
                <c:pt idx="9163">
                  <c:v>876.9000244140624</c:v>
                </c:pt>
                <c:pt idx="9164">
                  <c:v>877.0</c:v>
                </c:pt>
                <c:pt idx="9165">
                  <c:v>877.0999755859374</c:v>
                </c:pt>
                <c:pt idx="9166">
                  <c:v>877.2000122070315</c:v>
                </c:pt>
                <c:pt idx="9167">
                  <c:v>877.2999877929684</c:v>
                </c:pt>
                <c:pt idx="9168">
                  <c:v>877.4000244140624</c:v>
                </c:pt>
                <c:pt idx="9169">
                  <c:v>877.5</c:v>
                </c:pt>
                <c:pt idx="9170">
                  <c:v>877.5999755859374</c:v>
                </c:pt>
                <c:pt idx="9171">
                  <c:v>877.7000122070315</c:v>
                </c:pt>
                <c:pt idx="9172">
                  <c:v>877.7999877929684</c:v>
                </c:pt>
                <c:pt idx="9173">
                  <c:v>877.9000244140624</c:v>
                </c:pt>
                <c:pt idx="9174">
                  <c:v>878.0</c:v>
                </c:pt>
                <c:pt idx="9175">
                  <c:v>878.0999755859374</c:v>
                </c:pt>
                <c:pt idx="9176">
                  <c:v>878.2000122070315</c:v>
                </c:pt>
                <c:pt idx="9177">
                  <c:v>878.2999877929684</c:v>
                </c:pt>
                <c:pt idx="9178">
                  <c:v>878.4000244140624</c:v>
                </c:pt>
                <c:pt idx="9179">
                  <c:v>878.5</c:v>
                </c:pt>
                <c:pt idx="9180">
                  <c:v>878.5999755859374</c:v>
                </c:pt>
                <c:pt idx="9181">
                  <c:v>878.7000122070315</c:v>
                </c:pt>
                <c:pt idx="9182">
                  <c:v>878.7999877929684</c:v>
                </c:pt>
                <c:pt idx="9183">
                  <c:v>878.9000244140624</c:v>
                </c:pt>
                <c:pt idx="9184">
                  <c:v>879.0</c:v>
                </c:pt>
                <c:pt idx="9185">
                  <c:v>879.0999755859374</c:v>
                </c:pt>
                <c:pt idx="9186">
                  <c:v>879.2000122070315</c:v>
                </c:pt>
                <c:pt idx="9187">
                  <c:v>879.2999877929684</c:v>
                </c:pt>
                <c:pt idx="9188">
                  <c:v>879.4000244140624</c:v>
                </c:pt>
                <c:pt idx="9189">
                  <c:v>879.5</c:v>
                </c:pt>
                <c:pt idx="9190">
                  <c:v>879.5999755859374</c:v>
                </c:pt>
                <c:pt idx="9191">
                  <c:v>879.7000122070315</c:v>
                </c:pt>
                <c:pt idx="9192">
                  <c:v>879.7999877929684</c:v>
                </c:pt>
                <c:pt idx="9193">
                  <c:v>879.9000244140624</c:v>
                </c:pt>
                <c:pt idx="9194">
                  <c:v>880.0</c:v>
                </c:pt>
                <c:pt idx="9195">
                  <c:v>880.0999755859374</c:v>
                </c:pt>
                <c:pt idx="9196">
                  <c:v>880.2000122070315</c:v>
                </c:pt>
                <c:pt idx="9197">
                  <c:v>880.2999877929684</c:v>
                </c:pt>
                <c:pt idx="9198">
                  <c:v>880.4000244140624</c:v>
                </c:pt>
                <c:pt idx="9199">
                  <c:v>880.5</c:v>
                </c:pt>
                <c:pt idx="9200">
                  <c:v>880.5999755859374</c:v>
                </c:pt>
                <c:pt idx="9201">
                  <c:v>880.7000122070315</c:v>
                </c:pt>
                <c:pt idx="9202">
                  <c:v>880.7999877929684</c:v>
                </c:pt>
                <c:pt idx="9203">
                  <c:v>880.9000244140624</c:v>
                </c:pt>
                <c:pt idx="9204">
                  <c:v>881.0</c:v>
                </c:pt>
                <c:pt idx="9205">
                  <c:v>881.0999755859374</c:v>
                </c:pt>
                <c:pt idx="9206">
                  <c:v>881.2000122070315</c:v>
                </c:pt>
                <c:pt idx="9207">
                  <c:v>881.2999877929684</c:v>
                </c:pt>
                <c:pt idx="9208">
                  <c:v>881.4000244140624</c:v>
                </c:pt>
                <c:pt idx="9209">
                  <c:v>881.5</c:v>
                </c:pt>
                <c:pt idx="9210">
                  <c:v>881.5999755859374</c:v>
                </c:pt>
                <c:pt idx="9211">
                  <c:v>881.7000122070315</c:v>
                </c:pt>
                <c:pt idx="9212">
                  <c:v>881.7999877929684</c:v>
                </c:pt>
                <c:pt idx="9213">
                  <c:v>881.9000244140624</c:v>
                </c:pt>
                <c:pt idx="9214">
                  <c:v>882.0</c:v>
                </c:pt>
                <c:pt idx="9215">
                  <c:v>882.0999755859374</c:v>
                </c:pt>
                <c:pt idx="9216">
                  <c:v>882.2000122070315</c:v>
                </c:pt>
                <c:pt idx="9217">
                  <c:v>882.2999877929684</c:v>
                </c:pt>
                <c:pt idx="9218">
                  <c:v>882.4000244140624</c:v>
                </c:pt>
                <c:pt idx="9219">
                  <c:v>882.5</c:v>
                </c:pt>
                <c:pt idx="9220">
                  <c:v>882.5999755859374</c:v>
                </c:pt>
                <c:pt idx="9221">
                  <c:v>882.7000122070315</c:v>
                </c:pt>
                <c:pt idx="9222">
                  <c:v>882.7999877929684</c:v>
                </c:pt>
                <c:pt idx="9223">
                  <c:v>882.9000244140624</c:v>
                </c:pt>
                <c:pt idx="9224">
                  <c:v>883.0</c:v>
                </c:pt>
                <c:pt idx="9225">
                  <c:v>883.0999755859374</c:v>
                </c:pt>
                <c:pt idx="9226">
                  <c:v>883.2000122070315</c:v>
                </c:pt>
                <c:pt idx="9227">
                  <c:v>883.2999877929684</c:v>
                </c:pt>
                <c:pt idx="9228">
                  <c:v>883.4000244140624</c:v>
                </c:pt>
                <c:pt idx="9229">
                  <c:v>883.5</c:v>
                </c:pt>
                <c:pt idx="9230">
                  <c:v>883.5999755859374</c:v>
                </c:pt>
                <c:pt idx="9231">
                  <c:v>883.7000122070315</c:v>
                </c:pt>
                <c:pt idx="9232">
                  <c:v>883.7999877929684</c:v>
                </c:pt>
                <c:pt idx="9233">
                  <c:v>883.9000244140624</c:v>
                </c:pt>
                <c:pt idx="9234">
                  <c:v>884.0</c:v>
                </c:pt>
                <c:pt idx="9235">
                  <c:v>884.0999755859374</c:v>
                </c:pt>
                <c:pt idx="9236">
                  <c:v>884.2000122070315</c:v>
                </c:pt>
                <c:pt idx="9237">
                  <c:v>884.2999877929684</c:v>
                </c:pt>
                <c:pt idx="9238">
                  <c:v>884.4000244140624</c:v>
                </c:pt>
                <c:pt idx="9239">
                  <c:v>884.5</c:v>
                </c:pt>
                <c:pt idx="9240">
                  <c:v>884.5999755859374</c:v>
                </c:pt>
                <c:pt idx="9241">
                  <c:v>884.7000122070315</c:v>
                </c:pt>
                <c:pt idx="9242">
                  <c:v>884.7999877929684</c:v>
                </c:pt>
                <c:pt idx="9243">
                  <c:v>884.9000244140624</c:v>
                </c:pt>
                <c:pt idx="9244">
                  <c:v>885.0</c:v>
                </c:pt>
                <c:pt idx="9245">
                  <c:v>885.0999755859374</c:v>
                </c:pt>
                <c:pt idx="9246">
                  <c:v>885.2000122070315</c:v>
                </c:pt>
                <c:pt idx="9247">
                  <c:v>885.2999877929684</c:v>
                </c:pt>
                <c:pt idx="9248">
                  <c:v>885.4000244140624</c:v>
                </c:pt>
                <c:pt idx="9249">
                  <c:v>885.5</c:v>
                </c:pt>
                <c:pt idx="9250">
                  <c:v>885.5999755859374</c:v>
                </c:pt>
                <c:pt idx="9251">
                  <c:v>885.7000122070315</c:v>
                </c:pt>
                <c:pt idx="9252">
                  <c:v>885.7999877929684</c:v>
                </c:pt>
                <c:pt idx="9253">
                  <c:v>885.9000244140624</c:v>
                </c:pt>
                <c:pt idx="9254">
                  <c:v>886.0</c:v>
                </c:pt>
                <c:pt idx="9255">
                  <c:v>886.0999755859374</c:v>
                </c:pt>
                <c:pt idx="9256">
                  <c:v>886.2000122070315</c:v>
                </c:pt>
                <c:pt idx="9257">
                  <c:v>886.2999877929684</c:v>
                </c:pt>
                <c:pt idx="9258">
                  <c:v>886.4000244140624</c:v>
                </c:pt>
                <c:pt idx="9259">
                  <c:v>886.5</c:v>
                </c:pt>
                <c:pt idx="9260">
                  <c:v>886.5999755859374</c:v>
                </c:pt>
                <c:pt idx="9261">
                  <c:v>886.7000122070315</c:v>
                </c:pt>
                <c:pt idx="9262">
                  <c:v>886.7999877929684</c:v>
                </c:pt>
                <c:pt idx="9263">
                  <c:v>886.9000244140624</c:v>
                </c:pt>
                <c:pt idx="9264">
                  <c:v>887.0</c:v>
                </c:pt>
                <c:pt idx="9265">
                  <c:v>887.0999755859374</c:v>
                </c:pt>
                <c:pt idx="9266">
                  <c:v>887.2000122070315</c:v>
                </c:pt>
                <c:pt idx="9267">
                  <c:v>887.2999877929684</c:v>
                </c:pt>
                <c:pt idx="9268">
                  <c:v>887.4000244140624</c:v>
                </c:pt>
                <c:pt idx="9269">
                  <c:v>887.5</c:v>
                </c:pt>
                <c:pt idx="9270">
                  <c:v>887.5999755859374</c:v>
                </c:pt>
                <c:pt idx="9271">
                  <c:v>887.7000122070315</c:v>
                </c:pt>
                <c:pt idx="9272">
                  <c:v>887.7999877929684</c:v>
                </c:pt>
                <c:pt idx="9273">
                  <c:v>887.9000244140624</c:v>
                </c:pt>
                <c:pt idx="9274">
                  <c:v>888.0</c:v>
                </c:pt>
                <c:pt idx="9275">
                  <c:v>888.0999755859374</c:v>
                </c:pt>
                <c:pt idx="9276">
                  <c:v>888.2000122070315</c:v>
                </c:pt>
                <c:pt idx="9277">
                  <c:v>888.2999877929684</c:v>
                </c:pt>
                <c:pt idx="9278">
                  <c:v>888.4000244140624</c:v>
                </c:pt>
                <c:pt idx="9279">
                  <c:v>888.5</c:v>
                </c:pt>
                <c:pt idx="9280">
                  <c:v>888.5999755859374</c:v>
                </c:pt>
                <c:pt idx="9281">
                  <c:v>888.7000122070315</c:v>
                </c:pt>
                <c:pt idx="9282">
                  <c:v>888.7999877929684</c:v>
                </c:pt>
                <c:pt idx="9283">
                  <c:v>888.9000244140624</c:v>
                </c:pt>
                <c:pt idx="9284">
                  <c:v>889.0</c:v>
                </c:pt>
                <c:pt idx="9285">
                  <c:v>889.0999755859374</c:v>
                </c:pt>
                <c:pt idx="9286">
                  <c:v>889.2000122070315</c:v>
                </c:pt>
                <c:pt idx="9287">
                  <c:v>889.2999877929684</c:v>
                </c:pt>
                <c:pt idx="9288">
                  <c:v>889.4000244140624</c:v>
                </c:pt>
                <c:pt idx="9289">
                  <c:v>889.5</c:v>
                </c:pt>
                <c:pt idx="9290">
                  <c:v>889.5999755859374</c:v>
                </c:pt>
                <c:pt idx="9291">
                  <c:v>889.7000122070315</c:v>
                </c:pt>
                <c:pt idx="9292">
                  <c:v>889.7999877929684</c:v>
                </c:pt>
                <c:pt idx="9293">
                  <c:v>889.9000244140624</c:v>
                </c:pt>
                <c:pt idx="9294">
                  <c:v>890.0</c:v>
                </c:pt>
                <c:pt idx="9295">
                  <c:v>890.0999755859374</c:v>
                </c:pt>
                <c:pt idx="9296">
                  <c:v>890.2000122070315</c:v>
                </c:pt>
                <c:pt idx="9297">
                  <c:v>890.2999877929684</c:v>
                </c:pt>
                <c:pt idx="9298">
                  <c:v>890.4000244140624</c:v>
                </c:pt>
                <c:pt idx="9299">
                  <c:v>890.5</c:v>
                </c:pt>
                <c:pt idx="9300">
                  <c:v>890.5999755859374</c:v>
                </c:pt>
                <c:pt idx="9301">
                  <c:v>890.7000122070315</c:v>
                </c:pt>
                <c:pt idx="9302">
                  <c:v>890.7999877929684</c:v>
                </c:pt>
                <c:pt idx="9303">
                  <c:v>890.9000244140624</c:v>
                </c:pt>
                <c:pt idx="9304">
                  <c:v>891.0</c:v>
                </c:pt>
                <c:pt idx="9305">
                  <c:v>891.0999755859374</c:v>
                </c:pt>
                <c:pt idx="9306">
                  <c:v>891.2000122070315</c:v>
                </c:pt>
                <c:pt idx="9307">
                  <c:v>891.2999877929684</c:v>
                </c:pt>
                <c:pt idx="9308">
                  <c:v>891.4000244140624</c:v>
                </c:pt>
                <c:pt idx="9309">
                  <c:v>891.5</c:v>
                </c:pt>
                <c:pt idx="9310">
                  <c:v>891.5999755859374</c:v>
                </c:pt>
                <c:pt idx="9311">
                  <c:v>891.7000122070315</c:v>
                </c:pt>
                <c:pt idx="9312">
                  <c:v>891.7999877929684</c:v>
                </c:pt>
                <c:pt idx="9313">
                  <c:v>891.9000244140624</c:v>
                </c:pt>
                <c:pt idx="9314">
                  <c:v>892.0</c:v>
                </c:pt>
                <c:pt idx="9315">
                  <c:v>892.0999755859374</c:v>
                </c:pt>
                <c:pt idx="9316">
                  <c:v>892.2000122070315</c:v>
                </c:pt>
                <c:pt idx="9317">
                  <c:v>892.2999877929684</c:v>
                </c:pt>
                <c:pt idx="9318">
                  <c:v>892.4000244140624</c:v>
                </c:pt>
                <c:pt idx="9319">
                  <c:v>892.5</c:v>
                </c:pt>
                <c:pt idx="9320">
                  <c:v>892.5999755859374</c:v>
                </c:pt>
                <c:pt idx="9321">
                  <c:v>892.7000122070315</c:v>
                </c:pt>
                <c:pt idx="9322">
                  <c:v>892.7999877929684</c:v>
                </c:pt>
                <c:pt idx="9323">
                  <c:v>892.9000244140624</c:v>
                </c:pt>
                <c:pt idx="9324">
                  <c:v>893.0</c:v>
                </c:pt>
                <c:pt idx="9325">
                  <c:v>893.0999755859374</c:v>
                </c:pt>
                <c:pt idx="9326">
                  <c:v>893.2000122070315</c:v>
                </c:pt>
                <c:pt idx="9327">
                  <c:v>893.2999877929684</c:v>
                </c:pt>
                <c:pt idx="9328">
                  <c:v>893.4000244140624</c:v>
                </c:pt>
                <c:pt idx="9329">
                  <c:v>893.5</c:v>
                </c:pt>
                <c:pt idx="9330">
                  <c:v>893.5999755859374</c:v>
                </c:pt>
                <c:pt idx="9331">
                  <c:v>893.7000122070315</c:v>
                </c:pt>
                <c:pt idx="9332">
                  <c:v>893.7999877929684</c:v>
                </c:pt>
                <c:pt idx="9333">
                  <c:v>893.9000244140624</c:v>
                </c:pt>
                <c:pt idx="9334">
                  <c:v>894.0</c:v>
                </c:pt>
                <c:pt idx="9335">
                  <c:v>894.0999755859374</c:v>
                </c:pt>
                <c:pt idx="9336">
                  <c:v>894.2000122070315</c:v>
                </c:pt>
                <c:pt idx="9337">
                  <c:v>894.2999877929684</c:v>
                </c:pt>
                <c:pt idx="9338">
                  <c:v>894.4000244140624</c:v>
                </c:pt>
                <c:pt idx="9339">
                  <c:v>894.5</c:v>
                </c:pt>
                <c:pt idx="9340">
                  <c:v>894.5999755859374</c:v>
                </c:pt>
                <c:pt idx="9341">
                  <c:v>894.7000122070315</c:v>
                </c:pt>
                <c:pt idx="9342">
                  <c:v>894.7999877929684</c:v>
                </c:pt>
                <c:pt idx="9343">
                  <c:v>894.9000244140624</c:v>
                </c:pt>
                <c:pt idx="9344">
                  <c:v>895.0</c:v>
                </c:pt>
                <c:pt idx="9345">
                  <c:v>895.0999755859374</c:v>
                </c:pt>
                <c:pt idx="9346">
                  <c:v>895.2000122070315</c:v>
                </c:pt>
                <c:pt idx="9347">
                  <c:v>895.2999877929684</c:v>
                </c:pt>
                <c:pt idx="9348">
                  <c:v>895.4000244140624</c:v>
                </c:pt>
                <c:pt idx="9349">
                  <c:v>895.5</c:v>
                </c:pt>
                <c:pt idx="9350">
                  <c:v>895.5999755859374</c:v>
                </c:pt>
                <c:pt idx="9351">
                  <c:v>895.7000122070315</c:v>
                </c:pt>
                <c:pt idx="9352">
                  <c:v>895.7999877929684</c:v>
                </c:pt>
                <c:pt idx="9353">
                  <c:v>895.9000244140624</c:v>
                </c:pt>
                <c:pt idx="9354">
                  <c:v>896.0</c:v>
                </c:pt>
                <c:pt idx="9355">
                  <c:v>896.0999755859374</c:v>
                </c:pt>
                <c:pt idx="9356">
                  <c:v>896.2000122070315</c:v>
                </c:pt>
                <c:pt idx="9357">
                  <c:v>896.2999877929684</c:v>
                </c:pt>
                <c:pt idx="9358">
                  <c:v>896.4000244140624</c:v>
                </c:pt>
                <c:pt idx="9359">
                  <c:v>896.5</c:v>
                </c:pt>
                <c:pt idx="9360">
                  <c:v>896.5999755859374</c:v>
                </c:pt>
                <c:pt idx="9361">
                  <c:v>896.7000122070315</c:v>
                </c:pt>
                <c:pt idx="9362">
                  <c:v>896.7999877929684</c:v>
                </c:pt>
                <c:pt idx="9363">
                  <c:v>896.9000244140624</c:v>
                </c:pt>
                <c:pt idx="9364">
                  <c:v>897.0</c:v>
                </c:pt>
                <c:pt idx="9365">
                  <c:v>897.0999755859374</c:v>
                </c:pt>
                <c:pt idx="9366">
                  <c:v>897.2000122070315</c:v>
                </c:pt>
                <c:pt idx="9367">
                  <c:v>897.2999877929684</c:v>
                </c:pt>
                <c:pt idx="9368">
                  <c:v>897.4000244140624</c:v>
                </c:pt>
                <c:pt idx="9369">
                  <c:v>897.5</c:v>
                </c:pt>
                <c:pt idx="9370">
                  <c:v>897.5999755859374</c:v>
                </c:pt>
                <c:pt idx="9371">
                  <c:v>897.7000122070315</c:v>
                </c:pt>
                <c:pt idx="9372">
                  <c:v>897.7999877929684</c:v>
                </c:pt>
                <c:pt idx="9373">
                  <c:v>897.9000244140624</c:v>
                </c:pt>
                <c:pt idx="9374">
                  <c:v>898.0</c:v>
                </c:pt>
                <c:pt idx="9375">
                  <c:v>898.0999755859374</c:v>
                </c:pt>
                <c:pt idx="9376">
                  <c:v>898.2000122070315</c:v>
                </c:pt>
                <c:pt idx="9377">
                  <c:v>898.2999877929684</c:v>
                </c:pt>
                <c:pt idx="9378">
                  <c:v>898.4000244140624</c:v>
                </c:pt>
                <c:pt idx="9379">
                  <c:v>898.5</c:v>
                </c:pt>
                <c:pt idx="9380">
                  <c:v>898.5999755859374</c:v>
                </c:pt>
                <c:pt idx="9381">
                  <c:v>898.7000122070315</c:v>
                </c:pt>
                <c:pt idx="9382">
                  <c:v>898.7999877929684</c:v>
                </c:pt>
                <c:pt idx="9383">
                  <c:v>898.9000244140624</c:v>
                </c:pt>
                <c:pt idx="9384">
                  <c:v>899.0</c:v>
                </c:pt>
                <c:pt idx="9385">
                  <c:v>899.0999755859374</c:v>
                </c:pt>
                <c:pt idx="9386">
                  <c:v>899.2000122070315</c:v>
                </c:pt>
                <c:pt idx="9387">
                  <c:v>899.2999877929684</c:v>
                </c:pt>
                <c:pt idx="9388">
                  <c:v>899.4000244140624</c:v>
                </c:pt>
                <c:pt idx="9389">
                  <c:v>899.5</c:v>
                </c:pt>
                <c:pt idx="9390">
                  <c:v>899.5999755859374</c:v>
                </c:pt>
                <c:pt idx="9391">
                  <c:v>899.7000122070315</c:v>
                </c:pt>
                <c:pt idx="9392">
                  <c:v>899.7999877929684</c:v>
                </c:pt>
                <c:pt idx="9393">
                  <c:v>899.9000244140624</c:v>
                </c:pt>
                <c:pt idx="9394">
                  <c:v>900.0</c:v>
                </c:pt>
                <c:pt idx="9395">
                  <c:v>900.0999755859374</c:v>
                </c:pt>
                <c:pt idx="9396">
                  <c:v>900.2000122070315</c:v>
                </c:pt>
                <c:pt idx="9397">
                  <c:v>900.2999877929684</c:v>
                </c:pt>
                <c:pt idx="9398">
                  <c:v>900.4000244140624</c:v>
                </c:pt>
                <c:pt idx="9399">
                  <c:v>900.5</c:v>
                </c:pt>
                <c:pt idx="9400">
                  <c:v>900.5999755859374</c:v>
                </c:pt>
                <c:pt idx="9401">
                  <c:v>900.7000122070315</c:v>
                </c:pt>
                <c:pt idx="9402">
                  <c:v>900.7999877929684</c:v>
                </c:pt>
                <c:pt idx="9403">
                  <c:v>900.9000244140624</c:v>
                </c:pt>
                <c:pt idx="9404">
                  <c:v>901.0</c:v>
                </c:pt>
                <c:pt idx="9405">
                  <c:v>901.0999755859374</c:v>
                </c:pt>
                <c:pt idx="9406">
                  <c:v>901.2000122070315</c:v>
                </c:pt>
                <c:pt idx="9407">
                  <c:v>901.2999877929684</c:v>
                </c:pt>
                <c:pt idx="9408">
                  <c:v>901.4000244140624</c:v>
                </c:pt>
                <c:pt idx="9409">
                  <c:v>901.5</c:v>
                </c:pt>
                <c:pt idx="9410">
                  <c:v>901.5999755859374</c:v>
                </c:pt>
                <c:pt idx="9411">
                  <c:v>901.7000122070315</c:v>
                </c:pt>
                <c:pt idx="9412">
                  <c:v>901.7999877929684</c:v>
                </c:pt>
                <c:pt idx="9413">
                  <c:v>901.9000244140624</c:v>
                </c:pt>
                <c:pt idx="9414">
                  <c:v>902.0</c:v>
                </c:pt>
                <c:pt idx="9415">
                  <c:v>902.0999755859374</c:v>
                </c:pt>
                <c:pt idx="9416">
                  <c:v>902.2000122070315</c:v>
                </c:pt>
                <c:pt idx="9417">
                  <c:v>902.2999877929684</c:v>
                </c:pt>
                <c:pt idx="9418">
                  <c:v>902.4000244140624</c:v>
                </c:pt>
                <c:pt idx="9419">
                  <c:v>902.5</c:v>
                </c:pt>
                <c:pt idx="9420">
                  <c:v>902.5999755859374</c:v>
                </c:pt>
                <c:pt idx="9421">
                  <c:v>902.7000122070315</c:v>
                </c:pt>
                <c:pt idx="9422">
                  <c:v>902.7999877929684</c:v>
                </c:pt>
                <c:pt idx="9423">
                  <c:v>902.9000244140624</c:v>
                </c:pt>
                <c:pt idx="9424">
                  <c:v>903.0</c:v>
                </c:pt>
                <c:pt idx="9425">
                  <c:v>903.0999755859374</c:v>
                </c:pt>
                <c:pt idx="9426">
                  <c:v>903.2000122070315</c:v>
                </c:pt>
                <c:pt idx="9427">
                  <c:v>903.2999877929684</c:v>
                </c:pt>
                <c:pt idx="9428">
                  <c:v>903.4000244140624</c:v>
                </c:pt>
                <c:pt idx="9429">
                  <c:v>903.5</c:v>
                </c:pt>
                <c:pt idx="9430">
                  <c:v>903.5999755859374</c:v>
                </c:pt>
                <c:pt idx="9431">
                  <c:v>903.7000122070315</c:v>
                </c:pt>
                <c:pt idx="9432">
                  <c:v>903.7999877929684</c:v>
                </c:pt>
                <c:pt idx="9433">
                  <c:v>903.9000244140624</c:v>
                </c:pt>
                <c:pt idx="9434">
                  <c:v>904.0</c:v>
                </c:pt>
                <c:pt idx="9435">
                  <c:v>904.0999755859374</c:v>
                </c:pt>
                <c:pt idx="9436">
                  <c:v>904.2000122070315</c:v>
                </c:pt>
                <c:pt idx="9437">
                  <c:v>904.2999877929684</c:v>
                </c:pt>
                <c:pt idx="9438">
                  <c:v>904.4000244140624</c:v>
                </c:pt>
                <c:pt idx="9439">
                  <c:v>904.5</c:v>
                </c:pt>
                <c:pt idx="9440">
                  <c:v>904.5999755859374</c:v>
                </c:pt>
                <c:pt idx="9441">
                  <c:v>904.7000122070315</c:v>
                </c:pt>
                <c:pt idx="9442">
                  <c:v>904.7999877929684</c:v>
                </c:pt>
                <c:pt idx="9443">
                  <c:v>904.9000244140624</c:v>
                </c:pt>
                <c:pt idx="9444">
                  <c:v>905.0</c:v>
                </c:pt>
                <c:pt idx="9445">
                  <c:v>905.0999755859374</c:v>
                </c:pt>
                <c:pt idx="9446">
                  <c:v>905.2000122070315</c:v>
                </c:pt>
                <c:pt idx="9447">
                  <c:v>905.2999877929684</c:v>
                </c:pt>
                <c:pt idx="9448">
                  <c:v>905.4000244140624</c:v>
                </c:pt>
                <c:pt idx="9449">
                  <c:v>905.5</c:v>
                </c:pt>
                <c:pt idx="9450">
                  <c:v>905.5999755859374</c:v>
                </c:pt>
                <c:pt idx="9451">
                  <c:v>905.7000122070315</c:v>
                </c:pt>
                <c:pt idx="9452">
                  <c:v>905.7999877929684</c:v>
                </c:pt>
                <c:pt idx="9453">
                  <c:v>905.9000244140624</c:v>
                </c:pt>
                <c:pt idx="9454">
                  <c:v>906.0</c:v>
                </c:pt>
                <c:pt idx="9455">
                  <c:v>906.0999755859374</c:v>
                </c:pt>
                <c:pt idx="9456">
                  <c:v>906.2000122070315</c:v>
                </c:pt>
                <c:pt idx="9457">
                  <c:v>906.2999877929684</c:v>
                </c:pt>
                <c:pt idx="9458">
                  <c:v>906.4000244140624</c:v>
                </c:pt>
                <c:pt idx="9459">
                  <c:v>906.5</c:v>
                </c:pt>
                <c:pt idx="9460">
                  <c:v>906.5999755859374</c:v>
                </c:pt>
                <c:pt idx="9461">
                  <c:v>906.7000122070315</c:v>
                </c:pt>
                <c:pt idx="9462">
                  <c:v>906.7999877929684</c:v>
                </c:pt>
                <c:pt idx="9463">
                  <c:v>906.9000244140624</c:v>
                </c:pt>
                <c:pt idx="9464">
                  <c:v>907.0</c:v>
                </c:pt>
                <c:pt idx="9465">
                  <c:v>907.0999755859374</c:v>
                </c:pt>
                <c:pt idx="9466">
                  <c:v>907.2000122070315</c:v>
                </c:pt>
                <c:pt idx="9467">
                  <c:v>907.2999877929684</c:v>
                </c:pt>
                <c:pt idx="9468">
                  <c:v>907.4000244140624</c:v>
                </c:pt>
                <c:pt idx="9469">
                  <c:v>907.5</c:v>
                </c:pt>
                <c:pt idx="9470">
                  <c:v>907.5999755859374</c:v>
                </c:pt>
                <c:pt idx="9471">
                  <c:v>907.7000122070315</c:v>
                </c:pt>
                <c:pt idx="9472">
                  <c:v>907.7999877929684</c:v>
                </c:pt>
                <c:pt idx="9473">
                  <c:v>907.9000244140624</c:v>
                </c:pt>
                <c:pt idx="9474">
                  <c:v>908.0</c:v>
                </c:pt>
                <c:pt idx="9475">
                  <c:v>908.0999755859374</c:v>
                </c:pt>
                <c:pt idx="9476">
                  <c:v>908.2000122070315</c:v>
                </c:pt>
                <c:pt idx="9477">
                  <c:v>908.2999877929684</c:v>
                </c:pt>
                <c:pt idx="9478">
                  <c:v>908.4000244140624</c:v>
                </c:pt>
                <c:pt idx="9479">
                  <c:v>908.5</c:v>
                </c:pt>
                <c:pt idx="9480">
                  <c:v>908.5999755859374</c:v>
                </c:pt>
                <c:pt idx="9481">
                  <c:v>908.7000122070315</c:v>
                </c:pt>
                <c:pt idx="9482">
                  <c:v>908.7999877929684</c:v>
                </c:pt>
                <c:pt idx="9483">
                  <c:v>908.9000244140624</c:v>
                </c:pt>
                <c:pt idx="9484">
                  <c:v>909.0</c:v>
                </c:pt>
                <c:pt idx="9485">
                  <c:v>909.0999755859374</c:v>
                </c:pt>
                <c:pt idx="9486">
                  <c:v>909.2000122070315</c:v>
                </c:pt>
                <c:pt idx="9487">
                  <c:v>909.2999877929684</c:v>
                </c:pt>
                <c:pt idx="9488">
                  <c:v>909.4000244140624</c:v>
                </c:pt>
                <c:pt idx="9489">
                  <c:v>909.5</c:v>
                </c:pt>
                <c:pt idx="9490">
                  <c:v>909.5999755859374</c:v>
                </c:pt>
                <c:pt idx="9491">
                  <c:v>909.7000122070315</c:v>
                </c:pt>
                <c:pt idx="9492">
                  <c:v>909.7999877929684</c:v>
                </c:pt>
                <c:pt idx="9493">
                  <c:v>909.9000244140624</c:v>
                </c:pt>
                <c:pt idx="9494">
                  <c:v>910.0</c:v>
                </c:pt>
                <c:pt idx="9495">
                  <c:v>910.0999755859374</c:v>
                </c:pt>
                <c:pt idx="9496">
                  <c:v>910.2000122070315</c:v>
                </c:pt>
                <c:pt idx="9497">
                  <c:v>910.2999877929684</c:v>
                </c:pt>
                <c:pt idx="9498">
                  <c:v>910.4000244140624</c:v>
                </c:pt>
                <c:pt idx="9499">
                  <c:v>910.5</c:v>
                </c:pt>
                <c:pt idx="9500">
                  <c:v>910.5999755859374</c:v>
                </c:pt>
                <c:pt idx="9501">
                  <c:v>910.7000122070315</c:v>
                </c:pt>
                <c:pt idx="9502">
                  <c:v>910.7999877929684</c:v>
                </c:pt>
                <c:pt idx="9503">
                  <c:v>910.9000244140624</c:v>
                </c:pt>
                <c:pt idx="9504">
                  <c:v>911.0</c:v>
                </c:pt>
                <c:pt idx="9505">
                  <c:v>911.0999755859374</c:v>
                </c:pt>
                <c:pt idx="9506">
                  <c:v>911.2000122070315</c:v>
                </c:pt>
                <c:pt idx="9507">
                  <c:v>911.2999877929684</c:v>
                </c:pt>
                <c:pt idx="9508">
                  <c:v>911.4000244140624</c:v>
                </c:pt>
                <c:pt idx="9509">
                  <c:v>911.5</c:v>
                </c:pt>
                <c:pt idx="9510">
                  <c:v>911.5999755859374</c:v>
                </c:pt>
                <c:pt idx="9511">
                  <c:v>911.7000122070315</c:v>
                </c:pt>
                <c:pt idx="9512">
                  <c:v>911.7999877929684</c:v>
                </c:pt>
                <c:pt idx="9513">
                  <c:v>911.9000244140624</c:v>
                </c:pt>
                <c:pt idx="9514">
                  <c:v>912.0</c:v>
                </c:pt>
                <c:pt idx="9515">
                  <c:v>912.0999755859374</c:v>
                </c:pt>
                <c:pt idx="9516">
                  <c:v>912.2000122070315</c:v>
                </c:pt>
                <c:pt idx="9517">
                  <c:v>912.2999877929684</c:v>
                </c:pt>
                <c:pt idx="9518">
                  <c:v>912.4000244140624</c:v>
                </c:pt>
                <c:pt idx="9519">
                  <c:v>912.5</c:v>
                </c:pt>
                <c:pt idx="9520">
                  <c:v>912.5999755859374</c:v>
                </c:pt>
                <c:pt idx="9521">
                  <c:v>912.7000122070315</c:v>
                </c:pt>
                <c:pt idx="9522">
                  <c:v>912.7999877929684</c:v>
                </c:pt>
                <c:pt idx="9523">
                  <c:v>912.9000244140624</c:v>
                </c:pt>
                <c:pt idx="9524">
                  <c:v>913.0</c:v>
                </c:pt>
                <c:pt idx="9525">
                  <c:v>913.0999755859374</c:v>
                </c:pt>
                <c:pt idx="9526">
                  <c:v>913.2000122070315</c:v>
                </c:pt>
                <c:pt idx="9527">
                  <c:v>913.2999877929684</c:v>
                </c:pt>
                <c:pt idx="9528">
                  <c:v>913.4000244140624</c:v>
                </c:pt>
                <c:pt idx="9529">
                  <c:v>913.5</c:v>
                </c:pt>
                <c:pt idx="9530">
                  <c:v>913.5999755859374</c:v>
                </c:pt>
                <c:pt idx="9531">
                  <c:v>913.7000122070315</c:v>
                </c:pt>
                <c:pt idx="9532">
                  <c:v>913.7999877929684</c:v>
                </c:pt>
                <c:pt idx="9533">
                  <c:v>913.9000244140624</c:v>
                </c:pt>
                <c:pt idx="9534">
                  <c:v>914.0</c:v>
                </c:pt>
                <c:pt idx="9535">
                  <c:v>914.0999755859374</c:v>
                </c:pt>
                <c:pt idx="9536">
                  <c:v>914.2000122070315</c:v>
                </c:pt>
                <c:pt idx="9537">
                  <c:v>914.2999877929684</c:v>
                </c:pt>
                <c:pt idx="9538">
                  <c:v>914.4000244140624</c:v>
                </c:pt>
                <c:pt idx="9539">
                  <c:v>914.5</c:v>
                </c:pt>
                <c:pt idx="9540">
                  <c:v>914.5999755859374</c:v>
                </c:pt>
                <c:pt idx="9541">
                  <c:v>914.7000122070315</c:v>
                </c:pt>
                <c:pt idx="9542">
                  <c:v>914.7999877929684</c:v>
                </c:pt>
                <c:pt idx="9543">
                  <c:v>914.9000244140624</c:v>
                </c:pt>
                <c:pt idx="9544">
                  <c:v>915.0</c:v>
                </c:pt>
                <c:pt idx="9545">
                  <c:v>915.0999755859374</c:v>
                </c:pt>
                <c:pt idx="9546">
                  <c:v>915.2000122070315</c:v>
                </c:pt>
                <c:pt idx="9547">
                  <c:v>915.2999877929684</c:v>
                </c:pt>
                <c:pt idx="9548">
                  <c:v>915.4000244140624</c:v>
                </c:pt>
                <c:pt idx="9549">
                  <c:v>915.5</c:v>
                </c:pt>
                <c:pt idx="9550">
                  <c:v>915.5999755859374</c:v>
                </c:pt>
                <c:pt idx="9551">
                  <c:v>915.7000122070315</c:v>
                </c:pt>
                <c:pt idx="9552">
                  <c:v>915.7999877929684</c:v>
                </c:pt>
                <c:pt idx="9553">
                  <c:v>915.9000244140624</c:v>
                </c:pt>
                <c:pt idx="9554">
                  <c:v>916.0</c:v>
                </c:pt>
                <c:pt idx="9555">
                  <c:v>916.0999755859374</c:v>
                </c:pt>
                <c:pt idx="9556">
                  <c:v>916.2000122070315</c:v>
                </c:pt>
                <c:pt idx="9557">
                  <c:v>916.2999877929684</c:v>
                </c:pt>
                <c:pt idx="9558">
                  <c:v>916.4000244140624</c:v>
                </c:pt>
                <c:pt idx="9559">
                  <c:v>916.5</c:v>
                </c:pt>
                <c:pt idx="9560">
                  <c:v>916.5999755859374</c:v>
                </c:pt>
                <c:pt idx="9561">
                  <c:v>916.7000122070315</c:v>
                </c:pt>
                <c:pt idx="9562">
                  <c:v>916.7999877929684</c:v>
                </c:pt>
                <c:pt idx="9563">
                  <c:v>916.9000244140624</c:v>
                </c:pt>
                <c:pt idx="9564">
                  <c:v>917.0</c:v>
                </c:pt>
                <c:pt idx="9565">
                  <c:v>917.0999755859374</c:v>
                </c:pt>
                <c:pt idx="9566">
                  <c:v>917.2000122070315</c:v>
                </c:pt>
                <c:pt idx="9567">
                  <c:v>917.2999877929684</c:v>
                </c:pt>
                <c:pt idx="9568">
                  <c:v>917.4000244140624</c:v>
                </c:pt>
                <c:pt idx="9569">
                  <c:v>917.5</c:v>
                </c:pt>
                <c:pt idx="9570">
                  <c:v>917.5999755859374</c:v>
                </c:pt>
                <c:pt idx="9571">
                  <c:v>917.7000122070315</c:v>
                </c:pt>
                <c:pt idx="9572">
                  <c:v>917.7999877929684</c:v>
                </c:pt>
                <c:pt idx="9573">
                  <c:v>917.9000244140624</c:v>
                </c:pt>
                <c:pt idx="9574">
                  <c:v>918.0</c:v>
                </c:pt>
                <c:pt idx="9575">
                  <c:v>918.0999755859374</c:v>
                </c:pt>
                <c:pt idx="9576">
                  <c:v>918.2000122070315</c:v>
                </c:pt>
                <c:pt idx="9577">
                  <c:v>918.2999877929684</c:v>
                </c:pt>
                <c:pt idx="9578">
                  <c:v>918.4000244140624</c:v>
                </c:pt>
                <c:pt idx="9579">
                  <c:v>918.5</c:v>
                </c:pt>
                <c:pt idx="9580">
                  <c:v>918.5999755859374</c:v>
                </c:pt>
                <c:pt idx="9581">
                  <c:v>918.7000122070315</c:v>
                </c:pt>
                <c:pt idx="9582">
                  <c:v>918.7999877929684</c:v>
                </c:pt>
                <c:pt idx="9583">
                  <c:v>918.9000244140624</c:v>
                </c:pt>
                <c:pt idx="9584">
                  <c:v>919.0</c:v>
                </c:pt>
                <c:pt idx="9585">
                  <c:v>919.0999755859374</c:v>
                </c:pt>
                <c:pt idx="9586">
                  <c:v>919.2000122070315</c:v>
                </c:pt>
                <c:pt idx="9587">
                  <c:v>919.2999877929684</c:v>
                </c:pt>
                <c:pt idx="9588">
                  <c:v>919.4000244140624</c:v>
                </c:pt>
                <c:pt idx="9589">
                  <c:v>919.5</c:v>
                </c:pt>
                <c:pt idx="9590">
                  <c:v>919.5999755859374</c:v>
                </c:pt>
                <c:pt idx="9591">
                  <c:v>919.7000122070315</c:v>
                </c:pt>
                <c:pt idx="9592">
                  <c:v>919.7999877929684</c:v>
                </c:pt>
                <c:pt idx="9593">
                  <c:v>919.9000244140624</c:v>
                </c:pt>
                <c:pt idx="9594">
                  <c:v>920.0</c:v>
                </c:pt>
                <c:pt idx="9595">
                  <c:v>920.0999755859374</c:v>
                </c:pt>
                <c:pt idx="9596">
                  <c:v>920.2000122070315</c:v>
                </c:pt>
                <c:pt idx="9597">
                  <c:v>920.2999877929684</c:v>
                </c:pt>
                <c:pt idx="9598">
                  <c:v>920.4000244140624</c:v>
                </c:pt>
                <c:pt idx="9599">
                  <c:v>920.5</c:v>
                </c:pt>
                <c:pt idx="9600">
                  <c:v>920.5999755859374</c:v>
                </c:pt>
                <c:pt idx="9601">
                  <c:v>920.7000122070315</c:v>
                </c:pt>
                <c:pt idx="9602">
                  <c:v>920.7999877929684</c:v>
                </c:pt>
                <c:pt idx="9603">
                  <c:v>920.9000244140624</c:v>
                </c:pt>
                <c:pt idx="9604">
                  <c:v>921.0</c:v>
                </c:pt>
                <c:pt idx="9605">
                  <c:v>921.0999755859374</c:v>
                </c:pt>
                <c:pt idx="9606">
                  <c:v>921.2000122070315</c:v>
                </c:pt>
                <c:pt idx="9607">
                  <c:v>921.2999877929684</c:v>
                </c:pt>
                <c:pt idx="9608">
                  <c:v>921.4000244140624</c:v>
                </c:pt>
                <c:pt idx="9609">
                  <c:v>921.5</c:v>
                </c:pt>
                <c:pt idx="9610">
                  <c:v>921.5999755859374</c:v>
                </c:pt>
                <c:pt idx="9611">
                  <c:v>921.7000122070315</c:v>
                </c:pt>
                <c:pt idx="9612">
                  <c:v>921.7999877929684</c:v>
                </c:pt>
                <c:pt idx="9613">
                  <c:v>921.9000244140624</c:v>
                </c:pt>
                <c:pt idx="9614">
                  <c:v>922.0</c:v>
                </c:pt>
                <c:pt idx="9615">
                  <c:v>922.0999755859374</c:v>
                </c:pt>
                <c:pt idx="9616">
                  <c:v>922.2000122070315</c:v>
                </c:pt>
                <c:pt idx="9617">
                  <c:v>922.2999877929684</c:v>
                </c:pt>
                <c:pt idx="9618">
                  <c:v>922.4000244140624</c:v>
                </c:pt>
                <c:pt idx="9619">
                  <c:v>922.5</c:v>
                </c:pt>
                <c:pt idx="9620">
                  <c:v>922.5999755859374</c:v>
                </c:pt>
                <c:pt idx="9621">
                  <c:v>922.7000122070315</c:v>
                </c:pt>
                <c:pt idx="9622">
                  <c:v>922.7999877929684</c:v>
                </c:pt>
                <c:pt idx="9623">
                  <c:v>922.9000244140624</c:v>
                </c:pt>
                <c:pt idx="9624">
                  <c:v>923.0</c:v>
                </c:pt>
                <c:pt idx="9625">
                  <c:v>923.0999755859374</c:v>
                </c:pt>
                <c:pt idx="9626">
                  <c:v>923.2000122070315</c:v>
                </c:pt>
                <c:pt idx="9627">
                  <c:v>923.2999877929684</c:v>
                </c:pt>
                <c:pt idx="9628">
                  <c:v>923.4000244140624</c:v>
                </c:pt>
                <c:pt idx="9629">
                  <c:v>923.5</c:v>
                </c:pt>
                <c:pt idx="9630">
                  <c:v>923.5999755859374</c:v>
                </c:pt>
                <c:pt idx="9631">
                  <c:v>923.7000122070315</c:v>
                </c:pt>
                <c:pt idx="9632">
                  <c:v>923.7999877929684</c:v>
                </c:pt>
                <c:pt idx="9633">
                  <c:v>923.9000244140624</c:v>
                </c:pt>
                <c:pt idx="9634">
                  <c:v>924.0</c:v>
                </c:pt>
                <c:pt idx="9635">
                  <c:v>924.0999755859374</c:v>
                </c:pt>
                <c:pt idx="9636">
                  <c:v>924.2000122070315</c:v>
                </c:pt>
                <c:pt idx="9637">
                  <c:v>924.2999877929684</c:v>
                </c:pt>
                <c:pt idx="9638">
                  <c:v>924.4000244140624</c:v>
                </c:pt>
                <c:pt idx="9639">
                  <c:v>924.5</c:v>
                </c:pt>
                <c:pt idx="9640">
                  <c:v>924.5999755859374</c:v>
                </c:pt>
                <c:pt idx="9641">
                  <c:v>924.7000122070315</c:v>
                </c:pt>
                <c:pt idx="9642">
                  <c:v>924.7999877929684</c:v>
                </c:pt>
                <c:pt idx="9643">
                  <c:v>924.9000244140624</c:v>
                </c:pt>
                <c:pt idx="9644">
                  <c:v>925.0</c:v>
                </c:pt>
                <c:pt idx="9645">
                  <c:v>925.0999755859374</c:v>
                </c:pt>
                <c:pt idx="9646">
                  <c:v>925.2000122070315</c:v>
                </c:pt>
                <c:pt idx="9647">
                  <c:v>925.2999877929684</c:v>
                </c:pt>
                <c:pt idx="9648">
                  <c:v>925.4000244140624</c:v>
                </c:pt>
                <c:pt idx="9649">
                  <c:v>925.5</c:v>
                </c:pt>
                <c:pt idx="9650">
                  <c:v>925.5999755859374</c:v>
                </c:pt>
                <c:pt idx="9651">
                  <c:v>925.7000122070315</c:v>
                </c:pt>
                <c:pt idx="9652">
                  <c:v>925.7999877929684</c:v>
                </c:pt>
                <c:pt idx="9653">
                  <c:v>925.9000244140624</c:v>
                </c:pt>
                <c:pt idx="9654">
                  <c:v>926.0</c:v>
                </c:pt>
                <c:pt idx="9655">
                  <c:v>926.0999755859374</c:v>
                </c:pt>
                <c:pt idx="9656">
                  <c:v>926.2000122070315</c:v>
                </c:pt>
                <c:pt idx="9657">
                  <c:v>926.2999877929684</c:v>
                </c:pt>
                <c:pt idx="9658">
                  <c:v>926.4000244140624</c:v>
                </c:pt>
                <c:pt idx="9659">
                  <c:v>926.5</c:v>
                </c:pt>
                <c:pt idx="9660">
                  <c:v>926.5999755859374</c:v>
                </c:pt>
                <c:pt idx="9661">
                  <c:v>926.7000122070315</c:v>
                </c:pt>
                <c:pt idx="9662">
                  <c:v>926.7999877929684</c:v>
                </c:pt>
                <c:pt idx="9663">
                  <c:v>926.9000244140624</c:v>
                </c:pt>
                <c:pt idx="9664">
                  <c:v>927.0</c:v>
                </c:pt>
                <c:pt idx="9665">
                  <c:v>927.0999755859374</c:v>
                </c:pt>
                <c:pt idx="9666">
                  <c:v>927.2000122070315</c:v>
                </c:pt>
                <c:pt idx="9667">
                  <c:v>927.2999877929684</c:v>
                </c:pt>
                <c:pt idx="9668">
                  <c:v>927.4000244140624</c:v>
                </c:pt>
                <c:pt idx="9669">
                  <c:v>927.5</c:v>
                </c:pt>
                <c:pt idx="9670">
                  <c:v>927.5999755859374</c:v>
                </c:pt>
                <c:pt idx="9671">
                  <c:v>927.7000122070315</c:v>
                </c:pt>
                <c:pt idx="9672">
                  <c:v>927.7999877929684</c:v>
                </c:pt>
                <c:pt idx="9673">
                  <c:v>927.9000244140624</c:v>
                </c:pt>
                <c:pt idx="9674">
                  <c:v>928.0</c:v>
                </c:pt>
                <c:pt idx="9675">
                  <c:v>928.0999755859374</c:v>
                </c:pt>
                <c:pt idx="9676">
                  <c:v>928.2000122070315</c:v>
                </c:pt>
                <c:pt idx="9677">
                  <c:v>928.2999877929684</c:v>
                </c:pt>
                <c:pt idx="9678">
                  <c:v>928.4000244140624</c:v>
                </c:pt>
                <c:pt idx="9679">
                  <c:v>928.5</c:v>
                </c:pt>
                <c:pt idx="9680">
                  <c:v>928.5999755859374</c:v>
                </c:pt>
                <c:pt idx="9681">
                  <c:v>928.7000122070315</c:v>
                </c:pt>
                <c:pt idx="9682">
                  <c:v>928.7999877929684</c:v>
                </c:pt>
                <c:pt idx="9683">
                  <c:v>928.9000244140624</c:v>
                </c:pt>
                <c:pt idx="9684">
                  <c:v>929.0</c:v>
                </c:pt>
                <c:pt idx="9685">
                  <c:v>929.0999755859374</c:v>
                </c:pt>
                <c:pt idx="9686">
                  <c:v>929.2000122070315</c:v>
                </c:pt>
                <c:pt idx="9687">
                  <c:v>929.2999877929684</c:v>
                </c:pt>
                <c:pt idx="9688">
                  <c:v>929.4000244140624</c:v>
                </c:pt>
                <c:pt idx="9689">
                  <c:v>929.5</c:v>
                </c:pt>
                <c:pt idx="9690">
                  <c:v>929.5999755859374</c:v>
                </c:pt>
                <c:pt idx="9691">
                  <c:v>929.7000122070315</c:v>
                </c:pt>
                <c:pt idx="9692">
                  <c:v>929.7999877929684</c:v>
                </c:pt>
                <c:pt idx="9693">
                  <c:v>929.9000244140624</c:v>
                </c:pt>
                <c:pt idx="9694">
                  <c:v>930.0</c:v>
                </c:pt>
                <c:pt idx="9695">
                  <c:v>930.0999755859374</c:v>
                </c:pt>
                <c:pt idx="9696">
                  <c:v>930.2000122070315</c:v>
                </c:pt>
                <c:pt idx="9697">
                  <c:v>930.2999877929684</c:v>
                </c:pt>
                <c:pt idx="9698">
                  <c:v>930.4000244140624</c:v>
                </c:pt>
                <c:pt idx="9699">
                  <c:v>930.5</c:v>
                </c:pt>
                <c:pt idx="9700">
                  <c:v>930.5999755859374</c:v>
                </c:pt>
                <c:pt idx="9701">
                  <c:v>930.7000122070315</c:v>
                </c:pt>
                <c:pt idx="9702">
                  <c:v>930.7999877929684</c:v>
                </c:pt>
                <c:pt idx="9703">
                  <c:v>930.9000244140624</c:v>
                </c:pt>
                <c:pt idx="9704">
                  <c:v>931.0</c:v>
                </c:pt>
                <c:pt idx="9705">
                  <c:v>931.0999755859374</c:v>
                </c:pt>
                <c:pt idx="9706">
                  <c:v>931.2000122070315</c:v>
                </c:pt>
                <c:pt idx="9707">
                  <c:v>931.2999877929684</c:v>
                </c:pt>
                <c:pt idx="9708">
                  <c:v>931.4000244140624</c:v>
                </c:pt>
                <c:pt idx="9709">
                  <c:v>931.5</c:v>
                </c:pt>
                <c:pt idx="9710">
                  <c:v>931.5999755859374</c:v>
                </c:pt>
                <c:pt idx="9711">
                  <c:v>931.7000122070315</c:v>
                </c:pt>
                <c:pt idx="9712">
                  <c:v>931.7999877929684</c:v>
                </c:pt>
                <c:pt idx="9713">
                  <c:v>931.9000244140624</c:v>
                </c:pt>
                <c:pt idx="9714">
                  <c:v>932.0</c:v>
                </c:pt>
                <c:pt idx="9715">
                  <c:v>932.0999755859374</c:v>
                </c:pt>
                <c:pt idx="9716">
                  <c:v>932.2000122070315</c:v>
                </c:pt>
                <c:pt idx="9717">
                  <c:v>932.2999877929684</c:v>
                </c:pt>
                <c:pt idx="9718">
                  <c:v>932.4000244140624</c:v>
                </c:pt>
                <c:pt idx="9719">
                  <c:v>932.5</c:v>
                </c:pt>
                <c:pt idx="9720">
                  <c:v>932.5999755859374</c:v>
                </c:pt>
                <c:pt idx="9721">
                  <c:v>932.7000122070315</c:v>
                </c:pt>
                <c:pt idx="9722">
                  <c:v>932.7999877929684</c:v>
                </c:pt>
                <c:pt idx="9723">
                  <c:v>932.9000244140624</c:v>
                </c:pt>
                <c:pt idx="9724">
                  <c:v>933.0</c:v>
                </c:pt>
                <c:pt idx="9725">
                  <c:v>933.0999755859374</c:v>
                </c:pt>
                <c:pt idx="9726">
                  <c:v>933.2000122070315</c:v>
                </c:pt>
                <c:pt idx="9727">
                  <c:v>933.2999877929684</c:v>
                </c:pt>
                <c:pt idx="9728">
                  <c:v>933.4000244140624</c:v>
                </c:pt>
                <c:pt idx="9729">
                  <c:v>933.5</c:v>
                </c:pt>
                <c:pt idx="9730">
                  <c:v>933.5999755859374</c:v>
                </c:pt>
                <c:pt idx="9731">
                  <c:v>933.7000122070315</c:v>
                </c:pt>
                <c:pt idx="9732">
                  <c:v>933.7999877929684</c:v>
                </c:pt>
                <c:pt idx="9733">
                  <c:v>933.9000244140624</c:v>
                </c:pt>
                <c:pt idx="9734">
                  <c:v>934.0</c:v>
                </c:pt>
                <c:pt idx="9735">
                  <c:v>934.0999755859374</c:v>
                </c:pt>
                <c:pt idx="9736">
                  <c:v>934.2000122070315</c:v>
                </c:pt>
                <c:pt idx="9737">
                  <c:v>934.2999877929684</c:v>
                </c:pt>
                <c:pt idx="9738">
                  <c:v>934.4000244140624</c:v>
                </c:pt>
                <c:pt idx="9739">
                  <c:v>934.5</c:v>
                </c:pt>
                <c:pt idx="9740">
                  <c:v>934.5999755859374</c:v>
                </c:pt>
                <c:pt idx="9741">
                  <c:v>934.7000122070315</c:v>
                </c:pt>
                <c:pt idx="9742">
                  <c:v>934.7999877929684</c:v>
                </c:pt>
                <c:pt idx="9743">
                  <c:v>934.9000244140624</c:v>
                </c:pt>
                <c:pt idx="9744">
                  <c:v>935.0</c:v>
                </c:pt>
                <c:pt idx="9745">
                  <c:v>935.0999755859374</c:v>
                </c:pt>
                <c:pt idx="9746">
                  <c:v>935.2000122070315</c:v>
                </c:pt>
                <c:pt idx="9747">
                  <c:v>935.2999877929684</c:v>
                </c:pt>
                <c:pt idx="9748">
                  <c:v>935.4000244140624</c:v>
                </c:pt>
                <c:pt idx="9749">
                  <c:v>935.5</c:v>
                </c:pt>
                <c:pt idx="9750">
                  <c:v>935.5999755859374</c:v>
                </c:pt>
                <c:pt idx="9751">
                  <c:v>935.7000122070315</c:v>
                </c:pt>
                <c:pt idx="9752">
                  <c:v>935.7999877929684</c:v>
                </c:pt>
                <c:pt idx="9753">
                  <c:v>935.9000244140624</c:v>
                </c:pt>
                <c:pt idx="9754">
                  <c:v>936.0</c:v>
                </c:pt>
                <c:pt idx="9755">
                  <c:v>936.0999755859374</c:v>
                </c:pt>
                <c:pt idx="9756">
                  <c:v>936.2000122070315</c:v>
                </c:pt>
                <c:pt idx="9757">
                  <c:v>936.2999877929684</c:v>
                </c:pt>
                <c:pt idx="9758">
                  <c:v>936.4000244140624</c:v>
                </c:pt>
                <c:pt idx="9759">
                  <c:v>936.5</c:v>
                </c:pt>
                <c:pt idx="9760">
                  <c:v>936.5999755859374</c:v>
                </c:pt>
                <c:pt idx="9761">
                  <c:v>936.7000122070315</c:v>
                </c:pt>
                <c:pt idx="9762">
                  <c:v>936.7999877929684</c:v>
                </c:pt>
                <c:pt idx="9763">
                  <c:v>936.9000244140624</c:v>
                </c:pt>
                <c:pt idx="9764">
                  <c:v>937.0</c:v>
                </c:pt>
                <c:pt idx="9765">
                  <c:v>937.0999755859374</c:v>
                </c:pt>
                <c:pt idx="9766">
                  <c:v>937.2000122070315</c:v>
                </c:pt>
                <c:pt idx="9767">
                  <c:v>937.2999877929684</c:v>
                </c:pt>
                <c:pt idx="9768">
                  <c:v>937.4000244140624</c:v>
                </c:pt>
                <c:pt idx="9769">
                  <c:v>937.5</c:v>
                </c:pt>
                <c:pt idx="9770">
                  <c:v>937.5999755859374</c:v>
                </c:pt>
                <c:pt idx="9771">
                  <c:v>937.7000122070315</c:v>
                </c:pt>
                <c:pt idx="9772">
                  <c:v>937.7999877929684</c:v>
                </c:pt>
                <c:pt idx="9773">
                  <c:v>937.9000244140624</c:v>
                </c:pt>
                <c:pt idx="9774">
                  <c:v>938.0</c:v>
                </c:pt>
                <c:pt idx="9775">
                  <c:v>938.0999755859374</c:v>
                </c:pt>
                <c:pt idx="9776">
                  <c:v>938.2000122070315</c:v>
                </c:pt>
                <c:pt idx="9777">
                  <c:v>938.2999877929684</c:v>
                </c:pt>
                <c:pt idx="9778">
                  <c:v>938.4000244140624</c:v>
                </c:pt>
                <c:pt idx="9779">
                  <c:v>938.5</c:v>
                </c:pt>
                <c:pt idx="9780">
                  <c:v>938.5999755859374</c:v>
                </c:pt>
                <c:pt idx="9781">
                  <c:v>938.7000122070315</c:v>
                </c:pt>
                <c:pt idx="9782">
                  <c:v>938.7999877929684</c:v>
                </c:pt>
                <c:pt idx="9783">
                  <c:v>938.9000244140624</c:v>
                </c:pt>
                <c:pt idx="9784">
                  <c:v>939.0</c:v>
                </c:pt>
                <c:pt idx="9785">
                  <c:v>939.0999755859374</c:v>
                </c:pt>
                <c:pt idx="9786">
                  <c:v>939.2000122070315</c:v>
                </c:pt>
                <c:pt idx="9787">
                  <c:v>939.2999877929684</c:v>
                </c:pt>
                <c:pt idx="9788">
                  <c:v>939.4000244140624</c:v>
                </c:pt>
                <c:pt idx="9789">
                  <c:v>939.5</c:v>
                </c:pt>
                <c:pt idx="9790">
                  <c:v>939.5999755859374</c:v>
                </c:pt>
                <c:pt idx="9791">
                  <c:v>939.7000122070315</c:v>
                </c:pt>
                <c:pt idx="9792">
                  <c:v>939.7999877929684</c:v>
                </c:pt>
                <c:pt idx="9793">
                  <c:v>939.9000244140624</c:v>
                </c:pt>
                <c:pt idx="9794">
                  <c:v>940.0</c:v>
                </c:pt>
                <c:pt idx="9795">
                  <c:v>940.0999755859374</c:v>
                </c:pt>
                <c:pt idx="9796">
                  <c:v>940.2000122070315</c:v>
                </c:pt>
                <c:pt idx="9797">
                  <c:v>940.2999877929684</c:v>
                </c:pt>
                <c:pt idx="9798">
                  <c:v>940.4000244140624</c:v>
                </c:pt>
                <c:pt idx="9799">
                  <c:v>940.5</c:v>
                </c:pt>
                <c:pt idx="9800">
                  <c:v>940.5999755859374</c:v>
                </c:pt>
                <c:pt idx="9801">
                  <c:v>940.7000122070315</c:v>
                </c:pt>
                <c:pt idx="9802">
                  <c:v>940.7999877929684</c:v>
                </c:pt>
                <c:pt idx="9803">
                  <c:v>940.9000244140624</c:v>
                </c:pt>
                <c:pt idx="9804">
                  <c:v>941.0</c:v>
                </c:pt>
                <c:pt idx="9805">
                  <c:v>941.0999755859374</c:v>
                </c:pt>
                <c:pt idx="9806">
                  <c:v>941.2000122070315</c:v>
                </c:pt>
                <c:pt idx="9807">
                  <c:v>941.2999877929684</c:v>
                </c:pt>
                <c:pt idx="9808">
                  <c:v>941.4000244140624</c:v>
                </c:pt>
                <c:pt idx="9809">
                  <c:v>941.5</c:v>
                </c:pt>
                <c:pt idx="9810">
                  <c:v>941.5999755859374</c:v>
                </c:pt>
                <c:pt idx="9811">
                  <c:v>941.7000122070315</c:v>
                </c:pt>
                <c:pt idx="9812">
                  <c:v>941.7999877929684</c:v>
                </c:pt>
                <c:pt idx="9813">
                  <c:v>941.9000244140624</c:v>
                </c:pt>
                <c:pt idx="9814">
                  <c:v>942.0</c:v>
                </c:pt>
                <c:pt idx="9815">
                  <c:v>942.0999755859374</c:v>
                </c:pt>
                <c:pt idx="9816">
                  <c:v>942.2000122070315</c:v>
                </c:pt>
                <c:pt idx="9817">
                  <c:v>942.2999877929684</c:v>
                </c:pt>
                <c:pt idx="9818">
                  <c:v>942.4000244140624</c:v>
                </c:pt>
                <c:pt idx="9819">
                  <c:v>942.5</c:v>
                </c:pt>
                <c:pt idx="9820">
                  <c:v>942.5999755859374</c:v>
                </c:pt>
                <c:pt idx="9821">
                  <c:v>942.7000122070315</c:v>
                </c:pt>
                <c:pt idx="9822">
                  <c:v>942.7999877929684</c:v>
                </c:pt>
                <c:pt idx="9823">
                  <c:v>942.9000244140624</c:v>
                </c:pt>
                <c:pt idx="9824">
                  <c:v>943.0</c:v>
                </c:pt>
                <c:pt idx="9825">
                  <c:v>943.0999755859374</c:v>
                </c:pt>
                <c:pt idx="9826">
                  <c:v>943.2000122070315</c:v>
                </c:pt>
                <c:pt idx="9827">
                  <c:v>943.2999877929684</c:v>
                </c:pt>
                <c:pt idx="9828">
                  <c:v>943.4000244140624</c:v>
                </c:pt>
                <c:pt idx="9829">
                  <c:v>943.5</c:v>
                </c:pt>
                <c:pt idx="9830">
                  <c:v>943.5999755859374</c:v>
                </c:pt>
                <c:pt idx="9831">
                  <c:v>943.7000122070315</c:v>
                </c:pt>
                <c:pt idx="9832">
                  <c:v>943.7999877929684</c:v>
                </c:pt>
                <c:pt idx="9833">
                  <c:v>943.9000244140624</c:v>
                </c:pt>
                <c:pt idx="9834">
                  <c:v>944.0</c:v>
                </c:pt>
                <c:pt idx="9835">
                  <c:v>944.0999755859374</c:v>
                </c:pt>
                <c:pt idx="9836">
                  <c:v>944.2000122070315</c:v>
                </c:pt>
                <c:pt idx="9837">
                  <c:v>944.2999877929684</c:v>
                </c:pt>
                <c:pt idx="9838">
                  <c:v>944.4000244140624</c:v>
                </c:pt>
                <c:pt idx="9839">
                  <c:v>944.5</c:v>
                </c:pt>
                <c:pt idx="9840">
                  <c:v>944.5999755859374</c:v>
                </c:pt>
                <c:pt idx="9841">
                  <c:v>944.7000122070315</c:v>
                </c:pt>
                <c:pt idx="9842">
                  <c:v>944.7999877929684</c:v>
                </c:pt>
                <c:pt idx="9843">
                  <c:v>944.9000244140624</c:v>
                </c:pt>
                <c:pt idx="9844">
                  <c:v>945.0</c:v>
                </c:pt>
                <c:pt idx="9845">
                  <c:v>945.0999755859374</c:v>
                </c:pt>
                <c:pt idx="9846">
                  <c:v>945.2000122070315</c:v>
                </c:pt>
                <c:pt idx="9847">
                  <c:v>945.2999877929684</c:v>
                </c:pt>
                <c:pt idx="9848">
                  <c:v>945.4000244140624</c:v>
                </c:pt>
                <c:pt idx="9849">
                  <c:v>945.5</c:v>
                </c:pt>
                <c:pt idx="9850">
                  <c:v>945.5999755859374</c:v>
                </c:pt>
                <c:pt idx="9851">
                  <c:v>945.7000122070315</c:v>
                </c:pt>
                <c:pt idx="9852">
                  <c:v>945.7999877929684</c:v>
                </c:pt>
                <c:pt idx="9853">
                  <c:v>945.9000244140624</c:v>
                </c:pt>
                <c:pt idx="9854">
                  <c:v>946.0</c:v>
                </c:pt>
                <c:pt idx="9855">
                  <c:v>946.0999755859374</c:v>
                </c:pt>
                <c:pt idx="9856">
                  <c:v>946.2000122070315</c:v>
                </c:pt>
                <c:pt idx="9857">
                  <c:v>946.2999877929684</c:v>
                </c:pt>
                <c:pt idx="9858">
                  <c:v>946.4000244140624</c:v>
                </c:pt>
                <c:pt idx="9859">
                  <c:v>946.5</c:v>
                </c:pt>
                <c:pt idx="9860">
                  <c:v>946.5999755859374</c:v>
                </c:pt>
                <c:pt idx="9861">
                  <c:v>946.7000122070315</c:v>
                </c:pt>
                <c:pt idx="9862">
                  <c:v>946.7999877929684</c:v>
                </c:pt>
                <c:pt idx="9863">
                  <c:v>946.9000244140624</c:v>
                </c:pt>
                <c:pt idx="9864">
                  <c:v>947.0</c:v>
                </c:pt>
                <c:pt idx="9865">
                  <c:v>947.0999755859374</c:v>
                </c:pt>
                <c:pt idx="9866">
                  <c:v>947.2000122070315</c:v>
                </c:pt>
                <c:pt idx="9867">
                  <c:v>947.2999877929684</c:v>
                </c:pt>
                <c:pt idx="9868">
                  <c:v>947.4000244140624</c:v>
                </c:pt>
                <c:pt idx="9869">
                  <c:v>947.5</c:v>
                </c:pt>
                <c:pt idx="9870">
                  <c:v>947.5999755859374</c:v>
                </c:pt>
                <c:pt idx="9871">
                  <c:v>947.7000122070315</c:v>
                </c:pt>
                <c:pt idx="9872">
                  <c:v>947.7999877929684</c:v>
                </c:pt>
                <c:pt idx="9873">
                  <c:v>947.9000244140624</c:v>
                </c:pt>
                <c:pt idx="9874">
                  <c:v>948.0</c:v>
                </c:pt>
                <c:pt idx="9875">
                  <c:v>948.0999755859374</c:v>
                </c:pt>
                <c:pt idx="9876">
                  <c:v>948.2000122070315</c:v>
                </c:pt>
                <c:pt idx="9877">
                  <c:v>948.2999877929684</c:v>
                </c:pt>
                <c:pt idx="9878">
                  <c:v>948.4000244140624</c:v>
                </c:pt>
                <c:pt idx="9879">
                  <c:v>948.5</c:v>
                </c:pt>
                <c:pt idx="9880">
                  <c:v>948.5999755859374</c:v>
                </c:pt>
                <c:pt idx="9881">
                  <c:v>948.7000122070315</c:v>
                </c:pt>
                <c:pt idx="9882">
                  <c:v>948.7999877929684</c:v>
                </c:pt>
                <c:pt idx="9883">
                  <c:v>948.9000244140624</c:v>
                </c:pt>
                <c:pt idx="9884">
                  <c:v>949.0</c:v>
                </c:pt>
                <c:pt idx="9885">
                  <c:v>949.0999755859374</c:v>
                </c:pt>
                <c:pt idx="9886">
                  <c:v>949.2000122070315</c:v>
                </c:pt>
                <c:pt idx="9887">
                  <c:v>949.2999877929684</c:v>
                </c:pt>
                <c:pt idx="9888">
                  <c:v>949.4000244140624</c:v>
                </c:pt>
                <c:pt idx="9889">
                  <c:v>949.5</c:v>
                </c:pt>
                <c:pt idx="9890">
                  <c:v>949.5999755859374</c:v>
                </c:pt>
                <c:pt idx="9891">
                  <c:v>949.7000122070315</c:v>
                </c:pt>
                <c:pt idx="9892">
                  <c:v>949.7999877929684</c:v>
                </c:pt>
                <c:pt idx="9893">
                  <c:v>949.9000244140624</c:v>
                </c:pt>
                <c:pt idx="9894">
                  <c:v>950.0</c:v>
                </c:pt>
                <c:pt idx="9895">
                  <c:v>950.0999755859374</c:v>
                </c:pt>
                <c:pt idx="9896">
                  <c:v>950.2000122070315</c:v>
                </c:pt>
                <c:pt idx="9897">
                  <c:v>950.2999877929684</c:v>
                </c:pt>
                <c:pt idx="9898">
                  <c:v>950.4000244140624</c:v>
                </c:pt>
                <c:pt idx="9899">
                  <c:v>950.5</c:v>
                </c:pt>
                <c:pt idx="9900">
                  <c:v>950.5999755859374</c:v>
                </c:pt>
                <c:pt idx="9901">
                  <c:v>950.7000122070315</c:v>
                </c:pt>
                <c:pt idx="9902">
                  <c:v>950.7999877929684</c:v>
                </c:pt>
                <c:pt idx="9903">
                  <c:v>950.9000244140624</c:v>
                </c:pt>
                <c:pt idx="9904">
                  <c:v>951.0</c:v>
                </c:pt>
                <c:pt idx="9905">
                  <c:v>951.0999755859374</c:v>
                </c:pt>
                <c:pt idx="9906">
                  <c:v>951.2000122070315</c:v>
                </c:pt>
                <c:pt idx="9907">
                  <c:v>951.2999877929684</c:v>
                </c:pt>
                <c:pt idx="9908">
                  <c:v>951.4000244140624</c:v>
                </c:pt>
                <c:pt idx="9909">
                  <c:v>951.5</c:v>
                </c:pt>
                <c:pt idx="9910">
                  <c:v>951.5999755859374</c:v>
                </c:pt>
                <c:pt idx="9911">
                  <c:v>951.7000122070315</c:v>
                </c:pt>
                <c:pt idx="9912">
                  <c:v>951.7999877929684</c:v>
                </c:pt>
                <c:pt idx="9913">
                  <c:v>951.9000244140624</c:v>
                </c:pt>
                <c:pt idx="9914">
                  <c:v>952.0</c:v>
                </c:pt>
                <c:pt idx="9915">
                  <c:v>952.0999755859374</c:v>
                </c:pt>
                <c:pt idx="9916">
                  <c:v>952.2000122070315</c:v>
                </c:pt>
                <c:pt idx="9917">
                  <c:v>952.2999877929684</c:v>
                </c:pt>
                <c:pt idx="9918">
                  <c:v>952.4000244140624</c:v>
                </c:pt>
                <c:pt idx="9919">
                  <c:v>952.5</c:v>
                </c:pt>
                <c:pt idx="9920">
                  <c:v>952.5999755859374</c:v>
                </c:pt>
                <c:pt idx="9921">
                  <c:v>952.7000122070315</c:v>
                </c:pt>
                <c:pt idx="9922">
                  <c:v>952.7999877929684</c:v>
                </c:pt>
                <c:pt idx="9923">
                  <c:v>952.9000244140624</c:v>
                </c:pt>
                <c:pt idx="9924">
                  <c:v>953.0</c:v>
                </c:pt>
                <c:pt idx="9925">
                  <c:v>953.0999755859374</c:v>
                </c:pt>
                <c:pt idx="9926">
                  <c:v>953.2000122070315</c:v>
                </c:pt>
                <c:pt idx="9927">
                  <c:v>953.2999877929684</c:v>
                </c:pt>
                <c:pt idx="9928">
                  <c:v>953.4000244140624</c:v>
                </c:pt>
                <c:pt idx="9929">
                  <c:v>953.5</c:v>
                </c:pt>
                <c:pt idx="9930">
                  <c:v>953.5999755859374</c:v>
                </c:pt>
                <c:pt idx="9931">
                  <c:v>953.7000122070315</c:v>
                </c:pt>
                <c:pt idx="9932">
                  <c:v>953.7999877929684</c:v>
                </c:pt>
                <c:pt idx="9933">
                  <c:v>953.9000244140624</c:v>
                </c:pt>
                <c:pt idx="9934">
                  <c:v>954.0</c:v>
                </c:pt>
                <c:pt idx="9935">
                  <c:v>954.0999755859374</c:v>
                </c:pt>
                <c:pt idx="9936">
                  <c:v>954.2000122070315</c:v>
                </c:pt>
                <c:pt idx="9937">
                  <c:v>954.2999877929684</c:v>
                </c:pt>
                <c:pt idx="9938">
                  <c:v>954.4000244140624</c:v>
                </c:pt>
                <c:pt idx="9939">
                  <c:v>954.5</c:v>
                </c:pt>
                <c:pt idx="9940">
                  <c:v>954.5999755859374</c:v>
                </c:pt>
                <c:pt idx="9941">
                  <c:v>954.7000122070315</c:v>
                </c:pt>
                <c:pt idx="9942">
                  <c:v>954.7999877929684</c:v>
                </c:pt>
                <c:pt idx="9943">
                  <c:v>954.9000244140624</c:v>
                </c:pt>
                <c:pt idx="9944">
                  <c:v>955.0</c:v>
                </c:pt>
                <c:pt idx="9945">
                  <c:v>955.0999755859374</c:v>
                </c:pt>
                <c:pt idx="9946">
                  <c:v>955.2000122070315</c:v>
                </c:pt>
                <c:pt idx="9947">
                  <c:v>955.2999877929684</c:v>
                </c:pt>
                <c:pt idx="9948">
                  <c:v>955.4000244140624</c:v>
                </c:pt>
                <c:pt idx="9949">
                  <c:v>955.5</c:v>
                </c:pt>
                <c:pt idx="9950">
                  <c:v>955.5999755859374</c:v>
                </c:pt>
                <c:pt idx="9951">
                  <c:v>955.7000122070315</c:v>
                </c:pt>
                <c:pt idx="9952">
                  <c:v>955.7999877929684</c:v>
                </c:pt>
                <c:pt idx="9953">
                  <c:v>955.9000244140624</c:v>
                </c:pt>
                <c:pt idx="9954">
                  <c:v>956.0</c:v>
                </c:pt>
                <c:pt idx="9955">
                  <c:v>956.0999755859374</c:v>
                </c:pt>
                <c:pt idx="9956">
                  <c:v>956.2000122070315</c:v>
                </c:pt>
                <c:pt idx="9957">
                  <c:v>956.2999877929684</c:v>
                </c:pt>
                <c:pt idx="9958">
                  <c:v>956.4000244140624</c:v>
                </c:pt>
                <c:pt idx="9959">
                  <c:v>956.5</c:v>
                </c:pt>
                <c:pt idx="9960">
                  <c:v>956.5999755859374</c:v>
                </c:pt>
                <c:pt idx="9961">
                  <c:v>956.7000122070315</c:v>
                </c:pt>
                <c:pt idx="9962">
                  <c:v>956.7999877929684</c:v>
                </c:pt>
                <c:pt idx="9963">
                  <c:v>956.9000244140624</c:v>
                </c:pt>
                <c:pt idx="9964">
                  <c:v>957.0</c:v>
                </c:pt>
                <c:pt idx="9965">
                  <c:v>957.0999755859374</c:v>
                </c:pt>
                <c:pt idx="9966">
                  <c:v>957.2000122070315</c:v>
                </c:pt>
                <c:pt idx="9967">
                  <c:v>957.2999877929684</c:v>
                </c:pt>
                <c:pt idx="9968">
                  <c:v>957.4000244140624</c:v>
                </c:pt>
                <c:pt idx="9969">
                  <c:v>957.5</c:v>
                </c:pt>
                <c:pt idx="9970">
                  <c:v>957.5999755859374</c:v>
                </c:pt>
                <c:pt idx="9971">
                  <c:v>957.7000122070315</c:v>
                </c:pt>
                <c:pt idx="9972">
                  <c:v>957.7999877929684</c:v>
                </c:pt>
                <c:pt idx="9973">
                  <c:v>957.9000244140624</c:v>
                </c:pt>
                <c:pt idx="9974">
                  <c:v>958.0</c:v>
                </c:pt>
                <c:pt idx="9975">
                  <c:v>958.0999755859374</c:v>
                </c:pt>
                <c:pt idx="9976">
                  <c:v>958.2000122070315</c:v>
                </c:pt>
                <c:pt idx="9977">
                  <c:v>958.2999877929684</c:v>
                </c:pt>
                <c:pt idx="9978">
                  <c:v>958.4000244140624</c:v>
                </c:pt>
                <c:pt idx="9979">
                  <c:v>958.5</c:v>
                </c:pt>
                <c:pt idx="9980">
                  <c:v>958.5999755859374</c:v>
                </c:pt>
                <c:pt idx="9981">
                  <c:v>958.7000122070315</c:v>
                </c:pt>
                <c:pt idx="9982">
                  <c:v>958.7999877929684</c:v>
                </c:pt>
                <c:pt idx="9983">
                  <c:v>958.9000244140624</c:v>
                </c:pt>
                <c:pt idx="9984">
                  <c:v>959.0</c:v>
                </c:pt>
                <c:pt idx="9985">
                  <c:v>959.0999755859374</c:v>
                </c:pt>
                <c:pt idx="9986">
                  <c:v>959.2000122070315</c:v>
                </c:pt>
                <c:pt idx="9987">
                  <c:v>959.2999877929684</c:v>
                </c:pt>
                <c:pt idx="9988">
                  <c:v>959.4000244140624</c:v>
                </c:pt>
                <c:pt idx="9989">
                  <c:v>959.5</c:v>
                </c:pt>
                <c:pt idx="9990">
                  <c:v>959.5999755859374</c:v>
                </c:pt>
                <c:pt idx="9991">
                  <c:v>959.7000122070315</c:v>
                </c:pt>
                <c:pt idx="9992">
                  <c:v>959.7999877929684</c:v>
                </c:pt>
                <c:pt idx="9993">
                  <c:v>959.9000244140624</c:v>
                </c:pt>
                <c:pt idx="9994">
                  <c:v>960.0</c:v>
                </c:pt>
                <c:pt idx="9995">
                  <c:v>960.0999755859374</c:v>
                </c:pt>
                <c:pt idx="9996">
                  <c:v>960.2000122070315</c:v>
                </c:pt>
                <c:pt idx="9997">
                  <c:v>960.2999877929684</c:v>
                </c:pt>
                <c:pt idx="9998">
                  <c:v>960.4000244140624</c:v>
                </c:pt>
                <c:pt idx="9999">
                  <c:v>960.5</c:v>
                </c:pt>
                <c:pt idx="10000">
                  <c:v>960.5999755859374</c:v>
                </c:pt>
                <c:pt idx="10001">
                  <c:v>960.7000122070315</c:v>
                </c:pt>
                <c:pt idx="10002">
                  <c:v>960.7999877929684</c:v>
                </c:pt>
                <c:pt idx="10003">
                  <c:v>960.9000244140624</c:v>
                </c:pt>
                <c:pt idx="10004">
                  <c:v>961.0</c:v>
                </c:pt>
                <c:pt idx="10005">
                  <c:v>961.0999755859374</c:v>
                </c:pt>
                <c:pt idx="10006">
                  <c:v>961.2000122070315</c:v>
                </c:pt>
                <c:pt idx="10007">
                  <c:v>961.2999877929684</c:v>
                </c:pt>
                <c:pt idx="10008">
                  <c:v>961.4000244140624</c:v>
                </c:pt>
                <c:pt idx="10009">
                  <c:v>961.5</c:v>
                </c:pt>
                <c:pt idx="10010">
                  <c:v>961.5999755859374</c:v>
                </c:pt>
                <c:pt idx="10011">
                  <c:v>961.7000122070315</c:v>
                </c:pt>
                <c:pt idx="10012">
                  <c:v>961.7999877929684</c:v>
                </c:pt>
                <c:pt idx="10013">
                  <c:v>961.9000244140624</c:v>
                </c:pt>
                <c:pt idx="10014">
                  <c:v>962.0</c:v>
                </c:pt>
                <c:pt idx="10015">
                  <c:v>962.0999755859374</c:v>
                </c:pt>
                <c:pt idx="10016">
                  <c:v>962.2000122070315</c:v>
                </c:pt>
                <c:pt idx="10017">
                  <c:v>962.2999877929684</c:v>
                </c:pt>
                <c:pt idx="10018">
                  <c:v>962.4000244140624</c:v>
                </c:pt>
                <c:pt idx="10019">
                  <c:v>962.5</c:v>
                </c:pt>
                <c:pt idx="10020">
                  <c:v>962.5999755859374</c:v>
                </c:pt>
                <c:pt idx="10021">
                  <c:v>962.7000122070315</c:v>
                </c:pt>
                <c:pt idx="10022">
                  <c:v>962.7999877929684</c:v>
                </c:pt>
                <c:pt idx="10023">
                  <c:v>962.9000244140624</c:v>
                </c:pt>
                <c:pt idx="10024">
                  <c:v>963.0</c:v>
                </c:pt>
                <c:pt idx="10025">
                  <c:v>963.0999755859374</c:v>
                </c:pt>
                <c:pt idx="10026">
                  <c:v>963.2000122070315</c:v>
                </c:pt>
                <c:pt idx="10027">
                  <c:v>963.2999877929684</c:v>
                </c:pt>
                <c:pt idx="10028">
                  <c:v>963.4000244140624</c:v>
                </c:pt>
                <c:pt idx="10029">
                  <c:v>963.5</c:v>
                </c:pt>
                <c:pt idx="10030">
                  <c:v>963.5999755859374</c:v>
                </c:pt>
                <c:pt idx="10031">
                  <c:v>963.7000122070315</c:v>
                </c:pt>
                <c:pt idx="10032">
                  <c:v>963.7999877929684</c:v>
                </c:pt>
                <c:pt idx="10033">
                  <c:v>963.9000244140624</c:v>
                </c:pt>
                <c:pt idx="10034">
                  <c:v>964.0</c:v>
                </c:pt>
                <c:pt idx="10035">
                  <c:v>964.0999755859374</c:v>
                </c:pt>
                <c:pt idx="10036">
                  <c:v>964.2000122070315</c:v>
                </c:pt>
                <c:pt idx="10037">
                  <c:v>964.2999877929684</c:v>
                </c:pt>
                <c:pt idx="10038">
                  <c:v>964.4000244140624</c:v>
                </c:pt>
                <c:pt idx="10039">
                  <c:v>964.5</c:v>
                </c:pt>
                <c:pt idx="10040">
                  <c:v>964.5999755859374</c:v>
                </c:pt>
                <c:pt idx="10041">
                  <c:v>964.7000122070315</c:v>
                </c:pt>
                <c:pt idx="10042">
                  <c:v>964.7999877929684</c:v>
                </c:pt>
                <c:pt idx="10043">
                  <c:v>964.9000244140624</c:v>
                </c:pt>
                <c:pt idx="10044">
                  <c:v>965.0</c:v>
                </c:pt>
                <c:pt idx="10045">
                  <c:v>965.0999755859374</c:v>
                </c:pt>
                <c:pt idx="10046">
                  <c:v>965.2000122070315</c:v>
                </c:pt>
                <c:pt idx="10047">
                  <c:v>965.2999877929684</c:v>
                </c:pt>
                <c:pt idx="10048">
                  <c:v>965.4000244140624</c:v>
                </c:pt>
                <c:pt idx="10049">
                  <c:v>965.5</c:v>
                </c:pt>
                <c:pt idx="10050">
                  <c:v>965.5999755859374</c:v>
                </c:pt>
                <c:pt idx="10051">
                  <c:v>965.7000122070315</c:v>
                </c:pt>
                <c:pt idx="10052">
                  <c:v>965.7999877929684</c:v>
                </c:pt>
                <c:pt idx="10053">
                  <c:v>965.9000244140624</c:v>
                </c:pt>
                <c:pt idx="10054">
                  <c:v>966.0</c:v>
                </c:pt>
                <c:pt idx="10055">
                  <c:v>966.0999755859374</c:v>
                </c:pt>
                <c:pt idx="10056">
                  <c:v>966.2000122070315</c:v>
                </c:pt>
                <c:pt idx="10057">
                  <c:v>966.2999877929684</c:v>
                </c:pt>
                <c:pt idx="10058">
                  <c:v>966.4000244140624</c:v>
                </c:pt>
                <c:pt idx="10059">
                  <c:v>966.5</c:v>
                </c:pt>
                <c:pt idx="10060">
                  <c:v>966.5999755859374</c:v>
                </c:pt>
                <c:pt idx="10061">
                  <c:v>966.7000122070315</c:v>
                </c:pt>
                <c:pt idx="10062">
                  <c:v>966.7999877929684</c:v>
                </c:pt>
                <c:pt idx="10063">
                  <c:v>966.9000244140624</c:v>
                </c:pt>
                <c:pt idx="10064">
                  <c:v>967.0</c:v>
                </c:pt>
                <c:pt idx="10065">
                  <c:v>967.0999755859374</c:v>
                </c:pt>
                <c:pt idx="10066">
                  <c:v>967.2000122070315</c:v>
                </c:pt>
                <c:pt idx="10067">
                  <c:v>967.2999877929684</c:v>
                </c:pt>
                <c:pt idx="10068">
                  <c:v>967.4000244140624</c:v>
                </c:pt>
                <c:pt idx="10069">
                  <c:v>967.5</c:v>
                </c:pt>
                <c:pt idx="10070">
                  <c:v>967.5999755859374</c:v>
                </c:pt>
                <c:pt idx="10071">
                  <c:v>967.7000122070315</c:v>
                </c:pt>
                <c:pt idx="10072">
                  <c:v>967.7999877929684</c:v>
                </c:pt>
                <c:pt idx="10073">
                  <c:v>967.9000244140624</c:v>
                </c:pt>
                <c:pt idx="10074">
                  <c:v>968.0</c:v>
                </c:pt>
                <c:pt idx="10075">
                  <c:v>968.0999755859374</c:v>
                </c:pt>
                <c:pt idx="10076">
                  <c:v>968.2000122070315</c:v>
                </c:pt>
                <c:pt idx="10077">
                  <c:v>968.2999877929684</c:v>
                </c:pt>
                <c:pt idx="10078">
                  <c:v>968.4000244140624</c:v>
                </c:pt>
                <c:pt idx="10079">
                  <c:v>968.5</c:v>
                </c:pt>
                <c:pt idx="10080">
                  <c:v>968.5999755859374</c:v>
                </c:pt>
                <c:pt idx="10081">
                  <c:v>968.7000122070315</c:v>
                </c:pt>
                <c:pt idx="10082">
                  <c:v>968.7999877929684</c:v>
                </c:pt>
                <c:pt idx="10083">
                  <c:v>968.9000244140624</c:v>
                </c:pt>
                <c:pt idx="10084">
                  <c:v>969.0</c:v>
                </c:pt>
                <c:pt idx="10085">
                  <c:v>969.0999755859374</c:v>
                </c:pt>
                <c:pt idx="10086">
                  <c:v>969.2000122070315</c:v>
                </c:pt>
                <c:pt idx="10087">
                  <c:v>969.2999877929684</c:v>
                </c:pt>
                <c:pt idx="10088">
                  <c:v>969.4000244140624</c:v>
                </c:pt>
                <c:pt idx="10089">
                  <c:v>969.5</c:v>
                </c:pt>
                <c:pt idx="10090">
                  <c:v>969.5999755859374</c:v>
                </c:pt>
                <c:pt idx="10091">
                  <c:v>969.7000122070315</c:v>
                </c:pt>
                <c:pt idx="10092">
                  <c:v>969.7999877929684</c:v>
                </c:pt>
                <c:pt idx="10093">
                  <c:v>969.9000244140624</c:v>
                </c:pt>
                <c:pt idx="10094">
                  <c:v>970.0</c:v>
                </c:pt>
                <c:pt idx="10095">
                  <c:v>970.0999755859374</c:v>
                </c:pt>
                <c:pt idx="10096">
                  <c:v>970.2000122070315</c:v>
                </c:pt>
                <c:pt idx="10097">
                  <c:v>970.2999877929684</c:v>
                </c:pt>
                <c:pt idx="10098">
                  <c:v>970.4000244140624</c:v>
                </c:pt>
                <c:pt idx="10099">
                  <c:v>970.5</c:v>
                </c:pt>
                <c:pt idx="10100">
                  <c:v>970.5999755859374</c:v>
                </c:pt>
                <c:pt idx="10101">
                  <c:v>970.7000122070315</c:v>
                </c:pt>
                <c:pt idx="10102">
                  <c:v>970.7999877929684</c:v>
                </c:pt>
                <c:pt idx="10103">
                  <c:v>970.9000244140624</c:v>
                </c:pt>
                <c:pt idx="10104">
                  <c:v>971.0</c:v>
                </c:pt>
                <c:pt idx="10105">
                  <c:v>971.0999755859374</c:v>
                </c:pt>
                <c:pt idx="10106">
                  <c:v>971.2000122070315</c:v>
                </c:pt>
                <c:pt idx="10107">
                  <c:v>971.2999877929684</c:v>
                </c:pt>
                <c:pt idx="10108">
                  <c:v>971.4000244140624</c:v>
                </c:pt>
                <c:pt idx="10109">
                  <c:v>971.5</c:v>
                </c:pt>
                <c:pt idx="10110">
                  <c:v>971.5999755859374</c:v>
                </c:pt>
                <c:pt idx="10111">
                  <c:v>971.7000122070315</c:v>
                </c:pt>
                <c:pt idx="10112">
                  <c:v>971.7999877929684</c:v>
                </c:pt>
                <c:pt idx="10113">
                  <c:v>971.9000244140624</c:v>
                </c:pt>
                <c:pt idx="10114">
                  <c:v>972.0</c:v>
                </c:pt>
                <c:pt idx="10115">
                  <c:v>972.0999755859374</c:v>
                </c:pt>
                <c:pt idx="10116">
                  <c:v>972.2000122070315</c:v>
                </c:pt>
                <c:pt idx="10117">
                  <c:v>972.2999877929684</c:v>
                </c:pt>
                <c:pt idx="10118">
                  <c:v>972.4000244140624</c:v>
                </c:pt>
                <c:pt idx="10119">
                  <c:v>972.5</c:v>
                </c:pt>
                <c:pt idx="10120">
                  <c:v>972.5999755859374</c:v>
                </c:pt>
                <c:pt idx="10121">
                  <c:v>972.7000122070315</c:v>
                </c:pt>
                <c:pt idx="10122">
                  <c:v>972.7999877929684</c:v>
                </c:pt>
                <c:pt idx="10123">
                  <c:v>972.9000244140624</c:v>
                </c:pt>
                <c:pt idx="10124">
                  <c:v>973.0</c:v>
                </c:pt>
                <c:pt idx="10125">
                  <c:v>973.0999755859374</c:v>
                </c:pt>
                <c:pt idx="10126">
                  <c:v>973.2000122070315</c:v>
                </c:pt>
                <c:pt idx="10127">
                  <c:v>973.2999877929684</c:v>
                </c:pt>
                <c:pt idx="10128">
                  <c:v>973.4000244140624</c:v>
                </c:pt>
                <c:pt idx="10129">
                  <c:v>973.5</c:v>
                </c:pt>
                <c:pt idx="10130">
                  <c:v>973.5999755859374</c:v>
                </c:pt>
                <c:pt idx="10131">
                  <c:v>973.7000122070315</c:v>
                </c:pt>
                <c:pt idx="10132">
                  <c:v>973.7999877929684</c:v>
                </c:pt>
                <c:pt idx="10133">
                  <c:v>973.9000244140624</c:v>
                </c:pt>
                <c:pt idx="10134">
                  <c:v>974.0</c:v>
                </c:pt>
                <c:pt idx="10135">
                  <c:v>974.0999755859374</c:v>
                </c:pt>
                <c:pt idx="10136">
                  <c:v>974.2000122070315</c:v>
                </c:pt>
                <c:pt idx="10137">
                  <c:v>974.2999877929684</c:v>
                </c:pt>
                <c:pt idx="10138">
                  <c:v>974.4000244140624</c:v>
                </c:pt>
                <c:pt idx="10139">
                  <c:v>974.5</c:v>
                </c:pt>
                <c:pt idx="10140">
                  <c:v>974.5999755859374</c:v>
                </c:pt>
                <c:pt idx="10141">
                  <c:v>974.7000122070315</c:v>
                </c:pt>
                <c:pt idx="10142">
                  <c:v>974.7999877929684</c:v>
                </c:pt>
                <c:pt idx="10143">
                  <c:v>974.9000244140624</c:v>
                </c:pt>
                <c:pt idx="10144">
                  <c:v>975.0</c:v>
                </c:pt>
                <c:pt idx="10145">
                  <c:v>975.0999755859374</c:v>
                </c:pt>
                <c:pt idx="10146">
                  <c:v>975.2000122070315</c:v>
                </c:pt>
                <c:pt idx="10147">
                  <c:v>975.2999877929684</c:v>
                </c:pt>
                <c:pt idx="10148">
                  <c:v>975.4000244140624</c:v>
                </c:pt>
                <c:pt idx="10149">
                  <c:v>975.5</c:v>
                </c:pt>
                <c:pt idx="10150">
                  <c:v>975.5999755859374</c:v>
                </c:pt>
                <c:pt idx="10151">
                  <c:v>975.7000122070315</c:v>
                </c:pt>
                <c:pt idx="10152">
                  <c:v>975.7999877929684</c:v>
                </c:pt>
                <c:pt idx="10153">
                  <c:v>975.9000244140624</c:v>
                </c:pt>
                <c:pt idx="10154">
                  <c:v>976.0</c:v>
                </c:pt>
                <c:pt idx="10155">
                  <c:v>976.0999755859374</c:v>
                </c:pt>
                <c:pt idx="10156">
                  <c:v>976.2000122070315</c:v>
                </c:pt>
                <c:pt idx="10157">
                  <c:v>976.2999877929684</c:v>
                </c:pt>
                <c:pt idx="10158">
                  <c:v>976.4000244140624</c:v>
                </c:pt>
                <c:pt idx="10159">
                  <c:v>976.5</c:v>
                </c:pt>
                <c:pt idx="10160">
                  <c:v>976.5999755859374</c:v>
                </c:pt>
                <c:pt idx="10161">
                  <c:v>976.7000122070315</c:v>
                </c:pt>
                <c:pt idx="10162">
                  <c:v>976.7999877929684</c:v>
                </c:pt>
                <c:pt idx="10163">
                  <c:v>976.9000244140624</c:v>
                </c:pt>
                <c:pt idx="10164">
                  <c:v>977.0</c:v>
                </c:pt>
                <c:pt idx="10165">
                  <c:v>977.0999755859374</c:v>
                </c:pt>
                <c:pt idx="10166">
                  <c:v>977.2000122070315</c:v>
                </c:pt>
                <c:pt idx="10167">
                  <c:v>977.2999877929684</c:v>
                </c:pt>
                <c:pt idx="10168">
                  <c:v>977.4000244140624</c:v>
                </c:pt>
                <c:pt idx="10169">
                  <c:v>977.5</c:v>
                </c:pt>
                <c:pt idx="10170">
                  <c:v>977.5999755859374</c:v>
                </c:pt>
                <c:pt idx="10171">
                  <c:v>977.7000122070315</c:v>
                </c:pt>
                <c:pt idx="10172">
                  <c:v>977.7999877929684</c:v>
                </c:pt>
                <c:pt idx="10173">
                  <c:v>977.9000244140624</c:v>
                </c:pt>
                <c:pt idx="10174">
                  <c:v>978.0</c:v>
                </c:pt>
                <c:pt idx="10175">
                  <c:v>978.0999755859374</c:v>
                </c:pt>
                <c:pt idx="10176">
                  <c:v>978.2000122070315</c:v>
                </c:pt>
                <c:pt idx="10177">
                  <c:v>978.2999877929684</c:v>
                </c:pt>
                <c:pt idx="10178">
                  <c:v>978.4000244140624</c:v>
                </c:pt>
                <c:pt idx="10179">
                  <c:v>978.5</c:v>
                </c:pt>
                <c:pt idx="10180">
                  <c:v>978.5999755859374</c:v>
                </c:pt>
                <c:pt idx="10181">
                  <c:v>978.7000122070315</c:v>
                </c:pt>
                <c:pt idx="10182">
                  <c:v>978.7999877929684</c:v>
                </c:pt>
                <c:pt idx="10183">
                  <c:v>978.9000244140624</c:v>
                </c:pt>
                <c:pt idx="10184">
                  <c:v>979.0</c:v>
                </c:pt>
                <c:pt idx="10185">
                  <c:v>979.0999755859374</c:v>
                </c:pt>
                <c:pt idx="10186">
                  <c:v>979.2000122070315</c:v>
                </c:pt>
                <c:pt idx="10187">
                  <c:v>979.2999877929684</c:v>
                </c:pt>
                <c:pt idx="10188">
                  <c:v>979.4000244140624</c:v>
                </c:pt>
                <c:pt idx="10189">
                  <c:v>979.5</c:v>
                </c:pt>
                <c:pt idx="10190">
                  <c:v>979.5999755859374</c:v>
                </c:pt>
                <c:pt idx="10191">
                  <c:v>979.7000122070315</c:v>
                </c:pt>
                <c:pt idx="10192">
                  <c:v>979.7999877929684</c:v>
                </c:pt>
                <c:pt idx="10193">
                  <c:v>979.9000244140624</c:v>
                </c:pt>
                <c:pt idx="10194">
                  <c:v>980.0</c:v>
                </c:pt>
                <c:pt idx="10195">
                  <c:v>980.0999755859374</c:v>
                </c:pt>
                <c:pt idx="10196">
                  <c:v>980.2000122070315</c:v>
                </c:pt>
                <c:pt idx="10197">
                  <c:v>980.2999877929684</c:v>
                </c:pt>
                <c:pt idx="10198">
                  <c:v>980.4000244140624</c:v>
                </c:pt>
                <c:pt idx="10199">
                  <c:v>980.5</c:v>
                </c:pt>
                <c:pt idx="10200">
                  <c:v>980.5999755859374</c:v>
                </c:pt>
                <c:pt idx="10201">
                  <c:v>980.7000122070315</c:v>
                </c:pt>
                <c:pt idx="10202">
                  <c:v>980.7999877929684</c:v>
                </c:pt>
                <c:pt idx="10203">
                  <c:v>980.9000244140624</c:v>
                </c:pt>
                <c:pt idx="10204">
                  <c:v>981.0</c:v>
                </c:pt>
                <c:pt idx="10205">
                  <c:v>981.0999755859374</c:v>
                </c:pt>
                <c:pt idx="10206">
                  <c:v>981.2000122070315</c:v>
                </c:pt>
                <c:pt idx="10207">
                  <c:v>981.2999877929684</c:v>
                </c:pt>
                <c:pt idx="10208">
                  <c:v>981.4000244140624</c:v>
                </c:pt>
                <c:pt idx="10209">
                  <c:v>981.5</c:v>
                </c:pt>
                <c:pt idx="10210">
                  <c:v>981.5999755859374</c:v>
                </c:pt>
                <c:pt idx="10211">
                  <c:v>981.7000122070315</c:v>
                </c:pt>
                <c:pt idx="10212">
                  <c:v>981.7999877929684</c:v>
                </c:pt>
                <c:pt idx="10213">
                  <c:v>981.9000244140624</c:v>
                </c:pt>
                <c:pt idx="10214">
                  <c:v>982.0</c:v>
                </c:pt>
                <c:pt idx="10215">
                  <c:v>982.0999755859374</c:v>
                </c:pt>
                <c:pt idx="10216">
                  <c:v>982.2000122070315</c:v>
                </c:pt>
                <c:pt idx="10217">
                  <c:v>982.2999877929684</c:v>
                </c:pt>
                <c:pt idx="10218">
                  <c:v>982.4000244140624</c:v>
                </c:pt>
                <c:pt idx="10219">
                  <c:v>982.5</c:v>
                </c:pt>
                <c:pt idx="10220">
                  <c:v>982.5999755859374</c:v>
                </c:pt>
                <c:pt idx="10221">
                  <c:v>982.7000122070315</c:v>
                </c:pt>
                <c:pt idx="10222">
                  <c:v>982.7999877929684</c:v>
                </c:pt>
                <c:pt idx="10223">
                  <c:v>982.9000244140624</c:v>
                </c:pt>
                <c:pt idx="10224">
                  <c:v>983.0</c:v>
                </c:pt>
                <c:pt idx="10225">
                  <c:v>983.0999755859374</c:v>
                </c:pt>
                <c:pt idx="10226">
                  <c:v>983.2000122070315</c:v>
                </c:pt>
                <c:pt idx="10227">
                  <c:v>983.2999877929684</c:v>
                </c:pt>
                <c:pt idx="10228">
                  <c:v>983.4000244140624</c:v>
                </c:pt>
                <c:pt idx="10229">
                  <c:v>983.5</c:v>
                </c:pt>
                <c:pt idx="10230">
                  <c:v>983.5999755859374</c:v>
                </c:pt>
                <c:pt idx="10231">
                  <c:v>983.7000122070315</c:v>
                </c:pt>
                <c:pt idx="10232">
                  <c:v>983.7999877929684</c:v>
                </c:pt>
                <c:pt idx="10233">
                  <c:v>983.9000244140624</c:v>
                </c:pt>
                <c:pt idx="10234">
                  <c:v>984.0</c:v>
                </c:pt>
                <c:pt idx="10235">
                  <c:v>984.0999755859374</c:v>
                </c:pt>
                <c:pt idx="10236">
                  <c:v>984.2000122070315</c:v>
                </c:pt>
                <c:pt idx="10237">
                  <c:v>984.2999877929684</c:v>
                </c:pt>
                <c:pt idx="10238">
                  <c:v>984.4000244140624</c:v>
                </c:pt>
                <c:pt idx="10239">
                  <c:v>984.5</c:v>
                </c:pt>
                <c:pt idx="10240">
                  <c:v>984.5999755859374</c:v>
                </c:pt>
                <c:pt idx="10241">
                  <c:v>984.699951171875</c:v>
                </c:pt>
                <c:pt idx="10242">
                  <c:v>984.800048828125</c:v>
                </c:pt>
                <c:pt idx="10243">
                  <c:v>984.9000244140624</c:v>
                </c:pt>
                <c:pt idx="10244">
                  <c:v>985.0</c:v>
                </c:pt>
                <c:pt idx="10245">
                  <c:v>985.0999755859374</c:v>
                </c:pt>
                <c:pt idx="10246">
                  <c:v>985.199951171875</c:v>
                </c:pt>
                <c:pt idx="10247">
                  <c:v>985.300048828125</c:v>
                </c:pt>
                <c:pt idx="10248">
                  <c:v>985.4000244140624</c:v>
                </c:pt>
                <c:pt idx="10249">
                  <c:v>985.5</c:v>
                </c:pt>
                <c:pt idx="10250">
                  <c:v>985.5999755859374</c:v>
                </c:pt>
                <c:pt idx="10251">
                  <c:v>985.699951171875</c:v>
                </c:pt>
                <c:pt idx="10252">
                  <c:v>985.800048828125</c:v>
                </c:pt>
                <c:pt idx="10253">
                  <c:v>985.9000244140624</c:v>
                </c:pt>
                <c:pt idx="10254">
                  <c:v>986.0</c:v>
                </c:pt>
                <c:pt idx="10255">
                  <c:v>986.0999755859374</c:v>
                </c:pt>
                <c:pt idx="10256">
                  <c:v>986.199951171875</c:v>
                </c:pt>
                <c:pt idx="10257">
                  <c:v>986.300048828125</c:v>
                </c:pt>
                <c:pt idx="10258">
                  <c:v>986.4000244140624</c:v>
                </c:pt>
                <c:pt idx="10259">
                  <c:v>986.5</c:v>
                </c:pt>
                <c:pt idx="10260">
                  <c:v>986.5999755859374</c:v>
                </c:pt>
                <c:pt idx="10261">
                  <c:v>986.699951171875</c:v>
                </c:pt>
                <c:pt idx="10262">
                  <c:v>986.800048828125</c:v>
                </c:pt>
                <c:pt idx="10263">
                  <c:v>986.9000244140624</c:v>
                </c:pt>
                <c:pt idx="10264">
                  <c:v>987.0</c:v>
                </c:pt>
                <c:pt idx="10265">
                  <c:v>987.0999755859374</c:v>
                </c:pt>
                <c:pt idx="10266">
                  <c:v>987.199951171875</c:v>
                </c:pt>
                <c:pt idx="10267">
                  <c:v>987.300048828125</c:v>
                </c:pt>
                <c:pt idx="10268">
                  <c:v>987.4000244140624</c:v>
                </c:pt>
                <c:pt idx="10269">
                  <c:v>987.5</c:v>
                </c:pt>
                <c:pt idx="10270">
                  <c:v>987.5999755859374</c:v>
                </c:pt>
                <c:pt idx="10271">
                  <c:v>987.699951171875</c:v>
                </c:pt>
                <c:pt idx="10272">
                  <c:v>987.800048828125</c:v>
                </c:pt>
                <c:pt idx="10273">
                  <c:v>987.9000244140624</c:v>
                </c:pt>
                <c:pt idx="10274">
                  <c:v>988.0</c:v>
                </c:pt>
                <c:pt idx="10275">
                  <c:v>988.0999755859374</c:v>
                </c:pt>
                <c:pt idx="10276">
                  <c:v>988.199951171875</c:v>
                </c:pt>
                <c:pt idx="10277">
                  <c:v>988.300048828125</c:v>
                </c:pt>
                <c:pt idx="10278">
                  <c:v>988.4000244140624</c:v>
                </c:pt>
                <c:pt idx="10279">
                  <c:v>988.5</c:v>
                </c:pt>
                <c:pt idx="10280">
                  <c:v>988.5999755859374</c:v>
                </c:pt>
                <c:pt idx="10281">
                  <c:v>988.699951171875</c:v>
                </c:pt>
                <c:pt idx="10282">
                  <c:v>988.800048828125</c:v>
                </c:pt>
                <c:pt idx="10283">
                  <c:v>988.9000244140624</c:v>
                </c:pt>
                <c:pt idx="10284">
                  <c:v>989.0</c:v>
                </c:pt>
                <c:pt idx="10285">
                  <c:v>989.0999755859374</c:v>
                </c:pt>
                <c:pt idx="10286">
                  <c:v>989.199951171875</c:v>
                </c:pt>
                <c:pt idx="10287">
                  <c:v>989.300048828125</c:v>
                </c:pt>
                <c:pt idx="10288">
                  <c:v>989.4000244140624</c:v>
                </c:pt>
                <c:pt idx="10289">
                  <c:v>989.5</c:v>
                </c:pt>
                <c:pt idx="10290">
                  <c:v>989.5999755859374</c:v>
                </c:pt>
                <c:pt idx="10291">
                  <c:v>989.699951171875</c:v>
                </c:pt>
                <c:pt idx="10292">
                  <c:v>989.800048828125</c:v>
                </c:pt>
                <c:pt idx="10293">
                  <c:v>989.9000244140624</c:v>
                </c:pt>
                <c:pt idx="10294">
                  <c:v>990.0</c:v>
                </c:pt>
                <c:pt idx="10295">
                  <c:v>990.0999755859374</c:v>
                </c:pt>
                <c:pt idx="10296">
                  <c:v>990.199951171875</c:v>
                </c:pt>
                <c:pt idx="10297">
                  <c:v>990.300048828125</c:v>
                </c:pt>
                <c:pt idx="10298">
                  <c:v>990.4000244140624</c:v>
                </c:pt>
                <c:pt idx="10299">
                  <c:v>990.5</c:v>
                </c:pt>
                <c:pt idx="10300">
                  <c:v>990.5999755859374</c:v>
                </c:pt>
                <c:pt idx="10301">
                  <c:v>990.699951171875</c:v>
                </c:pt>
                <c:pt idx="10302">
                  <c:v>990.800048828125</c:v>
                </c:pt>
                <c:pt idx="10303">
                  <c:v>990.9000244140624</c:v>
                </c:pt>
                <c:pt idx="10304">
                  <c:v>991.0</c:v>
                </c:pt>
                <c:pt idx="10305">
                  <c:v>991.0999755859374</c:v>
                </c:pt>
                <c:pt idx="10306">
                  <c:v>991.199951171875</c:v>
                </c:pt>
                <c:pt idx="10307">
                  <c:v>991.300048828125</c:v>
                </c:pt>
                <c:pt idx="10308">
                  <c:v>991.4000244140624</c:v>
                </c:pt>
                <c:pt idx="10309">
                  <c:v>991.5</c:v>
                </c:pt>
                <c:pt idx="10310">
                  <c:v>991.5999755859374</c:v>
                </c:pt>
                <c:pt idx="10311">
                  <c:v>991.699951171875</c:v>
                </c:pt>
                <c:pt idx="10312">
                  <c:v>991.800048828125</c:v>
                </c:pt>
                <c:pt idx="10313">
                  <c:v>991.9000244140624</c:v>
                </c:pt>
                <c:pt idx="10314">
                  <c:v>992.0</c:v>
                </c:pt>
                <c:pt idx="10315">
                  <c:v>992.0999755859374</c:v>
                </c:pt>
                <c:pt idx="10316">
                  <c:v>992.199951171875</c:v>
                </c:pt>
                <c:pt idx="10317">
                  <c:v>992.300048828125</c:v>
                </c:pt>
                <c:pt idx="10318">
                  <c:v>992.4000244140624</c:v>
                </c:pt>
                <c:pt idx="10319">
                  <c:v>992.5</c:v>
                </c:pt>
                <c:pt idx="10320">
                  <c:v>992.5999755859374</c:v>
                </c:pt>
                <c:pt idx="10321">
                  <c:v>992.699951171875</c:v>
                </c:pt>
                <c:pt idx="10322">
                  <c:v>992.800048828125</c:v>
                </c:pt>
                <c:pt idx="10323">
                  <c:v>992.9000244140624</c:v>
                </c:pt>
                <c:pt idx="10324">
                  <c:v>993.0</c:v>
                </c:pt>
                <c:pt idx="10325">
                  <c:v>993.0999755859374</c:v>
                </c:pt>
                <c:pt idx="10326">
                  <c:v>993.199951171875</c:v>
                </c:pt>
                <c:pt idx="10327">
                  <c:v>993.300048828125</c:v>
                </c:pt>
                <c:pt idx="10328">
                  <c:v>993.4000244140624</c:v>
                </c:pt>
                <c:pt idx="10329">
                  <c:v>993.5</c:v>
                </c:pt>
                <c:pt idx="10330">
                  <c:v>993.5999755859374</c:v>
                </c:pt>
                <c:pt idx="10331">
                  <c:v>993.699951171875</c:v>
                </c:pt>
                <c:pt idx="10332">
                  <c:v>993.800048828125</c:v>
                </c:pt>
                <c:pt idx="10333">
                  <c:v>993.9000244140624</c:v>
                </c:pt>
                <c:pt idx="10334">
                  <c:v>994.0</c:v>
                </c:pt>
                <c:pt idx="10335">
                  <c:v>994.0999755859374</c:v>
                </c:pt>
                <c:pt idx="10336">
                  <c:v>994.199951171875</c:v>
                </c:pt>
                <c:pt idx="10337">
                  <c:v>994.300048828125</c:v>
                </c:pt>
                <c:pt idx="10338">
                  <c:v>994.4000244140624</c:v>
                </c:pt>
                <c:pt idx="10339">
                  <c:v>994.5</c:v>
                </c:pt>
                <c:pt idx="10340">
                  <c:v>994.5999755859374</c:v>
                </c:pt>
                <c:pt idx="10341">
                  <c:v>994.699951171875</c:v>
                </c:pt>
                <c:pt idx="10342">
                  <c:v>994.800048828125</c:v>
                </c:pt>
                <c:pt idx="10343">
                  <c:v>994.9000244140624</c:v>
                </c:pt>
                <c:pt idx="10344">
                  <c:v>995.0</c:v>
                </c:pt>
                <c:pt idx="10345">
                  <c:v>995.0999755859374</c:v>
                </c:pt>
                <c:pt idx="10346">
                  <c:v>995.199951171875</c:v>
                </c:pt>
                <c:pt idx="10347">
                  <c:v>995.300048828125</c:v>
                </c:pt>
                <c:pt idx="10348">
                  <c:v>995.4000244140624</c:v>
                </c:pt>
                <c:pt idx="10349">
                  <c:v>995.5</c:v>
                </c:pt>
                <c:pt idx="10350">
                  <c:v>995.5999755859374</c:v>
                </c:pt>
                <c:pt idx="10351">
                  <c:v>995.699951171875</c:v>
                </c:pt>
                <c:pt idx="10352">
                  <c:v>995.800048828125</c:v>
                </c:pt>
                <c:pt idx="10353">
                  <c:v>995.9000244140624</c:v>
                </c:pt>
                <c:pt idx="10354">
                  <c:v>996.0</c:v>
                </c:pt>
                <c:pt idx="10355">
                  <c:v>996.0999755859374</c:v>
                </c:pt>
                <c:pt idx="10356">
                  <c:v>996.199951171875</c:v>
                </c:pt>
                <c:pt idx="10357">
                  <c:v>996.300048828125</c:v>
                </c:pt>
                <c:pt idx="10358">
                  <c:v>996.4000244140624</c:v>
                </c:pt>
                <c:pt idx="10359">
                  <c:v>996.5</c:v>
                </c:pt>
                <c:pt idx="10360">
                  <c:v>996.5999755859374</c:v>
                </c:pt>
                <c:pt idx="10361">
                  <c:v>996.699951171875</c:v>
                </c:pt>
                <c:pt idx="10362">
                  <c:v>996.800048828125</c:v>
                </c:pt>
                <c:pt idx="10363">
                  <c:v>996.9000244140624</c:v>
                </c:pt>
                <c:pt idx="10364">
                  <c:v>997.0</c:v>
                </c:pt>
                <c:pt idx="10365">
                  <c:v>997.0999755859374</c:v>
                </c:pt>
                <c:pt idx="10366">
                  <c:v>997.199951171875</c:v>
                </c:pt>
                <c:pt idx="10367">
                  <c:v>997.300048828125</c:v>
                </c:pt>
                <c:pt idx="10368">
                  <c:v>997.4000244140624</c:v>
                </c:pt>
                <c:pt idx="10369">
                  <c:v>997.5</c:v>
                </c:pt>
                <c:pt idx="10370">
                  <c:v>997.5999755859374</c:v>
                </c:pt>
                <c:pt idx="10371">
                  <c:v>997.699951171875</c:v>
                </c:pt>
                <c:pt idx="10372">
                  <c:v>997.800048828125</c:v>
                </c:pt>
                <c:pt idx="10373">
                  <c:v>997.9000244140624</c:v>
                </c:pt>
                <c:pt idx="10374">
                  <c:v>998.0</c:v>
                </c:pt>
                <c:pt idx="10375">
                  <c:v>998.0999755859374</c:v>
                </c:pt>
                <c:pt idx="10376">
                  <c:v>998.199951171875</c:v>
                </c:pt>
                <c:pt idx="10377">
                  <c:v>998.300048828125</c:v>
                </c:pt>
                <c:pt idx="10378">
                  <c:v>998.4000244140624</c:v>
                </c:pt>
                <c:pt idx="10379">
                  <c:v>998.5</c:v>
                </c:pt>
                <c:pt idx="10380">
                  <c:v>998.5999755859374</c:v>
                </c:pt>
                <c:pt idx="10381">
                  <c:v>998.699951171875</c:v>
                </c:pt>
                <c:pt idx="10382">
                  <c:v>998.800048828125</c:v>
                </c:pt>
                <c:pt idx="10383">
                  <c:v>998.9000244140624</c:v>
                </c:pt>
                <c:pt idx="10384">
                  <c:v>999.0</c:v>
                </c:pt>
                <c:pt idx="10385">
                  <c:v>999.0999755859374</c:v>
                </c:pt>
                <c:pt idx="10386">
                  <c:v>999.199951171875</c:v>
                </c:pt>
                <c:pt idx="10387">
                  <c:v>999.300048828125</c:v>
                </c:pt>
                <c:pt idx="10388">
                  <c:v>999.4000244140624</c:v>
                </c:pt>
                <c:pt idx="10389">
                  <c:v>999.5</c:v>
                </c:pt>
                <c:pt idx="10390">
                  <c:v>999.5999755859374</c:v>
                </c:pt>
                <c:pt idx="10391">
                  <c:v>999.699951171875</c:v>
                </c:pt>
                <c:pt idx="10392">
                  <c:v>999.800048828125</c:v>
                </c:pt>
                <c:pt idx="10393">
                  <c:v>999.9000244140624</c:v>
                </c:pt>
                <c:pt idx="10394">
                  <c:v>1000.0</c:v>
                </c:pt>
                <c:pt idx="10395">
                  <c:v>1000.099975585937</c:v>
                </c:pt>
                <c:pt idx="10396">
                  <c:v>1000.199951171875</c:v>
                </c:pt>
                <c:pt idx="10397">
                  <c:v>1000.300048828125</c:v>
                </c:pt>
                <c:pt idx="10398">
                  <c:v>1000.400024414062</c:v>
                </c:pt>
                <c:pt idx="10399">
                  <c:v>1000.5</c:v>
                </c:pt>
                <c:pt idx="10400">
                  <c:v>1000.599975585937</c:v>
                </c:pt>
                <c:pt idx="10401">
                  <c:v>1000.699951171875</c:v>
                </c:pt>
                <c:pt idx="10402">
                  <c:v>1000.800048828125</c:v>
                </c:pt>
                <c:pt idx="10403">
                  <c:v>1000.900024414062</c:v>
                </c:pt>
                <c:pt idx="10404">
                  <c:v>1001.0</c:v>
                </c:pt>
                <c:pt idx="10405">
                  <c:v>1001.099975585937</c:v>
                </c:pt>
                <c:pt idx="10406">
                  <c:v>1001.199951171875</c:v>
                </c:pt>
                <c:pt idx="10407">
                  <c:v>1001.300048828125</c:v>
                </c:pt>
                <c:pt idx="10408">
                  <c:v>1001.400024414062</c:v>
                </c:pt>
                <c:pt idx="10409">
                  <c:v>1001.5</c:v>
                </c:pt>
                <c:pt idx="10410">
                  <c:v>1001.599975585937</c:v>
                </c:pt>
                <c:pt idx="10411">
                  <c:v>1001.699951171875</c:v>
                </c:pt>
                <c:pt idx="10412">
                  <c:v>1001.800048828125</c:v>
                </c:pt>
                <c:pt idx="10413">
                  <c:v>1001.900024414062</c:v>
                </c:pt>
                <c:pt idx="10414">
                  <c:v>1002.0</c:v>
                </c:pt>
                <c:pt idx="10415">
                  <c:v>1002.099975585937</c:v>
                </c:pt>
                <c:pt idx="10416">
                  <c:v>1002.199951171875</c:v>
                </c:pt>
                <c:pt idx="10417">
                  <c:v>1002.300048828125</c:v>
                </c:pt>
                <c:pt idx="10418">
                  <c:v>1002.400024414062</c:v>
                </c:pt>
                <c:pt idx="10419">
                  <c:v>1002.5</c:v>
                </c:pt>
                <c:pt idx="10420">
                  <c:v>1002.599975585937</c:v>
                </c:pt>
                <c:pt idx="10421">
                  <c:v>1002.699951171875</c:v>
                </c:pt>
                <c:pt idx="10422">
                  <c:v>1002.800048828125</c:v>
                </c:pt>
                <c:pt idx="10423">
                  <c:v>1002.900024414062</c:v>
                </c:pt>
                <c:pt idx="10424">
                  <c:v>1003.0</c:v>
                </c:pt>
                <c:pt idx="10425">
                  <c:v>1003.099975585937</c:v>
                </c:pt>
                <c:pt idx="10426">
                  <c:v>1003.199951171875</c:v>
                </c:pt>
                <c:pt idx="10427">
                  <c:v>1003.300048828125</c:v>
                </c:pt>
                <c:pt idx="10428">
                  <c:v>1003.400024414062</c:v>
                </c:pt>
                <c:pt idx="10429">
                  <c:v>1003.5</c:v>
                </c:pt>
                <c:pt idx="10430">
                  <c:v>1003.599975585937</c:v>
                </c:pt>
                <c:pt idx="10431">
                  <c:v>1003.699951171875</c:v>
                </c:pt>
                <c:pt idx="10432">
                  <c:v>1003.800048828125</c:v>
                </c:pt>
                <c:pt idx="10433">
                  <c:v>1003.900024414062</c:v>
                </c:pt>
                <c:pt idx="10434">
                  <c:v>1004.0</c:v>
                </c:pt>
                <c:pt idx="10435">
                  <c:v>1004.099975585937</c:v>
                </c:pt>
                <c:pt idx="10436">
                  <c:v>1004.199951171875</c:v>
                </c:pt>
                <c:pt idx="10437">
                  <c:v>1004.300048828125</c:v>
                </c:pt>
                <c:pt idx="10438">
                  <c:v>1004.400024414062</c:v>
                </c:pt>
                <c:pt idx="10439">
                  <c:v>1004.5</c:v>
                </c:pt>
                <c:pt idx="10440">
                  <c:v>1004.599975585937</c:v>
                </c:pt>
                <c:pt idx="10441">
                  <c:v>1004.699951171875</c:v>
                </c:pt>
                <c:pt idx="10442">
                  <c:v>1004.800048828125</c:v>
                </c:pt>
                <c:pt idx="10443">
                  <c:v>1004.900024414062</c:v>
                </c:pt>
                <c:pt idx="10444">
                  <c:v>1005.0</c:v>
                </c:pt>
                <c:pt idx="10445">
                  <c:v>1005.099975585937</c:v>
                </c:pt>
                <c:pt idx="10446">
                  <c:v>1005.199951171875</c:v>
                </c:pt>
                <c:pt idx="10447">
                  <c:v>1005.300048828125</c:v>
                </c:pt>
                <c:pt idx="10448">
                  <c:v>1005.400024414062</c:v>
                </c:pt>
                <c:pt idx="10449">
                  <c:v>1005.5</c:v>
                </c:pt>
                <c:pt idx="10450">
                  <c:v>1005.599975585937</c:v>
                </c:pt>
                <c:pt idx="10451">
                  <c:v>1005.699951171875</c:v>
                </c:pt>
                <c:pt idx="10452">
                  <c:v>1005.800048828125</c:v>
                </c:pt>
                <c:pt idx="10453">
                  <c:v>1005.900024414062</c:v>
                </c:pt>
                <c:pt idx="10454">
                  <c:v>1006.0</c:v>
                </c:pt>
                <c:pt idx="10455">
                  <c:v>1006.099975585937</c:v>
                </c:pt>
                <c:pt idx="10456">
                  <c:v>1006.199951171875</c:v>
                </c:pt>
                <c:pt idx="10457">
                  <c:v>1006.300048828125</c:v>
                </c:pt>
                <c:pt idx="10458">
                  <c:v>1006.400024414062</c:v>
                </c:pt>
                <c:pt idx="10459">
                  <c:v>1006.5</c:v>
                </c:pt>
                <c:pt idx="10460">
                  <c:v>1006.599975585937</c:v>
                </c:pt>
                <c:pt idx="10461">
                  <c:v>1006.699951171875</c:v>
                </c:pt>
                <c:pt idx="10462">
                  <c:v>1006.800048828125</c:v>
                </c:pt>
                <c:pt idx="10463">
                  <c:v>1006.900024414062</c:v>
                </c:pt>
                <c:pt idx="10464">
                  <c:v>1007.0</c:v>
                </c:pt>
                <c:pt idx="10465">
                  <c:v>1007.099975585937</c:v>
                </c:pt>
                <c:pt idx="10466">
                  <c:v>1007.199951171875</c:v>
                </c:pt>
                <c:pt idx="10467">
                  <c:v>1007.300048828125</c:v>
                </c:pt>
                <c:pt idx="10468">
                  <c:v>1007.400024414062</c:v>
                </c:pt>
                <c:pt idx="10469">
                  <c:v>1007.5</c:v>
                </c:pt>
                <c:pt idx="10470">
                  <c:v>1007.599975585937</c:v>
                </c:pt>
                <c:pt idx="10471">
                  <c:v>1007.699951171875</c:v>
                </c:pt>
                <c:pt idx="10472">
                  <c:v>1007.800048828125</c:v>
                </c:pt>
                <c:pt idx="10473">
                  <c:v>1007.900024414062</c:v>
                </c:pt>
                <c:pt idx="10474">
                  <c:v>1008.0</c:v>
                </c:pt>
                <c:pt idx="10475">
                  <c:v>1008.099975585937</c:v>
                </c:pt>
                <c:pt idx="10476">
                  <c:v>1008.199951171875</c:v>
                </c:pt>
                <c:pt idx="10477">
                  <c:v>1008.300048828125</c:v>
                </c:pt>
                <c:pt idx="10478">
                  <c:v>1008.400024414062</c:v>
                </c:pt>
                <c:pt idx="10479">
                  <c:v>1008.5</c:v>
                </c:pt>
                <c:pt idx="10480">
                  <c:v>1008.599975585937</c:v>
                </c:pt>
                <c:pt idx="10481">
                  <c:v>1008.699951171875</c:v>
                </c:pt>
                <c:pt idx="10482">
                  <c:v>1008.800048828125</c:v>
                </c:pt>
                <c:pt idx="10483">
                  <c:v>1008.900024414062</c:v>
                </c:pt>
                <c:pt idx="10484">
                  <c:v>1009.0</c:v>
                </c:pt>
                <c:pt idx="10485">
                  <c:v>1009.099975585937</c:v>
                </c:pt>
                <c:pt idx="10486">
                  <c:v>1009.199951171875</c:v>
                </c:pt>
                <c:pt idx="10487">
                  <c:v>1009.300048828125</c:v>
                </c:pt>
                <c:pt idx="10488">
                  <c:v>1009.400024414062</c:v>
                </c:pt>
                <c:pt idx="10489">
                  <c:v>1009.5</c:v>
                </c:pt>
                <c:pt idx="10490">
                  <c:v>1009.599975585937</c:v>
                </c:pt>
                <c:pt idx="10491">
                  <c:v>1009.699951171875</c:v>
                </c:pt>
                <c:pt idx="10492">
                  <c:v>1009.800048828125</c:v>
                </c:pt>
                <c:pt idx="10493">
                  <c:v>1009.900024414062</c:v>
                </c:pt>
                <c:pt idx="10494">
                  <c:v>1010.0</c:v>
                </c:pt>
                <c:pt idx="10495">
                  <c:v>1010.099975585937</c:v>
                </c:pt>
                <c:pt idx="10496">
                  <c:v>1010.199951171875</c:v>
                </c:pt>
                <c:pt idx="10497">
                  <c:v>1010.300048828125</c:v>
                </c:pt>
                <c:pt idx="10498">
                  <c:v>1010.400024414062</c:v>
                </c:pt>
                <c:pt idx="10499">
                  <c:v>1010.5</c:v>
                </c:pt>
                <c:pt idx="10500">
                  <c:v>1010.599975585937</c:v>
                </c:pt>
                <c:pt idx="10501">
                  <c:v>1010.699951171875</c:v>
                </c:pt>
                <c:pt idx="10502">
                  <c:v>1010.800048828125</c:v>
                </c:pt>
                <c:pt idx="10503">
                  <c:v>1010.900024414062</c:v>
                </c:pt>
                <c:pt idx="10504">
                  <c:v>1011.0</c:v>
                </c:pt>
                <c:pt idx="10505">
                  <c:v>1011.099975585937</c:v>
                </c:pt>
                <c:pt idx="10506">
                  <c:v>1011.199951171875</c:v>
                </c:pt>
                <c:pt idx="10507">
                  <c:v>1011.300048828125</c:v>
                </c:pt>
                <c:pt idx="10508">
                  <c:v>1011.400024414062</c:v>
                </c:pt>
                <c:pt idx="10509">
                  <c:v>1011.5</c:v>
                </c:pt>
                <c:pt idx="10510">
                  <c:v>1011.599975585937</c:v>
                </c:pt>
                <c:pt idx="10511">
                  <c:v>1011.699951171875</c:v>
                </c:pt>
                <c:pt idx="10512">
                  <c:v>1011.800048828125</c:v>
                </c:pt>
                <c:pt idx="10513">
                  <c:v>1011.900024414062</c:v>
                </c:pt>
                <c:pt idx="10514">
                  <c:v>1012.0</c:v>
                </c:pt>
                <c:pt idx="10515">
                  <c:v>1012.099975585937</c:v>
                </c:pt>
                <c:pt idx="10516">
                  <c:v>1012.199951171875</c:v>
                </c:pt>
                <c:pt idx="10517">
                  <c:v>1012.300048828125</c:v>
                </c:pt>
                <c:pt idx="10518">
                  <c:v>1012.400024414062</c:v>
                </c:pt>
                <c:pt idx="10519">
                  <c:v>1012.5</c:v>
                </c:pt>
                <c:pt idx="10520">
                  <c:v>1012.599975585937</c:v>
                </c:pt>
                <c:pt idx="10521">
                  <c:v>1012.699951171875</c:v>
                </c:pt>
                <c:pt idx="10522">
                  <c:v>1012.800048828125</c:v>
                </c:pt>
                <c:pt idx="10523">
                  <c:v>1012.900024414062</c:v>
                </c:pt>
                <c:pt idx="10524">
                  <c:v>1013.0</c:v>
                </c:pt>
                <c:pt idx="10525">
                  <c:v>1013.099975585937</c:v>
                </c:pt>
                <c:pt idx="10526">
                  <c:v>1013.199951171875</c:v>
                </c:pt>
                <c:pt idx="10527">
                  <c:v>1013.300048828125</c:v>
                </c:pt>
                <c:pt idx="10528">
                  <c:v>1013.400024414062</c:v>
                </c:pt>
                <c:pt idx="10529">
                  <c:v>1013.5</c:v>
                </c:pt>
                <c:pt idx="10530">
                  <c:v>1013.599975585937</c:v>
                </c:pt>
                <c:pt idx="10531">
                  <c:v>1013.699951171875</c:v>
                </c:pt>
                <c:pt idx="10532">
                  <c:v>1013.800048828125</c:v>
                </c:pt>
                <c:pt idx="10533">
                  <c:v>1013.900024414062</c:v>
                </c:pt>
                <c:pt idx="10534">
                  <c:v>1014.0</c:v>
                </c:pt>
                <c:pt idx="10535">
                  <c:v>1014.099975585937</c:v>
                </c:pt>
                <c:pt idx="10536">
                  <c:v>1014.199951171875</c:v>
                </c:pt>
                <c:pt idx="10537">
                  <c:v>1014.300048828125</c:v>
                </c:pt>
                <c:pt idx="10538">
                  <c:v>1014.400024414062</c:v>
                </c:pt>
                <c:pt idx="10539">
                  <c:v>1014.5</c:v>
                </c:pt>
                <c:pt idx="10540">
                  <c:v>1014.599975585937</c:v>
                </c:pt>
                <c:pt idx="10541">
                  <c:v>1014.699951171875</c:v>
                </c:pt>
                <c:pt idx="10542">
                  <c:v>1014.800048828125</c:v>
                </c:pt>
                <c:pt idx="10543">
                  <c:v>1014.900024414062</c:v>
                </c:pt>
                <c:pt idx="10544">
                  <c:v>1015.0</c:v>
                </c:pt>
                <c:pt idx="10545">
                  <c:v>1015.099975585937</c:v>
                </c:pt>
                <c:pt idx="10546">
                  <c:v>1015.199951171875</c:v>
                </c:pt>
                <c:pt idx="10547">
                  <c:v>1015.300048828125</c:v>
                </c:pt>
                <c:pt idx="10548">
                  <c:v>1015.400024414062</c:v>
                </c:pt>
                <c:pt idx="10549">
                  <c:v>1015.5</c:v>
                </c:pt>
                <c:pt idx="10550">
                  <c:v>1015.599975585937</c:v>
                </c:pt>
                <c:pt idx="10551">
                  <c:v>1015.699951171875</c:v>
                </c:pt>
                <c:pt idx="10552">
                  <c:v>1015.800048828125</c:v>
                </c:pt>
                <c:pt idx="10553">
                  <c:v>1015.900024414062</c:v>
                </c:pt>
                <c:pt idx="10554">
                  <c:v>1016.0</c:v>
                </c:pt>
                <c:pt idx="10555">
                  <c:v>1016.099975585937</c:v>
                </c:pt>
                <c:pt idx="10556">
                  <c:v>1016.199951171875</c:v>
                </c:pt>
                <c:pt idx="10557">
                  <c:v>1016.300048828125</c:v>
                </c:pt>
                <c:pt idx="10558">
                  <c:v>1016.400024414062</c:v>
                </c:pt>
                <c:pt idx="10559">
                  <c:v>1016.5</c:v>
                </c:pt>
                <c:pt idx="10560">
                  <c:v>1016.599975585937</c:v>
                </c:pt>
                <c:pt idx="10561">
                  <c:v>1016.699951171875</c:v>
                </c:pt>
                <c:pt idx="10562">
                  <c:v>1016.800048828125</c:v>
                </c:pt>
                <c:pt idx="10563">
                  <c:v>1016.900024414062</c:v>
                </c:pt>
                <c:pt idx="10564">
                  <c:v>1017.0</c:v>
                </c:pt>
                <c:pt idx="10565">
                  <c:v>1017.099975585937</c:v>
                </c:pt>
                <c:pt idx="10566">
                  <c:v>1017.199951171875</c:v>
                </c:pt>
                <c:pt idx="10567">
                  <c:v>1017.300048828125</c:v>
                </c:pt>
                <c:pt idx="10568">
                  <c:v>1017.400024414062</c:v>
                </c:pt>
                <c:pt idx="10569">
                  <c:v>1017.5</c:v>
                </c:pt>
                <c:pt idx="10570">
                  <c:v>1017.599975585937</c:v>
                </c:pt>
                <c:pt idx="10571">
                  <c:v>1017.699951171875</c:v>
                </c:pt>
                <c:pt idx="10572">
                  <c:v>1017.800048828125</c:v>
                </c:pt>
                <c:pt idx="10573">
                  <c:v>1017.900024414062</c:v>
                </c:pt>
                <c:pt idx="10574">
                  <c:v>1018.0</c:v>
                </c:pt>
                <c:pt idx="10575">
                  <c:v>1018.099975585937</c:v>
                </c:pt>
                <c:pt idx="10576">
                  <c:v>1018.199951171875</c:v>
                </c:pt>
                <c:pt idx="10577">
                  <c:v>1018.300048828125</c:v>
                </c:pt>
                <c:pt idx="10578">
                  <c:v>1018.400024414062</c:v>
                </c:pt>
                <c:pt idx="10579">
                  <c:v>1018.5</c:v>
                </c:pt>
                <c:pt idx="10580">
                  <c:v>1018.599975585937</c:v>
                </c:pt>
                <c:pt idx="10581">
                  <c:v>1018.699951171875</c:v>
                </c:pt>
                <c:pt idx="10582">
                  <c:v>1018.800048828125</c:v>
                </c:pt>
                <c:pt idx="10583">
                  <c:v>1018.900024414062</c:v>
                </c:pt>
                <c:pt idx="10584">
                  <c:v>1019.0</c:v>
                </c:pt>
                <c:pt idx="10585">
                  <c:v>1019.099975585937</c:v>
                </c:pt>
                <c:pt idx="10586">
                  <c:v>1019.199951171875</c:v>
                </c:pt>
                <c:pt idx="10587">
                  <c:v>1019.300048828125</c:v>
                </c:pt>
                <c:pt idx="10588">
                  <c:v>1019.400024414062</c:v>
                </c:pt>
                <c:pt idx="10589">
                  <c:v>1019.5</c:v>
                </c:pt>
                <c:pt idx="10590">
                  <c:v>1019.599975585937</c:v>
                </c:pt>
                <c:pt idx="10591">
                  <c:v>1019.699951171875</c:v>
                </c:pt>
                <c:pt idx="10592">
                  <c:v>1019.800048828125</c:v>
                </c:pt>
                <c:pt idx="10593">
                  <c:v>1019.900024414062</c:v>
                </c:pt>
                <c:pt idx="10594">
                  <c:v>1020.0</c:v>
                </c:pt>
                <c:pt idx="10595">
                  <c:v>1020.099975585937</c:v>
                </c:pt>
                <c:pt idx="10596">
                  <c:v>1020.199951171875</c:v>
                </c:pt>
                <c:pt idx="10597">
                  <c:v>1020.300048828125</c:v>
                </c:pt>
                <c:pt idx="10598">
                  <c:v>1020.400024414062</c:v>
                </c:pt>
                <c:pt idx="10599">
                  <c:v>1020.5</c:v>
                </c:pt>
                <c:pt idx="10600">
                  <c:v>1020.599975585937</c:v>
                </c:pt>
                <c:pt idx="10601">
                  <c:v>1020.699951171875</c:v>
                </c:pt>
                <c:pt idx="10602">
                  <c:v>1020.800048828125</c:v>
                </c:pt>
                <c:pt idx="10603">
                  <c:v>1020.900024414062</c:v>
                </c:pt>
                <c:pt idx="10604">
                  <c:v>1021.0</c:v>
                </c:pt>
                <c:pt idx="10605">
                  <c:v>1021.099975585937</c:v>
                </c:pt>
                <c:pt idx="10606">
                  <c:v>1021.199951171875</c:v>
                </c:pt>
                <c:pt idx="10607">
                  <c:v>1021.300048828125</c:v>
                </c:pt>
                <c:pt idx="10608">
                  <c:v>1021.400024414062</c:v>
                </c:pt>
                <c:pt idx="10609">
                  <c:v>1021.5</c:v>
                </c:pt>
                <c:pt idx="10610">
                  <c:v>1021.599975585937</c:v>
                </c:pt>
                <c:pt idx="10611">
                  <c:v>1021.699951171875</c:v>
                </c:pt>
                <c:pt idx="10612">
                  <c:v>1021.800048828125</c:v>
                </c:pt>
                <c:pt idx="10613">
                  <c:v>1021.900024414062</c:v>
                </c:pt>
                <c:pt idx="10614">
                  <c:v>1022.0</c:v>
                </c:pt>
                <c:pt idx="10615">
                  <c:v>1022.099975585937</c:v>
                </c:pt>
                <c:pt idx="10616">
                  <c:v>1022.199951171875</c:v>
                </c:pt>
                <c:pt idx="10617">
                  <c:v>1022.300048828125</c:v>
                </c:pt>
                <c:pt idx="10618">
                  <c:v>1022.400024414062</c:v>
                </c:pt>
                <c:pt idx="10619">
                  <c:v>1022.5</c:v>
                </c:pt>
                <c:pt idx="10620">
                  <c:v>1022.599975585937</c:v>
                </c:pt>
                <c:pt idx="10621">
                  <c:v>1022.699951171875</c:v>
                </c:pt>
                <c:pt idx="10622">
                  <c:v>1022.800048828125</c:v>
                </c:pt>
                <c:pt idx="10623">
                  <c:v>1022.900024414062</c:v>
                </c:pt>
                <c:pt idx="10624">
                  <c:v>1023.0</c:v>
                </c:pt>
                <c:pt idx="10625">
                  <c:v>1023.099975585937</c:v>
                </c:pt>
                <c:pt idx="10626">
                  <c:v>1023.199951171875</c:v>
                </c:pt>
                <c:pt idx="10627">
                  <c:v>1023.300048828125</c:v>
                </c:pt>
                <c:pt idx="10628">
                  <c:v>1023.400024414062</c:v>
                </c:pt>
                <c:pt idx="10629">
                  <c:v>1023.5</c:v>
                </c:pt>
                <c:pt idx="10630">
                  <c:v>1023.599975585937</c:v>
                </c:pt>
                <c:pt idx="10631">
                  <c:v>1023.699951171875</c:v>
                </c:pt>
                <c:pt idx="10632">
                  <c:v>1023.800048828125</c:v>
                </c:pt>
                <c:pt idx="10633">
                  <c:v>1023.900024414062</c:v>
                </c:pt>
                <c:pt idx="10634">
                  <c:v>1024.0</c:v>
                </c:pt>
                <c:pt idx="10635">
                  <c:v>1024.099975585937</c:v>
                </c:pt>
                <c:pt idx="10636">
                  <c:v>1024.199951171875</c:v>
                </c:pt>
                <c:pt idx="10637">
                  <c:v>1024.300048828125</c:v>
                </c:pt>
                <c:pt idx="10638">
                  <c:v>1024.400024414062</c:v>
                </c:pt>
                <c:pt idx="10639">
                  <c:v>1024.5</c:v>
                </c:pt>
                <c:pt idx="10640">
                  <c:v>1024.599975585937</c:v>
                </c:pt>
                <c:pt idx="10641">
                  <c:v>1024.699951171875</c:v>
                </c:pt>
                <c:pt idx="10642">
                  <c:v>1024.800048828125</c:v>
                </c:pt>
                <c:pt idx="10643">
                  <c:v>1024.900024414062</c:v>
                </c:pt>
                <c:pt idx="10644">
                  <c:v>1025.0</c:v>
                </c:pt>
                <c:pt idx="10645">
                  <c:v>1025.099975585937</c:v>
                </c:pt>
                <c:pt idx="10646">
                  <c:v>1025.199951171875</c:v>
                </c:pt>
                <c:pt idx="10647">
                  <c:v>1025.300048828125</c:v>
                </c:pt>
                <c:pt idx="10648">
                  <c:v>1025.400024414062</c:v>
                </c:pt>
                <c:pt idx="10649">
                  <c:v>1025.5</c:v>
                </c:pt>
                <c:pt idx="10650">
                  <c:v>1025.599975585937</c:v>
                </c:pt>
                <c:pt idx="10651">
                  <c:v>1025.699951171875</c:v>
                </c:pt>
                <c:pt idx="10652">
                  <c:v>1025.800048828125</c:v>
                </c:pt>
                <c:pt idx="10653">
                  <c:v>1025.900024414062</c:v>
                </c:pt>
                <c:pt idx="10654">
                  <c:v>1026.0</c:v>
                </c:pt>
                <c:pt idx="10655">
                  <c:v>1026.099975585937</c:v>
                </c:pt>
                <c:pt idx="10656">
                  <c:v>1026.199951171875</c:v>
                </c:pt>
                <c:pt idx="10657">
                  <c:v>1026.300048828125</c:v>
                </c:pt>
                <c:pt idx="10658">
                  <c:v>1026.400024414062</c:v>
                </c:pt>
                <c:pt idx="10659">
                  <c:v>1026.5</c:v>
                </c:pt>
                <c:pt idx="10660">
                  <c:v>1026.599975585937</c:v>
                </c:pt>
                <c:pt idx="10661">
                  <c:v>1026.699951171875</c:v>
                </c:pt>
                <c:pt idx="10662">
                  <c:v>1026.800048828125</c:v>
                </c:pt>
                <c:pt idx="10663">
                  <c:v>1026.900024414062</c:v>
                </c:pt>
                <c:pt idx="10664">
                  <c:v>1027.0</c:v>
                </c:pt>
                <c:pt idx="10665">
                  <c:v>1027.099975585937</c:v>
                </c:pt>
                <c:pt idx="10666">
                  <c:v>1027.199951171875</c:v>
                </c:pt>
                <c:pt idx="10667">
                  <c:v>1027.300048828125</c:v>
                </c:pt>
                <c:pt idx="10668">
                  <c:v>1027.400024414062</c:v>
                </c:pt>
                <c:pt idx="10669">
                  <c:v>1027.5</c:v>
                </c:pt>
                <c:pt idx="10670">
                  <c:v>1027.599975585937</c:v>
                </c:pt>
                <c:pt idx="10671">
                  <c:v>1027.699951171875</c:v>
                </c:pt>
                <c:pt idx="10672">
                  <c:v>1027.800048828125</c:v>
                </c:pt>
                <c:pt idx="10673">
                  <c:v>1027.900024414062</c:v>
                </c:pt>
                <c:pt idx="10674">
                  <c:v>1028.0</c:v>
                </c:pt>
                <c:pt idx="10675">
                  <c:v>1028.099975585937</c:v>
                </c:pt>
                <c:pt idx="10676">
                  <c:v>1028.199951171875</c:v>
                </c:pt>
                <c:pt idx="10677">
                  <c:v>1028.300048828125</c:v>
                </c:pt>
                <c:pt idx="10678">
                  <c:v>1028.400024414062</c:v>
                </c:pt>
                <c:pt idx="10679">
                  <c:v>1028.5</c:v>
                </c:pt>
                <c:pt idx="10680">
                  <c:v>1028.599975585937</c:v>
                </c:pt>
                <c:pt idx="10681">
                  <c:v>1028.699951171875</c:v>
                </c:pt>
                <c:pt idx="10682">
                  <c:v>1028.800048828125</c:v>
                </c:pt>
                <c:pt idx="10683">
                  <c:v>1028.900024414062</c:v>
                </c:pt>
                <c:pt idx="10684">
                  <c:v>1029.0</c:v>
                </c:pt>
                <c:pt idx="10685">
                  <c:v>1029.099975585937</c:v>
                </c:pt>
                <c:pt idx="10686">
                  <c:v>1029.199951171875</c:v>
                </c:pt>
                <c:pt idx="10687">
                  <c:v>1029.300048828125</c:v>
                </c:pt>
                <c:pt idx="10688">
                  <c:v>1029.400024414062</c:v>
                </c:pt>
                <c:pt idx="10689">
                  <c:v>1029.5</c:v>
                </c:pt>
                <c:pt idx="10690">
                  <c:v>1029.599975585937</c:v>
                </c:pt>
                <c:pt idx="10691">
                  <c:v>1029.699951171875</c:v>
                </c:pt>
                <c:pt idx="10692">
                  <c:v>1029.800048828125</c:v>
                </c:pt>
                <c:pt idx="10693">
                  <c:v>1029.900024414062</c:v>
                </c:pt>
                <c:pt idx="10694">
                  <c:v>1030.0</c:v>
                </c:pt>
                <c:pt idx="10695">
                  <c:v>1030.099975585937</c:v>
                </c:pt>
                <c:pt idx="10696">
                  <c:v>1030.199951171875</c:v>
                </c:pt>
                <c:pt idx="10697">
                  <c:v>1030.300048828125</c:v>
                </c:pt>
                <c:pt idx="10698">
                  <c:v>1030.400024414062</c:v>
                </c:pt>
                <c:pt idx="10699">
                  <c:v>1030.5</c:v>
                </c:pt>
                <c:pt idx="10700">
                  <c:v>1030.599975585937</c:v>
                </c:pt>
                <c:pt idx="10701">
                  <c:v>1030.699951171875</c:v>
                </c:pt>
                <c:pt idx="10702">
                  <c:v>1030.800048828125</c:v>
                </c:pt>
                <c:pt idx="10703">
                  <c:v>1030.900024414062</c:v>
                </c:pt>
                <c:pt idx="10704">
                  <c:v>1031.0</c:v>
                </c:pt>
                <c:pt idx="10705">
                  <c:v>1031.099975585937</c:v>
                </c:pt>
                <c:pt idx="10706">
                  <c:v>1031.199951171875</c:v>
                </c:pt>
                <c:pt idx="10707">
                  <c:v>1031.300048828125</c:v>
                </c:pt>
                <c:pt idx="10708">
                  <c:v>1031.400024414062</c:v>
                </c:pt>
                <c:pt idx="10709">
                  <c:v>1031.5</c:v>
                </c:pt>
                <c:pt idx="10710">
                  <c:v>1031.599975585937</c:v>
                </c:pt>
                <c:pt idx="10711">
                  <c:v>1031.699951171875</c:v>
                </c:pt>
                <c:pt idx="10712">
                  <c:v>1031.800048828125</c:v>
                </c:pt>
                <c:pt idx="10713">
                  <c:v>1031.900024414062</c:v>
                </c:pt>
                <c:pt idx="10714">
                  <c:v>1032.0</c:v>
                </c:pt>
                <c:pt idx="10715">
                  <c:v>1032.099975585937</c:v>
                </c:pt>
                <c:pt idx="10716">
                  <c:v>1032.199951171875</c:v>
                </c:pt>
                <c:pt idx="10717">
                  <c:v>1032.300048828125</c:v>
                </c:pt>
                <c:pt idx="10718">
                  <c:v>1032.400024414062</c:v>
                </c:pt>
                <c:pt idx="10719">
                  <c:v>1032.5</c:v>
                </c:pt>
                <c:pt idx="10720">
                  <c:v>1032.599975585937</c:v>
                </c:pt>
                <c:pt idx="10721">
                  <c:v>1032.699951171875</c:v>
                </c:pt>
                <c:pt idx="10722">
                  <c:v>1032.800048828125</c:v>
                </c:pt>
                <c:pt idx="10723">
                  <c:v>1032.900024414062</c:v>
                </c:pt>
                <c:pt idx="10724">
                  <c:v>1033.0</c:v>
                </c:pt>
                <c:pt idx="10725">
                  <c:v>1033.099975585937</c:v>
                </c:pt>
                <c:pt idx="10726">
                  <c:v>1033.199951171875</c:v>
                </c:pt>
                <c:pt idx="10727">
                  <c:v>1033.300048828125</c:v>
                </c:pt>
                <c:pt idx="10728">
                  <c:v>1033.400024414062</c:v>
                </c:pt>
                <c:pt idx="10729">
                  <c:v>1033.5</c:v>
                </c:pt>
                <c:pt idx="10730">
                  <c:v>1033.599975585937</c:v>
                </c:pt>
                <c:pt idx="10731">
                  <c:v>1033.699951171875</c:v>
                </c:pt>
                <c:pt idx="10732">
                  <c:v>1033.800048828125</c:v>
                </c:pt>
                <c:pt idx="10733">
                  <c:v>1033.900024414062</c:v>
                </c:pt>
                <c:pt idx="10734">
                  <c:v>1034.0</c:v>
                </c:pt>
                <c:pt idx="10735">
                  <c:v>1034.099975585937</c:v>
                </c:pt>
                <c:pt idx="10736">
                  <c:v>1034.199951171875</c:v>
                </c:pt>
                <c:pt idx="10737">
                  <c:v>1034.300048828125</c:v>
                </c:pt>
                <c:pt idx="10738">
                  <c:v>1034.400024414062</c:v>
                </c:pt>
                <c:pt idx="10739">
                  <c:v>1034.5</c:v>
                </c:pt>
                <c:pt idx="10740">
                  <c:v>1034.599975585937</c:v>
                </c:pt>
                <c:pt idx="10741">
                  <c:v>1034.699951171875</c:v>
                </c:pt>
                <c:pt idx="10742">
                  <c:v>1034.800048828125</c:v>
                </c:pt>
                <c:pt idx="10743">
                  <c:v>1034.900024414062</c:v>
                </c:pt>
                <c:pt idx="10744">
                  <c:v>1035.0</c:v>
                </c:pt>
                <c:pt idx="10745">
                  <c:v>1035.099975585937</c:v>
                </c:pt>
                <c:pt idx="10746">
                  <c:v>1035.199951171875</c:v>
                </c:pt>
                <c:pt idx="10747">
                  <c:v>1035.300048828125</c:v>
                </c:pt>
                <c:pt idx="10748">
                  <c:v>1035.400024414062</c:v>
                </c:pt>
                <c:pt idx="10749">
                  <c:v>1035.5</c:v>
                </c:pt>
                <c:pt idx="10750">
                  <c:v>1035.599975585937</c:v>
                </c:pt>
                <c:pt idx="10751">
                  <c:v>1035.699951171875</c:v>
                </c:pt>
                <c:pt idx="10752">
                  <c:v>1035.800048828125</c:v>
                </c:pt>
                <c:pt idx="10753">
                  <c:v>1035.900024414062</c:v>
                </c:pt>
                <c:pt idx="10754">
                  <c:v>1036.0</c:v>
                </c:pt>
                <c:pt idx="10755">
                  <c:v>1036.099975585937</c:v>
                </c:pt>
                <c:pt idx="10756">
                  <c:v>1036.199951171875</c:v>
                </c:pt>
                <c:pt idx="10757">
                  <c:v>1036.300048828125</c:v>
                </c:pt>
                <c:pt idx="10758">
                  <c:v>1036.400024414062</c:v>
                </c:pt>
                <c:pt idx="10759">
                  <c:v>1036.5</c:v>
                </c:pt>
                <c:pt idx="10760">
                  <c:v>1036.599975585937</c:v>
                </c:pt>
                <c:pt idx="10761">
                  <c:v>1036.699951171875</c:v>
                </c:pt>
                <c:pt idx="10762">
                  <c:v>1036.800048828125</c:v>
                </c:pt>
                <c:pt idx="10763">
                  <c:v>1036.900024414062</c:v>
                </c:pt>
                <c:pt idx="10764">
                  <c:v>1037.0</c:v>
                </c:pt>
                <c:pt idx="10765">
                  <c:v>1037.099975585937</c:v>
                </c:pt>
                <c:pt idx="10766">
                  <c:v>1037.199951171875</c:v>
                </c:pt>
                <c:pt idx="10767">
                  <c:v>1037.300048828125</c:v>
                </c:pt>
                <c:pt idx="10768">
                  <c:v>1037.400024414062</c:v>
                </c:pt>
                <c:pt idx="10769">
                  <c:v>1037.5</c:v>
                </c:pt>
                <c:pt idx="10770">
                  <c:v>1037.599975585937</c:v>
                </c:pt>
                <c:pt idx="10771">
                  <c:v>1037.699951171875</c:v>
                </c:pt>
                <c:pt idx="10772">
                  <c:v>1037.800048828125</c:v>
                </c:pt>
                <c:pt idx="10773">
                  <c:v>1037.900024414062</c:v>
                </c:pt>
                <c:pt idx="10774">
                  <c:v>1038.0</c:v>
                </c:pt>
                <c:pt idx="10775">
                  <c:v>1038.099975585937</c:v>
                </c:pt>
                <c:pt idx="10776">
                  <c:v>1038.199951171875</c:v>
                </c:pt>
                <c:pt idx="10777">
                  <c:v>1038.300048828125</c:v>
                </c:pt>
                <c:pt idx="10778">
                  <c:v>1038.400024414062</c:v>
                </c:pt>
                <c:pt idx="10779">
                  <c:v>1038.5</c:v>
                </c:pt>
                <c:pt idx="10780">
                  <c:v>1038.599975585937</c:v>
                </c:pt>
                <c:pt idx="10781">
                  <c:v>1038.699951171875</c:v>
                </c:pt>
                <c:pt idx="10782">
                  <c:v>1038.800048828125</c:v>
                </c:pt>
                <c:pt idx="10783">
                  <c:v>1038.900024414062</c:v>
                </c:pt>
                <c:pt idx="10784">
                  <c:v>1039.0</c:v>
                </c:pt>
                <c:pt idx="10785">
                  <c:v>1039.099975585937</c:v>
                </c:pt>
                <c:pt idx="10786">
                  <c:v>1039.199951171875</c:v>
                </c:pt>
                <c:pt idx="10787">
                  <c:v>1039.300048828125</c:v>
                </c:pt>
                <c:pt idx="10788">
                  <c:v>1039.400024414062</c:v>
                </c:pt>
                <c:pt idx="10789">
                  <c:v>1039.5</c:v>
                </c:pt>
                <c:pt idx="10790">
                  <c:v>1039.599975585937</c:v>
                </c:pt>
                <c:pt idx="10791">
                  <c:v>1039.699951171875</c:v>
                </c:pt>
                <c:pt idx="10792">
                  <c:v>1039.800048828125</c:v>
                </c:pt>
                <c:pt idx="10793">
                  <c:v>1039.900024414062</c:v>
                </c:pt>
                <c:pt idx="10794">
                  <c:v>1040.0</c:v>
                </c:pt>
                <c:pt idx="10795">
                  <c:v>1040.099975585937</c:v>
                </c:pt>
                <c:pt idx="10796">
                  <c:v>1040.199951171875</c:v>
                </c:pt>
                <c:pt idx="10797">
                  <c:v>1040.300048828125</c:v>
                </c:pt>
                <c:pt idx="10798">
                  <c:v>1040.400024414062</c:v>
                </c:pt>
                <c:pt idx="10799">
                  <c:v>1040.5</c:v>
                </c:pt>
                <c:pt idx="10800">
                  <c:v>1040.599975585937</c:v>
                </c:pt>
                <c:pt idx="10801">
                  <c:v>1040.699951171875</c:v>
                </c:pt>
                <c:pt idx="10802">
                  <c:v>1040.800048828125</c:v>
                </c:pt>
                <c:pt idx="10803">
                  <c:v>1040.900024414062</c:v>
                </c:pt>
                <c:pt idx="10804">
                  <c:v>1041.0</c:v>
                </c:pt>
                <c:pt idx="10805">
                  <c:v>1041.099975585937</c:v>
                </c:pt>
                <c:pt idx="10806">
                  <c:v>1041.199951171875</c:v>
                </c:pt>
                <c:pt idx="10807">
                  <c:v>1041.300048828125</c:v>
                </c:pt>
                <c:pt idx="10808">
                  <c:v>1041.400024414062</c:v>
                </c:pt>
                <c:pt idx="10809">
                  <c:v>1041.5</c:v>
                </c:pt>
                <c:pt idx="10810">
                  <c:v>1041.599975585937</c:v>
                </c:pt>
                <c:pt idx="10811">
                  <c:v>1041.699951171875</c:v>
                </c:pt>
                <c:pt idx="10812">
                  <c:v>1041.800048828125</c:v>
                </c:pt>
                <c:pt idx="10813">
                  <c:v>1041.900024414062</c:v>
                </c:pt>
                <c:pt idx="10814">
                  <c:v>1042.0</c:v>
                </c:pt>
                <c:pt idx="10815">
                  <c:v>1042.099975585937</c:v>
                </c:pt>
                <c:pt idx="10816">
                  <c:v>1042.199951171875</c:v>
                </c:pt>
                <c:pt idx="10817">
                  <c:v>1042.300048828125</c:v>
                </c:pt>
                <c:pt idx="10818">
                  <c:v>1042.400024414062</c:v>
                </c:pt>
                <c:pt idx="10819">
                  <c:v>1042.5</c:v>
                </c:pt>
                <c:pt idx="10820">
                  <c:v>1042.599975585937</c:v>
                </c:pt>
                <c:pt idx="10821">
                  <c:v>1042.699951171875</c:v>
                </c:pt>
                <c:pt idx="10822">
                  <c:v>1042.800048828125</c:v>
                </c:pt>
                <c:pt idx="10823">
                  <c:v>1042.900024414062</c:v>
                </c:pt>
                <c:pt idx="10824">
                  <c:v>1043.0</c:v>
                </c:pt>
                <c:pt idx="10825">
                  <c:v>1043.099975585937</c:v>
                </c:pt>
                <c:pt idx="10826">
                  <c:v>1043.199951171875</c:v>
                </c:pt>
                <c:pt idx="10827">
                  <c:v>1043.300048828125</c:v>
                </c:pt>
                <c:pt idx="10828">
                  <c:v>1043.400024414062</c:v>
                </c:pt>
                <c:pt idx="10829">
                  <c:v>1043.5</c:v>
                </c:pt>
                <c:pt idx="10830">
                  <c:v>1043.599975585937</c:v>
                </c:pt>
                <c:pt idx="10831">
                  <c:v>1043.699951171875</c:v>
                </c:pt>
                <c:pt idx="10832">
                  <c:v>1043.800048828125</c:v>
                </c:pt>
                <c:pt idx="10833">
                  <c:v>1043.900024414062</c:v>
                </c:pt>
                <c:pt idx="10834">
                  <c:v>1044.0</c:v>
                </c:pt>
                <c:pt idx="10835">
                  <c:v>1044.099975585937</c:v>
                </c:pt>
                <c:pt idx="10836">
                  <c:v>1044.199951171875</c:v>
                </c:pt>
                <c:pt idx="10837">
                  <c:v>1044.300048828125</c:v>
                </c:pt>
                <c:pt idx="10838">
                  <c:v>1044.400024414062</c:v>
                </c:pt>
                <c:pt idx="10839">
                  <c:v>1044.5</c:v>
                </c:pt>
                <c:pt idx="10840">
                  <c:v>1044.599975585937</c:v>
                </c:pt>
                <c:pt idx="10841">
                  <c:v>1044.699951171875</c:v>
                </c:pt>
                <c:pt idx="10842">
                  <c:v>1044.800048828125</c:v>
                </c:pt>
                <c:pt idx="10843">
                  <c:v>1044.900024414062</c:v>
                </c:pt>
                <c:pt idx="10844">
                  <c:v>1045.0</c:v>
                </c:pt>
                <c:pt idx="10845">
                  <c:v>1045.099975585937</c:v>
                </c:pt>
                <c:pt idx="10846">
                  <c:v>1045.199951171875</c:v>
                </c:pt>
                <c:pt idx="10847">
                  <c:v>1045.300048828125</c:v>
                </c:pt>
                <c:pt idx="10848">
                  <c:v>1045.400024414062</c:v>
                </c:pt>
                <c:pt idx="10849">
                  <c:v>1045.5</c:v>
                </c:pt>
                <c:pt idx="10850">
                  <c:v>1045.599975585937</c:v>
                </c:pt>
                <c:pt idx="10851">
                  <c:v>1045.699951171875</c:v>
                </c:pt>
                <c:pt idx="10852">
                  <c:v>1045.800048828125</c:v>
                </c:pt>
                <c:pt idx="10853">
                  <c:v>1045.900024414062</c:v>
                </c:pt>
                <c:pt idx="10854">
                  <c:v>1046.0</c:v>
                </c:pt>
                <c:pt idx="10855">
                  <c:v>1046.099975585937</c:v>
                </c:pt>
                <c:pt idx="10856">
                  <c:v>1046.199951171875</c:v>
                </c:pt>
                <c:pt idx="10857">
                  <c:v>1046.300048828125</c:v>
                </c:pt>
                <c:pt idx="10858">
                  <c:v>1046.400024414062</c:v>
                </c:pt>
                <c:pt idx="10859">
                  <c:v>1046.5</c:v>
                </c:pt>
                <c:pt idx="10860">
                  <c:v>1046.599975585937</c:v>
                </c:pt>
                <c:pt idx="10861">
                  <c:v>1046.699951171875</c:v>
                </c:pt>
                <c:pt idx="10862">
                  <c:v>1046.800048828125</c:v>
                </c:pt>
                <c:pt idx="10863">
                  <c:v>1046.900024414062</c:v>
                </c:pt>
                <c:pt idx="10864">
                  <c:v>1047.0</c:v>
                </c:pt>
                <c:pt idx="10865">
                  <c:v>1047.099975585937</c:v>
                </c:pt>
                <c:pt idx="10866">
                  <c:v>1047.199951171875</c:v>
                </c:pt>
                <c:pt idx="10867">
                  <c:v>1047.300048828125</c:v>
                </c:pt>
                <c:pt idx="10868">
                  <c:v>1047.400024414062</c:v>
                </c:pt>
                <c:pt idx="10869">
                  <c:v>1047.5</c:v>
                </c:pt>
                <c:pt idx="10870">
                  <c:v>1047.599975585937</c:v>
                </c:pt>
                <c:pt idx="10871">
                  <c:v>1047.699951171875</c:v>
                </c:pt>
                <c:pt idx="10872">
                  <c:v>1047.800048828125</c:v>
                </c:pt>
                <c:pt idx="10873">
                  <c:v>1047.900024414062</c:v>
                </c:pt>
                <c:pt idx="10874">
                  <c:v>1048.0</c:v>
                </c:pt>
                <c:pt idx="10875">
                  <c:v>1048.099975585937</c:v>
                </c:pt>
                <c:pt idx="10876">
                  <c:v>1048.199951171875</c:v>
                </c:pt>
                <c:pt idx="10877">
                  <c:v>1048.300048828125</c:v>
                </c:pt>
                <c:pt idx="10878">
                  <c:v>1048.400024414062</c:v>
                </c:pt>
                <c:pt idx="10879">
                  <c:v>1048.5</c:v>
                </c:pt>
                <c:pt idx="10880">
                  <c:v>1048.599975585937</c:v>
                </c:pt>
                <c:pt idx="10881">
                  <c:v>1048.699951171875</c:v>
                </c:pt>
                <c:pt idx="10882">
                  <c:v>1048.800048828125</c:v>
                </c:pt>
                <c:pt idx="10883">
                  <c:v>1048.900024414062</c:v>
                </c:pt>
                <c:pt idx="10884">
                  <c:v>1049.0</c:v>
                </c:pt>
                <c:pt idx="10885">
                  <c:v>1049.099975585937</c:v>
                </c:pt>
                <c:pt idx="10886">
                  <c:v>1049.199951171875</c:v>
                </c:pt>
                <c:pt idx="10887">
                  <c:v>1049.300048828125</c:v>
                </c:pt>
                <c:pt idx="10888">
                  <c:v>1049.400024414062</c:v>
                </c:pt>
                <c:pt idx="10889">
                  <c:v>1049.5</c:v>
                </c:pt>
                <c:pt idx="10890">
                  <c:v>1049.599975585937</c:v>
                </c:pt>
                <c:pt idx="10891">
                  <c:v>1049.699951171875</c:v>
                </c:pt>
                <c:pt idx="10892">
                  <c:v>1049.800048828125</c:v>
                </c:pt>
                <c:pt idx="10893">
                  <c:v>1049.900024414062</c:v>
                </c:pt>
                <c:pt idx="10894">
                  <c:v>1050.0</c:v>
                </c:pt>
                <c:pt idx="10895">
                  <c:v>1050.099975585937</c:v>
                </c:pt>
                <c:pt idx="10896">
                  <c:v>1050.199951171875</c:v>
                </c:pt>
                <c:pt idx="10897">
                  <c:v>1050.300048828125</c:v>
                </c:pt>
                <c:pt idx="10898">
                  <c:v>1050.400024414062</c:v>
                </c:pt>
                <c:pt idx="10899">
                  <c:v>1050.5</c:v>
                </c:pt>
                <c:pt idx="10900">
                  <c:v>1050.599975585937</c:v>
                </c:pt>
                <c:pt idx="10901">
                  <c:v>1050.699951171875</c:v>
                </c:pt>
                <c:pt idx="10902">
                  <c:v>1050.800048828125</c:v>
                </c:pt>
                <c:pt idx="10903">
                  <c:v>1050.900024414062</c:v>
                </c:pt>
                <c:pt idx="10904">
                  <c:v>1051.0</c:v>
                </c:pt>
                <c:pt idx="10905">
                  <c:v>1051.099975585937</c:v>
                </c:pt>
                <c:pt idx="10906">
                  <c:v>1051.199951171875</c:v>
                </c:pt>
                <c:pt idx="10907">
                  <c:v>1051.300048828125</c:v>
                </c:pt>
                <c:pt idx="10908">
                  <c:v>1051.400024414062</c:v>
                </c:pt>
                <c:pt idx="10909">
                  <c:v>1051.5</c:v>
                </c:pt>
                <c:pt idx="10910">
                  <c:v>1051.599975585937</c:v>
                </c:pt>
                <c:pt idx="10911">
                  <c:v>1051.699951171875</c:v>
                </c:pt>
                <c:pt idx="10912">
                  <c:v>1051.800048828125</c:v>
                </c:pt>
                <c:pt idx="10913">
                  <c:v>1051.900024414062</c:v>
                </c:pt>
                <c:pt idx="10914">
                  <c:v>1052.0</c:v>
                </c:pt>
                <c:pt idx="10915">
                  <c:v>1052.099975585937</c:v>
                </c:pt>
                <c:pt idx="10916">
                  <c:v>1052.199951171875</c:v>
                </c:pt>
                <c:pt idx="10917">
                  <c:v>1052.300048828125</c:v>
                </c:pt>
                <c:pt idx="10918">
                  <c:v>1052.400024414062</c:v>
                </c:pt>
                <c:pt idx="10919">
                  <c:v>1052.5</c:v>
                </c:pt>
                <c:pt idx="10920">
                  <c:v>1052.599975585937</c:v>
                </c:pt>
                <c:pt idx="10921">
                  <c:v>1052.699951171875</c:v>
                </c:pt>
                <c:pt idx="10922">
                  <c:v>1052.800048828125</c:v>
                </c:pt>
                <c:pt idx="10923">
                  <c:v>1052.900024414062</c:v>
                </c:pt>
                <c:pt idx="10924">
                  <c:v>1053.0</c:v>
                </c:pt>
                <c:pt idx="10925">
                  <c:v>1053.099975585937</c:v>
                </c:pt>
                <c:pt idx="10926">
                  <c:v>1053.199951171875</c:v>
                </c:pt>
                <c:pt idx="10927">
                  <c:v>1053.300048828125</c:v>
                </c:pt>
                <c:pt idx="10928">
                  <c:v>1053.400024414062</c:v>
                </c:pt>
                <c:pt idx="10929">
                  <c:v>1053.5</c:v>
                </c:pt>
                <c:pt idx="10930">
                  <c:v>1053.599975585937</c:v>
                </c:pt>
                <c:pt idx="10931">
                  <c:v>1053.699951171875</c:v>
                </c:pt>
                <c:pt idx="10932">
                  <c:v>1053.800048828125</c:v>
                </c:pt>
                <c:pt idx="10933">
                  <c:v>1053.900024414062</c:v>
                </c:pt>
                <c:pt idx="10934">
                  <c:v>1054.0</c:v>
                </c:pt>
                <c:pt idx="10935">
                  <c:v>1054.099975585937</c:v>
                </c:pt>
                <c:pt idx="10936">
                  <c:v>1054.199951171875</c:v>
                </c:pt>
                <c:pt idx="10937">
                  <c:v>1054.300048828125</c:v>
                </c:pt>
                <c:pt idx="10938">
                  <c:v>1054.400024414062</c:v>
                </c:pt>
                <c:pt idx="10939">
                  <c:v>1054.5</c:v>
                </c:pt>
                <c:pt idx="10940">
                  <c:v>1054.599975585937</c:v>
                </c:pt>
                <c:pt idx="10941">
                  <c:v>1054.699951171875</c:v>
                </c:pt>
                <c:pt idx="10942">
                  <c:v>1054.800048828125</c:v>
                </c:pt>
                <c:pt idx="10943">
                  <c:v>1054.900024414062</c:v>
                </c:pt>
                <c:pt idx="10944">
                  <c:v>1055.0</c:v>
                </c:pt>
                <c:pt idx="10945">
                  <c:v>1055.099975585937</c:v>
                </c:pt>
                <c:pt idx="10946">
                  <c:v>1055.199951171875</c:v>
                </c:pt>
                <c:pt idx="10947">
                  <c:v>1055.300048828125</c:v>
                </c:pt>
                <c:pt idx="10948">
                  <c:v>1055.400024414062</c:v>
                </c:pt>
                <c:pt idx="10949">
                  <c:v>1055.5</c:v>
                </c:pt>
                <c:pt idx="10950">
                  <c:v>1055.599975585937</c:v>
                </c:pt>
                <c:pt idx="10951">
                  <c:v>1055.699951171875</c:v>
                </c:pt>
                <c:pt idx="10952">
                  <c:v>1055.800048828125</c:v>
                </c:pt>
                <c:pt idx="10953">
                  <c:v>1055.900024414062</c:v>
                </c:pt>
                <c:pt idx="10954">
                  <c:v>1056.0</c:v>
                </c:pt>
                <c:pt idx="10955">
                  <c:v>1056.099975585937</c:v>
                </c:pt>
                <c:pt idx="10956">
                  <c:v>1056.199951171875</c:v>
                </c:pt>
                <c:pt idx="10957">
                  <c:v>1056.300048828125</c:v>
                </c:pt>
                <c:pt idx="10958">
                  <c:v>1056.400024414062</c:v>
                </c:pt>
                <c:pt idx="10959">
                  <c:v>1056.5</c:v>
                </c:pt>
                <c:pt idx="10960">
                  <c:v>1056.599975585937</c:v>
                </c:pt>
                <c:pt idx="10961">
                  <c:v>1056.699951171875</c:v>
                </c:pt>
                <c:pt idx="10962">
                  <c:v>1056.800048828125</c:v>
                </c:pt>
                <c:pt idx="10963">
                  <c:v>1056.900024414062</c:v>
                </c:pt>
                <c:pt idx="10964">
                  <c:v>1057.0</c:v>
                </c:pt>
                <c:pt idx="10965">
                  <c:v>1057.099975585937</c:v>
                </c:pt>
                <c:pt idx="10966">
                  <c:v>1057.199951171875</c:v>
                </c:pt>
                <c:pt idx="10967">
                  <c:v>1057.300048828125</c:v>
                </c:pt>
                <c:pt idx="10968">
                  <c:v>1057.400024414062</c:v>
                </c:pt>
                <c:pt idx="10969">
                  <c:v>1057.5</c:v>
                </c:pt>
                <c:pt idx="10970">
                  <c:v>1057.599975585937</c:v>
                </c:pt>
                <c:pt idx="10971">
                  <c:v>1057.699951171875</c:v>
                </c:pt>
                <c:pt idx="10972">
                  <c:v>1057.800048828125</c:v>
                </c:pt>
                <c:pt idx="10973">
                  <c:v>1057.900024414062</c:v>
                </c:pt>
                <c:pt idx="10974">
                  <c:v>1058.0</c:v>
                </c:pt>
                <c:pt idx="10975">
                  <c:v>1058.099975585937</c:v>
                </c:pt>
                <c:pt idx="10976">
                  <c:v>1058.199951171875</c:v>
                </c:pt>
                <c:pt idx="10977">
                  <c:v>1058.300048828125</c:v>
                </c:pt>
                <c:pt idx="10978">
                  <c:v>1058.400024414062</c:v>
                </c:pt>
                <c:pt idx="10979">
                  <c:v>1058.5</c:v>
                </c:pt>
                <c:pt idx="10980">
                  <c:v>1058.599975585937</c:v>
                </c:pt>
                <c:pt idx="10981">
                  <c:v>1058.699951171875</c:v>
                </c:pt>
                <c:pt idx="10982">
                  <c:v>1058.800048828125</c:v>
                </c:pt>
                <c:pt idx="10983">
                  <c:v>1058.900024414062</c:v>
                </c:pt>
                <c:pt idx="10984">
                  <c:v>1059.0</c:v>
                </c:pt>
                <c:pt idx="10985">
                  <c:v>1059.099975585937</c:v>
                </c:pt>
                <c:pt idx="10986">
                  <c:v>1059.199951171875</c:v>
                </c:pt>
                <c:pt idx="10987">
                  <c:v>1059.300048828125</c:v>
                </c:pt>
                <c:pt idx="10988">
                  <c:v>1059.400024414062</c:v>
                </c:pt>
                <c:pt idx="10989">
                  <c:v>1059.5</c:v>
                </c:pt>
                <c:pt idx="10990">
                  <c:v>1059.599975585937</c:v>
                </c:pt>
                <c:pt idx="10991">
                  <c:v>1059.699951171875</c:v>
                </c:pt>
                <c:pt idx="10992">
                  <c:v>1059.800048828125</c:v>
                </c:pt>
                <c:pt idx="10993">
                  <c:v>1059.900024414062</c:v>
                </c:pt>
                <c:pt idx="10994">
                  <c:v>1060.0</c:v>
                </c:pt>
                <c:pt idx="10995">
                  <c:v>1060.099975585937</c:v>
                </c:pt>
                <c:pt idx="10996">
                  <c:v>1060.199951171875</c:v>
                </c:pt>
                <c:pt idx="10997">
                  <c:v>1060.300048828125</c:v>
                </c:pt>
                <c:pt idx="10998">
                  <c:v>1060.400024414062</c:v>
                </c:pt>
                <c:pt idx="10999">
                  <c:v>1060.5</c:v>
                </c:pt>
                <c:pt idx="11000">
                  <c:v>1060.599975585937</c:v>
                </c:pt>
                <c:pt idx="11001">
                  <c:v>1060.699951171875</c:v>
                </c:pt>
                <c:pt idx="11002">
                  <c:v>1060.800048828125</c:v>
                </c:pt>
                <c:pt idx="11003">
                  <c:v>1060.900024414062</c:v>
                </c:pt>
                <c:pt idx="11004">
                  <c:v>1061.0</c:v>
                </c:pt>
                <c:pt idx="11005">
                  <c:v>1061.099975585937</c:v>
                </c:pt>
                <c:pt idx="11006">
                  <c:v>1061.199951171875</c:v>
                </c:pt>
                <c:pt idx="11007">
                  <c:v>1061.300048828125</c:v>
                </c:pt>
                <c:pt idx="11008">
                  <c:v>1061.400024414062</c:v>
                </c:pt>
                <c:pt idx="11009">
                  <c:v>1061.5</c:v>
                </c:pt>
                <c:pt idx="11010">
                  <c:v>1061.599975585937</c:v>
                </c:pt>
                <c:pt idx="11011">
                  <c:v>1061.699951171875</c:v>
                </c:pt>
                <c:pt idx="11012">
                  <c:v>1061.800048828125</c:v>
                </c:pt>
                <c:pt idx="11013">
                  <c:v>1061.900024414062</c:v>
                </c:pt>
                <c:pt idx="11014">
                  <c:v>1062.0</c:v>
                </c:pt>
                <c:pt idx="11015">
                  <c:v>1062.099975585937</c:v>
                </c:pt>
                <c:pt idx="11016">
                  <c:v>1062.199951171875</c:v>
                </c:pt>
                <c:pt idx="11017">
                  <c:v>1062.300048828125</c:v>
                </c:pt>
                <c:pt idx="11018">
                  <c:v>1062.400024414062</c:v>
                </c:pt>
                <c:pt idx="11019">
                  <c:v>1062.5</c:v>
                </c:pt>
                <c:pt idx="11020">
                  <c:v>1062.599975585937</c:v>
                </c:pt>
                <c:pt idx="11021">
                  <c:v>1062.699951171875</c:v>
                </c:pt>
                <c:pt idx="11022">
                  <c:v>1062.800048828125</c:v>
                </c:pt>
                <c:pt idx="11023">
                  <c:v>1062.900024414062</c:v>
                </c:pt>
                <c:pt idx="11024">
                  <c:v>1063.0</c:v>
                </c:pt>
                <c:pt idx="11025">
                  <c:v>1063.099975585937</c:v>
                </c:pt>
                <c:pt idx="11026">
                  <c:v>1063.199951171875</c:v>
                </c:pt>
                <c:pt idx="11027">
                  <c:v>1063.300048828125</c:v>
                </c:pt>
                <c:pt idx="11028">
                  <c:v>1063.400024414062</c:v>
                </c:pt>
                <c:pt idx="11029">
                  <c:v>1063.5</c:v>
                </c:pt>
                <c:pt idx="11030">
                  <c:v>1063.599975585937</c:v>
                </c:pt>
                <c:pt idx="11031">
                  <c:v>1063.699951171875</c:v>
                </c:pt>
                <c:pt idx="11032">
                  <c:v>1063.800048828125</c:v>
                </c:pt>
                <c:pt idx="11033">
                  <c:v>1063.900024414062</c:v>
                </c:pt>
                <c:pt idx="11034">
                  <c:v>1064.0</c:v>
                </c:pt>
                <c:pt idx="11035">
                  <c:v>1064.099975585937</c:v>
                </c:pt>
                <c:pt idx="11036">
                  <c:v>1064.199951171875</c:v>
                </c:pt>
                <c:pt idx="11037">
                  <c:v>1064.300048828125</c:v>
                </c:pt>
                <c:pt idx="11038">
                  <c:v>1064.400024414062</c:v>
                </c:pt>
                <c:pt idx="11039">
                  <c:v>1064.5</c:v>
                </c:pt>
                <c:pt idx="11040">
                  <c:v>1064.599975585937</c:v>
                </c:pt>
                <c:pt idx="11041">
                  <c:v>1064.699951171875</c:v>
                </c:pt>
                <c:pt idx="11042">
                  <c:v>1064.800048828125</c:v>
                </c:pt>
                <c:pt idx="11043">
                  <c:v>1064.900024414062</c:v>
                </c:pt>
                <c:pt idx="11044">
                  <c:v>1065.0</c:v>
                </c:pt>
                <c:pt idx="11045">
                  <c:v>1065.099975585937</c:v>
                </c:pt>
                <c:pt idx="11046">
                  <c:v>1065.199951171875</c:v>
                </c:pt>
                <c:pt idx="11047">
                  <c:v>1065.300048828125</c:v>
                </c:pt>
                <c:pt idx="11048">
                  <c:v>1065.400024414062</c:v>
                </c:pt>
                <c:pt idx="11049">
                  <c:v>1065.5</c:v>
                </c:pt>
                <c:pt idx="11050">
                  <c:v>1065.599975585937</c:v>
                </c:pt>
                <c:pt idx="11051">
                  <c:v>1065.699951171875</c:v>
                </c:pt>
                <c:pt idx="11052">
                  <c:v>1065.800048828125</c:v>
                </c:pt>
                <c:pt idx="11053">
                  <c:v>1065.900024414062</c:v>
                </c:pt>
                <c:pt idx="11054">
                  <c:v>1066.0</c:v>
                </c:pt>
                <c:pt idx="11055">
                  <c:v>1066.099975585937</c:v>
                </c:pt>
                <c:pt idx="11056">
                  <c:v>1066.199951171875</c:v>
                </c:pt>
                <c:pt idx="11057">
                  <c:v>1066.300048828125</c:v>
                </c:pt>
                <c:pt idx="11058">
                  <c:v>1066.400024414062</c:v>
                </c:pt>
                <c:pt idx="11059">
                  <c:v>1066.5</c:v>
                </c:pt>
                <c:pt idx="11060">
                  <c:v>1066.599975585937</c:v>
                </c:pt>
                <c:pt idx="11061">
                  <c:v>1066.699951171875</c:v>
                </c:pt>
                <c:pt idx="11062">
                  <c:v>1066.800048828125</c:v>
                </c:pt>
                <c:pt idx="11063">
                  <c:v>1066.900024414062</c:v>
                </c:pt>
                <c:pt idx="11064">
                  <c:v>1067.0</c:v>
                </c:pt>
                <c:pt idx="11065">
                  <c:v>1067.099975585937</c:v>
                </c:pt>
                <c:pt idx="11066">
                  <c:v>1067.199951171875</c:v>
                </c:pt>
                <c:pt idx="11067">
                  <c:v>1067.300048828125</c:v>
                </c:pt>
                <c:pt idx="11068">
                  <c:v>1067.400024414062</c:v>
                </c:pt>
                <c:pt idx="11069">
                  <c:v>1067.5</c:v>
                </c:pt>
                <c:pt idx="11070">
                  <c:v>1067.599975585937</c:v>
                </c:pt>
                <c:pt idx="11071">
                  <c:v>1067.699951171875</c:v>
                </c:pt>
                <c:pt idx="11072">
                  <c:v>1067.800048828125</c:v>
                </c:pt>
                <c:pt idx="11073">
                  <c:v>1067.900024414062</c:v>
                </c:pt>
                <c:pt idx="11074">
                  <c:v>1068.0</c:v>
                </c:pt>
                <c:pt idx="11075">
                  <c:v>1068.099975585937</c:v>
                </c:pt>
                <c:pt idx="11076">
                  <c:v>1068.199951171875</c:v>
                </c:pt>
                <c:pt idx="11077">
                  <c:v>1068.300048828125</c:v>
                </c:pt>
                <c:pt idx="11078">
                  <c:v>1068.400024414062</c:v>
                </c:pt>
                <c:pt idx="11079">
                  <c:v>1068.5</c:v>
                </c:pt>
                <c:pt idx="11080">
                  <c:v>1068.599975585937</c:v>
                </c:pt>
                <c:pt idx="11081">
                  <c:v>1068.699951171875</c:v>
                </c:pt>
                <c:pt idx="11082">
                  <c:v>1068.800048828125</c:v>
                </c:pt>
                <c:pt idx="11083">
                  <c:v>1068.900024414062</c:v>
                </c:pt>
                <c:pt idx="11084">
                  <c:v>1069.0</c:v>
                </c:pt>
                <c:pt idx="11085">
                  <c:v>1069.099975585937</c:v>
                </c:pt>
                <c:pt idx="11086">
                  <c:v>1069.199951171875</c:v>
                </c:pt>
                <c:pt idx="11087">
                  <c:v>1069.300048828125</c:v>
                </c:pt>
                <c:pt idx="11088">
                  <c:v>1069.400024414062</c:v>
                </c:pt>
                <c:pt idx="11089">
                  <c:v>1069.5</c:v>
                </c:pt>
                <c:pt idx="11090">
                  <c:v>1069.599975585937</c:v>
                </c:pt>
                <c:pt idx="11091">
                  <c:v>1069.699951171875</c:v>
                </c:pt>
                <c:pt idx="11092">
                  <c:v>1069.800048828125</c:v>
                </c:pt>
                <c:pt idx="11093">
                  <c:v>1069.900024414062</c:v>
                </c:pt>
                <c:pt idx="11094">
                  <c:v>1070.0</c:v>
                </c:pt>
                <c:pt idx="11095">
                  <c:v>1070.099975585937</c:v>
                </c:pt>
                <c:pt idx="11096">
                  <c:v>1070.199951171875</c:v>
                </c:pt>
                <c:pt idx="11097">
                  <c:v>1070.300048828125</c:v>
                </c:pt>
                <c:pt idx="11098">
                  <c:v>1070.400024414062</c:v>
                </c:pt>
                <c:pt idx="11099">
                  <c:v>1070.5</c:v>
                </c:pt>
                <c:pt idx="11100">
                  <c:v>1070.599975585937</c:v>
                </c:pt>
                <c:pt idx="11101">
                  <c:v>1070.699951171875</c:v>
                </c:pt>
                <c:pt idx="11102">
                  <c:v>1070.800048828125</c:v>
                </c:pt>
                <c:pt idx="11103">
                  <c:v>1070.900024414062</c:v>
                </c:pt>
                <c:pt idx="11104">
                  <c:v>1071.0</c:v>
                </c:pt>
                <c:pt idx="11105">
                  <c:v>1071.099975585937</c:v>
                </c:pt>
                <c:pt idx="11106">
                  <c:v>1071.199951171875</c:v>
                </c:pt>
                <c:pt idx="11107">
                  <c:v>1071.300048828125</c:v>
                </c:pt>
                <c:pt idx="11108">
                  <c:v>1071.400024414062</c:v>
                </c:pt>
                <c:pt idx="11109">
                  <c:v>1071.5</c:v>
                </c:pt>
                <c:pt idx="11110">
                  <c:v>1071.599975585937</c:v>
                </c:pt>
                <c:pt idx="11111">
                  <c:v>1071.699951171875</c:v>
                </c:pt>
                <c:pt idx="11112">
                  <c:v>1071.800048828125</c:v>
                </c:pt>
                <c:pt idx="11113">
                  <c:v>1071.900024414062</c:v>
                </c:pt>
                <c:pt idx="11114">
                  <c:v>1072.0</c:v>
                </c:pt>
                <c:pt idx="11115">
                  <c:v>1072.099975585937</c:v>
                </c:pt>
                <c:pt idx="11116">
                  <c:v>1072.199951171875</c:v>
                </c:pt>
                <c:pt idx="11117">
                  <c:v>1072.300048828125</c:v>
                </c:pt>
                <c:pt idx="11118">
                  <c:v>1072.400024414062</c:v>
                </c:pt>
                <c:pt idx="11119">
                  <c:v>1072.5</c:v>
                </c:pt>
                <c:pt idx="11120">
                  <c:v>1072.599975585937</c:v>
                </c:pt>
                <c:pt idx="11121">
                  <c:v>1072.699951171875</c:v>
                </c:pt>
                <c:pt idx="11122">
                  <c:v>1072.800048828125</c:v>
                </c:pt>
                <c:pt idx="11123">
                  <c:v>1072.900024414062</c:v>
                </c:pt>
                <c:pt idx="11124">
                  <c:v>1073.0</c:v>
                </c:pt>
                <c:pt idx="11125">
                  <c:v>1073.099975585937</c:v>
                </c:pt>
                <c:pt idx="11126">
                  <c:v>1073.199951171875</c:v>
                </c:pt>
                <c:pt idx="11127">
                  <c:v>1073.300048828125</c:v>
                </c:pt>
                <c:pt idx="11128">
                  <c:v>1073.400024414062</c:v>
                </c:pt>
                <c:pt idx="11129">
                  <c:v>1073.5</c:v>
                </c:pt>
                <c:pt idx="11130">
                  <c:v>1073.599975585937</c:v>
                </c:pt>
                <c:pt idx="11131">
                  <c:v>1073.699951171875</c:v>
                </c:pt>
                <c:pt idx="11132">
                  <c:v>1073.800048828125</c:v>
                </c:pt>
                <c:pt idx="11133">
                  <c:v>1073.900024414062</c:v>
                </c:pt>
                <c:pt idx="11134">
                  <c:v>1074.0</c:v>
                </c:pt>
                <c:pt idx="11135">
                  <c:v>1074.099975585937</c:v>
                </c:pt>
                <c:pt idx="11136">
                  <c:v>1074.199951171875</c:v>
                </c:pt>
                <c:pt idx="11137">
                  <c:v>1074.300048828125</c:v>
                </c:pt>
                <c:pt idx="11138">
                  <c:v>1074.400024414062</c:v>
                </c:pt>
                <c:pt idx="11139">
                  <c:v>1074.5</c:v>
                </c:pt>
                <c:pt idx="11140">
                  <c:v>1074.599975585937</c:v>
                </c:pt>
                <c:pt idx="11141">
                  <c:v>1074.699951171875</c:v>
                </c:pt>
                <c:pt idx="11142">
                  <c:v>1074.800048828125</c:v>
                </c:pt>
                <c:pt idx="11143">
                  <c:v>1074.900024414062</c:v>
                </c:pt>
                <c:pt idx="11144">
                  <c:v>1075.0</c:v>
                </c:pt>
                <c:pt idx="11145">
                  <c:v>1075.099975585937</c:v>
                </c:pt>
                <c:pt idx="11146">
                  <c:v>1075.199951171875</c:v>
                </c:pt>
                <c:pt idx="11147">
                  <c:v>1075.300048828125</c:v>
                </c:pt>
                <c:pt idx="11148">
                  <c:v>1075.400024414062</c:v>
                </c:pt>
                <c:pt idx="11149">
                  <c:v>1075.5</c:v>
                </c:pt>
                <c:pt idx="11150">
                  <c:v>1075.599975585937</c:v>
                </c:pt>
                <c:pt idx="11151">
                  <c:v>1075.699951171875</c:v>
                </c:pt>
                <c:pt idx="11152">
                  <c:v>1075.800048828125</c:v>
                </c:pt>
                <c:pt idx="11153">
                  <c:v>1075.900024414062</c:v>
                </c:pt>
                <c:pt idx="11154">
                  <c:v>1076.0</c:v>
                </c:pt>
                <c:pt idx="11155">
                  <c:v>1076.099975585937</c:v>
                </c:pt>
                <c:pt idx="11156">
                  <c:v>1076.199951171875</c:v>
                </c:pt>
                <c:pt idx="11157">
                  <c:v>1076.300048828125</c:v>
                </c:pt>
                <c:pt idx="11158">
                  <c:v>1076.400024414062</c:v>
                </c:pt>
                <c:pt idx="11159">
                  <c:v>1076.5</c:v>
                </c:pt>
                <c:pt idx="11160">
                  <c:v>1076.599975585937</c:v>
                </c:pt>
                <c:pt idx="11161">
                  <c:v>1076.699951171875</c:v>
                </c:pt>
                <c:pt idx="11162">
                  <c:v>1076.800048828125</c:v>
                </c:pt>
                <c:pt idx="11163">
                  <c:v>1076.900024414062</c:v>
                </c:pt>
                <c:pt idx="11164">
                  <c:v>1077.0</c:v>
                </c:pt>
                <c:pt idx="11165">
                  <c:v>1077.099975585937</c:v>
                </c:pt>
                <c:pt idx="11166">
                  <c:v>1077.199951171875</c:v>
                </c:pt>
                <c:pt idx="11167">
                  <c:v>1077.300048828125</c:v>
                </c:pt>
                <c:pt idx="11168">
                  <c:v>1077.400024414062</c:v>
                </c:pt>
                <c:pt idx="11169">
                  <c:v>1077.5</c:v>
                </c:pt>
                <c:pt idx="11170">
                  <c:v>1077.599975585937</c:v>
                </c:pt>
                <c:pt idx="11171">
                  <c:v>1077.699951171875</c:v>
                </c:pt>
                <c:pt idx="11172">
                  <c:v>1077.800048828125</c:v>
                </c:pt>
                <c:pt idx="11173">
                  <c:v>1077.900024414062</c:v>
                </c:pt>
                <c:pt idx="11174">
                  <c:v>1078.0</c:v>
                </c:pt>
                <c:pt idx="11175">
                  <c:v>1078.099975585937</c:v>
                </c:pt>
                <c:pt idx="11176">
                  <c:v>1078.199951171875</c:v>
                </c:pt>
                <c:pt idx="11177">
                  <c:v>1078.300048828125</c:v>
                </c:pt>
                <c:pt idx="11178">
                  <c:v>1078.400024414062</c:v>
                </c:pt>
                <c:pt idx="11179">
                  <c:v>1078.5</c:v>
                </c:pt>
                <c:pt idx="11180">
                  <c:v>1078.599975585937</c:v>
                </c:pt>
                <c:pt idx="11181">
                  <c:v>1078.699951171875</c:v>
                </c:pt>
                <c:pt idx="11182">
                  <c:v>1078.800048828125</c:v>
                </c:pt>
                <c:pt idx="11183">
                  <c:v>1078.900024414062</c:v>
                </c:pt>
                <c:pt idx="11184">
                  <c:v>1079.0</c:v>
                </c:pt>
                <c:pt idx="11185">
                  <c:v>1079.099975585937</c:v>
                </c:pt>
                <c:pt idx="11186">
                  <c:v>1079.199951171875</c:v>
                </c:pt>
                <c:pt idx="11187">
                  <c:v>1079.300048828125</c:v>
                </c:pt>
                <c:pt idx="11188">
                  <c:v>1079.400024414062</c:v>
                </c:pt>
                <c:pt idx="11189">
                  <c:v>1079.5</c:v>
                </c:pt>
                <c:pt idx="11190">
                  <c:v>1079.599975585937</c:v>
                </c:pt>
                <c:pt idx="11191">
                  <c:v>1079.699951171875</c:v>
                </c:pt>
                <c:pt idx="11192">
                  <c:v>1079.800048828125</c:v>
                </c:pt>
                <c:pt idx="11193">
                  <c:v>1079.900024414062</c:v>
                </c:pt>
                <c:pt idx="11194">
                  <c:v>1080.0</c:v>
                </c:pt>
                <c:pt idx="11195">
                  <c:v>1080.099975585937</c:v>
                </c:pt>
                <c:pt idx="11196">
                  <c:v>1080.199951171875</c:v>
                </c:pt>
                <c:pt idx="11197">
                  <c:v>1080.300048828125</c:v>
                </c:pt>
                <c:pt idx="11198">
                  <c:v>1080.400024414062</c:v>
                </c:pt>
                <c:pt idx="11199">
                  <c:v>1080.5</c:v>
                </c:pt>
                <c:pt idx="11200">
                  <c:v>1080.599975585937</c:v>
                </c:pt>
                <c:pt idx="11201">
                  <c:v>1080.699951171875</c:v>
                </c:pt>
                <c:pt idx="11202">
                  <c:v>1080.800048828125</c:v>
                </c:pt>
                <c:pt idx="11203">
                  <c:v>1080.900024414062</c:v>
                </c:pt>
                <c:pt idx="11204">
                  <c:v>1081.0</c:v>
                </c:pt>
                <c:pt idx="11205">
                  <c:v>1081.099975585937</c:v>
                </c:pt>
                <c:pt idx="11206">
                  <c:v>1081.199951171875</c:v>
                </c:pt>
                <c:pt idx="11207">
                  <c:v>1081.300048828125</c:v>
                </c:pt>
                <c:pt idx="11208">
                  <c:v>1081.400024414062</c:v>
                </c:pt>
                <c:pt idx="11209">
                  <c:v>1081.5</c:v>
                </c:pt>
                <c:pt idx="11210">
                  <c:v>1081.599975585937</c:v>
                </c:pt>
                <c:pt idx="11211">
                  <c:v>1081.699951171875</c:v>
                </c:pt>
                <c:pt idx="11212">
                  <c:v>1081.800048828125</c:v>
                </c:pt>
                <c:pt idx="11213">
                  <c:v>1081.900024414062</c:v>
                </c:pt>
                <c:pt idx="11214">
                  <c:v>1082.0</c:v>
                </c:pt>
                <c:pt idx="11215">
                  <c:v>1082.099975585937</c:v>
                </c:pt>
                <c:pt idx="11216">
                  <c:v>1082.199951171875</c:v>
                </c:pt>
                <c:pt idx="11217">
                  <c:v>1082.300048828125</c:v>
                </c:pt>
                <c:pt idx="11218">
                  <c:v>1082.400024414062</c:v>
                </c:pt>
                <c:pt idx="11219">
                  <c:v>1082.5</c:v>
                </c:pt>
                <c:pt idx="11220">
                  <c:v>1082.599975585937</c:v>
                </c:pt>
                <c:pt idx="11221">
                  <c:v>1082.699951171875</c:v>
                </c:pt>
                <c:pt idx="11222">
                  <c:v>1082.800048828125</c:v>
                </c:pt>
                <c:pt idx="11223">
                  <c:v>1082.900024414062</c:v>
                </c:pt>
                <c:pt idx="11224">
                  <c:v>1083.0</c:v>
                </c:pt>
                <c:pt idx="11225">
                  <c:v>1083.099975585937</c:v>
                </c:pt>
                <c:pt idx="11226">
                  <c:v>1083.199951171875</c:v>
                </c:pt>
                <c:pt idx="11227">
                  <c:v>1083.300048828125</c:v>
                </c:pt>
                <c:pt idx="11228">
                  <c:v>1083.400024414062</c:v>
                </c:pt>
                <c:pt idx="11229">
                  <c:v>1083.5</c:v>
                </c:pt>
                <c:pt idx="11230">
                  <c:v>1083.599975585937</c:v>
                </c:pt>
                <c:pt idx="11231">
                  <c:v>1083.699951171875</c:v>
                </c:pt>
                <c:pt idx="11232">
                  <c:v>1083.800048828125</c:v>
                </c:pt>
                <c:pt idx="11233">
                  <c:v>1083.900024414062</c:v>
                </c:pt>
                <c:pt idx="11234">
                  <c:v>1084.0</c:v>
                </c:pt>
                <c:pt idx="11235">
                  <c:v>1084.099975585937</c:v>
                </c:pt>
                <c:pt idx="11236">
                  <c:v>1084.199951171875</c:v>
                </c:pt>
                <c:pt idx="11237">
                  <c:v>1084.300048828125</c:v>
                </c:pt>
                <c:pt idx="11238">
                  <c:v>1084.400024414062</c:v>
                </c:pt>
                <c:pt idx="11239">
                  <c:v>1084.5</c:v>
                </c:pt>
                <c:pt idx="11240">
                  <c:v>1084.599975585937</c:v>
                </c:pt>
                <c:pt idx="11241">
                  <c:v>1084.699951171875</c:v>
                </c:pt>
                <c:pt idx="11242">
                  <c:v>1084.800048828125</c:v>
                </c:pt>
                <c:pt idx="11243">
                  <c:v>1084.900024414062</c:v>
                </c:pt>
                <c:pt idx="11244">
                  <c:v>1085.0</c:v>
                </c:pt>
                <c:pt idx="11245">
                  <c:v>1085.099975585937</c:v>
                </c:pt>
                <c:pt idx="11246">
                  <c:v>1085.199951171875</c:v>
                </c:pt>
                <c:pt idx="11247">
                  <c:v>1085.300048828125</c:v>
                </c:pt>
                <c:pt idx="11248">
                  <c:v>1085.400024414062</c:v>
                </c:pt>
                <c:pt idx="11249">
                  <c:v>1085.5</c:v>
                </c:pt>
                <c:pt idx="11250">
                  <c:v>1085.599975585937</c:v>
                </c:pt>
                <c:pt idx="11251">
                  <c:v>1085.699951171875</c:v>
                </c:pt>
                <c:pt idx="11252">
                  <c:v>1085.800048828125</c:v>
                </c:pt>
                <c:pt idx="11253">
                  <c:v>1085.900024414062</c:v>
                </c:pt>
                <c:pt idx="11254">
                  <c:v>1086.0</c:v>
                </c:pt>
                <c:pt idx="11255">
                  <c:v>1086.099975585937</c:v>
                </c:pt>
                <c:pt idx="11256">
                  <c:v>1086.199951171875</c:v>
                </c:pt>
                <c:pt idx="11257">
                  <c:v>1086.300048828125</c:v>
                </c:pt>
                <c:pt idx="11258">
                  <c:v>1086.400024414062</c:v>
                </c:pt>
                <c:pt idx="11259">
                  <c:v>1086.5</c:v>
                </c:pt>
                <c:pt idx="11260">
                  <c:v>1086.599975585937</c:v>
                </c:pt>
                <c:pt idx="11261">
                  <c:v>1086.699951171875</c:v>
                </c:pt>
                <c:pt idx="11262">
                  <c:v>1086.800048828125</c:v>
                </c:pt>
                <c:pt idx="11263">
                  <c:v>1086.900024414062</c:v>
                </c:pt>
                <c:pt idx="11264">
                  <c:v>1087.0</c:v>
                </c:pt>
                <c:pt idx="11265">
                  <c:v>1087.099975585937</c:v>
                </c:pt>
                <c:pt idx="11266">
                  <c:v>1087.199951171875</c:v>
                </c:pt>
                <c:pt idx="11267">
                  <c:v>1087.300048828125</c:v>
                </c:pt>
                <c:pt idx="11268">
                  <c:v>1087.400024414062</c:v>
                </c:pt>
                <c:pt idx="11269">
                  <c:v>1087.5</c:v>
                </c:pt>
                <c:pt idx="11270">
                  <c:v>1087.599975585937</c:v>
                </c:pt>
                <c:pt idx="11271">
                  <c:v>1087.699951171875</c:v>
                </c:pt>
                <c:pt idx="11272">
                  <c:v>1087.800048828125</c:v>
                </c:pt>
                <c:pt idx="11273">
                  <c:v>1087.900024414062</c:v>
                </c:pt>
                <c:pt idx="11274">
                  <c:v>1088.0</c:v>
                </c:pt>
                <c:pt idx="11275">
                  <c:v>1088.099975585937</c:v>
                </c:pt>
                <c:pt idx="11276">
                  <c:v>1088.199951171875</c:v>
                </c:pt>
                <c:pt idx="11277">
                  <c:v>1088.300048828125</c:v>
                </c:pt>
                <c:pt idx="11278">
                  <c:v>1088.400024414062</c:v>
                </c:pt>
                <c:pt idx="11279">
                  <c:v>1088.5</c:v>
                </c:pt>
                <c:pt idx="11280">
                  <c:v>1088.599975585937</c:v>
                </c:pt>
                <c:pt idx="11281">
                  <c:v>1088.699951171875</c:v>
                </c:pt>
                <c:pt idx="11282">
                  <c:v>1088.800048828125</c:v>
                </c:pt>
                <c:pt idx="11283">
                  <c:v>1088.900024414062</c:v>
                </c:pt>
                <c:pt idx="11284">
                  <c:v>1089.0</c:v>
                </c:pt>
                <c:pt idx="11285">
                  <c:v>1089.099975585937</c:v>
                </c:pt>
                <c:pt idx="11286">
                  <c:v>1089.199951171875</c:v>
                </c:pt>
                <c:pt idx="11287">
                  <c:v>1089.300048828125</c:v>
                </c:pt>
                <c:pt idx="11288">
                  <c:v>1089.400024414062</c:v>
                </c:pt>
                <c:pt idx="11289">
                  <c:v>1089.5</c:v>
                </c:pt>
                <c:pt idx="11290">
                  <c:v>1089.599975585937</c:v>
                </c:pt>
                <c:pt idx="11291">
                  <c:v>1089.699951171875</c:v>
                </c:pt>
                <c:pt idx="11292">
                  <c:v>1089.800048828125</c:v>
                </c:pt>
                <c:pt idx="11293">
                  <c:v>1089.900024414062</c:v>
                </c:pt>
                <c:pt idx="11294">
                  <c:v>1090.0</c:v>
                </c:pt>
                <c:pt idx="11295">
                  <c:v>1090.099975585937</c:v>
                </c:pt>
                <c:pt idx="11296">
                  <c:v>1090.199951171875</c:v>
                </c:pt>
                <c:pt idx="11297">
                  <c:v>1090.300048828125</c:v>
                </c:pt>
                <c:pt idx="11298">
                  <c:v>1090.400024414062</c:v>
                </c:pt>
                <c:pt idx="11299">
                  <c:v>1090.5</c:v>
                </c:pt>
                <c:pt idx="11300">
                  <c:v>1090.599975585937</c:v>
                </c:pt>
                <c:pt idx="11301">
                  <c:v>1090.699951171875</c:v>
                </c:pt>
                <c:pt idx="11302">
                  <c:v>1090.800048828125</c:v>
                </c:pt>
                <c:pt idx="11303">
                  <c:v>1090.900024414062</c:v>
                </c:pt>
                <c:pt idx="11304">
                  <c:v>1091.0</c:v>
                </c:pt>
                <c:pt idx="11305">
                  <c:v>1091.099975585937</c:v>
                </c:pt>
                <c:pt idx="11306">
                  <c:v>1091.199951171875</c:v>
                </c:pt>
                <c:pt idx="11307">
                  <c:v>1091.300048828125</c:v>
                </c:pt>
                <c:pt idx="11308">
                  <c:v>1091.400024414062</c:v>
                </c:pt>
                <c:pt idx="11309">
                  <c:v>1091.5</c:v>
                </c:pt>
                <c:pt idx="11310">
                  <c:v>1091.599975585937</c:v>
                </c:pt>
                <c:pt idx="11311">
                  <c:v>1091.699951171875</c:v>
                </c:pt>
                <c:pt idx="11312">
                  <c:v>1091.800048828125</c:v>
                </c:pt>
                <c:pt idx="11313">
                  <c:v>1091.900024414062</c:v>
                </c:pt>
                <c:pt idx="11314">
                  <c:v>1092.0</c:v>
                </c:pt>
                <c:pt idx="11315">
                  <c:v>1092.099975585937</c:v>
                </c:pt>
                <c:pt idx="11316">
                  <c:v>1092.199951171875</c:v>
                </c:pt>
                <c:pt idx="11317">
                  <c:v>1092.300048828125</c:v>
                </c:pt>
                <c:pt idx="11318">
                  <c:v>1092.400024414062</c:v>
                </c:pt>
                <c:pt idx="11319">
                  <c:v>1092.5</c:v>
                </c:pt>
                <c:pt idx="11320">
                  <c:v>1092.599975585937</c:v>
                </c:pt>
                <c:pt idx="11321">
                  <c:v>1092.699951171875</c:v>
                </c:pt>
                <c:pt idx="11322">
                  <c:v>1092.800048828125</c:v>
                </c:pt>
                <c:pt idx="11323">
                  <c:v>1092.900024414062</c:v>
                </c:pt>
                <c:pt idx="11324">
                  <c:v>1093.0</c:v>
                </c:pt>
                <c:pt idx="11325">
                  <c:v>1093.099975585937</c:v>
                </c:pt>
                <c:pt idx="11326">
                  <c:v>1093.199951171875</c:v>
                </c:pt>
                <c:pt idx="11327">
                  <c:v>1093.300048828125</c:v>
                </c:pt>
                <c:pt idx="11328">
                  <c:v>1093.400024414062</c:v>
                </c:pt>
                <c:pt idx="11329">
                  <c:v>1093.5</c:v>
                </c:pt>
                <c:pt idx="11330">
                  <c:v>1093.599975585937</c:v>
                </c:pt>
                <c:pt idx="11331">
                  <c:v>1093.699951171875</c:v>
                </c:pt>
                <c:pt idx="11332">
                  <c:v>1093.800048828125</c:v>
                </c:pt>
                <c:pt idx="11333">
                  <c:v>1093.900024414062</c:v>
                </c:pt>
                <c:pt idx="11334">
                  <c:v>1094.0</c:v>
                </c:pt>
                <c:pt idx="11335">
                  <c:v>1094.099975585937</c:v>
                </c:pt>
                <c:pt idx="11336">
                  <c:v>1094.199951171875</c:v>
                </c:pt>
                <c:pt idx="11337">
                  <c:v>1094.300048828125</c:v>
                </c:pt>
                <c:pt idx="11338">
                  <c:v>1094.400024414062</c:v>
                </c:pt>
                <c:pt idx="11339">
                  <c:v>1094.5</c:v>
                </c:pt>
                <c:pt idx="11340">
                  <c:v>1094.599975585937</c:v>
                </c:pt>
                <c:pt idx="11341">
                  <c:v>1094.699951171875</c:v>
                </c:pt>
                <c:pt idx="11342">
                  <c:v>1094.800048828125</c:v>
                </c:pt>
                <c:pt idx="11343">
                  <c:v>1094.900024414062</c:v>
                </c:pt>
                <c:pt idx="11344">
                  <c:v>1095.0</c:v>
                </c:pt>
                <c:pt idx="11345">
                  <c:v>1095.099975585937</c:v>
                </c:pt>
                <c:pt idx="11346">
                  <c:v>1095.199951171875</c:v>
                </c:pt>
                <c:pt idx="11347">
                  <c:v>1095.300048828125</c:v>
                </c:pt>
                <c:pt idx="11348">
                  <c:v>1095.400024414062</c:v>
                </c:pt>
                <c:pt idx="11349">
                  <c:v>1095.5</c:v>
                </c:pt>
                <c:pt idx="11350">
                  <c:v>1095.599975585937</c:v>
                </c:pt>
                <c:pt idx="11351">
                  <c:v>1095.699951171875</c:v>
                </c:pt>
                <c:pt idx="11352">
                  <c:v>1095.800048828125</c:v>
                </c:pt>
                <c:pt idx="11353">
                  <c:v>1095.900024414062</c:v>
                </c:pt>
                <c:pt idx="11354">
                  <c:v>1096.0</c:v>
                </c:pt>
                <c:pt idx="11355">
                  <c:v>1096.099975585937</c:v>
                </c:pt>
                <c:pt idx="11356">
                  <c:v>1096.199951171875</c:v>
                </c:pt>
                <c:pt idx="11357">
                  <c:v>1096.300048828125</c:v>
                </c:pt>
                <c:pt idx="11358">
                  <c:v>1096.400024414062</c:v>
                </c:pt>
                <c:pt idx="11359">
                  <c:v>1096.5</c:v>
                </c:pt>
                <c:pt idx="11360">
                  <c:v>1096.599975585937</c:v>
                </c:pt>
                <c:pt idx="11361">
                  <c:v>1096.699951171875</c:v>
                </c:pt>
                <c:pt idx="11362">
                  <c:v>1096.800048828125</c:v>
                </c:pt>
                <c:pt idx="11363">
                  <c:v>1096.900024414062</c:v>
                </c:pt>
                <c:pt idx="11364">
                  <c:v>1097.0</c:v>
                </c:pt>
                <c:pt idx="11365">
                  <c:v>1097.099975585937</c:v>
                </c:pt>
                <c:pt idx="11366">
                  <c:v>1097.199951171875</c:v>
                </c:pt>
                <c:pt idx="11367">
                  <c:v>1097.300048828125</c:v>
                </c:pt>
                <c:pt idx="11368">
                  <c:v>1097.400024414062</c:v>
                </c:pt>
                <c:pt idx="11369">
                  <c:v>1097.5</c:v>
                </c:pt>
                <c:pt idx="11370">
                  <c:v>1097.599975585937</c:v>
                </c:pt>
                <c:pt idx="11371">
                  <c:v>1097.699951171875</c:v>
                </c:pt>
                <c:pt idx="11372">
                  <c:v>1097.800048828125</c:v>
                </c:pt>
                <c:pt idx="11373">
                  <c:v>1097.900024414062</c:v>
                </c:pt>
                <c:pt idx="11374">
                  <c:v>1098.0</c:v>
                </c:pt>
                <c:pt idx="11375">
                  <c:v>1098.099975585937</c:v>
                </c:pt>
                <c:pt idx="11376">
                  <c:v>1098.199951171875</c:v>
                </c:pt>
                <c:pt idx="11377">
                  <c:v>1098.300048828125</c:v>
                </c:pt>
                <c:pt idx="11378">
                  <c:v>1098.400024414062</c:v>
                </c:pt>
                <c:pt idx="11379">
                  <c:v>1098.5</c:v>
                </c:pt>
                <c:pt idx="11380">
                  <c:v>1098.599975585937</c:v>
                </c:pt>
                <c:pt idx="11381">
                  <c:v>1098.699951171875</c:v>
                </c:pt>
                <c:pt idx="11382">
                  <c:v>1098.800048828125</c:v>
                </c:pt>
                <c:pt idx="11383">
                  <c:v>1098.900024414062</c:v>
                </c:pt>
                <c:pt idx="11384">
                  <c:v>1099.0</c:v>
                </c:pt>
                <c:pt idx="11385">
                  <c:v>1099.099975585937</c:v>
                </c:pt>
                <c:pt idx="11386">
                  <c:v>1099.199951171875</c:v>
                </c:pt>
                <c:pt idx="11387">
                  <c:v>1099.300048828125</c:v>
                </c:pt>
                <c:pt idx="11388">
                  <c:v>1099.400024414062</c:v>
                </c:pt>
                <c:pt idx="11389">
                  <c:v>1099.5</c:v>
                </c:pt>
                <c:pt idx="11390">
                  <c:v>1099.599975585937</c:v>
                </c:pt>
                <c:pt idx="11391">
                  <c:v>1099.699951171875</c:v>
                </c:pt>
                <c:pt idx="11392">
                  <c:v>1099.800048828125</c:v>
                </c:pt>
                <c:pt idx="11393">
                  <c:v>1099.900024414062</c:v>
                </c:pt>
                <c:pt idx="11394">
                  <c:v>1100.0</c:v>
                </c:pt>
                <c:pt idx="11395">
                  <c:v>1100.099975585937</c:v>
                </c:pt>
                <c:pt idx="11396">
                  <c:v>1100.199951171875</c:v>
                </c:pt>
                <c:pt idx="11397">
                  <c:v>1100.300048828125</c:v>
                </c:pt>
                <c:pt idx="11398">
                  <c:v>1100.400024414062</c:v>
                </c:pt>
                <c:pt idx="11399">
                  <c:v>1100.5</c:v>
                </c:pt>
                <c:pt idx="11400">
                  <c:v>1100.599975585937</c:v>
                </c:pt>
                <c:pt idx="11401">
                  <c:v>1100.699951171875</c:v>
                </c:pt>
                <c:pt idx="11402">
                  <c:v>1100.800048828125</c:v>
                </c:pt>
                <c:pt idx="11403">
                  <c:v>1100.900024414062</c:v>
                </c:pt>
                <c:pt idx="11404">
                  <c:v>1101.0</c:v>
                </c:pt>
                <c:pt idx="11405">
                  <c:v>1101.099975585937</c:v>
                </c:pt>
                <c:pt idx="11406">
                  <c:v>1101.199951171875</c:v>
                </c:pt>
                <c:pt idx="11407">
                  <c:v>1101.300048828125</c:v>
                </c:pt>
                <c:pt idx="11408">
                  <c:v>1101.400024414062</c:v>
                </c:pt>
                <c:pt idx="11409">
                  <c:v>1101.5</c:v>
                </c:pt>
                <c:pt idx="11410">
                  <c:v>1101.599975585937</c:v>
                </c:pt>
                <c:pt idx="11411">
                  <c:v>1101.699951171875</c:v>
                </c:pt>
                <c:pt idx="11412">
                  <c:v>1101.800048828125</c:v>
                </c:pt>
                <c:pt idx="11413">
                  <c:v>1101.900024414062</c:v>
                </c:pt>
                <c:pt idx="11414">
                  <c:v>1102.0</c:v>
                </c:pt>
                <c:pt idx="11415">
                  <c:v>1102.099975585937</c:v>
                </c:pt>
                <c:pt idx="11416">
                  <c:v>1102.199951171875</c:v>
                </c:pt>
                <c:pt idx="11417">
                  <c:v>1102.300048828125</c:v>
                </c:pt>
                <c:pt idx="11418">
                  <c:v>1102.400024414062</c:v>
                </c:pt>
                <c:pt idx="11419">
                  <c:v>1102.5</c:v>
                </c:pt>
                <c:pt idx="11420">
                  <c:v>1102.599975585937</c:v>
                </c:pt>
                <c:pt idx="11421">
                  <c:v>1102.699951171875</c:v>
                </c:pt>
                <c:pt idx="11422">
                  <c:v>1102.800048828125</c:v>
                </c:pt>
                <c:pt idx="11423">
                  <c:v>1102.900024414062</c:v>
                </c:pt>
                <c:pt idx="11424">
                  <c:v>1103.0</c:v>
                </c:pt>
                <c:pt idx="11425">
                  <c:v>1103.099975585937</c:v>
                </c:pt>
                <c:pt idx="11426">
                  <c:v>1103.199951171875</c:v>
                </c:pt>
                <c:pt idx="11427">
                  <c:v>1103.300048828125</c:v>
                </c:pt>
                <c:pt idx="11428">
                  <c:v>1103.400024414062</c:v>
                </c:pt>
                <c:pt idx="11429">
                  <c:v>1103.5</c:v>
                </c:pt>
                <c:pt idx="11430">
                  <c:v>1103.599975585937</c:v>
                </c:pt>
                <c:pt idx="11431">
                  <c:v>1103.699951171875</c:v>
                </c:pt>
                <c:pt idx="11432">
                  <c:v>1103.800048828125</c:v>
                </c:pt>
                <c:pt idx="11433">
                  <c:v>1103.900024414062</c:v>
                </c:pt>
                <c:pt idx="11434">
                  <c:v>1104.0</c:v>
                </c:pt>
                <c:pt idx="11435">
                  <c:v>1104.099975585937</c:v>
                </c:pt>
                <c:pt idx="11436">
                  <c:v>1104.199951171875</c:v>
                </c:pt>
                <c:pt idx="11437">
                  <c:v>1104.300048828125</c:v>
                </c:pt>
                <c:pt idx="11438">
                  <c:v>1104.400024414062</c:v>
                </c:pt>
                <c:pt idx="11439">
                  <c:v>1104.5</c:v>
                </c:pt>
                <c:pt idx="11440">
                  <c:v>1104.599975585937</c:v>
                </c:pt>
                <c:pt idx="11441">
                  <c:v>1104.699951171875</c:v>
                </c:pt>
                <c:pt idx="11442">
                  <c:v>1104.800048828125</c:v>
                </c:pt>
                <c:pt idx="11443">
                  <c:v>1104.900024414062</c:v>
                </c:pt>
                <c:pt idx="11444">
                  <c:v>1105.0</c:v>
                </c:pt>
                <c:pt idx="11445">
                  <c:v>1105.099975585937</c:v>
                </c:pt>
                <c:pt idx="11446">
                  <c:v>1105.199951171875</c:v>
                </c:pt>
                <c:pt idx="11447">
                  <c:v>1105.300048828125</c:v>
                </c:pt>
                <c:pt idx="11448">
                  <c:v>1105.400024414062</c:v>
                </c:pt>
                <c:pt idx="11449">
                  <c:v>1105.5</c:v>
                </c:pt>
                <c:pt idx="11450">
                  <c:v>1105.599975585937</c:v>
                </c:pt>
                <c:pt idx="11451">
                  <c:v>1105.699951171875</c:v>
                </c:pt>
                <c:pt idx="11452">
                  <c:v>1105.800048828125</c:v>
                </c:pt>
                <c:pt idx="11453">
                  <c:v>1105.900024414062</c:v>
                </c:pt>
                <c:pt idx="11454">
                  <c:v>1106.0</c:v>
                </c:pt>
                <c:pt idx="11455">
                  <c:v>1106.099975585937</c:v>
                </c:pt>
                <c:pt idx="11456">
                  <c:v>1106.199951171875</c:v>
                </c:pt>
                <c:pt idx="11457">
                  <c:v>1106.300048828125</c:v>
                </c:pt>
                <c:pt idx="11458">
                  <c:v>1106.400024414062</c:v>
                </c:pt>
                <c:pt idx="11459">
                  <c:v>1106.5</c:v>
                </c:pt>
                <c:pt idx="11460">
                  <c:v>1106.599975585937</c:v>
                </c:pt>
                <c:pt idx="11461">
                  <c:v>1106.699951171875</c:v>
                </c:pt>
                <c:pt idx="11462">
                  <c:v>1106.800048828125</c:v>
                </c:pt>
                <c:pt idx="11463">
                  <c:v>1106.900024414062</c:v>
                </c:pt>
                <c:pt idx="11464">
                  <c:v>1107.0</c:v>
                </c:pt>
                <c:pt idx="11465">
                  <c:v>1107.099975585937</c:v>
                </c:pt>
                <c:pt idx="11466">
                  <c:v>1107.199951171875</c:v>
                </c:pt>
                <c:pt idx="11467">
                  <c:v>1107.300048828125</c:v>
                </c:pt>
                <c:pt idx="11468">
                  <c:v>1107.400024414062</c:v>
                </c:pt>
                <c:pt idx="11469">
                  <c:v>1107.5</c:v>
                </c:pt>
                <c:pt idx="11470">
                  <c:v>1107.599975585937</c:v>
                </c:pt>
                <c:pt idx="11471">
                  <c:v>1107.699951171875</c:v>
                </c:pt>
                <c:pt idx="11472">
                  <c:v>1107.800048828125</c:v>
                </c:pt>
                <c:pt idx="11473">
                  <c:v>1107.900024414062</c:v>
                </c:pt>
                <c:pt idx="11474">
                  <c:v>1108.0</c:v>
                </c:pt>
                <c:pt idx="11475">
                  <c:v>1108.099975585937</c:v>
                </c:pt>
                <c:pt idx="11476">
                  <c:v>1108.199951171875</c:v>
                </c:pt>
                <c:pt idx="11477">
                  <c:v>1108.300048828125</c:v>
                </c:pt>
                <c:pt idx="11478">
                  <c:v>1108.400024414062</c:v>
                </c:pt>
                <c:pt idx="11479">
                  <c:v>1108.5</c:v>
                </c:pt>
                <c:pt idx="11480">
                  <c:v>1108.599975585937</c:v>
                </c:pt>
                <c:pt idx="11481">
                  <c:v>1108.699951171875</c:v>
                </c:pt>
                <c:pt idx="11482">
                  <c:v>1108.800048828125</c:v>
                </c:pt>
                <c:pt idx="11483">
                  <c:v>1108.900024414062</c:v>
                </c:pt>
                <c:pt idx="11484">
                  <c:v>1109.0</c:v>
                </c:pt>
                <c:pt idx="11485">
                  <c:v>1109.099975585937</c:v>
                </c:pt>
                <c:pt idx="11486">
                  <c:v>1109.199951171875</c:v>
                </c:pt>
                <c:pt idx="11487">
                  <c:v>1109.300048828125</c:v>
                </c:pt>
                <c:pt idx="11488">
                  <c:v>1109.400024414062</c:v>
                </c:pt>
                <c:pt idx="11489">
                  <c:v>1109.5</c:v>
                </c:pt>
                <c:pt idx="11490">
                  <c:v>1109.599975585937</c:v>
                </c:pt>
                <c:pt idx="11491">
                  <c:v>1109.699951171875</c:v>
                </c:pt>
                <c:pt idx="11492">
                  <c:v>1109.800048828125</c:v>
                </c:pt>
                <c:pt idx="11493">
                  <c:v>1109.900024414062</c:v>
                </c:pt>
                <c:pt idx="11494">
                  <c:v>1110.0</c:v>
                </c:pt>
                <c:pt idx="11495">
                  <c:v>1110.099975585937</c:v>
                </c:pt>
                <c:pt idx="11496">
                  <c:v>1110.199951171875</c:v>
                </c:pt>
                <c:pt idx="11497">
                  <c:v>1110.300048828125</c:v>
                </c:pt>
                <c:pt idx="11498">
                  <c:v>1110.400024414062</c:v>
                </c:pt>
                <c:pt idx="11499">
                  <c:v>1110.5</c:v>
                </c:pt>
                <c:pt idx="11500">
                  <c:v>1110.599975585937</c:v>
                </c:pt>
                <c:pt idx="11501">
                  <c:v>1110.699951171875</c:v>
                </c:pt>
                <c:pt idx="11502">
                  <c:v>1110.800048828125</c:v>
                </c:pt>
                <c:pt idx="11503">
                  <c:v>1110.900024414062</c:v>
                </c:pt>
                <c:pt idx="11504">
                  <c:v>1111.0</c:v>
                </c:pt>
                <c:pt idx="11505">
                  <c:v>1111.099975585937</c:v>
                </c:pt>
                <c:pt idx="11506">
                  <c:v>1111.199951171875</c:v>
                </c:pt>
                <c:pt idx="11507">
                  <c:v>1111.300048828125</c:v>
                </c:pt>
                <c:pt idx="11508">
                  <c:v>1111.400024414062</c:v>
                </c:pt>
                <c:pt idx="11509">
                  <c:v>1111.5</c:v>
                </c:pt>
                <c:pt idx="11510">
                  <c:v>1111.599975585937</c:v>
                </c:pt>
                <c:pt idx="11511">
                  <c:v>1111.699951171875</c:v>
                </c:pt>
                <c:pt idx="11512">
                  <c:v>1111.800048828125</c:v>
                </c:pt>
                <c:pt idx="11513">
                  <c:v>1111.900024414062</c:v>
                </c:pt>
                <c:pt idx="11514">
                  <c:v>1112.0</c:v>
                </c:pt>
                <c:pt idx="11515">
                  <c:v>1112.099975585937</c:v>
                </c:pt>
                <c:pt idx="11516">
                  <c:v>1112.199951171875</c:v>
                </c:pt>
                <c:pt idx="11517">
                  <c:v>1112.300048828125</c:v>
                </c:pt>
                <c:pt idx="11518">
                  <c:v>1112.400024414062</c:v>
                </c:pt>
                <c:pt idx="11519">
                  <c:v>1112.5</c:v>
                </c:pt>
                <c:pt idx="11520">
                  <c:v>1112.599975585937</c:v>
                </c:pt>
                <c:pt idx="11521">
                  <c:v>1112.699951171875</c:v>
                </c:pt>
                <c:pt idx="11522">
                  <c:v>1112.800048828125</c:v>
                </c:pt>
                <c:pt idx="11523">
                  <c:v>1112.900024414062</c:v>
                </c:pt>
                <c:pt idx="11524">
                  <c:v>1113.0</c:v>
                </c:pt>
                <c:pt idx="11525">
                  <c:v>1113.099975585937</c:v>
                </c:pt>
                <c:pt idx="11526">
                  <c:v>1113.199951171875</c:v>
                </c:pt>
                <c:pt idx="11527">
                  <c:v>1113.300048828125</c:v>
                </c:pt>
                <c:pt idx="11528">
                  <c:v>1113.400024414062</c:v>
                </c:pt>
                <c:pt idx="11529">
                  <c:v>1113.5</c:v>
                </c:pt>
                <c:pt idx="11530">
                  <c:v>1113.599975585937</c:v>
                </c:pt>
                <c:pt idx="11531">
                  <c:v>1113.699951171875</c:v>
                </c:pt>
                <c:pt idx="11532">
                  <c:v>1113.800048828125</c:v>
                </c:pt>
                <c:pt idx="11533">
                  <c:v>1113.900024414062</c:v>
                </c:pt>
                <c:pt idx="11534">
                  <c:v>1114.0</c:v>
                </c:pt>
                <c:pt idx="11535">
                  <c:v>1114.099975585937</c:v>
                </c:pt>
                <c:pt idx="11536">
                  <c:v>1114.199951171875</c:v>
                </c:pt>
                <c:pt idx="11537">
                  <c:v>1114.300048828125</c:v>
                </c:pt>
                <c:pt idx="11538">
                  <c:v>1114.400024414062</c:v>
                </c:pt>
                <c:pt idx="11539">
                  <c:v>1114.5</c:v>
                </c:pt>
                <c:pt idx="11540">
                  <c:v>1114.599975585937</c:v>
                </c:pt>
                <c:pt idx="11541">
                  <c:v>1114.699951171875</c:v>
                </c:pt>
                <c:pt idx="11542">
                  <c:v>1114.800048828125</c:v>
                </c:pt>
                <c:pt idx="11543">
                  <c:v>1114.900024414062</c:v>
                </c:pt>
                <c:pt idx="11544">
                  <c:v>1115.0</c:v>
                </c:pt>
                <c:pt idx="11545">
                  <c:v>1115.099975585937</c:v>
                </c:pt>
                <c:pt idx="11546">
                  <c:v>1115.199951171875</c:v>
                </c:pt>
                <c:pt idx="11547">
                  <c:v>1115.300048828125</c:v>
                </c:pt>
                <c:pt idx="11548">
                  <c:v>1115.400024414062</c:v>
                </c:pt>
                <c:pt idx="11549">
                  <c:v>1115.5</c:v>
                </c:pt>
                <c:pt idx="11550">
                  <c:v>1115.599975585937</c:v>
                </c:pt>
                <c:pt idx="11551">
                  <c:v>1115.699951171875</c:v>
                </c:pt>
                <c:pt idx="11552">
                  <c:v>1115.800048828125</c:v>
                </c:pt>
                <c:pt idx="11553">
                  <c:v>1115.900024414062</c:v>
                </c:pt>
                <c:pt idx="11554">
                  <c:v>1116.0</c:v>
                </c:pt>
                <c:pt idx="11555">
                  <c:v>1116.099975585937</c:v>
                </c:pt>
                <c:pt idx="11556">
                  <c:v>1116.199951171875</c:v>
                </c:pt>
                <c:pt idx="11557">
                  <c:v>1116.300048828125</c:v>
                </c:pt>
                <c:pt idx="11558">
                  <c:v>1116.400024414062</c:v>
                </c:pt>
                <c:pt idx="11559">
                  <c:v>1116.5</c:v>
                </c:pt>
                <c:pt idx="11560">
                  <c:v>1116.599975585937</c:v>
                </c:pt>
                <c:pt idx="11561">
                  <c:v>1116.699951171875</c:v>
                </c:pt>
                <c:pt idx="11562">
                  <c:v>1116.800048828125</c:v>
                </c:pt>
                <c:pt idx="11563">
                  <c:v>1116.900024414062</c:v>
                </c:pt>
                <c:pt idx="11564">
                  <c:v>1117.0</c:v>
                </c:pt>
                <c:pt idx="11565">
                  <c:v>1117.099975585937</c:v>
                </c:pt>
                <c:pt idx="11566">
                  <c:v>1117.199951171875</c:v>
                </c:pt>
                <c:pt idx="11567">
                  <c:v>1117.300048828125</c:v>
                </c:pt>
                <c:pt idx="11568">
                  <c:v>1117.400024414062</c:v>
                </c:pt>
                <c:pt idx="11569">
                  <c:v>1117.5</c:v>
                </c:pt>
                <c:pt idx="11570">
                  <c:v>1117.599975585937</c:v>
                </c:pt>
                <c:pt idx="11571">
                  <c:v>1117.699951171875</c:v>
                </c:pt>
                <c:pt idx="11572">
                  <c:v>1117.800048828125</c:v>
                </c:pt>
                <c:pt idx="11573">
                  <c:v>1117.900024414062</c:v>
                </c:pt>
                <c:pt idx="11574">
                  <c:v>1118.0</c:v>
                </c:pt>
                <c:pt idx="11575">
                  <c:v>1118.099975585937</c:v>
                </c:pt>
                <c:pt idx="11576">
                  <c:v>1118.199951171875</c:v>
                </c:pt>
                <c:pt idx="11577">
                  <c:v>1118.300048828125</c:v>
                </c:pt>
                <c:pt idx="11578">
                  <c:v>1118.400024414062</c:v>
                </c:pt>
                <c:pt idx="11579">
                  <c:v>1118.5</c:v>
                </c:pt>
                <c:pt idx="11580">
                  <c:v>1118.599975585937</c:v>
                </c:pt>
                <c:pt idx="11581">
                  <c:v>1118.699951171875</c:v>
                </c:pt>
                <c:pt idx="11582">
                  <c:v>1118.800048828125</c:v>
                </c:pt>
                <c:pt idx="11583">
                  <c:v>1118.900024414062</c:v>
                </c:pt>
                <c:pt idx="11584">
                  <c:v>1119.0</c:v>
                </c:pt>
                <c:pt idx="11585">
                  <c:v>1119.099975585937</c:v>
                </c:pt>
                <c:pt idx="11586">
                  <c:v>1119.199951171875</c:v>
                </c:pt>
                <c:pt idx="11587">
                  <c:v>1119.300048828125</c:v>
                </c:pt>
                <c:pt idx="11588">
                  <c:v>1119.400024414062</c:v>
                </c:pt>
                <c:pt idx="11589">
                  <c:v>1119.5</c:v>
                </c:pt>
                <c:pt idx="11590">
                  <c:v>1119.599975585937</c:v>
                </c:pt>
                <c:pt idx="11591">
                  <c:v>1119.699951171875</c:v>
                </c:pt>
                <c:pt idx="11592">
                  <c:v>1119.800048828125</c:v>
                </c:pt>
                <c:pt idx="11593">
                  <c:v>1119.900024414062</c:v>
                </c:pt>
                <c:pt idx="11594">
                  <c:v>1120.0</c:v>
                </c:pt>
                <c:pt idx="11595">
                  <c:v>1120.099975585937</c:v>
                </c:pt>
                <c:pt idx="11596">
                  <c:v>1120.199951171875</c:v>
                </c:pt>
                <c:pt idx="11597">
                  <c:v>1120.300048828125</c:v>
                </c:pt>
                <c:pt idx="11598">
                  <c:v>1120.400024414062</c:v>
                </c:pt>
                <c:pt idx="11599">
                  <c:v>1120.5</c:v>
                </c:pt>
                <c:pt idx="11600">
                  <c:v>1120.599975585937</c:v>
                </c:pt>
                <c:pt idx="11601">
                  <c:v>1120.699951171875</c:v>
                </c:pt>
                <c:pt idx="11602">
                  <c:v>1120.800048828125</c:v>
                </c:pt>
                <c:pt idx="11603">
                  <c:v>1120.900024414062</c:v>
                </c:pt>
                <c:pt idx="11604">
                  <c:v>1121.0</c:v>
                </c:pt>
                <c:pt idx="11605">
                  <c:v>1121.099975585937</c:v>
                </c:pt>
                <c:pt idx="11606">
                  <c:v>1121.199951171875</c:v>
                </c:pt>
                <c:pt idx="11607">
                  <c:v>1121.300048828125</c:v>
                </c:pt>
                <c:pt idx="11608">
                  <c:v>1121.400024414062</c:v>
                </c:pt>
                <c:pt idx="11609">
                  <c:v>1121.5</c:v>
                </c:pt>
                <c:pt idx="11610">
                  <c:v>1121.599975585937</c:v>
                </c:pt>
                <c:pt idx="11611">
                  <c:v>1121.699951171875</c:v>
                </c:pt>
                <c:pt idx="11612">
                  <c:v>1121.800048828125</c:v>
                </c:pt>
                <c:pt idx="11613">
                  <c:v>1121.900024414062</c:v>
                </c:pt>
                <c:pt idx="11614">
                  <c:v>1122.0</c:v>
                </c:pt>
                <c:pt idx="11615">
                  <c:v>1122.099975585937</c:v>
                </c:pt>
                <c:pt idx="11616">
                  <c:v>1122.199951171875</c:v>
                </c:pt>
                <c:pt idx="11617">
                  <c:v>1122.300048828125</c:v>
                </c:pt>
                <c:pt idx="11618">
                  <c:v>1122.400024414062</c:v>
                </c:pt>
                <c:pt idx="11619">
                  <c:v>1122.5</c:v>
                </c:pt>
                <c:pt idx="11620">
                  <c:v>1122.599975585937</c:v>
                </c:pt>
                <c:pt idx="11621">
                  <c:v>1122.699951171875</c:v>
                </c:pt>
                <c:pt idx="11622">
                  <c:v>1122.800048828125</c:v>
                </c:pt>
                <c:pt idx="11623">
                  <c:v>1122.900024414062</c:v>
                </c:pt>
                <c:pt idx="11624">
                  <c:v>1123.0</c:v>
                </c:pt>
                <c:pt idx="11625">
                  <c:v>1123.099975585937</c:v>
                </c:pt>
                <c:pt idx="11626">
                  <c:v>1123.199951171875</c:v>
                </c:pt>
                <c:pt idx="11627">
                  <c:v>1123.300048828125</c:v>
                </c:pt>
                <c:pt idx="11628">
                  <c:v>1123.400024414062</c:v>
                </c:pt>
                <c:pt idx="11629">
                  <c:v>1123.5</c:v>
                </c:pt>
                <c:pt idx="11630">
                  <c:v>1123.599975585937</c:v>
                </c:pt>
                <c:pt idx="11631">
                  <c:v>1123.699951171875</c:v>
                </c:pt>
                <c:pt idx="11632">
                  <c:v>1123.800048828125</c:v>
                </c:pt>
                <c:pt idx="11633">
                  <c:v>1123.900024414062</c:v>
                </c:pt>
                <c:pt idx="11634">
                  <c:v>1124.0</c:v>
                </c:pt>
                <c:pt idx="11635">
                  <c:v>1124.099975585937</c:v>
                </c:pt>
                <c:pt idx="11636">
                  <c:v>1124.199951171875</c:v>
                </c:pt>
                <c:pt idx="11637">
                  <c:v>1124.300048828125</c:v>
                </c:pt>
                <c:pt idx="11638">
                  <c:v>1124.400024414062</c:v>
                </c:pt>
                <c:pt idx="11639">
                  <c:v>1124.5</c:v>
                </c:pt>
                <c:pt idx="11640">
                  <c:v>1124.599975585937</c:v>
                </c:pt>
                <c:pt idx="11641">
                  <c:v>1124.699951171875</c:v>
                </c:pt>
                <c:pt idx="11642">
                  <c:v>1124.800048828125</c:v>
                </c:pt>
                <c:pt idx="11643">
                  <c:v>1124.900024414062</c:v>
                </c:pt>
                <c:pt idx="11644">
                  <c:v>1125.0</c:v>
                </c:pt>
                <c:pt idx="11645">
                  <c:v>1125.099975585937</c:v>
                </c:pt>
                <c:pt idx="11646">
                  <c:v>1125.199951171875</c:v>
                </c:pt>
                <c:pt idx="11647">
                  <c:v>1125.300048828125</c:v>
                </c:pt>
                <c:pt idx="11648">
                  <c:v>1125.400024414062</c:v>
                </c:pt>
                <c:pt idx="11649">
                  <c:v>1125.5</c:v>
                </c:pt>
                <c:pt idx="11650">
                  <c:v>1125.599975585937</c:v>
                </c:pt>
                <c:pt idx="11651">
                  <c:v>1125.699951171875</c:v>
                </c:pt>
                <c:pt idx="11652">
                  <c:v>1125.800048828125</c:v>
                </c:pt>
                <c:pt idx="11653">
                  <c:v>1125.900024414062</c:v>
                </c:pt>
                <c:pt idx="11654">
                  <c:v>1126.0</c:v>
                </c:pt>
                <c:pt idx="11655">
                  <c:v>1126.099975585937</c:v>
                </c:pt>
                <c:pt idx="11656">
                  <c:v>1126.199951171875</c:v>
                </c:pt>
                <c:pt idx="11657">
                  <c:v>1126.300048828125</c:v>
                </c:pt>
                <c:pt idx="11658">
                  <c:v>1126.400024414062</c:v>
                </c:pt>
                <c:pt idx="11659">
                  <c:v>1126.5</c:v>
                </c:pt>
                <c:pt idx="11660">
                  <c:v>1126.599975585937</c:v>
                </c:pt>
                <c:pt idx="11661">
                  <c:v>1126.699951171875</c:v>
                </c:pt>
                <c:pt idx="11662">
                  <c:v>1126.800048828125</c:v>
                </c:pt>
                <c:pt idx="11663">
                  <c:v>1126.900024414062</c:v>
                </c:pt>
                <c:pt idx="11664">
                  <c:v>1127.0</c:v>
                </c:pt>
                <c:pt idx="11665">
                  <c:v>1127.099975585937</c:v>
                </c:pt>
                <c:pt idx="11666">
                  <c:v>1127.199951171875</c:v>
                </c:pt>
                <c:pt idx="11667">
                  <c:v>1127.300048828125</c:v>
                </c:pt>
                <c:pt idx="11668">
                  <c:v>1127.400024414062</c:v>
                </c:pt>
                <c:pt idx="11669">
                  <c:v>1127.5</c:v>
                </c:pt>
                <c:pt idx="11670">
                  <c:v>1127.599975585937</c:v>
                </c:pt>
                <c:pt idx="11671">
                  <c:v>1127.699951171875</c:v>
                </c:pt>
                <c:pt idx="11672">
                  <c:v>1127.800048828125</c:v>
                </c:pt>
                <c:pt idx="11673">
                  <c:v>1127.900024414062</c:v>
                </c:pt>
                <c:pt idx="11674">
                  <c:v>1128.0</c:v>
                </c:pt>
                <c:pt idx="11675">
                  <c:v>1128.099975585937</c:v>
                </c:pt>
                <c:pt idx="11676">
                  <c:v>1128.199951171875</c:v>
                </c:pt>
                <c:pt idx="11677">
                  <c:v>1128.300048828125</c:v>
                </c:pt>
                <c:pt idx="11678">
                  <c:v>1128.400024414062</c:v>
                </c:pt>
                <c:pt idx="11679">
                  <c:v>1128.5</c:v>
                </c:pt>
                <c:pt idx="11680">
                  <c:v>1128.599975585937</c:v>
                </c:pt>
                <c:pt idx="11681">
                  <c:v>1128.699951171875</c:v>
                </c:pt>
                <c:pt idx="11682">
                  <c:v>1128.800048828125</c:v>
                </c:pt>
                <c:pt idx="11683">
                  <c:v>1128.900024414062</c:v>
                </c:pt>
                <c:pt idx="11684">
                  <c:v>1129.0</c:v>
                </c:pt>
                <c:pt idx="11685">
                  <c:v>1129.099975585937</c:v>
                </c:pt>
                <c:pt idx="11686">
                  <c:v>1129.199951171875</c:v>
                </c:pt>
                <c:pt idx="11687">
                  <c:v>1129.300048828125</c:v>
                </c:pt>
                <c:pt idx="11688">
                  <c:v>1129.400024414062</c:v>
                </c:pt>
                <c:pt idx="11689">
                  <c:v>1129.5</c:v>
                </c:pt>
                <c:pt idx="11690">
                  <c:v>1129.599975585937</c:v>
                </c:pt>
                <c:pt idx="11691">
                  <c:v>1129.699951171875</c:v>
                </c:pt>
                <c:pt idx="11692">
                  <c:v>1129.800048828125</c:v>
                </c:pt>
                <c:pt idx="11693">
                  <c:v>1129.900024414062</c:v>
                </c:pt>
                <c:pt idx="11694">
                  <c:v>1130.0</c:v>
                </c:pt>
                <c:pt idx="11695">
                  <c:v>1130.099975585937</c:v>
                </c:pt>
                <c:pt idx="11696">
                  <c:v>1130.199951171875</c:v>
                </c:pt>
                <c:pt idx="11697">
                  <c:v>1130.300048828125</c:v>
                </c:pt>
                <c:pt idx="11698">
                  <c:v>1130.400024414062</c:v>
                </c:pt>
                <c:pt idx="11699">
                  <c:v>1130.5</c:v>
                </c:pt>
                <c:pt idx="11700">
                  <c:v>1130.599975585937</c:v>
                </c:pt>
                <c:pt idx="11701">
                  <c:v>1130.699951171875</c:v>
                </c:pt>
                <c:pt idx="11702">
                  <c:v>1130.800048828125</c:v>
                </c:pt>
                <c:pt idx="11703">
                  <c:v>1130.900024414062</c:v>
                </c:pt>
                <c:pt idx="11704">
                  <c:v>1131.0</c:v>
                </c:pt>
                <c:pt idx="11705">
                  <c:v>1131.099975585937</c:v>
                </c:pt>
                <c:pt idx="11706">
                  <c:v>1131.199951171875</c:v>
                </c:pt>
                <c:pt idx="11707">
                  <c:v>1131.300048828125</c:v>
                </c:pt>
                <c:pt idx="11708">
                  <c:v>1131.400024414062</c:v>
                </c:pt>
                <c:pt idx="11709">
                  <c:v>1131.5</c:v>
                </c:pt>
                <c:pt idx="11710">
                  <c:v>1131.599975585937</c:v>
                </c:pt>
                <c:pt idx="11711">
                  <c:v>1131.699951171875</c:v>
                </c:pt>
                <c:pt idx="11712">
                  <c:v>1131.800048828125</c:v>
                </c:pt>
                <c:pt idx="11713">
                  <c:v>1131.900024414062</c:v>
                </c:pt>
                <c:pt idx="11714">
                  <c:v>1132.0</c:v>
                </c:pt>
                <c:pt idx="11715">
                  <c:v>1132.099975585937</c:v>
                </c:pt>
                <c:pt idx="11716">
                  <c:v>1132.199951171875</c:v>
                </c:pt>
                <c:pt idx="11717">
                  <c:v>1132.300048828125</c:v>
                </c:pt>
                <c:pt idx="11718">
                  <c:v>1132.400024414062</c:v>
                </c:pt>
                <c:pt idx="11719">
                  <c:v>1132.5</c:v>
                </c:pt>
                <c:pt idx="11720">
                  <c:v>1132.599975585937</c:v>
                </c:pt>
                <c:pt idx="11721">
                  <c:v>1132.699951171875</c:v>
                </c:pt>
                <c:pt idx="11722">
                  <c:v>1132.800048828125</c:v>
                </c:pt>
                <c:pt idx="11723">
                  <c:v>1132.900024414062</c:v>
                </c:pt>
                <c:pt idx="11724">
                  <c:v>1133.0</c:v>
                </c:pt>
                <c:pt idx="11725">
                  <c:v>1133.099975585937</c:v>
                </c:pt>
                <c:pt idx="11726">
                  <c:v>1133.199951171875</c:v>
                </c:pt>
                <c:pt idx="11727">
                  <c:v>1133.300048828125</c:v>
                </c:pt>
                <c:pt idx="11728">
                  <c:v>1133.400024414062</c:v>
                </c:pt>
                <c:pt idx="11729">
                  <c:v>1133.5</c:v>
                </c:pt>
                <c:pt idx="11730">
                  <c:v>1133.599975585937</c:v>
                </c:pt>
                <c:pt idx="11731">
                  <c:v>1133.699951171875</c:v>
                </c:pt>
                <c:pt idx="11732">
                  <c:v>1133.800048828125</c:v>
                </c:pt>
                <c:pt idx="11733">
                  <c:v>1133.900024414062</c:v>
                </c:pt>
                <c:pt idx="11734">
                  <c:v>1134.0</c:v>
                </c:pt>
                <c:pt idx="11735">
                  <c:v>1134.099975585937</c:v>
                </c:pt>
                <c:pt idx="11736">
                  <c:v>1134.199951171875</c:v>
                </c:pt>
                <c:pt idx="11737">
                  <c:v>1134.300048828125</c:v>
                </c:pt>
                <c:pt idx="11738">
                  <c:v>1134.400024414062</c:v>
                </c:pt>
                <c:pt idx="11739">
                  <c:v>1134.5</c:v>
                </c:pt>
                <c:pt idx="11740">
                  <c:v>1134.599975585937</c:v>
                </c:pt>
                <c:pt idx="11741">
                  <c:v>1134.699951171875</c:v>
                </c:pt>
                <c:pt idx="11742">
                  <c:v>1134.800048828125</c:v>
                </c:pt>
                <c:pt idx="11743">
                  <c:v>1134.900024414062</c:v>
                </c:pt>
                <c:pt idx="11744">
                  <c:v>1135.0</c:v>
                </c:pt>
                <c:pt idx="11745">
                  <c:v>1135.099975585937</c:v>
                </c:pt>
                <c:pt idx="11746">
                  <c:v>1135.199951171875</c:v>
                </c:pt>
                <c:pt idx="11747">
                  <c:v>1135.300048828125</c:v>
                </c:pt>
                <c:pt idx="11748">
                  <c:v>1135.400024414062</c:v>
                </c:pt>
                <c:pt idx="11749">
                  <c:v>1135.5</c:v>
                </c:pt>
                <c:pt idx="11750">
                  <c:v>1135.599975585937</c:v>
                </c:pt>
                <c:pt idx="11751">
                  <c:v>1135.699951171875</c:v>
                </c:pt>
                <c:pt idx="11752">
                  <c:v>1135.800048828125</c:v>
                </c:pt>
                <c:pt idx="11753">
                  <c:v>1135.900024414062</c:v>
                </c:pt>
                <c:pt idx="11754">
                  <c:v>1136.0</c:v>
                </c:pt>
                <c:pt idx="11755">
                  <c:v>1136.099975585937</c:v>
                </c:pt>
                <c:pt idx="11756">
                  <c:v>1136.199951171875</c:v>
                </c:pt>
                <c:pt idx="11757">
                  <c:v>1136.300048828125</c:v>
                </c:pt>
                <c:pt idx="11758">
                  <c:v>1136.400024414062</c:v>
                </c:pt>
                <c:pt idx="11759">
                  <c:v>1136.5</c:v>
                </c:pt>
                <c:pt idx="11760">
                  <c:v>1136.599975585937</c:v>
                </c:pt>
                <c:pt idx="11761">
                  <c:v>1136.699951171875</c:v>
                </c:pt>
                <c:pt idx="11762">
                  <c:v>1136.800048828125</c:v>
                </c:pt>
                <c:pt idx="11763">
                  <c:v>1136.900024414062</c:v>
                </c:pt>
                <c:pt idx="11764">
                  <c:v>1137.0</c:v>
                </c:pt>
                <c:pt idx="11765">
                  <c:v>1137.099975585937</c:v>
                </c:pt>
                <c:pt idx="11766">
                  <c:v>1137.199951171875</c:v>
                </c:pt>
                <c:pt idx="11767">
                  <c:v>1137.300048828125</c:v>
                </c:pt>
                <c:pt idx="11768">
                  <c:v>1137.400024414062</c:v>
                </c:pt>
                <c:pt idx="11769">
                  <c:v>1137.5</c:v>
                </c:pt>
                <c:pt idx="11770">
                  <c:v>1137.599975585937</c:v>
                </c:pt>
                <c:pt idx="11771">
                  <c:v>1137.699951171875</c:v>
                </c:pt>
                <c:pt idx="11772">
                  <c:v>1137.800048828125</c:v>
                </c:pt>
                <c:pt idx="11773">
                  <c:v>1137.900024414062</c:v>
                </c:pt>
                <c:pt idx="11774">
                  <c:v>1138.0</c:v>
                </c:pt>
                <c:pt idx="11775">
                  <c:v>1138.099975585937</c:v>
                </c:pt>
                <c:pt idx="11776">
                  <c:v>1138.199951171875</c:v>
                </c:pt>
                <c:pt idx="11777">
                  <c:v>1138.300048828125</c:v>
                </c:pt>
                <c:pt idx="11778">
                  <c:v>1138.400024414062</c:v>
                </c:pt>
                <c:pt idx="11779">
                  <c:v>1138.5</c:v>
                </c:pt>
                <c:pt idx="11780">
                  <c:v>1138.599975585937</c:v>
                </c:pt>
                <c:pt idx="11781">
                  <c:v>1138.699951171875</c:v>
                </c:pt>
                <c:pt idx="11782">
                  <c:v>1138.800048828125</c:v>
                </c:pt>
                <c:pt idx="11783">
                  <c:v>1138.900024414062</c:v>
                </c:pt>
                <c:pt idx="11784">
                  <c:v>1139.0</c:v>
                </c:pt>
                <c:pt idx="11785">
                  <c:v>1139.099975585937</c:v>
                </c:pt>
                <c:pt idx="11786">
                  <c:v>1139.199951171875</c:v>
                </c:pt>
                <c:pt idx="11787">
                  <c:v>1139.300048828125</c:v>
                </c:pt>
                <c:pt idx="11788">
                  <c:v>1139.400024414062</c:v>
                </c:pt>
                <c:pt idx="11789">
                  <c:v>1139.5</c:v>
                </c:pt>
                <c:pt idx="11790">
                  <c:v>1139.599975585937</c:v>
                </c:pt>
                <c:pt idx="11791">
                  <c:v>1139.699951171875</c:v>
                </c:pt>
                <c:pt idx="11792">
                  <c:v>1139.800048828125</c:v>
                </c:pt>
                <c:pt idx="11793">
                  <c:v>1139.900024414062</c:v>
                </c:pt>
                <c:pt idx="11794">
                  <c:v>1140.0</c:v>
                </c:pt>
                <c:pt idx="11795">
                  <c:v>1140.099975585937</c:v>
                </c:pt>
                <c:pt idx="11796">
                  <c:v>1140.199951171875</c:v>
                </c:pt>
                <c:pt idx="11797">
                  <c:v>1140.300048828125</c:v>
                </c:pt>
                <c:pt idx="11798">
                  <c:v>1140.400024414062</c:v>
                </c:pt>
                <c:pt idx="11799">
                  <c:v>1140.5</c:v>
                </c:pt>
                <c:pt idx="11800">
                  <c:v>1140.599975585937</c:v>
                </c:pt>
                <c:pt idx="11801">
                  <c:v>1140.699951171875</c:v>
                </c:pt>
                <c:pt idx="11802">
                  <c:v>1140.800048828125</c:v>
                </c:pt>
                <c:pt idx="11803">
                  <c:v>1140.900024414062</c:v>
                </c:pt>
                <c:pt idx="11804">
                  <c:v>1141.0</c:v>
                </c:pt>
                <c:pt idx="11805">
                  <c:v>1141.099975585937</c:v>
                </c:pt>
                <c:pt idx="11806">
                  <c:v>1141.199951171875</c:v>
                </c:pt>
                <c:pt idx="11807">
                  <c:v>1141.300048828125</c:v>
                </c:pt>
                <c:pt idx="11808">
                  <c:v>1141.400024414062</c:v>
                </c:pt>
                <c:pt idx="11809">
                  <c:v>1141.5</c:v>
                </c:pt>
                <c:pt idx="11810">
                  <c:v>1141.599975585937</c:v>
                </c:pt>
                <c:pt idx="11811">
                  <c:v>1141.699951171875</c:v>
                </c:pt>
                <c:pt idx="11812">
                  <c:v>1141.800048828125</c:v>
                </c:pt>
                <c:pt idx="11813">
                  <c:v>1141.900024414062</c:v>
                </c:pt>
                <c:pt idx="11814">
                  <c:v>1142.0</c:v>
                </c:pt>
                <c:pt idx="11815">
                  <c:v>1142.099975585937</c:v>
                </c:pt>
                <c:pt idx="11816">
                  <c:v>1142.199951171875</c:v>
                </c:pt>
                <c:pt idx="11817">
                  <c:v>1142.300048828125</c:v>
                </c:pt>
                <c:pt idx="11818">
                  <c:v>1142.400024414062</c:v>
                </c:pt>
                <c:pt idx="11819">
                  <c:v>1142.5</c:v>
                </c:pt>
                <c:pt idx="11820">
                  <c:v>1142.599975585937</c:v>
                </c:pt>
                <c:pt idx="11821">
                  <c:v>1142.699951171875</c:v>
                </c:pt>
                <c:pt idx="11822">
                  <c:v>1142.800048828125</c:v>
                </c:pt>
                <c:pt idx="11823">
                  <c:v>1142.900024414062</c:v>
                </c:pt>
                <c:pt idx="11824">
                  <c:v>1143.0</c:v>
                </c:pt>
                <c:pt idx="11825">
                  <c:v>1143.099975585937</c:v>
                </c:pt>
                <c:pt idx="11826">
                  <c:v>1143.199951171875</c:v>
                </c:pt>
                <c:pt idx="11827">
                  <c:v>1143.300048828125</c:v>
                </c:pt>
                <c:pt idx="11828">
                  <c:v>1143.400024414062</c:v>
                </c:pt>
                <c:pt idx="11829">
                  <c:v>1143.5</c:v>
                </c:pt>
                <c:pt idx="11830">
                  <c:v>1143.599975585937</c:v>
                </c:pt>
                <c:pt idx="11831">
                  <c:v>1143.699951171875</c:v>
                </c:pt>
                <c:pt idx="11832">
                  <c:v>1143.800048828125</c:v>
                </c:pt>
                <c:pt idx="11833">
                  <c:v>1143.900024414062</c:v>
                </c:pt>
                <c:pt idx="11834">
                  <c:v>1144.0</c:v>
                </c:pt>
                <c:pt idx="11835">
                  <c:v>1144.099975585937</c:v>
                </c:pt>
                <c:pt idx="11836">
                  <c:v>1144.199951171875</c:v>
                </c:pt>
                <c:pt idx="11837">
                  <c:v>1144.300048828125</c:v>
                </c:pt>
                <c:pt idx="11838">
                  <c:v>1144.400024414062</c:v>
                </c:pt>
                <c:pt idx="11839">
                  <c:v>1144.5</c:v>
                </c:pt>
                <c:pt idx="11840">
                  <c:v>1144.599975585937</c:v>
                </c:pt>
                <c:pt idx="11841">
                  <c:v>1144.699951171875</c:v>
                </c:pt>
                <c:pt idx="11842">
                  <c:v>1144.800048828125</c:v>
                </c:pt>
                <c:pt idx="11843">
                  <c:v>1144.900024414062</c:v>
                </c:pt>
                <c:pt idx="11844">
                  <c:v>1145.0</c:v>
                </c:pt>
                <c:pt idx="11845">
                  <c:v>1145.099975585937</c:v>
                </c:pt>
                <c:pt idx="11846">
                  <c:v>1145.199951171875</c:v>
                </c:pt>
                <c:pt idx="11847">
                  <c:v>1145.300048828125</c:v>
                </c:pt>
                <c:pt idx="11848">
                  <c:v>1145.400024414062</c:v>
                </c:pt>
                <c:pt idx="11849">
                  <c:v>1145.5</c:v>
                </c:pt>
                <c:pt idx="11850">
                  <c:v>1145.599975585937</c:v>
                </c:pt>
                <c:pt idx="11851">
                  <c:v>1145.699951171875</c:v>
                </c:pt>
                <c:pt idx="11852">
                  <c:v>1145.800048828125</c:v>
                </c:pt>
                <c:pt idx="11853">
                  <c:v>1145.900024414062</c:v>
                </c:pt>
                <c:pt idx="11854">
                  <c:v>1146.0</c:v>
                </c:pt>
                <c:pt idx="11855">
                  <c:v>1146.099975585937</c:v>
                </c:pt>
                <c:pt idx="11856">
                  <c:v>1146.199951171875</c:v>
                </c:pt>
                <c:pt idx="11857">
                  <c:v>1146.300048828125</c:v>
                </c:pt>
                <c:pt idx="11858">
                  <c:v>1146.400024414062</c:v>
                </c:pt>
                <c:pt idx="11859">
                  <c:v>1146.5</c:v>
                </c:pt>
                <c:pt idx="11860">
                  <c:v>1146.599975585937</c:v>
                </c:pt>
                <c:pt idx="11861">
                  <c:v>1146.699951171875</c:v>
                </c:pt>
                <c:pt idx="11862">
                  <c:v>1146.800048828125</c:v>
                </c:pt>
                <c:pt idx="11863">
                  <c:v>1146.900024414062</c:v>
                </c:pt>
                <c:pt idx="11864">
                  <c:v>1147.0</c:v>
                </c:pt>
                <c:pt idx="11865">
                  <c:v>1147.099975585937</c:v>
                </c:pt>
                <c:pt idx="11866">
                  <c:v>1147.199951171875</c:v>
                </c:pt>
                <c:pt idx="11867">
                  <c:v>1147.300048828125</c:v>
                </c:pt>
                <c:pt idx="11868">
                  <c:v>1147.400024414062</c:v>
                </c:pt>
                <c:pt idx="11869">
                  <c:v>1147.5</c:v>
                </c:pt>
                <c:pt idx="11870">
                  <c:v>1147.599975585937</c:v>
                </c:pt>
                <c:pt idx="11871">
                  <c:v>1147.699951171875</c:v>
                </c:pt>
                <c:pt idx="11872">
                  <c:v>1147.800048828125</c:v>
                </c:pt>
                <c:pt idx="11873">
                  <c:v>1147.900024414062</c:v>
                </c:pt>
                <c:pt idx="11874">
                  <c:v>1148.0</c:v>
                </c:pt>
                <c:pt idx="11875">
                  <c:v>1148.099975585937</c:v>
                </c:pt>
                <c:pt idx="11876">
                  <c:v>1148.199951171875</c:v>
                </c:pt>
                <c:pt idx="11877">
                  <c:v>1148.300048828125</c:v>
                </c:pt>
                <c:pt idx="11878">
                  <c:v>1148.400024414062</c:v>
                </c:pt>
                <c:pt idx="11879">
                  <c:v>1148.5</c:v>
                </c:pt>
                <c:pt idx="11880">
                  <c:v>1148.599975585937</c:v>
                </c:pt>
                <c:pt idx="11881">
                  <c:v>1148.699951171875</c:v>
                </c:pt>
                <c:pt idx="11882">
                  <c:v>1148.800048828125</c:v>
                </c:pt>
                <c:pt idx="11883">
                  <c:v>1148.900024414062</c:v>
                </c:pt>
                <c:pt idx="11884">
                  <c:v>1149.0</c:v>
                </c:pt>
                <c:pt idx="11885">
                  <c:v>1149.099975585937</c:v>
                </c:pt>
                <c:pt idx="11886">
                  <c:v>1149.199951171875</c:v>
                </c:pt>
                <c:pt idx="11887">
                  <c:v>1149.300048828125</c:v>
                </c:pt>
                <c:pt idx="11888">
                  <c:v>1149.400024414062</c:v>
                </c:pt>
                <c:pt idx="11889">
                  <c:v>1149.5</c:v>
                </c:pt>
                <c:pt idx="11890">
                  <c:v>1149.599975585937</c:v>
                </c:pt>
                <c:pt idx="11891">
                  <c:v>1149.699951171875</c:v>
                </c:pt>
                <c:pt idx="11892">
                  <c:v>1149.800048828125</c:v>
                </c:pt>
                <c:pt idx="11893">
                  <c:v>1149.900024414062</c:v>
                </c:pt>
                <c:pt idx="11894">
                  <c:v>1150.0</c:v>
                </c:pt>
                <c:pt idx="11895">
                  <c:v>1150.099975585937</c:v>
                </c:pt>
                <c:pt idx="11896">
                  <c:v>1150.199951171875</c:v>
                </c:pt>
                <c:pt idx="11897">
                  <c:v>1150.300048828125</c:v>
                </c:pt>
                <c:pt idx="11898">
                  <c:v>1150.400024414062</c:v>
                </c:pt>
                <c:pt idx="11899">
                  <c:v>1150.5</c:v>
                </c:pt>
                <c:pt idx="11900">
                  <c:v>1150.599975585937</c:v>
                </c:pt>
                <c:pt idx="11901">
                  <c:v>1150.699951171875</c:v>
                </c:pt>
                <c:pt idx="11902">
                  <c:v>1150.800048828125</c:v>
                </c:pt>
                <c:pt idx="11903">
                  <c:v>1150.900024414062</c:v>
                </c:pt>
                <c:pt idx="11904">
                  <c:v>1151.0</c:v>
                </c:pt>
                <c:pt idx="11905">
                  <c:v>1151.099975585937</c:v>
                </c:pt>
                <c:pt idx="11906">
                  <c:v>1151.199951171875</c:v>
                </c:pt>
                <c:pt idx="11907">
                  <c:v>1151.300048828125</c:v>
                </c:pt>
                <c:pt idx="11908">
                  <c:v>1151.400024414062</c:v>
                </c:pt>
                <c:pt idx="11909">
                  <c:v>1151.5</c:v>
                </c:pt>
                <c:pt idx="11910">
                  <c:v>1151.599975585937</c:v>
                </c:pt>
                <c:pt idx="11911">
                  <c:v>1151.699951171875</c:v>
                </c:pt>
                <c:pt idx="11912">
                  <c:v>1151.800048828125</c:v>
                </c:pt>
                <c:pt idx="11913">
                  <c:v>1151.900024414062</c:v>
                </c:pt>
                <c:pt idx="11914">
                  <c:v>1152.0</c:v>
                </c:pt>
                <c:pt idx="11915">
                  <c:v>1152.099975585937</c:v>
                </c:pt>
                <c:pt idx="11916">
                  <c:v>1152.199951171875</c:v>
                </c:pt>
                <c:pt idx="11917">
                  <c:v>1152.300048828125</c:v>
                </c:pt>
                <c:pt idx="11918">
                  <c:v>1152.400024414062</c:v>
                </c:pt>
                <c:pt idx="11919">
                  <c:v>1152.5</c:v>
                </c:pt>
                <c:pt idx="11920">
                  <c:v>1152.599975585937</c:v>
                </c:pt>
                <c:pt idx="11921">
                  <c:v>1152.699951171875</c:v>
                </c:pt>
                <c:pt idx="11922">
                  <c:v>1152.800048828125</c:v>
                </c:pt>
                <c:pt idx="11923">
                  <c:v>1152.900024414062</c:v>
                </c:pt>
                <c:pt idx="11924">
                  <c:v>1153.0</c:v>
                </c:pt>
                <c:pt idx="11925">
                  <c:v>1153.099975585937</c:v>
                </c:pt>
                <c:pt idx="11926">
                  <c:v>1153.199951171875</c:v>
                </c:pt>
                <c:pt idx="11927">
                  <c:v>1153.300048828125</c:v>
                </c:pt>
                <c:pt idx="11928">
                  <c:v>1153.400024414062</c:v>
                </c:pt>
                <c:pt idx="11929">
                  <c:v>1153.5</c:v>
                </c:pt>
                <c:pt idx="11930">
                  <c:v>1153.599975585937</c:v>
                </c:pt>
                <c:pt idx="11931">
                  <c:v>1153.699951171875</c:v>
                </c:pt>
                <c:pt idx="11932">
                  <c:v>1153.800048828125</c:v>
                </c:pt>
                <c:pt idx="11933">
                  <c:v>1153.900024414062</c:v>
                </c:pt>
                <c:pt idx="11934">
                  <c:v>1154.0</c:v>
                </c:pt>
                <c:pt idx="11935">
                  <c:v>1154.099975585937</c:v>
                </c:pt>
                <c:pt idx="11936">
                  <c:v>1154.199951171875</c:v>
                </c:pt>
                <c:pt idx="11937">
                  <c:v>1154.300048828125</c:v>
                </c:pt>
                <c:pt idx="11938">
                  <c:v>1154.400024414062</c:v>
                </c:pt>
                <c:pt idx="11939">
                  <c:v>1154.5</c:v>
                </c:pt>
                <c:pt idx="11940">
                  <c:v>1154.599975585937</c:v>
                </c:pt>
                <c:pt idx="11941">
                  <c:v>1154.699951171875</c:v>
                </c:pt>
                <c:pt idx="11942">
                  <c:v>1154.800048828125</c:v>
                </c:pt>
                <c:pt idx="11943">
                  <c:v>1154.900024414062</c:v>
                </c:pt>
                <c:pt idx="11944">
                  <c:v>1155.0</c:v>
                </c:pt>
                <c:pt idx="11945">
                  <c:v>1155.099975585937</c:v>
                </c:pt>
                <c:pt idx="11946">
                  <c:v>1155.199951171875</c:v>
                </c:pt>
                <c:pt idx="11947">
                  <c:v>1155.300048828125</c:v>
                </c:pt>
                <c:pt idx="11948">
                  <c:v>1155.400024414062</c:v>
                </c:pt>
                <c:pt idx="11949">
                  <c:v>1155.5</c:v>
                </c:pt>
                <c:pt idx="11950">
                  <c:v>1155.599975585937</c:v>
                </c:pt>
                <c:pt idx="11951">
                  <c:v>1155.699951171875</c:v>
                </c:pt>
                <c:pt idx="11952">
                  <c:v>1155.800048828125</c:v>
                </c:pt>
                <c:pt idx="11953">
                  <c:v>1155.900024414062</c:v>
                </c:pt>
                <c:pt idx="11954">
                  <c:v>1156.0</c:v>
                </c:pt>
                <c:pt idx="11955">
                  <c:v>1156.099975585937</c:v>
                </c:pt>
                <c:pt idx="11956">
                  <c:v>1156.199951171875</c:v>
                </c:pt>
                <c:pt idx="11957">
                  <c:v>1156.300048828125</c:v>
                </c:pt>
                <c:pt idx="11958">
                  <c:v>1156.400024414062</c:v>
                </c:pt>
                <c:pt idx="11959">
                  <c:v>1156.5</c:v>
                </c:pt>
                <c:pt idx="11960">
                  <c:v>1156.599975585937</c:v>
                </c:pt>
                <c:pt idx="11961">
                  <c:v>1156.699951171875</c:v>
                </c:pt>
                <c:pt idx="11962">
                  <c:v>1156.800048828125</c:v>
                </c:pt>
                <c:pt idx="11963">
                  <c:v>1156.900024414062</c:v>
                </c:pt>
                <c:pt idx="11964">
                  <c:v>1157.0</c:v>
                </c:pt>
                <c:pt idx="11965">
                  <c:v>1157.099975585937</c:v>
                </c:pt>
                <c:pt idx="11966">
                  <c:v>1157.199951171875</c:v>
                </c:pt>
                <c:pt idx="11967">
                  <c:v>1157.300048828125</c:v>
                </c:pt>
                <c:pt idx="11968">
                  <c:v>1157.400024414062</c:v>
                </c:pt>
                <c:pt idx="11969">
                  <c:v>1157.5</c:v>
                </c:pt>
                <c:pt idx="11970">
                  <c:v>1157.599975585937</c:v>
                </c:pt>
                <c:pt idx="11971">
                  <c:v>1157.699951171875</c:v>
                </c:pt>
                <c:pt idx="11972">
                  <c:v>1157.800048828125</c:v>
                </c:pt>
                <c:pt idx="11973">
                  <c:v>1157.900024414062</c:v>
                </c:pt>
                <c:pt idx="11974">
                  <c:v>1158.0</c:v>
                </c:pt>
                <c:pt idx="11975">
                  <c:v>1158.099975585937</c:v>
                </c:pt>
                <c:pt idx="11976">
                  <c:v>1158.199951171875</c:v>
                </c:pt>
                <c:pt idx="11977">
                  <c:v>1158.300048828125</c:v>
                </c:pt>
                <c:pt idx="11978">
                  <c:v>1158.400024414062</c:v>
                </c:pt>
                <c:pt idx="11979">
                  <c:v>1158.5</c:v>
                </c:pt>
                <c:pt idx="11980">
                  <c:v>1158.599975585937</c:v>
                </c:pt>
                <c:pt idx="11981">
                  <c:v>1158.699951171875</c:v>
                </c:pt>
                <c:pt idx="11982">
                  <c:v>1158.800048828125</c:v>
                </c:pt>
                <c:pt idx="11983">
                  <c:v>1158.900024414062</c:v>
                </c:pt>
                <c:pt idx="11984">
                  <c:v>1159.0</c:v>
                </c:pt>
                <c:pt idx="11985">
                  <c:v>1159.099975585937</c:v>
                </c:pt>
                <c:pt idx="11986">
                  <c:v>1159.199951171875</c:v>
                </c:pt>
                <c:pt idx="11987">
                  <c:v>1159.300048828125</c:v>
                </c:pt>
                <c:pt idx="11988">
                  <c:v>1159.400024414062</c:v>
                </c:pt>
                <c:pt idx="11989">
                  <c:v>1159.5</c:v>
                </c:pt>
                <c:pt idx="11990">
                  <c:v>1159.599975585937</c:v>
                </c:pt>
                <c:pt idx="11991">
                  <c:v>1159.699951171875</c:v>
                </c:pt>
                <c:pt idx="11992">
                  <c:v>1159.800048828125</c:v>
                </c:pt>
                <c:pt idx="11993">
                  <c:v>1159.900024414062</c:v>
                </c:pt>
                <c:pt idx="11994">
                  <c:v>1160.0</c:v>
                </c:pt>
                <c:pt idx="11995">
                  <c:v>1160.099975585937</c:v>
                </c:pt>
                <c:pt idx="11996">
                  <c:v>1160.199951171875</c:v>
                </c:pt>
                <c:pt idx="11997">
                  <c:v>1160.300048828125</c:v>
                </c:pt>
                <c:pt idx="11998">
                  <c:v>1160.400024414062</c:v>
                </c:pt>
                <c:pt idx="11999">
                  <c:v>1160.5</c:v>
                </c:pt>
                <c:pt idx="12000">
                  <c:v>1160.599975585937</c:v>
                </c:pt>
                <c:pt idx="12001">
                  <c:v>1160.699951171875</c:v>
                </c:pt>
                <c:pt idx="12002">
                  <c:v>1160.800048828125</c:v>
                </c:pt>
                <c:pt idx="12003">
                  <c:v>1160.900024414062</c:v>
                </c:pt>
                <c:pt idx="12004">
                  <c:v>1161.0</c:v>
                </c:pt>
                <c:pt idx="12005">
                  <c:v>1161.099975585937</c:v>
                </c:pt>
                <c:pt idx="12006">
                  <c:v>1161.199951171875</c:v>
                </c:pt>
                <c:pt idx="12007">
                  <c:v>1161.300048828125</c:v>
                </c:pt>
                <c:pt idx="12008">
                  <c:v>1161.400024414062</c:v>
                </c:pt>
                <c:pt idx="12009">
                  <c:v>1161.5</c:v>
                </c:pt>
                <c:pt idx="12010">
                  <c:v>1161.599975585937</c:v>
                </c:pt>
                <c:pt idx="12011">
                  <c:v>1161.699951171875</c:v>
                </c:pt>
                <c:pt idx="12012">
                  <c:v>1161.800048828125</c:v>
                </c:pt>
                <c:pt idx="12013">
                  <c:v>1161.900024414062</c:v>
                </c:pt>
                <c:pt idx="12014">
                  <c:v>1162.0</c:v>
                </c:pt>
                <c:pt idx="12015">
                  <c:v>1162.099975585937</c:v>
                </c:pt>
                <c:pt idx="12016">
                  <c:v>1162.199951171875</c:v>
                </c:pt>
                <c:pt idx="12017">
                  <c:v>1162.300048828125</c:v>
                </c:pt>
                <c:pt idx="12018">
                  <c:v>1162.400024414062</c:v>
                </c:pt>
                <c:pt idx="12019">
                  <c:v>1162.5</c:v>
                </c:pt>
                <c:pt idx="12020">
                  <c:v>1162.599975585937</c:v>
                </c:pt>
                <c:pt idx="12021">
                  <c:v>1162.699951171875</c:v>
                </c:pt>
                <c:pt idx="12022">
                  <c:v>1162.800048828125</c:v>
                </c:pt>
                <c:pt idx="12023">
                  <c:v>1162.900024414062</c:v>
                </c:pt>
                <c:pt idx="12024">
                  <c:v>1163.0</c:v>
                </c:pt>
                <c:pt idx="12025">
                  <c:v>1163.099975585937</c:v>
                </c:pt>
                <c:pt idx="12026">
                  <c:v>1163.199951171875</c:v>
                </c:pt>
                <c:pt idx="12027">
                  <c:v>1163.300048828125</c:v>
                </c:pt>
                <c:pt idx="12028">
                  <c:v>1163.400024414062</c:v>
                </c:pt>
                <c:pt idx="12029">
                  <c:v>1163.5</c:v>
                </c:pt>
                <c:pt idx="12030">
                  <c:v>1163.599975585937</c:v>
                </c:pt>
                <c:pt idx="12031">
                  <c:v>1163.699951171875</c:v>
                </c:pt>
                <c:pt idx="12032">
                  <c:v>1163.800048828125</c:v>
                </c:pt>
                <c:pt idx="12033">
                  <c:v>1163.900024414062</c:v>
                </c:pt>
                <c:pt idx="12034">
                  <c:v>1164.0</c:v>
                </c:pt>
                <c:pt idx="12035">
                  <c:v>1164.099975585937</c:v>
                </c:pt>
                <c:pt idx="12036">
                  <c:v>1164.199951171875</c:v>
                </c:pt>
                <c:pt idx="12037">
                  <c:v>1164.300048828125</c:v>
                </c:pt>
                <c:pt idx="12038">
                  <c:v>1164.400024414062</c:v>
                </c:pt>
                <c:pt idx="12039">
                  <c:v>1164.5</c:v>
                </c:pt>
                <c:pt idx="12040">
                  <c:v>1164.599975585937</c:v>
                </c:pt>
                <c:pt idx="12041">
                  <c:v>1164.699951171875</c:v>
                </c:pt>
                <c:pt idx="12042">
                  <c:v>1164.800048828125</c:v>
                </c:pt>
                <c:pt idx="12043">
                  <c:v>1164.900024414062</c:v>
                </c:pt>
                <c:pt idx="12044">
                  <c:v>1165.0</c:v>
                </c:pt>
                <c:pt idx="12045">
                  <c:v>1165.099975585937</c:v>
                </c:pt>
                <c:pt idx="12046">
                  <c:v>1165.199951171875</c:v>
                </c:pt>
                <c:pt idx="12047">
                  <c:v>1165.300048828125</c:v>
                </c:pt>
                <c:pt idx="12048">
                  <c:v>1165.400024414062</c:v>
                </c:pt>
                <c:pt idx="12049">
                  <c:v>1165.5</c:v>
                </c:pt>
                <c:pt idx="12050">
                  <c:v>1165.599975585937</c:v>
                </c:pt>
                <c:pt idx="12051">
                  <c:v>1165.699951171875</c:v>
                </c:pt>
                <c:pt idx="12052">
                  <c:v>1165.800048828125</c:v>
                </c:pt>
                <c:pt idx="12053">
                  <c:v>1165.900024414062</c:v>
                </c:pt>
                <c:pt idx="12054">
                  <c:v>1166.0</c:v>
                </c:pt>
                <c:pt idx="12055">
                  <c:v>1166.099975585937</c:v>
                </c:pt>
                <c:pt idx="12056">
                  <c:v>1166.199951171875</c:v>
                </c:pt>
                <c:pt idx="12057">
                  <c:v>1166.300048828125</c:v>
                </c:pt>
                <c:pt idx="12058">
                  <c:v>1166.400024414062</c:v>
                </c:pt>
                <c:pt idx="12059">
                  <c:v>1166.5</c:v>
                </c:pt>
                <c:pt idx="12060">
                  <c:v>1166.599975585937</c:v>
                </c:pt>
                <c:pt idx="12061">
                  <c:v>1166.699951171875</c:v>
                </c:pt>
                <c:pt idx="12062">
                  <c:v>1166.800048828125</c:v>
                </c:pt>
                <c:pt idx="12063">
                  <c:v>1166.900024414062</c:v>
                </c:pt>
                <c:pt idx="12064">
                  <c:v>1167.0</c:v>
                </c:pt>
                <c:pt idx="12065">
                  <c:v>1167.099975585937</c:v>
                </c:pt>
                <c:pt idx="12066">
                  <c:v>1167.199951171875</c:v>
                </c:pt>
                <c:pt idx="12067">
                  <c:v>1167.300048828125</c:v>
                </c:pt>
                <c:pt idx="12068">
                  <c:v>1167.400024414062</c:v>
                </c:pt>
                <c:pt idx="12069">
                  <c:v>1167.5</c:v>
                </c:pt>
                <c:pt idx="12070">
                  <c:v>1167.599975585937</c:v>
                </c:pt>
                <c:pt idx="12071">
                  <c:v>1167.699951171875</c:v>
                </c:pt>
                <c:pt idx="12072">
                  <c:v>1167.800048828125</c:v>
                </c:pt>
                <c:pt idx="12073">
                  <c:v>1167.900024414062</c:v>
                </c:pt>
                <c:pt idx="12074">
                  <c:v>1168.0</c:v>
                </c:pt>
                <c:pt idx="12075">
                  <c:v>1168.099975585937</c:v>
                </c:pt>
                <c:pt idx="12076">
                  <c:v>1168.199951171875</c:v>
                </c:pt>
                <c:pt idx="12077">
                  <c:v>1168.300048828125</c:v>
                </c:pt>
                <c:pt idx="12078">
                  <c:v>1168.400024414062</c:v>
                </c:pt>
                <c:pt idx="12079">
                  <c:v>1168.5</c:v>
                </c:pt>
                <c:pt idx="12080">
                  <c:v>1168.599975585937</c:v>
                </c:pt>
                <c:pt idx="12081">
                  <c:v>1168.699951171875</c:v>
                </c:pt>
                <c:pt idx="12082">
                  <c:v>1168.800048828125</c:v>
                </c:pt>
                <c:pt idx="12083">
                  <c:v>1168.900024414062</c:v>
                </c:pt>
                <c:pt idx="12084">
                  <c:v>1169.0</c:v>
                </c:pt>
                <c:pt idx="12085">
                  <c:v>1169.099975585937</c:v>
                </c:pt>
                <c:pt idx="12086">
                  <c:v>1169.199951171875</c:v>
                </c:pt>
                <c:pt idx="12087">
                  <c:v>1169.300048828125</c:v>
                </c:pt>
                <c:pt idx="12088">
                  <c:v>1169.400024414062</c:v>
                </c:pt>
                <c:pt idx="12089">
                  <c:v>1169.5</c:v>
                </c:pt>
                <c:pt idx="12090">
                  <c:v>1169.599975585937</c:v>
                </c:pt>
                <c:pt idx="12091">
                  <c:v>1169.699951171875</c:v>
                </c:pt>
                <c:pt idx="12092">
                  <c:v>1169.800048828125</c:v>
                </c:pt>
                <c:pt idx="12093">
                  <c:v>1169.900024414062</c:v>
                </c:pt>
                <c:pt idx="12094">
                  <c:v>1170.0</c:v>
                </c:pt>
                <c:pt idx="12095">
                  <c:v>1170.099975585937</c:v>
                </c:pt>
                <c:pt idx="12096">
                  <c:v>1170.199951171875</c:v>
                </c:pt>
                <c:pt idx="12097">
                  <c:v>1170.300048828125</c:v>
                </c:pt>
                <c:pt idx="12098">
                  <c:v>1170.400024414062</c:v>
                </c:pt>
                <c:pt idx="12099">
                  <c:v>1170.5</c:v>
                </c:pt>
                <c:pt idx="12100">
                  <c:v>1170.599975585937</c:v>
                </c:pt>
                <c:pt idx="12101">
                  <c:v>1170.699951171875</c:v>
                </c:pt>
                <c:pt idx="12102">
                  <c:v>1170.800048828125</c:v>
                </c:pt>
                <c:pt idx="12103">
                  <c:v>1170.900024414062</c:v>
                </c:pt>
                <c:pt idx="12104">
                  <c:v>1171.0</c:v>
                </c:pt>
                <c:pt idx="12105">
                  <c:v>1171.099975585937</c:v>
                </c:pt>
                <c:pt idx="12106">
                  <c:v>1171.199951171875</c:v>
                </c:pt>
                <c:pt idx="12107">
                  <c:v>1171.300048828125</c:v>
                </c:pt>
                <c:pt idx="12108">
                  <c:v>1171.400024414062</c:v>
                </c:pt>
                <c:pt idx="12109">
                  <c:v>1171.5</c:v>
                </c:pt>
                <c:pt idx="12110">
                  <c:v>1171.599975585937</c:v>
                </c:pt>
                <c:pt idx="12111">
                  <c:v>1171.699951171875</c:v>
                </c:pt>
                <c:pt idx="12112">
                  <c:v>1171.800048828125</c:v>
                </c:pt>
                <c:pt idx="12113">
                  <c:v>1171.900024414062</c:v>
                </c:pt>
                <c:pt idx="12114">
                  <c:v>1172.0</c:v>
                </c:pt>
                <c:pt idx="12115">
                  <c:v>1172.099975585937</c:v>
                </c:pt>
                <c:pt idx="12116">
                  <c:v>1172.199951171875</c:v>
                </c:pt>
                <c:pt idx="12117">
                  <c:v>1172.300048828125</c:v>
                </c:pt>
                <c:pt idx="12118">
                  <c:v>1172.400024414062</c:v>
                </c:pt>
                <c:pt idx="12119">
                  <c:v>1172.5</c:v>
                </c:pt>
                <c:pt idx="12120">
                  <c:v>1172.599975585937</c:v>
                </c:pt>
                <c:pt idx="12121">
                  <c:v>1172.699951171875</c:v>
                </c:pt>
                <c:pt idx="12122">
                  <c:v>1172.800048828125</c:v>
                </c:pt>
                <c:pt idx="12123">
                  <c:v>1172.900024414062</c:v>
                </c:pt>
                <c:pt idx="12124">
                  <c:v>1173.0</c:v>
                </c:pt>
                <c:pt idx="12125">
                  <c:v>1173.099975585937</c:v>
                </c:pt>
                <c:pt idx="12126">
                  <c:v>1173.199951171875</c:v>
                </c:pt>
                <c:pt idx="12127">
                  <c:v>1173.300048828125</c:v>
                </c:pt>
                <c:pt idx="12128">
                  <c:v>1173.400024414062</c:v>
                </c:pt>
                <c:pt idx="12129">
                  <c:v>1173.5</c:v>
                </c:pt>
                <c:pt idx="12130">
                  <c:v>1173.599975585937</c:v>
                </c:pt>
                <c:pt idx="12131">
                  <c:v>1173.699951171875</c:v>
                </c:pt>
                <c:pt idx="12132">
                  <c:v>1173.800048828125</c:v>
                </c:pt>
                <c:pt idx="12133">
                  <c:v>1173.900024414062</c:v>
                </c:pt>
                <c:pt idx="12134">
                  <c:v>1174.0</c:v>
                </c:pt>
                <c:pt idx="12135">
                  <c:v>1174.099975585937</c:v>
                </c:pt>
                <c:pt idx="12136">
                  <c:v>1174.199951171875</c:v>
                </c:pt>
                <c:pt idx="12137">
                  <c:v>1174.300048828125</c:v>
                </c:pt>
                <c:pt idx="12138">
                  <c:v>1174.400024414062</c:v>
                </c:pt>
                <c:pt idx="12139">
                  <c:v>1174.5</c:v>
                </c:pt>
                <c:pt idx="12140">
                  <c:v>1174.599975585937</c:v>
                </c:pt>
                <c:pt idx="12141">
                  <c:v>1174.699951171875</c:v>
                </c:pt>
                <c:pt idx="12142">
                  <c:v>1174.800048828125</c:v>
                </c:pt>
                <c:pt idx="12143">
                  <c:v>1174.900024414062</c:v>
                </c:pt>
                <c:pt idx="12144">
                  <c:v>1175.0</c:v>
                </c:pt>
                <c:pt idx="12145">
                  <c:v>1175.099975585937</c:v>
                </c:pt>
                <c:pt idx="12146">
                  <c:v>1175.199951171875</c:v>
                </c:pt>
                <c:pt idx="12147">
                  <c:v>1175.300048828125</c:v>
                </c:pt>
                <c:pt idx="12148">
                  <c:v>1175.400024414062</c:v>
                </c:pt>
                <c:pt idx="12149">
                  <c:v>1175.5</c:v>
                </c:pt>
                <c:pt idx="12150">
                  <c:v>1175.599975585937</c:v>
                </c:pt>
                <c:pt idx="12151">
                  <c:v>1175.699951171875</c:v>
                </c:pt>
                <c:pt idx="12152">
                  <c:v>1175.800048828125</c:v>
                </c:pt>
                <c:pt idx="12153">
                  <c:v>1175.900024414062</c:v>
                </c:pt>
                <c:pt idx="12154">
                  <c:v>1176.0</c:v>
                </c:pt>
                <c:pt idx="12155">
                  <c:v>1176.099975585937</c:v>
                </c:pt>
                <c:pt idx="12156">
                  <c:v>1176.199951171875</c:v>
                </c:pt>
                <c:pt idx="12157">
                  <c:v>1176.300048828125</c:v>
                </c:pt>
                <c:pt idx="12158">
                  <c:v>1176.400024414062</c:v>
                </c:pt>
                <c:pt idx="12159">
                  <c:v>1176.5</c:v>
                </c:pt>
                <c:pt idx="12160">
                  <c:v>1176.599975585937</c:v>
                </c:pt>
                <c:pt idx="12161">
                  <c:v>1176.699951171875</c:v>
                </c:pt>
                <c:pt idx="12162">
                  <c:v>1176.800048828125</c:v>
                </c:pt>
                <c:pt idx="12163">
                  <c:v>1176.900024414062</c:v>
                </c:pt>
                <c:pt idx="12164">
                  <c:v>1177.0</c:v>
                </c:pt>
                <c:pt idx="12165">
                  <c:v>1177.099975585937</c:v>
                </c:pt>
                <c:pt idx="12166">
                  <c:v>1177.199951171875</c:v>
                </c:pt>
                <c:pt idx="12167">
                  <c:v>1177.300048828125</c:v>
                </c:pt>
                <c:pt idx="12168">
                  <c:v>1177.400024414062</c:v>
                </c:pt>
                <c:pt idx="12169">
                  <c:v>1177.5</c:v>
                </c:pt>
                <c:pt idx="12170">
                  <c:v>1177.599975585937</c:v>
                </c:pt>
                <c:pt idx="12171">
                  <c:v>1177.699951171875</c:v>
                </c:pt>
                <c:pt idx="12172">
                  <c:v>1177.800048828125</c:v>
                </c:pt>
                <c:pt idx="12173">
                  <c:v>1177.900024414062</c:v>
                </c:pt>
                <c:pt idx="12174">
                  <c:v>1178.0</c:v>
                </c:pt>
                <c:pt idx="12175">
                  <c:v>1178.099975585937</c:v>
                </c:pt>
                <c:pt idx="12176">
                  <c:v>1178.199951171875</c:v>
                </c:pt>
                <c:pt idx="12177">
                  <c:v>1178.300048828125</c:v>
                </c:pt>
                <c:pt idx="12178">
                  <c:v>1178.400024414062</c:v>
                </c:pt>
                <c:pt idx="12179">
                  <c:v>1178.5</c:v>
                </c:pt>
                <c:pt idx="12180">
                  <c:v>1178.599975585937</c:v>
                </c:pt>
                <c:pt idx="12181">
                  <c:v>1178.699951171875</c:v>
                </c:pt>
                <c:pt idx="12182">
                  <c:v>1178.800048828125</c:v>
                </c:pt>
                <c:pt idx="12183">
                  <c:v>1178.900024414062</c:v>
                </c:pt>
                <c:pt idx="12184">
                  <c:v>1179.0</c:v>
                </c:pt>
                <c:pt idx="12185">
                  <c:v>1179.099975585937</c:v>
                </c:pt>
                <c:pt idx="12186">
                  <c:v>1179.199951171875</c:v>
                </c:pt>
                <c:pt idx="12187">
                  <c:v>1179.300048828125</c:v>
                </c:pt>
                <c:pt idx="12188">
                  <c:v>1179.400024414062</c:v>
                </c:pt>
                <c:pt idx="12189">
                  <c:v>1179.5</c:v>
                </c:pt>
                <c:pt idx="12190">
                  <c:v>1179.599975585937</c:v>
                </c:pt>
                <c:pt idx="12191">
                  <c:v>1179.699951171875</c:v>
                </c:pt>
                <c:pt idx="12192">
                  <c:v>1179.800048828125</c:v>
                </c:pt>
                <c:pt idx="12193">
                  <c:v>1179.900024414062</c:v>
                </c:pt>
                <c:pt idx="12194">
                  <c:v>1180.0</c:v>
                </c:pt>
                <c:pt idx="12195">
                  <c:v>1180.099975585937</c:v>
                </c:pt>
                <c:pt idx="12196">
                  <c:v>1180.199951171875</c:v>
                </c:pt>
                <c:pt idx="12197">
                  <c:v>1180.300048828125</c:v>
                </c:pt>
                <c:pt idx="12198">
                  <c:v>1180.400024414062</c:v>
                </c:pt>
                <c:pt idx="12199">
                  <c:v>1180.5</c:v>
                </c:pt>
                <c:pt idx="12200">
                  <c:v>1180.599975585937</c:v>
                </c:pt>
                <c:pt idx="12201">
                  <c:v>1180.699951171875</c:v>
                </c:pt>
                <c:pt idx="12202">
                  <c:v>1180.800048828125</c:v>
                </c:pt>
                <c:pt idx="12203">
                  <c:v>1180.900024414062</c:v>
                </c:pt>
                <c:pt idx="12204">
                  <c:v>1181.0</c:v>
                </c:pt>
                <c:pt idx="12205">
                  <c:v>1181.099975585937</c:v>
                </c:pt>
                <c:pt idx="12206">
                  <c:v>1181.199951171875</c:v>
                </c:pt>
                <c:pt idx="12207">
                  <c:v>1181.300048828125</c:v>
                </c:pt>
                <c:pt idx="12208">
                  <c:v>1181.400024414062</c:v>
                </c:pt>
                <c:pt idx="12209">
                  <c:v>1181.5</c:v>
                </c:pt>
                <c:pt idx="12210">
                  <c:v>1181.599975585937</c:v>
                </c:pt>
                <c:pt idx="12211">
                  <c:v>1181.699951171875</c:v>
                </c:pt>
                <c:pt idx="12212">
                  <c:v>1181.800048828125</c:v>
                </c:pt>
                <c:pt idx="12213">
                  <c:v>1181.900024414062</c:v>
                </c:pt>
                <c:pt idx="12214">
                  <c:v>1182.0</c:v>
                </c:pt>
                <c:pt idx="12215">
                  <c:v>1182.099975585937</c:v>
                </c:pt>
                <c:pt idx="12216">
                  <c:v>1182.199951171875</c:v>
                </c:pt>
                <c:pt idx="12217">
                  <c:v>1182.300048828125</c:v>
                </c:pt>
                <c:pt idx="12218">
                  <c:v>1182.400024414062</c:v>
                </c:pt>
                <c:pt idx="12219">
                  <c:v>1182.5</c:v>
                </c:pt>
                <c:pt idx="12220">
                  <c:v>1182.599975585937</c:v>
                </c:pt>
                <c:pt idx="12221">
                  <c:v>1182.699951171875</c:v>
                </c:pt>
                <c:pt idx="12222">
                  <c:v>1182.800048828125</c:v>
                </c:pt>
                <c:pt idx="12223">
                  <c:v>1182.900024414062</c:v>
                </c:pt>
                <c:pt idx="12224">
                  <c:v>1183.0</c:v>
                </c:pt>
                <c:pt idx="12225">
                  <c:v>1183.099975585937</c:v>
                </c:pt>
                <c:pt idx="12226">
                  <c:v>1183.199951171875</c:v>
                </c:pt>
                <c:pt idx="12227">
                  <c:v>1183.300048828125</c:v>
                </c:pt>
                <c:pt idx="12228">
                  <c:v>1183.400024414062</c:v>
                </c:pt>
                <c:pt idx="12229">
                  <c:v>1183.5</c:v>
                </c:pt>
                <c:pt idx="12230">
                  <c:v>1183.599975585937</c:v>
                </c:pt>
                <c:pt idx="12231">
                  <c:v>1183.699951171875</c:v>
                </c:pt>
                <c:pt idx="12232">
                  <c:v>1183.800048828125</c:v>
                </c:pt>
                <c:pt idx="12233">
                  <c:v>1183.900024414062</c:v>
                </c:pt>
                <c:pt idx="12234">
                  <c:v>1184.0</c:v>
                </c:pt>
                <c:pt idx="12235">
                  <c:v>1184.099975585937</c:v>
                </c:pt>
                <c:pt idx="12236">
                  <c:v>1184.199951171875</c:v>
                </c:pt>
                <c:pt idx="12237">
                  <c:v>1184.300048828125</c:v>
                </c:pt>
                <c:pt idx="12238">
                  <c:v>1184.400024414062</c:v>
                </c:pt>
                <c:pt idx="12239">
                  <c:v>1184.5</c:v>
                </c:pt>
                <c:pt idx="12240">
                  <c:v>1184.599975585937</c:v>
                </c:pt>
                <c:pt idx="12241">
                  <c:v>1184.699951171875</c:v>
                </c:pt>
                <c:pt idx="12242">
                  <c:v>1184.800048828125</c:v>
                </c:pt>
                <c:pt idx="12243">
                  <c:v>1184.900024414062</c:v>
                </c:pt>
                <c:pt idx="12244">
                  <c:v>1185.0</c:v>
                </c:pt>
                <c:pt idx="12245">
                  <c:v>1185.099975585937</c:v>
                </c:pt>
                <c:pt idx="12246">
                  <c:v>1185.199951171875</c:v>
                </c:pt>
                <c:pt idx="12247">
                  <c:v>1185.300048828125</c:v>
                </c:pt>
                <c:pt idx="12248">
                  <c:v>1185.400024414062</c:v>
                </c:pt>
                <c:pt idx="12249">
                  <c:v>1185.5</c:v>
                </c:pt>
                <c:pt idx="12250">
                  <c:v>1185.599975585937</c:v>
                </c:pt>
                <c:pt idx="12251">
                  <c:v>1185.699951171875</c:v>
                </c:pt>
                <c:pt idx="12252">
                  <c:v>1185.800048828125</c:v>
                </c:pt>
                <c:pt idx="12253">
                  <c:v>1185.900024414062</c:v>
                </c:pt>
                <c:pt idx="12254">
                  <c:v>1186.0</c:v>
                </c:pt>
                <c:pt idx="12255">
                  <c:v>1186.099975585937</c:v>
                </c:pt>
                <c:pt idx="12256">
                  <c:v>1186.199951171875</c:v>
                </c:pt>
                <c:pt idx="12257">
                  <c:v>1186.300048828125</c:v>
                </c:pt>
                <c:pt idx="12258">
                  <c:v>1186.400024414062</c:v>
                </c:pt>
                <c:pt idx="12259">
                  <c:v>1186.5</c:v>
                </c:pt>
                <c:pt idx="12260">
                  <c:v>1186.599975585937</c:v>
                </c:pt>
                <c:pt idx="12261">
                  <c:v>1186.699951171875</c:v>
                </c:pt>
                <c:pt idx="12262">
                  <c:v>1186.800048828125</c:v>
                </c:pt>
                <c:pt idx="12263">
                  <c:v>1186.900024414062</c:v>
                </c:pt>
                <c:pt idx="12264">
                  <c:v>1187.0</c:v>
                </c:pt>
                <c:pt idx="12265">
                  <c:v>1187.099975585937</c:v>
                </c:pt>
                <c:pt idx="12266">
                  <c:v>1187.199951171875</c:v>
                </c:pt>
                <c:pt idx="12267">
                  <c:v>1187.300048828125</c:v>
                </c:pt>
                <c:pt idx="12268">
                  <c:v>1187.400024414062</c:v>
                </c:pt>
                <c:pt idx="12269">
                  <c:v>1187.5</c:v>
                </c:pt>
                <c:pt idx="12270">
                  <c:v>1187.599975585937</c:v>
                </c:pt>
                <c:pt idx="12271">
                  <c:v>1187.699951171875</c:v>
                </c:pt>
                <c:pt idx="12272">
                  <c:v>1187.800048828125</c:v>
                </c:pt>
                <c:pt idx="12273">
                  <c:v>1187.900024414062</c:v>
                </c:pt>
                <c:pt idx="12274">
                  <c:v>1188.0</c:v>
                </c:pt>
                <c:pt idx="12275">
                  <c:v>1188.099975585937</c:v>
                </c:pt>
                <c:pt idx="12276">
                  <c:v>1188.199951171875</c:v>
                </c:pt>
                <c:pt idx="12277">
                  <c:v>1188.300048828125</c:v>
                </c:pt>
                <c:pt idx="12278">
                  <c:v>1188.400024414062</c:v>
                </c:pt>
                <c:pt idx="12279">
                  <c:v>1188.5</c:v>
                </c:pt>
                <c:pt idx="12280">
                  <c:v>1188.599975585937</c:v>
                </c:pt>
                <c:pt idx="12281">
                  <c:v>1188.699951171875</c:v>
                </c:pt>
                <c:pt idx="12282">
                  <c:v>1188.800048828125</c:v>
                </c:pt>
                <c:pt idx="12283">
                  <c:v>1188.900024414062</c:v>
                </c:pt>
                <c:pt idx="12284">
                  <c:v>1189.0</c:v>
                </c:pt>
                <c:pt idx="12285">
                  <c:v>1189.099975585937</c:v>
                </c:pt>
                <c:pt idx="12286">
                  <c:v>1189.199951171875</c:v>
                </c:pt>
                <c:pt idx="12287">
                  <c:v>1189.300048828125</c:v>
                </c:pt>
                <c:pt idx="12288">
                  <c:v>1189.400024414062</c:v>
                </c:pt>
                <c:pt idx="12289">
                  <c:v>1189.5</c:v>
                </c:pt>
                <c:pt idx="12290">
                  <c:v>1189.599975585937</c:v>
                </c:pt>
                <c:pt idx="12291">
                  <c:v>1189.699951171875</c:v>
                </c:pt>
                <c:pt idx="12292">
                  <c:v>1189.800048828125</c:v>
                </c:pt>
                <c:pt idx="12293">
                  <c:v>1189.900024414062</c:v>
                </c:pt>
                <c:pt idx="12294">
                  <c:v>1190.0</c:v>
                </c:pt>
                <c:pt idx="12295">
                  <c:v>1190.099975585937</c:v>
                </c:pt>
                <c:pt idx="12296">
                  <c:v>1190.199951171875</c:v>
                </c:pt>
                <c:pt idx="12297">
                  <c:v>1190.300048828125</c:v>
                </c:pt>
                <c:pt idx="12298">
                  <c:v>1190.400024414062</c:v>
                </c:pt>
                <c:pt idx="12299">
                  <c:v>1190.5</c:v>
                </c:pt>
                <c:pt idx="12300">
                  <c:v>1190.599975585937</c:v>
                </c:pt>
                <c:pt idx="12301">
                  <c:v>1190.699951171875</c:v>
                </c:pt>
                <c:pt idx="12302">
                  <c:v>1190.800048828125</c:v>
                </c:pt>
                <c:pt idx="12303">
                  <c:v>1190.900024414062</c:v>
                </c:pt>
                <c:pt idx="12304">
                  <c:v>1191.0</c:v>
                </c:pt>
                <c:pt idx="12305">
                  <c:v>1191.099975585937</c:v>
                </c:pt>
                <c:pt idx="12306">
                  <c:v>1191.199951171875</c:v>
                </c:pt>
                <c:pt idx="12307">
                  <c:v>1191.300048828125</c:v>
                </c:pt>
                <c:pt idx="12308">
                  <c:v>1191.400024414062</c:v>
                </c:pt>
                <c:pt idx="12309">
                  <c:v>1191.5</c:v>
                </c:pt>
                <c:pt idx="12310">
                  <c:v>1191.599975585937</c:v>
                </c:pt>
                <c:pt idx="12311">
                  <c:v>1191.699951171875</c:v>
                </c:pt>
                <c:pt idx="12312">
                  <c:v>1191.800048828125</c:v>
                </c:pt>
                <c:pt idx="12313">
                  <c:v>1191.900024414062</c:v>
                </c:pt>
                <c:pt idx="12314">
                  <c:v>1192.0</c:v>
                </c:pt>
                <c:pt idx="12315">
                  <c:v>1192.099975585937</c:v>
                </c:pt>
                <c:pt idx="12316">
                  <c:v>1192.199951171875</c:v>
                </c:pt>
                <c:pt idx="12317">
                  <c:v>1192.300048828125</c:v>
                </c:pt>
                <c:pt idx="12318">
                  <c:v>1192.400024414062</c:v>
                </c:pt>
                <c:pt idx="12319">
                  <c:v>1192.5</c:v>
                </c:pt>
                <c:pt idx="12320">
                  <c:v>1192.599975585937</c:v>
                </c:pt>
                <c:pt idx="12321">
                  <c:v>1192.699951171875</c:v>
                </c:pt>
                <c:pt idx="12322">
                  <c:v>1192.800048828125</c:v>
                </c:pt>
                <c:pt idx="12323">
                  <c:v>1192.900024414062</c:v>
                </c:pt>
                <c:pt idx="12324">
                  <c:v>1193.0</c:v>
                </c:pt>
                <c:pt idx="12325">
                  <c:v>1193.099975585937</c:v>
                </c:pt>
                <c:pt idx="12326">
                  <c:v>1193.199951171875</c:v>
                </c:pt>
                <c:pt idx="12327">
                  <c:v>1193.300048828125</c:v>
                </c:pt>
                <c:pt idx="12328">
                  <c:v>1193.400024414062</c:v>
                </c:pt>
                <c:pt idx="12329">
                  <c:v>1193.5</c:v>
                </c:pt>
                <c:pt idx="12330">
                  <c:v>1193.599975585937</c:v>
                </c:pt>
                <c:pt idx="12331">
                  <c:v>1193.699951171875</c:v>
                </c:pt>
                <c:pt idx="12332">
                  <c:v>1193.800048828125</c:v>
                </c:pt>
                <c:pt idx="12333">
                  <c:v>1193.900024414062</c:v>
                </c:pt>
                <c:pt idx="12334">
                  <c:v>1194.0</c:v>
                </c:pt>
                <c:pt idx="12335">
                  <c:v>1194.099975585937</c:v>
                </c:pt>
                <c:pt idx="12336">
                  <c:v>1194.199951171875</c:v>
                </c:pt>
                <c:pt idx="12337">
                  <c:v>1194.300048828125</c:v>
                </c:pt>
                <c:pt idx="12338">
                  <c:v>1194.400024414062</c:v>
                </c:pt>
                <c:pt idx="12339">
                  <c:v>1194.5</c:v>
                </c:pt>
                <c:pt idx="12340">
                  <c:v>1194.599975585937</c:v>
                </c:pt>
                <c:pt idx="12341">
                  <c:v>1194.699951171875</c:v>
                </c:pt>
                <c:pt idx="12342">
                  <c:v>1194.800048828125</c:v>
                </c:pt>
                <c:pt idx="12343">
                  <c:v>1194.900024414062</c:v>
                </c:pt>
                <c:pt idx="12344">
                  <c:v>1195.0</c:v>
                </c:pt>
                <c:pt idx="12345">
                  <c:v>1195.099975585937</c:v>
                </c:pt>
                <c:pt idx="12346">
                  <c:v>1195.199951171875</c:v>
                </c:pt>
                <c:pt idx="12347">
                  <c:v>1195.300048828125</c:v>
                </c:pt>
                <c:pt idx="12348">
                  <c:v>1195.400024414062</c:v>
                </c:pt>
                <c:pt idx="12349">
                  <c:v>1195.5</c:v>
                </c:pt>
                <c:pt idx="12350">
                  <c:v>1195.599975585937</c:v>
                </c:pt>
                <c:pt idx="12351">
                  <c:v>1195.699951171875</c:v>
                </c:pt>
                <c:pt idx="12352">
                  <c:v>1195.800048828125</c:v>
                </c:pt>
                <c:pt idx="12353">
                  <c:v>1195.900024414062</c:v>
                </c:pt>
                <c:pt idx="12354">
                  <c:v>1196.0</c:v>
                </c:pt>
                <c:pt idx="12355">
                  <c:v>1196.099975585937</c:v>
                </c:pt>
                <c:pt idx="12356">
                  <c:v>1196.199951171875</c:v>
                </c:pt>
                <c:pt idx="12357">
                  <c:v>1196.300048828125</c:v>
                </c:pt>
                <c:pt idx="12358">
                  <c:v>1196.400024414062</c:v>
                </c:pt>
                <c:pt idx="12359">
                  <c:v>1196.5</c:v>
                </c:pt>
                <c:pt idx="12360">
                  <c:v>1196.599975585937</c:v>
                </c:pt>
                <c:pt idx="12361">
                  <c:v>1196.699951171875</c:v>
                </c:pt>
                <c:pt idx="12362">
                  <c:v>1196.800048828125</c:v>
                </c:pt>
                <c:pt idx="12363">
                  <c:v>1196.900024414062</c:v>
                </c:pt>
                <c:pt idx="12364">
                  <c:v>1197.0</c:v>
                </c:pt>
                <c:pt idx="12365">
                  <c:v>1197.099975585937</c:v>
                </c:pt>
                <c:pt idx="12366">
                  <c:v>1197.199951171875</c:v>
                </c:pt>
                <c:pt idx="12367">
                  <c:v>1197.300048828125</c:v>
                </c:pt>
                <c:pt idx="12368">
                  <c:v>1197.400024414062</c:v>
                </c:pt>
                <c:pt idx="12369">
                  <c:v>1197.5</c:v>
                </c:pt>
                <c:pt idx="12370">
                  <c:v>1197.599975585937</c:v>
                </c:pt>
                <c:pt idx="12371">
                  <c:v>1197.699951171875</c:v>
                </c:pt>
                <c:pt idx="12372">
                  <c:v>1197.800048828125</c:v>
                </c:pt>
                <c:pt idx="12373">
                  <c:v>1197.900024414062</c:v>
                </c:pt>
                <c:pt idx="12374">
                  <c:v>1198.0</c:v>
                </c:pt>
                <c:pt idx="12375">
                  <c:v>1198.099975585937</c:v>
                </c:pt>
                <c:pt idx="12376">
                  <c:v>1198.199951171875</c:v>
                </c:pt>
                <c:pt idx="12377">
                  <c:v>1198.300048828125</c:v>
                </c:pt>
                <c:pt idx="12378">
                  <c:v>1198.400024414062</c:v>
                </c:pt>
                <c:pt idx="12379">
                  <c:v>1198.5</c:v>
                </c:pt>
                <c:pt idx="12380">
                  <c:v>1198.599975585937</c:v>
                </c:pt>
                <c:pt idx="12381">
                  <c:v>1198.699951171875</c:v>
                </c:pt>
                <c:pt idx="12382">
                  <c:v>1198.800048828125</c:v>
                </c:pt>
                <c:pt idx="12383">
                  <c:v>1198.900024414062</c:v>
                </c:pt>
                <c:pt idx="12384">
                  <c:v>1199.0</c:v>
                </c:pt>
                <c:pt idx="12385">
                  <c:v>1199.099975585937</c:v>
                </c:pt>
                <c:pt idx="12386">
                  <c:v>1199.199951171875</c:v>
                </c:pt>
                <c:pt idx="12387">
                  <c:v>1199.300048828125</c:v>
                </c:pt>
                <c:pt idx="12388">
                  <c:v>1199.400024414062</c:v>
                </c:pt>
                <c:pt idx="12389">
                  <c:v>1199.5</c:v>
                </c:pt>
                <c:pt idx="12390">
                  <c:v>1199.599975585937</c:v>
                </c:pt>
                <c:pt idx="12391">
                  <c:v>1199.699951171875</c:v>
                </c:pt>
                <c:pt idx="12392">
                  <c:v>1199.800048828125</c:v>
                </c:pt>
                <c:pt idx="12393">
                  <c:v>1199.900024414062</c:v>
                </c:pt>
                <c:pt idx="12394">
                  <c:v>1200.0</c:v>
                </c:pt>
                <c:pt idx="12395">
                  <c:v>1200.099975585937</c:v>
                </c:pt>
                <c:pt idx="12396">
                  <c:v>1200.199951171875</c:v>
                </c:pt>
                <c:pt idx="12397">
                  <c:v>1200.300048828125</c:v>
                </c:pt>
                <c:pt idx="12398">
                  <c:v>1200.400024414062</c:v>
                </c:pt>
                <c:pt idx="12399">
                  <c:v>1200.5</c:v>
                </c:pt>
                <c:pt idx="12400">
                  <c:v>1200.599975585937</c:v>
                </c:pt>
                <c:pt idx="12401">
                  <c:v>1200.699951171875</c:v>
                </c:pt>
                <c:pt idx="12402">
                  <c:v>1200.800048828125</c:v>
                </c:pt>
                <c:pt idx="12403">
                  <c:v>1200.900024414062</c:v>
                </c:pt>
                <c:pt idx="12404">
                  <c:v>1201.0</c:v>
                </c:pt>
                <c:pt idx="12405">
                  <c:v>1201.099975585937</c:v>
                </c:pt>
                <c:pt idx="12406">
                  <c:v>1201.199951171875</c:v>
                </c:pt>
                <c:pt idx="12407">
                  <c:v>1201.300048828125</c:v>
                </c:pt>
                <c:pt idx="12408">
                  <c:v>1201.400024414062</c:v>
                </c:pt>
                <c:pt idx="12409">
                  <c:v>1201.5</c:v>
                </c:pt>
                <c:pt idx="12410">
                  <c:v>1201.599975585937</c:v>
                </c:pt>
                <c:pt idx="12411">
                  <c:v>1201.699951171875</c:v>
                </c:pt>
                <c:pt idx="12412">
                  <c:v>1201.800048828125</c:v>
                </c:pt>
                <c:pt idx="12413">
                  <c:v>1201.900024414062</c:v>
                </c:pt>
                <c:pt idx="12414">
                  <c:v>1202.0</c:v>
                </c:pt>
                <c:pt idx="12415">
                  <c:v>1202.099975585937</c:v>
                </c:pt>
                <c:pt idx="12416">
                  <c:v>1202.199951171875</c:v>
                </c:pt>
                <c:pt idx="12417">
                  <c:v>1202.300048828125</c:v>
                </c:pt>
                <c:pt idx="12418">
                  <c:v>1202.400024414062</c:v>
                </c:pt>
                <c:pt idx="12419">
                  <c:v>1202.5</c:v>
                </c:pt>
                <c:pt idx="12420">
                  <c:v>1202.599975585937</c:v>
                </c:pt>
                <c:pt idx="12421">
                  <c:v>1202.699951171875</c:v>
                </c:pt>
                <c:pt idx="12422">
                  <c:v>1202.800048828125</c:v>
                </c:pt>
                <c:pt idx="12423">
                  <c:v>1202.900024414062</c:v>
                </c:pt>
                <c:pt idx="12424">
                  <c:v>1203.0</c:v>
                </c:pt>
                <c:pt idx="12425">
                  <c:v>1203.099975585937</c:v>
                </c:pt>
                <c:pt idx="12426">
                  <c:v>1203.199951171875</c:v>
                </c:pt>
                <c:pt idx="12427">
                  <c:v>1203.300048828125</c:v>
                </c:pt>
                <c:pt idx="12428">
                  <c:v>1203.400024414062</c:v>
                </c:pt>
                <c:pt idx="12429">
                  <c:v>1203.5</c:v>
                </c:pt>
                <c:pt idx="12430">
                  <c:v>1203.599975585937</c:v>
                </c:pt>
                <c:pt idx="12431">
                  <c:v>1203.699951171875</c:v>
                </c:pt>
                <c:pt idx="12432">
                  <c:v>1203.800048828125</c:v>
                </c:pt>
                <c:pt idx="12433">
                  <c:v>1203.900024414062</c:v>
                </c:pt>
                <c:pt idx="12434">
                  <c:v>1204.0</c:v>
                </c:pt>
                <c:pt idx="12435">
                  <c:v>1204.099975585937</c:v>
                </c:pt>
                <c:pt idx="12436">
                  <c:v>1204.199951171875</c:v>
                </c:pt>
                <c:pt idx="12437">
                  <c:v>1204.300048828125</c:v>
                </c:pt>
                <c:pt idx="12438">
                  <c:v>1204.400024414062</c:v>
                </c:pt>
                <c:pt idx="12439">
                  <c:v>1204.5</c:v>
                </c:pt>
                <c:pt idx="12440">
                  <c:v>1204.599975585937</c:v>
                </c:pt>
                <c:pt idx="12441">
                  <c:v>1204.699951171875</c:v>
                </c:pt>
                <c:pt idx="12442">
                  <c:v>1204.800048828125</c:v>
                </c:pt>
                <c:pt idx="12443">
                  <c:v>1204.900024414062</c:v>
                </c:pt>
                <c:pt idx="12444">
                  <c:v>1205.0</c:v>
                </c:pt>
                <c:pt idx="12445">
                  <c:v>1205.099975585937</c:v>
                </c:pt>
                <c:pt idx="12446">
                  <c:v>1205.199951171875</c:v>
                </c:pt>
                <c:pt idx="12447">
                  <c:v>1205.300048828125</c:v>
                </c:pt>
                <c:pt idx="12448">
                  <c:v>1205.400024414062</c:v>
                </c:pt>
                <c:pt idx="12449">
                  <c:v>1205.5</c:v>
                </c:pt>
                <c:pt idx="12450">
                  <c:v>1205.599975585937</c:v>
                </c:pt>
                <c:pt idx="12451">
                  <c:v>1205.699951171875</c:v>
                </c:pt>
                <c:pt idx="12452">
                  <c:v>1205.800048828125</c:v>
                </c:pt>
                <c:pt idx="12453">
                  <c:v>1205.900024414062</c:v>
                </c:pt>
                <c:pt idx="12454">
                  <c:v>1206.0</c:v>
                </c:pt>
                <c:pt idx="12455">
                  <c:v>1206.099975585937</c:v>
                </c:pt>
                <c:pt idx="12456">
                  <c:v>1206.199951171875</c:v>
                </c:pt>
                <c:pt idx="12457">
                  <c:v>1206.300048828125</c:v>
                </c:pt>
                <c:pt idx="12458">
                  <c:v>1206.400024414062</c:v>
                </c:pt>
                <c:pt idx="12459">
                  <c:v>1206.5</c:v>
                </c:pt>
                <c:pt idx="12460">
                  <c:v>1206.599975585937</c:v>
                </c:pt>
                <c:pt idx="12461">
                  <c:v>1206.699951171875</c:v>
                </c:pt>
                <c:pt idx="12462">
                  <c:v>1206.800048828125</c:v>
                </c:pt>
                <c:pt idx="12463">
                  <c:v>1206.900024414062</c:v>
                </c:pt>
                <c:pt idx="12464">
                  <c:v>1207.0</c:v>
                </c:pt>
                <c:pt idx="12465">
                  <c:v>1207.099975585937</c:v>
                </c:pt>
                <c:pt idx="12466">
                  <c:v>1207.199951171875</c:v>
                </c:pt>
                <c:pt idx="12467">
                  <c:v>1207.300048828125</c:v>
                </c:pt>
                <c:pt idx="12468">
                  <c:v>1207.400024414062</c:v>
                </c:pt>
                <c:pt idx="12469">
                  <c:v>1207.5</c:v>
                </c:pt>
                <c:pt idx="12470">
                  <c:v>1207.599975585937</c:v>
                </c:pt>
                <c:pt idx="12471">
                  <c:v>1207.699951171875</c:v>
                </c:pt>
                <c:pt idx="12472">
                  <c:v>1207.800048828125</c:v>
                </c:pt>
                <c:pt idx="12473">
                  <c:v>1207.900024414062</c:v>
                </c:pt>
                <c:pt idx="12474">
                  <c:v>1208.0</c:v>
                </c:pt>
                <c:pt idx="12475">
                  <c:v>1208.099975585937</c:v>
                </c:pt>
                <c:pt idx="12476">
                  <c:v>1208.199951171875</c:v>
                </c:pt>
                <c:pt idx="12477">
                  <c:v>1208.300048828125</c:v>
                </c:pt>
                <c:pt idx="12478">
                  <c:v>1208.400024414062</c:v>
                </c:pt>
                <c:pt idx="12479">
                  <c:v>1208.5</c:v>
                </c:pt>
                <c:pt idx="12480">
                  <c:v>1208.599975585937</c:v>
                </c:pt>
                <c:pt idx="12481">
                  <c:v>1208.699951171875</c:v>
                </c:pt>
                <c:pt idx="12482">
                  <c:v>1208.800048828125</c:v>
                </c:pt>
                <c:pt idx="12483">
                  <c:v>1208.900024414062</c:v>
                </c:pt>
                <c:pt idx="12484">
                  <c:v>1209.0</c:v>
                </c:pt>
                <c:pt idx="12485">
                  <c:v>1209.099975585937</c:v>
                </c:pt>
                <c:pt idx="12486">
                  <c:v>1209.199951171875</c:v>
                </c:pt>
                <c:pt idx="12487">
                  <c:v>1209.300048828125</c:v>
                </c:pt>
                <c:pt idx="12488">
                  <c:v>1209.400024414062</c:v>
                </c:pt>
                <c:pt idx="12489">
                  <c:v>1209.5</c:v>
                </c:pt>
                <c:pt idx="12490">
                  <c:v>1209.599975585937</c:v>
                </c:pt>
                <c:pt idx="12491">
                  <c:v>1209.699951171875</c:v>
                </c:pt>
                <c:pt idx="12492">
                  <c:v>1209.800048828125</c:v>
                </c:pt>
                <c:pt idx="12493">
                  <c:v>1209.900024414062</c:v>
                </c:pt>
                <c:pt idx="12494">
                  <c:v>1210.0</c:v>
                </c:pt>
                <c:pt idx="12495">
                  <c:v>1210.099975585937</c:v>
                </c:pt>
                <c:pt idx="12496">
                  <c:v>1210.199951171875</c:v>
                </c:pt>
                <c:pt idx="12497">
                  <c:v>1210.300048828125</c:v>
                </c:pt>
                <c:pt idx="12498">
                  <c:v>1210.400024414062</c:v>
                </c:pt>
                <c:pt idx="12499">
                  <c:v>1210.5</c:v>
                </c:pt>
                <c:pt idx="12500">
                  <c:v>1210.599975585937</c:v>
                </c:pt>
                <c:pt idx="12501">
                  <c:v>1210.699951171875</c:v>
                </c:pt>
                <c:pt idx="12502">
                  <c:v>1210.800048828125</c:v>
                </c:pt>
                <c:pt idx="12503">
                  <c:v>1210.900024414062</c:v>
                </c:pt>
                <c:pt idx="12504">
                  <c:v>1211.0</c:v>
                </c:pt>
                <c:pt idx="12505">
                  <c:v>1211.099975585937</c:v>
                </c:pt>
                <c:pt idx="12506">
                  <c:v>1211.199951171875</c:v>
                </c:pt>
                <c:pt idx="12507">
                  <c:v>1211.300048828125</c:v>
                </c:pt>
                <c:pt idx="12508">
                  <c:v>1211.400024414062</c:v>
                </c:pt>
                <c:pt idx="12509">
                  <c:v>1211.5</c:v>
                </c:pt>
                <c:pt idx="12510">
                  <c:v>1211.599975585937</c:v>
                </c:pt>
                <c:pt idx="12511">
                  <c:v>1211.699951171875</c:v>
                </c:pt>
                <c:pt idx="12512">
                  <c:v>1211.800048828125</c:v>
                </c:pt>
                <c:pt idx="12513">
                  <c:v>1211.900024414062</c:v>
                </c:pt>
                <c:pt idx="12514">
                  <c:v>1212.0</c:v>
                </c:pt>
                <c:pt idx="12515">
                  <c:v>1212.099975585937</c:v>
                </c:pt>
                <c:pt idx="12516">
                  <c:v>1212.199951171875</c:v>
                </c:pt>
                <c:pt idx="12517">
                  <c:v>1212.300048828125</c:v>
                </c:pt>
                <c:pt idx="12518">
                  <c:v>1212.400024414062</c:v>
                </c:pt>
                <c:pt idx="12519">
                  <c:v>1212.5</c:v>
                </c:pt>
                <c:pt idx="12520">
                  <c:v>1212.599975585937</c:v>
                </c:pt>
                <c:pt idx="12521">
                  <c:v>1212.699951171875</c:v>
                </c:pt>
                <c:pt idx="12522">
                  <c:v>1212.800048828125</c:v>
                </c:pt>
                <c:pt idx="12523">
                  <c:v>1212.900024414062</c:v>
                </c:pt>
                <c:pt idx="12524">
                  <c:v>1213.0</c:v>
                </c:pt>
                <c:pt idx="12525">
                  <c:v>1213.099975585937</c:v>
                </c:pt>
                <c:pt idx="12526">
                  <c:v>1213.199951171875</c:v>
                </c:pt>
                <c:pt idx="12527">
                  <c:v>1213.300048828125</c:v>
                </c:pt>
                <c:pt idx="12528">
                  <c:v>1213.400024414062</c:v>
                </c:pt>
                <c:pt idx="12529">
                  <c:v>1213.5</c:v>
                </c:pt>
                <c:pt idx="12530">
                  <c:v>1213.599975585937</c:v>
                </c:pt>
                <c:pt idx="12531">
                  <c:v>1213.699951171875</c:v>
                </c:pt>
                <c:pt idx="12532">
                  <c:v>1213.800048828125</c:v>
                </c:pt>
                <c:pt idx="12533">
                  <c:v>1213.900024414062</c:v>
                </c:pt>
                <c:pt idx="12534">
                  <c:v>1214.0</c:v>
                </c:pt>
                <c:pt idx="12535">
                  <c:v>1214.099975585937</c:v>
                </c:pt>
                <c:pt idx="12536">
                  <c:v>1214.199951171875</c:v>
                </c:pt>
                <c:pt idx="12537">
                  <c:v>1214.300048828125</c:v>
                </c:pt>
                <c:pt idx="12538">
                  <c:v>1214.400024414062</c:v>
                </c:pt>
                <c:pt idx="12539">
                  <c:v>1214.5</c:v>
                </c:pt>
                <c:pt idx="12540">
                  <c:v>1214.599975585937</c:v>
                </c:pt>
                <c:pt idx="12541">
                  <c:v>1214.699951171875</c:v>
                </c:pt>
                <c:pt idx="12542">
                  <c:v>1214.800048828125</c:v>
                </c:pt>
                <c:pt idx="12543">
                  <c:v>1214.900024414062</c:v>
                </c:pt>
                <c:pt idx="12544">
                  <c:v>1215.0</c:v>
                </c:pt>
                <c:pt idx="12545">
                  <c:v>1215.099975585937</c:v>
                </c:pt>
                <c:pt idx="12546">
                  <c:v>1215.199951171875</c:v>
                </c:pt>
                <c:pt idx="12547">
                  <c:v>1215.300048828125</c:v>
                </c:pt>
                <c:pt idx="12548">
                  <c:v>1215.400024414062</c:v>
                </c:pt>
                <c:pt idx="12549">
                  <c:v>1215.5</c:v>
                </c:pt>
                <c:pt idx="12550">
                  <c:v>1215.599975585937</c:v>
                </c:pt>
                <c:pt idx="12551">
                  <c:v>1215.699951171875</c:v>
                </c:pt>
                <c:pt idx="12552">
                  <c:v>1215.800048828125</c:v>
                </c:pt>
                <c:pt idx="12553">
                  <c:v>1215.900024414062</c:v>
                </c:pt>
                <c:pt idx="12554">
                  <c:v>1216.0</c:v>
                </c:pt>
                <c:pt idx="12555">
                  <c:v>1216.099975585937</c:v>
                </c:pt>
                <c:pt idx="12556">
                  <c:v>1216.199951171875</c:v>
                </c:pt>
                <c:pt idx="12557">
                  <c:v>1216.300048828125</c:v>
                </c:pt>
                <c:pt idx="12558">
                  <c:v>1216.400024414062</c:v>
                </c:pt>
                <c:pt idx="12559">
                  <c:v>1216.5</c:v>
                </c:pt>
                <c:pt idx="12560">
                  <c:v>1216.599975585937</c:v>
                </c:pt>
                <c:pt idx="12561">
                  <c:v>1216.699951171875</c:v>
                </c:pt>
                <c:pt idx="12562">
                  <c:v>1216.800048828125</c:v>
                </c:pt>
                <c:pt idx="12563">
                  <c:v>1216.900024414062</c:v>
                </c:pt>
                <c:pt idx="12564">
                  <c:v>1217.0</c:v>
                </c:pt>
                <c:pt idx="12565">
                  <c:v>1217.099975585937</c:v>
                </c:pt>
                <c:pt idx="12566">
                  <c:v>1217.199951171875</c:v>
                </c:pt>
                <c:pt idx="12567">
                  <c:v>1217.300048828125</c:v>
                </c:pt>
                <c:pt idx="12568">
                  <c:v>1217.400024414062</c:v>
                </c:pt>
                <c:pt idx="12569">
                  <c:v>1217.5</c:v>
                </c:pt>
                <c:pt idx="12570">
                  <c:v>1217.599975585937</c:v>
                </c:pt>
                <c:pt idx="12571">
                  <c:v>1217.699951171875</c:v>
                </c:pt>
                <c:pt idx="12572">
                  <c:v>1217.800048828125</c:v>
                </c:pt>
                <c:pt idx="12573">
                  <c:v>1217.900024414062</c:v>
                </c:pt>
                <c:pt idx="12574">
                  <c:v>1218.0</c:v>
                </c:pt>
                <c:pt idx="12575">
                  <c:v>1218.099975585937</c:v>
                </c:pt>
                <c:pt idx="12576">
                  <c:v>1218.199951171875</c:v>
                </c:pt>
                <c:pt idx="12577">
                  <c:v>1218.300048828125</c:v>
                </c:pt>
                <c:pt idx="12578">
                  <c:v>1218.400024414062</c:v>
                </c:pt>
                <c:pt idx="12579">
                  <c:v>1218.5</c:v>
                </c:pt>
                <c:pt idx="12580">
                  <c:v>1218.599975585937</c:v>
                </c:pt>
                <c:pt idx="12581">
                  <c:v>1218.699951171875</c:v>
                </c:pt>
                <c:pt idx="12582">
                  <c:v>1218.800048828125</c:v>
                </c:pt>
                <c:pt idx="12583">
                  <c:v>1218.900024414062</c:v>
                </c:pt>
                <c:pt idx="12584">
                  <c:v>1219.0</c:v>
                </c:pt>
                <c:pt idx="12585">
                  <c:v>1219.099975585937</c:v>
                </c:pt>
                <c:pt idx="12586">
                  <c:v>1219.199951171875</c:v>
                </c:pt>
                <c:pt idx="12587">
                  <c:v>1219.300048828125</c:v>
                </c:pt>
                <c:pt idx="12588">
                  <c:v>1219.400024414062</c:v>
                </c:pt>
                <c:pt idx="12589">
                  <c:v>1219.5</c:v>
                </c:pt>
                <c:pt idx="12590">
                  <c:v>1219.599975585937</c:v>
                </c:pt>
                <c:pt idx="12591">
                  <c:v>1219.699951171875</c:v>
                </c:pt>
                <c:pt idx="12592">
                  <c:v>1219.800048828125</c:v>
                </c:pt>
                <c:pt idx="12593">
                  <c:v>1219.900024414062</c:v>
                </c:pt>
                <c:pt idx="12594">
                  <c:v>1220.0</c:v>
                </c:pt>
                <c:pt idx="12595">
                  <c:v>1220.099975585937</c:v>
                </c:pt>
                <c:pt idx="12596">
                  <c:v>1220.199951171875</c:v>
                </c:pt>
                <c:pt idx="12597">
                  <c:v>1220.300048828125</c:v>
                </c:pt>
                <c:pt idx="12598">
                  <c:v>1220.400024414062</c:v>
                </c:pt>
                <c:pt idx="12599">
                  <c:v>1220.5</c:v>
                </c:pt>
                <c:pt idx="12600">
                  <c:v>1220.599975585937</c:v>
                </c:pt>
                <c:pt idx="12601">
                  <c:v>1220.699951171875</c:v>
                </c:pt>
                <c:pt idx="12602">
                  <c:v>1220.800048828125</c:v>
                </c:pt>
                <c:pt idx="12603">
                  <c:v>1220.900024414062</c:v>
                </c:pt>
                <c:pt idx="12604">
                  <c:v>1221.0</c:v>
                </c:pt>
                <c:pt idx="12605">
                  <c:v>1221.099975585937</c:v>
                </c:pt>
                <c:pt idx="12606">
                  <c:v>1221.199951171875</c:v>
                </c:pt>
                <c:pt idx="12607">
                  <c:v>1221.300048828125</c:v>
                </c:pt>
                <c:pt idx="12608">
                  <c:v>1221.400024414062</c:v>
                </c:pt>
                <c:pt idx="12609">
                  <c:v>1221.5</c:v>
                </c:pt>
                <c:pt idx="12610">
                  <c:v>1221.599975585937</c:v>
                </c:pt>
                <c:pt idx="12611">
                  <c:v>1221.699951171875</c:v>
                </c:pt>
                <c:pt idx="12612">
                  <c:v>1221.800048828125</c:v>
                </c:pt>
                <c:pt idx="12613">
                  <c:v>1221.900024414062</c:v>
                </c:pt>
                <c:pt idx="12614">
                  <c:v>1222.0</c:v>
                </c:pt>
                <c:pt idx="12615">
                  <c:v>1222.099975585937</c:v>
                </c:pt>
                <c:pt idx="12616">
                  <c:v>1222.199951171875</c:v>
                </c:pt>
                <c:pt idx="12617">
                  <c:v>1222.300048828125</c:v>
                </c:pt>
                <c:pt idx="12618">
                  <c:v>1222.400024414062</c:v>
                </c:pt>
                <c:pt idx="12619">
                  <c:v>1222.5</c:v>
                </c:pt>
                <c:pt idx="12620">
                  <c:v>1222.599975585937</c:v>
                </c:pt>
                <c:pt idx="12621">
                  <c:v>1222.699951171875</c:v>
                </c:pt>
                <c:pt idx="12622">
                  <c:v>1222.800048828125</c:v>
                </c:pt>
                <c:pt idx="12623">
                  <c:v>1222.900024414062</c:v>
                </c:pt>
                <c:pt idx="12624">
                  <c:v>1223.0</c:v>
                </c:pt>
                <c:pt idx="12625">
                  <c:v>1223.099975585937</c:v>
                </c:pt>
                <c:pt idx="12626">
                  <c:v>1223.199951171875</c:v>
                </c:pt>
                <c:pt idx="12627">
                  <c:v>1223.300048828125</c:v>
                </c:pt>
                <c:pt idx="12628">
                  <c:v>1223.400024414062</c:v>
                </c:pt>
                <c:pt idx="12629">
                  <c:v>1223.5</c:v>
                </c:pt>
                <c:pt idx="12630">
                  <c:v>1223.599975585937</c:v>
                </c:pt>
                <c:pt idx="12631">
                  <c:v>1223.699951171875</c:v>
                </c:pt>
                <c:pt idx="12632">
                  <c:v>1223.800048828125</c:v>
                </c:pt>
                <c:pt idx="12633">
                  <c:v>1223.900024414062</c:v>
                </c:pt>
                <c:pt idx="12634">
                  <c:v>1224.0</c:v>
                </c:pt>
                <c:pt idx="12635">
                  <c:v>1224.099975585937</c:v>
                </c:pt>
                <c:pt idx="12636">
                  <c:v>1224.199951171875</c:v>
                </c:pt>
                <c:pt idx="12637">
                  <c:v>1224.300048828125</c:v>
                </c:pt>
                <c:pt idx="12638">
                  <c:v>1224.400024414062</c:v>
                </c:pt>
                <c:pt idx="12639">
                  <c:v>1224.5</c:v>
                </c:pt>
                <c:pt idx="12640">
                  <c:v>1224.599975585937</c:v>
                </c:pt>
                <c:pt idx="12641">
                  <c:v>1224.699951171875</c:v>
                </c:pt>
                <c:pt idx="12642">
                  <c:v>1224.800048828125</c:v>
                </c:pt>
                <c:pt idx="12643">
                  <c:v>1224.900024414062</c:v>
                </c:pt>
                <c:pt idx="12644">
                  <c:v>1225.0</c:v>
                </c:pt>
                <c:pt idx="12645">
                  <c:v>1225.099975585937</c:v>
                </c:pt>
                <c:pt idx="12646">
                  <c:v>1225.199951171875</c:v>
                </c:pt>
                <c:pt idx="12647">
                  <c:v>1225.300048828125</c:v>
                </c:pt>
                <c:pt idx="12648">
                  <c:v>1225.400024414062</c:v>
                </c:pt>
                <c:pt idx="12649">
                  <c:v>1225.5</c:v>
                </c:pt>
                <c:pt idx="12650">
                  <c:v>1225.599975585937</c:v>
                </c:pt>
                <c:pt idx="12651">
                  <c:v>1225.699951171875</c:v>
                </c:pt>
                <c:pt idx="12652">
                  <c:v>1225.800048828125</c:v>
                </c:pt>
                <c:pt idx="12653">
                  <c:v>1225.900024414062</c:v>
                </c:pt>
                <c:pt idx="12654">
                  <c:v>1226.0</c:v>
                </c:pt>
                <c:pt idx="12655">
                  <c:v>1226.099975585937</c:v>
                </c:pt>
                <c:pt idx="12656">
                  <c:v>1226.199951171875</c:v>
                </c:pt>
                <c:pt idx="12657">
                  <c:v>1226.300048828125</c:v>
                </c:pt>
                <c:pt idx="12658">
                  <c:v>1226.400024414062</c:v>
                </c:pt>
                <c:pt idx="12659">
                  <c:v>1226.5</c:v>
                </c:pt>
                <c:pt idx="12660">
                  <c:v>1226.599975585937</c:v>
                </c:pt>
                <c:pt idx="12661">
                  <c:v>1226.699951171875</c:v>
                </c:pt>
                <c:pt idx="12662">
                  <c:v>1226.800048828125</c:v>
                </c:pt>
                <c:pt idx="12663">
                  <c:v>1226.900024414062</c:v>
                </c:pt>
                <c:pt idx="12664">
                  <c:v>1227.0</c:v>
                </c:pt>
                <c:pt idx="12665">
                  <c:v>1227.099975585937</c:v>
                </c:pt>
                <c:pt idx="12666">
                  <c:v>1227.199951171875</c:v>
                </c:pt>
                <c:pt idx="12667">
                  <c:v>1227.300048828125</c:v>
                </c:pt>
                <c:pt idx="12668">
                  <c:v>1227.400024414062</c:v>
                </c:pt>
                <c:pt idx="12669">
                  <c:v>1227.5</c:v>
                </c:pt>
                <c:pt idx="12670">
                  <c:v>1227.599975585937</c:v>
                </c:pt>
                <c:pt idx="12671">
                  <c:v>1227.699951171875</c:v>
                </c:pt>
                <c:pt idx="12672">
                  <c:v>1227.800048828125</c:v>
                </c:pt>
                <c:pt idx="12673">
                  <c:v>1227.900024414062</c:v>
                </c:pt>
                <c:pt idx="12674">
                  <c:v>1228.0</c:v>
                </c:pt>
                <c:pt idx="12675">
                  <c:v>1228.099975585937</c:v>
                </c:pt>
                <c:pt idx="12676">
                  <c:v>1228.199951171875</c:v>
                </c:pt>
                <c:pt idx="12677">
                  <c:v>1228.300048828125</c:v>
                </c:pt>
                <c:pt idx="12678">
                  <c:v>1228.400024414062</c:v>
                </c:pt>
                <c:pt idx="12679">
                  <c:v>1228.5</c:v>
                </c:pt>
                <c:pt idx="12680">
                  <c:v>1228.599975585937</c:v>
                </c:pt>
                <c:pt idx="12681">
                  <c:v>1228.699951171875</c:v>
                </c:pt>
                <c:pt idx="12682">
                  <c:v>1228.800048828125</c:v>
                </c:pt>
                <c:pt idx="12683">
                  <c:v>1228.900024414062</c:v>
                </c:pt>
                <c:pt idx="12684">
                  <c:v>1229.0</c:v>
                </c:pt>
                <c:pt idx="12685">
                  <c:v>1229.099975585937</c:v>
                </c:pt>
                <c:pt idx="12686">
                  <c:v>1229.199951171875</c:v>
                </c:pt>
                <c:pt idx="12687">
                  <c:v>1229.300048828125</c:v>
                </c:pt>
                <c:pt idx="12688">
                  <c:v>1229.400024414062</c:v>
                </c:pt>
                <c:pt idx="12689">
                  <c:v>1229.5</c:v>
                </c:pt>
                <c:pt idx="12690">
                  <c:v>1229.599975585937</c:v>
                </c:pt>
                <c:pt idx="12691">
                  <c:v>1229.699951171875</c:v>
                </c:pt>
                <c:pt idx="12692">
                  <c:v>1229.800048828125</c:v>
                </c:pt>
                <c:pt idx="12693">
                  <c:v>1229.900024414062</c:v>
                </c:pt>
                <c:pt idx="12694">
                  <c:v>1230.0</c:v>
                </c:pt>
                <c:pt idx="12695">
                  <c:v>1230.099975585937</c:v>
                </c:pt>
                <c:pt idx="12696">
                  <c:v>1230.199951171875</c:v>
                </c:pt>
                <c:pt idx="12697">
                  <c:v>1230.300048828125</c:v>
                </c:pt>
                <c:pt idx="12698">
                  <c:v>1230.400024414062</c:v>
                </c:pt>
                <c:pt idx="12699">
                  <c:v>1230.5</c:v>
                </c:pt>
                <c:pt idx="12700">
                  <c:v>1230.599975585937</c:v>
                </c:pt>
                <c:pt idx="12701">
                  <c:v>1230.699951171875</c:v>
                </c:pt>
                <c:pt idx="12702">
                  <c:v>1230.800048828125</c:v>
                </c:pt>
                <c:pt idx="12703">
                  <c:v>1230.900024414062</c:v>
                </c:pt>
                <c:pt idx="12704">
                  <c:v>1231.0</c:v>
                </c:pt>
                <c:pt idx="12705">
                  <c:v>1231.099975585937</c:v>
                </c:pt>
                <c:pt idx="12706">
                  <c:v>1231.199951171875</c:v>
                </c:pt>
                <c:pt idx="12707">
                  <c:v>1231.300048828125</c:v>
                </c:pt>
                <c:pt idx="12708">
                  <c:v>1231.400024414062</c:v>
                </c:pt>
                <c:pt idx="12709">
                  <c:v>1231.5</c:v>
                </c:pt>
                <c:pt idx="12710">
                  <c:v>1231.599975585937</c:v>
                </c:pt>
                <c:pt idx="12711">
                  <c:v>1231.699951171875</c:v>
                </c:pt>
                <c:pt idx="12712">
                  <c:v>1231.800048828125</c:v>
                </c:pt>
                <c:pt idx="12713">
                  <c:v>1231.900024414062</c:v>
                </c:pt>
                <c:pt idx="12714">
                  <c:v>1232.0</c:v>
                </c:pt>
                <c:pt idx="12715">
                  <c:v>1232.099975585937</c:v>
                </c:pt>
                <c:pt idx="12716">
                  <c:v>1232.199951171875</c:v>
                </c:pt>
                <c:pt idx="12717">
                  <c:v>1232.300048828125</c:v>
                </c:pt>
                <c:pt idx="12718">
                  <c:v>1232.400024414062</c:v>
                </c:pt>
                <c:pt idx="12719">
                  <c:v>1232.5</c:v>
                </c:pt>
                <c:pt idx="12720">
                  <c:v>1232.599975585937</c:v>
                </c:pt>
                <c:pt idx="12721">
                  <c:v>1232.699951171875</c:v>
                </c:pt>
                <c:pt idx="12722">
                  <c:v>1232.800048828125</c:v>
                </c:pt>
                <c:pt idx="12723">
                  <c:v>1232.900024414062</c:v>
                </c:pt>
                <c:pt idx="12724">
                  <c:v>1233.0</c:v>
                </c:pt>
                <c:pt idx="12725">
                  <c:v>1233.099975585937</c:v>
                </c:pt>
                <c:pt idx="12726">
                  <c:v>1233.199951171875</c:v>
                </c:pt>
                <c:pt idx="12727">
                  <c:v>1233.300048828125</c:v>
                </c:pt>
                <c:pt idx="12728">
                  <c:v>1233.400024414062</c:v>
                </c:pt>
                <c:pt idx="12729">
                  <c:v>1233.5</c:v>
                </c:pt>
                <c:pt idx="12730">
                  <c:v>1233.599975585937</c:v>
                </c:pt>
                <c:pt idx="12731">
                  <c:v>1233.699951171875</c:v>
                </c:pt>
                <c:pt idx="12732">
                  <c:v>1233.800048828125</c:v>
                </c:pt>
                <c:pt idx="12733">
                  <c:v>1233.900024414062</c:v>
                </c:pt>
                <c:pt idx="12734">
                  <c:v>1234.0</c:v>
                </c:pt>
                <c:pt idx="12735">
                  <c:v>1234.099975585937</c:v>
                </c:pt>
                <c:pt idx="12736">
                  <c:v>1234.199951171875</c:v>
                </c:pt>
                <c:pt idx="12737">
                  <c:v>1234.300048828125</c:v>
                </c:pt>
                <c:pt idx="12738">
                  <c:v>1234.400024414062</c:v>
                </c:pt>
                <c:pt idx="12739">
                  <c:v>1234.5</c:v>
                </c:pt>
                <c:pt idx="12740">
                  <c:v>1234.599975585937</c:v>
                </c:pt>
                <c:pt idx="12741">
                  <c:v>1234.699951171875</c:v>
                </c:pt>
                <c:pt idx="12742">
                  <c:v>1234.800048828125</c:v>
                </c:pt>
                <c:pt idx="12743">
                  <c:v>1234.900024414062</c:v>
                </c:pt>
                <c:pt idx="12744">
                  <c:v>1235.0</c:v>
                </c:pt>
                <c:pt idx="12745">
                  <c:v>1235.099975585937</c:v>
                </c:pt>
                <c:pt idx="12746">
                  <c:v>1235.199951171875</c:v>
                </c:pt>
                <c:pt idx="12747">
                  <c:v>1235.300048828125</c:v>
                </c:pt>
                <c:pt idx="12748">
                  <c:v>1235.400024414062</c:v>
                </c:pt>
                <c:pt idx="12749">
                  <c:v>1235.5</c:v>
                </c:pt>
                <c:pt idx="12750">
                  <c:v>1235.599975585937</c:v>
                </c:pt>
                <c:pt idx="12751">
                  <c:v>1235.699951171875</c:v>
                </c:pt>
                <c:pt idx="12752">
                  <c:v>1235.800048828125</c:v>
                </c:pt>
                <c:pt idx="12753">
                  <c:v>1235.900024414062</c:v>
                </c:pt>
                <c:pt idx="12754">
                  <c:v>1236.0</c:v>
                </c:pt>
                <c:pt idx="12755">
                  <c:v>1236.099975585937</c:v>
                </c:pt>
                <c:pt idx="12756">
                  <c:v>1236.199951171875</c:v>
                </c:pt>
                <c:pt idx="12757">
                  <c:v>1236.300048828125</c:v>
                </c:pt>
                <c:pt idx="12758">
                  <c:v>1236.400024414062</c:v>
                </c:pt>
                <c:pt idx="12759">
                  <c:v>1236.5</c:v>
                </c:pt>
                <c:pt idx="12760">
                  <c:v>1236.599975585937</c:v>
                </c:pt>
                <c:pt idx="12761">
                  <c:v>1236.699951171875</c:v>
                </c:pt>
                <c:pt idx="12762">
                  <c:v>1236.800048828125</c:v>
                </c:pt>
                <c:pt idx="12763">
                  <c:v>1236.900024414062</c:v>
                </c:pt>
                <c:pt idx="12764">
                  <c:v>1237.0</c:v>
                </c:pt>
                <c:pt idx="12765">
                  <c:v>1237.099975585937</c:v>
                </c:pt>
                <c:pt idx="12766">
                  <c:v>1237.199951171875</c:v>
                </c:pt>
                <c:pt idx="12767">
                  <c:v>1237.300048828125</c:v>
                </c:pt>
                <c:pt idx="12768">
                  <c:v>1237.400024414062</c:v>
                </c:pt>
                <c:pt idx="12769">
                  <c:v>1237.5</c:v>
                </c:pt>
                <c:pt idx="12770">
                  <c:v>1237.599975585937</c:v>
                </c:pt>
                <c:pt idx="12771">
                  <c:v>1237.699951171875</c:v>
                </c:pt>
                <c:pt idx="12772">
                  <c:v>1237.800048828125</c:v>
                </c:pt>
                <c:pt idx="12773">
                  <c:v>1237.900024414062</c:v>
                </c:pt>
                <c:pt idx="12774">
                  <c:v>1238.0</c:v>
                </c:pt>
                <c:pt idx="12775">
                  <c:v>1238.099975585937</c:v>
                </c:pt>
                <c:pt idx="12776">
                  <c:v>1238.199951171875</c:v>
                </c:pt>
                <c:pt idx="12777">
                  <c:v>1238.300048828125</c:v>
                </c:pt>
                <c:pt idx="12778">
                  <c:v>1238.400024414062</c:v>
                </c:pt>
                <c:pt idx="12779">
                  <c:v>1238.5</c:v>
                </c:pt>
                <c:pt idx="12780">
                  <c:v>1238.599975585937</c:v>
                </c:pt>
                <c:pt idx="12781">
                  <c:v>1238.699951171875</c:v>
                </c:pt>
                <c:pt idx="12782">
                  <c:v>1238.800048828125</c:v>
                </c:pt>
                <c:pt idx="12783">
                  <c:v>1238.900024414062</c:v>
                </c:pt>
                <c:pt idx="12784">
                  <c:v>1239.0</c:v>
                </c:pt>
                <c:pt idx="12785">
                  <c:v>1239.099975585937</c:v>
                </c:pt>
                <c:pt idx="12786">
                  <c:v>1239.199951171875</c:v>
                </c:pt>
                <c:pt idx="12787">
                  <c:v>1239.300048828125</c:v>
                </c:pt>
                <c:pt idx="12788">
                  <c:v>1239.400024414062</c:v>
                </c:pt>
                <c:pt idx="12789">
                  <c:v>1239.5</c:v>
                </c:pt>
                <c:pt idx="12790">
                  <c:v>1239.599975585937</c:v>
                </c:pt>
                <c:pt idx="12791">
                  <c:v>1239.699951171875</c:v>
                </c:pt>
                <c:pt idx="12792">
                  <c:v>1239.800048828125</c:v>
                </c:pt>
                <c:pt idx="12793">
                  <c:v>1239.900024414062</c:v>
                </c:pt>
                <c:pt idx="12794">
                  <c:v>1240.0</c:v>
                </c:pt>
                <c:pt idx="12795">
                  <c:v>1240.099975585937</c:v>
                </c:pt>
                <c:pt idx="12796">
                  <c:v>1240.199951171875</c:v>
                </c:pt>
                <c:pt idx="12797">
                  <c:v>1240.300048828125</c:v>
                </c:pt>
                <c:pt idx="12798">
                  <c:v>1240.400024414062</c:v>
                </c:pt>
                <c:pt idx="12799">
                  <c:v>1240.5</c:v>
                </c:pt>
                <c:pt idx="12800">
                  <c:v>1240.599975585937</c:v>
                </c:pt>
                <c:pt idx="12801">
                  <c:v>1240.699951171875</c:v>
                </c:pt>
                <c:pt idx="12802">
                  <c:v>1240.800048828125</c:v>
                </c:pt>
                <c:pt idx="12803">
                  <c:v>1240.900024414062</c:v>
                </c:pt>
                <c:pt idx="12804">
                  <c:v>1241.0</c:v>
                </c:pt>
                <c:pt idx="12805">
                  <c:v>1241.099975585937</c:v>
                </c:pt>
                <c:pt idx="12806">
                  <c:v>1241.199951171875</c:v>
                </c:pt>
                <c:pt idx="12807">
                  <c:v>1241.300048828125</c:v>
                </c:pt>
                <c:pt idx="12808">
                  <c:v>1241.400024414062</c:v>
                </c:pt>
                <c:pt idx="12809">
                  <c:v>1241.5</c:v>
                </c:pt>
                <c:pt idx="12810">
                  <c:v>1241.599975585937</c:v>
                </c:pt>
                <c:pt idx="12811">
                  <c:v>1241.699951171875</c:v>
                </c:pt>
                <c:pt idx="12812">
                  <c:v>1241.800048828125</c:v>
                </c:pt>
                <c:pt idx="12813">
                  <c:v>1241.900024414062</c:v>
                </c:pt>
                <c:pt idx="12814">
                  <c:v>1242.0</c:v>
                </c:pt>
                <c:pt idx="12815">
                  <c:v>1242.099975585937</c:v>
                </c:pt>
                <c:pt idx="12816">
                  <c:v>1242.199951171875</c:v>
                </c:pt>
                <c:pt idx="12817">
                  <c:v>1242.300048828125</c:v>
                </c:pt>
                <c:pt idx="12818">
                  <c:v>1242.400024414062</c:v>
                </c:pt>
                <c:pt idx="12819">
                  <c:v>1242.5</c:v>
                </c:pt>
                <c:pt idx="12820">
                  <c:v>1242.599975585937</c:v>
                </c:pt>
                <c:pt idx="12821">
                  <c:v>1242.699951171875</c:v>
                </c:pt>
                <c:pt idx="12822">
                  <c:v>1242.800048828125</c:v>
                </c:pt>
                <c:pt idx="12823">
                  <c:v>1242.900024414062</c:v>
                </c:pt>
                <c:pt idx="12824">
                  <c:v>1243.0</c:v>
                </c:pt>
                <c:pt idx="12825">
                  <c:v>1243.099975585937</c:v>
                </c:pt>
                <c:pt idx="12826">
                  <c:v>1243.199951171875</c:v>
                </c:pt>
                <c:pt idx="12827">
                  <c:v>1243.300048828125</c:v>
                </c:pt>
                <c:pt idx="12828">
                  <c:v>1243.400024414062</c:v>
                </c:pt>
                <c:pt idx="12829">
                  <c:v>1243.5</c:v>
                </c:pt>
                <c:pt idx="12830">
                  <c:v>1243.599975585937</c:v>
                </c:pt>
                <c:pt idx="12831">
                  <c:v>1243.699951171875</c:v>
                </c:pt>
                <c:pt idx="12832">
                  <c:v>1243.800048828125</c:v>
                </c:pt>
                <c:pt idx="12833">
                  <c:v>1243.900024414062</c:v>
                </c:pt>
                <c:pt idx="12834">
                  <c:v>1244.0</c:v>
                </c:pt>
                <c:pt idx="12835">
                  <c:v>1244.099975585937</c:v>
                </c:pt>
                <c:pt idx="12836">
                  <c:v>1244.199951171875</c:v>
                </c:pt>
                <c:pt idx="12837">
                  <c:v>1244.300048828125</c:v>
                </c:pt>
                <c:pt idx="12838">
                  <c:v>1244.400024414062</c:v>
                </c:pt>
                <c:pt idx="12839">
                  <c:v>1244.5</c:v>
                </c:pt>
                <c:pt idx="12840">
                  <c:v>1244.599975585937</c:v>
                </c:pt>
                <c:pt idx="12841">
                  <c:v>1244.699951171875</c:v>
                </c:pt>
                <c:pt idx="12842">
                  <c:v>1244.800048828125</c:v>
                </c:pt>
                <c:pt idx="12843">
                  <c:v>1244.900024414062</c:v>
                </c:pt>
                <c:pt idx="12844">
                  <c:v>1245.0</c:v>
                </c:pt>
                <c:pt idx="12845">
                  <c:v>1245.099975585937</c:v>
                </c:pt>
                <c:pt idx="12846">
                  <c:v>1245.199951171875</c:v>
                </c:pt>
                <c:pt idx="12847">
                  <c:v>1245.300048828125</c:v>
                </c:pt>
                <c:pt idx="12848">
                  <c:v>1245.400024414062</c:v>
                </c:pt>
                <c:pt idx="12849">
                  <c:v>1245.5</c:v>
                </c:pt>
                <c:pt idx="12850">
                  <c:v>1245.599975585937</c:v>
                </c:pt>
                <c:pt idx="12851">
                  <c:v>1245.699951171875</c:v>
                </c:pt>
                <c:pt idx="12852">
                  <c:v>1245.800048828125</c:v>
                </c:pt>
                <c:pt idx="12853">
                  <c:v>1245.900024414062</c:v>
                </c:pt>
                <c:pt idx="12854">
                  <c:v>1246.0</c:v>
                </c:pt>
                <c:pt idx="12855">
                  <c:v>1246.099975585937</c:v>
                </c:pt>
                <c:pt idx="12856">
                  <c:v>1246.199951171875</c:v>
                </c:pt>
                <c:pt idx="12857">
                  <c:v>1246.300048828125</c:v>
                </c:pt>
                <c:pt idx="12858">
                  <c:v>1246.400024414062</c:v>
                </c:pt>
                <c:pt idx="12859">
                  <c:v>1246.5</c:v>
                </c:pt>
                <c:pt idx="12860">
                  <c:v>1246.599975585937</c:v>
                </c:pt>
                <c:pt idx="12861">
                  <c:v>1246.699951171875</c:v>
                </c:pt>
                <c:pt idx="12862">
                  <c:v>1246.800048828125</c:v>
                </c:pt>
                <c:pt idx="12863">
                  <c:v>1246.900024414062</c:v>
                </c:pt>
                <c:pt idx="12864">
                  <c:v>1247.0</c:v>
                </c:pt>
                <c:pt idx="12865">
                  <c:v>1247.099975585937</c:v>
                </c:pt>
                <c:pt idx="12866">
                  <c:v>1247.199951171875</c:v>
                </c:pt>
                <c:pt idx="12867">
                  <c:v>1247.300048828125</c:v>
                </c:pt>
                <c:pt idx="12868">
                  <c:v>1247.400024414062</c:v>
                </c:pt>
                <c:pt idx="12869">
                  <c:v>1247.5</c:v>
                </c:pt>
                <c:pt idx="12870">
                  <c:v>1247.599975585937</c:v>
                </c:pt>
                <c:pt idx="12871">
                  <c:v>1247.699951171875</c:v>
                </c:pt>
                <c:pt idx="12872">
                  <c:v>1247.800048828125</c:v>
                </c:pt>
                <c:pt idx="12873">
                  <c:v>1247.900024414062</c:v>
                </c:pt>
                <c:pt idx="12874">
                  <c:v>1248.0</c:v>
                </c:pt>
                <c:pt idx="12875">
                  <c:v>1248.099975585937</c:v>
                </c:pt>
                <c:pt idx="12876">
                  <c:v>1248.199951171875</c:v>
                </c:pt>
                <c:pt idx="12877">
                  <c:v>1248.300048828125</c:v>
                </c:pt>
                <c:pt idx="12878">
                  <c:v>1248.400024414062</c:v>
                </c:pt>
                <c:pt idx="12879">
                  <c:v>1248.5</c:v>
                </c:pt>
                <c:pt idx="12880">
                  <c:v>1248.599975585937</c:v>
                </c:pt>
                <c:pt idx="12881">
                  <c:v>1248.699951171875</c:v>
                </c:pt>
                <c:pt idx="12882">
                  <c:v>1248.800048828125</c:v>
                </c:pt>
                <c:pt idx="12883">
                  <c:v>1248.900024414062</c:v>
                </c:pt>
                <c:pt idx="12884">
                  <c:v>1249.0</c:v>
                </c:pt>
                <c:pt idx="12885">
                  <c:v>1249.099975585937</c:v>
                </c:pt>
                <c:pt idx="12886">
                  <c:v>1249.199951171875</c:v>
                </c:pt>
                <c:pt idx="12887">
                  <c:v>1249.300048828125</c:v>
                </c:pt>
                <c:pt idx="12888">
                  <c:v>1249.400024414062</c:v>
                </c:pt>
                <c:pt idx="12889">
                  <c:v>1249.5</c:v>
                </c:pt>
                <c:pt idx="12890">
                  <c:v>1249.599975585937</c:v>
                </c:pt>
                <c:pt idx="12891">
                  <c:v>1249.699951171875</c:v>
                </c:pt>
                <c:pt idx="12892">
                  <c:v>1249.800048828125</c:v>
                </c:pt>
                <c:pt idx="12893">
                  <c:v>1249.900024414062</c:v>
                </c:pt>
                <c:pt idx="12894">
                  <c:v>1250.0</c:v>
                </c:pt>
                <c:pt idx="12895">
                  <c:v>1250.099975585937</c:v>
                </c:pt>
                <c:pt idx="12896">
                  <c:v>1250.199951171875</c:v>
                </c:pt>
                <c:pt idx="12897">
                  <c:v>1250.300048828125</c:v>
                </c:pt>
                <c:pt idx="12898">
                  <c:v>1250.400024414062</c:v>
                </c:pt>
                <c:pt idx="12899">
                  <c:v>1250.5</c:v>
                </c:pt>
                <c:pt idx="12900">
                  <c:v>1250.599975585937</c:v>
                </c:pt>
                <c:pt idx="12901">
                  <c:v>1250.699951171875</c:v>
                </c:pt>
                <c:pt idx="12902">
                  <c:v>1250.800048828125</c:v>
                </c:pt>
                <c:pt idx="12903">
                  <c:v>1250.900024414062</c:v>
                </c:pt>
                <c:pt idx="12904">
                  <c:v>1251.0</c:v>
                </c:pt>
                <c:pt idx="12905">
                  <c:v>1251.099975585937</c:v>
                </c:pt>
                <c:pt idx="12906">
                  <c:v>1251.199951171875</c:v>
                </c:pt>
                <c:pt idx="12907">
                  <c:v>1251.300048828125</c:v>
                </c:pt>
                <c:pt idx="12908">
                  <c:v>1251.400024414062</c:v>
                </c:pt>
                <c:pt idx="12909">
                  <c:v>1251.5</c:v>
                </c:pt>
                <c:pt idx="12910">
                  <c:v>1251.599975585937</c:v>
                </c:pt>
                <c:pt idx="12911">
                  <c:v>1251.699951171875</c:v>
                </c:pt>
                <c:pt idx="12912">
                  <c:v>1251.800048828125</c:v>
                </c:pt>
                <c:pt idx="12913">
                  <c:v>1251.900024414062</c:v>
                </c:pt>
                <c:pt idx="12914">
                  <c:v>1252.0</c:v>
                </c:pt>
                <c:pt idx="12915">
                  <c:v>1252.099975585937</c:v>
                </c:pt>
                <c:pt idx="12916">
                  <c:v>1252.199951171875</c:v>
                </c:pt>
                <c:pt idx="12917">
                  <c:v>1252.300048828125</c:v>
                </c:pt>
                <c:pt idx="12918">
                  <c:v>1252.400024414062</c:v>
                </c:pt>
                <c:pt idx="12919">
                  <c:v>1252.5</c:v>
                </c:pt>
                <c:pt idx="12920">
                  <c:v>1252.599975585937</c:v>
                </c:pt>
                <c:pt idx="12921">
                  <c:v>1252.699951171875</c:v>
                </c:pt>
                <c:pt idx="12922">
                  <c:v>1252.800048828125</c:v>
                </c:pt>
                <c:pt idx="12923">
                  <c:v>1252.900024414062</c:v>
                </c:pt>
                <c:pt idx="12924">
                  <c:v>1253.0</c:v>
                </c:pt>
                <c:pt idx="12925">
                  <c:v>1253.099975585937</c:v>
                </c:pt>
                <c:pt idx="12926">
                  <c:v>1253.199951171875</c:v>
                </c:pt>
                <c:pt idx="12927">
                  <c:v>1253.300048828125</c:v>
                </c:pt>
                <c:pt idx="12928">
                  <c:v>1253.400024414062</c:v>
                </c:pt>
                <c:pt idx="12929">
                  <c:v>1253.5</c:v>
                </c:pt>
                <c:pt idx="12930">
                  <c:v>1253.599975585937</c:v>
                </c:pt>
                <c:pt idx="12931">
                  <c:v>1253.699951171875</c:v>
                </c:pt>
                <c:pt idx="12932">
                  <c:v>1253.800048828125</c:v>
                </c:pt>
                <c:pt idx="12933">
                  <c:v>1253.900024414062</c:v>
                </c:pt>
                <c:pt idx="12934">
                  <c:v>1254.0</c:v>
                </c:pt>
                <c:pt idx="12935">
                  <c:v>1254.099975585937</c:v>
                </c:pt>
                <c:pt idx="12936">
                  <c:v>1254.199951171875</c:v>
                </c:pt>
                <c:pt idx="12937">
                  <c:v>1254.300048828125</c:v>
                </c:pt>
                <c:pt idx="12938">
                  <c:v>1254.400024414062</c:v>
                </c:pt>
                <c:pt idx="12939">
                  <c:v>1254.5</c:v>
                </c:pt>
                <c:pt idx="12940">
                  <c:v>1254.599975585937</c:v>
                </c:pt>
                <c:pt idx="12941">
                  <c:v>1254.699951171875</c:v>
                </c:pt>
                <c:pt idx="12942">
                  <c:v>1254.800048828125</c:v>
                </c:pt>
                <c:pt idx="12943">
                  <c:v>1254.900024414062</c:v>
                </c:pt>
                <c:pt idx="12944">
                  <c:v>1255.0</c:v>
                </c:pt>
                <c:pt idx="12945">
                  <c:v>1255.099975585937</c:v>
                </c:pt>
                <c:pt idx="12946">
                  <c:v>1255.199951171875</c:v>
                </c:pt>
                <c:pt idx="12947">
                  <c:v>1255.300048828125</c:v>
                </c:pt>
                <c:pt idx="12948">
                  <c:v>1255.400024414062</c:v>
                </c:pt>
                <c:pt idx="12949">
                  <c:v>1255.5</c:v>
                </c:pt>
                <c:pt idx="12950">
                  <c:v>1255.599975585937</c:v>
                </c:pt>
                <c:pt idx="12951">
                  <c:v>1255.699951171875</c:v>
                </c:pt>
                <c:pt idx="12952">
                  <c:v>1255.800048828125</c:v>
                </c:pt>
                <c:pt idx="12953">
                  <c:v>1255.900024414062</c:v>
                </c:pt>
                <c:pt idx="12954">
                  <c:v>1256.0</c:v>
                </c:pt>
                <c:pt idx="12955">
                  <c:v>1256.099975585937</c:v>
                </c:pt>
                <c:pt idx="12956">
                  <c:v>1256.199951171875</c:v>
                </c:pt>
                <c:pt idx="12957">
                  <c:v>1256.300048828125</c:v>
                </c:pt>
                <c:pt idx="12958">
                  <c:v>1256.400024414062</c:v>
                </c:pt>
                <c:pt idx="12959">
                  <c:v>1256.5</c:v>
                </c:pt>
                <c:pt idx="12960">
                  <c:v>1256.599975585937</c:v>
                </c:pt>
                <c:pt idx="12961">
                  <c:v>1256.699951171875</c:v>
                </c:pt>
                <c:pt idx="12962">
                  <c:v>1256.800048828125</c:v>
                </c:pt>
                <c:pt idx="12963">
                  <c:v>1256.900024414062</c:v>
                </c:pt>
                <c:pt idx="12964">
                  <c:v>1257.0</c:v>
                </c:pt>
                <c:pt idx="12965">
                  <c:v>1257.099975585937</c:v>
                </c:pt>
                <c:pt idx="12966">
                  <c:v>1257.199951171875</c:v>
                </c:pt>
                <c:pt idx="12967">
                  <c:v>1257.300048828125</c:v>
                </c:pt>
                <c:pt idx="12968">
                  <c:v>1257.400024414062</c:v>
                </c:pt>
                <c:pt idx="12969">
                  <c:v>1257.5</c:v>
                </c:pt>
                <c:pt idx="12970">
                  <c:v>1257.599975585937</c:v>
                </c:pt>
                <c:pt idx="12971">
                  <c:v>1257.699951171875</c:v>
                </c:pt>
                <c:pt idx="12972">
                  <c:v>1257.800048828125</c:v>
                </c:pt>
                <c:pt idx="12973">
                  <c:v>1257.900024414062</c:v>
                </c:pt>
                <c:pt idx="12974">
                  <c:v>1258.0</c:v>
                </c:pt>
                <c:pt idx="12975">
                  <c:v>1258.099975585937</c:v>
                </c:pt>
                <c:pt idx="12976">
                  <c:v>1258.199951171875</c:v>
                </c:pt>
                <c:pt idx="12977">
                  <c:v>1258.300048828125</c:v>
                </c:pt>
                <c:pt idx="12978">
                  <c:v>1258.400024414062</c:v>
                </c:pt>
                <c:pt idx="12979">
                  <c:v>1258.5</c:v>
                </c:pt>
                <c:pt idx="12980">
                  <c:v>1258.599975585937</c:v>
                </c:pt>
                <c:pt idx="12981">
                  <c:v>1258.699951171875</c:v>
                </c:pt>
                <c:pt idx="12982">
                  <c:v>1258.800048828125</c:v>
                </c:pt>
                <c:pt idx="12983">
                  <c:v>1258.900024414062</c:v>
                </c:pt>
                <c:pt idx="12984">
                  <c:v>1259.0</c:v>
                </c:pt>
                <c:pt idx="12985">
                  <c:v>1259.099975585937</c:v>
                </c:pt>
                <c:pt idx="12986">
                  <c:v>1259.199951171875</c:v>
                </c:pt>
                <c:pt idx="12987">
                  <c:v>1259.300048828125</c:v>
                </c:pt>
                <c:pt idx="12988">
                  <c:v>1259.400024414062</c:v>
                </c:pt>
                <c:pt idx="12989">
                  <c:v>1259.5</c:v>
                </c:pt>
                <c:pt idx="12990">
                  <c:v>1259.599975585937</c:v>
                </c:pt>
                <c:pt idx="12991">
                  <c:v>1259.699951171875</c:v>
                </c:pt>
                <c:pt idx="12992">
                  <c:v>1259.800048828125</c:v>
                </c:pt>
                <c:pt idx="12993">
                  <c:v>1259.900024414062</c:v>
                </c:pt>
                <c:pt idx="12994">
                  <c:v>1260.0</c:v>
                </c:pt>
                <c:pt idx="12995">
                  <c:v>1260.099975585937</c:v>
                </c:pt>
                <c:pt idx="12996">
                  <c:v>1260.199951171875</c:v>
                </c:pt>
                <c:pt idx="12997">
                  <c:v>1260.300048828125</c:v>
                </c:pt>
                <c:pt idx="12998">
                  <c:v>1260.400024414062</c:v>
                </c:pt>
                <c:pt idx="12999">
                  <c:v>1260.5</c:v>
                </c:pt>
                <c:pt idx="13000">
                  <c:v>1260.599975585937</c:v>
                </c:pt>
                <c:pt idx="13001">
                  <c:v>1260.699951171875</c:v>
                </c:pt>
                <c:pt idx="13002">
                  <c:v>1260.800048828125</c:v>
                </c:pt>
                <c:pt idx="13003">
                  <c:v>1260.900024414062</c:v>
                </c:pt>
                <c:pt idx="13004">
                  <c:v>1261.0</c:v>
                </c:pt>
                <c:pt idx="13005">
                  <c:v>1261.099975585937</c:v>
                </c:pt>
                <c:pt idx="13006">
                  <c:v>1261.199951171875</c:v>
                </c:pt>
                <c:pt idx="13007">
                  <c:v>1261.300048828125</c:v>
                </c:pt>
                <c:pt idx="13008">
                  <c:v>1261.400024414062</c:v>
                </c:pt>
                <c:pt idx="13009">
                  <c:v>1261.5</c:v>
                </c:pt>
                <c:pt idx="13010">
                  <c:v>1261.599975585937</c:v>
                </c:pt>
                <c:pt idx="13011">
                  <c:v>1261.699951171875</c:v>
                </c:pt>
                <c:pt idx="13012">
                  <c:v>1261.800048828125</c:v>
                </c:pt>
                <c:pt idx="13013">
                  <c:v>1261.900024414062</c:v>
                </c:pt>
                <c:pt idx="13014">
                  <c:v>1262.0</c:v>
                </c:pt>
                <c:pt idx="13015">
                  <c:v>1262.099975585937</c:v>
                </c:pt>
                <c:pt idx="13016">
                  <c:v>1262.199951171875</c:v>
                </c:pt>
                <c:pt idx="13017">
                  <c:v>1262.300048828125</c:v>
                </c:pt>
                <c:pt idx="13018">
                  <c:v>1262.400024414062</c:v>
                </c:pt>
                <c:pt idx="13019">
                  <c:v>1262.5</c:v>
                </c:pt>
                <c:pt idx="13020">
                  <c:v>1262.599975585937</c:v>
                </c:pt>
                <c:pt idx="13021">
                  <c:v>1262.699951171875</c:v>
                </c:pt>
                <c:pt idx="13022">
                  <c:v>1262.800048828125</c:v>
                </c:pt>
                <c:pt idx="13023">
                  <c:v>1262.900024414062</c:v>
                </c:pt>
                <c:pt idx="13024">
                  <c:v>1263.0</c:v>
                </c:pt>
                <c:pt idx="13025">
                  <c:v>1263.099975585937</c:v>
                </c:pt>
                <c:pt idx="13026">
                  <c:v>1263.199951171875</c:v>
                </c:pt>
                <c:pt idx="13027">
                  <c:v>1263.300048828125</c:v>
                </c:pt>
                <c:pt idx="13028">
                  <c:v>1263.400024414062</c:v>
                </c:pt>
                <c:pt idx="13029">
                  <c:v>1263.5</c:v>
                </c:pt>
                <c:pt idx="13030">
                  <c:v>1263.599975585937</c:v>
                </c:pt>
                <c:pt idx="13031">
                  <c:v>1263.699951171875</c:v>
                </c:pt>
                <c:pt idx="13032">
                  <c:v>1263.800048828125</c:v>
                </c:pt>
                <c:pt idx="13033">
                  <c:v>1263.900024414062</c:v>
                </c:pt>
                <c:pt idx="13034">
                  <c:v>1264.0</c:v>
                </c:pt>
                <c:pt idx="13035">
                  <c:v>1264.099975585937</c:v>
                </c:pt>
                <c:pt idx="13036">
                  <c:v>1264.199951171875</c:v>
                </c:pt>
                <c:pt idx="13037">
                  <c:v>1264.300048828125</c:v>
                </c:pt>
                <c:pt idx="13038">
                  <c:v>1264.400024414062</c:v>
                </c:pt>
                <c:pt idx="13039">
                  <c:v>1264.5</c:v>
                </c:pt>
                <c:pt idx="13040">
                  <c:v>1264.599975585937</c:v>
                </c:pt>
                <c:pt idx="13041">
                  <c:v>1264.699951171875</c:v>
                </c:pt>
                <c:pt idx="13042">
                  <c:v>1264.800048828125</c:v>
                </c:pt>
                <c:pt idx="13043">
                  <c:v>1264.900024414062</c:v>
                </c:pt>
                <c:pt idx="13044">
                  <c:v>1265.0</c:v>
                </c:pt>
                <c:pt idx="13045">
                  <c:v>1265.099975585937</c:v>
                </c:pt>
                <c:pt idx="13046">
                  <c:v>1265.199951171875</c:v>
                </c:pt>
                <c:pt idx="13047">
                  <c:v>1265.300048828125</c:v>
                </c:pt>
                <c:pt idx="13048">
                  <c:v>1265.400024414062</c:v>
                </c:pt>
                <c:pt idx="13049">
                  <c:v>1265.5</c:v>
                </c:pt>
                <c:pt idx="13050">
                  <c:v>1265.599975585937</c:v>
                </c:pt>
                <c:pt idx="13051">
                  <c:v>1265.699951171875</c:v>
                </c:pt>
                <c:pt idx="13052">
                  <c:v>1265.800048828125</c:v>
                </c:pt>
                <c:pt idx="13053">
                  <c:v>1265.900024414062</c:v>
                </c:pt>
                <c:pt idx="13054">
                  <c:v>1266.0</c:v>
                </c:pt>
                <c:pt idx="13055">
                  <c:v>1266.099975585937</c:v>
                </c:pt>
                <c:pt idx="13056">
                  <c:v>1266.199951171875</c:v>
                </c:pt>
                <c:pt idx="13057">
                  <c:v>1266.300048828125</c:v>
                </c:pt>
                <c:pt idx="13058">
                  <c:v>1266.400024414062</c:v>
                </c:pt>
                <c:pt idx="13059">
                  <c:v>1266.5</c:v>
                </c:pt>
                <c:pt idx="13060">
                  <c:v>1266.599975585937</c:v>
                </c:pt>
                <c:pt idx="13061">
                  <c:v>1266.699951171875</c:v>
                </c:pt>
                <c:pt idx="13062">
                  <c:v>1266.800048828125</c:v>
                </c:pt>
                <c:pt idx="13063">
                  <c:v>1266.900024414062</c:v>
                </c:pt>
                <c:pt idx="13064">
                  <c:v>1267.0</c:v>
                </c:pt>
                <c:pt idx="13065">
                  <c:v>1267.099975585937</c:v>
                </c:pt>
                <c:pt idx="13066">
                  <c:v>1267.199951171875</c:v>
                </c:pt>
                <c:pt idx="13067">
                  <c:v>1267.300048828125</c:v>
                </c:pt>
                <c:pt idx="13068">
                  <c:v>1267.400024414062</c:v>
                </c:pt>
                <c:pt idx="13069">
                  <c:v>1267.5</c:v>
                </c:pt>
                <c:pt idx="13070">
                  <c:v>1267.599975585937</c:v>
                </c:pt>
                <c:pt idx="13071">
                  <c:v>1267.699951171875</c:v>
                </c:pt>
                <c:pt idx="13072">
                  <c:v>1267.800048828125</c:v>
                </c:pt>
                <c:pt idx="13073">
                  <c:v>1267.900024414062</c:v>
                </c:pt>
                <c:pt idx="13074">
                  <c:v>1268.0</c:v>
                </c:pt>
                <c:pt idx="13075">
                  <c:v>1268.099975585937</c:v>
                </c:pt>
                <c:pt idx="13076">
                  <c:v>1268.199951171875</c:v>
                </c:pt>
                <c:pt idx="13077">
                  <c:v>1268.300048828125</c:v>
                </c:pt>
                <c:pt idx="13078">
                  <c:v>1268.400024414062</c:v>
                </c:pt>
                <c:pt idx="13079">
                  <c:v>1268.5</c:v>
                </c:pt>
                <c:pt idx="13080">
                  <c:v>1268.599975585937</c:v>
                </c:pt>
                <c:pt idx="13081">
                  <c:v>1268.699951171875</c:v>
                </c:pt>
                <c:pt idx="13082">
                  <c:v>1268.800048828125</c:v>
                </c:pt>
                <c:pt idx="13083">
                  <c:v>1268.900024414062</c:v>
                </c:pt>
                <c:pt idx="13084">
                  <c:v>1269.0</c:v>
                </c:pt>
                <c:pt idx="13085">
                  <c:v>1269.099975585937</c:v>
                </c:pt>
                <c:pt idx="13086">
                  <c:v>1269.199951171875</c:v>
                </c:pt>
                <c:pt idx="13087">
                  <c:v>1269.300048828125</c:v>
                </c:pt>
                <c:pt idx="13088">
                  <c:v>1269.400024414062</c:v>
                </c:pt>
                <c:pt idx="13089">
                  <c:v>1269.5</c:v>
                </c:pt>
                <c:pt idx="13090">
                  <c:v>1269.599975585937</c:v>
                </c:pt>
                <c:pt idx="13091">
                  <c:v>1269.699951171875</c:v>
                </c:pt>
                <c:pt idx="13092">
                  <c:v>1269.800048828125</c:v>
                </c:pt>
                <c:pt idx="13093">
                  <c:v>1269.900024414062</c:v>
                </c:pt>
                <c:pt idx="13094">
                  <c:v>1270.0</c:v>
                </c:pt>
                <c:pt idx="13095">
                  <c:v>1270.099975585937</c:v>
                </c:pt>
                <c:pt idx="13096">
                  <c:v>1270.199951171875</c:v>
                </c:pt>
                <c:pt idx="13097">
                  <c:v>1270.300048828125</c:v>
                </c:pt>
                <c:pt idx="13098">
                  <c:v>1270.400024414062</c:v>
                </c:pt>
                <c:pt idx="13099">
                  <c:v>1270.5</c:v>
                </c:pt>
                <c:pt idx="13100">
                  <c:v>1270.599975585937</c:v>
                </c:pt>
                <c:pt idx="13101">
                  <c:v>1270.699951171875</c:v>
                </c:pt>
                <c:pt idx="13102">
                  <c:v>1270.800048828125</c:v>
                </c:pt>
                <c:pt idx="13103">
                  <c:v>1270.900024414062</c:v>
                </c:pt>
                <c:pt idx="13104">
                  <c:v>1271.0</c:v>
                </c:pt>
                <c:pt idx="13105">
                  <c:v>1271.099975585937</c:v>
                </c:pt>
                <c:pt idx="13106">
                  <c:v>1271.199951171875</c:v>
                </c:pt>
                <c:pt idx="13107">
                  <c:v>1271.300048828125</c:v>
                </c:pt>
                <c:pt idx="13108">
                  <c:v>1271.400024414062</c:v>
                </c:pt>
                <c:pt idx="13109">
                  <c:v>1271.5</c:v>
                </c:pt>
                <c:pt idx="13110">
                  <c:v>1271.599975585937</c:v>
                </c:pt>
                <c:pt idx="13111">
                  <c:v>1271.699951171875</c:v>
                </c:pt>
                <c:pt idx="13112">
                  <c:v>1271.800048828125</c:v>
                </c:pt>
                <c:pt idx="13113">
                  <c:v>1271.900024414062</c:v>
                </c:pt>
                <c:pt idx="13114">
                  <c:v>1272.0</c:v>
                </c:pt>
                <c:pt idx="13115">
                  <c:v>1272.099975585937</c:v>
                </c:pt>
                <c:pt idx="13116">
                  <c:v>1272.199951171875</c:v>
                </c:pt>
                <c:pt idx="13117">
                  <c:v>1272.300048828125</c:v>
                </c:pt>
                <c:pt idx="13118">
                  <c:v>1272.400024414062</c:v>
                </c:pt>
                <c:pt idx="13119">
                  <c:v>1272.5</c:v>
                </c:pt>
                <c:pt idx="13120">
                  <c:v>1272.599975585937</c:v>
                </c:pt>
                <c:pt idx="13121">
                  <c:v>1272.699951171875</c:v>
                </c:pt>
                <c:pt idx="13122">
                  <c:v>1272.800048828125</c:v>
                </c:pt>
                <c:pt idx="13123">
                  <c:v>1272.900024414062</c:v>
                </c:pt>
                <c:pt idx="13124">
                  <c:v>1273.0</c:v>
                </c:pt>
                <c:pt idx="13125">
                  <c:v>1273.099975585937</c:v>
                </c:pt>
                <c:pt idx="13126">
                  <c:v>1273.199951171875</c:v>
                </c:pt>
                <c:pt idx="13127">
                  <c:v>1273.300048828125</c:v>
                </c:pt>
                <c:pt idx="13128">
                  <c:v>1273.400024414062</c:v>
                </c:pt>
                <c:pt idx="13129">
                  <c:v>1273.5</c:v>
                </c:pt>
                <c:pt idx="13130">
                  <c:v>1273.599975585937</c:v>
                </c:pt>
                <c:pt idx="13131">
                  <c:v>1273.699951171875</c:v>
                </c:pt>
                <c:pt idx="13132">
                  <c:v>1273.800048828125</c:v>
                </c:pt>
                <c:pt idx="13133">
                  <c:v>1273.900024414062</c:v>
                </c:pt>
                <c:pt idx="13134">
                  <c:v>1274.0</c:v>
                </c:pt>
                <c:pt idx="13135">
                  <c:v>1274.099975585937</c:v>
                </c:pt>
                <c:pt idx="13136">
                  <c:v>1274.199951171875</c:v>
                </c:pt>
                <c:pt idx="13137">
                  <c:v>1274.300048828125</c:v>
                </c:pt>
                <c:pt idx="13138">
                  <c:v>1274.400024414062</c:v>
                </c:pt>
                <c:pt idx="13139">
                  <c:v>1274.5</c:v>
                </c:pt>
                <c:pt idx="13140">
                  <c:v>1274.599975585937</c:v>
                </c:pt>
                <c:pt idx="13141">
                  <c:v>1274.699951171875</c:v>
                </c:pt>
                <c:pt idx="13142">
                  <c:v>1274.800048828125</c:v>
                </c:pt>
                <c:pt idx="13143">
                  <c:v>1274.900024414062</c:v>
                </c:pt>
                <c:pt idx="13144">
                  <c:v>1275.0</c:v>
                </c:pt>
                <c:pt idx="13145">
                  <c:v>1275.099975585937</c:v>
                </c:pt>
                <c:pt idx="13146">
                  <c:v>1275.199951171875</c:v>
                </c:pt>
                <c:pt idx="13147">
                  <c:v>1275.300048828125</c:v>
                </c:pt>
                <c:pt idx="13148">
                  <c:v>1275.400024414062</c:v>
                </c:pt>
                <c:pt idx="13149">
                  <c:v>1275.5</c:v>
                </c:pt>
                <c:pt idx="13150">
                  <c:v>1275.599975585937</c:v>
                </c:pt>
                <c:pt idx="13151">
                  <c:v>1275.699951171875</c:v>
                </c:pt>
                <c:pt idx="13152">
                  <c:v>1275.800048828125</c:v>
                </c:pt>
                <c:pt idx="13153">
                  <c:v>1275.900024414062</c:v>
                </c:pt>
                <c:pt idx="13154">
                  <c:v>1276.0</c:v>
                </c:pt>
                <c:pt idx="13155">
                  <c:v>1276.099975585937</c:v>
                </c:pt>
                <c:pt idx="13156">
                  <c:v>1276.199951171875</c:v>
                </c:pt>
                <c:pt idx="13157">
                  <c:v>1276.300048828125</c:v>
                </c:pt>
                <c:pt idx="13158">
                  <c:v>1276.400024414062</c:v>
                </c:pt>
                <c:pt idx="13159">
                  <c:v>1276.5</c:v>
                </c:pt>
                <c:pt idx="13160">
                  <c:v>1276.599975585937</c:v>
                </c:pt>
                <c:pt idx="13161">
                  <c:v>1276.699951171875</c:v>
                </c:pt>
                <c:pt idx="13162">
                  <c:v>1276.800048828125</c:v>
                </c:pt>
                <c:pt idx="13163">
                  <c:v>1276.900024414062</c:v>
                </c:pt>
                <c:pt idx="13164">
                  <c:v>1277.0</c:v>
                </c:pt>
                <c:pt idx="13165">
                  <c:v>1277.099975585937</c:v>
                </c:pt>
                <c:pt idx="13166">
                  <c:v>1277.199951171875</c:v>
                </c:pt>
                <c:pt idx="13167">
                  <c:v>1277.300048828125</c:v>
                </c:pt>
                <c:pt idx="13168">
                  <c:v>1277.400024414062</c:v>
                </c:pt>
                <c:pt idx="13169">
                  <c:v>1277.5</c:v>
                </c:pt>
                <c:pt idx="13170">
                  <c:v>1277.599975585937</c:v>
                </c:pt>
                <c:pt idx="13171">
                  <c:v>1277.699951171875</c:v>
                </c:pt>
                <c:pt idx="13172">
                  <c:v>1277.800048828125</c:v>
                </c:pt>
                <c:pt idx="13173">
                  <c:v>1277.900024414062</c:v>
                </c:pt>
                <c:pt idx="13174">
                  <c:v>1278.0</c:v>
                </c:pt>
                <c:pt idx="13175">
                  <c:v>1278.099975585937</c:v>
                </c:pt>
                <c:pt idx="13176">
                  <c:v>1278.199951171875</c:v>
                </c:pt>
                <c:pt idx="13177">
                  <c:v>1278.300048828125</c:v>
                </c:pt>
                <c:pt idx="13178">
                  <c:v>1278.400024414062</c:v>
                </c:pt>
                <c:pt idx="13179">
                  <c:v>1278.5</c:v>
                </c:pt>
                <c:pt idx="13180">
                  <c:v>1278.599975585937</c:v>
                </c:pt>
                <c:pt idx="13181">
                  <c:v>1278.699951171875</c:v>
                </c:pt>
                <c:pt idx="13182">
                  <c:v>1278.800048828125</c:v>
                </c:pt>
                <c:pt idx="13183">
                  <c:v>1278.900024414062</c:v>
                </c:pt>
                <c:pt idx="13184">
                  <c:v>1279.0</c:v>
                </c:pt>
                <c:pt idx="13185">
                  <c:v>1279.099975585937</c:v>
                </c:pt>
                <c:pt idx="13186">
                  <c:v>1279.199951171875</c:v>
                </c:pt>
                <c:pt idx="13187">
                  <c:v>1279.300048828125</c:v>
                </c:pt>
                <c:pt idx="13188">
                  <c:v>1279.400024414062</c:v>
                </c:pt>
                <c:pt idx="13189">
                  <c:v>1279.5</c:v>
                </c:pt>
                <c:pt idx="13190">
                  <c:v>1279.599975585937</c:v>
                </c:pt>
                <c:pt idx="13191">
                  <c:v>1279.699951171875</c:v>
                </c:pt>
                <c:pt idx="13192">
                  <c:v>1279.800048828125</c:v>
                </c:pt>
                <c:pt idx="13193">
                  <c:v>1279.900024414062</c:v>
                </c:pt>
                <c:pt idx="13194">
                  <c:v>1280.0</c:v>
                </c:pt>
                <c:pt idx="13195">
                  <c:v>1280.099975585937</c:v>
                </c:pt>
                <c:pt idx="13196">
                  <c:v>1280.199951171875</c:v>
                </c:pt>
                <c:pt idx="13197">
                  <c:v>1280.300048828125</c:v>
                </c:pt>
                <c:pt idx="13198">
                  <c:v>1280.400024414062</c:v>
                </c:pt>
                <c:pt idx="13199">
                  <c:v>1280.5</c:v>
                </c:pt>
                <c:pt idx="13200">
                  <c:v>1280.599975585937</c:v>
                </c:pt>
                <c:pt idx="13201">
                  <c:v>1280.699951171875</c:v>
                </c:pt>
                <c:pt idx="13202">
                  <c:v>1280.800048828125</c:v>
                </c:pt>
                <c:pt idx="13203">
                  <c:v>1280.900024414062</c:v>
                </c:pt>
                <c:pt idx="13204">
                  <c:v>1281.0</c:v>
                </c:pt>
                <c:pt idx="13205">
                  <c:v>1281.099975585937</c:v>
                </c:pt>
                <c:pt idx="13206">
                  <c:v>1281.199951171875</c:v>
                </c:pt>
                <c:pt idx="13207">
                  <c:v>1281.300048828125</c:v>
                </c:pt>
                <c:pt idx="13208">
                  <c:v>1281.400024414062</c:v>
                </c:pt>
                <c:pt idx="13209">
                  <c:v>1281.5</c:v>
                </c:pt>
                <c:pt idx="13210">
                  <c:v>1281.599975585937</c:v>
                </c:pt>
                <c:pt idx="13211">
                  <c:v>1281.699951171875</c:v>
                </c:pt>
                <c:pt idx="13212">
                  <c:v>1281.800048828125</c:v>
                </c:pt>
                <c:pt idx="13213">
                  <c:v>1281.900024414062</c:v>
                </c:pt>
                <c:pt idx="13214">
                  <c:v>1282.0</c:v>
                </c:pt>
                <c:pt idx="13215">
                  <c:v>1282.099975585937</c:v>
                </c:pt>
                <c:pt idx="13216">
                  <c:v>1282.199951171875</c:v>
                </c:pt>
                <c:pt idx="13217">
                  <c:v>1282.300048828125</c:v>
                </c:pt>
                <c:pt idx="13218">
                  <c:v>1282.400024414062</c:v>
                </c:pt>
                <c:pt idx="13219">
                  <c:v>1282.5</c:v>
                </c:pt>
                <c:pt idx="13220">
                  <c:v>1282.599975585937</c:v>
                </c:pt>
                <c:pt idx="13221">
                  <c:v>1282.699951171875</c:v>
                </c:pt>
                <c:pt idx="13222">
                  <c:v>1282.800048828125</c:v>
                </c:pt>
                <c:pt idx="13223">
                  <c:v>1282.900024414062</c:v>
                </c:pt>
                <c:pt idx="13224">
                  <c:v>1283.0</c:v>
                </c:pt>
                <c:pt idx="13225">
                  <c:v>1283.099975585937</c:v>
                </c:pt>
                <c:pt idx="13226">
                  <c:v>1283.199951171875</c:v>
                </c:pt>
                <c:pt idx="13227">
                  <c:v>1283.300048828125</c:v>
                </c:pt>
                <c:pt idx="13228">
                  <c:v>1283.400024414062</c:v>
                </c:pt>
                <c:pt idx="13229">
                  <c:v>1283.5</c:v>
                </c:pt>
                <c:pt idx="13230">
                  <c:v>1283.599975585937</c:v>
                </c:pt>
                <c:pt idx="13231">
                  <c:v>1283.699951171875</c:v>
                </c:pt>
                <c:pt idx="13232">
                  <c:v>1283.800048828125</c:v>
                </c:pt>
                <c:pt idx="13233">
                  <c:v>1283.900024414062</c:v>
                </c:pt>
                <c:pt idx="13234">
                  <c:v>1284.0</c:v>
                </c:pt>
                <c:pt idx="13235">
                  <c:v>1284.099975585937</c:v>
                </c:pt>
                <c:pt idx="13236">
                  <c:v>1284.199951171875</c:v>
                </c:pt>
                <c:pt idx="13237">
                  <c:v>1284.300048828125</c:v>
                </c:pt>
                <c:pt idx="13238">
                  <c:v>1284.400024414062</c:v>
                </c:pt>
                <c:pt idx="13239">
                  <c:v>1284.5</c:v>
                </c:pt>
                <c:pt idx="13240">
                  <c:v>1284.599975585937</c:v>
                </c:pt>
                <c:pt idx="13241">
                  <c:v>1284.699951171875</c:v>
                </c:pt>
                <c:pt idx="13242">
                  <c:v>1284.800048828125</c:v>
                </c:pt>
                <c:pt idx="13243">
                  <c:v>1284.900024414062</c:v>
                </c:pt>
                <c:pt idx="13244">
                  <c:v>1285.0</c:v>
                </c:pt>
                <c:pt idx="13245">
                  <c:v>1285.099975585937</c:v>
                </c:pt>
                <c:pt idx="13246">
                  <c:v>1285.199951171875</c:v>
                </c:pt>
                <c:pt idx="13247">
                  <c:v>1285.300048828125</c:v>
                </c:pt>
                <c:pt idx="13248">
                  <c:v>1285.400024414062</c:v>
                </c:pt>
                <c:pt idx="13249">
                  <c:v>1285.5</c:v>
                </c:pt>
                <c:pt idx="13250">
                  <c:v>1285.599975585937</c:v>
                </c:pt>
                <c:pt idx="13251">
                  <c:v>1285.699951171875</c:v>
                </c:pt>
                <c:pt idx="13252">
                  <c:v>1285.800048828125</c:v>
                </c:pt>
                <c:pt idx="13253">
                  <c:v>1285.900024414062</c:v>
                </c:pt>
                <c:pt idx="13254">
                  <c:v>1286.0</c:v>
                </c:pt>
                <c:pt idx="13255">
                  <c:v>1286.099975585937</c:v>
                </c:pt>
                <c:pt idx="13256">
                  <c:v>1286.199951171875</c:v>
                </c:pt>
                <c:pt idx="13257">
                  <c:v>1286.300048828125</c:v>
                </c:pt>
                <c:pt idx="13258">
                  <c:v>1286.400024414062</c:v>
                </c:pt>
                <c:pt idx="13259">
                  <c:v>1286.5</c:v>
                </c:pt>
                <c:pt idx="13260">
                  <c:v>1286.599975585937</c:v>
                </c:pt>
                <c:pt idx="13261">
                  <c:v>1286.699951171875</c:v>
                </c:pt>
                <c:pt idx="13262">
                  <c:v>1286.800048828125</c:v>
                </c:pt>
                <c:pt idx="13263">
                  <c:v>1286.900024414062</c:v>
                </c:pt>
                <c:pt idx="13264">
                  <c:v>1287.0</c:v>
                </c:pt>
                <c:pt idx="13265">
                  <c:v>1287.099975585937</c:v>
                </c:pt>
                <c:pt idx="13266">
                  <c:v>1287.199951171875</c:v>
                </c:pt>
                <c:pt idx="13267">
                  <c:v>1287.300048828125</c:v>
                </c:pt>
                <c:pt idx="13268">
                  <c:v>1287.400024414062</c:v>
                </c:pt>
                <c:pt idx="13269">
                  <c:v>1287.5</c:v>
                </c:pt>
                <c:pt idx="13270">
                  <c:v>1287.599975585937</c:v>
                </c:pt>
                <c:pt idx="13271">
                  <c:v>1287.699951171875</c:v>
                </c:pt>
                <c:pt idx="13272">
                  <c:v>1287.800048828125</c:v>
                </c:pt>
                <c:pt idx="13273">
                  <c:v>1287.900024414062</c:v>
                </c:pt>
                <c:pt idx="13274">
                  <c:v>1288.0</c:v>
                </c:pt>
                <c:pt idx="13275">
                  <c:v>1288.099975585937</c:v>
                </c:pt>
                <c:pt idx="13276">
                  <c:v>1288.199951171875</c:v>
                </c:pt>
                <c:pt idx="13277">
                  <c:v>1288.300048828125</c:v>
                </c:pt>
                <c:pt idx="13278">
                  <c:v>1288.400024414062</c:v>
                </c:pt>
                <c:pt idx="13279">
                  <c:v>1288.5</c:v>
                </c:pt>
                <c:pt idx="13280">
                  <c:v>1288.599975585937</c:v>
                </c:pt>
                <c:pt idx="13281">
                  <c:v>1288.699951171875</c:v>
                </c:pt>
                <c:pt idx="13282">
                  <c:v>1288.800048828125</c:v>
                </c:pt>
                <c:pt idx="13283">
                  <c:v>1288.900024414062</c:v>
                </c:pt>
                <c:pt idx="13284">
                  <c:v>1289.0</c:v>
                </c:pt>
                <c:pt idx="13285">
                  <c:v>1289.099975585937</c:v>
                </c:pt>
                <c:pt idx="13286">
                  <c:v>1289.199951171875</c:v>
                </c:pt>
                <c:pt idx="13287">
                  <c:v>1289.300048828125</c:v>
                </c:pt>
                <c:pt idx="13288">
                  <c:v>1289.400024414062</c:v>
                </c:pt>
                <c:pt idx="13289">
                  <c:v>1289.5</c:v>
                </c:pt>
                <c:pt idx="13290">
                  <c:v>1289.599975585937</c:v>
                </c:pt>
                <c:pt idx="13291">
                  <c:v>1289.699951171875</c:v>
                </c:pt>
                <c:pt idx="13292">
                  <c:v>1289.800048828125</c:v>
                </c:pt>
                <c:pt idx="13293">
                  <c:v>1289.900024414062</c:v>
                </c:pt>
                <c:pt idx="13294">
                  <c:v>1290.0</c:v>
                </c:pt>
                <c:pt idx="13295">
                  <c:v>1290.099975585937</c:v>
                </c:pt>
                <c:pt idx="13296">
                  <c:v>1290.199951171875</c:v>
                </c:pt>
                <c:pt idx="13297">
                  <c:v>1290.300048828125</c:v>
                </c:pt>
                <c:pt idx="13298">
                  <c:v>1290.400024414062</c:v>
                </c:pt>
                <c:pt idx="13299">
                  <c:v>1290.5</c:v>
                </c:pt>
                <c:pt idx="13300">
                  <c:v>1290.599975585937</c:v>
                </c:pt>
                <c:pt idx="13301">
                  <c:v>1290.699951171875</c:v>
                </c:pt>
                <c:pt idx="13302">
                  <c:v>1290.800048828125</c:v>
                </c:pt>
                <c:pt idx="13303">
                  <c:v>1290.900024414062</c:v>
                </c:pt>
                <c:pt idx="13304">
                  <c:v>1291.0</c:v>
                </c:pt>
                <c:pt idx="13305">
                  <c:v>1291.099975585937</c:v>
                </c:pt>
                <c:pt idx="13306">
                  <c:v>1291.199951171875</c:v>
                </c:pt>
                <c:pt idx="13307">
                  <c:v>1291.300048828125</c:v>
                </c:pt>
                <c:pt idx="13308">
                  <c:v>1291.400024414062</c:v>
                </c:pt>
                <c:pt idx="13309">
                  <c:v>1291.5</c:v>
                </c:pt>
                <c:pt idx="13310">
                  <c:v>1291.599975585937</c:v>
                </c:pt>
                <c:pt idx="13311">
                  <c:v>1291.699951171875</c:v>
                </c:pt>
                <c:pt idx="13312">
                  <c:v>1291.800048828125</c:v>
                </c:pt>
                <c:pt idx="13313">
                  <c:v>1291.900024414062</c:v>
                </c:pt>
                <c:pt idx="13314">
                  <c:v>1292.0</c:v>
                </c:pt>
                <c:pt idx="13315">
                  <c:v>1292.099975585937</c:v>
                </c:pt>
                <c:pt idx="13316">
                  <c:v>1292.199951171875</c:v>
                </c:pt>
                <c:pt idx="13317">
                  <c:v>1292.300048828125</c:v>
                </c:pt>
                <c:pt idx="13318">
                  <c:v>1292.400024414062</c:v>
                </c:pt>
                <c:pt idx="13319">
                  <c:v>1292.5</c:v>
                </c:pt>
                <c:pt idx="13320">
                  <c:v>1292.599975585937</c:v>
                </c:pt>
                <c:pt idx="13321">
                  <c:v>1292.699951171875</c:v>
                </c:pt>
                <c:pt idx="13322">
                  <c:v>1292.800048828125</c:v>
                </c:pt>
                <c:pt idx="13323">
                  <c:v>1292.900024414062</c:v>
                </c:pt>
                <c:pt idx="13324">
                  <c:v>1293.0</c:v>
                </c:pt>
                <c:pt idx="13325">
                  <c:v>1293.099975585937</c:v>
                </c:pt>
                <c:pt idx="13326">
                  <c:v>1293.199951171875</c:v>
                </c:pt>
                <c:pt idx="13327">
                  <c:v>1293.300048828125</c:v>
                </c:pt>
                <c:pt idx="13328">
                  <c:v>1293.400024414062</c:v>
                </c:pt>
                <c:pt idx="13329">
                  <c:v>1293.5</c:v>
                </c:pt>
                <c:pt idx="13330">
                  <c:v>1293.599975585937</c:v>
                </c:pt>
                <c:pt idx="13331">
                  <c:v>1293.699951171875</c:v>
                </c:pt>
                <c:pt idx="13332">
                  <c:v>1293.800048828125</c:v>
                </c:pt>
                <c:pt idx="13333">
                  <c:v>1293.900024414062</c:v>
                </c:pt>
                <c:pt idx="13334">
                  <c:v>1294.0</c:v>
                </c:pt>
                <c:pt idx="13335">
                  <c:v>1294.099975585937</c:v>
                </c:pt>
                <c:pt idx="13336">
                  <c:v>1294.199951171875</c:v>
                </c:pt>
                <c:pt idx="13337">
                  <c:v>1294.300048828125</c:v>
                </c:pt>
                <c:pt idx="13338">
                  <c:v>1294.400024414062</c:v>
                </c:pt>
                <c:pt idx="13339">
                  <c:v>1294.5</c:v>
                </c:pt>
                <c:pt idx="13340">
                  <c:v>1294.599975585937</c:v>
                </c:pt>
                <c:pt idx="13341">
                  <c:v>1294.699951171875</c:v>
                </c:pt>
                <c:pt idx="13342">
                  <c:v>1294.800048828125</c:v>
                </c:pt>
                <c:pt idx="13343">
                  <c:v>1294.900024414062</c:v>
                </c:pt>
                <c:pt idx="13344">
                  <c:v>1295.0</c:v>
                </c:pt>
                <c:pt idx="13345">
                  <c:v>1295.099975585937</c:v>
                </c:pt>
                <c:pt idx="13346">
                  <c:v>1295.199951171875</c:v>
                </c:pt>
                <c:pt idx="13347">
                  <c:v>1295.300048828125</c:v>
                </c:pt>
                <c:pt idx="13348">
                  <c:v>1295.400024414062</c:v>
                </c:pt>
                <c:pt idx="13349">
                  <c:v>1295.5</c:v>
                </c:pt>
                <c:pt idx="13350">
                  <c:v>1295.599975585937</c:v>
                </c:pt>
                <c:pt idx="13351">
                  <c:v>1295.699951171875</c:v>
                </c:pt>
                <c:pt idx="13352">
                  <c:v>1295.800048828125</c:v>
                </c:pt>
                <c:pt idx="13353">
                  <c:v>1295.900024414062</c:v>
                </c:pt>
                <c:pt idx="13354">
                  <c:v>1296.0</c:v>
                </c:pt>
                <c:pt idx="13355">
                  <c:v>1296.099975585937</c:v>
                </c:pt>
                <c:pt idx="13356">
                  <c:v>1296.199951171875</c:v>
                </c:pt>
                <c:pt idx="13357">
                  <c:v>1296.300048828125</c:v>
                </c:pt>
                <c:pt idx="13358">
                  <c:v>1296.400024414062</c:v>
                </c:pt>
                <c:pt idx="13359">
                  <c:v>1296.5</c:v>
                </c:pt>
                <c:pt idx="13360">
                  <c:v>1296.599975585937</c:v>
                </c:pt>
                <c:pt idx="13361">
                  <c:v>1296.699951171875</c:v>
                </c:pt>
                <c:pt idx="13362">
                  <c:v>1296.800048828125</c:v>
                </c:pt>
                <c:pt idx="13363">
                  <c:v>1296.900024414062</c:v>
                </c:pt>
                <c:pt idx="13364">
                  <c:v>1297.0</c:v>
                </c:pt>
                <c:pt idx="13365">
                  <c:v>1297.099975585937</c:v>
                </c:pt>
                <c:pt idx="13366">
                  <c:v>1297.199951171875</c:v>
                </c:pt>
                <c:pt idx="13367">
                  <c:v>1297.300048828125</c:v>
                </c:pt>
                <c:pt idx="13368">
                  <c:v>1297.400024414062</c:v>
                </c:pt>
                <c:pt idx="13369">
                  <c:v>1297.5</c:v>
                </c:pt>
                <c:pt idx="13370">
                  <c:v>1297.599975585937</c:v>
                </c:pt>
                <c:pt idx="13371">
                  <c:v>1297.699951171875</c:v>
                </c:pt>
                <c:pt idx="13372">
                  <c:v>1297.800048828125</c:v>
                </c:pt>
                <c:pt idx="13373">
                  <c:v>1297.900024414062</c:v>
                </c:pt>
                <c:pt idx="13374">
                  <c:v>1298.0</c:v>
                </c:pt>
                <c:pt idx="13375">
                  <c:v>1298.099975585937</c:v>
                </c:pt>
                <c:pt idx="13376">
                  <c:v>1298.199951171875</c:v>
                </c:pt>
                <c:pt idx="13377">
                  <c:v>1298.300048828125</c:v>
                </c:pt>
                <c:pt idx="13378">
                  <c:v>1298.400024414062</c:v>
                </c:pt>
                <c:pt idx="13379">
                  <c:v>1298.5</c:v>
                </c:pt>
                <c:pt idx="13380">
                  <c:v>1298.599975585937</c:v>
                </c:pt>
                <c:pt idx="13381">
                  <c:v>1298.699951171875</c:v>
                </c:pt>
                <c:pt idx="13382">
                  <c:v>1298.800048828125</c:v>
                </c:pt>
                <c:pt idx="13383">
                  <c:v>1298.900024414062</c:v>
                </c:pt>
                <c:pt idx="13384">
                  <c:v>1299.0</c:v>
                </c:pt>
                <c:pt idx="13385">
                  <c:v>1299.099975585937</c:v>
                </c:pt>
                <c:pt idx="13386">
                  <c:v>1299.199951171875</c:v>
                </c:pt>
                <c:pt idx="13387">
                  <c:v>1299.300048828125</c:v>
                </c:pt>
                <c:pt idx="13388">
                  <c:v>1299.400024414062</c:v>
                </c:pt>
                <c:pt idx="13389">
                  <c:v>1299.5</c:v>
                </c:pt>
                <c:pt idx="13390">
                  <c:v>1299.599975585937</c:v>
                </c:pt>
                <c:pt idx="13391">
                  <c:v>1299.699951171875</c:v>
                </c:pt>
                <c:pt idx="13392">
                  <c:v>1299.800048828125</c:v>
                </c:pt>
                <c:pt idx="13393">
                  <c:v>1299.900024414062</c:v>
                </c:pt>
                <c:pt idx="13394">
                  <c:v>1300.0</c:v>
                </c:pt>
                <c:pt idx="13395">
                  <c:v>1300.099975585937</c:v>
                </c:pt>
                <c:pt idx="13396">
                  <c:v>1300.199951171875</c:v>
                </c:pt>
                <c:pt idx="13397">
                  <c:v>1300.300048828125</c:v>
                </c:pt>
                <c:pt idx="13398">
                  <c:v>1300.400024414062</c:v>
                </c:pt>
                <c:pt idx="13399">
                  <c:v>1300.5</c:v>
                </c:pt>
                <c:pt idx="13400">
                  <c:v>1300.599975585937</c:v>
                </c:pt>
                <c:pt idx="13401">
                  <c:v>1300.699951171875</c:v>
                </c:pt>
                <c:pt idx="13402">
                  <c:v>1300.800048828125</c:v>
                </c:pt>
                <c:pt idx="13403">
                  <c:v>1300.900024414062</c:v>
                </c:pt>
                <c:pt idx="13404">
                  <c:v>1301.0</c:v>
                </c:pt>
                <c:pt idx="13405">
                  <c:v>1301.099975585937</c:v>
                </c:pt>
                <c:pt idx="13406">
                  <c:v>1301.199951171875</c:v>
                </c:pt>
                <c:pt idx="13407">
                  <c:v>1301.300048828125</c:v>
                </c:pt>
                <c:pt idx="13408">
                  <c:v>1301.400024414062</c:v>
                </c:pt>
                <c:pt idx="13409">
                  <c:v>1301.5</c:v>
                </c:pt>
                <c:pt idx="13410">
                  <c:v>1301.599975585937</c:v>
                </c:pt>
                <c:pt idx="13411">
                  <c:v>1301.699951171875</c:v>
                </c:pt>
                <c:pt idx="13412">
                  <c:v>1301.800048828125</c:v>
                </c:pt>
                <c:pt idx="13413">
                  <c:v>1301.900024414062</c:v>
                </c:pt>
                <c:pt idx="13414">
                  <c:v>1302.0</c:v>
                </c:pt>
                <c:pt idx="13415">
                  <c:v>1302.099975585937</c:v>
                </c:pt>
                <c:pt idx="13416">
                  <c:v>1302.199951171875</c:v>
                </c:pt>
                <c:pt idx="13417">
                  <c:v>1302.300048828125</c:v>
                </c:pt>
                <c:pt idx="13418">
                  <c:v>1302.400024414062</c:v>
                </c:pt>
                <c:pt idx="13419">
                  <c:v>1302.5</c:v>
                </c:pt>
                <c:pt idx="13420">
                  <c:v>1302.599975585937</c:v>
                </c:pt>
                <c:pt idx="13421">
                  <c:v>1302.699951171875</c:v>
                </c:pt>
                <c:pt idx="13422">
                  <c:v>1302.800048828125</c:v>
                </c:pt>
                <c:pt idx="13423">
                  <c:v>1302.900024414062</c:v>
                </c:pt>
                <c:pt idx="13424">
                  <c:v>1303.0</c:v>
                </c:pt>
                <c:pt idx="13425">
                  <c:v>1303.099975585937</c:v>
                </c:pt>
                <c:pt idx="13426">
                  <c:v>1303.199951171875</c:v>
                </c:pt>
                <c:pt idx="13427">
                  <c:v>1303.300048828125</c:v>
                </c:pt>
                <c:pt idx="13428">
                  <c:v>1303.400024414062</c:v>
                </c:pt>
                <c:pt idx="13429">
                  <c:v>1303.5</c:v>
                </c:pt>
                <c:pt idx="13430">
                  <c:v>1303.599975585937</c:v>
                </c:pt>
                <c:pt idx="13431">
                  <c:v>1303.699951171875</c:v>
                </c:pt>
                <c:pt idx="13432">
                  <c:v>1303.800048828125</c:v>
                </c:pt>
                <c:pt idx="13433">
                  <c:v>1303.900024414062</c:v>
                </c:pt>
                <c:pt idx="13434">
                  <c:v>1304.0</c:v>
                </c:pt>
                <c:pt idx="13435">
                  <c:v>1304.099975585937</c:v>
                </c:pt>
                <c:pt idx="13436">
                  <c:v>1304.199951171875</c:v>
                </c:pt>
                <c:pt idx="13437">
                  <c:v>1304.300048828125</c:v>
                </c:pt>
                <c:pt idx="13438">
                  <c:v>1304.400024414062</c:v>
                </c:pt>
                <c:pt idx="13439">
                  <c:v>1304.5</c:v>
                </c:pt>
                <c:pt idx="13440">
                  <c:v>1304.599975585937</c:v>
                </c:pt>
                <c:pt idx="13441">
                  <c:v>1304.699951171875</c:v>
                </c:pt>
                <c:pt idx="13442">
                  <c:v>1304.800048828125</c:v>
                </c:pt>
                <c:pt idx="13443">
                  <c:v>1304.900024414062</c:v>
                </c:pt>
                <c:pt idx="13444">
                  <c:v>1305.0</c:v>
                </c:pt>
                <c:pt idx="13445">
                  <c:v>1305.099975585937</c:v>
                </c:pt>
                <c:pt idx="13446">
                  <c:v>1305.199951171875</c:v>
                </c:pt>
                <c:pt idx="13447">
                  <c:v>1305.300048828125</c:v>
                </c:pt>
                <c:pt idx="13448">
                  <c:v>1305.400024414062</c:v>
                </c:pt>
                <c:pt idx="13449">
                  <c:v>1305.5</c:v>
                </c:pt>
                <c:pt idx="13450">
                  <c:v>1305.599975585937</c:v>
                </c:pt>
                <c:pt idx="13451">
                  <c:v>1305.699951171875</c:v>
                </c:pt>
                <c:pt idx="13452">
                  <c:v>1305.800048828125</c:v>
                </c:pt>
                <c:pt idx="13453">
                  <c:v>1305.900024414062</c:v>
                </c:pt>
                <c:pt idx="13454">
                  <c:v>1306.0</c:v>
                </c:pt>
                <c:pt idx="13455">
                  <c:v>1306.099975585937</c:v>
                </c:pt>
                <c:pt idx="13456">
                  <c:v>1306.199951171875</c:v>
                </c:pt>
                <c:pt idx="13457">
                  <c:v>1306.300048828125</c:v>
                </c:pt>
                <c:pt idx="13458">
                  <c:v>1306.400024414062</c:v>
                </c:pt>
                <c:pt idx="13459">
                  <c:v>1306.5</c:v>
                </c:pt>
                <c:pt idx="13460">
                  <c:v>1306.599975585937</c:v>
                </c:pt>
                <c:pt idx="13461">
                  <c:v>1306.699951171875</c:v>
                </c:pt>
                <c:pt idx="13462">
                  <c:v>1306.800048828125</c:v>
                </c:pt>
                <c:pt idx="13463">
                  <c:v>1306.900024414062</c:v>
                </c:pt>
                <c:pt idx="13464">
                  <c:v>1307.0</c:v>
                </c:pt>
                <c:pt idx="13465">
                  <c:v>1307.099975585937</c:v>
                </c:pt>
                <c:pt idx="13466">
                  <c:v>1307.199951171875</c:v>
                </c:pt>
                <c:pt idx="13467">
                  <c:v>1307.300048828125</c:v>
                </c:pt>
                <c:pt idx="13468">
                  <c:v>1307.400024414062</c:v>
                </c:pt>
                <c:pt idx="13469">
                  <c:v>1307.5</c:v>
                </c:pt>
                <c:pt idx="13470">
                  <c:v>1307.599975585937</c:v>
                </c:pt>
                <c:pt idx="13471">
                  <c:v>1307.699951171875</c:v>
                </c:pt>
                <c:pt idx="13472">
                  <c:v>1307.800048828125</c:v>
                </c:pt>
                <c:pt idx="13473">
                  <c:v>1307.900024414062</c:v>
                </c:pt>
                <c:pt idx="13474">
                  <c:v>1308.0</c:v>
                </c:pt>
                <c:pt idx="13475">
                  <c:v>1308.099975585937</c:v>
                </c:pt>
                <c:pt idx="13476">
                  <c:v>1308.199951171875</c:v>
                </c:pt>
                <c:pt idx="13477">
                  <c:v>1308.300048828125</c:v>
                </c:pt>
                <c:pt idx="13478">
                  <c:v>1308.400024414062</c:v>
                </c:pt>
                <c:pt idx="13479">
                  <c:v>1308.5</c:v>
                </c:pt>
                <c:pt idx="13480">
                  <c:v>1308.599975585937</c:v>
                </c:pt>
                <c:pt idx="13481">
                  <c:v>1308.699951171875</c:v>
                </c:pt>
                <c:pt idx="13482">
                  <c:v>1308.800048828125</c:v>
                </c:pt>
                <c:pt idx="13483">
                  <c:v>1308.900024414062</c:v>
                </c:pt>
                <c:pt idx="13484">
                  <c:v>1309.0</c:v>
                </c:pt>
                <c:pt idx="13485">
                  <c:v>1309.099975585937</c:v>
                </c:pt>
                <c:pt idx="13486">
                  <c:v>1309.199951171875</c:v>
                </c:pt>
                <c:pt idx="13487">
                  <c:v>1309.300048828125</c:v>
                </c:pt>
                <c:pt idx="13488">
                  <c:v>1309.400024414062</c:v>
                </c:pt>
                <c:pt idx="13489">
                  <c:v>1309.5</c:v>
                </c:pt>
                <c:pt idx="13490">
                  <c:v>1309.599975585937</c:v>
                </c:pt>
                <c:pt idx="13491">
                  <c:v>1309.699951171875</c:v>
                </c:pt>
                <c:pt idx="13492">
                  <c:v>1309.800048828125</c:v>
                </c:pt>
                <c:pt idx="13493">
                  <c:v>1309.900024414062</c:v>
                </c:pt>
                <c:pt idx="13494">
                  <c:v>1310.0</c:v>
                </c:pt>
                <c:pt idx="13495">
                  <c:v>1310.099975585937</c:v>
                </c:pt>
                <c:pt idx="13496">
                  <c:v>1310.199951171875</c:v>
                </c:pt>
                <c:pt idx="13497">
                  <c:v>1310.300048828125</c:v>
                </c:pt>
                <c:pt idx="13498">
                  <c:v>1310.400024414062</c:v>
                </c:pt>
                <c:pt idx="13499">
                  <c:v>1310.5</c:v>
                </c:pt>
                <c:pt idx="13500">
                  <c:v>1310.599975585937</c:v>
                </c:pt>
                <c:pt idx="13501">
                  <c:v>1310.699951171875</c:v>
                </c:pt>
                <c:pt idx="13502">
                  <c:v>1310.800048828125</c:v>
                </c:pt>
                <c:pt idx="13503">
                  <c:v>1310.900024414062</c:v>
                </c:pt>
                <c:pt idx="13504">
                  <c:v>1311.0</c:v>
                </c:pt>
                <c:pt idx="13505">
                  <c:v>1311.099975585937</c:v>
                </c:pt>
                <c:pt idx="13506">
                  <c:v>1311.199951171875</c:v>
                </c:pt>
                <c:pt idx="13507">
                  <c:v>1311.300048828125</c:v>
                </c:pt>
                <c:pt idx="13508">
                  <c:v>1311.400024414062</c:v>
                </c:pt>
                <c:pt idx="13509">
                  <c:v>1311.5</c:v>
                </c:pt>
                <c:pt idx="13510">
                  <c:v>1311.599975585937</c:v>
                </c:pt>
                <c:pt idx="13511">
                  <c:v>1311.699951171875</c:v>
                </c:pt>
                <c:pt idx="13512">
                  <c:v>1311.800048828125</c:v>
                </c:pt>
                <c:pt idx="13513">
                  <c:v>1311.900024414062</c:v>
                </c:pt>
                <c:pt idx="13514">
                  <c:v>1312.0</c:v>
                </c:pt>
                <c:pt idx="13515">
                  <c:v>1312.099975585937</c:v>
                </c:pt>
                <c:pt idx="13516">
                  <c:v>1312.199951171875</c:v>
                </c:pt>
                <c:pt idx="13517">
                  <c:v>1312.300048828125</c:v>
                </c:pt>
                <c:pt idx="13518">
                  <c:v>1312.400024414062</c:v>
                </c:pt>
                <c:pt idx="13519">
                  <c:v>1312.5</c:v>
                </c:pt>
                <c:pt idx="13520">
                  <c:v>1312.599975585937</c:v>
                </c:pt>
                <c:pt idx="13521">
                  <c:v>1312.699951171875</c:v>
                </c:pt>
                <c:pt idx="13522">
                  <c:v>1312.800048828125</c:v>
                </c:pt>
                <c:pt idx="13523">
                  <c:v>1312.900024414062</c:v>
                </c:pt>
                <c:pt idx="13524">
                  <c:v>1313.0</c:v>
                </c:pt>
                <c:pt idx="13525">
                  <c:v>1313.099975585937</c:v>
                </c:pt>
                <c:pt idx="13526">
                  <c:v>1313.199951171875</c:v>
                </c:pt>
                <c:pt idx="13527">
                  <c:v>1313.300048828125</c:v>
                </c:pt>
                <c:pt idx="13528">
                  <c:v>1313.400024414062</c:v>
                </c:pt>
                <c:pt idx="13529">
                  <c:v>1313.5</c:v>
                </c:pt>
                <c:pt idx="13530">
                  <c:v>1313.599975585937</c:v>
                </c:pt>
                <c:pt idx="13531">
                  <c:v>1313.699951171875</c:v>
                </c:pt>
                <c:pt idx="13532">
                  <c:v>1313.800048828125</c:v>
                </c:pt>
                <c:pt idx="13533">
                  <c:v>1313.900024414062</c:v>
                </c:pt>
                <c:pt idx="13534">
                  <c:v>1314.0</c:v>
                </c:pt>
                <c:pt idx="13535">
                  <c:v>1314.099975585937</c:v>
                </c:pt>
                <c:pt idx="13536">
                  <c:v>1314.199951171875</c:v>
                </c:pt>
                <c:pt idx="13537">
                  <c:v>1314.300048828125</c:v>
                </c:pt>
                <c:pt idx="13538">
                  <c:v>1314.400024414062</c:v>
                </c:pt>
                <c:pt idx="13539">
                  <c:v>1314.5</c:v>
                </c:pt>
                <c:pt idx="13540">
                  <c:v>1314.599975585937</c:v>
                </c:pt>
                <c:pt idx="13541">
                  <c:v>1314.699951171875</c:v>
                </c:pt>
                <c:pt idx="13542">
                  <c:v>1314.800048828125</c:v>
                </c:pt>
                <c:pt idx="13543">
                  <c:v>1314.900024414062</c:v>
                </c:pt>
                <c:pt idx="13544">
                  <c:v>1315.0</c:v>
                </c:pt>
                <c:pt idx="13545">
                  <c:v>1315.099975585937</c:v>
                </c:pt>
                <c:pt idx="13546">
                  <c:v>1315.199951171875</c:v>
                </c:pt>
                <c:pt idx="13547">
                  <c:v>1315.300048828125</c:v>
                </c:pt>
                <c:pt idx="13548">
                  <c:v>1315.400024414062</c:v>
                </c:pt>
                <c:pt idx="13549">
                  <c:v>1315.5</c:v>
                </c:pt>
                <c:pt idx="13550">
                  <c:v>1315.599975585937</c:v>
                </c:pt>
                <c:pt idx="13551">
                  <c:v>1315.699951171875</c:v>
                </c:pt>
                <c:pt idx="13552">
                  <c:v>1315.800048828125</c:v>
                </c:pt>
                <c:pt idx="13553">
                  <c:v>1315.900024414062</c:v>
                </c:pt>
                <c:pt idx="13554">
                  <c:v>1316.0</c:v>
                </c:pt>
                <c:pt idx="13555">
                  <c:v>1316.099975585937</c:v>
                </c:pt>
                <c:pt idx="13556">
                  <c:v>1316.199951171875</c:v>
                </c:pt>
                <c:pt idx="13557">
                  <c:v>1316.300048828125</c:v>
                </c:pt>
                <c:pt idx="13558">
                  <c:v>1316.400024414062</c:v>
                </c:pt>
                <c:pt idx="13559">
                  <c:v>1316.5</c:v>
                </c:pt>
                <c:pt idx="13560">
                  <c:v>1316.599975585937</c:v>
                </c:pt>
                <c:pt idx="13561">
                  <c:v>1316.699951171875</c:v>
                </c:pt>
                <c:pt idx="13562">
                  <c:v>1316.800048828125</c:v>
                </c:pt>
                <c:pt idx="13563">
                  <c:v>1316.900024414062</c:v>
                </c:pt>
                <c:pt idx="13564">
                  <c:v>1317.0</c:v>
                </c:pt>
                <c:pt idx="13565">
                  <c:v>1317.099975585937</c:v>
                </c:pt>
                <c:pt idx="13566">
                  <c:v>1317.199951171875</c:v>
                </c:pt>
                <c:pt idx="13567">
                  <c:v>1317.300048828125</c:v>
                </c:pt>
                <c:pt idx="13568">
                  <c:v>1317.400024414062</c:v>
                </c:pt>
                <c:pt idx="13569">
                  <c:v>1317.5</c:v>
                </c:pt>
                <c:pt idx="13570">
                  <c:v>1317.599975585937</c:v>
                </c:pt>
                <c:pt idx="13571">
                  <c:v>1317.699951171875</c:v>
                </c:pt>
                <c:pt idx="13572">
                  <c:v>1317.800048828125</c:v>
                </c:pt>
                <c:pt idx="13573">
                  <c:v>1317.900024414062</c:v>
                </c:pt>
                <c:pt idx="13574">
                  <c:v>1318.0</c:v>
                </c:pt>
                <c:pt idx="13575">
                  <c:v>1318.099975585937</c:v>
                </c:pt>
                <c:pt idx="13576">
                  <c:v>1318.199951171875</c:v>
                </c:pt>
                <c:pt idx="13577">
                  <c:v>1318.300048828125</c:v>
                </c:pt>
                <c:pt idx="13578">
                  <c:v>1318.400024414062</c:v>
                </c:pt>
                <c:pt idx="13579">
                  <c:v>1318.5</c:v>
                </c:pt>
                <c:pt idx="13580">
                  <c:v>1318.599975585937</c:v>
                </c:pt>
                <c:pt idx="13581">
                  <c:v>1318.699951171875</c:v>
                </c:pt>
                <c:pt idx="13582">
                  <c:v>1318.800048828125</c:v>
                </c:pt>
                <c:pt idx="13583">
                  <c:v>1318.900024414062</c:v>
                </c:pt>
                <c:pt idx="13584">
                  <c:v>1319.0</c:v>
                </c:pt>
                <c:pt idx="13585">
                  <c:v>1319.099975585937</c:v>
                </c:pt>
                <c:pt idx="13586">
                  <c:v>1319.199951171875</c:v>
                </c:pt>
                <c:pt idx="13587">
                  <c:v>1319.300048828125</c:v>
                </c:pt>
                <c:pt idx="13588">
                  <c:v>1319.400024414062</c:v>
                </c:pt>
                <c:pt idx="13589">
                  <c:v>1319.5</c:v>
                </c:pt>
                <c:pt idx="13590">
                  <c:v>1319.599975585937</c:v>
                </c:pt>
                <c:pt idx="13591">
                  <c:v>1319.699951171875</c:v>
                </c:pt>
                <c:pt idx="13592">
                  <c:v>1319.800048828125</c:v>
                </c:pt>
                <c:pt idx="13593">
                  <c:v>1319.900024414062</c:v>
                </c:pt>
                <c:pt idx="13594">
                  <c:v>1320.0</c:v>
                </c:pt>
                <c:pt idx="13595">
                  <c:v>1320.099975585937</c:v>
                </c:pt>
                <c:pt idx="13596">
                  <c:v>1320.199951171875</c:v>
                </c:pt>
                <c:pt idx="13597">
                  <c:v>1320.300048828125</c:v>
                </c:pt>
                <c:pt idx="13598">
                  <c:v>1320.400024414062</c:v>
                </c:pt>
                <c:pt idx="13599">
                  <c:v>1320.5</c:v>
                </c:pt>
                <c:pt idx="13600">
                  <c:v>1320.599975585937</c:v>
                </c:pt>
                <c:pt idx="13601">
                  <c:v>1320.699951171875</c:v>
                </c:pt>
                <c:pt idx="13602">
                  <c:v>1320.800048828125</c:v>
                </c:pt>
                <c:pt idx="13603">
                  <c:v>1320.900024414062</c:v>
                </c:pt>
                <c:pt idx="13604">
                  <c:v>1321.0</c:v>
                </c:pt>
                <c:pt idx="13605">
                  <c:v>1321.099975585937</c:v>
                </c:pt>
                <c:pt idx="13606">
                  <c:v>1321.199951171875</c:v>
                </c:pt>
                <c:pt idx="13607">
                  <c:v>1321.300048828125</c:v>
                </c:pt>
                <c:pt idx="13608">
                  <c:v>1321.400024414062</c:v>
                </c:pt>
                <c:pt idx="13609">
                  <c:v>1321.5</c:v>
                </c:pt>
                <c:pt idx="13610">
                  <c:v>1321.599975585937</c:v>
                </c:pt>
                <c:pt idx="13611">
                  <c:v>1321.699951171875</c:v>
                </c:pt>
                <c:pt idx="13612">
                  <c:v>1321.800048828125</c:v>
                </c:pt>
                <c:pt idx="13613">
                  <c:v>1321.900024414062</c:v>
                </c:pt>
                <c:pt idx="13614">
                  <c:v>1322.0</c:v>
                </c:pt>
                <c:pt idx="13615">
                  <c:v>1322.099975585937</c:v>
                </c:pt>
                <c:pt idx="13616">
                  <c:v>1322.199951171875</c:v>
                </c:pt>
                <c:pt idx="13617">
                  <c:v>1322.300048828125</c:v>
                </c:pt>
                <c:pt idx="13618">
                  <c:v>1322.400024414062</c:v>
                </c:pt>
                <c:pt idx="13619">
                  <c:v>1322.5</c:v>
                </c:pt>
                <c:pt idx="13620">
                  <c:v>1322.599975585937</c:v>
                </c:pt>
                <c:pt idx="13621">
                  <c:v>1322.699951171875</c:v>
                </c:pt>
                <c:pt idx="13622">
                  <c:v>1322.800048828125</c:v>
                </c:pt>
                <c:pt idx="13623">
                  <c:v>1322.900024414062</c:v>
                </c:pt>
                <c:pt idx="13624">
                  <c:v>1323.0</c:v>
                </c:pt>
                <c:pt idx="13625">
                  <c:v>1323.099975585937</c:v>
                </c:pt>
                <c:pt idx="13626">
                  <c:v>1323.199951171875</c:v>
                </c:pt>
                <c:pt idx="13627">
                  <c:v>1323.300048828125</c:v>
                </c:pt>
                <c:pt idx="13628">
                  <c:v>1323.400024414062</c:v>
                </c:pt>
                <c:pt idx="13629">
                  <c:v>1323.5</c:v>
                </c:pt>
                <c:pt idx="13630">
                  <c:v>1323.599975585937</c:v>
                </c:pt>
                <c:pt idx="13631">
                  <c:v>1323.699951171875</c:v>
                </c:pt>
                <c:pt idx="13632">
                  <c:v>1323.800048828125</c:v>
                </c:pt>
                <c:pt idx="13633">
                  <c:v>1323.900024414062</c:v>
                </c:pt>
                <c:pt idx="13634">
                  <c:v>1324.0</c:v>
                </c:pt>
                <c:pt idx="13635">
                  <c:v>1324.099975585937</c:v>
                </c:pt>
                <c:pt idx="13636">
                  <c:v>1324.199951171875</c:v>
                </c:pt>
                <c:pt idx="13637">
                  <c:v>1324.300048828125</c:v>
                </c:pt>
                <c:pt idx="13638">
                  <c:v>1324.400024414062</c:v>
                </c:pt>
                <c:pt idx="13639">
                  <c:v>1324.5</c:v>
                </c:pt>
                <c:pt idx="13640">
                  <c:v>1324.599975585937</c:v>
                </c:pt>
                <c:pt idx="13641">
                  <c:v>1324.699951171875</c:v>
                </c:pt>
                <c:pt idx="13642">
                  <c:v>1324.800048828125</c:v>
                </c:pt>
                <c:pt idx="13643">
                  <c:v>1324.900024414062</c:v>
                </c:pt>
                <c:pt idx="13644">
                  <c:v>1325.0</c:v>
                </c:pt>
                <c:pt idx="13645">
                  <c:v>1325.099975585937</c:v>
                </c:pt>
                <c:pt idx="13646">
                  <c:v>1325.199951171875</c:v>
                </c:pt>
                <c:pt idx="13647">
                  <c:v>1325.300048828125</c:v>
                </c:pt>
                <c:pt idx="13648">
                  <c:v>1325.400024414062</c:v>
                </c:pt>
                <c:pt idx="13649">
                  <c:v>1325.5</c:v>
                </c:pt>
                <c:pt idx="13650">
                  <c:v>1325.599975585937</c:v>
                </c:pt>
                <c:pt idx="13651">
                  <c:v>1325.699951171875</c:v>
                </c:pt>
                <c:pt idx="13652">
                  <c:v>1325.800048828125</c:v>
                </c:pt>
                <c:pt idx="13653">
                  <c:v>1325.900024414062</c:v>
                </c:pt>
                <c:pt idx="13654">
                  <c:v>1326.0</c:v>
                </c:pt>
                <c:pt idx="13655">
                  <c:v>1326.099975585937</c:v>
                </c:pt>
                <c:pt idx="13656">
                  <c:v>1326.199951171875</c:v>
                </c:pt>
                <c:pt idx="13657">
                  <c:v>1326.300048828125</c:v>
                </c:pt>
                <c:pt idx="13658">
                  <c:v>1326.400024414062</c:v>
                </c:pt>
                <c:pt idx="13659">
                  <c:v>1326.5</c:v>
                </c:pt>
                <c:pt idx="13660">
                  <c:v>1326.599975585937</c:v>
                </c:pt>
                <c:pt idx="13661">
                  <c:v>1326.699951171875</c:v>
                </c:pt>
                <c:pt idx="13662">
                  <c:v>1326.800048828125</c:v>
                </c:pt>
                <c:pt idx="13663">
                  <c:v>1326.900024414062</c:v>
                </c:pt>
                <c:pt idx="13664">
                  <c:v>1327.0</c:v>
                </c:pt>
                <c:pt idx="13665">
                  <c:v>1327.099975585937</c:v>
                </c:pt>
                <c:pt idx="13666">
                  <c:v>1327.199951171875</c:v>
                </c:pt>
                <c:pt idx="13667">
                  <c:v>1327.300048828125</c:v>
                </c:pt>
                <c:pt idx="13668">
                  <c:v>1327.400024414062</c:v>
                </c:pt>
                <c:pt idx="13669">
                  <c:v>1327.5</c:v>
                </c:pt>
                <c:pt idx="13670">
                  <c:v>1327.599975585937</c:v>
                </c:pt>
                <c:pt idx="13671">
                  <c:v>1327.699951171875</c:v>
                </c:pt>
                <c:pt idx="13672">
                  <c:v>1327.800048828125</c:v>
                </c:pt>
                <c:pt idx="13673">
                  <c:v>1327.900024414062</c:v>
                </c:pt>
                <c:pt idx="13674">
                  <c:v>1328.0</c:v>
                </c:pt>
                <c:pt idx="13675">
                  <c:v>1328.099975585937</c:v>
                </c:pt>
                <c:pt idx="13676">
                  <c:v>1328.199951171875</c:v>
                </c:pt>
                <c:pt idx="13677">
                  <c:v>1328.300048828125</c:v>
                </c:pt>
                <c:pt idx="13678">
                  <c:v>1328.400024414062</c:v>
                </c:pt>
                <c:pt idx="13679">
                  <c:v>1328.5</c:v>
                </c:pt>
                <c:pt idx="13680">
                  <c:v>1328.599975585937</c:v>
                </c:pt>
                <c:pt idx="13681">
                  <c:v>1328.699951171875</c:v>
                </c:pt>
                <c:pt idx="13682">
                  <c:v>1328.800048828125</c:v>
                </c:pt>
                <c:pt idx="13683">
                  <c:v>1328.900024414062</c:v>
                </c:pt>
                <c:pt idx="13684">
                  <c:v>1329.0</c:v>
                </c:pt>
                <c:pt idx="13685">
                  <c:v>1329.099975585937</c:v>
                </c:pt>
                <c:pt idx="13686">
                  <c:v>1329.199951171875</c:v>
                </c:pt>
                <c:pt idx="13687">
                  <c:v>1329.300048828125</c:v>
                </c:pt>
                <c:pt idx="13688">
                  <c:v>1329.400024414062</c:v>
                </c:pt>
                <c:pt idx="13689">
                  <c:v>1329.5</c:v>
                </c:pt>
                <c:pt idx="13690">
                  <c:v>1329.599975585937</c:v>
                </c:pt>
                <c:pt idx="13691">
                  <c:v>1329.699951171875</c:v>
                </c:pt>
                <c:pt idx="13692">
                  <c:v>1329.800048828125</c:v>
                </c:pt>
                <c:pt idx="13693">
                  <c:v>1329.900024414062</c:v>
                </c:pt>
                <c:pt idx="13694">
                  <c:v>1330.0</c:v>
                </c:pt>
                <c:pt idx="13695">
                  <c:v>1330.099975585937</c:v>
                </c:pt>
                <c:pt idx="13696">
                  <c:v>1330.199951171875</c:v>
                </c:pt>
                <c:pt idx="13697">
                  <c:v>1330.300048828125</c:v>
                </c:pt>
                <c:pt idx="13698">
                  <c:v>1330.400024414062</c:v>
                </c:pt>
                <c:pt idx="13699">
                  <c:v>1330.5</c:v>
                </c:pt>
                <c:pt idx="13700">
                  <c:v>1330.599975585937</c:v>
                </c:pt>
                <c:pt idx="13701">
                  <c:v>1330.699951171875</c:v>
                </c:pt>
                <c:pt idx="13702">
                  <c:v>1330.800048828125</c:v>
                </c:pt>
                <c:pt idx="13703">
                  <c:v>1330.900024414062</c:v>
                </c:pt>
                <c:pt idx="13704">
                  <c:v>1331.0</c:v>
                </c:pt>
                <c:pt idx="13705">
                  <c:v>1331.099975585937</c:v>
                </c:pt>
                <c:pt idx="13706">
                  <c:v>1331.199951171875</c:v>
                </c:pt>
                <c:pt idx="13707">
                  <c:v>1331.300048828125</c:v>
                </c:pt>
                <c:pt idx="13708">
                  <c:v>1331.400024414062</c:v>
                </c:pt>
                <c:pt idx="13709">
                  <c:v>1331.5</c:v>
                </c:pt>
                <c:pt idx="13710">
                  <c:v>1331.599975585937</c:v>
                </c:pt>
                <c:pt idx="13711">
                  <c:v>1331.699951171875</c:v>
                </c:pt>
                <c:pt idx="13712">
                  <c:v>1331.800048828125</c:v>
                </c:pt>
                <c:pt idx="13713">
                  <c:v>1331.900024414062</c:v>
                </c:pt>
                <c:pt idx="13714">
                  <c:v>1332.0</c:v>
                </c:pt>
                <c:pt idx="13715">
                  <c:v>1332.099975585937</c:v>
                </c:pt>
                <c:pt idx="13716">
                  <c:v>1332.199951171875</c:v>
                </c:pt>
                <c:pt idx="13717">
                  <c:v>1332.300048828125</c:v>
                </c:pt>
                <c:pt idx="13718">
                  <c:v>1332.400024414062</c:v>
                </c:pt>
                <c:pt idx="13719">
                  <c:v>1332.5</c:v>
                </c:pt>
                <c:pt idx="13720">
                  <c:v>1332.599975585937</c:v>
                </c:pt>
                <c:pt idx="13721">
                  <c:v>1332.699951171875</c:v>
                </c:pt>
                <c:pt idx="13722">
                  <c:v>1332.800048828125</c:v>
                </c:pt>
                <c:pt idx="13723">
                  <c:v>1332.900024414062</c:v>
                </c:pt>
                <c:pt idx="13724">
                  <c:v>1333.0</c:v>
                </c:pt>
                <c:pt idx="13725">
                  <c:v>1333.099975585937</c:v>
                </c:pt>
                <c:pt idx="13726">
                  <c:v>1333.199951171875</c:v>
                </c:pt>
                <c:pt idx="13727">
                  <c:v>1333.300048828125</c:v>
                </c:pt>
                <c:pt idx="13728">
                  <c:v>1333.400024414062</c:v>
                </c:pt>
                <c:pt idx="13729">
                  <c:v>1333.5</c:v>
                </c:pt>
                <c:pt idx="13730">
                  <c:v>1333.599975585937</c:v>
                </c:pt>
                <c:pt idx="13731">
                  <c:v>1333.699951171875</c:v>
                </c:pt>
                <c:pt idx="13732">
                  <c:v>1333.800048828125</c:v>
                </c:pt>
                <c:pt idx="13733">
                  <c:v>1333.900024414062</c:v>
                </c:pt>
                <c:pt idx="13734">
                  <c:v>1334.0</c:v>
                </c:pt>
                <c:pt idx="13735">
                  <c:v>1334.099975585937</c:v>
                </c:pt>
                <c:pt idx="13736">
                  <c:v>1334.199951171875</c:v>
                </c:pt>
                <c:pt idx="13737">
                  <c:v>1334.300048828125</c:v>
                </c:pt>
                <c:pt idx="13738">
                  <c:v>1334.400024414062</c:v>
                </c:pt>
                <c:pt idx="13739">
                  <c:v>1334.5</c:v>
                </c:pt>
                <c:pt idx="13740">
                  <c:v>1334.599975585937</c:v>
                </c:pt>
                <c:pt idx="13741">
                  <c:v>1334.699951171875</c:v>
                </c:pt>
                <c:pt idx="13742">
                  <c:v>1334.800048828125</c:v>
                </c:pt>
                <c:pt idx="13743">
                  <c:v>1334.900024414062</c:v>
                </c:pt>
                <c:pt idx="13744">
                  <c:v>1335.0</c:v>
                </c:pt>
                <c:pt idx="13745">
                  <c:v>1335.099975585937</c:v>
                </c:pt>
                <c:pt idx="13746">
                  <c:v>1335.199951171875</c:v>
                </c:pt>
                <c:pt idx="13747">
                  <c:v>1335.300048828125</c:v>
                </c:pt>
                <c:pt idx="13748">
                  <c:v>1335.400024414062</c:v>
                </c:pt>
                <c:pt idx="13749">
                  <c:v>1335.5</c:v>
                </c:pt>
                <c:pt idx="13750">
                  <c:v>1335.599975585937</c:v>
                </c:pt>
                <c:pt idx="13751">
                  <c:v>1335.699951171875</c:v>
                </c:pt>
                <c:pt idx="13752">
                  <c:v>1335.800048828125</c:v>
                </c:pt>
                <c:pt idx="13753">
                  <c:v>1335.900024414062</c:v>
                </c:pt>
                <c:pt idx="13754">
                  <c:v>1336.0</c:v>
                </c:pt>
                <c:pt idx="13755">
                  <c:v>1336.099975585937</c:v>
                </c:pt>
                <c:pt idx="13756">
                  <c:v>1336.199951171875</c:v>
                </c:pt>
                <c:pt idx="13757">
                  <c:v>1336.300048828125</c:v>
                </c:pt>
                <c:pt idx="13758">
                  <c:v>1336.400024414062</c:v>
                </c:pt>
                <c:pt idx="13759">
                  <c:v>1336.5</c:v>
                </c:pt>
                <c:pt idx="13760">
                  <c:v>1336.599975585937</c:v>
                </c:pt>
                <c:pt idx="13761">
                  <c:v>1336.699951171875</c:v>
                </c:pt>
                <c:pt idx="13762">
                  <c:v>1336.800048828125</c:v>
                </c:pt>
                <c:pt idx="13763">
                  <c:v>1336.900024414062</c:v>
                </c:pt>
                <c:pt idx="13764">
                  <c:v>1337.0</c:v>
                </c:pt>
                <c:pt idx="13765">
                  <c:v>1337.099975585937</c:v>
                </c:pt>
                <c:pt idx="13766">
                  <c:v>1337.199951171875</c:v>
                </c:pt>
                <c:pt idx="13767">
                  <c:v>1337.300048828125</c:v>
                </c:pt>
                <c:pt idx="13768">
                  <c:v>1337.400024414062</c:v>
                </c:pt>
                <c:pt idx="13769">
                  <c:v>1337.5</c:v>
                </c:pt>
                <c:pt idx="13770">
                  <c:v>1337.599975585937</c:v>
                </c:pt>
                <c:pt idx="13771">
                  <c:v>1337.699951171875</c:v>
                </c:pt>
                <c:pt idx="13772">
                  <c:v>1337.800048828125</c:v>
                </c:pt>
                <c:pt idx="13773">
                  <c:v>1337.900024414062</c:v>
                </c:pt>
                <c:pt idx="13774">
                  <c:v>1338.0</c:v>
                </c:pt>
                <c:pt idx="13775">
                  <c:v>1338.099975585937</c:v>
                </c:pt>
                <c:pt idx="13776">
                  <c:v>1338.199951171875</c:v>
                </c:pt>
                <c:pt idx="13777">
                  <c:v>1338.300048828125</c:v>
                </c:pt>
                <c:pt idx="13778">
                  <c:v>1338.400024414062</c:v>
                </c:pt>
                <c:pt idx="13779">
                  <c:v>1338.5</c:v>
                </c:pt>
                <c:pt idx="13780">
                  <c:v>1338.599975585937</c:v>
                </c:pt>
                <c:pt idx="13781">
                  <c:v>1338.699951171875</c:v>
                </c:pt>
                <c:pt idx="13782">
                  <c:v>1338.800048828125</c:v>
                </c:pt>
                <c:pt idx="13783">
                  <c:v>1338.900024414062</c:v>
                </c:pt>
                <c:pt idx="13784">
                  <c:v>1339.0</c:v>
                </c:pt>
                <c:pt idx="13785">
                  <c:v>1339.099975585937</c:v>
                </c:pt>
                <c:pt idx="13786">
                  <c:v>1339.199951171875</c:v>
                </c:pt>
                <c:pt idx="13787">
                  <c:v>1339.300048828125</c:v>
                </c:pt>
                <c:pt idx="13788">
                  <c:v>1339.400024414062</c:v>
                </c:pt>
                <c:pt idx="13789">
                  <c:v>1339.5</c:v>
                </c:pt>
                <c:pt idx="13790">
                  <c:v>1339.599975585937</c:v>
                </c:pt>
                <c:pt idx="13791">
                  <c:v>1339.699951171875</c:v>
                </c:pt>
                <c:pt idx="13792">
                  <c:v>1339.800048828125</c:v>
                </c:pt>
                <c:pt idx="13793">
                  <c:v>1339.900024414062</c:v>
                </c:pt>
                <c:pt idx="13794">
                  <c:v>1340.0</c:v>
                </c:pt>
                <c:pt idx="13795">
                  <c:v>1340.099975585937</c:v>
                </c:pt>
                <c:pt idx="13796">
                  <c:v>1340.199951171875</c:v>
                </c:pt>
                <c:pt idx="13797">
                  <c:v>1340.300048828125</c:v>
                </c:pt>
                <c:pt idx="13798">
                  <c:v>1340.400024414062</c:v>
                </c:pt>
                <c:pt idx="13799">
                  <c:v>1340.5</c:v>
                </c:pt>
                <c:pt idx="13800">
                  <c:v>1340.599975585937</c:v>
                </c:pt>
                <c:pt idx="13801">
                  <c:v>1340.699951171875</c:v>
                </c:pt>
                <c:pt idx="13802">
                  <c:v>1340.800048828125</c:v>
                </c:pt>
                <c:pt idx="13803">
                  <c:v>1340.900024414062</c:v>
                </c:pt>
                <c:pt idx="13804">
                  <c:v>1341.0</c:v>
                </c:pt>
                <c:pt idx="13805">
                  <c:v>1341.099975585937</c:v>
                </c:pt>
                <c:pt idx="13806">
                  <c:v>1341.199951171875</c:v>
                </c:pt>
                <c:pt idx="13807">
                  <c:v>1341.300048828125</c:v>
                </c:pt>
                <c:pt idx="13808">
                  <c:v>1341.400024414062</c:v>
                </c:pt>
                <c:pt idx="13809">
                  <c:v>1341.5</c:v>
                </c:pt>
                <c:pt idx="13810">
                  <c:v>1341.599975585937</c:v>
                </c:pt>
                <c:pt idx="13811">
                  <c:v>1341.699951171875</c:v>
                </c:pt>
                <c:pt idx="13812">
                  <c:v>1341.800048828125</c:v>
                </c:pt>
                <c:pt idx="13813">
                  <c:v>1341.900024414062</c:v>
                </c:pt>
                <c:pt idx="13814">
                  <c:v>1342.0</c:v>
                </c:pt>
                <c:pt idx="13815">
                  <c:v>1342.099975585937</c:v>
                </c:pt>
                <c:pt idx="13816">
                  <c:v>1342.199951171875</c:v>
                </c:pt>
                <c:pt idx="13817">
                  <c:v>1342.300048828125</c:v>
                </c:pt>
                <c:pt idx="13818">
                  <c:v>1342.400024414062</c:v>
                </c:pt>
                <c:pt idx="13819">
                  <c:v>1342.5</c:v>
                </c:pt>
                <c:pt idx="13820">
                  <c:v>1342.599975585937</c:v>
                </c:pt>
                <c:pt idx="13821">
                  <c:v>1342.699951171875</c:v>
                </c:pt>
                <c:pt idx="13822">
                  <c:v>1342.800048828125</c:v>
                </c:pt>
                <c:pt idx="13823">
                  <c:v>1342.900024414062</c:v>
                </c:pt>
                <c:pt idx="13824">
                  <c:v>1343.0</c:v>
                </c:pt>
                <c:pt idx="13825">
                  <c:v>1343.099975585937</c:v>
                </c:pt>
                <c:pt idx="13826">
                  <c:v>1343.199951171875</c:v>
                </c:pt>
                <c:pt idx="13827">
                  <c:v>1343.300048828125</c:v>
                </c:pt>
                <c:pt idx="13828">
                  <c:v>1343.400024414062</c:v>
                </c:pt>
                <c:pt idx="13829">
                  <c:v>1343.5</c:v>
                </c:pt>
                <c:pt idx="13830">
                  <c:v>1343.599975585937</c:v>
                </c:pt>
                <c:pt idx="13831">
                  <c:v>1343.699951171875</c:v>
                </c:pt>
                <c:pt idx="13832">
                  <c:v>1343.800048828125</c:v>
                </c:pt>
                <c:pt idx="13833">
                  <c:v>1343.900024414062</c:v>
                </c:pt>
                <c:pt idx="13834">
                  <c:v>1344.0</c:v>
                </c:pt>
                <c:pt idx="13835">
                  <c:v>1344.099975585937</c:v>
                </c:pt>
                <c:pt idx="13836">
                  <c:v>1344.199951171875</c:v>
                </c:pt>
                <c:pt idx="13837">
                  <c:v>1344.300048828125</c:v>
                </c:pt>
                <c:pt idx="13838">
                  <c:v>1344.400024414062</c:v>
                </c:pt>
                <c:pt idx="13839">
                  <c:v>1344.5</c:v>
                </c:pt>
                <c:pt idx="13840">
                  <c:v>1344.599975585937</c:v>
                </c:pt>
                <c:pt idx="13841">
                  <c:v>1344.699951171875</c:v>
                </c:pt>
                <c:pt idx="13842">
                  <c:v>1344.800048828125</c:v>
                </c:pt>
                <c:pt idx="13843">
                  <c:v>1344.900024414062</c:v>
                </c:pt>
                <c:pt idx="13844">
                  <c:v>1345.0</c:v>
                </c:pt>
                <c:pt idx="13845">
                  <c:v>1345.099975585937</c:v>
                </c:pt>
                <c:pt idx="13846">
                  <c:v>1345.199951171875</c:v>
                </c:pt>
                <c:pt idx="13847">
                  <c:v>1345.300048828125</c:v>
                </c:pt>
                <c:pt idx="13848">
                  <c:v>1345.400024414062</c:v>
                </c:pt>
                <c:pt idx="13849">
                  <c:v>1345.5</c:v>
                </c:pt>
                <c:pt idx="13850">
                  <c:v>1345.599975585937</c:v>
                </c:pt>
                <c:pt idx="13851">
                  <c:v>1345.699951171875</c:v>
                </c:pt>
                <c:pt idx="13852">
                  <c:v>1345.800048828125</c:v>
                </c:pt>
                <c:pt idx="13853">
                  <c:v>1345.900024414062</c:v>
                </c:pt>
                <c:pt idx="13854">
                  <c:v>1346.0</c:v>
                </c:pt>
                <c:pt idx="13855">
                  <c:v>1346.099975585937</c:v>
                </c:pt>
                <c:pt idx="13856">
                  <c:v>1346.199951171875</c:v>
                </c:pt>
                <c:pt idx="13857">
                  <c:v>1346.300048828125</c:v>
                </c:pt>
                <c:pt idx="13858">
                  <c:v>1346.400024414062</c:v>
                </c:pt>
                <c:pt idx="13859">
                  <c:v>1346.5</c:v>
                </c:pt>
                <c:pt idx="13860">
                  <c:v>1346.599975585937</c:v>
                </c:pt>
                <c:pt idx="13861">
                  <c:v>1346.699951171875</c:v>
                </c:pt>
                <c:pt idx="13862">
                  <c:v>1346.800048828125</c:v>
                </c:pt>
                <c:pt idx="13863">
                  <c:v>1346.900024414062</c:v>
                </c:pt>
                <c:pt idx="13864">
                  <c:v>1347.0</c:v>
                </c:pt>
                <c:pt idx="13865">
                  <c:v>1347.099975585937</c:v>
                </c:pt>
                <c:pt idx="13866">
                  <c:v>1347.199951171875</c:v>
                </c:pt>
                <c:pt idx="13867">
                  <c:v>1347.300048828125</c:v>
                </c:pt>
                <c:pt idx="13868">
                  <c:v>1347.400024414062</c:v>
                </c:pt>
                <c:pt idx="13869">
                  <c:v>1347.5</c:v>
                </c:pt>
                <c:pt idx="13870">
                  <c:v>1347.599975585937</c:v>
                </c:pt>
                <c:pt idx="13871">
                  <c:v>1347.699951171875</c:v>
                </c:pt>
                <c:pt idx="13872">
                  <c:v>1347.800048828125</c:v>
                </c:pt>
                <c:pt idx="13873">
                  <c:v>1347.900024414062</c:v>
                </c:pt>
                <c:pt idx="13874">
                  <c:v>1348.0</c:v>
                </c:pt>
                <c:pt idx="13875">
                  <c:v>1348.099975585937</c:v>
                </c:pt>
                <c:pt idx="13876">
                  <c:v>1348.199951171875</c:v>
                </c:pt>
                <c:pt idx="13877">
                  <c:v>1348.300048828125</c:v>
                </c:pt>
                <c:pt idx="13878">
                  <c:v>1348.400024414062</c:v>
                </c:pt>
                <c:pt idx="13879">
                  <c:v>1348.5</c:v>
                </c:pt>
                <c:pt idx="13880">
                  <c:v>1348.599975585937</c:v>
                </c:pt>
                <c:pt idx="13881">
                  <c:v>1348.699951171875</c:v>
                </c:pt>
                <c:pt idx="13882">
                  <c:v>1348.800048828125</c:v>
                </c:pt>
                <c:pt idx="13883">
                  <c:v>1348.900024414062</c:v>
                </c:pt>
                <c:pt idx="13884">
                  <c:v>1349.0</c:v>
                </c:pt>
                <c:pt idx="13885">
                  <c:v>1349.099975585937</c:v>
                </c:pt>
                <c:pt idx="13886">
                  <c:v>1349.199951171875</c:v>
                </c:pt>
                <c:pt idx="13887">
                  <c:v>1349.300048828125</c:v>
                </c:pt>
                <c:pt idx="13888">
                  <c:v>1349.400024414062</c:v>
                </c:pt>
                <c:pt idx="13889">
                  <c:v>1349.5</c:v>
                </c:pt>
                <c:pt idx="13890">
                  <c:v>1349.599975585937</c:v>
                </c:pt>
                <c:pt idx="13891">
                  <c:v>1349.699951171875</c:v>
                </c:pt>
                <c:pt idx="13892">
                  <c:v>1349.800048828125</c:v>
                </c:pt>
                <c:pt idx="13893">
                  <c:v>1349.900024414062</c:v>
                </c:pt>
                <c:pt idx="13894">
                  <c:v>1350.0</c:v>
                </c:pt>
                <c:pt idx="13895">
                  <c:v>1350.099975585937</c:v>
                </c:pt>
                <c:pt idx="13896">
                  <c:v>1350.199951171875</c:v>
                </c:pt>
                <c:pt idx="13897">
                  <c:v>1350.300048828125</c:v>
                </c:pt>
                <c:pt idx="13898">
                  <c:v>1350.400024414062</c:v>
                </c:pt>
                <c:pt idx="13899">
                  <c:v>1350.5</c:v>
                </c:pt>
                <c:pt idx="13900">
                  <c:v>1350.599975585937</c:v>
                </c:pt>
                <c:pt idx="13901">
                  <c:v>1350.699951171875</c:v>
                </c:pt>
                <c:pt idx="13902">
                  <c:v>1350.800048828125</c:v>
                </c:pt>
                <c:pt idx="13903">
                  <c:v>1350.900024414062</c:v>
                </c:pt>
                <c:pt idx="13904">
                  <c:v>1351.0</c:v>
                </c:pt>
                <c:pt idx="13905">
                  <c:v>1351.099975585937</c:v>
                </c:pt>
                <c:pt idx="13906">
                  <c:v>1351.199951171875</c:v>
                </c:pt>
                <c:pt idx="13907">
                  <c:v>1351.300048828125</c:v>
                </c:pt>
                <c:pt idx="13908">
                  <c:v>1351.400024414062</c:v>
                </c:pt>
                <c:pt idx="13909">
                  <c:v>1351.5</c:v>
                </c:pt>
                <c:pt idx="13910">
                  <c:v>1351.599975585937</c:v>
                </c:pt>
                <c:pt idx="13911">
                  <c:v>1351.699951171875</c:v>
                </c:pt>
                <c:pt idx="13912">
                  <c:v>1351.800048828125</c:v>
                </c:pt>
                <c:pt idx="13913">
                  <c:v>1351.900024414062</c:v>
                </c:pt>
                <c:pt idx="13914">
                  <c:v>1352.0</c:v>
                </c:pt>
                <c:pt idx="13915">
                  <c:v>1352.099975585937</c:v>
                </c:pt>
                <c:pt idx="13916">
                  <c:v>1352.199951171875</c:v>
                </c:pt>
                <c:pt idx="13917">
                  <c:v>1352.300048828125</c:v>
                </c:pt>
                <c:pt idx="13918">
                  <c:v>1352.400024414062</c:v>
                </c:pt>
                <c:pt idx="13919">
                  <c:v>1352.5</c:v>
                </c:pt>
                <c:pt idx="13920">
                  <c:v>1352.599975585937</c:v>
                </c:pt>
                <c:pt idx="13921">
                  <c:v>1352.699951171875</c:v>
                </c:pt>
                <c:pt idx="13922">
                  <c:v>1352.800048828125</c:v>
                </c:pt>
                <c:pt idx="13923">
                  <c:v>1352.900024414062</c:v>
                </c:pt>
                <c:pt idx="13924">
                  <c:v>1353.0</c:v>
                </c:pt>
                <c:pt idx="13925">
                  <c:v>1353.099975585937</c:v>
                </c:pt>
                <c:pt idx="13926">
                  <c:v>1353.199951171875</c:v>
                </c:pt>
                <c:pt idx="13927">
                  <c:v>1353.300048828125</c:v>
                </c:pt>
                <c:pt idx="13928">
                  <c:v>1353.400024414062</c:v>
                </c:pt>
                <c:pt idx="13929">
                  <c:v>1353.5</c:v>
                </c:pt>
                <c:pt idx="13930">
                  <c:v>1353.599975585937</c:v>
                </c:pt>
                <c:pt idx="13931">
                  <c:v>1353.699951171875</c:v>
                </c:pt>
                <c:pt idx="13932">
                  <c:v>1353.800048828125</c:v>
                </c:pt>
                <c:pt idx="13933">
                  <c:v>1353.900024414062</c:v>
                </c:pt>
                <c:pt idx="13934">
                  <c:v>1354.0</c:v>
                </c:pt>
                <c:pt idx="13935">
                  <c:v>1354.099975585937</c:v>
                </c:pt>
                <c:pt idx="13936">
                  <c:v>1354.199951171875</c:v>
                </c:pt>
                <c:pt idx="13937">
                  <c:v>1354.300048828125</c:v>
                </c:pt>
                <c:pt idx="13938">
                  <c:v>1354.400024414062</c:v>
                </c:pt>
                <c:pt idx="13939">
                  <c:v>1354.5</c:v>
                </c:pt>
                <c:pt idx="13940">
                  <c:v>1354.599975585937</c:v>
                </c:pt>
                <c:pt idx="13941">
                  <c:v>1354.699951171875</c:v>
                </c:pt>
                <c:pt idx="13942">
                  <c:v>1354.800048828125</c:v>
                </c:pt>
                <c:pt idx="13943">
                  <c:v>1354.900024414062</c:v>
                </c:pt>
                <c:pt idx="13944">
                  <c:v>1355.0</c:v>
                </c:pt>
                <c:pt idx="13945">
                  <c:v>1355.099975585937</c:v>
                </c:pt>
                <c:pt idx="13946">
                  <c:v>1355.199951171875</c:v>
                </c:pt>
                <c:pt idx="13947">
                  <c:v>1355.300048828125</c:v>
                </c:pt>
                <c:pt idx="13948">
                  <c:v>1355.400024414062</c:v>
                </c:pt>
                <c:pt idx="13949">
                  <c:v>1355.5</c:v>
                </c:pt>
                <c:pt idx="13950">
                  <c:v>1355.599975585937</c:v>
                </c:pt>
                <c:pt idx="13951">
                  <c:v>1355.699951171875</c:v>
                </c:pt>
                <c:pt idx="13952">
                  <c:v>1355.800048828125</c:v>
                </c:pt>
                <c:pt idx="13953">
                  <c:v>1355.900024414062</c:v>
                </c:pt>
                <c:pt idx="13954">
                  <c:v>1356.0</c:v>
                </c:pt>
                <c:pt idx="13955">
                  <c:v>1356.099975585937</c:v>
                </c:pt>
                <c:pt idx="13956">
                  <c:v>1356.199951171875</c:v>
                </c:pt>
                <c:pt idx="13957">
                  <c:v>1356.300048828125</c:v>
                </c:pt>
                <c:pt idx="13958">
                  <c:v>1356.400024414062</c:v>
                </c:pt>
                <c:pt idx="13959">
                  <c:v>1356.5</c:v>
                </c:pt>
                <c:pt idx="13960">
                  <c:v>1356.599975585937</c:v>
                </c:pt>
                <c:pt idx="13961">
                  <c:v>1356.699951171875</c:v>
                </c:pt>
                <c:pt idx="13962">
                  <c:v>1356.800048828125</c:v>
                </c:pt>
                <c:pt idx="13963">
                  <c:v>1356.900024414062</c:v>
                </c:pt>
                <c:pt idx="13964">
                  <c:v>1357.0</c:v>
                </c:pt>
                <c:pt idx="13965">
                  <c:v>1357.099975585937</c:v>
                </c:pt>
                <c:pt idx="13966">
                  <c:v>1357.199951171875</c:v>
                </c:pt>
                <c:pt idx="13967">
                  <c:v>1357.300048828125</c:v>
                </c:pt>
                <c:pt idx="13968">
                  <c:v>1357.400024414062</c:v>
                </c:pt>
                <c:pt idx="13969">
                  <c:v>1357.5</c:v>
                </c:pt>
                <c:pt idx="13970">
                  <c:v>1357.599975585937</c:v>
                </c:pt>
                <c:pt idx="13971">
                  <c:v>1357.699951171875</c:v>
                </c:pt>
                <c:pt idx="13972">
                  <c:v>1357.800048828125</c:v>
                </c:pt>
                <c:pt idx="13973">
                  <c:v>1357.900024414062</c:v>
                </c:pt>
                <c:pt idx="13974">
                  <c:v>1358.0</c:v>
                </c:pt>
                <c:pt idx="13975">
                  <c:v>1358.099975585937</c:v>
                </c:pt>
                <c:pt idx="13976">
                  <c:v>1358.199951171875</c:v>
                </c:pt>
                <c:pt idx="13977">
                  <c:v>1358.300048828125</c:v>
                </c:pt>
                <c:pt idx="13978">
                  <c:v>1358.400024414062</c:v>
                </c:pt>
                <c:pt idx="13979">
                  <c:v>1358.5</c:v>
                </c:pt>
                <c:pt idx="13980">
                  <c:v>1358.599975585937</c:v>
                </c:pt>
                <c:pt idx="13981">
                  <c:v>1358.699951171875</c:v>
                </c:pt>
                <c:pt idx="13982">
                  <c:v>1358.800048828125</c:v>
                </c:pt>
                <c:pt idx="13983">
                  <c:v>1358.900024414062</c:v>
                </c:pt>
                <c:pt idx="13984">
                  <c:v>1359.0</c:v>
                </c:pt>
                <c:pt idx="13985">
                  <c:v>1359.099975585937</c:v>
                </c:pt>
                <c:pt idx="13986">
                  <c:v>1359.199951171875</c:v>
                </c:pt>
                <c:pt idx="13987">
                  <c:v>1359.300048828125</c:v>
                </c:pt>
                <c:pt idx="13988">
                  <c:v>1359.400024414062</c:v>
                </c:pt>
                <c:pt idx="13989">
                  <c:v>1359.5</c:v>
                </c:pt>
                <c:pt idx="13990">
                  <c:v>1359.599975585937</c:v>
                </c:pt>
                <c:pt idx="13991">
                  <c:v>1359.699951171875</c:v>
                </c:pt>
                <c:pt idx="13992">
                  <c:v>1359.800048828125</c:v>
                </c:pt>
                <c:pt idx="13993">
                  <c:v>1359.900024414062</c:v>
                </c:pt>
                <c:pt idx="13994">
                  <c:v>1360.0</c:v>
                </c:pt>
                <c:pt idx="13995">
                  <c:v>1360.099975585937</c:v>
                </c:pt>
                <c:pt idx="13996">
                  <c:v>1360.199951171875</c:v>
                </c:pt>
                <c:pt idx="13997">
                  <c:v>1360.300048828125</c:v>
                </c:pt>
                <c:pt idx="13998">
                  <c:v>1360.400024414062</c:v>
                </c:pt>
                <c:pt idx="13999">
                  <c:v>1360.5</c:v>
                </c:pt>
                <c:pt idx="14000">
                  <c:v>1360.599975585937</c:v>
                </c:pt>
                <c:pt idx="14001">
                  <c:v>1360.699951171875</c:v>
                </c:pt>
                <c:pt idx="14002">
                  <c:v>1360.800048828125</c:v>
                </c:pt>
                <c:pt idx="14003">
                  <c:v>1360.900024414062</c:v>
                </c:pt>
                <c:pt idx="14004">
                  <c:v>1361.0</c:v>
                </c:pt>
                <c:pt idx="14005">
                  <c:v>1361.099975585937</c:v>
                </c:pt>
                <c:pt idx="14006">
                  <c:v>1361.199951171875</c:v>
                </c:pt>
                <c:pt idx="14007">
                  <c:v>1361.300048828125</c:v>
                </c:pt>
                <c:pt idx="14008">
                  <c:v>1361.400024414062</c:v>
                </c:pt>
                <c:pt idx="14009">
                  <c:v>1361.5</c:v>
                </c:pt>
                <c:pt idx="14010">
                  <c:v>1361.599975585937</c:v>
                </c:pt>
                <c:pt idx="14011">
                  <c:v>1361.699951171875</c:v>
                </c:pt>
                <c:pt idx="14012">
                  <c:v>1361.800048828125</c:v>
                </c:pt>
                <c:pt idx="14013">
                  <c:v>1361.900024414062</c:v>
                </c:pt>
                <c:pt idx="14014">
                  <c:v>1362.0</c:v>
                </c:pt>
                <c:pt idx="14015">
                  <c:v>1362.099975585937</c:v>
                </c:pt>
                <c:pt idx="14016">
                  <c:v>1362.199951171875</c:v>
                </c:pt>
                <c:pt idx="14017">
                  <c:v>1362.300048828125</c:v>
                </c:pt>
                <c:pt idx="14018">
                  <c:v>1362.400024414062</c:v>
                </c:pt>
                <c:pt idx="14019">
                  <c:v>1362.5</c:v>
                </c:pt>
                <c:pt idx="14020">
                  <c:v>1362.599975585937</c:v>
                </c:pt>
                <c:pt idx="14021">
                  <c:v>1362.699951171875</c:v>
                </c:pt>
                <c:pt idx="14022">
                  <c:v>1362.800048828125</c:v>
                </c:pt>
                <c:pt idx="14023">
                  <c:v>1362.900024414062</c:v>
                </c:pt>
                <c:pt idx="14024">
                  <c:v>1363.0</c:v>
                </c:pt>
                <c:pt idx="14025">
                  <c:v>1363.099975585937</c:v>
                </c:pt>
                <c:pt idx="14026">
                  <c:v>1363.199951171875</c:v>
                </c:pt>
                <c:pt idx="14027">
                  <c:v>1363.300048828125</c:v>
                </c:pt>
                <c:pt idx="14028">
                  <c:v>1363.400024414062</c:v>
                </c:pt>
                <c:pt idx="14029">
                  <c:v>1363.5</c:v>
                </c:pt>
                <c:pt idx="14030">
                  <c:v>1363.599975585937</c:v>
                </c:pt>
                <c:pt idx="14031">
                  <c:v>1363.699951171875</c:v>
                </c:pt>
                <c:pt idx="14032">
                  <c:v>1363.800048828125</c:v>
                </c:pt>
                <c:pt idx="14033">
                  <c:v>1363.900024414062</c:v>
                </c:pt>
                <c:pt idx="14034">
                  <c:v>1364.0</c:v>
                </c:pt>
                <c:pt idx="14035">
                  <c:v>1364.099975585937</c:v>
                </c:pt>
                <c:pt idx="14036">
                  <c:v>1364.199951171875</c:v>
                </c:pt>
                <c:pt idx="14037">
                  <c:v>1364.300048828125</c:v>
                </c:pt>
                <c:pt idx="14038">
                  <c:v>1364.400024414062</c:v>
                </c:pt>
                <c:pt idx="14039">
                  <c:v>1364.5</c:v>
                </c:pt>
                <c:pt idx="14040">
                  <c:v>1364.599975585937</c:v>
                </c:pt>
                <c:pt idx="14041">
                  <c:v>1364.699951171875</c:v>
                </c:pt>
                <c:pt idx="14042">
                  <c:v>1364.800048828125</c:v>
                </c:pt>
                <c:pt idx="14043">
                  <c:v>1364.900024414062</c:v>
                </c:pt>
                <c:pt idx="14044">
                  <c:v>1365.0</c:v>
                </c:pt>
                <c:pt idx="14045">
                  <c:v>1365.099975585937</c:v>
                </c:pt>
                <c:pt idx="14046">
                  <c:v>1365.199951171875</c:v>
                </c:pt>
                <c:pt idx="14047">
                  <c:v>1365.300048828125</c:v>
                </c:pt>
                <c:pt idx="14048">
                  <c:v>1365.400024414062</c:v>
                </c:pt>
                <c:pt idx="14049">
                  <c:v>1365.5</c:v>
                </c:pt>
                <c:pt idx="14050">
                  <c:v>1365.599975585937</c:v>
                </c:pt>
                <c:pt idx="14051">
                  <c:v>1365.699951171875</c:v>
                </c:pt>
                <c:pt idx="14052">
                  <c:v>1365.800048828125</c:v>
                </c:pt>
                <c:pt idx="14053">
                  <c:v>1365.900024414062</c:v>
                </c:pt>
                <c:pt idx="14054">
                  <c:v>1366.0</c:v>
                </c:pt>
                <c:pt idx="14055">
                  <c:v>1366.099975585937</c:v>
                </c:pt>
                <c:pt idx="14056">
                  <c:v>1366.199951171875</c:v>
                </c:pt>
                <c:pt idx="14057">
                  <c:v>1366.300048828125</c:v>
                </c:pt>
                <c:pt idx="14058">
                  <c:v>1366.400024414062</c:v>
                </c:pt>
                <c:pt idx="14059">
                  <c:v>1366.5</c:v>
                </c:pt>
                <c:pt idx="14060">
                  <c:v>1366.599975585937</c:v>
                </c:pt>
                <c:pt idx="14061">
                  <c:v>1366.699951171875</c:v>
                </c:pt>
                <c:pt idx="14062">
                  <c:v>1366.800048828125</c:v>
                </c:pt>
                <c:pt idx="14063">
                  <c:v>1366.900024414062</c:v>
                </c:pt>
                <c:pt idx="14064">
                  <c:v>1367.0</c:v>
                </c:pt>
                <c:pt idx="14065">
                  <c:v>1367.099975585937</c:v>
                </c:pt>
                <c:pt idx="14066">
                  <c:v>1367.199951171875</c:v>
                </c:pt>
                <c:pt idx="14067">
                  <c:v>1367.300048828125</c:v>
                </c:pt>
                <c:pt idx="14068">
                  <c:v>1367.400024414062</c:v>
                </c:pt>
                <c:pt idx="14069">
                  <c:v>1367.5</c:v>
                </c:pt>
                <c:pt idx="14070">
                  <c:v>1367.599975585937</c:v>
                </c:pt>
                <c:pt idx="14071">
                  <c:v>1367.699951171875</c:v>
                </c:pt>
                <c:pt idx="14072">
                  <c:v>1367.800048828125</c:v>
                </c:pt>
                <c:pt idx="14073">
                  <c:v>1367.900024414062</c:v>
                </c:pt>
                <c:pt idx="14074">
                  <c:v>1368.0</c:v>
                </c:pt>
                <c:pt idx="14075">
                  <c:v>1368.099975585937</c:v>
                </c:pt>
                <c:pt idx="14076">
                  <c:v>1368.199951171875</c:v>
                </c:pt>
                <c:pt idx="14077">
                  <c:v>1368.300048828125</c:v>
                </c:pt>
                <c:pt idx="14078">
                  <c:v>1368.400024414062</c:v>
                </c:pt>
                <c:pt idx="14079">
                  <c:v>1368.5</c:v>
                </c:pt>
                <c:pt idx="14080">
                  <c:v>1368.599975585937</c:v>
                </c:pt>
                <c:pt idx="14081">
                  <c:v>1368.699951171875</c:v>
                </c:pt>
                <c:pt idx="14082">
                  <c:v>1368.800048828125</c:v>
                </c:pt>
                <c:pt idx="14083">
                  <c:v>1368.900024414062</c:v>
                </c:pt>
                <c:pt idx="14084">
                  <c:v>1369.0</c:v>
                </c:pt>
                <c:pt idx="14085">
                  <c:v>1369.099975585937</c:v>
                </c:pt>
                <c:pt idx="14086">
                  <c:v>1369.199951171875</c:v>
                </c:pt>
                <c:pt idx="14087">
                  <c:v>1369.300048828125</c:v>
                </c:pt>
                <c:pt idx="14088">
                  <c:v>1369.400024414062</c:v>
                </c:pt>
                <c:pt idx="14089">
                  <c:v>1369.5</c:v>
                </c:pt>
                <c:pt idx="14090">
                  <c:v>1369.599975585937</c:v>
                </c:pt>
                <c:pt idx="14091">
                  <c:v>1369.699951171875</c:v>
                </c:pt>
                <c:pt idx="14092">
                  <c:v>1369.800048828125</c:v>
                </c:pt>
                <c:pt idx="14093">
                  <c:v>1369.900024414062</c:v>
                </c:pt>
                <c:pt idx="14094">
                  <c:v>1370.0</c:v>
                </c:pt>
                <c:pt idx="14095">
                  <c:v>1370.099975585937</c:v>
                </c:pt>
                <c:pt idx="14096">
                  <c:v>1370.199951171875</c:v>
                </c:pt>
                <c:pt idx="14097">
                  <c:v>1370.300048828125</c:v>
                </c:pt>
                <c:pt idx="14098">
                  <c:v>1370.400024414062</c:v>
                </c:pt>
                <c:pt idx="14099">
                  <c:v>1370.5</c:v>
                </c:pt>
                <c:pt idx="14100">
                  <c:v>1370.599975585937</c:v>
                </c:pt>
                <c:pt idx="14101">
                  <c:v>1370.699951171875</c:v>
                </c:pt>
                <c:pt idx="14102">
                  <c:v>1370.800048828125</c:v>
                </c:pt>
                <c:pt idx="14103">
                  <c:v>1370.900024414062</c:v>
                </c:pt>
                <c:pt idx="14104">
                  <c:v>1371.0</c:v>
                </c:pt>
                <c:pt idx="14105">
                  <c:v>1371.099975585937</c:v>
                </c:pt>
                <c:pt idx="14106">
                  <c:v>1371.199951171875</c:v>
                </c:pt>
                <c:pt idx="14107">
                  <c:v>1371.300048828125</c:v>
                </c:pt>
                <c:pt idx="14108">
                  <c:v>1371.400024414062</c:v>
                </c:pt>
                <c:pt idx="14109">
                  <c:v>1371.5</c:v>
                </c:pt>
                <c:pt idx="14110">
                  <c:v>1371.599975585937</c:v>
                </c:pt>
                <c:pt idx="14111">
                  <c:v>1371.699951171875</c:v>
                </c:pt>
                <c:pt idx="14112">
                  <c:v>1371.800048828125</c:v>
                </c:pt>
                <c:pt idx="14113">
                  <c:v>1371.900024414062</c:v>
                </c:pt>
                <c:pt idx="14114">
                  <c:v>1372.0</c:v>
                </c:pt>
                <c:pt idx="14115">
                  <c:v>1372.099975585937</c:v>
                </c:pt>
                <c:pt idx="14116">
                  <c:v>1372.199951171875</c:v>
                </c:pt>
                <c:pt idx="14117">
                  <c:v>1372.300048828125</c:v>
                </c:pt>
                <c:pt idx="14118">
                  <c:v>1372.400024414062</c:v>
                </c:pt>
                <c:pt idx="14119">
                  <c:v>1372.5</c:v>
                </c:pt>
                <c:pt idx="14120">
                  <c:v>1372.599975585937</c:v>
                </c:pt>
                <c:pt idx="14121">
                  <c:v>1372.699951171875</c:v>
                </c:pt>
                <c:pt idx="14122">
                  <c:v>1372.800048828125</c:v>
                </c:pt>
                <c:pt idx="14123">
                  <c:v>1372.900024414062</c:v>
                </c:pt>
                <c:pt idx="14124">
                  <c:v>1373.0</c:v>
                </c:pt>
                <c:pt idx="14125">
                  <c:v>1373.099975585937</c:v>
                </c:pt>
                <c:pt idx="14126">
                  <c:v>1373.199951171875</c:v>
                </c:pt>
                <c:pt idx="14127">
                  <c:v>1373.300048828125</c:v>
                </c:pt>
                <c:pt idx="14128">
                  <c:v>1373.400024414062</c:v>
                </c:pt>
                <c:pt idx="14129">
                  <c:v>1373.5</c:v>
                </c:pt>
                <c:pt idx="14130">
                  <c:v>1373.599975585937</c:v>
                </c:pt>
                <c:pt idx="14131">
                  <c:v>1373.699951171875</c:v>
                </c:pt>
                <c:pt idx="14132">
                  <c:v>1373.800048828125</c:v>
                </c:pt>
                <c:pt idx="14133">
                  <c:v>1373.900024414062</c:v>
                </c:pt>
                <c:pt idx="14134">
                  <c:v>1374.0</c:v>
                </c:pt>
                <c:pt idx="14135">
                  <c:v>1374.099975585937</c:v>
                </c:pt>
                <c:pt idx="14136">
                  <c:v>1374.199951171875</c:v>
                </c:pt>
                <c:pt idx="14137">
                  <c:v>1374.300048828125</c:v>
                </c:pt>
                <c:pt idx="14138">
                  <c:v>1374.400024414062</c:v>
                </c:pt>
                <c:pt idx="14139">
                  <c:v>1374.5</c:v>
                </c:pt>
                <c:pt idx="14140">
                  <c:v>1374.599975585937</c:v>
                </c:pt>
                <c:pt idx="14141">
                  <c:v>1374.699951171875</c:v>
                </c:pt>
                <c:pt idx="14142">
                  <c:v>1374.800048828125</c:v>
                </c:pt>
                <c:pt idx="14143">
                  <c:v>1374.900024414062</c:v>
                </c:pt>
                <c:pt idx="14144">
                  <c:v>1375.0</c:v>
                </c:pt>
                <c:pt idx="14145">
                  <c:v>1375.099975585937</c:v>
                </c:pt>
                <c:pt idx="14146">
                  <c:v>1375.199951171875</c:v>
                </c:pt>
                <c:pt idx="14147">
                  <c:v>1375.300048828125</c:v>
                </c:pt>
                <c:pt idx="14148">
                  <c:v>1375.400024414062</c:v>
                </c:pt>
                <c:pt idx="14149">
                  <c:v>1375.5</c:v>
                </c:pt>
                <c:pt idx="14150">
                  <c:v>1375.599975585937</c:v>
                </c:pt>
                <c:pt idx="14151">
                  <c:v>1375.699951171875</c:v>
                </c:pt>
                <c:pt idx="14152">
                  <c:v>1375.800048828125</c:v>
                </c:pt>
                <c:pt idx="14153">
                  <c:v>1375.900024414062</c:v>
                </c:pt>
                <c:pt idx="14154">
                  <c:v>1376.0</c:v>
                </c:pt>
                <c:pt idx="14155">
                  <c:v>1376.099975585937</c:v>
                </c:pt>
                <c:pt idx="14156">
                  <c:v>1376.199951171875</c:v>
                </c:pt>
                <c:pt idx="14157">
                  <c:v>1376.300048828125</c:v>
                </c:pt>
                <c:pt idx="14158">
                  <c:v>1376.400024414062</c:v>
                </c:pt>
                <c:pt idx="14159">
                  <c:v>1376.5</c:v>
                </c:pt>
                <c:pt idx="14160">
                  <c:v>1376.599975585937</c:v>
                </c:pt>
                <c:pt idx="14161">
                  <c:v>1376.699951171875</c:v>
                </c:pt>
                <c:pt idx="14162">
                  <c:v>1376.800048828125</c:v>
                </c:pt>
                <c:pt idx="14163">
                  <c:v>1376.900024414062</c:v>
                </c:pt>
                <c:pt idx="14164">
                  <c:v>1377.0</c:v>
                </c:pt>
                <c:pt idx="14165">
                  <c:v>1377.099975585937</c:v>
                </c:pt>
                <c:pt idx="14166">
                  <c:v>1377.199951171875</c:v>
                </c:pt>
                <c:pt idx="14167">
                  <c:v>1377.300048828125</c:v>
                </c:pt>
                <c:pt idx="14168">
                  <c:v>1377.400024414062</c:v>
                </c:pt>
                <c:pt idx="14169">
                  <c:v>1377.5</c:v>
                </c:pt>
                <c:pt idx="14170">
                  <c:v>1377.599975585937</c:v>
                </c:pt>
                <c:pt idx="14171">
                  <c:v>1377.699951171875</c:v>
                </c:pt>
                <c:pt idx="14172">
                  <c:v>1377.800048828125</c:v>
                </c:pt>
                <c:pt idx="14173">
                  <c:v>1377.900024414062</c:v>
                </c:pt>
                <c:pt idx="14174">
                  <c:v>1378.0</c:v>
                </c:pt>
                <c:pt idx="14175">
                  <c:v>1378.099975585937</c:v>
                </c:pt>
                <c:pt idx="14176">
                  <c:v>1378.199951171875</c:v>
                </c:pt>
                <c:pt idx="14177">
                  <c:v>1378.300048828125</c:v>
                </c:pt>
                <c:pt idx="14178">
                  <c:v>1378.400024414062</c:v>
                </c:pt>
                <c:pt idx="14179">
                  <c:v>1378.5</c:v>
                </c:pt>
                <c:pt idx="14180">
                  <c:v>1378.599975585937</c:v>
                </c:pt>
                <c:pt idx="14181">
                  <c:v>1378.699951171875</c:v>
                </c:pt>
                <c:pt idx="14182">
                  <c:v>1378.800048828125</c:v>
                </c:pt>
                <c:pt idx="14183">
                  <c:v>1378.900024414062</c:v>
                </c:pt>
                <c:pt idx="14184">
                  <c:v>1379.0</c:v>
                </c:pt>
                <c:pt idx="14185">
                  <c:v>1379.099975585937</c:v>
                </c:pt>
                <c:pt idx="14186">
                  <c:v>1379.199951171875</c:v>
                </c:pt>
                <c:pt idx="14187">
                  <c:v>1379.300048828125</c:v>
                </c:pt>
                <c:pt idx="14188">
                  <c:v>1379.400024414062</c:v>
                </c:pt>
                <c:pt idx="14189">
                  <c:v>1379.5</c:v>
                </c:pt>
                <c:pt idx="14190">
                  <c:v>1379.599975585937</c:v>
                </c:pt>
                <c:pt idx="14191">
                  <c:v>1379.699951171875</c:v>
                </c:pt>
                <c:pt idx="14192">
                  <c:v>1379.800048828125</c:v>
                </c:pt>
                <c:pt idx="14193">
                  <c:v>1379.900024414062</c:v>
                </c:pt>
                <c:pt idx="14194">
                  <c:v>1380.0</c:v>
                </c:pt>
                <c:pt idx="14195">
                  <c:v>1380.099975585937</c:v>
                </c:pt>
                <c:pt idx="14196">
                  <c:v>1380.199951171875</c:v>
                </c:pt>
                <c:pt idx="14197">
                  <c:v>1380.300048828125</c:v>
                </c:pt>
                <c:pt idx="14198">
                  <c:v>1380.400024414062</c:v>
                </c:pt>
                <c:pt idx="14199">
                  <c:v>1380.5</c:v>
                </c:pt>
                <c:pt idx="14200">
                  <c:v>1380.599975585937</c:v>
                </c:pt>
                <c:pt idx="14201">
                  <c:v>1380.699951171875</c:v>
                </c:pt>
                <c:pt idx="14202">
                  <c:v>1380.800048828125</c:v>
                </c:pt>
                <c:pt idx="14203">
                  <c:v>1380.900024414062</c:v>
                </c:pt>
                <c:pt idx="14204">
                  <c:v>1381.0</c:v>
                </c:pt>
                <c:pt idx="14205">
                  <c:v>1381.099975585937</c:v>
                </c:pt>
                <c:pt idx="14206">
                  <c:v>1381.199951171875</c:v>
                </c:pt>
                <c:pt idx="14207">
                  <c:v>1381.300048828125</c:v>
                </c:pt>
                <c:pt idx="14208">
                  <c:v>1381.400024414062</c:v>
                </c:pt>
                <c:pt idx="14209">
                  <c:v>1381.5</c:v>
                </c:pt>
                <c:pt idx="14210">
                  <c:v>1381.599975585937</c:v>
                </c:pt>
                <c:pt idx="14211">
                  <c:v>1381.699951171875</c:v>
                </c:pt>
                <c:pt idx="14212">
                  <c:v>1381.800048828125</c:v>
                </c:pt>
                <c:pt idx="14213">
                  <c:v>1381.900024414062</c:v>
                </c:pt>
                <c:pt idx="14214">
                  <c:v>1382.0</c:v>
                </c:pt>
                <c:pt idx="14215">
                  <c:v>1382.099975585937</c:v>
                </c:pt>
                <c:pt idx="14216">
                  <c:v>1382.199951171875</c:v>
                </c:pt>
                <c:pt idx="14217">
                  <c:v>1382.300048828125</c:v>
                </c:pt>
                <c:pt idx="14218">
                  <c:v>1382.400024414062</c:v>
                </c:pt>
                <c:pt idx="14219">
                  <c:v>1382.5</c:v>
                </c:pt>
                <c:pt idx="14220">
                  <c:v>1382.599975585937</c:v>
                </c:pt>
                <c:pt idx="14221">
                  <c:v>1382.699951171875</c:v>
                </c:pt>
                <c:pt idx="14222">
                  <c:v>1382.800048828125</c:v>
                </c:pt>
                <c:pt idx="14223">
                  <c:v>1382.900024414062</c:v>
                </c:pt>
                <c:pt idx="14224">
                  <c:v>1383.0</c:v>
                </c:pt>
                <c:pt idx="14225">
                  <c:v>1383.099975585937</c:v>
                </c:pt>
                <c:pt idx="14226">
                  <c:v>1383.199951171875</c:v>
                </c:pt>
                <c:pt idx="14227">
                  <c:v>1383.300048828125</c:v>
                </c:pt>
                <c:pt idx="14228">
                  <c:v>1383.400024414062</c:v>
                </c:pt>
                <c:pt idx="14229">
                  <c:v>1383.5</c:v>
                </c:pt>
                <c:pt idx="14230">
                  <c:v>1383.599975585937</c:v>
                </c:pt>
                <c:pt idx="14231">
                  <c:v>1383.699951171875</c:v>
                </c:pt>
                <c:pt idx="14232">
                  <c:v>1383.800048828125</c:v>
                </c:pt>
                <c:pt idx="14233">
                  <c:v>1383.900024414062</c:v>
                </c:pt>
                <c:pt idx="14234">
                  <c:v>1384.0</c:v>
                </c:pt>
                <c:pt idx="14235">
                  <c:v>1384.099975585937</c:v>
                </c:pt>
                <c:pt idx="14236">
                  <c:v>1384.199951171875</c:v>
                </c:pt>
                <c:pt idx="14237">
                  <c:v>1384.300048828125</c:v>
                </c:pt>
                <c:pt idx="14238">
                  <c:v>1384.400024414062</c:v>
                </c:pt>
                <c:pt idx="14239">
                  <c:v>1384.5</c:v>
                </c:pt>
                <c:pt idx="14240">
                  <c:v>1384.599975585937</c:v>
                </c:pt>
                <c:pt idx="14241">
                  <c:v>1384.699951171875</c:v>
                </c:pt>
                <c:pt idx="14242">
                  <c:v>1384.800048828125</c:v>
                </c:pt>
                <c:pt idx="14243">
                  <c:v>1384.900024414062</c:v>
                </c:pt>
                <c:pt idx="14244">
                  <c:v>1385.0</c:v>
                </c:pt>
                <c:pt idx="14245">
                  <c:v>1385.099975585937</c:v>
                </c:pt>
                <c:pt idx="14246">
                  <c:v>1385.199951171875</c:v>
                </c:pt>
                <c:pt idx="14247">
                  <c:v>1385.300048828125</c:v>
                </c:pt>
                <c:pt idx="14248">
                  <c:v>1385.400024414062</c:v>
                </c:pt>
                <c:pt idx="14249">
                  <c:v>1385.5</c:v>
                </c:pt>
                <c:pt idx="14250">
                  <c:v>1385.599975585937</c:v>
                </c:pt>
                <c:pt idx="14251">
                  <c:v>1385.699951171875</c:v>
                </c:pt>
                <c:pt idx="14252">
                  <c:v>1385.800048828125</c:v>
                </c:pt>
                <c:pt idx="14253">
                  <c:v>1385.900024414062</c:v>
                </c:pt>
                <c:pt idx="14254">
                  <c:v>1386.0</c:v>
                </c:pt>
                <c:pt idx="14255">
                  <c:v>1386.099975585937</c:v>
                </c:pt>
                <c:pt idx="14256">
                  <c:v>1386.199951171875</c:v>
                </c:pt>
                <c:pt idx="14257">
                  <c:v>1386.300048828125</c:v>
                </c:pt>
                <c:pt idx="14258">
                  <c:v>1386.400024414062</c:v>
                </c:pt>
                <c:pt idx="14259">
                  <c:v>1386.5</c:v>
                </c:pt>
                <c:pt idx="14260">
                  <c:v>1386.599975585937</c:v>
                </c:pt>
                <c:pt idx="14261">
                  <c:v>1386.699951171875</c:v>
                </c:pt>
                <c:pt idx="14262">
                  <c:v>1386.800048828125</c:v>
                </c:pt>
                <c:pt idx="14263">
                  <c:v>1386.900024414062</c:v>
                </c:pt>
                <c:pt idx="14264">
                  <c:v>1387.0</c:v>
                </c:pt>
                <c:pt idx="14265">
                  <c:v>1387.099975585937</c:v>
                </c:pt>
                <c:pt idx="14266">
                  <c:v>1387.199951171875</c:v>
                </c:pt>
                <c:pt idx="14267">
                  <c:v>1387.300048828125</c:v>
                </c:pt>
                <c:pt idx="14268">
                  <c:v>1387.400024414062</c:v>
                </c:pt>
                <c:pt idx="14269">
                  <c:v>1387.5</c:v>
                </c:pt>
                <c:pt idx="14270">
                  <c:v>1387.599975585937</c:v>
                </c:pt>
                <c:pt idx="14271">
                  <c:v>1387.699951171875</c:v>
                </c:pt>
                <c:pt idx="14272">
                  <c:v>1387.800048828125</c:v>
                </c:pt>
                <c:pt idx="14273">
                  <c:v>1387.900024414062</c:v>
                </c:pt>
                <c:pt idx="14274">
                  <c:v>1388.0</c:v>
                </c:pt>
                <c:pt idx="14275">
                  <c:v>1388.099975585937</c:v>
                </c:pt>
                <c:pt idx="14276">
                  <c:v>1388.199951171875</c:v>
                </c:pt>
                <c:pt idx="14277">
                  <c:v>1388.300048828125</c:v>
                </c:pt>
                <c:pt idx="14278">
                  <c:v>1388.400024414062</c:v>
                </c:pt>
                <c:pt idx="14279">
                  <c:v>1388.5</c:v>
                </c:pt>
                <c:pt idx="14280">
                  <c:v>1388.599975585937</c:v>
                </c:pt>
                <c:pt idx="14281">
                  <c:v>1388.699951171875</c:v>
                </c:pt>
                <c:pt idx="14282">
                  <c:v>1388.800048828125</c:v>
                </c:pt>
                <c:pt idx="14283">
                  <c:v>1388.900024414062</c:v>
                </c:pt>
                <c:pt idx="14284">
                  <c:v>1389.0</c:v>
                </c:pt>
                <c:pt idx="14285">
                  <c:v>1389.099975585937</c:v>
                </c:pt>
                <c:pt idx="14286">
                  <c:v>1389.199951171875</c:v>
                </c:pt>
                <c:pt idx="14287">
                  <c:v>1389.300048828125</c:v>
                </c:pt>
                <c:pt idx="14288">
                  <c:v>1389.400024414062</c:v>
                </c:pt>
                <c:pt idx="14289">
                  <c:v>1389.5</c:v>
                </c:pt>
                <c:pt idx="14290">
                  <c:v>1389.599975585937</c:v>
                </c:pt>
                <c:pt idx="14291">
                  <c:v>1389.699951171875</c:v>
                </c:pt>
                <c:pt idx="14292">
                  <c:v>1389.800048828125</c:v>
                </c:pt>
                <c:pt idx="14293">
                  <c:v>1389.900024414062</c:v>
                </c:pt>
                <c:pt idx="14294">
                  <c:v>1390.0</c:v>
                </c:pt>
              </c:numCache>
            </c:numRef>
          </c:xVal>
          <c:yVal>
            <c:numRef>
              <c:f>Sheet1!$H$2:$H$14296</c:f>
              <c:numCache>
                <c:formatCode>General</c:formatCode>
                <c:ptCount val="14295"/>
                <c:pt idx="412">
                  <c:v>-0.621025875858322</c:v>
                </c:pt>
                <c:pt idx="413">
                  <c:v>-0.512999682621739</c:v>
                </c:pt>
                <c:pt idx="414">
                  <c:v>-0.392299679569987</c:v>
                </c:pt>
                <c:pt idx="415">
                  <c:v>-0.315941590881266</c:v>
                </c:pt>
                <c:pt idx="416">
                  <c:v>-0.300024534612021</c:v>
                </c:pt>
                <c:pt idx="417">
                  <c:v>-0.267199809266458</c:v>
                </c:pt>
                <c:pt idx="418">
                  <c:v>-0.267199809266458</c:v>
                </c:pt>
                <c:pt idx="419">
                  <c:v>-0.0268000213654886</c:v>
                </c:pt>
                <c:pt idx="420">
                  <c:v>0.00808475493977312</c:v>
                </c:pt>
                <c:pt idx="421">
                  <c:v>0.0037001083328505</c:v>
                </c:pt>
                <c:pt idx="422">
                  <c:v>0.00418878936397959</c:v>
                </c:pt>
                <c:pt idx="423">
                  <c:v>0.236300036620378</c:v>
                </c:pt>
                <c:pt idx="424">
                  <c:v>0.256599674987228</c:v>
                </c:pt>
                <c:pt idx="425">
                  <c:v>0.27849245910329</c:v>
                </c:pt>
                <c:pt idx="426">
                  <c:v>0.358399902343081</c:v>
                </c:pt>
                <c:pt idx="427">
                  <c:v>0.320495562740689</c:v>
                </c:pt>
                <c:pt idx="428">
                  <c:v>0.298500262448215</c:v>
                </c:pt>
                <c:pt idx="429">
                  <c:v>0.263000427243242</c:v>
                </c:pt>
                <c:pt idx="430">
                  <c:v>0.311895069880848</c:v>
                </c:pt>
                <c:pt idx="431">
                  <c:v>0.385200202937995</c:v>
                </c:pt>
                <c:pt idx="432">
                  <c:v>0.454097721860307</c:v>
                </c:pt>
                <c:pt idx="433">
                  <c:v>0.442200231933384</c:v>
                </c:pt>
                <c:pt idx="434">
                  <c:v>0.445900072478253</c:v>
                </c:pt>
                <c:pt idx="435">
                  <c:v>0.437898640440835</c:v>
                </c:pt>
                <c:pt idx="436">
                  <c:v>0.492300151821837</c:v>
                </c:pt>
                <c:pt idx="437">
                  <c:v>0.504098374934983</c:v>
                </c:pt>
                <c:pt idx="438">
                  <c:v>0.536699933622004</c:v>
                </c:pt>
                <c:pt idx="439">
                  <c:v>0.538799842830486</c:v>
                </c:pt>
                <c:pt idx="440">
                  <c:v>0.541699591823999</c:v>
                </c:pt>
                <c:pt idx="441">
                  <c:v>0.561100205992261</c:v>
                </c:pt>
                <c:pt idx="442">
                  <c:v>0.545099641414709</c:v>
                </c:pt>
                <c:pt idx="443">
                  <c:v>0.566300054168096</c:v>
                </c:pt>
                <c:pt idx="444">
                  <c:v>0.584500080105499</c:v>
                </c:pt>
                <c:pt idx="445">
                  <c:v>0.590799557492574</c:v>
                </c:pt>
                <c:pt idx="446">
                  <c:v>0.578500074003387</c:v>
                </c:pt>
                <c:pt idx="447">
                  <c:v>0.590999645231932</c:v>
                </c:pt>
                <c:pt idx="448">
                  <c:v>0.616499988555006</c:v>
                </c:pt>
                <c:pt idx="449">
                  <c:v>0.637900009154691</c:v>
                </c:pt>
                <c:pt idx="450">
                  <c:v>0.63189983978009</c:v>
                </c:pt>
                <c:pt idx="451">
                  <c:v>0.660200044250814</c:v>
                </c:pt>
                <c:pt idx="452">
                  <c:v>0.672600183104805</c:v>
                </c:pt>
                <c:pt idx="453">
                  <c:v>0.691400025938492</c:v>
                </c:pt>
                <c:pt idx="454">
                  <c:v>0.718799790189223</c:v>
                </c:pt>
                <c:pt idx="455">
                  <c:v>0.729500074005046</c:v>
                </c:pt>
                <c:pt idx="456">
                  <c:v>0.726600161739043</c:v>
                </c:pt>
                <c:pt idx="457">
                  <c:v>0.729899739075336</c:v>
                </c:pt>
                <c:pt idx="458">
                  <c:v>0.75990008239387</c:v>
                </c:pt>
                <c:pt idx="459">
                  <c:v>0.775399874113646</c:v>
                </c:pt>
                <c:pt idx="460">
                  <c:v>0.807999493405078</c:v>
                </c:pt>
                <c:pt idx="461">
                  <c:v>0.823199849699449</c:v>
                </c:pt>
                <c:pt idx="462">
                  <c:v>0.84210004272245</c:v>
                </c:pt>
                <c:pt idx="463">
                  <c:v>0.861100027461362</c:v>
                </c:pt>
                <c:pt idx="464">
                  <c:v>0.884700138853077</c:v>
                </c:pt>
                <c:pt idx="465">
                  <c:v>0.889500251007121</c:v>
                </c:pt>
                <c:pt idx="466">
                  <c:v>0.900999792476796</c:v>
                </c:pt>
                <c:pt idx="467">
                  <c:v>0.920900124358013</c:v>
                </c:pt>
                <c:pt idx="468">
                  <c:v>0.933299801632529</c:v>
                </c:pt>
                <c:pt idx="469">
                  <c:v>0.951200012965273</c:v>
                </c:pt>
                <c:pt idx="470">
                  <c:v>0.96580016097505</c:v>
                </c:pt>
                <c:pt idx="471">
                  <c:v>0.980300221250218</c:v>
                </c:pt>
                <c:pt idx="472">
                  <c:v>0.997599940488726</c:v>
                </c:pt>
                <c:pt idx="473">
                  <c:v>1.017999922176386</c:v>
                </c:pt>
                <c:pt idx="474">
                  <c:v>1.03410005187834</c:v>
                </c:pt>
                <c:pt idx="475">
                  <c:v>1.051599761962279</c:v>
                </c:pt>
                <c:pt idx="476">
                  <c:v>1.07170013580253</c:v>
                </c:pt>
                <c:pt idx="477">
                  <c:v>1.090400051114557</c:v>
                </c:pt>
                <c:pt idx="478">
                  <c:v>1.10789996948006</c:v>
                </c:pt>
                <c:pt idx="479">
                  <c:v>1.12419976425008</c:v>
                </c:pt>
                <c:pt idx="480">
                  <c:v>1.141999752042463</c:v>
                </c:pt>
                <c:pt idx="481">
                  <c:v>1.15630009612869</c:v>
                </c:pt>
                <c:pt idx="482">
                  <c:v>1.172100171661441</c:v>
                </c:pt>
                <c:pt idx="483">
                  <c:v>1.190699948117981</c:v>
                </c:pt>
                <c:pt idx="484">
                  <c:v>1.208400068662741</c:v>
                </c:pt>
                <c:pt idx="485">
                  <c:v>1.226699715422</c:v>
                </c:pt>
                <c:pt idx="486">
                  <c:v>1.241599778746604</c:v>
                </c:pt>
                <c:pt idx="487">
                  <c:v>1.256999848174018</c:v>
                </c:pt>
                <c:pt idx="488">
                  <c:v>1.273799980921467</c:v>
                </c:pt>
                <c:pt idx="489">
                  <c:v>1.288799778743851</c:v>
                </c:pt>
                <c:pt idx="490">
                  <c:v>1.303599772643792</c:v>
                </c:pt>
                <c:pt idx="491">
                  <c:v>1.323900161740312</c:v>
                </c:pt>
                <c:pt idx="492">
                  <c:v>1.341599814601068</c:v>
                </c:pt>
                <c:pt idx="493">
                  <c:v>1.360400218960422</c:v>
                </c:pt>
                <c:pt idx="494">
                  <c:v>1.375200004575163</c:v>
                </c:pt>
                <c:pt idx="495">
                  <c:v>1.389499856562906</c:v>
                </c:pt>
                <c:pt idx="496">
                  <c:v>1.405099784085905</c:v>
                </c:pt>
                <c:pt idx="497">
                  <c:v>1.421599708555732</c:v>
                </c:pt>
                <c:pt idx="498">
                  <c:v>1.43939996795234</c:v>
                </c:pt>
                <c:pt idx="499">
                  <c:v>1.454599762721045</c:v>
                </c:pt>
                <c:pt idx="500">
                  <c:v>1.471699810786958</c:v>
                </c:pt>
                <c:pt idx="501">
                  <c:v>1.486900209041778</c:v>
                </c:pt>
                <c:pt idx="502">
                  <c:v>1.508499647519784</c:v>
                </c:pt>
                <c:pt idx="503">
                  <c:v>1.528499973293947</c:v>
                </c:pt>
                <c:pt idx="504">
                  <c:v>1.54689996414163</c:v>
                </c:pt>
                <c:pt idx="505">
                  <c:v>1.563799882504099</c:v>
                </c:pt>
                <c:pt idx="506">
                  <c:v>1.578600015254779</c:v>
                </c:pt>
                <c:pt idx="507">
                  <c:v>1.596199662013532</c:v>
                </c:pt>
                <c:pt idx="508">
                  <c:v>1.609099867244367</c:v>
                </c:pt>
                <c:pt idx="509">
                  <c:v>1.618800217434909</c:v>
                </c:pt>
                <c:pt idx="510">
                  <c:v>1.631799873350246</c:v>
                </c:pt>
                <c:pt idx="511">
                  <c:v>1.64519979781835</c:v>
                </c:pt>
                <c:pt idx="512">
                  <c:v>1.661899722286762</c:v>
                </c:pt>
                <c:pt idx="513">
                  <c:v>1.681300041957002</c:v>
                </c:pt>
                <c:pt idx="514">
                  <c:v>1.698699821470655</c:v>
                </c:pt>
                <c:pt idx="515">
                  <c:v>1.71459986953414</c:v>
                </c:pt>
                <c:pt idx="516">
                  <c:v>1.730099794003763</c:v>
                </c:pt>
                <c:pt idx="517">
                  <c:v>1.751499700159911</c:v>
                </c:pt>
                <c:pt idx="518">
                  <c:v>1.766399893185735</c:v>
                </c:pt>
                <c:pt idx="519">
                  <c:v>1.779799953455949</c:v>
                </c:pt>
                <c:pt idx="520">
                  <c:v>1.797300074002124</c:v>
                </c:pt>
                <c:pt idx="521">
                  <c:v>1.808699929042632</c:v>
                </c:pt>
                <c:pt idx="522">
                  <c:v>1.824500128168438</c:v>
                </c:pt>
                <c:pt idx="523">
                  <c:v>1.839899847411288</c:v>
                </c:pt>
                <c:pt idx="524">
                  <c:v>1.855299835202459</c:v>
                </c:pt>
                <c:pt idx="525">
                  <c:v>1.872499955745297</c:v>
                </c:pt>
                <c:pt idx="526">
                  <c:v>1.88740007629167</c:v>
                </c:pt>
                <c:pt idx="527">
                  <c:v>1.902599994657066</c:v>
                </c:pt>
                <c:pt idx="528">
                  <c:v>1.919000048827002</c:v>
                </c:pt>
                <c:pt idx="529">
                  <c:v>1.935300042721792</c:v>
                </c:pt>
                <c:pt idx="530">
                  <c:v>1.949499846647086</c:v>
                </c:pt>
                <c:pt idx="531">
                  <c:v>1.961600042723148</c:v>
                </c:pt>
                <c:pt idx="532">
                  <c:v>1.971900102995278</c:v>
                </c:pt>
                <c:pt idx="533">
                  <c:v>1.984499816131574</c:v>
                </c:pt>
                <c:pt idx="534">
                  <c:v>1.995500151060696</c:v>
                </c:pt>
                <c:pt idx="535">
                  <c:v>2.014799845885136</c:v>
                </c:pt>
                <c:pt idx="536">
                  <c:v>2.028699833674179</c:v>
                </c:pt>
                <c:pt idx="537">
                  <c:v>2.035399978634814</c:v>
                </c:pt>
                <c:pt idx="538">
                  <c:v>2.05050016860696</c:v>
                </c:pt>
                <c:pt idx="539">
                  <c:v>2.064800222775375</c:v>
                </c:pt>
                <c:pt idx="540">
                  <c:v>2.084299854275741</c:v>
                </c:pt>
                <c:pt idx="541">
                  <c:v>2.097000170895626</c:v>
                </c:pt>
                <c:pt idx="542">
                  <c:v>2.111799880978651</c:v>
                </c:pt>
                <c:pt idx="543">
                  <c:v>2.12579993514737</c:v>
                </c:pt>
                <c:pt idx="544">
                  <c:v>2.141300064846291</c:v>
                </c:pt>
                <c:pt idx="545">
                  <c:v>2.156299850459618</c:v>
                </c:pt>
                <c:pt idx="546">
                  <c:v>2.17240010680689</c:v>
                </c:pt>
                <c:pt idx="547">
                  <c:v>2.191199886317918</c:v>
                </c:pt>
                <c:pt idx="548">
                  <c:v>2.206900000757741</c:v>
                </c:pt>
                <c:pt idx="549">
                  <c:v>2.222499771116418</c:v>
                </c:pt>
                <c:pt idx="550">
                  <c:v>2.241200021362602</c:v>
                </c:pt>
                <c:pt idx="551">
                  <c:v>2.260300199126505</c:v>
                </c:pt>
                <c:pt idx="552">
                  <c:v>2.272899918363691</c:v>
                </c:pt>
                <c:pt idx="553">
                  <c:v>2.28860017776242</c:v>
                </c:pt>
                <c:pt idx="554">
                  <c:v>2.301699890896998</c:v>
                </c:pt>
                <c:pt idx="555">
                  <c:v>2.319699869534813</c:v>
                </c:pt>
                <c:pt idx="556">
                  <c:v>2.337000135037667</c:v>
                </c:pt>
                <c:pt idx="557">
                  <c:v>2.350199848173361</c:v>
                </c:pt>
                <c:pt idx="558">
                  <c:v>2.367600170895458</c:v>
                </c:pt>
                <c:pt idx="559">
                  <c:v>2.385600152581901</c:v>
                </c:pt>
                <c:pt idx="560">
                  <c:v>2.40289971771199</c:v>
                </c:pt>
                <c:pt idx="561">
                  <c:v>2.418100040431455</c:v>
                </c:pt>
                <c:pt idx="562">
                  <c:v>2.43359981078902</c:v>
                </c:pt>
                <c:pt idx="563">
                  <c:v>2.445800209039588</c:v>
                </c:pt>
                <c:pt idx="564">
                  <c:v>2.458099852749001</c:v>
                </c:pt>
                <c:pt idx="565">
                  <c:v>2.473499701685796</c:v>
                </c:pt>
                <c:pt idx="566">
                  <c:v>2.486300039669004</c:v>
                </c:pt>
                <c:pt idx="567">
                  <c:v>2.501200099941343</c:v>
                </c:pt>
                <c:pt idx="568">
                  <c:v>2.517999939725996</c:v>
                </c:pt>
                <c:pt idx="569">
                  <c:v>2.537299839779734</c:v>
                </c:pt>
                <c:pt idx="570">
                  <c:v>2.555999954220169</c:v>
                </c:pt>
                <c:pt idx="571">
                  <c:v>2.573899860381061</c:v>
                </c:pt>
                <c:pt idx="572">
                  <c:v>2.592099832912936</c:v>
                </c:pt>
                <c:pt idx="573">
                  <c:v>2.600900095363613</c:v>
                </c:pt>
                <c:pt idx="574">
                  <c:v>2.61310009231238</c:v>
                </c:pt>
                <c:pt idx="575">
                  <c:v>2.630699868772354</c:v>
                </c:pt>
                <c:pt idx="576">
                  <c:v>2.644500128171785</c:v>
                </c:pt>
                <c:pt idx="577">
                  <c:v>2.660699901578482</c:v>
                </c:pt>
                <c:pt idx="578">
                  <c:v>2.676400022122834</c:v>
                </c:pt>
                <c:pt idx="579">
                  <c:v>2.693599795529736</c:v>
                </c:pt>
                <c:pt idx="580">
                  <c:v>2.714499976347724</c:v>
                </c:pt>
                <c:pt idx="581">
                  <c:v>2.736899867246393</c:v>
                </c:pt>
                <c:pt idx="582">
                  <c:v>2.760299975583621</c:v>
                </c:pt>
                <c:pt idx="583">
                  <c:v>2.774600026699772</c:v>
                </c:pt>
                <c:pt idx="584">
                  <c:v>2.789699935910903</c:v>
                </c:pt>
                <c:pt idx="585">
                  <c:v>2.800299721522606</c:v>
                </c:pt>
                <c:pt idx="586">
                  <c:v>2.812600050354376</c:v>
                </c:pt>
                <c:pt idx="587">
                  <c:v>2.830399624632264</c:v>
                </c:pt>
                <c:pt idx="588">
                  <c:v>2.848300086210657</c:v>
                </c:pt>
                <c:pt idx="589">
                  <c:v>2.866099925991874</c:v>
                </c:pt>
                <c:pt idx="590">
                  <c:v>2.886199895474419</c:v>
                </c:pt>
                <c:pt idx="591">
                  <c:v>2.905300133508716</c:v>
                </c:pt>
                <c:pt idx="592">
                  <c:v>2.930799487305194</c:v>
                </c:pt>
                <c:pt idx="593">
                  <c:v>2.951900072475837</c:v>
                </c:pt>
                <c:pt idx="594">
                  <c:v>2.968899984738527</c:v>
                </c:pt>
                <c:pt idx="595">
                  <c:v>2.98339976119678</c:v>
                </c:pt>
                <c:pt idx="596">
                  <c:v>2.99259996337787</c:v>
                </c:pt>
                <c:pt idx="597">
                  <c:v>3.009099951166718</c:v>
                </c:pt>
                <c:pt idx="598">
                  <c:v>3.027800135037978</c:v>
                </c:pt>
                <c:pt idx="599">
                  <c:v>3.039599923704372</c:v>
                </c:pt>
                <c:pt idx="600">
                  <c:v>3.051499990076991</c:v>
                </c:pt>
                <c:pt idx="601">
                  <c:v>3.065200186152651</c:v>
                </c:pt>
                <c:pt idx="602">
                  <c:v>3.081899700162467</c:v>
                </c:pt>
                <c:pt idx="603">
                  <c:v>3.102399953459098</c:v>
                </c:pt>
                <c:pt idx="604">
                  <c:v>3.119399935148976</c:v>
                </c:pt>
                <c:pt idx="605">
                  <c:v>3.133099986265734</c:v>
                </c:pt>
                <c:pt idx="606">
                  <c:v>3.14630011596455</c:v>
                </c:pt>
                <c:pt idx="607">
                  <c:v>3.159799898527126</c:v>
                </c:pt>
                <c:pt idx="608">
                  <c:v>3.176900009915698</c:v>
                </c:pt>
                <c:pt idx="609">
                  <c:v>3.194400196836796</c:v>
                </c:pt>
                <c:pt idx="610">
                  <c:v>3.215099765009654</c:v>
                </c:pt>
                <c:pt idx="611">
                  <c:v>3.230099803920893</c:v>
                </c:pt>
                <c:pt idx="612">
                  <c:v>3.24399986419303</c:v>
                </c:pt>
                <c:pt idx="613">
                  <c:v>3.258499993891746</c:v>
                </c:pt>
                <c:pt idx="614">
                  <c:v>3.273699836729065</c:v>
                </c:pt>
                <c:pt idx="615">
                  <c:v>3.294199742886124</c:v>
                </c:pt>
                <c:pt idx="616">
                  <c:v>3.310599929805903</c:v>
                </c:pt>
                <c:pt idx="617">
                  <c:v>3.324899980925693</c:v>
                </c:pt>
                <c:pt idx="618">
                  <c:v>3.340500028989481</c:v>
                </c:pt>
                <c:pt idx="619">
                  <c:v>3.356100212859019</c:v>
                </c:pt>
                <c:pt idx="620">
                  <c:v>3.366600001525512</c:v>
                </c:pt>
                <c:pt idx="621">
                  <c:v>3.38329998626432</c:v>
                </c:pt>
                <c:pt idx="622">
                  <c:v>3.401799690243934</c:v>
                </c:pt>
                <c:pt idx="623">
                  <c:v>3.420399871061818</c:v>
                </c:pt>
                <c:pt idx="624">
                  <c:v>3.43700006103245</c:v>
                </c:pt>
                <c:pt idx="625">
                  <c:v>3.453799831386277</c:v>
                </c:pt>
                <c:pt idx="626">
                  <c:v>3.466200160211883</c:v>
                </c:pt>
                <c:pt idx="627">
                  <c:v>3.484799517056672</c:v>
                </c:pt>
                <c:pt idx="628">
                  <c:v>3.50180017776438</c:v>
                </c:pt>
                <c:pt idx="629">
                  <c:v>3.512099900053724</c:v>
                </c:pt>
                <c:pt idx="630">
                  <c:v>3.526400026701594</c:v>
                </c:pt>
                <c:pt idx="631">
                  <c:v>3.542299797052692</c:v>
                </c:pt>
                <c:pt idx="632">
                  <c:v>3.556700125882344</c:v>
                </c:pt>
                <c:pt idx="633">
                  <c:v>3.568900183101505</c:v>
                </c:pt>
                <c:pt idx="634">
                  <c:v>3.587800028988568</c:v>
                </c:pt>
                <c:pt idx="635">
                  <c:v>3.608899518581893</c:v>
                </c:pt>
                <c:pt idx="636">
                  <c:v>3.624399768825242</c:v>
                </c:pt>
                <c:pt idx="637">
                  <c:v>3.645299741358031</c:v>
                </c:pt>
                <c:pt idx="638">
                  <c:v>3.658899798581843</c:v>
                </c:pt>
                <c:pt idx="639">
                  <c:v>3.670599988552567</c:v>
                </c:pt>
                <c:pt idx="640">
                  <c:v>3.683099846646657</c:v>
                </c:pt>
                <c:pt idx="641">
                  <c:v>3.696499834441056</c:v>
                </c:pt>
                <c:pt idx="642">
                  <c:v>3.707699768063321</c:v>
                </c:pt>
                <c:pt idx="643">
                  <c:v>3.720999964138173</c:v>
                </c:pt>
                <c:pt idx="644">
                  <c:v>3.738000148005085</c:v>
                </c:pt>
                <c:pt idx="645">
                  <c:v>3.756799981685617</c:v>
                </c:pt>
                <c:pt idx="646">
                  <c:v>3.776499474333832</c:v>
                </c:pt>
                <c:pt idx="647">
                  <c:v>3.795600198362081</c:v>
                </c:pt>
                <c:pt idx="648">
                  <c:v>3.804500059508427</c:v>
                </c:pt>
                <c:pt idx="649">
                  <c:v>3.819000176998085</c:v>
                </c:pt>
                <c:pt idx="650">
                  <c:v>3.830100038143428</c:v>
                </c:pt>
                <c:pt idx="651">
                  <c:v>3.8412996154766</c:v>
                </c:pt>
                <c:pt idx="652">
                  <c:v>3.853399868770794</c:v>
                </c:pt>
                <c:pt idx="653">
                  <c:v>3.86659985656661</c:v>
                </c:pt>
                <c:pt idx="654">
                  <c:v>3.881300182340055</c:v>
                </c:pt>
                <c:pt idx="655">
                  <c:v>3.8952998290988</c:v>
                </c:pt>
                <c:pt idx="656">
                  <c:v>3.91509974746441</c:v>
                </c:pt>
                <c:pt idx="657">
                  <c:v>3.93350007629124</c:v>
                </c:pt>
                <c:pt idx="658">
                  <c:v>3.94879979552934</c:v>
                </c:pt>
                <c:pt idx="659">
                  <c:v>3.966400121305924</c:v>
                </c:pt>
                <c:pt idx="660">
                  <c:v>3.983100172419654</c:v>
                </c:pt>
                <c:pt idx="661">
                  <c:v>3.999899680326052</c:v>
                </c:pt>
                <c:pt idx="662">
                  <c:v>4.012499800868682</c:v>
                </c:pt>
                <c:pt idx="663">
                  <c:v>4.027199788662982</c:v>
                </c:pt>
                <c:pt idx="664">
                  <c:v>4.04129990310685</c:v>
                </c:pt>
                <c:pt idx="665">
                  <c:v>4.056100086974766</c:v>
                </c:pt>
                <c:pt idx="666">
                  <c:v>4.07669951629214</c:v>
                </c:pt>
                <c:pt idx="667">
                  <c:v>4.096800237271961</c:v>
                </c:pt>
                <c:pt idx="668">
                  <c:v>4.113400086211186</c:v>
                </c:pt>
                <c:pt idx="669">
                  <c:v>4.132200206753623</c:v>
                </c:pt>
                <c:pt idx="670">
                  <c:v>4.148400049587505</c:v>
                </c:pt>
                <c:pt idx="671">
                  <c:v>4.162999488064088</c:v>
                </c:pt>
                <c:pt idx="672">
                  <c:v>4.179199889371377</c:v>
                </c:pt>
                <c:pt idx="673">
                  <c:v>4.193900006863257</c:v>
                </c:pt>
                <c:pt idx="674">
                  <c:v>4.213100106044294</c:v>
                </c:pt>
                <c:pt idx="675">
                  <c:v>4.22809994887939</c:v>
                </c:pt>
                <c:pt idx="676">
                  <c:v>4.242299725337946</c:v>
                </c:pt>
                <c:pt idx="677">
                  <c:v>4.260100045012223</c:v>
                </c:pt>
                <c:pt idx="678">
                  <c:v>4.27639995727077</c:v>
                </c:pt>
                <c:pt idx="679">
                  <c:v>4.290800156399198</c:v>
                </c:pt>
                <c:pt idx="680">
                  <c:v>4.304900213617654</c:v>
                </c:pt>
                <c:pt idx="681">
                  <c:v>4.319299582668466</c:v>
                </c:pt>
                <c:pt idx="682">
                  <c:v>4.333000113674646</c:v>
                </c:pt>
                <c:pt idx="683">
                  <c:v>4.346199832911225</c:v>
                </c:pt>
                <c:pt idx="684">
                  <c:v>4.358399766537332</c:v>
                </c:pt>
                <c:pt idx="685">
                  <c:v>4.374799817655</c:v>
                </c:pt>
                <c:pt idx="686">
                  <c:v>4.388499947355737</c:v>
                </c:pt>
                <c:pt idx="687">
                  <c:v>4.410199992365961</c:v>
                </c:pt>
                <c:pt idx="688">
                  <c:v>4.42109978408553</c:v>
                </c:pt>
                <c:pt idx="689">
                  <c:v>4.43460011291245</c:v>
                </c:pt>
                <c:pt idx="690">
                  <c:v>4.45390009155017</c:v>
                </c:pt>
                <c:pt idx="691">
                  <c:v>4.472199729156273</c:v>
                </c:pt>
                <c:pt idx="692">
                  <c:v>4.492900054927304</c:v>
                </c:pt>
                <c:pt idx="693">
                  <c:v>4.51259976196161</c:v>
                </c:pt>
                <c:pt idx="694">
                  <c:v>4.53059995803778</c:v>
                </c:pt>
                <c:pt idx="695">
                  <c:v>4.550099933621823</c:v>
                </c:pt>
                <c:pt idx="696">
                  <c:v>4.563900132747221</c:v>
                </c:pt>
                <c:pt idx="697">
                  <c:v>4.575999921416948</c:v>
                </c:pt>
                <c:pt idx="698">
                  <c:v>4.586499921413636</c:v>
                </c:pt>
                <c:pt idx="699">
                  <c:v>4.6039000328019</c:v>
                </c:pt>
                <c:pt idx="700">
                  <c:v>4.621200020596007</c:v>
                </c:pt>
                <c:pt idx="701">
                  <c:v>4.633700011439941</c:v>
                </c:pt>
                <c:pt idx="702">
                  <c:v>4.646299806212482</c:v>
                </c:pt>
                <c:pt idx="703">
                  <c:v>4.659200125883217</c:v>
                </c:pt>
                <c:pt idx="704">
                  <c:v>4.67130010756955</c:v>
                </c:pt>
                <c:pt idx="705">
                  <c:v>4.684299965665557</c:v>
                </c:pt>
                <c:pt idx="706">
                  <c:v>4.693500107572618</c:v>
                </c:pt>
                <c:pt idx="707">
                  <c:v>4.706699965663578</c:v>
                </c:pt>
                <c:pt idx="708">
                  <c:v>4.71699982985956</c:v>
                </c:pt>
                <c:pt idx="709">
                  <c:v>4.736399874876952</c:v>
                </c:pt>
                <c:pt idx="710">
                  <c:v>4.750499793241036</c:v>
                </c:pt>
                <c:pt idx="711">
                  <c:v>4.764699705501698</c:v>
                </c:pt>
                <c:pt idx="712">
                  <c:v>4.78199997100819</c:v>
                </c:pt>
                <c:pt idx="713">
                  <c:v>4.800299829101277</c:v>
                </c:pt>
                <c:pt idx="714">
                  <c:v>4.812499949643096</c:v>
                </c:pt>
                <c:pt idx="715">
                  <c:v>4.824199949642204</c:v>
                </c:pt>
                <c:pt idx="716">
                  <c:v>4.83690000991555</c:v>
                </c:pt>
                <c:pt idx="717">
                  <c:v>4.84969986190481</c:v>
                </c:pt>
                <c:pt idx="718">
                  <c:v>4.863499843595487</c:v>
                </c:pt>
                <c:pt idx="719">
                  <c:v>4.875200102993406</c:v>
                </c:pt>
                <c:pt idx="720">
                  <c:v>4.887599888610566</c:v>
                </c:pt>
                <c:pt idx="721">
                  <c:v>4.905299734495202</c:v>
                </c:pt>
                <c:pt idx="722">
                  <c:v>4.92279997558217</c:v>
                </c:pt>
                <c:pt idx="723">
                  <c:v>4.938500099178782</c:v>
                </c:pt>
                <c:pt idx="724">
                  <c:v>4.960100011441682</c:v>
                </c:pt>
                <c:pt idx="725">
                  <c:v>4.977000138089352</c:v>
                </c:pt>
                <c:pt idx="726">
                  <c:v>4.992299993133205</c:v>
                </c:pt>
                <c:pt idx="727">
                  <c:v>5.001899781796968</c:v>
                </c:pt>
                <c:pt idx="728">
                  <c:v>5.013999772640091</c:v>
                </c:pt>
                <c:pt idx="729">
                  <c:v>5.029499766540539</c:v>
                </c:pt>
                <c:pt idx="730">
                  <c:v>5.037700176999349</c:v>
                </c:pt>
                <c:pt idx="731">
                  <c:v>5.052899977872585</c:v>
                </c:pt>
                <c:pt idx="732">
                  <c:v>5.071300158688246</c:v>
                </c:pt>
                <c:pt idx="733">
                  <c:v>5.088100143428166</c:v>
                </c:pt>
                <c:pt idx="734">
                  <c:v>5.105299995419048</c:v>
                </c:pt>
                <c:pt idx="735">
                  <c:v>5.116500064847057</c:v>
                </c:pt>
                <c:pt idx="736">
                  <c:v>5.128099998473772</c:v>
                </c:pt>
                <c:pt idx="737">
                  <c:v>5.14289978713714</c:v>
                </c:pt>
                <c:pt idx="738">
                  <c:v>5.156600052639988</c:v>
                </c:pt>
                <c:pt idx="739">
                  <c:v>5.17130004653518</c:v>
                </c:pt>
                <c:pt idx="740">
                  <c:v>5.189100164028787</c:v>
                </c:pt>
                <c:pt idx="741">
                  <c:v>5.207799671934481</c:v>
                </c:pt>
                <c:pt idx="742">
                  <c:v>5.22509999770773</c:v>
                </c:pt>
                <c:pt idx="743">
                  <c:v>5.23829999160444</c:v>
                </c:pt>
                <c:pt idx="744">
                  <c:v>5.25319978332482</c:v>
                </c:pt>
                <c:pt idx="745">
                  <c:v>5.269100175471976</c:v>
                </c:pt>
                <c:pt idx="746">
                  <c:v>5.285099541470117</c:v>
                </c:pt>
                <c:pt idx="747">
                  <c:v>5.300899939727969</c:v>
                </c:pt>
                <c:pt idx="748">
                  <c:v>5.313599861139664</c:v>
                </c:pt>
                <c:pt idx="749">
                  <c:v>5.327899915311717</c:v>
                </c:pt>
                <c:pt idx="750">
                  <c:v>5.34159983673089</c:v>
                </c:pt>
                <c:pt idx="751">
                  <c:v>5.35409969176908</c:v>
                </c:pt>
                <c:pt idx="752">
                  <c:v>5.367000026701135</c:v>
                </c:pt>
                <c:pt idx="753">
                  <c:v>5.376000228880001</c:v>
                </c:pt>
                <c:pt idx="754">
                  <c:v>5.38790001754387</c:v>
                </c:pt>
                <c:pt idx="755">
                  <c:v>5.402300141140586</c:v>
                </c:pt>
                <c:pt idx="756">
                  <c:v>5.415599655148981</c:v>
                </c:pt>
                <c:pt idx="757">
                  <c:v>5.42979977569485</c:v>
                </c:pt>
                <c:pt idx="758">
                  <c:v>5.442199971766968</c:v>
                </c:pt>
                <c:pt idx="759">
                  <c:v>5.45680008926138</c:v>
                </c:pt>
                <c:pt idx="760">
                  <c:v>5.473900143428182</c:v>
                </c:pt>
                <c:pt idx="761">
                  <c:v>5.489999850458844</c:v>
                </c:pt>
                <c:pt idx="762">
                  <c:v>5.509500028223556</c:v>
                </c:pt>
                <c:pt idx="763">
                  <c:v>5.526800012969034</c:v>
                </c:pt>
                <c:pt idx="764">
                  <c:v>5.542900003809336</c:v>
                </c:pt>
                <c:pt idx="765">
                  <c:v>5.56330011825048</c:v>
                </c:pt>
                <c:pt idx="766">
                  <c:v>5.5816997558577</c:v>
                </c:pt>
                <c:pt idx="767">
                  <c:v>5.600500066371746</c:v>
                </c:pt>
                <c:pt idx="768">
                  <c:v>5.614600054166655</c:v>
                </c:pt>
                <c:pt idx="769">
                  <c:v>5.632599963377285</c:v>
                </c:pt>
                <c:pt idx="770">
                  <c:v>5.649200074767578</c:v>
                </c:pt>
                <c:pt idx="771">
                  <c:v>5.663200071714527</c:v>
                </c:pt>
                <c:pt idx="772">
                  <c:v>5.68120006561367</c:v>
                </c:pt>
                <c:pt idx="773">
                  <c:v>5.694499980923865</c:v>
                </c:pt>
                <c:pt idx="774">
                  <c:v>5.709199820706996</c:v>
                </c:pt>
                <c:pt idx="775">
                  <c:v>5.725200222015698</c:v>
                </c:pt>
                <c:pt idx="776">
                  <c:v>5.743599452205672</c:v>
                </c:pt>
                <c:pt idx="777">
                  <c:v>5.76250011596494</c:v>
                </c:pt>
                <c:pt idx="778">
                  <c:v>5.778100173185521</c:v>
                </c:pt>
                <c:pt idx="779">
                  <c:v>5.793800025174278</c:v>
                </c:pt>
                <c:pt idx="780">
                  <c:v>5.808099813839363</c:v>
                </c:pt>
                <c:pt idx="781">
                  <c:v>5.825599798583426</c:v>
                </c:pt>
                <c:pt idx="782">
                  <c:v>5.84099984970089</c:v>
                </c:pt>
                <c:pt idx="783">
                  <c:v>5.853400054929807</c:v>
                </c:pt>
                <c:pt idx="784">
                  <c:v>5.87020004272199</c:v>
                </c:pt>
                <c:pt idx="785">
                  <c:v>5.879200106046483</c:v>
                </c:pt>
                <c:pt idx="786">
                  <c:v>5.895399617002113</c:v>
                </c:pt>
                <c:pt idx="787">
                  <c:v>5.909099806973245</c:v>
                </c:pt>
                <c:pt idx="788">
                  <c:v>5.925399936673784</c:v>
                </c:pt>
                <c:pt idx="789">
                  <c:v>5.941099855037466</c:v>
                </c:pt>
                <c:pt idx="790">
                  <c:v>5.95399997863569</c:v>
                </c:pt>
                <c:pt idx="791">
                  <c:v>5.97239975509365</c:v>
                </c:pt>
                <c:pt idx="792">
                  <c:v>5.987000077817354</c:v>
                </c:pt>
                <c:pt idx="793">
                  <c:v>5.996700156400038</c:v>
                </c:pt>
                <c:pt idx="794">
                  <c:v>6.008999809262605</c:v>
                </c:pt>
                <c:pt idx="795">
                  <c:v>6.023400065609167</c:v>
                </c:pt>
                <c:pt idx="796">
                  <c:v>6.043199633786571</c:v>
                </c:pt>
                <c:pt idx="797">
                  <c:v>6.061799953458831</c:v>
                </c:pt>
                <c:pt idx="798">
                  <c:v>6.075299941250706</c:v>
                </c:pt>
                <c:pt idx="799">
                  <c:v>6.086800001521626</c:v>
                </c:pt>
                <c:pt idx="800">
                  <c:v>6.096999859615607</c:v>
                </c:pt>
                <c:pt idx="801">
                  <c:v>6.110099781035387</c:v>
                </c:pt>
                <c:pt idx="802">
                  <c:v>6.118099916839128</c:v>
                </c:pt>
                <c:pt idx="803">
                  <c:v>6.13100018234036</c:v>
                </c:pt>
                <c:pt idx="804">
                  <c:v>6.145999967953685</c:v>
                </c:pt>
                <c:pt idx="805">
                  <c:v>6.162600218198347</c:v>
                </c:pt>
                <c:pt idx="806">
                  <c:v>6.176900076290622</c:v>
                </c:pt>
                <c:pt idx="807">
                  <c:v>6.193599795529737</c:v>
                </c:pt>
                <c:pt idx="808">
                  <c:v>6.21290009994118</c:v>
                </c:pt>
                <c:pt idx="809">
                  <c:v>6.228500211331266</c:v>
                </c:pt>
                <c:pt idx="810">
                  <c:v>6.24319985809052</c:v>
                </c:pt>
                <c:pt idx="811">
                  <c:v>6.258999571222375</c:v>
                </c:pt>
                <c:pt idx="812">
                  <c:v>6.276900029752142</c:v>
                </c:pt>
                <c:pt idx="813">
                  <c:v>6.28949988479508</c:v>
                </c:pt>
                <c:pt idx="814">
                  <c:v>6.304200074766409</c:v>
                </c:pt>
                <c:pt idx="815">
                  <c:v>6.315699932860298</c:v>
                </c:pt>
                <c:pt idx="816">
                  <c:v>6.329099920651061</c:v>
                </c:pt>
                <c:pt idx="817">
                  <c:v>6.34370018310074</c:v>
                </c:pt>
                <c:pt idx="818">
                  <c:v>6.357500044246985</c:v>
                </c:pt>
                <c:pt idx="819">
                  <c:v>6.372299763486808</c:v>
                </c:pt>
                <c:pt idx="820">
                  <c:v>6.386500167842314</c:v>
                </c:pt>
                <c:pt idx="821">
                  <c:v>6.395900173945844</c:v>
                </c:pt>
                <c:pt idx="822">
                  <c:v>6.407800167842652</c:v>
                </c:pt>
                <c:pt idx="823">
                  <c:v>6.42059981460261</c:v>
                </c:pt>
                <c:pt idx="824">
                  <c:v>6.434999793240423</c:v>
                </c:pt>
                <c:pt idx="825">
                  <c:v>6.45069979324035</c:v>
                </c:pt>
                <c:pt idx="826">
                  <c:v>6.461699932096963</c:v>
                </c:pt>
                <c:pt idx="827">
                  <c:v>6.473400128172216</c:v>
                </c:pt>
                <c:pt idx="828">
                  <c:v>6.484700200649968</c:v>
                </c:pt>
                <c:pt idx="829">
                  <c:v>6.49569979629087</c:v>
                </c:pt>
                <c:pt idx="830">
                  <c:v>6.507700064848905</c:v>
                </c:pt>
                <c:pt idx="831">
                  <c:v>6.522100200651036</c:v>
                </c:pt>
                <c:pt idx="832">
                  <c:v>6.537899913786532</c:v>
                </c:pt>
                <c:pt idx="833">
                  <c:v>6.555300103758782</c:v>
                </c:pt>
                <c:pt idx="834">
                  <c:v>6.57299981688993</c:v>
                </c:pt>
                <c:pt idx="835">
                  <c:v>6.58539988326811</c:v>
                </c:pt>
                <c:pt idx="836">
                  <c:v>6.599899596403702</c:v>
                </c:pt>
                <c:pt idx="837">
                  <c:v>6.615099783324698</c:v>
                </c:pt>
                <c:pt idx="838">
                  <c:v>6.630499834442162</c:v>
                </c:pt>
                <c:pt idx="839">
                  <c:v>6.644800226589717</c:v>
                </c:pt>
                <c:pt idx="840">
                  <c:v>6.659299873350392</c:v>
                </c:pt>
                <c:pt idx="841">
                  <c:v>6.679099365992443</c:v>
                </c:pt>
                <c:pt idx="842">
                  <c:v>6.692500238033967</c:v>
                </c:pt>
                <c:pt idx="843">
                  <c:v>6.702400041958751</c:v>
                </c:pt>
                <c:pt idx="844">
                  <c:v>6.718300029751845</c:v>
                </c:pt>
                <c:pt idx="845">
                  <c:v>6.729499887846032</c:v>
                </c:pt>
                <c:pt idx="846">
                  <c:v>6.747399730676989</c:v>
                </c:pt>
                <c:pt idx="847">
                  <c:v>6.759699860376711</c:v>
                </c:pt>
                <c:pt idx="848">
                  <c:v>6.77409978484866</c:v>
                </c:pt>
                <c:pt idx="849">
                  <c:v>6.79240002593724</c:v>
                </c:pt>
                <c:pt idx="850">
                  <c:v>6.806199814600404</c:v>
                </c:pt>
                <c:pt idx="851">
                  <c:v>6.819200010679197</c:v>
                </c:pt>
                <c:pt idx="852">
                  <c:v>6.828500001523935</c:v>
                </c:pt>
                <c:pt idx="853">
                  <c:v>6.836899989317317</c:v>
                </c:pt>
                <c:pt idx="854">
                  <c:v>6.853100112912216</c:v>
                </c:pt>
                <c:pt idx="855">
                  <c:v>6.86690010681195</c:v>
                </c:pt>
                <c:pt idx="856">
                  <c:v>6.882299753568077</c:v>
                </c:pt>
                <c:pt idx="857">
                  <c:v>6.892300019069808</c:v>
                </c:pt>
                <c:pt idx="858">
                  <c:v>6.905299810787255</c:v>
                </c:pt>
                <c:pt idx="859">
                  <c:v>6.91929979552879</c:v>
                </c:pt>
                <c:pt idx="860">
                  <c:v>6.93369998855269</c:v>
                </c:pt>
                <c:pt idx="861">
                  <c:v>6.95359969253332</c:v>
                </c:pt>
                <c:pt idx="862">
                  <c:v>6.968400229641699</c:v>
                </c:pt>
                <c:pt idx="863">
                  <c:v>6.98839979476543</c:v>
                </c:pt>
                <c:pt idx="864">
                  <c:v>7.004900117488429</c:v>
                </c:pt>
                <c:pt idx="865">
                  <c:v>7.022900102230778</c:v>
                </c:pt>
                <c:pt idx="866">
                  <c:v>7.033300171657177</c:v>
                </c:pt>
                <c:pt idx="867">
                  <c:v>7.04920022582883</c:v>
                </c:pt>
                <c:pt idx="868">
                  <c:v>7.063300014491688</c:v>
                </c:pt>
                <c:pt idx="869">
                  <c:v>7.07509995116925</c:v>
                </c:pt>
                <c:pt idx="870">
                  <c:v>7.089999884792637</c:v>
                </c:pt>
                <c:pt idx="871">
                  <c:v>7.107099875640412</c:v>
                </c:pt>
                <c:pt idx="872">
                  <c:v>7.120299869537121</c:v>
                </c:pt>
                <c:pt idx="873">
                  <c:v>7.134400065609949</c:v>
                </c:pt>
                <c:pt idx="874">
                  <c:v>7.149899980926421</c:v>
                </c:pt>
                <c:pt idx="875">
                  <c:v>7.164200173949209</c:v>
                </c:pt>
                <c:pt idx="876">
                  <c:v>7.184699470515625</c:v>
                </c:pt>
                <c:pt idx="877">
                  <c:v>7.196899871825734</c:v>
                </c:pt>
                <c:pt idx="878">
                  <c:v>7.209199938199163</c:v>
                </c:pt>
                <c:pt idx="879">
                  <c:v>7.22079992599538</c:v>
                </c:pt>
                <c:pt idx="880">
                  <c:v>7.234199784084926</c:v>
                </c:pt>
                <c:pt idx="881">
                  <c:v>7.25119969939988</c:v>
                </c:pt>
                <c:pt idx="882">
                  <c:v>7.268800025176461</c:v>
                </c:pt>
                <c:pt idx="883">
                  <c:v>7.285399943539233</c:v>
                </c:pt>
                <c:pt idx="884">
                  <c:v>7.298100151820108</c:v>
                </c:pt>
                <c:pt idx="885">
                  <c:v>7.310700079342493</c:v>
                </c:pt>
                <c:pt idx="886">
                  <c:v>7.321899656672031</c:v>
                </c:pt>
                <c:pt idx="887">
                  <c:v>7.330900127410132</c:v>
                </c:pt>
                <c:pt idx="888">
                  <c:v>7.345100051876213</c:v>
                </c:pt>
                <c:pt idx="889">
                  <c:v>7.361700106044737</c:v>
                </c:pt>
                <c:pt idx="890">
                  <c:v>7.378900087736838</c:v>
                </c:pt>
                <c:pt idx="891">
                  <c:v>7.392699529264064</c:v>
                </c:pt>
                <c:pt idx="892">
                  <c:v>7.404999864196725</c:v>
                </c:pt>
                <c:pt idx="893">
                  <c:v>7.419300057215878</c:v>
                </c:pt>
                <c:pt idx="894">
                  <c:v>7.429299779509168</c:v>
                </c:pt>
                <c:pt idx="895">
                  <c:v>7.441200111385118</c:v>
                </c:pt>
                <c:pt idx="896">
                  <c:v>7.458000032806011</c:v>
                </c:pt>
                <c:pt idx="897">
                  <c:v>7.471899881744327</c:v>
                </c:pt>
                <c:pt idx="898">
                  <c:v>7.487100141141127</c:v>
                </c:pt>
                <c:pt idx="899">
                  <c:v>7.500500201411342</c:v>
                </c:pt>
                <c:pt idx="900">
                  <c:v>7.514800122833549</c:v>
                </c:pt>
                <c:pt idx="901">
                  <c:v>7.53029998092461</c:v>
                </c:pt>
                <c:pt idx="902">
                  <c:v>7.536900192255416</c:v>
                </c:pt>
                <c:pt idx="903">
                  <c:v>7.548499778742553</c:v>
                </c:pt>
                <c:pt idx="904">
                  <c:v>7.569000225066699</c:v>
                </c:pt>
                <c:pt idx="905">
                  <c:v>7.58629979323814</c:v>
                </c:pt>
                <c:pt idx="906">
                  <c:v>7.602899633024208</c:v>
                </c:pt>
                <c:pt idx="907">
                  <c:v>7.617500103759085</c:v>
                </c:pt>
                <c:pt idx="908">
                  <c:v>7.632399952693959</c:v>
                </c:pt>
                <c:pt idx="909">
                  <c:v>7.641699949643227</c:v>
                </c:pt>
                <c:pt idx="910">
                  <c:v>7.6525002212511</c:v>
                </c:pt>
                <c:pt idx="911">
                  <c:v>7.664799937436325</c:v>
                </c:pt>
                <c:pt idx="912">
                  <c:v>7.680699985499816</c:v>
                </c:pt>
                <c:pt idx="913">
                  <c:v>7.699200036619004</c:v>
                </c:pt>
                <c:pt idx="914">
                  <c:v>7.718400087735063</c:v>
                </c:pt>
                <c:pt idx="915">
                  <c:v>7.73549979476593</c:v>
                </c:pt>
                <c:pt idx="916">
                  <c:v>7.750999646756097</c:v>
                </c:pt>
                <c:pt idx="917">
                  <c:v>7.762600129695781</c:v>
                </c:pt>
                <c:pt idx="918">
                  <c:v>7.77599985198685</c:v>
                </c:pt>
                <c:pt idx="919">
                  <c:v>7.79059990921087</c:v>
                </c:pt>
                <c:pt idx="920">
                  <c:v>7.804299900049955</c:v>
                </c:pt>
                <c:pt idx="921">
                  <c:v>7.816799688716856</c:v>
                </c:pt>
                <c:pt idx="922">
                  <c:v>7.828900159453039</c:v>
                </c:pt>
                <c:pt idx="923">
                  <c:v>7.843499866481578</c:v>
                </c:pt>
                <c:pt idx="924">
                  <c:v>7.854900005335367</c:v>
                </c:pt>
                <c:pt idx="925">
                  <c:v>7.867200138090989</c:v>
                </c:pt>
                <c:pt idx="926">
                  <c:v>7.876499866481026</c:v>
                </c:pt>
                <c:pt idx="927">
                  <c:v>7.892500125883089</c:v>
                </c:pt>
                <c:pt idx="928">
                  <c:v>7.907999968716465</c:v>
                </c:pt>
                <c:pt idx="929">
                  <c:v>7.92360015563827</c:v>
                </c:pt>
                <c:pt idx="930">
                  <c:v>7.934099811551278</c:v>
                </c:pt>
                <c:pt idx="931">
                  <c:v>7.94510008315774</c:v>
                </c:pt>
                <c:pt idx="932">
                  <c:v>7.956099950406497</c:v>
                </c:pt>
                <c:pt idx="933">
                  <c:v>7.972199802396062</c:v>
                </c:pt>
                <c:pt idx="934">
                  <c:v>7.984800070949857</c:v>
                </c:pt>
                <c:pt idx="935">
                  <c:v>8.000699925993103</c:v>
                </c:pt>
                <c:pt idx="936">
                  <c:v>8.010700064849517</c:v>
                </c:pt>
                <c:pt idx="937">
                  <c:v>8.02240019454621</c:v>
                </c:pt>
                <c:pt idx="938">
                  <c:v>8.0359999137836</c:v>
                </c:pt>
                <c:pt idx="939">
                  <c:v>8.046099765775571</c:v>
                </c:pt>
                <c:pt idx="940">
                  <c:v>8.066099877163658</c:v>
                </c:pt>
                <c:pt idx="941">
                  <c:v>8.08329986190438</c:v>
                </c:pt>
                <c:pt idx="942">
                  <c:v>8.093599925228774</c:v>
                </c:pt>
                <c:pt idx="943">
                  <c:v>8.106800121302511</c:v>
                </c:pt>
                <c:pt idx="944">
                  <c:v>8.119399777220678</c:v>
                </c:pt>
                <c:pt idx="945">
                  <c:v>8.132300042721908</c:v>
                </c:pt>
                <c:pt idx="946">
                  <c:v>8.142399976346496</c:v>
                </c:pt>
                <c:pt idx="947">
                  <c:v>8.157800229641</c:v>
                </c:pt>
                <c:pt idx="948">
                  <c:v>8.175300009155762</c:v>
                </c:pt>
                <c:pt idx="949">
                  <c:v>8.189300138852554</c:v>
                </c:pt>
                <c:pt idx="950">
                  <c:v>8.20549999084324</c:v>
                </c:pt>
                <c:pt idx="951">
                  <c:v>8.219599848936924</c:v>
                </c:pt>
                <c:pt idx="952">
                  <c:v>8.23209984588175</c:v>
                </c:pt>
                <c:pt idx="953">
                  <c:v>8.24609996642539</c:v>
                </c:pt>
                <c:pt idx="954">
                  <c:v>8.25749995727529</c:v>
                </c:pt>
                <c:pt idx="955">
                  <c:v>8.266999951170868</c:v>
                </c:pt>
                <c:pt idx="956">
                  <c:v>8.278300017544097</c:v>
                </c:pt>
                <c:pt idx="957">
                  <c:v>8.2895002197256</c:v>
                </c:pt>
                <c:pt idx="958">
                  <c:v>8.303700141143053</c:v>
                </c:pt>
                <c:pt idx="959">
                  <c:v>8.316100135038142</c:v>
                </c:pt>
                <c:pt idx="960">
                  <c:v>8.326300062559312</c:v>
                </c:pt>
                <c:pt idx="961">
                  <c:v>8.340199706264684</c:v>
                </c:pt>
                <c:pt idx="962">
                  <c:v>8.35079982986281</c:v>
                </c:pt>
                <c:pt idx="963">
                  <c:v>8.3667998840283</c:v>
                </c:pt>
                <c:pt idx="964">
                  <c:v>8.38170001678009</c:v>
                </c:pt>
                <c:pt idx="965">
                  <c:v>8.38940001678202</c:v>
                </c:pt>
                <c:pt idx="966">
                  <c:v>8.398099944301065</c:v>
                </c:pt>
                <c:pt idx="967">
                  <c:v>8.412199932095974</c:v>
                </c:pt>
                <c:pt idx="968">
                  <c:v>8.423800125117848</c:v>
                </c:pt>
                <c:pt idx="969">
                  <c:v>8.438399980161188</c:v>
                </c:pt>
                <c:pt idx="970">
                  <c:v>8.458700164028414</c:v>
                </c:pt>
                <c:pt idx="971">
                  <c:v>8.473200025175171</c:v>
                </c:pt>
                <c:pt idx="972">
                  <c:v>8.48759994659122</c:v>
                </c:pt>
                <c:pt idx="973">
                  <c:v>8.50130007934422</c:v>
                </c:pt>
                <c:pt idx="974">
                  <c:v>8.512099810785008</c:v>
                </c:pt>
                <c:pt idx="975">
                  <c:v>8.52550000686461</c:v>
                </c:pt>
                <c:pt idx="976">
                  <c:v>8.539199994658702</c:v>
                </c:pt>
                <c:pt idx="977">
                  <c:v>8.549900124358821</c:v>
                </c:pt>
                <c:pt idx="978">
                  <c:v>8.561199967192803</c:v>
                </c:pt>
                <c:pt idx="979">
                  <c:v>8.573500096888897</c:v>
                </c:pt>
                <c:pt idx="980">
                  <c:v>8.589099870296196</c:v>
                </c:pt>
                <c:pt idx="981">
                  <c:v>8.6027998580903</c:v>
                </c:pt>
                <c:pt idx="982">
                  <c:v>8.621200048062745</c:v>
                </c:pt>
                <c:pt idx="983">
                  <c:v>8.63139977950777</c:v>
                </c:pt>
                <c:pt idx="984">
                  <c:v>8.64459998168968</c:v>
                </c:pt>
                <c:pt idx="985">
                  <c:v>8.65919982452033</c:v>
                </c:pt>
                <c:pt idx="986">
                  <c:v>8.671299821471618</c:v>
                </c:pt>
                <c:pt idx="987">
                  <c:v>8.68779986648224</c:v>
                </c:pt>
                <c:pt idx="988">
                  <c:v>8.701399787900298</c:v>
                </c:pt>
                <c:pt idx="989">
                  <c:v>8.710300062557499</c:v>
                </c:pt>
                <c:pt idx="990">
                  <c:v>8.718300065607758</c:v>
                </c:pt>
                <c:pt idx="991">
                  <c:v>8.734400059507606</c:v>
                </c:pt>
                <c:pt idx="992">
                  <c:v>8.749200044250747</c:v>
                </c:pt>
                <c:pt idx="993">
                  <c:v>8.765400222011521</c:v>
                </c:pt>
                <c:pt idx="994">
                  <c:v>8.778900222012448</c:v>
                </c:pt>
                <c:pt idx="995">
                  <c:v>8.790300086209751</c:v>
                </c:pt>
                <c:pt idx="996">
                  <c:v>8.798200025936238</c:v>
                </c:pt>
                <c:pt idx="997">
                  <c:v>8.816299796293606</c:v>
                </c:pt>
                <c:pt idx="998">
                  <c:v>8.83009979018607</c:v>
                </c:pt>
                <c:pt idx="999">
                  <c:v>8.84779977188009</c:v>
                </c:pt>
                <c:pt idx="1000">
                  <c:v>8.866200167081842</c:v>
                </c:pt>
                <c:pt idx="1001">
                  <c:v>8.873700381467648</c:v>
                </c:pt>
                <c:pt idx="1002">
                  <c:v>8.886600097652268</c:v>
                </c:pt>
                <c:pt idx="1003">
                  <c:v>8.897500091548868</c:v>
                </c:pt>
                <c:pt idx="1004">
                  <c:v>8.908800227352912</c:v>
                </c:pt>
                <c:pt idx="1005">
                  <c:v>8.924000000759403</c:v>
                </c:pt>
                <c:pt idx="1006">
                  <c:v>8.941399777220795</c:v>
                </c:pt>
                <c:pt idx="1007">
                  <c:v>8.956900033568677</c:v>
                </c:pt>
                <c:pt idx="1008">
                  <c:v>8.9730999549829</c:v>
                </c:pt>
                <c:pt idx="1009">
                  <c:v>8.98779994582947</c:v>
                </c:pt>
                <c:pt idx="1010">
                  <c:v>9.0020999305707</c:v>
                </c:pt>
                <c:pt idx="1011">
                  <c:v>9.011500129698105</c:v>
                </c:pt>
                <c:pt idx="1012">
                  <c:v>9.02909983367863</c:v>
                </c:pt>
                <c:pt idx="1013">
                  <c:v>9.047399812316143</c:v>
                </c:pt>
                <c:pt idx="1014">
                  <c:v>9.06130007781394</c:v>
                </c:pt>
                <c:pt idx="1015">
                  <c:v>9.078399923702818</c:v>
                </c:pt>
                <c:pt idx="1016">
                  <c:v>9.09529963683599</c:v>
                </c:pt>
                <c:pt idx="1017">
                  <c:v>9.112600035092327</c:v>
                </c:pt>
                <c:pt idx="1018">
                  <c:v>9.127700086210092</c:v>
                </c:pt>
                <c:pt idx="1019">
                  <c:v>9.138399893185118</c:v>
                </c:pt>
                <c:pt idx="1020">
                  <c:v>9.15150009536592</c:v>
                </c:pt>
                <c:pt idx="1021">
                  <c:v>9.166000089262525</c:v>
                </c:pt>
                <c:pt idx="1022">
                  <c:v>9.178799890134541</c:v>
                </c:pt>
                <c:pt idx="1023">
                  <c:v>9.19030002898944</c:v>
                </c:pt>
                <c:pt idx="1024">
                  <c:v>9.20189996261251</c:v>
                </c:pt>
                <c:pt idx="1025">
                  <c:v>9.218499865717603</c:v>
                </c:pt>
                <c:pt idx="1026">
                  <c:v>9.233800061792852</c:v>
                </c:pt>
                <c:pt idx="1027">
                  <c:v>9.250299781033391</c:v>
                </c:pt>
                <c:pt idx="1028">
                  <c:v>9.2674999076844</c:v>
                </c:pt>
                <c:pt idx="1029">
                  <c:v>9.27869976882721</c:v>
                </c:pt>
                <c:pt idx="1030">
                  <c:v>9.291000094603072</c:v>
                </c:pt>
                <c:pt idx="1031">
                  <c:v>9.302600088500186</c:v>
                </c:pt>
                <c:pt idx="1032">
                  <c:v>9.31489987716123</c:v>
                </c:pt>
                <c:pt idx="1033">
                  <c:v>9.329899801632563</c:v>
                </c:pt>
                <c:pt idx="1034">
                  <c:v>9.34290007018717</c:v>
                </c:pt>
                <c:pt idx="1035">
                  <c:v>9.35949991607413</c:v>
                </c:pt>
                <c:pt idx="1036">
                  <c:v>9.370399777220882</c:v>
                </c:pt>
                <c:pt idx="1037">
                  <c:v>9.377699786371521</c:v>
                </c:pt>
                <c:pt idx="1038">
                  <c:v>9.39389983138608</c:v>
                </c:pt>
                <c:pt idx="1039">
                  <c:v>9.40969989166115</c:v>
                </c:pt>
                <c:pt idx="1040">
                  <c:v>9.4231999549811</c:v>
                </c:pt>
                <c:pt idx="1041">
                  <c:v>9.432100374597217</c:v>
                </c:pt>
                <c:pt idx="1042">
                  <c:v>9.4415000427216</c:v>
                </c:pt>
                <c:pt idx="1043">
                  <c:v>9.45280003356675</c:v>
                </c:pt>
                <c:pt idx="1044">
                  <c:v>9.471199806972437</c:v>
                </c:pt>
                <c:pt idx="1045">
                  <c:v>9.484699933622326</c:v>
                </c:pt>
                <c:pt idx="1046">
                  <c:v>9.503099722285696</c:v>
                </c:pt>
                <c:pt idx="1047">
                  <c:v>9.52419996032404</c:v>
                </c:pt>
                <c:pt idx="1048">
                  <c:v>9.540599806212412</c:v>
                </c:pt>
                <c:pt idx="1049">
                  <c:v>9.55729992065244</c:v>
                </c:pt>
                <c:pt idx="1050">
                  <c:v>9.57349997176789</c:v>
                </c:pt>
                <c:pt idx="1051">
                  <c:v>9.586400028987554</c:v>
                </c:pt>
                <c:pt idx="1052">
                  <c:v>9.599600149533216</c:v>
                </c:pt>
                <c:pt idx="1053">
                  <c:v>9.60739980544895</c:v>
                </c:pt>
                <c:pt idx="1054">
                  <c:v>9.618299938199925</c:v>
                </c:pt>
                <c:pt idx="1055">
                  <c:v>9.630999983215581</c:v>
                </c:pt>
                <c:pt idx="1056">
                  <c:v>9.644599690243923</c:v>
                </c:pt>
                <c:pt idx="1057">
                  <c:v>9.65900022125061</c:v>
                </c:pt>
                <c:pt idx="1058">
                  <c:v>9.672900022120302</c:v>
                </c:pt>
                <c:pt idx="1059">
                  <c:v>9.68149981689203</c:v>
                </c:pt>
                <c:pt idx="1060">
                  <c:v>9.691599886322366</c:v>
                </c:pt>
                <c:pt idx="1061">
                  <c:v>9.707000082395092</c:v>
                </c:pt>
                <c:pt idx="1062">
                  <c:v>9.722900000761001</c:v>
                </c:pt>
                <c:pt idx="1063">
                  <c:v>9.734499852751468</c:v>
                </c:pt>
                <c:pt idx="1064">
                  <c:v>9.753099768062384</c:v>
                </c:pt>
                <c:pt idx="1065">
                  <c:v>9.77140001830776</c:v>
                </c:pt>
                <c:pt idx="1066">
                  <c:v>9.7840998161264</c:v>
                </c:pt>
                <c:pt idx="1067">
                  <c:v>9.799599999998466</c:v>
                </c:pt>
                <c:pt idx="1068">
                  <c:v>9.818599776455812</c:v>
                </c:pt>
                <c:pt idx="1069">
                  <c:v>9.829099782560662</c:v>
                </c:pt>
                <c:pt idx="1070">
                  <c:v>9.839900123592082</c:v>
                </c:pt>
                <c:pt idx="1071">
                  <c:v>9.85059991836534</c:v>
                </c:pt>
                <c:pt idx="1072">
                  <c:v>9.86569991530996</c:v>
                </c:pt>
                <c:pt idx="1073">
                  <c:v>9.877399984739895</c:v>
                </c:pt>
                <c:pt idx="1074">
                  <c:v>9.885500132750166</c:v>
                </c:pt>
                <c:pt idx="1075">
                  <c:v>9.90020018996802</c:v>
                </c:pt>
                <c:pt idx="1076">
                  <c:v>9.910099918364727</c:v>
                </c:pt>
                <c:pt idx="1077">
                  <c:v>9.923899833676847</c:v>
                </c:pt>
                <c:pt idx="1078">
                  <c:v>9.934499957271327</c:v>
                </c:pt>
                <c:pt idx="1079">
                  <c:v>9.94569996032442</c:v>
                </c:pt>
                <c:pt idx="1080">
                  <c:v>9.95690002059928</c:v>
                </c:pt>
                <c:pt idx="1081">
                  <c:v>9.97150000838883</c:v>
                </c:pt>
                <c:pt idx="1082">
                  <c:v>9.988000131987064</c:v>
                </c:pt>
                <c:pt idx="1083">
                  <c:v>10.00229998092618</c:v>
                </c:pt>
                <c:pt idx="1084">
                  <c:v>10.01599983596316</c:v>
                </c:pt>
                <c:pt idx="1085">
                  <c:v>10.03069995345868</c:v>
                </c:pt>
                <c:pt idx="1086">
                  <c:v>10.04290029754338</c:v>
                </c:pt>
                <c:pt idx="1087">
                  <c:v>10.05689987792721</c:v>
                </c:pt>
                <c:pt idx="1088">
                  <c:v>10.06969993820167</c:v>
                </c:pt>
                <c:pt idx="1089">
                  <c:v>10.07689987487538</c:v>
                </c:pt>
                <c:pt idx="1090">
                  <c:v>10.09410019759889</c:v>
                </c:pt>
                <c:pt idx="1091">
                  <c:v>10.10549985961552</c:v>
                </c:pt>
                <c:pt idx="1092">
                  <c:v>10.12149977798254</c:v>
                </c:pt>
                <c:pt idx="1093">
                  <c:v>10.1385998985279</c:v>
                </c:pt>
                <c:pt idx="1094">
                  <c:v>10.15290022125191</c:v>
                </c:pt>
                <c:pt idx="1095">
                  <c:v>10.16550000991265</c:v>
                </c:pt>
                <c:pt idx="1096">
                  <c:v>10.18019986190484</c:v>
                </c:pt>
                <c:pt idx="1097">
                  <c:v>10.19340013045803</c:v>
                </c:pt>
                <c:pt idx="1098">
                  <c:v>10.20720011825324</c:v>
                </c:pt>
                <c:pt idx="1099">
                  <c:v>10.22220011825266</c:v>
                </c:pt>
                <c:pt idx="1100">
                  <c:v>10.23659990691885</c:v>
                </c:pt>
                <c:pt idx="1101">
                  <c:v>10.25089969558394</c:v>
                </c:pt>
                <c:pt idx="1102">
                  <c:v>10.26539995803614</c:v>
                </c:pt>
                <c:pt idx="1103">
                  <c:v>10.2838002113349</c:v>
                </c:pt>
                <c:pt idx="1104">
                  <c:v>10.29209981307577</c:v>
                </c:pt>
                <c:pt idx="1105">
                  <c:v>10.30230022353862</c:v>
                </c:pt>
                <c:pt idx="1106">
                  <c:v>10.31550002136282</c:v>
                </c:pt>
                <c:pt idx="1107">
                  <c:v>10.32170022353967</c:v>
                </c:pt>
                <c:pt idx="1108">
                  <c:v>10.33119982223434</c:v>
                </c:pt>
                <c:pt idx="1109">
                  <c:v>10.34069989776254</c:v>
                </c:pt>
                <c:pt idx="1110">
                  <c:v>10.35120023574564</c:v>
                </c:pt>
                <c:pt idx="1111">
                  <c:v>10.36420009689027</c:v>
                </c:pt>
                <c:pt idx="1112">
                  <c:v>10.38260009078658</c:v>
                </c:pt>
                <c:pt idx="1113">
                  <c:v>10.39390016021571</c:v>
                </c:pt>
                <c:pt idx="1114">
                  <c:v>10.40839988860898</c:v>
                </c:pt>
                <c:pt idx="1115">
                  <c:v>10.42060015716197</c:v>
                </c:pt>
                <c:pt idx="1116">
                  <c:v>10.43330001830691</c:v>
                </c:pt>
                <c:pt idx="1117">
                  <c:v>10.44929980392408</c:v>
                </c:pt>
                <c:pt idx="1118">
                  <c:v>10.46670019912563</c:v>
                </c:pt>
                <c:pt idx="1119">
                  <c:v>10.47939983977995</c:v>
                </c:pt>
                <c:pt idx="1120">
                  <c:v>10.49649995727305</c:v>
                </c:pt>
                <c:pt idx="1121">
                  <c:v>10.5104996040318</c:v>
                </c:pt>
                <c:pt idx="1122">
                  <c:v>10.52109986953655</c:v>
                </c:pt>
                <c:pt idx="1123">
                  <c:v>10.53450006561252</c:v>
                </c:pt>
                <c:pt idx="1124">
                  <c:v>10.5510000595059</c:v>
                </c:pt>
                <c:pt idx="1125">
                  <c:v>10.56269984511892</c:v>
                </c:pt>
                <c:pt idx="1126">
                  <c:v>10.57319976958752</c:v>
                </c:pt>
                <c:pt idx="1127">
                  <c:v>10.58459996261445</c:v>
                </c:pt>
                <c:pt idx="1128">
                  <c:v>10.59259990539431</c:v>
                </c:pt>
                <c:pt idx="1129">
                  <c:v>10.60200005340448</c:v>
                </c:pt>
                <c:pt idx="1130">
                  <c:v>10.61420004119645</c:v>
                </c:pt>
                <c:pt idx="1131">
                  <c:v>10.6307996124233</c:v>
                </c:pt>
                <c:pt idx="1132">
                  <c:v>10.6468000045752</c:v>
                </c:pt>
                <c:pt idx="1133">
                  <c:v>10.65999999237101</c:v>
                </c:pt>
                <c:pt idx="1134">
                  <c:v>10.67020005264203</c:v>
                </c:pt>
                <c:pt idx="1135">
                  <c:v>10.68530003738124</c:v>
                </c:pt>
                <c:pt idx="1136">
                  <c:v>10.69619996795518</c:v>
                </c:pt>
                <c:pt idx="1137">
                  <c:v>10.70900010375772</c:v>
                </c:pt>
                <c:pt idx="1138">
                  <c:v>10.72010010375743</c:v>
                </c:pt>
                <c:pt idx="1139">
                  <c:v>10.73330023650851</c:v>
                </c:pt>
                <c:pt idx="1140">
                  <c:v>10.74710022430008</c:v>
                </c:pt>
                <c:pt idx="1141">
                  <c:v>10.75969994354091</c:v>
                </c:pt>
                <c:pt idx="1142">
                  <c:v>10.77220020598907</c:v>
                </c:pt>
                <c:pt idx="1143">
                  <c:v>10.78299993438486</c:v>
                </c:pt>
                <c:pt idx="1144">
                  <c:v>10.79440006103323</c:v>
                </c:pt>
                <c:pt idx="1145">
                  <c:v>10.8100998435948</c:v>
                </c:pt>
                <c:pt idx="1146">
                  <c:v>10.82329997329725</c:v>
                </c:pt>
                <c:pt idx="1147">
                  <c:v>10.8327001754733</c:v>
                </c:pt>
                <c:pt idx="1148">
                  <c:v>10.84619981612923</c:v>
                </c:pt>
                <c:pt idx="1149">
                  <c:v>10.85829987945181</c:v>
                </c:pt>
                <c:pt idx="1150">
                  <c:v>10.86899981918396</c:v>
                </c:pt>
                <c:pt idx="1151">
                  <c:v>10.87859989471326</c:v>
                </c:pt>
                <c:pt idx="1152">
                  <c:v>10.89370015716486</c:v>
                </c:pt>
                <c:pt idx="1153">
                  <c:v>10.90299981612771</c:v>
                </c:pt>
                <c:pt idx="1154">
                  <c:v>10.91399994582753</c:v>
                </c:pt>
                <c:pt idx="1155">
                  <c:v>10.92650001525544</c:v>
                </c:pt>
                <c:pt idx="1156">
                  <c:v>10.93959980086948</c:v>
                </c:pt>
                <c:pt idx="1157">
                  <c:v>10.95209979476567</c:v>
                </c:pt>
                <c:pt idx="1158">
                  <c:v>10.96429978866217</c:v>
                </c:pt>
                <c:pt idx="1159">
                  <c:v>10.97260006637225</c:v>
                </c:pt>
                <c:pt idx="1160">
                  <c:v>10.98170019912505</c:v>
                </c:pt>
                <c:pt idx="1161">
                  <c:v>10.99239964370645</c:v>
                </c:pt>
                <c:pt idx="1162">
                  <c:v>11.0043002349812</c:v>
                </c:pt>
                <c:pt idx="1163">
                  <c:v>11.01489988784306</c:v>
                </c:pt>
                <c:pt idx="1164">
                  <c:v>11.02380023192745</c:v>
                </c:pt>
                <c:pt idx="1165">
                  <c:v>11.04100000533799</c:v>
                </c:pt>
                <c:pt idx="1166">
                  <c:v>11.05549985732796</c:v>
                </c:pt>
                <c:pt idx="1167">
                  <c:v>11.06819998092396</c:v>
                </c:pt>
                <c:pt idx="1168">
                  <c:v>11.0812999717673</c:v>
                </c:pt>
                <c:pt idx="1169">
                  <c:v>11.09749981765345</c:v>
                </c:pt>
                <c:pt idx="1170">
                  <c:v>11.11300014648077</c:v>
                </c:pt>
                <c:pt idx="1171">
                  <c:v>11.12389993514807</c:v>
                </c:pt>
                <c:pt idx="1172">
                  <c:v>11.13660006179634</c:v>
                </c:pt>
                <c:pt idx="1173">
                  <c:v>11.14839997710805</c:v>
                </c:pt>
                <c:pt idx="1174">
                  <c:v>11.16369995880086</c:v>
                </c:pt>
                <c:pt idx="1175">
                  <c:v>11.18029979857965</c:v>
                </c:pt>
                <c:pt idx="1176">
                  <c:v>11.19379992828181</c:v>
                </c:pt>
                <c:pt idx="1177">
                  <c:v>11.20799998244911</c:v>
                </c:pt>
                <c:pt idx="1178">
                  <c:v>11.22140010909425</c:v>
                </c:pt>
                <c:pt idx="1179">
                  <c:v>11.2315000999406</c:v>
                </c:pt>
                <c:pt idx="1180">
                  <c:v>11.24229989165906</c:v>
                </c:pt>
                <c:pt idx="1181">
                  <c:v>11.25080002441245</c:v>
                </c:pt>
                <c:pt idx="1182">
                  <c:v>11.26570014495519</c:v>
                </c:pt>
                <c:pt idx="1183">
                  <c:v>11.27490000304897</c:v>
                </c:pt>
                <c:pt idx="1184">
                  <c:v>11.28750006637347</c:v>
                </c:pt>
                <c:pt idx="1185">
                  <c:v>11.2948998580905</c:v>
                </c:pt>
                <c:pt idx="1186">
                  <c:v>11.30869970703134</c:v>
                </c:pt>
                <c:pt idx="1187">
                  <c:v>11.32370009917941</c:v>
                </c:pt>
                <c:pt idx="1188">
                  <c:v>11.33939995422407</c:v>
                </c:pt>
                <c:pt idx="1189">
                  <c:v>11.35499981536487</c:v>
                </c:pt>
                <c:pt idx="1190">
                  <c:v>11.36720000533751</c:v>
                </c:pt>
                <c:pt idx="1191">
                  <c:v>11.38059958572194</c:v>
                </c:pt>
                <c:pt idx="1192">
                  <c:v>11.39349999007755</c:v>
                </c:pt>
                <c:pt idx="1193">
                  <c:v>11.40370012588392</c:v>
                </c:pt>
                <c:pt idx="1194">
                  <c:v>11.41619978179733</c:v>
                </c:pt>
                <c:pt idx="1195">
                  <c:v>11.42979998092415</c:v>
                </c:pt>
                <c:pt idx="1196">
                  <c:v>11.4415999023404</c:v>
                </c:pt>
                <c:pt idx="1197">
                  <c:v>11.45519989318564</c:v>
                </c:pt>
                <c:pt idx="1198">
                  <c:v>11.47120007400372</c:v>
                </c:pt>
                <c:pt idx="1199">
                  <c:v>11.48390007095077</c:v>
                </c:pt>
                <c:pt idx="1200">
                  <c:v>11.49760019149471</c:v>
                </c:pt>
                <c:pt idx="1201">
                  <c:v>11.51009983825498</c:v>
                </c:pt>
                <c:pt idx="1202">
                  <c:v>11.52700023650687</c:v>
                </c:pt>
                <c:pt idx="1203">
                  <c:v>11.53740023650971</c:v>
                </c:pt>
                <c:pt idx="1204">
                  <c:v>11.54589989242595</c:v>
                </c:pt>
                <c:pt idx="1205">
                  <c:v>11.55920009154943</c:v>
                </c:pt>
                <c:pt idx="1206">
                  <c:v>11.57159994659378</c:v>
                </c:pt>
                <c:pt idx="1207">
                  <c:v>11.5868001365634</c:v>
                </c:pt>
                <c:pt idx="1208">
                  <c:v>11.60489977721954</c:v>
                </c:pt>
                <c:pt idx="1209">
                  <c:v>11.62040003966831</c:v>
                </c:pt>
                <c:pt idx="1210">
                  <c:v>11.63439995803856</c:v>
                </c:pt>
                <c:pt idx="1211">
                  <c:v>11.6530994598361</c:v>
                </c:pt>
                <c:pt idx="1212">
                  <c:v>11.67069998168517</c:v>
                </c:pt>
                <c:pt idx="1213">
                  <c:v>11.68010011138904</c:v>
                </c:pt>
                <c:pt idx="1214">
                  <c:v>11.6940998939499</c:v>
                </c:pt>
                <c:pt idx="1215">
                  <c:v>11.70690002975243</c:v>
                </c:pt>
                <c:pt idx="1216">
                  <c:v>11.71909961013444</c:v>
                </c:pt>
                <c:pt idx="1217">
                  <c:v>11.72960001449246</c:v>
                </c:pt>
                <c:pt idx="1218">
                  <c:v>11.74300000533912</c:v>
                </c:pt>
                <c:pt idx="1219">
                  <c:v>11.75730020141418</c:v>
                </c:pt>
                <c:pt idx="1220">
                  <c:v>11.7733999809243</c:v>
                </c:pt>
                <c:pt idx="1221">
                  <c:v>11.78700003814447</c:v>
                </c:pt>
                <c:pt idx="1222">
                  <c:v>11.80129983596271</c:v>
                </c:pt>
                <c:pt idx="1223">
                  <c:v>11.81329998092406</c:v>
                </c:pt>
                <c:pt idx="1224">
                  <c:v>11.82590018005067</c:v>
                </c:pt>
                <c:pt idx="1225">
                  <c:v>11.84109995345716</c:v>
                </c:pt>
                <c:pt idx="1226">
                  <c:v>11.85039994735416</c:v>
                </c:pt>
                <c:pt idx="1227">
                  <c:v>11.86079980545037</c:v>
                </c:pt>
                <c:pt idx="1228">
                  <c:v>11.87080013732703</c:v>
                </c:pt>
                <c:pt idx="1229">
                  <c:v>11.88090008010477</c:v>
                </c:pt>
                <c:pt idx="1230">
                  <c:v>11.8851000953655</c:v>
                </c:pt>
                <c:pt idx="1231">
                  <c:v>11.89370009841878</c:v>
                </c:pt>
                <c:pt idx="1232">
                  <c:v>11.90580009841506</c:v>
                </c:pt>
                <c:pt idx="1233">
                  <c:v>11.92100002288498</c:v>
                </c:pt>
                <c:pt idx="1234">
                  <c:v>11.93340022201301</c:v>
                </c:pt>
                <c:pt idx="1235">
                  <c:v>11.9448999473534</c:v>
                </c:pt>
                <c:pt idx="1236">
                  <c:v>11.9538998115495</c:v>
                </c:pt>
                <c:pt idx="1237">
                  <c:v>11.96710020370301</c:v>
                </c:pt>
                <c:pt idx="1238">
                  <c:v>11.97830020370384</c:v>
                </c:pt>
                <c:pt idx="1239">
                  <c:v>11.98659993514957</c:v>
                </c:pt>
                <c:pt idx="1240">
                  <c:v>11.99840014037909</c:v>
                </c:pt>
                <c:pt idx="1241">
                  <c:v>12.01379986266693</c:v>
                </c:pt>
                <c:pt idx="1242">
                  <c:v>12.02650007095144</c:v>
                </c:pt>
                <c:pt idx="1243">
                  <c:v>12.03769994125105</c:v>
                </c:pt>
                <c:pt idx="1244">
                  <c:v>12.05620013732914</c:v>
                </c:pt>
                <c:pt idx="1245">
                  <c:v>12.0688999893173</c:v>
                </c:pt>
                <c:pt idx="1246">
                  <c:v>12.08309985046071</c:v>
                </c:pt>
                <c:pt idx="1247">
                  <c:v>12.09199986571912</c:v>
                </c:pt>
                <c:pt idx="1248">
                  <c:v>12.10160014648136</c:v>
                </c:pt>
                <c:pt idx="1249">
                  <c:v>12.11169994125157</c:v>
                </c:pt>
                <c:pt idx="1250">
                  <c:v>12.12329998931454</c:v>
                </c:pt>
                <c:pt idx="1251">
                  <c:v>12.13679977493302</c:v>
                </c:pt>
                <c:pt idx="1252">
                  <c:v>12.1493999771119</c:v>
                </c:pt>
                <c:pt idx="1253">
                  <c:v>12.15859977187938</c:v>
                </c:pt>
                <c:pt idx="1254">
                  <c:v>12.17300017318485</c:v>
                </c:pt>
                <c:pt idx="1255">
                  <c:v>12.18620002822718</c:v>
                </c:pt>
                <c:pt idx="1256">
                  <c:v>12.20029988021633</c:v>
                </c:pt>
                <c:pt idx="1257">
                  <c:v>12.21639993438657</c:v>
                </c:pt>
                <c:pt idx="1258">
                  <c:v>12.22620013961205</c:v>
                </c:pt>
                <c:pt idx="1259">
                  <c:v>12.23800020904309</c:v>
                </c:pt>
                <c:pt idx="1260">
                  <c:v>12.25299978942348</c:v>
                </c:pt>
                <c:pt idx="1261">
                  <c:v>12.26600013046118</c:v>
                </c:pt>
                <c:pt idx="1262">
                  <c:v>12.27769999160228</c:v>
                </c:pt>
                <c:pt idx="1263">
                  <c:v>12.290099985501</c:v>
                </c:pt>
                <c:pt idx="1264">
                  <c:v>12.30529990691867</c:v>
                </c:pt>
                <c:pt idx="1265">
                  <c:v>12.3242001510589</c:v>
                </c:pt>
                <c:pt idx="1266">
                  <c:v>12.33489981307867</c:v>
                </c:pt>
                <c:pt idx="1267">
                  <c:v>12.34829993972744</c:v>
                </c:pt>
                <c:pt idx="1268">
                  <c:v>12.35909980392171</c:v>
                </c:pt>
                <c:pt idx="1269">
                  <c:v>12.36639979781831</c:v>
                </c:pt>
                <c:pt idx="1270">
                  <c:v>12.37699993667411</c:v>
                </c:pt>
                <c:pt idx="1271">
                  <c:v>12.38920007247725</c:v>
                </c:pt>
                <c:pt idx="1272">
                  <c:v>12.3974999938946</c:v>
                </c:pt>
                <c:pt idx="1273">
                  <c:v>12.40640006026661</c:v>
                </c:pt>
                <c:pt idx="1274">
                  <c:v>12.41979985198486</c:v>
                </c:pt>
                <c:pt idx="1275">
                  <c:v>12.4293999908441</c:v>
                </c:pt>
                <c:pt idx="1276">
                  <c:v>12.43740005416476</c:v>
                </c:pt>
                <c:pt idx="1277">
                  <c:v>12.44759990920647</c:v>
                </c:pt>
                <c:pt idx="1278">
                  <c:v>12.4622001022326</c:v>
                </c:pt>
                <c:pt idx="1279">
                  <c:v>12.47539968566343</c:v>
                </c:pt>
                <c:pt idx="1280">
                  <c:v>12.48750022582681</c:v>
                </c:pt>
                <c:pt idx="1281">
                  <c:v>12.49889973983227</c:v>
                </c:pt>
                <c:pt idx="1282">
                  <c:v>12.515700340271</c:v>
                </c:pt>
                <c:pt idx="1283">
                  <c:v>12.52869950714012</c:v>
                </c:pt>
                <c:pt idx="1284">
                  <c:v>12.54299970016291</c:v>
                </c:pt>
                <c:pt idx="1285">
                  <c:v>12.5613998870831</c:v>
                </c:pt>
                <c:pt idx="1286">
                  <c:v>12.57200010147062</c:v>
                </c:pt>
                <c:pt idx="1287">
                  <c:v>12.58810029754386</c:v>
                </c:pt>
                <c:pt idx="1288">
                  <c:v>12.60319960326888</c:v>
                </c:pt>
                <c:pt idx="1289">
                  <c:v>12.62039972991624</c:v>
                </c:pt>
                <c:pt idx="1290">
                  <c:v>12.63730005874458</c:v>
                </c:pt>
                <c:pt idx="1291">
                  <c:v>12.6515998504583</c:v>
                </c:pt>
                <c:pt idx="1292">
                  <c:v>12.66660031204083</c:v>
                </c:pt>
                <c:pt idx="1293">
                  <c:v>12.6817997505168</c:v>
                </c:pt>
                <c:pt idx="1294">
                  <c:v>12.68510003127813</c:v>
                </c:pt>
                <c:pt idx="1295">
                  <c:v>12.69610036925951</c:v>
                </c:pt>
                <c:pt idx="1296">
                  <c:v>12.71109953612904</c:v>
                </c:pt>
                <c:pt idx="1297">
                  <c:v>12.7257002059887</c:v>
                </c:pt>
                <c:pt idx="1298">
                  <c:v>12.73909979552991</c:v>
                </c:pt>
                <c:pt idx="1299">
                  <c:v>12.7520997077918</c:v>
                </c:pt>
                <c:pt idx="1300">
                  <c:v>12.76800023879696</c:v>
                </c:pt>
                <c:pt idx="1301">
                  <c:v>12.78269981612903</c:v>
                </c:pt>
                <c:pt idx="1302">
                  <c:v>12.79600020828002</c:v>
                </c:pt>
                <c:pt idx="1303">
                  <c:v>12.81019971313435</c:v>
                </c:pt>
                <c:pt idx="1304">
                  <c:v>12.82559969787326</c:v>
                </c:pt>
                <c:pt idx="1305">
                  <c:v>12.83299997863287</c:v>
                </c:pt>
                <c:pt idx="1306">
                  <c:v>12.84679976730331</c:v>
                </c:pt>
                <c:pt idx="1307">
                  <c:v>12.86240023193023</c:v>
                </c:pt>
                <c:pt idx="1308">
                  <c:v>12.88069987258496</c:v>
                </c:pt>
                <c:pt idx="1309">
                  <c:v>12.89359985427655</c:v>
                </c:pt>
                <c:pt idx="1310">
                  <c:v>12.9033998512241</c:v>
                </c:pt>
                <c:pt idx="1311">
                  <c:v>12.91079992675441</c:v>
                </c:pt>
                <c:pt idx="1312">
                  <c:v>12.92629992065122</c:v>
                </c:pt>
                <c:pt idx="1313">
                  <c:v>12.93899978179979</c:v>
                </c:pt>
                <c:pt idx="1314">
                  <c:v>12.95399976958652</c:v>
                </c:pt>
                <c:pt idx="1315">
                  <c:v>12.96730043334537</c:v>
                </c:pt>
                <c:pt idx="1316">
                  <c:v>12.97809953384058</c:v>
                </c:pt>
                <c:pt idx="1317">
                  <c:v>12.98880000762802</c:v>
                </c:pt>
                <c:pt idx="1318">
                  <c:v>12.99859994430517</c:v>
                </c:pt>
                <c:pt idx="1319">
                  <c:v>13.01029993819975</c:v>
                </c:pt>
                <c:pt idx="1320">
                  <c:v>13.02160007095153</c:v>
                </c:pt>
                <c:pt idx="1321">
                  <c:v>13.03269992599235</c:v>
                </c:pt>
                <c:pt idx="1322">
                  <c:v>13.04430039367435</c:v>
                </c:pt>
                <c:pt idx="1323">
                  <c:v>13.05879970245223</c:v>
                </c:pt>
                <c:pt idx="1324">
                  <c:v>13.07029975661862</c:v>
                </c:pt>
                <c:pt idx="1325">
                  <c:v>13.08429974746468</c:v>
                </c:pt>
                <c:pt idx="1326">
                  <c:v>13.0927998168918</c:v>
                </c:pt>
                <c:pt idx="1327">
                  <c:v>13.10730013961802</c:v>
                </c:pt>
                <c:pt idx="1328">
                  <c:v>13.12069979857915</c:v>
                </c:pt>
                <c:pt idx="1329">
                  <c:v>13.1348997924797</c:v>
                </c:pt>
                <c:pt idx="1330">
                  <c:v>13.14789993133308</c:v>
                </c:pt>
                <c:pt idx="1331">
                  <c:v>13.15739999770813</c:v>
                </c:pt>
                <c:pt idx="1332">
                  <c:v>13.16850012740542</c:v>
                </c:pt>
                <c:pt idx="1333">
                  <c:v>13.18110005798007</c:v>
                </c:pt>
                <c:pt idx="1334">
                  <c:v>13.19179998855543</c:v>
                </c:pt>
                <c:pt idx="1335">
                  <c:v>13.20340065841447</c:v>
                </c:pt>
                <c:pt idx="1336">
                  <c:v>13.22419968032409</c:v>
                </c:pt>
                <c:pt idx="1337">
                  <c:v>13.24309972838819</c:v>
                </c:pt>
                <c:pt idx="1338">
                  <c:v>13.25770020827986</c:v>
                </c:pt>
                <c:pt idx="1339">
                  <c:v>13.27249985808885</c:v>
                </c:pt>
                <c:pt idx="1340">
                  <c:v>13.28319999084124</c:v>
                </c:pt>
                <c:pt idx="1341">
                  <c:v>13.29619963759978</c:v>
                </c:pt>
                <c:pt idx="1342">
                  <c:v>13.31380003585582</c:v>
                </c:pt>
                <c:pt idx="1343">
                  <c:v>13.32559989089714</c:v>
                </c:pt>
                <c:pt idx="1344">
                  <c:v>13.33989980926345</c:v>
                </c:pt>
                <c:pt idx="1345">
                  <c:v>13.35360013504033</c:v>
                </c:pt>
                <c:pt idx="1346">
                  <c:v>13.36359972152423</c:v>
                </c:pt>
                <c:pt idx="1347">
                  <c:v>13.3794004516567</c:v>
                </c:pt>
                <c:pt idx="1348">
                  <c:v>13.39289995955915</c:v>
                </c:pt>
                <c:pt idx="1349">
                  <c:v>13.4051000892614</c:v>
                </c:pt>
                <c:pt idx="1350">
                  <c:v>13.4145005027749</c:v>
                </c:pt>
                <c:pt idx="1351">
                  <c:v>13.43029960021522</c:v>
                </c:pt>
                <c:pt idx="1352">
                  <c:v>13.44570012511758</c:v>
                </c:pt>
                <c:pt idx="1353">
                  <c:v>13.45879984436033</c:v>
                </c:pt>
                <c:pt idx="1354">
                  <c:v>13.46919991073446</c:v>
                </c:pt>
                <c:pt idx="1355">
                  <c:v>13.48870016097862</c:v>
                </c:pt>
                <c:pt idx="1356">
                  <c:v>13.50229988326828</c:v>
                </c:pt>
                <c:pt idx="1357">
                  <c:v>13.51340036010515</c:v>
                </c:pt>
                <c:pt idx="1358">
                  <c:v>13.5247999435378</c:v>
                </c:pt>
                <c:pt idx="1359">
                  <c:v>13.53260008544748</c:v>
                </c:pt>
                <c:pt idx="1360">
                  <c:v>13.54360008849835</c:v>
                </c:pt>
                <c:pt idx="1361">
                  <c:v>13.55519994048882</c:v>
                </c:pt>
                <c:pt idx="1362">
                  <c:v>13.56419972610456</c:v>
                </c:pt>
                <c:pt idx="1363">
                  <c:v>13.57340000991462</c:v>
                </c:pt>
                <c:pt idx="1364">
                  <c:v>13.58820007323811</c:v>
                </c:pt>
                <c:pt idx="1365">
                  <c:v>13.59890026931316</c:v>
                </c:pt>
                <c:pt idx="1366">
                  <c:v>13.61439956283357</c:v>
                </c:pt>
                <c:pt idx="1367">
                  <c:v>13.62170004272047</c:v>
                </c:pt>
                <c:pt idx="1368">
                  <c:v>13.63439996413945</c:v>
                </c:pt>
                <c:pt idx="1369">
                  <c:v>13.64549975280534</c:v>
                </c:pt>
                <c:pt idx="1370">
                  <c:v>13.65550029907172</c:v>
                </c:pt>
                <c:pt idx="1371">
                  <c:v>13.67009960784708</c:v>
                </c:pt>
                <c:pt idx="1372">
                  <c:v>13.6812997375455</c:v>
                </c:pt>
                <c:pt idx="1373">
                  <c:v>13.68820022048749</c:v>
                </c:pt>
                <c:pt idx="1374">
                  <c:v>13.70209972533848</c:v>
                </c:pt>
                <c:pt idx="1375">
                  <c:v>13.71369978866278</c:v>
                </c:pt>
                <c:pt idx="1376">
                  <c:v>13.72530019912301</c:v>
                </c:pt>
                <c:pt idx="1377">
                  <c:v>13.73809999084187</c:v>
                </c:pt>
                <c:pt idx="1378">
                  <c:v>13.7502998519849</c:v>
                </c:pt>
                <c:pt idx="1379">
                  <c:v>13.7611996345513</c:v>
                </c:pt>
                <c:pt idx="1380">
                  <c:v>13.77640009918105</c:v>
                </c:pt>
                <c:pt idx="1381">
                  <c:v>13.78949981841652</c:v>
                </c:pt>
                <c:pt idx="1382">
                  <c:v>13.80180001449116</c:v>
                </c:pt>
                <c:pt idx="1383">
                  <c:v>13.80829995422027</c:v>
                </c:pt>
                <c:pt idx="1384">
                  <c:v>13.8201996704047</c:v>
                </c:pt>
                <c:pt idx="1385">
                  <c:v>13.83460020446728</c:v>
                </c:pt>
                <c:pt idx="1386">
                  <c:v>13.84679957656772</c:v>
                </c:pt>
                <c:pt idx="1387">
                  <c:v>13.86220011062324</c:v>
                </c:pt>
                <c:pt idx="1388">
                  <c:v>13.87179969710997</c:v>
                </c:pt>
                <c:pt idx="1389">
                  <c:v>13.88259995345652</c:v>
                </c:pt>
                <c:pt idx="1390">
                  <c:v>13.89440014953288</c:v>
                </c:pt>
                <c:pt idx="1391">
                  <c:v>13.91099993514581</c:v>
                </c:pt>
                <c:pt idx="1392">
                  <c:v>13.92480033950778</c:v>
                </c:pt>
                <c:pt idx="1393">
                  <c:v>13.93999984741095</c:v>
                </c:pt>
                <c:pt idx="1394">
                  <c:v>13.95549976882467</c:v>
                </c:pt>
                <c:pt idx="1395">
                  <c:v>13.9684998985249</c:v>
                </c:pt>
                <c:pt idx="1396">
                  <c:v>13.9837996871902</c:v>
                </c:pt>
                <c:pt idx="1397">
                  <c:v>13.99289988326564</c:v>
                </c:pt>
                <c:pt idx="1398">
                  <c:v>13.99670037536271</c:v>
                </c:pt>
                <c:pt idx="1399">
                  <c:v>14.00829975051602</c:v>
                </c:pt>
                <c:pt idx="1400">
                  <c:v>14.01849975662117</c:v>
                </c:pt>
                <c:pt idx="1401">
                  <c:v>14.02740030593486</c:v>
                </c:pt>
                <c:pt idx="1402">
                  <c:v>14.0395000946046</c:v>
                </c:pt>
                <c:pt idx="1403">
                  <c:v>14.0479998863193</c:v>
                </c:pt>
                <c:pt idx="1404">
                  <c:v>14.05739981689476</c:v>
                </c:pt>
                <c:pt idx="1405">
                  <c:v>14.0683999588</c:v>
                </c:pt>
                <c:pt idx="1406">
                  <c:v>14.083199608609</c:v>
                </c:pt>
                <c:pt idx="1407">
                  <c:v>14.09350001296844</c:v>
                </c:pt>
                <c:pt idx="1408">
                  <c:v>14.10729979858297</c:v>
                </c:pt>
                <c:pt idx="1409">
                  <c:v>14.11849993133001</c:v>
                </c:pt>
                <c:pt idx="1410">
                  <c:v>14.12830040206609</c:v>
                </c:pt>
                <c:pt idx="1411">
                  <c:v>14.14409970169072</c:v>
                </c:pt>
                <c:pt idx="1412">
                  <c:v>14.1523998344419</c:v>
                </c:pt>
                <c:pt idx="1413">
                  <c:v>14.16640017242026</c:v>
                </c:pt>
                <c:pt idx="1414">
                  <c:v>14.17860009688957</c:v>
                </c:pt>
                <c:pt idx="1415">
                  <c:v>14.19520015411035</c:v>
                </c:pt>
                <c:pt idx="1416">
                  <c:v>14.20779987640344</c:v>
                </c:pt>
                <c:pt idx="1417">
                  <c:v>14.22020014190639</c:v>
                </c:pt>
                <c:pt idx="1418">
                  <c:v>14.23099972838827</c:v>
                </c:pt>
                <c:pt idx="1419">
                  <c:v>14.24409993056906</c:v>
                </c:pt>
                <c:pt idx="1420">
                  <c:v>14.26220011138503</c:v>
                </c:pt>
                <c:pt idx="1421">
                  <c:v>14.27589976119998</c:v>
                </c:pt>
                <c:pt idx="1422">
                  <c:v>14.28519956512173</c:v>
                </c:pt>
                <c:pt idx="1423">
                  <c:v>14.29370012969594</c:v>
                </c:pt>
                <c:pt idx="1424">
                  <c:v>14.30659957122771</c:v>
                </c:pt>
                <c:pt idx="1425">
                  <c:v>14.31890030746217</c:v>
                </c:pt>
                <c:pt idx="1426">
                  <c:v>14.33159961623824</c:v>
                </c:pt>
                <c:pt idx="1427">
                  <c:v>14.34340030135718</c:v>
                </c:pt>
                <c:pt idx="1428">
                  <c:v>14.36079994811735</c:v>
                </c:pt>
                <c:pt idx="1429">
                  <c:v>14.37169973983328</c:v>
                </c:pt>
                <c:pt idx="1430">
                  <c:v>14.38270020751952</c:v>
                </c:pt>
                <c:pt idx="1431">
                  <c:v>14.39630006255902</c:v>
                </c:pt>
                <c:pt idx="1432">
                  <c:v>14.41340045470861</c:v>
                </c:pt>
                <c:pt idx="1433">
                  <c:v>14.43009955520393</c:v>
                </c:pt>
                <c:pt idx="1434">
                  <c:v>14.43969982376075</c:v>
                </c:pt>
                <c:pt idx="1435">
                  <c:v>14.44840037307585</c:v>
                </c:pt>
                <c:pt idx="1436">
                  <c:v>14.46019968185283</c:v>
                </c:pt>
                <c:pt idx="1437">
                  <c:v>14.47270021590885</c:v>
                </c:pt>
                <c:pt idx="1438">
                  <c:v>14.48589987182277</c:v>
                </c:pt>
                <c:pt idx="1439">
                  <c:v>14.50129985350941</c:v>
                </c:pt>
                <c:pt idx="1440">
                  <c:v>14.51300018844631</c:v>
                </c:pt>
                <c:pt idx="1441">
                  <c:v>14.52509990462932</c:v>
                </c:pt>
                <c:pt idx="1442">
                  <c:v>14.5380999526933</c:v>
                </c:pt>
                <c:pt idx="1443">
                  <c:v>14.54939988326805</c:v>
                </c:pt>
                <c:pt idx="1444">
                  <c:v>14.56500007934301</c:v>
                </c:pt>
                <c:pt idx="1445">
                  <c:v>14.5760000129667</c:v>
                </c:pt>
                <c:pt idx="1446">
                  <c:v>14.5869000884959</c:v>
                </c:pt>
                <c:pt idx="1447">
                  <c:v>14.59520030288332</c:v>
                </c:pt>
                <c:pt idx="1448">
                  <c:v>14.60529975356622</c:v>
                </c:pt>
                <c:pt idx="1449">
                  <c:v>14.62049967803614</c:v>
                </c:pt>
                <c:pt idx="1450">
                  <c:v>14.63079994353757</c:v>
                </c:pt>
                <c:pt idx="1451">
                  <c:v>14.64040007934455</c:v>
                </c:pt>
                <c:pt idx="1452">
                  <c:v>14.65140013656128</c:v>
                </c:pt>
                <c:pt idx="1453">
                  <c:v>14.66389958114451</c:v>
                </c:pt>
                <c:pt idx="1454">
                  <c:v>14.67179978637432</c:v>
                </c:pt>
                <c:pt idx="1455">
                  <c:v>14.68420025100568</c:v>
                </c:pt>
                <c:pt idx="1456">
                  <c:v>14.69709990081537</c:v>
                </c:pt>
                <c:pt idx="1457">
                  <c:v>14.70880002441117</c:v>
                </c:pt>
                <c:pt idx="1458">
                  <c:v>14.7197000335691</c:v>
                </c:pt>
                <c:pt idx="1459">
                  <c:v>14.73579960174175</c:v>
                </c:pt>
                <c:pt idx="1460">
                  <c:v>14.74970053710422</c:v>
                </c:pt>
                <c:pt idx="1461">
                  <c:v>14.76109949569582</c:v>
                </c:pt>
                <c:pt idx="1462">
                  <c:v>14.77270002975274</c:v>
                </c:pt>
                <c:pt idx="1463">
                  <c:v>14.78189975509667</c:v>
                </c:pt>
                <c:pt idx="1464">
                  <c:v>14.79569961013476</c:v>
                </c:pt>
                <c:pt idx="1465">
                  <c:v>14.8108004188507</c:v>
                </c:pt>
                <c:pt idx="1466">
                  <c:v>14.8234996520987</c:v>
                </c:pt>
                <c:pt idx="1467">
                  <c:v>14.83170019225872</c:v>
                </c:pt>
                <c:pt idx="1468">
                  <c:v>14.84099999007958</c:v>
                </c:pt>
                <c:pt idx="1469">
                  <c:v>14.84839998702955</c:v>
                </c:pt>
                <c:pt idx="1470">
                  <c:v>14.86159998092262</c:v>
                </c:pt>
                <c:pt idx="1471">
                  <c:v>14.87419977569152</c:v>
                </c:pt>
                <c:pt idx="1472">
                  <c:v>14.88360018310414</c:v>
                </c:pt>
                <c:pt idx="1473">
                  <c:v>14.8959999656654</c:v>
                </c:pt>
                <c:pt idx="1474">
                  <c:v>14.90659968490218</c:v>
                </c:pt>
                <c:pt idx="1475">
                  <c:v>14.91499954909887</c:v>
                </c:pt>
                <c:pt idx="1476">
                  <c:v>14.9184004486051</c:v>
                </c:pt>
                <c:pt idx="1477">
                  <c:v>14.92869982986304</c:v>
                </c:pt>
                <c:pt idx="1478">
                  <c:v>14.9390000320418</c:v>
                </c:pt>
                <c:pt idx="1479">
                  <c:v>14.95229995346017</c:v>
                </c:pt>
                <c:pt idx="1480">
                  <c:v>14.96629987792403</c:v>
                </c:pt>
                <c:pt idx="1481">
                  <c:v>14.97630022200974</c:v>
                </c:pt>
                <c:pt idx="1482">
                  <c:v>14.98480014953384</c:v>
                </c:pt>
                <c:pt idx="1483">
                  <c:v>14.99719959411232</c:v>
                </c:pt>
                <c:pt idx="1484">
                  <c:v>15.01499936447</c:v>
                </c:pt>
                <c:pt idx="1485">
                  <c:v>15.02719996795349</c:v>
                </c:pt>
                <c:pt idx="1486">
                  <c:v>15.03769983520033</c:v>
                </c:pt>
                <c:pt idx="1487">
                  <c:v>15.04549984130427</c:v>
                </c:pt>
                <c:pt idx="1488">
                  <c:v>15.05479990768072</c:v>
                </c:pt>
                <c:pt idx="1489">
                  <c:v>15.0615999046313</c:v>
                </c:pt>
                <c:pt idx="1490">
                  <c:v>15.06980003738136</c:v>
                </c:pt>
                <c:pt idx="1491">
                  <c:v>15.08259989852377</c:v>
                </c:pt>
                <c:pt idx="1492">
                  <c:v>15.09829995269683</c:v>
                </c:pt>
                <c:pt idx="1493">
                  <c:v>15.10539974441417</c:v>
                </c:pt>
                <c:pt idx="1494">
                  <c:v>15.12049987106002</c:v>
                </c:pt>
                <c:pt idx="1495">
                  <c:v>15.14050032348314</c:v>
                </c:pt>
                <c:pt idx="1496">
                  <c:v>15.15329984054188</c:v>
                </c:pt>
                <c:pt idx="1497">
                  <c:v>15.16649990081715</c:v>
                </c:pt>
                <c:pt idx="1498">
                  <c:v>15.17899996718915</c:v>
                </c:pt>
                <c:pt idx="1499">
                  <c:v>15.1912998130756</c:v>
                </c:pt>
                <c:pt idx="1500">
                  <c:v>15.20450001220525</c:v>
                </c:pt>
                <c:pt idx="1501">
                  <c:v>15.22059993667426</c:v>
                </c:pt>
                <c:pt idx="1502">
                  <c:v>15.23399965285716</c:v>
                </c:pt>
                <c:pt idx="1503">
                  <c:v>15.24170000609956</c:v>
                </c:pt>
                <c:pt idx="1504">
                  <c:v>15.25480006637372</c:v>
                </c:pt>
                <c:pt idx="1505">
                  <c:v>15.26780025329208</c:v>
                </c:pt>
                <c:pt idx="1506">
                  <c:v>15.27700004501093</c:v>
                </c:pt>
                <c:pt idx="1507">
                  <c:v>15.29040016555518</c:v>
                </c:pt>
                <c:pt idx="1508">
                  <c:v>15.3049996704067</c:v>
                </c:pt>
                <c:pt idx="1509">
                  <c:v>15.32049992675457</c:v>
                </c:pt>
                <c:pt idx="1510">
                  <c:v>15.33429957351473</c:v>
                </c:pt>
                <c:pt idx="1511">
                  <c:v>15.34540040359207</c:v>
                </c:pt>
                <c:pt idx="1512">
                  <c:v>15.35760013198524</c:v>
                </c:pt>
                <c:pt idx="1513">
                  <c:v>15.36859986037962</c:v>
                </c:pt>
                <c:pt idx="1514">
                  <c:v>15.37909971542104</c:v>
                </c:pt>
                <c:pt idx="1515">
                  <c:v>15.3922001167266</c:v>
                </c:pt>
                <c:pt idx="1516">
                  <c:v>15.40369977263981</c:v>
                </c:pt>
                <c:pt idx="1517">
                  <c:v>15.41349977263963</c:v>
                </c:pt>
                <c:pt idx="1518">
                  <c:v>15.4211000503492</c:v>
                </c:pt>
                <c:pt idx="1519">
                  <c:v>15.43149976653876</c:v>
                </c:pt>
                <c:pt idx="1520">
                  <c:v>15.44369984512014</c:v>
                </c:pt>
                <c:pt idx="1521">
                  <c:v>15.45270026473736</c:v>
                </c:pt>
                <c:pt idx="1522">
                  <c:v>15.46769998397212</c:v>
                </c:pt>
                <c:pt idx="1523">
                  <c:v>15.48169977264115</c:v>
                </c:pt>
                <c:pt idx="1524">
                  <c:v>15.50009948272418</c:v>
                </c:pt>
                <c:pt idx="1525">
                  <c:v>15.51279995345976</c:v>
                </c:pt>
                <c:pt idx="1526">
                  <c:v>15.52339995040893</c:v>
                </c:pt>
                <c:pt idx="1527">
                  <c:v>15.53659994735426</c:v>
                </c:pt>
                <c:pt idx="1528">
                  <c:v>15.54720029449527</c:v>
                </c:pt>
                <c:pt idx="1529">
                  <c:v>15.55969974517575</c:v>
                </c:pt>
                <c:pt idx="1530">
                  <c:v>15.5732000801072</c:v>
                </c:pt>
                <c:pt idx="1531">
                  <c:v>15.58079980849652</c:v>
                </c:pt>
                <c:pt idx="1532">
                  <c:v>15.59200014037924</c:v>
                </c:pt>
                <c:pt idx="1533">
                  <c:v>15.6036000678978</c:v>
                </c:pt>
                <c:pt idx="1534">
                  <c:v>15.61180000457534</c:v>
                </c:pt>
                <c:pt idx="1535">
                  <c:v>15.62170054778835</c:v>
                </c:pt>
                <c:pt idx="1536">
                  <c:v>15.63699971160895</c:v>
                </c:pt>
                <c:pt idx="1537">
                  <c:v>15.65430003432994</c:v>
                </c:pt>
                <c:pt idx="1538">
                  <c:v>15.66609975967003</c:v>
                </c:pt>
                <c:pt idx="1539">
                  <c:v>15.68349925231815</c:v>
                </c:pt>
                <c:pt idx="1540">
                  <c:v>15.69529992523167</c:v>
                </c:pt>
                <c:pt idx="1541">
                  <c:v>15.7049999221781</c:v>
                </c:pt>
                <c:pt idx="1542">
                  <c:v>15.714300251002</c:v>
                </c:pt>
                <c:pt idx="1543">
                  <c:v>15.72809997634613</c:v>
                </c:pt>
                <c:pt idx="1544">
                  <c:v>15.74239976501121</c:v>
                </c:pt>
                <c:pt idx="1545">
                  <c:v>15.75670016021468</c:v>
                </c:pt>
                <c:pt idx="1546">
                  <c:v>15.7698996711697</c:v>
                </c:pt>
                <c:pt idx="1547">
                  <c:v>15.7807002777081</c:v>
                </c:pt>
                <c:pt idx="1548">
                  <c:v>15.79449951400602</c:v>
                </c:pt>
                <c:pt idx="1549">
                  <c:v>15.81169961929118</c:v>
                </c:pt>
                <c:pt idx="1550">
                  <c:v>15.82580042495465</c:v>
                </c:pt>
                <c:pt idx="1551">
                  <c:v>15.8429994529688</c:v>
                </c:pt>
                <c:pt idx="1552">
                  <c:v>15.855499914549</c:v>
                </c:pt>
                <c:pt idx="1553">
                  <c:v>15.8627000534034</c:v>
                </c:pt>
                <c:pt idx="1554">
                  <c:v>15.87599978179424</c:v>
                </c:pt>
                <c:pt idx="1555">
                  <c:v>15.88490011367685</c:v>
                </c:pt>
                <c:pt idx="1556">
                  <c:v>15.89339970016226</c:v>
                </c:pt>
                <c:pt idx="1557">
                  <c:v>15.90699989318455</c:v>
                </c:pt>
                <c:pt idx="1558">
                  <c:v>15.91609989013523</c:v>
                </c:pt>
                <c:pt idx="1559">
                  <c:v>15.92649988097765</c:v>
                </c:pt>
                <c:pt idx="1560">
                  <c:v>15.93639989013172</c:v>
                </c:pt>
                <c:pt idx="1561">
                  <c:v>15.94380023116537</c:v>
                </c:pt>
                <c:pt idx="1562">
                  <c:v>15.95270002288453</c:v>
                </c:pt>
                <c:pt idx="1563">
                  <c:v>15.96229995651083</c:v>
                </c:pt>
                <c:pt idx="1564">
                  <c:v>15.97989972686628</c:v>
                </c:pt>
                <c:pt idx="1565">
                  <c:v>15.99159972381312</c:v>
                </c:pt>
                <c:pt idx="1566">
                  <c:v>16.0010000709517</c:v>
                </c:pt>
                <c:pt idx="1567">
                  <c:v>16.01249986571928</c:v>
                </c:pt>
                <c:pt idx="1568">
                  <c:v>16.02010000457449</c:v>
                </c:pt>
                <c:pt idx="1569">
                  <c:v>16.02600035781506</c:v>
                </c:pt>
                <c:pt idx="1570">
                  <c:v>16.0377000137305</c:v>
                </c:pt>
                <c:pt idx="1571">
                  <c:v>16.04889979934523</c:v>
                </c:pt>
                <c:pt idx="1572">
                  <c:v>16.06210004348393</c:v>
                </c:pt>
                <c:pt idx="1573">
                  <c:v>16.07139969024502</c:v>
                </c:pt>
                <c:pt idx="1574">
                  <c:v>16.07969996490283</c:v>
                </c:pt>
                <c:pt idx="1575">
                  <c:v>16.09040017318693</c:v>
                </c:pt>
                <c:pt idx="1576">
                  <c:v>16.10200010070549</c:v>
                </c:pt>
                <c:pt idx="1577">
                  <c:v>16.11150002822615</c:v>
                </c:pt>
                <c:pt idx="1578">
                  <c:v>16.11939996185174</c:v>
                </c:pt>
                <c:pt idx="1579">
                  <c:v>16.12909982604833</c:v>
                </c:pt>
                <c:pt idx="1580">
                  <c:v>16.14380029678069</c:v>
                </c:pt>
                <c:pt idx="1581">
                  <c:v>16.15529967803377</c:v>
                </c:pt>
                <c:pt idx="1582">
                  <c:v>16.17050028152152</c:v>
                </c:pt>
                <c:pt idx="1583">
                  <c:v>16.17989993743686</c:v>
                </c:pt>
                <c:pt idx="1584">
                  <c:v>16.18899993133162</c:v>
                </c:pt>
                <c:pt idx="1585">
                  <c:v>16.19559993133223</c:v>
                </c:pt>
                <c:pt idx="1586">
                  <c:v>16.2069999916057</c:v>
                </c:pt>
                <c:pt idx="1587">
                  <c:v>16.21640012130229</c:v>
                </c:pt>
                <c:pt idx="1588">
                  <c:v>16.22639997634903</c:v>
                </c:pt>
                <c:pt idx="1589">
                  <c:v>16.23909969253145</c:v>
                </c:pt>
                <c:pt idx="1590">
                  <c:v>16.25010043792281</c:v>
                </c:pt>
                <c:pt idx="1591">
                  <c:v>16.26599987335064</c:v>
                </c:pt>
                <c:pt idx="1592">
                  <c:v>16.27920000304949</c:v>
                </c:pt>
                <c:pt idx="1593">
                  <c:v>16.28900006942785</c:v>
                </c:pt>
                <c:pt idx="1594">
                  <c:v>16.30249970702788</c:v>
                </c:pt>
                <c:pt idx="1595">
                  <c:v>16.3181002983074</c:v>
                </c:pt>
                <c:pt idx="1596">
                  <c:v>16.32869974898858</c:v>
                </c:pt>
                <c:pt idx="1597">
                  <c:v>16.34160001754572</c:v>
                </c:pt>
                <c:pt idx="1598">
                  <c:v>16.35000015335027</c:v>
                </c:pt>
                <c:pt idx="1599">
                  <c:v>16.35999980620909</c:v>
                </c:pt>
                <c:pt idx="1600">
                  <c:v>16.36559975204363</c:v>
                </c:pt>
                <c:pt idx="1601">
                  <c:v>16.37540016250205</c:v>
                </c:pt>
                <c:pt idx="1602">
                  <c:v>16.38939987563933</c:v>
                </c:pt>
                <c:pt idx="1603">
                  <c:v>16.40300014724562</c:v>
                </c:pt>
                <c:pt idx="1604">
                  <c:v>16.41409959182419</c:v>
                </c:pt>
                <c:pt idx="1605">
                  <c:v>16.42539978485001</c:v>
                </c:pt>
                <c:pt idx="1606">
                  <c:v>16.43450019531156</c:v>
                </c:pt>
                <c:pt idx="1607">
                  <c:v>16.44280027694548</c:v>
                </c:pt>
                <c:pt idx="1608">
                  <c:v>16.45599999618207</c:v>
                </c:pt>
                <c:pt idx="1609">
                  <c:v>16.46710005950808</c:v>
                </c:pt>
                <c:pt idx="1610">
                  <c:v>16.47389992980607</c:v>
                </c:pt>
                <c:pt idx="1611">
                  <c:v>16.48469992370153</c:v>
                </c:pt>
                <c:pt idx="1612">
                  <c:v>16.49509985732581</c:v>
                </c:pt>
                <c:pt idx="1613">
                  <c:v>16.50239993285868</c:v>
                </c:pt>
                <c:pt idx="1614">
                  <c:v>16.51699999313132</c:v>
                </c:pt>
                <c:pt idx="1615">
                  <c:v>16.52889984206922</c:v>
                </c:pt>
                <c:pt idx="1616">
                  <c:v>16.54190005035343</c:v>
                </c:pt>
                <c:pt idx="1617">
                  <c:v>16.55199984817227</c:v>
                </c:pt>
                <c:pt idx="1618">
                  <c:v>16.56140018615406</c:v>
                </c:pt>
                <c:pt idx="1619">
                  <c:v>16.57239997787472</c:v>
                </c:pt>
                <c:pt idx="1620">
                  <c:v>16.58590004424695</c:v>
                </c:pt>
                <c:pt idx="1621">
                  <c:v>16.59859982986379</c:v>
                </c:pt>
                <c:pt idx="1622">
                  <c:v>16.6105998146013</c:v>
                </c:pt>
                <c:pt idx="1623">
                  <c:v>16.62330015258703</c:v>
                </c:pt>
                <c:pt idx="1624">
                  <c:v>16.63459966964365</c:v>
                </c:pt>
                <c:pt idx="1625">
                  <c:v>16.64340001983146</c:v>
                </c:pt>
                <c:pt idx="1626">
                  <c:v>16.65519967269574</c:v>
                </c:pt>
                <c:pt idx="1627">
                  <c:v>16.67090060500778</c:v>
                </c:pt>
                <c:pt idx="1628">
                  <c:v>16.68539956054153</c:v>
                </c:pt>
                <c:pt idx="1629">
                  <c:v>16.69839996184964</c:v>
                </c:pt>
                <c:pt idx="1630">
                  <c:v>16.71439981078582</c:v>
                </c:pt>
                <c:pt idx="1631">
                  <c:v>16.72060016402974</c:v>
                </c:pt>
                <c:pt idx="1632">
                  <c:v>16.72919975967306</c:v>
                </c:pt>
                <c:pt idx="1633">
                  <c:v>16.73989990157861</c:v>
                </c:pt>
                <c:pt idx="1634">
                  <c:v>16.75619968108731</c:v>
                </c:pt>
                <c:pt idx="1635">
                  <c:v>16.77119994353778</c:v>
                </c:pt>
                <c:pt idx="1636">
                  <c:v>16.78509966277852</c:v>
                </c:pt>
                <c:pt idx="1637">
                  <c:v>16.79700014266928</c:v>
                </c:pt>
                <c:pt idx="1638">
                  <c:v>16.80839980163362</c:v>
                </c:pt>
                <c:pt idx="1639">
                  <c:v>16.82559985275292</c:v>
                </c:pt>
                <c:pt idx="1640">
                  <c:v>16.83750025405607</c:v>
                </c:pt>
                <c:pt idx="1641">
                  <c:v>16.84589970168963</c:v>
                </c:pt>
                <c:pt idx="1642">
                  <c:v>16.85759981612864</c:v>
                </c:pt>
                <c:pt idx="1643">
                  <c:v>16.86459981612643</c:v>
                </c:pt>
                <c:pt idx="1644">
                  <c:v>16.87120037460045</c:v>
                </c:pt>
                <c:pt idx="1645">
                  <c:v>16.88469975890984</c:v>
                </c:pt>
                <c:pt idx="1646">
                  <c:v>16.89729982833522</c:v>
                </c:pt>
                <c:pt idx="1647">
                  <c:v>16.90799996718852</c:v>
                </c:pt>
                <c:pt idx="1648">
                  <c:v>16.91720024184906</c:v>
                </c:pt>
                <c:pt idx="1649">
                  <c:v>16.92780031737857</c:v>
                </c:pt>
                <c:pt idx="1650">
                  <c:v>16.94020037765221</c:v>
                </c:pt>
                <c:pt idx="1651">
                  <c:v>16.95469982223221</c:v>
                </c:pt>
                <c:pt idx="1652">
                  <c:v>16.95899997024025</c:v>
                </c:pt>
                <c:pt idx="1653">
                  <c:v>16.97120010299477</c:v>
                </c:pt>
                <c:pt idx="1654">
                  <c:v>16.98869981002642</c:v>
                </c:pt>
                <c:pt idx="1655">
                  <c:v>16.99629975280549</c:v>
                </c:pt>
                <c:pt idx="1656">
                  <c:v>17.00330003356791</c:v>
                </c:pt>
                <c:pt idx="1657">
                  <c:v>17.01590029296494</c:v>
                </c:pt>
                <c:pt idx="1658">
                  <c:v>17.02569994888108</c:v>
                </c:pt>
                <c:pt idx="1659">
                  <c:v>17.04079945373087</c:v>
                </c:pt>
                <c:pt idx="1660">
                  <c:v>17.0526000572172</c:v>
                </c:pt>
                <c:pt idx="1661">
                  <c:v>17.06609984283202</c:v>
                </c:pt>
                <c:pt idx="1662">
                  <c:v>17.08009982757357</c:v>
                </c:pt>
                <c:pt idx="1663">
                  <c:v>17.08790031051103</c:v>
                </c:pt>
                <c:pt idx="1664">
                  <c:v>17.10239968261158</c:v>
                </c:pt>
                <c:pt idx="1665">
                  <c:v>17.11450002670245</c:v>
                </c:pt>
                <c:pt idx="1666">
                  <c:v>17.13059988174063</c:v>
                </c:pt>
                <c:pt idx="1667">
                  <c:v>17.14280034942203</c:v>
                </c:pt>
                <c:pt idx="1668">
                  <c:v>17.1531996520971</c:v>
                </c:pt>
                <c:pt idx="1669">
                  <c:v>17.16260005950971</c:v>
                </c:pt>
                <c:pt idx="1670">
                  <c:v>17.17719984512222</c:v>
                </c:pt>
                <c:pt idx="1671">
                  <c:v>17.18820025863532</c:v>
                </c:pt>
                <c:pt idx="1672">
                  <c:v>17.20259984511719</c:v>
                </c:pt>
                <c:pt idx="1673">
                  <c:v>17.21230012283194</c:v>
                </c:pt>
                <c:pt idx="1674">
                  <c:v>17.2270001197794</c:v>
                </c:pt>
                <c:pt idx="1675">
                  <c:v>17.23479998702532</c:v>
                </c:pt>
                <c:pt idx="1676">
                  <c:v>17.2427002708391</c:v>
                </c:pt>
                <c:pt idx="1677">
                  <c:v>17.25370033111176</c:v>
                </c:pt>
                <c:pt idx="1678">
                  <c:v>17.26389978179577</c:v>
                </c:pt>
                <c:pt idx="1679">
                  <c:v>17.27900010757003</c:v>
                </c:pt>
                <c:pt idx="1680">
                  <c:v>17.29430010452052</c:v>
                </c:pt>
                <c:pt idx="1681">
                  <c:v>17.30349983291671</c:v>
                </c:pt>
                <c:pt idx="1682">
                  <c:v>17.31289990234291</c:v>
                </c:pt>
                <c:pt idx="1683">
                  <c:v>17.32230004424855</c:v>
                </c:pt>
                <c:pt idx="1684">
                  <c:v>17.33120017699912</c:v>
                </c:pt>
                <c:pt idx="1685">
                  <c:v>17.34029996871686</c:v>
                </c:pt>
                <c:pt idx="1686">
                  <c:v>17.35369913253453</c:v>
                </c:pt>
                <c:pt idx="1687">
                  <c:v>17.36609980239518</c:v>
                </c:pt>
                <c:pt idx="1688">
                  <c:v>17.37539994125109</c:v>
                </c:pt>
                <c:pt idx="1689">
                  <c:v>17.38649987182359</c:v>
                </c:pt>
                <c:pt idx="1690">
                  <c:v>17.39650007095042</c:v>
                </c:pt>
                <c:pt idx="1691">
                  <c:v>17.41069978713492</c:v>
                </c:pt>
                <c:pt idx="1692">
                  <c:v>17.42530017928582</c:v>
                </c:pt>
                <c:pt idx="1693">
                  <c:v>17.43810010375819</c:v>
                </c:pt>
                <c:pt idx="1694">
                  <c:v>17.45050023345902</c:v>
                </c:pt>
                <c:pt idx="1695">
                  <c:v>17.46069996490041</c:v>
                </c:pt>
                <c:pt idx="1696">
                  <c:v>17.46839982604432</c:v>
                </c:pt>
                <c:pt idx="1697">
                  <c:v>17.47220051726979</c:v>
                </c:pt>
                <c:pt idx="1698">
                  <c:v>17.48459981994526</c:v>
                </c:pt>
                <c:pt idx="1699">
                  <c:v>17.49780014571661</c:v>
                </c:pt>
                <c:pt idx="1700">
                  <c:v>17.50710013961725</c:v>
                </c:pt>
                <c:pt idx="1701">
                  <c:v>17.51899979553127</c:v>
                </c:pt>
                <c:pt idx="1702">
                  <c:v>17.53009979553099</c:v>
                </c:pt>
                <c:pt idx="1703">
                  <c:v>17.54250007323933</c:v>
                </c:pt>
                <c:pt idx="1704">
                  <c:v>17.55170008239656</c:v>
                </c:pt>
                <c:pt idx="1705">
                  <c:v>17.56449986800726</c:v>
                </c:pt>
                <c:pt idx="1706">
                  <c:v>17.57209986800808</c:v>
                </c:pt>
                <c:pt idx="1707">
                  <c:v>17.58190040511545</c:v>
                </c:pt>
                <c:pt idx="1708">
                  <c:v>17.59389978332547</c:v>
                </c:pt>
                <c:pt idx="1709">
                  <c:v>17.60550005187542</c:v>
                </c:pt>
                <c:pt idx="1710">
                  <c:v>17.61680017547042</c:v>
                </c:pt>
                <c:pt idx="1711">
                  <c:v>17.62540004272158</c:v>
                </c:pt>
                <c:pt idx="1712">
                  <c:v>17.63540002746231</c:v>
                </c:pt>
                <c:pt idx="1713">
                  <c:v>17.64999981613073</c:v>
                </c:pt>
                <c:pt idx="1714">
                  <c:v>17.66300007247628</c:v>
                </c:pt>
                <c:pt idx="1715">
                  <c:v>17.67060000610218</c:v>
                </c:pt>
                <c:pt idx="1716">
                  <c:v>17.68319945068288</c:v>
                </c:pt>
                <c:pt idx="1717">
                  <c:v>17.6930002052286</c:v>
                </c:pt>
                <c:pt idx="1718">
                  <c:v>17.70609978560969</c:v>
                </c:pt>
                <c:pt idx="1719">
                  <c:v>17.71589999084244</c:v>
                </c:pt>
                <c:pt idx="1720">
                  <c:v>17.72559985198675</c:v>
                </c:pt>
                <c:pt idx="1721">
                  <c:v>17.73540005416723</c:v>
                </c:pt>
                <c:pt idx="1722">
                  <c:v>17.74499971008117</c:v>
                </c:pt>
                <c:pt idx="1723">
                  <c:v>17.75360018996798</c:v>
                </c:pt>
                <c:pt idx="1724">
                  <c:v>17.76789997253217</c:v>
                </c:pt>
                <c:pt idx="1725">
                  <c:v>17.77779983367872</c:v>
                </c:pt>
                <c:pt idx="1726">
                  <c:v>17.78659934463212</c:v>
                </c:pt>
                <c:pt idx="1727">
                  <c:v>17.79390002059517</c:v>
                </c:pt>
                <c:pt idx="1728">
                  <c:v>17.8018000205957</c:v>
                </c:pt>
                <c:pt idx="1729">
                  <c:v>17.8183999389621</c:v>
                </c:pt>
                <c:pt idx="1730">
                  <c:v>17.82979979705487</c:v>
                </c:pt>
                <c:pt idx="1731">
                  <c:v>17.83670041885125</c:v>
                </c:pt>
                <c:pt idx="1732">
                  <c:v>17.85140026473527</c:v>
                </c:pt>
                <c:pt idx="1733">
                  <c:v>17.86310018615404</c:v>
                </c:pt>
                <c:pt idx="1734">
                  <c:v>17.87569983291175</c:v>
                </c:pt>
                <c:pt idx="1735">
                  <c:v>17.88329990233978</c:v>
                </c:pt>
                <c:pt idx="1736">
                  <c:v>17.89409996261384</c:v>
                </c:pt>
                <c:pt idx="1737">
                  <c:v>17.90820008620721</c:v>
                </c:pt>
                <c:pt idx="1738">
                  <c:v>17.91529995345627</c:v>
                </c:pt>
                <c:pt idx="1739">
                  <c:v>17.92740008010512</c:v>
                </c:pt>
                <c:pt idx="1740">
                  <c:v>17.93460022201179</c:v>
                </c:pt>
                <c:pt idx="1741">
                  <c:v>17.94339959716669</c:v>
                </c:pt>
                <c:pt idx="1742">
                  <c:v>17.95410033340522</c:v>
                </c:pt>
                <c:pt idx="1743">
                  <c:v>17.96589991683502</c:v>
                </c:pt>
                <c:pt idx="1744">
                  <c:v>17.98000004043568</c:v>
                </c:pt>
                <c:pt idx="1745">
                  <c:v>17.99389995574528</c:v>
                </c:pt>
                <c:pt idx="1746">
                  <c:v>18.00280023955928</c:v>
                </c:pt>
                <c:pt idx="1747">
                  <c:v>18.0138005172703</c:v>
                </c:pt>
                <c:pt idx="1748">
                  <c:v>18.024100097653</c:v>
                </c:pt>
                <c:pt idx="1749">
                  <c:v>18.03420016097516</c:v>
                </c:pt>
                <c:pt idx="1750">
                  <c:v>18.04210016708021</c:v>
                </c:pt>
                <c:pt idx="1751">
                  <c:v>18.05259988937175</c:v>
                </c:pt>
                <c:pt idx="1752">
                  <c:v>18.05799982909593</c:v>
                </c:pt>
                <c:pt idx="1753">
                  <c:v>18.06719989852715</c:v>
                </c:pt>
                <c:pt idx="1754">
                  <c:v>18.07919989242145</c:v>
                </c:pt>
                <c:pt idx="1755">
                  <c:v>18.0918998168927</c:v>
                </c:pt>
                <c:pt idx="1756">
                  <c:v>18.10339980468416</c:v>
                </c:pt>
                <c:pt idx="1757">
                  <c:v>18.11620054092054</c:v>
                </c:pt>
                <c:pt idx="1758">
                  <c:v>18.1326997741671</c:v>
                </c:pt>
                <c:pt idx="1759">
                  <c:v>18.13629991607377</c:v>
                </c:pt>
                <c:pt idx="1760">
                  <c:v>18.14450013046007</c:v>
                </c:pt>
                <c:pt idx="1761">
                  <c:v>18.15720005798358</c:v>
                </c:pt>
                <c:pt idx="1762">
                  <c:v>18.17320045318411</c:v>
                </c:pt>
                <c:pt idx="1763">
                  <c:v>18.18530002746411</c:v>
                </c:pt>
                <c:pt idx="1764">
                  <c:v>18.19419987945366</c:v>
                </c:pt>
                <c:pt idx="1765">
                  <c:v>18.20949998779178</c:v>
                </c:pt>
                <c:pt idx="1766">
                  <c:v>18.21799964065213</c:v>
                </c:pt>
                <c:pt idx="1767">
                  <c:v>18.22810024719001</c:v>
                </c:pt>
                <c:pt idx="1768">
                  <c:v>18.23789983367532</c:v>
                </c:pt>
                <c:pt idx="1769">
                  <c:v>18.24639996948099</c:v>
                </c:pt>
                <c:pt idx="1770">
                  <c:v>18.26150022582805</c:v>
                </c:pt>
                <c:pt idx="1771">
                  <c:v>18.27200002364771</c:v>
                </c:pt>
                <c:pt idx="1772">
                  <c:v>18.28450014419286</c:v>
                </c:pt>
                <c:pt idx="1773">
                  <c:v>18.29710020446509</c:v>
                </c:pt>
                <c:pt idx="1774">
                  <c:v>18.3114001289323</c:v>
                </c:pt>
                <c:pt idx="1775">
                  <c:v>18.32079986037931</c:v>
                </c:pt>
                <c:pt idx="1776">
                  <c:v>18.33300006255741</c:v>
                </c:pt>
                <c:pt idx="1777">
                  <c:v>18.34620039138463</c:v>
                </c:pt>
                <c:pt idx="1778">
                  <c:v>18.36339976348609</c:v>
                </c:pt>
                <c:pt idx="1779">
                  <c:v>18.37159984207028</c:v>
                </c:pt>
                <c:pt idx="1780">
                  <c:v>18.38099983291249</c:v>
                </c:pt>
                <c:pt idx="1781">
                  <c:v>18.39230010757456</c:v>
                </c:pt>
                <c:pt idx="1782">
                  <c:v>18.40549969406126</c:v>
                </c:pt>
                <c:pt idx="1783">
                  <c:v>18.41320010757045</c:v>
                </c:pt>
                <c:pt idx="1784">
                  <c:v>18.42310010147049</c:v>
                </c:pt>
                <c:pt idx="1785">
                  <c:v>18.43360010146716</c:v>
                </c:pt>
                <c:pt idx="1786">
                  <c:v>18.44479981765471</c:v>
                </c:pt>
                <c:pt idx="1787">
                  <c:v>18.45709988403177</c:v>
                </c:pt>
                <c:pt idx="1788">
                  <c:v>18.4666999504079</c:v>
                </c:pt>
                <c:pt idx="1789">
                  <c:v>18.47840008620915</c:v>
                </c:pt>
                <c:pt idx="1790">
                  <c:v>18.48609981765549</c:v>
                </c:pt>
                <c:pt idx="1791">
                  <c:v>18.49749953078932</c:v>
                </c:pt>
                <c:pt idx="1792">
                  <c:v>18.5114999198886</c:v>
                </c:pt>
                <c:pt idx="1793">
                  <c:v>18.52139998931671</c:v>
                </c:pt>
                <c:pt idx="1794">
                  <c:v>18.53339978103395</c:v>
                </c:pt>
                <c:pt idx="1795">
                  <c:v>18.54199977798271</c:v>
                </c:pt>
                <c:pt idx="1796">
                  <c:v>18.55619942474368</c:v>
                </c:pt>
                <c:pt idx="1797">
                  <c:v>18.56450017318638</c:v>
                </c:pt>
                <c:pt idx="1798">
                  <c:v>18.57589989242112</c:v>
                </c:pt>
                <c:pt idx="1799">
                  <c:v>18.59089993438465</c:v>
                </c:pt>
                <c:pt idx="1800">
                  <c:v>18.60139992828045</c:v>
                </c:pt>
                <c:pt idx="1801">
                  <c:v>18.61409930037917</c:v>
                </c:pt>
                <c:pt idx="1802">
                  <c:v>18.62910030822604</c:v>
                </c:pt>
                <c:pt idx="1803">
                  <c:v>18.64320002440946</c:v>
                </c:pt>
                <c:pt idx="1804">
                  <c:v>18.65300001830838</c:v>
                </c:pt>
                <c:pt idx="1805">
                  <c:v>18.6612000244095</c:v>
                </c:pt>
                <c:pt idx="1806">
                  <c:v>18.67089981612662</c:v>
                </c:pt>
                <c:pt idx="1807">
                  <c:v>18.68640013885306</c:v>
                </c:pt>
                <c:pt idx="1808">
                  <c:v>18.69670006027081</c:v>
                </c:pt>
                <c:pt idx="1809">
                  <c:v>18.70929998778956</c:v>
                </c:pt>
                <c:pt idx="1810">
                  <c:v>18.7186001235932</c:v>
                </c:pt>
                <c:pt idx="1811">
                  <c:v>18.73389970702919</c:v>
                </c:pt>
                <c:pt idx="1812">
                  <c:v>18.74510025329073</c:v>
                </c:pt>
                <c:pt idx="1813">
                  <c:v>18.75980017165784</c:v>
                </c:pt>
                <c:pt idx="1814">
                  <c:v>18.76969983062733</c:v>
                </c:pt>
                <c:pt idx="1815">
                  <c:v>18.7806998939486</c:v>
                </c:pt>
                <c:pt idx="1816">
                  <c:v>18.7908999572719</c:v>
                </c:pt>
                <c:pt idx="1817">
                  <c:v>18.80470029220305</c:v>
                </c:pt>
                <c:pt idx="1818">
                  <c:v>18.81460014724508</c:v>
                </c:pt>
                <c:pt idx="1819">
                  <c:v>18.82479993285596</c:v>
                </c:pt>
                <c:pt idx="1820">
                  <c:v>18.84130019836448</c:v>
                </c:pt>
                <c:pt idx="1821">
                  <c:v>18.85519957351423</c:v>
                </c:pt>
                <c:pt idx="1822">
                  <c:v>18.86259971542312</c:v>
                </c:pt>
                <c:pt idx="1823">
                  <c:v>18.86819979400388</c:v>
                </c:pt>
                <c:pt idx="1824">
                  <c:v>18.87620008086742</c:v>
                </c:pt>
                <c:pt idx="1825">
                  <c:v>18.88380015639996</c:v>
                </c:pt>
                <c:pt idx="1826">
                  <c:v>18.89419967346111</c:v>
                </c:pt>
                <c:pt idx="1827">
                  <c:v>18.91119992980748</c:v>
                </c:pt>
                <c:pt idx="1828">
                  <c:v>18.92250020141362</c:v>
                </c:pt>
                <c:pt idx="1829">
                  <c:v>18.93089993590911</c:v>
                </c:pt>
                <c:pt idx="1830">
                  <c:v>18.9424999237053</c:v>
                </c:pt>
                <c:pt idx="1831">
                  <c:v>18.95069978790342</c:v>
                </c:pt>
                <c:pt idx="1832">
                  <c:v>18.96599976958896</c:v>
                </c:pt>
                <c:pt idx="1833">
                  <c:v>18.97909977569361</c:v>
                </c:pt>
                <c:pt idx="1834">
                  <c:v>18.98979997787316</c:v>
                </c:pt>
                <c:pt idx="1835">
                  <c:v>18.99599977874459</c:v>
                </c:pt>
                <c:pt idx="1836">
                  <c:v>19.00749997786988</c:v>
                </c:pt>
                <c:pt idx="1837">
                  <c:v>19.01709977569408</c:v>
                </c:pt>
                <c:pt idx="1838">
                  <c:v>19.02710019225561</c:v>
                </c:pt>
                <c:pt idx="1839">
                  <c:v>19.03459991759883</c:v>
                </c:pt>
                <c:pt idx="1840">
                  <c:v>19.04570011367468</c:v>
                </c:pt>
                <c:pt idx="1841">
                  <c:v>19.05849956130622</c:v>
                </c:pt>
                <c:pt idx="1842">
                  <c:v>19.06680010451964</c:v>
                </c:pt>
                <c:pt idx="1843">
                  <c:v>19.07620003203919</c:v>
                </c:pt>
                <c:pt idx="1844">
                  <c:v>19.09099994735515</c:v>
                </c:pt>
                <c:pt idx="1845">
                  <c:v>19.10219981155022</c:v>
                </c:pt>
                <c:pt idx="1846">
                  <c:v>19.11199987487635</c:v>
                </c:pt>
                <c:pt idx="1847">
                  <c:v>19.1249000076241</c:v>
                </c:pt>
                <c:pt idx="1848">
                  <c:v>19.13499979628978</c:v>
                </c:pt>
                <c:pt idx="1849">
                  <c:v>19.14509992599051</c:v>
                </c:pt>
                <c:pt idx="1850">
                  <c:v>19.15680018539206</c:v>
                </c:pt>
                <c:pt idx="1851">
                  <c:v>19.16499949416902</c:v>
                </c:pt>
                <c:pt idx="1852">
                  <c:v>19.17520017928837</c:v>
                </c:pt>
                <c:pt idx="1853">
                  <c:v>19.18749997405757</c:v>
                </c:pt>
                <c:pt idx="1854">
                  <c:v>19.19799996795701</c:v>
                </c:pt>
                <c:pt idx="1855">
                  <c:v>19.20329976272112</c:v>
                </c:pt>
                <c:pt idx="1856">
                  <c:v>19.21569983215158</c:v>
                </c:pt>
                <c:pt idx="1857">
                  <c:v>19.22770084914734</c:v>
                </c:pt>
                <c:pt idx="1858">
                  <c:v>19.2455001457165</c:v>
                </c:pt>
                <c:pt idx="1859">
                  <c:v>19.2549998741124</c:v>
                </c:pt>
                <c:pt idx="1860">
                  <c:v>19.26670021819882</c:v>
                </c:pt>
                <c:pt idx="1861">
                  <c:v>19.27819994659148</c:v>
                </c:pt>
                <c:pt idx="1862">
                  <c:v>19.28199921340638</c:v>
                </c:pt>
                <c:pt idx="1863">
                  <c:v>19.28780018844554</c:v>
                </c:pt>
                <c:pt idx="1864">
                  <c:v>19.29700006179337</c:v>
                </c:pt>
                <c:pt idx="1865">
                  <c:v>19.30779992599128</c:v>
                </c:pt>
                <c:pt idx="1866">
                  <c:v>19.32019998931355</c:v>
                </c:pt>
                <c:pt idx="1867">
                  <c:v>19.33190053252838</c:v>
                </c:pt>
                <c:pt idx="1868">
                  <c:v>19.34609997100778</c:v>
                </c:pt>
                <c:pt idx="1869">
                  <c:v>19.3548001762356</c:v>
                </c:pt>
                <c:pt idx="1870">
                  <c:v>19.3609999168366</c:v>
                </c:pt>
                <c:pt idx="1871">
                  <c:v>19.37579970245132</c:v>
                </c:pt>
                <c:pt idx="1872">
                  <c:v>19.38460036925972</c:v>
                </c:pt>
                <c:pt idx="1873">
                  <c:v>19.39499988326861</c:v>
                </c:pt>
                <c:pt idx="1874">
                  <c:v>19.40430021819702</c:v>
                </c:pt>
                <c:pt idx="1875">
                  <c:v>19.41469986800803</c:v>
                </c:pt>
                <c:pt idx="1876">
                  <c:v>19.42200021819733</c:v>
                </c:pt>
                <c:pt idx="1877">
                  <c:v>19.43540007324188</c:v>
                </c:pt>
                <c:pt idx="1878">
                  <c:v>19.44650013351201</c:v>
                </c:pt>
                <c:pt idx="1879">
                  <c:v>19.46069999160315</c:v>
                </c:pt>
                <c:pt idx="1880">
                  <c:v>19.47410012130786</c:v>
                </c:pt>
                <c:pt idx="1881">
                  <c:v>19.48099984664441</c:v>
                </c:pt>
                <c:pt idx="1882">
                  <c:v>19.49090071563478</c:v>
                </c:pt>
                <c:pt idx="1883">
                  <c:v>19.506800151059</c:v>
                </c:pt>
                <c:pt idx="1884">
                  <c:v>19.52090006942672</c:v>
                </c:pt>
                <c:pt idx="1885">
                  <c:v>19.53209985503781</c:v>
                </c:pt>
                <c:pt idx="1886">
                  <c:v>19.54699956512192</c:v>
                </c:pt>
                <c:pt idx="1887">
                  <c:v>19.55629983367544</c:v>
                </c:pt>
                <c:pt idx="1888">
                  <c:v>19.56130011748974</c:v>
                </c:pt>
                <c:pt idx="1889">
                  <c:v>19.57789982147006</c:v>
                </c:pt>
                <c:pt idx="1890">
                  <c:v>19.59660013808752</c:v>
                </c:pt>
                <c:pt idx="1891">
                  <c:v>19.60640028304624</c:v>
                </c:pt>
                <c:pt idx="1892">
                  <c:v>19.61229994811583</c:v>
                </c:pt>
                <c:pt idx="1893">
                  <c:v>19.61750008697345</c:v>
                </c:pt>
                <c:pt idx="1894">
                  <c:v>19.62540007476489</c:v>
                </c:pt>
                <c:pt idx="1895">
                  <c:v>19.63480014114248</c:v>
                </c:pt>
                <c:pt idx="1896">
                  <c:v>19.64230007171133</c:v>
                </c:pt>
                <c:pt idx="1897">
                  <c:v>19.65250047912559</c:v>
                </c:pt>
                <c:pt idx="1898">
                  <c:v>19.66380019225835</c:v>
                </c:pt>
                <c:pt idx="1899">
                  <c:v>19.6741997695899</c:v>
                </c:pt>
                <c:pt idx="1900">
                  <c:v>19.69060009231179</c:v>
                </c:pt>
                <c:pt idx="1901">
                  <c:v>19.70050016479217</c:v>
                </c:pt>
                <c:pt idx="1902">
                  <c:v>19.71070078048433</c:v>
                </c:pt>
                <c:pt idx="1903">
                  <c:v>19.72430001372777</c:v>
                </c:pt>
                <c:pt idx="1904">
                  <c:v>19.73459994430231</c:v>
                </c:pt>
                <c:pt idx="1905">
                  <c:v>19.74120023116847</c:v>
                </c:pt>
                <c:pt idx="1906">
                  <c:v>19.75339995956162</c:v>
                </c:pt>
                <c:pt idx="1907">
                  <c:v>19.76559947051646</c:v>
                </c:pt>
                <c:pt idx="1908">
                  <c:v>19.76940002899209</c:v>
                </c:pt>
                <c:pt idx="1909">
                  <c:v>19.78020017089511</c:v>
                </c:pt>
                <c:pt idx="1910">
                  <c:v>19.79060011062392</c:v>
                </c:pt>
                <c:pt idx="1911">
                  <c:v>19.8019001770008</c:v>
                </c:pt>
                <c:pt idx="1912">
                  <c:v>19.81520003814512</c:v>
                </c:pt>
                <c:pt idx="1913">
                  <c:v>19.82290004119568</c:v>
                </c:pt>
                <c:pt idx="1914">
                  <c:v>19.83050011977684</c:v>
                </c:pt>
                <c:pt idx="1915">
                  <c:v>19.84139984512148</c:v>
                </c:pt>
                <c:pt idx="1916">
                  <c:v>19.85060040053941</c:v>
                </c:pt>
                <c:pt idx="1917">
                  <c:v>19.85900018920438</c:v>
                </c:pt>
                <c:pt idx="1918">
                  <c:v>19.86579977569272</c:v>
                </c:pt>
                <c:pt idx="1919">
                  <c:v>19.87299985427307</c:v>
                </c:pt>
                <c:pt idx="1920">
                  <c:v>19.88389990844371</c:v>
                </c:pt>
                <c:pt idx="1921">
                  <c:v>19.887900261685</c:v>
                </c:pt>
                <c:pt idx="1922">
                  <c:v>19.89670046386163</c:v>
                </c:pt>
                <c:pt idx="1923">
                  <c:v>19.91239990234314</c:v>
                </c:pt>
                <c:pt idx="1924">
                  <c:v>19.9213000289892</c:v>
                </c:pt>
                <c:pt idx="1925">
                  <c:v>19.92920016173957</c:v>
                </c:pt>
                <c:pt idx="1926">
                  <c:v>19.93879995650784</c:v>
                </c:pt>
                <c:pt idx="1927">
                  <c:v>19.94610069884948</c:v>
                </c:pt>
                <c:pt idx="1928">
                  <c:v>19.95840020675677</c:v>
                </c:pt>
                <c:pt idx="1929">
                  <c:v>19.9663998054493</c:v>
                </c:pt>
                <c:pt idx="1930">
                  <c:v>19.97870007400342</c:v>
                </c:pt>
                <c:pt idx="1931">
                  <c:v>19.98919952163487</c:v>
                </c:pt>
                <c:pt idx="1932">
                  <c:v>19.99670013427382</c:v>
                </c:pt>
                <c:pt idx="1933">
                  <c:v>20.00629992904578</c:v>
                </c:pt>
                <c:pt idx="1934">
                  <c:v>20.01660013122455</c:v>
                </c:pt>
                <c:pt idx="1935">
                  <c:v>20.02890005569133</c:v>
                </c:pt>
                <c:pt idx="1936">
                  <c:v>20.04099998931633</c:v>
                </c:pt>
                <c:pt idx="1937">
                  <c:v>20.05380004348263</c:v>
                </c:pt>
                <c:pt idx="1938">
                  <c:v>20.06019997710608</c:v>
                </c:pt>
                <c:pt idx="1939">
                  <c:v>20.06670004958503</c:v>
                </c:pt>
                <c:pt idx="1940">
                  <c:v>20.07829997711087</c:v>
                </c:pt>
                <c:pt idx="1941">
                  <c:v>20.08459998016042</c:v>
                </c:pt>
                <c:pt idx="1942">
                  <c:v>20.09700010070447</c:v>
                </c:pt>
                <c:pt idx="1943">
                  <c:v>20.10840010070387</c:v>
                </c:pt>
                <c:pt idx="1944">
                  <c:v>20.11489983825232</c:v>
                </c:pt>
                <c:pt idx="1945">
                  <c:v>20.12239984435655</c:v>
                </c:pt>
                <c:pt idx="1946">
                  <c:v>20.13979976272458</c:v>
                </c:pt>
                <c:pt idx="1947">
                  <c:v>20.15080009460144</c:v>
                </c:pt>
                <c:pt idx="1948">
                  <c:v>20.16110002822461</c:v>
                </c:pt>
                <c:pt idx="1949">
                  <c:v>20.17520001296725</c:v>
                </c:pt>
                <c:pt idx="1950">
                  <c:v>20.18609993743667</c:v>
                </c:pt>
                <c:pt idx="1951">
                  <c:v>20.19360008239164</c:v>
                </c:pt>
                <c:pt idx="1952">
                  <c:v>20.20370075530809</c:v>
                </c:pt>
                <c:pt idx="1953">
                  <c:v>20.22219998550279</c:v>
                </c:pt>
                <c:pt idx="1954">
                  <c:v>20.23250012740755</c:v>
                </c:pt>
                <c:pt idx="1955">
                  <c:v>20.24519978942407</c:v>
                </c:pt>
                <c:pt idx="1956">
                  <c:v>20.25509999465794</c:v>
                </c:pt>
                <c:pt idx="1957">
                  <c:v>20.26750045623703</c:v>
                </c:pt>
                <c:pt idx="1958">
                  <c:v>20.2766999702435</c:v>
                </c:pt>
                <c:pt idx="1959">
                  <c:v>20.2876997650128</c:v>
                </c:pt>
                <c:pt idx="1960">
                  <c:v>20.29660017547212</c:v>
                </c:pt>
                <c:pt idx="1961">
                  <c:v>20.3010003929121</c:v>
                </c:pt>
                <c:pt idx="1962">
                  <c:v>20.3109001060475</c:v>
                </c:pt>
                <c:pt idx="1963">
                  <c:v>20.31909990386703</c:v>
                </c:pt>
                <c:pt idx="1964">
                  <c:v>20.3251997741645</c:v>
                </c:pt>
                <c:pt idx="1965">
                  <c:v>20.33409983749153</c:v>
                </c:pt>
                <c:pt idx="1966">
                  <c:v>20.34799927596758</c:v>
                </c:pt>
                <c:pt idx="1967">
                  <c:v>20.36259980087195</c:v>
                </c:pt>
                <c:pt idx="1968">
                  <c:v>20.37029994582917</c:v>
                </c:pt>
                <c:pt idx="1969">
                  <c:v>20.38380019912438</c:v>
                </c:pt>
                <c:pt idx="1970">
                  <c:v>20.39209991226016</c:v>
                </c:pt>
                <c:pt idx="1971">
                  <c:v>20.40280004500892</c:v>
                </c:pt>
                <c:pt idx="1972">
                  <c:v>20.41019936294105</c:v>
                </c:pt>
                <c:pt idx="1973">
                  <c:v>20.4163001266461</c:v>
                </c:pt>
                <c:pt idx="1974">
                  <c:v>20.43089984588369</c:v>
                </c:pt>
                <c:pt idx="1975">
                  <c:v>20.44059976730204</c:v>
                </c:pt>
                <c:pt idx="1976">
                  <c:v>20.44859983367857</c:v>
                </c:pt>
                <c:pt idx="1977">
                  <c:v>20.46000036163241</c:v>
                </c:pt>
                <c:pt idx="1978">
                  <c:v>20.47250001449356</c:v>
                </c:pt>
                <c:pt idx="1979">
                  <c:v>20.48589986953447</c:v>
                </c:pt>
                <c:pt idx="1980">
                  <c:v>20.50059978484932</c:v>
                </c:pt>
                <c:pt idx="1981">
                  <c:v>20.50950012282919</c:v>
                </c:pt>
                <c:pt idx="1982">
                  <c:v>20.52280024337594</c:v>
                </c:pt>
                <c:pt idx="1983">
                  <c:v>20.5361998901353</c:v>
                </c:pt>
                <c:pt idx="1984">
                  <c:v>20.545300028989</c:v>
                </c:pt>
                <c:pt idx="1985">
                  <c:v>20.55960001983476</c:v>
                </c:pt>
                <c:pt idx="1986">
                  <c:v>20.5711995338388</c:v>
                </c:pt>
                <c:pt idx="1987">
                  <c:v>20.58440000457631</c:v>
                </c:pt>
                <c:pt idx="1988">
                  <c:v>20.59500000457772</c:v>
                </c:pt>
                <c:pt idx="1989">
                  <c:v>20.60269987792705</c:v>
                </c:pt>
                <c:pt idx="1990">
                  <c:v>20.61109993514765</c:v>
                </c:pt>
                <c:pt idx="1991">
                  <c:v>20.62270013732632</c:v>
                </c:pt>
                <c:pt idx="1992">
                  <c:v>20.62989993820156</c:v>
                </c:pt>
                <c:pt idx="1993">
                  <c:v>20.64080000457397</c:v>
                </c:pt>
                <c:pt idx="1994">
                  <c:v>20.65020000762524</c:v>
                </c:pt>
                <c:pt idx="1995">
                  <c:v>20.66210000762658</c:v>
                </c:pt>
                <c:pt idx="1996">
                  <c:v>20.67279993209376</c:v>
                </c:pt>
                <c:pt idx="1997">
                  <c:v>20.68640005264023</c:v>
                </c:pt>
                <c:pt idx="1998">
                  <c:v>20.69359978408465</c:v>
                </c:pt>
                <c:pt idx="1999">
                  <c:v>20.70400004958719</c:v>
                </c:pt>
                <c:pt idx="2000">
                  <c:v>20.71599983520354</c:v>
                </c:pt>
                <c:pt idx="2001">
                  <c:v>20.72480017928683</c:v>
                </c:pt>
                <c:pt idx="2002">
                  <c:v>20.73569976577346</c:v>
                </c:pt>
                <c:pt idx="2003">
                  <c:v>20.74669990768232</c:v>
                </c:pt>
                <c:pt idx="2004">
                  <c:v>20.75389985351284</c:v>
                </c:pt>
                <c:pt idx="2005">
                  <c:v>20.76609977798216</c:v>
                </c:pt>
                <c:pt idx="2006">
                  <c:v>20.77909942474071</c:v>
                </c:pt>
                <c:pt idx="2007">
                  <c:v>20.78170025481813</c:v>
                </c:pt>
                <c:pt idx="2008">
                  <c:v>20.79320018539147</c:v>
                </c:pt>
                <c:pt idx="2009">
                  <c:v>20.80329990768223</c:v>
                </c:pt>
                <c:pt idx="2010">
                  <c:v>20.80939997405949</c:v>
                </c:pt>
                <c:pt idx="2011">
                  <c:v>20.81420046310086</c:v>
                </c:pt>
                <c:pt idx="2012">
                  <c:v>20.82330060195818</c:v>
                </c:pt>
                <c:pt idx="2013">
                  <c:v>20.8391998321531</c:v>
                </c:pt>
                <c:pt idx="2014">
                  <c:v>20.84729989852348</c:v>
                </c:pt>
                <c:pt idx="2015">
                  <c:v>20.86229980468488</c:v>
                </c:pt>
                <c:pt idx="2016">
                  <c:v>20.87499958724948</c:v>
                </c:pt>
                <c:pt idx="2017">
                  <c:v>20.88349979552729</c:v>
                </c:pt>
                <c:pt idx="2018">
                  <c:v>20.89430020598957</c:v>
                </c:pt>
                <c:pt idx="2019">
                  <c:v>20.90480007018777</c:v>
                </c:pt>
                <c:pt idx="2020">
                  <c:v>20.91450019683543</c:v>
                </c:pt>
                <c:pt idx="2021">
                  <c:v>20.92879929428088</c:v>
                </c:pt>
                <c:pt idx="2022">
                  <c:v>20.93619983749159</c:v>
                </c:pt>
                <c:pt idx="2023">
                  <c:v>20.94809983749292</c:v>
                </c:pt>
                <c:pt idx="2024">
                  <c:v>20.95980002746364</c:v>
                </c:pt>
                <c:pt idx="2025">
                  <c:v>20.97770015105925</c:v>
                </c:pt>
                <c:pt idx="2026">
                  <c:v>20.99180000915294</c:v>
                </c:pt>
                <c:pt idx="2027">
                  <c:v>21.00000000610089</c:v>
                </c:pt>
                <c:pt idx="2028">
                  <c:v>21.00540021438428</c:v>
                </c:pt>
                <c:pt idx="2029">
                  <c:v>21.01670012969771</c:v>
                </c:pt>
                <c:pt idx="2030">
                  <c:v>21.02660012969864</c:v>
                </c:pt>
                <c:pt idx="2031">
                  <c:v>21.03920026855121</c:v>
                </c:pt>
                <c:pt idx="2032">
                  <c:v>21.04920052795205</c:v>
                </c:pt>
                <c:pt idx="2033">
                  <c:v>21.06239976425059</c:v>
                </c:pt>
                <c:pt idx="2034">
                  <c:v>21.07400021972716</c:v>
                </c:pt>
                <c:pt idx="2035">
                  <c:v>21.0812002227758</c:v>
                </c:pt>
                <c:pt idx="2036">
                  <c:v>21.09130015334813</c:v>
                </c:pt>
                <c:pt idx="2037">
                  <c:v>21.10420007476569</c:v>
                </c:pt>
                <c:pt idx="2038">
                  <c:v>21.11390014724384</c:v>
                </c:pt>
                <c:pt idx="2039">
                  <c:v>21.12669979095153</c:v>
                </c:pt>
                <c:pt idx="2040">
                  <c:v>21.13590012893474</c:v>
                </c:pt>
                <c:pt idx="2041">
                  <c:v>21.14300040664239</c:v>
                </c:pt>
                <c:pt idx="2042">
                  <c:v>21.15279992675642</c:v>
                </c:pt>
                <c:pt idx="2043">
                  <c:v>21.16319985427253</c:v>
                </c:pt>
                <c:pt idx="2044">
                  <c:v>21.16990019530931</c:v>
                </c:pt>
                <c:pt idx="2045">
                  <c:v>21.1810998481742</c:v>
                </c:pt>
                <c:pt idx="2046">
                  <c:v>21.18680027083974</c:v>
                </c:pt>
                <c:pt idx="2047">
                  <c:v>21.19560094985718</c:v>
                </c:pt>
                <c:pt idx="2048">
                  <c:v>21.20700018004936</c:v>
                </c:pt>
                <c:pt idx="2049">
                  <c:v>21.22049989928928</c:v>
                </c:pt>
                <c:pt idx="2050">
                  <c:v>21.23410023422182</c:v>
                </c:pt>
                <c:pt idx="2051">
                  <c:v>21.24320024032565</c:v>
                </c:pt>
                <c:pt idx="2052">
                  <c:v>21.24790003509043</c:v>
                </c:pt>
                <c:pt idx="2053">
                  <c:v>21.26129995955853</c:v>
                </c:pt>
                <c:pt idx="2054">
                  <c:v>21.27030015563651</c:v>
                </c:pt>
                <c:pt idx="2055">
                  <c:v>21.28199994124952</c:v>
                </c:pt>
                <c:pt idx="2056">
                  <c:v>21.29349916839419</c:v>
                </c:pt>
                <c:pt idx="2057">
                  <c:v>21.30110019454878</c:v>
                </c:pt>
                <c:pt idx="2058">
                  <c:v>21.30820019454404</c:v>
                </c:pt>
                <c:pt idx="2059">
                  <c:v>21.31829977798407</c:v>
                </c:pt>
                <c:pt idx="2060">
                  <c:v>21.32789998016232</c:v>
                </c:pt>
                <c:pt idx="2061">
                  <c:v>21.33720011291007</c:v>
                </c:pt>
                <c:pt idx="2062">
                  <c:v>21.34740024261555</c:v>
                </c:pt>
                <c:pt idx="2063">
                  <c:v>21.35979989547559</c:v>
                </c:pt>
                <c:pt idx="2064">
                  <c:v>21.36869995879897</c:v>
                </c:pt>
                <c:pt idx="2065">
                  <c:v>21.38100000991835</c:v>
                </c:pt>
                <c:pt idx="2066">
                  <c:v>21.3862002876267</c:v>
                </c:pt>
                <c:pt idx="2067">
                  <c:v>21.3949004806491</c:v>
                </c:pt>
                <c:pt idx="2068">
                  <c:v>21.40750006103189</c:v>
                </c:pt>
                <c:pt idx="2069">
                  <c:v>21.41580019378307</c:v>
                </c:pt>
                <c:pt idx="2070">
                  <c:v>21.4254998496981</c:v>
                </c:pt>
                <c:pt idx="2071">
                  <c:v>21.44249970779126</c:v>
                </c:pt>
                <c:pt idx="2072">
                  <c:v>21.45510031432784</c:v>
                </c:pt>
                <c:pt idx="2073">
                  <c:v>21.46549989165942</c:v>
                </c:pt>
                <c:pt idx="2074">
                  <c:v>21.47100003661762</c:v>
                </c:pt>
                <c:pt idx="2075">
                  <c:v>21.48020016937152</c:v>
                </c:pt>
                <c:pt idx="2076">
                  <c:v>21.48660051955812</c:v>
                </c:pt>
                <c:pt idx="2077">
                  <c:v>21.49119997634623</c:v>
                </c:pt>
                <c:pt idx="2078">
                  <c:v>21.50079997634748</c:v>
                </c:pt>
                <c:pt idx="2079">
                  <c:v>21.50870004272289</c:v>
                </c:pt>
                <c:pt idx="2080">
                  <c:v>21.51449996413794</c:v>
                </c:pt>
                <c:pt idx="2081">
                  <c:v>21.52640009994138</c:v>
                </c:pt>
                <c:pt idx="2082">
                  <c:v>21.53410031738168</c:v>
                </c:pt>
                <c:pt idx="2083">
                  <c:v>21.54970009994576</c:v>
                </c:pt>
                <c:pt idx="2084">
                  <c:v>21.55840010299289</c:v>
                </c:pt>
                <c:pt idx="2085">
                  <c:v>21.57000010909906</c:v>
                </c:pt>
                <c:pt idx="2086">
                  <c:v>21.5780998374903</c:v>
                </c:pt>
                <c:pt idx="2087">
                  <c:v>21.59030009383786</c:v>
                </c:pt>
                <c:pt idx="2088">
                  <c:v>21.60460015716308</c:v>
                </c:pt>
                <c:pt idx="2089">
                  <c:v>21.60869989166165</c:v>
                </c:pt>
                <c:pt idx="2090">
                  <c:v>21.61779989470961</c:v>
                </c:pt>
                <c:pt idx="2091">
                  <c:v>21.62779989471164</c:v>
                </c:pt>
                <c:pt idx="2092">
                  <c:v>21.64160056457331</c:v>
                </c:pt>
                <c:pt idx="2093">
                  <c:v>21.65389987334856</c:v>
                </c:pt>
                <c:pt idx="2094">
                  <c:v>21.66230021743468</c:v>
                </c:pt>
                <c:pt idx="2095">
                  <c:v>21.66970002746165</c:v>
                </c:pt>
                <c:pt idx="2096">
                  <c:v>21.68009974670349</c:v>
                </c:pt>
                <c:pt idx="2097">
                  <c:v>21.69210028075759</c:v>
                </c:pt>
                <c:pt idx="2098">
                  <c:v>21.70220013580182</c:v>
                </c:pt>
                <c:pt idx="2099">
                  <c:v>21.7168001174905</c:v>
                </c:pt>
                <c:pt idx="2100">
                  <c:v>21.72239993056789</c:v>
                </c:pt>
                <c:pt idx="2101">
                  <c:v>21.72989965285888</c:v>
                </c:pt>
                <c:pt idx="2102">
                  <c:v>21.73599998779173</c:v>
                </c:pt>
                <c:pt idx="2103">
                  <c:v>21.74789998474079</c:v>
                </c:pt>
                <c:pt idx="2104">
                  <c:v>21.75829991226055</c:v>
                </c:pt>
                <c:pt idx="2105">
                  <c:v>21.77100003890882</c:v>
                </c:pt>
                <c:pt idx="2106">
                  <c:v>21.78309906386858</c:v>
                </c:pt>
                <c:pt idx="2107">
                  <c:v>21.7962999206502</c:v>
                </c:pt>
                <c:pt idx="2108">
                  <c:v>21.80449991760179</c:v>
                </c:pt>
                <c:pt idx="2109">
                  <c:v>21.81239978790109</c:v>
                </c:pt>
                <c:pt idx="2110">
                  <c:v>21.82020006560924</c:v>
                </c:pt>
                <c:pt idx="2111">
                  <c:v>21.82609993285951</c:v>
                </c:pt>
                <c:pt idx="2112">
                  <c:v>21.83440006255842</c:v>
                </c:pt>
                <c:pt idx="2113">
                  <c:v>21.84660012282984</c:v>
                </c:pt>
                <c:pt idx="2114">
                  <c:v>21.85790011672725</c:v>
                </c:pt>
                <c:pt idx="2115">
                  <c:v>21.86889976653765</c:v>
                </c:pt>
                <c:pt idx="2116">
                  <c:v>21.87660017394591</c:v>
                </c:pt>
                <c:pt idx="2117">
                  <c:v>21.88410044860939</c:v>
                </c:pt>
                <c:pt idx="2118">
                  <c:v>21.89300023727264</c:v>
                </c:pt>
                <c:pt idx="2119">
                  <c:v>21.89979976348695</c:v>
                </c:pt>
                <c:pt idx="2120">
                  <c:v>21.91110023421788</c:v>
                </c:pt>
                <c:pt idx="2121">
                  <c:v>21.92130003204147</c:v>
                </c:pt>
                <c:pt idx="2122">
                  <c:v>21.93099995956072</c:v>
                </c:pt>
                <c:pt idx="2123">
                  <c:v>21.93769989318388</c:v>
                </c:pt>
                <c:pt idx="2124">
                  <c:v>21.94599989318519</c:v>
                </c:pt>
                <c:pt idx="2125">
                  <c:v>21.95660022201264</c:v>
                </c:pt>
                <c:pt idx="2126">
                  <c:v>21.96869959716784</c:v>
                </c:pt>
                <c:pt idx="2127">
                  <c:v>21.98269971770785</c:v>
                </c:pt>
                <c:pt idx="2128">
                  <c:v>21.99450006179541</c:v>
                </c:pt>
                <c:pt idx="2129">
                  <c:v>22.00439978103531</c:v>
                </c:pt>
                <c:pt idx="2130">
                  <c:v>22.01789997406013</c:v>
                </c:pt>
                <c:pt idx="2131">
                  <c:v>22.03209947891082</c:v>
                </c:pt>
                <c:pt idx="2132">
                  <c:v>22.04220015487226</c:v>
                </c:pt>
                <c:pt idx="2133">
                  <c:v>22.05200008239626</c:v>
                </c:pt>
                <c:pt idx="2134">
                  <c:v>22.06170000075872</c:v>
                </c:pt>
                <c:pt idx="2135">
                  <c:v>22.07159992828019</c:v>
                </c:pt>
                <c:pt idx="2136">
                  <c:v>22.07940041122129</c:v>
                </c:pt>
                <c:pt idx="2137">
                  <c:v>22.0903001304614</c:v>
                </c:pt>
                <c:pt idx="2138">
                  <c:v>22.10039985275216</c:v>
                </c:pt>
                <c:pt idx="2139">
                  <c:v>22.11540010299359</c:v>
                </c:pt>
                <c:pt idx="2140">
                  <c:v>22.12839988861014</c:v>
                </c:pt>
                <c:pt idx="2141">
                  <c:v>22.14589995498318</c:v>
                </c:pt>
                <c:pt idx="2142">
                  <c:v>22.1554001541117</c:v>
                </c:pt>
                <c:pt idx="2143">
                  <c:v>22.16070001830667</c:v>
                </c:pt>
                <c:pt idx="2144">
                  <c:v>22.16569981917925</c:v>
                </c:pt>
                <c:pt idx="2145">
                  <c:v>22.17730001220116</c:v>
                </c:pt>
                <c:pt idx="2146">
                  <c:v>22.18759910659719</c:v>
                </c:pt>
                <c:pt idx="2147">
                  <c:v>22.19910018692099</c:v>
                </c:pt>
                <c:pt idx="2148">
                  <c:v>22.20709977950537</c:v>
                </c:pt>
                <c:pt idx="2149">
                  <c:v>22.21289977340348</c:v>
                </c:pt>
                <c:pt idx="2150">
                  <c:v>22.22770002975085</c:v>
                </c:pt>
                <c:pt idx="2151">
                  <c:v>22.23720030440746</c:v>
                </c:pt>
                <c:pt idx="2152">
                  <c:v>22.24910036468282</c:v>
                </c:pt>
                <c:pt idx="2153">
                  <c:v>22.25930001449523</c:v>
                </c:pt>
                <c:pt idx="2154">
                  <c:v>22.26760015639957</c:v>
                </c:pt>
                <c:pt idx="2155">
                  <c:v>22.28130021362085</c:v>
                </c:pt>
                <c:pt idx="2156">
                  <c:v>22.29429958877152</c:v>
                </c:pt>
                <c:pt idx="2157">
                  <c:v>22.30770012893482</c:v>
                </c:pt>
                <c:pt idx="2158">
                  <c:v>22.31749978484731</c:v>
                </c:pt>
                <c:pt idx="2159">
                  <c:v>22.32330000534057</c:v>
                </c:pt>
                <c:pt idx="2160">
                  <c:v>22.33270000839184</c:v>
                </c:pt>
                <c:pt idx="2161">
                  <c:v>22.34699930801071</c:v>
                </c:pt>
                <c:pt idx="2162">
                  <c:v>22.35669985427738</c:v>
                </c:pt>
                <c:pt idx="2163">
                  <c:v>22.36600013198403</c:v>
                </c:pt>
                <c:pt idx="2164">
                  <c:v>22.37990019530844</c:v>
                </c:pt>
                <c:pt idx="2165">
                  <c:v>22.38779994201468</c:v>
                </c:pt>
                <c:pt idx="2166">
                  <c:v>22.39989986953514</c:v>
                </c:pt>
                <c:pt idx="2167">
                  <c:v>22.41000012893346</c:v>
                </c:pt>
                <c:pt idx="2168">
                  <c:v>22.42239979095028</c:v>
                </c:pt>
                <c:pt idx="2169">
                  <c:v>22.43709976653918</c:v>
                </c:pt>
                <c:pt idx="2170">
                  <c:v>22.45230010757222</c:v>
                </c:pt>
                <c:pt idx="2171">
                  <c:v>22.46610004119428</c:v>
                </c:pt>
                <c:pt idx="2172">
                  <c:v>22.47910070800572</c:v>
                </c:pt>
                <c:pt idx="2173">
                  <c:v>22.49469980545108</c:v>
                </c:pt>
                <c:pt idx="2174">
                  <c:v>22.51030007094959</c:v>
                </c:pt>
                <c:pt idx="2175">
                  <c:v>22.52400012206999</c:v>
                </c:pt>
                <c:pt idx="2176">
                  <c:v>22.52610076217388</c:v>
                </c:pt>
                <c:pt idx="2177">
                  <c:v>22.52909969711254</c:v>
                </c:pt>
                <c:pt idx="2178">
                  <c:v>22.53259983901808</c:v>
                </c:pt>
                <c:pt idx="2179">
                  <c:v>22.54769998397751</c:v>
                </c:pt>
                <c:pt idx="2180">
                  <c:v>22.55860012282937</c:v>
                </c:pt>
                <c:pt idx="2181">
                  <c:v>22.57159978179698</c:v>
                </c:pt>
                <c:pt idx="2182">
                  <c:v>22.57839991759829</c:v>
                </c:pt>
                <c:pt idx="2183">
                  <c:v>22.59609998397718</c:v>
                </c:pt>
                <c:pt idx="2184">
                  <c:v>22.59609998397718</c:v>
                </c:pt>
                <c:pt idx="2185">
                  <c:v>22.59949996184878</c:v>
                </c:pt>
                <c:pt idx="2186">
                  <c:v>22.60549987487682</c:v>
                </c:pt>
                <c:pt idx="2212">
                  <c:v>23.14770036926348</c:v>
                </c:pt>
                <c:pt idx="2213">
                  <c:v>23.0826001037567</c:v>
                </c:pt>
                <c:pt idx="2214">
                  <c:v>22.96859984436011</c:v>
                </c:pt>
                <c:pt idx="2215">
                  <c:v>22.95400023040565</c:v>
                </c:pt>
                <c:pt idx="2216">
                  <c:v>22.95230008621002</c:v>
                </c:pt>
                <c:pt idx="2217">
                  <c:v>22.88398341903667</c:v>
                </c:pt>
                <c:pt idx="2218">
                  <c:v>22.88398341903667</c:v>
                </c:pt>
                <c:pt idx="2219">
                  <c:v>22.95230008621002</c:v>
                </c:pt>
                <c:pt idx="2220">
                  <c:v>22.85470001602152</c:v>
                </c:pt>
                <c:pt idx="2221">
                  <c:v>22.91425000915115</c:v>
                </c:pt>
                <c:pt idx="2222">
                  <c:v>22.59458485259893</c:v>
                </c:pt>
                <c:pt idx="2223">
                  <c:v>22.71039999846834</c:v>
                </c:pt>
                <c:pt idx="2224">
                  <c:v>22.72869998931492</c:v>
                </c:pt>
                <c:pt idx="2225">
                  <c:v>22.80480002974946</c:v>
                </c:pt>
                <c:pt idx="2226">
                  <c:v>22.6419416877725</c:v>
                </c:pt>
                <c:pt idx="2227">
                  <c:v>22.69249004668745</c:v>
                </c:pt>
                <c:pt idx="2228">
                  <c:v>22.75520007247541</c:v>
                </c:pt>
                <c:pt idx="2229">
                  <c:v>22.74360012588295</c:v>
                </c:pt>
                <c:pt idx="2230">
                  <c:v>22.64949995879942</c:v>
                </c:pt>
                <c:pt idx="2231">
                  <c:v>22.71830328559733</c:v>
                </c:pt>
                <c:pt idx="2232">
                  <c:v>22.7198915176341</c:v>
                </c:pt>
                <c:pt idx="2233">
                  <c:v>22.71219990119788</c:v>
                </c:pt>
                <c:pt idx="2234">
                  <c:v>22.75349996223303</c:v>
                </c:pt>
                <c:pt idx="2235">
                  <c:v>22.72409998435978</c:v>
                </c:pt>
                <c:pt idx="2236">
                  <c:v>22.72710867576461</c:v>
                </c:pt>
                <c:pt idx="2237">
                  <c:v>22.73959586257479</c:v>
                </c:pt>
                <c:pt idx="2238">
                  <c:v>22.73630010414126</c:v>
                </c:pt>
                <c:pt idx="2239">
                  <c:v>22.71769994582791</c:v>
                </c:pt>
                <c:pt idx="2240">
                  <c:v>22.72519993515013</c:v>
                </c:pt>
                <c:pt idx="2241">
                  <c:v>22.74940011024228</c:v>
                </c:pt>
                <c:pt idx="2242">
                  <c:v>22.74759605445433</c:v>
                </c:pt>
                <c:pt idx="2243">
                  <c:v>22.72999988250374</c:v>
                </c:pt>
                <c:pt idx="2244">
                  <c:v>22.75330006980585</c:v>
                </c:pt>
                <c:pt idx="2245">
                  <c:v>22.74059990119711</c:v>
                </c:pt>
                <c:pt idx="2246">
                  <c:v>22.74670007323948</c:v>
                </c:pt>
                <c:pt idx="2247">
                  <c:v>22.73179650039308</c:v>
                </c:pt>
                <c:pt idx="2248">
                  <c:v>22.7207000778144</c:v>
                </c:pt>
                <c:pt idx="2249">
                  <c:v>22.72230005073288</c:v>
                </c:pt>
                <c:pt idx="2250">
                  <c:v>22.72279997520306</c:v>
                </c:pt>
                <c:pt idx="2251">
                  <c:v>22.72699969443783</c:v>
                </c:pt>
                <c:pt idx="2252">
                  <c:v>22.71909922675695</c:v>
                </c:pt>
                <c:pt idx="2253">
                  <c:v>22.71319993018912</c:v>
                </c:pt>
                <c:pt idx="2254">
                  <c:v>22.71019999656346</c:v>
                </c:pt>
                <c:pt idx="2255">
                  <c:v>22.71100001182277</c:v>
                </c:pt>
                <c:pt idx="2256">
                  <c:v>22.70500046462621</c:v>
                </c:pt>
                <c:pt idx="2257">
                  <c:v>22.70469972534192</c:v>
                </c:pt>
                <c:pt idx="2258">
                  <c:v>22.70180010566401</c:v>
                </c:pt>
                <c:pt idx="2259">
                  <c:v>22.69739994582778</c:v>
                </c:pt>
                <c:pt idx="2260">
                  <c:v>22.69349990653791</c:v>
                </c:pt>
                <c:pt idx="2261">
                  <c:v>22.67890162124241</c:v>
                </c:pt>
                <c:pt idx="2262">
                  <c:v>22.68730031432642</c:v>
                </c:pt>
                <c:pt idx="2263">
                  <c:v>22.68030000037832</c:v>
                </c:pt>
                <c:pt idx="2264">
                  <c:v>22.67549999122275</c:v>
                </c:pt>
                <c:pt idx="2265">
                  <c:v>22.6724000484428</c:v>
                </c:pt>
                <c:pt idx="2266">
                  <c:v>22.66969980392241</c:v>
                </c:pt>
                <c:pt idx="2267">
                  <c:v>22.6620991703021</c:v>
                </c:pt>
                <c:pt idx="2268">
                  <c:v>22.65580001258423</c:v>
                </c:pt>
                <c:pt idx="2269">
                  <c:v>22.65290002479378</c:v>
                </c:pt>
                <c:pt idx="2270">
                  <c:v>22.64669989814501</c:v>
                </c:pt>
                <c:pt idx="2271">
                  <c:v>22.64010031776343</c:v>
                </c:pt>
                <c:pt idx="2272">
                  <c:v>22.63590022124845</c:v>
                </c:pt>
                <c:pt idx="2273">
                  <c:v>22.63310007934342</c:v>
                </c:pt>
                <c:pt idx="2274">
                  <c:v>22.62670008544591</c:v>
                </c:pt>
                <c:pt idx="2275">
                  <c:v>22.61999998588363</c:v>
                </c:pt>
                <c:pt idx="2276">
                  <c:v>22.61669963264285</c:v>
                </c:pt>
                <c:pt idx="2277">
                  <c:v>22.60999918594098</c:v>
                </c:pt>
                <c:pt idx="2278">
                  <c:v>22.59969992256082</c:v>
                </c:pt>
                <c:pt idx="2279">
                  <c:v>22.59160006141247</c:v>
                </c:pt>
                <c:pt idx="2280">
                  <c:v>22.58899994964304</c:v>
                </c:pt>
                <c:pt idx="2281">
                  <c:v>22.57960068320972</c:v>
                </c:pt>
                <c:pt idx="2282">
                  <c:v>22.58150011863473</c:v>
                </c:pt>
                <c:pt idx="2283">
                  <c:v>22.57419997673059</c:v>
                </c:pt>
                <c:pt idx="2284">
                  <c:v>22.56880002212347</c:v>
                </c:pt>
                <c:pt idx="2285">
                  <c:v>22.56570006446782</c:v>
                </c:pt>
                <c:pt idx="2286">
                  <c:v>22.56229968414115</c:v>
                </c:pt>
                <c:pt idx="2287">
                  <c:v>22.55639985313246</c:v>
                </c:pt>
                <c:pt idx="2288">
                  <c:v>22.54899996184758</c:v>
                </c:pt>
                <c:pt idx="2289">
                  <c:v>22.54110003127789</c:v>
                </c:pt>
                <c:pt idx="2290">
                  <c:v>22.53989991950584</c:v>
                </c:pt>
                <c:pt idx="2291">
                  <c:v>22.53709974441153</c:v>
                </c:pt>
                <c:pt idx="2292">
                  <c:v>22.53850023918128</c:v>
                </c:pt>
                <c:pt idx="2293">
                  <c:v>22.53910006408114</c:v>
                </c:pt>
                <c:pt idx="2294">
                  <c:v>22.5311000762922</c:v>
                </c:pt>
                <c:pt idx="2295">
                  <c:v>22.52550001907002</c:v>
                </c:pt>
                <c:pt idx="2296">
                  <c:v>22.51970036925923</c:v>
                </c:pt>
                <c:pt idx="2297">
                  <c:v>22.5168003631552</c:v>
                </c:pt>
                <c:pt idx="2298">
                  <c:v>22.5171000129667</c:v>
                </c:pt>
                <c:pt idx="2299">
                  <c:v>22.51619993743589</c:v>
                </c:pt>
                <c:pt idx="2300">
                  <c:v>22.51139993743709</c:v>
                </c:pt>
                <c:pt idx="2301">
                  <c:v>22.5039001789046</c:v>
                </c:pt>
                <c:pt idx="2302">
                  <c:v>22.49730001296848</c:v>
                </c:pt>
                <c:pt idx="2303">
                  <c:v>22.49460007934249</c:v>
                </c:pt>
                <c:pt idx="2304">
                  <c:v>22.48639995269695</c:v>
                </c:pt>
                <c:pt idx="2305">
                  <c:v>22.48330001601789</c:v>
                </c:pt>
                <c:pt idx="2306">
                  <c:v>22.4782000522573</c:v>
                </c:pt>
                <c:pt idx="2307">
                  <c:v>22.47430029372844</c:v>
                </c:pt>
                <c:pt idx="2308">
                  <c:v>22.47150001296902</c:v>
                </c:pt>
                <c:pt idx="2309">
                  <c:v>22.46609997672928</c:v>
                </c:pt>
                <c:pt idx="2310">
                  <c:v>22.46160000686358</c:v>
                </c:pt>
                <c:pt idx="2311">
                  <c:v>22.45759972610176</c:v>
                </c:pt>
                <c:pt idx="2312">
                  <c:v>22.45510013656164</c:v>
                </c:pt>
                <c:pt idx="2313">
                  <c:v>22.45230009726947</c:v>
                </c:pt>
                <c:pt idx="2314">
                  <c:v>22.44480004310389</c:v>
                </c:pt>
                <c:pt idx="2315">
                  <c:v>22.44109997367558</c:v>
                </c:pt>
                <c:pt idx="2316">
                  <c:v>22.4348999042486</c:v>
                </c:pt>
                <c:pt idx="2317">
                  <c:v>22.43159982566792</c:v>
                </c:pt>
                <c:pt idx="2318">
                  <c:v>22.42920010337548</c:v>
                </c:pt>
                <c:pt idx="2319">
                  <c:v>22.42370011558159</c:v>
                </c:pt>
                <c:pt idx="2320">
                  <c:v>22.41929993743543</c:v>
                </c:pt>
                <c:pt idx="2321">
                  <c:v>22.41389993743359</c:v>
                </c:pt>
                <c:pt idx="2322">
                  <c:v>22.4092997623411</c:v>
                </c:pt>
                <c:pt idx="2323">
                  <c:v>22.40279997062313</c:v>
                </c:pt>
                <c:pt idx="2324">
                  <c:v>22.39960007018817</c:v>
                </c:pt>
                <c:pt idx="2325">
                  <c:v>22.40049989204271</c:v>
                </c:pt>
                <c:pt idx="2326">
                  <c:v>22.39779992523108</c:v>
                </c:pt>
                <c:pt idx="2327">
                  <c:v>22.39170050468238</c:v>
                </c:pt>
                <c:pt idx="2328">
                  <c:v>22.39129990997025</c:v>
                </c:pt>
                <c:pt idx="2329">
                  <c:v>22.3871999160765</c:v>
                </c:pt>
                <c:pt idx="2330">
                  <c:v>22.38900011519945</c:v>
                </c:pt>
                <c:pt idx="2331">
                  <c:v>22.39069938468674</c:v>
                </c:pt>
                <c:pt idx="2332">
                  <c:v>22.38399972877232</c:v>
                </c:pt>
                <c:pt idx="2333">
                  <c:v>22.37500000953514</c:v>
                </c:pt>
                <c:pt idx="2334">
                  <c:v>22.37280000953251</c:v>
                </c:pt>
                <c:pt idx="2335">
                  <c:v>22.36860004272236</c:v>
                </c:pt>
                <c:pt idx="2336">
                  <c:v>22.36360042915112</c:v>
                </c:pt>
                <c:pt idx="2337">
                  <c:v>22.35940018768088</c:v>
                </c:pt>
                <c:pt idx="2338">
                  <c:v>22.35970004882619</c:v>
                </c:pt>
                <c:pt idx="2339">
                  <c:v>22.35759994926048</c:v>
                </c:pt>
                <c:pt idx="2340">
                  <c:v>22.35339992217632</c:v>
                </c:pt>
                <c:pt idx="2341">
                  <c:v>22.34889981345987</c:v>
                </c:pt>
                <c:pt idx="2342">
                  <c:v>22.34599975013407</c:v>
                </c:pt>
                <c:pt idx="2343">
                  <c:v>22.34580006408578</c:v>
                </c:pt>
                <c:pt idx="2344">
                  <c:v>22.34350009727131</c:v>
                </c:pt>
                <c:pt idx="2345">
                  <c:v>22.33749989509306</c:v>
                </c:pt>
                <c:pt idx="2346">
                  <c:v>22.32900055618301</c:v>
                </c:pt>
                <c:pt idx="2347">
                  <c:v>22.32540011558012</c:v>
                </c:pt>
                <c:pt idx="2348">
                  <c:v>22.3245000129682</c:v>
                </c:pt>
                <c:pt idx="2349">
                  <c:v>22.32300007934463</c:v>
                </c:pt>
                <c:pt idx="2350">
                  <c:v>22.32220010642777</c:v>
                </c:pt>
                <c:pt idx="2351">
                  <c:v>22.32160000381191</c:v>
                </c:pt>
                <c:pt idx="2352">
                  <c:v>22.31749991645484</c:v>
                </c:pt>
                <c:pt idx="2353">
                  <c:v>22.31410005225917</c:v>
                </c:pt>
                <c:pt idx="2354">
                  <c:v>22.30979994658992</c:v>
                </c:pt>
                <c:pt idx="2355">
                  <c:v>22.31060010642977</c:v>
                </c:pt>
                <c:pt idx="2356">
                  <c:v>22.30819990119562</c:v>
                </c:pt>
                <c:pt idx="2357">
                  <c:v>22.30639973220605</c:v>
                </c:pt>
                <c:pt idx="2358">
                  <c:v>22.2977000461542</c:v>
                </c:pt>
                <c:pt idx="2359">
                  <c:v>22.28660010681051</c:v>
                </c:pt>
                <c:pt idx="2360">
                  <c:v>22.28020006179576</c:v>
                </c:pt>
                <c:pt idx="2361">
                  <c:v>22.27090065955781</c:v>
                </c:pt>
                <c:pt idx="2362">
                  <c:v>22.26769967879952</c:v>
                </c:pt>
                <c:pt idx="2363">
                  <c:v>22.26159992637622</c:v>
                </c:pt>
                <c:pt idx="2364">
                  <c:v>22.25539996871521</c:v>
                </c:pt>
                <c:pt idx="2365">
                  <c:v>22.25240003509316</c:v>
                </c:pt>
                <c:pt idx="2366">
                  <c:v>22.24970006828153</c:v>
                </c:pt>
                <c:pt idx="2367">
                  <c:v>22.24750053901516</c:v>
                </c:pt>
                <c:pt idx="2368">
                  <c:v>22.24640008010465</c:v>
                </c:pt>
                <c:pt idx="2369">
                  <c:v>22.23959998664577</c:v>
                </c:pt>
                <c:pt idx="2370">
                  <c:v>22.23839992026842</c:v>
                </c:pt>
                <c:pt idx="2371">
                  <c:v>22.23350037307318</c:v>
                </c:pt>
                <c:pt idx="2372">
                  <c:v>22.23330006522883</c:v>
                </c:pt>
                <c:pt idx="2373">
                  <c:v>22.22799992942601</c:v>
                </c:pt>
                <c:pt idx="2374">
                  <c:v>22.22980008926243</c:v>
                </c:pt>
                <c:pt idx="2375">
                  <c:v>22.22760001983261</c:v>
                </c:pt>
                <c:pt idx="2376">
                  <c:v>22.22489995040451</c:v>
                </c:pt>
                <c:pt idx="2377">
                  <c:v>22.21879979362347</c:v>
                </c:pt>
                <c:pt idx="2378">
                  <c:v>22.21510003508956</c:v>
                </c:pt>
                <c:pt idx="2379">
                  <c:v>22.21109989929028</c:v>
                </c:pt>
                <c:pt idx="2380">
                  <c:v>22.20540001106201</c:v>
                </c:pt>
                <c:pt idx="2381">
                  <c:v>22.20250018615479</c:v>
                </c:pt>
                <c:pt idx="2382">
                  <c:v>22.19589969443768</c:v>
                </c:pt>
                <c:pt idx="2383">
                  <c:v>22.19070004462992</c:v>
                </c:pt>
                <c:pt idx="2384">
                  <c:v>22.18850000838938</c:v>
                </c:pt>
                <c:pt idx="2385">
                  <c:v>22.18389991492949</c:v>
                </c:pt>
                <c:pt idx="2386">
                  <c:v>22.17830033454447</c:v>
                </c:pt>
                <c:pt idx="2387">
                  <c:v>22.17649948959297</c:v>
                </c:pt>
                <c:pt idx="2388">
                  <c:v>22.17200004806363</c:v>
                </c:pt>
                <c:pt idx="2389">
                  <c:v>22.16730009956154</c:v>
                </c:pt>
                <c:pt idx="2390">
                  <c:v>22.16049997901791</c:v>
                </c:pt>
                <c:pt idx="2391">
                  <c:v>22.15929966506519</c:v>
                </c:pt>
                <c:pt idx="2392">
                  <c:v>22.15649983405819</c:v>
                </c:pt>
                <c:pt idx="2393">
                  <c:v>22.15320000610154</c:v>
                </c:pt>
                <c:pt idx="2394">
                  <c:v>22.1510999851198</c:v>
                </c:pt>
                <c:pt idx="2395">
                  <c:v>22.15060008773434</c:v>
                </c:pt>
                <c:pt idx="2396">
                  <c:v>22.15109959869006</c:v>
                </c:pt>
                <c:pt idx="2397">
                  <c:v>22.14740004539271</c:v>
                </c:pt>
                <c:pt idx="2398">
                  <c:v>22.14619993972518</c:v>
                </c:pt>
                <c:pt idx="2399">
                  <c:v>22.14000002136163</c:v>
                </c:pt>
                <c:pt idx="2400">
                  <c:v>22.13430005760165</c:v>
                </c:pt>
                <c:pt idx="2401">
                  <c:v>22.13539939651309</c:v>
                </c:pt>
                <c:pt idx="2402">
                  <c:v>22.13299974670008</c:v>
                </c:pt>
                <c:pt idx="2403">
                  <c:v>22.12860002746675</c:v>
                </c:pt>
                <c:pt idx="2404">
                  <c:v>22.1205999340018</c:v>
                </c:pt>
                <c:pt idx="2405">
                  <c:v>22.11949996718977</c:v>
                </c:pt>
                <c:pt idx="2406">
                  <c:v>22.11800000343283</c:v>
                </c:pt>
                <c:pt idx="2407">
                  <c:v>22.11589999122225</c:v>
                </c:pt>
                <c:pt idx="2408">
                  <c:v>22.1114000244088</c:v>
                </c:pt>
                <c:pt idx="2409">
                  <c:v>22.10820002136097</c:v>
                </c:pt>
                <c:pt idx="2410">
                  <c:v>22.1060999942747</c:v>
                </c:pt>
                <c:pt idx="2411">
                  <c:v>22.10170051955719</c:v>
                </c:pt>
                <c:pt idx="2412">
                  <c:v>22.10059946022011</c:v>
                </c:pt>
                <c:pt idx="2413">
                  <c:v>22.09430002174122</c:v>
                </c:pt>
                <c:pt idx="2414">
                  <c:v>22.09009999465707</c:v>
                </c:pt>
                <c:pt idx="2415">
                  <c:v>22.08620010947925</c:v>
                </c:pt>
                <c:pt idx="2416">
                  <c:v>22.08170018501187</c:v>
                </c:pt>
                <c:pt idx="2417">
                  <c:v>22.07809946975613</c:v>
                </c:pt>
                <c:pt idx="2418">
                  <c:v>22.06889996490281</c:v>
                </c:pt>
                <c:pt idx="2419">
                  <c:v>22.06780010375588</c:v>
                </c:pt>
                <c:pt idx="2420">
                  <c:v>22.06039998626508</c:v>
                </c:pt>
                <c:pt idx="2421">
                  <c:v>22.05799977798233</c:v>
                </c:pt>
                <c:pt idx="2422">
                  <c:v>22.06090058059271</c:v>
                </c:pt>
                <c:pt idx="2423">
                  <c:v>22.06029991645482</c:v>
                </c:pt>
                <c:pt idx="2424">
                  <c:v>22.06180007323928</c:v>
                </c:pt>
                <c:pt idx="2425">
                  <c:v>22.06249993133312</c:v>
                </c:pt>
                <c:pt idx="2426">
                  <c:v>22.06270007018608</c:v>
                </c:pt>
                <c:pt idx="2427">
                  <c:v>22.06379946060042</c:v>
                </c:pt>
                <c:pt idx="2428">
                  <c:v>22.0600000915474</c:v>
                </c:pt>
                <c:pt idx="2429">
                  <c:v>22.06219992560727</c:v>
                </c:pt>
                <c:pt idx="2430">
                  <c:v>22.06320002212303</c:v>
                </c:pt>
                <c:pt idx="2431">
                  <c:v>22.05720044173722</c:v>
                </c:pt>
                <c:pt idx="2432">
                  <c:v>22.05140049018883</c:v>
                </c:pt>
                <c:pt idx="2433">
                  <c:v>22.05289993171391</c:v>
                </c:pt>
                <c:pt idx="2434">
                  <c:v>22.05069993171128</c:v>
                </c:pt>
                <c:pt idx="2435">
                  <c:v>22.04220005264142</c:v>
                </c:pt>
                <c:pt idx="2436">
                  <c:v>22.03720033645368</c:v>
                </c:pt>
                <c:pt idx="2437">
                  <c:v>22.03139968757386</c:v>
                </c:pt>
                <c:pt idx="2438">
                  <c:v>22.02780006789908</c:v>
                </c:pt>
                <c:pt idx="2439">
                  <c:v>22.02740010413981</c:v>
                </c:pt>
                <c:pt idx="2440">
                  <c:v>22.03009992294028</c:v>
                </c:pt>
                <c:pt idx="2441">
                  <c:v>22.03269981422272</c:v>
                </c:pt>
                <c:pt idx="2442">
                  <c:v>22.03709983520093</c:v>
                </c:pt>
                <c:pt idx="2443">
                  <c:v>22.03599997405763</c:v>
                </c:pt>
                <c:pt idx="2444">
                  <c:v>22.03339990768291</c:v>
                </c:pt>
                <c:pt idx="2445">
                  <c:v>22.03280010680828</c:v>
                </c:pt>
                <c:pt idx="2446">
                  <c:v>22.02939990157756</c:v>
                </c:pt>
                <c:pt idx="2447">
                  <c:v>22.02649989852577</c:v>
                </c:pt>
                <c:pt idx="2448">
                  <c:v>22.02280010375398</c:v>
                </c:pt>
                <c:pt idx="2449">
                  <c:v>22.02300009459941</c:v>
                </c:pt>
                <c:pt idx="2450">
                  <c:v>22.02050008239528</c:v>
                </c:pt>
                <c:pt idx="2451">
                  <c:v>22.01870022430012</c:v>
                </c:pt>
                <c:pt idx="2452">
                  <c:v>22.0127994518225</c:v>
                </c:pt>
                <c:pt idx="2453">
                  <c:v>22.00820004653722</c:v>
                </c:pt>
                <c:pt idx="2454">
                  <c:v>22.00730008277605</c:v>
                </c:pt>
                <c:pt idx="2455">
                  <c:v>22.00469988670011</c:v>
                </c:pt>
                <c:pt idx="2456">
                  <c:v>21.99940044517279</c:v>
                </c:pt>
                <c:pt idx="2457">
                  <c:v>21.99539942512272</c:v>
                </c:pt>
                <c:pt idx="2458">
                  <c:v>21.99119998359674</c:v>
                </c:pt>
                <c:pt idx="2459">
                  <c:v>21.98860005302048</c:v>
                </c:pt>
                <c:pt idx="2460">
                  <c:v>21.98379988403027</c:v>
                </c:pt>
                <c:pt idx="2461">
                  <c:v>21.97940009231388</c:v>
                </c:pt>
                <c:pt idx="2462">
                  <c:v>21.98390004081739</c:v>
                </c:pt>
                <c:pt idx="2463">
                  <c:v>21.98079990195763</c:v>
                </c:pt>
                <c:pt idx="2464">
                  <c:v>21.9743999202692</c:v>
                </c:pt>
                <c:pt idx="2465">
                  <c:v>21.9765000137304</c:v>
                </c:pt>
                <c:pt idx="2466">
                  <c:v>21.9743998748745</c:v>
                </c:pt>
                <c:pt idx="2467">
                  <c:v>21.96959977836375</c:v>
                </c:pt>
                <c:pt idx="2468">
                  <c:v>21.96989995345939</c:v>
                </c:pt>
                <c:pt idx="2469">
                  <c:v>21.96950000495778</c:v>
                </c:pt>
                <c:pt idx="2470">
                  <c:v>21.96679990844493</c:v>
                </c:pt>
                <c:pt idx="2471">
                  <c:v>21.9612003250113</c:v>
                </c:pt>
                <c:pt idx="2472">
                  <c:v>21.95540018920656</c:v>
                </c:pt>
                <c:pt idx="2473">
                  <c:v>21.95260001411225</c:v>
                </c:pt>
                <c:pt idx="2474">
                  <c:v>21.9514000472991</c:v>
                </c:pt>
                <c:pt idx="2475">
                  <c:v>21.94749991759818</c:v>
                </c:pt>
                <c:pt idx="2476">
                  <c:v>21.93960068435626</c:v>
                </c:pt>
                <c:pt idx="2477">
                  <c:v>21.93320024985951</c:v>
                </c:pt>
                <c:pt idx="2478">
                  <c:v>21.93599993285898</c:v>
                </c:pt>
                <c:pt idx="2479">
                  <c:v>21.93539995994432</c:v>
                </c:pt>
                <c:pt idx="2480">
                  <c:v>21.93930004424692</c:v>
                </c:pt>
                <c:pt idx="2481">
                  <c:v>21.93839990539345</c:v>
                </c:pt>
                <c:pt idx="2482">
                  <c:v>21.9389997272483</c:v>
                </c:pt>
                <c:pt idx="2483">
                  <c:v>21.93290000801062</c:v>
                </c:pt>
                <c:pt idx="2484">
                  <c:v>21.92999998702726</c:v>
                </c:pt>
                <c:pt idx="2485">
                  <c:v>21.92680009879768</c:v>
                </c:pt>
                <c:pt idx="2486">
                  <c:v>21.92470006866279</c:v>
                </c:pt>
                <c:pt idx="2487">
                  <c:v>21.91999952849801</c:v>
                </c:pt>
                <c:pt idx="2488">
                  <c:v>21.91069998740931</c:v>
                </c:pt>
                <c:pt idx="2489">
                  <c:v>21.904899893947</c:v>
                </c:pt>
                <c:pt idx="2490">
                  <c:v>21.8996999393421</c:v>
                </c:pt>
                <c:pt idx="2491">
                  <c:v>21.89390025634566</c:v>
                </c:pt>
                <c:pt idx="2492">
                  <c:v>21.89169987907371</c:v>
                </c:pt>
                <c:pt idx="2493">
                  <c:v>21.89029994849625</c:v>
                </c:pt>
                <c:pt idx="2494">
                  <c:v>21.88300010566672</c:v>
                </c:pt>
                <c:pt idx="2495">
                  <c:v>21.87819993972514</c:v>
                </c:pt>
                <c:pt idx="2496">
                  <c:v>21.8730000816322</c:v>
                </c:pt>
                <c:pt idx="2497">
                  <c:v>21.87259980697488</c:v>
                </c:pt>
                <c:pt idx="2498">
                  <c:v>21.87359998511965</c:v>
                </c:pt>
                <c:pt idx="2499">
                  <c:v>21.8715999580345</c:v>
                </c:pt>
                <c:pt idx="2500">
                  <c:v>21.86819993095193</c:v>
                </c:pt>
                <c:pt idx="2501">
                  <c:v>21.86389986152426</c:v>
                </c:pt>
                <c:pt idx="2502">
                  <c:v>21.8558996593456</c:v>
                </c:pt>
                <c:pt idx="2503">
                  <c:v>21.84579990691779</c:v>
                </c:pt>
                <c:pt idx="2504">
                  <c:v>21.84439993400155</c:v>
                </c:pt>
                <c:pt idx="2505">
                  <c:v>21.84490009994261</c:v>
                </c:pt>
                <c:pt idx="2506">
                  <c:v>21.84210048942259</c:v>
                </c:pt>
                <c:pt idx="2507">
                  <c:v>21.83949992217822</c:v>
                </c:pt>
                <c:pt idx="2508">
                  <c:v>21.83859989203847</c:v>
                </c:pt>
                <c:pt idx="2509">
                  <c:v>21.8340998981439</c:v>
                </c:pt>
                <c:pt idx="2510">
                  <c:v>21.83339996451832</c:v>
                </c:pt>
                <c:pt idx="2511">
                  <c:v>21.83440017280373</c:v>
                </c:pt>
                <c:pt idx="2512">
                  <c:v>21.82940021209288</c:v>
                </c:pt>
                <c:pt idx="2513">
                  <c:v>21.8259999343827</c:v>
                </c:pt>
                <c:pt idx="2514">
                  <c:v>21.82469992522965</c:v>
                </c:pt>
                <c:pt idx="2515">
                  <c:v>21.82569994010552</c:v>
                </c:pt>
                <c:pt idx="2516">
                  <c:v>21.821699801254</c:v>
                </c:pt>
                <c:pt idx="2517">
                  <c:v>21.81769966544744</c:v>
                </c:pt>
                <c:pt idx="2518">
                  <c:v>21.81720008201592</c:v>
                </c:pt>
                <c:pt idx="2519">
                  <c:v>21.81389998855229</c:v>
                </c:pt>
                <c:pt idx="2520">
                  <c:v>21.81079999770736</c:v>
                </c:pt>
                <c:pt idx="2521">
                  <c:v>21.81080016975102</c:v>
                </c:pt>
                <c:pt idx="2522">
                  <c:v>21.80709968108931</c:v>
                </c:pt>
                <c:pt idx="2523">
                  <c:v>21.80090009765264</c:v>
                </c:pt>
                <c:pt idx="2524">
                  <c:v>21.79800004348363</c:v>
                </c:pt>
                <c:pt idx="2525">
                  <c:v>21.79830000114088</c:v>
                </c:pt>
                <c:pt idx="2526">
                  <c:v>21.79020010986278</c:v>
                </c:pt>
                <c:pt idx="2527">
                  <c:v>21.78579980201536</c:v>
                </c:pt>
                <c:pt idx="2528">
                  <c:v>21.78370004348471</c:v>
                </c:pt>
                <c:pt idx="2529">
                  <c:v>21.77870008277748</c:v>
                </c:pt>
                <c:pt idx="2530">
                  <c:v>21.7748999439209</c:v>
                </c:pt>
                <c:pt idx="2531">
                  <c:v>21.77449994087146</c:v>
                </c:pt>
                <c:pt idx="2532">
                  <c:v>21.7680995727496</c:v>
                </c:pt>
                <c:pt idx="2533">
                  <c:v>21.7630999954199</c:v>
                </c:pt>
                <c:pt idx="2534">
                  <c:v>21.76239998931485</c:v>
                </c:pt>
                <c:pt idx="2535">
                  <c:v>21.75900005569202</c:v>
                </c:pt>
                <c:pt idx="2536">
                  <c:v>21.75720002555682</c:v>
                </c:pt>
                <c:pt idx="2537">
                  <c:v>21.75850004958918</c:v>
                </c:pt>
                <c:pt idx="2538">
                  <c:v>21.75720001334776</c:v>
                </c:pt>
                <c:pt idx="2539">
                  <c:v>21.75110001944995</c:v>
                </c:pt>
                <c:pt idx="2540">
                  <c:v>21.75200001334815</c:v>
                </c:pt>
                <c:pt idx="2541">
                  <c:v>21.74390053862952</c:v>
                </c:pt>
                <c:pt idx="2542">
                  <c:v>21.74299982642696</c:v>
                </c:pt>
                <c:pt idx="2543">
                  <c:v>21.73799990195766</c:v>
                </c:pt>
                <c:pt idx="2544">
                  <c:v>21.7337000831576</c:v>
                </c:pt>
                <c:pt idx="2545">
                  <c:v>21.72920001983221</c:v>
                </c:pt>
                <c:pt idx="2546">
                  <c:v>21.72709998664504</c:v>
                </c:pt>
                <c:pt idx="2547">
                  <c:v>21.71989978446799</c:v>
                </c:pt>
                <c:pt idx="2548">
                  <c:v>21.71740009841961</c:v>
                </c:pt>
                <c:pt idx="2549">
                  <c:v>21.71200000190582</c:v>
                </c:pt>
                <c:pt idx="2550">
                  <c:v>21.71060010451765</c:v>
                </c:pt>
                <c:pt idx="2551">
                  <c:v>21.70620021324066</c:v>
                </c:pt>
                <c:pt idx="2552">
                  <c:v>21.7047000534003</c:v>
                </c:pt>
                <c:pt idx="2553">
                  <c:v>21.70289988136208</c:v>
                </c:pt>
                <c:pt idx="2554">
                  <c:v>21.69950008354133</c:v>
                </c:pt>
                <c:pt idx="2555">
                  <c:v>21.69719991454986</c:v>
                </c:pt>
                <c:pt idx="2556">
                  <c:v>21.69490040054007</c:v>
                </c:pt>
                <c:pt idx="2557">
                  <c:v>21.69719973640167</c:v>
                </c:pt>
                <c:pt idx="2558">
                  <c:v>21.68819991760029</c:v>
                </c:pt>
                <c:pt idx="2559">
                  <c:v>21.68319999007872</c:v>
                </c:pt>
                <c:pt idx="2560">
                  <c:v>21.67879988135972</c:v>
                </c:pt>
                <c:pt idx="2561">
                  <c:v>21.67579913596635</c:v>
                </c:pt>
                <c:pt idx="2562">
                  <c:v>21.6724998966165</c:v>
                </c:pt>
                <c:pt idx="2563">
                  <c:v>21.67160000533477</c:v>
                </c:pt>
                <c:pt idx="2564">
                  <c:v>21.67240007171494</c:v>
                </c:pt>
                <c:pt idx="2565">
                  <c:v>21.67150002936978</c:v>
                </c:pt>
                <c:pt idx="2566">
                  <c:v>21.66510021362046</c:v>
                </c:pt>
                <c:pt idx="2567">
                  <c:v>21.66249993896051</c:v>
                </c:pt>
                <c:pt idx="2568">
                  <c:v>21.66060010795263</c:v>
                </c:pt>
                <c:pt idx="2569">
                  <c:v>21.6568999420124</c:v>
                </c:pt>
                <c:pt idx="2570">
                  <c:v>21.65600010795243</c:v>
                </c:pt>
                <c:pt idx="2571">
                  <c:v>21.65409956168878</c:v>
                </c:pt>
                <c:pt idx="2572">
                  <c:v>21.64839990882682</c:v>
                </c:pt>
                <c:pt idx="2573">
                  <c:v>21.64729993896253</c:v>
                </c:pt>
                <c:pt idx="2574">
                  <c:v>21.64770008086634</c:v>
                </c:pt>
                <c:pt idx="2575">
                  <c:v>21.64380001449172</c:v>
                </c:pt>
                <c:pt idx="2576">
                  <c:v>21.63809993018731</c:v>
                </c:pt>
                <c:pt idx="2577">
                  <c:v>21.63650003280418</c:v>
                </c:pt>
                <c:pt idx="2578">
                  <c:v>21.63219997252962</c:v>
                </c:pt>
                <c:pt idx="2579">
                  <c:v>21.62800000571588</c:v>
                </c:pt>
                <c:pt idx="2580">
                  <c:v>21.62810002670085</c:v>
                </c:pt>
                <c:pt idx="2581">
                  <c:v>21.62619937782074</c:v>
                </c:pt>
                <c:pt idx="2582">
                  <c:v>21.61949989700224</c:v>
                </c:pt>
                <c:pt idx="2583">
                  <c:v>21.61719992408326</c:v>
                </c:pt>
                <c:pt idx="2584">
                  <c:v>21.61419990310605</c:v>
                </c:pt>
                <c:pt idx="2585">
                  <c:v>21.61170000572019</c:v>
                </c:pt>
                <c:pt idx="2586">
                  <c:v>21.60899966163197</c:v>
                </c:pt>
                <c:pt idx="2587">
                  <c:v>21.60849990615679</c:v>
                </c:pt>
                <c:pt idx="2588">
                  <c:v>21.60759993934332</c:v>
                </c:pt>
                <c:pt idx="2589">
                  <c:v>21.60459990920935</c:v>
                </c:pt>
                <c:pt idx="2590">
                  <c:v>21.60029997863603</c:v>
                </c:pt>
                <c:pt idx="2591">
                  <c:v>21.59839990920591</c:v>
                </c:pt>
                <c:pt idx="2592">
                  <c:v>21.59399997863511</c:v>
                </c:pt>
                <c:pt idx="2593">
                  <c:v>21.59199991531204</c:v>
                </c:pt>
                <c:pt idx="2594">
                  <c:v>21.59010011138525</c:v>
                </c:pt>
                <c:pt idx="2595">
                  <c:v>21.58740009040775</c:v>
                </c:pt>
                <c:pt idx="2596">
                  <c:v>21.58339941749363</c:v>
                </c:pt>
                <c:pt idx="2597">
                  <c:v>21.57749993667312</c:v>
                </c:pt>
                <c:pt idx="2598">
                  <c:v>21.57140008163332</c:v>
                </c:pt>
                <c:pt idx="2599">
                  <c:v>21.57200000304874</c:v>
                </c:pt>
                <c:pt idx="2600">
                  <c:v>21.57429993667392</c:v>
                </c:pt>
                <c:pt idx="2601">
                  <c:v>21.57070028991438</c:v>
                </c:pt>
                <c:pt idx="2602">
                  <c:v>21.56940008163292</c:v>
                </c:pt>
                <c:pt idx="2603">
                  <c:v>21.56790010566328</c:v>
                </c:pt>
                <c:pt idx="2604">
                  <c:v>21.567300099563</c:v>
                </c:pt>
                <c:pt idx="2605">
                  <c:v>21.56710003013358</c:v>
                </c:pt>
                <c:pt idx="2606">
                  <c:v>21.56279989433093</c:v>
                </c:pt>
                <c:pt idx="2607">
                  <c:v>21.56010003318443</c:v>
                </c:pt>
                <c:pt idx="2608">
                  <c:v>21.55660011481814</c:v>
                </c:pt>
                <c:pt idx="2609">
                  <c:v>21.55330010566468</c:v>
                </c:pt>
                <c:pt idx="2610">
                  <c:v>21.55569992141682</c:v>
                </c:pt>
                <c:pt idx="2611">
                  <c:v>21.55339988822742</c:v>
                </c:pt>
                <c:pt idx="2612">
                  <c:v>21.54979992446532</c:v>
                </c:pt>
                <c:pt idx="2613">
                  <c:v>21.54540008735421</c:v>
                </c:pt>
                <c:pt idx="2614">
                  <c:v>21.54570009040617</c:v>
                </c:pt>
                <c:pt idx="2615">
                  <c:v>21.53950003928912</c:v>
                </c:pt>
                <c:pt idx="2616">
                  <c:v>21.53389977378538</c:v>
                </c:pt>
                <c:pt idx="2617">
                  <c:v>21.53200008468411</c:v>
                </c:pt>
                <c:pt idx="2618">
                  <c:v>21.52650003356757</c:v>
                </c:pt>
                <c:pt idx="2619">
                  <c:v>21.53039995193102</c:v>
                </c:pt>
                <c:pt idx="2620">
                  <c:v>21.53220011177109</c:v>
                </c:pt>
                <c:pt idx="2621">
                  <c:v>21.53160004844539</c:v>
                </c:pt>
                <c:pt idx="2622">
                  <c:v>21.52629994583183</c:v>
                </c:pt>
                <c:pt idx="2623">
                  <c:v>21.52280005149442</c:v>
                </c:pt>
                <c:pt idx="2624">
                  <c:v>21.52250011481738</c:v>
                </c:pt>
                <c:pt idx="2625">
                  <c:v>21.51870011787105</c:v>
                </c:pt>
                <c:pt idx="2626">
                  <c:v>21.51499978599168</c:v>
                </c:pt>
                <c:pt idx="2627">
                  <c:v>21.51299995803492</c:v>
                </c:pt>
                <c:pt idx="2628">
                  <c:v>21.50910009384097</c:v>
                </c:pt>
                <c:pt idx="2629">
                  <c:v>21.50580009384067</c:v>
                </c:pt>
                <c:pt idx="2630">
                  <c:v>21.50129992485018</c:v>
                </c:pt>
                <c:pt idx="2631">
                  <c:v>21.49959965629386</c:v>
                </c:pt>
                <c:pt idx="2632">
                  <c:v>21.49519993400462</c:v>
                </c:pt>
                <c:pt idx="2633">
                  <c:v>21.49480010299521</c:v>
                </c:pt>
                <c:pt idx="2634">
                  <c:v>21.48639997634379</c:v>
                </c:pt>
                <c:pt idx="2635">
                  <c:v>21.48170008201486</c:v>
                </c:pt>
                <c:pt idx="2636">
                  <c:v>21.4817000156363</c:v>
                </c:pt>
                <c:pt idx="2637">
                  <c:v>21.47699998244934</c:v>
                </c:pt>
                <c:pt idx="2638">
                  <c:v>21.47139995841644</c:v>
                </c:pt>
                <c:pt idx="2639">
                  <c:v>21.46989999465586</c:v>
                </c:pt>
                <c:pt idx="2640">
                  <c:v>21.46919992217588</c:v>
                </c:pt>
                <c:pt idx="2641">
                  <c:v>21.46810049552368</c:v>
                </c:pt>
                <c:pt idx="2642">
                  <c:v>21.46760011214792</c:v>
                </c:pt>
                <c:pt idx="2643">
                  <c:v>21.47200003051692</c:v>
                </c:pt>
                <c:pt idx="2644">
                  <c:v>21.47109998817177</c:v>
                </c:pt>
                <c:pt idx="2645">
                  <c:v>21.46680011482022</c:v>
                </c:pt>
                <c:pt idx="2646">
                  <c:v>21.46679952316114</c:v>
                </c:pt>
                <c:pt idx="2647">
                  <c:v>21.46819997291092</c:v>
                </c:pt>
                <c:pt idx="2648">
                  <c:v>21.46510008163384</c:v>
                </c:pt>
                <c:pt idx="2649">
                  <c:v>21.46039999427736</c:v>
                </c:pt>
                <c:pt idx="2650">
                  <c:v>21.45670010299727</c:v>
                </c:pt>
                <c:pt idx="2651">
                  <c:v>21.45589994010513</c:v>
                </c:pt>
                <c:pt idx="2652">
                  <c:v>21.45359994010502</c:v>
                </c:pt>
                <c:pt idx="2653">
                  <c:v>21.44909992217798</c:v>
                </c:pt>
                <c:pt idx="2654">
                  <c:v>21.44910008506485</c:v>
                </c:pt>
                <c:pt idx="2655">
                  <c:v>21.44919994926383</c:v>
                </c:pt>
                <c:pt idx="2656">
                  <c:v>21.4476001453404</c:v>
                </c:pt>
                <c:pt idx="2657">
                  <c:v>21.44790007590927</c:v>
                </c:pt>
                <c:pt idx="2658">
                  <c:v>21.44970009689132</c:v>
                </c:pt>
                <c:pt idx="2659">
                  <c:v>21.44970008773452</c:v>
                </c:pt>
                <c:pt idx="2660">
                  <c:v>21.44540003051586</c:v>
                </c:pt>
                <c:pt idx="2661">
                  <c:v>21.44010016021275</c:v>
                </c:pt>
                <c:pt idx="2662">
                  <c:v>21.43630009078697</c:v>
                </c:pt>
                <c:pt idx="2663">
                  <c:v>21.43720011176629</c:v>
                </c:pt>
                <c:pt idx="2664">
                  <c:v>21.43309998817128</c:v>
                </c:pt>
                <c:pt idx="2665">
                  <c:v>21.42959992484975</c:v>
                </c:pt>
                <c:pt idx="2666">
                  <c:v>21.4267992999994</c:v>
                </c:pt>
                <c:pt idx="2667">
                  <c:v>21.42489988860689</c:v>
                </c:pt>
                <c:pt idx="2668">
                  <c:v>21.41929993400481</c:v>
                </c:pt>
                <c:pt idx="2669">
                  <c:v>21.41869996414243</c:v>
                </c:pt>
                <c:pt idx="2670">
                  <c:v>21.41989991569062</c:v>
                </c:pt>
                <c:pt idx="2671">
                  <c:v>21.42020035018868</c:v>
                </c:pt>
                <c:pt idx="2672">
                  <c:v>21.41580003928902</c:v>
                </c:pt>
                <c:pt idx="2673">
                  <c:v>21.41390002708431</c:v>
                </c:pt>
                <c:pt idx="2674">
                  <c:v>21.40909990043292</c:v>
                </c:pt>
                <c:pt idx="2675">
                  <c:v>21.40010000915572</c:v>
                </c:pt>
                <c:pt idx="2676">
                  <c:v>21.39950105933894</c:v>
                </c:pt>
                <c:pt idx="2677">
                  <c:v>21.40289998778826</c:v>
                </c:pt>
                <c:pt idx="2678">
                  <c:v>21.40209991836306</c:v>
                </c:pt>
                <c:pt idx="2679">
                  <c:v>21.39970004806309</c:v>
                </c:pt>
                <c:pt idx="2680">
                  <c:v>21.39819997252922</c:v>
                </c:pt>
                <c:pt idx="2681">
                  <c:v>21.39450051574385</c:v>
                </c:pt>
                <c:pt idx="2682">
                  <c:v>21.39239993018779</c:v>
                </c:pt>
                <c:pt idx="2683">
                  <c:v>21.38999993323887</c:v>
                </c:pt>
                <c:pt idx="2684">
                  <c:v>21.38819990005504</c:v>
                </c:pt>
                <c:pt idx="2685">
                  <c:v>21.3810000450103</c:v>
                </c:pt>
                <c:pt idx="2686">
                  <c:v>21.37630032272136</c:v>
                </c:pt>
                <c:pt idx="2687">
                  <c:v>21.37399990920676</c:v>
                </c:pt>
                <c:pt idx="2688">
                  <c:v>21.37120004196185</c:v>
                </c:pt>
                <c:pt idx="2689">
                  <c:v>21.37059993934233</c:v>
                </c:pt>
                <c:pt idx="2690">
                  <c:v>21.37129993324197</c:v>
                </c:pt>
                <c:pt idx="2691">
                  <c:v>21.37370050353638</c:v>
                </c:pt>
                <c:pt idx="2692">
                  <c:v>21.37220005378549</c:v>
                </c:pt>
                <c:pt idx="2693">
                  <c:v>21.37049993324035</c:v>
                </c:pt>
                <c:pt idx="2694">
                  <c:v>21.36799993018938</c:v>
                </c:pt>
                <c:pt idx="2695">
                  <c:v>21.36929992408477</c:v>
                </c:pt>
                <c:pt idx="2696">
                  <c:v>21.36459968261261</c:v>
                </c:pt>
                <c:pt idx="2697">
                  <c:v>21.3573999271357</c:v>
                </c:pt>
                <c:pt idx="2698">
                  <c:v>21.35469996337633</c:v>
                </c:pt>
                <c:pt idx="2699">
                  <c:v>21.35450006293831</c:v>
                </c:pt>
                <c:pt idx="2700">
                  <c:v>21.35550008697464</c:v>
                </c:pt>
                <c:pt idx="2701">
                  <c:v>21.35140009612951</c:v>
                </c:pt>
                <c:pt idx="2702">
                  <c:v>21.34890009612718</c:v>
                </c:pt>
                <c:pt idx="2703">
                  <c:v>21.34339993018875</c:v>
                </c:pt>
                <c:pt idx="2704">
                  <c:v>21.33769997252966</c:v>
                </c:pt>
                <c:pt idx="2705">
                  <c:v>21.33449997558273</c:v>
                </c:pt>
                <c:pt idx="2706">
                  <c:v>21.33249913673352</c:v>
                </c:pt>
                <c:pt idx="2707">
                  <c:v>21.32839989738202</c:v>
                </c:pt>
                <c:pt idx="2708">
                  <c:v>21.32079993057048</c:v>
                </c:pt>
                <c:pt idx="2709">
                  <c:v>21.31779989127608</c:v>
                </c:pt>
                <c:pt idx="2710">
                  <c:v>21.31919995460339</c:v>
                </c:pt>
                <c:pt idx="2711">
                  <c:v>21.31590005416365</c:v>
                </c:pt>
                <c:pt idx="2712">
                  <c:v>21.31659988212412</c:v>
                </c:pt>
                <c:pt idx="2713">
                  <c:v>21.31430005416769</c:v>
                </c:pt>
                <c:pt idx="2714">
                  <c:v>21.31399993934247</c:v>
                </c:pt>
                <c:pt idx="2715">
                  <c:v>21.31210003890737</c:v>
                </c:pt>
                <c:pt idx="2716">
                  <c:v>21.3081002803774</c:v>
                </c:pt>
                <c:pt idx="2717">
                  <c:v>21.30909993629393</c:v>
                </c:pt>
                <c:pt idx="2718">
                  <c:v>21.30580010528138</c:v>
                </c:pt>
                <c:pt idx="2719">
                  <c:v>21.30070007819813</c:v>
                </c:pt>
                <c:pt idx="2720">
                  <c:v>21.300000075149</c:v>
                </c:pt>
                <c:pt idx="2721">
                  <c:v>21.30069945030118</c:v>
                </c:pt>
                <c:pt idx="2722">
                  <c:v>21.29579993629158</c:v>
                </c:pt>
                <c:pt idx="2723">
                  <c:v>21.29110005111215</c:v>
                </c:pt>
                <c:pt idx="2724">
                  <c:v>21.28880009651039</c:v>
                </c:pt>
                <c:pt idx="2725">
                  <c:v>21.28979992446692</c:v>
                </c:pt>
                <c:pt idx="2726">
                  <c:v>21.2845990764581</c:v>
                </c:pt>
                <c:pt idx="2727">
                  <c:v>21.28299993972539</c:v>
                </c:pt>
                <c:pt idx="2728">
                  <c:v>21.28519992446672</c:v>
                </c:pt>
                <c:pt idx="2729">
                  <c:v>21.28549994849891</c:v>
                </c:pt>
                <c:pt idx="2730">
                  <c:v>21.28259991836236</c:v>
                </c:pt>
                <c:pt idx="2731">
                  <c:v>21.27959874763109</c:v>
                </c:pt>
                <c:pt idx="2732">
                  <c:v>21.27380002441351</c:v>
                </c:pt>
                <c:pt idx="2733">
                  <c:v>21.27440008773555</c:v>
                </c:pt>
                <c:pt idx="2734">
                  <c:v>21.2714000606502</c:v>
                </c:pt>
                <c:pt idx="2735">
                  <c:v>21.2693000846848</c:v>
                </c:pt>
                <c:pt idx="2736">
                  <c:v>21.27260078773178</c:v>
                </c:pt>
                <c:pt idx="2737">
                  <c:v>21.27290002708105</c:v>
                </c:pt>
                <c:pt idx="2738">
                  <c:v>21.26980009956242</c:v>
                </c:pt>
                <c:pt idx="2739">
                  <c:v>21.26679989127658</c:v>
                </c:pt>
                <c:pt idx="2740">
                  <c:v>21.26689998474102</c:v>
                </c:pt>
                <c:pt idx="2741">
                  <c:v>21.25899972534171</c:v>
                </c:pt>
                <c:pt idx="2742">
                  <c:v>21.25490000304854</c:v>
                </c:pt>
                <c:pt idx="2743">
                  <c:v>21.25100010566166</c:v>
                </c:pt>
                <c:pt idx="2744">
                  <c:v>21.24860003928913</c:v>
                </c:pt>
                <c:pt idx="2745">
                  <c:v>21.24899989433104</c:v>
                </c:pt>
                <c:pt idx="2746">
                  <c:v>21.25099961967134</c:v>
                </c:pt>
                <c:pt idx="2747">
                  <c:v>21.24909996680799</c:v>
                </c:pt>
                <c:pt idx="2748">
                  <c:v>21.24460007858215</c:v>
                </c:pt>
                <c:pt idx="2749">
                  <c:v>21.24489991264273</c:v>
                </c:pt>
                <c:pt idx="2750">
                  <c:v>21.23970004844159</c:v>
                </c:pt>
                <c:pt idx="2751">
                  <c:v>21.23649912795736</c:v>
                </c:pt>
                <c:pt idx="2752">
                  <c:v>21.22959988860748</c:v>
                </c:pt>
                <c:pt idx="2753">
                  <c:v>21.22380010299458</c:v>
                </c:pt>
                <c:pt idx="2754">
                  <c:v>21.22179998817228</c:v>
                </c:pt>
                <c:pt idx="2755">
                  <c:v>21.22109991874458</c:v>
                </c:pt>
                <c:pt idx="2756">
                  <c:v>21.21699948730383</c:v>
                </c:pt>
                <c:pt idx="2757">
                  <c:v>21.21440003966927</c:v>
                </c:pt>
                <c:pt idx="2758">
                  <c:v>21.21509996719033</c:v>
                </c:pt>
                <c:pt idx="2759">
                  <c:v>21.21470000342742</c:v>
                </c:pt>
                <c:pt idx="2760">
                  <c:v>21.21409996108923</c:v>
                </c:pt>
                <c:pt idx="2761">
                  <c:v>21.2093000244131</c:v>
                </c:pt>
                <c:pt idx="2762">
                  <c:v>21.20719992179511</c:v>
                </c:pt>
                <c:pt idx="2763">
                  <c:v>21.20310006675572</c:v>
                </c:pt>
                <c:pt idx="2764">
                  <c:v>21.2011999008173</c:v>
                </c:pt>
                <c:pt idx="2765">
                  <c:v>21.19860003356731</c:v>
                </c:pt>
                <c:pt idx="2766">
                  <c:v>21.1992006732944</c:v>
                </c:pt>
                <c:pt idx="2767">
                  <c:v>21.1972000152564</c:v>
                </c:pt>
                <c:pt idx="2768">
                  <c:v>21.19119990958643</c:v>
                </c:pt>
                <c:pt idx="2769">
                  <c:v>21.19270004234204</c:v>
                </c:pt>
                <c:pt idx="2770">
                  <c:v>21.19430003318484</c:v>
                </c:pt>
                <c:pt idx="2771">
                  <c:v>21.19180057029371</c:v>
                </c:pt>
                <c:pt idx="2772">
                  <c:v>21.19259998473714</c:v>
                </c:pt>
                <c:pt idx="2773">
                  <c:v>21.18650001792411</c:v>
                </c:pt>
                <c:pt idx="2774">
                  <c:v>21.18580002097951</c:v>
                </c:pt>
                <c:pt idx="2775">
                  <c:v>21.18470009040539</c:v>
                </c:pt>
                <c:pt idx="2776">
                  <c:v>21.18110036506187</c:v>
                </c:pt>
                <c:pt idx="2777">
                  <c:v>21.17939991836101</c:v>
                </c:pt>
                <c:pt idx="2778">
                  <c:v>21.17499999083885</c:v>
                </c:pt>
                <c:pt idx="2779">
                  <c:v>21.17210003013312</c:v>
                </c:pt>
                <c:pt idx="2780">
                  <c:v>21.17010003623727</c:v>
                </c:pt>
                <c:pt idx="2781">
                  <c:v>21.16779945067901</c:v>
                </c:pt>
                <c:pt idx="2782">
                  <c:v>21.16469993667488</c:v>
                </c:pt>
                <c:pt idx="2783">
                  <c:v>21.16840002403114</c:v>
                </c:pt>
                <c:pt idx="2784">
                  <c:v>21.1694001113865</c:v>
                </c:pt>
                <c:pt idx="2785">
                  <c:v>21.16510005111195</c:v>
                </c:pt>
                <c:pt idx="2786">
                  <c:v>21.15980046462574</c:v>
                </c:pt>
                <c:pt idx="2787">
                  <c:v>21.16229994544483</c:v>
                </c:pt>
                <c:pt idx="2788">
                  <c:v>21.16130004806109</c:v>
                </c:pt>
                <c:pt idx="2789">
                  <c:v>21.15609991836027</c:v>
                </c:pt>
                <c:pt idx="2790">
                  <c:v>21.15240008735418</c:v>
                </c:pt>
                <c:pt idx="2791">
                  <c:v>21.15320021705338</c:v>
                </c:pt>
                <c:pt idx="2792">
                  <c:v>21.15179997558516</c:v>
                </c:pt>
                <c:pt idx="2793">
                  <c:v>21.15479992408655</c:v>
                </c:pt>
                <c:pt idx="2794">
                  <c:v>21.15629999045996</c:v>
                </c:pt>
                <c:pt idx="2795">
                  <c:v>21.15699995422256</c:v>
                </c:pt>
                <c:pt idx="2796">
                  <c:v>21.15979896736098</c:v>
                </c:pt>
                <c:pt idx="2797">
                  <c:v>21.15830010528225</c:v>
                </c:pt>
                <c:pt idx="2798">
                  <c:v>21.15369997558082</c:v>
                </c:pt>
                <c:pt idx="2799">
                  <c:v>21.15169990615686</c:v>
                </c:pt>
                <c:pt idx="2800">
                  <c:v>21.15309993323899</c:v>
                </c:pt>
                <c:pt idx="2801">
                  <c:v>21.1507004161831</c:v>
                </c:pt>
                <c:pt idx="2802">
                  <c:v>21.15219996642554</c:v>
                </c:pt>
                <c:pt idx="2803">
                  <c:v>21.15149996642868</c:v>
                </c:pt>
                <c:pt idx="2804">
                  <c:v>21.15030003890569</c:v>
                </c:pt>
                <c:pt idx="2805">
                  <c:v>21.15379992103408</c:v>
                </c:pt>
                <c:pt idx="2806">
                  <c:v>21.14650030136179</c:v>
                </c:pt>
                <c:pt idx="2807">
                  <c:v>21.14380002364851</c:v>
                </c:pt>
                <c:pt idx="2808">
                  <c:v>21.14250005378562</c:v>
                </c:pt>
                <c:pt idx="2809">
                  <c:v>21.13950002670027</c:v>
                </c:pt>
                <c:pt idx="2810">
                  <c:v>21.13630002364517</c:v>
                </c:pt>
                <c:pt idx="2811">
                  <c:v>21.13619968261264</c:v>
                </c:pt>
                <c:pt idx="2812">
                  <c:v>21.13189992713888</c:v>
                </c:pt>
                <c:pt idx="2813">
                  <c:v>21.13260005683696</c:v>
                </c:pt>
                <c:pt idx="2814">
                  <c:v>21.13519993896261</c:v>
                </c:pt>
                <c:pt idx="2815">
                  <c:v>21.13250003547364</c:v>
                </c:pt>
                <c:pt idx="2816">
                  <c:v>21.12430076293822</c:v>
                </c:pt>
                <c:pt idx="2817">
                  <c:v>21.12650007171396</c:v>
                </c:pt>
                <c:pt idx="2818">
                  <c:v>21.12810009574605</c:v>
                </c:pt>
                <c:pt idx="2819">
                  <c:v>21.12829995689026</c:v>
                </c:pt>
                <c:pt idx="2820">
                  <c:v>21.12539999008004</c:v>
                </c:pt>
                <c:pt idx="2821">
                  <c:v>21.12449870452838</c:v>
                </c:pt>
                <c:pt idx="2822">
                  <c:v>21.12220008391887</c:v>
                </c:pt>
                <c:pt idx="2823">
                  <c:v>21.12290007476622</c:v>
                </c:pt>
                <c:pt idx="2824">
                  <c:v>21.11910011711007</c:v>
                </c:pt>
                <c:pt idx="2825">
                  <c:v>21.11800009002399</c:v>
                </c:pt>
                <c:pt idx="2826">
                  <c:v>21.11679910621388</c:v>
                </c:pt>
                <c:pt idx="2827">
                  <c:v>21.11039990310383</c:v>
                </c:pt>
                <c:pt idx="2828">
                  <c:v>21.10699994239621</c:v>
                </c:pt>
                <c:pt idx="2829">
                  <c:v>21.10660004500824</c:v>
                </c:pt>
                <c:pt idx="2830">
                  <c:v>21.10059995460324</c:v>
                </c:pt>
                <c:pt idx="2831">
                  <c:v>21.09789913673012</c:v>
                </c:pt>
                <c:pt idx="2832">
                  <c:v>21.09610010261168</c:v>
                </c:pt>
                <c:pt idx="2833">
                  <c:v>21.09030001220526</c:v>
                </c:pt>
                <c:pt idx="2834">
                  <c:v>21.08889990959142</c:v>
                </c:pt>
                <c:pt idx="2835">
                  <c:v>21.08339994582638</c:v>
                </c:pt>
                <c:pt idx="2836">
                  <c:v>21.08139943580317</c:v>
                </c:pt>
                <c:pt idx="2837">
                  <c:v>21.07750009078518</c:v>
                </c:pt>
                <c:pt idx="2838">
                  <c:v>21.07410006065038</c:v>
                </c:pt>
                <c:pt idx="2839">
                  <c:v>21.07150003051356</c:v>
                </c:pt>
                <c:pt idx="2840">
                  <c:v>21.06899996413992</c:v>
                </c:pt>
                <c:pt idx="2841">
                  <c:v>21.06699914321871</c:v>
                </c:pt>
                <c:pt idx="2842">
                  <c:v>21.06590000648066</c:v>
                </c:pt>
                <c:pt idx="2843">
                  <c:v>21.06160000648379</c:v>
                </c:pt>
                <c:pt idx="2844">
                  <c:v>21.05739988288406</c:v>
                </c:pt>
                <c:pt idx="2845">
                  <c:v>21.05170006408298</c:v>
                </c:pt>
                <c:pt idx="2846">
                  <c:v>21.05260059508873</c:v>
                </c:pt>
                <c:pt idx="2847">
                  <c:v>21.05169990691866</c:v>
                </c:pt>
                <c:pt idx="2848">
                  <c:v>21.04710001563944</c:v>
                </c:pt>
                <c:pt idx="2849">
                  <c:v>21.04459991607655</c:v>
                </c:pt>
                <c:pt idx="2850">
                  <c:v>21.04460005798319</c:v>
                </c:pt>
                <c:pt idx="2851">
                  <c:v>21.04340009421867</c:v>
                </c:pt>
                <c:pt idx="2852">
                  <c:v>21.04169988899228</c:v>
                </c:pt>
                <c:pt idx="2853">
                  <c:v>21.03849998244914</c:v>
                </c:pt>
                <c:pt idx="2854">
                  <c:v>21.0317999916042</c:v>
                </c:pt>
                <c:pt idx="2855">
                  <c:v>21.02570002784705</c:v>
                </c:pt>
                <c:pt idx="2856">
                  <c:v>21.02709960822903</c:v>
                </c:pt>
                <c:pt idx="2857">
                  <c:v>21.02309995536416</c:v>
                </c:pt>
                <c:pt idx="2858">
                  <c:v>21.01919991302566</c:v>
                </c:pt>
                <c:pt idx="2859">
                  <c:v>21.02209997024327</c:v>
                </c:pt>
                <c:pt idx="2860">
                  <c:v>21.01760000953436</c:v>
                </c:pt>
                <c:pt idx="2861">
                  <c:v>21.01450000953628</c:v>
                </c:pt>
                <c:pt idx="2862">
                  <c:v>21.01369990691819</c:v>
                </c:pt>
                <c:pt idx="2863">
                  <c:v>21.01269997634515</c:v>
                </c:pt>
                <c:pt idx="2864">
                  <c:v>21.01140011214738</c:v>
                </c:pt>
                <c:pt idx="2865">
                  <c:v>21.01109997634558</c:v>
                </c:pt>
                <c:pt idx="2866">
                  <c:v>21.00469955100925</c:v>
                </c:pt>
                <c:pt idx="2867">
                  <c:v>21.00380000075893</c:v>
                </c:pt>
                <c:pt idx="2868">
                  <c:v>20.99680001907109</c:v>
                </c:pt>
                <c:pt idx="2869">
                  <c:v>20.99509995269545</c:v>
                </c:pt>
                <c:pt idx="2870">
                  <c:v>20.99589998283045</c:v>
                </c:pt>
                <c:pt idx="2871">
                  <c:v>20.99360036315556</c:v>
                </c:pt>
                <c:pt idx="2872">
                  <c:v>20.99300001906886</c:v>
                </c:pt>
                <c:pt idx="2873">
                  <c:v>20.99179992255813</c:v>
                </c:pt>
                <c:pt idx="2874">
                  <c:v>20.98949992866255</c:v>
                </c:pt>
                <c:pt idx="2875">
                  <c:v>20.98460007361789</c:v>
                </c:pt>
                <c:pt idx="2876">
                  <c:v>20.98620098800528</c:v>
                </c:pt>
                <c:pt idx="2877">
                  <c:v>20.98709991950818</c:v>
                </c:pt>
                <c:pt idx="2878">
                  <c:v>20.98130002212201</c:v>
                </c:pt>
                <c:pt idx="2879">
                  <c:v>20.97669992866212</c:v>
                </c:pt>
                <c:pt idx="2880">
                  <c:v>20.97480007056947</c:v>
                </c:pt>
                <c:pt idx="2881">
                  <c:v>20.97400153121634</c:v>
                </c:pt>
                <c:pt idx="2882">
                  <c:v>20.97479994354216</c:v>
                </c:pt>
                <c:pt idx="2883">
                  <c:v>20.97490000076141</c:v>
                </c:pt>
                <c:pt idx="2884">
                  <c:v>20.96949997672706</c:v>
                </c:pt>
                <c:pt idx="2885">
                  <c:v>20.97000010337797</c:v>
                </c:pt>
                <c:pt idx="2886">
                  <c:v>20.97030026015998</c:v>
                </c:pt>
                <c:pt idx="2887">
                  <c:v>20.96850008506223</c:v>
                </c:pt>
                <c:pt idx="2888">
                  <c:v>20.96829991302002</c:v>
                </c:pt>
                <c:pt idx="2889">
                  <c:v>20.96740005187894</c:v>
                </c:pt>
                <c:pt idx="2890">
                  <c:v>20.96899994010525</c:v>
                </c:pt>
                <c:pt idx="2891">
                  <c:v>20.97299947814463</c:v>
                </c:pt>
                <c:pt idx="2892">
                  <c:v>20.9673999610859</c:v>
                </c:pt>
                <c:pt idx="2893">
                  <c:v>20.96470002746355</c:v>
                </c:pt>
                <c:pt idx="2894">
                  <c:v>20.96749994277704</c:v>
                </c:pt>
                <c:pt idx="2895">
                  <c:v>20.96729991569009</c:v>
                </c:pt>
                <c:pt idx="2896">
                  <c:v>20.97020000914926</c:v>
                </c:pt>
                <c:pt idx="2897">
                  <c:v>20.96870004234003</c:v>
                </c:pt>
                <c:pt idx="2898">
                  <c:v>20.97289990043282</c:v>
                </c:pt>
                <c:pt idx="2899">
                  <c:v>20.97539999694708</c:v>
                </c:pt>
                <c:pt idx="2900">
                  <c:v>20.97449992446855</c:v>
                </c:pt>
                <c:pt idx="2901">
                  <c:v>20.97819967994655</c:v>
                </c:pt>
                <c:pt idx="2902">
                  <c:v>20.97279992141557</c:v>
                </c:pt>
                <c:pt idx="2903">
                  <c:v>20.96799988822749</c:v>
                </c:pt>
                <c:pt idx="2904">
                  <c:v>20.96740005721949</c:v>
                </c:pt>
                <c:pt idx="2905">
                  <c:v>20.96570008735577</c:v>
                </c:pt>
                <c:pt idx="2906">
                  <c:v>20.96580001182518</c:v>
                </c:pt>
                <c:pt idx="2907">
                  <c:v>20.96070001182304</c:v>
                </c:pt>
                <c:pt idx="2908">
                  <c:v>20.96019999961572</c:v>
                </c:pt>
                <c:pt idx="2909">
                  <c:v>20.95829999961643</c:v>
                </c:pt>
                <c:pt idx="2910">
                  <c:v>20.95729999046307</c:v>
                </c:pt>
                <c:pt idx="2911">
                  <c:v>20.95780082320925</c:v>
                </c:pt>
                <c:pt idx="2912">
                  <c:v>20.95979992675348</c:v>
                </c:pt>
                <c:pt idx="2913">
                  <c:v>20.95620010184939</c:v>
                </c:pt>
                <c:pt idx="2914">
                  <c:v>20.95620000533745</c:v>
                </c:pt>
                <c:pt idx="2915">
                  <c:v>20.95830007476613</c:v>
                </c:pt>
                <c:pt idx="2916">
                  <c:v>20.95939931716564</c:v>
                </c:pt>
                <c:pt idx="2917">
                  <c:v>20.95060011100577</c:v>
                </c:pt>
                <c:pt idx="2918">
                  <c:v>20.94519993285573</c:v>
                </c:pt>
                <c:pt idx="2919">
                  <c:v>20.94510006560813</c:v>
                </c:pt>
                <c:pt idx="2920">
                  <c:v>20.94359999618245</c:v>
                </c:pt>
                <c:pt idx="2921">
                  <c:v>20.94360009269439</c:v>
                </c:pt>
                <c:pt idx="2922">
                  <c:v>20.93849999007942</c:v>
                </c:pt>
                <c:pt idx="2923">
                  <c:v>20.93329989051562</c:v>
                </c:pt>
                <c:pt idx="2924">
                  <c:v>20.93139992675424</c:v>
                </c:pt>
                <c:pt idx="2925">
                  <c:v>20.92970005950701</c:v>
                </c:pt>
                <c:pt idx="2926">
                  <c:v>20.92720107650528</c:v>
                </c:pt>
                <c:pt idx="2927">
                  <c:v>20.92989997176846</c:v>
                </c:pt>
                <c:pt idx="2928">
                  <c:v>20.93259992331878</c:v>
                </c:pt>
                <c:pt idx="2929">
                  <c:v>20.93789999847286</c:v>
                </c:pt>
                <c:pt idx="2930">
                  <c:v>20.93610008887845</c:v>
                </c:pt>
                <c:pt idx="2931">
                  <c:v>20.9334999107341</c:v>
                </c:pt>
                <c:pt idx="2932">
                  <c:v>20.93040001334884</c:v>
                </c:pt>
                <c:pt idx="2933">
                  <c:v>20.92769995307752</c:v>
                </c:pt>
                <c:pt idx="2934">
                  <c:v>20.92729994086767</c:v>
                </c:pt>
                <c:pt idx="2935">
                  <c:v>20.92879989547506</c:v>
                </c:pt>
                <c:pt idx="2936">
                  <c:v>20.93159927672966</c:v>
                </c:pt>
                <c:pt idx="2937">
                  <c:v>20.92599990157758</c:v>
                </c:pt>
                <c:pt idx="2938">
                  <c:v>20.92689992866144</c:v>
                </c:pt>
                <c:pt idx="2939">
                  <c:v>20.92819996795513</c:v>
                </c:pt>
                <c:pt idx="2940">
                  <c:v>20.92780001334904</c:v>
                </c:pt>
                <c:pt idx="2941">
                  <c:v>20.92600044478968</c:v>
                </c:pt>
                <c:pt idx="2942">
                  <c:v>20.92659999503666</c:v>
                </c:pt>
                <c:pt idx="2943">
                  <c:v>20.92079994086814</c:v>
                </c:pt>
                <c:pt idx="2944">
                  <c:v>20.91649997405693</c:v>
                </c:pt>
                <c:pt idx="2945">
                  <c:v>20.91590006446495</c:v>
                </c:pt>
                <c:pt idx="2946">
                  <c:v>20.91330074958386</c:v>
                </c:pt>
                <c:pt idx="2947">
                  <c:v>20.91470009154727</c:v>
                </c:pt>
                <c:pt idx="2948">
                  <c:v>20.91359995574749</c:v>
                </c:pt>
                <c:pt idx="2949">
                  <c:v>20.91279995879813</c:v>
                </c:pt>
                <c:pt idx="2950">
                  <c:v>20.91129992561036</c:v>
                </c:pt>
                <c:pt idx="2951">
                  <c:v>20.90389905357005</c:v>
                </c:pt>
                <c:pt idx="2952">
                  <c:v>20.89740001945393</c:v>
                </c:pt>
                <c:pt idx="2953">
                  <c:v>20.89589999237069</c:v>
                </c:pt>
                <c:pt idx="2954">
                  <c:v>20.89509998931316</c:v>
                </c:pt>
                <c:pt idx="2955">
                  <c:v>20.88839993820147</c:v>
                </c:pt>
                <c:pt idx="2956">
                  <c:v>20.88610013122161</c:v>
                </c:pt>
                <c:pt idx="2957">
                  <c:v>20.88079995918087</c:v>
                </c:pt>
                <c:pt idx="2958">
                  <c:v>20.87610007095282</c:v>
                </c:pt>
                <c:pt idx="2959">
                  <c:v>20.86720000762579</c:v>
                </c:pt>
                <c:pt idx="2960">
                  <c:v>20.86279994125288</c:v>
                </c:pt>
                <c:pt idx="2961">
                  <c:v>20.85719936485112</c:v>
                </c:pt>
                <c:pt idx="2962">
                  <c:v>20.84989991721523</c:v>
                </c:pt>
                <c:pt idx="2963">
                  <c:v>20.85180011634657</c:v>
                </c:pt>
                <c:pt idx="2964">
                  <c:v>20.85020001678276</c:v>
                </c:pt>
                <c:pt idx="2965">
                  <c:v>20.84870008315918</c:v>
                </c:pt>
                <c:pt idx="2966">
                  <c:v>20.84389922904666</c:v>
                </c:pt>
                <c:pt idx="2967">
                  <c:v>20.84119988708332</c:v>
                </c:pt>
                <c:pt idx="2968">
                  <c:v>20.84010010146812</c:v>
                </c:pt>
                <c:pt idx="2969">
                  <c:v>20.84010004424636</c:v>
                </c:pt>
                <c:pt idx="2970">
                  <c:v>20.84160000190604</c:v>
                </c:pt>
                <c:pt idx="2971">
                  <c:v>20.83649936217989</c:v>
                </c:pt>
                <c:pt idx="2972">
                  <c:v>20.83119995078595</c:v>
                </c:pt>
                <c:pt idx="2973">
                  <c:v>20.82929988135947</c:v>
                </c:pt>
                <c:pt idx="2974">
                  <c:v>20.83069999885265</c:v>
                </c:pt>
                <c:pt idx="2975">
                  <c:v>20.82839998969938</c:v>
                </c:pt>
                <c:pt idx="2976">
                  <c:v>20.82589909934541</c:v>
                </c:pt>
                <c:pt idx="2977">
                  <c:v>20.82309992942464</c:v>
                </c:pt>
                <c:pt idx="2978">
                  <c:v>20.8270000892626</c:v>
                </c:pt>
                <c:pt idx="2979">
                  <c:v>20.83120001067801</c:v>
                </c:pt>
                <c:pt idx="2980">
                  <c:v>20.82830011329498</c:v>
                </c:pt>
                <c:pt idx="2981">
                  <c:v>20.82400005302406</c:v>
                </c:pt>
                <c:pt idx="2982">
                  <c:v>20.82350001678423</c:v>
                </c:pt>
                <c:pt idx="2983">
                  <c:v>20.82099995651151</c:v>
                </c:pt>
                <c:pt idx="2984">
                  <c:v>20.8213000259384</c:v>
                </c:pt>
                <c:pt idx="2985">
                  <c:v>20.82090009231252</c:v>
                </c:pt>
                <c:pt idx="2986">
                  <c:v>20.81409934997282</c:v>
                </c:pt>
                <c:pt idx="2987">
                  <c:v>20.80899997176675</c:v>
                </c:pt>
                <c:pt idx="2988">
                  <c:v>20.80459993857949</c:v>
                </c:pt>
                <c:pt idx="2989">
                  <c:v>20.79969998397789</c:v>
                </c:pt>
                <c:pt idx="2990">
                  <c:v>20.79350010490089</c:v>
                </c:pt>
                <c:pt idx="2991">
                  <c:v>20.79609983024056</c:v>
                </c:pt>
                <c:pt idx="2992">
                  <c:v>20.79770003547673</c:v>
                </c:pt>
                <c:pt idx="2993">
                  <c:v>20.80019994773465</c:v>
                </c:pt>
                <c:pt idx="2994">
                  <c:v>20.79840008048631</c:v>
                </c:pt>
                <c:pt idx="2995">
                  <c:v>20.79570004729976</c:v>
                </c:pt>
                <c:pt idx="2996">
                  <c:v>20.78979974860702</c:v>
                </c:pt>
                <c:pt idx="2997">
                  <c:v>20.78470002631729</c:v>
                </c:pt>
                <c:pt idx="2998">
                  <c:v>20.77920007171632</c:v>
                </c:pt>
                <c:pt idx="2999">
                  <c:v>20.77279993018962</c:v>
                </c:pt>
                <c:pt idx="3000">
                  <c:v>20.76650004195833</c:v>
                </c:pt>
                <c:pt idx="3001">
                  <c:v>20.76459992103628</c:v>
                </c:pt>
                <c:pt idx="3002">
                  <c:v>20.76260005683432</c:v>
                </c:pt>
                <c:pt idx="3003">
                  <c:v>20.76070005988731</c:v>
                </c:pt>
                <c:pt idx="3004">
                  <c:v>20.75979996032401</c:v>
                </c:pt>
                <c:pt idx="3005">
                  <c:v>20.76209992713482</c:v>
                </c:pt>
                <c:pt idx="3006">
                  <c:v>20.76129962844425</c:v>
                </c:pt>
                <c:pt idx="3007">
                  <c:v>20.75829993934528</c:v>
                </c:pt>
                <c:pt idx="3008">
                  <c:v>20.75299999084382</c:v>
                </c:pt>
                <c:pt idx="3009">
                  <c:v>20.75340009650972</c:v>
                </c:pt>
                <c:pt idx="3010">
                  <c:v>20.75269988822763</c:v>
                </c:pt>
                <c:pt idx="3011">
                  <c:v>20.74949998474037</c:v>
                </c:pt>
                <c:pt idx="3012">
                  <c:v>20.75029988212188</c:v>
                </c:pt>
                <c:pt idx="3013">
                  <c:v>20.75380009918081</c:v>
                </c:pt>
                <c:pt idx="3014">
                  <c:v>20.75169988479318</c:v>
                </c:pt>
                <c:pt idx="3015">
                  <c:v>20.74640002364686</c:v>
                </c:pt>
                <c:pt idx="3016">
                  <c:v>20.74629933547838</c:v>
                </c:pt>
                <c:pt idx="3017">
                  <c:v>20.74070005989051</c:v>
                </c:pt>
                <c:pt idx="3018">
                  <c:v>20.73890002670305</c:v>
                </c:pt>
                <c:pt idx="3019">
                  <c:v>20.7377999843593</c:v>
                </c:pt>
                <c:pt idx="3020">
                  <c:v>20.74239990272323</c:v>
                </c:pt>
                <c:pt idx="3021">
                  <c:v>20.74120102233791</c:v>
                </c:pt>
                <c:pt idx="3022">
                  <c:v>20.74709995078956</c:v>
                </c:pt>
                <c:pt idx="3023">
                  <c:v>20.74810008048732</c:v>
                </c:pt>
                <c:pt idx="3024">
                  <c:v>20.74800001105904</c:v>
                </c:pt>
                <c:pt idx="3025">
                  <c:v>20.74750000495623</c:v>
                </c:pt>
                <c:pt idx="3026">
                  <c:v>20.74650014686267</c:v>
                </c:pt>
                <c:pt idx="3027">
                  <c:v>20.74639997481788</c:v>
                </c:pt>
                <c:pt idx="3028">
                  <c:v>20.74789998969572</c:v>
                </c:pt>
                <c:pt idx="3029">
                  <c:v>20.74870008010837</c:v>
                </c:pt>
                <c:pt idx="3030">
                  <c:v>20.74780006789661</c:v>
                </c:pt>
                <c:pt idx="3031">
                  <c:v>20.74360028228692</c:v>
                </c:pt>
                <c:pt idx="3032">
                  <c:v>20.74440000457616</c:v>
                </c:pt>
                <c:pt idx="3033">
                  <c:v>20.74850005569169</c:v>
                </c:pt>
                <c:pt idx="3034">
                  <c:v>20.74279999541977</c:v>
                </c:pt>
                <c:pt idx="3035">
                  <c:v>20.74019999236768</c:v>
                </c:pt>
                <c:pt idx="3036">
                  <c:v>20.74049947624007</c:v>
                </c:pt>
                <c:pt idx="3037">
                  <c:v>20.73599992599338</c:v>
                </c:pt>
                <c:pt idx="3038">
                  <c:v>20.73080009498517</c:v>
                </c:pt>
                <c:pt idx="3039">
                  <c:v>20.72910001945274</c:v>
                </c:pt>
                <c:pt idx="3040">
                  <c:v>20.72430009498203</c:v>
                </c:pt>
                <c:pt idx="3041">
                  <c:v>20.72430016440921</c:v>
                </c:pt>
                <c:pt idx="3042">
                  <c:v>20.72480005874241</c:v>
                </c:pt>
                <c:pt idx="3043">
                  <c:v>20.72619988670337</c:v>
                </c:pt>
                <c:pt idx="3044">
                  <c:v>20.72739998626638</c:v>
                </c:pt>
                <c:pt idx="3045">
                  <c:v>20.72339988670135</c:v>
                </c:pt>
                <c:pt idx="3046">
                  <c:v>20.71970067138681</c:v>
                </c:pt>
                <c:pt idx="3047">
                  <c:v>20.72509994697247</c:v>
                </c:pt>
                <c:pt idx="3048">
                  <c:v>20.72710004653345</c:v>
                </c:pt>
                <c:pt idx="3049">
                  <c:v>20.72119999846836</c:v>
                </c:pt>
                <c:pt idx="3050">
                  <c:v>20.72070009498202</c:v>
                </c:pt>
                <c:pt idx="3051">
                  <c:v>20.7198996845218</c:v>
                </c:pt>
                <c:pt idx="3052">
                  <c:v>20.71359999541892</c:v>
                </c:pt>
                <c:pt idx="3053">
                  <c:v>20.70589989585642</c:v>
                </c:pt>
                <c:pt idx="3054">
                  <c:v>20.70050004997028</c:v>
                </c:pt>
                <c:pt idx="3055">
                  <c:v>20.7006999504083</c:v>
                </c:pt>
                <c:pt idx="3056">
                  <c:v>20.7007000560734</c:v>
                </c:pt>
                <c:pt idx="3057">
                  <c:v>20.70079998664368</c:v>
                </c:pt>
                <c:pt idx="3058">
                  <c:v>20.69539996261301</c:v>
                </c:pt>
                <c:pt idx="3059">
                  <c:v>20.70080010108722</c:v>
                </c:pt>
                <c:pt idx="3060">
                  <c:v>20.70319993781595</c:v>
                </c:pt>
                <c:pt idx="3061">
                  <c:v>20.70659989242267</c:v>
                </c:pt>
                <c:pt idx="3062">
                  <c:v>20.70699999503631</c:v>
                </c:pt>
                <c:pt idx="3063">
                  <c:v>20.70490006446562</c:v>
                </c:pt>
                <c:pt idx="3064">
                  <c:v>20.70279992560972</c:v>
                </c:pt>
                <c:pt idx="3065">
                  <c:v>20.70079992866158</c:v>
                </c:pt>
                <c:pt idx="3066">
                  <c:v>20.69550064696886</c:v>
                </c:pt>
                <c:pt idx="3067">
                  <c:v>20.69479988937018</c:v>
                </c:pt>
                <c:pt idx="3068">
                  <c:v>20.69720004615738</c:v>
                </c:pt>
                <c:pt idx="3069">
                  <c:v>20.69520000381453</c:v>
                </c:pt>
                <c:pt idx="3070">
                  <c:v>20.69589998550145</c:v>
                </c:pt>
                <c:pt idx="3071">
                  <c:v>20.69210004577326</c:v>
                </c:pt>
                <c:pt idx="3072">
                  <c:v>20.69090004577083</c:v>
                </c:pt>
                <c:pt idx="3073">
                  <c:v>20.69310006675369</c:v>
                </c:pt>
                <c:pt idx="3074">
                  <c:v>20.68599988593632</c:v>
                </c:pt>
                <c:pt idx="3075">
                  <c:v>20.68619989509532</c:v>
                </c:pt>
                <c:pt idx="3076">
                  <c:v>20.68870032653649</c:v>
                </c:pt>
                <c:pt idx="3077">
                  <c:v>20.68890008506423</c:v>
                </c:pt>
                <c:pt idx="3078">
                  <c:v>20.69089997634728</c:v>
                </c:pt>
                <c:pt idx="3079">
                  <c:v>20.69099997024386</c:v>
                </c:pt>
                <c:pt idx="3080">
                  <c:v>20.68749998244675</c:v>
                </c:pt>
                <c:pt idx="3081">
                  <c:v>20.68529967765425</c:v>
                </c:pt>
                <c:pt idx="3082">
                  <c:v>20.68230002174095</c:v>
                </c:pt>
                <c:pt idx="3083">
                  <c:v>20.6728000701878</c:v>
                </c:pt>
                <c:pt idx="3084">
                  <c:v>20.67199996146883</c:v>
                </c:pt>
                <c:pt idx="3085">
                  <c:v>20.67139996146943</c:v>
                </c:pt>
                <c:pt idx="3086">
                  <c:v>20.67219955100882</c:v>
                </c:pt>
                <c:pt idx="3087">
                  <c:v>20.66729989814484</c:v>
                </c:pt>
                <c:pt idx="3088">
                  <c:v>20.66549993743682</c:v>
                </c:pt>
                <c:pt idx="3089">
                  <c:v>20.66330011253012</c:v>
                </c:pt>
                <c:pt idx="3090">
                  <c:v>20.66189998283153</c:v>
                </c:pt>
                <c:pt idx="3091">
                  <c:v>20.65989995269411</c:v>
                </c:pt>
                <c:pt idx="3092">
                  <c:v>20.65819988632211</c:v>
                </c:pt>
                <c:pt idx="3093">
                  <c:v>20.65599988326721</c:v>
                </c:pt>
                <c:pt idx="3094">
                  <c:v>20.64719990768208</c:v>
                </c:pt>
                <c:pt idx="3095">
                  <c:v>20.64490007667337</c:v>
                </c:pt>
                <c:pt idx="3096">
                  <c:v>20.64209930419747</c:v>
                </c:pt>
                <c:pt idx="3097">
                  <c:v>20.63719992599363</c:v>
                </c:pt>
                <c:pt idx="3098">
                  <c:v>20.63810009498411</c:v>
                </c:pt>
                <c:pt idx="3099">
                  <c:v>20.63699989280213</c:v>
                </c:pt>
                <c:pt idx="3100">
                  <c:v>20.63520004081147</c:v>
                </c:pt>
                <c:pt idx="3101">
                  <c:v>20.63630031547291</c:v>
                </c:pt>
                <c:pt idx="3102">
                  <c:v>20.63639997138671</c:v>
                </c:pt>
                <c:pt idx="3103">
                  <c:v>20.63310004386585</c:v>
                </c:pt>
                <c:pt idx="3104">
                  <c:v>20.62769994125119</c:v>
                </c:pt>
                <c:pt idx="3105">
                  <c:v>20.62320011329576</c:v>
                </c:pt>
                <c:pt idx="3106">
                  <c:v>20.62029983863613</c:v>
                </c:pt>
                <c:pt idx="3107">
                  <c:v>20.61950008010535</c:v>
                </c:pt>
                <c:pt idx="3108">
                  <c:v>20.61309988403082</c:v>
                </c:pt>
                <c:pt idx="3109">
                  <c:v>20.61229998664567</c:v>
                </c:pt>
                <c:pt idx="3110">
                  <c:v>20.60860009536552</c:v>
                </c:pt>
                <c:pt idx="3111">
                  <c:v>20.60330030059413</c:v>
                </c:pt>
                <c:pt idx="3112">
                  <c:v>20.60349998969469</c:v>
                </c:pt>
                <c:pt idx="3113">
                  <c:v>20.60379995650873</c:v>
                </c:pt>
                <c:pt idx="3114">
                  <c:v>20.60620002288488</c:v>
                </c:pt>
                <c:pt idx="3115">
                  <c:v>20.6068999774907</c:v>
                </c:pt>
                <c:pt idx="3116">
                  <c:v>20.60550013427564</c:v>
                </c:pt>
                <c:pt idx="3117">
                  <c:v>20.6018000316617</c:v>
                </c:pt>
                <c:pt idx="3118">
                  <c:v>20.59549993209292</c:v>
                </c:pt>
                <c:pt idx="3119">
                  <c:v>20.59940002250369</c:v>
                </c:pt>
                <c:pt idx="3120">
                  <c:v>20.59550007400319</c:v>
                </c:pt>
                <c:pt idx="3121">
                  <c:v>20.59110073203556</c:v>
                </c:pt>
                <c:pt idx="3122">
                  <c:v>20.58849997138893</c:v>
                </c:pt>
                <c:pt idx="3123">
                  <c:v>20.59029992294018</c:v>
                </c:pt>
                <c:pt idx="3124">
                  <c:v>20.59019988670113</c:v>
                </c:pt>
                <c:pt idx="3125">
                  <c:v>20.58849995002308</c:v>
                </c:pt>
                <c:pt idx="3126">
                  <c:v>20.58400069846538</c:v>
                </c:pt>
                <c:pt idx="3127">
                  <c:v>20.58490000724851</c:v>
                </c:pt>
                <c:pt idx="3128">
                  <c:v>20.58519997405892</c:v>
                </c:pt>
                <c:pt idx="3129">
                  <c:v>20.58419990768016</c:v>
                </c:pt>
                <c:pt idx="3130">
                  <c:v>20.58279997710994</c:v>
                </c:pt>
                <c:pt idx="3131">
                  <c:v>20.57519951858557</c:v>
                </c:pt>
                <c:pt idx="3132">
                  <c:v>20.57419989890695</c:v>
                </c:pt>
                <c:pt idx="3133">
                  <c:v>20.57330006789925</c:v>
                </c:pt>
                <c:pt idx="3134">
                  <c:v>20.56869994125008</c:v>
                </c:pt>
                <c:pt idx="3135">
                  <c:v>20.57109999847307</c:v>
                </c:pt>
                <c:pt idx="3136">
                  <c:v>20.56999892997192</c:v>
                </c:pt>
                <c:pt idx="3137">
                  <c:v>20.56420010414149</c:v>
                </c:pt>
                <c:pt idx="3138">
                  <c:v>20.56050008316012</c:v>
                </c:pt>
                <c:pt idx="3139">
                  <c:v>20.55819991721728</c:v>
                </c:pt>
                <c:pt idx="3140">
                  <c:v>20.56069998359452</c:v>
                </c:pt>
                <c:pt idx="3141">
                  <c:v>20.56079962119838</c:v>
                </c:pt>
                <c:pt idx="3142">
                  <c:v>20.55900007095261</c:v>
                </c:pt>
                <c:pt idx="3143">
                  <c:v>20.55859999847234</c:v>
                </c:pt>
                <c:pt idx="3144">
                  <c:v>20.55879989280582</c:v>
                </c:pt>
                <c:pt idx="3145">
                  <c:v>20.55509995917964</c:v>
                </c:pt>
                <c:pt idx="3146">
                  <c:v>20.54919927100854</c:v>
                </c:pt>
                <c:pt idx="3147">
                  <c:v>20.54349999541955</c:v>
                </c:pt>
                <c:pt idx="3148">
                  <c:v>20.5439000164006</c:v>
                </c:pt>
                <c:pt idx="3149">
                  <c:v>20.54329995002626</c:v>
                </c:pt>
                <c:pt idx="3150">
                  <c:v>20.5440001159659</c:v>
                </c:pt>
                <c:pt idx="3151">
                  <c:v>20.54019946708286</c:v>
                </c:pt>
                <c:pt idx="3152">
                  <c:v>20.53490001945102</c:v>
                </c:pt>
                <c:pt idx="3153">
                  <c:v>20.52979998016232</c:v>
                </c:pt>
                <c:pt idx="3154">
                  <c:v>20.52919991378439</c:v>
                </c:pt>
                <c:pt idx="3155">
                  <c:v>20.53370004348471</c:v>
                </c:pt>
                <c:pt idx="3156">
                  <c:v>20.5373001762382</c:v>
                </c:pt>
                <c:pt idx="3157">
                  <c:v>20.53499997100516</c:v>
                </c:pt>
                <c:pt idx="3158">
                  <c:v>20.53670010070346</c:v>
                </c:pt>
                <c:pt idx="3159">
                  <c:v>20.53370005836041</c:v>
                </c:pt>
                <c:pt idx="3160">
                  <c:v>20.53510008239391</c:v>
                </c:pt>
                <c:pt idx="3161">
                  <c:v>20.53190028762765</c:v>
                </c:pt>
                <c:pt idx="3162">
                  <c:v>20.52779991035277</c:v>
                </c:pt>
                <c:pt idx="3163">
                  <c:v>20.52170004920845</c:v>
                </c:pt>
                <c:pt idx="3164">
                  <c:v>20.52050010948005</c:v>
                </c:pt>
                <c:pt idx="3165">
                  <c:v>20.51840007628925</c:v>
                </c:pt>
                <c:pt idx="3166">
                  <c:v>20.52080067672793</c:v>
                </c:pt>
                <c:pt idx="3167">
                  <c:v>20.52290001868823</c:v>
                </c:pt>
                <c:pt idx="3168">
                  <c:v>20.52369994926266</c:v>
                </c:pt>
                <c:pt idx="3169">
                  <c:v>20.52530004272191</c:v>
                </c:pt>
                <c:pt idx="3170">
                  <c:v>20.52299997024238</c:v>
                </c:pt>
                <c:pt idx="3171">
                  <c:v>20.52670121040137</c:v>
                </c:pt>
                <c:pt idx="3172">
                  <c:v>20.53399993362473</c:v>
                </c:pt>
                <c:pt idx="3173">
                  <c:v>20.53559989127825</c:v>
                </c:pt>
                <c:pt idx="3174">
                  <c:v>20.53620009040606</c:v>
                </c:pt>
                <c:pt idx="3175">
                  <c:v>20.53120002708238</c:v>
                </c:pt>
                <c:pt idx="3176">
                  <c:v>20.52829921226292</c:v>
                </c:pt>
                <c:pt idx="3177">
                  <c:v>20.52520000610092</c:v>
                </c:pt>
                <c:pt idx="3178">
                  <c:v>20.52219991264064</c:v>
                </c:pt>
                <c:pt idx="3179">
                  <c:v>20.52270008163032</c:v>
                </c:pt>
                <c:pt idx="3180">
                  <c:v>20.52129991264155</c:v>
                </c:pt>
                <c:pt idx="3181">
                  <c:v>20.51939981613031</c:v>
                </c:pt>
                <c:pt idx="3182">
                  <c:v>20.51940005759753</c:v>
                </c:pt>
                <c:pt idx="3183">
                  <c:v>20.51539989470982</c:v>
                </c:pt>
                <c:pt idx="3184">
                  <c:v>20.51000010909775</c:v>
                </c:pt>
                <c:pt idx="3185">
                  <c:v>20.50760004882613</c:v>
                </c:pt>
                <c:pt idx="3186">
                  <c:v>20.50740016059353</c:v>
                </c:pt>
                <c:pt idx="3187">
                  <c:v>20.50729991912521</c:v>
                </c:pt>
                <c:pt idx="3188">
                  <c:v>20.50549992828382</c:v>
                </c:pt>
                <c:pt idx="3189">
                  <c:v>20.50359999465581</c:v>
                </c:pt>
                <c:pt idx="3190">
                  <c:v>20.5006000278445</c:v>
                </c:pt>
                <c:pt idx="3191">
                  <c:v>20.49830067672153</c:v>
                </c:pt>
                <c:pt idx="3192">
                  <c:v>20.50030008811518</c:v>
                </c:pt>
                <c:pt idx="3193">
                  <c:v>20.50069994926161</c:v>
                </c:pt>
                <c:pt idx="3194">
                  <c:v>20.50170000953585</c:v>
                </c:pt>
                <c:pt idx="3195">
                  <c:v>20.50250010604577</c:v>
                </c:pt>
                <c:pt idx="3196">
                  <c:v>20.50200002746351</c:v>
                </c:pt>
                <c:pt idx="3197">
                  <c:v>20.50019999427241</c:v>
                </c:pt>
                <c:pt idx="3198">
                  <c:v>20.49859995498262</c:v>
                </c:pt>
                <c:pt idx="3199">
                  <c:v>20.49780007552908</c:v>
                </c:pt>
                <c:pt idx="3200">
                  <c:v>20.49470007553098</c:v>
                </c:pt>
                <c:pt idx="3201">
                  <c:v>20.4885995113327</c:v>
                </c:pt>
                <c:pt idx="3202">
                  <c:v>20.48920006370098</c:v>
                </c:pt>
                <c:pt idx="3203">
                  <c:v>20.49049991264108</c:v>
                </c:pt>
                <c:pt idx="3204">
                  <c:v>20.48989998206888</c:v>
                </c:pt>
                <c:pt idx="3205">
                  <c:v>20.49120008468526</c:v>
                </c:pt>
                <c:pt idx="3206">
                  <c:v>20.4930999126409</c:v>
                </c:pt>
                <c:pt idx="3207">
                  <c:v>20.49400004844574</c:v>
                </c:pt>
                <c:pt idx="3208">
                  <c:v>20.49499990043114</c:v>
                </c:pt>
                <c:pt idx="3209">
                  <c:v>20.49770010261273</c:v>
                </c:pt>
                <c:pt idx="3210">
                  <c:v>20.50009988517558</c:v>
                </c:pt>
                <c:pt idx="3211">
                  <c:v>20.49520032882718</c:v>
                </c:pt>
                <c:pt idx="3212">
                  <c:v>20.49370008430194</c:v>
                </c:pt>
                <c:pt idx="3213">
                  <c:v>20.49100008735331</c:v>
                </c:pt>
                <c:pt idx="3214">
                  <c:v>20.49390002097789</c:v>
                </c:pt>
                <c:pt idx="3215">
                  <c:v>20.49060002402982</c:v>
                </c:pt>
                <c:pt idx="3216">
                  <c:v>20.48500032272202</c:v>
                </c:pt>
                <c:pt idx="3217">
                  <c:v>20.48070008125068</c:v>
                </c:pt>
                <c:pt idx="3218">
                  <c:v>20.47989993934607</c:v>
                </c:pt>
                <c:pt idx="3219">
                  <c:v>20.4772999786328</c:v>
                </c:pt>
                <c:pt idx="3220">
                  <c:v>20.47419992751747</c:v>
                </c:pt>
                <c:pt idx="3221">
                  <c:v>20.47370019607115</c:v>
                </c:pt>
                <c:pt idx="3222">
                  <c:v>20.47330009040524</c:v>
                </c:pt>
                <c:pt idx="3223">
                  <c:v>20.46950000304787</c:v>
                </c:pt>
                <c:pt idx="3224">
                  <c:v>20.46809990653489</c:v>
                </c:pt>
                <c:pt idx="3225">
                  <c:v>20.46669994583132</c:v>
                </c:pt>
                <c:pt idx="3226">
                  <c:v>20.46629968032355</c:v>
                </c:pt>
                <c:pt idx="3227">
                  <c:v>20.4625999912241</c:v>
                </c:pt>
                <c:pt idx="3228">
                  <c:v>20.46219992790065</c:v>
                </c:pt>
                <c:pt idx="3229">
                  <c:v>20.45929999732832</c:v>
                </c:pt>
                <c:pt idx="3230">
                  <c:v>20.45689990081519</c:v>
                </c:pt>
                <c:pt idx="3231">
                  <c:v>20.45650057982857</c:v>
                </c:pt>
                <c:pt idx="3232">
                  <c:v>20.45849999122218</c:v>
                </c:pt>
                <c:pt idx="3233">
                  <c:v>20.4540000366178</c:v>
                </c:pt>
                <c:pt idx="3234">
                  <c:v>20.44560001258651</c:v>
                </c:pt>
                <c:pt idx="3235">
                  <c:v>20.44380007895961</c:v>
                </c:pt>
                <c:pt idx="3236">
                  <c:v>20.44440041694543</c:v>
                </c:pt>
                <c:pt idx="3237">
                  <c:v>20.44459993400232</c:v>
                </c:pt>
                <c:pt idx="3238">
                  <c:v>20.44490006065098</c:v>
                </c:pt>
                <c:pt idx="3239">
                  <c:v>20.4455999519341</c:v>
                </c:pt>
                <c:pt idx="3240">
                  <c:v>20.44670011787093</c:v>
                </c:pt>
                <c:pt idx="3241">
                  <c:v>20.44389987334942</c:v>
                </c:pt>
                <c:pt idx="3242">
                  <c:v>20.43969997596284</c:v>
                </c:pt>
                <c:pt idx="3243">
                  <c:v>20.43520000610442</c:v>
                </c:pt>
                <c:pt idx="3244">
                  <c:v>20.43950006331943</c:v>
                </c:pt>
                <c:pt idx="3245">
                  <c:v>20.43889999694511</c:v>
                </c:pt>
                <c:pt idx="3246">
                  <c:v>20.43640009345836</c:v>
                </c:pt>
                <c:pt idx="3247">
                  <c:v>20.43359988822337</c:v>
                </c:pt>
                <c:pt idx="3248">
                  <c:v>20.43480002097931</c:v>
                </c:pt>
                <c:pt idx="3249">
                  <c:v>20.43359988212248</c:v>
                </c:pt>
                <c:pt idx="3250">
                  <c:v>20.4304999214146</c:v>
                </c:pt>
                <c:pt idx="3251">
                  <c:v>20.42590000304699</c:v>
                </c:pt>
                <c:pt idx="3252">
                  <c:v>20.42289996986073</c:v>
                </c:pt>
                <c:pt idx="3253">
                  <c:v>20.41890000609783</c:v>
                </c:pt>
                <c:pt idx="3254">
                  <c:v>20.41589993972228</c:v>
                </c:pt>
                <c:pt idx="3255">
                  <c:v>20.41470000610207</c:v>
                </c:pt>
                <c:pt idx="3256">
                  <c:v>20.4162994838698</c:v>
                </c:pt>
                <c:pt idx="3257">
                  <c:v>20.41449996680968</c:v>
                </c:pt>
                <c:pt idx="3258">
                  <c:v>20.41200004539132</c:v>
                </c:pt>
                <c:pt idx="3259">
                  <c:v>20.4155999938921</c:v>
                </c:pt>
                <c:pt idx="3260">
                  <c:v>20.41509996376044</c:v>
                </c:pt>
                <c:pt idx="3261">
                  <c:v>20.41590105323485</c:v>
                </c:pt>
                <c:pt idx="3262">
                  <c:v>20.41610001792651</c:v>
                </c:pt>
                <c:pt idx="3263">
                  <c:v>20.41369988212316</c:v>
                </c:pt>
                <c:pt idx="3264">
                  <c:v>20.40719999694556</c:v>
                </c:pt>
                <c:pt idx="3265">
                  <c:v>20.40500010871619</c:v>
                </c:pt>
                <c:pt idx="3266">
                  <c:v>20.4018998039246</c:v>
                </c:pt>
                <c:pt idx="3267">
                  <c:v>20.39610011176773</c:v>
                </c:pt>
                <c:pt idx="3268">
                  <c:v>20.3944999549858</c:v>
                </c:pt>
                <c:pt idx="3269">
                  <c:v>20.3896999008175</c:v>
                </c:pt>
                <c:pt idx="3270">
                  <c:v>20.3861000427205</c:v>
                </c:pt>
                <c:pt idx="3271">
                  <c:v>20.38259977111372</c:v>
                </c:pt>
                <c:pt idx="3272">
                  <c:v>20.38209994315912</c:v>
                </c:pt>
                <c:pt idx="3273">
                  <c:v>20.38039997939631</c:v>
                </c:pt>
                <c:pt idx="3274">
                  <c:v>20.38080010604245</c:v>
                </c:pt>
                <c:pt idx="3275">
                  <c:v>20.38000009078678</c:v>
                </c:pt>
                <c:pt idx="3276">
                  <c:v>20.37890001220513</c:v>
                </c:pt>
                <c:pt idx="3277">
                  <c:v>20.37920004539047</c:v>
                </c:pt>
                <c:pt idx="3278">
                  <c:v>20.37800007858095</c:v>
                </c:pt>
                <c:pt idx="3279">
                  <c:v>20.37630008468478</c:v>
                </c:pt>
                <c:pt idx="3280">
                  <c:v>20.37520004539328</c:v>
                </c:pt>
                <c:pt idx="3281">
                  <c:v>20.37589948692039</c:v>
                </c:pt>
                <c:pt idx="3282">
                  <c:v>20.3722000061025</c:v>
                </c:pt>
                <c:pt idx="3283">
                  <c:v>20.3683000514975</c:v>
                </c:pt>
                <c:pt idx="3284">
                  <c:v>20.3721999607078</c:v>
                </c:pt>
                <c:pt idx="3285">
                  <c:v>20.37440001182404</c:v>
                </c:pt>
                <c:pt idx="3286">
                  <c:v>20.37400058822459</c:v>
                </c:pt>
                <c:pt idx="3287">
                  <c:v>20.37019989699911</c:v>
                </c:pt>
                <c:pt idx="3288">
                  <c:v>20.3733000236498</c:v>
                </c:pt>
                <c:pt idx="3289">
                  <c:v>20.37509990272518</c:v>
                </c:pt>
                <c:pt idx="3290">
                  <c:v>20.37650008964192</c:v>
                </c:pt>
                <c:pt idx="3291">
                  <c:v>20.37780021629078</c:v>
                </c:pt>
                <c:pt idx="3292">
                  <c:v>20.37600000800739</c:v>
                </c:pt>
                <c:pt idx="3293">
                  <c:v>20.37360007438474</c:v>
                </c:pt>
                <c:pt idx="3294">
                  <c:v>20.37119996871844</c:v>
                </c:pt>
                <c:pt idx="3295">
                  <c:v>20.37459992026924</c:v>
                </c:pt>
                <c:pt idx="3296">
                  <c:v>20.37060046958868</c:v>
                </c:pt>
                <c:pt idx="3297">
                  <c:v>20.36829995346122</c:v>
                </c:pt>
                <c:pt idx="3298">
                  <c:v>20.365599890134</c:v>
                </c:pt>
                <c:pt idx="3299">
                  <c:v>20.36459999580256</c:v>
                </c:pt>
                <c:pt idx="3300">
                  <c:v>20.36460005302069</c:v>
                </c:pt>
                <c:pt idx="3301">
                  <c:v>20.36560055694281</c:v>
                </c:pt>
                <c:pt idx="3302">
                  <c:v>20.36709996833451</c:v>
                </c:pt>
                <c:pt idx="3303">
                  <c:v>20.37160001945086</c:v>
                </c:pt>
                <c:pt idx="3304">
                  <c:v>20.37449994697453</c:v>
                </c:pt>
                <c:pt idx="3305">
                  <c:v>20.37080005569078</c:v>
                </c:pt>
                <c:pt idx="3306">
                  <c:v>20.3690000556926</c:v>
                </c:pt>
                <c:pt idx="3307">
                  <c:v>20.36799991989028</c:v>
                </c:pt>
                <c:pt idx="3308">
                  <c:v>20.36759998015986</c:v>
                </c:pt>
                <c:pt idx="3309">
                  <c:v>20.36999992866185</c:v>
                </c:pt>
                <c:pt idx="3310">
                  <c:v>20.37140005225956</c:v>
                </c:pt>
                <c:pt idx="3311">
                  <c:v>20.36940096969192</c:v>
                </c:pt>
                <c:pt idx="3312">
                  <c:v>20.3711000038129</c:v>
                </c:pt>
                <c:pt idx="3313">
                  <c:v>20.37250009422132</c:v>
                </c:pt>
                <c:pt idx="3314">
                  <c:v>20.37630001563593</c:v>
                </c:pt>
                <c:pt idx="3315">
                  <c:v>20.3779000366194</c:v>
                </c:pt>
                <c:pt idx="3316">
                  <c:v>20.3771997226686</c:v>
                </c:pt>
                <c:pt idx="3317">
                  <c:v>20.37390000038068</c:v>
                </c:pt>
                <c:pt idx="3318">
                  <c:v>20.37459999427301</c:v>
                </c:pt>
                <c:pt idx="3319">
                  <c:v>20.37379999122276</c:v>
                </c:pt>
                <c:pt idx="3320">
                  <c:v>20.36760006370242</c:v>
                </c:pt>
                <c:pt idx="3321">
                  <c:v>20.37059933013731</c:v>
                </c:pt>
                <c:pt idx="3322">
                  <c:v>20.36670002136088</c:v>
                </c:pt>
                <c:pt idx="3323">
                  <c:v>20.36689990958984</c:v>
                </c:pt>
                <c:pt idx="3324">
                  <c:v>20.36500008163057</c:v>
                </c:pt>
                <c:pt idx="3325">
                  <c:v>20.36630007858182</c:v>
                </c:pt>
                <c:pt idx="3326">
                  <c:v>20.36780023841857</c:v>
                </c:pt>
                <c:pt idx="3327">
                  <c:v>20.36840006332202</c:v>
                </c:pt>
                <c:pt idx="3328">
                  <c:v>20.37359988517708</c:v>
                </c:pt>
                <c:pt idx="3329">
                  <c:v>20.37579996947898</c:v>
                </c:pt>
                <c:pt idx="3330">
                  <c:v>20.37669993018788</c:v>
                </c:pt>
                <c:pt idx="3331">
                  <c:v>20.37779920577668</c:v>
                </c:pt>
                <c:pt idx="3332">
                  <c:v>20.37239996642893</c:v>
                </c:pt>
                <c:pt idx="3333">
                  <c:v>20.37080009917918</c:v>
                </c:pt>
                <c:pt idx="3334">
                  <c:v>20.3696999271342</c:v>
                </c:pt>
                <c:pt idx="3335">
                  <c:v>20.36929996032631</c:v>
                </c:pt>
                <c:pt idx="3336">
                  <c:v>20.36979942016112</c:v>
                </c:pt>
                <c:pt idx="3337">
                  <c:v>20.37019993934518</c:v>
                </c:pt>
                <c:pt idx="3338">
                  <c:v>20.37209997253012</c:v>
                </c:pt>
                <c:pt idx="3339">
                  <c:v>20.37389996643105</c:v>
                </c:pt>
                <c:pt idx="3340">
                  <c:v>20.37740002670034</c:v>
                </c:pt>
                <c:pt idx="3341">
                  <c:v>20.3732990219105</c:v>
                </c:pt>
                <c:pt idx="3342">
                  <c:v>20.36979992141278</c:v>
                </c:pt>
                <c:pt idx="3343">
                  <c:v>20.36989991530936</c:v>
                </c:pt>
                <c:pt idx="3344">
                  <c:v>20.37179993629252</c:v>
                </c:pt>
                <c:pt idx="3345">
                  <c:v>20.36729988212389</c:v>
                </c:pt>
                <c:pt idx="3346">
                  <c:v>20.3666003017388</c:v>
                </c:pt>
                <c:pt idx="3347">
                  <c:v>20.36699995765593</c:v>
                </c:pt>
                <c:pt idx="3348">
                  <c:v>20.3686000572161</c:v>
                </c:pt>
                <c:pt idx="3349">
                  <c:v>20.36360003318622</c:v>
                </c:pt>
                <c:pt idx="3350">
                  <c:v>20.35819988250296</c:v>
                </c:pt>
                <c:pt idx="3351">
                  <c:v>20.35319982528381</c:v>
                </c:pt>
                <c:pt idx="3352">
                  <c:v>20.35200009994151</c:v>
                </c:pt>
                <c:pt idx="3353">
                  <c:v>20.35420009689188</c:v>
                </c:pt>
                <c:pt idx="3354">
                  <c:v>20.35240009994231</c:v>
                </c:pt>
                <c:pt idx="3355">
                  <c:v>20.35130006675172</c:v>
                </c:pt>
                <c:pt idx="3356">
                  <c:v>20.34970034446451</c:v>
                </c:pt>
                <c:pt idx="3357">
                  <c:v>20.34979996413676</c:v>
                </c:pt>
                <c:pt idx="3358">
                  <c:v>20.35079989166113</c:v>
                </c:pt>
                <c:pt idx="3359">
                  <c:v>20.35069995803497</c:v>
                </c:pt>
                <c:pt idx="3360">
                  <c:v>20.35159991874389</c:v>
                </c:pt>
                <c:pt idx="3361">
                  <c:v>20.347098971175</c:v>
                </c:pt>
                <c:pt idx="3362">
                  <c:v>20.34110010909717</c:v>
                </c:pt>
                <c:pt idx="3363">
                  <c:v>20.337499882884</c:v>
                </c:pt>
                <c:pt idx="3364">
                  <c:v>20.33650001563728</c:v>
                </c:pt>
                <c:pt idx="3365">
                  <c:v>20.3338999462103</c:v>
                </c:pt>
                <c:pt idx="3366">
                  <c:v>20.33050014838955</c:v>
                </c:pt>
                <c:pt idx="3367">
                  <c:v>20.32950000953496</c:v>
                </c:pt>
                <c:pt idx="3368">
                  <c:v>20.32729997634669</c:v>
                </c:pt>
                <c:pt idx="3369">
                  <c:v>20.32409994621048</c:v>
                </c:pt>
                <c:pt idx="3370">
                  <c:v>20.31430000076216</c:v>
                </c:pt>
                <c:pt idx="3371">
                  <c:v>20.30920072516892</c:v>
                </c:pt>
                <c:pt idx="3372">
                  <c:v>20.30850010337598</c:v>
                </c:pt>
                <c:pt idx="3373">
                  <c:v>20.30829992217695</c:v>
                </c:pt>
                <c:pt idx="3374">
                  <c:v>20.30839988898878</c:v>
                </c:pt>
                <c:pt idx="3375">
                  <c:v>20.30020003699974</c:v>
                </c:pt>
                <c:pt idx="3376">
                  <c:v>20.29519978065218</c:v>
                </c:pt>
                <c:pt idx="3377">
                  <c:v>20.29379995269483</c:v>
                </c:pt>
                <c:pt idx="3378">
                  <c:v>20.29040009155142</c:v>
                </c:pt>
                <c:pt idx="3379">
                  <c:v>20.28829991950986</c:v>
                </c:pt>
                <c:pt idx="3380">
                  <c:v>20.29040007934234</c:v>
                </c:pt>
                <c:pt idx="3381">
                  <c:v>20.29159902915853</c:v>
                </c:pt>
                <c:pt idx="3382">
                  <c:v>20.28890009765382</c:v>
                </c:pt>
                <c:pt idx="3383">
                  <c:v>20.29120007323945</c:v>
                </c:pt>
                <c:pt idx="3384">
                  <c:v>20.29330007324097</c:v>
                </c:pt>
                <c:pt idx="3385">
                  <c:v>20.29339996452108</c:v>
                </c:pt>
                <c:pt idx="3386">
                  <c:v>20.29269976233988</c:v>
                </c:pt>
                <c:pt idx="3387">
                  <c:v>20.28980000381125</c:v>
                </c:pt>
                <c:pt idx="3388">
                  <c:v>20.28569993743801</c:v>
                </c:pt>
                <c:pt idx="3389">
                  <c:v>20.28410000991425</c:v>
                </c:pt>
                <c:pt idx="3390">
                  <c:v>20.28400000075998</c:v>
                </c:pt>
                <c:pt idx="3391">
                  <c:v>20.28820035972602</c:v>
                </c:pt>
                <c:pt idx="3392">
                  <c:v>20.28750008201314</c:v>
                </c:pt>
                <c:pt idx="3393">
                  <c:v>20.29249999427702</c:v>
                </c:pt>
                <c:pt idx="3394">
                  <c:v>20.29369992484862</c:v>
                </c:pt>
                <c:pt idx="3395">
                  <c:v>20.29229989471422</c:v>
                </c:pt>
                <c:pt idx="3396">
                  <c:v>20.29390016937032</c:v>
                </c:pt>
                <c:pt idx="3397">
                  <c:v>20.29490009994333</c:v>
                </c:pt>
                <c:pt idx="3398">
                  <c:v>20.29529998817086</c:v>
                </c:pt>
                <c:pt idx="3399">
                  <c:v>20.29250008773303</c:v>
                </c:pt>
                <c:pt idx="3400">
                  <c:v>20.292700054546</c:v>
                </c:pt>
                <c:pt idx="3401">
                  <c:v>20.29000138244373</c:v>
                </c:pt>
                <c:pt idx="3402">
                  <c:v>20.29210003318802</c:v>
                </c:pt>
                <c:pt idx="3403">
                  <c:v>20.29229991836472</c:v>
                </c:pt>
                <c:pt idx="3404">
                  <c:v>20.29159998168689</c:v>
                </c:pt>
                <c:pt idx="3405">
                  <c:v>20.28859994850061</c:v>
                </c:pt>
                <c:pt idx="3406">
                  <c:v>20.28920062751422</c:v>
                </c:pt>
                <c:pt idx="3407">
                  <c:v>20.2879999031029</c:v>
                </c:pt>
                <c:pt idx="3408">
                  <c:v>20.28829999656588</c:v>
                </c:pt>
                <c:pt idx="3409">
                  <c:v>20.29049992103318</c:v>
                </c:pt>
                <c:pt idx="3410">
                  <c:v>20.28920002059385</c:v>
                </c:pt>
                <c:pt idx="3411">
                  <c:v>20.2864004310577</c:v>
                </c:pt>
                <c:pt idx="3412">
                  <c:v>20.28710005073298</c:v>
                </c:pt>
                <c:pt idx="3413">
                  <c:v>20.28150002364782</c:v>
                </c:pt>
                <c:pt idx="3414">
                  <c:v>20.2738000690406</c:v>
                </c:pt>
                <c:pt idx="3415">
                  <c:v>20.2750999603231</c:v>
                </c:pt>
                <c:pt idx="3416">
                  <c:v>20.2709997642487</c:v>
                </c:pt>
                <c:pt idx="3417">
                  <c:v>20.26789993934289</c:v>
                </c:pt>
                <c:pt idx="3418">
                  <c:v>20.26840010223168</c:v>
                </c:pt>
                <c:pt idx="3419">
                  <c:v>20.26960002975101</c:v>
                </c:pt>
                <c:pt idx="3420">
                  <c:v>20.27069992103497</c:v>
                </c:pt>
                <c:pt idx="3421">
                  <c:v>20.26760009612915</c:v>
                </c:pt>
                <c:pt idx="3422">
                  <c:v>20.27000009307812</c:v>
                </c:pt>
                <c:pt idx="3423">
                  <c:v>20.26970011710727</c:v>
                </c:pt>
                <c:pt idx="3424">
                  <c:v>20.26499992408571</c:v>
                </c:pt>
                <c:pt idx="3425">
                  <c:v>20.26060010223227</c:v>
                </c:pt>
                <c:pt idx="3426">
                  <c:v>20.26060010222863</c:v>
                </c:pt>
                <c:pt idx="3427">
                  <c:v>20.26119989699873</c:v>
                </c:pt>
                <c:pt idx="3428">
                  <c:v>20.26289993628961</c:v>
                </c:pt>
                <c:pt idx="3429">
                  <c:v>20.26380003585655</c:v>
                </c:pt>
                <c:pt idx="3430">
                  <c:v>20.26399996337568</c:v>
                </c:pt>
                <c:pt idx="3431">
                  <c:v>20.26740021972362</c:v>
                </c:pt>
                <c:pt idx="3432">
                  <c:v>20.26720011405633</c:v>
                </c:pt>
                <c:pt idx="3433">
                  <c:v>20.26800001144147</c:v>
                </c:pt>
                <c:pt idx="3434">
                  <c:v>20.26830011405763</c:v>
                </c:pt>
                <c:pt idx="3435">
                  <c:v>20.27320000228792</c:v>
                </c:pt>
                <c:pt idx="3436">
                  <c:v>20.27810088043043</c:v>
                </c:pt>
                <c:pt idx="3437">
                  <c:v>20.27769998092114</c:v>
                </c:pt>
                <c:pt idx="3438">
                  <c:v>20.27380009269473</c:v>
                </c:pt>
                <c:pt idx="3439">
                  <c:v>20.27289992065198</c:v>
                </c:pt>
                <c:pt idx="3440">
                  <c:v>20.27159998397837</c:v>
                </c:pt>
                <c:pt idx="3441">
                  <c:v>20.27200005035411</c:v>
                </c:pt>
                <c:pt idx="3442">
                  <c:v>20.26970011672528</c:v>
                </c:pt>
                <c:pt idx="3443">
                  <c:v>20.26960011367191</c:v>
                </c:pt>
                <c:pt idx="3444">
                  <c:v>20.26679995078666</c:v>
                </c:pt>
                <c:pt idx="3445">
                  <c:v>20.2619000564555</c:v>
                </c:pt>
                <c:pt idx="3446">
                  <c:v>20.26209980582642</c:v>
                </c:pt>
                <c:pt idx="3447">
                  <c:v>20.25799991149688</c:v>
                </c:pt>
                <c:pt idx="3448">
                  <c:v>20.25670006827931</c:v>
                </c:pt>
                <c:pt idx="3449">
                  <c:v>20.25719992027007</c:v>
                </c:pt>
                <c:pt idx="3450">
                  <c:v>20.2525000923124</c:v>
                </c:pt>
                <c:pt idx="3451">
                  <c:v>20.24539960670151</c:v>
                </c:pt>
                <c:pt idx="3452">
                  <c:v>20.23870002021431</c:v>
                </c:pt>
                <c:pt idx="3453">
                  <c:v>20.23559991454749</c:v>
                </c:pt>
                <c:pt idx="3454">
                  <c:v>20.23059989051398</c:v>
                </c:pt>
                <c:pt idx="3455">
                  <c:v>20.23069991759985</c:v>
                </c:pt>
                <c:pt idx="3456">
                  <c:v>20.23179994773454</c:v>
                </c:pt>
                <c:pt idx="3457">
                  <c:v>20.22870005035292</c:v>
                </c:pt>
                <c:pt idx="3458">
                  <c:v>20.22219995994601</c:v>
                </c:pt>
                <c:pt idx="3459">
                  <c:v>20.21959995689394</c:v>
                </c:pt>
                <c:pt idx="3460">
                  <c:v>20.22110002021509</c:v>
                </c:pt>
                <c:pt idx="3461">
                  <c:v>20.21800005950718</c:v>
                </c:pt>
                <c:pt idx="3462">
                  <c:v>20.21639992370183</c:v>
                </c:pt>
                <c:pt idx="3463">
                  <c:v>20.21529999923586</c:v>
                </c:pt>
                <c:pt idx="3464">
                  <c:v>20.21819999008221</c:v>
                </c:pt>
                <c:pt idx="3465">
                  <c:v>20.2173999298102</c:v>
                </c:pt>
                <c:pt idx="3466">
                  <c:v>20.2170004760701</c:v>
                </c:pt>
                <c:pt idx="3467">
                  <c:v>20.21569992370132</c:v>
                </c:pt>
                <c:pt idx="3468">
                  <c:v>20.2139000595089</c:v>
                </c:pt>
                <c:pt idx="3469">
                  <c:v>20.20789989966943</c:v>
                </c:pt>
                <c:pt idx="3470">
                  <c:v>20.20529989966962</c:v>
                </c:pt>
                <c:pt idx="3471">
                  <c:v>20.20610122146172</c:v>
                </c:pt>
                <c:pt idx="3472">
                  <c:v>20.21020001106081</c:v>
                </c:pt>
                <c:pt idx="3473">
                  <c:v>20.20989990844464</c:v>
                </c:pt>
                <c:pt idx="3474">
                  <c:v>20.21150000190391</c:v>
                </c:pt>
                <c:pt idx="3475">
                  <c:v>20.21490009231275</c:v>
                </c:pt>
                <c:pt idx="3476">
                  <c:v>20.20970094947551</c:v>
                </c:pt>
                <c:pt idx="3477">
                  <c:v>20.21300001678173</c:v>
                </c:pt>
                <c:pt idx="3478">
                  <c:v>20.21630000457299</c:v>
                </c:pt>
                <c:pt idx="3479">
                  <c:v>20.21630011024536</c:v>
                </c:pt>
                <c:pt idx="3480">
                  <c:v>20.21490000762424</c:v>
                </c:pt>
                <c:pt idx="3481">
                  <c:v>20.21230035171174</c:v>
                </c:pt>
                <c:pt idx="3482">
                  <c:v>20.20950004081532</c:v>
                </c:pt>
                <c:pt idx="3483">
                  <c:v>20.2049000198349</c:v>
                </c:pt>
                <c:pt idx="3484">
                  <c:v>20.20779988098002</c:v>
                </c:pt>
                <c:pt idx="3485">
                  <c:v>20.21249989280477</c:v>
                </c:pt>
                <c:pt idx="3486">
                  <c:v>20.21609978103152</c:v>
                </c:pt>
                <c:pt idx="3487">
                  <c:v>20.21130009193075</c:v>
                </c:pt>
                <c:pt idx="3488">
                  <c:v>20.21079988670314</c:v>
                </c:pt>
                <c:pt idx="3489">
                  <c:v>20.20389992294076</c:v>
                </c:pt>
                <c:pt idx="3490">
                  <c:v>20.2038000133507</c:v>
                </c:pt>
                <c:pt idx="3491">
                  <c:v>20.20589959068093</c:v>
                </c:pt>
                <c:pt idx="3492">
                  <c:v>20.20420004043262</c:v>
                </c:pt>
                <c:pt idx="3493">
                  <c:v>20.2039999679546</c:v>
                </c:pt>
                <c:pt idx="3494">
                  <c:v>20.20679988632034</c:v>
                </c:pt>
                <c:pt idx="3495">
                  <c:v>20.2041000282261</c:v>
                </c:pt>
                <c:pt idx="3496">
                  <c:v>20.20010061072752</c:v>
                </c:pt>
                <c:pt idx="3497">
                  <c:v>20.19820002212145</c:v>
                </c:pt>
                <c:pt idx="3498">
                  <c:v>20.20080008239529</c:v>
                </c:pt>
                <c:pt idx="3499">
                  <c:v>20.20560007018866</c:v>
                </c:pt>
                <c:pt idx="3500">
                  <c:v>20.20429996757229</c:v>
                </c:pt>
                <c:pt idx="3501">
                  <c:v>20.20210000991574</c:v>
                </c:pt>
                <c:pt idx="3502">
                  <c:v>20.19670000991391</c:v>
                </c:pt>
                <c:pt idx="3503">
                  <c:v>20.19760010032405</c:v>
                </c:pt>
                <c:pt idx="3504">
                  <c:v>20.19619988898921</c:v>
                </c:pt>
                <c:pt idx="3505">
                  <c:v>20.19189996146816</c:v>
                </c:pt>
                <c:pt idx="3506">
                  <c:v>20.19009891738461</c:v>
                </c:pt>
                <c:pt idx="3507">
                  <c:v>20.18779991950942</c:v>
                </c:pt>
                <c:pt idx="3508">
                  <c:v>20.19100007018642</c:v>
                </c:pt>
                <c:pt idx="3509">
                  <c:v>20.19159996452072</c:v>
                </c:pt>
                <c:pt idx="3510">
                  <c:v>20.19179989509212</c:v>
                </c:pt>
                <c:pt idx="3511">
                  <c:v>20.191301090239</c:v>
                </c:pt>
                <c:pt idx="3512">
                  <c:v>20.19399988288569</c:v>
                </c:pt>
                <c:pt idx="3513">
                  <c:v>20.19479990996842</c:v>
                </c:pt>
                <c:pt idx="3514">
                  <c:v>20.19229991912653</c:v>
                </c:pt>
                <c:pt idx="3515">
                  <c:v>20.19199998550175</c:v>
                </c:pt>
                <c:pt idx="3516">
                  <c:v>20.18750023307438</c:v>
                </c:pt>
                <c:pt idx="3517">
                  <c:v>20.18450005798149</c:v>
                </c:pt>
                <c:pt idx="3518">
                  <c:v>20.1824000820161</c:v>
                </c:pt>
                <c:pt idx="3519">
                  <c:v>20.18270009994376</c:v>
                </c:pt>
                <c:pt idx="3520">
                  <c:v>20.18049996719128</c:v>
                </c:pt>
                <c:pt idx="3521">
                  <c:v>20.17759979819676</c:v>
                </c:pt>
                <c:pt idx="3522">
                  <c:v>20.17439990386993</c:v>
                </c:pt>
                <c:pt idx="3523">
                  <c:v>20.17099994621094</c:v>
                </c:pt>
                <c:pt idx="3524">
                  <c:v>20.17169997329256</c:v>
                </c:pt>
                <c:pt idx="3525">
                  <c:v>20.16979989776152</c:v>
                </c:pt>
                <c:pt idx="3526">
                  <c:v>20.16669925193855</c:v>
                </c:pt>
                <c:pt idx="3527">
                  <c:v>20.16240004577412</c:v>
                </c:pt>
                <c:pt idx="3528">
                  <c:v>20.16169994315714</c:v>
                </c:pt>
                <c:pt idx="3529">
                  <c:v>20.15839994315683</c:v>
                </c:pt>
                <c:pt idx="3530">
                  <c:v>20.15949990386798</c:v>
                </c:pt>
                <c:pt idx="3531">
                  <c:v>20.15740017547433</c:v>
                </c:pt>
                <c:pt idx="3532">
                  <c:v>20.15660000342904</c:v>
                </c:pt>
                <c:pt idx="3533">
                  <c:v>20.15170004577158</c:v>
                </c:pt>
                <c:pt idx="3534">
                  <c:v>20.1503000457742</c:v>
                </c:pt>
                <c:pt idx="3535">
                  <c:v>20.14990007896267</c:v>
                </c:pt>
                <c:pt idx="3536">
                  <c:v>20.14909966544656</c:v>
                </c:pt>
                <c:pt idx="3537">
                  <c:v>20.14729994315712</c:v>
                </c:pt>
                <c:pt idx="3538">
                  <c:v>20.14530000953527</c:v>
                </c:pt>
                <c:pt idx="3539">
                  <c:v>20.13779992217679</c:v>
                </c:pt>
                <c:pt idx="3540">
                  <c:v>20.13240007018976</c:v>
                </c:pt>
                <c:pt idx="3541">
                  <c:v>20.13110028152004</c:v>
                </c:pt>
                <c:pt idx="3542">
                  <c:v>20.13110000381494</c:v>
                </c:pt>
                <c:pt idx="3543">
                  <c:v>20.1332999977094</c:v>
                </c:pt>
                <c:pt idx="3544">
                  <c:v>20.1352999160772</c:v>
                </c:pt>
                <c:pt idx="3545">
                  <c:v>20.13320001869215</c:v>
                </c:pt>
                <c:pt idx="3546">
                  <c:v>20.13379919471481</c:v>
                </c:pt>
                <c:pt idx="3547">
                  <c:v>20.1303999885531</c:v>
                </c:pt>
                <c:pt idx="3548">
                  <c:v>20.1310000518788</c:v>
                </c:pt>
                <c:pt idx="3549">
                  <c:v>20.13160004577367</c:v>
                </c:pt>
                <c:pt idx="3550">
                  <c:v>20.12950010909481</c:v>
                </c:pt>
                <c:pt idx="3551">
                  <c:v>20.12809930038202</c:v>
                </c:pt>
                <c:pt idx="3552">
                  <c:v>20.12280006103174</c:v>
                </c:pt>
                <c:pt idx="3553">
                  <c:v>20.12210009422051</c:v>
                </c:pt>
                <c:pt idx="3554">
                  <c:v>20.12469989203964</c:v>
                </c:pt>
                <c:pt idx="3555">
                  <c:v>20.12520009116997</c:v>
                </c:pt>
                <c:pt idx="3556">
                  <c:v>20.12320022392305</c:v>
                </c:pt>
                <c:pt idx="3557">
                  <c:v>20.12169994926444</c:v>
                </c:pt>
                <c:pt idx="3558">
                  <c:v>20.1181999645196</c:v>
                </c:pt>
                <c:pt idx="3559">
                  <c:v>20.11630011253147</c:v>
                </c:pt>
                <c:pt idx="3560">
                  <c:v>20.10940009460319</c:v>
                </c:pt>
                <c:pt idx="3561">
                  <c:v>20.11039961471397</c:v>
                </c:pt>
                <c:pt idx="3562">
                  <c:v>20.1084999256127</c:v>
                </c:pt>
                <c:pt idx="3563">
                  <c:v>20.11030005530847</c:v>
                </c:pt>
                <c:pt idx="3564">
                  <c:v>20.10989992255782</c:v>
                </c:pt>
                <c:pt idx="3565">
                  <c:v>20.10439993781983</c:v>
                </c:pt>
                <c:pt idx="3566">
                  <c:v>20.10280109672385</c:v>
                </c:pt>
                <c:pt idx="3567">
                  <c:v>20.10409995574446</c:v>
                </c:pt>
                <c:pt idx="3568">
                  <c:v>20.10670008544912</c:v>
                </c:pt>
                <c:pt idx="3569">
                  <c:v>20.10890008544448</c:v>
                </c:pt>
                <c:pt idx="3570">
                  <c:v>20.10800008849765</c:v>
                </c:pt>
                <c:pt idx="3571">
                  <c:v>20.10600118102593</c:v>
                </c:pt>
                <c:pt idx="3572">
                  <c:v>20.10929997062338</c:v>
                </c:pt>
                <c:pt idx="3573">
                  <c:v>20.10819993743644</c:v>
                </c:pt>
                <c:pt idx="3574">
                  <c:v>20.107700070188</c:v>
                </c:pt>
                <c:pt idx="3575">
                  <c:v>20.10709993133059</c:v>
                </c:pt>
                <c:pt idx="3576">
                  <c:v>20.1061002754177</c:v>
                </c:pt>
                <c:pt idx="3577">
                  <c:v>20.10779999770966</c:v>
                </c:pt>
                <c:pt idx="3578">
                  <c:v>20.11169989204063</c:v>
                </c:pt>
                <c:pt idx="3579">
                  <c:v>20.11080003089592</c:v>
                </c:pt>
                <c:pt idx="3580">
                  <c:v>20.1111001003228</c:v>
                </c:pt>
                <c:pt idx="3581">
                  <c:v>20.11129969291505</c:v>
                </c:pt>
                <c:pt idx="3582">
                  <c:v>20.11020000381177</c:v>
                </c:pt>
                <c:pt idx="3583">
                  <c:v>20.11630011825037</c:v>
                </c:pt>
                <c:pt idx="3584">
                  <c:v>20.11859999122316</c:v>
                </c:pt>
                <c:pt idx="3585">
                  <c:v>20.11619998816968</c:v>
                </c:pt>
                <c:pt idx="3586">
                  <c:v>20.11190031432853</c:v>
                </c:pt>
                <c:pt idx="3587">
                  <c:v>20.1108999340031</c:v>
                </c:pt>
                <c:pt idx="3588">
                  <c:v>20.11150002136128</c:v>
                </c:pt>
                <c:pt idx="3589">
                  <c:v>20.11169994582815</c:v>
                </c:pt>
                <c:pt idx="3590">
                  <c:v>20.1108000785789</c:v>
                </c:pt>
                <c:pt idx="3591">
                  <c:v>20.11200013579947</c:v>
                </c:pt>
                <c:pt idx="3592">
                  <c:v>20.1116000663751</c:v>
                </c:pt>
                <c:pt idx="3593">
                  <c:v>20.11089995460498</c:v>
                </c:pt>
                <c:pt idx="3594">
                  <c:v>20.11359997863473</c:v>
                </c:pt>
                <c:pt idx="3595">
                  <c:v>20.11229997863483</c:v>
                </c:pt>
                <c:pt idx="3596">
                  <c:v>20.11369969787484</c:v>
                </c:pt>
                <c:pt idx="3597">
                  <c:v>20.11120000877054</c:v>
                </c:pt>
                <c:pt idx="3598">
                  <c:v>20.10980007820035</c:v>
                </c:pt>
                <c:pt idx="3599">
                  <c:v>20.1081000812519</c:v>
                </c:pt>
                <c:pt idx="3600">
                  <c:v>20.1099000720933</c:v>
                </c:pt>
                <c:pt idx="3601">
                  <c:v>20.11340074195687</c:v>
                </c:pt>
                <c:pt idx="3602">
                  <c:v>20.11170011710783</c:v>
                </c:pt>
                <c:pt idx="3603">
                  <c:v>20.11229990577338</c:v>
                </c:pt>
                <c:pt idx="3604">
                  <c:v>20.10879994201241</c:v>
                </c:pt>
                <c:pt idx="3605">
                  <c:v>20.10979992980719</c:v>
                </c:pt>
                <c:pt idx="3606">
                  <c:v>20.10909992675443</c:v>
                </c:pt>
                <c:pt idx="3607">
                  <c:v>20.10710006255977</c:v>
                </c:pt>
                <c:pt idx="3608">
                  <c:v>20.1055000202141</c:v>
                </c:pt>
                <c:pt idx="3609">
                  <c:v>20.1067999145489</c:v>
                </c:pt>
                <c:pt idx="3610">
                  <c:v>20.10479988135921</c:v>
                </c:pt>
                <c:pt idx="3611">
                  <c:v>20.11000139617682</c:v>
                </c:pt>
                <c:pt idx="3612">
                  <c:v>20.11519994735135</c:v>
                </c:pt>
                <c:pt idx="3613">
                  <c:v>20.11399998969864</c:v>
                </c:pt>
                <c:pt idx="3614">
                  <c:v>20.11329995040796</c:v>
                </c:pt>
                <c:pt idx="3615">
                  <c:v>20.10840008926243</c:v>
                </c:pt>
                <c:pt idx="3616">
                  <c:v>20.10250037918012</c:v>
                </c:pt>
                <c:pt idx="3617">
                  <c:v>20.10439992942338</c:v>
                </c:pt>
                <c:pt idx="3618">
                  <c:v>20.10200003204227</c:v>
                </c:pt>
                <c:pt idx="3619">
                  <c:v>20.10579994430008</c:v>
                </c:pt>
                <c:pt idx="3620">
                  <c:v>20.10580010108606</c:v>
                </c:pt>
                <c:pt idx="3621">
                  <c:v>20.09909884567242</c:v>
                </c:pt>
                <c:pt idx="3622">
                  <c:v>20.09210001983229</c:v>
                </c:pt>
                <c:pt idx="3623">
                  <c:v>20.09440001067923</c:v>
                </c:pt>
                <c:pt idx="3624">
                  <c:v>20.09179991111522</c:v>
                </c:pt>
                <c:pt idx="3625">
                  <c:v>20.09199995040399</c:v>
                </c:pt>
                <c:pt idx="3626">
                  <c:v>20.09600110015526</c:v>
                </c:pt>
                <c:pt idx="3627">
                  <c:v>20.10400006179407</c:v>
                </c:pt>
                <c:pt idx="3628">
                  <c:v>20.10080010108868</c:v>
                </c:pt>
                <c:pt idx="3629">
                  <c:v>20.09530007095236</c:v>
                </c:pt>
                <c:pt idx="3630">
                  <c:v>20.09009993819927</c:v>
                </c:pt>
                <c:pt idx="3631">
                  <c:v>20.08730095825013</c:v>
                </c:pt>
                <c:pt idx="3632">
                  <c:v>20.09040009192902</c:v>
                </c:pt>
                <c:pt idx="3633">
                  <c:v>20.08460000152262</c:v>
                </c:pt>
                <c:pt idx="3634">
                  <c:v>20.08369996528562</c:v>
                </c:pt>
                <c:pt idx="3635">
                  <c:v>20.08470004081391</c:v>
                </c:pt>
                <c:pt idx="3636">
                  <c:v>20.08390088882151</c:v>
                </c:pt>
                <c:pt idx="3637">
                  <c:v>20.08459992294229</c:v>
                </c:pt>
                <c:pt idx="3638">
                  <c:v>20.08490007972432</c:v>
                </c:pt>
                <c:pt idx="3639">
                  <c:v>20.08130008277658</c:v>
                </c:pt>
                <c:pt idx="3640">
                  <c:v>20.08189990463143</c:v>
                </c:pt>
                <c:pt idx="3641">
                  <c:v>20.08000082511716</c:v>
                </c:pt>
                <c:pt idx="3642">
                  <c:v>20.08319989242225</c:v>
                </c:pt>
                <c:pt idx="3643">
                  <c:v>20.08429991340381</c:v>
                </c:pt>
                <c:pt idx="3644">
                  <c:v>20.07639989547532</c:v>
                </c:pt>
                <c:pt idx="3645">
                  <c:v>20.07690003738026</c:v>
                </c:pt>
                <c:pt idx="3646">
                  <c:v>20.07710103339923</c:v>
                </c:pt>
                <c:pt idx="3647">
                  <c:v>20.07910010070555</c:v>
                </c:pt>
                <c:pt idx="3648">
                  <c:v>20.07919989547736</c:v>
                </c:pt>
                <c:pt idx="3649">
                  <c:v>20.08139992256108</c:v>
                </c:pt>
                <c:pt idx="3650">
                  <c:v>20.08239988631974</c:v>
                </c:pt>
                <c:pt idx="3651">
                  <c:v>20.08579886016375</c:v>
                </c:pt>
                <c:pt idx="3652">
                  <c:v>20.07830003432898</c:v>
                </c:pt>
                <c:pt idx="3653">
                  <c:v>20.07759989852638</c:v>
                </c:pt>
                <c:pt idx="3654">
                  <c:v>20.07660004653732</c:v>
                </c:pt>
                <c:pt idx="3655">
                  <c:v>20.07569991073251</c:v>
                </c:pt>
                <c:pt idx="3656">
                  <c:v>20.07129991683905</c:v>
                </c:pt>
                <c:pt idx="3657">
                  <c:v>20.06710008887967</c:v>
                </c:pt>
                <c:pt idx="3658">
                  <c:v>20.0650999259924</c:v>
                </c:pt>
                <c:pt idx="3659">
                  <c:v>20.06530002555519</c:v>
                </c:pt>
                <c:pt idx="3660">
                  <c:v>20.06389998931627</c:v>
                </c:pt>
                <c:pt idx="3661">
                  <c:v>20.06279978713789</c:v>
                </c:pt>
                <c:pt idx="3662">
                  <c:v>20.05780006179703</c:v>
                </c:pt>
                <c:pt idx="3663">
                  <c:v>20.05240001068159</c:v>
                </c:pt>
                <c:pt idx="3664">
                  <c:v>20.04670002288549</c:v>
                </c:pt>
                <c:pt idx="3665">
                  <c:v>20.04619992027073</c:v>
                </c:pt>
                <c:pt idx="3666">
                  <c:v>20.04250037002202</c:v>
                </c:pt>
                <c:pt idx="3667">
                  <c:v>20.03959992332238</c:v>
                </c:pt>
                <c:pt idx="3668">
                  <c:v>20.0355001045209</c:v>
                </c:pt>
                <c:pt idx="3669">
                  <c:v>20.03250000495609</c:v>
                </c:pt>
                <c:pt idx="3670">
                  <c:v>20.03219996261396</c:v>
                </c:pt>
                <c:pt idx="3671">
                  <c:v>20.03079942855402</c:v>
                </c:pt>
                <c:pt idx="3672">
                  <c:v>20.02790008353986</c:v>
                </c:pt>
                <c:pt idx="3673">
                  <c:v>20.01899999923626</c:v>
                </c:pt>
                <c:pt idx="3674">
                  <c:v>20.02069991760072</c:v>
                </c:pt>
                <c:pt idx="3675">
                  <c:v>20.02009998397623</c:v>
                </c:pt>
                <c:pt idx="3676">
                  <c:v>20.0170001861552</c:v>
                </c:pt>
                <c:pt idx="3677">
                  <c:v>20.01680001411296</c:v>
                </c:pt>
                <c:pt idx="3678">
                  <c:v>20.01830011062339</c:v>
                </c:pt>
                <c:pt idx="3679">
                  <c:v>20.01669992065218</c:v>
                </c:pt>
                <c:pt idx="3680">
                  <c:v>20.01410010185282</c:v>
                </c:pt>
                <c:pt idx="3681">
                  <c:v>20.01260133323376</c:v>
                </c:pt>
                <c:pt idx="3682">
                  <c:v>20.02119995078829</c:v>
                </c:pt>
                <c:pt idx="3683">
                  <c:v>20.02519996871706</c:v>
                </c:pt>
                <c:pt idx="3684">
                  <c:v>20.0205999416321</c:v>
                </c:pt>
                <c:pt idx="3685">
                  <c:v>20.02089990234162</c:v>
                </c:pt>
                <c:pt idx="3686">
                  <c:v>20.0198003307305</c:v>
                </c:pt>
                <c:pt idx="3687">
                  <c:v>20.01739988402914</c:v>
                </c:pt>
                <c:pt idx="3688">
                  <c:v>20.00950003814432</c:v>
                </c:pt>
                <c:pt idx="3689">
                  <c:v>20.01040010452197</c:v>
                </c:pt>
                <c:pt idx="3690">
                  <c:v>20.01279996261292</c:v>
                </c:pt>
                <c:pt idx="3691">
                  <c:v>20.01199955520133</c:v>
                </c:pt>
                <c:pt idx="3692">
                  <c:v>20.00789997176616</c:v>
                </c:pt>
                <c:pt idx="3693">
                  <c:v>19.99950009269378</c:v>
                </c:pt>
                <c:pt idx="3694">
                  <c:v>19.99939989356787</c:v>
                </c:pt>
                <c:pt idx="3695">
                  <c:v>19.99359997214921</c:v>
                </c:pt>
                <c:pt idx="3696">
                  <c:v>19.99190007476863</c:v>
                </c:pt>
                <c:pt idx="3697">
                  <c:v>19.99280003852618</c:v>
                </c:pt>
                <c:pt idx="3698">
                  <c:v>19.99319997215207</c:v>
                </c:pt>
                <c:pt idx="3699">
                  <c:v>19.9928998817413</c:v>
                </c:pt>
                <c:pt idx="3700">
                  <c:v>19.99089991187792</c:v>
                </c:pt>
                <c:pt idx="3701">
                  <c:v>19.98619999351283</c:v>
                </c:pt>
                <c:pt idx="3702">
                  <c:v>19.98580009612487</c:v>
                </c:pt>
                <c:pt idx="3703">
                  <c:v>19.98149999961606</c:v>
                </c:pt>
                <c:pt idx="3704">
                  <c:v>19.97520004806572</c:v>
                </c:pt>
                <c:pt idx="3705">
                  <c:v>19.97229998473992</c:v>
                </c:pt>
                <c:pt idx="3706">
                  <c:v>19.97170069694403</c:v>
                </c:pt>
                <c:pt idx="3707">
                  <c:v>19.96939993934572</c:v>
                </c:pt>
                <c:pt idx="3708">
                  <c:v>19.96820007819768</c:v>
                </c:pt>
                <c:pt idx="3709">
                  <c:v>19.96879990005252</c:v>
                </c:pt>
                <c:pt idx="3710">
                  <c:v>19.96430001181943</c:v>
                </c:pt>
                <c:pt idx="3711">
                  <c:v>19.963099571225</c:v>
                </c:pt>
                <c:pt idx="3712">
                  <c:v>19.9594000541656</c:v>
                </c:pt>
                <c:pt idx="3713">
                  <c:v>19.96109991225967</c:v>
                </c:pt>
                <c:pt idx="3714">
                  <c:v>19.96089997558372</c:v>
                </c:pt>
                <c:pt idx="3715">
                  <c:v>19.95799997253198</c:v>
                </c:pt>
                <c:pt idx="3716">
                  <c:v>19.9541009262066</c:v>
                </c:pt>
                <c:pt idx="3717">
                  <c:v>19.9576999603232</c:v>
                </c:pt>
                <c:pt idx="3718">
                  <c:v>19.95690009917962</c:v>
                </c:pt>
                <c:pt idx="3719">
                  <c:v>19.95430003585716</c:v>
                </c:pt>
                <c:pt idx="3720">
                  <c:v>19.95479996337598</c:v>
                </c:pt>
                <c:pt idx="3721">
                  <c:v>19.95730114326216</c:v>
                </c:pt>
                <c:pt idx="3722">
                  <c:v>19.96060003547245</c:v>
                </c:pt>
                <c:pt idx="3723">
                  <c:v>19.96159999923475</c:v>
                </c:pt>
                <c:pt idx="3724">
                  <c:v>19.96629988441054</c:v>
                </c:pt>
                <c:pt idx="3725">
                  <c:v>19.97019997482127</c:v>
                </c:pt>
                <c:pt idx="3726">
                  <c:v>19.97150007133311</c:v>
                </c:pt>
                <c:pt idx="3727">
                  <c:v>19.97160010451989</c:v>
                </c:pt>
                <c:pt idx="3728">
                  <c:v>19.97199993552928</c:v>
                </c:pt>
                <c:pt idx="3729">
                  <c:v>19.97179997176861</c:v>
                </c:pt>
                <c:pt idx="3730">
                  <c:v>19.9748999687181</c:v>
                </c:pt>
                <c:pt idx="3731">
                  <c:v>19.97490098876732</c:v>
                </c:pt>
                <c:pt idx="3732">
                  <c:v>19.97389998664584</c:v>
                </c:pt>
                <c:pt idx="3733">
                  <c:v>19.97330011634403</c:v>
                </c:pt>
                <c:pt idx="3734">
                  <c:v>19.97439994430531</c:v>
                </c:pt>
                <c:pt idx="3735">
                  <c:v>19.97500001067601</c:v>
                </c:pt>
                <c:pt idx="3736">
                  <c:v>19.97570031852226</c:v>
                </c:pt>
                <c:pt idx="3737">
                  <c:v>19.97700011024063</c:v>
                </c:pt>
                <c:pt idx="3738">
                  <c:v>19.97729993209577</c:v>
                </c:pt>
                <c:pt idx="3739">
                  <c:v>19.97409994430198</c:v>
                </c:pt>
                <c:pt idx="3740">
                  <c:v>19.97029991111412</c:v>
                </c:pt>
                <c:pt idx="3741">
                  <c:v>19.96670031547182</c:v>
                </c:pt>
                <c:pt idx="3742">
                  <c:v>19.96540007400472</c:v>
                </c:pt>
                <c:pt idx="3743">
                  <c:v>19.96510009192931</c:v>
                </c:pt>
                <c:pt idx="3744">
                  <c:v>19.96560005263743</c:v>
                </c:pt>
                <c:pt idx="3745">
                  <c:v>19.96629997100532</c:v>
                </c:pt>
                <c:pt idx="3746">
                  <c:v>19.96479929198901</c:v>
                </c:pt>
                <c:pt idx="3747">
                  <c:v>19.96279998321185</c:v>
                </c:pt>
                <c:pt idx="3748">
                  <c:v>19.96249998626442</c:v>
                </c:pt>
                <c:pt idx="3749">
                  <c:v>19.96840002822864</c:v>
                </c:pt>
                <c:pt idx="3750">
                  <c:v>19.96939988937445</c:v>
                </c:pt>
                <c:pt idx="3751">
                  <c:v>19.97250008239643</c:v>
                </c:pt>
                <c:pt idx="3752">
                  <c:v>19.97260004615234</c:v>
                </c:pt>
                <c:pt idx="3753">
                  <c:v>19.97520000686198</c:v>
                </c:pt>
                <c:pt idx="3754">
                  <c:v>19.9766998981431</c:v>
                </c:pt>
                <c:pt idx="3755">
                  <c:v>19.97260005798307</c:v>
                </c:pt>
                <c:pt idx="3756">
                  <c:v>19.97710133132568</c:v>
                </c:pt>
                <c:pt idx="3757">
                  <c:v>19.97970001830981</c:v>
                </c:pt>
                <c:pt idx="3758">
                  <c:v>19.97630001830839</c:v>
                </c:pt>
                <c:pt idx="3759">
                  <c:v>19.97369991874438</c:v>
                </c:pt>
                <c:pt idx="3760">
                  <c:v>19.97429997901781</c:v>
                </c:pt>
                <c:pt idx="3761">
                  <c:v>19.97620117110636</c:v>
                </c:pt>
                <c:pt idx="3762">
                  <c:v>19.98189989433012</c:v>
                </c:pt>
                <c:pt idx="3763">
                  <c:v>19.98079999389299</c:v>
                </c:pt>
                <c:pt idx="3764">
                  <c:v>19.98109989433212</c:v>
                </c:pt>
                <c:pt idx="3765">
                  <c:v>19.98259988822607</c:v>
                </c:pt>
                <c:pt idx="3766">
                  <c:v>19.98679953193274</c:v>
                </c:pt>
                <c:pt idx="3767">
                  <c:v>19.98350005111568</c:v>
                </c:pt>
                <c:pt idx="3768">
                  <c:v>19.98110009040465</c:v>
                </c:pt>
                <c:pt idx="3769">
                  <c:v>19.97810001487596</c:v>
                </c:pt>
                <c:pt idx="3770">
                  <c:v>19.97570004806037</c:v>
                </c:pt>
                <c:pt idx="3771">
                  <c:v>19.97980037994057</c:v>
                </c:pt>
                <c:pt idx="3772">
                  <c:v>19.97789993018887</c:v>
                </c:pt>
                <c:pt idx="3773">
                  <c:v>19.97809992408293</c:v>
                </c:pt>
                <c:pt idx="3774">
                  <c:v>19.98200007476405</c:v>
                </c:pt>
                <c:pt idx="3775">
                  <c:v>19.98250011100388</c:v>
                </c:pt>
                <c:pt idx="3776">
                  <c:v>19.9849002407027</c:v>
                </c:pt>
                <c:pt idx="3777">
                  <c:v>19.98500006561153</c:v>
                </c:pt>
                <c:pt idx="3778">
                  <c:v>19.98119992980719</c:v>
                </c:pt>
                <c:pt idx="3779">
                  <c:v>19.98419998397727</c:v>
                </c:pt>
                <c:pt idx="3780">
                  <c:v>19.98759989623793</c:v>
                </c:pt>
                <c:pt idx="3781">
                  <c:v>19.98899906310907</c:v>
                </c:pt>
                <c:pt idx="3782">
                  <c:v>19.98439992637212</c:v>
                </c:pt>
                <c:pt idx="3783">
                  <c:v>19.97900003814356</c:v>
                </c:pt>
                <c:pt idx="3784">
                  <c:v>19.97860010756992</c:v>
                </c:pt>
                <c:pt idx="3785">
                  <c:v>19.9772000682824</c:v>
                </c:pt>
                <c:pt idx="3786">
                  <c:v>19.97540046958602</c:v>
                </c:pt>
                <c:pt idx="3787">
                  <c:v>19.97489995040814</c:v>
                </c:pt>
                <c:pt idx="3788">
                  <c:v>19.97519997444032</c:v>
                </c:pt>
                <c:pt idx="3789">
                  <c:v>19.97089997749208</c:v>
                </c:pt>
                <c:pt idx="3790">
                  <c:v>19.97080011024446</c:v>
                </c:pt>
                <c:pt idx="3791">
                  <c:v>19.96639967269948</c:v>
                </c:pt>
                <c:pt idx="3792">
                  <c:v>19.96340005302408</c:v>
                </c:pt>
                <c:pt idx="3793">
                  <c:v>19.96499991721793</c:v>
                </c:pt>
                <c:pt idx="3794">
                  <c:v>19.96819988403146</c:v>
                </c:pt>
                <c:pt idx="3795">
                  <c:v>19.96640008315807</c:v>
                </c:pt>
                <c:pt idx="3796">
                  <c:v>19.96280052986183</c:v>
                </c:pt>
                <c:pt idx="3797">
                  <c:v>19.96160008010699</c:v>
                </c:pt>
                <c:pt idx="3798">
                  <c:v>19.9589000801061</c:v>
                </c:pt>
                <c:pt idx="3799">
                  <c:v>19.95259998664551</c:v>
                </c:pt>
                <c:pt idx="3800">
                  <c:v>19.95120008621234</c:v>
                </c:pt>
                <c:pt idx="3801">
                  <c:v>19.95200011024281</c:v>
                </c:pt>
                <c:pt idx="3802">
                  <c:v>19.95070000762643</c:v>
                </c:pt>
                <c:pt idx="3803">
                  <c:v>19.94940001677968</c:v>
                </c:pt>
                <c:pt idx="3804">
                  <c:v>19.94640006522968</c:v>
                </c:pt>
                <c:pt idx="3805">
                  <c:v>19.94919998664772</c:v>
                </c:pt>
                <c:pt idx="3806">
                  <c:v>19.94700040321186</c:v>
                </c:pt>
                <c:pt idx="3807">
                  <c:v>19.94620009231582</c:v>
                </c:pt>
                <c:pt idx="3808">
                  <c:v>19.94459995345823</c:v>
                </c:pt>
                <c:pt idx="3809">
                  <c:v>19.93899999274798</c:v>
                </c:pt>
                <c:pt idx="3810">
                  <c:v>19.93539993247758</c:v>
                </c:pt>
                <c:pt idx="3811">
                  <c:v>19.9333991840358</c:v>
                </c:pt>
                <c:pt idx="3812">
                  <c:v>19.92589994468289</c:v>
                </c:pt>
                <c:pt idx="3813">
                  <c:v>19.92310004729734</c:v>
                </c:pt>
                <c:pt idx="3814">
                  <c:v>19.9255001045203</c:v>
                </c:pt>
                <c:pt idx="3815">
                  <c:v>19.9260000381473</c:v>
                </c:pt>
                <c:pt idx="3816">
                  <c:v>19.92719957351435</c:v>
                </c:pt>
                <c:pt idx="3817">
                  <c:v>19.92750005645576</c:v>
                </c:pt>
                <c:pt idx="3818">
                  <c:v>19.92339989357058</c:v>
                </c:pt>
                <c:pt idx="3819">
                  <c:v>19.92529988746534</c:v>
                </c:pt>
                <c:pt idx="3820">
                  <c:v>19.92259994773848</c:v>
                </c:pt>
                <c:pt idx="3821">
                  <c:v>19.91920042457423</c:v>
                </c:pt>
                <c:pt idx="3822">
                  <c:v>19.91869997481988</c:v>
                </c:pt>
                <c:pt idx="3823">
                  <c:v>19.91350005340428</c:v>
                </c:pt>
                <c:pt idx="3824">
                  <c:v>19.91549990844578</c:v>
                </c:pt>
                <c:pt idx="3825">
                  <c:v>19.91799988708226</c:v>
                </c:pt>
                <c:pt idx="3826">
                  <c:v>19.9199998386357</c:v>
                </c:pt>
                <c:pt idx="3827">
                  <c:v>19.91800004691686</c:v>
                </c:pt>
                <c:pt idx="3828">
                  <c:v>19.91550005301906</c:v>
                </c:pt>
                <c:pt idx="3829">
                  <c:v>19.91469991721897</c:v>
                </c:pt>
                <c:pt idx="3830">
                  <c:v>19.91669995040501</c:v>
                </c:pt>
                <c:pt idx="3831">
                  <c:v>19.91210091628819</c:v>
                </c:pt>
                <c:pt idx="3832">
                  <c:v>19.91209995040481</c:v>
                </c:pt>
                <c:pt idx="3833">
                  <c:v>19.91270005302067</c:v>
                </c:pt>
                <c:pt idx="3834">
                  <c:v>19.91379997749027</c:v>
                </c:pt>
                <c:pt idx="3835">
                  <c:v>19.91009988097719</c:v>
                </c:pt>
                <c:pt idx="3836">
                  <c:v>19.90990021590914</c:v>
                </c:pt>
                <c:pt idx="3837">
                  <c:v>19.91050000762698</c:v>
                </c:pt>
                <c:pt idx="3838">
                  <c:v>19.91179991416356</c:v>
                </c:pt>
                <c:pt idx="3839">
                  <c:v>19.91639997138918</c:v>
                </c:pt>
                <c:pt idx="3840">
                  <c:v>19.91259992026971</c:v>
                </c:pt>
                <c:pt idx="3841">
                  <c:v>19.91410004996942</c:v>
                </c:pt>
                <c:pt idx="3842">
                  <c:v>19.91550001678115</c:v>
                </c:pt>
                <c:pt idx="3843">
                  <c:v>19.91820003776228</c:v>
                </c:pt>
                <c:pt idx="3844">
                  <c:v>19.92140007095076</c:v>
                </c:pt>
                <c:pt idx="3845">
                  <c:v>19.92199988670108</c:v>
                </c:pt>
                <c:pt idx="3846">
                  <c:v>19.91880042991398</c:v>
                </c:pt>
                <c:pt idx="3847">
                  <c:v>19.92300004958815</c:v>
                </c:pt>
                <c:pt idx="3848">
                  <c:v>19.91929995002647</c:v>
                </c:pt>
                <c:pt idx="3849">
                  <c:v>19.91709998931765</c:v>
                </c:pt>
                <c:pt idx="3850">
                  <c:v>19.91860004958653</c:v>
                </c:pt>
                <c:pt idx="3851">
                  <c:v>19.91860093078501</c:v>
                </c:pt>
                <c:pt idx="3852">
                  <c:v>19.922000031278</c:v>
                </c:pt>
                <c:pt idx="3853">
                  <c:v>19.92420004920859</c:v>
                </c:pt>
                <c:pt idx="3854">
                  <c:v>19.9220000400528</c:v>
                </c:pt>
                <c:pt idx="3855">
                  <c:v>19.91660000686532</c:v>
                </c:pt>
                <c:pt idx="3856">
                  <c:v>19.91660115661216</c:v>
                </c:pt>
                <c:pt idx="3857">
                  <c:v>19.92069998244912</c:v>
                </c:pt>
                <c:pt idx="3858">
                  <c:v>19.92020008201507</c:v>
                </c:pt>
                <c:pt idx="3859">
                  <c:v>19.91879995841373</c:v>
                </c:pt>
                <c:pt idx="3860">
                  <c:v>19.9215999553671</c:v>
                </c:pt>
                <c:pt idx="3861">
                  <c:v>19.92310069465384</c:v>
                </c:pt>
                <c:pt idx="3862">
                  <c:v>19.92700003661957</c:v>
                </c:pt>
                <c:pt idx="3863">
                  <c:v>19.92680000648397</c:v>
                </c:pt>
                <c:pt idx="3864">
                  <c:v>19.92619989165905</c:v>
                </c:pt>
                <c:pt idx="3865">
                  <c:v>19.92240006065185</c:v>
                </c:pt>
                <c:pt idx="3866">
                  <c:v>19.91880002746257</c:v>
                </c:pt>
                <c:pt idx="3867">
                  <c:v>19.91879995803538</c:v>
                </c:pt>
                <c:pt idx="3868">
                  <c:v>19.9201999942743</c:v>
                </c:pt>
                <c:pt idx="3869">
                  <c:v>19.92250005454843</c:v>
                </c:pt>
                <c:pt idx="3870">
                  <c:v>19.92769993667387</c:v>
                </c:pt>
                <c:pt idx="3871">
                  <c:v>19.92890085716133</c:v>
                </c:pt>
                <c:pt idx="3872">
                  <c:v>19.92700009650798</c:v>
                </c:pt>
                <c:pt idx="3873">
                  <c:v>19.92889998168902</c:v>
                </c:pt>
                <c:pt idx="3874">
                  <c:v>19.93019990920948</c:v>
                </c:pt>
                <c:pt idx="3875">
                  <c:v>19.92980011749023</c:v>
                </c:pt>
                <c:pt idx="3876">
                  <c:v>19.93140061530721</c:v>
                </c:pt>
                <c:pt idx="3877">
                  <c:v>19.93210006293884</c:v>
                </c:pt>
                <c:pt idx="3878">
                  <c:v>19.93109988784635</c:v>
                </c:pt>
                <c:pt idx="3879">
                  <c:v>19.93129999046141</c:v>
                </c:pt>
                <c:pt idx="3880">
                  <c:v>19.931100029753</c:v>
                </c:pt>
                <c:pt idx="3881">
                  <c:v>19.9294996616336</c:v>
                </c:pt>
                <c:pt idx="3882">
                  <c:v>19.92360010833362</c:v>
                </c:pt>
                <c:pt idx="3883">
                  <c:v>19.92070004806371</c:v>
                </c:pt>
                <c:pt idx="3884">
                  <c:v>19.92169996947996</c:v>
                </c:pt>
                <c:pt idx="3885">
                  <c:v>19.91920003585619</c:v>
                </c:pt>
                <c:pt idx="3886">
                  <c:v>19.91509953803688</c:v>
                </c:pt>
                <c:pt idx="3887">
                  <c:v>19.91439988517593</c:v>
                </c:pt>
                <c:pt idx="3888">
                  <c:v>19.91430002097695</c:v>
                </c:pt>
                <c:pt idx="3889">
                  <c:v>19.91439998474015</c:v>
                </c:pt>
                <c:pt idx="3890">
                  <c:v>19.91629996947813</c:v>
                </c:pt>
                <c:pt idx="3891">
                  <c:v>19.91600054282753</c:v>
                </c:pt>
                <c:pt idx="3892">
                  <c:v>19.91820002364693</c:v>
                </c:pt>
                <c:pt idx="3893">
                  <c:v>19.91030000877072</c:v>
                </c:pt>
                <c:pt idx="3894">
                  <c:v>19.90989990615344</c:v>
                </c:pt>
                <c:pt idx="3895">
                  <c:v>19.90470002403163</c:v>
                </c:pt>
                <c:pt idx="3896">
                  <c:v>19.90669961051752</c:v>
                </c:pt>
                <c:pt idx="3897">
                  <c:v>19.90359995765538</c:v>
                </c:pt>
                <c:pt idx="3898">
                  <c:v>19.9031000541654</c:v>
                </c:pt>
                <c:pt idx="3899">
                  <c:v>19.90299996642716</c:v>
                </c:pt>
                <c:pt idx="3900">
                  <c:v>19.89950007514926</c:v>
                </c:pt>
                <c:pt idx="3901">
                  <c:v>19.9000995590213</c:v>
                </c:pt>
                <c:pt idx="3902">
                  <c:v>19.89629997558222</c:v>
                </c:pt>
                <c:pt idx="3903">
                  <c:v>19.89510007209537</c:v>
                </c:pt>
                <c:pt idx="3904">
                  <c:v>19.89149997558343</c:v>
                </c:pt>
                <c:pt idx="3905">
                  <c:v>19.88910003890487</c:v>
                </c:pt>
                <c:pt idx="3906">
                  <c:v>19.88459936904837</c:v>
                </c:pt>
                <c:pt idx="3907">
                  <c:v>19.8842999908411</c:v>
                </c:pt>
                <c:pt idx="3908">
                  <c:v>19.8787000663724</c:v>
                </c:pt>
                <c:pt idx="3909">
                  <c:v>19.88090003318575</c:v>
                </c:pt>
                <c:pt idx="3910">
                  <c:v>19.87820010261203</c:v>
                </c:pt>
                <c:pt idx="3911">
                  <c:v>19.87820057944918</c:v>
                </c:pt>
                <c:pt idx="3912">
                  <c:v>19.87880009345827</c:v>
                </c:pt>
                <c:pt idx="3913">
                  <c:v>19.87590002708384</c:v>
                </c:pt>
                <c:pt idx="3914">
                  <c:v>19.87629999999626</c:v>
                </c:pt>
                <c:pt idx="3915">
                  <c:v>19.8753998973807</c:v>
                </c:pt>
                <c:pt idx="3916">
                  <c:v>19.87669965591338</c:v>
                </c:pt>
                <c:pt idx="3917">
                  <c:v>19.87960010261304</c:v>
                </c:pt>
                <c:pt idx="3918">
                  <c:v>19.87689996985864</c:v>
                </c:pt>
                <c:pt idx="3919">
                  <c:v>19.87519993667228</c:v>
                </c:pt>
                <c:pt idx="3920">
                  <c:v>19.87559998168944</c:v>
                </c:pt>
                <c:pt idx="3921">
                  <c:v>19.87529984283172</c:v>
                </c:pt>
                <c:pt idx="3922">
                  <c:v>19.87250004806264</c:v>
                </c:pt>
                <c:pt idx="3923">
                  <c:v>19.86800011749074</c:v>
                </c:pt>
                <c:pt idx="3924">
                  <c:v>19.8653000873528</c:v>
                </c:pt>
                <c:pt idx="3925">
                  <c:v>19.86880004196064</c:v>
                </c:pt>
                <c:pt idx="3926">
                  <c:v>19.86879949569629</c:v>
                </c:pt>
                <c:pt idx="3927">
                  <c:v>19.86749991225952</c:v>
                </c:pt>
                <c:pt idx="3928">
                  <c:v>19.8697000358552</c:v>
                </c:pt>
                <c:pt idx="3929">
                  <c:v>19.86970002364615</c:v>
                </c:pt>
                <c:pt idx="3930">
                  <c:v>19.86919991187824</c:v>
                </c:pt>
                <c:pt idx="3931">
                  <c:v>19.86409990882384</c:v>
                </c:pt>
                <c:pt idx="3932">
                  <c:v>19.85830001144131</c:v>
                </c:pt>
                <c:pt idx="3933">
                  <c:v>19.85370005378354</c:v>
                </c:pt>
                <c:pt idx="3934">
                  <c:v>19.85400002670213</c:v>
                </c:pt>
                <c:pt idx="3935">
                  <c:v>19.85130010222929</c:v>
                </c:pt>
                <c:pt idx="3936">
                  <c:v>19.84939999961716</c:v>
                </c:pt>
                <c:pt idx="3937">
                  <c:v>19.8474000690403</c:v>
                </c:pt>
                <c:pt idx="3938">
                  <c:v>19.84379999656448</c:v>
                </c:pt>
                <c:pt idx="3939">
                  <c:v>19.84650009002507</c:v>
                </c:pt>
                <c:pt idx="3940">
                  <c:v>19.84349995117008</c:v>
                </c:pt>
                <c:pt idx="3941">
                  <c:v>19.84110123672144</c:v>
                </c:pt>
                <c:pt idx="3942">
                  <c:v>19.8477000595085</c:v>
                </c:pt>
                <c:pt idx="3943">
                  <c:v>19.85419990844457</c:v>
                </c:pt>
                <c:pt idx="3944">
                  <c:v>19.85300007133264</c:v>
                </c:pt>
                <c:pt idx="3945">
                  <c:v>19.85069990844568</c:v>
                </c:pt>
                <c:pt idx="3946">
                  <c:v>19.85089977569442</c:v>
                </c:pt>
                <c:pt idx="3947">
                  <c:v>19.84929998397638</c:v>
                </c:pt>
                <c:pt idx="3948">
                  <c:v>19.84559998397523</c:v>
                </c:pt>
                <c:pt idx="3949">
                  <c:v>19.84209992065007</c:v>
                </c:pt>
                <c:pt idx="3950">
                  <c:v>19.83939998702771</c:v>
                </c:pt>
                <c:pt idx="3951">
                  <c:v>19.83739979400343</c:v>
                </c:pt>
                <c:pt idx="3952">
                  <c:v>19.83540006866314</c:v>
                </c:pt>
                <c:pt idx="3953">
                  <c:v>19.83849999007725</c:v>
                </c:pt>
                <c:pt idx="3954">
                  <c:v>19.84349998092148</c:v>
                </c:pt>
                <c:pt idx="3955">
                  <c:v>19.84280005035179</c:v>
                </c:pt>
                <c:pt idx="3956">
                  <c:v>19.84609901198928</c:v>
                </c:pt>
                <c:pt idx="3957">
                  <c:v>19.84180004729933</c:v>
                </c:pt>
                <c:pt idx="3958">
                  <c:v>19.84180004424707</c:v>
                </c:pt>
                <c:pt idx="3959">
                  <c:v>19.83719995383944</c:v>
                </c:pt>
                <c:pt idx="3960">
                  <c:v>19.83789998702923</c:v>
                </c:pt>
                <c:pt idx="3961">
                  <c:v>19.84170062065095</c:v>
                </c:pt>
                <c:pt idx="3962">
                  <c:v>19.84030006828107</c:v>
                </c:pt>
                <c:pt idx="3963">
                  <c:v>19.84379998359508</c:v>
                </c:pt>
                <c:pt idx="3964">
                  <c:v>19.84270005912548</c:v>
                </c:pt>
                <c:pt idx="3965">
                  <c:v>19.84089990538996</c:v>
                </c:pt>
                <c:pt idx="3966">
                  <c:v>19.83820110663873</c:v>
                </c:pt>
                <c:pt idx="3967">
                  <c:v>19.84119996566733</c:v>
                </c:pt>
                <c:pt idx="3968">
                  <c:v>19.84229988708466</c:v>
                </c:pt>
                <c:pt idx="3969">
                  <c:v>19.84580001678114</c:v>
                </c:pt>
                <c:pt idx="3970">
                  <c:v>19.8446999534608</c:v>
                </c:pt>
                <c:pt idx="3971">
                  <c:v>19.84599998664634</c:v>
                </c:pt>
                <c:pt idx="3972">
                  <c:v>19.84699995345727</c:v>
                </c:pt>
                <c:pt idx="3973">
                  <c:v>19.84390010451898</c:v>
                </c:pt>
                <c:pt idx="3974">
                  <c:v>19.84340000495649</c:v>
                </c:pt>
                <c:pt idx="3975">
                  <c:v>19.84180007438409</c:v>
                </c:pt>
                <c:pt idx="3976">
                  <c:v>19.84300062065086</c:v>
                </c:pt>
                <c:pt idx="3977">
                  <c:v>19.84520003204306</c:v>
                </c:pt>
                <c:pt idx="3978">
                  <c:v>19.84489988708447</c:v>
                </c:pt>
                <c:pt idx="3979">
                  <c:v>19.84410002288496</c:v>
                </c:pt>
                <c:pt idx="3980">
                  <c:v>19.8461998840321</c:v>
                </c:pt>
                <c:pt idx="3981">
                  <c:v>19.84750002288638</c:v>
                </c:pt>
                <c:pt idx="3982">
                  <c:v>19.84600009231144</c:v>
                </c:pt>
                <c:pt idx="3983">
                  <c:v>19.84430002898808</c:v>
                </c:pt>
                <c:pt idx="3984">
                  <c:v>19.84199995651215</c:v>
                </c:pt>
                <c:pt idx="3985">
                  <c:v>19.84370008315818</c:v>
                </c:pt>
                <c:pt idx="3986">
                  <c:v>19.83810029754386</c:v>
                </c:pt>
                <c:pt idx="3987">
                  <c:v>19.84059992026959</c:v>
                </c:pt>
                <c:pt idx="3988">
                  <c:v>19.8389000198331</c:v>
                </c:pt>
                <c:pt idx="3989">
                  <c:v>19.8347999565085</c:v>
                </c:pt>
                <c:pt idx="3990">
                  <c:v>19.83029990234354</c:v>
                </c:pt>
                <c:pt idx="3991">
                  <c:v>19.82659947089633</c:v>
                </c:pt>
                <c:pt idx="3992">
                  <c:v>19.8289999568915</c:v>
                </c:pt>
                <c:pt idx="3993">
                  <c:v>19.83390007743583</c:v>
                </c:pt>
                <c:pt idx="3994">
                  <c:v>19.83679999885134</c:v>
                </c:pt>
                <c:pt idx="3995">
                  <c:v>19.8340000198332</c:v>
                </c:pt>
                <c:pt idx="3996">
                  <c:v>19.83600044517152</c:v>
                </c:pt>
                <c:pt idx="3997">
                  <c:v>19.83779996223166</c:v>
                </c:pt>
                <c:pt idx="3998">
                  <c:v>19.83950007095336</c:v>
                </c:pt>
                <c:pt idx="3999">
                  <c:v>19.84439996528454</c:v>
                </c:pt>
                <c:pt idx="4000">
                  <c:v>19.84110003165915</c:v>
                </c:pt>
                <c:pt idx="4001">
                  <c:v>19.84160020064883</c:v>
                </c:pt>
                <c:pt idx="4002">
                  <c:v>19.84310009498222</c:v>
                </c:pt>
                <c:pt idx="4003">
                  <c:v>19.83719992904298</c:v>
                </c:pt>
                <c:pt idx="4004">
                  <c:v>19.83689996223257</c:v>
                </c:pt>
                <c:pt idx="4005">
                  <c:v>19.83670009498383</c:v>
                </c:pt>
                <c:pt idx="4006">
                  <c:v>19.83890022163177</c:v>
                </c:pt>
                <c:pt idx="4007">
                  <c:v>19.83769998016214</c:v>
                </c:pt>
                <c:pt idx="4008">
                  <c:v>19.83790000114096</c:v>
                </c:pt>
                <c:pt idx="4009">
                  <c:v>19.83990010375783</c:v>
                </c:pt>
                <c:pt idx="4010">
                  <c:v>19.84200009155029</c:v>
                </c:pt>
                <c:pt idx="4011">
                  <c:v>19.84630051993733</c:v>
                </c:pt>
                <c:pt idx="4012">
                  <c:v>19.84650003699788</c:v>
                </c:pt>
                <c:pt idx="4013">
                  <c:v>19.84689996452289</c:v>
                </c:pt>
                <c:pt idx="4014">
                  <c:v>19.84409993438382</c:v>
                </c:pt>
                <c:pt idx="4015">
                  <c:v>19.83979999770598</c:v>
                </c:pt>
                <c:pt idx="4016">
                  <c:v>19.83929896545306</c:v>
                </c:pt>
                <c:pt idx="4017">
                  <c:v>19.83379993438573</c:v>
                </c:pt>
                <c:pt idx="4018">
                  <c:v>19.83400000075926</c:v>
                </c:pt>
                <c:pt idx="4019">
                  <c:v>19.83310000076017</c:v>
                </c:pt>
                <c:pt idx="4020">
                  <c:v>19.83210007018715</c:v>
                </c:pt>
                <c:pt idx="4021">
                  <c:v>19.8271996780386</c:v>
                </c:pt>
                <c:pt idx="4022">
                  <c:v>19.82519998893622</c:v>
                </c:pt>
                <c:pt idx="4023">
                  <c:v>19.82419992560972</c:v>
                </c:pt>
                <c:pt idx="4024">
                  <c:v>19.82209999809129</c:v>
                </c:pt>
                <c:pt idx="4025">
                  <c:v>19.81909995879687</c:v>
                </c:pt>
                <c:pt idx="4026">
                  <c:v>19.8223000732396</c:v>
                </c:pt>
                <c:pt idx="4027">
                  <c:v>19.82170000381302</c:v>
                </c:pt>
                <c:pt idx="4028">
                  <c:v>19.82110004310379</c:v>
                </c:pt>
                <c:pt idx="4029">
                  <c:v>19.81920001296749</c:v>
                </c:pt>
                <c:pt idx="4030">
                  <c:v>19.81759997062545</c:v>
                </c:pt>
                <c:pt idx="4031">
                  <c:v>19.81450069198399</c:v>
                </c:pt>
                <c:pt idx="4032">
                  <c:v>19.81359993438673</c:v>
                </c:pt>
                <c:pt idx="4033">
                  <c:v>19.81300010032282</c:v>
                </c:pt>
                <c:pt idx="4034">
                  <c:v>19.81590001258519</c:v>
                </c:pt>
                <c:pt idx="4035">
                  <c:v>19.81299994315851</c:v>
                </c:pt>
                <c:pt idx="4036">
                  <c:v>19.80720005187687</c:v>
                </c:pt>
                <c:pt idx="4037">
                  <c:v>19.80509991607687</c:v>
                </c:pt>
                <c:pt idx="4038">
                  <c:v>19.8041999793968</c:v>
                </c:pt>
                <c:pt idx="4039">
                  <c:v>19.80020005493132</c:v>
                </c:pt>
                <c:pt idx="4040">
                  <c:v>19.79799998550152</c:v>
                </c:pt>
                <c:pt idx="4041">
                  <c:v>19.79499958419547</c:v>
                </c:pt>
                <c:pt idx="4042">
                  <c:v>19.79210003394837</c:v>
                </c:pt>
                <c:pt idx="4043">
                  <c:v>19.79070006408438</c:v>
                </c:pt>
                <c:pt idx="4044">
                  <c:v>19.78810006408457</c:v>
                </c:pt>
                <c:pt idx="4045">
                  <c:v>19.78860003089719</c:v>
                </c:pt>
                <c:pt idx="4046">
                  <c:v>19.78669982566498</c:v>
                </c:pt>
                <c:pt idx="4047">
                  <c:v>19.78760010032418</c:v>
                </c:pt>
                <c:pt idx="4048">
                  <c:v>19.78780002479471</c:v>
                </c:pt>
                <c:pt idx="4049">
                  <c:v>19.79299993705353</c:v>
                </c:pt>
                <c:pt idx="4050">
                  <c:v>19.7934999401077</c:v>
                </c:pt>
                <c:pt idx="4051">
                  <c:v>19.7923999038685</c:v>
                </c:pt>
                <c:pt idx="4052">
                  <c:v>19.79030010909628</c:v>
                </c:pt>
                <c:pt idx="4053">
                  <c:v>19.79140009078764</c:v>
                </c:pt>
                <c:pt idx="4054">
                  <c:v>19.78620010299346</c:v>
                </c:pt>
                <c:pt idx="4055">
                  <c:v>19.78530007896185</c:v>
                </c:pt>
                <c:pt idx="4056">
                  <c:v>19.78649967765521</c:v>
                </c:pt>
                <c:pt idx="4057">
                  <c:v>19.78319992217802</c:v>
                </c:pt>
                <c:pt idx="4058">
                  <c:v>19.77629993438677</c:v>
                </c:pt>
                <c:pt idx="4059">
                  <c:v>19.77140003700332</c:v>
                </c:pt>
                <c:pt idx="4060">
                  <c:v>19.76770003394992</c:v>
                </c:pt>
                <c:pt idx="4061">
                  <c:v>19.76689969596555</c:v>
                </c:pt>
                <c:pt idx="4062">
                  <c:v>19.76499993743709</c:v>
                </c:pt>
                <c:pt idx="4063">
                  <c:v>19.76380000686549</c:v>
                </c:pt>
                <c:pt idx="4064">
                  <c:v>19.76339994659065</c:v>
                </c:pt>
                <c:pt idx="4065">
                  <c:v>19.75789998893379</c:v>
                </c:pt>
                <c:pt idx="4066">
                  <c:v>19.75859995879727</c:v>
                </c:pt>
                <c:pt idx="4067">
                  <c:v>19.75759992561143</c:v>
                </c:pt>
                <c:pt idx="4068">
                  <c:v>19.75719999503781</c:v>
                </c:pt>
                <c:pt idx="4069">
                  <c:v>19.75600000114354</c:v>
                </c:pt>
                <c:pt idx="4070">
                  <c:v>19.75259999808986</c:v>
                </c:pt>
                <c:pt idx="4071">
                  <c:v>19.75420059852329</c:v>
                </c:pt>
                <c:pt idx="4072">
                  <c:v>19.75460007934089</c:v>
                </c:pt>
                <c:pt idx="4073">
                  <c:v>19.75569990424628</c:v>
                </c:pt>
                <c:pt idx="4074">
                  <c:v>19.75279993743606</c:v>
                </c:pt>
                <c:pt idx="4075">
                  <c:v>19.75449999770717</c:v>
                </c:pt>
                <c:pt idx="4076">
                  <c:v>19.75450041427393</c:v>
                </c:pt>
                <c:pt idx="4077">
                  <c:v>19.75460003394619</c:v>
                </c:pt>
                <c:pt idx="4078">
                  <c:v>19.75699991912552</c:v>
                </c:pt>
                <c:pt idx="4079">
                  <c:v>19.75709990692119</c:v>
                </c:pt>
                <c:pt idx="4080">
                  <c:v>19.75790003356815</c:v>
                </c:pt>
                <c:pt idx="4081">
                  <c:v>19.75990057067611</c:v>
                </c:pt>
                <c:pt idx="4082">
                  <c:v>19.7601999156941</c:v>
                </c:pt>
                <c:pt idx="4083">
                  <c:v>19.7599000846858</c:v>
                </c:pt>
                <c:pt idx="4084">
                  <c:v>19.76180008163283</c:v>
                </c:pt>
                <c:pt idx="4085">
                  <c:v>19.76009998512015</c:v>
                </c:pt>
                <c:pt idx="4086">
                  <c:v>19.76340025367608</c:v>
                </c:pt>
                <c:pt idx="4087">
                  <c:v>19.76579990958996</c:v>
                </c:pt>
                <c:pt idx="4088">
                  <c:v>19.76760000610372</c:v>
                </c:pt>
                <c:pt idx="4089">
                  <c:v>19.76320004844456</c:v>
                </c:pt>
                <c:pt idx="4090">
                  <c:v>19.76080008163262</c:v>
                </c:pt>
                <c:pt idx="4091">
                  <c:v>19.75700088462326</c:v>
                </c:pt>
                <c:pt idx="4092">
                  <c:v>19.7589999851225</c:v>
                </c:pt>
                <c:pt idx="4093">
                  <c:v>19.75950005149571</c:v>
                </c:pt>
                <c:pt idx="4094">
                  <c:v>19.7588001148215</c:v>
                </c:pt>
                <c:pt idx="4095">
                  <c:v>19.75429988555697</c:v>
                </c:pt>
                <c:pt idx="4096">
                  <c:v>19.75500046195884</c:v>
                </c:pt>
                <c:pt idx="4097">
                  <c:v>19.75660008163322</c:v>
                </c:pt>
                <c:pt idx="4098">
                  <c:v>19.75760004233961</c:v>
                </c:pt>
                <c:pt idx="4099">
                  <c:v>19.75289991569298</c:v>
                </c:pt>
                <c:pt idx="4100">
                  <c:v>19.75610000305096</c:v>
                </c:pt>
                <c:pt idx="4101">
                  <c:v>19.75859993667472</c:v>
                </c:pt>
                <c:pt idx="4102">
                  <c:v>19.75630010871464</c:v>
                </c:pt>
                <c:pt idx="4103">
                  <c:v>19.75759989433208</c:v>
                </c:pt>
                <c:pt idx="4104">
                  <c:v>19.75710003013591</c:v>
                </c:pt>
                <c:pt idx="4105">
                  <c:v>19.75810001792342</c:v>
                </c:pt>
                <c:pt idx="4106">
                  <c:v>19.7578998157478</c:v>
                </c:pt>
                <c:pt idx="4107">
                  <c:v>19.75899995459985</c:v>
                </c:pt>
                <c:pt idx="4108">
                  <c:v>19.75650005722127</c:v>
                </c:pt>
                <c:pt idx="4109">
                  <c:v>19.75500009956158</c:v>
                </c:pt>
                <c:pt idx="4110">
                  <c:v>19.7468000877343</c:v>
                </c:pt>
                <c:pt idx="4111">
                  <c:v>19.74660019340445</c:v>
                </c:pt>
                <c:pt idx="4112">
                  <c:v>19.74619991874351</c:v>
                </c:pt>
                <c:pt idx="4113">
                  <c:v>19.74790001830843</c:v>
                </c:pt>
                <c:pt idx="4114">
                  <c:v>19.74590002746481</c:v>
                </c:pt>
                <c:pt idx="4115">
                  <c:v>19.74610009078605</c:v>
                </c:pt>
                <c:pt idx="4116">
                  <c:v>19.7452998493172</c:v>
                </c:pt>
                <c:pt idx="4117">
                  <c:v>19.74760009078454</c:v>
                </c:pt>
                <c:pt idx="4118">
                  <c:v>19.7504000968911</c:v>
                </c:pt>
                <c:pt idx="4119">
                  <c:v>19.75259994888256</c:v>
                </c:pt>
                <c:pt idx="4120">
                  <c:v>19.75480007553051</c:v>
                </c:pt>
                <c:pt idx="4121">
                  <c:v>19.75659969520348</c:v>
                </c:pt>
                <c:pt idx="4122">
                  <c:v>19.75540003928836</c:v>
                </c:pt>
                <c:pt idx="4123">
                  <c:v>19.75459996986319</c:v>
                </c:pt>
                <c:pt idx="4124">
                  <c:v>19.75210006942507</c:v>
                </c:pt>
                <c:pt idx="4125">
                  <c:v>19.7534999908421</c:v>
                </c:pt>
                <c:pt idx="4126">
                  <c:v>19.75400056724175</c:v>
                </c:pt>
                <c:pt idx="4127">
                  <c:v>19.75570008124851</c:v>
                </c:pt>
                <c:pt idx="4128">
                  <c:v>19.75560003890496</c:v>
                </c:pt>
                <c:pt idx="4129">
                  <c:v>19.75250010222953</c:v>
                </c:pt>
                <c:pt idx="4130">
                  <c:v>19.7503000057186</c:v>
                </c:pt>
                <c:pt idx="4131">
                  <c:v>19.75009915465853</c:v>
                </c:pt>
                <c:pt idx="4132">
                  <c:v>19.74729998473774</c:v>
                </c:pt>
                <c:pt idx="4133">
                  <c:v>19.74420002098122</c:v>
                </c:pt>
                <c:pt idx="4134">
                  <c:v>19.73729996070324</c:v>
                </c:pt>
                <c:pt idx="4135">
                  <c:v>19.73900006332042</c:v>
                </c:pt>
                <c:pt idx="4136">
                  <c:v>19.73560126152006</c:v>
                </c:pt>
                <c:pt idx="4137">
                  <c:v>19.74110001792722</c:v>
                </c:pt>
                <c:pt idx="4138">
                  <c:v>19.73670006027169</c:v>
                </c:pt>
                <c:pt idx="4139">
                  <c:v>19.74040011443867</c:v>
                </c:pt>
                <c:pt idx="4140">
                  <c:v>19.742000111386</c:v>
                </c:pt>
                <c:pt idx="4141">
                  <c:v>19.73770040435556</c:v>
                </c:pt>
                <c:pt idx="4142">
                  <c:v>19.73879999084238</c:v>
                </c:pt>
                <c:pt idx="4143">
                  <c:v>19.74039995460043</c:v>
                </c:pt>
                <c:pt idx="4144">
                  <c:v>19.73670006637258</c:v>
                </c:pt>
                <c:pt idx="4145">
                  <c:v>19.73600006331981</c:v>
                </c:pt>
                <c:pt idx="4146">
                  <c:v>19.73359945373159</c:v>
                </c:pt>
                <c:pt idx="4147">
                  <c:v>19.72600010871611</c:v>
                </c:pt>
                <c:pt idx="4148">
                  <c:v>19.7202001178739</c:v>
                </c:pt>
                <c:pt idx="4149">
                  <c:v>19.71880007857908</c:v>
                </c:pt>
                <c:pt idx="4150">
                  <c:v>19.71950011176522</c:v>
                </c:pt>
                <c:pt idx="4151">
                  <c:v>19.71980041350981</c:v>
                </c:pt>
                <c:pt idx="4152">
                  <c:v>19.7207999637576</c:v>
                </c:pt>
                <c:pt idx="4153">
                  <c:v>19.7139999458268</c:v>
                </c:pt>
                <c:pt idx="4154">
                  <c:v>19.71339991264176</c:v>
                </c:pt>
                <c:pt idx="4155">
                  <c:v>19.71030008468369</c:v>
                </c:pt>
                <c:pt idx="4156">
                  <c:v>19.70859978293808</c:v>
                </c:pt>
                <c:pt idx="4157">
                  <c:v>19.70770005759914</c:v>
                </c:pt>
                <c:pt idx="4158">
                  <c:v>19.70919998206955</c:v>
                </c:pt>
                <c:pt idx="4159">
                  <c:v>19.70660009383937</c:v>
                </c:pt>
                <c:pt idx="4160">
                  <c:v>19.70569992790112</c:v>
                </c:pt>
                <c:pt idx="4161">
                  <c:v>19.70109957198656</c:v>
                </c:pt>
                <c:pt idx="4162">
                  <c:v>19.69690008811813</c:v>
                </c:pt>
                <c:pt idx="4163">
                  <c:v>19.69799994620917</c:v>
                </c:pt>
                <c:pt idx="4164">
                  <c:v>19.69959991302312</c:v>
                </c:pt>
                <c:pt idx="4165">
                  <c:v>19.70409996108719</c:v>
                </c:pt>
                <c:pt idx="4166">
                  <c:v>19.70250013923214</c:v>
                </c:pt>
                <c:pt idx="4167">
                  <c:v>19.70470003356602</c:v>
                </c:pt>
                <c:pt idx="4168">
                  <c:v>19.7054999156935</c:v>
                </c:pt>
                <c:pt idx="4169">
                  <c:v>19.70820003318659</c:v>
                </c:pt>
                <c:pt idx="4170">
                  <c:v>19.70950009346052</c:v>
                </c:pt>
                <c:pt idx="4171">
                  <c:v>19.71150151176332</c:v>
                </c:pt>
                <c:pt idx="4172">
                  <c:v>19.71300009307379</c:v>
                </c:pt>
                <c:pt idx="4173">
                  <c:v>19.7149999874091</c:v>
                </c:pt>
                <c:pt idx="4174">
                  <c:v>19.71750001449618</c:v>
                </c:pt>
                <c:pt idx="4175">
                  <c:v>19.71919997215081</c:v>
                </c:pt>
                <c:pt idx="4176">
                  <c:v>19.71900004157942</c:v>
                </c:pt>
                <c:pt idx="4177">
                  <c:v>19.72090007476433</c:v>
                </c:pt>
                <c:pt idx="4178">
                  <c:v>19.71789993285711</c:v>
                </c:pt>
                <c:pt idx="4179">
                  <c:v>19.7148000263187</c:v>
                </c:pt>
                <c:pt idx="4180">
                  <c:v>19.71520001716635</c:v>
                </c:pt>
                <c:pt idx="4181">
                  <c:v>19.71230032500899</c:v>
                </c:pt>
                <c:pt idx="4182">
                  <c:v>19.7128999809247</c:v>
                </c:pt>
                <c:pt idx="4183">
                  <c:v>19.7119000865896</c:v>
                </c:pt>
                <c:pt idx="4184">
                  <c:v>19.71100008353823</c:v>
                </c:pt>
                <c:pt idx="4185">
                  <c:v>19.70940002632051</c:v>
                </c:pt>
                <c:pt idx="4186">
                  <c:v>19.70910002326855</c:v>
                </c:pt>
                <c:pt idx="4187">
                  <c:v>19.70859988746449</c:v>
                </c:pt>
                <c:pt idx="4188">
                  <c:v>19.70480002936893</c:v>
                </c:pt>
                <c:pt idx="4189">
                  <c:v>19.7060000385245</c:v>
                </c:pt>
                <c:pt idx="4190">
                  <c:v>19.71189989051709</c:v>
                </c:pt>
                <c:pt idx="4191">
                  <c:v>19.70960046691471</c:v>
                </c:pt>
                <c:pt idx="4192">
                  <c:v>19.71280005035078</c:v>
                </c:pt>
                <c:pt idx="4193">
                  <c:v>19.71409997787487</c:v>
                </c:pt>
                <c:pt idx="4194">
                  <c:v>19.71409995383874</c:v>
                </c:pt>
                <c:pt idx="4195">
                  <c:v>19.71820008353825</c:v>
                </c:pt>
                <c:pt idx="4196">
                  <c:v>19.71659978179741</c:v>
                </c:pt>
                <c:pt idx="4197">
                  <c:v>19.71479995689151</c:v>
                </c:pt>
                <c:pt idx="4198">
                  <c:v>19.7104000324216</c:v>
                </c:pt>
                <c:pt idx="4199">
                  <c:v>19.71149993591098</c:v>
                </c:pt>
                <c:pt idx="4200">
                  <c:v>19.70679998130796</c:v>
                </c:pt>
                <c:pt idx="4201">
                  <c:v>19.70240029830892</c:v>
                </c:pt>
                <c:pt idx="4202">
                  <c:v>19.70129991798239</c:v>
                </c:pt>
                <c:pt idx="4203">
                  <c:v>19.69840005073274</c:v>
                </c:pt>
                <c:pt idx="4204">
                  <c:v>19.69339991187735</c:v>
                </c:pt>
                <c:pt idx="4205">
                  <c:v>19.69390011405631</c:v>
                </c:pt>
                <c:pt idx="4206">
                  <c:v>19.69310048217449</c:v>
                </c:pt>
                <c:pt idx="4207">
                  <c:v>19.69430003242087</c:v>
                </c:pt>
                <c:pt idx="4208">
                  <c:v>19.69759999618327</c:v>
                </c:pt>
                <c:pt idx="4209">
                  <c:v>19.6997000232659</c:v>
                </c:pt>
                <c:pt idx="4210">
                  <c:v>19.7023999145458</c:v>
                </c:pt>
                <c:pt idx="4211">
                  <c:v>19.70190083503621</c:v>
                </c:pt>
                <c:pt idx="4212">
                  <c:v>19.7042000411966</c:v>
                </c:pt>
                <c:pt idx="4213">
                  <c:v>19.70100000800813</c:v>
                </c:pt>
                <c:pt idx="4214">
                  <c:v>19.70110000190471</c:v>
                </c:pt>
                <c:pt idx="4215">
                  <c:v>19.69970007133088</c:v>
                </c:pt>
                <c:pt idx="4216">
                  <c:v>19.70020088920137</c:v>
                </c:pt>
                <c:pt idx="4217">
                  <c:v>19.70080005912678</c:v>
                </c:pt>
                <c:pt idx="4218">
                  <c:v>19.700900086209</c:v>
                </c:pt>
                <c:pt idx="4219">
                  <c:v>19.70070004386798</c:v>
                </c:pt>
                <c:pt idx="4220">
                  <c:v>19.70010010719124</c:v>
                </c:pt>
                <c:pt idx="4221">
                  <c:v>19.70290040588225</c:v>
                </c:pt>
                <c:pt idx="4222">
                  <c:v>19.70440009193408</c:v>
                </c:pt>
                <c:pt idx="4223">
                  <c:v>19.70479998626615</c:v>
                </c:pt>
                <c:pt idx="4224">
                  <c:v>19.70529998015988</c:v>
                </c:pt>
                <c:pt idx="4225">
                  <c:v>19.70630003127732</c:v>
                </c:pt>
                <c:pt idx="4226">
                  <c:v>19.7027004116062</c:v>
                </c:pt>
                <c:pt idx="4227">
                  <c:v>19.70430009765187</c:v>
                </c:pt>
                <c:pt idx="4228">
                  <c:v>19.70630004920895</c:v>
                </c:pt>
                <c:pt idx="4229">
                  <c:v>19.70929991340381</c:v>
                </c:pt>
                <c:pt idx="4230">
                  <c:v>19.70790007056712</c:v>
                </c:pt>
                <c:pt idx="4231">
                  <c:v>19.70460007056679</c:v>
                </c:pt>
                <c:pt idx="4232">
                  <c:v>19.70470000114073</c:v>
                </c:pt>
                <c:pt idx="4233">
                  <c:v>19.70500004043424</c:v>
                </c:pt>
                <c:pt idx="4234">
                  <c:v>19.70499997711158</c:v>
                </c:pt>
                <c:pt idx="4235">
                  <c:v>19.70239997710812</c:v>
                </c:pt>
                <c:pt idx="4236">
                  <c:v>19.69909998321236</c:v>
                </c:pt>
                <c:pt idx="4237">
                  <c:v>19.69879991683774</c:v>
                </c:pt>
                <c:pt idx="4238">
                  <c:v>19.69199995918098</c:v>
                </c:pt>
                <c:pt idx="4239">
                  <c:v>19.68909999541938</c:v>
                </c:pt>
                <c:pt idx="4240">
                  <c:v>19.68659993819892</c:v>
                </c:pt>
                <c:pt idx="4241">
                  <c:v>19.68940055084022</c:v>
                </c:pt>
                <c:pt idx="4242">
                  <c:v>19.69239996528631</c:v>
                </c:pt>
                <c:pt idx="4243">
                  <c:v>19.68870010718819</c:v>
                </c:pt>
                <c:pt idx="4244">
                  <c:v>19.68869995307612</c:v>
                </c:pt>
                <c:pt idx="4245">
                  <c:v>19.68729992294174</c:v>
                </c:pt>
                <c:pt idx="4246">
                  <c:v>19.68729961509234</c:v>
                </c:pt>
                <c:pt idx="4247">
                  <c:v>19.68700002860714</c:v>
                </c:pt>
                <c:pt idx="4248">
                  <c:v>19.68519992599249</c:v>
                </c:pt>
                <c:pt idx="4249">
                  <c:v>19.68419999236719</c:v>
                </c:pt>
                <c:pt idx="4250">
                  <c:v>19.67659993209599</c:v>
                </c:pt>
                <c:pt idx="4251">
                  <c:v>19.67220018271837</c:v>
                </c:pt>
                <c:pt idx="4252">
                  <c:v>19.6752001132918</c:v>
                </c:pt>
                <c:pt idx="4253">
                  <c:v>19.67359994125218</c:v>
                </c:pt>
                <c:pt idx="4254">
                  <c:v>19.67159990501023</c:v>
                </c:pt>
                <c:pt idx="4255">
                  <c:v>19.66909997443872</c:v>
                </c:pt>
                <c:pt idx="4256">
                  <c:v>19.6711005779216</c:v>
                </c:pt>
                <c:pt idx="4257">
                  <c:v>19.67390005874404</c:v>
                </c:pt>
                <c:pt idx="4258">
                  <c:v>19.67799990768254</c:v>
                </c:pt>
                <c:pt idx="4259">
                  <c:v>19.67750007361974</c:v>
                </c:pt>
                <c:pt idx="4260">
                  <c:v>19.67610000724745</c:v>
                </c:pt>
                <c:pt idx="4261">
                  <c:v>19.67570089149376</c:v>
                </c:pt>
                <c:pt idx="4262">
                  <c:v>19.68040006141382</c:v>
                </c:pt>
                <c:pt idx="4263">
                  <c:v>19.68169997977747</c:v>
                </c:pt>
                <c:pt idx="4264">
                  <c:v>19.68359994659112</c:v>
                </c:pt>
                <c:pt idx="4265">
                  <c:v>19.68660002212345</c:v>
                </c:pt>
                <c:pt idx="4266">
                  <c:v>19.68650007934411</c:v>
                </c:pt>
                <c:pt idx="4267">
                  <c:v>19.68410007934289</c:v>
                </c:pt>
                <c:pt idx="4268">
                  <c:v>19.68419991035262</c:v>
                </c:pt>
                <c:pt idx="4269">
                  <c:v>19.68479991340428</c:v>
                </c:pt>
                <c:pt idx="4270">
                  <c:v>19.68380004310529</c:v>
                </c:pt>
                <c:pt idx="4271">
                  <c:v>19.67910087318159</c:v>
                </c:pt>
                <c:pt idx="4272">
                  <c:v>19.68149990729944</c:v>
                </c:pt>
                <c:pt idx="4273">
                  <c:v>19.6833000400511</c:v>
                </c:pt>
                <c:pt idx="4274">
                  <c:v>19.68759989204409</c:v>
                </c:pt>
                <c:pt idx="4275">
                  <c:v>19.68830002784307</c:v>
                </c:pt>
                <c:pt idx="4276">
                  <c:v>19.68760013351129</c:v>
                </c:pt>
                <c:pt idx="4277">
                  <c:v>19.68769992827947</c:v>
                </c:pt>
                <c:pt idx="4278">
                  <c:v>19.68809996146956</c:v>
                </c:pt>
                <c:pt idx="4279">
                  <c:v>19.68809996146956</c:v>
                </c:pt>
                <c:pt idx="4280">
                  <c:v>19.68080005225784</c:v>
                </c:pt>
                <c:pt idx="4281">
                  <c:v>19.68070005226036</c:v>
                </c:pt>
                <c:pt idx="4282">
                  <c:v>19.67950005225794</c:v>
                </c:pt>
                <c:pt idx="4283">
                  <c:v>19.67919997977879</c:v>
                </c:pt>
                <c:pt idx="4284">
                  <c:v>19.6821000732416</c:v>
                </c:pt>
                <c:pt idx="4285">
                  <c:v>19.68380006408552</c:v>
                </c:pt>
                <c:pt idx="4286">
                  <c:v>19.68249982871928</c:v>
                </c:pt>
                <c:pt idx="4287">
                  <c:v>19.68240003394748</c:v>
                </c:pt>
                <c:pt idx="4288">
                  <c:v>19.67920007018619</c:v>
                </c:pt>
                <c:pt idx="4289">
                  <c:v>19.67610007934491</c:v>
                </c:pt>
                <c:pt idx="4290">
                  <c:v>19.67060008849876</c:v>
                </c:pt>
                <c:pt idx="4291">
                  <c:v>19.67079966888195</c:v>
                </c:pt>
                <c:pt idx="4292">
                  <c:v>19.66870008239492</c:v>
                </c:pt>
                <c:pt idx="4293">
                  <c:v>19.66469999503897</c:v>
                </c:pt>
                <c:pt idx="4294">
                  <c:v>19.65959993781507</c:v>
                </c:pt>
                <c:pt idx="4295">
                  <c:v>19.65739990157817</c:v>
                </c:pt>
                <c:pt idx="4296">
                  <c:v>19.65669973258628</c:v>
                </c:pt>
                <c:pt idx="4297">
                  <c:v>19.65439997405701</c:v>
                </c:pt>
                <c:pt idx="4298">
                  <c:v>19.6584999347651</c:v>
                </c:pt>
                <c:pt idx="4299">
                  <c:v>19.66210008849885</c:v>
                </c:pt>
                <c:pt idx="4300">
                  <c:v>19.66290004920666</c:v>
                </c:pt>
                <c:pt idx="4301">
                  <c:v>19.66349929466012</c:v>
                </c:pt>
                <c:pt idx="4302">
                  <c:v>19.65959988326722</c:v>
                </c:pt>
                <c:pt idx="4303">
                  <c:v>19.65769991340494</c:v>
                </c:pt>
                <c:pt idx="4304">
                  <c:v>19.65849991035066</c:v>
                </c:pt>
                <c:pt idx="4305">
                  <c:v>19.65619995574525</c:v>
                </c:pt>
                <c:pt idx="4306">
                  <c:v>19.65580029372722</c:v>
                </c:pt>
                <c:pt idx="4307">
                  <c:v>19.65450011863505</c:v>
                </c:pt>
                <c:pt idx="4308">
                  <c:v>19.65420007934153</c:v>
                </c:pt>
                <c:pt idx="4309">
                  <c:v>19.65720000381043</c:v>
                </c:pt>
                <c:pt idx="4310">
                  <c:v>19.65449997062751</c:v>
                </c:pt>
                <c:pt idx="4311">
                  <c:v>19.65780050162721</c:v>
                </c:pt>
                <c:pt idx="4312">
                  <c:v>19.65940008506731</c:v>
                </c:pt>
                <c:pt idx="4313">
                  <c:v>19.65829998244953</c:v>
                </c:pt>
                <c:pt idx="4314">
                  <c:v>19.65499988288503</c:v>
                </c:pt>
                <c:pt idx="4315">
                  <c:v>19.65620000953277</c:v>
                </c:pt>
                <c:pt idx="4316">
                  <c:v>19.65700003051461</c:v>
                </c:pt>
                <c:pt idx="4317">
                  <c:v>19.65470006370379</c:v>
                </c:pt>
                <c:pt idx="4318">
                  <c:v>19.65269996108691</c:v>
                </c:pt>
                <c:pt idx="4319">
                  <c:v>19.65139999427629</c:v>
                </c:pt>
                <c:pt idx="4320">
                  <c:v>19.65199992790076</c:v>
                </c:pt>
                <c:pt idx="4321">
                  <c:v>19.65360022354071</c:v>
                </c:pt>
                <c:pt idx="4322">
                  <c:v>19.65510004844327</c:v>
                </c:pt>
                <c:pt idx="4323">
                  <c:v>19.65249991264136</c:v>
                </c:pt>
                <c:pt idx="4324">
                  <c:v>19.65119988250444</c:v>
                </c:pt>
                <c:pt idx="4325">
                  <c:v>19.65049988250757</c:v>
                </c:pt>
                <c:pt idx="4326">
                  <c:v>19.65039978599453</c:v>
                </c:pt>
                <c:pt idx="4327">
                  <c:v>19.6492000606486</c:v>
                </c:pt>
                <c:pt idx="4328">
                  <c:v>19.64969995193312</c:v>
                </c:pt>
                <c:pt idx="4329">
                  <c:v>19.64909990958768</c:v>
                </c:pt>
                <c:pt idx="4330">
                  <c:v>19.64910003623663</c:v>
                </c:pt>
                <c:pt idx="4331">
                  <c:v>19.64950081481583</c:v>
                </c:pt>
                <c:pt idx="4332">
                  <c:v>19.64980005416509</c:v>
                </c:pt>
                <c:pt idx="4333">
                  <c:v>19.64709995459998</c:v>
                </c:pt>
                <c:pt idx="4334">
                  <c:v>19.64180003013462</c:v>
                </c:pt>
                <c:pt idx="4335">
                  <c:v>19.63849996986028</c:v>
                </c:pt>
                <c:pt idx="4336">
                  <c:v>19.6411004676811</c:v>
                </c:pt>
                <c:pt idx="4337">
                  <c:v>19.63929988212476</c:v>
                </c:pt>
                <c:pt idx="4338">
                  <c:v>19.6394999092081</c:v>
                </c:pt>
                <c:pt idx="4339">
                  <c:v>19.63779991531192</c:v>
                </c:pt>
                <c:pt idx="4340">
                  <c:v>19.63599994849937</c:v>
                </c:pt>
                <c:pt idx="4341">
                  <c:v>19.64159982452108</c:v>
                </c:pt>
                <c:pt idx="4342">
                  <c:v>19.64009996337699</c:v>
                </c:pt>
                <c:pt idx="4343">
                  <c:v>19.63650006293756</c:v>
                </c:pt>
                <c:pt idx="4344">
                  <c:v>19.63359992103142</c:v>
                </c:pt>
                <c:pt idx="4345">
                  <c:v>19.62819992408185</c:v>
                </c:pt>
                <c:pt idx="4346">
                  <c:v>19.62349939612977</c:v>
                </c:pt>
                <c:pt idx="4347">
                  <c:v>19.62020008430045</c:v>
                </c:pt>
                <c:pt idx="4348">
                  <c:v>19.62069997863362</c:v>
                </c:pt>
                <c:pt idx="4349">
                  <c:v>19.62499993629172</c:v>
                </c:pt>
                <c:pt idx="4350">
                  <c:v>19.62329996337575</c:v>
                </c:pt>
                <c:pt idx="4351">
                  <c:v>19.62279978828155</c:v>
                </c:pt>
                <c:pt idx="4352">
                  <c:v>19.62269999656198</c:v>
                </c:pt>
                <c:pt idx="4353">
                  <c:v>19.62350009307556</c:v>
                </c:pt>
                <c:pt idx="4354">
                  <c:v>19.62660004462668</c:v>
                </c:pt>
                <c:pt idx="4355">
                  <c:v>19.62970010490244</c:v>
                </c:pt>
                <c:pt idx="4356">
                  <c:v>19.62920016822682</c:v>
                </c:pt>
                <c:pt idx="4357">
                  <c:v>19.62870002937052</c:v>
                </c:pt>
                <c:pt idx="4358">
                  <c:v>19.6307999568926</c:v>
                </c:pt>
                <c:pt idx="4359">
                  <c:v>19.62620002937183</c:v>
                </c:pt>
                <c:pt idx="4360">
                  <c:v>19.62509997520101</c:v>
                </c:pt>
                <c:pt idx="4361">
                  <c:v>19.62390086250161</c:v>
                </c:pt>
                <c:pt idx="4362">
                  <c:v>19.62639999923703</c:v>
                </c:pt>
                <c:pt idx="4363">
                  <c:v>19.62380010490233</c:v>
                </c:pt>
                <c:pt idx="4364">
                  <c:v>19.62210011100615</c:v>
                </c:pt>
                <c:pt idx="4365">
                  <c:v>19.62030007476278</c:v>
                </c:pt>
                <c:pt idx="4366">
                  <c:v>19.61800045509154</c:v>
                </c:pt>
                <c:pt idx="4367">
                  <c:v>19.61940000534014</c:v>
                </c:pt>
                <c:pt idx="4368">
                  <c:v>19.62469992370461</c:v>
                </c:pt>
                <c:pt idx="4369">
                  <c:v>19.62610011672587</c:v>
                </c:pt>
                <c:pt idx="4370">
                  <c:v>19.62330004730029</c:v>
                </c:pt>
                <c:pt idx="4371">
                  <c:v>19.62809970016312</c:v>
                </c:pt>
                <c:pt idx="4372">
                  <c:v>19.62750007743671</c:v>
                </c:pt>
                <c:pt idx="4373">
                  <c:v>19.62340001411212</c:v>
                </c:pt>
                <c:pt idx="4374">
                  <c:v>19.62480010147192</c:v>
                </c:pt>
                <c:pt idx="4375">
                  <c:v>19.62450009841632</c:v>
                </c:pt>
                <c:pt idx="4376">
                  <c:v>19.6190993289929</c:v>
                </c:pt>
                <c:pt idx="4377">
                  <c:v>19.6172998844122</c:v>
                </c:pt>
                <c:pt idx="4378">
                  <c:v>19.61670005645283</c:v>
                </c:pt>
                <c:pt idx="4379">
                  <c:v>19.61649998092616</c:v>
                </c:pt>
                <c:pt idx="4380">
                  <c:v>19.61389988136215</c:v>
                </c:pt>
                <c:pt idx="4381">
                  <c:v>19.61230062675168</c:v>
                </c:pt>
                <c:pt idx="4382">
                  <c:v>19.61179993553014</c:v>
                </c:pt>
                <c:pt idx="4383">
                  <c:v>19.61090007133316</c:v>
                </c:pt>
                <c:pt idx="4384">
                  <c:v>19.60980003509394</c:v>
                </c:pt>
                <c:pt idx="4385">
                  <c:v>19.61100006522975</c:v>
                </c:pt>
                <c:pt idx="4386">
                  <c:v>19.60920095557958</c:v>
                </c:pt>
                <c:pt idx="4387">
                  <c:v>19.60559992026901</c:v>
                </c:pt>
                <c:pt idx="4388">
                  <c:v>19.602599890135</c:v>
                </c:pt>
                <c:pt idx="4389">
                  <c:v>19.60399999274887</c:v>
                </c:pt>
                <c:pt idx="4390">
                  <c:v>19.60230009536463</c:v>
                </c:pt>
                <c:pt idx="4391">
                  <c:v>19.60080051498153</c:v>
                </c:pt>
                <c:pt idx="4392">
                  <c:v>19.60139989623713</c:v>
                </c:pt>
                <c:pt idx="4393">
                  <c:v>19.60029996261438</c:v>
                </c:pt>
                <c:pt idx="4394">
                  <c:v>19.60150005607284</c:v>
                </c:pt>
                <c:pt idx="4395">
                  <c:v>19.60230001678428</c:v>
                </c:pt>
                <c:pt idx="4396">
                  <c:v>19.59849998359277</c:v>
                </c:pt>
                <c:pt idx="4397">
                  <c:v>19.59999995040562</c:v>
                </c:pt>
                <c:pt idx="4398">
                  <c:v>19.602799980541</c:v>
                </c:pt>
                <c:pt idx="4399">
                  <c:v>19.60030001678023</c:v>
                </c:pt>
                <c:pt idx="4400">
                  <c:v>19.60240004081425</c:v>
                </c:pt>
                <c:pt idx="4401">
                  <c:v>19.6043001766193</c:v>
                </c:pt>
                <c:pt idx="4402">
                  <c:v>19.60379997138807</c:v>
                </c:pt>
                <c:pt idx="4403">
                  <c:v>19.60600002555657</c:v>
                </c:pt>
                <c:pt idx="4404">
                  <c:v>19.6093000919318</c:v>
                </c:pt>
                <c:pt idx="4405">
                  <c:v>19.6078999683341</c:v>
                </c:pt>
                <c:pt idx="4406">
                  <c:v>19.60530035171178</c:v>
                </c:pt>
                <c:pt idx="4407">
                  <c:v>19.60599990501214</c:v>
                </c:pt>
                <c:pt idx="4408">
                  <c:v>19.60590008010695</c:v>
                </c:pt>
              </c:numCache>
            </c:numRef>
          </c:yVal>
          <c:smooth val="0"/>
          <c:extLst xmlns:c16r2="http://schemas.microsoft.com/office/drawing/2015/06/chart">
            <c:ext xmlns:c16="http://schemas.microsoft.com/office/drawing/2014/chart" uri="{C3380CC4-5D6E-409C-BE32-E72D297353CC}">
              <c16:uniqueId val="{00000003-89CD-4AB3-A272-E38FA6B9AADB}"/>
            </c:ext>
          </c:extLst>
        </c:ser>
        <c:ser>
          <c:idx val="4"/>
          <c:order val="4"/>
          <c:tx>
            <c:strRef>
              <c:f>Sheet1!$J$1</c:f>
              <c:strCache>
                <c:ptCount val="1"/>
                <c:pt idx="0">
                  <c:v>200 nM</c:v>
                </c:pt>
              </c:strCache>
            </c:strRef>
          </c:tx>
          <c:spPr>
            <a:ln w="25400">
              <a:solidFill>
                <a:srgbClr val="B276B2"/>
              </a:solidFill>
            </a:ln>
          </c:spPr>
          <c:marker>
            <c:symbol val="none"/>
          </c:marker>
          <c:xVal>
            <c:numRef>
              <c:f>Sheet1!$I$2:$I$14297</c:f>
              <c:numCache>
                <c:formatCode>General</c:formatCode>
                <c:ptCount val="14296"/>
                <c:pt idx="0">
                  <c:v>-39.5</c:v>
                </c:pt>
                <c:pt idx="1">
                  <c:v>-39.39999771118164</c:v>
                </c:pt>
                <c:pt idx="2">
                  <c:v>-39.29999923706055</c:v>
                </c:pt>
                <c:pt idx="3">
                  <c:v>-39.1999969482422</c:v>
                </c:pt>
                <c:pt idx="4">
                  <c:v>-39.0999984741211</c:v>
                </c:pt>
                <c:pt idx="5">
                  <c:v>-39.0</c:v>
                </c:pt>
                <c:pt idx="6">
                  <c:v>-38.89999771118164</c:v>
                </c:pt>
                <c:pt idx="7">
                  <c:v>-38.79999923706055</c:v>
                </c:pt>
                <c:pt idx="8">
                  <c:v>-38.6999969482422</c:v>
                </c:pt>
                <c:pt idx="9">
                  <c:v>-38.5999984741211</c:v>
                </c:pt>
                <c:pt idx="10">
                  <c:v>-38.5</c:v>
                </c:pt>
                <c:pt idx="11">
                  <c:v>-38.39999771118164</c:v>
                </c:pt>
                <c:pt idx="12">
                  <c:v>-38.29999923706055</c:v>
                </c:pt>
                <c:pt idx="13">
                  <c:v>-38.1999969482422</c:v>
                </c:pt>
                <c:pt idx="14">
                  <c:v>-38.0999984741211</c:v>
                </c:pt>
                <c:pt idx="15">
                  <c:v>-38.0</c:v>
                </c:pt>
                <c:pt idx="16">
                  <c:v>-37.89999771118164</c:v>
                </c:pt>
                <c:pt idx="17">
                  <c:v>-37.79999923706055</c:v>
                </c:pt>
                <c:pt idx="18">
                  <c:v>-37.6999969482422</c:v>
                </c:pt>
                <c:pt idx="19">
                  <c:v>-37.5999984741211</c:v>
                </c:pt>
                <c:pt idx="20">
                  <c:v>-37.5</c:v>
                </c:pt>
                <c:pt idx="21">
                  <c:v>-37.39999771118164</c:v>
                </c:pt>
                <c:pt idx="22">
                  <c:v>-37.29999923706055</c:v>
                </c:pt>
                <c:pt idx="23">
                  <c:v>-37.1999969482422</c:v>
                </c:pt>
                <c:pt idx="24">
                  <c:v>-37.0999984741211</c:v>
                </c:pt>
                <c:pt idx="25">
                  <c:v>-37.0</c:v>
                </c:pt>
                <c:pt idx="26">
                  <c:v>-36.89999771118164</c:v>
                </c:pt>
                <c:pt idx="27">
                  <c:v>-36.79999923706055</c:v>
                </c:pt>
                <c:pt idx="28">
                  <c:v>-36.6999969482422</c:v>
                </c:pt>
                <c:pt idx="29">
                  <c:v>-36.5999984741211</c:v>
                </c:pt>
                <c:pt idx="30">
                  <c:v>-36.5</c:v>
                </c:pt>
                <c:pt idx="31">
                  <c:v>-36.39999771118164</c:v>
                </c:pt>
                <c:pt idx="32">
                  <c:v>-36.29999923706055</c:v>
                </c:pt>
                <c:pt idx="33">
                  <c:v>-36.1999969482422</c:v>
                </c:pt>
                <c:pt idx="34">
                  <c:v>-36.0999984741211</c:v>
                </c:pt>
                <c:pt idx="35">
                  <c:v>-36.0</c:v>
                </c:pt>
                <c:pt idx="36">
                  <c:v>-35.89999771118164</c:v>
                </c:pt>
                <c:pt idx="37">
                  <c:v>-35.79999923706055</c:v>
                </c:pt>
                <c:pt idx="38">
                  <c:v>-35.6999969482422</c:v>
                </c:pt>
                <c:pt idx="39">
                  <c:v>-35.5999984741211</c:v>
                </c:pt>
                <c:pt idx="40">
                  <c:v>-35.5</c:v>
                </c:pt>
                <c:pt idx="41">
                  <c:v>-35.39999771118164</c:v>
                </c:pt>
                <c:pt idx="42">
                  <c:v>-35.29999923706055</c:v>
                </c:pt>
                <c:pt idx="43">
                  <c:v>-35.1999969482422</c:v>
                </c:pt>
                <c:pt idx="44">
                  <c:v>-35.0999984741211</c:v>
                </c:pt>
                <c:pt idx="45">
                  <c:v>-35.0</c:v>
                </c:pt>
                <c:pt idx="46">
                  <c:v>-34.89999771118164</c:v>
                </c:pt>
                <c:pt idx="47">
                  <c:v>-34.79999923706055</c:v>
                </c:pt>
                <c:pt idx="48">
                  <c:v>-34.6999969482422</c:v>
                </c:pt>
                <c:pt idx="49">
                  <c:v>-34.5999984741211</c:v>
                </c:pt>
                <c:pt idx="50">
                  <c:v>-34.5</c:v>
                </c:pt>
                <c:pt idx="51">
                  <c:v>-34.39999771118164</c:v>
                </c:pt>
                <c:pt idx="52">
                  <c:v>-34.29999923706055</c:v>
                </c:pt>
                <c:pt idx="53">
                  <c:v>-34.1999969482422</c:v>
                </c:pt>
                <c:pt idx="54">
                  <c:v>-34.0999984741211</c:v>
                </c:pt>
                <c:pt idx="55">
                  <c:v>-34.0</c:v>
                </c:pt>
                <c:pt idx="56">
                  <c:v>-33.89999771118164</c:v>
                </c:pt>
                <c:pt idx="57">
                  <c:v>-33.79999923706055</c:v>
                </c:pt>
                <c:pt idx="58">
                  <c:v>-33.6999969482422</c:v>
                </c:pt>
                <c:pt idx="59">
                  <c:v>-33.5999984741211</c:v>
                </c:pt>
                <c:pt idx="60">
                  <c:v>-33.5</c:v>
                </c:pt>
                <c:pt idx="61">
                  <c:v>-33.39999771118164</c:v>
                </c:pt>
                <c:pt idx="62">
                  <c:v>-33.29999923706055</c:v>
                </c:pt>
                <c:pt idx="63">
                  <c:v>-33.1999969482422</c:v>
                </c:pt>
                <c:pt idx="64">
                  <c:v>-33.0999984741211</c:v>
                </c:pt>
                <c:pt idx="65">
                  <c:v>-33.0</c:v>
                </c:pt>
                <c:pt idx="66">
                  <c:v>-32.89999771118164</c:v>
                </c:pt>
                <c:pt idx="67">
                  <c:v>-32.79999923706055</c:v>
                </c:pt>
                <c:pt idx="68">
                  <c:v>-32.6999969482422</c:v>
                </c:pt>
                <c:pt idx="69">
                  <c:v>-32.5999984741211</c:v>
                </c:pt>
                <c:pt idx="70">
                  <c:v>-32.5</c:v>
                </c:pt>
                <c:pt idx="71">
                  <c:v>-32.39999771118164</c:v>
                </c:pt>
                <c:pt idx="72">
                  <c:v>-32.29999923706055</c:v>
                </c:pt>
                <c:pt idx="73">
                  <c:v>-32.1999969482422</c:v>
                </c:pt>
                <c:pt idx="74">
                  <c:v>-32.0999984741211</c:v>
                </c:pt>
                <c:pt idx="75">
                  <c:v>-31.99999809265137</c:v>
                </c:pt>
                <c:pt idx="76">
                  <c:v>-31.89999771118164</c:v>
                </c:pt>
                <c:pt idx="77">
                  <c:v>-31.79999923706054</c:v>
                </c:pt>
                <c:pt idx="78">
                  <c:v>-31.69999885559082</c:v>
                </c:pt>
                <c:pt idx="79">
                  <c:v>-31.59999847412109</c:v>
                </c:pt>
                <c:pt idx="80">
                  <c:v>-31.49999809265137</c:v>
                </c:pt>
                <c:pt idx="81">
                  <c:v>-31.39999771118164</c:v>
                </c:pt>
                <c:pt idx="82">
                  <c:v>-31.29999923706054</c:v>
                </c:pt>
                <c:pt idx="83">
                  <c:v>-31.19999885559082</c:v>
                </c:pt>
                <c:pt idx="84">
                  <c:v>-31.09999847412109</c:v>
                </c:pt>
                <c:pt idx="85">
                  <c:v>-30.99999809265137</c:v>
                </c:pt>
                <c:pt idx="86">
                  <c:v>-30.89999771118164</c:v>
                </c:pt>
                <c:pt idx="87">
                  <c:v>-30.79999923706054</c:v>
                </c:pt>
                <c:pt idx="88">
                  <c:v>-30.69999885559082</c:v>
                </c:pt>
                <c:pt idx="89">
                  <c:v>-30.59999847412109</c:v>
                </c:pt>
                <c:pt idx="90">
                  <c:v>-30.49999809265137</c:v>
                </c:pt>
                <c:pt idx="91">
                  <c:v>-30.39999771118164</c:v>
                </c:pt>
                <c:pt idx="92">
                  <c:v>-30.29999923706054</c:v>
                </c:pt>
                <c:pt idx="93">
                  <c:v>-30.19999885559082</c:v>
                </c:pt>
                <c:pt idx="94">
                  <c:v>-30.09999847412109</c:v>
                </c:pt>
                <c:pt idx="95">
                  <c:v>-29.99999809265137</c:v>
                </c:pt>
                <c:pt idx="96">
                  <c:v>-29.89999771118164</c:v>
                </c:pt>
                <c:pt idx="97">
                  <c:v>-29.79999923706054</c:v>
                </c:pt>
                <c:pt idx="98">
                  <c:v>-29.69999885559082</c:v>
                </c:pt>
                <c:pt idx="99">
                  <c:v>-29.59999847412109</c:v>
                </c:pt>
                <c:pt idx="100">
                  <c:v>-29.49999809265137</c:v>
                </c:pt>
                <c:pt idx="101">
                  <c:v>-29.39999771118164</c:v>
                </c:pt>
                <c:pt idx="102">
                  <c:v>-29.29999923706054</c:v>
                </c:pt>
                <c:pt idx="103">
                  <c:v>-29.19999885559082</c:v>
                </c:pt>
                <c:pt idx="104">
                  <c:v>-29.09999847412109</c:v>
                </c:pt>
                <c:pt idx="105">
                  <c:v>-28.99999809265137</c:v>
                </c:pt>
                <c:pt idx="106">
                  <c:v>-28.89999771118164</c:v>
                </c:pt>
                <c:pt idx="107">
                  <c:v>-28.79999923706054</c:v>
                </c:pt>
                <c:pt idx="108">
                  <c:v>-28.69999885559082</c:v>
                </c:pt>
                <c:pt idx="109">
                  <c:v>-28.59999847412109</c:v>
                </c:pt>
                <c:pt idx="110">
                  <c:v>-28.49999809265137</c:v>
                </c:pt>
                <c:pt idx="111">
                  <c:v>-28.39999771118164</c:v>
                </c:pt>
                <c:pt idx="112">
                  <c:v>-28.29999923706054</c:v>
                </c:pt>
                <c:pt idx="113">
                  <c:v>-28.19999885559082</c:v>
                </c:pt>
                <c:pt idx="114">
                  <c:v>-28.09999847412109</c:v>
                </c:pt>
                <c:pt idx="115">
                  <c:v>-27.99999809265137</c:v>
                </c:pt>
                <c:pt idx="116">
                  <c:v>-27.89999771118164</c:v>
                </c:pt>
                <c:pt idx="117">
                  <c:v>-27.79999923706054</c:v>
                </c:pt>
                <c:pt idx="118">
                  <c:v>-27.69999885559082</c:v>
                </c:pt>
                <c:pt idx="119">
                  <c:v>-27.59999847412109</c:v>
                </c:pt>
                <c:pt idx="120">
                  <c:v>-27.49999809265137</c:v>
                </c:pt>
                <c:pt idx="121">
                  <c:v>-27.39999771118164</c:v>
                </c:pt>
                <c:pt idx="122">
                  <c:v>-27.29999923706054</c:v>
                </c:pt>
                <c:pt idx="123">
                  <c:v>-27.19999885559082</c:v>
                </c:pt>
                <c:pt idx="124">
                  <c:v>-27.09999847412109</c:v>
                </c:pt>
                <c:pt idx="125">
                  <c:v>-26.99999809265137</c:v>
                </c:pt>
                <c:pt idx="126">
                  <c:v>-26.89999771118164</c:v>
                </c:pt>
                <c:pt idx="127">
                  <c:v>-26.79999923706054</c:v>
                </c:pt>
                <c:pt idx="128">
                  <c:v>-26.69999885559082</c:v>
                </c:pt>
                <c:pt idx="129">
                  <c:v>-26.59999847412109</c:v>
                </c:pt>
                <c:pt idx="130">
                  <c:v>-26.49999809265137</c:v>
                </c:pt>
                <c:pt idx="131">
                  <c:v>-26.39999771118164</c:v>
                </c:pt>
                <c:pt idx="132">
                  <c:v>-26.29999923706054</c:v>
                </c:pt>
                <c:pt idx="133">
                  <c:v>-26.19999885559082</c:v>
                </c:pt>
                <c:pt idx="134">
                  <c:v>-26.09999847412109</c:v>
                </c:pt>
                <c:pt idx="135">
                  <c:v>-25.99999809265137</c:v>
                </c:pt>
                <c:pt idx="136">
                  <c:v>-25.89999771118164</c:v>
                </c:pt>
                <c:pt idx="137">
                  <c:v>-25.79999923706054</c:v>
                </c:pt>
                <c:pt idx="138">
                  <c:v>-25.69999885559082</c:v>
                </c:pt>
                <c:pt idx="139">
                  <c:v>-25.59999847412109</c:v>
                </c:pt>
                <c:pt idx="140">
                  <c:v>-25.49999809265137</c:v>
                </c:pt>
                <c:pt idx="141">
                  <c:v>-25.39999771118164</c:v>
                </c:pt>
                <c:pt idx="142">
                  <c:v>-25.29999923706054</c:v>
                </c:pt>
                <c:pt idx="143">
                  <c:v>-25.19999885559082</c:v>
                </c:pt>
                <c:pt idx="144">
                  <c:v>-25.09999847412109</c:v>
                </c:pt>
                <c:pt idx="145">
                  <c:v>-24.99999809265137</c:v>
                </c:pt>
                <c:pt idx="146">
                  <c:v>-24.89999771118164</c:v>
                </c:pt>
                <c:pt idx="147">
                  <c:v>-24.79999923706054</c:v>
                </c:pt>
                <c:pt idx="148">
                  <c:v>-24.69999885559082</c:v>
                </c:pt>
                <c:pt idx="149">
                  <c:v>-24.59999847412109</c:v>
                </c:pt>
                <c:pt idx="150">
                  <c:v>-24.49999809265137</c:v>
                </c:pt>
                <c:pt idx="151">
                  <c:v>-24.39999771118164</c:v>
                </c:pt>
                <c:pt idx="152">
                  <c:v>-24.29999923706054</c:v>
                </c:pt>
                <c:pt idx="153">
                  <c:v>-24.19999885559082</c:v>
                </c:pt>
                <c:pt idx="154">
                  <c:v>-24.09999847412109</c:v>
                </c:pt>
                <c:pt idx="155">
                  <c:v>-23.99999809265137</c:v>
                </c:pt>
                <c:pt idx="156">
                  <c:v>-23.89999771118164</c:v>
                </c:pt>
                <c:pt idx="157">
                  <c:v>-23.79999923706054</c:v>
                </c:pt>
                <c:pt idx="158">
                  <c:v>-23.69999885559082</c:v>
                </c:pt>
                <c:pt idx="159">
                  <c:v>-23.59999847412109</c:v>
                </c:pt>
                <c:pt idx="160">
                  <c:v>-23.49999809265137</c:v>
                </c:pt>
                <c:pt idx="161">
                  <c:v>-23.39999771118164</c:v>
                </c:pt>
                <c:pt idx="162">
                  <c:v>-23.29999923706054</c:v>
                </c:pt>
                <c:pt idx="163">
                  <c:v>-23.19999885559082</c:v>
                </c:pt>
                <c:pt idx="164">
                  <c:v>-23.09999847412109</c:v>
                </c:pt>
                <c:pt idx="165">
                  <c:v>-22.99999809265137</c:v>
                </c:pt>
                <c:pt idx="166">
                  <c:v>-22.89999771118164</c:v>
                </c:pt>
                <c:pt idx="167">
                  <c:v>-22.79999923706054</c:v>
                </c:pt>
                <c:pt idx="168">
                  <c:v>-22.69999885559082</c:v>
                </c:pt>
                <c:pt idx="169">
                  <c:v>-22.59999847412109</c:v>
                </c:pt>
                <c:pt idx="170">
                  <c:v>-22.49999809265137</c:v>
                </c:pt>
                <c:pt idx="171">
                  <c:v>-22.39999771118164</c:v>
                </c:pt>
                <c:pt idx="172">
                  <c:v>-22.29999923706054</c:v>
                </c:pt>
                <c:pt idx="173">
                  <c:v>-22.19999885559082</c:v>
                </c:pt>
                <c:pt idx="174">
                  <c:v>-22.09999847412109</c:v>
                </c:pt>
                <c:pt idx="175">
                  <c:v>-21.99999809265137</c:v>
                </c:pt>
                <c:pt idx="176">
                  <c:v>-21.89999771118164</c:v>
                </c:pt>
                <c:pt idx="177">
                  <c:v>-21.79999923706054</c:v>
                </c:pt>
                <c:pt idx="178">
                  <c:v>-21.69999885559082</c:v>
                </c:pt>
                <c:pt idx="179">
                  <c:v>-21.59999847412109</c:v>
                </c:pt>
                <c:pt idx="180">
                  <c:v>-21.49999809265137</c:v>
                </c:pt>
                <c:pt idx="181">
                  <c:v>-21.39999771118164</c:v>
                </c:pt>
                <c:pt idx="182">
                  <c:v>-21.29999923706054</c:v>
                </c:pt>
                <c:pt idx="183">
                  <c:v>-21.19999885559082</c:v>
                </c:pt>
                <c:pt idx="184">
                  <c:v>-21.09999847412109</c:v>
                </c:pt>
                <c:pt idx="185">
                  <c:v>-20.99999809265137</c:v>
                </c:pt>
                <c:pt idx="186">
                  <c:v>-20.89999771118164</c:v>
                </c:pt>
                <c:pt idx="187">
                  <c:v>-20.79999923706054</c:v>
                </c:pt>
                <c:pt idx="188">
                  <c:v>-20.69999885559082</c:v>
                </c:pt>
                <c:pt idx="189">
                  <c:v>-20.59999847412109</c:v>
                </c:pt>
                <c:pt idx="190">
                  <c:v>-20.49999809265137</c:v>
                </c:pt>
                <c:pt idx="191">
                  <c:v>-20.39999771118164</c:v>
                </c:pt>
                <c:pt idx="192">
                  <c:v>-20.29999923706054</c:v>
                </c:pt>
                <c:pt idx="193">
                  <c:v>-20.19999885559082</c:v>
                </c:pt>
                <c:pt idx="194">
                  <c:v>-20.09999847412109</c:v>
                </c:pt>
                <c:pt idx="195">
                  <c:v>-19.99999809265137</c:v>
                </c:pt>
                <c:pt idx="196">
                  <c:v>-19.89999771118164</c:v>
                </c:pt>
                <c:pt idx="197">
                  <c:v>-19.79999923706054</c:v>
                </c:pt>
                <c:pt idx="198">
                  <c:v>-19.69999885559082</c:v>
                </c:pt>
                <c:pt idx="199">
                  <c:v>-19.59999847412109</c:v>
                </c:pt>
                <c:pt idx="200">
                  <c:v>-19.49999809265137</c:v>
                </c:pt>
                <c:pt idx="201">
                  <c:v>-19.39999771118164</c:v>
                </c:pt>
                <c:pt idx="202">
                  <c:v>-19.29999923706054</c:v>
                </c:pt>
                <c:pt idx="203">
                  <c:v>-19.19999885559082</c:v>
                </c:pt>
                <c:pt idx="204">
                  <c:v>-19.09999847412109</c:v>
                </c:pt>
                <c:pt idx="205">
                  <c:v>-18.99999809265137</c:v>
                </c:pt>
                <c:pt idx="206">
                  <c:v>-18.89999771118164</c:v>
                </c:pt>
                <c:pt idx="207">
                  <c:v>-18.79999923706054</c:v>
                </c:pt>
                <c:pt idx="208">
                  <c:v>-18.69999885559082</c:v>
                </c:pt>
                <c:pt idx="209">
                  <c:v>-18.59999847412109</c:v>
                </c:pt>
                <c:pt idx="210">
                  <c:v>-18.49999809265137</c:v>
                </c:pt>
                <c:pt idx="211">
                  <c:v>-18.39999771118164</c:v>
                </c:pt>
                <c:pt idx="212">
                  <c:v>-18.29999923706054</c:v>
                </c:pt>
                <c:pt idx="213">
                  <c:v>-18.19999885559082</c:v>
                </c:pt>
                <c:pt idx="214">
                  <c:v>-18.09999847412109</c:v>
                </c:pt>
                <c:pt idx="215">
                  <c:v>-17.99999809265137</c:v>
                </c:pt>
                <c:pt idx="216">
                  <c:v>-17.89999771118164</c:v>
                </c:pt>
                <c:pt idx="217">
                  <c:v>-17.79999923706054</c:v>
                </c:pt>
                <c:pt idx="218">
                  <c:v>-17.69999885559082</c:v>
                </c:pt>
                <c:pt idx="219">
                  <c:v>-17.59999847412109</c:v>
                </c:pt>
                <c:pt idx="220">
                  <c:v>-17.49999809265137</c:v>
                </c:pt>
                <c:pt idx="221">
                  <c:v>-17.39999771118164</c:v>
                </c:pt>
                <c:pt idx="222">
                  <c:v>-17.29999923706054</c:v>
                </c:pt>
                <c:pt idx="223">
                  <c:v>-17.19999885559082</c:v>
                </c:pt>
                <c:pt idx="224">
                  <c:v>-17.09999847412109</c:v>
                </c:pt>
                <c:pt idx="225">
                  <c:v>-16.99999809265137</c:v>
                </c:pt>
                <c:pt idx="226">
                  <c:v>-16.89999771118164</c:v>
                </c:pt>
                <c:pt idx="227">
                  <c:v>-16.79999923706054</c:v>
                </c:pt>
                <c:pt idx="228">
                  <c:v>-16.69999885559082</c:v>
                </c:pt>
                <c:pt idx="229">
                  <c:v>-16.59999847412109</c:v>
                </c:pt>
                <c:pt idx="230">
                  <c:v>-16.49999809265137</c:v>
                </c:pt>
                <c:pt idx="231">
                  <c:v>-16.39999771118164</c:v>
                </c:pt>
                <c:pt idx="232">
                  <c:v>-16.29999923706054</c:v>
                </c:pt>
                <c:pt idx="233">
                  <c:v>-16.19999885559082</c:v>
                </c:pt>
                <c:pt idx="234">
                  <c:v>-16.09999847412109</c:v>
                </c:pt>
                <c:pt idx="235">
                  <c:v>-15.99999809265137</c:v>
                </c:pt>
                <c:pt idx="236">
                  <c:v>-15.89999771118164</c:v>
                </c:pt>
                <c:pt idx="237">
                  <c:v>-15.79999923706055</c:v>
                </c:pt>
                <c:pt idx="238">
                  <c:v>-15.69999885559082</c:v>
                </c:pt>
                <c:pt idx="239">
                  <c:v>-15.5999984741211</c:v>
                </c:pt>
                <c:pt idx="240">
                  <c:v>-15.49999809265137</c:v>
                </c:pt>
                <c:pt idx="241">
                  <c:v>-15.39999771118164</c:v>
                </c:pt>
                <c:pt idx="242">
                  <c:v>-15.29999923706055</c:v>
                </c:pt>
                <c:pt idx="243">
                  <c:v>-15.19999885559082</c:v>
                </c:pt>
                <c:pt idx="244">
                  <c:v>-15.0999984741211</c:v>
                </c:pt>
                <c:pt idx="245">
                  <c:v>-14.99999809265137</c:v>
                </c:pt>
                <c:pt idx="246">
                  <c:v>-14.89999771118164</c:v>
                </c:pt>
                <c:pt idx="247">
                  <c:v>-14.79999923706055</c:v>
                </c:pt>
                <c:pt idx="248">
                  <c:v>-14.69999885559082</c:v>
                </c:pt>
                <c:pt idx="249">
                  <c:v>-14.5999984741211</c:v>
                </c:pt>
                <c:pt idx="250">
                  <c:v>-14.49999809265137</c:v>
                </c:pt>
                <c:pt idx="251">
                  <c:v>-14.39999771118164</c:v>
                </c:pt>
                <c:pt idx="252">
                  <c:v>-14.29999923706055</c:v>
                </c:pt>
                <c:pt idx="253">
                  <c:v>-14.19999885559082</c:v>
                </c:pt>
                <c:pt idx="254">
                  <c:v>-14.0999984741211</c:v>
                </c:pt>
                <c:pt idx="255">
                  <c:v>-13.99999809265137</c:v>
                </c:pt>
                <c:pt idx="256">
                  <c:v>-13.89999771118164</c:v>
                </c:pt>
                <c:pt idx="257">
                  <c:v>-13.79999923706055</c:v>
                </c:pt>
                <c:pt idx="258">
                  <c:v>-13.69999885559082</c:v>
                </c:pt>
                <c:pt idx="259">
                  <c:v>-13.5999984741211</c:v>
                </c:pt>
                <c:pt idx="260">
                  <c:v>-13.49999809265137</c:v>
                </c:pt>
                <c:pt idx="261">
                  <c:v>-13.39999771118164</c:v>
                </c:pt>
                <c:pt idx="262">
                  <c:v>-13.29999923706055</c:v>
                </c:pt>
                <c:pt idx="263">
                  <c:v>-13.19999885559082</c:v>
                </c:pt>
                <c:pt idx="264">
                  <c:v>-13.0999984741211</c:v>
                </c:pt>
                <c:pt idx="265">
                  <c:v>-12.99999809265137</c:v>
                </c:pt>
                <c:pt idx="266">
                  <c:v>-12.89999771118164</c:v>
                </c:pt>
                <c:pt idx="267">
                  <c:v>-12.79999923706055</c:v>
                </c:pt>
                <c:pt idx="268">
                  <c:v>-12.69999885559082</c:v>
                </c:pt>
                <c:pt idx="269">
                  <c:v>-12.5999984741211</c:v>
                </c:pt>
                <c:pt idx="270">
                  <c:v>-12.49999809265137</c:v>
                </c:pt>
                <c:pt idx="271">
                  <c:v>-12.39999771118164</c:v>
                </c:pt>
                <c:pt idx="272">
                  <c:v>-12.29999923706055</c:v>
                </c:pt>
                <c:pt idx="273">
                  <c:v>-12.19999885559082</c:v>
                </c:pt>
                <c:pt idx="274">
                  <c:v>-12.0999984741211</c:v>
                </c:pt>
                <c:pt idx="275">
                  <c:v>-11.99999809265137</c:v>
                </c:pt>
                <c:pt idx="276">
                  <c:v>-11.89999771118164</c:v>
                </c:pt>
                <c:pt idx="277">
                  <c:v>-11.79999923706055</c:v>
                </c:pt>
                <c:pt idx="278">
                  <c:v>-11.69999885559082</c:v>
                </c:pt>
                <c:pt idx="279">
                  <c:v>-11.5999984741211</c:v>
                </c:pt>
                <c:pt idx="280">
                  <c:v>-11.49999809265137</c:v>
                </c:pt>
                <c:pt idx="281">
                  <c:v>-11.39999771118164</c:v>
                </c:pt>
                <c:pt idx="282">
                  <c:v>-11.29999923706055</c:v>
                </c:pt>
                <c:pt idx="283">
                  <c:v>-11.19999885559082</c:v>
                </c:pt>
                <c:pt idx="284">
                  <c:v>-11.0999984741211</c:v>
                </c:pt>
                <c:pt idx="285">
                  <c:v>-10.99999809265137</c:v>
                </c:pt>
                <c:pt idx="286">
                  <c:v>-10.89999771118164</c:v>
                </c:pt>
                <c:pt idx="287">
                  <c:v>-10.79999923706055</c:v>
                </c:pt>
                <c:pt idx="288">
                  <c:v>-10.69999885559082</c:v>
                </c:pt>
                <c:pt idx="289">
                  <c:v>-10.5999984741211</c:v>
                </c:pt>
                <c:pt idx="290">
                  <c:v>-10.49999809265137</c:v>
                </c:pt>
                <c:pt idx="291">
                  <c:v>-10.39999771118164</c:v>
                </c:pt>
                <c:pt idx="292">
                  <c:v>-10.29999923706055</c:v>
                </c:pt>
                <c:pt idx="293">
                  <c:v>-10.19999885559082</c:v>
                </c:pt>
                <c:pt idx="294">
                  <c:v>-10.0999984741211</c:v>
                </c:pt>
                <c:pt idx="295">
                  <c:v>-9.999998092651367</c:v>
                </c:pt>
                <c:pt idx="296">
                  <c:v>-9.89999771118164</c:v>
                </c:pt>
                <c:pt idx="297">
                  <c:v>-9.79999923706055</c:v>
                </c:pt>
                <c:pt idx="298">
                  <c:v>-9.699998855590818</c:v>
                </c:pt>
                <c:pt idx="299">
                  <c:v>-9.599998474121093</c:v>
                </c:pt>
                <c:pt idx="300">
                  <c:v>-9.499998092651367</c:v>
                </c:pt>
                <c:pt idx="301">
                  <c:v>-9.39999771118164</c:v>
                </c:pt>
                <c:pt idx="302">
                  <c:v>-9.29999923706055</c:v>
                </c:pt>
                <c:pt idx="303">
                  <c:v>-9.199998855590818</c:v>
                </c:pt>
                <c:pt idx="304">
                  <c:v>-9.099998474121093</c:v>
                </c:pt>
                <c:pt idx="305">
                  <c:v>-8.999998092651367</c:v>
                </c:pt>
                <c:pt idx="306">
                  <c:v>-8.89999771118164</c:v>
                </c:pt>
                <c:pt idx="307">
                  <c:v>-8.79999923706055</c:v>
                </c:pt>
                <c:pt idx="308">
                  <c:v>-8.699998855590818</c:v>
                </c:pt>
                <c:pt idx="309">
                  <c:v>-8.599998474121093</c:v>
                </c:pt>
                <c:pt idx="310">
                  <c:v>-8.499998092651367</c:v>
                </c:pt>
                <c:pt idx="311">
                  <c:v>-8.39999771118164</c:v>
                </c:pt>
                <c:pt idx="312">
                  <c:v>-8.29999923706055</c:v>
                </c:pt>
                <c:pt idx="313">
                  <c:v>-8.199998855590818</c:v>
                </c:pt>
                <c:pt idx="314">
                  <c:v>-8.099998474121093</c:v>
                </c:pt>
                <c:pt idx="315">
                  <c:v>-7.99999809265137</c:v>
                </c:pt>
                <c:pt idx="316">
                  <c:v>-7.899997711181641</c:v>
                </c:pt>
                <c:pt idx="317">
                  <c:v>-7.799999237060547</c:v>
                </c:pt>
                <c:pt idx="318">
                  <c:v>-7.69999885559082</c:v>
                </c:pt>
                <c:pt idx="319">
                  <c:v>-7.599998474121094</c:v>
                </c:pt>
                <c:pt idx="320">
                  <c:v>-7.5</c:v>
                </c:pt>
                <c:pt idx="321">
                  <c:v>-7.399997711181641</c:v>
                </c:pt>
                <c:pt idx="322">
                  <c:v>-7.299999237060547</c:v>
                </c:pt>
                <c:pt idx="323">
                  <c:v>-7.199996948242187</c:v>
                </c:pt>
                <c:pt idx="324">
                  <c:v>-7.099998474121094</c:v>
                </c:pt>
                <c:pt idx="325">
                  <c:v>-7.0</c:v>
                </c:pt>
                <c:pt idx="326">
                  <c:v>-6.899997711181641</c:v>
                </c:pt>
                <c:pt idx="327">
                  <c:v>-6.799999237060547</c:v>
                </c:pt>
                <c:pt idx="328">
                  <c:v>-6.699996948242186</c:v>
                </c:pt>
                <c:pt idx="329">
                  <c:v>-6.599998474121094</c:v>
                </c:pt>
                <c:pt idx="330">
                  <c:v>-6.5</c:v>
                </c:pt>
                <c:pt idx="331">
                  <c:v>-6.399997711181641</c:v>
                </c:pt>
                <c:pt idx="332">
                  <c:v>-6.299999237060547</c:v>
                </c:pt>
                <c:pt idx="333">
                  <c:v>-6.199996948242187</c:v>
                </c:pt>
                <c:pt idx="334">
                  <c:v>-6.099998474121094</c:v>
                </c:pt>
                <c:pt idx="335">
                  <c:v>-6.0</c:v>
                </c:pt>
                <c:pt idx="336">
                  <c:v>-5.899997711181641</c:v>
                </c:pt>
                <c:pt idx="337">
                  <c:v>-5.799999237060547</c:v>
                </c:pt>
                <c:pt idx="338">
                  <c:v>-5.699996948242186</c:v>
                </c:pt>
                <c:pt idx="339">
                  <c:v>-5.599998474121094</c:v>
                </c:pt>
                <c:pt idx="340">
                  <c:v>-5.5</c:v>
                </c:pt>
                <c:pt idx="341">
                  <c:v>-5.399997711181641</c:v>
                </c:pt>
                <c:pt idx="342">
                  <c:v>-5.299999237060547</c:v>
                </c:pt>
                <c:pt idx="343">
                  <c:v>-5.199996948242187</c:v>
                </c:pt>
                <c:pt idx="344">
                  <c:v>-5.099998474121094</c:v>
                </c:pt>
                <c:pt idx="345">
                  <c:v>-5.0</c:v>
                </c:pt>
                <c:pt idx="346">
                  <c:v>-4.899997711181641</c:v>
                </c:pt>
                <c:pt idx="347">
                  <c:v>-4.799999237060547</c:v>
                </c:pt>
                <c:pt idx="348">
                  <c:v>-4.699996948242186</c:v>
                </c:pt>
                <c:pt idx="349">
                  <c:v>-4.599998474121094</c:v>
                </c:pt>
                <c:pt idx="350">
                  <c:v>-4.5</c:v>
                </c:pt>
                <c:pt idx="351">
                  <c:v>-4.399997711181641</c:v>
                </c:pt>
                <c:pt idx="352">
                  <c:v>-4.299999237060547</c:v>
                </c:pt>
                <c:pt idx="353">
                  <c:v>-4.199996948242187</c:v>
                </c:pt>
                <c:pt idx="354">
                  <c:v>-4.099998474121094</c:v>
                </c:pt>
                <c:pt idx="355">
                  <c:v>-4.0</c:v>
                </c:pt>
                <c:pt idx="356">
                  <c:v>-3.899997711181641</c:v>
                </c:pt>
                <c:pt idx="357">
                  <c:v>-3.799999237060547</c:v>
                </c:pt>
                <c:pt idx="358">
                  <c:v>-3.699996948242188</c:v>
                </c:pt>
                <c:pt idx="359">
                  <c:v>-3.599998474121094</c:v>
                </c:pt>
                <c:pt idx="360">
                  <c:v>-3.5</c:v>
                </c:pt>
                <c:pt idx="361">
                  <c:v>-3.399997711181641</c:v>
                </c:pt>
                <c:pt idx="362">
                  <c:v>-3.299999237060547</c:v>
                </c:pt>
                <c:pt idx="363">
                  <c:v>-3.199996948242188</c:v>
                </c:pt>
                <c:pt idx="364">
                  <c:v>-3.099998474121094</c:v>
                </c:pt>
                <c:pt idx="365">
                  <c:v>-3.0</c:v>
                </c:pt>
                <c:pt idx="366">
                  <c:v>-2.899997711181641</c:v>
                </c:pt>
                <c:pt idx="367">
                  <c:v>-2.799999237060547</c:v>
                </c:pt>
                <c:pt idx="368">
                  <c:v>-2.699996948242188</c:v>
                </c:pt>
                <c:pt idx="369">
                  <c:v>-2.599998474121094</c:v>
                </c:pt>
                <c:pt idx="370">
                  <c:v>-2.5</c:v>
                </c:pt>
                <c:pt idx="371">
                  <c:v>-2.399997711181641</c:v>
                </c:pt>
                <c:pt idx="372">
                  <c:v>-2.299999237060547</c:v>
                </c:pt>
                <c:pt idx="373">
                  <c:v>-2.199996948242188</c:v>
                </c:pt>
                <c:pt idx="374">
                  <c:v>-2.099998474121094</c:v>
                </c:pt>
                <c:pt idx="375">
                  <c:v>-2.0</c:v>
                </c:pt>
                <c:pt idx="376">
                  <c:v>-1.899997711181641</c:v>
                </c:pt>
                <c:pt idx="377">
                  <c:v>-1.799999237060547</c:v>
                </c:pt>
                <c:pt idx="378">
                  <c:v>-1.699996948242187</c:v>
                </c:pt>
                <c:pt idx="379">
                  <c:v>-1.599998474121094</c:v>
                </c:pt>
                <c:pt idx="380">
                  <c:v>-1.5</c:v>
                </c:pt>
                <c:pt idx="381">
                  <c:v>-1.399997711181641</c:v>
                </c:pt>
                <c:pt idx="382">
                  <c:v>-1.299999237060546</c:v>
                </c:pt>
                <c:pt idx="383">
                  <c:v>-1.199996948242187</c:v>
                </c:pt>
                <c:pt idx="384">
                  <c:v>-1.099998474121094</c:v>
                </c:pt>
                <c:pt idx="385">
                  <c:v>-1.0</c:v>
                </c:pt>
                <c:pt idx="386">
                  <c:v>-0.899997711181641</c:v>
                </c:pt>
                <c:pt idx="387">
                  <c:v>-0.799999237060547</c:v>
                </c:pt>
                <c:pt idx="388">
                  <c:v>-0.699996948242188</c:v>
                </c:pt>
                <c:pt idx="389">
                  <c:v>-0.599998474121094</c:v>
                </c:pt>
                <c:pt idx="390">
                  <c:v>-0.5</c:v>
                </c:pt>
                <c:pt idx="391">
                  <c:v>-0.399997711181641</c:v>
                </c:pt>
                <c:pt idx="392">
                  <c:v>-0.299999237060547</c:v>
                </c:pt>
                <c:pt idx="393">
                  <c:v>-0.199996948242188</c:v>
                </c:pt>
                <c:pt idx="394">
                  <c:v>-0.0999984741210938</c:v>
                </c:pt>
                <c:pt idx="395">
                  <c:v>0.0</c:v>
                </c:pt>
                <c:pt idx="396">
                  <c:v>0.100002288818359</c:v>
                </c:pt>
                <c:pt idx="397">
                  <c:v>0.200000762939453</c:v>
                </c:pt>
                <c:pt idx="398">
                  <c:v>0.300003051757813</c:v>
                </c:pt>
                <c:pt idx="399">
                  <c:v>0.400001525878906</c:v>
                </c:pt>
                <c:pt idx="400">
                  <c:v>0.5</c:v>
                </c:pt>
                <c:pt idx="401">
                  <c:v>0.600002288818359</c:v>
                </c:pt>
                <c:pt idx="402">
                  <c:v>0.700000762939453</c:v>
                </c:pt>
                <c:pt idx="403">
                  <c:v>0.800003051757812</c:v>
                </c:pt>
                <c:pt idx="404">
                  <c:v>0.900001525878906</c:v>
                </c:pt>
                <c:pt idx="405">
                  <c:v>1.0</c:v>
                </c:pt>
                <c:pt idx="406">
                  <c:v>1.10000228881836</c:v>
                </c:pt>
                <c:pt idx="407">
                  <c:v>1.200000762939453</c:v>
                </c:pt>
                <c:pt idx="408">
                  <c:v>1.300003051757812</c:v>
                </c:pt>
                <c:pt idx="409">
                  <c:v>1.400001525878906</c:v>
                </c:pt>
                <c:pt idx="410">
                  <c:v>1.5</c:v>
                </c:pt>
                <c:pt idx="411">
                  <c:v>1.60000228881836</c:v>
                </c:pt>
                <c:pt idx="412">
                  <c:v>1.700000762939453</c:v>
                </c:pt>
                <c:pt idx="413">
                  <c:v>1.800003051757812</c:v>
                </c:pt>
                <c:pt idx="414">
                  <c:v>1.900001525878906</c:v>
                </c:pt>
                <c:pt idx="415">
                  <c:v>2.0</c:v>
                </c:pt>
                <c:pt idx="416">
                  <c:v>2.10000228881836</c:v>
                </c:pt>
                <c:pt idx="417">
                  <c:v>2.200000762939454</c:v>
                </c:pt>
                <c:pt idx="418">
                  <c:v>2.300003051757813</c:v>
                </c:pt>
                <c:pt idx="419">
                  <c:v>2.400001525878907</c:v>
                </c:pt>
                <c:pt idx="420">
                  <c:v>2.5</c:v>
                </c:pt>
                <c:pt idx="421">
                  <c:v>2.60000228881836</c:v>
                </c:pt>
                <c:pt idx="422">
                  <c:v>2.700000762939453</c:v>
                </c:pt>
                <c:pt idx="423">
                  <c:v>2.800003051757813</c:v>
                </c:pt>
                <c:pt idx="424">
                  <c:v>2.900001525878907</c:v>
                </c:pt>
                <c:pt idx="425">
                  <c:v>3.0</c:v>
                </c:pt>
                <c:pt idx="426">
                  <c:v>3.10000228881836</c:v>
                </c:pt>
                <c:pt idx="427">
                  <c:v>3.200000762939454</c:v>
                </c:pt>
                <c:pt idx="428">
                  <c:v>3.300003051757813</c:v>
                </c:pt>
                <c:pt idx="429">
                  <c:v>3.400001525878907</c:v>
                </c:pt>
                <c:pt idx="430">
                  <c:v>3.5</c:v>
                </c:pt>
                <c:pt idx="431">
                  <c:v>3.60000228881836</c:v>
                </c:pt>
                <c:pt idx="432">
                  <c:v>3.700000762939453</c:v>
                </c:pt>
                <c:pt idx="433">
                  <c:v>3.800003051757813</c:v>
                </c:pt>
                <c:pt idx="434">
                  <c:v>3.900001525878907</c:v>
                </c:pt>
                <c:pt idx="435">
                  <c:v>4.0</c:v>
                </c:pt>
                <c:pt idx="436">
                  <c:v>4.100002288818358</c:v>
                </c:pt>
                <c:pt idx="437">
                  <c:v>4.20000076293945</c:v>
                </c:pt>
                <c:pt idx="438">
                  <c:v>4.300003051757812</c:v>
                </c:pt>
                <c:pt idx="439">
                  <c:v>4.400001525878906</c:v>
                </c:pt>
                <c:pt idx="440">
                  <c:v>4.5</c:v>
                </c:pt>
                <c:pt idx="441">
                  <c:v>4.600002288818358</c:v>
                </c:pt>
                <c:pt idx="442">
                  <c:v>4.70000076293945</c:v>
                </c:pt>
                <c:pt idx="443">
                  <c:v>4.800003051757812</c:v>
                </c:pt>
                <c:pt idx="444">
                  <c:v>4.900001525878906</c:v>
                </c:pt>
                <c:pt idx="445">
                  <c:v>5.0</c:v>
                </c:pt>
                <c:pt idx="446">
                  <c:v>5.100002288818358</c:v>
                </c:pt>
                <c:pt idx="447">
                  <c:v>5.20000076293945</c:v>
                </c:pt>
                <c:pt idx="448">
                  <c:v>5.300003051757812</c:v>
                </c:pt>
                <c:pt idx="449">
                  <c:v>5.400001525878906</c:v>
                </c:pt>
                <c:pt idx="450">
                  <c:v>5.5</c:v>
                </c:pt>
                <c:pt idx="451">
                  <c:v>5.600002288818358</c:v>
                </c:pt>
                <c:pt idx="452">
                  <c:v>5.70000076293945</c:v>
                </c:pt>
                <c:pt idx="453">
                  <c:v>5.800003051757812</c:v>
                </c:pt>
                <c:pt idx="454">
                  <c:v>5.900001525878906</c:v>
                </c:pt>
                <c:pt idx="455">
                  <c:v>6.0</c:v>
                </c:pt>
                <c:pt idx="456">
                  <c:v>6.100002288818358</c:v>
                </c:pt>
                <c:pt idx="457">
                  <c:v>6.20000076293945</c:v>
                </c:pt>
                <c:pt idx="458">
                  <c:v>6.300003051757812</c:v>
                </c:pt>
                <c:pt idx="459">
                  <c:v>6.400001525878906</c:v>
                </c:pt>
                <c:pt idx="460">
                  <c:v>6.5</c:v>
                </c:pt>
                <c:pt idx="461">
                  <c:v>6.600002288818358</c:v>
                </c:pt>
                <c:pt idx="462">
                  <c:v>6.70000076293945</c:v>
                </c:pt>
                <c:pt idx="463">
                  <c:v>6.800003051757812</c:v>
                </c:pt>
                <c:pt idx="464">
                  <c:v>6.900001525878906</c:v>
                </c:pt>
                <c:pt idx="465">
                  <c:v>7.0</c:v>
                </c:pt>
                <c:pt idx="466">
                  <c:v>7.100002288818358</c:v>
                </c:pt>
                <c:pt idx="467">
                  <c:v>7.20000076293945</c:v>
                </c:pt>
                <c:pt idx="468">
                  <c:v>7.300003051757812</c:v>
                </c:pt>
                <c:pt idx="469">
                  <c:v>7.400001525878906</c:v>
                </c:pt>
                <c:pt idx="470">
                  <c:v>7.5</c:v>
                </c:pt>
                <c:pt idx="471">
                  <c:v>7.600002288818358</c:v>
                </c:pt>
                <c:pt idx="472">
                  <c:v>7.70000076293945</c:v>
                </c:pt>
                <c:pt idx="473">
                  <c:v>7.800003051757812</c:v>
                </c:pt>
                <c:pt idx="474">
                  <c:v>7.900001525878906</c:v>
                </c:pt>
                <c:pt idx="475">
                  <c:v>8.0</c:v>
                </c:pt>
                <c:pt idx="476">
                  <c:v>8.10000228881836</c:v>
                </c:pt>
                <c:pt idx="477">
                  <c:v>8.200000762939448</c:v>
                </c:pt>
                <c:pt idx="478">
                  <c:v>8.300003051757812</c:v>
                </c:pt>
                <c:pt idx="479">
                  <c:v>8.400001525878906</c:v>
                </c:pt>
                <c:pt idx="480">
                  <c:v>8.5</c:v>
                </c:pt>
                <c:pt idx="481">
                  <c:v>8.60000228881836</c:v>
                </c:pt>
                <c:pt idx="482">
                  <c:v>8.700000762939448</c:v>
                </c:pt>
                <c:pt idx="483">
                  <c:v>8.800003051757812</c:v>
                </c:pt>
                <c:pt idx="484">
                  <c:v>8.900001525878906</c:v>
                </c:pt>
                <c:pt idx="485">
                  <c:v>9.0</c:v>
                </c:pt>
                <c:pt idx="486">
                  <c:v>9.10000228881836</c:v>
                </c:pt>
                <c:pt idx="487">
                  <c:v>9.200000762939448</c:v>
                </c:pt>
                <c:pt idx="488">
                  <c:v>9.300003051757812</c:v>
                </c:pt>
                <c:pt idx="489">
                  <c:v>9.400001525878906</c:v>
                </c:pt>
                <c:pt idx="490">
                  <c:v>9.5</c:v>
                </c:pt>
                <c:pt idx="491">
                  <c:v>9.60000228881836</c:v>
                </c:pt>
                <c:pt idx="492">
                  <c:v>9.700000762939448</c:v>
                </c:pt>
                <c:pt idx="493">
                  <c:v>9.800003051757812</c:v>
                </c:pt>
                <c:pt idx="494">
                  <c:v>9.900001525878906</c:v>
                </c:pt>
                <c:pt idx="495">
                  <c:v>10.0</c:v>
                </c:pt>
                <c:pt idx="496">
                  <c:v>10.10000228881836</c:v>
                </c:pt>
                <c:pt idx="497">
                  <c:v>10.20000076293945</c:v>
                </c:pt>
                <c:pt idx="498">
                  <c:v>10.30000305175781</c:v>
                </c:pt>
                <c:pt idx="499">
                  <c:v>10.40000152587891</c:v>
                </c:pt>
                <c:pt idx="500">
                  <c:v>10.5</c:v>
                </c:pt>
                <c:pt idx="501">
                  <c:v>10.60000228881836</c:v>
                </c:pt>
                <c:pt idx="502">
                  <c:v>10.70000076293945</c:v>
                </c:pt>
                <c:pt idx="503">
                  <c:v>10.80000305175781</c:v>
                </c:pt>
                <c:pt idx="504">
                  <c:v>10.90000152587891</c:v>
                </c:pt>
                <c:pt idx="505">
                  <c:v>11.0</c:v>
                </c:pt>
                <c:pt idx="506">
                  <c:v>11.10000228881836</c:v>
                </c:pt>
                <c:pt idx="507">
                  <c:v>11.20000076293945</c:v>
                </c:pt>
                <c:pt idx="508">
                  <c:v>11.30000305175781</c:v>
                </c:pt>
                <c:pt idx="509">
                  <c:v>11.40000152587891</c:v>
                </c:pt>
                <c:pt idx="510">
                  <c:v>11.5</c:v>
                </c:pt>
                <c:pt idx="511">
                  <c:v>11.60000228881836</c:v>
                </c:pt>
                <c:pt idx="512">
                  <c:v>11.70000076293945</c:v>
                </c:pt>
                <c:pt idx="513">
                  <c:v>11.80000305175781</c:v>
                </c:pt>
                <c:pt idx="514">
                  <c:v>11.90000152587891</c:v>
                </c:pt>
                <c:pt idx="515">
                  <c:v>12.0</c:v>
                </c:pt>
                <c:pt idx="516">
                  <c:v>12.10000228881836</c:v>
                </c:pt>
                <c:pt idx="517">
                  <c:v>12.20000076293945</c:v>
                </c:pt>
                <c:pt idx="518">
                  <c:v>12.30000305175781</c:v>
                </c:pt>
                <c:pt idx="519">
                  <c:v>12.40000152587891</c:v>
                </c:pt>
                <c:pt idx="520">
                  <c:v>12.5</c:v>
                </c:pt>
                <c:pt idx="521">
                  <c:v>12.60000228881836</c:v>
                </c:pt>
                <c:pt idx="522">
                  <c:v>12.70000076293945</c:v>
                </c:pt>
                <c:pt idx="523">
                  <c:v>12.80000305175781</c:v>
                </c:pt>
                <c:pt idx="524">
                  <c:v>12.90000152587891</c:v>
                </c:pt>
                <c:pt idx="525">
                  <c:v>13.0</c:v>
                </c:pt>
                <c:pt idx="526">
                  <c:v>13.10000228881836</c:v>
                </c:pt>
                <c:pt idx="527">
                  <c:v>13.20000076293945</c:v>
                </c:pt>
                <c:pt idx="528">
                  <c:v>13.30000305175781</c:v>
                </c:pt>
                <c:pt idx="529">
                  <c:v>13.40000152587891</c:v>
                </c:pt>
                <c:pt idx="530">
                  <c:v>13.5</c:v>
                </c:pt>
                <c:pt idx="531">
                  <c:v>13.60000228881836</c:v>
                </c:pt>
                <c:pt idx="532">
                  <c:v>13.70000076293945</c:v>
                </c:pt>
                <c:pt idx="533">
                  <c:v>13.80000305175781</c:v>
                </c:pt>
                <c:pt idx="534">
                  <c:v>13.90000152587891</c:v>
                </c:pt>
                <c:pt idx="535">
                  <c:v>14.0</c:v>
                </c:pt>
                <c:pt idx="536">
                  <c:v>14.10000228881836</c:v>
                </c:pt>
                <c:pt idx="537">
                  <c:v>14.20000076293945</c:v>
                </c:pt>
                <c:pt idx="538">
                  <c:v>14.30000305175781</c:v>
                </c:pt>
                <c:pt idx="539">
                  <c:v>14.40000152587891</c:v>
                </c:pt>
                <c:pt idx="540">
                  <c:v>14.5</c:v>
                </c:pt>
                <c:pt idx="541">
                  <c:v>14.60000228881836</c:v>
                </c:pt>
                <c:pt idx="542">
                  <c:v>14.70000076293945</c:v>
                </c:pt>
                <c:pt idx="543">
                  <c:v>14.80000305175781</c:v>
                </c:pt>
                <c:pt idx="544">
                  <c:v>14.90000152587891</c:v>
                </c:pt>
                <c:pt idx="545">
                  <c:v>15.0</c:v>
                </c:pt>
                <c:pt idx="546">
                  <c:v>15.10000228881836</c:v>
                </c:pt>
                <c:pt idx="547">
                  <c:v>15.20000076293945</c:v>
                </c:pt>
                <c:pt idx="548">
                  <c:v>15.30000305175781</c:v>
                </c:pt>
                <c:pt idx="549">
                  <c:v>15.40000152587891</c:v>
                </c:pt>
                <c:pt idx="550">
                  <c:v>15.5</c:v>
                </c:pt>
                <c:pt idx="551">
                  <c:v>15.60000228881836</c:v>
                </c:pt>
                <c:pt idx="552">
                  <c:v>15.70000076293945</c:v>
                </c:pt>
                <c:pt idx="553">
                  <c:v>15.80000305175781</c:v>
                </c:pt>
                <c:pt idx="554">
                  <c:v>15.90000152587891</c:v>
                </c:pt>
                <c:pt idx="555">
                  <c:v>16.0</c:v>
                </c:pt>
                <c:pt idx="556">
                  <c:v>16.10000228881836</c:v>
                </c:pt>
                <c:pt idx="557">
                  <c:v>16.20000076293945</c:v>
                </c:pt>
                <c:pt idx="558">
                  <c:v>16.30000305175781</c:v>
                </c:pt>
                <c:pt idx="559">
                  <c:v>16.40000152587891</c:v>
                </c:pt>
                <c:pt idx="560">
                  <c:v>16.5</c:v>
                </c:pt>
                <c:pt idx="561">
                  <c:v>16.60000228881836</c:v>
                </c:pt>
                <c:pt idx="562">
                  <c:v>16.70000076293945</c:v>
                </c:pt>
                <c:pt idx="563">
                  <c:v>16.80000305175781</c:v>
                </c:pt>
                <c:pt idx="564">
                  <c:v>16.90000152587891</c:v>
                </c:pt>
                <c:pt idx="565">
                  <c:v>17.0</c:v>
                </c:pt>
                <c:pt idx="566">
                  <c:v>17.10000228881836</c:v>
                </c:pt>
                <c:pt idx="567">
                  <c:v>17.20000076293945</c:v>
                </c:pt>
                <c:pt idx="568">
                  <c:v>17.30000305175781</c:v>
                </c:pt>
                <c:pt idx="569">
                  <c:v>17.40000152587891</c:v>
                </c:pt>
                <c:pt idx="570">
                  <c:v>17.5</c:v>
                </c:pt>
                <c:pt idx="571">
                  <c:v>17.60000228881836</c:v>
                </c:pt>
                <c:pt idx="572">
                  <c:v>17.70000076293945</c:v>
                </c:pt>
                <c:pt idx="573">
                  <c:v>17.80000305175781</c:v>
                </c:pt>
                <c:pt idx="574">
                  <c:v>17.90000152587891</c:v>
                </c:pt>
                <c:pt idx="575">
                  <c:v>18.0</c:v>
                </c:pt>
                <c:pt idx="576">
                  <c:v>18.10000228881836</c:v>
                </c:pt>
                <c:pt idx="577">
                  <c:v>18.20000076293945</c:v>
                </c:pt>
                <c:pt idx="578">
                  <c:v>18.30000305175781</c:v>
                </c:pt>
                <c:pt idx="579">
                  <c:v>18.40000152587891</c:v>
                </c:pt>
                <c:pt idx="580">
                  <c:v>18.5</c:v>
                </c:pt>
                <c:pt idx="581">
                  <c:v>18.60000228881836</c:v>
                </c:pt>
                <c:pt idx="582">
                  <c:v>18.70000076293945</c:v>
                </c:pt>
                <c:pt idx="583">
                  <c:v>18.80000305175781</c:v>
                </c:pt>
                <c:pt idx="584">
                  <c:v>18.90000152587891</c:v>
                </c:pt>
                <c:pt idx="585">
                  <c:v>19.0</c:v>
                </c:pt>
                <c:pt idx="586">
                  <c:v>19.10000228881836</c:v>
                </c:pt>
                <c:pt idx="587">
                  <c:v>19.20000076293945</c:v>
                </c:pt>
                <c:pt idx="588">
                  <c:v>19.30000305175781</c:v>
                </c:pt>
                <c:pt idx="589">
                  <c:v>19.40000152587891</c:v>
                </c:pt>
                <c:pt idx="590">
                  <c:v>19.5</c:v>
                </c:pt>
                <c:pt idx="591">
                  <c:v>19.60000228881836</c:v>
                </c:pt>
                <c:pt idx="592">
                  <c:v>19.70000076293945</c:v>
                </c:pt>
                <c:pt idx="593">
                  <c:v>19.80000305175781</c:v>
                </c:pt>
                <c:pt idx="594">
                  <c:v>19.90000152587891</c:v>
                </c:pt>
                <c:pt idx="595">
                  <c:v>20.0</c:v>
                </c:pt>
                <c:pt idx="596">
                  <c:v>20.10000228881836</c:v>
                </c:pt>
                <c:pt idx="597">
                  <c:v>20.20000076293945</c:v>
                </c:pt>
                <c:pt idx="598">
                  <c:v>20.30000305175781</c:v>
                </c:pt>
                <c:pt idx="599">
                  <c:v>20.40000152587891</c:v>
                </c:pt>
                <c:pt idx="600">
                  <c:v>20.5</c:v>
                </c:pt>
                <c:pt idx="601">
                  <c:v>20.60000228881836</c:v>
                </c:pt>
                <c:pt idx="602">
                  <c:v>20.70000076293945</c:v>
                </c:pt>
                <c:pt idx="603">
                  <c:v>20.80000305175781</c:v>
                </c:pt>
                <c:pt idx="604">
                  <c:v>20.90000152587891</c:v>
                </c:pt>
                <c:pt idx="605">
                  <c:v>21.0</c:v>
                </c:pt>
                <c:pt idx="606">
                  <c:v>21.10000228881836</c:v>
                </c:pt>
                <c:pt idx="607">
                  <c:v>21.20000076293945</c:v>
                </c:pt>
                <c:pt idx="608">
                  <c:v>21.30000305175781</c:v>
                </c:pt>
                <c:pt idx="609">
                  <c:v>21.40000152587891</c:v>
                </c:pt>
                <c:pt idx="610">
                  <c:v>21.5</c:v>
                </c:pt>
                <c:pt idx="611">
                  <c:v>21.60000228881836</c:v>
                </c:pt>
                <c:pt idx="612">
                  <c:v>21.70000076293945</c:v>
                </c:pt>
                <c:pt idx="613">
                  <c:v>21.80000305175781</c:v>
                </c:pt>
                <c:pt idx="614">
                  <c:v>21.90000152587891</c:v>
                </c:pt>
                <c:pt idx="615">
                  <c:v>22.0</c:v>
                </c:pt>
                <c:pt idx="616">
                  <c:v>22.10000228881836</c:v>
                </c:pt>
                <c:pt idx="617">
                  <c:v>22.20000076293945</c:v>
                </c:pt>
                <c:pt idx="618">
                  <c:v>22.30000305175781</c:v>
                </c:pt>
                <c:pt idx="619">
                  <c:v>22.40000152587891</c:v>
                </c:pt>
                <c:pt idx="620">
                  <c:v>22.5</c:v>
                </c:pt>
                <c:pt idx="621">
                  <c:v>22.60000228881836</c:v>
                </c:pt>
                <c:pt idx="622">
                  <c:v>22.70000076293945</c:v>
                </c:pt>
                <c:pt idx="623">
                  <c:v>22.80000305175781</c:v>
                </c:pt>
                <c:pt idx="624">
                  <c:v>22.90000152587891</c:v>
                </c:pt>
                <c:pt idx="625">
                  <c:v>23.0</c:v>
                </c:pt>
                <c:pt idx="626">
                  <c:v>23.10000228881836</c:v>
                </c:pt>
                <c:pt idx="627">
                  <c:v>23.20000076293945</c:v>
                </c:pt>
                <c:pt idx="628">
                  <c:v>23.30000305175781</c:v>
                </c:pt>
                <c:pt idx="629">
                  <c:v>23.40000152587891</c:v>
                </c:pt>
                <c:pt idx="630">
                  <c:v>23.5</c:v>
                </c:pt>
                <c:pt idx="631">
                  <c:v>23.60000228881836</c:v>
                </c:pt>
                <c:pt idx="632">
                  <c:v>23.70000076293945</c:v>
                </c:pt>
                <c:pt idx="633">
                  <c:v>23.80000305175781</c:v>
                </c:pt>
                <c:pt idx="634">
                  <c:v>23.90000152587891</c:v>
                </c:pt>
                <c:pt idx="635">
                  <c:v>24.0</c:v>
                </c:pt>
                <c:pt idx="636">
                  <c:v>24.10000228881836</c:v>
                </c:pt>
                <c:pt idx="637">
                  <c:v>24.20000076293945</c:v>
                </c:pt>
                <c:pt idx="638">
                  <c:v>24.30000305175781</c:v>
                </c:pt>
                <c:pt idx="639">
                  <c:v>24.40000152587891</c:v>
                </c:pt>
                <c:pt idx="640">
                  <c:v>24.5</c:v>
                </c:pt>
                <c:pt idx="641">
                  <c:v>24.59999847412109</c:v>
                </c:pt>
                <c:pt idx="642">
                  <c:v>24.70000457763672</c:v>
                </c:pt>
                <c:pt idx="643">
                  <c:v>24.80000305175781</c:v>
                </c:pt>
                <c:pt idx="644">
                  <c:v>24.90000152587891</c:v>
                </c:pt>
                <c:pt idx="645">
                  <c:v>25.0</c:v>
                </c:pt>
                <c:pt idx="646">
                  <c:v>25.09999847412109</c:v>
                </c:pt>
                <c:pt idx="647">
                  <c:v>25.20000457763672</c:v>
                </c:pt>
                <c:pt idx="648">
                  <c:v>25.30000305175781</c:v>
                </c:pt>
                <c:pt idx="649">
                  <c:v>25.40000152587891</c:v>
                </c:pt>
                <c:pt idx="650">
                  <c:v>25.5</c:v>
                </c:pt>
                <c:pt idx="651">
                  <c:v>25.59999847412109</c:v>
                </c:pt>
                <c:pt idx="652">
                  <c:v>25.70000457763672</c:v>
                </c:pt>
                <c:pt idx="653">
                  <c:v>25.80000305175781</c:v>
                </c:pt>
                <c:pt idx="654">
                  <c:v>25.90000152587891</c:v>
                </c:pt>
                <c:pt idx="655">
                  <c:v>26.0</c:v>
                </c:pt>
                <c:pt idx="656">
                  <c:v>26.09999847412109</c:v>
                </c:pt>
                <c:pt idx="657">
                  <c:v>26.20000457763672</c:v>
                </c:pt>
                <c:pt idx="658">
                  <c:v>26.30000305175781</c:v>
                </c:pt>
                <c:pt idx="659">
                  <c:v>26.40000152587891</c:v>
                </c:pt>
                <c:pt idx="660">
                  <c:v>26.5</c:v>
                </c:pt>
                <c:pt idx="661">
                  <c:v>26.59999847412109</c:v>
                </c:pt>
                <c:pt idx="662">
                  <c:v>26.70000457763672</c:v>
                </c:pt>
                <c:pt idx="663">
                  <c:v>26.80000305175781</c:v>
                </c:pt>
                <c:pt idx="664">
                  <c:v>26.90000152587891</c:v>
                </c:pt>
                <c:pt idx="665">
                  <c:v>27.0</c:v>
                </c:pt>
                <c:pt idx="666">
                  <c:v>27.09999847412109</c:v>
                </c:pt>
                <c:pt idx="667">
                  <c:v>27.20000457763672</c:v>
                </c:pt>
                <c:pt idx="668">
                  <c:v>27.30000305175781</c:v>
                </c:pt>
                <c:pt idx="669">
                  <c:v>27.40000152587891</c:v>
                </c:pt>
                <c:pt idx="670">
                  <c:v>27.5</c:v>
                </c:pt>
                <c:pt idx="671">
                  <c:v>27.59999847412109</c:v>
                </c:pt>
                <c:pt idx="672">
                  <c:v>27.70000457763672</c:v>
                </c:pt>
                <c:pt idx="673">
                  <c:v>27.80000305175781</c:v>
                </c:pt>
                <c:pt idx="674">
                  <c:v>27.90000152587891</c:v>
                </c:pt>
                <c:pt idx="675">
                  <c:v>28.0</c:v>
                </c:pt>
                <c:pt idx="676">
                  <c:v>28.09999847412109</c:v>
                </c:pt>
                <c:pt idx="677">
                  <c:v>28.20000457763672</c:v>
                </c:pt>
                <c:pt idx="678">
                  <c:v>28.30000305175781</c:v>
                </c:pt>
                <c:pt idx="679">
                  <c:v>28.40000152587891</c:v>
                </c:pt>
                <c:pt idx="680">
                  <c:v>28.5</c:v>
                </c:pt>
                <c:pt idx="681">
                  <c:v>28.59999847412109</c:v>
                </c:pt>
                <c:pt idx="682">
                  <c:v>28.70000457763672</c:v>
                </c:pt>
                <c:pt idx="683">
                  <c:v>28.80000305175781</c:v>
                </c:pt>
                <c:pt idx="684">
                  <c:v>28.90000152587891</c:v>
                </c:pt>
                <c:pt idx="685">
                  <c:v>29.0</c:v>
                </c:pt>
                <c:pt idx="686">
                  <c:v>29.09999847412109</c:v>
                </c:pt>
                <c:pt idx="687">
                  <c:v>29.20000457763672</c:v>
                </c:pt>
                <c:pt idx="688">
                  <c:v>29.30000305175781</c:v>
                </c:pt>
                <c:pt idx="689">
                  <c:v>29.40000152587891</c:v>
                </c:pt>
                <c:pt idx="690">
                  <c:v>29.5</c:v>
                </c:pt>
                <c:pt idx="691">
                  <c:v>29.59999847412109</c:v>
                </c:pt>
                <c:pt idx="692">
                  <c:v>29.70000457763672</c:v>
                </c:pt>
                <c:pt idx="693">
                  <c:v>29.80000305175781</c:v>
                </c:pt>
                <c:pt idx="694">
                  <c:v>29.90000152587891</c:v>
                </c:pt>
                <c:pt idx="695">
                  <c:v>30.0</c:v>
                </c:pt>
                <c:pt idx="696">
                  <c:v>30.09999847412109</c:v>
                </c:pt>
                <c:pt idx="697">
                  <c:v>30.20000457763672</c:v>
                </c:pt>
                <c:pt idx="698">
                  <c:v>30.30000305175781</c:v>
                </c:pt>
                <c:pt idx="699">
                  <c:v>30.40000152587891</c:v>
                </c:pt>
                <c:pt idx="700">
                  <c:v>30.5</c:v>
                </c:pt>
                <c:pt idx="701">
                  <c:v>30.59999847412109</c:v>
                </c:pt>
                <c:pt idx="702">
                  <c:v>30.70000457763672</c:v>
                </c:pt>
                <c:pt idx="703">
                  <c:v>30.80000305175781</c:v>
                </c:pt>
                <c:pt idx="704">
                  <c:v>30.90000152587891</c:v>
                </c:pt>
                <c:pt idx="705">
                  <c:v>31.0</c:v>
                </c:pt>
                <c:pt idx="706">
                  <c:v>31.09999847412109</c:v>
                </c:pt>
                <c:pt idx="707">
                  <c:v>31.20000457763672</c:v>
                </c:pt>
                <c:pt idx="708">
                  <c:v>31.30000305175781</c:v>
                </c:pt>
                <c:pt idx="709">
                  <c:v>31.40000152587891</c:v>
                </c:pt>
                <c:pt idx="710">
                  <c:v>31.5</c:v>
                </c:pt>
                <c:pt idx="711">
                  <c:v>31.59999847412109</c:v>
                </c:pt>
                <c:pt idx="712">
                  <c:v>31.70000457763672</c:v>
                </c:pt>
                <c:pt idx="713">
                  <c:v>31.80000305175781</c:v>
                </c:pt>
                <c:pt idx="714">
                  <c:v>31.90000152587891</c:v>
                </c:pt>
                <c:pt idx="715">
                  <c:v>32.0</c:v>
                </c:pt>
                <c:pt idx="716">
                  <c:v>32.0999984741211</c:v>
                </c:pt>
                <c:pt idx="717">
                  <c:v>32.20000457763668</c:v>
                </c:pt>
                <c:pt idx="718">
                  <c:v>32.30000305175778</c:v>
                </c:pt>
                <c:pt idx="719">
                  <c:v>32.40000152587891</c:v>
                </c:pt>
                <c:pt idx="720">
                  <c:v>32.5</c:v>
                </c:pt>
                <c:pt idx="721">
                  <c:v>32.5999984741211</c:v>
                </c:pt>
                <c:pt idx="722">
                  <c:v>32.70000457763668</c:v>
                </c:pt>
                <c:pt idx="723">
                  <c:v>32.80000305175778</c:v>
                </c:pt>
                <c:pt idx="724">
                  <c:v>32.90000152587891</c:v>
                </c:pt>
                <c:pt idx="725">
                  <c:v>33.0</c:v>
                </c:pt>
                <c:pt idx="726">
                  <c:v>33.0999984741211</c:v>
                </c:pt>
                <c:pt idx="727">
                  <c:v>33.20000457763668</c:v>
                </c:pt>
                <c:pt idx="728">
                  <c:v>33.30000305175778</c:v>
                </c:pt>
                <c:pt idx="729">
                  <c:v>33.40000152587891</c:v>
                </c:pt>
                <c:pt idx="730">
                  <c:v>33.5</c:v>
                </c:pt>
                <c:pt idx="731">
                  <c:v>33.5999984741211</c:v>
                </c:pt>
                <c:pt idx="732">
                  <c:v>33.70000457763668</c:v>
                </c:pt>
                <c:pt idx="733">
                  <c:v>33.80000305175778</c:v>
                </c:pt>
                <c:pt idx="734">
                  <c:v>33.90000152587891</c:v>
                </c:pt>
                <c:pt idx="735">
                  <c:v>34.0</c:v>
                </c:pt>
                <c:pt idx="736">
                  <c:v>34.0999984741211</c:v>
                </c:pt>
                <c:pt idx="737">
                  <c:v>34.20000457763668</c:v>
                </c:pt>
                <c:pt idx="738">
                  <c:v>34.30000305175778</c:v>
                </c:pt>
                <c:pt idx="739">
                  <c:v>34.40000152587891</c:v>
                </c:pt>
                <c:pt idx="740">
                  <c:v>34.5</c:v>
                </c:pt>
                <c:pt idx="741">
                  <c:v>34.5999984741211</c:v>
                </c:pt>
                <c:pt idx="742">
                  <c:v>34.70000457763668</c:v>
                </c:pt>
                <c:pt idx="743">
                  <c:v>34.80000305175778</c:v>
                </c:pt>
                <c:pt idx="744">
                  <c:v>34.90000152587891</c:v>
                </c:pt>
                <c:pt idx="745">
                  <c:v>35.0</c:v>
                </c:pt>
                <c:pt idx="746">
                  <c:v>35.0999984741211</c:v>
                </c:pt>
                <c:pt idx="747">
                  <c:v>35.20000457763668</c:v>
                </c:pt>
                <c:pt idx="748">
                  <c:v>35.30000305175778</c:v>
                </c:pt>
                <c:pt idx="749">
                  <c:v>35.40000152587891</c:v>
                </c:pt>
                <c:pt idx="750">
                  <c:v>35.5</c:v>
                </c:pt>
                <c:pt idx="751">
                  <c:v>35.5999984741211</c:v>
                </c:pt>
                <c:pt idx="752">
                  <c:v>35.70000457763668</c:v>
                </c:pt>
                <c:pt idx="753">
                  <c:v>35.80000305175778</c:v>
                </c:pt>
                <c:pt idx="754">
                  <c:v>35.90000152587891</c:v>
                </c:pt>
                <c:pt idx="755">
                  <c:v>36.0</c:v>
                </c:pt>
                <c:pt idx="756">
                  <c:v>36.0999984741211</c:v>
                </c:pt>
                <c:pt idx="757">
                  <c:v>36.20000457763668</c:v>
                </c:pt>
                <c:pt idx="758">
                  <c:v>36.30000305175778</c:v>
                </c:pt>
                <c:pt idx="759">
                  <c:v>36.40000152587891</c:v>
                </c:pt>
                <c:pt idx="760">
                  <c:v>36.5</c:v>
                </c:pt>
                <c:pt idx="761">
                  <c:v>36.5999984741211</c:v>
                </c:pt>
                <c:pt idx="762">
                  <c:v>36.70000457763668</c:v>
                </c:pt>
                <c:pt idx="763">
                  <c:v>36.80000305175778</c:v>
                </c:pt>
                <c:pt idx="764">
                  <c:v>36.90000152587891</c:v>
                </c:pt>
                <c:pt idx="765">
                  <c:v>37.0</c:v>
                </c:pt>
                <c:pt idx="766">
                  <c:v>37.0999984741211</c:v>
                </c:pt>
                <c:pt idx="767">
                  <c:v>37.20000457763668</c:v>
                </c:pt>
                <c:pt idx="768">
                  <c:v>37.30000305175778</c:v>
                </c:pt>
                <c:pt idx="769">
                  <c:v>37.40000152587891</c:v>
                </c:pt>
                <c:pt idx="770">
                  <c:v>37.5</c:v>
                </c:pt>
                <c:pt idx="771">
                  <c:v>37.5999984741211</c:v>
                </c:pt>
                <c:pt idx="772">
                  <c:v>37.70000457763668</c:v>
                </c:pt>
                <c:pt idx="773">
                  <c:v>37.80000305175778</c:v>
                </c:pt>
                <c:pt idx="774">
                  <c:v>37.90000152587891</c:v>
                </c:pt>
                <c:pt idx="775">
                  <c:v>38.0</c:v>
                </c:pt>
                <c:pt idx="776">
                  <c:v>38.0999984741211</c:v>
                </c:pt>
                <c:pt idx="777">
                  <c:v>38.20000457763668</c:v>
                </c:pt>
                <c:pt idx="778">
                  <c:v>38.30000305175778</c:v>
                </c:pt>
                <c:pt idx="779">
                  <c:v>38.40000152587891</c:v>
                </c:pt>
                <c:pt idx="780">
                  <c:v>38.5</c:v>
                </c:pt>
                <c:pt idx="781">
                  <c:v>38.5999984741211</c:v>
                </c:pt>
                <c:pt idx="782">
                  <c:v>38.70000457763668</c:v>
                </c:pt>
                <c:pt idx="783">
                  <c:v>38.80000305175778</c:v>
                </c:pt>
                <c:pt idx="784">
                  <c:v>38.90000152587891</c:v>
                </c:pt>
                <c:pt idx="785">
                  <c:v>39.0</c:v>
                </c:pt>
                <c:pt idx="786">
                  <c:v>39.0999984741211</c:v>
                </c:pt>
                <c:pt idx="787">
                  <c:v>39.20000457763668</c:v>
                </c:pt>
                <c:pt idx="788">
                  <c:v>39.30000305175778</c:v>
                </c:pt>
                <c:pt idx="789">
                  <c:v>39.40000152587891</c:v>
                </c:pt>
                <c:pt idx="790">
                  <c:v>39.5</c:v>
                </c:pt>
                <c:pt idx="791">
                  <c:v>39.5999984741211</c:v>
                </c:pt>
                <c:pt idx="792">
                  <c:v>39.70000457763668</c:v>
                </c:pt>
                <c:pt idx="793">
                  <c:v>39.80000305175778</c:v>
                </c:pt>
                <c:pt idx="794">
                  <c:v>39.90000152587891</c:v>
                </c:pt>
                <c:pt idx="795">
                  <c:v>40.0</c:v>
                </c:pt>
                <c:pt idx="796">
                  <c:v>40.0999984741211</c:v>
                </c:pt>
                <c:pt idx="797">
                  <c:v>40.20000457763668</c:v>
                </c:pt>
                <c:pt idx="798">
                  <c:v>40.30000305175778</c:v>
                </c:pt>
                <c:pt idx="799">
                  <c:v>40.40000152587891</c:v>
                </c:pt>
                <c:pt idx="800">
                  <c:v>40.5</c:v>
                </c:pt>
                <c:pt idx="801">
                  <c:v>40.5999984741211</c:v>
                </c:pt>
                <c:pt idx="802">
                  <c:v>40.70000457763668</c:v>
                </c:pt>
                <c:pt idx="803">
                  <c:v>40.80000305175778</c:v>
                </c:pt>
                <c:pt idx="804">
                  <c:v>40.90000152587891</c:v>
                </c:pt>
                <c:pt idx="805">
                  <c:v>41.0</c:v>
                </c:pt>
                <c:pt idx="806">
                  <c:v>41.0999984741211</c:v>
                </c:pt>
                <c:pt idx="807">
                  <c:v>41.20000457763668</c:v>
                </c:pt>
                <c:pt idx="808">
                  <c:v>41.30000305175778</c:v>
                </c:pt>
                <c:pt idx="809">
                  <c:v>41.40000152587891</c:v>
                </c:pt>
                <c:pt idx="810">
                  <c:v>41.5</c:v>
                </c:pt>
                <c:pt idx="811">
                  <c:v>41.5999984741211</c:v>
                </c:pt>
                <c:pt idx="812">
                  <c:v>41.70000457763668</c:v>
                </c:pt>
                <c:pt idx="813">
                  <c:v>41.80000305175778</c:v>
                </c:pt>
                <c:pt idx="814">
                  <c:v>41.90000152587891</c:v>
                </c:pt>
                <c:pt idx="815">
                  <c:v>42.0</c:v>
                </c:pt>
                <c:pt idx="816">
                  <c:v>42.0999984741211</c:v>
                </c:pt>
                <c:pt idx="817">
                  <c:v>42.20000457763668</c:v>
                </c:pt>
                <c:pt idx="818">
                  <c:v>42.30000305175778</c:v>
                </c:pt>
                <c:pt idx="819">
                  <c:v>42.40000152587891</c:v>
                </c:pt>
                <c:pt idx="820">
                  <c:v>42.5</c:v>
                </c:pt>
                <c:pt idx="821">
                  <c:v>42.5999984741211</c:v>
                </c:pt>
                <c:pt idx="822">
                  <c:v>42.70000457763668</c:v>
                </c:pt>
                <c:pt idx="823">
                  <c:v>42.80000305175778</c:v>
                </c:pt>
                <c:pt idx="824">
                  <c:v>42.90000152587891</c:v>
                </c:pt>
                <c:pt idx="825">
                  <c:v>43.0</c:v>
                </c:pt>
                <c:pt idx="826">
                  <c:v>43.0999984741211</c:v>
                </c:pt>
                <c:pt idx="827">
                  <c:v>43.20000457763668</c:v>
                </c:pt>
                <c:pt idx="828">
                  <c:v>43.30000305175778</c:v>
                </c:pt>
                <c:pt idx="829">
                  <c:v>43.40000152587891</c:v>
                </c:pt>
                <c:pt idx="830">
                  <c:v>43.5</c:v>
                </c:pt>
                <c:pt idx="831">
                  <c:v>43.5999984741211</c:v>
                </c:pt>
                <c:pt idx="832">
                  <c:v>43.70000457763668</c:v>
                </c:pt>
                <c:pt idx="833">
                  <c:v>43.80000305175778</c:v>
                </c:pt>
                <c:pt idx="834">
                  <c:v>43.90000152587891</c:v>
                </c:pt>
                <c:pt idx="835">
                  <c:v>44.0</c:v>
                </c:pt>
                <c:pt idx="836">
                  <c:v>44.0999984741211</c:v>
                </c:pt>
                <c:pt idx="837">
                  <c:v>44.20000457763668</c:v>
                </c:pt>
                <c:pt idx="838">
                  <c:v>44.30000305175778</c:v>
                </c:pt>
                <c:pt idx="839">
                  <c:v>44.40000152587891</c:v>
                </c:pt>
                <c:pt idx="840">
                  <c:v>44.5</c:v>
                </c:pt>
                <c:pt idx="841">
                  <c:v>44.5999984741211</c:v>
                </c:pt>
                <c:pt idx="842">
                  <c:v>44.70000457763668</c:v>
                </c:pt>
                <c:pt idx="843">
                  <c:v>44.80000305175778</c:v>
                </c:pt>
                <c:pt idx="844">
                  <c:v>44.90000152587891</c:v>
                </c:pt>
                <c:pt idx="845">
                  <c:v>45.0</c:v>
                </c:pt>
                <c:pt idx="846">
                  <c:v>45.0999984741211</c:v>
                </c:pt>
                <c:pt idx="847">
                  <c:v>45.20000457763668</c:v>
                </c:pt>
                <c:pt idx="848">
                  <c:v>45.30000305175778</c:v>
                </c:pt>
                <c:pt idx="849">
                  <c:v>45.40000152587891</c:v>
                </c:pt>
                <c:pt idx="850">
                  <c:v>45.5</c:v>
                </c:pt>
                <c:pt idx="851">
                  <c:v>45.5999984741211</c:v>
                </c:pt>
                <c:pt idx="852">
                  <c:v>45.70000457763668</c:v>
                </c:pt>
                <c:pt idx="853">
                  <c:v>45.80000305175778</c:v>
                </c:pt>
                <c:pt idx="854">
                  <c:v>45.90000152587891</c:v>
                </c:pt>
                <c:pt idx="855">
                  <c:v>46.0</c:v>
                </c:pt>
                <c:pt idx="856">
                  <c:v>46.0999984741211</c:v>
                </c:pt>
                <c:pt idx="857">
                  <c:v>46.20000457763668</c:v>
                </c:pt>
                <c:pt idx="858">
                  <c:v>46.30000305175778</c:v>
                </c:pt>
                <c:pt idx="859">
                  <c:v>46.40000152587891</c:v>
                </c:pt>
                <c:pt idx="860">
                  <c:v>46.5</c:v>
                </c:pt>
                <c:pt idx="861">
                  <c:v>46.5999984741211</c:v>
                </c:pt>
                <c:pt idx="862">
                  <c:v>46.70000457763668</c:v>
                </c:pt>
                <c:pt idx="863">
                  <c:v>46.80000305175778</c:v>
                </c:pt>
                <c:pt idx="864">
                  <c:v>46.90000152587891</c:v>
                </c:pt>
                <c:pt idx="865">
                  <c:v>47.0</c:v>
                </c:pt>
                <c:pt idx="866">
                  <c:v>47.0999984741211</c:v>
                </c:pt>
                <c:pt idx="867">
                  <c:v>47.20000457763668</c:v>
                </c:pt>
                <c:pt idx="868">
                  <c:v>47.30000305175778</c:v>
                </c:pt>
                <c:pt idx="869">
                  <c:v>47.40000152587891</c:v>
                </c:pt>
                <c:pt idx="870">
                  <c:v>47.5</c:v>
                </c:pt>
                <c:pt idx="871">
                  <c:v>47.5999984741211</c:v>
                </c:pt>
                <c:pt idx="872">
                  <c:v>47.70000457763668</c:v>
                </c:pt>
                <c:pt idx="873">
                  <c:v>47.80000305175778</c:v>
                </c:pt>
                <c:pt idx="874">
                  <c:v>47.90000152587891</c:v>
                </c:pt>
                <c:pt idx="875">
                  <c:v>48.0</c:v>
                </c:pt>
                <c:pt idx="876">
                  <c:v>48.0999984741211</c:v>
                </c:pt>
                <c:pt idx="877">
                  <c:v>48.20000457763668</c:v>
                </c:pt>
                <c:pt idx="878">
                  <c:v>48.30000305175778</c:v>
                </c:pt>
                <c:pt idx="879">
                  <c:v>48.40000152587891</c:v>
                </c:pt>
                <c:pt idx="880">
                  <c:v>48.5</c:v>
                </c:pt>
                <c:pt idx="881">
                  <c:v>48.5999984741211</c:v>
                </c:pt>
                <c:pt idx="882">
                  <c:v>48.70000457763668</c:v>
                </c:pt>
                <c:pt idx="883">
                  <c:v>48.80000305175778</c:v>
                </c:pt>
                <c:pt idx="884">
                  <c:v>48.90000152587891</c:v>
                </c:pt>
                <c:pt idx="885">
                  <c:v>49.0</c:v>
                </c:pt>
                <c:pt idx="886">
                  <c:v>49.0999984741211</c:v>
                </c:pt>
                <c:pt idx="887">
                  <c:v>49.20000457763668</c:v>
                </c:pt>
                <c:pt idx="888">
                  <c:v>49.30000305175778</c:v>
                </c:pt>
                <c:pt idx="889">
                  <c:v>49.40000152587891</c:v>
                </c:pt>
                <c:pt idx="890">
                  <c:v>49.5</c:v>
                </c:pt>
                <c:pt idx="891">
                  <c:v>49.5999984741211</c:v>
                </c:pt>
                <c:pt idx="892">
                  <c:v>49.70000457763668</c:v>
                </c:pt>
                <c:pt idx="893">
                  <c:v>49.80000305175778</c:v>
                </c:pt>
                <c:pt idx="894">
                  <c:v>49.90000152587891</c:v>
                </c:pt>
                <c:pt idx="895">
                  <c:v>50.0</c:v>
                </c:pt>
                <c:pt idx="896">
                  <c:v>50.0999984741211</c:v>
                </c:pt>
                <c:pt idx="897">
                  <c:v>50.20000457763668</c:v>
                </c:pt>
                <c:pt idx="898">
                  <c:v>50.30000305175778</c:v>
                </c:pt>
                <c:pt idx="899">
                  <c:v>50.40000152587891</c:v>
                </c:pt>
                <c:pt idx="900">
                  <c:v>50.5</c:v>
                </c:pt>
                <c:pt idx="901">
                  <c:v>50.5999984741211</c:v>
                </c:pt>
                <c:pt idx="902">
                  <c:v>50.70000457763668</c:v>
                </c:pt>
                <c:pt idx="903">
                  <c:v>50.80000305175778</c:v>
                </c:pt>
                <c:pt idx="904">
                  <c:v>50.90000152587891</c:v>
                </c:pt>
                <c:pt idx="905">
                  <c:v>51.0</c:v>
                </c:pt>
                <c:pt idx="906">
                  <c:v>51.0999984741211</c:v>
                </c:pt>
                <c:pt idx="907">
                  <c:v>51.20000457763668</c:v>
                </c:pt>
                <c:pt idx="908">
                  <c:v>51.30000305175778</c:v>
                </c:pt>
                <c:pt idx="909">
                  <c:v>51.40000152587891</c:v>
                </c:pt>
                <c:pt idx="910">
                  <c:v>51.5</c:v>
                </c:pt>
                <c:pt idx="911">
                  <c:v>51.5999984741211</c:v>
                </c:pt>
                <c:pt idx="912">
                  <c:v>51.70000457763668</c:v>
                </c:pt>
                <c:pt idx="913">
                  <c:v>51.80000305175778</c:v>
                </c:pt>
                <c:pt idx="914">
                  <c:v>51.90000152587891</c:v>
                </c:pt>
                <c:pt idx="915">
                  <c:v>52.0</c:v>
                </c:pt>
                <c:pt idx="916">
                  <c:v>52.0999984741211</c:v>
                </c:pt>
                <c:pt idx="917">
                  <c:v>52.20000457763668</c:v>
                </c:pt>
                <c:pt idx="918">
                  <c:v>52.30000305175778</c:v>
                </c:pt>
                <c:pt idx="919">
                  <c:v>52.40000152587891</c:v>
                </c:pt>
                <c:pt idx="920">
                  <c:v>52.5</c:v>
                </c:pt>
                <c:pt idx="921">
                  <c:v>52.5999984741211</c:v>
                </c:pt>
                <c:pt idx="922">
                  <c:v>52.70000457763668</c:v>
                </c:pt>
                <c:pt idx="923">
                  <c:v>52.80000305175778</c:v>
                </c:pt>
                <c:pt idx="924">
                  <c:v>52.90000152587891</c:v>
                </c:pt>
                <c:pt idx="925">
                  <c:v>53.0</c:v>
                </c:pt>
                <c:pt idx="926">
                  <c:v>53.0999984741211</c:v>
                </c:pt>
                <c:pt idx="927">
                  <c:v>53.20000457763668</c:v>
                </c:pt>
                <c:pt idx="928">
                  <c:v>53.30000305175778</c:v>
                </c:pt>
                <c:pt idx="929">
                  <c:v>53.40000152587891</c:v>
                </c:pt>
                <c:pt idx="930">
                  <c:v>53.5</c:v>
                </c:pt>
                <c:pt idx="931">
                  <c:v>53.5999984741211</c:v>
                </c:pt>
                <c:pt idx="932">
                  <c:v>53.70000457763668</c:v>
                </c:pt>
                <c:pt idx="933">
                  <c:v>53.80000305175778</c:v>
                </c:pt>
                <c:pt idx="934">
                  <c:v>53.90000152587891</c:v>
                </c:pt>
                <c:pt idx="935">
                  <c:v>54.0</c:v>
                </c:pt>
                <c:pt idx="936">
                  <c:v>54.0999984741211</c:v>
                </c:pt>
                <c:pt idx="937">
                  <c:v>54.20000457763668</c:v>
                </c:pt>
                <c:pt idx="938">
                  <c:v>54.30000305175778</c:v>
                </c:pt>
                <c:pt idx="939">
                  <c:v>54.40000152587891</c:v>
                </c:pt>
                <c:pt idx="940">
                  <c:v>54.5</c:v>
                </c:pt>
                <c:pt idx="941">
                  <c:v>54.5999984741211</c:v>
                </c:pt>
                <c:pt idx="942">
                  <c:v>54.70000457763668</c:v>
                </c:pt>
                <c:pt idx="943">
                  <c:v>54.80000305175778</c:v>
                </c:pt>
                <c:pt idx="944">
                  <c:v>54.90000152587891</c:v>
                </c:pt>
                <c:pt idx="945">
                  <c:v>55.0</c:v>
                </c:pt>
                <c:pt idx="946">
                  <c:v>55.0999984741211</c:v>
                </c:pt>
                <c:pt idx="947">
                  <c:v>55.20000457763668</c:v>
                </c:pt>
                <c:pt idx="948">
                  <c:v>55.30000305175778</c:v>
                </c:pt>
                <c:pt idx="949">
                  <c:v>55.40000152587891</c:v>
                </c:pt>
                <c:pt idx="950">
                  <c:v>55.5</c:v>
                </c:pt>
                <c:pt idx="951">
                  <c:v>55.5999984741211</c:v>
                </c:pt>
                <c:pt idx="952">
                  <c:v>55.70000457763668</c:v>
                </c:pt>
                <c:pt idx="953">
                  <c:v>55.80000305175778</c:v>
                </c:pt>
                <c:pt idx="954">
                  <c:v>55.90000152587891</c:v>
                </c:pt>
                <c:pt idx="955">
                  <c:v>56.0</c:v>
                </c:pt>
                <c:pt idx="956">
                  <c:v>56.0999984741211</c:v>
                </c:pt>
                <c:pt idx="957">
                  <c:v>56.20000457763668</c:v>
                </c:pt>
                <c:pt idx="958">
                  <c:v>56.30000305175778</c:v>
                </c:pt>
                <c:pt idx="959">
                  <c:v>56.40000152587891</c:v>
                </c:pt>
                <c:pt idx="960">
                  <c:v>56.5</c:v>
                </c:pt>
                <c:pt idx="961">
                  <c:v>56.5999984741211</c:v>
                </c:pt>
                <c:pt idx="962">
                  <c:v>56.70000457763668</c:v>
                </c:pt>
                <c:pt idx="963">
                  <c:v>56.80000305175778</c:v>
                </c:pt>
                <c:pt idx="964">
                  <c:v>56.90000152587891</c:v>
                </c:pt>
                <c:pt idx="965">
                  <c:v>57.0</c:v>
                </c:pt>
                <c:pt idx="966">
                  <c:v>57.0999984741211</c:v>
                </c:pt>
                <c:pt idx="967">
                  <c:v>57.20000457763668</c:v>
                </c:pt>
                <c:pt idx="968">
                  <c:v>57.30000305175778</c:v>
                </c:pt>
                <c:pt idx="969">
                  <c:v>57.40000152587891</c:v>
                </c:pt>
                <c:pt idx="970">
                  <c:v>57.5</c:v>
                </c:pt>
                <c:pt idx="971">
                  <c:v>57.5999984741211</c:v>
                </c:pt>
                <c:pt idx="972">
                  <c:v>57.70000457763668</c:v>
                </c:pt>
                <c:pt idx="973">
                  <c:v>57.80000305175778</c:v>
                </c:pt>
                <c:pt idx="974">
                  <c:v>57.90000152587891</c:v>
                </c:pt>
                <c:pt idx="975">
                  <c:v>58.0</c:v>
                </c:pt>
                <c:pt idx="976">
                  <c:v>58.0999984741211</c:v>
                </c:pt>
                <c:pt idx="977">
                  <c:v>58.20000457763668</c:v>
                </c:pt>
                <c:pt idx="978">
                  <c:v>58.30000305175778</c:v>
                </c:pt>
                <c:pt idx="979">
                  <c:v>58.40000152587891</c:v>
                </c:pt>
                <c:pt idx="980">
                  <c:v>58.5</c:v>
                </c:pt>
                <c:pt idx="981">
                  <c:v>58.5999984741211</c:v>
                </c:pt>
                <c:pt idx="982">
                  <c:v>58.70000457763668</c:v>
                </c:pt>
                <c:pt idx="983">
                  <c:v>58.80000305175778</c:v>
                </c:pt>
                <c:pt idx="984">
                  <c:v>58.90000152587891</c:v>
                </c:pt>
                <c:pt idx="985">
                  <c:v>59.0</c:v>
                </c:pt>
                <c:pt idx="986">
                  <c:v>59.0999984741211</c:v>
                </c:pt>
                <c:pt idx="987">
                  <c:v>59.20000457763668</c:v>
                </c:pt>
                <c:pt idx="988">
                  <c:v>59.30000305175778</c:v>
                </c:pt>
                <c:pt idx="989">
                  <c:v>59.40000152587891</c:v>
                </c:pt>
                <c:pt idx="990">
                  <c:v>59.5</c:v>
                </c:pt>
                <c:pt idx="991">
                  <c:v>59.5999984741211</c:v>
                </c:pt>
                <c:pt idx="992">
                  <c:v>59.70000457763668</c:v>
                </c:pt>
                <c:pt idx="993">
                  <c:v>59.80000305175778</c:v>
                </c:pt>
                <c:pt idx="994">
                  <c:v>59.90000152587891</c:v>
                </c:pt>
                <c:pt idx="995">
                  <c:v>60.0</c:v>
                </c:pt>
                <c:pt idx="996">
                  <c:v>60.0999984741211</c:v>
                </c:pt>
                <c:pt idx="997">
                  <c:v>60.20000457763668</c:v>
                </c:pt>
                <c:pt idx="998">
                  <c:v>60.30000305175778</c:v>
                </c:pt>
                <c:pt idx="999">
                  <c:v>60.40000152587891</c:v>
                </c:pt>
                <c:pt idx="1000">
                  <c:v>60.5</c:v>
                </c:pt>
                <c:pt idx="1001">
                  <c:v>60.5999984741211</c:v>
                </c:pt>
                <c:pt idx="1002">
                  <c:v>60.70000457763668</c:v>
                </c:pt>
                <c:pt idx="1003">
                  <c:v>60.80000305175778</c:v>
                </c:pt>
                <c:pt idx="1004">
                  <c:v>60.90000152587891</c:v>
                </c:pt>
                <c:pt idx="1005">
                  <c:v>61.0</c:v>
                </c:pt>
                <c:pt idx="1006">
                  <c:v>61.0999984741211</c:v>
                </c:pt>
                <c:pt idx="1007">
                  <c:v>61.20000457763668</c:v>
                </c:pt>
                <c:pt idx="1008">
                  <c:v>61.30000305175778</c:v>
                </c:pt>
                <c:pt idx="1009">
                  <c:v>61.40000152587891</c:v>
                </c:pt>
                <c:pt idx="1010">
                  <c:v>61.5</c:v>
                </c:pt>
                <c:pt idx="1011">
                  <c:v>61.5999984741211</c:v>
                </c:pt>
                <c:pt idx="1012">
                  <c:v>61.70000457763668</c:v>
                </c:pt>
                <c:pt idx="1013">
                  <c:v>61.80000305175778</c:v>
                </c:pt>
                <c:pt idx="1014">
                  <c:v>61.90000152587891</c:v>
                </c:pt>
                <c:pt idx="1015">
                  <c:v>62.0</c:v>
                </c:pt>
                <c:pt idx="1016">
                  <c:v>62.0999984741211</c:v>
                </c:pt>
                <c:pt idx="1017">
                  <c:v>62.20000457763668</c:v>
                </c:pt>
                <c:pt idx="1018">
                  <c:v>62.30000305175778</c:v>
                </c:pt>
                <c:pt idx="1019">
                  <c:v>62.40000152587891</c:v>
                </c:pt>
                <c:pt idx="1020">
                  <c:v>62.5</c:v>
                </c:pt>
                <c:pt idx="1021">
                  <c:v>62.5999984741211</c:v>
                </c:pt>
                <c:pt idx="1022">
                  <c:v>62.70000457763668</c:v>
                </c:pt>
                <c:pt idx="1023">
                  <c:v>62.80000305175778</c:v>
                </c:pt>
                <c:pt idx="1024">
                  <c:v>62.90000152587891</c:v>
                </c:pt>
                <c:pt idx="1025">
                  <c:v>63.0</c:v>
                </c:pt>
                <c:pt idx="1026">
                  <c:v>63.0999984741211</c:v>
                </c:pt>
                <c:pt idx="1027">
                  <c:v>63.20000457763668</c:v>
                </c:pt>
                <c:pt idx="1028">
                  <c:v>63.30000305175778</c:v>
                </c:pt>
                <c:pt idx="1029">
                  <c:v>63.40000152587891</c:v>
                </c:pt>
                <c:pt idx="1030">
                  <c:v>63.5</c:v>
                </c:pt>
                <c:pt idx="1031">
                  <c:v>63.5999984741211</c:v>
                </c:pt>
                <c:pt idx="1032">
                  <c:v>63.70000457763668</c:v>
                </c:pt>
                <c:pt idx="1033">
                  <c:v>63.80000305175778</c:v>
                </c:pt>
                <c:pt idx="1034">
                  <c:v>63.90000152587891</c:v>
                </c:pt>
                <c:pt idx="1035">
                  <c:v>64.0</c:v>
                </c:pt>
                <c:pt idx="1036">
                  <c:v>64.09999847412108</c:v>
                </c:pt>
                <c:pt idx="1037">
                  <c:v>64.20000457763669</c:v>
                </c:pt>
                <c:pt idx="1038">
                  <c:v>64.30000305175781</c:v>
                </c:pt>
                <c:pt idx="1039">
                  <c:v>64.4000015258789</c:v>
                </c:pt>
                <c:pt idx="1040">
                  <c:v>64.5</c:v>
                </c:pt>
                <c:pt idx="1041">
                  <c:v>64.59999847412108</c:v>
                </c:pt>
                <c:pt idx="1042">
                  <c:v>64.70000457763669</c:v>
                </c:pt>
                <c:pt idx="1043">
                  <c:v>64.80000305175781</c:v>
                </c:pt>
                <c:pt idx="1044">
                  <c:v>64.9000015258789</c:v>
                </c:pt>
                <c:pt idx="1045">
                  <c:v>65.0</c:v>
                </c:pt>
                <c:pt idx="1046">
                  <c:v>65.09999847412108</c:v>
                </c:pt>
                <c:pt idx="1047">
                  <c:v>65.20000457763669</c:v>
                </c:pt>
                <c:pt idx="1048">
                  <c:v>65.30000305175781</c:v>
                </c:pt>
                <c:pt idx="1049">
                  <c:v>65.4000015258789</c:v>
                </c:pt>
                <c:pt idx="1050">
                  <c:v>65.5</c:v>
                </c:pt>
                <c:pt idx="1051">
                  <c:v>65.59999847412108</c:v>
                </c:pt>
                <c:pt idx="1052">
                  <c:v>65.70000457763669</c:v>
                </c:pt>
                <c:pt idx="1053">
                  <c:v>65.80000305175781</c:v>
                </c:pt>
                <c:pt idx="1054">
                  <c:v>65.9000015258789</c:v>
                </c:pt>
                <c:pt idx="1055">
                  <c:v>66.0</c:v>
                </c:pt>
                <c:pt idx="1056">
                  <c:v>66.09999847412108</c:v>
                </c:pt>
                <c:pt idx="1057">
                  <c:v>66.20000457763669</c:v>
                </c:pt>
                <c:pt idx="1058">
                  <c:v>66.30000305175781</c:v>
                </c:pt>
                <c:pt idx="1059">
                  <c:v>66.4000015258789</c:v>
                </c:pt>
                <c:pt idx="1060">
                  <c:v>66.5</c:v>
                </c:pt>
                <c:pt idx="1061">
                  <c:v>66.59999847412108</c:v>
                </c:pt>
                <c:pt idx="1062">
                  <c:v>66.70000457763669</c:v>
                </c:pt>
                <c:pt idx="1063">
                  <c:v>66.80000305175781</c:v>
                </c:pt>
                <c:pt idx="1064">
                  <c:v>66.9000015258789</c:v>
                </c:pt>
                <c:pt idx="1065">
                  <c:v>67.0</c:v>
                </c:pt>
                <c:pt idx="1066">
                  <c:v>67.09999847412108</c:v>
                </c:pt>
                <c:pt idx="1067">
                  <c:v>67.20000457763669</c:v>
                </c:pt>
                <c:pt idx="1068">
                  <c:v>67.30000305175781</c:v>
                </c:pt>
                <c:pt idx="1069">
                  <c:v>67.4000015258789</c:v>
                </c:pt>
                <c:pt idx="1070">
                  <c:v>67.5</c:v>
                </c:pt>
                <c:pt idx="1071">
                  <c:v>67.59999847412108</c:v>
                </c:pt>
                <c:pt idx="1072">
                  <c:v>67.70000457763669</c:v>
                </c:pt>
                <c:pt idx="1073">
                  <c:v>67.80000305175781</c:v>
                </c:pt>
                <c:pt idx="1074">
                  <c:v>67.9000015258789</c:v>
                </c:pt>
                <c:pt idx="1075">
                  <c:v>68.0</c:v>
                </c:pt>
                <c:pt idx="1076">
                  <c:v>68.09999847412108</c:v>
                </c:pt>
                <c:pt idx="1077">
                  <c:v>68.20000457763669</c:v>
                </c:pt>
                <c:pt idx="1078">
                  <c:v>68.30000305175781</c:v>
                </c:pt>
                <c:pt idx="1079">
                  <c:v>68.4000015258789</c:v>
                </c:pt>
                <c:pt idx="1080">
                  <c:v>68.5</c:v>
                </c:pt>
                <c:pt idx="1081">
                  <c:v>68.59999847412108</c:v>
                </c:pt>
                <c:pt idx="1082">
                  <c:v>68.70000457763669</c:v>
                </c:pt>
                <c:pt idx="1083">
                  <c:v>68.80000305175781</c:v>
                </c:pt>
                <c:pt idx="1084">
                  <c:v>68.9000015258789</c:v>
                </c:pt>
                <c:pt idx="1085">
                  <c:v>69.0</c:v>
                </c:pt>
                <c:pt idx="1086">
                  <c:v>69.09999847412108</c:v>
                </c:pt>
                <c:pt idx="1087">
                  <c:v>69.20000457763669</c:v>
                </c:pt>
                <c:pt idx="1088">
                  <c:v>69.30000305175781</c:v>
                </c:pt>
                <c:pt idx="1089">
                  <c:v>69.4000015258789</c:v>
                </c:pt>
                <c:pt idx="1090">
                  <c:v>69.5</c:v>
                </c:pt>
                <c:pt idx="1091">
                  <c:v>69.59999847412108</c:v>
                </c:pt>
                <c:pt idx="1092">
                  <c:v>69.70000457763669</c:v>
                </c:pt>
                <c:pt idx="1093">
                  <c:v>69.80000305175781</c:v>
                </c:pt>
                <c:pt idx="1094">
                  <c:v>69.9000015258789</c:v>
                </c:pt>
                <c:pt idx="1095">
                  <c:v>70.0</c:v>
                </c:pt>
                <c:pt idx="1096">
                  <c:v>70.09999847412108</c:v>
                </c:pt>
                <c:pt idx="1097">
                  <c:v>70.20000457763669</c:v>
                </c:pt>
                <c:pt idx="1098">
                  <c:v>70.30000305175781</c:v>
                </c:pt>
                <c:pt idx="1099">
                  <c:v>70.4000015258789</c:v>
                </c:pt>
                <c:pt idx="1100">
                  <c:v>70.5</c:v>
                </c:pt>
                <c:pt idx="1101">
                  <c:v>70.59999847412108</c:v>
                </c:pt>
                <c:pt idx="1102">
                  <c:v>70.70000457763669</c:v>
                </c:pt>
                <c:pt idx="1103">
                  <c:v>70.80000305175781</c:v>
                </c:pt>
                <c:pt idx="1104">
                  <c:v>70.9000015258789</c:v>
                </c:pt>
                <c:pt idx="1105">
                  <c:v>71.0</c:v>
                </c:pt>
                <c:pt idx="1106">
                  <c:v>71.09999847412108</c:v>
                </c:pt>
                <c:pt idx="1107">
                  <c:v>71.20000457763669</c:v>
                </c:pt>
                <c:pt idx="1108">
                  <c:v>71.30000305175781</c:v>
                </c:pt>
                <c:pt idx="1109">
                  <c:v>71.4000015258789</c:v>
                </c:pt>
                <c:pt idx="1110">
                  <c:v>71.5</c:v>
                </c:pt>
                <c:pt idx="1111">
                  <c:v>71.59999847412108</c:v>
                </c:pt>
                <c:pt idx="1112">
                  <c:v>71.70000457763669</c:v>
                </c:pt>
                <c:pt idx="1113">
                  <c:v>71.80000305175781</c:v>
                </c:pt>
                <c:pt idx="1114">
                  <c:v>71.9000015258789</c:v>
                </c:pt>
                <c:pt idx="1115">
                  <c:v>72.0</c:v>
                </c:pt>
                <c:pt idx="1116">
                  <c:v>72.09999847412108</c:v>
                </c:pt>
                <c:pt idx="1117">
                  <c:v>72.20000457763669</c:v>
                </c:pt>
                <c:pt idx="1118">
                  <c:v>72.30000305175781</c:v>
                </c:pt>
                <c:pt idx="1119">
                  <c:v>72.4000015258789</c:v>
                </c:pt>
                <c:pt idx="1120">
                  <c:v>72.5</c:v>
                </c:pt>
                <c:pt idx="1121">
                  <c:v>72.59999847412108</c:v>
                </c:pt>
                <c:pt idx="1122">
                  <c:v>72.70000457763669</c:v>
                </c:pt>
                <c:pt idx="1123">
                  <c:v>72.80000305175781</c:v>
                </c:pt>
                <c:pt idx="1124">
                  <c:v>72.9000015258789</c:v>
                </c:pt>
                <c:pt idx="1125">
                  <c:v>73.0</c:v>
                </c:pt>
                <c:pt idx="1126">
                  <c:v>73.09999847412108</c:v>
                </c:pt>
                <c:pt idx="1127">
                  <c:v>73.20000457763669</c:v>
                </c:pt>
                <c:pt idx="1128">
                  <c:v>73.30000305175781</c:v>
                </c:pt>
                <c:pt idx="1129">
                  <c:v>73.4000015258789</c:v>
                </c:pt>
                <c:pt idx="1130">
                  <c:v>73.5</c:v>
                </c:pt>
                <c:pt idx="1131">
                  <c:v>73.59999847412108</c:v>
                </c:pt>
                <c:pt idx="1132">
                  <c:v>73.70000457763669</c:v>
                </c:pt>
                <c:pt idx="1133">
                  <c:v>73.80000305175781</c:v>
                </c:pt>
                <c:pt idx="1134">
                  <c:v>73.9000015258789</c:v>
                </c:pt>
                <c:pt idx="1135">
                  <c:v>74.0</c:v>
                </c:pt>
                <c:pt idx="1136">
                  <c:v>74.09999847412108</c:v>
                </c:pt>
                <c:pt idx="1137">
                  <c:v>74.20000457763669</c:v>
                </c:pt>
                <c:pt idx="1138">
                  <c:v>74.30000305175781</c:v>
                </c:pt>
                <c:pt idx="1139">
                  <c:v>74.4000015258789</c:v>
                </c:pt>
                <c:pt idx="1140">
                  <c:v>74.5</c:v>
                </c:pt>
                <c:pt idx="1141">
                  <c:v>74.59999847412108</c:v>
                </c:pt>
                <c:pt idx="1142">
                  <c:v>74.70000457763669</c:v>
                </c:pt>
                <c:pt idx="1143">
                  <c:v>74.80000305175781</c:v>
                </c:pt>
                <c:pt idx="1144">
                  <c:v>74.9000015258789</c:v>
                </c:pt>
                <c:pt idx="1145">
                  <c:v>75.0</c:v>
                </c:pt>
                <c:pt idx="1146">
                  <c:v>75.09999847412108</c:v>
                </c:pt>
                <c:pt idx="1147">
                  <c:v>75.20000457763669</c:v>
                </c:pt>
                <c:pt idx="1148">
                  <c:v>75.30000305175781</c:v>
                </c:pt>
                <c:pt idx="1149">
                  <c:v>75.4000015258789</c:v>
                </c:pt>
                <c:pt idx="1150">
                  <c:v>75.5</c:v>
                </c:pt>
                <c:pt idx="1151">
                  <c:v>75.59999847412108</c:v>
                </c:pt>
                <c:pt idx="1152">
                  <c:v>75.70000457763669</c:v>
                </c:pt>
                <c:pt idx="1153">
                  <c:v>75.80000305175781</c:v>
                </c:pt>
                <c:pt idx="1154">
                  <c:v>75.9000015258789</c:v>
                </c:pt>
                <c:pt idx="1155">
                  <c:v>76.0</c:v>
                </c:pt>
                <c:pt idx="1156">
                  <c:v>76.09999847412108</c:v>
                </c:pt>
                <c:pt idx="1157">
                  <c:v>76.20000457763669</c:v>
                </c:pt>
                <c:pt idx="1158">
                  <c:v>76.30000305175781</c:v>
                </c:pt>
                <c:pt idx="1159">
                  <c:v>76.4000015258789</c:v>
                </c:pt>
                <c:pt idx="1160">
                  <c:v>76.5</c:v>
                </c:pt>
                <c:pt idx="1161">
                  <c:v>76.59999847412108</c:v>
                </c:pt>
                <c:pt idx="1162">
                  <c:v>76.70000457763669</c:v>
                </c:pt>
                <c:pt idx="1163">
                  <c:v>76.80000305175781</c:v>
                </c:pt>
                <c:pt idx="1164">
                  <c:v>76.9000015258789</c:v>
                </c:pt>
                <c:pt idx="1165">
                  <c:v>77.0</c:v>
                </c:pt>
                <c:pt idx="1166">
                  <c:v>77.09999847412108</c:v>
                </c:pt>
                <c:pt idx="1167">
                  <c:v>77.20000457763669</c:v>
                </c:pt>
                <c:pt idx="1168">
                  <c:v>77.30000305175781</c:v>
                </c:pt>
                <c:pt idx="1169">
                  <c:v>77.4000015258789</c:v>
                </c:pt>
                <c:pt idx="1170">
                  <c:v>77.5</c:v>
                </c:pt>
                <c:pt idx="1171">
                  <c:v>77.59999847412108</c:v>
                </c:pt>
                <c:pt idx="1172">
                  <c:v>77.70000457763669</c:v>
                </c:pt>
                <c:pt idx="1173">
                  <c:v>77.80000305175781</c:v>
                </c:pt>
                <c:pt idx="1174">
                  <c:v>77.9000015258789</c:v>
                </c:pt>
                <c:pt idx="1175">
                  <c:v>78.0</c:v>
                </c:pt>
                <c:pt idx="1176">
                  <c:v>78.09999847412108</c:v>
                </c:pt>
                <c:pt idx="1177">
                  <c:v>78.20000457763669</c:v>
                </c:pt>
                <c:pt idx="1178">
                  <c:v>78.30000305175781</c:v>
                </c:pt>
                <c:pt idx="1179">
                  <c:v>78.4000015258789</c:v>
                </c:pt>
                <c:pt idx="1180">
                  <c:v>78.5</c:v>
                </c:pt>
                <c:pt idx="1181">
                  <c:v>78.59999847412108</c:v>
                </c:pt>
                <c:pt idx="1182">
                  <c:v>78.70000457763669</c:v>
                </c:pt>
                <c:pt idx="1183">
                  <c:v>78.80000305175781</c:v>
                </c:pt>
                <c:pt idx="1184">
                  <c:v>78.9000015258789</c:v>
                </c:pt>
                <c:pt idx="1185">
                  <c:v>79.0</c:v>
                </c:pt>
                <c:pt idx="1186">
                  <c:v>79.09999847412108</c:v>
                </c:pt>
                <c:pt idx="1187">
                  <c:v>79.20000457763669</c:v>
                </c:pt>
                <c:pt idx="1188">
                  <c:v>79.30000305175781</c:v>
                </c:pt>
                <c:pt idx="1189">
                  <c:v>79.4000015258789</c:v>
                </c:pt>
                <c:pt idx="1190">
                  <c:v>79.5</c:v>
                </c:pt>
                <c:pt idx="1191">
                  <c:v>79.59999847412108</c:v>
                </c:pt>
                <c:pt idx="1192">
                  <c:v>79.70000457763669</c:v>
                </c:pt>
                <c:pt idx="1193">
                  <c:v>79.80000305175781</c:v>
                </c:pt>
                <c:pt idx="1194">
                  <c:v>79.9000015258789</c:v>
                </c:pt>
                <c:pt idx="1195">
                  <c:v>80.0</c:v>
                </c:pt>
                <c:pt idx="1196">
                  <c:v>80.09999847412108</c:v>
                </c:pt>
                <c:pt idx="1197">
                  <c:v>80.20000457763669</c:v>
                </c:pt>
                <c:pt idx="1198">
                  <c:v>80.30000305175781</c:v>
                </c:pt>
                <c:pt idx="1199">
                  <c:v>80.4000015258789</c:v>
                </c:pt>
                <c:pt idx="1200">
                  <c:v>80.5</c:v>
                </c:pt>
                <c:pt idx="1201">
                  <c:v>80.59999847412108</c:v>
                </c:pt>
                <c:pt idx="1202">
                  <c:v>80.70000457763669</c:v>
                </c:pt>
                <c:pt idx="1203">
                  <c:v>80.80000305175781</c:v>
                </c:pt>
                <c:pt idx="1204">
                  <c:v>80.9000015258789</c:v>
                </c:pt>
                <c:pt idx="1205">
                  <c:v>81.0</c:v>
                </c:pt>
                <c:pt idx="1206">
                  <c:v>81.09999847412108</c:v>
                </c:pt>
                <c:pt idx="1207">
                  <c:v>81.20000457763669</c:v>
                </c:pt>
                <c:pt idx="1208">
                  <c:v>81.30000305175781</c:v>
                </c:pt>
                <c:pt idx="1209">
                  <c:v>81.4000015258789</c:v>
                </c:pt>
                <c:pt idx="1210">
                  <c:v>81.5</c:v>
                </c:pt>
                <c:pt idx="1211">
                  <c:v>81.59999847412108</c:v>
                </c:pt>
                <c:pt idx="1212">
                  <c:v>81.70000457763669</c:v>
                </c:pt>
                <c:pt idx="1213">
                  <c:v>81.80000305175781</c:v>
                </c:pt>
                <c:pt idx="1214">
                  <c:v>81.9000015258789</c:v>
                </c:pt>
                <c:pt idx="1215">
                  <c:v>82.0</c:v>
                </c:pt>
                <c:pt idx="1216">
                  <c:v>82.09999847412108</c:v>
                </c:pt>
                <c:pt idx="1217">
                  <c:v>82.20000457763669</c:v>
                </c:pt>
                <c:pt idx="1218">
                  <c:v>82.30000305175781</c:v>
                </c:pt>
                <c:pt idx="1219">
                  <c:v>82.4000015258789</c:v>
                </c:pt>
                <c:pt idx="1220">
                  <c:v>82.5</c:v>
                </c:pt>
                <c:pt idx="1221">
                  <c:v>82.59999847412108</c:v>
                </c:pt>
                <c:pt idx="1222">
                  <c:v>82.70000457763669</c:v>
                </c:pt>
                <c:pt idx="1223">
                  <c:v>82.80000305175781</c:v>
                </c:pt>
                <c:pt idx="1224">
                  <c:v>82.9000015258789</c:v>
                </c:pt>
                <c:pt idx="1225">
                  <c:v>83.0</c:v>
                </c:pt>
                <c:pt idx="1226">
                  <c:v>83.09999847412108</c:v>
                </c:pt>
                <c:pt idx="1227">
                  <c:v>83.20000457763669</c:v>
                </c:pt>
                <c:pt idx="1228">
                  <c:v>83.30000305175781</c:v>
                </c:pt>
                <c:pt idx="1229">
                  <c:v>83.4000015258789</c:v>
                </c:pt>
                <c:pt idx="1230">
                  <c:v>83.5</c:v>
                </c:pt>
                <c:pt idx="1231">
                  <c:v>83.59999847412108</c:v>
                </c:pt>
                <c:pt idx="1232">
                  <c:v>83.70000457763669</c:v>
                </c:pt>
                <c:pt idx="1233">
                  <c:v>83.80000305175781</c:v>
                </c:pt>
                <c:pt idx="1234">
                  <c:v>83.9000015258789</c:v>
                </c:pt>
                <c:pt idx="1235">
                  <c:v>84.0</c:v>
                </c:pt>
                <c:pt idx="1236">
                  <c:v>84.09999847412108</c:v>
                </c:pt>
                <c:pt idx="1237">
                  <c:v>84.20000457763669</c:v>
                </c:pt>
                <c:pt idx="1238">
                  <c:v>84.30000305175781</c:v>
                </c:pt>
                <c:pt idx="1239">
                  <c:v>84.4000015258789</c:v>
                </c:pt>
                <c:pt idx="1240">
                  <c:v>84.5</c:v>
                </c:pt>
                <c:pt idx="1241">
                  <c:v>84.59999847412108</c:v>
                </c:pt>
                <c:pt idx="1242">
                  <c:v>84.70000457763669</c:v>
                </c:pt>
                <c:pt idx="1243">
                  <c:v>84.80000305175781</c:v>
                </c:pt>
                <c:pt idx="1244">
                  <c:v>84.9000015258789</c:v>
                </c:pt>
                <c:pt idx="1245">
                  <c:v>85.0</c:v>
                </c:pt>
                <c:pt idx="1246">
                  <c:v>85.09999847412108</c:v>
                </c:pt>
                <c:pt idx="1247">
                  <c:v>85.20000457763669</c:v>
                </c:pt>
                <c:pt idx="1248">
                  <c:v>85.30000305175781</c:v>
                </c:pt>
                <c:pt idx="1249">
                  <c:v>85.4000015258789</c:v>
                </c:pt>
                <c:pt idx="1250">
                  <c:v>85.5</c:v>
                </c:pt>
                <c:pt idx="1251">
                  <c:v>85.59999847412108</c:v>
                </c:pt>
                <c:pt idx="1252">
                  <c:v>85.70000457763669</c:v>
                </c:pt>
                <c:pt idx="1253">
                  <c:v>85.80000305175781</c:v>
                </c:pt>
                <c:pt idx="1254">
                  <c:v>85.9000015258789</c:v>
                </c:pt>
                <c:pt idx="1255">
                  <c:v>86.0</c:v>
                </c:pt>
                <c:pt idx="1256">
                  <c:v>86.09999847412108</c:v>
                </c:pt>
                <c:pt idx="1257">
                  <c:v>86.20000457763669</c:v>
                </c:pt>
                <c:pt idx="1258">
                  <c:v>86.30000305175781</c:v>
                </c:pt>
                <c:pt idx="1259">
                  <c:v>86.4000015258789</c:v>
                </c:pt>
                <c:pt idx="1260">
                  <c:v>86.5</c:v>
                </c:pt>
                <c:pt idx="1261">
                  <c:v>86.59999847412108</c:v>
                </c:pt>
                <c:pt idx="1262">
                  <c:v>86.70000457763669</c:v>
                </c:pt>
                <c:pt idx="1263">
                  <c:v>86.80000305175781</c:v>
                </c:pt>
                <c:pt idx="1264">
                  <c:v>86.9000015258789</c:v>
                </c:pt>
                <c:pt idx="1265">
                  <c:v>87.0</c:v>
                </c:pt>
                <c:pt idx="1266">
                  <c:v>87.09999847412108</c:v>
                </c:pt>
                <c:pt idx="1267">
                  <c:v>87.20000457763669</c:v>
                </c:pt>
                <c:pt idx="1268">
                  <c:v>87.30000305175781</c:v>
                </c:pt>
                <c:pt idx="1269">
                  <c:v>87.4000015258789</c:v>
                </c:pt>
                <c:pt idx="1270">
                  <c:v>87.5</c:v>
                </c:pt>
                <c:pt idx="1271">
                  <c:v>87.59999847412108</c:v>
                </c:pt>
                <c:pt idx="1272">
                  <c:v>87.70000457763669</c:v>
                </c:pt>
                <c:pt idx="1273">
                  <c:v>87.80000305175781</c:v>
                </c:pt>
                <c:pt idx="1274">
                  <c:v>87.9000015258789</c:v>
                </c:pt>
                <c:pt idx="1275">
                  <c:v>88.0</c:v>
                </c:pt>
                <c:pt idx="1276">
                  <c:v>88.09999847412108</c:v>
                </c:pt>
                <c:pt idx="1277">
                  <c:v>88.20000457763669</c:v>
                </c:pt>
                <c:pt idx="1278">
                  <c:v>88.30000305175781</c:v>
                </c:pt>
                <c:pt idx="1279">
                  <c:v>88.4000015258789</c:v>
                </c:pt>
                <c:pt idx="1280">
                  <c:v>88.50000762939453</c:v>
                </c:pt>
                <c:pt idx="1281">
                  <c:v>88.59999847412108</c:v>
                </c:pt>
                <c:pt idx="1282">
                  <c:v>88.70000457763669</c:v>
                </c:pt>
                <c:pt idx="1283">
                  <c:v>88.7999954223633</c:v>
                </c:pt>
                <c:pt idx="1284">
                  <c:v>88.9000015258789</c:v>
                </c:pt>
                <c:pt idx="1285">
                  <c:v>89.00000762939453</c:v>
                </c:pt>
                <c:pt idx="1286">
                  <c:v>89.09999847412108</c:v>
                </c:pt>
                <c:pt idx="1287">
                  <c:v>89.20000457763669</c:v>
                </c:pt>
                <c:pt idx="1288">
                  <c:v>89.2999954223633</c:v>
                </c:pt>
                <c:pt idx="1289">
                  <c:v>89.4000015258789</c:v>
                </c:pt>
                <c:pt idx="1290">
                  <c:v>89.50000762939453</c:v>
                </c:pt>
                <c:pt idx="1291">
                  <c:v>89.59999847412108</c:v>
                </c:pt>
                <c:pt idx="1292">
                  <c:v>89.70000457763669</c:v>
                </c:pt>
                <c:pt idx="1293">
                  <c:v>89.7999954223633</c:v>
                </c:pt>
                <c:pt idx="1294">
                  <c:v>89.9000015258789</c:v>
                </c:pt>
                <c:pt idx="1295">
                  <c:v>90.00000762939453</c:v>
                </c:pt>
                <c:pt idx="1296">
                  <c:v>90.09999847412108</c:v>
                </c:pt>
                <c:pt idx="1297">
                  <c:v>90.20000457763669</c:v>
                </c:pt>
                <c:pt idx="1298">
                  <c:v>90.2999954223633</c:v>
                </c:pt>
                <c:pt idx="1299">
                  <c:v>90.4000015258789</c:v>
                </c:pt>
                <c:pt idx="1300">
                  <c:v>90.50000762939453</c:v>
                </c:pt>
                <c:pt idx="1301">
                  <c:v>90.59999847412108</c:v>
                </c:pt>
                <c:pt idx="1302">
                  <c:v>90.70000457763669</c:v>
                </c:pt>
                <c:pt idx="1303">
                  <c:v>90.7999954223633</c:v>
                </c:pt>
                <c:pt idx="1304">
                  <c:v>90.9000015258789</c:v>
                </c:pt>
                <c:pt idx="1305">
                  <c:v>91.00000762939453</c:v>
                </c:pt>
                <c:pt idx="1306">
                  <c:v>91.09999847412108</c:v>
                </c:pt>
                <c:pt idx="1307">
                  <c:v>91.20000457763669</c:v>
                </c:pt>
                <c:pt idx="1308">
                  <c:v>91.2999954223633</c:v>
                </c:pt>
                <c:pt idx="1309">
                  <c:v>91.4000015258789</c:v>
                </c:pt>
                <c:pt idx="1310">
                  <c:v>91.50000762939453</c:v>
                </c:pt>
                <c:pt idx="1311">
                  <c:v>91.59999847412108</c:v>
                </c:pt>
                <c:pt idx="1312">
                  <c:v>91.70000457763669</c:v>
                </c:pt>
                <c:pt idx="1313">
                  <c:v>91.7999954223633</c:v>
                </c:pt>
                <c:pt idx="1314">
                  <c:v>91.9000015258789</c:v>
                </c:pt>
                <c:pt idx="1315">
                  <c:v>92.00000762939453</c:v>
                </c:pt>
                <c:pt idx="1316">
                  <c:v>92.09999847412108</c:v>
                </c:pt>
                <c:pt idx="1317">
                  <c:v>92.20000457763669</c:v>
                </c:pt>
                <c:pt idx="1318">
                  <c:v>92.2999954223633</c:v>
                </c:pt>
                <c:pt idx="1319">
                  <c:v>92.4000015258789</c:v>
                </c:pt>
                <c:pt idx="1320">
                  <c:v>92.50000762939453</c:v>
                </c:pt>
                <c:pt idx="1321">
                  <c:v>92.59999847412108</c:v>
                </c:pt>
                <c:pt idx="1322">
                  <c:v>92.70000457763669</c:v>
                </c:pt>
                <c:pt idx="1323">
                  <c:v>92.7999954223633</c:v>
                </c:pt>
                <c:pt idx="1324">
                  <c:v>92.9000015258789</c:v>
                </c:pt>
                <c:pt idx="1325">
                  <c:v>93.00000762939453</c:v>
                </c:pt>
                <c:pt idx="1326">
                  <c:v>93.09999847412108</c:v>
                </c:pt>
                <c:pt idx="1327">
                  <c:v>93.20000457763669</c:v>
                </c:pt>
                <c:pt idx="1328">
                  <c:v>93.2999954223633</c:v>
                </c:pt>
                <c:pt idx="1329">
                  <c:v>93.4000015258789</c:v>
                </c:pt>
                <c:pt idx="1330">
                  <c:v>93.50000762939453</c:v>
                </c:pt>
                <c:pt idx="1331">
                  <c:v>93.59999847412108</c:v>
                </c:pt>
                <c:pt idx="1332">
                  <c:v>93.70000457763669</c:v>
                </c:pt>
                <c:pt idx="1333">
                  <c:v>93.7999954223633</c:v>
                </c:pt>
                <c:pt idx="1334">
                  <c:v>93.9000015258789</c:v>
                </c:pt>
                <c:pt idx="1335">
                  <c:v>94.00000762939453</c:v>
                </c:pt>
                <c:pt idx="1336">
                  <c:v>94.09999847412108</c:v>
                </c:pt>
                <c:pt idx="1337">
                  <c:v>94.20000457763669</c:v>
                </c:pt>
                <c:pt idx="1338">
                  <c:v>94.2999954223633</c:v>
                </c:pt>
                <c:pt idx="1339">
                  <c:v>94.4000015258789</c:v>
                </c:pt>
                <c:pt idx="1340">
                  <c:v>94.50000762939453</c:v>
                </c:pt>
                <c:pt idx="1341">
                  <c:v>94.59999847412108</c:v>
                </c:pt>
                <c:pt idx="1342">
                  <c:v>94.70000457763669</c:v>
                </c:pt>
                <c:pt idx="1343">
                  <c:v>94.7999954223633</c:v>
                </c:pt>
                <c:pt idx="1344">
                  <c:v>94.9000015258789</c:v>
                </c:pt>
                <c:pt idx="1345">
                  <c:v>95.00000762939453</c:v>
                </c:pt>
                <c:pt idx="1346">
                  <c:v>95.09999847412108</c:v>
                </c:pt>
                <c:pt idx="1347">
                  <c:v>95.20000457763669</c:v>
                </c:pt>
                <c:pt idx="1348">
                  <c:v>95.2999954223633</c:v>
                </c:pt>
                <c:pt idx="1349">
                  <c:v>95.4000015258789</c:v>
                </c:pt>
                <c:pt idx="1350">
                  <c:v>95.50000762939453</c:v>
                </c:pt>
                <c:pt idx="1351">
                  <c:v>95.59999847412108</c:v>
                </c:pt>
                <c:pt idx="1352">
                  <c:v>95.70000457763669</c:v>
                </c:pt>
                <c:pt idx="1353">
                  <c:v>95.7999954223633</c:v>
                </c:pt>
                <c:pt idx="1354">
                  <c:v>95.9000015258789</c:v>
                </c:pt>
                <c:pt idx="1355">
                  <c:v>96.00000762939453</c:v>
                </c:pt>
                <c:pt idx="1356">
                  <c:v>96.09999847412108</c:v>
                </c:pt>
                <c:pt idx="1357">
                  <c:v>96.20000457763669</c:v>
                </c:pt>
                <c:pt idx="1358">
                  <c:v>96.2999954223633</c:v>
                </c:pt>
                <c:pt idx="1359">
                  <c:v>96.4000015258789</c:v>
                </c:pt>
                <c:pt idx="1360">
                  <c:v>96.50000762939453</c:v>
                </c:pt>
                <c:pt idx="1361">
                  <c:v>96.59999847412108</c:v>
                </c:pt>
                <c:pt idx="1362">
                  <c:v>96.70000457763669</c:v>
                </c:pt>
                <c:pt idx="1363">
                  <c:v>96.7999954223633</c:v>
                </c:pt>
                <c:pt idx="1364">
                  <c:v>96.9000015258789</c:v>
                </c:pt>
                <c:pt idx="1365">
                  <c:v>97.00000762939453</c:v>
                </c:pt>
                <c:pt idx="1366">
                  <c:v>97.09999847412108</c:v>
                </c:pt>
                <c:pt idx="1367">
                  <c:v>97.20000457763669</c:v>
                </c:pt>
                <c:pt idx="1368">
                  <c:v>97.2999954223633</c:v>
                </c:pt>
                <c:pt idx="1369">
                  <c:v>97.4000015258789</c:v>
                </c:pt>
                <c:pt idx="1370">
                  <c:v>97.50000762939453</c:v>
                </c:pt>
                <c:pt idx="1371">
                  <c:v>97.59999847412108</c:v>
                </c:pt>
                <c:pt idx="1372">
                  <c:v>97.70000457763669</c:v>
                </c:pt>
                <c:pt idx="1373">
                  <c:v>97.7999954223633</c:v>
                </c:pt>
                <c:pt idx="1374">
                  <c:v>97.9000015258789</c:v>
                </c:pt>
                <c:pt idx="1375">
                  <c:v>98.00000762939453</c:v>
                </c:pt>
                <c:pt idx="1376">
                  <c:v>98.09999847412108</c:v>
                </c:pt>
                <c:pt idx="1377">
                  <c:v>98.20000457763669</c:v>
                </c:pt>
                <c:pt idx="1378">
                  <c:v>98.2999954223633</c:v>
                </c:pt>
                <c:pt idx="1379">
                  <c:v>98.4000015258789</c:v>
                </c:pt>
                <c:pt idx="1380">
                  <c:v>98.50000762939453</c:v>
                </c:pt>
                <c:pt idx="1381">
                  <c:v>98.59999847412108</c:v>
                </c:pt>
                <c:pt idx="1382">
                  <c:v>98.70000457763669</c:v>
                </c:pt>
                <c:pt idx="1383">
                  <c:v>98.7999954223633</c:v>
                </c:pt>
                <c:pt idx="1384">
                  <c:v>98.9000015258789</c:v>
                </c:pt>
                <c:pt idx="1385">
                  <c:v>99.00000762939453</c:v>
                </c:pt>
                <c:pt idx="1386">
                  <c:v>99.09999847412108</c:v>
                </c:pt>
                <c:pt idx="1387">
                  <c:v>99.20000457763669</c:v>
                </c:pt>
                <c:pt idx="1388">
                  <c:v>99.2999954223633</c:v>
                </c:pt>
                <c:pt idx="1389">
                  <c:v>99.4000015258789</c:v>
                </c:pt>
                <c:pt idx="1390">
                  <c:v>99.50000762939453</c:v>
                </c:pt>
                <c:pt idx="1391">
                  <c:v>99.59999847412108</c:v>
                </c:pt>
                <c:pt idx="1392">
                  <c:v>99.70000457763669</c:v>
                </c:pt>
                <c:pt idx="1393">
                  <c:v>99.7999954223633</c:v>
                </c:pt>
                <c:pt idx="1394">
                  <c:v>99.9000015258789</c:v>
                </c:pt>
                <c:pt idx="1395">
                  <c:v>100.0000076293945</c:v>
                </c:pt>
                <c:pt idx="1396">
                  <c:v>100.0999984741211</c:v>
                </c:pt>
                <c:pt idx="1397">
                  <c:v>100.2000045776367</c:v>
                </c:pt>
                <c:pt idx="1398">
                  <c:v>100.2999954223633</c:v>
                </c:pt>
                <c:pt idx="1399">
                  <c:v>100.400001525879</c:v>
                </c:pt>
                <c:pt idx="1400">
                  <c:v>100.5000076293945</c:v>
                </c:pt>
                <c:pt idx="1401">
                  <c:v>100.5999984741211</c:v>
                </c:pt>
                <c:pt idx="1402">
                  <c:v>100.7000045776367</c:v>
                </c:pt>
                <c:pt idx="1403">
                  <c:v>100.7999954223633</c:v>
                </c:pt>
                <c:pt idx="1404">
                  <c:v>100.900001525879</c:v>
                </c:pt>
                <c:pt idx="1405">
                  <c:v>101.0000076293945</c:v>
                </c:pt>
                <c:pt idx="1406">
                  <c:v>101.0999984741211</c:v>
                </c:pt>
                <c:pt idx="1407">
                  <c:v>101.2000045776367</c:v>
                </c:pt>
                <c:pt idx="1408">
                  <c:v>101.2999954223633</c:v>
                </c:pt>
                <c:pt idx="1409">
                  <c:v>101.400001525879</c:v>
                </c:pt>
                <c:pt idx="1410">
                  <c:v>101.5000076293945</c:v>
                </c:pt>
                <c:pt idx="1411">
                  <c:v>101.5999984741211</c:v>
                </c:pt>
                <c:pt idx="1412">
                  <c:v>101.7000045776367</c:v>
                </c:pt>
                <c:pt idx="1413">
                  <c:v>101.7999954223633</c:v>
                </c:pt>
                <c:pt idx="1414">
                  <c:v>101.900001525879</c:v>
                </c:pt>
                <c:pt idx="1415">
                  <c:v>102.0000076293945</c:v>
                </c:pt>
                <c:pt idx="1416">
                  <c:v>102.0999984741211</c:v>
                </c:pt>
                <c:pt idx="1417">
                  <c:v>102.2000045776367</c:v>
                </c:pt>
                <c:pt idx="1418">
                  <c:v>102.2999954223633</c:v>
                </c:pt>
                <c:pt idx="1419">
                  <c:v>102.400001525879</c:v>
                </c:pt>
                <c:pt idx="1420">
                  <c:v>102.5000076293945</c:v>
                </c:pt>
                <c:pt idx="1421">
                  <c:v>102.5999984741211</c:v>
                </c:pt>
                <c:pt idx="1422">
                  <c:v>102.7000045776367</c:v>
                </c:pt>
                <c:pt idx="1423">
                  <c:v>102.7999954223633</c:v>
                </c:pt>
                <c:pt idx="1424">
                  <c:v>102.900001525879</c:v>
                </c:pt>
                <c:pt idx="1425">
                  <c:v>103.0000076293945</c:v>
                </c:pt>
                <c:pt idx="1426">
                  <c:v>103.0999984741211</c:v>
                </c:pt>
                <c:pt idx="1427">
                  <c:v>103.2000045776367</c:v>
                </c:pt>
                <c:pt idx="1428">
                  <c:v>103.2999954223633</c:v>
                </c:pt>
                <c:pt idx="1429">
                  <c:v>103.400001525879</c:v>
                </c:pt>
                <c:pt idx="1430">
                  <c:v>103.5000076293945</c:v>
                </c:pt>
                <c:pt idx="1431">
                  <c:v>103.5999984741211</c:v>
                </c:pt>
                <c:pt idx="1432">
                  <c:v>103.7000045776367</c:v>
                </c:pt>
                <c:pt idx="1433">
                  <c:v>103.7999954223633</c:v>
                </c:pt>
                <c:pt idx="1434">
                  <c:v>103.900001525879</c:v>
                </c:pt>
                <c:pt idx="1435">
                  <c:v>104.0000076293945</c:v>
                </c:pt>
                <c:pt idx="1436">
                  <c:v>104.0999984741211</c:v>
                </c:pt>
                <c:pt idx="1437">
                  <c:v>104.2000045776367</c:v>
                </c:pt>
                <c:pt idx="1438">
                  <c:v>104.2999954223633</c:v>
                </c:pt>
                <c:pt idx="1439">
                  <c:v>104.400001525879</c:v>
                </c:pt>
                <c:pt idx="1440">
                  <c:v>104.5000076293945</c:v>
                </c:pt>
                <c:pt idx="1441">
                  <c:v>104.5999984741211</c:v>
                </c:pt>
                <c:pt idx="1442">
                  <c:v>104.7000045776367</c:v>
                </c:pt>
                <c:pt idx="1443">
                  <c:v>104.7999954223633</c:v>
                </c:pt>
                <c:pt idx="1444">
                  <c:v>104.900001525879</c:v>
                </c:pt>
                <c:pt idx="1445">
                  <c:v>105.0000076293945</c:v>
                </c:pt>
                <c:pt idx="1446">
                  <c:v>105.0999984741211</c:v>
                </c:pt>
                <c:pt idx="1447">
                  <c:v>105.2000045776367</c:v>
                </c:pt>
                <c:pt idx="1448">
                  <c:v>105.2999954223633</c:v>
                </c:pt>
                <c:pt idx="1449">
                  <c:v>105.400001525879</c:v>
                </c:pt>
                <c:pt idx="1450">
                  <c:v>105.5000076293945</c:v>
                </c:pt>
                <c:pt idx="1451">
                  <c:v>105.5999984741211</c:v>
                </c:pt>
                <c:pt idx="1452">
                  <c:v>105.7000045776367</c:v>
                </c:pt>
                <c:pt idx="1453">
                  <c:v>105.7999954223633</c:v>
                </c:pt>
                <c:pt idx="1454">
                  <c:v>105.900001525879</c:v>
                </c:pt>
                <c:pt idx="1455">
                  <c:v>106.0000076293945</c:v>
                </c:pt>
                <c:pt idx="1456">
                  <c:v>106.0999984741211</c:v>
                </c:pt>
                <c:pt idx="1457">
                  <c:v>106.2000045776367</c:v>
                </c:pt>
                <c:pt idx="1458">
                  <c:v>106.2999954223633</c:v>
                </c:pt>
                <c:pt idx="1459">
                  <c:v>106.400001525879</c:v>
                </c:pt>
                <c:pt idx="1460">
                  <c:v>106.5000076293945</c:v>
                </c:pt>
                <c:pt idx="1461">
                  <c:v>106.5999984741211</c:v>
                </c:pt>
                <c:pt idx="1462">
                  <c:v>106.7000045776367</c:v>
                </c:pt>
                <c:pt idx="1463">
                  <c:v>106.7999954223633</c:v>
                </c:pt>
                <c:pt idx="1464">
                  <c:v>106.900001525879</c:v>
                </c:pt>
                <c:pt idx="1465">
                  <c:v>107.0000076293945</c:v>
                </c:pt>
                <c:pt idx="1466">
                  <c:v>107.0999984741211</c:v>
                </c:pt>
                <c:pt idx="1467">
                  <c:v>107.2000045776367</c:v>
                </c:pt>
                <c:pt idx="1468">
                  <c:v>107.2999954223633</c:v>
                </c:pt>
                <c:pt idx="1469">
                  <c:v>107.400001525879</c:v>
                </c:pt>
                <c:pt idx="1470">
                  <c:v>107.5000076293945</c:v>
                </c:pt>
                <c:pt idx="1471">
                  <c:v>107.5999984741211</c:v>
                </c:pt>
                <c:pt idx="1472">
                  <c:v>107.7000045776367</c:v>
                </c:pt>
                <c:pt idx="1473">
                  <c:v>107.7999954223633</c:v>
                </c:pt>
                <c:pt idx="1474">
                  <c:v>107.900001525879</c:v>
                </c:pt>
                <c:pt idx="1475">
                  <c:v>108.0000076293945</c:v>
                </c:pt>
                <c:pt idx="1476">
                  <c:v>108.0999984741211</c:v>
                </c:pt>
                <c:pt idx="1477">
                  <c:v>108.2000045776367</c:v>
                </c:pt>
                <c:pt idx="1478">
                  <c:v>108.2999954223633</c:v>
                </c:pt>
                <c:pt idx="1479">
                  <c:v>108.400001525879</c:v>
                </c:pt>
                <c:pt idx="1480">
                  <c:v>108.5000076293945</c:v>
                </c:pt>
                <c:pt idx="1481">
                  <c:v>108.5999984741211</c:v>
                </c:pt>
                <c:pt idx="1482">
                  <c:v>108.7000045776367</c:v>
                </c:pt>
                <c:pt idx="1483">
                  <c:v>108.7999954223633</c:v>
                </c:pt>
                <c:pt idx="1484">
                  <c:v>108.900001525879</c:v>
                </c:pt>
                <c:pt idx="1485">
                  <c:v>109.0000076293945</c:v>
                </c:pt>
                <c:pt idx="1486">
                  <c:v>109.0999984741211</c:v>
                </c:pt>
                <c:pt idx="1487">
                  <c:v>109.2000045776367</c:v>
                </c:pt>
                <c:pt idx="1488">
                  <c:v>109.2999954223633</c:v>
                </c:pt>
                <c:pt idx="1489">
                  <c:v>109.400001525879</c:v>
                </c:pt>
                <c:pt idx="1490">
                  <c:v>109.5000076293945</c:v>
                </c:pt>
                <c:pt idx="1491">
                  <c:v>109.5999984741211</c:v>
                </c:pt>
                <c:pt idx="1492">
                  <c:v>109.7000045776367</c:v>
                </c:pt>
                <c:pt idx="1493">
                  <c:v>109.7999954223633</c:v>
                </c:pt>
                <c:pt idx="1494">
                  <c:v>109.900001525879</c:v>
                </c:pt>
                <c:pt idx="1495">
                  <c:v>110.0000076293945</c:v>
                </c:pt>
                <c:pt idx="1496">
                  <c:v>110.0999984741211</c:v>
                </c:pt>
                <c:pt idx="1497">
                  <c:v>110.2000045776367</c:v>
                </c:pt>
                <c:pt idx="1498">
                  <c:v>110.2999954223633</c:v>
                </c:pt>
                <c:pt idx="1499">
                  <c:v>110.400001525879</c:v>
                </c:pt>
                <c:pt idx="1500">
                  <c:v>110.5000076293945</c:v>
                </c:pt>
                <c:pt idx="1501">
                  <c:v>110.5999984741211</c:v>
                </c:pt>
                <c:pt idx="1502">
                  <c:v>110.7000045776367</c:v>
                </c:pt>
                <c:pt idx="1503">
                  <c:v>110.7999954223633</c:v>
                </c:pt>
                <c:pt idx="1504">
                  <c:v>110.900001525879</c:v>
                </c:pt>
                <c:pt idx="1505">
                  <c:v>111.0000076293945</c:v>
                </c:pt>
                <c:pt idx="1506">
                  <c:v>111.0999984741211</c:v>
                </c:pt>
                <c:pt idx="1507">
                  <c:v>111.2000045776367</c:v>
                </c:pt>
                <c:pt idx="1508">
                  <c:v>111.2999954223633</c:v>
                </c:pt>
                <c:pt idx="1509">
                  <c:v>111.400001525879</c:v>
                </c:pt>
                <c:pt idx="1510">
                  <c:v>111.5000076293945</c:v>
                </c:pt>
                <c:pt idx="1511">
                  <c:v>111.5999984741211</c:v>
                </c:pt>
                <c:pt idx="1512">
                  <c:v>111.7000045776367</c:v>
                </c:pt>
                <c:pt idx="1513">
                  <c:v>111.7999954223633</c:v>
                </c:pt>
                <c:pt idx="1514">
                  <c:v>111.900001525879</c:v>
                </c:pt>
                <c:pt idx="1515">
                  <c:v>112.0000076293945</c:v>
                </c:pt>
                <c:pt idx="1516">
                  <c:v>112.0999984741211</c:v>
                </c:pt>
                <c:pt idx="1517">
                  <c:v>112.2000045776367</c:v>
                </c:pt>
                <c:pt idx="1518">
                  <c:v>112.2999954223633</c:v>
                </c:pt>
                <c:pt idx="1519">
                  <c:v>112.400001525879</c:v>
                </c:pt>
                <c:pt idx="1520">
                  <c:v>112.5000076293945</c:v>
                </c:pt>
                <c:pt idx="1521">
                  <c:v>112.5999984741211</c:v>
                </c:pt>
                <c:pt idx="1522">
                  <c:v>112.7000045776367</c:v>
                </c:pt>
                <c:pt idx="1523">
                  <c:v>112.7999954223633</c:v>
                </c:pt>
                <c:pt idx="1524">
                  <c:v>112.900001525879</c:v>
                </c:pt>
                <c:pt idx="1525">
                  <c:v>113.0000076293945</c:v>
                </c:pt>
                <c:pt idx="1526">
                  <c:v>113.0999984741211</c:v>
                </c:pt>
                <c:pt idx="1527">
                  <c:v>113.2000045776367</c:v>
                </c:pt>
                <c:pt idx="1528">
                  <c:v>113.2999954223633</c:v>
                </c:pt>
                <c:pt idx="1529">
                  <c:v>113.400001525879</c:v>
                </c:pt>
                <c:pt idx="1530">
                  <c:v>113.5000076293945</c:v>
                </c:pt>
                <c:pt idx="1531">
                  <c:v>113.5999984741211</c:v>
                </c:pt>
                <c:pt idx="1532">
                  <c:v>113.7000045776367</c:v>
                </c:pt>
                <c:pt idx="1533">
                  <c:v>113.7999954223633</c:v>
                </c:pt>
                <c:pt idx="1534">
                  <c:v>113.900001525879</c:v>
                </c:pt>
                <c:pt idx="1535">
                  <c:v>114.0000076293945</c:v>
                </c:pt>
                <c:pt idx="1536">
                  <c:v>114.0999984741211</c:v>
                </c:pt>
                <c:pt idx="1537">
                  <c:v>114.2000045776367</c:v>
                </c:pt>
                <c:pt idx="1538">
                  <c:v>114.2999954223633</c:v>
                </c:pt>
                <c:pt idx="1539">
                  <c:v>114.400001525879</c:v>
                </c:pt>
                <c:pt idx="1540">
                  <c:v>114.5000076293945</c:v>
                </c:pt>
                <c:pt idx="1541">
                  <c:v>114.5999984741211</c:v>
                </c:pt>
                <c:pt idx="1542">
                  <c:v>114.7000045776367</c:v>
                </c:pt>
                <c:pt idx="1543">
                  <c:v>114.7999954223633</c:v>
                </c:pt>
                <c:pt idx="1544">
                  <c:v>114.900001525879</c:v>
                </c:pt>
                <c:pt idx="1545">
                  <c:v>115.0000076293945</c:v>
                </c:pt>
                <c:pt idx="1546">
                  <c:v>115.0999984741211</c:v>
                </c:pt>
                <c:pt idx="1547">
                  <c:v>115.2000045776367</c:v>
                </c:pt>
                <c:pt idx="1548">
                  <c:v>115.2999954223633</c:v>
                </c:pt>
                <c:pt idx="1549">
                  <c:v>115.400001525879</c:v>
                </c:pt>
                <c:pt idx="1550">
                  <c:v>115.5000076293945</c:v>
                </c:pt>
                <c:pt idx="1551">
                  <c:v>115.5999984741211</c:v>
                </c:pt>
                <c:pt idx="1552">
                  <c:v>115.7000045776367</c:v>
                </c:pt>
                <c:pt idx="1553">
                  <c:v>115.7999954223633</c:v>
                </c:pt>
                <c:pt idx="1554">
                  <c:v>115.900001525879</c:v>
                </c:pt>
                <c:pt idx="1555">
                  <c:v>116.0000076293945</c:v>
                </c:pt>
                <c:pt idx="1556">
                  <c:v>116.0999984741211</c:v>
                </c:pt>
                <c:pt idx="1557">
                  <c:v>116.2000045776367</c:v>
                </c:pt>
                <c:pt idx="1558">
                  <c:v>116.2999954223633</c:v>
                </c:pt>
                <c:pt idx="1559">
                  <c:v>116.400001525879</c:v>
                </c:pt>
                <c:pt idx="1560">
                  <c:v>116.5000076293945</c:v>
                </c:pt>
                <c:pt idx="1561">
                  <c:v>116.5999984741211</c:v>
                </c:pt>
                <c:pt idx="1562">
                  <c:v>116.7000045776367</c:v>
                </c:pt>
                <c:pt idx="1563">
                  <c:v>116.7999954223633</c:v>
                </c:pt>
                <c:pt idx="1564">
                  <c:v>116.900001525879</c:v>
                </c:pt>
                <c:pt idx="1565">
                  <c:v>117.0000076293945</c:v>
                </c:pt>
                <c:pt idx="1566">
                  <c:v>117.0999984741211</c:v>
                </c:pt>
                <c:pt idx="1567">
                  <c:v>117.2000045776367</c:v>
                </c:pt>
                <c:pt idx="1568">
                  <c:v>117.2999954223633</c:v>
                </c:pt>
                <c:pt idx="1569">
                  <c:v>117.400001525879</c:v>
                </c:pt>
                <c:pt idx="1570">
                  <c:v>117.5000076293945</c:v>
                </c:pt>
                <c:pt idx="1571">
                  <c:v>117.5999984741211</c:v>
                </c:pt>
                <c:pt idx="1572">
                  <c:v>117.7000045776367</c:v>
                </c:pt>
                <c:pt idx="1573">
                  <c:v>117.7999954223633</c:v>
                </c:pt>
                <c:pt idx="1574">
                  <c:v>117.900001525879</c:v>
                </c:pt>
                <c:pt idx="1575">
                  <c:v>118.0000076293945</c:v>
                </c:pt>
                <c:pt idx="1576">
                  <c:v>118.0999984741211</c:v>
                </c:pt>
                <c:pt idx="1577">
                  <c:v>118.2000045776367</c:v>
                </c:pt>
                <c:pt idx="1578">
                  <c:v>118.2999954223633</c:v>
                </c:pt>
                <c:pt idx="1579">
                  <c:v>118.400001525879</c:v>
                </c:pt>
                <c:pt idx="1580">
                  <c:v>118.5000076293945</c:v>
                </c:pt>
                <c:pt idx="1581">
                  <c:v>118.5999984741211</c:v>
                </c:pt>
                <c:pt idx="1582">
                  <c:v>118.7000045776367</c:v>
                </c:pt>
                <c:pt idx="1583">
                  <c:v>118.7999954223633</c:v>
                </c:pt>
                <c:pt idx="1584">
                  <c:v>118.900001525879</c:v>
                </c:pt>
                <c:pt idx="1585">
                  <c:v>119.0000076293945</c:v>
                </c:pt>
                <c:pt idx="1586">
                  <c:v>119.0999984741211</c:v>
                </c:pt>
                <c:pt idx="1587">
                  <c:v>119.2000045776367</c:v>
                </c:pt>
                <c:pt idx="1588">
                  <c:v>119.2999954223633</c:v>
                </c:pt>
                <c:pt idx="1589">
                  <c:v>119.400001525879</c:v>
                </c:pt>
                <c:pt idx="1590">
                  <c:v>119.5000076293945</c:v>
                </c:pt>
                <c:pt idx="1591">
                  <c:v>119.5999984741211</c:v>
                </c:pt>
                <c:pt idx="1592">
                  <c:v>119.7000045776367</c:v>
                </c:pt>
                <c:pt idx="1593">
                  <c:v>119.7999954223633</c:v>
                </c:pt>
                <c:pt idx="1594">
                  <c:v>119.900001525879</c:v>
                </c:pt>
                <c:pt idx="1595">
                  <c:v>120.0000076293945</c:v>
                </c:pt>
                <c:pt idx="1596">
                  <c:v>120.0999984741211</c:v>
                </c:pt>
                <c:pt idx="1597">
                  <c:v>120.2000045776367</c:v>
                </c:pt>
                <c:pt idx="1598">
                  <c:v>120.2999954223633</c:v>
                </c:pt>
                <c:pt idx="1599">
                  <c:v>120.400001525879</c:v>
                </c:pt>
                <c:pt idx="1600">
                  <c:v>120.5000076293945</c:v>
                </c:pt>
                <c:pt idx="1601">
                  <c:v>120.5999984741211</c:v>
                </c:pt>
                <c:pt idx="1602">
                  <c:v>120.7000045776367</c:v>
                </c:pt>
                <c:pt idx="1603">
                  <c:v>120.7999954223633</c:v>
                </c:pt>
                <c:pt idx="1604">
                  <c:v>120.900001525879</c:v>
                </c:pt>
                <c:pt idx="1605">
                  <c:v>121.0000076293945</c:v>
                </c:pt>
                <c:pt idx="1606">
                  <c:v>121.0999984741211</c:v>
                </c:pt>
                <c:pt idx="1607">
                  <c:v>121.2000045776367</c:v>
                </c:pt>
                <c:pt idx="1608">
                  <c:v>121.2999954223633</c:v>
                </c:pt>
                <c:pt idx="1609">
                  <c:v>121.400001525879</c:v>
                </c:pt>
                <c:pt idx="1610">
                  <c:v>121.5000076293945</c:v>
                </c:pt>
                <c:pt idx="1611">
                  <c:v>121.5999984741211</c:v>
                </c:pt>
                <c:pt idx="1612">
                  <c:v>121.7000045776367</c:v>
                </c:pt>
                <c:pt idx="1613">
                  <c:v>121.7999954223633</c:v>
                </c:pt>
                <c:pt idx="1614">
                  <c:v>121.900001525879</c:v>
                </c:pt>
                <c:pt idx="1615">
                  <c:v>122.0000076293945</c:v>
                </c:pt>
                <c:pt idx="1616">
                  <c:v>122.0999984741211</c:v>
                </c:pt>
                <c:pt idx="1617">
                  <c:v>122.2000045776367</c:v>
                </c:pt>
                <c:pt idx="1618">
                  <c:v>122.2999954223633</c:v>
                </c:pt>
                <c:pt idx="1619">
                  <c:v>122.400001525879</c:v>
                </c:pt>
                <c:pt idx="1620">
                  <c:v>122.5000076293945</c:v>
                </c:pt>
                <c:pt idx="1621">
                  <c:v>122.5999984741211</c:v>
                </c:pt>
                <c:pt idx="1622">
                  <c:v>122.7000045776367</c:v>
                </c:pt>
                <c:pt idx="1623">
                  <c:v>122.7999954223633</c:v>
                </c:pt>
                <c:pt idx="1624">
                  <c:v>122.900001525879</c:v>
                </c:pt>
                <c:pt idx="1625">
                  <c:v>123.0000076293945</c:v>
                </c:pt>
                <c:pt idx="1626">
                  <c:v>123.0999984741211</c:v>
                </c:pt>
                <c:pt idx="1627">
                  <c:v>123.2000045776367</c:v>
                </c:pt>
                <c:pt idx="1628">
                  <c:v>123.2999954223633</c:v>
                </c:pt>
                <c:pt idx="1629">
                  <c:v>123.400001525879</c:v>
                </c:pt>
                <c:pt idx="1630">
                  <c:v>123.5000076293945</c:v>
                </c:pt>
                <c:pt idx="1631">
                  <c:v>123.5999984741211</c:v>
                </c:pt>
                <c:pt idx="1632">
                  <c:v>123.7000045776367</c:v>
                </c:pt>
                <c:pt idx="1633">
                  <c:v>123.7999954223633</c:v>
                </c:pt>
                <c:pt idx="1634">
                  <c:v>123.900001525879</c:v>
                </c:pt>
                <c:pt idx="1635">
                  <c:v>124.0000076293945</c:v>
                </c:pt>
                <c:pt idx="1636">
                  <c:v>124.0999984741211</c:v>
                </c:pt>
                <c:pt idx="1637">
                  <c:v>124.2000045776367</c:v>
                </c:pt>
                <c:pt idx="1638">
                  <c:v>124.2999954223633</c:v>
                </c:pt>
                <c:pt idx="1639">
                  <c:v>124.400001525879</c:v>
                </c:pt>
                <c:pt idx="1640">
                  <c:v>124.5000076293945</c:v>
                </c:pt>
                <c:pt idx="1641">
                  <c:v>124.5999984741211</c:v>
                </c:pt>
                <c:pt idx="1642">
                  <c:v>124.7000045776367</c:v>
                </c:pt>
                <c:pt idx="1643">
                  <c:v>124.7999954223633</c:v>
                </c:pt>
                <c:pt idx="1644">
                  <c:v>124.900001525879</c:v>
                </c:pt>
                <c:pt idx="1645">
                  <c:v>125.0000076293945</c:v>
                </c:pt>
                <c:pt idx="1646">
                  <c:v>125.0999984741211</c:v>
                </c:pt>
                <c:pt idx="1647">
                  <c:v>125.2000045776367</c:v>
                </c:pt>
                <c:pt idx="1648">
                  <c:v>125.2999954223633</c:v>
                </c:pt>
                <c:pt idx="1649">
                  <c:v>125.400001525879</c:v>
                </c:pt>
                <c:pt idx="1650">
                  <c:v>125.5000076293945</c:v>
                </c:pt>
                <c:pt idx="1651">
                  <c:v>125.5999984741211</c:v>
                </c:pt>
                <c:pt idx="1652">
                  <c:v>125.7000045776367</c:v>
                </c:pt>
                <c:pt idx="1653">
                  <c:v>125.7999954223633</c:v>
                </c:pt>
                <c:pt idx="1654">
                  <c:v>125.900001525879</c:v>
                </c:pt>
                <c:pt idx="1655">
                  <c:v>126.0000076293945</c:v>
                </c:pt>
                <c:pt idx="1656">
                  <c:v>126.0999984741211</c:v>
                </c:pt>
                <c:pt idx="1657">
                  <c:v>126.2000045776367</c:v>
                </c:pt>
                <c:pt idx="1658">
                  <c:v>126.2999954223633</c:v>
                </c:pt>
                <c:pt idx="1659">
                  <c:v>126.400001525879</c:v>
                </c:pt>
                <c:pt idx="1660">
                  <c:v>126.5000076293945</c:v>
                </c:pt>
                <c:pt idx="1661">
                  <c:v>126.5999984741211</c:v>
                </c:pt>
                <c:pt idx="1662">
                  <c:v>126.7000045776367</c:v>
                </c:pt>
                <c:pt idx="1663">
                  <c:v>126.7999954223633</c:v>
                </c:pt>
                <c:pt idx="1664">
                  <c:v>126.900001525879</c:v>
                </c:pt>
                <c:pt idx="1665">
                  <c:v>127.0000076293945</c:v>
                </c:pt>
                <c:pt idx="1666">
                  <c:v>127.0999984741211</c:v>
                </c:pt>
                <c:pt idx="1667">
                  <c:v>127.2000045776367</c:v>
                </c:pt>
                <c:pt idx="1668">
                  <c:v>127.2999954223633</c:v>
                </c:pt>
                <c:pt idx="1669">
                  <c:v>127.400001525879</c:v>
                </c:pt>
                <c:pt idx="1670">
                  <c:v>127.5000076293945</c:v>
                </c:pt>
                <c:pt idx="1671">
                  <c:v>127.5999984741211</c:v>
                </c:pt>
                <c:pt idx="1672">
                  <c:v>127.7000045776367</c:v>
                </c:pt>
                <c:pt idx="1673">
                  <c:v>127.7999954223633</c:v>
                </c:pt>
                <c:pt idx="1674">
                  <c:v>127.900001525879</c:v>
                </c:pt>
                <c:pt idx="1675">
                  <c:v>128.0</c:v>
                </c:pt>
                <c:pt idx="1676">
                  <c:v>128.1000061035156</c:v>
                </c:pt>
                <c:pt idx="1677">
                  <c:v>128.2000122070312</c:v>
                </c:pt>
                <c:pt idx="1678">
                  <c:v>128.2999877929687</c:v>
                </c:pt>
                <c:pt idx="1679">
                  <c:v>128.3999938964844</c:v>
                </c:pt>
                <c:pt idx="1680">
                  <c:v>128.5</c:v>
                </c:pt>
                <c:pt idx="1681">
                  <c:v>128.6000061035156</c:v>
                </c:pt>
                <c:pt idx="1682">
                  <c:v>128.7000122070312</c:v>
                </c:pt>
                <c:pt idx="1683">
                  <c:v>128.7999877929687</c:v>
                </c:pt>
                <c:pt idx="1684">
                  <c:v>128.8999938964844</c:v>
                </c:pt>
                <c:pt idx="1685">
                  <c:v>129.0</c:v>
                </c:pt>
                <c:pt idx="1686">
                  <c:v>129.1000061035156</c:v>
                </c:pt>
                <c:pt idx="1687">
                  <c:v>129.2000122070312</c:v>
                </c:pt>
                <c:pt idx="1688">
                  <c:v>129.2999877929687</c:v>
                </c:pt>
                <c:pt idx="1689">
                  <c:v>129.3999938964844</c:v>
                </c:pt>
                <c:pt idx="1690">
                  <c:v>129.5</c:v>
                </c:pt>
                <c:pt idx="1691">
                  <c:v>129.6000061035156</c:v>
                </c:pt>
                <c:pt idx="1692">
                  <c:v>129.7000122070312</c:v>
                </c:pt>
                <c:pt idx="1693">
                  <c:v>129.7999877929687</c:v>
                </c:pt>
                <c:pt idx="1694">
                  <c:v>129.8999938964844</c:v>
                </c:pt>
                <c:pt idx="1695">
                  <c:v>130.0</c:v>
                </c:pt>
                <c:pt idx="1696">
                  <c:v>130.1000061035156</c:v>
                </c:pt>
                <c:pt idx="1697">
                  <c:v>130.2000122070312</c:v>
                </c:pt>
                <c:pt idx="1698">
                  <c:v>130.2999877929687</c:v>
                </c:pt>
                <c:pt idx="1699">
                  <c:v>130.3999938964844</c:v>
                </c:pt>
                <c:pt idx="1700">
                  <c:v>130.5</c:v>
                </c:pt>
                <c:pt idx="1701">
                  <c:v>130.6000061035156</c:v>
                </c:pt>
                <c:pt idx="1702">
                  <c:v>130.7000122070312</c:v>
                </c:pt>
                <c:pt idx="1703">
                  <c:v>130.7999877929687</c:v>
                </c:pt>
                <c:pt idx="1704">
                  <c:v>130.8999938964844</c:v>
                </c:pt>
                <c:pt idx="1705">
                  <c:v>131.0</c:v>
                </c:pt>
                <c:pt idx="1706">
                  <c:v>131.1000061035156</c:v>
                </c:pt>
                <c:pt idx="1707">
                  <c:v>131.2000122070312</c:v>
                </c:pt>
                <c:pt idx="1708">
                  <c:v>131.2999877929687</c:v>
                </c:pt>
                <c:pt idx="1709">
                  <c:v>131.3999938964844</c:v>
                </c:pt>
                <c:pt idx="1710">
                  <c:v>131.5</c:v>
                </c:pt>
                <c:pt idx="1711">
                  <c:v>131.6000061035156</c:v>
                </c:pt>
                <c:pt idx="1712">
                  <c:v>131.7000122070312</c:v>
                </c:pt>
                <c:pt idx="1713">
                  <c:v>131.7999877929687</c:v>
                </c:pt>
                <c:pt idx="1714">
                  <c:v>131.8999938964844</c:v>
                </c:pt>
                <c:pt idx="1715">
                  <c:v>132.0</c:v>
                </c:pt>
                <c:pt idx="1716">
                  <c:v>132.1000061035156</c:v>
                </c:pt>
                <c:pt idx="1717">
                  <c:v>132.2000122070312</c:v>
                </c:pt>
                <c:pt idx="1718">
                  <c:v>132.2999877929687</c:v>
                </c:pt>
                <c:pt idx="1719">
                  <c:v>132.3999938964844</c:v>
                </c:pt>
                <c:pt idx="1720">
                  <c:v>132.5</c:v>
                </c:pt>
                <c:pt idx="1721">
                  <c:v>132.6000061035156</c:v>
                </c:pt>
                <c:pt idx="1722">
                  <c:v>132.7000122070312</c:v>
                </c:pt>
                <c:pt idx="1723">
                  <c:v>132.7999877929687</c:v>
                </c:pt>
                <c:pt idx="1724">
                  <c:v>132.8999938964844</c:v>
                </c:pt>
                <c:pt idx="1725">
                  <c:v>133.0</c:v>
                </c:pt>
                <c:pt idx="1726">
                  <c:v>133.1000061035156</c:v>
                </c:pt>
                <c:pt idx="1727">
                  <c:v>133.2000122070312</c:v>
                </c:pt>
                <c:pt idx="1728">
                  <c:v>133.2999877929687</c:v>
                </c:pt>
                <c:pt idx="1729">
                  <c:v>133.3999938964844</c:v>
                </c:pt>
                <c:pt idx="1730">
                  <c:v>133.5</c:v>
                </c:pt>
                <c:pt idx="1731">
                  <c:v>133.6000061035156</c:v>
                </c:pt>
                <c:pt idx="1732">
                  <c:v>133.7000122070312</c:v>
                </c:pt>
                <c:pt idx="1733">
                  <c:v>133.7999877929687</c:v>
                </c:pt>
                <c:pt idx="1734">
                  <c:v>133.8999938964844</c:v>
                </c:pt>
                <c:pt idx="1735">
                  <c:v>134.0</c:v>
                </c:pt>
                <c:pt idx="1736">
                  <c:v>134.1000061035156</c:v>
                </c:pt>
                <c:pt idx="1737">
                  <c:v>134.2000122070312</c:v>
                </c:pt>
                <c:pt idx="1738">
                  <c:v>134.2999877929687</c:v>
                </c:pt>
                <c:pt idx="1739">
                  <c:v>134.3999938964844</c:v>
                </c:pt>
                <c:pt idx="1740">
                  <c:v>134.5</c:v>
                </c:pt>
                <c:pt idx="1741">
                  <c:v>134.6000061035156</c:v>
                </c:pt>
                <c:pt idx="1742">
                  <c:v>134.7000122070312</c:v>
                </c:pt>
                <c:pt idx="1743">
                  <c:v>134.7999877929687</c:v>
                </c:pt>
                <c:pt idx="1744">
                  <c:v>134.8999938964844</c:v>
                </c:pt>
                <c:pt idx="1745">
                  <c:v>135.0</c:v>
                </c:pt>
                <c:pt idx="1746">
                  <c:v>135.1000061035156</c:v>
                </c:pt>
                <c:pt idx="1747">
                  <c:v>135.2000122070312</c:v>
                </c:pt>
                <c:pt idx="1748">
                  <c:v>135.2999877929687</c:v>
                </c:pt>
                <c:pt idx="1749">
                  <c:v>135.3999938964844</c:v>
                </c:pt>
                <c:pt idx="1750">
                  <c:v>135.5</c:v>
                </c:pt>
                <c:pt idx="1751">
                  <c:v>135.6000061035156</c:v>
                </c:pt>
                <c:pt idx="1752">
                  <c:v>135.7000122070312</c:v>
                </c:pt>
                <c:pt idx="1753">
                  <c:v>135.7999877929687</c:v>
                </c:pt>
                <c:pt idx="1754">
                  <c:v>135.8999938964844</c:v>
                </c:pt>
                <c:pt idx="1755">
                  <c:v>136.0</c:v>
                </c:pt>
                <c:pt idx="1756">
                  <c:v>136.1000061035156</c:v>
                </c:pt>
                <c:pt idx="1757">
                  <c:v>136.2000122070312</c:v>
                </c:pt>
                <c:pt idx="1758">
                  <c:v>136.2999877929687</c:v>
                </c:pt>
                <c:pt idx="1759">
                  <c:v>136.3999938964844</c:v>
                </c:pt>
                <c:pt idx="1760">
                  <c:v>136.5</c:v>
                </c:pt>
                <c:pt idx="1761">
                  <c:v>136.6000061035156</c:v>
                </c:pt>
                <c:pt idx="1762">
                  <c:v>136.7000122070312</c:v>
                </c:pt>
                <c:pt idx="1763">
                  <c:v>136.7999877929687</c:v>
                </c:pt>
                <c:pt idx="1764">
                  <c:v>136.8999938964844</c:v>
                </c:pt>
                <c:pt idx="1765">
                  <c:v>137.0</c:v>
                </c:pt>
                <c:pt idx="1766">
                  <c:v>137.1000061035156</c:v>
                </c:pt>
                <c:pt idx="1767">
                  <c:v>137.2000122070312</c:v>
                </c:pt>
                <c:pt idx="1768">
                  <c:v>137.2999877929687</c:v>
                </c:pt>
                <c:pt idx="1769">
                  <c:v>137.3999938964844</c:v>
                </c:pt>
                <c:pt idx="1770">
                  <c:v>137.5</c:v>
                </c:pt>
                <c:pt idx="1771">
                  <c:v>137.6000061035156</c:v>
                </c:pt>
                <c:pt idx="1772">
                  <c:v>137.7000122070312</c:v>
                </c:pt>
                <c:pt idx="1773">
                  <c:v>137.7999877929687</c:v>
                </c:pt>
                <c:pt idx="1774">
                  <c:v>137.8999938964844</c:v>
                </c:pt>
                <c:pt idx="1775">
                  <c:v>138.0</c:v>
                </c:pt>
                <c:pt idx="1776">
                  <c:v>138.1000061035156</c:v>
                </c:pt>
                <c:pt idx="1777">
                  <c:v>138.2000122070312</c:v>
                </c:pt>
                <c:pt idx="1778">
                  <c:v>138.2999877929687</c:v>
                </c:pt>
                <c:pt idx="1779">
                  <c:v>138.3999938964844</c:v>
                </c:pt>
                <c:pt idx="1780">
                  <c:v>138.5</c:v>
                </c:pt>
                <c:pt idx="1781">
                  <c:v>138.6000061035156</c:v>
                </c:pt>
                <c:pt idx="1782">
                  <c:v>138.7000122070312</c:v>
                </c:pt>
                <c:pt idx="1783">
                  <c:v>138.7999877929687</c:v>
                </c:pt>
                <c:pt idx="1784">
                  <c:v>138.8999938964844</c:v>
                </c:pt>
                <c:pt idx="1785">
                  <c:v>139.0</c:v>
                </c:pt>
                <c:pt idx="1786">
                  <c:v>139.1000061035156</c:v>
                </c:pt>
                <c:pt idx="1787">
                  <c:v>139.2000122070312</c:v>
                </c:pt>
                <c:pt idx="1788">
                  <c:v>139.2999877929687</c:v>
                </c:pt>
                <c:pt idx="1789">
                  <c:v>139.3999938964844</c:v>
                </c:pt>
                <c:pt idx="1790">
                  <c:v>139.5</c:v>
                </c:pt>
                <c:pt idx="1791">
                  <c:v>139.6000061035156</c:v>
                </c:pt>
                <c:pt idx="1792">
                  <c:v>139.7000122070312</c:v>
                </c:pt>
                <c:pt idx="1793">
                  <c:v>139.7999877929687</c:v>
                </c:pt>
                <c:pt idx="1794">
                  <c:v>139.8999938964844</c:v>
                </c:pt>
                <c:pt idx="1795">
                  <c:v>140.0</c:v>
                </c:pt>
                <c:pt idx="1796">
                  <c:v>140.1000061035156</c:v>
                </c:pt>
                <c:pt idx="1797">
                  <c:v>140.2000122070312</c:v>
                </c:pt>
                <c:pt idx="1798">
                  <c:v>140.2999877929687</c:v>
                </c:pt>
                <c:pt idx="1799">
                  <c:v>140.3999938964844</c:v>
                </c:pt>
                <c:pt idx="1800">
                  <c:v>140.5</c:v>
                </c:pt>
                <c:pt idx="1801">
                  <c:v>140.6000061035156</c:v>
                </c:pt>
                <c:pt idx="1802">
                  <c:v>140.7000122070312</c:v>
                </c:pt>
                <c:pt idx="1803">
                  <c:v>140.7999877929687</c:v>
                </c:pt>
                <c:pt idx="1804">
                  <c:v>140.8999938964844</c:v>
                </c:pt>
                <c:pt idx="1805">
                  <c:v>141.0</c:v>
                </c:pt>
                <c:pt idx="1806">
                  <c:v>141.1000061035156</c:v>
                </c:pt>
                <c:pt idx="1807">
                  <c:v>141.2000122070312</c:v>
                </c:pt>
                <c:pt idx="1808">
                  <c:v>141.2999877929687</c:v>
                </c:pt>
                <c:pt idx="1809">
                  <c:v>141.3999938964844</c:v>
                </c:pt>
                <c:pt idx="1810">
                  <c:v>141.5</c:v>
                </c:pt>
                <c:pt idx="1811">
                  <c:v>141.6000061035156</c:v>
                </c:pt>
                <c:pt idx="1812">
                  <c:v>141.7000122070312</c:v>
                </c:pt>
                <c:pt idx="1813">
                  <c:v>141.7999877929687</c:v>
                </c:pt>
                <c:pt idx="1814">
                  <c:v>141.8999938964844</c:v>
                </c:pt>
                <c:pt idx="1815">
                  <c:v>142.0</c:v>
                </c:pt>
                <c:pt idx="1816">
                  <c:v>142.1000061035156</c:v>
                </c:pt>
                <c:pt idx="1817">
                  <c:v>142.2000122070312</c:v>
                </c:pt>
                <c:pt idx="1818">
                  <c:v>142.2999877929687</c:v>
                </c:pt>
                <c:pt idx="1819">
                  <c:v>142.3999938964844</c:v>
                </c:pt>
                <c:pt idx="1820">
                  <c:v>142.5</c:v>
                </c:pt>
                <c:pt idx="1821">
                  <c:v>142.6000061035156</c:v>
                </c:pt>
                <c:pt idx="1822">
                  <c:v>142.7000122070312</c:v>
                </c:pt>
                <c:pt idx="1823">
                  <c:v>142.7999877929687</c:v>
                </c:pt>
                <c:pt idx="1824">
                  <c:v>142.8999938964844</c:v>
                </c:pt>
                <c:pt idx="1825">
                  <c:v>143.0</c:v>
                </c:pt>
                <c:pt idx="1826">
                  <c:v>143.1000061035156</c:v>
                </c:pt>
                <c:pt idx="1827">
                  <c:v>143.2000122070312</c:v>
                </c:pt>
                <c:pt idx="1828">
                  <c:v>143.2999877929687</c:v>
                </c:pt>
                <c:pt idx="1829">
                  <c:v>143.3999938964844</c:v>
                </c:pt>
                <c:pt idx="1830">
                  <c:v>143.5</c:v>
                </c:pt>
                <c:pt idx="1831">
                  <c:v>143.6000061035156</c:v>
                </c:pt>
                <c:pt idx="1832">
                  <c:v>143.7000122070312</c:v>
                </c:pt>
                <c:pt idx="1833">
                  <c:v>143.7999877929687</c:v>
                </c:pt>
                <c:pt idx="1834">
                  <c:v>143.8999938964844</c:v>
                </c:pt>
                <c:pt idx="1835">
                  <c:v>144.0</c:v>
                </c:pt>
                <c:pt idx="1836">
                  <c:v>144.1000061035156</c:v>
                </c:pt>
                <c:pt idx="1837">
                  <c:v>144.2000122070312</c:v>
                </c:pt>
                <c:pt idx="1838">
                  <c:v>144.2999877929687</c:v>
                </c:pt>
                <c:pt idx="1839">
                  <c:v>144.3999938964844</c:v>
                </c:pt>
                <c:pt idx="1840">
                  <c:v>144.5</c:v>
                </c:pt>
                <c:pt idx="1841">
                  <c:v>144.6000061035156</c:v>
                </c:pt>
                <c:pt idx="1842">
                  <c:v>144.7000122070312</c:v>
                </c:pt>
                <c:pt idx="1843">
                  <c:v>144.7999877929687</c:v>
                </c:pt>
                <c:pt idx="1844">
                  <c:v>144.8999938964844</c:v>
                </c:pt>
                <c:pt idx="1845">
                  <c:v>145.0</c:v>
                </c:pt>
                <c:pt idx="1846">
                  <c:v>145.1000061035156</c:v>
                </c:pt>
                <c:pt idx="1847">
                  <c:v>145.2000122070312</c:v>
                </c:pt>
                <c:pt idx="1848">
                  <c:v>145.2999877929687</c:v>
                </c:pt>
                <c:pt idx="1849">
                  <c:v>145.3999938964844</c:v>
                </c:pt>
                <c:pt idx="1850">
                  <c:v>145.5</c:v>
                </c:pt>
                <c:pt idx="1851">
                  <c:v>145.6000061035156</c:v>
                </c:pt>
                <c:pt idx="1852">
                  <c:v>145.7000122070312</c:v>
                </c:pt>
                <c:pt idx="1853">
                  <c:v>145.7999877929687</c:v>
                </c:pt>
                <c:pt idx="1854">
                  <c:v>145.8999938964844</c:v>
                </c:pt>
                <c:pt idx="1855">
                  <c:v>146.0</c:v>
                </c:pt>
                <c:pt idx="1856">
                  <c:v>146.1000061035156</c:v>
                </c:pt>
                <c:pt idx="1857">
                  <c:v>146.2000122070312</c:v>
                </c:pt>
                <c:pt idx="1858">
                  <c:v>146.2999877929687</c:v>
                </c:pt>
                <c:pt idx="1859">
                  <c:v>146.3999938964844</c:v>
                </c:pt>
                <c:pt idx="1860">
                  <c:v>146.5</c:v>
                </c:pt>
                <c:pt idx="1861">
                  <c:v>146.6000061035156</c:v>
                </c:pt>
                <c:pt idx="1862">
                  <c:v>146.7000122070312</c:v>
                </c:pt>
                <c:pt idx="1863">
                  <c:v>146.7999877929687</c:v>
                </c:pt>
                <c:pt idx="1864">
                  <c:v>146.8999938964844</c:v>
                </c:pt>
                <c:pt idx="1865">
                  <c:v>147.0</c:v>
                </c:pt>
                <c:pt idx="1866">
                  <c:v>147.1000061035156</c:v>
                </c:pt>
                <c:pt idx="1867">
                  <c:v>147.2000122070312</c:v>
                </c:pt>
                <c:pt idx="1868">
                  <c:v>147.2999877929687</c:v>
                </c:pt>
                <c:pt idx="1869">
                  <c:v>147.3999938964844</c:v>
                </c:pt>
                <c:pt idx="1870">
                  <c:v>147.5</c:v>
                </c:pt>
                <c:pt idx="1871">
                  <c:v>147.6000061035156</c:v>
                </c:pt>
                <c:pt idx="1872">
                  <c:v>147.7000122070312</c:v>
                </c:pt>
                <c:pt idx="1873">
                  <c:v>147.7999877929687</c:v>
                </c:pt>
                <c:pt idx="1874">
                  <c:v>147.8999938964844</c:v>
                </c:pt>
                <c:pt idx="1875">
                  <c:v>148.0</c:v>
                </c:pt>
                <c:pt idx="1876">
                  <c:v>148.1000061035156</c:v>
                </c:pt>
                <c:pt idx="1877">
                  <c:v>148.2000122070312</c:v>
                </c:pt>
                <c:pt idx="1878">
                  <c:v>148.2999877929687</c:v>
                </c:pt>
                <c:pt idx="1879">
                  <c:v>148.3999938964844</c:v>
                </c:pt>
                <c:pt idx="1880">
                  <c:v>148.5</c:v>
                </c:pt>
                <c:pt idx="1881">
                  <c:v>148.6000061035156</c:v>
                </c:pt>
                <c:pt idx="1882">
                  <c:v>148.7000122070312</c:v>
                </c:pt>
                <c:pt idx="1883">
                  <c:v>148.7999877929687</c:v>
                </c:pt>
                <c:pt idx="1884">
                  <c:v>148.8999938964844</c:v>
                </c:pt>
                <c:pt idx="1885">
                  <c:v>149.0</c:v>
                </c:pt>
                <c:pt idx="1886">
                  <c:v>149.1000061035156</c:v>
                </c:pt>
                <c:pt idx="1887">
                  <c:v>149.2000122070312</c:v>
                </c:pt>
                <c:pt idx="1888">
                  <c:v>149.2999877929687</c:v>
                </c:pt>
                <c:pt idx="1889">
                  <c:v>149.3999938964844</c:v>
                </c:pt>
                <c:pt idx="1890">
                  <c:v>149.5</c:v>
                </c:pt>
                <c:pt idx="1891">
                  <c:v>149.6000061035156</c:v>
                </c:pt>
                <c:pt idx="1892">
                  <c:v>149.7000122070312</c:v>
                </c:pt>
                <c:pt idx="1893">
                  <c:v>149.7999877929687</c:v>
                </c:pt>
                <c:pt idx="1894">
                  <c:v>149.8999938964844</c:v>
                </c:pt>
                <c:pt idx="1895">
                  <c:v>150.0</c:v>
                </c:pt>
                <c:pt idx="1896">
                  <c:v>150.1000061035156</c:v>
                </c:pt>
                <c:pt idx="1897">
                  <c:v>150.2000122070312</c:v>
                </c:pt>
                <c:pt idx="1898">
                  <c:v>150.2999877929687</c:v>
                </c:pt>
                <c:pt idx="1899">
                  <c:v>150.3999938964844</c:v>
                </c:pt>
                <c:pt idx="1900">
                  <c:v>150.5</c:v>
                </c:pt>
                <c:pt idx="1901">
                  <c:v>150.6000061035156</c:v>
                </c:pt>
                <c:pt idx="1902">
                  <c:v>150.7000122070312</c:v>
                </c:pt>
                <c:pt idx="1903">
                  <c:v>150.7999877929687</c:v>
                </c:pt>
                <c:pt idx="1904">
                  <c:v>150.8999938964844</c:v>
                </c:pt>
                <c:pt idx="1905">
                  <c:v>151.0</c:v>
                </c:pt>
                <c:pt idx="1906">
                  <c:v>151.1000061035156</c:v>
                </c:pt>
                <c:pt idx="1907">
                  <c:v>151.2000122070312</c:v>
                </c:pt>
                <c:pt idx="1908">
                  <c:v>151.2999877929687</c:v>
                </c:pt>
                <c:pt idx="1909">
                  <c:v>151.3999938964844</c:v>
                </c:pt>
                <c:pt idx="1910">
                  <c:v>151.5</c:v>
                </c:pt>
                <c:pt idx="1911">
                  <c:v>151.6000061035156</c:v>
                </c:pt>
                <c:pt idx="1912">
                  <c:v>151.7000122070312</c:v>
                </c:pt>
                <c:pt idx="1913">
                  <c:v>151.7999877929687</c:v>
                </c:pt>
                <c:pt idx="1914">
                  <c:v>151.8999938964844</c:v>
                </c:pt>
                <c:pt idx="1915">
                  <c:v>152.0</c:v>
                </c:pt>
                <c:pt idx="1916">
                  <c:v>152.1000061035156</c:v>
                </c:pt>
                <c:pt idx="1917">
                  <c:v>152.2000122070312</c:v>
                </c:pt>
                <c:pt idx="1918">
                  <c:v>152.2999877929687</c:v>
                </c:pt>
                <c:pt idx="1919">
                  <c:v>152.3999938964844</c:v>
                </c:pt>
                <c:pt idx="1920">
                  <c:v>152.5</c:v>
                </c:pt>
                <c:pt idx="1921">
                  <c:v>152.6000061035156</c:v>
                </c:pt>
                <c:pt idx="1922">
                  <c:v>152.7000122070312</c:v>
                </c:pt>
                <c:pt idx="1923">
                  <c:v>152.7999877929687</c:v>
                </c:pt>
                <c:pt idx="1924">
                  <c:v>152.8999938964844</c:v>
                </c:pt>
                <c:pt idx="1925">
                  <c:v>153.0</c:v>
                </c:pt>
                <c:pt idx="1926">
                  <c:v>153.1000061035156</c:v>
                </c:pt>
                <c:pt idx="1927">
                  <c:v>153.2000122070312</c:v>
                </c:pt>
                <c:pt idx="1928">
                  <c:v>153.2999877929687</c:v>
                </c:pt>
                <c:pt idx="1929">
                  <c:v>153.3999938964844</c:v>
                </c:pt>
                <c:pt idx="1930">
                  <c:v>153.5</c:v>
                </c:pt>
                <c:pt idx="1931">
                  <c:v>153.6000061035156</c:v>
                </c:pt>
                <c:pt idx="1932">
                  <c:v>153.7000122070312</c:v>
                </c:pt>
                <c:pt idx="1933">
                  <c:v>153.7999877929687</c:v>
                </c:pt>
                <c:pt idx="1934">
                  <c:v>153.8999938964844</c:v>
                </c:pt>
                <c:pt idx="1935">
                  <c:v>154.0</c:v>
                </c:pt>
                <c:pt idx="1936">
                  <c:v>154.1000061035156</c:v>
                </c:pt>
                <c:pt idx="1937">
                  <c:v>154.2000122070312</c:v>
                </c:pt>
                <c:pt idx="1938">
                  <c:v>154.2999877929687</c:v>
                </c:pt>
                <c:pt idx="1939">
                  <c:v>154.3999938964844</c:v>
                </c:pt>
                <c:pt idx="1940">
                  <c:v>154.5</c:v>
                </c:pt>
                <c:pt idx="1941">
                  <c:v>154.6000061035156</c:v>
                </c:pt>
                <c:pt idx="1942">
                  <c:v>154.7000122070312</c:v>
                </c:pt>
                <c:pt idx="1943">
                  <c:v>154.7999877929687</c:v>
                </c:pt>
                <c:pt idx="1944">
                  <c:v>154.8999938964844</c:v>
                </c:pt>
                <c:pt idx="1945">
                  <c:v>155.0</c:v>
                </c:pt>
                <c:pt idx="1946">
                  <c:v>155.1000061035156</c:v>
                </c:pt>
                <c:pt idx="1947">
                  <c:v>155.2000122070312</c:v>
                </c:pt>
                <c:pt idx="1948">
                  <c:v>155.2999877929687</c:v>
                </c:pt>
                <c:pt idx="1949">
                  <c:v>155.3999938964844</c:v>
                </c:pt>
                <c:pt idx="1950">
                  <c:v>155.5</c:v>
                </c:pt>
                <c:pt idx="1951">
                  <c:v>155.6000061035156</c:v>
                </c:pt>
                <c:pt idx="1952">
                  <c:v>155.7000122070312</c:v>
                </c:pt>
                <c:pt idx="1953">
                  <c:v>155.7999877929687</c:v>
                </c:pt>
                <c:pt idx="1954">
                  <c:v>155.8999938964844</c:v>
                </c:pt>
                <c:pt idx="1955">
                  <c:v>156.0</c:v>
                </c:pt>
                <c:pt idx="1956">
                  <c:v>156.1000061035156</c:v>
                </c:pt>
                <c:pt idx="1957">
                  <c:v>156.2000122070312</c:v>
                </c:pt>
                <c:pt idx="1958">
                  <c:v>156.2999877929687</c:v>
                </c:pt>
                <c:pt idx="1959">
                  <c:v>156.3999938964844</c:v>
                </c:pt>
                <c:pt idx="1960">
                  <c:v>156.5</c:v>
                </c:pt>
                <c:pt idx="1961">
                  <c:v>156.6000061035156</c:v>
                </c:pt>
                <c:pt idx="1962">
                  <c:v>156.7000122070312</c:v>
                </c:pt>
                <c:pt idx="1963">
                  <c:v>156.7999877929687</c:v>
                </c:pt>
                <c:pt idx="1964">
                  <c:v>156.8999938964844</c:v>
                </c:pt>
                <c:pt idx="1965">
                  <c:v>157.0</c:v>
                </c:pt>
                <c:pt idx="1966">
                  <c:v>157.1000061035156</c:v>
                </c:pt>
                <c:pt idx="1967">
                  <c:v>157.2000122070312</c:v>
                </c:pt>
                <c:pt idx="1968">
                  <c:v>157.2999877929687</c:v>
                </c:pt>
                <c:pt idx="1969">
                  <c:v>157.3999938964844</c:v>
                </c:pt>
                <c:pt idx="1970">
                  <c:v>157.5</c:v>
                </c:pt>
                <c:pt idx="1971">
                  <c:v>157.6000061035156</c:v>
                </c:pt>
                <c:pt idx="1972">
                  <c:v>157.7000122070312</c:v>
                </c:pt>
                <c:pt idx="1973">
                  <c:v>157.7999877929687</c:v>
                </c:pt>
                <c:pt idx="1974">
                  <c:v>157.8999938964844</c:v>
                </c:pt>
                <c:pt idx="1975">
                  <c:v>158.0</c:v>
                </c:pt>
                <c:pt idx="1976">
                  <c:v>158.1000061035156</c:v>
                </c:pt>
                <c:pt idx="1977">
                  <c:v>158.2000122070312</c:v>
                </c:pt>
                <c:pt idx="1978">
                  <c:v>158.2999877929687</c:v>
                </c:pt>
                <c:pt idx="1979">
                  <c:v>158.3999938964844</c:v>
                </c:pt>
                <c:pt idx="1980">
                  <c:v>158.5</c:v>
                </c:pt>
                <c:pt idx="1981">
                  <c:v>158.6000061035156</c:v>
                </c:pt>
                <c:pt idx="1982">
                  <c:v>158.7000122070312</c:v>
                </c:pt>
                <c:pt idx="1983">
                  <c:v>158.7999877929687</c:v>
                </c:pt>
                <c:pt idx="1984">
                  <c:v>158.8999938964844</c:v>
                </c:pt>
                <c:pt idx="1985">
                  <c:v>159.0</c:v>
                </c:pt>
                <c:pt idx="1986">
                  <c:v>159.1000061035156</c:v>
                </c:pt>
                <c:pt idx="1987">
                  <c:v>159.2000122070312</c:v>
                </c:pt>
                <c:pt idx="1988">
                  <c:v>159.2999877929687</c:v>
                </c:pt>
                <c:pt idx="1989">
                  <c:v>159.3999938964844</c:v>
                </c:pt>
                <c:pt idx="1990">
                  <c:v>159.5</c:v>
                </c:pt>
                <c:pt idx="1991">
                  <c:v>159.6000061035156</c:v>
                </c:pt>
                <c:pt idx="1992">
                  <c:v>159.7000122070312</c:v>
                </c:pt>
                <c:pt idx="1993">
                  <c:v>159.7999877929687</c:v>
                </c:pt>
                <c:pt idx="1994">
                  <c:v>159.8999938964844</c:v>
                </c:pt>
                <c:pt idx="1995">
                  <c:v>160.0</c:v>
                </c:pt>
                <c:pt idx="1996">
                  <c:v>160.1000061035156</c:v>
                </c:pt>
                <c:pt idx="1997">
                  <c:v>160.2000122070312</c:v>
                </c:pt>
                <c:pt idx="1998">
                  <c:v>160.2999877929687</c:v>
                </c:pt>
                <c:pt idx="1999">
                  <c:v>160.3999938964844</c:v>
                </c:pt>
                <c:pt idx="2000">
                  <c:v>160.5</c:v>
                </c:pt>
                <c:pt idx="2001">
                  <c:v>160.6000061035156</c:v>
                </c:pt>
                <c:pt idx="2002">
                  <c:v>160.7000122070312</c:v>
                </c:pt>
                <c:pt idx="2003">
                  <c:v>160.7999877929687</c:v>
                </c:pt>
                <c:pt idx="2004">
                  <c:v>160.8999938964844</c:v>
                </c:pt>
                <c:pt idx="2005">
                  <c:v>161.0</c:v>
                </c:pt>
                <c:pt idx="2006">
                  <c:v>161.1000061035156</c:v>
                </c:pt>
                <c:pt idx="2007">
                  <c:v>161.2000122070312</c:v>
                </c:pt>
                <c:pt idx="2008">
                  <c:v>161.2999877929687</c:v>
                </c:pt>
                <c:pt idx="2009">
                  <c:v>161.3999938964844</c:v>
                </c:pt>
                <c:pt idx="2010">
                  <c:v>161.5</c:v>
                </c:pt>
                <c:pt idx="2011">
                  <c:v>161.6000061035156</c:v>
                </c:pt>
                <c:pt idx="2012">
                  <c:v>161.7000122070312</c:v>
                </c:pt>
                <c:pt idx="2013">
                  <c:v>161.7999877929687</c:v>
                </c:pt>
                <c:pt idx="2014">
                  <c:v>161.8999938964844</c:v>
                </c:pt>
                <c:pt idx="2015">
                  <c:v>162.0</c:v>
                </c:pt>
                <c:pt idx="2016">
                  <c:v>162.1000061035156</c:v>
                </c:pt>
                <c:pt idx="2017">
                  <c:v>162.2000122070312</c:v>
                </c:pt>
                <c:pt idx="2018">
                  <c:v>162.2999877929687</c:v>
                </c:pt>
                <c:pt idx="2019">
                  <c:v>162.3999938964844</c:v>
                </c:pt>
                <c:pt idx="2020">
                  <c:v>162.5</c:v>
                </c:pt>
                <c:pt idx="2021">
                  <c:v>162.6000061035156</c:v>
                </c:pt>
                <c:pt idx="2022">
                  <c:v>162.7000122070312</c:v>
                </c:pt>
                <c:pt idx="2023">
                  <c:v>162.7999877929687</c:v>
                </c:pt>
                <c:pt idx="2024">
                  <c:v>162.8999938964844</c:v>
                </c:pt>
                <c:pt idx="2025">
                  <c:v>163.0</c:v>
                </c:pt>
                <c:pt idx="2026">
                  <c:v>163.1000061035156</c:v>
                </c:pt>
                <c:pt idx="2027">
                  <c:v>163.2000122070312</c:v>
                </c:pt>
                <c:pt idx="2028">
                  <c:v>163.2999877929687</c:v>
                </c:pt>
                <c:pt idx="2029">
                  <c:v>163.3999938964844</c:v>
                </c:pt>
                <c:pt idx="2030">
                  <c:v>163.5</c:v>
                </c:pt>
                <c:pt idx="2031">
                  <c:v>163.6000061035156</c:v>
                </c:pt>
                <c:pt idx="2032">
                  <c:v>163.7000122070312</c:v>
                </c:pt>
                <c:pt idx="2033">
                  <c:v>163.7999877929687</c:v>
                </c:pt>
                <c:pt idx="2034">
                  <c:v>163.8999938964844</c:v>
                </c:pt>
                <c:pt idx="2035">
                  <c:v>164.0</c:v>
                </c:pt>
                <c:pt idx="2036">
                  <c:v>164.1000061035156</c:v>
                </c:pt>
                <c:pt idx="2037">
                  <c:v>164.2000122070312</c:v>
                </c:pt>
                <c:pt idx="2038">
                  <c:v>164.2999877929687</c:v>
                </c:pt>
                <c:pt idx="2039">
                  <c:v>164.3999938964844</c:v>
                </c:pt>
                <c:pt idx="2040">
                  <c:v>164.5</c:v>
                </c:pt>
                <c:pt idx="2041">
                  <c:v>164.6000061035156</c:v>
                </c:pt>
                <c:pt idx="2042">
                  <c:v>164.7000122070312</c:v>
                </c:pt>
                <c:pt idx="2043">
                  <c:v>164.7999877929687</c:v>
                </c:pt>
                <c:pt idx="2044">
                  <c:v>164.8999938964844</c:v>
                </c:pt>
                <c:pt idx="2045">
                  <c:v>165.0</c:v>
                </c:pt>
                <c:pt idx="2046">
                  <c:v>165.1000061035156</c:v>
                </c:pt>
                <c:pt idx="2047">
                  <c:v>165.2000122070312</c:v>
                </c:pt>
                <c:pt idx="2048">
                  <c:v>165.2999877929687</c:v>
                </c:pt>
                <c:pt idx="2049">
                  <c:v>165.3999938964844</c:v>
                </c:pt>
                <c:pt idx="2050">
                  <c:v>165.5</c:v>
                </c:pt>
                <c:pt idx="2051">
                  <c:v>165.6000061035156</c:v>
                </c:pt>
                <c:pt idx="2052">
                  <c:v>165.7000122070312</c:v>
                </c:pt>
                <c:pt idx="2053">
                  <c:v>165.7999877929687</c:v>
                </c:pt>
                <c:pt idx="2054">
                  <c:v>165.8999938964844</c:v>
                </c:pt>
                <c:pt idx="2055">
                  <c:v>166.0</c:v>
                </c:pt>
                <c:pt idx="2056">
                  <c:v>166.1000061035156</c:v>
                </c:pt>
                <c:pt idx="2057">
                  <c:v>166.2000122070312</c:v>
                </c:pt>
                <c:pt idx="2058">
                  <c:v>166.2999877929687</c:v>
                </c:pt>
                <c:pt idx="2059">
                  <c:v>166.3999938964844</c:v>
                </c:pt>
                <c:pt idx="2060">
                  <c:v>166.5</c:v>
                </c:pt>
                <c:pt idx="2061">
                  <c:v>166.6000061035156</c:v>
                </c:pt>
                <c:pt idx="2062">
                  <c:v>166.7000122070312</c:v>
                </c:pt>
                <c:pt idx="2063">
                  <c:v>166.7999877929687</c:v>
                </c:pt>
                <c:pt idx="2064">
                  <c:v>166.8999938964844</c:v>
                </c:pt>
                <c:pt idx="2065">
                  <c:v>167.0</c:v>
                </c:pt>
                <c:pt idx="2066">
                  <c:v>167.1000061035156</c:v>
                </c:pt>
                <c:pt idx="2067">
                  <c:v>167.2000122070312</c:v>
                </c:pt>
                <c:pt idx="2068">
                  <c:v>167.2999877929687</c:v>
                </c:pt>
                <c:pt idx="2069">
                  <c:v>167.3999938964844</c:v>
                </c:pt>
                <c:pt idx="2070">
                  <c:v>167.5</c:v>
                </c:pt>
                <c:pt idx="2071">
                  <c:v>167.6000061035156</c:v>
                </c:pt>
                <c:pt idx="2072">
                  <c:v>167.7000122070312</c:v>
                </c:pt>
                <c:pt idx="2073">
                  <c:v>167.7999877929687</c:v>
                </c:pt>
                <c:pt idx="2074">
                  <c:v>167.8999938964844</c:v>
                </c:pt>
                <c:pt idx="2075">
                  <c:v>168.0</c:v>
                </c:pt>
                <c:pt idx="2076">
                  <c:v>168.1000061035156</c:v>
                </c:pt>
                <c:pt idx="2077">
                  <c:v>168.2000122070312</c:v>
                </c:pt>
                <c:pt idx="2078">
                  <c:v>168.2999877929687</c:v>
                </c:pt>
                <c:pt idx="2079">
                  <c:v>168.3999938964844</c:v>
                </c:pt>
                <c:pt idx="2080">
                  <c:v>168.5</c:v>
                </c:pt>
                <c:pt idx="2081">
                  <c:v>168.6000061035156</c:v>
                </c:pt>
                <c:pt idx="2082">
                  <c:v>168.7000122070312</c:v>
                </c:pt>
                <c:pt idx="2083">
                  <c:v>168.7999877929687</c:v>
                </c:pt>
                <c:pt idx="2084">
                  <c:v>168.8999938964844</c:v>
                </c:pt>
                <c:pt idx="2085">
                  <c:v>169.0</c:v>
                </c:pt>
                <c:pt idx="2086">
                  <c:v>169.1000061035156</c:v>
                </c:pt>
                <c:pt idx="2087">
                  <c:v>169.2000122070312</c:v>
                </c:pt>
                <c:pt idx="2088">
                  <c:v>169.2999877929687</c:v>
                </c:pt>
                <c:pt idx="2089">
                  <c:v>169.3999938964844</c:v>
                </c:pt>
                <c:pt idx="2090">
                  <c:v>169.5</c:v>
                </c:pt>
                <c:pt idx="2091">
                  <c:v>169.6000061035156</c:v>
                </c:pt>
                <c:pt idx="2092">
                  <c:v>169.7000122070312</c:v>
                </c:pt>
                <c:pt idx="2093">
                  <c:v>169.7999877929687</c:v>
                </c:pt>
                <c:pt idx="2094">
                  <c:v>169.8999938964844</c:v>
                </c:pt>
                <c:pt idx="2095">
                  <c:v>170.0</c:v>
                </c:pt>
                <c:pt idx="2096">
                  <c:v>170.1000061035156</c:v>
                </c:pt>
                <c:pt idx="2097">
                  <c:v>170.2000122070312</c:v>
                </c:pt>
                <c:pt idx="2098">
                  <c:v>170.2999877929687</c:v>
                </c:pt>
                <c:pt idx="2099">
                  <c:v>170.3999938964844</c:v>
                </c:pt>
                <c:pt idx="2100">
                  <c:v>170.5</c:v>
                </c:pt>
                <c:pt idx="2101">
                  <c:v>170.6000061035156</c:v>
                </c:pt>
                <c:pt idx="2102">
                  <c:v>170.7000122070312</c:v>
                </c:pt>
                <c:pt idx="2103">
                  <c:v>170.7999877929687</c:v>
                </c:pt>
                <c:pt idx="2104">
                  <c:v>170.8999938964844</c:v>
                </c:pt>
                <c:pt idx="2105">
                  <c:v>171.0</c:v>
                </c:pt>
                <c:pt idx="2106">
                  <c:v>171.1000061035156</c:v>
                </c:pt>
                <c:pt idx="2107">
                  <c:v>171.2000122070312</c:v>
                </c:pt>
                <c:pt idx="2108">
                  <c:v>171.2999877929687</c:v>
                </c:pt>
                <c:pt idx="2109">
                  <c:v>171.3999938964844</c:v>
                </c:pt>
                <c:pt idx="2110">
                  <c:v>171.5</c:v>
                </c:pt>
                <c:pt idx="2111">
                  <c:v>171.6000061035156</c:v>
                </c:pt>
                <c:pt idx="2112">
                  <c:v>171.7000122070312</c:v>
                </c:pt>
                <c:pt idx="2113">
                  <c:v>171.7999877929687</c:v>
                </c:pt>
                <c:pt idx="2114">
                  <c:v>171.8999938964844</c:v>
                </c:pt>
                <c:pt idx="2115">
                  <c:v>172.0</c:v>
                </c:pt>
                <c:pt idx="2116">
                  <c:v>172.1000061035156</c:v>
                </c:pt>
                <c:pt idx="2117">
                  <c:v>172.2000122070312</c:v>
                </c:pt>
                <c:pt idx="2118">
                  <c:v>172.2999877929687</c:v>
                </c:pt>
                <c:pt idx="2119">
                  <c:v>172.3999938964844</c:v>
                </c:pt>
                <c:pt idx="2120">
                  <c:v>172.5</c:v>
                </c:pt>
                <c:pt idx="2121">
                  <c:v>172.6000061035156</c:v>
                </c:pt>
                <c:pt idx="2122">
                  <c:v>172.7000122070312</c:v>
                </c:pt>
                <c:pt idx="2123">
                  <c:v>172.7999877929687</c:v>
                </c:pt>
                <c:pt idx="2124">
                  <c:v>172.8999938964844</c:v>
                </c:pt>
                <c:pt idx="2125">
                  <c:v>173.0</c:v>
                </c:pt>
                <c:pt idx="2126">
                  <c:v>173.1000061035156</c:v>
                </c:pt>
                <c:pt idx="2127">
                  <c:v>173.2000122070312</c:v>
                </c:pt>
                <c:pt idx="2128">
                  <c:v>173.2999877929687</c:v>
                </c:pt>
                <c:pt idx="2129">
                  <c:v>173.3999938964844</c:v>
                </c:pt>
                <c:pt idx="2130">
                  <c:v>173.5</c:v>
                </c:pt>
                <c:pt idx="2131">
                  <c:v>173.6000061035156</c:v>
                </c:pt>
                <c:pt idx="2132">
                  <c:v>173.7000122070312</c:v>
                </c:pt>
                <c:pt idx="2133">
                  <c:v>173.7999877929687</c:v>
                </c:pt>
                <c:pt idx="2134">
                  <c:v>173.8999938964844</c:v>
                </c:pt>
                <c:pt idx="2135">
                  <c:v>174.0</c:v>
                </c:pt>
                <c:pt idx="2136">
                  <c:v>174.1000061035156</c:v>
                </c:pt>
                <c:pt idx="2137">
                  <c:v>174.2000122070312</c:v>
                </c:pt>
                <c:pt idx="2138">
                  <c:v>174.2999877929687</c:v>
                </c:pt>
                <c:pt idx="2139">
                  <c:v>174.3999938964844</c:v>
                </c:pt>
                <c:pt idx="2140">
                  <c:v>174.5</c:v>
                </c:pt>
                <c:pt idx="2141">
                  <c:v>174.6000061035156</c:v>
                </c:pt>
                <c:pt idx="2142">
                  <c:v>174.7000122070312</c:v>
                </c:pt>
                <c:pt idx="2143">
                  <c:v>174.7999877929687</c:v>
                </c:pt>
                <c:pt idx="2144">
                  <c:v>174.8999938964844</c:v>
                </c:pt>
                <c:pt idx="2145">
                  <c:v>175.0</c:v>
                </c:pt>
                <c:pt idx="2146">
                  <c:v>175.1000061035156</c:v>
                </c:pt>
                <c:pt idx="2147">
                  <c:v>175.2000122070312</c:v>
                </c:pt>
                <c:pt idx="2148">
                  <c:v>175.2999877929687</c:v>
                </c:pt>
                <c:pt idx="2149">
                  <c:v>175.3999938964844</c:v>
                </c:pt>
                <c:pt idx="2150">
                  <c:v>175.5</c:v>
                </c:pt>
                <c:pt idx="2151">
                  <c:v>175.6000061035156</c:v>
                </c:pt>
                <c:pt idx="2152">
                  <c:v>175.7000122070312</c:v>
                </c:pt>
                <c:pt idx="2153">
                  <c:v>175.7999877929687</c:v>
                </c:pt>
                <c:pt idx="2154">
                  <c:v>175.8999938964844</c:v>
                </c:pt>
                <c:pt idx="2155">
                  <c:v>176.0</c:v>
                </c:pt>
                <c:pt idx="2156">
                  <c:v>176.1000061035156</c:v>
                </c:pt>
                <c:pt idx="2157">
                  <c:v>176.2000122070312</c:v>
                </c:pt>
                <c:pt idx="2158">
                  <c:v>176.2999877929687</c:v>
                </c:pt>
                <c:pt idx="2159">
                  <c:v>176.3999938964844</c:v>
                </c:pt>
                <c:pt idx="2160">
                  <c:v>176.5</c:v>
                </c:pt>
                <c:pt idx="2161">
                  <c:v>176.6000061035156</c:v>
                </c:pt>
                <c:pt idx="2162">
                  <c:v>176.7000122070312</c:v>
                </c:pt>
                <c:pt idx="2163">
                  <c:v>176.7999877929687</c:v>
                </c:pt>
                <c:pt idx="2164">
                  <c:v>176.8999938964844</c:v>
                </c:pt>
                <c:pt idx="2165">
                  <c:v>177.0</c:v>
                </c:pt>
                <c:pt idx="2166">
                  <c:v>177.1000061035156</c:v>
                </c:pt>
                <c:pt idx="2167">
                  <c:v>177.2000122070312</c:v>
                </c:pt>
                <c:pt idx="2168">
                  <c:v>177.2999877929687</c:v>
                </c:pt>
                <c:pt idx="2169">
                  <c:v>177.3999938964844</c:v>
                </c:pt>
                <c:pt idx="2170">
                  <c:v>177.5</c:v>
                </c:pt>
                <c:pt idx="2171">
                  <c:v>177.6000061035156</c:v>
                </c:pt>
                <c:pt idx="2172">
                  <c:v>177.7000122070312</c:v>
                </c:pt>
                <c:pt idx="2173">
                  <c:v>177.7999877929687</c:v>
                </c:pt>
                <c:pt idx="2174">
                  <c:v>177.8999938964844</c:v>
                </c:pt>
                <c:pt idx="2175">
                  <c:v>178.0</c:v>
                </c:pt>
                <c:pt idx="2176">
                  <c:v>178.1000061035156</c:v>
                </c:pt>
                <c:pt idx="2177">
                  <c:v>178.2000122070312</c:v>
                </c:pt>
                <c:pt idx="2178">
                  <c:v>178.2999877929687</c:v>
                </c:pt>
                <c:pt idx="2179">
                  <c:v>178.3999938964844</c:v>
                </c:pt>
                <c:pt idx="2180">
                  <c:v>178.5</c:v>
                </c:pt>
                <c:pt idx="2181">
                  <c:v>178.6000061035156</c:v>
                </c:pt>
                <c:pt idx="2182">
                  <c:v>178.7000122070312</c:v>
                </c:pt>
                <c:pt idx="2183">
                  <c:v>178.7999877929687</c:v>
                </c:pt>
                <c:pt idx="2184">
                  <c:v>178.8999938964844</c:v>
                </c:pt>
                <c:pt idx="2185">
                  <c:v>179.0</c:v>
                </c:pt>
                <c:pt idx="2186">
                  <c:v>179.1000061035156</c:v>
                </c:pt>
                <c:pt idx="2187">
                  <c:v>179.2000122070312</c:v>
                </c:pt>
                <c:pt idx="2188">
                  <c:v>179.2999877929687</c:v>
                </c:pt>
                <c:pt idx="2189">
                  <c:v>179.3999938964844</c:v>
                </c:pt>
                <c:pt idx="2190">
                  <c:v>179.5</c:v>
                </c:pt>
                <c:pt idx="2191">
                  <c:v>179.6000061035156</c:v>
                </c:pt>
                <c:pt idx="2192">
                  <c:v>179.7000122070312</c:v>
                </c:pt>
                <c:pt idx="2193">
                  <c:v>179.7999877929687</c:v>
                </c:pt>
                <c:pt idx="2194">
                  <c:v>179.8999938964844</c:v>
                </c:pt>
                <c:pt idx="2195">
                  <c:v>180.0</c:v>
                </c:pt>
                <c:pt idx="2196">
                  <c:v>180.1000061035156</c:v>
                </c:pt>
                <c:pt idx="2197">
                  <c:v>180.2000122070312</c:v>
                </c:pt>
                <c:pt idx="2198">
                  <c:v>180.2999877929687</c:v>
                </c:pt>
                <c:pt idx="2199">
                  <c:v>180.3999938964844</c:v>
                </c:pt>
                <c:pt idx="2200">
                  <c:v>180.5</c:v>
                </c:pt>
                <c:pt idx="2201">
                  <c:v>180.6000061035156</c:v>
                </c:pt>
                <c:pt idx="2202">
                  <c:v>180.7000122070312</c:v>
                </c:pt>
                <c:pt idx="2203">
                  <c:v>180.7999877929687</c:v>
                </c:pt>
                <c:pt idx="2204">
                  <c:v>180.8999938964844</c:v>
                </c:pt>
                <c:pt idx="2205">
                  <c:v>181.0</c:v>
                </c:pt>
                <c:pt idx="2206">
                  <c:v>181.1000061035156</c:v>
                </c:pt>
                <c:pt idx="2207">
                  <c:v>181.2000122070312</c:v>
                </c:pt>
                <c:pt idx="2208">
                  <c:v>181.2999877929687</c:v>
                </c:pt>
                <c:pt idx="2209">
                  <c:v>181.3999938964844</c:v>
                </c:pt>
                <c:pt idx="2210">
                  <c:v>181.5</c:v>
                </c:pt>
                <c:pt idx="2211">
                  <c:v>181.6000061035156</c:v>
                </c:pt>
                <c:pt idx="2212">
                  <c:v>181.7000122070312</c:v>
                </c:pt>
                <c:pt idx="2213">
                  <c:v>181.7999877929687</c:v>
                </c:pt>
                <c:pt idx="2214">
                  <c:v>181.8999938964844</c:v>
                </c:pt>
                <c:pt idx="2215">
                  <c:v>182.0</c:v>
                </c:pt>
                <c:pt idx="2216">
                  <c:v>182.1000061035156</c:v>
                </c:pt>
                <c:pt idx="2217">
                  <c:v>182.2000122070312</c:v>
                </c:pt>
                <c:pt idx="2218">
                  <c:v>182.2999877929687</c:v>
                </c:pt>
                <c:pt idx="2219">
                  <c:v>182.3999938964844</c:v>
                </c:pt>
                <c:pt idx="2220">
                  <c:v>182.5</c:v>
                </c:pt>
                <c:pt idx="2221">
                  <c:v>182.6000061035156</c:v>
                </c:pt>
                <c:pt idx="2222">
                  <c:v>182.7000122070312</c:v>
                </c:pt>
                <c:pt idx="2223">
                  <c:v>182.7999877929687</c:v>
                </c:pt>
                <c:pt idx="2224">
                  <c:v>182.8999938964844</c:v>
                </c:pt>
                <c:pt idx="2225">
                  <c:v>183.0</c:v>
                </c:pt>
                <c:pt idx="2226">
                  <c:v>183.1000061035156</c:v>
                </c:pt>
                <c:pt idx="2227">
                  <c:v>183.2000122070312</c:v>
                </c:pt>
                <c:pt idx="2228">
                  <c:v>183.2999877929687</c:v>
                </c:pt>
                <c:pt idx="2229">
                  <c:v>183.3999938964844</c:v>
                </c:pt>
                <c:pt idx="2230">
                  <c:v>183.5</c:v>
                </c:pt>
                <c:pt idx="2231">
                  <c:v>183.6000061035156</c:v>
                </c:pt>
                <c:pt idx="2232">
                  <c:v>183.7000122070312</c:v>
                </c:pt>
                <c:pt idx="2233">
                  <c:v>183.7999877929687</c:v>
                </c:pt>
                <c:pt idx="2234">
                  <c:v>183.8999938964844</c:v>
                </c:pt>
                <c:pt idx="2235">
                  <c:v>184.0</c:v>
                </c:pt>
                <c:pt idx="2236">
                  <c:v>184.1000061035156</c:v>
                </c:pt>
                <c:pt idx="2237">
                  <c:v>184.2000122070312</c:v>
                </c:pt>
                <c:pt idx="2238">
                  <c:v>184.2999877929687</c:v>
                </c:pt>
                <c:pt idx="2239">
                  <c:v>184.3999938964844</c:v>
                </c:pt>
                <c:pt idx="2240">
                  <c:v>184.5</c:v>
                </c:pt>
                <c:pt idx="2241">
                  <c:v>184.6000061035156</c:v>
                </c:pt>
                <c:pt idx="2242">
                  <c:v>184.7000122070312</c:v>
                </c:pt>
                <c:pt idx="2243">
                  <c:v>184.7999877929687</c:v>
                </c:pt>
                <c:pt idx="2244">
                  <c:v>184.8999938964844</c:v>
                </c:pt>
                <c:pt idx="2245">
                  <c:v>185.0</c:v>
                </c:pt>
                <c:pt idx="2246">
                  <c:v>185.1000061035156</c:v>
                </c:pt>
                <c:pt idx="2247">
                  <c:v>185.2000122070312</c:v>
                </c:pt>
                <c:pt idx="2248">
                  <c:v>185.2999877929687</c:v>
                </c:pt>
                <c:pt idx="2249">
                  <c:v>185.3999938964844</c:v>
                </c:pt>
                <c:pt idx="2250">
                  <c:v>185.5</c:v>
                </c:pt>
                <c:pt idx="2251">
                  <c:v>185.6000061035156</c:v>
                </c:pt>
                <c:pt idx="2252">
                  <c:v>185.7000122070312</c:v>
                </c:pt>
                <c:pt idx="2253">
                  <c:v>185.7999877929687</c:v>
                </c:pt>
                <c:pt idx="2254">
                  <c:v>185.8999938964844</c:v>
                </c:pt>
                <c:pt idx="2255">
                  <c:v>186.0</c:v>
                </c:pt>
                <c:pt idx="2256">
                  <c:v>186.1000061035156</c:v>
                </c:pt>
                <c:pt idx="2257">
                  <c:v>186.2000122070312</c:v>
                </c:pt>
                <c:pt idx="2258">
                  <c:v>186.2999877929687</c:v>
                </c:pt>
                <c:pt idx="2259">
                  <c:v>186.3999938964844</c:v>
                </c:pt>
                <c:pt idx="2260">
                  <c:v>186.5</c:v>
                </c:pt>
                <c:pt idx="2261">
                  <c:v>186.6000061035156</c:v>
                </c:pt>
                <c:pt idx="2262">
                  <c:v>186.7000122070312</c:v>
                </c:pt>
                <c:pt idx="2263">
                  <c:v>186.7999877929687</c:v>
                </c:pt>
                <c:pt idx="2264">
                  <c:v>186.8999938964844</c:v>
                </c:pt>
                <c:pt idx="2265">
                  <c:v>187.0</c:v>
                </c:pt>
                <c:pt idx="2266">
                  <c:v>187.1000061035156</c:v>
                </c:pt>
                <c:pt idx="2267">
                  <c:v>187.2000122070312</c:v>
                </c:pt>
                <c:pt idx="2268">
                  <c:v>187.2999877929687</c:v>
                </c:pt>
                <c:pt idx="2269">
                  <c:v>187.3999938964844</c:v>
                </c:pt>
                <c:pt idx="2270">
                  <c:v>187.5</c:v>
                </c:pt>
                <c:pt idx="2271">
                  <c:v>187.6000061035156</c:v>
                </c:pt>
                <c:pt idx="2272">
                  <c:v>187.7000122070312</c:v>
                </c:pt>
                <c:pt idx="2273">
                  <c:v>187.7999877929687</c:v>
                </c:pt>
                <c:pt idx="2274">
                  <c:v>187.8999938964844</c:v>
                </c:pt>
                <c:pt idx="2275">
                  <c:v>188.0</c:v>
                </c:pt>
                <c:pt idx="2276">
                  <c:v>188.1000061035156</c:v>
                </c:pt>
                <c:pt idx="2277">
                  <c:v>188.2000122070312</c:v>
                </c:pt>
                <c:pt idx="2278">
                  <c:v>188.2999877929687</c:v>
                </c:pt>
                <c:pt idx="2279">
                  <c:v>188.3999938964844</c:v>
                </c:pt>
                <c:pt idx="2280">
                  <c:v>188.5</c:v>
                </c:pt>
                <c:pt idx="2281">
                  <c:v>188.6000061035156</c:v>
                </c:pt>
                <c:pt idx="2282">
                  <c:v>188.7000122070312</c:v>
                </c:pt>
                <c:pt idx="2283">
                  <c:v>188.7999877929687</c:v>
                </c:pt>
                <c:pt idx="2284">
                  <c:v>188.8999938964844</c:v>
                </c:pt>
                <c:pt idx="2285">
                  <c:v>189.0</c:v>
                </c:pt>
                <c:pt idx="2286">
                  <c:v>189.1000061035156</c:v>
                </c:pt>
                <c:pt idx="2287">
                  <c:v>189.2000122070312</c:v>
                </c:pt>
                <c:pt idx="2288">
                  <c:v>189.2999877929687</c:v>
                </c:pt>
                <c:pt idx="2289">
                  <c:v>189.3999938964844</c:v>
                </c:pt>
                <c:pt idx="2290">
                  <c:v>189.5</c:v>
                </c:pt>
                <c:pt idx="2291">
                  <c:v>189.6000061035156</c:v>
                </c:pt>
                <c:pt idx="2292">
                  <c:v>189.7000122070312</c:v>
                </c:pt>
                <c:pt idx="2293">
                  <c:v>189.7999877929687</c:v>
                </c:pt>
                <c:pt idx="2294">
                  <c:v>189.8999938964844</c:v>
                </c:pt>
                <c:pt idx="2295">
                  <c:v>190.0</c:v>
                </c:pt>
                <c:pt idx="2296">
                  <c:v>190.1000061035156</c:v>
                </c:pt>
                <c:pt idx="2297">
                  <c:v>190.2000122070312</c:v>
                </c:pt>
                <c:pt idx="2298">
                  <c:v>190.2999877929687</c:v>
                </c:pt>
                <c:pt idx="2299">
                  <c:v>190.3999938964844</c:v>
                </c:pt>
                <c:pt idx="2300">
                  <c:v>190.5</c:v>
                </c:pt>
                <c:pt idx="2301">
                  <c:v>190.6000061035156</c:v>
                </c:pt>
                <c:pt idx="2302">
                  <c:v>190.7000122070312</c:v>
                </c:pt>
                <c:pt idx="2303">
                  <c:v>190.7999877929687</c:v>
                </c:pt>
                <c:pt idx="2304">
                  <c:v>190.8999938964844</c:v>
                </c:pt>
                <c:pt idx="2305">
                  <c:v>191.0</c:v>
                </c:pt>
                <c:pt idx="2306">
                  <c:v>191.1000061035156</c:v>
                </c:pt>
                <c:pt idx="2307">
                  <c:v>191.2000122070312</c:v>
                </c:pt>
                <c:pt idx="2308">
                  <c:v>191.2999877929687</c:v>
                </c:pt>
                <c:pt idx="2309">
                  <c:v>191.3999938964844</c:v>
                </c:pt>
                <c:pt idx="2310">
                  <c:v>191.5</c:v>
                </c:pt>
                <c:pt idx="2311">
                  <c:v>191.6000061035156</c:v>
                </c:pt>
                <c:pt idx="2312">
                  <c:v>191.7000122070312</c:v>
                </c:pt>
                <c:pt idx="2313">
                  <c:v>191.7999877929687</c:v>
                </c:pt>
                <c:pt idx="2314">
                  <c:v>191.8999938964844</c:v>
                </c:pt>
                <c:pt idx="2315">
                  <c:v>192.0</c:v>
                </c:pt>
                <c:pt idx="2316">
                  <c:v>192.1000061035156</c:v>
                </c:pt>
                <c:pt idx="2317">
                  <c:v>192.2000122070312</c:v>
                </c:pt>
                <c:pt idx="2318">
                  <c:v>192.2999877929687</c:v>
                </c:pt>
                <c:pt idx="2319">
                  <c:v>192.3999938964844</c:v>
                </c:pt>
                <c:pt idx="2320">
                  <c:v>192.5</c:v>
                </c:pt>
                <c:pt idx="2321">
                  <c:v>192.6000061035156</c:v>
                </c:pt>
                <c:pt idx="2322">
                  <c:v>192.7000122070312</c:v>
                </c:pt>
                <c:pt idx="2323">
                  <c:v>192.7999877929687</c:v>
                </c:pt>
                <c:pt idx="2324">
                  <c:v>192.8999938964844</c:v>
                </c:pt>
                <c:pt idx="2325">
                  <c:v>193.0</c:v>
                </c:pt>
                <c:pt idx="2326">
                  <c:v>193.1000061035156</c:v>
                </c:pt>
                <c:pt idx="2327">
                  <c:v>193.2000122070312</c:v>
                </c:pt>
                <c:pt idx="2328">
                  <c:v>193.2999877929687</c:v>
                </c:pt>
                <c:pt idx="2329">
                  <c:v>193.3999938964844</c:v>
                </c:pt>
                <c:pt idx="2330">
                  <c:v>193.5</c:v>
                </c:pt>
                <c:pt idx="2331">
                  <c:v>193.6000061035156</c:v>
                </c:pt>
                <c:pt idx="2332">
                  <c:v>193.7000122070312</c:v>
                </c:pt>
                <c:pt idx="2333">
                  <c:v>193.7999877929687</c:v>
                </c:pt>
                <c:pt idx="2334">
                  <c:v>193.8999938964844</c:v>
                </c:pt>
                <c:pt idx="2335">
                  <c:v>194.0</c:v>
                </c:pt>
                <c:pt idx="2336">
                  <c:v>194.1000061035156</c:v>
                </c:pt>
                <c:pt idx="2337">
                  <c:v>194.2000122070312</c:v>
                </c:pt>
                <c:pt idx="2338">
                  <c:v>194.2999877929687</c:v>
                </c:pt>
                <c:pt idx="2339">
                  <c:v>194.3999938964844</c:v>
                </c:pt>
                <c:pt idx="2340">
                  <c:v>194.5</c:v>
                </c:pt>
                <c:pt idx="2341">
                  <c:v>194.6000061035156</c:v>
                </c:pt>
                <c:pt idx="2342">
                  <c:v>194.7000122070312</c:v>
                </c:pt>
                <c:pt idx="2343">
                  <c:v>194.7999877929687</c:v>
                </c:pt>
                <c:pt idx="2344">
                  <c:v>194.8999938964844</c:v>
                </c:pt>
                <c:pt idx="2345">
                  <c:v>195.0</c:v>
                </c:pt>
                <c:pt idx="2346">
                  <c:v>195.1000061035156</c:v>
                </c:pt>
                <c:pt idx="2347">
                  <c:v>195.2000122070312</c:v>
                </c:pt>
                <c:pt idx="2348">
                  <c:v>195.2999877929687</c:v>
                </c:pt>
                <c:pt idx="2349">
                  <c:v>195.3999938964844</c:v>
                </c:pt>
                <c:pt idx="2350">
                  <c:v>195.5</c:v>
                </c:pt>
                <c:pt idx="2351">
                  <c:v>195.6000061035156</c:v>
                </c:pt>
                <c:pt idx="2352">
                  <c:v>195.7000122070312</c:v>
                </c:pt>
                <c:pt idx="2353">
                  <c:v>195.7999877929687</c:v>
                </c:pt>
                <c:pt idx="2354">
                  <c:v>195.8999938964844</c:v>
                </c:pt>
                <c:pt idx="2355">
                  <c:v>196.0</c:v>
                </c:pt>
                <c:pt idx="2356">
                  <c:v>196.1000061035156</c:v>
                </c:pt>
                <c:pt idx="2357">
                  <c:v>196.2000122070312</c:v>
                </c:pt>
                <c:pt idx="2358">
                  <c:v>196.2999877929687</c:v>
                </c:pt>
                <c:pt idx="2359">
                  <c:v>196.3999938964844</c:v>
                </c:pt>
                <c:pt idx="2360">
                  <c:v>196.5</c:v>
                </c:pt>
                <c:pt idx="2361">
                  <c:v>196.6000061035156</c:v>
                </c:pt>
                <c:pt idx="2362">
                  <c:v>196.7000122070312</c:v>
                </c:pt>
                <c:pt idx="2363">
                  <c:v>196.7999877929687</c:v>
                </c:pt>
                <c:pt idx="2364">
                  <c:v>196.8999938964844</c:v>
                </c:pt>
                <c:pt idx="2365">
                  <c:v>197.0</c:v>
                </c:pt>
                <c:pt idx="2366">
                  <c:v>197.1000061035156</c:v>
                </c:pt>
                <c:pt idx="2367">
                  <c:v>197.2000122070312</c:v>
                </c:pt>
                <c:pt idx="2368">
                  <c:v>197.2999877929687</c:v>
                </c:pt>
                <c:pt idx="2369">
                  <c:v>197.3999938964844</c:v>
                </c:pt>
                <c:pt idx="2370">
                  <c:v>197.5</c:v>
                </c:pt>
                <c:pt idx="2371">
                  <c:v>197.6000061035156</c:v>
                </c:pt>
                <c:pt idx="2372">
                  <c:v>197.7000122070312</c:v>
                </c:pt>
                <c:pt idx="2373">
                  <c:v>197.7999877929687</c:v>
                </c:pt>
                <c:pt idx="2374">
                  <c:v>197.8999938964844</c:v>
                </c:pt>
                <c:pt idx="2375">
                  <c:v>198.0</c:v>
                </c:pt>
                <c:pt idx="2376">
                  <c:v>198.1000061035156</c:v>
                </c:pt>
                <c:pt idx="2377">
                  <c:v>198.2000122070312</c:v>
                </c:pt>
                <c:pt idx="2378">
                  <c:v>198.2999877929687</c:v>
                </c:pt>
                <c:pt idx="2379">
                  <c:v>198.3999938964844</c:v>
                </c:pt>
                <c:pt idx="2380">
                  <c:v>198.5</c:v>
                </c:pt>
                <c:pt idx="2381">
                  <c:v>198.6000061035156</c:v>
                </c:pt>
                <c:pt idx="2382">
                  <c:v>198.7000122070312</c:v>
                </c:pt>
                <c:pt idx="2383">
                  <c:v>198.7999877929687</c:v>
                </c:pt>
                <c:pt idx="2384">
                  <c:v>198.8999938964844</c:v>
                </c:pt>
                <c:pt idx="2385">
                  <c:v>199.0</c:v>
                </c:pt>
                <c:pt idx="2386">
                  <c:v>199.1000061035156</c:v>
                </c:pt>
                <c:pt idx="2387">
                  <c:v>199.2000122070312</c:v>
                </c:pt>
                <c:pt idx="2388">
                  <c:v>199.2999877929687</c:v>
                </c:pt>
                <c:pt idx="2389">
                  <c:v>199.3999938964844</c:v>
                </c:pt>
                <c:pt idx="2390">
                  <c:v>199.5</c:v>
                </c:pt>
                <c:pt idx="2391">
                  <c:v>199.6000061035156</c:v>
                </c:pt>
                <c:pt idx="2392">
                  <c:v>199.7000122070312</c:v>
                </c:pt>
                <c:pt idx="2393">
                  <c:v>199.7999877929687</c:v>
                </c:pt>
                <c:pt idx="2394">
                  <c:v>199.8999938964844</c:v>
                </c:pt>
                <c:pt idx="2395">
                  <c:v>200.0</c:v>
                </c:pt>
                <c:pt idx="2396">
                  <c:v>200.1000061035156</c:v>
                </c:pt>
                <c:pt idx="2397">
                  <c:v>200.2000122070312</c:v>
                </c:pt>
                <c:pt idx="2398">
                  <c:v>200.2999877929687</c:v>
                </c:pt>
                <c:pt idx="2399">
                  <c:v>200.3999938964844</c:v>
                </c:pt>
                <c:pt idx="2400">
                  <c:v>200.5</c:v>
                </c:pt>
                <c:pt idx="2401">
                  <c:v>200.6000061035156</c:v>
                </c:pt>
                <c:pt idx="2402">
                  <c:v>200.7000122070312</c:v>
                </c:pt>
                <c:pt idx="2403">
                  <c:v>200.7999877929687</c:v>
                </c:pt>
                <c:pt idx="2404">
                  <c:v>200.8999938964844</c:v>
                </c:pt>
                <c:pt idx="2405">
                  <c:v>201.0</c:v>
                </c:pt>
                <c:pt idx="2406">
                  <c:v>201.1000061035156</c:v>
                </c:pt>
                <c:pt idx="2407">
                  <c:v>201.2000122070312</c:v>
                </c:pt>
                <c:pt idx="2408">
                  <c:v>201.2999877929687</c:v>
                </c:pt>
                <c:pt idx="2409">
                  <c:v>201.3999938964844</c:v>
                </c:pt>
                <c:pt idx="2410">
                  <c:v>201.5</c:v>
                </c:pt>
                <c:pt idx="2411">
                  <c:v>201.6000061035156</c:v>
                </c:pt>
                <c:pt idx="2412">
                  <c:v>201.7000122070312</c:v>
                </c:pt>
                <c:pt idx="2413">
                  <c:v>201.7999877929687</c:v>
                </c:pt>
                <c:pt idx="2414">
                  <c:v>201.8999938964844</c:v>
                </c:pt>
                <c:pt idx="2415">
                  <c:v>202.0</c:v>
                </c:pt>
                <c:pt idx="2416">
                  <c:v>202.1000061035156</c:v>
                </c:pt>
                <c:pt idx="2417">
                  <c:v>202.2000122070312</c:v>
                </c:pt>
                <c:pt idx="2418">
                  <c:v>202.2999877929687</c:v>
                </c:pt>
                <c:pt idx="2419">
                  <c:v>202.3999938964844</c:v>
                </c:pt>
                <c:pt idx="2420">
                  <c:v>202.5</c:v>
                </c:pt>
                <c:pt idx="2421">
                  <c:v>202.6000061035156</c:v>
                </c:pt>
                <c:pt idx="2422">
                  <c:v>202.7000122070312</c:v>
                </c:pt>
                <c:pt idx="2423">
                  <c:v>202.7999877929687</c:v>
                </c:pt>
                <c:pt idx="2424">
                  <c:v>202.8999938964844</c:v>
                </c:pt>
                <c:pt idx="2425">
                  <c:v>203.0</c:v>
                </c:pt>
                <c:pt idx="2426">
                  <c:v>203.1000061035156</c:v>
                </c:pt>
                <c:pt idx="2427">
                  <c:v>203.2000122070312</c:v>
                </c:pt>
                <c:pt idx="2428">
                  <c:v>203.2999877929687</c:v>
                </c:pt>
                <c:pt idx="2429">
                  <c:v>203.3999938964844</c:v>
                </c:pt>
                <c:pt idx="2430">
                  <c:v>203.5</c:v>
                </c:pt>
                <c:pt idx="2431">
                  <c:v>203.6000061035156</c:v>
                </c:pt>
                <c:pt idx="2432">
                  <c:v>203.7000122070312</c:v>
                </c:pt>
                <c:pt idx="2433">
                  <c:v>203.7999877929687</c:v>
                </c:pt>
                <c:pt idx="2434">
                  <c:v>203.8999938964844</c:v>
                </c:pt>
                <c:pt idx="2435">
                  <c:v>204.0</c:v>
                </c:pt>
                <c:pt idx="2436">
                  <c:v>204.1000061035156</c:v>
                </c:pt>
                <c:pt idx="2437">
                  <c:v>204.2000122070312</c:v>
                </c:pt>
                <c:pt idx="2438">
                  <c:v>204.2999877929687</c:v>
                </c:pt>
                <c:pt idx="2439">
                  <c:v>204.3999938964844</c:v>
                </c:pt>
                <c:pt idx="2440">
                  <c:v>204.5</c:v>
                </c:pt>
                <c:pt idx="2441">
                  <c:v>204.6000061035156</c:v>
                </c:pt>
                <c:pt idx="2442">
                  <c:v>204.7000122070312</c:v>
                </c:pt>
                <c:pt idx="2443">
                  <c:v>204.7999877929687</c:v>
                </c:pt>
                <c:pt idx="2444">
                  <c:v>204.8999938964844</c:v>
                </c:pt>
                <c:pt idx="2445">
                  <c:v>205.0</c:v>
                </c:pt>
                <c:pt idx="2446">
                  <c:v>205.1000061035156</c:v>
                </c:pt>
                <c:pt idx="2447">
                  <c:v>205.2000122070312</c:v>
                </c:pt>
                <c:pt idx="2448">
                  <c:v>205.2999877929687</c:v>
                </c:pt>
                <c:pt idx="2449">
                  <c:v>205.3999938964844</c:v>
                </c:pt>
                <c:pt idx="2450">
                  <c:v>205.5</c:v>
                </c:pt>
                <c:pt idx="2451">
                  <c:v>205.6000061035156</c:v>
                </c:pt>
                <c:pt idx="2452">
                  <c:v>205.7000122070312</c:v>
                </c:pt>
                <c:pt idx="2453">
                  <c:v>205.7999877929687</c:v>
                </c:pt>
                <c:pt idx="2454">
                  <c:v>205.8999938964844</c:v>
                </c:pt>
                <c:pt idx="2455">
                  <c:v>206.0</c:v>
                </c:pt>
                <c:pt idx="2456">
                  <c:v>206.1000061035156</c:v>
                </c:pt>
                <c:pt idx="2457">
                  <c:v>206.2000122070312</c:v>
                </c:pt>
                <c:pt idx="2458">
                  <c:v>206.2999877929687</c:v>
                </c:pt>
                <c:pt idx="2459">
                  <c:v>206.3999938964844</c:v>
                </c:pt>
                <c:pt idx="2460">
                  <c:v>206.5</c:v>
                </c:pt>
                <c:pt idx="2461">
                  <c:v>206.6000061035156</c:v>
                </c:pt>
                <c:pt idx="2462">
                  <c:v>206.7000122070312</c:v>
                </c:pt>
                <c:pt idx="2463">
                  <c:v>206.7999877929687</c:v>
                </c:pt>
                <c:pt idx="2464">
                  <c:v>206.8999938964844</c:v>
                </c:pt>
                <c:pt idx="2465">
                  <c:v>207.0</c:v>
                </c:pt>
                <c:pt idx="2466">
                  <c:v>207.1000061035156</c:v>
                </c:pt>
                <c:pt idx="2467">
                  <c:v>207.2000122070312</c:v>
                </c:pt>
                <c:pt idx="2468">
                  <c:v>207.2999877929687</c:v>
                </c:pt>
                <c:pt idx="2469">
                  <c:v>207.3999938964844</c:v>
                </c:pt>
                <c:pt idx="2470">
                  <c:v>207.5</c:v>
                </c:pt>
                <c:pt idx="2471">
                  <c:v>207.6000061035156</c:v>
                </c:pt>
                <c:pt idx="2472">
                  <c:v>207.7000122070312</c:v>
                </c:pt>
                <c:pt idx="2473">
                  <c:v>207.7999877929687</c:v>
                </c:pt>
                <c:pt idx="2474">
                  <c:v>207.8999938964844</c:v>
                </c:pt>
                <c:pt idx="2475">
                  <c:v>208.0</c:v>
                </c:pt>
                <c:pt idx="2476">
                  <c:v>208.1000061035156</c:v>
                </c:pt>
                <c:pt idx="2477">
                  <c:v>208.2000122070312</c:v>
                </c:pt>
                <c:pt idx="2478">
                  <c:v>208.2999877929687</c:v>
                </c:pt>
                <c:pt idx="2479">
                  <c:v>208.3999938964844</c:v>
                </c:pt>
                <c:pt idx="2480">
                  <c:v>208.5</c:v>
                </c:pt>
                <c:pt idx="2481">
                  <c:v>208.6000061035156</c:v>
                </c:pt>
                <c:pt idx="2482">
                  <c:v>208.7000122070312</c:v>
                </c:pt>
                <c:pt idx="2483">
                  <c:v>208.7999877929687</c:v>
                </c:pt>
                <c:pt idx="2484">
                  <c:v>208.8999938964844</c:v>
                </c:pt>
                <c:pt idx="2485">
                  <c:v>209.0</c:v>
                </c:pt>
                <c:pt idx="2486">
                  <c:v>209.1000061035156</c:v>
                </c:pt>
                <c:pt idx="2487">
                  <c:v>209.2000122070312</c:v>
                </c:pt>
                <c:pt idx="2488">
                  <c:v>209.2999877929687</c:v>
                </c:pt>
                <c:pt idx="2489">
                  <c:v>209.3999938964844</c:v>
                </c:pt>
                <c:pt idx="2490">
                  <c:v>209.5</c:v>
                </c:pt>
                <c:pt idx="2491">
                  <c:v>209.6000061035156</c:v>
                </c:pt>
                <c:pt idx="2492">
                  <c:v>209.7000122070312</c:v>
                </c:pt>
                <c:pt idx="2493">
                  <c:v>209.7999877929687</c:v>
                </c:pt>
                <c:pt idx="2494">
                  <c:v>209.8999938964844</c:v>
                </c:pt>
                <c:pt idx="2495">
                  <c:v>210.0</c:v>
                </c:pt>
                <c:pt idx="2496">
                  <c:v>210.1000061035156</c:v>
                </c:pt>
                <c:pt idx="2497">
                  <c:v>210.2000122070312</c:v>
                </c:pt>
                <c:pt idx="2498">
                  <c:v>210.2999877929687</c:v>
                </c:pt>
                <c:pt idx="2499">
                  <c:v>210.3999938964844</c:v>
                </c:pt>
                <c:pt idx="2500">
                  <c:v>210.5</c:v>
                </c:pt>
                <c:pt idx="2501">
                  <c:v>210.6000061035156</c:v>
                </c:pt>
                <c:pt idx="2502">
                  <c:v>210.7000122070312</c:v>
                </c:pt>
                <c:pt idx="2503">
                  <c:v>210.7999877929687</c:v>
                </c:pt>
                <c:pt idx="2504">
                  <c:v>210.8999938964844</c:v>
                </c:pt>
                <c:pt idx="2505">
                  <c:v>211.0</c:v>
                </c:pt>
                <c:pt idx="2506">
                  <c:v>211.1000061035156</c:v>
                </c:pt>
                <c:pt idx="2507">
                  <c:v>211.2000122070312</c:v>
                </c:pt>
                <c:pt idx="2508">
                  <c:v>211.2999877929687</c:v>
                </c:pt>
                <c:pt idx="2509">
                  <c:v>211.3999938964844</c:v>
                </c:pt>
                <c:pt idx="2510">
                  <c:v>211.5</c:v>
                </c:pt>
                <c:pt idx="2511">
                  <c:v>211.6000061035156</c:v>
                </c:pt>
                <c:pt idx="2512">
                  <c:v>211.7000122070312</c:v>
                </c:pt>
                <c:pt idx="2513">
                  <c:v>211.7999877929687</c:v>
                </c:pt>
                <c:pt idx="2514">
                  <c:v>211.8999938964844</c:v>
                </c:pt>
                <c:pt idx="2515">
                  <c:v>212.0</c:v>
                </c:pt>
                <c:pt idx="2516">
                  <c:v>212.1000061035156</c:v>
                </c:pt>
                <c:pt idx="2517">
                  <c:v>212.2000122070312</c:v>
                </c:pt>
                <c:pt idx="2518">
                  <c:v>212.2999877929687</c:v>
                </c:pt>
                <c:pt idx="2519">
                  <c:v>212.3999938964844</c:v>
                </c:pt>
                <c:pt idx="2520">
                  <c:v>212.5</c:v>
                </c:pt>
                <c:pt idx="2521">
                  <c:v>212.6000061035156</c:v>
                </c:pt>
                <c:pt idx="2522">
                  <c:v>212.7000122070312</c:v>
                </c:pt>
                <c:pt idx="2523">
                  <c:v>212.7999877929687</c:v>
                </c:pt>
                <c:pt idx="2524">
                  <c:v>212.8999938964844</c:v>
                </c:pt>
                <c:pt idx="2525">
                  <c:v>213.0</c:v>
                </c:pt>
                <c:pt idx="2526">
                  <c:v>213.1000061035156</c:v>
                </c:pt>
                <c:pt idx="2527">
                  <c:v>213.2000122070312</c:v>
                </c:pt>
                <c:pt idx="2528">
                  <c:v>213.2999877929687</c:v>
                </c:pt>
                <c:pt idx="2529">
                  <c:v>213.3999938964844</c:v>
                </c:pt>
                <c:pt idx="2530">
                  <c:v>213.5</c:v>
                </c:pt>
                <c:pt idx="2531">
                  <c:v>213.6000061035156</c:v>
                </c:pt>
                <c:pt idx="2532">
                  <c:v>213.7000122070312</c:v>
                </c:pt>
                <c:pt idx="2533">
                  <c:v>213.7999877929687</c:v>
                </c:pt>
                <c:pt idx="2534">
                  <c:v>213.8999938964844</c:v>
                </c:pt>
                <c:pt idx="2535">
                  <c:v>214.0</c:v>
                </c:pt>
                <c:pt idx="2536">
                  <c:v>214.1000061035156</c:v>
                </c:pt>
                <c:pt idx="2537">
                  <c:v>214.2000122070312</c:v>
                </c:pt>
                <c:pt idx="2538">
                  <c:v>214.2999877929687</c:v>
                </c:pt>
                <c:pt idx="2539">
                  <c:v>214.3999938964844</c:v>
                </c:pt>
                <c:pt idx="2540">
                  <c:v>214.5</c:v>
                </c:pt>
                <c:pt idx="2541">
                  <c:v>214.6000061035156</c:v>
                </c:pt>
                <c:pt idx="2542">
                  <c:v>214.7000122070312</c:v>
                </c:pt>
                <c:pt idx="2543">
                  <c:v>214.7999877929687</c:v>
                </c:pt>
                <c:pt idx="2544">
                  <c:v>214.8999938964844</c:v>
                </c:pt>
                <c:pt idx="2545">
                  <c:v>215.0</c:v>
                </c:pt>
                <c:pt idx="2546">
                  <c:v>215.1000061035156</c:v>
                </c:pt>
                <c:pt idx="2547">
                  <c:v>215.2000122070312</c:v>
                </c:pt>
                <c:pt idx="2548">
                  <c:v>215.2999877929687</c:v>
                </c:pt>
                <c:pt idx="2549">
                  <c:v>215.3999938964844</c:v>
                </c:pt>
                <c:pt idx="2550">
                  <c:v>215.5</c:v>
                </c:pt>
                <c:pt idx="2551">
                  <c:v>215.6000061035156</c:v>
                </c:pt>
                <c:pt idx="2552">
                  <c:v>215.7000122070312</c:v>
                </c:pt>
                <c:pt idx="2553">
                  <c:v>215.7999877929687</c:v>
                </c:pt>
                <c:pt idx="2554">
                  <c:v>215.8999938964844</c:v>
                </c:pt>
                <c:pt idx="2555">
                  <c:v>216.0</c:v>
                </c:pt>
                <c:pt idx="2556">
                  <c:v>216.1000061035156</c:v>
                </c:pt>
                <c:pt idx="2557">
                  <c:v>216.2000122070312</c:v>
                </c:pt>
                <c:pt idx="2558">
                  <c:v>216.2999877929687</c:v>
                </c:pt>
                <c:pt idx="2559">
                  <c:v>216.3999938964844</c:v>
                </c:pt>
                <c:pt idx="2560">
                  <c:v>216.5</c:v>
                </c:pt>
                <c:pt idx="2561">
                  <c:v>216.6000061035156</c:v>
                </c:pt>
                <c:pt idx="2562">
                  <c:v>216.6999816894531</c:v>
                </c:pt>
                <c:pt idx="2563">
                  <c:v>216.7999877929687</c:v>
                </c:pt>
                <c:pt idx="2564">
                  <c:v>216.8999938964844</c:v>
                </c:pt>
                <c:pt idx="2565">
                  <c:v>217.0</c:v>
                </c:pt>
                <c:pt idx="2566">
                  <c:v>217.1000061035156</c:v>
                </c:pt>
                <c:pt idx="2567">
                  <c:v>217.1999816894531</c:v>
                </c:pt>
                <c:pt idx="2568">
                  <c:v>217.2999877929687</c:v>
                </c:pt>
                <c:pt idx="2569">
                  <c:v>217.3999938964844</c:v>
                </c:pt>
                <c:pt idx="2570">
                  <c:v>217.5</c:v>
                </c:pt>
                <c:pt idx="2571">
                  <c:v>217.6000061035156</c:v>
                </c:pt>
                <c:pt idx="2572">
                  <c:v>217.6999816894531</c:v>
                </c:pt>
                <c:pt idx="2573">
                  <c:v>217.7999877929687</c:v>
                </c:pt>
                <c:pt idx="2574">
                  <c:v>217.8999938964844</c:v>
                </c:pt>
                <c:pt idx="2575">
                  <c:v>218.0</c:v>
                </c:pt>
                <c:pt idx="2576">
                  <c:v>218.1000061035156</c:v>
                </c:pt>
                <c:pt idx="2577">
                  <c:v>218.1999816894531</c:v>
                </c:pt>
                <c:pt idx="2578">
                  <c:v>218.2999877929687</c:v>
                </c:pt>
                <c:pt idx="2579">
                  <c:v>218.3999938964844</c:v>
                </c:pt>
                <c:pt idx="2580">
                  <c:v>218.5</c:v>
                </c:pt>
                <c:pt idx="2581">
                  <c:v>218.6000061035156</c:v>
                </c:pt>
                <c:pt idx="2582">
                  <c:v>218.6999816894531</c:v>
                </c:pt>
                <c:pt idx="2583">
                  <c:v>218.7999877929687</c:v>
                </c:pt>
                <c:pt idx="2584">
                  <c:v>218.8999938964844</c:v>
                </c:pt>
                <c:pt idx="2585">
                  <c:v>219.0</c:v>
                </c:pt>
                <c:pt idx="2586">
                  <c:v>219.1000061035156</c:v>
                </c:pt>
                <c:pt idx="2587">
                  <c:v>219.1999816894531</c:v>
                </c:pt>
                <c:pt idx="2588">
                  <c:v>219.2999877929687</c:v>
                </c:pt>
                <c:pt idx="2589">
                  <c:v>219.3999938964844</c:v>
                </c:pt>
                <c:pt idx="2590">
                  <c:v>219.5</c:v>
                </c:pt>
                <c:pt idx="2591">
                  <c:v>219.6000061035156</c:v>
                </c:pt>
                <c:pt idx="2592">
                  <c:v>219.6999816894531</c:v>
                </c:pt>
                <c:pt idx="2593">
                  <c:v>219.7999877929687</c:v>
                </c:pt>
                <c:pt idx="2594">
                  <c:v>219.8999938964844</c:v>
                </c:pt>
                <c:pt idx="2595">
                  <c:v>220.0</c:v>
                </c:pt>
                <c:pt idx="2596">
                  <c:v>220.1000061035156</c:v>
                </c:pt>
                <c:pt idx="2597">
                  <c:v>220.1999816894531</c:v>
                </c:pt>
                <c:pt idx="2598">
                  <c:v>220.2999877929687</c:v>
                </c:pt>
                <c:pt idx="2599">
                  <c:v>220.3999938964844</c:v>
                </c:pt>
                <c:pt idx="2600">
                  <c:v>220.5</c:v>
                </c:pt>
                <c:pt idx="2601">
                  <c:v>220.6000061035156</c:v>
                </c:pt>
                <c:pt idx="2602">
                  <c:v>220.6999816894531</c:v>
                </c:pt>
                <c:pt idx="2603">
                  <c:v>220.7999877929687</c:v>
                </c:pt>
                <c:pt idx="2604">
                  <c:v>220.8999938964844</c:v>
                </c:pt>
                <c:pt idx="2605">
                  <c:v>221.0</c:v>
                </c:pt>
                <c:pt idx="2606">
                  <c:v>221.1000061035156</c:v>
                </c:pt>
                <c:pt idx="2607">
                  <c:v>221.1999816894531</c:v>
                </c:pt>
                <c:pt idx="2608">
                  <c:v>221.2999877929687</c:v>
                </c:pt>
                <c:pt idx="2609">
                  <c:v>221.3999938964844</c:v>
                </c:pt>
                <c:pt idx="2610">
                  <c:v>221.5</c:v>
                </c:pt>
                <c:pt idx="2611">
                  <c:v>221.6000061035156</c:v>
                </c:pt>
                <c:pt idx="2612">
                  <c:v>221.6999816894531</c:v>
                </c:pt>
                <c:pt idx="2613">
                  <c:v>221.7999877929687</c:v>
                </c:pt>
                <c:pt idx="2614">
                  <c:v>221.8999938964844</c:v>
                </c:pt>
                <c:pt idx="2615">
                  <c:v>222.0</c:v>
                </c:pt>
                <c:pt idx="2616">
                  <c:v>222.1000061035156</c:v>
                </c:pt>
                <c:pt idx="2617">
                  <c:v>222.1999816894531</c:v>
                </c:pt>
                <c:pt idx="2618">
                  <c:v>222.2999877929687</c:v>
                </c:pt>
                <c:pt idx="2619">
                  <c:v>222.3999938964844</c:v>
                </c:pt>
                <c:pt idx="2620">
                  <c:v>222.5</c:v>
                </c:pt>
                <c:pt idx="2621">
                  <c:v>222.6000061035156</c:v>
                </c:pt>
                <c:pt idx="2622">
                  <c:v>222.6999816894531</c:v>
                </c:pt>
                <c:pt idx="2623">
                  <c:v>222.7999877929687</c:v>
                </c:pt>
                <c:pt idx="2624">
                  <c:v>222.8999938964844</c:v>
                </c:pt>
                <c:pt idx="2625">
                  <c:v>223.0</c:v>
                </c:pt>
                <c:pt idx="2626">
                  <c:v>223.1000061035156</c:v>
                </c:pt>
                <c:pt idx="2627">
                  <c:v>223.1999816894531</c:v>
                </c:pt>
                <c:pt idx="2628">
                  <c:v>223.2999877929687</c:v>
                </c:pt>
                <c:pt idx="2629">
                  <c:v>223.3999938964844</c:v>
                </c:pt>
                <c:pt idx="2630">
                  <c:v>223.5</c:v>
                </c:pt>
                <c:pt idx="2631">
                  <c:v>223.6000061035156</c:v>
                </c:pt>
                <c:pt idx="2632">
                  <c:v>223.6999816894531</c:v>
                </c:pt>
                <c:pt idx="2633">
                  <c:v>223.7999877929687</c:v>
                </c:pt>
                <c:pt idx="2634">
                  <c:v>223.8999938964844</c:v>
                </c:pt>
                <c:pt idx="2635">
                  <c:v>224.0</c:v>
                </c:pt>
                <c:pt idx="2636">
                  <c:v>224.1000061035156</c:v>
                </c:pt>
                <c:pt idx="2637">
                  <c:v>224.1999816894531</c:v>
                </c:pt>
                <c:pt idx="2638">
                  <c:v>224.2999877929687</c:v>
                </c:pt>
                <c:pt idx="2639">
                  <c:v>224.3999938964844</c:v>
                </c:pt>
                <c:pt idx="2640">
                  <c:v>224.5</c:v>
                </c:pt>
                <c:pt idx="2641">
                  <c:v>224.6000061035156</c:v>
                </c:pt>
                <c:pt idx="2642">
                  <c:v>224.6999816894531</c:v>
                </c:pt>
                <c:pt idx="2643">
                  <c:v>224.7999877929687</c:v>
                </c:pt>
                <c:pt idx="2644">
                  <c:v>224.8999938964844</c:v>
                </c:pt>
                <c:pt idx="2645">
                  <c:v>225.0</c:v>
                </c:pt>
                <c:pt idx="2646">
                  <c:v>225.1000061035156</c:v>
                </c:pt>
                <c:pt idx="2647">
                  <c:v>225.1999816894531</c:v>
                </c:pt>
                <c:pt idx="2648">
                  <c:v>225.2999877929687</c:v>
                </c:pt>
                <c:pt idx="2649">
                  <c:v>225.3999938964844</c:v>
                </c:pt>
                <c:pt idx="2650">
                  <c:v>225.5</c:v>
                </c:pt>
                <c:pt idx="2651">
                  <c:v>225.6000061035156</c:v>
                </c:pt>
                <c:pt idx="2652">
                  <c:v>225.6999816894531</c:v>
                </c:pt>
                <c:pt idx="2653">
                  <c:v>225.7999877929687</c:v>
                </c:pt>
                <c:pt idx="2654">
                  <c:v>225.8999938964844</c:v>
                </c:pt>
                <c:pt idx="2655">
                  <c:v>226.0</c:v>
                </c:pt>
                <c:pt idx="2656">
                  <c:v>226.1000061035156</c:v>
                </c:pt>
                <c:pt idx="2657">
                  <c:v>226.1999816894531</c:v>
                </c:pt>
                <c:pt idx="2658">
                  <c:v>226.2999877929687</c:v>
                </c:pt>
                <c:pt idx="2659">
                  <c:v>226.3999938964844</c:v>
                </c:pt>
                <c:pt idx="2660">
                  <c:v>226.5</c:v>
                </c:pt>
                <c:pt idx="2661">
                  <c:v>226.6000061035156</c:v>
                </c:pt>
                <c:pt idx="2662">
                  <c:v>226.6999816894531</c:v>
                </c:pt>
                <c:pt idx="2663">
                  <c:v>226.7999877929687</c:v>
                </c:pt>
                <c:pt idx="2664">
                  <c:v>226.8999938964844</c:v>
                </c:pt>
                <c:pt idx="2665">
                  <c:v>227.0</c:v>
                </c:pt>
                <c:pt idx="2666">
                  <c:v>227.1000061035156</c:v>
                </c:pt>
                <c:pt idx="2667">
                  <c:v>227.1999816894531</c:v>
                </c:pt>
                <c:pt idx="2668">
                  <c:v>227.2999877929687</c:v>
                </c:pt>
                <c:pt idx="2669">
                  <c:v>227.3999938964844</c:v>
                </c:pt>
                <c:pt idx="2670">
                  <c:v>227.5</c:v>
                </c:pt>
                <c:pt idx="2671">
                  <c:v>227.6000061035156</c:v>
                </c:pt>
                <c:pt idx="2672">
                  <c:v>227.6999816894531</c:v>
                </c:pt>
                <c:pt idx="2673">
                  <c:v>227.7999877929687</c:v>
                </c:pt>
                <c:pt idx="2674">
                  <c:v>227.8999938964844</c:v>
                </c:pt>
                <c:pt idx="2675">
                  <c:v>228.0</c:v>
                </c:pt>
                <c:pt idx="2676">
                  <c:v>228.1000061035156</c:v>
                </c:pt>
                <c:pt idx="2677">
                  <c:v>228.1999816894531</c:v>
                </c:pt>
                <c:pt idx="2678">
                  <c:v>228.2999877929687</c:v>
                </c:pt>
                <c:pt idx="2679">
                  <c:v>228.3999938964844</c:v>
                </c:pt>
                <c:pt idx="2680">
                  <c:v>228.5</c:v>
                </c:pt>
                <c:pt idx="2681">
                  <c:v>228.6000061035156</c:v>
                </c:pt>
                <c:pt idx="2682">
                  <c:v>228.6999816894531</c:v>
                </c:pt>
                <c:pt idx="2683">
                  <c:v>228.7999877929687</c:v>
                </c:pt>
                <c:pt idx="2684">
                  <c:v>228.8999938964844</c:v>
                </c:pt>
                <c:pt idx="2685">
                  <c:v>229.0</c:v>
                </c:pt>
                <c:pt idx="2686">
                  <c:v>229.1000061035156</c:v>
                </c:pt>
                <c:pt idx="2687">
                  <c:v>229.1999816894531</c:v>
                </c:pt>
                <c:pt idx="2688">
                  <c:v>229.2999877929687</c:v>
                </c:pt>
                <c:pt idx="2689">
                  <c:v>229.3999938964844</c:v>
                </c:pt>
                <c:pt idx="2690">
                  <c:v>229.5</c:v>
                </c:pt>
                <c:pt idx="2691">
                  <c:v>229.6000061035156</c:v>
                </c:pt>
                <c:pt idx="2692">
                  <c:v>229.6999816894531</c:v>
                </c:pt>
                <c:pt idx="2693">
                  <c:v>229.7999877929687</c:v>
                </c:pt>
                <c:pt idx="2694">
                  <c:v>229.8999938964844</c:v>
                </c:pt>
                <c:pt idx="2695">
                  <c:v>230.0</c:v>
                </c:pt>
                <c:pt idx="2696">
                  <c:v>230.1000061035156</c:v>
                </c:pt>
                <c:pt idx="2697">
                  <c:v>230.1999816894531</c:v>
                </c:pt>
                <c:pt idx="2698">
                  <c:v>230.2999877929687</c:v>
                </c:pt>
                <c:pt idx="2699">
                  <c:v>230.3999938964844</c:v>
                </c:pt>
                <c:pt idx="2700">
                  <c:v>230.5</c:v>
                </c:pt>
                <c:pt idx="2701">
                  <c:v>230.6000061035156</c:v>
                </c:pt>
                <c:pt idx="2702">
                  <c:v>230.6999816894531</c:v>
                </c:pt>
                <c:pt idx="2703">
                  <c:v>230.7999877929687</c:v>
                </c:pt>
                <c:pt idx="2704">
                  <c:v>230.8999938964844</c:v>
                </c:pt>
                <c:pt idx="2705">
                  <c:v>231.0</c:v>
                </c:pt>
                <c:pt idx="2706">
                  <c:v>231.1000061035156</c:v>
                </c:pt>
                <c:pt idx="2707">
                  <c:v>231.1999816894531</c:v>
                </c:pt>
                <c:pt idx="2708">
                  <c:v>231.2999877929687</c:v>
                </c:pt>
                <c:pt idx="2709">
                  <c:v>231.3999938964844</c:v>
                </c:pt>
                <c:pt idx="2710">
                  <c:v>231.5</c:v>
                </c:pt>
                <c:pt idx="2711">
                  <c:v>231.6000061035156</c:v>
                </c:pt>
                <c:pt idx="2712">
                  <c:v>231.6999816894531</c:v>
                </c:pt>
                <c:pt idx="2713">
                  <c:v>231.7999877929687</c:v>
                </c:pt>
                <c:pt idx="2714">
                  <c:v>231.8999938964844</c:v>
                </c:pt>
                <c:pt idx="2715">
                  <c:v>232.0</c:v>
                </c:pt>
                <c:pt idx="2716">
                  <c:v>232.1000061035156</c:v>
                </c:pt>
                <c:pt idx="2717">
                  <c:v>232.1999816894531</c:v>
                </c:pt>
                <c:pt idx="2718">
                  <c:v>232.2999877929687</c:v>
                </c:pt>
                <c:pt idx="2719">
                  <c:v>232.3999938964844</c:v>
                </c:pt>
                <c:pt idx="2720">
                  <c:v>232.5</c:v>
                </c:pt>
                <c:pt idx="2721">
                  <c:v>232.6000061035156</c:v>
                </c:pt>
                <c:pt idx="2722">
                  <c:v>232.6999816894531</c:v>
                </c:pt>
                <c:pt idx="2723">
                  <c:v>232.7999877929687</c:v>
                </c:pt>
                <c:pt idx="2724">
                  <c:v>232.8999938964844</c:v>
                </c:pt>
                <c:pt idx="2725">
                  <c:v>233.0</c:v>
                </c:pt>
                <c:pt idx="2726">
                  <c:v>233.1000061035156</c:v>
                </c:pt>
                <c:pt idx="2727">
                  <c:v>233.1999816894531</c:v>
                </c:pt>
                <c:pt idx="2728">
                  <c:v>233.2999877929687</c:v>
                </c:pt>
                <c:pt idx="2729">
                  <c:v>233.3999938964844</c:v>
                </c:pt>
                <c:pt idx="2730">
                  <c:v>233.5</c:v>
                </c:pt>
                <c:pt idx="2731">
                  <c:v>233.6000061035156</c:v>
                </c:pt>
                <c:pt idx="2732">
                  <c:v>233.6999816894531</c:v>
                </c:pt>
                <c:pt idx="2733">
                  <c:v>233.7999877929687</c:v>
                </c:pt>
                <c:pt idx="2734">
                  <c:v>233.8999938964844</c:v>
                </c:pt>
                <c:pt idx="2735">
                  <c:v>234.0</c:v>
                </c:pt>
                <c:pt idx="2736">
                  <c:v>234.1000061035156</c:v>
                </c:pt>
                <c:pt idx="2737">
                  <c:v>234.1999816894531</c:v>
                </c:pt>
                <c:pt idx="2738">
                  <c:v>234.2999877929687</c:v>
                </c:pt>
                <c:pt idx="2739">
                  <c:v>234.3999938964844</c:v>
                </c:pt>
                <c:pt idx="2740">
                  <c:v>234.5</c:v>
                </c:pt>
                <c:pt idx="2741">
                  <c:v>234.6000061035156</c:v>
                </c:pt>
                <c:pt idx="2742">
                  <c:v>234.6999816894531</c:v>
                </c:pt>
                <c:pt idx="2743">
                  <c:v>234.7999877929687</c:v>
                </c:pt>
                <c:pt idx="2744">
                  <c:v>234.8999938964844</c:v>
                </c:pt>
                <c:pt idx="2745">
                  <c:v>235.0</c:v>
                </c:pt>
                <c:pt idx="2746">
                  <c:v>235.1000061035156</c:v>
                </c:pt>
                <c:pt idx="2747">
                  <c:v>235.1999816894531</c:v>
                </c:pt>
                <c:pt idx="2748">
                  <c:v>235.2999877929687</c:v>
                </c:pt>
                <c:pt idx="2749">
                  <c:v>235.3999938964844</c:v>
                </c:pt>
                <c:pt idx="2750">
                  <c:v>235.5</c:v>
                </c:pt>
                <c:pt idx="2751">
                  <c:v>235.6000061035156</c:v>
                </c:pt>
                <c:pt idx="2752">
                  <c:v>235.6999816894531</c:v>
                </c:pt>
                <c:pt idx="2753">
                  <c:v>235.7999877929687</c:v>
                </c:pt>
                <c:pt idx="2754">
                  <c:v>235.8999938964844</c:v>
                </c:pt>
                <c:pt idx="2755">
                  <c:v>236.0</c:v>
                </c:pt>
                <c:pt idx="2756">
                  <c:v>236.1000061035156</c:v>
                </c:pt>
                <c:pt idx="2757">
                  <c:v>236.1999816894531</c:v>
                </c:pt>
                <c:pt idx="2758">
                  <c:v>236.2999877929687</c:v>
                </c:pt>
                <c:pt idx="2759">
                  <c:v>236.3999938964844</c:v>
                </c:pt>
                <c:pt idx="2760">
                  <c:v>236.5</c:v>
                </c:pt>
                <c:pt idx="2761">
                  <c:v>236.6000061035156</c:v>
                </c:pt>
                <c:pt idx="2762">
                  <c:v>236.6999816894531</c:v>
                </c:pt>
                <c:pt idx="2763">
                  <c:v>236.7999877929687</c:v>
                </c:pt>
                <c:pt idx="2764">
                  <c:v>236.8999938964844</c:v>
                </c:pt>
                <c:pt idx="2765">
                  <c:v>237.0</c:v>
                </c:pt>
                <c:pt idx="2766">
                  <c:v>237.1000061035156</c:v>
                </c:pt>
                <c:pt idx="2767">
                  <c:v>237.1999816894531</c:v>
                </c:pt>
                <c:pt idx="2768">
                  <c:v>237.2999877929687</c:v>
                </c:pt>
                <c:pt idx="2769">
                  <c:v>237.3999938964844</c:v>
                </c:pt>
                <c:pt idx="2770">
                  <c:v>237.5</c:v>
                </c:pt>
                <c:pt idx="2771">
                  <c:v>237.6000061035156</c:v>
                </c:pt>
                <c:pt idx="2772">
                  <c:v>237.6999816894531</c:v>
                </c:pt>
                <c:pt idx="2773">
                  <c:v>237.7999877929687</c:v>
                </c:pt>
                <c:pt idx="2774">
                  <c:v>237.8999938964844</c:v>
                </c:pt>
                <c:pt idx="2775">
                  <c:v>238.0</c:v>
                </c:pt>
                <c:pt idx="2776">
                  <c:v>238.1000061035156</c:v>
                </c:pt>
                <c:pt idx="2777">
                  <c:v>238.1999816894531</c:v>
                </c:pt>
                <c:pt idx="2778">
                  <c:v>238.2999877929687</c:v>
                </c:pt>
                <c:pt idx="2779">
                  <c:v>238.3999938964844</c:v>
                </c:pt>
                <c:pt idx="2780">
                  <c:v>238.5</c:v>
                </c:pt>
                <c:pt idx="2781">
                  <c:v>238.6000061035156</c:v>
                </c:pt>
                <c:pt idx="2782">
                  <c:v>238.6999816894531</c:v>
                </c:pt>
                <c:pt idx="2783">
                  <c:v>238.7999877929687</c:v>
                </c:pt>
                <c:pt idx="2784">
                  <c:v>238.8999938964844</c:v>
                </c:pt>
                <c:pt idx="2785">
                  <c:v>239.0</c:v>
                </c:pt>
                <c:pt idx="2786">
                  <c:v>239.1000061035156</c:v>
                </c:pt>
                <c:pt idx="2787">
                  <c:v>239.1999816894531</c:v>
                </c:pt>
                <c:pt idx="2788">
                  <c:v>239.2999877929687</c:v>
                </c:pt>
                <c:pt idx="2789">
                  <c:v>239.3999938964844</c:v>
                </c:pt>
                <c:pt idx="2790">
                  <c:v>239.5</c:v>
                </c:pt>
                <c:pt idx="2791">
                  <c:v>239.6000061035156</c:v>
                </c:pt>
                <c:pt idx="2792">
                  <c:v>239.6999816894531</c:v>
                </c:pt>
                <c:pt idx="2793">
                  <c:v>239.7999877929687</c:v>
                </c:pt>
                <c:pt idx="2794">
                  <c:v>239.8999938964844</c:v>
                </c:pt>
                <c:pt idx="2795">
                  <c:v>240.0</c:v>
                </c:pt>
                <c:pt idx="2796">
                  <c:v>240.1000061035156</c:v>
                </c:pt>
                <c:pt idx="2797">
                  <c:v>240.1999816894531</c:v>
                </c:pt>
                <c:pt idx="2798">
                  <c:v>240.2999877929687</c:v>
                </c:pt>
                <c:pt idx="2799">
                  <c:v>240.3999938964844</c:v>
                </c:pt>
                <c:pt idx="2800">
                  <c:v>240.5</c:v>
                </c:pt>
                <c:pt idx="2801">
                  <c:v>240.6000061035156</c:v>
                </c:pt>
                <c:pt idx="2802">
                  <c:v>240.6999816894531</c:v>
                </c:pt>
                <c:pt idx="2803">
                  <c:v>240.7999877929687</c:v>
                </c:pt>
                <c:pt idx="2804">
                  <c:v>240.8999938964844</c:v>
                </c:pt>
                <c:pt idx="2805">
                  <c:v>241.0</c:v>
                </c:pt>
                <c:pt idx="2806">
                  <c:v>241.1000061035156</c:v>
                </c:pt>
                <c:pt idx="2807">
                  <c:v>241.1999816894531</c:v>
                </c:pt>
                <c:pt idx="2808">
                  <c:v>241.2999877929687</c:v>
                </c:pt>
                <c:pt idx="2809">
                  <c:v>241.3999938964844</c:v>
                </c:pt>
                <c:pt idx="2810">
                  <c:v>241.5</c:v>
                </c:pt>
                <c:pt idx="2811">
                  <c:v>241.6000061035156</c:v>
                </c:pt>
                <c:pt idx="2812">
                  <c:v>241.6999816894531</c:v>
                </c:pt>
                <c:pt idx="2813">
                  <c:v>241.7999877929687</c:v>
                </c:pt>
                <c:pt idx="2814">
                  <c:v>241.8999938964844</c:v>
                </c:pt>
                <c:pt idx="2815">
                  <c:v>242.0</c:v>
                </c:pt>
                <c:pt idx="2816">
                  <c:v>242.1000061035156</c:v>
                </c:pt>
                <c:pt idx="2817">
                  <c:v>242.1999816894531</c:v>
                </c:pt>
                <c:pt idx="2818">
                  <c:v>242.2999877929687</c:v>
                </c:pt>
                <c:pt idx="2819">
                  <c:v>242.3999938964844</c:v>
                </c:pt>
                <c:pt idx="2820">
                  <c:v>242.5</c:v>
                </c:pt>
                <c:pt idx="2821">
                  <c:v>242.6000061035156</c:v>
                </c:pt>
                <c:pt idx="2822">
                  <c:v>242.6999816894531</c:v>
                </c:pt>
                <c:pt idx="2823">
                  <c:v>242.7999877929687</c:v>
                </c:pt>
                <c:pt idx="2824">
                  <c:v>242.8999938964844</c:v>
                </c:pt>
                <c:pt idx="2825">
                  <c:v>243.0</c:v>
                </c:pt>
                <c:pt idx="2826">
                  <c:v>243.1000061035156</c:v>
                </c:pt>
                <c:pt idx="2827">
                  <c:v>243.1999816894531</c:v>
                </c:pt>
                <c:pt idx="2828">
                  <c:v>243.2999877929687</c:v>
                </c:pt>
                <c:pt idx="2829">
                  <c:v>243.3999938964844</c:v>
                </c:pt>
                <c:pt idx="2830">
                  <c:v>243.5</c:v>
                </c:pt>
                <c:pt idx="2831">
                  <c:v>243.6000061035156</c:v>
                </c:pt>
                <c:pt idx="2832">
                  <c:v>243.6999816894531</c:v>
                </c:pt>
                <c:pt idx="2833">
                  <c:v>243.7999877929687</c:v>
                </c:pt>
                <c:pt idx="2834">
                  <c:v>243.8999938964844</c:v>
                </c:pt>
                <c:pt idx="2835">
                  <c:v>244.0</c:v>
                </c:pt>
                <c:pt idx="2836">
                  <c:v>244.1000061035156</c:v>
                </c:pt>
                <c:pt idx="2837">
                  <c:v>244.1999816894531</c:v>
                </c:pt>
                <c:pt idx="2838">
                  <c:v>244.2999877929687</c:v>
                </c:pt>
                <c:pt idx="2839">
                  <c:v>244.3999938964844</c:v>
                </c:pt>
                <c:pt idx="2840">
                  <c:v>244.5</c:v>
                </c:pt>
                <c:pt idx="2841">
                  <c:v>244.6000061035156</c:v>
                </c:pt>
                <c:pt idx="2842">
                  <c:v>244.6999816894531</c:v>
                </c:pt>
                <c:pt idx="2843">
                  <c:v>244.7999877929687</c:v>
                </c:pt>
                <c:pt idx="2844">
                  <c:v>244.8999938964844</c:v>
                </c:pt>
                <c:pt idx="2845">
                  <c:v>245.0</c:v>
                </c:pt>
                <c:pt idx="2846">
                  <c:v>245.1000061035156</c:v>
                </c:pt>
                <c:pt idx="2847">
                  <c:v>245.1999816894531</c:v>
                </c:pt>
                <c:pt idx="2848">
                  <c:v>245.2999877929687</c:v>
                </c:pt>
                <c:pt idx="2849">
                  <c:v>245.3999938964844</c:v>
                </c:pt>
                <c:pt idx="2850">
                  <c:v>245.5</c:v>
                </c:pt>
                <c:pt idx="2851">
                  <c:v>245.6000061035156</c:v>
                </c:pt>
                <c:pt idx="2852">
                  <c:v>245.6999816894531</c:v>
                </c:pt>
                <c:pt idx="2853">
                  <c:v>245.7999877929687</c:v>
                </c:pt>
                <c:pt idx="2854">
                  <c:v>245.8999938964844</c:v>
                </c:pt>
                <c:pt idx="2855">
                  <c:v>246.0</c:v>
                </c:pt>
                <c:pt idx="2856">
                  <c:v>246.1000061035156</c:v>
                </c:pt>
                <c:pt idx="2857">
                  <c:v>246.1999816894531</c:v>
                </c:pt>
                <c:pt idx="2858">
                  <c:v>246.2999877929687</c:v>
                </c:pt>
                <c:pt idx="2859">
                  <c:v>246.3999938964844</c:v>
                </c:pt>
                <c:pt idx="2860">
                  <c:v>246.5</c:v>
                </c:pt>
                <c:pt idx="2861">
                  <c:v>246.6000061035156</c:v>
                </c:pt>
                <c:pt idx="2862">
                  <c:v>246.6999816894531</c:v>
                </c:pt>
                <c:pt idx="2863">
                  <c:v>246.7999877929687</c:v>
                </c:pt>
                <c:pt idx="2864">
                  <c:v>246.8999938964844</c:v>
                </c:pt>
                <c:pt idx="2865">
                  <c:v>247.0</c:v>
                </c:pt>
                <c:pt idx="2866">
                  <c:v>247.1000061035156</c:v>
                </c:pt>
                <c:pt idx="2867">
                  <c:v>247.1999816894531</c:v>
                </c:pt>
                <c:pt idx="2868">
                  <c:v>247.2999877929687</c:v>
                </c:pt>
                <c:pt idx="2869">
                  <c:v>247.3999938964844</c:v>
                </c:pt>
                <c:pt idx="2870">
                  <c:v>247.5</c:v>
                </c:pt>
                <c:pt idx="2871">
                  <c:v>247.6000061035156</c:v>
                </c:pt>
                <c:pt idx="2872">
                  <c:v>247.6999816894531</c:v>
                </c:pt>
                <c:pt idx="2873">
                  <c:v>247.7999877929687</c:v>
                </c:pt>
                <c:pt idx="2874">
                  <c:v>247.8999938964844</c:v>
                </c:pt>
                <c:pt idx="2875">
                  <c:v>248.0</c:v>
                </c:pt>
                <c:pt idx="2876">
                  <c:v>248.1000061035156</c:v>
                </c:pt>
                <c:pt idx="2877">
                  <c:v>248.1999816894531</c:v>
                </c:pt>
                <c:pt idx="2878">
                  <c:v>248.2999877929687</c:v>
                </c:pt>
                <c:pt idx="2879">
                  <c:v>248.3999938964844</c:v>
                </c:pt>
                <c:pt idx="2880">
                  <c:v>248.5</c:v>
                </c:pt>
                <c:pt idx="2881">
                  <c:v>248.6000061035156</c:v>
                </c:pt>
                <c:pt idx="2882">
                  <c:v>248.6999816894531</c:v>
                </c:pt>
                <c:pt idx="2883">
                  <c:v>248.7999877929687</c:v>
                </c:pt>
                <c:pt idx="2884">
                  <c:v>248.8999938964844</c:v>
                </c:pt>
                <c:pt idx="2885">
                  <c:v>249.0</c:v>
                </c:pt>
                <c:pt idx="2886">
                  <c:v>249.1000061035156</c:v>
                </c:pt>
                <c:pt idx="2887">
                  <c:v>249.1999816894531</c:v>
                </c:pt>
                <c:pt idx="2888">
                  <c:v>249.2999877929687</c:v>
                </c:pt>
                <c:pt idx="2889">
                  <c:v>249.3999938964844</c:v>
                </c:pt>
                <c:pt idx="2890">
                  <c:v>249.5</c:v>
                </c:pt>
                <c:pt idx="2891">
                  <c:v>249.6000061035156</c:v>
                </c:pt>
                <c:pt idx="2892">
                  <c:v>249.6999816894531</c:v>
                </c:pt>
                <c:pt idx="2893">
                  <c:v>249.7999877929687</c:v>
                </c:pt>
                <c:pt idx="2894">
                  <c:v>249.8999938964844</c:v>
                </c:pt>
                <c:pt idx="2895">
                  <c:v>250.0</c:v>
                </c:pt>
                <c:pt idx="2896">
                  <c:v>250.1000061035156</c:v>
                </c:pt>
                <c:pt idx="2897">
                  <c:v>250.1999816894531</c:v>
                </c:pt>
                <c:pt idx="2898">
                  <c:v>250.2999877929687</c:v>
                </c:pt>
                <c:pt idx="2899">
                  <c:v>250.3999938964844</c:v>
                </c:pt>
                <c:pt idx="2900">
                  <c:v>250.5</c:v>
                </c:pt>
                <c:pt idx="2901">
                  <c:v>250.6000061035156</c:v>
                </c:pt>
                <c:pt idx="2902">
                  <c:v>250.6999816894531</c:v>
                </c:pt>
                <c:pt idx="2903">
                  <c:v>250.7999877929687</c:v>
                </c:pt>
                <c:pt idx="2904">
                  <c:v>250.8999938964844</c:v>
                </c:pt>
                <c:pt idx="2905">
                  <c:v>251.0</c:v>
                </c:pt>
                <c:pt idx="2906">
                  <c:v>251.1000061035156</c:v>
                </c:pt>
                <c:pt idx="2907">
                  <c:v>251.1999816894531</c:v>
                </c:pt>
                <c:pt idx="2908">
                  <c:v>251.2999877929687</c:v>
                </c:pt>
                <c:pt idx="2909">
                  <c:v>251.3999938964844</c:v>
                </c:pt>
                <c:pt idx="2910">
                  <c:v>251.5</c:v>
                </c:pt>
                <c:pt idx="2911">
                  <c:v>251.6000061035156</c:v>
                </c:pt>
                <c:pt idx="2912">
                  <c:v>251.6999816894531</c:v>
                </c:pt>
                <c:pt idx="2913">
                  <c:v>251.7999877929687</c:v>
                </c:pt>
                <c:pt idx="2914">
                  <c:v>251.8999938964844</c:v>
                </c:pt>
                <c:pt idx="2915">
                  <c:v>252.0</c:v>
                </c:pt>
                <c:pt idx="2916">
                  <c:v>252.1000061035156</c:v>
                </c:pt>
                <c:pt idx="2917">
                  <c:v>252.1999816894531</c:v>
                </c:pt>
                <c:pt idx="2918">
                  <c:v>252.2999877929687</c:v>
                </c:pt>
                <c:pt idx="2919">
                  <c:v>252.3999938964844</c:v>
                </c:pt>
                <c:pt idx="2920">
                  <c:v>252.5</c:v>
                </c:pt>
                <c:pt idx="2921">
                  <c:v>252.6000061035156</c:v>
                </c:pt>
                <c:pt idx="2922">
                  <c:v>252.6999816894531</c:v>
                </c:pt>
                <c:pt idx="2923">
                  <c:v>252.7999877929687</c:v>
                </c:pt>
                <c:pt idx="2924">
                  <c:v>252.8999938964844</c:v>
                </c:pt>
                <c:pt idx="2925">
                  <c:v>253.0</c:v>
                </c:pt>
                <c:pt idx="2926">
                  <c:v>253.1000061035156</c:v>
                </c:pt>
                <c:pt idx="2927">
                  <c:v>253.1999816894531</c:v>
                </c:pt>
                <c:pt idx="2928">
                  <c:v>253.2999877929687</c:v>
                </c:pt>
                <c:pt idx="2929">
                  <c:v>253.3999938964844</c:v>
                </c:pt>
                <c:pt idx="2930">
                  <c:v>253.5</c:v>
                </c:pt>
                <c:pt idx="2931">
                  <c:v>253.6000061035156</c:v>
                </c:pt>
                <c:pt idx="2932">
                  <c:v>253.6999816894531</c:v>
                </c:pt>
                <c:pt idx="2933">
                  <c:v>253.7999877929687</c:v>
                </c:pt>
                <c:pt idx="2934">
                  <c:v>253.8999938964844</c:v>
                </c:pt>
                <c:pt idx="2935">
                  <c:v>254.0</c:v>
                </c:pt>
                <c:pt idx="2936">
                  <c:v>254.1000061035156</c:v>
                </c:pt>
                <c:pt idx="2937">
                  <c:v>254.1999816894531</c:v>
                </c:pt>
                <c:pt idx="2938">
                  <c:v>254.2999877929687</c:v>
                </c:pt>
                <c:pt idx="2939">
                  <c:v>254.3999938964844</c:v>
                </c:pt>
                <c:pt idx="2940">
                  <c:v>254.5</c:v>
                </c:pt>
                <c:pt idx="2941">
                  <c:v>254.6000061035156</c:v>
                </c:pt>
                <c:pt idx="2942">
                  <c:v>254.6999816894531</c:v>
                </c:pt>
                <c:pt idx="2943">
                  <c:v>254.7999877929687</c:v>
                </c:pt>
                <c:pt idx="2944">
                  <c:v>254.8999938964844</c:v>
                </c:pt>
                <c:pt idx="2945">
                  <c:v>255.0</c:v>
                </c:pt>
                <c:pt idx="2946">
                  <c:v>255.1000061035156</c:v>
                </c:pt>
                <c:pt idx="2947">
                  <c:v>255.1999816894531</c:v>
                </c:pt>
                <c:pt idx="2948">
                  <c:v>255.2999877929687</c:v>
                </c:pt>
                <c:pt idx="2949">
                  <c:v>255.3999938964844</c:v>
                </c:pt>
                <c:pt idx="2950">
                  <c:v>255.5</c:v>
                </c:pt>
                <c:pt idx="2951">
                  <c:v>255.6000061035156</c:v>
                </c:pt>
                <c:pt idx="2952">
                  <c:v>255.6999816894531</c:v>
                </c:pt>
                <c:pt idx="2953">
                  <c:v>255.7999877929687</c:v>
                </c:pt>
                <c:pt idx="2954">
                  <c:v>255.8999938964844</c:v>
                </c:pt>
                <c:pt idx="2955">
                  <c:v>256.0</c:v>
                </c:pt>
                <c:pt idx="2956">
                  <c:v>256.1000061035157</c:v>
                </c:pt>
                <c:pt idx="2957">
                  <c:v>256.1999816894534</c:v>
                </c:pt>
                <c:pt idx="2958">
                  <c:v>256.2999877929687</c:v>
                </c:pt>
                <c:pt idx="2959">
                  <c:v>256.3999938964843</c:v>
                </c:pt>
                <c:pt idx="2960">
                  <c:v>256.5</c:v>
                </c:pt>
                <c:pt idx="2961">
                  <c:v>256.6000061035157</c:v>
                </c:pt>
                <c:pt idx="2962">
                  <c:v>256.6999816894534</c:v>
                </c:pt>
                <c:pt idx="2963">
                  <c:v>256.7999877929687</c:v>
                </c:pt>
                <c:pt idx="2964">
                  <c:v>256.8999938964843</c:v>
                </c:pt>
                <c:pt idx="2965">
                  <c:v>257.0</c:v>
                </c:pt>
                <c:pt idx="2966">
                  <c:v>257.1000061035157</c:v>
                </c:pt>
                <c:pt idx="2967">
                  <c:v>257.1999816894534</c:v>
                </c:pt>
                <c:pt idx="2968">
                  <c:v>257.2999877929687</c:v>
                </c:pt>
                <c:pt idx="2969">
                  <c:v>257.3999938964843</c:v>
                </c:pt>
                <c:pt idx="2970">
                  <c:v>257.5</c:v>
                </c:pt>
                <c:pt idx="2971">
                  <c:v>257.6000061035157</c:v>
                </c:pt>
                <c:pt idx="2972">
                  <c:v>257.6999816894534</c:v>
                </c:pt>
                <c:pt idx="2973">
                  <c:v>257.7999877929687</c:v>
                </c:pt>
                <c:pt idx="2974">
                  <c:v>257.8999938964843</c:v>
                </c:pt>
                <c:pt idx="2975">
                  <c:v>258.0</c:v>
                </c:pt>
                <c:pt idx="2976">
                  <c:v>258.1000061035157</c:v>
                </c:pt>
                <c:pt idx="2977">
                  <c:v>258.1999816894534</c:v>
                </c:pt>
                <c:pt idx="2978">
                  <c:v>258.2999877929687</c:v>
                </c:pt>
                <c:pt idx="2979">
                  <c:v>258.3999938964843</c:v>
                </c:pt>
                <c:pt idx="2980">
                  <c:v>258.5</c:v>
                </c:pt>
                <c:pt idx="2981">
                  <c:v>258.6000061035157</c:v>
                </c:pt>
                <c:pt idx="2982">
                  <c:v>258.6999816894534</c:v>
                </c:pt>
                <c:pt idx="2983">
                  <c:v>258.7999877929687</c:v>
                </c:pt>
                <c:pt idx="2984">
                  <c:v>258.8999938964843</c:v>
                </c:pt>
                <c:pt idx="2985">
                  <c:v>259.0</c:v>
                </c:pt>
                <c:pt idx="2986">
                  <c:v>259.1000061035157</c:v>
                </c:pt>
                <c:pt idx="2987">
                  <c:v>259.1999816894534</c:v>
                </c:pt>
                <c:pt idx="2988">
                  <c:v>259.2999877929687</c:v>
                </c:pt>
                <c:pt idx="2989">
                  <c:v>259.3999938964843</c:v>
                </c:pt>
                <c:pt idx="2990">
                  <c:v>259.5</c:v>
                </c:pt>
                <c:pt idx="2991">
                  <c:v>259.6000061035157</c:v>
                </c:pt>
                <c:pt idx="2992">
                  <c:v>259.6999816894534</c:v>
                </c:pt>
                <c:pt idx="2993">
                  <c:v>259.7999877929687</c:v>
                </c:pt>
                <c:pt idx="2994">
                  <c:v>259.8999938964843</c:v>
                </c:pt>
                <c:pt idx="2995">
                  <c:v>260.0</c:v>
                </c:pt>
                <c:pt idx="2996">
                  <c:v>260.1000061035157</c:v>
                </c:pt>
                <c:pt idx="2997">
                  <c:v>260.1999816894534</c:v>
                </c:pt>
                <c:pt idx="2998">
                  <c:v>260.2999877929687</c:v>
                </c:pt>
                <c:pt idx="2999">
                  <c:v>260.3999938964843</c:v>
                </c:pt>
                <c:pt idx="3000">
                  <c:v>260.5</c:v>
                </c:pt>
                <c:pt idx="3001">
                  <c:v>260.6000061035157</c:v>
                </c:pt>
                <c:pt idx="3002">
                  <c:v>260.6999816894534</c:v>
                </c:pt>
                <c:pt idx="3003">
                  <c:v>260.7999877929687</c:v>
                </c:pt>
                <c:pt idx="3004">
                  <c:v>260.8999938964843</c:v>
                </c:pt>
                <c:pt idx="3005">
                  <c:v>261.0</c:v>
                </c:pt>
                <c:pt idx="3006">
                  <c:v>261.1000061035157</c:v>
                </c:pt>
                <c:pt idx="3007">
                  <c:v>261.1999816894534</c:v>
                </c:pt>
                <c:pt idx="3008">
                  <c:v>261.2999877929687</c:v>
                </c:pt>
                <c:pt idx="3009">
                  <c:v>261.3999938964843</c:v>
                </c:pt>
                <c:pt idx="3010">
                  <c:v>261.5</c:v>
                </c:pt>
                <c:pt idx="3011">
                  <c:v>261.6000061035157</c:v>
                </c:pt>
                <c:pt idx="3012">
                  <c:v>261.6999816894534</c:v>
                </c:pt>
                <c:pt idx="3013">
                  <c:v>261.7999877929687</c:v>
                </c:pt>
                <c:pt idx="3014">
                  <c:v>261.8999938964843</c:v>
                </c:pt>
                <c:pt idx="3015">
                  <c:v>262.0</c:v>
                </c:pt>
                <c:pt idx="3016">
                  <c:v>262.1000061035157</c:v>
                </c:pt>
                <c:pt idx="3017">
                  <c:v>262.1999816894534</c:v>
                </c:pt>
                <c:pt idx="3018">
                  <c:v>262.2999877929687</c:v>
                </c:pt>
                <c:pt idx="3019">
                  <c:v>262.3999938964843</c:v>
                </c:pt>
                <c:pt idx="3020">
                  <c:v>262.5</c:v>
                </c:pt>
                <c:pt idx="3021">
                  <c:v>262.6000061035157</c:v>
                </c:pt>
                <c:pt idx="3022">
                  <c:v>262.6999816894534</c:v>
                </c:pt>
                <c:pt idx="3023">
                  <c:v>262.7999877929687</c:v>
                </c:pt>
                <c:pt idx="3024">
                  <c:v>262.8999938964843</c:v>
                </c:pt>
                <c:pt idx="3025">
                  <c:v>263.0</c:v>
                </c:pt>
                <c:pt idx="3026">
                  <c:v>263.1000061035157</c:v>
                </c:pt>
                <c:pt idx="3027">
                  <c:v>263.1999816894534</c:v>
                </c:pt>
                <c:pt idx="3028">
                  <c:v>263.2999877929687</c:v>
                </c:pt>
                <c:pt idx="3029">
                  <c:v>263.3999938964843</c:v>
                </c:pt>
                <c:pt idx="3030">
                  <c:v>263.5</c:v>
                </c:pt>
                <c:pt idx="3031">
                  <c:v>263.6000061035157</c:v>
                </c:pt>
                <c:pt idx="3032">
                  <c:v>263.6999816894534</c:v>
                </c:pt>
                <c:pt idx="3033">
                  <c:v>263.7999877929687</c:v>
                </c:pt>
                <c:pt idx="3034">
                  <c:v>263.8999938964843</c:v>
                </c:pt>
                <c:pt idx="3035">
                  <c:v>264.0</c:v>
                </c:pt>
                <c:pt idx="3036">
                  <c:v>264.1000061035157</c:v>
                </c:pt>
                <c:pt idx="3037">
                  <c:v>264.1999816894534</c:v>
                </c:pt>
                <c:pt idx="3038">
                  <c:v>264.2999877929687</c:v>
                </c:pt>
                <c:pt idx="3039">
                  <c:v>264.3999938964843</c:v>
                </c:pt>
                <c:pt idx="3040">
                  <c:v>264.5</c:v>
                </c:pt>
                <c:pt idx="3041">
                  <c:v>264.6000061035157</c:v>
                </c:pt>
                <c:pt idx="3042">
                  <c:v>264.6999816894534</c:v>
                </c:pt>
                <c:pt idx="3043">
                  <c:v>264.7999877929687</c:v>
                </c:pt>
                <c:pt idx="3044">
                  <c:v>264.8999938964843</c:v>
                </c:pt>
                <c:pt idx="3045">
                  <c:v>265.0</c:v>
                </c:pt>
                <c:pt idx="3046">
                  <c:v>265.1000061035157</c:v>
                </c:pt>
                <c:pt idx="3047">
                  <c:v>265.1999816894534</c:v>
                </c:pt>
                <c:pt idx="3048">
                  <c:v>265.2999877929687</c:v>
                </c:pt>
                <c:pt idx="3049">
                  <c:v>265.3999938964843</c:v>
                </c:pt>
                <c:pt idx="3050">
                  <c:v>265.5</c:v>
                </c:pt>
                <c:pt idx="3051">
                  <c:v>265.6000061035157</c:v>
                </c:pt>
                <c:pt idx="3052">
                  <c:v>265.6999816894534</c:v>
                </c:pt>
                <c:pt idx="3053">
                  <c:v>265.7999877929687</c:v>
                </c:pt>
                <c:pt idx="3054">
                  <c:v>265.8999938964843</c:v>
                </c:pt>
                <c:pt idx="3055">
                  <c:v>266.0</c:v>
                </c:pt>
                <c:pt idx="3056">
                  <c:v>266.1000061035157</c:v>
                </c:pt>
                <c:pt idx="3057">
                  <c:v>266.1999816894534</c:v>
                </c:pt>
                <c:pt idx="3058">
                  <c:v>266.2999877929687</c:v>
                </c:pt>
                <c:pt idx="3059">
                  <c:v>266.3999938964843</c:v>
                </c:pt>
                <c:pt idx="3060">
                  <c:v>266.5</c:v>
                </c:pt>
                <c:pt idx="3061">
                  <c:v>266.6000061035157</c:v>
                </c:pt>
                <c:pt idx="3062">
                  <c:v>266.6999816894534</c:v>
                </c:pt>
                <c:pt idx="3063">
                  <c:v>266.7999877929687</c:v>
                </c:pt>
                <c:pt idx="3064">
                  <c:v>266.8999938964843</c:v>
                </c:pt>
                <c:pt idx="3065">
                  <c:v>267.0</c:v>
                </c:pt>
                <c:pt idx="3066">
                  <c:v>267.1000061035157</c:v>
                </c:pt>
                <c:pt idx="3067">
                  <c:v>267.1999816894534</c:v>
                </c:pt>
                <c:pt idx="3068">
                  <c:v>267.2999877929687</c:v>
                </c:pt>
                <c:pt idx="3069">
                  <c:v>267.3999938964843</c:v>
                </c:pt>
                <c:pt idx="3070">
                  <c:v>267.5</c:v>
                </c:pt>
                <c:pt idx="3071">
                  <c:v>267.6000061035157</c:v>
                </c:pt>
                <c:pt idx="3072">
                  <c:v>267.6999816894534</c:v>
                </c:pt>
                <c:pt idx="3073">
                  <c:v>267.7999877929687</c:v>
                </c:pt>
                <c:pt idx="3074">
                  <c:v>267.8999938964843</c:v>
                </c:pt>
                <c:pt idx="3075">
                  <c:v>268.0</c:v>
                </c:pt>
                <c:pt idx="3076">
                  <c:v>268.1000061035157</c:v>
                </c:pt>
                <c:pt idx="3077">
                  <c:v>268.1999816894534</c:v>
                </c:pt>
                <c:pt idx="3078">
                  <c:v>268.2999877929687</c:v>
                </c:pt>
                <c:pt idx="3079">
                  <c:v>268.3999938964843</c:v>
                </c:pt>
                <c:pt idx="3080">
                  <c:v>268.5</c:v>
                </c:pt>
                <c:pt idx="3081">
                  <c:v>268.6000061035157</c:v>
                </c:pt>
                <c:pt idx="3082">
                  <c:v>268.6999816894534</c:v>
                </c:pt>
                <c:pt idx="3083">
                  <c:v>268.7999877929687</c:v>
                </c:pt>
                <c:pt idx="3084">
                  <c:v>268.8999938964843</c:v>
                </c:pt>
                <c:pt idx="3085">
                  <c:v>269.0</c:v>
                </c:pt>
                <c:pt idx="3086">
                  <c:v>269.1000061035157</c:v>
                </c:pt>
                <c:pt idx="3087">
                  <c:v>269.1999816894534</c:v>
                </c:pt>
                <c:pt idx="3088">
                  <c:v>269.2999877929687</c:v>
                </c:pt>
                <c:pt idx="3089">
                  <c:v>269.3999938964843</c:v>
                </c:pt>
                <c:pt idx="3090">
                  <c:v>269.5</c:v>
                </c:pt>
                <c:pt idx="3091">
                  <c:v>269.6000061035157</c:v>
                </c:pt>
                <c:pt idx="3092">
                  <c:v>269.6999816894534</c:v>
                </c:pt>
                <c:pt idx="3093">
                  <c:v>269.7999877929687</c:v>
                </c:pt>
                <c:pt idx="3094">
                  <c:v>269.8999938964843</c:v>
                </c:pt>
                <c:pt idx="3095">
                  <c:v>270.0</c:v>
                </c:pt>
                <c:pt idx="3096">
                  <c:v>270.1000061035157</c:v>
                </c:pt>
                <c:pt idx="3097">
                  <c:v>270.1999816894534</c:v>
                </c:pt>
                <c:pt idx="3098">
                  <c:v>270.2999877929687</c:v>
                </c:pt>
                <c:pt idx="3099">
                  <c:v>270.3999938964843</c:v>
                </c:pt>
                <c:pt idx="3100">
                  <c:v>270.5</c:v>
                </c:pt>
                <c:pt idx="3101">
                  <c:v>270.6000061035157</c:v>
                </c:pt>
                <c:pt idx="3102">
                  <c:v>270.6999816894534</c:v>
                </c:pt>
                <c:pt idx="3103">
                  <c:v>270.7999877929687</c:v>
                </c:pt>
                <c:pt idx="3104">
                  <c:v>270.8999938964843</c:v>
                </c:pt>
                <c:pt idx="3105">
                  <c:v>271.0</c:v>
                </c:pt>
                <c:pt idx="3106">
                  <c:v>271.1000061035157</c:v>
                </c:pt>
                <c:pt idx="3107">
                  <c:v>271.1999816894534</c:v>
                </c:pt>
                <c:pt idx="3108">
                  <c:v>271.2999877929687</c:v>
                </c:pt>
                <c:pt idx="3109">
                  <c:v>271.3999938964843</c:v>
                </c:pt>
                <c:pt idx="3110">
                  <c:v>271.5</c:v>
                </c:pt>
                <c:pt idx="3111">
                  <c:v>271.6000061035157</c:v>
                </c:pt>
                <c:pt idx="3112">
                  <c:v>271.6999816894534</c:v>
                </c:pt>
                <c:pt idx="3113">
                  <c:v>271.7999877929687</c:v>
                </c:pt>
                <c:pt idx="3114">
                  <c:v>271.8999938964843</c:v>
                </c:pt>
                <c:pt idx="3115">
                  <c:v>272.0</c:v>
                </c:pt>
                <c:pt idx="3116">
                  <c:v>272.1000061035157</c:v>
                </c:pt>
                <c:pt idx="3117">
                  <c:v>272.1999816894534</c:v>
                </c:pt>
                <c:pt idx="3118">
                  <c:v>272.2999877929687</c:v>
                </c:pt>
                <c:pt idx="3119">
                  <c:v>272.3999938964843</c:v>
                </c:pt>
                <c:pt idx="3120">
                  <c:v>272.5</c:v>
                </c:pt>
                <c:pt idx="3121">
                  <c:v>272.6000061035157</c:v>
                </c:pt>
                <c:pt idx="3122">
                  <c:v>272.6999816894534</c:v>
                </c:pt>
                <c:pt idx="3123">
                  <c:v>272.7999877929687</c:v>
                </c:pt>
                <c:pt idx="3124">
                  <c:v>272.8999938964843</c:v>
                </c:pt>
                <c:pt idx="3125">
                  <c:v>273.0</c:v>
                </c:pt>
                <c:pt idx="3126">
                  <c:v>273.1000061035157</c:v>
                </c:pt>
                <c:pt idx="3127">
                  <c:v>273.1999816894534</c:v>
                </c:pt>
                <c:pt idx="3128">
                  <c:v>273.2999877929687</c:v>
                </c:pt>
                <c:pt idx="3129">
                  <c:v>273.3999938964843</c:v>
                </c:pt>
                <c:pt idx="3130">
                  <c:v>273.5</c:v>
                </c:pt>
                <c:pt idx="3131">
                  <c:v>273.6000061035157</c:v>
                </c:pt>
                <c:pt idx="3132">
                  <c:v>273.6999816894534</c:v>
                </c:pt>
                <c:pt idx="3133">
                  <c:v>273.7999877929687</c:v>
                </c:pt>
                <c:pt idx="3134">
                  <c:v>273.8999938964843</c:v>
                </c:pt>
                <c:pt idx="3135">
                  <c:v>274.0</c:v>
                </c:pt>
                <c:pt idx="3136">
                  <c:v>274.1000061035157</c:v>
                </c:pt>
                <c:pt idx="3137">
                  <c:v>274.1999816894534</c:v>
                </c:pt>
                <c:pt idx="3138">
                  <c:v>274.2999877929687</c:v>
                </c:pt>
                <c:pt idx="3139">
                  <c:v>274.3999938964843</c:v>
                </c:pt>
                <c:pt idx="3140">
                  <c:v>274.5</c:v>
                </c:pt>
                <c:pt idx="3141">
                  <c:v>274.6000061035157</c:v>
                </c:pt>
                <c:pt idx="3142">
                  <c:v>274.6999816894534</c:v>
                </c:pt>
                <c:pt idx="3143">
                  <c:v>274.7999877929687</c:v>
                </c:pt>
                <c:pt idx="3144">
                  <c:v>274.8999938964843</c:v>
                </c:pt>
                <c:pt idx="3145">
                  <c:v>275.0</c:v>
                </c:pt>
                <c:pt idx="3146">
                  <c:v>275.1000061035157</c:v>
                </c:pt>
                <c:pt idx="3147">
                  <c:v>275.1999816894534</c:v>
                </c:pt>
                <c:pt idx="3148">
                  <c:v>275.2999877929687</c:v>
                </c:pt>
                <c:pt idx="3149">
                  <c:v>275.3999938964843</c:v>
                </c:pt>
                <c:pt idx="3150">
                  <c:v>275.5</c:v>
                </c:pt>
                <c:pt idx="3151">
                  <c:v>275.6000061035157</c:v>
                </c:pt>
                <c:pt idx="3152">
                  <c:v>275.6999816894534</c:v>
                </c:pt>
                <c:pt idx="3153">
                  <c:v>275.7999877929687</c:v>
                </c:pt>
                <c:pt idx="3154">
                  <c:v>275.8999938964843</c:v>
                </c:pt>
                <c:pt idx="3155">
                  <c:v>276.0</c:v>
                </c:pt>
                <c:pt idx="3156">
                  <c:v>276.1000061035157</c:v>
                </c:pt>
                <c:pt idx="3157">
                  <c:v>276.1999816894534</c:v>
                </c:pt>
                <c:pt idx="3158">
                  <c:v>276.2999877929687</c:v>
                </c:pt>
                <c:pt idx="3159">
                  <c:v>276.3999938964843</c:v>
                </c:pt>
                <c:pt idx="3160">
                  <c:v>276.5</c:v>
                </c:pt>
                <c:pt idx="3161">
                  <c:v>276.6000061035157</c:v>
                </c:pt>
                <c:pt idx="3162">
                  <c:v>276.6999816894534</c:v>
                </c:pt>
                <c:pt idx="3163">
                  <c:v>276.7999877929687</c:v>
                </c:pt>
                <c:pt idx="3164">
                  <c:v>276.8999938964843</c:v>
                </c:pt>
                <c:pt idx="3165">
                  <c:v>277.0</c:v>
                </c:pt>
                <c:pt idx="3166">
                  <c:v>277.1000061035157</c:v>
                </c:pt>
                <c:pt idx="3167">
                  <c:v>277.1999816894534</c:v>
                </c:pt>
                <c:pt idx="3168">
                  <c:v>277.2999877929687</c:v>
                </c:pt>
                <c:pt idx="3169">
                  <c:v>277.3999938964843</c:v>
                </c:pt>
                <c:pt idx="3170">
                  <c:v>277.5</c:v>
                </c:pt>
                <c:pt idx="3171">
                  <c:v>277.6000061035157</c:v>
                </c:pt>
                <c:pt idx="3172">
                  <c:v>277.6999816894534</c:v>
                </c:pt>
                <c:pt idx="3173">
                  <c:v>277.7999877929687</c:v>
                </c:pt>
                <c:pt idx="3174">
                  <c:v>277.8999938964843</c:v>
                </c:pt>
                <c:pt idx="3175">
                  <c:v>278.0</c:v>
                </c:pt>
                <c:pt idx="3176">
                  <c:v>278.1000061035157</c:v>
                </c:pt>
                <c:pt idx="3177">
                  <c:v>278.1999816894534</c:v>
                </c:pt>
                <c:pt idx="3178">
                  <c:v>278.2999877929687</c:v>
                </c:pt>
                <c:pt idx="3179">
                  <c:v>278.3999938964843</c:v>
                </c:pt>
                <c:pt idx="3180">
                  <c:v>278.5</c:v>
                </c:pt>
                <c:pt idx="3181">
                  <c:v>278.6000061035157</c:v>
                </c:pt>
                <c:pt idx="3182">
                  <c:v>278.6999816894534</c:v>
                </c:pt>
                <c:pt idx="3183">
                  <c:v>278.7999877929687</c:v>
                </c:pt>
                <c:pt idx="3184">
                  <c:v>278.8999938964843</c:v>
                </c:pt>
                <c:pt idx="3185">
                  <c:v>279.0</c:v>
                </c:pt>
                <c:pt idx="3186">
                  <c:v>279.1000061035157</c:v>
                </c:pt>
                <c:pt idx="3187">
                  <c:v>279.1999816894534</c:v>
                </c:pt>
                <c:pt idx="3188">
                  <c:v>279.2999877929687</c:v>
                </c:pt>
                <c:pt idx="3189">
                  <c:v>279.3999938964843</c:v>
                </c:pt>
                <c:pt idx="3190">
                  <c:v>279.5</c:v>
                </c:pt>
                <c:pt idx="3191">
                  <c:v>279.6000061035157</c:v>
                </c:pt>
                <c:pt idx="3192">
                  <c:v>279.6999816894534</c:v>
                </c:pt>
                <c:pt idx="3193">
                  <c:v>279.7999877929687</c:v>
                </c:pt>
                <c:pt idx="3194">
                  <c:v>279.8999938964843</c:v>
                </c:pt>
                <c:pt idx="3195">
                  <c:v>280.0</c:v>
                </c:pt>
                <c:pt idx="3196">
                  <c:v>280.1000061035157</c:v>
                </c:pt>
                <c:pt idx="3197">
                  <c:v>280.1999816894534</c:v>
                </c:pt>
                <c:pt idx="3198">
                  <c:v>280.2999877929687</c:v>
                </c:pt>
                <c:pt idx="3199">
                  <c:v>280.3999938964843</c:v>
                </c:pt>
                <c:pt idx="3200">
                  <c:v>280.5</c:v>
                </c:pt>
                <c:pt idx="3201">
                  <c:v>280.6000061035157</c:v>
                </c:pt>
                <c:pt idx="3202">
                  <c:v>280.6999816894534</c:v>
                </c:pt>
                <c:pt idx="3203">
                  <c:v>280.7999877929687</c:v>
                </c:pt>
                <c:pt idx="3204">
                  <c:v>280.8999938964843</c:v>
                </c:pt>
                <c:pt idx="3205">
                  <c:v>281.0</c:v>
                </c:pt>
                <c:pt idx="3206">
                  <c:v>281.1000061035157</c:v>
                </c:pt>
                <c:pt idx="3207">
                  <c:v>281.1999816894534</c:v>
                </c:pt>
                <c:pt idx="3208">
                  <c:v>281.2999877929687</c:v>
                </c:pt>
                <c:pt idx="3209">
                  <c:v>281.3999938964843</c:v>
                </c:pt>
                <c:pt idx="3210">
                  <c:v>281.5</c:v>
                </c:pt>
                <c:pt idx="3211">
                  <c:v>281.6000061035157</c:v>
                </c:pt>
                <c:pt idx="3212">
                  <c:v>281.6999816894534</c:v>
                </c:pt>
                <c:pt idx="3213">
                  <c:v>281.7999877929687</c:v>
                </c:pt>
                <c:pt idx="3214">
                  <c:v>281.8999938964843</c:v>
                </c:pt>
                <c:pt idx="3215">
                  <c:v>282.0</c:v>
                </c:pt>
                <c:pt idx="3216">
                  <c:v>282.1000061035157</c:v>
                </c:pt>
                <c:pt idx="3217">
                  <c:v>282.1999816894534</c:v>
                </c:pt>
                <c:pt idx="3218">
                  <c:v>282.2999877929687</c:v>
                </c:pt>
                <c:pt idx="3219">
                  <c:v>282.3999938964843</c:v>
                </c:pt>
                <c:pt idx="3220">
                  <c:v>282.5</c:v>
                </c:pt>
                <c:pt idx="3221">
                  <c:v>282.6000061035157</c:v>
                </c:pt>
                <c:pt idx="3222">
                  <c:v>282.6999816894534</c:v>
                </c:pt>
                <c:pt idx="3223">
                  <c:v>282.7999877929687</c:v>
                </c:pt>
                <c:pt idx="3224">
                  <c:v>282.8999938964843</c:v>
                </c:pt>
                <c:pt idx="3225">
                  <c:v>283.0</c:v>
                </c:pt>
                <c:pt idx="3226">
                  <c:v>283.1000061035157</c:v>
                </c:pt>
                <c:pt idx="3227">
                  <c:v>283.1999816894534</c:v>
                </c:pt>
                <c:pt idx="3228">
                  <c:v>283.2999877929687</c:v>
                </c:pt>
                <c:pt idx="3229">
                  <c:v>283.3999938964843</c:v>
                </c:pt>
                <c:pt idx="3230">
                  <c:v>283.5</c:v>
                </c:pt>
                <c:pt idx="3231">
                  <c:v>283.6000061035157</c:v>
                </c:pt>
                <c:pt idx="3232">
                  <c:v>283.6999816894534</c:v>
                </c:pt>
                <c:pt idx="3233">
                  <c:v>283.7999877929687</c:v>
                </c:pt>
                <c:pt idx="3234">
                  <c:v>283.8999938964843</c:v>
                </c:pt>
                <c:pt idx="3235">
                  <c:v>284.0</c:v>
                </c:pt>
                <c:pt idx="3236">
                  <c:v>284.1000061035157</c:v>
                </c:pt>
                <c:pt idx="3237">
                  <c:v>284.1999816894534</c:v>
                </c:pt>
                <c:pt idx="3238">
                  <c:v>284.2999877929687</c:v>
                </c:pt>
                <c:pt idx="3239">
                  <c:v>284.3999938964843</c:v>
                </c:pt>
                <c:pt idx="3240">
                  <c:v>284.5</c:v>
                </c:pt>
                <c:pt idx="3241">
                  <c:v>284.6000061035157</c:v>
                </c:pt>
                <c:pt idx="3242">
                  <c:v>284.6999816894534</c:v>
                </c:pt>
                <c:pt idx="3243">
                  <c:v>284.7999877929687</c:v>
                </c:pt>
                <c:pt idx="3244">
                  <c:v>284.8999938964843</c:v>
                </c:pt>
                <c:pt idx="3245">
                  <c:v>285.0</c:v>
                </c:pt>
                <c:pt idx="3246">
                  <c:v>285.1000061035157</c:v>
                </c:pt>
                <c:pt idx="3247">
                  <c:v>285.1999816894534</c:v>
                </c:pt>
                <c:pt idx="3248">
                  <c:v>285.2999877929687</c:v>
                </c:pt>
                <c:pt idx="3249">
                  <c:v>285.3999938964843</c:v>
                </c:pt>
                <c:pt idx="3250">
                  <c:v>285.5</c:v>
                </c:pt>
                <c:pt idx="3251">
                  <c:v>285.6000061035157</c:v>
                </c:pt>
                <c:pt idx="3252">
                  <c:v>285.6999816894534</c:v>
                </c:pt>
                <c:pt idx="3253">
                  <c:v>285.7999877929687</c:v>
                </c:pt>
                <c:pt idx="3254">
                  <c:v>285.8999938964843</c:v>
                </c:pt>
                <c:pt idx="3255">
                  <c:v>286.0</c:v>
                </c:pt>
                <c:pt idx="3256">
                  <c:v>286.1000061035157</c:v>
                </c:pt>
                <c:pt idx="3257">
                  <c:v>286.1999816894534</c:v>
                </c:pt>
                <c:pt idx="3258">
                  <c:v>286.2999877929687</c:v>
                </c:pt>
                <c:pt idx="3259">
                  <c:v>286.3999938964843</c:v>
                </c:pt>
                <c:pt idx="3260">
                  <c:v>286.5</c:v>
                </c:pt>
                <c:pt idx="3261">
                  <c:v>286.6000061035157</c:v>
                </c:pt>
                <c:pt idx="3262">
                  <c:v>286.6999816894534</c:v>
                </c:pt>
                <c:pt idx="3263">
                  <c:v>286.7999877929687</c:v>
                </c:pt>
                <c:pt idx="3264">
                  <c:v>286.8999938964843</c:v>
                </c:pt>
                <c:pt idx="3265">
                  <c:v>287.0</c:v>
                </c:pt>
                <c:pt idx="3266">
                  <c:v>287.1000061035157</c:v>
                </c:pt>
                <c:pt idx="3267">
                  <c:v>287.1999816894534</c:v>
                </c:pt>
                <c:pt idx="3268">
                  <c:v>287.2999877929687</c:v>
                </c:pt>
                <c:pt idx="3269">
                  <c:v>287.3999938964843</c:v>
                </c:pt>
                <c:pt idx="3270">
                  <c:v>287.5</c:v>
                </c:pt>
                <c:pt idx="3271">
                  <c:v>287.6000061035157</c:v>
                </c:pt>
                <c:pt idx="3272">
                  <c:v>287.6999816894534</c:v>
                </c:pt>
                <c:pt idx="3273">
                  <c:v>287.7999877929687</c:v>
                </c:pt>
                <c:pt idx="3274">
                  <c:v>287.8999938964843</c:v>
                </c:pt>
                <c:pt idx="3275">
                  <c:v>288.0</c:v>
                </c:pt>
                <c:pt idx="3276">
                  <c:v>288.1000061035157</c:v>
                </c:pt>
                <c:pt idx="3277">
                  <c:v>288.1999816894534</c:v>
                </c:pt>
                <c:pt idx="3278">
                  <c:v>288.2999877929687</c:v>
                </c:pt>
                <c:pt idx="3279">
                  <c:v>288.3999938964843</c:v>
                </c:pt>
                <c:pt idx="3280">
                  <c:v>288.5</c:v>
                </c:pt>
                <c:pt idx="3281">
                  <c:v>288.6000061035157</c:v>
                </c:pt>
                <c:pt idx="3282">
                  <c:v>288.6999816894534</c:v>
                </c:pt>
                <c:pt idx="3283">
                  <c:v>288.7999877929687</c:v>
                </c:pt>
                <c:pt idx="3284">
                  <c:v>288.8999938964843</c:v>
                </c:pt>
                <c:pt idx="3285">
                  <c:v>289.0</c:v>
                </c:pt>
                <c:pt idx="3286">
                  <c:v>289.1000061035157</c:v>
                </c:pt>
                <c:pt idx="3287">
                  <c:v>289.1999816894534</c:v>
                </c:pt>
                <c:pt idx="3288">
                  <c:v>289.2999877929687</c:v>
                </c:pt>
                <c:pt idx="3289">
                  <c:v>289.3999938964843</c:v>
                </c:pt>
                <c:pt idx="3290">
                  <c:v>289.5</c:v>
                </c:pt>
                <c:pt idx="3291">
                  <c:v>289.6000061035157</c:v>
                </c:pt>
                <c:pt idx="3292">
                  <c:v>289.6999816894534</c:v>
                </c:pt>
                <c:pt idx="3293">
                  <c:v>289.7999877929687</c:v>
                </c:pt>
                <c:pt idx="3294">
                  <c:v>289.8999938964843</c:v>
                </c:pt>
                <c:pt idx="3295">
                  <c:v>290.0</c:v>
                </c:pt>
                <c:pt idx="3296">
                  <c:v>290.1000061035157</c:v>
                </c:pt>
                <c:pt idx="3297">
                  <c:v>290.1999816894534</c:v>
                </c:pt>
                <c:pt idx="3298">
                  <c:v>290.2999877929687</c:v>
                </c:pt>
                <c:pt idx="3299">
                  <c:v>290.3999938964843</c:v>
                </c:pt>
                <c:pt idx="3300">
                  <c:v>290.5</c:v>
                </c:pt>
                <c:pt idx="3301">
                  <c:v>290.6000061035157</c:v>
                </c:pt>
                <c:pt idx="3302">
                  <c:v>290.6999816894534</c:v>
                </c:pt>
                <c:pt idx="3303">
                  <c:v>290.7999877929687</c:v>
                </c:pt>
                <c:pt idx="3304">
                  <c:v>290.8999938964843</c:v>
                </c:pt>
                <c:pt idx="3305">
                  <c:v>291.0</c:v>
                </c:pt>
                <c:pt idx="3306">
                  <c:v>291.1000061035157</c:v>
                </c:pt>
                <c:pt idx="3307">
                  <c:v>291.1999816894534</c:v>
                </c:pt>
                <c:pt idx="3308">
                  <c:v>291.2999877929687</c:v>
                </c:pt>
                <c:pt idx="3309">
                  <c:v>291.3999938964843</c:v>
                </c:pt>
                <c:pt idx="3310">
                  <c:v>291.5</c:v>
                </c:pt>
                <c:pt idx="3311">
                  <c:v>291.6000061035157</c:v>
                </c:pt>
                <c:pt idx="3312">
                  <c:v>291.6999816894534</c:v>
                </c:pt>
                <c:pt idx="3313">
                  <c:v>291.7999877929687</c:v>
                </c:pt>
                <c:pt idx="3314">
                  <c:v>291.8999938964843</c:v>
                </c:pt>
                <c:pt idx="3315">
                  <c:v>292.0</c:v>
                </c:pt>
                <c:pt idx="3316">
                  <c:v>292.1000061035157</c:v>
                </c:pt>
                <c:pt idx="3317">
                  <c:v>292.1999816894534</c:v>
                </c:pt>
                <c:pt idx="3318">
                  <c:v>292.2999877929687</c:v>
                </c:pt>
                <c:pt idx="3319">
                  <c:v>292.3999938964843</c:v>
                </c:pt>
                <c:pt idx="3320">
                  <c:v>292.5</c:v>
                </c:pt>
                <c:pt idx="3321">
                  <c:v>292.6000061035157</c:v>
                </c:pt>
                <c:pt idx="3322">
                  <c:v>292.6999816894534</c:v>
                </c:pt>
                <c:pt idx="3323">
                  <c:v>292.7999877929687</c:v>
                </c:pt>
                <c:pt idx="3324">
                  <c:v>292.8999938964843</c:v>
                </c:pt>
                <c:pt idx="3325">
                  <c:v>293.0</c:v>
                </c:pt>
                <c:pt idx="3326">
                  <c:v>293.1000061035157</c:v>
                </c:pt>
                <c:pt idx="3327">
                  <c:v>293.1999816894534</c:v>
                </c:pt>
                <c:pt idx="3328">
                  <c:v>293.2999877929687</c:v>
                </c:pt>
                <c:pt idx="3329">
                  <c:v>293.3999938964843</c:v>
                </c:pt>
                <c:pt idx="3330">
                  <c:v>293.5</c:v>
                </c:pt>
                <c:pt idx="3331">
                  <c:v>293.6000061035157</c:v>
                </c:pt>
                <c:pt idx="3332">
                  <c:v>293.6999816894534</c:v>
                </c:pt>
                <c:pt idx="3333">
                  <c:v>293.7999877929687</c:v>
                </c:pt>
                <c:pt idx="3334">
                  <c:v>293.8999938964843</c:v>
                </c:pt>
                <c:pt idx="3335">
                  <c:v>294.0</c:v>
                </c:pt>
                <c:pt idx="3336">
                  <c:v>294.1000061035157</c:v>
                </c:pt>
                <c:pt idx="3337">
                  <c:v>294.1999816894534</c:v>
                </c:pt>
                <c:pt idx="3338">
                  <c:v>294.2999877929687</c:v>
                </c:pt>
                <c:pt idx="3339">
                  <c:v>294.3999938964843</c:v>
                </c:pt>
                <c:pt idx="3340">
                  <c:v>294.5</c:v>
                </c:pt>
                <c:pt idx="3341">
                  <c:v>294.6000061035157</c:v>
                </c:pt>
                <c:pt idx="3342">
                  <c:v>294.6999816894534</c:v>
                </c:pt>
                <c:pt idx="3343">
                  <c:v>294.7999877929687</c:v>
                </c:pt>
                <c:pt idx="3344">
                  <c:v>294.8999938964843</c:v>
                </c:pt>
                <c:pt idx="3345">
                  <c:v>295.0</c:v>
                </c:pt>
                <c:pt idx="3346">
                  <c:v>295.1000061035157</c:v>
                </c:pt>
                <c:pt idx="3347">
                  <c:v>295.1999816894534</c:v>
                </c:pt>
                <c:pt idx="3348">
                  <c:v>295.2999877929687</c:v>
                </c:pt>
                <c:pt idx="3349">
                  <c:v>295.3999938964843</c:v>
                </c:pt>
                <c:pt idx="3350">
                  <c:v>295.5</c:v>
                </c:pt>
                <c:pt idx="3351">
                  <c:v>295.6000061035157</c:v>
                </c:pt>
                <c:pt idx="3352">
                  <c:v>295.6999816894534</c:v>
                </c:pt>
                <c:pt idx="3353">
                  <c:v>295.7999877929687</c:v>
                </c:pt>
                <c:pt idx="3354">
                  <c:v>295.8999938964843</c:v>
                </c:pt>
                <c:pt idx="3355">
                  <c:v>296.0</c:v>
                </c:pt>
                <c:pt idx="3356">
                  <c:v>296.1000061035157</c:v>
                </c:pt>
                <c:pt idx="3357">
                  <c:v>296.1999816894534</c:v>
                </c:pt>
                <c:pt idx="3358">
                  <c:v>296.2999877929687</c:v>
                </c:pt>
                <c:pt idx="3359">
                  <c:v>296.3999938964843</c:v>
                </c:pt>
                <c:pt idx="3360">
                  <c:v>296.5</c:v>
                </c:pt>
                <c:pt idx="3361">
                  <c:v>296.6000061035157</c:v>
                </c:pt>
                <c:pt idx="3362">
                  <c:v>296.6999816894534</c:v>
                </c:pt>
                <c:pt idx="3363">
                  <c:v>296.7999877929687</c:v>
                </c:pt>
                <c:pt idx="3364">
                  <c:v>296.8999938964843</c:v>
                </c:pt>
                <c:pt idx="3365">
                  <c:v>297.0</c:v>
                </c:pt>
                <c:pt idx="3366">
                  <c:v>297.1000061035157</c:v>
                </c:pt>
                <c:pt idx="3367">
                  <c:v>297.1999816894534</c:v>
                </c:pt>
                <c:pt idx="3368">
                  <c:v>297.2999877929687</c:v>
                </c:pt>
                <c:pt idx="3369">
                  <c:v>297.3999938964843</c:v>
                </c:pt>
                <c:pt idx="3370">
                  <c:v>297.5</c:v>
                </c:pt>
                <c:pt idx="3371">
                  <c:v>297.6000061035157</c:v>
                </c:pt>
                <c:pt idx="3372">
                  <c:v>297.6999816894534</c:v>
                </c:pt>
                <c:pt idx="3373">
                  <c:v>297.7999877929687</c:v>
                </c:pt>
                <c:pt idx="3374">
                  <c:v>297.8999938964843</c:v>
                </c:pt>
                <c:pt idx="3375">
                  <c:v>298.0</c:v>
                </c:pt>
                <c:pt idx="3376">
                  <c:v>298.1000061035157</c:v>
                </c:pt>
                <c:pt idx="3377">
                  <c:v>298.1999816894534</c:v>
                </c:pt>
                <c:pt idx="3378">
                  <c:v>298.2999877929687</c:v>
                </c:pt>
                <c:pt idx="3379">
                  <c:v>298.3999938964843</c:v>
                </c:pt>
                <c:pt idx="3380">
                  <c:v>298.5</c:v>
                </c:pt>
                <c:pt idx="3381">
                  <c:v>298.6000061035157</c:v>
                </c:pt>
                <c:pt idx="3382">
                  <c:v>298.6999816894534</c:v>
                </c:pt>
                <c:pt idx="3383">
                  <c:v>298.7999877929687</c:v>
                </c:pt>
                <c:pt idx="3384">
                  <c:v>298.8999938964843</c:v>
                </c:pt>
                <c:pt idx="3385">
                  <c:v>299.0</c:v>
                </c:pt>
                <c:pt idx="3386">
                  <c:v>299.1000061035157</c:v>
                </c:pt>
                <c:pt idx="3387">
                  <c:v>299.1999816894534</c:v>
                </c:pt>
                <c:pt idx="3388">
                  <c:v>299.2999877929687</c:v>
                </c:pt>
                <c:pt idx="3389">
                  <c:v>299.3999938964843</c:v>
                </c:pt>
                <c:pt idx="3390">
                  <c:v>299.5</c:v>
                </c:pt>
                <c:pt idx="3391">
                  <c:v>299.6000061035157</c:v>
                </c:pt>
                <c:pt idx="3392">
                  <c:v>299.6999816894534</c:v>
                </c:pt>
                <c:pt idx="3393">
                  <c:v>299.7999877929687</c:v>
                </c:pt>
                <c:pt idx="3394">
                  <c:v>299.8999938964843</c:v>
                </c:pt>
                <c:pt idx="3395">
                  <c:v>300.0</c:v>
                </c:pt>
                <c:pt idx="3396">
                  <c:v>300.1000061035157</c:v>
                </c:pt>
                <c:pt idx="3397">
                  <c:v>300.1999816894534</c:v>
                </c:pt>
                <c:pt idx="3398">
                  <c:v>300.2999877929687</c:v>
                </c:pt>
                <c:pt idx="3399">
                  <c:v>300.3999938964843</c:v>
                </c:pt>
                <c:pt idx="3400">
                  <c:v>300.5</c:v>
                </c:pt>
                <c:pt idx="3401">
                  <c:v>300.6000061035157</c:v>
                </c:pt>
                <c:pt idx="3402">
                  <c:v>300.6999816894534</c:v>
                </c:pt>
                <c:pt idx="3403">
                  <c:v>300.7999877929687</c:v>
                </c:pt>
                <c:pt idx="3404">
                  <c:v>300.8999938964843</c:v>
                </c:pt>
                <c:pt idx="3405">
                  <c:v>301.0</c:v>
                </c:pt>
                <c:pt idx="3406">
                  <c:v>301.1000061035157</c:v>
                </c:pt>
                <c:pt idx="3407">
                  <c:v>301.1999816894534</c:v>
                </c:pt>
                <c:pt idx="3408">
                  <c:v>301.2999877929687</c:v>
                </c:pt>
                <c:pt idx="3409">
                  <c:v>301.3999938964843</c:v>
                </c:pt>
                <c:pt idx="3410">
                  <c:v>301.5</c:v>
                </c:pt>
                <c:pt idx="3411">
                  <c:v>301.6000061035157</c:v>
                </c:pt>
                <c:pt idx="3412">
                  <c:v>301.6999816894534</c:v>
                </c:pt>
                <c:pt idx="3413">
                  <c:v>301.7999877929687</c:v>
                </c:pt>
                <c:pt idx="3414">
                  <c:v>301.8999938964843</c:v>
                </c:pt>
                <c:pt idx="3415">
                  <c:v>302.0</c:v>
                </c:pt>
                <c:pt idx="3416">
                  <c:v>302.1000061035157</c:v>
                </c:pt>
                <c:pt idx="3417">
                  <c:v>302.1999816894534</c:v>
                </c:pt>
                <c:pt idx="3418">
                  <c:v>302.2999877929687</c:v>
                </c:pt>
                <c:pt idx="3419">
                  <c:v>302.3999938964843</c:v>
                </c:pt>
                <c:pt idx="3420">
                  <c:v>302.5</c:v>
                </c:pt>
                <c:pt idx="3421">
                  <c:v>302.6000061035157</c:v>
                </c:pt>
                <c:pt idx="3422">
                  <c:v>302.6999816894534</c:v>
                </c:pt>
                <c:pt idx="3423">
                  <c:v>302.7999877929687</c:v>
                </c:pt>
                <c:pt idx="3424">
                  <c:v>302.8999938964843</c:v>
                </c:pt>
                <c:pt idx="3425">
                  <c:v>303.0</c:v>
                </c:pt>
                <c:pt idx="3426">
                  <c:v>303.1000061035157</c:v>
                </c:pt>
                <c:pt idx="3427">
                  <c:v>303.1999816894534</c:v>
                </c:pt>
                <c:pt idx="3428">
                  <c:v>303.2999877929687</c:v>
                </c:pt>
                <c:pt idx="3429">
                  <c:v>303.3999938964843</c:v>
                </c:pt>
                <c:pt idx="3430">
                  <c:v>303.5</c:v>
                </c:pt>
                <c:pt idx="3431">
                  <c:v>303.6000061035157</c:v>
                </c:pt>
                <c:pt idx="3432">
                  <c:v>303.6999816894534</c:v>
                </c:pt>
                <c:pt idx="3433">
                  <c:v>303.7999877929687</c:v>
                </c:pt>
                <c:pt idx="3434">
                  <c:v>303.8999938964843</c:v>
                </c:pt>
                <c:pt idx="3435">
                  <c:v>304.0</c:v>
                </c:pt>
                <c:pt idx="3436">
                  <c:v>304.1000061035157</c:v>
                </c:pt>
                <c:pt idx="3437">
                  <c:v>304.1999816894534</c:v>
                </c:pt>
                <c:pt idx="3438">
                  <c:v>304.2999877929687</c:v>
                </c:pt>
                <c:pt idx="3439">
                  <c:v>304.3999938964843</c:v>
                </c:pt>
                <c:pt idx="3440">
                  <c:v>304.5</c:v>
                </c:pt>
                <c:pt idx="3441">
                  <c:v>304.6000061035157</c:v>
                </c:pt>
                <c:pt idx="3442">
                  <c:v>304.6999816894534</c:v>
                </c:pt>
                <c:pt idx="3443">
                  <c:v>304.7999877929687</c:v>
                </c:pt>
                <c:pt idx="3444">
                  <c:v>304.8999938964843</c:v>
                </c:pt>
                <c:pt idx="3445">
                  <c:v>305.0</c:v>
                </c:pt>
                <c:pt idx="3446">
                  <c:v>305.1000061035157</c:v>
                </c:pt>
                <c:pt idx="3447">
                  <c:v>305.1999816894534</c:v>
                </c:pt>
                <c:pt idx="3448">
                  <c:v>305.2999877929687</c:v>
                </c:pt>
                <c:pt idx="3449">
                  <c:v>305.3999938964843</c:v>
                </c:pt>
                <c:pt idx="3450">
                  <c:v>305.5</c:v>
                </c:pt>
                <c:pt idx="3451">
                  <c:v>305.6000061035157</c:v>
                </c:pt>
                <c:pt idx="3452">
                  <c:v>305.6999816894534</c:v>
                </c:pt>
                <c:pt idx="3453">
                  <c:v>305.7999877929687</c:v>
                </c:pt>
                <c:pt idx="3454">
                  <c:v>305.8999938964843</c:v>
                </c:pt>
                <c:pt idx="3455">
                  <c:v>306.0</c:v>
                </c:pt>
                <c:pt idx="3456">
                  <c:v>306.1000061035157</c:v>
                </c:pt>
                <c:pt idx="3457">
                  <c:v>306.1999816894534</c:v>
                </c:pt>
                <c:pt idx="3458">
                  <c:v>306.2999877929687</c:v>
                </c:pt>
                <c:pt idx="3459">
                  <c:v>306.3999938964843</c:v>
                </c:pt>
                <c:pt idx="3460">
                  <c:v>306.5</c:v>
                </c:pt>
                <c:pt idx="3461">
                  <c:v>306.6000061035157</c:v>
                </c:pt>
                <c:pt idx="3462">
                  <c:v>306.6999816894534</c:v>
                </c:pt>
                <c:pt idx="3463">
                  <c:v>306.7999877929687</c:v>
                </c:pt>
                <c:pt idx="3464">
                  <c:v>306.8999938964843</c:v>
                </c:pt>
                <c:pt idx="3465">
                  <c:v>307.0</c:v>
                </c:pt>
                <c:pt idx="3466">
                  <c:v>307.1000061035157</c:v>
                </c:pt>
                <c:pt idx="3467">
                  <c:v>307.1999816894534</c:v>
                </c:pt>
                <c:pt idx="3468">
                  <c:v>307.2999877929687</c:v>
                </c:pt>
                <c:pt idx="3469">
                  <c:v>307.3999938964843</c:v>
                </c:pt>
                <c:pt idx="3470">
                  <c:v>307.5</c:v>
                </c:pt>
                <c:pt idx="3471">
                  <c:v>307.6000061035157</c:v>
                </c:pt>
                <c:pt idx="3472">
                  <c:v>307.6999816894534</c:v>
                </c:pt>
                <c:pt idx="3473">
                  <c:v>307.7999877929687</c:v>
                </c:pt>
                <c:pt idx="3474">
                  <c:v>307.8999938964843</c:v>
                </c:pt>
                <c:pt idx="3475">
                  <c:v>308.0</c:v>
                </c:pt>
                <c:pt idx="3476">
                  <c:v>308.1000061035157</c:v>
                </c:pt>
                <c:pt idx="3477">
                  <c:v>308.1999816894534</c:v>
                </c:pt>
                <c:pt idx="3478">
                  <c:v>308.2999877929687</c:v>
                </c:pt>
                <c:pt idx="3479">
                  <c:v>308.3999938964843</c:v>
                </c:pt>
                <c:pt idx="3480">
                  <c:v>308.5</c:v>
                </c:pt>
                <c:pt idx="3481">
                  <c:v>308.6000061035157</c:v>
                </c:pt>
                <c:pt idx="3482">
                  <c:v>308.6999816894534</c:v>
                </c:pt>
                <c:pt idx="3483">
                  <c:v>308.7999877929687</c:v>
                </c:pt>
                <c:pt idx="3484">
                  <c:v>308.8999938964843</c:v>
                </c:pt>
                <c:pt idx="3485">
                  <c:v>309.0</c:v>
                </c:pt>
                <c:pt idx="3486">
                  <c:v>309.1000061035157</c:v>
                </c:pt>
                <c:pt idx="3487">
                  <c:v>309.1999816894534</c:v>
                </c:pt>
                <c:pt idx="3488">
                  <c:v>309.2999877929687</c:v>
                </c:pt>
                <c:pt idx="3489">
                  <c:v>309.3999938964843</c:v>
                </c:pt>
                <c:pt idx="3490">
                  <c:v>309.5</c:v>
                </c:pt>
                <c:pt idx="3491">
                  <c:v>309.6000061035157</c:v>
                </c:pt>
                <c:pt idx="3492">
                  <c:v>309.6999816894534</c:v>
                </c:pt>
                <c:pt idx="3493">
                  <c:v>309.7999877929687</c:v>
                </c:pt>
                <c:pt idx="3494">
                  <c:v>309.8999938964843</c:v>
                </c:pt>
                <c:pt idx="3495">
                  <c:v>310.0</c:v>
                </c:pt>
                <c:pt idx="3496">
                  <c:v>310.1000061035157</c:v>
                </c:pt>
                <c:pt idx="3497">
                  <c:v>310.1999816894534</c:v>
                </c:pt>
                <c:pt idx="3498">
                  <c:v>310.2999877929687</c:v>
                </c:pt>
                <c:pt idx="3499">
                  <c:v>310.3999938964843</c:v>
                </c:pt>
                <c:pt idx="3500">
                  <c:v>310.5</c:v>
                </c:pt>
                <c:pt idx="3501">
                  <c:v>310.6000061035157</c:v>
                </c:pt>
                <c:pt idx="3502">
                  <c:v>310.6999816894534</c:v>
                </c:pt>
                <c:pt idx="3503">
                  <c:v>310.7999877929687</c:v>
                </c:pt>
                <c:pt idx="3504">
                  <c:v>310.8999938964843</c:v>
                </c:pt>
                <c:pt idx="3505">
                  <c:v>311.0</c:v>
                </c:pt>
                <c:pt idx="3506">
                  <c:v>311.1000061035157</c:v>
                </c:pt>
                <c:pt idx="3507">
                  <c:v>311.1999816894534</c:v>
                </c:pt>
                <c:pt idx="3508">
                  <c:v>311.2999877929687</c:v>
                </c:pt>
                <c:pt idx="3509">
                  <c:v>311.3999938964843</c:v>
                </c:pt>
                <c:pt idx="3510">
                  <c:v>311.5</c:v>
                </c:pt>
                <c:pt idx="3511">
                  <c:v>311.6000061035157</c:v>
                </c:pt>
                <c:pt idx="3512">
                  <c:v>311.6999816894534</c:v>
                </c:pt>
                <c:pt idx="3513">
                  <c:v>311.7999877929687</c:v>
                </c:pt>
                <c:pt idx="3514">
                  <c:v>311.8999938964843</c:v>
                </c:pt>
                <c:pt idx="3515">
                  <c:v>312.0</c:v>
                </c:pt>
                <c:pt idx="3516">
                  <c:v>312.1000061035157</c:v>
                </c:pt>
                <c:pt idx="3517">
                  <c:v>312.1999816894534</c:v>
                </c:pt>
                <c:pt idx="3518">
                  <c:v>312.2999877929687</c:v>
                </c:pt>
                <c:pt idx="3519">
                  <c:v>312.3999938964843</c:v>
                </c:pt>
                <c:pt idx="3520">
                  <c:v>312.5</c:v>
                </c:pt>
                <c:pt idx="3521">
                  <c:v>312.6000061035157</c:v>
                </c:pt>
                <c:pt idx="3522">
                  <c:v>312.6999816894534</c:v>
                </c:pt>
                <c:pt idx="3523">
                  <c:v>312.7999877929687</c:v>
                </c:pt>
                <c:pt idx="3524">
                  <c:v>312.8999938964843</c:v>
                </c:pt>
                <c:pt idx="3525">
                  <c:v>313.0</c:v>
                </c:pt>
                <c:pt idx="3526">
                  <c:v>313.1000061035157</c:v>
                </c:pt>
                <c:pt idx="3527">
                  <c:v>313.1999816894534</c:v>
                </c:pt>
                <c:pt idx="3528">
                  <c:v>313.2999877929687</c:v>
                </c:pt>
                <c:pt idx="3529">
                  <c:v>313.3999938964843</c:v>
                </c:pt>
                <c:pt idx="3530">
                  <c:v>313.5</c:v>
                </c:pt>
                <c:pt idx="3531">
                  <c:v>313.6000061035157</c:v>
                </c:pt>
                <c:pt idx="3532">
                  <c:v>313.6999816894534</c:v>
                </c:pt>
                <c:pt idx="3533">
                  <c:v>313.7999877929687</c:v>
                </c:pt>
                <c:pt idx="3534">
                  <c:v>313.8999938964843</c:v>
                </c:pt>
                <c:pt idx="3535">
                  <c:v>314.0</c:v>
                </c:pt>
                <c:pt idx="3536">
                  <c:v>314.1000061035157</c:v>
                </c:pt>
                <c:pt idx="3537">
                  <c:v>314.1999816894534</c:v>
                </c:pt>
                <c:pt idx="3538">
                  <c:v>314.2999877929687</c:v>
                </c:pt>
                <c:pt idx="3539">
                  <c:v>314.3999938964843</c:v>
                </c:pt>
                <c:pt idx="3540">
                  <c:v>314.5</c:v>
                </c:pt>
                <c:pt idx="3541">
                  <c:v>314.6000061035157</c:v>
                </c:pt>
                <c:pt idx="3542">
                  <c:v>314.6999816894534</c:v>
                </c:pt>
                <c:pt idx="3543">
                  <c:v>314.7999877929687</c:v>
                </c:pt>
                <c:pt idx="3544">
                  <c:v>314.8999938964843</c:v>
                </c:pt>
                <c:pt idx="3545">
                  <c:v>315.0</c:v>
                </c:pt>
                <c:pt idx="3546">
                  <c:v>315.1000061035157</c:v>
                </c:pt>
                <c:pt idx="3547">
                  <c:v>315.1999816894534</c:v>
                </c:pt>
                <c:pt idx="3548">
                  <c:v>315.2999877929687</c:v>
                </c:pt>
                <c:pt idx="3549">
                  <c:v>315.3999938964843</c:v>
                </c:pt>
                <c:pt idx="3550">
                  <c:v>315.5</c:v>
                </c:pt>
                <c:pt idx="3551">
                  <c:v>315.6000061035157</c:v>
                </c:pt>
                <c:pt idx="3552">
                  <c:v>315.6999816894534</c:v>
                </c:pt>
                <c:pt idx="3553">
                  <c:v>315.7999877929687</c:v>
                </c:pt>
                <c:pt idx="3554">
                  <c:v>315.8999938964843</c:v>
                </c:pt>
                <c:pt idx="3555">
                  <c:v>316.0</c:v>
                </c:pt>
                <c:pt idx="3556">
                  <c:v>316.1000061035157</c:v>
                </c:pt>
                <c:pt idx="3557">
                  <c:v>316.1999816894534</c:v>
                </c:pt>
                <c:pt idx="3558">
                  <c:v>316.2999877929687</c:v>
                </c:pt>
                <c:pt idx="3559">
                  <c:v>316.3999938964843</c:v>
                </c:pt>
                <c:pt idx="3560">
                  <c:v>316.5</c:v>
                </c:pt>
                <c:pt idx="3561">
                  <c:v>316.6000061035157</c:v>
                </c:pt>
                <c:pt idx="3562">
                  <c:v>316.6999816894534</c:v>
                </c:pt>
                <c:pt idx="3563">
                  <c:v>316.7999877929687</c:v>
                </c:pt>
                <c:pt idx="3564">
                  <c:v>316.8999938964843</c:v>
                </c:pt>
                <c:pt idx="3565">
                  <c:v>317.0</c:v>
                </c:pt>
                <c:pt idx="3566">
                  <c:v>317.1000061035157</c:v>
                </c:pt>
                <c:pt idx="3567">
                  <c:v>317.1999816894534</c:v>
                </c:pt>
                <c:pt idx="3568">
                  <c:v>317.2999877929687</c:v>
                </c:pt>
                <c:pt idx="3569">
                  <c:v>317.3999938964843</c:v>
                </c:pt>
                <c:pt idx="3570">
                  <c:v>317.5</c:v>
                </c:pt>
                <c:pt idx="3571">
                  <c:v>317.6000061035157</c:v>
                </c:pt>
                <c:pt idx="3572">
                  <c:v>317.6999816894534</c:v>
                </c:pt>
                <c:pt idx="3573">
                  <c:v>317.7999877929687</c:v>
                </c:pt>
                <c:pt idx="3574">
                  <c:v>317.8999938964843</c:v>
                </c:pt>
                <c:pt idx="3575">
                  <c:v>318.0</c:v>
                </c:pt>
                <c:pt idx="3576">
                  <c:v>318.1000061035157</c:v>
                </c:pt>
                <c:pt idx="3577">
                  <c:v>318.1999816894534</c:v>
                </c:pt>
                <c:pt idx="3578">
                  <c:v>318.2999877929687</c:v>
                </c:pt>
                <c:pt idx="3579">
                  <c:v>318.3999938964843</c:v>
                </c:pt>
                <c:pt idx="3580">
                  <c:v>318.5</c:v>
                </c:pt>
                <c:pt idx="3581">
                  <c:v>318.6000061035157</c:v>
                </c:pt>
                <c:pt idx="3582">
                  <c:v>318.6999816894534</c:v>
                </c:pt>
                <c:pt idx="3583">
                  <c:v>318.7999877929687</c:v>
                </c:pt>
                <c:pt idx="3584">
                  <c:v>318.8999938964843</c:v>
                </c:pt>
                <c:pt idx="3585">
                  <c:v>319.0</c:v>
                </c:pt>
                <c:pt idx="3586">
                  <c:v>319.1000061035157</c:v>
                </c:pt>
                <c:pt idx="3587">
                  <c:v>319.1999816894534</c:v>
                </c:pt>
                <c:pt idx="3588">
                  <c:v>319.2999877929687</c:v>
                </c:pt>
                <c:pt idx="3589">
                  <c:v>319.3999938964843</c:v>
                </c:pt>
                <c:pt idx="3590">
                  <c:v>319.5</c:v>
                </c:pt>
                <c:pt idx="3591">
                  <c:v>319.6000061035157</c:v>
                </c:pt>
                <c:pt idx="3592">
                  <c:v>319.6999816894534</c:v>
                </c:pt>
                <c:pt idx="3593">
                  <c:v>319.7999877929687</c:v>
                </c:pt>
                <c:pt idx="3594">
                  <c:v>319.8999938964843</c:v>
                </c:pt>
                <c:pt idx="3595">
                  <c:v>320.0</c:v>
                </c:pt>
                <c:pt idx="3596">
                  <c:v>320.1000061035157</c:v>
                </c:pt>
                <c:pt idx="3597">
                  <c:v>320.1999816894534</c:v>
                </c:pt>
                <c:pt idx="3598">
                  <c:v>320.2999877929687</c:v>
                </c:pt>
                <c:pt idx="3599">
                  <c:v>320.3999938964843</c:v>
                </c:pt>
                <c:pt idx="3600">
                  <c:v>320.5</c:v>
                </c:pt>
                <c:pt idx="3601">
                  <c:v>320.6000061035157</c:v>
                </c:pt>
                <c:pt idx="3602">
                  <c:v>320.6999816894534</c:v>
                </c:pt>
                <c:pt idx="3603">
                  <c:v>320.7999877929687</c:v>
                </c:pt>
                <c:pt idx="3604">
                  <c:v>320.8999938964843</c:v>
                </c:pt>
                <c:pt idx="3605">
                  <c:v>321.0</c:v>
                </c:pt>
                <c:pt idx="3606">
                  <c:v>321.1000061035157</c:v>
                </c:pt>
                <c:pt idx="3607">
                  <c:v>321.1999816894534</c:v>
                </c:pt>
                <c:pt idx="3608">
                  <c:v>321.2999877929687</c:v>
                </c:pt>
                <c:pt idx="3609">
                  <c:v>321.3999938964843</c:v>
                </c:pt>
                <c:pt idx="3610">
                  <c:v>321.5</c:v>
                </c:pt>
                <c:pt idx="3611">
                  <c:v>321.6000061035157</c:v>
                </c:pt>
                <c:pt idx="3612">
                  <c:v>321.6999816894534</c:v>
                </c:pt>
                <c:pt idx="3613">
                  <c:v>321.7999877929687</c:v>
                </c:pt>
                <c:pt idx="3614">
                  <c:v>321.8999938964843</c:v>
                </c:pt>
                <c:pt idx="3615">
                  <c:v>322.0</c:v>
                </c:pt>
                <c:pt idx="3616">
                  <c:v>322.1000061035157</c:v>
                </c:pt>
                <c:pt idx="3617">
                  <c:v>322.1999816894534</c:v>
                </c:pt>
                <c:pt idx="3618">
                  <c:v>322.2999877929687</c:v>
                </c:pt>
                <c:pt idx="3619">
                  <c:v>322.3999938964843</c:v>
                </c:pt>
                <c:pt idx="3620">
                  <c:v>322.5</c:v>
                </c:pt>
                <c:pt idx="3621">
                  <c:v>322.6000061035157</c:v>
                </c:pt>
                <c:pt idx="3622">
                  <c:v>322.6999816894534</c:v>
                </c:pt>
                <c:pt idx="3623">
                  <c:v>322.7999877929687</c:v>
                </c:pt>
                <c:pt idx="3624">
                  <c:v>322.8999938964843</c:v>
                </c:pt>
                <c:pt idx="3625">
                  <c:v>323.0</c:v>
                </c:pt>
                <c:pt idx="3626">
                  <c:v>323.1000061035157</c:v>
                </c:pt>
                <c:pt idx="3627">
                  <c:v>323.1999816894534</c:v>
                </c:pt>
                <c:pt idx="3628">
                  <c:v>323.2999877929687</c:v>
                </c:pt>
                <c:pt idx="3629">
                  <c:v>323.3999938964843</c:v>
                </c:pt>
                <c:pt idx="3630">
                  <c:v>323.5</c:v>
                </c:pt>
                <c:pt idx="3631">
                  <c:v>323.6000061035157</c:v>
                </c:pt>
                <c:pt idx="3632">
                  <c:v>323.6999816894534</c:v>
                </c:pt>
                <c:pt idx="3633">
                  <c:v>323.7999877929687</c:v>
                </c:pt>
                <c:pt idx="3634">
                  <c:v>323.8999938964843</c:v>
                </c:pt>
                <c:pt idx="3635">
                  <c:v>324.0</c:v>
                </c:pt>
                <c:pt idx="3636">
                  <c:v>324.1000061035157</c:v>
                </c:pt>
                <c:pt idx="3637">
                  <c:v>324.1999816894534</c:v>
                </c:pt>
                <c:pt idx="3638">
                  <c:v>324.2999877929687</c:v>
                </c:pt>
                <c:pt idx="3639">
                  <c:v>324.3999938964843</c:v>
                </c:pt>
                <c:pt idx="3640">
                  <c:v>324.5</c:v>
                </c:pt>
                <c:pt idx="3641">
                  <c:v>324.6000061035157</c:v>
                </c:pt>
                <c:pt idx="3642">
                  <c:v>324.6999816894534</c:v>
                </c:pt>
                <c:pt idx="3643">
                  <c:v>324.7999877929687</c:v>
                </c:pt>
                <c:pt idx="3644">
                  <c:v>324.8999938964843</c:v>
                </c:pt>
                <c:pt idx="3645">
                  <c:v>325.0</c:v>
                </c:pt>
                <c:pt idx="3646">
                  <c:v>325.1000061035157</c:v>
                </c:pt>
                <c:pt idx="3647">
                  <c:v>325.1999816894534</c:v>
                </c:pt>
                <c:pt idx="3648">
                  <c:v>325.2999877929687</c:v>
                </c:pt>
                <c:pt idx="3649">
                  <c:v>325.3999938964843</c:v>
                </c:pt>
                <c:pt idx="3650">
                  <c:v>325.5</c:v>
                </c:pt>
                <c:pt idx="3651">
                  <c:v>325.6000061035157</c:v>
                </c:pt>
                <c:pt idx="3652">
                  <c:v>325.6999816894534</c:v>
                </c:pt>
                <c:pt idx="3653">
                  <c:v>325.7999877929687</c:v>
                </c:pt>
                <c:pt idx="3654">
                  <c:v>325.8999938964843</c:v>
                </c:pt>
                <c:pt idx="3655">
                  <c:v>326.0</c:v>
                </c:pt>
                <c:pt idx="3656">
                  <c:v>326.1000061035157</c:v>
                </c:pt>
                <c:pt idx="3657">
                  <c:v>326.1999816894534</c:v>
                </c:pt>
                <c:pt idx="3658">
                  <c:v>326.2999877929687</c:v>
                </c:pt>
                <c:pt idx="3659">
                  <c:v>326.3999938964843</c:v>
                </c:pt>
                <c:pt idx="3660">
                  <c:v>326.5</c:v>
                </c:pt>
                <c:pt idx="3661">
                  <c:v>326.6000061035157</c:v>
                </c:pt>
                <c:pt idx="3662">
                  <c:v>326.6999816894534</c:v>
                </c:pt>
                <c:pt idx="3663">
                  <c:v>326.7999877929687</c:v>
                </c:pt>
                <c:pt idx="3664">
                  <c:v>326.8999938964843</c:v>
                </c:pt>
                <c:pt idx="3665">
                  <c:v>327.0</c:v>
                </c:pt>
                <c:pt idx="3666">
                  <c:v>327.1000061035157</c:v>
                </c:pt>
                <c:pt idx="3667">
                  <c:v>327.1999816894534</c:v>
                </c:pt>
                <c:pt idx="3668">
                  <c:v>327.2999877929687</c:v>
                </c:pt>
                <c:pt idx="3669">
                  <c:v>327.3999938964843</c:v>
                </c:pt>
                <c:pt idx="3670">
                  <c:v>327.5</c:v>
                </c:pt>
                <c:pt idx="3671">
                  <c:v>327.6000061035157</c:v>
                </c:pt>
                <c:pt idx="3672">
                  <c:v>327.6999816894534</c:v>
                </c:pt>
                <c:pt idx="3673">
                  <c:v>327.7999877929687</c:v>
                </c:pt>
                <c:pt idx="3674">
                  <c:v>327.8999938964843</c:v>
                </c:pt>
                <c:pt idx="3675">
                  <c:v>328.0</c:v>
                </c:pt>
                <c:pt idx="3676">
                  <c:v>328.1000061035157</c:v>
                </c:pt>
                <c:pt idx="3677">
                  <c:v>328.1999816894534</c:v>
                </c:pt>
                <c:pt idx="3678">
                  <c:v>328.2999877929687</c:v>
                </c:pt>
                <c:pt idx="3679">
                  <c:v>328.3999938964843</c:v>
                </c:pt>
                <c:pt idx="3680">
                  <c:v>328.5</c:v>
                </c:pt>
                <c:pt idx="3681">
                  <c:v>328.6000061035157</c:v>
                </c:pt>
                <c:pt idx="3682">
                  <c:v>328.6999816894534</c:v>
                </c:pt>
                <c:pt idx="3683">
                  <c:v>328.7999877929687</c:v>
                </c:pt>
                <c:pt idx="3684">
                  <c:v>328.8999938964843</c:v>
                </c:pt>
                <c:pt idx="3685">
                  <c:v>329.0</c:v>
                </c:pt>
                <c:pt idx="3686">
                  <c:v>329.1000061035157</c:v>
                </c:pt>
                <c:pt idx="3687">
                  <c:v>329.1999816894534</c:v>
                </c:pt>
                <c:pt idx="3688">
                  <c:v>329.2999877929687</c:v>
                </c:pt>
                <c:pt idx="3689">
                  <c:v>329.3999938964843</c:v>
                </c:pt>
                <c:pt idx="3690">
                  <c:v>329.5</c:v>
                </c:pt>
                <c:pt idx="3691">
                  <c:v>329.6000061035157</c:v>
                </c:pt>
                <c:pt idx="3692">
                  <c:v>329.6999816894534</c:v>
                </c:pt>
                <c:pt idx="3693">
                  <c:v>329.7999877929687</c:v>
                </c:pt>
                <c:pt idx="3694">
                  <c:v>329.8999938964843</c:v>
                </c:pt>
                <c:pt idx="3695">
                  <c:v>330.0</c:v>
                </c:pt>
                <c:pt idx="3696">
                  <c:v>330.1000061035157</c:v>
                </c:pt>
                <c:pt idx="3697">
                  <c:v>330.1999816894534</c:v>
                </c:pt>
                <c:pt idx="3698">
                  <c:v>330.2999877929687</c:v>
                </c:pt>
                <c:pt idx="3699">
                  <c:v>330.3999938964843</c:v>
                </c:pt>
                <c:pt idx="3700">
                  <c:v>330.5</c:v>
                </c:pt>
                <c:pt idx="3701">
                  <c:v>330.6000061035157</c:v>
                </c:pt>
                <c:pt idx="3702">
                  <c:v>330.6999816894534</c:v>
                </c:pt>
                <c:pt idx="3703">
                  <c:v>330.7999877929687</c:v>
                </c:pt>
                <c:pt idx="3704">
                  <c:v>330.8999938964843</c:v>
                </c:pt>
                <c:pt idx="3705">
                  <c:v>331.0</c:v>
                </c:pt>
                <c:pt idx="3706">
                  <c:v>331.1000061035157</c:v>
                </c:pt>
                <c:pt idx="3707">
                  <c:v>331.1999816894534</c:v>
                </c:pt>
                <c:pt idx="3708">
                  <c:v>331.2999877929687</c:v>
                </c:pt>
                <c:pt idx="3709">
                  <c:v>331.3999938964843</c:v>
                </c:pt>
                <c:pt idx="3710">
                  <c:v>331.5</c:v>
                </c:pt>
                <c:pt idx="3711">
                  <c:v>331.6000061035157</c:v>
                </c:pt>
                <c:pt idx="3712">
                  <c:v>331.6999816894534</c:v>
                </c:pt>
                <c:pt idx="3713">
                  <c:v>331.7999877929687</c:v>
                </c:pt>
                <c:pt idx="3714">
                  <c:v>331.8999938964843</c:v>
                </c:pt>
                <c:pt idx="3715">
                  <c:v>332.0</c:v>
                </c:pt>
                <c:pt idx="3716">
                  <c:v>332.1000061035157</c:v>
                </c:pt>
                <c:pt idx="3717">
                  <c:v>332.1999816894534</c:v>
                </c:pt>
                <c:pt idx="3718">
                  <c:v>332.2999877929687</c:v>
                </c:pt>
                <c:pt idx="3719">
                  <c:v>332.3999938964843</c:v>
                </c:pt>
                <c:pt idx="3720">
                  <c:v>332.5</c:v>
                </c:pt>
                <c:pt idx="3721">
                  <c:v>332.6000061035157</c:v>
                </c:pt>
                <c:pt idx="3722">
                  <c:v>332.6999816894534</c:v>
                </c:pt>
                <c:pt idx="3723">
                  <c:v>332.7999877929687</c:v>
                </c:pt>
                <c:pt idx="3724">
                  <c:v>332.8999938964843</c:v>
                </c:pt>
                <c:pt idx="3725">
                  <c:v>333.0</c:v>
                </c:pt>
                <c:pt idx="3726">
                  <c:v>333.1000061035157</c:v>
                </c:pt>
                <c:pt idx="3727">
                  <c:v>333.1999816894534</c:v>
                </c:pt>
                <c:pt idx="3728">
                  <c:v>333.2999877929687</c:v>
                </c:pt>
                <c:pt idx="3729">
                  <c:v>333.3999938964843</c:v>
                </c:pt>
                <c:pt idx="3730">
                  <c:v>333.5</c:v>
                </c:pt>
                <c:pt idx="3731">
                  <c:v>333.6000061035157</c:v>
                </c:pt>
                <c:pt idx="3732">
                  <c:v>333.6999816894534</c:v>
                </c:pt>
                <c:pt idx="3733">
                  <c:v>333.7999877929687</c:v>
                </c:pt>
                <c:pt idx="3734">
                  <c:v>333.8999938964843</c:v>
                </c:pt>
                <c:pt idx="3735">
                  <c:v>334.0</c:v>
                </c:pt>
                <c:pt idx="3736">
                  <c:v>334.1000061035157</c:v>
                </c:pt>
                <c:pt idx="3737">
                  <c:v>334.1999816894534</c:v>
                </c:pt>
                <c:pt idx="3738">
                  <c:v>334.2999877929687</c:v>
                </c:pt>
                <c:pt idx="3739">
                  <c:v>334.3999938964843</c:v>
                </c:pt>
                <c:pt idx="3740">
                  <c:v>334.5</c:v>
                </c:pt>
                <c:pt idx="3741">
                  <c:v>334.6000061035157</c:v>
                </c:pt>
                <c:pt idx="3742">
                  <c:v>334.6999816894534</c:v>
                </c:pt>
                <c:pt idx="3743">
                  <c:v>334.7999877929687</c:v>
                </c:pt>
                <c:pt idx="3744">
                  <c:v>334.8999938964843</c:v>
                </c:pt>
                <c:pt idx="3745">
                  <c:v>335.0</c:v>
                </c:pt>
                <c:pt idx="3746">
                  <c:v>335.1000061035157</c:v>
                </c:pt>
                <c:pt idx="3747">
                  <c:v>335.1999816894534</c:v>
                </c:pt>
                <c:pt idx="3748">
                  <c:v>335.2999877929687</c:v>
                </c:pt>
                <c:pt idx="3749">
                  <c:v>335.3999938964843</c:v>
                </c:pt>
                <c:pt idx="3750">
                  <c:v>335.5</c:v>
                </c:pt>
                <c:pt idx="3751">
                  <c:v>335.6000061035157</c:v>
                </c:pt>
                <c:pt idx="3752">
                  <c:v>335.6999816894534</c:v>
                </c:pt>
                <c:pt idx="3753">
                  <c:v>335.7999877929687</c:v>
                </c:pt>
                <c:pt idx="3754">
                  <c:v>335.8999938964843</c:v>
                </c:pt>
                <c:pt idx="3755">
                  <c:v>336.0</c:v>
                </c:pt>
                <c:pt idx="3756">
                  <c:v>336.1000061035157</c:v>
                </c:pt>
                <c:pt idx="3757">
                  <c:v>336.1999816894534</c:v>
                </c:pt>
                <c:pt idx="3758">
                  <c:v>336.2999877929687</c:v>
                </c:pt>
                <c:pt idx="3759">
                  <c:v>336.3999938964843</c:v>
                </c:pt>
                <c:pt idx="3760">
                  <c:v>336.5</c:v>
                </c:pt>
                <c:pt idx="3761">
                  <c:v>336.6000061035157</c:v>
                </c:pt>
                <c:pt idx="3762">
                  <c:v>336.6999816894534</c:v>
                </c:pt>
                <c:pt idx="3763">
                  <c:v>336.7999877929687</c:v>
                </c:pt>
                <c:pt idx="3764">
                  <c:v>336.8999938964843</c:v>
                </c:pt>
                <c:pt idx="3765">
                  <c:v>337.0</c:v>
                </c:pt>
                <c:pt idx="3766">
                  <c:v>337.1000061035157</c:v>
                </c:pt>
                <c:pt idx="3767">
                  <c:v>337.1999816894534</c:v>
                </c:pt>
                <c:pt idx="3768">
                  <c:v>337.2999877929687</c:v>
                </c:pt>
                <c:pt idx="3769">
                  <c:v>337.3999938964843</c:v>
                </c:pt>
                <c:pt idx="3770">
                  <c:v>337.5</c:v>
                </c:pt>
                <c:pt idx="3771">
                  <c:v>337.6000061035157</c:v>
                </c:pt>
                <c:pt idx="3772">
                  <c:v>337.6999816894534</c:v>
                </c:pt>
                <c:pt idx="3773">
                  <c:v>337.7999877929687</c:v>
                </c:pt>
                <c:pt idx="3774">
                  <c:v>337.8999938964843</c:v>
                </c:pt>
                <c:pt idx="3775">
                  <c:v>338.0</c:v>
                </c:pt>
                <c:pt idx="3776">
                  <c:v>338.1000061035157</c:v>
                </c:pt>
                <c:pt idx="3777">
                  <c:v>338.1999816894534</c:v>
                </c:pt>
                <c:pt idx="3778">
                  <c:v>338.2999877929687</c:v>
                </c:pt>
                <c:pt idx="3779">
                  <c:v>338.3999938964843</c:v>
                </c:pt>
                <c:pt idx="3780">
                  <c:v>338.5</c:v>
                </c:pt>
                <c:pt idx="3781">
                  <c:v>338.6000061035157</c:v>
                </c:pt>
                <c:pt idx="3782">
                  <c:v>338.6999816894534</c:v>
                </c:pt>
                <c:pt idx="3783">
                  <c:v>338.7999877929687</c:v>
                </c:pt>
                <c:pt idx="3784">
                  <c:v>338.8999938964843</c:v>
                </c:pt>
                <c:pt idx="3785">
                  <c:v>339.0</c:v>
                </c:pt>
                <c:pt idx="3786">
                  <c:v>339.1000061035157</c:v>
                </c:pt>
                <c:pt idx="3787">
                  <c:v>339.1999816894534</c:v>
                </c:pt>
                <c:pt idx="3788">
                  <c:v>339.2999877929687</c:v>
                </c:pt>
                <c:pt idx="3789">
                  <c:v>339.3999938964843</c:v>
                </c:pt>
                <c:pt idx="3790">
                  <c:v>339.5</c:v>
                </c:pt>
                <c:pt idx="3791">
                  <c:v>339.6000061035157</c:v>
                </c:pt>
                <c:pt idx="3792">
                  <c:v>339.6999816894534</c:v>
                </c:pt>
                <c:pt idx="3793">
                  <c:v>339.7999877929687</c:v>
                </c:pt>
                <c:pt idx="3794">
                  <c:v>339.8999938964843</c:v>
                </c:pt>
                <c:pt idx="3795">
                  <c:v>340.0</c:v>
                </c:pt>
                <c:pt idx="3796">
                  <c:v>340.1000061035157</c:v>
                </c:pt>
                <c:pt idx="3797">
                  <c:v>340.1999816894534</c:v>
                </c:pt>
                <c:pt idx="3798">
                  <c:v>340.2999877929687</c:v>
                </c:pt>
                <c:pt idx="3799">
                  <c:v>340.3999938964843</c:v>
                </c:pt>
                <c:pt idx="3800">
                  <c:v>340.5</c:v>
                </c:pt>
                <c:pt idx="3801">
                  <c:v>340.6000061035157</c:v>
                </c:pt>
                <c:pt idx="3802">
                  <c:v>340.6999816894534</c:v>
                </c:pt>
                <c:pt idx="3803">
                  <c:v>340.7999877929687</c:v>
                </c:pt>
                <c:pt idx="3804">
                  <c:v>340.8999938964843</c:v>
                </c:pt>
                <c:pt idx="3805">
                  <c:v>341.0</c:v>
                </c:pt>
                <c:pt idx="3806">
                  <c:v>341.1000061035157</c:v>
                </c:pt>
                <c:pt idx="3807">
                  <c:v>341.1999816894534</c:v>
                </c:pt>
                <c:pt idx="3808">
                  <c:v>341.2999877929687</c:v>
                </c:pt>
                <c:pt idx="3809">
                  <c:v>341.3999938964843</c:v>
                </c:pt>
                <c:pt idx="3810">
                  <c:v>341.5</c:v>
                </c:pt>
                <c:pt idx="3811">
                  <c:v>341.6000061035157</c:v>
                </c:pt>
                <c:pt idx="3812">
                  <c:v>341.6999816894534</c:v>
                </c:pt>
                <c:pt idx="3813">
                  <c:v>341.7999877929687</c:v>
                </c:pt>
                <c:pt idx="3814">
                  <c:v>341.8999938964843</c:v>
                </c:pt>
                <c:pt idx="3815">
                  <c:v>342.0</c:v>
                </c:pt>
                <c:pt idx="3816">
                  <c:v>342.1000061035157</c:v>
                </c:pt>
                <c:pt idx="3817">
                  <c:v>342.1999816894534</c:v>
                </c:pt>
                <c:pt idx="3818">
                  <c:v>342.2999877929687</c:v>
                </c:pt>
                <c:pt idx="3819">
                  <c:v>342.3999938964843</c:v>
                </c:pt>
                <c:pt idx="3820">
                  <c:v>342.5</c:v>
                </c:pt>
                <c:pt idx="3821">
                  <c:v>342.6000061035157</c:v>
                </c:pt>
                <c:pt idx="3822">
                  <c:v>342.6999816894534</c:v>
                </c:pt>
                <c:pt idx="3823">
                  <c:v>342.7999877929687</c:v>
                </c:pt>
                <c:pt idx="3824">
                  <c:v>342.8999938964843</c:v>
                </c:pt>
                <c:pt idx="3825">
                  <c:v>343.0</c:v>
                </c:pt>
                <c:pt idx="3826">
                  <c:v>343.1000061035157</c:v>
                </c:pt>
                <c:pt idx="3827">
                  <c:v>343.1999816894534</c:v>
                </c:pt>
                <c:pt idx="3828">
                  <c:v>343.2999877929687</c:v>
                </c:pt>
                <c:pt idx="3829">
                  <c:v>343.3999938964843</c:v>
                </c:pt>
                <c:pt idx="3830">
                  <c:v>343.5</c:v>
                </c:pt>
                <c:pt idx="3831">
                  <c:v>343.6000061035157</c:v>
                </c:pt>
                <c:pt idx="3832">
                  <c:v>343.6999816894534</c:v>
                </c:pt>
                <c:pt idx="3833">
                  <c:v>343.7999877929687</c:v>
                </c:pt>
                <c:pt idx="3834">
                  <c:v>343.8999938964843</c:v>
                </c:pt>
                <c:pt idx="3835">
                  <c:v>344.0</c:v>
                </c:pt>
                <c:pt idx="3836">
                  <c:v>344.1000061035157</c:v>
                </c:pt>
                <c:pt idx="3837">
                  <c:v>344.1999816894534</c:v>
                </c:pt>
                <c:pt idx="3838">
                  <c:v>344.2999877929687</c:v>
                </c:pt>
                <c:pt idx="3839">
                  <c:v>344.3999938964843</c:v>
                </c:pt>
                <c:pt idx="3840">
                  <c:v>344.5</c:v>
                </c:pt>
                <c:pt idx="3841">
                  <c:v>344.6000061035157</c:v>
                </c:pt>
                <c:pt idx="3842">
                  <c:v>344.6999816894534</c:v>
                </c:pt>
                <c:pt idx="3843">
                  <c:v>344.7999877929687</c:v>
                </c:pt>
                <c:pt idx="3844">
                  <c:v>344.8999938964843</c:v>
                </c:pt>
                <c:pt idx="3845">
                  <c:v>345.0</c:v>
                </c:pt>
                <c:pt idx="3846">
                  <c:v>345.1000061035157</c:v>
                </c:pt>
                <c:pt idx="3847">
                  <c:v>345.1999816894534</c:v>
                </c:pt>
                <c:pt idx="3848">
                  <c:v>345.2999877929687</c:v>
                </c:pt>
                <c:pt idx="3849">
                  <c:v>345.3999938964843</c:v>
                </c:pt>
                <c:pt idx="3850">
                  <c:v>345.5</c:v>
                </c:pt>
                <c:pt idx="3851">
                  <c:v>345.6000061035157</c:v>
                </c:pt>
                <c:pt idx="3852">
                  <c:v>345.6999816894534</c:v>
                </c:pt>
                <c:pt idx="3853">
                  <c:v>345.7999877929687</c:v>
                </c:pt>
                <c:pt idx="3854">
                  <c:v>345.8999938964843</c:v>
                </c:pt>
                <c:pt idx="3855">
                  <c:v>346.0</c:v>
                </c:pt>
                <c:pt idx="3856">
                  <c:v>346.1000061035157</c:v>
                </c:pt>
                <c:pt idx="3857">
                  <c:v>346.1999816894534</c:v>
                </c:pt>
                <c:pt idx="3858">
                  <c:v>346.2999877929687</c:v>
                </c:pt>
                <c:pt idx="3859">
                  <c:v>346.3999938964843</c:v>
                </c:pt>
                <c:pt idx="3860">
                  <c:v>346.5</c:v>
                </c:pt>
                <c:pt idx="3861">
                  <c:v>346.6000061035157</c:v>
                </c:pt>
                <c:pt idx="3862">
                  <c:v>346.6999816894534</c:v>
                </c:pt>
                <c:pt idx="3863">
                  <c:v>346.7999877929687</c:v>
                </c:pt>
                <c:pt idx="3864">
                  <c:v>346.8999938964843</c:v>
                </c:pt>
                <c:pt idx="3865">
                  <c:v>347.0</c:v>
                </c:pt>
                <c:pt idx="3866">
                  <c:v>347.1000061035157</c:v>
                </c:pt>
                <c:pt idx="3867">
                  <c:v>347.1999816894534</c:v>
                </c:pt>
                <c:pt idx="3868">
                  <c:v>347.2999877929687</c:v>
                </c:pt>
                <c:pt idx="3869">
                  <c:v>347.3999938964843</c:v>
                </c:pt>
                <c:pt idx="3870">
                  <c:v>347.5</c:v>
                </c:pt>
                <c:pt idx="3871">
                  <c:v>347.6000061035157</c:v>
                </c:pt>
                <c:pt idx="3872">
                  <c:v>347.6999816894534</c:v>
                </c:pt>
                <c:pt idx="3873">
                  <c:v>347.7999877929687</c:v>
                </c:pt>
                <c:pt idx="3874">
                  <c:v>347.8999938964843</c:v>
                </c:pt>
                <c:pt idx="3875">
                  <c:v>348.0</c:v>
                </c:pt>
                <c:pt idx="3876">
                  <c:v>348.1000061035157</c:v>
                </c:pt>
                <c:pt idx="3877">
                  <c:v>348.1999816894534</c:v>
                </c:pt>
                <c:pt idx="3878">
                  <c:v>348.2999877929687</c:v>
                </c:pt>
                <c:pt idx="3879">
                  <c:v>348.3999938964843</c:v>
                </c:pt>
                <c:pt idx="3880">
                  <c:v>348.5</c:v>
                </c:pt>
                <c:pt idx="3881">
                  <c:v>348.6000061035157</c:v>
                </c:pt>
                <c:pt idx="3882">
                  <c:v>348.6999816894534</c:v>
                </c:pt>
                <c:pt idx="3883">
                  <c:v>348.7999877929687</c:v>
                </c:pt>
                <c:pt idx="3884">
                  <c:v>348.8999938964843</c:v>
                </c:pt>
                <c:pt idx="3885">
                  <c:v>349.0</c:v>
                </c:pt>
                <c:pt idx="3886">
                  <c:v>349.1000061035157</c:v>
                </c:pt>
                <c:pt idx="3887">
                  <c:v>349.1999816894534</c:v>
                </c:pt>
                <c:pt idx="3888">
                  <c:v>349.2999877929687</c:v>
                </c:pt>
                <c:pt idx="3889">
                  <c:v>349.3999938964843</c:v>
                </c:pt>
                <c:pt idx="3890">
                  <c:v>349.5</c:v>
                </c:pt>
                <c:pt idx="3891">
                  <c:v>349.6000061035157</c:v>
                </c:pt>
                <c:pt idx="3892">
                  <c:v>349.6999816894534</c:v>
                </c:pt>
                <c:pt idx="3893">
                  <c:v>349.7999877929687</c:v>
                </c:pt>
                <c:pt idx="3894">
                  <c:v>349.8999938964843</c:v>
                </c:pt>
                <c:pt idx="3895">
                  <c:v>350.0</c:v>
                </c:pt>
                <c:pt idx="3896">
                  <c:v>350.1000061035157</c:v>
                </c:pt>
                <c:pt idx="3897">
                  <c:v>350.1999816894534</c:v>
                </c:pt>
                <c:pt idx="3898">
                  <c:v>350.2999877929687</c:v>
                </c:pt>
                <c:pt idx="3899">
                  <c:v>350.3999938964843</c:v>
                </c:pt>
                <c:pt idx="3900">
                  <c:v>350.5</c:v>
                </c:pt>
                <c:pt idx="3901">
                  <c:v>350.6000061035157</c:v>
                </c:pt>
                <c:pt idx="3902">
                  <c:v>350.6999816894534</c:v>
                </c:pt>
                <c:pt idx="3903">
                  <c:v>350.7999877929687</c:v>
                </c:pt>
                <c:pt idx="3904">
                  <c:v>350.8999938964843</c:v>
                </c:pt>
                <c:pt idx="3905">
                  <c:v>351.0</c:v>
                </c:pt>
                <c:pt idx="3906">
                  <c:v>351.1000061035157</c:v>
                </c:pt>
                <c:pt idx="3907">
                  <c:v>351.1999816894534</c:v>
                </c:pt>
                <c:pt idx="3908">
                  <c:v>351.2999877929687</c:v>
                </c:pt>
                <c:pt idx="3909">
                  <c:v>351.3999938964843</c:v>
                </c:pt>
                <c:pt idx="3910">
                  <c:v>351.5</c:v>
                </c:pt>
                <c:pt idx="3911">
                  <c:v>351.6000061035157</c:v>
                </c:pt>
                <c:pt idx="3912">
                  <c:v>351.6999816894534</c:v>
                </c:pt>
                <c:pt idx="3913">
                  <c:v>351.7999877929687</c:v>
                </c:pt>
                <c:pt idx="3914">
                  <c:v>351.8999938964843</c:v>
                </c:pt>
                <c:pt idx="3915">
                  <c:v>352.0</c:v>
                </c:pt>
                <c:pt idx="3916">
                  <c:v>352.1000061035157</c:v>
                </c:pt>
                <c:pt idx="3917">
                  <c:v>352.1999816894534</c:v>
                </c:pt>
                <c:pt idx="3918">
                  <c:v>352.2999877929687</c:v>
                </c:pt>
                <c:pt idx="3919">
                  <c:v>352.3999938964843</c:v>
                </c:pt>
                <c:pt idx="3920">
                  <c:v>352.5</c:v>
                </c:pt>
                <c:pt idx="3921">
                  <c:v>352.6000061035157</c:v>
                </c:pt>
                <c:pt idx="3922">
                  <c:v>352.6999816894534</c:v>
                </c:pt>
                <c:pt idx="3923">
                  <c:v>352.7999877929687</c:v>
                </c:pt>
                <c:pt idx="3924">
                  <c:v>352.8999938964843</c:v>
                </c:pt>
                <c:pt idx="3925">
                  <c:v>353.0</c:v>
                </c:pt>
                <c:pt idx="3926">
                  <c:v>353.1000061035157</c:v>
                </c:pt>
                <c:pt idx="3927">
                  <c:v>353.1999816894534</c:v>
                </c:pt>
                <c:pt idx="3928">
                  <c:v>353.2999877929687</c:v>
                </c:pt>
                <c:pt idx="3929">
                  <c:v>353.3999938964843</c:v>
                </c:pt>
                <c:pt idx="3930">
                  <c:v>353.5</c:v>
                </c:pt>
                <c:pt idx="3931">
                  <c:v>353.6000061035157</c:v>
                </c:pt>
                <c:pt idx="3932">
                  <c:v>353.6999816894534</c:v>
                </c:pt>
                <c:pt idx="3933">
                  <c:v>353.7999877929687</c:v>
                </c:pt>
                <c:pt idx="3934">
                  <c:v>353.8999938964843</c:v>
                </c:pt>
                <c:pt idx="3935">
                  <c:v>354.0</c:v>
                </c:pt>
                <c:pt idx="3936">
                  <c:v>354.1000061035157</c:v>
                </c:pt>
                <c:pt idx="3937">
                  <c:v>354.1999816894534</c:v>
                </c:pt>
                <c:pt idx="3938">
                  <c:v>354.2999877929687</c:v>
                </c:pt>
                <c:pt idx="3939">
                  <c:v>354.3999938964843</c:v>
                </c:pt>
                <c:pt idx="3940">
                  <c:v>354.5</c:v>
                </c:pt>
                <c:pt idx="3941">
                  <c:v>354.6000061035157</c:v>
                </c:pt>
                <c:pt idx="3942">
                  <c:v>354.6999816894534</c:v>
                </c:pt>
                <c:pt idx="3943">
                  <c:v>354.7999877929687</c:v>
                </c:pt>
                <c:pt idx="3944">
                  <c:v>354.8999938964843</c:v>
                </c:pt>
                <c:pt idx="3945">
                  <c:v>355.0</c:v>
                </c:pt>
                <c:pt idx="3946">
                  <c:v>355.1000061035157</c:v>
                </c:pt>
                <c:pt idx="3947">
                  <c:v>355.1999816894534</c:v>
                </c:pt>
                <c:pt idx="3948">
                  <c:v>355.2999877929687</c:v>
                </c:pt>
                <c:pt idx="3949">
                  <c:v>355.3999938964843</c:v>
                </c:pt>
                <c:pt idx="3950">
                  <c:v>355.5</c:v>
                </c:pt>
                <c:pt idx="3951">
                  <c:v>355.6000061035157</c:v>
                </c:pt>
                <c:pt idx="3952">
                  <c:v>355.6999816894534</c:v>
                </c:pt>
                <c:pt idx="3953">
                  <c:v>355.7999877929687</c:v>
                </c:pt>
                <c:pt idx="3954">
                  <c:v>355.8999938964843</c:v>
                </c:pt>
                <c:pt idx="3955">
                  <c:v>356.0</c:v>
                </c:pt>
                <c:pt idx="3956">
                  <c:v>356.1000061035157</c:v>
                </c:pt>
                <c:pt idx="3957">
                  <c:v>356.1999816894534</c:v>
                </c:pt>
                <c:pt idx="3958">
                  <c:v>356.2999877929687</c:v>
                </c:pt>
                <c:pt idx="3959">
                  <c:v>356.3999938964843</c:v>
                </c:pt>
                <c:pt idx="3960">
                  <c:v>356.5</c:v>
                </c:pt>
                <c:pt idx="3961">
                  <c:v>356.6000061035157</c:v>
                </c:pt>
                <c:pt idx="3962">
                  <c:v>356.6999816894534</c:v>
                </c:pt>
                <c:pt idx="3963">
                  <c:v>356.7999877929687</c:v>
                </c:pt>
                <c:pt idx="3964">
                  <c:v>356.8999938964843</c:v>
                </c:pt>
                <c:pt idx="3965">
                  <c:v>357.0</c:v>
                </c:pt>
                <c:pt idx="3966">
                  <c:v>357.1000061035157</c:v>
                </c:pt>
                <c:pt idx="3967">
                  <c:v>357.1999816894534</c:v>
                </c:pt>
                <c:pt idx="3968">
                  <c:v>357.2999877929687</c:v>
                </c:pt>
                <c:pt idx="3969">
                  <c:v>357.3999938964843</c:v>
                </c:pt>
                <c:pt idx="3970">
                  <c:v>357.5</c:v>
                </c:pt>
                <c:pt idx="3971">
                  <c:v>357.6000061035157</c:v>
                </c:pt>
                <c:pt idx="3972">
                  <c:v>357.6999816894534</c:v>
                </c:pt>
                <c:pt idx="3973">
                  <c:v>357.7999877929687</c:v>
                </c:pt>
                <c:pt idx="3974">
                  <c:v>357.8999938964843</c:v>
                </c:pt>
                <c:pt idx="3975">
                  <c:v>358.0</c:v>
                </c:pt>
                <c:pt idx="3976">
                  <c:v>358.1000061035157</c:v>
                </c:pt>
                <c:pt idx="3977">
                  <c:v>358.1999816894534</c:v>
                </c:pt>
                <c:pt idx="3978">
                  <c:v>358.2999877929687</c:v>
                </c:pt>
                <c:pt idx="3979">
                  <c:v>358.3999938964843</c:v>
                </c:pt>
                <c:pt idx="3980">
                  <c:v>358.5</c:v>
                </c:pt>
                <c:pt idx="3981">
                  <c:v>358.6000061035157</c:v>
                </c:pt>
                <c:pt idx="3982">
                  <c:v>358.6999816894534</c:v>
                </c:pt>
                <c:pt idx="3983">
                  <c:v>358.7999877929687</c:v>
                </c:pt>
                <c:pt idx="3984">
                  <c:v>358.8999938964843</c:v>
                </c:pt>
                <c:pt idx="3985">
                  <c:v>359.0</c:v>
                </c:pt>
                <c:pt idx="3986">
                  <c:v>359.1000061035157</c:v>
                </c:pt>
                <c:pt idx="3987">
                  <c:v>359.1999816894534</c:v>
                </c:pt>
                <c:pt idx="3988">
                  <c:v>359.2999877929687</c:v>
                </c:pt>
                <c:pt idx="3989">
                  <c:v>359.3999938964843</c:v>
                </c:pt>
                <c:pt idx="3990">
                  <c:v>359.5</c:v>
                </c:pt>
                <c:pt idx="3991">
                  <c:v>359.6000061035157</c:v>
                </c:pt>
                <c:pt idx="3992">
                  <c:v>359.6999816894534</c:v>
                </c:pt>
                <c:pt idx="3993">
                  <c:v>359.7999877929687</c:v>
                </c:pt>
                <c:pt idx="3994">
                  <c:v>359.8999938964843</c:v>
                </c:pt>
                <c:pt idx="3995">
                  <c:v>360.0</c:v>
                </c:pt>
                <c:pt idx="3996">
                  <c:v>360.1000061035157</c:v>
                </c:pt>
                <c:pt idx="3997">
                  <c:v>360.1999816894534</c:v>
                </c:pt>
                <c:pt idx="3998">
                  <c:v>360.2999877929687</c:v>
                </c:pt>
                <c:pt idx="3999">
                  <c:v>360.3999938964843</c:v>
                </c:pt>
                <c:pt idx="4000">
                  <c:v>360.5</c:v>
                </c:pt>
                <c:pt idx="4001">
                  <c:v>360.6000061035157</c:v>
                </c:pt>
                <c:pt idx="4002">
                  <c:v>360.6999816894534</c:v>
                </c:pt>
                <c:pt idx="4003">
                  <c:v>360.7999877929687</c:v>
                </c:pt>
                <c:pt idx="4004">
                  <c:v>360.8999938964843</c:v>
                </c:pt>
                <c:pt idx="4005">
                  <c:v>361.0</c:v>
                </c:pt>
                <c:pt idx="4006">
                  <c:v>361.1000061035157</c:v>
                </c:pt>
                <c:pt idx="4007">
                  <c:v>361.1999816894534</c:v>
                </c:pt>
                <c:pt idx="4008">
                  <c:v>361.2999877929687</c:v>
                </c:pt>
                <c:pt idx="4009">
                  <c:v>361.3999938964843</c:v>
                </c:pt>
                <c:pt idx="4010">
                  <c:v>361.5</c:v>
                </c:pt>
                <c:pt idx="4011">
                  <c:v>361.6000061035157</c:v>
                </c:pt>
                <c:pt idx="4012">
                  <c:v>361.6999816894534</c:v>
                </c:pt>
                <c:pt idx="4013">
                  <c:v>361.7999877929687</c:v>
                </c:pt>
                <c:pt idx="4014">
                  <c:v>361.8999938964843</c:v>
                </c:pt>
                <c:pt idx="4015">
                  <c:v>362.0</c:v>
                </c:pt>
                <c:pt idx="4016">
                  <c:v>362.1000061035157</c:v>
                </c:pt>
                <c:pt idx="4017">
                  <c:v>362.1999816894534</c:v>
                </c:pt>
                <c:pt idx="4018">
                  <c:v>362.2999877929687</c:v>
                </c:pt>
                <c:pt idx="4019">
                  <c:v>362.3999938964843</c:v>
                </c:pt>
                <c:pt idx="4020">
                  <c:v>362.5</c:v>
                </c:pt>
                <c:pt idx="4021">
                  <c:v>362.6000061035157</c:v>
                </c:pt>
                <c:pt idx="4022">
                  <c:v>362.6999816894534</c:v>
                </c:pt>
                <c:pt idx="4023">
                  <c:v>362.7999877929687</c:v>
                </c:pt>
                <c:pt idx="4024">
                  <c:v>362.8999938964843</c:v>
                </c:pt>
                <c:pt idx="4025">
                  <c:v>363.0</c:v>
                </c:pt>
                <c:pt idx="4026">
                  <c:v>363.1000061035157</c:v>
                </c:pt>
                <c:pt idx="4027">
                  <c:v>363.1999816894534</c:v>
                </c:pt>
                <c:pt idx="4028">
                  <c:v>363.2999877929687</c:v>
                </c:pt>
                <c:pt idx="4029">
                  <c:v>363.3999938964843</c:v>
                </c:pt>
                <c:pt idx="4030">
                  <c:v>363.5</c:v>
                </c:pt>
                <c:pt idx="4031">
                  <c:v>363.6000061035157</c:v>
                </c:pt>
                <c:pt idx="4032">
                  <c:v>363.6999816894534</c:v>
                </c:pt>
                <c:pt idx="4033">
                  <c:v>363.7999877929687</c:v>
                </c:pt>
                <c:pt idx="4034">
                  <c:v>363.8999938964843</c:v>
                </c:pt>
                <c:pt idx="4035">
                  <c:v>364.0</c:v>
                </c:pt>
                <c:pt idx="4036">
                  <c:v>364.1000061035157</c:v>
                </c:pt>
                <c:pt idx="4037">
                  <c:v>364.1999816894534</c:v>
                </c:pt>
                <c:pt idx="4038">
                  <c:v>364.2999877929687</c:v>
                </c:pt>
                <c:pt idx="4039">
                  <c:v>364.3999938964843</c:v>
                </c:pt>
                <c:pt idx="4040">
                  <c:v>364.5</c:v>
                </c:pt>
                <c:pt idx="4041">
                  <c:v>364.6000061035157</c:v>
                </c:pt>
                <c:pt idx="4042">
                  <c:v>364.6999816894534</c:v>
                </c:pt>
                <c:pt idx="4043">
                  <c:v>364.7999877929687</c:v>
                </c:pt>
                <c:pt idx="4044">
                  <c:v>364.8999938964843</c:v>
                </c:pt>
                <c:pt idx="4045">
                  <c:v>365.0</c:v>
                </c:pt>
                <c:pt idx="4046">
                  <c:v>365.1000061035157</c:v>
                </c:pt>
                <c:pt idx="4047">
                  <c:v>365.1999816894534</c:v>
                </c:pt>
                <c:pt idx="4048">
                  <c:v>365.2999877929687</c:v>
                </c:pt>
                <c:pt idx="4049">
                  <c:v>365.3999938964843</c:v>
                </c:pt>
                <c:pt idx="4050">
                  <c:v>365.5</c:v>
                </c:pt>
                <c:pt idx="4051">
                  <c:v>365.6000061035157</c:v>
                </c:pt>
                <c:pt idx="4052">
                  <c:v>365.6999816894534</c:v>
                </c:pt>
                <c:pt idx="4053">
                  <c:v>365.7999877929687</c:v>
                </c:pt>
                <c:pt idx="4054">
                  <c:v>365.8999938964843</c:v>
                </c:pt>
                <c:pt idx="4055">
                  <c:v>366.0</c:v>
                </c:pt>
                <c:pt idx="4056">
                  <c:v>366.1000061035157</c:v>
                </c:pt>
                <c:pt idx="4057">
                  <c:v>366.1999816894534</c:v>
                </c:pt>
                <c:pt idx="4058">
                  <c:v>366.2999877929687</c:v>
                </c:pt>
                <c:pt idx="4059">
                  <c:v>366.3999938964843</c:v>
                </c:pt>
                <c:pt idx="4060">
                  <c:v>366.5</c:v>
                </c:pt>
                <c:pt idx="4061">
                  <c:v>366.6000061035157</c:v>
                </c:pt>
                <c:pt idx="4062">
                  <c:v>366.6999816894534</c:v>
                </c:pt>
                <c:pt idx="4063">
                  <c:v>366.7999877929687</c:v>
                </c:pt>
                <c:pt idx="4064">
                  <c:v>366.8999938964843</c:v>
                </c:pt>
                <c:pt idx="4065">
                  <c:v>367.0</c:v>
                </c:pt>
                <c:pt idx="4066">
                  <c:v>367.1000061035157</c:v>
                </c:pt>
                <c:pt idx="4067">
                  <c:v>367.1999816894534</c:v>
                </c:pt>
                <c:pt idx="4068">
                  <c:v>367.2999877929687</c:v>
                </c:pt>
                <c:pt idx="4069">
                  <c:v>367.3999938964843</c:v>
                </c:pt>
                <c:pt idx="4070">
                  <c:v>367.5</c:v>
                </c:pt>
                <c:pt idx="4071">
                  <c:v>367.6000061035157</c:v>
                </c:pt>
                <c:pt idx="4072">
                  <c:v>367.6999816894534</c:v>
                </c:pt>
                <c:pt idx="4073">
                  <c:v>367.7999877929687</c:v>
                </c:pt>
                <c:pt idx="4074">
                  <c:v>367.8999938964843</c:v>
                </c:pt>
                <c:pt idx="4075">
                  <c:v>368.0</c:v>
                </c:pt>
                <c:pt idx="4076">
                  <c:v>368.1000061035157</c:v>
                </c:pt>
                <c:pt idx="4077">
                  <c:v>368.1999816894534</c:v>
                </c:pt>
                <c:pt idx="4078">
                  <c:v>368.2999877929687</c:v>
                </c:pt>
                <c:pt idx="4079">
                  <c:v>368.3999938964843</c:v>
                </c:pt>
                <c:pt idx="4080">
                  <c:v>368.5</c:v>
                </c:pt>
                <c:pt idx="4081">
                  <c:v>368.6000061035157</c:v>
                </c:pt>
                <c:pt idx="4082">
                  <c:v>368.6999816894534</c:v>
                </c:pt>
                <c:pt idx="4083">
                  <c:v>368.7999877929687</c:v>
                </c:pt>
                <c:pt idx="4084">
                  <c:v>368.8999938964843</c:v>
                </c:pt>
                <c:pt idx="4085">
                  <c:v>369.0</c:v>
                </c:pt>
                <c:pt idx="4086">
                  <c:v>369.1000061035157</c:v>
                </c:pt>
                <c:pt idx="4087">
                  <c:v>369.1999816894534</c:v>
                </c:pt>
                <c:pt idx="4088">
                  <c:v>369.2999877929687</c:v>
                </c:pt>
                <c:pt idx="4089">
                  <c:v>369.3999938964843</c:v>
                </c:pt>
                <c:pt idx="4090">
                  <c:v>369.5</c:v>
                </c:pt>
                <c:pt idx="4091">
                  <c:v>369.6000061035157</c:v>
                </c:pt>
                <c:pt idx="4092">
                  <c:v>369.6999816894534</c:v>
                </c:pt>
                <c:pt idx="4093">
                  <c:v>369.7999877929687</c:v>
                </c:pt>
                <c:pt idx="4094">
                  <c:v>369.8999938964843</c:v>
                </c:pt>
                <c:pt idx="4095">
                  <c:v>370.0</c:v>
                </c:pt>
                <c:pt idx="4096">
                  <c:v>370.1000061035157</c:v>
                </c:pt>
                <c:pt idx="4097">
                  <c:v>370.1999816894534</c:v>
                </c:pt>
                <c:pt idx="4098">
                  <c:v>370.2999877929687</c:v>
                </c:pt>
                <c:pt idx="4099">
                  <c:v>370.3999938964843</c:v>
                </c:pt>
                <c:pt idx="4100">
                  <c:v>370.5</c:v>
                </c:pt>
                <c:pt idx="4101">
                  <c:v>370.6000061035157</c:v>
                </c:pt>
                <c:pt idx="4102">
                  <c:v>370.6999816894534</c:v>
                </c:pt>
                <c:pt idx="4103">
                  <c:v>370.7999877929687</c:v>
                </c:pt>
                <c:pt idx="4104">
                  <c:v>370.8999938964843</c:v>
                </c:pt>
                <c:pt idx="4105">
                  <c:v>371.0</c:v>
                </c:pt>
                <c:pt idx="4106">
                  <c:v>371.1000061035157</c:v>
                </c:pt>
                <c:pt idx="4107">
                  <c:v>371.1999816894534</c:v>
                </c:pt>
                <c:pt idx="4108">
                  <c:v>371.2999877929687</c:v>
                </c:pt>
                <c:pt idx="4109">
                  <c:v>371.3999938964843</c:v>
                </c:pt>
                <c:pt idx="4110">
                  <c:v>371.5</c:v>
                </c:pt>
                <c:pt idx="4111">
                  <c:v>371.6000061035157</c:v>
                </c:pt>
                <c:pt idx="4112">
                  <c:v>371.6999816894534</c:v>
                </c:pt>
                <c:pt idx="4113">
                  <c:v>371.7999877929687</c:v>
                </c:pt>
                <c:pt idx="4114">
                  <c:v>371.8999938964843</c:v>
                </c:pt>
                <c:pt idx="4115">
                  <c:v>372.0</c:v>
                </c:pt>
                <c:pt idx="4116">
                  <c:v>372.1000061035157</c:v>
                </c:pt>
                <c:pt idx="4117">
                  <c:v>372.1999816894534</c:v>
                </c:pt>
                <c:pt idx="4118">
                  <c:v>372.2999877929687</c:v>
                </c:pt>
                <c:pt idx="4119">
                  <c:v>372.3999938964843</c:v>
                </c:pt>
                <c:pt idx="4120">
                  <c:v>372.5</c:v>
                </c:pt>
                <c:pt idx="4121">
                  <c:v>372.6000061035157</c:v>
                </c:pt>
                <c:pt idx="4122">
                  <c:v>372.6999816894534</c:v>
                </c:pt>
                <c:pt idx="4123">
                  <c:v>372.7999877929687</c:v>
                </c:pt>
                <c:pt idx="4124">
                  <c:v>372.8999938964843</c:v>
                </c:pt>
                <c:pt idx="4125">
                  <c:v>373.0</c:v>
                </c:pt>
                <c:pt idx="4126">
                  <c:v>373.1000061035157</c:v>
                </c:pt>
                <c:pt idx="4127">
                  <c:v>373.1999816894534</c:v>
                </c:pt>
                <c:pt idx="4128">
                  <c:v>373.2999877929687</c:v>
                </c:pt>
                <c:pt idx="4129">
                  <c:v>373.3999938964843</c:v>
                </c:pt>
                <c:pt idx="4130">
                  <c:v>373.5</c:v>
                </c:pt>
                <c:pt idx="4131">
                  <c:v>373.6000061035157</c:v>
                </c:pt>
                <c:pt idx="4132">
                  <c:v>373.6999816894534</c:v>
                </c:pt>
                <c:pt idx="4133">
                  <c:v>373.7999877929687</c:v>
                </c:pt>
                <c:pt idx="4134">
                  <c:v>373.8999938964843</c:v>
                </c:pt>
                <c:pt idx="4135">
                  <c:v>374.0</c:v>
                </c:pt>
                <c:pt idx="4136">
                  <c:v>374.1000061035157</c:v>
                </c:pt>
                <c:pt idx="4137">
                  <c:v>374.1999816894534</c:v>
                </c:pt>
                <c:pt idx="4138">
                  <c:v>374.2999877929687</c:v>
                </c:pt>
                <c:pt idx="4139">
                  <c:v>374.3999938964843</c:v>
                </c:pt>
                <c:pt idx="4140">
                  <c:v>374.5</c:v>
                </c:pt>
                <c:pt idx="4141">
                  <c:v>374.6000061035157</c:v>
                </c:pt>
                <c:pt idx="4142">
                  <c:v>374.6999816894534</c:v>
                </c:pt>
                <c:pt idx="4143">
                  <c:v>374.7999877929687</c:v>
                </c:pt>
                <c:pt idx="4144">
                  <c:v>374.8999938964843</c:v>
                </c:pt>
                <c:pt idx="4145">
                  <c:v>375.0</c:v>
                </c:pt>
                <c:pt idx="4146">
                  <c:v>375.1000061035157</c:v>
                </c:pt>
                <c:pt idx="4147">
                  <c:v>375.1999816894534</c:v>
                </c:pt>
                <c:pt idx="4148">
                  <c:v>375.2999877929687</c:v>
                </c:pt>
                <c:pt idx="4149">
                  <c:v>375.3999938964843</c:v>
                </c:pt>
                <c:pt idx="4150">
                  <c:v>375.5</c:v>
                </c:pt>
                <c:pt idx="4151">
                  <c:v>375.6000061035157</c:v>
                </c:pt>
                <c:pt idx="4152">
                  <c:v>375.6999816894534</c:v>
                </c:pt>
                <c:pt idx="4153">
                  <c:v>375.7999877929687</c:v>
                </c:pt>
                <c:pt idx="4154">
                  <c:v>375.8999938964843</c:v>
                </c:pt>
                <c:pt idx="4155">
                  <c:v>376.0</c:v>
                </c:pt>
                <c:pt idx="4156">
                  <c:v>376.1000061035157</c:v>
                </c:pt>
                <c:pt idx="4157">
                  <c:v>376.1999816894534</c:v>
                </c:pt>
                <c:pt idx="4158">
                  <c:v>376.2999877929687</c:v>
                </c:pt>
                <c:pt idx="4159">
                  <c:v>376.3999938964843</c:v>
                </c:pt>
                <c:pt idx="4160">
                  <c:v>376.5</c:v>
                </c:pt>
                <c:pt idx="4161">
                  <c:v>376.6000061035157</c:v>
                </c:pt>
                <c:pt idx="4162">
                  <c:v>376.6999816894534</c:v>
                </c:pt>
                <c:pt idx="4163">
                  <c:v>376.7999877929687</c:v>
                </c:pt>
                <c:pt idx="4164">
                  <c:v>376.8999938964843</c:v>
                </c:pt>
                <c:pt idx="4165">
                  <c:v>377.0</c:v>
                </c:pt>
                <c:pt idx="4166">
                  <c:v>377.1000061035157</c:v>
                </c:pt>
                <c:pt idx="4167">
                  <c:v>377.1999816894534</c:v>
                </c:pt>
                <c:pt idx="4168">
                  <c:v>377.2999877929687</c:v>
                </c:pt>
                <c:pt idx="4169">
                  <c:v>377.3999938964843</c:v>
                </c:pt>
                <c:pt idx="4170">
                  <c:v>377.5</c:v>
                </c:pt>
                <c:pt idx="4171">
                  <c:v>377.6000061035157</c:v>
                </c:pt>
                <c:pt idx="4172">
                  <c:v>377.6999816894534</c:v>
                </c:pt>
                <c:pt idx="4173">
                  <c:v>377.7999877929687</c:v>
                </c:pt>
                <c:pt idx="4174">
                  <c:v>377.8999938964843</c:v>
                </c:pt>
                <c:pt idx="4175">
                  <c:v>378.0</c:v>
                </c:pt>
                <c:pt idx="4176">
                  <c:v>378.1000061035157</c:v>
                </c:pt>
                <c:pt idx="4177">
                  <c:v>378.1999816894534</c:v>
                </c:pt>
                <c:pt idx="4178">
                  <c:v>378.2999877929687</c:v>
                </c:pt>
                <c:pt idx="4179">
                  <c:v>378.3999938964843</c:v>
                </c:pt>
                <c:pt idx="4180">
                  <c:v>378.5</c:v>
                </c:pt>
                <c:pt idx="4181">
                  <c:v>378.6000061035157</c:v>
                </c:pt>
                <c:pt idx="4182">
                  <c:v>378.6999816894534</c:v>
                </c:pt>
                <c:pt idx="4183">
                  <c:v>378.7999877929687</c:v>
                </c:pt>
                <c:pt idx="4184">
                  <c:v>378.8999938964843</c:v>
                </c:pt>
                <c:pt idx="4185">
                  <c:v>379.0</c:v>
                </c:pt>
                <c:pt idx="4186">
                  <c:v>379.1000061035157</c:v>
                </c:pt>
                <c:pt idx="4187">
                  <c:v>379.1999816894534</c:v>
                </c:pt>
                <c:pt idx="4188">
                  <c:v>379.2999877929687</c:v>
                </c:pt>
                <c:pt idx="4189">
                  <c:v>379.3999938964843</c:v>
                </c:pt>
                <c:pt idx="4190">
                  <c:v>379.5</c:v>
                </c:pt>
                <c:pt idx="4191">
                  <c:v>379.6000061035157</c:v>
                </c:pt>
                <c:pt idx="4192">
                  <c:v>379.6999816894534</c:v>
                </c:pt>
                <c:pt idx="4193">
                  <c:v>379.7999877929687</c:v>
                </c:pt>
                <c:pt idx="4194">
                  <c:v>379.8999938964843</c:v>
                </c:pt>
                <c:pt idx="4195">
                  <c:v>380.0</c:v>
                </c:pt>
                <c:pt idx="4196">
                  <c:v>380.1000061035157</c:v>
                </c:pt>
                <c:pt idx="4197">
                  <c:v>380.1999816894534</c:v>
                </c:pt>
                <c:pt idx="4198">
                  <c:v>380.2999877929687</c:v>
                </c:pt>
                <c:pt idx="4199">
                  <c:v>380.3999938964843</c:v>
                </c:pt>
                <c:pt idx="4200">
                  <c:v>380.5</c:v>
                </c:pt>
                <c:pt idx="4201">
                  <c:v>380.6000061035157</c:v>
                </c:pt>
                <c:pt idx="4202">
                  <c:v>380.6999816894534</c:v>
                </c:pt>
                <c:pt idx="4203">
                  <c:v>380.7999877929687</c:v>
                </c:pt>
                <c:pt idx="4204">
                  <c:v>380.8999938964843</c:v>
                </c:pt>
                <c:pt idx="4205">
                  <c:v>381.0</c:v>
                </c:pt>
                <c:pt idx="4206">
                  <c:v>381.1000061035157</c:v>
                </c:pt>
                <c:pt idx="4207">
                  <c:v>381.1999816894534</c:v>
                </c:pt>
                <c:pt idx="4208">
                  <c:v>381.2999877929687</c:v>
                </c:pt>
                <c:pt idx="4209">
                  <c:v>381.3999938964843</c:v>
                </c:pt>
                <c:pt idx="4210">
                  <c:v>381.5</c:v>
                </c:pt>
                <c:pt idx="4211">
                  <c:v>381.6000061035157</c:v>
                </c:pt>
                <c:pt idx="4212">
                  <c:v>381.6999816894534</c:v>
                </c:pt>
                <c:pt idx="4213">
                  <c:v>381.7999877929687</c:v>
                </c:pt>
                <c:pt idx="4214">
                  <c:v>381.8999938964843</c:v>
                </c:pt>
                <c:pt idx="4215">
                  <c:v>382.0</c:v>
                </c:pt>
                <c:pt idx="4216">
                  <c:v>382.1000061035157</c:v>
                </c:pt>
                <c:pt idx="4217">
                  <c:v>382.1999816894534</c:v>
                </c:pt>
                <c:pt idx="4218">
                  <c:v>382.2999877929687</c:v>
                </c:pt>
                <c:pt idx="4219">
                  <c:v>382.3999938964843</c:v>
                </c:pt>
                <c:pt idx="4220">
                  <c:v>382.5</c:v>
                </c:pt>
                <c:pt idx="4221">
                  <c:v>382.6000061035157</c:v>
                </c:pt>
                <c:pt idx="4222">
                  <c:v>382.6999816894534</c:v>
                </c:pt>
                <c:pt idx="4223">
                  <c:v>382.7999877929687</c:v>
                </c:pt>
                <c:pt idx="4224">
                  <c:v>382.8999938964843</c:v>
                </c:pt>
                <c:pt idx="4225">
                  <c:v>383.0</c:v>
                </c:pt>
                <c:pt idx="4226">
                  <c:v>383.1000061035157</c:v>
                </c:pt>
                <c:pt idx="4227">
                  <c:v>383.1999816894534</c:v>
                </c:pt>
                <c:pt idx="4228">
                  <c:v>383.2999877929687</c:v>
                </c:pt>
                <c:pt idx="4229">
                  <c:v>383.3999938964843</c:v>
                </c:pt>
                <c:pt idx="4230">
                  <c:v>383.5</c:v>
                </c:pt>
                <c:pt idx="4231">
                  <c:v>383.6000061035157</c:v>
                </c:pt>
                <c:pt idx="4232">
                  <c:v>383.6999816894534</c:v>
                </c:pt>
                <c:pt idx="4233">
                  <c:v>383.7999877929687</c:v>
                </c:pt>
                <c:pt idx="4234">
                  <c:v>383.8999938964843</c:v>
                </c:pt>
                <c:pt idx="4235">
                  <c:v>384.0</c:v>
                </c:pt>
                <c:pt idx="4236">
                  <c:v>384.1000061035157</c:v>
                </c:pt>
                <c:pt idx="4237">
                  <c:v>384.1999816894534</c:v>
                </c:pt>
                <c:pt idx="4238">
                  <c:v>384.2999877929687</c:v>
                </c:pt>
                <c:pt idx="4239">
                  <c:v>384.3999938964843</c:v>
                </c:pt>
                <c:pt idx="4240">
                  <c:v>384.5</c:v>
                </c:pt>
                <c:pt idx="4241">
                  <c:v>384.6000061035157</c:v>
                </c:pt>
                <c:pt idx="4242">
                  <c:v>384.6999816894534</c:v>
                </c:pt>
                <c:pt idx="4243">
                  <c:v>384.7999877929687</c:v>
                </c:pt>
                <c:pt idx="4244">
                  <c:v>384.8999938964843</c:v>
                </c:pt>
                <c:pt idx="4245">
                  <c:v>385.0</c:v>
                </c:pt>
                <c:pt idx="4246">
                  <c:v>385.1000061035157</c:v>
                </c:pt>
                <c:pt idx="4247">
                  <c:v>385.1999816894534</c:v>
                </c:pt>
                <c:pt idx="4248">
                  <c:v>385.2999877929687</c:v>
                </c:pt>
                <c:pt idx="4249">
                  <c:v>385.3999938964843</c:v>
                </c:pt>
                <c:pt idx="4250">
                  <c:v>385.5</c:v>
                </c:pt>
                <c:pt idx="4251">
                  <c:v>385.6000061035157</c:v>
                </c:pt>
                <c:pt idx="4252">
                  <c:v>385.6999816894534</c:v>
                </c:pt>
                <c:pt idx="4253">
                  <c:v>385.7999877929687</c:v>
                </c:pt>
                <c:pt idx="4254">
                  <c:v>385.8999938964843</c:v>
                </c:pt>
                <c:pt idx="4255">
                  <c:v>386.0</c:v>
                </c:pt>
                <c:pt idx="4256">
                  <c:v>386.1000061035157</c:v>
                </c:pt>
                <c:pt idx="4257">
                  <c:v>386.1999816894534</c:v>
                </c:pt>
                <c:pt idx="4258">
                  <c:v>386.2999877929687</c:v>
                </c:pt>
                <c:pt idx="4259">
                  <c:v>386.3999938964843</c:v>
                </c:pt>
                <c:pt idx="4260">
                  <c:v>386.5</c:v>
                </c:pt>
                <c:pt idx="4261">
                  <c:v>386.6000061035157</c:v>
                </c:pt>
                <c:pt idx="4262">
                  <c:v>386.6999816894534</c:v>
                </c:pt>
                <c:pt idx="4263">
                  <c:v>386.7999877929687</c:v>
                </c:pt>
                <c:pt idx="4264">
                  <c:v>386.8999938964843</c:v>
                </c:pt>
                <c:pt idx="4265">
                  <c:v>387.0</c:v>
                </c:pt>
                <c:pt idx="4266">
                  <c:v>387.1000061035157</c:v>
                </c:pt>
                <c:pt idx="4267">
                  <c:v>387.1999816894534</c:v>
                </c:pt>
                <c:pt idx="4268">
                  <c:v>387.2999877929687</c:v>
                </c:pt>
                <c:pt idx="4269">
                  <c:v>387.3999938964843</c:v>
                </c:pt>
                <c:pt idx="4270">
                  <c:v>387.5</c:v>
                </c:pt>
                <c:pt idx="4271">
                  <c:v>387.6000061035157</c:v>
                </c:pt>
                <c:pt idx="4272">
                  <c:v>387.6999816894534</c:v>
                </c:pt>
                <c:pt idx="4273">
                  <c:v>387.7999877929687</c:v>
                </c:pt>
                <c:pt idx="4274">
                  <c:v>387.8999938964843</c:v>
                </c:pt>
                <c:pt idx="4275">
                  <c:v>388.0</c:v>
                </c:pt>
                <c:pt idx="4276">
                  <c:v>388.1000061035157</c:v>
                </c:pt>
                <c:pt idx="4277">
                  <c:v>388.1999816894534</c:v>
                </c:pt>
                <c:pt idx="4278">
                  <c:v>388.2999877929687</c:v>
                </c:pt>
                <c:pt idx="4279">
                  <c:v>388.3999938964843</c:v>
                </c:pt>
                <c:pt idx="4280">
                  <c:v>388.5</c:v>
                </c:pt>
                <c:pt idx="4281">
                  <c:v>388.6000061035157</c:v>
                </c:pt>
                <c:pt idx="4282">
                  <c:v>388.6999816894534</c:v>
                </c:pt>
                <c:pt idx="4283">
                  <c:v>388.7999877929687</c:v>
                </c:pt>
                <c:pt idx="4284">
                  <c:v>388.8999938964843</c:v>
                </c:pt>
                <c:pt idx="4285">
                  <c:v>389.0</c:v>
                </c:pt>
                <c:pt idx="4286">
                  <c:v>389.1000061035157</c:v>
                </c:pt>
                <c:pt idx="4287">
                  <c:v>389.1999816894534</c:v>
                </c:pt>
                <c:pt idx="4288">
                  <c:v>389.2999877929687</c:v>
                </c:pt>
                <c:pt idx="4289">
                  <c:v>389.3999938964843</c:v>
                </c:pt>
                <c:pt idx="4290">
                  <c:v>389.5</c:v>
                </c:pt>
                <c:pt idx="4291">
                  <c:v>389.6000061035157</c:v>
                </c:pt>
                <c:pt idx="4292">
                  <c:v>389.6999816894534</c:v>
                </c:pt>
                <c:pt idx="4293">
                  <c:v>389.7999877929687</c:v>
                </c:pt>
                <c:pt idx="4294">
                  <c:v>389.8999938964843</c:v>
                </c:pt>
                <c:pt idx="4295">
                  <c:v>390.0</c:v>
                </c:pt>
                <c:pt idx="4296">
                  <c:v>390.1000061035157</c:v>
                </c:pt>
                <c:pt idx="4297">
                  <c:v>390.1999816894534</c:v>
                </c:pt>
                <c:pt idx="4298">
                  <c:v>390.2999877929687</c:v>
                </c:pt>
                <c:pt idx="4299">
                  <c:v>390.3999938964843</c:v>
                </c:pt>
                <c:pt idx="4300">
                  <c:v>390.5</c:v>
                </c:pt>
                <c:pt idx="4301">
                  <c:v>390.6000061035157</c:v>
                </c:pt>
                <c:pt idx="4302">
                  <c:v>390.6999816894534</c:v>
                </c:pt>
                <c:pt idx="4303">
                  <c:v>390.7999877929687</c:v>
                </c:pt>
                <c:pt idx="4304">
                  <c:v>390.8999938964843</c:v>
                </c:pt>
                <c:pt idx="4305">
                  <c:v>391.0</c:v>
                </c:pt>
                <c:pt idx="4306">
                  <c:v>391.1000061035157</c:v>
                </c:pt>
                <c:pt idx="4307">
                  <c:v>391.1999816894534</c:v>
                </c:pt>
                <c:pt idx="4308">
                  <c:v>391.2999877929687</c:v>
                </c:pt>
                <c:pt idx="4309">
                  <c:v>391.3999938964843</c:v>
                </c:pt>
                <c:pt idx="4310">
                  <c:v>391.5</c:v>
                </c:pt>
                <c:pt idx="4311">
                  <c:v>391.6000061035157</c:v>
                </c:pt>
                <c:pt idx="4312">
                  <c:v>391.6999816894534</c:v>
                </c:pt>
                <c:pt idx="4313">
                  <c:v>391.7999877929687</c:v>
                </c:pt>
                <c:pt idx="4314">
                  <c:v>391.8999938964843</c:v>
                </c:pt>
                <c:pt idx="4315">
                  <c:v>392.0</c:v>
                </c:pt>
                <c:pt idx="4316">
                  <c:v>392.1000061035157</c:v>
                </c:pt>
                <c:pt idx="4317">
                  <c:v>392.1999816894534</c:v>
                </c:pt>
                <c:pt idx="4318">
                  <c:v>392.2999877929687</c:v>
                </c:pt>
                <c:pt idx="4319">
                  <c:v>392.3999938964843</c:v>
                </c:pt>
                <c:pt idx="4320">
                  <c:v>392.5</c:v>
                </c:pt>
                <c:pt idx="4321">
                  <c:v>392.6000061035157</c:v>
                </c:pt>
                <c:pt idx="4322">
                  <c:v>392.6999816894534</c:v>
                </c:pt>
                <c:pt idx="4323">
                  <c:v>392.7999877929687</c:v>
                </c:pt>
                <c:pt idx="4324">
                  <c:v>392.8999938964843</c:v>
                </c:pt>
                <c:pt idx="4325">
                  <c:v>393.0</c:v>
                </c:pt>
                <c:pt idx="4326">
                  <c:v>393.1000061035157</c:v>
                </c:pt>
                <c:pt idx="4327">
                  <c:v>393.1999816894534</c:v>
                </c:pt>
                <c:pt idx="4328">
                  <c:v>393.2999877929687</c:v>
                </c:pt>
                <c:pt idx="4329">
                  <c:v>393.3999938964843</c:v>
                </c:pt>
                <c:pt idx="4330">
                  <c:v>393.5</c:v>
                </c:pt>
                <c:pt idx="4331">
                  <c:v>393.6000061035157</c:v>
                </c:pt>
                <c:pt idx="4332">
                  <c:v>393.6999816894534</c:v>
                </c:pt>
                <c:pt idx="4333">
                  <c:v>393.7999877929687</c:v>
                </c:pt>
                <c:pt idx="4334">
                  <c:v>393.8999938964843</c:v>
                </c:pt>
                <c:pt idx="4335">
                  <c:v>394.0</c:v>
                </c:pt>
                <c:pt idx="4336">
                  <c:v>394.1000061035157</c:v>
                </c:pt>
                <c:pt idx="4337">
                  <c:v>394.1999816894534</c:v>
                </c:pt>
                <c:pt idx="4338">
                  <c:v>394.2999877929687</c:v>
                </c:pt>
                <c:pt idx="4339">
                  <c:v>394.3999938964843</c:v>
                </c:pt>
                <c:pt idx="4340">
                  <c:v>394.5</c:v>
                </c:pt>
                <c:pt idx="4341">
                  <c:v>394.6000061035157</c:v>
                </c:pt>
                <c:pt idx="4342">
                  <c:v>394.6999816894534</c:v>
                </c:pt>
                <c:pt idx="4343">
                  <c:v>394.7999877929687</c:v>
                </c:pt>
                <c:pt idx="4344">
                  <c:v>394.8999938964843</c:v>
                </c:pt>
                <c:pt idx="4345">
                  <c:v>395.0</c:v>
                </c:pt>
                <c:pt idx="4346">
                  <c:v>395.1000061035157</c:v>
                </c:pt>
                <c:pt idx="4347">
                  <c:v>395.1999816894534</c:v>
                </c:pt>
                <c:pt idx="4348">
                  <c:v>395.2999877929687</c:v>
                </c:pt>
                <c:pt idx="4349">
                  <c:v>395.3999938964843</c:v>
                </c:pt>
                <c:pt idx="4350">
                  <c:v>395.5</c:v>
                </c:pt>
                <c:pt idx="4351">
                  <c:v>395.6000061035157</c:v>
                </c:pt>
                <c:pt idx="4352">
                  <c:v>395.6999816894534</c:v>
                </c:pt>
                <c:pt idx="4353">
                  <c:v>395.7999877929687</c:v>
                </c:pt>
                <c:pt idx="4354">
                  <c:v>395.8999938964843</c:v>
                </c:pt>
                <c:pt idx="4355">
                  <c:v>396.0</c:v>
                </c:pt>
                <c:pt idx="4356">
                  <c:v>396.1000061035157</c:v>
                </c:pt>
                <c:pt idx="4357">
                  <c:v>396.1999816894534</c:v>
                </c:pt>
                <c:pt idx="4358">
                  <c:v>396.2999877929687</c:v>
                </c:pt>
                <c:pt idx="4359">
                  <c:v>396.3999938964843</c:v>
                </c:pt>
                <c:pt idx="4360">
                  <c:v>396.5</c:v>
                </c:pt>
                <c:pt idx="4361">
                  <c:v>396.6000061035157</c:v>
                </c:pt>
                <c:pt idx="4362">
                  <c:v>396.6999816894534</c:v>
                </c:pt>
                <c:pt idx="4363">
                  <c:v>396.7999877929687</c:v>
                </c:pt>
                <c:pt idx="4364">
                  <c:v>396.8999938964843</c:v>
                </c:pt>
                <c:pt idx="4365">
                  <c:v>397.0</c:v>
                </c:pt>
                <c:pt idx="4366">
                  <c:v>397.1000061035157</c:v>
                </c:pt>
                <c:pt idx="4367">
                  <c:v>397.1999816894534</c:v>
                </c:pt>
                <c:pt idx="4368">
                  <c:v>397.2999877929687</c:v>
                </c:pt>
                <c:pt idx="4369">
                  <c:v>397.3999938964843</c:v>
                </c:pt>
                <c:pt idx="4370">
                  <c:v>397.5</c:v>
                </c:pt>
                <c:pt idx="4371">
                  <c:v>397.6000061035157</c:v>
                </c:pt>
                <c:pt idx="4372">
                  <c:v>397.6999816894534</c:v>
                </c:pt>
                <c:pt idx="4373">
                  <c:v>397.7999877929687</c:v>
                </c:pt>
                <c:pt idx="4374">
                  <c:v>397.8999938964843</c:v>
                </c:pt>
                <c:pt idx="4375">
                  <c:v>398.0</c:v>
                </c:pt>
                <c:pt idx="4376">
                  <c:v>398.1000061035157</c:v>
                </c:pt>
                <c:pt idx="4377">
                  <c:v>398.1999816894534</c:v>
                </c:pt>
                <c:pt idx="4378">
                  <c:v>398.2999877929687</c:v>
                </c:pt>
                <c:pt idx="4379">
                  <c:v>398.3999938964843</c:v>
                </c:pt>
                <c:pt idx="4380">
                  <c:v>398.5</c:v>
                </c:pt>
                <c:pt idx="4381">
                  <c:v>398.6000061035157</c:v>
                </c:pt>
                <c:pt idx="4382">
                  <c:v>398.6999816894534</c:v>
                </c:pt>
                <c:pt idx="4383">
                  <c:v>398.7999877929687</c:v>
                </c:pt>
                <c:pt idx="4384">
                  <c:v>398.8999938964843</c:v>
                </c:pt>
                <c:pt idx="4385">
                  <c:v>399.0</c:v>
                </c:pt>
                <c:pt idx="4386">
                  <c:v>399.1000061035157</c:v>
                </c:pt>
                <c:pt idx="4387">
                  <c:v>399.1999816894534</c:v>
                </c:pt>
                <c:pt idx="4388">
                  <c:v>399.2999877929687</c:v>
                </c:pt>
                <c:pt idx="4389">
                  <c:v>399.3999938964843</c:v>
                </c:pt>
                <c:pt idx="4390">
                  <c:v>399.5</c:v>
                </c:pt>
                <c:pt idx="4391">
                  <c:v>399.6000061035157</c:v>
                </c:pt>
                <c:pt idx="4392">
                  <c:v>399.6999816894534</c:v>
                </c:pt>
                <c:pt idx="4393">
                  <c:v>399.7999877929687</c:v>
                </c:pt>
                <c:pt idx="4394">
                  <c:v>399.8999938964843</c:v>
                </c:pt>
                <c:pt idx="4395">
                  <c:v>400.0</c:v>
                </c:pt>
                <c:pt idx="4396">
                  <c:v>400.1000061035157</c:v>
                </c:pt>
                <c:pt idx="4397">
                  <c:v>400.1999816894534</c:v>
                </c:pt>
                <c:pt idx="4398">
                  <c:v>400.2999877929687</c:v>
                </c:pt>
                <c:pt idx="4399">
                  <c:v>400.3999938964843</c:v>
                </c:pt>
                <c:pt idx="4400">
                  <c:v>400.5</c:v>
                </c:pt>
                <c:pt idx="4401">
                  <c:v>400.6000061035157</c:v>
                </c:pt>
                <c:pt idx="4402">
                  <c:v>400.6999816894534</c:v>
                </c:pt>
                <c:pt idx="4403">
                  <c:v>400.7999877929687</c:v>
                </c:pt>
                <c:pt idx="4404">
                  <c:v>400.8999938964843</c:v>
                </c:pt>
                <c:pt idx="4405">
                  <c:v>401.0</c:v>
                </c:pt>
                <c:pt idx="4406">
                  <c:v>401.1000061035157</c:v>
                </c:pt>
                <c:pt idx="4407">
                  <c:v>401.1999816894534</c:v>
                </c:pt>
                <c:pt idx="4408">
                  <c:v>401.2999877929687</c:v>
                </c:pt>
                <c:pt idx="4409">
                  <c:v>401.3999938964843</c:v>
                </c:pt>
                <c:pt idx="4410">
                  <c:v>401.5</c:v>
                </c:pt>
                <c:pt idx="4411">
                  <c:v>401.6000061035157</c:v>
                </c:pt>
                <c:pt idx="4412">
                  <c:v>401.6999816894534</c:v>
                </c:pt>
                <c:pt idx="4413">
                  <c:v>401.7999877929687</c:v>
                </c:pt>
                <c:pt idx="4414">
                  <c:v>401.8999938964843</c:v>
                </c:pt>
                <c:pt idx="4415">
                  <c:v>402.0</c:v>
                </c:pt>
                <c:pt idx="4416">
                  <c:v>402.1000061035157</c:v>
                </c:pt>
                <c:pt idx="4417">
                  <c:v>402.1999816894534</c:v>
                </c:pt>
                <c:pt idx="4418">
                  <c:v>402.2999877929687</c:v>
                </c:pt>
                <c:pt idx="4419">
                  <c:v>402.3999938964843</c:v>
                </c:pt>
                <c:pt idx="4420">
                  <c:v>402.5</c:v>
                </c:pt>
                <c:pt idx="4421">
                  <c:v>402.6000061035157</c:v>
                </c:pt>
                <c:pt idx="4422">
                  <c:v>402.6999816894534</c:v>
                </c:pt>
                <c:pt idx="4423">
                  <c:v>402.7999877929687</c:v>
                </c:pt>
                <c:pt idx="4424">
                  <c:v>402.8999938964843</c:v>
                </c:pt>
                <c:pt idx="4425">
                  <c:v>403.0</c:v>
                </c:pt>
                <c:pt idx="4426">
                  <c:v>403.1000061035157</c:v>
                </c:pt>
                <c:pt idx="4427">
                  <c:v>403.1999816894534</c:v>
                </c:pt>
                <c:pt idx="4428">
                  <c:v>403.2999877929687</c:v>
                </c:pt>
                <c:pt idx="4429">
                  <c:v>403.3999938964843</c:v>
                </c:pt>
                <c:pt idx="4430">
                  <c:v>403.5</c:v>
                </c:pt>
                <c:pt idx="4431">
                  <c:v>403.6000061035157</c:v>
                </c:pt>
                <c:pt idx="4432">
                  <c:v>403.6999816894534</c:v>
                </c:pt>
                <c:pt idx="4433">
                  <c:v>403.7999877929687</c:v>
                </c:pt>
                <c:pt idx="4434">
                  <c:v>403.8999938964843</c:v>
                </c:pt>
                <c:pt idx="4435">
                  <c:v>404.0</c:v>
                </c:pt>
                <c:pt idx="4436">
                  <c:v>404.1000061035157</c:v>
                </c:pt>
                <c:pt idx="4437">
                  <c:v>404.1999816894534</c:v>
                </c:pt>
                <c:pt idx="4438">
                  <c:v>404.2999877929687</c:v>
                </c:pt>
                <c:pt idx="4439">
                  <c:v>404.3999938964843</c:v>
                </c:pt>
                <c:pt idx="4440">
                  <c:v>404.5</c:v>
                </c:pt>
                <c:pt idx="4441">
                  <c:v>404.6000061035157</c:v>
                </c:pt>
                <c:pt idx="4442">
                  <c:v>404.6999816894534</c:v>
                </c:pt>
                <c:pt idx="4443">
                  <c:v>404.7999877929687</c:v>
                </c:pt>
                <c:pt idx="4444">
                  <c:v>404.8999938964843</c:v>
                </c:pt>
                <c:pt idx="4445">
                  <c:v>405.0</c:v>
                </c:pt>
                <c:pt idx="4446">
                  <c:v>405.1000061035157</c:v>
                </c:pt>
                <c:pt idx="4447">
                  <c:v>405.1999816894534</c:v>
                </c:pt>
                <c:pt idx="4448">
                  <c:v>405.2999877929687</c:v>
                </c:pt>
                <c:pt idx="4449">
                  <c:v>405.3999938964843</c:v>
                </c:pt>
                <c:pt idx="4450">
                  <c:v>405.5</c:v>
                </c:pt>
                <c:pt idx="4451">
                  <c:v>405.6000061035157</c:v>
                </c:pt>
                <c:pt idx="4452">
                  <c:v>405.6999816894534</c:v>
                </c:pt>
                <c:pt idx="4453">
                  <c:v>405.7999877929687</c:v>
                </c:pt>
                <c:pt idx="4454">
                  <c:v>405.8999938964843</c:v>
                </c:pt>
                <c:pt idx="4455">
                  <c:v>406.0</c:v>
                </c:pt>
                <c:pt idx="4456">
                  <c:v>406.1000061035157</c:v>
                </c:pt>
                <c:pt idx="4457">
                  <c:v>406.1999816894534</c:v>
                </c:pt>
                <c:pt idx="4458">
                  <c:v>406.2999877929687</c:v>
                </c:pt>
                <c:pt idx="4459">
                  <c:v>406.3999938964843</c:v>
                </c:pt>
                <c:pt idx="4460">
                  <c:v>406.5</c:v>
                </c:pt>
                <c:pt idx="4461">
                  <c:v>406.6000061035157</c:v>
                </c:pt>
                <c:pt idx="4462">
                  <c:v>406.6999816894534</c:v>
                </c:pt>
                <c:pt idx="4463">
                  <c:v>406.7999877929687</c:v>
                </c:pt>
                <c:pt idx="4464">
                  <c:v>406.8999938964843</c:v>
                </c:pt>
                <c:pt idx="4465">
                  <c:v>407.0</c:v>
                </c:pt>
                <c:pt idx="4466">
                  <c:v>407.1000061035157</c:v>
                </c:pt>
                <c:pt idx="4467">
                  <c:v>407.1999816894534</c:v>
                </c:pt>
                <c:pt idx="4468">
                  <c:v>407.2999877929687</c:v>
                </c:pt>
                <c:pt idx="4469">
                  <c:v>407.3999938964843</c:v>
                </c:pt>
                <c:pt idx="4470">
                  <c:v>407.5</c:v>
                </c:pt>
                <c:pt idx="4471">
                  <c:v>407.6000061035157</c:v>
                </c:pt>
                <c:pt idx="4472">
                  <c:v>407.6999816894534</c:v>
                </c:pt>
                <c:pt idx="4473">
                  <c:v>407.7999877929687</c:v>
                </c:pt>
                <c:pt idx="4474">
                  <c:v>407.8999938964843</c:v>
                </c:pt>
                <c:pt idx="4475">
                  <c:v>408.0</c:v>
                </c:pt>
                <c:pt idx="4476">
                  <c:v>408.1000061035157</c:v>
                </c:pt>
                <c:pt idx="4477">
                  <c:v>408.1999816894534</c:v>
                </c:pt>
                <c:pt idx="4478">
                  <c:v>408.2999877929687</c:v>
                </c:pt>
                <c:pt idx="4479">
                  <c:v>408.3999938964843</c:v>
                </c:pt>
                <c:pt idx="4480">
                  <c:v>408.5</c:v>
                </c:pt>
                <c:pt idx="4481">
                  <c:v>408.6000061035157</c:v>
                </c:pt>
                <c:pt idx="4482">
                  <c:v>408.6999816894534</c:v>
                </c:pt>
                <c:pt idx="4483">
                  <c:v>408.7999877929687</c:v>
                </c:pt>
                <c:pt idx="4484">
                  <c:v>408.8999938964843</c:v>
                </c:pt>
                <c:pt idx="4485">
                  <c:v>409.0</c:v>
                </c:pt>
                <c:pt idx="4486">
                  <c:v>409.1000061035157</c:v>
                </c:pt>
                <c:pt idx="4487">
                  <c:v>409.1999816894534</c:v>
                </c:pt>
                <c:pt idx="4488">
                  <c:v>409.2999877929687</c:v>
                </c:pt>
                <c:pt idx="4489">
                  <c:v>409.3999938964843</c:v>
                </c:pt>
                <c:pt idx="4490">
                  <c:v>409.5</c:v>
                </c:pt>
                <c:pt idx="4491">
                  <c:v>409.6000061035157</c:v>
                </c:pt>
                <c:pt idx="4492">
                  <c:v>409.6999816894534</c:v>
                </c:pt>
                <c:pt idx="4493">
                  <c:v>409.7999877929687</c:v>
                </c:pt>
                <c:pt idx="4494">
                  <c:v>409.8999938964843</c:v>
                </c:pt>
                <c:pt idx="4495">
                  <c:v>410.0</c:v>
                </c:pt>
                <c:pt idx="4496">
                  <c:v>410.1000061035157</c:v>
                </c:pt>
                <c:pt idx="4497">
                  <c:v>410.1999816894534</c:v>
                </c:pt>
                <c:pt idx="4498">
                  <c:v>410.2999877929687</c:v>
                </c:pt>
                <c:pt idx="4499">
                  <c:v>410.3999938964843</c:v>
                </c:pt>
                <c:pt idx="4500">
                  <c:v>410.5</c:v>
                </c:pt>
                <c:pt idx="4501">
                  <c:v>410.6000061035157</c:v>
                </c:pt>
                <c:pt idx="4502">
                  <c:v>410.6999816894534</c:v>
                </c:pt>
                <c:pt idx="4503">
                  <c:v>410.7999877929687</c:v>
                </c:pt>
                <c:pt idx="4504">
                  <c:v>410.8999938964843</c:v>
                </c:pt>
                <c:pt idx="4505">
                  <c:v>411.0</c:v>
                </c:pt>
                <c:pt idx="4506">
                  <c:v>411.1000061035157</c:v>
                </c:pt>
                <c:pt idx="4507">
                  <c:v>411.1999816894534</c:v>
                </c:pt>
                <c:pt idx="4508">
                  <c:v>411.2999877929687</c:v>
                </c:pt>
                <c:pt idx="4509">
                  <c:v>411.3999938964843</c:v>
                </c:pt>
                <c:pt idx="4510">
                  <c:v>411.5</c:v>
                </c:pt>
                <c:pt idx="4511">
                  <c:v>411.6000061035157</c:v>
                </c:pt>
                <c:pt idx="4512">
                  <c:v>411.6999816894534</c:v>
                </c:pt>
                <c:pt idx="4513">
                  <c:v>411.7999877929687</c:v>
                </c:pt>
                <c:pt idx="4514">
                  <c:v>411.8999938964843</c:v>
                </c:pt>
                <c:pt idx="4515">
                  <c:v>412.0</c:v>
                </c:pt>
                <c:pt idx="4516">
                  <c:v>412.1000061035157</c:v>
                </c:pt>
                <c:pt idx="4517">
                  <c:v>412.1999816894534</c:v>
                </c:pt>
                <c:pt idx="4518">
                  <c:v>412.2999877929687</c:v>
                </c:pt>
                <c:pt idx="4519">
                  <c:v>412.3999938964843</c:v>
                </c:pt>
                <c:pt idx="4520">
                  <c:v>412.5</c:v>
                </c:pt>
                <c:pt idx="4521">
                  <c:v>412.6000061035157</c:v>
                </c:pt>
                <c:pt idx="4522">
                  <c:v>412.6999816894534</c:v>
                </c:pt>
                <c:pt idx="4523">
                  <c:v>412.7999877929687</c:v>
                </c:pt>
                <c:pt idx="4524">
                  <c:v>412.8999938964843</c:v>
                </c:pt>
                <c:pt idx="4525">
                  <c:v>413.0</c:v>
                </c:pt>
                <c:pt idx="4526">
                  <c:v>413.1000061035157</c:v>
                </c:pt>
                <c:pt idx="4527">
                  <c:v>413.1999816894534</c:v>
                </c:pt>
                <c:pt idx="4528">
                  <c:v>413.2999877929687</c:v>
                </c:pt>
                <c:pt idx="4529">
                  <c:v>413.3999938964843</c:v>
                </c:pt>
                <c:pt idx="4530">
                  <c:v>413.5</c:v>
                </c:pt>
                <c:pt idx="4531">
                  <c:v>413.6000061035157</c:v>
                </c:pt>
                <c:pt idx="4532">
                  <c:v>413.6999816894534</c:v>
                </c:pt>
                <c:pt idx="4533">
                  <c:v>413.7999877929687</c:v>
                </c:pt>
                <c:pt idx="4534">
                  <c:v>413.8999938964843</c:v>
                </c:pt>
                <c:pt idx="4535">
                  <c:v>414.0</c:v>
                </c:pt>
                <c:pt idx="4536">
                  <c:v>414.1000061035157</c:v>
                </c:pt>
                <c:pt idx="4537">
                  <c:v>414.1999816894534</c:v>
                </c:pt>
                <c:pt idx="4538">
                  <c:v>414.2999877929687</c:v>
                </c:pt>
                <c:pt idx="4539">
                  <c:v>414.3999938964843</c:v>
                </c:pt>
                <c:pt idx="4540">
                  <c:v>414.5</c:v>
                </c:pt>
                <c:pt idx="4541">
                  <c:v>414.6000061035157</c:v>
                </c:pt>
                <c:pt idx="4542">
                  <c:v>414.6999816894534</c:v>
                </c:pt>
                <c:pt idx="4543">
                  <c:v>414.7999877929687</c:v>
                </c:pt>
                <c:pt idx="4544">
                  <c:v>414.8999938964843</c:v>
                </c:pt>
                <c:pt idx="4545">
                  <c:v>415.0</c:v>
                </c:pt>
                <c:pt idx="4546">
                  <c:v>415.1000061035157</c:v>
                </c:pt>
                <c:pt idx="4547">
                  <c:v>415.1999816894534</c:v>
                </c:pt>
                <c:pt idx="4548">
                  <c:v>415.2999877929687</c:v>
                </c:pt>
                <c:pt idx="4549">
                  <c:v>415.3999938964843</c:v>
                </c:pt>
                <c:pt idx="4550">
                  <c:v>415.5</c:v>
                </c:pt>
                <c:pt idx="4551">
                  <c:v>415.6000061035157</c:v>
                </c:pt>
                <c:pt idx="4552">
                  <c:v>415.6999816894534</c:v>
                </c:pt>
                <c:pt idx="4553">
                  <c:v>415.7999877929687</c:v>
                </c:pt>
                <c:pt idx="4554">
                  <c:v>415.8999938964843</c:v>
                </c:pt>
                <c:pt idx="4555">
                  <c:v>416.0</c:v>
                </c:pt>
                <c:pt idx="4556">
                  <c:v>416.1000061035157</c:v>
                </c:pt>
                <c:pt idx="4557">
                  <c:v>416.1999816894534</c:v>
                </c:pt>
                <c:pt idx="4558">
                  <c:v>416.2999877929687</c:v>
                </c:pt>
                <c:pt idx="4559">
                  <c:v>416.3999938964843</c:v>
                </c:pt>
                <c:pt idx="4560">
                  <c:v>416.5</c:v>
                </c:pt>
                <c:pt idx="4561">
                  <c:v>416.6000061035157</c:v>
                </c:pt>
                <c:pt idx="4562">
                  <c:v>416.6999816894534</c:v>
                </c:pt>
                <c:pt idx="4563">
                  <c:v>416.7999877929687</c:v>
                </c:pt>
                <c:pt idx="4564">
                  <c:v>416.8999938964843</c:v>
                </c:pt>
                <c:pt idx="4565">
                  <c:v>417.0</c:v>
                </c:pt>
                <c:pt idx="4566">
                  <c:v>417.1000061035157</c:v>
                </c:pt>
                <c:pt idx="4567">
                  <c:v>417.1999816894534</c:v>
                </c:pt>
                <c:pt idx="4568">
                  <c:v>417.2999877929687</c:v>
                </c:pt>
                <c:pt idx="4569">
                  <c:v>417.3999938964843</c:v>
                </c:pt>
                <c:pt idx="4570">
                  <c:v>417.5</c:v>
                </c:pt>
                <c:pt idx="4571">
                  <c:v>417.6000061035157</c:v>
                </c:pt>
                <c:pt idx="4572">
                  <c:v>417.6999816894534</c:v>
                </c:pt>
                <c:pt idx="4573">
                  <c:v>417.7999877929687</c:v>
                </c:pt>
                <c:pt idx="4574">
                  <c:v>417.8999938964843</c:v>
                </c:pt>
                <c:pt idx="4575">
                  <c:v>418.0</c:v>
                </c:pt>
                <c:pt idx="4576">
                  <c:v>418.1000061035157</c:v>
                </c:pt>
                <c:pt idx="4577">
                  <c:v>418.1999816894534</c:v>
                </c:pt>
                <c:pt idx="4578">
                  <c:v>418.2999877929687</c:v>
                </c:pt>
                <c:pt idx="4579">
                  <c:v>418.3999938964843</c:v>
                </c:pt>
                <c:pt idx="4580">
                  <c:v>418.5</c:v>
                </c:pt>
                <c:pt idx="4581">
                  <c:v>418.6000061035157</c:v>
                </c:pt>
                <c:pt idx="4582">
                  <c:v>418.6999816894534</c:v>
                </c:pt>
                <c:pt idx="4583">
                  <c:v>418.7999877929687</c:v>
                </c:pt>
                <c:pt idx="4584">
                  <c:v>418.8999938964843</c:v>
                </c:pt>
                <c:pt idx="4585">
                  <c:v>419.0</c:v>
                </c:pt>
                <c:pt idx="4586">
                  <c:v>419.1000061035157</c:v>
                </c:pt>
                <c:pt idx="4587">
                  <c:v>419.1999816894534</c:v>
                </c:pt>
                <c:pt idx="4588">
                  <c:v>419.2999877929687</c:v>
                </c:pt>
                <c:pt idx="4589">
                  <c:v>419.3999938964843</c:v>
                </c:pt>
                <c:pt idx="4590">
                  <c:v>419.5</c:v>
                </c:pt>
                <c:pt idx="4591">
                  <c:v>419.6000061035157</c:v>
                </c:pt>
                <c:pt idx="4592">
                  <c:v>419.6999816894534</c:v>
                </c:pt>
                <c:pt idx="4593">
                  <c:v>419.7999877929687</c:v>
                </c:pt>
                <c:pt idx="4594">
                  <c:v>419.8999938964843</c:v>
                </c:pt>
                <c:pt idx="4595">
                  <c:v>420.0</c:v>
                </c:pt>
                <c:pt idx="4596">
                  <c:v>420.1000061035157</c:v>
                </c:pt>
                <c:pt idx="4597">
                  <c:v>420.1999816894534</c:v>
                </c:pt>
                <c:pt idx="4598">
                  <c:v>420.2999877929687</c:v>
                </c:pt>
                <c:pt idx="4599">
                  <c:v>420.3999938964843</c:v>
                </c:pt>
                <c:pt idx="4600">
                  <c:v>420.5</c:v>
                </c:pt>
                <c:pt idx="4601">
                  <c:v>420.6000061035157</c:v>
                </c:pt>
                <c:pt idx="4602">
                  <c:v>420.6999816894534</c:v>
                </c:pt>
                <c:pt idx="4603">
                  <c:v>420.7999877929687</c:v>
                </c:pt>
                <c:pt idx="4604">
                  <c:v>420.8999938964843</c:v>
                </c:pt>
                <c:pt idx="4605">
                  <c:v>421.0</c:v>
                </c:pt>
                <c:pt idx="4606">
                  <c:v>421.1000061035157</c:v>
                </c:pt>
                <c:pt idx="4607">
                  <c:v>421.1999816894534</c:v>
                </c:pt>
                <c:pt idx="4608">
                  <c:v>421.2999877929687</c:v>
                </c:pt>
                <c:pt idx="4609">
                  <c:v>421.3999938964843</c:v>
                </c:pt>
                <c:pt idx="4610">
                  <c:v>421.5</c:v>
                </c:pt>
                <c:pt idx="4611">
                  <c:v>421.6000061035157</c:v>
                </c:pt>
                <c:pt idx="4612">
                  <c:v>421.6999816894534</c:v>
                </c:pt>
                <c:pt idx="4613">
                  <c:v>421.7999877929687</c:v>
                </c:pt>
                <c:pt idx="4614">
                  <c:v>421.8999938964843</c:v>
                </c:pt>
                <c:pt idx="4615">
                  <c:v>422.0</c:v>
                </c:pt>
                <c:pt idx="4616">
                  <c:v>422.1000061035157</c:v>
                </c:pt>
                <c:pt idx="4617">
                  <c:v>422.1999816894534</c:v>
                </c:pt>
                <c:pt idx="4618">
                  <c:v>422.2999877929687</c:v>
                </c:pt>
                <c:pt idx="4619">
                  <c:v>422.3999938964843</c:v>
                </c:pt>
                <c:pt idx="4620">
                  <c:v>422.5</c:v>
                </c:pt>
                <c:pt idx="4621">
                  <c:v>422.6000061035157</c:v>
                </c:pt>
                <c:pt idx="4622">
                  <c:v>422.6999816894534</c:v>
                </c:pt>
                <c:pt idx="4623">
                  <c:v>422.7999877929687</c:v>
                </c:pt>
                <c:pt idx="4624">
                  <c:v>422.8999938964843</c:v>
                </c:pt>
                <c:pt idx="4625">
                  <c:v>423.0</c:v>
                </c:pt>
                <c:pt idx="4626">
                  <c:v>423.1000061035157</c:v>
                </c:pt>
                <c:pt idx="4627">
                  <c:v>423.1999816894534</c:v>
                </c:pt>
                <c:pt idx="4628">
                  <c:v>423.2999877929687</c:v>
                </c:pt>
                <c:pt idx="4629">
                  <c:v>423.3999938964843</c:v>
                </c:pt>
                <c:pt idx="4630">
                  <c:v>423.5</c:v>
                </c:pt>
                <c:pt idx="4631">
                  <c:v>423.6000061035157</c:v>
                </c:pt>
                <c:pt idx="4632">
                  <c:v>423.6999816894534</c:v>
                </c:pt>
                <c:pt idx="4633">
                  <c:v>423.7999877929687</c:v>
                </c:pt>
                <c:pt idx="4634">
                  <c:v>423.8999938964843</c:v>
                </c:pt>
                <c:pt idx="4635">
                  <c:v>424.0</c:v>
                </c:pt>
                <c:pt idx="4636">
                  <c:v>424.1000061035157</c:v>
                </c:pt>
                <c:pt idx="4637">
                  <c:v>424.1999816894534</c:v>
                </c:pt>
                <c:pt idx="4638">
                  <c:v>424.2999877929687</c:v>
                </c:pt>
                <c:pt idx="4639">
                  <c:v>424.3999938964843</c:v>
                </c:pt>
                <c:pt idx="4640">
                  <c:v>424.5</c:v>
                </c:pt>
                <c:pt idx="4641">
                  <c:v>424.6000061035157</c:v>
                </c:pt>
                <c:pt idx="4642">
                  <c:v>424.6999816894534</c:v>
                </c:pt>
                <c:pt idx="4643">
                  <c:v>424.7999877929687</c:v>
                </c:pt>
                <c:pt idx="4644">
                  <c:v>424.8999938964843</c:v>
                </c:pt>
                <c:pt idx="4645">
                  <c:v>425.0</c:v>
                </c:pt>
                <c:pt idx="4646">
                  <c:v>425.1000061035157</c:v>
                </c:pt>
                <c:pt idx="4647">
                  <c:v>425.1999816894534</c:v>
                </c:pt>
                <c:pt idx="4648">
                  <c:v>425.2999877929687</c:v>
                </c:pt>
                <c:pt idx="4649">
                  <c:v>425.3999938964843</c:v>
                </c:pt>
                <c:pt idx="4650">
                  <c:v>425.5</c:v>
                </c:pt>
                <c:pt idx="4651">
                  <c:v>425.6000061035157</c:v>
                </c:pt>
                <c:pt idx="4652">
                  <c:v>425.6999816894534</c:v>
                </c:pt>
                <c:pt idx="4653">
                  <c:v>425.7999877929687</c:v>
                </c:pt>
                <c:pt idx="4654">
                  <c:v>425.8999938964843</c:v>
                </c:pt>
                <c:pt idx="4655">
                  <c:v>426.0</c:v>
                </c:pt>
                <c:pt idx="4656">
                  <c:v>426.1000061035157</c:v>
                </c:pt>
                <c:pt idx="4657">
                  <c:v>426.1999816894534</c:v>
                </c:pt>
                <c:pt idx="4658">
                  <c:v>426.2999877929687</c:v>
                </c:pt>
                <c:pt idx="4659">
                  <c:v>426.3999938964843</c:v>
                </c:pt>
                <c:pt idx="4660">
                  <c:v>426.5</c:v>
                </c:pt>
                <c:pt idx="4661">
                  <c:v>426.6000061035157</c:v>
                </c:pt>
                <c:pt idx="4662">
                  <c:v>426.6999816894534</c:v>
                </c:pt>
                <c:pt idx="4663">
                  <c:v>426.7999877929687</c:v>
                </c:pt>
                <c:pt idx="4664">
                  <c:v>426.8999938964843</c:v>
                </c:pt>
                <c:pt idx="4665">
                  <c:v>427.0</c:v>
                </c:pt>
                <c:pt idx="4666">
                  <c:v>427.1000061035157</c:v>
                </c:pt>
                <c:pt idx="4667">
                  <c:v>427.1999816894534</c:v>
                </c:pt>
                <c:pt idx="4668">
                  <c:v>427.2999877929687</c:v>
                </c:pt>
                <c:pt idx="4669">
                  <c:v>427.3999938964843</c:v>
                </c:pt>
                <c:pt idx="4670">
                  <c:v>427.5</c:v>
                </c:pt>
                <c:pt idx="4671">
                  <c:v>427.6000061035157</c:v>
                </c:pt>
                <c:pt idx="4672">
                  <c:v>427.6999816894534</c:v>
                </c:pt>
                <c:pt idx="4673">
                  <c:v>427.7999877929687</c:v>
                </c:pt>
                <c:pt idx="4674">
                  <c:v>427.8999938964843</c:v>
                </c:pt>
                <c:pt idx="4675">
                  <c:v>428.0</c:v>
                </c:pt>
                <c:pt idx="4676">
                  <c:v>428.1000061035157</c:v>
                </c:pt>
                <c:pt idx="4677">
                  <c:v>428.1999816894534</c:v>
                </c:pt>
                <c:pt idx="4678">
                  <c:v>428.2999877929687</c:v>
                </c:pt>
                <c:pt idx="4679">
                  <c:v>428.3999938964843</c:v>
                </c:pt>
                <c:pt idx="4680">
                  <c:v>428.5</c:v>
                </c:pt>
                <c:pt idx="4681">
                  <c:v>428.6000061035157</c:v>
                </c:pt>
                <c:pt idx="4682">
                  <c:v>428.6999816894534</c:v>
                </c:pt>
                <c:pt idx="4683">
                  <c:v>428.7999877929687</c:v>
                </c:pt>
                <c:pt idx="4684">
                  <c:v>428.8999938964843</c:v>
                </c:pt>
                <c:pt idx="4685">
                  <c:v>429.0</c:v>
                </c:pt>
                <c:pt idx="4686">
                  <c:v>429.1000061035157</c:v>
                </c:pt>
                <c:pt idx="4687">
                  <c:v>429.1999816894534</c:v>
                </c:pt>
                <c:pt idx="4688">
                  <c:v>429.2999877929687</c:v>
                </c:pt>
                <c:pt idx="4689">
                  <c:v>429.3999938964843</c:v>
                </c:pt>
                <c:pt idx="4690">
                  <c:v>429.5</c:v>
                </c:pt>
                <c:pt idx="4691">
                  <c:v>429.6000061035157</c:v>
                </c:pt>
                <c:pt idx="4692">
                  <c:v>429.6999816894534</c:v>
                </c:pt>
                <c:pt idx="4693">
                  <c:v>429.7999877929687</c:v>
                </c:pt>
                <c:pt idx="4694">
                  <c:v>429.8999938964843</c:v>
                </c:pt>
                <c:pt idx="4695">
                  <c:v>430.0</c:v>
                </c:pt>
                <c:pt idx="4696">
                  <c:v>430.1000061035157</c:v>
                </c:pt>
                <c:pt idx="4697">
                  <c:v>430.1999816894534</c:v>
                </c:pt>
                <c:pt idx="4698">
                  <c:v>430.2999877929687</c:v>
                </c:pt>
                <c:pt idx="4699">
                  <c:v>430.3999938964843</c:v>
                </c:pt>
                <c:pt idx="4700">
                  <c:v>430.5</c:v>
                </c:pt>
                <c:pt idx="4701">
                  <c:v>430.6000061035157</c:v>
                </c:pt>
                <c:pt idx="4702">
                  <c:v>430.6999816894534</c:v>
                </c:pt>
                <c:pt idx="4703">
                  <c:v>430.7999877929687</c:v>
                </c:pt>
                <c:pt idx="4704">
                  <c:v>430.8999938964843</c:v>
                </c:pt>
                <c:pt idx="4705">
                  <c:v>431.0</c:v>
                </c:pt>
                <c:pt idx="4706">
                  <c:v>431.1000061035157</c:v>
                </c:pt>
                <c:pt idx="4707">
                  <c:v>431.1999816894534</c:v>
                </c:pt>
                <c:pt idx="4708">
                  <c:v>431.2999877929687</c:v>
                </c:pt>
                <c:pt idx="4709">
                  <c:v>431.3999938964843</c:v>
                </c:pt>
                <c:pt idx="4710">
                  <c:v>431.5</c:v>
                </c:pt>
                <c:pt idx="4711">
                  <c:v>431.6000061035157</c:v>
                </c:pt>
                <c:pt idx="4712">
                  <c:v>431.6999816894534</c:v>
                </c:pt>
                <c:pt idx="4713">
                  <c:v>431.7999877929687</c:v>
                </c:pt>
                <c:pt idx="4714">
                  <c:v>431.8999938964843</c:v>
                </c:pt>
                <c:pt idx="4715">
                  <c:v>432.0</c:v>
                </c:pt>
                <c:pt idx="4716">
                  <c:v>432.1000061035157</c:v>
                </c:pt>
                <c:pt idx="4717">
                  <c:v>432.1999816894534</c:v>
                </c:pt>
                <c:pt idx="4718">
                  <c:v>432.2999877929687</c:v>
                </c:pt>
                <c:pt idx="4719">
                  <c:v>432.3999938964843</c:v>
                </c:pt>
                <c:pt idx="4720">
                  <c:v>432.5</c:v>
                </c:pt>
                <c:pt idx="4721">
                  <c:v>432.6000061035157</c:v>
                </c:pt>
                <c:pt idx="4722">
                  <c:v>432.6999816894534</c:v>
                </c:pt>
                <c:pt idx="4723">
                  <c:v>432.7999877929687</c:v>
                </c:pt>
                <c:pt idx="4724">
                  <c:v>432.8999938964843</c:v>
                </c:pt>
                <c:pt idx="4725">
                  <c:v>433.0</c:v>
                </c:pt>
                <c:pt idx="4726">
                  <c:v>433.1000061035157</c:v>
                </c:pt>
                <c:pt idx="4727">
                  <c:v>433.1999816894534</c:v>
                </c:pt>
                <c:pt idx="4728">
                  <c:v>433.2999877929687</c:v>
                </c:pt>
                <c:pt idx="4729">
                  <c:v>433.3999938964843</c:v>
                </c:pt>
                <c:pt idx="4730">
                  <c:v>433.5</c:v>
                </c:pt>
                <c:pt idx="4731">
                  <c:v>433.6000061035157</c:v>
                </c:pt>
                <c:pt idx="4732">
                  <c:v>433.6999816894534</c:v>
                </c:pt>
                <c:pt idx="4733">
                  <c:v>433.7999877929687</c:v>
                </c:pt>
                <c:pt idx="4734">
                  <c:v>433.8999938964843</c:v>
                </c:pt>
                <c:pt idx="4735">
                  <c:v>434.0</c:v>
                </c:pt>
                <c:pt idx="4736">
                  <c:v>434.1000061035157</c:v>
                </c:pt>
                <c:pt idx="4737">
                  <c:v>434.1999816894534</c:v>
                </c:pt>
                <c:pt idx="4738">
                  <c:v>434.2999877929687</c:v>
                </c:pt>
                <c:pt idx="4739">
                  <c:v>434.3999938964843</c:v>
                </c:pt>
                <c:pt idx="4740">
                  <c:v>434.5</c:v>
                </c:pt>
                <c:pt idx="4741">
                  <c:v>434.6000061035157</c:v>
                </c:pt>
                <c:pt idx="4742">
                  <c:v>434.6999816894534</c:v>
                </c:pt>
                <c:pt idx="4743">
                  <c:v>434.7999877929687</c:v>
                </c:pt>
                <c:pt idx="4744">
                  <c:v>434.8999938964843</c:v>
                </c:pt>
                <c:pt idx="4745">
                  <c:v>435.0</c:v>
                </c:pt>
                <c:pt idx="4746">
                  <c:v>435.1000061035157</c:v>
                </c:pt>
                <c:pt idx="4747">
                  <c:v>435.1999816894534</c:v>
                </c:pt>
                <c:pt idx="4748">
                  <c:v>435.2999877929687</c:v>
                </c:pt>
                <c:pt idx="4749">
                  <c:v>435.3999938964843</c:v>
                </c:pt>
                <c:pt idx="4750">
                  <c:v>435.5</c:v>
                </c:pt>
                <c:pt idx="4751">
                  <c:v>435.6000061035157</c:v>
                </c:pt>
                <c:pt idx="4752">
                  <c:v>435.6999816894534</c:v>
                </c:pt>
                <c:pt idx="4753">
                  <c:v>435.7999877929687</c:v>
                </c:pt>
                <c:pt idx="4754">
                  <c:v>435.8999938964843</c:v>
                </c:pt>
                <c:pt idx="4755">
                  <c:v>436.0</c:v>
                </c:pt>
                <c:pt idx="4756">
                  <c:v>436.1000061035157</c:v>
                </c:pt>
                <c:pt idx="4757">
                  <c:v>436.1999816894534</c:v>
                </c:pt>
                <c:pt idx="4758">
                  <c:v>436.2999877929687</c:v>
                </c:pt>
                <c:pt idx="4759">
                  <c:v>436.3999938964843</c:v>
                </c:pt>
                <c:pt idx="4760">
                  <c:v>436.5</c:v>
                </c:pt>
                <c:pt idx="4761">
                  <c:v>436.6000061035157</c:v>
                </c:pt>
                <c:pt idx="4762">
                  <c:v>436.6999816894534</c:v>
                </c:pt>
                <c:pt idx="4763">
                  <c:v>436.7999877929687</c:v>
                </c:pt>
                <c:pt idx="4764">
                  <c:v>436.8999938964843</c:v>
                </c:pt>
                <c:pt idx="4765">
                  <c:v>437.0</c:v>
                </c:pt>
                <c:pt idx="4766">
                  <c:v>437.1000061035157</c:v>
                </c:pt>
                <c:pt idx="4767">
                  <c:v>437.1999816894534</c:v>
                </c:pt>
                <c:pt idx="4768">
                  <c:v>437.2999877929687</c:v>
                </c:pt>
                <c:pt idx="4769">
                  <c:v>437.3999938964843</c:v>
                </c:pt>
                <c:pt idx="4770">
                  <c:v>437.5</c:v>
                </c:pt>
                <c:pt idx="4771">
                  <c:v>437.6000061035157</c:v>
                </c:pt>
                <c:pt idx="4772">
                  <c:v>437.6999816894534</c:v>
                </c:pt>
                <c:pt idx="4773">
                  <c:v>437.7999877929687</c:v>
                </c:pt>
                <c:pt idx="4774">
                  <c:v>437.8999938964843</c:v>
                </c:pt>
                <c:pt idx="4775">
                  <c:v>438.0</c:v>
                </c:pt>
                <c:pt idx="4776">
                  <c:v>438.1000061035157</c:v>
                </c:pt>
                <c:pt idx="4777">
                  <c:v>438.1999816894534</c:v>
                </c:pt>
                <c:pt idx="4778">
                  <c:v>438.2999877929687</c:v>
                </c:pt>
                <c:pt idx="4779">
                  <c:v>438.3999938964843</c:v>
                </c:pt>
                <c:pt idx="4780">
                  <c:v>438.5</c:v>
                </c:pt>
                <c:pt idx="4781">
                  <c:v>438.6000061035157</c:v>
                </c:pt>
                <c:pt idx="4782">
                  <c:v>438.6999816894534</c:v>
                </c:pt>
                <c:pt idx="4783">
                  <c:v>438.7999877929687</c:v>
                </c:pt>
                <c:pt idx="4784">
                  <c:v>438.8999938964843</c:v>
                </c:pt>
                <c:pt idx="4785">
                  <c:v>439.0</c:v>
                </c:pt>
                <c:pt idx="4786">
                  <c:v>439.1000061035157</c:v>
                </c:pt>
                <c:pt idx="4787">
                  <c:v>439.1999816894534</c:v>
                </c:pt>
                <c:pt idx="4788">
                  <c:v>439.2999877929687</c:v>
                </c:pt>
                <c:pt idx="4789">
                  <c:v>439.3999938964843</c:v>
                </c:pt>
                <c:pt idx="4790">
                  <c:v>439.5</c:v>
                </c:pt>
                <c:pt idx="4791">
                  <c:v>439.6000061035157</c:v>
                </c:pt>
                <c:pt idx="4792">
                  <c:v>439.6999816894534</c:v>
                </c:pt>
                <c:pt idx="4793">
                  <c:v>439.7999877929687</c:v>
                </c:pt>
                <c:pt idx="4794">
                  <c:v>439.8999938964843</c:v>
                </c:pt>
                <c:pt idx="4795">
                  <c:v>440.0</c:v>
                </c:pt>
                <c:pt idx="4796">
                  <c:v>440.1000061035157</c:v>
                </c:pt>
                <c:pt idx="4797">
                  <c:v>440.1999816894534</c:v>
                </c:pt>
                <c:pt idx="4798">
                  <c:v>440.2999877929687</c:v>
                </c:pt>
                <c:pt idx="4799">
                  <c:v>440.3999938964843</c:v>
                </c:pt>
                <c:pt idx="4800">
                  <c:v>440.5</c:v>
                </c:pt>
                <c:pt idx="4801">
                  <c:v>440.6000061035157</c:v>
                </c:pt>
                <c:pt idx="4802">
                  <c:v>440.6999816894534</c:v>
                </c:pt>
                <c:pt idx="4803">
                  <c:v>440.7999877929687</c:v>
                </c:pt>
                <c:pt idx="4804">
                  <c:v>440.8999938964843</c:v>
                </c:pt>
                <c:pt idx="4805">
                  <c:v>441.0</c:v>
                </c:pt>
                <c:pt idx="4806">
                  <c:v>441.1000061035157</c:v>
                </c:pt>
                <c:pt idx="4807">
                  <c:v>441.1999816894534</c:v>
                </c:pt>
                <c:pt idx="4808">
                  <c:v>441.2999877929687</c:v>
                </c:pt>
                <c:pt idx="4809">
                  <c:v>441.3999938964843</c:v>
                </c:pt>
                <c:pt idx="4810">
                  <c:v>441.5</c:v>
                </c:pt>
                <c:pt idx="4811">
                  <c:v>441.6000061035157</c:v>
                </c:pt>
                <c:pt idx="4812">
                  <c:v>441.6999816894534</c:v>
                </c:pt>
                <c:pt idx="4813">
                  <c:v>441.7999877929687</c:v>
                </c:pt>
                <c:pt idx="4814">
                  <c:v>441.8999938964843</c:v>
                </c:pt>
                <c:pt idx="4815">
                  <c:v>442.0</c:v>
                </c:pt>
                <c:pt idx="4816">
                  <c:v>442.1000061035157</c:v>
                </c:pt>
                <c:pt idx="4817">
                  <c:v>442.1999816894534</c:v>
                </c:pt>
                <c:pt idx="4818">
                  <c:v>442.2999877929687</c:v>
                </c:pt>
                <c:pt idx="4819">
                  <c:v>442.3999938964843</c:v>
                </c:pt>
                <c:pt idx="4820">
                  <c:v>442.5</c:v>
                </c:pt>
                <c:pt idx="4821">
                  <c:v>442.6000061035157</c:v>
                </c:pt>
                <c:pt idx="4822">
                  <c:v>442.6999816894534</c:v>
                </c:pt>
                <c:pt idx="4823">
                  <c:v>442.7999877929687</c:v>
                </c:pt>
                <c:pt idx="4824">
                  <c:v>442.8999938964843</c:v>
                </c:pt>
                <c:pt idx="4825">
                  <c:v>443.0</c:v>
                </c:pt>
                <c:pt idx="4826">
                  <c:v>443.1000061035157</c:v>
                </c:pt>
                <c:pt idx="4827">
                  <c:v>443.1999816894534</c:v>
                </c:pt>
                <c:pt idx="4828">
                  <c:v>443.2999877929687</c:v>
                </c:pt>
                <c:pt idx="4829">
                  <c:v>443.3999938964843</c:v>
                </c:pt>
                <c:pt idx="4830">
                  <c:v>443.5</c:v>
                </c:pt>
                <c:pt idx="4831">
                  <c:v>443.6000061035157</c:v>
                </c:pt>
                <c:pt idx="4832">
                  <c:v>443.6999816894534</c:v>
                </c:pt>
                <c:pt idx="4833">
                  <c:v>443.7999877929687</c:v>
                </c:pt>
                <c:pt idx="4834">
                  <c:v>443.8999938964843</c:v>
                </c:pt>
                <c:pt idx="4835">
                  <c:v>444.0</c:v>
                </c:pt>
                <c:pt idx="4836">
                  <c:v>444.1000061035157</c:v>
                </c:pt>
                <c:pt idx="4837">
                  <c:v>444.1999816894534</c:v>
                </c:pt>
                <c:pt idx="4838">
                  <c:v>444.2999877929687</c:v>
                </c:pt>
                <c:pt idx="4839">
                  <c:v>444.3999938964843</c:v>
                </c:pt>
                <c:pt idx="4840">
                  <c:v>444.5</c:v>
                </c:pt>
                <c:pt idx="4841">
                  <c:v>444.6000061035157</c:v>
                </c:pt>
                <c:pt idx="4842">
                  <c:v>444.6999816894534</c:v>
                </c:pt>
                <c:pt idx="4843">
                  <c:v>444.7999877929687</c:v>
                </c:pt>
                <c:pt idx="4844">
                  <c:v>444.8999938964843</c:v>
                </c:pt>
                <c:pt idx="4845">
                  <c:v>445.0</c:v>
                </c:pt>
                <c:pt idx="4846">
                  <c:v>445.1000061035157</c:v>
                </c:pt>
                <c:pt idx="4847">
                  <c:v>445.1999816894534</c:v>
                </c:pt>
                <c:pt idx="4848">
                  <c:v>445.2999877929687</c:v>
                </c:pt>
                <c:pt idx="4849">
                  <c:v>445.3999938964843</c:v>
                </c:pt>
                <c:pt idx="4850">
                  <c:v>445.5</c:v>
                </c:pt>
                <c:pt idx="4851">
                  <c:v>445.6000061035157</c:v>
                </c:pt>
                <c:pt idx="4852">
                  <c:v>445.6999816894534</c:v>
                </c:pt>
                <c:pt idx="4853">
                  <c:v>445.7999877929687</c:v>
                </c:pt>
                <c:pt idx="4854">
                  <c:v>445.8999938964843</c:v>
                </c:pt>
                <c:pt idx="4855">
                  <c:v>446.0</c:v>
                </c:pt>
                <c:pt idx="4856">
                  <c:v>446.1000061035157</c:v>
                </c:pt>
                <c:pt idx="4857">
                  <c:v>446.1999816894534</c:v>
                </c:pt>
                <c:pt idx="4858">
                  <c:v>446.2999877929687</c:v>
                </c:pt>
                <c:pt idx="4859">
                  <c:v>446.3999938964843</c:v>
                </c:pt>
                <c:pt idx="4860">
                  <c:v>446.5</c:v>
                </c:pt>
                <c:pt idx="4861">
                  <c:v>446.6000061035157</c:v>
                </c:pt>
                <c:pt idx="4862">
                  <c:v>446.6999816894534</c:v>
                </c:pt>
                <c:pt idx="4863">
                  <c:v>446.7999877929687</c:v>
                </c:pt>
                <c:pt idx="4864">
                  <c:v>446.8999938964843</c:v>
                </c:pt>
                <c:pt idx="4865">
                  <c:v>447.0</c:v>
                </c:pt>
                <c:pt idx="4866">
                  <c:v>447.1000061035157</c:v>
                </c:pt>
                <c:pt idx="4867">
                  <c:v>447.1999816894534</c:v>
                </c:pt>
                <c:pt idx="4868">
                  <c:v>447.2999877929687</c:v>
                </c:pt>
                <c:pt idx="4869">
                  <c:v>447.3999938964843</c:v>
                </c:pt>
                <c:pt idx="4870">
                  <c:v>447.5</c:v>
                </c:pt>
                <c:pt idx="4871">
                  <c:v>447.6000061035157</c:v>
                </c:pt>
                <c:pt idx="4872">
                  <c:v>447.6999816894534</c:v>
                </c:pt>
                <c:pt idx="4873">
                  <c:v>447.7999877929687</c:v>
                </c:pt>
                <c:pt idx="4874">
                  <c:v>447.8999938964843</c:v>
                </c:pt>
                <c:pt idx="4875">
                  <c:v>448.0</c:v>
                </c:pt>
                <c:pt idx="4876">
                  <c:v>448.1000061035157</c:v>
                </c:pt>
                <c:pt idx="4877">
                  <c:v>448.1999816894534</c:v>
                </c:pt>
                <c:pt idx="4878">
                  <c:v>448.2999877929687</c:v>
                </c:pt>
                <c:pt idx="4879">
                  <c:v>448.3999938964843</c:v>
                </c:pt>
                <c:pt idx="4880">
                  <c:v>448.5</c:v>
                </c:pt>
                <c:pt idx="4881">
                  <c:v>448.6000061035157</c:v>
                </c:pt>
                <c:pt idx="4882">
                  <c:v>448.6999816894534</c:v>
                </c:pt>
                <c:pt idx="4883">
                  <c:v>448.7999877929687</c:v>
                </c:pt>
                <c:pt idx="4884">
                  <c:v>448.8999938964843</c:v>
                </c:pt>
                <c:pt idx="4885">
                  <c:v>449.0</c:v>
                </c:pt>
                <c:pt idx="4886">
                  <c:v>449.1000061035157</c:v>
                </c:pt>
                <c:pt idx="4887">
                  <c:v>449.1999816894534</c:v>
                </c:pt>
                <c:pt idx="4888">
                  <c:v>449.2999877929687</c:v>
                </c:pt>
                <c:pt idx="4889">
                  <c:v>449.3999938964843</c:v>
                </c:pt>
                <c:pt idx="4890">
                  <c:v>449.5</c:v>
                </c:pt>
                <c:pt idx="4891">
                  <c:v>449.6000061035157</c:v>
                </c:pt>
                <c:pt idx="4892">
                  <c:v>449.6999816894534</c:v>
                </c:pt>
                <c:pt idx="4893">
                  <c:v>449.7999877929687</c:v>
                </c:pt>
                <c:pt idx="4894">
                  <c:v>449.8999938964843</c:v>
                </c:pt>
                <c:pt idx="4895">
                  <c:v>450.0</c:v>
                </c:pt>
                <c:pt idx="4896">
                  <c:v>450.1000061035157</c:v>
                </c:pt>
                <c:pt idx="4897">
                  <c:v>450.1999816894534</c:v>
                </c:pt>
                <c:pt idx="4898">
                  <c:v>450.2999877929687</c:v>
                </c:pt>
                <c:pt idx="4899">
                  <c:v>450.3999938964843</c:v>
                </c:pt>
                <c:pt idx="4900">
                  <c:v>450.5</c:v>
                </c:pt>
                <c:pt idx="4901">
                  <c:v>450.6000061035157</c:v>
                </c:pt>
                <c:pt idx="4902">
                  <c:v>450.6999816894534</c:v>
                </c:pt>
                <c:pt idx="4903">
                  <c:v>450.7999877929687</c:v>
                </c:pt>
                <c:pt idx="4904">
                  <c:v>450.8999938964843</c:v>
                </c:pt>
                <c:pt idx="4905">
                  <c:v>451.0</c:v>
                </c:pt>
                <c:pt idx="4906">
                  <c:v>451.1000061035157</c:v>
                </c:pt>
                <c:pt idx="4907">
                  <c:v>451.1999816894534</c:v>
                </c:pt>
                <c:pt idx="4908">
                  <c:v>451.2999877929687</c:v>
                </c:pt>
                <c:pt idx="4909">
                  <c:v>451.3999938964843</c:v>
                </c:pt>
                <c:pt idx="4910">
                  <c:v>451.5</c:v>
                </c:pt>
                <c:pt idx="4911">
                  <c:v>451.6000061035157</c:v>
                </c:pt>
                <c:pt idx="4912">
                  <c:v>451.6999816894534</c:v>
                </c:pt>
                <c:pt idx="4913">
                  <c:v>451.7999877929687</c:v>
                </c:pt>
                <c:pt idx="4914">
                  <c:v>451.8999938964843</c:v>
                </c:pt>
                <c:pt idx="4915">
                  <c:v>452.0</c:v>
                </c:pt>
                <c:pt idx="4916">
                  <c:v>452.1000061035157</c:v>
                </c:pt>
                <c:pt idx="4917">
                  <c:v>452.1999816894534</c:v>
                </c:pt>
                <c:pt idx="4918">
                  <c:v>452.2999877929687</c:v>
                </c:pt>
                <c:pt idx="4919">
                  <c:v>452.3999938964843</c:v>
                </c:pt>
                <c:pt idx="4920">
                  <c:v>452.5</c:v>
                </c:pt>
                <c:pt idx="4921">
                  <c:v>452.6000061035157</c:v>
                </c:pt>
                <c:pt idx="4922">
                  <c:v>452.6999816894534</c:v>
                </c:pt>
                <c:pt idx="4923">
                  <c:v>452.7999877929687</c:v>
                </c:pt>
                <c:pt idx="4924">
                  <c:v>452.8999938964843</c:v>
                </c:pt>
                <c:pt idx="4925">
                  <c:v>453.0</c:v>
                </c:pt>
                <c:pt idx="4926">
                  <c:v>453.1000061035157</c:v>
                </c:pt>
                <c:pt idx="4927">
                  <c:v>453.1999816894534</c:v>
                </c:pt>
                <c:pt idx="4928">
                  <c:v>453.2999877929687</c:v>
                </c:pt>
                <c:pt idx="4929">
                  <c:v>453.3999938964843</c:v>
                </c:pt>
                <c:pt idx="4930">
                  <c:v>453.5</c:v>
                </c:pt>
                <c:pt idx="4931">
                  <c:v>453.6000061035157</c:v>
                </c:pt>
                <c:pt idx="4932">
                  <c:v>453.6999816894534</c:v>
                </c:pt>
                <c:pt idx="4933">
                  <c:v>453.7999877929687</c:v>
                </c:pt>
                <c:pt idx="4934">
                  <c:v>453.8999938964843</c:v>
                </c:pt>
                <c:pt idx="4935">
                  <c:v>454.0</c:v>
                </c:pt>
                <c:pt idx="4936">
                  <c:v>454.1000061035157</c:v>
                </c:pt>
                <c:pt idx="4937">
                  <c:v>454.1999816894534</c:v>
                </c:pt>
                <c:pt idx="4938">
                  <c:v>454.2999877929687</c:v>
                </c:pt>
                <c:pt idx="4939">
                  <c:v>454.3999938964843</c:v>
                </c:pt>
                <c:pt idx="4940">
                  <c:v>454.5</c:v>
                </c:pt>
                <c:pt idx="4941">
                  <c:v>454.6000061035157</c:v>
                </c:pt>
                <c:pt idx="4942">
                  <c:v>454.6999816894534</c:v>
                </c:pt>
                <c:pt idx="4943">
                  <c:v>454.7999877929687</c:v>
                </c:pt>
                <c:pt idx="4944">
                  <c:v>454.8999938964843</c:v>
                </c:pt>
                <c:pt idx="4945">
                  <c:v>455.0</c:v>
                </c:pt>
                <c:pt idx="4946">
                  <c:v>455.1000061035157</c:v>
                </c:pt>
                <c:pt idx="4947">
                  <c:v>455.1999816894534</c:v>
                </c:pt>
                <c:pt idx="4948">
                  <c:v>455.2999877929687</c:v>
                </c:pt>
                <c:pt idx="4949">
                  <c:v>455.3999938964843</c:v>
                </c:pt>
                <c:pt idx="4950">
                  <c:v>455.5</c:v>
                </c:pt>
                <c:pt idx="4951">
                  <c:v>455.6000061035157</c:v>
                </c:pt>
                <c:pt idx="4952">
                  <c:v>455.6999816894534</c:v>
                </c:pt>
                <c:pt idx="4953">
                  <c:v>455.7999877929687</c:v>
                </c:pt>
                <c:pt idx="4954">
                  <c:v>455.8999938964843</c:v>
                </c:pt>
                <c:pt idx="4955">
                  <c:v>456.0</c:v>
                </c:pt>
                <c:pt idx="4956">
                  <c:v>456.1000061035157</c:v>
                </c:pt>
                <c:pt idx="4957">
                  <c:v>456.1999816894534</c:v>
                </c:pt>
                <c:pt idx="4958">
                  <c:v>456.2999877929687</c:v>
                </c:pt>
                <c:pt idx="4959">
                  <c:v>456.3999938964843</c:v>
                </c:pt>
                <c:pt idx="4960">
                  <c:v>456.5</c:v>
                </c:pt>
                <c:pt idx="4961">
                  <c:v>456.6000061035157</c:v>
                </c:pt>
                <c:pt idx="4962">
                  <c:v>456.6999816894534</c:v>
                </c:pt>
                <c:pt idx="4963">
                  <c:v>456.7999877929687</c:v>
                </c:pt>
                <c:pt idx="4964">
                  <c:v>456.8999938964843</c:v>
                </c:pt>
                <c:pt idx="4965">
                  <c:v>457.0</c:v>
                </c:pt>
                <c:pt idx="4966">
                  <c:v>457.1000061035157</c:v>
                </c:pt>
                <c:pt idx="4967">
                  <c:v>457.1999816894534</c:v>
                </c:pt>
                <c:pt idx="4968">
                  <c:v>457.2999877929687</c:v>
                </c:pt>
                <c:pt idx="4969">
                  <c:v>457.3999938964843</c:v>
                </c:pt>
                <c:pt idx="4970">
                  <c:v>457.5</c:v>
                </c:pt>
                <c:pt idx="4971">
                  <c:v>457.6000061035157</c:v>
                </c:pt>
                <c:pt idx="4972">
                  <c:v>457.6999816894534</c:v>
                </c:pt>
                <c:pt idx="4973">
                  <c:v>457.7999877929687</c:v>
                </c:pt>
                <c:pt idx="4974">
                  <c:v>457.8999938964843</c:v>
                </c:pt>
                <c:pt idx="4975">
                  <c:v>458.0</c:v>
                </c:pt>
                <c:pt idx="4976">
                  <c:v>458.1000061035157</c:v>
                </c:pt>
                <c:pt idx="4977">
                  <c:v>458.1999816894534</c:v>
                </c:pt>
                <c:pt idx="4978">
                  <c:v>458.2999877929687</c:v>
                </c:pt>
                <c:pt idx="4979">
                  <c:v>458.3999938964843</c:v>
                </c:pt>
                <c:pt idx="4980">
                  <c:v>458.5</c:v>
                </c:pt>
                <c:pt idx="4981">
                  <c:v>458.6000061035157</c:v>
                </c:pt>
                <c:pt idx="4982">
                  <c:v>458.6999816894534</c:v>
                </c:pt>
                <c:pt idx="4983">
                  <c:v>458.7999877929687</c:v>
                </c:pt>
                <c:pt idx="4984">
                  <c:v>458.8999938964843</c:v>
                </c:pt>
                <c:pt idx="4985">
                  <c:v>459.0</c:v>
                </c:pt>
                <c:pt idx="4986">
                  <c:v>459.1000061035157</c:v>
                </c:pt>
                <c:pt idx="4987">
                  <c:v>459.1999816894534</c:v>
                </c:pt>
                <c:pt idx="4988">
                  <c:v>459.2999877929687</c:v>
                </c:pt>
                <c:pt idx="4989">
                  <c:v>459.3999938964843</c:v>
                </c:pt>
                <c:pt idx="4990">
                  <c:v>459.5</c:v>
                </c:pt>
                <c:pt idx="4991">
                  <c:v>459.6000061035157</c:v>
                </c:pt>
                <c:pt idx="4992">
                  <c:v>459.6999816894534</c:v>
                </c:pt>
                <c:pt idx="4993">
                  <c:v>459.7999877929687</c:v>
                </c:pt>
                <c:pt idx="4994">
                  <c:v>459.8999938964843</c:v>
                </c:pt>
                <c:pt idx="4995">
                  <c:v>460.0</c:v>
                </c:pt>
                <c:pt idx="4996">
                  <c:v>460.1000061035157</c:v>
                </c:pt>
                <c:pt idx="4997">
                  <c:v>460.1999816894534</c:v>
                </c:pt>
                <c:pt idx="4998">
                  <c:v>460.2999877929687</c:v>
                </c:pt>
                <c:pt idx="4999">
                  <c:v>460.3999938964843</c:v>
                </c:pt>
                <c:pt idx="5000">
                  <c:v>460.5</c:v>
                </c:pt>
                <c:pt idx="5001">
                  <c:v>460.6000061035157</c:v>
                </c:pt>
                <c:pt idx="5002">
                  <c:v>460.6999816894534</c:v>
                </c:pt>
                <c:pt idx="5003">
                  <c:v>460.7999877929687</c:v>
                </c:pt>
                <c:pt idx="5004">
                  <c:v>460.8999938964843</c:v>
                </c:pt>
                <c:pt idx="5005">
                  <c:v>461.0</c:v>
                </c:pt>
                <c:pt idx="5006">
                  <c:v>461.1000061035157</c:v>
                </c:pt>
                <c:pt idx="5007">
                  <c:v>461.1999816894534</c:v>
                </c:pt>
                <c:pt idx="5008">
                  <c:v>461.2999877929687</c:v>
                </c:pt>
                <c:pt idx="5009">
                  <c:v>461.3999938964843</c:v>
                </c:pt>
                <c:pt idx="5010">
                  <c:v>461.5</c:v>
                </c:pt>
                <c:pt idx="5011">
                  <c:v>461.6000061035157</c:v>
                </c:pt>
                <c:pt idx="5012">
                  <c:v>461.6999816894534</c:v>
                </c:pt>
                <c:pt idx="5013">
                  <c:v>461.7999877929687</c:v>
                </c:pt>
                <c:pt idx="5014">
                  <c:v>461.8999938964843</c:v>
                </c:pt>
                <c:pt idx="5015">
                  <c:v>462.0</c:v>
                </c:pt>
                <c:pt idx="5016">
                  <c:v>462.1000061035157</c:v>
                </c:pt>
                <c:pt idx="5017">
                  <c:v>462.1999816894534</c:v>
                </c:pt>
                <c:pt idx="5018">
                  <c:v>462.2999877929687</c:v>
                </c:pt>
                <c:pt idx="5019">
                  <c:v>462.3999938964843</c:v>
                </c:pt>
                <c:pt idx="5020">
                  <c:v>462.5</c:v>
                </c:pt>
                <c:pt idx="5021">
                  <c:v>462.6000061035157</c:v>
                </c:pt>
                <c:pt idx="5022">
                  <c:v>462.6999816894534</c:v>
                </c:pt>
                <c:pt idx="5023">
                  <c:v>462.7999877929687</c:v>
                </c:pt>
                <c:pt idx="5024">
                  <c:v>462.8999938964843</c:v>
                </c:pt>
                <c:pt idx="5025">
                  <c:v>463.0</c:v>
                </c:pt>
                <c:pt idx="5026">
                  <c:v>463.1000061035157</c:v>
                </c:pt>
                <c:pt idx="5027">
                  <c:v>463.1999816894534</c:v>
                </c:pt>
                <c:pt idx="5028">
                  <c:v>463.2999877929687</c:v>
                </c:pt>
                <c:pt idx="5029">
                  <c:v>463.3999938964843</c:v>
                </c:pt>
                <c:pt idx="5030">
                  <c:v>463.5</c:v>
                </c:pt>
                <c:pt idx="5031">
                  <c:v>463.6000061035157</c:v>
                </c:pt>
                <c:pt idx="5032">
                  <c:v>463.6999816894534</c:v>
                </c:pt>
                <c:pt idx="5033">
                  <c:v>463.7999877929687</c:v>
                </c:pt>
                <c:pt idx="5034">
                  <c:v>463.8999938964843</c:v>
                </c:pt>
                <c:pt idx="5035">
                  <c:v>464.0</c:v>
                </c:pt>
                <c:pt idx="5036">
                  <c:v>464.1000061035157</c:v>
                </c:pt>
                <c:pt idx="5037">
                  <c:v>464.1999816894534</c:v>
                </c:pt>
                <c:pt idx="5038">
                  <c:v>464.2999877929687</c:v>
                </c:pt>
                <c:pt idx="5039">
                  <c:v>464.3999938964843</c:v>
                </c:pt>
                <c:pt idx="5040">
                  <c:v>464.5</c:v>
                </c:pt>
                <c:pt idx="5041">
                  <c:v>464.6000061035157</c:v>
                </c:pt>
                <c:pt idx="5042">
                  <c:v>464.6999816894534</c:v>
                </c:pt>
                <c:pt idx="5043">
                  <c:v>464.7999877929687</c:v>
                </c:pt>
                <c:pt idx="5044">
                  <c:v>464.8999938964843</c:v>
                </c:pt>
                <c:pt idx="5045">
                  <c:v>465.0</c:v>
                </c:pt>
                <c:pt idx="5046">
                  <c:v>465.1000061035157</c:v>
                </c:pt>
                <c:pt idx="5047">
                  <c:v>465.1999816894534</c:v>
                </c:pt>
                <c:pt idx="5048">
                  <c:v>465.2999877929687</c:v>
                </c:pt>
                <c:pt idx="5049">
                  <c:v>465.3999938964843</c:v>
                </c:pt>
                <c:pt idx="5050">
                  <c:v>465.5</c:v>
                </c:pt>
                <c:pt idx="5051">
                  <c:v>465.6000061035157</c:v>
                </c:pt>
                <c:pt idx="5052">
                  <c:v>465.6999816894534</c:v>
                </c:pt>
                <c:pt idx="5053">
                  <c:v>465.7999877929687</c:v>
                </c:pt>
                <c:pt idx="5054">
                  <c:v>465.8999938964843</c:v>
                </c:pt>
                <c:pt idx="5055">
                  <c:v>466.0</c:v>
                </c:pt>
                <c:pt idx="5056">
                  <c:v>466.1000061035157</c:v>
                </c:pt>
                <c:pt idx="5057">
                  <c:v>466.1999816894534</c:v>
                </c:pt>
                <c:pt idx="5058">
                  <c:v>466.2999877929687</c:v>
                </c:pt>
                <c:pt idx="5059">
                  <c:v>466.3999938964843</c:v>
                </c:pt>
                <c:pt idx="5060">
                  <c:v>466.5</c:v>
                </c:pt>
                <c:pt idx="5061">
                  <c:v>466.6000061035157</c:v>
                </c:pt>
                <c:pt idx="5062">
                  <c:v>466.6999816894534</c:v>
                </c:pt>
                <c:pt idx="5063">
                  <c:v>466.7999877929687</c:v>
                </c:pt>
                <c:pt idx="5064">
                  <c:v>466.8999938964843</c:v>
                </c:pt>
                <c:pt idx="5065">
                  <c:v>467.0</c:v>
                </c:pt>
                <c:pt idx="5066">
                  <c:v>467.1000061035157</c:v>
                </c:pt>
                <c:pt idx="5067">
                  <c:v>467.1999816894534</c:v>
                </c:pt>
                <c:pt idx="5068">
                  <c:v>467.2999877929687</c:v>
                </c:pt>
                <c:pt idx="5069">
                  <c:v>467.3999938964843</c:v>
                </c:pt>
                <c:pt idx="5070">
                  <c:v>467.5</c:v>
                </c:pt>
                <c:pt idx="5071">
                  <c:v>467.6000061035157</c:v>
                </c:pt>
                <c:pt idx="5072">
                  <c:v>467.6999816894534</c:v>
                </c:pt>
                <c:pt idx="5073">
                  <c:v>467.7999877929687</c:v>
                </c:pt>
                <c:pt idx="5074">
                  <c:v>467.8999938964843</c:v>
                </c:pt>
                <c:pt idx="5075">
                  <c:v>468.0</c:v>
                </c:pt>
                <c:pt idx="5076">
                  <c:v>468.1000061035157</c:v>
                </c:pt>
                <c:pt idx="5077">
                  <c:v>468.1999816894534</c:v>
                </c:pt>
                <c:pt idx="5078">
                  <c:v>468.2999877929687</c:v>
                </c:pt>
                <c:pt idx="5079">
                  <c:v>468.3999938964843</c:v>
                </c:pt>
                <c:pt idx="5080">
                  <c:v>468.5</c:v>
                </c:pt>
                <c:pt idx="5081">
                  <c:v>468.6000061035157</c:v>
                </c:pt>
                <c:pt idx="5082">
                  <c:v>468.6999816894534</c:v>
                </c:pt>
                <c:pt idx="5083">
                  <c:v>468.7999877929687</c:v>
                </c:pt>
                <c:pt idx="5084">
                  <c:v>468.8999938964843</c:v>
                </c:pt>
                <c:pt idx="5085">
                  <c:v>469.0</c:v>
                </c:pt>
                <c:pt idx="5086">
                  <c:v>469.1000061035157</c:v>
                </c:pt>
                <c:pt idx="5087">
                  <c:v>469.1999816894534</c:v>
                </c:pt>
                <c:pt idx="5088">
                  <c:v>469.2999877929687</c:v>
                </c:pt>
                <c:pt idx="5089">
                  <c:v>469.3999938964843</c:v>
                </c:pt>
                <c:pt idx="5090">
                  <c:v>469.5</c:v>
                </c:pt>
                <c:pt idx="5091">
                  <c:v>469.6000061035157</c:v>
                </c:pt>
                <c:pt idx="5092">
                  <c:v>469.6999816894534</c:v>
                </c:pt>
                <c:pt idx="5093">
                  <c:v>469.7999877929687</c:v>
                </c:pt>
                <c:pt idx="5094">
                  <c:v>469.8999938964843</c:v>
                </c:pt>
                <c:pt idx="5095">
                  <c:v>470.0</c:v>
                </c:pt>
                <c:pt idx="5096">
                  <c:v>470.1000061035157</c:v>
                </c:pt>
                <c:pt idx="5097">
                  <c:v>470.1999816894534</c:v>
                </c:pt>
                <c:pt idx="5098">
                  <c:v>470.2999877929687</c:v>
                </c:pt>
                <c:pt idx="5099">
                  <c:v>470.3999938964843</c:v>
                </c:pt>
                <c:pt idx="5100">
                  <c:v>470.5</c:v>
                </c:pt>
                <c:pt idx="5101">
                  <c:v>470.6000061035157</c:v>
                </c:pt>
                <c:pt idx="5102">
                  <c:v>470.6999816894534</c:v>
                </c:pt>
                <c:pt idx="5103">
                  <c:v>470.7999877929687</c:v>
                </c:pt>
                <c:pt idx="5104">
                  <c:v>470.8999938964843</c:v>
                </c:pt>
                <c:pt idx="5105">
                  <c:v>471.0</c:v>
                </c:pt>
                <c:pt idx="5106">
                  <c:v>471.1000061035157</c:v>
                </c:pt>
                <c:pt idx="5107">
                  <c:v>471.1999816894534</c:v>
                </c:pt>
                <c:pt idx="5108">
                  <c:v>471.2999877929687</c:v>
                </c:pt>
                <c:pt idx="5109">
                  <c:v>471.3999938964843</c:v>
                </c:pt>
                <c:pt idx="5110">
                  <c:v>471.5</c:v>
                </c:pt>
                <c:pt idx="5111">
                  <c:v>471.6000061035157</c:v>
                </c:pt>
                <c:pt idx="5112">
                  <c:v>471.6999816894534</c:v>
                </c:pt>
                <c:pt idx="5113">
                  <c:v>471.7999877929687</c:v>
                </c:pt>
                <c:pt idx="5114">
                  <c:v>471.8999938964843</c:v>
                </c:pt>
                <c:pt idx="5115">
                  <c:v>472.0</c:v>
                </c:pt>
                <c:pt idx="5116">
                  <c:v>472.1000061035157</c:v>
                </c:pt>
                <c:pt idx="5117">
                  <c:v>472.1999816894534</c:v>
                </c:pt>
                <c:pt idx="5118">
                  <c:v>472.2999877929687</c:v>
                </c:pt>
                <c:pt idx="5119">
                  <c:v>472.3999938964843</c:v>
                </c:pt>
                <c:pt idx="5120">
                  <c:v>472.4999694824218</c:v>
                </c:pt>
                <c:pt idx="5121">
                  <c:v>472.6000061035157</c:v>
                </c:pt>
                <c:pt idx="5122">
                  <c:v>472.6999816894534</c:v>
                </c:pt>
                <c:pt idx="5123">
                  <c:v>472.800018310547</c:v>
                </c:pt>
                <c:pt idx="5124">
                  <c:v>472.8999938964843</c:v>
                </c:pt>
                <c:pt idx="5125">
                  <c:v>472.9999694824218</c:v>
                </c:pt>
                <c:pt idx="5126">
                  <c:v>473.1000061035157</c:v>
                </c:pt>
                <c:pt idx="5127">
                  <c:v>473.1999816894534</c:v>
                </c:pt>
                <c:pt idx="5128">
                  <c:v>473.300018310547</c:v>
                </c:pt>
                <c:pt idx="5129">
                  <c:v>473.3999938964843</c:v>
                </c:pt>
                <c:pt idx="5130">
                  <c:v>473.4999694824218</c:v>
                </c:pt>
                <c:pt idx="5131">
                  <c:v>473.6000061035157</c:v>
                </c:pt>
                <c:pt idx="5132">
                  <c:v>473.6999816894534</c:v>
                </c:pt>
                <c:pt idx="5133">
                  <c:v>473.800018310547</c:v>
                </c:pt>
                <c:pt idx="5134">
                  <c:v>473.8999938964843</c:v>
                </c:pt>
                <c:pt idx="5135">
                  <c:v>473.9999694824218</c:v>
                </c:pt>
                <c:pt idx="5136">
                  <c:v>474.1000061035157</c:v>
                </c:pt>
                <c:pt idx="5137">
                  <c:v>474.1999816894534</c:v>
                </c:pt>
                <c:pt idx="5138">
                  <c:v>474.300018310547</c:v>
                </c:pt>
                <c:pt idx="5139">
                  <c:v>474.3999938964843</c:v>
                </c:pt>
                <c:pt idx="5140">
                  <c:v>474.4999694824218</c:v>
                </c:pt>
                <c:pt idx="5141">
                  <c:v>474.6000061035157</c:v>
                </c:pt>
                <c:pt idx="5142">
                  <c:v>474.6999816894534</c:v>
                </c:pt>
                <c:pt idx="5143">
                  <c:v>474.800018310547</c:v>
                </c:pt>
                <c:pt idx="5144">
                  <c:v>474.8999938964843</c:v>
                </c:pt>
                <c:pt idx="5145">
                  <c:v>474.9999694824218</c:v>
                </c:pt>
                <c:pt idx="5146">
                  <c:v>475.1000061035157</c:v>
                </c:pt>
                <c:pt idx="5147">
                  <c:v>475.1999816894534</c:v>
                </c:pt>
                <c:pt idx="5148">
                  <c:v>475.300018310547</c:v>
                </c:pt>
                <c:pt idx="5149">
                  <c:v>475.3999938964843</c:v>
                </c:pt>
                <c:pt idx="5150">
                  <c:v>475.4999694824218</c:v>
                </c:pt>
                <c:pt idx="5151">
                  <c:v>475.6000061035157</c:v>
                </c:pt>
                <c:pt idx="5152">
                  <c:v>475.6999816894534</c:v>
                </c:pt>
                <c:pt idx="5153">
                  <c:v>475.800018310547</c:v>
                </c:pt>
                <c:pt idx="5154">
                  <c:v>475.8999938964843</c:v>
                </c:pt>
                <c:pt idx="5155">
                  <c:v>475.9999694824218</c:v>
                </c:pt>
                <c:pt idx="5156">
                  <c:v>476.1000061035157</c:v>
                </c:pt>
                <c:pt idx="5157">
                  <c:v>476.1999816894534</c:v>
                </c:pt>
                <c:pt idx="5158">
                  <c:v>476.300018310547</c:v>
                </c:pt>
                <c:pt idx="5159">
                  <c:v>476.3999938964843</c:v>
                </c:pt>
                <c:pt idx="5160">
                  <c:v>476.4999694824218</c:v>
                </c:pt>
                <c:pt idx="5161">
                  <c:v>476.6000061035157</c:v>
                </c:pt>
                <c:pt idx="5162">
                  <c:v>476.6999816894534</c:v>
                </c:pt>
                <c:pt idx="5163">
                  <c:v>476.800018310547</c:v>
                </c:pt>
                <c:pt idx="5164">
                  <c:v>476.8999938964843</c:v>
                </c:pt>
                <c:pt idx="5165">
                  <c:v>476.9999694824218</c:v>
                </c:pt>
                <c:pt idx="5166">
                  <c:v>477.1000061035157</c:v>
                </c:pt>
                <c:pt idx="5167">
                  <c:v>477.1999816894534</c:v>
                </c:pt>
                <c:pt idx="5168">
                  <c:v>477.300018310547</c:v>
                </c:pt>
                <c:pt idx="5169">
                  <c:v>477.3999938964843</c:v>
                </c:pt>
                <c:pt idx="5170">
                  <c:v>477.4999694824218</c:v>
                </c:pt>
                <c:pt idx="5171">
                  <c:v>477.6000061035157</c:v>
                </c:pt>
                <c:pt idx="5172">
                  <c:v>477.6999816894534</c:v>
                </c:pt>
                <c:pt idx="5173">
                  <c:v>477.800018310547</c:v>
                </c:pt>
                <c:pt idx="5174">
                  <c:v>477.8999938964843</c:v>
                </c:pt>
                <c:pt idx="5175">
                  <c:v>477.9999694824218</c:v>
                </c:pt>
                <c:pt idx="5176">
                  <c:v>478.1000061035157</c:v>
                </c:pt>
                <c:pt idx="5177">
                  <c:v>478.1999816894534</c:v>
                </c:pt>
                <c:pt idx="5178">
                  <c:v>478.300018310547</c:v>
                </c:pt>
                <c:pt idx="5179">
                  <c:v>478.3999938964843</c:v>
                </c:pt>
                <c:pt idx="5180">
                  <c:v>478.4999694824218</c:v>
                </c:pt>
                <c:pt idx="5181">
                  <c:v>478.6000061035157</c:v>
                </c:pt>
                <c:pt idx="5182">
                  <c:v>478.6999816894534</c:v>
                </c:pt>
                <c:pt idx="5183">
                  <c:v>478.800018310547</c:v>
                </c:pt>
                <c:pt idx="5184">
                  <c:v>478.8999938964843</c:v>
                </c:pt>
                <c:pt idx="5185">
                  <c:v>478.9999694824218</c:v>
                </c:pt>
                <c:pt idx="5186">
                  <c:v>479.1000061035157</c:v>
                </c:pt>
                <c:pt idx="5187">
                  <c:v>479.1999816894534</c:v>
                </c:pt>
                <c:pt idx="5188">
                  <c:v>479.300018310547</c:v>
                </c:pt>
                <c:pt idx="5189">
                  <c:v>479.3999938964843</c:v>
                </c:pt>
                <c:pt idx="5190">
                  <c:v>479.4999694824218</c:v>
                </c:pt>
                <c:pt idx="5191">
                  <c:v>479.6000061035157</c:v>
                </c:pt>
                <c:pt idx="5192">
                  <c:v>479.6999816894534</c:v>
                </c:pt>
                <c:pt idx="5193">
                  <c:v>479.800018310547</c:v>
                </c:pt>
                <c:pt idx="5194">
                  <c:v>479.8999938964843</c:v>
                </c:pt>
                <c:pt idx="5195">
                  <c:v>479.9999694824218</c:v>
                </c:pt>
                <c:pt idx="5196">
                  <c:v>480.1000061035157</c:v>
                </c:pt>
                <c:pt idx="5197">
                  <c:v>480.1999816894534</c:v>
                </c:pt>
                <c:pt idx="5198">
                  <c:v>480.300018310547</c:v>
                </c:pt>
                <c:pt idx="5199">
                  <c:v>480.3999938964843</c:v>
                </c:pt>
                <c:pt idx="5200">
                  <c:v>480.4999694824218</c:v>
                </c:pt>
                <c:pt idx="5201">
                  <c:v>480.6000061035157</c:v>
                </c:pt>
                <c:pt idx="5202">
                  <c:v>480.6999816894534</c:v>
                </c:pt>
                <c:pt idx="5203">
                  <c:v>480.800018310547</c:v>
                </c:pt>
                <c:pt idx="5204">
                  <c:v>480.8999938964843</c:v>
                </c:pt>
                <c:pt idx="5205">
                  <c:v>480.9999694824218</c:v>
                </c:pt>
                <c:pt idx="5206">
                  <c:v>481.1000061035157</c:v>
                </c:pt>
                <c:pt idx="5207">
                  <c:v>481.1999816894534</c:v>
                </c:pt>
                <c:pt idx="5208">
                  <c:v>481.300018310547</c:v>
                </c:pt>
                <c:pt idx="5209">
                  <c:v>481.3999938964843</c:v>
                </c:pt>
                <c:pt idx="5210">
                  <c:v>481.4999694824218</c:v>
                </c:pt>
                <c:pt idx="5211">
                  <c:v>481.6000061035157</c:v>
                </c:pt>
                <c:pt idx="5212">
                  <c:v>481.6999816894534</c:v>
                </c:pt>
                <c:pt idx="5213">
                  <c:v>481.800018310547</c:v>
                </c:pt>
                <c:pt idx="5214">
                  <c:v>481.8999938964843</c:v>
                </c:pt>
                <c:pt idx="5215">
                  <c:v>481.9999694824218</c:v>
                </c:pt>
                <c:pt idx="5216">
                  <c:v>482.1000061035157</c:v>
                </c:pt>
                <c:pt idx="5217">
                  <c:v>482.1999816894534</c:v>
                </c:pt>
                <c:pt idx="5218">
                  <c:v>482.300018310547</c:v>
                </c:pt>
                <c:pt idx="5219">
                  <c:v>482.3999938964843</c:v>
                </c:pt>
                <c:pt idx="5220">
                  <c:v>482.4999694824218</c:v>
                </c:pt>
                <c:pt idx="5221">
                  <c:v>482.6000061035157</c:v>
                </c:pt>
                <c:pt idx="5222">
                  <c:v>482.6999816894534</c:v>
                </c:pt>
                <c:pt idx="5223">
                  <c:v>482.800018310547</c:v>
                </c:pt>
                <c:pt idx="5224">
                  <c:v>482.8999938964843</c:v>
                </c:pt>
                <c:pt idx="5225">
                  <c:v>482.9999694824218</c:v>
                </c:pt>
                <c:pt idx="5226">
                  <c:v>483.1000061035157</c:v>
                </c:pt>
                <c:pt idx="5227">
                  <c:v>483.1999816894534</c:v>
                </c:pt>
                <c:pt idx="5228">
                  <c:v>483.300018310547</c:v>
                </c:pt>
                <c:pt idx="5229">
                  <c:v>483.3999938964843</c:v>
                </c:pt>
                <c:pt idx="5230">
                  <c:v>483.4999694824218</c:v>
                </c:pt>
                <c:pt idx="5231">
                  <c:v>483.6000061035157</c:v>
                </c:pt>
                <c:pt idx="5232">
                  <c:v>483.6999816894534</c:v>
                </c:pt>
                <c:pt idx="5233">
                  <c:v>483.800018310547</c:v>
                </c:pt>
                <c:pt idx="5234">
                  <c:v>483.8999938964843</c:v>
                </c:pt>
                <c:pt idx="5235">
                  <c:v>483.9999694824218</c:v>
                </c:pt>
                <c:pt idx="5236">
                  <c:v>484.1000061035157</c:v>
                </c:pt>
                <c:pt idx="5237">
                  <c:v>484.1999816894534</c:v>
                </c:pt>
                <c:pt idx="5238">
                  <c:v>484.300018310547</c:v>
                </c:pt>
                <c:pt idx="5239">
                  <c:v>484.3999938964843</c:v>
                </c:pt>
                <c:pt idx="5240">
                  <c:v>484.4999694824218</c:v>
                </c:pt>
                <c:pt idx="5241">
                  <c:v>484.6000061035157</c:v>
                </c:pt>
                <c:pt idx="5242">
                  <c:v>484.6999816894534</c:v>
                </c:pt>
                <c:pt idx="5243">
                  <c:v>484.800018310547</c:v>
                </c:pt>
                <c:pt idx="5244">
                  <c:v>484.8999938964843</c:v>
                </c:pt>
                <c:pt idx="5245">
                  <c:v>484.9999694824218</c:v>
                </c:pt>
                <c:pt idx="5246">
                  <c:v>485.1000061035157</c:v>
                </c:pt>
                <c:pt idx="5247">
                  <c:v>485.1999816894534</c:v>
                </c:pt>
                <c:pt idx="5248">
                  <c:v>485.300018310547</c:v>
                </c:pt>
                <c:pt idx="5249">
                  <c:v>485.3999938964843</c:v>
                </c:pt>
                <c:pt idx="5250">
                  <c:v>485.4999694824218</c:v>
                </c:pt>
                <c:pt idx="5251">
                  <c:v>485.6000061035157</c:v>
                </c:pt>
                <c:pt idx="5252">
                  <c:v>485.6999816894534</c:v>
                </c:pt>
                <c:pt idx="5253">
                  <c:v>485.800018310547</c:v>
                </c:pt>
                <c:pt idx="5254">
                  <c:v>485.8999938964843</c:v>
                </c:pt>
                <c:pt idx="5255">
                  <c:v>485.9999694824218</c:v>
                </c:pt>
                <c:pt idx="5256">
                  <c:v>486.1000061035157</c:v>
                </c:pt>
                <c:pt idx="5257">
                  <c:v>486.1999816894534</c:v>
                </c:pt>
                <c:pt idx="5258">
                  <c:v>486.300018310547</c:v>
                </c:pt>
                <c:pt idx="5259">
                  <c:v>486.3999938964843</c:v>
                </c:pt>
                <c:pt idx="5260">
                  <c:v>486.4999694824218</c:v>
                </c:pt>
                <c:pt idx="5261">
                  <c:v>486.6000061035157</c:v>
                </c:pt>
                <c:pt idx="5262">
                  <c:v>486.6999816894534</c:v>
                </c:pt>
                <c:pt idx="5263">
                  <c:v>486.800018310547</c:v>
                </c:pt>
                <c:pt idx="5264">
                  <c:v>486.8999938964843</c:v>
                </c:pt>
                <c:pt idx="5265">
                  <c:v>486.9999694824218</c:v>
                </c:pt>
                <c:pt idx="5266">
                  <c:v>487.1000061035157</c:v>
                </c:pt>
                <c:pt idx="5267">
                  <c:v>487.1999816894534</c:v>
                </c:pt>
                <c:pt idx="5268">
                  <c:v>487.300018310547</c:v>
                </c:pt>
                <c:pt idx="5269">
                  <c:v>487.3999938964843</c:v>
                </c:pt>
                <c:pt idx="5270">
                  <c:v>487.4999694824218</c:v>
                </c:pt>
                <c:pt idx="5271">
                  <c:v>487.6000061035157</c:v>
                </c:pt>
                <c:pt idx="5272">
                  <c:v>487.6999816894534</c:v>
                </c:pt>
                <c:pt idx="5273">
                  <c:v>487.800018310547</c:v>
                </c:pt>
                <c:pt idx="5274">
                  <c:v>487.8999938964843</c:v>
                </c:pt>
                <c:pt idx="5275">
                  <c:v>487.9999694824218</c:v>
                </c:pt>
                <c:pt idx="5276">
                  <c:v>488.1000061035157</c:v>
                </c:pt>
                <c:pt idx="5277">
                  <c:v>488.1999816894534</c:v>
                </c:pt>
                <c:pt idx="5278">
                  <c:v>488.300018310547</c:v>
                </c:pt>
                <c:pt idx="5279">
                  <c:v>488.3999938964843</c:v>
                </c:pt>
                <c:pt idx="5280">
                  <c:v>488.4999694824218</c:v>
                </c:pt>
                <c:pt idx="5281">
                  <c:v>488.6000061035157</c:v>
                </c:pt>
                <c:pt idx="5282">
                  <c:v>488.6999816894534</c:v>
                </c:pt>
                <c:pt idx="5283">
                  <c:v>488.800018310547</c:v>
                </c:pt>
                <c:pt idx="5284">
                  <c:v>488.8999938964843</c:v>
                </c:pt>
                <c:pt idx="5285">
                  <c:v>488.9999694824218</c:v>
                </c:pt>
                <c:pt idx="5286">
                  <c:v>489.1000061035157</c:v>
                </c:pt>
                <c:pt idx="5287">
                  <c:v>489.1999816894534</c:v>
                </c:pt>
                <c:pt idx="5288">
                  <c:v>489.300018310547</c:v>
                </c:pt>
                <c:pt idx="5289">
                  <c:v>489.3999938964843</c:v>
                </c:pt>
                <c:pt idx="5290">
                  <c:v>489.4999694824218</c:v>
                </c:pt>
                <c:pt idx="5291">
                  <c:v>489.6000061035157</c:v>
                </c:pt>
                <c:pt idx="5292">
                  <c:v>489.6999816894534</c:v>
                </c:pt>
                <c:pt idx="5293">
                  <c:v>489.800018310547</c:v>
                </c:pt>
                <c:pt idx="5294">
                  <c:v>489.8999938964843</c:v>
                </c:pt>
                <c:pt idx="5295">
                  <c:v>489.9999694824218</c:v>
                </c:pt>
                <c:pt idx="5296">
                  <c:v>490.1000061035157</c:v>
                </c:pt>
                <c:pt idx="5297">
                  <c:v>490.1999816894534</c:v>
                </c:pt>
                <c:pt idx="5298">
                  <c:v>490.300018310547</c:v>
                </c:pt>
                <c:pt idx="5299">
                  <c:v>490.3999938964843</c:v>
                </c:pt>
                <c:pt idx="5300">
                  <c:v>490.4999694824218</c:v>
                </c:pt>
                <c:pt idx="5301">
                  <c:v>490.6000061035157</c:v>
                </c:pt>
                <c:pt idx="5302">
                  <c:v>490.6999816894534</c:v>
                </c:pt>
                <c:pt idx="5303">
                  <c:v>490.800018310547</c:v>
                </c:pt>
                <c:pt idx="5304">
                  <c:v>490.8999938964843</c:v>
                </c:pt>
                <c:pt idx="5305">
                  <c:v>490.9999694824218</c:v>
                </c:pt>
                <c:pt idx="5306">
                  <c:v>491.1000061035157</c:v>
                </c:pt>
                <c:pt idx="5307">
                  <c:v>491.1999816894534</c:v>
                </c:pt>
                <c:pt idx="5308">
                  <c:v>491.300018310547</c:v>
                </c:pt>
                <c:pt idx="5309">
                  <c:v>491.3999938964843</c:v>
                </c:pt>
                <c:pt idx="5310">
                  <c:v>491.4999694824218</c:v>
                </c:pt>
                <c:pt idx="5311">
                  <c:v>491.6000061035157</c:v>
                </c:pt>
                <c:pt idx="5312">
                  <c:v>491.6999816894534</c:v>
                </c:pt>
                <c:pt idx="5313">
                  <c:v>491.800018310547</c:v>
                </c:pt>
                <c:pt idx="5314">
                  <c:v>491.8999938964843</c:v>
                </c:pt>
                <c:pt idx="5315">
                  <c:v>491.9999694824218</c:v>
                </c:pt>
                <c:pt idx="5316">
                  <c:v>492.1000061035157</c:v>
                </c:pt>
                <c:pt idx="5317">
                  <c:v>492.1999816894534</c:v>
                </c:pt>
                <c:pt idx="5318">
                  <c:v>492.300018310547</c:v>
                </c:pt>
                <c:pt idx="5319">
                  <c:v>492.3999938964843</c:v>
                </c:pt>
                <c:pt idx="5320">
                  <c:v>492.4999694824218</c:v>
                </c:pt>
                <c:pt idx="5321">
                  <c:v>492.6000061035157</c:v>
                </c:pt>
                <c:pt idx="5322">
                  <c:v>492.6999816894534</c:v>
                </c:pt>
                <c:pt idx="5323">
                  <c:v>492.800018310547</c:v>
                </c:pt>
                <c:pt idx="5324">
                  <c:v>492.8999938964843</c:v>
                </c:pt>
                <c:pt idx="5325">
                  <c:v>492.9999694824218</c:v>
                </c:pt>
                <c:pt idx="5326">
                  <c:v>493.1000061035157</c:v>
                </c:pt>
                <c:pt idx="5327">
                  <c:v>493.1999816894534</c:v>
                </c:pt>
                <c:pt idx="5328">
                  <c:v>493.300018310547</c:v>
                </c:pt>
                <c:pt idx="5329">
                  <c:v>493.3999938964843</c:v>
                </c:pt>
                <c:pt idx="5330">
                  <c:v>493.4999694824218</c:v>
                </c:pt>
                <c:pt idx="5331">
                  <c:v>493.6000061035157</c:v>
                </c:pt>
                <c:pt idx="5332">
                  <c:v>493.6999816894534</c:v>
                </c:pt>
                <c:pt idx="5333">
                  <c:v>493.800018310547</c:v>
                </c:pt>
                <c:pt idx="5334">
                  <c:v>493.8999938964843</c:v>
                </c:pt>
                <c:pt idx="5335">
                  <c:v>493.9999694824218</c:v>
                </c:pt>
                <c:pt idx="5336">
                  <c:v>494.1000061035157</c:v>
                </c:pt>
                <c:pt idx="5337">
                  <c:v>494.1999816894534</c:v>
                </c:pt>
                <c:pt idx="5338">
                  <c:v>494.300018310547</c:v>
                </c:pt>
                <c:pt idx="5339">
                  <c:v>494.3999938964843</c:v>
                </c:pt>
                <c:pt idx="5340">
                  <c:v>494.4999694824218</c:v>
                </c:pt>
                <c:pt idx="5341">
                  <c:v>494.6000061035157</c:v>
                </c:pt>
                <c:pt idx="5342">
                  <c:v>494.6999816894534</c:v>
                </c:pt>
                <c:pt idx="5343">
                  <c:v>494.800018310547</c:v>
                </c:pt>
                <c:pt idx="5344">
                  <c:v>494.8999938964843</c:v>
                </c:pt>
                <c:pt idx="5345">
                  <c:v>494.9999694824218</c:v>
                </c:pt>
                <c:pt idx="5346">
                  <c:v>495.1000061035157</c:v>
                </c:pt>
                <c:pt idx="5347">
                  <c:v>495.1999816894534</c:v>
                </c:pt>
                <c:pt idx="5348">
                  <c:v>495.300018310547</c:v>
                </c:pt>
                <c:pt idx="5349">
                  <c:v>495.3999938964843</c:v>
                </c:pt>
                <c:pt idx="5350">
                  <c:v>495.4999694824218</c:v>
                </c:pt>
                <c:pt idx="5351">
                  <c:v>495.6000061035157</c:v>
                </c:pt>
                <c:pt idx="5352">
                  <c:v>495.6999816894534</c:v>
                </c:pt>
                <c:pt idx="5353">
                  <c:v>495.800018310547</c:v>
                </c:pt>
                <c:pt idx="5354">
                  <c:v>495.8999938964843</c:v>
                </c:pt>
                <c:pt idx="5355">
                  <c:v>495.9999694824218</c:v>
                </c:pt>
                <c:pt idx="5356">
                  <c:v>496.1000061035157</c:v>
                </c:pt>
                <c:pt idx="5357">
                  <c:v>496.1999816894534</c:v>
                </c:pt>
                <c:pt idx="5358">
                  <c:v>496.300018310547</c:v>
                </c:pt>
                <c:pt idx="5359">
                  <c:v>496.3999938964843</c:v>
                </c:pt>
                <c:pt idx="5360">
                  <c:v>496.4999694824218</c:v>
                </c:pt>
                <c:pt idx="5361">
                  <c:v>496.6000061035157</c:v>
                </c:pt>
                <c:pt idx="5362">
                  <c:v>496.6999816894534</c:v>
                </c:pt>
                <c:pt idx="5363">
                  <c:v>496.800018310547</c:v>
                </c:pt>
                <c:pt idx="5364">
                  <c:v>496.8999938964843</c:v>
                </c:pt>
                <c:pt idx="5365">
                  <c:v>496.9999694824218</c:v>
                </c:pt>
                <c:pt idx="5366">
                  <c:v>497.1000061035157</c:v>
                </c:pt>
                <c:pt idx="5367">
                  <c:v>497.1999816894534</c:v>
                </c:pt>
                <c:pt idx="5368">
                  <c:v>497.300018310547</c:v>
                </c:pt>
                <c:pt idx="5369">
                  <c:v>497.3999938964843</c:v>
                </c:pt>
                <c:pt idx="5370">
                  <c:v>497.4999694824218</c:v>
                </c:pt>
                <c:pt idx="5371">
                  <c:v>497.6000061035157</c:v>
                </c:pt>
                <c:pt idx="5372">
                  <c:v>497.6999816894534</c:v>
                </c:pt>
                <c:pt idx="5373">
                  <c:v>497.800018310547</c:v>
                </c:pt>
                <c:pt idx="5374">
                  <c:v>497.8999938964843</c:v>
                </c:pt>
                <c:pt idx="5375">
                  <c:v>497.9999694824218</c:v>
                </c:pt>
                <c:pt idx="5376">
                  <c:v>498.1000061035157</c:v>
                </c:pt>
                <c:pt idx="5377">
                  <c:v>498.1999816894534</c:v>
                </c:pt>
                <c:pt idx="5378">
                  <c:v>498.300018310547</c:v>
                </c:pt>
                <c:pt idx="5379">
                  <c:v>498.3999938964843</c:v>
                </c:pt>
                <c:pt idx="5380">
                  <c:v>498.4999694824218</c:v>
                </c:pt>
                <c:pt idx="5381">
                  <c:v>498.6000061035157</c:v>
                </c:pt>
                <c:pt idx="5382">
                  <c:v>498.6999816894534</c:v>
                </c:pt>
                <c:pt idx="5383">
                  <c:v>498.800018310547</c:v>
                </c:pt>
                <c:pt idx="5384">
                  <c:v>498.8999938964843</c:v>
                </c:pt>
                <c:pt idx="5385">
                  <c:v>498.9999694824218</c:v>
                </c:pt>
                <c:pt idx="5386">
                  <c:v>499.1000061035157</c:v>
                </c:pt>
                <c:pt idx="5387">
                  <c:v>499.1999816894534</c:v>
                </c:pt>
                <c:pt idx="5388">
                  <c:v>499.300018310547</c:v>
                </c:pt>
                <c:pt idx="5389">
                  <c:v>499.3999938964843</c:v>
                </c:pt>
                <c:pt idx="5390">
                  <c:v>499.4999694824218</c:v>
                </c:pt>
                <c:pt idx="5391">
                  <c:v>499.6000061035157</c:v>
                </c:pt>
                <c:pt idx="5392">
                  <c:v>499.6999816894534</c:v>
                </c:pt>
                <c:pt idx="5393">
                  <c:v>499.800018310547</c:v>
                </c:pt>
                <c:pt idx="5394">
                  <c:v>499.8999938964843</c:v>
                </c:pt>
                <c:pt idx="5395">
                  <c:v>499.9999694824218</c:v>
                </c:pt>
                <c:pt idx="5396">
                  <c:v>500.1000061035157</c:v>
                </c:pt>
                <c:pt idx="5397">
                  <c:v>500.1999816894534</c:v>
                </c:pt>
                <c:pt idx="5398">
                  <c:v>500.300018310547</c:v>
                </c:pt>
                <c:pt idx="5399">
                  <c:v>500.3999938964843</c:v>
                </c:pt>
                <c:pt idx="5400">
                  <c:v>500.4999694824218</c:v>
                </c:pt>
                <c:pt idx="5401">
                  <c:v>500.6000061035157</c:v>
                </c:pt>
                <c:pt idx="5402">
                  <c:v>500.6999816894534</c:v>
                </c:pt>
                <c:pt idx="5403">
                  <c:v>500.800018310547</c:v>
                </c:pt>
                <c:pt idx="5404">
                  <c:v>500.8999938964843</c:v>
                </c:pt>
                <c:pt idx="5405">
                  <c:v>500.9999694824218</c:v>
                </c:pt>
                <c:pt idx="5406">
                  <c:v>501.1000061035157</c:v>
                </c:pt>
                <c:pt idx="5407">
                  <c:v>501.1999816894534</c:v>
                </c:pt>
                <c:pt idx="5408">
                  <c:v>501.300018310547</c:v>
                </c:pt>
                <c:pt idx="5409">
                  <c:v>501.3999938964843</c:v>
                </c:pt>
                <c:pt idx="5410">
                  <c:v>501.4999694824218</c:v>
                </c:pt>
                <c:pt idx="5411">
                  <c:v>501.6000061035157</c:v>
                </c:pt>
                <c:pt idx="5412">
                  <c:v>501.6999816894534</c:v>
                </c:pt>
                <c:pt idx="5413">
                  <c:v>501.800018310547</c:v>
                </c:pt>
                <c:pt idx="5414">
                  <c:v>501.8999938964843</c:v>
                </c:pt>
                <c:pt idx="5415">
                  <c:v>501.9999694824218</c:v>
                </c:pt>
                <c:pt idx="5416">
                  <c:v>502.1000061035157</c:v>
                </c:pt>
                <c:pt idx="5417">
                  <c:v>502.1999816894534</c:v>
                </c:pt>
                <c:pt idx="5418">
                  <c:v>502.300018310547</c:v>
                </c:pt>
                <c:pt idx="5419">
                  <c:v>502.3999938964843</c:v>
                </c:pt>
                <c:pt idx="5420">
                  <c:v>502.4999694824218</c:v>
                </c:pt>
                <c:pt idx="5421">
                  <c:v>502.6000061035157</c:v>
                </c:pt>
                <c:pt idx="5422">
                  <c:v>502.6999816894534</c:v>
                </c:pt>
                <c:pt idx="5423">
                  <c:v>502.800018310547</c:v>
                </c:pt>
                <c:pt idx="5424">
                  <c:v>502.8999938964843</c:v>
                </c:pt>
                <c:pt idx="5425">
                  <c:v>502.9999694824218</c:v>
                </c:pt>
                <c:pt idx="5426">
                  <c:v>503.1000061035157</c:v>
                </c:pt>
                <c:pt idx="5427">
                  <c:v>503.1999816894534</c:v>
                </c:pt>
                <c:pt idx="5428">
                  <c:v>503.300018310547</c:v>
                </c:pt>
                <c:pt idx="5429">
                  <c:v>503.3999938964843</c:v>
                </c:pt>
                <c:pt idx="5430">
                  <c:v>503.4999694824218</c:v>
                </c:pt>
                <c:pt idx="5431">
                  <c:v>503.6000061035157</c:v>
                </c:pt>
                <c:pt idx="5432">
                  <c:v>503.6999816894534</c:v>
                </c:pt>
                <c:pt idx="5433">
                  <c:v>503.800018310547</c:v>
                </c:pt>
                <c:pt idx="5434">
                  <c:v>503.8999938964843</c:v>
                </c:pt>
                <c:pt idx="5435">
                  <c:v>503.9999694824218</c:v>
                </c:pt>
                <c:pt idx="5436">
                  <c:v>504.1000061035157</c:v>
                </c:pt>
                <c:pt idx="5437">
                  <c:v>504.1999816894534</c:v>
                </c:pt>
                <c:pt idx="5438">
                  <c:v>504.300018310547</c:v>
                </c:pt>
                <c:pt idx="5439">
                  <c:v>504.3999938964843</c:v>
                </c:pt>
                <c:pt idx="5440">
                  <c:v>504.4999694824218</c:v>
                </c:pt>
                <c:pt idx="5441">
                  <c:v>504.6000061035157</c:v>
                </c:pt>
                <c:pt idx="5442">
                  <c:v>504.6999816894534</c:v>
                </c:pt>
                <c:pt idx="5443">
                  <c:v>504.800018310547</c:v>
                </c:pt>
                <c:pt idx="5444">
                  <c:v>504.8999938964843</c:v>
                </c:pt>
                <c:pt idx="5445">
                  <c:v>504.9999694824218</c:v>
                </c:pt>
                <c:pt idx="5446">
                  <c:v>505.1000061035157</c:v>
                </c:pt>
                <c:pt idx="5447">
                  <c:v>505.1999816894534</c:v>
                </c:pt>
                <c:pt idx="5448">
                  <c:v>505.300018310547</c:v>
                </c:pt>
                <c:pt idx="5449">
                  <c:v>505.3999938964843</c:v>
                </c:pt>
                <c:pt idx="5450">
                  <c:v>505.4999694824218</c:v>
                </c:pt>
                <c:pt idx="5451">
                  <c:v>505.6000061035157</c:v>
                </c:pt>
                <c:pt idx="5452">
                  <c:v>505.6999816894534</c:v>
                </c:pt>
                <c:pt idx="5453">
                  <c:v>505.800018310547</c:v>
                </c:pt>
                <c:pt idx="5454">
                  <c:v>505.8999938964843</c:v>
                </c:pt>
                <c:pt idx="5455">
                  <c:v>505.9999694824218</c:v>
                </c:pt>
                <c:pt idx="5456">
                  <c:v>506.1000061035157</c:v>
                </c:pt>
                <c:pt idx="5457">
                  <c:v>506.1999816894534</c:v>
                </c:pt>
                <c:pt idx="5458">
                  <c:v>506.300018310547</c:v>
                </c:pt>
                <c:pt idx="5459">
                  <c:v>506.3999938964843</c:v>
                </c:pt>
                <c:pt idx="5460">
                  <c:v>506.4999694824218</c:v>
                </c:pt>
                <c:pt idx="5461">
                  <c:v>506.6000061035157</c:v>
                </c:pt>
                <c:pt idx="5462">
                  <c:v>506.6999816894534</c:v>
                </c:pt>
                <c:pt idx="5463">
                  <c:v>506.800018310547</c:v>
                </c:pt>
                <c:pt idx="5464">
                  <c:v>506.8999938964843</c:v>
                </c:pt>
                <c:pt idx="5465">
                  <c:v>506.9999694824218</c:v>
                </c:pt>
                <c:pt idx="5466">
                  <c:v>507.1000061035157</c:v>
                </c:pt>
                <c:pt idx="5467">
                  <c:v>507.1999816894534</c:v>
                </c:pt>
                <c:pt idx="5468">
                  <c:v>507.300018310547</c:v>
                </c:pt>
                <c:pt idx="5469">
                  <c:v>507.3999938964843</c:v>
                </c:pt>
                <c:pt idx="5470">
                  <c:v>507.4999694824218</c:v>
                </c:pt>
                <c:pt idx="5471">
                  <c:v>507.6000061035157</c:v>
                </c:pt>
                <c:pt idx="5472">
                  <c:v>507.6999816894534</c:v>
                </c:pt>
                <c:pt idx="5473">
                  <c:v>507.800018310547</c:v>
                </c:pt>
                <c:pt idx="5474">
                  <c:v>507.8999938964843</c:v>
                </c:pt>
                <c:pt idx="5475">
                  <c:v>507.9999694824218</c:v>
                </c:pt>
                <c:pt idx="5476">
                  <c:v>508.1000061035157</c:v>
                </c:pt>
                <c:pt idx="5477">
                  <c:v>508.1999816894534</c:v>
                </c:pt>
                <c:pt idx="5478">
                  <c:v>508.300018310547</c:v>
                </c:pt>
                <c:pt idx="5479">
                  <c:v>508.3999938964843</c:v>
                </c:pt>
                <c:pt idx="5480">
                  <c:v>508.4999694824218</c:v>
                </c:pt>
                <c:pt idx="5481">
                  <c:v>508.6000061035157</c:v>
                </c:pt>
                <c:pt idx="5482">
                  <c:v>508.6999816894534</c:v>
                </c:pt>
                <c:pt idx="5483">
                  <c:v>508.800018310547</c:v>
                </c:pt>
                <c:pt idx="5484">
                  <c:v>508.8999938964843</c:v>
                </c:pt>
                <c:pt idx="5485">
                  <c:v>508.9999694824218</c:v>
                </c:pt>
                <c:pt idx="5486">
                  <c:v>509.1000061035157</c:v>
                </c:pt>
                <c:pt idx="5487">
                  <c:v>509.1999816894534</c:v>
                </c:pt>
                <c:pt idx="5488">
                  <c:v>509.300018310547</c:v>
                </c:pt>
                <c:pt idx="5489">
                  <c:v>509.3999938964843</c:v>
                </c:pt>
                <c:pt idx="5490">
                  <c:v>509.4999694824218</c:v>
                </c:pt>
                <c:pt idx="5491">
                  <c:v>509.6000061035157</c:v>
                </c:pt>
                <c:pt idx="5492">
                  <c:v>509.6999816894534</c:v>
                </c:pt>
                <c:pt idx="5493">
                  <c:v>509.800018310547</c:v>
                </c:pt>
                <c:pt idx="5494">
                  <c:v>509.8999938964843</c:v>
                </c:pt>
                <c:pt idx="5495">
                  <c:v>509.9999694824218</c:v>
                </c:pt>
                <c:pt idx="5496">
                  <c:v>510.1000061035157</c:v>
                </c:pt>
                <c:pt idx="5497">
                  <c:v>510.1999816894534</c:v>
                </c:pt>
                <c:pt idx="5498">
                  <c:v>510.300018310547</c:v>
                </c:pt>
                <c:pt idx="5499">
                  <c:v>510.3999938964843</c:v>
                </c:pt>
                <c:pt idx="5500">
                  <c:v>510.4999694824218</c:v>
                </c:pt>
                <c:pt idx="5501">
                  <c:v>510.6000061035157</c:v>
                </c:pt>
                <c:pt idx="5502">
                  <c:v>510.6999816894534</c:v>
                </c:pt>
                <c:pt idx="5503">
                  <c:v>510.800018310547</c:v>
                </c:pt>
                <c:pt idx="5504">
                  <c:v>510.8999938964843</c:v>
                </c:pt>
                <c:pt idx="5505">
                  <c:v>510.9999694824218</c:v>
                </c:pt>
                <c:pt idx="5506">
                  <c:v>511.1000061035157</c:v>
                </c:pt>
                <c:pt idx="5507">
                  <c:v>511.1999816894534</c:v>
                </c:pt>
                <c:pt idx="5508">
                  <c:v>511.300018310547</c:v>
                </c:pt>
                <c:pt idx="5509">
                  <c:v>511.3999938964843</c:v>
                </c:pt>
                <c:pt idx="5510">
                  <c:v>511.4999694824218</c:v>
                </c:pt>
                <c:pt idx="5511">
                  <c:v>511.6000061035157</c:v>
                </c:pt>
                <c:pt idx="5512">
                  <c:v>511.6999816894534</c:v>
                </c:pt>
                <c:pt idx="5513">
                  <c:v>511.800018310547</c:v>
                </c:pt>
                <c:pt idx="5514">
                  <c:v>511.8999938964843</c:v>
                </c:pt>
                <c:pt idx="5515">
                  <c:v>511.9999694824218</c:v>
                </c:pt>
                <c:pt idx="5516">
                  <c:v>512.1000366210937</c:v>
                </c:pt>
                <c:pt idx="5517">
                  <c:v>512.2000122070315</c:v>
                </c:pt>
                <c:pt idx="5518">
                  <c:v>512.300048828125</c:v>
                </c:pt>
                <c:pt idx="5519">
                  <c:v>512.4000244140624</c:v>
                </c:pt>
                <c:pt idx="5520">
                  <c:v>512.5</c:v>
                </c:pt>
                <c:pt idx="5521">
                  <c:v>512.6000366210937</c:v>
                </c:pt>
                <c:pt idx="5522">
                  <c:v>512.7000122070315</c:v>
                </c:pt>
                <c:pt idx="5523">
                  <c:v>512.800048828125</c:v>
                </c:pt>
                <c:pt idx="5524">
                  <c:v>512.9000244140624</c:v>
                </c:pt>
                <c:pt idx="5525">
                  <c:v>513.0</c:v>
                </c:pt>
                <c:pt idx="5526">
                  <c:v>513.1000366210937</c:v>
                </c:pt>
                <c:pt idx="5527">
                  <c:v>513.2000122070315</c:v>
                </c:pt>
                <c:pt idx="5528">
                  <c:v>513.300048828125</c:v>
                </c:pt>
                <c:pt idx="5529">
                  <c:v>513.4000244140624</c:v>
                </c:pt>
                <c:pt idx="5530">
                  <c:v>513.5</c:v>
                </c:pt>
                <c:pt idx="5531">
                  <c:v>513.6000366210937</c:v>
                </c:pt>
                <c:pt idx="5532">
                  <c:v>513.7000122070315</c:v>
                </c:pt>
                <c:pt idx="5533">
                  <c:v>513.800048828125</c:v>
                </c:pt>
                <c:pt idx="5534">
                  <c:v>513.9000244140624</c:v>
                </c:pt>
                <c:pt idx="5535">
                  <c:v>514.0</c:v>
                </c:pt>
                <c:pt idx="5536">
                  <c:v>514.1000366210937</c:v>
                </c:pt>
                <c:pt idx="5537">
                  <c:v>514.2000122070315</c:v>
                </c:pt>
                <c:pt idx="5538">
                  <c:v>514.300048828125</c:v>
                </c:pt>
                <c:pt idx="5539">
                  <c:v>514.4000244140624</c:v>
                </c:pt>
                <c:pt idx="5540">
                  <c:v>514.5</c:v>
                </c:pt>
                <c:pt idx="5541">
                  <c:v>514.6000366210937</c:v>
                </c:pt>
                <c:pt idx="5542">
                  <c:v>514.7000122070315</c:v>
                </c:pt>
                <c:pt idx="5543">
                  <c:v>514.800048828125</c:v>
                </c:pt>
                <c:pt idx="5544">
                  <c:v>514.9000244140624</c:v>
                </c:pt>
                <c:pt idx="5545">
                  <c:v>515.0</c:v>
                </c:pt>
                <c:pt idx="5546">
                  <c:v>515.1000366210937</c:v>
                </c:pt>
                <c:pt idx="5547">
                  <c:v>515.2000122070315</c:v>
                </c:pt>
                <c:pt idx="5548">
                  <c:v>515.300048828125</c:v>
                </c:pt>
                <c:pt idx="5549">
                  <c:v>515.4000244140624</c:v>
                </c:pt>
                <c:pt idx="5550">
                  <c:v>515.5</c:v>
                </c:pt>
                <c:pt idx="5551">
                  <c:v>515.6000366210937</c:v>
                </c:pt>
                <c:pt idx="5552">
                  <c:v>515.7000122070315</c:v>
                </c:pt>
                <c:pt idx="5553">
                  <c:v>515.800048828125</c:v>
                </c:pt>
                <c:pt idx="5554">
                  <c:v>515.9000244140624</c:v>
                </c:pt>
                <c:pt idx="5555">
                  <c:v>516.0</c:v>
                </c:pt>
                <c:pt idx="5556">
                  <c:v>516.1000366210937</c:v>
                </c:pt>
                <c:pt idx="5557">
                  <c:v>516.2000122070315</c:v>
                </c:pt>
                <c:pt idx="5558">
                  <c:v>516.300048828125</c:v>
                </c:pt>
                <c:pt idx="5559">
                  <c:v>516.4000244140624</c:v>
                </c:pt>
                <c:pt idx="5560">
                  <c:v>516.5</c:v>
                </c:pt>
                <c:pt idx="5561">
                  <c:v>516.6000366210937</c:v>
                </c:pt>
                <c:pt idx="5562">
                  <c:v>516.7000122070315</c:v>
                </c:pt>
                <c:pt idx="5563">
                  <c:v>516.800048828125</c:v>
                </c:pt>
                <c:pt idx="5564">
                  <c:v>516.9000244140624</c:v>
                </c:pt>
                <c:pt idx="5565">
                  <c:v>517.0</c:v>
                </c:pt>
                <c:pt idx="5566">
                  <c:v>517.1000366210937</c:v>
                </c:pt>
                <c:pt idx="5567">
                  <c:v>517.2000122070315</c:v>
                </c:pt>
                <c:pt idx="5568">
                  <c:v>517.300048828125</c:v>
                </c:pt>
                <c:pt idx="5569">
                  <c:v>517.4000244140624</c:v>
                </c:pt>
                <c:pt idx="5570">
                  <c:v>517.5</c:v>
                </c:pt>
                <c:pt idx="5571">
                  <c:v>517.6000366210937</c:v>
                </c:pt>
                <c:pt idx="5572">
                  <c:v>517.7000122070315</c:v>
                </c:pt>
                <c:pt idx="5573">
                  <c:v>517.800048828125</c:v>
                </c:pt>
                <c:pt idx="5574">
                  <c:v>517.9000244140624</c:v>
                </c:pt>
                <c:pt idx="5575">
                  <c:v>518.0</c:v>
                </c:pt>
                <c:pt idx="5576">
                  <c:v>518.1000366210937</c:v>
                </c:pt>
                <c:pt idx="5577">
                  <c:v>518.2000122070315</c:v>
                </c:pt>
                <c:pt idx="5578">
                  <c:v>518.300048828125</c:v>
                </c:pt>
                <c:pt idx="5579">
                  <c:v>518.4000244140624</c:v>
                </c:pt>
                <c:pt idx="5580">
                  <c:v>518.5</c:v>
                </c:pt>
                <c:pt idx="5581">
                  <c:v>518.6000366210937</c:v>
                </c:pt>
                <c:pt idx="5582">
                  <c:v>518.7000122070315</c:v>
                </c:pt>
                <c:pt idx="5583">
                  <c:v>518.800048828125</c:v>
                </c:pt>
                <c:pt idx="5584">
                  <c:v>518.9000244140624</c:v>
                </c:pt>
                <c:pt idx="5585">
                  <c:v>519.0</c:v>
                </c:pt>
                <c:pt idx="5586">
                  <c:v>519.1000366210937</c:v>
                </c:pt>
                <c:pt idx="5587">
                  <c:v>519.2000122070315</c:v>
                </c:pt>
                <c:pt idx="5588">
                  <c:v>519.300048828125</c:v>
                </c:pt>
                <c:pt idx="5589">
                  <c:v>519.4000244140624</c:v>
                </c:pt>
                <c:pt idx="5590">
                  <c:v>519.5</c:v>
                </c:pt>
                <c:pt idx="5591">
                  <c:v>519.6000366210937</c:v>
                </c:pt>
                <c:pt idx="5592">
                  <c:v>519.7000122070315</c:v>
                </c:pt>
                <c:pt idx="5593">
                  <c:v>519.800048828125</c:v>
                </c:pt>
                <c:pt idx="5594">
                  <c:v>519.9000244140624</c:v>
                </c:pt>
                <c:pt idx="5595">
                  <c:v>520.0</c:v>
                </c:pt>
                <c:pt idx="5596">
                  <c:v>520.1000366210937</c:v>
                </c:pt>
                <c:pt idx="5597">
                  <c:v>520.2000122070315</c:v>
                </c:pt>
                <c:pt idx="5598">
                  <c:v>520.300048828125</c:v>
                </c:pt>
                <c:pt idx="5599">
                  <c:v>520.4000244140624</c:v>
                </c:pt>
                <c:pt idx="5600">
                  <c:v>520.5</c:v>
                </c:pt>
                <c:pt idx="5601">
                  <c:v>520.6000366210937</c:v>
                </c:pt>
                <c:pt idx="5602">
                  <c:v>520.7000122070315</c:v>
                </c:pt>
                <c:pt idx="5603">
                  <c:v>520.800048828125</c:v>
                </c:pt>
                <c:pt idx="5604">
                  <c:v>520.9000244140624</c:v>
                </c:pt>
                <c:pt idx="5605">
                  <c:v>521.0</c:v>
                </c:pt>
                <c:pt idx="5606">
                  <c:v>521.1000366210937</c:v>
                </c:pt>
                <c:pt idx="5607">
                  <c:v>521.2000122070315</c:v>
                </c:pt>
                <c:pt idx="5608">
                  <c:v>521.300048828125</c:v>
                </c:pt>
                <c:pt idx="5609">
                  <c:v>521.4000244140624</c:v>
                </c:pt>
                <c:pt idx="5610">
                  <c:v>521.5</c:v>
                </c:pt>
                <c:pt idx="5611">
                  <c:v>521.6000366210937</c:v>
                </c:pt>
                <c:pt idx="5612">
                  <c:v>521.7000122070315</c:v>
                </c:pt>
                <c:pt idx="5613">
                  <c:v>521.800048828125</c:v>
                </c:pt>
                <c:pt idx="5614">
                  <c:v>521.9000244140624</c:v>
                </c:pt>
                <c:pt idx="5615">
                  <c:v>522.0</c:v>
                </c:pt>
                <c:pt idx="5616">
                  <c:v>522.1000366210937</c:v>
                </c:pt>
                <c:pt idx="5617">
                  <c:v>522.2000122070315</c:v>
                </c:pt>
                <c:pt idx="5618">
                  <c:v>522.300048828125</c:v>
                </c:pt>
                <c:pt idx="5619">
                  <c:v>522.4000244140624</c:v>
                </c:pt>
                <c:pt idx="5620">
                  <c:v>522.5</c:v>
                </c:pt>
                <c:pt idx="5621">
                  <c:v>522.6000366210937</c:v>
                </c:pt>
                <c:pt idx="5622">
                  <c:v>522.7000122070315</c:v>
                </c:pt>
                <c:pt idx="5623">
                  <c:v>522.800048828125</c:v>
                </c:pt>
                <c:pt idx="5624">
                  <c:v>522.9000244140624</c:v>
                </c:pt>
                <c:pt idx="5625">
                  <c:v>523.0</c:v>
                </c:pt>
                <c:pt idx="5626">
                  <c:v>523.1000366210937</c:v>
                </c:pt>
                <c:pt idx="5627">
                  <c:v>523.2000122070315</c:v>
                </c:pt>
                <c:pt idx="5628">
                  <c:v>523.300048828125</c:v>
                </c:pt>
                <c:pt idx="5629">
                  <c:v>523.4000244140624</c:v>
                </c:pt>
                <c:pt idx="5630">
                  <c:v>523.5</c:v>
                </c:pt>
                <c:pt idx="5631">
                  <c:v>523.6000366210937</c:v>
                </c:pt>
                <c:pt idx="5632">
                  <c:v>523.7000122070315</c:v>
                </c:pt>
                <c:pt idx="5633">
                  <c:v>523.800048828125</c:v>
                </c:pt>
                <c:pt idx="5634">
                  <c:v>523.9000244140624</c:v>
                </c:pt>
                <c:pt idx="5635">
                  <c:v>524.0</c:v>
                </c:pt>
                <c:pt idx="5636">
                  <c:v>524.1000366210937</c:v>
                </c:pt>
                <c:pt idx="5637">
                  <c:v>524.2000122070315</c:v>
                </c:pt>
                <c:pt idx="5638">
                  <c:v>524.300048828125</c:v>
                </c:pt>
                <c:pt idx="5639">
                  <c:v>524.4000244140624</c:v>
                </c:pt>
                <c:pt idx="5640">
                  <c:v>524.5</c:v>
                </c:pt>
                <c:pt idx="5641">
                  <c:v>524.6000366210937</c:v>
                </c:pt>
                <c:pt idx="5642">
                  <c:v>524.7000122070315</c:v>
                </c:pt>
                <c:pt idx="5643">
                  <c:v>524.800048828125</c:v>
                </c:pt>
                <c:pt idx="5644">
                  <c:v>524.9000244140624</c:v>
                </c:pt>
                <c:pt idx="5645">
                  <c:v>525.0</c:v>
                </c:pt>
                <c:pt idx="5646">
                  <c:v>525.1000366210937</c:v>
                </c:pt>
                <c:pt idx="5647">
                  <c:v>525.2000122070315</c:v>
                </c:pt>
                <c:pt idx="5648">
                  <c:v>525.300048828125</c:v>
                </c:pt>
                <c:pt idx="5649">
                  <c:v>525.4000244140624</c:v>
                </c:pt>
                <c:pt idx="5650">
                  <c:v>525.5</c:v>
                </c:pt>
                <c:pt idx="5651">
                  <c:v>525.6000366210937</c:v>
                </c:pt>
                <c:pt idx="5652">
                  <c:v>525.7000122070315</c:v>
                </c:pt>
                <c:pt idx="5653">
                  <c:v>525.800048828125</c:v>
                </c:pt>
                <c:pt idx="5654">
                  <c:v>525.9000244140624</c:v>
                </c:pt>
                <c:pt idx="5655">
                  <c:v>526.0</c:v>
                </c:pt>
                <c:pt idx="5656">
                  <c:v>526.1000366210937</c:v>
                </c:pt>
                <c:pt idx="5657">
                  <c:v>526.2000122070315</c:v>
                </c:pt>
                <c:pt idx="5658">
                  <c:v>526.300048828125</c:v>
                </c:pt>
                <c:pt idx="5659">
                  <c:v>526.4000244140624</c:v>
                </c:pt>
                <c:pt idx="5660">
                  <c:v>526.5</c:v>
                </c:pt>
                <c:pt idx="5661">
                  <c:v>526.6000366210937</c:v>
                </c:pt>
                <c:pt idx="5662">
                  <c:v>526.7000122070315</c:v>
                </c:pt>
                <c:pt idx="5663">
                  <c:v>526.800048828125</c:v>
                </c:pt>
                <c:pt idx="5664">
                  <c:v>526.9000244140624</c:v>
                </c:pt>
                <c:pt idx="5665">
                  <c:v>527.0</c:v>
                </c:pt>
                <c:pt idx="5666">
                  <c:v>527.1000366210937</c:v>
                </c:pt>
                <c:pt idx="5667">
                  <c:v>527.2000122070315</c:v>
                </c:pt>
                <c:pt idx="5668">
                  <c:v>527.300048828125</c:v>
                </c:pt>
                <c:pt idx="5669">
                  <c:v>527.4000244140624</c:v>
                </c:pt>
                <c:pt idx="5670">
                  <c:v>527.5</c:v>
                </c:pt>
                <c:pt idx="5671">
                  <c:v>527.6000366210937</c:v>
                </c:pt>
                <c:pt idx="5672">
                  <c:v>527.7000122070315</c:v>
                </c:pt>
                <c:pt idx="5673">
                  <c:v>527.800048828125</c:v>
                </c:pt>
                <c:pt idx="5674">
                  <c:v>527.9000244140624</c:v>
                </c:pt>
                <c:pt idx="5675">
                  <c:v>528.0</c:v>
                </c:pt>
                <c:pt idx="5676">
                  <c:v>528.1000366210937</c:v>
                </c:pt>
                <c:pt idx="5677">
                  <c:v>528.2000122070315</c:v>
                </c:pt>
                <c:pt idx="5678">
                  <c:v>528.300048828125</c:v>
                </c:pt>
                <c:pt idx="5679">
                  <c:v>528.4000244140624</c:v>
                </c:pt>
                <c:pt idx="5680">
                  <c:v>528.5</c:v>
                </c:pt>
                <c:pt idx="5681">
                  <c:v>528.6000366210937</c:v>
                </c:pt>
                <c:pt idx="5682">
                  <c:v>528.7000122070315</c:v>
                </c:pt>
                <c:pt idx="5683">
                  <c:v>528.800048828125</c:v>
                </c:pt>
                <c:pt idx="5684">
                  <c:v>528.9000244140624</c:v>
                </c:pt>
                <c:pt idx="5685">
                  <c:v>529.0</c:v>
                </c:pt>
                <c:pt idx="5686">
                  <c:v>529.1000366210937</c:v>
                </c:pt>
                <c:pt idx="5687">
                  <c:v>529.2000122070315</c:v>
                </c:pt>
                <c:pt idx="5688">
                  <c:v>529.300048828125</c:v>
                </c:pt>
                <c:pt idx="5689">
                  <c:v>529.4000244140624</c:v>
                </c:pt>
                <c:pt idx="5690">
                  <c:v>529.5</c:v>
                </c:pt>
                <c:pt idx="5691">
                  <c:v>529.6000366210937</c:v>
                </c:pt>
                <c:pt idx="5692">
                  <c:v>529.7000122070315</c:v>
                </c:pt>
                <c:pt idx="5693">
                  <c:v>529.800048828125</c:v>
                </c:pt>
                <c:pt idx="5694">
                  <c:v>529.9000244140624</c:v>
                </c:pt>
                <c:pt idx="5695">
                  <c:v>530.0</c:v>
                </c:pt>
                <c:pt idx="5696">
                  <c:v>530.1000366210937</c:v>
                </c:pt>
                <c:pt idx="5697">
                  <c:v>530.2000122070315</c:v>
                </c:pt>
                <c:pt idx="5698">
                  <c:v>530.300048828125</c:v>
                </c:pt>
                <c:pt idx="5699">
                  <c:v>530.4000244140624</c:v>
                </c:pt>
                <c:pt idx="5700">
                  <c:v>530.5</c:v>
                </c:pt>
                <c:pt idx="5701">
                  <c:v>530.6000366210937</c:v>
                </c:pt>
                <c:pt idx="5702">
                  <c:v>530.7000122070315</c:v>
                </c:pt>
                <c:pt idx="5703">
                  <c:v>530.800048828125</c:v>
                </c:pt>
                <c:pt idx="5704">
                  <c:v>530.9000244140624</c:v>
                </c:pt>
                <c:pt idx="5705">
                  <c:v>531.0</c:v>
                </c:pt>
                <c:pt idx="5706">
                  <c:v>531.1000366210937</c:v>
                </c:pt>
                <c:pt idx="5707">
                  <c:v>531.2000122070315</c:v>
                </c:pt>
                <c:pt idx="5708">
                  <c:v>531.300048828125</c:v>
                </c:pt>
                <c:pt idx="5709">
                  <c:v>531.4000244140624</c:v>
                </c:pt>
                <c:pt idx="5710">
                  <c:v>531.5</c:v>
                </c:pt>
                <c:pt idx="5711">
                  <c:v>531.6000366210937</c:v>
                </c:pt>
                <c:pt idx="5712">
                  <c:v>531.7000122070315</c:v>
                </c:pt>
                <c:pt idx="5713">
                  <c:v>531.800048828125</c:v>
                </c:pt>
                <c:pt idx="5714">
                  <c:v>531.9000244140624</c:v>
                </c:pt>
                <c:pt idx="5715">
                  <c:v>532.0</c:v>
                </c:pt>
                <c:pt idx="5716">
                  <c:v>532.1000366210937</c:v>
                </c:pt>
                <c:pt idx="5717">
                  <c:v>532.2000122070315</c:v>
                </c:pt>
                <c:pt idx="5718">
                  <c:v>532.300048828125</c:v>
                </c:pt>
                <c:pt idx="5719">
                  <c:v>532.4000244140624</c:v>
                </c:pt>
                <c:pt idx="5720">
                  <c:v>532.5</c:v>
                </c:pt>
                <c:pt idx="5721">
                  <c:v>532.6000366210937</c:v>
                </c:pt>
                <c:pt idx="5722">
                  <c:v>532.7000122070315</c:v>
                </c:pt>
                <c:pt idx="5723">
                  <c:v>532.800048828125</c:v>
                </c:pt>
                <c:pt idx="5724">
                  <c:v>532.9000244140624</c:v>
                </c:pt>
                <c:pt idx="5725">
                  <c:v>533.0</c:v>
                </c:pt>
                <c:pt idx="5726">
                  <c:v>533.1000366210937</c:v>
                </c:pt>
                <c:pt idx="5727">
                  <c:v>533.2000122070315</c:v>
                </c:pt>
                <c:pt idx="5728">
                  <c:v>533.300048828125</c:v>
                </c:pt>
                <c:pt idx="5729">
                  <c:v>533.4000244140624</c:v>
                </c:pt>
                <c:pt idx="5730">
                  <c:v>533.5</c:v>
                </c:pt>
                <c:pt idx="5731">
                  <c:v>533.6000366210937</c:v>
                </c:pt>
                <c:pt idx="5732">
                  <c:v>533.7000122070315</c:v>
                </c:pt>
                <c:pt idx="5733">
                  <c:v>533.800048828125</c:v>
                </c:pt>
                <c:pt idx="5734">
                  <c:v>533.9000244140624</c:v>
                </c:pt>
                <c:pt idx="5735">
                  <c:v>534.0</c:v>
                </c:pt>
                <c:pt idx="5736">
                  <c:v>534.1000366210937</c:v>
                </c:pt>
                <c:pt idx="5737">
                  <c:v>534.2000122070315</c:v>
                </c:pt>
                <c:pt idx="5738">
                  <c:v>534.300048828125</c:v>
                </c:pt>
                <c:pt idx="5739">
                  <c:v>534.4000244140624</c:v>
                </c:pt>
                <c:pt idx="5740">
                  <c:v>534.5</c:v>
                </c:pt>
                <c:pt idx="5741">
                  <c:v>534.6000366210937</c:v>
                </c:pt>
                <c:pt idx="5742">
                  <c:v>534.7000122070315</c:v>
                </c:pt>
                <c:pt idx="5743">
                  <c:v>534.800048828125</c:v>
                </c:pt>
                <c:pt idx="5744">
                  <c:v>534.9000244140624</c:v>
                </c:pt>
                <c:pt idx="5745">
                  <c:v>535.0</c:v>
                </c:pt>
                <c:pt idx="5746">
                  <c:v>535.1000366210937</c:v>
                </c:pt>
                <c:pt idx="5747">
                  <c:v>535.2000122070315</c:v>
                </c:pt>
                <c:pt idx="5748">
                  <c:v>535.300048828125</c:v>
                </c:pt>
                <c:pt idx="5749">
                  <c:v>535.4000244140624</c:v>
                </c:pt>
                <c:pt idx="5750">
                  <c:v>535.5</c:v>
                </c:pt>
                <c:pt idx="5751">
                  <c:v>535.6000366210937</c:v>
                </c:pt>
                <c:pt idx="5752">
                  <c:v>535.7000122070315</c:v>
                </c:pt>
                <c:pt idx="5753">
                  <c:v>535.800048828125</c:v>
                </c:pt>
                <c:pt idx="5754">
                  <c:v>535.9000244140624</c:v>
                </c:pt>
                <c:pt idx="5755">
                  <c:v>536.0</c:v>
                </c:pt>
                <c:pt idx="5756">
                  <c:v>536.1000366210937</c:v>
                </c:pt>
                <c:pt idx="5757">
                  <c:v>536.2000122070315</c:v>
                </c:pt>
                <c:pt idx="5758">
                  <c:v>536.300048828125</c:v>
                </c:pt>
                <c:pt idx="5759">
                  <c:v>536.4000244140624</c:v>
                </c:pt>
                <c:pt idx="5760">
                  <c:v>536.5</c:v>
                </c:pt>
                <c:pt idx="5761">
                  <c:v>536.6000366210937</c:v>
                </c:pt>
                <c:pt idx="5762">
                  <c:v>536.7000122070315</c:v>
                </c:pt>
                <c:pt idx="5763">
                  <c:v>536.800048828125</c:v>
                </c:pt>
                <c:pt idx="5764">
                  <c:v>536.9000244140624</c:v>
                </c:pt>
                <c:pt idx="5765">
                  <c:v>537.0</c:v>
                </c:pt>
                <c:pt idx="5766">
                  <c:v>537.1000366210937</c:v>
                </c:pt>
                <c:pt idx="5767">
                  <c:v>537.2000122070315</c:v>
                </c:pt>
                <c:pt idx="5768">
                  <c:v>537.300048828125</c:v>
                </c:pt>
                <c:pt idx="5769">
                  <c:v>537.4000244140624</c:v>
                </c:pt>
                <c:pt idx="5770">
                  <c:v>537.5</c:v>
                </c:pt>
                <c:pt idx="5771">
                  <c:v>537.6000366210937</c:v>
                </c:pt>
                <c:pt idx="5772">
                  <c:v>537.7000122070315</c:v>
                </c:pt>
                <c:pt idx="5773">
                  <c:v>537.800048828125</c:v>
                </c:pt>
                <c:pt idx="5774">
                  <c:v>537.9000244140624</c:v>
                </c:pt>
                <c:pt idx="5775">
                  <c:v>538.0</c:v>
                </c:pt>
                <c:pt idx="5776">
                  <c:v>538.1000366210937</c:v>
                </c:pt>
                <c:pt idx="5777">
                  <c:v>538.2000122070315</c:v>
                </c:pt>
                <c:pt idx="5778">
                  <c:v>538.300048828125</c:v>
                </c:pt>
                <c:pt idx="5779">
                  <c:v>538.4000244140624</c:v>
                </c:pt>
                <c:pt idx="5780">
                  <c:v>538.5</c:v>
                </c:pt>
                <c:pt idx="5781">
                  <c:v>538.6000366210937</c:v>
                </c:pt>
                <c:pt idx="5782">
                  <c:v>538.7000122070315</c:v>
                </c:pt>
                <c:pt idx="5783">
                  <c:v>538.800048828125</c:v>
                </c:pt>
                <c:pt idx="5784">
                  <c:v>538.9000244140624</c:v>
                </c:pt>
                <c:pt idx="5785">
                  <c:v>539.0</c:v>
                </c:pt>
                <c:pt idx="5786">
                  <c:v>539.1000366210937</c:v>
                </c:pt>
                <c:pt idx="5787">
                  <c:v>539.2000122070315</c:v>
                </c:pt>
                <c:pt idx="5788">
                  <c:v>539.300048828125</c:v>
                </c:pt>
                <c:pt idx="5789">
                  <c:v>539.4000244140624</c:v>
                </c:pt>
                <c:pt idx="5790">
                  <c:v>539.5</c:v>
                </c:pt>
                <c:pt idx="5791">
                  <c:v>539.6000366210937</c:v>
                </c:pt>
                <c:pt idx="5792">
                  <c:v>539.7000122070315</c:v>
                </c:pt>
                <c:pt idx="5793">
                  <c:v>539.800048828125</c:v>
                </c:pt>
                <c:pt idx="5794">
                  <c:v>539.9000244140624</c:v>
                </c:pt>
                <c:pt idx="5795">
                  <c:v>540.0</c:v>
                </c:pt>
                <c:pt idx="5796">
                  <c:v>540.1000366210937</c:v>
                </c:pt>
                <c:pt idx="5797">
                  <c:v>540.2000122070315</c:v>
                </c:pt>
                <c:pt idx="5798">
                  <c:v>540.300048828125</c:v>
                </c:pt>
                <c:pt idx="5799">
                  <c:v>540.4000244140624</c:v>
                </c:pt>
                <c:pt idx="5800">
                  <c:v>540.5</c:v>
                </c:pt>
                <c:pt idx="5801">
                  <c:v>540.6000366210937</c:v>
                </c:pt>
                <c:pt idx="5802">
                  <c:v>540.7000122070315</c:v>
                </c:pt>
                <c:pt idx="5803">
                  <c:v>540.800048828125</c:v>
                </c:pt>
                <c:pt idx="5804">
                  <c:v>540.9000244140624</c:v>
                </c:pt>
                <c:pt idx="5805">
                  <c:v>541.0</c:v>
                </c:pt>
                <c:pt idx="5806">
                  <c:v>541.1000366210937</c:v>
                </c:pt>
                <c:pt idx="5807">
                  <c:v>541.2000122070315</c:v>
                </c:pt>
                <c:pt idx="5808">
                  <c:v>541.300048828125</c:v>
                </c:pt>
                <c:pt idx="5809">
                  <c:v>541.4000244140624</c:v>
                </c:pt>
                <c:pt idx="5810">
                  <c:v>541.5</c:v>
                </c:pt>
                <c:pt idx="5811">
                  <c:v>541.6000366210937</c:v>
                </c:pt>
                <c:pt idx="5812">
                  <c:v>541.7000122070315</c:v>
                </c:pt>
                <c:pt idx="5813">
                  <c:v>541.800048828125</c:v>
                </c:pt>
                <c:pt idx="5814">
                  <c:v>541.9000244140624</c:v>
                </c:pt>
                <c:pt idx="5815">
                  <c:v>542.0</c:v>
                </c:pt>
                <c:pt idx="5816">
                  <c:v>542.1000366210937</c:v>
                </c:pt>
                <c:pt idx="5817">
                  <c:v>542.2000122070315</c:v>
                </c:pt>
                <c:pt idx="5818">
                  <c:v>542.300048828125</c:v>
                </c:pt>
                <c:pt idx="5819">
                  <c:v>542.4000244140624</c:v>
                </c:pt>
                <c:pt idx="5820">
                  <c:v>542.5</c:v>
                </c:pt>
                <c:pt idx="5821">
                  <c:v>542.6000366210937</c:v>
                </c:pt>
                <c:pt idx="5822">
                  <c:v>542.7000122070315</c:v>
                </c:pt>
                <c:pt idx="5823">
                  <c:v>542.800048828125</c:v>
                </c:pt>
                <c:pt idx="5824">
                  <c:v>542.9000244140624</c:v>
                </c:pt>
                <c:pt idx="5825">
                  <c:v>543.0</c:v>
                </c:pt>
                <c:pt idx="5826">
                  <c:v>543.1000366210937</c:v>
                </c:pt>
                <c:pt idx="5827">
                  <c:v>543.2000122070315</c:v>
                </c:pt>
                <c:pt idx="5828">
                  <c:v>543.300048828125</c:v>
                </c:pt>
                <c:pt idx="5829">
                  <c:v>543.4000244140624</c:v>
                </c:pt>
                <c:pt idx="5830">
                  <c:v>543.5</c:v>
                </c:pt>
                <c:pt idx="5831">
                  <c:v>543.6000366210937</c:v>
                </c:pt>
                <c:pt idx="5832">
                  <c:v>543.7000122070315</c:v>
                </c:pt>
                <c:pt idx="5833">
                  <c:v>543.800048828125</c:v>
                </c:pt>
                <c:pt idx="5834">
                  <c:v>543.9000244140624</c:v>
                </c:pt>
                <c:pt idx="5835">
                  <c:v>544.0</c:v>
                </c:pt>
                <c:pt idx="5836">
                  <c:v>544.1000366210937</c:v>
                </c:pt>
                <c:pt idx="5837">
                  <c:v>544.2000122070315</c:v>
                </c:pt>
                <c:pt idx="5838">
                  <c:v>544.300048828125</c:v>
                </c:pt>
                <c:pt idx="5839">
                  <c:v>544.4000244140624</c:v>
                </c:pt>
                <c:pt idx="5840">
                  <c:v>544.5</c:v>
                </c:pt>
                <c:pt idx="5841">
                  <c:v>544.6000366210937</c:v>
                </c:pt>
                <c:pt idx="5842">
                  <c:v>544.7000122070315</c:v>
                </c:pt>
                <c:pt idx="5843">
                  <c:v>544.800048828125</c:v>
                </c:pt>
                <c:pt idx="5844">
                  <c:v>544.9000244140624</c:v>
                </c:pt>
                <c:pt idx="5845">
                  <c:v>545.0</c:v>
                </c:pt>
                <c:pt idx="5846">
                  <c:v>545.1000366210937</c:v>
                </c:pt>
                <c:pt idx="5847">
                  <c:v>545.2000122070315</c:v>
                </c:pt>
                <c:pt idx="5848">
                  <c:v>545.300048828125</c:v>
                </c:pt>
                <c:pt idx="5849">
                  <c:v>545.4000244140624</c:v>
                </c:pt>
                <c:pt idx="5850">
                  <c:v>545.5</c:v>
                </c:pt>
                <c:pt idx="5851">
                  <c:v>545.6000366210937</c:v>
                </c:pt>
                <c:pt idx="5852">
                  <c:v>545.7000122070315</c:v>
                </c:pt>
                <c:pt idx="5853">
                  <c:v>545.800048828125</c:v>
                </c:pt>
                <c:pt idx="5854">
                  <c:v>545.9000244140624</c:v>
                </c:pt>
                <c:pt idx="5855">
                  <c:v>546.0</c:v>
                </c:pt>
                <c:pt idx="5856">
                  <c:v>546.1000366210937</c:v>
                </c:pt>
                <c:pt idx="5857">
                  <c:v>546.2000122070315</c:v>
                </c:pt>
                <c:pt idx="5858">
                  <c:v>546.300048828125</c:v>
                </c:pt>
                <c:pt idx="5859">
                  <c:v>546.4000244140624</c:v>
                </c:pt>
                <c:pt idx="5860">
                  <c:v>546.5</c:v>
                </c:pt>
                <c:pt idx="5861">
                  <c:v>546.6000366210937</c:v>
                </c:pt>
                <c:pt idx="5862">
                  <c:v>546.7000122070315</c:v>
                </c:pt>
                <c:pt idx="5863">
                  <c:v>546.800048828125</c:v>
                </c:pt>
                <c:pt idx="5864">
                  <c:v>546.9000244140624</c:v>
                </c:pt>
                <c:pt idx="5865">
                  <c:v>547.0</c:v>
                </c:pt>
                <c:pt idx="5866">
                  <c:v>547.1000366210937</c:v>
                </c:pt>
                <c:pt idx="5867">
                  <c:v>547.2000122070315</c:v>
                </c:pt>
                <c:pt idx="5868">
                  <c:v>547.300048828125</c:v>
                </c:pt>
                <c:pt idx="5869">
                  <c:v>547.4000244140624</c:v>
                </c:pt>
                <c:pt idx="5870">
                  <c:v>547.5</c:v>
                </c:pt>
                <c:pt idx="5871">
                  <c:v>547.6000366210937</c:v>
                </c:pt>
                <c:pt idx="5872">
                  <c:v>547.7000122070315</c:v>
                </c:pt>
                <c:pt idx="5873">
                  <c:v>547.800048828125</c:v>
                </c:pt>
                <c:pt idx="5874">
                  <c:v>547.9000244140624</c:v>
                </c:pt>
                <c:pt idx="5875">
                  <c:v>548.0</c:v>
                </c:pt>
                <c:pt idx="5876">
                  <c:v>548.1000366210937</c:v>
                </c:pt>
                <c:pt idx="5877">
                  <c:v>548.2000122070315</c:v>
                </c:pt>
                <c:pt idx="5878">
                  <c:v>548.300048828125</c:v>
                </c:pt>
                <c:pt idx="5879">
                  <c:v>548.4000244140624</c:v>
                </c:pt>
                <c:pt idx="5880">
                  <c:v>548.5</c:v>
                </c:pt>
                <c:pt idx="5881">
                  <c:v>548.6000366210937</c:v>
                </c:pt>
                <c:pt idx="5882">
                  <c:v>548.7000122070315</c:v>
                </c:pt>
                <c:pt idx="5883">
                  <c:v>548.800048828125</c:v>
                </c:pt>
                <c:pt idx="5884">
                  <c:v>548.9000244140624</c:v>
                </c:pt>
                <c:pt idx="5885">
                  <c:v>549.0</c:v>
                </c:pt>
                <c:pt idx="5886">
                  <c:v>549.1000366210937</c:v>
                </c:pt>
                <c:pt idx="5887">
                  <c:v>549.2000122070315</c:v>
                </c:pt>
                <c:pt idx="5888">
                  <c:v>549.300048828125</c:v>
                </c:pt>
                <c:pt idx="5889">
                  <c:v>549.4000244140624</c:v>
                </c:pt>
                <c:pt idx="5890">
                  <c:v>549.5</c:v>
                </c:pt>
                <c:pt idx="5891">
                  <c:v>549.6000366210937</c:v>
                </c:pt>
                <c:pt idx="5892">
                  <c:v>549.7000122070315</c:v>
                </c:pt>
                <c:pt idx="5893">
                  <c:v>549.800048828125</c:v>
                </c:pt>
                <c:pt idx="5894">
                  <c:v>549.9000244140624</c:v>
                </c:pt>
                <c:pt idx="5895">
                  <c:v>550.0</c:v>
                </c:pt>
                <c:pt idx="5896">
                  <c:v>550.1000366210937</c:v>
                </c:pt>
                <c:pt idx="5897">
                  <c:v>550.2000122070315</c:v>
                </c:pt>
                <c:pt idx="5898">
                  <c:v>550.300048828125</c:v>
                </c:pt>
                <c:pt idx="5899">
                  <c:v>550.4000244140624</c:v>
                </c:pt>
                <c:pt idx="5900">
                  <c:v>550.5</c:v>
                </c:pt>
                <c:pt idx="5901">
                  <c:v>550.6000366210937</c:v>
                </c:pt>
                <c:pt idx="5902">
                  <c:v>550.7000122070315</c:v>
                </c:pt>
                <c:pt idx="5903">
                  <c:v>550.800048828125</c:v>
                </c:pt>
                <c:pt idx="5904">
                  <c:v>550.9000244140624</c:v>
                </c:pt>
                <c:pt idx="5905">
                  <c:v>551.0</c:v>
                </c:pt>
                <c:pt idx="5906">
                  <c:v>551.1000366210937</c:v>
                </c:pt>
                <c:pt idx="5907">
                  <c:v>551.2000122070315</c:v>
                </c:pt>
                <c:pt idx="5908">
                  <c:v>551.300048828125</c:v>
                </c:pt>
                <c:pt idx="5909">
                  <c:v>551.4000244140624</c:v>
                </c:pt>
                <c:pt idx="5910">
                  <c:v>551.5</c:v>
                </c:pt>
                <c:pt idx="5911">
                  <c:v>551.6000366210937</c:v>
                </c:pt>
                <c:pt idx="5912">
                  <c:v>551.7000122070315</c:v>
                </c:pt>
                <c:pt idx="5913">
                  <c:v>551.800048828125</c:v>
                </c:pt>
                <c:pt idx="5914">
                  <c:v>551.9000244140624</c:v>
                </c:pt>
                <c:pt idx="5915">
                  <c:v>552.0</c:v>
                </c:pt>
                <c:pt idx="5916">
                  <c:v>552.1000366210937</c:v>
                </c:pt>
                <c:pt idx="5917">
                  <c:v>552.2000122070315</c:v>
                </c:pt>
                <c:pt idx="5918">
                  <c:v>552.300048828125</c:v>
                </c:pt>
                <c:pt idx="5919">
                  <c:v>552.4000244140624</c:v>
                </c:pt>
                <c:pt idx="5920">
                  <c:v>552.5</c:v>
                </c:pt>
                <c:pt idx="5921">
                  <c:v>552.6000366210937</c:v>
                </c:pt>
                <c:pt idx="5922">
                  <c:v>552.7000122070315</c:v>
                </c:pt>
                <c:pt idx="5923">
                  <c:v>552.800048828125</c:v>
                </c:pt>
                <c:pt idx="5924">
                  <c:v>552.9000244140624</c:v>
                </c:pt>
                <c:pt idx="5925">
                  <c:v>553.0</c:v>
                </c:pt>
                <c:pt idx="5926">
                  <c:v>553.1000366210937</c:v>
                </c:pt>
                <c:pt idx="5927">
                  <c:v>553.2000122070315</c:v>
                </c:pt>
                <c:pt idx="5928">
                  <c:v>553.300048828125</c:v>
                </c:pt>
                <c:pt idx="5929">
                  <c:v>553.4000244140624</c:v>
                </c:pt>
                <c:pt idx="5930">
                  <c:v>553.5</c:v>
                </c:pt>
                <c:pt idx="5931">
                  <c:v>553.6000366210937</c:v>
                </c:pt>
                <c:pt idx="5932">
                  <c:v>553.7000122070315</c:v>
                </c:pt>
                <c:pt idx="5933">
                  <c:v>553.800048828125</c:v>
                </c:pt>
                <c:pt idx="5934">
                  <c:v>553.9000244140624</c:v>
                </c:pt>
                <c:pt idx="5935">
                  <c:v>554.0</c:v>
                </c:pt>
                <c:pt idx="5936">
                  <c:v>554.1000366210937</c:v>
                </c:pt>
                <c:pt idx="5937">
                  <c:v>554.2000122070315</c:v>
                </c:pt>
                <c:pt idx="5938">
                  <c:v>554.300048828125</c:v>
                </c:pt>
                <c:pt idx="5939">
                  <c:v>554.4000244140624</c:v>
                </c:pt>
                <c:pt idx="5940">
                  <c:v>554.5</c:v>
                </c:pt>
                <c:pt idx="5941">
                  <c:v>554.6000366210937</c:v>
                </c:pt>
                <c:pt idx="5942">
                  <c:v>554.7000122070315</c:v>
                </c:pt>
                <c:pt idx="5943">
                  <c:v>554.800048828125</c:v>
                </c:pt>
                <c:pt idx="5944">
                  <c:v>554.9000244140624</c:v>
                </c:pt>
                <c:pt idx="5945">
                  <c:v>555.0</c:v>
                </c:pt>
                <c:pt idx="5946">
                  <c:v>555.1000366210937</c:v>
                </c:pt>
                <c:pt idx="5947">
                  <c:v>555.2000122070315</c:v>
                </c:pt>
                <c:pt idx="5948">
                  <c:v>555.300048828125</c:v>
                </c:pt>
                <c:pt idx="5949">
                  <c:v>555.4000244140624</c:v>
                </c:pt>
                <c:pt idx="5950">
                  <c:v>555.5</c:v>
                </c:pt>
                <c:pt idx="5951">
                  <c:v>555.6000366210937</c:v>
                </c:pt>
                <c:pt idx="5952">
                  <c:v>555.7000122070315</c:v>
                </c:pt>
                <c:pt idx="5953">
                  <c:v>555.800048828125</c:v>
                </c:pt>
                <c:pt idx="5954">
                  <c:v>555.9000244140624</c:v>
                </c:pt>
                <c:pt idx="5955">
                  <c:v>556.0</c:v>
                </c:pt>
                <c:pt idx="5956">
                  <c:v>556.1000366210937</c:v>
                </c:pt>
                <c:pt idx="5957">
                  <c:v>556.2000122070315</c:v>
                </c:pt>
                <c:pt idx="5958">
                  <c:v>556.300048828125</c:v>
                </c:pt>
                <c:pt idx="5959">
                  <c:v>556.4000244140624</c:v>
                </c:pt>
                <c:pt idx="5960">
                  <c:v>556.5</c:v>
                </c:pt>
                <c:pt idx="5961">
                  <c:v>556.6000366210937</c:v>
                </c:pt>
                <c:pt idx="5962">
                  <c:v>556.7000122070315</c:v>
                </c:pt>
                <c:pt idx="5963">
                  <c:v>556.800048828125</c:v>
                </c:pt>
                <c:pt idx="5964">
                  <c:v>556.9000244140624</c:v>
                </c:pt>
                <c:pt idx="5965">
                  <c:v>557.0</c:v>
                </c:pt>
                <c:pt idx="5966">
                  <c:v>557.1000366210937</c:v>
                </c:pt>
                <c:pt idx="5967">
                  <c:v>557.2000122070315</c:v>
                </c:pt>
                <c:pt idx="5968">
                  <c:v>557.300048828125</c:v>
                </c:pt>
                <c:pt idx="5969">
                  <c:v>557.4000244140624</c:v>
                </c:pt>
                <c:pt idx="5970">
                  <c:v>557.5</c:v>
                </c:pt>
                <c:pt idx="5971">
                  <c:v>557.6000366210937</c:v>
                </c:pt>
                <c:pt idx="5972">
                  <c:v>557.7000122070315</c:v>
                </c:pt>
                <c:pt idx="5973">
                  <c:v>557.800048828125</c:v>
                </c:pt>
                <c:pt idx="5974">
                  <c:v>557.9000244140624</c:v>
                </c:pt>
                <c:pt idx="5975">
                  <c:v>558.0</c:v>
                </c:pt>
                <c:pt idx="5976">
                  <c:v>558.1000366210937</c:v>
                </c:pt>
                <c:pt idx="5977">
                  <c:v>558.2000122070315</c:v>
                </c:pt>
                <c:pt idx="5978">
                  <c:v>558.300048828125</c:v>
                </c:pt>
                <c:pt idx="5979">
                  <c:v>558.4000244140624</c:v>
                </c:pt>
                <c:pt idx="5980">
                  <c:v>558.5</c:v>
                </c:pt>
                <c:pt idx="5981">
                  <c:v>558.6000366210937</c:v>
                </c:pt>
                <c:pt idx="5982">
                  <c:v>558.7000122070315</c:v>
                </c:pt>
                <c:pt idx="5983">
                  <c:v>558.800048828125</c:v>
                </c:pt>
                <c:pt idx="5984">
                  <c:v>558.9000244140624</c:v>
                </c:pt>
                <c:pt idx="5985">
                  <c:v>559.0</c:v>
                </c:pt>
                <c:pt idx="5986">
                  <c:v>559.1000366210937</c:v>
                </c:pt>
                <c:pt idx="5987">
                  <c:v>559.2000122070315</c:v>
                </c:pt>
                <c:pt idx="5988">
                  <c:v>559.300048828125</c:v>
                </c:pt>
                <c:pt idx="5989">
                  <c:v>559.4000244140624</c:v>
                </c:pt>
                <c:pt idx="5990">
                  <c:v>559.5</c:v>
                </c:pt>
                <c:pt idx="5991">
                  <c:v>559.6000366210937</c:v>
                </c:pt>
                <c:pt idx="5992">
                  <c:v>559.7000122070315</c:v>
                </c:pt>
                <c:pt idx="5993">
                  <c:v>559.800048828125</c:v>
                </c:pt>
                <c:pt idx="5994">
                  <c:v>559.9000244140624</c:v>
                </c:pt>
                <c:pt idx="5995">
                  <c:v>560.0</c:v>
                </c:pt>
                <c:pt idx="5996">
                  <c:v>560.1000366210937</c:v>
                </c:pt>
                <c:pt idx="5997">
                  <c:v>560.2000122070315</c:v>
                </c:pt>
                <c:pt idx="5998">
                  <c:v>560.300048828125</c:v>
                </c:pt>
                <c:pt idx="5999">
                  <c:v>560.4000244140624</c:v>
                </c:pt>
                <c:pt idx="6000">
                  <c:v>560.5</c:v>
                </c:pt>
                <c:pt idx="6001">
                  <c:v>560.6000366210937</c:v>
                </c:pt>
                <c:pt idx="6002">
                  <c:v>560.7000122070315</c:v>
                </c:pt>
                <c:pt idx="6003">
                  <c:v>560.800048828125</c:v>
                </c:pt>
                <c:pt idx="6004">
                  <c:v>560.9000244140624</c:v>
                </c:pt>
                <c:pt idx="6005">
                  <c:v>561.0</c:v>
                </c:pt>
                <c:pt idx="6006">
                  <c:v>561.1000366210937</c:v>
                </c:pt>
                <c:pt idx="6007">
                  <c:v>561.2000122070315</c:v>
                </c:pt>
                <c:pt idx="6008">
                  <c:v>561.300048828125</c:v>
                </c:pt>
                <c:pt idx="6009">
                  <c:v>561.4000244140624</c:v>
                </c:pt>
                <c:pt idx="6010">
                  <c:v>561.5</c:v>
                </c:pt>
                <c:pt idx="6011">
                  <c:v>561.6000366210937</c:v>
                </c:pt>
                <c:pt idx="6012">
                  <c:v>561.7000122070315</c:v>
                </c:pt>
                <c:pt idx="6013">
                  <c:v>561.800048828125</c:v>
                </c:pt>
                <c:pt idx="6014">
                  <c:v>561.9000244140624</c:v>
                </c:pt>
                <c:pt idx="6015">
                  <c:v>562.0</c:v>
                </c:pt>
                <c:pt idx="6016">
                  <c:v>562.1000366210937</c:v>
                </c:pt>
                <c:pt idx="6017">
                  <c:v>562.2000122070315</c:v>
                </c:pt>
                <c:pt idx="6018">
                  <c:v>562.300048828125</c:v>
                </c:pt>
                <c:pt idx="6019">
                  <c:v>562.4000244140624</c:v>
                </c:pt>
                <c:pt idx="6020">
                  <c:v>562.5</c:v>
                </c:pt>
                <c:pt idx="6021">
                  <c:v>562.6000366210937</c:v>
                </c:pt>
                <c:pt idx="6022">
                  <c:v>562.7000122070315</c:v>
                </c:pt>
                <c:pt idx="6023">
                  <c:v>562.800048828125</c:v>
                </c:pt>
                <c:pt idx="6024">
                  <c:v>562.9000244140624</c:v>
                </c:pt>
                <c:pt idx="6025">
                  <c:v>563.0</c:v>
                </c:pt>
                <c:pt idx="6026">
                  <c:v>563.1000366210937</c:v>
                </c:pt>
                <c:pt idx="6027">
                  <c:v>563.2000122070315</c:v>
                </c:pt>
                <c:pt idx="6028">
                  <c:v>563.300048828125</c:v>
                </c:pt>
                <c:pt idx="6029">
                  <c:v>563.4000244140624</c:v>
                </c:pt>
                <c:pt idx="6030">
                  <c:v>563.5</c:v>
                </c:pt>
                <c:pt idx="6031">
                  <c:v>563.6000366210937</c:v>
                </c:pt>
                <c:pt idx="6032">
                  <c:v>563.7000122070315</c:v>
                </c:pt>
                <c:pt idx="6033">
                  <c:v>563.800048828125</c:v>
                </c:pt>
                <c:pt idx="6034">
                  <c:v>563.9000244140624</c:v>
                </c:pt>
                <c:pt idx="6035">
                  <c:v>564.0</c:v>
                </c:pt>
                <c:pt idx="6036">
                  <c:v>564.1000366210937</c:v>
                </c:pt>
                <c:pt idx="6037">
                  <c:v>564.2000122070315</c:v>
                </c:pt>
                <c:pt idx="6038">
                  <c:v>564.300048828125</c:v>
                </c:pt>
                <c:pt idx="6039">
                  <c:v>564.4000244140624</c:v>
                </c:pt>
                <c:pt idx="6040">
                  <c:v>564.5</c:v>
                </c:pt>
                <c:pt idx="6041">
                  <c:v>564.6000366210937</c:v>
                </c:pt>
                <c:pt idx="6042">
                  <c:v>564.7000122070315</c:v>
                </c:pt>
                <c:pt idx="6043">
                  <c:v>564.800048828125</c:v>
                </c:pt>
                <c:pt idx="6044">
                  <c:v>564.9000244140624</c:v>
                </c:pt>
                <c:pt idx="6045">
                  <c:v>565.0</c:v>
                </c:pt>
                <c:pt idx="6046">
                  <c:v>565.1000366210937</c:v>
                </c:pt>
                <c:pt idx="6047">
                  <c:v>565.2000122070315</c:v>
                </c:pt>
                <c:pt idx="6048">
                  <c:v>565.300048828125</c:v>
                </c:pt>
                <c:pt idx="6049">
                  <c:v>565.4000244140624</c:v>
                </c:pt>
                <c:pt idx="6050">
                  <c:v>565.5</c:v>
                </c:pt>
                <c:pt idx="6051">
                  <c:v>565.6000366210937</c:v>
                </c:pt>
                <c:pt idx="6052">
                  <c:v>565.7000122070315</c:v>
                </c:pt>
                <c:pt idx="6053">
                  <c:v>565.800048828125</c:v>
                </c:pt>
                <c:pt idx="6054">
                  <c:v>565.9000244140624</c:v>
                </c:pt>
                <c:pt idx="6055">
                  <c:v>566.0</c:v>
                </c:pt>
                <c:pt idx="6056">
                  <c:v>566.1000366210937</c:v>
                </c:pt>
                <c:pt idx="6057">
                  <c:v>566.2000122070315</c:v>
                </c:pt>
                <c:pt idx="6058">
                  <c:v>566.300048828125</c:v>
                </c:pt>
                <c:pt idx="6059">
                  <c:v>566.4000244140624</c:v>
                </c:pt>
                <c:pt idx="6060">
                  <c:v>566.5</c:v>
                </c:pt>
                <c:pt idx="6061">
                  <c:v>566.6000366210937</c:v>
                </c:pt>
                <c:pt idx="6062">
                  <c:v>566.7000122070315</c:v>
                </c:pt>
                <c:pt idx="6063">
                  <c:v>566.800048828125</c:v>
                </c:pt>
                <c:pt idx="6064">
                  <c:v>566.9000244140624</c:v>
                </c:pt>
                <c:pt idx="6065">
                  <c:v>567.0</c:v>
                </c:pt>
                <c:pt idx="6066">
                  <c:v>567.1000366210937</c:v>
                </c:pt>
                <c:pt idx="6067">
                  <c:v>567.2000122070315</c:v>
                </c:pt>
                <c:pt idx="6068">
                  <c:v>567.300048828125</c:v>
                </c:pt>
                <c:pt idx="6069">
                  <c:v>567.4000244140624</c:v>
                </c:pt>
                <c:pt idx="6070">
                  <c:v>567.5</c:v>
                </c:pt>
                <c:pt idx="6071">
                  <c:v>567.6000366210937</c:v>
                </c:pt>
                <c:pt idx="6072">
                  <c:v>567.7000122070315</c:v>
                </c:pt>
                <c:pt idx="6073">
                  <c:v>567.800048828125</c:v>
                </c:pt>
                <c:pt idx="6074">
                  <c:v>567.9000244140624</c:v>
                </c:pt>
                <c:pt idx="6075">
                  <c:v>568.0</c:v>
                </c:pt>
                <c:pt idx="6076">
                  <c:v>568.1000366210937</c:v>
                </c:pt>
                <c:pt idx="6077">
                  <c:v>568.2000122070315</c:v>
                </c:pt>
                <c:pt idx="6078">
                  <c:v>568.300048828125</c:v>
                </c:pt>
                <c:pt idx="6079">
                  <c:v>568.4000244140624</c:v>
                </c:pt>
                <c:pt idx="6080">
                  <c:v>568.5</c:v>
                </c:pt>
                <c:pt idx="6081">
                  <c:v>568.6000366210937</c:v>
                </c:pt>
                <c:pt idx="6082">
                  <c:v>568.7000122070315</c:v>
                </c:pt>
                <c:pt idx="6083">
                  <c:v>568.800048828125</c:v>
                </c:pt>
                <c:pt idx="6084">
                  <c:v>568.9000244140624</c:v>
                </c:pt>
                <c:pt idx="6085">
                  <c:v>569.0</c:v>
                </c:pt>
                <c:pt idx="6086">
                  <c:v>569.1000366210937</c:v>
                </c:pt>
                <c:pt idx="6087">
                  <c:v>569.2000122070315</c:v>
                </c:pt>
                <c:pt idx="6088">
                  <c:v>569.300048828125</c:v>
                </c:pt>
                <c:pt idx="6089">
                  <c:v>569.4000244140624</c:v>
                </c:pt>
                <c:pt idx="6090">
                  <c:v>569.5</c:v>
                </c:pt>
                <c:pt idx="6091">
                  <c:v>569.6000366210937</c:v>
                </c:pt>
                <c:pt idx="6092">
                  <c:v>569.7000122070315</c:v>
                </c:pt>
                <c:pt idx="6093">
                  <c:v>569.800048828125</c:v>
                </c:pt>
                <c:pt idx="6094">
                  <c:v>569.9000244140624</c:v>
                </c:pt>
                <c:pt idx="6095">
                  <c:v>570.0</c:v>
                </c:pt>
                <c:pt idx="6096">
                  <c:v>570.1000366210937</c:v>
                </c:pt>
                <c:pt idx="6097">
                  <c:v>570.2000122070315</c:v>
                </c:pt>
                <c:pt idx="6098">
                  <c:v>570.300048828125</c:v>
                </c:pt>
                <c:pt idx="6099">
                  <c:v>570.4000244140624</c:v>
                </c:pt>
                <c:pt idx="6100">
                  <c:v>570.5</c:v>
                </c:pt>
                <c:pt idx="6101">
                  <c:v>570.6000366210937</c:v>
                </c:pt>
                <c:pt idx="6102">
                  <c:v>570.7000122070315</c:v>
                </c:pt>
                <c:pt idx="6103">
                  <c:v>570.800048828125</c:v>
                </c:pt>
                <c:pt idx="6104">
                  <c:v>570.9000244140624</c:v>
                </c:pt>
                <c:pt idx="6105">
                  <c:v>571.0</c:v>
                </c:pt>
                <c:pt idx="6106">
                  <c:v>571.1000366210937</c:v>
                </c:pt>
                <c:pt idx="6107">
                  <c:v>571.2000122070315</c:v>
                </c:pt>
                <c:pt idx="6108">
                  <c:v>571.300048828125</c:v>
                </c:pt>
                <c:pt idx="6109">
                  <c:v>571.4000244140624</c:v>
                </c:pt>
                <c:pt idx="6110">
                  <c:v>571.5</c:v>
                </c:pt>
                <c:pt idx="6111">
                  <c:v>571.6000366210937</c:v>
                </c:pt>
                <c:pt idx="6112">
                  <c:v>571.7000122070315</c:v>
                </c:pt>
                <c:pt idx="6113">
                  <c:v>571.800048828125</c:v>
                </c:pt>
                <c:pt idx="6114">
                  <c:v>571.9000244140624</c:v>
                </c:pt>
                <c:pt idx="6115">
                  <c:v>572.0</c:v>
                </c:pt>
                <c:pt idx="6116">
                  <c:v>572.1000366210937</c:v>
                </c:pt>
                <c:pt idx="6117">
                  <c:v>572.2000122070315</c:v>
                </c:pt>
                <c:pt idx="6118">
                  <c:v>572.300048828125</c:v>
                </c:pt>
                <c:pt idx="6119">
                  <c:v>572.4000244140624</c:v>
                </c:pt>
                <c:pt idx="6120">
                  <c:v>572.5</c:v>
                </c:pt>
                <c:pt idx="6121">
                  <c:v>572.6000366210937</c:v>
                </c:pt>
                <c:pt idx="6122">
                  <c:v>572.7000122070315</c:v>
                </c:pt>
                <c:pt idx="6123">
                  <c:v>572.800048828125</c:v>
                </c:pt>
                <c:pt idx="6124">
                  <c:v>572.9000244140624</c:v>
                </c:pt>
                <c:pt idx="6125">
                  <c:v>573.0</c:v>
                </c:pt>
                <c:pt idx="6126">
                  <c:v>573.1000366210937</c:v>
                </c:pt>
                <c:pt idx="6127">
                  <c:v>573.2000122070315</c:v>
                </c:pt>
                <c:pt idx="6128">
                  <c:v>573.300048828125</c:v>
                </c:pt>
                <c:pt idx="6129">
                  <c:v>573.4000244140624</c:v>
                </c:pt>
                <c:pt idx="6130">
                  <c:v>573.5</c:v>
                </c:pt>
                <c:pt idx="6131">
                  <c:v>573.6000366210937</c:v>
                </c:pt>
                <c:pt idx="6132">
                  <c:v>573.7000122070315</c:v>
                </c:pt>
                <c:pt idx="6133">
                  <c:v>573.800048828125</c:v>
                </c:pt>
                <c:pt idx="6134">
                  <c:v>573.9000244140624</c:v>
                </c:pt>
                <c:pt idx="6135">
                  <c:v>574.0</c:v>
                </c:pt>
                <c:pt idx="6136">
                  <c:v>574.1000366210937</c:v>
                </c:pt>
                <c:pt idx="6137">
                  <c:v>574.2000122070315</c:v>
                </c:pt>
                <c:pt idx="6138">
                  <c:v>574.300048828125</c:v>
                </c:pt>
                <c:pt idx="6139">
                  <c:v>574.4000244140624</c:v>
                </c:pt>
                <c:pt idx="6140">
                  <c:v>574.5</c:v>
                </c:pt>
                <c:pt idx="6141">
                  <c:v>574.6000366210937</c:v>
                </c:pt>
                <c:pt idx="6142">
                  <c:v>574.7000122070315</c:v>
                </c:pt>
                <c:pt idx="6143">
                  <c:v>574.800048828125</c:v>
                </c:pt>
                <c:pt idx="6144">
                  <c:v>574.9000244140624</c:v>
                </c:pt>
                <c:pt idx="6145">
                  <c:v>575.0</c:v>
                </c:pt>
                <c:pt idx="6146">
                  <c:v>575.1000366210937</c:v>
                </c:pt>
                <c:pt idx="6147">
                  <c:v>575.2000122070315</c:v>
                </c:pt>
                <c:pt idx="6148">
                  <c:v>575.300048828125</c:v>
                </c:pt>
                <c:pt idx="6149">
                  <c:v>575.4000244140624</c:v>
                </c:pt>
                <c:pt idx="6150">
                  <c:v>575.5</c:v>
                </c:pt>
                <c:pt idx="6151">
                  <c:v>575.6000366210937</c:v>
                </c:pt>
                <c:pt idx="6152">
                  <c:v>575.7000122070315</c:v>
                </c:pt>
                <c:pt idx="6153">
                  <c:v>575.800048828125</c:v>
                </c:pt>
                <c:pt idx="6154">
                  <c:v>575.9000244140624</c:v>
                </c:pt>
                <c:pt idx="6155">
                  <c:v>576.0</c:v>
                </c:pt>
                <c:pt idx="6156">
                  <c:v>576.1000366210937</c:v>
                </c:pt>
                <c:pt idx="6157">
                  <c:v>576.2000122070315</c:v>
                </c:pt>
                <c:pt idx="6158">
                  <c:v>576.300048828125</c:v>
                </c:pt>
                <c:pt idx="6159">
                  <c:v>576.4000244140624</c:v>
                </c:pt>
                <c:pt idx="6160">
                  <c:v>576.5</c:v>
                </c:pt>
                <c:pt idx="6161">
                  <c:v>576.6000366210937</c:v>
                </c:pt>
                <c:pt idx="6162">
                  <c:v>576.7000122070315</c:v>
                </c:pt>
                <c:pt idx="6163">
                  <c:v>576.800048828125</c:v>
                </c:pt>
                <c:pt idx="6164">
                  <c:v>576.9000244140624</c:v>
                </c:pt>
                <c:pt idx="6165">
                  <c:v>577.0</c:v>
                </c:pt>
                <c:pt idx="6166">
                  <c:v>577.1000366210937</c:v>
                </c:pt>
                <c:pt idx="6167">
                  <c:v>577.2000122070315</c:v>
                </c:pt>
                <c:pt idx="6168">
                  <c:v>577.300048828125</c:v>
                </c:pt>
                <c:pt idx="6169">
                  <c:v>577.4000244140624</c:v>
                </c:pt>
                <c:pt idx="6170">
                  <c:v>577.5</c:v>
                </c:pt>
                <c:pt idx="6171">
                  <c:v>577.6000366210937</c:v>
                </c:pt>
                <c:pt idx="6172">
                  <c:v>577.7000122070315</c:v>
                </c:pt>
                <c:pt idx="6173">
                  <c:v>577.800048828125</c:v>
                </c:pt>
                <c:pt idx="6174">
                  <c:v>577.9000244140624</c:v>
                </c:pt>
                <c:pt idx="6175">
                  <c:v>578.0</c:v>
                </c:pt>
                <c:pt idx="6176">
                  <c:v>578.1000366210937</c:v>
                </c:pt>
                <c:pt idx="6177">
                  <c:v>578.2000122070315</c:v>
                </c:pt>
                <c:pt idx="6178">
                  <c:v>578.300048828125</c:v>
                </c:pt>
                <c:pt idx="6179">
                  <c:v>578.4000244140624</c:v>
                </c:pt>
                <c:pt idx="6180">
                  <c:v>578.5</c:v>
                </c:pt>
                <c:pt idx="6181">
                  <c:v>578.6000366210937</c:v>
                </c:pt>
                <c:pt idx="6182">
                  <c:v>578.7000122070315</c:v>
                </c:pt>
                <c:pt idx="6183">
                  <c:v>578.800048828125</c:v>
                </c:pt>
                <c:pt idx="6184">
                  <c:v>578.9000244140624</c:v>
                </c:pt>
                <c:pt idx="6185">
                  <c:v>579.0</c:v>
                </c:pt>
                <c:pt idx="6186">
                  <c:v>579.1000366210937</c:v>
                </c:pt>
                <c:pt idx="6187">
                  <c:v>579.2000122070315</c:v>
                </c:pt>
                <c:pt idx="6188">
                  <c:v>579.300048828125</c:v>
                </c:pt>
                <c:pt idx="6189">
                  <c:v>579.4000244140624</c:v>
                </c:pt>
                <c:pt idx="6190">
                  <c:v>579.5</c:v>
                </c:pt>
                <c:pt idx="6191">
                  <c:v>579.6000366210937</c:v>
                </c:pt>
                <c:pt idx="6192">
                  <c:v>579.7000122070315</c:v>
                </c:pt>
                <c:pt idx="6193">
                  <c:v>579.800048828125</c:v>
                </c:pt>
                <c:pt idx="6194">
                  <c:v>579.9000244140624</c:v>
                </c:pt>
                <c:pt idx="6195">
                  <c:v>580.0</c:v>
                </c:pt>
                <c:pt idx="6196">
                  <c:v>580.1000366210937</c:v>
                </c:pt>
                <c:pt idx="6197">
                  <c:v>580.2000122070315</c:v>
                </c:pt>
                <c:pt idx="6198">
                  <c:v>580.300048828125</c:v>
                </c:pt>
                <c:pt idx="6199">
                  <c:v>580.4000244140624</c:v>
                </c:pt>
                <c:pt idx="6200">
                  <c:v>580.5</c:v>
                </c:pt>
                <c:pt idx="6201">
                  <c:v>580.6000366210937</c:v>
                </c:pt>
                <c:pt idx="6202">
                  <c:v>580.7000122070315</c:v>
                </c:pt>
                <c:pt idx="6203">
                  <c:v>580.800048828125</c:v>
                </c:pt>
                <c:pt idx="6204">
                  <c:v>580.9000244140624</c:v>
                </c:pt>
                <c:pt idx="6205">
                  <c:v>581.0</c:v>
                </c:pt>
                <c:pt idx="6206">
                  <c:v>581.1000366210937</c:v>
                </c:pt>
                <c:pt idx="6207">
                  <c:v>581.2000122070315</c:v>
                </c:pt>
                <c:pt idx="6208">
                  <c:v>581.300048828125</c:v>
                </c:pt>
                <c:pt idx="6209">
                  <c:v>581.4000244140624</c:v>
                </c:pt>
                <c:pt idx="6210">
                  <c:v>581.5</c:v>
                </c:pt>
                <c:pt idx="6211">
                  <c:v>581.6000366210937</c:v>
                </c:pt>
                <c:pt idx="6212">
                  <c:v>581.7000122070315</c:v>
                </c:pt>
                <c:pt idx="6213">
                  <c:v>581.800048828125</c:v>
                </c:pt>
                <c:pt idx="6214">
                  <c:v>581.9000244140624</c:v>
                </c:pt>
                <c:pt idx="6215">
                  <c:v>582.0</c:v>
                </c:pt>
                <c:pt idx="6216">
                  <c:v>582.1000366210937</c:v>
                </c:pt>
                <c:pt idx="6217">
                  <c:v>582.2000122070315</c:v>
                </c:pt>
                <c:pt idx="6218">
                  <c:v>582.300048828125</c:v>
                </c:pt>
                <c:pt idx="6219">
                  <c:v>582.4000244140624</c:v>
                </c:pt>
                <c:pt idx="6220">
                  <c:v>582.5</c:v>
                </c:pt>
                <c:pt idx="6221">
                  <c:v>582.6000366210937</c:v>
                </c:pt>
                <c:pt idx="6222">
                  <c:v>582.7000122070315</c:v>
                </c:pt>
                <c:pt idx="6223">
                  <c:v>582.800048828125</c:v>
                </c:pt>
                <c:pt idx="6224">
                  <c:v>582.9000244140624</c:v>
                </c:pt>
                <c:pt idx="6225">
                  <c:v>583.0</c:v>
                </c:pt>
                <c:pt idx="6226">
                  <c:v>583.1000366210937</c:v>
                </c:pt>
                <c:pt idx="6227">
                  <c:v>583.2000122070315</c:v>
                </c:pt>
                <c:pt idx="6228">
                  <c:v>583.300048828125</c:v>
                </c:pt>
                <c:pt idx="6229">
                  <c:v>583.4000244140624</c:v>
                </c:pt>
                <c:pt idx="6230">
                  <c:v>583.5</c:v>
                </c:pt>
                <c:pt idx="6231">
                  <c:v>583.6000366210937</c:v>
                </c:pt>
                <c:pt idx="6232">
                  <c:v>583.7000122070315</c:v>
                </c:pt>
                <c:pt idx="6233">
                  <c:v>583.800048828125</c:v>
                </c:pt>
                <c:pt idx="6234">
                  <c:v>583.9000244140624</c:v>
                </c:pt>
                <c:pt idx="6235">
                  <c:v>584.0</c:v>
                </c:pt>
                <c:pt idx="6236">
                  <c:v>584.1000366210937</c:v>
                </c:pt>
                <c:pt idx="6237">
                  <c:v>584.2000122070315</c:v>
                </c:pt>
                <c:pt idx="6238">
                  <c:v>584.300048828125</c:v>
                </c:pt>
                <c:pt idx="6239">
                  <c:v>584.4000244140624</c:v>
                </c:pt>
                <c:pt idx="6240">
                  <c:v>584.5</c:v>
                </c:pt>
                <c:pt idx="6241">
                  <c:v>584.6000366210937</c:v>
                </c:pt>
                <c:pt idx="6242">
                  <c:v>584.7000122070315</c:v>
                </c:pt>
                <c:pt idx="6243">
                  <c:v>584.800048828125</c:v>
                </c:pt>
                <c:pt idx="6244">
                  <c:v>584.9000244140624</c:v>
                </c:pt>
                <c:pt idx="6245">
                  <c:v>585.0</c:v>
                </c:pt>
                <c:pt idx="6246">
                  <c:v>585.1000366210937</c:v>
                </c:pt>
                <c:pt idx="6247">
                  <c:v>585.2000122070315</c:v>
                </c:pt>
                <c:pt idx="6248">
                  <c:v>585.300048828125</c:v>
                </c:pt>
                <c:pt idx="6249">
                  <c:v>585.4000244140624</c:v>
                </c:pt>
                <c:pt idx="6250">
                  <c:v>585.5</c:v>
                </c:pt>
                <c:pt idx="6251">
                  <c:v>585.6000366210937</c:v>
                </c:pt>
                <c:pt idx="6252">
                  <c:v>585.7000122070315</c:v>
                </c:pt>
                <c:pt idx="6253">
                  <c:v>585.800048828125</c:v>
                </c:pt>
                <c:pt idx="6254">
                  <c:v>585.9000244140624</c:v>
                </c:pt>
                <c:pt idx="6255">
                  <c:v>586.0</c:v>
                </c:pt>
                <c:pt idx="6256">
                  <c:v>586.1000366210937</c:v>
                </c:pt>
                <c:pt idx="6257">
                  <c:v>586.2000122070315</c:v>
                </c:pt>
                <c:pt idx="6258">
                  <c:v>586.300048828125</c:v>
                </c:pt>
                <c:pt idx="6259">
                  <c:v>586.4000244140624</c:v>
                </c:pt>
                <c:pt idx="6260">
                  <c:v>586.5</c:v>
                </c:pt>
                <c:pt idx="6261">
                  <c:v>586.6000366210937</c:v>
                </c:pt>
                <c:pt idx="6262">
                  <c:v>586.7000122070315</c:v>
                </c:pt>
                <c:pt idx="6263">
                  <c:v>586.800048828125</c:v>
                </c:pt>
                <c:pt idx="6264">
                  <c:v>586.9000244140624</c:v>
                </c:pt>
                <c:pt idx="6265">
                  <c:v>587.0</c:v>
                </c:pt>
                <c:pt idx="6266">
                  <c:v>587.1000366210937</c:v>
                </c:pt>
                <c:pt idx="6267">
                  <c:v>587.2000122070315</c:v>
                </c:pt>
                <c:pt idx="6268">
                  <c:v>587.300048828125</c:v>
                </c:pt>
                <c:pt idx="6269">
                  <c:v>587.4000244140624</c:v>
                </c:pt>
                <c:pt idx="6270">
                  <c:v>587.5</c:v>
                </c:pt>
                <c:pt idx="6271">
                  <c:v>587.6000366210937</c:v>
                </c:pt>
                <c:pt idx="6272">
                  <c:v>587.7000122070315</c:v>
                </c:pt>
                <c:pt idx="6273">
                  <c:v>587.800048828125</c:v>
                </c:pt>
                <c:pt idx="6274">
                  <c:v>587.9000244140624</c:v>
                </c:pt>
                <c:pt idx="6275">
                  <c:v>588.0</c:v>
                </c:pt>
                <c:pt idx="6276">
                  <c:v>588.1000366210937</c:v>
                </c:pt>
                <c:pt idx="6277">
                  <c:v>588.2000122070315</c:v>
                </c:pt>
                <c:pt idx="6278">
                  <c:v>588.300048828125</c:v>
                </c:pt>
                <c:pt idx="6279">
                  <c:v>588.4000244140624</c:v>
                </c:pt>
                <c:pt idx="6280">
                  <c:v>588.5</c:v>
                </c:pt>
                <c:pt idx="6281">
                  <c:v>588.6000366210937</c:v>
                </c:pt>
                <c:pt idx="6282">
                  <c:v>588.7000122070315</c:v>
                </c:pt>
                <c:pt idx="6283">
                  <c:v>588.800048828125</c:v>
                </c:pt>
                <c:pt idx="6284">
                  <c:v>588.9000244140624</c:v>
                </c:pt>
                <c:pt idx="6285">
                  <c:v>589.0</c:v>
                </c:pt>
                <c:pt idx="6286">
                  <c:v>589.1000366210937</c:v>
                </c:pt>
                <c:pt idx="6287">
                  <c:v>589.2000122070315</c:v>
                </c:pt>
                <c:pt idx="6288">
                  <c:v>589.300048828125</c:v>
                </c:pt>
                <c:pt idx="6289">
                  <c:v>589.4000244140624</c:v>
                </c:pt>
                <c:pt idx="6290">
                  <c:v>589.5</c:v>
                </c:pt>
                <c:pt idx="6291">
                  <c:v>589.6000366210937</c:v>
                </c:pt>
                <c:pt idx="6292">
                  <c:v>589.7000122070315</c:v>
                </c:pt>
                <c:pt idx="6293">
                  <c:v>589.800048828125</c:v>
                </c:pt>
                <c:pt idx="6294">
                  <c:v>589.9000244140624</c:v>
                </c:pt>
                <c:pt idx="6295">
                  <c:v>590.0</c:v>
                </c:pt>
                <c:pt idx="6296">
                  <c:v>590.1000366210937</c:v>
                </c:pt>
                <c:pt idx="6297">
                  <c:v>590.2000122070315</c:v>
                </c:pt>
                <c:pt idx="6298">
                  <c:v>590.300048828125</c:v>
                </c:pt>
                <c:pt idx="6299">
                  <c:v>590.4000244140624</c:v>
                </c:pt>
                <c:pt idx="6300">
                  <c:v>590.5</c:v>
                </c:pt>
                <c:pt idx="6301">
                  <c:v>590.6000366210937</c:v>
                </c:pt>
                <c:pt idx="6302">
                  <c:v>590.7000122070315</c:v>
                </c:pt>
                <c:pt idx="6303">
                  <c:v>590.800048828125</c:v>
                </c:pt>
                <c:pt idx="6304">
                  <c:v>590.9000244140624</c:v>
                </c:pt>
                <c:pt idx="6305">
                  <c:v>591.0</c:v>
                </c:pt>
                <c:pt idx="6306">
                  <c:v>591.1000366210937</c:v>
                </c:pt>
                <c:pt idx="6307">
                  <c:v>591.2000122070315</c:v>
                </c:pt>
                <c:pt idx="6308">
                  <c:v>591.300048828125</c:v>
                </c:pt>
                <c:pt idx="6309">
                  <c:v>591.4000244140624</c:v>
                </c:pt>
                <c:pt idx="6310">
                  <c:v>591.5</c:v>
                </c:pt>
                <c:pt idx="6311">
                  <c:v>591.6000366210937</c:v>
                </c:pt>
                <c:pt idx="6312">
                  <c:v>591.7000122070315</c:v>
                </c:pt>
                <c:pt idx="6313">
                  <c:v>591.800048828125</c:v>
                </c:pt>
                <c:pt idx="6314">
                  <c:v>591.9000244140624</c:v>
                </c:pt>
                <c:pt idx="6315">
                  <c:v>592.0</c:v>
                </c:pt>
                <c:pt idx="6316">
                  <c:v>592.1000366210937</c:v>
                </c:pt>
                <c:pt idx="6317">
                  <c:v>592.2000122070315</c:v>
                </c:pt>
                <c:pt idx="6318">
                  <c:v>592.300048828125</c:v>
                </c:pt>
                <c:pt idx="6319">
                  <c:v>592.4000244140624</c:v>
                </c:pt>
                <c:pt idx="6320">
                  <c:v>592.5</c:v>
                </c:pt>
                <c:pt idx="6321">
                  <c:v>592.6000366210937</c:v>
                </c:pt>
                <c:pt idx="6322">
                  <c:v>592.7000122070315</c:v>
                </c:pt>
                <c:pt idx="6323">
                  <c:v>592.800048828125</c:v>
                </c:pt>
                <c:pt idx="6324">
                  <c:v>592.9000244140624</c:v>
                </c:pt>
                <c:pt idx="6325">
                  <c:v>593.0</c:v>
                </c:pt>
                <c:pt idx="6326">
                  <c:v>593.1000366210937</c:v>
                </c:pt>
                <c:pt idx="6327">
                  <c:v>593.2000122070315</c:v>
                </c:pt>
                <c:pt idx="6328">
                  <c:v>593.300048828125</c:v>
                </c:pt>
                <c:pt idx="6329">
                  <c:v>593.4000244140624</c:v>
                </c:pt>
                <c:pt idx="6330">
                  <c:v>593.5</c:v>
                </c:pt>
                <c:pt idx="6331">
                  <c:v>593.6000366210937</c:v>
                </c:pt>
                <c:pt idx="6332">
                  <c:v>593.7000122070315</c:v>
                </c:pt>
                <c:pt idx="6333">
                  <c:v>593.800048828125</c:v>
                </c:pt>
                <c:pt idx="6334">
                  <c:v>593.9000244140624</c:v>
                </c:pt>
                <c:pt idx="6335">
                  <c:v>594.0</c:v>
                </c:pt>
                <c:pt idx="6336">
                  <c:v>594.1000366210937</c:v>
                </c:pt>
                <c:pt idx="6337">
                  <c:v>594.2000122070315</c:v>
                </c:pt>
                <c:pt idx="6338">
                  <c:v>594.300048828125</c:v>
                </c:pt>
                <c:pt idx="6339">
                  <c:v>594.4000244140624</c:v>
                </c:pt>
                <c:pt idx="6340">
                  <c:v>594.5</c:v>
                </c:pt>
                <c:pt idx="6341">
                  <c:v>594.6000366210937</c:v>
                </c:pt>
                <c:pt idx="6342">
                  <c:v>594.7000122070315</c:v>
                </c:pt>
                <c:pt idx="6343">
                  <c:v>594.800048828125</c:v>
                </c:pt>
                <c:pt idx="6344">
                  <c:v>594.9000244140624</c:v>
                </c:pt>
                <c:pt idx="6345">
                  <c:v>595.0</c:v>
                </c:pt>
                <c:pt idx="6346">
                  <c:v>595.1000366210937</c:v>
                </c:pt>
                <c:pt idx="6347">
                  <c:v>595.2000122070315</c:v>
                </c:pt>
                <c:pt idx="6348">
                  <c:v>595.300048828125</c:v>
                </c:pt>
                <c:pt idx="6349">
                  <c:v>595.4000244140624</c:v>
                </c:pt>
                <c:pt idx="6350">
                  <c:v>595.5</c:v>
                </c:pt>
                <c:pt idx="6351">
                  <c:v>595.6000366210937</c:v>
                </c:pt>
                <c:pt idx="6352">
                  <c:v>595.7000122070315</c:v>
                </c:pt>
                <c:pt idx="6353">
                  <c:v>595.800048828125</c:v>
                </c:pt>
                <c:pt idx="6354">
                  <c:v>595.9000244140624</c:v>
                </c:pt>
                <c:pt idx="6355">
                  <c:v>596.0</c:v>
                </c:pt>
                <c:pt idx="6356">
                  <c:v>596.1000366210937</c:v>
                </c:pt>
                <c:pt idx="6357">
                  <c:v>596.2000122070315</c:v>
                </c:pt>
                <c:pt idx="6358">
                  <c:v>596.300048828125</c:v>
                </c:pt>
                <c:pt idx="6359">
                  <c:v>596.4000244140624</c:v>
                </c:pt>
                <c:pt idx="6360">
                  <c:v>596.5</c:v>
                </c:pt>
                <c:pt idx="6361">
                  <c:v>596.6000366210937</c:v>
                </c:pt>
                <c:pt idx="6362">
                  <c:v>596.7000122070315</c:v>
                </c:pt>
                <c:pt idx="6363">
                  <c:v>596.800048828125</c:v>
                </c:pt>
                <c:pt idx="6364">
                  <c:v>596.9000244140624</c:v>
                </c:pt>
                <c:pt idx="6365">
                  <c:v>597.0</c:v>
                </c:pt>
                <c:pt idx="6366">
                  <c:v>597.1000366210937</c:v>
                </c:pt>
                <c:pt idx="6367">
                  <c:v>597.2000122070315</c:v>
                </c:pt>
                <c:pt idx="6368">
                  <c:v>597.300048828125</c:v>
                </c:pt>
                <c:pt idx="6369">
                  <c:v>597.4000244140624</c:v>
                </c:pt>
                <c:pt idx="6370">
                  <c:v>597.5</c:v>
                </c:pt>
                <c:pt idx="6371">
                  <c:v>597.6000366210937</c:v>
                </c:pt>
                <c:pt idx="6372">
                  <c:v>597.7000122070315</c:v>
                </c:pt>
                <c:pt idx="6373">
                  <c:v>597.800048828125</c:v>
                </c:pt>
                <c:pt idx="6374">
                  <c:v>597.9000244140624</c:v>
                </c:pt>
                <c:pt idx="6375">
                  <c:v>598.0</c:v>
                </c:pt>
                <c:pt idx="6376">
                  <c:v>598.1000366210937</c:v>
                </c:pt>
                <c:pt idx="6377">
                  <c:v>598.2000122070315</c:v>
                </c:pt>
                <c:pt idx="6378">
                  <c:v>598.300048828125</c:v>
                </c:pt>
                <c:pt idx="6379">
                  <c:v>598.4000244140624</c:v>
                </c:pt>
                <c:pt idx="6380">
                  <c:v>598.5</c:v>
                </c:pt>
                <c:pt idx="6381">
                  <c:v>598.6000366210937</c:v>
                </c:pt>
                <c:pt idx="6382">
                  <c:v>598.7000122070315</c:v>
                </c:pt>
                <c:pt idx="6383">
                  <c:v>598.800048828125</c:v>
                </c:pt>
                <c:pt idx="6384">
                  <c:v>598.9000244140624</c:v>
                </c:pt>
                <c:pt idx="6385">
                  <c:v>599.0</c:v>
                </c:pt>
                <c:pt idx="6386">
                  <c:v>599.1000366210937</c:v>
                </c:pt>
                <c:pt idx="6387">
                  <c:v>599.2000122070315</c:v>
                </c:pt>
                <c:pt idx="6388">
                  <c:v>599.300048828125</c:v>
                </c:pt>
                <c:pt idx="6389">
                  <c:v>599.4000244140624</c:v>
                </c:pt>
                <c:pt idx="6390">
                  <c:v>599.5</c:v>
                </c:pt>
                <c:pt idx="6391">
                  <c:v>599.6000366210937</c:v>
                </c:pt>
                <c:pt idx="6392">
                  <c:v>599.7000122070315</c:v>
                </c:pt>
                <c:pt idx="6393">
                  <c:v>599.800048828125</c:v>
                </c:pt>
                <c:pt idx="6394">
                  <c:v>599.9000244140624</c:v>
                </c:pt>
                <c:pt idx="6395">
                  <c:v>600.0</c:v>
                </c:pt>
                <c:pt idx="6396">
                  <c:v>600.1000366210937</c:v>
                </c:pt>
                <c:pt idx="6397">
                  <c:v>600.2000122070315</c:v>
                </c:pt>
                <c:pt idx="6398">
                  <c:v>600.300048828125</c:v>
                </c:pt>
                <c:pt idx="6399">
                  <c:v>600.4000244140624</c:v>
                </c:pt>
                <c:pt idx="6400">
                  <c:v>600.5</c:v>
                </c:pt>
                <c:pt idx="6401">
                  <c:v>600.6000366210937</c:v>
                </c:pt>
                <c:pt idx="6402">
                  <c:v>600.7000122070315</c:v>
                </c:pt>
                <c:pt idx="6403">
                  <c:v>600.800048828125</c:v>
                </c:pt>
                <c:pt idx="6404">
                  <c:v>600.9000244140624</c:v>
                </c:pt>
                <c:pt idx="6405">
                  <c:v>601.0</c:v>
                </c:pt>
                <c:pt idx="6406">
                  <c:v>601.1000366210937</c:v>
                </c:pt>
                <c:pt idx="6407">
                  <c:v>601.2000122070315</c:v>
                </c:pt>
                <c:pt idx="6408">
                  <c:v>601.300048828125</c:v>
                </c:pt>
                <c:pt idx="6409">
                  <c:v>601.4000244140624</c:v>
                </c:pt>
                <c:pt idx="6410">
                  <c:v>601.5</c:v>
                </c:pt>
                <c:pt idx="6411">
                  <c:v>601.6000366210937</c:v>
                </c:pt>
                <c:pt idx="6412">
                  <c:v>601.7000122070315</c:v>
                </c:pt>
                <c:pt idx="6413">
                  <c:v>601.800048828125</c:v>
                </c:pt>
                <c:pt idx="6414">
                  <c:v>601.9000244140624</c:v>
                </c:pt>
                <c:pt idx="6415">
                  <c:v>602.0</c:v>
                </c:pt>
                <c:pt idx="6416">
                  <c:v>602.1000366210937</c:v>
                </c:pt>
                <c:pt idx="6417">
                  <c:v>602.2000122070315</c:v>
                </c:pt>
                <c:pt idx="6418">
                  <c:v>602.300048828125</c:v>
                </c:pt>
                <c:pt idx="6419">
                  <c:v>602.4000244140624</c:v>
                </c:pt>
                <c:pt idx="6420">
                  <c:v>602.5</c:v>
                </c:pt>
                <c:pt idx="6421">
                  <c:v>602.6000366210937</c:v>
                </c:pt>
                <c:pt idx="6422">
                  <c:v>602.7000122070315</c:v>
                </c:pt>
                <c:pt idx="6423">
                  <c:v>602.800048828125</c:v>
                </c:pt>
                <c:pt idx="6424">
                  <c:v>602.9000244140624</c:v>
                </c:pt>
                <c:pt idx="6425">
                  <c:v>603.0</c:v>
                </c:pt>
                <c:pt idx="6426">
                  <c:v>603.1000366210937</c:v>
                </c:pt>
                <c:pt idx="6427">
                  <c:v>603.2000122070315</c:v>
                </c:pt>
                <c:pt idx="6428">
                  <c:v>603.300048828125</c:v>
                </c:pt>
                <c:pt idx="6429">
                  <c:v>603.4000244140624</c:v>
                </c:pt>
                <c:pt idx="6430">
                  <c:v>603.5</c:v>
                </c:pt>
                <c:pt idx="6431">
                  <c:v>603.6000366210937</c:v>
                </c:pt>
                <c:pt idx="6432">
                  <c:v>603.7000122070315</c:v>
                </c:pt>
                <c:pt idx="6433">
                  <c:v>603.800048828125</c:v>
                </c:pt>
                <c:pt idx="6434">
                  <c:v>603.9000244140624</c:v>
                </c:pt>
                <c:pt idx="6435">
                  <c:v>604.0</c:v>
                </c:pt>
                <c:pt idx="6436">
                  <c:v>604.1000366210937</c:v>
                </c:pt>
                <c:pt idx="6437">
                  <c:v>604.2000122070315</c:v>
                </c:pt>
                <c:pt idx="6438">
                  <c:v>604.300048828125</c:v>
                </c:pt>
                <c:pt idx="6439">
                  <c:v>604.4000244140624</c:v>
                </c:pt>
                <c:pt idx="6440">
                  <c:v>604.5</c:v>
                </c:pt>
                <c:pt idx="6441">
                  <c:v>604.6000366210937</c:v>
                </c:pt>
                <c:pt idx="6442">
                  <c:v>604.7000122070315</c:v>
                </c:pt>
                <c:pt idx="6443">
                  <c:v>604.800048828125</c:v>
                </c:pt>
                <c:pt idx="6444">
                  <c:v>604.9000244140624</c:v>
                </c:pt>
                <c:pt idx="6445">
                  <c:v>605.0</c:v>
                </c:pt>
                <c:pt idx="6446">
                  <c:v>605.1000366210937</c:v>
                </c:pt>
                <c:pt idx="6447">
                  <c:v>605.2000122070315</c:v>
                </c:pt>
                <c:pt idx="6448">
                  <c:v>605.300048828125</c:v>
                </c:pt>
                <c:pt idx="6449">
                  <c:v>605.4000244140624</c:v>
                </c:pt>
                <c:pt idx="6450">
                  <c:v>605.5</c:v>
                </c:pt>
                <c:pt idx="6451">
                  <c:v>605.6000366210937</c:v>
                </c:pt>
                <c:pt idx="6452">
                  <c:v>605.7000122070315</c:v>
                </c:pt>
                <c:pt idx="6453">
                  <c:v>605.800048828125</c:v>
                </c:pt>
                <c:pt idx="6454">
                  <c:v>605.9000244140624</c:v>
                </c:pt>
                <c:pt idx="6455">
                  <c:v>606.0</c:v>
                </c:pt>
                <c:pt idx="6456">
                  <c:v>606.1000366210937</c:v>
                </c:pt>
                <c:pt idx="6457">
                  <c:v>606.2000122070315</c:v>
                </c:pt>
                <c:pt idx="6458">
                  <c:v>606.300048828125</c:v>
                </c:pt>
                <c:pt idx="6459">
                  <c:v>606.4000244140624</c:v>
                </c:pt>
                <c:pt idx="6460">
                  <c:v>606.5</c:v>
                </c:pt>
                <c:pt idx="6461">
                  <c:v>606.6000366210937</c:v>
                </c:pt>
                <c:pt idx="6462">
                  <c:v>606.7000122070315</c:v>
                </c:pt>
                <c:pt idx="6463">
                  <c:v>606.800048828125</c:v>
                </c:pt>
                <c:pt idx="6464">
                  <c:v>606.9000244140624</c:v>
                </c:pt>
                <c:pt idx="6465">
                  <c:v>607.0</c:v>
                </c:pt>
                <c:pt idx="6466">
                  <c:v>607.1000366210937</c:v>
                </c:pt>
                <c:pt idx="6467">
                  <c:v>607.2000122070315</c:v>
                </c:pt>
                <c:pt idx="6468">
                  <c:v>607.300048828125</c:v>
                </c:pt>
                <c:pt idx="6469">
                  <c:v>607.4000244140624</c:v>
                </c:pt>
                <c:pt idx="6470">
                  <c:v>607.5</c:v>
                </c:pt>
                <c:pt idx="6471">
                  <c:v>607.6000366210937</c:v>
                </c:pt>
                <c:pt idx="6472">
                  <c:v>607.7000122070315</c:v>
                </c:pt>
                <c:pt idx="6473">
                  <c:v>607.800048828125</c:v>
                </c:pt>
                <c:pt idx="6474">
                  <c:v>607.9000244140624</c:v>
                </c:pt>
                <c:pt idx="6475">
                  <c:v>608.0</c:v>
                </c:pt>
                <c:pt idx="6476">
                  <c:v>608.1000366210937</c:v>
                </c:pt>
                <c:pt idx="6477">
                  <c:v>608.2000122070315</c:v>
                </c:pt>
                <c:pt idx="6478">
                  <c:v>608.300048828125</c:v>
                </c:pt>
                <c:pt idx="6479">
                  <c:v>608.4000244140624</c:v>
                </c:pt>
                <c:pt idx="6480">
                  <c:v>608.5</c:v>
                </c:pt>
                <c:pt idx="6481">
                  <c:v>608.6000366210937</c:v>
                </c:pt>
                <c:pt idx="6482">
                  <c:v>608.7000122070315</c:v>
                </c:pt>
                <c:pt idx="6483">
                  <c:v>608.800048828125</c:v>
                </c:pt>
                <c:pt idx="6484">
                  <c:v>608.9000244140624</c:v>
                </c:pt>
                <c:pt idx="6485">
                  <c:v>609.0</c:v>
                </c:pt>
                <c:pt idx="6486">
                  <c:v>609.1000366210937</c:v>
                </c:pt>
                <c:pt idx="6487">
                  <c:v>609.2000122070315</c:v>
                </c:pt>
                <c:pt idx="6488">
                  <c:v>609.300048828125</c:v>
                </c:pt>
                <c:pt idx="6489">
                  <c:v>609.4000244140624</c:v>
                </c:pt>
                <c:pt idx="6490">
                  <c:v>609.5</c:v>
                </c:pt>
                <c:pt idx="6491">
                  <c:v>609.6000366210937</c:v>
                </c:pt>
                <c:pt idx="6492">
                  <c:v>609.7000122070315</c:v>
                </c:pt>
                <c:pt idx="6493">
                  <c:v>609.800048828125</c:v>
                </c:pt>
                <c:pt idx="6494">
                  <c:v>609.9000244140624</c:v>
                </c:pt>
                <c:pt idx="6495">
                  <c:v>610.0</c:v>
                </c:pt>
                <c:pt idx="6496">
                  <c:v>610.1000366210937</c:v>
                </c:pt>
                <c:pt idx="6497">
                  <c:v>610.2000122070315</c:v>
                </c:pt>
                <c:pt idx="6498">
                  <c:v>610.300048828125</c:v>
                </c:pt>
                <c:pt idx="6499">
                  <c:v>610.4000244140624</c:v>
                </c:pt>
                <c:pt idx="6500">
                  <c:v>610.5</c:v>
                </c:pt>
                <c:pt idx="6501">
                  <c:v>610.6000366210937</c:v>
                </c:pt>
                <c:pt idx="6502">
                  <c:v>610.7000122070315</c:v>
                </c:pt>
                <c:pt idx="6503">
                  <c:v>610.800048828125</c:v>
                </c:pt>
                <c:pt idx="6504">
                  <c:v>610.9000244140624</c:v>
                </c:pt>
                <c:pt idx="6505">
                  <c:v>611.0</c:v>
                </c:pt>
                <c:pt idx="6506">
                  <c:v>611.1000366210937</c:v>
                </c:pt>
                <c:pt idx="6507">
                  <c:v>611.2000122070315</c:v>
                </c:pt>
                <c:pt idx="6508">
                  <c:v>611.300048828125</c:v>
                </c:pt>
                <c:pt idx="6509">
                  <c:v>611.4000244140624</c:v>
                </c:pt>
                <c:pt idx="6510">
                  <c:v>611.5</c:v>
                </c:pt>
                <c:pt idx="6511">
                  <c:v>611.6000366210937</c:v>
                </c:pt>
                <c:pt idx="6512">
                  <c:v>611.7000122070315</c:v>
                </c:pt>
                <c:pt idx="6513">
                  <c:v>611.800048828125</c:v>
                </c:pt>
                <c:pt idx="6514">
                  <c:v>611.9000244140624</c:v>
                </c:pt>
                <c:pt idx="6515">
                  <c:v>612.0</c:v>
                </c:pt>
                <c:pt idx="6516">
                  <c:v>612.1000366210937</c:v>
                </c:pt>
                <c:pt idx="6517">
                  <c:v>612.2000122070315</c:v>
                </c:pt>
                <c:pt idx="6518">
                  <c:v>612.300048828125</c:v>
                </c:pt>
                <c:pt idx="6519">
                  <c:v>612.4000244140624</c:v>
                </c:pt>
                <c:pt idx="6520">
                  <c:v>612.5</c:v>
                </c:pt>
                <c:pt idx="6521">
                  <c:v>612.6000366210937</c:v>
                </c:pt>
                <c:pt idx="6522">
                  <c:v>612.7000122070315</c:v>
                </c:pt>
                <c:pt idx="6523">
                  <c:v>612.800048828125</c:v>
                </c:pt>
                <c:pt idx="6524">
                  <c:v>612.9000244140624</c:v>
                </c:pt>
                <c:pt idx="6525">
                  <c:v>613.0</c:v>
                </c:pt>
                <c:pt idx="6526">
                  <c:v>613.1000366210937</c:v>
                </c:pt>
                <c:pt idx="6527">
                  <c:v>613.2000122070315</c:v>
                </c:pt>
                <c:pt idx="6528">
                  <c:v>613.300048828125</c:v>
                </c:pt>
                <c:pt idx="6529">
                  <c:v>613.4000244140624</c:v>
                </c:pt>
                <c:pt idx="6530">
                  <c:v>613.5</c:v>
                </c:pt>
                <c:pt idx="6531">
                  <c:v>613.6000366210937</c:v>
                </c:pt>
                <c:pt idx="6532">
                  <c:v>613.7000122070315</c:v>
                </c:pt>
                <c:pt idx="6533">
                  <c:v>613.800048828125</c:v>
                </c:pt>
                <c:pt idx="6534">
                  <c:v>613.9000244140624</c:v>
                </c:pt>
                <c:pt idx="6535">
                  <c:v>614.0</c:v>
                </c:pt>
                <c:pt idx="6536">
                  <c:v>614.1000366210937</c:v>
                </c:pt>
                <c:pt idx="6537">
                  <c:v>614.2000122070315</c:v>
                </c:pt>
                <c:pt idx="6538">
                  <c:v>614.300048828125</c:v>
                </c:pt>
                <c:pt idx="6539">
                  <c:v>614.4000244140624</c:v>
                </c:pt>
                <c:pt idx="6540">
                  <c:v>614.5</c:v>
                </c:pt>
                <c:pt idx="6541">
                  <c:v>614.6000366210937</c:v>
                </c:pt>
                <c:pt idx="6542">
                  <c:v>614.7000122070315</c:v>
                </c:pt>
                <c:pt idx="6543">
                  <c:v>614.800048828125</c:v>
                </c:pt>
                <c:pt idx="6544">
                  <c:v>614.9000244140624</c:v>
                </c:pt>
                <c:pt idx="6545">
                  <c:v>615.0</c:v>
                </c:pt>
                <c:pt idx="6546">
                  <c:v>615.1000366210937</c:v>
                </c:pt>
                <c:pt idx="6547">
                  <c:v>615.2000122070315</c:v>
                </c:pt>
                <c:pt idx="6548">
                  <c:v>615.300048828125</c:v>
                </c:pt>
                <c:pt idx="6549">
                  <c:v>615.4000244140624</c:v>
                </c:pt>
                <c:pt idx="6550">
                  <c:v>615.5</c:v>
                </c:pt>
                <c:pt idx="6551">
                  <c:v>615.6000366210937</c:v>
                </c:pt>
                <c:pt idx="6552">
                  <c:v>615.7000122070315</c:v>
                </c:pt>
                <c:pt idx="6553">
                  <c:v>615.800048828125</c:v>
                </c:pt>
                <c:pt idx="6554">
                  <c:v>615.9000244140624</c:v>
                </c:pt>
                <c:pt idx="6555">
                  <c:v>616.0</c:v>
                </c:pt>
                <c:pt idx="6556">
                  <c:v>616.1000366210937</c:v>
                </c:pt>
                <c:pt idx="6557">
                  <c:v>616.2000122070315</c:v>
                </c:pt>
                <c:pt idx="6558">
                  <c:v>616.300048828125</c:v>
                </c:pt>
                <c:pt idx="6559">
                  <c:v>616.4000244140624</c:v>
                </c:pt>
                <c:pt idx="6560">
                  <c:v>616.5</c:v>
                </c:pt>
                <c:pt idx="6561">
                  <c:v>616.6000366210937</c:v>
                </c:pt>
                <c:pt idx="6562">
                  <c:v>616.7000122070315</c:v>
                </c:pt>
                <c:pt idx="6563">
                  <c:v>616.800048828125</c:v>
                </c:pt>
                <c:pt idx="6564">
                  <c:v>616.9000244140624</c:v>
                </c:pt>
                <c:pt idx="6565">
                  <c:v>617.0</c:v>
                </c:pt>
                <c:pt idx="6566">
                  <c:v>617.1000366210937</c:v>
                </c:pt>
                <c:pt idx="6567">
                  <c:v>617.2000122070315</c:v>
                </c:pt>
                <c:pt idx="6568">
                  <c:v>617.300048828125</c:v>
                </c:pt>
                <c:pt idx="6569">
                  <c:v>617.4000244140624</c:v>
                </c:pt>
                <c:pt idx="6570">
                  <c:v>617.5</c:v>
                </c:pt>
                <c:pt idx="6571">
                  <c:v>617.6000366210937</c:v>
                </c:pt>
                <c:pt idx="6572">
                  <c:v>617.7000122070315</c:v>
                </c:pt>
                <c:pt idx="6573">
                  <c:v>617.800048828125</c:v>
                </c:pt>
                <c:pt idx="6574">
                  <c:v>617.9000244140624</c:v>
                </c:pt>
                <c:pt idx="6575">
                  <c:v>618.0</c:v>
                </c:pt>
                <c:pt idx="6576">
                  <c:v>618.1000366210937</c:v>
                </c:pt>
                <c:pt idx="6577">
                  <c:v>618.2000122070315</c:v>
                </c:pt>
                <c:pt idx="6578">
                  <c:v>618.300048828125</c:v>
                </c:pt>
                <c:pt idx="6579">
                  <c:v>618.4000244140624</c:v>
                </c:pt>
                <c:pt idx="6580">
                  <c:v>618.5</c:v>
                </c:pt>
                <c:pt idx="6581">
                  <c:v>618.6000366210937</c:v>
                </c:pt>
                <c:pt idx="6582">
                  <c:v>618.7000122070315</c:v>
                </c:pt>
                <c:pt idx="6583">
                  <c:v>618.800048828125</c:v>
                </c:pt>
                <c:pt idx="6584">
                  <c:v>618.9000244140624</c:v>
                </c:pt>
                <c:pt idx="6585">
                  <c:v>619.0</c:v>
                </c:pt>
                <c:pt idx="6586">
                  <c:v>619.1000366210937</c:v>
                </c:pt>
                <c:pt idx="6587">
                  <c:v>619.2000122070315</c:v>
                </c:pt>
                <c:pt idx="6588">
                  <c:v>619.300048828125</c:v>
                </c:pt>
                <c:pt idx="6589">
                  <c:v>619.4000244140624</c:v>
                </c:pt>
                <c:pt idx="6590">
                  <c:v>619.5</c:v>
                </c:pt>
                <c:pt idx="6591">
                  <c:v>619.6000366210937</c:v>
                </c:pt>
                <c:pt idx="6592">
                  <c:v>619.7000122070315</c:v>
                </c:pt>
                <c:pt idx="6593">
                  <c:v>619.800048828125</c:v>
                </c:pt>
                <c:pt idx="6594">
                  <c:v>619.9000244140624</c:v>
                </c:pt>
                <c:pt idx="6595">
                  <c:v>620.0</c:v>
                </c:pt>
                <c:pt idx="6596">
                  <c:v>620.1000366210937</c:v>
                </c:pt>
                <c:pt idx="6597">
                  <c:v>620.2000122070315</c:v>
                </c:pt>
                <c:pt idx="6598">
                  <c:v>620.300048828125</c:v>
                </c:pt>
                <c:pt idx="6599">
                  <c:v>620.4000244140624</c:v>
                </c:pt>
                <c:pt idx="6600">
                  <c:v>620.5</c:v>
                </c:pt>
                <c:pt idx="6601">
                  <c:v>620.6000366210937</c:v>
                </c:pt>
                <c:pt idx="6602">
                  <c:v>620.7000122070315</c:v>
                </c:pt>
                <c:pt idx="6603">
                  <c:v>620.800048828125</c:v>
                </c:pt>
                <c:pt idx="6604">
                  <c:v>620.9000244140624</c:v>
                </c:pt>
                <c:pt idx="6605">
                  <c:v>621.0</c:v>
                </c:pt>
                <c:pt idx="6606">
                  <c:v>621.1000366210937</c:v>
                </c:pt>
                <c:pt idx="6607">
                  <c:v>621.2000122070315</c:v>
                </c:pt>
                <c:pt idx="6608">
                  <c:v>621.300048828125</c:v>
                </c:pt>
                <c:pt idx="6609">
                  <c:v>621.4000244140624</c:v>
                </c:pt>
                <c:pt idx="6610">
                  <c:v>621.5</c:v>
                </c:pt>
                <c:pt idx="6611">
                  <c:v>621.6000366210937</c:v>
                </c:pt>
                <c:pt idx="6612">
                  <c:v>621.7000122070315</c:v>
                </c:pt>
                <c:pt idx="6613">
                  <c:v>621.800048828125</c:v>
                </c:pt>
                <c:pt idx="6614">
                  <c:v>621.9000244140624</c:v>
                </c:pt>
                <c:pt idx="6615">
                  <c:v>622.0</c:v>
                </c:pt>
                <c:pt idx="6616">
                  <c:v>622.1000366210937</c:v>
                </c:pt>
                <c:pt idx="6617">
                  <c:v>622.2000122070315</c:v>
                </c:pt>
                <c:pt idx="6618">
                  <c:v>622.300048828125</c:v>
                </c:pt>
                <c:pt idx="6619">
                  <c:v>622.4000244140624</c:v>
                </c:pt>
                <c:pt idx="6620">
                  <c:v>622.5</c:v>
                </c:pt>
                <c:pt idx="6621">
                  <c:v>622.6000366210937</c:v>
                </c:pt>
                <c:pt idx="6622">
                  <c:v>622.7000122070315</c:v>
                </c:pt>
                <c:pt idx="6623">
                  <c:v>622.800048828125</c:v>
                </c:pt>
                <c:pt idx="6624">
                  <c:v>622.9000244140624</c:v>
                </c:pt>
                <c:pt idx="6625">
                  <c:v>623.0</c:v>
                </c:pt>
                <c:pt idx="6626">
                  <c:v>623.1000366210937</c:v>
                </c:pt>
                <c:pt idx="6627">
                  <c:v>623.2000122070315</c:v>
                </c:pt>
                <c:pt idx="6628">
                  <c:v>623.300048828125</c:v>
                </c:pt>
                <c:pt idx="6629">
                  <c:v>623.4000244140624</c:v>
                </c:pt>
                <c:pt idx="6630">
                  <c:v>623.5</c:v>
                </c:pt>
                <c:pt idx="6631">
                  <c:v>623.6000366210937</c:v>
                </c:pt>
                <c:pt idx="6632">
                  <c:v>623.7000122070315</c:v>
                </c:pt>
                <c:pt idx="6633">
                  <c:v>623.800048828125</c:v>
                </c:pt>
                <c:pt idx="6634">
                  <c:v>623.9000244140624</c:v>
                </c:pt>
                <c:pt idx="6635">
                  <c:v>624.0</c:v>
                </c:pt>
                <c:pt idx="6636">
                  <c:v>624.1000366210937</c:v>
                </c:pt>
                <c:pt idx="6637">
                  <c:v>624.2000122070315</c:v>
                </c:pt>
                <c:pt idx="6638">
                  <c:v>624.300048828125</c:v>
                </c:pt>
                <c:pt idx="6639">
                  <c:v>624.4000244140624</c:v>
                </c:pt>
                <c:pt idx="6640">
                  <c:v>624.5</c:v>
                </c:pt>
                <c:pt idx="6641">
                  <c:v>624.6000366210937</c:v>
                </c:pt>
                <c:pt idx="6642">
                  <c:v>624.7000122070315</c:v>
                </c:pt>
                <c:pt idx="6643">
                  <c:v>624.800048828125</c:v>
                </c:pt>
                <c:pt idx="6644">
                  <c:v>624.9000244140624</c:v>
                </c:pt>
                <c:pt idx="6645">
                  <c:v>625.0</c:v>
                </c:pt>
                <c:pt idx="6646">
                  <c:v>625.1000366210937</c:v>
                </c:pt>
                <c:pt idx="6647">
                  <c:v>625.2000122070315</c:v>
                </c:pt>
                <c:pt idx="6648">
                  <c:v>625.300048828125</c:v>
                </c:pt>
                <c:pt idx="6649">
                  <c:v>625.4000244140624</c:v>
                </c:pt>
                <c:pt idx="6650">
                  <c:v>625.5</c:v>
                </c:pt>
                <c:pt idx="6651">
                  <c:v>625.6000366210937</c:v>
                </c:pt>
                <c:pt idx="6652">
                  <c:v>625.7000122070315</c:v>
                </c:pt>
                <c:pt idx="6653">
                  <c:v>625.800048828125</c:v>
                </c:pt>
                <c:pt idx="6654">
                  <c:v>625.9000244140624</c:v>
                </c:pt>
                <c:pt idx="6655">
                  <c:v>626.0</c:v>
                </c:pt>
                <c:pt idx="6656">
                  <c:v>626.1000366210937</c:v>
                </c:pt>
                <c:pt idx="6657">
                  <c:v>626.2000122070315</c:v>
                </c:pt>
                <c:pt idx="6658">
                  <c:v>626.300048828125</c:v>
                </c:pt>
                <c:pt idx="6659">
                  <c:v>626.4000244140624</c:v>
                </c:pt>
                <c:pt idx="6660">
                  <c:v>626.5</c:v>
                </c:pt>
                <c:pt idx="6661">
                  <c:v>626.6000366210937</c:v>
                </c:pt>
                <c:pt idx="6662">
                  <c:v>626.7000122070315</c:v>
                </c:pt>
                <c:pt idx="6663">
                  <c:v>626.800048828125</c:v>
                </c:pt>
                <c:pt idx="6664">
                  <c:v>626.9000244140624</c:v>
                </c:pt>
                <c:pt idx="6665">
                  <c:v>627.0</c:v>
                </c:pt>
                <c:pt idx="6666">
                  <c:v>627.1000366210937</c:v>
                </c:pt>
                <c:pt idx="6667">
                  <c:v>627.2000122070315</c:v>
                </c:pt>
                <c:pt idx="6668">
                  <c:v>627.300048828125</c:v>
                </c:pt>
                <c:pt idx="6669">
                  <c:v>627.4000244140624</c:v>
                </c:pt>
                <c:pt idx="6670">
                  <c:v>627.5</c:v>
                </c:pt>
                <c:pt idx="6671">
                  <c:v>627.6000366210937</c:v>
                </c:pt>
                <c:pt idx="6672">
                  <c:v>627.7000122070315</c:v>
                </c:pt>
                <c:pt idx="6673">
                  <c:v>627.800048828125</c:v>
                </c:pt>
                <c:pt idx="6674">
                  <c:v>627.9000244140624</c:v>
                </c:pt>
                <c:pt idx="6675">
                  <c:v>628.0</c:v>
                </c:pt>
                <c:pt idx="6676">
                  <c:v>628.1000366210937</c:v>
                </c:pt>
                <c:pt idx="6677">
                  <c:v>628.2000122070315</c:v>
                </c:pt>
                <c:pt idx="6678">
                  <c:v>628.300048828125</c:v>
                </c:pt>
                <c:pt idx="6679">
                  <c:v>628.4000244140624</c:v>
                </c:pt>
                <c:pt idx="6680">
                  <c:v>628.5</c:v>
                </c:pt>
                <c:pt idx="6681">
                  <c:v>628.6000366210937</c:v>
                </c:pt>
                <c:pt idx="6682">
                  <c:v>628.7000122070315</c:v>
                </c:pt>
                <c:pt idx="6683">
                  <c:v>628.800048828125</c:v>
                </c:pt>
                <c:pt idx="6684">
                  <c:v>628.9000244140624</c:v>
                </c:pt>
                <c:pt idx="6685">
                  <c:v>629.0</c:v>
                </c:pt>
                <c:pt idx="6686">
                  <c:v>629.1000366210937</c:v>
                </c:pt>
                <c:pt idx="6687">
                  <c:v>629.2000122070315</c:v>
                </c:pt>
                <c:pt idx="6688">
                  <c:v>629.300048828125</c:v>
                </c:pt>
                <c:pt idx="6689">
                  <c:v>629.4000244140624</c:v>
                </c:pt>
                <c:pt idx="6690">
                  <c:v>629.5</c:v>
                </c:pt>
                <c:pt idx="6691">
                  <c:v>629.6000366210937</c:v>
                </c:pt>
                <c:pt idx="6692">
                  <c:v>629.7000122070315</c:v>
                </c:pt>
                <c:pt idx="6693">
                  <c:v>629.800048828125</c:v>
                </c:pt>
                <c:pt idx="6694">
                  <c:v>629.9000244140624</c:v>
                </c:pt>
                <c:pt idx="6695">
                  <c:v>630.0</c:v>
                </c:pt>
                <c:pt idx="6696">
                  <c:v>630.1000366210937</c:v>
                </c:pt>
                <c:pt idx="6697">
                  <c:v>630.2000122070315</c:v>
                </c:pt>
                <c:pt idx="6698">
                  <c:v>630.300048828125</c:v>
                </c:pt>
                <c:pt idx="6699">
                  <c:v>630.4000244140624</c:v>
                </c:pt>
                <c:pt idx="6700">
                  <c:v>630.5</c:v>
                </c:pt>
                <c:pt idx="6701">
                  <c:v>630.6000366210937</c:v>
                </c:pt>
                <c:pt idx="6702">
                  <c:v>630.7000122070315</c:v>
                </c:pt>
                <c:pt idx="6703">
                  <c:v>630.800048828125</c:v>
                </c:pt>
                <c:pt idx="6704">
                  <c:v>630.9000244140624</c:v>
                </c:pt>
                <c:pt idx="6705">
                  <c:v>631.0</c:v>
                </c:pt>
                <c:pt idx="6706">
                  <c:v>631.1000366210937</c:v>
                </c:pt>
                <c:pt idx="6707">
                  <c:v>631.2000122070315</c:v>
                </c:pt>
                <c:pt idx="6708">
                  <c:v>631.300048828125</c:v>
                </c:pt>
                <c:pt idx="6709">
                  <c:v>631.4000244140624</c:v>
                </c:pt>
                <c:pt idx="6710">
                  <c:v>631.5</c:v>
                </c:pt>
                <c:pt idx="6711">
                  <c:v>631.6000366210937</c:v>
                </c:pt>
                <c:pt idx="6712">
                  <c:v>631.7000122070315</c:v>
                </c:pt>
                <c:pt idx="6713">
                  <c:v>631.800048828125</c:v>
                </c:pt>
                <c:pt idx="6714">
                  <c:v>631.9000244140624</c:v>
                </c:pt>
                <c:pt idx="6715">
                  <c:v>632.0</c:v>
                </c:pt>
                <c:pt idx="6716">
                  <c:v>632.1000366210937</c:v>
                </c:pt>
                <c:pt idx="6717">
                  <c:v>632.2000122070315</c:v>
                </c:pt>
                <c:pt idx="6718">
                  <c:v>632.300048828125</c:v>
                </c:pt>
                <c:pt idx="6719">
                  <c:v>632.4000244140624</c:v>
                </c:pt>
                <c:pt idx="6720">
                  <c:v>632.5</c:v>
                </c:pt>
                <c:pt idx="6721">
                  <c:v>632.6000366210937</c:v>
                </c:pt>
                <c:pt idx="6722">
                  <c:v>632.7000122070315</c:v>
                </c:pt>
                <c:pt idx="6723">
                  <c:v>632.800048828125</c:v>
                </c:pt>
                <c:pt idx="6724">
                  <c:v>632.9000244140624</c:v>
                </c:pt>
                <c:pt idx="6725">
                  <c:v>633.0</c:v>
                </c:pt>
                <c:pt idx="6726">
                  <c:v>633.1000366210937</c:v>
                </c:pt>
                <c:pt idx="6727">
                  <c:v>633.2000122070315</c:v>
                </c:pt>
                <c:pt idx="6728">
                  <c:v>633.300048828125</c:v>
                </c:pt>
                <c:pt idx="6729">
                  <c:v>633.4000244140624</c:v>
                </c:pt>
                <c:pt idx="6730">
                  <c:v>633.5</c:v>
                </c:pt>
                <c:pt idx="6731">
                  <c:v>633.6000366210937</c:v>
                </c:pt>
                <c:pt idx="6732">
                  <c:v>633.7000122070315</c:v>
                </c:pt>
                <c:pt idx="6733">
                  <c:v>633.800048828125</c:v>
                </c:pt>
                <c:pt idx="6734">
                  <c:v>633.9000244140624</c:v>
                </c:pt>
                <c:pt idx="6735">
                  <c:v>634.0</c:v>
                </c:pt>
                <c:pt idx="6736">
                  <c:v>634.1000366210937</c:v>
                </c:pt>
                <c:pt idx="6737">
                  <c:v>634.2000122070315</c:v>
                </c:pt>
                <c:pt idx="6738">
                  <c:v>634.300048828125</c:v>
                </c:pt>
                <c:pt idx="6739">
                  <c:v>634.4000244140624</c:v>
                </c:pt>
                <c:pt idx="6740">
                  <c:v>634.5</c:v>
                </c:pt>
                <c:pt idx="6741">
                  <c:v>634.6000366210937</c:v>
                </c:pt>
                <c:pt idx="6742">
                  <c:v>634.7000122070315</c:v>
                </c:pt>
                <c:pt idx="6743">
                  <c:v>634.800048828125</c:v>
                </c:pt>
                <c:pt idx="6744">
                  <c:v>634.9000244140624</c:v>
                </c:pt>
                <c:pt idx="6745">
                  <c:v>635.0</c:v>
                </c:pt>
                <c:pt idx="6746">
                  <c:v>635.1000366210937</c:v>
                </c:pt>
                <c:pt idx="6747">
                  <c:v>635.2000122070315</c:v>
                </c:pt>
                <c:pt idx="6748">
                  <c:v>635.300048828125</c:v>
                </c:pt>
                <c:pt idx="6749">
                  <c:v>635.4000244140624</c:v>
                </c:pt>
                <c:pt idx="6750">
                  <c:v>635.5</c:v>
                </c:pt>
                <c:pt idx="6751">
                  <c:v>635.6000366210937</c:v>
                </c:pt>
                <c:pt idx="6752">
                  <c:v>635.7000122070315</c:v>
                </c:pt>
                <c:pt idx="6753">
                  <c:v>635.800048828125</c:v>
                </c:pt>
                <c:pt idx="6754">
                  <c:v>635.9000244140624</c:v>
                </c:pt>
                <c:pt idx="6755">
                  <c:v>636.0</c:v>
                </c:pt>
                <c:pt idx="6756">
                  <c:v>636.1000366210937</c:v>
                </c:pt>
                <c:pt idx="6757">
                  <c:v>636.2000122070315</c:v>
                </c:pt>
                <c:pt idx="6758">
                  <c:v>636.300048828125</c:v>
                </c:pt>
                <c:pt idx="6759">
                  <c:v>636.4000244140624</c:v>
                </c:pt>
                <c:pt idx="6760">
                  <c:v>636.5</c:v>
                </c:pt>
                <c:pt idx="6761">
                  <c:v>636.6000366210937</c:v>
                </c:pt>
                <c:pt idx="6762">
                  <c:v>636.7000122070315</c:v>
                </c:pt>
                <c:pt idx="6763">
                  <c:v>636.800048828125</c:v>
                </c:pt>
                <c:pt idx="6764">
                  <c:v>636.9000244140624</c:v>
                </c:pt>
                <c:pt idx="6765">
                  <c:v>637.0</c:v>
                </c:pt>
                <c:pt idx="6766">
                  <c:v>637.1000366210937</c:v>
                </c:pt>
                <c:pt idx="6767">
                  <c:v>637.2000122070315</c:v>
                </c:pt>
                <c:pt idx="6768">
                  <c:v>637.300048828125</c:v>
                </c:pt>
                <c:pt idx="6769">
                  <c:v>637.4000244140624</c:v>
                </c:pt>
                <c:pt idx="6770">
                  <c:v>637.5</c:v>
                </c:pt>
                <c:pt idx="6771">
                  <c:v>637.6000366210937</c:v>
                </c:pt>
                <c:pt idx="6772">
                  <c:v>637.7000122070315</c:v>
                </c:pt>
                <c:pt idx="6773">
                  <c:v>637.800048828125</c:v>
                </c:pt>
                <c:pt idx="6774">
                  <c:v>637.9000244140624</c:v>
                </c:pt>
                <c:pt idx="6775">
                  <c:v>638.0</c:v>
                </c:pt>
                <c:pt idx="6776">
                  <c:v>638.1000366210937</c:v>
                </c:pt>
                <c:pt idx="6777">
                  <c:v>638.2000122070315</c:v>
                </c:pt>
                <c:pt idx="6778">
                  <c:v>638.300048828125</c:v>
                </c:pt>
                <c:pt idx="6779">
                  <c:v>638.4000244140624</c:v>
                </c:pt>
                <c:pt idx="6780">
                  <c:v>638.5</c:v>
                </c:pt>
                <c:pt idx="6781">
                  <c:v>638.6000366210937</c:v>
                </c:pt>
                <c:pt idx="6782">
                  <c:v>638.7000122070315</c:v>
                </c:pt>
                <c:pt idx="6783">
                  <c:v>638.800048828125</c:v>
                </c:pt>
                <c:pt idx="6784">
                  <c:v>638.9000244140624</c:v>
                </c:pt>
                <c:pt idx="6785">
                  <c:v>639.0</c:v>
                </c:pt>
                <c:pt idx="6786">
                  <c:v>639.1000366210937</c:v>
                </c:pt>
                <c:pt idx="6787">
                  <c:v>639.2000122070315</c:v>
                </c:pt>
                <c:pt idx="6788">
                  <c:v>639.300048828125</c:v>
                </c:pt>
                <c:pt idx="6789">
                  <c:v>639.4000244140624</c:v>
                </c:pt>
                <c:pt idx="6790">
                  <c:v>639.5</c:v>
                </c:pt>
                <c:pt idx="6791">
                  <c:v>639.6000366210937</c:v>
                </c:pt>
                <c:pt idx="6792">
                  <c:v>639.7000122070315</c:v>
                </c:pt>
                <c:pt idx="6793">
                  <c:v>639.800048828125</c:v>
                </c:pt>
                <c:pt idx="6794">
                  <c:v>639.9000244140624</c:v>
                </c:pt>
                <c:pt idx="6795">
                  <c:v>640.0</c:v>
                </c:pt>
                <c:pt idx="6796">
                  <c:v>640.1000366210937</c:v>
                </c:pt>
                <c:pt idx="6797">
                  <c:v>640.2000122070315</c:v>
                </c:pt>
                <c:pt idx="6798">
                  <c:v>640.300048828125</c:v>
                </c:pt>
                <c:pt idx="6799">
                  <c:v>640.4000244140624</c:v>
                </c:pt>
                <c:pt idx="6800">
                  <c:v>640.5</c:v>
                </c:pt>
                <c:pt idx="6801">
                  <c:v>640.6000366210937</c:v>
                </c:pt>
                <c:pt idx="6802">
                  <c:v>640.7000122070315</c:v>
                </c:pt>
                <c:pt idx="6803">
                  <c:v>640.800048828125</c:v>
                </c:pt>
                <c:pt idx="6804">
                  <c:v>640.9000244140624</c:v>
                </c:pt>
                <c:pt idx="6805">
                  <c:v>641.0</c:v>
                </c:pt>
                <c:pt idx="6806">
                  <c:v>641.1000366210937</c:v>
                </c:pt>
                <c:pt idx="6807">
                  <c:v>641.2000122070315</c:v>
                </c:pt>
                <c:pt idx="6808">
                  <c:v>641.300048828125</c:v>
                </c:pt>
                <c:pt idx="6809">
                  <c:v>641.4000244140624</c:v>
                </c:pt>
                <c:pt idx="6810">
                  <c:v>641.5</c:v>
                </c:pt>
                <c:pt idx="6811">
                  <c:v>641.6000366210937</c:v>
                </c:pt>
                <c:pt idx="6812">
                  <c:v>641.7000122070315</c:v>
                </c:pt>
                <c:pt idx="6813">
                  <c:v>641.800048828125</c:v>
                </c:pt>
                <c:pt idx="6814">
                  <c:v>641.9000244140624</c:v>
                </c:pt>
                <c:pt idx="6815">
                  <c:v>642.0</c:v>
                </c:pt>
                <c:pt idx="6816">
                  <c:v>642.1000366210937</c:v>
                </c:pt>
                <c:pt idx="6817">
                  <c:v>642.2000122070315</c:v>
                </c:pt>
                <c:pt idx="6818">
                  <c:v>642.300048828125</c:v>
                </c:pt>
                <c:pt idx="6819">
                  <c:v>642.4000244140624</c:v>
                </c:pt>
                <c:pt idx="6820">
                  <c:v>642.5</c:v>
                </c:pt>
                <c:pt idx="6821">
                  <c:v>642.6000366210937</c:v>
                </c:pt>
                <c:pt idx="6822">
                  <c:v>642.7000122070315</c:v>
                </c:pt>
                <c:pt idx="6823">
                  <c:v>642.800048828125</c:v>
                </c:pt>
                <c:pt idx="6824">
                  <c:v>642.9000244140624</c:v>
                </c:pt>
                <c:pt idx="6825">
                  <c:v>643.0</c:v>
                </c:pt>
                <c:pt idx="6826">
                  <c:v>643.1000366210937</c:v>
                </c:pt>
                <c:pt idx="6827">
                  <c:v>643.2000122070315</c:v>
                </c:pt>
                <c:pt idx="6828">
                  <c:v>643.300048828125</c:v>
                </c:pt>
                <c:pt idx="6829">
                  <c:v>643.4000244140624</c:v>
                </c:pt>
                <c:pt idx="6830">
                  <c:v>643.5</c:v>
                </c:pt>
                <c:pt idx="6831">
                  <c:v>643.6000366210937</c:v>
                </c:pt>
                <c:pt idx="6832">
                  <c:v>643.7000122070315</c:v>
                </c:pt>
                <c:pt idx="6833">
                  <c:v>643.800048828125</c:v>
                </c:pt>
                <c:pt idx="6834">
                  <c:v>643.9000244140624</c:v>
                </c:pt>
                <c:pt idx="6835">
                  <c:v>644.0</c:v>
                </c:pt>
                <c:pt idx="6836">
                  <c:v>644.1000366210937</c:v>
                </c:pt>
                <c:pt idx="6837">
                  <c:v>644.2000122070315</c:v>
                </c:pt>
                <c:pt idx="6838">
                  <c:v>644.300048828125</c:v>
                </c:pt>
                <c:pt idx="6839">
                  <c:v>644.4000244140624</c:v>
                </c:pt>
                <c:pt idx="6840">
                  <c:v>644.5</c:v>
                </c:pt>
                <c:pt idx="6841">
                  <c:v>644.6000366210937</c:v>
                </c:pt>
                <c:pt idx="6842">
                  <c:v>644.7000122070315</c:v>
                </c:pt>
                <c:pt idx="6843">
                  <c:v>644.800048828125</c:v>
                </c:pt>
                <c:pt idx="6844">
                  <c:v>644.9000244140624</c:v>
                </c:pt>
                <c:pt idx="6845">
                  <c:v>645.0</c:v>
                </c:pt>
                <c:pt idx="6846">
                  <c:v>645.1000366210937</c:v>
                </c:pt>
                <c:pt idx="6847">
                  <c:v>645.2000122070315</c:v>
                </c:pt>
                <c:pt idx="6848">
                  <c:v>645.300048828125</c:v>
                </c:pt>
                <c:pt idx="6849">
                  <c:v>645.4000244140624</c:v>
                </c:pt>
                <c:pt idx="6850">
                  <c:v>645.5</c:v>
                </c:pt>
                <c:pt idx="6851">
                  <c:v>645.6000366210937</c:v>
                </c:pt>
                <c:pt idx="6852">
                  <c:v>645.7000122070315</c:v>
                </c:pt>
                <c:pt idx="6853">
                  <c:v>645.800048828125</c:v>
                </c:pt>
                <c:pt idx="6854">
                  <c:v>645.9000244140624</c:v>
                </c:pt>
                <c:pt idx="6855">
                  <c:v>646.0</c:v>
                </c:pt>
                <c:pt idx="6856">
                  <c:v>646.1000366210937</c:v>
                </c:pt>
                <c:pt idx="6857">
                  <c:v>646.2000122070315</c:v>
                </c:pt>
                <c:pt idx="6858">
                  <c:v>646.300048828125</c:v>
                </c:pt>
                <c:pt idx="6859">
                  <c:v>646.4000244140624</c:v>
                </c:pt>
                <c:pt idx="6860">
                  <c:v>646.5</c:v>
                </c:pt>
                <c:pt idx="6861">
                  <c:v>646.6000366210937</c:v>
                </c:pt>
                <c:pt idx="6862">
                  <c:v>646.7000122070315</c:v>
                </c:pt>
                <c:pt idx="6863">
                  <c:v>646.800048828125</c:v>
                </c:pt>
                <c:pt idx="6864">
                  <c:v>646.9000244140624</c:v>
                </c:pt>
                <c:pt idx="6865">
                  <c:v>647.0</c:v>
                </c:pt>
                <c:pt idx="6866">
                  <c:v>647.1000366210937</c:v>
                </c:pt>
                <c:pt idx="6867">
                  <c:v>647.2000122070315</c:v>
                </c:pt>
                <c:pt idx="6868">
                  <c:v>647.300048828125</c:v>
                </c:pt>
                <c:pt idx="6869">
                  <c:v>647.4000244140624</c:v>
                </c:pt>
                <c:pt idx="6870">
                  <c:v>647.5</c:v>
                </c:pt>
                <c:pt idx="6871">
                  <c:v>647.6000366210937</c:v>
                </c:pt>
                <c:pt idx="6872">
                  <c:v>647.7000122070315</c:v>
                </c:pt>
                <c:pt idx="6873">
                  <c:v>647.800048828125</c:v>
                </c:pt>
                <c:pt idx="6874">
                  <c:v>647.9000244140624</c:v>
                </c:pt>
                <c:pt idx="6875">
                  <c:v>648.0</c:v>
                </c:pt>
                <c:pt idx="6876">
                  <c:v>648.1000366210937</c:v>
                </c:pt>
                <c:pt idx="6877">
                  <c:v>648.2000122070315</c:v>
                </c:pt>
                <c:pt idx="6878">
                  <c:v>648.300048828125</c:v>
                </c:pt>
                <c:pt idx="6879">
                  <c:v>648.4000244140624</c:v>
                </c:pt>
                <c:pt idx="6880">
                  <c:v>648.5</c:v>
                </c:pt>
                <c:pt idx="6881">
                  <c:v>648.6000366210937</c:v>
                </c:pt>
                <c:pt idx="6882">
                  <c:v>648.7000122070315</c:v>
                </c:pt>
                <c:pt idx="6883">
                  <c:v>648.800048828125</c:v>
                </c:pt>
                <c:pt idx="6884">
                  <c:v>648.9000244140624</c:v>
                </c:pt>
                <c:pt idx="6885">
                  <c:v>649.0</c:v>
                </c:pt>
                <c:pt idx="6886">
                  <c:v>649.1000366210937</c:v>
                </c:pt>
                <c:pt idx="6887">
                  <c:v>649.2000122070315</c:v>
                </c:pt>
                <c:pt idx="6888">
                  <c:v>649.300048828125</c:v>
                </c:pt>
                <c:pt idx="6889">
                  <c:v>649.4000244140624</c:v>
                </c:pt>
                <c:pt idx="6890">
                  <c:v>649.5</c:v>
                </c:pt>
                <c:pt idx="6891">
                  <c:v>649.6000366210937</c:v>
                </c:pt>
                <c:pt idx="6892">
                  <c:v>649.7000122070315</c:v>
                </c:pt>
                <c:pt idx="6893">
                  <c:v>649.800048828125</c:v>
                </c:pt>
                <c:pt idx="6894">
                  <c:v>649.9000244140624</c:v>
                </c:pt>
                <c:pt idx="6895">
                  <c:v>650.0</c:v>
                </c:pt>
                <c:pt idx="6896">
                  <c:v>650.1000366210937</c:v>
                </c:pt>
                <c:pt idx="6897">
                  <c:v>650.2000122070315</c:v>
                </c:pt>
                <c:pt idx="6898">
                  <c:v>650.300048828125</c:v>
                </c:pt>
                <c:pt idx="6899">
                  <c:v>650.4000244140624</c:v>
                </c:pt>
                <c:pt idx="6900">
                  <c:v>650.5</c:v>
                </c:pt>
                <c:pt idx="6901">
                  <c:v>650.6000366210937</c:v>
                </c:pt>
                <c:pt idx="6902">
                  <c:v>650.7000122070315</c:v>
                </c:pt>
                <c:pt idx="6903">
                  <c:v>650.800048828125</c:v>
                </c:pt>
                <c:pt idx="6904">
                  <c:v>650.9000244140624</c:v>
                </c:pt>
                <c:pt idx="6905">
                  <c:v>651.0</c:v>
                </c:pt>
                <c:pt idx="6906">
                  <c:v>651.1000366210937</c:v>
                </c:pt>
                <c:pt idx="6907">
                  <c:v>651.2000122070315</c:v>
                </c:pt>
                <c:pt idx="6908">
                  <c:v>651.300048828125</c:v>
                </c:pt>
                <c:pt idx="6909">
                  <c:v>651.4000244140624</c:v>
                </c:pt>
                <c:pt idx="6910">
                  <c:v>651.5</c:v>
                </c:pt>
                <c:pt idx="6911">
                  <c:v>651.6000366210937</c:v>
                </c:pt>
                <c:pt idx="6912">
                  <c:v>651.7000122070315</c:v>
                </c:pt>
                <c:pt idx="6913">
                  <c:v>651.800048828125</c:v>
                </c:pt>
                <c:pt idx="6914">
                  <c:v>651.9000244140624</c:v>
                </c:pt>
                <c:pt idx="6915">
                  <c:v>652.0</c:v>
                </c:pt>
                <c:pt idx="6916">
                  <c:v>652.1000366210937</c:v>
                </c:pt>
                <c:pt idx="6917">
                  <c:v>652.2000122070315</c:v>
                </c:pt>
                <c:pt idx="6918">
                  <c:v>652.300048828125</c:v>
                </c:pt>
                <c:pt idx="6919">
                  <c:v>652.4000244140624</c:v>
                </c:pt>
                <c:pt idx="6920">
                  <c:v>652.5</c:v>
                </c:pt>
                <c:pt idx="6921">
                  <c:v>652.6000366210937</c:v>
                </c:pt>
                <c:pt idx="6922">
                  <c:v>652.7000122070315</c:v>
                </c:pt>
                <c:pt idx="6923">
                  <c:v>652.800048828125</c:v>
                </c:pt>
                <c:pt idx="6924">
                  <c:v>652.9000244140624</c:v>
                </c:pt>
                <c:pt idx="6925">
                  <c:v>653.0</c:v>
                </c:pt>
                <c:pt idx="6926">
                  <c:v>653.1000366210937</c:v>
                </c:pt>
                <c:pt idx="6927">
                  <c:v>653.2000122070315</c:v>
                </c:pt>
                <c:pt idx="6928">
                  <c:v>653.300048828125</c:v>
                </c:pt>
                <c:pt idx="6929">
                  <c:v>653.4000244140624</c:v>
                </c:pt>
                <c:pt idx="6930">
                  <c:v>653.5</c:v>
                </c:pt>
                <c:pt idx="6931">
                  <c:v>653.6000366210937</c:v>
                </c:pt>
                <c:pt idx="6932">
                  <c:v>653.7000122070315</c:v>
                </c:pt>
                <c:pt idx="6933">
                  <c:v>653.800048828125</c:v>
                </c:pt>
                <c:pt idx="6934">
                  <c:v>653.9000244140624</c:v>
                </c:pt>
                <c:pt idx="6935">
                  <c:v>654.0</c:v>
                </c:pt>
                <c:pt idx="6936">
                  <c:v>654.1000366210937</c:v>
                </c:pt>
                <c:pt idx="6937">
                  <c:v>654.2000122070315</c:v>
                </c:pt>
                <c:pt idx="6938">
                  <c:v>654.300048828125</c:v>
                </c:pt>
                <c:pt idx="6939">
                  <c:v>654.4000244140624</c:v>
                </c:pt>
                <c:pt idx="6940">
                  <c:v>654.5</c:v>
                </c:pt>
                <c:pt idx="6941">
                  <c:v>654.6000366210937</c:v>
                </c:pt>
                <c:pt idx="6942">
                  <c:v>654.7000122070315</c:v>
                </c:pt>
                <c:pt idx="6943">
                  <c:v>654.800048828125</c:v>
                </c:pt>
                <c:pt idx="6944">
                  <c:v>654.9000244140624</c:v>
                </c:pt>
                <c:pt idx="6945">
                  <c:v>655.0</c:v>
                </c:pt>
                <c:pt idx="6946">
                  <c:v>655.1000366210937</c:v>
                </c:pt>
                <c:pt idx="6947">
                  <c:v>655.2000122070315</c:v>
                </c:pt>
                <c:pt idx="6948">
                  <c:v>655.300048828125</c:v>
                </c:pt>
                <c:pt idx="6949">
                  <c:v>655.4000244140624</c:v>
                </c:pt>
                <c:pt idx="6950">
                  <c:v>655.5</c:v>
                </c:pt>
                <c:pt idx="6951">
                  <c:v>655.6000366210937</c:v>
                </c:pt>
                <c:pt idx="6952">
                  <c:v>655.7000122070315</c:v>
                </c:pt>
                <c:pt idx="6953">
                  <c:v>655.800048828125</c:v>
                </c:pt>
                <c:pt idx="6954">
                  <c:v>655.9000244140624</c:v>
                </c:pt>
                <c:pt idx="6955">
                  <c:v>656.0</c:v>
                </c:pt>
                <c:pt idx="6956">
                  <c:v>656.1000366210937</c:v>
                </c:pt>
                <c:pt idx="6957">
                  <c:v>656.2000122070315</c:v>
                </c:pt>
                <c:pt idx="6958">
                  <c:v>656.300048828125</c:v>
                </c:pt>
                <c:pt idx="6959">
                  <c:v>656.4000244140624</c:v>
                </c:pt>
                <c:pt idx="6960">
                  <c:v>656.5</c:v>
                </c:pt>
                <c:pt idx="6961">
                  <c:v>656.6000366210937</c:v>
                </c:pt>
                <c:pt idx="6962">
                  <c:v>656.7000122070315</c:v>
                </c:pt>
                <c:pt idx="6963">
                  <c:v>656.800048828125</c:v>
                </c:pt>
                <c:pt idx="6964">
                  <c:v>656.9000244140624</c:v>
                </c:pt>
                <c:pt idx="6965">
                  <c:v>657.0</c:v>
                </c:pt>
                <c:pt idx="6966">
                  <c:v>657.1000366210937</c:v>
                </c:pt>
                <c:pt idx="6967">
                  <c:v>657.2000122070315</c:v>
                </c:pt>
                <c:pt idx="6968">
                  <c:v>657.300048828125</c:v>
                </c:pt>
                <c:pt idx="6969">
                  <c:v>657.4000244140624</c:v>
                </c:pt>
                <c:pt idx="6970">
                  <c:v>657.5</c:v>
                </c:pt>
                <c:pt idx="6971">
                  <c:v>657.6000366210937</c:v>
                </c:pt>
                <c:pt idx="6972">
                  <c:v>657.7000122070315</c:v>
                </c:pt>
                <c:pt idx="6973">
                  <c:v>657.800048828125</c:v>
                </c:pt>
                <c:pt idx="6974">
                  <c:v>657.9000244140624</c:v>
                </c:pt>
                <c:pt idx="6975">
                  <c:v>658.0</c:v>
                </c:pt>
                <c:pt idx="6976">
                  <c:v>658.1000366210937</c:v>
                </c:pt>
                <c:pt idx="6977">
                  <c:v>658.2000122070315</c:v>
                </c:pt>
                <c:pt idx="6978">
                  <c:v>658.300048828125</c:v>
                </c:pt>
                <c:pt idx="6979">
                  <c:v>658.4000244140624</c:v>
                </c:pt>
                <c:pt idx="6980">
                  <c:v>658.5</c:v>
                </c:pt>
                <c:pt idx="6981">
                  <c:v>658.6000366210937</c:v>
                </c:pt>
                <c:pt idx="6982">
                  <c:v>658.7000122070315</c:v>
                </c:pt>
                <c:pt idx="6983">
                  <c:v>658.800048828125</c:v>
                </c:pt>
                <c:pt idx="6984">
                  <c:v>658.9000244140624</c:v>
                </c:pt>
                <c:pt idx="6985">
                  <c:v>659.0</c:v>
                </c:pt>
                <c:pt idx="6986">
                  <c:v>659.1000366210937</c:v>
                </c:pt>
                <c:pt idx="6987">
                  <c:v>659.2000122070315</c:v>
                </c:pt>
                <c:pt idx="6988">
                  <c:v>659.300048828125</c:v>
                </c:pt>
                <c:pt idx="6989">
                  <c:v>659.4000244140624</c:v>
                </c:pt>
                <c:pt idx="6990">
                  <c:v>659.5</c:v>
                </c:pt>
                <c:pt idx="6991">
                  <c:v>659.6000366210937</c:v>
                </c:pt>
                <c:pt idx="6992">
                  <c:v>659.7000122070315</c:v>
                </c:pt>
                <c:pt idx="6993">
                  <c:v>659.800048828125</c:v>
                </c:pt>
                <c:pt idx="6994">
                  <c:v>659.9000244140624</c:v>
                </c:pt>
                <c:pt idx="6995">
                  <c:v>660.0</c:v>
                </c:pt>
                <c:pt idx="6996">
                  <c:v>660.1000366210937</c:v>
                </c:pt>
                <c:pt idx="6997">
                  <c:v>660.2000122070315</c:v>
                </c:pt>
                <c:pt idx="6998">
                  <c:v>660.300048828125</c:v>
                </c:pt>
                <c:pt idx="6999">
                  <c:v>660.4000244140624</c:v>
                </c:pt>
                <c:pt idx="7000">
                  <c:v>660.5</c:v>
                </c:pt>
                <c:pt idx="7001">
                  <c:v>660.6000366210937</c:v>
                </c:pt>
                <c:pt idx="7002">
                  <c:v>660.7000122070315</c:v>
                </c:pt>
                <c:pt idx="7003">
                  <c:v>660.800048828125</c:v>
                </c:pt>
                <c:pt idx="7004">
                  <c:v>660.9000244140624</c:v>
                </c:pt>
                <c:pt idx="7005">
                  <c:v>661.0</c:v>
                </c:pt>
                <c:pt idx="7006">
                  <c:v>661.1000366210937</c:v>
                </c:pt>
                <c:pt idx="7007">
                  <c:v>661.2000122070315</c:v>
                </c:pt>
                <c:pt idx="7008">
                  <c:v>661.300048828125</c:v>
                </c:pt>
                <c:pt idx="7009">
                  <c:v>661.4000244140624</c:v>
                </c:pt>
                <c:pt idx="7010">
                  <c:v>661.5</c:v>
                </c:pt>
                <c:pt idx="7011">
                  <c:v>661.6000366210937</c:v>
                </c:pt>
                <c:pt idx="7012">
                  <c:v>661.7000122070315</c:v>
                </c:pt>
                <c:pt idx="7013">
                  <c:v>661.800048828125</c:v>
                </c:pt>
                <c:pt idx="7014">
                  <c:v>661.9000244140624</c:v>
                </c:pt>
                <c:pt idx="7015">
                  <c:v>662.0</c:v>
                </c:pt>
                <c:pt idx="7016">
                  <c:v>662.1000366210937</c:v>
                </c:pt>
                <c:pt idx="7017">
                  <c:v>662.2000122070315</c:v>
                </c:pt>
                <c:pt idx="7018">
                  <c:v>662.300048828125</c:v>
                </c:pt>
                <c:pt idx="7019">
                  <c:v>662.4000244140624</c:v>
                </c:pt>
                <c:pt idx="7020">
                  <c:v>662.5</c:v>
                </c:pt>
                <c:pt idx="7021">
                  <c:v>662.6000366210937</c:v>
                </c:pt>
                <c:pt idx="7022">
                  <c:v>662.7000122070315</c:v>
                </c:pt>
                <c:pt idx="7023">
                  <c:v>662.800048828125</c:v>
                </c:pt>
                <c:pt idx="7024">
                  <c:v>662.9000244140624</c:v>
                </c:pt>
                <c:pt idx="7025">
                  <c:v>663.0</c:v>
                </c:pt>
                <c:pt idx="7026">
                  <c:v>663.1000366210937</c:v>
                </c:pt>
                <c:pt idx="7027">
                  <c:v>663.2000122070315</c:v>
                </c:pt>
                <c:pt idx="7028">
                  <c:v>663.300048828125</c:v>
                </c:pt>
                <c:pt idx="7029">
                  <c:v>663.4000244140624</c:v>
                </c:pt>
                <c:pt idx="7030">
                  <c:v>663.5</c:v>
                </c:pt>
                <c:pt idx="7031">
                  <c:v>663.6000366210937</c:v>
                </c:pt>
                <c:pt idx="7032">
                  <c:v>663.7000122070315</c:v>
                </c:pt>
                <c:pt idx="7033">
                  <c:v>663.800048828125</c:v>
                </c:pt>
                <c:pt idx="7034">
                  <c:v>663.9000244140624</c:v>
                </c:pt>
                <c:pt idx="7035">
                  <c:v>664.0</c:v>
                </c:pt>
                <c:pt idx="7036">
                  <c:v>664.1000366210937</c:v>
                </c:pt>
                <c:pt idx="7037">
                  <c:v>664.2000122070315</c:v>
                </c:pt>
                <c:pt idx="7038">
                  <c:v>664.300048828125</c:v>
                </c:pt>
                <c:pt idx="7039">
                  <c:v>664.4000244140624</c:v>
                </c:pt>
                <c:pt idx="7040">
                  <c:v>664.5</c:v>
                </c:pt>
                <c:pt idx="7041">
                  <c:v>664.6000366210937</c:v>
                </c:pt>
                <c:pt idx="7042">
                  <c:v>664.7000122070315</c:v>
                </c:pt>
                <c:pt idx="7043">
                  <c:v>664.800048828125</c:v>
                </c:pt>
                <c:pt idx="7044">
                  <c:v>664.9000244140624</c:v>
                </c:pt>
                <c:pt idx="7045">
                  <c:v>665.0</c:v>
                </c:pt>
                <c:pt idx="7046">
                  <c:v>665.1000366210937</c:v>
                </c:pt>
                <c:pt idx="7047">
                  <c:v>665.2000122070315</c:v>
                </c:pt>
                <c:pt idx="7048">
                  <c:v>665.300048828125</c:v>
                </c:pt>
                <c:pt idx="7049">
                  <c:v>665.4000244140624</c:v>
                </c:pt>
                <c:pt idx="7050">
                  <c:v>665.5</c:v>
                </c:pt>
                <c:pt idx="7051">
                  <c:v>665.6000366210937</c:v>
                </c:pt>
                <c:pt idx="7052">
                  <c:v>665.7000122070315</c:v>
                </c:pt>
                <c:pt idx="7053">
                  <c:v>665.800048828125</c:v>
                </c:pt>
                <c:pt idx="7054">
                  <c:v>665.9000244140624</c:v>
                </c:pt>
                <c:pt idx="7055">
                  <c:v>666.0</c:v>
                </c:pt>
                <c:pt idx="7056">
                  <c:v>666.1000366210937</c:v>
                </c:pt>
                <c:pt idx="7057">
                  <c:v>666.2000122070315</c:v>
                </c:pt>
                <c:pt idx="7058">
                  <c:v>666.300048828125</c:v>
                </c:pt>
                <c:pt idx="7059">
                  <c:v>666.4000244140624</c:v>
                </c:pt>
                <c:pt idx="7060">
                  <c:v>666.5</c:v>
                </c:pt>
                <c:pt idx="7061">
                  <c:v>666.6000366210937</c:v>
                </c:pt>
                <c:pt idx="7062">
                  <c:v>666.7000122070315</c:v>
                </c:pt>
                <c:pt idx="7063">
                  <c:v>666.800048828125</c:v>
                </c:pt>
                <c:pt idx="7064">
                  <c:v>666.9000244140624</c:v>
                </c:pt>
                <c:pt idx="7065">
                  <c:v>667.0</c:v>
                </c:pt>
                <c:pt idx="7066">
                  <c:v>667.1000366210937</c:v>
                </c:pt>
                <c:pt idx="7067">
                  <c:v>667.2000122070315</c:v>
                </c:pt>
                <c:pt idx="7068">
                  <c:v>667.300048828125</c:v>
                </c:pt>
                <c:pt idx="7069">
                  <c:v>667.4000244140624</c:v>
                </c:pt>
                <c:pt idx="7070">
                  <c:v>667.5</c:v>
                </c:pt>
                <c:pt idx="7071">
                  <c:v>667.6000366210937</c:v>
                </c:pt>
                <c:pt idx="7072">
                  <c:v>667.7000122070315</c:v>
                </c:pt>
                <c:pt idx="7073">
                  <c:v>667.800048828125</c:v>
                </c:pt>
                <c:pt idx="7074">
                  <c:v>667.9000244140624</c:v>
                </c:pt>
                <c:pt idx="7075">
                  <c:v>668.0</c:v>
                </c:pt>
                <c:pt idx="7076">
                  <c:v>668.1000366210937</c:v>
                </c:pt>
                <c:pt idx="7077">
                  <c:v>668.2000122070315</c:v>
                </c:pt>
                <c:pt idx="7078">
                  <c:v>668.300048828125</c:v>
                </c:pt>
                <c:pt idx="7079">
                  <c:v>668.4000244140624</c:v>
                </c:pt>
                <c:pt idx="7080">
                  <c:v>668.5</c:v>
                </c:pt>
                <c:pt idx="7081">
                  <c:v>668.6000366210937</c:v>
                </c:pt>
                <c:pt idx="7082">
                  <c:v>668.7000122070315</c:v>
                </c:pt>
                <c:pt idx="7083">
                  <c:v>668.800048828125</c:v>
                </c:pt>
                <c:pt idx="7084">
                  <c:v>668.9000244140624</c:v>
                </c:pt>
                <c:pt idx="7085">
                  <c:v>669.0</c:v>
                </c:pt>
                <c:pt idx="7086">
                  <c:v>669.1000366210937</c:v>
                </c:pt>
                <c:pt idx="7087">
                  <c:v>669.2000122070315</c:v>
                </c:pt>
                <c:pt idx="7088">
                  <c:v>669.300048828125</c:v>
                </c:pt>
                <c:pt idx="7089">
                  <c:v>669.4000244140624</c:v>
                </c:pt>
                <c:pt idx="7090">
                  <c:v>669.5</c:v>
                </c:pt>
                <c:pt idx="7091">
                  <c:v>669.6000366210937</c:v>
                </c:pt>
                <c:pt idx="7092">
                  <c:v>669.7000122070315</c:v>
                </c:pt>
                <c:pt idx="7093">
                  <c:v>669.800048828125</c:v>
                </c:pt>
                <c:pt idx="7094">
                  <c:v>669.9000244140624</c:v>
                </c:pt>
                <c:pt idx="7095">
                  <c:v>670.0</c:v>
                </c:pt>
                <c:pt idx="7096">
                  <c:v>670.1000366210937</c:v>
                </c:pt>
                <c:pt idx="7097">
                  <c:v>670.2000122070315</c:v>
                </c:pt>
                <c:pt idx="7098">
                  <c:v>670.300048828125</c:v>
                </c:pt>
                <c:pt idx="7099">
                  <c:v>670.4000244140624</c:v>
                </c:pt>
                <c:pt idx="7100">
                  <c:v>670.5</c:v>
                </c:pt>
                <c:pt idx="7101">
                  <c:v>670.6000366210937</c:v>
                </c:pt>
                <c:pt idx="7102">
                  <c:v>670.7000122070315</c:v>
                </c:pt>
                <c:pt idx="7103">
                  <c:v>670.800048828125</c:v>
                </c:pt>
                <c:pt idx="7104">
                  <c:v>670.9000244140624</c:v>
                </c:pt>
                <c:pt idx="7105">
                  <c:v>671.0</c:v>
                </c:pt>
                <c:pt idx="7106">
                  <c:v>671.1000366210937</c:v>
                </c:pt>
                <c:pt idx="7107">
                  <c:v>671.2000122070315</c:v>
                </c:pt>
                <c:pt idx="7108">
                  <c:v>671.300048828125</c:v>
                </c:pt>
                <c:pt idx="7109">
                  <c:v>671.4000244140624</c:v>
                </c:pt>
                <c:pt idx="7110">
                  <c:v>671.5</c:v>
                </c:pt>
                <c:pt idx="7111">
                  <c:v>671.6000366210937</c:v>
                </c:pt>
                <c:pt idx="7112">
                  <c:v>671.7000122070315</c:v>
                </c:pt>
                <c:pt idx="7113">
                  <c:v>671.800048828125</c:v>
                </c:pt>
                <c:pt idx="7114">
                  <c:v>671.9000244140624</c:v>
                </c:pt>
                <c:pt idx="7115">
                  <c:v>672.0</c:v>
                </c:pt>
                <c:pt idx="7116">
                  <c:v>672.1000366210937</c:v>
                </c:pt>
                <c:pt idx="7117">
                  <c:v>672.2000122070315</c:v>
                </c:pt>
                <c:pt idx="7118">
                  <c:v>672.300048828125</c:v>
                </c:pt>
                <c:pt idx="7119">
                  <c:v>672.4000244140624</c:v>
                </c:pt>
                <c:pt idx="7120">
                  <c:v>672.5</c:v>
                </c:pt>
                <c:pt idx="7121">
                  <c:v>672.6000366210937</c:v>
                </c:pt>
                <c:pt idx="7122">
                  <c:v>672.7000122070315</c:v>
                </c:pt>
                <c:pt idx="7123">
                  <c:v>672.800048828125</c:v>
                </c:pt>
                <c:pt idx="7124">
                  <c:v>672.9000244140624</c:v>
                </c:pt>
                <c:pt idx="7125">
                  <c:v>673.0</c:v>
                </c:pt>
                <c:pt idx="7126">
                  <c:v>673.1000366210937</c:v>
                </c:pt>
                <c:pt idx="7127">
                  <c:v>673.2000122070315</c:v>
                </c:pt>
                <c:pt idx="7128">
                  <c:v>673.300048828125</c:v>
                </c:pt>
                <c:pt idx="7129">
                  <c:v>673.4000244140624</c:v>
                </c:pt>
                <c:pt idx="7130">
                  <c:v>673.5</c:v>
                </c:pt>
                <c:pt idx="7131">
                  <c:v>673.6000366210937</c:v>
                </c:pt>
                <c:pt idx="7132">
                  <c:v>673.7000122070315</c:v>
                </c:pt>
                <c:pt idx="7133">
                  <c:v>673.800048828125</c:v>
                </c:pt>
                <c:pt idx="7134">
                  <c:v>673.9000244140624</c:v>
                </c:pt>
                <c:pt idx="7135">
                  <c:v>674.0</c:v>
                </c:pt>
                <c:pt idx="7136">
                  <c:v>674.1000366210937</c:v>
                </c:pt>
                <c:pt idx="7137">
                  <c:v>674.2000122070315</c:v>
                </c:pt>
                <c:pt idx="7138">
                  <c:v>674.300048828125</c:v>
                </c:pt>
                <c:pt idx="7139">
                  <c:v>674.4000244140624</c:v>
                </c:pt>
                <c:pt idx="7140">
                  <c:v>674.5</c:v>
                </c:pt>
                <c:pt idx="7141">
                  <c:v>674.6000366210937</c:v>
                </c:pt>
                <c:pt idx="7142">
                  <c:v>674.7000122070315</c:v>
                </c:pt>
                <c:pt idx="7143">
                  <c:v>674.800048828125</c:v>
                </c:pt>
                <c:pt idx="7144">
                  <c:v>674.9000244140624</c:v>
                </c:pt>
                <c:pt idx="7145">
                  <c:v>675.0</c:v>
                </c:pt>
                <c:pt idx="7146">
                  <c:v>675.1000366210937</c:v>
                </c:pt>
                <c:pt idx="7147">
                  <c:v>675.2000122070315</c:v>
                </c:pt>
                <c:pt idx="7148">
                  <c:v>675.300048828125</c:v>
                </c:pt>
                <c:pt idx="7149">
                  <c:v>675.4000244140624</c:v>
                </c:pt>
                <c:pt idx="7150">
                  <c:v>675.5</c:v>
                </c:pt>
                <c:pt idx="7151">
                  <c:v>675.6000366210937</c:v>
                </c:pt>
                <c:pt idx="7152">
                  <c:v>675.7000122070315</c:v>
                </c:pt>
                <c:pt idx="7153">
                  <c:v>675.800048828125</c:v>
                </c:pt>
                <c:pt idx="7154">
                  <c:v>675.9000244140624</c:v>
                </c:pt>
                <c:pt idx="7155">
                  <c:v>676.0</c:v>
                </c:pt>
                <c:pt idx="7156">
                  <c:v>676.1000366210937</c:v>
                </c:pt>
                <c:pt idx="7157">
                  <c:v>676.2000122070315</c:v>
                </c:pt>
                <c:pt idx="7158">
                  <c:v>676.300048828125</c:v>
                </c:pt>
                <c:pt idx="7159">
                  <c:v>676.4000244140624</c:v>
                </c:pt>
                <c:pt idx="7160">
                  <c:v>676.5</c:v>
                </c:pt>
                <c:pt idx="7161">
                  <c:v>676.6000366210937</c:v>
                </c:pt>
                <c:pt idx="7162">
                  <c:v>676.7000122070315</c:v>
                </c:pt>
                <c:pt idx="7163">
                  <c:v>676.800048828125</c:v>
                </c:pt>
                <c:pt idx="7164">
                  <c:v>676.9000244140624</c:v>
                </c:pt>
                <c:pt idx="7165">
                  <c:v>677.0</c:v>
                </c:pt>
                <c:pt idx="7166">
                  <c:v>677.1000366210937</c:v>
                </c:pt>
                <c:pt idx="7167">
                  <c:v>677.2000122070315</c:v>
                </c:pt>
                <c:pt idx="7168">
                  <c:v>677.300048828125</c:v>
                </c:pt>
                <c:pt idx="7169">
                  <c:v>677.4000244140624</c:v>
                </c:pt>
                <c:pt idx="7170">
                  <c:v>677.5</c:v>
                </c:pt>
                <c:pt idx="7171">
                  <c:v>677.6000366210937</c:v>
                </c:pt>
                <c:pt idx="7172">
                  <c:v>677.7000122070315</c:v>
                </c:pt>
                <c:pt idx="7173">
                  <c:v>677.800048828125</c:v>
                </c:pt>
                <c:pt idx="7174">
                  <c:v>677.9000244140624</c:v>
                </c:pt>
                <c:pt idx="7175">
                  <c:v>678.0</c:v>
                </c:pt>
                <c:pt idx="7176">
                  <c:v>678.1000366210937</c:v>
                </c:pt>
                <c:pt idx="7177">
                  <c:v>678.2000122070315</c:v>
                </c:pt>
                <c:pt idx="7178">
                  <c:v>678.300048828125</c:v>
                </c:pt>
                <c:pt idx="7179">
                  <c:v>678.4000244140624</c:v>
                </c:pt>
                <c:pt idx="7180">
                  <c:v>678.5</c:v>
                </c:pt>
                <c:pt idx="7181">
                  <c:v>678.6000366210937</c:v>
                </c:pt>
                <c:pt idx="7182">
                  <c:v>678.7000122070315</c:v>
                </c:pt>
                <c:pt idx="7183">
                  <c:v>678.800048828125</c:v>
                </c:pt>
                <c:pt idx="7184">
                  <c:v>678.9000244140624</c:v>
                </c:pt>
                <c:pt idx="7185">
                  <c:v>679.0</c:v>
                </c:pt>
                <c:pt idx="7186">
                  <c:v>679.1000366210937</c:v>
                </c:pt>
                <c:pt idx="7187">
                  <c:v>679.2000122070315</c:v>
                </c:pt>
                <c:pt idx="7188">
                  <c:v>679.300048828125</c:v>
                </c:pt>
                <c:pt idx="7189">
                  <c:v>679.4000244140624</c:v>
                </c:pt>
                <c:pt idx="7190">
                  <c:v>679.5</c:v>
                </c:pt>
                <c:pt idx="7191">
                  <c:v>679.6000366210937</c:v>
                </c:pt>
                <c:pt idx="7192">
                  <c:v>679.7000122070315</c:v>
                </c:pt>
                <c:pt idx="7193">
                  <c:v>679.800048828125</c:v>
                </c:pt>
                <c:pt idx="7194">
                  <c:v>679.9000244140624</c:v>
                </c:pt>
                <c:pt idx="7195">
                  <c:v>680.0</c:v>
                </c:pt>
                <c:pt idx="7196">
                  <c:v>680.1000366210937</c:v>
                </c:pt>
                <c:pt idx="7197">
                  <c:v>680.2000122070315</c:v>
                </c:pt>
                <c:pt idx="7198">
                  <c:v>680.300048828125</c:v>
                </c:pt>
                <c:pt idx="7199">
                  <c:v>680.4000244140624</c:v>
                </c:pt>
                <c:pt idx="7200">
                  <c:v>680.5</c:v>
                </c:pt>
                <c:pt idx="7201">
                  <c:v>680.6000366210937</c:v>
                </c:pt>
                <c:pt idx="7202">
                  <c:v>680.7000122070315</c:v>
                </c:pt>
                <c:pt idx="7203">
                  <c:v>680.800048828125</c:v>
                </c:pt>
                <c:pt idx="7204">
                  <c:v>680.9000244140624</c:v>
                </c:pt>
                <c:pt idx="7205">
                  <c:v>681.0</c:v>
                </c:pt>
                <c:pt idx="7206">
                  <c:v>681.1000366210937</c:v>
                </c:pt>
                <c:pt idx="7207">
                  <c:v>681.2000122070315</c:v>
                </c:pt>
                <c:pt idx="7208">
                  <c:v>681.300048828125</c:v>
                </c:pt>
                <c:pt idx="7209">
                  <c:v>681.4000244140624</c:v>
                </c:pt>
                <c:pt idx="7210">
                  <c:v>681.5</c:v>
                </c:pt>
                <c:pt idx="7211">
                  <c:v>681.6000366210937</c:v>
                </c:pt>
                <c:pt idx="7212">
                  <c:v>681.7000122070315</c:v>
                </c:pt>
                <c:pt idx="7213">
                  <c:v>681.800048828125</c:v>
                </c:pt>
                <c:pt idx="7214">
                  <c:v>681.9000244140624</c:v>
                </c:pt>
                <c:pt idx="7215">
                  <c:v>682.0</c:v>
                </c:pt>
                <c:pt idx="7216">
                  <c:v>682.1000366210937</c:v>
                </c:pt>
                <c:pt idx="7217">
                  <c:v>682.2000122070315</c:v>
                </c:pt>
                <c:pt idx="7218">
                  <c:v>682.300048828125</c:v>
                </c:pt>
                <c:pt idx="7219">
                  <c:v>682.4000244140624</c:v>
                </c:pt>
                <c:pt idx="7220">
                  <c:v>682.5</c:v>
                </c:pt>
                <c:pt idx="7221">
                  <c:v>682.6000366210937</c:v>
                </c:pt>
                <c:pt idx="7222">
                  <c:v>682.7000122070315</c:v>
                </c:pt>
                <c:pt idx="7223">
                  <c:v>682.800048828125</c:v>
                </c:pt>
                <c:pt idx="7224">
                  <c:v>682.9000244140624</c:v>
                </c:pt>
                <c:pt idx="7225">
                  <c:v>683.0</c:v>
                </c:pt>
                <c:pt idx="7226">
                  <c:v>683.1000366210937</c:v>
                </c:pt>
                <c:pt idx="7227">
                  <c:v>683.2000122070315</c:v>
                </c:pt>
                <c:pt idx="7228">
                  <c:v>683.300048828125</c:v>
                </c:pt>
                <c:pt idx="7229">
                  <c:v>683.4000244140624</c:v>
                </c:pt>
                <c:pt idx="7230">
                  <c:v>683.5</c:v>
                </c:pt>
                <c:pt idx="7231">
                  <c:v>683.6000366210937</c:v>
                </c:pt>
                <c:pt idx="7232">
                  <c:v>683.7000122070315</c:v>
                </c:pt>
                <c:pt idx="7233">
                  <c:v>683.800048828125</c:v>
                </c:pt>
                <c:pt idx="7234">
                  <c:v>683.9000244140624</c:v>
                </c:pt>
                <c:pt idx="7235">
                  <c:v>684.0</c:v>
                </c:pt>
                <c:pt idx="7236">
                  <c:v>684.1000366210937</c:v>
                </c:pt>
                <c:pt idx="7237">
                  <c:v>684.2000122070315</c:v>
                </c:pt>
                <c:pt idx="7238">
                  <c:v>684.300048828125</c:v>
                </c:pt>
                <c:pt idx="7239">
                  <c:v>684.4000244140624</c:v>
                </c:pt>
                <c:pt idx="7240">
                  <c:v>684.5</c:v>
                </c:pt>
                <c:pt idx="7241">
                  <c:v>684.6000366210937</c:v>
                </c:pt>
                <c:pt idx="7242">
                  <c:v>684.7000122070315</c:v>
                </c:pt>
                <c:pt idx="7243">
                  <c:v>684.800048828125</c:v>
                </c:pt>
                <c:pt idx="7244">
                  <c:v>684.9000244140624</c:v>
                </c:pt>
                <c:pt idx="7245">
                  <c:v>685.0</c:v>
                </c:pt>
                <c:pt idx="7246">
                  <c:v>685.1000366210937</c:v>
                </c:pt>
                <c:pt idx="7247">
                  <c:v>685.2000122070315</c:v>
                </c:pt>
                <c:pt idx="7248">
                  <c:v>685.300048828125</c:v>
                </c:pt>
                <c:pt idx="7249">
                  <c:v>685.4000244140624</c:v>
                </c:pt>
                <c:pt idx="7250">
                  <c:v>685.5</c:v>
                </c:pt>
                <c:pt idx="7251">
                  <c:v>685.6000366210937</c:v>
                </c:pt>
                <c:pt idx="7252">
                  <c:v>685.7000122070315</c:v>
                </c:pt>
                <c:pt idx="7253">
                  <c:v>685.800048828125</c:v>
                </c:pt>
                <c:pt idx="7254">
                  <c:v>685.9000244140624</c:v>
                </c:pt>
                <c:pt idx="7255">
                  <c:v>686.0</c:v>
                </c:pt>
                <c:pt idx="7256">
                  <c:v>686.1000366210937</c:v>
                </c:pt>
                <c:pt idx="7257">
                  <c:v>686.2000122070315</c:v>
                </c:pt>
                <c:pt idx="7258">
                  <c:v>686.300048828125</c:v>
                </c:pt>
                <c:pt idx="7259">
                  <c:v>686.4000244140624</c:v>
                </c:pt>
                <c:pt idx="7260">
                  <c:v>686.5</c:v>
                </c:pt>
                <c:pt idx="7261">
                  <c:v>686.6000366210937</c:v>
                </c:pt>
                <c:pt idx="7262">
                  <c:v>686.7000122070315</c:v>
                </c:pt>
                <c:pt idx="7263">
                  <c:v>686.800048828125</c:v>
                </c:pt>
                <c:pt idx="7264">
                  <c:v>686.9000244140624</c:v>
                </c:pt>
                <c:pt idx="7265">
                  <c:v>687.0</c:v>
                </c:pt>
                <c:pt idx="7266">
                  <c:v>687.1000366210937</c:v>
                </c:pt>
                <c:pt idx="7267">
                  <c:v>687.2000122070315</c:v>
                </c:pt>
                <c:pt idx="7268">
                  <c:v>687.300048828125</c:v>
                </c:pt>
                <c:pt idx="7269">
                  <c:v>687.4000244140624</c:v>
                </c:pt>
                <c:pt idx="7270">
                  <c:v>687.5</c:v>
                </c:pt>
                <c:pt idx="7271">
                  <c:v>687.6000366210937</c:v>
                </c:pt>
                <c:pt idx="7272">
                  <c:v>687.7000122070315</c:v>
                </c:pt>
                <c:pt idx="7273">
                  <c:v>687.800048828125</c:v>
                </c:pt>
                <c:pt idx="7274">
                  <c:v>687.9000244140624</c:v>
                </c:pt>
                <c:pt idx="7275">
                  <c:v>688.0</c:v>
                </c:pt>
                <c:pt idx="7276">
                  <c:v>688.1000366210937</c:v>
                </c:pt>
                <c:pt idx="7277">
                  <c:v>688.2000122070315</c:v>
                </c:pt>
                <c:pt idx="7278">
                  <c:v>688.300048828125</c:v>
                </c:pt>
                <c:pt idx="7279">
                  <c:v>688.4000244140624</c:v>
                </c:pt>
                <c:pt idx="7280">
                  <c:v>688.5</c:v>
                </c:pt>
                <c:pt idx="7281">
                  <c:v>688.6000366210937</c:v>
                </c:pt>
                <c:pt idx="7282">
                  <c:v>688.7000122070315</c:v>
                </c:pt>
                <c:pt idx="7283">
                  <c:v>688.800048828125</c:v>
                </c:pt>
                <c:pt idx="7284">
                  <c:v>688.9000244140624</c:v>
                </c:pt>
                <c:pt idx="7285">
                  <c:v>689.0</c:v>
                </c:pt>
                <c:pt idx="7286">
                  <c:v>689.1000366210937</c:v>
                </c:pt>
                <c:pt idx="7287">
                  <c:v>689.2000122070315</c:v>
                </c:pt>
                <c:pt idx="7288">
                  <c:v>689.300048828125</c:v>
                </c:pt>
                <c:pt idx="7289">
                  <c:v>689.4000244140624</c:v>
                </c:pt>
                <c:pt idx="7290">
                  <c:v>689.5</c:v>
                </c:pt>
                <c:pt idx="7291">
                  <c:v>689.6000366210937</c:v>
                </c:pt>
                <c:pt idx="7292">
                  <c:v>689.7000122070315</c:v>
                </c:pt>
                <c:pt idx="7293">
                  <c:v>689.800048828125</c:v>
                </c:pt>
                <c:pt idx="7294">
                  <c:v>689.9000244140624</c:v>
                </c:pt>
                <c:pt idx="7295">
                  <c:v>690.0</c:v>
                </c:pt>
                <c:pt idx="7296">
                  <c:v>690.1000366210937</c:v>
                </c:pt>
                <c:pt idx="7297">
                  <c:v>690.2000122070315</c:v>
                </c:pt>
                <c:pt idx="7298">
                  <c:v>690.300048828125</c:v>
                </c:pt>
                <c:pt idx="7299">
                  <c:v>690.4000244140624</c:v>
                </c:pt>
                <c:pt idx="7300">
                  <c:v>690.5</c:v>
                </c:pt>
                <c:pt idx="7301">
                  <c:v>690.6000366210937</c:v>
                </c:pt>
                <c:pt idx="7302">
                  <c:v>690.7000122070315</c:v>
                </c:pt>
                <c:pt idx="7303">
                  <c:v>690.800048828125</c:v>
                </c:pt>
                <c:pt idx="7304">
                  <c:v>690.9000244140624</c:v>
                </c:pt>
                <c:pt idx="7305">
                  <c:v>691.0</c:v>
                </c:pt>
                <c:pt idx="7306">
                  <c:v>691.1000366210937</c:v>
                </c:pt>
                <c:pt idx="7307">
                  <c:v>691.2000122070315</c:v>
                </c:pt>
                <c:pt idx="7308">
                  <c:v>691.300048828125</c:v>
                </c:pt>
                <c:pt idx="7309">
                  <c:v>691.4000244140624</c:v>
                </c:pt>
                <c:pt idx="7310">
                  <c:v>691.5</c:v>
                </c:pt>
                <c:pt idx="7311">
                  <c:v>691.6000366210937</c:v>
                </c:pt>
                <c:pt idx="7312">
                  <c:v>691.7000122070315</c:v>
                </c:pt>
                <c:pt idx="7313">
                  <c:v>691.800048828125</c:v>
                </c:pt>
                <c:pt idx="7314">
                  <c:v>691.9000244140624</c:v>
                </c:pt>
                <c:pt idx="7315">
                  <c:v>692.0</c:v>
                </c:pt>
                <c:pt idx="7316">
                  <c:v>692.1000366210937</c:v>
                </c:pt>
                <c:pt idx="7317">
                  <c:v>692.2000122070315</c:v>
                </c:pt>
                <c:pt idx="7318">
                  <c:v>692.300048828125</c:v>
                </c:pt>
                <c:pt idx="7319">
                  <c:v>692.4000244140624</c:v>
                </c:pt>
                <c:pt idx="7320">
                  <c:v>692.5</c:v>
                </c:pt>
                <c:pt idx="7321">
                  <c:v>692.6000366210937</c:v>
                </c:pt>
                <c:pt idx="7322">
                  <c:v>692.7000122070315</c:v>
                </c:pt>
                <c:pt idx="7323">
                  <c:v>692.800048828125</c:v>
                </c:pt>
                <c:pt idx="7324">
                  <c:v>692.9000244140624</c:v>
                </c:pt>
                <c:pt idx="7325">
                  <c:v>693.0</c:v>
                </c:pt>
                <c:pt idx="7326">
                  <c:v>693.1000366210937</c:v>
                </c:pt>
                <c:pt idx="7327">
                  <c:v>693.2000122070315</c:v>
                </c:pt>
                <c:pt idx="7328">
                  <c:v>693.300048828125</c:v>
                </c:pt>
                <c:pt idx="7329">
                  <c:v>693.4000244140624</c:v>
                </c:pt>
                <c:pt idx="7330">
                  <c:v>693.5</c:v>
                </c:pt>
                <c:pt idx="7331">
                  <c:v>693.6000366210937</c:v>
                </c:pt>
                <c:pt idx="7332">
                  <c:v>693.7000122070315</c:v>
                </c:pt>
                <c:pt idx="7333">
                  <c:v>693.800048828125</c:v>
                </c:pt>
                <c:pt idx="7334">
                  <c:v>693.9000244140624</c:v>
                </c:pt>
                <c:pt idx="7335">
                  <c:v>694.0</c:v>
                </c:pt>
                <c:pt idx="7336">
                  <c:v>694.1000366210937</c:v>
                </c:pt>
                <c:pt idx="7337">
                  <c:v>694.2000122070315</c:v>
                </c:pt>
                <c:pt idx="7338">
                  <c:v>694.300048828125</c:v>
                </c:pt>
                <c:pt idx="7339">
                  <c:v>694.4000244140624</c:v>
                </c:pt>
                <c:pt idx="7340">
                  <c:v>694.5</c:v>
                </c:pt>
                <c:pt idx="7341">
                  <c:v>694.6000366210937</c:v>
                </c:pt>
                <c:pt idx="7342">
                  <c:v>694.7000122070315</c:v>
                </c:pt>
                <c:pt idx="7343">
                  <c:v>694.800048828125</c:v>
                </c:pt>
                <c:pt idx="7344">
                  <c:v>694.9000244140624</c:v>
                </c:pt>
                <c:pt idx="7345">
                  <c:v>695.0</c:v>
                </c:pt>
                <c:pt idx="7346">
                  <c:v>695.1000366210937</c:v>
                </c:pt>
                <c:pt idx="7347">
                  <c:v>695.2000122070315</c:v>
                </c:pt>
                <c:pt idx="7348">
                  <c:v>695.300048828125</c:v>
                </c:pt>
                <c:pt idx="7349">
                  <c:v>695.4000244140624</c:v>
                </c:pt>
                <c:pt idx="7350">
                  <c:v>695.5</c:v>
                </c:pt>
                <c:pt idx="7351">
                  <c:v>695.6000366210937</c:v>
                </c:pt>
                <c:pt idx="7352">
                  <c:v>695.7000122070315</c:v>
                </c:pt>
                <c:pt idx="7353">
                  <c:v>695.800048828125</c:v>
                </c:pt>
                <c:pt idx="7354">
                  <c:v>695.9000244140624</c:v>
                </c:pt>
                <c:pt idx="7355">
                  <c:v>696.0</c:v>
                </c:pt>
                <c:pt idx="7356">
                  <c:v>696.1000366210937</c:v>
                </c:pt>
                <c:pt idx="7357">
                  <c:v>696.2000122070315</c:v>
                </c:pt>
                <c:pt idx="7358">
                  <c:v>696.300048828125</c:v>
                </c:pt>
                <c:pt idx="7359">
                  <c:v>696.4000244140624</c:v>
                </c:pt>
                <c:pt idx="7360">
                  <c:v>696.5</c:v>
                </c:pt>
                <c:pt idx="7361">
                  <c:v>696.6000366210937</c:v>
                </c:pt>
                <c:pt idx="7362">
                  <c:v>696.7000122070315</c:v>
                </c:pt>
                <c:pt idx="7363">
                  <c:v>696.800048828125</c:v>
                </c:pt>
                <c:pt idx="7364">
                  <c:v>696.9000244140624</c:v>
                </c:pt>
                <c:pt idx="7365">
                  <c:v>697.0</c:v>
                </c:pt>
                <c:pt idx="7366">
                  <c:v>697.1000366210937</c:v>
                </c:pt>
                <c:pt idx="7367">
                  <c:v>697.2000122070315</c:v>
                </c:pt>
                <c:pt idx="7368">
                  <c:v>697.300048828125</c:v>
                </c:pt>
                <c:pt idx="7369">
                  <c:v>697.4000244140624</c:v>
                </c:pt>
                <c:pt idx="7370">
                  <c:v>697.5</c:v>
                </c:pt>
                <c:pt idx="7371">
                  <c:v>697.6000366210937</c:v>
                </c:pt>
                <c:pt idx="7372">
                  <c:v>697.7000122070315</c:v>
                </c:pt>
                <c:pt idx="7373">
                  <c:v>697.800048828125</c:v>
                </c:pt>
                <c:pt idx="7374">
                  <c:v>697.9000244140624</c:v>
                </c:pt>
                <c:pt idx="7375">
                  <c:v>698.0</c:v>
                </c:pt>
                <c:pt idx="7376">
                  <c:v>698.1000366210937</c:v>
                </c:pt>
                <c:pt idx="7377">
                  <c:v>698.2000122070315</c:v>
                </c:pt>
                <c:pt idx="7378">
                  <c:v>698.300048828125</c:v>
                </c:pt>
                <c:pt idx="7379">
                  <c:v>698.4000244140624</c:v>
                </c:pt>
                <c:pt idx="7380">
                  <c:v>698.5</c:v>
                </c:pt>
                <c:pt idx="7381">
                  <c:v>698.6000366210937</c:v>
                </c:pt>
                <c:pt idx="7382">
                  <c:v>698.7000122070315</c:v>
                </c:pt>
                <c:pt idx="7383">
                  <c:v>698.800048828125</c:v>
                </c:pt>
                <c:pt idx="7384">
                  <c:v>698.9000244140624</c:v>
                </c:pt>
                <c:pt idx="7385">
                  <c:v>699.0</c:v>
                </c:pt>
                <c:pt idx="7386">
                  <c:v>699.1000366210937</c:v>
                </c:pt>
                <c:pt idx="7387">
                  <c:v>699.2000122070315</c:v>
                </c:pt>
                <c:pt idx="7388">
                  <c:v>699.300048828125</c:v>
                </c:pt>
                <c:pt idx="7389">
                  <c:v>699.4000244140624</c:v>
                </c:pt>
                <c:pt idx="7390">
                  <c:v>699.5</c:v>
                </c:pt>
                <c:pt idx="7391">
                  <c:v>699.6000366210937</c:v>
                </c:pt>
                <c:pt idx="7392">
                  <c:v>699.7000122070315</c:v>
                </c:pt>
                <c:pt idx="7393">
                  <c:v>699.800048828125</c:v>
                </c:pt>
                <c:pt idx="7394">
                  <c:v>699.9000244140624</c:v>
                </c:pt>
                <c:pt idx="7395">
                  <c:v>700.0</c:v>
                </c:pt>
                <c:pt idx="7396">
                  <c:v>700.1000366210937</c:v>
                </c:pt>
                <c:pt idx="7397">
                  <c:v>700.2000122070315</c:v>
                </c:pt>
                <c:pt idx="7398">
                  <c:v>700.300048828125</c:v>
                </c:pt>
                <c:pt idx="7399">
                  <c:v>700.4000244140624</c:v>
                </c:pt>
                <c:pt idx="7400">
                  <c:v>700.5</c:v>
                </c:pt>
                <c:pt idx="7401">
                  <c:v>700.6000366210937</c:v>
                </c:pt>
                <c:pt idx="7402">
                  <c:v>700.7000122070315</c:v>
                </c:pt>
                <c:pt idx="7403">
                  <c:v>700.800048828125</c:v>
                </c:pt>
                <c:pt idx="7404">
                  <c:v>700.9000244140624</c:v>
                </c:pt>
                <c:pt idx="7405">
                  <c:v>701.0</c:v>
                </c:pt>
                <c:pt idx="7406">
                  <c:v>701.1000366210937</c:v>
                </c:pt>
                <c:pt idx="7407">
                  <c:v>701.2000122070315</c:v>
                </c:pt>
                <c:pt idx="7408">
                  <c:v>701.300048828125</c:v>
                </c:pt>
                <c:pt idx="7409">
                  <c:v>701.4000244140624</c:v>
                </c:pt>
                <c:pt idx="7410">
                  <c:v>701.5</c:v>
                </c:pt>
                <c:pt idx="7411">
                  <c:v>701.6000366210937</c:v>
                </c:pt>
                <c:pt idx="7412">
                  <c:v>701.7000122070315</c:v>
                </c:pt>
                <c:pt idx="7413">
                  <c:v>701.800048828125</c:v>
                </c:pt>
                <c:pt idx="7414">
                  <c:v>701.9000244140624</c:v>
                </c:pt>
                <c:pt idx="7415">
                  <c:v>702.0</c:v>
                </c:pt>
                <c:pt idx="7416">
                  <c:v>702.1000366210937</c:v>
                </c:pt>
                <c:pt idx="7417">
                  <c:v>702.2000122070315</c:v>
                </c:pt>
                <c:pt idx="7418">
                  <c:v>702.300048828125</c:v>
                </c:pt>
                <c:pt idx="7419">
                  <c:v>702.4000244140624</c:v>
                </c:pt>
                <c:pt idx="7420">
                  <c:v>702.5</c:v>
                </c:pt>
                <c:pt idx="7421">
                  <c:v>702.6000366210937</c:v>
                </c:pt>
                <c:pt idx="7422">
                  <c:v>702.7000122070315</c:v>
                </c:pt>
                <c:pt idx="7423">
                  <c:v>702.800048828125</c:v>
                </c:pt>
                <c:pt idx="7424">
                  <c:v>702.9000244140624</c:v>
                </c:pt>
                <c:pt idx="7425">
                  <c:v>703.0</c:v>
                </c:pt>
                <c:pt idx="7426">
                  <c:v>703.1000366210937</c:v>
                </c:pt>
                <c:pt idx="7427">
                  <c:v>703.2000122070315</c:v>
                </c:pt>
                <c:pt idx="7428">
                  <c:v>703.300048828125</c:v>
                </c:pt>
                <c:pt idx="7429">
                  <c:v>703.4000244140624</c:v>
                </c:pt>
                <c:pt idx="7430">
                  <c:v>703.5</c:v>
                </c:pt>
                <c:pt idx="7431">
                  <c:v>703.6000366210937</c:v>
                </c:pt>
                <c:pt idx="7432">
                  <c:v>703.7000122070315</c:v>
                </c:pt>
                <c:pt idx="7433">
                  <c:v>703.800048828125</c:v>
                </c:pt>
                <c:pt idx="7434">
                  <c:v>703.9000244140624</c:v>
                </c:pt>
                <c:pt idx="7435">
                  <c:v>704.0</c:v>
                </c:pt>
                <c:pt idx="7436">
                  <c:v>704.1000366210937</c:v>
                </c:pt>
                <c:pt idx="7437">
                  <c:v>704.2000122070315</c:v>
                </c:pt>
                <c:pt idx="7438">
                  <c:v>704.300048828125</c:v>
                </c:pt>
                <c:pt idx="7439">
                  <c:v>704.4000244140624</c:v>
                </c:pt>
                <c:pt idx="7440">
                  <c:v>704.5</c:v>
                </c:pt>
                <c:pt idx="7441">
                  <c:v>704.6000366210937</c:v>
                </c:pt>
                <c:pt idx="7442">
                  <c:v>704.7000122070315</c:v>
                </c:pt>
                <c:pt idx="7443">
                  <c:v>704.800048828125</c:v>
                </c:pt>
                <c:pt idx="7444">
                  <c:v>704.9000244140624</c:v>
                </c:pt>
                <c:pt idx="7445">
                  <c:v>705.0</c:v>
                </c:pt>
                <c:pt idx="7446">
                  <c:v>705.1000366210937</c:v>
                </c:pt>
                <c:pt idx="7447">
                  <c:v>705.2000122070315</c:v>
                </c:pt>
                <c:pt idx="7448">
                  <c:v>705.300048828125</c:v>
                </c:pt>
                <c:pt idx="7449">
                  <c:v>705.4000244140624</c:v>
                </c:pt>
                <c:pt idx="7450">
                  <c:v>705.5</c:v>
                </c:pt>
                <c:pt idx="7451">
                  <c:v>705.6000366210937</c:v>
                </c:pt>
                <c:pt idx="7452">
                  <c:v>705.7000122070315</c:v>
                </c:pt>
                <c:pt idx="7453">
                  <c:v>705.800048828125</c:v>
                </c:pt>
                <c:pt idx="7454">
                  <c:v>705.9000244140624</c:v>
                </c:pt>
                <c:pt idx="7455">
                  <c:v>706.0</c:v>
                </c:pt>
                <c:pt idx="7456">
                  <c:v>706.1000366210937</c:v>
                </c:pt>
                <c:pt idx="7457">
                  <c:v>706.2000122070315</c:v>
                </c:pt>
                <c:pt idx="7458">
                  <c:v>706.300048828125</c:v>
                </c:pt>
                <c:pt idx="7459">
                  <c:v>706.4000244140624</c:v>
                </c:pt>
                <c:pt idx="7460">
                  <c:v>706.5</c:v>
                </c:pt>
                <c:pt idx="7461">
                  <c:v>706.6000366210937</c:v>
                </c:pt>
                <c:pt idx="7462">
                  <c:v>706.7000122070315</c:v>
                </c:pt>
                <c:pt idx="7463">
                  <c:v>706.800048828125</c:v>
                </c:pt>
                <c:pt idx="7464">
                  <c:v>706.9000244140624</c:v>
                </c:pt>
                <c:pt idx="7465">
                  <c:v>707.0</c:v>
                </c:pt>
                <c:pt idx="7466">
                  <c:v>707.1000366210937</c:v>
                </c:pt>
                <c:pt idx="7467">
                  <c:v>707.2000122070315</c:v>
                </c:pt>
                <c:pt idx="7468">
                  <c:v>707.300048828125</c:v>
                </c:pt>
                <c:pt idx="7469">
                  <c:v>707.4000244140624</c:v>
                </c:pt>
                <c:pt idx="7470">
                  <c:v>707.5</c:v>
                </c:pt>
                <c:pt idx="7471">
                  <c:v>707.6000366210937</c:v>
                </c:pt>
                <c:pt idx="7472">
                  <c:v>707.7000122070315</c:v>
                </c:pt>
                <c:pt idx="7473">
                  <c:v>707.800048828125</c:v>
                </c:pt>
                <c:pt idx="7474">
                  <c:v>707.9000244140624</c:v>
                </c:pt>
                <c:pt idx="7475">
                  <c:v>708.0</c:v>
                </c:pt>
                <c:pt idx="7476">
                  <c:v>708.1000366210937</c:v>
                </c:pt>
                <c:pt idx="7477">
                  <c:v>708.2000122070315</c:v>
                </c:pt>
                <c:pt idx="7478">
                  <c:v>708.300048828125</c:v>
                </c:pt>
                <c:pt idx="7479">
                  <c:v>708.4000244140624</c:v>
                </c:pt>
                <c:pt idx="7480">
                  <c:v>708.5</c:v>
                </c:pt>
                <c:pt idx="7481">
                  <c:v>708.6000366210937</c:v>
                </c:pt>
                <c:pt idx="7482">
                  <c:v>708.7000122070315</c:v>
                </c:pt>
                <c:pt idx="7483">
                  <c:v>708.800048828125</c:v>
                </c:pt>
                <c:pt idx="7484">
                  <c:v>708.9000244140624</c:v>
                </c:pt>
                <c:pt idx="7485">
                  <c:v>709.0</c:v>
                </c:pt>
                <c:pt idx="7486">
                  <c:v>709.1000366210937</c:v>
                </c:pt>
                <c:pt idx="7487">
                  <c:v>709.2000122070315</c:v>
                </c:pt>
                <c:pt idx="7488">
                  <c:v>709.300048828125</c:v>
                </c:pt>
                <c:pt idx="7489">
                  <c:v>709.4000244140624</c:v>
                </c:pt>
                <c:pt idx="7490">
                  <c:v>709.5</c:v>
                </c:pt>
                <c:pt idx="7491">
                  <c:v>709.6000366210937</c:v>
                </c:pt>
                <c:pt idx="7492">
                  <c:v>709.7000122070315</c:v>
                </c:pt>
                <c:pt idx="7493">
                  <c:v>709.800048828125</c:v>
                </c:pt>
                <c:pt idx="7494">
                  <c:v>709.9000244140624</c:v>
                </c:pt>
                <c:pt idx="7495">
                  <c:v>710.0</c:v>
                </c:pt>
                <c:pt idx="7496">
                  <c:v>710.1000366210937</c:v>
                </c:pt>
                <c:pt idx="7497">
                  <c:v>710.2000122070315</c:v>
                </c:pt>
                <c:pt idx="7498">
                  <c:v>710.300048828125</c:v>
                </c:pt>
                <c:pt idx="7499">
                  <c:v>710.4000244140624</c:v>
                </c:pt>
                <c:pt idx="7500">
                  <c:v>710.5</c:v>
                </c:pt>
                <c:pt idx="7501">
                  <c:v>710.6000366210937</c:v>
                </c:pt>
                <c:pt idx="7502">
                  <c:v>710.7000122070315</c:v>
                </c:pt>
                <c:pt idx="7503">
                  <c:v>710.800048828125</c:v>
                </c:pt>
                <c:pt idx="7504">
                  <c:v>710.9000244140624</c:v>
                </c:pt>
                <c:pt idx="7505">
                  <c:v>711.0</c:v>
                </c:pt>
                <c:pt idx="7506">
                  <c:v>711.1000366210937</c:v>
                </c:pt>
                <c:pt idx="7507">
                  <c:v>711.2000122070315</c:v>
                </c:pt>
                <c:pt idx="7508">
                  <c:v>711.300048828125</c:v>
                </c:pt>
                <c:pt idx="7509">
                  <c:v>711.4000244140624</c:v>
                </c:pt>
                <c:pt idx="7510">
                  <c:v>711.5</c:v>
                </c:pt>
                <c:pt idx="7511">
                  <c:v>711.6000366210937</c:v>
                </c:pt>
                <c:pt idx="7512">
                  <c:v>711.7000122070315</c:v>
                </c:pt>
                <c:pt idx="7513">
                  <c:v>711.800048828125</c:v>
                </c:pt>
                <c:pt idx="7514">
                  <c:v>711.9000244140624</c:v>
                </c:pt>
                <c:pt idx="7515">
                  <c:v>712.0</c:v>
                </c:pt>
                <c:pt idx="7516">
                  <c:v>712.1000366210937</c:v>
                </c:pt>
                <c:pt idx="7517">
                  <c:v>712.2000122070315</c:v>
                </c:pt>
                <c:pt idx="7518">
                  <c:v>712.300048828125</c:v>
                </c:pt>
                <c:pt idx="7519">
                  <c:v>712.4000244140624</c:v>
                </c:pt>
                <c:pt idx="7520">
                  <c:v>712.5</c:v>
                </c:pt>
                <c:pt idx="7521">
                  <c:v>712.6000366210937</c:v>
                </c:pt>
                <c:pt idx="7522">
                  <c:v>712.7000122070315</c:v>
                </c:pt>
                <c:pt idx="7523">
                  <c:v>712.800048828125</c:v>
                </c:pt>
                <c:pt idx="7524">
                  <c:v>712.9000244140624</c:v>
                </c:pt>
                <c:pt idx="7525">
                  <c:v>713.0</c:v>
                </c:pt>
                <c:pt idx="7526">
                  <c:v>713.1000366210937</c:v>
                </c:pt>
                <c:pt idx="7527">
                  <c:v>713.2000122070315</c:v>
                </c:pt>
                <c:pt idx="7528">
                  <c:v>713.300048828125</c:v>
                </c:pt>
                <c:pt idx="7529">
                  <c:v>713.4000244140624</c:v>
                </c:pt>
                <c:pt idx="7530">
                  <c:v>713.5</c:v>
                </c:pt>
                <c:pt idx="7531">
                  <c:v>713.6000366210937</c:v>
                </c:pt>
                <c:pt idx="7532">
                  <c:v>713.7000122070315</c:v>
                </c:pt>
                <c:pt idx="7533">
                  <c:v>713.800048828125</c:v>
                </c:pt>
                <c:pt idx="7534">
                  <c:v>713.9000244140624</c:v>
                </c:pt>
                <c:pt idx="7535">
                  <c:v>714.0</c:v>
                </c:pt>
                <c:pt idx="7536">
                  <c:v>714.1000366210937</c:v>
                </c:pt>
                <c:pt idx="7537">
                  <c:v>714.2000122070315</c:v>
                </c:pt>
                <c:pt idx="7538">
                  <c:v>714.300048828125</c:v>
                </c:pt>
                <c:pt idx="7539">
                  <c:v>714.4000244140624</c:v>
                </c:pt>
                <c:pt idx="7540">
                  <c:v>714.5</c:v>
                </c:pt>
                <c:pt idx="7541">
                  <c:v>714.6000366210937</c:v>
                </c:pt>
                <c:pt idx="7542">
                  <c:v>714.7000122070315</c:v>
                </c:pt>
                <c:pt idx="7543">
                  <c:v>714.800048828125</c:v>
                </c:pt>
                <c:pt idx="7544">
                  <c:v>714.9000244140624</c:v>
                </c:pt>
                <c:pt idx="7545">
                  <c:v>715.0</c:v>
                </c:pt>
                <c:pt idx="7546">
                  <c:v>715.1000366210937</c:v>
                </c:pt>
                <c:pt idx="7547">
                  <c:v>715.2000122070315</c:v>
                </c:pt>
                <c:pt idx="7548">
                  <c:v>715.300048828125</c:v>
                </c:pt>
                <c:pt idx="7549">
                  <c:v>715.4000244140624</c:v>
                </c:pt>
                <c:pt idx="7550">
                  <c:v>715.5</c:v>
                </c:pt>
                <c:pt idx="7551">
                  <c:v>715.6000366210937</c:v>
                </c:pt>
                <c:pt idx="7552">
                  <c:v>715.7000122070315</c:v>
                </c:pt>
                <c:pt idx="7553">
                  <c:v>715.800048828125</c:v>
                </c:pt>
                <c:pt idx="7554">
                  <c:v>715.9000244140624</c:v>
                </c:pt>
                <c:pt idx="7555">
                  <c:v>716.0</c:v>
                </c:pt>
                <c:pt idx="7556">
                  <c:v>716.1000366210937</c:v>
                </c:pt>
                <c:pt idx="7557">
                  <c:v>716.2000122070315</c:v>
                </c:pt>
                <c:pt idx="7558">
                  <c:v>716.300048828125</c:v>
                </c:pt>
                <c:pt idx="7559">
                  <c:v>716.4000244140624</c:v>
                </c:pt>
                <c:pt idx="7560">
                  <c:v>716.5</c:v>
                </c:pt>
                <c:pt idx="7561">
                  <c:v>716.6000366210937</c:v>
                </c:pt>
                <c:pt idx="7562">
                  <c:v>716.7000122070315</c:v>
                </c:pt>
                <c:pt idx="7563">
                  <c:v>716.800048828125</c:v>
                </c:pt>
                <c:pt idx="7564">
                  <c:v>716.9000244140624</c:v>
                </c:pt>
                <c:pt idx="7565">
                  <c:v>717.0</c:v>
                </c:pt>
                <c:pt idx="7566">
                  <c:v>717.1000366210937</c:v>
                </c:pt>
                <c:pt idx="7567">
                  <c:v>717.2000122070315</c:v>
                </c:pt>
                <c:pt idx="7568">
                  <c:v>717.300048828125</c:v>
                </c:pt>
                <c:pt idx="7569">
                  <c:v>717.4000244140624</c:v>
                </c:pt>
                <c:pt idx="7570">
                  <c:v>717.5</c:v>
                </c:pt>
                <c:pt idx="7571">
                  <c:v>717.6000366210937</c:v>
                </c:pt>
                <c:pt idx="7572">
                  <c:v>717.7000122070315</c:v>
                </c:pt>
                <c:pt idx="7573">
                  <c:v>717.800048828125</c:v>
                </c:pt>
                <c:pt idx="7574">
                  <c:v>717.9000244140624</c:v>
                </c:pt>
                <c:pt idx="7575">
                  <c:v>718.0</c:v>
                </c:pt>
                <c:pt idx="7576">
                  <c:v>718.1000366210937</c:v>
                </c:pt>
                <c:pt idx="7577">
                  <c:v>718.2000122070315</c:v>
                </c:pt>
                <c:pt idx="7578">
                  <c:v>718.300048828125</c:v>
                </c:pt>
                <c:pt idx="7579">
                  <c:v>718.4000244140624</c:v>
                </c:pt>
                <c:pt idx="7580">
                  <c:v>718.5</c:v>
                </c:pt>
                <c:pt idx="7581">
                  <c:v>718.6000366210937</c:v>
                </c:pt>
                <c:pt idx="7582">
                  <c:v>718.7000122070315</c:v>
                </c:pt>
                <c:pt idx="7583">
                  <c:v>718.800048828125</c:v>
                </c:pt>
                <c:pt idx="7584">
                  <c:v>718.9000244140624</c:v>
                </c:pt>
                <c:pt idx="7585">
                  <c:v>719.0</c:v>
                </c:pt>
                <c:pt idx="7586">
                  <c:v>719.1000366210937</c:v>
                </c:pt>
                <c:pt idx="7587">
                  <c:v>719.2000122070315</c:v>
                </c:pt>
                <c:pt idx="7588">
                  <c:v>719.300048828125</c:v>
                </c:pt>
                <c:pt idx="7589">
                  <c:v>719.4000244140624</c:v>
                </c:pt>
                <c:pt idx="7590">
                  <c:v>719.5</c:v>
                </c:pt>
                <c:pt idx="7591">
                  <c:v>719.6000366210937</c:v>
                </c:pt>
                <c:pt idx="7592">
                  <c:v>719.7000122070315</c:v>
                </c:pt>
                <c:pt idx="7593">
                  <c:v>719.800048828125</c:v>
                </c:pt>
                <c:pt idx="7594">
                  <c:v>719.9000244140624</c:v>
                </c:pt>
                <c:pt idx="7595">
                  <c:v>720.0</c:v>
                </c:pt>
                <c:pt idx="7596">
                  <c:v>720.1000366210937</c:v>
                </c:pt>
                <c:pt idx="7597">
                  <c:v>720.2000122070315</c:v>
                </c:pt>
                <c:pt idx="7598">
                  <c:v>720.300048828125</c:v>
                </c:pt>
                <c:pt idx="7599">
                  <c:v>720.4000244140624</c:v>
                </c:pt>
                <c:pt idx="7600">
                  <c:v>720.5</c:v>
                </c:pt>
                <c:pt idx="7601">
                  <c:v>720.6000366210937</c:v>
                </c:pt>
                <c:pt idx="7602">
                  <c:v>720.7000122070315</c:v>
                </c:pt>
                <c:pt idx="7603">
                  <c:v>720.800048828125</c:v>
                </c:pt>
                <c:pt idx="7604">
                  <c:v>720.9000244140624</c:v>
                </c:pt>
                <c:pt idx="7605">
                  <c:v>721.0</c:v>
                </c:pt>
                <c:pt idx="7606">
                  <c:v>721.1000366210937</c:v>
                </c:pt>
                <c:pt idx="7607">
                  <c:v>721.2000122070315</c:v>
                </c:pt>
                <c:pt idx="7608">
                  <c:v>721.300048828125</c:v>
                </c:pt>
                <c:pt idx="7609">
                  <c:v>721.4000244140624</c:v>
                </c:pt>
                <c:pt idx="7610">
                  <c:v>721.5</c:v>
                </c:pt>
                <c:pt idx="7611">
                  <c:v>721.6000366210937</c:v>
                </c:pt>
                <c:pt idx="7612">
                  <c:v>721.7000122070315</c:v>
                </c:pt>
                <c:pt idx="7613">
                  <c:v>721.800048828125</c:v>
                </c:pt>
                <c:pt idx="7614">
                  <c:v>721.9000244140624</c:v>
                </c:pt>
                <c:pt idx="7615">
                  <c:v>722.0</c:v>
                </c:pt>
                <c:pt idx="7616">
                  <c:v>722.1000366210937</c:v>
                </c:pt>
                <c:pt idx="7617">
                  <c:v>722.2000122070315</c:v>
                </c:pt>
                <c:pt idx="7618">
                  <c:v>722.300048828125</c:v>
                </c:pt>
                <c:pt idx="7619">
                  <c:v>722.4000244140624</c:v>
                </c:pt>
                <c:pt idx="7620">
                  <c:v>722.5</c:v>
                </c:pt>
                <c:pt idx="7621">
                  <c:v>722.6000366210937</c:v>
                </c:pt>
                <c:pt idx="7622">
                  <c:v>722.7000122070315</c:v>
                </c:pt>
                <c:pt idx="7623">
                  <c:v>722.800048828125</c:v>
                </c:pt>
                <c:pt idx="7624">
                  <c:v>722.9000244140624</c:v>
                </c:pt>
                <c:pt idx="7625">
                  <c:v>723.0</c:v>
                </c:pt>
                <c:pt idx="7626">
                  <c:v>723.1000366210937</c:v>
                </c:pt>
                <c:pt idx="7627">
                  <c:v>723.2000122070315</c:v>
                </c:pt>
                <c:pt idx="7628">
                  <c:v>723.300048828125</c:v>
                </c:pt>
                <c:pt idx="7629">
                  <c:v>723.4000244140624</c:v>
                </c:pt>
                <c:pt idx="7630">
                  <c:v>723.5</c:v>
                </c:pt>
                <c:pt idx="7631">
                  <c:v>723.6000366210937</c:v>
                </c:pt>
                <c:pt idx="7632">
                  <c:v>723.7000122070315</c:v>
                </c:pt>
                <c:pt idx="7633">
                  <c:v>723.800048828125</c:v>
                </c:pt>
                <c:pt idx="7634">
                  <c:v>723.9000244140624</c:v>
                </c:pt>
                <c:pt idx="7635">
                  <c:v>724.0</c:v>
                </c:pt>
                <c:pt idx="7636">
                  <c:v>724.1000366210937</c:v>
                </c:pt>
                <c:pt idx="7637">
                  <c:v>724.2000122070315</c:v>
                </c:pt>
                <c:pt idx="7638">
                  <c:v>724.300048828125</c:v>
                </c:pt>
                <c:pt idx="7639">
                  <c:v>724.4000244140624</c:v>
                </c:pt>
                <c:pt idx="7640">
                  <c:v>724.5</c:v>
                </c:pt>
                <c:pt idx="7641">
                  <c:v>724.6000366210937</c:v>
                </c:pt>
                <c:pt idx="7642">
                  <c:v>724.7000122070315</c:v>
                </c:pt>
                <c:pt idx="7643">
                  <c:v>724.800048828125</c:v>
                </c:pt>
                <c:pt idx="7644">
                  <c:v>724.9000244140624</c:v>
                </c:pt>
                <c:pt idx="7645">
                  <c:v>725.0</c:v>
                </c:pt>
                <c:pt idx="7646">
                  <c:v>725.1000366210937</c:v>
                </c:pt>
                <c:pt idx="7647">
                  <c:v>725.2000122070315</c:v>
                </c:pt>
                <c:pt idx="7648">
                  <c:v>725.300048828125</c:v>
                </c:pt>
                <c:pt idx="7649">
                  <c:v>725.4000244140624</c:v>
                </c:pt>
                <c:pt idx="7650">
                  <c:v>725.5</c:v>
                </c:pt>
                <c:pt idx="7651">
                  <c:v>725.6000366210937</c:v>
                </c:pt>
                <c:pt idx="7652">
                  <c:v>725.7000122070315</c:v>
                </c:pt>
                <c:pt idx="7653">
                  <c:v>725.800048828125</c:v>
                </c:pt>
                <c:pt idx="7654">
                  <c:v>725.9000244140624</c:v>
                </c:pt>
                <c:pt idx="7655">
                  <c:v>726.0</c:v>
                </c:pt>
                <c:pt idx="7656">
                  <c:v>726.1000366210937</c:v>
                </c:pt>
                <c:pt idx="7657">
                  <c:v>726.2000122070315</c:v>
                </c:pt>
                <c:pt idx="7658">
                  <c:v>726.300048828125</c:v>
                </c:pt>
                <c:pt idx="7659">
                  <c:v>726.4000244140624</c:v>
                </c:pt>
                <c:pt idx="7660">
                  <c:v>726.5</c:v>
                </c:pt>
                <c:pt idx="7661">
                  <c:v>726.6000366210937</c:v>
                </c:pt>
                <c:pt idx="7662">
                  <c:v>726.7000122070315</c:v>
                </c:pt>
                <c:pt idx="7663">
                  <c:v>726.800048828125</c:v>
                </c:pt>
                <c:pt idx="7664">
                  <c:v>726.9000244140624</c:v>
                </c:pt>
                <c:pt idx="7665">
                  <c:v>727.0</c:v>
                </c:pt>
                <c:pt idx="7666">
                  <c:v>727.1000366210937</c:v>
                </c:pt>
                <c:pt idx="7667">
                  <c:v>727.2000122070315</c:v>
                </c:pt>
                <c:pt idx="7668">
                  <c:v>727.300048828125</c:v>
                </c:pt>
                <c:pt idx="7669">
                  <c:v>727.4000244140624</c:v>
                </c:pt>
                <c:pt idx="7670">
                  <c:v>727.5</c:v>
                </c:pt>
                <c:pt idx="7671">
                  <c:v>727.6000366210937</c:v>
                </c:pt>
                <c:pt idx="7672">
                  <c:v>727.7000122070315</c:v>
                </c:pt>
                <c:pt idx="7673">
                  <c:v>727.800048828125</c:v>
                </c:pt>
                <c:pt idx="7674">
                  <c:v>727.9000244140624</c:v>
                </c:pt>
                <c:pt idx="7675">
                  <c:v>728.0</c:v>
                </c:pt>
                <c:pt idx="7676">
                  <c:v>728.1000366210937</c:v>
                </c:pt>
                <c:pt idx="7677">
                  <c:v>728.2000122070315</c:v>
                </c:pt>
                <c:pt idx="7678">
                  <c:v>728.300048828125</c:v>
                </c:pt>
                <c:pt idx="7679">
                  <c:v>728.4000244140624</c:v>
                </c:pt>
                <c:pt idx="7680">
                  <c:v>728.5</c:v>
                </c:pt>
                <c:pt idx="7681">
                  <c:v>728.6000366210937</c:v>
                </c:pt>
                <c:pt idx="7682">
                  <c:v>728.7000122070315</c:v>
                </c:pt>
                <c:pt idx="7683">
                  <c:v>728.800048828125</c:v>
                </c:pt>
                <c:pt idx="7684">
                  <c:v>728.9000244140624</c:v>
                </c:pt>
                <c:pt idx="7685">
                  <c:v>729.0</c:v>
                </c:pt>
                <c:pt idx="7686">
                  <c:v>729.1000366210937</c:v>
                </c:pt>
                <c:pt idx="7687">
                  <c:v>729.2000122070315</c:v>
                </c:pt>
                <c:pt idx="7688">
                  <c:v>729.300048828125</c:v>
                </c:pt>
                <c:pt idx="7689">
                  <c:v>729.4000244140624</c:v>
                </c:pt>
                <c:pt idx="7690">
                  <c:v>729.5</c:v>
                </c:pt>
                <c:pt idx="7691">
                  <c:v>729.6000366210937</c:v>
                </c:pt>
                <c:pt idx="7692">
                  <c:v>729.7000122070315</c:v>
                </c:pt>
                <c:pt idx="7693">
                  <c:v>729.800048828125</c:v>
                </c:pt>
                <c:pt idx="7694">
                  <c:v>729.9000244140624</c:v>
                </c:pt>
                <c:pt idx="7695">
                  <c:v>730.0</c:v>
                </c:pt>
                <c:pt idx="7696">
                  <c:v>730.1000366210937</c:v>
                </c:pt>
                <c:pt idx="7697">
                  <c:v>730.2000122070315</c:v>
                </c:pt>
                <c:pt idx="7698">
                  <c:v>730.300048828125</c:v>
                </c:pt>
                <c:pt idx="7699">
                  <c:v>730.4000244140624</c:v>
                </c:pt>
                <c:pt idx="7700">
                  <c:v>730.5</c:v>
                </c:pt>
                <c:pt idx="7701">
                  <c:v>730.6000366210937</c:v>
                </c:pt>
                <c:pt idx="7702">
                  <c:v>730.7000122070315</c:v>
                </c:pt>
                <c:pt idx="7703">
                  <c:v>730.800048828125</c:v>
                </c:pt>
                <c:pt idx="7704">
                  <c:v>730.9000244140624</c:v>
                </c:pt>
                <c:pt idx="7705">
                  <c:v>731.0</c:v>
                </c:pt>
                <c:pt idx="7706">
                  <c:v>731.1000366210937</c:v>
                </c:pt>
                <c:pt idx="7707">
                  <c:v>731.2000122070315</c:v>
                </c:pt>
                <c:pt idx="7708">
                  <c:v>731.300048828125</c:v>
                </c:pt>
                <c:pt idx="7709">
                  <c:v>731.4000244140624</c:v>
                </c:pt>
                <c:pt idx="7710">
                  <c:v>731.5</c:v>
                </c:pt>
                <c:pt idx="7711">
                  <c:v>731.6000366210937</c:v>
                </c:pt>
                <c:pt idx="7712">
                  <c:v>731.7000122070315</c:v>
                </c:pt>
                <c:pt idx="7713">
                  <c:v>731.800048828125</c:v>
                </c:pt>
                <c:pt idx="7714">
                  <c:v>731.9000244140624</c:v>
                </c:pt>
                <c:pt idx="7715">
                  <c:v>732.0</c:v>
                </c:pt>
                <c:pt idx="7716">
                  <c:v>732.1000366210937</c:v>
                </c:pt>
                <c:pt idx="7717">
                  <c:v>732.2000122070315</c:v>
                </c:pt>
                <c:pt idx="7718">
                  <c:v>732.300048828125</c:v>
                </c:pt>
                <c:pt idx="7719">
                  <c:v>732.4000244140624</c:v>
                </c:pt>
                <c:pt idx="7720">
                  <c:v>732.5</c:v>
                </c:pt>
                <c:pt idx="7721">
                  <c:v>732.6000366210937</c:v>
                </c:pt>
                <c:pt idx="7722">
                  <c:v>732.7000122070315</c:v>
                </c:pt>
                <c:pt idx="7723">
                  <c:v>732.800048828125</c:v>
                </c:pt>
                <c:pt idx="7724">
                  <c:v>732.9000244140624</c:v>
                </c:pt>
                <c:pt idx="7725">
                  <c:v>733.0</c:v>
                </c:pt>
                <c:pt idx="7726">
                  <c:v>733.1000366210937</c:v>
                </c:pt>
                <c:pt idx="7727">
                  <c:v>733.2000122070315</c:v>
                </c:pt>
                <c:pt idx="7728">
                  <c:v>733.300048828125</c:v>
                </c:pt>
                <c:pt idx="7729">
                  <c:v>733.4000244140624</c:v>
                </c:pt>
                <c:pt idx="7730">
                  <c:v>733.5</c:v>
                </c:pt>
                <c:pt idx="7731">
                  <c:v>733.6000366210937</c:v>
                </c:pt>
                <c:pt idx="7732">
                  <c:v>733.7000122070315</c:v>
                </c:pt>
                <c:pt idx="7733">
                  <c:v>733.800048828125</c:v>
                </c:pt>
                <c:pt idx="7734">
                  <c:v>733.9000244140624</c:v>
                </c:pt>
                <c:pt idx="7735">
                  <c:v>734.0</c:v>
                </c:pt>
                <c:pt idx="7736">
                  <c:v>734.1000366210937</c:v>
                </c:pt>
                <c:pt idx="7737">
                  <c:v>734.2000122070315</c:v>
                </c:pt>
                <c:pt idx="7738">
                  <c:v>734.300048828125</c:v>
                </c:pt>
                <c:pt idx="7739">
                  <c:v>734.4000244140624</c:v>
                </c:pt>
                <c:pt idx="7740">
                  <c:v>734.5</c:v>
                </c:pt>
                <c:pt idx="7741">
                  <c:v>734.6000366210937</c:v>
                </c:pt>
                <c:pt idx="7742">
                  <c:v>734.7000122070315</c:v>
                </c:pt>
                <c:pt idx="7743">
                  <c:v>734.800048828125</c:v>
                </c:pt>
                <c:pt idx="7744">
                  <c:v>734.9000244140624</c:v>
                </c:pt>
                <c:pt idx="7745">
                  <c:v>735.0</c:v>
                </c:pt>
                <c:pt idx="7746">
                  <c:v>735.1000366210937</c:v>
                </c:pt>
                <c:pt idx="7747">
                  <c:v>735.2000122070315</c:v>
                </c:pt>
                <c:pt idx="7748">
                  <c:v>735.300048828125</c:v>
                </c:pt>
                <c:pt idx="7749">
                  <c:v>735.4000244140624</c:v>
                </c:pt>
                <c:pt idx="7750">
                  <c:v>735.5</c:v>
                </c:pt>
                <c:pt idx="7751">
                  <c:v>735.6000366210937</c:v>
                </c:pt>
                <c:pt idx="7752">
                  <c:v>735.7000122070315</c:v>
                </c:pt>
                <c:pt idx="7753">
                  <c:v>735.800048828125</c:v>
                </c:pt>
                <c:pt idx="7754">
                  <c:v>735.9000244140624</c:v>
                </c:pt>
                <c:pt idx="7755">
                  <c:v>736.0</c:v>
                </c:pt>
                <c:pt idx="7756">
                  <c:v>736.1000366210937</c:v>
                </c:pt>
                <c:pt idx="7757">
                  <c:v>736.2000122070315</c:v>
                </c:pt>
                <c:pt idx="7758">
                  <c:v>736.300048828125</c:v>
                </c:pt>
                <c:pt idx="7759">
                  <c:v>736.4000244140624</c:v>
                </c:pt>
                <c:pt idx="7760">
                  <c:v>736.5</c:v>
                </c:pt>
                <c:pt idx="7761">
                  <c:v>736.6000366210937</c:v>
                </c:pt>
                <c:pt idx="7762">
                  <c:v>736.7000122070315</c:v>
                </c:pt>
                <c:pt idx="7763">
                  <c:v>736.800048828125</c:v>
                </c:pt>
                <c:pt idx="7764">
                  <c:v>736.9000244140624</c:v>
                </c:pt>
                <c:pt idx="7765">
                  <c:v>737.0</c:v>
                </c:pt>
                <c:pt idx="7766">
                  <c:v>737.1000366210937</c:v>
                </c:pt>
                <c:pt idx="7767">
                  <c:v>737.2000122070315</c:v>
                </c:pt>
                <c:pt idx="7768">
                  <c:v>737.300048828125</c:v>
                </c:pt>
                <c:pt idx="7769">
                  <c:v>737.4000244140624</c:v>
                </c:pt>
                <c:pt idx="7770">
                  <c:v>737.5</c:v>
                </c:pt>
                <c:pt idx="7771">
                  <c:v>737.6000366210937</c:v>
                </c:pt>
                <c:pt idx="7772">
                  <c:v>737.7000122070315</c:v>
                </c:pt>
                <c:pt idx="7773">
                  <c:v>737.800048828125</c:v>
                </c:pt>
                <c:pt idx="7774">
                  <c:v>737.9000244140624</c:v>
                </c:pt>
                <c:pt idx="7775">
                  <c:v>738.0</c:v>
                </c:pt>
                <c:pt idx="7776">
                  <c:v>738.1000366210937</c:v>
                </c:pt>
                <c:pt idx="7777">
                  <c:v>738.2000122070315</c:v>
                </c:pt>
                <c:pt idx="7778">
                  <c:v>738.300048828125</c:v>
                </c:pt>
                <c:pt idx="7779">
                  <c:v>738.4000244140624</c:v>
                </c:pt>
                <c:pt idx="7780">
                  <c:v>738.5</c:v>
                </c:pt>
                <c:pt idx="7781">
                  <c:v>738.6000366210937</c:v>
                </c:pt>
                <c:pt idx="7782">
                  <c:v>738.7000122070315</c:v>
                </c:pt>
                <c:pt idx="7783">
                  <c:v>738.800048828125</c:v>
                </c:pt>
                <c:pt idx="7784">
                  <c:v>738.9000244140624</c:v>
                </c:pt>
                <c:pt idx="7785">
                  <c:v>739.0</c:v>
                </c:pt>
                <c:pt idx="7786">
                  <c:v>739.1000366210937</c:v>
                </c:pt>
                <c:pt idx="7787">
                  <c:v>739.2000122070315</c:v>
                </c:pt>
                <c:pt idx="7788">
                  <c:v>739.300048828125</c:v>
                </c:pt>
                <c:pt idx="7789">
                  <c:v>739.4000244140624</c:v>
                </c:pt>
                <c:pt idx="7790">
                  <c:v>739.5</c:v>
                </c:pt>
                <c:pt idx="7791">
                  <c:v>739.6000366210937</c:v>
                </c:pt>
                <c:pt idx="7792">
                  <c:v>739.7000122070315</c:v>
                </c:pt>
                <c:pt idx="7793">
                  <c:v>739.800048828125</c:v>
                </c:pt>
                <c:pt idx="7794">
                  <c:v>739.9000244140624</c:v>
                </c:pt>
                <c:pt idx="7795">
                  <c:v>740.0</c:v>
                </c:pt>
                <c:pt idx="7796">
                  <c:v>740.1000366210937</c:v>
                </c:pt>
                <c:pt idx="7797">
                  <c:v>740.2000122070315</c:v>
                </c:pt>
                <c:pt idx="7798">
                  <c:v>740.300048828125</c:v>
                </c:pt>
                <c:pt idx="7799">
                  <c:v>740.4000244140624</c:v>
                </c:pt>
                <c:pt idx="7800">
                  <c:v>740.5</c:v>
                </c:pt>
                <c:pt idx="7801">
                  <c:v>740.6000366210937</c:v>
                </c:pt>
                <c:pt idx="7802">
                  <c:v>740.7000122070315</c:v>
                </c:pt>
                <c:pt idx="7803">
                  <c:v>740.800048828125</c:v>
                </c:pt>
                <c:pt idx="7804">
                  <c:v>740.9000244140624</c:v>
                </c:pt>
                <c:pt idx="7805">
                  <c:v>741.0</c:v>
                </c:pt>
                <c:pt idx="7806">
                  <c:v>741.1000366210937</c:v>
                </c:pt>
                <c:pt idx="7807">
                  <c:v>741.2000122070315</c:v>
                </c:pt>
                <c:pt idx="7808">
                  <c:v>741.300048828125</c:v>
                </c:pt>
                <c:pt idx="7809">
                  <c:v>741.4000244140624</c:v>
                </c:pt>
                <c:pt idx="7810">
                  <c:v>741.5</c:v>
                </c:pt>
                <c:pt idx="7811">
                  <c:v>741.6000366210937</c:v>
                </c:pt>
                <c:pt idx="7812">
                  <c:v>741.7000122070315</c:v>
                </c:pt>
                <c:pt idx="7813">
                  <c:v>741.800048828125</c:v>
                </c:pt>
                <c:pt idx="7814">
                  <c:v>741.9000244140624</c:v>
                </c:pt>
                <c:pt idx="7815">
                  <c:v>742.0</c:v>
                </c:pt>
                <c:pt idx="7816">
                  <c:v>742.1000366210937</c:v>
                </c:pt>
                <c:pt idx="7817">
                  <c:v>742.2000122070315</c:v>
                </c:pt>
                <c:pt idx="7818">
                  <c:v>742.300048828125</c:v>
                </c:pt>
                <c:pt idx="7819">
                  <c:v>742.4000244140624</c:v>
                </c:pt>
                <c:pt idx="7820">
                  <c:v>742.5</c:v>
                </c:pt>
                <c:pt idx="7821">
                  <c:v>742.6000366210937</c:v>
                </c:pt>
                <c:pt idx="7822">
                  <c:v>742.7000122070315</c:v>
                </c:pt>
                <c:pt idx="7823">
                  <c:v>742.800048828125</c:v>
                </c:pt>
                <c:pt idx="7824">
                  <c:v>742.9000244140624</c:v>
                </c:pt>
                <c:pt idx="7825">
                  <c:v>743.0</c:v>
                </c:pt>
                <c:pt idx="7826">
                  <c:v>743.1000366210937</c:v>
                </c:pt>
                <c:pt idx="7827">
                  <c:v>743.2000122070315</c:v>
                </c:pt>
                <c:pt idx="7828">
                  <c:v>743.300048828125</c:v>
                </c:pt>
                <c:pt idx="7829">
                  <c:v>743.4000244140624</c:v>
                </c:pt>
                <c:pt idx="7830">
                  <c:v>743.5</c:v>
                </c:pt>
                <c:pt idx="7831">
                  <c:v>743.6000366210937</c:v>
                </c:pt>
                <c:pt idx="7832">
                  <c:v>743.7000122070315</c:v>
                </c:pt>
                <c:pt idx="7833">
                  <c:v>743.800048828125</c:v>
                </c:pt>
                <c:pt idx="7834">
                  <c:v>743.9000244140624</c:v>
                </c:pt>
                <c:pt idx="7835">
                  <c:v>744.0</c:v>
                </c:pt>
                <c:pt idx="7836">
                  <c:v>744.1000366210937</c:v>
                </c:pt>
                <c:pt idx="7837">
                  <c:v>744.2000122070315</c:v>
                </c:pt>
                <c:pt idx="7838">
                  <c:v>744.300048828125</c:v>
                </c:pt>
                <c:pt idx="7839">
                  <c:v>744.4000244140624</c:v>
                </c:pt>
                <c:pt idx="7840">
                  <c:v>744.5</c:v>
                </c:pt>
                <c:pt idx="7841">
                  <c:v>744.6000366210937</c:v>
                </c:pt>
                <c:pt idx="7842">
                  <c:v>744.7000122070315</c:v>
                </c:pt>
                <c:pt idx="7843">
                  <c:v>744.800048828125</c:v>
                </c:pt>
                <c:pt idx="7844">
                  <c:v>744.9000244140624</c:v>
                </c:pt>
                <c:pt idx="7845">
                  <c:v>745.0</c:v>
                </c:pt>
                <c:pt idx="7846">
                  <c:v>745.1000366210937</c:v>
                </c:pt>
                <c:pt idx="7847">
                  <c:v>745.2000122070315</c:v>
                </c:pt>
                <c:pt idx="7848">
                  <c:v>745.300048828125</c:v>
                </c:pt>
                <c:pt idx="7849">
                  <c:v>745.4000244140624</c:v>
                </c:pt>
                <c:pt idx="7850">
                  <c:v>745.5</c:v>
                </c:pt>
                <c:pt idx="7851">
                  <c:v>745.6000366210937</c:v>
                </c:pt>
                <c:pt idx="7852">
                  <c:v>745.7000122070315</c:v>
                </c:pt>
                <c:pt idx="7853">
                  <c:v>745.800048828125</c:v>
                </c:pt>
                <c:pt idx="7854">
                  <c:v>745.9000244140624</c:v>
                </c:pt>
                <c:pt idx="7855">
                  <c:v>746.0</c:v>
                </c:pt>
                <c:pt idx="7856">
                  <c:v>746.1000366210937</c:v>
                </c:pt>
                <c:pt idx="7857">
                  <c:v>746.2000122070315</c:v>
                </c:pt>
                <c:pt idx="7858">
                  <c:v>746.300048828125</c:v>
                </c:pt>
                <c:pt idx="7859">
                  <c:v>746.4000244140624</c:v>
                </c:pt>
                <c:pt idx="7860">
                  <c:v>746.5</c:v>
                </c:pt>
                <c:pt idx="7861">
                  <c:v>746.6000366210937</c:v>
                </c:pt>
                <c:pt idx="7862">
                  <c:v>746.7000122070315</c:v>
                </c:pt>
                <c:pt idx="7863">
                  <c:v>746.800048828125</c:v>
                </c:pt>
                <c:pt idx="7864">
                  <c:v>746.9000244140624</c:v>
                </c:pt>
                <c:pt idx="7865">
                  <c:v>747.0</c:v>
                </c:pt>
                <c:pt idx="7866">
                  <c:v>747.1000366210937</c:v>
                </c:pt>
                <c:pt idx="7867">
                  <c:v>747.2000122070315</c:v>
                </c:pt>
                <c:pt idx="7868">
                  <c:v>747.300048828125</c:v>
                </c:pt>
                <c:pt idx="7869">
                  <c:v>747.4000244140624</c:v>
                </c:pt>
                <c:pt idx="7870">
                  <c:v>747.5</c:v>
                </c:pt>
                <c:pt idx="7871">
                  <c:v>747.6000366210937</c:v>
                </c:pt>
                <c:pt idx="7872">
                  <c:v>747.7000122070315</c:v>
                </c:pt>
                <c:pt idx="7873">
                  <c:v>747.800048828125</c:v>
                </c:pt>
                <c:pt idx="7874">
                  <c:v>747.9000244140624</c:v>
                </c:pt>
                <c:pt idx="7875">
                  <c:v>748.0</c:v>
                </c:pt>
                <c:pt idx="7876">
                  <c:v>748.1000366210937</c:v>
                </c:pt>
                <c:pt idx="7877">
                  <c:v>748.2000122070315</c:v>
                </c:pt>
                <c:pt idx="7878">
                  <c:v>748.300048828125</c:v>
                </c:pt>
                <c:pt idx="7879">
                  <c:v>748.4000244140624</c:v>
                </c:pt>
                <c:pt idx="7880">
                  <c:v>748.5</c:v>
                </c:pt>
                <c:pt idx="7881">
                  <c:v>748.6000366210937</c:v>
                </c:pt>
                <c:pt idx="7882">
                  <c:v>748.7000122070315</c:v>
                </c:pt>
                <c:pt idx="7883">
                  <c:v>748.800048828125</c:v>
                </c:pt>
                <c:pt idx="7884">
                  <c:v>748.9000244140624</c:v>
                </c:pt>
                <c:pt idx="7885">
                  <c:v>749.0</c:v>
                </c:pt>
                <c:pt idx="7886">
                  <c:v>749.1000366210937</c:v>
                </c:pt>
                <c:pt idx="7887">
                  <c:v>749.2000122070315</c:v>
                </c:pt>
                <c:pt idx="7888">
                  <c:v>749.300048828125</c:v>
                </c:pt>
                <c:pt idx="7889">
                  <c:v>749.4000244140624</c:v>
                </c:pt>
                <c:pt idx="7890">
                  <c:v>749.5</c:v>
                </c:pt>
                <c:pt idx="7891">
                  <c:v>749.6000366210937</c:v>
                </c:pt>
                <c:pt idx="7892">
                  <c:v>749.7000122070315</c:v>
                </c:pt>
                <c:pt idx="7893">
                  <c:v>749.800048828125</c:v>
                </c:pt>
                <c:pt idx="7894">
                  <c:v>749.9000244140624</c:v>
                </c:pt>
                <c:pt idx="7895">
                  <c:v>750.0</c:v>
                </c:pt>
                <c:pt idx="7896">
                  <c:v>750.1000366210937</c:v>
                </c:pt>
                <c:pt idx="7897">
                  <c:v>750.2000122070315</c:v>
                </c:pt>
                <c:pt idx="7898">
                  <c:v>750.300048828125</c:v>
                </c:pt>
                <c:pt idx="7899">
                  <c:v>750.4000244140624</c:v>
                </c:pt>
                <c:pt idx="7900">
                  <c:v>750.5</c:v>
                </c:pt>
                <c:pt idx="7901">
                  <c:v>750.6000366210937</c:v>
                </c:pt>
                <c:pt idx="7902">
                  <c:v>750.7000122070315</c:v>
                </c:pt>
                <c:pt idx="7903">
                  <c:v>750.800048828125</c:v>
                </c:pt>
                <c:pt idx="7904">
                  <c:v>750.9000244140624</c:v>
                </c:pt>
                <c:pt idx="7905">
                  <c:v>751.0</c:v>
                </c:pt>
                <c:pt idx="7906">
                  <c:v>751.1000366210937</c:v>
                </c:pt>
                <c:pt idx="7907">
                  <c:v>751.2000122070315</c:v>
                </c:pt>
                <c:pt idx="7908">
                  <c:v>751.300048828125</c:v>
                </c:pt>
                <c:pt idx="7909">
                  <c:v>751.4000244140624</c:v>
                </c:pt>
                <c:pt idx="7910">
                  <c:v>751.5</c:v>
                </c:pt>
                <c:pt idx="7911">
                  <c:v>751.6000366210937</c:v>
                </c:pt>
                <c:pt idx="7912">
                  <c:v>751.7000122070315</c:v>
                </c:pt>
                <c:pt idx="7913">
                  <c:v>751.800048828125</c:v>
                </c:pt>
                <c:pt idx="7914">
                  <c:v>751.9000244140624</c:v>
                </c:pt>
                <c:pt idx="7915">
                  <c:v>752.0</c:v>
                </c:pt>
                <c:pt idx="7916">
                  <c:v>752.1000366210937</c:v>
                </c:pt>
                <c:pt idx="7917">
                  <c:v>752.2000122070315</c:v>
                </c:pt>
                <c:pt idx="7918">
                  <c:v>752.300048828125</c:v>
                </c:pt>
                <c:pt idx="7919">
                  <c:v>752.4000244140624</c:v>
                </c:pt>
                <c:pt idx="7920">
                  <c:v>752.5</c:v>
                </c:pt>
                <c:pt idx="7921">
                  <c:v>752.6000366210937</c:v>
                </c:pt>
                <c:pt idx="7922">
                  <c:v>752.7000122070315</c:v>
                </c:pt>
                <c:pt idx="7923">
                  <c:v>752.800048828125</c:v>
                </c:pt>
                <c:pt idx="7924">
                  <c:v>752.9000244140624</c:v>
                </c:pt>
                <c:pt idx="7925">
                  <c:v>753.0</c:v>
                </c:pt>
                <c:pt idx="7926">
                  <c:v>753.1000366210937</c:v>
                </c:pt>
                <c:pt idx="7927">
                  <c:v>753.2000122070315</c:v>
                </c:pt>
                <c:pt idx="7928">
                  <c:v>753.300048828125</c:v>
                </c:pt>
                <c:pt idx="7929">
                  <c:v>753.4000244140624</c:v>
                </c:pt>
                <c:pt idx="7930">
                  <c:v>753.5</c:v>
                </c:pt>
                <c:pt idx="7931">
                  <c:v>753.6000366210937</c:v>
                </c:pt>
                <c:pt idx="7932">
                  <c:v>753.7000122070315</c:v>
                </c:pt>
                <c:pt idx="7933">
                  <c:v>753.800048828125</c:v>
                </c:pt>
                <c:pt idx="7934">
                  <c:v>753.9000244140624</c:v>
                </c:pt>
                <c:pt idx="7935">
                  <c:v>754.0</c:v>
                </c:pt>
                <c:pt idx="7936">
                  <c:v>754.1000366210937</c:v>
                </c:pt>
                <c:pt idx="7937">
                  <c:v>754.2000122070315</c:v>
                </c:pt>
                <c:pt idx="7938">
                  <c:v>754.300048828125</c:v>
                </c:pt>
                <c:pt idx="7939">
                  <c:v>754.4000244140624</c:v>
                </c:pt>
                <c:pt idx="7940">
                  <c:v>754.5</c:v>
                </c:pt>
                <c:pt idx="7941">
                  <c:v>754.6000366210937</c:v>
                </c:pt>
                <c:pt idx="7942">
                  <c:v>754.7000122070315</c:v>
                </c:pt>
                <c:pt idx="7943">
                  <c:v>754.800048828125</c:v>
                </c:pt>
                <c:pt idx="7944">
                  <c:v>754.9000244140624</c:v>
                </c:pt>
                <c:pt idx="7945">
                  <c:v>755.0</c:v>
                </c:pt>
                <c:pt idx="7946">
                  <c:v>755.1000366210937</c:v>
                </c:pt>
                <c:pt idx="7947">
                  <c:v>755.2000122070315</c:v>
                </c:pt>
                <c:pt idx="7948">
                  <c:v>755.300048828125</c:v>
                </c:pt>
                <c:pt idx="7949">
                  <c:v>755.4000244140624</c:v>
                </c:pt>
                <c:pt idx="7950">
                  <c:v>755.5</c:v>
                </c:pt>
                <c:pt idx="7951">
                  <c:v>755.6000366210937</c:v>
                </c:pt>
                <c:pt idx="7952">
                  <c:v>755.7000122070315</c:v>
                </c:pt>
                <c:pt idx="7953">
                  <c:v>755.800048828125</c:v>
                </c:pt>
                <c:pt idx="7954">
                  <c:v>755.9000244140624</c:v>
                </c:pt>
                <c:pt idx="7955">
                  <c:v>756.0</c:v>
                </c:pt>
                <c:pt idx="7956">
                  <c:v>756.1000366210937</c:v>
                </c:pt>
                <c:pt idx="7957">
                  <c:v>756.2000122070315</c:v>
                </c:pt>
                <c:pt idx="7958">
                  <c:v>756.300048828125</c:v>
                </c:pt>
                <c:pt idx="7959">
                  <c:v>756.4000244140624</c:v>
                </c:pt>
                <c:pt idx="7960">
                  <c:v>756.5</c:v>
                </c:pt>
                <c:pt idx="7961">
                  <c:v>756.6000366210937</c:v>
                </c:pt>
                <c:pt idx="7962">
                  <c:v>756.7000122070315</c:v>
                </c:pt>
                <c:pt idx="7963">
                  <c:v>756.800048828125</c:v>
                </c:pt>
                <c:pt idx="7964">
                  <c:v>756.9000244140624</c:v>
                </c:pt>
                <c:pt idx="7965">
                  <c:v>757.0</c:v>
                </c:pt>
                <c:pt idx="7966">
                  <c:v>757.1000366210937</c:v>
                </c:pt>
                <c:pt idx="7967">
                  <c:v>757.2000122070315</c:v>
                </c:pt>
                <c:pt idx="7968">
                  <c:v>757.300048828125</c:v>
                </c:pt>
                <c:pt idx="7969">
                  <c:v>757.4000244140624</c:v>
                </c:pt>
                <c:pt idx="7970">
                  <c:v>757.5</c:v>
                </c:pt>
                <c:pt idx="7971">
                  <c:v>757.6000366210937</c:v>
                </c:pt>
                <c:pt idx="7972">
                  <c:v>757.7000122070315</c:v>
                </c:pt>
                <c:pt idx="7973">
                  <c:v>757.800048828125</c:v>
                </c:pt>
                <c:pt idx="7974">
                  <c:v>757.9000244140624</c:v>
                </c:pt>
                <c:pt idx="7975">
                  <c:v>758.0</c:v>
                </c:pt>
                <c:pt idx="7976">
                  <c:v>758.1000366210937</c:v>
                </c:pt>
                <c:pt idx="7977">
                  <c:v>758.2000122070315</c:v>
                </c:pt>
                <c:pt idx="7978">
                  <c:v>758.300048828125</c:v>
                </c:pt>
                <c:pt idx="7979">
                  <c:v>758.4000244140624</c:v>
                </c:pt>
                <c:pt idx="7980">
                  <c:v>758.5</c:v>
                </c:pt>
                <c:pt idx="7981">
                  <c:v>758.6000366210937</c:v>
                </c:pt>
                <c:pt idx="7982">
                  <c:v>758.7000122070315</c:v>
                </c:pt>
                <c:pt idx="7983">
                  <c:v>758.800048828125</c:v>
                </c:pt>
                <c:pt idx="7984">
                  <c:v>758.9000244140624</c:v>
                </c:pt>
                <c:pt idx="7985">
                  <c:v>759.0</c:v>
                </c:pt>
                <c:pt idx="7986">
                  <c:v>759.1000366210937</c:v>
                </c:pt>
                <c:pt idx="7987">
                  <c:v>759.2000122070315</c:v>
                </c:pt>
                <c:pt idx="7988">
                  <c:v>759.300048828125</c:v>
                </c:pt>
                <c:pt idx="7989">
                  <c:v>759.4000244140624</c:v>
                </c:pt>
                <c:pt idx="7990">
                  <c:v>759.5</c:v>
                </c:pt>
                <c:pt idx="7991">
                  <c:v>759.6000366210937</c:v>
                </c:pt>
                <c:pt idx="7992">
                  <c:v>759.7000122070315</c:v>
                </c:pt>
                <c:pt idx="7993">
                  <c:v>759.800048828125</c:v>
                </c:pt>
                <c:pt idx="7994">
                  <c:v>759.9000244140624</c:v>
                </c:pt>
                <c:pt idx="7995">
                  <c:v>760.0</c:v>
                </c:pt>
                <c:pt idx="7996">
                  <c:v>760.1000366210937</c:v>
                </c:pt>
                <c:pt idx="7997">
                  <c:v>760.2000122070315</c:v>
                </c:pt>
                <c:pt idx="7998">
                  <c:v>760.300048828125</c:v>
                </c:pt>
                <c:pt idx="7999">
                  <c:v>760.4000244140624</c:v>
                </c:pt>
                <c:pt idx="8000">
                  <c:v>760.5</c:v>
                </c:pt>
                <c:pt idx="8001">
                  <c:v>760.6000366210937</c:v>
                </c:pt>
                <c:pt idx="8002">
                  <c:v>760.7000122070315</c:v>
                </c:pt>
                <c:pt idx="8003">
                  <c:v>760.800048828125</c:v>
                </c:pt>
                <c:pt idx="8004">
                  <c:v>760.9000244140624</c:v>
                </c:pt>
                <c:pt idx="8005">
                  <c:v>761.0</c:v>
                </c:pt>
                <c:pt idx="8006">
                  <c:v>761.1000366210937</c:v>
                </c:pt>
                <c:pt idx="8007">
                  <c:v>761.2000122070315</c:v>
                </c:pt>
                <c:pt idx="8008">
                  <c:v>761.300048828125</c:v>
                </c:pt>
                <c:pt idx="8009">
                  <c:v>761.4000244140624</c:v>
                </c:pt>
                <c:pt idx="8010">
                  <c:v>761.5</c:v>
                </c:pt>
                <c:pt idx="8011">
                  <c:v>761.6000366210937</c:v>
                </c:pt>
                <c:pt idx="8012">
                  <c:v>761.7000122070315</c:v>
                </c:pt>
                <c:pt idx="8013">
                  <c:v>761.800048828125</c:v>
                </c:pt>
                <c:pt idx="8014">
                  <c:v>761.9000244140624</c:v>
                </c:pt>
                <c:pt idx="8015">
                  <c:v>762.0</c:v>
                </c:pt>
                <c:pt idx="8016">
                  <c:v>762.1000366210937</c:v>
                </c:pt>
                <c:pt idx="8017">
                  <c:v>762.2000122070315</c:v>
                </c:pt>
                <c:pt idx="8018">
                  <c:v>762.300048828125</c:v>
                </c:pt>
                <c:pt idx="8019">
                  <c:v>762.4000244140624</c:v>
                </c:pt>
                <c:pt idx="8020">
                  <c:v>762.5</c:v>
                </c:pt>
                <c:pt idx="8021">
                  <c:v>762.6000366210937</c:v>
                </c:pt>
                <c:pt idx="8022">
                  <c:v>762.7000122070315</c:v>
                </c:pt>
                <c:pt idx="8023">
                  <c:v>762.800048828125</c:v>
                </c:pt>
                <c:pt idx="8024">
                  <c:v>762.9000244140624</c:v>
                </c:pt>
                <c:pt idx="8025">
                  <c:v>763.0</c:v>
                </c:pt>
                <c:pt idx="8026">
                  <c:v>763.1000366210937</c:v>
                </c:pt>
                <c:pt idx="8027">
                  <c:v>763.2000122070315</c:v>
                </c:pt>
                <c:pt idx="8028">
                  <c:v>763.300048828125</c:v>
                </c:pt>
                <c:pt idx="8029">
                  <c:v>763.4000244140624</c:v>
                </c:pt>
                <c:pt idx="8030">
                  <c:v>763.5</c:v>
                </c:pt>
                <c:pt idx="8031">
                  <c:v>763.6000366210937</c:v>
                </c:pt>
                <c:pt idx="8032">
                  <c:v>763.7000122070315</c:v>
                </c:pt>
                <c:pt idx="8033">
                  <c:v>763.800048828125</c:v>
                </c:pt>
                <c:pt idx="8034">
                  <c:v>763.9000244140624</c:v>
                </c:pt>
                <c:pt idx="8035">
                  <c:v>764.0</c:v>
                </c:pt>
                <c:pt idx="8036">
                  <c:v>764.1000366210937</c:v>
                </c:pt>
                <c:pt idx="8037">
                  <c:v>764.2000122070315</c:v>
                </c:pt>
                <c:pt idx="8038">
                  <c:v>764.300048828125</c:v>
                </c:pt>
                <c:pt idx="8039">
                  <c:v>764.4000244140624</c:v>
                </c:pt>
                <c:pt idx="8040">
                  <c:v>764.5</c:v>
                </c:pt>
                <c:pt idx="8041">
                  <c:v>764.6000366210937</c:v>
                </c:pt>
                <c:pt idx="8042">
                  <c:v>764.7000122070315</c:v>
                </c:pt>
                <c:pt idx="8043">
                  <c:v>764.800048828125</c:v>
                </c:pt>
                <c:pt idx="8044">
                  <c:v>764.9000244140624</c:v>
                </c:pt>
                <c:pt idx="8045">
                  <c:v>765.0</c:v>
                </c:pt>
                <c:pt idx="8046">
                  <c:v>765.1000366210937</c:v>
                </c:pt>
                <c:pt idx="8047">
                  <c:v>765.2000122070315</c:v>
                </c:pt>
                <c:pt idx="8048">
                  <c:v>765.300048828125</c:v>
                </c:pt>
                <c:pt idx="8049">
                  <c:v>765.4000244140624</c:v>
                </c:pt>
                <c:pt idx="8050">
                  <c:v>765.5</c:v>
                </c:pt>
                <c:pt idx="8051">
                  <c:v>765.6000366210937</c:v>
                </c:pt>
                <c:pt idx="8052">
                  <c:v>765.7000122070315</c:v>
                </c:pt>
                <c:pt idx="8053">
                  <c:v>765.800048828125</c:v>
                </c:pt>
                <c:pt idx="8054">
                  <c:v>765.9000244140624</c:v>
                </c:pt>
                <c:pt idx="8055">
                  <c:v>766.0</c:v>
                </c:pt>
                <c:pt idx="8056">
                  <c:v>766.1000366210937</c:v>
                </c:pt>
                <c:pt idx="8057">
                  <c:v>766.2000122070315</c:v>
                </c:pt>
                <c:pt idx="8058">
                  <c:v>766.300048828125</c:v>
                </c:pt>
                <c:pt idx="8059">
                  <c:v>766.4000244140624</c:v>
                </c:pt>
                <c:pt idx="8060">
                  <c:v>766.5</c:v>
                </c:pt>
                <c:pt idx="8061">
                  <c:v>766.6000366210937</c:v>
                </c:pt>
                <c:pt idx="8062">
                  <c:v>766.7000122070315</c:v>
                </c:pt>
                <c:pt idx="8063">
                  <c:v>766.800048828125</c:v>
                </c:pt>
                <c:pt idx="8064">
                  <c:v>766.9000244140624</c:v>
                </c:pt>
                <c:pt idx="8065">
                  <c:v>767.0</c:v>
                </c:pt>
                <c:pt idx="8066">
                  <c:v>767.1000366210937</c:v>
                </c:pt>
                <c:pt idx="8067">
                  <c:v>767.2000122070315</c:v>
                </c:pt>
                <c:pt idx="8068">
                  <c:v>767.300048828125</c:v>
                </c:pt>
                <c:pt idx="8069">
                  <c:v>767.4000244140624</c:v>
                </c:pt>
                <c:pt idx="8070">
                  <c:v>767.5</c:v>
                </c:pt>
                <c:pt idx="8071">
                  <c:v>767.6000366210937</c:v>
                </c:pt>
                <c:pt idx="8072">
                  <c:v>767.7000122070315</c:v>
                </c:pt>
                <c:pt idx="8073">
                  <c:v>767.800048828125</c:v>
                </c:pt>
                <c:pt idx="8074">
                  <c:v>767.9000244140624</c:v>
                </c:pt>
                <c:pt idx="8075">
                  <c:v>768.0</c:v>
                </c:pt>
                <c:pt idx="8076">
                  <c:v>768.1000366210937</c:v>
                </c:pt>
                <c:pt idx="8077">
                  <c:v>768.2000122070315</c:v>
                </c:pt>
                <c:pt idx="8078">
                  <c:v>768.300048828125</c:v>
                </c:pt>
                <c:pt idx="8079">
                  <c:v>768.4000244140624</c:v>
                </c:pt>
                <c:pt idx="8080">
                  <c:v>768.5</c:v>
                </c:pt>
                <c:pt idx="8081">
                  <c:v>768.6000366210937</c:v>
                </c:pt>
                <c:pt idx="8082">
                  <c:v>768.7000122070315</c:v>
                </c:pt>
                <c:pt idx="8083">
                  <c:v>768.800048828125</c:v>
                </c:pt>
                <c:pt idx="8084">
                  <c:v>768.9000244140624</c:v>
                </c:pt>
                <c:pt idx="8085">
                  <c:v>769.0</c:v>
                </c:pt>
                <c:pt idx="8086">
                  <c:v>769.1000366210937</c:v>
                </c:pt>
                <c:pt idx="8087">
                  <c:v>769.2000122070315</c:v>
                </c:pt>
                <c:pt idx="8088">
                  <c:v>769.300048828125</c:v>
                </c:pt>
                <c:pt idx="8089">
                  <c:v>769.4000244140624</c:v>
                </c:pt>
                <c:pt idx="8090">
                  <c:v>769.5</c:v>
                </c:pt>
                <c:pt idx="8091">
                  <c:v>769.6000366210937</c:v>
                </c:pt>
                <c:pt idx="8092">
                  <c:v>769.7000122070315</c:v>
                </c:pt>
                <c:pt idx="8093">
                  <c:v>769.800048828125</c:v>
                </c:pt>
                <c:pt idx="8094">
                  <c:v>769.9000244140624</c:v>
                </c:pt>
                <c:pt idx="8095">
                  <c:v>770.0</c:v>
                </c:pt>
                <c:pt idx="8096">
                  <c:v>770.1000366210937</c:v>
                </c:pt>
                <c:pt idx="8097">
                  <c:v>770.2000122070315</c:v>
                </c:pt>
                <c:pt idx="8098">
                  <c:v>770.300048828125</c:v>
                </c:pt>
                <c:pt idx="8099">
                  <c:v>770.4000244140624</c:v>
                </c:pt>
                <c:pt idx="8100">
                  <c:v>770.5</c:v>
                </c:pt>
                <c:pt idx="8101">
                  <c:v>770.6000366210937</c:v>
                </c:pt>
                <c:pt idx="8102">
                  <c:v>770.7000122070315</c:v>
                </c:pt>
                <c:pt idx="8103">
                  <c:v>770.800048828125</c:v>
                </c:pt>
                <c:pt idx="8104">
                  <c:v>770.9000244140624</c:v>
                </c:pt>
                <c:pt idx="8105">
                  <c:v>771.0</c:v>
                </c:pt>
                <c:pt idx="8106">
                  <c:v>771.1000366210937</c:v>
                </c:pt>
                <c:pt idx="8107">
                  <c:v>771.2000122070315</c:v>
                </c:pt>
                <c:pt idx="8108">
                  <c:v>771.300048828125</c:v>
                </c:pt>
                <c:pt idx="8109">
                  <c:v>771.4000244140624</c:v>
                </c:pt>
                <c:pt idx="8110">
                  <c:v>771.5</c:v>
                </c:pt>
                <c:pt idx="8111">
                  <c:v>771.6000366210937</c:v>
                </c:pt>
                <c:pt idx="8112">
                  <c:v>771.7000122070315</c:v>
                </c:pt>
                <c:pt idx="8113">
                  <c:v>771.800048828125</c:v>
                </c:pt>
                <c:pt idx="8114">
                  <c:v>771.9000244140624</c:v>
                </c:pt>
                <c:pt idx="8115">
                  <c:v>772.0</c:v>
                </c:pt>
                <c:pt idx="8116">
                  <c:v>772.1000366210937</c:v>
                </c:pt>
                <c:pt idx="8117">
                  <c:v>772.2000122070315</c:v>
                </c:pt>
                <c:pt idx="8118">
                  <c:v>772.300048828125</c:v>
                </c:pt>
                <c:pt idx="8119">
                  <c:v>772.4000244140624</c:v>
                </c:pt>
                <c:pt idx="8120">
                  <c:v>772.5</c:v>
                </c:pt>
                <c:pt idx="8121">
                  <c:v>772.6000366210937</c:v>
                </c:pt>
                <c:pt idx="8122">
                  <c:v>772.7000122070315</c:v>
                </c:pt>
                <c:pt idx="8123">
                  <c:v>772.800048828125</c:v>
                </c:pt>
                <c:pt idx="8124">
                  <c:v>772.9000244140624</c:v>
                </c:pt>
                <c:pt idx="8125">
                  <c:v>773.0</c:v>
                </c:pt>
                <c:pt idx="8126">
                  <c:v>773.1000366210937</c:v>
                </c:pt>
                <c:pt idx="8127">
                  <c:v>773.2000122070315</c:v>
                </c:pt>
                <c:pt idx="8128">
                  <c:v>773.300048828125</c:v>
                </c:pt>
                <c:pt idx="8129">
                  <c:v>773.4000244140624</c:v>
                </c:pt>
                <c:pt idx="8130">
                  <c:v>773.5</c:v>
                </c:pt>
                <c:pt idx="8131">
                  <c:v>773.6000366210937</c:v>
                </c:pt>
                <c:pt idx="8132">
                  <c:v>773.7000122070315</c:v>
                </c:pt>
                <c:pt idx="8133">
                  <c:v>773.800048828125</c:v>
                </c:pt>
                <c:pt idx="8134">
                  <c:v>773.9000244140624</c:v>
                </c:pt>
                <c:pt idx="8135">
                  <c:v>774.0</c:v>
                </c:pt>
                <c:pt idx="8136">
                  <c:v>774.1000366210937</c:v>
                </c:pt>
                <c:pt idx="8137">
                  <c:v>774.2000122070315</c:v>
                </c:pt>
                <c:pt idx="8138">
                  <c:v>774.300048828125</c:v>
                </c:pt>
                <c:pt idx="8139">
                  <c:v>774.4000244140624</c:v>
                </c:pt>
                <c:pt idx="8140">
                  <c:v>774.5</c:v>
                </c:pt>
                <c:pt idx="8141">
                  <c:v>774.6000366210937</c:v>
                </c:pt>
                <c:pt idx="8142">
                  <c:v>774.7000122070315</c:v>
                </c:pt>
                <c:pt idx="8143">
                  <c:v>774.800048828125</c:v>
                </c:pt>
                <c:pt idx="8144">
                  <c:v>774.9000244140624</c:v>
                </c:pt>
                <c:pt idx="8145">
                  <c:v>775.0</c:v>
                </c:pt>
                <c:pt idx="8146">
                  <c:v>775.1000366210937</c:v>
                </c:pt>
                <c:pt idx="8147">
                  <c:v>775.2000122070315</c:v>
                </c:pt>
                <c:pt idx="8148">
                  <c:v>775.300048828125</c:v>
                </c:pt>
                <c:pt idx="8149">
                  <c:v>775.4000244140624</c:v>
                </c:pt>
                <c:pt idx="8150">
                  <c:v>775.5</c:v>
                </c:pt>
                <c:pt idx="8151">
                  <c:v>775.6000366210937</c:v>
                </c:pt>
                <c:pt idx="8152">
                  <c:v>775.7000122070315</c:v>
                </c:pt>
                <c:pt idx="8153">
                  <c:v>775.800048828125</c:v>
                </c:pt>
                <c:pt idx="8154">
                  <c:v>775.9000244140624</c:v>
                </c:pt>
                <c:pt idx="8155">
                  <c:v>776.0</c:v>
                </c:pt>
                <c:pt idx="8156">
                  <c:v>776.1000366210937</c:v>
                </c:pt>
                <c:pt idx="8157">
                  <c:v>776.2000122070315</c:v>
                </c:pt>
                <c:pt idx="8158">
                  <c:v>776.300048828125</c:v>
                </c:pt>
                <c:pt idx="8159">
                  <c:v>776.4000244140624</c:v>
                </c:pt>
                <c:pt idx="8160">
                  <c:v>776.5</c:v>
                </c:pt>
                <c:pt idx="8161">
                  <c:v>776.6000366210937</c:v>
                </c:pt>
                <c:pt idx="8162">
                  <c:v>776.7000122070315</c:v>
                </c:pt>
                <c:pt idx="8163">
                  <c:v>776.800048828125</c:v>
                </c:pt>
                <c:pt idx="8164">
                  <c:v>776.9000244140624</c:v>
                </c:pt>
                <c:pt idx="8165">
                  <c:v>777.0</c:v>
                </c:pt>
                <c:pt idx="8166">
                  <c:v>777.1000366210937</c:v>
                </c:pt>
                <c:pt idx="8167">
                  <c:v>777.2000122070315</c:v>
                </c:pt>
                <c:pt idx="8168">
                  <c:v>777.300048828125</c:v>
                </c:pt>
                <c:pt idx="8169">
                  <c:v>777.4000244140624</c:v>
                </c:pt>
                <c:pt idx="8170">
                  <c:v>777.5</c:v>
                </c:pt>
                <c:pt idx="8171">
                  <c:v>777.6000366210937</c:v>
                </c:pt>
                <c:pt idx="8172">
                  <c:v>777.7000122070315</c:v>
                </c:pt>
                <c:pt idx="8173">
                  <c:v>777.800048828125</c:v>
                </c:pt>
                <c:pt idx="8174">
                  <c:v>777.9000244140624</c:v>
                </c:pt>
                <c:pt idx="8175">
                  <c:v>778.0</c:v>
                </c:pt>
                <c:pt idx="8176">
                  <c:v>778.1000366210937</c:v>
                </c:pt>
                <c:pt idx="8177">
                  <c:v>778.2000122070315</c:v>
                </c:pt>
                <c:pt idx="8178">
                  <c:v>778.300048828125</c:v>
                </c:pt>
                <c:pt idx="8179">
                  <c:v>778.4000244140624</c:v>
                </c:pt>
                <c:pt idx="8180">
                  <c:v>778.5</c:v>
                </c:pt>
                <c:pt idx="8181">
                  <c:v>778.6000366210937</c:v>
                </c:pt>
                <c:pt idx="8182">
                  <c:v>778.7000122070315</c:v>
                </c:pt>
                <c:pt idx="8183">
                  <c:v>778.800048828125</c:v>
                </c:pt>
                <c:pt idx="8184">
                  <c:v>778.9000244140624</c:v>
                </c:pt>
                <c:pt idx="8185">
                  <c:v>779.0</c:v>
                </c:pt>
                <c:pt idx="8186">
                  <c:v>779.1000366210937</c:v>
                </c:pt>
                <c:pt idx="8187">
                  <c:v>779.2000122070315</c:v>
                </c:pt>
                <c:pt idx="8188">
                  <c:v>779.300048828125</c:v>
                </c:pt>
                <c:pt idx="8189">
                  <c:v>779.4000244140624</c:v>
                </c:pt>
                <c:pt idx="8190">
                  <c:v>779.5</c:v>
                </c:pt>
                <c:pt idx="8191">
                  <c:v>779.6000366210937</c:v>
                </c:pt>
                <c:pt idx="8192">
                  <c:v>779.7000122070315</c:v>
                </c:pt>
                <c:pt idx="8193">
                  <c:v>779.800048828125</c:v>
                </c:pt>
                <c:pt idx="8194">
                  <c:v>779.9000244140624</c:v>
                </c:pt>
                <c:pt idx="8195">
                  <c:v>780.0</c:v>
                </c:pt>
                <c:pt idx="8196">
                  <c:v>780.1000366210937</c:v>
                </c:pt>
                <c:pt idx="8197">
                  <c:v>780.2000122070315</c:v>
                </c:pt>
                <c:pt idx="8198">
                  <c:v>780.300048828125</c:v>
                </c:pt>
                <c:pt idx="8199">
                  <c:v>780.4000244140624</c:v>
                </c:pt>
                <c:pt idx="8200">
                  <c:v>780.5</c:v>
                </c:pt>
                <c:pt idx="8201">
                  <c:v>780.6000366210937</c:v>
                </c:pt>
                <c:pt idx="8202">
                  <c:v>780.7000122070315</c:v>
                </c:pt>
                <c:pt idx="8203">
                  <c:v>780.800048828125</c:v>
                </c:pt>
                <c:pt idx="8204">
                  <c:v>780.9000244140624</c:v>
                </c:pt>
                <c:pt idx="8205">
                  <c:v>781.0</c:v>
                </c:pt>
                <c:pt idx="8206">
                  <c:v>781.1000366210937</c:v>
                </c:pt>
                <c:pt idx="8207">
                  <c:v>781.2000122070315</c:v>
                </c:pt>
                <c:pt idx="8208">
                  <c:v>781.300048828125</c:v>
                </c:pt>
                <c:pt idx="8209">
                  <c:v>781.4000244140624</c:v>
                </c:pt>
                <c:pt idx="8210">
                  <c:v>781.5</c:v>
                </c:pt>
                <c:pt idx="8211">
                  <c:v>781.6000366210937</c:v>
                </c:pt>
                <c:pt idx="8212">
                  <c:v>781.7000122070315</c:v>
                </c:pt>
                <c:pt idx="8213">
                  <c:v>781.800048828125</c:v>
                </c:pt>
                <c:pt idx="8214">
                  <c:v>781.9000244140624</c:v>
                </c:pt>
                <c:pt idx="8215">
                  <c:v>782.0</c:v>
                </c:pt>
                <c:pt idx="8216">
                  <c:v>782.1000366210937</c:v>
                </c:pt>
                <c:pt idx="8217">
                  <c:v>782.2000122070315</c:v>
                </c:pt>
                <c:pt idx="8218">
                  <c:v>782.300048828125</c:v>
                </c:pt>
                <c:pt idx="8219">
                  <c:v>782.4000244140624</c:v>
                </c:pt>
                <c:pt idx="8220">
                  <c:v>782.5</c:v>
                </c:pt>
                <c:pt idx="8221">
                  <c:v>782.6000366210937</c:v>
                </c:pt>
                <c:pt idx="8222">
                  <c:v>782.7000122070315</c:v>
                </c:pt>
                <c:pt idx="8223">
                  <c:v>782.800048828125</c:v>
                </c:pt>
                <c:pt idx="8224">
                  <c:v>782.9000244140624</c:v>
                </c:pt>
                <c:pt idx="8225">
                  <c:v>783.0</c:v>
                </c:pt>
                <c:pt idx="8226">
                  <c:v>783.1000366210937</c:v>
                </c:pt>
                <c:pt idx="8227">
                  <c:v>783.2000122070315</c:v>
                </c:pt>
                <c:pt idx="8228">
                  <c:v>783.300048828125</c:v>
                </c:pt>
                <c:pt idx="8229">
                  <c:v>783.4000244140624</c:v>
                </c:pt>
                <c:pt idx="8230">
                  <c:v>783.5</c:v>
                </c:pt>
                <c:pt idx="8231">
                  <c:v>783.6000366210937</c:v>
                </c:pt>
                <c:pt idx="8232">
                  <c:v>783.7000122070315</c:v>
                </c:pt>
                <c:pt idx="8233">
                  <c:v>783.800048828125</c:v>
                </c:pt>
                <c:pt idx="8234">
                  <c:v>783.9000244140624</c:v>
                </c:pt>
                <c:pt idx="8235">
                  <c:v>784.0</c:v>
                </c:pt>
                <c:pt idx="8236">
                  <c:v>784.1000366210937</c:v>
                </c:pt>
                <c:pt idx="8237">
                  <c:v>784.2000122070315</c:v>
                </c:pt>
                <c:pt idx="8238">
                  <c:v>784.300048828125</c:v>
                </c:pt>
                <c:pt idx="8239">
                  <c:v>784.4000244140624</c:v>
                </c:pt>
                <c:pt idx="8240">
                  <c:v>784.5</c:v>
                </c:pt>
                <c:pt idx="8241">
                  <c:v>784.6000366210937</c:v>
                </c:pt>
                <c:pt idx="8242">
                  <c:v>784.7000122070315</c:v>
                </c:pt>
                <c:pt idx="8243">
                  <c:v>784.800048828125</c:v>
                </c:pt>
                <c:pt idx="8244">
                  <c:v>784.9000244140624</c:v>
                </c:pt>
                <c:pt idx="8245">
                  <c:v>785.0</c:v>
                </c:pt>
                <c:pt idx="8246">
                  <c:v>785.1000366210937</c:v>
                </c:pt>
                <c:pt idx="8247">
                  <c:v>785.2000122070315</c:v>
                </c:pt>
                <c:pt idx="8248">
                  <c:v>785.300048828125</c:v>
                </c:pt>
                <c:pt idx="8249">
                  <c:v>785.4000244140624</c:v>
                </c:pt>
                <c:pt idx="8250">
                  <c:v>785.5</c:v>
                </c:pt>
                <c:pt idx="8251">
                  <c:v>785.6000366210937</c:v>
                </c:pt>
                <c:pt idx="8252">
                  <c:v>785.7000122070315</c:v>
                </c:pt>
                <c:pt idx="8253">
                  <c:v>785.800048828125</c:v>
                </c:pt>
                <c:pt idx="8254">
                  <c:v>785.9000244140624</c:v>
                </c:pt>
                <c:pt idx="8255">
                  <c:v>786.0</c:v>
                </c:pt>
                <c:pt idx="8256">
                  <c:v>786.1000366210937</c:v>
                </c:pt>
                <c:pt idx="8257">
                  <c:v>786.2000122070315</c:v>
                </c:pt>
                <c:pt idx="8258">
                  <c:v>786.300048828125</c:v>
                </c:pt>
                <c:pt idx="8259">
                  <c:v>786.4000244140624</c:v>
                </c:pt>
                <c:pt idx="8260">
                  <c:v>786.5</c:v>
                </c:pt>
                <c:pt idx="8261">
                  <c:v>786.6000366210937</c:v>
                </c:pt>
                <c:pt idx="8262">
                  <c:v>786.7000122070315</c:v>
                </c:pt>
                <c:pt idx="8263">
                  <c:v>786.800048828125</c:v>
                </c:pt>
                <c:pt idx="8264">
                  <c:v>786.9000244140624</c:v>
                </c:pt>
                <c:pt idx="8265">
                  <c:v>787.0</c:v>
                </c:pt>
                <c:pt idx="8266">
                  <c:v>787.1000366210937</c:v>
                </c:pt>
                <c:pt idx="8267">
                  <c:v>787.2000122070315</c:v>
                </c:pt>
                <c:pt idx="8268">
                  <c:v>787.300048828125</c:v>
                </c:pt>
                <c:pt idx="8269">
                  <c:v>787.4000244140624</c:v>
                </c:pt>
                <c:pt idx="8270">
                  <c:v>787.5</c:v>
                </c:pt>
                <c:pt idx="8271">
                  <c:v>787.6000366210937</c:v>
                </c:pt>
                <c:pt idx="8272">
                  <c:v>787.7000122070315</c:v>
                </c:pt>
                <c:pt idx="8273">
                  <c:v>787.800048828125</c:v>
                </c:pt>
                <c:pt idx="8274">
                  <c:v>787.9000244140624</c:v>
                </c:pt>
                <c:pt idx="8275">
                  <c:v>788.0</c:v>
                </c:pt>
                <c:pt idx="8276">
                  <c:v>788.1000366210937</c:v>
                </c:pt>
                <c:pt idx="8277">
                  <c:v>788.2000122070315</c:v>
                </c:pt>
                <c:pt idx="8278">
                  <c:v>788.300048828125</c:v>
                </c:pt>
                <c:pt idx="8279">
                  <c:v>788.4000244140624</c:v>
                </c:pt>
                <c:pt idx="8280">
                  <c:v>788.5</c:v>
                </c:pt>
                <c:pt idx="8281">
                  <c:v>788.6000366210937</c:v>
                </c:pt>
                <c:pt idx="8282">
                  <c:v>788.7000122070315</c:v>
                </c:pt>
                <c:pt idx="8283">
                  <c:v>788.800048828125</c:v>
                </c:pt>
                <c:pt idx="8284">
                  <c:v>788.9000244140624</c:v>
                </c:pt>
                <c:pt idx="8285">
                  <c:v>789.0</c:v>
                </c:pt>
                <c:pt idx="8286">
                  <c:v>789.1000366210937</c:v>
                </c:pt>
                <c:pt idx="8287">
                  <c:v>789.2000122070315</c:v>
                </c:pt>
                <c:pt idx="8288">
                  <c:v>789.300048828125</c:v>
                </c:pt>
                <c:pt idx="8289">
                  <c:v>789.4000244140624</c:v>
                </c:pt>
                <c:pt idx="8290">
                  <c:v>789.5</c:v>
                </c:pt>
                <c:pt idx="8291">
                  <c:v>789.6000366210937</c:v>
                </c:pt>
                <c:pt idx="8292">
                  <c:v>789.7000122070315</c:v>
                </c:pt>
                <c:pt idx="8293">
                  <c:v>789.800048828125</c:v>
                </c:pt>
                <c:pt idx="8294">
                  <c:v>789.9000244140624</c:v>
                </c:pt>
                <c:pt idx="8295">
                  <c:v>790.0</c:v>
                </c:pt>
                <c:pt idx="8296">
                  <c:v>790.1000366210937</c:v>
                </c:pt>
                <c:pt idx="8297">
                  <c:v>790.2000122070315</c:v>
                </c:pt>
                <c:pt idx="8298">
                  <c:v>790.300048828125</c:v>
                </c:pt>
                <c:pt idx="8299">
                  <c:v>790.4000244140624</c:v>
                </c:pt>
                <c:pt idx="8300">
                  <c:v>790.5</c:v>
                </c:pt>
                <c:pt idx="8301">
                  <c:v>790.6000366210937</c:v>
                </c:pt>
                <c:pt idx="8302">
                  <c:v>790.7000122070315</c:v>
                </c:pt>
                <c:pt idx="8303">
                  <c:v>790.800048828125</c:v>
                </c:pt>
                <c:pt idx="8304">
                  <c:v>790.9000244140624</c:v>
                </c:pt>
                <c:pt idx="8305">
                  <c:v>791.0</c:v>
                </c:pt>
                <c:pt idx="8306">
                  <c:v>791.1000366210937</c:v>
                </c:pt>
                <c:pt idx="8307">
                  <c:v>791.2000122070315</c:v>
                </c:pt>
                <c:pt idx="8308">
                  <c:v>791.300048828125</c:v>
                </c:pt>
                <c:pt idx="8309">
                  <c:v>791.4000244140624</c:v>
                </c:pt>
                <c:pt idx="8310">
                  <c:v>791.5</c:v>
                </c:pt>
                <c:pt idx="8311">
                  <c:v>791.6000366210937</c:v>
                </c:pt>
                <c:pt idx="8312">
                  <c:v>791.7000122070315</c:v>
                </c:pt>
                <c:pt idx="8313">
                  <c:v>791.800048828125</c:v>
                </c:pt>
                <c:pt idx="8314">
                  <c:v>791.9000244140624</c:v>
                </c:pt>
                <c:pt idx="8315">
                  <c:v>792.0</c:v>
                </c:pt>
                <c:pt idx="8316">
                  <c:v>792.1000366210937</c:v>
                </c:pt>
                <c:pt idx="8317">
                  <c:v>792.2000122070315</c:v>
                </c:pt>
                <c:pt idx="8318">
                  <c:v>792.300048828125</c:v>
                </c:pt>
                <c:pt idx="8319">
                  <c:v>792.4000244140624</c:v>
                </c:pt>
                <c:pt idx="8320">
                  <c:v>792.5</c:v>
                </c:pt>
                <c:pt idx="8321">
                  <c:v>792.6000366210937</c:v>
                </c:pt>
                <c:pt idx="8322">
                  <c:v>792.7000122070315</c:v>
                </c:pt>
                <c:pt idx="8323">
                  <c:v>792.800048828125</c:v>
                </c:pt>
                <c:pt idx="8324">
                  <c:v>792.9000244140624</c:v>
                </c:pt>
                <c:pt idx="8325">
                  <c:v>793.0</c:v>
                </c:pt>
                <c:pt idx="8326">
                  <c:v>793.1000366210937</c:v>
                </c:pt>
                <c:pt idx="8327">
                  <c:v>793.2000122070315</c:v>
                </c:pt>
                <c:pt idx="8328">
                  <c:v>793.300048828125</c:v>
                </c:pt>
                <c:pt idx="8329">
                  <c:v>793.4000244140624</c:v>
                </c:pt>
                <c:pt idx="8330">
                  <c:v>793.5</c:v>
                </c:pt>
                <c:pt idx="8331">
                  <c:v>793.6000366210937</c:v>
                </c:pt>
                <c:pt idx="8332">
                  <c:v>793.7000122070315</c:v>
                </c:pt>
                <c:pt idx="8333">
                  <c:v>793.800048828125</c:v>
                </c:pt>
                <c:pt idx="8334">
                  <c:v>793.9000244140624</c:v>
                </c:pt>
                <c:pt idx="8335">
                  <c:v>794.0</c:v>
                </c:pt>
                <c:pt idx="8336">
                  <c:v>794.1000366210937</c:v>
                </c:pt>
                <c:pt idx="8337">
                  <c:v>794.2000122070315</c:v>
                </c:pt>
                <c:pt idx="8338">
                  <c:v>794.300048828125</c:v>
                </c:pt>
                <c:pt idx="8339">
                  <c:v>794.4000244140624</c:v>
                </c:pt>
                <c:pt idx="8340">
                  <c:v>794.5</c:v>
                </c:pt>
                <c:pt idx="8341">
                  <c:v>794.6000366210937</c:v>
                </c:pt>
                <c:pt idx="8342">
                  <c:v>794.7000122070315</c:v>
                </c:pt>
                <c:pt idx="8343">
                  <c:v>794.800048828125</c:v>
                </c:pt>
                <c:pt idx="8344">
                  <c:v>794.9000244140624</c:v>
                </c:pt>
                <c:pt idx="8345">
                  <c:v>795.0</c:v>
                </c:pt>
                <c:pt idx="8346">
                  <c:v>795.1000366210937</c:v>
                </c:pt>
                <c:pt idx="8347">
                  <c:v>795.2000122070315</c:v>
                </c:pt>
                <c:pt idx="8348">
                  <c:v>795.300048828125</c:v>
                </c:pt>
                <c:pt idx="8349">
                  <c:v>795.4000244140624</c:v>
                </c:pt>
                <c:pt idx="8350">
                  <c:v>795.5</c:v>
                </c:pt>
                <c:pt idx="8351">
                  <c:v>795.6000366210937</c:v>
                </c:pt>
                <c:pt idx="8352">
                  <c:v>795.7000122070315</c:v>
                </c:pt>
                <c:pt idx="8353">
                  <c:v>795.800048828125</c:v>
                </c:pt>
                <c:pt idx="8354">
                  <c:v>795.9000244140624</c:v>
                </c:pt>
                <c:pt idx="8355">
                  <c:v>796.0</c:v>
                </c:pt>
                <c:pt idx="8356">
                  <c:v>796.1000366210937</c:v>
                </c:pt>
                <c:pt idx="8357">
                  <c:v>796.2000122070315</c:v>
                </c:pt>
                <c:pt idx="8358">
                  <c:v>796.300048828125</c:v>
                </c:pt>
                <c:pt idx="8359">
                  <c:v>796.4000244140624</c:v>
                </c:pt>
                <c:pt idx="8360">
                  <c:v>796.5</c:v>
                </c:pt>
                <c:pt idx="8361">
                  <c:v>796.6000366210937</c:v>
                </c:pt>
                <c:pt idx="8362">
                  <c:v>796.7000122070315</c:v>
                </c:pt>
                <c:pt idx="8363">
                  <c:v>796.800048828125</c:v>
                </c:pt>
                <c:pt idx="8364">
                  <c:v>796.9000244140624</c:v>
                </c:pt>
                <c:pt idx="8365">
                  <c:v>797.0</c:v>
                </c:pt>
                <c:pt idx="8366">
                  <c:v>797.1000366210937</c:v>
                </c:pt>
                <c:pt idx="8367">
                  <c:v>797.2000122070315</c:v>
                </c:pt>
                <c:pt idx="8368">
                  <c:v>797.300048828125</c:v>
                </c:pt>
                <c:pt idx="8369">
                  <c:v>797.4000244140624</c:v>
                </c:pt>
                <c:pt idx="8370">
                  <c:v>797.5</c:v>
                </c:pt>
                <c:pt idx="8371">
                  <c:v>797.6000366210937</c:v>
                </c:pt>
                <c:pt idx="8372">
                  <c:v>797.7000122070315</c:v>
                </c:pt>
                <c:pt idx="8373">
                  <c:v>797.800048828125</c:v>
                </c:pt>
                <c:pt idx="8374">
                  <c:v>797.9000244140624</c:v>
                </c:pt>
                <c:pt idx="8375">
                  <c:v>798.0</c:v>
                </c:pt>
                <c:pt idx="8376">
                  <c:v>798.1000366210937</c:v>
                </c:pt>
                <c:pt idx="8377">
                  <c:v>798.2000122070315</c:v>
                </c:pt>
                <c:pt idx="8378">
                  <c:v>798.300048828125</c:v>
                </c:pt>
                <c:pt idx="8379">
                  <c:v>798.4000244140624</c:v>
                </c:pt>
                <c:pt idx="8380">
                  <c:v>798.5</c:v>
                </c:pt>
                <c:pt idx="8381">
                  <c:v>798.6000366210937</c:v>
                </c:pt>
                <c:pt idx="8382">
                  <c:v>798.7000122070315</c:v>
                </c:pt>
                <c:pt idx="8383">
                  <c:v>798.800048828125</c:v>
                </c:pt>
                <c:pt idx="8384">
                  <c:v>798.9000244140624</c:v>
                </c:pt>
                <c:pt idx="8385">
                  <c:v>799.0</c:v>
                </c:pt>
                <c:pt idx="8386">
                  <c:v>799.1000366210937</c:v>
                </c:pt>
                <c:pt idx="8387">
                  <c:v>799.2000122070315</c:v>
                </c:pt>
                <c:pt idx="8388">
                  <c:v>799.300048828125</c:v>
                </c:pt>
                <c:pt idx="8389">
                  <c:v>799.4000244140624</c:v>
                </c:pt>
                <c:pt idx="8390">
                  <c:v>799.5</c:v>
                </c:pt>
                <c:pt idx="8391">
                  <c:v>799.6000366210937</c:v>
                </c:pt>
                <c:pt idx="8392">
                  <c:v>799.7000122070315</c:v>
                </c:pt>
                <c:pt idx="8393">
                  <c:v>799.800048828125</c:v>
                </c:pt>
                <c:pt idx="8394">
                  <c:v>799.9000244140624</c:v>
                </c:pt>
                <c:pt idx="8395">
                  <c:v>800.0</c:v>
                </c:pt>
                <c:pt idx="8396">
                  <c:v>800.1000366210937</c:v>
                </c:pt>
                <c:pt idx="8397">
                  <c:v>800.2000122070315</c:v>
                </c:pt>
                <c:pt idx="8398">
                  <c:v>800.300048828125</c:v>
                </c:pt>
                <c:pt idx="8399">
                  <c:v>800.4000244140624</c:v>
                </c:pt>
                <c:pt idx="8400">
                  <c:v>800.5</c:v>
                </c:pt>
                <c:pt idx="8401">
                  <c:v>800.6000366210937</c:v>
                </c:pt>
                <c:pt idx="8402">
                  <c:v>800.7000122070315</c:v>
                </c:pt>
                <c:pt idx="8403">
                  <c:v>800.800048828125</c:v>
                </c:pt>
                <c:pt idx="8404">
                  <c:v>800.9000244140624</c:v>
                </c:pt>
                <c:pt idx="8405">
                  <c:v>801.0</c:v>
                </c:pt>
                <c:pt idx="8406">
                  <c:v>801.1000366210937</c:v>
                </c:pt>
                <c:pt idx="8407">
                  <c:v>801.2000122070315</c:v>
                </c:pt>
                <c:pt idx="8408">
                  <c:v>801.300048828125</c:v>
                </c:pt>
                <c:pt idx="8409">
                  <c:v>801.4000244140624</c:v>
                </c:pt>
                <c:pt idx="8410">
                  <c:v>801.5</c:v>
                </c:pt>
                <c:pt idx="8411">
                  <c:v>801.6000366210937</c:v>
                </c:pt>
                <c:pt idx="8412">
                  <c:v>801.7000122070315</c:v>
                </c:pt>
                <c:pt idx="8413">
                  <c:v>801.800048828125</c:v>
                </c:pt>
                <c:pt idx="8414">
                  <c:v>801.9000244140624</c:v>
                </c:pt>
                <c:pt idx="8415">
                  <c:v>802.0</c:v>
                </c:pt>
                <c:pt idx="8416">
                  <c:v>802.1000366210937</c:v>
                </c:pt>
                <c:pt idx="8417">
                  <c:v>802.2000122070315</c:v>
                </c:pt>
                <c:pt idx="8418">
                  <c:v>802.300048828125</c:v>
                </c:pt>
                <c:pt idx="8419">
                  <c:v>802.4000244140624</c:v>
                </c:pt>
                <c:pt idx="8420">
                  <c:v>802.5</c:v>
                </c:pt>
                <c:pt idx="8421">
                  <c:v>802.6000366210937</c:v>
                </c:pt>
                <c:pt idx="8422">
                  <c:v>802.7000122070315</c:v>
                </c:pt>
                <c:pt idx="8423">
                  <c:v>802.800048828125</c:v>
                </c:pt>
                <c:pt idx="8424">
                  <c:v>802.9000244140624</c:v>
                </c:pt>
                <c:pt idx="8425">
                  <c:v>803.0</c:v>
                </c:pt>
                <c:pt idx="8426">
                  <c:v>803.1000366210937</c:v>
                </c:pt>
                <c:pt idx="8427">
                  <c:v>803.2000122070315</c:v>
                </c:pt>
                <c:pt idx="8428">
                  <c:v>803.300048828125</c:v>
                </c:pt>
                <c:pt idx="8429">
                  <c:v>803.4000244140624</c:v>
                </c:pt>
                <c:pt idx="8430">
                  <c:v>803.5</c:v>
                </c:pt>
                <c:pt idx="8431">
                  <c:v>803.6000366210937</c:v>
                </c:pt>
                <c:pt idx="8432">
                  <c:v>803.7000122070315</c:v>
                </c:pt>
                <c:pt idx="8433">
                  <c:v>803.800048828125</c:v>
                </c:pt>
                <c:pt idx="8434">
                  <c:v>803.9000244140624</c:v>
                </c:pt>
                <c:pt idx="8435">
                  <c:v>804.0</c:v>
                </c:pt>
                <c:pt idx="8436">
                  <c:v>804.1000366210937</c:v>
                </c:pt>
                <c:pt idx="8437">
                  <c:v>804.2000122070315</c:v>
                </c:pt>
                <c:pt idx="8438">
                  <c:v>804.300048828125</c:v>
                </c:pt>
                <c:pt idx="8439">
                  <c:v>804.4000244140624</c:v>
                </c:pt>
                <c:pt idx="8440">
                  <c:v>804.5</c:v>
                </c:pt>
                <c:pt idx="8441">
                  <c:v>804.6000366210937</c:v>
                </c:pt>
                <c:pt idx="8442">
                  <c:v>804.7000122070315</c:v>
                </c:pt>
                <c:pt idx="8443">
                  <c:v>804.800048828125</c:v>
                </c:pt>
                <c:pt idx="8444">
                  <c:v>804.9000244140624</c:v>
                </c:pt>
                <c:pt idx="8445">
                  <c:v>805.0</c:v>
                </c:pt>
                <c:pt idx="8446">
                  <c:v>805.1000366210937</c:v>
                </c:pt>
                <c:pt idx="8447">
                  <c:v>805.2000122070315</c:v>
                </c:pt>
                <c:pt idx="8448">
                  <c:v>805.300048828125</c:v>
                </c:pt>
                <c:pt idx="8449">
                  <c:v>805.4000244140624</c:v>
                </c:pt>
                <c:pt idx="8450">
                  <c:v>805.5</c:v>
                </c:pt>
                <c:pt idx="8451">
                  <c:v>805.6000366210937</c:v>
                </c:pt>
                <c:pt idx="8452">
                  <c:v>805.7000122070315</c:v>
                </c:pt>
                <c:pt idx="8453">
                  <c:v>805.800048828125</c:v>
                </c:pt>
                <c:pt idx="8454">
                  <c:v>805.9000244140624</c:v>
                </c:pt>
                <c:pt idx="8455">
                  <c:v>806.0</c:v>
                </c:pt>
                <c:pt idx="8456">
                  <c:v>806.1000366210937</c:v>
                </c:pt>
                <c:pt idx="8457">
                  <c:v>806.2000122070315</c:v>
                </c:pt>
                <c:pt idx="8458">
                  <c:v>806.300048828125</c:v>
                </c:pt>
                <c:pt idx="8459">
                  <c:v>806.4000244140624</c:v>
                </c:pt>
                <c:pt idx="8460">
                  <c:v>806.5</c:v>
                </c:pt>
                <c:pt idx="8461">
                  <c:v>806.6000366210937</c:v>
                </c:pt>
                <c:pt idx="8462">
                  <c:v>806.7000122070315</c:v>
                </c:pt>
                <c:pt idx="8463">
                  <c:v>806.800048828125</c:v>
                </c:pt>
                <c:pt idx="8464">
                  <c:v>806.9000244140624</c:v>
                </c:pt>
                <c:pt idx="8465">
                  <c:v>807.0</c:v>
                </c:pt>
                <c:pt idx="8466">
                  <c:v>807.1000366210937</c:v>
                </c:pt>
                <c:pt idx="8467">
                  <c:v>807.2000122070315</c:v>
                </c:pt>
                <c:pt idx="8468">
                  <c:v>807.300048828125</c:v>
                </c:pt>
                <c:pt idx="8469">
                  <c:v>807.4000244140624</c:v>
                </c:pt>
                <c:pt idx="8470">
                  <c:v>807.5</c:v>
                </c:pt>
                <c:pt idx="8471">
                  <c:v>807.6000366210937</c:v>
                </c:pt>
                <c:pt idx="8472">
                  <c:v>807.7000122070315</c:v>
                </c:pt>
                <c:pt idx="8473">
                  <c:v>807.800048828125</c:v>
                </c:pt>
                <c:pt idx="8474">
                  <c:v>807.9000244140624</c:v>
                </c:pt>
                <c:pt idx="8475">
                  <c:v>808.0</c:v>
                </c:pt>
                <c:pt idx="8476">
                  <c:v>808.1000366210937</c:v>
                </c:pt>
                <c:pt idx="8477">
                  <c:v>808.2000122070315</c:v>
                </c:pt>
                <c:pt idx="8478">
                  <c:v>808.300048828125</c:v>
                </c:pt>
                <c:pt idx="8479">
                  <c:v>808.4000244140624</c:v>
                </c:pt>
                <c:pt idx="8480">
                  <c:v>808.5</c:v>
                </c:pt>
                <c:pt idx="8481">
                  <c:v>808.6000366210937</c:v>
                </c:pt>
                <c:pt idx="8482">
                  <c:v>808.7000122070315</c:v>
                </c:pt>
                <c:pt idx="8483">
                  <c:v>808.800048828125</c:v>
                </c:pt>
                <c:pt idx="8484">
                  <c:v>808.9000244140624</c:v>
                </c:pt>
                <c:pt idx="8485">
                  <c:v>809.0</c:v>
                </c:pt>
                <c:pt idx="8486">
                  <c:v>809.1000366210937</c:v>
                </c:pt>
                <c:pt idx="8487">
                  <c:v>809.2000122070315</c:v>
                </c:pt>
                <c:pt idx="8488">
                  <c:v>809.300048828125</c:v>
                </c:pt>
                <c:pt idx="8489">
                  <c:v>809.4000244140624</c:v>
                </c:pt>
                <c:pt idx="8490">
                  <c:v>809.5</c:v>
                </c:pt>
                <c:pt idx="8491">
                  <c:v>809.6000366210937</c:v>
                </c:pt>
                <c:pt idx="8492">
                  <c:v>809.7000122070315</c:v>
                </c:pt>
                <c:pt idx="8493">
                  <c:v>809.800048828125</c:v>
                </c:pt>
                <c:pt idx="8494">
                  <c:v>809.9000244140624</c:v>
                </c:pt>
                <c:pt idx="8495">
                  <c:v>810.0</c:v>
                </c:pt>
                <c:pt idx="8496">
                  <c:v>810.1000366210937</c:v>
                </c:pt>
                <c:pt idx="8497">
                  <c:v>810.2000122070315</c:v>
                </c:pt>
                <c:pt idx="8498">
                  <c:v>810.300048828125</c:v>
                </c:pt>
                <c:pt idx="8499">
                  <c:v>810.4000244140624</c:v>
                </c:pt>
                <c:pt idx="8500">
                  <c:v>810.5</c:v>
                </c:pt>
                <c:pt idx="8501">
                  <c:v>810.6000366210937</c:v>
                </c:pt>
                <c:pt idx="8502">
                  <c:v>810.7000122070315</c:v>
                </c:pt>
                <c:pt idx="8503">
                  <c:v>810.800048828125</c:v>
                </c:pt>
                <c:pt idx="8504">
                  <c:v>810.9000244140624</c:v>
                </c:pt>
                <c:pt idx="8505">
                  <c:v>811.0</c:v>
                </c:pt>
                <c:pt idx="8506">
                  <c:v>811.1000366210937</c:v>
                </c:pt>
                <c:pt idx="8507">
                  <c:v>811.2000122070315</c:v>
                </c:pt>
                <c:pt idx="8508">
                  <c:v>811.300048828125</c:v>
                </c:pt>
                <c:pt idx="8509">
                  <c:v>811.4000244140624</c:v>
                </c:pt>
                <c:pt idx="8510">
                  <c:v>811.5</c:v>
                </c:pt>
                <c:pt idx="8511">
                  <c:v>811.6000366210937</c:v>
                </c:pt>
                <c:pt idx="8512">
                  <c:v>811.7000122070315</c:v>
                </c:pt>
                <c:pt idx="8513">
                  <c:v>811.800048828125</c:v>
                </c:pt>
                <c:pt idx="8514">
                  <c:v>811.9000244140624</c:v>
                </c:pt>
                <c:pt idx="8515">
                  <c:v>812.0</c:v>
                </c:pt>
                <c:pt idx="8516">
                  <c:v>812.1000366210937</c:v>
                </c:pt>
                <c:pt idx="8517">
                  <c:v>812.2000122070315</c:v>
                </c:pt>
                <c:pt idx="8518">
                  <c:v>812.300048828125</c:v>
                </c:pt>
                <c:pt idx="8519">
                  <c:v>812.4000244140624</c:v>
                </c:pt>
                <c:pt idx="8520">
                  <c:v>812.5</c:v>
                </c:pt>
                <c:pt idx="8521">
                  <c:v>812.6000366210937</c:v>
                </c:pt>
                <c:pt idx="8522">
                  <c:v>812.7000122070315</c:v>
                </c:pt>
                <c:pt idx="8523">
                  <c:v>812.800048828125</c:v>
                </c:pt>
                <c:pt idx="8524">
                  <c:v>812.9000244140624</c:v>
                </c:pt>
                <c:pt idx="8525">
                  <c:v>813.0</c:v>
                </c:pt>
                <c:pt idx="8526">
                  <c:v>813.1000366210937</c:v>
                </c:pt>
                <c:pt idx="8527">
                  <c:v>813.2000122070315</c:v>
                </c:pt>
                <c:pt idx="8528">
                  <c:v>813.300048828125</c:v>
                </c:pt>
                <c:pt idx="8529">
                  <c:v>813.4000244140624</c:v>
                </c:pt>
                <c:pt idx="8530">
                  <c:v>813.5</c:v>
                </c:pt>
                <c:pt idx="8531">
                  <c:v>813.6000366210937</c:v>
                </c:pt>
                <c:pt idx="8532">
                  <c:v>813.7000122070315</c:v>
                </c:pt>
                <c:pt idx="8533">
                  <c:v>813.800048828125</c:v>
                </c:pt>
                <c:pt idx="8534">
                  <c:v>813.9000244140624</c:v>
                </c:pt>
                <c:pt idx="8535">
                  <c:v>814.0</c:v>
                </c:pt>
                <c:pt idx="8536">
                  <c:v>814.1000366210937</c:v>
                </c:pt>
                <c:pt idx="8537">
                  <c:v>814.2000122070315</c:v>
                </c:pt>
                <c:pt idx="8538">
                  <c:v>814.300048828125</c:v>
                </c:pt>
                <c:pt idx="8539">
                  <c:v>814.4000244140624</c:v>
                </c:pt>
                <c:pt idx="8540">
                  <c:v>814.5</c:v>
                </c:pt>
                <c:pt idx="8541">
                  <c:v>814.6000366210937</c:v>
                </c:pt>
                <c:pt idx="8542">
                  <c:v>814.7000122070315</c:v>
                </c:pt>
                <c:pt idx="8543">
                  <c:v>814.800048828125</c:v>
                </c:pt>
                <c:pt idx="8544">
                  <c:v>814.9000244140624</c:v>
                </c:pt>
                <c:pt idx="8545">
                  <c:v>815.0</c:v>
                </c:pt>
                <c:pt idx="8546">
                  <c:v>815.1000366210937</c:v>
                </c:pt>
                <c:pt idx="8547">
                  <c:v>815.2000122070315</c:v>
                </c:pt>
                <c:pt idx="8548">
                  <c:v>815.300048828125</c:v>
                </c:pt>
                <c:pt idx="8549">
                  <c:v>815.4000244140624</c:v>
                </c:pt>
                <c:pt idx="8550">
                  <c:v>815.5</c:v>
                </c:pt>
                <c:pt idx="8551">
                  <c:v>815.6000366210937</c:v>
                </c:pt>
                <c:pt idx="8552">
                  <c:v>815.7000122070315</c:v>
                </c:pt>
                <c:pt idx="8553">
                  <c:v>815.800048828125</c:v>
                </c:pt>
                <c:pt idx="8554">
                  <c:v>815.9000244140624</c:v>
                </c:pt>
                <c:pt idx="8555">
                  <c:v>816.0</c:v>
                </c:pt>
                <c:pt idx="8556">
                  <c:v>816.1000366210937</c:v>
                </c:pt>
                <c:pt idx="8557">
                  <c:v>816.2000122070315</c:v>
                </c:pt>
                <c:pt idx="8558">
                  <c:v>816.300048828125</c:v>
                </c:pt>
                <c:pt idx="8559">
                  <c:v>816.4000244140624</c:v>
                </c:pt>
                <c:pt idx="8560">
                  <c:v>816.5</c:v>
                </c:pt>
                <c:pt idx="8561">
                  <c:v>816.6000366210937</c:v>
                </c:pt>
                <c:pt idx="8562">
                  <c:v>816.7000122070315</c:v>
                </c:pt>
                <c:pt idx="8563">
                  <c:v>816.800048828125</c:v>
                </c:pt>
                <c:pt idx="8564">
                  <c:v>816.9000244140624</c:v>
                </c:pt>
                <c:pt idx="8565">
                  <c:v>817.0</c:v>
                </c:pt>
                <c:pt idx="8566">
                  <c:v>817.1000366210937</c:v>
                </c:pt>
                <c:pt idx="8567">
                  <c:v>817.2000122070315</c:v>
                </c:pt>
                <c:pt idx="8568">
                  <c:v>817.300048828125</c:v>
                </c:pt>
                <c:pt idx="8569">
                  <c:v>817.4000244140624</c:v>
                </c:pt>
                <c:pt idx="8570">
                  <c:v>817.5</c:v>
                </c:pt>
                <c:pt idx="8571">
                  <c:v>817.6000366210937</c:v>
                </c:pt>
                <c:pt idx="8572">
                  <c:v>817.7000122070315</c:v>
                </c:pt>
                <c:pt idx="8573">
                  <c:v>817.800048828125</c:v>
                </c:pt>
                <c:pt idx="8574">
                  <c:v>817.9000244140624</c:v>
                </c:pt>
                <c:pt idx="8575">
                  <c:v>818.0</c:v>
                </c:pt>
                <c:pt idx="8576">
                  <c:v>818.1000366210937</c:v>
                </c:pt>
                <c:pt idx="8577">
                  <c:v>818.2000122070315</c:v>
                </c:pt>
                <c:pt idx="8578">
                  <c:v>818.300048828125</c:v>
                </c:pt>
                <c:pt idx="8579">
                  <c:v>818.4000244140624</c:v>
                </c:pt>
                <c:pt idx="8580">
                  <c:v>818.5</c:v>
                </c:pt>
                <c:pt idx="8581">
                  <c:v>818.6000366210937</c:v>
                </c:pt>
                <c:pt idx="8582">
                  <c:v>818.7000122070315</c:v>
                </c:pt>
                <c:pt idx="8583">
                  <c:v>818.800048828125</c:v>
                </c:pt>
                <c:pt idx="8584">
                  <c:v>818.9000244140624</c:v>
                </c:pt>
                <c:pt idx="8585">
                  <c:v>819.0</c:v>
                </c:pt>
                <c:pt idx="8586">
                  <c:v>819.1000366210937</c:v>
                </c:pt>
                <c:pt idx="8587">
                  <c:v>819.2000122070315</c:v>
                </c:pt>
                <c:pt idx="8588">
                  <c:v>819.300048828125</c:v>
                </c:pt>
                <c:pt idx="8589">
                  <c:v>819.4000244140624</c:v>
                </c:pt>
                <c:pt idx="8590">
                  <c:v>819.5</c:v>
                </c:pt>
                <c:pt idx="8591">
                  <c:v>819.6000366210937</c:v>
                </c:pt>
                <c:pt idx="8592">
                  <c:v>819.7000122070315</c:v>
                </c:pt>
                <c:pt idx="8593">
                  <c:v>819.800048828125</c:v>
                </c:pt>
                <c:pt idx="8594">
                  <c:v>819.9000244140624</c:v>
                </c:pt>
                <c:pt idx="8595">
                  <c:v>820.0</c:v>
                </c:pt>
                <c:pt idx="8596">
                  <c:v>820.1000366210937</c:v>
                </c:pt>
                <c:pt idx="8597">
                  <c:v>820.2000122070315</c:v>
                </c:pt>
                <c:pt idx="8598">
                  <c:v>820.300048828125</c:v>
                </c:pt>
                <c:pt idx="8599">
                  <c:v>820.4000244140624</c:v>
                </c:pt>
                <c:pt idx="8600">
                  <c:v>820.5</c:v>
                </c:pt>
                <c:pt idx="8601">
                  <c:v>820.6000366210937</c:v>
                </c:pt>
                <c:pt idx="8602">
                  <c:v>820.7000122070315</c:v>
                </c:pt>
                <c:pt idx="8603">
                  <c:v>820.800048828125</c:v>
                </c:pt>
                <c:pt idx="8604">
                  <c:v>820.9000244140624</c:v>
                </c:pt>
                <c:pt idx="8605">
                  <c:v>821.0</c:v>
                </c:pt>
                <c:pt idx="8606">
                  <c:v>821.1000366210937</c:v>
                </c:pt>
                <c:pt idx="8607">
                  <c:v>821.2000122070315</c:v>
                </c:pt>
                <c:pt idx="8608">
                  <c:v>821.300048828125</c:v>
                </c:pt>
                <c:pt idx="8609">
                  <c:v>821.4000244140624</c:v>
                </c:pt>
                <c:pt idx="8610">
                  <c:v>821.5</c:v>
                </c:pt>
                <c:pt idx="8611">
                  <c:v>821.6000366210937</c:v>
                </c:pt>
                <c:pt idx="8612">
                  <c:v>821.7000122070315</c:v>
                </c:pt>
                <c:pt idx="8613">
                  <c:v>821.800048828125</c:v>
                </c:pt>
                <c:pt idx="8614">
                  <c:v>821.9000244140624</c:v>
                </c:pt>
                <c:pt idx="8615">
                  <c:v>822.0</c:v>
                </c:pt>
                <c:pt idx="8616">
                  <c:v>822.1000366210937</c:v>
                </c:pt>
                <c:pt idx="8617">
                  <c:v>822.2000122070315</c:v>
                </c:pt>
                <c:pt idx="8618">
                  <c:v>822.300048828125</c:v>
                </c:pt>
                <c:pt idx="8619">
                  <c:v>822.4000244140624</c:v>
                </c:pt>
                <c:pt idx="8620">
                  <c:v>822.5</c:v>
                </c:pt>
                <c:pt idx="8621">
                  <c:v>822.6000366210937</c:v>
                </c:pt>
                <c:pt idx="8622">
                  <c:v>822.7000122070315</c:v>
                </c:pt>
                <c:pt idx="8623">
                  <c:v>822.800048828125</c:v>
                </c:pt>
                <c:pt idx="8624">
                  <c:v>822.9000244140624</c:v>
                </c:pt>
                <c:pt idx="8625">
                  <c:v>823.0</c:v>
                </c:pt>
                <c:pt idx="8626">
                  <c:v>823.1000366210937</c:v>
                </c:pt>
                <c:pt idx="8627">
                  <c:v>823.2000122070315</c:v>
                </c:pt>
                <c:pt idx="8628">
                  <c:v>823.300048828125</c:v>
                </c:pt>
                <c:pt idx="8629">
                  <c:v>823.4000244140624</c:v>
                </c:pt>
                <c:pt idx="8630">
                  <c:v>823.5</c:v>
                </c:pt>
                <c:pt idx="8631">
                  <c:v>823.6000366210937</c:v>
                </c:pt>
                <c:pt idx="8632">
                  <c:v>823.7000122070315</c:v>
                </c:pt>
                <c:pt idx="8633">
                  <c:v>823.800048828125</c:v>
                </c:pt>
                <c:pt idx="8634">
                  <c:v>823.9000244140624</c:v>
                </c:pt>
                <c:pt idx="8635">
                  <c:v>824.0</c:v>
                </c:pt>
                <c:pt idx="8636">
                  <c:v>824.1000366210937</c:v>
                </c:pt>
                <c:pt idx="8637">
                  <c:v>824.2000122070315</c:v>
                </c:pt>
                <c:pt idx="8638">
                  <c:v>824.300048828125</c:v>
                </c:pt>
                <c:pt idx="8639">
                  <c:v>824.4000244140624</c:v>
                </c:pt>
                <c:pt idx="8640">
                  <c:v>824.5</c:v>
                </c:pt>
                <c:pt idx="8641">
                  <c:v>824.6000366210937</c:v>
                </c:pt>
                <c:pt idx="8642">
                  <c:v>824.7000122070315</c:v>
                </c:pt>
                <c:pt idx="8643">
                  <c:v>824.800048828125</c:v>
                </c:pt>
                <c:pt idx="8644">
                  <c:v>824.9000244140624</c:v>
                </c:pt>
                <c:pt idx="8645">
                  <c:v>825.0</c:v>
                </c:pt>
                <c:pt idx="8646">
                  <c:v>825.1000366210937</c:v>
                </c:pt>
                <c:pt idx="8647">
                  <c:v>825.2000122070315</c:v>
                </c:pt>
                <c:pt idx="8648">
                  <c:v>825.300048828125</c:v>
                </c:pt>
                <c:pt idx="8649">
                  <c:v>825.4000244140624</c:v>
                </c:pt>
                <c:pt idx="8650">
                  <c:v>825.5</c:v>
                </c:pt>
                <c:pt idx="8651">
                  <c:v>825.6000366210937</c:v>
                </c:pt>
                <c:pt idx="8652">
                  <c:v>825.7000122070315</c:v>
                </c:pt>
                <c:pt idx="8653">
                  <c:v>825.800048828125</c:v>
                </c:pt>
                <c:pt idx="8654">
                  <c:v>825.9000244140624</c:v>
                </c:pt>
                <c:pt idx="8655">
                  <c:v>826.0</c:v>
                </c:pt>
                <c:pt idx="8656">
                  <c:v>826.1000366210937</c:v>
                </c:pt>
                <c:pt idx="8657">
                  <c:v>826.2000122070315</c:v>
                </c:pt>
                <c:pt idx="8658">
                  <c:v>826.300048828125</c:v>
                </c:pt>
                <c:pt idx="8659">
                  <c:v>826.4000244140624</c:v>
                </c:pt>
                <c:pt idx="8660">
                  <c:v>826.5</c:v>
                </c:pt>
                <c:pt idx="8661">
                  <c:v>826.6000366210937</c:v>
                </c:pt>
                <c:pt idx="8662">
                  <c:v>826.7000122070315</c:v>
                </c:pt>
                <c:pt idx="8663">
                  <c:v>826.800048828125</c:v>
                </c:pt>
                <c:pt idx="8664">
                  <c:v>826.9000244140624</c:v>
                </c:pt>
                <c:pt idx="8665">
                  <c:v>827.0</c:v>
                </c:pt>
                <c:pt idx="8666">
                  <c:v>827.1000366210937</c:v>
                </c:pt>
                <c:pt idx="8667">
                  <c:v>827.2000122070315</c:v>
                </c:pt>
                <c:pt idx="8668">
                  <c:v>827.300048828125</c:v>
                </c:pt>
                <c:pt idx="8669">
                  <c:v>827.4000244140624</c:v>
                </c:pt>
                <c:pt idx="8670">
                  <c:v>827.5</c:v>
                </c:pt>
                <c:pt idx="8671">
                  <c:v>827.6000366210937</c:v>
                </c:pt>
                <c:pt idx="8672">
                  <c:v>827.7000122070315</c:v>
                </c:pt>
                <c:pt idx="8673">
                  <c:v>827.800048828125</c:v>
                </c:pt>
                <c:pt idx="8674">
                  <c:v>827.9000244140624</c:v>
                </c:pt>
                <c:pt idx="8675">
                  <c:v>828.0</c:v>
                </c:pt>
                <c:pt idx="8676">
                  <c:v>828.1000366210937</c:v>
                </c:pt>
                <c:pt idx="8677">
                  <c:v>828.2000122070315</c:v>
                </c:pt>
                <c:pt idx="8678">
                  <c:v>828.300048828125</c:v>
                </c:pt>
                <c:pt idx="8679">
                  <c:v>828.4000244140624</c:v>
                </c:pt>
                <c:pt idx="8680">
                  <c:v>828.5</c:v>
                </c:pt>
                <c:pt idx="8681">
                  <c:v>828.6000366210937</c:v>
                </c:pt>
                <c:pt idx="8682">
                  <c:v>828.7000122070315</c:v>
                </c:pt>
                <c:pt idx="8683">
                  <c:v>828.800048828125</c:v>
                </c:pt>
                <c:pt idx="8684">
                  <c:v>828.9000244140624</c:v>
                </c:pt>
                <c:pt idx="8685">
                  <c:v>829.0</c:v>
                </c:pt>
                <c:pt idx="8686">
                  <c:v>829.1000366210937</c:v>
                </c:pt>
                <c:pt idx="8687">
                  <c:v>829.2000122070315</c:v>
                </c:pt>
                <c:pt idx="8688">
                  <c:v>829.300048828125</c:v>
                </c:pt>
                <c:pt idx="8689">
                  <c:v>829.4000244140624</c:v>
                </c:pt>
                <c:pt idx="8690">
                  <c:v>829.5</c:v>
                </c:pt>
                <c:pt idx="8691">
                  <c:v>829.6000366210937</c:v>
                </c:pt>
                <c:pt idx="8692">
                  <c:v>829.7000122070315</c:v>
                </c:pt>
                <c:pt idx="8693">
                  <c:v>829.800048828125</c:v>
                </c:pt>
                <c:pt idx="8694">
                  <c:v>829.9000244140624</c:v>
                </c:pt>
                <c:pt idx="8695">
                  <c:v>830.0</c:v>
                </c:pt>
                <c:pt idx="8696">
                  <c:v>830.1000366210937</c:v>
                </c:pt>
                <c:pt idx="8697">
                  <c:v>830.2000122070315</c:v>
                </c:pt>
                <c:pt idx="8698">
                  <c:v>830.300048828125</c:v>
                </c:pt>
                <c:pt idx="8699">
                  <c:v>830.4000244140624</c:v>
                </c:pt>
                <c:pt idx="8700">
                  <c:v>830.5</c:v>
                </c:pt>
                <c:pt idx="8701">
                  <c:v>830.6000366210937</c:v>
                </c:pt>
                <c:pt idx="8702">
                  <c:v>830.7000122070315</c:v>
                </c:pt>
                <c:pt idx="8703">
                  <c:v>830.800048828125</c:v>
                </c:pt>
                <c:pt idx="8704">
                  <c:v>830.9000244140624</c:v>
                </c:pt>
                <c:pt idx="8705">
                  <c:v>831.0</c:v>
                </c:pt>
                <c:pt idx="8706">
                  <c:v>831.1000366210937</c:v>
                </c:pt>
                <c:pt idx="8707">
                  <c:v>831.2000122070315</c:v>
                </c:pt>
                <c:pt idx="8708">
                  <c:v>831.300048828125</c:v>
                </c:pt>
                <c:pt idx="8709">
                  <c:v>831.4000244140624</c:v>
                </c:pt>
                <c:pt idx="8710">
                  <c:v>831.5</c:v>
                </c:pt>
                <c:pt idx="8711">
                  <c:v>831.6000366210937</c:v>
                </c:pt>
                <c:pt idx="8712">
                  <c:v>831.7000122070315</c:v>
                </c:pt>
                <c:pt idx="8713">
                  <c:v>831.800048828125</c:v>
                </c:pt>
                <c:pt idx="8714">
                  <c:v>831.9000244140624</c:v>
                </c:pt>
                <c:pt idx="8715">
                  <c:v>832.0</c:v>
                </c:pt>
                <c:pt idx="8716">
                  <c:v>832.1000366210937</c:v>
                </c:pt>
                <c:pt idx="8717">
                  <c:v>832.2000122070315</c:v>
                </c:pt>
                <c:pt idx="8718">
                  <c:v>832.300048828125</c:v>
                </c:pt>
                <c:pt idx="8719">
                  <c:v>832.4000244140624</c:v>
                </c:pt>
                <c:pt idx="8720">
                  <c:v>832.5</c:v>
                </c:pt>
                <c:pt idx="8721">
                  <c:v>832.6000366210937</c:v>
                </c:pt>
                <c:pt idx="8722">
                  <c:v>832.7000122070315</c:v>
                </c:pt>
                <c:pt idx="8723">
                  <c:v>832.800048828125</c:v>
                </c:pt>
                <c:pt idx="8724">
                  <c:v>832.9000244140624</c:v>
                </c:pt>
                <c:pt idx="8725">
                  <c:v>833.0</c:v>
                </c:pt>
                <c:pt idx="8726">
                  <c:v>833.1000366210937</c:v>
                </c:pt>
                <c:pt idx="8727">
                  <c:v>833.2000122070315</c:v>
                </c:pt>
                <c:pt idx="8728">
                  <c:v>833.300048828125</c:v>
                </c:pt>
                <c:pt idx="8729">
                  <c:v>833.4000244140624</c:v>
                </c:pt>
                <c:pt idx="8730">
                  <c:v>833.5</c:v>
                </c:pt>
                <c:pt idx="8731">
                  <c:v>833.6000366210937</c:v>
                </c:pt>
                <c:pt idx="8732">
                  <c:v>833.7000122070315</c:v>
                </c:pt>
                <c:pt idx="8733">
                  <c:v>833.800048828125</c:v>
                </c:pt>
                <c:pt idx="8734">
                  <c:v>833.9000244140624</c:v>
                </c:pt>
                <c:pt idx="8735">
                  <c:v>834.0</c:v>
                </c:pt>
                <c:pt idx="8736">
                  <c:v>834.1000366210937</c:v>
                </c:pt>
                <c:pt idx="8737">
                  <c:v>834.2000122070315</c:v>
                </c:pt>
                <c:pt idx="8738">
                  <c:v>834.300048828125</c:v>
                </c:pt>
                <c:pt idx="8739">
                  <c:v>834.4000244140624</c:v>
                </c:pt>
                <c:pt idx="8740">
                  <c:v>834.5</c:v>
                </c:pt>
                <c:pt idx="8741">
                  <c:v>834.6000366210937</c:v>
                </c:pt>
                <c:pt idx="8742">
                  <c:v>834.7000122070315</c:v>
                </c:pt>
                <c:pt idx="8743">
                  <c:v>834.800048828125</c:v>
                </c:pt>
                <c:pt idx="8744">
                  <c:v>834.9000244140624</c:v>
                </c:pt>
                <c:pt idx="8745">
                  <c:v>835.0</c:v>
                </c:pt>
                <c:pt idx="8746">
                  <c:v>835.1000366210937</c:v>
                </c:pt>
                <c:pt idx="8747">
                  <c:v>835.2000122070315</c:v>
                </c:pt>
                <c:pt idx="8748">
                  <c:v>835.300048828125</c:v>
                </c:pt>
                <c:pt idx="8749">
                  <c:v>835.4000244140624</c:v>
                </c:pt>
                <c:pt idx="8750">
                  <c:v>835.5</c:v>
                </c:pt>
                <c:pt idx="8751">
                  <c:v>835.6000366210937</c:v>
                </c:pt>
                <c:pt idx="8752">
                  <c:v>835.7000122070315</c:v>
                </c:pt>
                <c:pt idx="8753">
                  <c:v>835.800048828125</c:v>
                </c:pt>
                <c:pt idx="8754">
                  <c:v>835.9000244140624</c:v>
                </c:pt>
                <c:pt idx="8755">
                  <c:v>836.0</c:v>
                </c:pt>
                <c:pt idx="8756">
                  <c:v>836.1000366210937</c:v>
                </c:pt>
                <c:pt idx="8757">
                  <c:v>836.2000122070315</c:v>
                </c:pt>
                <c:pt idx="8758">
                  <c:v>836.300048828125</c:v>
                </c:pt>
                <c:pt idx="8759">
                  <c:v>836.4000244140624</c:v>
                </c:pt>
                <c:pt idx="8760">
                  <c:v>836.5</c:v>
                </c:pt>
                <c:pt idx="8761">
                  <c:v>836.6000366210937</c:v>
                </c:pt>
                <c:pt idx="8762">
                  <c:v>836.7000122070315</c:v>
                </c:pt>
                <c:pt idx="8763">
                  <c:v>836.800048828125</c:v>
                </c:pt>
                <c:pt idx="8764">
                  <c:v>836.9000244140624</c:v>
                </c:pt>
                <c:pt idx="8765">
                  <c:v>837.0</c:v>
                </c:pt>
                <c:pt idx="8766">
                  <c:v>837.1000366210937</c:v>
                </c:pt>
                <c:pt idx="8767">
                  <c:v>837.2000122070315</c:v>
                </c:pt>
                <c:pt idx="8768">
                  <c:v>837.300048828125</c:v>
                </c:pt>
                <c:pt idx="8769">
                  <c:v>837.4000244140624</c:v>
                </c:pt>
                <c:pt idx="8770">
                  <c:v>837.5</c:v>
                </c:pt>
                <c:pt idx="8771">
                  <c:v>837.6000366210937</c:v>
                </c:pt>
                <c:pt idx="8772">
                  <c:v>837.7000122070315</c:v>
                </c:pt>
                <c:pt idx="8773">
                  <c:v>837.800048828125</c:v>
                </c:pt>
                <c:pt idx="8774">
                  <c:v>837.9000244140624</c:v>
                </c:pt>
                <c:pt idx="8775">
                  <c:v>838.0</c:v>
                </c:pt>
                <c:pt idx="8776">
                  <c:v>838.1000366210937</c:v>
                </c:pt>
                <c:pt idx="8777">
                  <c:v>838.2000122070315</c:v>
                </c:pt>
                <c:pt idx="8778">
                  <c:v>838.300048828125</c:v>
                </c:pt>
                <c:pt idx="8779">
                  <c:v>838.4000244140624</c:v>
                </c:pt>
                <c:pt idx="8780">
                  <c:v>838.5</c:v>
                </c:pt>
                <c:pt idx="8781">
                  <c:v>838.6000366210937</c:v>
                </c:pt>
                <c:pt idx="8782">
                  <c:v>838.7000122070315</c:v>
                </c:pt>
                <c:pt idx="8783">
                  <c:v>838.800048828125</c:v>
                </c:pt>
                <c:pt idx="8784">
                  <c:v>838.9000244140624</c:v>
                </c:pt>
                <c:pt idx="8785">
                  <c:v>839.0</c:v>
                </c:pt>
                <c:pt idx="8786">
                  <c:v>839.1000366210937</c:v>
                </c:pt>
                <c:pt idx="8787">
                  <c:v>839.2000122070315</c:v>
                </c:pt>
                <c:pt idx="8788">
                  <c:v>839.300048828125</c:v>
                </c:pt>
                <c:pt idx="8789">
                  <c:v>839.4000244140624</c:v>
                </c:pt>
                <c:pt idx="8790">
                  <c:v>839.5</c:v>
                </c:pt>
                <c:pt idx="8791">
                  <c:v>839.6000366210937</c:v>
                </c:pt>
                <c:pt idx="8792">
                  <c:v>839.7000122070315</c:v>
                </c:pt>
                <c:pt idx="8793">
                  <c:v>839.800048828125</c:v>
                </c:pt>
                <c:pt idx="8794">
                  <c:v>839.9000244140624</c:v>
                </c:pt>
                <c:pt idx="8795">
                  <c:v>840.0</c:v>
                </c:pt>
                <c:pt idx="8796">
                  <c:v>840.1000366210937</c:v>
                </c:pt>
                <c:pt idx="8797">
                  <c:v>840.2000122070315</c:v>
                </c:pt>
                <c:pt idx="8798">
                  <c:v>840.300048828125</c:v>
                </c:pt>
                <c:pt idx="8799">
                  <c:v>840.4000244140624</c:v>
                </c:pt>
                <c:pt idx="8800">
                  <c:v>840.5</c:v>
                </c:pt>
                <c:pt idx="8801">
                  <c:v>840.6000366210937</c:v>
                </c:pt>
                <c:pt idx="8802">
                  <c:v>840.7000122070315</c:v>
                </c:pt>
                <c:pt idx="8803">
                  <c:v>840.800048828125</c:v>
                </c:pt>
                <c:pt idx="8804">
                  <c:v>840.9000244140624</c:v>
                </c:pt>
                <c:pt idx="8805">
                  <c:v>841.0</c:v>
                </c:pt>
                <c:pt idx="8806">
                  <c:v>841.1000366210937</c:v>
                </c:pt>
                <c:pt idx="8807">
                  <c:v>841.2000122070315</c:v>
                </c:pt>
                <c:pt idx="8808">
                  <c:v>841.300048828125</c:v>
                </c:pt>
                <c:pt idx="8809">
                  <c:v>841.4000244140624</c:v>
                </c:pt>
                <c:pt idx="8810">
                  <c:v>841.5</c:v>
                </c:pt>
                <c:pt idx="8811">
                  <c:v>841.6000366210937</c:v>
                </c:pt>
                <c:pt idx="8812">
                  <c:v>841.7000122070315</c:v>
                </c:pt>
                <c:pt idx="8813">
                  <c:v>841.800048828125</c:v>
                </c:pt>
                <c:pt idx="8814">
                  <c:v>841.9000244140624</c:v>
                </c:pt>
                <c:pt idx="8815">
                  <c:v>842.0</c:v>
                </c:pt>
                <c:pt idx="8816">
                  <c:v>842.1000366210937</c:v>
                </c:pt>
                <c:pt idx="8817">
                  <c:v>842.2000122070315</c:v>
                </c:pt>
                <c:pt idx="8818">
                  <c:v>842.300048828125</c:v>
                </c:pt>
                <c:pt idx="8819">
                  <c:v>842.4000244140624</c:v>
                </c:pt>
                <c:pt idx="8820">
                  <c:v>842.5</c:v>
                </c:pt>
                <c:pt idx="8821">
                  <c:v>842.6000366210937</c:v>
                </c:pt>
                <c:pt idx="8822">
                  <c:v>842.7000122070315</c:v>
                </c:pt>
                <c:pt idx="8823">
                  <c:v>842.800048828125</c:v>
                </c:pt>
                <c:pt idx="8824">
                  <c:v>842.9000244140624</c:v>
                </c:pt>
                <c:pt idx="8825">
                  <c:v>843.0</c:v>
                </c:pt>
                <c:pt idx="8826">
                  <c:v>843.1000366210937</c:v>
                </c:pt>
                <c:pt idx="8827">
                  <c:v>843.2000122070315</c:v>
                </c:pt>
                <c:pt idx="8828">
                  <c:v>843.300048828125</c:v>
                </c:pt>
                <c:pt idx="8829">
                  <c:v>843.4000244140624</c:v>
                </c:pt>
                <c:pt idx="8830">
                  <c:v>843.5</c:v>
                </c:pt>
                <c:pt idx="8831">
                  <c:v>843.6000366210937</c:v>
                </c:pt>
                <c:pt idx="8832">
                  <c:v>843.7000122070315</c:v>
                </c:pt>
                <c:pt idx="8833">
                  <c:v>843.800048828125</c:v>
                </c:pt>
                <c:pt idx="8834">
                  <c:v>843.9000244140624</c:v>
                </c:pt>
                <c:pt idx="8835">
                  <c:v>844.0</c:v>
                </c:pt>
                <c:pt idx="8836">
                  <c:v>844.1000366210937</c:v>
                </c:pt>
                <c:pt idx="8837">
                  <c:v>844.2000122070315</c:v>
                </c:pt>
                <c:pt idx="8838">
                  <c:v>844.300048828125</c:v>
                </c:pt>
                <c:pt idx="8839">
                  <c:v>844.4000244140624</c:v>
                </c:pt>
                <c:pt idx="8840">
                  <c:v>844.5</c:v>
                </c:pt>
                <c:pt idx="8841">
                  <c:v>844.6000366210937</c:v>
                </c:pt>
                <c:pt idx="8842">
                  <c:v>844.7000122070315</c:v>
                </c:pt>
                <c:pt idx="8843">
                  <c:v>844.800048828125</c:v>
                </c:pt>
                <c:pt idx="8844">
                  <c:v>844.9000244140624</c:v>
                </c:pt>
                <c:pt idx="8845">
                  <c:v>845.0</c:v>
                </c:pt>
                <c:pt idx="8846">
                  <c:v>845.1000366210937</c:v>
                </c:pt>
                <c:pt idx="8847">
                  <c:v>845.2000122070315</c:v>
                </c:pt>
                <c:pt idx="8848">
                  <c:v>845.300048828125</c:v>
                </c:pt>
                <c:pt idx="8849">
                  <c:v>845.4000244140624</c:v>
                </c:pt>
                <c:pt idx="8850">
                  <c:v>845.5</c:v>
                </c:pt>
                <c:pt idx="8851">
                  <c:v>845.6000366210937</c:v>
                </c:pt>
                <c:pt idx="8852">
                  <c:v>845.7000122070315</c:v>
                </c:pt>
                <c:pt idx="8853">
                  <c:v>845.800048828125</c:v>
                </c:pt>
                <c:pt idx="8854">
                  <c:v>845.9000244140624</c:v>
                </c:pt>
                <c:pt idx="8855">
                  <c:v>846.0</c:v>
                </c:pt>
                <c:pt idx="8856">
                  <c:v>846.1000366210937</c:v>
                </c:pt>
                <c:pt idx="8857">
                  <c:v>846.2000122070315</c:v>
                </c:pt>
                <c:pt idx="8858">
                  <c:v>846.300048828125</c:v>
                </c:pt>
                <c:pt idx="8859">
                  <c:v>846.4000244140624</c:v>
                </c:pt>
                <c:pt idx="8860">
                  <c:v>846.5</c:v>
                </c:pt>
                <c:pt idx="8861">
                  <c:v>846.6000366210937</c:v>
                </c:pt>
                <c:pt idx="8862">
                  <c:v>846.7000122070315</c:v>
                </c:pt>
                <c:pt idx="8863">
                  <c:v>846.800048828125</c:v>
                </c:pt>
                <c:pt idx="8864">
                  <c:v>846.9000244140624</c:v>
                </c:pt>
                <c:pt idx="8865">
                  <c:v>847.0</c:v>
                </c:pt>
                <c:pt idx="8866">
                  <c:v>847.1000366210937</c:v>
                </c:pt>
                <c:pt idx="8867">
                  <c:v>847.2000122070315</c:v>
                </c:pt>
                <c:pt idx="8868">
                  <c:v>847.300048828125</c:v>
                </c:pt>
                <c:pt idx="8869">
                  <c:v>847.4000244140624</c:v>
                </c:pt>
                <c:pt idx="8870">
                  <c:v>847.5</c:v>
                </c:pt>
                <c:pt idx="8871">
                  <c:v>847.6000366210937</c:v>
                </c:pt>
                <c:pt idx="8872">
                  <c:v>847.7000122070315</c:v>
                </c:pt>
                <c:pt idx="8873">
                  <c:v>847.800048828125</c:v>
                </c:pt>
                <c:pt idx="8874">
                  <c:v>847.9000244140624</c:v>
                </c:pt>
                <c:pt idx="8875">
                  <c:v>848.0</c:v>
                </c:pt>
                <c:pt idx="8876">
                  <c:v>848.1000366210937</c:v>
                </c:pt>
                <c:pt idx="8877">
                  <c:v>848.2000122070315</c:v>
                </c:pt>
                <c:pt idx="8878">
                  <c:v>848.300048828125</c:v>
                </c:pt>
                <c:pt idx="8879">
                  <c:v>848.4000244140624</c:v>
                </c:pt>
                <c:pt idx="8880">
                  <c:v>848.5</c:v>
                </c:pt>
                <c:pt idx="8881">
                  <c:v>848.6000366210937</c:v>
                </c:pt>
                <c:pt idx="8882">
                  <c:v>848.7000122070315</c:v>
                </c:pt>
                <c:pt idx="8883">
                  <c:v>848.800048828125</c:v>
                </c:pt>
                <c:pt idx="8884">
                  <c:v>848.9000244140624</c:v>
                </c:pt>
                <c:pt idx="8885">
                  <c:v>849.0</c:v>
                </c:pt>
                <c:pt idx="8886">
                  <c:v>849.1000366210937</c:v>
                </c:pt>
                <c:pt idx="8887">
                  <c:v>849.2000122070315</c:v>
                </c:pt>
                <c:pt idx="8888">
                  <c:v>849.300048828125</c:v>
                </c:pt>
                <c:pt idx="8889">
                  <c:v>849.4000244140624</c:v>
                </c:pt>
                <c:pt idx="8890">
                  <c:v>849.5</c:v>
                </c:pt>
                <c:pt idx="8891">
                  <c:v>849.6000366210937</c:v>
                </c:pt>
                <c:pt idx="8892">
                  <c:v>849.7000122070315</c:v>
                </c:pt>
                <c:pt idx="8893">
                  <c:v>849.800048828125</c:v>
                </c:pt>
                <c:pt idx="8894">
                  <c:v>849.9000244140624</c:v>
                </c:pt>
                <c:pt idx="8895">
                  <c:v>850.0</c:v>
                </c:pt>
                <c:pt idx="8896">
                  <c:v>850.1000366210937</c:v>
                </c:pt>
                <c:pt idx="8897">
                  <c:v>850.2000122070315</c:v>
                </c:pt>
                <c:pt idx="8898">
                  <c:v>850.300048828125</c:v>
                </c:pt>
                <c:pt idx="8899">
                  <c:v>850.4000244140624</c:v>
                </c:pt>
                <c:pt idx="8900">
                  <c:v>850.5</c:v>
                </c:pt>
                <c:pt idx="8901">
                  <c:v>850.6000366210937</c:v>
                </c:pt>
                <c:pt idx="8902">
                  <c:v>850.7000122070315</c:v>
                </c:pt>
                <c:pt idx="8903">
                  <c:v>850.800048828125</c:v>
                </c:pt>
                <c:pt idx="8904">
                  <c:v>850.9000244140624</c:v>
                </c:pt>
                <c:pt idx="8905">
                  <c:v>851.0</c:v>
                </c:pt>
                <c:pt idx="8906">
                  <c:v>851.1000366210937</c:v>
                </c:pt>
                <c:pt idx="8907">
                  <c:v>851.2000122070315</c:v>
                </c:pt>
                <c:pt idx="8908">
                  <c:v>851.300048828125</c:v>
                </c:pt>
                <c:pt idx="8909">
                  <c:v>851.4000244140624</c:v>
                </c:pt>
                <c:pt idx="8910">
                  <c:v>851.5</c:v>
                </c:pt>
                <c:pt idx="8911">
                  <c:v>851.6000366210937</c:v>
                </c:pt>
                <c:pt idx="8912">
                  <c:v>851.7000122070315</c:v>
                </c:pt>
                <c:pt idx="8913">
                  <c:v>851.800048828125</c:v>
                </c:pt>
                <c:pt idx="8914">
                  <c:v>851.9000244140624</c:v>
                </c:pt>
                <c:pt idx="8915">
                  <c:v>852.0</c:v>
                </c:pt>
                <c:pt idx="8916">
                  <c:v>852.1000366210937</c:v>
                </c:pt>
                <c:pt idx="8917">
                  <c:v>852.2000122070315</c:v>
                </c:pt>
                <c:pt idx="8918">
                  <c:v>852.300048828125</c:v>
                </c:pt>
                <c:pt idx="8919">
                  <c:v>852.4000244140624</c:v>
                </c:pt>
                <c:pt idx="8920">
                  <c:v>852.5</c:v>
                </c:pt>
                <c:pt idx="8921">
                  <c:v>852.6000366210937</c:v>
                </c:pt>
                <c:pt idx="8922">
                  <c:v>852.7000122070315</c:v>
                </c:pt>
                <c:pt idx="8923">
                  <c:v>852.800048828125</c:v>
                </c:pt>
                <c:pt idx="8924">
                  <c:v>852.9000244140624</c:v>
                </c:pt>
                <c:pt idx="8925">
                  <c:v>853.0</c:v>
                </c:pt>
                <c:pt idx="8926">
                  <c:v>853.1000366210937</c:v>
                </c:pt>
                <c:pt idx="8927">
                  <c:v>853.2000122070315</c:v>
                </c:pt>
                <c:pt idx="8928">
                  <c:v>853.300048828125</c:v>
                </c:pt>
                <c:pt idx="8929">
                  <c:v>853.4000244140624</c:v>
                </c:pt>
                <c:pt idx="8930">
                  <c:v>853.5</c:v>
                </c:pt>
                <c:pt idx="8931">
                  <c:v>853.6000366210937</c:v>
                </c:pt>
                <c:pt idx="8932">
                  <c:v>853.7000122070315</c:v>
                </c:pt>
                <c:pt idx="8933">
                  <c:v>853.800048828125</c:v>
                </c:pt>
                <c:pt idx="8934">
                  <c:v>853.9000244140624</c:v>
                </c:pt>
                <c:pt idx="8935">
                  <c:v>854.0</c:v>
                </c:pt>
                <c:pt idx="8936">
                  <c:v>854.1000366210937</c:v>
                </c:pt>
                <c:pt idx="8937">
                  <c:v>854.2000122070315</c:v>
                </c:pt>
                <c:pt idx="8938">
                  <c:v>854.300048828125</c:v>
                </c:pt>
                <c:pt idx="8939">
                  <c:v>854.4000244140624</c:v>
                </c:pt>
                <c:pt idx="8940">
                  <c:v>854.5</c:v>
                </c:pt>
                <c:pt idx="8941">
                  <c:v>854.6000366210937</c:v>
                </c:pt>
                <c:pt idx="8942">
                  <c:v>854.7000122070315</c:v>
                </c:pt>
                <c:pt idx="8943">
                  <c:v>854.800048828125</c:v>
                </c:pt>
                <c:pt idx="8944">
                  <c:v>854.9000244140624</c:v>
                </c:pt>
                <c:pt idx="8945">
                  <c:v>855.0</c:v>
                </c:pt>
                <c:pt idx="8946">
                  <c:v>855.1000366210937</c:v>
                </c:pt>
                <c:pt idx="8947">
                  <c:v>855.2000122070315</c:v>
                </c:pt>
                <c:pt idx="8948">
                  <c:v>855.300048828125</c:v>
                </c:pt>
                <c:pt idx="8949">
                  <c:v>855.4000244140624</c:v>
                </c:pt>
                <c:pt idx="8950">
                  <c:v>855.5</c:v>
                </c:pt>
                <c:pt idx="8951">
                  <c:v>855.6000366210937</c:v>
                </c:pt>
                <c:pt idx="8952">
                  <c:v>855.7000122070315</c:v>
                </c:pt>
                <c:pt idx="8953">
                  <c:v>855.800048828125</c:v>
                </c:pt>
                <c:pt idx="8954">
                  <c:v>855.9000244140624</c:v>
                </c:pt>
                <c:pt idx="8955">
                  <c:v>856.0</c:v>
                </c:pt>
                <c:pt idx="8956">
                  <c:v>856.1000366210937</c:v>
                </c:pt>
                <c:pt idx="8957">
                  <c:v>856.2000122070315</c:v>
                </c:pt>
                <c:pt idx="8958">
                  <c:v>856.300048828125</c:v>
                </c:pt>
                <c:pt idx="8959">
                  <c:v>856.4000244140624</c:v>
                </c:pt>
                <c:pt idx="8960">
                  <c:v>856.5</c:v>
                </c:pt>
                <c:pt idx="8961">
                  <c:v>856.6000366210937</c:v>
                </c:pt>
                <c:pt idx="8962">
                  <c:v>856.7000122070315</c:v>
                </c:pt>
                <c:pt idx="8963">
                  <c:v>856.800048828125</c:v>
                </c:pt>
                <c:pt idx="8964">
                  <c:v>856.9000244140624</c:v>
                </c:pt>
                <c:pt idx="8965">
                  <c:v>857.0</c:v>
                </c:pt>
                <c:pt idx="8966">
                  <c:v>857.1000366210937</c:v>
                </c:pt>
                <c:pt idx="8967">
                  <c:v>857.2000122070315</c:v>
                </c:pt>
                <c:pt idx="8968">
                  <c:v>857.300048828125</c:v>
                </c:pt>
                <c:pt idx="8969">
                  <c:v>857.4000244140624</c:v>
                </c:pt>
                <c:pt idx="8970">
                  <c:v>857.5</c:v>
                </c:pt>
                <c:pt idx="8971">
                  <c:v>857.6000366210937</c:v>
                </c:pt>
                <c:pt idx="8972">
                  <c:v>857.7000122070315</c:v>
                </c:pt>
                <c:pt idx="8973">
                  <c:v>857.800048828125</c:v>
                </c:pt>
                <c:pt idx="8974">
                  <c:v>857.9000244140624</c:v>
                </c:pt>
                <c:pt idx="8975">
                  <c:v>858.0</c:v>
                </c:pt>
                <c:pt idx="8976">
                  <c:v>858.1000366210937</c:v>
                </c:pt>
                <c:pt idx="8977">
                  <c:v>858.2000122070315</c:v>
                </c:pt>
                <c:pt idx="8978">
                  <c:v>858.300048828125</c:v>
                </c:pt>
                <c:pt idx="8979">
                  <c:v>858.4000244140624</c:v>
                </c:pt>
                <c:pt idx="8980">
                  <c:v>858.5</c:v>
                </c:pt>
                <c:pt idx="8981">
                  <c:v>858.6000366210937</c:v>
                </c:pt>
                <c:pt idx="8982">
                  <c:v>858.7000122070315</c:v>
                </c:pt>
                <c:pt idx="8983">
                  <c:v>858.800048828125</c:v>
                </c:pt>
                <c:pt idx="8984">
                  <c:v>858.9000244140624</c:v>
                </c:pt>
                <c:pt idx="8985">
                  <c:v>859.0</c:v>
                </c:pt>
                <c:pt idx="8986">
                  <c:v>859.1000366210937</c:v>
                </c:pt>
                <c:pt idx="8987">
                  <c:v>859.2000122070315</c:v>
                </c:pt>
                <c:pt idx="8988">
                  <c:v>859.300048828125</c:v>
                </c:pt>
                <c:pt idx="8989">
                  <c:v>859.4000244140624</c:v>
                </c:pt>
                <c:pt idx="8990">
                  <c:v>859.5</c:v>
                </c:pt>
                <c:pt idx="8991">
                  <c:v>859.6000366210937</c:v>
                </c:pt>
                <c:pt idx="8992">
                  <c:v>859.7000122070315</c:v>
                </c:pt>
                <c:pt idx="8993">
                  <c:v>859.800048828125</c:v>
                </c:pt>
                <c:pt idx="8994">
                  <c:v>859.9000244140624</c:v>
                </c:pt>
                <c:pt idx="8995">
                  <c:v>860.0</c:v>
                </c:pt>
                <c:pt idx="8996">
                  <c:v>860.1000366210937</c:v>
                </c:pt>
                <c:pt idx="8997">
                  <c:v>860.2000122070315</c:v>
                </c:pt>
                <c:pt idx="8998">
                  <c:v>860.300048828125</c:v>
                </c:pt>
                <c:pt idx="8999">
                  <c:v>860.4000244140624</c:v>
                </c:pt>
                <c:pt idx="9000">
                  <c:v>860.5</c:v>
                </c:pt>
                <c:pt idx="9001">
                  <c:v>860.6000366210937</c:v>
                </c:pt>
                <c:pt idx="9002">
                  <c:v>860.7000122070315</c:v>
                </c:pt>
                <c:pt idx="9003">
                  <c:v>860.800048828125</c:v>
                </c:pt>
                <c:pt idx="9004">
                  <c:v>860.9000244140624</c:v>
                </c:pt>
                <c:pt idx="9005">
                  <c:v>861.0</c:v>
                </c:pt>
                <c:pt idx="9006">
                  <c:v>861.1000366210937</c:v>
                </c:pt>
                <c:pt idx="9007">
                  <c:v>861.2000122070315</c:v>
                </c:pt>
                <c:pt idx="9008">
                  <c:v>861.300048828125</c:v>
                </c:pt>
                <c:pt idx="9009">
                  <c:v>861.4000244140624</c:v>
                </c:pt>
                <c:pt idx="9010">
                  <c:v>861.5</c:v>
                </c:pt>
                <c:pt idx="9011">
                  <c:v>861.6000366210937</c:v>
                </c:pt>
                <c:pt idx="9012">
                  <c:v>861.7000122070315</c:v>
                </c:pt>
                <c:pt idx="9013">
                  <c:v>861.800048828125</c:v>
                </c:pt>
                <c:pt idx="9014">
                  <c:v>861.9000244140624</c:v>
                </c:pt>
                <c:pt idx="9015">
                  <c:v>862.0</c:v>
                </c:pt>
                <c:pt idx="9016">
                  <c:v>862.1000366210937</c:v>
                </c:pt>
                <c:pt idx="9017">
                  <c:v>862.2000122070315</c:v>
                </c:pt>
                <c:pt idx="9018">
                  <c:v>862.300048828125</c:v>
                </c:pt>
                <c:pt idx="9019">
                  <c:v>862.4000244140624</c:v>
                </c:pt>
                <c:pt idx="9020">
                  <c:v>862.5</c:v>
                </c:pt>
                <c:pt idx="9021">
                  <c:v>862.6000366210937</c:v>
                </c:pt>
                <c:pt idx="9022">
                  <c:v>862.7000122070315</c:v>
                </c:pt>
                <c:pt idx="9023">
                  <c:v>862.800048828125</c:v>
                </c:pt>
                <c:pt idx="9024">
                  <c:v>862.9000244140624</c:v>
                </c:pt>
                <c:pt idx="9025">
                  <c:v>863.0</c:v>
                </c:pt>
                <c:pt idx="9026">
                  <c:v>863.1000366210937</c:v>
                </c:pt>
                <c:pt idx="9027">
                  <c:v>863.2000122070315</c:v>
                </c:pt>
                <c:pt idx="9028">
                  <c:v>863.300048828125</c:v>
                </c:pt>
                <c:pt idx="9029">
                  <c:v>863.4000244140624</c:v>
                </c:pt>
                <c:pt idx="9030">
                  <c:v>863.5</c:v>
                </c:pt>
                <c:pt idx="9031">
                  <c:v>863.6000366210937</c:v>
                </c:pt>
                <c:pt idx="9032">
                  <c:v>863.7000122070315</c:v>
                </c:pt>
                <c:pt idx="9033">
                  <c:v>863.800048828125</c:v>
                </c:pt>
                <c:pt idx="9034">
                  <c:v>863.9000244140624</c:v>
                </c:pt>
                <c:pt idx="9035">
                  <c:v>864.0</c:v>
                </c:pt>
                <c:pt idx="9036">
                  <c:v>864.1000366210937</c:v>
                </c:pt>
                <c:pt idx="9037">
                  <c:v>864.2000122070315</c:v>
                </c:pt>
                <c:pt idx="9038">
                  <c:v>864.300048828125</c:v>
                </c:pt>
                <c:pt idx="9039">
                  <c:v>864.4000244140624</c:v>
                </c:pt>
                <c:pt idx="9040">
                  <c:v>864.5</c:v>
                </c:pt>
                <c:pt idx="9041">
                  <c:v>864.6000366210937</c:v>
                </c:pt>
                <c:pt idx="9042">
                  <c:v>864.7000122070315</c:v>
                </c:pt>
                <c:pt idx="9043">
                  <c:v>864.800048828125</c:v>
                </c:pt>
                <c:pt idx="9044">
                  <c:v>864.9000244140624</c:v>
                </c:pt>
                <c:pt idx="9045">
                  <c:v>865.0</c:v>
                </c:pt>
                <c:pt idx="9046">
                  <c:v>865.1000366210937</c:v>
                </c:pt>
                <c:pt idx="9047">
                  <c:v>865.2000122070315</c:v>
                </c:pt>
                <c:pt idx="9048">
                  <c:v>865.300048828125</c:v>
                </c:pt>
                <c:pt idx="9049">
                  <c:v>865.4000244140624</c:v>
                </c:pt>
                <c:pt idx="9050">
                  <c:v>865.5</c:v>
                </c:pt>
                <c:pt idx="9051">
                  <c:v>865.6000366210937</c:v>
                </c:pt>
                <c:pt idx="9052">
                  <c:v>865.7000122070315</c:v>
                </c:pt>
                <c:pt idx="9053">
                  <c:v>865.800048828125</c:v>
                </c:pt>
                <c:pt idx="9054">
                  <c:v>865.9000244140624</c:v>
                </c:pt>
                <c:pt idx="9055">
                  <c:v>866.0</c:v>
                </c:pt>
                <c:pt idx="9056">
                  <c:v>866.1000366210937</c:v>
                </c:pt>
                <c:pt idx="9057">
                  <c:v>866.2000122070315</c:v>
                </c:pt>
                <c:pt idx="9058">
                  <c:v>866.300048828125</c:v>
                </c:pt>
                <c:pt idx="9059">
                  <c:v>866.4000244140624</c:v>
                </c:pt>
                <c:pt idx="9060">
                  <c:v>866.5</c:v>
                </c:pt>
                <c:pt idx="9061">
                  <c:v>866.6000366210937</c:v>
                </c:pt>
                <c:pt idx="9062">
                  <c:v>866.7000122070315</c:v>
                </c:pt>
                <c:pt idx="9063">
                  <c:v>866.800048828125</c:v>
                </c:pt>
                <c:pt idx="9064">
                  <c:v>866.9000244140624</c:v>
                </c:pt>
                <c:pt idx="9065">
                  <c:v>867.0</c:v>
                </c:pt>
                <c:pt idx="9066">
                  <c:v>867.1000366210937</c:v>
                </c:pt>
                <c:pt idx="9067">
                  <c:v>867.2000122070315</c:v>
                </c:pt>
                <c:pt idx="9068">
                  <c:v>867.300048828125</c:v>
                </c:pt>
                <c:pt idx="9069">
                  <c:v>867.4000244140624</c:v>
                </c:pt>
                <c:pt idx="9070">
                  <c:v>867.5</c:v>
                </c:pt>
                <c:pt idx="9071">
                  <c:v>867.6000366210937</c:v>
                </c:pt>
                <c:pt idx="9072">
                  <c:v>867.7000122070315</c:v>
                </c:pt>
                <c:pt idx="9073">
                  <c:v>867.800048828125</c:v>
                </c:pt>
                <c:pt idx="9074">
                  <c:v>867.9000244140624</c:v>
                </c:pt>
                <c:pt idx="9075">
                  <c:v>868.0</c:v>
                </c:pt>
                <c:pt idx="9076">
                  <c:v>868.1000366210937</c:v>
                </c:pt>
                <c:pt idx="9077">
                  <c:v>868.2000122070315</c:v>
                </c:pt>
                <c:pt idx="9078">
                  <c:v>868.300048828125</c:v>
                </c:pt>
                <c:pt idx="9079">
                  <c:v>868.4000244140624</c:v>
                </c:pt>
                <c:pt idx="9080">
                  <c:v>868.5</c:v>
                </c:pt>
                <c:pt idx="9081">
                  <c:v>868.6000366210937</c:v>
                </c:pt>
                <c:pt idx="9082">
                  <c:v>868.7000122070315</c:v>
                </c:pt>
                <c:pt idx="9083">
                  <c:v>868.800048828125</c:v>
                </c:pt>
                <c:pt idx="9084">
                  <c:v>868.9000244140624</c:v>
                </c:pt>
                <c:pt idx="9085">
                  <c:v>869.0</c:v>
                </c:pt>
                <c:pt idx="9086">
                  <c:v>869.1000366210937</c:v>
                </c:pt>
                <c:pt idx="9087">
                  <c:v>869.2000122070315</c:v>
                </c:pt>
                <c:pt idx="9088">
                  <c:v>869.300048828125</c:v>
                </c:pt>
                <c:pt idx="9089">
                  <c:v>869.4000244140624</c:v>
                </c:pt>
                <c:pt idx="9090">
                  <c:v>869.5</c:v>
                </c:pt>
                <c:pt idx="9091">
                  <c:v>869.6000366210937</c:v>
                </c:pt>
                <c:pt idx="9092">
                  <c:v>869.7000122070315</c:v>
                </c:pt>
                <c:pt idx="9093">
                  <c:v>869.800048828125</c:v>
                </c:pt>
                <c:pt idx="9094">
                  <c:v>869.9000244140624</c:v>
                </c:pt>
                <c:pt idx="9095">
                  <c:v>870.0</c:v>
                </c:pt>
                <c:pt idx="9096">
                  <c:v>870.1000366210937</c:v>
                </c:pt>
                <c:pt idx="9097">
                  <c:v>870.2000122070315</c:v>
                </c:pt>
                <c:pt idx="9098">
                  <c:v>870.300048828125</c:v>
                </c:pt>
                <c:pt idx="9099">
                  <c:v>870.4000244140624</c:v>
                </c:pt>
                <c:pt idx="9100">
                  <c:v>870.5</c:v>
                </c:pt>
                <c:pt idx="9101">
                  <c:v>870.6000366210937</c:v>
                </c:pt>
                <c:pt idx="9102">
                  <c:v>870.7000122070315</c:v>
                </c:pt>
                <c:pt idx="9103">
                  <c:v>870.800048828125</c:v>
                </c:pt>
                <c:pt idx="9104">
                  <c:v>870.9000244140624</c:v>
                </c:pt>
                <c:pt idx="9105">
                  <c:v>871.0</c:v>
                </c:pt>
                <c:pt idx="9106">
                  <c:v>871.1000366210937</c:v>
                </c:pt>
                <c:pt idx="9107">
                  <c:v>871.2000122070315</c:v>
                </c:pt>
                <c:pt idx="9108">
                  <c:v>871.300048828125</c:v>
                </c:pt>
                <c:pt idx="9109">
                  <c:v>871.4000244140624</c:v>
                </c:pt>
                <c:pt idx="9110">
                  <c:v>871.5</c:v>
                </c:pt>
                <c:pt idx="9111">
                  <c:v>871.6000366210937</c:v>
                </c:pt>
                <c:pt idx="9112">
                  <c:v>871.7000122070315</c:v>
                </c:pt>
                <c:pt idx="9113">
                  <c:v>871.800048828125</c:v>
                </c:pt>
                <c:pt idx="9114">
                  <c:v>871.9000244140624</c:v>
                </c:pt>
                <c:pt idx="9115">
                  <c:v>872.0</c:v>
                </c:pt>
                <c:pt idx="9116">
                  <c:v>872.1000366210937</c:v>
                </c:pt>
                <c:pt idx="9117">
                  <c:v>872.2000122070315</c:v>
                </c:pt>
                <c:pt idx="9118">
                  <c:v>872.300048828125</c:v>
                </c:pt>
                <c:pt idx="9119">
                  <c:v>872.4000244140624</c:v>
                </c:pt>
                <c:pt idx="9120">
                  <c:v>872.5</c:v>
                </c:pt>
                <c:pt idx="9121">
                  <c:v>872.6000366210937</c:v>
                </c:pt>
                <c:pt idx="9122">
                  <c:v>872.7000122070315</c:v>
                </c:pt>
                <c:pt idx="9123">
                  <c:v>872.800048828125</c:v>
                </c:pt>
                <c:pt idx="9124">
                  <c:v>872.9000244140624</c:v>
                </c:pt>
                <c:pt idx="9125">
                  <c:v>873.0</c:v>
                </c:pt>
                <c:pt idx="9126">
                  <c:v>873.1000366210937</c:v>
                </c:pt>
                <c:pt idx="9127">
                  <c:v>873.2000122070315</c:v>
                </c:pt>
                <c:pt idx="9128">
                  <c:v>873.300048828125</c:v>
                </c:pt>
                <c:pt idx="9129">
                  <c:v>873.4000244140624</c:v>
                </c:pt>
                <c:pt idx="9130">
                  <c:v>873.5</c:v>
                </c:pt>
                <c:pt idx="9131">
                  <c:v>873.6000366210937</c:v>
                </c:pt>
                <c:pt idx="9132">
                  <c:v>873.7000122070315</c:v>
                </c:pt>
                <c:pt idx="9133">
                  <c:v>873.800048828125</c:v>
                </c:pt>
                <c:pt idx="9134">
                  <c:v>873.9000244140624</c:v>
                </c:pt>
                <c:pt idx="9135">
                  <c:v>874.0</c:v>
                </c:pt>
                <c:pt idx="9136">
                  <c:v>874.1000366210937</c:v>
                </c:pt>
                <c:pt idx="9137">
                  <c:v>874.2000122070315</c:v>
                </c:pt>
                <c:pt idx="9138">
                  <c:v>874.300048828125</c:v>
                </c:pt>
                <c:pt idx="9139">
                  <c:v>874.4000244140624</c:v>
                </c:pt>
                <c:pt idx="9140">
                  <c:v>874.5</c:v>
                </c:pt>
                <c:pt idx="9141">
                  <c:v>874.6000366210937</c:v>
                </c:pt>
                <c:pt idx="9142">
                  <c:v>874.7000122070315</c:v>
                </c:pt>
                <c:pt idx="9143">
                  <c:v>874.800048828125</c:v>
                </c:pt>
                <c:pt idx="9144">
                  <c:v>874.9000244140624</c:v>
                </c:pt>
                <c:pt idx="9145">
                  <c:v>875.0</c:v>
                </c:pt>
                <c:pt idx="9146">
                  <c:v>875.1000366210937</c:v>
                </c:pt>
                <c:pt idx="9147">
                  <c:v>875.2000122070315</c:v>
                </c:pt>
                <c:pt idx="9148">
                  <c:v>875.300048828125</c:v>
                </c:pt>
                <c:pt idx="9149">
                  <c:v>875.4000244140624</c:v>
                </c:pt>
                <c:pt idx="9150">
                  <c:v>875.5</c:v>
                </c:pt>
                <c:pt idx="9151">
                  <c:v>875.6000366210937</c:v>
                </c:pt>
                <c:pt idx="9152">
                  <c:v>875.7000122070315</c:v>
                </c:pt>
                <c:pt idx="9153">
                  <c:v>875.800048828125</c:v>
                </c:pt>
                <c:pt idx="9154">
                  <c:v>875.9000244140624</c:v>
                </c:pt>
                <c:pt idx="9155">
                  <c:v>876.0</c:v>
                </c:pt>
                <c:pt idx="9156">
                  <c:v>876.1000366210937</c:v>
                </c:pt>
                <c:pt idx="9157">
                  <c:v>876.2000122070315</c:v>
                </c:pt>
                <c:pt idx="9158">
                  <c:v>876.300048828125</c:v>
                </c:pt>
                <c:pt idx="9159">
                  <c:v>876.4000244140624</c:v>
                </c:pt>
                <c:pt idx="9160">
                  <c:v>876.5</c:v>
                </c:pt>
                <c:pt idx="9161">
                  <c:v>876.6000366210937</c:v>
                </c:pt>
                <c:pt idx="9162">
                  <c:v>876.7000122070315</c:v>
                </c:pt>
                <c:pt idx="9163">
                  <c:v>876.800048828125</c:v>
                </c:pt>
                <c:pt idx="9164">
                  <c:v>876.9000244140624</c:v>
                </c:pt>
                <c:pt idx="9165">
                  <c:v>877.0</c:v>
                </c:pt>
                <c:pt idx="9166">
                  <c:v>877.1000366210937</c:v>
                </c:pt>
                <c:pt idx="9167">
                  <c:v>877.2000122070315</c:v>
                </c:pt>
                <c:pt idx="9168">
                  <c:v>877.300048828125</c:v>
                </c:pt>
                <c:pt idx="9169">
                  <c:v>877.4000244140624</c:v>
                </c:pt>
                <c:pt idx="9170">
                  <c:v>877.5</c:v>
                </c:pt>
                <c:pt idx="9171">
                  <c:v>877.6000366210937</c:v>
                </c:pt>
                <c:pt idx="9172">
                  <c:v>877.7000122070315</c:v>
                </c:pt>
                <c:pt idx="9173">
                  <c:v>877.800048828125</c:v>
                </c:pt>
                <c:pt idx="9174">
                  <c:v>877.9000244140624</c:v>
                </c:pt>
                <c:pt idx="9175">
                  <c:v>878.0</c:v>
                </c:pt>
                <c:pt idx="9176">
                  <c:v>878.1000366210937</c:v>
                </c:pt>
                <c:pt idx="9177">
                  <c:v>878.2000122070315</c:v>
                </c:pt>
                <c:pt idx="9178">
                  <c:v>878.300048828125</c:v>
                </c:pt>
                <c:pt idx="9179">
                  <c:v>878.4000244140624</c:v>
                </c:pt>
                <c:pt idx="9180">
                  <c:v>878.5</c:v>
                </c:pt>
                <c:pt idx="9181">
                  <c:v>878.6000366210937</c:v>
                </c:pt>
                <c:pt idx="9182">
                  <c:v>878.7000122070315</c:v>
                </c:pt>
                <c:pt idx="9183">
                  <c:v>878.800048828125</c:v>
                </c:pt>
                <c:pt idx="9184">
                  <c:v>878.9000244140624</c:v>
                </c:pt>
                <c:pt idx="9185">
                  <c:v>879.0</c:v>
                </c:pt>
                <c:pt idx="9186">
                  <c:v>879.1000366210937</c:v>
                </c:pt>
                <c:pt idx="9187">
                  <c:v>879.2000122070315</c:v>
                </c:pt>
                <c:pt idx="9188">
                  <c:v>879.300048828125</c:v>
                </c:pt>
                <c:pt idx="9189">
                  <c:v>879.4000244140624</c:v>
                </c:pt>
                <c:pt idx="9190">
                  <c:v>879.5</c:v>
                </c:pt>
                <c:pt idx="9191">
                  <c:v>879.6000366210937</c:v>
                </c:pt>
                <c:pt idx="9192">
                  <c:v>879.7000122070315</c:v>
                </c:pt>
                <c:pt idx="9193">
                  <c:v>879.800048828125</c:v>
                </c:pt>
                <c:pt idx="9194">
                  <c:v>879.9000244140624</c:v>
                </c:pt>
                <c:pt idx="9195">
                  <c:v>880.0</c:v>
                </c:pt>
                <c:pt idx="9196">
                  <c:v>880.1000366210937</c:v>
                </c:pt>
                <c:pt idx="9197">
                  <c:v>880.2000122070315</c:v>
                </c:pt>
                <c:pt idx="9198">
                  <c:v>880.300048828125</c:v>
                </c:pt>
                <c:pt idx="9199">
                  <c:v>880.4000244140624</c:v>
                </c:pt>
                <c:pt idx="9200">
                  <c:v>880.5</c:v>
                </c:pt>
                <c:pt idx="9201">
                  <c:v>880.6000366210937</c:v>
                </c:pt>
                <c:pt idx="9202">
                  <c:v>880.7000122070315</c:v>
                </c:pt>
                <c:pt idx="9203">
                  <c:v>880.800048828125</c:v>
                </c:pt>
                <c:pt idx="9204">
                  <c:v>880.9000244140624</c:v>
                </c:pt>
                <c:pt idx="9205">
                  <c:v>881.0</c:v>
                </c:pt>
                <c:pt idx="9206">
                  <c:v>881.1000366210937</c:v>
                </c:pt>
                <c:pt idx="9207">
                  <c:v>881.2000122070315</c:v>
                </c:pt>
                <c:pt idx="9208">
                  <c:v>881.300048828125</c:v>
                </c:pt>
                <c:pt idx="9209">
                  <c:v>881.4000244140624</c:v>
                </c:pt>
                <c:pt idx="9210">
                  <c:v>881.5</c:v>
                </c:pt>
                <c:pt idx="9211">
                  <c:v>881.6000366210937</c:v>
                </c:pt>
                <c:pt idx="9212">
                  <c:v>881.7000122070315</c:v>
                </c:pt>
                <c:pt idx="9213">
                  <c:v>881.800048828125</c:v>
                </c:pt>
                <c:pt idx="9214">
                  <c:v>881.9000244140624</c:v>
                </c:pt>
                <c:pt idx="9215">
                  <c:v>882.0</c:v>
                </c:pt>
                <c:pt idx="9216">
                  <c:v>882.1000366210937</c:v>
                </c:pt>
                <c:pt idx="9217">
                  <c:v>882.2000122070315</c:v>
                </c:pt>
                <c:pt idx="9218">
                  <c:v>882.300048828125</c:v>
                </c:pt>
                <c:pt idx="9219">
                  <c:v>882.4000244140624</c:v>
                </c:pt>
                <c:pt idx="9220">
                  <c:v>882.5</c:v>
                </c:pt>
                <c:pt idx="9221">
                  <c:v>882.6000366210937</c:v>
                </c:pt>
                <c:pt idx="9222">
                  <c:v>882.7000122070315</c:v>
                </c:pt>
                <c:pt idx="9223">
                  <c:v>882.800048828125</c:v>
                </c:pt>
                <c:pt idx="9224">
                  <c:v>882.9000244140624</c:v>
                </c:pt>
                <c:pt idx="9225">
                  <c:v>883.0</c:v>
                </c:pt>
                <c:pt idx="9226">
                  <c:v>883.1000366210937</c:v>
                </c:pt>
                <c:pt idx="9227">
                  <c:v>883.2000122070315</c:v>
                </c:pt>
                <c:pt idx="9228">
                  <c:v>883.300048828125</c:v>
                </c:pt>
                <c:pt idx="9229">
                  <c:v>883.4000244140624</c:v>
                </c:pt>
                <c:pt idx="9230">
                  <c:v>883.5</c:v>
                </c:pt>
                <c:pt idx="9231">
                  <c:v>883.6000366210937</c:v>
                </c:pt>
                <c:pt idx="9232">
                  <c:v>883.7000122070315</c:v>
                </c:pt>
                <c:pt idx="9233">
                  <c:v>883.800048828125</c:v>
                </c:pt>
                <c:pt idx="9234">
                  <c:v>883.9000244140624</c:v>
                </c:pt>
                <c:pt idx="9235">
                  <c:v>884.0</c:v>
                </c:pt>
                <c:pt idx="9236">
                  <c:v>884.1000366210937</c:v>
                </c:pt>
                <c:pt idx="9237">
                  <c:v>884.2000122070315</c:v>
                </c:pt>
                <c:pt idx="9238">
                  <c:v>884.300048828125</c:v>
                </c:pt>
                <c:pt idx="9239">
                  <c:v>884.4000244140624</c:v>
                </c:pt>
                <c:pt idx="9240">
                  <c:v>884.5</c:v>
                </c:pt>
                <c:pt idx="9241">
                  <c:v>884.6000366210937</c:v>
                </c:pt>
                <c:pt idx="9242">
                  <c:v>884.7000122070315</c:v>
                </c:pt>
                <c:pt idx="9243">
                  <c:v>884.800048828125</c:v>
                </c:pt>
                <c:pt idx="9244">
                  <c:v>884.9000244140624</c:v>
                </c:pt>
                <c:pt idx="9245">
                  <c:v>885.0</c:v>
                </c:pt>
                <c:pt idx="9246">
                  <c:v>885.1000366210937</c:v>
                </c:pt>
                <c:pt idx="9247">
                  <c:v>885.2000122070315</c:v>
                </c:pt>
                <c:pt idx="9248">
                  <c:v>885.300048828125</c:v>
                </c:pt>
                <c:pt idx="9249">
                  <c:v>885.4000244140624</c:v>
                </c:pt>
                <c:pt idx="9250">
                  <c:v>885.5</c:v>
                </c:pt>
                <c:pt idx="9251">
                  <c:v>885.6000366210937</c:v>
                </c:pt>
                <c:pt idx="9252">
                  <c:v>885.7000122070315</c:v>
                </c:pt>
                <c:pt idx="9253">
                  <c:v>885.800048828125</c:v>
                </c:pt>
                <c:pt idx="9254">
                  <c:v>885.9000244140624</c:v>
                </c:pt>
                <c:pt idx="9255">
                  <c:v>886.0</c:v>
                </c:pt>
                <c:pt idx="9256">
                  <c:v>886.1000366210937</c:v>
                </c:pt>
                <c:pt idx="9257">
                  <c:v>886.2000122070315</c:v>
                </c:pt>
                <c:pt idx="9258">
                  <c:v>886.300048828125</c:v>
                </c:pt>
                <c:pt idx="9259">
                  <c:v>886.4000244140624</c:v>
                </c:pt>
                <c:pt idx="9260">
                  <c:v>886.5</c:v>
                </c:pt>
                <c:pt idx="9261">
                  <c:v>886.6000366210937</c:v>
                </c:pt>
                <c:pt idx="9262">
                  <c:v>886.7000122070315</c:v>
                </c:pt>
                <c:pt idx="9263">
                  <c:v>886.800048828125</c:v>
                </c:pt>
                <c:pt idx="9264">
                  <c:v>886.9000244140624</c:v>
                </c:pt>
                <c:pt idx="9265">
                  <c:v>887.0</c:v>
                </c:pt>
                <c:pt idx="9266">
                  <c:v>887.1000366210937</c:v>
                </c:pt>
                <c:pt idx="9267">
                  <c:v>887.2000122070315</c:v>
                </c:pt>
                <c:pt idx="9268">
                  <c:v>887.300048828125</c:v>
                </c:pt>
                <c:pt idx="9269">
                  <c:v>887.4000244140624</c:v>
                </c:pt>
                <c:pt idx="9270">
                  <c:v>887.5</c:v>
                </c:pt>
                <c:pt idx="9271">
                  <c:v>887.6000366210937</c:v>
                </c:pt>
                <c:pt idx="9272">
                  <c:v>887.7000122070315</c:v>
                </c:pt>
                <c:pt idx="9273">
                  <c:v>887.800048828125</c:v>
                </c:pt>
                <c:pt idx="9274">
                  <c:v>887.9000244140624</c:v>
                </c:pt>
                <c:pt idx="9275">
                  <c:v>888.0</c:v>
                </c:pt>
                <c:pt idx="9276">
                  <c:v>888.1000366210937</c:v>
                </c:pt>
                <c:pt idx="9277">
                  <c:v>888.2000122070315</c:v>
                </c:pt>
                <c:pt idx="9278">
                  <c:v>888.300048828125</c:v>
                </c:pt>
                <c:pt idx="9279">
                  <c:v>888.4000244140624</c:v>
                </c:pt>
                <c:pt idx="9280">
                  <c:v>888.5</c:v>
                </c:pt>
                <c:pt idx="9281">
                  <c:v>888.6000366210937</c:v>
                </c:pt>
                <c:pt idx="9282">
                  <c:v>888.7000122070315</c:v>
                </c:pt>
                <c:pt idx="9283">
                  <c:v>888.800048828125</c:v>
                </c:pt>
                <c:pt idx="9284">
                  <c:v>888.9000244140624</c:v>
                </c:pt>
                <c:pt idx="9285">
                  <c:v>889.0</c:v>
                </c:pt>
                <c:pt idx="9286">
                  <c:v>889.1000366210937</c:v>
                </c:pt>
                <c:pt idx="9287">
                  <c:v>889.2000122070315</c:v>
                </c:pt>
                <c:pt idx="9288">
                  <c:v>889.300048828125</c:v>
                </c:pt>
                <c:pt idx="9289">
                  <c:v>889.4000244140624</c:v>
                </c:pt>
                <c:pt idx="9290">
                  <c:v>889.5</c:v>
                </c:pt>
                <c:pt idx="9291">
                  <c:v>889.6000366210937</c:v>
                </c:pt>
                <c:pt idx="9292">
                  <c:v>889.7000122070315</c:v>
                </c:pt>
                <c:pt idx="9293">
                  <c:v>889.800048828125</c:v>
                </c:pt>
                <c:pt idx="9294">
                  <c:v>889.9000244140624</c:v>
                </c:pt>
                <c:pt idx="9295">
                  <c:v>890.0</c:v>
                </c:pt>
                <c:pt idx="9296">
                  <c:v>890.1000366210937</c:v>
                </c:pt>
                <c:pt idx="9297">
                  <c:v>890.2000122070315</c:v>
                </c:pt>
                <c:pt idx="9298">
                  <c:v>890.300048828125</c:v>
                </c:pt>
                <c:pt idx="9299">
                  <c:v>890.4000244140624</c:v>
                </c:pt>
                <c:pt idx="9300">
                  <c:v>890.5</c:v>
                </c:pt>
                <c:pt idx="9301">
                  <c:v>890.6000366210937</c:v>
                </c:pt>
                <c:pt idx="9302">
                  <c:v>890.7000122070315</c:v>
                </c:pt>
                <c:pt idx="9303">
                  <c:v>890.800048828125</c:v>
                </c:pt>
                <c:pt idx="9304">
                  <c:v>890.9000244140624</c:v>
                </c:pt>
                <c:pt idx="9305">
                  <c:v>891.0</c:v>
                </c:pt>
                <c:pt idx="9306">
                  <c:v>891.1000366210937</c:v>
                </c:pt>
                <c:pt idx="9307">
                  <c:v>891.2000122070315</c:v>
                </c:pt>
                <c:pt idx="9308">
                  <c:v>891.300048828125</c:v>
                </c:pt>
                <c:pt idx="9309">
                  <c:v>891.4000244140624</c:v>
                </c:pt>
                <c:pt idx="9310">
                  <c:v>891.5</c:v>
                </c:pt>
                <c:pt idx="9311">
                  <c:v>891.6000366210937</c:v>
                </c:pt>
                <c:pt idx="9312">
                  <c:v>891.7000122070315</c:v>
                </c:pt>
                <c:pt idx="9313">
                  <c:v>891.800048828125</c:v>
                </c:pt>
                <c:pt idx="9314">
                  <c:v>891.9000244140624</c:v>
                </c:pt>
                <c:pt idx="9315">
                  <c:v>892.0</c:v>
                </c:pt>
                <c:pt idx="9316">
                  <c:v>892.1000366210937</c:v>
                </c:pt>
                <c:pt idx="9317">
                  <c:v>892.2000122070315</c:v>
                </c:pt>
                <c:pt idx="9318">
                  <c:v>892.300048828125</c:v>
                </c:pt>
                <c:pt idx="9319">
                  <c:v>892.4000244140624</c:v>
                </c:pt>
                <c:pt idx="9320">
                  <c:v>892.5</c:v>
                </c:pt>
                <c:pt idx="9321">
                  <c:v>892.6000366210937</c:v>
                </c:pt>
                <c:pt idx="9322">
                  <c:v>892.7000122070315</c:v>
                </c:pt>
                <c:pt idx="9323">
                  <c:v>892.800048828125</c:v>
                </c:pt>
                <c:pt idx="9324">
                  <c:v>892.9000244140624</c:v>
                </c:pt>
                <c:pt idx="9325">
                  <c:v>893.0</c:v>
                </c:pt>
                <c:pt idx="9326">
                  <c:v>893.1000366210937</c:v>
                </c:pt>
                <c:pt idx="9327">
                  <c:v>893.2000122070315</c:v>
                </c:pt>
                <c:pt idx="9328">
                  <c:v>893.300048828125</c:v>
                </c:pt>
                <c:pt idx="9329">
                  <c:v>893.4000244140624</c:v>
                </c:pt>
                <c:pt idx="9330">
                  <c:v>893.5</c:v>
                </c:pt>
                <c:pt idx="9331">
                  <c:v>893.6000366210937</c:v>
                </c:pt>
                <c:pt idx="9332">
                  <c:v>893.7000122070315</c:v>
                </c:pt>
                <c:pt idx="9333">
                  <c:v>893.800048828125</c:v>
                </c:pt>
                <c:pt idx="9334">
                  <c:v>893.9000244140624</c:v>
                </c:pt>
                <c:pt idx="9335">
                  <c:v>894.0</c:v>
                </c:pt>
                <c:pt idx="9336">
                  <c:v>894.1000366210937</c:v>
                </c:pt>
                <c:pt idx="9337">
                  <c:v>894.2000122070315</c:v>
                </c:pt>
                <c:pt idx="9338">
                  <c:v>894.300048828125</c:v>
                </c:pt>
                <c:pt idx="9339">
                  <c:v>894.4000244140624</c:v>
                </c:pt>
                <c:pt idx="9340">
                  <c:v>894.5</c:v>
                </c:pt>
                <c:pt idx="9341">
                  <c:v>894.6000366210937</c:v>
                </c:pt>
                <c:pt idx="9342">
                  <c:v>894.7000122070315</c:v>
                </c:pt>
                <c:pt idx="9343">
                  <c:v>894.800048828125</c:v>
                </c:pt>
                <c:pt idx="9344">
                  <c:v>894.9000244140624</c:v>
                </c:pt>
                <c:pt idx="9345">
                  <c:v>895.0</c:v>
                </c:pt>
                <c:pt idx="9346">
                  <c:v>895.1000366210937</c:v>
                </c:pt>
                <c:pt idx="9347">
                  <c:v>895.2000122070315</c:v>
                </c:pt>
                <c:pt idx="9348">
                  <c:v>895.300048828125</c:v>
                </c:pt>
                <c:pt idx="9349">
                  <c:v>895.4000244140624</c:v>
                </c:pt>
                <c:pt idx="9350">
                  <c:v>895.5</c:v>
                </c:pt>
                <c:pt idx="9351">
                  <c:v>895.6000366210937</c:v>
                </c:pt>
                <c:pt idx="9352">
                  <c:v>895.7000122070315</c:v>
                </c:pt>
                <c:pt idx="9353">
                  <c:v>895.800048828125</c:v>
                </c:pt>
                <c:pt idx="9354">
                  <c:v>895.9000244140624</c:v>
                </c:pt>
                <c:pt idx="9355">
                  <c:v>896.0</c:v>
                </c:pt>
                <c:pt idx="9356">
                  <c:v>896.1000366210937</c:v>
                </c:pt>
                <c:pt idx="9357">
                  <c:v>896.2000122070315</c:v>
                </c:pt>
                <c:pt idx="9358">
                  <c:v>896.300048828125</c:v>
                </c:pt>
                <c:pt idx="9359">
                  <c:v>896.4000244140624</c:v>
                </c:pt>
                <c:pt idx="9360">
                  <c:v>896.5</c:v>
                </c:pt>
                <c:pt idx="9361">
                  <c:v>896.6000366210937</c:v>
                </c:pt>
                <c:pt idx="9362">
                  <c:v>896.7000122070315</c:v>
                </c:pt>
                <c:pt idx="9363">
                  <c:v>896.800048828125</c:v>
                </c:pt>
                <c:pt idx="9364">
                  <c:v>896.9000244140624</c:v>
                </c:pt>
                <c:pt idx="9365">
                  <c:v>897.0</c:v>
                </c:pt>
                <c:pt idx="9366">
                  <c:v>897.1000366210937</c:v>
                </c:pt>
                <c:pt idx="9367">
                  <c:v>897.2000122070315</c:v>
                </c:pt>
                <c:pt idx="9368">
                  <c:v>897.300048828125</c:v>
                </c:pt>
                <c:pt idx="9369">
                  <c:v>897.4000244140624</c:v>
                </c:pt>
                <c:pt idx="9370">
                  <c:v>897.5</c:v>
                </c:pt>
                <c:pt idx="9371">
                  <c:v>897.6000366210937</c:v>
                </c:pt>
                <c:pt idx="9372">
                  <c:v>897.7000122070315</c:v>
                </c:pt>
                <c:pt idx="9373">
                  <c:v>897.800048828125</c:v>
                </c:pt>
                <c:pt idx="9374">
                  <c:v>897.9000244140624</c:v>
                </c:pt>
                <c:pt idx="9375">
                  <c:v>898.0</c:v>
                </c:pt>
                <c:pt idx="9376">
                  <c:v>898.1000366210937</c:v>
                </c:pt>
                <c:pt idx="9377">
                  <c:v>898.2000122070315</c:v>
                </c:pt>
                <c:pt idx="9378">
                  <c:v>898.300048828125</c:v>
                </c:pt>
                <c:pt idx="9379">
                  <c:v>898.4000244140624</c:v>
                </c:pt>
                <c:pt idx="9380">
                  <c:v>898.5</c:v>
                </c:pt>
                <c:pt idx="9381">
                  <c:v>898.6000366210937</c:v>
                </c:pt>
                <c:pt idx="9382">
                  <c:v>898.7000122070315</c:v>
                </c:pt>
                <c:pt idx="9383">
                  <c:v>898.800048828125</c:v>
                </c:pt>
                <c:pt idx="9384">
                  <c:v>898.9000244140624</c:v>
                </c:pt>
                <c:pt idx="9385">
                  <c:v>899.0</c:v>
                </c:pt>
                <c:pt idx="9386">
                  <c:v>899.1000366210937</c:v>
                </c:pt>
                <c:pt idx="9387">
                  <c:v>899.2000122070315</c:v>
                </c:pt>
                <c:pt idx="9388">
                  <c:v>899.300048828125</c:v>
                </c:pt>
                <c:pt idx="9389">
                  <c:v>899.4000244140624</c:v>
                </c:pt>
                <c:pt idx="9390">
                  <c:v>899.5</c:v>
                </c:pt>
                <c:pt idx="9391">
                  <c:v>899.6000366210937</c:v>
                </c:pt>
                <c:pt idx="9392">
                  <c:v>899.7000122070315</c:v>
                </c:pt>
                <c:pt idx="9393">
                  <c:v>899.800048828125</c:v>
                </c:pt>
                <c:pt idx="9394">
                  <c:v>899.9000244140624</c:v>
                </c:pt>
                <c:pt idx="9395">
                  <c:v>900.0</c:v>
                </c:pt>
                <c:pt idx="9396">
                  <c:v>900.1000366210937</c:v>
                </c:pt>
                <c:pt idx="9397">
                  <c:v>900.2000122070315</c:v>
                </c:pt>
                <c:pt idx="9398">
                  <c:v>900.300048828125</c:v>
                </c:pt>
                <c:pt idx="9399">
                  <c:v>900.4000244140624</c:v>
                </c:pt>
                <c:pt idx="9400">
                  <c:v>900.5</c:v>
                </c:pt>
                <c:pt idx="9401">
                  <c:v>900.6000366210937</c:v>
                </c:pt>
                <c:pt idx="9402">
                  <c:v>900.7000122070315</c:v>
                </c:pt>
                <c:pt idx="9403">
                  <c:v>900.800048828125</c:v>
                </c:pt>
                <c:pt idx="9404">
                  <c:v>900.9000244140624</c:v>
                </c:pt>
                <c:pt idx="9405">
                  <c:v>901.0</c:v>
                </c:pt>
                <c:pt idx="9406">
                  <c:v>901.1000366210937</c:v>
                </c:pt>
                <c:pt idx="9407">
                  <c:v>901.2000122070315</c:v>
                </c:pt>
                <c:pt idx="9408">
                  <c:v>901.300048828125</c:v>
                </c:pt>
                <c:pt idx="9409">
                  <c:v>901.4000244140624</c:v>
                </c:pt>
                <c:pt idx="9410">
                  <c:v>901.5</c:v>
                </c:pt>
                <c:pt idx="9411">
                  <c:v>901.6000366210937</c:v>
                </c:pt>
                <c:pt idx="9412">
                  <c:v>901.7000122070315</c:v>
                </c:pt>
                <c:pt idx="9413">
                  <c:v>901.800048828125</c:v>
                </c:pt>
                <c:pt idx="9414">
                  <c:v>901.9000244140624</c:v>
                </c:pt>
                <c:pt idx="9415">
                  <c:v>902.0</c:v>
                </c:pt>
                <c:pt idx="9416">
                  <c:v>902.1000366210937</c:v>
                </c:pt>
                <c:pt idx="9417">
                  <c:v>902.2000122070315</c:v>
                </c:pt>
                <c:pt idx="9418">
                  <c:v>902.300048828125</c:v>
                </c:pt>
                <c:pt idx="9419">
                  <c:v>902.4000244140624</c:v>
                </c:pt>
                <c:pt idx="9420">
                  <c:v>902.5</c:v>
                </c:pt>
                <c:pt idx="9421">
                  <c:v>902.6000366210937</c:v>
                </c:pt>
                <c:pt idx="9422">
                  <c:v>902.7000122070315</c:v>
                </c:pt>
                <c:pt idx="9423">
                  <c:v>902.800048828125</c:v>
                </c:pt>
                <c:pt idx="9424">
                  <c:v>902.9000244140624</c:v>
                </c:pt>
                <c:pt idx="9425">
                  <c:v>903.0</c:v>
                </c:pt>
                <c:pt idx="9426">
                  <c:v>903.1000366210937</c:v>
                </c:pt>
                <c:pt idx="9427">
                  <c:v>903.2000122070315</c:v>
                </c:pt>
                <c:pt idx="9428">
                  <c:v>903.300048828125</c:v>
                </c:pt>
                <c:pt idx="9429">
                  <c:v>903.4000244140624</c:v>
                </c:pt>
                <c:pt idx="9430">
                  <c:v>903.5</c:v>
                </c:pt>
                <c:pt idx="9431">
                  <c:v>903.6000366210937</c:v>
                </c:pt>
                <c:pt idx="9432">
                  <c:v>903.7000122070315</c:v>
                </c:pt>
                <c:pt idx="9433">
                  <c:v>903.800048828125</c:v>
                </c:pt>
                <c:pt idx="9434">
                  <c:v>903.9000244140624</c:v>
                </c:pt>
                <c:pt idx="9435">
                  <c:v>904.0</c:v>
                </c:pt>
                <c:pt idx="9436">
                  <c:v>904.1000366210937</c:v>
                </c:pt>
                <c:pt idx="9437">
                  <c:v>904.2000122070315</c:v>
                </c:pt>
                <c:pt idx="9438">
                  <c:v>904.300048828125</c:v>
                </c:pt>
                <c:pt idx="9439">
                  <c:v>904.4000244140624</c:v>
                </c:pt>
                <c:pt idx="9440">
                  <c:v>904.5</c:v>
                </c:pt>
                <c:pt idx="9441">
                  <c:v>904.6000366210937</c:v>
                </c:pt>
                <c:pt idx="9442">
                  <c:v>904.7000122070315</c:v>
                </c:pt>
                <c:pt idx="9443">
                  <c:v>904.800048828125</c:v>
                </c:pt>
                <c:pt idx="9444">
                  <c:v>904.9000244140624</c:v>
                </c:pt>
                <c:pt idx="9445">
                  <c:v>905.0</c:v>
                </c:pt>
                <c:pt idx="9446">
                  <c:v>905.1000366210937</c:v>
                </c:pt>
                <c:pt idx="9447">
                  <c:v>905.2000122070315</c:v>
                </c:pt>
                <c:pt idx="9448">
                  <c:v>905.300048828125</c:v>
                </c:pt>
                <c:pt idx="9449">
                  <c:v>905.4000244140624</c:v>
                </c:pt>
                <c:pt idx="9450">
                  <c:v>905.5</c:v>
                </c:pt>
                <c:pt idx="9451">
                  <c:v>905.6000366210937</c:v>
                </c:pt>
                <c:pt idx="9452">
                  <c:v>905.7000122070315</c:v>
                </c:pt>
                <c:pt idx="9453">
                  <c:v>905.800048828125</c:v>
                </c:pt>
                <c:pt idx="9454">
                  <c:v>905.9000244140624</c:v>
                </c:pt>
                <c:pt idx="9455">
                  <c:v>906.0</c:v>
                </c:pt>
                <c:pt idx="9456">
                  <c:v>906.1000366210937</c:v>
                </c:pt>
                <c:pt idx="9457">
                  <c:v>906.2000122070315</c:v>
                </c:pt>
                <c:pt idx="9458">
                  <c:v>906.300048828125</c:v>
                </c:pt>
                <c:pt idx="9459">
                  <c:v>906.4000244140624</c:v>
                </c:pt>
                <c:pt idx="9460">
                  <c:v>906.5</c:v>
                </c:pt>
                <c:pt idx="9461">
                  <c:v>906.6000366210937</c:v>
                </c:pt>
                <c:pt idx="9462">
                  <c:v>906.7000122070315</c:v>
                </c:pt>
                <c:pt idx="9463">
                  <c:v>906.800048828125</c:v>
                </c:pt>
                <c:pt idx="9464">
                  <c:v>906.9000244140624</c:v>
                </c:pt>
                <c:pt idx="9465">
                  <c:v>907.0</c:v>
                </c:pt>
                <c:pt idx="9466">
                  <c:v>907.1000366210937</c:v>
                </c:pt>
                <c:pt idx="9467">
                  <c:v>907.2000122070315</c:v>
                </c:pt>
                <c:pt idx="9468">
                  <c:v>907.300048828125</c:v>
                </c:pt>
                <c:pt idx="9469">
                  <c:v>907.4000244140624</c:v>
                </c:pt>
                <c:pt idx="9470">
                  <c:v>907.5</c:v>
                </c:pt>
                <c:pt idx="9471">
                  <c:v>907.6000366210937</c:v>
                </c:pt>
                <c:pt idx="9472">
                  <c:v>907.7000122070315</c:v>
                </c:pt>
                <c:pt idx="9473">
                  <c:v>907.800048828125</c:v>
                </c:pt>
                <c:pt idx="9474">
                  <c:v>907.9000244140624</c:v>
                </c:pt>
                <c:pt idx="9475">
                  <c:v>908.0</c:v>
                </c:pt>
                <c:pt idx="9476">
                  <c:v>908.1000366210937</c:v>
                </c:pt>
                <c:pt idx="9477">
                  <c:v>908.2000122070315</c:v>
                </c:pt>
                <c:pt idx="9478">
                  <c:v>908.300048828125</c:v>
                </c:pt>
                <c:pt idx="9479">
                  <c:v>908.4000244140624</c:v>
                </c:pt>
                <c:pt idx="9480">
                  <c:v>908.5</c:v>
                </c:pt>
                <c:pt idx="9481">
                  <c:v>908.6000366210937</c:v>
                </c:pt>
                <c:pt idx="9482">
                  <c:v>908.7000122070315</c:v>
                </c:pt>
                <c:pt idx="9483">
                  <c:v>908.800048828125</c:v>
                </c:pt>
                <c:pt idx="9484">
                  <c:v>908.9000244140624</c:v>
                </c:pt>
                <c:pt idx="9485">
                  <c:v>909.0</c:v>
                </c:pt>
                <c:pt idx="9486">
                  <c:v>909.1000366210937</c:v>
                </c:pt>
                <c:pt idx="9487">
                  <c:v>909.2000122070315</c:v>
                </c:pt>
                <c:pt idx="9488">
                  <c:v>909.300048828125</c:v>
                </c:pt>
                <c:pt idx="9489">
                  <c:v>909.4000244140624</c:v>
                </c:pt>
                <c:pt idx="9490">
                  <c:v>909.5</c:v>
                </c:pt>
                <c:pt idx="9491">
                  <c:v>909.6000366210937</c:v>
                </c:pt>
                <c:pt idx="9492">
                  <c:v>909.7000122070315</c:v>
                </c:pt>
                <c:pt idx="9493">
                  <c:v>909.800048828125</c:v>
                </c:pt>
                <c:pt idx="9494">
                  <c:v>909.9000244140624</c:v>
                </c:pt>
                <c:pt idx="9495">
                  <c:v>910.0</c:v>
                </c:pt>
                <c:pt idx="9496">
                  <c:v>910.1000366210937</c:v>
                </c:pt>
                <c:pt idx="9497">
                  <c:v>910.2000122070315</c:v>
                </c:pt>
                <c:pt idx="9498">
                  <c:v>910.300048828125</c:v>
                </c:pt>
                <c:pt idx="9499">
                  <c:v>910.4000244140624</c:v>
                </c:pt>
                <c:pt idx="9500">
                  <c:v>910.5</c:v>
                </c:pt>
                <c:pt idx="9501">
                  <c:v>910.6000366210937</c:v>
                </c:pt>
                <c:pt idx="9502">
                  <c:v>910.7000122070315</c:v>
                </c:pt>
                <c:pt idx="9503">
                  <c:v>910.800048828125</c:v>
                </c:pt>
                <c:pt idx="9504">
                  <c:v>910.9000244140624</c:v>
                </c:pt>
                <c:pt idx="9505">
                  <c:v>911.0</c:v>
                </c:pt>
                <c:pt idx="9506">
                  <c:v>911.1000366210937</c:v>
                </c:pt>
                <c:pt idx="9507">
                  <c:v>911.2000122070315</c:v>
                </c:pt>
                <c:pt idx="9508">
                  <c:v>911.300048828125</c:v>
                </c:pt>
                <c:pt idx="9509">
                  <c:v>911.4000244140624</c:v>
                </c:pt>
                <c:pt idx="9510">
                  <c:v>911.5</c:v>
                </c:pt>
                <c:pt idx="9511">
                  <c:v>911.6000366210937</c:v>
                </c:pt>
                <c:pt idx="9512">
                  <c:v>911.7000122070315</c:v>
                </c:pt>
                <c:pt idx="9513">
                  <c:v>911.800048828125</c:v>
                </c:pt>
                <c:pt idx="9514">
                  <c:v>911.9000244140624</c:v>
                </c:pt>
                <c:pt idx="9515">
                  <c:v>912.0</c:v>
                </c:pt>
                <c:pt idx="9516">
                  <c:v>912.1000366210937</c:v>
                </c:pt>
                <c:pt idx="9517">
                  <c:v>912.2000122070315</c:v>
                </c:pt>
                <c:pt idx="9518">
                  <c:v>912.300048828125</c:v>
                </c:pt>
                <c:pt idx="9519">
                  <c:v>912.4000244140624</c:v>
                </c:pt>
                <c:pt idx="9520">
                  <c:v>912.5</c:v>
                </c:pt>
                <c:pt idx="9521">
                  <c:v>912.6000366210937</c:v>
                </c:pt>
                <c:pt idx="9522">
                  <c:v>912.7000122070315</c:v>
                </c:pt>
                <c:pt idx="9523">
                  <c:v>912.800048828125</c:v>
                </c:pt>
                <c:pt idx="9524">
                  <c:v>912.9000244140624</c:v>
                </c:pt>
                <c:pt idx="9525">
                  <c:v>913.0</c:v>
                </c:pt>
                <c:pt idx="9526">
                  <c:v>913.1000366210937</c:v>
                </c:pt>
                <c:pt idx="9527">
                  <c:v>913.2000122070315</c:v>
                </c:pt>
                <c:pt idx="9528">
                  <c:v>913.300048828125</c:v>
                </c:pt>
                <c:pt idx="9529">
                  <c:v>913.4000244140624</c:v>
                </c:pt>
                <c:pt idx="9530">
                  <c:v>913.5</c:v>
                </c:pt>
                <c:pt idx="9531">
                  <c:v>913.6000366210937</c:v>
                </c:pt>
                <c:pt idx="9532">
                  <c:v>913.7000122070315</c:v>
                </c:pt>
                <c:pt idx="9533">
                  <c:v>913.800048828125</c:v>
                </c:pt>
                <c:pt idx="9534">
                  <c:v>913.9000244140624</c:v>
                </c:pt>
                <c:pt idx="9535">
                  <c:v>914.0</c:v>
                </c:pt>
                <c:pt idx="9536">
                  <c:v>914.1000366210937</c:v>
                </c:pt>
                <c:pt idx="9537">
                  <c:v>914.2000122070315</c:v>
                </c:pt>
                <c:pt idx="9538">
                  <c:v>914.300048828125</c:v>
                </c:pt>
                <c:pt idx="9539">
                  <c:v>914.4000244140624</c:v>
                </c:pt>
                <c:pt idx="9540">
                  <c:v>914.5</c:v>
                </c:pt>
                <c:pt idx="9541">
                  <c:v>914.6000366210937</c:v>
                </c:pt>
                <c:pt idx="9542">
                  <c:v>914.7000122070315</c:v>
                </c:pt>
                <c:pt idx="9543">
                  <c:v>914.800048828125</c:v>
                </c:pt>
                <c:pt idx="9544">
                  <c:v>914.9000244140624</c:v>
                </c:pt>
                <c:pt idx="9545">
                  <c:v>915.0</c:v>
                </c:pt>
                <c:pt idx="9546">
                  <c:v>915.1000366210937</c:v>
                </c:pt>
                <c:pt idx="9547">
                  <c:v>915.2000122070315</c:v>
                </c:pt>
                <c:pt idx="9548">
                  <c:v>915.300048828125</c:v>
                </c:pt>
                <c:pt idx="9549">
                  <c:v>915.4000244140624</c:v>
                </c:pt>
                <c:pt idx="9550">
                  <c:v>915.5</c:v>
                </c:pt>
                <c:pt idx="9551">
                  <c:v>915.6000366210937</c:v>
                </c:pt>
                <c:pt idx="9552">
                  <c:v>915.7000122070315</c:v>
                </c:pt>
                <c:pt idx="9553">
                  <c:v>915.800048828125</c:v>
                </c:pt>
                <c:pt idx="9554">
                  <c:v>915.9000244140624</c:v>
                </c:pt>
                <c:pt idx="9555">
                  <c:v>916.0</c:v>
                </c:pt>
                <c:pt idx="9556">
                  <c:v>916.1000366210937</c:v>
                </c:pt>
                <c:pt idx="9557">
                  <c:v>916.2000122070315</c:v>
                </c:pt>
                <c:pt idx="9558">
                  <c:v>916.300048828125</c:v>
                </c:pt>
                <c:pt idx="9559">
                  <c:v>916.4000244140624</c:v>
                </c:pt>
                <c:pt idx="9560">
                  <c:v>916.5</c:v>
                </c:pt>
                <c:pt idx="9561">
                  <c:v>916.6000366210937</c:v>
                </c:pt>
                <c:pt idx="9562">
                  <c:v>916.7000122070315</c:v>
                </c:pt>
                <c:pt idx="9563">
                  <c:v>916.800048828125</c:v>
                </c:pt>
                <c:pt idx="9564">
                  <c:v>916.9000244140624</c:v>
                </c:pt>
                <c:pt idx="9565">
                  <c:v>917.0</c:v>
                </c:pt>
                <c:pt idx="9566">
                  <c:v>917.1000366210937</c:v>
                </c:pt>
                <c:pt idx="9567">
                  <c:v>917.2000122070315</c:v>
                </c:pt>
                <c:pt idx="9568">
                  <c:v>917.300048828125</c:v>
                </c:pt>
                <c:pt idx="9569">
                  <c:v>917.4000244140624</c:v>
                </c:pt>
                <c:pt idx="9570">
                  <c:v>917.5</c:v>
                </c:pt>
                <c:pt idx="9571">
                  <c:v>917.6000366210937</c:v>
                </c:pt>
                <c:pt idx="9572">
                  <c:v>917.7000122070315</c:v>
                </c:pt>
                <c:pt idx="9573">
                  <c:v>917.800048828125</c:v>
                </c:pt>
                <c:pt idx="9574">
                  <c:v>917.9000244140624</c:v>
                </c:pt>
                <c:pt idx="9575">
                  <c:v>918.0</c:v>
                </c:pt>
                <c:pt idx="9576">
                  <c:v>918.1000366210937</c:v>
                </c:pt>
                <c:pt idx="9577">
                  <c:v>918.2000122070315</c:v>
                </c:pt>
                <c:pt idx="9578">
                  <c:v>918.300048828125</c:v>
                </c:pt>
                <c:pt idx="9579">
                  <c:v>918.4000244140624</c:v>
                </c:pt>
                <c:pt idx="9580">
                  <c:v>918.5</c:v>
                </c:pt>
                <c:pt idx="9581">
                  <c:v>918.6000366210937</c:v>
                </c:pt>
                <c:pt idx="9582">
                  <c:v>918.7000122070315</c:v>
                </c:pt>
                <c:pt idx="9583">
                  <c:v>918.800048828125</c:v>
                </c:pt>
                <c:pt idx="9584">
                  <c:v>918.9000244140624</c:v>
                </c:pt>
                <c:pt idx="9585">
                  <c:v>919.0</c:v>
                </c:pt>
                <c:pt idx="9586">
                  <c:v>919.1000366210937</c:v>
                </c:pt>
                <c:pt idx="9587">
                  <c:v>919.2000122070315</c:v>
                </c:pt>
                <c:pt idx="9588">
                  <c:v>919.300048828125</c:v>
                </c:pt>
                <c:pt idx="9589">
                  <c:v>919.4000244140624</c:v>
                </c:pt>
                <c:pt idx="9590">
                  <c:v>919.5</c:v>
                </c:pt>
                <c:pt idx="9591">
                  <c:v>919.6000366210937</c:v>
                </c:pt>
                <c:pt idx="9592">
                  <c:v>919.7000122070315</c:v>
                </c:pt>
                <c:pt idx="9593">
                  <c:v>919.800048828125</c:v>
                </c:pt>
                <c:pt idx="9594">
                  <c:v>919.9000244140624</c:v>
                </c:pt>
                <c:pt idx="9595">
                  <c:v>920.0</c:v>
                </c:pt>
                <c:pt idx="9596">
                  <c:v>920.1000366210937</c:v>
                </c:pt>
                <c:pt idx="9597">
                  <c:v>920.2000122070315</c:v>
                </c:pt>
                <c:pt idx="9598">
                  <c:v>920.300048828125</c:v>
                </c:pt>
                <c:pt idx="9599">
                  <c:v>920.4000244140624</c:v>
                </c:pt>
                <c:pt idx="9600">
                  <c:v>920.5</c:v>
                </c:pt>
                <c:pt idx="9601">
                  <c:v>920.6000366210937</c:v>
                </c:pt>
                <c:pt idx="9602">
                  <c:v>920.7000122070315</c:v>
                </c:pt>
                <c:pt idx="9603">
                  <c:v>920.800048828125</c:v>
                </c:pt>
                <c:pt idx="9604">
                  <c:v>920.9000244140624</c:v>
                </c:pt>
                <c:pt idx="9605">
                  <c:v>921.0</c:v>
                </c:pt>
                <c:pt idx="9606">
                  <c:v>921.1000366210937</c:v>
                </c:pt>
                <c:pt idx="9607">
                  <c:v>921.2000122070315</c:v>
                </c:pt>
                <c:pt idx="9608">
                  <c:v>921.300048828125</c:v>
                </c:pt>
                <c:pt idx="9609">
                  <c:v>921.4000244140624</c:v>
                </c:pt>
                <c:pt idx="9610">
                  <c:v>921.5</c:v>
                </c:pt>
                <c:pt idx="9611">
                  <c:v>921.6000366210937</c:v>
                </c:pt>
                <c:pt idx="9612">
                  <c:v>921.7000122070315</c:v>
                </c:pt>
                <c:pt idx="9613">
                  <c:v>921.800048828125</c:v>
                </c:pt>
                <c:pt idx="9614">
                  <c:v>921.9000244140624</c:v>
                </c:pt>
                <c:pt idx="9615">
                  <c:v>922.0</c:v>
                </c:pt>
                <c:pt idx="9616">
                  <c:v>922.1000366210937</c:v>
                </c:pt>
                <c:pt idx="9617">
                  <c:v>922.2000122070315</c:v>
                </c:pt>
                <c:pt idx="9618">
                  <c:v>922.300048828125</c:v>
                </c:pt>
                <c:pt idx="9619">
                  <c:v>922.4000244140624</c:v>
                </c:pt>
                <c:pt idx="9620">
                  <c:v>922.5</c:v>
                </c:pt>
                <c:pt idx="9621">
                  <c:v>922.6000366210937</c:v>
                </c:pt>
                <c:pt idx="9622">
                  <c:v>922.7000122070315</c:v>
                </c:pt>
                <c:pt idx="9623">
                  <c:v>922.800048828125</c:v>
                </c:pt>
                <c:pt idx="9624">
                  <c:v>922.9000244140624</c:v>
                </c:pt>
                <c:pt idx="9625">
                  <c:v>923.0</c:v>
                </c:pt>
                <c:pt idx="9626">
                  <c:v>923.1000366210937</c:v>
                </c:pt>
                <c:pt idx="9627">
                  <c:v>923.2000122070315</c:v>
                </c:pt>
                <c:pt idx="9628">
                  <c:v>923.300048828125</c:v>
                </c:pt>
                <c:pt idx="9629">
                  <c:v>923.4000244140624</c:v>
                </c:pt>
                <c:pt idx="9630">
                  <c:v>923.5</c:v>
                </c:pt>
                <c:pt idx="9631">
                  <c:v>923.6000366210937</c:v>
                </c:pt>
                <c:pt idx="9632">
                  <c:v>923.7000122070315</c:v>
                </c:pt>
                <c:pt idx="9633">
                  <c:v>923.800048828125</c:v>
                </c:pt>
                <c:pt idx="9634">
                  <c:v>923.9000244140624</c:v>
                </c:pt>
                <c:pt idx="9635">
                  <c:v>924.0</c:v>
                </c:pt>
                <c:pt idx="9636">
                  <c:v>924.1000366210937</c:v>
                </c:pt>
                <c:pt idx="9637">
                  <c:v>924.2000122070315</c:v>
                </c:pt>
                <c:pt idx="9638">
                  <c:v>924.300048828125</c:v>
                </c:pt>
                <c:pt idx="9639">
                  <c:v>924.4000244140624</c:v>
                </c:pt>
                <c:pt idx="9640">
                  <c:v>924.5</c:v>
                </c:pt>
                <c:pt idx="9641">
                  <c:v>924.6000366210937</c:v>
                </c:pt>
                <c:pt idx="9642">
                  <c:v>924.7000122070315</c:v>
                </c:pt>
                <c:pt idx="9643">
                  <c:v>924.800048828125</c:v>
                </c:pt>
                <c:pt idx="9644">
                  <c:v>924.9000244140624</c:v>
                </c:pt>
                <c:pt idx="9645">
                  <c:v>925.0</c:v>
                </c:pt>
                <c:pt idx="9646">
                  <c:v>925.1000366210937</c:v>
                </c:pt>
                <c:pt idx="9647">
                  <c:v>925.2000122070315</c:v>
                </c:pt>
                <c:pt idx="9648">
                  <c:v>925.300048828125</c:v>
                </c:pt>
                <c:pt idx="9649">
                  <c:v>925.4000244140624</c:v>
                </c:pt>
                <c:pt idx="9650">
                  <c:v>925.5</c:v>
                </c:pt>
                <c:pt idx="9651">
                  <c:v>925.6000366210937</c:v>
                </c:pt>
                <c:pt idx="9652">
                  <c:v>925.7000122070315</c:v>
                </c:pt>
                <c:pt idx="9653">
                  <c:v>925.800048828125</c:v>
                </c:pt>
                <c:pt idx="9654">
                  <c:v>925.9000244140624</c:v>
                </c:pt>
                <c:pt idx="9655">
                  <c:v>926.0</c:v>
                </c:pt>
                <c:pt idx="9656">
                  <c:v>926.1000366210937</c:v>
                </c:pt>
                <c:pt idx="9657">
                  <c:v>926.2000122070315</c:v>
                </c:pt>
                <c:pt idx="9658">
                  <c:v>926.300048828125</c:v>
                </c:pt>
                <c:pt idx="9659">
                  <c:v>926.4000244140624</c:v>
                </c:pt>
                <c:pt idx="9660">
                  <c:v>926.5</c:v>
                </c:pt>
                <c:pt idx="9661">
                  <c:v>926.6000366210937</c:v>
                </c:pt>
                <c:pt idx="9662">
                  <c:v>926.7000122070315</c:v>
                </c:pt>
                <c:pt idx="9663">
                  <c:v>926.800048828125</c:v>
                </c:pt>
                <c:pt idx="9664">
                  <c:v>926.9000244140624</c:v>
                </c:pt>
                <c:pt idx="9665">
                  <c:v>927.0</c:v>
                </c:pt>
                <c:pt idx="9666">
                  <c:v>927.1000366210937</c:v>
                </c:pt>
                <c:pt idx="9667">
                  <c:v>927.2000122070315</c:v>
                </c:pt>
                <c:pt idx="9668">
                  <c:v>927.300048828125</c:v>
                </c:pt>
                <c:pt idx="9669">
                  <c:v>927.4000244140624</c:v>
                </c:pt>
                <c:pt idx="9670">
                  <c:v>927.5</c:v>
                </c:pt>
                <c:pt idx="9671">
                  <c:v>927.6000366210937</c:v>
                </c:pt>
                <c:pt idx="9672">
                  <c:v>927.7000122070315</c:v>
                </c:pt>
                <c:pt idx="9673">
                  <c:v>927.800048828125</c:v>
                </c:pt>
                <c:pt idx="9674">
                  <c:v>927.9000244140624</c:v>
                </c:pt>
                <c:pt idx="9675">
                  <c:v>928.0</c:v>
                </c:pt>
                <c:pt idx="9676">
                  <c:v>928.1000366210937</c:v>
                </c:pt>
                <c:pt idx="9677">
                  <c:v>928.2000122070315</c:v>
                </c:pt>
                <c:pt idx="9678">
                  <c:v>928.300048828125</c:v>
                </c:pt>
                <c:pt idx="9679">
                  <c:v>928.4000244140624</c:v>
                </c:pt>
                <c:pt idx="9680">
                  <c:v>928.5</c:v>
                </c:pt>
                <c:pt idx="9681">
                  <c:v>928.6000366210937</c:v>
                </c:pt>
                <c:pt idx="9682">
                  <c:v>928.7000122070315</c:v>
                </c:pt>
                <c:pt idx="9683">
                  <c:v>928.800048828125</c:v>
                </c:pt>
                <c:pt idx="9684">
                  <c:v>928.9000244140624</c:v>
                </c:pt>
                <c:pt idx="9685">
                  <c:v>929.0</c:v>
                </c:pt>
                <c:pt idx="9686">
                  <c:v>929.1000366210937</c:v>
                </c:pt>
                <c:pt idx="9687">
                  <c:v>929.2000122070315</c:v>
                </c:pt>
                <c:pt idx="9688">
                  <c:v>929.300048828125</c:v>
                </c:pt>
                <c:pt idx="9689">
                  <c:v>929.4000244140624</c:v>
                </c:pt>
                <c:pt idx="9690">
                  <c:v>929.5</c:v>
                </c:pt>
                <c:pt idx="9691">
                  <c:v>929.6000366210937</c:v>
                </c:pt>
                <c:pt idx="9692">
                  <c:v>929.7000122070315</c:v>
                </c:pt>
                <c:pt idx="9693">
                  <c:v>929.800048828125</c:v>
                </c:pt>
                <c:pt idx="9694">
                  <c:v>929.9000244140624</c:v>
                </c:pt>
                <c:pt idx="9695">
                  <c:v>930.0</c:v>
                </c:pt>
                <c:pt idx="9696">
                  <c:v>930.1000366210937</c:v>
                </c:pt>
                <c:pt idx="9697">
                  <c:v>930.2000122070315</c:v>
                </c:pt>
                <c:pt idx="9698">
                  <c:v>930.300048828125</c:v>
                </c:pt>
                <c:pt idx="9699">
                  <c:v>930.4000244140624</c:v>
                </c:pt>
                <c:pt idx="9700">
                  <c:v>930.5</c:v>
                </c:pt>
                <c:pt idx="9701">
                  <c:v>930.6000366210937</c:v>
                </c:pt>
                <c:pt idx="9702">
                  <c:v>930.7000122070315</c:v>
                </c:pt>
                <c:pt idx="9703">
                  <c:v>930.800048828125</c:v>
                </c:pt>
                <c:pt idx="9704">
                  <c:v>930.9000244140624</c:v>
                </c:pt>
                <c:pt idx="9705">
                  <c:v>931.0</c:v>
                </c:pt>
                <c:pt idx="9706">
                  <c:v>931.1000366210937</c:v>
                </c:pt>
                <c:pt idx="9707">
                  <c:v>931.2000122070315</c:v>
                </c:pt>
                <c:pt idx="9708">
                  <c:v>931.300048828125</c:v>
                </c:pt>
                <c:pt idx="9709">
                  <c:v>931.4000244140624</c:v>
                </c:pt>
                <c:pt idx="9710">
                  <c:v>931.5</c:v>
                </c:pt>
                <c:pt idx="9711">
                  <c:v>931.6000366210937</c:v>
                </c:pt>
                <c:pt idx="9712">
                  <c:v>931.7000122070315</c:v>
                </c:pt>
                <c:pt idx="9713">
                  <c:v>931.800048828125</c:v>
                </c:pt>
                <c:pt idx="9714">
                  <c:v>931.9000244140624</c:v>
                </c:pt>
                <c:pt idx="9715">
                  <c:v>932.0</c:v>
                </c:pt>
                <c:pt idx="9716">
                  <c:v>932.1000366210937</c:v>
                </c:pt>
                <c:pt idx="9717">
                  <c:v>932.2000122070315</c:v>
                </c:pt>
                <c:pt idx="9718">
                  <c:v>932.300048828125</c:v>
                </c:pt>
                <c:pt idx="9719">
                  <c:v>932.4000244140624</c:v>
                </c:pt>
                <c:pt idx="9720">
                  <c:v>932.5</c:v>
                </c:pt>
                <c:pt idx="9721">
                  <c:v>932.6000366210937</c:v>
                </c:pt>
                <c:pt idx="9722">
                  <c:v>932.7000122070315</c:v>
                </c:pt>
                <c:pt idx="9723">
                  <c:v>932.800048828125</c:v>
                </c:pt>
                <c:pt idx="9724">
                  <c:v>932.9000244140624</c:v>
                </c:pt>
                <c:pt idx="9725">
                  <c:v>933.0</c:v>
                </c:pt>
                <c:pt idx="9726">
                  <c:v>933.1000366210937</c:v>
                </c:pt>
                <c:pt idx="9727">
                  <c:v>933.2000122070315</c:v>
                </c:pt>
                <c:pt idx="9728">
                  <c:v>933.300048828125</c:v>
                </c:pt>
                <c:pt idx="9729">
                  <c:v>933.4000244140624</c:v>
                </c:pt>
                <c:pt idx="9730">
                  <c:v>933.5</c:v>
                </c:pt>
                <c:pt idx="9731">
                  <c:v>933.6000366210937</c:v>
                </c:pt>
                <c:pt idx="9732">
                  <c:v>933.7000122070315</c:v>
                </c:pt>
                <c:pt idx="9733">
                  <c:v>933.800048828125</c:v>
                </c:pt>
                <c:pt idx="9734">
                  <c:v>933.9000244140624</c:v>
                </c:pt>
                <c:pt idx="9735">
                  <c:v>934.0</c:v>
                </c:pt>
                <c:pt idx="9736">
                  <c:v>934.1000366210937</c:v>
                </c:pt>
                <c:pt idx="9737">
                  <c:v>934.2000122070315</c:v>
                </c:pt>
                <c:pt idx="9738">
                  <c:v>934.300048828125</c:v>
                </c:pt>
                <c:pt idx="9739">
                  <c:v>934.4000244140624</c:v>
                </c:pt>
                <c:pt idx="9740">
                  <c:v>934.5</c:v>
                </c:pt>
                <c:pt idx="9741">
                  <c:v>934.6000366210937</c:v>
                </c:pt>
                <c:pt idx="9742">
                  <c:v>934.7000122070315</c:v>
                </c:pt>
                <c:pt idx="9743">
                  <c:v>934.800048828125</c:v>
                </c:pt>
                <c:pt idx="9744">
                  <c:v>934.9000244140624</c:v>
                </c:pt>
                <c:pt idx="9745">
                  <c:v>935.0</c:v>
                </c:pt>
                <c:pt idx="9746">
                  <c:v>935.1000366210937</c:v>
                </c:pt>
                <c:pt idx="9747">
                  <c:v>935.2000122070315</c:v>
                </c:pt>
                <c:pt idx="9748">
                  <c:v>935.300048828125</c:v>
                </c:pt>
                <c:pt idx="9749">
                  <c:v>935.4000244140624</c:v>
                </c:pt>
                <c:pt idx="9750">
                  <c:v>935.5</c:v>
                </c:pt>
                <c:pt idx="9751">
                  <c:v>935.6000366210937</c:v>
                </c:pt>
                <c:pt idx="9752">
                  <c:v>935.7000122070315</c:v>
                </c:pt>
                <c:pt idx="9753">
                  <c:v>935.800048828125</c:v>
                </c:pt>
                <c:pt idx="9754">
                  <c:v>935.9000244140624</c:v>
                </c:pt>
                <c:pt idx="9755">
                  <c:v>936.0</c:v>
                </c:pt>
                <c:pt idx="9756">
                  <c:v>936.1000366210937</c:v>
                </c:pt>
                <c:pt idx="9757">
                  <c:v>936.2000122070315</c:v>
                </c:pt>
                <c:pt idx="9758">
                  <c:v>936.300048828125</c:v>
                </c:pt>
                <c:pt idx="9759">
                  <c:v>936.4000244140624</c:v>
                </c:pt>
                <c:pt idx="9760">
                  <c:v>936.5</c:v>
                </c:pt>
                <c:pt idx="9761">
                  <c:v>936.6000366210937</c:v>
                </c:pt>
                <c:pt idx="9762">
                  <c:v>936.7000122070315</c:v>
                </c:pt>
                <c:pt idx="9763">
                  <c:v>936.800048828125</c:v>
                </c:pt>
                <c:pt idx="9764">
                  <c:v>936.9000244140624</c:v>
                </c:pt>
                <c:pt idx="9765">
                  <c:v>937.0</c:v>
                </c:pt>
                <c:pt idx="9766">
                  <c:v>937.1000366210937</c:v>
                </c:pt>
                <c:pt idx="9767">
                  <c:v>937.2000122070315</c:v>
                </c:pt>
                <c:pt idx="9768">
                  <c:v>937.300048828125</c:v>
                </c:pt>
                <c:pt idx="9769">
                  <c:v>937.4000244140624</c:v>
                </c:pt>
                <c:pt idx="9770">
                  <c:v>937.5</c:v>
                </c:pt>
                <c:pt idx="9771">
                  <c:v>937.6000366210937</c:v>
                </c:pt>
                <c:pt idx="9772">
                  <c:v>937.7000122070315</c:v>
                </c:pt>
                <c:pt idx="9773">
                  <c:v>937.800048828125</c:v>
                </c:pt>
                <c:pt idx="9774">
                  <c:v>937.9000244140624</c:v>
                </c:pt>
                <c:pt idx="9775">
                  <c:v>938.0</c:v>
                </c:pt>
                <c:pt idx="9776">
                  <c:v>938.1000366210937</c:v>
                </c:pt>
                <c:pt idx="9777">
                  <c:v>938.2000122070315</c:v>
                </c:pt>
                <c:pt idx="9778">
                  <c:v>938.300048828125</c:v>
                </c:pt>
                <c:pt idx="9779">
                  <c:v>938.4000244140624</c:v>
                </c:pt>
                <c:pt idx="9780">
                  <c:v>938.5</c:v>
                </c:pt>
                <c:pt idx="9781">
                  <c:v>938.6000366210937</c:v>
                </c:pt>
                <c:pt idx="9782">
                  <c:v>938.7000122070315</c:v>
                </c:pt>
                <c:pt idx="9783">
                  <c:v>938.800048828125</c:v>
                </c:pt>
                <c:pt idx="9784">
                  <c:v>938.9000244140624</c:v>
                </c:pt>
                <c:pt idx="9785">
                  <c:v>939.0</c:v>
                </c:pt>
                <c:pt idx="9786">
                  <c:v>939.1000366210937</c:v>
                </c:pt>
                <c:pt idx="9787">
                  <c:v>939.2000122070315</c:v>
                </c:pt>
                <c:pt idx="9788">
                  <c:v>939.300048828125</c:v>
                </c:pt>
                <c:pt idx="9789">
                  <c:v>939.4000244140624</c:v>
                </c:pt>
                <c:pt idx="9790">
                  <c:v>939.5</c:v>
                </c:pt>
                <c:pt idx="9791">
                  <c:v>939.6000366210937</c:v>
                </c:pt>
                <c:pt idx="9792">
                  <c:v>939.7000122070315</c:v>
                </c:pt>
                <c:pt idx="9793">
                  <c:v>939.800048828125</c:v>
                </c:pt>
                <c:pt idx="9794">
                  <c:v>939.9000244140624</c:v>
                </c:pt>
                <c:pt idx="9795">
                  <c:v>940.0</c:v>
                </c:pt>
                <c:pt idx="9796">
                  <c:v>940.1000366210937</c:v>
                </c:pt>
                <c:pt idx="9797">
                  <c:v>940.2000122070315</c:v>
                </c:pt>
                <c:pt idx="9798">
                  <c:v>940.300048828125</c:v>
                </c:pt>
                <c:pt idx="9799">
                  <c:v>940.4000244140624</c:v>
                </c:pt>
                <c:pt idx="9800">
                  <c:v>940.5</c:v>
                </c:pt>
                <c:pt idx="9801">
                  <c:v>940.6000366210937</c:v>
                </c:pt>
                <c:pt idx="9802">
                  <c:v>940.7000122070315</c:v>
                </c:pt>
                <c:pt idx="9803">
                  <c:v>940.800048828125</c:v>
                </c:pt>
                <c:pt idx="9804">
                  <c:v>940.9000244140624</c:v>
                </c:pt>
                <c:pt idx="9805">
                  <c:v>941.0</c:v>
                </c:pt>
                <c:pt idx="9806">
                  <c:v>941.1000366210937</c:v>
                </c:pt>
                <c:pt idx="9807">
                  <c:v>941.2000122070315</c:v>
                </c:pt>
                <c:pt idx="9808">
                  <c:v>941.300048828125</c:v>
                </c:pt>
                <c:pt idx="9809">
                  <c:v>941.4000244140624</c:v>
                </c:pt>
                <c:pt idx="9810">
                  <c:v>941.5</c:v>
                </c:pt>
                <c:pt idx="9811">
                  <c:v>941.6000366210937</c:v>
                </c:pt>
                <c:pt idx="9812">
                  <c:v>941.7000122070315</c:v>
                </c:pt>
                <c:pt idx="9813">
                  <c:v>941.800048828125</c:v>
                </c:pt>
                <c:pt idx="9814">
                  <c:v>941.9000244140624</c:v>
                </c:pt>
                <c:pt idx="9815">
                  <c:v>942.0</c:v>
                </c:pt>
                <c:pt idx="9816">
                  <c:v>942.1000366210937</c:v>
                </c:pt>
                <c:pt idx="9817">
                  <c:v>942.2000122070315</c:v>
                </c:pt>
                <c:pt idx="9818">
                  <c:v>942.300048828125</c:v>
                </c:pt>
                <c:pt idx="9819">
                  <c:v>942.4000244140624</c:v>
                </c:pt>
                <c:pt idx="9820">
                  <c:v>942.5</c:v>
                </c:pt>
                <c:pt idx="9821">
                  <c:v>942.6000366210937</c:v>
                </c:pt>
                <c:pt idx="9822">
                  <c:v>942.7000122070315</c:v>
                </c:pt>
                <c:pt idx="9823">
                  <c:v>942.800048828125</c:v>
                </c:pt>
                <c:pt idx="9824">
                  <c:v>942.9000244140624</c:v>
                </c:pt>
                <c:pt idx="9825">
                  <c:v>943.0</c:v>
                </c:pt>
                <c:pt idx="9826">
                  <c:v>943.1000366210937</c:v>
                </c:pt>
                <c:pt idx="9827">
                  <c:v>943.2000122070315</c:v>
                </c:pt>
                <c:pt idx="9828">
                  <c:v>943.300048828125</c:v>
                </c:pt>
                <c:pt idx="9829">
                  <c:v>943.4000244140624</c:v>
                </c:pt>
                <c:pt idx="9830">
                  <c:v>943.5</c:v>
                </c:pt>
                <c:pt idx="9831">
                  <c:v>943.6000366210937</c:v>
                </c:pt>
                <c:pt idx="9832">
                  <c:v>943.7000122070315</c:v>
                </c:pt>
                <c:pt idx="9833">
                  <c:v>943.800048828125</c:v>
                </c:pt>
                <c:pt idx="9834">
                  <c:v>943.9000244140624</c:v>
                </c:pt>
                <c:pt idx="9835">
                  <c:v>944.0</c:v>
                </c:pt>
                <c:pt idx="9836">
                  <c:v>944.1000366210937</c:v>
                </c:pt>
                <c:pt idx="9837">
                  <c:v>944.2000122070315</c:v>
                </c:pt>
                <c:pt idx="9838">
                  <c:v>944.300048828125</c:v>
                </c:pt>
                <c:pt idx="9839">
                  <c:v>944.4000244140624</c:v>
                </c:pt>
                <c:pt idx="9840">
                  <c:v>944.5</c:v>
                </c:pt>
                <c:pt idx="9841">
                  <c:v>944.6000366210937</c:v>
                </c:pt>
                <c:pt idx="9842">
                  <c:v>944.7000122070315</c:v>
                </c:pt>
                <c:pt idx="9843">
                  <c:v>944.800048828125</c:v>
                </c:pt>
                <c:pt idx="9844">
                  <c:v>944.9000244140624</c:v>
                </c:pt>
                <c:pt idx="9845">
                  <c:v>945.0</c:v>
                </c:pt>
                <c:pt idx="9846">
                  <c:v>945.1000366210937</c:v>
                </c:pt>
                <c:pt idx="9847">
                  <c:v>945.2000122070315</c:v>
                </c:pt>
                <c:pt idx="9848">
                  <c:v>945.300048828125</c:v>
                </c:pt>
                <c:pt idx="9849">
                  <c:v>945.4000244140624</c:v>
                </c:pt>
                <c:pt idx="9850">
                  <c:v>945.5</c:v>
                </c:pt>
                <c:pt idx="9851">
                  <c:v>945.6000366210937</c:v>
                </c:pt>
                <c:pt idx="9852">
                  <c:v>945.7000122070315</c:v>
                </c:pt>
                <c:pt idx="9853">
                  <c:v>945.800048828125</c:v>
                </c:pt>
                <c:pt idx="9854">
                  <c:v>945.9000244140624</c:v>
                </c:pt>
                <c:pt idx="9855">
                  <c:v>946.0</c:v>
                </c:pt>
                <c:pt idx="9856">
                  <c:v>946.1000366210937</c:v>
                </c:pt>
                <c:pt idx="9857">
                  <c:v>946.2000122070315</c:v>
                </c:pt>
                <c:pt idx="9858">
                  <c:v>946.300048828125</c:v>
                </c:pt>
                <c:pt idx="9859">
                  <c:v>946.4000244140624</c:v>
                </c:pt>
                <c:pt idx="9860">
                  <c:v>946.5</c:v>
                </c:pt>
                <c:pt idx="9861">
                  <c:v>946.6000366210937</c:v>
                </c:pt>
                <c:pt idx="9862">
                  <c:v>946.7000122070315</c:v>
                </c:pt>
                <c:pt idx="9863">
                  <c:v>946.800048828125</c:v>
                </c:pt>
                <c:pt idx="9864">
                  <c:v>946.9000244140624</c:v>
                </c:pt>
                <c:pt idx="9865">
                  <c:v>947.0</c:v>
                </c:pt>
                <c:pt idx="9866">
                  <c:v>947.1000366210937</c:v>
                </c:pt>
                <c:pt idx="9867">
                  <c:v>947.2000122070315</c:v>
                </c:pt>
                <c:pt idx="9868">
                  <c:v>947.300048828125</c:v>
                </c:pt>
                <c:pt idx="9869">
                  <c:v>947.4000244140624</c:v>
                </c:pt>
                <c:pt idx="9870">
                  <c:v>947.5</c:v>
                </c:pt>
                <c:pt idx="9871">
                  <c:v>947.6000366210937</c:v>
                </c:pt>
                <c:pt idx="9872">
                  <c:v>947.7000122070315</c:v>
                </c:pt>
                <c:pt idx="9873">
                  <c:v>947.800048828125</c:v>
                </c:pt>
                <c:pt idx="9874">
                  <c:v>947.9000244140624</c:v>
                </c:pt>
                <c:pt idx="9875">
                  <c:v>948.0</c:v>
                </c:pt>
                <c:pt idx="9876">
                  <c:v>948.1000366210937</c:v>
                </c:pt>
                <c:pt idx="9877">
                  <c:v>948.2000122070315</c:v>
                </c:pt>
                <c:pt idx="9878">
                  <c:v>948.300048828125</c:v>
                </c:pt>
                <c:pt idx="9879">
                  <c:v>948.4000244140624</c:v>
                </c:pt>
                <c:pt idx="9880">
                  <c:v>948.5</c:v>
                </c:pt>
                <c:pt idx="9881">
                  <c:v>948.6000366210937</c:v>
                </c:pt>
                <c:pt idx="9882">
                  <c:v>948.7000122070315</c:v>
                </c:pt>
                <c:pt idx="9883">
                  <c:v>948.800048828125</c:v>
                </c:pt>
                <c:pt idx="9884">
                  <c:v>948.9000244140624</c:v>
                </c:pt>
                <c:pt idx="9885">
                  <c:v>949.0</c:v>
                </c:pt>
                <c:pt idx="9886">
                  <c:v>949.1000366210937</c:v>
                </c:pt>
                <c:pt idx="9887">
                  <c:v>949.2000122070315</c:v>
                </c:pt>
                <c:pt idx="9888">
                  <c:v>949.300048828125</c:v>
                </c:pt>
                <c:pt idx="9889">
                  <c:v>949.4000244140624</c:v>
                </c:pt>
                <c:pt idx="9890">
                  <c:v>949.5</c:v>
                </c:pt>
                <c:pt idx="9891">
                  <c:v>949.6000366210937</c:v>
                </c:pt>
                <c:pt idx="9892">
                  <c:v>949.7000122070315</c:v>
                </c:pt>
                <c:pt idx="9893">
                  <c:v>949.800048828125</c:v>
                </c:pt>
                <c:pt idx="9894">
                  <c:v>949.9000244140624</c:v>
                </c:pt>
                <c:pt idx="9895">
                  <c:v>950.0</c:v>
                </c:pt>
                <c:pt idx="9896">
                  <c:v>950.1000366210937</c:v>
                </c:pt>
                <c:pt idx="9897">
                  <c:v>950.2000122070315</c:v>
                </c:pt>
                <c:pt idx="9898">
                  <c:v>950.300048828125</c:v>
                </c:pt>
                <c:pt idx="9899">
                  <c:v>950.4000244140624</c:v>
                </c:pt>
                <c:pt idx="9900">
                  <c:v>950.5</c:v>
                </c:pt>
                <c:pt idx="9901">
                  <c:v>950.6000366210937</c:v>
                </c:pt>
                <c:pt idx="9902">
                  <c:v>950.7000122070315</c:v>
                </c:pt>
                <c:pt idx="9903">
                  <c:v>950.800048828125</c:v>
                </c:pt>
                <c:pt idx="9904">
                  <c:v>950.9000244140624</c:v>
                </c:pt>
                <c:pt idx="9905">
                  <c:v>951.0</c:v>
                </c:pt>
                <c:pt idx="9906">
                  <c:v>951.1000366210937</c:v>
                </c:pt>
                <c:pt idx="9907">
                  <c:v>951.2000122070315</c:v>
                </c:pt>
                <c:pt idx="9908">
                  <c:v>951.300048828125</c:v>
                </c:pt>
                <c:pt idx="9909">
                  <c:v>951.4000244140624</c:v>
                </c:pt>
                <c:pt idx="9910">
                  <c:v>951.5</c:v>
                </c:pt>
                <c:pt idx="9911">
                  <c:v>951.6000366210937</c:v>
                </c:pt>
                <c:pt idx="9912">
                  <c:v>951.7000122070315</c:v>
                </c:pt>
                <c:pt idx="9913">
                  <c:v>951.800048828125</c:v>
                </c:pt>
                <c:pt idx="9914">
                  <c:v>951.9000244140624</c:v>
                </c:pt>
                <c:pt idx="9915">
                  <c:v>952.0</c:v>
                </c:pt>
                <c:pt idx="9916">
                  <c:v>952.1000366210937</c:v>
                </c:pt>
                <c:pt idx="9917">
                  <c:v>952.2000122070315</c:v>
                </c:pt>
                <c:pt idx="9918">
                  <c:v>952.300048828125</c:v>
                </c:pt>
                <c:pt idx="9919">
                  <c:v>952.4000244140624</c:v>
                </c:pt>
                <c:pt idx="9920">
                  <c:v>952.5</c:v>
                </c:pt>
                <c:pt idx="9921">
                  <c:v>952.6000366210937</c:v>
                </c:pt>
                <c:pt idx="9922">
                  <c:v>952.7000122070315</c:v>
                </c:pt>
                <c:pt idx="9923">
                  <c:v>952.800048828125</c:v>
                </c:pt>
                <c:pt idx="9924">
                  <c:v>952.9000244140624</c:v>
                </c:pt>
                <c:pt idx="9925">
                  <c:v>953.0</c:v>
                </c:pt>
                <c:pt idx="9926">
                  <c:v>953.1000366210937</c:v>
                </c:pt>
                <c:pt idx="9927">
                  <c:v>953.2000122070315</c:v>
                </c:pt>
                <c:pt idx="9928">
                  <c:v>953.300048828125</c:v>
                </c:pt>
                <c:pt idx="9929">
                  <c:v>953.4000244140624</c:v>
                </c:pt>
                <c:pt idx="9930">
                  <c:v>953.5</c:v>
                </c:pt>
                <c:pt idx="9931">
                  <c:v>953.6000366210937</c:v>
                </c:pt>
                <c:pt idx="9932">
                  <c:v>953.7000122070315</c:v>
                </c:pt>
                <c:pt idx="9933">
                  <c:v>953.800048828125</c:v>
                </c:pt>
                <c:pt idx="9934">
                  <c:v>953.9000244140624</c:v>
                </c:pt>
                <c:pt idx="9935">
                  <c:v>954.0</c:v>
                </c:pt>
                <c:pt idx="9936">
                  <c:v>954.1000366210937</c:v>
                </c:pt>
                <c:pt idx="9937">
                  <c:v>954.2000122070315</c:v>
                </c:pt>
                <c:pt idx="9938">
                  <c:v>954.300048828125</c:v>
                </c:pt>
                <c:pt idx="9939">
                  <c:v>954.4000244140624</c:v>
                </c:pt>
                <c:pt idx="9940">
                  <c:v>954.5</c:v>
                </c:pt>
                <c:pt idx="9941">
                  <c:v>954.6000366210937</c:v>
                </c:pt>
                <c:pt idx="9942">
                  <c:v>954.7000122070315</c:v>
                </c:pt>
                <c:pt idx="9943">
                  <c:v>954.800048828125</c:v>
                </c:pt>
                <c:pt idx="9944">
                  <c:v>954.9000244140624</c:v>
                </c:pt>
                <c:pt idx="9945">
                  <c:v>955.0</c:v>
                </c:pt>
                <c:pt idx="9946">
                  <c:v>955.1000366210937</c:v>
                </c:pt>
                <c:pt idx="9947">
                  <c:v>955.2000122070315</c:v>
                </c:pt>
                <c:pt idx="9948">
                  <c:v>955.300048828125</c:v>
                </c:pt>
                <c:pt idx="9949">
                  <c:v>955.4000244140624</c:v>
                </c:pt>
                <c:pt idx="9950">
                  <c:v>955.5</c:v>
                </c:pt>
                <c:pt idx="9951">
                  <c:v>955.6000366210937</c:v>
                </c:pt>
                <c:pt idx="9952">
                  <c:v>955.7000122070315</c:v>
                </c:pt>
                <c:pt idx="9953">
                  <c:v>955.800048828125</c:v>
                </c:pt>
                <c:pt idx="9954">
                  <c:v>955.9000244140624</c:v>
                </c:pt>
                <c:pt idx="9955">
                  <c:v>956.0</c:v>
                </c:pt>
                <c:pt idx="9956">
                  <c:v>956.1000366210937</c:v>
                </c:pt>
                <c:pt idx="9957">
                  <c:v>956.2000122070315</c:v>
                </c:pt>
                <c:pt idx="9958">
                  <c:v>956.300048828125</c:v>
                </c:pt>
                <c:pt idx="9959">
                  <c:v>956.4000244140624</c:v>
                </c:pt>
                <c:pt idx="9960">
                  <c:v>956.5</c:v>
                </c:pt>
                <c:pt idx="9961">
                  <c:v>956.6000366210937</c:v>
                </c:pt>
                <c:pt idx="9962">
                  <c:v>956.7000122070315</c:v>
                </c:pt>
                <c:pt idx="9963">
                  <c:v>956.800048828125</c:v>
                </c:pt>
                <c:pt idx="9964">
                  <c:v>956.9000244140624</c:v>
                </c:pt>
                <c:pt idx="9965">
                  <c:v>957.0</c:v>
                </c:pt>
                <c:pt idx="9966">
                  <c:v>957.1000366210937</c:v>
                </c:pt>
                <c:pt idx="9967">
                  <c:v>957.2000122070315</c:v>
                </c:pt>
                <c:pt idx="9968">
                  <c:v>957.300048828125</c:v>
                </c:pt>
                <c:pt idx="9969">
                  <c:v>957.4000244140624</c:v>
                </c:pt>
                <c:pt idx="9970">
                  <c:v>957.5</c:v>
                </c:pt>
                <c:pt idx="9971">
                  <c:v>957.6000366210937</c:v>
                </c:pt>
                <c:pt idx="9972">
                  <c:v>957.7000122070315</c:v>
                </c:pt>
                <c:pt idx="9973">
                  <c:v>957.800048828125</c:v>
                </c:pt>
                <c:pt idx="9974">
                  <c:v>957.9000244140624</c:v>
                </c:pt>
                <c:pt idx="9975">
                  <c:v>958.0</c:v>
                </c:pt>
                <c:pt idx="9976">
                  <c:v>958.1000366210937</c:v>
                </c:pt>
                <c:pt idx="9977">
                  <c:v>958.2000122070315</c:v>
                </c:pt>
                <c:pt idx="9978">
                  <c:v>958.300048828125</c:v>
                </c:pt>
                <c:pt idx="9979">
                  <c:v>958.4000244140624</c:v>
                </c:pt>
                <c:pt idx="9980">
                  <c:v>958.5</c:v>
                </c:pt>
                <c:pt idx="9981">
                  <c:v>958.6000366210937</c:v>
                </c:pt>
                <c:pt idx="9982">
                  <c:v>958.7000122070315</c:v>
                </c:pt>
                <c:pt idx="9983">
                  <c:v>958.800048828125</c:v>
                </c:pt>
                <c:pt idx="9984">
                  <c:v>958.9000244140624</c:v>
                </c:pt>
                <c:pt idx="9985">
                  <c:v>959.0</c:v>
                </c:pt>
                <c:pt idx="9986">
                  <c:v>959.1000366210937</c:v>
                </c:pt>
                <c:pt idx="9987">
                  <c:v>959.2000122070315</c:v>
                </c:pt>
                <c:pt idx="9988">
                  <c:v>959.300048828125</c:v>
                </c:pt>
                <c:pt idx="9989">
                  <c:v>959.4000244140624</c:v>
                </c:pt>
                <c:pt idx="9990">
                  <c:v>959.5</c:v>
                </c:pt>
                <c:pt idx="9991">
                  <c:v>959.6000366210937</c:v>
                </c:pt>
                <c:pt idx="9992">
                  <c:v>959.7000122070315</c:v>
                </c:pt>
                <c:pt idx="9993">
                  <c:v>959.800048828125</c:v>
                </c:pt>
                <c:pt idx="9994">
                  <c:v>959.9000244140624</c:v>
                </c:pt>
                <c:pt idx="9995">
                  <c:v>960.0</c:v>
                </c:pt>
                <c:pt idx="9996">
                  <c:v>960.1000366210937</c:v>
                </c:pt>
                <c:pt idx="9997">
                  <c:v>960.2000122070315</c:v>
                </c:pt>
                <c:pt idx="9998">
                  <c:v>960.300048828125</c:v>
                </c:pt>
                <c:pt idx="9999">
                  <c:v>960.4000244140624</c:v>
                </c:pt>
                <c:pt idx="10000">
                  <c:v>960.5</c:v>
                </c:pt>
                <c:pt idx="10001">
                  <c:v>960.6000366210937</c:v>
                </c:pt>
                <c:pt idx="10002">
                  <c:v>960.7000122070315</c:v>
                </c:pt>
                <c:pt idx="10003">
                  <c:v>960.800048828125</c:v>
                </c:pt>
                <c:pt idx="10004">
                  <c:v>960.9000244140624</c:v>
                </c:pt>
                <c:pt idx="10005">
                  <c:v>961.0</c:v>
                </c:pt>
                <c:pt idx="10006">
                  <c:v>961.1000366210937</c:v>
                </c:pt>
                <c:pt idx="10007">
                  <c:v>961.2000122070315</c:v>
                </c:pt>
                <c:pt idx="10008">
                  <c:v>961.300048828125</c:v>
                </c:pt>
                <c:pt idx="10009">
                  <c:v>961.4000244140624</c:v>
                </c:pt>
                <c:pt idx="10010">
                  <c:v>961.5</c:v>
                </c:pt>
                <c:pt idx="10011">
                  <c:v>961.6000366210937</c:v>
                </c:pt>
                <c:pt idx="10012">
                  <c:v>961.7000122070315</c:v>
                </c:pt>
                <c:pt idx="10013">
                  <c:v>961.800048828125</c:v>
                </c:pt>
                <c:pt idx="10014">
                  <c:v>961.9000244140624</c:v>
                </c:pt>
                <c:pt idx="10015">
                  <c:v>962.0</c:v>
                </c:pt>
                <c:pt idx="10016">
                  <c:v>962.1000366210937</c:v>
                </c:pt>
                <c:pt idx="10017">
                  <c:v>962.2000122070315</c:v>
                </c:pt>
                <c:pt idx="10018">
                  <c:v>962.300048828125</c:v>
                </c:pt>
                <c:pt idx="10019">
                  <c:v>962.4000244140624</c:v>
                </c:pt>
                <c:pt idx="10020">
                  <c:v>962.5</c:v>
                </c:pt>
                <c:pt idx="10021">
                  <c:v>962.6000366210937</c:v>
                </c:pt>
                <c:pt idx="10022">
                  <c:v>962.7000122070315</c:v>
                </c:pt>
                <c:pt idx="10023">
                  <c:v>962.800048828125</c:v>
                </c:pt>
                <c:pt idx="10024">
                  <c:v>962.9000244140624</c:v>
                </c:pt>
                <c:pt idx="10025">
                  <c:v>963.0</c:v>
                </c:pt>
                <c:pt idx="10026">
                  <c:v>963.1000366210937</c:v>
                </c:pt>
                <c:pt idx="10027">
                  <c:v>963.2000122070315</c:v>
                </c:pt>
                <c:pt idx="10028">
                  <c:v>963.300048828125</c:v>
                </c:pt>
                <c:pt idx="10029">
                  <c:v>963.4000244140624</c:v>
                </c:pt>
                <c:pt idx="10030">
                  <c:v>963.5</c:v>
                </c:pt>
                <c:pt idx="10031">
                  <c:v>963.6000366210937</c:v>
                </c:pt>
                <c:pt idx="10032">
                  <c:v>963.7000122070315</c:v>
                </c:pt>
                <c:pt idx="10033">
                  <c:v>963.800048828125</c:v>
                </c:pt>
                <c:pt idx="10034">
                  <c:v>963.9000244140624</c:v>
                </c:pt>
                <c:pt idx="10035">
                  <c:v>964.0</c:v>
                </c:pt>
                <c:pt idx="10036">
                  <c:v>964.1000366210937</c:v>
                </c:pt>
                <c:pt idx="10037">
                  <c:v>964.2000122070315</c:v>
                </c:pt>
                <c:pt idx="10038">
                  <c:v>964.300048828125</c:v>
                </c:pt>
                <c:pt idx="10039">
                  <c:v>964.4000244140624</c:v>
                </c:pt>
                <c:pt idx="10040">
                  <c:v>964.5</c:v>
                </c:pt>
                <c:pt idx="10041">
                  <c:v>964.6000366210937</c:v>
                </c:pt>
                <c:pt idx="10042">
                  <c:v>964.7000122070315</c:v>
                </c:pt>
                <c:pt idx="10043">
                  <c:v>964.800048828125</c:v>
                </c:pt>
                <c:pt idx="10044">
                  <c:v>964.9000244140624</c:v>
                </c:pt>
                <c:pt idx="10045">
                  <c:v>965.0</c:v>
                </c:pt>
                <c:pt idx="10046">
                  <c:v>965.1000366210937</c:v>
                </c:pt>
                <c:pt idx="10047">
                  <c:v>965.2000122070315</c:v>
                </c:pt>
                <c:pt idx="10048">
                  <c:v>965.300048828125</c:v>
                </c:pt>
                <c:pt idx="10049">
                  <c:v>965.4000244140624</c:v>
                </c:pt>
                <c:pt idx="10050">
                  <c:v>965.5</c:v>
                </c:pt>
                <c:pt idx="10051">
                  <c:v>965.6000366210937</c:v>
                </c:pt>
                <c:pt idx="10052">
                  <c:v>965.7000122070315</c:v>
                </c:pt>
                <c:pt idx="10053">
                  <c:v>965.800048828125</c:v>
                </c:pt>
                <c:pt idx="10054">
                  <c:v>965.9000244140624</c:v>
                </c:pt>
                <c:pt idx="10055">
                  <c:v>966.0</c:v>
                </c:pt>
                <c:pt idx="10056">
                  <c:v>966.1000366210937</c:v>
                </c:pt>
                <c:pt idx="10057">
                  <c:v>966.2000122070315</c:v>
                </c:pt>
                <c:pt idx="10058">
                  <c:v>966.300048828125</c:v>
                </c:pt>
                <c:pt idx="10059">
                  <c:v>966.4000244140624</c:v>
                </c:pt>
                <c:pt idx="10060">
                  <c:v>966.5</c:v>
                </c:pt>
                <c:pt idx="10061">
                  <c:v>966.6000366210937</c:v>
                </c:pt>
                <c:pt idx="10062">
                  <c:v>966.7000122070315</c:v>
                </c:pt>
                <c:pt idx="10063">
                  <c:v>966.800048828125</c:v>
                </c:pt>
                <c:pt idx="10064">
                  <c:v>966.9000244140624</c:v>
                </c:pt>
                <c:pt idx="10065">
                  <c:v>967.0</c:v>
                </c:pt>
                <c:pt idx="10066">
                  <c:v>967.1000366210937</c:v>
                </c:pt>
                <c:pt idx="10067">
                  <c:v>967.2000122070315</c:v>
                </c:pt>
                <c:pt idx="10068">
                  <c:v>967.300048828125</c:v>
                </c:pt>
                <c:pt idx="10069">
                  <c:v>967.4000244140624</c:v>
                </c:pt>
                <c:pt idx="10070">
                  <c:v>967.5</c:v>
                </c:pt>
                <c:pt idx="10071">
                  <c:v>967.6000366210937</c:v>
                </c:pt>
                <c:pt idx="10072">
                  <c:v>967.7000122070315</c:v>
                </c:pt>
                <c:pt idx="10073">
                  <c:v>967.800048828125</c:v>
                </c:pt>
                <c:pt idx="10074">
                  <c:v>967.9000244140624</c:v>
                </c:pt>
                <c:pt idx="10075">
                  <c:v>968.0</c:v>
                </c:pt>
                <c:pt idx="10076">
                  <c:v>968.1000366210937</c:v>
                </c:pt>
                <c:pt idx="10077">
                  <c:v>968.2000122070315</c:v>
                </c:pt>
                <c:pt idx="10078">
                  <c:v>968.300048828125</c:v>
                </c:pt>
                <c:pt idx="10079">
                  <c:v>968.4000244140624</c:v>
                </c:pt>
                <c:pt idx="10080">
                  <c:v>968.5</c:v>
                </c:pt>
                <c:pt idx="10081">
                  <c:v>968.6000366210937</c:v>
                </c:pt>
                <c:pt idx="10082">
                  <c:v>968.7000122070315</c:v>
                </c:pt>
                <c:pt idx="10083">
                  <c:v>968.800048828125</c:v>
                </c:pt>
                <c:pt idx="10084">
                  <c:v>968.9000244140624</c:v>
                </c:pt>
                <c:pt idx="10085">
                  <c:v>969.0</c:v>
                </c:pt>
                <c:pt idx="10086">
                  <c:v>969.1000366210937</c:v>
                </c:pt>
                <c:pt idx="10087">
                  <c:v>969.2000122070315</c:v>
                </c:pt>
                <c:pt idx="10088">
                  <c:v>969.300048828125</c:v>
                </c:pt>
                <c:pt idx="10089">
                  <c:v>969.4000244140624</c:v>
                </c:pt>
                <c:pt idx="10090">
                  <c:v>969.5</c:v>
                </c:pt>
                <c:pt idx="10091">
                  <c:v>969.6000366210937</c:v>
                </c:pt>
                <c:pt idx="10092">
                  <c:v>969.7000122070315</c:v>
                </c:pt>
                <c:pt idx="10093">
                  <c:v>969.800048828125</c:v>
                </c:pt>
                <c:pt idx="10094">
                  <c:v>969.9000244140624</c:v>
                </c:pt>
                <c:pt idx="10095">
                  <c:v>970.0</c:v>
                </c:pt>
                <c:pt idx="10096">
                  <c:v>970.1000366210937</c:v>
                </c:pt>
                <c:pt idx="10097">
                  <c:v>970.2000122070315</c:v>
                </c:pt>
                <c:pt idx="10098">
                  <c:v>970.300048828125</c:v>
                </c:pt>
                <c:pt idx="10099">
                  <c:v>970.4000244140624</c:v>
                </c:pt>
                <c:pt idx="10100">
                  <c:v>970.5</c:v>
                </c:pt>
                <c:pt idx="10101">
                  <c:v>970.6000366210937</c:v>
                </c:pt>
                <c:pt idx="10102">
                  <c:v>970.7000122070315</c:v>
                </c:pt>
                <c:pt idx="10103">
                  <c:v>970.800048828125</c:v>
                </c:pt>
                <c:pt idx="10104">
                  <c:v>970.9000244140624</c:v>
                </c:pt>
                <c:pt idx="10105">
                  <c:v>971.0</c:v>
                </c:pt>
                <c:pt idx="10106">
                  <c:v>971.1000366210937</c:v>
                </c:pt>
                <c:pt idx="10107">
                  <c:v>971.2000122070315</c:v>
                </c:pt>
                <c:pt idx="10108">
                  <c:v>971.300048828125</c:v>
                </c:pt>
                <c:pt idx="10109">
                  <c:v>971.4000244140624</c:v>
                </c:pt>
                <c:pt idx="10110">
                  <c:v>971.5</c:v>
                </c:pt>
                <c:pt idx="10111">
                  <c:v>971.6000366210937</c:v>
                </c:pt>
                <c:pt idx="10112">
                  <c:v>971.7000122070315</c:v>
                </c:pt>
                <c:pt idx="10113">
                  <c:v>971.800048828125</c:v>
                </c:pt>
                <c:pt idx="10114">
                  <c:v>971.9000244140624</c:v>
                </c:pt>
                <c:pt idx="10115">
                  <c:v>972.0</c:v>
                </c:pt>
                <c:pt idx="10116">
                  <c:v>972.1000366210937</c:v>
                </c:pt>
                <c:pt idx="10117">
                  <c:v>972.2000122070315</c:v>
                </c:pt>
                <c:pt idx="10118">
                  <c:v>972.300048828125</c:v>
                </c:pt>
                <c:pt idx="10119">
                  <c:v>972.4000244140624</c:v>
                </c:pt>
                <c:pt idx="10120">
                  <c:v>972.5</c:v>
                </c:pt>
                <c:pt idx="10121">
                  <c:v>972.6000366210937</c:v>
                </c:pt>
                <c:pt idx="10122">
                  <c:v>972.7000122070315</c:v>
                </c:pt>
                <c:pt idx="10123">
                  <c:v>972.800048828125</c:v>
                </c:pt>
                <c:pt idx="10124">
                  <c:v>972.9000244140624</c:v>
                </c:pt>
                <c:pt idx="10125">
                  <c:v>973.0</c:v>
                </c:pt>
                <c:pt idx="10126">
                  <c:v>973.1000366210937</c:v>
                </c:pt>
                <c:pt idx="10127">
                  <c:v>973.2000122070315</c:v>
                </c:pt>
                <c:pt idx="10128">
                  <c:v>973.300048828125</c:v>
                </c:pt>
                <c:pt idx="10129">
                  <c:v>973.4000244140624</c:v>
                </c:pt>
                <c:pt idx="10130">
                  <c:v>973.5</c:v>
                </c:pt>
                <c:pt idx="10131">
                  <c:v>973.6000366210937</c:v>
                </c:pt>
                <c:pt idx="10132">
                  <c:v>973.7000122070315</c:v>
                </c:pt>
                <c:pt idx="10133">
                  <c:v>973.800048828125</c:v>
                </c:pt>
                <c:pt idx="10134">
                  <c:v>973.9000244140624</c:v>
                </c:pt>
                <c:pt idx="10135">
                  <c:v>974.0</c:v>
                </c:pt>
                <c:pt idx="10136">
                  <c:v>974.1000366210937</c:v>
                </c:pt>
                <c:pt idx="10137">
                  <c:v>974.2000122070315</c:v>
                </c:pt>
                <c:pt idx="10138">
                  <c:v>974.300048828125</c:v>
                </c:pt>
                <c:pt idx="10139">
                  <c:v>974.4000244140624</c:v>
                </c:pt>
                <c:pt idx="10140">
                  <c:v>974.5</c:v>
                </c:pt>
                <c:pt idx="10141">
                  <c:v>974.6000366210937</c:v>
                </c:pt>
                <c:pt idx="10142">
                  <c:v>974.7000122070315</c:v>
                </c:pt>
                <c:pt idx="10143">
                  <c:v>974.800048828125</c:v>
                </c:pt>
                <c:pt idx="10144">
                  <c:v>974.9000244140624</c:v>
                </c:pt>
                <c:pt idx="10145">
                  <c:v>975.0</c:v>
                </c:pt>
                <c:pt idx="10146">
                  <c:v>975.1000366210937</c:v>
                </c:pt>
                <c:pt idx="10147">
                  <c:v>975.2000122070315</c:v>
                </c:pt>
                <c:pt idx="10148">
                  <c:v>975.300048828125</c:v>
                </c:pt>
                <c:pt idx="10149">
                  <c:v>975.4000244140624</c:v>
                </c:pt>
                <c:pt idx="10150">
                  <c:v>975.5</c:v>
                </c:pt>
                <c:pt idx="10151">
                  <c:v>975.6000366210937</c:v>
                </c:pt>
                <c:pt idx="10152">
                  <c:v>975.7000122070315</c:v>
                </c:pt>
                <c:pt idx="10153">
                  <c:v>975.800048828125</c:v>
                </c:pt>
                <c:pt idx="10154">
                  <c:v>975.9000244140624</c:v>
                </c:pt>
                <c:pt idx="10155">
                  <c:v>976.0</c:v>
                </c:pt>
                <c:pt idx="10156">
                  <c:v>976.1000366210937</c:v>
                </c:pt>
                <c:pt idx="10157">
                  <c:v>976.2000122070315</c:v>
                </c:pt>
                <c:pt idx="10158">
                  <c:v>976.300048828125</c:v>
                </c:pt>
                <c:pt idx="10159">
                  <c:v>976.4000244140624</c:v>
                </c:pt>
                <c:pt idx="10160">
                  <c:v>976.5</c:v>
                </c:pt>
                <c:pt idx="10161">
                  <c:v>976.6000366210937</c:v>
                </c:pt>
                <c:pt idx="10162">
                  <c:v>976.7000122070315</c:v>
                </c:pt>
                <c:pt idx="10163">
                  <c:v>976.800048828125</c:v>
                </c:pt>
                <c:pt idx="10164">
                  <c:v>976.9000244140624</c:v>
                </c:pt>
                <c:pt idx="10165">
                  <c:v>977.0</c:v>
                </c:pt>
                <c:pt idx="10166">
                  <c:v>977.1000366210937</c:v>
                </c:pt>
                <c:pt idx="10167">
                  <c:v>977.2000122070315</c:v>
                </c:pt>
                <c:pt idx="10168">
                  <c:v>977.300048828125</c:v>
                </c:pt>
                <c:pt idx="10169">
                  <c:v>977.4000244140624</c:v>
                </c:pt>
                <c:pt idx="10170">
                  <c:v>977.5</c:v>
                </c:pt>
                <c:pt idx="10171">
                  <c:v>977.6000366210937</c:v>
                </c:pt>
                <c:pt idx="10172">
                  <c:v>977.7000122070315</c:v>
                </c:pt>
                <c:pt idx="10173">
                  <c:v>977.800048828125</c:v>
                </c:pt>
                <c:pt idx="10174">
                  <c:v>977.9000244140624</c:v>
                </c:pt>
                <c:pt idx="10175">
                  <c:v>978.0</c:v>
                </c:pt>
                <c:pt idx="10176">
                  <c:v>978.1000366210937</c:v>
                </c:pt>
                <c:pt idx="10177">
                  <c:v>978.2000122070315</c:v>
                </c:pt>
                <c:pt idx="10178">
                  <c:v>978.300048828125</c:v>
                </c:pt>
                <c:pt idx="10179">
                  <c:v>978.4000244140624</c:v>
                </c:pt>
                <c:pt idx="10180">
                  <c:v>978.5</c:v>
                </c:pt>
                <c:pt idx="10181">
                  <c:v>978.6000366210937</c:v>
                </c:pt>
                <c:pt idx="10182">
                  <c:v>978.7000122070315</c:v>
                </c:pt>
                <c:pt idx="10183">
                  <c:v>978.800048828125</c:v>
                </c:pt>
                <c:pt idx="10184">
                  <c:v>978.9000244140624</c:v>
                </c:pt>
                <c:pt idx="10185">
                  <c:v>979.0</c:v>
                </c:pt>
                <c:pt idx="10186">
                  <c:v>979.1000366210937</c:v>
                </c:pt>
                <c:pt idx="10187">
                  <c:v>979.2000122070315</c:v>
                </c:pt>
                <c:pt idx="10188">
                  <c:v>979.300048828125</c:v>
                </c:pt>
                <c:pt idx="10189">
                  <c:v>979.4000244140624</c:v>
                </c:pt>
                <c:pt idx="10190">
                  <c:v>979.5</c:v>
                </c:pt>
                <c:pt idx="10191">
                  <c:v>979.6000366210937</c:v>
                </c:pt>
                <c:pt idx="10192">
                  <c:v>979.7000122070315</c:v>
                </c:pt>
                <c:pt idx="10193">
                  <c:v>979.800048828125</c:v>
                </c:pt>
                <c:pt idx="10194">
                  <c:v>979.9000244140624</c:v>
                </c:pt>
                <c:pt idx="10195">
                  <c:v>980.0</c:v>
                </c:pt>
                <c:pt idx="10196">
                  <c:v>980.1000366210937</c:v>
                </c:pt>
                <c:pt idx="10197">
                  <c:v>980.2000122070315</c:v>
                </c:pt>
                <c:pt idx="10198">
                  <c:v>980.300048828125</c:v>
                </c:pt>
                <c:pt idx="10199">
                  <c:v>980.4000244140624</c:v>
                </c:pt>
                <c:pt idx="10200">
                  <c:v>980.5</c:v>
                </c:pt>
                <c:pt idx="10201">
                  <c:v>980.6000366210937</c:v>
                </c:pt>
                <c:pt idx="10202">
                  <c:v>980.7000122070315</c:v>
                </c:pt>
                <c:pt idx="10203">
                  <c:v>980.800048828125</c:v>
                </c:pt>
                <c:pt idx="10204">
                  <c:v>980.9000244140624</c:v>
                </c:pt>
                <c:pt idx="10205">
                  <c:v>981.0</c:v>
                </c:pt>
                <c:pt idx="10206">
                  <c:v>981.1000366210937</c:v>
                </c:pt>
                <c:pt idx="10207">
                  <c:v>981.2000122070315</c:v>
                </c:pt>
                <c:pt idx="10208">
                  <c:v>981.300048828125</c:v>
                </c:pt>
                <c:pt idx="10209">
                  <c:v>981.4000244140624</c:v>
                </c:pt>
                <c:pt idx="10210">
                  <c:v>981.5</c:v>
                </c:pt>
                <c:pt idx="10211">
                  <c:v>981.6000366210937</c:v>
                </c:pt>
                <c:pt idx="10212">
                  <c:v>981.7000122070315</c:v>
                </c:pt>
                <c:pt idx="10213">
                  <c:v>981.800048828125</c:v>
                </c:pt>
                <c:pt idx="10214">
                  <c:v>981.9000244140624</c:v>
                </c:pt>
                <c:pt idx="10215">
                  <c:v>982.0</c:v>
                </c:pt>
                <c:pt idx="10216">
                  <c:v>982.1000366210937</c:v>
                </c:pt>
                <c:pt idx="10217">
                  <c:v>982.2000122070315</c:v>
                </c:pt>
                <c:pt idx="10218">
                  <c:v>982.300048828125</c:v>
                </c:pt>
                <c:pt idx="10219">
                  <c:v>982.4000244140624</c:v>
                </c:pt>
                <c:pt idx="10220">
                  <c:v>982.5</c:v>
                </c:pt>
                <c:pt idx="10221">
                  <c:v>982.6000366210937</c:v>
                </c:pt>
                <c:pt idx="10222">
                  <c:v>982.7000122070315</c:v>
                </c:pt>
                <c:pt idx="10223">
                  <c:v>982.800048828125</c:v>
                </c:pt>
                <c:pt idx="10224">
                  <c:v>982.9000244140624</c:v>
                </c:pt>
                <c:pt idx="10225">
                  <c:v>983.0</c:v>
                </c:pt>
                <c:pt idx="10226">
                  <c:v>983.1000366210937</c:v>
                </c:pt>
                <c:pt idx="10227">
                  <c:v>983.2000122070315</c:v>
                </c:pt>
                <c:pt idx="10228">
                  <c:v>983.300048828125</c:v>
                </c:pt>
                <c:pt idx="10229">
                  <c:v>983.4000244140624</c:v>
                </c:pt>
                <c:pt idx="10230">
                  <c:v>983.5</c:v>
                </c:pt>
                <c:pt idx="10231">
                  <c:v>983.6000366210937</c:v>
                </c:pt>
                <c:pt idx="10232">
                  <c:v>983.7000122070315</c:v>
                </c:pt>
                <c:pt idx="10233">
                  <c:v>983.800048828125</c:v>
                </c:pt>
                <c:pt idx="10234">
                  <c:v>983.9000244140624</c:v>
                </c:pt>
                <c:pt idx="10235">
                  <c:v>984.0</c:v>
                </c:pt>
                <c:pt idx="10236">
                  <c:v>984.1000366210937</c:v>
                </c:pt>
                <c:pt idx="10237">
                  <c:v>984.2000122070315</c:v>
                </c:pt>
                <c:pt idx="10238">
                  <c:v>984.300048828125</c:v>
                </c:pt>
                <c:pt idx="10239">
                  <c:v>984.4000244140624</c:v>
                </c:pt>
                <c:pt idx="10240">
                  <c:v>984.5</c:v>
                </c:pt>
                <c:pt idx="10241">
                  <c:v>984.5999755859374</c:v>
                </c:pt>
                <c:pt idx="10242">
                  <c:v>984.700073242188</c:v>
                </c:pt>
                <c:pt idx="10243">
                  <c:v>984.800048828125</c:v>
                </c:pt>
                <c:pt idx="10244">
                  <c:v>984.9000244140624</c:v>
                </c:pt>
                <c:pt idx="10245">
                  <c:v>985.0</c:v>
                </c:pt>
                <c:pt idx="10246">
                  <c:v>985.0999755859374</c:v>
                </c:pt>
                <c:pt idx="10247">
                  <c:v>985.200073242188</c:v>
                </c:pt>
                <c:pt idx="10248">
                  <c:v>985.300048828125</c:v>
                </c:pt>
                <c:pt idx="10249">
                  <c:v>985.4000244140624</c:v>
                </c:pt>
                <c:pt idx="10250">
                  <c:v>985.5</c:v>
                </c:pt>
                <c:pt idx="10251">
                  <c:v>985.5999755859374</c:v>
                </c:pt>
                <c:pt idx="10252">
                  <c:v>985.700073242188</c:v>
                </c:pt>
                <c:pt idx="10253">
                  <c:v>985.800048828125</c:v>
                </c:pt>
                <c:pt idx="10254">
                  <c:v>985.9000244140624</c:v>
                </c:pt>
                <c:pt idx="10255">
                  <c:v>986.0</c:v>
                </c:pt>
                <c:pt idx="10256">
                  <c:v>986.0999755859374</c:v>
                </c:pt>
                <c:pt idx="10257">
                  <c:v>986.200073242188</c:v>
                </c:pt>
                <c:pt idx="10258">
                  <c:v>986.300048828125</c:v>
                </c:pt>
                <c:pt idx="10259">
                  <c:v>986.4000244140624</c:v>
                </c:pt>
                <c:pt idx="10260">
                  <c:v>986.5</c:v>
                </c:pt>
                <c:pt idx="10261">
                  <c:v>986.5999755859374</c:v>
                </c:pt>
                <c:pt idx="10262">
                  <c:v>986.700073242188</c:v>
                </c:pt>
                <c:pt idx="10263">
                  <c:v>986.800048828125</c:v>
                </c:pt>
                <c:pt idx="10264">
                  <c:v>986.9000244140624</c:v>
                </c:pt>
                <c:pt idx="10265">
                  <c:v>987.0</c:v>
                </c:pt>
                <c:pt idx="10266">
                  <c:v>987.0999755859374</c:v>
                </c:pt>
                <c:pt idx="10267">
                  <c:v>987.200073242188</c:v>
                </c:pt>
                <c:pt idx="10268">
                  <c:v>987.300048828125</c:v>
                </c:pt>
                <c:pt idx="10269">
                  <c:v>987.4000244140624</c:v>
                </c:pt>
                <c:pt idx="10270">
                  <c:v>987.5</c:v>
                </c:pt>
                <c:pt idx="10271">
                  <c:v>987.5999755859374</c:v>
                </c:pt>
                <c:pt idx="10272">
                  <c:v>987.700073242188</c:v>
                </c:pt>
                <c:pt idx="10273">
                  <c:v>987.800048828125</c:v>
                </c:pt>
                <c:pt idx="10274">
                  <c:v>987.9000244140624</c:v>
                </c:pt>
                <c:pt idx="10275">
                  <c:v>988.0</c:v>
                </c:pt>
                <c:pt idx="10276">
                  <c:v>988.0999755859374</c:v>
                </c:pt>
                <c:pt idx="10277">
                  <c:v>988.200073242188</c:v>
                </c:pt>
                <c:pt idx="10278">
                  <c:v>988.300048828125</c:v>
                </c:pt>
                <c:pt idx="10279">
                  <c:v>988.4000244140624</c:v>
                </c:pt>
                <c:pt idx="10280">
                  <c:v>988.5</c:v>
                </c:pt>
                <c:pt idx="10281">
                  <c:v>988.5999755859374</c:v>
                </c:pt>
                <c:pt idx="10282">
                  <c:v>988.700073242188</c:v>
                </c:pt>
                <c:pt idx="10283">
                  <c:v>988.800048828125</c:v>
                </c:pt>
                <c:pt idx="10284">
                  <c:v>988.9000244140624</c:v>
                </c:pt>
                <c:pt idx="10285">
                  <c:v>989.0</c:v>
                </c:pt>
                <c:pt idx="10286">
                  <c:v>989.0999755859374</c:v>
                </c:pt>
                <c:pt idx="10287">
                  <c:v>989.200073242188</c:v>
                </c:pt>
                <c:pt idx="10288">
                  <c:v>989.300048828125</c:v>
                </c:pt>
                <c:pt idx="10289">
                  <c:v>989.4000244140624</c:v>
                </c:pt>
                <c:pt idx="10290">
                  <c:v>989.5</c:v>
                </c:pt>
                <c:pt idx="10291">
                  <c:v>989.5999755859374</c:v>
                </c:pt>
                <c:pt idx="10292">
                  <c:v>989.700073242188</c:v>
                </c:pt>
                <c:pt idx="10293">
                  <c:v>989.800048828125</c:v>
                </c:pt>
                <c:pt idx="10294">
                  <c:v>989.9000244140624</c:v>
                </c:pt>
                <c:pt idx="10295">
                  <c:v>990.0</c:v>
                </c:pt>
                <c:pt idx="10296">
                  <c:v>990.0999755859374</c:v>
                </c:pt>
                <c:pt idx="10297">
                  <c:v>990.200073242188</c:v>
                </c:pt>
                <c:pt idx="10298">
                  <c:v>990.300048828125</c:v>
                </c:pt>
                <c:pt idx="10299">
                  <c:v>990.4000244140624</c:v>
                </c:pt>
                <c:pt idx="10300">
                  <c:v>990.5</c:v>
                </c:pt>
                <c:pt idx="10301">
                  <c:v>990.5999755859374</c:v>
                </c:pt>
                <c:pt idx="10302">
                  <c:v>990.700073242188</c:v>
                </c:pt>
                <c:pt idx="10303">
                  <c:v>990.800048828125</c:v>
                </c:pt>
                <c:pt idx="10304">
                  <c:v>990.9000244140624</c:v>
                </c:pt>
                <c:pt idx="10305">
                  <c:v>991.0</c:v>
                </c:pt>
                <c:pt idx="10306">
                  <c:v>991.0999755859374</c:v>
                </c:pt>
                <c:pt idx="10307">
                  <c:v>991.200073242188</c:v>
                </c:pt>
                <c:pt idx="10308">
                  <c:v>991.300048828125</c:v>
                </c:pt>
                <c:pt idx="10309">
                  <c:v>991.4000244140624</c:v>
                </c:pt>
                <c:pt idx="10310">
                  <c:v>991.5</c:v>
                </c:pt>
                <c:pt idx="10311">
                  <c:v>991.5999755859374</c:v>
                </c:pt>
                <c:pt idx="10312">
                  <c:v>991.700073242188</c:v>
                </c:pt>
                <c:pt idx="10313">
                  <c:v>991.800048828125</c:v>
                </c:pt>
                <c:pt idx="10314">
                  <c:v>991.9000244140624</c:v>
                </c:pt>
                <c:pt idx="10315">
                  <c:v>992.0</c:v>
                </c:pt>
                <c:pt idx="10316">
                  <c:v>992.0999755859374</c:v>
                </c:pt>
                <c:pt idx="10317">
                  <c:v>992.200073242188</c:v>
                </c:pt>
                <c:pt idx="10318">
                  <c:v>992.300048828125</c:v>
                </c:pt>
                <c:pt idx="10319">
                  <c:v>992.4000244140624</c:v>
                </c:pt>
                <c:pt idx="10320">
                  <c:v>992.5</c:v>
                </c:pt>
                <c:pt idx="10321">
                  <c:v>992.5999755859374</c:v>
                </c:pt>
                <c:pt idx="10322">
                  <c:v>992.700073242188</c:v>
                </c:pt>
                <c:pt idx="10323">
                  <c:v>992.800048828125</c:v>
                </c:pt>
                <c:pt idx="10324">
                  <c:v>992.9000244140624</c:v>
                </c:pt>
                <c:pt idx="10325">
                  <c:v>993.0</c:v>
                </c:pt>
                <c:pt idx="10326">
                  <c:v>993.0999755859374</c:v>
                </c:pt>
                <c:pt idx="10327">
                  <c:v>993.200073242188</c:v>
                </c:pt>
                <c:pt idx="10328">
                  <c:v>993.300048828125</c:v>
                </c:pt>
                <c:pt idx="10329">
                  <c:v>993.4000244140624</c:v>
                </c:pt>
                <c:pt idx="10330">
                  <c:v>993.5</c:v>
                </c:pt>
                <c:pt idx="10331">
                  <c:v>993.5999755859374</c:v>
                </c:pt>
                <c:pt idx="10332">
                  <c:v>993.700073242188</c:v>
                </c:pt>
                <c:pt idx="10333">
                  <c:v>993.800048828125</c:v>
                </c:pt>
                <c:pt idx="10334">
                  <c:v>993.9000244140624</c:v>
                </c:pt>
                <c:pt idx="10335">
                  <c:v>994.0</c:v>
                </c:pt>
                <c:pt idx="10336">
                  <c:v>994.0999755859374</c:v>
                </c:pt>
                <c:pt idx="10337">
                  <c:v>994.200073242188</c:v>
                </c:pt>
                <c:pt idx="10338">
                  <c:v>994.300048828125</c:v>
                </c:pt>
                <c:pt idx="10339">
                  <c:v>994.4000244140624</c:v>
                </c:pt>
                <c:pt idx="10340">
                  <c:v>994.5</c:v>
                </c:pt>
                <c:pt idx="10341">
                  <c:v>994.5999755859374</c:v>
                </c:pt>
                <c:pt idx="10342">
                  <c:v>994.700073242188</c:v>
                </c:pt>
                <c:pt idx="10343">
                  <c:v>994.800048828125</c:v>
                </c:pt>
                <c:pt idx="10344">
                  <c:v>994.9000244140624</c:v>
                </c:pt>
                <c:pt idx="10345">
                  <c:v>995.0</c:v>
                </c:pt>
                <c:pt idx="10346">
                  <c:v>995.0999755859374</c:v>
                </c:pt>
                <c:pt idx="10347">
                  <c:v>995.200073242188</c:v>
                </c:pt>
                <c:pt idx="10348">
                  <c:v>995.300048828125</c:v>
                </c:pt>
                <c:pt idx="10349">
                  <c:v>995.4000244140624</c:v>
                </c:pt>
                <c:pt idx="10350">
                  <c:v>995.5</c:v>
                </c:pt>
                <c:pt idx="10351">
                  <c:v>995.5999755859374</c:v>
                </c:pt>
                <c:pt idx="10352">
                  <c:v>995.700073242188</c:v>
                </c:pt>
                <c:pt idx="10353">
                  <c:v>995.800048828125</c:v>
                </c:pt>
                <c:pt idx="10354">
                  <c:v>995.9000244140624</c:v>
                </c:pt>
                <c:pt idx="10355">
                  <c:v>996.0</c:v>
                </c:pt>
                <c:pt idx="10356">
                  <c:v>996.0999755859374</c:v>
                </c:pt>
                <c:pt idx="10357">
                  <c:v>996.200073242188</c:v>
                </c:pt>
                <c:pt idx="10358">
                  <c:v>996.300048828125</c:v>
                </c:pt>
                <c:pt idx="10359">
                  <c:v>996.4000244140624</c:v>
                </c:pt>
                <c:pt idx="10360">
                  <c:v>996.5</c:v>
                </c:pt>
                <c:pt idx="10361">
                  <c:v>996.5999755859374</c:v>
                </c:pt>
                <c:pt idx="10362">
                  <c:v>996.700073242188</c:v>
                </c:pt>
                <c:pt idx="10363">
                  <c:v>996.800048828125</c:v>
                </c:pt>
                <c:pt idx="10364">
                  <c:v>996.9000244140624</c:v>
                </c:pt>
                <c:pt idx="10365">
                  <c:v>997.0</c:v>
                </c:pt>
                <c:pt idx="10366">
                  <c:v>997.0999755859374</c:v>
                </c:pt>
                <c:pt idx="10367">
                  <c:v>997.200073242188</c:v>
                </c:pt>
                <c:pt idx="10368">
                  <c:v>997.300048828125</c:v>
                </c:pt>
                <c:pt idx="10369">
                  <c:v>997.4000244140624</c:v>
                </c:pt>
                <c:pt idx="10370">
                  <c:v>997.5</c:v>
                </c:pt>
                <c:pt idx="10371">
                  <c:v>997.5999755859374</c:v>
                </c:pt>
                <c:pt idx="10372">
                  <c:v>997.700073242188</c:v>
                </c:pt>
                <c:pt idx="10373">
                  <c:v>997.800048828125</c:v>
                </c:pt>
                <c:pt idx="10374">
                  <c:v>997.9000244140624</c:v>
                </c:pt>
                <c:pt idx="10375">
                  <c:v>998.0</c:v>
                </c:pt>
                <c:pt idx="10376">
                  <c:v>998.0999755859374</c:v>
                </c:pt>
                <c:pt idx="10377">
                  <c:v>998.200073242188</c:v>
                </c:pt>
                <c:pt idx="10378">
                  <c:v>998.300048828125</c:v>
                </c:pt>
                <c:pt idx="10379">
                  <c:v>998.4000244140624</c:v>
                </c:pt>
                <c:pt idx="10380">
                  <c:v>998.5</c:v>
                </c:pt>
                <c:pt idx="10381">
                  <c:v>998.5999755859374</c:v>
                </c:pt>
                <c:pt idx="10382">
                  <c:v>998.700073242188</c:v>
                </c:pt>
                <c:pt idx="10383">
                  <c:v>998.800048828125</c:v>
                </c:pt>
                <c:pt idx="10384">
                  <c:v>998.9000244140624</c:v>
                </c:pt>
                <c:pt idx="10385">
                  <c:v>999.0</c:v>
                </c:pt>
                <c:pt idx="10386">
                  <c:v>999.0999755859374</c:v>
                </c:pt>
                <c:pt idx="10387">
                  <c:v>999.200073242188</c:v>
                </c:pt>
                <c:pt idx="10388">
                  <c:v>999.300048828125</c:v>
                </c:pt>
                <c:pt idx="10389">
                  <c:v>999.4000244140624</c:v>
                </c:pt>
                <c:pt idx="10390">
                  <c:v>999.5</c:v>
                </c:pt>
                <c:pt idx="10391">
                  <c:v>999.5999755859374</c:v>
                </c:pt>
                <c:pt idx="10392">
                  <c:v>999.700073242188</c:v>
                </c:pt>
                <c:pt idx="10393">
                  <c:v>999.800048828125</c:v>
                </c:pt>
                <c:pt idx="10394">
                  <c:v>999.9000244140624</c:v>
                </c:pt>
                <c:pt idx="10395">
                  <c:v>1000.0</c:v>
                </c:pt>
                <c:pt idx="10396">
                  <c:v>1000.099975585937</c:v>
                </c:pt>
                <c:pt idx="10397">
                  <c:v>1000.200073242188</c:v>
                </c:pt>
                <c:pt idx="10398">
                  <c:v>1000.300048828125</c:v>
                </c:pt>
                <c:pt idx="10399">
                  <c:v>1000.400024414062</c:v>
                </c:pt>
                <c:pt idx="10400">
                  <c:v>1000.5</c:v>
                </c:pt>
                <c:pt idx="10401">
                  <c:v>1000.599975585937</c:v>
                </c:pt>
                <c:pt idx="10402">
                  <c:v>1000.700073242188</c:v>
                </c:pt>
                <c:pt idx="10403">
                  <c:v>1000.800048828125</c:v>
                </c:pt>
                <c:pt idx="10404">
                  <c:v>1000.900024414062</c:v>
                </c:pt>
                <c:pt idx="10405">
                  <c:v>1001.0</c:v>
                </c:pt>
                <c:pt idx="10406">
                  <c:v>1001.099975585937</c:v>
                </c:pt>
                <c:pt idx="10407">
                  <c:v>1001.200073242188</c:v>
                </c:pt>
                <c:pt idx="10408">
                  <c:v>1001.300048828125</c:v>
                </c:pt>
                <c:pt idx="10409">
                  <c:v>1001.400024414062</c:v>
                </c:pt>
                <c:pt idx="10410">
                  <c:v>1001.5</c:v>
                </c:pt>
                <c:pt idx="10411">
                  <c:v>1001.599975585937</c:v>
                </c:pt>
                <c:pt idx="10412">
                  <c:v>1001.700073242188</c:v>
                </c:pt>
                <c:pt idx="10413">
                  <c:v>1001.800048828125</c:v>
                </c:pt>
                <c:pt idx="10414">
                  <c:v>1001.900024414062</c:v>
                </c:pt>
                <c:pt idx="10415">
                  <c:v>1002.0</c:v>
                </c:pt>
                <c:pt idx="10416">
                  <c:v>1002.099975585937</c:v>
                </c:pt>
                <c:pt idx="10417">
                  <c:v>1002.200073242188</c:v>
                </c:pt>
                <c:pt idx="10418">
                  <c:v>1002.300048828125</c:v>
                </c:pt>
                <c:pt idx="10419">
                  <c:v>1002.400024414062</c:v>
                </c:pt>
                <c:pt idx="10420">
                  <c:v>1002.5</c:v>
                </c:pt>
                <c:pt idx="10421">
                  <c:v>1002.599975585937</c:v>
                </c:pt>
                <c:pt idx="10422">
                  <c:v>1002.700073242188</c:v>
                </c:pt>
                <c:pt idx="10423">
                  <c:v>1002.800048828125</c:v>
                </c:pt>
                <c:pt idx="10424">
                  <c:v>1002.900024414062</c:v>
                </c:pt>
                <c:pt idx="10425">
                  <c:v>1003.0</c:v>
                </c:pt>
                <c:pt idx="10426">
                  <c:v>1003.099975585937</c:v>
                </c:pt>
                <c:pt idx="10427">
                  <c:v>1003.200073242188</c:v>
                </c:pt>
                <c:pt idx="10428">
                  <c:v>1003.300048828125</c:v>
                </c:pt>
                <c:pt idx="10429">
                  <c:v>1003.400024414062</c:v>
                </c:pt>
                <c:pt idx="10430">
                  <c:v>1003.5</c:v>
                </c:pt>
                <c:pt idx="10431">
                  <c:v>1003.599975585937</c:v>
                </c:pt>
                <c:pt idx="10432">
                  <c:v>1003.700073242188</c:v>
                </c:pt>
                <c:pt idx="10433">
                  <c:v>1003.800048828125</c:v>
                </c:pt>
                <c:pt idx="10434">
                  <c:v>1003.900024414062</c:v>
                </c:pt>
                <c:pt idx="10435">
                  <c:v>1004.0</c:v>
                </c:pt>
                <c:pt idx="10436">
                  <c:v>1004.099975585937</c:v>
                </c:pt>
                <c:pt idx="10437">
                  <c:v>1004.200073242188</c:v>
                </c:pt>
                <c:pt idx="10438">
                  <c:v>1004.300048828125</c:v>
                </c:pt>
                <c:pt idx="10439">
                  <c:v>1004.400024414062</c:v>
                </c:pt>
                <c:pt idx="10440">
                  <c:v>1004.5</c:v>
                </c:pt>
                <c:pt idx="10441">
                  <c:v>1004.599975585937</c:v>
                </c:pt>
                <c:pt idx="10442">
                  <c:v>1004.700073242188</c:v>
                </c:pt>
                <c:pt idx="10443">
                  <c:v>1004.800048828125</c:v>
                </c:pt>
                <c:pt idx="10444">
                  <c:v>1004.900024414062</c:v>
                </c:pt>
                <c:pt idx="10445">
                  <c:v>1005.0</c:v>
                </c:pt>
                <c:pt idx="10446">
                  <c:v>1005.099975585937</c:v>
                </c:pt>
                <c:pt idx="10447">
                  <c:v>1005.200073242188</c:v>
                </c:pt>
                <c:pt idx="10448">
                  <c:v>1005.300048828125</c:v>
                </c:pt>
                <c:pt idx="10449">
                  <c:v>1005.400024414062</c:v>
                </c:pt>
                <c:pt idx="10450">
                  <c:v>1005.5</c:v>
                </c:pt>
                <c:pt idx="10451">
                  <c:v>1005.599975585937</c:v>
                </c:pt>
                <c:pt idx="10452">
                  <c:v>1005.700073242188</c:v>
                </c:pt>
                <c:pt idx="10453">
                  <c:v>1005.800048828125</c:v>
                </c:pt>
                <c:pt idx="10454">
                  <c:v>1005.900024414062</c:v>
                </c:pt>
                <c:pt idx="10455">
                  <c:v>1006.0</c:v>
                </c:pt>
                <c:pt idx="10456">
                  <c:v>1006.099975585937</c:v>
                </c:pt>
                <c:pt idx="10457">
                  <c:v>1006.200073242188</c:v>
                </c:pt>
                <c:pt idx="10458">
                  <c:v>1006.300048828125</c:v>
                </c:pt>
                <c:pt idx="10459">
                  <c:v>1006.400024414062</c:v>
                </c:pt>
                <c:pt idx="10460">
                  <c:v>1006.5</c:v>
                </c:pt>
                <c:pt idx="10461">
                  <c:v>1006.599975585937</c:v>
                </c:pt>
                <c:pt idx="10462">
                  <c:v>1006.700073242188</c:v>
                </c:pt>
                <c:pt idx="10463">
                  <c:v>1006.800048828125</c:v>
                </c:pt>
                <c:pt idx="10464">
                  <c:v>1006.900024414062</c:v>
                </c:pt>
                <c:pt idx="10465">
                  <c:v>1007.0</c:v>
                </c:pt>
                <c:pt idx="10466">
                  <c:v>1007.099975585937</c:v>
                </c:pt>
                <c:pt idx="10467">
                  <c:v>1007.200073242188</c:v>
                </c:pt>
                <c:pt idx="10468">
                  <c:v>1007.300048828125</c:v>
                </c:pt>
                <c:pt idx="10469">
                  <c:v>1007.400024414062</c:v>
                </c:pt>
                <c:pt idx="10470">
                  <c:v>1007.5</c:v>
                </c:pt>
                <c:pt idx="10471">
                  <c:v>1007.599975585937</c:v>
                </c:pt>
                <c:pt idx="10472">
                  <c:v>1007.700073242188</c:v>
                </c:pt>
                <c:pt idx="10473">
                  <c:v>1007.800048828125</c:v>
                </c:pt>
                <c:pt idx="10474">
                  <c:v>1007.900024414062</c:v>
                </c:pt>
                <c:pt idx="10475">
                  <c:v>1008.0</c:v>
                </c:pt>
                <c:pt idx="10476">
                  <c:v>1008.099975585937</c:v>
                </c:pt>
                <c:pt idx="10477">
                  <c:v>1008.200073242188</c:v>
                </c:pt>
                <c:pt idx="10478">
                  <c:v>1008.300048828125</c:v>
                </c:pt>
                <c:pt idx="10479">
                  <c:v>1008.400024414062</c:v>
                </c:pt>
                <c:pt idx="10480">
                  <c:v>1008.5</c:v>
                </c:pt>
                <c:pt idx="10481">
                  <c:v>1008.599975585937</c:v>
                </c:pt>
                <c:pt idx="10482">
                  <c:v>1008.700073242188</c:v>
                </c:pt>
                <c:pt idx="10483">
                  <c:v>1008.800048828125</c:v>
                </c:pt>
                <c:pt idx="10484">
                  <c:v>1008.900024414062</c:v>
                </c:pt>
                <c:pt idx="10485">
                  <c:v>1009.0</c:v>
                </c:pt>
                <c:pt idx="10486">
                  <c:v>1009.099975585937</c:v>
                </c:pt>
                <c:pt idx="10487">
                  <c:v>1009.200073242188</c:v>
                </c:pt>
                <c:pt idx="10488">
                  <c:v>1009.300048828125</c:v>
                </c:pt>
                <c:pt idx="10489">
                  <c:v>1009.400024414062</c:v>
                </c:pt>
                <c:pt idx="10490">
                  <c:v>1009.5</c:v>
                </c:pt>
                <c:pt idx="10491">
                  <c:v>1009.599975585937</c:v>
                </c:pt>
                <c:pt idx="10492">
                  <c:v>1009.700073242188</c:v>
                </c:pt>
                <c:pt idx="10493">
                  <c:v>1009.800048828125</c:v>
                </c:pt>
                <c:pt idx="10494">
                  <c:v>1009.900024414062</c:v>
                </c:pt>
                <c:pt idx="10495">
                  <c:v>1010.0</c:v>
                </c:pt>
                <c:pt idx="10496">
                  <c:v>1010.099975585937</c:v>
                </c:pt>
                <c:pt idx="10497">
                  <c:v>1010.200073242188</c:v>
                </c:pt>
                <c:pt idx="10498">
                  <c:v>1010.300048828125</c:v>
                </c:pt>
                <c:pt idx="10499">
                  <c:v>1010.400024414062</c:v>
                </c:pt>
                <c:pt idx="10500">
                  <c:v>1010.5</c:v>
                </c:pt>
                <c:pt idx="10501">
                  <c:v>1010.599975585937</c:v>
                </c:pt>
                <c:pt idx="10502">
                  <c:v>1010.700073242188</c:v>
                </c:pt>
                <c:pt idx="10503">
                  <c:v>1010.800048828125</c:v>
                </c:pt>
                <c:pt idx="10504">
                  <c:v>1010.900024414062</c:v>
                </c:pt>
                <c:pt idx="10505">
                  <c:v>1011.0</c:v>
                </c:pt>
                <c:pt idx="10506">
                  <c:v>1011.099975585937</c:v>
                </c:pt>
                <c:pt idx="10507">
                  <c:v>1011.200073242188</c:v>
                </c:pt>
                <c:pt idx="10508">
                  <c:v>1011.300048828125</c:v>
                </c:pt>
                <c:pt idx="10509">
                  <c:v>1011.400024414062</c:v>
                </c:pt>
                <c:pt idx="10510">
                  <c:v>1011.5</c:v>
                </c:pt>
                <c:pt idx="10511">
                  <c:v>1011.599975585937</c:v>
                </c:pt>
                <c:pt idx="10512">
                  <c:v>1011.700073242188</c:v>
                </c:pt>
                <c:pt idx="10513">
                  <c:v>1011.800048828125</c:v>
                </c:pt>
                <c:pt idx="10514">
                  <c:v>1011.900024414062</c:v>
                </c:pt>
                <c:pt idx="10515">
                  <c:v>1012.0</c:v>
                </c:pt>
                <c:pt idx="10516">
                  <c:v>1012.099975585937</c:v>
                </c:pt>
                <c:pt idx="10517">
                  <c:v>1012.200073242188</c:v>
                </c:pt>
                <c:pt idx="10518">
                  <c:v>1012.300048828125</c:v>
                </c:pt>
                <c:pt idx="10519">
                  <c:v>1012.400024414062</c:v>
                </c:pt>
                <c:pt idx="10520">
                  <c:v>1012.5</c:v>
                </c:pt>
                <c:pt idx="10521">
                  <c:v>1012.599975585937</c:v>
                </c:pt>
                <c:pt idx="10522">
                  <c:v>1012.700073242188</c:v>
                </c:pt>
                <c:pt idx="10523">
                  <c:v>1012.800048828125</c:v>
                </c:pt>
                <c:pt idx="10524">
                  <c:v>1012.900024414062</c:v>
                </c:pt>
                <c:pt idx="10525">
                  <c:v>1013.0</c:v>
                </c:pt>
                <c:pt idx="10526">
                  <c:v>1013.099975585937</c:v>
                </c:pt>
                <c:pt idx="10527">
                  <c:v>1013.200073242188</c:v>
                </c:pt>
                <c:pt idx="10528">
                  <c:v>1013.300048828125</c:v>
                </c:pt>
                <c:pt idx="10529">
                  <c:v>1013.400024414062</c:v>
                </c:pt>
                <c:pt idx="10530">
                  <c:v>1013.5</c:v>
                </c:pt>
                <c:pt idx="10531">
                  <c:v>1013.599975585937</c:v>
                </c:pt>
                <c:pt idx="10532">
                  <c:v>1013.700073242188</c:v>
                </c:pt>
                <c:pt idx="10533">
                  <c:v>1013.800048828125</c:v>
                </c:pt>
                <c:pt idx="10534">
                  <c:v>1013.900024414062</c:v>
                </c:pt>
                <c:pt idx="10535">
                  <c:v>1014.0</c:v>
                </c:pt>
                <c:pt idx="10536">
                  <c:v>1014.099975585937</c:v>
                </c:pt>
                <c:pt idx="10537">
                  <c:v>1014.200073242188</c:v>
                </c:pt>
                <c:pt idx="10538">
                  <c:v>1014.300048828125</c:v>
                </c:pt>
                <c:pt idx="10539">
                  <c:v>1014.400024414062</c:v>
                </c:pt>
                <c:pt idx="10540">
                  <c:v>1014.5</c:v>
                </c:pt>
                <c:pt idx="10541">
                  <c:v>1014.599975585937</c:v>
                </c:pt>
                <c:pt idx="10542">
                  <c:v>1014.700073242188</c:v>
                </c:pt>
                <c:pt idx="10543">
                  <c:v>1014.800048828125</c:v>
                </c:pt>
                <c:pt idx="10544">
                  <c:v>1014.900024414062</c:v>
                </c:pt>
                <c:pt idx="10545">
                  <c:v>1015.0</c:v>
                </c:pt>
                <c:pt idx="10546">
                  <c:v>1015.099975585937</c:v>
                </c:pt>
                <c:pt idx="10547">
                  <c:v>1015.200073242188</c:v>
                </c:pt>
                <c:pt idx="10548">
                  <c:v>1015.300048828125</c:v>
                </c:pt>
                <c:pt idx="10549">
                  <c:v>1015.400024414062</c:v>
                </c:pt>
                <c:pt idx="10550">
                  <c:v>1015.5</c:v>
                </c:pt>
                <c:pt idx="10551">
                  <c:v>1015.599975585937</c:v>
                </c:pt>
                <c:pt idx="10552">
                  <c:v>1015.700073242188</c:v>
                </c:pt>
                <c:pt idx="10553">
                  <c:v>1015.800048828125</c:v>
                </c:pt>
                <c:pt idx="10554">
                  <c:v>1015.900024414062</c:v>
                </c:pt>
                <c:pt idx="10555">
                  <c:v>1016.0</c:v>
                </c:pt>
                <c:pt idx="10556">
                  <c:v>1016.099975585937</c:v>
                </c:pt>
                <c:pt idx="10557">
                  <c:v>1016.200073242188</c:v>
                </c:pt>
                <c:pt idx="10558">
                  <c:v>1016.300048828125</c:v>
                </c:pt>
                <c:pt idx="10559">
                  <c:v>1016.400024414062</c:v>
                </c:pt>
                <c:pt idx="10560">
                  <c:v>1016.5</c:v>
                </c:pt>
                <c:pt idx="10561">
                  <c:v>1016.599975585937</c:v>
                </c:pt>
                <c:pt idx="10562">
                  <c:v>1016.700073242188</c:v>
                </c:pt>
                <c:pt idx="10563">
                  <c:v>1016.800048828125</c:v>
                </c:pt>
                <c:pt idx="10564">
                  <c:v>1016.900024414062</c:v>
                </c:pt>
                <c:pt idx="10565">
                  <c:v>1017.0</c:v>
                </c:pt>
                <c:pt idx="10566">
                  <c:v>1017.099975585937</c:v>
                </c:pt>
                <c:pt idx="10567">
                  <c:v>1017.200073242188</c:v>
                </c:pt>
                <c:pt idx="10568">
                  <c:v>1017.300048828125</c:v>
                </c:pt>
                <c:pt idx="10569">
                  <c:v>1017.400024414062</c:v>
                </c:pt>
                <c:pt idx="10570">
                  <c:v>1017.5</c:v>
                </c:pt>
                <c:pt idx="10571">
                  <c:v>1017.599975585937</c:v>
                </c:pt>
                <c:pt idx="10572">
                  <c:v>1017.700073242188</c:v>
                </c:pt>
                <c:pt idx="10573">
                  <c:v>1017.800048828125</c:v>
                </c:pt>
                <c:pt idx="10574">
                  <c:v>1017.900024414062</c:v>
                </c:pt>
                <c:pt idx="10575">
                  <c:v>1018.0</c:v>
                </c:pt>
                <c:pt idx="10576">
                  <c:v>1018.099975585937</c:v>
                </c:pt>
                <c:pt idx="10577">
                  <c:v>1018.200073242188</c:v>
                </c:pt>
                <c:pt idx="10578">
                  <c:v>1018.300048828125</c:v>
                </c:pt>
                <c:pt idx="10579">
                  <c:v>1018.400024414062</c:v>
                </c:pt>
                <c:pt idx="10580">
                  <c:v>1018.5</c:v>
                </c:pt>
                <c:pt idx="10581">
                  <c:v>1018.599975585937</c:v>
                </c:pt>
                <c:pt idx="10582">
                  <c:v>1018.700073242188</c:v>
                </c:pt>
                <c:pt idx="10583">
                  <c:v>1018.800048828125</c:v>
                </c:pt>
                <c:pt idx="10584">
                  <c:v>1018.900024414062</c:v>
                </c:pt>
                <c:pt idx="10585">
                  <c:v>1019.0</c:v>
                </c:pt>
                <c:pt idx="10586">
                  <c:v>1019.099975585937</c:v>
                </c:pt>
                <c:pt idx="10587">
                  <c:v>1019.200073242188</c:v>
                </c:pt>
                <c:pt idx="10588">
                  <c:v>1019.300048828125</c:v>
                </c:pt>
                <c:pt idx="10589">
                  <c:v>1019.400024414062</c:v>
                </c:pt>
                <c:pt idx="10590">
                  <c:v>1019.5</c:v>
                </c:pt>
                <c:pt idx="10591">
                  <c:v>1019.599975585937</c:v>
                </c:pt>
                <c:pt idx="10592">
                  <c:v>1019.700073242188</c:v>
                </c:pt>
                <c:pt idx="10593">
                  <c:v>1019.800048828125</c:v>
                </c:pt>
                <c:pt idx="10594">
                  <c:v>1019.900024414062</c:v>
                </c:pt>
                <c:pt idx="10595">
                  <c:v>1020.0</c:v>
                </c:pt>
                <c:pt idx="10596">
                  <c:v>1020.099975585937</c:v>
                </c:pt>
                <c:pt idx="10597">
                  <c:v>1020.200073242188</c:v>
                </c:pt>
                <c:pt idx="10598">
                  <c:v>1020.300048828125</c:v>
                </c:pt>
                <c:pt idx="10599">
                  <c:v>1020.400024414062</c:v>
                </c:pt>
                <c:pt idx="10600">
                  <c:v>1020.5</c:v>
                </c:pt>
                <c:pt idx="10601">
                  <c:v>1020.599975585937</c:v>
                </c:pt>
                <c:pt idx="10602">
                  <c:v>1020.700073242188</c:v>
                </c:pt>
                <c:pt idx="10603">
                  <c:v>1020.800048828125</c:v>
                </c:pt>
                <c:pt idx="10604">
                  <c:v>1020.900024414062</c:v>
                </c:pt>
                <c:pt idx="10605">
                  <c:v>1021.0</c:v>
                </c:pt>
                <c:pt idx="10606">
                  <c:v>1021.099975585937</c:v>
                </c:pt>
                <c:pt idx="10607">
                  <c:v>1021.200073242188</c:v>
                </c:pt>
                <c:pt idx="10608">
                  <c:v>1021.300048828125</c:v>
                </c:pt>
                <c:pt idx="10609">
                  <c:v>1021.400024414062</c:v>
                </c:pt>
                <c:pt idx="10610">
                  <c:v>1021.5</c:v>
                </c:pt>
                <c:pt idx="10611">
                  <c:v>1021.599975585937</c:v>
                </c:pt>
                <c:pt idx="10612">
                  <c:v>1021.700073242188</c:v>
                </c:pt>
                <c:pt idx="10613">
                  <c:v>1021.800048828125</c:v>
                </c:pt>
                <c:pt idx="10614">
                  <c:v>1021.900024414062</c:v>
                </c:pt>
                <c:pt idx="10615">
                  <c:v>1022.0</c:v>
                </c:pt>
                <c:pt idx="10616">
                  <c:v>1022.099975585937</c:v>
                </c:pt>
                <c:pt idx="10617">
                  <c:v>1022.200073242188</c:v>
                </c:pt>
                <c:pt idx="10618">
                  <c:v>1022.300048828125</c:v>
                </c:pt>
                <c:pt idx="10619">
                  <c:v>1022.400024414062</c:v>
                </c:pt>
                <c:pt idx="10620">
                  <c:v>1022.5</c:v>
                </c:pt>
                <c:pt idx="10621">
                  <c:v>1022.599975585937</c:v>
                </c:pt>
                <c:pt idx="10622">
                  <c:v>1022.700073242188</c:v>
                </c:pt>
                <c:pt idx="10623">
                  <c:v>1022.800048828125</c:v>
                </c:pt>
                <c:pt idx="10624">
                  <c:v>1022.900024414062</c:v>
                </c:pt>
                <c:pt idx="10625">
                  <c:v>1023.0</c:v>
                </c:pt>
                <c:pt idx="10626">
                  <c:v>1023.099975585937</c:v>
                </c:pt>
                <c:pt idx="10627">
                  <c:v>1023.200073242188</c:v>
                </c:pt>
                <c:pt idx="10628">
                  <c:v>1023.300048828125</c:v>
                </c:pt>
                <c:pt idx="10629">
                  <c:v>1023.400024414062</c:v>
                </c:pt>
                <c:pt idx="10630">
                  <c:v>1023.5</c:v>
                </c:pt>
                <c:pt idx="10631">
                  <c:v>1023.599975585937</c:v>
                </c:pt>
                <c:pt idx="10632">
                  <c:v>1023.700073242188</c:v>
                </c:pt>
                <c:pt idx="10633">
                  <c:v>1023.800048828125</c:v>
                </c:pt>
                <c:pt idx="10634">
                  <c:v>1023.900024414062</c:v>
                </c:pt>
                <c:pt idx="10635">
                  <c:v>1024.0</c:v>
                </c:pt>
                <c:pt idx="10636">
                  <c:v>1024.099975585937</c:v>
                </c:pt>
                <c:pt idx="10637">
                  <c:v>1024.200073242188</c:v>
                </c:pt>
                <c:pt idx="10638">
                  <c:v>1024.300048828125</c:v>
                </c:pt>
                <c:pt idx="10639">
                  <c:v>1024.400024414062</c:v>
                </c:pt>
                <c:pt idx="10640">
                  <c:v>1024.5</c:v>
                </c:pt>
                <c:pt idx="10641">
                  <c:v>1024.599975585937</c:v>
                </c:pt>
                <c:pt idx="10642">
                  <c:v>1024.700073242188</c:v>
                </c:pt>
                <c:pt idx="10643">
                  <c:v>1024.800048828125</c:v>
                </c:pt>
                <c:pt idx="10644">
                  <c:v>1024.900024414062</c:v>
                </c:pt>
                <c:pt idx="10645">
                  <c:v>1025.0</c:v>
                </c:pt>
                <c:pt idx="10646">
                  <c:v>1025.099975585937</c:v>
                </c:pt>
                <c:pt idx="10647">
                  <c:v>1025.200073242188</c:v>
                </c:pt>
                <c:pt idx="10648">
                  <c:v>1025.300048828125</c:v>
                </c:pt>
                <c:pt idx="10649">
                  <c:v>1025.400024414062</c:v>
                </c:pt>
                <c:pt idx="10650">
                  <c:v>1025.5</c:v>
                </c:pt>
                <c:pt idx="10651">
                  <c:v>1025.599975585937</c:v>
                </c:pt>
                <c:pt idx="10652">
                  <c:v>1025.700073242188</c:v>
                </c:pt>
                <c:pt idx="10653">
                  <c:v>1025.800048828125</c:v>
                </c:pt>
                <c:pt idx="10654">
                  <c:v>1025.900024414062</c:v>
                </c:pt>
                <c:pt idx="10655">
                  <c:v>1026.0</c:v>
                </c:pt>
                <c:pt idx="10656">
                  <c:v>1026.099975585937</c:v>
                </c:pt>
                <c:pt idx="10657">
                  <c:v>1026.200073242188</c:v>
                </c:pt>
                <c:pt idx="10658">
                  <c:v>1026.300048828125</c:v>
                </c:pt>
                <c:pt idx="10659">
                  <c:v>1026.400024414062</c:v>
                </c:pt>
                <c:pt idx="10660">
                  <c:v>1026.5</c:v>
                </c:pt>
                <c:pt idx="10661">
                  <c:v>1026.599975585937</c:v>
                </c:pt>
                <c:pt idx="10662">
                  <c:v>1026.700073242188</c:v>
                </c:pt>
                <c:pt idx="10663">
                  <c:v>1026.800048828125</c:v>
                </c:pt>
                <c:pt idx="10664">
                  <c:v>1026.900024414062</c:v>
                </c:pt>
                <c:pt idx="10665">
                  <c:v>1027.0</c:v>
                </c:pt>
                <c:pt idx="10666">
                  <c:v>1027.099975585937</c:v>
                </c:pt>
                <c:pt idx="10667">
                  <c:v>1027.200073242188</c:v>
                </c:pt>
                <c:pt idx="10668">
                  <c:v>1027.300048828125</c:v>
                </c:pt>
                <c:pt idx="10669">
                  <c:v>1027.400024414062</c:v>
                </c:pt>
                <c:pt idx="10670">
                  <c:v>1027.5</c:v>
                </c:pt>
                <c:pt idx="10671">
                  <c:v>1027.599975585937</c:v>
                </c:pt>
                <c:pt idx="10672">
                  <c:v>1027.700073242188</c:v>
                </c:pt>
                <c:pt idx="10673">
                  <c:v>1027.800048828125</c:v>
                </c:pt>
                <c:pt idx="10674">
                  <c:v>1027.900024414062</c:v>
                </c:pt>
                <c:pt idx="10675">
                  <c:v>1028.0</c:v>
                </c:pt>
                <c:pt idx="10676">
                  <c:v>1028.099975585937</c:v>
                </c:pt>
                <c:pt idx="10677">
                  <c:v>1028.200073242188</c:v>
                </c:pt>
                <c:pt idx="10678">
                  <c:v>1028.300048828125</c:v>
                </c:pt>
                <c:pt idx="10679">
                  <c:v>1028.400024414062</c:v>
                </c:pt>
                <c:pt idx="10680">
                  <c:v>1028.5</c:v>
                </c:pt>
                <c:pt idx="10681">
                  <c:v>1028.599975585937</c:v>
                </c:pt>
                <c:pt idx="10682">
                  <c:v>1028.700073242188</c:v>
                </c:pt>
                <c:pt idx="10683">
                  <c:v>1028.800048828125</c:v>
                </c:pt>
                <c:pt idx="10684">
                  <c:v>1028.900024414062</c:v>
                </c:pt>
                <c:pt idx="10685">
                  <c:v>1029.0</c:v>
                </c:pt>
                <c:pt idx="10686">
                  <c:v>1029.099975585937</c:v>
                </c:pt>
                <c:pt idx="10687">
                  <c:v>1029.200073242188</c:v>
                </c:pt>
                <c:pt idx="10688">
                  <c:v>1029.300048828125</c:v>
                </c:pt>
                <c:pt idx="10689">
                  <c:v>1029.400024414062</c:v>
                </c:pt>
                <c:pt idx="10690">
                  <c:v>1029.5</c:v>
                </c:pt>
                <c:pt idx="10691">
                  <c:v>1029.599975585937</c:v>
                </c:pt>
                <c:pt idx="10692">
                  <c:v>1029.700073242188</c:v>
                </c:pt>
                <c:pt idx="10693">
                  <c:v>1029.800048828125</c:v>
                </c:pt>
                <c:pt idx="10694">
                  <c:v>1029.900024414062</c:v>
                </c:pt>
                <c:pt idx="10695">
                  <c:v>1030.0</c:v>
                </c:pt>
                <c:pt idx="10696">
                  <c:v>1030.099975585937</c:v>
                </c:pt>
                <c:pt idx="10697">
                  <c:v>1030.200073242188</c:v>
                </c:pt>
                <c:pt idx="10698">
                  <c:v>1030.300048828125</c:v>
                </c:pt>
                <c:pt idx="10699">
                  <c:v>1030.400024414062</c:v>
                </c:pt>
                <c:pt idx="10700">
                  <c:v>1030.5</c:v>
                </c:pt>
                <c:pt idx="10701">
                  <c:v>1030.599975585937</c:v>
                </c:pt>
                <c:pt idx="10702">
                  <c:v>1030.700073242188</c:v>
                </c:pt>
                <c:pt idx="10703">
                  <c:v>1030.800048828125</c:v>
                </c:pt>
                <c:pt idx="10704">
                  <c:v>1030.900024414062</c:v>
                </c:pt>
                <c:pt idx="10705">
                  <c:v>1031.0</c:v>
                </c:pt>
                <c:pt idx="10706">
                  <c:v>1031.099975585937</c:v>
                </c:pt>
                <c:pt idx="10707">
                  <c:v>1031.200073242188</c:v>
                </c:pt>
                <c:pt idx="10708">
                  <c:v>1031.300048828125</c:v>
                </c:pt>
                <c:pt idx="10709">
                  <c:v>1031.400024414062</c:v>
                </c:pt>
                <c:pt idx="10710">
                  <c:v>1031.5</c:v>
                </c:pt>
                <c:pt idx="10711">
                  <c:v>1031.599975585937</c:v>
                </c:pt>
                <c:pt idx="10712">
                  <c:v>1031.700073242188</c:v>
                </c:pt>
                <c:pt idx="10713">
                  <c:v>1031.800048828125</c:v>
                </c:pt>
                <c:pt idx="10714">
                  <c:v>1031.900024414062</c:v>
                </c:pt>
                <c:pt idx="10715">
                  <c:v>1032.0</c:v>
                </c:pt>
                <c:pt idx="10716">
                  <c:v>1032.099975585937</c:v>
                </c:pt>
                <c:pt idx="10717">
                  <c:v>1032.200073242188</c:v>
                </c:pt>
                <c:pt idx="10718">
                  <c:v>1032.300048828125</c:v>
                </c:pt>
                <c:pt idx="10719">
                  <c:v>1032.400024414062</c:v>
                </c:pt>
                <c:pt idx="10720">
                  <c:v>1032.5</c:v>
                </c:pt>
                <c:pt idx="10721">
                  <c:v>1032.599975585937</c:v>
                </c:pt>
                <c:pt idx="10722">
                  <c:v>1032.700073242188</c:v>
                </c:pt>
                <c:pt idx="10723">
                  <c:v>1032.800048828125</c:v>
                </c:pt>
                <c:pt idx="10724">
                  <c:v>1032.900024414062</c:v>
                </c:pt>
                <c:pt idx="10725">
                  <c:v>1033.0</c:v>
                </c:pt>
                <c:pt idx="10726">
                  <c:v>1033.099975585937</c:v>
                </c:pt>
                <c:pt idx="10727">
                  <c:v>1033.200073242188</c:v>
                </c:pt>
                <c:pt idx="10728">
                  <c:v>1033.300048828125</c:v>
                </c:pt>
                <c:pt idx="10729">
                  <c:v>1033.400024414062</c:v>
                </c:pt>
                <c:pt idx="10730">
                  <c:v>1033.5</c:v>
                </c:pt>
                <c:pt idx="10731">
                  <c:v>1033.599975585937</c:v>
                </c:pt>
                <c:pt idx="10732">
                  <c:v>1033.700073242188</c:v>
                </c:pt>
                <c:pt idx="10733">
                  <c:v>1033.800048828125</c:v>
                </c:pt>
                <c:pt idx="10734">
                  <c:v>1033.900024414062</c:v>
                </c:pt>
                <c:pt idx="10735">
                  <c:v>1034.0</c:v>
                </c:pt>
                <c:pt idx="10736">
                  <c:v>1034.099975585937</c:v>
                </c:pt>
                <c:pt idx="10737">
                  <c:v>1034.200073242188</c:v>
                </c:pt>
                <c:pt idx="10738">
                  <c:v>1034.300048828125</c:v>
                </c:pt>
                <c:pt idx="10739">
                  <c:v>1034.400024414062</c:v>
                </c:pt>
                <c:pt idx="10740">
                  <c:v>1034.5</c:v>
                </c:pt>
                <c:pt idx="10741">
                  <c:v>1034.599975585937</c:v>
                </c:pt>
                <c:pt idx="10742">
                  <c:v>1034.700073242188</c:v>
                </c:pt>
                <c:pt idx="10743">
                  <c:v>1034.800048828125</c:v>
                </c:pt>
                <c:pt idx="10744">
                  <c:v>1034.900024414062</c:v>
                </c:pt>
                <c:pt idx="10745">
                  <c:v>1035.0</c:v>
                </c:pt>
                <c:pt idx="10746">
                  <c:v>1035.099975585937</c:v>
                </c:pt>
                <c:pt idx="10747">
                  <c:v>1035.200073242188</c:v>
                </c:pt>
                <c:pt idx="10748">
                  <c:v>1035.300048828125</c:v>
                </c:pt>
                <c:pt idx="10749">
                  <c:v>1035.400024414062</c:v>
                </c:pt>
                <c:pt idx="10750">
                  <c:v>1035.5</c:v>
                </c:pt>
                <c:pt idx="10751">
                  <c:v>1035.599975585937</c:v>
                </c:pt>
                <c:pt idx="10752">
                  <c:v>1035.700073242188</c:v>
                </c:pt>
                <c:pt idx="10753">
                  <c:v>1035.800048828125</c:v>
                </c:pt>
                <c:pt idx="10754">
                  <c:v>1035.900024414062</c:v>
                </c:pt>
                <c:pt idx="10755">
                  <c:v>1036.0</c:v>
                </c:pt>
                <c:pt idx="10756">
                  <c:v>1036.099975585937</c:v>
                </c:pt>
                <c:pt idx="10757">
                  <c:v>1036.200073242188</c:v>
                </c:pt>
                <c:pt idx="10758">
                  <c:v>1036.300048828125</c:v>
                </c:pt>
                <c:pt idx="10759">
                  <c:v>1036.400024414062</c:v>
                </c:pt>
                <c:pt idx="10760">
                  <c:v>1036.5</c:v>
                </c:pt>
                <c:pt idx="10761">
                  <c:v>1036.599975585937</c:v>
                </c:pt>
                <c:pt idx="10762">
                  <c:v>1036.700073242188</c:v>
                </c:pt>
                <c:pt idx="10763">
                  <c:v>1036.800048828125</c:v>
                </c:pt>
                <c:pt idx="10764">
                  <c:v>1036.900024414062</c:v>
                </c:pt>
                <c:pt idx="10765">
                  <c:v>1037.0</c:v>
                </c:pt>
                <c:pt idx="10766">
                  <c:v>1037.099975585937</c:v>
                </c:pt>
                <c:pt idx="10767">
                  <c:v>1037.200073242188</c:v>
                </c:pt>
                <c:pt idx="10768">
                  <c:v>1037.300048828125</c:v>
                </c:pt>
                <c:pt idx="10769">
                  <c:v>1037.400024414062</c:v>
                </c:pt>
                <c:pt idx="10770">
                  <c:v>1037.5</c:v>
                </c:pt>
                <c:pt idx="10771">
                  <c:v>1037.599975585937</c:v>
                </c:pt>
                <c:pt idx="10772">
                  <c:v>1037.700073242188</c:v>
                </c:pt>
                <c:pt idx="10773">
                  <c:v>1037.800048828125</c:v>
                </c:pt>
                <c:pt idx="10774">
                  <c:v>1037.900024414062</c:v>
                </c:pt>
                <c:pt idx="10775">
                  <c:v>1038.0</c:v>
                </c:pt>
                <c:pt idx="10776">
                  <c:v>1038.099975585937</c:v>
                </c:pt>
                <c:pt idx="10777">
                  <c:v>1038.200073242188</c:v>
                </c:pt>
                <c:pt idx="10778">
                  <c:v>1038.300048828125</c:v>
                </c:pt>
                <c:pt idx="10779">
                  <c:v>1038.400024414062</c:v>
                </c:pt>
                <c:pt idx="10780">
                  <c:v>1038.5</c:v>
                </c:pt>
                <c:pt idx="10781">
                  <c:v>1038.599975585937</c:v>
                </c:pt>
                <c:pt idx="10782">
                  <c:v>1038.700073242188</c:v>
                </c:pt>
                <c:pt idx="10783">
                  <c:v>1038.800048828125</c:v>
                </c:pt>
                <c:pt idx="10784">
                  <c:v>1038.900024414062</c:v>
                </c:pt>
                <c:pt idx="10785">
                  <c:v>1039.0</c:v>
                </c:pt>
                <c:pt idx="10786">
                  <c:v>1039.099975585937</c:v>
                </c:pt>
                <c:pt idx="10787">
                  <c:v>1039.200073242188</c:v>
                </c:pt>
                <c:pt idx="10788">
                  <c:v>1039.300048828125</c:v>
                </c:pt>
                <c:pt idx="10789">
                  <c:v>1039.400024414062</c:v>
                </c:pt>
                <c:pt idx="10790">
                  <c:v>1039.5</c:v>
                </c:pt>
                <c:pt idx="10791">
                  <c:v>1039.599975585937</c:v>
                </c:pt>
                <c:pt idx="10792">
                  <c:v>1039.700073242188</c:v>
                </c:pt>
                <c:pt idx="10793">
                  <c:v>1039.800048828125</c:v>
                </c:pt>
                <c:pt idx="10794">
                  <c:v>1039.900024414062</c:v>
                </c:pt>
                <c:pt idx="10795">
                  <c:v>1040.0</c:v>
                </c:pt>
                <c:pt idx="10796">
                  <c:v>1040.099975585937</c:v>
                </c:pt>
                <c:pt idx="10797">
                  <c:v>1040.200073242188</c:v>
                </c:pt>
                <c:pt idx="10798">
                  <c:v>1040.300048828125</c:v>
                </c:pt>
                <c:pt idx="10799">
                  <c:v>1040.400024414062</c:v>
                </c:pt>
                <c:pt idx="10800">
                  <c:v>1040.5</c:v>
                </c:pt>
                <c:pt idx="10801">
                  <c:v>1040.599975585937</c:v>
                </c:pt>
                <c:pt idx="10802">
                  <c:v>1040.700073242188</c:v>
                </c:pt>
                <c:pt idx="10803">
                  <c:v>1040.800048828125</c:v>
                </c:pt>
                <c:pt idx="10804">
                  <c:v>1040.900024414062</c:v>
                </c:pt>
                <c:pt idx="10805">
                  <c:v>1041.0</c:v>
                </c:pt>
                <c:pt idx="10806">
                  <c:v>1041.099975585937</c:v>
                </c:pt>
                <c:pt idx="10807">
                  <c:v>1041.200073242188</c:v>
                </c:pt>
                <c:pt idx="10808">
                  <c:v>1041.300048828125</c:v>
                </c:pt>
                <c:pt idx="10809">
                  <c:v>1041.400024414062</c:v>
                </c:pt>
                <c:pt idx="10810">
                  <c:v>1041.5</c:v>
                </c:pt>
                <c:pt idx="10811">
                  <c:v>1041.599975585937</c:v>
                </c:pt>
                <c:pt idx="10812">
                  <c:v>1041.700073242188</c:v>
                </c:pt>
                <c:pt idx="10813">
                  <c:v>1041.800048828125</c:v>
                </c:pt>
                <c:pt idx="10814">
                  <c:v>1041.900024414062</c:v>
                </c:pt>
                <c:pt idx="10815">
                  <c:v>1042.0</c:v>
                </c:pt>
                <c:pt idx="10816">
                  <c:v>1042.099975585937</c:v>
                </c:pt>
                <c:pt idx="10817">
                  <c:v>1042.200073242188</c:v>
                </c:pt>
                <c:pt idx="10818">
                  <c:v>1042.300048828125</c:v>
                </c:pt>
                <c:pt idx="10819">
                  <c:v>1042.400024414062</c:v>
                </c:pt>
                <c:pt idx="10820">
                  <c:v>1042.5</c:v>
                </c:pt>
                <c:pt idx="10821">
                  <c:v>1042.599975585937</c:v>
                </c:pt>
                <c:pt idx="10822">
                  <c:v>1042.700073242188</c:v>
                </c:pt>
                <c:pt idx="10823">
                  <c:v>1042.800048828125</c:v>
                </c:pt>
                <c:pt idx="10824">
                  <c:v>1042.900024414062</c:v>
                </c:pt>
                <c:pt idx="10825">
                  <c:v>1043.0</c:v>
                </c:pt>
                <c:pt idx="10826">
                  <c:v>1043.099975585937</c:v>
                </c:pt>
                <c:pt idx="10827">
                  <c:v>1043.200073242188</c:v>
                </c:pt>
                <c:pt idx="10828">
                  <c:v>1043.300048828125</c:v>
                </c:pt>
                <c:pt idx="10829">
                  <c:v>1043.400024414062</c:v>
                </c:pt>
                <c:pt idx="10830">
                  <c:v>1043.5</c:v>
                </c:pt>
                <c:pt idx="10831">
                  <c:v>1043.599975585937</c:v>
                </c:pt>
                <c:pt idx="10832">
                  <c:v>1043.700073242188</c:v>
                </c:pt>
                <c:pt idx="10833">
                  <c:v>1043.800048828125</c:v>
                </c:pt>
                <c:pt idx="10834">
                  <c:v>1043.900024414062</c:v>
                </c:pt>
                <c:pt idx="10835">
                  <c:v>1044.0</c:v>
                </c:pt>
                <c:pt idx="10836">
                  <c:v>1044.099975585937</c:v>
                </c:pt>
                <c:pt idx="10837">
                  <c:v>1044.200073242188</c:v>
                </c:pt>
                <c:pt idx="10838">
                  <c:v>1044.300048828125</c:v>
                </c:pt>
                <c:pt idx="10839">
                  <c:v>1044.400024414062</c:v>
                </c:pt>
                <c:pt idx="10840">
                  <c:v>1044.5</c:v>
                </c:pt>
                <c:pt idx="10841">
                  <c:v>1044.599975585937</c:v>
                </c:pt>
                <c:pt idx="10842">
                  <c:v>1044.700073242188</c:v>
                </c:pt>
                <c:pt idx="10843">
                  <c:v>1044.800048828125</c:v>
                </c:pt>
                <c:pt idx="10844">
                  <c:v>1044.900024414062</c:v>
                </c:pt>
                <c:pt idx="10845">
                  <c:v>1045.0</c:v>
                </c:pt>
                <c:pt idx="10846">
                  <c:v>1045.099975585937</c:v>
                </c:pt>
                <c:pt idx="10847">
                  <c:v>1045.200073242188</c:v>
                </c:pt>
                <c:pt idx="10848">
                  <c:v>1045.300048828125</c:v>
                </c:pt>
                <c:pt idx="10849">
                  <c:v>1045.400024414062</c:v>
                </c:pt>
                <c:pt idx="10850">
                  <c:v>1045.5</c:v>
                </c:pt>
                <c:pt idx="10851">
                  <c:v>1045.599975585937</c:v>
                </c:pt>
                <c:pt idx="10852">
                  <c:v>1045.700073242188</c:v>
                </c:pt>
                <c:pt idx="10853">
                  <c:v>1045.800048828125</c:v>
                </c:pt>
                <c:pt idx="10854">
                  <c:v>1045.900024414062</c:v>
                </c:pt>
                <c:pt idx="10855">
                  <c:v>1046.0</c:v>
                </c:pt>
                <c:pt idx="10856">
                  <c:v>1046.099975585937</c:v>
                </c:pt>
                <c:pt idx="10857">
                  <c:v>1046.200073242188</c:v>
                </c:pt>
                <c:pt idx="10858">
                  <c:v>1046.300048828125</c:v>
                </c:pt>
                <c:pt idx="10859">
                  <c:v>1046.400024414062</c:v>
                </c:pt>
                <c:pt idx="10860">
                  <c:v>1046.5</c:v>
                </c:pt>
                <c:pt idx="10861">
                  <c:v>1046.599975585937</c:v>
                </c:pt>
                <c:pt idx="10862">
                  <c:v>1046.700073242188</c:v>
                </c:pt>
                <c:pt idx="10863">
                  <c:v>1046.800048828125</c:v>
                </c:pt>
                <c:pt idx="10864">
                  <c:v>1046.900024414062</c:v>
                </c:pt>
                <c:pt idx="10865">
                  <c:v>1047.0</c:v>
                </c:pt>
                <c:pt idx="10866">
                  <c:v>1047.099975585937</c:v>
                </c:pt>
                <c:pt idx="10867">
                  <c:v>1047.200073242188</c:v>
                </c:pt>
                <c:pt idx="10868">
                  <c:v>1047.300048828125</c:v>
                </c:pt>
                <c:pt idx="10869">
                  <c:v>1047.400024414062</c:v>
                </c:pt>
                <c:pt idx="10870">
                  <c:v>1047.5</c:v>
                </c:pt>
                <c:pt idx="10871">
                  <c:v>1047.599975585937</c:v>
                </c:pt>
                <c:pt idx="10872">
                  <c:v>1047.700073242188</c:v>
                </c:pt>
                <c:pt idx="10873">
                  <c:v>1047.800048828125</c:v>
                </c:pt>
                <c:pt idx="10874">
                  <c:v>1047.900024414062</c:v>
                </c:pt>
                <c:pt idx="10875">
                  <c:v>1048.0</c:v>
                </c:pt>
                <c:pt idx="10876">
                  <c:v>1048.099975585937</c:v>
                </c:pt>
                <c:pt idx="10877">
                  <c:v>1048.200073242188</c:v>
                </c:pt>
                <c:pt idx="10878">
                  <c:v>1048.300048828125</c:v>
                </c:pt>
                <c:pt idx="10879">
                  <c:v>1048.400024414062</c:v>
                </c:pt>
                <c:pt idx="10880">
                  <c:v>1048.5</c:v>
                </c:pt>
                <c:pt idx="10881">
                  <c:v>1048.599975585937</c:v>
                </c:pt>
                <c:pt idx="10882">
                  <c:v>1048.700073242188</c:v>
                </c:pt>
                <c:pt idx="10883">
                  <c:v>1048.800048828125</c:v>
                </c:pt>
                <c:pt idx="10884">
                  <c:v>1048.900024414062</c:v>
                </c:pt>
                <c:pt idx="10885">
                  <c:v>1049.0</c:v>
                </c:pt>
                <c:pt idx="10886">
                  <c:v>1049.099975585937</c:v>
                </c:pt>
                <c:pt idx="10887">
                  <c:v>1049.200073242188</c:v>
                </c:pt>
                <c:pt idx="10888">
                  <c:v>1049.300048828125</c:v>
                </c:pt>
                <c:pt idx="10889">
                  <c:v>1049.400024414062</c:v>
                </c:pt>
                <c:pt idx="10890">
                  <c:v>1049.5</c:v>
                </c:pt>
                <c:pt idx="10891">
                  <c:v>1049.599975585937</c:v>
                </c:pt>
                <c:pt idx="10892">
                  <c:v>1049.700073242188</c:v>
                </c:pt>
                <c:pt idx="10893">
                  <c:v>1049.800048828125</c:v>
                </c:pt>
                <c:pt idx="10894">
                  <c:v>1049.900024414062</c:v>
                </c:pt>
                <c:pt idx="10895">
                  <c:v>1050.0</c:v>
                </c:pt>
                <c:pt idx="10896">
                  <c:v>1050.099975585937</c:v>
                </c:pt>
                <c:pt idx="10897">
                  <c:v>1050.200073242188</c:v>
                </c:pt>
                <c:pt idx="10898">
                  <c:v>1050.300048828125</c:v>
                </c:pt>
                <c:pt idx="10899">
                  <c:v>1050.400024414062</c:v>
                </c:pt>
                <c:pt idx="10900">
                  <c:v>1050.5</c:v>
                </c:pt>
                <c:pt idx="10901">
                  <c:v>1050.599975585937</c:v>
                </c:pt>
                <c:pt idx="10902">
                  <c:v>1050.700073242188</c:v>
                </c:pt>
                <c:pt idx="10903">
                  <c:v>1050.800048828125</c:v>
                </c:pt>
                <c:pt idx="10904">
                  <c:v>1050.900024414062</c:v>
                </c:pt>
                <c:pt idx="10905">
                  <c:v>1051.0</c:v>
                </c:pt>
                <c:pt idx="10906">
                  <c:v>1051.099975585937</c:v>
                </c:pt>
                <c:pt idx="10907">
                  <c:v>1051.200073242188</c:v>
                </c:pt>
                <c:pt idx="10908">
                  <c:v>1051.300048828125</c:v>
                </c:pt>
                <c:pt idx="10909">
                  <c:v>1051.400024414062</c:v>
                </c:pt>
                <c:pt idx="10910">
                  <c:v>1051.5</c:v>
                </c:pt>
                <c:pt idx="10911">
                  <c:v>1051.599975585937</c:v>
                </c:pt>
                <c:pt idx="10912">
                  <c:v>1051.700073242188</c:v>
                </c:pt>
                <c:pt idx="10913">
                  <c:v>1051.800048828125</c:v>
                </c:pt>
                <c:pt idx="10914">
                  <c:v>1051.900024414062</c:v>
                </c:pt>
                <c:pt idx="10915">
                  <c:v>1052.0</c:v>
                </c:pt>
                <c:pt idx="10916">
                  <c:v>1052.099975585937</c:v>
                </c:pt>
                <c:pt idx="10917">
                  <c:v>1052.200073242188</c:v>
                </c:pt>
                <c:pt idx="10918">
                  <c:v>1052.300048828125</c:v>
                </c:pt>
                <c:pt idx="10919">
                  <c:v>1052.400024414062</c:v>
                </c:pt>
                <c:pt idx="10920">
                  <c:v>1052.5</c:v>
                </c:pt>
                <c:pt idx="10921">
                  <c:v>1052.599975585937</c:v>
                </c:pt>
                <c:pt idx="10922">
                  <c:v>1052.700073242188</c:v>
                </c:pt>
                <c:pt idx="10923">
                  <c:v>1052.800048828125</c:v>
                </c:pt>
                <c:pt idx="10924">
                  <c:v>1052.900024414062</c:v>
                </c:pt>
                <c:pt idx="10925">
                  <c:v>1053.0</c:v>
                </c:pt>
                <c:pt idx="10926">
                  <c:v>1053.099975585937</c:v>
                </c:pt>
                <c:pt idx="10927">
                  <c:v>1053.200073242188</c:v>
                </c:pt>
                <c:pt idx="10928">
                  <c:v>1053.300048828125</c:v>
                </c:pt>
                <c:pt idx="10929">
                  <c:v>1053.400024414062</c:v>
                </c:pt>
                <c:pt idx="10930">
                  <c:v>1053.5</c:v>
                </c:pt>
                <c:pt idx="10931">
                  <c:v>1053.599975585937</c:v>
                </c:pt>
                <c:pt idx="10932">
                  <c:v>1053.700073242188</c:v>
                </c:pt>
                <c:pt idx="10933">
                  <c:v>1053.800048828125</c:v>
                </c:pt>
                <c:pt idx="10934">
                  <c:v>1053.900024414062</c:v>
                </c:pt>
                <c:pt idx="10935">
                  <c:v>1054.0</c:v>
                </c:pt>
                <c:pt idx="10936">
                  <c:v>1054.099975585937</c:v>
                </c:pt>
                <c:pt idx="10937">
                  <c:v>1054.200073242188</c:v>
                </c:pt>
                <c:pt idx="10938">
                  <c:v>1054.300048828125</c:v>
                </c:pt>
                <c:pt idx="10939">
                  <c:v>1054.400024414062</c:v>
                </c:pt>
                <c:pt idx="10940">
                  <c:v>1054.5</c:v>
                </c:pt>
                <c:pt idx="10941">
                  <c:v>1054.599975585937</c:v>
                </c:pt>
                <c:pt idx="10942">
                  <c:v>1054.700073242188</c:v>
                </c:pt>
                <c:pt idx="10943">
                  <c:v>1054.800048828125</c:v>
                </c:pt>
                <c:pt idx="10944">
                  <c:v>1054.900024414062</c:v>
                </c:pt>
                <c:pt idx="10945">
                  <c:v>1055.0</c:v>
                </c:pt>
                <c:pt idx="10946">
                  <c:v>1055.099975585937</c:v>
                </c:pt>
                <c:pt idx="10947">
                  <c:v>1055.200073242188</c:v>
                </c:pt>
                <c:pt idx="10948">
                  <c:v>1055.300048828125</c:v>
                </c:pt>
                <c:pt idx="10949">
                  <c:v>1055.400024414062</c:v>
                </c:pt>
                <c:pt idx="10950">
                  <c:v>1055.5</c:v>
                </c:pt>
                <c:pt idx="10951">
                  <c:v>1055.599975585937</c:v>
                </c:pt>
                <c:pt idx="10952">
                  <c:v>1055.700073242188</c:v>
                </c:pt>
                <c:pt idx="10953">
                  <c:v>1055.800048828125</c:v>
                </c:pt>
                <c:pt idx="10954">
                  <c:v>1055.900024414062</c:v>
                </c:pt>
                <c:pt idx="10955">
                  <c:v>1056.0</c:v>
                </c:pt>
                <c:pt idx="10956">
                  <c:v>1056.099975585937</c:v>
                </c:pt>
                <c:pt idx="10957">
                  <c:v>1056.200073242188</c:v>
                </c:pt>
                <c:pt idx="10958">
                  <c:v>1056.300048828125</c:v>
                </c:pt>
                <c:pt idx="10959">
                  <c:v>1056.400024414062</c:v>
                </c:pt>
                <c:pt idx="10960">
                  <c:v>1056.5</c:v>
                </c:pt>
                <c:pt idx="10961">
                  <c:v>1056.599975585937</c:v>
                </c:pt>
                <c:pt idx="10962">
                  <c:v>1056.700073242188</c:v>
                </c:pt>
                <c:pt idx="10963">
                  <c:v>1056.800048828125</c:v>
                </c:pt>
                <c:pt idx="10964">
                  <c:v>1056.900024414062</c:v>
                </c:pt>
                <c:pt idx="10965">
                  <c:v>1057.0</c:v>
                </c:pt>
                <c:pt idx="10966">
                  <c:v>1057.099975585937</c:v>
                </c:pt>
                <c:pt idx="10967">
                  <c:v>1057.200073242188</c:v>
                </c:pt>
                <c:pt idx="10968">
                  <c:v>1057.300048828125</c:v>
                </c:pt>
                <c:pt idx="10969">
                  <c:v>1057.400024414062</c:v>
                </c:pt>
                <c:pt idx="10970">
                  <c:v>1057.5</c:v>
                </c:pt>
                <c:pt idx="10971">
                  <c:v>1057.599975585937</c:v>
                </c:pt>
                <c:pt idx="10972">
                  <c:v>1057.700073242188</c:v>
                </c:pt>
                <c:pt idx="10973">
                  <c:v>1057.800048828125</c:v>
                </c:pt>
                <c:pt idx="10974">
                  <c:v>1057.900024414062</c:v>
                </c:pt>
                <c:pt idx="10975">
                  <c:v>1058.0</c:v>
                </c:pt>
                <c:pt idx="10976">
                  <c:v>1058.099975585937</c:v>
                </c:pt>
                <c:pt idx="10977">
                  <c:v>1058.200073242188</c:v>
                </c:pt>
                <c:pt idx="10978">
                  <c:v>1058.300048828125</c:v>
                </c:pt>
                <c:pt idx="10979">
                  <c:v>1058.400024414062</c:v>
                </c:pt>
                <c:pt idx="10980">
                  <c:v>1058.5</c:v>
                </c:pt>
                <c:pt idx="10981">
                  <c:v>1058.599975585937</c:v>
                </c:pt>
                <c:pt idx="10982">
                  <c:v>1058.700073242188</c:v>
                </c:pt>
                <c:pt idx="10983">
                  <c:v>1058.800048828125</c:v>
                </c:pt>
                <c:pt idx="10984">
                  <c:v>1058.900024414062</c:v>
                </c:pt>
                <c:pt idx="10985">
                  <c:v>1059.0</c:v>
                </c:pt>
                <c:pt idx="10986">
                  <c:v>1059.099975585937</c:v>
                </c:pt>
                <c:pt idx="10987">
                  <c:v>1059.200073242188</c:v>
                </c:pt>
                <c:pt idx="10988">
                  <c:v>1059.300048828125</c:v>
                </c:pt>
                <c:pt idx="10989">
                  <c:v>1059.400024414062</c:v>
                </c:pt>
                <c:pt idx="10990">
                  <c:v>1059.5</c:v>
                </c:pt>
                <c:pt idx="10991">
                  <c:v>1059.599975585937</c:v>
                </c:pt>
                <c:pt idx="10992">
                  <c:v>1059.700073242188</c:v>
                </c:pt>
                <c:pt idx="10993">
                  <c:v>1059.800048828125</c:v>
                </c:pt>
                <c:pt idx="10994">
                  <c:v>1059.900024414062</c:v>
                </c:pt>
                <c:pt idx="10995">
                  <c:v>1060.0</c:v>
                </c:pt>
                <c:pt idx="10996">
                  <c:v>1060.099975585937</c:v>
                </c:pt>
                <c:pt idx="10997">
                  <c:v>1060.200073242188</c:v>
                </c:pt>
                <c:pt idx="10998">
                  <c:v>1060.300048828125</c:v>
                </c:pt>
                <c:pt idx="10999">
                  <c:v>1060.400024414062</c:v>
                </c:pt>
                <c:pt idx="11000">
                  <c:v>1060.5</c:v>
                </c:pt>
                <c:pt idx="11001">
                  <c:v>1060.599975585937</c:v>
                </c:pt>
                <c:pt idx="11002">
                  <c:v>1060.700073242188</c:v>
                </c:pt>
                <c:pt idx="11003">
                  <c:v>1060.800048828125</c:v>
                </c:pt>
                <c:pt idx="11004">
                  <c:v>1060.900024414062</c:v>
                </c:pt>
                <c:pt idx="11005">
                  <c:v>1061.0</c:v>
                </c:pt>
                <c:pt idx="11006">
                  <c:v>1061.099975585937</c:v>
                </c:pt>
                <c:pt idx="11007">
                  <c:v>1061.200073242188</c:v>
                </c:pt>
                <c:pt idx="11008">
                  <c:v>1061.300048828125</c:v>
                </c:pt>
                <c:pt idx="11009">
                  <c:v>1061.400024414062</c:v>
                </c:pt>
                <c:pt idx="11010">
                  <c:v>1061.5</c:v>
                </c:pt>
                <c:pt idx="11011">
                  <c:v>1061.599975585937</c:v>
                </c:pt>
                <c:pt idx="11012">
                  <c:v>1061.700073242188</c:v>
                </c:pt>
                <c:pt idx="11013">
                  <c:v>1061.800048828125</c:v>
                </c:pt>
                <c:pt idx="11014">
                  <c:v>1061.900024414062</c:v>
                </c:pt>
                <c:pt idx="11015">
                  <c:v>1062.0</c:v>
                </c:pt>
                <c:pt idx="11016">
                  <c:v>1062.099975585937</c:v>
                </c:pt>
                <c:pt idx="11017">
                  <c:v>1062.200073242188</c:v>
                </c:pt>
                <c:pt idx="11018">
                  <c:v>1062.300048828125</c:v>
                </c:pt>
                <c:pt idx="11019">
                  <c:v>1062.400024414062</c:v>
                </c:pt>
                <c:pt idx="11020">
                  <c:v>1062.5</c:v>
                </c:pt>
                <c:pt idx="11021">
                  <c:v>1062.599975585937</c:v>
                </c:pt>
                <c:pt idx="11022">
                  <c:v>1062.700073242188</c:v>
                </c:pt>
                <c:pt idx="11023">
                  <c:v>1062.800048828125</c:v>
                </c:pt>
                <c:pt idx="11024">
                  <c:v>1062.900024414062</c:v>
                </c:pt>
                <c:pt idx="11025">
                  <c:v>1063.0</c:v>
                </c:pt>
                <c:pt idx="11026">
                  <c:v>1063.099975585937</c:v>
                </c:pt>
                <c:pt idx="11027">
                  <c:v>1063.200073242188</c:v>
                </c:pt>
                <c:pt idx="11028">
                  <c:v>1063.300048828125</c:v>
                </c:pt>
                <c:pt idx="11029">
                  <c:v>1063.400024414062</c:v>
                </c:pt>
                <c:pt idx="11030">
                  <c:v>1063.5</c:v>
                </c:pt>
                <c:pt idx="11031">
                  <c:v>1063.599975585937</c:v>
                </c:pt>
                <c:pt idx="11032">
                  <c:v>1063.700073242188</c:v>
                </c:pt>
                <c:pt idx="11033">
                  <c:v>1063.800048828125</c:v>
                </c:pt>
                <c:pt idx="11034">
                  <c:v>1063.900024414062</c:v>
                </c:pt>
                <c:pt idx="11035">
                  <c:v>1064.0</c:v>
                </c:pt>
                <c:pt idx="11036">
                  <c:v>1064.099975585937</c:v>
                </c:pt>
                <c:pt idx="11037">
                  <c:v>1064.200073242188</c:v>
                </c:pt>
                <c:pt idx="11038">
                  <c:v>1064.300048828125</c:v>
                </c:pt>
                <c:pt idx="11039">
                  <c:v>1064.400024414062</c:v>
                </c:pt>
                <c:pt idx="11040">
                  <c:v>1064.5</c:v>
                </c:pt>
                <c:pt idx="11041">
                  <c:v>1064.599975585937</c:v>
                </c:pt>
                <c:pt idx="11042">
                  <c:v>1064.700073242188</c:v>
                </c:pt>
                <c:pt idx="11043">
                  <c:v>1064.800048828125</c:v>
                </c:pt>
                <c:pt idx="11044">
                  <c:v>1064.900024414062</c:v>
                </c:pt>
                <c:pt idx="11045">
                  <c:v>1065.0</c:v>
                </c:pt>
                <c:pt idx="11046">
                  <c:v>1065.099975585937</c:v>
                </c:pt>
                <c:pt idx="11047">
                  <c:v>1065.200073242188</c:v>
                </c:pt>
                <c:pt idx="11048">
                  <c:v>1065.300048828125</c:v>
                </c:pt>
                <c:pt idx="11049">
                  <c:v>1065.400024414062</c:v>
                </c:pt>
                <c:pt idx="11050">
                  <c:v>1065.5</c:v>
                </c:pt>
                <c:pt idx="11051">
                  <c:v>1065.599975585937</c:v>
                </c:pt>
                <c:pt idx="11052">
                  <c:v>1065.700073242188</c:v>
                </c:pt>
                <c:pt idx="11053">
                  <c:v>1065.800048828125</c:v>
                </c:pt>
                <c:pt idx="11054">
                  <c:v>1065.900024414062</c:v>
                </c:pt>
                <c:pt idx="11055">
                  <c:v>1066.0</c:v>
                </c:pt>
                <c:pt idx="11056">
                  <c:v>1066.099975585937</c:v>
                </c:pt>
                <c:pt idx="11057">
                  <c:v>1066.200073242188</c:v>
                </c:pt>
                <c:pt idx="11058">
                  <c:v>1066.300048828125</c:v>
                </c:pt>
                <c:pt idx="11059">
                  <c:v>1066.400024414062</c:v>
                </c:pt>
                <c:pt idx="11060">
                  <c:v>1066.5</c:v>
                </c:pt>
                <c:pt idx="11061">
                  <c:v>1066.599975585937</c:v>
                </c:pt>
                <c:pt idx="11062">
                  <c:v>1066.700073242188</c:v>
                </c:pt>
                <c:pt idx="11063">
                  <c:v>1066.800048828125</c:v>
                </c:pt>
                <c:pt idx="11064">
                  <c:v>1066.900024414062</c:v>
                </c:pt>
                <c:pt idx="11065">
                  <c:v>1067.0</c:v>
                </c:pt>
                <c:pt idx="11066">
                  <c:v>1067.099975585937</c:v>
                </c:pt>
                <c:pt idx="11067">
                  <c:v>1067.200073242188</c:v>
                </c:pt>
                <c:pt idx="11068">
                  <c:v>1067.300048828125</c:v>
                </c:pt>
                <c:pt idx="11069">
                  <c:v>1067.400024414062</c:v>
                </c:pt>
                <c:pt idx="11070">
                  <c:v>1067.5</c:v>
                </c:pt>
                <c:pt idx="11071">
                  <c:v>1067.599975585937</c:v>
                </c:pt>
                <c:pt idx="11072">
                  <c:v>1067.700073242188</c:v>
                </c:pt>
                <c:pt idx="11073">
                  <c:v>1067.800048828125</c:v>
                </c:pt>
                <c:pt idx="11074">
                  <c:v>1067.900024414062</c:v>
                </c:pt>
                <c:pt idx="11075">
                  <c:v>1068.0</c:v>
                </c:pt>
                <c:pt idx="11076">
                  <c:v>1068.099975585937</c:v>
                </c:pt>
                <c:pt idx="11077">
                  <c:v>1068.200073242188</c:v>
                </c:pt>
                <c:pt idx="11078">
                  <c:v>1068.300048828125</c:v>
                </c:pt>
                <c:pt idx="11079">
                  <c:v>1068.400024414062</c:v>
                </c:pt>
                <c:pt idx="11080">
                  <c:v>1068.5</c:v>
                </c:pt>
                <c:pt idx="11081">
                  <c:v>1068.599975585937</c:v>
                </c:pt>
                <c:pt idx="11082">
                  <c:v>1068.700073242188</c:v>
                </c:pt>
                <c:pt idx="11083">
                  <c:v>1068.800048828125</c:v>
                </c:pt>
                <c:pt idx="11084">
                  <c:v>1068.900024414062</c:v>
                </c:pt>
                <c:pt idx="11085">
                  <c:v>1069.0</c:v>
                </c:pt>
                <c:pt idx="11086">
                  <c:v>1069.099975585937</c:v>
                </c:pt>
                <c:pt idx="11087">
                  <c:v>1069.200073242188</c:v>
                </c:pt>
                <c:pt idx="11088">
                  <c:v>1069.300048828125</c:v>
                </c:pt>
                <c:pt idx="11089">
                  <c:v>1069.400024414062</c:v>
                </c:pt>
                <c:pt idx="11090">
                  <c:v>1069.5</c:v>
                </c:pt>
                <c:pt idx="11091">
                  <c:v>1069.599975585937</c:v>
                </c:pt>
                <c:pt idx="11092">
                  <c:v>1069.700073242188</c:v>
                </c:pt>
                <c:pt idx="11093">
                  <c:v>1069.800048828125</c:v>
                </c:pt>
                <c:pt idx="11094">
                  <c:v>1069.900024414062</c:v>
                </c:pt>
                <c:pt idx="11095">
                  <c:v>1070.0</c:v>
                </c:pt>
                <c:pt idx="11096">
                  <c:v>1070.099975585937</c:v>
                </c:pt>
                <c:pt idx="11097">
                  <c:v>1070.200073242188</c:v>
                </c:pt>
                <c:pt idx="11098">
                  <c:v>1070.300048828125</c:v>
                </c:pt>
                <c:pt idx="11099">
                  <c:v>1070.400024414062</c:v>
                </c:pt>
                <c:pt idx="11100">
                  <c:v>1070.5</c:v>
                </c:pt>
                <c:pt idx="11101">
                  <c:v>1070.599975585937</c:v>
                </c:pt>
                <c:pt idx="11102">
                  <c:v>1070.700073242188</c:v>
                </c:pt>
                <c:pt idx="11103">
                  <c:v>1070.800048828125</c:v>
                </c:pt>
                <c:pt idx="11104">
                  <c:v>1070.900024414062</c:v>
                </c:pt>
                <c:pt idx="11105">
                  <c:v>1071.0</c:v>
                </c:pt>
                <c:pt idx="11106">
                  <c:v>1071.099975585937</c:v>
                </c:pt>
                <c:pt idx="11107">
                  <c:v>1071.200073242188</c:v>
                </c:pt>
                <c:pt idx="11108">
                  <c:v>1071.300048828125</c:v>
                </c:pt>
                <c:pt idx="11109">
                  <c:v>1071.400024414062</c:v>
                </c:pt>
                <c:pt idx="11110">
                  <c:v>1071.5</c:v>
                </c:pt>
                <c:pt idx="11111">
                  <c:v>1071.599975585937</c:v>
                </c:pt>
                <c:pt idx="11112">
                  <c:v>1071.700073242188</c:v>
                </c:pt>
                <c:pt idx="11113">
                  <c:v>1071.800048828125</c:v>
                </c:pt>
                <c:pt idx="11114">
                  <c:v>1071.900024414062</c:v>
                </c:pt>
                <c:pt idx="11115">
                  <c:v>1072.0</c:v>
                </c:pt>
                <c:pt idx="11116">
                  <c:v>1072.099975585937</c:v>
                </c:pt>
                <c:pt idx="11117">
                  <c:v>1072.200073242188</c:v>
                </c:pt>
                <c:pt idx="11118">
                  <c:v>1072.300048828125</c:v>
                </c:pt>
                <c:pt idx="11119">
                  <c:v>1072.400024414062</c:v>
                </c:pt>
                <c:pt idx="11120">
                  <c:v>1072.5</c:v>
                </c:pt>
                <c:pt idx="11121">
                  <c:v>1072.599975585937</c:v>
                </c:pt>
                <c:pt idx="11122">
                  <c:v>1072.700073242188</c:v>
                </c:pt>
                <c:pt idx="11123">
                  <c:v>1072.800048828125</c:v>
                </c:pt>
                <c:pt idx="11124">
                  <c:v>1072.900024414062</c:v>
                </c:pt>
                <c:pt idx="11125">
                  <c:v>1073.0</c:v>
                </c:pt>
                <c:pt idx="11126">
                  <c:v>1073.099975585937</c:v>
                </c:pt>
                <c:pt idx="11127">
                  <c:v>1073.200073242188</c:v>
                </c:pt>
                <c:pt idx="11128">
                  <c:v>1073.300048828125</c:v>
                </c:pt>
                <c:pt idx="11129">
                  <c:v>1073.400024414062</c:v>
                </c:pt>
                <c:pt idx="11130">
                  <c:v>1073.5</c:v>
                </c:pt>
                <c:pt idx="11131">
                  <c:v>1073.599975585937</c:v>
                </c:pt>
                <c:pt idx="11132">
                  <c:v>1073.700073242188</c:v>
                </c:pt>
                <c:pt idx="11133">
                  <c:v>1073.800048828125</c:v>
                </c:pt>
                <c:pt idx="11134">
                  <c:v>1073.900024414062</c:v>
                </c:pt>
                <c:pt idx="11135">
                  <c:v>1074.0</c:v>
                </c:pt>
                <c:pt idx="11136">
                  <c:v>1074.099975585937</c:v>
                </c:pt>
                <c:pt idx="11137">
                  <c:v>1074.200073242188</c:v>
                </c:pt>
                <c:pt idx="11138">
                  <c:v>1074.300048828125</c:v>
                </c:pt>
                <c:pt idx="11139">
                  <c:v>1074.400024414062</c:v>
                </c:pt>
                <c:pt idx="11140">
                  <c:v>1074.5</c:v>
                </c:pt>
                <c:pt idx="11141">
                  <c:v>1074.599975585937</c:v>
                </c:pt>
                <c:pt idx="11142">
                  <c:v>1074.700073242188</c:v>
                </c:pt>
                <c:pt idx="11143">
                  <c:v>1074.800048828125</c:v>
                </c:pt>
                <c:pt idx="11144">
                  <c:v>1074.900024414062</c:v>
                </c:pt>
                <c:pt idx="11145">
                  <c:v>1075.0</c:v>
                </c:pt>
                <c:pt idx="11146">
                  <c:v>1075.099975585937</c:v>
                </c:pt>
                <c:pt idx="11147">
                  <c:v>1075.200073242188</c:v>
                </c:pt>
                <c:pt idx="11148">
                  <c:v>1075.300048828125</c:v>
                </c:pt>
                <c:pt idx="11149">
                  <c:v>1075.400024414062</c:v>
                </c:pt>
                <c:pt idx="11150">
                  <c:v>1075.5</c:v>
                </c:pt>
                <c:pt idx="11151">
                  <c:v>1075.599975585937</c:v>
                </c:pt>
                <c:pt idx="11152">
                  <c:v>1075.700073242188</c:v>
                </c:pt>
                <c:pt idx="11153">
                  <c:v>1075.800048828125</c:v>
                </c:pt>
                <c:pt idx="11154">
                  <c:v>1075.900024414062</c:v>
                </c:pt>
                <c:pt idx="11155">
                  <c:v>1076.0</c:v>
                </c:pt>
                <c:pt idx="11156">
                  <c:v>1076.099975585937</c:v>
                </c:pt>
                <c:pt idx="11157">
                  <c:v>1076.200073242188</c:v>
                </c:pt>
                <c:pt idx="11158">
                  <c:v>1076.300048828125</c:v>
                </c:pt>
                <c:pt idx="11159">
                  <c:v>1076.400024414062</c:v>
                </c:pt>
                <c:pt idx="11160">
                  <c:v>1076.5</c:v>
                </c:pt>
                <c:pt idx="11161">
                  <c:v>1076.599975585937</c:v>
                </c:pt>
                <c:pt idx="11162">
                  <c:v>1076.700073242188</c:v>
                </c:pt>
                <c:pt idx="11163">
                  <c:v>1076.800048828125</c:v>
                </c:pt>
                <c:pt idx="11164">
                  <c:v>1076.900024414062</c:v>
                </c:pt>
                <c:pt idx="11165">
                  <c:v>1077.0</c:v>
                </c:pt>
                <c:pt idx="11166">
                  <c:v>1077.099975585937</c:v>
                </c:pt>
                <c:pt idx="11167">
                  <c:v>1077.200073242188</c:v>
                </c:pt>
                <c:pt idx="11168">
                  <c:v>1077.300048828125</c:v>
                </c:pt>
                <c:pt idx="11169">
                  <c:v>1077.400024414062</c:v>
                </c:pt>
                <c:pt idx="11170">
                  <c:v>1077.5</c:v>
                </c:pt>
                <c:pt idx="11171">
                  <c:v>1077.599975585937</c:v>
                </c:pt>
                <c:pt idx="11172">
                  <c:v>1077.700073242188</c:v>
                </c:pt>
                <c:pt idx="11173">
                  <c:v>1077.800048828125</c:v>
                </c:pt>
                <c:pt idx="11174">
                  <c:v>1077.900024414062</c:v>
                </c:pt>
                <c:pt idx="11175">
                  <c:v>1078.0</c:v>
                </c:pt>
                <c:pt idx="11176">
                  <c:v>1078.099975585937</c:v>
                </c:pt>
                <c:pt idx="11177">
                  <c:v>1078.200073242188</c:v>
                </c:pt>
                <c:pt idx="11178">
                  <c:v>1078.300048828125</c:v>
                </c:pt>
                <c:pt idx="11179">
                  <c:v>1078.400024414062</c:v>
                </c:pt>
                <c:pt idx="11180">
                  <c:v>1078.5</c:v>
                </c:pt>
                <c:pt idx="11181">
                  <c:v>1078.599975585937</c:v>
                </c:pt>
                <c:pt idx="11182">
                  <c:v>1078.700073242188</c:v>
                </c:pt>
                <c:pt idx="11183">
                  <c:v>1078.800048828125</c:v>
                </c:pt>
                <c:pt idx="11184">
                  <c:v>1078.900024414062</c:v>
                </c:pt>
                <c:pt idx="11185">
                  <c:v>1079.0</c:v>
                </c:pt>
                <c:pt idx="11186">
                  <c:v>1079.099975585937</c:v>
                </c:pt>
                <c:pt idx="11187">
                  <c:v>1079.200073242188</c:v>
                </c:pt>
                <c:pt idx="11188">
                  <c:v>1079.300048828125</c:v>
                </c:pt>
                <c:pt idx="11189">
                  <c:v>1079.400024414062</c:v>
                </c:pt>
                <c:pt idx="11190">
                  <c:v>1079.5</c:v>
                </c:pt>
                <c:pt idx="11191">
                  <c:v>1079.599975585937</c:v>
                </c:pt>
                <c:pt idx="11192">
                  <c:v>1079.700073242188</c:v>
                </c:pt>
                <c:pt idx="11193">
                  <c:v>1079.800048828125</c:v>
                </c:pt>
                <c:pt idx="11194">
                  <c:v>1079.900024414062</c:v>
                </c:pt>
                <c:pt idx="11195">
                  <c:v>1080.0</c:v>
                </c:pt>
                <c:pt idx="11196">
                  <c:v>1080.099975585937</c:v>
                </c:pt>
                <c:pt idx="11197">
                  <c:v>1080.200073242188</c:v>
                </c:pt>
                <c:pt idx="11198">
                  <c:v>1080.300048828125</c:v>
                </c:pt>
                <c:pt idx="11199">
                  <c:v>1080.400024414062</c:v>
                </c:pt>
                <c:pt idx="11200">
                  <c:v>1080.5</c:v>
                </c:pt>
                <c:pt idx="11201">
                  <c:v>1080.599975585937</c:v>
                </c:pt>
                <c:pt idx="11202">
                  <c:v>1080.700073242188</c:v>
                </c:pt>
                <c:pt idx="11203">
                  <c:v>1080.800048828125</c:v>
                </c:pt>
                <c:pt idx="11204">
                  <c:v>1080.900024414062</c:v>
                </c:pt>
                <c:pt idx="11205">
                  <c:v>1081.0</c:v>
                </c:pt>
                <c:pt idx="11206">
                  <c:v>1081.099975585937</c:v>
                </c:pt>
                <c:pt idx="11207">
                  <c:v>1081.200073242188</c:v>
                </c:pt>
                <c:pt idx="11208">
                  <c:v>1081.300048828125</c:v>
                </c:pt>
                <c:pt idx="11209">
                  <c:v>1081.400024414062</c:v>
                </c:pt>
                <c:pt idx="11210">
                  <c:v>1081.5</c:v>
                </c:pt>
                <c:pt idx="11211">
                  <c:v>1081.599975585937</c:v>
                </c:pt>
                <c:pt idx="11212">
                  <c:v>1081.700073242188</c:v>
                </c:pt>
                <c:pt idx="11213">
                  <c:v>1081.800048828125</c:v>
                </c:pt>
                <c:pt idx="11214">
                  <c:v>1081.900024414062</c:v>
                </c:pt>
                <c:pt idx="11215">
                  <c:v>1082.0</c:v>
                </c:pt>
                <c:pt idx="11216">
                  <c:v>1082.099975585937</c:v>
                </c:pt>
                <c:pt idx="11217">
                  <c:v>1082.200073242188</c:v>
                </c:pt>
                <c:pt idx="11218">
                  <c:v>1082.300048828125</c:v>
                </c:pt>
                <c:pt idx="11219">
                  <c:v>1082.400024414062</c:v>
                </c:pt>
                <c:pt idx="11220">
                  <c:v>1082.5</c:v>
                </c:pt>
                <c:pt idx="11221">
                  <c:v>1082.599975585937</c:v>
                </c:pt>
                <c:pt idx="11222">
                  <c:v>1082.700073242188</c:v>
                </c:pt>
                <c:pt idx="11223">
                  <c:v>1082.800048828125</c:v>
                </c:pt>
                <c:pt idx="11224">
                  <c:v>1082.900024414062</c:v>
                </c:pt>
                <c:pt idx="11225">
                  <c:v>1083.0</c:v>
                </c:pt>
                <c:pt idx="11226">
                  <c:v>1083.099975585937</c:v>
                </c:pt>
                <c:pt idx="11227">
                  <c:v>1083.200073242188</c:v>
                </c:pt>
                <c:pt idx="11228">
                  <c:v>1083.300048828125</c:v>
                </c:pt>
                <c:pt idx="11229">
                  <c:v>1083.400024414062</c:v>
                </c:pt>
                <c:pt idx="11230">
                  <c:v>1083.5</c:v>
                </c:pt>
                <c:pt idx="11231">
                  <c:v>1083.599975585937</c:v>
                </c:pt>
                <c:pt idx="11232">
                  <c:v>1083.700073242188</c:v>
                </c:pt>
                <c:pt idx="11233">
                  <c:v>1083.800048828125</c:v>
                </c:pt>
                <c:pt idx="11234">
                  <c:v>1083.900024414062</c:v>
                </c:pt>
                <c:pt idx="11235">
                  <c:v>1084.0</c:v>
                </c:pt>
                <c:pt idx="11236">
                  <c:v>1084.099975585937</c:v>
                </c:pt>
                <c:pt idx="11237">
                  <c:v>1084.200073242188</c:v>
                </c:pt>
                <c:pt idx="11238">
                  <c:v>1084.300048828125</c:v>
                </c:pt>
                <c:pt idx="11239">
                  <c:v>1084.400024414062</c:v>
                </c:pt>
                <c:pt idx="11240">
                  <c:v>1084.5</c:v>
                </c:pt>
                <c:pt idx="11241">
                  <c:v>1084.599975585937</c:v>
                </c:pt>
                <c:pt idx="11242">
                  <c:v>1084.700073242188</c:v>
                </c:pt>
                <c:pt idx="11243">
                  <c:v>1084.800048828125</c:v>
                </c:pt>
                <c:pt idx="11244">
                  <c:v>1084.900024414062</c:v>
                </c:pt>
                <c:pt idx="11245">
                  <c:v>1085.0</c:v>
                </c:pt>
                <c:pt idx="11246">
                  <c:v>1085.099975585937</c:v>
                </c:pt>
                <c:pt idx="11247">
                  <c:v>1085.200073242188</c:v>
                </c:pt>
                <c:pt idx="11248">
                  <c:v>1085.300048828125</c:v>
                </c:pt>
                <c:pt idx="11249">
                  <c:v>1085.400024414062</c:v>
                </c:pt>
                <c:pt idx="11250">
                  <c:v>1085.5</c:v>
                </c:pt>
                <c:pt idx="11251">
                  <c:v>1085.599975585937</c:v>
                </c:pt>
                <c:pt idx="11252">
                  <c:v>1085.700073242188</c:v>
                </c:pt>
                <c:pt idx="11253">
                  <c:v>1085.800048828125</c:v>
                </c:pt>
                <c:pt idx="11254">
                  <c:v>1085.900024414062</c:v>
                </c:pt>
                <c:pt idx="11255">
                  <c:v>1086.0</c:v>
                </c:pt>
                <c:pt idx="11256">
                  <c:v>1086.099975585937</c:v>
                </c:pt>
                <c:pt idx="11257">
                  <c:v>1086.200073242188</c:v>
                </c:pt>
                <c:pt idx="11258">
                  <c:v>1086.300048828125</c:v>
                </c:pt>
                <c:pt idx="11259">
                  <c:v>1086.400024414062</c:v>
                </c:pt>
                <c:pt idx="11260">
                  <c:v>1086.5</c:v>
                </c:pt>
                <c:pt idx="11261">
                  <c:v>1086.599975585937</c:v>
                </c:pt>
                <c:pt idx="11262">
                  <c:v>1086.700073242188</c:v>
                </c:pt>
                <c:pt idx="11263">
                  <c:v>1086.800048828125</c:v>
                </c:pt>
                <c:pt idx="11264">
                  <c:v>1086.900024414062</c:v>
                </c:pt>
                <c:pt idx="11265">
                  <c:v>1087.0</c:v>
                </c:pt>
                <c:pt idx="11266">
                  <c:v>1087.099975585937</c:v>
                </c:pt>
                <c:pt idx="11267">
                  <c:v>1087.200073242188</c:v>
                </c:pt>
                <c:pt idx="11268">
                  <c:v>1087.300048828125</c:v>
                </c:pt>
                <c:pt idx="11269">
                  <c:v>1087.400024414062</c:v>
                </c:pt>
                <c:pt idx="11270">
                  <c:v>1087.5</c:v>
                </c:pt>
                <c:pt idx="11271">
                  <c:v>1087.599975585937</c:v>
                </c:pt>
                <c:pt idx="11272">
                  <c:v>1087.700073242188</c:v>
                </c:pt>
                <c:pt idx="11273">
                  <c:v>1087.800048828125</c:v>
                </c:pt>
                <c:pt idx="11274">
                  <c:v>1087.900024414062</c:v>
                </c:pt>
                <c:pt idx="11275">
                  <c:v>1088.0</c:v>
                </c:pt>
                <c:pt idx="11276">
                  <c:v>1088.099975585937</c:v>
                </c:pt>
                <c:pt idx="11277">
                  <c:v>1088.200073242188</c:v>
                </c:pt>
                <c:pt idx="11278">
                  <c:v>1088.300048828125</c:v>
                </c:pt>
                <c:pt idx="11279">
                  <c:v>1088.400024414062</c:v>
                </c:pt>
                <c:pt idx="11280">
                  <c:v>1088.5</c:v>
                </c:pt>
                <c:pt idx="11281">
                  <c:v>1088.599975585937</c:v>
                </c:pt>
                <c:pt idx="11282">
                  <c:v>1088.700073242188</c:v>
                </c:pt>
                <c:pt idx="11283">
                  <c:v>1088.800048828125</c:v>
                </c:pt>
                <c:pt idx="11284">
                  <c:v>1088.900024414062</c:v>
                </c:pt>
                <c:pt idx="11285">
                  <c:v>1089.0</c:v>
                </c:pt>
                <c:pt idx="11286">
                  <c:v>1089.099975585937</c:v>
                </c:pt>
                <c:pt idx="11287">
                  <c:v>1089.200073242188</c:v>
                </c:pt>
                <c:pt idx="11288">
                  <c:v>1089.300048828125</c:v>
                </c:pt>
                <c:pt idx="11289">
                  <c:v>1089.400024414062</c:v>
                </c:pt>
                <c:pt idx="11290">
                  <c:v>1089.5</c:v>
                </c:pt>
                <c:pt idx="11291">
                  <c:v>1089.599975585937</c:v>
                </c:pt>
                <c:pt idx="11292">
                  <c:v>1089.700073242188</c:v>
                </c:pt>
                <c:pt idx="11293">
                  <c:v>1089.800048828125</c:v>
                </c:pt>
                <c:pt idx="11294">
                  <c:v>1089.900024414062</c:v>
                </c:pt>
                <c:pt idx="11295">
                  <c:v>1090.0</c:v>
                </c:pt>
                <c:pt idx="11296">
                  <c:v>1090.099975585937</c:v>
                </c:pt>
                <c:pt idx="11297">
                  <c:v>1090.200073242188</c:v>
                </c:pt>
                <c:pt idx="11298">
                  <c:v>1090.300048828125</c:v>
                </c:pt>
                <c:pt idx="11299">
                  <c:v>1090.400024414062</c:v>
                </c:pt>
                <c:pt idx="11300">
                  <c:v>1090.5</c:v>
                </c:pt>
                <c:pt idx="11301">
                  <c:v>1090.599975585937</c:v>
                </c:pt>
                <c:pt idx="11302">
                  <c:v>1090.700073242188</c:v>
                </c:pt>
                <c:pt idx="11303">
                  <c:v>1090.800048828125</c:v>
                </c:pt>
                <c:pt idx="11304">
                  <c:v>1090.900024414062</c:v>
                </c:pt>
                <c:pt idx="11305">
                  <c:v>1091.0</c:v>
                </c:pt>
                <c:pt idx="11306">
                  <c:v>1091.099975585937</c:v>
                </c:pt>
                <c:pt idx="11307">
                  <c:v>1091.200073242188</c:v>
                </c:pt>
                <c:pt idx="11308">
                  <c:v>1091.300048828125</c:v>
                </c:pt>
                <c:pt idx="11309">
                  <c:v>1091.400024414062</c:v>
                </c:pt>
                <c:pt idx="11310">
                  <c:v>1091.5</c:v>
                </c:pt>
                <c:pt idx="11311">
                  <c:v>1091.599975585937</c:v>
                </c:pt>
                <c:pt idx="11312">
                  <c:v>1091.700073242188</c:v>
                </c:pt>
                <c:pt idx="11313">
                  <c:v>1091.800048828125</c:v>
                </c:pt>
                <c:pt idx="11314">
                  <c:v>1091.900024414062</c:v>
                </c:pt>
                <c:pt idx="11315">
                  <c:v>1092.0</c:v>
                </c:pt>
                <c:pt idx="11316">
                  <c:v>1092.099975585937</c:v>
                </c:pt>
                <c:pt idx="11317">
                  <c:v>1092.200073242188</c:v>
                </c:pt>
                <c:pt idx="11318">
                  <c:v>1092.300048828125</c:v>
                </c:pt>
                <c:pt idx="11319">
                  <c:v>1092.400024414062</c:v>
                </c:pt>
                <c:pt idx="11320">
                  <c:v>1092.5</c:v>
                </c:pt>
                <c:pt idx="11321">
                  <c:v>1092.599975585937</c:v>
                </c:pt>
                <c:pt idx="11322">
                  <c:v>1092.700073242188</c:v>
                </c:pt>
                <c:pt idx="11323">
                  <c:v>1092.800048828125</c:v>
                </c:pt>
                <c:pt idx="11324">
                  <c:v>1092.900024414062</c:v>
                </c:pt>
                <c:pt idx="11325">
                  <c:v>1093.0</c:v>
                </c:pt>
                <c:pt idx="11326">
                  <c:v>1093.099975585937</c:v>
                </c:pt>
                <c:pt idx="11327">
                  <c:v>1093.200073242188</c:v>
                </c:pt>
                <c:pt idx="11328">
                  <c:v>1093.300048828125</c:v>
                </c:pt>
                <c:pt idx="11329">
                  <c:v>1093.400024414062</c:v>
                </c:pt>
                <c:pt idx="11330">
                  <c:v>1093.5</c:v>
                </c:pt>
                <c:pt idx="11331">
                  <c:v>1093.599975585937</c:v>
                </c:pt>
                <c:pt idx="11332">
                  <c:v>1093.700073242188</c:v>
                </c:pt>
                <c:pt idx="11333">
                  <c:v>1093.800048828125</c:v>
                </c:pt>
                <c:pt idx="11334">
                  <c:v>1093.900024414062</c:v>
                </c:pt>
                <c:pt idx="11335">
                  <c:v>1094.0</c:v>
                </c:pt>
                <c:pt idx="11336">
                  <c:v>1094.099975585937</c:v>
                </c:pt>
                <c:pt idx="11337">
                  <c:v>1094.200073242188</c:v>
                </c:pt>
                <c:pt idx="11338">
                  <c:v>1094.300048828125</c:v>
                </c:pt>
                <c:pt idx="11339">
                  <c:v>1094.400024414062</c:v>
                </c:pt>
                <c:pt idx="11340">
                  <c:v>1094.5</c:v>
                </c:pt>
                <c:pt idx="11341">
                  <c:v>1094.599975585937</c:v>
                </c:pt>
                <c:pt idx="11342">
                  <c:v>1094.700073242188</c:v>
                </c:pt>
                <c:pt idx="11343">
                  <c:v>1094.800048828125</c:v>
                </c:pt>
                <c:pt idx="11344">
                  <c:v>1094.900024414062</c:v>
                </c:pt>
                <c:pt idx="11345">
                  <c:v>1095.0</c:v>
                </c:pt>
                <c:pt idx="11346">
                  <c:v>1095.099975585937</c:v>
                </c:pt>
                <c:pt idx="11347">
                  <c:v>1095.200073242188</c:v>
                </c:pt>
                <c:pt idx="11348">
                  <c:v>1095.300048828125</c:v>
                </c:pt>
                <c:pt idx="11349">
                  <c:v>1095.400024414062</c:v>
                </c:pt>
                <c:pt idx="11350">
                  <c:v>1095.5</c:v>
                </c:pt>
                <c:pt idx="11351">
                  <c:v>1095.599975585937</c:v>
                </c:pt>
                <c:pt idx="11352">
                  <c:v>1095.700073242188</c:v>
                </c:pt>
                <c:pt idx="11353">
                  <c:v>1095.800048828125</c:v>
                </c:pt>
                <c:pt idx="11354">
                  <c:v>1095.900024414062</c:v>
                </c:pt>
                <c:pt idx="11355">
                  <c:v>1096.0</c:v>
                </c:pt>
                <c:pt idx="11356">
                  <c:v>1096.099975585937</c:v>
                </c:pt>
                <c:pt idx="11357">
                  <c:v>1096.200073242188</c:v>
                </c:pt>
                <c:pt idx="11358">
                  <c:v>1096.300048828125</c:v>
                </c:pt>
                <c:pt idx="11359">
                  <c:v>1096.400024414062</c:v>
                </c:pt>
                <c:pt idx="11360">
                  <c:v>1096.5</c:v>
                </c:pt>
                <c:pt idx="11361">
                  <c:v>1096.599975585937</c:v>
                </c:pt>
                <c:pt idx="11362">
                  <c:v>1096.700073242188</c:v>
                </c:pt>
                <c:pt idx="11363">
                  <c:v>1096.800048828125</c:v>
                </c:pt>
                <c:pt idx="11364">
                  <c:v>1096.900024414062</c:v>
                </c:pt>
                <c:pt idx="11365">
                  <c:v>1097.0</c:v>
                </c:pt>
                <c:pt idx="11366">
                  <c:v>1097.099975585937</c:v>
                </c:pt>
                <c:pt idx="11367">
                  <c:v>1097.200073242188</c:v>
                </c:pt>
                <c:pt idx="11368">
                  <c:v>1097.300048828125</c:v>
                </c:pt>
                <c:pt idx="11369">
                  <c:v>1097.400024414062</c:v>
                </c:pt>
                <c:pt idx="11370">
                  <c:v>1097.5</c:v>
                </c:pt>
                <c:pt idx="11371">
                  <c:v>1097.599975585937</c:v>
                </c:pt>
                <c:pt idx="11372">
                  <c:v>1097.700073242188</c:v>
                </c:pt>
                <c:pt idx="11373">
                  <c:v>1097.800048828125</c:v>
                </c:pt>
                <c:pt idx="11374">
                  <c:v>1097.900024414062</c:v>
                </c:pt>
                <c:pt idx="11375">
                  <c:v>1098.0</c:v>
                </c:pt>
                <c:pt idx="11376">
                  <c:v>1098.099975585937</c:v>
                </c:pt>
                <c:pt idx="11377">
                  <c:v>1098.200073242188</c:v>
                </c:pt>
                <c:pt idx="11378">
                  <c:v>1098.300048828125</c:v>
                </c:pt>
                <c:pt idx="11379">
                  <c:v>1098.400024414062</c:v>
                </c:pt>
                <c:pt idx="11380">
                  <c:v>1098.5</c:v>
                </c:pt>
                <c:pt idx="11381">
                  <c:v>1098.599975585937</c:v>
                </c:pt>
                <c:pt idx="11382">
                  <c:v>1098.700073242188</c:v>
                </c:pt>
                <c:pt idx="11383">
                  <c:v>1098.800048828125</c:v>
                </c:pt>
                <c:pt idx="11384">
                  <c:v>1098.900024414062</c:v>
                </c:pt>
                <c:pt idx="11385">
                  <c:v>1099.0</c:v>
                </c:pt>
                <c:pt idx="11386">
                  <c:v>1099.099975585937</c:v>
                </c:pt>
                <c:pt idx="11387">
                  <c:v>1099.200073242188</c:v>
                </c:pt>
                <c:pt idx="11388">
                  <c:v>1099.300048828125</c:v>
                </c:pt>
                <c:pt idx="11389">
                  <c:v>1099.400024414062</c:v>
                </c:pt>
                <c:pt idx="11390">
                  <c:v>1099.5</c:v>
                </c:pt>
                <c:pt idx="11391">
                  <c:v>1099.599975585937</c:v>
                </c:pt>
                <c:pt idx="11392">
                  <c:v>1099.700073242188</c:v>
                </c:pt>
                <c:pt idx="11393">
                  <c:v>1099.800048828125</c:v>
                </c:pt>
                <c:pt idx="11394">
                  <c:v>1099.900024414062</c:v>
                </c:pt>
                <c:pt idx="11395">
                  <c:v>1100.0</c:v>
                </c:pt>
                <c:pt idx="11396">
                  <c:v>1100.099975585937</c:v>
                </c:pt>
                <c:pt idx="11397">
                  <c:v>1100.200073242188</c:v>
                </c:pt>
                <c:pt idx="11398">
                  <c:v>1100.300048828125</c:v>
                </c:pt>
                <c:pt idx="11399">
                  <c:v>1100.400024414062</c:v>
                </c:pt>
                <c:pt idx="11400">
                  <c:v>1100.5</c:v>
                </c:pt>
                <c:pt idx="11401">
                  <c:v>1100.599975585937</c:v>
                </c:pt>
                <c:pt idx="11402">
                  <c:v>1100.700073242188</c:v>
                </c:pt>
                <c:pt idx="11403">
                  <c:v>1100.800048828125</c:v>
                </c:pt>
                <c:pt idx="11404">
                  <c:v>1100.900024414062</c:v>
                </c:pt>
                <c:pt idx="11405">
                  <c:v>1101.0</c:v>
                </c:pt>
                <c:pt idx="11406">
                  <c:v>1101.099975585937</c:v>
                </c:pt>
                <c:pt idx="11407">
                  <c:v>1101.200073242188</c:v>
                </c:pt>
                <c:pt idx="11408">
                  <c:v>1101.300048828125</c:v>
                </c:pt>
                <c:pt idx="11409">
                  <c:v>1101.400024414062</c:v>
                </c:pt>
                <c:pt idx="11410">
                  <c:v>1101.5</c:v>
                </c:pt>
                <c:pt idx="11411">
                  <c:v>1101.599975585937</c:v>
                </c:pt>
                <c:pt idx="11412">
                  <c:v>1101.700073242188</c:v>
                </c:pt>
                <c:pt idx="11413">
                  <c:v>1101.800048828125</c:v>
                </c:pt>
                <c:pt idx="11414">
                  <c:v>1101.900024414062</c:v>
                </c:pt>
                <c:pt idx="11415">
                  <c:v>1102.0</c:v>
                </c:pt>
                <c:pt idx="11416">
                  <c:v>1102.099975585937</c:v>
                </c:pt>
                <c:pt idx="11417">
                  <c:v>1102.200073242188</c:v>
                </c:pt>
                <c:pt idx="11418">
                  <c:v>1102.300048828125</c:v>
                </c:pt>
                <c:pt idx="11419">
                  <c:v>1102.400024414062</c:v>
                </c:pt>
                <c:pt idx="11420">
                  <c:v>1102.5</c:v>
                </c:pt>
                <c:pt idx="11421">
                  <c:v>1102.599975585937</c:v>
                </c:pt>
                <c:pt idx="11422">
                  <c:v>1102.700073242188</c:v>
                </c:pt>
                <c:pt idx="11423">
                  <c:v>1102.800048828125</c:v>
                </c:pt>
                <c:pt idx="11424">
                  <c:v>1102.900024414062</c:v>
                </c:pt>
                <c:pt idx="11425">
                  <c:v>1103.0</c:v>
                </c:pt>
                <c:pt idx="11426">
                  <c:v>1103.099975585937</c:v>
                </c:pt>
                <c:pt idx="11427">
                  <c:v>1103.200073242188</c:v>
                </c:pt>
                <c:pt idx="11428">
                  <c:v>1103.300048828125</c:v>
                </c:pt>
                <c:pt idx="11429">
                  <c:v>1103.400024414062</c:v>
                </c:pt>
                <c:pt idx="11430">
                  <c:v>1103.5</c:v>
                </c:pt>
                <c:pt idx="11431">
                  <c:v>1103.599975585937</c:v>
                </c:pt>
                <c:pt idx="11432">
                  <c:v>1103.700073242188</c:v>
                </c:pt>
                <c:pt idx="11433">
                  <c:v>1103.800048828125</c:v>
                </c:pt>
                <c:pt idx="11434">
                  <c:v>1103.900024414062</c:v>
                </c:pt>
                <c:pt idx="11435">
                  <c:v>1104.0</c:v>
                </c:pt>
                <c:pt idx="11436">
                  <c:v>1104.099975585937</c:v>
                </c:pt>
                <c:pt idx="11437">
                  <c:v>1104.200073242188</c:v>
                </c:pt>
                <c:pt idx="11438">
                  <c:v>1104.300048828125</c:v>
                </c:pt>
                <c:pt idx="11439">
                  <c:v>1104.400024414062</c:v>
                </c:pt>
                <c:pt idx="11440">
                  <c:v>1104.5</c:v>
                </c:pt>
                <c:pt idx="11441">
                  <c:v>1104.599975585937</c:v>
                </c:pt>
                <c:pt idx="11442">
                  <c:v>1104.700073242188</c:v>
                </c:pt>
                <c:pt idx="11443">
                  <c:v>1104.800048828125</c:v>
                </c:pt>
                <c:pt idx="11444">
                  <c:v>1104.900024414062</c:v>
                </c:pt>
                <c:pt idx="11445">
                  <c:v>1105.0</c:v>
                </c:pt>
                <c:pt idx="11446">
                  <c:v>1105.099975585937</c:v>
                </c:pt>
                <c:pt idx="11447">
                  <c:v>1105.200073242188</c:v>
                </c:pt>
                <c:pt idx="11448">
                  <c:v>1105.300048828125</c:v>
                </c:pt>
                <c:pt idx="11449">
                  <c:v>1105.400024414062</c:v>
                </c:pt>
                <c:pt idx="11450">
                  <c:v>1105.5</c:v>
                </c:pt>
                <c:pt idx="11451">
                  <c:v>1105.599975585937</c:v>
                </c:pt>
                <c:pt idx="11452">
                  <c:v>1105.700073242188</c:v>
                </c:pt>
                <c:pt idx="11453">
                  <c:v>1105.800048828125</c:v>
                </c:pt>
                <c:pt idx="11454">
                  <c:v>1105.900024414062</c:v>
                </c:pt>
                <c:pt idx="11455">
                  <c:v>1106.0</c:v>
                </c:pt>
                <c:pt idx="11456">
                  <c:v>1106.099975585937</c:v>
                </c:pt>
                <c:pt idx="11457">
                  <c:v>1106.200073242188</c:v>
                </c:pt>
                <c:pt idx="11458">
                  <c:v>1106.300048828125</c:v>
                </c:pt>
                <c:pt idx="11459">
                  <c:v>1106.400024414062</c:v>
                </c:pt>
                <c:pt idx="11460">
                  <c:v>1106.5</c:v>
                </c:pt>
                <c:pt idx="11461">
                  <c:v>1106.599975585937</c:v>
                </c:pt>
                <c:pt idx="11462">
                  <c:v>1106.700073242188</c:v>
                </c:pt>
                <c:pt idx="11463">
                  <c:v>1106.800048828125</c:v>
                </c:pt>
                <c:pt idx="11464">
                  <c:v>1106.900024414062</c:v>
                </c:pt>
                <c:pt idx="11465">
                  <c:v>1107.0</c:v>
                </c:pt>
                <c:pt idx="11466">
                  <c:v>1107.099975585937</c:v>
                </c:pt>
                <c:pt idx="11467">
                  <c:v>1107.200073242188</c:v>
                </c:pt>
                <c:pt idx="11468">
                  <c:v>1107.300048828125</c:v>
                </c:pt>
                <c:pt idx="11469">
                  <c:v>1107.400024414062</c:v>
                </c:pt>
                <c:pt idx="11470">
                  <c:v>1107.5</c:v>
                </c:pt>
                <c:pt idx="11471">
                  <c:v>1107.599975585937</c:v>
                </c:pt>
                <c:pt idx="11472">
                  <c:v>1107.700073242188</c:v>
                </c:pt>
                <c:pt idx="11473">
                  <c:v>1107.800048828125</c:v>
                </c:pt>
                <c:pt idx="11474">
                  <c:v>1107.900024414062</c:v>
                </c:pt>
                <c:pt idx="11475">
                  <c:v>1108.0</c:v>
                </c:pt>
                <c:pt idx="11476">
                  <c:v>1108.099975585937</c:v>
                </c:pt>
                <c:pt idx="11477">
                  <c:v>1108.200073242188</c:v>
                </c:pt>
                <c:pt idx="11478">
                  <c:v>1108.300048828125</c:v>
                </c:pt>
                <c:pt idx="11479">
                  <c:v>1108.400024414062</c:v>
                </c:pt>
                <c:pt idx="11480">
                  <c:v>1108.5</c:v>
                </c:pt>
                <c:pt idx="11481">
                  <c:v>1108.599975585937</c:v>
                </c:pt>
                <c:pt idx="11482">
                  <c:v>1108.700073242188</c:v>
                </c:pt>
                <c:pt idx="11483">
                  <c:v>1108.800048828125</c:v>
                </c:pt>
                <c:pt idx="11484">
                  <c:v>1108.900024414062</c:v>
                </c:pt>
                <c:pt idx="11485">
                  <c:v>1109.0</c:v>
                </c:pt>
                <c:pt idx="11486">
                  <c:v>1109.099975585937</c:v>
                </c:pt>
                <c:pt idx="11487">
                  <c:v>1109.200073242188</c:v>
                </c:pt>
                <c:pt idx="11488">
                  <c:v>1109.300048828125</c:v>
                </c:pt>
                <c:pt idx="11489">
                  <c:v>1109.400024414062</c:v>
                </c:pt>
                <c:pt idx="11490">
                  <c:v>1109.5</c:v>
                </c:pt>
                <c:pt idx="11491">
                  <c:v>1109.599975585937</c:v>
                </c:pt>
                <c:pt idx="11492">
                  <c:v>1109.700073242188</c:v>
                </c:pt>
                <c:pt idx="11493">
                  <c:v>1109.800048828125</c:v>
                </c:pt>
                <c:pt idx="11494">
                  <c:v>1109.900024414062</c:v>
                </c:pt>
                <c:pt idx="11495">
                  <c:v>1110.0</c:v>
                </c:pt>
                <c:pt idx="11496">
                  <c:v>1110.099975585937</c:v>
                </c:pt>
                <c:pt idx="11497">
                  <c:v>1110.200073242188</c:v>
                </c:pt>
                <c:pt idx="11498">
                  <c:v>1110.300048828125</c:v>
                </c:pt>
                <c:pt idx="11499">
                  <c:v>1110.400024414062</c:v>
                </c:pt>
                <c:pt idx="11500">
                  <c:v>1110.5</c:v>
                </c:pt>
                <c:pt idx="11501">
                  <c:v>1110.599975585937</c:v>
                </c:pt>
                <c:pt idx="11502">
                  <c:v>1110.700073242188</c:v>
                </c:pt>
                <c:pt idx="11503">
                  <c:v>1110.800048828125</c:v>
                </c:pt>
                <c:pt idx="11504">
                  <c:v>1110.900024414062</c:v>
                </c:pt>
                <c:pt idx="11505">
                  <c:v>1111.0</c:v>
                </c:pt>
                <c:pt idx="11506">
                  <c:v>1111.099975585937</c:v>
                </c:pt>
                <c:pt idx="11507">
                  <c:v>1111.200073242188</c:v>
                </c:pt>
                <c:pt idx="11508">
                  <c:v>1111.300048828125</c:v>
                </c:pt>
                <c:pt idx="11509">
                  <c:v>1111.400024414062</c:v>
                </c:pt>
                <c:pt idx="11510">
                  <c:v>1111.5</c:v>
                </c:pt>
                <c:pt idx="11511">
                  <c:v>1111.599975585937</c:v>
                </c:pt>
                <c:pt idx="11512">
                  <c:v>1111.700073242188</c:v>
                </c:pt>
                <c:pt idx="11513">
                  <c:v>1111.800048828125</c:v>
                </c:pt>
                <c:pt idx="11514">
                  <c:v>1111.900024414062</c:v>
                </c:pt>
                <c:pt idx="11515">
                  <c:v>1112.0</c:v>
                </c:pt>
                <c:pt idx="11516">
                  <c:v>1112.099975585937</c:v>
                </c:pt>
                <c:pt idx="11517">
                  <c:v>1112.200073242188</c:v>
                </c:pt>
                <c:pt idx="11518">
                  <c:v>1112.300048828125</c:v>
                </c:pt>
                <c:pt idx="11519">
                  <c:v>1112.400024414062</c:v>
                </c:pt>
                <c:pt idx="11520">
                  <c:v>1112.5</c:v>
                </c:pt>
                <c:pt idx="11521">
                  <c:v>1112.599975585937</c:v>
                </c:pt>
                <c:pt idx="11522">
                  <c:v>1112.700073242188</c:v>
                </c:pt>
                <c:pt idx="11523">
                  <c:v>1112.800048828125</c:v>
                </c:pt>
                <c:pt idx="11524">
                  <c:v>1112.900024414062</c:v>
                </c:pt>
                <c:pt idx="11525">
                  <c:v>1113.0</c:v>
                </c:pt>
                <c:pt idx="11526">
                  <c:v>1113.099975585937</c:v>
                </c:pt>
                <c:pt idx="11527">
                  <c:v>1113.200073242188</c:v>
                </c:pt>
                <c:pt idx="11528">
                  <c:v>1113.300048828125</c:v>
                </c:pt>
                <c:pt idx="11529">
                  <c:v>1113.400024414062</c:v>
                </c:pt>
                <c:pt idx="11530">
                  <c:v>1113.5</c:v>
                </c:pt>
                <c:pt idx="11531">
                  <c:v>1113.599975585937</c:v>
                </c:pt>
                <c:pt idx="11532">
                  <c:v>1113.700073242188</c:v>
                </c:pt>
                <c:pt idx="11533">
                  <c:v>1113.800048828125</c:v>
                </c:pt>
                <c:pt idx="11534">
                  <c:v>1113.900024414062</c:v>
                </c:pt>
                <c:pt idx="11535">
                  <c:v>1114.0</c:v>
                </c:pt>
                <c:pt idx="11536">
                  <c:v>1114.099975585937</c:v>
                </c:pt>
                <c:pt idx="11537">
                  <c:v>1114.200073242188</c:v>
                </c:pt>
                <c:pt idx="11538">
                  <c:v>1114.300048828125</c:v>
                </c:pt>
                <c:pt idx="11539">
                  <c:v>1114.400024414062</c:v>
                </c:pt>
                <c:pt idx="11540">
                  <c:v>1114.5</c:v>
                </c:pt>
                <c:pt idx="11541">
                  <c:v>1114.599975585937</c:v>
                </c:pt>
                <c:pt idx="11542">
                  <c:v>1114.700073242188</c:v>
                </c:pt>
                <c:pt idx="11543">
                  <c:v>1114.800048828125</c:v>
                </c:pt>
                <c:pt idx="11544">
                  <c:v>1114.900024414062</c:v>
                </c:pt>
                <c:pt idx="11545">
                  <c:v>1115.0</c:v>
                </c:pt>
                <c:pt idx="11546">
                  <c:v>1115.099975585937</c:v>
                </c:pt>
                <c:pt idx="11547">
                  <c:v>1115.200073242188</c:v>
                </c:pt>
                <c:pt idx="11548">
                  <c:v>1115.300048828125</c:v>
                </c:pt>
                <c:pt idx="11549">
                  <c:v>1115.400024414062</c:v>
                </c:pt>
                <c:pt idx="11550">
                  <c:v>1115.5</c:v>
                </c:pt>
                <c:pt idx="11551">
                  <c:v>1115.599975585937</c:v>
                </c:pt>
                <c:pt idx="11552">
                  <c:v>1115.700073242188</c:v>
                </c:pt>
                <c:pt idx="11553">
                  <c:v>1115.800048828125</c:v>
                </c:pt>
                <c:pt idx="11554">
                  <c:v>1115.900024414062</c:v>
                </c:pt>
                <c:pt idx="11555">
                  <c:v>1116.0</c:v>
                </c:pt>
                <c:pt idx="11556">
                  <c:v>1116.099975585937</c:v>
                </c:pt>
                <c:pt idx="11557">
                  <c:v>1116.200073242188</c:v>
                </c:pt>
                <c:pt idx="11558">
                  <c:v>1116.300048828125</c:v>
                </c:pt>
                <c:pt idx="11559">
                  <c:v>1116.400024414062</c:v>
                </c:pt>
                <c:pt idx="11560">
                  <c:v>1116.5</c:v>
                </c:pt>
                <c:pt idx="11561">
                  <c:v>1116.599975585937</c:v>
                </c:pt>
                <c:pt idx="11562">
                  <c:v>1116.700073242188</c:v>
                </c:pt>
                <c:pt idx="11563">
                  <c:v>1116.800048828125</c:v>
                </c:pt>
                <c:pt idx="11564">
                  <c:v>1116.900024414062</c:v>
                </c:pt>
                <c:pt idx="11565">
                  <c:v>1117.0</c:v>
                </c:pt>
                <c:pt idx="11566">
                  <c:v>1117.099975585937</c:v>
                </c:pt>
                <c:pt idx="11567">
                  <c:v>1117.200073242188</c:v>
                </c:pt>
                <c:pt idx="11568">
                  <c:v>1117.300048828125</c:v>
                </c:pt>
                <c:pt idx="11569">
                  <c:v>1117.400024414062</c:v>
                </c:pt>
                <c:pt idx="11570">
                  <c:v>1117.5</c:v>
                </c:pt>
                <c:pt idx="11571">
                  <c:v>1117.599975585937</c:v>
                </c:pt>
                <c:pt idx="11572">
                  <c:v>1117.700073242188</c:v>
                </c:pt>
                <c:pt idx="11573">
                  <c:v>1117.800048828125</c:v>
                </c:pt>
                <c:pt idx="11574">
                  <c:v>1117.900024414062</c:v>
                </c:pt>
                <c:pt idx="11575">
                  <c:v>1118.0</c:v>
                </c:pt>
                <c:pt idx="11576">
                  <c:v>1118.099975585937</c:v>
                </c:pt>
                <c:pt idx="11577">
                  <c:v>1118.200073242188</c:v>
                </c:pt>
                <c:pt idx="11578">
                  <c:v>1118.300048828125</c:v>
                </c:pt>
                <c:pt idx="11579">
                  <c:v>1118.400024414062</c:v>
                </c:pt>
                <c:pt idx="11580">
                  <c:v>1118.5</c:v>
                </c:pt>
                <c:pt idx="11581">
                  <c:v>1118.599975585937</c:v>
                </c:pt>
                <c:pt idx="11582">
                  <c:v>1118.700073242188</c:v>
                </c:pt>
                <c:pt idx="11583">
                  <c:v>1118.800048828125</c:v>
                </c:pt>
                <c:pt idx="11584">
                  <c:v>1118.900024414062</c:v>
                </c:pt>
                <c:pt idx="11585">
                  <c:v>1119.0</c:v>
                </c:pt>
                <c:pt idx="11586">
                  <c:v>1119.099975585937</c:v>
                </c:pt>
                <c:pt idx="11587">
                  <c:v>1119.200073242188</c:v>
                </c:pt>
                <c:pt idx="11588">
                  <c:v>1119.300048828125</c:v>
                </c:pt>
                <c:pt idx="11589">
                  <c:v>1119.400024414062</c:v>
                </c:pt>
                <c:pt idx="11590">
                  <c:v>1119.5</c:v>
                </c:pt>
                <c:pt idx="11591">
                  <c:v>1119.599975585937</c:v>
                </c:pt>
                <c:pt idx="11592">
                  <c:v>1119.700073242188</c:v>
                </c:pt>
                <c:pt idx="11593">
                  <c:v>1119.800048828125</c:v>
                </c:pt>
                <c:pt idx="11594">
                  <c:v>1119.900024414062</c:v>
                </c:pt>
                <c:pt idx="11595">
                  <c:v>1120.0</c:v>
                </c:pt>
                <c:pt idx="11596">
                  <c:v>1120.099975585937</c:v>
                </c:pt>
                <c:pt idx="11597">
                  <c:v>1120.200073242188</c:v>
                </c:pt>
                <c:pt idx="11598">
                  <c:v>1120.300048828125</c:v>
                </c:pt>
                <c:pt idx="11599">
                  <c:v>1120.400024414062</c:v>
                </c:pt>
                <c:pt idx="11600">
                  <c:v>1120.5</c:v>
                </c:pt>
                <c:pt idx="11601">
                  <c:v>1120.599975585937</c:v>
                </c:pt>
                <c:pt idx="11602">
                  <c:v>1120.700073242188</c:v>
                </c:pt>
                <c:pt idx="11603">
                  <c:v>1120.800048828125</c:v>
                </c:pt>
                <c:pt idx="11604">
                  <c:v>1120.900024414062</c:v>
                </c:pt>
                <c:pt idx="11605">
                  <c:v>1121.0</c:v>
                </c:pt>
                <c:pt idx="11606">
                  <c:v>1121.099975585937</c:v>
                </c:pt>
                <c:pt idx="11607">
                  <c:v>1121.200073242188</c:v>
                </c:pt>
                <c:pt idx="11608">
                  <c:v>1121.300048828125</c:v>
                </c:pt>
                <c:pt idx="11609">
                  <c:v>1121.400024414062</c:v>
                </c:pt>
                <c:pt idx="11610">
                  <c:v>1121.5</c:v>
                </c:pt>
                <c:pt idx="11611">
                  <c:v>1121.599975585937</c:v>
                </c:pt>
                <c:pt idx="11612">
                  <c:v>1121.700073242188</c:v>
                </c:pt>
                <c:pt idx="11613">
                  <c:v>1121.800048828125</c:v>
                </c:pt>
                <c:pt idx="11614">
                  <c:v>1121.900024414062</c:v>
                </c:pt>
                <c:pt idx="11615">
                  <c:v>1122.0</c:v>
                </c:pt>
                <c:pt idx="11616">
                  <c:v>1122.099975585937</c:v>
                </c:pt>
                <c:pt idx="11617">
                  <c:v>1122.200073242188</c:v>
                </c:pt>
                <c:pt idx="11618">
                  <c:v>1122.300048828125</c:v>
                </c:pt>
                <c:pt idx="11619">
                  <c:v>1122.400024414062</c:v>
                </c:pt>
                <c:pt idx="11620">
                  <c:v>1122.5</c:v>
                </c:pt>
                <c:pt idx="11621">
                  <c:v>1122.599975585937</c:v>
                </c:pt>
                <c:pt idx="11622">
                  <c:v>1122.700073242188</c:v>
                </c:pt>
                <c:pt idx="11623">
                  <c:v>1122.800048828125</c:v>
                </c:pt>
                <c:pt idx="11624">
                  <c:v>1122.900024414062</c:v>
                </c:pt>
                <c:pt idx="11625">
                  <c:v>1123.0</c:v>
                </c:pt>
                <c:pt idx="11626">
                  <c:v>1123.099975585937</c:v>
                </c:pt>
                <c:pt idx="11627">
                  <c:v>1123.200073242188</c:v>
                </c:pt>
                <c:pt idx="11628">
                  <c:v>1123.300048828125</c:v>
                </c:pt>
                <c:pt idx="11629">
                  <c:v>1123.400024414062</c:v>
                </c:pt>
                <c:pt idx="11630">
                  <c:v>1123.5</c:v>
                </c:pt>
                <c:pt idx="11631">
                  <c:v>1123.599975585937</c:v>
                </c:pt>
                <c:pt idx="11632">
                  <c:v>1123.700073242188</c:v>
                </c:pt>
                <c:pt idx="11633">
                  <c:v>1123.800048828125</c:v>
                </c:pt>
                <c:pt idx="11634">
                  <c:v>1123.900024414062</c:v>
                </c:pt>
                <c:pt idx="11635">
                  <c:v>1124.0</c:v>
                </c:pt>
                <c:pt idx="11636">
                  <c:v>1124.099975585937</c:v>
                </c:pt>
                <c:pt idx="11637">
                  <c:v>1124.200073242188</c:v>
                </c:pt>
                <c:pt idx="11638">
                  <c:v>1124.300048828125</c:v>
                </c:pt>
                <c:pt idx="11639">
                  <c:v>1124.400024414062</c:v>
                </c:pt>
                <c:pt idx="11640">
                  <c:v>1124.5</c:v>
                </c:pt>
                <c:pt idx="11641">
                  <c:v>1124.599975585937</c:v>
                </c:pt>
                <c:pt idx="11642">
                  <c:v>1124.700073242188</c:v>
                </c:pt>
                <c:pt idx="11643">
                  <c:v>1124.800048828125</c:v>
                </c:pt>
                <c:pt idx="11644">
                  <c:v>1124.900024414062</c:v>
                </c:pt>
                <c:pt idx="11645">
                  <c:v>1125.0</c:v>
                </c:pt>
                <c:pt idx="11646">
                  <c:v>1125.099975585937</c:v>
                </c:pt>
                <c:pt idx="11647">
                  <c:v>1125.200073242188</c:v>
                </c:pt>
                <c:pt idx="11648">
                  <c:v>1125.300048828125</c:v>
                </c:pt>
                <c:pt idx="11649">
                  <c:v>1125.400024414062</c:v>
                </c:pt>
                <c:pt idx="11650">
                  <c:v>1125.5</c:v>
                </c:pt>
                <c:pt idx="11651">
                  <c:v>1125.599975585937</c:v>
                </c:pt>
                <c:pt idx="11652">
                  <c:v>1125.700073242188</c:v>
                </c:pt>
                <c:pt idx="11653">
                  <c:v>1125.800048828125</c:v>
                </c:pt>
                <c:pt idx="11654">
                  <c:v>1125.900024414062</c:v>
                </c:pt>
                <c:pt idx="11655">
                  <c:v>1126.0</c:v>
                </c:pt>
                <c:pt idx="11656">
                  <c:v>1126.099975585937</c:v>
                </c:pt>
                <c:pt idx="11657">
                  <c:v>1126.200073242188</c:v>
                </c:pt>
                <c:pt idx="11658">
                  <c:v>1126.300048828125</c:v>
                </c:pt>
                <c:pt idx="11659">
                  <c:v>1126.400024414062</c:v>
                </c:pt>
                <c:pt idx="11660">
                  <c:v>1126.5</c:v>
                </c:pt>
                <c:pt idx="11661">
                  <c:v>1126.599975585937</c:v>
                </c:pt>
                <c:pt idx="11662">
                  <c:v>1126.700073242188</c:v>
                </c:pt>
                <c:pt idx="11663">
                  <c:v>1126.800048828125</c:v>
                </c:pt>
                <c:pt idx="11664">
                  <c:v>1126.900024414062</c:v>
                </c:pt>
                <c:pt idx="11665">
                  <c:v>1127.0</c:v>
                </c:pt>
                <c:pt idx="11666">
                  <c:v>1127.099975585937</c:v>
                </c:pt>
                <c:pt idx="11667">
                  <c:v>1127.200073242188</c:v>
                </c:pt>
                <c:pt idx="11668">
                  <c:v>1127.300048828125</c:v>
                </c:pt>
                <c:pt idx="11669">
                  <c:v>1127.400024414062</c:v>
                </c:pt>
                <c:pt idx="11670">
                  <c:v>1127.5</c:v>
                </c:pt>
                <c:pt idx="11671">
                  <c:v>1127.599975585937</c:v>
                </c:pt>
                <c:pt idx="11672">
                  <c:v>1127.700073242188</c:v>
                </c:pt>
                <c:pt idx="11673">
                  <c:v>1127.800048828125</c:v>
                </c:pt>
                <c:pt idx="11674">
                  <c:v>1127.900024414062</c:v>
                </c:pt>
                <c:pt idx="11675">
                  <c:v>1128.0</c:v>
                </c:pt>
                <c:pt idx="11676">
                  <c:v>1128.099975585937</c:v>
                </c:pt>
                <c:pt idx="11677">
                  <c:v>1128.200073242188</c:v>
                </c:pt>
                <c:pt idx="11678">
                  <c:v>1128.300048828125</c:v>
                </c:pt>
                <c:pt idx="11679">
                  <c:v>1128.400024414062</c:v>
                </c:pt>
                <c:pt idx="11680">
                  <c:v>1128.5</c:v>
                </c:pt>
                <c:pt idx="11681">
                  <c:v>1128.599975585937</c:v>
                </c:pt>
                <c:pt idx="11682">
                  <c:v>1128.700073242188</c:v>
                </c:pt>
                <c:pt idx="11683">
                  <c:v>1128.800048828125</c:v>
                </c:pt>
                <c:pt idx="11684">
                  <c:v>1128.900024414062</c:v>
                </c:pt>
                <c:pt idx="11685">
                  <c:v>1129.0</c:v>
                </c:pt>
                <c:pt idx="11686">
                  <c:v>1129.099975585937</c:v>
                </c:pt>
                <c:pt idx="11687">
                  <c:v>1129.200073242188</c:v>
                </c:pt>
                <c:pt idx="11688">
                  <c:v>1129.300048828125</c:v>
                </c:pt>
                <c:pt idx="11689">
                  <c:v>1129.400024414062</c:v>
                </c:pt>
                <c:pt idx="11690">
                  <c:v>1129.5</c:v>
                </c:pt>
                <c:pt idx="11691">
                  <c:v>1129.599975585937</c:v>
                </c:pt>
                <c:pt idx="11692">
                  <c:v>1129.700073242188</c:v>
                </c:pt>
                <c:pt idx="11693">
                  <c:v>1129.800048828125</c:v>
                </c:pt>
                <c:pt idx="11694">
                  <c:v>1129.900024414062</c:v>
                </c:pt>
                <c:pt idx="11695">
                  <c:v>1130.0</c:v>
                </c:pt>
                <c:pt idx="11696">
                  <c:v>1130.099975585937</c:v>
                </c:pt>
                <c:pt idx="11697">
                  <c:v>1130.200073242188</c:v>
                </c:pt>
                <c:pt idx="11698">
                  <c:v>1130.300048828125</c:v>
                </c:pt>
                <c:pt idx="11699">
                  <c:v>1130.400024414062</c:v>
                </c:pt>
                <c:pt idx="11700">
                  <c:v>1130.5</c:v>
                </c:pt>
                <c:pt idx="11701">
                  <c:v>1130.599975585937</c:v>
                </c:pt>
                <c:pt idx="11702">
                  <c:v>1130.700073242188</c:v>
                </c:pt>
                <c:pt idx="11703">
                  <c:v>1130.800048828125</c:v>
                </c:pt>
                <c:pt idx="11704">
                  <c:v>1130.900024414062</c:v>
                </c:pt>
                <c:pt idx="11705">
                  <c:v>1131.0</c:v>
                </c:pt>
                <c:pt idx="11706">
                  <c:v>1131.099975585937</c:v>
                </c:pt>
                <c:pt idx="11707">
                  <c:v>1131.200073242188</c:v>
                </c:pt>
                <c:pt idx="11708">
                  <c:v>1131.300048828125</c:v>
                </c:pt>
                <c:pt idx="11709">
                  <c:v>1131.400024414062</c:v>
                </c:pt>
                <c:pt idx="11710">
                  <c:v>1131.5</c:v>
                </c:pt>
                <c:pt idx="11711">
                  <c:v>1131.599975585937</c:v>
                </c:pt>
                <c:pt idx="11712">
                  <c:v>1131.700073242188</c:v>
                </c:pt>
                <c:pt idx="11713">
                  <c:v>1131.800048828125</c:v>
                </c:pt>
                <c:pt idx="11714">
                  <c:v>1131.900024414062</c:v>
                </c:pt>
                <c:pt idx="11715">
                  <c:v>1132.0</c:v>
                </c:pt>
                <c:pt idx="11716">
                  <c:v>1132.099975585937</c:v>
                </c:pt>
                <c:pt idx="11717">
                  <c:v>1132.200073242188</c:v>
                </c:pt>
                <c:pt idx="11718">
                  <c:v>1132.300048828125</c:v>
                </c:pt>
                <c:pt idx="11719">
                  <c:v>1132.400024414062</c:v>
                </c:pt>
                <c:pt idx="11720">
                  <c:v>1132.5</c:v>
                </c:pt>
                <c:pt idx="11721">
                  <c:v>1132.599975585937</c:v>
                </c:pt>
                <c:pt idx="11722">
                  <c:v>1132.700073242188</c:v>
                </c:pt>
                <c:pt idx="11723">
                  <c:v>1132.800048828125</c:v>
                </c:pt>
                <c:pt idx="11724">
                  <c:v>1132.900024414062</c:v>
                </c:pt>
                <c:pt idx="11725">
                  <c:v>1133.0</c:v>
                </c:pt>
                <c:pt idx="11726">
                  <c:v>1133.099975585937</c:v>
                </c:pt>
                <c:pt idx="11727">
                  <c:v>1133.200073242188</c:v>
                </c:pt>
                <c:pt idx="11728">
                  <c:v>1133.300048828125</c:v>
                </c:pt>
                <c:pt idx="11729">
                  <c:v>1133.400024414062</c:v>
                </c:pt>
                <c:pt idx="11730">
                  <c:v>1133.5</c:v>
                </c:pt>
                <c:pt idx="11731">
                  <c:v>1133.599975585937</c:v>
                </c:pt>
                <c:pt idx="11732">
                  <c:v>1133.700073242188</c:v>
                </c:pt>
                <c:pt idx="11733">
                  <c:v>1133.800048828125</c:v>
                </c:pt>
                <c:pt idx="11734">
                  <c:v>1133.900024414062</c:v>
                </c:pt>
                <c:pt idx="11735">
                  <c:v>1134.0</c:v>
                </c:pt>
                <c:pt idx="11736">
                  <c:v>1134.099975585937</c:v>
                </c:pt>
                <c:pt idx="11737">
                  <c:v>1134.200073242188</c:v>
                </c:pt>
                <c:pt idx="11738">
                  <c:v>1134.300048828125</c:v>
                </c:pt>
                <c:pt idx="11739">
                  <c:v>1134.400024414062</c:v>
                </c:pt>
                <c:pt idx="11740">
                  <c:v>1134.5</c:v>
                </c:pt>
                <c:pt idx="11741">
                  <c:v>1134.599975585937</c:v>
                </c:pt>
                <c:pt idx="11742">
                  <c:v>1134.700073242188</c:v>
                </c:pt>
                <c:pt idx="11743">
                  <c:v>1134.800048828125</c:v>
                </c:pt>
                <c:pt idx="11744">
                  <c:v>1134.900024414062</c:v>
                </c:pt>
                <c:pt idx="11745">
                  <c:v>1135.0</c:v>
                </c:pt>
                <c:pt idx="11746">
                  <c:v>1135.099975585937</c:v>
                </c:pt>
                <c:pt idx="11747">
                  <c:v>1135.200073242188</c:v>
                </c:pt>
                <c:pt idx="11748">
                  <c:v>1135.300048828125</c:v>
                </c:pt>
                <c:pt idx="11749">
                  <c:v>1135.400024414062</c:v>
                </c:pt>
                <c:pt idx="11750">
                  <c:v>1135.5</c:v>
                </c:pt>
                <c:pt idx="11751">
                  <c:v>1135.599975585937</c:v>
                </c:pt>
                <c:pt idx="11752">
                  <c:v>1135.700073242188</c:v>
                </c:pt>
                <c:pt idx="11753">
                  <c:v>1135.800048828125</c:v>
                </c:pt>
                <c:pt idx="11754">
                  <c:v>1135.900024414062</c:v>
                </c:pt>
                <c:pt idx="11755">
                  <c:v>1136.0</c:v>
                </c:pt>
                <c:pt idx="11756">
                  <c:v>1136.099975585937</c:v>
                </c:pt>
                <c:pt idx="11757">
                  <c:v>1136.200073242188</c:v>
                </c:pt>
                <c:pt idx="11758">
                  <c:v>1136.300048828125</c:v>
                </c:pt>
                <c:pt idx="11759">
                  <c:v>1136.400024414062</c:v>
                </c:pt>
                <c:pt idx="11760">
                  <c:v>1136.5</c:v>
                </c:pt>
                <c:pt idx="11761">
                  <c:v>1136.599975585937</c:v>
                </c:pt>
                <c:pt idx="11762">
                  <c:v>1136.700073242188</c:v>
                </c:pt>
                <c:pt idx="11763">
                  <c:v>1136.800048828125</c:v>
                </c:pt>
                <c:pt idx="11764">
                  <c:v>1136.900024414062</c:v>
                </c:pt>
                <c:pt idx="11765">
                  <c:v>1137.0</c:v>
                </c:pt>
                <c:pt idx="11766">
                  <c:v>1137.099975585937</c:v>
                </c:pt>
                <c:pt idx="11767">
                  <c:v>1137.200073242188</c:v>
                </c:pt>
                <c:pt idx="11768">
                  <c:v>1137.300048828125</c:v>
                </c:pt>
                <c:pt idx="11769">
                  <c:v>1137.400024414062</c:v>
                </c:pt>
                <c:pt idx="11770">
                  <c:v>1137.5</c:v>
                </c:pt>
                <c:pt idx="11771">
                  <c:v>1137.599975585937</c:v>
                </c:pt>
                <c:pt idx="11772">
                  <c:v>1137.700073242188</c:v>
                </c:pt>
                <c:pt idx="11773">
                  <c:v>1137.800048828125</c:v>
                </c:pt>
                <c:pt idx="11774">
                  <c:v>1137.900024414062</c:v>
                </c:pt>
                <c:pt idx="11775">
                  <c:v>1138.0</c:v>
                </c:pt>
                <c:pt idx="11776">
                  <c:v>1138.099975585937</c:v>
                </c:pt>
                <c:pt idx="11777">
                  <c:v>1138.200073242188</c:v>
                </c:pt>
                <c:pt idx="11778">
                  <c:v>1138.300048828125</c:v>
                </c:pt>
                <c:pt idx="11779">
                  <c:v>1138.400024414062</c:v>
                </c:pt>
                <c:pt idx="11780">
                  <c:v>1138.5</c:v>
                </c:pt>
                <c:pt idx="11781">
                  <c:v>1138.599975585937</c:v>
                </c:pt>
                <c:pt idx="11782">
                  <c:v>1138.700073242188</c:v>
                </c:pt>
                <c:pt idx="11783">
                  <c:v>1138.800048828125</c:v>
                </c:pt>
                <c:pt idx="11784">
                  <c:v>1138.900024414062</c:v>
                </c:pt>
                <c:pt idx="11785">
                  <c:v>1139.0</c:v>
                </c:pt>
                <c:pt idx="11786">
                  <c:v>1139.099975585937</c:v>
                </c:pt>
                <c:pt idx="11787">
                  <c:v>1139.200073242188</c:v>
                </c:pt>
                <c:pt idx="11788">
                  <c:v>1139.300048828125</c:v>
                </c:pt>
                <c:pt idx="11789">
                  <c:v>1139.400024414062</c:v>
                </c:pt>
                <c:pt idx="11790">
                  <c:v>1139.5</c:v>
                </c:pt>
                <c:pt idx="11791">
                  <c:v>1139.599975585937</c:v>
                </c:pt>
                <c:pt idx="11792">
                  <c:v>1139.700073242188</c:v>
                </c:pt>
                <c:pt idx="11793">
                  <c:v>1139.800048828125</c:v>
                </c:pt>
                <c:pt idx="11794">
                  <c:v>1139.900024414062</c:v>
                </c:pt>
                <c:pt idx="11795">
                  <c:v>1140.0</c:v>
                </c:pt>
                <c:pt idx="11796">
                  <c:v>1140.099975585937</c:v>
                </c:pt>
                <c:pt idx="11797">
                  <c:v>1140.200073242188</c:v>
                </c:pt>
                <c:pt idx="11798">
                  <c:v>1140.300048828125</c:v>
                </c:pt>
                <c:pt idx="11799">
                  <c:v>1140.400024414062</c:v>
                </c:pt>
                <c:pt idx="11800">
                  <c:v>1140.5</c:v>
                </c:pt>
                <c:pt idx="11801">
                  <c:v>1140.599975585937</c:v>
                </c:pt>
                <c:pt idx="11802">
                  <c:v>1140.700073242188</c:v>
                </c:pt>
                <c:pt idx="11803">
                  <c:v>1140.800048828125</c:v>
                </c:pt>
                <c:pt idx="11804">
                  <c:v>1140.900024414062</c:v>
                </c:pt>
                <c:pt idx="11805">
                  <c:v>1141.0</c:v>
                </c:pt>
                <c:pt idx="11806">
                  <c:v>1141.099975585937</c:v>
                </c:pt>
                <c:pt idx="11807">
                  <c:v>1141.200073242188</c:v>
                </c:pt>
                <c:pt idx="11808">
                  <c:v>1141.300048828125</c:v>
                </c:pt>
                <c:pt idx="11809">
                  <c:v>1141.400024414062</c:v>
                </c:pt>
                <c:pt idx="11810">
                  <c:v>1141.5</c:v>
                </c:pt>
                <c:pt idx="11811">
                  <c:v>1141.599975585937</c:v>
                </c:pt>
                <c:pt idx="11812">
                  <c:v>1141.700073242188</c:v>
                </c:pt>
                <c:pt idx="11813">
                  <c:v>1141.800048828125</c:v>
                </c:pt>
                <c:pt idx="11814">
                  <c:v>1141.900024414062</c:v>
                </c:pt>
                <c:pt idx="11815">
                  <c:v>1142.0</c:v>
                </c:pt>
                <c:pt idx="11816">
                  <c:v>1142.099975585937</c:v>
                </c:pt>
                <c:pt idx="11817">
                  <c:v>1142.200073242188</c:v>
                </c:pt>
                <c:pt idx="11818">
                  <c:v>1142.300048828125</c:v>
                </c:pt>
                <c:pt idx="11819">
                  <c:v>1142.400024414062</c:v>
                </c:pt>
                <c:pt idx="11820">
                  <c:v>1142.5</c:v>
                </c:pt>
                <c:pt idx="11821">
                  <c:v>1142.599975585937</c:v>
                </c:pt>
                <c:pt idx="11822">
                  <c:v>1142.700073242188</c:v>
                </c:pt>
                <c:pt idx="11823">
                  <c:v>1142.800048828125</c:v>
                </c:pt>
                <c:pt idx="11824">
                  <c:v>1142.900024414062</c:v>
                </c:pt>
                <c:pt idx="11825">
                  <c:v>1143.0</c:v>
                </c:pt>
                <c:pt idx="11826">
                  <c:v>1143.099975585937</c:v>
                </c:pt>
                <c:pt idx="11827">
                  <c:v>1143.200073242188</c:v>
                </c:pt>
                <c:pt idx="11828">
                  <c:v>1143.300048828125</c:v>
                </c:pt>
                <c:pt idx="11829">
                  <c:v>1143.400024414062</c:v>
                </c:pt>
                <c:pt idx="11830">
                  <c:v>1143.5</c:v>
                </c:pt>
                <c:pt idx="11831">
                  <c:v>1143.599975585937</c:v>
                </c:pt>
                <c:pt idx="11832">
                  <c:v>1143.700073242188</c:v>
                </c:pt>
                <c:pt idx="11833">
                  <c:v>1143.800048828125</c:v>
                </c:pt>
                <c:pt idx="11834">
                  <c:v>1143.900024414062</c:v>
                </c:pt>
                <c:pt idx="11835">
                  <c:v>1144.0</c:v>
                </c:pt>
                <c:pt idx="11836">
                  <c:v>1144.099975585937</c:v>
                </c:pt>
                <c:pt idx="11837">
                  <c:v>1144.200073242188</c:v>
                </c:pt>
                <c:pt idx="11838">
                  <c:v>1144.300048828125</c:v>
                </c:pt>
                <c:pt idx="11839">
                  <c:v>1144.400024414062</c:v>
                </c:pt>
                <c:pt idx="11840">
                  <c:v>1144.5</c:v>
                </c:pt>
                <c:pt idx="11841">
                  <c:v>1144.599975585937</c:v>
                </c:pt>
                <c:pt idx="11842">
                  <c:v>1144.700073242188</c:v>
                </c:pt>
                <c:pt idx="11843">
                  <c:v>1144.800048828125</c:v>
                </c:pt>
                <c:pt idx="11844">
                  <c:v>1144.900024414062</c:v>
                </c:pt>
                <c:pt idx="11845">
                  <c:v>1145.0</c:v>
                </c:pt>
                <c:pt idx="11846">
                  <c:v>1145.099975585937</c:v>
                </c:pt>
                <c:pt idx="11847">
                  <c:v>1145.200073242188</c:v>
                </c:pt>
                <c:pt idx="11848">
                  <c:v>1145.300048828125</c:v>
                </c:pt>
                <c:pt idx="11849">
                  <c:v>1145.400024414062</c:v>
                </c:pt>
                <c:pt idx="11850">
                  <c:v>1145.5</c:v>
                </c:pt>
                <c:pt idx="11851">
                  <c:v>1145.599975585937</c:v>
                </c:pt>
                <c:pt idx="11852">
                  <c:v>1145.700073242188</c:v>
                </c:pt>
                <c:pt idx="11853">
                  <c:v>1145.800048828125</c:v>
                </c:pt>
                <c:pt idx="11854">
                  <c:v>1145.900024414062</c:v>
                </c:pt>
                <c:pt idx="11855">
                  <c:v>1146.0</c:v>
                </c:pt>
                <c:pt idx="11856">
                  <c:v>1146.099975585937</c:v>
                </c:pt>
                <c:pt idx="11857">
                  <c:v>1146.200073242188</c:v>
                </c:pt>
                <c:pt idx="11858">
                  <c:v>1146.300048828125</c:v>
                </c:pt>
                <c:pt idx="11859">
                  <c:v>1146.400024414062</c:v>
                </c:pt>
                <c:pt idx="11860">
                  <c:v>1146.5</c:v>
                </c:pt>
                <c:pt idx="11861">
                  <c:v>1146.599975585937</c:v>
                </c:pt>
                <c:pt idx="11862">
                  <c:v>1146.700073242188</c:v>
                </c:pt>
                <c:pt idx="11863">
                  <c:v>1146.800048828125</c:v>
                </c:pt>
                <c:pt idx="11864">
                  <c:v>1146.900024414062</c:v>
                </c:pt>
                <c:pt idx="11865">
                  <c:v>1147.0</c:v>
                </c:pt>
                <c:pt idx="11866">
                  <c:v>1147.099975585937</c:v>
                </c:pt>
                <c:pt idx="11867">
                  <c:v>1147.200073242188</c:v>
                </c:pt>
                <c:pt idx="11868">
                  <c:v>1147.300048828125</c:v>
                </c:pt>
                <c:pt idx="11869">
                  <c:v>1147.400024414062</c:v>
                </c:pt>
                <c:pt idx="11870">
                  <c:v>1147.5</c:v>
                </c:pt>
                <c:pt idx="11871">
                  <c:v>1147.599975585937</c:v>
                </c:pt>
                <c:pt idx="11872">
                  <c:v>1147.700073242188</c:v>
                </c:pt>
                <c:pt idx="11873">
                  <c:v>1147.800048828125</c:v>
                </c:pt>
                <c:pt idx="11874">
                  <c:v>1147.900024414062</c:v>
                </c:pt>
                <c:pt idx="11875">
                  <c:v>1148.0</c:v>
                </c:pt>
                <c:pt idx="11876">
                  <c:v>1148.099975585937</c:v>
                </c:pt>
                <c:pt idx="11877">
                  <c:v>1148.200073242188</c:v>
                </c:pt>
                <c:pt idx="11878">
                  <c:v>1148.300048828125</c:v>
                </c:pt>
                <c:pt idx="11879">
                  <c:v>1148.400024414062</c:v>
                </c:pt>
                <c:pt idx="11880">
                  <c:v>1148.5</c:v>
                </c:pt>
                <c:pt idx="11881">
                  <c:v>1148.599975585937</c:v>
                </c:pt>
                <c:pt idx="11882">
                  <c:v>1148.700073242188</c:v>
                </c:pt>
                <c:pt idx="11883">
                  <c:v>1148.800048828125</c:v>
                </c:pt>
                <c:pt idx="11884">
                  <c:v>1148.900024414062</c:v>
                </c:pt>
                <c:pt idx="11885">
                  <c:v>1149.0</c:v>
                </c:pt>
                <c:pt idx="11886">
                  <c:v>1149.099975585937</c:v>
                </c:pt>
                <c:pt idx="11887">
                  <c:v>1149.200073242188</c:v>
                </c:pt>
                <c:pt idx="11888">
                  <c:v>1149.300048828125</c:v>
                </c:pt>
                <c:pt idx="11889">
                  <c:v>1149.400024414062</c:v>
                </c:pt>
                <c:pt idx="11890">
                  <c:v>1149.5</c:v>
                </c:pt>
                <c:pt idx="11891">
                  <c:v>1149.599975585937</c:v>
                </c:pt>
                <c:pt idx="11892">
                  <c:v>1149.700073242188</c:v>
                </c:pt>
                <c:pt idx="11893">
                  <c:v>1149.800048828125</c:v>
                </c:pt>
                <c:pt idx="11894">
                  <c:v>1149.900024414062</c:v>
                </c:pt>
                <c:pt idx="11895">
                  <c:v>1150.0</c:v>
                </c:pt>
                <c:pt idx="11896">
                  <c:v>1150.099975585937</c:v>
                </c:pt>
                <c:pt idx="11897">
                  <c:v>1150.200073242188</c:v>
                </c:pt>
                <c:pt idx="11898">
                  <c:v>1150.300048828125</c:v>
                </c:pt>
                <c:pt idx="11899">
                  <c:v>1150.400024414062</c:v>
                </c:pt>
                <c:pt idx="11900">
                  <c:v>1150.5</c:v>
                </c:pt>
                <c:pt idx="11901">
                  <c:v>1150.599975585937</c:v>
                </c:pt>
                <c:pt idx="11902">
                  <c:v>1150.700073242188</c:v>
                </c:pt>
                <c:pt idx="11903">
                  <c:v>1150.800048828125</c:v>
                </c:pt>
                <c:pt idx="11904">
                  <c:v>1150.900024414062</c:v>
                </c:pt>
                <c:pt idx="11905">
                  <c:v>1151.0</c:v>
                </c:pt>
                <c:pt idx="11906">
                  <c:v>1151.099975585937</c:v>
                </c:pt>
                <c:pt idx="11907">
                  <c:v>1151.200073242188</c:v>
                </c:pt>
                <c:pt idx="11908">
                  <c:v>1151.300048828125</c:v>
                </c:pt>
                <c:pt idx="11909">
                  <c:v>1151.400024414062</c:v>
                </c:pt>
                <c:pt idx="11910">
                  <c:v>1151.5</c:v>
                </c:pt>
                <c:pt idx="11911">
                  <c:v>1151.599975585937</c:v>
                </c:pt>
                <c:pt idx="11912">
                  <c:v>1151.700073242188</c:v>
                </c:pt>
                <c:pt idx="11913">
                  <c:v>1151.800048828125</c:v>
                </c:pt>
                <c:pt idx="11914">
                  <c:v>1151.900024414062</c:v>
                </c:pt>
                <c:pt idx="11915">
                  <c:v>1152.0</c:v>
                </c:pt>
                <c:pt idx="11916">
                  <c:v>1152.099975585937</c:v>
                </c:pt>
                <c:pt idx="11917">
                  <c:v>1152.200073242188</c:v>
                </c:pt>
                <c:pt idx="11918">
                  <c:v>1152.300048828125</c:v>
                </c:pt>
                <c:pt idx="11919">
                  <c:v>1152.400024414062</c:v>
                </c:pt>
                <c:pt idx="11920">
                  <c:v>1152.5</c:v>
                </c:pt>
                <c:pt idx="11921">
                  <c:v>1152.599975585937</c:v>
                </c:pt>
                <c:pt idx="11922">
                  <c:v>1152.700073242188</c:v>
                </c:pt>
                <c:pt idx="11923">
                  <c:v>1152.800048828125</c:v>
                </c:pt>
                <c:pt idx="11924">
                  <c:v>1152.900024414062</c:v>
                </c:pt>
                <c:pt idx="11925">
                  <c:v>1153.0</c:v>
                </c:pt>
                <c:pt idx="11926">
                  <c:v>1153.099975585937</c:v>
                </c:pt>
                <c:pt idx="11927">
                  <c:v>1153.200073242188</c:v>
                </c:pt>
                <c:pt idx="11928">
                  <c:v>1153.300048828125</c:v>
                </c:pt>
                <c:pt idx="11929">
                  <c:v>1153.400024414062</c:v>
                </c:pt>
                <c:pt idx="11930">
                  <c:v>1153.5</c:v>
                </c:pt>
                <c:pt idx="11931">
                  <c:v>1153.599975585937</c:v>
                </c:pt>
                <c:pt idx="11932">
                  <c:v>1153.700073242188</c:v>
                </c:pt>
                <c:pt idx="11933">
                  <c:v>1153.800048828125</c:v>
                </c:pt>
                <c:pt idx="11934">
                  <c:v>1153.900024414062</c:v>
                </c:pt>
                <c:pt idx="11935">
                  <c:v>1154.0</c:v>
                </c:pt>
                <c:pt idx="11936">
                  <c:v>1154.099975585937</c:v>
                </c:pt>
                <c:pt idx="11937">
                  <c:v>1154.200073242188</c:v>
                </c:pt>
                <c:pt idx="11938">
                  <c:v>1154.300048828125</c:v>
                </c:pt>
                <c:pt idx="11939">
                  <c:v>1154.400024414062</c:v>
                </c:pt>
                <c:pt idx="11940">
                  <c:v>1154.5</c:v>
                </c:pt>
                <c:pt idx="11941">
                  <c:v>1154.599975585937</c:v>
                </c:pt>
                <c:pt idx="11942">
                  <c:v>1154.700073242188</c:v>
                </c:pt>
                <c:pt idx="11943">
                  <c:v>1154.800048828125</c:v>
                </c:pt>
                <c:pt idx="11944">
                  <c:v>1154.900024414062</c:v>
                </c:pt>
                <c:pt idx="11945">
                  <c:v>1155.0</c:v>
                </c:pt>
                <c:pt idx="11946">
                  <c:v>1155.099975585937</c:v>
                </c:pt>
                <c:pt idx="11947">
                  <c:v>1155.200073242188</c:v>
                </c:pt>
                <c:pt idx="11948">
                  <c:v>1155.300048828125</c:v>
                </c:pt>
                <c:pt idx="11949">
                  <c:v>1155.400024414062</c:v>
                </c:pt>
                <c:pt idx="11950">
                  <c:v>1155.5</c:v>
                </c:pt>
                <c:pt idx="11951">
                  <c:v>1155.599975585937</c:v>
                </c:pt>
                <c:pt idx="11952">
                  <c:v>1155.700073242188</c:v>
                </c:pt>
                <c:pt idx="11953">
                  <c:v>1155.800048828125</c:v>
                </c:pt>
                <c:pt idx="11954">
                  <c:v>1155.900024414062</c:v>
                </c:pt>
                <c:pt idx="11955">
                  <c:v>1156.0</c:v>
                </c:pt>
                <c:pt idx="11956">
                  <c:v>1156.099975585937</c:v>
                </c:pt>
                <c:pt idx="11957">
                  <c:v>1156.200073242188</c:v>
                </c:pt>
                <c:pt idx="11958">
                  <c:v>1156.300048828125</c:v>
                </c:pt>
                <c:pt idx="11959">
                  <c:v>1156.400024414062</c:v>
                </c:pt>
                <c:pt idx="11960">
                  <c:v>1156.5</c:v>
                </c:pt>
                <c:pt idx="11961">
                  <c:v>1156.599975585937</c:v>
                </c:pt>
                <c:pt idx="11962">
                  <c:v>1156.700073242188</c:v>
                </c:pt>
                <c:pt idx="11963">
                  <c:v>1156.800048828125</c:v>
                </c:pt>
                <c:pt idx="11964">
                  <c:v>1156.900024414062</c:v>
                </c:pt>
                <c:pt idx="11965">
                  <c:v>1157.0</c:v>
                </c:pt>
                <c:pt idx="11966">
                  <c:v>1157.099975585937</c:v>
                </c:pt>
                <c:pt idx="11967">
                  <c:v>1157.200073242188</c:v>
                </c:pt>
                <c:pt idx="11968">
                  <c:v>1157.300048828125</c:v>
                </c:pt>
                <c:pt idx="11969">
                  <c:v>1157.400024414062</c:v>
                </c:pt>
                <c:pt idx="11970">
                  <c:v>1157.5</c:v>
                </c:pt>
                <c:pt idx="11971">
                  <c:v>1157.599975585937</c:v>
                </c:pt>
                <c:pt idx="11972">
                  <c:v>1157.700073242188</c:v>
                </c:pt>
                <c:pt idx="11973">
                  <c:v>1157.800048828125</c:v>
                </c:pt>
                <c:pt idx="11974">
                  <c:v>1157.900024414062</c:v>
                </c:pt>
                <c:pt idx="11975">
                  <c:v>1158.0</c:v>
                </c:pt>
                <c:pt idx="11976">
                  <c:v>1158.099975585937</c:v>
                </c:pt>
                <c:pt idx="11977">
                  <c:v>1158.200073242188</c:v>
                </c:pt>
                <c:pt idx="11978">
                  <c:v>1158.300048828125</c:v>
                </c:pt>
                <c:pt idx="11979">
                  <c:v>1158.400024414062</c:v>
                </c:pt>
                <c:pt idx="11980">
                  <c:v>1158.5</c:v>
                </c:pt>
                <c:pt idx="11981">
                  <c:v>1158.599975585937</c:v>
                </c:pt>
                <c:pt idx="11982">
                  <c:v>1158.700073242188</c:v>
                </c:pt>
                <c:pt idx="11983">
                  <c:v>1158.800048828125</c:v>
                </c:pt>
                <c:pt idx="11984">
                  <c:v>1158.900024414062</c:v>
                </c:pt>
                <c:pt idx="11985">
                  <c:v>1159.0</c:v>
                </c:pt>
                <c:pt idx="11986">
                  <c:v>1159.099975585937</c:v>
                </c:pt>
                <c:pt idx="11987">
                  <c:v>1159.200073242188</c:v>
                </c:pt>
                <c:pt idx="11988">
                  <c:v>1159.300048828125</c:v>
                </c:pt>
                <c:pt idx="11989">
                  <c:v>1159.400024414062</c:v>
                </c:pt>
                <c:pt idx="11990">
                  <c:v>1159.5</c:v>
                </c:pt>
                <c:pt idx="11991">
                  <c:v>1159.599975585937</c:v>
                </c:pt>
                <c:pt idx="11992">
                  <c:v>1159.700073242188</c:v>
                </c:pt>
                <c:pt idx="11993">
                  <c:v>1159.800048828125</c:v>
                </c:pt>
                <c:pt idx="11994">
                  <c:v>1159.900024414062</c:v>
                </c:pt>
                <c:pt idx="11995">
                  <c:v>1160.0</c:v>
                </c:pt>
                <c:pt idx="11996">
                  <c:v>1160.099975585937</c:v>
                </c:pt>
                <c:pt idx="11997">
                  <c:v>1160.200073242188</c:v>
                </c:pt>
                <c:pt idx="11998">
                  <c:v>1160.300048828125</c:v>
                </c:pt>
                <c:pt idx="11999">
                  <c:v>1160.400024414062</c:v>
                </c:pt>
                <c:pt idx="12000">
                  <c:v>1160.5</c:v>
                </c:pt>
                <c:pt idx="12001">
                  <c:v>1160.599975585937</c:v>
                </c:pt>
                <c:pt idx="12002">
                  <c:v>1160.700073242188</c:v>
                </c:pt>
                <c:pt idx="12003">
                  <c:v>1160.800048828125</c:v>
                </c:pt>
                <c:pt idx="12004">
                  <c:v>1160.900024414062</c:v>
                </c:pt>
                <c:pt idx="12005">
                  <c:v>1161.0</c:v>
                </c:pt>
                <c:pt idx="12006">
                  <c:v>1161.099975585937</c:v>
                </c:pt>
                <c:pt idx="12007">
                  <c:v>1161.200073242188</c:v>
                </c:pt>
                <c:pt idx="12008">
                  <c:v>1161.300048828125</c:v>
                </c:pt>
                <c:pt idx="12009">
                  <c:v>1161.400024414062</c:v>
                </c:pt>
                <c:pt idx="12010">
                  <c:v>1161.5</c:v>
                </c:pt>
                <c:pt idx="12011">
                  <c:v>1161.599975585937</c:v>
                </c:pt>
                <c:pt idx="12012">
                  <c:v>1161.700073242188</c:v>
                </c:pt>
                <c:pt idx="12013">
                  <c:v>1161.800048828125</c:v>
                </c:pt>
                <c:pt idx="12014">
                  <c:v>1161.900024414062</c:v>
                </c:pt>
                <c:pt idx="12015">
                  <c:v>1162.0</c:v>
                </c:pt>
                <c:pt idx="12016">
                  <c:v>1162.099975585937</c:v>
                </c:pt>
                <c:pt idx="12017">
                  <c:v>1162.200073242188</c:v>
                </c:pt>
                <c:pt idx="12018">
                  <c:v>1162.300048828125</c:v>
                </c:pt>
                <c:pt idx="12019">
                  <c:v>1162.400024414062</c:v>
                </c:pt>
                <c:pt idx="12020">
                  <c:v>1162.5</c:v>
                </c:pt>
                <c:pt idx="12021">
                  <c:v>1162.599975585937</c:v>
                </c:pt>
                <c:pt idx="12022">
                  <c:v>1162.700073242188</c:v>
                </c:pt>
                <c:pt idx="12023">
                  <c:v>1162.800048828125</c:v>
                </c:pt>
                <c:pt idx="12024">
                  <c:v>1162.900024414062</c:v>
                </c:pt>
                <c:pt idx="12025">
                  <c:v>1163.0</c:v>
                </c:pt>
                <c:pt idx="12026">
                  <c:v>1163.099975585937</c:v>
                </c:pt>
                <c:pt idx="12027">
                  <c:v>1163.200073242188</c:v>
                </c:pt>
                <c:pt idx="12028">
                  <c:v>1163.300048828125</c:v>
                </c:pt>
                <c:pt idx="12029">
                  <c:v>1163.400024414062</c:v>
                </c:pt>
                <c:pt idx="12030">
                  <c:v>1163.5</c:v>
                </c:pt>
                <c:pt idx="12031">
                  <c:v>1163.599975585937</c:v>
                </c:pt>
                <c:pt idx="12032">
                  <c:v>1163.700073242188</c:v>
                </c:pt>
                <c:pt idx="12033">
                  <c:v>1163.800048828125</c:v>
                </c:pt>
                <c:pt idx="12034">
                  <c:v>1163.900024414062</c:v>
                </c:pt>
                <c:pt idx="12035">
                  <c:v>1164.0</c:v>
                </c:pt>
                <c:pt idx="12036">
                  <c:v>1164.099975585937</c:v>
                </c:pt>
                <c:pt idx="12037">
                  <c:v>1164.200073242188</c:v>
                </c:pt>
                <c:pt idx="12038">
                  <c:v>1164.300048828125</c:v>
                </c:pt>
                <c:pt idx="12039">
                  <c:v>1164.400024414062</c:v>
                </c:pt>
                <c:pt idx="12040">
                  <c:v>1164.5</c:v>
                </c:pt>
                <c:pt idx="12041">
                  <c:v>1164.599975585937</c:v>
                </c:pt>
                <c:pt idx="12042">
                  <c:v>1164.700073242188</c:v>
                </c:pt>
                <c:pt idx="12043">
                  <c:v>1164.800048828125</c:v>
                </c:pt>
                <c:pt idx="12044">
                  <c:v>1164.900024414062</c:v>
                </c:pt>
                <c:pt idx="12045">
                  <c:v>1165.0</c:v>
                </c:pt>
                <c:pt idx="12046">
                  <c:v>1165.099975585937</c:v>
                </c:pt>
                <c:pt idx="12047">
                  <c:v>1165.200073242188</c:v>
                </c:pt>
                <c:pt idx="12048">
                  <c:v>1165.300048828125</c:v>
                </c:pt>
                <c:pt idx="12049">
                  <c:v>1165.400024414062</c:v>
                </c:pt>
                <c:pt idx="12050">
                  <c:v>1165.5</c:v>
                </c:pt>
                <c:pt idx="12051">
                  <c:v>1165.599975585937</c:v>
                </c:pt>
                <c:pt idx="12052">
                  <c:v>1165.700073242188</c:v>
                </c:pt>
                <c:pt idx="12053">
                  <c:v>1165.800048828125</c:v>
                </c:pt>
                <c:pt idx="12054">
                  <c:v>1165.900024414062</c:v>
                </c:pt>
                <c:pt idx="12055">
                  <c:v>1166.0</c:v>
                </c:pt>
                <c:pt idx="12056">
                  <c:v>1166.099975585937</c:v>
                </c:pt>
                <c:pt idx="12057">
                  <c:v>1166.200073242188</c:v>
                </c:pt>
                <c:pt idx="12058">
                  <c:v>1166.300048828125</c:v>
                </c:pt>
                <c:pt idx="12059">
                  <c:v>1166.400024414062</c:v>
                </c:pt>
                <c:pt idx="12060">
                  <c:v>1166.5</c:v>
                </c:pt>
                <c:pt idx="12061">
                  <c:v>1166.599975585937</c:v>
                </c:pt>
                <c:pt idx="12062">
                  <c:v>1166.700073242188</c:v>
                </c:pt>
                <c:pt idx="12063">
                  <c:v>1166.800048828125</c:v>
                </c:pt>
                <c:pt idx="12064">
                  <c:v>1166.900024414062</c:v>
                </c:pt>
                <c:pt idx="12065">
                  <c:v>1167.0</c:v>
                </c:pt>
                <c:pt idx="12066">
                  <c:v>1167.099975585937</c:v>
                </c:pt>
                <c:pt idx="12067">
                  <c:v>1167.200073242188</c:v>
                </c:pt>
                <c:pt idx="12068">
                  <c:v>1167.300048828125</c:v>
                </c:pt>
                <c:pt idx="12069">
                  <c:v>1167.400024414062</c:v>
                </c:pt>
                <c:pt idx="12070">
                  <c:v>1167.5</c:v>
                </c:pt>
                <c:pt idx="12071">
                  <c:v>1167.599975585937</c:v>
                </c:pt>
                <c:pt idx="12072">
                  <c:v>1167.700073242188</c:v>
                </c:pt>
                <c:pt idx="12073">
                  <c:v>1167.800048828125</c:v>
                </c:pt>
                <c:pt idx="12074">
                  <c:v>1167.900024414062</c:v>
                </c:pt>
                <c:pt idx="12075">
                  <c:v>1168.0</c:v>
                </c:pt>
                <c:pt idx="12076">
                  <c:v>1168.099975585937</c:v>
                </c:pt>
                <c:pt idx="12077">
                  <c:v>1168.200073242188</c:v>
                </c:pt>
                <c:pt idx="12078">
                  <c:v>1168.300048828125</c:v>
                </c:pt>
                <c:pt idx="12079">
                  <c:v>1168.400024414062</c:v>
                </c:pt>
                <c:pt idx="12080">
                  <c:v>1168.5</c:v>
                </c:pt>
                <c:pt idx="12081">
                  <c:v>1168.599975585937</c:v>
                </c:pt>
                <c:pt idx="12082">
                  <c:v>1168.700073242188</c:v>
                </c:pt>
                <c:pt idx="12083">
                  <c:v>1168.800048828125</c:v>
                </c:pt>
                <c:pt idx="12084">
                  <c:v>1168.900024414062</c:v>
                </c:pt>
                <c:pt idx="12085">
                  <c:v>1169.0</c:v>
                </c:pt>
                <c:pt idx="12086">
                  <c:v>1169.099975585937</c:v>
                </c:pt>
                <c:pt idx="12087">
                  <c:v>1169.200073242188</c:v>
                </c:pt>
                <c:pt idx="12088">
                  <c:v>1169.300048828125</c:v>
                </c:pt>
                <c:pt idx="12089">
                  <c:v>1169.400024414062</c:v>
                </c:pt>
                <c:pt idx="12090">
                  <c:v>1169.5</c:v>
                </c:pt>
                <c:pt idx="12091">
                  <c:v>1169.599975585937</c:v>
                </c:pt>
                <c:pt idx="12092">
                  <c:v>1169.700073242188</c:v>
                </c:pt>
                <c:pt idx="12093">
                  <c:v>1169.800048828125</c:v>
                </c:pt>
                <c:pt idx="12094">
                  <c:v>1169.900024414062</c:v>
                </c:pt>
                <c:pt idx="12095">
                  <c:v>1170.0</c:v>
                </c:pt>
                <c:pt idx="12096">
                  <c:v>1170.099975585937</c:v>
                </c:pt>
                <c:pt idx="12097">
                  <c:v>1170.200073242188</c:v>
                </c:pt>
                <c:pt idx="12098">
                  <c:v>1170.300048828125</c:v>
                </c:pt>
                <c:pt idx="12099">
                  <c:v>1170.400024414062</c:v>
                </c:pt>
                <c:pt idx="12100">
                  <c:v>1170.5</c:v>
                </c:pt>
                <c:pt idx="12101">
                  <c:v>1170.599975585937</c:v>
                </c:pt>
                <c:pt idx="12102">
                  <c:v>1170.700073242188</c:v>
                </c:pt>
                <c:pt idx="12103">
                  <c:v>1170.800048828125</c:v>
                </c:pt>
                <c:pt idx="12104">
                  <c:v>1170.900024414062</c:v>
                </c:pt>
                <c:pt idx="12105">
                  <c:v>1171.0</c:v>
                </c:pt>
                <c:pt idx="12106">
                  <c:v>1171.099975585937</c:v>
                </c:pt>
                <c:pt idx="12107">
                  <c:v>1171.200073242188</c:v>
                </c:pt>
                <c:pt idx="12108">
                  <c:v>1171.300048828125</c:v>
                </c:pt>
                <c:pt idx="12109">
                  <c:v>1171.400024414062</c:v>
                </c:pt>
                <c:pt idx="12110">
                  <c:v>1171.5</c:v>
                </c:pt>
                <c:pt idx="12111">
                  <c:v>1171.599975585937</c:v>
                </c:pt>
                <c:pt idx="12112">
                  <c:v>1171.700073242188</c:v>
                </c:pt>
                <c:pt idx="12113">
                  <c:v>1171.800048828125</c:v>
                </c:pt>
                <c:pt idx="12114">
                  <c:v>1171.900024414062</c:v>
                </c:pt>
                <c:pt idx="12115">
                  <c:v>1172.0</c:v>
                </c:pt>
                <c:pt idx="12116">
                  <c:v>1172.099975585937</c:v>
                </c:pt>
                <c:pt idx="12117">
                  <c:v>1172.200073242188</c:v>
                </c:pt>
                <c:pt idx="12118">
                  <c:v>1172.300048828125</c:v>
                </c:pt>
                <c:pt idx="12119">
                  <c:v>1172.400024414062</c:v>
                </c:pt>
                <c:pt idx="12120">
                  <c:v>1172.5</c:v>
                </c:pt>
                <c:pt idx="12121">
                  <c:v>1172.599975585937</c:v>
                </c:pt>
                <c:pt idx="12122">
                  <c:v>1172.700073242188</c:v>
                </c:pt>
                <c:pt idx="12123">
                  <c:v>1172.800048828125</c:v>
                </c:pt>
                <c:pt idx="12124">
                  <c:v>1172.900024414062</c:v>
                </c:pt>
                <c:pt idx="12125">
                  <c:v>1173.0</c:v>
                </c:pt>
                <c:pt idx="12126">
                  <c:v>1173.099975585937</c:v>
                </c:pt>
                <c:pt idx="12127">
                  <c:v>1173.200073242188</c:v>
                </c:pt>
                <c:pt idx="12128">
                  <c:v>1173.300048828125</c:v>
                </c:pt>
                <c:pt idx="12129">
                  <c:v>1173.400024414062</c:v>
                </c:pt>
                <c:pt idx="12130">
                  <c:v>1173.5</c:v>
                </c:pt>
                <c:pt idx="12131">
                  <c:v>1173.599975585937</c:v>
                </c:pt>
                <c:pt idx="12132">
                  <c:v>1173.700073242188</c:v>
                </c:pt>
                <c:pt idx="12133">
                  <c:v>1173.800048828125</c:v>
                </c:pt>
                <c:pt idx="12134">
                  <c:v>1173.900024414062</c:v>
                </c:pt>
                <c:pt idx="12135">
                  <c:v>1174.0</c:v>
                </c:pt>
                <c:pt idx="12136">
                  <c:v>1174.099975585937</c:v>
                </c:pt>
                <c:pt idx="12137">
                  <c:v>1174.200073242188</c:v>
                </c:pt>
                <c:pt idx="12138">
                  <c:v>1174.300048828125</c:v>
                </c:pt>
                <c:pt idx="12139">
                  <c:v>1174.400024414062</c:v>
                </c:pt>
                <c:pt idx="12140">
                  <c:v>1174.5</c:v>
                </c:pt>
                <c:pt idx="12141">
                  <c:v>1174.599975585937</c:v>
                </c:pt>
                <c:pt idx="12142">
                  <c:v>1174.700073242188</c:v>
                </c:pt>
                <c:pt idx="12143">
                  <c:v>1174.800048828125</c:v>
                </c:pt>
                <c:pt idx="12144">
                  <c:v>1174.900024414062</c:v>
                </c:pt>
                <c:pt idx="12145">
                  <c:v>1175.0</c:v>
                </c:pt>
                <c:pt idx="12146">
                  <c:v>1175.099975585937</c:v>
                </c:pt>
                <c:pt idx="12147">
                  <c:v>1175.200073242188</c:v>
                </c:pt>
                <c:pt idx="12148">
                  <c:v>1175.300048828125</c:v>
                </c:pt>
                <c:pt idx="12149">
                  <c:v>1175.400024414062</c:v>
                </c:pt>
                <c:pt idx="12150">
                  <c:v>1175.5</c:v>
                </c:pt>
                <c:pt idx="12151">
                  <c:v>1175.599975585937</c:v>
                </c:pt>
                <c:pt idx="12152">
                  <c:v>1175.700073242188</c:v>
                </c:pt>
                <c:pt idx="12153">
                  <c:v>1175.800048828125</c:v>
                </c:pt>
                <c:pt idx="12154">
                  <c:v>1175.900024414062</c:v>
                </c:pt>
                <c:pt idx="12155">
                  <c:v>1176.0</c:v>
                </c:pt>
                <c:pt idx="12156">
                  <c:v>1176.099975585937</c:v>
                </c:pt>
                <c:pt idx="12157">
                  <c:v>1176.200073242188</c:v>
                </c:pt>
                <c:pt idx="12158">
                  <c:v>1176.300048828125</c:v>
                </c:pt>
                <c:pt idx="12159">
                  <c:v>1176.400024414062</c:v>
                </c:pt>
                <c:pt idx="12160">
                  <c:v>1176.5</c:v>
                </c:pt>
                <c:pt idx="12161">
                  <c:v>1176.599975585937</c:v>
                </c:pt>
                <c:pt idx="12162">
                  <c:v>1176.700073242188</c:v>
                </c:pt>
                <c:pt idx="12163">
                  <c:v>1176.800048828125</c:v>
                </c:pt>
                <c:pt idx="12164">
                  <c:v>1176.900024414062</c:v>
                </c:pt>
                <c:pt idx="12165">
                  <c:v>1177.0</c:v>
                </c:pt>
                <c:pt idx="12166">
                  <c:v>1177.099975585937</c:v>
                </c:pt>
                <c:pt idx="12167">
                  <c:v>1177.200073242188</c:v>
                </c:pt>
                <c:pt idx="12168">
                  <c:v>1177.300048828125</c:v>
                </c:pt>
                <c:pt idx="12169">
                  <c:v>1177.400024414062</c:v>
                </c:pt>
                <c:pt idx="12170">
                  <c:v>1177.5</c:v>
                </c:pt>
                <c:pt idx="12171">
                  <c:v>1177.599975585937</c:v>
                </c:pt>
                <c:pt idx="12172">
                  <c:v>1177.700073242188</c:v>
                </c:pt>
                <c:pt idx="12173">
                  <c:v>1177.800048828125</c:v>
                </c:pt>
                <c:pt idx="12174">
                  <c:v>1177.900024414062</c:v>
                </c:pt>
                <c:pt idx="12175">
                  <c:v>1178.0</c:v>
                </c:pt>
                <c:pt idx="12176">
                  <c:v>1178.099975585937</c:v>
                </c:pt>
                <c:pt idx="12177">
                  <c:v>1178.200073242188</c:v>
                </c:pt>
                <c:pt idx="12178">
                  <c:v>1178.300048828125</c:v>
                </c:pt>
                <c:pt idx="12179">
                  <c:v>1178.400024414062</c:v>
                </c:pt>
                <c:pt idx="12180">
                  <c:v>1178.5</c:v>
                </c:pt>
                <c:pt idx="12181">
                  <c:v>1178.599975585937</c:v>
                </c:pt>
                <c:pt idx="12182">
                  <c:v>1178.700073242188</c:v>
                </c:pt>
                <c:pt idx="12183">
                  <c:v>1178.800048828125</c:v>
                </c:pt>
                <c:pt idx="12184">
                  <c:v>1178.900024414062</c:v>
                </c:pt>
                <c:pt idx="12185">
                  <c:v>1179.0</c:v>
                </c:pt>
                <c:pt idx="12186">
                  <c:v>1179.099975585937</c:v>
                </c:pt>
                <c:pt idx="12187">
                  <c:v>1179.200073242188</c:v>
                </c:pt>
                <c:pt idx="12188">
                  <c:v>1179.300048828125</c:v>
                </c:pt>
                <c:pt idx="12189">
                  <c:v>1179.400024414062</c:v>
                </c:pt>
                <c:pt idx="12190">
                  <c:v>1179.5</c:v>
                </c:pt>
                <c:pt idx="12191">
                  <c:v>1179.599975585937</c:v>
                </c:pt>
                <c:pt idx="12192">
                  <c:v>1179.700073242188</c:v>
                </c:pt>
                <c:pt idx="12193">
                  <c:v>1179.800048828125</c:v>
                </c:pt>
                <c:pt idx="12194">
                  <c:v>1179.900024414062</c:v>
                </c:pt>
                <c:pt idx="12195">
                  <c:v>1180.0</c:v>
                </c:pt>
                <c:pt idx="12196">
                  <c:v>1180.099975585937</c:v>
                </c:pt>
                <c:pt idx="12197">
                  <c:v>1180.200073242188</c:v>
                </c:pt>
                <c:pt idx="12198">
                  <c:v>1180.300048828125</c:v>
                </c:pt>
                <c:pt idx="12199">
                  <c:v>1180.400024414062</c:v>
                </c:pt>
                <c:pt idx="12200">
                  <c:v>1180.5</c:v>
                </c:pt>
                <c:pt idx="12201">
                  <c:v>1180.599975585937</c:v>
                </c:pt>
                <c:pt idx="12202">
                  <c:v>1180.700073242188</c:v>
                </c:pt>
                <c:pt idx="12203">
                  <c:v>1180.800048828125</c:v>
                </c:pt>
                <c:pt idx="12204">
                  <c:v>1180.900024414062</c:v>
                </c:pt>
                <c:pt idx="12205">
                  <c:v>1181.0</c:v>
                </c:pt>
                <c:pt idx="12206">
                  <c:v>1181.099975585937</c:v>
                </c:pt>
                <c:pt idx="12207">
                  <c:v>1181.200073242188</c:v>
                </c:pt>
                <c:pt idx="12208">
                  <c:v>1181.300048828125</c:v>
                </c:pt>
                <c:pt idx="12209">
                  <c:v>1181.400024414062</c:v>
                </c:pt>
                <c:pt idx="12210">
                  <c:v>1181.5</c:v>
                </c:pt>
                <c:pt idx="12211">
                  <c:v>1181.599975585937</c:v>
                </c:pt>
                <c:pt idx="12212">
                  <c:v>1181.700073242188</c:v>
                </c:pt>
                <c:pt idx="12213">
                  <c:v>1181.800048828125</c:v>
                </c:pt>
                <c:pt idx="12214">
                  <c:v>1181.900024414062</c:v>
                </c:pt>
                <c:pt idx="12215">
                  <c:v>1182.0</c:v>
                </c:pt>
                <c:pt idx="12216">
                  <c:v>1182.099975585937</c:v>
                </c:pt>
                <c:pt idx="12217">
                  <c:v>1182.200073242188</c:v>
                </c:pt>
                <c:pt idx="12218">
                  <c:v>1182.300048828125</c:v>
                </c:pt>
                <c:pt idx="12219">
                  <c:v>1182.400024414062</c:v>
                </c:pt>
                <c:pt idx="12220">
                  <c:v>1182.5</c:v>
                </c:pt>
                <c:pt idx="12221">
                  <c:v>1182.599975585937</c:v>
                </c:pt>
                <c:pt idx="12222">
                  <c:v>1182.700073242188</c:v>
                </c:pt>
                <c:pt idx="12223">
                  <c:v>1182.800048828125</c:v>
                </c:pt>
                <c:pt idx="12224">
                  <c:v>1182.900024414062</c:v>
                </c:pt>
                <c:pt idx="12225">
                  <c:v>1183.0</c:v>
                </c:pt>
                <c:pt idx="12226">
                  <c:v>1183.099975585937</c:v>
                </c:pt>
                <c:pt idx="12227">
                  <c:v>1183.200073242188</c:v>
                </c:pt>
                <c:pt idx="12228">
                  <c:v>1183.300048828125</c:v>
                </c:pt>
                <c:pt idx="12229">
                  <c:v>1183.400024414062</c:v>
                </c:pt>
                <c:pt idx="12230">
                  <c:v>1183.5</c:v>
                </c:pt>
                <c:pt idx="12231">
                  <c:v>1183.599975585937</c:v>
                </c:pt>
                <c:pt idx="12232">
                  <c:v>1183.700073242188</c:v>
                </c:pt>
                <c:pt idx="12233">
                  <c:v>1183.800048828125</c:v>
                </c:pt>
                <c:pt idx="12234">
                  <c:v>1183.900024414062</c:v>
                </c:pt>
                <c:pt idx="12235">
                  <c:v>1184.0</c:v>
                </c:pt>
                <c:pt idx="12236">
                  <c:v>1184.099975585937</c:v>
                </c:pt>
                <c:pt idx="12237">
                  <c:v>1184.200073242188</c:v>
                </c:pt>
                <c:pt idx="12238">
                  <c:v>1184.300048828125</c:v>
                </c:pt>
                <c:pt idx="12239">
                  <c:v>1184.400024414062</c:v>
                </c:pt>
                <c:pt idx="12240">
                  <c:v>1184.5</c:v>
                </c:pt>
                <c:pt idx="12241">
                  <c:v>1184.599975585937</c:v>
                </c:pt>
                <c:pt idx="12242">
                  <c:v>1184.700073242188</c:v>
                </c:pt>
                <c:pt idx="12243">
                  <c:v>1184.800048828125</c:v>
                </c:pt>
                <c:pt idx="12244">
                  <c:v>1184.900024414062</c:v>
                </c:pt>
                <c:pt idx="12245">
                  <c:v>1185.0</c:v>
                </c:pt>
                <c:pt idx="12246">
                  <c:v>1185.099975585937</c:v>
                </c:pt>
                <c:pt idx="12247">
                  <c:v>1185.200073242188</c:v>
                </c:pt>
                <c:pt idx="12248">
                  <c:v>1185.300048828125</c:v>
                </c:pt>
                <c:pt idx="12249">
                  <c:v>1185.400024414062</c:v>
                </c:pt>
                <c:pt idx="12250">
                  <c:v>1185.5</c:v>
                </c:pt>
                <c:pt idx="12251">
                  <c:v>1185.599975585937</c:v>
                </c:pt>
                <c:pt idx="12252">
                  <c:v>1185.700073242188</c:v>
                </c:pt>
                <c:pt idx="12253">
                  <c:v>1185.800048828125</c:v>
                </c:pt>
                <c:pt idx="12254">
                  <c:v>1185.900024414062</c:v>
                </c:pt>
                <c:pt idx="12255">
                  <c:v>1186.0</c:v>
                </c:pt>
                <c:pt idx="12256">
                  <c:v>1186.099975585937</c:v>
                </c:pt>
                <c:pt idx="12257">
                  <c:v>1186.200073242188</c:v>
                </c:pt>
                <c:pt idx="12258">
                  <c:v>1186.300048828125</c:v>
                </c:pt>
                <c:pt idx="12259">
                  <c:v>1186.400024414062</c:v>
                </c:pt>
                <c:pt idx="12260">
                  <c:v>1186.5</c:v>
                </c:pt>
                <c:pt idx="12261">
                  <c:v>1186.599975585937</c:v>
                </c:pt>
                <c:pt idx="12262">
                  <c:v>1186.700073242188</c:v>
                </c:pt>
                <c:pt idx="12263">
                  <c:v>1186.800048828125</c:v>
                </c:pt>
                <c:pt idx="12264">
                  <c:v>1186.900024414062</c:v>
                </c:pt>
                <c:pt idx="12265">
                  <c:v>1187.0</c:v>
                </c:pt>
                <c:pt idx="12266">
                  <c:v>1187.099975585937</c:v>
                </c:pt>
                <c:pt idx="12267">
                  <c:v>1187.200073242188</c:v>
                </c:pt>
                <c:pt idx="12268">
                  <c:v>1187.300048828125</c:v>
                </c:pt>
                <c:pt idx="12269">
                  <c:v>1187.400024414062</c:v>
                </c:pt>
                <c:pt idx="12270">
                  <c:v>1187.5</c:v>
                </c:pt>
                <c:pt idx="12271">
                  <c:v>1187.599975585937</c:v>
                </c:pt>
                <c:pt idx="12272">
                  <c:v>1187.700073242188</c:v>
                </c:pt>
                <c:pt idx="12273">
                  <c:v>1187.800048828125</c:v>
                </c:pt>
                <c:pt idx="12274">
                  <c:v>1187.900024414062</c:v>
                </c:pt>
                <c:pt idx="12275">
                  <c:v>1188.0</c:v>
                </c:pt>
                <c:pt idx="12276">
                  <c:v>1188.099975585937</c:v>
                </c:pt>
                <c:pt idx="12277">
                  <c:v>1188.200073242188</c:v>
                </c:pt>
                <c:pt idx="12278">
                  <c:v>1188.300048828125</c:v>
                </c:pt>
                <c:pt idx="12279">
                  <c:v>1188.400024414062</c:v>
                </c:pt>
                <c:pt idx="12280">
                  <c:v>1188.5</c:v>
                </c:pt>
                <c:pt idx="12281">
                  <c:v>1188.599975585937</c:v>
                </c:pt>
                <c:pt idx="12282">
                  <c:v>1188.700073242188</c:v>
                </c:pt>
                <c:pt idx="12283">
                  <c:v>1188.800048828125</c:v>
                </c:pt>
                <c:pt idx="12284">
                  <c:v>1188.900024414062</c:v>
                </c:pt>
                <c:pt idx="12285">
                  <c:v>1189.0</c:v>
                </c:pt>
                <c:pt idx="12286">
                  <c:v>1189.099975585937</c:v>
                </c:pt>
                <c:pt idx="12287">
                  <c:v>1189.200073242188</c:v>
                </c:pt>
                <c:pt idx="12288">
                  <c:v>1189.300048828125</c:v>
                </c:pt>
                <c:pt idx="12289">
                  <c:v>1189.400024414062</c:v>
                </c:pt>
                <c:pt idx="12290">
                  <c:v>1189.5</c:v>
                </c:pt>
                <c:pt idx="12291">
                  <c:v>1189.599975585937</c:v>
                </c:pt>
                <c:pt idx="12292">
                  <c:v>1189.700073242188</c:v>
                </c:pt>
                <c:pt idx="12293">
                  <c:v>1189.800048828125</c:v>
                </c:pt>
                <c:pt idx="12294">
                  <c:v>1189.900024414062</c:v>
                </c:pt>
                <c:pt idx="12295">
                  <c:v>1190.0</c:v>
                </c:pt>
                <c:pt idx="12296">
                  <c:v>1190.099975585937</c:v>
                </c:pt>
                <c:pt idx="12297">
                  <c:v>1190.200073242188</c:v>
                </c:pt>
                <c:pt idx="12298">
                  <c:v>1190.300048828125</c:v>
                </c:pt>
                <c:pt idx="12299">
                  <c:v>1190.400024414062</c:v>
                </c:pt>
                <c:pt idx="12300">
                  <c:v>1190.5</c:v>
                </c:pt>
                <c:pt idx="12301">
                  <c:v>1190.599975585937</c:v>
                </c:pt>
                <c:pt idx="12302">
                  <c:v>1190.700073242188</c:v>
                </c:pt>
                <c:pt idx="12303">
                  <c:v>1190.800048828125</c:v>
                </c:pt>
                <c:pt idx="12304">
                  <c:v>1190.900024414062</c:v>
                </c:pt>
                <c:pt idx="12305">
                  <c:v>1191.0</c:v>
                </c:pt>
                <c:pt idx="12306">
                  <c:v>1191.099975585937</c:v>
                </c:pt>
                <c:pt idx="12307">
                  <c:v>1191.200073242188</c:v>
                </c:pt>
                <c:pt idx="12308">
                  <c:v>1191.300048828125</c:v>
                </c:pt>
                <c:pt idx="12309">
                  <c:v>1191.400024414062</c:v>
                </c:pt>
                <c:pt idx="12310">
                  <c:v>1191.5</c:v>
                </c:pt>
                <c:pt idx="12311">
                  <c:v>1191.599975585937</c:v>
                </c:pt>
                <c:pt idx="12312">
                  <c:v>1191.700073242188</c:v>
                </c:pt>
                <c:pt idx="12313">
                  <c:v>1191.800048828125</c:v>
                </c:pt>
                <c:pt idx="12314">
                  <c:v>1191.900024414062</c:v>
                </c:pt>
                <c:pt idx="12315">
                  <c:v>1192.0</c:v>
                </c:pt>
                <c:pt idx="12316">
                  <c:v>1192.099975585937</c:v>
                </c:pt>
                <c:pt idx="12317">
                  <c:v>1192.200073242188</c:v>
                </c:pt>
                <c:pt idx="12318">
                  <c:v>1192.300048828125</c:v>
                </c:pt>
                <c:pt idx="12319">
                  <c:v>1192.400024414062</c:v>
                </c:pt>
                <c:pt idx="12320">
                  <c:v>1192.5</c:v>
                </c:pt>
                <c:pt idx="12321">
                  <c:v>1192.599975585937</c:v>
                </c:pt>
                <c:pt idx="12322">
                  <c:v>1192.700073242188</c:v>
                </c:pt>
                <c:pt idx="12323">
                  <c:v>1192.800048828125</c:v>
                </c:pt>
                <c:pt idx="12324">
                  <c:v>1192.900024414062</c:v>
                </c:pt>
                <c:pt idx="12325">
                  <c:v>1193.0</c:v>
                </c:pt>
                <c:pt idx="12326">
                  <c:v>1193.099975585937</c:v>
                </c:pt>
                <c:pt idx="12327">
                  <c:v>1193.200073242188</c:v>
                </c:pt>
                <c:pt idx="12328">
                  <c:v>1193.300048828125</c:v>
                </c:pt>
                <c:pt idx="12329">
                  <c:v>1193.400024414062</c:v>
                </c:pt>
                <c:pt idx="12330">
                  <c:v>1193.5</c:v>
                </c:pt>
                <c:pt idx="12331">
                  <c:v>1193.599975585937</c:v>
                </c:pt>
                <c:pt idx="12332">
                  <c:v>1193.700073242188</c:v>
                </c:pt>
                <c:pt idx="12333">
                  <c:v>1193.800048828125</c:v>
                </c:pt>
                <c:pt idx="12334">
                  <c:v>1193.900024414062</c:v>
                </c:pt>
                <c:pt idx="12335">
                  <c:v>1194.0</c:v>
                </c:pt>
                <c:pt idx="12336">
                  <c:v>1194.099975585937</c:v>
                </c:pt>
                <c:pt idx="12337">
                  <c:v>1194.200073242188</c:v>
                </c:pt>
                <c:pt idx="12338">
                  <c:v>1194.300048828125</c:v>
                </c:pt>
                <c:pt idx="12339">
                  <c:v>1194.400024414062</c:v>
                </c:pt>
                <c:pt idx="12340">
                  <c:v>1194.5</c:v>
                </c:pt>
                <c:pt idx="12341">
                  <c:v>1194.599975585937</c:v>
                </c:pt>
                <c:pt idx="12342">
                  <c:v>1194.700073242188</c:v>
                </c:pt>
                <c:pt idx="12343">
                  <c:v>1194.800048828125</c:v>
                </c:pt>
                <c:pt idx="12344">
                  <c:v>1194.900024414062</c:v>
                </c:pt>
                <c:pt idx="12345">
                  <c:v>1195.0</c:v>
                </c:pt>
                <c:pt idx="12346">
                  <c:v>1195.099975585937</c:v>
                </c:pt>
                <c:pt idx="12347">
                  <c:v>1195.200073242188</c:v>
                </c:pt>
                <c:pt idx="12348">
                  <c:v>1195.300048828125</c:v>
                </c:pt>
                <c:pt idx="12349">
                  <c:v>1195.400024414062</c:v>
                </c:pt>
                <c:pt idx="12350">
                  <c:v>1195.5</c:v>
                </c:pt>
                <c:pt idx="12351">
                  <c:v>1195.599975585937</c:v>
                </c:pt>
                <c:pt idx="12352">
                  <c:v>1195.700073242188</c:v>
                </c:pt>
                <c:pt idx="12353">
                  <c:v>1195.800048828125</c:v>
                </c:pt>
                <c:pt idx="12354">
                  <c:v>1195.900024414062</c:v>
                </c:pt>
                <c:pt idx="12355">
                  <c:v>1196.0</c:v>
                </c:pt>
                <c:pt idx="12356">
                  <c:v>1196.099975585937</c:v>
                </c:pt>
                <c:pt idx="12357">
                  <c:v>1196.200073242188</c:v>
                </c:pt>
                <c:pt idx="12358">
                  <c:v>1196.300048828125</c:v>
                </c:pt>
                <c:pt idx="12359">
                  <c:v>1196.400024414062</c:v>
                </c:pt>
                <c:pt idx="12360">
                  <c:v>1196.5</c:v>
                </c:pt>
                <c:pt idx="12361">
                  <c:v>1196.599975585937</c:v>
                </c:pt>
                <c:pt idx="12362">
                  <c:v>1196.700073242188</c:v>
                </c:pt>
                <c:pt idx="12363">
                  <c:v>1196.800048828125</c:v>
                </c:pt>
                <c:pt idx="12364">
                  <c:v>1196.900024414062</c:v>
                </c:pt>
                <c:pt idx="12365">
                  <c:v>1197.0</c:v>
                </c:pt>
                <c:pt idx="12366">
                  <c:v>1197.099975585937</c:v>
                </c:pt>
                <c:pt idx="12367">
                  <c:v>1197.200073242188</c:v>
                </c:pt>
                <c:pt idx="12368">
                  <c:v>1197.300048828125</c:v>
                </c:pt>
                <c:pt idx="12369">
                  <c:v>1197.400024414062</c:v>
                </c:pt>
                <c:pt idx="12370">
                  <c:v>1197.5</c:v>
                </c:pt>
                <c:pt idx="12371">
                  <c:v>1197.599975585937</c:v>
                </c:pt>
                <c:pt idx="12372">
                  <c:v>1197.700073242188</c:v>
                </c:pt>
                <c:pt idx="12373">
                  <c:v>1197.800048828125</c:v>
                </c:pt>
                <c:pt idx="12374">
                  <c:v>1197.900024414062</c:v>
                </c:pt>
                <c:pt idx="12375">
                  <c:v>1198.0</c:v>
                </c:pt>
                <c:pt idx="12376">
                  <c:v>1198.099975585937</c:v>
                </c:pt>
                <c:pt idx="12377">
                  <c:v>1198.200073242188</c:v>
                </c:pt>
                <c:pt idx="12378">
                  <c:v>1198.300048828125</c:v>
                </c:pt>
                <c:pt idx="12379">
                  <c:v>1198.400024414062</c:v>
                </c:pt>
                <c:pt idx="12380">
                  <c:v>1198.5</c:v>
                </c:pt>
                <c:pt idx="12381">
                  <c:v>1198.599975585937</c:v>
                </c:pt>
                <c:pt idx="12382">
                  <c:v>1198.700073242188</c:v>
                </c:pt>
                <c:pt idx="12383">
                  <c:v>1198.800048828125</c:v>
                </c:pt>
                <c:pt idx="12384">
                  <c:v>1198.900024414062</c:v>
                </c:pt>
                <c:pt idx="12385">
                  <c:v>1199.0</c:v>
                </c:pt>
                <c:pt idx="12386">
                  <c:v>1199.099975585937</c:v>
                </c:pt>
                <c:pt idx="12387">
                  <c:v>1199.200073242188</c:v>
                </c:pt>
                <c:pt idx="12388">
                  <c:v>1199.300048828125</c:v>
                </c:pt>
                <c:pt idx="12389">
                  <c:v>1199.400024414062</c:v>
                </c:pt>
                <c:pt idx="12390">
                  <c:v>1199.5</c:v>
                </c:pt>
                <c:pt idx="12391">
                  <c:v>1199.599975585937</c:v>
                </c:pt>
                <c:pt idx="12392">
                  <c:v>1199.700073242188</c:v>
                </c:pt>
                <c:pt idx="12393">
                  <c:v>1199.800048828125</c:v>
                </c:pt>
                <c:pt idx="12394">
                  <c:v>1199.900024414062</c:v>
                </c:pt>
                <c:pt idx="12395">
                  <c:v>1200.0</c:v>
                </c:pt>
                <c:pt idx="12396">
                  <c:v>1200.099975585937</c:v>
                </c:pt>
                <c:pt idx="12397">
                  <c:v>1200.200073242188</c:v>
                </c:pt>
                <c:pt idx="12398">
                  <c:v>1200.300048828125</c:v>
                </c:pt>
                <c:pt idx="12399">
                  <c:v>1200.400024414062</c:v>
                </c:pt>
                <c:pt idx="12400">
                  <c:v>1200.5</c:v>
                </c:pt>
                <c:pt idx="12401">
                  <c:v>1200.599975585937</c:v>
                </c:pt>
                <c:pt idx="12402">
                  <c:v>1200.700073242188</c:v>
                </c:pt>
                <c:pt idx="12403">
                  <c:v>1200.800048828125</c:v>
                </c:pt>
                <c:pt idx="12404">
                  <c:v>1200.900024414062</c:v>
                </c:pt>
                <c:pt idx="12405">
                  <c:v>1201.0</c:v>
                </c:pt>
                <c:pt idx="12406">
                  <c:v>1201.099975585937</c:v>
                </c:pt>
                <c:pt idx="12407">
                  <c:v>1201.200073242188</c:v>
                </c:pt>
                <c:pt idx="12408">
                  <c:v>1201.300048828125</c:v>
                </c:pt>
                <c:pt idx="12409">
                  <c:v>1201.400024414062</c:v>
                </c:pt>
                <c:pt idx="12410">
                  <c:v>1201.5</c:v>
                </c:pt>
                <c:pt idx="12411">
                  <c:v>1201.599975585937</c:v>
                </c:pt>
                <c:pt idx="12412">
                  <c:v>1201.700073242188</c:v>
                </c:pt>
                <c:pt idx="12413">
                  <c:v>1201.800048828125</c:v>
                </c:pt>
                <c:pt idx="12414">
                  <c:v>1201.900024414062</c:v>
                </c:pt>
                <c:pt idx="12415">
                  <c:v>1202.0</c:v>
                </c:pt>
                <c:pt idx="12416">
                  <c:v>1202.099975585937</c:v>
                </c:pt>
                <c:pt idx="12417">
                  <c:v>1202.200073242188</c:v>
                </c:pt>
                <c:pt idx="12418">
                  <c:v>1202.300048828125</c:v>
                </c:pt>
                <c:pt idx="12419">
                  <c:v>1202.400024414062</c:v>
                </c:pt>
                <c:pt idx="12420">
                  <c:v>1202.5</c:v>
                </c:pt>
                <c:pt idx="12421">
                  <c:v>1202.599975585937</c:v>
                </c:pt>
                <c:pt idx="12422">
                  <c:v>1202.700073242188</c:v>
                </c:pt>
                <c:pt idx="12423">
                  <c:v>1202.800048828125</c:v>
                </c:pt>
                <c:pt idx="12424">
                  <c:v>1202.900024414062</c:v>
                </c:pt>
                <c:pt idx="12425">
                  <c:v>1203.0</c:v>
                </c:pt>
                <c:pt idx="12426">
                  <c:v>1203.099975585937</c:v>
                </c:pt>
                <c:pt idx="12427">
                  <c:v>1203.200073242188</c:v>
                </c:pt>
                <c:pt idx="12428">
                  <c:v>1203.300048828125</c:v>
                </c:pt>
                <c:pt idx="12429">
                  <c:v>1203.400024414062</c:v>
                </c:pt>
                <c:pt idx="12430">
                  <c:v>1203.5</c:v>
                </c:pt>
                <c:pt idx="12431">
                  <c:v>1203.599975585937</c:v>
                </c:pt>
                <c:pt idx="12432">
                  <c:v>1203.700073242188</c:v>
                </c:pt>
                <c:pt idx="12433">
                  <c:v>1203.800048828125</c:v>
                </c:pt>
                <c:pt idx="12434">
                  <c:v>1203.900024414062</c:v>
                </c:pt>
                <c:pt idx="12435">
                  <c:v>1204.0</c:v>
                </c:pt>
                <c:pt idx="12436">
                  <c:v>1204.099975585937</c:v>
                </c:pt>
                <c:pt idx="12437">
                  <c:v>1204.200073242188</c:v>
                </c:pt>
                <c:pt idx="12438">
                  <c:v>1204.300048828125</c:v>
                </c:pt>
                <c:pt idx="12439">
                  <c:v>1204.400024414062</c:v>
                </c:pt>
                <c:pt idx="12440">
                  <c:v>1204.5</c:v>
                </c:pt>
                <c:pt idx="12441">
                  <c:v>1204.599975585937</c:v>
                </c:pt>
                <c:pt idx="12442">
                  <c:v>1204.700073242188</c:v>
                </c:pt>
                <c:pt idx="12443">
                  <c:v>1204.800048828125</c:v>
                </c:pt>
                <c:pt idx="12444">
                  <c:v>1204.900024414062</c:v>
                </c:pt>
                <c:pt idx="12445">
                  <c:v>1205.0</c:v>
                </c:pt>
                <c:pt idx="12446">
                  <c:v>1205.099975585937</c:v>
                </c:pt>
                <c:pt idx="12447">
                  <c:v>1205.200073242188</c:v>
                </c:pt>
                <c:pt idx="12448">
                  <c:v>1205.300048828125</c:v>
                </c:pt>
                <c:pt idx="12449">
                  <c:v>1205.400024414062</c:v>
                </c:pt>
                <c:pt idx="12450">
                  <c:v>1205.5</c:v>
                </c:pt>
                <c:pt idx="12451">
                  <c:v>1205.599975585937</c:v>
                </c:pt>
                <c:pt idx="12452">
                  <c:v>1205.700073242188</c:v>
                </c:pt>
                <c:pt idx="12453">
                  <c:v>1205.800048828125</c:v>
                </c:pt>
                <c:pt idx="12454">
                  <c:v>1205.900024414062</c:v>
                </c:pt>
                <c:pt idx="12455">
                  <c:v>1206.0</c:v>
                </c:pt>
                <c:pt idx="12456">
                  <c:v>1206.099975585937</c:v>
                </c:pt>
                <c:pt idx="12457">
                  <c:v>1206.200073242188</c:v>
                </c:pt>
                <c:pt idx="12458">
                  <c:v>1206.300048828125</c:v>
                </c:pt>
                <c:pt idx="12459">
                  <c:v>1206.400024414062</c:v>
                </c:pt>
                <c:pt idx="12460">
                  <c:v>1206.5</c:v>
                </c:pt>
                <c:pt idx="12461">
                  <c:v>1206.599975585937</c:v>
                </c:pt>
                <c:pt idx="12462">
                  <c:v>1206.700073242188</c:v>
                </c:pt>
                <c:pt idx="12463">
                  <c:v>1206.800048828125</c:v>
                </c:pt>
                <c:pt idx="12464">
                  <c:v>1206.900024414062</c:v>
                </c:pt>
                <c:pt idx="12465">
                  <c:v>1207.0</c:v>
                </c:pt>
                <c:pt idx="12466">
                  <c:v>1207.099975585937</c:v>
                </c:pt>
                <c:pt idx="12467">
                  <c:v>1207.200073242188</c:v>
                </c:pt>
                <c:pt idx="12468">
                  <c:v>1207.300048828125</c:v>
                </c:pt>
                <c:pt idx="12469">
                  <c:v>1207.400024414062</c:v>
                </c:pt>
                <c:pt idx="12470">
                  <c:v>1207.5</c:v>
                </c:pt>
                <c:pt idx="12471">
                  <c:v>1207.599975585937</c:v>
                </c:pt>
                <c:pt idx="12472">
                  <c:v>1207.700073242188</c:v>
                </c:pt>
                <c:pt idx="12473">
                  <c:v>1207.800048828125</c:v>
                </c:pt>
                <c:pt idx="12474">
                  <c:v>1207.900024414062</c:v>
                </c:pt>
                <c:pt idx="12475">
                  <c:v>1208.0</c:v>
                </c:pt>
                <c:pt idx="12476">
                  <c:v>1208.099975585937</c:v>
                </c:pt>
                <c:pt idx="12477">
                  <c:v>1208.200073242188</c:v>
                </c:pt>
                <c:pt idx="12478">
                  <c:v>1208.300048828125</c:v>
                </c:pt>
                <c:pt idx="12479">
                  <c:v>1208.400024414062</c:v>
                </c:pt>
                <c:pt idx="12480">
                  <c:v>1208.5</c:v>
                </c:pt>
                <c:pt idx="12481">
                  <c:v>1208.599975585937</c:v>
                </c:pt>
                <c:pt idx="12482">
                  <c:v>1208.700073242188</c:v>
                </c:pt>
                <c:pt idx="12483">
                  <c:v>1208.800048828125</c:v>
                </c:pt>
                <c:pt idx="12484">
                  <c:v>1208.900024414062</c:v>
                </c:pt>
                <c:pt idx="12485">
                  <c:v>1209.0</c:v>
                </c:pt>
                <c:pt idx="12486">
                  <c:v>1209.099975585937</c:v>
                </c:pt>
                <c:pt idx="12487">
                  <c:v>1209.200073242188</c:v>
                </c:pt>
                <c:pt idx="12488">
                  <c:v>1209.300048828125</c:v>
                </c:pt>
                <c:pt idx="12489">
                  <c:v>1209.400024414062</c:v>
                </c:pt>
                <c:pt idx="12490">
                  <c:v>1209.5</c:v>
                </c:pt>
                <c:pt idx="12491">
                  <c:v>1209.599975585937</c:v>
                </c:pt>
                <c:pt idx="12492">
                  <c:v>1209.700073242188</c:v>
                </c:pt>
                <c:pt idx="12493">
                  <c:v>1209.800048828125</c:v>
                </c:pt>
                <c:pt idx="12494">
                  <c:v>1209.900024414062</c:v>
                </c:pt>
                <c:pt idx="12495">
                  <c:v>1210.0</c:v>
                </c:pt>
                <c:pt idx="12496">
                  <c:v>1210.099975585937</c:v>
                </c:pt>
                <c:pt idx="12497">
                  <c:v>1210.200073242188</c:v>
                </c:pt>
                <c:pt idx="12498">
                  <c:v>1210.300048828125</c:v>
                </c:pt>
                <c:pt idx="12499">
                  <c:v>1210.400024414062</c:v>
                </c:pt>
                <c:pt idx="12500">
                  <c:v>1210.5</c:v>
                </c:pt>
                <c:pt idx="12501">
                  <c:v>1210.599975585937</c:v>
                </c:pt>
                <c:pt idx="12502">
                  <c:v>1210.700073242188</c:v>
                </c:pt>
                <c:pt idx="12503">
                  <c:v>1210.800048828125</c:v>
                </c:pt>
                <c:pt idx="12504">
                  <c:v>1210.900024414062</c:v>
                </c:pt>
                <c:pt idx="12505">
                  <c:v>1211.0</c:v>
                </c:pt>
                <c:pt idx="12506">
                  <c:v>1211.099975585937</c:v>
                </c:pt>
                <c:pt idx="12507">
                  <c:v>1211.200073242188</c:v>
                </c:pt>
                <c:pt idx="12508">
                  <c:v>1211.300048828125</c:v>
                </c:pt>
                <c:pt idx="12509">
                  <c:v>1211.400024414062</c:v>
                </c:pt>
                <c:pt idx="12510">
                  <c:v>1211.5</c:v>
                </c:pt>
                <c:pt idx="12511">
                  <c:v>1211.599975585937</c:v>
                </c:pt>
                <c:pt idx="12512">
                  <c:v>1211.700073242188</c:v>
                </c:pt>
                <c:pt idx="12513">
                  <c:v>1211.800048828125</c:v>
                </c:pt>
                <c:pt idx="12514">
                  <c:v>1211.900024414062</c:v>
                </c:pt>
                <c:pt idx="12515">
                  <c:v>1212.0</c:v>
                </c:pt>
                <c:pt idx="12516">
                  <c:v>1212.099975585937</c:v>
                </c:pt>
                <c:pt idx="12517">
                  <c:v>1212.200073242188</c:v>
                </c:pt>
                <c:pt idx="12518">
                  <c:v>1212.300048828125</c:v>
                </c:pt>
                <c:pt idx="12519">
                  <c:v>1212.400024414062</c:v>
                </c:pt>
                <c:pt idx="12520">
                  <c:v>1212.5</c:v>
                </c:pt>
                <c:pt idx="12521">
                  <c:v>1212.599975585937</c:v>
                </c:pt>
                <c:pt idx="12522">
                  <c:v>1212.700073242188</c:v>
                </c:pt>
                <c:pt idx="12523">
                  <c:v>1212.800048828125</c:v>
                </c:pt>
                <c:pt idx="12524">
                  <c:v>1212.900024414062</c:v>
                </c:pt>
                <c:pt idx="12525">
                  <c:v>1213.0</c:v>
                </c:pt>
                <c:pt idx="12526">
                  <c:v>1213.099975585937</c:v>
                </c:pt>
                <c:pt idx="12527">
                  <c:v>1213.200073242188</c:v>
                </c:pt>
                <c:pt idx="12528">
                  <c:v>1213.300048828125</c:v>
                </c:pt>
                <c:pt idx="12529">
                  <c:v>1213.400024414062</c:v>
                </c:pt>
                <c:pt idx="12530">
                  <c:v>1213.5</c:v>
                </c:pt>
                <c:pt idx="12531">
                  <c:v>1213.599975585937</c:v>
                </c:pt>
                <c:pt idx="12532">
                  <c:v>1213.700073242188</c:v>
                </c:pt>
                <c:pt idx="12533">
                  <c:v>1213.800048828125</c:v>
                </c:pt>
                <c:pt idx="12534">
                  <c:v>1213.900024414062</c:v>
                </c:pt>
                <c:pt idx="12535">
                  <c:v>1214.0</c:v>
                </c:pt>
                <c:pt idx="12536">
                  <c:v>1214.099975585937</c:v>
                </c:pt>
                <c:pt idx="12537">
                  <c:v>1214.200073242188</c:v>
                </c:pt>
                <c:pt idx="12538">
                  <c:v>1214.300048828125</c:v>
                </c:pt>
                <c:pt idx="12539">
                  <c:v>1214.400024414062</c:v>
                </c:pt>
                <c:pt idx="12540">
                  <c:v>1214.5</c:v>
                </c:pt>
                <c:pt idx="12541">
                  <c:v>1214.599975585937</c:v>
                </c:pt>
                <c:pt idx="12542">
                  <c:v>1214.700073242188</c:v>
                </c:pt>
                <c:pt idx="12543">
                  <c:v>1214.800048828125</c:v>
                </c:pt>
                <c:pt idx="12544">
                  <c:v>1214.900024414062</c:v>
                </c:pt>
                <c:pt idx="12545">
                  <c:v>1215.0</c:v>
                </c:pt>
                <c:pt idx="12546">
                  <c:v>1215.099975585937</c:v>
                </c:pt>
                <c:pt idx="12547">
                  <c:v>1215.200073242188</c:v>
                </c:pt>
                <c:pt idx="12548">
                  <c:v>1215.300048828125</c:v>
                </c:pt>
                <c:pt idx="12549">
                  <c:v>1215.400024414062</c:v>
                </c:pt>
                <c:pt idx="12550">
                  <c:v>1215.5</c:v>
                </c:pt>
                <c:pt idx="12551">
                  <c:v>1215.599975585937</c:v>
                </c:pt>
                <c:pt idx="12552">
                  <c:v>1215.700073242188</c:v>
                </c:pt>
                <c:pt idx="12553">
                  <c:v>1215.800048828125</c:v>
                </c:pt>
                <c:pt idx="12554">
                  <c:v>1215.900024414062</c:v>
                </c:pt>
                <c:pt idx="12555">
                  <c:v>1216.0</c:v>
                </c:pt>
                <c:pt idx="12556">
                  <c:v>1216.099975585937</c:v>
                </c:pt>
                <c:pt idx="12557">
                  <c:v>1216.200073242188</c:v>
                </c:pt>
                <c:pt idx="12558">
                  <c:v>1216.300048828125</c:v>
                </c:pt>
                <c:pt idx="12559">
                  <c:v>1216.400024414062</c:v>
                </c:pt>
                <c:pt idx="12560">
                  <c:v>1216.5</c:v>
                </c:pt>
                <c:pt idx="12561">
                  <c:v>1216.599975585937</c:v>
                </c:pt>
                <c:pt idx="12562">
                  <c:v>1216.700073242188</c:v>
                </c:pt>
                <c:pt idx="12563">
                  <c:v>1216.800048828125</c:v>
                </c:pt>
                <c:pt idx="12564">
                  <c:v>1216.900024414062</c:v>
                </c:pt>
                <c:pt idx="12565">
                  <c:v>1217.0</c:v>
                </c:pt>
                <c:pt idx="12566">
                  <c:v>1217.099975585937</c:v>
                </c:pt>
                <c:pt idx="12567">
                  <c:v>1217.200073242188</c:v>
                </c:pt>
                <c:pt idx="12568">
                  <c:v>1217.300048828125</c:v>
                </c:pt>
                <c:pt idx="12569">
                  <c:v>1217.400024414062</c:v>
                </c:pt>
                <c:pt idx="12570">
                  <c:v>1217.5</c:v>
                </c:pt>
                <c:pt idx="12571">
                  <c:v>1217.599975585937</c:v>
                </c:pt>
                <c:pt idx="12572">
                  <c:v>1217.700073242188</c:v>
                </c:pt>
                <c:pt idx="12573">
                  <c:v>1217.800048828125</c:v>
                </c:pt>
                <c:pt idx="12574">
                  <c:v>1217.900024414062</c:v>
                </c:pt>
                <c:pt idx="12575">
                  <c:v>1218.0</c:v>
                </c:pt>
                <c:pt idx="12576">
                  <c:v>1218.099975585937</c:v>
                </c:pt>
                <c:pt idx="12577">
                  <c:v>1218.200073242188</c:v>
                </c:pt>
                <c:pt idx="12578">
                  <c:v>1218.300048828125</c:v>
                </c:pt>
                <c:pt idx="12579">
                  <c:v>1218.400024414062</c:v>
                </c:pt>
                <c:pt idx="12580">
                  <c:v>1218.5</c:v>
                </c:pt>
                <c:pt idx="12581">
                  <c:v>1218.599975585937</c:v>
                </c:pt>
                <c:pt idx="12582">
                  <c:v>1218.700073242188</c:v>
                </c:pt>
                <c:pt idx="12583">
                  <c:v>1218.800048828125</c:v>
                </c:pt>
                <c:pt idx="12584">
                  <c:v>1218.900024414062</c:v>
                </c:pt>
                <c:pt idx="12585">
                  <c:v>1219.0</c:v>
                </c:pt>
                <c:pt idx="12586">
                  <c:v>1219.099975585937</c:v>
                </c:pt>
                <c:pt idx="12587">
                  <c:v>1219.200073242188</c:v>
                </c:pt>
                <c:pt idx="12588">
                  <c:v>1219.300048828125</c:v>
                </c:pt>
                <c:pt idx="12589">
                  <c:v>1219.400024414062</c:v>
                </c:pt>
                <c:pt idx="12590">
                  <c:v>1219.5</c:v>
                </c:pt>
                <c:pt idx="12591">
                  <c:v>1219.599975585937</c:v>
                </c:pt>
                <c:pt idx="12592">
                  <c:v>1219.700073242188</c:v>
                </c:pt>
                <c:pt idx="12593">
                  <c:v>1219.800048828125</c:v>
                </c:pt>
                <c:pt idx="12594">
                  <c:v>1219.900024414062</c:v>
                </c:pt>
                <c:pt idx="12595">
                  <c:v>1220.0</c:v>
                </c:pt>
                <c:pt idx="12596">
                  <c:v>1220.099975585937</c:v>
                </c:pt>
                <c:pt idx="12597">
                  <c:v>1220.200073242188</c:v>
                </c:pt>
                <c:pt idx="12598">
                  <c:v>1220.300048828125</c:v>
                </c:pt>
                <c:pt idx="12599">
                  <c:v>1220.400024414062</c:v>
                </c:pt>
                <c:pt idx="12600">
                  <c:v>1220.5</c:v>
                </c:pt>
                <c:pt idx="12601">
                  <c:v>1220.599975585937</c:v>
                </c:pt>
                <c:pt idx="12602">
                  <c:v>1220.700073242188</c:v>
                </c:pt>
                <c:pt idx="12603">
                  <c:v>1220.800048828125</c:v>
                </c:pt>
                <c:pt idx="12604">
                  <c:v>1220.900024414062</c:v>
                </c:pt>
                <c:pt idx="12605">
                  <c:v>1221.0</c:v>
                </c:pt>
                <c:pt idx="12606">
                  <c:v>1221.099975585937</c:v>
                </c:pt>
                <c:pt idx="12607">
                  <c:v>1221.200073242188</c:v>
                </c:pt>
                <c:pt idx="12608">
                  <c:v>1221.300048828125</c:v>
                </c:pt>
                <c:pt idx="12609">
                  <c:v>1221.400024414062</c:v>
                </c:pt>
                <c:pt idx="12610">
                  <c:v>1221.5</c:v>
                </c:pt>
                <c:pt idx="12611">
                  <c:v>1221.599975585937</c:v>
                </c:pt>
                <c:pt idx="12612">
                  <c:v>1221.700073242188</c:v>
                </c:pt>
                <c:pt idx="12613">
                  <c:v>1221.800048828125</c:v>
                </c:pt>
                <c:pt idx="12614">
                  <c:v>1221.900024414062</c:v>
                </c:pt>
                <c:pt idx="12615">
                  <c:v>1222.0</c:v>
                </c:pt>
                <c:pt idx="12616">
                  <c:v>1222.099975585937</c:v>
                </c:pt>
                <c:pt idx="12617">
                  <c:v>1222.200073242188</c:v>
                </c:pt>
                <c:pt idx="12618">
                  <c:v>1222.300048828125</c:v>
                </c:pt>
                <c:pt idx="12619">
                  <c:v>1222.400024414062</c:v>
                </c:pt>
                <c:pt idx="12620">
                  <c:v>1222.5</c:v>
                </c:pt>
                <c:pt idx="12621">
                  <c:v>1222.599975585937</c:v>
                </c:pt>
                <c:pt idx="12622">
                  <c:v>1222.700073242188</c:v>
                </c:pt>
                <c:pt idx="12623">
                  <c:v>1222.800048828125</c:v>
                </c:pt>
                <c:pt idx="12624">
                  <c:v>1222.900024414062</c:v>
                </c:pt>
                <c:pt idx="12625">
                  <c:v>1223.0</c:v>
                </c:pt>
                <c:pt idx="12626">
                  <c:v>1223.099975585937</c:v>
                </c:pt>
                <c:pt idx="12627">
                  <c:v>1223.200073242188</c:v>
                </c:pt>
                <c:pt idx="12628">
                  <c:v>1223.300048828125</c:v>
                </c:pt>
                <c:pt idx="12629">
                  <c:v>1223.400024414062</c:v>
                </c:pt>
                <c:pt idx="12630">
                  <c:v>1223.5</c:v>
                </c:pt>
                <c:pt idx="12631">
                  <c:v>1223.599975585937</c:v>
                </c:pt>
                <c:pt idx="12632">
                  <c:v>1223.700073242188</c:v>
                </c:pt>
                <c:pt idx="12633">
                  <c:v>1223.800048828125</c:v>
                </c:pt>
                <c:pt idx="12634">
                  <c:v>1223.900024414062</c:v>
                </c:pt>
                <c:pt idx="12635">
                  <c:v>1224.0</c:v>
                </c:pt>
                <c:pt idx="12636">
                  <c:v>1224.099975585937</c:v>
                </c:pt>
                <c:pt idx="12637">
                  <c:v>1224.200073242188</c:v>
                </c:pt>
                <c:pt idx="12638">
                  <c:v>1224.300048828125</c:v>
                </c:pt>
                <c:pt idx="12639">
                  <c:v>1224.400024414062</c:v>
                </c:pt>
                <c:pt idx="12640">
                  <c:v>1224.5</c:v>
                </c:pt>
                <c:pt idx="12641">
                  <c:v>1224.599975585937</c:v>
                </c:pt>
                <c:pt idx="12642">
                  <c:v>1224.700073242188</c:v>
                </c:pt>
                <c:pt idx="12643">
                  <c:v>1224.800048828125</c:v>
                </c:pt>
                <c:pt idx="12644">
                  <c:v>1224.900024414062</c:v>
                </c:pt>
                <c:pt idx="12645">
                  <c:v>1225.0</c:v>
                </c:pt>
                <c:pt idx="12646">
                  <c:v>1225.099975585937</c:v>
                </c:pt>
                <c:pt idx="12647">
                  <c:v>1225.200073242188</c:v>
                </c:pt>
                <c:pt idx="12648">
                  <c:v>1225.300048828125</c:v>
                </c:pt>
                <c:pt idx="12649">
                  <c:v>1225.400024414062</c:v>
                </c:pt>
                <c:pt idx="12650">
                  <c:v>1225.5</c:v>
                </c:pt>
                <c:pt idx="12651">
                  <c:v>1225.599975585937</c:v>
                </c:pt>
                <c:pt idx="12652">
                  <c:v>1225.700073242188</c:v>
                </c:pt>
                <c:pt idx="12653">
                  <c:v>1225.800048828125</c:v>
                </c:pt>
                <c:pt idx="12654">
                  <c:v>1225.900024414062</c:v>
                </c:pt>
                <c:pt idx="12655">
                  <c:v>1226.0</c:v>
                </c:pt>
                <c:pt idx="12656">
                  <c:v>1226.099975585937</c:v>
                </c:pt>
                <c:pt idx="12657">
                  <c:v>1226.200073242188</c:v>
                </c:pt>
                <c:pt idx="12658">
                  <c:v>1226.300048828125</c:v>
                </c:pt>
                <c:pt idx="12659">
                  <c:v>1226.400024414062</c:v>
                </c:pt>
                <c:pt idx="12660">
                  <c:v>1226.5</c:v>
                </c:pt>
                <c:pt idx="12661">
                  <c:v>1226.599975585937</c:v>
                </c:pt>
                <c:pt idx="12662">
                  <c:v>1226.700073242188</c:v>
                </c:pt>
                <c:pt idx="12663">
                  <c:v>1226.800048828125</c:v>
                </c:pt>
                <c:pt idx="12664">
                  <c:v>1226.900024414062</c:v>
                </c:pt>
                <c:pt idx="12665">
                  <c:v>1227.0</c:v>
                </c:pt>
                <c:pt idx="12666">
                  <c:v>1227.099975585937</c:v>
                </c:pt>
                <c:pt idx="12667">
                  <c:v>1227.200073242188</c:v>
                </c:pt>
                <c:pt idx="12668">
                  <c:v>1227.300048828125</c:v>
                </c:pt>
                <c:pt idx="12669">
                  <c:v>1227.400024414062</c:v>
                </c:pt>
                <c:pt idx="12670">
                  <c:v>1227.5</c:v>
                </c:pt>
                <c:pt idx="12671">
                  <c:v>1227.599975585937</c:v>
                </c:pt>
                <c:pt idx="12672">
                  <c:v>1227.700073242188</c:v>
                </c:pt>
                <c:pt idx="12673">
                  <c:v>1227.800048828125</c:v>
                </c:pt>
                <c:pt idx="12674">
                  <c:v>1227.900024414062</c:v>
                </c:pt>
                <c:pt idx="12675">
                  <c:v>1228.0</c:v>
                </c:pt>
                <c:pt idx="12676">
                  <c:v>1228.099975585937</c:v>
                </c:pt>
                <c:pt idx="12677">
                  <c:v>1228.200073242188</c:v>
                </c:pt>
                <c:pt idx="12678">
                  <c:v>1228.300048828125</c:v>
                </c:pt>
                <c:pt idx="12679">
                  <c:v>1228.400024414062</c:v>
                </c:pt>
                <c:pt idx="12680">
                  <c:v>1228.5</c:v>
                </c:pt>
                <c:pt idx="12681">
                  <c:v>1228.599975585937</c:v>
                </c:pt>
                <c:pt idx="12682">
                  <c:v>1228.700073242188</c:v>
                </c:pt>
                <c:pt idx="12683">
                  <c:v>1228.800048828125</c:v>
                </c:pt>
                <c:pt idx="12684">
                  <c:v>1228.900024414062</c:v>
                </c:pt>
                <c:pt idx="12685">
                  <c:v>1229.0</c:v>
                </c:pt>
                <c:pt idx="12686">
                  <c:v>1229.099975585937</c:v>
                </c:pt>
                <c:pt idx="12687">
                  <c:v>1229.200073242188</c:v>
                </c:pt>
                <c:pt idx="12688">
                  <c:v>1229.300048828125</c:v>
                </c:pt>
                <c:pt idx="12689">
                  <c:v>1229.400024414062</c:v>
                </c:pt>
                <c:pt idx="12690">
                  <c:v>1229.5</c:v>
                </c:pt>
                <c:pt idx="12691">
                  <c:v>1229.599975585937</c:v>
                </c:pt>
                <c:pt idx="12692">
                  <c:v>1229.700073242188</c:v>
                </c:pt>
                <c:pt idx="12693">
                  <c:v>1229.800048828125</c:v>
                </c:pt>
                <c:pt idx="12694">
                  <c:v>1229.900024414062</c:v>
                </c:pt>
                <c:pt idx="12695">
                  <c:v>1230.0</c:v>
                </c:pt>
                <c:pt idx="12696">
                  <c:v>1230.099975585937</c:v>
                </c:pt>
                <c:pt idx="12697">
                  <c:v>1230.200073242188</c:v>
                </c:pt>
                <c:pt idx="12698">
                  <c:v>1230.300048828125</c:v>
                </c:pt>
                <c:pt idx="12699">
                  <c:v>1230.400024414062</c:v>
                </c:pt>
                <c:pt idx="12700">
                  <c:v>1230.5</c:v>
                </c:pt>
                <c:pt idx="12701">
                  <c:v>1230.599975585937</c:v>
                </c:pt>
                <c:pt idx="12702">
                  <c:v>1230.700073242188</c:v>
                </c:pt>
                <c:pt idx="12703">
                  <c:v>1230.800048828125</c:v>
                </c:pt>
                <c:pt idx="12704">
                  <c:v>1230.900024414062</c:v>
                </c:pt>
                <c:pt idx="12705">
                  <c:v>1231.0</c:v>
                </c:pt>
                <c:pt idx="12706">
                  <c:v>1231.099975585937</c:v>
                </c:pt>
                <c:pt idx="12707">
                  <c:v>1231.200073242188</c:v>
                </c:pt>
                <c:pt idx="12708">
                  <c:v>1231.300048828125</c:v>
                </c:pt>
                <c:pt idx="12709">
                  <c:v>1231.400024414062</c:v>
                </c:pt>
                <c:pt idx="12710">
                  <c:v>1231.5</c:v>
                </c:pt>
                <c:pt idx="12711">
                  <c:v>1231.599975585937</c:v>
                </c:pt>
                <c:pt idx="12712">
                  <c:v>1231.700073242188</c:v>
                </c:pt>
                <c:pt idx="12713">
                  <c:v>1231.800048828125</c:v>
                </c:pt>
                <c:pt idx="12714">
                  <c:v>1231.900024414062</c:v>
                </c:pt>
                <c:pt idx="12715">
                  <c:v>1232.0</c:v>
                </c:pt>
                <c:pt idx="12716">
                  <c:v>1232.099975585937</c:v>
                </c:pt>
                <c:pt idx="12717">
                  <c:v>1232.200073242188</c:v>
                </c:pt>
                <c:pt idx="12718">
                  <c:v>1232.300048828125</c:v>
                </c:pt>
                <c:pt idx="12719">
                  <c:v>1232.400024414062</c:v>
                </c:pt>
                <c:pt idx="12720">
                  <c:v>1232.5</c:v>
                </c:pt>
                <c:pt idx="12721">
                  <c:v>1232.599975585937</c:v>
                </c:pt>
                <c:pt idx="12722">
                  <c:v>1232.700073242188</c:v>
                </c:pt>
                <c:pt idx="12723">
                  <c:v>1232.800048828125</c:v>
                </c:pt>
                <c:pt idx="12724">
                  <c:v>1232.900024414062</c:v>
                </c:pt>
                <c:pt idx="12725">
                  <c:v>1233.0</c:v>
                </c:pt>
                <c:pt idx="12726">
                  <c:v>1233.099975585937</c:v>
                </c:pt>
                <c:pt idx="12727">
                  <c:v>1233.200073242188</c:v>
                </c:pt>
                <c:pt idx="12728">
                  <c:v>1233.300048828125</c:v>
                </c:pt>
                <c:pt idx="12729">
                  <c:v>1233.400024414062</c:v>
                </c:pt>
                <c:pt idx="12730">
                  <c:v>1233.5</c:v>
                </c:pt>
                <c:pt idx="12731">
                  <c:v>1233.599975585937</c:v>
                </c:pt>
                <c:pt idx="12732">
                  <c:v>1233.700073242188</c:v>
                </c:pt>
                <c:pt idx="12733">
                  <c:v>1233.800048828125</c:v>
                </c:pt>
                <c:pt idx="12734">
                  <c:v>1233.900024414062</c:v>
                </c:pt>
                <c:pt idx="12735">
                  <c:v>1234.0</c:v>
                </c:pt>
                <c:pt idx="12736">
                  <c:v>1234.099975585937</c:v>
                </c:pt>
                <c:pt idx="12737">
                  <c:v>1234.200073242188</c:v>
                </c:pt>
                <c:pt idx="12738">
                  <c:v>1234.300048828125</c:v>
                </c:pt>
                <c:pt idx="12739">
                  <c:v>1234.400024414062</c:v>
                </c:pt>
                <c:pt idx="12740">
                  <c:v>1234.5</c:v>
                </c:pt>
                <c:pt idx="12741">
                  <c:v>1234.599975585937</c:v>
                </c:pt>
                <c:pt idx="12742">
                  <c:v>1234.700073242188</c:v>
                </c:pt>
                <c:pt idx="12743">
                  <c:v>1234.800048828125</c:v>
                </c:pt>
                <c:pt idx="12744">
                  <c:v>1234.900024414062</c:v>
                </c:pt>
                <c:pt idx="12745">
                  <c:v>1235.0</c:v>
                </c:pt>
                <c:pt idx="12746">
                  <c:v>1235.099975585937</c:v>
                </c:pt>
                <c:pt idx="12747">
                  <c:v>1235.200073242188</c:v>
                </c:pt>
                <c:pt idx="12748">
                  <c:v>1235.300048828125</c:v>
                </c:pt>
                <c:pt idx="12749">
                  <c:v>1235.400024414062</c:v>
                </c:pt>
                <c:pt idx="12750">
                  <c:v>1235.5</c:v>
                </c:pt>
                <c:pt idx="12751">
                  <c:v>1235.599975585937</c:v>
                </c:pt>
                <c:pt idx="12752">
                  <c:v>1235.700073242188</c:v>
                </c:pt>
                <c:pt idx="12753">
                  <c:v>1235.800048828125</c:v>
                </c:pt>
                <c:pt idx="12754">
                  <c:v>1235.900024414062</c:v>
                </c:pt>
                <c:pt idx="12755">
                  <c:v>1236.0</c:v>
                </c:pt>
                <c:pt idx="12756">
                  <c:v>1236.099975585937</c:v>
                </c:pt>
                <c:pt idx="12757">
                  <c:v>1236.200073242188</c:v>
                </c:pt>
                <c:pt idx="12758">
                  <c:v>1236.300048828125</c:v>
                </c:pt>
                <c:pt idx="12759">
                  <c:v>1236.400024414062</c:v>
                </c:pt>
                <c:pt idx="12760">
                  <c:v>1236.5</c:v>
                </c:pt>
                <c:pt idx="12761">
                  <c:v>1236.599975585937</c:v>
                </c:pt>
                <c:pt idx="12762">
                  <c:v>1236.700073242188</c:v>
                </c:pt>
                <c:pt idx="12763">
                  <c:v>1236.800048828125</c:v>
                </c:pt>
                <c:pt idx="12764">
                  <c:v>1236.900024414062</c:v>
                </c:pt>
                <c:pt idx="12765">
                  <c:v>1237.0</c:v>
                </c:pt>
                <c:pt idx="12766">
                  <c:v>1237.099975585937</c:v>
                </c:pt>
                <c:pt idx="12767">
                  <c:v>1237.200073242188</c:v>
                </c:pt>
                <c:pt idx="12768">
                  <c:v>1237.300048828125</c:v>
                </c:pt>
                <c:pt idx="12769">
                  <c:v>1237.400024414062</c:v>
                </c:pt>
                <c:pt idx="12770">
                  <c:v>1237.5</c:v>
                </c:pt>
                <c:pt idx="12771">
                  <c:v>1237.599975585937</c:v>
                </c:pt>
                <c:pt idx="12772">
                  <c:v>1237.700073242188</c:v>
                </c:pt>
                <c:pt idx="12773">
                  <c:v>1237.800048828125</c:v>
                </c:pt>
                <c:pt idx="12774">
                  <c:v>1237.900024414062</c:v>
                </c:pt>
                <c:pt idx="12775">
                  <c:v>1238.0</c:v>
                </c:pt>
                <c:pt idx="12776">
                  <c:v>1238.099975585937</c:v>
                </c:pt>
                <c:pt idx="12777">
                  <c:v>1238.200073242188</c:v>
                </c:pt>
                <c:pt idx="12778">
                  <c:v>1238.300048828125</c:v>
                </c:pt>
                <c:pt idx="12779">
                  <c:v>1238.400024414062</c:v>
                </c:pt>
                <c:pt idx="12780">
                  <c:v>1238.5</c:v>
                </c:pt>
                <c:pt idx="12781">
                  <c:v>1238.599975585937</c:v>
                </c:pt>
                <c:pt idx="12782">
                  <c:v>1238.700073242188</c:v>
                </c:pt>
                <c:pt idx="12783">
                  <c:v>1238.800048828125</c:v>
                </c:pt>
                <c:pt idx="12784">
                  <c:v>1238.900024414062</c:v>
                </c:pt>
                <c:pt idx="12785">
                  <c:v>1239.0</c:v>
                </c:pt>
                <c:pt idx="12786">
                  <c:v>1239.099975585937</c:v>
                </c:pt>
                <c:pt idx="12787">
                  <c:v>1239.200073242188</c:v>
                </c:pt>
                <c:pt idx="12788">
                  <c:v>1239.300048828125</c:v>
                </c:pt>
                <c:pt idx="12789">
                  <c:v>1239.400024414062</c:v>
                </c:pt>
                <c:pt idx="12790">
                  <c:v>1239.5</c:v>
                </c:pt>
                <c:pt idx="12791">
                  <c:v>1239.599975585937</c:v>
                </c:pt>
                <c:pt idx="12792">
                  <c:v>1239.700073242188</c:v>
                </c:pt>
                <c:pt idx="12793">
                  <c:v>1239.800048828125</c:v>
                </c:pt>
                <c:pt idx="12794">
                  <c:v>1239.900024414062</c:v>
                </c:pt>
                <c:pt idx="12795">
                  <c:v>1240.0</c:v>
                </c:pt>
                <c:pt idx="12796">
                  <c:v>1240.099975585937</c:v>
                </c:pt>
                <c:pt idx="12797">
                  <c:v>1240.200073242188</c:v>
                </c:pt>
                <c:pt idx="12798">
                  <c:v>1240.300048828125</c:v>
                </c:pt>
                <c:pt idx="12799">
                  <c:v>1240.400024414062</c:v>
                </c:pt>
                <c:pt idx="12800">
                  <c:v>1240.5</c:v>
                </c:pt>
                <c:pt idx="12801">
                  <c:v>1240.599975585937</c:v>
                </c:pt>
                <c:pt idx="12802">
                  <c:v>1240.700073242188</c:v>
                </c:pt>
                <c:pt idx="12803">
                  <c:v>1240.800048828125</c:v>
                </c:pt>
                <c:pt idx="12804">
                  <c:v>1240.900024414062</c:v>
                </c:pt>
                <c:pt idx="12805">
                  <c:v>1241.0</c:v>
                </c:pt>
                <c:pt idx="12806">
                  <c:v>1241.099975585937</c:v>
                </c:pt>
                <c:pt idx="12807">
                  <c:v>1241.200073242188</c:v>
                </c:pt>
                <c:pt idx="12808">
                  <c:v>1241.300048828125</c:v>
                </c:pt>
                <c:pt idx="12809">
                  <c:v>1241.400024414062</c:v>
                </c:pt>
                <c:pt idx="12810">
                  <c:v>1241.5</c:v>
                </c:pt>
                <c:pt idx="12811">
                  <c:v>1241.599975585937</c:v>
                </c:pt>
                <c:pt idx="12812">
                  <c:v>1241.700073242188</c:v>
                </c:pt>
                <c:pt idx="12813">
                  <c:v>1241.800048828125</c:v>
                </c:pt>
                <c:pt idx="12814">
                  <c:v>1241.900024414062</c:v>
                </c:pt>
                <c:pt idx="12815">
                  <c:v>1242.0</c:v>
                </c:pt>
                <c:pt idx="12816">
                  <c:v>1242.099975585937</c:v>
                </c:pt>
                <c:pt idx="12817">
                  <c:v>1242.200073242188</c:v>
                </c:pt>
                <c:pt idx="12818">
                  <c:v>1242.300048828125</c:v>
                </c:pt>
                <c:pt idx="12819">
                  <c:v>1242.400024414062</c:v>
                </c:pt>
                <c:pt idx="12820">
                  <c:v>1242.5</c:v>
                </c:pt>
                <c:pt idx="12821">
                  <c:v>1242.599975585937</c:v>
                </c:pt>
                <c:pt idx="12822">
                  <c:v>1242.700073242188</c:v>
                </c:pt>
                <c:pt idx="12823">
                  <c:v>1242.800048828125</c:v>
                </c:pt>
                <c:pt idx="12824">
                  <c:v>1242.900024414062</c:v>
                </c:pt>
                <c:pt idx="12825">
                  <c:v>1243.0</c:v>
                </c:pt>
                <c:pt idx="12826">
                  <c:v>1243.099975585937</c:v>
                </c:pt>
                <c:pt idx="12827">
                  <c:v>1243.200073242188</c:v>
                </c:pt>
                <c:pt idx="12828">
                  <c:v>1243.300048828125</c:v>
                </c:pt>
                <c:pt idx="12829">
                  <c:v>1243.400024414062</c:v>
                </c:pt>
                <c:pt idx="12830">
                  <c:v>1243.5</c:v>
                </c:pt>
                <c:pt idx="12831">
                  <c:v>1243.599975585937</c:v>
                </c:pt>
                <c:pt idx="12832">
                  <c:v>1243.700073242188</c:v>
                </c:pt>
                <c:pt idx="12833">
                  <c:v>1243.800048828125</c:v>
                </c:pt>
                <c:pt idx="12834">
                  <c:v>1243.900024414062</c:v>
                </c:pt>
                <c:pt idx="12835">
                  <c:v>1244.0</c:v>
                </c:pt>
                <c:pt idx="12836">
                  <c:v>1244.099975585937</c:v>
                </c:pt>
                <c:pt idx="12837">
                  <c:v>1244.200073242188</c:v>
                </c:pt>
                <c:pt idx="12838">
                  <c:v>1244.300048828125</c:v>
                </c:pt>
                <c:pt idx="12839">
                  <c:v>1244.400024414062</c:v>
                </c:pt>
                <c:pt idx="12840">
                  <c:v>1244.5</c:v>
                </c:pt>
                <c:pt idx="12841">
                  <c:v>1244.599975585937</c:v>
                </c:pt>
                <c:pt idx="12842">
                  <c:v>1244.700073242188</c:v>
                </c:pt>
                <c:pt idx="12843">
                  <c:v>1244.800048828125</c:v>
                </c:pt>
                <c:pt idx="12844">
                  <c:v>1244.900024414062</c:v>
                </c:pt>
                <c:pt idx="12845">
                  <c:v>1245.0</c:v>
                </c:pt>
                <c:pt idx="12846">
                  <c:v>1245.099975585937</c:v>
                </c:pt>
                <c:pt idx="12847">
                  <c:v>1245.200073242188</c:v>
                </c:pt>
                <c:pt idx="12848">
                  <c:v>1245.300048828125</c:v>
                </c:pt>
                <c:pt idx="12849">
                  <c:v>1245.400024414062</c:v>
                </c:pt>
                <c:pt idx="12850">
                  <c:v>1245.5</c:v>
                </c:pt>
                <c:pt idx="12851">
                  <c:v>1245.599975585937</c:v>
                </c:pt>
                <c:pt idx="12852">
                  <c:v>1245.700073242188</c:v>
                </c:pt>
                <c:pt idx="12853">
                  <c:v>1245.800048828125</c:v>
                </c:pt>
                <c:pt idx="12854">
                  <c:v>1245.900024414062</c:v>
                </c:pt>
                <c:pt idx="12855">
                  <c:v>1246.0</c:v>
                </c:pt>
                <c:pt idx="12856">
                  <c:v>1246.099975585937</c:v>
                </c:pt>
                <c:pt idx="12857">
                  <c:v>1246.200073242188</c:v>
                </c:pt>
                <c:pt idx="12858">
                  <c:v>1246.300048828125</c:v>
                </c:pt>
                <c:pt idx="12859">
                  <c:v>1246.400024414062</c:v>
                </c:pt>
                <c:pt idx="12860">
                  <c:v>1246.5</c:v>
                </c:pt>
                <c:pt idx="12861">
                  <c:v>1246.599975585937</c:v>
                </c:pt>
                <c:pt idx="12862">
                  <c:v>1246.700073242188</c:v>
                </c:pt>
                <c:pt idx="12863">
                  <c:v>1246.800048828125</c:v>
                </c:pt>
                <c:pt idx="12864">
                  <c:v>1246.900024414062</c:v>
                </c:pt>
                <c:pt idx="12865">
                  <c:v>1247.0</c:v>
                </c:pt>
                <c:pt idx="12866">
                  <c:v>1247.099975585937</c:v>
                </c:pt>
                <c:pt idx="12867">
                  <c:v>1247.200073242188</c:v>
                </c:pt>
                <c:pt idx="12868">
                  <c:v>1247.300048828125</c:v>
                </c:pt>
                <c:pt idx="12869">
                  <c:v>1247.400024414062</c:v>
                </c:pt>
                <c:pt idx="12870">
                  <c:v>1247.5</c:v>
                </c:pt>
                <c:pt idx="12871">
                  <c:v>1247.599975585937</c:v>
                </c:pt>
                <c:pt idx="12872">
                  <c:v>1247.700073242188</c:v>
                </c:pt>
                <c:pt idx="12873">
                  <c:v>1247.800048828125</c:v>
                </c:pt>
                <c:pt idx="12874">
                  <c:v>1247.900024414062</c:v>
                </c:pt>
                <c:pt idx="12875">
                  <c:v>1248.0</c:v>
                </c:pt>
                <c:pt idx="12876">
                  <c:v>1248.099975585937</c:v>
                </c:pt>
                <c:pt idx="12877">
                  <c:v>1248.200073242188</c:v>
                </c:pt>
                <c:pt idx="12878">
                  <c:v>1248.300048828125</c:v>
                </c:pt>
                <c:pt idx="12879">
                  <c:v>1248.400024414062</c:v>
                </c:pt>
                <c:pt idx="12880">
                  <c:v>1248.5</c:v>
                </c:pt>
                <c:pt idx="12881">
                  <c:v>1248.599975585937</c:v>
                </c:pt>
                <c:pt idx="12882">
                  <c:v>1248.700073242188</c:v>
                </c:pt>
                <c:pt idx="12883">
                  <c:v>1248.800048828125</c:v>
                </c:pt>
                <c:pt idx="12884">
                  <c:v>1248.900024414062</c:v>
                </c:pt>
                <c:pt idx="12885">
                  <c:v>1249.0</c:v>
                </c:pt>
                <c:pt idx="12886">
                  <c:v>1249.099975585937</c:v>
                </c:pt>
                <c:pt idx="12887">
                  <c:v>1249.200073242188</c:v>
                </c:pt>
                <c:pt idx="12888">
                  <c:v>1249.300048828125</c:v>
                </c:pt>
                <c:pt idx="12889">
                  <c:v>1249.400024414062</c:v>
                </c:pt>
                <c:pt idx="12890">
                  <c:v>1249.5</c:v>
                </c:pt>
                <c:pt idx="12891">
                  <c:v>1249.599975585937</c:v>
                </c:pt>
                <c:pt idx="12892">
                  <c:v>1249.700073242188</c:v>
                </c:pt>
                <c:pt idx="12893">
                  <c:v>1249.800048828125</c:v>
                </c:pt>
                <c:pt idx="12894">
                  <c:v>1249.900024414062</c:v>
                </c:pt>
                <c:pt idx="12895">
                  <c:v>1250.0</c:v>
                </c:pt>
                <c:pt idx="12896">
                  <c:v>1250.099975585937</c:v>
                </c:pt>
                <c:pt idx="12897">
                  <c:v>1250.200073242188</c:v>
                </c:pt>
                <c:pt idx="12898">
                  <c:v>1250.300048828125</c:v>
                </c:pt>
                <c:pt idx="12899">
                  <c:v>1250.400024414062</c:v>
                </c:pt>
                <c:pt idx="12900">
                  <c:v>1250.5</c:v>
                </c:pt>
                <c:pt idx="12901">
                  <c:v>1250.599975585937</c:v>
                </c:pt>
                <c:pt idx="12902">
                  <c:v>1250.700073242188</c:v>
                </c:pt>
                <c:pt idx="12903">
                  <c:v>1250.800048828125</c:v>
                </c:pt>
                <c:pt idx="12904">
                  <c:v>1250.900024414062</c:v>
                </c:pt>
                <c:pt idx="12905">
                  <c:v>1251.0</c:v>
                </c:pt>
                <c:pt idx="12906">
                  <c:v>1251.099975585937</c:v>
                </c:pt>
                <c:pt idx="12907">
                  <c:v>1251.200073242188</c:v>
                </c:pt>
                <c:pt idx="12908">
                  <c:v>1251.300048828125</c:v>
                </c:pt>
                <c:pt idx="12909">
                  <c:v>1251.400024414062</c:v>
                </c:pt>
                <c:pt idx="12910">
                  <c:v>1251.5</c:v>
                </c:pt>
                <c:pt idx="12911">
                  <c:v>1251.599975585937</c:v>
                </c:pt>
                <c:pt idx="12912">
                  <c:v>1251.700073242188</c:v>
                </c:pt>
                <c:pt idx="12913">
                  <c:v>1251.800048828125</c:v>
                </c:pt>
                <c:pt idx="12914">
                  <c:v>1251.900024414062</c:v>
                </c:pt>
                <c:pt idx="12915">
                  <c:v>1252.0</c:v>
                </c:pt>
                <c:pt idx="12916">
                  <c:v>1252.099975585937</c:v>
                </c:pt>
                <c:pt idx="12917">
                  <c:v>1252.200073242188</c:v>
                </c:pt>
                <c:pt idx="12918">
                  <c:v>1252.300048828125</c:v>
                </c:pt>
                <c:pt idx="12919">
                  <c:v>1252.400024414062</c:v>
                </c:pt>
                <c:pt idx="12920">
                  <c:v>1252.5</c:v>
                </c:pt>
                <c:pt idx="12921">
                  <c:v>1252.599975585937</c:v>
                </c:pt>
                <c:pt idx="12922">
                  <c:v>1252.700073242188</c:v>
                </c:pt>
                <c:pt idx="12923">
                  <c:v>1252.800048828125</c:v>
                </c:pt>
                <c:pt idx="12924">
                  <c:v>1252.900024414062</c:v>
                </c:pt>
                <c:pt idx="12925">
                  <c:v>1253.0</c:v>
                </c:pt>
                <c:pt idx="12926">
                  <c:v>1253.099975585937</c:v>
                </c:pt>
                <c:pt idx="12927">
                  <c:v>1253.200073242188</c:v>
                </c:pt>
                <c:pt idx="12928">
                  <c:v>1253.300048828125</c:v>
                </c:pt>
                <c:pt idx="12929">
                  <c:v>1253.400024414062</c:v>
                </c:pt>
                <c:pt idx="12930">
                  <c:v>1253.5</c:v>
                </c:pt>
                <c:pt idx="12931">
                  <c:v>1253.599975585937</c:v>
                </c:pt>
                <c:pt idx="12932">
                  <c:v>1253.700073242188</c:v>
                </c:pt>
                <c:pt idx="12933">
                  <c:v>1253.800048828125</c:v>
                </c:pt>
                <c:pt idx="12934">
                  <c:v>1253.900024414062</c:v>
                </c:pt>
                <c:pt idx="12935">
                  <c:v>1254.0</c:v>
                </c:pt>
                <c:pt idx="12936">
                  <c:v>1254.099975585937</c:v>
                </c:pt>
                <c:pt idx="12937">
                  <c:v>1254.200073242188</c:v>
                </c:pt>
                <c:pt idx="12938">
                  <c:v>1254.300048828125</c:v>
                </c:pt>
                <c:pt idx="12939">
                  <c:v>1254.400024414062</c:v>
                </c:pt>
                <c:pt idx="12940">
                  <c:v>1254.5</c:v>
                </c:pt>
                <c:pt idx="12941">
                  <c:v>1254.599975585937</c:v>
                </c:pt>
                <c:pt idx="12942">
                  <c:v>1254.700073242188</c:v>
                </c:pt>
                <c:pt idx="12943">
                  <c:v>1254.800048828125</c:v>
                </c:pt>
                <c:pt idx="12944">
                  <c:v>1254.900024414062</c:v>
                </c:pt>
                <c:pt idx="12945">
                  <c:v>1255.0</c:v>
                </c:pt>
                <c:pt idx="12946">
                  <c:v>1255.099975585937</c:v>
                </c:pt>
                <c:pt idx="12947">
                  <c:v>1255.200073242188</c:v>
                </c:pt>
                <c:pt idx="12948">
                  <c:v>1255.300048828125</c:v>
                </c:pt>
                <c:pt idx="12949">
                  <c:v>1255.400024414062</c:v>
                </c:pt>
                <c:pt idx="12950">
                  <c:v>1255.5</c:v>
                </c:pt>
                <c:pt idx="12951">
                  <c:v>1255.599975585937</c:v>
                </c:pt>
                <c:pt idx="12952">
                  <c:v>1255.700073242188</c:v>
                </c:pt>
                <c:pt idx="12953">
                  <c:v>1255.800048828125</c:v>
                </c:pt>
                <c:pt idx="12954">
                  <c:v>1255.900024414062</c:v>
                </c:pt>
                <c:pt idx="12955">
                  <c:v>1256.0</c:v>
                </c:pt>
                <c:pt idx="12956">
                  <c:v>1256.099975585937</c:v>
                </c:pt>
                <c:pt idx="12957">
                  <c:v>1256.200073242188</c:v>
                </c:pt>
                <c:pt idx="12958">
                  <c:v>1256.300048828125</c:v>
                </c:pt>
                <c:pt idx="12959">
                  <c:v>1256.400024414062</c:v>
                </c:pt>
                <c:pt idx="12960">
                  <c:v>1256.5</c:v>
                </c:pt>
                <c:pt idx="12961">
                  <c:v>1256.599975585937</c:v>
                </c:pt>
                <c:pt idx="12962">
                  <c:v>1256.700073242188</c:v>
                </c:pt>
                <c:pt idx="12963">
                  <c:v>1256.800048828125</c:v>
                </c:pt>
                <c:pt idx="12964">
                  <c:v>1256.900024414062</c:v>
                </c:pt>
                <c:pt idx="12965">
                  <c:v>1257.0</c:v>
                </c:pt>
                <c:pt idx="12966">
                  <c:v>1257.099975585937</c:v>
                </c:pt>
                <c:pt idx="12967">
                  <c:v>1257.200073242188</c:v>
                </c:pt>
                <c:pt idx="12968">
                  <c:v>1257.300048828125</c:v>
                </c:pt>
                <c:pt idx="12969">
                  <c:v>1257.400024414062</c:v>
                </c:pt>
                <c:pt idx="12970">
                  <c:v>1257.5</c:v>
                </c:pt>
                <c:pt idx="12971">
                  <c:v>1257.599975585937</c:v>
                </c:pt>
                <c:pt idx="12972">
                  <c:v>1257.700073242188</c:v>
                </c:pt>
                <c:pt idx="12973">
                  <c:v>1257.800048828125</c:v>
                </c:pt>
                <c:pt idx="12974">
                  <c:v>1257.900024414062</c:v>
                </c:pt>
                <c:pt idx="12975">
                  <c:v>1258.0</c:v>
                </c:pt>
                <c:pt idx="12976">
                  <c:v>1258.099975585937</c:v>
                </c:pt>
                <c:pt idx="12977">
                  <c:v>1258.200073242188</c:v>
                </c:pt>
                <c:pt idx="12978">
                  <c:v>1258.300048828125</c:v>
                </c:pt>
                <c:pt idx="12979">
                  <c:v>1258.400024414062</c:v>
                </c:pt>
                <c:pt idx="12980">
                  <c:v>1258.5</c:v>
                </c:pt>
                <c:pt idx="12981">
                  <c:v>1258.599975585937</c:v>
                </c:pt>
                <c:pt idx="12982">
                  <c:v>1258.700073242188</c:v>
                </c:pt>
                <c:pt idx="12983">
                  <c:v>1258.800048828125</c:v>
                </c:pt>
                <c:pt idx="12984">
                  <c:v>1258.900024414062</c:v>
                </c:pt>
                <c:pt idx="12985">
                  <c:v>1259.0</c:v>
                </c:pt>
                <c:pt idx="12986">
                  <c:v>1259.099975585937</c:v>
                </c:pt>
                <c:pt idx="12987">
                  <c:v>1259.200073242188</c:v>
                </c:pt>
                <c:pt idx="12988">
                  <c:v>1259.300048828125</c:v>
                </c:pt>
                <c:pt idx="12989">
                  <c:v>1259.400024414062</c:v>
                </c:pt>
                <c:pt idx="12990">
                  <c:v>1259.5</c:v>
                </c:pt>
                <c:pt idx="12991">
                  <c:v>1259.599975585937</c:v>
                </c:pt>
                <c:pt idx="12992">
                  <c:v>1259.700073242188</c:v>
                </c:pt>
                <c:pt idx="12993">
                  <c:v>1259.800048828125</c:v>
                </c:pt>
                <c:pt idx="12994">
                  <c:v>1259.900024414062</c:v>
                </c:pt>
                <c:pt idx="12995">
                  <c:v>1260.0</c:v>
                </c:pt>
                <c:pt idx="12996">
                  <c:v>1260.099975585937</c:v>
                </c:pt>
                <c:pt idx="12997">
                  <c:v>1260.200073242188</c:v>
                </c:pt>
                <c:pt idx="12998">
                  <c:v>1260.300048828125</c:v>
                </c:pt>
                <c:pt idx="12999">
                  <c:v>1260.400024414062</c:v>
                </c:pt>
                <c:pt idx="13000">
                  <c:v>1260.5</c:v>
                </c:pt>
                <c:pt idx="13001">
                  <c:v>1260.599975585937</c:v>
                </c:pt>
                <c:pt idx="13002">
                  <c:v>1260.700073242188</c:v>
                </c:pt>
                <c:pt idx="13003">
                  <c:v>1260.800048828125</c:v>
                </c:pt>
                <c:pt idx="13004">
                  <c:v>1260.900024414062</c:v>
                </c:pt>
                <c:pt idx="13005">
                  <c:v>1261.0</c:v>
                </c:pt>
                <c:pt idx="13006">
                  <c:v>1261.099975585937</c:v>
                </c:pt>
                <c:pt idx="13007">
                  <c:v>1261.200073242188</c:v>
                </c:pt>
                <c:pt idx="13008">
                  <c:v>1261.300048828125</c:v>
                </c:pt>
                <c:pt idx="13009">
                  <c:v>1261.400024414062</c:v>
                </c:pt>
                <c:pt idx="13010">
                  <c:v>1261.5</c:v>
                </c:pt>
                <c:pt idx="13011">
                  <c:v>1261.599975585937</c:v>
                </c:pt>
                <c:pt idx="13012">
                  <c:v>1261.700073242188</c:v>
                </c:pt>
                <c:pt idx="13013">
                  <c:v>1261.800048828125</c:v>
                </c:pt>
                <c:pt idx="13014">
                  <c:v>1261.900024414062</c:v>
                </c:pt>
                <c:pt idx="13015">
                  <c:v>1262.0</c:v>
                </c:pt>
                <c:pt idx="13016">
                  <c:v>1262.099975585937</c:v>
                </c:pt>
                <c:pt idx="13017">
                  <c:v>1262.200073242188</c:v>
                </c:pt>
                <c:pt idx="13018">
                  <c:v>1262.300048828125</c:v>
                </c:pt>
                <c:pt idx="13019">
                  <c:v>1262.400024414062</c:v>
                </c:pt>
                <c:pt idx="13020">
                  <c:v>1262.5</c:v>
                </c:pt>
                <c:pt idx="13021">
                  <c:v>1262.599975585937</c:v>
                </c:pt>
                <c:pt idx="13022">
                  <c:v>1262.700073242188</c:v>
                </c:pt>
                <c:pt idx="13023">
                  <c:v>1262.800048828125</c:v>
                </c:pt>
                <c:pt idx="13024">
                  <c:v>1262.900024414062</c:v>
                </c:pt>
                <c:pt idx="13025">
                  <c:v>1263.0</c:v>
                </c:pt>
                <c:pt idx="13026">
                  <c:v>1263.099975585937</c:v>
                </c:pt>
                <c:pt idx="13027">
                  <c:v>1263.200073242188</c:v>
                </c:pt>
                <c:pt idx="13028">
                  <c:v>1263.300048828125</c:v>
                </c:pt>
                <c:pt idx="13029">
                  <c:v>1263.400024414062</c:v>
                </c:pt>
                <c:pt idx="13030">
                  <c:v>1263.5</c:v>
                </c:pt>
                <c:pt idx="13031">
                  <c:v>1263.599975585937</c:v>
                </c:pt>
                <c:pt idx="13032">
                  <c:v>1263.700073242188</c:v>
                </c:pt>
                <c:pt idx="13033">
                  <c:v>1263.800048828125</c:v>
                </c:pt>
                <c:pt idx="13034">
                  <c:v>1263.900024414062</c:v>
                </c:pt>
                <c:pt idx="13035">
                  <c:v>1264.0</c:v>
                </c:pt>
                <c:pt idx="13036">
                  <c:v>1264.099975585937</c:v>
                </c:pt>
                <c:pt idx="13037">
                  <c:v>1264.200073242188</c:v>
                </c:pt>
                <c:pt idx="13038">
                  <c:v>1264.300048828125</c:v>
                </c:pt>
                <c:pt idx="13039">
                  <c:v>1264.400024414062</c:v>
                </c:pt>
                <c:pt idx="13040">
                  <c:v>1264.5</c:v>
                </c:pt>
                <c:pt idx="13041">
                  <c:v>1264.599975585937</c:v>
                </c:pt>
                <c:pt idx="13042">
                  <c:v>1264.700073242188</c:v>
                </c:pt>
                <c:pt idx="13043">
                  <c:v>1264.800048828125</c:v>
                </c:pt>
                <c:pt idx="13044">
                  <c:v>1264.900024414062</c:v>
                </c:pt>
                <c:pt idx="13045">
                  <c:v>1265.0</c:v>
                </c:pt>
                <c:pt idx="13046">
                  <c:v>1265.099975585937</c:v>
                </c:pt>
                <c:pt idx="13047">
                  <c:v>1265.200073242188</c:v>
                </c:pt>
                <c:pt idx="13048">
                  <c:v>1265.300048828125</c:v>
                </c:pt>
                <c:pt idx="13049">
                  <c:v>1265.400024414062</c:v>
                </c:pt>
                <c:pt idx="13050">
                  <c:v>1265.5</c:v>
                </c:pt>
                <c:pt idx="13051">
                  <c:v>1265.599975585937</c:v>
                </c:pt>
                <c:pt idx="13052">
                  <c:v>1265.700073242188</c:v>
                </c:pt>
                <c:pt idx="13053">
                  <c:v>1265.800048828125</c:v>
                </c:pt>
                <c:pt idx="13054">
                  <c:v>1265.900024414062</c:v>
                </c:pt>
                <c:pt idx="13055">
                  <c:v>1266.0</c:v>
                </c:pt>
                <c:pt idx="13056">
                  <c:v>1266.099975585937</c:v>
                </c:pt>
                <c:pt idx="13057">
                  <c:v>1266.200073242188</c:v>
                </c:pt>
                <c:pt idx="13058">
                  <c:v>1266.300048828125</c:v>
                </c:pt>
                <c:pt idx="13059">
                  <c:v>1266.400024414062</c:v>
                </c:pt>
                <c:pt idx="13060">
                  <c:v>1266.5</c:v>
                </c:pt>
                <c:pt idx="13061">
                  <c:v>1266.599975585937</c:v>
                </c:pt>
                <c:pt idx="13062">
                  <c:v>1266.700073242188</c:v>
                </c:pt>
                <c:pt idx="13063">
                  <c:v>1266.800048828125</c:v>
                </c:pt>
                <c:pt idx="13064">
                  <c:v>1266.900024414062</c:v>
                </c:pt>
                <c:pt idx="13065">
                  <c:v>1267.0</c:v>
                </c:pt>
                <c:pt idx="13066">
                  <c:v>1267.099975585937</c:v>
                </c:pt>
                <c:pt idx="13067">
                  <c:v>1267.200073242188</c:v>
                </c:pt>
                <c:pt idx="13068">
                  <c:v>1267.300048828125</c:v>
                </c:pt>
                <c:pt idx="13069">
                  <c:v>1267.400024414062</c:v>
                </c:pt>
                <c:pt idx="13070">
                  <c:v>1267.5</c:v>
                </c:pt>
                <c:pt idx="13071">
                  <c:v>1267.599975585937</c:v>
                </c:pt>
                <c:pt idx="13072">
                  <c:v>1267.700073242188</c:v>
                </c:pt>
                <c:pt idx="13073">
                  <c:v>1267.800048828125</c:v>
                </c:pt>
                <c:pt idx="13074">
                  <c:v>1267.900024414062</c:v>
                </c:pt>
                <c:pt idx="13075">
                  <c:v>1268.0</c:v>
                </c:pt>
                <c:pt idx="13076">
                  <c:v>1268.099975585937</c:v>
                </c:pt>
                <c:pt idx="13077">
                  <c:v>1268.200073242188</c:v>
                </c:pt>
                <c:pt idx="13078">
                  <c:v>1268.300048828125</c:v>
                </c:pt>
                <c:pt idx="13079">
                  <c:v>1268.400024414062</c:v>
                </c:pt>
                <c:pt idx="13080">
                  <c:v>1268.5</c:v>
                </c:pt>
                <c:pt idx="13081">
                  <c:v>1268.599975585937</c:v>
                </c:pt>
                <c:pt idx="13082">
                  <c:v>1268.700073242188</c:v>
                </c:pt>
                <c:pt idx="13083">
                  <c:v>1268.800048828125</c:v>
                </c:pt>
                <c:pt idx="13084">
                  <c:v>1268.900024414062</c:v>
                </c:pt>
                <c:pt idx="13085">
                  <c:v>1269.0</c:v>
                </c:pt>
                <c:pt idx="13086">
                  <c:v>1269.099975585937</c:v>
                </c:pt>
                <c:pt idx="13087">
                  <c:v>1269.200073242188</c:v>
                </c:pt>
                <c:pt idx="13088">
                  <c:v>1269.300048828125</c:v>
                </c:pt>
                <c:pt idx="13089">
                  <c:v>1269.400024414062</c:v>
                </c:pt>
                <c:pt idx="13090">
                  <c:v>1269.5</c:v>
                </c:pt>
                <c:pt idx="13091">
                  <c:v>1269.599975585937</c:v>
                </c:pt>
                <c:pt idx="13092">
                  <c:v>1269.700073242188</c:v>
                </c:pt>
                <c:pt idx="13093">
                  <c:v>1269.800048828125</c:v>
                </c:pt>
                <c:pt idx="13094">
                  <c:v>1269.900024414062</c:v>
                </c:pt>
                <c:pt idx="13095">
                  <c:v>1270.0</c:v>
                </c:pt>
                <c:pt idx="13096">
                  <c:v>1270.099975585937</c:v>
                </c:pt>
                <c:pt idx="13097">
                  <c:v>1270.200073242188</c:v>
                </c:pt>
                <c:pt idx="13098">
                  <c:v>1270.300048828125</c:v>
                </c:pt>
                <c:pt idx="13099">
                  <c:v>1270.400024414062</c:v>
                </c:pt>
                <c:pt idx="13100">
                  <c:v>1270.5</c:v>
                </c:pt>
                <c:pt idx="13101">
                  <c:v>1270.599975585937</c:v>
                </c:pt>
                <c:pt idx="13102">
                  <c:v>1270.700073242188</c:v>
                </c:pt>
                <c:pt idx="13103">
                  <c:v>1270.800048828125</c:v>
                </c:pt>
                <c:pt idx="13104">
                  <c:v>1270.900024414062</c:v>
                </c:pt>
                <c:pt idx="13105">
                  <c:v>1271.0</c:v>
                </c:pt>
                <c:pt idx="13106">
                  <c:v>1271.099975585937</c:v>
                </c:pt>
                <c:pt idx="13107">
                  <c:v>1271.200073242188</c:v>
                </c:pt>
                <c:pt idx="13108">
                  <c:v>1271.300048828125</c:v>
                </c:pt>
                <c:pt idx="13109">
                  <c:v>1271.400024414062</c:v>
                </c:pt>
                <c:pt idx="13110">
                  <c:v>1271.5</c:v>
                </c:pt>
                <c:pt idx="13111">
                  <c:v>1271.599975585937</c:v>
                </c:pt>
                <c:pt idx="13112">
                  <c:v>1271.700073242188</c:v>
                </c:pt>
                <c:pt idx="13113">
                  <c:v>1271.800048828125</c:v>
                </c:pt>
                <c:pt idx="13114">
                  <c:v>1271.900024414062</c:v>
                </c:pt>
                <c:pt idx="13115">
                  <c:v>1272.0</c:v>
                </c:pt>
                <c:pt idx="13116">
                  <c:v>1272.099975585937</c:v>
                </c:pt>
                <c:pt idx="13117">
                  <c:v>1272.200073242188</c:v>
                </c:pt>
                <c:pt idx="13118">
                  <c:v>1272.300048828125</c:v>
                </c:pt>
                <c:pt idx="13119">
                  <c:v>1272.400024414062</c:v>
                </c:pt>
                <c:pt idx="13120">
                  <c:v>1272.5</c:v>
                </c:pt>
                <c:pt idx="13121">
                  <c:v>1272.599975585937</c:v>
                </c:pt>
                <c:pt idx="13122">
                  <c:v>1272.700073242188</c:v>
                </c:pt>
                <c:pt idx="13123">
                  <c:v>1272.800048828125</c:v>
                </c:pt>
                <c:pt idx="13124">
                  <c:v>1272.900024414062</c:v>
                </c:pt>
                <c:pt idx="13125">
                  <c:v>1273.0</c:v>
                </c:pt>
                <c:pt idx="13126">
                  <c:v>1273.099975585937</c:v>
                </c:pt>
                <c:pt idx="13127">
                  <c:v>1273.200073242188</c:v>
                </c:pt>
                <c:pt idx="13128">
                  <c:v>1273.300048828125</c:v>
                </c:pt>
                <c:pt idx="13129">
                  <c:v>1273.400024414062</c:v>
                </c:pt>
                <c:pt idx="13130">
                  <c:v>1273.5</c:v>
                </c:pt>
                <c:pt idx="13131">
                  <c:v>1273.599975585937</c:v>
                </c:pt>
                <c:pt idx="13132">
                  <c:v>1273.700073242188</c:v>
                </c:pt>
                <c:pt idx="13133">
                  <c:v>1273.800048828125</c:v>
                </c:pt>
                <c:pt idx="13134">
                  <c:v>1273.900024414062</c:v>
                </c:pt>
                <c:pt idx="13135">
                  <c:v>1274.0</c:v>
                </c:pt>
                <c:pt idx="13136">
                  <c:v>1274.099975585937</c:v>
                </c:pt>
                <c:pt idx="13137">
                  <c:v>1274.200073242188</c:v>
                </c:pt>
                <c:pt idx="13138">
                  <c:v>1274.300048828125</c:v>
                </c:pt>
                <c:pt idx="13139">
                  <c:v>1274.400024414062</c:v>
                </c:pt>
                <c:pt idx="13140">
                  <c:v>1274.5</c:v>
                </c:pt>
                <c:pt idx="13141">
                  <c:v>1274.599975585937</c:v>
                </c:pt>
                <c:pt idx="13142">
                  <c:v>1274.700073242188</c:v>
                </c:pt>
                <c:pt idx="13143">
                  <c:v>1274.800048828125</c:v>
                </c:pt>
                <c:pt idx="13144">
                  <c:v>1274.900024414062</c:v>
                </c:pt>
                <c:pt idx="13145">
                  <c:v>1275.0</c:v>
                </c:pt>
                <c:pt idx="13146">
                  <c:v>1275.099975585937</c:v>
                </c:pt>
                <c:pt idx="13147">
                  <c:v>1275.200073242188</c:v>
                </c:pt>
                <c:pt idx="13148">
                  <c:v>1275.300048828125</c:v>
                </c:pt>
                <c:pt idx="13149">
                  <c:v>1275.400024414062</c:v>
                </c:pt>
                <c:pt idx="13150">
                  <c:v>1275.5</c:v>
                </c:pt>
                <c:pt idx="13151">
                  <c:v>1275.599975585937</c:v>
                </c:pt>
                <c:pt idx="13152">
                  <c:v>1275.700073242188</c:v>
                </c:pt>
                <c:pt idx="13153">
                  <c:v>1275.800048828125</c:v>
                </c:pt>
                <c:pt idx="13154">
                  <c:v>1275.900024414062</c:v>
                </c:pt>
                <c:pt idx="13155">
                  <c:v>1276.0</c:v>
                </c:pt>
                <c:pt idx="13156">
                  <c:v>1276.099975585937</c:v>
                </c:pt>
                <c:pt idx="13157">
                  <c:v>1276.200073242188</c:v>
                </c:pt>
                <c:pt idx="13158">
                  <c:v>1276.300048828125</c:v>
                </c:pt>
                <c:pt idx="13159">
                  <c:v>1276.400024414062</c:v>
                </c:pt>
                <c:pt idx="13160">
                  <c:v>1276.5</c:v>
                </c:pt>
                <c:pt idx="13161">
                  <c:v>1276.599975585937</c:v>
                </c:pt>
                <c:pt idx="13162">
                  <c:v>1276.700073242188</c:v>
                </c:pt>
                <c:pt idx="13163">
                  <c:v>1276.800048828125</c:v>
                </c:pt>
                <c:pt idx="13164">
                  <c:v>1276.900024414062</c:v>
                </c:pt>
                <c:pt idx="13165">
                  <c:v>1277.0</c:v>
                </c:pt>
                <c:pt idx="13166">
                  <c:v>1277.099975585937</c:v>
                </c:pt>
                <c:pt idx="13167">
                  <c:v>1277.200073242188</c:v>
                </c:pt>
                <c:pt idx="13168">
                  <c:v>1277.300048828125</c:v>
                </c:pt>
                <c:pt idx="13169">
                  <c:v>1277.400024414062</c:v>
                </c:pt>
                <c:pt idx="13170">
                  <c:v>1277.5</c:v>
                </c:pt>
                <c:pt idx="13171">
                  <c:v>1277.599975585937</c:v>
                </c:pt>
                <c:pt idx="13172">
                  <c:v>1277.700073242188</c:v>
                </c:pt>
                <c:pt idx="13173">
                  <c:v>1277.800048828125</c:v>
                </c:pt>
                <c:pt idx="13174">
                  <c:v>1277.900024414062</c:v>
                </c:pt>
                <c:pt idx="13175">
                  <c:v>1278.0</c:v>
                </c:pt>
                <c:pt idx="13176">
                  <c:v>1278.099975585937</c:v>
                </c:pt>
                <c:pt idx="13177">
                  <c:v>1278.200073242188</c:v>
                </c:pt>
                <c:pt idx="13178">
                  <c:v>1278.300048828125</c:v>
                </c:pt>
                <c:pt idx="13179">
                  <c:v>1278.400024414062</c:v>
                </c:pt>
                <c:pt idx="13180">
                  <c:v>1278.5</c:v>
                </c:pt>
                <c:pt idx="13181">
                  <c:v>1278.599975585937</c:v>
                </c:pt>
                <c:pt idx="13182">
                  <c:v>1278.700073242188</c:v>
                </c:pt>
                <c:pt idx="13183">
                  <c:v>1278.800048828125</c:v>
                </c:pt>
                <c:pt idx="13184">
                  <c:v>1278.900024414062</c:v>
                </c:pt>
                <c:pt idx="13185">
                  <c:v>1279.0</c:v>
                </c:pt>
                <c:pt idx="13186">
                  <c:v>1279.099975585937</c:v>
                </c:pt>
                <c:pt idx="13187">
                  <c:v>1279.200073242188</c:v>
                </c:pt>
                <c:pt idx="13188">
                  <c:v>1279.300048828125</c:v>
                </c:pt>
                <c:pt idx="13189">
                  <c:v>1279.400024414062</c:v>
                </c:pt>
                <c:pt idx="13190">
                  <c:v>1279.5</c:v>
                </c:pt>
                <c:pt idx="13191">
                  <c:v>1279.599975585937</c:v>
                </c:pt>
                <c:pt idx="13192">
                  <c:v>1279.700073242188</c:v>
                </c:pt>
                <c:pt idx="13193">
                  <c:v>1279.800048828125</c:v>
                </c:pt>
                <c:pt idx="13194">
                  <c:v>1279.900024414062</c:v>
                </c:pt>
                <c:pt idx="13195">
                  <c:v>1280.0</c:v>
                </c:pt>
                <c:pt idx="13196">
                  <c:v>1280.099975585937</c:v>
                </c:pt>
                <c:pt idx="13197">
                  <c:v>1280.200073242188</c:v>
                </c:pt>
                <c:pt idx="13198">
                  <c:v>1280.300048828125</c:v>
                </c:pt>
                <c:pt idx="13199">
                  <c:v>1280.400024414062</c:v>
                </c:pt>
                <c:pt idx="13200">
                  <c:v>1280.5</c:v>
                </c:pt>
                <c:pt idx="13201">
                  <c:v>1280.599975585937</c:v>
                </c:pt>
                <c:pt idx="13202">
                  <c:v>1280.700073242188</c:v>
                </c:pt>
                <c:pt idx="13203">
                  <c:v>1280.800048828125</c:v>
                </c:pt>
                <c:pt idx="13204">
                  <c:v>1280.900024414062</c:v>
                </c:pt>
                <c:pt idx="13205">
                  <c:v>1281.0</c:v>
                </c:pt>
                <c:pt idx="13206">
                  <c:v>1281.099975585937</c:v>
                </c:pt>
                <c:pt idx="13207">
                  <c:v>1281.200073242188</c:v>
                </c:pt>
                <c:pt idx="13208">
                  <c:v>1281.300048828125</c:v>
                </c:pt>
                <c:pt idx="13209">
                  <c:v>1281.400024414062</c:v>
                </c:pt>
                <c:pt idx="13210">
                  <c:v>1281.5</c:v>
                </c:pt>
                <c:pt idx="13211">
                  <c:v>1281.599975585937</c:v>
                </c:pt>
                <c:pt idx="13212">
                  <c:v>1281.700073242188</c:v>
                </c:pt>
                <c:pt idx="13213">
                  <c:v>1281.800048828125</c:v>
                </c:pt>
                <c:pt idx="13214">
                  <c:v>1281.900024414062</c:v>
                </c:pt>
                <c:pt idx="13215">
                  <c:v>1282.0</c:v>
                </c:pt>
                <c:pt idx="13216">
                  <c:v>1282.099975585937</c:v>
                </c:pt>
                <c:pt idx="13217">
                  <c:v>1282.200073242188</c:v>
                </c:pt>
                <c:pt idx="13218">
                  <c:v>1282.300048828125</c:v>
                </c:pt>
                <c:pt idx="13219">
                  <c:v>1282.400024414062</c:v>
                </c:pt>
                <c:pt idx="13220">
                  <c:v>1282.5</c:v>
                </c:pt>
                <c:pt idx="13221">
                  <c:v>1282.599975585937</c:v>
                </c:pt>
                <c:pt idx="13222">
                  <c:v>1282.700073242188</c:v>
                </c:pt>
                <c:pt idx="13223">
                  <c:v>1282.800048828125</c:v>
                </c:pt>
                <c:pt idx="13224">
                  <c:v>1282.900024414062</c:v>
                </c:pt>
                <c:pt idx="13225">
                  <c:v>1283.0</c:v>
                </c:pt>
                <c:pt idx="13226">
                  <c:v>1283.099975585937</c:v>
                </c:pt>
                <c:pt idx="13227">
                  <c:v>1283.200073242188</c:v>
                </c:pt>
                <c:pt idx="13228">
                  <c:v>1283.300048828125</c:v>
                </c:pt>
                <c:pt idx="13229">
                  <c:v>1283.400024414062</c:v>
                </c:pt>
                <c:pt idx="13230">
                  <c:v>1283.5</c:v>
                </c:pt>
                <c:pt idx="13231">
                  <c:v>1283.599975585937</c:v>
                </c:pt>
                <c:pt idx="13232">
                  <c:v>1283.700073242188</c:v>
                </c:pt>
                <c:pt idx="13233">
                  <c:v>1283.800048828125</c:v>
                </c:pt>
                <c:pt idx="13234">
                  <c:v>1283.900024414062</c:v>
                </c:pt>
                <c:pt idx="13235">
                  <c:v>1284.0</c:v>
                </c:pt>
                <c:pt idx="13236">
                  <c:v>1284.099975585937</c:v>
                </c:pt>
                <c:pt idx="13237">
                  <c:v>1284.200073242188</c:v>
                </c:pt>
                <c:pt idx="13238">
                  <c:v>1284.300048828125</c:v>
                </c:pt>
                <c:pt idx="13239">
                  <c:v>1284.400024414062</c:v>
                </c:pt>
                <c:pt idx="13240">
                  <c:v>1284.5</c:v>
                </c:pt>
                <c:pt idx="13241">
                  <c:v>1284.599975585937</c:v>
                </c:pt>
                <c:pt idx="13242">
                  <c:v>1284.700073242188</c:v>
                </c:pt>
                <c:pt idx="13243">
                  <c:v>1284.800048828125</c:v>
                </c:pt>
                <c:pt idx="13244">
                  <c:v>1284.900024414062</c:v>
                </c:pt>
                <c:pt idx="13245">
                  <c:v>1285.0</c:v>
                </c:pt>
                <c:pt idx="13246">
                  <c:v>1285.099975585937</c:v>
                </c:pt>
                <c:pt idx="13247">
                  <c:v>1285.200073242188</c:v>
                </c:pt>
                <c:pt idx="13248">
                  <c:v>1285.300048828125</c:v>
                </c:pt>
                <c:pt idx="13249">
                  <c:v>1285.400024414062</c:v>
                </c:pt>
                <c:pt idx="13250">
                  <c:v>1285.5</c:v>
                </c:pt>
                <c:pt idx="13251">
                  <c:v>1285.599975585937</c:v>
                </c:pt>
                <c:pt idx="13252">
                  <c:v>1285.700073242188</c:v>
                </c:pt>
                <c:pt idx="13253">
                  <c:v>1285.800048828125</c:v>
                </c:pt>
                <c:pt idx="13254">
                  <c:v>1285.900024414062</c:v>
                </c:pt>
                <c:pt idx="13255">
                  <c:v>1286.0</c:v>
                </c:pt>
                <c:pt idx="13256">
                  <c:v>1286.099975585937</c:v>
                </c:pt>
                <c:pt idx="13257">
                  <c:v>1286.200073242188</c:v>
                </c:pt>
                <c:pt idx="13258">
                  <c:v>1286.300048828125</c:v>
                </c:pt>
                <c:pt idx="13259">
                  <c:v>1286.400024414062</c:v>
                </c:pt>
                <c:pt idx="13260">
                  <c:v>1286.5</c:v>
                </c:pt>
                <c:pt idx="13261">
                  <c:v>1286.599975585937</c:v>
                </c:pt>
                <c:pt idx="13262">
                  <c:v>1286.700073242188</c:v>
                </c:pt>
                <c:pt idx="13263">
                  <c:v>1286.800048828125</c:v>
                </c:pt>
                <c:pt idx="13264">
                  <c:v>1286.900024414062</c:v>
                </c:pt>
                <c:pt idx="13265">
                  <c:v>1287.0</c:v>
                </c:pt>
                <c:pt idx="13266">
                  <c:v>1287.099975585937</c:v>
                </c:pt>
                <c:pt idx="13267">
                  <c:v>1287.200073242188</c:v>
                </c:pt>
                <c:pt idx="13268">
                  <c:v>1287.300048828125</c:v>
                </c:pt>
                <c:pt idx="13269">
                  <c:v>1287.400024414062</c:v>
                </c:pt>
                <c:pt idx="13270">
                  <c:v>1287.5</c:v>
                </c:pt>
                <c:pt idx="13271">
                  <c:v>1287.599975585937</c:v>
                </c:pt>
                <c:pt idx="13272">
                  <c:v>1287.700073242188</c:v>
                </c:pt>
                <c:pt idx="13273">
                  <c:v>1287.800048828125</c:v>
                </c:pt>
                <c:pt idx="13274">
                  <c:v>1287.900024414062</c:v>
                </c:pt>
                <c:pt idx="13275">
                  <c:v>1288.0</c:v>
                </c:pt>
                <c:pt idx="13276">
                  <c:v>1288.099975585937</c:v>
                </c:pt>
                <c:pt idx="13277">
                  <c:v>1288.200073242188</c:v>
                </c:pt>
                <c:pt idx="13278">
                  <c:v>1288.300048828125</c:v>
                </c:pt>
                <c:pt idx="13279">
                  <c:v>1288.400024414062</c:v>
                </c:pt>
                <c:pt idx="13280">
                  <c:v>1288.5</c:v>
                </c:pt>
                <c:pt idx="13281">
                  <c:v>1288.599975585937</c:v>
                </c:pt>
                <c:pt idx="13282">
                  <c:v>1288.700073242188</c:v>
                </c:pt>
                <c:pt idx="13283">
                  <c:v>1288.800048828125</c:v>
                </c:pt>
                <c:pt idx="13284">
                  <c:v>1288.900024414062</c:v>
                </c:pt>
                <c:pt idx="13285">
                  <c:v>1289.0</c:v>
                </c:pt>
                <c:pt idx="13286">
                  <c:v>1289.099975585937</c:v>
                </c:pt>
                <c:pt idx="13287">
                  <c:v>1289.200073242188</c:v>
                </c:pt>
                <c:pt idx="13288">
                  <c:v>1289.300048828125</c:v>
                </c:pt>
                <c:pt idx="13289">
                  <c:v>1289.400024414062</c:v>
                </c:pt>
                <c:pt idx="13290">
                  <c:v>1289.5</c:v>
                </c:pt>
                <c:pt idx="13291">
                  <c:v>1289.599975585937</c:v>
                </c:pt>
                <c:pt idx="13292">
                  <c:v>1289.700073242188</c:v>
                </c:pt>
                <c:pt idx="13293">
                  <c:v>1289.800048828125</c:v>
                </c:pt>
                <c:pt idx="13294">
                  <c:v>1289.900024414062</c:v>
                </c:pt>
                <c:pt idx="13295">
                  <c:v>1290.0</c:v>
                </c:pt>
                <c:pt idx="13296">
                  <c:v>1290.099975585937</c:v>
                </c:pt>
                <c:pt idx="13297">
                  <c:v>1290.200073242188</c:v>
                </c:pt>
                <c:pt idx="13298">
                  <c:v>1290.300048828125</c:v>
                </c:pt>
                <c:pt idx="13299">
                  <c:v>1290.400024414062</c:v>
                </c:pt>
                <c:pt idx="13300">
                  <c:v>1290.5</c:v>
                </c:pt>
                <c:pt idx="13301">
                  <c:v>1290.599975585937</c:v>
                </c:pt>
                <c:pt idx="13302">
                  <c:v>1290.700073242188</c:v>
                </c:pt>
                <c:pt idx="13303">
                  <c:v>1290.800048828125</c:v>
                </c:pt>
                <c:pt idx="13304">
                  <c:v>1290.900024414062</c:v>
                </c:pt>
                <c:pt idx="13305">
                  <c:v>1291.0</c:v>
                </c:pt>
                <c:pt idx="13306">
                  <c:v>1291.099975585937</c:v>
                </c:pt>
                <c:pt idx="13307">
                  <c:v>1291.200073242188</c:v>
                </c:pt>
                <c:pt idx="13308">
                  <c:v>1291.300048828125</c:v>
                </c:pt>
                <c:pt idx="13309">
                  <c:v>1291.400024414062</c:v>
                </c:pt>
                <c:pt idx="13310">
                  <c:v>1291.5</c:v>
                </c:pt>
                <c:pt idx="13311">
                  <c:v>1291.599975585937</c:v>
                </c:pt>
                <c:pt idx="13312">
                  <c:v>1291.700073242188</c:v>
                </c:pt>
                <c:pt idx="13313">
                  <c:v>1291.800048828125</c:v>
                </c:pt>
                <c:pt idx="13314">
                  <c:v>1291.900024414062</c:v>
                </c:pt>
                <c:pt idx="13315">
                  <c:v>1292.0</c:v>
                </c:pt>
                <c:pt idx="13316">
                  <c:v>1292.099975585937</c:v>
                </c:pt>
                <c:pt idx="13317">
                  <c:v>1292.200073242188</c:v>
                </c:pt>
                <c:pt idx="13318">
                  <c:v>1292.300048828125</c:v>
                </c:pt>
                <c:pt idx="13319">
                  <c:v>1292.400024414062</c:v>
                </c:pt>
                <c:pt idx="13320">
                  <c:v>1292.5</c:v>
                </c:pt>
                <c:pt idx="13321">
                  <c:v>1292.599975585937</c:v>
                </c:pt>
                <c:pt idx="13322">
                  <c:v>1292.700073242188</c:v>
                </c:pt>
                <c:pt idx="13323">
                  <c:v>1292.800048828125</c:v>
                </c:pt>
                <c:pt idx="13324">
                  <c:v>1292.900024414062</c:v>
                </c:pt>
                <c:pt idx="13325">
                  <c:v>1293.0</c:v>
                </c:pt>
                <c:pt idx="13326">
                  <c:v>1293.099975585937</c:v>
                </c:pt>
                <c:pt idx="13327">
                  <c:v>1293.200073242188</c:v>
                </c:pt>
                <c:pt idx="13328">
                  <c:v>1293.300048828125</c:v>
                </c:pt>
                <c:pt idx="13329">
                  <c:v>1293.400024414062</c:v>
                </c:pt>
                <c:pt idx="13330">
                  <c:v>1293.5</c:v>
                </c:pt>
                <c:pt idx="13331">
                  <c:v>1293.599975585937</c:v>
                </c:pt>
                <c:pt idx="13332">
                  <c:v>1293.700073242188</c:v>
                </c:pt>
                <c:pt idx="13333">
                  <c:v>1293.800048828125</c:v>
                </c:pt>
                <c:pt idx="13334">
                  <c:v>1293.900024414062</c:v>
                </c:pt>
                <c:pt idx="13335">
                  <c:v>1294.0</c:v>
                </c:pt>
                <c:pt idx="13336">
                  <c:v>1294.099975585937</c:v>
                </c:pt>
                <c:pt idx="13337">
                  <c:v>1294.200073242188</c:v>
                </c:pt>
                <c:pt idx="13338">
                  <c:v>1294.300048828125</c:v>
                </c:pt>
                <c:pt idx="13339">
                  <c:v>1294.400024414062</c:v>
                </c:pt>
                <c:pt idx="13340">
                  <c:v>1294.5</c:v>
                </c:pt>
                <c:pt idx="13341">
                  <c:v>1294.599975585937</c:v>
                </c:pt>
                <c:pt idx="13342">
                  <c:v>1294.700073242188</c:v>
                </c:pt>
                <c:pt idx="13343">
                  <c:v>1294.800048828125</c:v>
                </c:pt>
                <c:pt idx="13344">
                  <c:v>1294.900024414062</c:v>
                </c:pt>
                <c:pt idx="13345">
                  <c:v>1295.0</c:v>
                </c:pt>
                <c:pt idx="13346">
                  <c:v>1295.099975585937</c:v>
                </c:pt>
                <c:pt idx="13347">
                  <c:v>1295.200073242188</c:v>
                </c:pt>
                <c:pt idx="13348">
                  <c:v>1295.300048828125</c:v>
                </c:pt>
                <c:pt idx="13349">
                  <c:v>1295.400024414062</c:v>
                </c:pt>
                <c:pt idx="13350">
                  <c:v>1295.5</c:v>
                </c:pt>
                <c:pt idx="13351">
                  <c:v>1295.599975585937</c:v>
                </c:pt>
                <c:pt idx="13352">
                  <c:v>1295.700073242188</c:v>
                </c:pt>
                <c:pt idx="13353">
                  <c:v>1295.800048828125</c:v>
                </c:pt>
                <c:pt idx="13354">
                  <c:v>1295.900024414062</c:v>
                </c:pt>
                <c:pt idx="13355">
                  <c:v>1296.0</c:v>
                </c:pt>
                <c:pt idx="13356">
                  <c:v>1296.099975585937</c:v>
                </c:pt>
                <c:pt idx="13357">
                  <c:v>1296.200073242188</c:v>
                </c:pt>
                <c:pt idx="13358">
                  <c:v>1296.300048828125</c:v>
                </c:pt>
                <c:pt idx="13359">
                  <c:v>1296.400024414062</c:v>
                </c:pt>
                <c:pt idx="13360">
                  <c:v>1296.5</c:v>
                </c:pt>
                <c:pt idx="13361">
                  <c:v>1296.599975585937</c:v>
                </c:pt>
                <c:pt idx="13362">
                  <c:v>1296.700073242188</c:v>
                </c:pt>
                <c:pt idx="13363">
                  <c:v>1296.800048828125</c:v>
                </c:pt>
                <c:pt idx="13364">
                  <c:v>1296.900024414062</c:v>
                </c:pt>
                <c:pt idx="13365">
                  <c:v>1297.0</c:v>
                </c:pt>
                <c:pt idx="13366">
                  <c:v>1297.099975585937</c:v>
                </c:pt>
                <c:pt idx="13367">
                  <c:v>1297.200073242188</c:v>
                </c:pt>
                <c:pt idx="13368">
                  <c:v>1297.300048828125</c:v>
                </c:pt>
                <c:pt idx="13369">
                  <c:v>1297.400024414062</c:v>
                </c:pt>
                <c:pt idx="13370">
                  <c:v>1297.5</c:v>
                </c:pt>
                <c:pt idx="13371">
                  <c:v>1297.599975585937</c:v>
                </c:pt>
                <c:pt idx="13372">
                  <c:v>1297.700073242188</c:v>
                </c:pt>
                <c:pt idx="13373">
                  <c:v>1297.800048828125</c:v>
                </c:pt>
                <c:pt idx="13374">
                  <c:v>1297.900024414062</c:v>
                </c:pt>
                <c:pt idx="13375">
                  <c:v>1298.0</c:v>
                </c:pt>
                <c:pt idx="13376">
                  <c:v>1298.099975585937</c:v>
                </c:pt>
                <c:pt idx="13377">
                  <c:v>1298.200073242188</c:v>
                </c:pt>
                <c:pt idx="13378">
                  <c:v>1298.300048828125</c:v>
                </c:pt>
                <c:pt idx="13379">
                  <c:v>1298.400024414062</c:v>
                </c:pt>
                <c:pt idx="13380">
                  <c:v>1298.5</c:v>
                </c:pt>
                <c:pt idx="13381">
                  <c:v>1298.599975585937</c:v>
                </c:pt>
                <c:pt idx="13382">
                  <c:v>1298.700073242188</c:v>
                </c:pt>
                <c:pt idx="13383">
                  <c:v>1298.800048828125</c:v>
                </c:pt>
                <c:pt idx="13384">
                  <c:v>1298.900024414062</c:v>
                </c:pt>
                <c:pt idx="13385">
                  <c:v>1299.0</c:v>
                </c:pt>
                <c:pt idx="13386">
                  <c:v>1299.099975585937</c:v>
                </c:pt>
                <c:pt idx="13387">
                  <c:v>1299.200073242188</c:v>
                </c:pt>
                <c:pt idx="13388">
                  <c:v>1299.300048828125</c:v>
                </c:pt>
                <c:pt idx="13389">
                  <c:v>1299.400024414062</c:v>
                </c:pt>
                <c:pt idx="13390">
                  <c:v>1299.5</c:v>
                </c:pt>
                <c:pt idx="13391">
                  <c:v>1299.599975585937</c:v>
                </c:pt>
                <c:pt idx="13392">
                  <c:v>1299.700073242188</c:v>
                </c:pt>
                <c:pt idx="13393">
                  <c:v>1299.800048828125</c:v>
                </c:pt>
                <c:pt idx="13394">
                  <c:v>1299.900024414062</c:v>
                </c:pt>
                <c:pt idx="13395">
                  <c:v>1300.0</c:v>
                </c:pt>
                <c:pt idx="13396">
                  <c:v>1300.099975585937</c:v>
                </c:pt>
                <c:pt idx="13397">
                  <c:v>1300.200073242188</c:v>
                </c:pt>
                <c:pt idx="13398">
                  <c:v>1300.300048828125</c:v>
                </c:pt>
                <c:pt idx="13399">
                  <c:v>1300.400024414062</c:v>
                </c:pt>
                <c:pt idx="13400">
                  <c:v>1300.5</c:v>
                </c:pt>
                <c:pt idx="13401">
                  <c:v>1300.599975585937</c:v>
                </c:pt>
                <c:pt idx="13402">
                  <c:v>1300.700073242188</c:v>
                </c:pt>
                <c:pt idx="13403">
                  <c:v>1300.800048828125</c:v>
                </c:pt>
                <c:pt idx="13404">
                  <c:v>1300.900024414062</c:v>
                </c:pt>
                <c:pt idx="13405">
                  <c:v>1301.0</c:v>
                </c:pt>
                <c:pt idx="13406">
                  <c:v>1301.099975585937</c:v>
                </c:pt>
                <c:pt idx="13407">
                  <c:v>1301.200073242188</c:v>
                </c:pt>
                <c:pt idx="13408">
                  <c:v>1301.300048828125</c:v>
                </c:pt>
                <c:pt idx="13409">
                  <c:v>1301.400024414062</c:v>
                </c:pt>
                <c:pt idx="13410">
                  <c:v>1301.5</c:v>
                </c:pt>
                <c:pt idx="13411">
                  <c:v>1301.599975585937</c:v>
                </c:pt>
                <c:pt idx="13412">
                  <c:v>1301.700073242188</c:v>
                </c:pt>
                <c:pt idx="13413">
                  <c:v>1301.800048828125</c:v>
                </c:pt>
                <c:pt idx="13414">
                  <c:v>1301.900024414062</c:v>
                </c:pt>
                <c:pt idx="13415">
                  <c:v>1302.0</c:v>
                </c:pt>
                <c:pt idx="13416">
                  <c:v>1302.099975585937</c:v>
                </c:pt>
                <c:pt idx="13417">
                  <c:v>1302.200073242188</c:v>
                </c:pt>
                <c:pt idx="13418">
                  <c:v>1302.300048828125</c:v>
                </c:pt>
                <c:pt idx="13419">
                  <c:v>1302.400024414062</c:v>
                </c:pt>
                <c:pt idx="13420">
                  <c:v>1302.5</c:v>
                </c:pt>
                <c:pt idx="13421">
                  <c:v>1302.599975585937</c:v>
                </c:pt>
                <c:pt idx="13422">
                  <c:v>1302.700073242188</c:v>
                </c:pt>
                <c:pt idx="13423">
                  <c:v>1302.800048828125</c:v>
                </c:pt>
                <c:pt idx="13424">
                  <c:v>1302.900024414062</c:v>
                </c:pt>
                <c:pt idx="13425">
                  <c:v>1303.0</c:v>
                </c:pt>
                <c:pt idx="13426">
                  <c:v>1303.099975585937</c:v>
                </c:pt>
                <c:pt idx="13427">
                  <c:v>1303.200073242188</c:v>
                </c:pt>
                <c:pt idx="13428">
                  <c:v>1303.300048828125</c:v>
                </c:pt>
                <c:pt idx="13429">
                  <c:v>1303.400024414062</c:v>
                </c:pt>
                <c:pt idx="13430">
                  <c:v>1303.5</c:v>
                </c:pt>
                <c:pt idx="13431">
                  <c:v>1303.599975585937</c:v>
                </c:pt>
                <c:pt idx="13432">
                  <c:v>1303.700073242188</c:v>
                </c:pt>
                <c:pt idx="13433">
                  <c:v>1303.800048828125</c:v>
                </c:pt>
                <c:pt idx="13434">
                  <c:v>1303.900024414062</c:v>
                </c:pt>
                <c:pt idx="13435">
                  <c:v>1304.0</c:v>
                </c:pt>
                <c:pt idx="13436">
                  <c:v>1304.099975585937</c:v>
                </c:pt>
                <c:pt idx="13437">
                  <c:v>1304.200073242188</c:v>
                </c:pt>
                <c:pt idx="13438">
                  <c:v>1304.300048828125</c:v>
                </c:pt>
                <c:pt idx="13439">
                  <c:v>1304.400024414062</c:v>
                </c:pt>
                <c:pt idx="13440">
                  <c:v>1304.5</c:v>
                </c:pt>
                <c:pt idx="13441">
                  <c:v>1304.599975585937</c:v>
                </c:pt>
                <c:pt idx="13442">
                  <c:v>1304.700073242188</c:v>
                </c:pt>
                <c:pt idx="13443">
                  <c:v>1304.800048828125</c:v>
                </c:pt>
                <c:pt idx="13444">
                  <c:v>1304.900024414062</c:v>
                </c:pt>
                <c:pt idx="13445">
                  <c:v>1305.0</c:v>
                </c:pt>
                <c:pt idx="13446">
                  <c:v>1305.099975585937</c:v>
                </c:pt>
                <c:pt idx="13447">
                  <c:v>1305.200073242188</c:v>
                </c:pt>
                <c:pt idx="13448">
                  <c:v>1305.300048828125</c:v>
                </c:pt>
                <c:pt idx="13449">
                  <c:v>1305.400024414062</c:v>
                </c:pt>
                <c:pt idx="13450">
                  <c:v>1305.5</c:v>
                </c:pt>
                <c:pt idx="13451">
                  <c:v>1305.599975585937</c:v>
                </c:pt>
                <c:pt idx="13452">
                  <c:v>1305.700073242188</c:v>
                </c:pt>
                <c:pt idx="13453">
                  <c:v>1305.800048828125</c:v>
                </c:pt>
                <c:pt idx="13454">
                  <c:v>1305.900024414062</c:v>
                </c:pt>
                <c:pt idx="13455">
                  <c:v>1306.0</c:v>
                </c:pt>
                <c:pt idx="13456">
                  <c:v>1306.099975585937</c:v>
                </c:pt>
                <c:pt idx="13457">
                  <c:v>1306.200073242188</c:v>
                </c:pt>
                <c:pt idx="13458">
                  <c:v>1306.300048828125</c:v>
                </c:pt>
                <c:pt idx="13459">
                  <c:v>1306.400024414062</c:v>
                </c:pt>
                <c:pt idx="13460">
                  <c:v>1306.5</c:v>
                </c:pt>
                <c:pt idx="13461">
                  <c:v>1306.599975585937</c:v>
                </c:pt>
                <c:pt idx="13462">
                  <c:v>1306.700073242188</c:v>
                </c:pt>
                <c:pt idx="13463">
                  <c:v>1306.800048828125</c:v>
                </c:pt>
                <c:pt idx="13464">
                  <c:v>1306.900024414062</c:v>
                </c:pt>
                <c:pt idx="13465">
                  <c:v>1307.0</c:v>
                </c:pt>
                <c:pt idx="13466">
                  <c:v>1307.099975585937</c:v>
                </c:pt>
                <c:pt idx="13467">
                  <c:v>1307.200073242188</c:v>
                </c:pt>
                <c:pt idx="13468">
                  <c:v>1307.300048828125</c:v>
                </c:pt>
                <c:pt idx="13469">
                  <c:v>1307.400024414062</c:v>
                </c:pt>
                <c:pt idx="13470">
                  <c:v>1307.5</c:v>
                </c:pt>
                <c:pt idx="13471">
                  <c:v>1307.599975585937</c:v>
                </c:pt>
                <c:pt idx="13472">
                  <c:v>1307.700073242188</c:v>
                </c:pt>
                <c:pt idx="13473">
                  <c:v>1307.800048828125</c:v>
                </c:pt>
                <c:pt idx="13474">
                  <c:v>1307.900024414062</c:v>
                </c:pt>
                <c:pt idx="13475">
                  <c:v>1308.0</c:v>
                </c:pt>
                <c:pt idx="13476">
                  <c:v>1308.099975585937</c:v>
                </c:pt>
                <c:pt idx="13477">
                  <c:v>1308.200073242188</c:v>
                </c:pt>
                <c:pt idx="13478">
                  <c:v>1308.300048828125</c:v>
                </c:pt>
                <c:pt idx="13479">
                  <c:v>1308.400024414062</c:v>
                </c:pt>
                <c:pt idx="13480">
                  <c:v>1308.5</c:v>
                </c:pt>
                <c:pt idx="13481">
                  <c:v>1308.599975585937</c:v>
                </c:pt>
                <c:pt idx="13482">
                  <c:v>1308.700073242188</c:v>
                </c:pt>
                <c:pt idx="13483">
                  <c:v>1308.800048828125</c:v>
                </c:pt>
                <c:pt idx="13484">
                  <c:v>1308.900024414062</c:v>
                </c:pt>
                <c:pt idx="13485">
                  <c:v>1309.0</c:v>
                </c:pt>
                <c:pt idx="13486">
                  <c:v>1309.099975585937</c:v>
                </c:pt>
                <c:pt idx="13487">
                  <c:v>1309.200073242188</c:v>
                </c:pt>
                <c:pt idx="13488">
                  <c:v>1309.300048828125</c:v>
                </c:pt>
                <c:pt idx="13489">
                  <c:v>1309.400024414062</c:v>
                </c:pt>
                <c:pt idx="13490">
                  <c:v>1309.5</c:v>
                </c:pt>
                <c:pt idx="13491">
                  <c:v>1309.599975585937</c:v>
                </c:pt>
                <c:pt idx="13492">
                  <c:v>1309.700073242188</c:v>
                </c:pt>
                <c:pt idx="13493">
                  <c:v>1309.800048828125</c:v>
                </c:pt>
                <c:pt idx="13494">
                  <c:v>1309.900024414062</c:v>
                </c:pt>
                <c:pt idx="13495">
                  <c:v>1310.0</c:v>
                </c:pt>
                <c:pt idx="13496">
                  <c:v>1310.099975585937</c:v>
                </c:pt>
                <c:pt idx="13497">
                  <c:v>1310.200073242188</c:v>
                </c:pt>
                <c:pt idx="13498">
                  <c:v>1310.300048828125</c:v>
                </c:pt>
                <c:pt idx="13499">
                  <c:v>1310.400024414062</c:v>
                </c:pt>
                <c:pt idx="13500">
                  <c:v>1310.5</c:v>
                </c:pt>
                <c:pt idx="13501">
                  <c:v>1310.599975585937</c:v>
                </c:pt>
                <c:pt idx="13502">
                  <c:v>1310.700073242188</c:v>
                </c:pt>
                <c:pt idx="13503">
                  <c:v>1310.800048828125</c:v>
                </c:pt>
                <c:pt idx="13504">
                  <c:v>1310.900024414062</c:v>
                </c:pt>
                <c:pt idx="13505">
                  <c:v>1311.0</c:v>
                </c:pt>
                <c:pt idx="13506">
                  <c:v>1311.099975585937</c:v>
                </c:pt>
                <c:pt idx="13507">
                  <c:v>1311.200073242188</c:v>
                </c:pt>
                <c:pt idx="13508">
                  <c:v>1311.300048828125</c:v>
                </c:pt>
                <c:pt idx="13509">
                  <c:v>1311.400024414062</c:v>
                </c:pt>
                <c:pt idx="13510">
                  <c:v>1311.5</c:v>
                </c:pt>
                <c:pt idx="13511">
                  <c:v>1311.599975585937</c:v>
                </c:pt>
                <c:pt idx="13512">
                  <c:v>1311.700073242188</c:v>
                </c:pt>
                <c:pt idx="13513">
                  <c:v>1311.800048828125</c:v>
                </c:pt>
                <c:pt idx="13514">
                  <c:v>1311.900024414062</c:v>
                </c:pt>
                <c:pt idx="13515">
                  <c:v>1312.0</c:v>
                </c:pt>
                <c:pt idx="13516">
                  <c:v>1312.099975585937</c:v>
                </c:pt>
                <c:pt idx="13517">
                  <c:v>1312.200073242188</c:v>
                </c:pt>
                <c:pt idx="13518">
                  <c:v>1312.300048828125</c:v>
                </c:pt>
                <c:pt idx="13519">
                  <c:v>1312.400024414062</c:v>
                </c:pt>
                <c:pt idx="13520">
                  <c:v>1312.5</c:v>
                </c:pt>
                <c:pt idx="13521">
                  <c:v>1312.599975585937</c:v>
                </c:pt>
                <c:pt idx="13522">
                  <c:v>1312.700073242188</c:v>
                </c:pt>
                <c:pt idx="13523">
                  <c:v>1312.800048828125</c:v>
                </c:pt>
                <c:pt idx="13524">
                  <c:v>1312.900024414062</c:v>
                </c:pt>
                <c:pt idx="13525">
                  <c:v>1313.0</c:v>
                </c:pt>
                <c:pt idx="13526">
                  <c:v>1313.099975585937</c:v>
                </c:pt>
                <c:pt idx="13527">
                  <c:v>1313.200073242188</c:v>
                </c:pt>
                <c:pt idx="13528">
                  <c:v>1313.300048828125</c:v>
                </c:pt>
                <c:pt idx="13529">
                  <c:v>1313.400024414062</c:v>
                </c:pt>
                <c:pt idx="13530">
                  <c:v>1313.5</c:v>
                </c:pt>
                <c:pt idx="13531">
                  <c:v>1313.599975585937</c:v>
                </c:pt>
                <c:pt idx="13532">
                  <c:v>1313.700073242188</c:v>
                </c:pt>
                <c:pt idx="13533">
                  <c:v>1313.800048828125</c:v>
                </c:pt>
                <c:pt idx="13534">
                  <c:v>1313.900024414062</c:v>
                </c:pt>
                <c:pt idx="13535">
                  <c:v>1314.0</c:v>
                </c:pt>
                <c:pt idx="13536">
                  <c:v>1314.099975585937</c:v>
                </c:pt>
                <c:pt idx="13537">
                  <c:v>1314.200073242188</c:v>
                </c:pt>
                <c:pt idx="13538">
                  <c:v>1314.300048828125</c:v>
                </c:pt>
                <c:pt idx="13539">
                  <c:v>1314.400024414062</c:v>
                </c:pt>
                <c:pt idx="13540">
                  <c:v>1314.5</c:v>
                </c:pt>
                <c:pt idx="13541">
                  <c:v>1314.599975585937</c:v>
                </c:pt>
                <c:pt idx="13542">
                  <c:v>1314.700073242188</c:v>
                </c:pt>
                <c:pt idx="13543">
                  <c:v>1314.800048828125</c:v>
                </c:pt>
                <c:pt idx="13544">
                  <c:v>1314.900024414062</c:v>
                </c:pt>
                <c:pt idx="13545">
                  <c:v>1315.0</c:v>
                </c:pt>
                <c:pt idx="13546">
                  <c:v>1315.099975585937</c:v>
                </c:pt>
                <c:pt idx="13547">
                  <c:v>1315.200073242188</c:v>
                </c:pt>
                <c:pt idx="13548">
                  <c:v>1315.300048828125</c:v>
                </c:pt>
                <c:pt idx="13549">
                  <c:v>1315.400024414062</c:v>
                </c:pt>
                <c:pt idx="13550">
                  <c:v>1315.5</c:v>
                </c:pt>
                <c:pt idx="13551">
                  <c:v>1315.599975585937</c:v>
                </c:pt>
                <c:pt idx="13552">
                  <c:v>1315.700073242188</c:v>
                </c:pt>
                <c:pt idx="13553">
                  <c:v>1315.800048828125</c:v>
                </c:pt>
                <c:pt idx="13554">
                  <c:v>1315.900024414062</c:v>
                </c:pt>
                <c:pt idx="13555">
                  <c:v>1316.0</c:v>
                </c:pt>
                <c:pt idx="13556">
                  <c:v>1316.099975585937</c:v>
                </c:pt>
                <c:pt idx="13557">
                  <c:v>1316.200073242188</c:v>
                </c:pt>
                <c:pt idx="13558">
                  <c:v>1316.300048828125</c:v>
                </c:pt>
                <c:pt idx="13559">
                  <c:v>1316.400024414062</c:v>
                </c:pt>
                <c:pt idx="13560">
                  <c:v>1316.5</c:v>
                </c:pt>
                <c:pt idx="13561">
                  <c:v>1316.599975585937</c:v>
                </c:pt>
                <c:pt idx="13562">
                  <c:v>1316.700073242188</c:v>
                </c:pt>
                <c:pt idx="13563">
                  <c:v>1316.800048828125</c:v>
                </c:pt>
                <c:pt idx="13564">
                  <c:v>1316.900024414062</c:v>
                </c:pt>
                <c:pt idx="13565">
                  <c:v>1317.0</c:v>
                </c:pt>
                <c:pt idx="13566">
                  <c:v>1317.099975585937</c:v>
                </c:pt>
                <c:pt idx="13567">
                  <c:v>1317.200073242188</c:v>
                </c:pt>
                <c:pt idx="13568">
                  <c:v>1317.300048828125</c:v>
                </c:pt>
                <c:pt idx="13569">
                  <c:v>1317.400024414062</c:v>
                </c:pt>
                <c:pt idx="13570">
                  <c:v>1317.5</c:v>
                </c:pt>
                <c:pt idx="13571">
                  <c:v>1317.599975585937</c:v>
                </c:pt>
                <c:pt idx="13572">
                  <c:v>1317.700073242188</c:v>
                </c:pt>
                <c:pt idx="13573">
                  <c:v>1317.800048828125</c:v>
                </c:pt>
                <c:pt idx="13574">
                  <c:v>1317.900024414062</c:v>
                </c:pt>
                <c:pt idx="13575">
                  <c:v>1318.0</c:v>
                </c:pt>
                <c:pt idx="13576">
                  <c:v>1318.099975585937</c:v>
                </c:pt>
                <c:pt idx="13577">
                  <c:v>1318.200073242188</c:v>
                </c:pt>
                <c:pt idx="13578">
                  <c:v>1318.300048828125</c:v>
                </c:pt>
                <c:pt idx="13579">
                  <c:v>1318.400024414062</c:v>
                </c:pt>
                <c:pt idx="13580">
                  <c:v>1318.5</c:v>
                </c:pt>
                <c:pt idx="13581">
                  <c:v>1318.599975585937</c:v>
                </c:pt>
                <c:pt idx="13582">
                  <c:v>1318.700073242188</c:v>
                </c:pt>
                <c:pt idx="13583">
                  <c:v>1318.800048828125</c:v>
                </c:pt>
                <c:pt idx="13584">
                  <c:v>1318.900024414062</c:v>
                </c:pt>
                <c:pt idx="13585">
                  <c:v>1319.0</c:v>
                </c:pt>
                <c:pt idx="13586">
                  <c:v>1319.099975585937</c:v>
                </c:pt>
                <c:pt idx="13587">
                  <c:v>1319.200073242188</c:v>
                </c:pt>
                <c:pt idx="13588">
                  <c:v>1319.300048828125</c:v>
                </c:pt>
                <c:pt idx="13589">
                  <c:v>1319.400024414062</c:v>
                </c:pt>
                <c:pt idx="13590">
                  <c:v>1319.5</c:v>
                </c:pt>
                <c:pt idx="13591">
                  <c:v>1319.599975585937</c:v>
                </c:pt>
                <c:pt idx="13592">
                  <c:v>1319.700073242188</c:v>
                </c:pt>
                <c:pt idx="13593">
                  <c:v>1319.800048828125</c:v>
                </c:pt>
                <c:pt idx="13594">
                  <c:v>1319.900024414062</c:v>
                </c:pt>
                <c:pt idx="13595">
                  <c:v>1320.0</c:v>
                </c:pt>
                <c:pt idx="13596">
                  <c:v>1320.099975585937</c:v>
                </c:pt>
                <c:pt idx="13597">
                  <c:v>1320.200073242188</c:v>
                </c:pt>
                <c:pt idx="13598">
                  <c:v>1320.300048828125</c:v>
                </c:pt>
                <c:pt idx="13599">
                  <c:v>1320.400024414062</c:v>
                </c:pt>
                <c:pt idx="13600">
                  <c:v>1320.5</c:v>
                </c:pt>
                <c:pt idx="13601">
                  <c:v>1320.599975585937</c:v>
                </c:pt>
                <c:pt idx="13602">
                  <c:v>1320.700073242188</c:v>
                </c:pt>
                <c:pt idx="13603">
                  <c:v>1320.800048828125</c:v>
                </c:pt>
                <c:pt idx="13604">
                  <c:v>1320.900024414062</c:v>
                </c:pt>
                <c:pt idx="13605">
                  <c:v>1321.0</c:v>
                </c:pt>
                <c:pt idx="13606">
                  <c:v>1321.099975585937</c:v>
                </c:pt>
                <c:pt idx="13607">
                  <c:v>1321.200073242188</c:v>
                </c:pt>
                <c:pt idx="13608">
                  <c:v>1321.300048828125</c:v>
                </c:pt>
                <c:pt idx="13609">
                  <c:v>1321.400024414062</c:v>
                </c:pt>
                <c:pt idx="13610">
                  <c:v>1321.5</c:v>
                </c:pt>
                <c:pt idx="13611">
                  <c:v>1321.599975585937</c:v>
                </c:pt>
                <c:pt idx="13612">
                  <c:v>1321.700073242188</c:v>
                </c:pt>
                <c:pt idx="13613">
                  <c:v>1321.800048828125</c:v>
                </c:pt>
                <c:pt idx="13614">
                  <c:v>1321.900024414062</c:v>
                </c:pt>
                <c:pt idx="13615">
                  <c:v>1322.0</c:v>
                </c:pt>
                <c:pt idx="13616">
                  <c:v>1322.099975585937</c:v>
                </c:pt>
                <c:pt idx="13617">
                  <c:v>1322.200073242188</c:v>
                </c:pt>
                <c:pt idx="13618">
                  <c:v>1322.300048828125</c:v>
                </c:pt>
                <c:pt idx="13619">
                  <c:v>1322.400024414062</c:v>
                </c:pt>
                <c:pt idx="13620">
                  <c:v>1322.5</c:v>
                </c:pt>
                <c:pt idx="13621">
                  <c:v>1322.599975585937</c:v>
                </c:pt>
                <c:pt idx="13622">
                  <c:v>1322.700073242188</c:v>
                </c:pt>
                <c:pt idx="13623">
                  <c:v>1322.800048828125</c:v>
                </c:pt>
                <c:pt idx="13624">
                  <c:v>1322.900024414062</c:v>
                </c:pt>
                <c:pt idx="13625">
                  <c:v>1323.0</c:v>
                </c:pt>
                <c:pt idx="13626">
                  <c:v>1323.099975585937</c:v>
                </c:pt>
                <c:pt idx="13627">
                  <c:v>1323.200073242188</c:v>
                </c:pt>
                <c:pt idx="13628">
                  <c:v>1323.300048828125</c:v>
                </c:pt>
                <c:pt idx="13629">
                  <c:v>1323.400024414062</c:v>
                </c:pt>
                <c:pt idx="13630">
                  <c:v>1323.5</c:v>
                </c:pt>
                <c:pt idx="13631">
                  <c:v>1323.599975585937</c:v>
                </c:pt>
                <c:pt idx="13632">
                  <c:v>1323.700073242188</c:v>
                </c:pt>
                <c:pt idx="13633">
                  <c:v>1323.800048828125</c:v>
                </c:pt>
                <c:pt idx="13634">
                  <c:v>1323.900024414062</c:v>
                </c:pt>
                <c:pt idx="13635">
                  <c:v>1324.0</c:v>
                </c:pt>
                <c:pt idx="13636">
                  <c:v>1324.099975585937</c:v>
                </c:pt>
                <c:pt idx="13637">
                  <c:v>1324.200073242188</c:v>
                </c:pt>
                <c:pt idx="13638">
                  <c:v>1324.300048828125</c:v>
                </c:pt>
                <c:pt idx="13639">
                  <c:v>1324.400024414062</c:v>
                </c:pt>
                <c:pt idx="13640">
                  <c:v>1324.5</c:v>
                </c:pt>
                <c:pt idx="13641">
                  <c:v>1324.599975585937</c:v>
                </c:pt>
                <c:pt idx="13642">
                  <c:v>1324.700073242188</c:v>
                </c:pt>
                <c:pt idx="13643">
                  <c:v>1324.800048828125</c:v>
                </c:pt>
                <c:pt idx="13644">
                  <c:v>1324.900024414062</c:v>
                </c:pt>
                <c:pt idx="13645">
                  <c:v>1325.0</c:v>
                </c:pt>
                <c:pt idx="13646">
                  <c:v>1325.099975585937</c:v>
                </c:pt>
                <c:pt idx="13647">
                  <c:v>1325.200073242188</c:v>
                </c:pt>
                <c:pt idx="13648">
                  <c:v>1325.300048828125</c:v>
                </c:pt>
                <c:pt idx="13649">
                  <c:v>1325.400024414062</c:v>
                </c:pt>
                <c:pt idx="13650">
                  <c:v>1325.5</c:v>
                </c:pt>
                <c:pt idx="13651">
                  <c:v>1325.599975585937</c:v>
                </c:pt>
                <c:pt idx="13652">
                  <c:v>1325.700073242188</c:v>
                </c:pt>
                <c:pt idx="13653">
                  <c:v>1325.800048828125</c:v>
                </c:pt>
                <c:pt idx="13654">
                  <c:v>1325.900024414062</c:v>
                </c:pt>
                <c:pt idx="13655">
                  <c:v>1326.0</c:v>
                </c:pt>
                <c:pt idx="13656">
                  <c:v>1326.099975585937</c:v>
                </c:pt>
                <c:pt idx="13657">
                  <c:v>1326.200073242188</c:v>
                </c:pt>
                <c:pt idx="13658">
                  <c:v>1326.300048828125</c:v>
                </c:pt>
                <c:pt idx="13659">
                  <c:v>1326.400024414062</c:v>
                </c:pt>
                <c:pt idx="13660">
                  <c:v>1326.5</c:v>
                </c:pt>
                <c:pt idx="13661">
                  <c:v>1326.599975585937</c:v>
                </c:pt>
                <c:pt idx="13662">
                  <c:v>1326.700073242188</c:v>
                </c:pt>
                <c:pt idx="13663">
                  <c:v>1326.800048828125</c:v>
                </c:pt>
                <c:pt idx="13664">
                  <c:v>1326.900024414062</c:v>
                </c:pt>
                <c:pt idx="13665">
                  <c:v>1327.0</c:v>
                </c:pt>
                <c:pt idx="13666">
                  <c:v>1327.099975585937</c:v>
                </c:pt>
                <c:pt idx="13667">
                  <c:v>1327.200073242188</c:v>
                </c:pt>
                <c:pt idx="13668">
                  <c:v>1327.300048828125</c:v>
                </c:pt>
                <c:pt idx="13669">
                  <c:v>1327.400024414062</c:v>
                </c:pt>
                <c:pt idx="13670">
                  <c:v>1327.5</c:v>
                </c:pt>
                <c:pt idx="13671">
                  <c:v>1327.599975585937</c:v>
                </c:pt>
                <c:pt idx="13672">
                  <c:v>1327.700073242188</c:v>
                </c:pt>
                <c:pt idx="13673">
                  <c:v>1327.800048828125</c:v>
                </c:pt>
                <c:pt idx="13674">
                  <c:v>1327.900024414062</c:v>
                </c:pt>
                <c:pt idx="13675">
                  <c:v>1328.0</c:v>
                </c:pt>
                <c:pt idx="13676">
                  <c:v>1328.099975585937</c:v>
                </c:pt>
                <c:pt idx="13677">
                  <c:v>1328.200073242188</c:v>
                </c:pt>
                <c:pt idx="13678">
                  <c:v>1328.300048828125</c:v>
                </c:pt>
                <c:pt idx="13679">
                  <c:v>1328.400024414062</c:v>
                </c:pt>
                <c:pt idx="13680">
                  <c:v>1328.5</c:v>
                </c:pt>
                <c:pt idx="13681">
                  <c:v>1328.599975585937</c:v>
                </c:pt>
                <c:pt idx="13682">
                  <c:v>1328.700073242188</c:v>
                </c:pt>
                <c:pt idx="13683">
                  <c:v>1328.800048828125</c:v>
                </c:pt>
                <c:pt idx="13684">
                  <c:v>1328.900024414062</c:v>
                </c:pt>
                <c:pt idx="13685">
                  <c:v>1329.0</c:v>
                </c:pt>
                <c:pt idx="13686">
                  <c:v>1329.099975585937</c:v>
                </c:pt>
                <c:pt idx="13687">
                  <c:v>1329.200073242188</c:v>
                </c:pt>
                <c:pt idx="13688">
                  <c:v>1329.300048828125</c:v>
                </c:pt>
                <c:pt idx="13689">
                  <c:v>1329.400024414062</c:v>
                </c:pt>
                <c:pt idx="13690">
                  <c:v>1329.5</c:v>
                </c:pt>
                <c:pt idx="13691">
                  <c:v>1329.599975585937</c:v>
                </c:pt>
                <c:pt idx="13692">
                  <c:v>1329.700073242188</c:v>
                </c:pt>
                <c:pt idx="13693">
                  <c:v>1329.800048828125</c:v>
                </c:pt>
                <c:pt idx="13694">
                  <c:v>1329.900024414062</c:v>
                </c:pt>
                <c:pt idx="13695">
                  <c:v>1330.0</c:v>
                </c:pt>
                <c:pt idx="13696">
                  <c:v>1330.099975585937</c:v>
                </c:pt>
                <c:pt idx="13697">
                  <c:v>1330.200073242188</c:v>
                </c:pt>
                <c:pt idx="13698">
                  <c:v>1330.300048828125</c:v>
                </c:pt>
                <c:pt idx="13699">
                  <c:v>1330.400024414062</c:v>
                </c:pt>
                <c:pt idx="13700">
                  <c:v>1330.5</c:v>
                </c:pt>
                <c:pt idx="13701">
                  <c:v>1330.599975585937</c:v>
                </c:pt>
                <c:pt idx="13702">
                  <c:v>1330.700073242188</c:v>
                </c:pt>
                <c:pt idx="13703">
                  <c:v>1330.800048828125</c:v>
                </c:pt>
                <c:pt idx="13704">
                  <c:v>1330.900024414062</c:v>
                </c:pt>
                <c:pt idx="13705">
                  <c:v>1331.0</c:v>
                </c:pt>
                <c:pt idx="13706">
                  <c:v>1331.099975585937</c:v>
                </c:pt>
                <c:pt idx="13707">
                  <c:v>1331.200073242188</c:v>
                </c:pt>
                <c:pt idx="13708">
                  <c:v>1331.300048828125</c:v>
                </c:pt>
                <c:pt idx="13709">
                  <c:v>1331.400024414062</c:v>
                </c:pt>
                <c:pt idx="13710">
                  <c:v>1331.5</c:v>
                </c:pt>
                <c:pt idx="13711">
                  <c:v>1331.599975585937</c:v>
                </c:pt>
                <c:pt idx="13712">
                  <c:v>1331.700073242188</c:v>
                </c:pt>
                <c:pt idx="13713">
                  <c:v>1331.800048828125</c:v>
                </c:pt>
                <c:pt idx="13714">
                  <c:v>1331.900024414062</c:v>
                </c:pt>
                <c:pt idx="13715">
                  <c:v>1332.0</c:v>
                </c:pt>
                <c:pt idx="13716">
                  <c:v>1332.099975585937</c:v>
                </c:pt>
                <c:pt idx="13717">
                  <c:v>1332.200073242188</c:v>
                </c:pt>
                <c:pt idx="13718">
                  <c:v>1332.300048828125</c:v>
                </c:pt>
                <c:pt idx="13719">
                  <c:v>1332.400024414062</c:v>
                </c:pt>
                <c:pt idx="13720">
                  <c:v>1332.5</c:v>
                </c:pt>
                <c:pt idx="13721">
                  <c:v>1332.599975585937</c:v>
                </c:pt>
                <c:pt idx="13722">
                  <c:v>1332.700073242188</c:v>
                </c:pt>
                <c:pt idx="13723">
                  <c:v>1332.800048828125</c:v>
                </c:pt>
                <c:pt idx="13724">
                  <c:v>1332.900024414062</c:v>
                </c:pt>
                <c:pt idx="13725">
                  <c:v>1333.0</c:v>
                </c:pt>
                <c:pt idx="13726">
                  <c:v>1333.099975585937</c:v>
                </c:pt>
                <c:pt idx="13727">
                  <c:v>1333.200073242188</c:v>
                </c:pt>
                <c:pt idx="13728">
                  <c:v>1333.300048828125</c:v>
                </c:pt>
                <c:pt idx="13729">
                  <c:v>1333.400024414062</c:v>
                </c:pt>
                <c:pt idx="13730">
                  <c:v>1333.5</c:v>
                </c:pt>
                <c:pt idx="13731">
                  <c:v>1333.599975585937</c:v>
                </c:pt>
                <c:pt idx="13732">
                  <c:v>1333.700073242188</c:v>
                </c:pt>
                <c:pt idx="13733">
                  <c:v>1333.800048828125</c:v>
                </c:pt>
                <c:pt idx="13734">
                  <c:v>1333.900024414062</c:v>
                </c:pt>
                <c:pt idx="13735">
                  <c:v>1334.0</c:v>
                </c:pt>
                <c:pt idx="13736">
                  <c:v>1334.099975585937</c:v>
                </c:pt>
                <c:pt idx="13737">
                  <c:v>1334.200073242188</c:v>
                </c:pt>
                <c:pt idx="13738">
                  <c:v>1334.300048828125</c:v>
                </c:pt>
                <c:pt idx="13739">
                  <c:v>1334.400024414062</c:v>
                </c:pt>
                <c:pt idx="13740">
                  <c:v>1334.5</c:v>
                </c:pt>
                <c:pt idx="13741">
                  <c:v>1334.599975585937</c:v>
                </c:pt>
                <c:pt idx="13742">
                  <c:v>1334.700073242188</c:v>
                </c:pt>
                <c:pt idx="13743">
                  <c:v>1334.800048828125</c:v>
                </c:pt>
                <c:pt idx="13744">
                  <c:v>1334.900024414062</c:v>
                </c:pt>
                <c:pt idx="13745">
                  <c:v>1335.0</c:v>
                </c:pt>
                <c:pt idx="13746">
                  <c:v>1335.099975585937</c:v>
                </c:pt>
                <c:pt idx="13747">
                  <c:v>1335.200073242188</c:v>
                </c:pt>
                <c:pt idx="13748">
                  <c:v>1335.300048828125</c:v>
                </c:pt>
                <c:pt idx="13749">
                  <c:v>1335.400024414062</c:v>
                </c:pt>
                <c:pt idx="13750">
                  <c:v>1335.5</c:v>
                </c:pt>
                <c:pt idx="13751">
                  <c:v>1335.599975585937</c:v>
                </c:pt>
                <c:pt idx="13752">
                  <c:v>1335.700073242188</c:v>
                </c:pt>
                <c:pt idx="13753">
                  <c:v>1335.800048828125</c:v>
                </c:pt>
                <c:pt idx="13754">
                  <c:v>1335.900024414062</c:v>
                </c:pt>
                <c:pt idx="13755">
                  <c:v>1336.0</c:v>
                </c:pt>
                <c:pt idx="13756">
                  <c:v>1336.099975585937</c:v>
                </c:pt>
                <c:pt idx="13757">
                  <c:v>1336.200073242188</c:v>
                </c:pt>
                <c:pt idx="13758">
                  <c:v>1336.300048828125</c:v>
                </c:pt>
                <c:pt idx="13759">
                  <c:v>1336.400024414062</c:v>
                </c:pt>
                <c:pt idx="13760">
                  <c:v>1336.5</c:v>
                </c:pt>
                <c:pt idx="13761">
                  <c:v>1336.599975585937</c:v>
                </c:pt>
                <c:pt idx="13762">
                  <c:v>1336.700073242188</c:v>
                </c:pt>
                <c:pt idx="13763">
                  <c:v>1336.800048828125</c:v>
                </c:pt>
                <c:pt idx="13764">
                  <c:v>1336.900024414062</c:v>
                </c:pt>
                <c:pt idx="13765">
                  <c:v>1337.0</c:v>
                </c:pt>
                <c:pt idx="13766">
                  <c:v>1337.099975585937</c:v>
                </c:pt>
                <c:pt idx="13767">
                  <c:v>1337.200073242188</c:v>
                </c:pt>
                <c:pt idx="13768">
                  <c:v>1337.300048828125</c:v>
                </c:pt>
                <c:pt idx="13769">
                  <c:v>1337.400024414062</c:v>
                </c:pt>
                <c:pt idx="13770">
                  <c:v>1337.5</c:v>
                </c:pt>
                <c:pt idx="13771">
                  <c:v>1337.599975585937</c:v>
                </c:pt>
                <c:pt idx="13772">
                  <c:v>1337.700073242188</c:v>
                </c:pt>
                <c:pt idx="13773">
                  <c:v>1337.800048828125</c:v>
                </c:pt>
                <c:pt idx="13774">
                  <c:v>1337.900024414062</c:v>
                </c:pt>
                <c:pt idx="13775">
                  <c:v>1338.0</c:v>
                </c:pt>
                <c:pt idx="13776">
                  <c:v>1338.099975585937</c:v>
                </c:pt>
                <c:pt idx="13777">
                  <c:v>1338.200073242188</c:v>
                </c:pt>
                <c:pt idx="13778">
                  <c:v>1338.300048828125</c:v>
                </c:pt>
                <c:pt idx="13779">
                  <c:v>1338.400024414062</c:v>
                </c:pt>
                <c:pt idx="13780">
                  <c:v>1338.5</c:v>
                </c:pt>
                <c:pt idx="13781">
                  <c:v>1338.599975585937</c:v>
                </c:pt>
                <c:pt idx="13782">
                  <c:v>1338.700073242188</c:v>
                </c:pt>
                <c:pt idx="13783">
                  <c:v>1338.800048828125</c:v>
                </c:pt>
                <c:pt idx="13784">
                  <c:v>1338.900024414062</c:v>
                </c:pt>
                <c:pt idx="13785">
                  <c:v>1339.0</c:v>
                </c:pt>
                <c:pt idx="13786">
                  <c:v>1339.099975585937</c:v>
                </c:pt>
                <c:pt idx="13787">
                  <c:v>1339.200073242188</c:v>
                </c:pt>
                <c:pt idx="13788">
                  <c:v>1339.300048828125</c:v>
                </c:pt>
                <c:pt idx="13789">
                  <c:v>1339.400024414062</c:v>
                </c:pt>
                <c:pt idx="13790">
                  <c:v>1339.5</c:v>
                </c:pt>
                <c:pt idx="13791">
                  <c:v>1339.599975585937</c:v>
                </c:pt>
                <c:pt idx="13792">
                  <c:v>1339.700073242188</c:v>
                </c:pt>
                <c:pt idx="13793">
                  <c:v>1339.800048828125</c:v>
                </c:pt>
                <c:pt idx="13794">
                  <c:v>1339.900024414062</c:v>
                </c:pt>
                <c:pt idx="13795">
                  <c:v>1340.0</c:v>
                </c:pt>
                <c:pt idx="13796">
                  <c:v>1340.099975585937</c:v>
                </c:pt>
                <c:pt idx="13797">
                  <c:v>1340.200073242188</c:v>
                </c:pt>
                <c:pt idx="13798">
                  <c:v>1340.300048828125</c:v>
                </c:pt>
                <c:pt idx="13799">
                  <c:v>1340.400024414062</c:v>
                </c:pt>
                <c:pt idx="13800">
                  <c:v>1340.5</c:v>
                </c:pt>
                <c:pt idx="13801">
                  <c:v>1340.599975585937</c:v>
                </c:pt>
                <c:pt idx="13802">
                  <c:v>1340.700073242188</c:v>
                </c:pt>
                <c:pt idx="13803">
                  <c:v>1340.800048828125</c:v>
                </c:pt>
                <c:pt idx="13804">
                  <c:v>1340.900024414062</c:v>
                </c:pt>
                <c:pt idx="13805">
                  <c:v>1341.0</c:v>
                </c:pt>
                <c:pt idx="13806">
                  <c:v>1341.099975585937</c:v>
                </c:pt>
                <c:pt idx="13807">
                  <c:v>1341.200073242188</c:v>
                </c:pt>
                <c:pt idx="13808">
                  <c:v>1341.300048828125</c:v>
                </c:pt>
                <c:pt idx="13809">
                  <c:v>1341.400024414062</c:v>
                </c:pt>
                <c:pt idx="13810">
                  <c:v>1341.5</c:v>
                </c:pt>
                <c:pt idx="13811">
                  <c:v>1341.599975585937</c:v>
                </c:pt>
                <c:pt idx="13812">
                  <c:v>1341.700073242188</c:v>
                </c:pt>
                <c:pt idx="13813">
                  <c:v>1341.800048828125</c:v>
                </c:pt>
                <c:pt idx="13814">
                  <c:v>1341.900024414062</c:v>
                </c:pt>
                <c:pt idx="13815">
                  <c:v>1342.0</c:v>
                </c:pt>
                <c:pt idx="13816">
                  <c:v>1342.099975585937</c:v>
                </c:pt>
                <c:pt idx="13817">
                  <c:v>1342.200073242188</c:v>
                </c:pt>
                <c:pt idx="13818">
                  <c:v>1342.300048828125</c:v>
                </c:pt>
                <c:pt idx="13819">
                  <c:v>1342.400024414062</c:v>
                </c:pt>
                <c:pt idx="13820">
                  <c:v>1342.5</c:v>
                </c:pt>
                <c:pt idx="13821">
                  <c:v>1342.599975585937</c:v>
                </c:pt>
                <c:pt idx="13822">
                  <c:v>1342.700073242188</c:v>
                </c:pt>
                <c:pt idx="13823">
                  <c:v>1342.800048828125</c:v>
                </c:pt>
                <c:pt idx="13824">
                  <c:v>1342.900024414062</c:v>
                </c:pt>
                <c:pt idx="13825">
                  <c:v>1343.0</c:v>
                </c:pt>
                <c:pt idx="13826">
                  <c:v>1343.099975585937</c:v>
                </c:pt>
                <c:pt idx="13827">
                  <c:v>1343.200073242188</c:v>
                </c:pt>
                <c:pt idx="13828">
                  <c:v>1343.300048828125</c:v>
                </c:pt>
                <c:pt idx="13829">
                  <c:v>1343.400024414062</c:v>
                </c:pt>
                <c:pt idx="13830">
                  <c:v>1343.5</c:v>
                </c:pt>
                <c:pt idx="13831">
                  <c:v>1343.599975585937</c:v>
                </c:pt>
                <c:pt idx="13832">
                  <c:v>1343.700073242188</c:v>
                </c:pt>
                <c:pt idx="13833">
                  <c:v>1343.800048828125</c:v>
                </c:pt>
                <c:pt idx="13834">
                  <c:v>1343.900024414062</c:v>
                </c:pt>
                <c:pt idx="13835">
                  <c:v>1344.0</c:v>
                </c:pt>
                <c:pt idx="13836">
                  <c:v>1344.099975585937</c:v>
                </c:pt>
                <c:pt idx="13837">
                  <c:v>1344.200073242188</c:v>
                </c:pt>
                <c:pt idx="13838">
                  <c:v>1344.300048828125</c:v>
                </c:pt>
                <c:pt idx="13839">
                  <c:v>1344.400024414062</c:v>
                </c:pt>
                <c:pt idx="13840">
                  <c:v>1344.5</c:v>
                </c:pt>
                <c:pt idx="13841">
                  <c:v>1344.599975585937</c:v>
                </c:pt>
                <c:pt idx="13842">
                  <c:v>1344.700073242188</c:v>
                </c:pt>
                <c:pt idx="13843">
                  <c:v>1344.800048828125</c:v>
                </c:pt>
                <c:pt idx="13844">
                  <c:v>1344.900024414062</c:v>
                </c:pt>
                <c:pt idx="13845">
                  <c:v>1345.0</c:v>
                </c:pt>
                <c:pt idx="13846">
                  <c:v>1345.099975585937</c:v>
                </c:pt>
                <c:pt idx="13847">
                  <c:v>1345.200073242188</c:v>
                </c:pt>
                <c:pt idx="13848">
                  <c:v>1345.300048828125</c:v>
                </c:pt>
                <c:pt idx="13849">
                  <c:v>1345.400024414062</c:v>
                </c:pt>
                <c:pt idx="13850">
                  <c:v>1345.5</c:v>
                </c:pt>
                <c:pt idx="13851">
                  <c:v>1345.599975585937</c:v>
                </c:pt>
                <c:pt idx="13852">
                  <c:v>1345.700073242188</c:v>
                </c:pt>
                <c:pt idx="13853">
                  <c:v>1345.800048828125</c:v>
                </c:pt>
                <c:pt idx="13854">
                  <c:v>1345.900024414062</c:v>
                </c:pt>
                <c:pt idx="13855">
                  <c:v>1346.0</c:v>
                </c:pt>
                <c:pt idx="13856">
                  <c:v>1346.099975585937</c:v>
                </c:pt>
                <c:pt idx="13857">
                  <c:v>1346.200073242188</c:v>
                </c:pt>
                <c:pt idx="13858">
                  <c:v>1346.300048828125</c:v>
                </c:pt>
                <c:pt idx="13859">
                  <c:v>1346.400024414062</c:v>
                </c:pt>
                <c:pt idx="13860">
                  <c:v>1346.5</c:v>
                </c:pt>
                <c:pt idx="13861">
                  <c:v>1346.599975585937</c:v>
                </c:pt>
                <c:pt idx="13862">
                  <c:v>1346.700073242188</c:v>
                </c:pt>
                <c:pt idx="13863">
                  <c:v>1346.800048828125</c:v>
                </c:pt>
                <c:pt idx="13864">
                  <c:v>1346.900024414062</c:v>
                </c:pt>
                <c:pt idx="13865">
                  <c:v>1347.0</c:v>
                </c:pt>
                <c:pt idx="13866">
                  <c:v>1347.099975585937</c:v>
                </c:pt>
                <c:pt idx="13867">
                  <c:v>1347.200073242188</c:v>
                </c:pt>
                <c:pt idx="13868">
                  <c:v>1347.300048828125</c:v>
                </c:pt>
                <c:pt idx="13869">
                  <c:v>1347.400024414062</c:v>
                </c:pt>
                <c:pt idx="13870">
                  <c:v>1347.5</c:v>
                </c:pt>
                <c:pt idx="13871">
                  <c:v>1347.599975585937</c:v>
                </c:pt>
                <c:pt idx="13872">
                  <c:v>1347.700073242188</c:v>
                </c:pt>
                <c:pt idx="13873">
                  <c:v>1347.800048828125</c:v>
                </c:pt>
                <c:pt idx="13874">
                  <c:v>1347.900024414062</c:v>
                </c:pt>
                <c:pt idx="13875">
                  <c:v>1348.0</c:v>
                </c:pt>
                <c:pt idx="13876">
                  <c:v>1348.099975585937</c:v>
                </c:pt>
                <c:pt idx="13877">
                  <c:v>1348.200073242188</c:v>
                </c:pt>
                <c:pt idx="13878">
                  <c:v>1348.300048828125</c:v>
                </c:pt>
                <c:pt idx="13879">
                  <c:v>1348.400024414062</c:v>
                </c:pt>
                <c:pt idx="13880">
                  <c:v>1348.5</c:v>
                </c:pt>
                <c:pt idx="13881">
                  <c:v>1348.599975585937</c:v>
                </c:pt>
                <c:pt idx="13882">
                  <c:v>1348.700073242188</c:v>
                </c:pt>
                <c:pt idx="13883">
                  <c:v>1348.800048828125</c:v>
                </c:pt>
                <c:pt idx="13884">
                  <c:v>1348.900024414062</c:v>
                </c:pt>
                <c:pt idx="13885">
                  <c:v>1349.0</c:v>
                </c:pt>
                <c:pt idx="13886">
                  <c:v>1349.099975585937</c:v>
                </c:pt>
                <c:pt idx="13887">
                  <c:v>1349.200073242188</c:v>
                </c:pt>
                <c:pt idx="13888">
                  <c:v>1349.300048828125</c:v>
                </c:pt>
                <c:pt idx="13889">
                  <c:v>1349.400024414062</c:v>
                </c:pt>
                <c:pt idx="13890">
                  <c:v>1349.5</c:v>
                </c:pt>
                <c:pt idx="13891">
                  <c:v>1349.599975585937</c:v>
                </c:pt>
                <c:pt idx="13892">
                  <c:v>1349.700073242188</c:v>
                </c:pt>
                <c:pt idx="13893">
                  <c:v>1349.800048828125</c:v>
                </c:pt>
                <c:pt idx="13894">
                  <c:v>1349.900024414062</c:v>
                </c:pt>
                <c:pt idx="13895">
                  <c:v>1350.0</c:v>
                </c:pt>
                <c:pt idx="13896">
                  <c:v>1350.099975585937</c:v>
                </c:pt>
                <c:pt idx="13897">
                  <c:v>1350.200073242188</c:v>
                </c:pt>
                <c:pt idx="13898">
                  <c:v>1350.300048828125</c:v>
                </c:pt>
                <c:pt idx="13899">
                  <c:v>1350.400024414062</c:v>
                </c:pt>
                <c:pt idx="13900">
                  <c:v>1350.5</c:v>
                </c:pt>
                <c:pt idx="13901">
                  <c:v>1350.599975585937</c:v>
                </c:pt>
                <c:pt idx="13902">
                  <c:v>1350.700073242188</c:v>
                </c:pt>
                <c:pt idx="13903">
                  <c:v>1350.800048828125</c:v>
                </c:pt>
                <c:pt idx="13904">
                  <c:v>1350.900024414062</c:v>
                </c:pt>
                <c:pt idx="13905">
                  <c:v>1351.0</c:v>
                </c:pt>
                <c:pt idx="13906">
                  <c:v>1351.099975585937</c:v>
                </c:pt>
                <c:pt idx="13907">
                  <c:v>1351.200073242188</c:v>
                </c:pt>
                <c:pt idx="13908">
                  <c:v>1351.300048828125</c:v>
                </c:pt>
                <c:pt idx="13909">
                  <c:v>1351.400024414062</c:v>
                </c:pt>
                <c:pt idx="13910">
                  <c:v>1351.5</c:v>
                </c:pt>
                <c:pt idx="13911">
                  <c:v>1351.599975585937</c:v>
                </c:pt>
                <c:pt idx="13912">
                  <c:v>1351.700073242188</c:v>
                </c:pt>
                <c:pt idx="13913">
                  <c:v>1351.800048828125</c:v>
                </c:pt>
                <c:pt idx="13914">
                  <c:v>1351.900024414062</c:v>
                </c:pt>
                <c:pt idx="13915">
                  <c:v>1352.0</c:v>
                </c:pt>
                <c:pt idx="13916">
                  <c:v>1352.099975585937</c:v>
                </c:pt>
                <c:pt idx="13917">
                  <c:v>1352.200073242188</c:v>
                </c:pt>
                <c:pt idx="13918">
                  <c:v>1352.300048828125</c:v>
                </c:pt>
                <c:pt idx="13919">
                  <c:v>1352.400024414062</c:v>
                </c:pt>
                <c:pt idx="13920">
                  <c:v>1352.5</c:v>
                </c:pt>
                <c:pt idx="13921">
                  <c:v>1352.599975585937</c:v>
                </c:pt>
                <c:pt idx="13922">
                  <c:v>1352.700073242188</c:v>
                </c:pt>
                <c:pt idx="13923">
                  <c:v>1352.800048828125</c:v>
                </c:pt>
                <c:pt idx="13924">
                  <c:v>1352.900024414062</c:v>
                </c:pt>
                <c:pt idx="13925">
                  <c:v>1353.0</c:v>
                </c:pt>
                <c:pt idx="13926">
                  <c:v>1353.099975585937</c:v>
                </c:pt>
                <c:pt idx="13927">
                  <c:v>1353.200073242188</c:v>
                </c:pt>
                <c:pt idx="13928">
                  <c:v>1353.300048828125</c:v>
                </c:pt>
                <c:pt idx="13929">
                  <c:v>1353.400024414062</c:v>
                </c:pt>
                <c:pt idx="13930">
                  <c:v>1353.5</c:v>
                </c:pt>
                <c:pt idx="13931">
                  <c:v>1353.599975585937</c:v>
                </c:pt>
                <c:pt idx="13932">
                  <c:v>1353.700073242188</c:v>
                </c:pt>
                <c:pt idx="13933">
                  <c:v>1353.800048828125</c:v>
                </c:pt>
                <c:pt idx="13934">
                  <c:v>1353.900024414062</c:v>
                </c:pt>
                <c:pt idx="13935">
                  <c:v>1354.0</c:v>
                </c:pt>
                <c:pt idx="13936">
                  <c:v>1354.099975585937</c:v>
                </c:pt>
                <c:pt idx="13937">
                  <c:v>1354.200073242188</c:v>
                </c:pt>
                <c:pt idx="13938">
                  <c:v>1354.300048828125</c:v>
                </c:pt>
                <c:pt idx="13939">
                  <c:v>1354.400024414062</c:v>
                </c:pt>
                <c:pt idx="13940">
                  <c:v>1354.5</c:v>
                </c:pt>
                <c:pt idx="13941">
                  <c:v>1354.599975585937</c:v>
                </c:pt>
                <c:pt idx="13942">
                  <c:v>1354.700073242188</c:v>
                </c:pt>
                <c:pt idx="13943">
                  <c:v>1354.800048828125</c:v>
                </c:pt>
                <c:pt idx="13944">
                  <c:v>1354.900024414062</c:v>
                </c:pt>
                <c:pt idx="13945">
                  <c:v>1355.0</c:v>
                </c:pt>
                <c:pt idx="13946">
                  <c:v>1355.099975585937</c:v>
                </c:pt>
                <c:pt idx="13947">
                  <c:v>1355.200073242188</c:v>
                </c:pt>
                <c:pt idx="13948">
                  <c:v>1355.300048828125</c:v>
                </c:pt>
                <c:pt idx="13949">
                  <c:v>1355.400024414062</c:v>
                </c:pt>
                <c:pt idx="13950">
                  <c:v>1355.5</c:v>
                </c:pt>
                <c:pt idx="13951">
                  <c:v>1355.599975585937</c:v>
                </c:pt>
                <c:pt idx="13952">
                  <c:v>1355.700073242188</c:v>
                </c:pt>
                <c:pt idx="13953">
                  <c:v>1355.800048828125</c:v>
                </c:pt>
                <c:pt idx="13954">
                  <c:v>1355.900024414062</c:v>
                </c:pt>
                <c:pt idx="13955">
                  <c:v>1356.0</c:v>
                </c:pt>
                <c:pt idx="13956">
                  <c:v>1356.099975585937</c:v>
                </c:pt>
                <c:pt idx="13957">
                  <c:v>1356.200073242188</c:v>
                </c:pt>
                <c:pt idx="13958">
                  <c:v>1356.300048828125</c:v>
                </c:pt>
                <c:pt idx="13959">
                  <c:v>1356.400024414062</c:v>
                </c:pt>
                <c:pt idx="13960">
                  <c:v>1356.5</c:v>
                </c:pt>
                <c:pt idx="13961">
                  <c:v>1356.599975585937</c:v>
                </c:pt>
                <c:pt idx="13962">
                  <c:v>1356.700073242188</c:v>
                </c:pt>
                <c:pt idx="13963">
                  <c:v>1356.800048828125</c:v>
                </c:pt>
                <c:pt idx="13964">
                  <c:v>1356.900024414062</c:v>
                </c:pt>
                <c:pt idx="13965">
                  <c:v>1357.0</c:v>
                </c:pt>
                <c:pt idx="13966">
                  <c:v>1357.099975585937</c:v>
                </c:pt>
                <c:pt idx="13967">
                  <c:v>1357.200073242188</c:v>
                </c:pt>
                <c:pt idx="13968">
                  <c:v>1357.300048828125</c:v>
                </c:pt>
                <c:pt idx="13969">
                  <c:v>1357.400024414062</c:v>
                </c:pt>
                <c:pt idx="13970">
                  <c:v>1357.5</c:v>
                </c:pt>
                <c:pt idx="13971">
                  <c:v>1357.599975585937</c:v>
                </c:pt>
                <c:pt idx="13972">
                  <c:v>1357.700073242188</c:v>
                </c:pt>
                <c:pt idx="13973">
                  <c:v>1357.800048828125</c:v>
                </c:pt>
                <c:pt idx="13974">
                  <c:v>1357.900024414062</c:v>
                </c:pt>
                <c:pt idx="13975">
                  <c:v>1358.0</c:v>
                </c:pt>
                <c:pt idx="13976">
                  <c:v>1358.099975585937</c:v>
                </c:pt>
                <c:pt idx="13977">
                  <c:v>1358.200073242188</c:v>
                </c:pt>
                <c:pt idx="13978">
                  <c:v>1358.300048828125</c:v>
                </c:pt>
                <c:pt idx="13979">
                  <c:v>1358.400024414062</c:v>
                </c:pt>
                <c:pt idx="13980">
                  <c:v>1358.5</c:v>
                </c:pt>
                <c:pt idx="13981">
                  <c:v>1358.599975585937</c:v>
                </c:pt>
                <c:pt idx="13982">
                  <c:v>1358.700073242188</c:v>
                </c:pt>
                <c:pt idx="13983">
                  <c:v>1358.800048828125</c:v>
                </c:pt>
                <c:pt idx="13984">
                  <c:v>1358.900024414062</c:v>
                </c:pt>
                <c:pt idx="13985">
                  <c:v>1359.0</c:v>
                </c:pt>
                <c:pt idx="13986">
                  <c:v>1359.099975585937</c:v>
                </c:pt>
                <c:pt idx="13987">
                  <c:v>1359.200073242188</c:v>
                </c:pt>
                <c:pt idx="13988">
                  <c:v>1359.300048828125</c:v>
                </c:pt>
                <c:pt idx="13989">
                  <c:v>1359.400024414062</c:v>
                </c:pt>
                <c:pt idx="13990">
                  <c:v>1359.5</c:v>
                </c:pt>
                <c:pt idx="13991">
                  <c:v>1359.599975585937</c:v>
                </c:pt>
                <c:pt idx="13992">
                  <c:v>1359.700073242188</c:v>
                </c:pt>
                <c:pt idx="13993">
                  <c:v>1359.800048828125</c:v>
                </c:pt>
                <c:pt idx="13994">
                  <c:v>1359.900024414062</c:v>
                </c:pt>
                <c:pt idx="13995">
                  <c:v>1360.0</c:v>
                </c:pt>
                <c:pt idx="13996">
                  <c:v>1360.099975585937</c:v>
                </c:pt>
                <c:pt idx="13997">
                  <c:v>1360.200073242188</c:v>
                </c:pt>
                <c:pt idx="13998">
                  <c:v>1360.300048828125</c:v>
                </c:pt>
                <c:pt idx="13999">
                  <c:v>1360.400024414062</c:v>
                </c:pt>
                <c:pt idx="14000">
                  <c:v>1360.5</c:v>
                </c:pt>
                <c:pt idx="14001">
                  <c:v>1360.599975585937</c:v>
                </c:pt>
                <c:pt idx="14002">
                  <c:v>1360.700073242188</c:v>
                </c:pt>
                <c:pt idx="14003">
                  <c:v>1360.800048828125</c:v>
                </c:pt>
                <c:pt idx="14004">
                  <c:v>1360.900024414062</c:v>
                </c:pt>
                <c:pt idx="14005">
                  <c:v>1361.0</c:v>
                </c:pt>
                <c:pt idx="14006">
                  <c:v>1361.099975585937</c:v>
                </c:pt>
                <c:pt idx="14007">
                  <c:v>1361.200073242188</c:v>
                </c:pt>
                <c:pt idx="14008">
                  <c:v>1361.300048828125</c:v>
                </c:pt>
                <c:pt idx="14009">
                  <c:v>1361.400024414062</c:v>
                </c:pt>
                <c:pt idx="14010">
                  <c:v>1361.5</c:v>
                </c:pt>
                <c:pt idx="14011">
                  <c:v>1361.599975585937</c:v>
                </c:pt>
                <c:pt idx="14012">
                  <c:v>1361.700073242188</c:v>
                </c:pt>
                <c:pt idx="14013">
                  <c:v>1361.800048828125</c:v>
                </c:pt>
                <c:pt idx="14014">
                  <c:v>1361.900024414062</c:v>
                </c:pt>
                <c:pt idx="14015">
                  <c:v>1362.0</c:v>
                </c:pt>
                <c:pt idx="14016">
                  <c:v>1362.099975585937</c:v>
                </c:pt>
                <c:pt idx="14017">
                  <c:v>1362.200073242188</c:v>
                </c:pt>
                <c:pt idx="14018">
                  <c:v>1362.300048828125</c:v>
                </c:pt>
                <c:pt idx="14019">
                  <c:v>1362.400024414062</c:v>
                </c:pt>
                <c:pt idx="14020">
                  <c:v>1362.5</c:v>
                </c:pt>
                <c:pt idx="14021">
                  <c:v>1362.599975585937</c:v>
                </c:pt>
                <c:pt idx="14022">
                  <c:v>1362.700073242188</c:v>
                </c:pt>
                <c:pt idx="14023">
                  <c:v>1362.800048828125</c:v>
                </c:pt>
                <c:pt idx="14024">
                  <c:v>1362.900024414062</c:v>
                </c:pt>
                <c:pt idx="14025">
                  <c:v>1363.0</c:v>
                </c:pt>
                <c:pt idx="14026">
                  <c:v>1363.099975585937</c:v>
                </c:pt>
                <c:pt idx="14027">
                  <c:v>1363.200073242188</c:v>
                </c:pt>
                <c:pt idx="14028">
                  <c:v>1363.300048828125</c:v>
                </c:pt>
                <c:pt idx="14029">
                  <c:v>1363.400024414062</c:v>
                </c:pt>
                <c:pt idx="14030">
                  <c:v>1363.5</c:v>
                </c:pt>
                <c:pt idx="14031">
                  <c:v>1363.599975585937</c:v>
                </c:pt>
                <c:pt idx="14032">
                  <c:v>1363.700073242188</c:v>
                </c:pt>
                <c:pt idx="14033">
                  <c:v>1363.800048828125</c:v>
                </c:pt>
                <c:pt idx="14034">
                  <c:v>1363.900024414062</c:v>
                </c:pt>
                <c:pt idx="14035">
                  <c:v>1364.0</c:v>
                </c:pt>
                <c:pt idx="14036">
                  <c:v>1364.099975585937</c:v>
                </c:pt>
                <c:pt idx="14037">
                  <c:v>1364.200073242188</c:v>
                </c:pt>
                <c:pt idx="14038">
                  <c:v>1364.300048828125</c:v>
                </c:pt>
                <c:pt idx="14039">
                  <c:v>1364.400024414062</c:v>
                </c:pt>
                <c:pt idx="14040">
                  <c:v>1364.5</c:v>
                </c:pt>
                <c:pt idx="14041">
                  <c:v>1364.599975585937</c:v>
                </c:pt>
                <c:pt idx="14042">
                  <c:v>1364.700073242188</c:v>
                </c:pt>
                <c:pt idx="14043">
                  <c:v>1364.800048828125</c:v>
                </c:pt>
                <c:pt idx="14044">
                  <c:v>1364.900024414062</c:v>
                </c:pt>
                <c:pt idx="14045">
                  <c:v>1365.0</c:v>
                </c:pt>
                <c:pt idx="14046">
                  <c:v>1365.099975585937</c:v>
                </c:pt>
                <c:pt idx="14047">
                  <c:v>1365.200073242188</c:v>
                </c:pt>
                <c:pt idx="14048">
                  <c:v>1365.300048828125</c:v>
                </c:pt>
                <c:pt idx="14049">
                  <c:v>1365.400024414062</c:v>
                </c:pt>
                <c:pt idx="14050">
                  <c:v>1365.5</c:v>
                </c:pt>
                <c:pt idx="14051">
                  <c:v>1365.599975585937</c:v>
                </c:pt>
                <c:pt idx="14052">
                  <c:v>1365.700073242188</c:v>
                </c:pt>
                <c:pt idx="14053">
                  <c:v>1365.800048828125</c:v>
                </c:pt>
                <c:pt idx="14054">
                  <c:v>1365.900024414062</c:v>
                </c:pt>
                <c:pt idx="14055">
                  <c:v>1366.0</c:v>
                </c:pt>
                <c:pt idx="14056">
                  <c:v>1366.099975585937</c:v>
                </c:pt>
                <c:pt idx="14057">
                  <c:v>1366.200073242188</c:v>
                </c:pt>
                <c:pt idx="14058">
                  <c:v>1366.300048828125</c:v>
                </c:pt>
                <c:pt idx="14059">
                  <c:v>1366.400024414062</c:v>
                </c:pt>
                <c:pt idx="14060">
                  <c:v>1366.5</c:v>
                </c:pt>
                <c:pt idx="14061">
                  <c:v>1366.599975585937</c:v>
                </c:pt>
                <c:pt idx="14062">
                  <c:v>1366.700073242188</c:v>
                </c:pt>
                <c:pt idx="14063">
                  <c:v>1366.800048828125</c:v>
                </c:pt>
                <c:pt idx="14064">
                  <c:v>1366.900024414062</c:v>
                </c:pt>
                <c:pt idx="14065">
                  <c:v>1367.0</c:v>
                </c:pt>
                <c:pt idx="14066">
                  <c:v>1367.099975585937</c:v>
                </c:pt>
                <c:pt idx="14067">
                  <c:v>1367.200073242188</c:v>
                </c:pt>
                <c:pt idx="14068">
                  <c:v>1367.300048828125</c:v>
                </c:pt>
                <c:pt idx="14069">
                  <c:v>1367.400024414062</c:v>
                </c:pt>
                <c:pt idx="14070">
                  <c:v>1367.5</c:v>
                </c:pt>
                <c:pt idx="14071">
                  <c:v>1367.599975585937</c:v>
                </c:pt>
                <c:pt idx="14072">
                  <c:v>1367.700073242188</c:v>
                </c:pt>
                <c:pt idx="14073">
                  <c:v>1367.800048828125</c:v>
                </c:pt>
                <c:pt idx="14074">
                  <c:v>1367.900024414062</c:v>
                </c:pt>
                <c:pt idx="14075">
                  <c:v>1368.0</c:v>
                </c:pt>
                <c:pt idx="14076">
                  <c:v>1368.099975585937</c:v>
                </c:pt>
                <c:pt idx="14077">
                  <c:v>1368.200073242188</c:v>
                </c:pt>
                <c:pt idx="14078">
                  <c:v>1368.300048828125</c:v>
                </c:pt>
                <c:pt idx="14079">
                  <c:v>1368.400024414062</c:v>
                </c:pt>
                <c:pt idx="14080">
                  <c:v>1368.5</c:v>
                </c:pt>
                <c:pt idx="14081">
                  <c:v>1368.599975585937</c:v>
                </c:pt>
                <c:pt idx="14082">
                  <c:v>1368.700073242188</c:v>
                </c:pt>
                <c:pt idx="14083">
                  <c:v>1368.800048828125</c:v>
                </c:pt>
                <c:pt idx="14084">
                  <c:v>1368.900024414062</c:v>
                </c:pt>
                <c:pt idx="14085">
                  <c:v>1369.0</c:v>
                </c:pt>
                <c:pt idx="14086">
                  <c:v>1369.099975585937</c:v>
                </c:pt>
                <c:pt idx="14087">
                  <c:v>1369.200073242188</c:v>
                </c:pt>
                <c:pt idx="14088">
                  <c:v>1369.300048828125</c:v>
                </c:pt>
                <c:pt idx="14089">
                  <c:v>1369.400024414062</c:v>
                </c:pt>
                <c:pt idx="14090">
                  <c:v>1369.5</c:v>
                </c:pt>
                <c:pt idx="14091">
                  <c:v>1369.599975585937</c:v>
                </c:pt>
                <c:pt idx="14092">
                  <c:v>1369.700073242188</c:v>
                </c:pt>
                <c:pt idx="14093">
                  <c:v>1369.800048828125</c:v>
                </c:pt>
                <c:pt idx="14094">
                  <c:v>1369.900024414062</c:v>
                </c:pt>
                <c:pt idx="14095">
                  <c:v>1370.0</c:v>
                </c:pt>
                <c:pt idx="14096">
                  <c:v>1370.099975585937</c:v>
                </c:pt>
                <c:pt idx="14097">
                  <c:v>1370.200073242188</c:v>
                </c:pt>
                <c:pt idx="14098">
                  <c:v>1370.300048828125</c:v>
                </c:pt>
                <c:pt idx="14099">
                  <c:v>1370.400024414062</c:v>
                </c:pt>
                <c:pt idx="14100">
                  <c:v>1370.5</c:v>
                </c:pt>
                <c:pt idx="14101">
                  <c:v>1370.599975585937</c:v>
                </c:pt>
                <c:pt idx="14102">
                  <c:v>1370.700073242188</c:v>
                </c:pt>
                <c:pt idx="14103">
                  <c:v>1370.800048828125</c:v>
                </c:pt>
                <c:pt idx="14104">
                  <c:v>1370.900024414062</c:v>
                </c:pt>
                <c:pt idx="14105">
                  <c:v>1371.0</c:v>
                </c:pt>
                <c:pt idx="14106">
                  <c:v>1371.099975585937</c:v>
                </c:pt>
                <c:pt idx="14107">
                  <c:v>1371.200073242188</c:v>
                </c:pt>
                <c:pt idx="14108">
                  <c:v>1371.300048828125</c:v>
                </c:pt>
                <c:pt idx="14109">
                  <c:v>1371.400024414062</c:v>
                </c:pt>
                <c:pt idx="14110">
                  <c:v>1371.5</c:v>
                </c:pt>
                <c:pt idx="14111">
                  <c:v>1371.599975585937</c:v>
                </c:pt>
                <c:pt idx="14112">
                  <c:v>1371.700073242188</c:v>
                </c:pt>
                <c:pt idx="14113">
                  <c:v>1371.800048828125</c:v>
                </c:pt>
                <c:pt idx="14114">
                  <c:v>1371.900024414062</c:v>
                </c:pt>
                <c:pt idx="14115">
                  <c:v>1372.0</c:v>
                </c:pt>
                <c:pt idx="14116">
                  <c:v>1372.099975585937</c:v>
                </c:pt>
                <c:pt idx="14117">
                  <c:v>1372.200073242188</c:v>
                </c:pt>
                <c:pt idx="14118">
                  <c:v>1372.300048828125</c:v>
                </c:pt>
                <c:pt idx="14119">
                  <c:v>1372.400024414062</c:v>
                </c:pt>
                <c:pt idx="14120">
                  <c:v>1372.5</c:v>
                </c:pt>
                <c:pt idx="14121">
                  <c:v>1372.599975585937</c:v>
                </c:pt>
                <c:pt idx="14122">
                  <c:v>1372.700073242188</c:v>
                </c:pt>
                <c:pt idx="14123">
                  <c:v>1372.800048828125</c:v>
                </c:pt>
                <c:pt idx="14124">
                  <c:v>1372.900024414062</c:v>
                </c:pt>
                <c:pt idx="14125">
                  <c:v>1373.0</c:v>
                </c:pt>
                <c:pt idx="14126">
                  <c:v>1373.099975585937</c:v>
                </c:pt>
                <c:pt idx="14127">
                  <c:v>1373.200073242188</c:v>
                </c:pt>
                <c:pt idx="14128">
                  <c:v>1373.300048828125</c:v>
                </c:pt>
                <c:pt idx="14129">
                  <c:v>1373.400024414062</c:v>
                </c:pt>
                <c:pt idx="14130">
                  <c:v>1373.5</c:v>
                </c:pt>
                <c:pt idx="14131">
                  <c:v>1373.599975585937</c:v>
                </c:pt>
                <c:pt idx="14132">
                  <c:v>1373.700073242188</c:v>
                </c:pt>
                <c:pt idx="14133">
                  <c:v>1373.800048828125</c:v>
                </c:pt>
                <c:pt idx="14134">
                  <c:v>1373.900024414062</c:v>
                </c:pt>
                <c:pt idx="14135">
                  <c:v>1374.0</c:v>
                </c:pt>
                <c:pt idx="14136">
                  <c:v>1374.099975585937</c:v>
                </c:pt>
                <c:pt idx="14137">
                  <c:v>1374.200073242188</c:v>
                </c:pt>
                <c:pt idx="14138">
                  <c:v>1374.300048828125</c:v>
                </c:pt>
                <c:pt idx="14139">
                  <c:v>1374.400024414062</c:v>
                </c:pt>
                <c:pt idx="14140">
                  <c:v>1374.5</c:v>
                </c:pt>
                <c:pt idx="14141">
                  <c:v>1374.599975585937</c:v>
                </c:pt>
                <c:pt idx="14142">
                  <c:v>1374.700073242188</c:v>
                </c:pt>
                <c:pt idx="14143">
                  <c:v>1374.800048828125</c:v>
                </c:pt>
                <c:pt idx="14144">
                  <c:v>1374.900024414062</c:v>
                </c:pt>
                <c:pt idx="14145">
                  <c:v>1375.0</c:v>
                </c:pt>
                <c:pt idx="14146">
                  <c:v>1375.099975585937</c:v>
                </c:pt>
                <c:pt idx="14147">
                  <c:v>1375.200073242188</c:v>
                </c:pt>
                <c:pt idx="14148">
                  <c:v>1375.300048828125</c:v>
                </c:pt>
                <c:pt idx="14149">
                  <c:v>1375.400024414062</c:v>
                </c:pt>
                <c:pt idx="14150">
                  <c:v>1375.5</c:v>
                </c:pt>
                <c:pt idx="14151">
                  <c:v>1375.599975585937</c:v>
                </c:pt>
                <c:pt idx="14152">
                  <c:v>1375.700073242188</c:v>
                </c:pt>
                <c:pt idx="14153">
                  <c:v>1375.800048828125</c:v>
                </c:pt>
                <c:pt idx="14154">
                  <c:v>1375.900024414062</c:v>
                </c:pt>
                <c:pt idx="14155">
                  <c:v>1376.0</c:v>
                </c:pt>
                <c:pt idx="14156">
                  <c:v>1376.099975585937</c:v>
                </c:pt>
                <c:pt idx="14157">
                  <c:v>1376.200073242188</c:v>
                </c:pt>
                <c:pt idx="14158">
                  <c:v>1376.300048828125</c:v>
                </c:pt>
                <c:pt idx="14159">
                  <c:v>1376.400024414062</c:v>
                </c:pt>
                <c:pt idx="14160">
                  <c:v>1376.5</c:v>
                </c:pt>
                <c:pt idx="14161">
                  <c:v>1376.599975585937</c:v>
                </c:pt>
                <c:pt idx="14162">
                  <c:v>1376.700073242188</c:v>
                </c:pt>
                <c:pt idx="14163">
                  <c:v>1376.800048828125</c:v>
                </c:pt>
                <c:pt idx="14164">
                  <c:v>1376.900024414062</c:v>
                </c:pt>
                <c:pt idx="14165">
                  <c:v>1377.0</c:v>
                </c:pt>
                <c:pt idx="14166">
                  <c:v>1377.099975585937</c:v>
                </c:pt>
                <c:pt idx="14167">
                  <c:v>1377.200073242188</c:v>
                </c:pt>
                <c:pt idx="14168">
                  <c:v>1377.300048828125</c:v>
                </c:pt>
                <c:pt idx="14169">
                  <c:v>1377.400024414062</c:v>
                </c:pt>
                <c:pt idx="14170">
                  <c:v>1377.5</c:v>
                </c:pt>
                <c:pt idx="14171">
                  <c:v>1377.599975585937</c:v>
                </c:pt>
                <c:pt idx="14172">
                  <c:v>1377.700073242188</c:v>
                </c:pt>
                <c:pt idx="14173">
                  <c:v>1377.800048828125</c:v>
                </c:pt>
                <c:pt idx="14174">
                  <c:v>1377.900024414062</c:v>
                </c:pt>
                <c:pt idx="14175">
                  <c:v>1378.0</c:v>
                </c:pt>
                <c:pt idx="14176">
                  <c:v>1378.099975585937</c:v>
                </c:pt>
                <c:pt idx="14177">
                  <c:v>1378.200073242188</c:v>
                </c:pt>
                <c:pt idx="14178">
                  <c:v>1378.300048828125</c:v>
                </c:pt>
                <c:pt idx="14179">
                  <c:v>1378.400024414062</c:v>
                </c:pt>
                <c:pt idx="14180">
                  <c:v>1378.5</c:v>
                </c:pt>
                <c:pt idx="14181">
                  <c:v>1378.599975585937</c:v>
                </c:pt>
                <c:pt idx="14182">
                  <c:v>1378.700073242188</c:v>
                </c:pt>
                <c:pt idx="14183">
                  <c:v>1378.800048828125</c:v>
                </c:pt>
                <c:pt idx="14184">
                  <c:v>1378.900024414062</c:v>
                </c:pt>
                <c:pt idx="14185">
                  <c:v>1379.0</c:v>
                </c:pt>
                <c:pt idx="14186">
                  <c:v>1379.099975585937</c:v>
                </c:pt>
                <c:pt idx="14187">
                  <c:v>1379.200073242188</c:v>
                </c:pt>
                <c:pt idx="14188">
                  <c:v>1379.300048828125</c:v>
                </c:pt>
                <c:pt idx="14189">
                  <c:v>1379.400024414062</c:v>
                </c:pt>
                <c:pt idx="14190">
                  <c:v>1379.5</c:v>
                </c:pt>
                <c:pt idx="14191">
                  <c:v>1379.599975585937</c:v>
                </c:pt>
                <c:pt idx="14192">
                  <c:v>1379.700073242188</c:v>
                </c:pt>
                <c:pt idx="14193">
                  <c:v>1379.800048828125</c:v>
                </c:pt>
                <c:pt idx="14194">
                  <c:v>1379.900024414062</c:v>
                </c:pt>
                <c:pt idx="14195">
                  <c:v>1380.0</c:v>
                </c:pt>
                <c:pt idx="14196">
                  <c:v>1380.099975585937</c:v>
                </c:pt>
                <c:pt idx="14197">
                  <c:v>1380.200073242188</c:v>
                </c:pt>
                <c:pt idx="14198">
                  <c:v>1380.300048828125</c:v>
                </c:pt>
                <c:pt idx="14199">
                  <c:v>1380.400024414062</c:v>
                </c:pt>
                <c:pt idx="14200">
                  <c:v>1380.5</c:v>
                </c:pt>
                <c:pt idx="14201">
                  <c:v>1380.599975585937</c:v>
                </c:pt>
                <c:pt idx="14202">
                  <c:v>1380.700073242188</c:v>
                </c:pt>
                <c:pt idx="14203">
                  <c:v>1380.800048828125</c:v>
                </c:pt>
                <c:pt idx="14204">
                  <c:v>1380.900024414062</c:v>
                </c:pt>
                <c:pt idx="14205">
                  <c:v>1381.0</c:v>
                </c:pt>
                <c:pt idx="14206">
                  <c:v>1381.099975585937</c:v>
                </c:pt>
                <c:pt idx="14207">
                  <c:v>1381.200073242188</c:v>
                </c:pt>
                <c:pt idx="14208">
                  <c:v>1381.300048828125</c:v>
                </c:pt>
                <c:pt idx="14209">
                  <c:v>1381.400024414062</c:v>
                </c:pt>
                <c:pt idx="14210">
                  <c:v>1381.5</c:v>
                </c:pt>
                <c:pt idx="14211">
                  <c:v>1381.599975585937</c:v>
                </c:pt>
                <c:pt idx="14212">
                  <c:v>1381.700073242188</c:v>
                </c:pt>
                <c:pt idx="14213">
                  <c:v>1381.800048828125</c:v>
                </c:pt>
                <c:pt idx="14214">
                  <c:v>1381.900024414062</c:v>
                </c:pt>
                <c:pt idx="14215">
                  <c:v>1382.0</c:v>
                </c:pt>
                <c:pt idx="14216">
                  <c:v>1382.099975585937</c:v>
                </c:pt>
                <c:pt idx="14217">
                  <c:v>1382.200073242188</c:v>
                </c:pt>
                <c:pt idx="14218">
                  <c:v>1382.300048828125</c:v>
                </c:pt>
                <c:pt idx="14219">
                  <c:v>1382.400024414062</c:v>
                </c:pt>
                <c:pt idx="14220">
                  <c:v>1382.5</c:v>
                </c:pt>
                <c:pt idx="14221">
                  <c:v>1382.599975585937</c:v>
                </c:pt>
                <c:pt idx="14222">
                  <c:v>1382.700073242188</c:v>
                </c:pt>
                <c:pt idx="14223">
                  <c:v>1382.800048828125</c:v>
                </c:pt>
                <c:pt idx="14224">
                  <c:v>1382.900024414062</c:v>
                </c:pt>
                <c:pt idx="14225">
                  <c:v>1383.0</c:v>
                </c:pt>
                <c:pt idx="14226">
                  <c:v>1383.099975585937</c:v>
                </c:pt>
                <c:pt idx="14227">
                  <c:v>1383.200073242188</c:v>
                </c:pt>
                <c:pt idx="14228">
                  <c:v>1383.300048828125</c:v>
                </c:pt>
                <c:pt idx="14229">
                  <c:v>1383.400024414062</c:v>
                </c:pt>
                <c:pt idx="14230">
                  <c:v>1383.5</c:v>
                </c:pt>
                <c:pt idx="14231">
                  <c:v>1383.599975585937</c:v>
                </c:pt>
                <c:pt idx="14232">
                  <c:v>1383.700073242188</c:v>
                </c:pt>
                <c:pt idx="14233">
                  <c:v>1383.800048828125</c:v>
                </c:pt>
                <c:pt idx="14234">
                  <c:v>1383.900024414062</c:v>
                </c:pt>
                <c:pt idx="14235">
                  <c:v>1384.0</c:v>
                </c:pt>
                <c:pt idx="14236">
                  <c:v>1384.099975585937</c:v>
                </c:pt>
                <c:pt idx="14237">
                  <c:v>1384.200073242188</c:v>
                </c:pt>
                <c:pt idx="14238">
                  <c:v>1384.300048828125</c:v>
                </c:pt>
                <c:pt idx="14239">
                  <c:v>1384.400024414062</c:v>
                </c:pt>
                <c:pt idx="14240">
                  <c:v>1384.5</c:v>
                </c:pt>
                <c:pt idx="14241">
                  <c:v>1384.599975585937</c:v>
                </c:pt>
                <c:pt idx="14242">
                  <c:v>1384.700073242188</c:v>
                </c:pt>
                <c:pt idx="14243">
                  <c:v>1384.800048828125</c:v>
                </c:pt>
                <c:pt idx="14244">
                  <c:v>1384.900024414062</c:v>
                </c:pt>
                <c:pt idx="14245">
                  <c:v>1385.0</c:v>
                </c:pt>
                <c:pt idx="14246">
                  <c:v>1385.099975585937</c:v>
                </c:pt>
                <c:pt idx="14247">
                  <c:v>1385.200073242188</c:v>
                </c:pt>
                <c:pt idx="14248">
                  <c:v>1385.300048828125</c:v>
                </c:pt>
                <c:pt idx="14249">
                  <c:v>1385.400024414062</c:v>
                </c:pt>
                <c:pt idx="14250">
                  <c:v>1385.5</c:v>
                </c:pt>
                <c:pt idx="14251">
                  <c:v>1385.599975585937</c:v>
                </c:pt>
                <c:pt idx="14252">
                  <c:v>1385.700073242188</c:v>
                </c:pt>
                <c:pt idx="14253">
                  <c:v>1385.800048828125</c:v>
                </c:pt>
                <c:pt idx="14254">
                  <c:v>1385.900024414062</c:v>
                </c:pt>
                <c:pt idx="14255">
                  <c:v>1386.0</c:v>
                </c:pt>
                <c:pt idx="14256">
                  <c:v>1386.099975585937</c:v>
                </c:pt>
                <c:pt idx="14257">
                  <c:v>1386.200073242188</c:v>
                </c:pt>
                <c:pt idx="14258">
                  <c:v>1386.300048828125</c:v>
                </c:pt>
                <c:pt idx="14259">
                  <c:v>1386.400024414062</c:v>
                </c:pt>
                <c:pt idx="14260">
                  <c:v>1386.5</c:v>
                </c:pt>
                <c:pt idx="14261">
                  <c:v>1386.599975585937</c:v>
                </c:pt>
                <c:pt idx="14262">
                  <c:v>1386.700073242188</c:v>
                </c:pt>
                <c:pt idx="14263">
                  <c:v>1386.800048828125</c:v>
                </c:pt>
                <c:pt idx="14264">
                  <c:v>1386.900024414062</c:v>
                </c:pt>
                <c:pt idx="14265">
                  <c:v>1387.0</c:v>
                </c:pt>
                <c:pt idx="14266">
                  <c:v>1387.099975585937</c:v>
                </c:pt>
                <c:pt idx="14267">
                  <c:v>1387.200073242188</c:v>
                </c:pt>
                <c:pt idx="14268">
                  <c:v>1387.300048828125</c:v>
                </c:pt>
                <c:pt idx="14269">
                  <c:v>1387.400024414062</c:v>
                </c:pt>
                <c:pt idx="14270">
                  <c:v>1387.5</c:v>
                </c:pt>
                <c:pt idx="14271">
                  <c:v>1387.599975585937</c:v>
                </c:pt>
                <c:pt idx="14272">
                  <c:v>1387.700073242188</c:v>
                </c:pt>
                <c:pt idx="14273">
                  <c:v>1387.800048828125</c:v>
                </c:pt>
                <c:pt idx="14274">
                  <c:v>1387.900024414062</c:v>
                </c:pt>
                <c:pt idx="14275">
                  <c:v>1388.0</c:v>
                </c:pt>
                <c:pt idx="14276">
                  <c:v>1388.099975585937</c:v>
                </c:pt>
                <c:pt idx="14277">
                  <c:v>1388.200073242188</c:v>
                </c:pt>
                <c:pt idx="14278">
                  <c:v>1388.300048828125</c:v>
                </c:pt>
                <c:pt idx="14279">
                  <c:v>1388.400024414062</c:v>
                </c:pt>
                <c:pt idx="14280">
                  <c:v>1388.5</c:v>
                </c:pt>
                <c:pt idx="14281">
                  <c:v>1388.599975585937</c:v>
                </c:pt>
                <c:pt idx="14282">
                  <c:v>1388.700073242188</c:v>
                </c:pt>
                <c:pt idx="14283">
                  <c:v>1388.800048828125</c:v>
                </c:pt>
                <c:pt idx="14284">
                  <c:v>1388.900024414062</c:v>
                </c:pt>
                <c:pt idx="14285">
                  <c:v>1389.0</c:v>
                </c:pt>
                <c:pt idx="14286">
                  <c:v>1389.099975585937</c:v>
                </c:pt>
                <c:pt idx="14287">
                  <c:v>1389.200073242188</c:v>
                </c:pt>
                <c:pt idx="14288">
                  <c:v>1389.300048828125</c:v>
                </c:pt>
                <c:pt idx="14289">
                  <c:v>1389.400024414062</c:v>
                </c:pt>
                <c:pt idx="14290">
                  <c:v>1389.5</c:v>
                </c:pt>
                <c:pt idx="14291">
                  <c:v>1389.599975585937</c:v>
                </c:pt>
                <c:pt idx="14292">
                  <c:v>1389.700073242188</c:v>
                </c:pt>
                <c:pt idx="14293">
                  <c:v>1389.800048828125</c:v>
                </c:pt>
                <c:pt idx="14294">
                  <c:v>1389.900024414062</c:v>
                </c:pt>
                <c:pt idx="14295">
                  <c:v>1390.0</c:v>
                </c:pt>
              </c:numCache>
            </c:numRef>
          </c:xVal>
          <c:yVal>
            <c:numRef>
              <c:f>Sheet1!$J$2:$J$14297</c:f>
              <c:numCache>
                <c:formatCode>General</c:formatCode>
                <c:ptCount val="14296"/>
                <c:pt idx="413">
                  <c:v>0.711199966430286</c:v>
                </c:pt>
                <c:pt idx="414">
                  <c:v>0.634900317381835</c:v>
                </c:pt>
                <c:pt idx="415">
                  <c:v>0.634900317381835</c:v>
                </c:pt>
                <c:pt idx="416">
                  <c:v>0.711199966430286</c:v>
                </c:pt>
                <c:pt idx="417">
                  <c:v>0.716400260924274</c:v>
                </c:pt>
                <c:pt idx="418">
                  <c:v>0.745500190732855</c:v>
                </c:pt>
                <c:pt idx="419">
                  <c:v>0.745500190732855</c:v>
                </c:pt>
                <c:pt idx="420">
                  <c:v>1.020599978633982</c:v>
                </c:pt>
                <c:pt idx="421">
                  <c:v>0.96850001373241</c:v>
                </c:pt>
                <c:pt idx="422">
                  <c:v>1.249900108334259</c:v>
                </c:pt>
                <c:pt idx="423">
                  <c:v>1.055600233456062</c:v>
                </c:pt>
                <c:pt idx="424">
                  <c:v>1.25820003662011</c:v>
                </c:pt>
                <c:pt idx="425">
                  <c:v>1.1802996749866</c:v>
                </c:pt>
                <c:pt idx="426">
                  <c:v>1.30280008849877</c:v>
                </c:pt>
                <c:pt idx="427">
                  <c:v>1.425699902341875</c:v>
                </c:pt>
                <c:pt idx="428">
                  <c:v>1.35320033111566</c:v>
                </c:pt>
                <c:pt idx="429">
                  <c:v>1.374900262449955</c:v>
                </c:pt>
                <c:pt idx="430">
                  <c:v>1.409500427245802</c:v>
                </c:pt>
                <c:pt idx="431">
                  <c:v>1.51029983825356</c:v>
                </c:pt>
                <c:pt idx="432">
                  <c:v>1.507900202941528</c:v>
                </c:pt>
                <c:pt idx="433">
                  <c:v>1.543399629208579</c:v>
                </c:pt>
                <c:pt idx="434">
                  <c:v>1.560600231932767</c:v>
                </c:pt>
                <c:pt idx="435">
                  <c:v>1.609800072474172</c:v>
                </c:pt>
                <c:pt idx="436">
                  <c:v>1.619700070950785</c:v>
                </c:pt>
                <c:pt idx="437">
                  <c:v>1.666700151821715</c:v>
                </c:pt>
                <c:pt idx="438">
                  <c:v>1.685499805447762</c:v>
                </c:pt>
                <c:pt idx="439">
                  <c:v>1.721199933621392</c:v>
                </c:pt>
                <c:pt idx="440">
                  <c:v>1.726699842831294</c:v>
                </c:pt>
                <c:pt idx="441">
                  <c:v>1.751700068663922</c:v>
                </c:pt>
                <c:pt idx="442">
                  <c:v>1.768700205990171</c:v>
                </c:pt>
                <c:pt idx="443">
                  <c:v>1.800000118251774</c:v>
                </c:pt>
                <c:pt idx="444">
                  <c:v>1.822600054165377</c:v>
                </c:pt>
                <c:pt idx="445">
                  <c:v>1.85430008010735</c:v>
                </c:pt>
                <c:pt idx="446">
                  <c:v>1.883800034331216</c:v>
                </c:pt>
                <c:pt idx="447">
                  <c:v>1.891900074002478</c:v>
                </c:pt>
                <c:pt idx="448">
                  <c:v>1.934400122070656</c:v>
                </c:pt>
                <c:pt idx="449">
                  <c:v>1.96769998855234</c:v>
                </c:pt>
                <c:pt idx="450">
                  <c:v>1.999000009152951</c:v>
                </c:pt>
                <c:pt idx="451">
                  <c:v>2.041199839779438</c:v>
                </c:pt>
                <c:pt idx="452">
                  <c:v>2.085300044247561</c:v>
                </c:pt>
                <c:pt idx="453">
                  <c:v>2.099000183101452</c:v>
                </c:pt>
                <c:pt idx="454">
                  <c:v>2.130200025938393</c:v>
                </c:pt>
                <c:pt idx="455">
                  <c:v>2.167699790188635</c:v>
                </c:pt>
                <c:pt idx="456">
                  <c:v>2.194500074001553</c:v>
                </c:pt>
                <c:pt idx="457">
                  <c:v>2.21730016174115</c:v>
                </c:pt>
                <c:pt idx="458">
                  <c:v>2.246500215907872</c:v>
                </c:pt>
                <c:pt idx="459">
                  <c:v>2.294600082394027</c:v>
                </c:pt>
                <c:pt idx="460">
                  <c:v>2.318899874113413</c:v>
                </c:pt>
                <c:pt idx="461">
                  <c:v>2.35349997024241</c:v>
                </c:pt>
                <c:pt idx="462">
                  <c:v>2.387199849697938</c:v>
                </c:pt>
                <c:pt idx="463">
                  <c:v>2.421000042722881</c:v>
                </c:pt>
                <c:pt idx="464">
                  <c:v>2.456000027465052</c:v>
                </c:pt>
                <c:pt idx="465">
                  <c:v>2.490700138852844</c:v>
                </c:pt>
                <c:pt idx="466">
                  <c:v>2.504399774166814</c:v>
                </c:pt>
                <c:pt idx="467">
                  <c:v>2.525299792479928</c:v>
                </c:pt>
                <c:pt idx="468">
                  <c:v>2.562000124358744</c:v>
                </c:pt>
                <c:pt idx="469">
                  <c:v>2.587199801633688</c:v>
                </c:pt>
                <c:pt idx="470">
                  <c:v>2.614500012969075</c:v>
                </c:pt>
                <c:pt idx="471">
                  <c:v>2.641800160978164</c:v>
                </c:pt>
                <c:pt idx="472">
                  <c:v>2.671300221249112</c:v>
                </c:pt>
                <c:pt idx="473">
                  <c:v>2.694999940489652</c:v>
                </c:pt>
                <c:pt idx="474">
                  <c:v>2.723899922180863</c:v>
                </c:pt>
                <c:pt idx="475">
                  <c:v>2.753700051878696</c:v>
                </c:pt>
                <c:pt idx="476">
                  <c:v>2.78939976196125</c:v>
                </c:pt>
                <c:pt idx="477">
                  <c:v>2.826100135800516</c:v>
                </c:pt>
                <c:pt idx="478">
                  <c:v>2.862600051117624</c:v>
                </c:pt>
                <c:pt idx="479">
                  <c:v>2.895999969477998</c:v>
                </c:pt>
                <c:pt idx="480">
                  <c:v>2.930099764249462</c:v>
                </c:pt>
                <c:pt idx="481">
                  <c:v>2.959400228879531</c:v>
                </c:pt>
                <c:pt idx="482">
                  <c:v>2.988600096126902</c:v>
                </c:pt>
                <c:pt idx="483">
                  <c:v>3.017500171659776</c:v>
                </c:pt>
                <c:pt idx="484">
                  <c:v>3.049999948118057</c:v>
                </c:pt>
                <c:pt idx="485">
                  <c:v>3.084100068663247</c:v>
                </c:pt>
                <c:pt idx="486">
                  <c:v>3.113900192260189</c:v>
                </c:pt>
                <c:pt idx="487">
                  <c:v>3.143699778742305</c:v>
                </c:pt>
                <c:pt idx="488">
                  <c:v>3.17899984817268</c:v>
                </c:pt>
                <c:pt idx="489">
                  <c:v>3.2105999809246</c:v>
                </c:pt>
                <c:pt idx="490">
                  <c:v>3.23589977874508</c:v>
                </c:pt>
                <c:pt idx="491">
                  <c:v>3.269299772644445</c:v>
                </c:pt>
                <c:pt idx="492">
                  <c:v>3.30370016174129</c:v>
                </c:pt>
                <c:pt idx="493">
                  <c:v>3.335099814601563</c:v>
                </c:pt>
                <c:pt idx="494">
                  <c:v>3.364700218960934</c:v>
                </c:pt>
                <c:pt idx="495">
                  <c:v>3.394500004575093</c:v>
                </c:pt>
                <c:pt idx="496">
                  <c:v>3.42489985656357</c:v>
                </c:pt>
                <c:pt idx="497">
                  <c:v>3.45309978408477</c:v>
                </c:pt>
                <c:pt idx="498">
                  <c:v>3.483600185390969</c:v>
                </c:pt>
                <c:pt idx="499">
                  <c:v>3.516199967954889</c:v>
                </c:pt>
                <c:pt idx="500">
                  <c:v>3.547399762723217</c:v>
                </c:pt>
                <c:pt idx="501">
                  <c:v>3.581199810789258</c:v>
                </c:pt>
                <c:pt idx="502">
                  <c:v>3.608900209041167</c:v>
                </c:pt>
                <c:pt idx="503">
                  <c:v>3.638100124357152</c:v>
                </c:pt>
                <c:pt idx="504">
                  <c:v>3.670099973292963</c:v>
                </c:pt>
                <c:pt idx="505">
                  <c:v>3.702999964138144</c:v>
                </c:pt>
                <c:pt idx="506">
                  <c:v>3.734399882505386</c:v>
                </c:pt>
                <c:pt idx="507">
                  <c:v>3.761400015257095</c:v>
                </c:pt>
                <c:pt idx="508">
                  <c:v>3.792000138852018</c:v>
                </c:pt>
                <c:pt idx="509">
                  <c:v>3.821499867248349</c:v>
                </c:pt>
                <c:pt idx="510">
                  <c:v>3.847100217437401</c:v>
                </c:pt>
                <c:pt idx="511">
                  <c:v>3.874199873349425</c:v>
                </c:pt>
                <c:pt idx="512">
                  <c:v>3.904099797815434</c:v>
                </c:pt>
                <c:pt idx="513">
                  <c:v>3.932000199125466</c:v>
                </c:pt>
                <c:pt idx="514">
                  <c:v>3.96350004195847</c:v>
                </c:pt>
                <c:pt idx="515">
                  <c:v>3.992199821470422</c:v>
                </c:pt>
                <c:pt idx="516">
                  <c:v>4.023999869536053</c:v>
                </c:pt>
                <c:pt idx="517">
                  <c:v>4.055099794004491</c:v>
                </c:pt>
                <c:pt idx="518">
                  <c:v>4.085600177000742</c:v>
                </c:pt>
                <c:pt idx="519">
                  <c:v>4.117899893186401</c:v>
                </c:pt>
                <c:pt idx="520">
                  <c:v>4.14939995345776</c:v>
                </c:pt>
                <c:pt idx="521">
                  <c:v>4.183300074000727</c:v>
                </c:pt>
                <c:pt idx="522">
                  <c:v>4.210099929041462</c:v>
                </c:pt>
                <c:pt idx="523">
                  <c:v>4.237500128172542</c:v>
                </c:pt>
                <c:pt idx="524">
                  <c:v>4.265399847408841</c:v>
                </c:pt>
                <c:pt idx="525">
                  <c:v>4.292399835205288</c:v>
                </c:pt>
                <c:pt idx="526">
                  <c:v>4.32109995574865</c:v>
                </c:pt>
                <c:pt idx="527">
                  <c:v>4.350500076292515</c:v>
                </c:pt>
                <c:pt idx="528">
                  <c:v>4.381099994658146</c:v>
                </c:pt>
                <c:pt idx="529">
                  <c:v>4.413400048826587</c:v>
                </c:pt>
                <c:pt idx="530">
                  <c:v>4.44140004272413</c:v>
                </c:pt>
                <c:pt idx="531">
                  <c:v>4.465999846644988</c:v>
                </c:pt>
                <c:pt idx="532">
                  <c:v>4.496800042721588</c:v>
                </c:pt>
                <c:pt idx="533">
                  <c:v>4.525600102995668</c:v>
                </c:pt>
                <c:pt idx="534">
                  <c:v>4.556399816130579</c:v>
                </c:pt>
                <c:pt idx="535">
                  <c:v>4.584300151058414</c:v>
                </c:pt>
                <c:pt idx="536">
                  <c:v>4.614799845883681</c:v>
                </c:pt>
                <c:pt idx="537">
                  <c:v>4.639899833677191</c:v>
                </c:pt>
                <c:pt idx="538">
                  <c:v>4.662799978636028</c:v>
                </c:pt>
                <c:pt idx="539">
                  <c:v>4.691600168607691</c:v>
                </c:pt>
                <c:pt idx="540">
                  <c:v>4.718400222776836</c:v>
                </c:pt>
                <c:pt idx="541">
                  <c:v>4.74939985427409</c:v>
                </c:pt>
                <c:pt idx="542">
                  <c:v>4.783100170898248</c:v>
                </c:pt>
                <c:pt idx="543">
                  <c:v>4.812799880975945</c:v>
                </c:pt>
                <c:pt idx="544">
                  <c:v>4.841299935145798</c:v>
                </c:pt>
                <c:pt idx="545">
                  <c:v>4.867700064849484</c:v>
                </c:pt>
                <c:pt idx="546">
                  <c:v>4.892999850460906</c:v>
                </c:pt>
                <c:pt idx="547">
                  <c:v>4.92500010681033</c:v>
                </c:pt>
                <c:pt idx="548">
                  <c:v>4.958799886320776</c:v>
                </c:pt>
                <c:pt idx="549">
                  <c:v>4.984900000759808</c:v>
                </c:pt>
                <c:pt idx="550">
                  <c:v>5.012299771118705</c:v>
                </c:pt>
                <c:pt idx="551">
                  <c:v>5.042700021360361</c:v>
                </c:pt>
                <c:pt idx="552">
                  <c:v>5.069800199125893</c:v>
                </c:pt>
                <c:pt idx="553">
                  <c:v>5.096199918363709</c:v>
                </c:pt>
                <c:pt idx="554">
                  <c:v>5.128500177765085</c:v>
                </c:pt>
                <c:pt idx="555">
                  <c:v>5.157299890899594</c:v>
                </c:pt>
                <c:pt idx="556">
                  <c:v>5.187899869535609</c:v>
                </c:pt>
                <c:pt idx="557">
                  <c:v>5.215500135040202</c:v>
                </c:pt>
                <c:pt idx="558">
                  <c:v>5.244099848172479</c:v>
                </c:pt>
                <c:pt idx="559">
                  <c:v>5.27500017089551</c:v>
                </c:pt>
                <c:pt idx="560">
                  <c:v>5.306100152585711</c:v>
                </c:pt>
                <c:pt idx="561">
                  <c:v>5.337800194549346</c:v>
                </c:pt>
                <c:pt idx="562">
                  <c:v>5.363400040434496</c:v>
                </c:pt>
                <c:pt idx="563">
                  <c:v>5.395099810786633</c:v>
                </c:pt>
                <c:pt idx="564">
                  <c:v>5.426000209041376</c:v>
                </c:pt>
                <c:pt idx="565">
                  <c:v>5.456299852750817</c:v>
                </c:pt>
                <c:pt idx="566">
                  <c:v>5.486300178527017</c:v>
                </c:pt>
                <c:pt idx="567">
                  <c:v>5.51140003966793</c:v>
                </c:pt>
                <c:pt idx="568">
                  <c:v>5.53880009994464</c:v>
                </c:pt>
                <c:pt idx="569">
                  <c:v>5.571499939727801</c:v>
                </c:pt>
                <c:pt idx="570">
                  <c:v>5.601999839782366</c:v>
                </c:pt>
                <c:pt idx="571">
                  <c:v>5.634699954222015</c:v>
                </c:pt>
                <c:pt idx="572">
                  <c:v>5.666699860379595</c:v>
                </c:pt>
                <c:pt idx="573">
                  <c:v>5.695699832915125</c:v>
                </c:pt>
                <c:pt idx="574">
                  <c:v>5.724300095367653</c:v>
                </c:pt>
                <c:pt idx="575">
                  <c:v>5.751200092312505</c:v>
                </c:pt>
                <c:pt idx="576">
                  <c:v>5.778099868774007</c:v>
                </c:pt>
                <c:pt idx="577">
                  <c:v>5.806100128171238</c:v>
                </c:pt>
                <c:pt idx="578">
                  <c:v>5.835299901576946</c:v>
                </c:pt>
                <c:pt idx="579">
                  <c:v>5.865300022120206</c:v>
                </c:pt>
                <c:pt idx="580">
                  <c:v>5.89299979552743</c:v>
                </c:pt>
                <c:pt idx="581">
                  <c:v>5.92209997634927</c:v>
                </c:pt>
                <c:pt idx="582">
                  <c:v>5.953999867248055</c:v>
                </c:pt>
                <c:pt idx="583">
                  <c:v>5.984099975583378</c:v>
                </c:pt>
                <c:pt idx="584">
                  <c:v>6.01070002670167</c:v>
                </c:pt>
                <c:pt idx="585">
                  <c:v>6.039199935908982</c:v>
                </c:pt>
                <c:pt idx="586">
                  <c:v>6.06700019835989</c:v>
                </c:pt>
                <c:pt idx="587">
                  <c:v>6.094000050354225</c:v>
                </c:pt>
                <c:pt idx="588">
                  <c:v>6.12180010146767</c:v>
                </c:pt>
                <c:pt idx="589">
                  <c:v>6.149900086209527</c:v>
                </c:pt>
                <c:pt idx="590">
                  <c:v>6.180199925991474</c:v>
                </c:pt>
                <c:pt idx="591">
                  <c:v>6.210199895474943</c:v>
                </c:pt>
                <c:pt idx="592">
                  <c:v>6.241900133511081</c:v>
                </c:pt>
                <c:pt idx="593">
                  <c:v>6.27409996413917</c:v>
                </c:pt>
                <c:pt idx="594">
                  <c:v>6.305300072475799</c:v>
                </c:pt>
                <c:pt idx="595">
                  <c:v>6.33389998474013</c:v>
                </c:pt>
                <c:pt idx="596">
                  <c:v>6.362900238033031</c:v>
                </c:pt>
                <c:pt idx="597">
                  <c:v>6.388199963374063</c:v>
                </c:pt>
                <c:pt idx="598">
                  <c:v>6.414099951169192</c:v>
                </c:pt>
                <c:pt idx="599">
                  <c:v>6.445100135038956</c:v>
                </c:pt>
                <c:pt idx="600">
                  <c:v>6.47279992370386</c:v>
                </c:pt>
                <c:pt idx="601">
                  <c:v>6.49479999007963</c:v>
                </c:pt>
                <c:pt idx="602">
                  <c:v>6.51910018615672</c:v>
                </c:pt>
                <c:pt idx="603">
                  <c:v>6.545400176997646</c:v>
                </c:pt>
                <c:pt idx="604">
                  <c:v>6.57219995345804</c:v>
                </c:pt>
                <c:pt idx="605">
                  <c:v>6.599999935147935</c:v>
                </c:pt>
                <c:pt idx="606">
                  <c:v>6.626599986266226</c:v>
                </c:pt>
                <c:pt idx="607">
                  <c:v>6.654100115967591</c:v>
                </c:pt>
                <c:pt idx="608">
                  <c:v>6.680699898526655</c:v>
                </c:pt>
                <c:pt idx="609">
                  <c:v>6.708700009916356</c:v>
                </c:pt>
                <c:pt idx="610">
                  <c:v>6.73730019683717</c:v>
                </c:pt>
                <c:pt idx="611">
                  <c:v>6.767499765013781</c:v>
                </c:pt>
                <c:pt idx="612">
                  <c:v>6.79739980392333</c:v>
                </c:pt>
                <c:pt idx="613">
                  <c:v>6.823499864196488</c:v>
                </c:pt>
                <c:pt idx="614">
                  <c:v>6.84719999389563</c:v>
                </c:pt>
                <c:pt idx="615">
                  <c:v>6.874399836728116</c:v>
                </c:pt>
                <c:pt idx="616">
                  <c:v>6.906300219725381</c:v>
                </c:pt>
                <c:pt idx="617">
                  <c:v>6.93379992980772</c:v>
                </c:pt>
                <c:pt idx="618">
                  <c:v>6.962599980921368</c:v>
                </c:pt>
                <c:pt idx="619">
                  <c:v>6.989100028989924</c:v>
                </c:pt>
                <c:pt idx="620">
                  <c:v>7.018400212855338</c:v>
                </c:pt>
                <c:pt idx="621">
                  <c:v>7.045700001523073</c:v>
                </c:pt>
                <c:pt idx="622">
                  <c:v>7.069899986265227</c:v>
                </c:pt>
                <c:pt idx="623">
                  <c:v>7.099200167082017</c:v>
                </c:pt>
                <c:pt idx="624">
                  <c:v>7.12639987106013</c:v>
                </c:pt>
                <c:pt idx="625">
                  <c:v>7.15180006103401</c:v>
                </c:pt>
                <c:pt idx="626">
                  <c:v>7.182299831387354</c:v>
                </c:pt>
                <c:pt idx="627">
                  <c:v>7.205600160217728</c:v>
                </c:pt>
                <c:pt idx="628">
                  <c:v>7.237799993894443</c:v>
                </c:pt>
                <c:pt idx="629">
                  <c:v>7.264200177763993</c:v>
                </c:pt>
                <c:pt idx="630">
                  <c:v>7.289599900053875</c:v>
                </c:pt>
                <c:pt idx="631">
                  <c:v>7.31660002670105</c:v>
                </c:pt>
                <c:pt idx="632">
                  <c:v>7.345799797054497</c:v>
                </c:pt>
                <c:pt idx="633">
                  <c:v>7.374100125882251</c:v>
                </c:pt>
                <c:pt idx="634">
                  <c:v>7.400600183103964</c:v>
                </c:pt>
                <c:pt idx="635">
                  <c:v>7.427000028987091</c:v>
                </c:pt>
                <c:pt idx="636">
                  <c:v>7.456299995421436</c:v>
                </c:pt>
                <c:pt idx="637">
                  <c:v>7.487799768827244</c:v>
                </c:pt>
                <c:pt idx="638">
                  <c:v>7.517700218199025</c:v>
                </c:pt>
                <c:pt idx="639">
                  <c:v>7.544899798584083</c:v>
                </c:pt>
                <c:pt idx="640">
                  <c:v>7.573899988554334</c:v>
                </c:pt>
                <c:pt idx="641">
                  <c:v>7.595699846649947</c:v>
                </c:pt>
                <c:pt idx="642">
                  <c:v>7.621099834439517</c:v>
                </c:pt>
                <c:pt idx="643">
                  <c:v>7.64329976806403</c:v>
                </c:pt>
                <c:pt idx="644">
                  <c:v>7.67179996414052</c:v>
                </c:pt>
                <c:pt idx="645">
                  <c:v>7.702400148009471</c:v>
                </c:pt>
                <c:pt idx="646">
                  <c:v>7.73249998168467</c:v>
                </c:pt>
                <c:pt idx="647">
                  <c:v>7.761699951170158</c:v>
                </c:pt>
                <c:pt idx="648">
                  <c:v>7.790600198361063</c:v>
                </c:pt>
                <c:pt idx="649">
                  <c:v>7.815500059507028</c:v>
                </c:pt>
                <c:pt idx="650">
                  <c:v>7.843300177002675</c:v>
                </c:pt>
                <c:pt idx="651">
                  <c:v>7.867800038144193</c:v>
                </c:pt>
                <c:pt idx="652">
                  <c:v>7.897400092311727</c:v>
                </c:pt>
                <c:pt idx="653">
                  <c:v>7.927599868769898</c:v>
                </c:pt>
                <c:pt idx="654">
                  <c:v>7.953699856563617</c:v>
                </c:pt>
                <c:pt idx="655">
                  <c:v>7.983100182340423</c:v>
                </c:pt>
                <c:pt idx="656">
                  <c:v>8.00949982909879</c:v>
                </c:pt>
                <c:pt idx="657">
                  <c:v>8.03670022430015</c:v>
                </c:pt>
                <c:pt idx="658">
                  <c:v>8.061300076289626</c:v>
                </c:pt>
                <c:pt idx="659">
                  <c:v>8.086699795530873</c:v>
                </c:pt>
                <c:pt idx="660">
                  <c:v>8.113200121308177</c:v>
                </c:pt>
                <c:pt idx="661">
                  <c:v>8.1398001724192</c:v>
                </c:pt>
                <c:pt idx="662">
                  <c:v>8.167200157164188</c:v>
                </c:pt>
                <c:pt idx="663">
                  <c:v>8.195299800871</c:v>
                </c:pt>
                <c:pt idx="664">
                  <c:v>8.226099788666033</c:v>
                </c:pt>
                <c:pt idx="665">
                  <c:v>8.256599903103056</c:v>
                </c:pt>
                <c:pt idx="666">
                  <c:v>8.285500086971296</c:v>
                </c:pt>
                <c:pt idx="667">
                  <c:v>8.315399993134636</c:v>
                </c:pt>
                <c:pt idx="668">
                  <c:v>8.34290023727226</c:v>
                </c:pt>
                <c:pt idx="669">
                  <c:v>8.36860008621079</c:v>
                </c:pt>
                <c:pt idx="670">
                  <c:v>8.39690020675335</c:v>
                </c:pt>
                <c:pt idx="671">
                  <c:v>8.424000049588357</c:v>
                </c:pt>
                <c:pt idx="672">
                  <c:v>8.449499964903226</c:v>
                </c:pt>
                <c:pt idx="673">
                  <c:v>8.471999889370636</c:v>
                </c:pt>
                <c:pt idx="674">
                  <c:v>8.502800006863258</c:v>
                </c:pt>
                <c:pt idx="675">
                  <c:v>8.535600106046334</c:v>
                </c:pt>
                <c:pt idx="676">
                  <c:v>8.56329994888074</c:v>
                </c:pt>
                <c:pt idx="677">
                  <c:v>8.590600202176573</c:v>
                </c:pt>
                <c:pt idx="678">
                  <c:v>8.616700045011383</c:v>
                </c:pt>
                <c:pt idx="679">
                  <c:v>8.640699957271863</c:v>
                </c:pt>
                <c:pt idx="680">
                  <c:v>8.6658001563992</c:v>
                </c:pt>
                <c:pt idx="681">
                  <c:v>8.69010021362192</c:v>
                </c:pt>
                <c:pt idx="682">
                  <c:v>8.717000059506972</c:v>
                </c:pt>
                <c:pt idx="683">
                  <c:v>8.742200113676512</c:v>
                </c:pt>
                <c:pt idx="684">
                  <c:v>8.76659983291393</c:v>
                </c:pt>
                <c:pt idx="685">
                  <c:v>8.790899766536313</c:v>
                </c:pt>
                <c:pt idx="686">
                  <c:v>8.81909981765785</c:v>
                </c:pt>
                <c:pt idx="687">
                  <c:v>8.843299947355262</c:v>
                </c:pt>
                <c:pt idx="688">
                  <c:v>8.870499992368427</c:v>
                </c:pt>
                <c:pt idx="689">
                  <c:v>8.89059978408841</c:v>
                </c:pt>
                <c:pt idx="690">
                  <c:v>8.917600112912623</c:v>
                </c:pt>
                <c:pt idx="691">
                  <c:v>8.944300091552567</c:v>
                </c:pt>
                <c:pt idx="692">
                  <c:v>8.9751002059893</c:v>
                </c:pt>
                <c:pt idx="693">
                  <c:v>9.00370005493096</c:v>
                </c:pt>
                <c:pt idx="694">
                  <c:v>9.030899761961335</c:v>
                </c:pt>
                <c:pt idx="695">
                  <c:v>9.057099958037724</c:v>
                </c:pt>
                <c:pt idx="696">
                  <c:v>9.086199933622998</c:v>
                </c:pt>
                <c:pt idx="697">
                  <c:v>9.109800132748206</c:v>
                </c:pt>
                <c:pt idx="698">
                  <c:v>9.133799921415628</c:v>
                </c:pt>
                <c:pt idx="699">
                  <c:v>9.157499921413545</c:v>
                </c:pt>
                <c:pt idx="700">
                  <c:v>9.185900032804056</c:v>
                </c:pt>
                <c:pt idx="701">
                  <c:v>9.212900020600498</c:v>
                </c:pt>
                <c:pt idx="702">
                  <c:v>9.243300011439713</c:v>
                </c:pt>
                <c:pt idx="703">
                  <c:v>9.267599806211366</c:v>
                </c:pt>
                <c:pt idx="704">
                  <c:v>9.29640012588061</c:v>
                </c:pt>
                <c:pt idx="705">
                  <c:v>9.324900107571011</c:v>
                </c:pt>
                <c:pt idx="706">
                  <c:v>9.348099965664005</c:v>
                </c:pt>
                <c:pt idx="707">
                  <c:v>9.36850010757189</c:v>
                </c:pt>
                <c:pt idx="708">
                  <c:v>9.39579996566681</c:v>
                </c:pt>
                <c:pt idx="709">
                  <c:v>9.417699829864437</c:v>
                </c:pt>
                <c:pt idx="710">
                  <c:v>9.445699874875572</c:v>
                </c:pt>
                <c:pt idx="711">
                  <c:v>9.471999793240684</c:v>
                </c:pt>
                <c:pt idx="712">
                  <c:v>9.499500182340853</c:v>
                </c:pt>
                <c:pt idx="713">
                  <c:v>9.52289997100525</c:v>
                </c:pt>
                <c:pt idx="714">
                  <c:v>9.542999829100155</c:v>
                </c:pt>
                <c:pt idx="715">
                  <c:v>9.57099994964301</c:v>
                </c:pt>
                <c:pt idx="716">
                  <c:v>9.591799949645064</c:v>
                </c:pt>
                <c:pt idx="717">
                  <c:v>9.618200009917922</c:v>
                </c:pt>
                <c:pt idx="718">
                  <c:v>9.642799861907405</c:v>
                </c:pt>
                <c:pt idx="719">
                  <c:v>9.671699843594978</c:v>
                </c:pt>
                <c:pt idx="720">
                  <c:v>9.698200102997356</c:v>
                </c:pt>
                <c:pt idx="721">
                  <c:v>9.72229988861</c:v>
                </c:pt>
                <c:pt idx="722">
                  <c:v>9.749500211331905</c:v>
                </c:pt>
                <c:pt idx="723">
                  <c:v>9.78159997558396</c:v>
                </c:pt>
                <c:pt idx="724">
                  <c:v>9.80750009917756</c:v>
                </c:pt>
                <c:pt idx="725">
                  <c:v>9.8294000114438</c:v>
                </c:pt>
                <c:pt idx="726">
                  <c:v>9.85250013808764</c:v>
                </c:pt>
                <c:pt idx="727">
                  <c:v>9.876899993130796</c:v>
                </c:pt>
                <c:pt idx="728">
                  <c:v>9.899599781798316</c:v>
                </c:pt>
                <c:pt idx="729">
                  <c:v>9.92539977264096</c:v>
                </c:pt>
                <c:pt idx="730">
                  <c:v>9.952099766538594</c:v>
                </c:pt>
                <c:pt idx="731">
                  <c:v>9.972800176998134</c:v>
                </c:pt>
                <c:pt idx="732">
                  <c:v>9.996099977870471</c:v>
                </c:pt>
                <c:pt idx="733">
                  <c:v>10.02630015869</c:v>
                </c:pt>
                <c:pt idx="734">
                  <c:v>10.05320014342942</c:v>
                </c:pt>
                <c:pt idx="735">
                  <c:v>10.07769999542143</c:v>
                </c:pt>
                <c:pt idx="736">
                  <c:v>10.10180006484734</c:v>
                </c:pt>
                <c:pt idx="737">
                  <c:v>10.12189999847032</c:v>
                </c:pt>
                <c:pt idx="738">
                  <c:v>10.14539978713947</c:v>
                </c:pt>
                <c:pt idx="739">
                  <c:v>10.17060005264284</c:v>
                </c:pt>
                <c:pt idx="740">
                  <c:v>10.19530004653643</c:v>
                </c:pt>
                <c:pt idx="741">
                  <c:v>10.22070016403086</c:v>
                </c:pt>
                <c:pt idx="742">
                  <c:v>10.2467001487712</c:v>
                </c:pt>
                <c:pt idx="743">
                  <c:v>10.27409999771044</c:v>
                </c:pt>
                <c:pt idx="744">
                  <c:v>10.29939999160706</c:v>
                </c:pt>
                <c:pt idx="745">
                  <c:v>10.3200997833228</c:v>
                </c:pt>
                <c:pt idx="746">
                  <c:v>10.34650017547392</c:v>
                </c:pt>
                <c:pt idx="747">
                  <c:v>10.37610001830763</c:v>
                </c:pt>
                <c:pt idx="748">
                  <c:v>10.40409993972571</c:v>
                </c:pt>
                <c:pt idx="749">
                  <c:v>10.4319998611427</c:v>
                </c:pt>
                <c:pt idx="750">
                  <c:v>10.45989991531315</c:v>
                </c:pt>
                <c:pt idx="751">
                  <c:v>10.48379983672931</c:v>
                </c:pt>
                <c:pt idx="752">
                  <c:v>10.5061001686081</c:v>
                </c:pt>
                <c:pt idx="753">
                  <c:v>10.5293000267011</c:v>
                </c:pt>
                <c:pt idx="754">
                  <c:v>10.55360022888272</c:v>
                </c:pt>
                <c:pt idx="755">
                  <c:v>10.57930001754722</c:v>
                </c:pt>
                <c:pt idx="756">
                  <c:v>10.6057001411391</c:v>
                </c:pt>
                <c:pt idx="757">
                  <c:v>10.634500131986</c:v>
                </c:pt>
                <c:pt idx="758">
                  <c:v>10.6619997756934</c:v>
                </c:pt>
                <c:pt idx="759">
                  <c:v>10.68409997176786</c:v>
                </c:pt>
                <c:pt idx="760">
                  <c:v>10.70780008926158</c:v>
                </c:pt>
                <c:pt idx="761">
                  <c:v>10.73030014343021</c:v>
                </c:pt>
                <c:pt idx="762">
                  <c:v>10.75639985045928</c:v>
                </c:pt>
                <c:pt idx="763">
                  <c:v>10.78360002822592</c:v>
                </c:pt>
                <c:pt idx="764">
                  <c:v>10.80880001296828</c:v>
                </c:pt>
                <c:pt idx="765">
                  <c:v>10.83070000381485</c:v>
                </c:pt>
                <c:pt idx="766">
                  <c:v>10.85760011825187</c:v>
                </c:pt>
                <c:pt idx="767">
                  <c:v>10.88610023269575</c:v>
                </c:pt>
                <c:pt idx="768">
                  <c:v>10.9192000663752</c:v>
                </c:pt>
                <c:pt idx="769">
                  <c:v>10.9454000541664</c:v>
                </c:pt>
                <c:pt idx="770">
                  <c:v>10.97319996337683</c:v>
                </c:pt>
                <c:pt idx="771">
                  <c:v>11.00080007476572</c:v>
                </c:pt>
                <c:pt idx="772">
                  <c:v>11.0244000717139</c:v>
                </c:pt>
                <c:pt idx="773">
                  <c:v>11.05110006561153</c:v>
                </c:pt>
                <c:pt idx="774">
                  <c:v>11.07449998092488</c:v>
                </c:pt>
                <c:pt idx="775">
                  <c:v>11.09909982070531</c:v>
                </c:pt>
                <c:pt idx="776">
                  <c:v>11.1218002220121</c:v>
                </c:pt>
                <c:pt idx="777">
                  <c:v>11.151099929044</c:v>
                </c:pt>
                <c:pt idx="778">
                  <c:v>11.1760001159637</c:v>
                </c:pt>
                <c:pt idx="779">
                  <c:v>11.20180017318489</c:v>
                </c:pt>
                <c:pt idx="780">
                  <c:v>11.22590002517609</c:v>
                </c:pt>
                <c:pt idx="781">
                  <c:v>11.2493998138416</c:v>
                </c:pt>
                <c:pt idx="782">
                  <c:v>11.27999979858214</c:v>
                </c:pt>
                <c:pt idx="783">
                  <c:v>11.30699984970125</c:v>
                </c:pt>
                <c:pt idx="784">
                  <c:v>11.32750005492926</c:v>
                </c:pt>
                <c:pt idx="785">
                  <c:v>11.35400004272378</c:v>
                </c:pt>
                <c:pt idx="786">
                  <c:v>11.3825001060468</c:v>
                </c:pt>
                <c:pt idx="787">
                  <c:v>11.41000009383788</c:v>
                </c:pt>
                <c:pt idx="788">
                  <c:v>11.43729980697753</c:v>
                </c:pt>
                <c:pt idx="789">
                  <c:v>11.46319993667567</c:v>
                </c:pt>
                <c:pt idx="790">
                  <c:v>11.48889985503775</c:v>
                </c:pt>
                <c:pt idx="791">
                  <c:v>11.5132999786365</c:v>
                </c:pt>
                <c:pt idx="792">
                  <c:v>11.53630023193182</c:v>
                </c:pt>
                <c:pt idx="793">
                  <c:v>11.56210007781556</c:v>
                </c:pt>
                <c:pt idx="794">
                  <c:v>11.57910015639936</c:v>
                </c:pt>
                <c:pt idx="795">
                  <c:v>11.6008998092657</c:v>
                </c:pt>
                <c:pt idx="796">
                  <c:v>11.62470006561125</c:v>
                </c:pt>
                <c:pt idx="797">
                  <c:v>11.6518001106233</c:v>
                </c:pt>
                <c:pt idx="798">
                  <c:v>11.67739995345982</c:v>
                </c:pt>
                <c:pt idx="799">
                  <c:v>11.70439994125263</c:v>
                </c:pt>
                <c:pt idx="800">
                  <c:v>11.72960000152671</c:v>
                </c:pt>
                <c:pt idx="801">
                  <c:v>11.75539985961587</c:v>
                </c:pt>
                <c:pt idx="802">
                  <c:v>11.77809978103323</c:v>
                </c:pt>
                <c:pt idx="803">
                  <c:v>11.7984999168366</c:v>
                </c:pt>
                <c:pt idx="804">
                  <c:v>11.82110018234016</c:v>
                </c:pt>
                <c:pt idx="805">
                  <c:v>11.84329996795714</c:v>
                </c:pt>
                <c:pt idx="806">
                  <c:v>11.86940021819828</c:v>
                </c:pt>
                <c:pt idx="807">
                  <c:v>11.89440007628946</c:v>
                </c:pt>
                <c:pt idx="808">
                  <c:v>11.9137997955295</c:v>
                </c:pt>
                <c:pt idx="809">
                  <c:v>11.93820009994306</c:v>
                </c:pt>
                <c:pt idx="810">
                  <c:v>11.96270021133387</c:v>
                </c:pt>
                <c:pt idx="811">
                  <c:v>11.98619985809273</c:v>
                </c:pt>
                <c:pt idx="812">
                  <c:v>12.01090004806247</c:v>
                </c:pt>
                <c:pt idx="813">
                  <c:v>12.04010002975337</c:v>
                </c:pt>
                <c:pt idx="814">
                  <c:v>12.06539988479563</c:v>
                </c:pt>
                <c:pt idx="815">
                  <c:v>12.08760007476667</c:v>
                </c:pt>
                <c:pt idx="816">
                  <c:v>12.11069993285855</c:v>
                </c:pt>
                <c:pt idx="817">
                  <c:v>12.13479992065549</c:v>
                </c:pt>
                <c:pt idx="818">
                  <c:v>12.15650018310407</c:v>
                </c:pt>
                <c:pt idx="819">
                  <c:v>12.17860004424801</c:v>
                </c:pt>
                <c:pt idx="820">
                  <c:v>12.20359976348846</c:v>
                </c:pt>
                <c:pt idx="821">
                  <c:v>12.23080016784661</c:v>
                </c:pt>
                <c:pt idx="822">
                  <c:v>12.25010017394743</c:v>
                </c:pt>
                <c:pt idx="823">
                  <c:v>12.27250016784456</c:v>
                </c:pt>
                <c:pt idx="824">
                  <c:v>12.29769981460413</c:v>
                </c:pt>
                <c:pt idx="825">
                  <c:v>12.32209979324034</c:v>
                </c:pt>
                <c:pt idx="826">
                  <c:v>12.3435997932429</c:v>
                </c:pt>
                <c:pt idx="827">
                  <c:v>12.3647999320965</c:v>
                </c:pt>
                <c:pt idx="828">
                  <c:v>12.38690012817096</c:v>
                </c:pt>
                <c:pt idx="829">
                  <c:v>12.40530020065125</c:v>
                </c:pt>
                <c:pt idx="830">
                  <c:v>12.4253997962951</c:v>
                </c:pt>
                <c:pt idx="831">
                  <c:v>12.44800006485093</c:v>
                </c:pt>
                <c:pt idx="832">
                  <c:v>12.46760020064903</c:v>
                </c:pt>
                <c:pt idx="833">
                  <c:v>12.49509991378727</c:v>
                </c:pt>
                <c:pt idx="834">
                  <c:v>12.52020010375781</c:v>
                </c:pt>
                <c:pt idx="835">
                  <c:v>12.5426998168914</c:v>
                </c:pt>
                <c:pt idx="836">
                  <c:v>12.56449988326858</c:v>
                </c:pt>
                <c:pt idx="837">
                  <c:v>12.59070007324044</c:v>
                </c:pt>
                <c:pt idx="838">
                  <c:v>12.61559978332298</c:v>
                </c:pt>
                <c:pt idx="839">
                  <c:v>12.64289983443814</c:v>
                </c:pt>
                <c:pt idx="840">
                  <c:v>12.6686002265924</c:v>
                </c:pt>
                <c:pt idx="841">
                  <c:v>12.69229987334984</c:v>
                </c:pt>
                <c:pt idx="842">
                  <c:v>12.71749984283087</c:v>
                </c:pt>
                <c:pt idx="843">
                  <c:v>12.73830023803384</c:v>
                </c:pt>
                <c:pt idx="844">
                  <c:v>12.75860004195783</c:v>
                </c:pt>
                <c:pt idx="845">
                  <c:v>12.78270002975478</c:v>
                </c:pt>
                <c:pt idx="846">
                  <c:v>12.80599988784525</c:v>
                </c:pt>
                <c:pt idx="847">
                  <c:v>12.8296002075149</c:v>
                </c:pt>
                <c:pt idx="848">
                  <c:v>12.85249986038252</c:v>
                </c:pt>
                <c:pt idx="849">
                  <c:v>12.87159978484851</c:v>
                </c:pt>
                <c:pt idx="850">
                  <c:v>12.89680002593741</c:v>
                </c:pt>
                <c:pt idx="851">
                  <c:v>12.92039981460403</c:v>
                </c:pt>
                <c:pt idx="852">
                  <c:v>12.945400010678</c:v>
                </c:pt>
                <c:pt idx="853">
                  <c:v>12.97150000152397</c:v>
                </c:pt>
                <c:pt idx="854">
                  <c:v>12.9960999893192</c:v>
                </c:pt>
                <c:pt idx="855">
                  <c:v>13.0220001129128</c:v>
                </c:pt>
                <c:pt idx="856">
                  <c:v>13.04530010680901</c:v>
                </c:pt>
                <c:pt idx="857">
                  <c:v>13.06940023040807</c:v>
                </c:pt>
                <c:pt idx="858">
                  <c:v>13.08900001907387</c:v>
                </c:pt>
                <c:pt idx="859">
                  <c:v>13.11359981078931</c:v>
                </c:pt>
                <c:pt idx="860">
                  <c:v>13.13769979553035</c:v>
                </c:pt>
                <c:pt idx="861">
                  <c:v>13.16219998855377</c:v>
                </c:pt>
                <c:pt idx="862">
                  <c:v>13.18910016936934</c:v>
                </c:pt>
                <c:pt idx="863">
                  <c:v>13.2134002296407</c:v>
                </c:pt>
                <c:pt idx="864">
                  <c:v>13.24339979476645</c:v>
                </c:pt>
                <c:pt idx="865">
                  <c:v>13.26720011749057</c:v>
                </c:pt>
                <c:pt idx="866">
                  <c:v>13.29170010223242</c:v>
                </c:pt>
                <c:pt idx="867">
                  <c:v>13.31460017165955</c:v>
                </c:pt>
                <c:pt idx="868">
                  <c:v>13.33740022582788</c:v>
                </c:pt>
                <c:pt idx="869">
                  <c:v>13.3600000144943</c:v>
                </c:pt>
                <c:pt idx="870">
                  <c:v>13.38039995117287</c:v>
                </c:pt>
                <c:pt idx="871">
                  <c:v>13.40309988479567</c:v>
                </c:pt>
                <c:pt idx="872">
                  <c:v>13.4268998756379</c:v>
                </c:pt>
                <c:pt idx="873">
                  <c:v>13.44969986953583</c:v>
                </c:pt>
                <c:pt idx="874">
                  <c:v>13.474300065609</c:v>
                </c:pt>
                <c:pt idx="875">
                  <c:v>13.49409998092597</c:v>
                </c:pt>
                <c:pt idx="876">
                  <c:v>13.51490017394826</c:v>
                </c:pt>
                <c:pt idx="877">
                  <c:v>13.53999994735568</c:v>
                </c:pt>
                <c:pt idx="878">
                  <c:v>13.56399987182522</c:v>
                </c:pt>
                <c:pt idx="879">
                  <c:v>13.58589993819987</c:v>
                </c:pt>
                <c:pt idx="880">
                  <c:v>13.61139992599419</c:v>
                </c:pt>
                <c:pt idx="881">
                  <c:v>13.63489978408688</c:v>
                </c:pt>
                <c:pt idx="882">
                  <c:v>13.66060017623385</c:v>
                </c:pt>
                <c:pt idx="883">
                  <c:v>13.68990002517603</c:v>
                </c:pt>
                <c:pt idx="884">
                  <c:v>13.71279994353972</c:v>
                </c:pt>
                <c:pt idx="885">
                  <c:v>13.73440015182132</c:v>
                </c:pt>
                <c:pt idx="886">
                  <c:v>13.75690007934463</c:v>
                </c:pt>
                <c:pt idx="887">
                  <c:v>13.77890013351134</c:v>
                </c:pt>
                <c:pt idx="888">
                  <c:v>13.80160012740817</c:v>
                </c:pt>
                <c:pt idx="889">
                  <c:v>13.8242000518767</c:v>
                </c:pt>
                <c:pt idx="890">
                  <c:v>13.8482001060438</c:v>
                </c:pt>
                <c:pt idx="891">
                  <c:v>13.87460008773633</c:v>
                </c:pt>
                <c:pt idx="892">
                  <c:v>13.89930000610184</c:v>
                </c:pt>
                <c:pt idx="893">
                  <c:v>13.92169986419685</c:v>
                </c:pt>
                <c:pt idx="894">
                  <c:v>13.94320005721966</c:v>
                </c:pt>
                <c:pt idx="895">
                  <c:v>13.96719977950852</c:v>
                </c:pt>
                <c:pt idx="896">
                  <c:v>13.99020011138782</c:v>
                </c:pt>
                <c:pt idx="897">
                  <c:v>14.0106000328051</c:v>
                </c:pt>
                <c:pt idx="898">
                  <c:v>14.03119988174512</c:v>
                </c:pt>
                <c:pt idx="899">
                  <c:v>14.05200014113871</c:v>
                </c:pt>
                <c:pt idx="900">
                  <c:v>14.0732002014156</c:v>
                </c:pt>
                <c:pt idx="901">
                  <c:v>14.09760012283368</c:v>
                </c:pt>
                <c:pt idx="902">
                  <c:v>14.12239998092264</c:v>
                </c:pt>
                <c:pt idx="903">
                  <c:v>14.14400019226014</c:v>
                </c:pt>
                <c:pt idx="904">
                  <c:v>14.16339977874304</c:v>
                </c:pt>
                <c:pt idx="905">
                  <c:v>14.1894002250665</c:v>
                </c:pt>
                <c:pt idx="906">
                  <c:v>14.21549979324118</c:v>
                </c:pt>
                <c:pt idx="907">
                  <c:v>14.2394001098619</c:v>
                </c:pt>
                <c:pt idx="908">
                  <c:v>14.26470010375851</c:v>
                </c:pt>
                <c:pt idx="909">
                  <c:v>14.28659995269481</c:v>
                </c:pt>
                <c:pt idx="910">
                  <c:v>14.3094999496425</c:v>
                </c:pt>
                <c:pt idx="911">
                  <c:v>14.331900221252</c:v>
                </c:pt>
                <c:pt idx="912">
                  <c:v>14.35549993743553</c:v>
                </c:pt>
                <c:pt idx="913">
                  <c:v>14.37879998550488</c:v>
                </c:pt>
                <c:pt idx="914">
                  <c:v>14.40280003661974</c:v>
                </c:pt>
                <c:pt idx="915">
                  <c:v>14.4269000877357</c:v>
                </c:pt>
                <c:pt idx="916">
                  <c:v>14.45289979476366</c:v>
                </c:pt>
                <c:pt idx="917">
                  <c:v>14.47550012359352</c:v>
                </c:pt>
                <c:pt idx="918">
                  <c:v>14.49570012969707</c:v>
                </c:pt>
                <c:pt idx="919">
                  <c:v>14.51829985198856</c:v>
                </c:pt>
                <c:pt idx="920">
                  <c:v>14.54009990920531</c:v>
                </c:pt>
                <c:pt idx="921">
                  <c:v>14.5626999000524</c:v>
                </c:pt>
                <c:pt idx="922">
                  <c:v>14.58590016555536</c:v>
                </c:pt>
                <c:pt idx="923">
                  <c:v>14.60990015945208</c:v>
                </c:pt>
                <c:pt idx="924">
                  <c:v>14.63729986648468</c:v>
                </c:pt>
                <c:pt idx="925">
                  <c:v>14.65550000533767</c:v>
                </c:pt>
                <c:pt idx="926">
                  <c:v>14.67430013808917</c:v>
                </c:pt>
                <c:pt idx="927">
                  <c:v>14.69339986648265</c:v>
                </c:pt>
                <c:pt idx="928">
                  <c:v>14.71630012588139</c:v>
                </c:pt>
                <c:pt idx="929">
                  <c:v>14.74369996871974</c:v>
                </c:pt>
                <c:pt idx="930">
                  <c:v>14.77000015563681</c:v>
                </c:pt>
                <c:pt idx="931">
                  <c:v>14.79249981154863</c:v>
                </c:pt>
                <c:pt idx="932">
                  <c:v>14.81360008315824</c:v>
                </c:pt>
                <c:pt idx="933">
                  <c:v>14.83299995040943</c:v>
                </c:pt>
                <c:pt idx="934">
                  <c:v>14.85989980239538</c:v>
                </c:pt>
                <c:pt idx="935">
                  <c:v>14.8805000709508</c:v>
                </c:pt>
                <c:pt idx="936">
                  <c:v>14.90269992599133</c:v>
                </c:pt>
                <c:pt idx="937">
                  <c:v>14.92250006484755</c:v>
                </c:pt>
                <c:pt idx="938">
                  <c:v>14.94310019454861</c:v>
                </c:pt>
                <c:pt idx="939">
                  <c:v>14.96529991378702</c:v>
                </c:pt>
                <c:pt idx="940">
                  <c:v>14.98669976577367</c:v>
                </c:pt>
                <c:pt idx="941">
                  <c:v>15.01149987716417</c:v>
                </c:pt>
                <c:pt idx="942">
                  <c:v>15.03499986190582</c:v>
                </c:pt>
                <c:pt idx="943">
                  <c:v>15.0567999252271</c:v>
                </c:pt>
                <c:pt idx="944">
                  <c:v>15.07920012130489</c:v>
                </c:pt>
                <c:pt idx="945">
                  <c:v>15.09929977721913</c:v>
                </c:pt>
                <c:pt idx="946">
                  <c:v>15.11920004272178</c:v>
                </c:pt>
                <c:pt idx="947">
                  <c:v>15.1404999763472</c:v>
                </c:pt>
                <c:pt idx="948">
                  <c:v>15.16370022964111</c:v>
                </c:pt>
                <c:pt idx="949">
                  <c:v>15.18510000915194</c:v>
                </c:pt>
                <c:pt idx="950">
                  <c:v>15.20490013885137</c:v>
                </c:pt>
                <c:pt idx="951">
                  <c:v>15.22769999084267</c:v>
                </c:pt>
                <c:pt idx="952">
                  <c:v>15.24969984893687</c:v>
                </c:pt>
                <c:pt idx="953">
                  <c:v>15.26939984588171</c:v>
                </c:pt>
                <c:pt idx="954">
                  <c:v>15.292799966428</c:v>
                </c:pt>
                <c:pt idx="955">
                  <c:v>15.31399995727407</c:v>
                </c:pt>
                <c:pt idx="956">
                  <c:v>15.33659995116978</c:v>
                </c:pt>
                <c:pt idx="957">
                  <c:v>15.35650001754403</c:v>
                </c:pt>
                <c:pt idx="958">
                  <c:v>15.38100021972423</c:v>
                </c:pt>
                <c:pt idx="959">
                  <c:v>15.4036001411405</c:v>
                </c:pt>
                <c:pt idx="960">
                  <c:v>15.42770013503832</c:v>
                </c:pt>
                <c:pt idx="961">
                  <c:v>15.44520006256062</c:v>
                </c:pt>
                <c:pt idx="962">
                  <c:v>15.46970018310458</c:v>
                </c:pt>
                <c:pt idx="963">
                  <c:v>15.49269982986152</c:v>
                </c:pt>
                <c:pt idx="964">
                  <c:v>15.51629988403147</c:v>
                </c:pt>
                <c:pt idx="965">
                  <c:v>15.53810001677994</c:v>
                </c:pt>
                <c:pt idx="966">
                  <c:v>15.56040001678412</c:v>
                </c:pt>
                <c:pt idx="967">
                  <c:v>15.57979994430207</c:v>
                </c:pt>
                <c:pt idx="968">
                  <c:v>15.60159993209891</c:v>
                </c:pt>
                <c:pt idx="969">
                  <c:v>15.62410012512191</c:v>
                </c:pt>
                <c:pt idx="970">
                  <c:v>15.64679998016072</c:v>
                </c:pt>
                <c:pt idx="971">
                  <c:v>15.67290016403058</c:v>
                </c:pt>
                <c:pt idx="972">
                  <c:v>15.69580002517614</c:v>
                </c:pt>
                <c:pt idx="973">
                  <c:v>15.71739994658856</c:v>
                </c:pt>
                <c:pt idx="974">
                  <c:v>15.73830007934521</c:v>
                </c:pt>
                <c:pt idx="975">
                  <c:v>15.75749981078843</c:v>
                </c:pt>
                <c:pt idx="976">
                  <c:v>15.77690000686562</c:v>
                </c:pt>
                <c:pt idx="977">
                  <c:v>15.79829999465437</c:v>
                </c:pt>
                <c:pt idx="978">
                  <c:v>15.81770012435663</c:v>
                </c:pt>
                <c:pt idx="979">
                  <c:v>15.84229996719296</c:v>
                </c:pt>
                <c:pt idx="980">
                  <c:v>15.86320009689371</c:v>
                </c:pt>
                <c:pt idx="981">
                  <c:v>15.8883998702986</c:v>
                </c:pt>
                <c:pt idx="982">
                  <c:v>15.9103998580904</c:v>
                </c:pt>
                <c:pt idx="983">
                  <c:v>15.93120004806405</c:v>
                </c:pt>
                <c:pt idx="984">
                  <c:v>15.9488997795088</c:v>
                </c:pt>
                <c:pt idx="985">
                  <c:v>15.97029998168728</c:v>
                </c:pt>
                <c:pt idx="986">
                  <c:v>15.99439982452168</c:v>
                </c:pt>
                <c:pt idx="987">
                  <c:v>16.01569982146975</c:v>
                </c:pt>
                <c:pt idx="988">
                  <c:v>16.04019986648198</c:v>
                </c:pt>
                <c:pt idx="989">
                  <c:v>16.06309978790159</c:v>
                </c:pt>
                <c:pt idx="990">
                  <c:v>16.08070006255728</c:v>
                </c:pt>
                <c:pt idx="991">
                  <c:v>16.10050006561142</c:v>
                </c:pt>
                <c:pt idx="992">
                  <c:v>16.12060005950479</c:v>
                </c:pt>
                <c:pt idx="993">
                  <c:v>16.14130004424806</c:v>
                </c:pt>
                <c:pt idx="994">
                  <c:v>16.16600022201601</c:v>
                </c:pt>
                <c:pt idx="995">
                  <c:v>16.18480022201402</c:v>
                </c:pt>
                <c:pt idx="996">
                  <c:v>16.20480008620871</c:v>
                </c:pt>
                <c:pt idx="997">
                  <c:v>16.2251000259348</c:v>
                </c:pt>
                <c:pt idx="998">
                  <c:v>16.25129979629128</c:v>
                </c:pt>
                <c:pt idx="999">
                  <c:v>16.27319979019012</c:v>
                </c:pt>
                <c:pt idx="1000">
                  <c:v>16.29529977187849</c:v>
                </c:pt>
                <c:pt idx="1001">
                  <c:v>16.31720016707914</c:v>
                </c:pt>
                <c:pt idx="1002">
                  <c:v>16.33289990463163</c:v>
                </c:pt>
                <c:pt idx="1003">
                  <c:v>16.35340009765423</c:v>
                </c:pt>
                <c:pt idx="1004">
                  <c:v>16.37200009154913</c:v>
                </c:pt>
                <c:pt idx="1005">
                  <c:v>16.39240022735612</c:v>
                </c:pt>
                <c:pt idx="1006">
                  <c:v>16.42140000076322</c:v>
                </c:pt>
                <c:pt idx="1007">
                  <c:v>16.44699977722118</c:v>
                </c:pt>
                <c:pt idx="1008">
                  <c:v>16.46970003356543</c:v>
                </c:pt>
                <c:pt idx="1009">
                  <c:v>16.49169995498232</c:v>
                </c:pt>
                <c:pt idx="1010">
                  <c:v>16.51429994582941</c:v>
                </c:pt>
                <c:pt idx="1011">
                  <c:v>16.53919993056843</c:v>
                </c:pt>
                <c:pt idx="1012">
                  <c:v>16.56080012969688</c:v>
                </c:pt>
                <c:pt idx="1013">
                  <c:v>16.58559983367738</c:v>
                </c:pt>
                <c:pt idx="1014">
                  <c:v>16.61209981231513</c:v>
                </c:pt>
                <c:pt idx="1015">
                  <c:v>16.63190007782032</c:v>
                </c:pt>
                <c:pt idx="1016">
                  <c:v>16.65579992370476</c:v>
                </c:pt>
                <c:pt idx="1017">
                  <c:v>16.67550011367348</c:v>
                </c:pt>
                <c:pt idx="1018">
                  <c:v>16.69780003509004</c:v>
                </c:pt>
                <c:pt idx="1019">
                  <c:v>16.72040008620752</c:v>
                </c:pt>
                <c:pt idx="1020">
                  <c:v>16.7376998931868</c:v>
                </c:pt>
                <c:pt idx="1021">
                  <c:v>16.75720009536598</c:v>
                </c:pt>
                <c:pt idx="1022">
                  <c:v>16.77820008925847</c:v>
                </c:pt>
                <c:pt idx="1023">
                  <c:v>16.79379989013612</c:v>
                </c:pt>
                <c:pt idx="1024">
                  <c:v>16.81370002898984</c:v>
                </c:pt>
                <c:pt idx="1025">
                  <c:v>16.83149996261273</c:v>
                </c:pt>
                <c:pt idx="1026">
                  <c:v>16.85479986572318</c:v>
                </c:pt>
                <c:pt idx="1027">
                  <c:v>16.87360006179733</c:v>
                </c:pt>
                <c:pt idx="1028">
                  <c:v>16.89759978103393</c:v>
                </c:pt>
                <c:pt idx="1029">
                  <c:v>16.91939990768151</c:v>
                </c:pt>
                <c:pt idx="1030">
                  <c:v>16.93839976882736</c:v>
                </c:pt>
                <c:pt idx="1031">
                  <c:v>16.95780009460213</c:v>
                </c:pt>
                <c:pt idx="1032">
                  <c:v>16.97920008849906</c:v>
                </c:pt>
                <c:pt idx="1033">
                  <c:v>16.99989987716615</c:v>
                </c:pt>
                <c:pt idx="1034">
                  <c:v>17.02049980163065</c:v>
                </c:pt>
                <c:pt idx="1035">
                  <c:v>17.04060007018778</c:v>
                </c:pt>
                <c:pt idx="1036">
                  <c:v>17.06429991607729</c:v>
                </c:pt>
                <c:pt idx="1037">
                  <c:v>17.08599977722042</c:v>
                </c:pt>
                <c:pt idx="1038">
                  <c:v>17.10409978637472</c:v>
                </c:pt>
                <c:pt idx="1039">
                  <c:v>17.13089983138707</c:v>
                </c:pt>
                <c:pt idx="1040">
                  <c:v>17.15419989166184</c:v>
                </c:pt>
                <c:pt idx="1041">
                  <c:v>17.17459995498211</c:v>
                </c:pt>
                <c:pt idx="1042">
                  <c:v>17.1936998977653</c:v>
                </c:pt>
                <c:pt idx="1043">
                  <c:v>17.21270004272082</c:v>
                </c:pt>
                <c:pt idx="1044">
                  <c:v>17.23240003356841</c:v>
                </c:pt>
                <c:pt idx="1045">
                  <c:v>17.25649980697196</c:v>
                </c:pt>
                <c:pt idx="1046">
                  <c:v>17.27919993362228</c:v>
                </c:pt>
                <c:pt idx="1047">
                  <c:v>17.30060019912707</c:v>
                </c:pt>
                <c:pt idx="1048">
                  <c:v>17.33029996032564</c:v>
                </c:pt>
                <c:pt idx="1049">
                  <c:v>17.35149980621281</c:v>
                </c:pt>
                <c:pt idx="1050">
                  <c:v>17.37579992065366</c:v>
                </c:pt>
                <c:pt idx="1051">
                  <c:v>17.39889997176942</c:v>
                </c:pt>
                <c:pt idx="1052">
                  <c:v>17.42010002899042</c:v>
                </c:pt>
                <c:pt idx="1053">
                  <c:v>17.44440014953578</c:v>
                </c:pt>
                <c:pt idx="1054">
                  <c:v>17.46489980545084</c:v>
                </c:pt>
                <c:pt idx="1055">
                  <c:v>17.48269993819848</c:v>
                </c:pt>
                <c:pt idx="1056">
                  <c:v>17.50639998321276</c:v>
                </c:pt>
                <c:pt idx="1057">
                  <c:v>17.52860016708291</c:v>
                </c:pt>
                <c:pt idx="1058">
                  <c:v>17.55030022125356</c:v>
                </c:pt>
                <c:pt idx="1059">
                  <c:v>17.57050002212418</c:v>
                </c:pt>
                <c:pt idx="1060">
                  <c:v>17.5903998168942</c:v>
                </c:pt>
                <c:pt idx="1061">
                  <c:v>17.61159988632062</c:v>
                </c:pt>
                <c:pt idx="1062">
                  <c:v>17.63350008239286</c:v>
                </c:pt>
                <c:pt idx="1063">
                  <c:v>17.65550000076108</c:v>
                </c:pt>
                <c:pt idx="1064">
                  <c:v>17.67849985275097</c:v>
                </c:pt>
                <c:pt idx="1065">
                  <c:v>17.70219976806402</c:v>
                </c:pt>
                <c:pt idx="1066">
                  <c:v>17.72230001831121</c:v>
                </c:pt>
                <c:pt idx="1067">
                  <c:v>17.73869981612731</c:v>
                </c:pt>
                <c:pt idx="1068">
                  <c:v>17.76249999999708</c:v>
                </c:pt>
                <c:pt idx="1069">
                  <c:v>17.78289977645545</c:v>
                </c:pt>
                <c:pt idx="1070">
                  <c:v>17.7988997825596</c:v>
                </c:pt>
                <c:pt idx="1071">
                  <c:v>17.81820012359458</c:v>
                </c:pt>
                <c:pt idx="1072">
                  <c:v>17.83689991836218</c:v>
                </c:pt>
                <c:pt idx="1073">
                  <c:v>17.85589991531378</c:v>
                </c:pt>
                <c:pt idx="1074">
                  <c:v>17.87379998473988</c:v>
                </c:pt>
                <c:pt idx="1075">
                  <c:v>17.88720013274724</c:v>
                </c:pt>
                <c:pt idx="1076">
                  <c:v>17.90740018996803</c:v>
                </c:pt>
                <c:pt idx="1077">
                  <c:v>17.92659991836262</c:v>
                </c:pt>
                <c:pt idx="1078">
                  <c:v>17.95049983367423</c:v>
                </c:pt>
                <c:pt idx="1079">
                  <c:v>17.9728999572726</c:v>
                </c:pt>
                <c:pt idx="1080">
                  <c:v>17.98959996032496</c:v>
                </c:pt>
                <c:pt idx="1081">
                  <c:v>18.01180002059846</c:v>
                </c:pt>
                <c:pt idx="1082">
                  <c:v>18.03510000839014</c:v>
                </c:pt>
                <c:pt idx="1083">
                  <c:v>18.05620013198495</c:v>
                </c:pt>
                <c:pt idx="1084">
                  <c:v>18.08039998092496</c:v>
                </c:pt>
                <c:pt idx="1085">
                  <c:v>18.0993998359663</c:v>
                </c:pt>
                <c:pt idx="1086">
                  <c:v>18.12109995345963</c:v>
                </c:pt>
                <c:pt idx="1087">
                  <c:v>18.14289982070841</c:v>
                </c:pt>
                <c:pt idx="1088">
                  <c:v>18.16519987792705</c:v>
                </c:pt>
                <c:pt idx="1089">
                  <c:v>18.18519993819788</c:v>
                </c:pt>
                <c:pt idx="1090">
                  <c:v>18.20139987487708</c:v>
                </c:pt>
                <c:pt idx="1091">
                  <c:v>18.22420019760103</c:v>
                </c:pt>
                <c:pt idx="1092">
                  <c:v>18.24319985961847</c:v>
                </c:pt>
                <c:pt idx="1093">
                  <c:v>18.26399977798064</c:v>
                </c:pt>
                <c:pt idx="1094">
                  <c:v>18.28589989852842</c:v>
                </c:pt>
                <c:pt idx="1095">
                  <c:v>18.30910022124954</c:v>
                </c:pt>
                <c:pt idx="1096">
                  <c:v>18.32930000991837</c:v>
                </c:pt>
                <c:pt idx="1097">
                  <c:v>18.3473998619047</c:v>
                </c:pt>
                <c:pt idx="1098">
                  <c:v>18.36670013046022</c:v>
                </c:pt>
                <c:pt idx="1099">
                  <c:v>18.38690011825383</c:v>
                </c:pt>
                <c:pt idx="1100">
                  <c:v>18.40390011825366</c:v>
                </c:pt>
                <c:pt idx="1101">
                  <c:v>18.42059990691993</c:v>
                </c:pt>
                <c:pt idx="1102">
                  <c:v>18.4417001724214</c:v>
                </c:pt>
                <c:pt idx="1103">
                  <c:v>18.46199995803545</c:v>
                </c:pt>
                <c:pt idx="1104">
                  <c:v>18.48400021133056</c:v>
                </c:pt>
                <c:pt idx="1105">
                  <c:v>18.49889981307568</c:v>
                </c:pt>
                <c:pt idx="1106">
                  <c:v>18.51530022353836</c:v>
                </c:pt>
                <c:pt idx="1107">
                  <c:v>18.52870002136112</c:v>
                </c:pt>
                <c:pt idx="1108">
                  <c:v>18.54810022353922</c:v>
                </c:pt>
                <c:pt idx="1109">
                  <c:v>18.56379982223006</c:v>
                </c:pt>
                <c:pt idx="1110">
                  <c:v>18.5825998977634</c:v>
                </c:pt>
                <c:pt idx="1111">
                  <c:v>18.60140023574422</c:v>
                </c:pt>
                <c:pt idx="1112">
                  <c:v>18.6206000968923</c:v>
                </c:pt>
                <c:pt idx="1113">
                  <c:v>18.64160009078842</c:v>
                </c:pt>
                <c:pt idx="1114">
                  <c:v>18.65960016021564</c:v>
                </c:pt>
                <c:pt idx="1115">
                  <c:v>18.67839988860578</c:v>
                </c:pt>
                <c:pt idx="1116">
                  <c:v>18.70110015716637</c:v>
                </c:pt>
                <c:pt idx="1117">
                  <c:v>18.72090001830657</c:v>
                </c:pt>
                <c:pt idx="1118">
                  <c:v>18.7426998039227</c:v>
                </c:pt>
                <c:pt idx="1119">
                  <c:v>18.763200199126</c:v>
                </c:pt>
                <c:pt idx="1120">
                  <c:v>18.7830998397803</c:v>
                </c:pt>
                <c:pt idx="1121">
                  <c:v>18.80529995727192</c:v>
                </c:pt>
                <c:pt idx="1122">
                  <c:v>18.82540008087016</c:v>
                </c:pt>
                <c:pt idx="1123">
                  <c:v>18.84269986953584</c:v>
                </c:pt>
                <c:pt idx="1124">
                  <c:v>18.86410006561346</c:v>
                </c:pt>
                <c:pt idx="1125">
                  <c:v>18.88630005950472</c:v>
                </c:pt>
                <c:pt idx="1126">
                  <c:v>18.90859984512278</c:v>
                </c:pt>
                <c:pt idx="1127">
                  <c:v>18.9318997695882</c:v>
                </c:pt>
                <c:pt idx="1128">
                  <c:v>18.95079996261483</c:v>
                </c:pt>
                <c:pt idx="1129">
                  <c:v>18.9671999053935</c:v>
                </c:pt>
                <c:pt idx="1130">
                  <c:v>18.98810005340055</c:v>
                </c:pt>
                <c:pt idx="1131">
                  <c:v>19.0125000411972</c:v>
                </c:pt>
                <c:pt idx="1132">
                  <c:v>19.03260008926009</c:v>
                </c:pt>
                <c:pt idx="1133">
                  <c:v>19.05880000457546</c:v>
                </c:pt>
                <c:pt idx="1134">
                  <c:v>19.08029999236894</c:v>
                </c:pt>
                <c:pt idx="1135">
                  <c:v>19.0974000526403</c:v>
                </c:pt>
                <c:pt idx="1136">
                  <c:v>19.11890003738154</c:v>
                </c:pt>
                <c:pt idx="1137">
                  <c:v>19.13859996795145</c:v>
                </c:pt>
                <c:pt idx="1138">
                  <c:v>19.15850010375653</c:v>
                </c:pt>
                <c:pt idx="1139">
                  <c:v>19.17960010375464</c:v>
                </c:pt>
                <c:pt idx="1140">
                  <c:v>19.19750023650704</c:v>
                </c:pt>
                <c:pt idx="1141">
                  <c:v>19.21850022430226</c:v>
                </c:pt>
                <c:pt idx="1142">
                  <c:v>19.23799994353976</c:v>
                </c:pt>
                <c:pt idx="1143">
                  <c:v>19.25840020599207</c:v>
                </c:pt>
                <c:pt idx="1144">
                  <c:v>19.27999993438425</c:v>
                </c:pt>
                <c:pt idx="1145">
                  <c:v>19.29870006103372</c:v>
                </c:pt>
                <c:pt idx="1146">
                  <c:v>19.31839984359613</c:v>
                </c:pt>
                <c:pt idx="1147">
                  <c:v>19.33859997329273</c:v>
                </c:pt>
                <c:pt idx="1148">
                  <c:v>19.35440017547444</c:v>
                </c:pt>
                <c:pt idx="1149">
                  <c:v>19.3793998161309</c:v>
                </c:pt>
                <c:pt idx="1150">
                  <c:v>19.39889987945207</c:v>
                </c:pt>
                <c:pt idx="1151">
                  <c:v>19.4171998191814</c:v>
                </c:pt>
                <c:pt idx="1152">
                  <c:v>19.43269989471082</c:v>
                </c:pt>
                <c:pt idx="1153">
                  <c:v>19.45350015716392</c:v>
                </c:pt>
                <c:pt idx="1154">
                  <c:v>19.47099981613064</c:v>
                </c:pt>
                <c:pt idx="1155">
                  <c:v>19.49309994583018</c:v>
                </c:pt>
                <c:pt idx="1156">
                  <c:v>19.51080001525407</c:v>
                </c:pt>
                <c:pt idx="1157">
                  <c:v>19.53009980087154</c:v>
                </c:pt>
                <c:pt idx="1158">
                  <c:v>19.54939979476692</c:v>
                </c:pt>
                <c:pt idx="1159">
                  <c:v>19.56919978866426</c:v>
                </c:pt>
                <c:pt idx="1160">
                  <c:v>19.58840006637181</c:v>
                </c:pt>
                <c:pt idx="1161">
                  <c:v>19.60790019912383</c:v>
                </c:pt>
                <c:pt idx="1162">
                  <c:v>19.62630012054433</c:v>
                </c:pt>
                <c:pt idx="1163">
                  <c:v>19.65080023498376</c:v>
                </c:pt>
                <c:pt idx="1164">
                  <c:v>19.66849988784452</c:v>
                </c:pt>
                <c:pt idx="1165">
                  <c:v>19.68640023193072</c:v>
                </c:pt>
                <c:pt idx="1166">
                  <c:v>19.71320000533888</c:v>
                </c:pt>
                <c:pt idx="1167">
                  <c:v>19.73189985732824</c:v>
                </c:pt>
                <c:pt idx="1168">
                  <c:v>19.75179998092423</c:v>
                </c:pt>
                <c:pt idx="1169">
                  <c:v>19.77279997176808</c:v>
                </c:pt>
                <c:pt idx="1170">
                  <c:v>19.79559981765487</c:v>
                </c:pt>
                <c:pt idx="1171">
                  <c:v>19.8168001464801</c:v>
                </c:pt>
                <c:pt idx="1172">
                  <c:v>19.83689993514781</c:v>
                </c:pt>
                <c:pt idx="1173">
                  <c:v>19.85690006179357</c:v>
                </c:pt>
                <c:pt idx="1174">
                  <c:v>19.87679997710802</c:v>
                </c:pt>
                <c:pt idx="1175">
                  <c:v>19.89569995879718</c:v>
                </c:pt>
                <c:pt idx="1176">
                  <c:v>19.91979979858297</c:v>
                </c:pt>
                <c:pt idx="1177">
                  <c:v>19.93389992828088</c:v>
                </c:pt>
                <c:pt idx="1178">
                  <c:v>19.95799998244911</c:v>
                </c:pt>
                <c:pt idx="1179">
                  <c:v>19.97910010909618</c:v>
                </c:pt>
                <c:pt idx="1180">
                  <c:v>19.99860009994518</c:v>
                </c:pt>
                <c:pt idx="1181">
                  <c:v>20.01769989166132</c:v>
                </c:pt>
                <c:pt idx="1182">
                  <c:v>20.03740002441191</c:v>
                </c:pt>
                <c:pt idx="1183">
                  <c:v>20.0592001449586</c:v>
                </c:pt>
                <c:pt idx="1184">
                  <c:v>20.07860000304936</c:v>
                </c:pt>
                <c:pt idx="1185">
                  <c:v>20.09670006637316</c:v>
                </c:pt>
                <c:pt idx="1186">
                  <c:v>20.11429985809082</c:v>
                </c:pt>
                <c:pt idx="1187">
                  <c:v>20.13460018386832</c:v>
                </c:pt>
                <c:pt idx="1188">
                  <c:v>20.15490009917994</c:v>
                </c:pt>
                <c:pt idx="1189">
                  <c:v>20.17409995421986</c:v>
                </c:pt>
                <c:pt idx="1190">
                  <c:v>20.19129981536753</c:v>
                </c:pt>
                <c:pt idx="1191">
                  <c:v>20.20520000533722</c:v>
                </c:pt>
                <c:pt idx="1192">
                  <c:v>20.22170006256055</c:v>
                </c:pt>
                <c:pt idx="1193">
                  <c:v>20.24109999007851</c:v>
                </c:pt>
                <c:pt idx="1194">
                  <c:v>20.25960012588257</c:v>
                </c:pt>
                <c:pt idx="1195">
                  <c:v>20.27859978179549</c:v>
                </c:pt>
                <c:pt idx="1196">
                  <c:v>20.29569998092481</c:v>
                </c:pt>
                <c:pt idx="1197">
                  <c:v>20.31559990234382</c:v>
                </c:pt>
                <c:pt idx="1198">
                  <c:v>20.33439989318503</c:v>
                </c:pt>
                <c:pt idx="1199">
                  <c:v>20.35380007400454</c:v>
                </c:pt>
                <c:pt idx="1200">
                  <c:v>20.37240007095168</c:v>
                </c:pt>
                <c:pt idx="1201">
                  <c:v>20.39380019149758</c:v>
                </c:pt>
                <c:pt idx="1202">
                  <c:v>20.41089983825805</c:v>
                </c:pt>
                <c:pt idx="1203">
                  <c:v>20.43290023650843</c:v>
                </c:pt>
                <c:pt idx="1204">
                  <c:v>20.45060023650876</c:v>
                </c:pt>
                <c:pt idx="1205">
                  <c:v>20.46659989242105</c:v>
                </c:pt>
                <c:pt idx="1206">
                  <c:v>20.48630009155022</c:v>
                </c:pt>
                <c:pt idx="1207">
                  <c:v>20.50589994659094</c:v>
                </c:pt>
                <c:pt idx="1208">
                  <c:v>20.5240001365637</c:v>
                </c:pt>
                <c:pt idx="1209">
                  <c:v>20.54899977722016</c:v>
                </c:pt>
                <c:pt idx="1210">
                  <c:v>20.56700003967125</c:v>
                </c:pt>
                <c:pt idx="1211">
                  <c:v>20.58769995803593</c:v>
                </c:pt>
                <c:pt idx="1212">
                  <c:v>20.60749993667195</c:v>
                </c:pt>
                <c:pt idx="1213">
                  <c:v>20.62919998168581</c:v>
                </c:pt>
                <c:pt idx="1214">
                  <c:v>20.64700011138848</c:v>
                </c:pt>
                <c:pt idx="1215">
                  <c:v>20.66689989394945</c:v>
                </c:pt>
                <c:pt idx="1216">
                  <c:v>20.68330002975199</c:v>
                </c:pt>
                <c:pt idx="1217">
                  <c:v>20.70550008696952</c:v>
                </c:pt>
                <c:pt idx="1218">
                  <c:v>20.7244000144965</c:v>
                </c:pt>
                <c:pt idx="1219">
                  <c:v>20.74250000533718</c:v>
                </c:pt>
                <c:pt idx="1220">
                  <c:v>20.76120020141388</c:v>
                </c:pt>
                <c:pt idx="1221">
                  <c:v>20.77939998092549</c:v>
                </c:pt>
                <c:pt idx="1222">
                  <c:v>20.79550003814802</c:v>
                </c:pt>
                <c:pt idx="1223">
                  <c:v>20.81449983596758</c:v>
                </c:pt>
                <c:pt idx="1224">
                  <c:v>20.83169998092488</c:v>
                </c:pt>
                <c:pt idx="1225">
                  <c:v>20.85170018005011</c:v>
                </c:pt>
                <c:pt idx="1226">
                  <c:v>20.87309995345641</c:v>
                </c:pt>
                <c:pt idx="1227">
                  <c:v>20.88829994735351</c:v>
                </c:pt>
                <c:pt idx="1228">
                  <c:v>20.90349980544852</c:v>
                </c:pt>
                <c:pt idx="1229">
                  <c:v>20.9205001373266</c:v>
                </c:pt>
                <c:pt idx="1230">
                  <c:v>20.93390008010465</c:v>
                </c:pt>
                <c:pt idx="1231">
                  <c:v>20.94740009536688</c:v>
                </c:pt>
                <c:pt idx="1232">
                  <c:v>20.96350009841626</c:v>
                </c:pt>
                <c:pt idx="1233">
                  <c:v>20.98020009841639</c:v>
                </c:pt>
                <c:pt idx="1234">
                  <c:v>21.00040002288733</c:v>
                </c:pt>
                <c:pt idx="1235">
                  <c:v>21.01840022201577</c:v>
                </c:pt>
                <c:pt idx="1236">
                  <c:v>21.03779994735305</c:v>
                </c:pt>
                <c:pt idx="1237">
                  <c:v>21.04879981154952</c:v>
                </c:pt>
                <c:pt idx="1238">
                  <c:v>21.07300020370166</c:v>
                </c:pt>
                <c:pt idx="1239">
                  <c:v>21.08720020370308</c:v>
                </c:pt>
                <c:pt idx="1240">
                  <c:v>21.10169993514864</c:v>
                </c:pt>
                <c:pt idx="1241">
                  <c:v>21.1176001403801</c:v>
                </c:pt>
                <c:pt idx="1242">
                  <c:v>21.13329986266763</c:v>
                </c:pt>
                <c:pt idx="1243">
                  <c:v>21.14690007095123</c:v>
                </c:pt>
                <c:pt idx="1244">
                  <c:v>21.16229994125024</c:v>
                </c:pt>
                <c:pt idx="1245">
                  <c:v>21.18030013732641</c:v>
                </c:pt>
                <c:pt idx="1246">
                  <c:v>21.19869998931608</c:v>
                </c:pt>
                <c:pt idx="1247">
                  <c:v>21.21759985046447</c:v>
                </c:pt>
                <c:pt idx="1248">
                  <c:v>21.23079986572336</c:v>
                </c:pt>
                <c:pt idx="1249">
                  <c:v>21.24660014648179</c:v>
                </c:pt>
                <c:pt idx="1250">
                  <c:v>21.26409994125061</c:v>
                </c:pt>
                <c:pt idx="1251">
                  <c:v>21.2871999893141</c:v>
                </c:pt>
                <c:pt idx="1252">
                  <c:v>21.30899977493027</c:v>
                </c:pt>
                <c:pt idx="1253">
                  <c:v>21.32879997710913</c:v>
                </c:pt>
                <c:pt idx="1254">
                  <c:v>21.34629977187796</c:v>
                </c:pt>
                <c:pt idx="1255">
                  <c:v>21.36320017318576</c:v>
                </c:pt>
                <c:pt idx="1256">
                  <c:v>21.38330002822477</c:v>
                </c:pt>
                <c:pt idx="1257">
                  <c:v>21.40239988021492</c:v>
                </c:pt>
                <c:pt idx="1258">
                  <c:v>21.42139993438468</c:v>
                </c:pt>
                <c:pt idx="1259">
                  <c:v>21.44010013961451</c:v>
                </c:pt>
                <c:pt idx="1260">
                  <c:v>21.46050020904292</c:v>
                </c:pt>
                <c:pt idx="1261">
                  <c:v>21.48409978942436</c:v>
                </c:pt>
                <c:pt idx="1262">
                  <c:v>21.50370013046268</c:v>
                </c:pt>
                <c:pt idx="1263">
                  <c:v>21.52089999160671</c:v>
                </c:pt>
                <c:pt idx="1264">
                  <c:v>21.53889998550221</c:v>
                </c:pt>
                <c:pt idx="1265">
                  <c:v>21.55779990692098</c:v>
                </c:pt>
                <c:pt idx="1266">
                  <c:v>21.57880015105912</c:v>
                </c:pt>
                <c:pt idx="1267">
                  <c:v>21.59239981307837</c:v>
                </c:pt>
                <c:pt idx="1268">
                  <c:v>21.61069993972703</c:v>
                </c:pt>
                <c:pt idx="1269">
                  <c:v>21.62749980392254</c:v>
                </c:pt>
                <c:pt idx="1270">
                  <c:v>21.64729979781987</c:v>
                </c:pt>
                <c:pt idx="1271">
                  <c:v>21.66549993667286</c:v>
                </c:pt>
                <c:pt idx="1272">
                  <c:v>21.68270007247702</c:v>
                </c:pt>
                <c:pt idx="1273">
                  <c:v>21.70189999389186</c:v>
                </c:pt>
                <c:pt idx="1274">
                  <c:v>21.72080006026954</c:v>
                </c:pt>
                <c:pt idx="1275">
                  <c:v>21.74019985198535</c:v>
                </c:pt>
                <c:pt idx="1276">
                  <c:v>21.7549999908406</c:v>
                </c:pt>
                <c:pt idx="1277">
                  <c:v>21.77070005416681</c:v>
                </c:pt>
                <c:pt idx="1278">
                  <c:v>21.78979990920922</c:v>
                </c:pt>
                <c:pt idx="1279">
                  <c:v>21.81110010223347</c:v>
                </c:pt>
                <c:pt idx="1280">
                  <c:v>21.83380016250522</c:v>
                </c:pt>
                <c:pt idx="1281">
                  <c:v>21.85420022582912</c:v>
                </c:pt>
                <c:pt idx="1282">
                  <c:v>21.87280021667175</c:v>
                </c:pt>
                <c:pt idx="1283">
                  <c:v>21.89349986342859</c:v>
                </c:pt>
                <c:pt idx="1284">
                  <c:v>21.91249998397322</c:v>
                </c:pt>
                <c:pt idx="1285">
                  <c:v>21.92960017699806</c:v>
                </c:pt>
                <c:pt idx="1286">
                  <c:v>21.94989988708038</c:v>
                </c:pt>
                <c:pt idx="1287">
                  <c:v>21.96610010146832</c:v>
                </c:pt>
                <c:pt idx="1288">
                  <c:v>21.98839982070782</c:v>
                </c:pt>
                <c:pt idx="1289">
                  <c:v>22.01290008010619</c:v>
                </c:pt>
                <c:pt idx="1290">
                  <c:v>22.03290020675558</c:v>
                </c:pt>
                <c:pt idx="1291">
                  <c:v>22.05040005874616</c:v>
                </c:pt>
                <c:pt idx="1292">
                  <c:v>22.06759985045937</c:v>
                </c:pt>
                <c:pt idx="1293">
                  <c:v>22.09019983520191</c:v>
                </c:pt>
                <c:pt idx="1294">
                  <c:v>22.11070022735294</c:v>
                </c:pt>
                <c:pt idx="1295">
                  <c:v>22.1234000312761</c:v>
                </c:pt>
                <c:pt idx="1296">
                  <c:v>22.13919989242277</c:v>
                </c:pt>
                <c:pt idx="1297">
                  <c:v>22.15580001296621</c:v>
                </c:pt>
                <c:pt idx="1298">
                  <c:v>22.17610020599022</c:v>
                </c:pt>
                <c:pt idx="1299">
                  <c:v>22.19419979552913</c:v>
                </c:pt>
                <c:pt idx="1300">
                  <c:v>22.21750018462989</c:v>
                </c:pt>
                <c:pt idx="1301">
                  <c:v>22.24179976196318</c:v>
                </c:pt>
                <c:pt idx="1302">
                  <c:v>22.26479981613008</c:v>
                </c:pt>
                <c:pt idx="1303">
                  <c:v>22.2868002082796</c:v>
                </c:pt>
                <c:pt idx="1304">
                  <c:v>22.30740018996948</c:v>
                </c:pt>
                <c:pt idx="1305">
                  <c:v>22.3271001747089</c:v>
                </c:pt>
                <c:pt idx="1306">
                  <c:v>22.34369997863541</c:v>
                </c:pt>
                <c:pt idx="1307">
                  <c:v>22.36239976730212</c:v>
                </c:pt>
                <c:pt idx="1308">
                  <c:v>22.37850023193093</c:v>
                </c:pt>
                <c:pt idx="1309">
                  <c:v>22.40019987258708</c:v>
                </c:pt>
                <c:pt idx="1310">
                  <c:v>22.41679985427617</c:v>
                </c:pt>
                <c:pt idx="1311">
                  <c:v>22.43519985122473</c:v>
                </c:pt>
                <c:pt idx="1312">
                  <c:v>22.44889992675598</c:v>
                </c:pt>
                <c:pt idx="1313">
                  <c:v>22.46659992065178</c:v>
                </c:pt>
                <c:pt idx="1314">
                  <c:v>22.48549978179652</c:v>
                </c:pt>
                <c:pt idx="1315">
                  <c:v>22.50259976959205</c:v>
                </c:pt>
                <c:pt idx="1316">
                  <c:v>22.52169995651274</c:v>
                </c:pt>
                <c:pt idx="1317">
                  <c:v>22.54220001068097</c:v>
                </c:pt>
                <c:pt idx="1318">
                  <c:v>22.56110000762783</c:v>
                </c:pt>
                <c:pt idx="1319">
                  <c:v>22.57629994430317</c:v>
                </c:pt>
                <c:pt idx="1320">
                  <c:v>22.59269993819905</c:v>
                </c:pt>
                <c:pt idx="1321">
                  <c:v>22.60960007095127</c:v>
                </c:pt>
                <c:pt idx="1322">
                  <c:v>22.6224999259939</c:v>
                </c:pt>
                <c:pt idx="1323">
                  <c:v>22.63709991683936</c:v>
                </c:pt>
                <c:pt idx="1324">
                  <c:v>22.65590017928844</c:v>
                </c:pt>
                <c:pt idx="1325">
                  <c:v>22.67440023345989</c:v>
                </c:pt>
                <c:pt idx="1326">
                  <c:v>22.69370022430303</c:v>
                </c:pt>
                <c:pt idx="1327">
                  <c:v>22.71099981689258</c:v>
                </c:pt>
                <c:pt idx="1328">
                  <c:v>22.73100013961812</c:v>
                </c:pt>
                <c:pt idx="1329">
                  <c:v>22.74699979858269</c:v>
                </c:pt>
                <c:pt idx="1330">
                  <c:v>22.76539979247534</c:v>
                </c:pt>
                <c:pt idx="1331">
                  <c:v>22.77709993133249</c:v>
                </c:pt>
                <c:pt idx="1332">
                  <c:v>22.79359999770895</c:v>
                </c:pt>
                <c:pt idx="1333">
                  <c:v>22.80910012741151</c:v>
                </c:pt>
                <c:pt idx="1334">
                  <c:v>22.82500005797919</c:v>
                </c:pt>
                <c:pt idx="1335">
                  <c:v>22.83899998855486</c:v>
                </c:pt>
                <c:pt idx="1336">
                  <c:v>22.85540018157917</c:v>
                </c:pt>
                <c:pt idx="1337">
                  <c:v>22.87540015716512</c:v>
                </c:pt>
                <c:pt idx="1338">
                  <c:v>22.89580020523135</c:v>
                </c:pt>
                <c:pt idx="1339">
                  <c:v>22.9086002082804</c:v>
                </c:pt>
                <c:pt idx="1340">
                  <c:v>22.92449985809071</c:v>
                </c:pt>
                <c:pt idx="1341">
                  <c:v>22.93829999084118</c:v>
                </c:pt>
                <c:pt idx="1342">
                  <c:v>22.95680011443983</c:v>
                </c:pt>
                <c:pt idx="1343">
                  <c:v>22.9789000358578</c:v>
                </c:pt>
                <c:pt idx="1344">
                  <c:v>22.99389989089832</c:v>
                </c:pt>
                <c:pt idx="1345">
                  <c:v>23.01229980926291</c:v>
                </c:pt>
                <c:pt idx="1346">
                  <c:v>23.03360013504061</c:v>
                </c:pt>
                <c:pt idx="1347">
                  <c:v>23.05200019836411</c:v>
                </c:pt>
                <c:pt idx="1348">
                  <c:v>23.07119997482004</c:v>
                </c:pt>
                <c:pt idx="1349">
                  <c:v>23.08639995956398</c:v>
                </c:pt>
                <c:pt idx="1350">
                  <c:v>23.10140008926101</c:v>
                </c:pt>
                <c:pt idx="1351">
                  <c:v>23.11910002593868</c:v>
                </c:pt>
                <c:pt idx="1352">
                  <c:v>23.14190007705475</c:v>
                </c:pt>
                <c:pt idx="1353">
                  <c:v>23.16280012511925</c:v>
                </c:pt>
                <c:pt idx="1354">
                  <c:v>23.18049984435856</c:v>
                </c:pt>
                <c:pt idx="1355">
                  <c:v>23.19719991073362</c:v>
                </c:pt>
                <c:pt idx="1356">
                  <c:v>23.219100160979</c:v>
                </c:pt>
                <c:pt idx="1357">
                  <c:v>23.23889988326846</c:v>
                </c:pt>
                <c:pt idx="1358">
                  <c:v>23.25629988326908</c:v>
                </c:pt>
                <c:pt idx="1359">
                  <c:v>23.27149994353748</c:v>
                </c:pt>
                <c:pt idx="1360">
                  <c:v>23.28380008544627</c:v>
                </c:pt>
                <c:pt idx="1361">
                  <c:v>23.29710008849724</c:v>
                </c:pt>
                <c:pt idx="1362">
                  <c:v>23.31139994048863</c:v>
                </c:pt>
                <c:pt idx="1363">
                  <c:v>23.32650020293659</c:v>
                </c:pt>
                <c:pt idx="1364">
                  <c:v>23.33930000991677</c:v>
                </c:pt>
                <c:pt idx="1365">
                  <c:v>23.35410007324026</c:v>
                </c:pt>
                <c:pt idx="1366">
                  <c:v>23.37259979247755</c:v>
                </c:pt>
                <c:pt idx="1367">
                  <c:v>23.39000003967158</c:v>
                </c:pt>
                <c:pt idx="1368">
                  <c:v>23.40420004272162</c:v>
                </c:pt>
                <c:pt idx="1369">
                  <c:v>23.42379996413726</c:v>
                </c:pt>
                <c:pt idx="1370">
                  <c:v>23.44120022964489</c:v>
                </c:pt>
                <c:pt idx="1371">
                  <c:v>23.46049982223119</c:v>
                </c:pt>
                <c:pt idx="1372">
                  <c:v>23.47940008468504</c:v>
                </c:pt>
                <c:pt idx="1373">
                  <c:v>23.49450021438313</c:v>
                </c:pt>
                <c:pt idx="1374">
                  <c:v>23.50640022048901</c:v>
                </c:pt>
                <c:pt idx="1375">
                  <c:v>23.52250020217613</c:v>
                </c:pt>
                <c:pt idx="1376">
                  <c:v>23.54079978866502</c:v>
                </c:pt>
                <c:pt idx="1377">
                  <c:v>23.55580019912668</c:v>
                </c:pt>
                <c:pt idx="1378">
                  <c:v>23.5695999908421</c:v>
                </c:pt>
                <c:pt idx="1379">
                  <c:v>23.58339985198833</c:v>
                </c:pt>
                <c:pt idx="1380">
                  <c:v>23.60390011138952</c:v>
                </c:pt>
                <c:pt idx="1381">
                  <c:v>23.62450009918029</c:v>
                </c:pt>
                <c:pt idx="1382">
                  <c:v>23.6420998184185</c:v>
                </c:pt>
                <c:pt idx="1383">
                  <c:v>23.66060001449296</c:v>
                </c:pt>
                <c:pt idx="1384">
                  <c:v>23.67929995422309</c:v>
                </c:pt>
                <c:pt idx="1385">
                  <c:v>23.6956001472463</c:v>
                </c:pt>
                <c:pt idx="1386">
                  <c:v>23.71200020446485</c:v>
                </c:pt>
                <c:pt idx="1387">
                  <c:v>23.7309000534042</c:v>
                </c:pt>
                <c:pt idx="1388">
                  <c:v>23.7513001106272</c:v>
                </c:pt>
                <c:pt idx="1389">
                  <c:v>23.76950017394482</c:v>
                </c:pt>
                <c:pt idx="1390">
                  <c:v>23.79299995346082</c:v>
                </c:pt>
                <c:pt idx="1391">
                  <c:v>23.81040014953396</c:v>
                </c:pt>
                <c:pt idx="1392">
                  <c:v>23.83019993514972</c:v>
                </c:pt>
                <c:pt idx="1393">
                  <c:v>23.84909986266938</c:v>
                </c:pt>
                <c:pt idx="1394">
                  <c:v>23.87079984740921</c:v>
                </c:pt>
                <c:pt idx="1395">
                  <c:v>23.88829976882698</c:v>
                </c:pt>
                <c:pt idx="1396">
                  <c:v>23.90579989852628</c:v>
                </c:pt>
                <c:pt idx="1397">
                  <c:v>23.92600016402866</c:v>
                </c:pt>
                <c:pt idx="1398">
                  <c:v>23.94819988326705</c:v>
                </c:pt>
                <c:pt idx="1399">
                  <c:v>23.96319989852779</c:v>
                </c:pt>
                <c:pt idx="1400">
                  <c:v>23.98310022735677</c:v>
                </c:pt>
                <c:pt idx="1401">
                  <c:v>23.99620023345778</c:v>
                </c:pt>
                <c:pt idx="1402">
                  <c:v>24.0105998291001</c:v>
                </c:pt>
                <c:pt idx="1403">
                  <c:v>24.02860009460346</c:v>
                </c:pt>
                <c:pt idx="1404">
                  <c:v>24.04479988632008</c:v>
                </c:pt>
                <c:pt idx="1405">
                  <c:v>24.06229981689102</c:v>
                </c:pt>
                <c:pt idx="1406">
                  <c:v>24.07719995879961</c:v>
                </c:pt>
                <c:pt idx="1407">
                  <c:v>24.09340008544677</c:v>
                </c:pt>
                <c:pt idx="1408">
                  <c:v>24.11020001296857</c:v>
                </c:pt>
                <c:pt idx="1409">
                  <c:v>24.12859979858331</c:v>
                </c:pt>
                <c:pt idx="1410">
                  <c:v>24.14669993133428</c:v>
                </c:pt>
                <c:pt idx="1411">
                  <c:v>24.16529992522918</c:v>
                </c:pt>
                <c:pt idx="1412">
                  <c:v>24.18320017852602</c:v>
                </c:pt>
                <c:pt idx="1413">
                  <c:v>24.19779983443732</c:v>
                </c:pt>
                <c:pt idx="1414">
                  <c:v>24.21450017242023</c:v>
                </c:pt>
                <c:pt idx="1415">
                  <c:v>24.22870009688993</c:v>
                </c:pt>
                <c:pt idx="1416">
                  <c:v>24.24600015411124</c:v>
                </c:pt>
                <c:pt idx="1417">
                  <c:v>24.26409987640362</c:v>
                </c:pt>
                <c:pt idx="1418">
                  <c:v>24.28070014190232</c:v>
                </c:pt>
                <c:pt idx="1419">
                  <c:v>24.29680020522937</c:v>
                </c:pt>
                <c:pt idx="1420">
                  <c:v>24.31479993056928</c:v>
                </c:pt>
                <c:pt idx="1421">
                  <c:v>24.33830011138343</c:v>
                </c:pt>
                <c:pt idx="1422">
                  <c:v>24.35780023803455</c:v>
                </c:pt>
                <c:pt idx="1423">
                  <c:v>24.37330004195973</c:v>
                </c:pt>
                <c:pt idx="1424">
                  <c:v>24.38630012969589</c:v>
                </c:pt>
                <c:pt idx="1425">
                  <c:v>24.40830004806412</c:v>
                </c:pt>
                <c:pt idx="1426">
                  <c:v>24.42919983062526</c:v>
                </c:pt>
                <c:pt idx="1427">
                  <c:v>24.44430009307689</c:v>
                </c:pt>
                <c:pt idx="1428">
                  <c:v>24.46059982452059</c:v>
                </c:pt>
                <c:pt idx="1429">
                  <c:v>24.47699994811773</c:v>
                </c:pt>
                <c:pt idx="1430">
                  <c:v>24.49130021667224</c:v>
                </c:pt>
                <c:pt idx="1431">
                  <c:v>24.5072002075176</c:v>
                </c:pt>
                <c:pt idx="1432">
                  <c:v>24.52430006255963</c:v>
                </c:pt>
                <c:pt idx="1433">
                  <c:v>24.54379997787325</c:v>
                </c:pt>
                <c:pt idx="1434">
                  <c:v>24.56200003204138</c:v>
                </c:pt>
                <c:pt idx="1435">
                  <c:v>24.57849982375772</c:v>
                </c:pt>
                <c:pt idx="1436">
                  <c:v>24.59419989623711</c:v>
                </c:pt>
                <c:pt idx="1437">
                  <c:v>24.61520015868883</c:v>
                </c:pt>
                <c:pt idx="1438">
                  <c:v>24.63560021590819</c:v>
                </c:pt>
                <c:pt idx="1439">
                  <c:v>24.65439987182253</c:v>
                </c:pt>
                <c:pt idx="1440">
                  <c:v>24.6732998535117</c:v>
                </c:pt>
                <c:pt idx="1441">
                  <c:v>24.68930018844549</c:v>
                </c:pt>
                <c:pt idx="1442">
                  <c:v>24.70399990462829</c:v>
                </c:pt>
                <c:pt idx="1443">
                  <c:v>24.72389995269623</c:v>
                </c:pt>
                <c:pt idx="1444">
                  <c:v>24.74019988326833</c:v>
                </c:pt>
                <c:pt idx="1445">
                  <c:v>24.75700007934574</c:v>
                </c:pt>
                <c:pt idx="1446">
                  <c:v>24.7778000129656</c:v>
                </c:pt>
                <c:pt idx="1447">
                  <c:v>24.79320008849754</c:v>
                </c:pt>
                <c:pt idx="1448">
                  <c:v>24.8085998260467</c:v>
                </c:pt>
                <c:pt idx="1449">
                  <c:v>24.82630023040837</c:v>
                </c:pt>
                <c:pt idx="1450">
                  <c:v>24.84140015487355</c:v>
                </c:pt>
                <c:pt idx="1451">
                  <c:v>24.85399994353793</c:v>
                </c:pt>
                <c:pt idx="1452">
                  <c:v>24.86730007934238</c:v>
                </c:pt>
                <c:pt idx="1453">
                  <c:v>24.88370013656092</c:v>
                </c:pt>
                <c:pt idx="1454">
                  <c:v>24.9026000579797</c:v>
                </c:pt>
                <c:pt idx="1455">
                  <c:v>24.91799978637573</c:v>
                </c:pt>
                <c:pt idx="1456">
                  <c:v>24.93509977416758</c:v>
                </c:pt>
                <c:pt idx="1457">
                  <c:v>24.95109990081619</c:v>
                </c:pt>
                <c:pt idx="1458">
                  <c:v>24.96930002441513</c:v>
                </c:pt>
                <c:pt idx="1459">
                  <c:v>24.98170003356787</c:v>
                </c:pt>
                <c:pt idx="1460">
                  <c:v>24.99940007858092</c:v>
                </c:pt>
                <c:pt idx="1461">
                  <c:v>25.02030006027053</c:v>
                </c:pt>
                <c:pt idx="1462">
                  <c:v>25.04279997253249</c:v>
                </c:pt>
                <c:pt idx="1463">
                  <c:v>25.0607000297532</c:v>
                </c:pt>
                <c:pt idx="1464">
                  <c:v>25.0761002319341</c:v>
                </c:pt>
                <c:pt idx="1465">
                  <c:v>25.09380008697189</c:v>
                </c:pt>
                <c:pt idx="1466">
                  <c:v>25.11229994201494</c:v>
                </c:pt>
                <c:pt idx="1467">
                  <c:v>25.13080012893261</c:v>
                </c:pt>
                <c:pt idx="1468">
                  <c:v>25.14730019226045</c:v>
                </c:pt>
                <c:pt idx="1469">
                  <c:v>25.16209999007696</c:v>
                </c:pt>
                <c:pt idx="1470">
                  <c:v>25.17689998702554</c:v>
                </c:pt>
                <c:pt idx="1471">
                  <c:v>25.19389998092447</c:v>
                </c:pt>
                <c:pt idx="1472">
                  <c:v>25.21169977569298</c:v>
                </c:pt>
                <c:pt idx="1473">
                  <c:v>25.22680018310348</c:v>
                </c:pt>
                <c:pt idx="1474">
                  <c:v>25.24499996566737</c:v>
                </c:pt>
                <c:pt idx="1475">
                  <c:v>25.2652001617389</c:v>
                </c:pt>
                <c:pt idx="1476">
                  <c:v>25.28310002593932</c:v>
                </c:pt>
                <c:pt idx="1477">
                  <c:v>25.29469997177148</c:v>
                </c:pt>
                <c:pt idx="1478">
                  <c:v>25.30839982986435</c:v>
                </c:pt>
                <c:pt idx="1479">
                  <c:v>25.31910003204393</c:v>
                </c:pt>
                <c:pt idx="1480">
                  <c:v>25.33609995345978</c:v>
                </c:pt>
                <c:pt idx="1481">
                  <c:v>25.35309987792787</c:v>
                </c:pt>
                <c:pt idx="1482">
                  <c:v>25.36720022201189</c:v>
                </c:pt>
                <c:pt idx="1483">
                  <c:v>25.3839001495362</c:v>
                </c:pt>
                <c:pt idx="1484">
                  <c:v>25.40000007095295</c:v>
                </c:pt>
                <c:pt idx="1485">
                  <c:v>25.42009984130706</c:v>
                </c:pt>
                <c:pt idx="1486">
                  <c:v>25.43329996795728</c:v>
                </c:pt>
                <c:pt idx="1487">
                  <c:v>25.448699835204</c:v>
                </c:pt>
                <c:pt idx="1488">
                  <c:v>25.46309984130491</c:v>
                </c:pt>
                <c:pt idx="1489">
                  <c:v>25.48049990768049</c:v>
                </c:pt>
                <c:pt idx="1490">
                  <c:v>25.49759990462917</c:v>
                </c:pt>
                <c:pt idx="1491">
                  <c:v>25.51530003738298</c:v>
                </c:pt>
                <c:pt idx="1492">
                  <c:v>25.53289989852782</c:v>
                </c:pt>
                <c:pt idx="1493">
                  <c:v>25.55239995269585</c:v>
                </c:pt>
                <c:pt idx="1494">
                  <c:v>25.56750022124833</c:v>
                </c:pt>
                <c:pt idx="1495">
                  <c:v>25.58479987105963</c:v>
                </c:pt>
                <c:pt idx="1496">
                  <c:v>25.60799984664482</c:v>
                </c:pt>
                <c:pt idx="1497">
                  <c:v>25.62099984054657</c:v>
                </c:pt>
                <c:pt idx="1498">
                  <c:v>25.63069990081567</c:v>
                </c:pt>
                <c:pt idx="1499">
                  <c:v>25.64609996719082</c:v>
                </c:pt>
                <c:pt idx="1500">
                  <c:v>25.66259981308028</c:v>
                </c:pt>
                <c:pt idx="1501">
                  <c:v>25.68010001220683</c:v>
                </c:pt>
                <c:pt idx="1502">
                  <c:v>25.69369993667351</c:v>
                </c:pt>
                <c:pt idx="1503">
                  <c:v>25.7118001296949</c:v>
                </c:pt>
                <c:pt idx="1504">
                  <c:v>25.72280000610408</c:v>
                </c:pt>
                <c:pt idx="1505">
                  <c:v>25.73770006637278</c:v>
                </c:pt>
                <c:pt idx="1506">
                  <c:v>25.75479977645591</c:v>
                </c:pt>
                <c:pt idx="1507">
                  <c:v>25.76760004501192</c:v>
                </c:pt>
                <c:pt idx="1508">
                  <c:v>25.7854001655578</c:v>
                </c:pt>
                <c:pt idx="1509">
                  <c:v>25.80310014724455</c:v>
                </c:pt>
                <c:pt idx="1510">
                  <c:v>25.82059992675568</c:v>
                </c:pt>
                <c:pt idx="1511">
                  <c:v>25.8370000503528</c:v>
                </c:pt>
                <c:pt idx="1512">
                  <c:v>25.85119992675754</c:v>
                </c:pt>
                <c:pt idx="1513">
                  <c:v>25.86610013198879</c:v>
                </c:pt>
                <c:pt idx="1514">
                  <c:v>25.87969986037931</c:v>
                </c:pt>
                <c:pt idx="1515">
                  <c:v>25.89670019225742</c:v>
                </c:pt>
                <c:pt idx="1516">
                  <c:v>25.91280011672643</c:v>
                </c:pt>
                <c:pt idx="1517">
                  <c:v>25.93029977264086</c:v>
                </c:pt>
                <c:pt idx="1518">
                  <c:v>25.94549977263884</c:v>
                </c:pt>
                <c:pt idx="1519">
                  <c:v>25.96080005035037</c:v>
                </c:pt>
                <c:pt idx="1520">
                  <c:v>25.97949976653763</c:v>
                </c:pt>
                <c:pt idx="1521">
                  <c:v>25.9893998451225</c:v>
                </c:pt>
                <c:pt idx="1522">
                  <c:v>25.99949978790027</c:v>
                </c:pt>
                <c:pt idx="1523">
                  <c:v>26.01469998397442</c:v>
                </c:pt>
                <c:pt idx="1524">
                  <c:v>26.03219977264234</c:v>
                </c:pt>
                <c:pt idx="1525">
                  <c:v>26.05159995956273</c:v>
                </c:pt>
                <c:pt idx="1526">
                  <c:v>26.06459995345721</c:v>
                </c:pt>
                <c:pt idx="1527">
                  <c:v>26.0806999504093</c:v>
                </c:pt>
                <c:pt idx="1528">
                  <c:v>26.09699994735638</c:v>
                </c:pt>
                <c:pt idx="1529">
                  <c:v>26.11129981765407</c:v>
                </c:pt>
                <c:pt idx="1530">
                  <c:v>26.12740022201251</c:v>
                </c:pt>
                <c:pt idx="1531">
                  <c:v>26.14130008010397</c:v>
                </c:pt>
                <c:pt idx="1532">
                  <c:v>26.15549980850118</c:v>
                </c:pt>
                <c:pt idx="1533">
                  <c:v>26.17050014037886</c:v>
                </c:pt>
                <c:pt idx="1534">
                  <c:v>26.18660006790014</c:v>
                </c:pt>
                <c:pt idx="1535">
                  <c:v>26.19920000457569</c:v>
                </c:pt>
                <c:pt idx="1536">
                  <c:v>26.21290007095013</c:v>
                </c:pt>
                <c:pt idx="1537">
                  <c:v>26.22980018844465</c:v>
                </c:pt>
                <c:pt idx="1538">
                  <c:v>26.24970003433188</c:v>
                </c:pt>
                <c:pt idx="1539">
                  <c:v>26.26530023651136</c:v>
                </c:pt>
                <c:pt idx="1540">
                  <c:v>26.29060020598988</c:v>
                </c:pt>
                <c:pt idx="1541">
                  <c:v>26.30949992523164</c:v>
                </c:pt>
                <c:pt idx="1542">
                  <c:v>26.32629992218062</c:v>
                </c:pt>
                <c:pt idx="1543">
                  <c:v>26.34479977416774</c:v>
                </c:pt>
                <c:pt idx="1544">
                  <c:v>26.35799997634604</c:v>
                </c:pt>
                <c:pt idx="1545">
                  <c:v>26.37279976501304</c:v>
                </c:pt>
                <c:pt idx="1546">
                  <c:v>26.3896001602152</c:v>
                </c:pt>
                <c:pt idx="1547">
                  <c:v>26.40790014800587</c:v>
                </c:pt>
                <c:pt idx="1548">
                  <c:v>26.42559980087023</c:v>
                </c:pt>
                <c:pt idx="1549">
                  <c:v>26.44519999084148</c:v>
                </c:pt>
                <c:pt idx="1550">
                  <c:v>26.46320009612825</c:v>
                </c:pt>
                <c:pt idx="1551">
                  <c:v>26.48189994811764</c:v>
                </c:pt>
                <c:pt idx="1552">
                  <c:v>26.50159992980844</c:v>
                </c:pt>
                <c:pt idx="1553">
                  <c:v>26.51769991454784</c:v>
                </c:pt>
                <c:pt idx="1554">
                  <c:v>26.53210005340225</c:v>
                </c:pt>
                <c:pt idx="1555">
                  <c:v>26.54769978179683</c:v>
                </c:pt>
                <c:pt idx="1556">
                  <c:v>26.56650011367674</c:v>
                </c:pt>
                <c:pt idx="1557">
                  <c:v>26.58220017699932</c:v>
                </c:pt>
                <c:pt idx="1558">
                  <c:v>26.60199989318789</c:v>
                </c:pt>
                <c:pt idx="1559">
                  <c:v>26.62039989013282</c:v>
                </c:pt>
                <c:pt idx="1560">
                  <c:v>26.63689988097758</c:v>
                </c:pt>
                <c:pt idx="1561">
                  <c:v>26.65129989013439</c:v>
                </c:pt>
                <c:pt idx="1562">
                  <c:v>26.66490023116785</c:v>
                </c:pt>
                <c:pt idx="1563">
                  <c:v>26.68040002288762</c:v>
                </c:pt>
                <c:pt idx="1564">
                  <c:v>26.69349995651282</c:v>
                </c:pt>
                <c:pt idx="1565">
                  <c:v>26.71640020370251</c:v>
                </c:pt>
                <c:pt idx="1566">
                  <c:v>26.73000020065228</c:v>
                </c:pt>
                <c:pt idx="1567">
                  <c:v>26.74660007095008</c:v>
                </c:pt>
                <c:pt idx="1568">
                  <c:v>26.76199986572101</c:v>
                </c:pt>
                <c:pt idx="1569">
                  <c:v>26.7751000045755</c:v>
                </c:pt>
                <c:pt idx="1570">
                  <c:v>26.78259988098213</c:v>
                </c:pt>
                <c:pt idx="1571">
                  <c:v>26.79820001373082</c:v>
                </c:pt>
                <c:pt idx="1572">
                  <c:v>26.81689979934526</c:v>
                </c:pt>
                <c:pt idx="1573">
                  <c:v>26.83720004348652</c:v>
                </c:pt>
                <c:pt idx="1574">
                  <c:v>26.85400016708445</c:v>
                </c:pt>
                <c:pt idx="1575">
                  <c:v>26.86989996490593</c:v>
                </c:pt>
                <c:pt idx="1576">
                  <c:v>26.88110017318468</c:v>
                </c:pt>
                <c:pt idx="1577">
                  <c:v>26.89690010070627</c:v>
                </c:pt>
                <c:pt idx="1578">
                  <c:v>26.91200002822734</c:v>
                </c:pt>
                <c:pt idx="1579">
                  <c:v>26.92599996185163</c:v>
                </c:pt>
                <c:pt idx="1580">
                  <c:v>26.93959982604792</c:v>
                </c:pt>
                <c:pt idx="1581">
                  <c:v>26.95599981994746</c:v>
                </c:pt>
                <c:pt idx="1582">
                  <c:v>26.97460015487377</c:v>
                </c:pt>
                <c:pt idx="1583">
                  <c:v>26.99309980468388</c:v>
                </c:pt>
                <c:pt idx="1584">
                  <c:v>27.00969993743638</c:v>
                </c:pt>
                <c:pt idx="1585">
                  <c:v>27.02659993133054</c:v>
                </c:pt>
                <c:pt idx="1586">
                  <c:v>27.04119993133281</c:v>
                </c:pt>
                <c:pt idx="1587">
                  <c:v>27.05979999160627</c:v>
                </c:pt>
                <c:pt idx="1588">
                  <c:v>27.07130012130802</c:v>
                </c:pt>
                <c:pt idx="1589">
                  <c:v>27.08839997634641</c:v>
                </c:pt>
                <c:pt idx="1590">
                  <c:v>27.10480016937072</c:v>
                </c:pt>
                <c:pt idx="1591">
                  <c:v>27.11879996108473</c:v>
                </c:pt>
                <c:pt idx="1592">
                  <c:v>27.13949987335218</c:v>
                </c:pt>
                <c:pt idx="1593">
                  <c:v>27.15620000304989</c:v>
                </c:pt>
                <c:pt idx="1594">
                  <c:v>27.17300006942606</c:v>
                </c:pt>
                <c:pt idx="1595">
                  <c:v>27.19110018386709</c:v>
                </c:pt>
                <c:pt idx="1596">
                  <c:v>27.21079982147057</c:v>
                </c:pt>
                <c:pt idx="1597">
                  <c:v>27.22670022582679</c:v>
                </c:pt>
                <c:pt idx="1598">
                  <c:v>27.24450001754667</c:v>
                </c:pt>
                <c:pt idx="1599">
                  <c:v>27.25910015335103</c:v>
                </c:pt>
                <c:pt idx="1600">
                  <c:v>27.27559980621298</c:v>
                </c:pt>
                <c:pt idx="1601">
                  <c:v>27.28680022888148</c:v>
                </c:pt>
                <c:pt idx="1602">
                  <c:v>27.30060016250354</c:v>
                </c:pt>
                <c:pt idx="1603">
                  <c:v>27.31819987564085</c:v>
                </c:pt>
                <c:pt idx="1604">
                  <c:v>27.3309001472444</c:v>
                </c:pt>
                <c:pt idx="1605">
                  <c:v>27.34770006866165</c:v>
                </c:pt>
                <c:pt idx="1606">
                  <c:v>27.36619978484669</c:v>
                </c:pt>
                <c:pt idx="1607">
                  <c:v>27.38180019530773</c:v>
                </c:pt>
                <c:pt idx="1608">
                  <c:v>27.39339980010845</c:v>
                </c:pt>
                <c:pt idx="1609">
                  <c:v>27.40719999618159</c:v>
                </c:pt>
                <c:pt idx="1610">
                  <c:v>27.41980005950973</c:v>
                </c:pt>
                <c:pt idx="1611">
                  <c:v>27.4316999298062</c:v>
                </c:pt>
                <c:pt idx="1612">
                  <c:v>27.44569992370452</c:v>
                </c:pt>
                <c:pt idx="1613">
                  <c:v>27.46179985732667</c:v>
                </c:pt>
                <c:pt idx="1614">
                  <c:v>27.47449993286134</c:v>
                </c:pt>
                <c:pt idx="1615">
                  <c:v>27.48909999313034</c:v>
                </c:pt>
                <c:pt idx="1616">
                  <c:v>27.50699984206949</c:v>
                </c:pt>
                <c:pt idx="1617">
                  <c:v>27.52050005035198</c:v>
                </c:pt>
                <c:pt idx="1618">
                  <c:v>27.53349984817393</c:v>
                </c:pt>
                <c:pt idx="1619">
                  <c:v>27.54860018615362</c:v>
                </c:pt>
                <c:pt idx="1620">
                  <c:v>27.56459997787168</c:v>
                </c:pt>
                <c:pt idx="1621">
                  <c:v>27.57890004424917</c:v>
                </c:pt>
                <c:pt idx="1622">
                  <c:v>27.5942998298633</c:v>
                </c:pt>
                <c:pt idx="1623">
                  <c:v>27.61329981460221</c:v>
                </c:pt>
                <c:pt idx="1624">
                  <c:v>27.63150015258362</c:v>
                </c:pt>
                <c:pt idx="1625">
                  <c:v>27.65120014648346</c:v>
                </c:pt>
                <c:pt idx="1626">
                  <c:v>27.65920001983613</c:v>
                </c:pt>
                <c:pt idx="1627">
                  <c:v>27.67620014953718</c:v>
                </c:pt>
                <c:pt idx="1628">
                  <c:v>27.69070012816883</c:v>
                </c:pt>
                <c:pt idx="1629">
                  <c:v>27.70840003738337</c:v>
                </c:pt>
                <c:pt idx="1630">
                  <c:v>27.7239999618505</c:v>
                </c:pt>
                <c:pt idx="1631">
                  <c:v>27.74259981078648</c:v>
                </c:pt>
                <c:pt idx="1632">
                  <c:v>27.75450016402829</c:v>
                </c:pt>
                <c:pt idx="1633">
                  <c:v>27.76820023650722</c:v>
                </c:pt>
                <c:pt idx="1634">
                  <c:v>27.78409990157888</c:v>
                </c:pt>
                <c:pt idx="1635">
                  <c:v>27.80070015792808</c:v>
                </c:pt>
                <c:pt idx="1636">
                  <c:v>27.81709994354242</c:v>
                </c:pt>
                <c:pt idx="1637">
                  <c:v>27.83450013961556</c:v>
                </c:pt>
                <c:pt idx="1638">
                  <c:v>27.84710014266603</c:v>
                </c:pt>
                <c:pt idx="1639">
                  <c:v>27.86089980163522</c:v>
                </c:pt>
                <c:pt idx="1640">
                  <c:v>27.87859985274915</c:v>
                </c:pt>
                <c:pt idx="1641">
                  <c:v>27.89039977722132</c:v>
                </c:pt>
                <c:pt idx="1642">
                  <c:v>27.90310017852607</c:v>
                </c:pt>
                <c:pt idx="1643">
                  <c:v>27.92119981612629</c:v>
                </c:pt>
                <c:pt idx="1644">
                  <c:v>27.93559981612995</c:v>
                </c:pt>
                <c:pt idx="1645">
                  <c:v>27.94719989776058</c:v>
                </c:pt>
                <c:pt idx="1646">
                  <c:v>27.9587002357475</c:v>
                </c:pt>
                <c:pt idx="1647">
                  <c:v>27.97209982833371</c:v>
                </c:pt>
                <c:pt idx="1648">
                  <c:v>27.98769996719056</c:v>
                </c:pt>
                <c:pt idx="1649">
                  <c:v>28.00529976501275</c:v>
                </c:pt>
                <c:pt idx="1650">
                  <c:v>28.01759984054297</c:v>
                </c:pt>
                <c:pt idx="1651">
                  <c:v>28.0342999008135</c:v>
                </c:pt>
                <c:pt idx="1652">
                  <c:v>28.05109982223439</c:v>
                </c:pt>
                <c:pt idx="1653">
                  <c:v>28.06279997024467</c:v>
                </c:pt>
                <c:pt idx="1654">
                  <c:v>28.07870010299302</c:v>
                </c:pt>
                <c:pt idx="1655">
                  <c:v>28.09499981002591</c:v>
                </c:pt>
                <c:pt idx="1656">
                  <c:v>28.10750022964203</c:v>
                </c:pt>
                <c:pt idx="1657">
                  <c:v>28.11980003356803</c:v>
                </c:pt>
                <c:pt idx="1658">
                  <c:v>28.13479981612909</c:v>
                </c:pt>
                <c:pt idx="1659">
                  <c:v>28.14819994888239</c:v>
                </c:pt>
                <c:pt idx="1660">
                  <c:v>28.16769993057093</c:v>
                </c:pt>
                <c:pt idx="1661">
                  <c:v>28.18070005721893</c:v>
                </c:pt>
                <c:pt idx="1662">
                  <c:v>28.19509984283286</c:v>
                </c:pt>
                <c:pt idx="1663">
                  <c:v>28.21039982757429</c:v>
                </c:pt>
                <c:pt idx="1664">
                  <c:v>28.22249983367871</c:v>
                </c:pt>
                <c:pt idx="1665">
                  <c:v>28.23980015945563</c:v>
                </c:pt>
                <c:pt idx="1666">
                  <c:v>28.25070002669963</c:v>
                </c:pt>
                <c:pt idx="1667">
                  <c:v>28.26359988174224</c:v>
                </c:pt>
                <c:pt idx="1668">
                  <c:v>28.28099987258608</c:v>
                </c:pt>
                <c:pt idx="1669">
                  <c:v>28.30090012893561</c:v>
                </c:pt>
                <c:pt idx="1670">
                  <c:v>28.31530005950481</c:v>
                </c:pt>
                <c:pt idx="1671">
                  <c:v>28.33229984512218</c:v>
                </c:pt>
                <c:pt idx="1672">
                  <c:v>28.34809978179691</c:v>
                </c:pt>
                <c:pt idx="1673">
                  <c:v>28.36439984511889</c:v>
                </c:pt>
                <c:pt idx="1674">
                  <c:v>28.3748001228305</c:v>
                </c:pt>
                <c:pt idx="1675">
                  <c:v>28.38840011978027</c:v>
                </c:pt>
                <c:pt idx="1676">
                  <c:v>28.40419998702782</c:v>
                </c:pt>
                <c:pt idx="1677">
                  <c:v>28.41799979400458</c:v>
                </c:pt>
                <c:pt idx="1678">
                  <c:v>28.4321998542764</c:v>
                </c:pt>
                <c:pt idx="1679">
                  <c:v>28.44659978179697</c:v>
                </c:pt>
                <c:pt idx="1680">
                  <c:v>28.46580010757316</c:v>
                </c:pt>
                <c:pt idx="1681">
                  <c:v>28.47820010452051</c:v>
                </c:pt>
                <c:pt idx="1682">
                  <c:v>28.49159983291608</c:v>
                </c:pt>
                <c:pt idx="1683">
                  <c:v>28.50609990234079</c:v>
                </c:pt>
                <c:pt idx="1684">
                  <c:v>28.51820004424735</c:v>
                </c:pt>
                <c:pt idx="1685">
                  <c:v>28.53150017699954</c:v>
                </c:pt>
                <c:pt idx="1686">
                  <c:v>28.54439996871952</c:v>
                </c:pt>
                <c:pt idx="1687">
                  <c:v>28.56660008621111</c:v>
                </c:pt>
                <c:pt idx="1688">
                  <c:v>28.58499980239502</c:v>
                </c:pt>
                <c:pt idx="1689">
                  <c:v>28.60029994125216</c:v>
                </c:pt>
                <c:pt idx="1690">
                  <c:v>28.61509987182578</c:v>
                </c:pt>
                <c:pt idx="1691">
                  <c:v>28.6302000709511</c:v>
                </c:pt>
                <c:pt idx="1692">
                  <c:v>28.64789978713452</c:v>
                </c:pt>
                <c:pt idx="1693">
                  <c:v>28.66320017928956</c:v>
                </c:pt>
                <c:pt idx="1694">
                  <c:v>28.67800010375868</c:v>
                </c:pt>
                <c:pt idx="1695">
                  <c:v>28.68930023345819</c:v>
                </c:pt>
                <c:pt idx="1696">
                  <c:v>28.70339996490292</c:v>
                </c:pt>
                <c:pt idx="1697">
                  <c:v>28.71709982604807</c:v>
                </c:pt>
                <c:pt idx="1698">
                  <c:v>28.72650004043316</c:v>
                </c:pt>
                <c:pt idx="1699">
                  <c:v>28.74649981994298</c:v>
                </c:pt>
                <c:pt idx="1700">
                  <c:v>28.76430014571815</c:v>
                </c:pt>
                <c:pt idx="1701">
                  <c:v>28.77680013961799</c:v>
                </c:pt>
                <c:pt idx="1702">
                  <c:v>28.79249979552694</c:v>
                </c:pt>
                <c:pt idx="1703">
                  <c:v>28.80629979552759</c:v>
                </c:pt>
                <c:pt idx="1704">
                  <c:v>28.81770007323939</c:v>
                </c:pt>
                <c:pt idx="1705">
                  <c:v>28.82700008239772</c:v>
                </c:pt>
                <c:pt idx="1706">
                  <c:v>28.84059986801003</c:v>
                </c:pt>
                <c:pt idx="1707">
                  <c:v>28.85689986800935</c:v>
                </c:pt>
                <c:pt idx="1708">
                  <c:v>28.8721999282825</c:v>
                </c:pt>
                <c:pt idx="1709">
                  <c:v>28.88569978332452</c:v>
                </c:pt>
                <c:pt idx="1710">
                  <c:v>28.89930005187853</c:v>
                </c:pt>
                <c:pt idx="1711">
                  <c:v>28.91290017547362</c:v>
                </c:pt>
                <c:pt idx="1712">
                  <c:v>28.92540004272084</c:v>
                </c:pt>
                <c:pt idx="1713">
                  <c:v>28.94310002746351</c:v>
                </c:pt>
                <c:pt idx="1714">
                  <c:v>28.95729981612748</c:v>
                </c:pt>
                <c:pt idx="1715">
                  <c:v>28.97260007247678</c:v>
                </c:pt>
                <c:pt idx="1716">
                  <c:v>28.98730000610157</c:v>
                </c:pt>
                <c:pt idx="1717">
                  <c:v>29.00439992751853</c:v>
                </c:pt>
                <c:pt idx="1718">
                  <c:v>29.01810020523044</c:v>
                </c:pt>
                <c:pt idx="1719">
                  <c:v>29.03489978560902</c:v>
                </c:pt>
                <c:pt idx="1720">
                  <c:v>29.04669999084217</c:v>
                </c:pt>
                <c:pt idx="1721">
                  <c:v>29.05849985198438</c:v>
                </c:pt>
                <c:pt idx="1722">
                  <c:v>29.07370005416669</c:v>
                </c:pt>
                <c:pt idx="1723">
                  <c:v>29.09060018691889</c:v>
                </c:pt>
                <c:pt idx="1724">
                  <c:v>29.10100018997036</c:v>
                </c:pt>
                <c:pt idx="1725">
                  <c:v>29.11699997253163</c:v>
                </c:pt>
                <c:pt idx="1726">
                  <c:v>29.13069983367677</c:v>
                </c:pt>
                <c:pt idx="1727">
                  <c:v>29.15069982146815</c:v>
                </c:pt>
                <c:pt idx="1728">
                  <c:v>29.16580002059709</c:v>
                </c:pt>
                <c:pt idx="1729">
                  <c:v>29.17700002059792</c:v>
                </c:pt>
                <c:pt idx="1730">
                  <c:v>29.19109993896198</c:v>
                </c:pt>
                <c:pt idx="1731">
                  <c:v>29.2042997970566</c:v>
                </c:pt>
                <c:pt idx="1732">
                  <c:v>29.21459994201723</c:v>
                </c:pt>
                <c:pt idx="1733">
                  <c:v>29.23059978790113</c:v>
                </c:pt>
                <c:pt idx="1734">
                  <c:v>29.24410018615163</c:v>
                </c:pt>
                <c:pt idx="1735">
                  <c:v>29.26079983291126</c:v>
                </c:pt>
                <c:pt idx="1736">
                  <c:v>29.27339990234393</c:v>
                </c:pt>
                <c:pt idx="1737">
                  <c:v>29.28709996261387</c:v>
                </c:pt>
                <c:pt idx="1738">
                  <c:v>29.29980008620987</c:v>
                </c:pt>
                <c:pt idx="1739">
                  <c:v>29.31439995345864</c:v>
                </c:pt>
                <c:pt idx="1740">
                  <c:v>29.33050008010468</c:v>
                </c:pt>
                <c:pt idx="1741">
                  <c:v>29.34170022201215</c:v>
                </c:pt>
                <c:pt idx="1742">
                  <c:v>29.35650007400545</c:v>
                </c:pt>
                <c:pt idx="1743">
                  <c:v>29.37319985656358</c:v>
                </c:pt>
                <c:pt idx="1744">
                  <c:v>29.38699991683825</c:v>
                </c:pt>
                <c:pt idx="1745">
                  <c:v>29.40360004043393</c:v>
                </c:pt>
                <c:pt idx="1746">
                  <c:v>29.41829995574517</c:v>
                </c:pt>
                <c:pt idx="1747">
                  <c:v>29.43129976272392</c:v>
                </c:pt>
                <c:pt idx="1748">
                  <c:v>29.44440004043281</c:v>
                </c:pt>
                <c:pt idx="1749">
                  <c:v>29.45840009765379</c:v>
                </c:pt>
                <c:pt idx="1750">
                  <c:v>29.4750001609791</c:v>
                </c:pt>
                <c:pt idx="1751">
                  <c:v>29.48920016708143</c:v>
                </c:pt>
                <c:pt idx="1752">
                  <c:v>29.50369988937016</c:v>
                </c:pt>
                <c:pt idx="1753">
                  <c:v>29.51559982910112</c:v>
                </c:pt>
                <c:pt idx="1754">
                  <c:v>29.52919989852671</c:v>
                </c:pt>
                <c:pt idx="1755">
                  <c:v>29.54489989242211</c:v>
                </c:pt>
                <c:pt idx="1756">
                  <c:v>29.56259981689436</c:v>
                </c:pt>
                <c:pt idx="1757">
                  <c:v>29.57959980468512</c:v>
                </c:pt>
                <c:pt idx="1758">
                  <c:v>29.59370006408426</c:v>
                </c:pt>
                <c:pt idx="1759">
                  <c:v>29.6111997741682</c:v>
                </c:pt>
                <c:pt idx="1760">
                  <c:v>29.62289991607394</c:v>
                </c:pt>
                <c:pt idx="1761">
                  <c:v>29.63250013045763</c:v>
                </c:pt>
                <c:pt idx="1762">
                  <c:v>29.64770005797982</c:v>
                </c:pt>
                <c:pt idx="1763">
                  <c:v>29.66419997634511</c:v>
                </c:pt>
                <c:pt idx="1764">
                  <c:v>29.68210002746491</c:v>
                </c:pt>
                <c:pt idx="1765">
                  <c:v>29.70269987944991</c:v>
                </c:pt>
                <c:pt idx="1766">
                  <c:v>29.72309998779019</c:v>
                </c:pt>
                <c:pt idx="1767">
                  <c:v>29.73580011749073</c:v>
                </c:pt>
                <c:pt idx="1768">
                  <c:v>29.75169977035328</c:v>
                </c:pt>
                <c:pt idx="1769">
                  <c:v>29.76649983367678</c:v>
                </c:pt>
                <c:pt idx="1770">
                  <c:v>29.7793999694768</c:v>
                </c:pt>
                <c:pt idx="1771">
                  <c:v>29.7945002258275</c:v>
                </c:pt>
                <c:pt idx="1772">
                  <c:v>29.81160002364777</c:v>
                </c:pt>
                <c:pt idx="1773">
                  <c:v>29.82860014419202</c:v>
                </c:pt>
                <c:pt idx="1774">
                  <c:v>29.84790020446599</c:v>
                </c:pt>
                <c:pt idx="1775">
                  <c:v>29.864000128935</c:v>
                </c:pt>
                <c:pt idx="1776">
                  <c:v>29.87709986037953</c:v>
                </c:pt>
                <c:pt idx="1777">
                  <c:v>29.8874000625583</c:v>
                </c:pt>
                <c:pt idx="1778">
                  <c:v>29.90279991454733</c:v>
                </c:pt>
                <c:pt idx="1779">
                  <c:v>29.91739976348618</c:v>
                </c:pt>
                <c:pt idx="1780">
                  <c:v>29.9255998420667</c:v>
                </c:pt>
                <c:pt idx="1781">
                  <c:v>29.94239983291479</c:v>
                </c:pt>
                <c:pt idx="1782">
                  <c:v>29.95490010757203</c:v>
                </c:pt>
                <c:pt idx="1783">
                  <c:v>29.97220017089421</c:v>
                </c:pt>
                <c:pt idx="1784">
                  <c:v>29.98410010756922</c:v>
                </c:pt>
                <c:pt idx="1785">
                  <c:v>30.00200010146727</c:v>
                </c:pt>
                <c:pt idx="1786">
                  <c:v>30.01450010146801</c:v>
                </c:pt>
                <c:pt idx="1787">
                  <c:v>30.03049981765434</c:v>
                </c:pt>
                <c:pt idx="1788">
                  <c:v>30.04249988403169</c:v>
                </c:pt>
                <c:pt idx="1789">
                  <c:v>30.05849995040989</c:v>
                </c:pt>
                <c:pt idx="1790">
                  <c:v>30.0719000862082</c:v>
                </c:pt>
                <c:pt idx="1791">
                  <c:v>30.08439981765332</c:v>
                </c:pt>
                <c:pt idx="1792">
                  <c:v>30.10260000762718</c:v>
                </c:pt>
                <c:pt idx="1793">
                  <c:v>30.11969991988735</c:v>
                </c:pt>
                <c:pt idx="1794">
                  <c:v>30.1343999893179</c:v>
                </c:pt>
                <c:pt idx="1795">
                  <c:v>30.14919978103353</c:v>
                </c:pt>
                <c:pt idx="1796">
                  <c:v>30.15999977798128</c:v>
                </c:pt>
                <c:pt idx="1797">
                  <c:v>30.17579990157899</c:v>
                </c:pt>
                <c:pt idx="1798">
                  <c:v>30.18790017318315</c:v>
                </c:pt>
                <c:pt idx="1799">
                  <c:v>30.20239989242325</c:v>
                </c:pt>
                <c:pt idx="1800">
                  <c:v>30.22029993438262</c:v>
                </c:pt>
                <c:pt idx="1801">
                  <c:v>30.23489992828036</c:v>
                </c:pt>
                <c:pt idx="1802">
                  <c:v>30.24919977721947</c:v>
                </c:pt>
                <c:pt idx="1803">
                  <c:v>30.2682998313903</c:v>
                </c:pt>
                <c:pt idx="1804">
                  <c:v>30.28060002440906</c:v>
                </c:pt>
                <c:pt idx="1805">
                  <c:v>30.29540001830901</c:v>
                </c:pt>
                <c:pt idx="1806">
                  <c:v>30.30420002440951</c:v>
                </c:pt>
                <c:pt idx="1807">
                  <c:v>30.3181998161308</c:v>
                </c:pt>
                <c:pt idx="1808">
                  <c:v>30.3313001388524</c:v>
                </c:pt>
                <c:pt idx="1809">
                  <c:v>30.34530006027125</c:v>
                </c:pt>
                <c:pt idx="1810">
                  <c:v>30.35519998779273</c:v>
                </c:pt>
                <c:pt idx="1811">
                  <c:v>30.36810012359274</c:v>
                </c:pt>
                <c:pt idx="1812">
                  <c:v>30.38230018386457</c:v>
                </c:pt>
                <c:pt idx="1813">
                  <c:v>30.39839977645897</c:v>
                </c:pt>
                <c:pt idx="1814">
                  <c:v>30.41380017166011</c:v>
                </c:pt>
                <c:pt idx="1815">
                  <c:v>30.42579983062384</c:v>
                </c:pt>
                <c:pt idx="1816">
                  <c:v>30.43889989394665</c:v>
                </c:pt>
                <c:pt idx="1817">
                  <c:v>30.45369995727378</c:v>
                </c:pt>
                <c:pt idx="1818">
                  <c:v>30.46679981536724</c:v>
                </c:pt>
                <c:pt idx="1819">
                  <c:v>30.48110014724443</c:v>
                </c:pt>
                <c:pt idx="1820">
                  <c:v>30.49649993285857</c:v>
                </c:pt>
                <c:pt idx="1821">
                  <c:v>30.51080019836082</c:v>
                </c:pt>
                <c:pt idx="1822">
                  <c:v>30.52700005035149</c:v>
                </c:pt>
                <c:pt idx="1823">
                  <c:v>30.54010019225825</c:v>
                </c:pt>
                <c:pt idx="1824">
                  <c:v>30.54769979400226</c:v>
                </c:pt>
                <c:pt idx="1825">
                  <c:v>30.558100080867</c:v>
                </c:pt>
                <c:pt idx="1826">
                  <c:v>30.56850015640157</c:v>
                </c:pt>
                <c:pt idx="1827">
                  <c:v>30.58270015029848</c:v>
                </c:pt>
                <c:pt idx="1828">
                  <c:v>30.60149992980587</c:v>
                </c:pt>
                <c:pt idx="1829">
                  <c:v>30.60940020141425</c:v>
                </c:pt>
                <c:pt idx="1830">
                  <c:v>30.61939993590931</c:v>
                </c:pt>
                <c:pt idx="1831">
                  <c:v>30.63509992370382</c:v>
                </c:pt>
                <c:pt idx="1832">
                  <c:v>30.65029978790335</c:v>
                </c:pt>
                <c:pt idx="1833">
                  <c:v>30.66459976958868</c:v>
                </c:pt>
                <c:pt idx="1834">
                  <c:v>30.67379977569362</c:v>
                </c:pt>
                <c:pt idx="1835">
                  <c:v>30.68249997787278</c:v>
                </c:pt>
                <c:pt idx="1836">
                  <c:v>30.69389977874379</c:v>
                </c:pt>
                <c:pt idx="1837">
                  <c:v>30.70659997787513</c:v>
                </c:pt>
                <c:pt idx="1838">
                  <c:v>30.7241997756937</c:v>
                </c:pt>
                <c:pt idx="1839">
                  <c:v>30.73340019226089</c:v>
                </c:pt>
                <c:pt idx="1840">
                  <c:v>30.74719991759775</c:v>
                </c:pt>
                <c:pt idx="1841">
                  <c:v>30.76300011367858</c:v>
                </c:pt>
                <c:pt idx="1842">
                  <c:v>30.77430003814515</c:v>
                </c:pt>
                <c:pt idx="1843">
                  <c:v>30.7877001045199</c:v>
                </c:pt>
                <c:pt idx="1844">
                  <c:v>30.8014000320436</c:v>
                </c:pt>
                <c:pt idx="1845">
                  <c:v>30.81959994735371</c:v>
                </c:pt>
                <c:pt idx="1846">
                  <c:v>30.8325998115506</c:v>
                </c:pt>
                <c:pt idx="1847">
                  <c:v>30.84629987487642</c:v>
                </c:pt>
                <c:pt idx="1848">
                  <c:v>30.8605000076277</c:v>
                </c:pt>
                <c:pt idx="1849">
                  <c:v>30.87319979629319</c:v>
                </c:pt>
                <c:pt idx="1850">
                  <c:v>30.88689992599029</c:v>
                </c:pt>
                <c:pt idx="1851">
                  <c:v>30.90210018539437</c:v>
                </c:pt>
                <c:pt idx="1852">
                  <c:v>30.9183999710076</c:v>
                </c:pt>
                <c:pt idx="1853">
                  <c:v>30.93150017928929</c:v>
                </c:pt>
                <c:pt idx="1854">
                  <c:v>30.94399997405707</c:v>
                </c:pt>
                <c:pt idx="1855">
                  <c:v>30.9608999679549</c:v>
                </c:pt>
                <c:pt idx="1856">
                  <c:v>30.97509976272702</c:v>
                </c:pt>
                <c:pt idx="1857">
                  <c:v>30.98919983215453</c:v>
                </c:pt>
                <c:pt idx="1858">
                  <c:v>31.00349989547249</c:v>
                </c:pt>
                <c:pt idx="1859">
                  <c:v>31.02070014572018</c:v>
                </c:pt>
                <c:pt idx="1860">
                  <c:v>31.03339987411162</c:v>
                </c:pt>
                <c:pt idx="1861">
                  <c:v>31.04490021819948</c:v>
                </c:pt>
                <c:pt idx="1862">
                  <c:v>31.05749994659345</c:v>
                </c:pt>
                <c:pt idx="1863">
                  <c:v>31.06610016708146</c:v>
                </c:pt>
                <c:pt idx="1864">
                  <c:v>31.0759001884435</c:v>
                </c:pt>
                <c:pt idx="1865">
                  <c:v>31.08880006179606</c:v>
                </c:pt>
                <c:pt idx="1866">
                  <c:v>31.10209992599266</c:v>
                </c:pt>
                <c:pt idx="1867">
                  <c:v>31.11769998931413</c:v>
                </c:pt>
                <c:pt idx="1868">
                  <c:v>31.13320005569404</c:v>
                </c:pt>
                <c:pt idx="1869">
                  <c:v>31.15179997100859</c:v>
                </c:pt>
                <c:pt idx="1870">
                  <c:v>31.16640017623649</c:v>
                </c:pt>
                <c:pt idx="1871">
                  <c:v>31.1800999168372</c:v>
                </c:pt>
                <c:pt idx="1872">
                  <c:v>31.19560017928961</c:v>
                </c:pt>
                <c:pt idx="1873">
                  <c:v>31.21099989242429</c:v>
                </c:pt>
                <c:pt idx="1874">
                  <c:v>31.22089988326843</c:v>
                </c:pt>
                <c:pt idx="1875">
                  <c:v>31.23680021819746</c:v>
                </c:pt>
                <c:pt idx="1876">
                  <c:v>31.24859986800947</c:v>
                </c:pt>
                <c:pt idx="1877">
                  <c:v>31.2588002181983</c:v>
                </c:pt>
                <c:pt idx="1878">
                  <c:v>31.27500007324122</c:v>
                </c:pt>
                <c:pt idx="1879">
                  <c:v>31.28890013350972</c:v>
                </c:pt>
                <c:pt idx="1880">
                  <c:v>31.30169999160716</c:v>
                </c:pt>
                <c:pt idx="1881">
                  <c:v>31.31450012130518</c:v>
                </c:pt>
                <c:pt idx="1882">
                  <c:v>31.32759984664517</c:v>
                </c:pt>
                <c:pt idx="1883">
                  <c:v>31.34489976195983</c:v>
                </c:pt>
                <c:pt idx="1884">
                  <c:v>31.3598001510618</c:v>
                </c:pt>
                <c:pt idx="1885">
                  <c:v>31.3751000694283</c:v>
                </c:pt>
                <c:pt idx="1886">
                  <c:v>31.3888998550392</c:v>
                </c:pt>
                <c:pt idx="1887">
                  <c:v>31.40470004195959</c:v>
                </c:pt>
                <c:pt idx="1888">
                  <c:v>31.41819983367893</c:v>
                </c:pt>
                <c:pt idx="1889">
                  <c:v>31.42640011748881</c:v>
                </c:pt>
                <c:pt idx="1890">
                  <c:v>31.44759982146931</c:v>
                </c:pt>
                <c:pt idx="1891">
                  <c:v>31.47010013808903</c:v>
                </c:pt>
                <c:pt idx="1892">
                  <c:v>31.48179980620987</c:v>
                </c:pt>
                <c:pt idx="1893">
                  <c:v>31.49049994811866</c:v>
                </c:pt>
                <c:pt idx="1894">
                  <c:v>31.50200008696991</c:v>
                </c:pt>
                <c:pt idx="1895">
                  <c:v>31.51750007476585</c:v>
                </c:pt>
                <c:pt idx="1896">
                  <c:v>31.5323001411416</c:v>
                </c:pt>
                <c:pt idx="1897">
                  <c:v>31.54540007171454</c:v>
                </c:pt>
                <c:pt idx="1898">
                  <c:v>31.55660000228818</c:v>
                </c:pt>
                <c:pt idx="1899">
                  <c:v>31.56980019225739</c:v>
                </c:pt>
                <c:pt idx="1900">
                  <c:v>31.58789976959088</c:v>
                </c:pt>
                <c:pt idx="1901">
                  <c:v>31.60540009231408</c:v>
                </c:pt>
                <c:pt idx="1902">
                  <c:v>31.61480016479254</c:v>
                </c:pt>
                <c:pt idx="1903">
                  <c:v>31.62929982681089</c:v>
                </c:pt>
                <c:pt idx="1904">
                  <c:v>31.64530001372986</c:v>
                </c:pt>
                <c:pt idx="1905">
                  <c:v>31.65669994430572</c:v>
                </c:pt>
                <c:pt idx="1906">
                  <c:v>31.66370023116903</c:v>
                </c:pt>
                <c:pt idx="1907">
                  <c:v>31.67399995956293</c:v>
                </c:pt>
                <c:pt idx="1908">
                  <c:v>31.69009994735461</c:v>
                </c:pt>
                <c:pt idx="1909">
                  <c:v>31.69730002898723</c:v>
                </c:pt>
                <c:pt idx="1910">
                  <c:v>31.70980017089823</c:v>
                </c:pt>
                <c:pt idx="1911">
                  <c:v>31.71840011062522</c:v>
                </c:pt>
                <c:pt idx="1912">
                  <c:v>31.73430017699866</c:v>
                </c:pt>
                <c:pt idx="1913">
                  <c:v>31.74800003814378</c:v>
                </c:pt>
                <c:pt idx="1914">
                  <c:v>31.75970004119881</c:v>
                </c:pt>
                <c:pt idx="1915">
                  <c:v>31.76620011977866</c:v>
                </c:pt>
                <c:pt idx="1916">
                  <c:v>31.77579984512337</c:v>
                </c:pt>
                <c:pt idx="1917">
                  <c:v>31.78829992370447</c:v>
                </c:pt>
                <c:pt idx="1918">
                  <c:v>31.80370018920439</c:v>
                </c:pt>
                <c:pt idx="1919">
                  <c:v>31.81629977569537</c:v>
                </c:pt>
                <c:pt idx="1920">
                  <c:v>31.8271998542732</c:v>
                </c:pt>
                <c:pt idx="1921">
                  <c:v>31.84249990844182</c:v>
                </c:pt>
                <c:pt idx="1922">
                  <c:v>31.85439978485011</c:v>
                </c:pt>
                <c:pt idx="1923">
                  <c:v>31.86589998702766</c:v>
                </c:pt>
                <c:pt idx="1924">
                  <c:v>31.8788999023418</c:v>
                </c:pt>
                <c:pt idx="1925">
                  <c:v>31.89180002898866</c:v>
                </c:pt>
                <c:pt idx="1926">
                  <c:v>31.90580016174135</c:v>
                </c:pt>
                <c:pt idx="1927">
                  <c:v>31.91579995651045</c:v>
                </c:pt>
                <c:pt idx="1928">
                  <c:v>31.93040022201239</c:v>
                </c:pt>
                <c:pt idx="1929">
                  <c:v>31.94660020675655</c:v>
                </c:pt>
                <c:pt idx="1930">
                  <c:v>31.95539980544708</c:v>
                </c:pt>
                <c:pt idx="1931">
                  <c:v>31.96710007400178</c:v>
                </c:pt>
                <c:pt idx="1932">
                  <c:v>31.98009999846908</c:v>
                </c:pt>
                <c:pt idx="1933">
                  <c:v>31.99230013427584</c:v>
                </c:pt>
                <c:pt idx="1934">
                  <c:v>32.00559992904528</c:v>
                </c:pt>
                <c:pt idx="1935">
                  <c:v>32.01980013122009</c:v>
                </c:pt>
                <c:pt idx="1936">
                  <c:v>32.03380005569485</c:v>
                </c:pt>
                <c:pt idx="1937">
                  <c:v>32.04609998931844</c:v>
                </c:pt>
                <c:pt idx="1938">
                  <c:v>32.06360004348608</c:v>
                </c:pt>
                <c:pt idx="1939">
                  <c:v>32.07619997710936</c:v>
                </c:pt>
                <c:pt idx="1940">
                  <c:v>32.08510004958953</c:v>
                </c:pt>
                <c:pt idx="1941">
                  <c:v>32.09699997711141</c:v>
                </c:pt>
                <c:pt idx="1942">
                  <c:v>32.10629998016157</c:v>
                </c:pt>
                <c:pt idx="1943">
                  <c:v>32.12200010070593</c:v>
                </c:pt>
                <c:pt idx="1944">
                  <c:v>32.13250010070624</c:v>
                </c:pt>
                <c:pt idx="1945">
                  <c:v>32.14309983825297</c:v>
                </c:pt>
                <c:pt idx="1946">
                  <c:v>32.15509984435995</c:v>
                </c:pt>
                <c:pt idx="1947">
                  <c:v>32.17439976272362</c:v>
                </c:pt>
                <c:pt idx="1948">
                  <c:v>32.1900000946007</c:v>
                </c:pt>
                <c:pt idx="1949">
                  <c:v>32.20000002822781</c:v>
                </c:pt>
                <c:pt idx="1950">
                  <c:v>32.21360001296853</c:v>
                </c:pt>
                <c:pt idx="1951">
                  <c:v>32.22849993743513</c:v>
                </c:pt>
                <c:pt idx="1952">
                  <c:v>32.23710008239505</c:v>
                </c:pt>
                <c:pt idx="1953">
                  <c:v>32.25369980163302</c:v>
                </c:pt>
                <c:pt idx="1954">
                  <c:v>32.26949998550117</c:v>
                </c:pt>
                <c:pt idx="1955">
                  <c:v>32.27630012740701</c:v>
                </c:pt>
                <c:pt idx="1956">
                  <c:v>32.28569978942323</c:v>
                </c:pt>
                <c:pt idx="1957">
                  <c:v>32.29769999465498</c:v>
                </c:pt>
                <c:pt idx="1958">
                  <c:v>32.31309997939748</c:v>
                </c:pt>
                <c:pt idx="1959">
                  <c:v>32.32739997024325</c:v>
                </c:pt>
                <c:pt idx="1960">
                  <c:v>32.33909976501305</c:v>
                </c:pt>
                <c:pt idx="1961">
                  <c:v>32.35150017547129</c:v>
                </c:pt>
                <c:pt idx="1962">
                  <c:v>32.36089991607514</c:v>
                </c:pt>
                <c:pt idx="1963">
                  <c:v>32.37880010604567</c:v>
                </c:pt>
                <c:pt idx="1964">
                  <c:v>32.39179990386764</c:v>
                </c:pt>
                <c:pt idx="1965">
                  <c:v>32.40309977416835</c:v>
                </c:pt>
                <c:pt idx="1966">
                  <c:v>32.41719983749135</c:v>
                </c:pt>
                <c:pt idx="1967">
                  <c:v>32.43160022964363</c:v>
                </c:pt>
                <c:pt idx="1968">
                  <c:v>32.45019980087091</c:v>
                </c:pt>
                <c:pt idx="1969">
                  <c:v>32.4606999458265</c:v>
                </c:pt>
                <c:pt idx="1970">
                  <c:v>32.48110019912565</c:v>
                </c:pt>
                <c:pt idx="1971">
                  <c:v>32.4958999122573</c:v>
                </c:pt>
                <c:pt idx="1972">
                  <c:v>32.509100045012</c:v>
                </c:pt>
                <c:pt idx="1973">
                  <c:v>32.51979983978163</c:v>
                </c:pt>
                <c:pt idx="1974">
                  <c:v>32.52620012664556</c:v>
                </c:pt>
                <c:pt idx="1975">
                  <c:v>32.53949984588326</c:v>
                </c:pt>
                <c:pt idx="1976">
                  <c:v>32.55439976730119</c:v>
                </c:pt>
                <c:pt idx="1977">
                  <c:v>32.5666998336783</c:v>
                </c:pt>
                <c:pt idx="1978">
                  <c:v>32.58159988479382</c:v>
                </c:pt>
                <c:pt idx="1979">
                  <c:v>32.5942000144969</c:v>
                </c:pt>
                <c:pt idx="1980">
                  <c:v>32.60829986953468</c:v>
                </c:pt>
                <c:pt idx="1981">
                  <c:v>32.62059978484831</c:v>
                </c:pt>
                <c:pt idx="1982">
                  <c:v>32.63320012283293</c:v>
                </c:pt>
                <c:pt idx="1983">
                  <c:v>32.64819976653962</c:v>
                </c:pt>
                <c:pt idx="1984">
                  <c:v>32.66239989013411</c:v>
                </c:pt>
                <c:pt idx="1985">
                  <c:v>32.67360002898931</c:v>
                </c:pt>
                <c:pt idx="1986">
                  <c:v>32.68930001983244</c:v>
                </c:pt>
                <c:pt idx="1987">
                  <c:v>32.7048000106806</c:v>
                </c:pt>
                <c:pt idx="1988">
                  <c:v>32.7148000045745</c:v>
                </c:pt>
                <c:pt idx="1989">
                  <c:v>32.72350000457664</c:v>
                </c:pt>
                <c:pt idx="1990">
                  <c:v>32.7287998779284</c:v>
                </c:pt>
                <c:pt idx="1991">
                  <c:v>32.7428999351505</c:v>
                </c:pt>
                <c:pt idx="1992">
                  <c:v>32.75500013732744</c:v>
                </c:pt>
                <c:pt idx="1993">
                  <c:v>32.7653999382019</c:v>
                </c:pt>
                <c:pt idx="1994">
                  <c:v>32.78030000457511</c:v>
                </c:pt>
                <c:pt idx="1995">
                  <c:v>32.7889000076284</c:v>
                </c:pt>
                <c:pt idx="1996">
                  <c:v>32.80090000762718</c:v>
                </c:pt>
                <c:pt idx="1997">
                  <c:v>32.81749993209448</c:v>
                </c:pt>
                <c:pt idx="1998">
                  <c:v>32.83660005264023</c:v>
                </c:pt>
                <c:pt idx="1999">
                  <c:v>32.84729978408355</c:v>
                </c:pt>
                <c:pt idx="2000">
                  <c:v>32.86190004958917</c:v>
                </c:pt>
                <c:pt idx="2001">
                  <c:v>32.87779983520156</c:v>
                </c:pt>
                <c:pt idx="2002">
                  <c:v>32.88780017928724</c:v>
                </c:pt>
                <c:pt idx="2003">
                  <c:v>32.90139976577484</c:v>
                </c:pt>
                <c:pt idx="2004">
                  <c:v>32.91009990767998</c:v>
                </c:pt>
                <c:pt idx="2005">
                  <c:v>32.91369985351044</c:v>
                </c:pt>
                <c:pt idx="2006">
                  <c:v>32.92779977798273</c:v>
                </c:pt>
                <c:pt idx="2007">
                  <c:v>32.94409990157874</c:v>
                </c:pt>
                <c:pt idx="2008">
                  <c:v>32.95269977798304</c:v>
                </c:pt>
                <c:pt idx="2009">
                  <c:v>32.96520018539012</c:v>
                </c:pt>
                <c:pt idx="2010">
                  <c:v>32.9785999076812</c:v>
                </c:pt>
                <c:pt idx="2011">
                  <c:v>32.99129997405908</c:v>
                </c:pt>
                <c:pt idx="2012">
                  <c:v>32.99749998626429</c:v>
                </c:pt>
                <c:pt idx="2013">
                  <c:v>33.01330012511971</c:v>
                </c:pt>
                <c:pt idx="2014">
                  <c:v>33.02709983215027</c:v>
                </c:pt>
                <c:pt idx="2015">
                  <c:v>33.04109989852441</c:v>
                </c:pt>
                <c:pt idx="2016">
                  <c:v>33.0610998046868</c:v>
                </c:pt>
                <c:pt idx="2017">
                  <c:v>33.07690006408664</c:v>
                </c:pt>
                <c:pt idx="2018">
                  <c:v>33.08629979553005</c:v>
                </c:pt>
                <c:pt idx="2019">
                  <c:v>33.09880020599303</c:v>
                </c:pt>
                <c:pt idx="2020">
                  <c:v>33.11000007018811</c:v>
                </c:pt>
                <c:pt idx="2021">
                  <c:v>33.12300019683608</c:v>
                </c:pt>
                <c:pt idx="2022">
                  <c:v>33.13479977111635</c:v>
                </c:pt>
                <c:pt idx="2023">
                  <c:v>33.14639983749294</c:v>
                </c:pt>
                <c:pt idx="2024">
                  <c:v>33.15599983749053</c:v>
                </c:pt>
                <c:pt idx="2025">
                  <c:v>33.17230002746146</c:v>
                </c:pt>
                <c:pt idx="2026">
                  <c:v>33.19020015106071</c:v>
                </c:pt>
                <c:pt idx="2027">
                  <c:v>33.2027000091548</c:v>
                </c:pt>
                <c:pt idx="2028">
                  <c:v>33.21410000610195</c:v>
                </c:pt>
                <c:pt idx="2029">
                  <c:v>33.2240002143808</c:v>
                </c:pt>
                <c:pt idx="2030">
                  <c:v>33.23600012969835</c:v>
                </c:pt>
                <c:pt idx="2031">
                  <c:v>33.24720012969919</c:v>
                </c:pt>
                <c:pt idx="2032">
                  <c:v>33.25979979171458</c:v>
                </c:pt>
                <c:pt idx="2033">
                  <c:v>33.27270005111495</c:v>
                </c:pt>
                <c:pt idx="2034">
                  <c:v>33.28759976425135</c:v>
                </c:pt>
                <c:pt idx="2035">
                  <c:v>33.30400021972672</c:v>
                </c:pt>
                <c:pt idx="2036">
                  <c:v>33.31170022277729</c:v>
                </c:pt>
                <c:pt idx="2037">
                  <c:v>33.3241001533497</c:v>
                </c:pt>
                <c:pt idx="2038">
                  <c:v>33.33860007476687</c:v>
                </c:pt>
                <c:pt idx="2039">
                  <c:v>33.35000014724572</c:v>
                </c:pt>
                <c:pt idx="2040">
                  <c:v>33.36659979095202</c:v>
                </c:pt>
                <c:pt idx="2041">
                  <c:v>33.3818001289328</c:v>
                </c:pt>
                <c:pt idx="2042">
                  <c:v>33.39159992980785</c:v>
                </c:pt>
                <c:pt idx="2043">
                  <c:v>33.40529992675511</c:v>
                </c:pt>
                <c:pt idx="2044">
                  <c:v>33.41709985427588</c:v>
                </c:pt>
                <c:pt idx="2045">
                  <c:v>33.42940019530943</c:v>
                </c:pt>
                <c:pt idx="2046">
                  <c:v>33.4432998481716</c:v>
                </c:pt>
                <c:pt idx="2047">
                  <c:v>33.45189979400308</c:v>
                </c:pt>
                <c:pt idx="2048">
                  <c:v>33.464499996182</c:v>
                </c:pt>
                <c:pt idx="2049">
                  <c:v>33.4836001800504</c:v>
                </c:pt>
                <c:pt idx="2050">
                  <c:v>33.50059989928923</c:v>
                </c:pt>
                <c:pt idx="2051">
                  <c:v>33.51540023422058</c:v>
                </c:pt>
                <c:pt idx="2052">
                  <c:v>33.52509976348664</c:v>
                </c:pt>
                <c:pt idx="2053">
                  <c:v>33.53540003509259</c:v>
                </c:pt>
                <c:pt idx="2054">
                  <c:v>33.54879995956435</c:v>
                </c:pt>
                <c:pt idx="2055">
                  <c:v>33.56120015563643</c:v>
                </c:pt>
                <c:pt idx="2056">
                  <c:v>33.57889994125071</c:v>
                </c:pt>
                <c:pt idx="2057">
                  <c:v>33.5982001220691</c:v>
                </c:pt>
                <c:pt idx="2058">
                  <c:v>33.6092001945508</c:v>
                </c:pt>
                <c:pt idx="2059">
                  <c:v>33.61980019454495</c:v>
                </c:pt>
                <c:pt idx="2060">
                  <c:v>33.63209977798033</c:v>
                </c:pt>
                <c:pt idx="2061">
                  <c:v>33.64579998016052</c:v>
                </c:pt>
                <c:pt idx="2062">
                  <c:v>33.6573001129109</c:v>
                </c:pt>
                <c:pt idx="2063">
                  <c:v>33.66989976577315</c:v>
                </c:pt>
                <c:pt idx="2064">
                  <c:v>33.6842998954744</c:v>
                </c:pt>
                <c:pt idx="2065">
                  <c:v>33.69839995880104</c:v>
                </c:pt>
                <c:pt idx="2066">
                  <c:v>33.71620000991604</c:v>
                </c:pt>
                <c:pt idx="2067">
                  <c:v>33.7248998107898</c:v>
                </c:pt>
                <c:pt idx="2068">
                  <c:v>33.73800000381016</c:v>
                </c:pt>
                <c:pt idx="2069">
                  <c:v>33.75110006103202</c:v>
                </c:pt>
                <c:pt idx="2070">
                  <c:v>33.76460019378283</c:v>
                </c:pt>
                <c:pt idx="2071">
                  <c:v>33.77779984969675</c:v>
                </c:pt>
                <c:pt idx="2072">
                  <c:v>33.79210018462985</c:v>
                </c:pt>
                <c:pt idx="2073">
                  <c:v>33.80719983749077</c:v>
                </c:pt>
                <c:pt idx="2074">
                  <c:v>33.8221998916597</c:v>
                </c:pt>
                <c:pt idx="2075">
                  <c:v>33.82850003661952</c:v>
                </c:pt>
                <c:pt idx="2076">
                  <c:v>33.83760016937227</c:v>
                </c:pt>
                <c:pt idx="2077">
                  <c:v>33.84770004272286</c:v>
                </c:pt>
                <c:pt idx="2078">
                  <c:v>33.85599997634925</c:v>
                </c:pt>
                <c:pt idx="2079">
                  <c:v>33.86639997634484</c:v>
                </c:pt>
                <c:pt idx="2080">
                  <c:v>33.8771000427223</c:v>
                </c:pt>
                <c:pt idx="2081">
                  <c:v>33.89349996414239</c:v>
                </c:pt>
                <c:pt idx="2082">
                  <c:v>33.9062000999438</c:v>
                </c:pt>
                <c:pt idx="2083">
                  <c:v>33.91469984054493</c:v>
                </c:pt>
                <c:pt idx="2084">
                  <c:v>33.93040009994363</c:v>
                </c:pt>
                <c:pt idx="2085">
                  <c:v>33.9419001029928</c:v>
                </c:pt>
                <c:pt idx="2086">
                  <c:v>33.95310010909814</c:v>
                </c:pt>
                <c:pt idx="2087">
                  <c:v>33.96409983749251</c:v>
                </c:pt>
                <c:pt idx="2088">
                  <c:v>33.9785000938391</c:v>
                </c:pt>
                <c:pt idx="2089">
                  <c:v>33.99380015716449</c:v>
                </c:pt>
                <c:pt idx="2090">
                  <c:v>34.00379989165958</c:v>
                </c:pt>
                <c:pt idx="2091">
                  <c:v>34.01549989471459</c:v>
                </c:pt>
                <c:pt idx="2092">
                  <c:v>34.0278998947142</c:v>
                </c:pt>
                <c:pt idx="2093">
                  <c:v>34.04070008773849</c:v>
                </c:pt>
                <c:pt idx="2094">
                  <c:v>34.05179987334846</c:v>
                </c:pt>
                <c:pt idx="2095">
                  <c:v>34.06150021743451</c:v>
                </c:pt>
                <c:pt idx="2096">
                  <c:v>34.06830002746576</c:v>
                </c:pt>
                <c:pt idx="2097">
                  <c:v>34.08240022353857</c:v>
                </c:pt>
                <c:pt idx="2098">
                  <c:v>34.09789980392452</c:v>
                </c:pt>
                <c:pt idx="2099">
                  <c:v>34.1129001358022</c:v>
                </c:pt>
                <c:pt idx="2100">
                  <c:v>34.12710011749005</c:v>
                </c:pt>
                <c:pt idx="2101">
                  <c:v>34.1338999305699</c:v>
                </c:pt>
                <c:pt idx="2102">
                  <c:v>34.14760012969415</c:v>
                </c:pt>
                <c:pt idx="2103">
                  <c:v>34.1624999877895</c:v>
                </c:pt>
                <c:pt idx="2104">
                  <c:v>34.17249998473926</c:v>
                </c:pt>
                <c:pt idx="2105">
                  <c:v>34.18619991226296</c:v>
                </c:pt>
                <c:pt idx="2106">
                  <c:v>34.1960000389081</c:v>
                </c:pt>
                <c:pt idx="2107">
                  <c:v>34.21530001754582</c:v>
                </c:pt>
                <c:pt idx="2108">
                  <c:v>34.23039992065242</c:v>
                </c:pt>
                <c:pt idx="2109">
                  <c:v>34.2423999176026</c:v>
                </c:pt>
                <c:pt idx="2110">
                  <c:v>34.2521997879012</c:v>
                </c:pt>
                <c:pt idx="2111">
                  <c:v>34.26200006560976</c:v>
                </c:pt>
                <c:pt idx="2112">
                  <c:v>34.2737999328565</c:v>
                </c:pt>
                <c:pt idx="2113">
                  <c:v>34.28840006255632</c:v>
                </c:pt>
                <c:pt idx="2114">
                  <c:v>34.30080012283359</c:v>
                </c:pt>
                <c:pt idx="2115">
                  <c:v>34.31230011672597</c:v>
                </c:pt>
                <c:pt idx="2116">
                  <c:v>34.3257997665387</c:v>
                </c:pt>
                <c:pt idx="2117">
                  <c:v>34.33460017394825</c:v>
                </c:pt>
                <c:pt idx="2118">
                  <c:v>34.34399997177024</c:v>
                </c:pt>
                <c:pt idx="2119">
                  <c:v>34.35450023727024</c:v>
                </c:pt>
                <c:pt idx="2120">
                  <c:v>34.36589976348839</c:v>
                </c:pt>
                <c:pt idx="2121">
                  <c:v>34.38070023422188</c:v>
                </c:pt>
                <c:pt idx="2122">
                  <c:v>34.39120003204152</c:v>
                </c:pt>
                <c:pt idx="2123">
                  <c:v>34.4023999595629</c:v>
                </c:pt>
                <c:pt idx="2124">
                  <c:v>34.41429989318564</c:v>
                </c:pt>
                <c:pt idx="2125">
                  <c:v>34.42429989318771</c:v>
                </c:pt>
                <c:pt idx="2126">
                  <c:v>34.43910022201453</c:v>
                </c:pt>
                <c:pt idx="2127">
                  <c:v>34.45260007400064</c:v>
                </c:pt>
                <c:pt idx="2128">
                  <c:v>34.46870019454583</c:v>
                </c:pt>
                <c:pt idx="2129">
                  <c:v>34.48020006179644</c:v>
                </c:pt>
                <c:pt idx="2130">
                  <c:v>34.49329978103196</c:v>
                </c:pt>
                <c:pt idx="2131">
                  <c:v>34.50619997405738</c:v>
                </c:pt>
                <c:pt idx="2132">
                  <c:v>34.51849995574592</c:v>
                </c:pt>
                <c:pt idx="2133">
                  <c:v>34.53000015487487</c:v>
                </c:pt>
                <c:pt idx="2134">
                  <c:v>34.54370008239857</c:v>
                </c:pt>
                <c:pt idx="2135">
                  <c:v>34.55820000075983</c:v>
                </c:pt>
                <c:pt idx="2136">
                  <c:v>34.57119992828302</c:v>
                </c:pt>
                <c:pt idx="2137">
                  <c:v>34.58359993438717</c:v>
                </c:pt>
                <c:pt idx="2138">
                  <c:v>34.59970013046041</c:v>
                </c:pt>
                <c:pt idx="2139">
                  <c:v>34.61409985275165</c:v>
                </c:pt>
                <c:pt idx="2140">
                  <c:v>34.63510010299433</c:v>
                </c:pt>
                <c:pt idx="2141">
                  <c:v>34.64989988860543</c:v>
                </c:pt>
                <c:pt idx="2142">
                  <c:v>34.66139995498452</c:v>
                </c:pt>
                <c:pt idx="2143">
                  <c:v>34.67460015411049</c:v>
                </c:pt>
                <c:pt idx="2144">
                  <c:v>34.68910001830591</c:v>
                </c:pt>
                <c:pt idx="2145">
                  <c:v>34.69689981918055</c:v>
                </c:pt>
                <c:pt idx="2146">
                  <c:v>34.71110001220222</c:v>
                </c:pt>
                <c:pt idx="2147">
                  <c:v>34.72430006026843</c:v>
                </c:pt>
                <c:pt idx="2148">
                  <c:v>34.7340001869161</c:v>
                </c:pt>
                <c:pt idx="2149">
                  <c:v>34.74299977950796</c:v>
                </c:pt>
                <c:pt idx="2150">
                  <c:v>34.75159977340444</c:v>
                </c:pt>
                <c:pt idx="2151">
                  <c:v>34.7676000297506</c:v>
                </c:pt>
                <c:pt idx="2152">
                  <c:v>34.7788998275719</c:v>
                </c:pt>
                <c:pt idx="2153">
                  <c:v>34.79089988784472</c:v>
                </c:pt>
                <c:pt idx="2154">
                  <c:v>34.80590001449673</c:v>
                </c:pt>
                <c:pt idx="2155">
                  <c:v>34.81990015640255</c:v>
                </c:pt>
                <c:pt idx="2156">
                  <c:v>34.83170021362093</c:v>
                </c:pt>
                <c:pt idx="2157">
                  <c:v>34.84830006560878</c:v>
                </c:pt>
                <c:pt idx="2158">
                  <c:v>34.86350012893308</c:v>
                </c:pt>
                <c:pt idx="2159">
                  <c:v>34.87569978485044</c:v>
                </c:pt>
                <c:pt idx="2160">
                  <c:v>34.88280000533628</c:v>
                </c:pt>
                <c:pt idx="2161">
                  <c:v>34.8940000083894</c:v>
                </c:pt>
                <c:pt idx="2162">
                  <c:v>34.90439978484937</c:v>
                </c:pt>
                <c:pt idx="2163">
                  <c:v>34.90849985427485</c:v>
                </c:pt>
                <c:pt idx="2164">
                  <c:v>34.91320013198492</c:v>
                </c:pt>
                <c:pt idx="2165">
                  <c:v>34.93140019530983</c:v>
                </c:pt>
                <c:pt idx="2166">
                  <c:v>34.93789994201143</c:v>
                </c:pt>
                <c:pt idx="2167">
                  <c:v>34.95299986953614</c:v>
                </c:pt>
                <c:pt idx="2168">
                  <c:v>34.9663001289373</c:v>
                </c:pt>
                <c:pt idx="2169">
                  <c:v>34.9761997909518</c:v>
                </c:pt>
                <c:pt idx="2170">
                  <c:v>34.99359976653796</c:v>
                </c:pt>
                <c:pt idx="2171">
                  <c:v>35.00170010757211</c:v>
                </c:pt>
                <c:pt idx="2172">
                  <c:v>35.01700004119627</c:v>
                </c:pt>
                <c:pt idx="2173">
                  <c:v>35.03400023116774</c:v>
                </c:pt>
                <c:pt idx="2174">
                  <c:v>35.0514998054459</c:v>
                </c:pt>
                <c:pt idx="2175">
                  <c:v>35.0638000709514</c:v>
                </c:pt>
                <c:pt idx="2176">
                  <c:v>35.08000012206685</c:v>
                </c:pt>
                <c:pt idx="2177">
                  <c:v>35.08159980850178</c:v>
                </c:pt>
                <c:pt idx="2178">
                  <c:v>35.08400017394887</c:v>
                </c:pt>
                <c:pt idx="2179">
                  <c:v>35.10179983901615</c:v>
                </c:pt>
                <c:pt idx="2180">
                  <c:v>35.11109998397659</c:v>
                </c:pt>
                <c:pt idx="2181">
                  <c:v>35.1229001228312</c:v>
                </c:pt>
                <c:pt idx="2182">
                  <c:v>35.12319978179585</c:v>
                </c:pt>
                <c:pt idx="2183">
                  <c:v>35.12459991760259</c:v>
                </c:pt>
                <c:pt idx="2184">
                  <c:v>35.14099998397796</c:v>
                </c:pt>
                <c:pt idx="2185">
                  <c:v>35.15440006179774</c:v>
                </c:pt>
                <c:pt idx="2186">
                  <c:v>35.15440006179774</c:v>
                </c:pt>
                <c:pt idx="2187">
                  <c:v>35.16319989623662</c:v>
                </c:pt>
                <c:pt idx="2213">
                  <c:v>33.84250010375762</c:v>
                </c:pt>
                <c:pt idx="2214">
                  <c:v>33.8542001708956</c:v>
                </c:pt>
                <c:pt idx="2215">
                  <c:v>34.11990023040562</c:v>
                </c:pt>
                <c:pt idx="2216">
                  <c:v>34.122000471496</c:v>
                </c:pt>
                <c:pt idx="2217">
                  <c:v>34.1291998443594</c:v>
                </c:pt>
                <c:pt idx="2218">
                  <c:v>34.3917000862093</c:v>
                </c:pt>
                <c:pt idx="2219">
                  <c:v>34.46129976729932</c:v>
                </c:pt>
                <c:pt idx="2220">
                  <c:v>34.3917000862093</c:v>
                </c:pt>
                <c:pt idx="2221">
                  <c:v>34.57380001601629</c:v>
                </c:pt>
                <c:pt idx="2222">
                  <c:v>34.59449994124952</c:v>
                </c:pt>
                <c:pt idx="2223">
                  <c:v>34.46070011138725</c:v>
                </c:pt>
                <c:pt idx="2224">
                  <c:v>34.51089999846954</c:v>
                </c:pt>
                <c:pt idx="2225">
                  <c:v>34.44679998931677</c:v>
                </c:pt>
                <c:pt idx="2226">
                  <c:v>34.46530002975124</c:v>
                </c:pt>
                <c:pt idx="2227">
                  <c:v>34.3813002029383</c:v>
                </c:pt>
                <c:pt idx="2228">
                  <c:v>34.497200060272</c:v>
                </c:pt>
                <c:pt idx="2229">
                  <c:v>34.59430007247647</c:v>
                </c:pt>
                <c:pt idx="2230">
                  <c:v>34.65130012588267</c:v>
                </c:pt>
                <c:pt idx="2231">
                  <c:v>34.54769995879904</c:v>
                </c:pt>
                <c:pt idx="2232">
                  <c:v>34.58369994773602</c:v>
                </c:pt>
                <c:pt idx="2233">
                  <c:v>34.59230010070678</c:v>
                </c:pt>
                <c:pt idx="2234">
                  <c:v>34.59469990119759</c:v>
                </c:pt>
                <c:pt idx="2235">
                  <c:v>34.58749996223194</c:v>
                </c:pt>
                <c:pt idx="2236">
                  <c:v>34.55619998435941</c:v>
                </c:pt>
                <c:pt idx="2237">
                  <c:v>34.56070009269749</c:v>
                </c:pt>
                <c:pt idx="2238">
                  <c:v>34.57459991569337</c:v>
                </c:pt>
                <c:pt idx="2239">
                  <c:v>34.56700010413988</c:v>
                </c:pt>
                <c:pt idx="2240">
                  <c:v>34.54739994582633</c:v>
                </c:pt>
                <c:pt idx="2241">
                  <c:v>34.53479993514702</c:v>
                </c:pt>
                <c:pt idx="2242">
                  <c:v>34.55860011024559</c:v>
                </c:pt>
                <c:pt idx="2243">
                  <c:v>34.54200010757268</c:v>
                </c:pt>
                <c:pt idx="2244">
                  <c:v>34.52129988250454</c:v>
                </c:pt>
                <c:pt idx="2245">
                  <c:v>34.52660006980656</c:v>
                </c:pt>
                <c:pt idx="2246">
                  <c:v>34.5430999011951</c:v>
                </c:pt>
                <c:pt idx="2247">
                  <c:v>34.54520007324023</c:v>
                </c:pt>
                <c:pt idx="2248">
                  <c:v>34.53250007667157</c:v>
                </c:pt>
                <c:pt idx="2249">
                  <c:v>34.5156000778188</c:v>
                </c:pt>
                <c:pt idx="2250">
                  <c:v>34.51060005073302</c:v>
                </c:pt>
                <c:pt idx="2251">
                  <c:v>34.52999997520237</c:v>
                </c:pt>
                <c:pt idx="2252">
                  <c:v>34.53299993285691</c:v>
                </c:pt>
                <c:pt idx="2253">
                  <c:v>34.53309994201118</c:v>
                </c:pt>
                <c:pt idx="2254">
                  <c:v>34.53159993018926</c:v>
                </c:pt>
                <c:pt idx="2255">
                  <c:v>34.52609999656488</c:v>
                </c:pt>
                <c:pt idx="2256">
                  <c:v>34.51930001182335</c:v>
                </c:pt>
                <c:pt idx="2257">
                  <c:v>34.51409998779123</c:v>
                </c:pt>
                <c:pt idx="2258">
                  <c:v>34.50889996375918</c:v>
                </c:pt>
                <c:pt idx="2259">
                  <c:v>34.49600010566427</c:v>
                </c:pt>
                <c:pt idx="2260">
                  <c:v>34.48569994583158</c:v>
                </c:pt>
                <c:pt idx="2261">
                  <c:v>34.48129990653614</c:v>
                </c:pt>
                <c:pt idx="2262">
                  <c:v>34.46899995231433</c:v>
                </c:pt>
                <c:pt idx="2263">
                  <c:v>34.46240007591039</c:v>
                </c:pt>
                <c:pt idx="2264">
                  <c:v>34.4669000003778</c:v>
                </c:pt>
                <c:pt idx="2265">
                  <c:v>34.46219999122331</c:v>
                </c:pt>
                <c:pt idx="2266">
                  <c:v>34.45310004844212</c:v>
                </c:pt>
                <c:pt idx="2267">
                  <c:v>34.43920004233951</c:v>
                </c:pt>
                <c:pt idx="2268">
                  <c:v>34.43519988555636</c:v>
                </c:pt>
                <c:pt idx="2269">
                  <c:v>34.42680001258486</c:v>
                </c:pt>
                <c:pt idx="2270">
                  <c:v>34.42030002479078</c:v>
                </c:pt>
                <c:pt idx="2271">
                  <c:v>34.40779989814473</c:v>
                </c:pt>
                <c:pt idx="2272">
                  <c:v>34.40050007934403</c:v>
                </c:pt>
                <c:pt idx="2273">
                  <c:v>34.39239998282938</c:v>
                </c:pt>
                <c:pt idx="2274">
                  <c:v>34.38900007934348</c:v>
                </c:pt>
                <c:pt idx="2275">
                  <c:v>34.37900008544599</c:v>
                </c:pt>
                <c:pt idx="2276">
                  <c:v>34.37329998588392</c:v>
                </c:pt>
                <c:pt idx="2277">
                  <c:v>34.3692001094787</c:v>
                </c:pt>
                <c:pt idx="2278">
                  <c:v>34.36249990119541</c:v>
                </c:pt>
                <c:pt idx="2279">
                  <c:v>34.3519999225573</c:v>
                </c:pt>
                <c:pt idx="2280">
                  <c:v>34.34520006141607</c:v>
                </c:pt>
                <c:pt idx="2281">
                  <c:v>34.34129994964312</c:v>
                </c:pt>
                <c:pt idx="2282">
                  <c:v>34.33069996795165</c:v>
                </c:pt>
                <c:pt idx="2283">
                  <c:v>34.32880011863381</c:v>
                </c:pt>
                <c:pt idx="2284">
                  <c:v>34.32069997672806</c:v>
                </c:pt>
                <c:pt idx="2285">
                  <c:v>34.30570002212335</c:v>
                </c:pt>
                <c:pt idx="2286">
                  <c:v>34.295100064468</c:v>
                </c:pt>
                <c:pt idx="2287">
                  <c:v>34.28669992255891</c:v>
                </c:pt>
                <c:pt idx="2288">
                  <c:v>34.2759000915503</c:v>
                </c:pt>
                <c:pt idx="2289">
                  <c:v>34.26339996185198</c:v>
                </c:pt>
                <c:pt idx="2290">
                  <c:v>34.25680003127854</c:v>
                </c:pt>
                <c:pt idx="2291">
                  <c:v>34.2503999195069</c:v>
                </c:pt>
                <c:pt idx="2292">
                  <c:v>34.24499998283136</c:v>
                </c:pt>
                <c:pt idx="2293">
                  <c:v>34.23920000076032</c:v>
                </c:pt>
                <c:pt idx="2294">
                  <c:v>34.23190006408186</c:v>
                </c:pt>
                <c:pt idx="2295">
                  <c:v>34.21990007629208</c:v>
                </c:pt>
                <c:pt idx="2296">
                  <c:v>34.20810001907376</c:v>
                </c:pt>
                <c:pt idx="2297">
                  <c:v>34.19829989242136</c:v>
                </c:pt>
                <c:pt idx="2298">
                  <c:v>34.19049988632105</c:v>
                </c:pt>
                <c:pt idx="2299">
                  <c:v>34.1824000129709</c:v>
                </c:pt>
                <c:pt idx="2300">
                  <c:v>34.17299993743654</c:v>
                </c:pt>
                <c:pt idx="2301">
                  <c:v>34.16339993743532</c:v>
                </c:pt>
                <c:pt idx="2302">
                  <c:v>34.15719994048777</c:v>
                </c:pt>
                <c:pt idx="2303">
                  <c:v>34.14700001296659</c:v>
                </c:pt>
                <c:pt idx="2304">
                  <c:v>34.14040007934452</c:v>
                </c:pt>
                <c:pt idx="2305">
                  <c:v>34.13029995269605</c:v>
                </c:pt>
                <c:pt idx="2306">
                  <c:v>34.12500001601802</c:v>
                </c:pt>
                <c:pt idx="2307">
                  <c:v>34.1166000522571</c:v>
                </c:pt>
                <c:pt idx="2308">
                  <c:v>34.10680005531318</c:v>
                </c:pt>
                <c:pt idx="2309">
                  <c:v>34.09890001296663</c:v>
                </c:pt>
                <c:pt idx="2310">
                  <c:v>34.09749997672771</c:v>
                </c:pt>
                <c:pt idx="2311">
                  <c:v>34.09140000686237</c:v>
                </c:pt>
                <c:pt idx="2312">
                  <c:v>34.08389996452024</c:v>
                </c:pt>
                <c:pt idx="2313">
                  <c:v>34.07359989814358</c:v>
                </c:pt>
                <c:pt idx="2314">
                  <c:v>34.0665000972731</c:v>
                </c:pt>
                <c:pt idx="2315">
                  <c:v>34.0556000431061</c:v>
                </c:pt>
                <c:pt idx="2316">
                  <c:v>34.04869997367496</c:v>
                </c:pt>
                <c:pt idx="2317">
                  <c:v>34.04079990424724</c:v>
                </c:pt>
                <c:pt idx="2318">
                  <c:v>34.04190006408314</c:v>
                </c:pt>
                <c:pt idx="2319">
                  <c:v>34.03450010337474</c:v>
                </c:pt>
                <c:pt idx="2320">
                  <c:v>34.02180011558085</c:v>
                </c:pt>
                <c:pt idx="2321">
                  <c:v>34.01809993743518</c:v>
                </c:pt>
                <c:pt idx="2322">
                  <c:v>34.01239993743366</c:v>
                </c:pt>
                <c:pt idx="2323">
                  <c:v>34.00750000076005</c:v>
                </c:pt>
                <c:pt idx="2324">
                  <c:v>33.99729997062605</c:v>
                </c:pt>
                <c:pt idx="2325">
                  <c:v>33.99060007018852</c:v>
                </c:pt>
                <c:pt idx="2326">
                  <c:v>33.98809989204165</c:v>
                </c:pt>
                <c:pt idx="2327">
                  <c:v>33.98309992522624</c:v>
                </c:pt>
                <c:pt idx="2328">
                  <c:v>33.97780002784563</c:v>
                </c:pt>
                <c:pt idx="2329">
                  <c:v>33.97359990997211</c:v>
                </c:pt>
                <c:pt idx="2330">
                  <c:v>33.96729991607208</c:v>
                </c:pt>
                <c:pt idx="2331">
                  <c:v>33.95850011520088</c:v>
                </c:pt>
                <c:pt idx="2332">
                  <c:v>33.95700009994468</c:v>
                </c:pt>
                <c:pt idx="2333">
                  <c:v>33.9504999671917</c:v>
                </c:pt>
                <c:pt idx="2334">
                  <c:v>33.94220000953644</c:v>
                </c:pt>
                <c:pt idx="2335">
                  <c:v>33.93780000953484</c:v>
                </c:pt>
                <c:pt idx="2336">
                  <c:v>33.929100042722</c:v>
                </c:pt>
                <c:pt idx="2337">
                  <c:v>33.91959995231444</c:v>
                </c:pt>
                <c:pt idx="2338">
                  <c:v>33.91199994926134</c:v>
                </c:pt>
                <c:pt idx="2339">
                  <c:v>33.90760004882395</c:v>
                </c:pt>
                <c:pt idx="2340">
                  <c:v>33.89679994925973</c:v>
                </c:pt>
                <c:pt idx="2341">
                  <c:v>33.88899992217557</c:v>
                </c:pt>
                <c:pt idx="2342">
                  <c:v>33.88460005187878</c:v>
                </c:pt>
                <c:pt idx="2343">
                  <c:v>33.87519998855351</c:v>
                </c:pt>
                <c:pt idx="2344">
                  <c:v>33.86900006408541</c:v>
                </c:pt>
                <c:pt idx="2345">
                  <c:v>33.86660009726982</c:v>
                </c:pt>
                <c:pt idx="2346">
                  <c:v>33.86089989509125</c:v>
                </c:pt>
                <c:pt idx="2347">
                  <c:v>33.85270007934375</c:v>
                </c:pt>
                <c:pt idx="2348">
                  <c:v>33.84730011558349</c:v>
                </c:pt>
                <c:pt idx="2349">
                  <c:v>33.8375000129672</c:v>
                </c:pt>
                <c:pt idx="2350">
                  <c:v>33.83340007934382</c:v>
                </c:pt>
                <c:pt idx="2351">
                  <c:v>33.8298001064286</c:v>
                </c:pt>
                <c:pt idx="2352">
                  <c:v>33.8250000038097</c:v>
                </c:pt>
                <c:pt idx="2353">
                  <c:v>33.81619991645857</c:v>
                </c:pt>
                <c:pt idx="2354">
                  <c:v>33.81520005226044</c:v>
                </c:pt>
                <c:pt idx="2355">
                  <c:v>33.81039994659295</c:v>
                </c:pt>
                <c:pt idx="2356">
                  <c:v>33.80800010642633</c:v>
                </c:pt>
                <c:pt idx="2357">
                  <c:v>33.80019990119762</c:v>
                </c:pt>
                <c:pt idx="2358">
                  <c:v>33.7951999706238</c:v>
                </c:pt>
                <c:pt idx="2359">
                  <c:v>33.78660004615813</c:v>
                </c:pt>
                <c:pt idx="2360">
                  <c:v>33.77410010680615</c:v>
                </c:pt>
                <c:pt idx="2361">
                  <c:v>33.76310006179483</c:v>
                </c:pt>
                <c:pt idx="2362">
                  <c:v>33.75519994430215</c:v>
                </c:pt>
                <c:pt idx="2363">
                  <c:v>33.7493999172184</c:v>
                </c:pt>
                <c:pt idx="2364">
                  <c:v>33.74029992637588</c:v>
                </c:pt>
                <c:pt idx="2365">
                  <c:v>33.73279996871861</c:v>
                </c:pt>
                <c:pt idx="2366">
                  <c:v>33.72560003509352</c:v>
                </c:pt>
                <c:pt idx="2367">
                  <c:v>33.71940006828299</c:v>
                </c:pt>
                <c:pt idx="2368">
                  <c:v>33.71670006217755</c:v>
                </c:pt>
                <c:pt idx="2369">
                  <c:v>33.71320008010298</c:v>
                </c:pt>
                <c:pt idx="2370">
                  <c:v>33.70589998664582</c:v>
                </c:pt>
                <c:pt idx="2371">
                  <c:v>33.7006999202713</c:v>
                </c:pt>
                <c:pt idx="2372">
                  <c:v>33.6940998962382</c:v>
                </c:pt>
                <c:pt idx="2373">
                  <c:v>33.68930006523077</c:v>
                </c:pt>
                <c:pt idx="2374">
                  <c:v>33.68729992942463</c:v>
                </c:pt>
                <c:pt idx="2375">
                  <c:v>33.68690008926202</c:v>
                </c:pt>
                <c:pt idx="2376">
                  <c:v>33.68360001983454</c:v>
                </c:pt>
                <c:pt idx="2377">
                  <c:v>33.67749995040504</c:v>
                </c:pt>
                <c:pt idx="2378">
                  <c:v>33.67360003204158</c:v>
                </c:pt>
                <c:pt idx="2379">
                  <c:v>33.6641000350901</c:v>
                </c:pt>
                <c:pt idx="2380">
                  <c:v>33.65729989928877</c:v>
                </c:pt>
                <c:pt idx="2381">
                  <c:v>33.6505000110592</c:v>
                </c:pt>
                <c:pt idx="2382">
                  <c:v>33.64169994773692</c:v>
                </c:pt>
                <c:pt idx="2383">
                  <c:v>33.62929993285798</c:v>
                </c:pt>
                <c:pt idx="2384">
                  <c:v>33.61910004463061</c:v>
                </c:pt>
                <c:pt idx="2385">
                  <c:v>33.61550000838906</c:v>
                </c:pt>
                <c:pt idx="2386">
                  <c:v>33.6099999149301</c:v>
                </c:pt>
                <c:pt idx="2387">
                  <c:v>33.60400009612568</c:v>
                </c:pt>
                <c:pt idx="2388">
                  <c:v>33.59509996642737</c:v>
                </c:pt>
                <c:pt idx="2389">
                  <c:v>33.58510004806158</c:v>
                </c:pt>
                <c:pt idx="2390">
                  <c:v>33.5747000995616</c:v>
                </c:pt>
                <c:pt idx="2391">
                  <c:v>33.56429997901795</c:v>
                </c:pt>
                <c:pt idx="2392">
                  <c:v>33.56009990348685</c:v>
                </c:pt>
                <c:pt idx="2393">
                  <c:v>33.5544000724767</c:v>
                </c:pt>
                <c:pt idx="2394">
                  <c:v>33.54740000610035</c:v>
                </c:pt>
                <c:pt idx="2395">
                  <c:v>33.5432999851182</c:v>
                </c:pt>
                <c:pt idx="2396">
                  <c:v>33.53550008773527</c:v>
                </c:pt>
                <c:pt idx="2397">
                  <c:v>33.5339000755266</c:v>
                </c:pt>
                <c:pt idx="2398">
                  <c:v>33.52820004539172</c:v>
                </c:pt>
                <c:pt idx="2399">
                  <c:v>33.52439993972803</c:v>
                </c:pt>
                <c:pt idx="2400">
                  <c:v>33.51760002135779</c:v>
                </c:pt>
                <c:pt idx="2401">
                  <c:v>33.51700005759994</c:v>
                </c:pt>
                <c:pt idx="2402">
                  <c:v>33.51350011177055</c:v>
                </c:pt>
                <c:pt idx="2403">
                  <c:v>33.50559998512108</c:v>
                </c:pt>
                <c:pt idx="2404">
                  <c:v>33.49590002746481</c:v>
                </c:pt>
                <c:pt idx="2405">
                  <c:v>33.4890999340023</c:v>
                </c:pt>
                <c:pt idx="2406">
                  <c:v>33.48319996719145</c:v>
                </c:pt>
                <c:pt idx="2407">
                  <c:v>33.47730000343289</c:v>
                </c:pt>
                <c:pt idx="2408">
                  <c:v>33.47549999122565</c:v>
                </c:pt>
                <c:pt idx="2409">
                  <c:v>33.47050002441392</c:v>
                </c:pt>
                <c:pt idx="2410">
                  <c:v>33.4666000213583</c:v>
                </c:pt>
                <c:pt idx="2411">
                  <c:v>33.4574999942779</c:v>
                </c:pt>
                <c:pt idx="2412">
                  <c:v>33.44460004272332</c:v>
                </c:pt>
                <c:pt idx="2413">
                  <c:v>33.44079993705601</c:v>
                </c:pt>
                <c:pt idx="2414">
                  <c:v>33.43280002173924</c:v>
                </c:pt>
                <c:pt idx="2415">
                  <c:v>33.42339999465912</c:v>
                </c:pt>
                <c:pt idx="2416">
                  <c:v>33.4174001094798</c:v>
                </c:pt>
                <c:pt idx="2417">
                  <c:v>33.40939994659493</c:v>
                </c:pt>
                <c:pt idx="2418">
                  <c:v>33.40609994659462</c:v>
                </c:pt>
                <c:pt idx="2419">
                  <c:v>33.39849996490011</c:v>
                </c:pt>
                <c:pt idx="2420">
                  <c:v>33.3909001037573</c:v>
                </c:pt>
                <c:pt idx="2421">
                  <c:v>33.38129998626388</c:v>
                </c:pt>
                <c:pt idx="2422">
                  <c:v>33.38010001640212</c:v>
                </c:pt>
                <c:pt idx="2423">
                  <c:v>33.37850010375767</c:v>
                </c:pt>
                <c:pt idx="2424">
                  <c:v>33.37519991645604</c:v>
                </c:pt>
                <c:pt idx="2425">
                  <c:v>33.37250007324107</c:v>
                </c:pt>
                <c:pt idx="2426">
                  <c:v>33.37069993133625</c:v>
                </c:pt>
                <c:pt idx="2427">
                  <c:v>33.36490007018801</c:v>
                </c:pt>
                <c:pt idx="2428">
                  <c:v>33.35549993743916</c:v>
                </c:pt>
                <c:pt idx="2429">
                  <c:v>33.3434000915513</c:v>
                </c:pt>
                <c:pt idx="2430">
                  <c:v>33.33789992560921</c:v>
                </c:pt>
                <c:pt idx="2431">
                  <c:v>33.33440002212227</c:v>
                </c:pt>
                <c:pt idx="2432">
                  <c:v>33.32859996490152</c:v>
                </c:pt>
                <c:pt idx="2433">
                  <c:v>33.3204000133519</c:v>
                </c:pt>
                <c:pt idx="2434">
                  <c:v>33.32019993171343</c:v>
                </c:pt>
                <c:pt idx="2435">
                  <c:v>33.31459993171661</c:v>
                </c:pt>
                <c:pt idx="2436">
                  <c:v>33.30470005264209</c:v>
                </c:pt>
                <c:pt idx="2437">
                  <c:v>33.29740009803573</c:v>
                </c:pt>
                <c:pt idx="2438">
                  <c:v>33.29379992599206</c:v>
                </c:pt>
                <c:pt idx="2439">
                  <c:v>33.28470006789939</c:v>
                </c:pt>
                <c:pt idx="2440">
                  <c:v>33.28270010414053</c:v>
                </c:pt>
                <c:pt idx="2441">
                  <c:v>33.2830999229409</c:v>
                </c:pt>
                <c:pt idx="2442">
                  <c:v>33.28060005263978</c:v>
                </c:pt>
                <c:pt idx="2443">
                  <c:v>33.2814000736216</c:v>
                </c:pt>
                <c:pt idx="2444">
                  <c:v>33.27739997406025</c:v>
                </c:pt>
                <c:pt idx="2445">
                  <c:v>33.27419990768247</c:v>
                </c:pt>
                <c:pt idx="2446">
                  <c:v>33.26810010680856</c:v>
                </c:pt>
                <c:pt idx="2447">
                  <c:v>33.26279990157856</c:v>
                </c:pt>
                <c:pt idx="2448">
                  <c:v>33.256499898529</c:v>
                </c:pt>
                <c:pt idx="2449">
                  <c:v>33.2520001037592</c:v>
                </c:pt>
                <c:pt idx="2450">
                  <c:v>33.24920009460038</c:v>
                </c:pt>
                <c:pt idx="2451">
                  <c:v>33.24620008239435</c:v>
                </c:pt>
                <c:pt idx="2452">
                  <c:v>33.23719998588422</c:v>
                </c:pt>
                <c:pt idx="2453">
                  <c:v>33.23269992866335</c:v>
                </c:pt>
                <c:pt idx="2454">
                  <c:v>33.2259000465383</c:v>
                </c:pt>
                <c:pt idx="2455">
                  <c:v>33.22380008277833</c:v>
                </c:pt>
                <c:pt idx="2456">
                  <c:v>33.21479988670035</c:v>
                </c:pt>
                <c:pt idx="2457">
                  <c:v>33.21079996833578</c:v>
                </c:pt>
                <c:pt idx="2458">
                  <c:v>33.20759990196166</c:v>
                </c:pt>
                <c:pt idx="2459">
                  <c:v>33.19859998359243</c:v>
                </c:pt>
                <c:pt idx="2460">
                  <c:v>33.19450005302133</c:v>
                </c:pt>
                <c:pt idx="2461">
                  <c:v>33.19039988403165</c:v>
                </c:pt>
                <c:pt idx="2462">
                  <c:v>33.18320009231319</c:v>
                </c:pt>
                <c:pt idx="2463">
                  <c:v>33.18360004081478</c:v>
                </c:pt>
                <c:pt idx="2464">
                  <c:v>33.17809990196111</c:v>
                </c:pt>
                <c:pt idx="2465">
                  <c:v>33.17349992027084</c:v>
                </c:pt>
                <c:pt idx="2466">
                  <c:v>33.17380001373019</c:v>
                </c:pt>
                <c:pt idx="2467">
                  <c:v>33.17210011329735</c:v>
                </c:pt>
                <c:pt idx="2468">
                  <c:v>33.1674000167841</c:v>
                </c:pt>
                <c:pt idx="2469">
                  <c:v>33.1605999534586</c:v>
                </c:pt>
                <c:pt idx="2470">
                  <c:v>33.15240000495396</c:v>
                </c:pt>
                <c:pt idx="2471">
                  <c:v>33.14849990844596</c:v>
                </c:pt>
                <c:pt idx="2472">
                  <c:v>33.1410000865908</c:v>
                </c:pt>
                <c:pt idx="2473">
                  <c:v>33.13849995078635</c:v>
                </c:pt>
                <c:pt idx="2474">
                  <c:v>33.1351000141149</c:v>
                </c:pt>
                <c:pt idx="2475">
                  <c:v>33.13070004730253</c:v>
                </c:pt>
                <c:pt idx="2476">
                  <c:v>33.1223999176</c:v>
                </c:pt>
                <c:pt idx="2477">
                  <c:v>33.11249996909827</c:v>
                </c:pt>
                <c:pt idx="2478">
                  <c:v>33.1055000114393</c:v>
                </c:pt>
                <c:pt idx="2479">
                  <c:v>33.10519993285928</c:v>
                </c:pt>
                <c:pt idx="2480">
                  <c:v>33.10109995994205</c:v>
                </c:pt>
                <c:pt idx="2481">
                  <c:v>33.10160004424687</c:v>
                </c:pt>
                <c:pt idx="2482">
                  <c:v>33.10019990539513</c:v>
                </c:pt>
                <c:pt idx="2483">
                  <c:v>33.09759996566572</c:v>
                </c:pt>
                <c:pt idx="2484">
                  <c:v>33.08820000800915</c:v>
                </c:pt>
                <c:pt idx="2485">
                  <c:v>33.0830999870268</c:v>
                </c:pt>
                <c:pt idx="2486">
                  <c:v>33.07760009879709</c:v>
                </c:pt>
                <c:pt idx="2487">
                  <c:v>33.070900068662</c:v>
                </c:pt>
                <c:pt idx="2488">
                  <c:v>33.06590000533834</c:v>
                </c:pt>
                <c:pt idx="2489">
                  <c:v>33.06029998740632</c:v>
                </c:pt>
                <c:pt idx="2490">
                  <c:v>33.05459989394875</c:v>
                </c:pt>
                <c:pt idx="2491">
                  <c:v>33.04749993934092</c:v>
                </c:pt>
                <c:pt idx="2492">
                  <c:v>33.03880001792641</c:v>
                </c:pt>
                <c:pt idx="2493">
                  <c:v>33.030000117491</c:v>
                </c:pt>
                <c:pt idx="2494">
                  <c:v>33.0227999484996</c:v>
                </c:pt>
                <c:pt idx="2495">
                  <c:v>33.013500105666</c:v>
                </c:pt>
                <c:pt idx="2496">
                  <c:v>33.00939993972497</c:v>
                </c:pt>
                <c:pt idx="2497">
                  <c:v>33.00270008163349</c:v>
                </c:pt>
                <c:pt idx="2498">
                  <c:v>32.99540004539449</c:v>
                </c:pt>
                <c:pt idx="2499">
                  <c:v>32.98779998511962</c:v>
                </c:pt>
                <c:pt idx="2500">
                  <c:v>32.9807999580371</c:v>
                </c:pt>
                <c:pt idx="2501">
                  <c:v>32.97199993095274</c:v>
                </c:pt>
                <c:pt idx="2502">
                  <c:v>32.96520009994492</c:v>
                </c:pt>
                <c:pt idx="2503">
                  <c:v>32.96219989776363</c:v>
                </c:pt>
                <c:pt idx="2504">
                  <c:v>32.9547999069182</c:v>
                </c:pt>
                <c:pt idx="2505">
                  <c:v>32.95069993400465</c:v>
                </c:pt>
                <c:pt idx="2506">
                  <c:v>32.94830009994254</c:v>
                </c:pt>
                <c:pt idx="2507">
                  <c:v>32.94080001258772</c:v>
                </c:pt>
                <c:pt idx="2508">
                  <c:v>32.93339992217808</c:v>
                </c:pt>
                <c:pt idx="2509">
                  <c:v>32.92749989204457</c:v>
                </c:pt>
                <c:pt idx="2510">
                  <c:v>32.91839989814616</c:v>
                </c:pt>
                <c:pt idx="2511">
                  <c:v>32.915299964523</c:v>
                </c:pt>
                <c:pt idx="2512">
                  <c:v>32.913099934387</c:v>
                </c:pt>
                <c:pt idx="2513">
                  <c:v>32.90889997367412</c:v>
                </c:pt>
                <c:pt idx="2514">
                  <c:v>32.90599993438446</c:v>
                </c:pt>
                <c:pt idx="2515">
                  <c:v>32.9027999252321</c:v>
                </c:pt>
                <c:pt idx="2516">
                  <c:v>32.902399940107</c:v>
                </c:pt>
                <c:pt idx="2517">
                  <c:v>32.89870003967008</c:v>
                </c:pt>
                <c:pt idx="2518">
                  <c:v>32.89209990386735</c:v>
                </c:pt>
                <c:pt idx="2519">
                  <c:v>32.8853000820163</c:v>
                </c:pt>
                <c:pt idx="2520">
                  <c:v>32.8792999885518</c:v>
                </c:pt>
                <c:pt idx="2521">
                  <c:v>32.87039999770786</c:v>
                </c:pt>
                <c:pt idx="2522">
                  <c:v>32.8656999313316</c:v>
                </c:pt>
                <c:pt idx="2523">
                  <c:v>32.8553999195101</c:v>
                </c:pt>
                <c:pt idx="2524">
                  <c:v>32.850200097655</c:v>
                </c:pt>
                <c:pt idx="2525">
                  <c:v>32.84590004348502</c:v>
                </c:pt>
                <c:pt idx="2526">
                  <c:v>32.84120000114123</c:v>
                </c:pt>
                <c:pt idx="2527">
                  <c:v>32.83190010986434</c:v>
                </c:pt>
                <c:pt idx="2528">
                  <c:v>32.82450004043494</c:v>
                </c:pt>
                <c:pt idx="2529">
                  <c:v>32.81630004348699</c:v>
                </c:pt>
                <c:pt idx="2530">
                  <c:v>32.81010008277372</c:v>
                </c:pt>
                <c:pt idx="2531">
                  <c:v>32.80369994392095</c:v>
                </c:pt>
                <c:pt idx="2532">
                  <c:v>32.7999999408712</c:v>
                </c:pt>
                <c:pt idx="2533">
                  <c:v>32.79640004958856</c:v>
                </c:pt>
                <c:pt idx="2534">
                  <c:v>32.78889999541934</c:v>
                </c:pt>
                <c:pt idx="2535">
                  <c:v>32.78419998931349</c:v>
                </c:pt>
                <c:pt idx="2536">
                  <c:v>32.77600005569182</c:v>
                </c:pt>
                <c:pt idx="2537">
                  <c:v>32.77080002555886</c:v>
                </c:pt>
                <c:pt idx="2538">
                  <c:v>32.76700004958548</c:v>
                </c:pt>
                <c:pt idx="2539">
                  <c:v>32.7650000133508</c:v>
                </c:pt>
                <c:pt idx="2540">
                  <c:v>32.75690001945257</c:v>
                </c:pt>
                <c:pt idx="2541">
                  <c:v>32.7556000133518</c:v>
                </c:pt>
                <c:pt idx="2542">
                  <c:v>32.74930006179419</c:v>
                </c:pt>
                <c:pt idx="2543">
                  <c:v>32.74340006484633</c:v>
                </c:pt>
                <c:pt idx="2544">
                  <c:v>32.7352999019604</c:v>
                </c:pt>
                <c:pt idx="2545">
                  <c:v>32.72830008315941</c:v>
                </c:pt>
                <c:pt idx="2546">
                  <c:v>32.72250001983412</c:v>
                </c:pt>
                <c:pt idx="2547">
                  <c:v>32.71619998664755</c:v>
                </c:pt>
                <c:pt idx="2548">
                  <c:v>32.71300002288262</c:v>
                </c:pt>
                <c:pt idx="2549">
                  <c:v>32.70650009841484</c:v>
                </c:pt>
                <c:pt idx="2550">
                  <c:v>32.69990000190593</c:v>
                </c:pt>
                <c:pt idx="2551">
                  <c:v>32.69740010452006</c:v>
                </c:pt>
                <c:pt idx="2552">
                  <c:v>32.69409997482217</c:v>
                </c:pt>
                <c:pt idx="2553">
                  <c:v>32.6880000534038</c:v>
                </c:pt>
                <c:pt idx="2554">
                  <c:v>32.68379988136076</c:v>
                </c:pt>
                <c:pt idx="2555">
                  <c:v>32.68000008354281</c:v>
                </c:pt>
                <c:pt idx="2556">
                  <c:v>32.6733999145472</c:v>
                </c:pt>
                <c:pt idx="2557">
                  <c:v>32.66399992370498</c:v>
                </c:pt>
                <c:pt idx="2558">
                  <c:v>32.66239997481898</c:v>
                </c:pt>
                <c:pt idx="2559">
                  <c:v>32.65549991760052</c:v>
                </c:pt>
                <c:pt idx="2560">
                  <c:v>32.64929999008018</c:v>
                </c:pt>
                <c:pt idx="2561">
                  <c:v>32.6435998813613</c:v>
                </c:pt>
                <c:pt idx="2562">
                  <c:v>32.63850008964435</c:v>
                </c:pt>
                <c:pt idx="2563">
                  <c:v>32.6310998966219</c:v>
                </c:pt>
                <c:pt idx="2564">
                  <c:v>32.62040000534034</c:v>
                </c:pt>
                <c:pt idx="2565">
                  <c:v>32.61630007171331</c:v>
                </c:pt>
                <c:pt idx="2566">
                  <c:v>32.6143000293705</c:v>
                </c:pt>
                <c:pt idx="2567">
                  <c:v>32.60659997520267</c:v>
                </c:pt>
                <c:pt idx="2568">
                  <c:v>32.60799993896581</c:v>
                </c:pt>
                <c:pt idx="2569">
                  <c:v>32.60560010795598</c:v>
                </c:pt>
                <c:pt idx="2570">
                  <c:v>32.599599942012</c:v>
                </c:pt>
                <c:pt idx="2571">
                  <c:v>32.59820010795375</c:v>
                </c:pt>
                <c:pt idx="2572">
                  <c:v>32.59580003852536</c:v>
                </c:pt>
                <c:pt idx="2573">
                  <c:v>32.58839990882916</c:v>
                </c:pt>
                <c:pt idx="2574">
                  <c:v>32.58509993896223</c:v>
                </c:pt>
                <c:pt idx="2575">
                  <c:v>32.57770008087027</c:v>
                </c:pt>
                <c:pt idx="2576">
                  <c:v>32.57530001449413</c:v>
                </c:pt>
                <c:pt idx="2577">
                  <c:v>32.56399993018931</c:v>
                </c:pt>
                <c:pt idx="2578">
                  <c:v>32.55810003280203</c:v>
                </c:pt>
                <c:pt idx="2579">
                  <c:v>32.55349997253143</c:v>
                </c:pt>
                <c:pt idx="2580">
                  <c:v>32.54890000571685</c:v>
                </c:pt>
                <c:pt idx="2581">
                  <c:v>32.54830002669767</c:v>
                </c:pt>
                <c:pt idx="2582">
                  <c:v>32.54530009307564</c:v>
                </c:pt>
                <c:pt idx="2583">
                  <c:v>32.5394998970005</c:v>
                </c:pt>
                <c:pt idx="2584">
                  <c:v>32.53649992408464</c:v>
                </c:pt>
                <c:pt idx="2585">
                  <c:v>32.53079990310653</c:v>
                </c:pt>
                <c:pt idx="2586">
                  <c:v>32.52500000572036</c:v>
                </c:pt>
                <c:pt idx="2587">
                  <c:v>32.52289990005375</c:v>
                </c:pt>
                <c:pt idx="2588">
                  <c:v>32.51779990615614</c:v>
                </c:pt>
                <c:pt idx="2589">
                  <c:v>32.5158999393461</c:v>
                </c:pt>
                <c:pt idx="2590">
                  <c:v>32.51509990920749</c:v>
                </c:pt>
                <c:pt idx="2591">
                  <c:v>32.512599978636</c:v>
                </c:pt>
                <c:pt idx="2592">
                  <c:v>32.5125999092088</c:v>
                </c:pt>
                <c:pt idx="2593">
                  <c:v>32.50689997863444</c:v>
                </c:pt>
                <c:pt idx="2594">
                  <c:v>32.49949991531319</c:v>
                </c:pt>
                <c:pt idx="2595">
                  <c:v>32.49540011138743</c:v>
                </c:pt>
                <c:pt idx="2596">
                  <c:v>32.48690009040727</c:v>
                </c:pt>
                <c:pt idx="2597">
                  <c:v>32.48709989433333</c:v>
                </c:pt>
                <c:pt idx="2598">
                  <c:v>32.48329993667721</c:v>
                </c:pt>
                <c:pt idx="2599">
                  <c:v>32.47980008163354</c:v>
                </c:pt>
                <c:pt idx="2600">
                  <c:v>32.47610000305212</c:v>
                </c:pt>
                <c:pt idx="2601">
                  <c:v>32.47389993667457</c:v>
                </c:pt>
                <c:pt idx="2602">
                  <c:v>32.46240005149954</c:v>
                </c:pt>
                <c:pt idx="2603">
                  <c:v>32.45610008163199</c:v>
                </c:pt>
                <c:pt idx="2604">
                  <c:v>32.45320010566498</c:v>
                </c:pt>
                <c:pt idx="2605">
                  <c:v>32.45000009956129</c:v>
                </c:pt>
                <c:pt idx="2606">
                  <c:v>32.44850003013198</c:v>
                </c:pt>
                <c:pt idx="2607">
                  <c:v>32.44369989433108</c:v>
                </c:pt>
                <c:pt idx="2608">
                  <c:v>32.43770003318423</c:v>
                </c:pt>
                <c:pt idx="2609">
                  <c:v>32.42790011482066</c:v>
                </c:pt>
                <c:pt idx="2610">
                  <c:v>32.42540010566518</c:v>
                </c:pt>
                <c:pt idx="2611">
                  <c:v>32.4259999214155</c:v>
                </c:pt>
                <c:pt idx="2612">
                  <c:v>32.42049988822691</c:v>
                </c:pt>
                <c:pt idx="2613">
                  <c:v>32.41449992446721</c:v>
                </c:pt>
                <c:pt idx="2614">
                  <c:v>32.41150008735345</c:v>
                </c:pt>
                <c:pt idx="2615">
                  <c:v>32.40840009040403</c:v>
                </c:pt>
                <c:pt idx="2616">
                  <c:v>32.40020003929018</c:v>
                </c:pt>
                <c:pt idx="2617">
                  <c:v>32.39450001220757</c:v>
                </c:pt>
                <c:pt idx="2618">
                  <c:v>32.39040008468145</c:v>
                </c:pt>
                <c:pt idx="2619">
                  <c:v>32.38310003356673</c:v>
                </c:pt>
                <c:pt idx="2620">
                  <c:v>32.38479995193119</c:v>
                </c:pt>
                <c:pt idx="2621">
                  <c:v>32.38480011176577</c:v>
                </c:pt>
                <c:pt idx="2622">
                  <c:v>32.38280004844272</c:v>
                </c:pt>
                <c:pt idx="2623">
                  <c:v>32.3765999458301</c:v>
                </c:pt>
                <c:pt idx="2624">
                  <c:v>32.37120005149331</c:v>
                </c:pt>
                <c:pt idx="2625">
                  <c:v>32.37020011481945</c:v>
                </c:pt>
                <c:pt idx="2626">
                  <c:v>32.36270011787201</c:v>
                </c:pt>
                <c:pt idx="2627">
                  <c:v>32.35780002441238</c:v>
                </c:pt>
                <c:pt idx="2628">
                  <c:v>32.35239995803568</c:v>
                </c:pt>
                <c:pt idx="2629">
                  <c:v>32.34120009384054</c:v>
                </c:pt>
                <c:pt idx="2630">
                  <c:v>32.33510009383826</c:v>
                </c:pt>
                <c:pt idx="2631">
                  <c:v>32.33059992485141</c:v>
                </c:pt>
                <c:pt idx="2632">
                  <c:v>32.3237998947152</c:v>
                </c:pt>
                <c:pt idx="2633">
                  <c:v>32.31379993400333</c:v>
                </c:pt>
                <c:pt idx="2634">
                  <c:v>32.3100001029961</c:v>
                </c:pt>
                <c:pt idx="2635">
                  <c:v>32.30359997634514</c:v>
                </c:pt>
                <c:pt idx="2636">
                  <c:v>32.29970008201417</c:v>
                </c:pt>
                <c:pt idx="2637">
                  <c:v>32.29230001563701</c:v>
                </c:pt>
                <c:pt idx="2638">
                  <c:v>32.28769998245116</c:v>
                </c:pt>
                <c:pt idx="2639">
                  <c:v>32.27989995841926</c:v>
                </c:pt>
                <c:pt idx="2640">
                  <c:v>32.27139999465726</c:v>
                </c:pt>
                <c:pt idx="2641">
                  <c:v>32.26589992217851</c:v>
                </c:pt>
                <c:pt idx="2642">
                  <c:v>32.26080001868831</c:v>
                </c:pt>
                <c:pt idx="2643">
                  <c:v>32.25960011215284</c:v>
                </c:pt>
                <c:pt idx="2644">
                  <c:v>32.25600003051657</c:v>
                </c:pt>
                <c:pt idx="2645">
                  <c:v>32.25509998817506</c:v>
                </c:pt>
                <c:pt idx="2646">
                  <c:v>32.24980011481966</c:v>
                </c:pt>
                <c:pt idx="2647">
                  <c:v>32.24779999999735</c:v>
                </c:pt>
                <c:pt idx="2648">
                  <c:v>32.2401999729118</c:v>
                </c:pt>
                <c:pt idx="2649">
                  <c:v>32.23500008162955</c:v>
                </c:pt>
                <c:pt idx="2650">
                  <c:v>32.2241999942744</c:v>
                </c:pt>
                <c:pt idx="2651">
                  <c:v>32.21560010299436</c:v>
                </c:pt>
                <c:pt idx="2652">
                  <c:v>32.20929994010658</c:v>
                </c:pt>
                <c:pt idx="2653">
                  <c:v>32.20439994010667</c:v>
                </c:pt>
                <c:pt idx="2654">
                  <c:v>32.1970999221776</c:v>
                </c:pt>
                <c:pt idx="2655">
                  <c:v>32.19550008506485</c:v>
                </c:pt>
                <c:pt idx="2656">
                  <c:v>32.19359994926345</c:v>
                </c:pt>
                <c:pt idx="2657">
                  <c:v>32.19329990692131</c:v>
                </c:pt>
                <c:pt idx="2658">
                  <c:v>32.18400007590751</c:v>
                </c:pt>
                <c:pt idx="2659">
                  <c:v>32.18140009688796</c:v>
                </c:pt>
                <c:pt idx="2660">
                  <c:v>32.17570008773328</c:v>
                </c:pt>
                <c:pt idx="2661">
                  <c:v>32.16840003051766</c:v>
                </c:pt>
                <c:pt idx="2662">
                  <c:v>32.16369992179898</c:v>
                </c:pt>
                <c:pt idx="2663">
                  <c:v>32.16130009078552</c:v>
                </c:pt>
                <c:pt idx="2664">
                  <c:v>32.15940011177008</c:v>
                </c:pt>
                <c:pt idx="2665">
                  <c:v>32.1539999881752</c:v>
                </c:pt>
                <c:pt idx="2666">
                  <c:v>32.14929992484758</c:v>
                </c:pt>
                <c:pt idx="2667">
                  <c:v>32.14650001525658</c:v>
                </c:pt>
                <c:pt idx="2668">
                  <c:v>32.13919988861016</c:v>
                </c:pt>
                <c:pt idx="2669">
                  <c:v>32.13269993400536</c:v>
                </c:pt>
                <c:pt idx="2670">
                  <c:v>32.13099996413803</c:v>
                </c:pt>
                <c:pt idx="2671">
                  <c:v>32.12869991569096</c:v>
                </c:pt>
                <c:pt idx="2672">
                  <c:v>32.12620011176841</c:v>
                </c:pt>
                <c:pt idx="2673">
                  <c:v>32.12300003928977</c:v>
                </c:pt>
                <c:pt idx="2674">
                  <c:v>32.12040002708454</c:v>
                </c:pt>
                <c:pt idx="2675">
                  <c:v>32.11249990043507</c:v>
                </c:pt>
                <c:pt idx="2676">
                  <c:v>32.10750000915141</c:v>
                </c:pt>
                <c:pt idx="2677">
                  <c:v>32.10660010566789</c:v>
                </c:pt>
                <c:pt idx="2678">
                  <c:v>32.10759998779029</c:v>
                </c:pt>
                <c:pt idx="2679">
                  <c:v>32.10119991836473</c:v>
                </c:pt>
                <c:pt idx="2680">
                  <c:v>32.09830004806281</c:v>
                </c:pt>
                <c:pt idx="2681">
                  <c:v>32.0931999725326</c:v>
                </c:pt>
                <c:pt idx="2682">
                  <c:v>32.087500038906</c:v>
                </c:pt>
                <c:pt idx="2683">
                  <c:v>32.08139993018995</c:v>
                </c:pt>
                <c:pt idx="2684">
                  <c:v>32.07969993324149</c:v>
                </c:pt>
                <c:pt idx="2685">
                  <c:v>32.07629990005444</c:v>
                </c:pt>
                <c:pt idx="2686">
                  <c:v>32.07130004501229</c:v>
                </c:pt>
                <c:pt idx="2687">
                  <c:v>32.06740008430279</c:v>
                </c:pt>
                <c:pt idx="2688">
                  <c:v>32.06259990920808</c:v>
                </c:pt>
                <c:pt idx="2689">
                  <c:v>32.05930004195761</c:v>
                </c:pt>
                <c:pt idx="2690">
                  <c:v>32.05719993934323</c:v>
                </c:pt>
                <c:pt idx="2691">
                  <c:v>32.05349993324123</c:v>
                </c:pt>
                <c:pt idx="2692">
                  <c:v>32.05600002669959</c:v>
                </c:pt>
                <c:pt idx="2693">
                  <c:v>32.05480005378554</c:v>
                </c:pt>
                <c:pt idx="2694">
                  <c:v>32.04839993324276</c:v>
                </c:pt>
                <c:pt idx="2695">
                  <c:v>32.04379993018665</c:v>
                </c:pt>
                <c:pt idx="2696">
                  <c:v>32.04029992408687</c:v>
                </c:pt>
                <c:pt idx="2697">
                  <c:v>32.03599992103045</c:v>
                </c:pt>
                <c:pt idx="2698">
                  <c:v>32.03439992713902</c:v>
                </c:pt>
                <c:pt idx="2699">
                  <c:v>32.03359996337531</c:v>
                </c:pt>
                <c:pt idx="2700">
                  <c:v>32.03230006293961</c:v>
                </c:pt>
                <c:pt idx="2701">
                  <c:v>32.0329000869715</c:v>
                </c:pt>
                <c:pt idx="2702">
                  <c:v>32.02920009612717</c:v>
                </c:pt>
                <c:pt idx="2703">
                  <c:v>32.0278000961298</c:v>
                </c:pt>
                <c:pt idx="2704">
                  <c:v>32.01999993018762</c:v>
                </c:pt>
                <c:pt idx="2705">
                  <c:v>32.01419997253106</c:v>
                </c:pt>
                <c:pt idx="2706">
                  <c:v>32.00789997558604</c:v>
                </c:pt>
                <c:pt idx="2707">
                  <c:v>32.0021000904053</c:v>
                </c:pt>
                <c:pt idx="2708">
                  <c:v>31.99439989738309</c:v>
                </c:pt>
                <c:pt idx="2709">
                  <c:v>31.99079993057236</c:v>
                </c:pt>
                <c:pt idx="2710">
                  <c:v>31.98879989127815</c:v>
                </c:pt>
                <c:pt idx="2711">
                  <c:v>31.98819995460508</c:v>
                </c:pt>
                <c:pt idx="2712">
                  <c:v>31.98530005416612</c:v>
                </c:pt>
                <c:pt idx="2713">
                  <c:v>31.98099988212195</c:v>
                </c:pt>
                <c:pt idx="2714">
                  <c:v>31.97420005416643</c:v>
                </c:pt>
                <c:pt idx="2715">
                  <c:v>31.9723999393427</c:v>
                </c:pt>
                <c:pt idx="2716">
                  <c:v>31.96910003890661</c:v>
                </c:pt>
                <c:pt idx="2717">
                  <c:v>31.96210004195743</c:v>
                </c:pt>
                <c:pt idx="2718">
                  <c:v>31.95899993629428</c:v>
                </c:pt>
                <c:pt idx="2719">
                  <c:v>31.95790010528436</c:v>
                </c:pt>
                <c:pt idx="2720">
                  <c:v>31.95250007820141</c:v>
                </c:pt>
                <c:pt idx="2721">
                  <c:v>31.95380007514904</c:v>
                </c:pt>
                <c:pt idx="2722">
                  <c:v>31.95319992713848</c:v>
                </c:pt>
                <c:pt idx="2723">
                  <c:v>31.94679993629322</c:v>
                </c:pt>
                <c:pt idx="2724">
                  <c:v>31.9407000511128</c:v>
                </c:pt>
                <c:pt idx="2725">
                  <c:v>31.93730009650972</c:v>
                </c:pt>
                <c:pt idx="2726">
                  <c:v>31.93369992446969</c:v>
                </c:pt>
                <c:pt idx="2727">
                  <c:v>31.92940003013425</c:v>
                </c:pt>
                <c:pt idx="2728">
                  <c:v>31.92249993972652</c:v>
                </c:pt>
                <c:pt idx="2729">
                  <c:v>31.92319992446572</c:v>
                </c:pt>
                <c:pt idx="2730">
                  <c:v>31.92129994849893</c:v>
                </c:pt>
                <c:pt idx="2731">
                  <c:v>31.91369991836472</c:v>
                </c:pt>
                <c:pt idx="2732">
                  <c:v>31.90699993972518</c:v>
                </c:pt>
                <c:pt idx="2733">
                  <c:v>31.90010002440977</c:v>
                </c:pt>
                <c:pt idx="2734">
                  <c:v>31.89530008773362</c:v>
                </c:pt>
                <c:pt idx="2735">
                  <c:v>31.8935000606507</c:v>
                </c:pt>
                <c:pt idx="2736">
                  <c:v>31.89370008468541</c:v>
                </c:pt>
                <c:pt idx="2737">
                  <c:v>31.88900007247502</c:v>
                </c:pt>
                <c:pt idx="2738">
                  <c:v>31.88550002708143</c:v>
                </c:pt>
                <c:pt idx="2739">
                  <c:v>31.87820009955976</c:v>
                </c:pt>
                <c:pt idx="2740">
                  <c:v>31.8759998912792</c:v>
                </c:pt>
                <c:pt idx="2741">
                  <c:v>31.87359998473766</c:v>
                </c:pt>
                <c:pt idx="2742">
                  <c:v>31.86839996375782</c:v>
                </c:pt>
                <c:pt idx="2743">
                  <c:v>31.8651000030477</c:v>
                </c:pt>
                <c:pt idx="2744">
                  <c:v>31.86250010566436</c:v>
                </c:pt>
                <c:pt idx="2745">
                  <c:v>31.85680003928792</c:v>
                </c:pt>
                <c:pt idx="2746">
                  <c:v>31.85359989432979</c:v>
                </c:pt>
                <c:pt idx="2747">
                  <c:v>31.84880009651169</c:v>
                </c:pt>
                <c:pt idx="2748">
                  <c:v>31.84409996680915</c:v>
                </c:pt>
                <c:pt idx="2749">
                  <c:v>31.84040007858128</c:v>
                </c:pt>
                <c:pt idx="2750">
                  <c:v>31.83479991264176</c:v>
                </c:pt>
                <c:pt idx="2751">
                  <c:v>31.83030004844477</c:v>
                </c:pt>
                <c:pt idx="2752">
                  <c:v>31.82840008163475</c:v>
                </c:pt>
                <c:pt idx="2753">
                  <c:v>31.82029988860813</c:v>
                </c:pt>
                <c:pt idx="2754">
                  <c:v>31.81350010299503</c:v>
                </c:pt>
                <c:pt idx="2755">
                  <c:v>31.81389998817031</c:v>
                </c:pt>
                <c:pt idx="2756">
                  <c:v>31.81189991874635</c:v>
                </c:pt>
                <c:pt idx="2757">
                  <c:v>31.80749996413942</c:v>
                </c:pt>
                <c:pt idx="2758">
                  <c:v>31.80230003967153</c:v>
                </c:pt>
                <c:pt idx="2759">
                  <c:v>31.79709996719248</c:v>
                </c:pt>
                <c:pt idx="2760">
                  <c:v>31.79200000343188</c:v>
                </c:pt>
                <c:pt idx="2761">
                  <c:v>31.78909996108632</c:v>
                </c:pt>
                <c:pt idx="2762">
                  <c:v>31.78610002441201</c:v>
                </c:pt>
                <c:pt idx="2763">
                  <c:v>31.78199992179725</c:v>
                </c:pt>
                <c:pt idx="2764">
                  <c:v>31.77460006675392</c:v>
                </c:pt>
                <c:pt idx="2765">
                  <c:v>31.7707999008162</c:v>
                </c:pt>
                <c:pt idx="2766">
                  <c:v>31.77060003356744</c:v>
                </c:pt>
                <c:pt idx="2767">
                  <c:v>31.76999995803635</c:v>
                </c:pt>
                <c:pt idx="2768">
                  <c:v>31.77050001525641</c:v>
                </c:pt>
                <c:pt idx="2769">
                  <c:v>31.76989990958827</c:v>
                </c:pt>
                <c:pt idx="2770">
                  <c:v>31.76760004233801</c:v>
                </c:pt>
                <c:pt idx="2771">
                  <c:v>31.76320003318321</c:v>
                </c:pt>
                <c:pt idx="2772">
                  <c:v>31.75940009345868</c:v>
                </c:pt>
                <c:pt idx="2773">
                  <c:v>31.75589998473879</c:v>
                </c:pt>
                <c:pt idx="2774">
                  <c:v>31.75340001792572</c:v>
                </c:pt>
                <c:pt idx="2775">
                  <c:v>31.75140002098123</c:v>
                </c:pt>
                <c:pt idx="2776">
                  <c:v>31.7493000904069</c:v>
                </c:pt>
                <c:pt idx="2777">
                  <c:v>31.74299988822892</c:v>
                </c:pt>
                <c:pt idx="2778">
                  <c:v>31.73839991836573</c:v>
                </c:pt>
                <c:pt idx="2779">
                  <c:v>31.73479999084157</c:v>
                </c:pt>
                <c:pt idx="2780">
                  <c:v>31.72850003013443</c:v>
                </c:pt>
                <c:pt idx="2781">
                  <c:v>31.72310003623715</c:v>
                </c:pt>
                <c:pt idx="2782">
                  <c:v>31.71609992752201</c:v>
                </c:pt>
                <c:pt idx="2783">
                  <c:v>31.71249993667513</c:v>
                </c:pt>
                <c:pt idx="2784">
                  <c:v>31.71450002403072</c:v>
                </c:pt>
                <c:pt idx="2785">
                  <c:v>31.71520011138637</c:v>
                </c:pt>
                <c:pt idx="2786">
                  <c:v>31.70690005111464</c:v>
                </c:pt>
                <c:pt idx="2787">
                  <c:v>31.70129998779157</c:v>
                </c:pt>
                <c:pt idx="2788">
                  <c:v>31.69609994544953</c:v>
                </c:pt>
                <c:pt idx="2789">
                  <c:v>31.69340004806509</c:v>
                </c:pt>
                <c:pt idx="2790">
                  <c:v>31.68819991836424</c:v>
                </c:pt>
                <c:pt idx="2791">
                  <c:v>31.68470008735676</c:v>
                </c:pt>
                <c:pt idx="2792">
                  <c:v>31.68649997863392</c:v>
                </c:pt>
                <c:pt idx="2793">
                  <c:v>31.68479997558097</c:v>
                </c:pt>
                <c:pt idx="2794">
                  <c:v>31.68469992408427</c:v>
                </c:pt>
                <c:pt idx="2795">
                  <c:v>31.68499999046253</c:v>
                </c:pt>
                <c:pt idx="2796">
                  <c:v>31.68009995422471</c:v>
                </c:pt>
                <c:pt idx="2797">
                  <c:v>31.67469992103361</c:v>
                </c:pt>
                <c:pt idx="2798">
                  <c:v>31.66920010528338</c:v>
                </c:pt>
                <c:pt idx="2799">
                  <c:v>31.66539997558354</c:v>
                </c:pt>
                <c:pt idx="2800">
                  <c:v>31.66369990615931</c:v>
                </c:pt>
                <c:pt idx="2801">
                  <c:v>31.66179993324112</c:v>
                </c:pt>
                <c:pt idx="2802">
                  <c:v>31.65679993934463</c:v>
                </c:pt>
                <c:pt idx="2803">
                  <c:v>31.65049996642847</c:v>
                </c:pt>
                <c:pt idx="2804">
                  <c:v>31.64749996642785</c:v>
                </c:pt>
                <c:pt idx="2805">
                  <c:v>31.6429000389071</c:v>
                </c:pt>
                <c:pt idx="2806">
                  <c:v>31.64109992103477</c:v>
                </c:pt>
                <c:pt idx="2807">
                  <c:v>31.63540006293988</c:v>
                </c:pt>
                <c:pt idx="2808">
                  <c:v>31.6334000236493</c:v>
                </c:pt>
                <c:pt idx="2809">
                  <c:v>31.62950005378661</c:v>
                </c:pt>
                <c:pt idx="2810">
                  <c:v>31.62040002670255</c:v>
                </c:pt>
                <c:pt idx="2811">
                  <c:v>31.61770002364938</c:v>
                </c:pt>
                <c:pt idx="2812">
                  <c:v>31.61479992103341</c:v>
                </c:pt>
                <c:pt idx="2813">
                  <c:v>31.61039992713631</c:v>
                </c:pt>
                <c:pt idx="2814">
                  <c:v>31.60570005683621</c:v>
                </c:pt>
                <c:pt idx="2815">
                  <c:v>31.60769993896247</c:v>
                </c:pt>
                <c:pt idx="2816">
                  <c:v>31.60520003547208</c:v>
                </c:pt>
                <c:pt idx="2817">
                  <c:v>31.59800004768113</c:v>
                </c:pt>
                <c:pt idx="2818">
                  <c:v>31.5992000717124</c:v>
                </c:pt>
                <c:pt idx="2819">
                  <c:v>31.5990000957463</c:v>
                </c:pt>
                <c:pt idx="2820">
                  <c:v>31.59619995689354</c:v>
                </c:pt>
                <c:pt idx="2821">
                  <c:v>31.59129999007927</c:v>
                </c:pt>
                <c:pt idx="2822">
                  <c:v>31.58519989662088</c:v>
                </c:pt>
                <c:pt idx="2823">
                  <c:v>31.57900008392243</c:v>
                </c:pt>
                <c:pt idx="2824">
                  <c:v>31.57850007476733</c:v>
                </c:pt>
                <c:pt idx="2825">
                  <c:v>31.57510011711202</c:v>
                </c:pt>
                <c:pt idx="2826">
                  <c:v>31.5723000900216</c:v>
                </c:pt>
                <c:pt idx="2827">
                  <c:v>31.56580005988872</c:v>
                </c:pt>
                <c:pt idx="2828">
                  <c:v>31.55959990310657</c:v>
                </c:pt>
                <c:pt idx="2829">
                  <c:v>31.55219994239451</c:v>
                </c:pt>
                <c:pt idx="2830">
                  <c:v>31.54800004501158</c:v>
                </c:pt>
                <c:pt idx="2831">
                  <c:v>31.54359995460254</c:v>
                </c:pt>
                <c:pt idx="2832">
                  <c:v>31.54070009040879</c:v>
                </c:pt>
                <c:pt idx="2833">
                  <c:v>31.53330010261197</c:v>
                </c:pt>
                <c:pt idx="2834">
                  <c:v>31.52940001220486</c:v>
                </c:pt>
                <c:pt idx="2835">
                  <c:v>31.5252999095901</c:v>
                </c:pt>
                <c:pt idx="2836">
                  <c:v>31.52069994583142</c:v>
                </c:pt>
                <c:pt idx="2837">
                  <c:v>31.51489991263952</c:v>
                </c:pt>
                <c:pt idx="2838">
                  <c:v>31.5094000907884</c:v>
                </c:pt>
                <c:pt idx="2839">
                  <c:v>31.5095000606525</c:v>
                </c:pt>
                <c:pt idx="2840">
                  <c:v>31.5042000305184</c:v>
                </c:pt>
                <c:pt idx="2841">
                  <c:v>31.50139996413781</c:v>
                </c:pt>
                <c:pt idx="2842">
                  <c:v>31.49930009689342</c:v>
                </c:pt>
                <c:pt idx="2843">
                  <c:v>31.49370000648193</c:v>
                </c:pt>
                <c:pt idx="2844">
                  <c:v>31.48940000648508</c:v>
                </c:pt>
                <c:pt idx="2845">
                  <c:v>31.48119988288454</c:v>
                </c:pt>
                <c:pt idx="2846">
                  <c:v>31.47230006408427</c:v>
                </c:pt>
                <c:pt idx="2847">
                  <c:v>31.47460011825387</c:v>
                </c:pt>
                <c:pt idx="2848">
                  <c:v>31.47409990692174</c:v>
                </c:pt>
                <c:pt idx="2849">
                  <c:v>31.47350001563609</c:v>
                </c:pt>
                <c:pt idx="2850">
                  <c:v>31.46869991607306</c:v>
                </c:pt>
                <c:pt idx="2851">
                  <c:v>31.46150005797972</c:v>
                </c:pt>
                <c:pt idx="2852">
                  <c:v>31.45860009422174</c:v>
                </c:pt>
                <c:pt idx="2853">
                  <c:v>31.45299988899205</c:v>
                </c:pt>
                <c:pt idx="2854">
                  <c:v>31.44989998245001</c:v>
                </c:pt>
                <c:pt idx="2855">
                  <c:v>31.4434999916084</c:v>
                </c:pt>
                <c:pt idx="2856">
                  <c:v>31.43930002784327</c:v>
                </c:pt>
                <c:pt idx="2857">
                  <c:v>31.43840008506592</c:v>
                </c:pt>
                <c:pt idx="2858">
                  <c:v>31.43479995536472</c:v>
                </c:pt>
                <c:pt idx="2859">
                  <c:v>31.43369991302097</c:v>
                </c:pt>
                <c:pt idx="2860">
                  <c:v>31.42959997024079</c:v>
                </c:pt>
                <c:pt idx="2861">
                  <c:v>31.42500000953441</c:v>
                </c:pt>
                <c:pt idx="2862">
                  <c:v>31.42420000953643</c:v>
                </c:pt>
                <c:pt idx="2863">
                  <c:v>31.42279990692256</c:v>
                </c:pt>
                <c:pt idx="2864">
                  <c:v>31.4236999763452</c:v>
                </c:pt>
                <c:pt idx="2865">
                  <c:v>31.41710011215036</c:v>
                </c:pt>
                <c:pt idx="2866">
                  <c:v>31.41489997634562</c:v>
                </c:pt>
                <c:pt idx="2867">
                  <c:v>31.41070002784545</c:v>
                </c:pt>
                <c:pt idx="2868">
                  <c:v>31.40700000075958</c:v>
                </c:pt>
                <c:pt idx="2869">
                  <c:v>31.40100001906831</c:v>
                </c:pt>
                <c:pt idx="2870">
                  <c:v>31.39829995269611</c:v>
                </c:pt>
                <c:pt idx="2871">
                  <c:v>31.3993999828308</c:v>
                </c:pt>
                <c:pt idx="2872">
                  <c:v>31.39639988631825</c:v>
                </c:pt>
                <c:pt idx="2873">
                  <c:v>31.3922000190687</c:v>
                </c:pt>
                <c:pt idx="2874">
                  <c:v>31.38729992256049</c:v>
                </c:pt>
                <c:pt idx="2875">
                  <c:v>31.38299992866086</c:v>
                </c:pt>
                <c:pt idx="2876">
                  <c:v>31.37800007361875</c:v>
                </c:pt>
                <c:pt idx="2877">
                  <c:v>31.37650003433009</c:v>
                </c:pt>
                <c:pt idx="2878">
                  <c:v>31.37609991950739</c:v>
                </c:pt>
                <c:pt idx="2879">
                  <c:v>31.36790002212365</c:v>
                </c:pt>
                <c:pt idx="2880">
                  <c:v>31.36289992866295</c:v>
                </c:pt>
                <c:pt idx="2881">
                  <c:v>31.35790007056858</c:v>
                </c:pt>
                <c:pt idx="2882">
                  <c:v>31.35630010070599</c:v>
                </c:pt>
                <c:pt idx="2883">
                  <c:v>31.35669994353884</c:v>
                </c:pt>
                <c:pt idx="2884">
                  <c:v>31.35490000076243</c:v>
                </c:pt>
                <c:pt idx="2885">
                  <c:v>31.34839997673042</c:v>
                </c:pt>
                <c:pt idx="2886">
                  <c:v>31.34730010337444</c:v>
                </c:pt>
                <c:pt idx="2887">
                  <c:v>31.34560002174112</c:v>
                </c:pt>
                <c:pt idx="2888">
                  <c:v>31.34460008506358</c:v>
                </c:pt>
                <c:pt idx="2889">
                  <c:v>31.34169991302405</c:v>
                </c:pt>
                <c:pt idx="2890">
                  <c:v>31.3395000518758</c:v>
                </c:pt>
                <c:pt idx="2891">
                  <c:v>31.33849994010961</c:v>
                </c:pt>
                <c:pt idx="2892">
                  <c:v>31.3380999549845</c:v>
                </c:pt>
                <c:pt idx="2893">
                  <c:v>31.3326999610872</c:v>
                </c:pt>
                <c:pt idx="2894">
                  <c:v>31.33290002746435</c:v>
                </c:pt>
                <c:pt idx="2895">
                  <c:v>31.33299994277695</c:v>
                </c:pt>
                <c:pt idx="2896">
                  <c:v>31.3265999156938</c:v>
                </c:pt>
                <c:pt idx="2897">
                  <c:v>31.32430000915338</c:v>
                </c:pt>
                <c:pt idx="2898">
                  <c:v>31.32180004234033</c:v>
                </c:pt>
                <c:pt idx="2899">
                  <c:v>31.32229990043561</c:v>
                </c:pt>
                <c:pt idx="2900">
                  <c:v>31.32019999694603</c:v>
                </c:pt>
                <c:pt idx="2901">
                  <c:v>31.31899992446779</c:v>
                </c:pt>
                <c:pt idx="2902">
                  <c:v>31.31589991836153</c:v>
                </c:pt>
                <c:pt idx="2903">
                  <c:v>31.31279992141208</c:v>
                </c:pt>
                <c:pt idx="2904">
                  <c:v>31.31179988822623</c:v>
                </c:pt>
                <c:pt idx="2905">
                  <c:v>31.30830005721873</c:v>
                </c:pt>
                <c:pt idx="2906">
                  <c:v>31.30890008735514</c:v>
                </c:pt>
                <c:pt idx="2907">
                  <c:v>31.30670001182079</c:v>
                </c:pt>
                <c:pt idx="2908">
                  <c:v>31.30120001182513</c:v>
                </c:pt>
                <c:pt idx="2909">
                  <c:v>31.29839999961404</c:v>
                </c:pt>
                <c:pt idx="2910">
                  <c:v>31.29409999961717</c:v>
                </c:pt>
                <c:pt idx="2911">
                  <c:v>31.29449999046118</c:v>
                </c:pt>
                <c:pt idx="2912">
                  <c:v>31.29590010795437</c:v>
                </c:pt>
                <c:pt idx="2913">
                  <c:v>31.29629992675473</c:v>
                </c:pt>
                <c:pt idx="2914">
                  <c:v>31.29240010185094</c:v>
                </c:pt>
                <c:pt idx="2915">
                  <c:v>31.28730000533687</c:v>
                </c:pt>
                <c:pt idx="2916">
                  <c:v>31.28420007476595</c:v>
                </c:pt>
                <c:pt idx="2917">
                  <c:v>31.28090003242322</c:v>
                </c:pt>
                <c:pt idx="2918">
                  <c:v>31.27470011100741</c:v>
                </c:pt>
                <c:pt idx="2919">
                  <c:v>31.27419993286092</c:v>
                </c:pt>
                <c:pt idx="2920">
                  <c:v>31.26970006560805</c:v>
                </c:pt>
                <c:pt idx="2921">
                  <c:v>31.26949999618589</c:v>
                </c:pt>
                <c:pt idx="2922">
                  <c:v>31.26640009269249</c:v>
                </c:pt>
                <c:pt idx="2923">
                  <c:v>31.26219999008024</c:v>
                </c:pt>
                <c:pt idx="2924">
                  <c:v>31.25839989051381</c:v>
                </c:pt>
                <c:pt idx="2925">
                  <c:v>31.25349992675547</c:v>
                </c:pt>
                <c:pt idx="2926">
                  <c:v>31.25480005950886</c:v>
                </c:pt>
                <c:pt idx="2927">
                  <c:v>31.25179988441232</c:v>
                </c:pt>
                <c:pt idx="2928">
                  <c:v>31.24989997176817</c:v>
                </c:pt>
                <c:pt idx="2929">
                  <c:v>31.25099992332252</c:v>
                </c:pt>
                <c:pt idx="2930">
                  <c:v>31.25399999847286</c:v>
                </c:pt>
                <c:pt idx="2931">
                  <c:v>31.25400008888028</c:v>
                </c:pt>
                <c:pt idx="2932">
                  <c:v>31.25209991073278</c:v>
                </c:pt>
                <c:pt idx="2933">
                  <c:v>31.24840001334814</c:v>
                </c:pt>
                <c:pt idx="2934">
                  <c:v>31.24869995307742</c:v>
                </c:pt>
                <c:pt idx="2935">
                  <c:v>31.24999994087192</c:v>
                </c:pt>
                <c:pt idx="2936">
                  <c:v>31.25119989547602</c:v>
                </c:pt>
                <c:pt idx="2937">
                  <c:v>31.24789999198765</c:v>
                </c:pt>
                <c:pt idx="2938">
                  <c:v>31.24159990157929</c:v>
                </c:pt>
                <c:pt idx="2939">
                  <c:v>31.24149992866296</c:v>
                </c:pt>
                <c:pt idx="2940">
                  <c:v>31.23859996795363</c:v>
                </c:pt>
                <c:pt idx="2941">
                  <c:v>31.23200001335135</c:v>
                </c:pt>
                <c:pt idx="2942">
                  <c:v>31.23179996795443</c:v>
                </c:pt>
                <c:pt idx="2943">
                  <c:v>31.23029999503705</c:v>
                </c:pt>
                <c:pt idx="2944">
                  <c:v>31.22669994087116</c:v>
                </c:pt>
                <c:pt idx="2945">
                  <c:v>31.22409997405703</c:v>
                </c:pt>
                <c:pt idx="2946">
                  <c:v>31.22300006446676</c:v>
                </c:pt>
                <c:pt idx="2947">
                  <c:v>31.21710003433327</c:v>
                </c:pt>
                <c:pt idx="2948">
                  <c:v>31.21580009154786</c:v>
                </c:pt>
                <c:pt idx="2949">
                  <c:v>31.21119995574554</c:v>
                </c:pt>
                <c:pt idx="2950">
                  <c:v>31.20389995880032</c:v>
                </c:pt>
                <c:pt idx="2951">
                  <c:v>31.19879992561255</c:v>
                </c:pt>
                <c:pt idx="2952">
                  <c:v>31.19340000724696</c:v>
                </c:pt>
                <c:pt idx="2953">
                  <c:v>31.18630001944984</c:v>
                </c:pt>
                <c:pt idx="2954">
                  <c:v>31.18319999236698</c:v>
                </c:pt>
                <c:pt idx="2955">
                  <c:v>31.17979998931696</c:v>
                </c:pt>
                <c:pt idx="2956">
                  <c:v>31.17269993820082</c:v>
                </c:pt>
                <c:pt idx="2957">
                  <c:v>31.17669989280693</c:v>
                </c:pt>
                <c:pt idx="2958">
                  <c:v>31.17469995918145</c:v>
                </c:pt>
                <c:pt idx="2959">
                  <c:v>31.17040007095056</c:v>
                </c:pt>
                <c:pt idx="2960">
                  <c:v>31.16630000762962</c:v>
                </c:pt>
                <c:pt idx="2961">
                  <c:v>31.16179994125195</c:v>
                </c:pt>
                <c:pt idx="2962">
                  <c:v>31.15720008010613</c:v>
                </c:pt>
                <c:pt idx="2963">
                  <c:v>31.15219991722187</c:v>
                </c:pt>
                <c:pt idx="2964">
                  <c:v>31.14870011634775</c:v>
                </c:pt>
                <c:pt idx="2965">
                  <c:v>31.14600001678264</c:v>
                </c:pt>
                <c:pt idx="2966">
                  <c:v>31.14350008315887</c:v>
                </c:pt>
                <c:pt idx="2967">
                  <c:v>31.1386999443057</c:v>
                </c:pt>
                <c:pt idx="2968">
                  <c:v>31.13509988708392</c:v>
                </c:pt>
                <c:pt idx="2969">
                  <c:v>31.12870010146798</c:v>
                </c:pt>
                <c:pt idx="2970">
                  <c:v>31.12120004424651</c:v>
                </c:pt>
                <c:pt idx="2971">
                  <c:v>31.12000000190528</c:v>
                </c:pt>
                <c:pt idx="2972">
                  <c:v>31.11320007743416</c:v>
                </c:pt>
                <c:pt idx="2973">
                  <c:v>31.11069995079015</c:v>
                </c:pt>
                <c:pt idx="2974">
                  <c:v>31.10359988136042</c:v>
                </c:pt>
                <c:pt idx="2975">
                  <c:v>31.10339999885036</c:v>
                </c:pt>
                <c:pt idx="2976">
                  <c:v>31.10279998969781</c:v>
                </c:pt>
                <c:pt idx="2977">
                  <c:v>31.09960005302491</c:v>
                </c:pt>
                <c:pt idx="2978">
                  <c:v>31.09379992942559</c:v>
                </c:pt>
                <c:pt idx="2979">
                  <c:v>31.0930000892622</c:v>
                </c:pt>
                <c:pt idx="2980">
                  <c:v>31.08980001067903</c:v>
                </c:pt>
                <c:pt idx="2981">
                  <c:v>31.08870011329418</c:v>
                </c:pt>
                <c:pt idx="2982">
                  <c:v>31.08460005302186</c:v>
                </c:pt>
                <c:pt idx="2983">
                  <c:v>31.08270001678099</c:v>
                </c:pt>
                <c:pt idx="2984">
                  <c:v>31.0772999565088</c:v>
                </c:pt>
                <c:pt idx="2985">
                  <c:v>31.07120002593729</c:v>
                </c:pt>
                <c:pt idx="2986">
                  <c:v>31.06870009231352</c:v>
                </c:pt>
                <c:pt idx="2987">
                  <c:v>31.06410006522856</c:v>
                </c:pt>
                <c:pt idx="2988">
                  <c:v>31.05889997176928</c:v>
                </c:pt>
                <c:pt idx="2989">
                  <c:v>31.05589993858302</c:v>
                </c:pt>
                <c:pt idx="2990">
                  <c:v>31.04809998397829</c:v>
                </c:pt>
                <c:pt idx="2991">
                  <c:v>31.03860010490098</c:v>
                </c:pt>
                <c:pt idx="2992">
                  <c:v>31.03300006866266</c:v>
                </c:pt>
                <c:pt idx="2993">
                  <c:v>31.02720003547438</c:v>
                </c:pt>
                <c:pt idx="2994">
                  <c:v>31.02409994773552</c:v>
                </c:pt>
                <c:pt idx="2995">
                  <c:v>31.01970008048738</c:v>
                </c:pt>
                <c:pt idx="2996">
                  <c:v>31.01540004729759</c:v>
                </c:pt>
                <c:pt idx="2997">
                  <c:v>31.0102999870287</c:v>
                </c:pt>
                <c:pt idx="2998">
                  <c:v>31.00600002631836</c:v>
                </c:pt>
                <c:pt idx="2999">
                  <c:v>31.00280007171386</c:v>
                </c:pt>
                <c:pt idx="3000">
                  <c:v>30.99259993018858</c:v>
                </c:pt>
                <c:pt idx="3001">
                  <c:v>30.98830004195768</c:v>
                </c:pt>
                <c:pt idx="3002">
                  <c:v>30.98749992103328</c:v>
                </c:pt>
                <c:pt idx="3003">
                  <c:v>30.9832000568349</c:v>
                </c:pt>
                <c:pt idx="3004">
                  <c:v>30.97910005988888</c:v>
                </c:pt>
                <c:pt idx="3005">
                  <c:v>30.97639996032737</c:v>
                </c:pt>
                <c:pt idx="3006">
                  <c:v>30.97149992713457</c:v>
                </c:pt>
                <c:pt idx="3007">
                  <c:v>30.96680010528507</c:v>
                </c:pt>
                <c:pt idx="3008">
                  <c:v>30.96059993934611</c:v>
                </c:pt>
                <c:pt idx="3009">
                  <c:v>30.95449999084303</c:v>
                </c:pt>
                <c:pt idx="3010">
                  <c:v>30.95190009650833</c:v>
                </c:pt>
                <c:pt idx="3011">
                  <c:v>30.95359988822747</c:v>
                </c:pt>
                <c:pt idx="3012">
                  <c:v>30.94819998473756</c:v>
                </c:pt>
                <c:pt idx="3013">
                  <c:v>30.94319988212371</c:v>
                </c:pt>
                <c:pt idx="3014">
                  <c:v>30.94330009918119</c:v>
                </c:pt>
                <c:pt idx="3015">
                  <c:v>30.94089988479388</c:v>
                </c:pt>
                <c:pt idx="3016">
                  <c:v>30.9375000236505</c:v>
                </c:pt>
                <c:pt idx="3017">
                  <c:v>30.93530005073262</c:v>
                </c:pt>
                <c:pt idx="3018">
                  <c:v>30.92720005989031</c:v>
                </c:pt>
                <c:pt idx="3019">
                  <c:v>30.92390002670072</c:v>
                </c:pt>
                <c:pt idx="3020">
                  <c:v>30.92089998435767</c:v>
                </c:pt>
                <c:pt idx="3021">
                  <c:v>30.91959990272514</c:v>
                </c:pt>
                <c:pt idx="3022">
                  <c:v>30.91680006866227</c:v>
                </c:pt>
                <c:pt idx="3023">
                  <c:v>30.91619995078872</c:v>
                </c:pt>
                <c:pt idx="3024">
                  <c:v>30.91400008048731</c:v>
                </c:pt>
                <c:pt idx="3025">
                  <c:v>30.91400001106012</c:v>
                </c:pt>
                <c:pt idx="3026">
                  <c:v>30.91260000495458</c:v>
                </c:pt>
                <c:pt idx="3027">
                  <c:v>30.90569990844232</c:v>
                </c:pt>
                <c:pt idx="3028">
                  <c:v>30.90389997481907</c:v>
                </c:pt>
                <c:pt idx="3029">
                  <c:v>30.90639998969709</c:v>
                </c:pt>
                <c:pt idx="3030">
                  <c:v>30.90850008010602</c:v>
                </c:pt>
                <c:pt idx="3031">
                  <c:v>30.91220006790172</c:v>
                </c:pt>
                <c:pt idx="3032">
                  <c:v>30.90670004386628</c:v>
                </c:pt>
                <c:pt idx="3033">
                  <c:v>30.90560000457844</c:v>
                </c:pt>
                <c:pt idx="3034">
                  <c:v>30.90580005569428</c:v>
                </c:pt>
                <c:pt idx="3035">
                  <c:v>30.90559999542163</c:v>
                </c:pt>
                <c:pt idx="3036">
                  <c:v>30.90569999236684</c:v>
                </c:pt>
                <c:pt idx="3037">
                  <c:v>30.90539995307698</c:v>
                </c:pt>
                <c:pt idx="3038">
                  <c:v>30.90329992599436</c:v>
                </c:pt>
                <c:pt idx="3039">
                  <c:v>30.90060009498118</c:v>
                </c:pt>
                <c:pt idx="3040">
                  <c:v>30.8971000194506</c:v>
                </c:pt>
                <c:pt idx="3041">
                  <c:v>30.8912000949822</c:v>
                </c:pt>
                <c:pt idx="3042">
                  <c:v>30.88899992599181</c:v>
                </c:pt>
                <c:pt idx="3043">
                  <c:v>30.88510005874559</c:v>
                </c:pt>
                <c:pt idx="3044">
                  <c:v>30.88099988670362</c:v>
                </c:pt>
                <c:pt idx="3045">
                  <c:v>30.88229998626409</c:v>
                </c:pt>
                <c:pt idx="3046">
                  <c:v>30.8812998866997</c:v>
                </c:pt>
                <c:pt idx="3047">
                  <c:v>30.87699995612638</c:v>
                </c:pt>
                <c:pt idx="3048">
                  <c:v>30.87469994697312</c:v>
                </c:pt>
                <c:pt idx="3049">
                  <c:v>30.87310004653773</c:v>
                </c:pt>
                <c:pt idx="3050">
                  <c:v>30.86519999847222</c:v>
                </c:pt>
                <c:pt idx="3051">
                  <c:v>30.86530009498528</c:v>
                </c:pt>
                <c:pt idx="3052">
                  <c:v>30.86139992294192</c:v>
                </c:pt>
                <c:pt idx="3053">
                  <c:v>30.85799999541996</c:v>
                </c:pt>
                <c:pt idx="3054">
                  <c:v>30.85539989585595</c:v>
                </c:pt>
                <c:pt idx="3055">
                  <c:v>30.85020004997204</c:v>
                </c:pt>
                <c:pt idx="3056">
                  <c:v>30.84549995040652</c:v>
                </c:pt>
                <c:pt idx="3057">
                  <c:v>30.84210005607382</c:v>
                </c:pt>
                <c:pt idx="3058">
                  <c:v>30.83739998664532</c:v>
                </c:pt>
                <c:pt idx="3059">
                  <c:v>30.83099996261081</c:v>
                </c:pt>
                <c:pt idx="3060">
                  <c:v>30.83240010108784</c:v>
                </c:pt>
                <c:pt idx="3061">
                  <c:v>30.83439993781939</c:v>
                </c:pt>
                <c:pt idx="3062">
                  <c:v>30.83209989242459</c:v>
                </c:pt>
                <c:pt idx="3063">
                  <c:v>30.82889999503823</c:v>
                </c:pt>
                <c:pt idx="3064">
                  <c:v>30.8248000644635</c:v>
                </c:pt>
                <c:pt idx="3065">
                  <c:v>30.82149992561245</c:v>
                </c:pt>
                <c:pt idx="3066">
                  <c:v>30.81729992866167</c:v>
                </c:pt>
                <c:pt idx="3067">
                  <c:v>30.81499993171383</c:v>
                </c:pt>
                <c:pt idx="3068">
                  <c:v>30.81489988937028</c:v>
                </c:pt>
                <c:pt idx="3069">
                  <c:v>30.81770004615464</c:v>
                </c:pt>
                <c:pt idx="3070">
                  <c:v>30.81520000381352</c:v>
                </c:pt>
                <c:pt idx="3071">
                  <c:v>30.81479998550276</c:v>
                </c:pt>
                <c:pt idx="3072">
                  <c:v>30.81090004577345</c:v>
                </c:pt>
                <c:pt idx="3073">
                  <c:v>30.81100004577457</c:v>
                </c:pt>
                <c:pt idx="3074">
                  <c:v>30.81210006675611</c:v>
                </c:pt>
                <c:pt idx="3075">
                  <c:v>30.80739988593632</c:v>
                </c:pt>
                <c:pt idx="3076">
                  <c:v>30.8007998950925</c:v>
                </c:pt>
                <c:pt idx="3077">
                  <c:v>30.79910008811566</c:v>
                </c:pt>
                <c:pt idx="3078">
                  <c:v>30.79500008506511</c:v>
                </c:pt>
                <c:pt idx="3079">
                  <c:v>30.79399997634389</c:v>
                </c:pt>
                <c:pt idx="3080">
                  <c:v>30.7941999702416</c:v>
                </c:pt>
                <c:pt idx="3081">
                  <c:v>30.78939998245187</c:v>
                </c:pt>
                <c:pt idx="3082">
                  <c:v>30.78689991607462</c:v>
                </c:pt>
                <c:pt idx="3083">
                  <c:v>30.78350002174191</c:v>
                </c:pt>
                <c:pt idx="3084">
                  <c:v>30.77890007018868</c:v>
                </c:pt>
                <c:pt idx="3085">
                  <c:v>30.7783999614694</c:v>
                </c:pt>
                <c:pt idx="3086">
                  <c:v>30.77359996146697</c:v>
                </c:pt>
                <c:pt idx="3087">
                  <c:v>30.76900002784532</c:v>
                </c:pt>
                <c:pt idx="3088">
                  <c:v>30.76539989814407</c:v>
                </c:pt>
                <c:pt idx="3089">
                  <c:v>30.76199993743649</c:v>
                </c:pt>
                <c:pt idx="3090">
                  <c:v>30.75870011253209</c:v>
                </c:pt>
                <c:pt idx="3091">
                  <c:v>30.75499998282976</c:v>
                </c:pt>
                <c:pt idx="3092">
                  <c:v>30.74999995269536</c:v>
                </c:pt>
                <c:pt idx="3093">
                  <c:v>30.74679988632121</c:v>
                </c:pt>
                <c:pt idx="3094">
                  <c:v>30.74059988326914</c:v>
                </c:pt>
                <c:pt idx="3095">
                  <c:v>30.731199907681</c:v>
                </c:pt>
                <c:pt idx="3096">
                  <c:v>30.72700007667299</c:v>
                </c:pt>
                <c:pt idx="3097">
                  <c:v>30.71860001945243</c:v>
                </c:pt>
                <c:pt idx="3098">
                  <c:v>30.71279992599375</c:v>
                </c:pt>
                <c:pt idx="3099">
                  <c:v>30.70590009498483</c:v>
                </c:pt>
                <c:pt idx="3100">
                  <c:v>30.70409989280233</c:v>
                </c:pt>
                <c:pt idx="3101">
                  <c:v>30.6986000408142</c:v>
                </c:pt>
                <c:pt idx="3102">
                  <c:v>30.69760007705554</c:v>
                </c:pt>
                <c:pt idx="3103">
                  <c:v>30.69289997138549</c:v>
                </c:pt>
                <c:pt idx="3104">
                  <c:v>30.69040004386624</c:v>
                </c:pt>
                <c:pt idx="3105">
                  <c:v>30.68889994125129</c:v>
                </c:pt>
                <c:pt idx="3106">
                  <c:v>30.68390011329393</c:v>
                </c:pt>
                <c:pt idx="3107">
                  <c:v>30.6821000770542</c:v>
                </c:pt>
                <c:pt idx="3108">
                  <c:v>30.67780008010595</c:v>
                </c:pt>
                <c:pt idx="3109">
                  <c:v>30.67259988403382</c:v>
                </c:pt>
                <c:pt idx="3110">
                  <c:v>30.66849998664838</c:v>
                </c:pt>
                <c:pt idx="3111">
                  <c:v>30.66340009536361</c:v>
                </c:pt>
                <c:pt idx="3112">
                  <c:v>30.65980006217796</c:v>
                </c:pt>
                <c:pt idx="3113">
                  <c:v>30.6606999896976</c:v>
                </c:pt>
                <c:pt idx="3114">
                  <c:v>30.66019995651004</c:v>
                </c:pt>
                <c:pt idx="3115">
                  <c:v>30.65850002288789</c:v>
                </c:pt>
                <c:pt idx="3116">
                  <c:v>30.65959997749087</c:v>
                </c:pt>
                <c:pt idx="3117">
                  <c:v>30.65789989585756</c:v>
                </c:pt>
                <c:pt idx="3118">
                  <c:v>30.65130003165905</c:v>
                </c:pt>
                <c:pt idx="3119">
                  <c:v>30.64899993209838</c:v>
                </c:pt>
                <c:pt idx="3120">
                  <c:v>30.6494000225066</c:v>
                </c:pt>
                <c:pt idx="3121">
                  <c:v>30.64130007400308</c:v>
                </c:pt>
                <c:pt idx="3122">
                  <c:v>30.6354000167812</c:v>
                </c:pt>
                <c:pt idx="3123">
                  <c:v>30.63689997138863</c:v>
                </c:pt>
                <c:pt idx="3124">
                  <c:v>30.63769992293965</c:v>
                </c:pt>
                <c:pt idx="3125">
                  <c:v>30.63629988670073</c:v>
                </c:pt>
                <c:pt idx="3126">
                  <c:v>30.63469995002742</c:v>
                </c:pt>
                <c:pt idx="3127">
                  <c:v>30.63269998321266</c:v>
                </c:pt>
                <c:pt idx="3128">
                  <c:v>30.63080000724586</c:v>
                </c:pt>
                <c:pt idx="3129">
                  <c:v>30.62729997405768</c:v>
                </c:pt>
                <c:pt idx="3130">
                  <c:v>30.62149990768376</c:v>
                </c:pt>
                <c:pt idx="3131">
                  <c:v>30.61899997710861</c:v>
                </c:pt>
                <c:pt idx="3132">
                  <c:v>30.61469999541805</c:v>
                </c:pt>
                <c:pt idx="3133">
                  <c:v>30.61049989890671</c:v>
                </c:pt>
                <c:pt idx="3134">
                  <c:v>30.6097000678965</c:v>
                </c:pt>
                <c:pt idx="3135">
                  <c:v>30.60349994125135</c:v>
                </c:pt>
                <c:pt idx="3136">
                  <c:v>30.60219999846959</c:v>
                </c:pt>
                <c:pt idx="3137">
                  <c:v>30.60269988364962</c:v>
                </c:pt>
                <c:pt idx="3138">
                  <c:v>30.59600010413851</c:v>
                </c:pt>
                <c:pt idx="3139">
                  <c:v>30.5929000831602</c:v>
                </c:pt>
                <c:pt idx="3140">
                  <c:v>30.58729991721702</c:v>
                </c:pt>
                <c:pt idx="3141">
                  <c:v>30.58089998359355</c:v>
                </c:pt>
                <c:pt idx="3142">
                  <c:v>30.58430009803487</c:v>
                </c:pt>
                <c:pt idx="3143">
                  <c:v>30.58340007095101</c:v>
                </c:pt>
                <c:pt idx="3144">
                  <c:v>30.58109999847147</c:v>
                </c:pt>
                <c:pt idx="3145">
                  <c:v>30.57999989280506</c:v>
                </c:pt>
                <c:pt idx="3146">
                  <c:v>30.57959995917917</c:v>
                </c:pt>
                <c:pt idx="3147">
                  <c:v>30.57919998626312</c:v>
                </c:pt>
                <c:pt idx="3148">
                  <c:v>30.57539999542129</c:v>
                </c:pt>
                <c:pt idx="3149">
                  <c:v>30.57740001639831</c:v>
                </c:pt>
                <c:pt idx="3150">
                  <c:v>30.5738999500245</c:v>
                </c:pt>
                <c:pt idx="3151">
                  <c:v>30.57250011596625</c:v>
                </c:pt>
                <c:pt idx="3152">
                  <c:v>30.56799994391985</c:v>
                </c:pt>
                <c:pt idx="3153">
                  <c:v>30.56020001945581</c:v>
                </c:pt>
                <c:pt idx="3154">
                  <c:v>30.55769998015966</c:v>
                </c:pt>
                <c:pt idx="3155">
                  <c:v>30.55779991378222</c:v>
                </c:pt>
                <c:pt idx="3156">
                  <c:v>30.55780004348344</c:v>
                </c:pt>
                <c:pt idx="3157">
                  <c:v>30.55729993782006</c:v>
                </c:pt>
                <c:pt idx="3158">
                  <c:v>30.55969997100692</c:v>
                </c:pt>
                <c:pt idx="3159">
                  <c:v>30.5577001007041</c:v>
                </c:pt>
                <c:pt idx="3160">
                  <c:v>30.55950005836348</c:v>
                </c:pt>
                <c:pt idx="3161">
                  <c:v>30.55680008239506</c:v>
                </c:pt>
                <c:pt idx="3162">
                  <c:v>30.55550004920587</c:v>
                </c:pt>
                <c:pt idx="3163">
                  <c:v>30.55439991035018</c:v>
                </c:pt>
                <c:pt idx="3164">
                  <c:v>30.5541000492085</c:v>
                </c:pt>
                <c:pt idx="3165">
                  <c:v>30.55140010948162</c:v>
                </c:pt>
                <c:pt idx="3166">
                  <c:v>30.54790007628981</c:v>
                </c:pt>
                <c:pt idx="3167">
                  <c:v>30.54499996146842</c:v>
                </c:pt>
                <c:pt idx="3168">
                  <c:v>30.5435000186917</c:v>
                </c:pt>
                <c:pt idx="3169">
                  <c:v>30.54209994925986</c:v>
                </c:pt>
                <c:pt idx="3170">
                  <c:v>30.54040004272246</c:v>
                </c:pt>
                <c:pt idx="3171">
                  <c:v>30.54009997024329</c:v>
                </c:pt>
                <c:pt idx="3172">
                  <c:v>30.54610001830952</c:v>
                </c:pt>
                <c:pt idx="3173">
                  <c:v>30.54619993362212</c:v>
                </c:pt>
                <c:pt idx="3174">
                  <c:v>30.5443998912815</c:v>
                </c:pt>
                <c:pt idx="3175">
                  <c:v>30.54190009040758</c:v>
                </c:pt>
                <c:pt idx="3176">
                  <c:v>30.5368000270828</c:v>
                </c:pt>
                <c:pt idx="3177">
                  <c:v>30.5330999275211</c:v>
                </c:pt>
                <c:pt idx="3178">
                  <c:v>30.52960000610255</c:v>
                </c:pt>
                <c:pt idx="3179">
                  <c:v>30.52439991263963</c:v>
                </c:pt>
                <c:pt idx="3180">
                  <c:v>30.52150008163153</c:v>
                </c:pt>
                <c:pt idx="3181">
                  <c:v>30.52009991264276</c:v>
                </c:pt>
                <c:pt idx="3182">
                  <c:v>30.51770005454819</c:v>
                </c:pt>
                <c:pt idx="3183">
                  <c:v>30.51700005759994</c:v>
                </c:pt>
                <c:pt idx="3184">
                  <c:v>30.51399989471247</c:v>
                </c:pt>
                <c:pt idx="3185">
                  <c:v>30.51160010910099</c:v>
                </c:pt>
                <c:pt idx="3186">
                  <c:v>30.50800004882694</c:v>
                </c:pt>
                <c:pt idx="3187">
                  <c:v>30.50339992218142</c:v>
                </c:pt>
                <c:pt idx="3188">
                  <c:v>30.49589991912578</c:v>
                </c:pt>
                <c:pt idx="3189">
                  <c:v>30.48909992827975</c:v>
                </c:pt>
                <c:pt idx="3190">
                  <c:v>30.48689999465569</c:v>
                </c:pt>
                <c:pt idx="3191">
                  <c:v>30.48760002784547</c:v>
                </c:pt>
                <c:pt idx="3192">
                  <c:v>30.4825999614695</c:v>
                </c:pt>
                <c:pt idx="3193">
                  <c:v>30.48160008811828</c:v>
                </c:pt>
                <c:pt idx="3194">
                  <c:v>30.48309994926237</c:v>
                </c:pt>
                <c:pt idx="3195">
                  <c:v>30.48290000953418</c:v>
                </c:pt>
                <c:pt idx="3196">
                  <c:v>30.48180010604847</c:v>
                </c:pt>
                <c:pt idx="3197">
                  <c:v>30.48050002746092</c:v>
                </c:pt>
                <c:pt idx="3198">
                  <c:v>30.48069999427386</c:v>
                </c:pt>
                <c:pt idx="3199">
                  <c:v>30.47859995498581</c:v>
                </c:pt>
                <c:pt idx="3200">
                  <c:v>30.47770007552752</c:v>
                </c:pt>
                <c:pt idx="3201">
                  <c:v>30.47610007552791</c:v>
                </c:pt>
                <c:pt idx="3202">
                  <c:v>30.47399998817125</c:v>
                </c:pt>
                <c:pt idx="3203">
                  <c:v>30.46940006370277</c:v>
                </c:pt>
                <c:pt idx="3204">
                  <c:v>30.46809991263942</c:v>
                </c:pt>
                <c:pt idx="3205">
                  <c:v>30.466499982067</c:v>
                </c:pt>
                <c:pt idx="3206">
                  <c:v>30.46210008468188</c:v>
                </c:pt>
                <c:pt idx="3207">
                  <c:v>30.45879991264155</c:v>
                </c:pt>
                <c:pt idx="3208">
                  <c:v>30.45500004844507</c:v>
                </c:pt>
                <c:pt idx="3209">
                  <c:v>30.453699900434</c:v>
                </c:pt>
                <c:pt idx="3210">
                  <c:v>30.45120010261235</c:v>
                </c:pt>
                <c:pt idx="3211">
                  <c:v>30.45079988517679</c:v>
                </c:pt>
                <c:pt idx="3212">
                  <c:v>30.44470009040378</c:v>
                </c:pt>
                <c:pt idx="3213">
                  <c:v>30.44300008430582</c:v>
                </c:pt>
                <c:pt idx="3214">
                  <c:v>30.44470008735516</c:v>
                </c:pt>
                <c:pt idx="3215">
                  <c:v>30.44350002097778</c:v>
                </c:pt>
                <c:pt idx="3216">
                  <c:v>30.441800024033</c:v>
                </c:pt>
                <c:pt idx="3217">
                  <c:v>30.44100008430177</c:v>
                </c:pt>
                <c:pt idx="3218">
                  <c:v>30.4383000812486</c:v>
                </c:pt>
                <c:pt idx="3219">
                  <c:v>30.43569993934576</c:v>
                </c:pt>
                <c:pt idx="3220">
                  <c:v>30.4319999786385</c:v>
                </c:pt>
                <c:pt idx="3221">
                  <c:v>30.42599992752002</c:v>
                </c:pt>
                <c:pt idx="3222">
                  <c:v>30.42589995765593</c:v>
                </c:pt>
                <c:pt idx="3223">
                  <c:v>30.426100090408</c:v>
                </c:pt>
                <c:pt idx="3224">
                  <c:v>30.42060000304991</c:v>
                </c:pt>
                <c:pt idx="3225">
                  <c:v>30.41409990653483</c:v>
                </c:pt>
                <c:pt idx="3226">
                  <c:v>30.40909994582762</c:v>
                </c:pt>
                <c:pt idx="3227">
                  <c:v>30.40559991874759</c:v>
                </c:pt>
                <c:pt idx="3228">
                  <c:v>30.40509999122148</c:v>
                </c:pt>
                <c:pt idx="3229">
                  <c:v>30.40119992789914</c:v>
                </c:pt>
                <c:pt idx="3230">
                  <c:v>30.40129999732742</c:v>
                </c:pt>
                <c:pt idx="3231">
                  <c:v>30.40149990081409</c:v>
                </c:pt>
                <c:pt idx="3232">
                  <c:v>30.40100010299648</c:v>
                </c:pt>
                <c:pt idx="3233">
                  <c:v>30.40039999122379</c:v>
                </c:pt>
                <c:pt idx="3234">
                  <c:v>30.39750003661903</c:v>
                </c:pt>
                <c:pt idx="3235">
                  <c:v>30.39410001258875</c:v>
                </c:pt>
                <c:pt idx="3236">
                  <c:v>30.39180007895993</c:v>
                </c:pt>
                <c:pt idx="3237">
                  <c:v>30.39039994010818</c:v>
                </c:pt>
                <c:pt idx="3238">
                  <c:v>30.39019993400506</c:v>
                </c:pt>
                <c:pt idx="3239">
                  <c:v>30.39050006065372</c:v>
                </c:pt>
                <c:pt idx="3240">
                  <c:v>30.3912999519307</c:v>
                </c:pt>
                <c:pt idx="3241">
                  <c:v>30.39010011787104</c:v>
                </c:pt>
                <c:pt idx="3242">
                  <c:v>30.38850011176691</c:v>
                </c:pt>
                <c:pt idx="3243">
                  <c:v>30.38649997596437</c:v>
                </c:pt>
                <c:pt idx="3244">
                  <c:v>30.3864000061003</c:v>
                </c:pt>
                <c:pt idx="3245">
                  <c:v>30.38730006332116</c:v>
                </c:pt>
                <c:pt idx="3246">
                  <c:v>30.38399999694592</c:v>
                </c:pt>
                <c:pt idx="3247">
                  <c:v>30.38460009345727</c:v>
                </c:pt>
                <c:pt idx="3248">
                  <c:v>30.38399988822492</c:v>
                </c:pt>
                <c:pt idx="3249">
                  <c:v>30.38460002097781</c:v>
                </c:pt>
                <c:pt idx="3250">
                  <c:v>30.38339988212462</c:v>
                </c:pt>
                <c:pt idx="3251">
                  <c:v>30.37989992141593</c:v>
                </c:pt>
                <c:pt idx="3252">
                  <c:v>30.37520000305085</c:v>
                </c:pt>
                <c:pt idx="3253">
                  <c:v>30.37559996985874</c:v>
                </c:pt>
                <c:pt idx="3254">
                  <c:v>30.37230000609998</c:v>
                </c:pt>
                <c:pt idx="3255">
                  <c:v>30.36929993972442</c:v>
                </c:pt>
                <c:pt idx="3256">
                  <c:v>30.369300006103</c:v>
                </c:pt>
                <c:pt idx="3257">
                  <c:v>30.37129996070507</c:v>
                </c:pt>
                <c:pt idx="3258">
                  <c:v>30.36879996681091</c:v>
                </c:pt>
                <c:pt idx="3259">
                  <c:v>30.36070004539215</c:v>
                </c:pt>
                <c:pt idx="3260">
                  <c:v>30.36289999389191</c:v>
                </c:pt>
                <c:pt idx="3261">
                  <c:v>30.36089996375813</c:v>
                </c:pt>
                <c:pt idx="3262">
                  <c:v>30.35950009955923</c:v>
                </c:pt>
                <c:pt idx="3263">
                  <c:v>30.35960001792773</c:v>
                </c:pt>
                <c:pt idx="3264">
                  <c:v>30.35539988212619</c:v>
                </c:pt>
                <c:pt idx="3265">
                  <c:v>30.34939999694689</c:v>
                </c:pt>
                <c:pt idx="3266">
                  <c:v>30.34240010871872</c:v>
                </c:pt>
                <c:pt idx="3267">
                  <c:v>30.33820004234076</c:v>
                </c:pt>
                <c:pt idx="3268">
                  <c:v>30.33400011176855</c:v>
                </c:pt>
                <c:pt idx="3269">
                  <c:v>30.33099995498196</c:v>
                </c:pt>
                <c:pt idx="3270">
                  <c:v>30.32769990081579</c:v>
                </c:pt>
                <c:pt idx="3271">
                  <c:v>30.32430004272464</c:v>
                </c:pt>
                <c:pt idx="3272">
                  <c:v>30.32010000953232</c:v>
                </c:pt>
                <c:pt idx="3273">
                  <c:v>30.3203999431571</c:v>
                </c:pt>
                <c:pt idx="3274">
                  <c:v>30.31999997940148</c:v>
                </c:pt>
                <c:pt idx="3275">
                  <c:v>30.32110010604447</c:v>
                </c:pt>
                <c:pt idx="3276">
                  <c:v>30.32290009078861</c:v>
                </c:pt>
                <c:pt idx="3277">
                  <c:v>30.32260001220493</c:v>
                </c:pt>
                <c:pt idx="3278">
                  <c:v>30.32200004539482</c:v>
                </c:pt>
                <c:pt idx="3279">
                  <c:v>30.32100007858025</c:v>
                </c:pt>
                <c:pt idx="3280">
                  <c:v>30.31400008468336</c:v>
                </c:pt>
                <c:pt idx="3281">
                  <c:v>30.31470004539005</c:v>
                </c:pt>
                <c:pt idx="3282">
                  <c:v>30.31539996375795</c:v>
                </c:pt>
                <c:pt idx="3283">
                  <c:v>30.30850000610008</c:v>
                </c:pt>
                <c:pt idx="3284">
                  <c:v>30.3018000514967</c:v>
                </c:pt>
                <c:pt idx="3285">
                  <c:v>30.30299996070607</c:v>
                </c:pt>
                <c:pt idx="3286">
                  <c:v>30.30690001182302</c:v>
                </c:pt>
                <c:pt idx="3287">
                  <c:v>30.30630011138783</c:v>
                </c:pt>
                <c:pt idx="3288">
                  <c:v>30.30719989700083</c:v>
                </c:pt>
                <c:pt idx="3289">
                  <c:v>30.30230002364988</c:v>
                </c:pt>
                <c:pt idx="3290">
                  <c:v>30.30379990272192</c:v>
                </c:pt>
                <c:pt idx="3291">
                  <c:v>30.30410008964463</c:v>
                </c:pt>
                <c:pt idx="3292">
                  <c:v>30.30009997787419</c:v>
                </c:pt>
                <c:pt idx="3293">
                  <c:v>30.29680000800727</c:v>
                </c:pt>
                <c:pt idx="3294">
                  <c:v>30.2921000743845</c:v>
                </c:pt>
                <c:pt idx="3295">
                  <c:v>30.2903999687187</c:v>
                </c:pt>
                <c:pt idx="3296">
                  <c:v>30.29099992026749</c:v>
                </c:pt>
                <c:pt idx="3297">
                  <c:v>30.2891999927524</c:v>
                </c:pt>
                <c:pt idx="3298">
                  <c:v>30.28809995345727</c:v>
                </c:pt>
                <c:pt idx="3299">
                  <c:v>30.28389989013519</c:v>
                </c:pt>
                <c:pt idx="3300">
                  <c:v>30.2834999957995</c:v>
                </c:pt>
                <c:pt idx="3301">
                  <c:v>30.28720005302239</c:v>
                </c:pt>
                <c:pt idx="3302">
                  <c:v>30.28910008010643</c:v>
                </c:pt>
                <c:pt idx="3303">
                  <c:v>30.28989996833479</c:v>
                </c:pt>
                <c:pt idx="3304">
                  <c:v>30.29170001945386</c:v>
                </c:pt>
                <c:pt idx="3305">
                  <c:v>30.29029994697336</c:v>
                </c:pt>
                <c:pt idx="3306">
                  <c:v>30.28400005569347</c:v>
                </c:pt>
                <c:pt idx="3307">
                  <c:v>30.27850005569417</c:v>
                </c:pt>
                <c:pt idx="3308">
                  <c:v>30.27729991988963</c:v>
                </c:pt>
                <c:pt idx="3309">
                  <c:v>30.27779998016191</c:v>
                </c:pt>
                <c:pt idx="3310">
                  <c:v>30.28069992866221</c:v>
                </c:pt>
                <c:pt idx="3311">
                  <c:v>30.28180005226022</c:v>
                </c:pt>
                <c:pt idx="3312">
                  <c:v>30.28060001601989</c:v>
                </c:pt>
                <c:pt idx="3313">
                  <c:v>30.27860000381406</c:v>
                </c:pt>
                <c:pt idx="3314">
                  <c:v>30.27760009422127</c:v>
                </c:pt>
                <c:pt idx="3315">
                  <c:v>30.2761000156388</c:v>
                </c:pt>
                <c:pt idx="3316">
                  <c:v>30.27580003661933</c:v>
                </c:pt>
                <c:pt idx="3317">
                  <c:v>30.27429996108549</c:v>
                </c:pt>
                <c:pt idx="3318">
                  <c:v>30.27010000037988</c:v>
                </c:pt>
                <c:pt idx="3319">
                  <c:v>30.26699999427728</c:v>
                </c:pt>
                <c:pt idx="3320">
                  <c:v>30.26919999122401</c:v>
                </c:pt>
                <c:pt idx="3321">
                  <c:v>30.26780006370246</c:v>
                </c:pt>
                <c:pt idx="3322">
                  <c:v>30.26960004539432</c:v>
                </c:pt>
                <c:pt idx="3323">
                  <c:v>30.26460002136082</c:v>
                </c:pt>
                <c:pt idx="3324">
                  <c:v>30.26369990959208</c:v>
                </c:pt>
                <c:pt idx="3325">
                  <c:v>30.26120008162978</c:v>
                </c:pt>
                <c:pt idx="3326">
                  <c:v>30.26020007858094</c:v>
                </c:pt>
                <c:pt idx="3327">
                  <c:v>30.26009999999587</c:v>
                </c:pt>
                <c:pt idx="3328">
                  <c:v>30.26200006332146</c:v>
                </c:pt>
                <c:pt idx="3329">
                  <c:v>30.26199988517692</c:v>
                </c:pt>
                <c:pt idx="3330">
                  <c:v>30.26149996948152</c:v>
                </c:pt>
                <c:pt idx="3331">
                  <c:v>30.25809993018628</c:v>
                </c:pt>
                <c:pt idx="3332">
                  <c:v>30.25419992103343</c:v>
                </c:pt>
                <c:pt idx="3333">
                  <c:v>30.24919996643075</c:v>
                </c:pt>
                <c:pt idx="3334">
                  <c:v>30.24720009918019</c:v>
                </c:pt>
                <c:pt idx="3335">
                  <c:v>30.24819992713672</c:v>
                </c:pt>
                <c:pt idx="3336">
                  <c:v>30.2427999603278</c:v>
                </c:pt>
                <c:pt idx="3337">
                  <c:v>30.23829989700243</c:v>
                </c:pt>
                <c:pt idx="3338">
                  <c:v>30.23289993934668</c:v>
                </c:pt>
                <c:pt idx="3339">
                  <c:v>30.2286999725329</c:v>
                </c:pt>
                <c:pt idx="3340">
                  <c:v>30.22599996642748</c:v>
                </c:pt>
                <c:pt idx="3341">
                  <c:v>30.22960002669788</c:v>
                </c:pt>
                <c:pt idx="3342">
                  <c:v>30.22309997558477</c:v>
                </c:pt>
                <c:pt idx="3343">
                  <c:v>30.21789992141567</c:v>
                </c:pt>
                <c:pt idx="3344">
                  <c:v>30.21819991531083</c:v>
                </c:pt>
                <c:pt idx="3345">
                  <c:v>30.21569993629236</c:v>
                </c:pt>
                <c:pt idx="3346">
                  <c:v>30.20919988212333</c:v>
                </c:pt>
                <c:pt idx="3347">
                  <c:v>30.20200006332378</c:v>
                </c:pt>
                <c:pt idx="3348">
                  <c:v>30.20129995765456</c:v>
                </c:pt>
                <c:pt idx="3349">
                  <c:v>30.19870005721896</c:v>
                </c:pt>
                <c:pt idx="3350">
                  <c:v>30.19720003318434</c:v>
                </c:pt>
                <c:pt idx="3351">
                  <c:v>30.18949988250822</c:v>
                </c:pt>
                <c:pt idx="3352">
                  <c:v>30.18380006370353</c:v>
                </c:pt>
                <c:pt idx="3353">
                  <c:v>30.18100009994305</c:v>
                </c:pt>
                <c:pt idx="3354">
                  <c:v>30.17840009689099</c:v>
                </c:pt>
                <c:pt idx="3355">
                  <c:v>30.17440009994244</c:v>
                </c:pt>
                <c:pt idx="3356">
                  <c:v>30.17080006675315</c:v>
                </c:pt>
                <c:pt idx="3357">
                  <c:v>30.16600010604452</c:v>
                </c:pt>
                <c:pt idx="3358">
                  <c:v>30.16449996413938</c:v>
                </c:pt>
                <c:pt idx="3359">
                  <c:v>30.16189989166014</c:v>
                </c:pt>
                <c:pt idx="3360">
                  <c:v>30.16009995803688</c:v>
                </c:pt>
                <c:pt idx="3361">
                  <c:v>30.15759991874438</c:v>
                </c:pt>
                <c:pt idx="3362">
                  <c:v>30.153499924847</c:v>
                </c:pt>
                <c:pt idx="3363">
                  <c:v>30.14280010909716</c:v>
                </c:pt>
                <c:pt idx="3364">
                  <c:v>30.13619988288701</c:v>
                </c:pt>
                <c:pt idx="3365">
                  <c:v>30.13380001563928</c:v>
                </c:pt>
                <c:pt idx="3366">
                  <c:v>30.12959994620905</c:v>
                </c:pt>
                <c:pt idx="3367">
                  <c:v>30.12839990997236</c:v>
                </c:pt>
                <c:pt idx="3368">
                  <c:v>30.13170000953687</c:v>
                </c:pt>
                <c:pt idx="3369">
                  <c:v>30.12609997634717</c:v>
                </c:pt>
                <c:pt idx="3370">
                  <c:v>30.11959994621066</c:v>
                </c:pt>
                <c:pt idx="3371">
                  <c:v>30.11410000075921</c:v>
                </c:pt>
                <c:pt idx="3372">
                  <c:v>30.10900000991751</c:v>
                </c:pt>
                <c:pt idx="3373">
                  <c:v>30.10780010337476</c:v>
                </c:pt>
                <c:pt idx="3374">
                  <c:v>30.11029992217664</c:v>
                </c:pt>
                <c:pt idx="3375">
                  <c:v>30.11099988898786</c:v>
                </c:pt>
                <c:pt idx="3376">
                  <c:v>30.10680003699963</c:v>
                </c:pt>
                <c:pt idx="3377">
                  <c:v>30.10250001907115</c:v>
                </c:pt>
                <c:pt idx="3378">
                  <c:v>30.09879995269511</c:v>
                </c:pt>
                <c:pt idx="3379">
                  <c:v>30.09610009154858</c:v>
                </c:pt>
                <c:pt idx="3380">
                  <c:v>30.09719991950623</c:v>
                </c:pt>
                <c:pt idx="3381">
                  <c:v>30.09780007934387</c:v>
                </c:pt>
                <c:pt idx="3382">
                  <c:v>30.09199998283293</c:v>
                </c:pt>
                <c:pt idx="3383">
                  <c:v>30.08560009765279</c:v>
                </c:pt>
                <c:pt idx="3384">
                  <c:v>30.09110007323761</c:v>
                </c:pt>
                <c:pt idx="3385">
                  <c:v>30.08940007324054</c:v>
                </c:pt>
                <c:pt idx="3386">
                  <c:v>30.09129996451884</c:v>
                </c:pt>
                <c:pt idx="3387">
                  <c:v>30.08810000076116</c:v>
                </c:pt>
                <c:pt idx="3388">
                  <c:v>30.08560000381476</c:v>
                </c:pt>
                <c:pt idx="3389">
                  <c:v>30.0794999374375</c:v>
                </c:pt>
                <c:pt idx="3390">
                  <c:v>30.07440000991847</c:v>
                </c:pt>
                <c:pt idx="3391">
                  <c:v>30.07300000076065</c:v>
                </c:pt>
                <c:pt idx="3392">
                  <c:v>30.07599988288711</c:v>
                </c:pt>
                <c:pt idx="3393">
                  <c:v>30.07630008201522</c:v>
                </c:pt>
                <c:pt idx="3394">
                  <c:v>30.07909999427648</c:v>
                </c:pt>
                <c:pt idx="3395">
                  <c:v>30.07559992484676</c:v>
                </c:pt>
                <c:pt idx="3396">
                  <c:v>30.06999989471296</c:v>
                </c:pt>
                <c:pt idx="3397">
                  <c:v>30.06689993094912</c:v>
                </c:pt>
                <c:pt idx="3398">
                  <c:v>30.06440009994185</c:v>
                </c:pt>
                <c:pt idx="3399">
                  <c:v>30.06389998817392</c:v>
                </c:pt>
                <c:pt idx="3400">
                  <c:v>30.06260008773461</c:v>
                </c:pt>
                <c:pt idx="3401">
                  <c:v>30.06100005454573</c:v>
                </c:pt>
                <c:pt idx="3402">
                  <c:v>30.05769995193259</c:v>
                </c:pt>
                <c:pt idx="3403">
                  <c:v>30.05990003318584</c:v>
                </c:pt>
                <c:pt idx="3404">
                  <c:v>30.05969991836172</c:v>
                </c:pt>
                <c:pt idx="3405">
                  <c:v>30.05729998168681</c:v>
                </c:pt>
                <c:pt idx="3406">
                  <c:v>30.05349994849893</c:v>
                </c:pt>
                <c:pt idx="3407">
                  <c:v>30.05149991225699</c:v>
                </c:pt>
                <c:pt idx="3408">
                  <c:v>30.04969990310562</c:v>
                </c:pt>
                <c:pt idx="3409">
                  <c:v>30.05049999656328</c:v>
                </c:pt>
                <c:pt idx="3410">
                  <c:v>30.04889992103563</c:v>
                </c:pt>
                <c:pt idx="3411">
                  <c:v>30.04590002059922</c:v>
                </c:pt>
                <c:pt idx="3412">
                  <c:v>30.04409995422247</c:v>
                </c:pt>
                <c:pt idx="3413">
                  <c:v>30.0440000507333</c:v>
                </c:pt>
                <c:pt idx="3414">
                  <c:v>30.03840002365177</c:v>
                </c:pt>
                <c:pt idx="3415">
                  <c:v>30.03310006904576</c:v>
                </c:pt>
                <c:pt idx="3416">
                  <c:v>30.03319996032587</c:v>
                </c:pt>
                <c:pt idx="3417">
                  <c:v>30.02930000266861</c:v>
                </c:pt>
                <c:pt idx="3418">
                  <c:v>30.02559993934481</c:v>
                </c:pt>
                <c:pt idx="3419">
                  <c:v>30.02200010223169</c:v>
                </c:pt>
                <c:pt idx="3420">
                  <c:v>30.02290002975133</c:v>
                </c:pt>
                <c:pt idx="3421">
                  <c:v>30.02259992103427</c:v>
                </c:pt>
                <c:pt idx="3422">
                  <c:v>30.01940009613099</c:v>
                </c:pt>
                <c:pt idx="3423">
                  <c:v>30.0153000930768</c:v>
                </c:pt>
                <c:pt idx="3424">
                  <c:v>30.01930011711011</c:v>
                </c:pt>
                <c:pt idx="3425">
                  <c:v>30.01289992408783</c:v>
                </c:pt>
                <c:pt idx="3426">
                  <c:v>30.00820010223105</c:v>
                </c:pt>
                <c:pt idx="3427">
                  <c:v>30.00820010223105</c:v>
                </c:pt>
                <c:pt idx="3428">
                  <c:v>30.00459989699812</c:v>
                </c:pt>
                <c:pt idx="3429">
                  <c:v>30.00009993629283</c:v>
                </c:pt>
                <c:pt idx="3430">
                  <c:v>29.99990003585481</c:v>
                </c:pt>
                <c:pt idx="3431">
                  <c:v>29.99769996337636</c:v>
                </c:pt>
                <c:pt idx="3432">
                  <c:v>29.99899998130783</c:v>
                </c:pt>
                <c:pt idx="3433">
                  <c:v>30.00130011405782</c:v>
                </c:pt>
                <c:pt idx="3434">
                  <c:v>29.99880001144265</c:v>
                </c:pt>
                <c:pt idx="3435">
                  <c:v>29.99610011405457</c:v>
                </c:pt>
                <c:pt idx="3436">
                  <c:v>29.99360000228625</c:v>
                </c:pt>
                <c:pt idx="3437">
                  <c:v>29.99199992675494</c:v>
                </c:pt>
                <c:pt idx="3438">
                  <c:v>29.99029998092371</c:v>
                </c:pt>
                <c:pt idx="3439">
                  <c:v>29.98200009269567</c:v>
                </c:pt>
                <c:pt idx="3440">
                  <c:v>29.9779999206512</c:v>
                </c:pt>
                <c:pt idx="3441">
                  <c:v>29.97549998397514</c:v>
                </c:pt>
                <c:pt idx="3442">
                  <c:v>29.97380005035302</c:v>
                </c:pt>
                <c:pt idx="3443">
                  <c:v>29.97070011672622</c:v>
                </c:pt>
                <c:pt idx="3444">
                  <c:v>29.96950011367516</c:v>
                </c:pt>
                <c:pt idx="3445">
                  <c:v>29.96529995078888</c:v>
                </c:pt>
                <c:pt idx="3446">
                  <c:v>29.96490005645683</c:v>
                </c:pt>
                <c:pt idx="3447">
                  <c:v>29.96540004424968</c:v>
                </c:pt>
                <c:pt idx="3448">
                  <c:v>29.9617999114962</c:v>
                </c:pt>
                <c:pt idx="3449">
                  <c:v>29.96400006828117</c:v>
                </c:pt>
                <c:pt idx="3450">
                  <c:v>29.96829992027051</c:v>
                </c:pt>
                <c:pt idx="3451">
                  <c:v>29.96850009231273</c:v>
                </c:pt>
                <c:pt idx="3452">
                  <c:v>29.96350008354056</c:v>
                </c:pt>
                <c:pt idx="3453">
                  <c:v>29.957200020217</c:v>
                </c:pt>
                <c:pt idx="3454">
                  <c:v>29.95639991454663</c:v>
                </c:pt>
                <c:pt idx="3455">
                  <c:v>29.95119989051454</c:v>
                </c:pt>
                <c:pt idx="3456">
                  <c:v>29.94909991760142</c:v>
                </c:pt>
                <c:pt idx="3457">
                  <c:v>29.94729994773661</c:v>
                </c:pt>
                <c:pt idx="3458">
                  <c:v>29.94620005035176</c:v>
                </c:pt>
                <c:pt idx="3459">
                  <c:v>29.94309995994263</c:v>
                </c:pt>
                <c:pt idx="3460">
                  <c:v>29.94069995689279</c:v>
                </c:pt>
                <c:pt idx="3461">
                  <c:v>29.93920002021696</c:v>
                </c:pt>
                <c:pt idx="3462">
                  <c:v>29.93550005950965</c:v>
                </c:pt>
                <c:pt idx="3463">
                  <c:v>29.93239992370217</c:v>
                </c:pt>
                <c:pt idx="3464">
                  <c:v>29.92919999923469</c:v>
                </c:pt>
                <c:pt idx="3465">
                  <c:v>29.9296999900798</c:v>
                </c:pt>
                <c:pt idx="3466">
                  <c:v>29.92899992980892</c:v>
                </c:pt>
                <c:pt idx="3467">
                  <c:v>29.9314999992348</c:v>
                </c:pt>
                <c:pt idx="3468">
                  <c:v>29.93459992370481</c:v>
                </c:pt>
                <c:pt idx="3469">
                  <c:v>29.93530005950743</c:v>
                </c:pt>
                <c:pt idx="3470">
                  <c:v>29.92869989967218</c:v>
                </c:pt>
                <c:pt idx="3471">
                  <c:v>29.92839989966885</c:v>
                </c:pt>
                <c:pt idx="3472">
                  <c:v>29.93100002937354</c:v>
                </c:pt>
                <c:pt idx="3473">
                  <c:v>29.93390001106309</c:v>
                </c:pt>
                <c:pt idx="3474">
                  <c:v>29.93089990844601</c:v>
                </c:pt>
                <c:pt idx="3475">
                  <c:v>29.93610000190528</c:v>
                </c:pt>
                <c:pt idx="3476">
                  <c:v>29.94150009231089</c:v>
                </c:pt>
                <c:pt idx="3477">
                  <c:v>29.94009999580157</c:v>
                </c:pt>
                <c:pt idx="3478">
                  <c:v>29.94010001678178</c:v>
                </c:pt>
                <c:pt idx="3479">
                  <c:v>29.94020000457383</c:v>
                </c:pt>
                <c:pt idx="3480">
                  <c:v>29.93850011024188</c:v>
                </c:pt>
                <c:pt idx="3481">
                  <c:v>29.93900000762732</c:v>
                </c:pt>
                <c:pt idx="3482">
                  <c:v>29.93780011329364</c:v>
                </c:pt>
                <c:pt idx="3483">
                  <c:v>29.93660004081539</c:v>
                </c:pt>
                <c:pt idx="3484">
                  <c:v>29.93190001983385</c:v>
                </c:pt>
                <c:pt idx="3485">
                  <c:v>29.92819988097832</c:v>
                </c:pt>
                <c:pt idx="3486">
                  <c:v>29.93229989280371</c:v>
                </c:pt>
                <c:pt idx="3487">
                  <c:v>29.93100001945277</c:v>
                </c:pt>
                <c:pt idx="3488">
                  <c:v>29.92630009193453</c:v>
                </c:pt>
                <c:pt idx="3489">
                  <c:v>29.92789988670118</c:v>
                </c:pt>
                <c:pt idx="3490">
                  <c:v>29.92559992294262</c:v>
                </c:pt>
                <c:pt idx="3491">
                  <c:v>29.92520001334922</c:v>
                </c:pt>
                <c:pt idx="3492">
                  <c:v>29.92960006751673</c:v>
                </c:pt>
                <c:pt idx="3493">
                  <c:v>29.92700004043218</c:v>
                </c:pt>
                <c:pt idx="3494">
                  <c:v>29.92409996795322</c:v>
                </c:pt>
                <c:pt idx="3495">
                  <c:v>29.92659988632292</c:v>
                </c:pt>
                <c:pt idx="3496">
                  <c:v>29.92240002822654</c:v>
                </c:pt>
                <c:pt idx="3497">
                  <c:v>29.92019989547407</c:v>
                </c:pt>
                <c:pt idx="3498">
                  <c:v>29.91920002212282</c:v>
                </c:pt>
                <c:pt idx="3499">
                  <c:v>29.92060008239422</c:v>
                </c:pt>
                <c:pt idx="3500">
                  <c:v>29.92410007018768</c:v>
                </c:pt>
                <c:pt idx="3501">
                  <c:v>29.92519996757255</c:v>
                </c:pt>
                <c:pt idx="3502">
                  <c:v>29.92270000991628</c:v>
                </c:pt>
                <c:pt idx="3503">
                  <c:v>29.91840000991579</c:v>
                </c:pt>
                <c:pt idx="3504">
                  <c:v>29.92040010032722</c:v>
                </c:pt>
                <c:pt idx="3505">
                  <c:v>29.92169988898968</c:v>
                </c:pt>
                <c:pt idx="3506">
                  <c:v>29.91569996146788</c:v>
                </c:pt>
                <c:pt idx="3507">
                  <c:v>29.90500010948017</c:v>
                </c:pt>
                <c:pt idx="3508">
                  <c:v>29.89859991950652</c:v>
                </c:pt>
                <c:pt idx="3509">
                  <c:v>29.90090007018807</c:v>
                </c:pt>
                <c:pt idx="3510">
                  <c:v>29.89839996452065</c:v>
                </c:pt>
                <c:pt idx="3511">
                  <c:v>29.89599989509224</c:v>
                </c:pt>
                <c:pt idx="3512">
                  <c:v>29.8936998981444</c:v>
                </c:pt>
                <c:pt idx="3513">
                  <c:v>29.89229988288571</c:v>
                </c:pt>
                <c:pt idx="3514">
                  <c:v>29.89269990997124</c:v>
                </c:pt>
                <c:pt idx="3515">
                  <c:v>29.8894999191252</c:v>
                </c:pt>
                <c:pt idx="3516">
                  <c:v>29.88889998550438</c:v>
                </c:pt>
                <c:pt idx="3517">
                  <c:v>29.88729999465795</c:v>
                </c:pt>
                <c:pt idx="3518">
                  <c:v>29.88440005798111</c:v>
                </c:pt>
                <c:pt idx="3519">
                  <c:v>29.88350008201087</c:v>
                </c:pt>
                <c:pt idx="3520">
                  <c:v>29.88400009994439</c:v>
                </c:pt>
                <c:pt idx="3521">
                  <c:v>29.8829999671907</c:v>
                </c:pt>
                <c:pt idx="3522">
                  <c:v>29.88030003662061</c:v>
                </c:pt>
                <c:pt idx="3523">
                  <c:v>29.87769990386732</c:v>
                </c:pt>
                <c:pt idx="3524">
                  <c:v>29.87389994621117</c:v>
                </c:pt>
                <c:pt idx="3525">
                  <c:v>29.87329997329653</c:v>
                </c:pt>
                <c:pt idx="3526">
                  <c:v>29.87549989776378</c:v>
                </c:pt>
                <c:pt idx="3527">
                  <c:v>29.871099967193</c:v>
                </c:pt>
                <c:pt idx="3528">
                  <c:v>29.86620004577344</c:v>
                </c:pt>
                <c:pt idx="3529">
                  <c:v>29.86409994315909</c:v>
                </c:pt>
                <c:pt idx="3530">
                  <c:v>29.86239994315838</c:v>
                </c:pt>
                <c:pt idx="3531">
                  <c:v>29.86349990386588</c:v>
                </c:pt>
                <c:pt idx="3532">
                  <c:v>29.85979993705769</c:v>
                </c:pt>
                <c:pt idx="3533">
                  <c:v>29.85730000343392</c:v>
                </c:pt>
                <c:pt idx="3534">
                  <c:v>29.85450004577433</c:v>
                </c:pt>
                <c:pt idx="3535">
                  <c:v>29.85310004577331</c:v>
                </c:pt>
                <c:pt idx="3536">
                  <c:v>29.84840007896125</c:v>
                </c:pt>
                <c:pt idx="3537">
                  <c:v>29.8432999038705</c:v>
                </c:pt>
                <c:pt idx="3538">
                  <c:v>29.83969994315703</c:v>
                </c:pt>
                <c:pt idx="3539">
                  <c:v>29.84000000953528</c:v>
                </c:pt>
                <c:pt idx="3540">
                  <c:v>29.8341999221775</c:v>
                </c:pt>
                <c:pt idx="3541">
                  <c:v>29.83000007018927</c:v>
                </c:pt>
                <c:pt idx="3542">
                  <c:v>29.82300004310309</c:v>
                </c:pt>
                <c:pt idx="3543">
                  <c:v>29.82140000381332</c:v>
                </c:pt>
                <c:pt idx="3544">
                  <c:v>29.8188999977101</c:v>
                </c:pt>
                <c:pt idx="3545">
                  <c:v>29.82289991607103</c:v>
                </c:pt>
                <c:pt idx="3546">
                  <c:v>29.82510001869014</c:v>
                </c:pt>
                <c:pt idx="3547">
                  <c:v>29.82699990997207</c:v>
                </c:pt>
                <c:pt idx="3548">
                  <c:v>29.82449998855372</c:v>
                </c:pt>
                <c:pt idx="3549">
                  <c:v>29.82630005187821</c:v>
                </c:pt>
                <c:pt idx="3550">
                  <c:v>29.82360004577276</c:v>
                </c:pt>
                <c:pt idx="3551">
                  <c:v>29.82080010909704</c:v>
                </c:pt>
                <c:pt idx="3552">
                  <c:v>29.81700001563877</c:v>
                </c:pt>
                <c:pt idx="3553">
                  <c:v>29.80980006103346</c:v>
                </c:pt>
                <c:pt idx="3554">
                  <c:v>29.80610009422162</c:v>
                </c:pt>
                <c:pt idx="3555">
                  <c:v>29.80519989204183</c:v>
                </c:pt>
                <c:pt idx="3556">
                  <c:v>29.80350009116955</c:v>
                </c:pt>
                <c:pt idx="3557">
                  <c:v>29.80379998550415</c:v>
                </c:pt>
                <c:pt idx="3558">
                  <c:v>29.80089994926311</c:v>
                </c:pt>
                <c:pt idx="3559">
                  <c:v>29.79819996452352</c:v>
                </c:pt>
                <c:pt idx="3560">
                  <c:v>29.79060011253386</c:v>
                </c:pt>
                <c:pt idx="3561">
                  <c:v>29.78600009460206</c:v>
                </c:pt>
                <c:pt idx="3562">
                  <c:v>29.78240009155342</c:v>
                </c:pt>
                <c:pt idx="3563">
                  <c:v>29.77829992561237</c:v>
                </c:pt>
                <c:pt idx="3564">
                  <c:v>29.78030005531036</c:v>
                </c:pt>
                <c:pt idx="3565">
                  <c:v>29.77759992255596</c:v>
                </c:pt>
                <c:pt idx="3566">
                  <c:v>29.77349993781536</c:v>
                </c:pt>
                <c:pt idx="3567">
                  <c:v>29.77129990462708</c:v>
                </c:pt>
                <c:pt idx="3568">
                  <c:v>29.77489995574433</c:v>
                </c:pt>
                <c:pt idx="3569">
                  <c:v>29.77330008544595</c:v>
                </c:pt>
                <c:pt idx="3570">
                  <c:v>29.77250008544797</c:v>
                </c:pt>
                <c:pt idx="3571">
                  <c:v>29.770900088497</c:v>
                </c:pt>
                <c:pt idx="3572">
                  <c:v>29.7665999889359</c:v>
                </c:pt>
                <c:pt idx="3573">
                  <c:v>29.76569997062686</c:v>
                </c:pt>
                <c:pt idx="3574">
                  <c:v>29.76479993743851</c:v>
                </c:pt>
                <c:pt idx="3575">
                  <c:v>29.76460007018975</c:v>
                </c:pt>
                <c:pt idx="3576">
                  <c:v>29.76089993133062</c:v>
                </c:pt>
                <c:pt idx="3577">
                  <c:v>29.759500037002</c:v>
                </c:pt>
                <c:pt idx="3578">
                  <c:v>29.75749999771142</c:v>
                </c:pt>
                <c:pt idx="3579">
                  <c:v>29.758599892044</c:v>
                </c:pt>
                <c:pt idx="3580">
                  <c:v>29.75800003089534</c:v>
                </c:pt>
                <c:pt idx="3581">
                  <c:v>29.75530010032523</c:v>
                </c:pt>
                <c:pt idx="3582">
                  <c:v>29.75109993133447</c:v>
                </c:pt>
                <c:pt idx="3583">
                  <c:v>29.7509000038117</c:v>
                </c:pt>
                <c:pt idx="3584">
                  <c:v>29.75360011825614</c:v>
                </c:pt>
                <c:pt idx="3585">
                  <c:v>29.75659999122217</c:v>
                </c:pt>
                <c:pt idx="3586">
                  <c:v>29.75439998817455</c:v>
                </c:pt>
                <c:pt idx="3587">
                  <c:v>29.74540007591348</c:v>
                </c:pt>
                <c:pt idx="3588">
                  <c:v>29.74579993400402</c:v>
                </c:pt>
                <c:pt idx="3589">
                  <c:v>29.74830002136148</c:v>
                </c:pt>
                <c:pt idx="3590">
                  <c:v>29.74859994582948</c:v>
                </c:pt>
                <c:pt idx="3591">
                  <c:v>29.74900007858012</c:v>
                </c:pt>
                <c:pt idx="3592">
                  <c:v>29.74919989738189</c:v>
                </c:pt>
                <c:pt idx="3593">
                  <c:v>29.74970006637158</c:v>
                </c:pt>
                <c:pt idx="3594">
                  <c:v>29.75059995460105</c:v>
                </c:pt>
                <c:pt idx="3595">
                  <c:v>29.75049997863607</c:v>
                </c:pt>
                <c:pt idx="3596">
                  <c:v>29.74779997863513</c:v>
                </c:pt>
                <c:pt idx="3597">
                  <c:v>29.75129993629162</c:v>
                </c:pt>
                <c:pt idx="3598">
                  <c:v>29.7506000087742</c:v>
                </c:pt>
                <c:pt idx="3599">
                  <c:v>29.74590007820007</c:v>
                </c:pt>
                <c:pt idx="3600">
                  <c:v>29.74460008125243</c:v>
                </c:pt>
                <c:pt idx="3601">
                  <c:v>29.74780007209483</c:v>
                </c:pt>
                <c:pt idx="3602">
                  <c:v>29.74670002669882</c:v>
                </c:pt>
                <c:pt idx="3603">
                  <c:v>29.74900011710997</c:v>
                </c:pt>
                <c:pt idx="3604">
                  <c:v>29.74739990577654</c:v>
                </c:pt>
                <c:pt idx="3605">
                  <c:v>29.74599994201344</c:v>
                </c:pt>
                <c:pt idx="3606">
                  <c:v>29.74509992980893</c:v>
                </c:pt>
                <c:pt idx="3607">
                  <c:v>29.74109992675585</c:v>
                </c:pt>
                <c:pt idx="3608">
                  <c:v>29.73940006255725</c:v>
                </c:pt>
                <c:pt idx="3609">
                  <c:v>29.74010002021532</c:v>
                </c:pt>
                <c:pt idx="3610">
                  <c:v>29.73649991454658</c:v>
                </c:pt>
                <c:pt idx="3611">
                  <c:v>29.73289988136091</c:v>
                </c:pt>
                <c:pt idx="3612">
                  <c:v>29.73739996566655</c:v>
                </c:pt>
                <c:pt idx="3613">
                  <c:v>29.73809994735348</c:v>
                </c:pt>
                <c:pt idx="3614">
                  <c:v>29.73469998969813</c:v>
                </c:pt>
                <c:pt idx="3615">
                  <c:v>29.73559995040705</c:v>
                </c:pt>
                <c:pt idx="3616">
                  <c:v>29.7331000892591</c:v>
                </c:pt>
                <c:pt idx="3617">
                  <c:v>29.72709990234216</c:v>
                </c:pt>
                <c:pt idx="3618">
                  <c:v>29.72579992942335</c:v>
                </c:pt>
                <c:pt idx="3619">
                  <c:v>29.72460003204105</c:v>
                </c:pt>
                <c:pt idx="3620">
                  <c:v>29.72569994430157</c:v>
                </c:pt>
                <c:pt idx="3621">
                  <c:v>29.72870010108818</c:v>
                </c:pt>
                <c:pt idx="3622">
                  <c:v>29.72340003776114</c:v>
                </c:pt>
                <c:pt idx="3623">
                  <c:v>29.71940001983603</c:v>
                </c:pt>
                <c:pt idx="3624">
                  <c:v>29.72110001067994</c:v>
                </c:pt>
                <c:pt idx="3625">
                  <c:v>29.71879991111564</c:v>
                </c:pt>
                <c:pt idx="3626">
                  <c:v>29.71579995040518</c:v>
                </c:pt>
                <c:pt idx="3627">
                  <c:v>29.71159990806336</c:v>
                </c:pt>
                <c:pt idx="3628">
                  <c:v>29.71540006179566</c:v>
                </c:pt>
                <c:pt idx="3629">
                  <c:v>29.71250010108633</c:v>
                </c:pt>
                <c:pt idx="3630">
                  <c:v>29.71080007095225</c:v>
                </c:pt>
                <c:pt idx="3631">
                  <c:v>29.70529993819946</c:v>
                </c:pt>
                <c:pt idx="3632">
                  <c:v>29.7048000045761</c:v>
                </c:pt>
                <c:pt idx="3633">
                  <c:v>29.70700009193387</c:v>
                </c:pt>
                <c:pt idx="3634">
                  <c:v>29.70390000152474</c:v>
                </c:pt>
                <c:pt idx="3635">
                  <c:v>29.70239996528471</c:v>
                </c:pt>
                <c:pt idx="3636">
                  <c:v>29.69940004081582</c:v>
                </c:pt>
                <c:pt idx="3637">
                  <c:v>29.7014999351486</c:v>
                </c:pt>
                <c:pt idx="3638">
                  <c:v>29.70269992293832</c:v>
                </c:pt>
                <c:pt idx="3639">
                  <c:v>29.70590007972712</c:v>
                </c:pt>
                <c:pt idx="3640">
                  <c:v>29.70290008277516</c:v>
                </c:pt>
                <c:pt idx="3641">
                  <c:v>29.70189990463041</c:v>
                </c:pt>
                <c:pt idx="3642">
                  <c:v>29.70180010986223</c:v>
                </c:pt>
                <c:pt idx="3643">
                  <c:v>29.70429989242257</c:v>
                </c:pt>
                <c:pt idx="3644">
                  <c:v>29.7046999134036</c:v>
                </c:pt>
                <c:pt idx="3645">
                  <c:v>29.70079989547591</c:v>
                </c:pt>
                <c:pt idx="3646">
                  <c:v>29.69960003738379</c:v>
                </c:pt>
                <c:pt idx="3647">
                  <c:v>29.6962000797248</c:v>
                </c:pt>
                <c:pt idx="3648">
                  <c:v>29.69820010070543</c:v>
                </c:pt>
                <c:pt idx="3649">
                  <c:v>29.69429989547643</c:v>
                </c:pt>
                <c:pt idx="3650">
                  <c:v>29.69629992256159</c:v>
                </c:pt>
                <c:pt idx="3651">
                  <c:v>29.69169988631984</c:v>
                </c:pt>
                <c:pt idx="3652">
                  <c:v>29.69030005226159</c:v>
                </c:pt>
                <c:pt idx="3653">
                  <c:v>29.68660003432887</c:v>
                </c:pt>
                <c:pt idx="3654">
                  <c:v>29.68229989852986</c:v>
                </c:pt>
                <c:pt idx="3655">
                  <c:v>29.6757000465368</c:v>
                </c:pt>
                <c:pt idx="3656">
                  <c:v>29.6721999107358</c:v>
                </c:pt>
                <c:pt idx="3657">
                  <c:v>29.66729991683679</c:v>
                </c:pt>
                <c:pt idx="3658">
                  <c:v>29.66130008887922</c:v>
                </c:pt>
                <c:pt idx="3659">
                  <c:v>29.65799992599205</c:v>
                </c:pt>
                <c:pt idx="3660">
                  <c:v>29.65980002555444</c:v>
                </c:pt>
                <c:pt idx="3661">
                  <c:v>29.65609998931541</c:v>
                </c:pt>
                <c:pt idx="3662">
                  <c:v>29.65530002555533</c:v>
                </c:pt>
                <c:pt idx="3663">
                  <c:v>29.65460006179273</c:v>
                </c:pt>
                <c:pt idx="3664">
                  <c:v>29.64780001067993</c:v>
                </c:pt>
                <c:pt idx="3665">
                  <c:v>29.64330002288625</c:v>
                </c:pt>
                <c:pt idx="3666">
                  <c:v>29.64189992026877</c:v>
                </c:pt>
                <c:pt idx="3667">
                  <c:v>29.63829989318765</c:v>
                </c:pt>
                <c:pt idx="3668">
                  <c:v>29.63849992332323</c:v>
                </c:pt>
                <c:pt idx="3669">
                  <c:v>29.63190010451945</c:v>
                </c:pt>
                <c:pt idx="3670">
                  <c:v>29.63020000495453</c:v>
                </c:pt>
                <c:pt idx="3671">
                  <c:v>29.62939996261412</c:v>
                </c:pt>
                <c:pt idx="3672">
                  <c:v>29.62759990539416</c:v>
                </c:pt>
                <c:pt idx="3673">
                  <c:v>29.6227000835388</c:v>
                </c:pt>
                <c:pt idx="3674">
                  <c:v>29.61749999923632</c:v>
                </c:pt>
                <c:pt idx="3675">
                  <c:v>29.62019991760098</c:v>
                </c:pt>
                <c:pt idx="3676">
                  <c:v>29.6178999839758</c:v>
                </c:pt>
                <c:pt idx="3677">
                  <c:v>29.61559994773778</c:v>
                </c:pt>
                <c:pt idx="3678">
                  <c:v>29.61560001410908</c:v>
                </c:pt>
                <c:pt idx="3679">
                  <c:v>29.61540011062607</c:v>
                </c:pt>
                <c:pt idx="3680">
                  <c:v>29.61279992065101</c:v>
                </c:pt>
                <c:pt idx="3681">
                  <c:v>29.61060010184883</c:v>
                </c:pt>
                <c:pt idx="3682">
                  <c:v>29.60719990272628</c:v>
                </c:pt>
                <c:pt idx="3683">
                  <c:v>29.61059995078903</c:v>
                </c:pt>
                <c:pt idx="3684">
                  <c:v>29.60969996871427</c:v>
                </c:pt>
                <c:pt idx="3685">
                  <c:v>29.60369994163192</c:v>
                </c:pt>
                <c:pt idx="3686">
                  <c:v>29.60029990234034</c:v>
                </c:pt>
                <c:pt idx="3687">
                  <c:v>29.60340009231368</c:v>
                </c:pt>
                <c:pt idx="3688">
                  <c:v>29.60259988403049</c:v>
                </c:pt>
                <c:pt idx="3689">
                  <c:v>29.59410003814264</c:v>
                </c:pt>
                <c:pt idx="3690">
                  <c:v>29.59250010451796</c:v>
                </c:pt>
                <c:pt idx="3691">
                  <c:v>29.59229996261274</c:v>
                </c:pt>
                <c:pt idx="3692">
                  <c:v>29.59420003204286</c:v>
                </c:pt>
                <c:pt idx="3693">
                  <c:v>29.5896999717697</c:v>
                </c:pt>
                <c:pt idx="3694">
                  <c:v>29.58470009269513</c:v>
                </c:pt>
                <c:pt idx="3695">
                  <c:v>29.58259989356517</c:v>
                </c:pt>
                <c:pt idx="3696">
                  <c:v>29.57859997215198</c:v>
                </c:pt>
                <c:pt idx="3697">
                  <c:v>29.57780007476321</c:v>
                </c:pt>
                <c:pt idx="3698">
                  <c:v>29.57640003852791</c:v>
                </c:pt>
                <c:pt idx="3699">
                  <c:v>29.57149997214946</c:v>
                </c:pt>
                <c:pt idx="3700">
                  <c:v>29.56669988174323</c:v>
                </c:pt>
                <c:pt idx="3701">
                  <c:v>29.56609991188088</c:v>
                </c:pt>
                <c:pt idx="3702">
                  <c:v>29.56089999351388</c:v>
                </c:pt>
                <c:pt idx="3703">
                  <c:v>29.55740009612782</c:v>
                </c:pt>
                <c:pt idx="3704">
                  <c:v>29.5528999996168</c:v>
                </c:pt>
                <c:pt idx="3705">
                  <c:v>29.54650004806171</c:v>
                </c:pt>
                <c:pt idx="3706">
                  <c:v>29.54279998474155</c:v>
                </c:pt>
                <c:pt idx="3707">
                  <c:v>29.5410999816886</c:v>
                </c:pt>
                <c:pt idx="3708">
                  <c:v>29.54189993934414</c:v>
                </c:pt>
                <c:pt idx="3709">
                  <c:v>29.53830007819852</c:v>
                </c:pt>
                <c:pt idx="3710">
                  <c:v>29.54199990005145</c:v>
                </c:pt>
                <c:pt idx="3711">
                  <c:v>29.53640001182429</c:v>
                </c:pt>
                <c:pt idx="3712">
                  <c:v>29.53600004806503</c:v>
                </c:pt>
                <c:pt idx="3713">
                  <c:v>29.53150005416683</c:v>
                </c:pt>
                <c:pt idx="3714">
                  <c:v>29.52839991225846</c:v>
                </c:pt>
                <c:pt idx="3715">
                  <c:v>29.52989997558322</c:v>
                </c:pt>
                <c:pt idx="3716">
                  <c:v>29.52689997253037</c:v>
                </c:pt>
                <c:pt idx="3717">
                  <c:v>29.52769997253196</c:v>
                </c:pt>
                <c:pt idx="3718">
                  <c:v>29.52919996032506</c:v>
                </c:pt>
                <c:pt idx="3719">
                  <c:v>29.5264000991774</c:v>
                </c:pt>
                <c:pt idx="3720">
                  <c:v>29.52270003585727</c:v>
                </c:pt>
                <c:pt idx="3721">
                  <c:v>29.51989996337579</c:v>
                </c:pt>
                <c:pt idx="3722">
                  <c:v>29.52239995116904</c:v>
                </c:pt>
                <c:pt idx="3723">
                  <c:v>29.52150003547649</c:v>
                </c:pt>
                <c:pt idx="3724">
                  <c:v>29.51939999923343</c:v>
                </c:pt>
                <c:pt idx="3725">
                  <c:v>29.52059988441032</c:v>
                </c:pt>
                <c:pt idx="3726">
                  <c:v>29.52209997481986</c:v>
                </c:pt>
                <c:pt idx="3727">
                  <c:v>29.52090007133301</c:v>
                </c:pt>
                <c:pt idx="3728">
                  <c:v>29.51940010452017</c:v>
                </c:pt>
                <c:pt idx="3729">
                  <c:v>29.51529993553049</c:v>
                </c:pt>
                <c:pt idx="3730">
                  <c:v>29.51179997176584</c:v>
                </c:pt>
                <c:pt idx="3731">
                  <c:v>29.50829996871471</c:v>
                </c:pt>
                <c:pt idx="3732">
                  <c:v>29.50730003509307</c:v>
                </c:pt>
                <c:pt idx="3733">
                  <c:v>29.50919998664903</c:v>
                </c:pt>
                <c:pt idx="3734">
                  <c:v>29.50940011634884</c:v>
                </c:pt>
                <c:pt idx="3735">
                  <c:v>29.51059994430032</c:v>
                </c:pt>
                <c:pt idx="3736">
                  <c:v>29.50660001067808</c:v>
                </c:pt>
                <c:pt idx="3737">
                  <c:v>29.50450008010738</c:v>
                </c:pt>
                <c:pt idx="3738">
                  <c:v>29.5067001102434</c:v>
                </c:pt>
                <c:pt idx="3739">
                  <c:v>29.50769993209542</c:v>
                </c:pt>
                <c:pt idx="3740">
                  <c:v>29.50349994430142</c:v>
                </c:pt>
                <c:pt idx="3741">
                  <c:v>29.49949991111498</c:v>
                </c:pt>
                <c:pt idx="3742">
                  <c:v>29.49630007705491</c:v>
                </c:pt>
                <c:pt idx="3743">
                  <c:v>29.49750007400507</c:v>
                </c:pt>
                <c:pt idx="3744">
                  <c:v>29.50090009193082</c:v>
                </c:pt>
                <c:pt idx="3745">
                  <c:v>29.50200005264196</c:v>
                </c:pt>
                <c:pt idx="3746">
                  <c:v>29.50339997100673</c:v>
                </c:pt>
                <c:pt idx="3747">
                  <c:v>29.50140000724787</c:v>
                </c:pt>
                <c:pt idx="3748">
                  <c:v>29.49699998321375</c:v>
                </c:pt>
                <c:pt idx="3749">
                  <c:v>29.49829998626226</c:v>
                </c:pt>
                <c:pt idx="3750">
                  <c:v>29.50530002822779</c:v>
                </c:pt>
                <c:pt idx="3751">
                  <c:v>29.50529988936975</c:v>
                </c:pt>
                <c:pt idx="3752">
                  <c:v>29.50540008239477</c:v>
                </c:pt>
                <c:pt idx="3753">
                  <c:v>29.50410004615696</c:v>
                </c:pt>
                <c:pt idx="3754">
                  <c:v>29.50280000686689</c:v>
                </c:pt>
                <c:pt idx="3755">
                  <c:v>29.5031998981467</c:v>
                </c:pt>
                <c:pt idx="3756">
                  <c:v>29.50420005798151</c:v>
                </c:pt>
                <c:pt idx="3757">
                  <c:v>29.50829990081547</c:v>
                </c:pt>
                <c:pt idx="3758">
                  <c:v>29.51160001830794</c:v>
                </c:pt>
                <c:pt idx="3759">
                  <c:v>29.50930001830784</c:v>
                </c:pt>
                <c:pt idx="3760">
                  <c:v>29.51109991874546</c:v>
                </c:pt>
                <c:pt idx="3761">
                  <c:v>29.50749997901949</c:v>
                </c:pt>
                <c:pt idx="3762">
                  <c:v>29.50459997901999</c:v>
                </c:pt>
                <c:pt idx="3763">
                  <c:v>29.50449989433034</c:v>
                </c:pt>
                <c:pt idx="3764">
                  <c:v>29.50259999389527</c:v>
                </c:pt>
                <c:pt idx="3765">
                  <c:v>29.50179989433308</c:v>
                </c:pt>
                <c:pt idx="3766">
                  <c:v>29.50309988822846</c:v>
                </c:pt>
                <c:pt idx="3767">
                  <c:v>29.50370000877228</c:v>
                </c:pt>
                <c:pt idx="3768">
                  <c:v>29.49950005111532</c:v>
                </c:pt>
                <c:pt idx="3769">
                  <c:v>29.498000090407</c:v>
                </c:pt>
                <c:pt idx="3770">
                  <c:v>29.49960001487489</c:v>
                </c:pt>
                <c:pt idx="3771">
                  <c:v>29.49760004806376</c:v>
                </c:pt>
                <c:pt idx="3772">
                  <c:v>29.49599990310162</c:v>
                </c:pt>
                <c:pt idx="3773">
                  <c:v>29.49319993018796</c:v>
                </c:pt>
                <c:pt idx="3774">
                  <c:v>29.4938999240876</c:v>
                </c:pt>
                <c:pt idx="3775">
                  <c:v>29.4980000747673</c:v>
                </c:pt>
                <c:pt idx="3776">
                  <c:v>29.49320011100281</c:v>
                </c:pt>
                <c:pt idx="3777">
                  <c:v>29.49390000228595</c:v>
                </c:pt>
                <c:pt idx="3778">
                  <c:v>29.49190006561184</c:v>
                </c:pt>
                <c:pt idx="3779">
                  <c:v>29.49199992980721</c:v>
                </c:pt>
                <c:pt idx="3780">
                  <c:v>29.49479998397872</c:v>
                </c:pt>
                <c:pt idx="3781">
                  <c:v>29.49769989623746</c:v>
                </c:pt>
                <c:pt idx="3782">
                  <c:v>29.50120001678079</c:v>
                </c:pt>
                <c:pt idx="3783">
                  <c:v>29.49689992637286</c:v>
                </c:pt>
                <c:pt idx="3784">
                  <c:v>29.49330003814611</c:v>
                </c:pt>
                <c:pt idx="3785">
                  <c:v>29.49320010757219</c:v>
                </c:pt>
                <c:pt idx="3786">
                  <c:v>29.49290006828232</c:v>
                </c:pt>
                <c:pt idx="3787">
                  <c:v>29.49239999274868</c:v>
                </c:pt>
                <c:pt idx="3788">
                  <c:v>29.49249995040734</c:v>
                </c:pt>
                <c:pt idx="3789">
                  <c:v>29.49249997443982</c:v>
                </c:pt>
                <c:pt idx="3790">
                  <c:v>29.49209997749128</c:v>
                </c:pt>
                <c:pt idx="3791">
                  <c:v>29.49350011024217</c:v>
                </c:pt>
                <c:pt idx="3792">
                  <c:v>29.49169991111557</c:v>
                </c:pt>
                <c:pt idx="3793">
                  <c:v>29.48940005302211</c:v>
                </c:pt>
                <c:pt idx="3794">
                  <c:v>29.48639991721938</c:v>
                </c:pt>
                <c:pt idx="3795">
                  <c:v>29.48419988403109</c:v>
                </c:pt>
                <c:pt idx="3796">
                  <c:v>29.48160008315972</c:v>
                </c:pt>
                <c:pt idx="3797">
                  <c:v>29.48000005302308</c:v>
                </c:pt>
                <c:pt idx="3798">
                  <c:v>29.47990008010674</c:v>
                </c:pt>
                <c:pt idx="3799">
                  <c:v>29.47630008010674</c:v>
                </c:pt>
                <c:pt idx="3800">
                  <c:v>29.46889998664482</c:v>
                </c:pt>
                <c:pt idx="3801">
                  <c:v>29.46600008620953</c:v>
                </c:pt>
                <c:pt idx="3802">
                  <c:v>29.46850011024071</c:v>
                </c:pt>
                <c:pt idx="3803">
                  <c:v>29.46800000762593</c:v>
                </c:pt>
                <c:pt idx="3804">
                  <c:v>29.46050001678302</c:v>
                </c:pt>
                <c:pt idx="3805">
                  <c:v>29.45410006522798</c:v>
                </c:pt>
                <c:pt idx="3806">
                  <c:v>29.45499998664673</c:v>
                </c:pt>
                <c:pt idx="3807">
                  <c:v>29.45059992637107</c:v>
                </c:pt>
                <c:pt idx="3808">
                  <c:v>29.44950009231252</c:v>
                </c:pt>
                <c:pt idx="3809">
                  <c:v>29.45049995345834</c:v>
                </c:pt>
                <c:pt idx="3810">
                  <c:v>29.4472999927493</c:v>
                </c:pt>
                <c:pt idx="3811">
                  <c:v>29.4396999324781</c:v>
                </c:pt>
                <c:pt idx="3812">
                  <c:v>29.43859989928751</c:v>
                </c:pt>
                <c:pt idx="3813">
                  <c:v>29.43669994468291</c:v>
                </c:pt>
                <c:pt idx="3814">
                  <c:v>29.43450004730039</c:v>
                </c:pt>
                <c:pt idx="3815">
                  <c:v>29.43610010452175</c:v>
                </c:pt>
                <c:pt idx="3816">
                  <c:v>29.43180003814632</c:v>
                </c:pt>
                <c:pt idx="3817">
                  <c:v>29.42580005035415</c:v>
                </c:pt>
                <c:pt idx="3818">
                  <c:v>29.42160005645564</c:v>
                </c:pt>
                <c:pt idx="3819">
                  <c:v>29.41629989356806</c:v>
                </c:pt>
                <c:pt idx="3820">
                  <c:v>29.41369988746371</c:v>
                </c:pt>
                <c:pt idx="3821">
                  <c:v>29.41139994773766</c:v>
                </c:pt>
                <c:pt idx="3822">
                  <c:v>29.41379994773522</c:v>
                </c:pt>
                <c:pt idx="3823">
                  <c:v>29.41749997482109</c:v>
                </c:pt>
                <c:pt idx="3824">
                  <c:v>29.41710005340065</c:v>
                </c:pt>
                <c:pt idx="3825">
                  <c:v>29.4182999084478</c:v>
                </c:pt>
                <c:pt idx="3826">
                  <c:v>29.42289988708216</c:v>
                </c:pt>
                <c:pt idx="3827">
                  <c:v>29.42270007705518</c:v>
                </c:pt>
                <c:pt idx="3828">
                  <c:v>29.41940004691787</c:v>
                </c:pt>
                <c:pt idx="3829">
                  <c:v>29.41550005302269</c:v>
                </c:pt>
                <c:pt idx="3830">
                  <c:v>29.41169991721836</c:v>
                </c:pt>
                <c:pt idx="3831">
                  <c:v>29.40949995040864</c:v>
                </c:pt>
                <c:pt idx="3832">
                  <c:v>29.40279996261597</c:v>
                </c:pt>
                <c:pt idx="3833">
                  <c:v>29.40559995040892</c:v>
                </c:pt>
                <c:pt idx="3834">
                  <c:v>29.40590005302147</c:v>
                </c:pt>
                <c:pt idx="3835">
                  <c:v>29.40589997749338</c:v>
                </c:pt>
                <c:pt idx="3836">
                  <c:v>29.40359988098132</c:v>
                </c:pt>
                <c:pt idx="3837">
                  <c:v>29.40529997749397</c:v>
                </c:pt>
                <c:pt idx="3838">
                  <c:v>29.40700000762445</c:v>
                </c:pt>
                <c:pt idx="3839">
                  <c:v>29.40059991417001</c:v>
                </c:pt>
                <c:pt idx="3840">
                  <c:v>29.39959997138792</c:v>
                </c:pt>
                <c:pt idx="3841">
                  <c:v>29.3937999202717</c:v>
                </c:pt>
                <c:pt idx="3842">
                  <c:v>29.39270004997161</c:v>
                </c:pt>
                <c:pt idx="3843">
                  <c:v>29.38880001678262</c:v>
                </c:pt>
                <c:pt idx="3844">
                  <c:v>29.38860003776424</c:v>
                </c:pt>
                <c:pt idx="3845">
                  <c:v>29.38810007095162</c:v>
                </c:pt>
                <c:pt idx="3846">
                  <c:v>29.39229988670192</c:v>
                </c:pt>
                <c:pt idx="3847">
                  <c:v>29.38919995307879</c:v>
                </c:pt>
                <c:pt idx="3848">
                  <c:v>29.38810004958941</c:v>
                </c:pt>
                <c:pt idx="3849">
                  <c:v>29.38699995002388</c:v>
                </c:pt>
                <c:pt idx="3850">
                  <c:v>29.38389998931597</c:v>
                </c:pt>
                <c:pt idx="3851">
                  <c:v>29.38420004958607</c:v>
                </c:pt>
                <c:pt idx="3852">
                  <c:v>29.38239997710842</c:v>
                </c:pt>
                <c:pt idx="3853">
                  <c:v>29.38710003127562</c:v>
                </c:pt>
                <c:pt idx="3854">
                  <c:v>29.38750004920803</c:v>
                </c:pt>
                <c:pt idx="3855">
                  <c:v>29.39020004005215</c:v>
                </c:pt>
                <c:pt idx="3856">
                  <c:v>29.38790000686641</c:v>
                </c:pt>
                <c:pt idx="3857">
                  <c:v>29.39059996452122</c:v>
                </c:pt>
                <c:pt idx="3858">
                  <c:v>29.39549998244911</c:v>
                </c:pt>
                <c:pt idx="3859">
                  <c:v>29.39080008201563</c:v>
                </c:pt>
                <c:pt idx="3860">
                  <c:v>29.38509995841741</c:v>
                </c:pt>
                <c:pt idx="3861">
                  <c:v>29.38659995536725</c:v>
                </c:pt>
                <c:pt idx="3862">
                  <c:v>29.38889997939986</c:v>
                </c:pt>
                <c:pt idx="3863">
                  <c:v>29.38880003662052</c:v>
                </c:pt>
                <c:pt idx="3864">
                  <c:v>29.38620000648007</c:v>
                </c:pt>
                <c:pt idx="3865">
                  <c:v>29.38869989166048</c:v>
                </c:pt>
                <c:pt idx="3866">
                  <c:v>29.38470006065108</c:v>
                </c:pt>
                <c:pt idx="3867">
                  <c:v>29.3847000274618</c:v>
                </c:pt>
                <c:pt idx="3868">
                  <c:v>29.38659995803755</c:v>
                </c:pt>
                <c:pt idx="3869">
                  <c:v>29.38379999427707</c:v>
                </c:pt>
                <c:pt idx="3870">
                  <c:v>29.38060005454826</c:v>
                </c:pt>
                <c:pt idx="3871">
                  <c:v>29.38179993667288</c:v>
                </c:pt>
                <c:pt idx="3872">
                  <c:v>29.38519990348502</c:v>
                </c:pt>
                <c:pt idx="3873">
                  <c:v>29.38540009651112</c:v>
                </c:pt>
                <c:pt idx="3874">
                  <c:v>29.38419998168683</c:v>
                </c:pt>
                <c:pt idx="3875">
                  <c:v>29.38549990921092</c:v>
                </c:pt>
                <c:pt idx="3876">
                  <c:v>29.38300011749016</c:v>
                </c:pt>
                <c:pt idx="3877">
                  <c:v>29.38429990005534</c:v>
                </c:pt>
                <c:pt idx="3878">
                  <c:v>29.386900062942</c:v>
                </c:pt>
                <c:pt idx="3879">
                  <c:v>29.38769988784406</c:v>
                </c:pt>
                <c:pt idx="3880">
                  <c:v>29.38579999046121</c:v>
                </c:pt>
                <c:pt idx="3881">
                  <c:v>29.38450002975151</c:v>
                </c:pt>
                <c:pt idx="3882">
                  <c:v>29.38259990005463</c:v>
                </c:pt>
                <c:pt idx="3883">
                  <c:v>29.37890010833507</c:v>
                </c:pt>
                <c:pt idx="3884">
                  <c:v>29.37310004806568</c:v>
                </c:pt>
                <c:pt idx="3885">
                  <c:v>29.37349996947887</c:v>
                </c:pt>
                <c:pt idx="3886">
                  <c:v>29.37130003585844</c:v>
                </c:pt>
                <c:pt idx="3887">
                  <c:v>29.3669000148766</c:v>
                </c:pt>
                <c:pt idx="3888">
                  <c:v>29.36529988517575</c:v>
                </c:pt>
                <c:pt idx="3889">
                  <c:v>29.3648000209796</c:v>
                </c:pt>
                <c:pt idx="3890">
                  <c:v>29.36279998474126</c:v>
                </c:pt>
                <c:pt idx="3891">
                  <c:v>29.36149996948006</c:v>
                </c:pt>
                <c:pt idx="3892">
                  <c:v>29.35970006599019</c:v>
                </c:pt>
                <c:pt idx="3893">
                  <c:v>29.35960002364664</c:v>
                </c:pt>
                <c:pt idx="3894">
                  <c:v>29.35190000877265</c:v>
                </c:pt>
                <c:pt idx="3895">
                  <c:v>29.35119990615931</c:v>
                </c:pt>
                <c:pt idx="3896">
                  <c:v>29.34250002403132</c:v>
                </c:pt>
                <c:pt idx="3897">
                  <c:v>29.34030008735499</c:v>
                </c:pt>
                <c:pt idx="3898">
                  <c:v>29.3342999576562</c:v>
                </c:pt>
                <c:pt idx="3899">
                  <c:v>29.332800054166</c:v>
                </c:pt>
                <c:pt idx="3900">
                  <c:v>29.3369999664319</c:v>
                </c:pt>
                <c:pt idx="3901">
                  <c:v>29.33270007514875</c:v>
                </c:pt>
                <c:pt idx="3902">
                  <c:v>29.33080003585565</c:v>
                </c:pt>
                <c:pt idx="3903">
                  <c:v>29.32849997558148</c:v>
                </c:pt>
                <c:pt idx="3904">
                  <c:v>29.32940007209618</c:v>
                </c:pt>
                <c:pt idx="3905">
                  <c:v>29.32949997558169</c:v>
                </c:pt>
                <c:pt idx="3906">
                  <c:v>29.32900003890973</c:v>
                </c:pt>
                <c:pt idx="3907">
                  <c:v>29.3204000843034</c:v>
                </c:pt>
                <c:pt idx="3908">
                  <c:v>29.31869999083937</c:v>
                </c:pt>
                <c:pt idx="3909">
                  <c:v>29.31660006637321</c:v>
                </c:pt>
                <c:pt idx="3910">
                  <c:v>29.31460003318716</c:v>
                </c:pt>
                <c:pt idx="3911">
                  <c:v>29.31310010261223</c:v>
                </c:pt>
                <c:pt idx="3912">
                  <c:v>29.30910010261141</c:v>
                </c:pt>
                <c:pt idx="3913">
                  <c:v>29.31010009345846</c:v>
                </c:pt>
                <c:pt idx="3914">
                  <c:v>29.3062000270802</c:v>
                </c:pt>
                <c:pt idx="3915">
                  <c:v>29.30159999999887</c:v>
                </c:pt>
                <c:pt idx="3916">
                  <c:v>29.29749989738048</c:v>
                </c:pt>
                <c:pt idx="3917">
                  <c:v>29.2966998943302</c:v>
                </c:pt>
                <c:pt idx="3918">
                  <c:v>29.291900102613</c:v>
                </c:pt>
                <c:pt idx="3919">
                  <c:v>29.28919996986222</c:v>
                </c:pt>
                <c:pt idx="3920">
                  <c:v>29.29279993667294</c:v>
                </c:pt>
                <c:pt idx="3921">
                  <c:v>29.2991999816877</c:v>
                </c:pt>
                <c:pt idx="3922">
                  <c:v>29.29840008125029</c:v>
                </c:pt>
                <c:pt idx="3923">
                  <c:v>29.29590004806232</c:v>
                </c:pt>
                <c:pt idx="3924">
                  <c:v>29.29360011749304</c:v>
                </c:pt>
                <c:pt idx="3925">
                  <c:v>29.29360008735238</c:v>
                </c:pt>
                <c:pt idx="3926">
                  <c:v>29.2960000419589</c:v>
                </c:pt>
                <c:pt idx="3927">
                  <c:v>29.29729997253159</c:v>
                </c:pt>
                <c:pt idx="3928">
                  <c:v>29.2956999122616</c:v>
                </c:pt>
                <c:pt idx="3929">
                  <c:v>29.29830003585448</c:v>
                </c:pt>
                <c:pt idx="3930">
                  <c:v>29.30080002364776</c:v>
                </c:pt>
                <c:pt idx="3931">
                  <c:v>29.30199991187692</c:v>
                </c:pt>
                <c:pt idx="3932">
                  <c:v>29.30009990882899</c:v>
                </c:pt>
                <c:pt idx="3933">
                  <c:v>29.29510001144445</c:v>
                </c:pt>
                <c:pt idx="3934">
                  <c:v>29.29060005378414</c:v>
                </c:pt>
                <c:pt idx="3935">
                  <c:v>29.28870002670008</c:v>
                </c:pt>
                <c:pt idx="3936">
                  <c:v>29.28240010223088</c:v>
                </c:pt>
                <c:pt idx="3937">
                  <c:v>29.27899999961664</c:v>
                </c:pt>
                <c:pt idx="3938">
                  <c:v>29.27830006904332</c:v>
                </c:pt>
                <c:pt idx="3939">
                  <c:v>29.2768999965665</c:v>
                </c:pt>
                <c:pt idx="3940">
                  <c:v>29.27610009002456</c:v>
                </c:pt>
                <c:pt idx="3941">
                  <c:v>29.27799995116948</c:v>
                </c:pt>
                <c:pt idx="3942">
                  <c:v>29.28060004462893</c:v>
                </c:pt>
                <c:pt idx="3943">
                  <c:v>29.28310005950697</c:v>
                </c:pt>
                <c:pt idx="3944">
                  <c:v>29.28599990844302</c:v>
                </c:pt>
                <c:pt idx="3945">
                  <c:v>29.28540007133412</c:v>
                </c:pt>
                <c:pt idx="3946">
                  <c:v>29.28199990844587</c:v>
                </c:pt>
                <c:pt idx="3947">
                  <c:v>29.28150001411268</c:v>
                </c:pt>
                <c:pt idx="3948">
                  <c:v>29.27879998397836</c:v>
                </c:pt>
                <c:pt idx="3949">
                  <c:v>29.27609998397747</c:v>
                </c:pt>
                <c:pt idx="3950">
                  <c:v>29.27379992065107</c:v>
                </c:pt>
                <c:pt idx="3951">
                  <c:v>29.27419998703044</c:v>
                </c:pt>
                <c:pt idx="3952">
                  <c:v>29.27210003242362</c:v>
                </c:pt>
                <c:pt idx="3953">
                  <c:v>29.27170006866436</c:v>
                </c:pt>
                <c:pt idx="3954">
                  <c:v>29.27599999008089</c:v>
                </c:pt>
                <c:pt idx="3955">
                  <c:v>29.27799998092451</c:v>
                </c:pt>
                <c:pt idx="3956">
                  <c:v>29.2736000503537</c:v>
                </c:pt>
                <c:pt idx="3957">
                  <c:v>29.27849996566508</c:v>
                </c:pt>
                <c:pt idx="3958">
                  <c:v>29.27210004729931</c:v>
                </c:pt>
                <c:pt idx="3959">
                  <c:v>29.27130004424544</c:v>
                </c:pt>
                <c:pt idx="3960">
                  <c:v>29.26779995383912</c:v>
                </c:pt>
                <c:pt idx="3961">
                  <c:v>29.26949998702909</c:v>
                </c:pt>
                <c:pt idx="3962">
                  <c:v>29.27339990539258</c:v>
                </c:pt>
                <c:pt idx="3963">
                  <c:v>29.27680006828087</c:v>
                </c:pt>
                <c:pt idx="3964">
                  <c:v>29.27639998359518</c:v>
                </c:pt>
                <c:pt idx="3965">
                  <c:v>29.27540005912669</c:v>
                </c:pt>
                <c:pt idx="3966">
                  <c:v>29.26839990539153</c:v>
                </c:pt>
                <c:pt idx="3967">
                  <c:v>29.26479991454832</c:v>
                </c:pt>
                <c:pt idx="3968">
                  <c:v>29.26869996566526</c:v>
                </c:pt>
                <c:pt idx="3969">
                  <c:v>29.27019988707978</c:v>
                </c:pt>
                <c:pt idx="3970">
                  <c:v>29.26900001678223</c:v>
                </c:pt>
                <c:pt idx="3971">
                  <c:v>29.26429995345825</c:v>
                </c:pt>
                <c:pt idx="3972">
                  <c:v>29.26179998664884</c:v>
                </c:pt>
                <c:pt idx="3973">
                  <c:v>29.25849995345561</c:v>
                </c:pt>
                <c:pt idx="3974">
                  <c:v>29.25130010452267</c:v>
                </c:pt>
                <c:pt idx="3975">
                  <c:v>29.24790000495705</c:v>
                </c:pt>
                <c:pt idx="3976">
                  <c:v>29.24920007438412</c:v>
                </c:pt>
                <c:pt idx="3977">
                  <c:v>29.24719990539597</c:v>
                </c:pt>
                <c:pt idx="3978">
                  <c:v>29.24600003203886</c:v>
                </c:pt>
                <c:pt idx="3979">
                  <c:v>29.24489988708228</c:v>
                </c:pt>
                <c:pt idx="3980">
                  <c:v>29.24040002288893</c:v>
                </c:pt>
                <c:pt idx="3981">
                  <c:v>29.23399988403253</c:v>
                </c:pt>
                <c:pt idx="3982">
                  <c:v>29.22810002288679</c:v>
                </c:pt>
                <c:pt idx="3983">
                  <c:v>29.22310009231296</c:v>
                </c:pt>
                <c:pt idx="3984">
                  <c:v>29.2191000289895</c:v>
                </c:pt>
                <c:pt idx="3985">
                  <c:v>29.21939995650973</c:v>
                </c:pt>
                <c:pt idx="3986">
                  <c:v>29.22160008315768</c:v>
                </c:pt>
                <c:pt idx="3987">
                  <c:v>29.21750005912326</c:v>
                </c:pt>
                <c:pt idx="3988">
                  <c:v>29.21759992027</c:v>
                </c:pt>
                <c:pt idx="3989">
                  <c:v>29.21390001983673</c:v>
                </c:pt>
                <c:pt idx="3990">
                  <c:v>29.20629995650961</c:v>
                </c:pt>
                <c:pt idx="3991">
                  <c:v>29.20209990234432</c:v>
                </c:pt>
                <c:pt idx="3992">
                  <c:v>29.19869994773762</c:v>
                </c:pt>
                <c:pt idx="3993">
                  <c:v>29.19619995688845</c:v>
                </c:pt>
                <c:pt idx="3994">
                  <c:v>29.20340007743653</c:v>
                </c:pt>
                <c:pt idx="3995">
                  <c:v>29.20499999885214</c:v>
                </c:pt>
                <c:pt idx="3996">
                  <c:v>29.20470001983631</c:v>
                </c:pt>
                <c:pt idx="3997">
                  <c:v>29.20669996833382</c:v>
                </c:pt>
                <c:pt idx="3998">
                  <c:v>29.20849996223478</c:v>
                </c:pt>
                <c:pt idx="3999">
                  <c:v>29.20120007095101</c:v>
                </c:pt>
                <c:pt idx="4000">
                  <c:v>29.19899996528329</c:v>
                </c:pt>
                <c:pt idx="4001">
                  <c:v>29.19610003165872</c:v>
                </c:pt>
                <c:pt idx="4002">
                  <c:v>29.19009996223394</c:v>
                </c:pt>
                <c:pt idx="4003">
                  <c:v>29.18800009498591</c:v>
                </c:pt>
                <c:pt idx="4004">
                  <c:v>29.18169992904222</c:v>
                </c:pt>
                <c:pt idx="4005">
                  <c:v>29.18319996222998</c:v>
                </c:pt>
                <c:pt idx="4006">
                  <c:v>29.18560009498469</c:v>
                </c:pt>
                <c:pt idx="4007">
                  <c:v>29.18549998321393</c:v>
                </c:pt>
                <c:pt idx="4008">
                  <c:v>29.18509998016086</c:v>
                </c:pt>
                <c:pt idx="4009">
                  <c:v>29.18540000114444</c:v>
                </c:pt>
                <c:pt idx="4010">
                  <c:v>29.18380010375768</c:v>
                </c:pt>
                <c:pt idx="4011">
                  <c:v>29.18460009155023</c:v>
                </c:pt>
                <c:pt idx="4012">
                  <c:v>29.18480004310186</c:v>
                </c:pt>
                <c:pt idx="4013">
                  <c:v>29.18100003699874</c:v>
                </c:pt>
                <c:pt idx="4014">
                  <c:v>29.17879996452028</c:v>
                </c:pt>
                <c:pt idx="4015">
                  <c:v>29.17569993438518</c:v>
                </c:pt>
                <c:pt idx="4016">
                  <c:v>29.17759999770714</c:v>
                </c:pt>
                <c:pt idx="4017">
                  <c:v>29.17909991912529</c:v>
                </c:pt>
                <c:pt idx="4018">
                  <c:v>29.17529993438438</c:v>
                </c:pt>
                <c:pt idx="4019">
                  <c:v>29.17580000076122</c:v>
                </c:pt>
                <c:pt idx="4020">
                  <c:v>29.1765000007581</c:v>
                </c:pt>
                <c:pt idx="4021">
                  <c:v>29.17350007018831</c:v>
                </c:pt>
                <c:pt idx="4022">
                  <c:v>29.16609991645601</c:v>
                </c:pt>
                <c:pt idx="4023">
                  <c:v>29.16359998893311</c:v>
                </c:pt>
                <c:pt idx="4024">
                  <c:v>29.1592999256136</c:v>
                </c:pt>
                <c:pt idx="4025">
                  <c:v>29.15909999809083</c:v>
                </c:pt>
                <c:pt idx="4026">
                  <c:v>29.15549995880065</c:v>
                </c:pt>
                <c:pt idx="4027">
                  <c:v>29.15820007324146</c:v>
                </c:pt>
                <c:pt idx="4028">
                  <c:v>29.1580000038157</c:v>
                </c:pt>
                <c:pt idx="4029">
                  <c:v>29.15520004310383</c:v>
                </c:pt>
                <c:pt idx="4030">
                  <c:v>29.15140001296822</c:v>
                </c:pt>
                <c:pt idx="4031">
                  <c:v>29.15559997062518</c:v>
                </c:pt>
                <c:pt idx="4032">
                  <c:v>29.15699997673073</c:v>
                </c:pt>
                <c:pt idx="4033">
                  <c:v>29.15919993438365</c:v>
                </c:pt>
                <c:pt idx="4034">
                  <c:v>29.16120010032682</c:v>
                </c:pt>
                <c:pt idx="4035">
                  <c:v>29.16530001258434</c:v>
                </c:pt>
                <c:pt idx="4036">
                  <c:v>29.16279994315846</c:v>
                </c:pt>
                <c:pt idx="4037">
                  <c:v>29.15800005187702</c:v>
                </c:pt>
                <c:pt idx="4038">
                  <c:v>29.15709991607583</c:v>
                </c:pt>
                <c:pt idx="4039">
                  <c:v>29.15579997939858</c:v>
                </c:pt>
                <c:pt idx="4040">
                  <c:v>29.1555000549306</c:v>
                </c:pt>
                <c:pt idx="4041">
                  <c:v>29.15579998550308</c:v>
                </c:pt>
                <c:pt idx="4042">
                  <c:v>29.15700006103362</c:v>
                </c:pt>
                <c:pt idx="4043">
                  <c:v>29.15560003395149</c:v>
                </c:pt>
                <c:pt idx="4044">
                  <c:v>29.16060006408588</c:v>
                </c:pt>
                <c:pt idx="4045">
                  <c:v>29.16290006408599</c:v>
                </c:pt>
                <c:pt idx="4046">
                  <c:v>29.1606000308966</c:v>
                </c:pt>
                <c:pt idx="4047">
                  <c:v>29.157100064087</c:v>
                </c:pt>
                <c:pt idx="4048">
                  <c:v>29.15570010032388</c:v>
                </c:pt>
                <c:pt idx="4049">
                  <c:v>29.15420002479368</c:v>
                </c:pt>
                <c:pt idx="4050">
                  <c:v>29.15289993705301</c:v>
                </c:pt>
                <c:pt idx="4051">
                  <c:v>29.15269994010669</c:v>
                </c:pt>
                <c:pt idx="4052">
                  <c:v>29.15169990386858</c:v>
                </c:pt>
                <c:pt idx="4053">
                  <c:v>29.15000010910081</c:v>
                </c:pt>
                <c:pt idx="4054">
                  <c:v>29.15130009078712</c:v>
                </c:pt>
                <c:pt idx="4055">
                  <c:v>29.14260010299403</c:v>
                </c:pt>
                <c:pt idx="4056">
                  <c:v>29.13720007896336</c:v>
                </c:pt>
                <c:pt idx="4057">
                  <c:v>29.13609991607154</c:v>
                </c:pt>
                <c:pt idx="4058">
                  <c:v>29.1349999221784</c:v>
                </c:pt>
                <c:pt idx="4059">
                  <c:v>29.12869993438288</c:v>
                </c:pt>
                <c:pt idx="4060">
                  <c:v>29.12670003700259</c:v>
                </c:pt>
                <c:pt idx="4061">
                  <c:v>29.12550003394788</c:v>
                </c:pt>
                <c:pt idx="4062">
                  <c:v>29.12719993438441</c:v>
                </c:pt>
                <c:pt idx="4063">
                  <c:v>29.12509993743515</c:v>
                </c:pt>
                <c:pt idx="4064">
                  <c:v>29.12200000686425</c:v>
                </c:pt>
                <c:pt idx="4065">
                  <c:v>29.12139994659083</c:v>
                </c:pt>
                <c:pt idx="4066">
                  <c:v>29.11529998893457</c:v>
                </c:pt>
                <c:pt idx="4067">
                  <c:v>29.11049995879875</c:v>
                </c:pt>
                <c:pt idx="4068">
                  <c:v>29.10459992561301</c:v>
                </c:pt>
                <c:pt idx="4069">
                  <c:v>29.10149999503847</c:v>
                </c:pt>
                <c:pt idx="4070">
                  <c:v>29.09950000114259</c:v>
                </c:pt>
                <c:pt idx="4071">
                  <c:v>29.09889999809093</c:v>
                </c:pt>
                <c:pt idx="4072">
                  <c:v>29.10059988326972</c:v>
                </c:pt>
                <c:pt idx="4073">
                  <c:v>29.10030007934256</c:v>
                </c:pt>
                <c:pt idx="4074">
                  <c:v>29.10459990424715</c:v>
                </c:pt>
                <c:pt idx="4075">
                  <c:v>29.10389993743956</c:v>
                </c:pt>
                <c:pt idx="4076">
                  <c:v>29.10089999770934</c:v>
                </c:pt>
                <c:pt idx="4077">
                  <c:v>29.09519993743742</c:v>
                </c:pt>
                <c:pt idx="4078">
                  <c:v>29.09380003394835</c:v>
                </c:pt>
                <c:pt idx="4079">
                  <c:v>29.09449991912332</c:v>
                </c:pt>
                <c:pt idx="4080">
                  <c:v>29.09709990691772</c:v>
                </c:pt>
                <c:pt idx="4081">
                  <c:v>29.09850003356767</c:v>
                </c:pt>
                <c:pt idx="4082">
                  <c:v>29.10100009384042</c:v>
                </c:pt>
                <c:pt idx="4083">
                  <c:v>29.10289991569153</c:v>
                </c:pt>
                <c:pt idx="4084">
                  <c:v>29.09950008468513</c:v>
                </c:pt>
                <c:pt idx="4085">
                  <c:v>29.09850008163266</c:v>
                </c:pt>
                <c:pt idx="4086">
                  <c:v>29.09719998512082</c:v>
                </c:pt>
                <c:pt idx="4087">
                  <c:v>29.09850001525774</c:v>
                </c:pt>
                <c:pt idx="4088">
                  <c:v>29.09599990959032</c:v>
                </c:pt>
                <c:pt idx="4089">
                  <c:v>29.09310000610276</c:v>
                </c:pt>
                <c:pt idx="4090">
                  <c:v>29.0912000484459</c:v>
                </c:pt>
                <c:pt idx="4091">
                  <c:v>29.08750008163042</c:v>
                </c:pt>
                <c:pt idx="4092">
                  <c:v>29.07759993095168</c:v>
                </c:pt>
                <c:pt idx="4093">
                  <c:v>29.07659998512097</c:v>
                </c:pt>
                <c:pt idx="4094">
                  <c:v>29.0752000514949</c:v>
                </c:pt>
                <c:pt idx="4095">
                  <c:v>29.0752001148212</c:v>
                </c:pt>
                <c:pt idx="4096">
                  <c:v>29.07129988555607</c:v>
                </c:pt>
                <c:pt idx="4097">
                  <c:v>29.07209998511825</c:v>
                </c:pt>
                <c:pt idx="4098">
                  <c:v>29.07140008163332</c:v>
                </c:pt>
                <c:pt idx="4099">
                  <c:v>29.07020004234073</c:v>
                </c:pt>
                <c:pt idx="4100">
                  <c:v>29.06749991569086</c:v>
                </c:pt>
                <c:pt idx="4101">
                  <c:v>29.06800000304792</c:v>
                </c:pt>
                <c:pt idx="4102">
                  <c:v>29.06539993667682</c:v>
                </c:pt>
                <c:pt idx="4103">
                  <c:v>29.06080010871665</c:v>
                </c:pt>
                <c:pt idx="4104">
                  <c:v>29.06099989433278</c:v>
                </c:pt>
                <c:pt idx="4105">
                  <c:v>29.05820003013286</c:v>
                </c:pt>
                <c:pt idx="4106">
                  <c:v>29.05580001792623</c:v>
                </c:pt>
                <c:pt idx="4107">
                  <c:v>29.05230005416522</c:v>
                </c:pt>
                <c:pt idx="4108">
                  <c:v>29.04759995459971</c:v>
                </c:pt>
                <c:pt idx="4109">
                  <c:v>29.04850005721892</c:v>
                </c:pt>
                <c:pt idx="4110">
                  <c:v>29.04490009956134</c:v>
                </c:pt>
                <c:pt idx="4111">
                  <c:v>29.04230008773811</c:v>
                </c:pt>
                <c:pt idx="4112">
                  <c:v>29.04179995498632</c:v>
                </c:pt>
                <c:pt idx="4113">
                  <c:v>29.04119991874541</c:v>
                </c:pt>
                <c:pt idx="4114">
                  <c:v>29.04000001830718</c:v>
                </c:pt>
                <c:pt idx="4115">
                  <c:v>29.0376000274664</c:v>
                </c:pt>
                <c:pt idx="4116">
                  <c:v>29.03810009078732</c:v>
                </c:pt>
                <c:pt idx="4117">
                  <c:v>29.03930008773386</c:v>
                </c:pt>
                <c:pt idx="4118">
                  <c:v>29.03640009078663</c:v>
                </c:pt>
                <c:pt idx="4119">
                  <c:v>29.03170009689348</c:v>
                </c:pt>
                <c:pt idx="4120">
                  <c:v>29.03579994888059</c:v>
                </c:pt>
                <c:pt idx="4121">
                  <c:v>29.03780007552632</c:v>
                </c:pt>
                <c:pt idx="4122">
                  <c:v>29.03739993362251</c:v>
                </c:pt>
                <c:pt idx="4123">
                  <c:v>29.03330003928931</c:v>
                </c:pt>
                <c:pt idx="4124">
                  <c:v>29.03409996986011</c:v>
                </c:pt>
                <c:pt idx="4125">
                  <c:v>29.03460006942623</c:v>
                </c:pt>
                <c:pt idx="4126">
                  <c:v>29.03509999084054</c:v>
                </c:pt>
                <c:pt idx="4127">
                  <c:v>29.03580009040525</c:v>
                </c:pt>
                <c:pt idx="4128">
                  <c:v>29.03560008124986</c:v>
                </c:pt>
                <c:pt idx="4129">
                  <c:v>29.03860003890804</c:v>
                </c:pt>
                <c:pt idx="4130">
                  <c:v>29.03710010223222</c:v>
                </c:pt>
                <c:pt idx="4131">
                  <c:v>29.02860000572034</c:v>
                </c:pt>
                <c:pt idx="4132">
                  <c:v>29.02690010833613</c:v>
                </c:pt>
                <c:pt idx="4133">
                  <c:v>29.02409998474104</c:v>
                </c:pt>
                <c:pt idx="4134">
                  <c:v>29.02420002098006</c:v>
                </c:pt>
                <c:pt idx="4135">
                  <c:v>29.02109996070794</c:v>
                </c:pt>
                <c:pt idx="4136">
                  <c:v>29.01900006332289</c:v>
                </c:pt>
                <c:pt idx="4137">
                  <c:v>29.0182000694258</c:v>
                </c:pt>
                <c:pt idx="4138">
                  <c:v>29.0210000179286</c:v>
                </c:pt>
                <c:pt idx="4139">
                  <c:v>29.01960006027003</c:v>
                </c:pt>
                <c:pt idx="4140">
                  <c:v>29.0226001144365</c:v>
                </c:pt>
                <c:pt idx="4141">
                  <c:v>29.02190011138737</c:v>
                </c:pt>
                <c:pt idx="4142">
                  <c:v>29.01519992751856</c:v>
                </c:pt>
                <c:pt idx="4143">
                  <c:v>29.0144999908407</c:v>
                </c:pt>
                <c:pt idx="4144">
                  <c:v>29.01359995460371</c:v>
                </c:pt>
                <c:pt idx="4145">
                  <c:v>29.01220006637232</c:v>
                </c:pt>
                <c:pt idx="4146">
                  <c:v>29.01270006332197</c:v>
                </c:pt>
                <c:pt idx="4147">
                  <c:v>29.01099993056777</c:v>
                </c:pt>
                <c:pt idx="4148">
                  <c:v>29.00960010871495</c:v>
                </c:pt>
                <c:pt idx="4149">
                  <c:v>29.00780011786992</c:v>
                </c:pt>
                <c:pt idx="4150">
                  <c:v>29.00750007858005</c:v>
                </c:pt>
                <c:pt idx="4151">
                  <c:v>29.00290011176912</c:v>
                </c:pt>
                <c:pt idx="4152">
                  <c:v>29.0041999366731</c:v>
                </c:pt>
                <c:pt idx="4153">
                  <c:v>29.00549996376136</c:v>
                </c:pt>
                <c:pt idx="4154">
                  <c:v>28.99919994582887</c:v>
                </c:pt>
                <c:pt idx="4155">
                  <c:v>28.99769991264111</c:v>
                </c:pt>
                <c:pt idx="4156">
                  <c:v>28.99490008468274</c:v>
                </c:pt>
                <c:pt idx="4157">
                  <c:v>28.99480002136261</c:v>
                </c:pt>
                <c:pt idx="4158">
                  <c:v>28.9931000575998</c:v>
                </c:pt>
                <c:pt idx="4159">
                  <c:v>28.99719998206637</c:v>
                </c:pt>
                <c:pt idx="4160">
                  <c:v>28.99540009384145</c:v>
                </c:pt>
                <c:pt idx="4161">
                  <c:v>28.9930999278986</c:v>
                </c:pt>
                <c:pt idx="4162">
                  <c:v>28.98590004882863</c:v>
                </c:pt>
                <c:pt idx="4163">
                  <c:v>28.98250008811735</c:v>
                </c:pt>
                <c:pt idx="4164">
                  <c:v>28.98549994621132</c:v>
                </c:pt>
                <c:pt idx="4165">
                  <c:v>28.98309991302082</c:v>
                </c:pt>
                <c:pt idx="4166">
                  <c:v>28.98509996108622</c:v>
                </c:pt>
                <c:pt idx="4167">
                  <c:v>28.98349990081622</c:v>
                </c:pt>
                <c:pt idx="4168">
                  <c:v>28.98420003356658</c:v>
                </c:pt>
                <c:pt idx="4169">
                  <c:v>28.98639991569143</c:v>
                </c:pt>
                <c:pt idx="4170">
                  <c:v>28.98510003318367</c:v>
                </c:pt>
                <c:pt idx="4171">
                  <c:v>28.98800009345722</c:v>
                </c:pt>
                <c:pt idx="4172">
                  <c:v>28.99030008125191</c:v>
                </c:pt>
                <c:pt idx="4173">
                  <c:v>28.99360009307928</c:v>
                </c:pt>
                <c:pt idx="4174">
                  <c:v>28.99159998741015</c:v>
                </c:pt>
                <c:pt idx="4175">
                  <c:v>28.99160001449127</c:v>
                </c:pt>
                <c:pt idx="4176">
                  <c:v>28.99359997215288</c:v>
                </c:pt>
                <c:pt idx="4177">
                  <c:v>28.99010004158117</c:v>
                </c:pt>
                <c:pt idx="4178">
                  <c:v>28.9886000747683</c:v>
                </c:pt>
                <c:pt idx="4179">
                  <c:v>28.98759993285782</c:v>
                </c:pt>
                <c:pt idx="4180">
                  <c:v>28.99040002631954</c:v>
                </c:pt>
                <c:pt idx="4181">
                  <c:v>28.98850001716343</c:v>
                </c:pt>
                <c:pt idx="4182">
                  <c:v>28.98880008659032</c:v>
                </c:pt>
                <c:pt idx="4183">
                  <c:v>28.9917999809222</c:v>
                </c:pt>
                <c:pt idx="4184">
                  <c:v>28.98950008659082</c:v>
                </c:pt>
                <c:pt idx="4185">
                  <c:v>28.98910008354141</c:v>
                </c:pt>
                <c:pt idx="4186">
                  <c:v>28.98690002632065</c:v>
                </c:pt>
                <c:pt idx="4187">
                  <c:v>28.9873000232692</c:v>
                </c:pt>
                <c:pt idx="4188">
                  <c:v>28.98449988746504</c:v>
                </c:pt>
                <c:pt idx="4189">
                  <c:v>28.98140002936998</c:v>
                </c:pt>
                <c:pt idx="4190">
                  <c:v>28.97820003852391</c:v>
                </c:pt>
                <c:pt idx="4191">
                  <c:v>28.98099989051478</c:v>
                </c:pt>
                <c:pt idx="4192">
                  <c:v>28.98439999008042</c:v>
                </c:pt>
                <c:pt idx="4193">
                  <c:v>28.98370005035392</c:v>
                </c:pt>
                <c:pt idx="4194">
                  <c:v>28.98229997787345</c:v>
                </c:pt>
                <c:pt idx="4195">
                  <c:v>28.97859995383985</c:v>
                </c:pt>
                <c:pt idx="4196">
                  <c:v>28.97890008354079</c:v>
                </c:pt>
                <c:pt idx="4197">
                  <c:v>28.9751000202159</c:v>
                </c:pt>
                <c:pt idx="4198">
                  <c:v>28.97099995689132</c:v>
                </c:pt>
                <c:pt idx="4199">
                  <c:v>28.9664000324228</c:v>
                </c:pt>
                <c:pt idx="4200">
                  <c:v>28.96449993590792</c:v>
                </c:pt>
                <c:pt idx="4201">
                  <c:v>28.96009998130464</c:v>
                </c:pt>
                <c:pt idx="4202">
                  <c:v>28.95730005988662</c:v>
                </c:pt>
                <c:pt idx="4203">
                  <c:v>28.95669991798059</c:v>
                </c:pt>
                <c:pt idx="4204">
                  <c:v>28.95530005073303</c:v>
                </c:pt>
                <c:pt idx="4205">
                  <c:v>28.95319991187716</c:v>
                </c:pt>
                <c:pt idx="4206">
                  <c:v>28.95150011405713</c:v>
                </c:pt>
                <c:pt idx="4207">
                  <c:v>28.95060000533702</c:v>
                </c:pt>
                <c:pt idx="4208">
                  <c:v>28.95050003242067</c:v>
                </c:pt>
                <c:pt idx="4209">
                  <c:v>28.94939999618508</c:v>
                </c:pt>
                <c:pt idx="4210">
                  <c:v>28.95020002326783</c:v>
                </c:pt>
                <c:pt idx="4211">
                  <c:v>28.95049991455016</c:v>
                </c:pt>
                <c:pt idx="4212">
                  <c:v>28.94909988136348</c:v>
                </c:pt>
                <c:pt idx="4213">
                  <c:v>28.9507000411977</c:v>
                </c:pt>
                <c:pt idx="4214">
                  <c:v>28.94930000800741</c:v>
                </c:pt>
                <c:pt idx="4215">
                  <c:v>28.94930000190652</c:v>
                </c:pt>
                <c:pt idx="4216">
                  <c:v>28.94760007133297</c:v>
                </c:pt>
                <c:pt idx="4217">
                  <c:v>28.94409993553196</c:v>
                </c:pt>
                <c:pt idx="4218">
                  <c:v>28.94550005912603</c:v>
                </c:pt>
                <c:pt idx="4219">
                  <c:v>28.9461000862102</c:v>
                </c:pt>
                <c:pt idx="4220">
                  <c:v>28.94570004386694</c:v>
                </c:pt>
                <c:pt idx="4221">
                  <c:v>28.94140010718911</c:v>
                </c:pt>
                <c:pt idx="4222">
                  <c:v>28.94039992904436</c:v>
                </c:pt>
                <c:pt idx="4223">
                  <c:v>28.94160009193001</c:v>
                </c:pt>
                <c:pt idx="4224">
                  <c:v>28.9425999862651</c:v>
                </c:pt>
                <c:pt idx="4225">
                  <c:v>28.94049998016269</c:v>
                </c:pt>
                <c:pt idx="4226">
                  <c:v>28.94420003127743</c:v>
                </c:pt>
                <c:pt idx="4227">
                  <c:v>28.94079993476768</c:v>
                </c:pt>
                <c:pt idx="4228">
                  <c:v>28.94130009765286</c:v>
                </c:pt>
                <c:pt idx="4229">
                  <c:v>28.94320004920883</c:v>
                </c:pt>
                <c:pt idx="4230">
                  <c:v>28.94139991340123</c:v>
                </c:pt>
                <c:pt idx="4231">
                  <c:v>28.93560007057019</c:v>
                </c:pt>
                <c:pt idx="4232">
                  <c:v>28.93320007056898</c:v>
                </c:pt>
                <c:pt idx="4233">
                  <c:v>28.93340000114403</c:v>
                </c:pt>
                <c:pt idx="4234">
                  <c:v>28.9295000404345</c:v>
                </c:pt>
                <c:pt idx="4235">
                  <c:v>28.92769997711002</c:v>
                </c:pt>
                <c:pt idx="4236">
                  <c:v>28.92689997711204</c:v>
                </c:pt>
                <c:pt idx="4237">
                  <c:v>28.91969998321292</c:v>
                </c:pt>
                <c:pt idx="4238">
                  <c:v>28.92169991683476</c:v>
                </c:pt>
                <c:pt idx="4239">
                  <c:v>28.91569995917962</c:v>
                </c:pt>
                <c:pt idx="4240">
                  <c:v>28.91319999542247</c:v>
                </c:pt>
                <c:pt idx="4241">
                  <c:v>28.90599993820069</c:v>
                </c:pt>
                <c:pt idx="4242">
                  <c:v>28.90750007400493</c:v>
                </c:pt>
                <c:pt idx="4243">
                  <c:v>28.91059996528565</c:v>
                </c:pt>
                <c:pt idx="4244">
                  <c:v>28.90580010718986</c:v>
                </c:pt>
                <c:pt idx="4245">
                  <c:v>28.90839995307758</c:v>
                </c:pt>
                <c:pt idx="4246">
                  <c:v>28.90439992293977</c:v>
                </c:pt>
                <c:pt idx="4247">
                  <c:v>28.90060009193257</c:v>
                </c:pt>
                <c:pt idx="4248">
                  <c:v>28.8971000286074</c:v>
                </c:pt>
                <c:pt idx="4249">
                  <c:v>28.89519992599162</c:v>
                </c:pt>
                <c:pt idx="4250">
                  <c:v>28.89599999236816</c:v>
                </c:pt>
                <c:pt idx="4251">
                  <c:v>28.89239993209776</c:v>
                </c:pt>
                <c:pt idx="4252">
                  <c:v>28.88549994430284</c:v>
                </c:pt>
                <c:pt idx="4253">
                  <c:v>28.88740011329356</c:v>
                </c:pt>
                <c:pt idx="4254">
                  <c:v>28.88969994125</c:v>
                </c:pt>
                <c:pt idx="4255">
                  <c:v>28.88969990501209</c:v>
                </c:pt>
                <c:pt idx="4256">
                  <c:v>28.88809997443968</c:v>
                </c:pt>
                <c:pt idx="4257">
                  <c:v>28.88770010108783</c:v>
                </c:pt>
                <c:pt idx="4258">
                  <c:v>28.88860005874449</c:v>
                </c:pt>
                <c:pt idx="4259">
                  <c:v>28.89129990768561</c:v>
                </c:pt>
                <c:pt idx="4260">
                  <c:v>28.89440007361918</c:v>
                </c:pt>
                <c:pt idx="4261">
                  <c:v>28.89470000724395</c:v>
                </c:pt>
                <c:pt idx="4262">
                  <c:v>28.8939999378199</c:v>
                </c:pt>
                <c:pt idx="4263">
                  <c:v>28.89080006141376</c:v>
                </c:pt>
                <c:pt idx="4264">
                  <c:v>28.89349997977843</c:v>
                </c:pt>
                <c:pt idx="4265">
                  <c:v>28.89069994659075</c:v>
                </c:pt>
                <c:pt idx="4266">
                  <c:v>28.888400022126</c:v>
                </c:pt>
                <c:pt idx="4267">
                  <c:v>28.89130007934363</c:v>
                </c:pt>
                <c:pt idx="4268">
                  <c:v>28.89140007934475</c:v>
                </c:pt>
                <c:pt idx="4269">
                  <c:v>28.88799991035193</c:v>
                </c:pt>
                <c:pt idx="4270">
                  <c:v>28.88309991340429</c:v>
                </c:pt>
                <c:pt idx="4271">
                  <c:v>28.88150004310227</c:v>
                </c:pt>
                <c:pt idx="4272">
                  <c:v>28.87629991950962</c:v>
                </c:pt>
                <c:pt idx="4273">
                  <c:v>28.88109990730299</c:v>
                </c:pt>
                <c:pt idx="4274">
                  <c:v>28.88090004005426</c:v>
                </c:pt>
                <c:pt idx="4275">
                  <c:v>28.88149989204248</c:v>
                </c:pt>
                <c:pt idx="4276">
                  <c:v>28.88230002784621</c:v>
                </c:pt>
                <c:pt idx="4277">
                  <c:v>28.87989989509515</c:v>
                </c:pt>
                <c:pt idx="4278">
                  <c:v>28.88019992828413</c:v>
                </c:pt>
                <c:pt idx="4279">
                  <c:v>28.87789996146967</c:v>
                </c:pt>
                <c:pt idx="4280">
                  <c:v>28.87739996147138</c:v>
                </c:pt>
                <c:pt idx="4281">
                  <c:v>28.86950005225663</c:v>
                </c:pt>
                <c:pt idx="4282">
                  <c:v>28.87040005225936</c:v>
                </c:pt>
                <c:pt idx="4283">
                  <c:v>28.87120005225734</c:v>
                </c:pt>
                <c:pt idx="4284">
                  <c:v>28.87119997977788</c:v>
                </c:pt>
                <c:pt idx="4285">
                  <c:v>28.87340007324019</c:v>
                </c:pt>
                <c:pt idx="4286">
                  <c:v>28.87430006408613</c:v>
                </c:pt>
                <c:pt idx="4287">
                  <c:v>28.87150006713637</c:v>
                </c:pt>
                <c:pt idx="4288">
                  <c:v>28.86900003394839</c:v>
                </c:pt>
                <c:pt idx="4289">
                  <c:v>28.86570007018596</c:v>
                </c:pt>
                <c:pt idx="4290">
                  <c:v>28.8610000793451</c:v>
                </c:pt>
                <c:pt idx="4291">
                  <c:v>28.85930008849755</c:v>
                </c:pt>
                <c:pt idx="4292">
                  <c:v>28.86059990730064</c:v>
                </c:pt>
                <c:pt idx="4293">
                  <c:v>28.85940008239413</c:v>
                </c:pt>
                <c:pt idx="4294">
                  <c:v>28.85409999503827</c:v>
                </c:pt>
                <c:pt idx="4295">
                  <c:v>28.85249993782054</c:v>
                </c:pt>
                <c:pt idx="4296">
                  <c:v>28.85269990158119</c:v>
                </c:pt>
                <c:pt idx="4297">
                  <c:v>28.85019997100608</c:v>
                </c:pt>
                <c:pt idx="4298">
                  <c:v>28.85049997405804</c:v>
                </c:pt>
                <c:pt idx="4299">
                  <c:v>28.85069993476645</c:v>
                </c:pt>
                <c:pt idx="4300">
                  <c:v>28.85490008849957</c:v>
                </c:pt>
                <c:pt idx="4301">
                  <c:v>28.85340004920727</c:v>
                </c:pt>
                <c:pt idx="4302">
                  <c:v>28.85250000991436</c:v>
                </c:pt>
                <c:pt idx="4303">
                  <c:v>28.84909988326762</c:v>
                </c:pt>
                <c:pt idx="4304">
                  <c:v>28.84739991340393</c:v>
                </c:pt>
                <c:pt idx="4305">
                  <c:v>28.84759991035025</c:v>
                </c:pt>
                <c:pt idx="4306">
                  <c:v>28.84469995574545</c:v>
                </c:pt>
                <c:pt idx="4307">
                  <c:v>28.84670005531007</c:v>
                </c:pt>
                <c:pt idx="4308">
                  <c:v>28.84620011863445</c:v>
                </c:pt>
                <c:pt idx="4309">
                  <c:v>28.84500007934182</c:v>
                </c:pt>
                <c:pt idx="4310">
                  <c:v>28.84420000381215</c:v>
                </c:pt>
                <c:pt idx="4311">
                  <c:v>28.84099997062367</c:v>
                </c:pt>
                <c:pt idx="4312">
                  <c:v>28.84370002479045</c:v>
                </c:pt>
                <c:pt idx="4313">
                  <c:v>28.8481000850661</c:v>
                </c:pt>
                <c:pt idx="4314">
                  <c:v>28.84489998245045</c:v>
                </c:pt>
                <c:pt idx="4315">
                  <c:v>28.83969988288663</c:v>
                </c:pt>
                <c:pt idx="4316">
                  <c:v>28.83970000953559</c:v>
                </c:pt>
                <c:pt idx="4317">
                  <c:v>28.84240003051308</c:v>
                </c:pt>
                <c:pt idx="4318">
                  <c:v>28.83990006370368</c:v>
                </c:pt>
                <c:pt idx="4319">
                  <c:v>28.83939996108893</c:v>
                </c:pt>
                <c:pt idx="4320">
                  <c:v>28.83809999427467</c:v>
                </c:pt>
                <c:pt idx="4321">
                  <c:v>28.83379992789924</c:v>
                </c:pt>
                <c:pt idx="4322">
                  <c:v>28.83239998511998</c:v>
                </c:pt>
                <c:pt idx="4323">
                  <c:v>28.8322000484477</c:v>
                </c:pt>
                <c:pt idx="4324">
                  <c:v>28.83049991264124</c:v>
                </c:pt>
                <c:pt idx="4325">
                  <c:v>28.82699988250532</c:v>
                </c:pt>
                <c:pt idx="4326">
                  <c:v>28.82639988250591</c:v>
                </c:pt>
                <c:pt idx="4327">
                  <c:v>28.8229000244137</c:v>
                </c:pt>
                <c:pt idx="4328">
                  <c:v>28.82020006065068</c:v>
                </c:pt>
                <c:pt idx="4329">
                  <c:v>28.82249995193342</c:v>
                </c:pt>
                <c:pt idx="4330">
                  <c:v>28.82459990958887</c:v>
                </c:pt>
                <c:pt idx="4331">
                  <c:v>28.82660003623823</c:v>
                </c:pt>
                <c:pt idx="4332">
                  <c:v>28.83020009956089</c:v>
                </c:pt>
                <c:pt idx="4333">
                  <c:v>28.83310005416569</c:v>
                </c:pt>
                <c:pt idx="4334">
                  <c:v>28.8292999546029</c:v>
                </c:pt>
                <c:pt idx="4335">
                  <c:v>28.82650003013622</c:v>
                </c:pt>
                <c:pt idx="4336">
                  <c:v>28.82249996986138</c:v>
                </c:pt>
                <c:pt idx="4337">
                  <c:v>28.82129999084282</c:v>
                </c:pt>
                <c:pt idx="4338">
                  <c:v>28.82099988212212</c:v>
                </c:pt>
                <c:pt idx="4339">
                  <c:v>28.82159990920627</c:v>
                </c:pt>
                <c:pt idx="4340">
                  <c:v>28.8199999153112</c:v>
                </c:pt>
                <c:pt idx="4341">
                  <c:v>28.81629994849936</c:v>
                </c:pt>
                <c:pt idx="4342">
                  <c:v>28.82030006294008</c:v>
                </c:pt>
                <c:pt idx="4343">
                  <c:v>28.81849996337769</c:v>
                </c:pt>
                <c:pt idx="4344">
                  <c:v>28.8182000629422</c:v>
                </c:pt>
                <c:pt idx="4345">
                  <c:v>28.81879992103495</c:v>
                </c:pt>
                <c:pt idx="4346">
                  <c:v>28.8152999240847</c:v>
                </c:pt>
                <c:pt idx="4347">
                  <c:v>28.80920011138369</c:v>
                </c:pt>
                <c:pt idx="4348">
                  <c:v>28.80670008430388</c:v>
                </c:pt>
                <c:pt idx="4349">
                  <c:v>28.80739997863565</c:v>
                </c:pt>
                <c:pt idx="4350">
                  <c:v>28.80869993628949</c:v>
                </c:pt>
                <c:pt idx="4351">
                  <c:v>28.81009996337889</c:v>
                </c:pt>
                <c:pt idx="4352">
                  <c:v>28.80700002669983</c:v>
                </c:pt>
                <c:pt idx="4353">
                  <c:v>28.8054999965643</c:v>
                </c:pt>
                <c:pt idx="4354">
                  <c:v>28.80480009307576</c:v>
                </c:pt>
                <c:pt idx="4355">
                  <c:v>28.80530004463071</c:v>
                </c:pt>
                <c:pt idx="4356">
                  <c:v>28.80350010490292</c:v>
                </c:pt>
                <c:pt idx="4357">
                  <c:v>28.80039992980892</c:v>
                </c:pt>
                <c:pt idx="4358">
                  <c:v>28.79920002937069</c:v>
                </c:pt>
                <c:pt idx="4359">
                  <c:v>28.79869995688932</c:v>
                </c:pt>
                <c:pt idx="4360">
                  <c:v>28.79210002937178</c:v>
                </c:pt>
                <c:pt idx="4361">
                  <c:v>28.78809997520147</c:v>
                </c:pt>
                <c:pt idx="4362">
                  <c:v>28.78929990882531</c:v>
                </c:pt>
                <c:pt idx="4363">
                  <c:v>28.79109999923457</c:v>
                </c:pt>
                <c:pt idx="4364">
                  <c:v>28.78470010490127</c:v>
                </c:pt>
                <c:pt idx="4365">
                  <c:v>28.78220011100348</c:v>
                </c:pt>
                <c:pt idx="4366">
                  <c:v>28.78050007476848</c:v>
                </c:pt>
                <c:pt idx="4367">
                  <c:v>28.77739997825483</c:v>
                </c:pt>
                <c:pt idx="4368">
                  <c:v>28.77640000533938</c:v>
                </c:pt>
                <c:pt idx="4369">
                  <c:v>28.77839992370354</c:v>
                </c:pt>
                <c:pt idx="4370">
                  <c:v>28.78130011672692</c:v>
                </c:pt>
                <c:pt idx="4371">
                  <c:v>28.78360004729982</c:v>
                </c:pt>
                <c:pt idx="4372">
                  <c:v>28.78619993858226</c:v>
                </c:pt>
                <c:pt idx="4373">
                  <c:v>28.78620007743302</c:v>
                </c:pt>
                <c:pt idx="4374">
                  <c:v>28.78460001411076</c:v>
                </c:pt>
                <c:pt idx="4375">
                  <c:v>28.78930010146722</c:v>
                </c:pt>
                <c:pt idx="4376">
                  <c:v>28.79070009841598</c:v>
                </c:pt>
                <c:pt idx="4377">
                  <c:v>28.78730004424505</c:v>
                </c:pt>
                <c:pt idx="4378">
                  <c:v>28.78099988441317</c:v>
                </c:pt>
                <c:pt idx="4379">
                  <c:v>28.78110005645431</c:v>
                </c:pt>
                <c:pt idx="4380">
                  <c:v>28.78389998092461</c:v>
                </c:pt>
                <c:pt idx="4381">
                  <c:v>28.78139988136169</c:v>
                </c:pt>
                <c:pt idx="4382">
                  <c:v>28.78099991149793</c:v>
                </c:pt>
                <c:pt idx="4383">
                  <c:v>28.7816999355309</c:v>
                </c:pt>
                <c:pt idx="4384">
                  <c:v>28.78050007133421</c:v>
                </c:pt>
                <c:pt idx="4385">
                  <c:v>28.78400003509159</c:v>
                </c:pt>
                <c:pt idx="4386">
                  <c:v>28.78260006522758</c:v>
                </c:pt>
                <c:pt idx="4387">
                  <c:v>28.77900000190493</c:v>
                </c:pt>
                <c:pt idx="4388">
                  <c:v>28.78189992027183</c:v>
                </c:pt>
                <c:pt idx="4389">
                  <c:v>28.77939989013612</c:v>
                </c:pt>
                <c:pt idx="4390">
                  <c:v>28.77399999274712</c:v>
                </c:pt>
                <c:pt idx="4391">
                  <c:v>28.7722000953654</c:v>
                </c:pt>
                <c:pt idx="4392">
                  <c:v>28.76970003814492</c:v>
                </c:pt>
                <c:pt idx="4393">
                  <c:v>28.76919989624002</c:v>
                </c:pt>
                <c:pt idx="4394">
                  <c:v>28.76999996261293</c:v>
                </c:pt>
                <c:pt idx="4395">
                  <c:v>28.77090005607533</c:v>
                </c:pt>
                <c:pt idx="4396">
                  <c:v>28.77210001678031</c:v>
                </c:pt>
                <c:pt idx="4397">
                  <c:v>28.77249998359548</c:v>
                </c:pt>
                <c:pt idx="4398">
                  <c:v>28.77459995040772</c:v>
                </c:pt>
                <c:pt idx="4399">
                  <c:v>28.77449998054362</c:v>
                </c:pt>
                <c:pt idx="4400">
                  <c:v>28.77090001678152</c:v>
                </c:pt>
                <c:pt idx="4401">
                  <c:v>28.76990004081381</c:v>
                </c:pt>
                <c:pt idx="4402">
                  <c:v>28.77009993819956</c:v>
                </c:pt>
                <c:pt idx="4403">
                  <c:v>28.76779997138508</c:v>
                </c:pt>
                <c:pt idx="4404">
                  <c:v>28.77100002555744</c:v>
                </c:pt>
                <c:pt idx="4405">
                  <c:v>28.77130009193206</c:v>
                </c:pt>
                <c:pt idx="4406">
                  <c:v>28.76799996833506</c:v>
                </c:pt>
                <c:pt idx="4407">
                  <c:v>28.76500011329335</c:v>
                </c:pt>
                <c:pt idx="4408">
                  <c:v>28.7663999050128</c:v>
                </c:pt>
                <c:pt idx="4409">
                  <c:v>28.76550008010596</c:v>
                </c:pt>
              </c:numCache>
            </c:numRef>
          </c:yVal>
          <c:smooth val="0"/>
          <c:extLst xmlns:c16r2="http://schemas.microsoft.com/office/drawing/2015/06/chart">
            <c:ext xmlns:c16="http://schemas.microsoft.com/office/drawing/2014/chart" uri="{C3380CC4-5D6E-409C-BE32-E72D297353CC}">
              <c16:uniqueId val="{00000004-89CD-4AB3-A272-E38FA6B9AADB}"/>
            </c:ext>
          </c:extLst>
        </c:ser>
        <c:ser>
          <c:idx val="5"/>
          <c:order val="5"/>
          <c:tx>
            <c:strRef>
              <c:f>Sheet1!$L$1</c:f>
              <c:strCache>
                <c:ptCount val="1"/>
                <c:pt idx="0">
                  <c:v>data</c:v>
                </c:pt>
              </c:strCache>
            </c:strRef>
          </c:tx>
          <c:spPr>
            <a:ln w="19050">
              <a:solidFill>
                <a:srgbClr val="000000">
                  <a:alpha val="60000"/>
                </a:srgbClr>
              </a:solidFill>
            </a:ln>
          </c:spPr>
          <c:marker>
            <c:symbol val="none"/>
          </c:marker>
          <c:xVal>
            <c:numRef>
              <c:f>Sheet1!$K$2:$K$3998</c:f>
              <c:numCache>
                <c:formatCode>General</c:formatCode>
                <c:ptCount val="3997"/>
                <c:pt idx="0">
                  <c:v>1.799999237060547</c:v>
                </c:pt>
                <c:pt idx="1">
                  <c:v>1.899997711181641</c:v>
                </c:pt>
                <c:pt idx="2">
                  <c:v>2.0</c:v>
                </c:pt>
                <c:pt idx="3">
                  <c:v>2.099998474121094</c:v>
                </c:pt>
                <c:pt idx="4">
                  <c:v>2.200000762939454</c:v>
                </c:pt>
                <c:pt idx="5">
                  <c:v>2.299999237060547</c:v>
                </c:pt>
                <c:pt idx="6">
                  <c:v>2.399997711181641</c:v>
                </c:pt>
                <c:pt idx="7">
                  <c:v>2.5</c:v>
                </c:pt>
                <c:pt idx="8">
                  <c:v>2.599998474121094</c:v>
                </c:pt>
                <c:pt idx="9">
                  <c:v>2.700000762939453</c:v>
                </c:pt>
                <c:pt idx="10">
                  <c:v>2.799999237060547</c:v>
                </c:pt>
                <c:pt idx="11">
                  <c:v>2.899997711181641</c:v>
                </c:pt>
                <c:pt idx="12">
                  <c:v>3.0</c:v>
                </c:pt>
                <c:pt idx="13">
                  <c:v>3.099998474121094</c:v>
                </c:pt>
                <c:pt idx="14">
                  <c:v>3.200000762939454</c:v>
                </c:pt>
                <c:pt idx="15">
                  <c:v>3.299999237060547</c:v>
                </c:pt>
                <c:pt idx="16">
                  <c:v>3.399997711181641</c:v>
                </c:pt>
                <c:pt idx="17">
                  <c:v>3.5</c:v>
                </c:pt>
                <c:pt idx="18">
                  <c:v>3.599998474121094</c:v>
                </c:pt>
                <c:pt idx="19">
                  <c:v>3.700000762939453</c:v>
                </c:pt>
                <c:pt idx="20">
                  <c:v>3.799999237060547</c:v>
                </c:pt>
                <c:pt idx="21">
                  <c:v>3.899997711181641</c:v>
                </c:pt>
                <c:pt idx="22">
                  <c:v>4.0</c:v>
                </c:pt>
                <c:pt idx="23">
                  <c:v>4.099998474121094</c:v>
                </c:pt>
                <c:pt idx="24">
                  <c:v>4.20000076293945</c:v>
                </c:pt>
                <c:pt idx="25">
                  <c:v>4.299999237060547</c:v>
                </c:pt>
                <c:pt idx="26">
                  <c:v>4.399997711181641</c:v>
                </c:pt>
                <c:pt idx="27">
                  <c:v>4.5</c:v>
                </c:pt>
                <c:pt idx="28">
                  <c:v>4.599998474121094</c:v>
                </c:pt>
                <c:pt idx="29">
                  <c:v>4.70000076293945</c:v>
                </c:pt>
                <c:pt idx="30">
                  <c:v>4.799999237060547</c:v>
                </c:pt>
                <c:pt idx="31">
                  <c:v>4.899997711181641</c:v>
                </c:pt>
                <c:pt idx="32">
                  <c:v>5.0</c:v>
                </c:pt>
                <c:pt idx="33">
                  <c:v>5.099998474121094</c:v>
                </c:pt>
                <c:pt idx="34">
                  <c:v>5.20000076293945</c:v>
                </c:pt>
                <c:pt idx="35">
                  <c:v>5.299999237060547</c:v>
                </c:pt>
                <c:pt idx="36">
                  <c:v>5.399997711181641</c:v>
                </c:pt>
                <c:pt idx="37">
                  <c:v>5.5</c:v>
                </c:pt>
                <c:pt idx="38">
                  <c:v>5.599998474121094</c:v>
                </c:pt>
                <c:pt idx="39">
                  <c:v>5.70000076293945</c:v>
                </c:pt>
                <c:pt idx="40">
                  <c:v>5.799999237060547</c:v>
                </c:pt>
                <c:pt idx="41">
                  <c:v>5.899997711181641</c:v>
                </c:pt>
                <c:pt idx="42">
                  <c:v>6.0</c:v>
                </c:pt>
                <c:pt idx="43">
                  <c:v>6.099998474121094</c:v>
                </c:pt>
                <c:pt idx="44">
                  <c:v>6.20000076293945</c:v>
                </c:pt>
                <c:pt idx="45">
                  <c:v>6.299999237060547</c:v>
                </c:pt>
                <c:pt idx="46">
                  <c:v>6.399997711181641</c:v>
                </c:pt>
                <c:pt idx="47">
                  <c:v>6.5</c:v>
                </c:pt>
                <c:pt idx="48">
                  <c:v>6.599998474121094</c:v>
                </c:pt>
                <c:pt idx="49">
                  <c:v>6.70000076293945</c:v>
                </c:pt>
                <c:pt idx="50">
                  <c:v>6.799999237060547</c:v>
                </c:pt>
                <c:pt idx="51">
                  <c:v>6.899997711181641</c:v>
                </c:pt>
                <c:pt idx="52">
                  <c:v>7.0</c:v>
                </c:pt>
                <c:pt idx="53">
                  <c:v>7.099998474121094</c:v>
                </c:pt>
                <c:pt idx="54">
                  <c:v>7.20000076293945</c:v>
                </c:pt>
                <c:pt idx="55">
                  <c:v>7.299999237060547</c:v>
                </c:pt>
                <c:pt idx="56">
                  <c:v>7.399997711181641</c:v>
                </c:pt>
                <c:pt idx="57">
                  <c:v>7.5</c:v>
                </c:pt>
                <c:pt idx="58">
                  <c:v>7.599998474121094</c:v>
                </c:pt>
                <c:pt idx="59">
                  <c:v>7.70000076293945</c:v>
                </c:pt>
                <c:pt idx="60">
                  <c:v>7.799999237060547</c:v>
                </c:pt>
                <c:pt idx="61">
                  <c:v>7.899997711181641</c:v>
                </c:pt>
                <c:pt idx="62">
                  <c:v>8.0</c:v>
                </c:pt>
                <c:pt idx="63">
                  <c:v>8.099998474121093</c:v>
                </c:pt>
                <c:pt idx="64">
                  <c:v>8.200000762939448</c:v>
                </c:pt>
                <c:pt idx="65">
                  <c:v>8.29999923706055</c:v>
                </c:pt>
                <c:pt idx="66">
                  <c:v>8.39999771118164</c:v>
                </c:pt>
                <c:pt idx="67">
                  <c:v>8.5</c:v>
                </c:pt>
                <c:pt idx="68">
                  <c:v>8.599998474121093</c:v>
                </c:pt>
                <c:pt idx="69">
                  <c:v>8.700000762939448</c:v>
                </c:pt>
                <c:pt idx="70">
                  <c:v>8.79999923706055</c:v>
                </c:pt>
                <c:pt idx="71">
                  <c:v>8.89999771118164</c:v>
                </c:pt>
                <c:pt idx="72">
                  <c:v>9.0</c:v>
                </c:pt>
                <c:pt idx="73">
                  <c:v>9.099998474121093</c:v>
                </c:pt>
                <c:pt idx="74">
                  <c:v>9.200000762939448</c:v>
                </c:pt>
                <c:pt idx="75">
                  <c:v>9.29999923706055</c:v>
                </c:pt>
                <c:pt idx="76">
                  <c:v>9.39999771118164</c:v>
                </c:pt>
                <c:pt idx="77">
                  <c:v>9.5</c:v>
                </c:pt>
                <c:pt idx="78">
                  <c:v>9.599998474121093</c:v>
                </c:pt>
                <c:pt idx="79">
                  <c:v>9.700000762939448</c:v>
                </c:pt>
                <c:pt idx="80">
                  <c:v>9.79999923706055</c:v>
                </c:pt>
                <c:pt idx="81">
                  <c:v>9.89999771118164</c:v>
                </c:pt>
                <c:pt idx="82">
                  <c:v>10.0</c:v>
                </c:pt>
                <c:pt idx="83">
                  <c:v>10.0999984741211</c:v>
                </c:pt>
                <c:pt idx="84">
                  <c:v>10.20000076293945</c:v>
                </c:pt>
                <c:pt idx="85">
                  <c:v>10.29999923706055</c:v>
                </c:pt>
                <c:pt idx="86">
                  <c:v>10.39999771118164</c:v>
                </c:pt>
                <c:pt idx="87">
                  <c:v>10.5</c:v>
                </c:pt>
                <c:pt idx="88">
                  <c:v>10.5999984741211</c:v>
                </c:pt>
                <c:pt idx="89">
                  <c:v>10.70000076293945</c:v>
                </c:pt>
                <c:pt idx="90">
                  <c:v>10.79999923706055</c:v>
                </c:pt>
                <c:pt idx="91">
                  <c:v>10.89999771118164</c:v>
                </c:pt>
                <c:pt idx="92">
                  <c:v>11.0</c:v>
                </c:pt>
                <c:pt idx="93">
                  <c:v>11.0999984741211</c:v>
                </c:pt>
                <c:pt idx="94">
                  <c:v>11.20000076293945</c:v>
                </c:pt>
                <c:pt idx="95">
                  <c:v>11.29999923706055</c:v>
                </c:pt>
                <c:pt idx="96">
                  <c:v>11.39999771118164</c:v>
                </c:pt>
                <c:pt idx="97">
                  <c:v>11.5</c:v>
                </c:pt>
                <c:pt idx="98">
                  <c:v>11.5999984741211</c:v>
                </c:pt>
                <c:pt idx="99">
                  <c:v>11.70000076293945</c:v>
                </c:pt>
                <c:pt idx="100">
                  <c:v>11.79999923706055</c:v>
                </c:pt>
                <c:pt idx="101">
                  <c:v>11.89999771118164</c:v>
                </c:pt>
                <c:pt idx="102">
                  <c:v>12.0</c:v>
                </c:pt>
                <c:pt idx="103">
                  <c:v>12.0999984741211</c:v>
                </c:pt>
                <c:pt idx="104">
                  <c:v>12.20000076293945</c:v>
                </c:pt>
                <c:pt idx="105">
                  <c:v>12.29999923706055</c:v>
                </c:pt>
                <c:pt idx="106">
                  <c:v>12.39999771118164</c:v>
                </c:pt>
                <c:pt idx="107">
                  <c:v>12.5</c:v>
                </c:pt>
                <c:pt idx="108">
                  <c:v>12.5999984741211</c:v>
                </c:pt>
                <c:pt idx="109">
                  <c:v>12.70000076293945</c:v>
                </c:pt>
                <c:pt idx="110">
                  <c:v>12.79999923706055</c:v>
                </c:pt>
                <c:pt idx="111">
                  <c:v>12.89999771118164</c:v>
                </c:pt>
                <c:pt idx="112">
                  <c:v>13.0</c:v>
                </c:pt>
                <c:pt idx="113">
                  <c:v>13.0999984741211</c:v>
                </c:pt>
                <c:pt idx="114">
                  <c:v>13.20000076293945</c:v>
                </c:pt>
                <c:pt idx="115">
                  <c:v>13.29999923706055</c:v>
                </c:pt>
                <c:pt idx="116">
                  <c:v>13.39999771118164</c:v>
                </c:pt>
                <c:pt idx="117">
                  <c:v>13.5</c:v>
                </c:pt>
                <c:pt idx="118">
                  <c:v>13.5999984741211</c:v>
                </c:pt>
                <c:pt idx="119">
                  <c:v>13.70000076293945</c:v>
                </c:pt>
                <c:pt idx="120">
                  <c:v>13.79999923706055</c:v>
                </c:pt>
                <c:pt idx="121">
                  <c:v>13.89999771118164</c:v>
                </c:pt>
                <c:pt idx="122">
                  <c:v>14.0</c:v>
                </c:pt>
                <c:pt idx="123">
                  <c:v>14.0999984741211</c:v>
                </c:pt>
                <c:pt idx="124">
                  <c:v>14.20000076293945</c:v>
                </c:pt>
                <c:pt idx="125">
                  <c:v>14.29999923706055</c:v>
                </c:pt>
                <c:pt idx="126">
                  <c:v>14.39999771118164</c:v>
                </c:pt>
                <c:pt idx="127">
                  <c:v>14.5</c:v>
                </c:pt>
                <c:pt idx="128">
                  <c:v>14.5999984741211</c:v>
                </c:pt>
                <c:pt idx="129">
                  <c:v>14.70000076293945</c:v>
                </c:pt>
                <c:pt idx="130">
                  <c:v>14.79999923706055</c:v>
                </c:pt>
                <c:pt idx="131">
                  <c:v>14.89999771118164</c:v>
                </c:pt>
                <c:pt idx="132">
                  <c:v>15.0</c:v>
                </c:pt>
                <c:pt idx="133">
                  <c:v>15.0999984741211</c:v>
                </c:pt>
                <c:pt idx="134">
                  <c:v>15.20000076293945</c:v>
                </c:pt>
                <c:pt idx="135">
                  <c:v>15.29999923706055</c:v>
                </c:pt>
                <c:pt idx="136">
                  <c:v>15.39999771118164</c:v>
                </c:pt>
                <c:pt idx="137">
                  <c:v>15.5</c:v>
                </c:pt>
                <c:pt idx="138">
                  <c:v>15.5999984741211</c:v>
                </c:pt>
                <c:pt idx="139">
                  <c:v>15.70000076293945</c:v>
                </c:pt>
                <c:pt idx="140">
                  <c:v>15.79999923706055</c:v>
                </c:pt>
                <c:pt idx="141">
                  <c:v>15.89999771118164</c:v>
                </c:pt>
                <c:pt idx="142">
                  <c:v>16.0</c:v>
                </c:pt>
                <c:pt idx="143">
                  <c:v>16.09999847412109</c:v>
                </c:pt>
                <c:pt idx="144">
                  <c:v>16.20000076293945</c:v>
                </c:pt>
                <c:pt idx="145">
                  <c:v>16.29999923706054</c:v>
                </c:pt>
                <c:pt idx="146">
                  <c:v>16.39999771118164</c:v>
                </c:pt>
                <c:pt idx="147">
                  <c:v>16.5</c:v>
                </c:pt>
                <c:pt idx="148">
                  <c:v>16.59999847412109</c:v>
                </c:pt>
                <c:pt idx="149">
                  <c:v>16.70000076293945</c:v>
                </c:pt>
                <c:pt idx="150">
                  <c:v>16.79999923706054</c:v>
                </c:pt>
                <c:pt idx="151">
                  <c:v>16.89999771118164</c:v>
                </c:pt>
                <c:pt idx="152">
                  <c:v>17.0</c:v>
                </c:pt>
                <c:pt idx="153">
                  <c:v>17.09999847412109</c:v>
                </c:pt>
                <c:pt idx="154">
                  <c:v>17.20000076293945</c:v>
                </c:pt>
                <c:pt idx="155">
                  <c:v>17.29999923706054</c:v>
                </c:pt>
                <c:pt idx="156">
                  <c:v>17.39999771118164</c:v>
                </c:pt>
                <c:pt idx="157">
                  <c:v>17.5</c:v>
                </c:pt>
                <c:pt idx="158">
                  <c:v>17.59999847412109</c:v>
                </c:pt>
                <c:pt idx="159">
                  <c:v>17.70000076293945</c:v>
                </c:pt>
                <c:pt idx="160">
                  <c:v>17.79999923706054</c:v>
                </c:pt>
                <c:pt idx="161">
                  <c:v>17.89999771118164</c:v>
                </c:pt>
                <c:pt idx="162">
                  <c:v>18.0</c:v>
                </c:pt>
                <c:pt idx="163">
                  <c:v>18.09999847412109</c:v>
                </c:pt>
                <c:pt idx="164">
                  <c:v>18.20000076293945</c:v>
                </c:pt>
                <c:pt idx="165">
                  <c:v>18.29999923706054</c:v>
                </c:pt>
                <c:pt idx="166">
                  <c:v>18.39999771118164</c:v>
                </c:pt>
                <c:pt idx="167">
                  <c:v>18.5</c:v>
                </c:pt>
                <c:pt idx="168">
                  <c:v>18.59999847412109</c:v>
                </c:pt>
                <c:pt idx="169">
                  <c:v>18.70000076293945</c:v>
                </c:pt>
                <c:pt idx="170">
                  <c:v>18.79999923706054</c:v>
                </c:pt>
                <c:pt idx="171">
                  <c:v>18.89999771118164</c:v>
                </c:pt>
                <c:pt idx="172">
                  <c:v>19.0</c:v>
                </c:pt>
                <c:pt idx="173">
                  <c:v>19.09999847412109</c:v>
                </c:pt>
                <c:pt idx="174">
                  <c:v>19.20000076293945</c:v>
                </c:pt>
                <c:pt idx="175">
                  <c:v>19.29999923706054</c:v>
                </c:pt>
                <c:pt idx="176">
                  <c:v>19.39999771118164</c:v>
                </c:pt>
                <c:pt idx="177">
                  <c:v>19.5</c:v>
                </c:pt>
                <c:pt idx="178">
                  <c:v>19.59999847412109</c:v>
                </c:pt>
                <c:pt idx="179">
                  <c:v>19.70000076293945</c:v>
                </c:pt>
                <c:pt idx="180">
                  <c:v>19.79999923706054</c:v>
                </c:pt>
                <c:pt idx="181">
                  <c:v>19.89999771118164</c:v>
                </c:pt>
                <c:pt idx="182">
                  <c:v>20.0</c:v>
                </c:pt>
                <c:pt idx="183">
                  <c:v>20.09999847412109</c:v>
                </c:pt>
                <c:pt idx="184">
                  <c:v>20.20000076293945</c:v>
                </c:pt>
                <c:pt idx="185">
                  <c:v>20.29999923706054</c:v>
                </c:pt>
                <c:pt idx="186">
                  <c:v>20.39999771118164</c:v>
                </c:pt>
                <c:pt idx="187">
                  <c:v>20.5</c:v>
                </c:pt>
                <c:pt idx="188">
                  <c:v>20.59999847412109</c:v>
                </c:pt>
                <c:pt idx="189">
                  <c:v>20.70000076293945</c:v>
                </c:pt>
                <c:pt idx="190">
                  <c:v>20.79999923706054</c:v>
                </c:pt>
                <c:pt idx="191">
                  <c:v>20.89999771118164</c:v>
                </c:pt>
                <c:pt idx="192">
                  <c:v>21.0</c:v>
                </c:pt>
                <c:pt idx="193">
                  <c:v>21.09999847412109</c:v>
                </c:pt>
                <c:pt idx="194">
                  <c:v>21.20000076293945</c:v>
                </c:pt>
                <c:pt idx="195">
                  <c:v>21.29999923706054</c:v>
                </c:pt>
                <c:pt idx="196">
                  <c:v>21.39999771118164</c:v>
                </c:pt>
                <c:pt idx="197">
                  <c:v>21.5</c:v>
                </c:pt>
                <c:pt idx="198">
                  <c:v>21.59999847412109</c:v>
                </c:pt>
                <c:pt idx="199">
                  <c:v>21.70000076293945</c:v>
                </c:pt>
                <c:pt idx="200">
                  <c:v>21.79999923706054</c:v>
                </c:pt>
                <c:pt idx="201">
                  <c:v>21.89999771118164</c:v>
                </c:pt>
                <c:pt idx="202">
                  <c:v>22.0</c:v>
                </c:pt>
                <c:pt idx="203">
                  <c:v>22.09999847412109</c:v>
                </c:pt>
                <c:pt idx="204">
                  <c:v>22.20000076293945</c:v>
                </c:pt>
                <c:pt idx="205">
                  <c:v>22.29999923706054</c:v>
                </c:pt>
                <c:pt idx="206">
                  <c:v>22.39999771118164</c:v>
                </c:pt>
                <c:pt idx="207">
                  <c:v>22.5</c:v>
                </c:pt>
                <c:pt idx="208">
                  <c:v>22.59999847412109</c:v>
                </c:pt>
                <c:pt idx="209">
                  <c:v>22.70000076293945</c:v>
                </c:pt>
                <c:pt idx="210">
                  <c:v>22.79999923706054</c:v>
                </c:pt>
                <c:pt idx="211">
                  <c:v>22.89999771118164</c:v>
                </c:pt>
                <c:pt idx="212">
                  <c:v>23.0</c:v>
                </c:pt>
                <c:pt idx="213">
                  <c:v>23.09999847412109</c:v>
                </c:pt>
                <c:pt idx="214">
                  <c:v>23.20000076293945</c:v>
                </c:pt>
                <c:pt idx="215">
                  <c:v>23.29999923706054</c:v>
                </c:pt>
                <c:pt idx="216">
                  <c:v>23.39999771118164</c:v>
                </c:pt>
                <c:pt idx="217">
                  <c:v>23.5</c:v>
                </c:pt>
                <c:pt idx="218">
                  <c:v>23.59999847412109</c:v>
                </c:pt>
                <c:pt idx="219">
                  <c:v>23.70000076293945</c:v>
                </c:pt>
                <c:pt idx="220">
                  <c:v>23.79999923706054</c:v>
                </c:pt>
                <c:pt idx="221">
                  <c:v>23.89999771118164</c:v>
                </c:pt>
                <c:pt idx="222">
                  <c:v>24.0</c:v>
                </c:pt>
                <c:pt idx="223">
                  <c:v>24.09999847412109</c:v>
                </c:pt>
                <c:pt idx="224">
                  <c:v>24.20000076293945</c:v>
                </c:pt>
                <c:pt idx="225">
                  <c:v>24.29999923706054</c:v>
                </c:pt>
                <c:pt idx="226">
                  <c:v>24.39999771118164</c:v>
                </c:pt>
                <c:pt idx="227">
                  <c:v>24.49999618530273</c:v>
                </c:pt>
                <c:pt idx="228">
                  <c:v>24.60000228881836</c:v>
                </c:pt>
                <c:pt idx="229">
                  <c:v>24.70000076293945</c:v>
                </c:pt>
                <c:pt idx="230">
                  <c:v>24.79999923706054</c:v>
                </c:pt>
                <c:pt idx="231">
                  <c:v>24.89999771118164</c:v>
                </c:pt>
                <c:pt idx="232">
                  <c:v>24.99999618530273</c:v>
                </c:pt>
                <c:pt idx="233">
                  <c:v>25.10000228881836</c:v>
                </c:pt>
                <c:pt idx="234">
                  <c:v>25.20000076293945</c:v>
                </c:pt>
                <c:pt idx="235">
                  <c:v>25.29999923706054</c:v>
                </c:pt>
                <c:pt idx="236">
                  <c:v>25.39999771118164</c:v>
                </c:pt>
                <c:pt idx="237">
                  <c:v>25.49999618530273</c:v>
                </c:pt>
                <c:pt idx="238">
                  <c:v>25.60000228881836</c:v>
                </c:pt>
                <c:pt idx="239">
                  <c:v>25.70000076293945</c:v>
                </c:pt>
                <c:pt idx="240">
                  <c:v>25.79999923706054</c:v>
                </c:pt>
                <c:pt idx="241">
                  <c:v>25.89999771118164</c:v>
                </c:pt>
                <c:pt idx="242">
                  <c:v>25.99999618530273</c:v>
                </c:pt>
                <c:pt idx="243">
                  <c:v>26.10000228881836</c:v>
                </c:pt>
                <c:pt idx="244">
                  <c:v>26.20000076293945</c:v>
                </c:pt>
                <c:pt idx="245">
                  <c:v>26.29999923706054</c:v>
                </c:pt>
                <c:pt idx="246">
                  <c:v>26.39999771118164</c:v>
                </c:pt>
                <c:pt idx="247">
                  <c:v>26.49999618530273</c:v>
                </c:pt>
                <c:pt idx="248">
                  <c:v>26.60000228881836</c:v>
                </c:pt>
                <c:pt idx="249">
                  <c:v>26.70000076293945</c:v>
                </c:pt>
                <c:pt idx="250">
                  <c:v>26.79999923706054</c:v>
                </c:pt>
                <c:pt idx="251">
                  <c:v>26.89999771118164</c:v>
                </c:pt>
                <c:pt idx="252">
                  <c:v>26.99999618530273</c:v>
                </c:pt>
                <c:pt idx="253">
                  <c:v>27.10000228881836</c:v>
                </c:pt>
                <c:pt idx="254">
                  <c:v>27.20000076293945</c:v>
                </c:pt>
                <c:pt idx="255">
                  <c:v>27.29999923706054</c:v>
                </c:pt>
                <c:pt idx="256">
                  <c:v>27.39999771118164</c:v>
                </c:pt>
                <c:pt idx="257">
                  <c:v>27.49999618530273</c:v>
                </c:pt>
                <c:pt idx="258">
                  <c:v>27.60000228881836</c:v>
                </c:pt>
                <c:pt idx="259">
                  <c:v>27.70000076293945</c:v>
                </c:pt>
                <c:pt idx="260">
                  <c:v>27.79999923706054</c:v>
                </c:pt>
                <c:pt idx="261">
                  <c:v>27.89999771118164</c:v>
                </c:pt>
                <c:pt idx="262">
                  <c:v>27.99999618530273</c:v>
                </c:pt>
                <c:pt idx="263">
                  <c:v>28.10000228881836</c:v>
                </c:pt>
                <c:pt idx="264">
                  <c:v>28.20000076293945</c:v>
                </c:pt>
                <c:pt idx="265">
                  <c:v>28.29999923706054</c:v>
                </c:pt>
                <c:pt idx="266">
                  <c:v>28.39999771118164</c:v>
                </c:pt>
                <c:pt idx="267">
                  <c:v>28.49999618530273</c:v>
                </c:pt>
                <c:pt idx="268">
                  <c:v>28.60000228881836</c:v>
                </c:pt>
                <c:pt idx="269">
                  <c:v>28.70000076293945</c:v>
                </c:pt>
                <c:pt idx="270">
                  <c:v>28.79999923706054</c:v>
                </c:pt>
                <c:pt idx="271">
                  <c:v>28.89999771118164</c:v>
                </c:pt>
                <c:pt idx="272">
                  <c:v>28.99999618530273</c:v>
                </c:pt>
                <c:pt idx="273">
                  <c:v>29.10000228881836</c:v>
                </c:pt>
                <c:pt idx="274">
                  <c:v>29.20000076293945</c:v>
                </c:pt>
                <c:pt idx="275">
                  <c:v>29.29999923706054</c:v>
                </c:pt>
                <c:pt idx="276">
                  <c:v>29.39999771118164</c:v>
                </c:pt>
                <c:pt idx="277">
                  <c:v>29.49999618530273</c:v>
                </c:pt>
                <c:pt idx="278">
                  <c:v>29.60000228881836</c:v>
                </c:pt>
                <c:pt idx="279">
                  <c:v>29.70000076293945</c:v>
                </c:pt>
                <c:pt idx="280">
                  <c:v>29.79999923706054</c:v>
                </c:pt>
                <c:pt idx="281">
                  <c:v>29.89999771118164</c:v>
                </c:pt>
                <c:pt idx="282">
                  <c:v>29.99999618530273</c:v>
                </c:pt>
                <c:pt idx="283">
                  <c:v>30.10000228881836</c:v>
                </c:pt>
                <c:pt idx="284">
                  <c:v>30.20000076293945</c:v>
                </c:pt>
                <c:pt idx="285">
                  <c:v>30.29999923706054</c:v>
                </c:pt>
                <c:pt idx="286">
                  <c:v>30.39999771118164</c:v>
                </c:pt>
                <c:pt idx="287">
                  <c:v>30.49999618530273</c:v>
                </c:pt>
                <c:pt idx="288">
                  <c:v>30.60000228881836</c:v>
                </c:pt>
                <c:pt idx="289">
                  <c:v>30.70000076293945</c:v>
                </c:pt>
                <c:pt idx="290">
                  <c:v>30.79999923706054</c:v>
                </c:pt>
                <c:pt idx="291">
                  <c:v>30.89999771118164</c:v>
                </c:pt>
                <c:pt idx="292">
                  <c:v>30.99999618530273</c:v>
                </c:pt>
                <c:pt idx="293">
                  <c:v>31.10000228881836</c:v>
                </c:pt>
                <c:pt idx="294">
                  <c:v>31.20000076293945</c:v>
                </c:pt>
                <c:pt idx="295">
                  <c:v>31.29999923706054</c:v>
                </c:pt>
                <c:pt idx="296">
                  <c:v>31.39999771118164</c:v>
                </c:pt>
                <c:pt idx="297">
                  <c:v>31.49999618530273</c:v>
                </c:pt>
                <c:pt idx="298">
                  <c:v>31.60000228881836</c:v>
                </c:pt>
                <c:pt idx="299">
                  <c:v>31.70000076293945</c:v>
                </c:pt>
                <c:pt idx="300">
                  <c:v>31.79999923706054</c:v>
                </c:pt>
                <c:pt idx="301">
                  <c:v>31.89999771118164</c:v>
                </c:pt>
                <c:pt idx="302">
                  <c:v>31.99999618530273</c:v>
                </c:pt>
                <c:pt idx="303">
                  <c:v>32.10000228881836</c:v>
                </c:pt>
                <c:pt idx="304">
                  <c:v>32.20000076293945</c:v>
                </c:pt>
                <c:pt idx="305">
                  <c:v>32.29999923706055</c:v>
                </c:pt>
                <c:pt idx="306">
                  <c:v>32.39999771118164</c:v>
                </c:pt>
                <c:pt idx="307">
                  <c:v>32.49999618530273</c:v>
                </c:pt>
                <c:pt idx="308">
                  <c:v>32.60000228881836</c:v>
                </c:pt>
                <c:pt idx="309">
                  <c:v>32.70000076293945</c:v>
                </c:pt>
                <c:pt idx="310">
                  <c:v>32.79999923706055</c:v>
                </c:pt>
                <c:pt idx="311">
                  <c:v>32.89999771118164</c:v>
                </c:pt>
                <c:pt idx="312">
                  <c:v>32.99999618530273</c:v>
                </c:pt>
                <c:pt idx="313">
                  <c:v>33.10000228881836</c:v>
                </c:pt>
                <c:pt idx="314">
                  <c:v>33.20000076293945</c:v>
                </c:pt>
                <c:pt idx="315">
                  <c:v>33.29999923706055</c:v>
                </c:pt>
                <c:pt idx="316">
                  <c:v>33.39999771118164</c:v>
                </c:pt>
                <c:pt idx="317">
                  <c:v>33.49999618530273</c:v>
                </c:pt>
                <c:pt idx="318">
                  <c:v>33.60000228881836</c:v>
                </c:pt>
                <c:pt idx="319">
                  <c:v>33.70000076293945</c:v>
                </c:pt>
                <c:pt idx="320">
                  <c:v>33.79999923706055</c:v>
                </c:pt>
                <c:pt idx="321">
                  <c:v>33.89999771118164</c:v>
                </c:pt>
                <c:pt idx="322">
                  <c:v>33.99999618530273</c:v>
                </c:pt>
                <c:pt idx="323">
                  <c:v>34.10000228881836</c:v>
                </c:pt>
                <c:pt idx="324">
                  <c:v>34.20000076293945</c:v>
                </c:pt>
                <c:pt idx="325">
                  <c:v>34.29999923706055</c:v>
                </c:pt>
                <c:pt idx="326">
                  <c:v>34.39999771118164</c:v>
                </c:pt>
                <c:pt idx="327">
                  <c:v>34.49999618530273</c:v>
                </c:pt>
                <c:pt idx="328">
                  <c:v>34.60000228881836</c:v>
                </c:pt>
                <c:pt idx="329">
                  <c:v>34.70000076293945</c:v>
                </c:pt>
                <c:pt idx="330">
                  <c:v>34.79999923706055</c:v>
                </c:pt>
                <c:pt idx="331">
                  <c:v>34.89999771118164</c:v>
                </c:pt>
                <c:pt idx="332">
                  <c:v>34.99999618530273</c:v>
                </c:pt>
                <c:pt idx="333">
                  <c:v>35.10000228881836</c:v>
                </c:pt>
                <c:pt idx="334">
                  <c:v>35.20000076293945</c:v>
                </c:pt>
                <c:pt idx="335">
                  <c:v>35.29999923706055</c:v>
                </c:pt>
                <c:pt idx="336">
                  <c:v>35.39999771118164</c:v>
                </c:pt>
                <c:pt idx="337">
                  <c:v>35.49999618530273</c:v>
                </c:pt>
                <c:pt idx="338">
                  <c:v>35.60000228881836</c:v>
                </c:pt>
                <c:pt idx="339">
                  <c:v>35.70000076293945</c:v>
                </c:pt>
                <c:pt idx="340">
                  <c:v>35.79999923706055</c:v>
                </c:pt>
                <c:pt idx="341">
                  <c:v>35.89999771118164</c:v>
                </c:pt>
                <c:pt idx="342">
                  <c:v>35.99999618530273</c:v>
                </c:pt>
                <c:pt idx="343">
                  <c:v>36.10000228881836</c:v>
                </c:pt>
                <c:pt idx="344">
                  <c:v>36.20000076293945</c:v>
                </c:pt>
                <c:pt idx="345">
                  <c:v>36.29999923706055</c:v>
                </c:pt>
                <c:pt idx="346">
                  <c:v>36.39999771118164</c:v>
                </c:pt>
                <c:pt idx="347">
                  <c:v>36.49999618530273</c:v>
                </c:pt>
                <c:pt idx="348">
                  <c:v>36.60000228881836</c:v>
                </c:pt>
                <c:pt idx="349">
                  <c:v>36.70000076293945</c:v>
                </c:pt>
                <c:pt idx="350">
                  <c:v>36.79999923706055</c:v>
                </c:pt>
                <c:pt idx="351">
                  <c:v>36.89999771118164</c:v>
                </c:pt>
                <c:pt idx="352">
                  <c:v>36.99999618530273</c:v>
                </c:pt>
                <c:pt idx="353">
                  <c:v>37.10000228881836</c:v>
                </c:pt>
                <c:pt idx="354">
                  <c:v>37.20000076293945</c:v>
                </c:pt>
                <c:pt idx="355">
                  <c:v>37.29999923706055</c:v>
                </c:pt>
                <c:pt idx="356">
                  <c:v>37.39999771118164</c:v>
                </c:pt>
                <c:pt idx="357">
                  <c:v>37.49999618530273</c:v>
                </c:pt>
                <c:pt idx="358">
                  <c:v>37.60000228881836</c:v>
                </c:pt>
                <c:pt idx="359">
                  <c:v>37.70000076293945</c:v>
                </c:pt>
                <c:pt idx="360">
                  <c:v>37.79999923706055</c:v>
                </c:pt>
                <c:pt idx="361">
                  <c:v>37.89999771118164</c:v>
                </c:pt>
                <c:pt idx="362">
                  <c:v>37.99999618530273</c:v>
                </c:pt>
                <c:pt idx="363">
                  <c:v>38.10000228881836</c:v>
                </c:pt>
                <c:pt idx="364">
                  <c:v>38.20000076293945</c:v>
                </c:pt>
                <c:pt idx="365">
                  <c:v>38.29999923706055</c:v>
                </c:pt>
                <c:pt idx="366">
                  <c:v>38.39999771118164</c:v>
                </c:pt>
                <c:pt idx="367">
                  <c:v>38.49999618530273</c:v>
                </c:pt>
                <c:pt idx="368">
                  <c:v>38.60000228881836</c:v>
                </c:pt>
                <c:pt idx="369">
                  <c:v>38.70000076293945</c:v>
                </c:pt>
                <c:pt idx="370">
                  <c:v>38.79999923706055</c:v>
                </c:pt>
                <c:pt idx="371">
                  <c:v>38.89999771118164</c:v>
                </c:pt>
                <c:pt idx="372">
                  <c:v>38.99999618530273</c:v>
                </c:pt>
                <c:pt idx="373">
                  <c:v>39.10000228881836</c:v>
                </c:pt>
                <c:pt idx="374">
                  <c:v>39.20000076293945</c:v>
                </c:pt>
                <c:pt idx="375">
                  <c:v>39.29999923706055</c:v>
                </c:pt>
                <c:pt idx="376">
                  <c:v>39.39999771118164</c:v>
                </c:pt>
                <c:pt idx="377">
                  <c:v>39.49999618530273</c:v>
                </c:pt>
                <c:pt idx="378">
                  <c:v>39.60000228881836</c:v>
                </c:pt>
                <c:pt idx="379">
                  <c:v>39.70000076293945</c:v>
                </c:pt>
                <c:pt idx="380">
                  <c:v>39.79999923706055</c:v>
                </c:pt>
                <c:pt idx="381">
                  <c:v>39.89999771118164</c:v>
                </c:pt>
                <c:pt idx="382">
                  <c:v>39.99999618530273</c:v>
                </c:pt>
                <c:pt idx="383">
                  <c:v>40.10000228881836</c:v>
                </c:pt>
                <c:pt idx="384">
                  <c:v>40.20000076293945</c:v>
                </c:pt>
                <c:pt idx="385">
                  <c:v>40.29999923706055</c:v>
                </c:pt>
                <c:pt idx="386">
                  <c:v>40.39999771118164</c:v>
                </c:pt>
                <c:pt idx="387">
                  <c:v>40.49999618530273</c:v>
                </c:pt>
                <c:pt idx="388">
                  <c:v>40.60000228881836</c:v>
                </c:pt>
                <c:pt idx="389">
                  <c:v>40.70000076293945</c:v>
                </c:pt>
                <c:pt idx="390">
                  <c:v>40.79999923706055</c:v>
                </c:pt>
                <c:pt idx="391">
                  <c:v>40.89999771118164</c:v>
                </c:pt>
                <c:pt idx="392">
                  <c:v>40.99999618530273</c:v>
                </c:pt>
                <c:pt idx="393">
                  <c:v>41.10000228881836</c:v>
                </c:pt>
                <c:pt idx="394">
                  <c:v>41.20000076293945</c:v>
                </c:pt>
                <c:pt idx="395">
                  <c:v>41.29999923706055</c:v>
                </c:pt>
                <c:pt idx="396">
                  <c:v>41.39999771118164</c:v>
                </c:pt>
                <c:pt idx="397">
                  <c:v>41.49999618530273</c:v>
                </c:pt>
                <c:pt idx="398">
                  <c:v>41.60000228881836</c:v>
                </c:pt>
                <c:pt idx="399">
                  <c:v>41.70000076293945</c:v>
                </c:pt>
                <c:pt idx="400">
                  <c:v>41.79999923706055</c:v>
                </c:pt>
                <c:pt idx="401">
                  <c:v>41.89999771118164</c:v>
                </c:pt>
                <c:pt idx="402">
                  <c:v>41.99999618530273</c:v>
                </c:pt>
                <c:pt idx="403">
                  <c:v>42.10000228881836</c:v>
                </c:pt>
                <c:pt idx="404">
                  <c:v>42.20000076293945</c:v>
                </c:pt>
                <c:pt idx="405">
                  <c:v>42.29999923706055</c:v>
                </c:pt>
                <c:pt idx="406">
                  <c:v>42.39999771118164</c:v>
                </c:pt>
                <c:pt idx="407">
                  <c:v>42.49999618530273</c:v>
                </c:pt>
                <c:pt idx="408">
                  <c:v>42.60000228881836</c:v>
                </c:pt>
                <c:pt idx="409">
                  <c:v>42.70000076293945</c:v>
                </c:pt>
                <c:pt idx="410">
                  <c:v>42.79999923706055</c:v>
                </c:pt>
                <c:pt idx="411">
                  <c:v>42.89999771118164</c:v>
                </c:pt>
                <c:pt idx="412">
                  <c:v>42.99999618530273</c:v>
                </c:pt>
                <c:pt idx="413">
                  <c:v>43.10000228881836</c:v>
                </c:pt>
                <c:pt idx="414">
                  <c:v>43.20000076293945</c:v>
                </c:pt>
                <c:pt idx="415">
                  <c:v>43.29999923706055</c:v>
                </c:pt>
                <c:pt idx="416">
                  <c:v>43.39999771118164</c:v>
                </c:pt>
                <c:pt idx="417">
                  <c:v>43.49999618530273</c:v>
                </c:pt>
                <c:pt idx="418">
                  <c:v>43.60000228881836</c:v>
                </c:pt>
                <c:pt idx="419">
                  <c:v>43.70000076293945</c:v>
                </c:pt>
                <c:pt idx="420">
                  <c:v>43.79999923706055</c:v>
                </c:pt>
                <c:pt idx="421">
                  <c:v>43.89999771118164</c:v>
                </c:pt>
                <c:pt idx="422">
                  <c:v>43.99999618530273</c:v>
                </c:pt>
                <c:pt idx="423">
                  <c:v>44.10000228881836</c:v>
                </c:pt>
                <c:pt idx="424">
                  <c:v>44.20000076293945</c:v>
                </c:pt>
                <c:pt idx="425">
                  <c:v>44.29999923706055</c:v>
                </c:pt>
                <c:pt idx="426">
                  <c:v>44.39999771118164</c:v>
                </c:pt>
                <c:pt idx="427">
                  <c:v>44.49999618530273</c:v>
                </c:pt>
                <c:pt idx="428">
                  <c:v>44.60000228881836</c:v>
                </c:pt>
                <c:pt idx="429">
                  <c:v>44.70000076293945</c:v>
                </c:pt>
                <c:pt idx="430">
                  <c:v>44.79999923706055</c:v>
                </c:pt>
                <c:pt idx="431">
                  <c:v>44.89999771118164</c:v>
                </c:pt>
                <c:pt idx="432">
                  <c:v>44.99999618530273</c:v>
                </c:pt>
                <c:pt idx="433">
                  <c:v>45.10000228881836</c:v>
                </c:pt>
                <c:pt idx="434">
                  <c:v>45.20000076293945</c:v>
                </c:pt>
                <c:pt idx="435">
                  <c:v>45.29999923706055</c:v>
                </c:pt>
                <c:pt idx="436">
                  <c:v>45.39999771118164</c:v>
                </c:pt>
                <c:pt idx="437">
                  <c:v>45.49999618530273</c:v>
                </c:pt>
                <c:pt idx="438">
                  <c:v>45.60000228881836</c:v>
                </c:pt>
                <c:pt idx="439">
                  <c:v>45.70000076293945</c:v>
                </c:pt>
                <c:pt idx="440">
                  <c:v>45.79999923706055</c:v>
                </c:pt>
                <c:pt idx="441">
                  <c:v>45.89999771118164</c:v>
                </c:pt>
                <c:pt idx="442">
                  <c:v>45.99999618530273</c:v>
                </c:pt>
                <c:pt idx="443">
                  <c:v>46.10000228881836</c:v>
                </c:pt>
                <c:pt idx="444">
                  <c:v>46.20000076293945</c:v>
                </c:pt>
                <c:pt idx="445">
                  <c:v>46.29999923706055</c:v>
                </c:pt>
                <c:pt idx="446">
                  <c:v>46.39999771118164</c:v>
                </c:pt>
                <c:pt idx="447">
                  <c:v>46.49999618530273</c:v>
                </c:pt>
                <c:pt idx="448">
                  <c:v>46.60000228881836</c:v>
                </c:pt>
                <c:pt idx="449">
                  <c:v>46.70000076293945</c:v>
                </c:pt>
                <c:pt idx="450">
                  <c:v>46.79999923706055</c:v>
                </c:pt>
                <c:pt idx="451">
                  <c:v>46.89999771118164</c:v>
                </c:pt>
                <c:pt idx="452">
                  <c:v>46.99999618530273</c:v>
                </c:pt>
                <c:pt idx="453">
                  <c:v>47.10000228881836</c:v>
                </c:pt>
                <c:pt idx="454">
                  <c:v>47.20000076293945</c:v>
                </c:pt>
                <c:pt idx="455">
                  <c:v>47.29999923706055</c:v>
                </c:pt>
                <c:pt idx="456">
                  <c:v>47.39999771118164</c:v>
                </c:pt>
                <c:pt idx="457">
                  <c:v>47.49999618530273</c:v>
                </c:pt>
                <c:pt idx="458">
                  <c:v>47.60000228881836</c:v>
                </c:pt>
                <c:pt idx="459">
                  <c:v>47.70000076293945</c:v>
                </c:pt>
                <c:pt idx="460">
                  <c:v>47.79999923706055</c:v>
                </c:pt>
                <c:pt idx="461">
                  <c:v>47.89999771118164</c:v>
                </c:pt>
                <c:pt idx="462">
                  <c:v>47.99999618530273</c:v>
                </c:pt>
                <c:pt idx="463">
                  <c:v>48.10000228881836</c:v>
                </c:pt>
                <c:pt idx="464">
                  <c:v>48.20000076293945</c:v>
                </c:pt>
                <c:pt idx="465">
                  <c:v>48.29999923706055</c:v>
                </c:pt>
                <c:pt idx="466">
                  <c:v>48.39999771118164</c:v>
                </c:pt>
                <c:pt idx="467">
                  <c:v>48.49999618530273</c:v>
                </c:pt>
                <c:pt idx="468">
                  <c:v>48.60000228881836</c:v>
                </c:pt>
                <c:pt idx="469">
                  <c:v>48.70000076293945</c:v>
                </c:pt>
                <c:pt idx="470">
                  <c:v>48.79999923706055</c:v>
                </c:pt>
                <c:pt idx="471">
                  <c:v>48.89999771118164</c:v>
                </c:pt>
                <c:pt idx="472">
                  <c:v>48.99999618530273</c:v>
                </c:pt>
                <c:pt idx="473">
                  <c:v>49.10000228881836</c:v>
                </c:pt>
                <c:pt idx="474">
                  <c:v>49.20000076293945</c:v>
                </c:pt>
                <c:pt idx="475">
                  <c:v>49.29999923706055</c:v>
                </c:pt>
                <c:pt idx="476">
                  <c:v>49.39999771118164</c:v>
                </c:pt>
                <c:pt idx="477">
                  <c:v>49.49999618530273</c:v>
                </c:pt>
                <c:pt idx="478">
                  <c:v>49.60000228881836</c:v>
                </c:pt>
                <c:pt idx="479">
                  <c:v>49.70000076293945</c:v>
                </c:pt>
                <c:pt idx="480">
                  <c:v>49.79999923706055</c:v>
                </c:pt>
                <c:pt idx="481">
                  <c:v>49.89999771118164</c:v>
                </c:pt>
                <c:pt idx="482">
                  <c:v>49.99999618530273</c:v>
                </c:pt>
                <c:pt idx="483">
                  <c:v>50.10000228881836</c:v>
                </c:pt>
                <c:pt idx="484">
                  <c:v>50.20000076293945</c:v>
                </c:pt>
                <c:pt idx="485">
                  <c:v>50.29999923706055</c:v>
                </c:pt>
                <c:pt idx="486">
                  <c:v>50.39999771118164</c:v>
                </c:pt>
                <c:pt idx="487">
                  <c:v>50.49999618530273</c:v>
                </c:pt>
                <c:pt idx="488">
                  <c:v>50.60000228881836</c:v>
                </c:pt>
                <c:pt idx="489">
                  <c:v>50.70000076293945</c:v>
                </c:pt>
                <c:pt idx="490">
                  <c:v>50.79999923706055</c:v>
                </c:pt>
                <c:pt idx="491">
                  <c:v>50.89999771118164</c:v>
                </c:pt>
                <c:pt idx="492">
                  <c:v>50.99999618530273</c:v>
                </c:pt>
                <c:pt idx="493">
                  <c:v>51.10000228881836</c:v>
                </c:pt>
                <c:pt idx="494">
                  <c:v>51.20000076293945</c:v>
                </c:pt>
                <c:pt idx="495">
                  <c:v>51.29999923706055</c:v>
                </c:pt>
                <c:pt idx="496">
                  <c:v>51.39999771118164</c:v>
                </c:pt>
                <c:pt idx="497">
                  <c:v>51.49999618530273</c:v>
                </c:pt>
                <c:pt idx="498">
                  <c:v>51.60000228881836</c:v>
                </c:pt>
                <c:pt idx="499">
                  <c:v>51.70000076293945</c:v>
                </c:pt>
                <c:pt idx="500">
                  <c:v>51.79999923706055</c:v>
                </c:pt>
                <c:pt idx="501">
                  <c:v>51.89999771118164</c:v>
                </c:pt>
                <c:pt idx="502">
                  <c:v>51.99999618530273</c:v>
                </c:pt>
                <c:pt idx="503">
                  <c:v>52.10000228881836</c:v>
                </c:pt>
                <c:pt idx="504">
                  <c:v>52.20000076293945</c:v>
                </c:pt>
                <c:pt idx="505">
                  <c:v>52.29999923706055</c:v>
                </c:pt>
                <c:pt idx="506">
                  <c:v>52.39999771118164</c:v>
                </c:pt>
                <c:pt idx="507">
                  <c:v>52.49999618530273</c:v>
                </c:pt>
                <c:pt idx="508">
                  <c:v>52.60000228881836</c:v>
                </c:pt>
                <c:pt idx="509">
                  <c:v>52.70000076293945</c:v>
                </c:pt>
                <c:pt idx="510">
                  <c:v>52.79999923706055</c:v>
                </c:pt>
                <c:pt idx="511">
                  <c:v>52.89999771118164</c:v>
                </c:pt>
                <c:pt idx="512">
                  <c:v>52.99999618530273</c:v>
                </c:pt>
                <c:pt idx="513">
                  <c:v>53.10000228881836</c:v>
                </c:pt>
                <c:pt idx="514">
                  <c:v>53.20000076293945</c:v>
                </c:pt>
                <c:pt idx="515">
                  <c:v>53.29999923706055</c:v>
                </c:pt>
                <c:pt idx="516">
                  <c:v>53.39999771118164</c:v>
                </c:pt>
                <c:pt idx="517">
                  <c:v>53.49999618530273</c:v>
                </c:pt>
                <c:pt idx="518">
                  <c:v>53.60000228881836</c:v>
                </c:pt>
                <c:pt idx="519">
                  <c:v>53.70000076293945</c:v>
                </c:pt>
                <c:pt idx="520">
                  <c:v>53.79999923706055</c:v>
                </c:pt>
                <c:pt idx="521">
                  <c:v>53.89999771118164</c:v>
                </c:pt>
                <c:pt idx="522">
                  <c:v>53.99999618530273</c:v>
                </c:pt>
                <c:pt idx="523">
                  <c:v>54.10000228881836</c:v>
                </c:pt>
                <c:pt idx="524">
                  <c:v>54.20000076293945</c:v>
                </c:pt>
                <c:pt idx="525">
                  <c:v>54.29999923706055</c:v>
                </c:pt>
                <c:pt idx="526">
                  <c:v>54.39999771118164</c:v>
                </c:pt>
                <c:pt idx="527">
                  <c:v>54.49999618530273</c:v>
                </c:pt>
                <c:pt idx="528">
                  <c:v>54.60000228881836</c:v>
                </c:pt>
                <c:pt idx="529">
                  <c:v>54.70000076293945</c:v>
                </c:pt>
                <c:pt idx="530">
                  <c:v>54.79999923706055</c:v>
                </c:pt>
                <c:pt idx="531">
                  <c:v>54.89999771118164</c:v>
                </c:pt>
                <c:pt idx="532">
                  <c:v>54.99999618530273</c:v>
                </c:pt>
                <c:pt idx="533">
                  <c:v>55.10000228881836</c:v>
                </c:pt>
                <c:pt idx="534">
                  <c:v>55.20000076293945</c:v>
                </c:pt>
                <c:pt idx="535">
                  <c:v>55.29999923706055</c:v>
                </c:pt>
                <c:pt idx="536">
                  <c:v>55.39999771118164</c:v>
                </c:pt>
                <c:pt idx="537">
                  <c:v>55.49999618530273</c:v>
                </c:pt>
                <c:pt idx="538">
                  <c:v>55.60000228881836</c:v>
                </c:pt>
                <c:pt idx="539">
                  <c:v>55.70000076293945</c:v>
                </c:pt>
                <c:pt idx="540">
                  <c:v>55.79999923706055</c:v>
                </c:pt>
                <c:pt idx="541">
                  <c:v>55.89999771118164</c:v>
                </c:pt>
                <c:pt idx="542">
                  <c:v>55.99999618530273</c:v>
                </c:pt>
                <c:pt idx="543">
                  <c:v>56.10000228881836</c:v>
                </c:pt>
                <c:pt idx="544">
                  <c:v>56.20000076293945</c:v>
                </c:pt>
                <c:pt idx="545">
                  <c:v>56.29999923706055</c:v>
                </c:pt>
                <c:pt idx="546">
                  <c:v>56.39999771118164</c:v>
                </c:pt>
                <c:pt idx="547">
                  <c:v>56.49999618530273</c:v>
                </c:pt>
                <c:pt idx="548">
                  <c:v>56.60000228881836</c:v>
                </c:pt>
                <c:pt idx="549">
                  <c:v>56.70000076293945</c:v>
                </c:pt>
                <c:pt idx="550">
                  <c:v>56.79999923706055</c:v>
                </c:pt>
                <c:pt idx="551">
                  <c:v>56.89999771118164</c:v>
                </c:pt>
                <c:pt idx="552">
                  <c:v>56.99999618530273</c:v>
                </c:pt>
                <c:pt idx="553">
                  <c:v>57.10000228881836</c:v>
                </c:pt>
                <c:pt idx="554">
                  <c:v>57.20000076293945</c:v>
                </c:pt>
                <c:pt idx="555">
                  <c:v>57.29999923706055</c:v>
                </c:pt>
                <c:pt idx="556">
                  <c:v>57.39999771118164</c:v>
                </c:pt>
                <c:pt idx="557">
                  <c:v>57.49999618530273</c:v>
                </c:pt>
                <c:pt idx="558">
                  <c:v>57.60000228881836</c:v>
                </c:pt>
                <c:pt idx="559">
                  <c:v>57.70000076293945</c:v>
                </c:pt>
                <c:pt idx="560">
                  <c:v>57.79999923706055</c:v>
                </c:pt>
                <c:pt idx="561">
                  <c:v>57.89999771118164</c:v>
                </c:pt>
                <c:pt idx="562">
                  <c:v>57.99999618530273</c:v>
                </c:pt>
                <c:pt idx="563">
                  <c:v>58.10000228881836</c:v>
                </c:pt>
                <c:pt idx="564">
                  <c:v>58.20000076293945</c:v>
                </c:pt>
                <c:pt idx="565">
                  <c:v>58.29999923706055</c:v>
                </c:pt>
                <c:pt idx="566">
                  <c:v>58.39999771118164</c:v>
                </c:pt>
                <c:pt idx="567">
                  <c:v>58.49999618530273</c:v>
                </c:pt>
                <c:pt idx="568">
                  <c:v>58.60000228881836</c:v>
                </c:pt>
                <c:pt idx="569">
                  <c:v>58.70000076293945</c:v>
                </c:pt>
                <c:pt idx="570">
                  <c:v>58.79999923706055</c:v>
                </c:pt>
                <c:pt idx="571">
                  <c:v>58.89999771118164</c:v>
                </c:pt>
                <c:pt idx="572">
                  <c:v>58.99999618530273</c:v>
                </c:pt>
                <c:pt idx="573">
                  <c:v>59.10000228881836</c:v>
                </c:pt>
                <c:pt idx="574">
                  <c:v>59.20000076293945</c:v>
                </c:pt>
                <c:pt idx="575">
                  <c:v>59.29999923706055</c:v>
                </c:pt>
                <c:pt idx="576">
                  <c:v>59.39999771118164</c:v>
                </c:pt>
                <c:pt idx="577">
                  <c:v>59.49999618530273</c:v>
                </c:pt>
                <c:pt idx="578">
                  <c:v>59.60000228881836</c:v>
                </c:pt>
                <c:pt idx="579">
                  <c:v>59.70000076293945</c:v>
                </c:pt>
                <c:pt idx="580">
                  <c:v>59.79999923706055</c:v>
                </c:pt>
                <c:pt idx="581">
                  <c:v>59.89999771118164</c:v>
                </c:pt>
                <c:pt idx="582">
                  <c:v>59.99999618530273</c:v>
                </c:pt>
                <c:pt idx="583">
                  <c:v>60.10000228881836</c:v>
                </c:pt>
                <c:pt idx="584">
                  <c:v>60.20000076293945</c:v>
                </c:pt>
                <c:pt idx="585">
                  <c:v>60.29999923706055</c:v>
                </c:pt>
                <c:pt idx="586">
                  <c:v>60.39999771118164</c:v>
                </c:pt>
                <c:pt idx="587">
                  <c:v>60.49999618530273</c:v>
                </c:pt>
                <c:pt idx="588">
                  <c:v>60.60000228881836</c:v>
                </c:pt>
                <c:pt idx="589">
                  <c:v>60.70000076293945</c:v>
                </c:pt>
                <c:pt idx="590">
                  <c:v>60.79999923706055</c:v>
                </c:pt>
                <c:pt idx="591">
                  <c:v>60.89999771118164</c:v>
                </c:pt>
                <c:pt idx="592">
                  <c:v>60.99999618530273</c:v>
                </c:pt>
                <c:pt idx="593">
                  <c:v>61.10000228881836</c:v>
                </c:pt>
                <c:pt idx="594">
                  <c:v>61.20000076293945</c:v>
                </c:pt>
                <c:pt idx="595">
                  <c:v>61.29999923706055</c:v>
                </c:pt>
                <c:pt idx="596">
                  <c:v>61.39999771118164</c:v>
                </c:pt>
                <c:pt idx="597">
                  <c:v>61.49999618530273</c:v>
                </c:pt>
                <c:pt idx="598">
                  <c:v>61.60000228881836</c:v>
                </c:pt>
                <c:pt idx="599">
                  <c:v>61.70000076293945</c:v>
                </c:pt>
                <c:pt idx="600">
                  <c:v>61.79999923706055</c:v>
                </c:pt>
                <c:pt idx="601">
                  <c:v>61.89999771118164</c:v>
                </c:pt>
                <c:pt idx="602">
                  <c:v>61.99999618530273</c:v>
                </c:pt>
                <c:pt idx="603">
                  <c:v>62.10000228881836</c:v>
                </c:pt>
                <c:pt idx="604">
                  <c:v>62.20000076293945</c:v>
                </c:pt>
                <c:pt idx="605">
                  <c:v>62.29999923706055</c:v>
                </c:pt>
                <c:pt idx="606">
                  <c:v>62.39999771118164</c:v>
                </c:pt>
                <c:pt idx="607">
                  <c:v>62.49999618530273</c:v>
                </c:pt>
                <c:pt idx="608">
                  <c:v>62.60000228881836</c:v>
                </c:pt>
                <c:pt idx="609">
                  <c:v>62.70000076293945</c:v>
                </c:pt>
                <c:pt idx="610">
                  <c:v>62.79999923706055</c:v>
                </c:pt>
                <c:pt idx="611">
                  <c:v>62.89999771118164</c:v>
                </c:pt>
                <c:pt idx="612">
                  <c:v>62.99999618530273</c:v>
                </c:pt>
                <c:pt idx="613">
                  <c:v>63.10000228881836</c:v>
                </c:pt>
                <c:pt idx="614">
                  <c:v>63.20000076293945</c:v>
                </c:pt>
                <c:pt idx="615">
                  <c:v>63.29999923706055</c:v>
                </c:pt>
                <c:pt idx="616">
                  <c:v>63.39999771118164</c:v>
                </c:pt>
                <c:pt idx="617">
                  <c:v>63.49999618530273</c:v>
                </c:pt>
                <c:pt idx="618">
                  <c:v>63.60000228881836</c:v>
                </c:pt>
                <c:pt idx="619">
                  <c:v>63.70000076293945</c:v>
                </c:pt>
                <c:pt idx="620">
                  <c:v>63.79999923706055</c:v>
                </c:pt>
                <c:pt idx="621">
                  <c:v>63.89999771118164</c:v>
                </c:pt>
                <c:pt idx="622">
                  <c:v>63.99999618530273</c:v>
                </c:pt>
                <c:pt idx="623">
                  <c:v>64.10000610351557</c:v>
                </c:pt>
                <c:pt idx="624">
                  <c:v>64.1999969482422</c:v>
                </c:pt>
                <c:pt idx="625">
                  <c:v>64.30000305175781</c:v>
                </c:pt>
                <c:pt idx="626">
                  <c:v>64.3999938964843</c:v>
                </c:pt>
                <c:pt idx="627">
                  <c:v>64.5</c:v>
                </c:pt>
                <c:pt idx="628">
                  <c:v>64.60000610351557</c:v>
                </c:pt>
                <c:pt idx="629">
                  <c:v>64.6999969482422</c:v>
                </c:pt>
                <c:pt idx="630">
                  <c:v>64.80000305175781</c:v>
                </c:pt>
                <c:pt idx="631">
                  <c:v>64.8999938964843</c:v>
                </c:pt>
                <c:pt idx="632">
                  <c:v>65.0</c:v>
                </c:pt>
                <c:pt idx="633">
                  <c:v>65.10000610351557</c:v>
                </c:pt>
                <c:pt idx="634">
                  <c:v>65.1999969482422</c:v>
                </c:pt>
                <c:pt idx="635">
                  <c:v>65.30000305175781</c:v>
                </c:pt>
                <c:pt idx="636">
                  <c:v>65.3999938964843</c:v>
                </c:pt>
                <c:pt idx="637">
                  <c:v>65.5</c:v>
                </c:pt>
                <c:pt idx="638">
                  <c:v>65.60000610351557</c:v>
                </c:pt>
                <c:pt idx="639">
                  <c:v>65.6999969482422</c:v>
                </c:pt>
                <c:pt idx="640">
                  <c:v>65.80000305175781</c:v>
                </c:pt>
                <c:pt idx="641">
                  <c:v>65.8999938964843</c:v>
                </c:pt>
                <c:pt idx="642">
                  <c:v>66.0</c:v>
                </c:pt>
                <c:pt idx="643">
                  <c:v>66.10000610351557</c:v>
                </c:pt>
                <c:pt idx="644">
                  <c:v>66.1999969482422</c:v>
                </c:pt>
                <c:pt idx="645">
                  <c:v>66.30000305175781</c:v>
                </c:pt>
                <c:pt idx="646">
                  <c:v>66.3999938964843</c:v>
                </c:pt>
                <c:pt idx="647">
                  <c:v>66.5</c:v>
                </c:pt>
                <c:pt idx="648">
                  <c:v>66.60000610351557</c:v>
                </c:pt>
                <c:pt idx="649">
                  <c:v>66.6999969482422</c:v>
                </c:pt>
                <c:pt idx="650">
                  <c:v>66.80000305175781</c:v>
                </c:pt>
                <c:pt idx="651">
                  <c:v>66.8999938964843</c:v>
                </c:pt>
                <c:pt idx="652">
                  <c:v>67.0</c:v>
                </c:pt>
                <c:pt idx="653">
                  <c:v>67.10000610351557</c:v>
                </c:pt>
                <c:pt idx="654">
                  <c:v>67.1999969482422</c:v>
                </c:pt>
                <c:pt idx="655">
                  <c:v>67.30000305175781</c:v>
                </c:pt>
                <c:pt idx="656">
                  <c:v>67.3999938964843</c:v>
                </c:pt>
                <c:pt idx="657">
                  <c:v>67.5</c:v>
                </c:pt>
                <c:pt idx="658">
                  <c:v>67.60000610351557</c:v>
                </c:pt>
                <c:pt idx="659">
                  <c:v>67.6999969482422</c:v>
                </c:pt>
                <c:pt idx="660">
                  <c:v>67.80000305175781</c:v>
                </c:pt>
                <c:pt idx="661">
                  <c:v>67.8999938964843</c:v>
                </c:pt>
                <c:pt idx="662">
                  <c:v>68.0</c:v>
                </c:pt>
                <c:pt idx="663">
                  <c:v>68.10000610351557</c:v>
                </c:pt>
                <c:pt idx="664">
                  <c:v>68.1999969482422</c:v>
                </c:pt>
                <c:pt idx="665">
                  <c:v>68.30000305175781</c:v>
                </c:pt>
                <c:pt idx="666">
                  <c:v>68.3999938964843</c:v>
                </c:pt>
                <c:pt idx="667">
                  <c:v>68.5</c:v>
                </c:pt>
                <c:pt idx="668">
                  <c:v>68.60000610351557</c:v>
                </c:pt>
                <c:pt idx="669">
                  <c:v>68.6999969482422</c:v>
                </c:pt>
                <c:pt idx="670">
                  <c:v>68.80000305175781</c:v>
                </c:pt>
                <c:pt idx="671">
                  <c:v>68.8999938964843</c:v>
                </c:pt>
                <c:pt idx="672">
                  <c:v>69.0</c:v>
                </c:pt>
                <c:pt idx="673">
                  <c:v>69.10000610351557</c:v>
                </c:pt>
                <c:pt idx="674">
                  <c:v>69.1999969482422</c:v>
                </c:pt>
                <c:pt idx="675">
                  <c:v>69.30000305175781</c:v>
                </c:pt>
                <c:pt idx="676">
                  <c:v>69.3999938964843</c:v>
                </c:pt>
                <c:pt idx="677">
                  <c:v>69.5</c:v>
                </c:pt>
                <c:pt idx="678">
                  <c:v>69.60000610351557</c:v>
                </c:pt>
                <c:pt idx="679">
                  <c:v>69.6999969482422</c:v>
                </c:pt>
                <c:pt idx="680">
                  <c:v>69.80000305175781</c:v>
                </c:pt>
                <c:pt idx="681">
                  <c:v>69.8999938964843</c:v>
                </c:pt>
                <c:pt idx="682">
                  <c:v>70.0</c:v>
                </c:pt>
                <c:pt idx="683">
                  <c:v>70.10000610351557</c:v>
                </c:pt>
                <c:pt idx="684">
                  <c:v>70.1999969482422</c:v>
                </c:pt>
                <c:pt idx="685">
                  <c:v>70.30000305175781</c:v>
                </c:pt>
                <c:pt idx="686">
                  <c:v>70.3999938964843</c:v>
                </c:pt>
                <c:pt idx="687">
                  <c:v>70.5</c:v>
                </c:pt>
                <c:pt idx="688">
                  <c:v>70.60000610351557</c:v>
                </c:pt>
                <c:pt idx="689">
                  <c:v>70.6999969482422</c:v>
                </c:pt>
                <c:pt idx="690">
                  <c:v>70.80000305175781</c:v>
                </c:pt>
                <c:pt idx="691">
                  <c:v>70.8999938964843</c:v>
                </c:pt>
                <c:pt idx="692">
                  <c:v>71.0</c:v>
                </c:pt>
                <c:pt idx="693">
                  <c:v>71.10000610351557</c:v>
                </c:pt>
                <c:pt idx="694">
                  <c:v>71.1999969482422</c:v>
                </c:pt>
                <c:pt idx="695">
                  <c:v>71.30000305175781</c:v>
                </c:pt>
                <c:pt idx="696">
                  <c:v>71.3999938964843</c:v>
                </c:pt>
                <c:pt idx="697">
                  <c:v>71.5</c:v>
                </c:pt>
                <c:pt idx="698">
                  <c:v>71.60000610351557</c:v>
                </c:pt>
                <c:pt idx="699">
                  <c:v>71.6999969482422</c:v>
                </c:pt>
                <c:pt idx="700">
                  <c:v>71.80000305175781</c:v>
                </c:pt>
                <c:pt idx="701">
                  <c:v>71.8999938964843</c:v>
                </c:pt>
                <c:pt idx="702">
                  <c:v>72.0</c:v>
                </c:pt>
                <c:pt idx="703">
                  <c:v>72.10000610351557</c:v>
                </c:pt>
                <c:pt idx="704">
                  <c:v>72.1999969482422</c:v>
                </c:pt>
                <c:pt idx="705">
                  <c:v>72.30000305175781</c:v>
                </c:pt>
                <c:pt idx="706">
                  <c:v>72.3999938964843</c:v>
                </c:pt>
                <c:pt idx="707">
                  <c:v>72.5</c:v>
                </c:pt>
                <c:pt idx="708">
                  <c:v>72.60000610351557</c:v>
                </c:pt>
                <c:pt idx="709">
                  <c:v>72.6999969482422</c:v>
                </c:pt>
                <c:pt idx="710">
                  <c:v>72.80000305175781</c:v>
                </c:pt>
                <c:pt idx="711">
                  <c:v>72.8999938964843</c:v>
                </c:pt>
                <c:pt idx="712">
                  <c:v>73.0</c:v>
                </c:pt>
                <c:pt idx="713">
                  <c:v>73.10000610351557</c:v>
                </c:pt>
                <c:pt idx="714">
                  <c:v>73.1999969482422</c:v>
                </c:pt>
                <c:pt idx="715">
                  <c:v>73.30000305175781</c:v>
                </c:pt>
                <c:pt idx="716">
                  <c:v>73.3999938964843</c:v>
                </c:pt>
                <c:pt idx="717">
                  <c:v>73.5</c:v>
                </c:pt>
                <c:pt idx="718">
                  <c:v>73.60000610351557</c:v>
                </c:pt>
                <c:pt idx="719">
                  <c:v>73.6999969482422</c:v>
                </c:pt>
                <c:pt idx="720">
                  <c:v>73.80000305175781</c:v>
                </c:pt>
                <c:pt idx="721">
                  <c:v>73.8999938964843</c:v>
                </c:pt>
                <c:pt idx="722">
                  <c:v>74.0</c:v>
                </c:pt>
                <c:pt idx="723">
                  <c:v>74.10000610351557</c:v>
                </c:pt>
                <c:pt idx="724">
                  <c:v>74.1999969482422</c:v>
                </c:pt>
                <c:pt idx="725">
                  <c:v>74.30000305175781</c:v>
                </c:pt>
                <c:pt idx="726">
                  <c:v>74.3999938964843</c:v>
                </c:pt>
                <c:pt idx="727">
                  <c:v>74.5</c:v>
                </c:pt>
                <c:pt idx="728">
                  <c:v>74.60000610351557</c:v>
                </c:pt>
                <c:pt idx="729">
                  <c:v>74.6999969482422</c:v>
                </c:pt>
                <c:pt idx="730">
                  <c:v>74.80000305175781</c:v>
                </c:pt>
                <c:pt idx="731">
                  <c:v>74.8999938964843</c:v>
                </c:pt>
                <c:pt idx="732">
                  <c:v>75.0</c:v>
                </c:pt>
                <c:pt idx="733">
                  <c:v>75.10000610351557</c:v>
                </c:pt>
                <c:pt idx="734">
                  <c:v>75.1999969482422</c:v>
                </c:pt>
                <c:pt idx="735">
                  <c:v>75.30000305175781</c:v>
                </c:pt>
                <c:pt idx="736">
                  <c:v>75.3999938964843</c:v>
                </c:pt>
                <c:pt idx="737">
                  <c:v>75.5</c:v>
                </c:pt>
                <c:pt idx="738">
                  <c:v>75.60000610351557</c:v>
                </c:pt>
                <c:pt idx="739">
                  <c:v>75.6999969482422</c:v>
                </c:pt>
                <c:pt idx="740">
                  <c:v>75.80000305175781</c:v>
                </c:pt>
                <c:pt idx="741">
                  <c:v>75.8999938964843</c:v>
                </c:pt>
                <c:pt idx="742">
                  <c:v>76.0</c:v>
                </c:pt>
                <c:pt idx="743">
                  <c:v>76.10000610351557</c:v>
                </c:pt>
                <c:pt idx="744">
                  <c:v>76.1999969482422</c:v>
                </c:pt>
                <c:pt idx="745">
                  <c:v>76.30000305175781</c:v>
                </c:pt>
                <c:pt idx="746">
                  <c:v>76.3999938964843</c:v>
                </c:pt>
                <c:pt idx="747">
                  <c:v>76.5</c:v>
                </c:pt>
                <c:pt idx="748">
                  <c:v>76.60000610351557</c:v>
                </c:pt>
                <c:pt idx="749">
                  <c:v>76.6999969482422</c:v>
                </c:pt>
                <c:pt idx="750">
                  <c:v>76.80000305175781</c:v>
                </c:pt>
                <c:pt idx="751">
                  <c:v>76.8999938964843</c:v>
                </c:pt>
                <c:pt idx="752">
                  <c:v>77.0</c:v>
                </c:pt>
                <c:pt idx="753">
                  <c:v>77.10000610351557</c:v>
                </c:pt>
                <c:pt idx="754">
                  <c:v>77.1999969482422</c:v>
                </c:pt>
                <c:pt idx="755">
                  <c:v>77.30000305175781</c:v>
                </c:pt>
                <c:pt idx="756">
                  <c:v>77.3999938964843</c:v>
                </c:pt>
                <c:pt idx="757">
                  <c:v>77.5</c:v>
                </c:pt>
                <c:pt idx="758">
                  <c:v>77.60000610351557</c:v>
                </c:pt>
                <c:pt idx="759">
                  <c:v>77.6999969482422</c:v>
                </c:pt>
                <c:pt idx="760">
                  <c:v>77.80000305175781</c:v>
                </c:pt>
                <c:pt idx="761">
                  <c:v>77.8999938964843</c:v>
                </c:pt>
                <c:pt idx="762">
                  <c:v>78.0</c:v>
                </c:pt>
                <c:pt idx="763">
                  <c:v>78.10000610351557</c:v>
                </c:pt>
                <c:pt idx="764">
                  <c:v>78.1999969482422</c:v>
                </c:pt>
                <c:pt idx="765">
                  <c:v>78.30000305175781</c:v>
                </c:pt>
                <c:pt idx="766">
                  <c:v>78.3999938964843</c:v>
                </c:pt>
                <c:pt idx="767">
                  <c:v>78.5</c:v>
                </c:pt>
                <c:pt idx="768">
                  <c:v>78.60000610351557</c:v>
                </c:pt>
                <c:pt idx="769">
                  <c:v>78.6999969482422</c:v>
                </c:pt>
                <c:pt idx="770">
                  <c:v>78.80000305175781</c:v>
                </c:pt>
                <c:pt idx="771">
                  <c:v>78.8999938964843</c:v>
                </c:pt>
                <c:pt idx="772">
                  <c:v>79.0</c:v>
                </c:pt>
                <c:pt idx="773">
                  <c:v>79.10000610351557</c:v>
                </c:pt>
                <c:pt idx="774">
                  <c:v>79.1999969482422</c:v>
                </c:pt>
                <c:pt idx="775">
                  <c:v>79.30000305175781</c:v>
                </c:pt>
                <c:pt idx="776">
                  <c:v>79.3999938964843</c:v>
                </c:pt>
                <c:pt idx="777">
                  <c:v>79.5</c:v>
                </c:pt>
                <c:pt idx="778">
                  <c:v>79.60000610351557</c:v>
                </c:pt>
                <c:pt idx="779">
                  <c:v>79.6999969482422</c:v>
                </c:pt>
                <c:pt idx="780">
                  <c:v>79.80000305175781</c:v>
                </c:pt>
                <c:pt idx="781">
                  <c:v>79.8999938964843</c:v>
                </c:pt>
                <c:pt idx="782">
                  <c:v>80.0</c:v>
                </c:pt>
                <c:pt idx="783">
                  <c:v>80.10000610351557</c:v>
                </c:pt>
                <c:pt idx="784">
                  <c:v>80.1999969482422</c:v>
                </c:pt>
                <c:pt idx="785">
                  <c:v>80.30000305175781</c:v>
                </c:pt>
                <c:pt idx="786">
                  <c:v>80.3999938964843</c:v>
                </c:pt>
                <c:pt idx="787">
                  <c:v>80.5</c:v>
                </c:pt>
                <c:pt idx="788">
                  <c:v>80.60000610351557</c:v>
                </c:pt>
                <c:pt idx="789">
                  <c:v>80.6999969482422</c:v>
                </c:pt>
                <c:pt idx="790">
                  <c:v>80.80000305175781</c:v>
                </c:pt>
                <c:pt idx="791">
                  <c:v>80.8999938964843</c:v>
                </c:pt>
                <c:pt idx="792">
                  <c:v>81.0</c:v>
                </c:pt>
                <c:pt idx="793">
                  <c:v>81.10000610351557</c:v>
                </c:pt>
                <c:pt idx="794">
                  <c:v>81.1999969482422</c:v>
                </c:pt>
                <c:pt idx="795">
                  <c:v>81.30000305175781</c:v>
                </c:pt>
                <c:pt idx="796">
                  <c:v>81.3999938964843</c:v>
                </c:pt>
                <c:pt idx="797">
                  <c:v>81.5</c:v>
                </c:pt>
                <c:pt idx="798">
                  <c:v>81.60000610351557</c:v>
                </c:pt>
                <c:pt idx="799">
                  <c:v>81.6999969482422</c:v>
                </c:pt>
                <c:pt idx="800">
                  <c:v>81.80000305175781</c:v>
                </c:pt>
                <c:pt idx="801">
                  <c:v>81.8999938964843</c:v>
                </c:pt>
                <c:pt idx="802">
                  <c:v>82.0</c:v>
                </c:pt>
                <c:pt idx="803">
                  <c:v>82.10000610351557</c:v>
                </c:pt>
                <c:pt idx="804">
                  <c:v>82.1999969482422</c:v>
                </c:pt>
                <c:pt idx="805">
                  <c:v>82.30000305175781</c:v>
                </c:pt>
                <c:pt idx="806">
                  <c:v>82.3999938964843</c:v>
                </c:pt>
                <c:pt idx="807">
                  <c:v>82.5</c:v>
                </c:pt>
                <c:pt idx="808">
                  <c:v>82.60000610351557</c:v>
                </c:pt>
                <c:pt idx="809">
                  <c:v>82.6999969482422</c:v>
                </c:pt>
                <c:pt idx="810">
                  <c:v>82.80000305175781</c:v>
                </c:pt>
                <c:pt idx="811">
                  <c:v>82.8999938964843</c:v>
                </c:pt>
                <c:pt idx="812">
                  <c:v>83.0</c:v>
                </c:pt>
                <c:pt idx="813">
                  <c:v>83.10000610351557</c:v>
                </c:pt>
                <c:pt idx="814">
                  <c:v>83.1999969482422</c:v>
                </c:pt>
                <c:pt idx="815">
                  <c:v>83.30000305175781</c:v>
                </c:pt>
                <c:pt idx="816">
                  <c:v>83.3999938964843</c:v>
                </c:pt>
                <c:pt idx="817">
                  <c:v>83.5</c:v>
                </c:pt>
                <c:pt idx="818">
                  <c:v>83.60000610351557</c:v>
                </c:pt>
                <c:pt idx="819">
                  <c:v>83.6999969482422</c:v>
                </c:pt>
                <c:pt idx="820">
                  <c:v>83.80000305175781</c:v>
                </c:pt>
                <c:pt idx="821">
                  <c:v>83.8999938964843</c:v>
                </c:pt>
                <c:pt idx="822">
                  <c:v>84.0</c:v>
                </c:pt>
                <c:pt idx="823">
                  <c:v>84.10000610351557</c:v>
                </c:pt>
                <c:pt idx="824">
                  <c:v>84.1999969482422</c:v>
                </c:pt>
                <c:pt idx="825">
                  <c:v>84.30000305175781</c:v>
                </c:pt>
                <c:pt idx="826">
                  <c:v>84.3999938964843</c:v>
                </c:pt>
                <c:pt idx="827">
                  <c:v>84.5</c:v>
                </c:pt>
                <c:pt idx="828">
                  <c:v>84.60000610351557</c:v>
                </c:pt>
                <c:pt idx="829">
                  <c:v>84.6999969482422</c:v>
                </c:pt>
                <c:pt idx="830">
                  <c:v>84.80000305175781</c:v>
                </c:pt>
                <c:pt idx="831">
                  <c:v>84.8999938964843</c:v>
                </c:pt>
                <c:pt idx="832">
                  <c:v>85.0</c:v>
                </c:pt>
                <c:pt idx="833">
                  <c:v>85.10000610351557</c:v>
                </c:pt>
                <c:pt idx="834">
                  <c:v>85.1999969482422</c:v>
                </c:pt>
                <c:pt idx="835">
                  <c:v>85.30000305175781</c:v>
                </c:pt>
                <c:pt idx="836">
                  <c:v>85.3999938964843</c:v>
                </c:pt>
                <c:pt idx="837">
                  <c:v>85.5</c:v>
                </c:pt>
                <c:pt idx="838">
                  <c:v>85.60000610351557</c:v>
                </c:pt>
                <c:pt idx="839">
                  <c:v>85.6999969482422</c:v>
                </c:pt>
                <c:pt idx="840">
                  <c:v>85.80000305175781</c:v>
                </c:pt>
                <c:pt idx="841">
                  <c:v>85.8999938964843</c:v>
                </c:pt>
                <c:pt idx="842">
                  <c:v>86.0</c:v>
                </c:pt>
                <c:pt idx="843">
                  <c:v>86.10000610351557</c:v>
                </c:pt>
                <c:pt idx="844">
                  <c:v>86.1999969482422</c:v>
                </c:pt>
                <c:pt idx="845">
                  <c:v>86.30000305175781</c:v>
                </c:pt>
                <c:pt idx="846">
                  <c:v>86.3999938964843</c:v>
                </c:pt>
                <c:pt idx="847">
                  <c:v>86.5</c:v>
                </c:pt>
                <c:pt idx="848">
                  <c:v>86.60000610351557</c:v>
                </c:pt>
                <c:pt idx="849">
                  <c:v>86.6999969482422</c:v>
                </c:pt>
                <c:pt idx="850">
                  <c:v>86.80000305175781</c:v>
                </c:pt>
                <c:pt idx="851">
                  <c:v>86.8999938964843</c:v>
                </c:pt>
                <c:pt idx="852">
                  <c:v>87.0</c:v>
                </c:pt>
                <c:pt idx="853">
                  <c:v>87.10000610351557</c:v>
                </c:pt>
                <c:pt idx="854">
                  <c:v>87.1999969482422</c:v>
                </c:pt>
                <c:pt idx="855">
                  <c:v>87.30000305175781</c:v>
                </c:pt>
                <c:pt idx="856">
                  <c:v>87.3999938964843</c:v>
                </c:pt>
                <c:pt idx="857">
                  <c:v>87.5</c:v>
                </c:pt>
                <c:pt idx="858">
                  <c:v>87.60000610351557</c:v>
                </c:pt>
                <c:pt idx="859">
                  <c:v>87.6999969482422</c:v>
                </c:pt>
                <c:pt idx="860">
                  <c:v>87.80000305175781</c:v>
                </c:pt>
                <c:pt idx="861">
                  <c:v>87.8999938964843</c:v>
                </c:pt>
                <c:pt idx="862">
                  <c:v>88.0</c:v>
                </c:pt>
                <c:pt idx="863">
                  <c:v>88.10000610351557</c:v>
                </c:pt>
                <c:pt idx="864">
                  <c:v>88.1999969482422</c:v>
                </c:pt>
                <c:pt idx="865">
                  <c:v>88.30000305175781</c:v>
                </c:pt>
                <c:pt idx="866">
                  <c:v>88.40000915527346</c:v>
                </c:pt>
                <c:pt idx="867">
                  <c:v>88.5</c:v>
                </c:pt>
                <c:pt idx="868">
                  <c:v>88.60000610351557</c:v>
                </c:pt>
                <c:pt idx="869">
                  <c:v>88.6999969482422</c:v>
                </c:pt>
                <c:pt idx="870">
                  <c:v>88.80000305175781</c:v>
                </c:pt>
                <c:pt idx="871">
                  <c:v>88.90000915527346</c:v>
                </c:pt>
                <c:pt idx="872">
                  <c:v>89.0</c:v>
                </c:pt>
                <c:pt idx="873">
                  <c:v>89.10000610351557</c:v>
                </c:pt>
                <c:pt idx="874">
                  <c:v>89.1999969482422</c:v>
                </c:pt>
                <c:pt idx="875">
                  <c:v>89.30000305175781</c:v>
                </c:pt>
                <c:pt idx="876">
                  <c:v>89.40000915527346</c:v>
                </c:pt>
                <c:pt idx="877">
                  <c:v>89.5</c:v>
                </c:pt>
                <c:pt idx="878">
                  <c:v>89.60000610351557</c:v>
                </c:pt>
                <c:pt idx="879">
                  <c:v>89.6999969482422</c:v>
                </c:pt>
                <c:pt idx="880">
                  <c:v>89.80000305175781</c:v>
                </c:pt>
                <c:pt idx="881">
                  <c:v>89.90000915527346</c:v>
                </c:pt>
                <c:pt idx="882">
                  <c:v>90.0</c:v>
                </c:pt>
                <c:pt idx="883">
                  <c:v>90.10000610351557</c:v>
                </c:pt>
                <c:pt idx="884">
                  <c:v>90.1999969482422</c:v>
                </c:pt>
                <c:pt idx="885">
                  <c:v>90.30000305175781</c:v>
                </c:pt>
                <c:pt idx="886">
                  <c:v>90.40000915527346</c:v>
                </c:pt>
                <c:pt idx="887">
                  <c:v>90.5</c:v>
                </c:pt>
                <c:pt idx="888">
                  <c:v>90.60000610351557</c:v>
                </c:pt>
                <c:pt idx="889">
                  <c:v>90.6999969482422</c:v>
                </c:pt>
                <c:pt idx="890">
                  <c:v>90.80000305175781</c:v>
                </c:pt>
                <c:pt idx="891">
                  <c:v>90.90000915527346</c:v>
                </c:pt>
                <c:pt idx="892">
                  <c:v>91.0</c:v>
                </c:pt>
                <c:pt idx="893">
                  <c:v>91.10000610351557</c:v>
                </c:pt>
                <c:pt idx="894">
                  <c:v>91.1999969482422</c:v>
                </c:pt>
                <c:pt idx="895">
                  <c:v>91.30000305175781</c:v>
                </c:pt>
                <c:pt idx="896">
                  <c:v>91.40000915527346</c:v>
                </c:pt>
                <c:pt idx="897">
                  <c:v>91.5</c:v>
                </c:pt>
                <c:pt idx="898">
                  <c:v>91.60000610351557</c:v>
                </c:pt>
                <c:pt idx="899">
                  <c:v>91.6999969482422</c:v>
                </c:pt>
                <c:pt idx="900">
                  <c:v>91.80000305175781</c:v>
                </c:pt>
                <c:pt idx="901">
                  <c:v>91.90000915527346</c:v>
                </c:pt>
                <c:pt idx="902">
                  <c:v>92.0</c:v>
                </c:pt>
                <c:pt idx="903">
                  <c:v>92.10000610351557</c:v>
                </c:pt>
                <c:pt idx="904">
                  <c:v>92.1999969482422</c:v>
                </c:pt>
                <c:pt idx="905">
                  <c:v>92.30000305175781</c:v>
                </c:pt>
                <c:pt idx="906">
                  <c:v>92.40000915527346</c:v>
                </c:pt>
                <c:pt idx="907">
                  <c:v>92.5</c:v>
                </c:pt>
                <c:pt idx="908">
                  <c:v>92.60000610351557</c:v>
                </c:pt>
                <c:pt idx="909">
                  <c:v>92.6999969482422</c:v>
                </c:pt>
                <c:pt idx="910">
                  <c:v>92.80000305175781</c:v>
                </c:pt>
                <c:pt idx="911">
                  <c:v>92.90000915527346</c:v>
                </c:pt>
                <c:pt idx="912">
                  <c:v>93.0</c:v>
                </c:pt>
                <c:pt idx="913">
                  <c:v>93.10000610351557</c:v>
                </c:pt>
                <c:pt idx="914">
                  <c:v>93.1999969482422</c:v>
                </c:pt>
                <c:pt idx="915">
                  <c:v>93.30000305175781</c:v>
                </c:pt>
                <c:pt idx="916">
                  <c:v>93.40000915527346</c:v>
                </c:pt>
                <c:pt idx="917">
                  <c:v>93.5</c:v>
                </c:pt>
                <c:pt idx="918">
                  <c:v>93.60000610351557</c:v>
                </c:pt>
                <c:pt idx="919">
                  <c:v>93.6999969482422</c:v>
                </c:pt>
                <c:pt idx="920">
                  <c:v>93.80000305175781</c:v>
                </c:pt>
                <c:pt idx="921">
                  <c:v>93.90000915527346</c:v>
                </c:pt>
                <c:pt idx="922">
                  <c:v>94.0</c:v>
                </c:pt>
                <c:pt idx="923">
                  <c:v>94.10000610351557</c:v>
                </c:pt>
                <c:pt idx="924">
                  <c:v>94.1999969482422</c:v>
                </c:pt>
                <c:pt idx="925">
                  <c:v>94.30000305175781</c:v>
                </c:pt>
                <c:pt idx="926">
                  <c:v>94.40000915527346</c:v>
                </c:pt>
                <c:pt idx="927">
                  <c:v>94.5</c:v>
                </c:pt>
                <c:pt idx="928">
                  <c:v>94.60000610351557</c:v>
                </c:pt>
                <c:pt idx="929">
                  <c:v>94.6999969482422</c:v>
                </c:pt>
                <c:pt idx="930">
                  <c:v>94.80000305175781</c:v>
                </c:pt>
                <c:pt idx="931">
                  <c:v>94.90000915527346</c:v>
                </c:pt>
                <c:pt idx="932">
                  <c:v>95.0</c:v>
                </c:pt>
                <c:pt idx="933">
                  <c:v>95.10000610351557</c:v>
                </c:pt>
                <c:pt idx="934">
                  <c:v>95.1999969482422</c:v>
                </c:pt>
                <c:pt idx="935">
                  <c:v>95.30000305175781</c:v>
                </c:pt>
                <c:pt idx="936">
                  <c:v>95.40000915527346</c:v>
                </c:pt>
                <c:pt idx="937">
                  <c:v>95.5</c:v>
                </c:pt>
                <c:pt idx="938">
                  <c:v>95.60000610351557</c:v>
                </c:pt>
                <c:pt idx="939">
                  <c:v>95.6999969482422</c:v>
                </c:pt>
                <c:pt idx="940">
                  <c:v>95.80000305175781</c:v>
                </c:pt>
                <c:pt idx="941">
                  <c:v>95.90000915527346</c:v>
                </c:pt>
                <c:pt idx="942">
                  <c:v>96.0</c:v>
                </c:pt>
                <c:pt idx="943">
                  <c:v>96.10000610351557</c:v>
                </c:pt>
                <c:pt idx="944">
                  <c:v>96.1999969482422</c:v>
                </c:pt>
                <c:pt idx="945">
                  <c:v>96.30000305175781</c:v>
                </c:pt>
                <c:pt idx="946">
                  <c:v>96.40000915527346</c:v>
                </c:pt>
                <c:pt idx="947">
                  <c:v>96.5</c:v>
                </c:pt>
                <c:pt idx="948">
                  <c:v>96.60000610351557</c:v>
                </c:pt>
                <c:pt idx="949">
                  <c:v>96.6999969482422</c:v>
                </c:pt>
                <c:pt idx="950">
                  <c:v>96.80000305175781</c:v>
                </c:pt>
                <c:pt idx="951">
                  <c:v>96.90000915527346</c:v>
                </c:pt>
                <c:pt idx="952">
                  <c:v>97.0</c:v>
                </c:pt>
                <c:pt idx="953">
                  <c:v>97.10000610351557</c:v>
                </c:pt>
                <c:pt idx="954">
                  <c:v>97.1999969482422</c:v>
                </c:pt>
                <c:pt idx="955">
                  <c:v>97.30000305175781</c:v>
                </c:pt>
                <c:pt idx="956">
                  <c:v>97.40000915527346</c:v>
                </c:pt>
                <c:pt idx="957">
                  <c:v>97.5</c:v>
                </c:pt>
                <c:pt idx="958">
                  <c:v>97.60000610351557</c:v>
                </c:pt>
                <c:pt idx="959">
                  <c:v>97.6999969482422</c:v>
                </c:pt>
                <c:pt idx="960">
                  <c:v>97.80000305175781</c:v>
                </c:pt>
                <c:pt idx="961">
                  <c:v>97.90000915527346</c:v>
                </c:pt>
                <c:pt idx="962">
                  <c:v>98.0</c:v>
                </c:pt>
                <c:pt idx="963">
                  <c:v>98.10000610351557</c:v>
                </c:pt>
                <c:pt idx="964">
                  <c:v>98.1999969482422</c:v>
                </c:pt>
                <c:pt idx="965">
                  <c:v>98.30000305175781</c:v>
                </c:pt>
                <c:pt idx="966">
                  <c:v>98.40000915527346</c:v>
                </c:pt>
                <c:pt idx="967">
                  <c:v>98.5</c:v>
                </c:pt>
                <c:pt idx="968">
                  <c:v>98.60000610351557</c:v>
                </c:pt>
                <c:pt idx="969">
                  <c:v>98.6999969482422</c:v>
                </c:pt>
                <c:pt idx="970">
                  <c:v>98.80000305175781</c:v>
                </c:pt>
                <c:pt idx="971">
                  <c:v>98.90000915527346</c:v>
                </c:pt>
                <c:pt idx="972">
                  <c:v>99.0</c:v>
                </c:pt>
                <c:pt idx="973">
                  <c:v>99.10000610351557</c:v>
                </c:pt>
                <c:pt idx="974">
                  <c:v>99.1999969482422</c:v>
                </c:pt>
                <c:pt idx="975">
                  <c:v>99.30000305175781</c:v>
                </c:pt>
                <c:pt idx="976">
                  <c:v>99.40000915527346</c:v>
                </c:pt>
                <c:pt idx="977">
                  <c:v>99.5</c:v>
                </c:pt>
                <c:pt idx="978">
                  <c:v>99.60000610351557</c:v>
                </c:pt>
                <c:pt idx="979">
                  <c:v>99.6999969482422</c:v>
                </c:pt>
                <c:pt idx="980">
                  <c:v>99.80000305175781</c:v>
                </c:pt>
                <c:pt idx="981">
                  <c:v>99.90000915527346</c:v>
                </c:pt>
                <c:pt idx="982">
                  <c:v>100.0</c:v>
                </c:pt>
                <c:pt idx="983">
                  <c:v>100.1000061035156</c:v>
                </c:pt>
                <c:pt idx="984">
                  <c:v>100.1999969482422</c:v>
                </c:pt>
                <c:pt idx="985">
                  <c:v>100.3000030517578</c:v>
                </c:pt>
                <c:pt idx="986">
                  <c:v>100.4000091552735</c:v>
                </c:pt>
                <c:pt idx="987">
                  <c:v>100.5</c:v>
                </c:pt>
                <c:pt idx="988">
                  <c:v>100.6000061035156</c:v>
                </c:pt>
                <c:pt idx="989">
                  <c:v>100.6999969482422</c:v>
                </c:pt>
                <c:pt idx="990">
                  <c:v>100.8000030517578</c:v>
                </c:pt>
                <c:pt idx="991">
                  <c:v>100.9000091552735</c:v>
                </c:pt>
                <c:pt idx="992">
                  <c:v>101.0</c:v>
                </c:pt>
                <c:pt idx="993">
                  <c:v>101.1000061035156</c:v>
                </c:pt>
                <c:pt idx="994">
                  <c:v>101.1999969482422</c:v>
                </c:pt>
                <c:pt idx="995">
                  <c:v>101.3000030517578</c:v>
                </c:pt>
                <c:pt idx="996">
                  <c:v>101.4000091552735</c:v>
                </c:pt>
                <c:pt idx="997">
                  <c:v>101.5</c:v>
                </c:pt>
                <c:pt idx="998">
                  <c:v>101.6000061035156</c:v>
                </c:pt>
                <c:pt idx="999">
                  <c:v>101.6999969482422</c:v>
                </c:pt>
                <c:pt idx="1000">
                  <c:v>101.8000030517578</c:v>
                </c:pt>
                <c:pt idx="1001">
                  <c:v>101.9000091552735</c:v>
                </c:pt>
                <c:pt idx="1002">
                  <c:v>102.0</c:v>
                </c:pt>
                <c:pt idx="1003">
                  <c:v>102.1000061035156</c:v>
                </c:pt>
                <c:pt idx="1004">
                  <c:v>102.1999969482422</c:v>
                </c:pt>
                <c:pt idx="1005">
                  <c:v>102.3000030517578</c:v>
                </c:pt>
                <c:pt idx="1006">
                  <c:v>102.4000091552735</c:v>
                </c:pt>
                <c:pt idx="1007">
                  <c:v>102.5</c:v>
                </c:pt>
                <c:pt idx="1008">
                  <c:v>102.6000061035156</c:v>
                </c:pt>
                <c:pt idx="1009">
                  <c:v>102.6999969482422</c:v>
                </c:pt>
                <c:pt idx="1010">
                  <c:v>102.8000030517578</c:v>
                </c:pt>
                <c:pt idx="1011">
                  <c:v>102.9000091552735</c:v>
                </c:pt>
                <c:pt idx="1012">
                  <c:v>103.0</c:v>
                </c:pt>
                <c:pt idx="1013">
                  <c:v>103.1000061035156</c:v>
                </c:pt>
                <c:pt idx="1014">
                  <c:v>103.1999969482422</c:v>
                </c:pt>
                <c:pt idx="1015">
                  <c:v>103.3000030517578</c:v>
                </c:pt>
                <c:pt idx="1016">
                  <c:v>103.4000091552735</c:v>
                </c:pt>
                <c:pt idx="1017">
                  <c:v>103.5</c:v>
                </c:pt>
                <c:pt idx="1018">
                  <c:v>103.6000061035156</c:v>
                </c:pt>
                <c:pt idx="1019">
                  <c:v>103.6999969482422</c:v>
                </c:pt>
                <c:pt idx="1020">
                  <c:v>103.8000030517578</c:v>
                </c:pt>
                <c:pt idx="1021">
                  <c:v>103.9000091552735</c:v>
                </c:pt>
                <c:pt idx="1022">
                  <c:v>104.0</c:v>
                </c:pt>
                <c:pt idx="1023">
                  <c:v>104.1000061035156</c:v>
                </c:pt>
                <c:pt idx="1024">
                  <c:v>104.1999969482422</c:v>
                </c:pt>
                <c:pt idx="1025">
                  <c:v>104.3000030517578</c:v>
                </c:pt>
                <c:pt idx="1026">
                  <c:v>104.4000091552735</c:v>
                </c:pt>
                <c:pt idx="1027">
                  <c:v>104.5</c:v>
                </c:pt>
                <c:pt idx="1028">
                  <c:v>104.6000061035156</c:v>
                </c:pt>
                <c:pt idx="1029">
                  <c:v>104.6999969482422</c:v>
                </c:pt>
                <c:pt idx="1030">
                  <c:v>104.8000030517578</c:v>
                </c:pt>
                <c:pt idx="1031">
                  <c:v>104.9000091552735</c:v>
                </c:pt>
                <c:pt idx="1032">
                  <c:v>105.0</c:v>
                </c:pt>
                <c:pt idx="1033">
                  <c:v>105.1000061035156</c:v>
                </c:pt>
                <c:pt idx="1034">
                  <c:v>105.1999969482422</c:v>
                </c:pt>
                <c:pt idx="1035">
                  <c:v>105.3000030517578</c:v>
                </c:pt>
                <c:pt idx="1036">
                  <c:v>105.4000091552735</c:v>
                </c:pt>
                <c:pt idx="1037">
                  <c:v>105.5</c:v>
                </c:pt>
                <c:pt idx="1038">
                  <c:v>105.6000061035156</c:v>
                </c:pt>
                <c:pt idx="1039">
                  <c:v>105.6999969482422</c:v>
                </c:pt>
                <c:pt idx="1040">
                  <c:v>105.8000030517578</c:v>
                </c:pt>
                <c:pt idx="1041">
                  <c:v>105.9000091552735</c:v>
                </c:pt>
                <c:pt idx="1042">
                  <c:v>106.0</c:v>
                </c:pt>
                <c:pt idx="1043">
                  <c:v>106.1000061035156</c:v>
                </c:pt>
                <c:pt idx="1044">
                  <c:v>106.1999969482422</c:v>
                </c:pt>
                <c:pt idx="1045">
                  <c:v>106.3000030517578</c:v>
                </c:pt>
                <c:pt idx="1046">
                  <c:v>106.4000091552735</c:v>
                </c:pt>
                <c:pt idx="1047">
                  <c:v>106.5</c:v>
                </c:pt>
                <c:pt idx="1048">
                  <c:v>106.6000061035156</c:v>
                </c:pt>
                <c:pt idx="1049">
                  <c:v>106.6999969482422</c:v>
                </c:pt>
                <c:pt idx="1050">
                  <c:v>106.8000030517578</c:v>
                </c:pt>
                <c:pt idx="1051">
                  <c:v>106.9000091552735</c:v>
                </c:pt>
                <c:pt idx="1052">
                  <c:v>107.0</c:v>
                </c:pt>
                <c:pt idx="1053">
                  <c:v>107.1000061035156</c:v>
                </c:pt>
                <c:pt idx="1054">
                  <c:v>107.1999969482422</c:v>
                </c:pt>
                <c:pt idx="1055">
                  <c:v>107.3000030517578</c:v>
                </c:pt>
                <c:pt idx="1056">
                  <c:v>107.4000091552735</c:v>
                </c:pt>
                <c:pt idx="1057">
                  <c:v>107.5</c:v>
                </c:pt>
                <c:pt idx="1058">
                  <c:v>107.6000061035156</c:v>
                </c:pt>
                <c:pt idx="1059">
                  <c:v>107.6999969482422</c:v>
                </c:pt>
                <c:pt idx="1060">
                  <c:v>107.8000030517578</c:v>
                </c:pt>
                <c:pt idx="1061">
                  <c:v>107.9000091552735</c:v>
                </c:pt>
                <c:pt idx="1062">
                  <c:v>108.0</c:v>
                </c:pt>
                <c:pt idx="1063">
                  <c:v>108.1000061035156</c:v>
                </c:pt>
                <c:pt idx="1064">
                  <c:v>108.1999969482422</c:v>
                </c:pt>
                <c:pt idx="1065">
                  <c:v>108.3000030517578</c:v>
                </c:pt>
                <c:pt idx="1066">
                  <c:v>108.4000091552735</c:v>
                </c:pt>
                <c:pt idx="1067">
                  <c:v>108.5</c:v>
                </c:pt>
                <c:pt idx="1068">
                  <c:v>108.6000061035156</c:v>
                </c:pt>
                <c:pt idx="1069">
                  <c:v>108.6999969482422</c:v>
                </c:pt>
                <c:pt idx="1070">
                  <c:v>108.8000030517578</c:v>
                </c:pt>
                <c:pt idx="1071">
                  <c:v>108.9000091552735</c:v>
                </c:pt>
                <c:pt idx="1072">
                  <c:v>109.0</c:v>
                </c:pt>
                <c:pt idx="1073">
                  <c:v>109.1000061035156</c:v>
                </c:pt>
                <c:pt idx="1074">
                  <c:v>109.1999969482422</c:v>
                </c:pt>
                <c:pt idx="1075">
                  <c:v>109.3000030517578</c:v>
                </c:pt>
                <c:pt idx="1076">
                  <c:v>109.4000091552735</c:v>
                </c:pt>
                <c:pt idx="1077">
                  <c:v>109.5</c:v>
                </c:pt>
                <c:pt idx="1078">
                  <c:v>109.6000061035156</c:v>
                </c:pt>
                <c:pt idx="1079">
                  <c:v>109.6999969482422</c:v>
                </c:pt>
                <c:pt idx="1080">
                  <c:v>109.8000030517578</c:v>
                </c:pt>
                <c:pt idx="1081">
                  <c:v>109.9000091552735</c:v>
                </c:pt>
                <c:pt idx="1082">
                  <c:v>110.0</c:v>
                </c:pt>
                <c:pt idx="1083">
                  <c:v>110.1000061035156</c:v>
                </c:pt>
                <c:pt idx="1084">
                  <c:v>110.1999969482422</c:v>
                </c:pt>
                <c:pt idx="1085">
                  <c:v>110.3000030517578</c:v>
                </c:pt>
                <c:pt idx="1086">
                  <c:v>110.4000091552735</c:v>
                </c:pt>
                <c:pt idx="1087">
                  <c:v>110.5</c:v>
                </c:pt>
                <c:pt idx="1088">
                  <c:v>110.6000061035156</c:v>
                </c:pt>
                <c:pt idx="1089">
                  <c:v>110.6999969482422</c:v>
                </c:pt>
                <c:pt idx="1090">
                  <c:v>110.8000030517578</c:v>
                </c:pt>
                <c:pt idx="1091">
                  <c:v>110.9000091552735</c:v>
                </c:pt>
                <c:pt idx="1092">
                  <c:v>111.0</c:v>
                </c:pt>
                <c:pt idx="1093">
                  <c:v>111.1000061035156</c:v>
                </c:pt>
                <c:pt idx="1094">
                  <c:v>111.1999969482422</c:v>
                </c:pt>
                <c:pt idx="1095">
                  <c:v>111.3000030517578</c:v>
                </c:pt>
                <c:pt idx="1096">
                  <c:v>111.4000091552735</c:v>
                </c:pt>
                <c:pt idx="1097">
                  <c:v>111.5</c:v>
                </c:pt>
                <c:pt idx="1098">
                  <c:v>111.6000061035156</c:v>
                </c:pt>
                <c:pt idx="1099">
                  <c:v>111.6999969482422</c:v>
                </c:pt>
                <c:pt idx="1100">
                  <c:v>111.8000030517578</c:v>
                </c:pt>
                <c:pt idx="1101">
                  <c:v>111.9000091552735</c:v>
                </c:pt>
                <c:pt idx="1102">
                  <c:v>112.0</c:v>
                </c:pt>
                <c:pt idx="1103">
                  <c:v>112.1000061035156</c:v>
                </c:pt>
                <c:pt idx="1104">
                  <c:v>112.1999969482422</c:v>
                </c:pt>
                <c:pt idx="1105">
                  <c:v>112.3000030517578</c:v>
                </c:pt>
                <c:pt idx="1106">
                  <c:v>112.4000091552735</c:v>
                </c:pt>
                <c:pt idx="1107">
                  <c:v>112.5</c:v>
                </c:pt>
                <c:pt idx="1108">
                  <c:v>112.6000061035156</c:v>
                </c:pt>
                <c:pt idx="1109">
                  <c:v>112.6999969482422</c:v>
                </c:pt>
                <c:pt idx="1110">
                  <c:v>112.8000030517578</c:v>
                </c:pt>
                <c:pt idx="1111">
                  <c:v>112.9000091552735</c:v>
                </c:pt>
                <c:pt idx="1112">
                  <c:v>113.0</c:v>
                </c:pt>
                <c:pt idx="1113">
                  <c:v>113.1000061035156</c:v>
                </c:pt>
                <c:pt idx="1114">
                  <c:v>113.1999969482422</c:v>
                </c:pt>
                <c:pt idx="1115">
                  <c:v>113.3000030517578</c:v>
                </c:pt>
                <c:pt idx="1116">
                  <c:v>113.4000091552735</c:v>
                </c:pt>
                <c:pt idx="1117">
                  <c:v>113.5</c:v>
                </c:pt>
                <c:pt idx="1118">
                  <c:v>113.6000061035156</c:v>
                </c:pt>
                <c:pt idx="1119">
                  <c:v>113.6999969482422</c:v>
                </c:pt>
                <c:pt idx="1120">
                  <c:v>113.8000030517578</c:v>
                </c:pt>
                <c:pt idx="1121">
                  <c:v>113.9000091552735</c:v>
                </c:pt>
                <c:pt idx="1122">
                  <c:v>114.0</c:v>
                </c:pt>
                <c:pt idx="1123">
                  <c:v>114.1000061035156</c:v>
                </c:pt>
                <c:pt idx="1124">
                  <c:v>114.1999969482422</c:v>
                </c:pt>
                <c:pt idx="1125">
                  <c:v>114.3000030517578</c:v>
                </c:pt>
                <c:pt idx="1126">
                  <c:v>114.4000091552735</c:v>
                </c:pt>
                <c:pt idx="1127">
                  <c:v>114.5</c:v>
                </c:pt>
                <c:pt idx="1128">
                  <c:v>114.6000061035156</c:v>
                </c:pt>
                <c:pt idx="1129">
                  <c:v>114.6999969482422</c:v>
                </c:pt>
                <c:pt idx="1130">
                  <c:v>114.8000030517578</c:v>
                </c:pt>
                <c:pt idx="1131">
                  <c:v>114.9000091552735</c:v>
                </c:pt>
                <c:pt idx="1132">
                  <c:v>115.0</c:v>
                </c:pt>
                <c:pt idx="1133">
                  <c:v>115.1000061035156</c:v>
                </c:pt>
                <c:pt idx="1134">
                  <c:v>115.1999969482422</c:v>
                </c:pt>
                <c:pt idx="1135">
                  <c:v>115.3000030517578</c:v>
                </c:pt>
                <c:pt idx="1136">
                  <c:v>115.4000091552735</c:v>
                </c:pt>
                <c:pt idx="1137">
                  <c:v>115.5</c:v>
                </c:pt>
                <c:pt idx="1138">
                  <c:v>115.6000061035156</c:v>
                </c:pt>
                <c:pt idx="1139">
                  <c:v>115.6999969482422</c:v>
                </c:pt>
                <c:pt idx="1140">
                  <c:v>115.8000030517578</c:v>
                </c:pt>
                <c:pt idx="1141">
                  <c:v>115.9000091552735</c:v>
                </c:pt>
                <c:pt idx="1142">
                  <c:v>116.0</c:v>
                </c:pt>
                <c:pt idx="1143">
                  <c:v>116.1000061035156</c:v>
                </c:pt>
                <c:pt idx="1144">
                  <c:v>116.1999969482422</c:v>
                </c:pt>
                <c:pt idx="1145">
                  <c:v>116.3000030517578</c:v>
                </c:pt>
                <c:pt idx="1146">
                  <c:v>116.4000091552735</c:v>
                </c:pt>
                <c:pt idx="1147">
                  <c:v>116.5</c:v>
                </c:pt>
                <c:pt idx="1148">
                  <c:v>116.6000061035156</c:v>
                </c:pt>
                <c:pt idx="1149">
                  <c:v>116.6999969482422</c:v>
                </c:pt>
                <c:pt idx="1150">
                  <c:v>116.8000030517578</c:v>
                </c:pt>
                <c:pt idx="1151">
                  <c:v>116.9000091552735</c:v>
                </c:pt>
                <c:pt idx="1152">
                  <c:v>117.0</c:v>
                </c:pt>
                <c:pt idx="1153">
                  <c:v>117.1000061035156</c:v>
                </c:pt>
                <c:pt idx="1154">
                  <c:v>117.1999969482422</c:v>
                </c:pt>
                <c:pt idx="1155">
                  <c:v>117.3000030517578</c:v>
                </c:pt>
                <c:pt idx="1156">
                  <c:v>117.4000091552735</c:v>
                </c:pt>
                <c:pt idx="1157">
                  <c:v>117.5</c:v>
                </c:pt>
                <c:pt idx="1158">
                  <c:v>117.6000061035156</c:v>
                </c:pt>
                <c:pt idx="1159">
                  <c:v>117.6999969482422</c:v>
                </c:pt>
                <c:pt idx="1160">
                  <c:v>117.8000030517578</c:v>
                </c:pt>
                <c:pt idx="1161">
                  <c:v>117.9000091552735</c:v>
                </c:pt>
                <c:pt idx="1162">
                  <c:v>118.0</c:v>
                </c:pt>
                <c:pt idx="1163">
                  <c:v>118.1000061035156</c:v>
                </c:pt>
                <c:pt idx="1164">
                  <c:v>118.1999969482422</c:v>
                </c:pt>
                <c:pt idx="1165">
                  <c:v>118.3000030517578</c:v>
                </c:pt>
                <c:pt idx="1166">
                  <c:v>118.4000091552735</c:v>
                </c:pt>
                <c:pt idx="1167">
                  <c:v>118.5</c:v>
                </c:pt>
                <c:pt idx="1168">
                  <c:v>118.6000061035156</c:v>
                </c:pt>
                <c:pt idx="1169">
                  <c:v>118.6999969482422</c:v>
                </c:pt>
                <c:pt idx="1170">
                  <c:v>118.8000030517578</c:v>
                </c:pt>
                <c:pt idx="1171">
                  <c:v>118.9000091552735</c:v>
                </c:pt>
                <c:pt idx="1172">
                  <c:v>119.0</c:v>
                </c:pt>
                <c:pt idx="1173">
                  <c:v>119.1000061035156</c:v>
                </c:pt>
                <c:pt idx="1174">
                  <c:v>119.1999969482422</c:v>
                </c:pt>
                <c:pt idx="1175">
                  <c:v>119.3000030517578</c:v>
                </c:pt>
                <c:pt idx="1176">
                  <c:v>119.4000091552735</c:v>
                </c:pt>
                <c:pt idx="1177">
                  <c:v>119.5</c:v>
                </c:pt>
                <c:pt idx="1178">
                  <c:v>119.6000061035156</c:v>
                </c:pt>
                <c:pt idx="1179">
                  <c:v>119.6999969482422</c:v>
                </c:pt>
                <c:pt idx="1180">
                  <c:v>119.8000030517578</c:v>
                </c:pt>
                <c:pt idx="1181">
                  <c:v>119.9000091552735</c:v>
                </c:pt>
                <c:pt idx="1182">
                  <c:v>120.0</c:v>
                </c:pt>
                <c:pt idx="1183">
                  <c:v>120.1000061035156</c:v>
                </c:pt>
                <c:pt idx="1184">
                  <c:v>120.1999969482422</c:v>
                </c:pt>
                <c:pt idx="1185">
                  <c:v>120.3000030517578</c:v>
                </c:pt>
                <c:pt idx="1186">
                  <c:v>120.4000091552735</c:v>
                </c:pt>
                <c:pt idx="1187">
                  <c:v>120.5</c:v>
                </c:pt>
                <c:pt idx="1188">
                  <c:v>120.6000061035156</c:v>
                </c:pt>
                <c:pt idx="1189">
                  <c:v>120.6999969482422</c:v>
                </c:pt>
                <c:pt idx="1190">
                  <c:v>120.8000030517578</c:v>
                </c:pt>
                <c:pt idx="1191">
                  <c:v>120.9000091552735</c:v>
                </c:pt>
                <c:pt idx="1192">
                  <c:v>121.0</c:v>
                </c:pt>
                <c:pt idx="1193">
                  <c:v>121.1000061035156</c:v>
                </c:pt>
                <c:pt idx="1194">
                  <c:v>121.1999969482422</c:v>
                </c:pt>
                <c:pt idx="1195">
                  <c:v>121.3000030517578</c:v>
                </c:pt>
                <c:pt idx="1196">
                  <c:v>121.4000091552735</c:v>
                </c:pt>
                <c:pt idx="1197">
                  <c:v>121.5</c:v>
                </c:pt>
                <c:pt idx="1198">
                  <c:v>121.6000061035156</c:v>
                </c:pt>
                <c:pt idx="1199">
                  <c:v>121.6999969482422</c:v>
                </c:pt>
                <c:pt idx="1200">
                  <c:v>121.8000030517578</c:v>
                </c:pt>
                <c:pt idx="1201">
                  <c:v>121.9000091552735</c:v>
                </c:pt>
                <c:pt idx="1202">
                  <c:v>122.0</c:v>
                </c:pt>
                <c:pt idx="1203">
                  <c:v>122.1000061035156</c:v>
                </c:pt>
                <c:pt idx="1204">
                  <c:v>122.1999969482422</c:v>
                </c:pt>
                <c:pt idx="1205">
                  <c:v>122.3000030517578</c:v>
                </c:pt>
                <c:pt idx="1206">
                  <c:v>122.4000091552735</c:v>
                </c:pt>
                <c:pt idx="1207">
                  <c:v>122.5</c:v>
                </c:pt>
                <c:pt idx="1208">
                  <c:v>122.6000061035156</c:v>
                </c:pt>
                <c:pt idx="1209">
                  <c:v>122.6999969482422</c:v>
                </c:pt>
                <c:pt idx="1210">
                  <c:v>122.8000030517578</c:v>
                </c:pt>
                <c:pt idx="1211">
                  <c:v>122.9000091552735</c:v>
                </c:pt>
                <c:pt idx="1212">
                  <c:v>123.0</c:v>
                </c:pt>
                <c:pt idx="1213">
                  <c:v>123.1000061035156</c:v>
                </c:pt>
                <c:pt idx="1214">
                  <c:v>123.1999969482422</c:v>
                </c:pt>
                <c:pt idx="1215">
                  <c:v>123.3000030517578</c:v>
                </c:pt>
                <c:pt idx="1216">
                  <c:v>123.4000091552735</c:v>
                </c:pt>
                <c:pt idx="1217">
                  <c:v>123.5</c:v>
                </c:pt>
                <c:pt idx="1218">
                  <c:v>123.6000061035156</c:v>
                </c:pt>
                <c:pt idx="1219">
                  <c:v>123.6999969482422</c:v>
                </c:pt>
                <c:pt idx="1220">
                  <c:v>123.8000030517578</c:v>
                </c:pt>
                <c:pt idx="1221">
                  <c:v>123.9000091552735</c:v>
                </c:pt>
                <c:pt idx="1222">
                  <c:v>124.0</c:v>
                </c:pt>
                <c:pt idx="1223">
                  <c:v>124.1000061035156</c:v>
                </c:pt>
                <c:pt idx="1224">
                  <c:v>124.1999969482422</c:v>
                </c:pt>
                <c:pt idx="1225">
                  <c:v>124.3000030517578</c:v>
                </c:pt>
                <c:pt idx="1226">
                  <c:v>124.4000091552735</c:v>
                </c:pt>
                <c:pt idx="1227">
                  <c:v>124.5</c:v>
                </c:pt>
                <c:pt idx="1228">
                  <c:v>124.6000061035156</c:v>
                </c:pt>
                <c:pt idx="1229">
                  <c:v>124.6999969482422</c:v>
                </c:pt>
                <c:pt idx="1230">
                  <c:v>124.8000030517578</c:v>
                </c:pt>
                <c:pt idx="1231">
                  <c:v>124.9000091552735</c:v>
                </c:pt>
                <c:pt idx="1232">
                  <c:v>125.0</c:v>
                </c:pt>
                <c:pt idx="1233">
                  <c:v>125.1000061035156</c:v>
                </c:pt>
                <c:pt idx="1234">
                  <c:v>125.1999969482422</c:v>
                </c:pt>
                <c:pt idx="1235">
                  <c:v>125.3000030517578</c:v>
                </c:pt>
                <c:pt idx="1236">
                  <c:v>125.4000091552735</c:v>
                </c:pt>
                <c:pt idx="1237">
                  <c:v>125.5</c:v>
                </c:pt>
                <c:pt idx="1238">
                  <c:v>125.6000061035156</c:v>
                </c:pt>
                <c:pt idx="1239">
                  <c:v>125.6999969482422</c:v>
                </c:pt>
                <c:pt idx="1240">
                  <c:v>125.8000030517578</c:v>
                </c:pt>
                <c:pt idx="1241">
                  <c:v>125.9000091552735</c:v>
                </c:pt>
                <c:pt idx="1242">
                  <c:v>126.0</c:v>
                </c:pt>
                <c:pt idx="1243">
                  <c:v>126.1000061035156</c:v>
                </c:pt>
                <c:pt idx="1244">
                  <c:v>126.1999969482422</c:v>
                </c:pt>
                <c:pt idx="1245">
                  <c:v>126.3000030517578</c:v>
                </c:pt>
                <c:pt idx="1246">
                  <c:v>126.4000091552735</c:v>
                </c:pt>
                <c:pt idx="1247">
                  <c:v>126.5</c:v>
                </c:pt>
                <c:pt idx="1248">
                  <c:v>126.6000061035156</c:v>
                </c:pt>
                <c:pt idx="1249">
                  <c:v>126.6999969482422</c:v>
                </c:pt>
                <c:pt idx="1250">
                  <c:v>126.8000030517578</c:v>
                </c:pt>
                <c:pt idx="1251">
                  <c:v>126.9000091552735</c:v>
                </c:pt>
                <c:pt idx="1252">
                  <c:v>127.0</c:v>
                </c:pt>
                <c:pt idx="1253">
                  <c:v>127.1000061035156</c:v>
                </c:pt>
                <c:pt idx="1254">
                  <c:v>127.1999969482422</c:v>
                </c:pt>
                <c:pt idx="1255">
                  <c:v>127.3000030517578</c:v>
                </c:pt>
                <c:pt idx="1256">
                  <c:v>127.4000091552735</c:v>
                </c:pt>
                <c:pt idx="1257">
                  <c:v>127.5</c:v>
                </c:pt>
                <c:pt idx="1258">
                  <c:v>127.6000061035156</c:v>
                </c:pt>
                <c:pt idx="1259">
                  <c:v>127.6999969482422</c:v>
                </c:pt>
                <c:pt idx="1260">
                  <c:v>127.8000030517578</c:v>
                </c:pt>
                <c:pt idx="1261">
                  <c:v>127.9000091552735</c:v>
                </c:pt>
                <c:pt idx="1262">
                  <c:v>128.0</c:v>
                </c:pt>
                <c:pt idx="1263">
                  <c:v>128.1000061035156</c:v>
                </c:pt>
                <c:pt idx="1264">
                  <c:v>128.1999969482422</c:v>
                </c:pt>
                <c:pt idx="1265">
                  <c:v>128.3000030517578</c:v>
                </c:pt>
                <c:pt idx="1266">
                  <c:v>128.4000091552735</c:v>
                </c:pt>
                <c:pt idx="1267">
                  <c:v>128.5</c:v>
                </c:pt>
                <c:pt idx="1268">
                  <c:v>128.6000061035156</c:v>
                </c:pt>
                <c:pt idx="1269">
                  <c:v>128.6999969482422</c:v>
                </c:pt>
                <c:pt idx="1270">
                  <c:v>128.8000030517578</c:v>
                </c:pt>
                <c:pt idx="1271">
                  <c:v>128.9000091552735</c:v>
                </c:pt>
                <c:pt idx="1272">
                  <c:v>129.0</c:v>
                </c:pt>
                <c:pt idx="1273">
                  <c:v>129.1000061035156</c:v>
                </c:pt>
                <c:pt idx="1274">
                  <c:v>129.1999969482422</c:v>
                </c:pt>
                <c:pt idx="1275">
                  <c:v>129.3000030517578</c:v>
                </c:pt>
                <c:pt idx="1276">
                  <c:v>129.4000091552735</c:v>
                </c:pt>
                <c:pt idx="1277">
                  <c:v>129.5</c:v>
                </c:pt>
                <c:pt idx="1278">
                  <c:v>129.6000061035156</c:v>
                </c:pt>
                <c:pt idx="1279">
                  <c:v>129.6999969482422</c:v>
                </c:pt>
                <c:pt idx="1280">
                  <c:v>129.8000030517578</c:v>
                </c:pt>
                <c:pt idx="1281">
                  <c:v>129.9000091552735</c:v>
                </c:pt>
                <c:pt idx="1282">
                  <c:v>130.0</c:v>
                </c:pt>
                <c:pt idx="1283">
                  <c:v>130.1000061035156</c:v>
                </c:pt>
                <c:pt idx="1284">
                  <c:v>130.1999969482422</c:v>
                </c:pt>
                <c:pt idx="1285">
                  <c:v>130.3000030517578</c:v>
                </c:pt>
                <c:pt idx="1286">
                  <c:v>130.4000091552735</c:v>
                </c:pt>
                <c:pt idx="1287">
                  <c:v>130.5</c:v>
                </c:pt>
                <c:pt idx="1288">
                  <c:v>130.6000061035156</c:v>
                </c:pt>
                <c:pt idx="1289">
                  <c:v>130.6999969482422</c:v>
                </c:pt>
                <c:pt idx="1290">
                  <c:v>130.8000030517578</c:v>
                </c:pt>
                <c:pt idx="1291">
                  <c:v>130.9000091552735</c:v>
                </c:pt>
                <c:pt idx="1292">
                  <c:v>131.0</c:v>
                </c:pt>
                <c:pt idx="1293">
                  <c:v>131.1000061035156</c:v>
                </c:pt>
                <c:pt idx="1294">
                  <c:v>131.1999969482422</c:v>
                </c:pt>
                <c:pt idx="1295">
                  <c:v>131.3000030517578</c:v>
                </c:pt>
                <c:pt idx="1296">
                  <c:v>131.4000091552735</c:v>
                </c:pt>
                <c:pt idx="1297">
                  <c:v>131.5</c:v>
                </c:pt>
                <c:pt idx="1298">
                  <c:v>131.6000061035156</c:v>
                </c:pt>
                <c:pt idx="1299">
                  <c:v>131.6999969482422</c:v>
                </c:pt>
                <c:pt idx="1300">
                  <c:v>131.8000030517578</c:v>
                </c:pt>
                <c:pt idx="1301">
                  <c:v>131.9000091552735</c:v>
                </c:pt>
                <c:pt idx="1302">
                  <c:v>132.0</c:v>
                </c:pt>
                <c:pt idx="1303">
                  <c:v>132.1000061035156</c:v>
                </c:pt>
                <c:pt idx="1304">
                  <c:v>132.1999969482422</c:v>
                </c:pt>
                <c:pt idx="1305">
                  <c:v>132.3000030517578</c:v>
                </c:pt>
                <c:pt idx="1306">
                  <c:v>132.4000091552735</c:v>
                </c:pt>
                <c:pt idx="1307">
                  <c:v>132.5</c:v>
                </c:pt>
                <c:pt idx="1308">
                  <c:v>132.6000061035156</c:v>
                </c:pt>
                <c:pt idx="1309">
                  <c:v>132.6999969482422</c:v>
                </c:pt>
                <c:pt idx="1310">
                  <c:v>132.8000030517578</c:v>
                </c:pt>
                <c:pt idx="1311">
                  <c:v>132.9000091552735</c:v>
                </c:pt>
                <c:pt idx="1312">
                  <c:v>133.0</c:v>
                </c:pt>
                <c:pt idx="1313">
                  <c:v>133.1000061035156</c:v>
                </c:pt>
                <c:pt idx="1314">
                  <c:v>133.1999969482422</c:v>
                </c:pt>
                <c:pt idx="1315">
                  <c:v>133.3000030517578</c:v>
                </c:pt>
                <c:pt idx="1316">
                  <c:v>133.4000091552735</c:v>
                </c:pt>
                <c:pt idx="1317">
                  <c:v>133.5</c:v>
                </c:pt>
                <c:pt idx="1318">
                  <c:v>133.6000061035156</c:v>
                </c:pt>
                <c:pt idx="1319">
                  <c:v>133.6999969482422</c:v>
                </c:pt>
                <c:pt idx="1320">
                  <c:v>133.8000030517578</c:v>
                </c:pt>
                <c:pt idx="1321">
                  <c:v>133.9000091552735</c:v>
                </c:pt>
                <c:pt idx="1322">
                  <c:v>134.0</c:v>
                </c:pt>
                <c:pt idx="1323">
                  <c:v>134.1000061035156</c:v>
                </c:pt>
                <c:pt idx="1324">
                  <c:v>134.1999969482422</c:v>
                </c:pt>
                <c:pt idx="1325">
                  <c:v>134.3000030517578</c:v>
                </c:pt>
                <c:pt idx="1326">
                  <c:v>134.4000091552735</c:v>
                </c:pt>
                <c:pt idx="1327">
                  <c:v>134.5</c:v>
                </c:pt>
                <c:pt idx="1328">
                  <c:v>134.6000061035156</c:v>
                </c:pt>
                <c:pt idx="1329">
                  <c:v>134.6999969482422</c:v>
                </c:pt>
                <c:pt idx="1330">
                  <c:v>134.8000030517578</c:v>
                </c:pt>
                <c:pt idx="1331">
                  <c:v>134.9000091552735</c:v>
                </c:pt>
                <c:pt idx="1332">
                  <c:v>135.0</c:v>
                </c:pt>
                <c:pt idx="1333">
                  <c:v>135.1000061035156</c:v>
                </c:pt>
                <c:pt idx="1334">
                  <c:v>135.1999969482422</c:v>
                </c:pt>
                <c:pt idx="1335">
                  <c:v>135.3000030517578</c:v>
                </c:pt>
                <c:pt idx="1336">
                  <c:v>135.4000091552735</c:v>
                </c:pt>
                <c:pt idx="1337">
                  <c:v>135.5</c:v>
                </c:pt>
                <c:pt idx="1338">
                  <c:v>135.6000061035156</c:v>
                </c:pt>
                <c:pt idx="1339">
                  <c:v>135.6999969482422</c:v>
                </c:pt>
                <c:pt idx="1340">
                  <c:v>135.8000030517578</c:v>
                </c:pt>
                <c:pt idx="1341">
                  <c:v>135.9000091552735</c:v>
                </c:pt>
                <c:pt idx="1342">
                  <c:v>136.0</c:v>
                </c:pt>
                <c:pt idx="1343">
                  <c:v>136.1000061035156</c:v>
                </c:pt>
                <c:pt idx="1344">
                  <c:v>136.1999969482422</c:v>
                </c:pt>
                <c:pt idx="1345">
                  <c:v>136.3000030517578</c:v>
                </c:pt>
                <c:pt idx="1346">
                  <c:v>136.4000091552735</c:v>
                </c:pt>
                <c:pt idx="1347">
                  <c:v>136.5</c:v>
                </c:pt>
                <c:pt idx="1348">
                  <c:v>136.6000061035156</c:v>
                </c:pt>
                <c:pt idx="1349">
                  <c:v>136.6999969482422</c:v>
                </c:pt>
                <c:pt idx="1350">
                  <c:v>136.8000030517578</c:v>
                </c:pt>
                <c:pt idx="1351">
                  <c:v>136.9000091552735</c:v>
                </c:pt>
                <c:pt idx="1352">
                  <c:v>137.0</c:v>
                </c:pt>
                <c:pt idx="1353">
                  <c:v>137.1000061035156</c:v>
                </c:pt>
                <c:pt idx="1354">
                  <c:v>137.1999969482422</c:v>
                </c:pt>
                <c:pt idx="1355">
                  <c:v>137.3000030517578</c:v>
                </c:pt>
                <c:pt idx="1356">
                  <c:v>137.4000091552735</c:v>
                </c:pt>
                <c:pt idx="1357">
                  <c:v>137.5</c:v>
                </c:pt>
                <c:pt idx="1358">
                  <c:v>137.6000061035156</c:v>
                </c:pt>
                <c:pt idx="1359">
                  <c:v>137.6999969482422</c:v>
                </c:pt>
                <c:pt idx="1360">
                  <c:v>137.8000030517578</c:v>
                </c:pt>
                <c:pt idx="1361">
                  <c:v>137.9000091552735</c:v>
                </c:pt>
                <c:pt idx="1362">
                  <c:v>138.0</c:v>
                </c:pt>
                <c:pt idx="1363">
                  <c:v>138.1000061035156</c:v>
                </c:pt>
                <c:pt idx="1364">
                  <c:v>138.1999969482422</c:v>
                </c:pt>
                <c:pt idx="1365">
                  <c:v>138.3000030517578</c:v>
                </c:pt>
                <c:pt idx="1366">
                  <c:v>138.4000091552735</c:v>
                </c:pt>
                <c:pt idx="1367">
                  <c:v>138.5</c:v>
                </c:pt>
                <c:pt idx="1368">
                  <c:v>138.6000061035156</c:v>
                </c:pt>
                <c:pt idx="1369">
                  <c:v>138.6999969482422</c:v>
                </c:pt>
                <c:pt idx="1370">
                  <c:v>138.8000030517578</c:v>
                </c:pt>
                <c:pt idx="1371">
                  <c:v>138.9000091552735</c:v>
                </c:pt>
                <c:pt idx="1372">
                  <c:v>139.0</c:v>
                </c:pt>
                <c:pt idx="1373">
                  <c:v>139.1000061035156</c:v>
                </c:pt>
                <c:pt idx="1374">
                  <c:v>139.1999969482422</c:v>
                </c:pt>
                <c:pt idx="1375">
                  <c:v>139.3000030517578</c:v>
                </c:pt>
                <c:pt idx="1376">
                  <c:v>139.4000091552735</c:v>
                </c:pt>
                <c:pt idx="1377">
                  <c:v>139.5</c:v>
                </c:pt>
                <c:pt idx="1378">
                  <c:v>139.6000061035156</c:v>
                </c:pt>
                <c:pt idx="1379">
                  <c:v>139.6999969482422</c:v>
                </c:pt>
                <c:pt idx="1380">
                  <c:v>139.8000030517578</c:v>
                </c:pt>
                <c:pt idx="1381">
                  <c:v>139.9000091552735</c:v>
                </c:pt>
                <c:pt idx="1382">
                  <c:v>140.0</c:v>
                </c:pt>
                <c:pt idx="1383">
                  <c:v>140.1000061035156</c:v>
                </c:pt>
                <c:pt idx="1384">
                  <c:v>140.1999969482422</c:v>
                </c:pt>
                <c:pt idx="1385">
                  <c:v>140.3000030517578</c:v>
                </c:pt>
                <c:pt idx="1386">
                  <c:v>140.4000091552735</c:v>
                </c:pt>
                <c:pt idx="1387">
                  <c:v>140.5</c:v>
                </c:pt>
                <c:pt idx="1388">
                  <c:v>140.6000061035156</c:v>
                </c:pt>
                <c:pt idx="1389">
                  <c:v>140.6999969482422</c:v>
                </c:pt>
                <c:pt idx="1390">
                  <c:v>140.8000030517578</c:v>
                </c:pt>
                <c:pt idx="1391">
                  <c:v>140.9000091552735</c:v>
                </c:pt>
                <c:pt idx="1392">
                  <c:v>141.0</c:v>
                </c:pt>
                <c:pt idx="1393">
                  <c:v>141.1000061035156</c:v>
                </c:pt>
                <c:pt idx="1394">
                  <c:v>141.1999969482422</c:v>
                </c:pt>
                <c:pt idx="1395">
                  <c:v>141.3000030517578</c:v>
                </c:pt>
                <c:pt idx="1396">
                  <c:v>141.4000091552735</c:v>
                </c:pt>
                <c:pt idx="1397">
                  <c:v>141.5</c:v>
                </c:pt>
                <c:pt idx="1398">
                  <c:v>141.6000061035156</c:v>
                </c:pt>
                <c:pt idx="1399">
                  <c:v>141.6999969482422</c:v>
                </c:pt>
                <c:pt idx="1400">
                  <c:v>141.8000030517578</c:v>
                </c:pt>
                <c:pt idx="1401">
                  <c:v>141.9000091552735</c:v>
                </c:pt>
                <c:pt idx="1402">
                  <c:v>142.0</c:v>
                </c:pt>
                <c:pt idx="1403">
                  <c:v>142.1000061035156</c:v>
                </c:pt>
                <c:pt idx="1404">
                  <c:v>142.1999969482422</c:v>
                </c:pt>
                <c:pt idx="1405">
                  <c:v>142.3000030517578</c:v>
                </c:pt>
                <c:pt idx="1406">
                  <c:v>142.4000091552735</c:v>
                </c:pt>
                <c:pt idx="1407">
                  <c:v>142.5</c:v>
                </c:pt>
                <c:pt idx="1408">
                  <c:v>142.6000061035156</c:v>
                </c:pt>
                <c:pt idx="1409">
                  <c:v>142.6999969482422</c:v>
                </c:pt>
                <c:pt idx="1410">
                  <c:v>142.8000030517578</c:v>
                </c:pt>
                <c:pt idx="1411">
                  <c:v>142.9000091552735</c:v>
                </c:pt>
                <c:pt idx="1412">
                  <c:v>143.0</c:v>
                </c:pt>
                <c:pt idx="1413">
                  <c:v>143.1000061035156</c:v>
                </c:pt>
                <c:pt idx="1414">
                  <c:v>143.1999969482422</c:v>
                </c:pt>
                <c:pt idx="1415">
                  <c:v>143.3000030517578</c:v>
                </c:pt>
                <c:pt idx="1416">
                  <c:v>143.4000091552735</c:v>
                </c:pt>
                <c:pt idx="1417">
                  <c:v>143.5</c:v>
                </c:pt>
                <c:pt idx="1418">
                  <c:v>143.6000061035156</c:v>
                </c:pt>
                <c:pt idx="1419">
                  <c:v>143.6999969482422</c:v>
                </c:pt>
                <c:pt idx="1420">
                  <c:v>143.8000030517578</c:v>
                </c:pt>
                <c:pt idx="1421">
                  <c:v>143.9000091552735</c:v>
                </c:pt>
                <c:pt idx="1422">
                  <c:v>144.0</c:v>
                </c:pt>
                <c:pt idx="1423">
                  <c:v>144.1000061035156</c:v>
                </c:pt>
                <c:pt idx="1424">
                  <c:v>144.1999969482422</c:v>
                </c:pt>
                <c:pt idx="1425">
                  <c:v>144.3000030517578</c:v>
                </c:pt>
                <c:pt idx="1426">
                  <c:v>144.4000091552735</c:v>
                </c:pt>
                <c:pt idx="1427">
                  <c:v>144.5</c:v>
                </c:pt>
                <c:pt idx="1428">
                  <c:v>144.6000061035156</c:v>
                </c:pt>
                <c:pt idx="1429">
                  <c:v>144.6999969482422</c:v>
                </c:pt>
                <c:pt idx="1430">
                  <c:v>144.8000030517578</c:v>
                </c:pt>
                <c:pt idx="1431">
                  <c:v>144.9000091552735</c:v>
                </c:pt>
                <c:pt idx="1432">
                  <c:v>145.0</c:v>
                </c:pt>
                <c:pt idx="1433">
                  <c:v>145.1000061035156</c:v>
                </c:pt>
                <c:pt idx="1434">
                  <c:v>145.1999969482422</c:v>
                </c:pt>
                <c:pt idx="1435">
                  <c:v>145.3000030517578</c:v>
                </c:pt>
                <c:pt idx="1436">
                  <c:v>145.4000091552735</c:v>
                </c:pt>
                <c:pt idx="1437">
                  <c:v>145.5</c:v>
                </c:pt>
                <c:pt idx="1438">
                  <c:v>145.6000061035156</c:v>
                </c:pt>
                <c:pt idx="1439">
                  <c:v>145.6999969482422</c:v>
                </c:pt>
                <c:pt idx="1440">
                  <c:v>145.8000030517578</c:v>
                </c:pt>
                <c:pt idx="1441">
                  <c:v>145.9000091552735</c:v>
                </c:pt>
                <c:pt idx="1442">
                  <c:v>146.0</c:v>
                </c:pt>
                <c:pt idx="1443">
                  <c:v>146.1000061035156</c:v>
                </c:pt>
                <c:pt idx="1444">
                  <c:v>146.1999969482422</c:v>
                </c:pt>
                <c:pt idx="1445">
                  <c:v>146.3000030517578</c:v>
                </c:pt>
                <c:pt idx="1446">
                  <c:v>146.4000091552735</c:v>
                </c:pt>
                <c:pt idx="1447">
                  <c:v>146.5</c:v>
                </c:pt>
                <c:pt idx="1448">
                  <c:v>146.6000061035156</c:v>
                </c:pt>
                <c:pt idx="1449">
                  <c:v>146.6999969482422</c:v>
                </c:pt>
                <c:pt idx="1450">
                  <c:v>146.8000030517578</c:v>
                </c:pt>
                <c:pt idx="1451">
                  <c:v>146.9000091552735</c:v>
                </c:pt>
                <c:pt idx="1452">
                  <c:v>147.0</c:v>
                </c:pt>
                <c:pt idx="1453">
                  <c:v>147.1000061035156</c:v>
                </c:pt>
                <c:pt idx="1454">
                  <c:v>147.1999969482422</c:v>
                </c:pt>
                <c:pt idx="1455">
                  <c:v>147.3000030517578</c:v>
                </c:pt>
                <c:pt idx="1456">
                  <c:v>147.4000091552735</c:v>
                </c:pt>
                <c:pt idx="1457">
                  <c:v>147.5</c:v>
                </c:pt>
                <c:pt idx="1458">
                  <c:v>147.6000061035156</c:v>
                </c:pt>
                <c:pt idx="1459">
                  <c:v>147.6999969482422</c:v>
                </c:pt>
                <c:pt idx="1460">
                  <c:v>147.8000030517578</c:v>
                </c:pt>
                <c:pt idx="1461">
                  <c:v>147.9000091552735</c:v>
                </c:pt>
                <c:pt idx="1462">
                  <c:v>148.0</c:v>
                </c:pt>
                <c:pt idx="1463">
                  <c:v>148.1000061035156</c:v>
                </c:pt>
                <c:pt idx="1464">
                  <c:v>148.1999969482422</c:v>
                </c:pt>
                <c:pt idx="1465">
                  <c:v>148.3000030517578</c:v>
                </c:pt>
                <c:pt idx="1466">
                  <c:v>148.4000091552735</c:v>
                </c:pt>
                <c:pt idx="1467">
                  <c:v>148.5</c:v>
                </c:pt>
                <c:pt idx="1468">
                  <c:v>148.6000061035156</c:v>
                </c:pt>
                <c:pt idx="1469">
                  <c:v>148.6999969482422</c:v>
                </c:pt>
                <c:pt idx="1470">
                  <c:v>148.8000030517578</c:v>
                </c:pt>
                <c:pt idx="1471">
                  <c:v>148.9000091552735</c:v>
                </c:pt>
                <c:pt idx="1472">
                  <c:v>149.0</c:v>
                </c:pt>
                <c:pt idx="1473">
                  <c:v>149.1000061035156</c:v>
                </c:pt>
                <c:pt idx="1474">
                  <c:v>149.1999969482422</c:v>
                </c:pt>
                <c:pt idx="1475">
                  <c:v>149.3000030517578</c:v>
                </c:pt>
                <c:pt idx="1476">
                  <c:v>149.4000091552735</c:v>
                </c:pt>
                <c:pt idx="1477">
                  <c:v>149.5</c:v>
                </c:pt>
                <c:pt idx="1478">
                  <c:v>149.6000061035156</c:v>
                </c:pt>
                <c:pt idx="1479">
                  <c:v>149.6999969482422</c:v>
                </c:pt>
                <c:pt idx="1480">
                  <c:v>149.8000030517578</c:v>
                </c:pt>
                <c:pt idx="1481">
                  <c:v>149.9000091552735</c:v>
                </c:pt>
                <c:pt idx="1482">
                  <c:v>150.0</c:v>
                </c:pt>
                <c:pt idx="1483">
                  <c:v>150.1000061035156</c:v>
                </c:pt>
                <c:pt idx="1484">
                  <c:v>150.1999969482422</c:v>
                </c:pt>
                <c:pt idx="1485">
                  <c:v>150.3000030517578</c:v>
                </c:pt>
                <c:pt idx="1486">
                  <c:v>150.4000091552735</c:v>
                </c:pt>
                <c:pt idx="1487">
                  <c:v>150.5</c:v>
                </c:pt>
                <c:pt idx="1488">
                  <c:v>150.6000061035156</c:v>
                </c:pt>
                <c:pt idx="1489">
                  <c:v>150.6999969482422</c:v>
                </c:pt>
                <c:pt idx="1490">
                  <c:v>150.8000030517578</c:v>
                </c:pt>
                <c:pt idx="1491">
                  <c:v>150.9000091552735</c:v>
                </c:pt>
                <c:pt idx="1492">
                  <c:v>151.0</c:v>
                </c:pt>
                <c:pt idx="1493">
                  <c:v>151.1000061035156</c:v>
                </c:pt>
                <c:pt idx="1494">
                  <c:v>151.1999969482422</c:v>
                </c:pt>
                <c:pt idx="1495">
                  <c:v>151.3000030517578</c:v>
                </c:pt>
                <c:pt idx="1496">
                  <c:v>151.4000091552735</c:v>
                </c:pt>
                <c:pt idx="1497">
                  <c:v>151.5</c:v>
                </c:pt>
                <c:pt idx="1498">
                  <c:v>151.6000061035156</c:v>
                </c:pt>
                <c:pt idx="1499">
                  <c:v>151.6999969482422</c:v>
                </c:pt>
                <c:pt idx="1500">
                  <c:v>151.8000030517578</c:v>
                </c:pt>
                <c:pt idx="1501">
                  <c:v>151.9000091552735</c:v>
                </c:pt>
                <c:pt idx="1502">
                  <c:v>152.0</c:v>
                </c:pt>
                <c:pt idx="1503">
                  <c:v>152.1000061035156</c:v>
                </c:pt>
                <c:pt idx="1504">
                  <c:v>152.1999969482422</c:v>
                </c:pt>
                <c:pt idx="1505">
                  <c:v>152.3000030517578</c:v>
                </c:pt>
                <c:pt idx="1506">
                  <c:v>152.4000091552735</c:v>
                </c:pt>
                <c:pt idx="1507">
                  <c:v>152.5</c:v>
                </c:pt>
                <c:pt idx="1508">
                  <c:v>152.6000061035156</c:v>
                </c:pt>
                <c:pt idx="1509">
                  <c:v>152.6999969482422</c:v>
                </c:pt>
                <c:pt idx="1510">
                  <c:v>152.8000030517578</c:v>
                </c:pt>
                <c:pt idx="1511">
                  <c:v>152.9000091552735</c:v>
                </c:pt>
                <c:pt idx="1512">
                  <c:v>153.0</c:v>
                </c:pt>
                <c:pt idx="1513">
                  <c:v>153.1000061035156</c:v>
                </c:pt>
                <c:pt idx="1514">
                  <c:v>153.1999969482422</c:v>
                </c:pt>
                <c:pt idx="1515">
                  <c:v>153.3000030517578</c:v>
                </c:pt>
                <c:pt idx="1516">
                  <c:v>153.4000091552735</c:v>
                </c:pt>
                <c:pt idx="1517">
                  <c:v>153.5</c:v>
                </c:pt>
                <c:pt idx="1518">
                  <c:v>153.6000061035156</c:v>
                </c:pt>
                <c:pt idx="1519">
                  <c:v>153.6999969482422</c:v>
                </c:pt>
                <c:pt idx="1520">
                  <c:v>153.8000030517578</c:v>
                </c:pt>
                <c:pt idx="1521">
                  <c:v>153.9000091552735</c:v>
                </c:pt>
                <c:pt idx="1522">
                  <c:v>154.0</c:v>
                </c:pt>
                <c:pt idx="1523">
                  <c:v>154.1000061035156</c:v>
                </c:pt>
                <c:pt idx="1524">
                  <c:v>154.1999969482422</c:v>
                </c:pt>
                <c:pt idx="1525">
                  <c:v>154.3000030517578</c:v>
                </c:pt>
                <c:pt idx="1526">
                  <c:v>154.4000091552735</c:v>
                </c:pt>
                <c:pt idx="1527">
                  <c:v>154.5</c:v>
                </c:pt>
                <c:pt idx="1528">
                  <c:v>154.6000061035156</c:v>
                </c:pt>
                <c:pt idx="1529">
                  <c:v>154.6999969482422</c:v>
                </c:pt>
                <c:pt idx="1530">
                  <c:v>154.8000030517578</c:v>
                </c:pt>
                <c:pt idx="1531">
                  <c:v>154.9000091552735</c:v>
                </c:pt>
                <c:pt idx="1532">
                  <c:v>155.0</c:v>
                </c:pt>
                <c:pt idx="1533">
                  <c:v>155.1000061035156</c:v>
                </c:pt>
                <c:pt idx="1534">
                  <c:v>155.1999969482422</c:v>
                </c:pt>
                <c:pt idx="1535">
                  <c:v>155.3000030517578</c:v>
                </c:pt>
                <c:pt idx="1536">
                  <c:v>155.4000091552735</c:v>
                </c:pt>
                <c:pt idx="1537">
                  <c:v>155.5</c:v>
                </c:pt>
                <c:pt idx="1538">
                  <c:v>155.6000061035156</c:v>
                </c:pt>
                <c:pt idx="1539">
                  <c:v>155.6999969482422</c:v>
                </c:pt>
                <c:pt idx="1540">
                  <c:v>155.8000030517578</c:v>
                </c:pt>
                <c:pt idx="1541">
                  <c:v>155.9000091552735</c:v>
                </c:pt>
                <c:pt idx="1542">
                  <c:v>156.0</c:v>
                </c:pt>
                <c:pt idx="1543">
                  <c:v>156.1000061035156</c:v>
                </c:pt>
                <c:pt idx="1544">
                  <c:v>156.1999969482422</c:v>
                </c:pt>
                <c:pt idx="1545">
                  <c:v>156.3000030517578</c:v>
                </c:pt>
                <c:pt idx="1546">
                  <c:v>156.4000091552735</c:v>
                </c:pt>
                <c:pt idx="1547">
                  <c:v>156.5</c:v>
                </c:pt>
                <c:pt idx="1548">
                  <c:v>156.6000061035156</c:v>
                </c:pt>
                <c:pt idx="1549">
                  <c:v>156.6999969482422</c:v>
                </c:pt>
                <c:pt idx="1550">
                  <c:v>156.8000030517578</c:v>
                </c:pt>
                <c:pt idx="1551">
                  <c:v>156.9000091552735</c:v>
                </c:pt>
                <c:pt idx="1552">
                  <c:v>157.0</c:v>
                </c:pt>
                <c:pt idx="1553">
                  <c:v>157.1000061035156</c:v>
                </c:pt>
                <c:pt idx="1554">
                  <c:v>157.1999969482422</c:v>
                </c:pt>
                <c:pt idx="1555">
                  <c:v>157.3000030517578</c:v>
                </c:pt>
                <c:pt idx="1556">
                  <c:v>157.4000091552735</c:v>
                </c:pt>
                <c:pt idx="1557">
                  <c:v>157.5</c:v>
                </c:pt>
                <c:pt idx="1558">
                  <c:v>157.6000061035156</c:v>
                </c:pt>
                <c:pt idx="1559">
                  <c:v>157.6999969482422</c:v>
                </c:pt>
                <c:pt idx="1560">
                  <c:v>157.8000030517578</c:v>
                </c:pt>
                <c:pt idx="1561">
                  <c:v>157.9000091552735</c:v>
                </c:pt>
                <c:pt idx="1562">
                  <c:v>158.0</c:v>
                </c:pt>
                <c:pt idx="1563">
                  <c:v>158.1000061035156</c:v>
                </c:pt>
                <c:pt idx="1564">
                  <c:v>158.1999969482422</c:v>
                </c:pt>
                <c:pt idx="1565">
                  <c:v>158.3000030517578</c:v>
                </c:pt>
                <c:pt idx="1566">
                  <c:v>158.4000091552735</c:v>
                </c:pt>
                <c:pt idx="1567">
                  <c:v>158.5</c:v>
                </c:pt>
                <c:pt idx="1568">
                  <c:v>158.6000061035156</c:v>
                </c:pt>
                <c:pt idx="1569">
                  <c:v>158.6999969482422</c:v>
                </c:pt>
                <c:pt idx="1570">
                  <c:v>158.8000030517578</c:v>
                </c:pt>
                <c:pt idx="1571">
                  <c:v>158.9000091552735</c:v>
                </c:pt>
                <c:pt idx="1572">
                  <c:v>159.0</c:v>
                </c:pt>
                <c:pt idx="1573">
                  <c:v>159.1000061035156</c:v>
                </c:pt>
                <c:pt idx="1574">
                  <c:v>159.1999969482422</c:v>
                </c:pt>
                <c:pt idx="1575">
                  <c:v>159.3000030517578</c:v>
                </c:pt>
                <c:pt idx="1576">
                  <c:v>159.4000091552735</c:v>
                </c:pt>
                <c:pt idx="1577">
                  <c:v>159.5</c:v>
                </c:pt>
                <c:pt idx="1578">
                  <c:v>159.6000061035156</c:v>
                </c:pt>
                <c:pt idx="1579">
                  <c:v>159.6999969482422</c:v>
                </c:pt>
                <c:pt idx="1580">
                  <c:v>159.8000030517578</c:v>
                </c:pt>
                <c:pt idx="1581">
                  <c:v>159.9000091552735</c:v>
                </c:pt>
                <c:pt idx="1582">
                  <c:v>160.0</c:v>
                </c:pt>
                <c:pt idx="1583">
                  <c:v>160.1000061035156</c:v>
                </c:pt>
                <c:pt idx="1584">
                  <c:v>160.1999969482422</c:v>
                </c:pt>
                <c:pt idx="1585">
                  <c:v>160.3000030517578</c:v>
                </c:pt>
                <c:pt idx="1586">
                  <c:v>160.4000091552735</c:v>
                </c:pt>
                <c:pt idx="1587">
                  <c:v>160.5</c:v>
                </c:pt>
                <c:pt idx="1588">
                  <c:v>160.6000061035156</c:v>
                </c:pt>
                <c:pt idx="1589">
                  <c:v>160.6999969482422</c:v>
                </c:pt>
                <c:pt idx="1590">
                  <c:v>160.8000030517578</c:v>
                </c:pt>
                <c:pt idx="1591">
                  <c:v>160.9000091552735</c:v>
                </c:pt>
                <c:pt idx="1592">
                  <c:v>161.0</c:v>
                </c:pt>
                <c:pt idx="1593">
                  <c:v>161.1000061035156</c:v>
                </c:pt>
                <c:pt idx="1594">
                  <c:v>161.1999969482422</c:v>
                </c:pt>
                <c:pt idx="1595">
                  <c:v>161.3000030517578</c:v>
                </c:pt>
                <c:pt idx="1596">
                  <c:v>161.4000091552735</c:v>
                </c:pt>
                <c:pt idx="1597">
                  <c:v>161.5</c:v>
                </c:pt>
                <c:pt idx="1598">
                  <c:v>161.6000061035156</c:v>
                </c:pt>
                <c:pt idx="1599">
                  <c:v>161.6999969482422</c:v>
                </c:pt>
                <c:pt idx="1600">
                  <c:v>161.8000030517578</c:v>
                </c:pt>
                <c:pt idx="1601">
                  <c:v>161.9000091552735</c:v>
                </c:pt>
                <c:pt idx="1602">
                  <c:v>162.0</c:v>
                </c:pt>
                <c:pt idx="1603">
                  <c:v>162.1000061035156</c:v>
                </c:pt>
                <c:pt idx="1604">
                  <c:v>162.1999969482422</c:v>
                </c:pt>
                <c:pt idx="1605">
                  <c:v>162.3000030517578</c:v>
                </c:pt>
                <c:pt idx="1606">
                  <c:v>162.4000091552735</c:v>
                </c:pt>
                <c:pt idx="1607">
                  <c:v>162.5</c:v>
                </c:pt>
                <c:pt idx="1608">
                  <c:v>162.6000061035156</c:v>
                </c:pt>
                <c:pt idx="1609">
                  <c:v>162.6999969482422</c:v>
                </c:pt>
                <c:pt idx="1610">
                  <c:v>162.8000030517578</c:v>
                </c:pt>
                <c:pt idx="1611">
                  <c:v>162.9000091552735</c:v>
                </c:pt>
                <c:pt idx="1612">
                  <c:v>163.0</c:v>
                </c:pt>
                <c:pt idx="1613">
                  <c:v>163.1000061035156</c:v>
                </c:pt>
                <c:pt idx="1614">
                  <c:v>163.1999969482422</c:v>
                </c:pt>
                <c:pt idx="1615">
                  <c:v>163.3000030517578</c:v>
                </c:pt>
                <c:pt idx="1616">
                  <c:v>163.4000091552735</c:v>
                </c:pt>
                <c:pt idx="1617">
                  <c:v>163.5</c:v>
                </c:pt>
                <c:pt idx="1618">
                  <c:v>163.6000061035156</c:v>
                </c:pt>
                <c:pt idx="1619">
                  <c:v>163.6999969482422</c:v>
                </c:pt>
                <c:pt idx="1620">
                  <c:v>163.8000030517578</c:v>
                </c:pt>
                <c:pt idx="1621">
                  <c:v>163.9000091552735</c:v>
                </c:pt>
                <c:pt idx="1622">
                  <c:v>164.0</c:v>
                </c:pt>
                <c:pt idx="1623">
                  <c:v>164.1000061035156</c:v>
                </c:pt>
                <c:pt idx="1624">
                  <c:v>164.1999969482422</c:v>
                </c:pt>
                <c:pt idx="1625">
                  <c:v>164.3000030517578</c:v>
                </c:pt>
                <c:pt idx="1626">
                  <c:v>164.4000091552735</c:v>
                </c:pt>
                <c:pt idx="1627">
                  <c:v>164.5</c:v>
                </c:pt>
                <c:pt idx="1628">
                  <c:v>164.6000061035156</c:v>
                </c:pt>
                <c:pt idx="1629">
                  <c:v>164.6999969482422</c:v>
                </c:pt>
                <c:pt idx="1630">
                  <c:v>164.8000030517578</c:v>
                </c:pt>
                <c:pt idx="1631">
                  <c:v>164.9000091552735</c:v>
                </c:pt>
                <c:pt idx="1632">
                  <c:v>165.0</c:v>
                </c:pt>
                <c:pt idx="1633">
                  <c:v>165.1000061035156</c:v>
                </c:pt>
                <c:pt idx="1634">
                  <c:v>165.1999969482422</c:v>
                </c:pt>
                <c:pt idx="1635">
                  <c:v>165.3000030517578</c:v>
                </c:pt>
                <c:pt idx="1636">
                  <c:v>165.4000091552735</c:v>
                </c:pt>
                <c:pt idx="1637">
                  <c:v>165.5</c:v>
                </c:pt>
                <c:pt idx="1638">
                  <c:v>165.6000061035156</c:v>
                </c:pt>
                <c:pt idx="1639">
                  <c:v>165.6999969482422</c:v>
                </c:pt>
                <c:pt idx="1640">
                  <c:v>165.8000030517578</c:v>
                </c:pt>
                <c:pt idx="1641">
                  <c:v>165.9000091552735</c:v>
                </c:pt>
                <c:pt idx="1642">
                  <c:v>166.0</c:v>
                </c:pt>
                <c:pt idx="1643">
                  <c:v>166.1000061035156</c:v>
                </c:pt>
                <c:pt idx="1644">
                  <c:v>166.1999969482422</c:v>
                </c:pt>
                <c:pt idx="1645">
                  <c:v>166.3000030517578</c:v>
                </c:pt>
                <c:pt idx="1646">
                  <c:v>166.4000091552735</c:v>
                </c:pt>
                <c:pt idx="1647">
                  <c:v>166.5</c:v>
                </c:pt>
                <c:pt idx="1648">
                  <c:v>166.6000061035156</c:v>
                </c:pt>
                <c:pt idx="1649">
                  <c:v>166.6999969482422</c:v>
                </c:pt>
                <c:pt idx="1650">
                  <c:v>166.8000030517578</c:v>
                </c:pt>
                <c:pt idx="1651">
                  <c:v>166.9000091552735</c:v>
                </c:pt>
                <c:pt idx="1652">
                  <c:v>167.0</c:v>
                </c:pt>
                <c:pt idx="1653">
                  <c:v>167.1000061035156</c:v>
                </c:pt>
                <c:pt idx="1654">
                  <c:v>167.1999969482422</c:v>
                </c:pt>
                <c:pt idx="1655">
                  <c:v>167.3000030517578</c:v>
                </c:pt>
                <c:pt idx="1656">
                  <c:v>167.4000091552735</c:v>
                </c:pt>
                <c:pt idx="1657">
                  <c:v>167.5</c:v>
                </c:pt>
                <c:pt idx="1658">
                  <c:v>167.6000061035156</c:v>
                </c:pt>
                <c:pt idx="1659">
                  <c:v>167.6999969482422</c:v>
                </c:pt>
                <c:pt idx="1660">
                  <c:v>167.8000030517578</c:v>
                </c:pt>
                <c:pt idx="1661">
                  <c:v>167.9000091552735</c:v>
                </c:pt>
                <c:pt idx="1662">
                  <c:v>168.0</c:v>
                </c:pt>
                <c:pt idx="1663">
                  <c:v>168.1000061035156</c:v>
                </c:pt>
                <c:pt idx="1664">
                  <c:v>168.1999969482422</c:v>
                </c:pt>
                <c:pt idx="1665">
                  <c:v>168.3000030517578</c:v>
                </c:pt>
                <c:pt idx="1666">
                  <c:v>168.4000091552735</c:v>
                </c:pt>
                <c:pt idx="1667">
                  <c:v>168.5</c:v>
                </c:pt>
                <c:pt idx="1668">
                  <c:v>168.6000061035156</c:v>
                </c:pt>
                <c:pt idx="1669">
                  <c:v>168.6999969482422</c:v>
                </c:pt>
                <c:pt idx="1670">
                  <c:v>168.8000030517578</c:v>
                </c:pt>
                <c:pt idx="1671">
                  <c:v>168.9000091552735</c:v>
                </c:pt>
                <c:pt idx="1672">
                  <c:v>169.0</c:v>
                </c:pt>
                <c:pt idx="1673">
                  <c:v>169.1000061035156</c:v>
                </c:pt>
                <c:pt idx="1674">
                  <c:v>169.1999969482422</c:v>
                </c:pt>
                <c:pt idx="1675">
                  <c:v>169.3000030517578</c:v>
                </c:pt>
                <c:pt idx="1676">
                  <c:v>169.4000091552735</c:v>
                </c:pt>
                <c:pt idx="1677">
                  <c:v>169.5</c:v>
                </c:pt>
                <c:pt idx="1678">
                  <c:v>169.6000061035156</c:v>
                </c:pt>
                <c:pt idx="1679">
                  <c:v>169.6999969482422</c:v>
                </c:pt>
                <c:pt idx="1680">
                  <c:v>169.8000030517578</c:v>
                </c:pt>
                <c:pt idx="1681">
                  <c:v>169.9000091552735</c:v>
                </c:pt>
                <c:pt idx="1682">
                  <c:v>170.0</c:v>
                </c:pt>
                <c:pt idx="1683">
                  <c:v>170.1000061035156</c:v>
                </c:pt>
                <c:pt idx="1684">
                  <c:v>170.1999969482422</c:v>
                </c:pt>
                <c:pt idx="1685">
                  <c:v>170.3000030517578</c:v>
                </c:pt>
                <c:pt idx="1686">
                  <c:v>170.4000091552735</c:v>
                </c:pt>
                <c:pt idx="1687">
                  <c:v>170.5</c:v>
                </c:pt>
                <c:pt idx="1688">
                  <c:v>170.6000061035156</c:v>
                </c:pt>
                <c:pt idx="1689">
                  <c:v>170.6999969482422</c:v>
                </c:pt>
                <c:pt idx="1690">
                  <c:v>170.8000030517578</c:v>
                </c:pt>
                <c:pt idx="1691">
                  <c:v>170.9000091552735</c:v>
                </c:pt>
                <c:pt idx="1692">
                  <c:v>171.0</c:v>
                </c:pt>
                <c:pt idx="1693">
                  <c:v>171.1000061035156</c:v>
                </c:pt>
                <c:pt idx="1694">
                  <c:v>171.1999969482422</c:v>
                </c:pt>
                <c:pt idx="1695">
                  <c:v>171.3000030517578</c:v>
                </c:pt>
                <c:pt idx="1696">
                  <c:v>171.4000091552735</c:v>
                </c:pt>
                <c:pt idx="1697">
                  <c:v>171.5</c:v>
                </c:pt>
                <c:pt idx="1698">
                  <c:v>171.6000061035156</c:v>
                </c:pt>
                <c:pt idx="1699">
                  <c:v>171.6999969482422</c:v>
                </c:pt>
                <c:pt idx="1700">
                  <c:v>171.8000030517578</c:v>
                </c:pt>
                <c:pt idx="1701">
                  <c:v>171.9000091552735</c:v>
                </c:pt>
                <c:pt idx="1702">
                  <c:v>172.0</c:v>
                </c:pt>
                <c:pt idx="1703">
                  <c:v>172.1000061035156</c:v>
                </c:pt>
                <c:pt idx="1704">
                  <c:v>172.1999969482422</c:v>
                </c:pt>
                <c:pt idx="1705">
                  <c:v>172.3000030517578</c:v>
                </c:pt>
                <c:pt idx="1706">
                  <c:v>172.4000091552735</c:v>
                </c:pt>
                <c:pt idx="1707">
                  <c:v>172.5</c:v>
                </c:pt>
                <c:pt idx="1708">
                  <c:v>172.6000061035156</c:v>
                </c:pt>
                <c:pt idx="1709">
                  <c:v>172.6999969482422</c:v>
                </c:pt>
                <c:pt idx="1710">
                  <c:v>172.8000030517578</c:v>
                </c:pt>
                <c:pt idx="1711">
                  <c:v>172.9000091552735</c:v>
                </c:pt>
                <c:pt idx="1712">
                  <c:v>173.0</c:v>
                </c:pt>
                <c:pt idx="1713">
                  <c:v>173.1000061035156</c:v>
                </c:pt>
                <c:pt idx="1714">
                  <c:v>173.1999969482422</c:v>
                </c:pt>
                <c:pt idx="1715">
                  <c:v>173.3000030517578</c:v>
                </c:pt>
                <c:pt idx="1716">
                  <c:v>173.4000091552735</c:v>
                </c:pt>
                <c:pt idx="1717">
                  <c:v>173.5</c:v>
                </c:pt>
                <c:pt idx="1718">
                  <c:v>173.6000061035156</c:v>
                </c:pt>
                <c:pt idx="1719">
                  <c:v>173.6999969482422</c:v>
                </c:pt>
                <c:pt idx="1720">
                  <c:v>173.8000030517578</c:v>
                </c:pt>
                <c:pt idx="1721">
                  <c:v>173.9000091552735</c:v>
                </c:pt>
                <c:pt idx="1722">
                  <c:v>174.0</c:v>
                </c:pt>
                <c:pt idx="1723">
                  <c:v>174.1000061035156</c:v>
                </c:pt>
                <c:pt idx="1724">
                  <c:v>174.1999969482422</c:v>
                </c:pt>
                <c:pt idx="1725">
                  <c:v>174.3000030517578</c:v>
                </c:pt>
                <c:pt idx="1726">
                  <c:v>174.4000091552735</c:v>
                </c:pt>
                <c:pt idx="1727">
                  <c:v>174.5</c:v>
                </c:pt>
                <c:pt idx="1728">
                  <c:v>174.6000061035156</c:v>
                </c:pt>
                <c:pt idx="1729">
                  <c:v>174.6999969482422</c:v>
                </c:pt>
                <c:pt idx="1730">
                  <c:v>174.8000030517578</c:v>
                </c:pt>
                <c:pt idx="1731">
                  <c:v>174.9000091552735</c:v>
                </c:pt>
                <c:pt idx="1732">
                  <c:v>175.0</c:v>
                </c:pt>
                <c:pt idx="1733">
                  <c:v>175.1000061035156</c:v>
                </c:pt>
                <c:pt idx="1734">
                  <c:v>175.1999969482422</c:v>
                </c:pt>
                <c:pt idx="1735">
                  <c:v>175.3000030517578</c:v>
                </c:pt>
                <c:pt idx="1736">
                  <c:v>175.4000091552735</c:v>
                </c:pt>
                <c:pt idx="1737">
                  <c:v>175.5</c:v>
                </c:pt>
                <c:pt idx="1738">
                  <c:v>175.6000061035156</c:v>
                </c:pt>
                <c:pt idx="1739">
                  <c:v>175.6999969482422</c:v>
                </c:pt>
                <c:pt idx="1740">
                  <c:v>175.8000030517578</c:v>
                </c:pt>
                <c:pt idx="1741">
                  <c:v>175.9000091552735</c:v>
                </c:pt>
                <c:pt idx="1742">
                  <c:v>176.0</c:v>
                </c:pt>
                <c:pt idx="1743">
                  <c:v>176.1000061035156</c:v>
                </c:pt>
                <c:pt idx="1744">
                  <c:v>176.1999969482422</c:v>
                </c:pt>
                <c:pt idx="1745">
                  <c:v>176.3000030517578</c:v>
                </c:pt>
                <c:pt idx="1746">
                  <c:v>176.4000091552735</c:v>
                </c:pt>
                <c:pt idx="1747">
                  <c:v>176.5</c:v>
                </c:pt>
                <c:pt idx="1748">
                  <c:v>176.6000061035156</c:v>
                </c:pt>
                <c:pt idx="1749">
                  <c:v>176.6999969482422</c:v>
                </c:pt>
                <c:pt idx="1750">
                  <c:v>176.8000030517578</c:v>
                </c:pt>
                <c:pt idx="1751">
                  <c:v>176.9000091552735</c:v>
                </c:pt>
                <c:pt idx="1752">
                  <c:v>177.0</c:v>
                </c:pt>
                <c:pt idx="1753">
                  <c:v>177.1000061035156</c:v>
                </c:pt>
                <c:pt idx="1754">
                  <c:v>177.1999969482422</c:v>
                </c:pt>
                <c:pt idx="1755">
                  <c:v>177.3000030517578</c:v>
                </c:pt>
                <c:pt idx="1756">
                  <c:v>177.4000091552735</c:v>
                </c:pt>
                <c:pt idx="1757">
                  <c:v>177.5</c:v>
                </c:pt>
                <c:pt idx="1758">
                  <c:v>177.6000061035156</c:v>
                </c:pt>
                <c:pt idx="1759">
                  <c:v>177.6999969482422</c:v>
                </c:pt>
                <c:pt idx="1760">
                  <c:v>177.8000030517578</c:v>
                </c:pt>
                <c:pt idx="1761">
                  <c:v>177.9000091552735</c:v>
                </c:pt>
                <c:pt idx="1762">
                  <c:v>178.0</c:v>
                </c:pt>
                <c:pt idx="1763">
                  <c:v>178.1000061035156</c:v>
                </c:pt>
                <c:pt idx="1764">
                  <c:v>178.1999969482422</c:v>
                </c:pt>
                <c:pt idx="1765">
                  <c:v>178.3000030517578</c:v>
                </c:pt>
                <c:pt idx="1766">
                  <c:v>178.4000091552735</c:v>
                </c:pt>
                <c:pt idx="1767">
                  <c:v>178.5</c:v>
                </c:pt>
                <c:pt idx="1768">
                  <c:v>178.6000061035156</c:v>
                </c:pt>
                <c:pt idx="1769">
                  <c:v>178.6999969482422</c:v>
                </c:pt>
                <c:pt idx="1770">
                  <c:v>178.8000030517578</c:v>
                </c:pt>
                <c:pt idx="1771">
                  <c:v>178.9000091552735</c:v>
                </c:pt>
                <c:pt idx="1772">
                  <c:v>179.0</c:v>
                </c:pt>
                <c:pt idx="1773">
                  <c:v>179.1000061035156</c:v>
                </c:pt>
                <c:pt idx="1774">
                  <c:v>179.1999969482422</c:v>
                </c:pt>
                <c:pt idx="1775">
                  <c:v>179.3000030517578</c:v>
                </c:pt>
                <c:pt idx="1776">
                  <c:v>179.4000091552735</c:v>
                </c:pt>
                <c:pt idx="1777">
                  <c:v>179.5</c:v>
                </c:pt>
                <c:pt idx="1778">
                  <c:v>179.6000061035156</c:v>
                </c:pt>
                <c:pt idx="1779">
                  <c:v>179.6999969482422</c:v>
                </c:pt>
                <c:pt idx="1780">
                  <c:v>179.8000030517578</c:v>
                </c:pt>
                <c:pt idx="1781">
                  <c:v>179.9000091552735</c:v>
                </c:pt>
                <c:pt idx="1782">
                  <c:v>180.0</c:v>
                </c:pt>
                <c:pt idx="1783">
                  <c:v>180.1000061035156</c:v>
                </c:pt>
                <c:pt idx="1784">
                  <c:v>180.1999969482422</c:v>
                </c:pt>
                <c:pt idx="1785">
                  <c:v>180.3000030517578</c:v>
                </c:pt>
                <c:pt idx="1786">
                  <c:v>180.4000091552735</c:v>
                </c:pt>
                <c:pt idx="1787">
                  <c:v>180.5</c:v>
                </c:pt>
                <c:pt idx="1788">
                  <c:v>180.6000061035156</c:v>
                </c:pt>
                <c:pt idx="1789">
                  <c:v>180.6999969482422</c:v>
                </c:pt>
                <c:pt idx="1790">
                  <c:v>180.8000030517578</c:v>
                </c:pt>
                <c:pt idx="1791">
                  <c:v>180.9000091552735</c:v>
                </c:pt>
                <c:pt idx="1792">
                  <c:v>181.0</c:v>
                </c:pt>
                <c:pt idx="1793">
                  <c:v>181.1000061035156</c:v>
                </c:pt>
                <c:pt idx="1794">
                  <c:v>181.1999969482422</c:v>
                </c:pt>
                <c:pt idx="1795">
                  <c:v>181.3000030517578</c:v>
                </c:pt>
                <c:pt idx="1796">
                  <c:v>181.4000091552735</c:v>
                </c:pt>
                <c:pt idx="1797">
                  <c:v>181.5</c:v>
                </c:pt>
                <c:pt idx="1798">
                  <c:v>181.6000061035156</c:v>
                </c:pt>
                <c:pt idx="1799">
                  <c:v>181.6999969482422</c:v>
                </c:pt>
                <c:pt idx="1800">
                  <c:v>181.8000030517578</c:v>
                </c:pt>
                <c:pt idx="1801">
                  <c:v>181.9000091552735</c:v>
                </c:pt>
                <c:pt idx="1802">
                  <c:v>182.0</c:v>
                </c:pt>
                <c:pt idx="1803">
                  <c:v>182.1000061035156</c:v>
                </c:pt>
                <c:pt idx="1804">
                  <c:v>182.1999969482422</c:v>
                </c:pt>
                <c:pt idx="1805">
                  <c:v>182.3000030517578</c:v>
                </c:pt>
                <c:pt idx="1806">
                  <c:v>182.4000091552735</c:v>
                </c:pt>
                <c:pt idx="1807">
                  <c:v>182.5</c:v>
                </c:pt>
                <c:pt idx="1808">
                  <c:v>182.6000061035156</c:v>
                </c:pt>
                <c:pt idx="1809">
                  <c:v>182.6999969482422</c:v>
                </c:pt>
                <c:pt idx="1810">
                  <c:v>182.8000030517578</c:v>
                </c:pt>
                <c:pt idx="1811">
                  <c:v>182.9000091552735</c:v>
                </c:pt>
                <c:pt idx="1812">
                  <c:v>183.0</c:v>
                </c:pt>
                <c:pt idx="1813">
                  <c:v>183.1000061035156</c:v>
                </c:pt>
                <c:pt idx="1814">
                  <c:v>183.1999969482422</c:v>
                </c:pt>
                <c:pt idx="1815">
                  <c:v>183.3000030517578</c:v>
                </c:pt>
                <c:pt idx="1816">
                  <c:v>183.4000091552735</c:v>
                </c:pt>
                <c:pt idx="1817">
                  <c:v>183.5</c:v>
                </c:pt>
                <c:pt idx="1818">
                  <c:v>183.6000061035156</c:v>
                </c:pt>
                <c:pt idx="1819">
                  <c:v>183.6999969482422</c:v>
                </c:pt>
                <c:pt idx="1820">
                  <c:v>183.8000030517578</c:v>
                </c:pt>
                <c:pt idx="1821">
                  <c:v>183.9000091552735</c:v>
                </c:pt>
                <c:pt idx="1822">
                  <c:v>184.0</c:v>
                </c:pt>
                <c:pt idx="1823">
                  <c:v>184.1000061035156</c:v>
                </c:pt>
                <c:pt idx="1824">
                  <c:v>184.1999969482422</c:v>
                </c:pt>
                <c:pt idx="1825">
                  <c:v>184.3000030517578</c:v>
                </c:pt>
                <c:pt idx="1826">
                  <c:v>184.4000091552735</c:v>
                </c:pt>
                <c:pt idx="1827">
                  <c:v>184.5</c:v>
                </c:pt>
                <c:pt idx="1828">
                  <c:v>184.6000061035156</c:v>
                </c:pt>
                <c:pt idx="1829">
                  <c:v>184.6999969482422</c:v>
                </c:pt>
                <c:pt idx="1830">
                  <c:v>184.8000030517578</c:v>
                </c:pt>
                <c:pt idx="1831">
                  <c:v>184.9000091552735</c:v>
                </c:pt>
                <c:pt idx="1832">
                  <c:v>185.0</c:v>
                </c:pt>
                <c:pt idx="1833">
                  <c:v>185.1000061035156</c:v>
                </c:pt>
                <c:pt idx="1834">
                  <c:v>185.1999969482422</c:v>
                </c:pt>
                <c:pt idx="1835">
                  <c:v>185.3000030517578</c:v>
                </c:pt>
                <c:pt idx="1836">
                  <c:v>185.4000091552735</c:v>
                </c:pt>
                <c:pt idx="1837">
                  <c:v>185.5</c:v>
                </c:pt>
                <c:pt idx="1838">
                  <c:v>185.6000061035156</c:v>
                </c:pt>
                <c:pt idx="1839">
                  <c:v>185.6999969482422</c:v>
                </c:pt>
                <c:pt idx="1840">
                  <c:v>185.8000030517578</c:v>
                </c:pt>
                <c:pt idx="1841">
                  <c:v>185.9000091552735</c:v>
                </c:pt>
                <c:pt idx="1842">
                  <c:v>186.0</c:v>
                </c:pt>
                <c:pt idx="1843">
                  <c:v>186.1000061035156</c:v>
                </c:pt>
                <c:pt idx="1844">
                  <c:v>186.1999969482422</c:v>
                </c:pt>
                <c:pt idx="1845">
                  <c:v>186.3000030517578</c:v>
                </c:pt>
                <c:pt idx="1846">
                  <c:v>186.4000091552735</c:v>
                </c:pt>
                <c:pt idx="1847">
                  <c:v>186.5</c:v>
                </c:pt>
                <c:pt idx="1848">
                  <c:v>186.6000061035156</c:v>
                </c:pt>
                <c:pt idx="1849">
                  <c:v>186.6999969482422</c:v>
                </c:pt>
                <c:pt idx="1850">
                  <c:v>186.8000030517578</c:v>
                </c:pt>
                <c:pt idx="1851">
                  <c:v>186.9000091552735</c:v>
                </c:pt>
                <c:pt idx="1852">
                  <c:v>187.0</c:v>
                </c:pt>
                <c:pt idx="1853">
                  <c:v>187.1000061035156</c:v>
                </c:pt>
                <c:pt idx="1854">
                  <c:v>187.1999969482422</c:v>
                </c:pt>
                <c:pt idx="1855">
                  <c:v>187.3000030517578</c:v>
                </c:pt>
                <c:pt idx="1856">
                  <c:v>187.4000091552735</c:v>
                </c:pt>
                <c:pt idx="1857">
                  <c:v>187.5</c:v>
                </c:pt>
                <c:pt idx="1858">
                  <c:v>187.6000061035156</c:v>
                </c:pt>
                <c:pt idx="1859">
                  <c:v>187.6999969482422</c:v>
                </c:pt>
                <c:pt idx="1860">
                  <c:v>187.8000030517578</c:v>
                </c:pt>
                <c:pt idx="1861">
                  <c:v>187.9000091552735</c:v>
                </c:pt>
                <c:pt idx="1862">
                  <c:v>188.0</c:v>
                </c:pt>
                <c:pt idx="1863">
                  <c:v>188.1000061035156</c:v>
                </c:pt>
                <c:pt idx="1864">
                  <c:v>188.1999969482422</c:v>
                </c:pt>
                <c:pt idx="1865">
                  <c:v>188.3000030517578</c:v>
                </c:pt>
                <c:pt idx="1866">
                  <c:v>188.4000091552735</c:v>
                </c:pt>
                <c:pt idx="1867">
                  <c:v>188.5</c:v>
                </c:pt>
                <c:pt idx="1868">
                  <c:v>188.6000061035156</c:v>
                </c:pt>
                <c:pt idx="1869">
                  <c:v>188.6999969482422</c:v>
                </c:pt>
                <c:pt idx="1870">
                  <c:v>188.8000030517578</c:v>
                </c:pt>
                <c:pt idx="1871">
                  <c:v>188.9000091552735</c:v>
                </c:pt>
                <c:pt idx="1872">
                  <c:v>189.0</c:v>
                </c:pt>
                <c:pt idx="1873">
                  <c:v>189.1000061035156</c:v>
                </c:pt>
                <c:pt idx="1874">
                  <c:v>189.1999969482422</c:v>
                </c:pt>
                <c:pt idx="1875">
                  <c:v>189.3000030517578</c:v>
                </c:pt>
                <c:pt idx="1876">
                  <c:v>189.4000091552735</c:v>
                </c:pt>
                <c:pt idx="1877">
                  <c:v>189.5</c:v>
                </c:pt>
                <c:pt idx="1878">
                  <c:v>189.6000061035156</c:v>
                </c:pt>
                <c:pt idx="1879">
                  <c:v>189.6999969482422</c:v>
                </c:pt>
                <c:pt idx="1880">
                  <c:v>189.8000030517578</c:v>
                </c:pt>
                <c:pt idx="1881">
                  <c:v>189.9000091552735</c:v>
                </c:pt>
                <c:pt idx="1882">
                  <c:v>190.0</c:v>
                </c:pt>
                <c:pt idx="1883">
                  <c:v>190.1000061035156</c:v>
                </c:pt>
                <c:pt idx="1884">
                  <c:v>190.1999969482422</c:v>
                </c:pt>
                <c:pt idx="1885">
                  <c:v>190.3000030517578</c:v>
                </c:pt>
                <c:pt idx="1886">
                  <c:v>190.4000091552735</c:v>
                </c:pt>
                <c:pt idx="1887">
                  <c:v>190.5</c:v>
                </c:pt>
                <c:pt idx="1888">
                  <c:v>190.6000061035156</c:v>
                </c:pt>
                <c:pt idx="1889">
                  <c:v>190.6999969482422</c:v>
                </c:pt>
                <c:pt idx="1890">
                  <c:v>190.8000030517578</c:v>
                </c:pt>
                <c:pt idx="1891">
                  <c:v>190.9000091552735</c:v>
                </c:pt>
                <c:pt idx="1892">
                  <c:v>191.0</c:v>
                </c:pt>
                <c:pt idx="1893">
                  <c:v>191.1000061035156</c:v>
                </c:pt>
                <c:pt idx="1894">
                  <c:v>191.1999969482422</c:v>
                </c:pt>
                <c:pt idx="1895">
                  <c:v>191.3000030517578</c:v>
                </c:pt>
                <c:pt idx="1896">
                  <c:v>191.4000091552735</c:v>
                </c:pt>
                <c:pt idx="1897">
                  <c:v>191.5</c:v>
                </c:pt>
                <c:pt idx="1898">
                  <c:v>191.6000061035156</c:v>
                </c:pt>
                <c:pt idx="1899">
                  <c:v>191.6999969482422</c:v>
                </c:pt>
                <c:pt idx="1900">
                  <c:v>191.8000030517578</c:v>
                </c:pt>
                <c:pt idx="1901">
                  <c:v>191.9000091552735</c:v>
                </c:pt>
                <c:pt idx="1902">
                  <c:v>192.0</c:v>
                </c:pt>
                <c:pt idx="1903">
                  <c:v>192.1000061035156</c:v>
                </c:pt>
                <c:pt idx="1904">
                  <c:v>192.1999969482422</c:v>
                </c:pt>
                <c:pt idx="1905">
                  <c:v>192.3000030517578</c:v>
                </c:pt>
                <c:pt idx="1906">
                  <c:v>192.4000091552735</c:v>
                </c:pt>
                <c:pt idx="1907">
                  <c:v>192.5</c:v>
                </c:pt>
                <c:pt idx="1908">
                  <c:v>192.6000061035156</c:v>
                </c:pt>
                <c:pt idx="1909">
                  <c:v>192.6999969482422</c:v>
                </c:pt>
                <c:pt idx="1910">
                  <c:v>192.8000030517578</c:v>
                </c:pt>
                <c:pt idx="1911">
                  <c:v>192.9000091552735</c:v>
                </c:pt>
                <c:pt idx="1912">
                  <c:v>193.0</c:v>
                </c:pt>
                <c:pt idx="1913">
                  <c:v>193.1000061035156</c:v>
                </c:pt>
                <c:pt idx="1914">
                  <c:v>193.1999969482422</c:v>
                </c:pt>
                <c:pt idx="1915">
                  <c:v>193.3000030517578</c:v>
                </c:pt>
                <c:pt idx="1916">
                  <c:v>193.4000091552735</c:v>
                </c:pt>
                <c:pt idx="1917">
                  <c:v>193.5</c:v>
                </c:pt>
                <c:pt idx="1918">
                  <c:v>193.6000061035156</c:v>
                </c:pt>
                <c:pt idx="1919">
                  <c:v>193.6999969482422</c:v>
                </c:pt>
                <c:pt idx="1920">
                  <c:v>193.8000030517578</c:v>
                </c:pt>
                <c:pt idx="1921">
                  <c:v>193.9000091552735</c:v>
                </c:pt>
                <c:pt idx="1922">
                  <c:v>194.0</c:v>
                </c:pt>
                <c:pt idx="1923">
                  <c:v>194.1000061035156</c:v>
                </c:pt>
                <c:pt idx="1924">
                  <c:v>194.1999969482422</c:v>
                </c:pt>
                <c:pt idx="1925">
                  <c:v>194.3000030517578</c:v>
                </c:pt>
                <c:pt idx="1926">
                  <c:v>194.4000091552735</c:v>
                </c:pt>
                <c:pt idx="1927">
                  <c:v>194.5</c:v>
                </c:pt>
                <c:pt idx="1928">
                  <c:v>194.6000061035156</c:v>
                </c:pt>
                <c:pt idx="1929">
                  <c:v>194.6999969482422</c:v>
                </c:pt>
                <c:pt idx="1930">
                  <c:v>194.8000030517578</c:v>
                </c:pt>
                <c:pt idx="1931">
                  <c:v>194.9000091552735</c:v>
                </c:pt>
                <c:pt idx="1932">
                  <c:v>195.0</c:v>
                </c:pt>
                <c:pt idx="1933">
                  <c:v>195.1000061035156</c:v>
                </c:pt>
                <c:pt idx="1934">
                  <c:v>195.1999969482422</c:v>
                </c:pt>
                <c:pt idx="1935">
                  <c:v>195.3000030517578</c:v>
                </c:pt>
                <c:pt idx="1936">
                  <c:v>195.4000091552735</c:v>
                </c:pt>
                <c:pt idx="1937">
                  <c:v>195.5</c:v>
                </c:pt>
                <c:pt idx="1938">
                  <c:v>195.6000061035156</c:v>
                </c:pt>
                <c:pt idx="1939">
                  <c:v>195.6999969482422</c:v>
                </c:pt>
                <c:pt idx="1940">
                  <c:v>195.8000030517578</c:v>
                </c:pt>
                <c:pt idx="1941">
                  <c:v>195.9000091552735</c:v>
                </c:pt>
                <c:pt idx="1942">
                  <c:v>196.0</c:v>
                </c:pt>
                <c:pt idx="1943">
                  <c:v>196.1000061035156</c:v>
                </c:pt>
                <c:pt idx="1944">
                  <c:v>196.1999969482422</c:v>
                </c:pt>
                <c:pt idx="1945">
                  <c:v>196.3000030517578</c:v>
                </c:pt>
                <c:pt idx="1946">
                  <c:v>196.4000091552735</c:v>
                </c:pt>
                <c:pt idx="1947">
                  <c:v>196.5</c:v>
                </c:pt>
                <c:pt idx="1948">
                  <c:v>196.6000061035156</c:v>
                </c:pt>
                <c:pt idx="1949">
                  <c:v>196.6999969482422</c:v>
                </c:pt>
                <c:pt idx="1950">
                  <c:v>196.8000030517578</c:v>
                </c:pt>
                <c:pt idx="1951">
                  <c:v>196.9000091552735</c:v>
                </c:pt>
                <c:pt idx="1952">
                  <c:v>197.0</c:v>
                </c:pt>
                <c:pt idx="1953">
                  <c:v>197.1000061035156</c:v>
                </c:pt>
                <c:pt idx="1954">
                  <c:v>197.1999969482422</c:v>
                </c:pt>
                <c:pt idx="1955">
                  <c:v>197.3000030517578</c:v>
                </c:pt>
                <c:pt idx="1956">
                  <c:v>197.4000091552735</c:v>
                </c:pt>
                <c:pt idx="1957">
                  <c:v>197.5</c:v>
                </c:pt>
                <c:pt idx="1958">
                  <c:v>197.6000061035156</c:v>
                </c:pt>
                <c:pt idx="1959">
                  <c:v>197.6999969482422</c:v>
                </c:pt>
                <c:pt idx="1960">
                  <c:v>197.8000030517578</c:v>
                </c:pt>
                <c:pt idx="1961">
                  <c:v>197.9000091552735</c:v>
                </c:pt>
                <c:pt idx="1962">
                  <c:v>198.0</c:v>
                </c:pt>
                <c:pt idx="1963">
                  <c:v>198.1000061035156</c:v>
                </c:pt>
                <c:pt idx="1964">
                  <c:v>198.1999969482422</c:v>
                </c:pt>
                <c:pt idx="1965">
                  <c:v>198.3000030517578</c:v>
                </c:pt>
                <c:pt idx="1966">
                  <c:v>198.4000091552735</c:v>
                </c:pt>
                <c:pt idx="1967">
                  <c:v>198.5</c:v>
                </c:pt>
                <c:pt idx="1968">
                  <c:v>198.6000061035156</c:v>
                </c:pt>
                <c:pt idx="1969">
                  <c:v>198.6999969482422</c:v>
                </c:pt>
                <c:pt idx="1970">
                  <c:v>198.8000030517578</c:v>
                </c:pt>
                <c:pt idx="1971">
                  <c:v>198.9000091552735</c:v>
                </c:pt>
                <c:pt idx="1972">
                  <c:v>199.0</c:v>
                </c:pt>
                <c:pt idx="1973">
                  <c:v>199.1000061035156</c:v>
                </c:pt>
                <c:pt idx="1974">
                  <c:v>199.1999969482422</c:v>
                </c:pt>
                <c:pt idx="1975">
                  <c:v>199.3000030517578</c:v>
                </c:pt>
                <c:pt idx="1976">
                  <c:v>199.4000091552735</c:v>
                </c:pt>
                <c:pt idx="1977">
                  <c:v>199.5</c:v>
                </c:pt>
                <c:pt idx="1978">
                  <c:v>199.6000061035156</c:v>
                </c:pt>
                <c:pt idx="1979">
                  <c:v>199.6999969482422</c:v>
                </c:pt>
                <c:pt idx="1980">
                  <c:v>199.8000030517578</c:v>
                </c:pt>
                <c:pt idx="1981">
                  <c:v>199.9000091552735</c:v>
                </c:pt>
                <c:pt idx="1982">
                  <c:v>200.0</c:v>
                </c:pt>
                <c:pt idx="1983">
                  <c:v>200.1000061035156</c:v>
                </c:pt>
                <c:pt idx="1984">
                  <c:v>200.1999969482422</c:v>
                </c:pt>
                <c:pt idx="1985">
                  <c:v>200.3000030517578</c:v>
                </c:pt>
                <c:pt idx="1986">
                  <c:v>200.4000091552735</c:v>
                </c:pt>
                <c:pt idx="1987">
                  <c:v>200.5</c:v>
                </c:pt>
                <c:pt idx="1988">
                  <c:v>200.6000061035156</c:v>
                </c:pt>
                <c:pt idx="1989">
                  <c:v>200.6999969482422</c:v>
                </c:pt>
                <c:pt idx="1990">
                  <c:v>200.8000030517578</c:v>
                </c:pt>
                <c:pt idx="1991">
                  <c:v>200.9000091552735</c:v>
                </c:pt>
                <c:pt idx="1992">
                  <c:v>201.0</c:v>
                </c:pt>
                <c:pt idx="1993">
                  <c:v>201.1000061035156</c:v>
                </c:pt>
                <c:pt idx="1994">
                  <c:v>201.1999969482422</c:v>
                </c:pt>
                <c:pt idx="1995">
                  <c:v>201.3000030517578</c:v>
                </c:pt>
                <c:pt idx="1996">
                  <c:v>201.4000091552735</c:v>
                </c:pt>
                <c:pt idx="1997">
                  <c:v>201.5</c:v>
                </c:pt>
                <c:pt idx="1998">
                  <c:v>201.6000061035156</c:v>
                </c:pt>
                <c:pt idx="1999">
                  <c:v>201.6999969482422</c:v>
                </c:pt>
                <c:pt idx="2000">
                  <c:v>201.8000030517578</c:v>
                </c:pt>
                <c:pt idx="2001">
                  <c:v>201.9000091552735</c:v>
                </c:pt>
                <c:pt idx="2002">
                  <c:v>202.0</c:v>
                </c:pt>
                <c:pt idx="2003">
                  <c:v>202.1000061035156</c:v>
                </c:pt>
                <c:pt idx="2004">
                  <c:v>202.1999969482422</c:v>
                </c:pt>
                <c:pt idx="2005">
                  <c:v>202.3000030517578</c:v>
                </c:pt>
                <c:pt idx="2006">
                  <c:v>202.4000091552735</c:v>
                </c:pt>
                <c:pt idx="2007">
                  <c:v>202.5</c:v>
                </c:pt>
                <c:pt idx="2008">
                  <c:v>202.6000061035156</c:v>
                </c:pt>
                <c:pt idx="2009">
                  <c:v>202.6999969482422</c:v>
                </c:pt>
                <c:pt idx="2010">
                  <c:v>202.8000030517578</c:v>
                </c:pt>
                <c:pt idx="2011">
                  <c:v>202.9000091552735</c:v>
                </c:pt>
                <c:pt idx="2012">
                  <c:v>203.0</c:v>
                </c:pt>
                <c:pt idx="2013">
                  <c:v>203.1000061035156</c:v>
                </c:pt>
                <c:pt idx="2014">
                  <c:v>203.1999969482422</c:v>
                </c:pt>
                <c:pt idx="2015">
                  <c:v>203.3000030517578</c:v>
                </c:pt>
                <c:pt idx="2016">
                  <c:v>203.4000091552735</c:v>
                </c:pt>
                <c:pt idx="2017">
                  <c:v>203.5</c:v>
                </c:pt>
                <c:pt idx="2018">
                  <c:v>203.6000061035156</c:v>
                </c:pt>
                <c:pt idx="2019">
                  <c:v>203.6999969482422</c:v>
                </c:pt>
                <c:pt idx="2020">
                  <c:v>203.8000030517578</c:v>
                </c:pt>
                <c:pt idx="2021">
                  <c:v>203.9000091552735</c:v>
                </c:pt>
                <c:pt idx="2022">
                  <c:v>204.0</c:v>
                </c:pt>
                <c:pt idx="2023">
                  <c:v>204.1000061035156</c:v>
                </c:pt>
                <c:pt idx="2024">
                  <c:v>204.1999969482422</c:v>
                </c:pt>
                <c:pt idx="2025">
                  <c:v>204.3000030517578</c:v>
                </c:pt>
                <c:pt idx="2026">
                  <c:v>204.4000091552735</c:v>
                </c:pt>
                <c:pt idx="2027">
                  <c:v>204.5</c:v>
                </c:pt>
                <c:pt idx="2028">
                  <c:v>204.6000061035156</c:v>
                </c:pt>
                <c:pt idx="2029">
                  <c:v>204.6999969482422</c:v>
                </c:pt>
                <c:pt idx="2030">
                  <c:v>204.8000030517578</c:v>
                </c:pt>
                <c:pt idx="2031">
                  <c:v>204.9000091552735</c:v>
                </c:pt>
                <c:pt idx="2032">
                  <c:v>205.0</c:v>
                </c:pt>
                <c:pt idx="2033">
                  <c:v>205.1000061035156</c:v>
                </c:pt>
                <c:pt idx="2034">
                  <c:v>205.1999969482422</c:v>
                </c:pt>
                <c:pt idx="2035">
                  <c:v>205.3000030517578</c:v>
                </c:pt>
                <c:pt idx="2036">
                  <c:v>205.4000091552735</c:v>
                </c:pt>
                <c:pt idx="2037">
                  <c:v>205.5</c:v>
                </c:pt>
                <c:pt idx="2038">
                  <c:v>205.6000061035156</c:v>
                </c:pt>
                <c:pt idx="2039">
                  <c:v>205.6999969482422</c:v>
                </c:pt>
                <c:pt idx="2040">
                  <c:v>205.8000030517578</c:v>
                </c:pt>
                <c:pt idx="2041">
                  <c:v>205.9000091552735</c:v>
                </c:pt>
                <c:pt idx="2042">
                  <c:v>206.0</c:v>
                </c:pt>
                <c:pt idx="2043">
                  <c:v>206.1000061035156</c:v>
                </c:pt>
                <c:pt idx="2044">
                  <c:v>206.1999969482422</c:v>
                </c:pt>
                <c:pt idx="2045">
                  <c:v>206.3000030517578</c:v>
                </c:pt>
                <c:pt idx="2046">
                  <c:v>206.4000091552735</c:v>
                </c:pt>
                <c:pt idx="2047">
                  <c:v>206.5</c:v>
                </c:pt>
                <c:pt idx="2048">
                  <c:v>206.6000061035156</c:v>
                </c:pt>
                <c:pt idx="2049">
                  <c:v>206.6999969482422</c:v>
                </c:pt>
                <c:pt idx="2050">
                  <c:v>206.8000030517578</c:v>
                </c:pt>
                <c:pt idx="2051">
                  <c:v>206.9000091552735</c:v>
                </c:pt>
                <c:pt idx="2052">
                  <c:v>207.0</c:v>
                </c:pt>
                <c:pt idx="2053">
                  <c:v>207.1000061035156</c:v>
                </c:pt>
                <c:pt idx="2054">
                  <c:v>207.1999969482422</c:v>
                </c:pt>
                <c:pt idx="2055">
                  <c:v>207.3000030517578</c:v>
                </c:pt>
                <c:pt idx="2056">
                  <c:v>207.4000091552735</c:v>
                </c:pt>
                <c:pt idx="2057">
                  <c:v>207.5</c:v>
                </c:pt>
                <c:pt idx="2058">
                  <c:v>207.6000061035156</c:v>
                </c:pt>
                <c:pt idx="2059">
                  <c:v>207.6999969482422</c:v>
                </c:pt>
                <c:pt idx="2060">
                  <c:v>207.8000030517578</c:v>
                </c:pt>
                <c:pt idx="2061">
                  <c:v>207.9000091552735</c:v>
                </c:pt>
                <c:pt idx="2062">
                  <c:v>208.0</c:v>
                </c:pt>
                <c:pt idx="2063">
                  <c:v>208.1000061035156</c:v>
                </c:pt>
                <c:pt idx="2064">
                  <c:v>208.1999969482422</c:v>
                </c:pt>
                <c:pt idx="2065">
                  <c:v>208.3000030517578</c:v>
                </c:pt>
                <c:pt idx="2066">
                  <c:v>208.4000091552735</c:v>
                </c:pt>
                <c:pt idx="2067">
                  <c:v>208.5</c:v>
                </c:pt>
                <c:pt idx="2068">
                  <c:v>208.6000061035156</c:v>
                </c:pt>
                <c:pt idx="2069">
                  <c:v>208.6999969482422</c:v>
                </c:pt>
                <c:pt idx="2070">
                  <c:v>208.8000030517578</c:v>
                </c:pt>
                <c:pt idx="2071">
                  <c:v>208.9000091552735</c:v>
                </c:pt>
                <c:pt idx="2072">
                  <c:v>209.0</c:v>
                </c:pt>
                <c:pt idx="2073">
                  <c:v>209.1000061035156</c:v>
                </c:pt>
                <c:pt idx="2074">
                  <c:v>209.1999969482422</c:v>
                </c:pt>
                <c:pt idx="2075">
                  <c:v>209.3000030517578</c:v>
                </c:pt>
                <c:pt idx="2076">
                  <c:v>209.4000091552735</c:v>
                </c:pt>
                <c:pt idx="2077">
                  <c:v>209.5</c:v>
                </c:pt>
                <c:pt idx="2078">
                  <c:v>209.6000061035156</c:v>
                </c:pt>
                <c:pt idx="2079">
                  <c:v>209.6999969482422</c:v>
                </c:pt>
                <c:pt idx="2080">
                  <c:v>209.8000030517578</c:v>
                </c:pt>
                <c:pt idx="2081">
                  <c:v>209.9000091552735</c:v>
                </c:pt>
                <c:pt idx="2082">
                  <c:v>210.0</c:v>
                </c:pt>
                <c:pt idx="2083">
                  <c:v>210.1000061035156</c:v>
                </c:pt>
                <c:pt idx="2084">
                  <c:v>210.1999969482422</c:v>
                </c:pt>
                <c:pt idx="2085">
                  <c:v>210.3000030517578</c:v>
                </c:pt>
                <c:pt idx="2086">
                  <c:v>210.4000091552735</c:v>
                </c:pt>
                <c:pt idx="2087">
                  <c:v>210.5</c:v>
                </c:pt>
                <c:pt idx="2088">
                  <c:v>210.6000061035156</c:v>
                </c:pt>
                <c:pt idx="2089">
                  <c:v>210.6999969482422</c:v>
                </c:pt>
                <c:pt idx="2090">
                  <c:v>210.8000030517578</c:v>
                </c:pt>
                <c:pt idx="2091">
                  <c:v>210.9000091552735</c:v>
                </c:pt>
                <c:pt idx="2092">
                  <c:v>211.0</c:v>
                </c:pt>
                <c:pt idx="2093">
                  <c:v>211.1000061035156</c:v>
                </c:pt>
                <c:pt idx="2094">
                  <c:v>211.1999969482422</c:v>
                </c:pt>
                <c:pt idx="2095">
                  <c:v>211.3000030517578</c:v>
                </c:pt>
                <c:pt idx="2096">
                  <c:v>211.4000091552735</c:v>
                </c:pt>
                <c:pt idx="2097">
                  <c:v>211.5</c:v>
                </c:pt>
                <c:pt idx="2098">
                  <c:v>211.6000061035156</c:v>
                </c:pt>
                <c:pt idx="2099">
                  <c:v>211.6999969482422</c:v>
                </c:pt>
                <c:pt idx="2100">
                  <c:v>211.8000030517578</c:v>
                </c:pt>
                <c:pt idx="2101">
                  <c:v>211.9000091552735</c:v>
                </c:pt>
                <c:pt idx="2102">
                  <c:v>212.0</c:v>
                </c:pt>
                <c:pt idx="2103">
                  <c:v>212.1000061035156</c:v>
                </c:pt>
                <c:pt idx="2104">
                  <c:v>212.1999969482422</c:v>
                </c:pt>
                <c:pt idx="2105">
                  <c:v>212.3000030517578</c:v>
                </c:pt>
                <c:pt idx="2106">
                  <c:v>212.4000091552735</c:v>
                </c:pt>
                <c:pt idx="2107">
                  <c:v>212.5</c:v>
                </c:pt>
                <c:pt idx="2108">
                  <c:v>212.6000061035156</c:v>
                </c:pt>
                <c:pt idx="2109">
                  <c:v>212.6999969482422</c:v>
                </c:pt>
                <c:pt idx="2110">
                  <c:v>212.8000030517578</c:v>
                </c:pt>
                <c:pt idx="2111">
                  <c:v>212.9000091552735</c:v>
                </c:pt>
                <c:pt idx="2112">
                  <c:v>213.0</c:v>
                </c:pt>
                <c:pt idx="2113">
                  <c:v>213.1000061035156</c:v>
                </c:pt>
                <c:pt idx="2114">
                  <c:v>213.1999969482422</c:v>
                </c:pt>
                <c:pt idx="2115">
                  <c:v>213.3000030517578</c:v>
                </c:pt>
                <c:pt idx="2116">
                  <c:v>213.4000091552735</c:v>
                </c:pt>
                <c:pt idx="2117">
                  <c:v>213.5</c:v>
                </c:pt>
                <c:pt idx="2118">
                  <c:v>213.6000061035156</c:v>
                </c:pt>
                <c:pt idx="2119">
                  <c:v>213.6999969482422</c:v>
                </c:pt>
                <c:pt idx="2120">
                  <c:v>213.8000030517578</c:v>
                </c:pt>
                <c:pt idx="2121">
                  <c:v>213.9000091552735</c:v>
                </c:pt>
                <c:pt idx="2122">
                  <c:v>214.0</c:v>
                </c:pt>
                <c:pt idx="2123">
                  <c:v>214.1000061035156</c:v>
                </c:pt>
                <c:pt idx="2124">
                  <c:v>214.1999969482422</c:v>
                </c:pt>
                <c:pt idx="2125">
                  <c:v>214.3000030517578</c:v>
                </c:pt>
                <c:pt idx="2126">
                  <c:v>214.4000091552735</c:v>
                </c:pt>
                <c:pt idx="2127">
                  <c:v>214.5</c:v>
                </c:pt>
                <c:pt idx="2128">
                  <c:v>214.6000061035156</c:v>
                </c:pt>
                <c:pt idx="2129">
                  <c:v>214.6999969482422</c:v>
                </c:pt>
                <c:pt idx="2130">
                  <c:v>214.8000030517578</c:v>
                </c:pt>
                <c:pt idx="2131">
                  <c:v>214.9000091552735</c:v>
                </c:pt>
                <c:pt idx="2132">
                  <c:v>215.0</c:v>
                </c:pt>
                <c:pt idx="2133">
                  <c:v>215.1000061035156</c:v>
                </c:pt>
                <c:pt idx="2134">
                  <c:v>215.1999969482422</c:v>
                </c:pt>
                <c:pt idx="2135">
                  <c:v>215.3000030517578</c:v>
                </c:pt>
                <c:pt idx="2136">
                  <c:v>215.4000091552735</c:v>
                </c:pt>
                <c:pt idx="2137">
                  <c:v>215.5</c:v>
                </c:pt>
                <c:pt idx="2138">
                  <c:v>215.6000061035156</c:v>
                </c:pt>
                <c:pt idx="2139">
                  <c:v>215.6999969482422</c:v>
                </c:pt>
                <c:pt idx="2140">
                  <c:v>215.8000030517578</c:v>
                </c:pt>
                <c:pt idx="2141">
                  <c:v>215.9000091552735</c:v>
                </c:pt>
                <c:pt idx="2142">
                  <c:v>216.0</c:v>
                </c:pt>
                <c:pt idx="2143">
                  <c:v>216.1000061035156</c:v>
                </c:pt>
                <c:pt idx="2144">
                  <c:v>216.1999969482422</c:v>
                </c:pt>
                <c:pt idx="2145">
                  <c:v>216.3000030517578</c:v>
                </c:pt>
                <c:pt idx="2146">
                  <c:v>216.4000091552735</c:v>
                </c:pt>
                <c:pt idx="2147">
                  <c:v>216.5000152587891</c:v>
                </c:pt>
                <c:pt idx="2148">
                  <c:v>216.5999908447266</c:v>
                </c:pt>
                <c:pt idx="2149">
                  <c:v>216.6999969482422</c:v>
                </c:pt>
                <c:pt idx="2150">
                  <c:v>216.8000030517578</c:v>
                </c:pt>
                <c:pt idx="2151">
                  <c:v>216.9000091552735</c:v>
                </c:pt>
                <c:pt idx="2152">
                  <c:v>217.0000152587891</c:v>
                </c:pt>
                <c:pt idx="2153">
                  <c:v>217.0999908447266</c:v>
                </c:pt>
                <c:pt idx="2154">
                  <c:v>217.1999969482422</c:v>
                </c:pt>
                <c:pt idx="2155">
                  <c:v>217.3000030517578</c:v>
                </c:pt>
                <c:pt idx="2156">
                  <c:v>217.4000091552735</c:v>
                </c:pt>
                <c:pt idx="2157">
                  <c:v>217.5000152587891</c:v>
                </c:pt>
                <c:pt idx="2158">
                  <c:v>217.5999908447266</c:v>
                </c:pt>
                <c:pt idx="2159">
                  <c:v>217.6999969482422</c:v>
                </c:pt>
                <c:pt idx="2160">
                  <c:v>217.8000030517578</c:v>
                </c:pt>
                <c:pt idx="2161">
                  <c:v>217.9000091552735</c:v>
                </c:pt>
                <c:pt idx="2162">
                  <c:v>218.0000152587891</c:v>
                </c:pt>
                <c:pt idx="2163">
                  <c:v>218.0999908447266</c:v>
                </c:pt>
                <c:pt idx="2164">
                  <c:v>218.1999969482422</c:v>
                </c:pt>
                <c:pt idx="2165">
                  <c:v>218.3000030517578</c:v>
                </c:pt>
                <c:pt idx="2166">
                  <c:v>218.4000091552735</c:v>
                </c:pt>
                <c:pt idx="2167">
                  <c:v>218.5000152587891</c:v>
                </c:pt>
                <c:pt idx="2168">
                  <c:v>218.5999908447266</c:v>
                </c:pt>
                <c:pt idx="2169">
                  <c:v>218.6999969482422</c:v>
                </c:pt>
                <c:pt idx="2170">
                  <c:v>218.8000030517578</c:v>
                </c:pt>
                <c:pt idx="2171">
                  <c:v>218.9000091552735</c:v>
                </c:pt>
                <c:pt idx="2172">
                  <c:v>219.0000152587891</c:v>
                </c:pt>
                <c:pt idx="2173">
                  <c:v>219.0999908447266</c:v>
                </c:pt>
                <c:pt idx="2174">
                  <c:v>219.1999969482422</c:v>
                </c:pt>
                <c:pt idx="2175">
                  <c:v>219.3000030517578</c:v>
                </c:pt>
                <c:pt idx="2176">
                  <c:v>219.4000091552735</c:v>
                </c:pt>
                <c:pt idx="2177">
                  <c:v>219.5000152587891</c:v>
                </c:pt>
                <c:pt idx="2178">
                  <c:v>219.5999908447266</c:v>
                </c:pt>
                <c:pt idx="2179">
                  <c:v>219.6999969482422</c:v>
                </c:pt>
                <c:pt idx="2180">
                  <c:v>219.8000030517578</c:v>
                </c:pt>
                <c:pt idx="2181">
                  <c:v>219.9000091552735</c:v>
                </c:pt>
                <c:pt idx="2182">
                  <c:v>220.0000152587891</c:v>
                </c:pt>
                <c:pt idx="2183">
                  <c:v>220.0999908447266</c:v>
                </c:pt>
                <c:pt idx="2184">
                  <c:v>220.1999969482422</c:v>
                </c:pt>
                <c:pt idx="2185">
                  <c:v>220.3000030517578</c:v>
                </c:pt>
                <c:pt idx="2186">
                  <c:v>220.4000091552735</c:v>
                </c:pt>
                <c:pt idx="2187">
                  <c:v>220.5000152587891</c:v>
                </c:pt>
                <c:pt idx="2188">
                  <c:v>220.5999908447266</c:v>
                </c:pt>
                <c:pt idx="2189">
                  <c:v>220.6999969482422</c:v>
                </c:pt>
                <c:pt idx="2190">
                  <c:v>220.8000030517578</c:v>
                </c:pt>
                <c:pt idx="2191">
                  <c:v>220.9000091552735</c:v>
                </c:pt>
                <c:pt idx="2192">
                  <c:v>221.0000152587891</c:v>
                </c:pt>
                <c:pt idx="2193">
                  <c:v>221.0999908447266</c:v>
                </c:pt>
                <c:pt idx="2194">
                  <c:v>221.1999969482422</c:v>
                </c:pt>
                <c:pt idx="2195">
                  <c:v>221.3000030517578</c:v>
                </c:pt>
                <c:pt idx="2196">
                  <c:v>221.4000091552735</c:v>
                </c:pt>
                <c:pt idx="2197">
                  <c:v>221.5000152587891</c:v>
                </c:pt>
                <c:pt idx="2198">
                  <c:v>221.5999908447266</c:v>
                </c:pt>
                <c:pt idx="2199">
                  <c:v>221.6999969482422</c:v>
                </c:pt>
                <c:pt idx="2200">
                  <c:v>221.8000030517578</c:v>
                </c:pt>
                <c:pt idx="2201">
                  <c:v>221.9000091552735</c:v>
                </c:pt>
                <c:pt idx="2202">
                  <c:v>222.0000152587891</c:v>
                </c:pt>
                <c:pt idx="2203">
                  <c:v>222.0999908447266</c:v>
                </c:pt>
                <c:pt idx="2204">
                  <c:v>222.1999969482422</c:v>
                </c:pt>
                <c:pt idx="2205">
                  <c:v>222.3000030517578</c:v>
                </c:pt>
                <c:pt idx="2206">
                  <c:v>222.4000091552735</c:v>
                </c:pt>
                <c:pt idx="2207">
                  <c:v>222.5000152587891</c:v>
                </c:pt>
                <c:pt idx="2208">
                  <c:v>222.5999908447266</c:v>
                </c:pt>
                <c:pt idx="2209">
                  <c:v>222.6999969482422</c:v>
                </c:pt>
                <c:pt idx="2210">
                  <c:v>222.8000030517578</c:v>
                </c:pt>
                <c:pt idx="2211">
                  <c:v>222.9000091552735</c:v>
                </c:pt>
                <c:pt idx="2212">
                  <c:v>223.0000152587891</c:v>
                </c:pt>
                <c:pt idx="2213">
                  <c:v>223.0999908447266</c:v>
                </c:pt>
                <c:pt idx="2214">
                  <c:v>223.1999969482422</c:v>
                </c:pt>
                <c:pt idx="2215">
                  <c:v>223.3000030517578</c:v>
                </c:pt>
                <c:pt idx="2216">
                  <c:v>223.4000091552735</c:v>
                </c:pt>
                <c:pt idx="2217">
                  <c:v>223.5000152587891</c:v>
                </c:pt>
                <c:pt idx="2218">
                  <c:v>223.5999908447266</c:v>
                </c:pt>
                <c:pt idx="2219">
                  <c:v>223.6999969482422</c:v>
                </c:pt>
                <c:pt idx="2220">
                  <c:v>223.8000030517578</c:v>
                </c:pt>
                <c:pt idx="2221">
                  <c:v>223.9000091552735</c:v>
                </c:pt>
                <c:pt idx="2222">
                  <c:v>224.0000152587891</c:v>
                </c:pt>
                <c:pt idx="2223">
                  <c:v>224.0999908447266</c:v>
                </c:pt>
                <c:pt idx="2224">
                  <c:v>224.1999969482422</c:v>
                </c:pt>
                <c:pt idx="2225">
                  <c:v>224.3000030517578</c:v>
                </c:pt>
                <c:pt idx="2226">
                  <c:v>224.4000091552735</c:v>
                </c:pt>
                <c:pt idx="2227">
                  <c:v>224.5000152587891</c:v>
                </c:pt>
                <c:pt idx="2228">
                  <c:v>224.5999908447266</c:v>
                </c:pt>
                <c:pt idx="2229">
                  <c:v>224.6999969482422</c:v>
                </c:pt>
                <c:pt idx="2230">
                  <c:v>224.8000030517578</c:v>
                </c:pt>
                <c:pt idx="2231">
                  <c:v>224.9000091552735</c:v>
                </c:pt>
                <c:pt idx="2232">
                  <c:v>225.0000152587891</c:v>
                </c:pt>
                <c:pt idx="2233">
                  <c:v>225.0999908447266</c:v>
                </c:pt>
                <c:pt idx="2234">
                  <c:v>225.1999969482422</c:v>
                </c:pt>
                <c:pt idx="2235">
                  <c:v>225.3000030517578</c:v>
                </c:pt>
                <c:pt idx="2236">
                  <c:v>225.4000091552735</c:v>
                </c:pt>
                <c:pt idx="2237">
                  <c:v>225.5000152587891</c:v>
                </c:pt>
                <c:pt idx="2238">
                  <c:v>225.5999908447266</c:v>
                </c:pt>
                <c:pt idx="2239">
                  <c:v>225.6999969482422</c:v>
                </c:pt>
                <c:pt idx="2240">
                  <c:v>225.8000030517578</c:v>
                </c:pt>
                <c:pt idx="2241">
                  <c:v>225.9000091552735</c:v>
                </c:pt>
                <c:pt idx="2242">
                  <c:v>226.0000152587891</c:v>
                </c:pt>
                <c:pt idx="2243">
                  <c:v>226.0999908447266</c:v>
                </c:pt>
                <c:pt idx="2244">
                  <c:v>226.1999969482422</c:v>
                </c:pt>
                <c:pt idx="2245">
                  <c:v>226.3000030517578</c:v>
                </c:pt>
                <c:pt idx="2246">
                  <c:v>226.4000091552735</c:v>
                </c:pt>
                <c:pt idx="2247">
                  <c:v>226.5000152587891</c:v>
                </c:pt>
                <c:pt idx="2248">
                  <c:v>226.5999908447266</c:v>
                </c:pt>
                <c:pt idx="2249">
                  <c:v>226.6999969482422</c:v>
                </c:pt>
                <c:pt idx="2250">
                  <c:v>226.8000030517578</c:v>
                </c:pt>
                <c:pt idx="2251">
                  <c:v>226.9000091552735</c:v>
                </c:pt>
                <c:pt idx="2252">
                  <c:v>227.0000152587891</c:v>
                </c:pt>
                <c:pt idx="2253">
                  <c:v>227.0999908447266</c:v>
                </c:pt>
                <c:pt idx="2254">
                  <c:v>227.1999969482422</c:v>
                </c:pt>
                <c:pt idx="2255">
                  <c:v>227.3000030517578</c:v>
                </c:pt>
                <c:pt idx="2256">
                  <c:v>227.4000091552735</c:v>
                </c:pt>
                <c:pt idx="2257">
                  <c:v>227.5000152587891</c:v>
                </c:pt>
                <c:pt idx="2258">
                  <c:v>227.5999908447266</c:v>
                </c:pt>
                <c:pt idx="2259">
                  <c:v>227.6999969482422</c:v>
                </c:pt>
                <c:pt idx="2260">
                  <c:v>227.8000030517578</c:v>
                </c:pt>
                <c:pt idx="2261">
                  <c:v>227.9000091552735</c:v>
                </c:pt>
                <c:pt idx="2262">
                  <c:v>228.0000152587891</c:v>
                </c:pt>
                <c:pt idx="2263">
                  <c:v>228.0999908447266</c:v>
                </c:pt>
                <c:pt idx="2264">
                  <c:v>228.1999969482422</c:v>
                </c:pt>
                <c:pt idx="2265">
                  <c:v>228.3000030517578</c:v>
                </c:pt>
                <c:pt idx="2266">
                  <c:v>228.4000091552735</c:v>
                </c:pt>
                <c:pt idx="2267">
                  <c:v>228.5000152587891</c:v>
                </c:pt>
                <c:pt idx="2268">
                  <c:v>228.5999908447266</c:v>
                </c:pt>
                <c:pt idx="2269">
                  <c:v>228.6999969482422</c:v>
                </c:pt>
                <c:pt idx="2270">
                  <c:v>228.8000030517578</c:v>
                </c:pt>
                <c:pt idx="2271">
                  <c:v>228.9000091552735</c:v>
                </c:pt>
                <c:pt idx="2272">
                  <c:v>229.0000152587891</c:v>
                </c:pt>
                <c:pt idx="2273">
                  <c:v>229.0999908447266</c:v>
                </c:pt>
                <c:pt idx="2274">
                  <c:v>229.1999969482422</c:v>
                </c:pt>
                <c:pt idx="2275">
                  <c:v>229.3000030517578</c:v>
                </c:pt>
                <c:pt idx="2276">
                  <c:v>229.4000091552735</c:v>
                </c:pt>
                <c:pt idx="2277">
                  <c:v>229.5000152587891</c:v>
                </c:pt>
                <c:pt idx="2278">
                  <c:v>229.5999908447266</c:v>
                </c:pt>
                <c:pt idx="2279">
                  <c:v>229.6999969482422</c:v>
                </c:pt>
                <c:pt idx="2280">
                  <c:v>229.8000030517578</c:v>
                </c:pt>
                <c:pt idx="2281">
                  <c:v>229.9000091552735</c:v>
                </c:pt>
                <c:pt idx="2282">
                  <c:v>230.0000152587891</c:v>
                </c:pt>
                <c:pt idx="2283">
                  <c:v>230.0999908447266</c:v>
                </c:pt>
                <c:pt idx="2284">
                  <c:v>230.1999969482422</c:v>
                </c:pt>
                <c:pt idx="2285">
                  <c:v>230.3000030517578</c:v>
                </c:pt>
                <c:pt idx="2286">
                  <c:v>230.4000091552735</c:v>
                </c:pt>
                <c:pt idx="2287">
                  <c:v>230.5000152587891</c:v>
                </c:pt>
                <c:pt idx="2288">
                  <c:v>230.5999908447266</c:v>
                </c:pt>
                <c:pt idx="2289">
                  <c:v>230.6999969482422</c:v>
                </c:pt>
                <c:pt idx="2290">
                  <c:v>230.8000030517578</c:v>
                </c:pt>
                <c:pt idx="2291">
                  <c:v>230.9000091552735</c:v>
                </c:pt>
                <c:pt idx="2292">
                  <c:v>231.0000152587891</c:v>
                </c:pt>
                <c:pt idx="2293">
                  <c:v>231.0999908447266</c:v>
                </c:pt>
                <c:pt idx="2294">
                  <c:v>231.1999969482422</c:v>
                </c:pt>
                <c:pt idx="2295">
                  <c:v>231.3000030517578</c:v>
                </c:pt>
                <c:pt idx="2296">
                  <c:v>231.4000091552735</c:v>
                </c:pt>
                <c:pt idx="2297">
                  <c:v>231.5000152587891</c:v>
                </c:pt>
                <c:pt idx="2298">
                  <c:v>231.5999908447266</c:v>
                </c:pt>
                <c:pt idx="2299">
                  <c:v>231.6999969482422</c:v>
                </c:pt>
                <c:pt idx="2300">
                  <c:v>231.8000030517578</c:v>
                </c:pt>
                <c:pt idx="2301">
                  <c:v>231.9000091552735</c:v>
                </c:pt>
                <c:pt idx="2302">
                  <c:v>232.0000152587891</c:v>
                </c:pt>
                <c:pt idx="2303">
                  <c:v>232.0999908447266</c:v>
                </c:pt>
                <c:pt idx="2304">
                  <c:v>232.1999969482422</c:v>
                </c:pt>
                <c:pt idx="2305">
                  <c:v>232.3000030517578</c:v>
                </c:pt>
                <c:pt idx="2306">
                  <c:v>232.4000091552735</c:v>
                </c:pt>
                <c:pt idx="2307">
                  <c:v>232.5000152587891</c:v>
                </c:pt>
                <c:pt idx="2308">
                  <c:v>232.5999908447266</c:v>
                </c:pt>
                <c:pt idx="2309">
                  <c:v>232.6999969482422</c:v>
                </c:pt>
                <c:pt idx="2310">
                  <c:v>232.8000030517578</c:v>
                </c:pt>
                <c:pt idx="2311">
                  <c:v>232.9000091552735</c:v>
                </c:pt>
                <c:pt idx="2312">
                  <c:v>233.0000152587891</c:v>
                </c:pt>
                <c:pt idx="2313">
                  <c:v>233.0999908447266</c:v>
                </c:pt>
                <c:pt idx="2314">
                  <c:v>233.1999969482422</c:v>
                </c:pt>
                <c:pt idx="2315">
                  <c:v>233.3000030517578</c:v>
                </c:pt>
                <c:pt idx="2316">
                  <c:v>233.4000091552735</c:v>
                </c:pt>
                <c:pt idx="2317">
                  <c:v>233.5000152587891</c:v>
                </c:pt>
                <c:pt idx="2318">
                  <c:v>233.5999908447266</c:v>
                </c:pt>
                <c:pt idx="2319">
                  <c:v>233.6999969482422</c:v>
                </c:pt>
                <c:pt idx="2320">
                  <c:v>233.8000030517578</c:v>
                </c:pt>
                <c:pt idx="2321">
                  <c:v>233.9000091552735</c:v>
                </c:pt>
                <c:pt idx="2322">
                  <c:v>234.0000152587891</c:v>
                </c:pt>
                <c:pt idx="2323">
                  <c:v>234.0999908447266</c:v>
                </c:pt>
                <c:pt idx="2324">
                  <c:v>234.1999969482422</c:v>
                </c:pt>
                <c:pt idx="2325">
                  <c:v>234.3000030517578</c:v>
                </c:pt>
                <c:pt idx="2326">
                  <c:v>234.4000091552735</c:v>
                </c:pt>
                <c:pt idx="2327">
                  <c:v>234.5000152587891</c:v>
                </c:pt>
                <c:pt idx="2328">
                  <c:v>234.5999908447266</c:v>
                </c:pt>
                <c:pt idx="2329">
                  <c:v>234.6999969482422</c:v>
                </c:pt>
                <c:pt idx="2330">
                  <c:v>234.8000030517578</c:v>
                </c:pt>
                <c:pt idx="2331">
                  <c:v>234.9000091552735</c:v>
                </c:pt>
                <c:pt idx="2332">
                  <c:v>235.0000152587891</c:v>
                </c:pt>
                <c:pt idx="2333">
                  <c:v>235.0999908447266</c:v>
                </c:pt>
                <c:pt idx="2334">
                  <c:v>235.1999969482422</c:v>
                </c:pt>
                <c:pt idx="2335">
                  <c:v>235.3000030517578</c:v>
                </c:pt>
                <c:pt idx="2336">
                  <c:v>235.4000091552735</c:v>
                </c:pt>
                <c:pt idx="2337">
                  <c:v>235.5000152587891</c:v>
                </c:pt>
                <c:pt idx="2338">
                  <c:v>235.5999908447266</c:v>
                </c:pt>
                <c:pt idx="2339">
                  <c:v>235.6999969482422</c:v>
                </c:pt>
                <c:pt idx="2340">
                  <c:v>235.8000030517578</c:v>
                </c:pt>
                <c:pt idx="2341">
                  <c:v>235.9000091552735</c:v>
                </c:pt>
                <c:pt idx="2342">
                  <c:v>236.0000152587891</c:v>
                </c:pt>
                <c:pt idx="2343">
                  <c:v>236.0999908447266</c:v>
                </c:pt>
                <c:pt idx="2344">
                  <c:v>236.1999969482422</c:v>
                </c:pt>
                <c:pt idx="2345">
                  <c:v>236.3000030517578</c:v>
                </c:pt>
                <c:pt idx="2346">
                  <c:v>236.4000091552735</c:v>
                </c:pt>
                <c:pt idx="2347">
                  <c:v>236.5000152587891</c:v>
                </c:pt>
                <c:pt idx="2348">
                  <c:v>236.5999908447266</c:v>
                </c:pt>
                <c:pt idx="2349">
                  <c:v>236.6999969482422</c:v>
                </c:pt>
                <c:pt idx="2350">
                  <c:v>236.8000030517578</c:v>
                </c:pt>
                <c:pt idx="2351">
                  <c:v>236.9000091552735</c:v>
                </c:pt>
                <c:pt idx="2352">
                  <c:v>237.0000152587891</c:v>
                </c:pt>
                <c:pt idx="2353">
                  <c:v>237.0999908447266</c:v>
                </c:pt>
                <c:pt idx="2354">
                  <c:v>237.1999969482422</c:v>
                </c:pt>
                <c:pt idx="2355">
                  <c:v>237.3000030517578</c:v>
                </c:pt>
                <c:pt idx="2356">
                  <c:v>237.4000091552735</c:v>
                </c:pt>
                <c:pt idx="2357">
                  <c:v>237.5000152587891</c:v>
                </c:pt>
                <c:pt idx="2358">
                  <c:v>237.5999908447266</c:v>
                </c:pt>
                <c:pt idx="2359">
                  <c:v>237.6999969482422</c:v>
                </c:pt>
                <c:pt idx="2360">
                  <c:v>237.8000030517578</c:v>
                </c:pt>
                <c:pt idx="2361">
                  <c:v>237.9000091552735</c:v>
                </c:pt>
                <c:pt idx="2362">
                  <c:v>238.0000152587891</c:v>
                </c:pt>
                <c:pt idx="2363">
                  <c:v>238.0999908447266</c:v>
                </c:pt>
                <c:pt idx="2364">
                  <c:v>238.1999969482422</c:v>
                </c:pt>
                <c:pt idx="2365">
                  <c:v>238.3000030517578</c:v>
                </c:pt>
                <c:pt idx="2366">
                  <c:v>238.4000091552735</c:v>
                </c:pt>
                <c:pt idx="2367">
                  <c:v>238.5000152587891</c:v>
                </c:pt>
                <c:pt idx="2368">
                  <c:v>238.5999908447266</c:v>
                </c:pt>
                <c:pt idx="2369">
                  <c:v>238.6999969482422</c:v>
                </c:pt>
                <c:pt idx="2370">
                  <c:v>238.8000030517578</c:v>
                </c:pt>
                <c:pt idx="2371">
                  <c:v>238.9000091552735</c:v>
                </c:pt>
                <c:pt idx="2372">
                  <c:v>239.0000152587891</c:v>
                </c:pt>
                <c:pt idx="2373">
                  <c:v>239.0999908447266</c:v>
                </c:pt>
                <c:pt idx="2374">
                  <c:v>239.1999969482422</c:v>
                </c:pt>
                <c:pt idx="2375">
                  <c:v>239.3000030517578</c:v>
                </c:pt>
                <c:pt idx="2376">
                  <c:v>239.4000091552735</c:v>
                </c:pt>
                <c:pt idx="2377">
                  <c:v>239.5000152587891</c:v>
                </c:pt>
                <c:pt idx="2378">
                  <c:v>239.5999908447266</c:v>
                </c:pt>
                <c:pt idx="2379">
                  <c:v>239.6999969482422</c:v>
                </c:pt>
                <c:pt idx="2380">
                  <c:v>239.8000030517578</c:v>
                </c:pt>
                <c:pt idx="2381">
                  <c:v>239.9000091552735</c:v>
                </c:pt>
                <c:pt idx="2382">
                  <c:v>240.0000152587891</c:v>
                </c:pt>
                <c:pt idx="2383">
                  <c:v>240.0999908447266</c:v>
                </c:pt>
                <c:pt idx="2384">
                  <c:v>240.1999969482422</c:v>
                </c:pt>
                <c:pt idx="2385">
                  <c:v>240.3000030517578</c:v>
                </c:pt>
                <c:pt idx="2386">
                  <c:v>240.4000091552735</c:v>
                </c:pt>
                <c:pt idx="2387">
                  <c:v>240.5000152587891</c:v>
                </c:pt>
                <c:pt idx="2388">
                  <c:v>240.5999908447266</c:v>
                </c:pt>
                <c:pt idx="2389">
                  <c:v>240.6999969482422</c:v>
                </c:pt>
                <c:pt idx="2390">
                  <c:v>240.8000030517578</c:v>
                </c:pt>
                <c:pt idx="2391">
                  <c:v>240.9000091552735</c:v>
                </c:pt>
                <c:pt idx="2392">
                  <c:v>241.0000152587891</c:v>
                </c:pt>
                <c:pt idx="2393">
                  <c:v>241.0999908447266</c:v>
                </c:pt>
                <c:pt idx="2394">
                  <c:v>241.1999969482422</c:v>
                </c:pt>
                <c:pt idx="2395">
                  <c:v>241.3000030517578</c:v>
                </c:pt>
                <c:pt idx="2396">
                  <c:v>241.4000091552735</c:v>
                </c:pt>
                <c:pt idx="2397">
                  <c:v>241.5000152587891</c:v>
                </c:pt>
                <c:pt idx="2398">
                  <c:v>241.5999908447266</c:v>
                </c:pt>
                <c:pt idx="2399">
                  <c:v>241.6999969482422</c:v>
                </c:pt>
                <c:pt idx="2400">
                  <c:v>241.8000030517578</c:v>
                </c:pt>
                <c:pt idx="2401">
                  <c:v>241.9000091552735</c:v>
                </c:pt>
                <c:pt idx="2402">
                  <c:v>242.0000152587891</c:v>
                </c:pt>
                <c:pt idx="2403">
                  <c:v>242.0999908447266</c:v>
                </c:pt>
                <c:pt idx="2404">
                  <c:v>242.1999969482422</c:v>
                </c:pt>
                <c:pt idx="2405">
                  <c:v>242.3000030517578</c:v>
                </c:pt>
                <c:pt idx="2406">
                  <c:v>242.4000091552735</c:v>
                </c:pt>
                <c:pt idx="2407">
                  <c:v>242.5000152587891</c:v>
                </c:pt>
                <c:pt idx="2408">
                  <c:v>242.5999908447266</c:v>
                </c:pt>
                <c:pt idx="2409">
                  <c:v>242.6999969482422</c:v>
                </c:pt>
                <c:pt idx="2410">
                  <c:v>242.8000030517578</c:v>
                </c:pt>
                <c:pt idx="2411">
                  <c:v>242.9000091552735</c:v>
                </c:pt>
                <c:pt idx="2412">
                  <c:v>243.0000152587891</c:v>
                </c:pt>
                <c:pt idx="2413">
                  <c:v>243.0999908447266</c:v>
                </c:pt>
                <c:pt idx="2414">
                  <c:v>243.1999969482422</c:v>
                </c:pt>
                <c:pt idx="2415">
                  <c:v>243.3000030517578</c:v>
                </c:pt>
                <c:pt idx="2416">
                  <c:v>243.4000091552735</c:v>
                </c:pt>
                <c:pt idx="2417">
                  <c:v>243.5000152587891</c:v>
                </c:pt>
                <c:pt idx="2418">
                  <c:v>243.5999908447266</c:v>
                </c:pt>
                <c:pt idx="2419">
                  <c:v>243.6999969482422</c:v>
                </c:pt>
                <c:pt idx="2420">
                  <c:v>243.8000030517578</c:v>
                </c:pt>
                <c:pt idx="2421">
                  <c:v>243.9000091552735</c:v>
                </c:pt>
                <c:pt idx="2422">
                  <c:v>244.0000152587891</c:v>
                </c:pt>
                <c:pt idx="2423">
                  <c:v>244.0999908447266</c:v>
                </c:pt>
                <c:pt idx="2424">
                  <c:v>244.1999969482422</c:v>
                </c:pt>
                <c:pt idx="2425">
                  <c:v>244.3000030517578</c:v>
                </c:pt>
                <c:pt idx="2426">
                  <c:v>244.4000091552735</c:v>
                </c:pt>
                <c:pt idx="2427">
                  <c:v>244.5000152587891</c:v>
                </c:pt>
                <c:pt idx="2428">
                  <c:v>244.5999908447266</c:v>
                </c:pt>
                <c:pt idx="2429">
                  <c:v>244.6999969482422</c:v>
                </c:pt>
                <c:pt idx="2430">
                  <c:v>244.8000030517578</c:v>
                </c:pt>
                <c:pt idx="2431">
                  <c:v>244.9000091552735</c:v>
                </c:pt>
                <c:pt idx="2432">
                  <c:v>245.0000152587891</c:v>
                </c:pt>
                <c:pt idx="2433">
                  <c:v>245.0999908447266</c:v>
                </c:pt>
                <c:pt idx="2434">
                  <c:v>245.1999969482422</c:v>
                </c:pt>
                <c:pt idx="2435">
                  <c:v>245.3000030517578</c:v>
                </c:pt>
                <c:pt idx="2436">
                  <c:v>245.4000091552735</c:v>
                </c:pt>
                <c:pt idx="2437">
                  <c:v>245.5000152587891</c:v>
                </c:pt>
                <c:pt idx="2438">
                  <c:v>245.5999908447266</c:v>
                </c:pt>
                <c:pt idx="2439">
                  <c:v>245.6999969482422</c:v>
                </c:pt>
                <c:pt idx="2440">
                  <c:v>245.8000030517578</c:v>
                </c:pt>
                <c:pt idx="2441">
                  <c:v>245.9000091552735</c:v>
                </c:pt>
                <c:pt idx="2442">
                  <c:v>246.0000152587891</c:v>
                </c:pt>
                <c:pt idx="2443">
                  <c:v>246.0999908447266</c:v>
                </c:pt>
                <c:pt idx="2444">
                  <c:v>246.1999969482422</c:v>
                </c:pt>
                <c:pt idx="2445">
                  <c:v>246.3000030517578</c:v>
                </c:pt>
                <c:pt idx="2446">
                  <c:v>246.4000091552735</c:v>
                </c:pt>
                <c:pt idx="2447">
                  <c:v>246.5000152587891</c:v>
                </c:pt>
                <c:pt idx="2448">
                  <c:v>246.5999908447266</c:v>
                </c:pt>
                <c:pt idx="2449">
                  <c:v>246.6999969482422</c:v>
                </c:pt>
                <c:pt idx="2450">
                  <c:v>246.8000030517578</c:v>
                </c:pt>
                <c:pt idx="2451">
                  <c:v>246.9000091552735</c:v>
                </c:pt>
                <c:pt idx="2452">
                  <c:v>247.0000152587891</c:v>
                </c:pt>
                <c:pt idx="2453">
                  <c:v>247.0999908447266</c:v>
                </c:pt>
                <c:pt idx="2454">
                  <c:v>247.1999969482422</c:v>
                </c:pt>
                <c:pt idx="2455">
                  <c:v>247.3000030517578</c:v>
                </c:pt>
                <c:pt idx="2456">
                  <c:v>247.4000091552735</c:v>
                </c:pt>
                <c:pt idx="2457">
                  <c:v>247.5000152587891</c:v>
                </c:pt>
                <c:pt idx="2458">
                  <c:v>247.5999908447266</c:v>
                </c:pt>
                <c:pt idx="2459">
                  <c:v>247.6999969482422</c:v>
                </c:pt>
                <c:pt idx="2460">
                  <c:v>247.8000030517578</c:v>
                </c:pt>
                <c:pt idx="2461">
                  <c:v>247.9000091552735</c:v>
                </c:pt>
                <c:pt idx="2462">
                  <c:v>248.0000152587891</c:v>
                </c:pt>
                <c:pt idx="2463">
                  <c:v>248.0999908447266</c:v>
                </c:pt>
                <c:pt idx="2464">
                  <c:v>248.1999969482422</c:v>
                </c:pt>
                <c:pt idx="2465">
                  <c:v>248.3000030517578</c:v>
                </c:pt>
                <c:pt idx="2466">
                  <c:v>248.4000091552735</c:v>
                </c:pt>
                <c:pt idx="2467">
                  <c:v>248.5000152587891</c:v>
                </c:pt>
                <c:pt idx="2468">
                  <c:v>248.5999908447266</c:v>
                </c:pt>
                <c:pt idx="2469">
                  <c:v>248.6999969482422</c:v>
                </c:pt>
                <c:pt idx="2470">
                  <c:v>248.8000030517578</c:v>
                </c:pt>
                <c:pt idx="2471">
                  <c:v>248.9000091552735</c:v>
                </c:pt>
                <c:pt idx="2472">
                  <c:v>249.0000152587891</c:v>
                </c:pt>
                <c:pt idx="2473">
                  <c:v>249.0999908447266</c:v>
                </c:pt>
                <c:pt idx="2474">
                  <c:v>249.1999969482422</c:v>
                </c:pt>
                <c:pt idx="2475">
                  <c:v>249.3000030517578</c:v>
                </c:pt>
                <c:pt idx="2476">
                  <c:v>249.4000091552735</c:v>
                </c:pt>
                <c:pt idx="2477">
                  <c:v>249.5000152587891</c:v>
                </c:pt>
                <c:pt idx="2478">
                  <c:v>249.5999908447266</c:v>
                </c:pt>
                <c:pt idx="2479">
                  <c:v>249.6999969482422</c:v>
                </c:pt>
                <c:pt idx="2480">
                  <c:v>249.8000030517578</c:v>
                </c:pt>
                <c:pt idx="2481">
                  <c:v>249.9000091552735</c:v>
                </c:pt>
                <c:pt idx="2482">
                  <c:v>250.0000152587891</c:v>
                </c:pt>
                <c:pt idx="2483">
                  <c:v>250.0999908447266</c:v>
                </c:pt>
                <c:pt idx="2484">
                  <c:v>250.1999969482422</c:v>
                </c:pt>
                <c:pt idx="2485">
                  <c:v>250.3000030517578</c:v>
                </c:pt>
                <c:pt idx="2486">
                  <c:v>250.4000091552735</c:v>
                </c:pt>
                <c:pt idx="2487">
                  <c:v>250.5000152587891</c:v>
                </c:pt>
                <c:pt idx="2488">
                  <c:v>250.5999908447266</c:v>
                </c:pt>
                <c:pt idx="2489">
                  <c:v>250.6999969482422</c:v>
                </c:pt>
                <c:pt idx="2490">
                  <c:v>250.8000030517578</c:v>
                </c:pt>
                <c:pt idx="2491">
                  <c:v>250.9000091552735</c:v>
                </c:pt>
                <c:pt idx="2492">
                  <c:v>251.0000152587891</c:v>
                </c:pt>
                <c:pt idx="2493">
                  <c:v>251.0999908447266</c:v>
                </c:pt>
                <c:pt idx="2494">
                  <c:v>251.1999969482422</c:v>
                </c:pt>
                <c:pt idx="2495">
                  <c:v>251.3000030517578</c:v>
                </c:pt>
                <c:pt idx="2496">
                  <c:v>251.4000091552735</c:v>
                </c:pt>
                <c:pt idx="2497">
                  <c:v>251.5000152587891</c:v>
                </c:pt>
                <c:pt idx="2498">
                  <c:v>251.5999908447266</c:v>
                </c:pt>
                <c:pt idx="2499">
                  <c:v>251.6999969482422</c:v>
                </c:pt>
                <c:pt idx="2500">
                  <c:v>251.8000030517578</c:v>
                </c:pt>
                <c:pt idx="2501">
                  <c:v>251.9000091552735</c:v>
                </c:pt>
                <c:pt idx="2502">
                  <c:v>252.0000152587891</c:v>
                </c:pt>
                <c:pt idx="2503">
                  <c:v>252.0999908447266</c:v>
                </c:pt>
                <c:pt idx="2504">
                  <c:v>252.1999969482422</c:v>
                </c:pt>
                <c:pt idx="2505">
                  <c:v>252.3000030517578</c:v>
                </c:pt>
                <c:pt idx="2506">
                  <c:v>252.4000091552735</c:v>
                </c:pt>
                <c:pt idx="2507">
                  <c:v>252.5000152587891</c:v>
                </c:pt>
                <c:pt idx="2508">
                  <c:v>252.5999908447266</c:v>
                </c:pt>
                <c:pt idx="2509">
                  <c:v>252.6999969482422</c:v>
                </c:pt>
                <c:pt idx="2510">
                  <c:v>252.8000030517578</c:v>
                </c:pt>
                <c:pt idx="2511">
                  <c:v>252.9000091552735</c:v>
                </c:pt>
                <c:pt idx="2512">
                  <c:v>253.0000152587891</c:v>
                </c:pt>
                <c:pt idx="2513">
                  <c:v>253.0999908447266</c:v>
                </c:pt>
                <c:pt idx="2514">
                  <c:v>253.1999969482422</c:v>
                </c:pt>
                <c:pt idx="2515">
                  <c:v>253.3000030517578</c:v>
                </c:pt>
                <c:pt idx="2516">
                  <c:v>253.4000091552735</c:v>
                </c:pt>
                <c:pt idx="2517">
                  <c:v>253.5000152587891</c:v>
                </c:pt>
                <c:pt idx="2518">
                  <c:v>253.5999908447266</c:v>
                </c:pt>
                <c:pt idx="2519">
                  <c:v>253.6999969482422</c:v>
                </c:pt>
                <c:pt idx="2520">
                  <c:v>253.8000030517578</c:v>
                </c:pt>
                <c:pt idx="2521">
                  <c:v>253.9000091552735</c:v>
                </c:pt>
                <c:pt idx="2522">
                  <c:v>254.0000152587891</c:v>
                </c:pt>
                <c:pt idx="2523">
                  <c:v>254.0999908447266</c:v>
                </c:pt>
                <c:pt idx="2524">
                  <c:v>254.1999969482422</c:v>
                </c:pt>
                <c:pt idx="2525">
                  <c:v>254.3000030517578</c:v>
                </c:pt>
                <c:pt idx="2526">
                  <c:v>254.4000091552735</c:v>
                </c:pt>
                <c:pt idx="2527">
                  <c:v>254.5000152587891</c:v>
                </c:pt>
                <c:pt idx="2528">
                  <c:v>254.5999908447266</c:v>
                </c:pt>
                <c:pt idx="2529">
                  <c:v>254.6999969482422</c:v>
                </c:pt>
                <c:pt idx="2530">
                  <c:v>254.8000030517578</c:v>
                </c:pt>
                <c:pt idx="2531">
                  <c:v>254.9000091552735</c:v>
                </c:pt>
                <c:pt idx="2532">
                  <c:v>255.0000152587891</c:v>
                </c:pt>
                <c:pt idx="2533">
                  <c:v>255.0999908447266</c:v>
                </c:pt>
                <c:pt idx="2534">
                  <c:v>255.1999969482422</c:v>
                </c:pt>
                <c:pt idx="2535">
                  <c:v>255.3000030517578</c:v>
                </c:pt>
                <c:pt idx="2536">
                  <c:v>255.4000091552735</c:v>
                </c:pt>
                <c:pt idx="2537">
                  <c:v>255.5000152587891</c:v>
                </c:pt>
                <c:pt idx="2538">
                  <c:v>255.5999908447266</c:v>
                </c:pt>
                <c:pt idx="2539">
                  <c:v>255.6999969482422</c:v>
                </c:pt>
                <c:pt idx="2540">
                  <c:v>255.8000030517578</c:v>
                </c:pt>
                <c:pt idx="2541">
                  <c:v>255.9000091552735</c:v>
                </c:pt>
                <c:pt idx="2542">
                  <c:v>256.0</c:v>
                </c:pt>
                <c:pt idx="2543">
                  <c:v>256.0999755859375</c:v>
                </c:pt>
                <c:pt idx="2544">
                  <c:v>256.1999816894534</c:v>
                </c:pt>
                <c:pt idx="2545">
                  <c:v>256.2999877929687</c:v>
                </c:pt>
                <c:pt idx="2546">
                  <c:v>256.3999938964843</c:v>
                </c:pt>
                <c:pt idx="2547">
                  <c:v>256.5</c:v>
                </c:pt>
                <c:pt idx="2548">
                  <c:v>256.5999755859375</c:v>
                </c:pt>
                <c:pt idx="2549">
                  <c:v>256.6999816894534</c:v>
                </c:pt>
                <c:pt idx="2550">
                  <c:v>256.7999877929687</c:v>
                </c:pt>
                <c:pt idx="2551">
                  <c:v>256.8999938964843</c:v>
                </c:pt>
                <c:pt idx="2552">
                  <c:v>257.0</c:v>
                </c:pt>
                <c:pt idx="2553">
                  <c:v>257.0999755859375</c:v>
                </c:pt>
                <c:pt idx="2554">
                  <c:v>257.1999816894534</c:v>
                </c:pt>
                <c:pt idx="2555">
                  <c:v>257.2999877929687</c:v>
                </c:pt>
                <c:pt idx="2556">
                  <c:v>257.3999938964843</c:v>
                </c:pt>
                <c:pt idx="2557">
                  <c:v>257.5</c:v>
                </c:pt>
                <c:pt idx="2558">
                  <c:v>257.5999755859375</c:v>
                </c:pt>
                <c:pt idx="2559">
                  <c:v>257.6999816894534</c:v>
                </c:pt>
                <c:pt idx="2560">
                  <c:v>257.7999877929687</c:v>
                </c:pt>
                <c:pt idx="2561">
                  <c:v>257.8999938964843</c:v>
                </c:pt>
                <c:pt idx="2562">
                  <c:v>258.0</c:v>
                </c:pt>
                <c:pt idx="2563">
                  <c:v>258.0999755859375</c:v>
                </c:pt>
                <c:pt idx="2564">
                  <c:v>258.1999816894534</c:v>
                </c:pt>
                <c:pt idx="2565">
                  <c:v>258.2999877929687</c:v>
                </c:pt>
                <c:pt idx="2566">
                  <c:v>258.3999938964843</c:v>
                </c:pt>
                <c:pt idx="2567">
                  <c:v>258.5</c:v>
                </c:pt>
                <c:pt idx="2568">
                  <c:v>258.5999755859375</c:v>
                </c:pt>
                <c:pt idx="2569">
                  <c:v>258.6999816894534</c:v>
                </c:pt>
                <c:pt idx="2570">
                  <c:v>258.7999877929687</c:v>
                </c:pt>
                <c:pt idx="2571">
                  <c:v>258.8999938964843</c:v>
                </c:pt>
                <c:pt idx="2572">
                  <c:v>259.0</c:v>
                </c:pt>
                <c:pt idx="2573">
                  <c:v>259.0999755859375</c:v>
                </c:pt>
                <c:pt idx="2574">
                  <c:v>259.1999816894534</c:v>
                </c:pt>
                <c:pt idx="2575">
                  <c:v>259.2999877929687</c:v>
                </c:pt>
                <c:pt idx="2576">
                  <c:v>259.3999938964843</c:v>
                </c:pt>
                <c:pt idx="2577">
                  <c:v>259.5</c:v>
                </c:pt>
                <c:pt idx="2578">
                  <c:v>259.5999755859375</c:v>
                </c:pt>
                <c:pt idx="2579">
                  <c:v>259.6999816894534</c:v>
                </c:pt>
                <c:pt idx="2580">
                  <c:v>259.7999877929687</c:v>
                </c:pt>
                <c:pt idx="2581">
                  <c:v>259.8999938964843</c:v>
                </c:pt>
                <c:pt idx="2582">
                  <c:v>260.0</c:v>
                </c:pt>
                <c:pt idx="2583">
                  <c:v>260.0999755859375</c:v>
                </c:pt>
                <c:pt idx="2584">
                  <c:v>260.1999816894534</c:v>
                </c:pt>
                <c:pt idx="2585">
                  <c:v>260.2999877929687</c:v>
                </c:pt>
                <c:pt idx="2586">
                  <c:v>260.3999938964843</c:v>
                </c:pt>
                <c:pt idx="2587">
                  <c:v>260.5</c:v>
                </c:pt>
                <c:pt idx="2588">
                  <c:v>260.5999755859375</c:v>
                </c:pt>
                <c:pt idx="2589">
                  <c:v>260.6999816894534</c:v>
                </c:pt>
                <c:pt idx="2590">
                  <c:v>260.7999877929687</c:v>
                </c:pt>
                <c:pt idx="2591">
                  <c:v>260.8999938964843</c:v>
                </c:pt>
                <c:pt idx="2592">
                  <c:v>261.0</c:v>
                </c:pt>
                <c:pt idx="2593">
                  <c:v>261.0999755859375</c:v>
                </c:pt>
                <c:pt idx="2594">
                  <c:v>261.1999816894534</c:v>
                </c:pt>
                <c:pt idx="2595">
                  <c:v>261.2999877929687</c:v>
                </c:pt>
                <c:pt idx="2596">
                  <c:v>261.3999938964843</c:v>
                </c:pt>
                <c:pt idx="2597">
                  <c:v>261.5</c:v>
                </c:pt>
                <c:pt idx="2598">
                  <c:v>261.5999755859375</c:v>
                </c:pt>
                <c:pt idx="2599">
                  <c:v>261.6999816894534</c:v>
                </c:pt>
                <c:pt idx="2600">
                  <c:v>261.7999877929687</c:v>
                </c:pt>
                <c:pt idx="2601">
                  <c:v>261.8999938964843</c:v>
                </c:pt>
                <c:pt idx="2602">
                  <c:v>262.0</c:v>
                </c:pt>
                <c:pt idx="2603">
                  <c:v>262.0999755859375</c:v>
                </c:pt>
                <c:pt idx="2604">
                  <c:v>262.1999816894534</c:v>
                </c:pt>
                <c:pt idx="2605">
                  <c:v>262.2999877929687</c:v>
                </c:pt>
                <c:pt idx="2606">
                  <c:v>262.3999938964843</c:v>
                </c:pt>
                <c:pt idx="2607">
                  <c:v>262.5</c:v>
                </c:pt>
                <c:pt idx="2608">
                  <c:v>262.5999755859375</c:v>
                </c:pt>
                <c:pt idx="2609">
                  <c:v>262.6999816894534</c:v>
                </c:pt>
                <c:pt idx="2610">
                  <c:v>262.7999877929687</c:v>
                </c:pt>
                <c:pt idx="2611">
                  <c:v>262.8999938964843</c:v>
                </c:pt>
                <c:pt idx="2612">
                  <c:v>263.0</c:v>
                </c:pt>
                <c:pt idx="2613">
                  <c:v>263.0999755859375</c:v>
                </c:pt>
                <c:pt idx="2614">
                  <c:v>263.1999816894534</c:v>
                </c:pt>
                <c:pt idx="2615">
                  <c:v>263.2999877929687</c:v>
                </c:pt>
                <c:pt idx="2616">
                  <c:v>263.3999938964843</c:v>
                </c:pt>
                <c:pt idx="2617">
                  <c:v>263.5</c:v>
                </c:pt>
                <c:pt idx="2618">
                  <c:v>263.5999755859375</c:v>
                </c:pt>
                <c:pt idx="2619">
                  <c:v>263.6999816894534</c:v>
                </c:pt>
                <c:pt idx="2620">
                  <c:v>263.7999877929687</c:v>
                </c:pt>
                <c:pt idx="2621">
                  <c:v>263.8999938964843</c:v>
                </c:pt>
                <c:pt idx="2622">
                  <c:v>264.0</c:v>
                </c:pt>
                <c:pt idx="2623">
                  <c:v>264.0999755859375</c:v>
                </c:pt>
                <c:pt idx="2624">
                  <c:v>264.1999816894534</c:v>
                </c:pt>
                <c:pt idx="2625">
                  <c:v>264.2999877929687</c:v>
                </c:pt>
                <c:pt idx="2626">
                  <c:v>264.3999938964843</c:v>
                </c:pt>
                <c:pt idx="2627">
                  <c:v>264.5</c:v>
                </c:pt>
                <c:pt idx="2628">
                  <c:v>264.5999755859375</c:v>
                </c:pt>
                <c:pt idx="2629">
                  <c:v>264.6999816894534</c:v>
                </c:pt>
                <c:pt idx="2630">
                  <c:v>264.7999877929687</c:v>
                </c:pt>
                <c:pt idx="2631">
                  <c:v>264.8999938964843</c:v>
                </c:pt>
                <c:pt idx="2632">
                  <c:v>265.0</c:v>
                </c:pt>
                <c:pt idx="2633">
                  <c:v>265.0999755859375</c:v>
                </c:pt>
                <c:pt idx="2634">
                  <c:v>265.1999816894534</c:v>
                </c:pt>
                <c:pt idx="2635">
                  <c:v>265.2999877929687</c:v>
                </c:pt>
                <c:pt idx="2636">
                  <c:v>265.3999938964843</c:v>
                </c:pt>
                <c:pt idx="2637">
                  <c:v>265.5</c:v>
                </c:pt>
                <c:pt idx="2638">
                  <c:v>265.5999755859375</c:v>
                </c:pt>
                <c:pt idx="2639">
                  <c:v>265.6999816894534</c:v>
                </c:pt>
                <c:pt idx="2640">
                  <c:v>265.7999877929687</c:v>
                </c:pt>
                <c:pt idx="2641">
                  <c:v>265.8999938964843</c:v>
                </c:pt>
                <c:pt idx="2642">
                  <c:v>266.0</c:v>
                </c:pt>
                <c:pt idx="2643">
                  <c:v>266.0999755859375</c:v>
                </c:pt>
                <c:pt idx="2644">
                  <c:v>266.1999816894534</c:v>
                </c:pt>
                <c:pt idx="2645">
                  <c:v>266.2999877929687</c:v>
                </c:pt>
                <c:pt idx="2646">
                  <c:v>266.3999938964843</c:v>
                </c:pt>
                <c:pt idx="2647">
                  <c:v>266.5</c:v>
                </c:pt>
                <c:pt idx="2648">
                  <c:v>266.5999755859375</c:v>
                </c:pt>
                <c:pt idx="2649">
                  <c:v>266.6999816894534</c:v>
                </c:pt>
                <c:pt idx="2650">
                  <c:v>266.7999877929687</c:v>
                </c:pt>
                <c:pt idx="2651">
                  <c:v>266.8999938964843</c:v>
                </c:pt>
                <c:pt idx="2652">
                  <c:v>267.0</c:v>
                </c:pt>
                <c:pt idx="2653">
                  <c:v>267.0999755859375</c:v>
                </c:pt>
                <c:pt idx="2654">
                  <c:v>267.1999816894534</c:v>
                </c:pt>
                <c:pt idx="2655">
                  <c:v>267.2999877929687</c:v>
                </c:pt>
                <c:pt idx="2656">
                  <c:v>267.3999938964843</c:v>
                </c:pt>
                <c:pt idx="2657">
                  <c:v>267.5</c:v>
                </c:pt>
                <c:pt idx="2658">
                  <c:v>267.5999755859375</c:v>
                </c:pt>
                <c:pt idx="2659">
                  <c:v>267.6999816894534</c:v>
                </c:pt>
                <c:pt idx="2660">
                  <c:v>267.7999877929687</c:v>
                </c:pt>
                <c:pt idx="2661">
                  <c:v>267.8999938964843</c:v>
                </c:pt>
                <c:pt idx="2662">
                  <c:v>268.0</c:v>
                </c:pt>
                <c:pt idx="2663">
                  <c:v>268.0999755859375</c:v>
                </c:pt>
                <c:pt idx="2664">
                  <c:v>268.1999816894534</c:v>
                </c:pt>
                <c:pt idx="2665">
                  <c:v>268.2999877929687</c:v>
                </c:pt>
                <c:pt idx="2666">
                  <c:v>268.3999938964843</c:v>
                </c:pt>
                <c:pt idx="2667">
                  <c:v>268.5</c:v>
                </c:pt>
                <c:pt idx="2668">
                  <c:v>268.5999755859375</c:v>
                </c:pt>
                <c:pt idx="2669">
                  <c:v>268.6999816894534</c:v>
                </c:pt>
                <c:pt idx="2670">
                  <c:v>268.7999877929687</c:v>
                </c:pt>
                <c:pt idx="2671">
                  <c:v>268.8999938964843</c:v>
                </c:pt>
                <c:pt idx="2672">
                  <c:v>269.0</c:v>
                </c:pt>
                <c:pt idx="2673">
                  <c:v>269.0999755859375</c:v>
                </c:pt>
                <c:pt idx="2674">
                  <c:v>269.1999816894534</c:v>
                </c:pt>
                <c:pt idx="2675">
                  <c:v>269.2999877929687</c:v>
                </c:pt>
                <c:pt idx="2676">
                  <c:v>269.3999938964843</c:v>
                </c:pt>
                <c:pt idx="2677">
                  <c:v>269.5</c:v>
                </c:pt>
                <c:pt idx="2678">
                  <c:v>269.5999755859375</c:v>
                </c:pt>
                <c:pt idx="2679">
                  <c:v>269.6999816894534</c:v>
                </c:pt>
                <c:pt idx="2680">
                  <c:v>269.7999877929687</c:v>
                </c:pt>
                <c:pt idx="2681">
                  <c:v>269.8999938964843</c:v>
                </c:pt>
                <c:pt idx="2682">
                  <c:v>270.0</c:v>
                </c:pt>
                <c:pt idx="2683">
                  <c:v>270.0999755859375</c:v>
                </c:pt>
                <c:pt idx="2684">
                  <c:v>270.1999816894534</c:v>
                </c:pt>
                <c:pt idx="2685">
                  <c:v>270.2999877929687</c:v>
                </c:pt>
                <c:pt idx="2686">
                  <c:v>270.3999938964843</c:v>
                </c:pt>
                <c:pt idx="2687">
                  <c:v>270.5</c:v>
                </c:pt>
                <c:pt idx="2688">
                  <c:v>270.5999755859375</c:v>
                </c:pt>
                <c:pt idx="2689">
                  <c:v>270.6999816894534</c:v>
                </c:pt>
                <c:pt idx="2690">
                  <c:v>270.7999877929687</c:v>
                </c:pt>
                <c:pt idx="2691">
                  <c:v>270.8999938964843</c:v>
                </c:pt>
                <c:pt idx="2692">
                  <c:v>271.0</c:v>
                </c:pt>
                <c:pt idx="2693">
                  <c:v>271.0999755859375</c:v>
                </c:pt>
                <c:pt idx="2694">
                  <c:v>271.1999816894534</c:v>
                </c:pt>
                <c:pt idx="2695">
                  <c:v>271.2999877929687</c:v>
                </c:pt>
                <c:pt idx="2696">
                  <c:v>271.3999938964843</c:v>
                </c:pt>
                <c:pt idx="2697">
                  <c:v>271.5</c:v>
                </c:pt>
                <c:pt idx="2698">
                  <c:v>271.5999755859375</c:v>
                </c:pt>
                <c:pt idx="2699">
                  <c:v>271.6999816894534</c:v>
                </c:pt>
                <c:pt idx="2700">
                  <c:v>271.7999877929687</c:v>
                </c:pt>
                <c:pt idx="2701">
                  <c:v>271.8999938964843</c:v>
                </c:pt>
                <c:pt idx="2702">
                  <c:v>272.0</c:v>
                </c:pt>
                <c:pt idx="2703">
                  <c:v>272.0999755859375</c:v>
                </c:pt>
                <c:pt idx="2704">
                  <c:v>272.1999816894534</c:v>
                </c:pt>
                <c:pt idx="2705">
                  <c:v>272.2999877929687</c:v>
                </c:pt>
                <c:pt idx="2706">
                  <c:v>272.3999938964843</c:v>
                </c:pt>
                <c:pt idx="2707">
                  <c:v>272.5</c:v>
                </c:pt>
                <c:pt idx="2708">
                  <c:v>272.5999755859375</c:v>
                </c:pt>
                <c:pt idx="2709">
                  <c:v>272.6999816894534</c:v>
                </c:pt>
                <c:pt idx="2710">
                  <c:v>272.7999877929687</c:v>
                </c:pt>
                <c:pt idx="2711">
                  <c:v>272.8999938964843</c:v>
                </c:pt>
                <c:pt idx="2712">
                  <c:v>273.0</c:v>
                </c:pt>
                <c:pt idx="2713">
                  <c:v>273.0999755859375</c:v>
                </c:pt>
                <c:pt idx="2714">
                  <c:v>273.1999816894534</c:v>
                </c:pt>
                <c:pt idx="2715">
                  <c:v>273.2999877929687</c:v>
                </c:pt>
                <c:pt idx="2716">
                  <c:v>273.3999938964843</c:v>
                </c:pt>
                <c:pt idx="2717">
                  <c:v>273.5</c:v>
                </c:pt>
                <c:pt idx="2718">
                  <c:v>273.5999755859375</c:v>
                </c:pt>
                <c:pt idx="2719">
                  <c:v>273.6999816894534</c:v>
                </c:pt>
                <c:pt idx="2720">
                  <c:v>273.7999877929687</c:v>
                </c:pt>
                <c:pt idx="2721">
                  <c:v>273.8999938964843</c:v>
                </c:pt>
                <c:pt idx="2722">
                  <c:v>274.0</c:v>
                </c:pt>
                <c:pt idx="2723">
                  <c:v>274.0999755859375</c:v>
                </c:pt>
                <c:pt idx="2724">
                  <c:v>274.1999816894534</c:v>
                </c:pt>
                <c:pt idx="2725">
                  <c:v>274.2999877929687</c:v>
                </c:pt>
                <c:pt idx="2726">
                  <c:v>274.3999938964843</c:v>
                </c:pt>
                <c:pt idx="2727">
                  <c:v>274.5</c:v>
                </c:pt>
                <c:pt idx="2728">
                  <c:v>274.5999755859375</c:v>
                </c:pt>
                <c:pt idx="2729">
                  <c:v>274.6999816894534</c:v>
                </c:pt>
                <c:pt idx="2730">
                  <c:v>274.7999877929687</c:v>
                </c:pt>
                <c:pt idx="2731">
                  <c:v>274.8999938964843</c:v>
                </c:pt>
                <c:pt idx="2732">
                  <c:v>275.0</c:v>
                </c:pt>
                <c:pt idx="2733">
                  <c:v>275.0999755859375</c:v>
                </c:pt>
                <c:pt idx="2734">
                  <c:v>275.1999816894534</c:v>
                </c:pt>
                <c:pt idx="2735">
                  <c:v>275.2999877929687</c:v>
                </c:pt>
                <c:pt idx="2736">
                  <c:v>275.3999938964843</c:v>
                </c:pt>
                <c:pt idx="2737">
                  <c:v>275.5</c:v>
                </c:pt>
                <c:pt idx="2738">
                  <c:v>275.5999755859375</c:v>
                </c:pt>
                <c:pt idx="2739">
                  <c:v>275.6999816894534</c:v>
                </c:pt>
                <c:pt idx="2740">
                  <c:v>275.7999877929687</c:v>
                </c:pt>
                <c:pt idx="2741">
                  <c:v>275.8999938964843</c:v>
                </c:pt>
                <c:pt idx="2742">
                  <c:v>276.0</c:v>
                </c:pt>
                <c:pt idx="2743">
                  <c:v>276.0999755859375</c:v>
                </c:pt>
                <c:pt idx="2744">
                  <c:v>276.1999816894534</c:v>
                </c:pt>
                <c:pt idx="2745">
                  <c:v>276.2999877929687</c:v>
                </c:pt>
                <c:pt idx="2746">
                  <c:v>276.3999938964843</c:v>
                </c:pt>
                <c:pt idx="2747">
                  <c:v>276.5</c:v>
                </c:pt>
                <c:pt idx="2748">
                  <c:v>276.5999755859375</c:v>
                </c:pt>
                <c:pt idx="2749">
                  <c:v>276.6999816894534</c:v>
                </c:pt>
                <c:pt idx="2750">
                  <c:v>276.7999877929687</c:v>
                </c:pt>
                <c:pt idx="2751">
                  <c:v>276.8999938964843</c:v>
                </c:pt>
                <c:pt idx="2752">
                  <c:v>277.0</c:v>
                </c:pt>
                <c:pt idx="2753">
                  <c:v>277.0999755859375</c:v>
                </c:pt>
                <c:pt idx="2754">
                  <c:v>277.1999816894534</c:v>
                </c:pt>
                <c:pt idx="2755">
                  <c:v>277.2999877929687</c:v>
                </c:pt>
                <c:pt idx="2756">
                  <c:v>277.3999938964843</c:v>
                </c:pt>
                <c:pt idx="2757">
                  <c:v>277.5</c:v>
                </c:pt>
                <c:pt idx="2758">
                  <c:v>277.5999755859375</c:v>
                </c:pt>
                <c:pt idx="2759">
                  <c:v>277.6999816894534</c:v>
                </c:pt>
                <c:pt idx="2760">
                  <c:v>277.7999877929687</c:v>
                </c:pt>
                <c:pt idx="2761">
                  <c:v>277.8999938964843</c:v>
                </c:pt>
                <c:pt idx="2762">
                  <c:v>278.0</c:v>
                </c:pt>
                <c:pt idx="2763">
                  <c:v>278.0999755859375</c:v>
                </c:pt>
                <c:pt idx="2764">
                  <c:v>278.1999816894534</c:v>
                </c:pt>
                <c:pt idx="2765">
                  <c:v>278.2999877929687</c:v>
                </c:pt>
                <c:pt idx="2766">
                  <c:v>278.3999938964843</c:v>
                </c:pt>
                <c:pt idx="2767">
                  <c:v>278.5</c:v>
                </c:pt>
                <c:pt idx="2768">
                  <c:v>278.5999755859375</c:v>
                </c:pt>
                <c:pt idx="2769">
                  <c:v>278.6999816894534</c:v>
                </c:pt>
                <c:pt idx="2770">
                  <c:v>278.7999877929687</c:v>
                </c:pt>
                <c:pt idx="2771">
                  <c:v>278.8999938964843</c:v>
                </c:pt>
                <c:pt idx="2772">
                  <c:v>279.0</c:v>
                </c:pt>
                <c:pt idx="2773">
                  <c:v>279.0999755859375</c:v>
                </c:pt>
                <c:pt idx="2774">
                  <c:v>279.1999816894534</c:v>
                </c:pt>
                <c:pt idx="2775">
                  <c:v>279.2999877929687</c:v>
                </c:pt>
                <c:pt idx="2776">
                  <c:v>279.3999938964843</c:v>
                </c:pt>
                <c:pt idx="2777">
                  <c:v>279.5</c:v>
                </c:pt>
                <c:pt idx="2778">
                  <c:v>279.5999755859375</c:v>
                </c:pt>
                <c:pt idx="2779">
                  <c:v>279.6999816894534</c:v>
                </c:pt>
                <c:pt idx="2780">
                  <c:v>279.7999877929687</c:v>
                </c:pt>
                <c:pt idx="2781">
                  <c:v>279.8999938964843</c:v>
                </c:pt>
                <c:pt idx="2782">
                  <c:v>280.0</c:v>
                </c:pt>
                <c:pt idx="2783">
                  <c:v>280.0999755859375</c:v>
                </c:pt>
                <c:pt idx="2784">
                  <c:v>280.1999816894534</c:v>
                </c:pt>
                <c:pt idx="2785">
                  <c:v>280.2999877929687</c:v>
                </c:pt>
                <c:pt idx="2786">
                  <c:v>280.3999938964843</c:v>
                </c:pt>
                <c:pt idx="2787">
                  <c:v>280.5</c:v>
                </c:pt>
                <c:pt idx="2788">
                  <c:v>280.5999755859375</c:v>
                </c:pt>
                <c:pt idx="2789">
                  <c:v>280.6999816894534</c:v>
                </c:pt>
                <c:pt idx="2790">
                  <c:v>280.7999877929687</c:v>
                </c:pt>
                <c:pt idx="2791">
                  <c:v>280.8999938964843</c:v>
                </c:pt>
                <c:pt idx="2792">
                  <c:v>281.0</c:v>
                </c:pt>
                <c:pt idx="2793">
                  <c:v>281.0999755859375</c:v>
                </c:pt>
                <c:pt idx="2794">
                  <c:v>281.1999816894534</c:v>
                </c:pt>
                <c:pt idx="2795">
                  <c:v>281.2999877929687</c:v>
                </c:pt>
                <c:pt idx="2796">
                  <c:v>281.3999938964843</c:v>
                </c:pt>
                <c:pt idx="2797">
                  <c:v>281.5</c:v>
                </c:pt>
                <c:pt idx="2798">
                  <c:v>281.5999755859375</c:v>
                </c:pt>
                <c:pt idx="2799">
                  <c:v>281.6999816894534</c:v>
                </c:pt>
                <c:pt idx="2800">
                  <c:v>281.7999877929687</c:v>
                </c:pt>
                <c:pt idx="2801">
                  <c:v>281.8999938964843</c:v>
                </c:pt>
                <c:pt idx="2802">
                  <c:v>282.0</c:v>
                </c:pt>
                <c:pt idx="2803">
                  <c:v>282.0999755859375</c:v>
                </c:pt>
                <c:pt idx="2804">
                  <c:v>282.1999816894534</c:v>
                </c:pt>
                <c:pt idx="2805">
                  <c:v>282.2999877929687</c:v>
                </c:pt>
                <c:pt idx="2806">
                  <c:v>282.3999938964843</c:v>
                </c:pt>
                <c:pt idx="2807">
                  <c:v>282.5</c:v>
                </c:pt>
                <c:pt idx="2808">
                  <c:v>282.5999755859375</c:v>
                </c:pt>
                <c:pt idx="2809">
                  <c:v>282.6999816894534</c:v>
                </c:pt>
                <c:pt idx="2810">
                  <c:v>282.7999877929687</c:v>
                </c:pt>
                <c:pt idx="2811">
                  <c:v>282.8999938964843</c:v>
                </c:pt>
                <c:pt idx="2812">
                  <c:v>283.0</c:v>
                </c:pt>
                <c:pt idx="2813">
                  <c:v>283.0999755859375</c:v>
                </c:pt>
                <c:pt idx="2814">
                  <c:v>283.1999816894534</c:v>
                </c:pt>
                <c:pt idx="2815">
                  <c:v>283.2999877929687</c:v>
                </c:pt>
                <c:pt idx="2816">
                  <c:v>283.3999938964843</c:v>
                </c:pt>
                <c:pt idx="2817">
                  <c:v>283.5</c:v>
                </c:pt>
                <c:pt idx="2818">
                  <c:v>283.5999755859375</c:v>
                </c:pt>
                <c:pt idx="2819">
                  <c:v>283.6999816894534</c:v>
                </c:pt>
                <c:pt idx="2820">
                  <c:v>283.7999877929687</c:v>
                </c:pt>
                <c:pt idx="2821">
                  <c:v>283.8999938964843</c:v>
                </c:pt>
                <c:pt idx="2822">
                  <c:v>284.0</c:v>
                </c:pt>
                <c:pt idx="2823">
                  <c:v>284.0999755859375</c:v>
                </c:pt>
                <c:pt idx="2824">
                  <c:v>284.1999816894534</c:v>
                </c:pt>
                <c:pt idx="2825">
                  <c:v>284.2999877929687</c:v>
                </c:pt>
                <c:pt idx="2826">
                  <c:v>284.3999938964843</c:v>
                </c:pt>
                <c:pt idx="2827">
                  <c:v>284.5</c:v>
                </c:pt>
                <c:pt idx="2828">
                  <c:v>284.5999755859375</c:v>
                </c:pt>
                <c:pt idx="2829">
                  <c:v>284.6999816894534</c:v>
                </c:pt>
                <c:pt idx="2830">
                  <c:v>284.7999877929687</c:v>
                </c:pt>
                <c:pt idx="2831">
                  <c:v>284.8999938964843</c:v>
                </c:pt>
                <c:pt idx="2832">
                  <c:v>285.0</c:v>
                </c:pt>
                <c:pt idx="2833">
                  <c:v>285.0999755859375</c:v>
                </c:pt>
                <c:pt idx="2834">
                  <c:v>285.1999816894534</c:v>
                </c:pt>
                <c:pt idx="2835">
                  <c:v>285.2999877929687</c:v>
                </c:pt>
                <c:pt idx="2836">
                  <c:v>285.3999938964843</c:v>
                </c:pt>
                <c:pt idx="2837">
                  <c:v>285.5</c:v>
                </c:pt>
                <c:pt idx="2838">
                  <c:v>285.5999755859375</c:v>
                </c:pt>
                <c:pt idx="2839">
                  <c:v>285.6999816894534</c:v>
                </c:pt>
                <c:pt idx="2840">
                  <c:v>285.7999877929687</c:v>
                </c:pt>
                <c:pt idx="2841">
                  <c:v>285.8999938964843</c:v>
                </c:pt>
                <c:pt idx="2842">
                  <c:v>286.0</c:v>
                </c:pt>
                <c:pt idx="2843">
                  <c:v>286.0999755859375</c:v>
                </c:pt>
                <c:pt idx="2844">
                  <c:v>286.1999816894534</c:v>
                </c:pt>
                <c:pt idx="2845">
                  <c:v>286.2999877929687</c:v>
                </c:pt>
                <c:pt idx="2846">
                  <c:v>286.3999938964843</c:v>
                </c:pt>
                <c:pt idx="2847">
                  <c:v>286.5</c:v>
                </c:pt>
                <c:pt idx="2848">
                  <c:v>286.5999755859375</c:v>
                </c:pt>
                <c:pt idx="2849">
                  <c:v>286.6999816894534</c:v>
                </c:pt>
                <c:pt idx="2850">
                  <c:v>286.7999877929687</c:v>
                </c:pt>
                <c:pt idx="2851">
                  <c:v>286.8999938964843</c:v>
                </c:pt>
                <c:pt idx="2852">
                  <c:v>287.0</c:v>
                </c:pt>
                <c:pt idx="2853">
                  <c:v>287.0999755859375</c:v>
                </c:pt>
                <c:pt idx="2854">
                  <c:v>287.1999816894534</c:v>
                </c:pt>
                <c:pt idx="2855">
                  <c:v>287.2999877929687</c:v>
                </c:pt>
                <c:pt idx="2856">
                  <c:v>287.3999938964843</c:v>
                </c:pt>
                <c:pt idx="2857">
                  <c:v>287.5</c:v>
                </c:pt>
                <c:pt idx="2858">
                  <c:v>287.5999755859375</c:v>
                </c:pt>
                <c:pt idx="2859">
                  <c:v>287.6999816894534</c:v>
                </c:pt>
                <c:pt idx="2860">
                  <c:v>287.7999877929687</c:v>
                </c:pt>
                <c:pt idx="2861">
                  <c:v>287.8999938964843</c:v>
                </c:pt>
                <c:pt idx="2862">
                  <c:v>288.0</c:v>
                </c:pt>
                <c:pt idx="2863">
                  <c:v>288.0999755859375</c:v>
                </c:pt>
                <c:pt idx="2864">
                  <c:v>288.1999816894534</c:v>
                </c:pt>
                <c:pt idx="2865">
                  <c:v>288.2999877929687</c:v>
                </c:pt>
                <c:pt idx="2866">
                  <c:v>288.3999938964843</c:v>
                </c:pt>
                <c:pt idx="2867">
                  <c:v>288.5</c:v>
                </c:pt>
                <c:pt idx="2868">
                  <c:v>288.5999755859375</c:v>
                </c:pt>
                <c:pt idx="2869">
                  <c:v>288.6999816894534</c:v>
                </c:pt>
                <c:pt idx="2870">
                  <c:v>288.7999877929687</c:v>
                </c:pt>
                <c:pt idx="2871">
                  <c:v>288.8999938964843</c:v>
                </c:pt>
                <c:pt idx="2872">
                  <c:v>289.0</c:v>
                </c:pt>
                <c:pt idx="2873">
                  <c:v>289.0999755859375</c:v>
                </c:pt>
                <c:pt idx="2874">
                  <c:v>289.1999816894534</c:v>
                </c:pt>
                <c:pt idx="2875">
                  <c:v>289.2999877929687</c:v>
                </c:pt>
                <c:pt idx="2876">
                  <c:v>289.3999938964843</c:v>
                </c:pt>
                <c:pt idx="2877">
                  <c:v>289.5</c:v>
                </c:pt>
                <c:pt idx="2878">
                  <c:v>289.5999755859375</c:v>
                </c:pt>
                <c:pt idx="2879">
                  <c:v>289.6999816894534</c:v>
                </c:pt>
                <c:pt idx="2880">
                  <c:v>289.7999877929687</c:v>
                </c:pt>
                <c:pt idx="2881">
                  <c:v>289.8999938964843</c:v>
                </c:pt>
                <c:pt idx="2882">
                  <c:v>290.0</c:v>
                </c:pt>
                <c:pt idx="2883">
                  <c:v>290.0999755859375</c:v>
                </c:pt>
                <c:pt idx="2884">
                  <c:v>290.1999816894534</c:v>
                </c:pt>
                <c:pt idx="2885">
                  <c:v>290.2999877929687</c:v>
                </c:pt>
                <c:pt idx="2886">
                  <c:v>290.3999938964843</c:v>
                </c:pt>
                <c:pt idx="2887">
                  <c:v>290.5</c:v>
                </c:pt>
                <c:pt idx="2888">
                  <c:v>290.5999755859375</c:v>
                </c:pt>
                <c:pt idx="2889">
                  <c:v>290.6999816894534</c:v>
                </c:pt>
                <c:pt idx="2890">
                  <c:v>290.7999877929687</c:v>
                </c:pt>
                <c:pt idx="2891">
                  <c:v>290.8999938964843</c:v>
                </c:pt>
                <c:pt idx="2892">
                  <c:v>291.0</c:v>
                </c:pt>
                <c:pt idx="2893">
                  <c:v>291.0999755859375</c:v>
                </c:pt>
                <c:pt idx="2894">
                  <c:v>291.1999816894534</c:v>
                </c:pt>
                <c:pt idx="2895">
                  <c:v>291.2999877929687</c:v>
                </c:pt>
                <c:pt idx="2896">
                  <c:v>291.3999938964843</c:v>
                </c:pt>
                <c:pt idx="2897">
                  <c:v>291.5</c:v>
                </c:pt>
                <c:pt idx="2898">
                  <c:v>291.5999755859375</c:v>
                </c:pt>
                <c:pt idx="2899">
                  <c:v>291.6999816894534</c:v>
                </c:pt>
                <c:pt idx="2900">
                  <c:v>291.7999877929687</c:v>
                </c:pt>
                <c:pt idx="2901">
                  <c:v>291.8999938964843</c:v>
                </c:pt>
                <c:pt idx="2902">
                  <c:v>292.0</c:v>
                </c:pt>
                <c:pt idx="2903">
                  <c:v>292.0999755859375</c:v>
                </c:pt>
                <c:pt idx="2904">
                  <c:v>292.1999816894534</c:v>
                </c:pt>
                <c:pt idx="2905">
                  <c:v>292.2999877929687</c:v>
                </c:pt>
                <c:pt idx="2906">
                  <c:v>292.3999938964843</c:v>
                </c:pt>
                <c:pt idx="2907">
                  <c:v>292.5</c:v>
                </c:pt>
                <c:pt idx="2908">
                  <c:v>292.5999755859375</c:v>
                </c:pt>
                <c:pt idx="2909">
                  <c:v>292.6999816894534</c:v>
                </c:pt>
                <c:pt idx="2910">
                  <c:v>292.7999877929687</c:v>
                </c:pt>
                <c:pt idx="2911">
                  <c:v>292.8999938964843</c:v>
                </c:pt>
                <c:pt idx="2912">
                  <c:v>293.0</c:v>
                </c:pt>
                <c:pt idx="2913">
                  <c:v>293.0999755859375</c:v>
                </c:pt>
                <c:pt idx="2914">
                  <c:v>293.1999816894534</c:v>
                </c:pt>
                <c:pt idx="2915">
                  <c:v>293.2999877929687</c:v>
                </c:pt>
                <c:pt idx="2916">
                  <c:v>293.3999938964843</c:v>
                </c:pt>
                <c:pt idx="2917">
                  <c:v>293.5</c:v>
                </c:pt>
                <c:pt idx="2918">
                  <c:v>293.5999755859375</c:v>
                </c:pt>
                <c:pt idx="2919">
                  <c:v>293.6999816894534</c:v>
                </c:pt>
                <c:pt idx="2920">
                  <c:v>293.7999877929687</c:v>
                </c:pt>
                <c:pt idx="2921">
                  <c:v>293.8999938964843</c:v>
                </c:pt>
                <c:pt idx="2922">
                  <c:v>294.0</c:v>
                </c:pt>
                <c:pt idx="2923">
                  <c:v>294.0999755859375</c:v>
                </c:pt>
                <c:pt idx="2924">
                  <c:v>294.1999816894534</c:v>
                </c:pt>
                <c:pt idx="2925">
                  <c:v>294.2999877929687</c:v>
                </c:pt>
                <c:pt idx="2926">
                  <c:v>294.3999938964843</c:v>
                </c:pt>
                <c:pt idx="2927">
                  <c:v>294.5</c:v>
                </c:pt>
                <c:pt idx="2928">
                  <c:v>294.5999755859375</c:v>
                </c:pt>
                <c:pt idx="2929">
                  <c:v>294.6999816894534</c:v>
                </c:pt>
                <c:pt idx="2930">
                  <c:v>294.7999877929687</c:v>
                </c:pt>
                <c:pt idx="2931">
                  <c:v>294.8999938964843</c:v>
                </c:pt>
                <c:pt idx="2932">
                  <c:v>295.0</c:v>
                </c:pt>
                <c:pt idx="2933">
                  <c:v>295.0999755859375</c:v>
                </c:pt>
                <c:pt idx="2934">
                  <c:v>295.1999816894534</c:v>
                </c:pt>
                <c:pt idx="2935">
                  <c:v>295.2999877929687</c:v>
                </c:pt>
                <c:pt idx="2936">
                  <c:v>295.3999938964843</c:v>
                </c:pt>
                <c:pt idx="2937">
                  <c:v>295.5</c:v>
                </c:pt>
                <c:pt idx="2938">
                  <c:v>295.5999755859375</c:v>
                </c:pt>
                <c:pt idx="2939">
                  <c:v>295.6999816894534</c:v>
                </c:pt>
                <c:pt idx="2940">
                  <c:v>295.7999877929687</c:v>
                </c:pt>
                <c:pt idx="2941">
                  <c:v>295.8999938964843</c:v>
                </c:pt>
                <c:pt idx="2942">
                  <c:v>296.0</c:v>
                </c:pt>
                <c:pt idx="2943">
                  <c:v>296.0999755859375</c:v>
                </c:pt>
                <c:pt idx="2944">
                  <c:v>296.1999816894534</c:v>
                </c:pt>
                <c:pt idx="2945">
                  <c:v>296.2999877929687</c:v>
                </c:pt>
                <c:pt idx="2946">
                  <c:v>296.3999938964843</c:v>
                </c:pt>
                <c:pt idx="2947">
                  <c:v>296.5</c:v>
                </c:pt>
                <c:pt idx="2948">
                  <c:v>296.5999755859375</c:v>
                </c:pt>
                <c:pt idx="2949">
                  <c:v>296.6999816894534</c:v>
                </c:pt>
                <c:pt idx="2950">
                  <c:v>296.7999877929687</c:v>
                </c:pt>
                <c:pt idx="2951">
                  <c:v>296.8999938964843</c:v>
                </c:pt>
                <c:pt idx="2952">
                  <c:v>297.0</c:v>
                </c:pt>
                <c:pt idx="2953">
                  <c:v>297.0999755859375</c:v>
                </c:pt>
                <c:pt idx="2954">
                  <c:v>297.1999816894534</c:v>
                </c:pt>
                <c:pt idx="2955">
                  <c:v>297.2999877929687</c:v>
                </c:pt>
                <c:pt idx="2956">
                  <c:v>297.3999938964843</c:v>
                </c:pt>
                <c:pt idx="2957">
                  <c:v>297.5</c:v>
                </c:pt>
                <c:pt idx="2958">
                  <c:v>297.5999755859375</c:v>
                </c:pt>
                <c:pt idx="2959">
                  <c:v>297.6999816894534</c:v>
                </c:pt>
                <c:pt idx="2960">
                  <c:v>297.7999877929687</c:v>
                </c:pt>
                <c:pt idx="2961">
                  <c:v>297.8999938964843</c:v>
                </c:pt>
                <c:pt idx="2962">
                  <c:v>298.0</c:v>
                </c:pt>
                <c:pt idx="2963">
                  <c:v>298.0999755859375</c:v>
                </c:pt>
                <c:pt idx="2964">
                  <c:v>298.1999816894534</c:v>
                </c:pt>
                <c:pt idx="2965">
                  <c:v>298.2999877929687</c:v>
                </c:pt>
                <c:pt idx="2966">
                  <c:v>298.3999938964843</c:v>
                </c:pt>
                <c:pt idx="2967">
                  <c:v>298.5</c:v>
                </c:pt>
                <c:pt idx="2968">
                  <c:v>298.5999755859375</c:v>
                </c:pt>
                <c:pt idx="2969">
                  <c:v>298.6999816894534</c:v>
                </c:pt>
                <c:pt idx="2970">
                  <c:v>298.7999877929687</c:v>
                </c:pt>
                <c:pt idx="2971">
                  <c:v>298.8999938964843</c:v>
                </c:pt>
                <c:pt idx="2972">
                  <c:v>299.0</c:v>
                </c:pt>
                <c:pt idx="2973">
                  <c:v>299.0999755859375</c:v>
                </c:pt>
                <c:pt idx="2974">
                  <c:v>299.1999816894534</c:v>
                </c:pt>
                <c:pt idx="2975">
                  <c:v>299.2999877929687</c:v>
                </c:pt>
                <c:pt idx="2976">
                  <c:v>299.3999938964843</c:v>
                </c:pt>
                <c:pt idx="2977">
                  <c:v>299.5</c:v>
                </c:pt>
                <c:pt idx="2978">
                  <c:v>299.5999755859375</c:v>
                </c:pt>
                <c:pt idx="2979">
                  <c:v>299.6999816894534</c:v>
                </c:pt>
                <c:pt idx="2980">
                  <c:v>299.7999877929687</c:v>
                </c:pt>
                <c:pt idx="2981">
                  <c:v>299.8999938964843</c:v>
                </c:pt>
                <c:pt idx="2982">
                  <c:v>300.0</c:v>
                </c:pt>
                <c:pt idx="2983">
                  <c:v>300.0999755859375</c:v>
                </c:pt>
                <c:pt idx="2984">
                  <c:v>300.1999816894534</c:v>
                </c:pt>
                <c:pt idx="2985">
                  <c:v>300.2999877929687</c:v>
                </c:pt>
                <c:pt idx="2986">
                  <c:v>300.3999938964843</c:v>
                </c:pt>
                <c:pt idx="2987">
                  <c:v>300.5</c:v>
                </c:pt>
                <c:pt idx="2988">
                  <c:v>300.5999755859375</c:v>
                </c:pt>
                <c:pt idx="2989">
                  <c:v>300.6999816894534</c:v>
                </c:pt>
                <c:pt idx="2990">
                  <c:v>300.7999877929687</c:v>
                </c:pt>
                <c:pt idx="2991">
                  <c:v>300.8999938964843</c:v>
                </c:pt>
                <c:pt idx="2992">
                  <c:v>301.0</c:v>
                </c:pt>
                <c:pt idx="2993">
                  <c:v>301.0999755859375</c:v>
                </c:pt>
                <c:pt idx="2994">
                  <c:v>301.1999816894534</c:v>
                </c:pt>
                <c:pt idx="2995">
                  <c:v>301.2999877929687</c:v>
                </c:pt>
                <c:pt idx="2996">
                  <c:v>301.3999938964843</c:v>
                </c:pt>
                <c:pt idx="2997">
                  <c:v>301.5</c:v>
                </c:pt>
                <c:pt idx="2998">
                  <c:v>301.5999755859375</c:v>
                </c:pt>
                <c:pt idx="2999">
                  <c:v>301.6999816894534</c:v>
                </c:pt>
                <c:pt idx="3000">
                  <c:v>301.7999877929687</c:v>
                </c:pt>
                <c:pt idx="3001">
                  <c:v>301.8999938964843</c:v>
                </c:pt>
                <c:pt idx="3002">
                  <c:v>302.0</c:v>
                </c:pt>
                <c:pt idx="3003">
                  <c:v>302.0999755859375</c:v>
                </c:pt>
                <c:pt idx="3004">
                  <c:v>302.1999816894534</c:v>
                </c:pt>
                <c:pt idx="3005">
                  <c:v>302.2999877929687</c:v>
                </c:pt>
                <c:pt idx="3006">
                  <c:v>302.3999938964843</c:v>
                </c:pt>
                <c:pt idx="3007">
                  <c:v>302.5</c:v>
                </c:pt>
                <c:pt idx="3008">
                  <c:v>302.5999755859375</c:v>
                </c:pt>
                <c:pt idx="3009">
                  <c:v>302.6999816894534</c:v>
                </c:pt>
                <c:pt idx="3010">
                  <c:v>302.7999877929687</c:v>
                </c:pt>
                <c:pt idx="3011">
                  <c:v>302.8999938964843</c:v>
                </c:pt>
                <c:pt idx="3012">
                  <c:v>303.0</c:v>
                </c:pt>
                <c:pt idx="3013">
                  <c:v>303.0999755859375</c:v>
                </c:pt>
                <c:pt idx="3014">
                  <c:v>303.1999816894534</c:v>
                </c:pt>
                <c:pt idx="3015">
                  <c:v>303.2999877929687</c:v>
                </c:pt>
                <c:pt idx="3016">
                  <c:v>303.3999938964843</c:v>
                </c:pt>
                <c:pt idx="3017">
                  <c:v>303.5</c:v>
                </c:pt>
                <c:pt idx="3018">
                  <c:v>303.5999755859375</c:v>
                </c:pt>
                <c:pt idx="3019">
                  <c:v>303.6999816894534</c:v>
                </c:pt>
                <c:pt idx="3020">
                  <c:v>303.7999877929687</c:v>
                </c:pt>
                <c:pt idx="3021">
                  <c:v>303.8999938964843</c:v>
                </c:pt>
                <c:pt idx="3022">
                  <c:v>304.0</c:v>
                </c:pt>
                <c:pt idx="3023">
                  <c:v>304.0999755859375</c:v>
                </c:pt>
                <c:pt idx="3024">
                  <c:v>304.1999816894534</c:v>
                </c:pt>
                <c:pt idx="3025">
                  <c:v>304.2999877929687</c:v>
                </c:pt>
                <c:pt idx="3026">
                  <c:v>304.3999938964843</c:v>
                </c:pt>
                <c:pt idx="3027">
                  <c:v>304.5</c:v>
                </c:pt>
                <c:pt idx="3028">
                  <c:v>304.5999755859375</c:v>
                </c:pt>
                <c:pt idx="3029">
                  <c:v>304.6999816894534</c:v>
                </c:pt>
                <c:pt idx="3030">
                  <c:v>304.7999877929687</c:v>
                </c:pt>
                <c:pt idx="3031">
                  <c:v>304.8999938964843</c:v>
                </c:pt>
                <c:pt idx="3032">
                  <c:v>305.0</c:v>
                </c:pt>
                <c:pt idx="3033">
                  <c:v>305.0999755859375</c:v>
                </c:pt>
                <c:pt idx="3034">
                  <c:v>305.1999816894534</c:v>
                </c:pt>
                <c:pt idx="3035">
                  <c:v>305.2999877929687</c:v>
                </c:pt>
                <c:pt idx="3036">
                  <c:v>305.3999938964843</c:v>
                </c:pt>
                <c:pt idx="3037">
                  <c:v>305.5</c:v>
                </c:pt>
                <c:pt idx="3038">
                  <c:v>305.5999755859375</c:v>
                </c:pt>
                <c:pt idx="3039">
                  <c:v>305.6999816894534</c:v>
                </c:pt>
                <c:pt idx="3040">
                  <c:v>305.7999877929687</c:v>
                </c:pt>
                <c:pt idx="3041">
                  <c:v>305.8999938964843</c:v>
                </c:pt>
                <c:pt idx="3042">
                  <c:v>306.0</c:v>
                </c:pt>
                <c:pt idx="3043">
                  <c:v>306.0999755859375</c:v>
                </c:pt>
                <c:pt idx="3044">
                  <c:v>306.1999816894534</c:v>
                </c:pt>
                <c:pt idx="3045">
                  <c:v>306.2999877929687</c:v>
                </c:pt>
                <c:pt idx="3046">
                  <c:v>306.3999938964843</c:v>
                </c:pt>
                <c:pt idx="3047">
                  <c:v>306.5</c:v>
                </c:pt>
                <c:pt idx="3048">
                  <c:v>306.5999755859375</c:v>
                </c:pt>
                <c:pt idx="3049">
                  <c:v>306.6999816894534</c:v>
                </c:pt>
                <c:pt idx="3050">
                  <c:v>306.7999877929687</c:v>
                </c:pt>
                <c:pt idx="3051">
                  <c:v>306.8999938964843</c:v>
                </c:pt>
                <c:pt idx="3052">
                  <c:v>307.0</c:v>
                </c:pt>
                <c:pt idx="3053">
                  <c:v>307.0999755859375</c:v>
                </c:pt>
                <c:pt idx="3054">
                  <c:v>307.1999816894534</c:v>
                </c:pt>
                <c:pt idx="3055">
                  <c:v>307.2999877929687</c:v>
                </c:pt>
                <c:pt idx="3056">
                  <c:v>307.3999938964843</c:v>
                </c:pt>
                <c:pt idx="3057">
                  <c:v>307.5</c:v>
                </c:pt>
                <c:pt idx="3058">
                  <c:v>307.5999755859375</c:v>
                </c:pt>
                <c:pt idx="3059">
                  <c:v>307.6999816894534</c:v>
                </c:pt>
                <c:pt idx="3060">
                  <c:v>307.7999877929687</c:v>
                </c:pt>
                <c:pt idx="3061">
                  <c:v>307.8999938964843</c:v>
                </c:pt>
                <c:pt idx="3062">
                  <c:v>308.0</c:v>
                </c:pt>
                <c:pt idx="3063">
                  <c:v>308.0999755859375</c:v>
                </c:pt>
                <c:pt idx="3064">
                  <c:v>308.1999816894534</c:v>
                </c:pt>
                <c:pt idx="3065">
                  <c:v>308.2999877929687</c:v>
                </c:pt>
                <c:pt idx="3066">
                  <c:v>308.3999938964843</c:v>
                </c:pt>
                <c:pt idx="3067">
                  <c:v>308.5</c:v>
                </c:pt>
                <c:pt idx="3068">
                  <c:v>308.5999755859375</c:v>
                </c:pt>
                <c:pt idx="3069">
                  <c:v>308.6999816894534</c:v>
                </c:pt>
                <c:pt idx="3070">
                  <c:v>308.7999877929687</c:v>
                </c:pt>
                <c:pt idx="3071">
                  <c:v>308.8999938964843</c:v>
                </c:pt>
                <c:pt idx="3072">
                  <c:v>309.0</c:v>
                </c:pt>
                <c:pt idx="3073">
                  <c:v>309.0999755859375</c:v>
                </c:pt>
                <c:pt idx="3074">
                  <c:v>309.1999816894534</c:v>
                </c:pt>
                <c:pt idx="3075">
                  <c:v>309.2999877929687</c:v>
                </c:pt>
                <c:pt idx="3076">
                  <c:v>309.3999938964843</c:v>
                </c:pt>
                <c:pt idx="3077">
                  <c:v>309.5</c:v>
                </c:pt>
                <c:pt idx="3078">
                  <c:v>309.5999755859375</c:v>
                </c:pt>
                <c:pt idx="3079">
                  <c:v>309.6999816894534</c:v>
                </c:pt>
                <c:pt idx="3080">
                  <c:v>309.7999877929687</c:v>
                </c:pt>
                <c:pt idx="3081">
                  <c:v>309.8999938964843</c:v>
                </c:pt>
                <c:pt idx="3082">
                  <c:v>310.0</c:v>
                </c:pt>
                <c:pt idx="3083">
                  <c:v>310.0999755859375</c:v>
                </c:pt>
                <c:pt idx="3084">
                  <c:v>310.1999816894534</c:v>
                </c:pt>
                <c:pt idx="3085">
                  <c:v>310.2999877929687</c:v>
                </c:pt>
                <c:pt idx="3086">
                  <c:v>310.3999938964843</c:v>
                </c:pt>
                <c:pt idx="3087">
                  <c:v>310.5</c:v>
                </c:pt>
                <c:pt idx="3088">
                  <c:v>310.5999755859375</c:v>
                </c:pt>
                <c:pt idx="3089">
                  <c:v>310.6999816894534</c:v>
                </c:pt>
                <c:pt idx="3090">
                  <c:v>310.7999877929687</c:v>
                </c:pt>
                <c:pt idx="3091">
                  <c:v>310.8999938964843</c:v>
                </c:pt>
                <c:pt idx="3092">
                  <c:v>311.0</c:v>
                </c:pt>
                <c:pt idx="3093">
                  <c:v>311.0999755859375</c:v>
                </c:pt>
                <c:pt idx="3094">
                  <c:v>311.1999816894534</c:v>
                </c:pt>
                <c:pt idx="3095">
                  <c:v>311.2999877929687</c:v>
                </c:pt>
                <c:pt idx="3096">
                  <c:v>311.3999938964843</c:v>
                </c:pt>
                <c:pt idx="3097">
                  <c:v>311.5</c:v>
                </c:pt>
                <c:pt idx="3098">
                  <c:v>311.5999755859375</c:v>
                </c:pt>
                <c:pt idx="3099">
                  <c:v>311.6999816894534</c:v>
                </c:pt>
                <c:pt idx="3100">
                  <c:v>311.7999877929687</c:v>
                </c:pt>
                <c:pt idx="3101">
                  <c:v>311.8999938964843</c:v>
                </c:pt>
                <c:pt idx="3102">
                  <c:v>312.0</c:v>
                </c:pt>
                <c:pt idx="3103">
                  <c:v>312.0999755859375</c:v>
                </c:pt>
                <c:pt idx="3104">
                  <c:v>312.1999816894534</c:v>
                </c:pt>
                <c:pt idx="3105">
                  <c:v>312.2999877929687</c:v>
                </c:pt>
                <c:pt idx="3106">
                  <c:v>312.3999938964843</c:v>
                </c:pt>
                <c:pt idx="3107">
                  <c:v>312.5</c:v>
                </c:pt>
                <c:pt idx="3108">
                  <c:v>312.5999755859375</c:v>
                </c:pt>
                <c:pt idx="3109">
                  <c:v>312.6999816894534</c:v>
                </c:pt>
                <c:pt idx="3110">
                  <c:v>312.7999877929687</c:v>
                </c:pt>
                <c:pt idx="3111">
                  <c:v>312.8999938964843</c:v>
                </c:pt>
                <c:pt idx="3112">
                  <c:v>313.0</c:v>
                </c:pt>
                <c:pt idx="3113">
                  <c:v>313.0999755859375</c:v>
                </c:pt>
                <c:pt idx="3114">
                  <c:v>313.1999816894534</c:v>
                </c:pt>
                <c:pt idx="3115">
                  <c:v>313.2999877929687</c:v>
                </c:pt>
                <c:pt idx="3116">
                  <c:v>313.3999938964843</c:v>
                </c:pt>
                <c:pt idx="3117">
                  <c:v>313.5</c:v>
                </c:pt>
                <c:pt idx="3118">
                  <c:v>313.5999755859375</c:v>
                </c:pt>
                <c:pt idx="3119">
                  <c:v>313.6999816894534</c:v>
                </c:pt>
                <c:pt idx="3120">
                  <c:v>313.7999877929687</c:v>
                </c:pt>
                <c:pt idx="3121">
                  <c:v>313.8999938964843</c:v>
                </c:pt>
                <c:pt idx="3122">
                  <c:v>314.0</c:v>
                </c:pt>
                <c:pt idx="3123">
                  <c:v>314.0999755859375</c:v>
                </c:pt>
                <c:pt idx="3124">
                  <c:v>314.1999816894534</c:v>
                </c:pt>
                <c:pt idx="3125">
                  <c:v>314.2999877929687</c:v>
                </c:pt>
                <c:pt idx="3126">
                  <c:v>314.3999938964843</c:v>
                </c:pt>
                <c:pt idx="3127">
                  <c:v>314.5</c:v>
                </c:pt>
                <c:pt idx="3128">
                  <c:v>314.5999755859375</c:v>
                </c:pt>
                <c:pt idx="3129">
                  <c:v>314.6999816894534</c:v>
                </c:pt>
                <c:pt idx="3130">
                  <c:v>314.7999877929687</c:v>
                </c:pt>
                <c:pt idx="3131">
                  <c:v>314.8999938964843</c:v>
                </c:pt>
                <c:pt idx="3132">
                  <c:v>315.0</c:v>
                </c:pt>
                <c:pt idx="3133">
                  <c:v>315.0999755859375</c:v>
                </c:pt>
                <c:pt idx="3134">
                  <c:v>315.1999816894534</c:v>
                </c:pt>
                <c:pt idx="3135">
                  <c:v>315.2999877929687</c:v>
                </c:pt>
                <c:pt idx="3136">
                  <c:v>315.3999938964843</c:v>
                </c:pt>
                <c:pt idx="3137">
                  <c:v>315.5</c:v>
                </c:pt>
                <c:pt idx="3138">
                  <c:v>315.5999755859375</c:v>
                </c:pt>
                <c:pt idx="3139">
                  <c:v>315.6999816894534</c:v>
                </c:pt>
                <c:pt idx="3140">
                  <c:v>315.7999877929687</c:v>
                </c:pt>
                <c:pt idx="3141">
                  <c:v>315.8999938964843</c:v>
                </c:pt>
                <c:pt idx="3142">
                  <c:v>316.0</c:v>
                </c:pt>
                <c:pt idx="3143">
                  <c:v>316.0999755859375</c:v>
                </c:pt>
                <c:pt idx="3144">
                  <c:v>316.1999816894534</c:v>
                </c:pt>
                <c:pt idx="3145">
                  <c:v>316.2999877929687</c:v>
                </c:pt>
                <c:pt idx="3146">
                  <c:v>316.3999938964843</c:v>
                </c:pt>
                <c:pt idx="3147">
                  <c:v>316.5</c:v>
                </c:pt>
                <c:pt idx="3148">
                  <c:v>316.5999755859375</c:v>
                </c:pt>
                <c:pt idx="3149">
                  <c:v>316.6999816894534</c:v>
                </c:pt>
                <c:pt idx="3150">
                  <c:v>316.7999877929687</c:v>
                </c:pt>
                <c:pt idx="3151">
                  <c:v>316.8999938964843</c:v>
                </c:pt>
                <c:pt idx="3152">
                  <c:v>317.0</c:v>
                </c:pt>
                <c:pt idx="3153">
                  <c:v>317.0999755859375</c:v>
                </c:pt>
                <c:pt idx="3154">
                  <c:v>317.1999816894534</c:v>
                </c:pt>
                <c:pt idx="3155">
                  <c:v>317.2999877929687</c:v>
                </c:pt>
                <c:pt idx="3156">
                  <c:v>317.3999938964843</c:v>
                </c:pt>
                <c:pt idx="3157">
                  <c:v>317.5</c:v>
                </c:pt>
                <c:pt idx="3158">
                  <c:v>317.5999755859375</c:v>
                </c:pt>
                <c:pt idx="3159">
                  <c:v>317.6999816894534</c:v>
                </c:pt>
                <c:pt idx="3160">
                  <c:v>317.7999877929687</c:v>
                </c:pt>
                <c:pt idx="3161">
                  <c:v>317.8999938964843</c:v>
                </c:pt>
                <c:pt idx="3162">
                  <c:v>318.0</c:v>
                </c:pt>
                <c:pt idx="3163">
                  <c:v>318.0999755859375</c:v>
                </c:pt>
                <c:pt idx="3164">
                  <c:v>318.1999816894534</c:v>
                </c:pt>
                <c:pt idx="3165">
                  <c:v>318.2999877929687</c:v>
                </c:pt>
                <c:pt idx="3166">
                  <c:v>318.3999938964843</c:v>
                </c:pt>
                <c:pt idx="3167">
                  <c:v>318.5</c:v>
                </c:pt>
                <c:pt idx="3168">
                  <c:v>318.5999755859375</c:v>
                </c:pt>
                <c:pt idx="3169">
                  <c:v>318.6999816894534</c:v>
                </c:pt>
                <c:pt idx="3170">
                  <c:v>318.7999877929687</c:v>
                </c:pt>
                <c:pt idx="3171">
                  <c:v>318.8999938964843</c:v>
                </c:pt>
                <c:pt idx="3172">
                  <c:v>319.0</c:v>
                </c:pt>
                <c:pt idx="3173">
                  <c:v>319.0999755859375</c:v>
                </c:pt>
                <c:pt idx="3174">
                  <c:v>319.1999816894534</c:v>
                </c:pt>
                <c:pt idx="3175">
                  <c:v>319.2999877929687</c:v>
                </c:pt>
                <c:pt idx="3176">
                  <c:v>319.3999938964843</c:v>
                </c:pt>
                <c:pt idx="3177">
                  <c:v>319.5</c:v>
                </c:pt>
                <c:pt idx="3178">
                  <c:v>319.5999755859375</c:v>
                </c:pt>
                <c:pt idx="3179">
                  <c:v>319.6999816894534</c:v>
                </c:pt>
                <c:pt idx="3180">
                  <c:v>319.7999877929687</c:v>
                </c:pt>
                <c:pt idx="3181">
                  <c:v>319.8999938964843</c:v>
                </c:pt>
                <c:pt idx="3182">
                  <c:v>320.0</c:v>
                </c:pt>
                <c:pt idx="3183">
                  <c:v>320.0999755859375</c:v>
                </c:pt>
                <c:pt idx="3184">
                  <c:v>320.1999816894534</c:v>
                </c:pt>
                <c:pt idx="3185">
                  <c:v>320.2999877929687</c:v>
                </c:pt>
                <c:pt idx="3186">
                  <c:v>320.3999938964843</c:v>
                </c:pt>
                <c:pt idx="3187">
                  <c:v>320.5</c:v>
                </c:pt>
                <c:pt idx="3188">
                  <c:v>320.5999755859375</c:v>
                </c:pt>
                <c:pt idx="3189">
                  <c:v>320.6999816894534</c:v>
                </c:pt>
                <c:pt idx="3190">
                  <c:v>320.7999877929687</c:v>
                </c:pt>
                <c:pt idx="3191">
                  <c:v>320.8999938964843</c:v>
                </c:pt>
                <c:pt idx="3192">
                  <c:v>321.0</c:v>
                </c:pt>
                <c:pt idx="3193">
                  <c:v>321.0999755859375</c:v>
                </c:pt>
                <c:pt idx="3194">
                  <c:v>321.1999816894534</c:v>
                </c:pt>
                <c:pt idx="3195">
                  <c:v>321.2999877929687</c:v>
                </c:pt>
                <c:pt idx="3196">
                  <c:v>321.3999938964843</c:v>
                </c:pt>
                <c:pt idx="3197">
                  <c:v>321.5</c:v>
                </c:pt>
                <c:pt idx="3198">
                  <c:v>321.5999755859375</c:v>
                </c:pt>
                <c:pt idx="3199">
                  <c:v>321.6999816894534</c:v>
                </c:pt>
                <c:pt idx="3200">
                  <c:v>321.7999877929687</c:v>
                </c:pt>
                <c:pt idx="3201">
                  <c:v>321.8999938964843</c:v>
                </c:pt>
                <c:pt idx="3202">
                  <c:v>322.0</c:v>
                </c:pt>
                <c:pt idx="3203">
                  <c:v>322.0999755859375</c:v>
                </c:pt>
                <c:pt idx="3204">
                  <c:v>322.1999816894534</c:v>
                </c:pt>
                <c:pt idx="3205">
                  <c:v>322.2999877929687</c:v>
                </c:pt>
                <c:pt idx="3206">
                  <c:v>322.3999938964843</c:v>
                </c:pt>
                <c:pt idx="3207">
                  <c:v>322.5</c:v>
                </c:pt>
                <c:pt idx="3208">
                  <c:v>322.5999755859375</c:v>
                </c:pt>
                <c:pt idx="3209">
                  <c:v>322.6999816894534</c:v>
                </c:pt>
                <c:pt idx="3210">
                  <c:v>322.7999877929687</c:v>
                </c:pt>
                <c:pt idx="3211">
                  <c:v>322.8999938964843</c:v>
                </c:pt>
                <c:pt idx="3212">
                  <c:v>323.0</c:v>
                </c:pt>
                <c:pt idx="3213">
                  <c:v>323.0999755859375</c:v>
                </c:pt>
                <c:pt idx="3214">
                  <c:v>323.1999816894534</c:v>
                </c:pt>
                <c:pt idx="3215">
                  <c:v>323.2999877929687</c:v>
                </c:pt>
                <c:pt idx="3216">
                  <c:v>323.3999938964843</c:v>
                </c:pt>
                <c:pt idx="3217">
                  <c:v>323.5</c:v>
                </c:pt>
                <c:pt idx="3218">
                  <c:v>323.5999755859375</c:v>
                </c:pt>
                <c:pt idx="3219">
                  <c:v>323.6999816894534</c:v>
                </c:pt>
                <c:pt idx="3220">
                  <c:v>323.7999877929687</c:v>
                </c:pt>
                <c:pt idx="3221">
                  <c:v>323.8999938964843</c:v>
                </c:pt>
                <c:pt idx="3222">
                  <c:v>324.0</c:v>
                </c:pt>
                <c:pt idx="3223">
                  <c:v>324.0999755859375</c:v>
                </c:pt>
                <c:pt idx="3224">
                  <c:v>324.1999816894534</c:v>
                </c:pt>
                <c:pt idx="3225">
                  <c:v>324.2999877929687</c:v>
                </c:pt>
                <c:pt idx="3226">
                  <c:v>324.3999938964843</c:v>
                </c:pt>
                <c:pt idx="3227">
                  <c:v>324.5</c:v>
                </c:pt>
                <c:pt idx="3228">
                  <c:v>324.5999755859375</c:v>
                </c:pt>
                <c:pt idx="3229">
                  <c:v>324.6999816894534</c:v>
                </c:pt>
                <c:pt idx="3230">
                  <c:v>324.7999877929687</c:v>
                </c:pt>
                <c:pt idx="3231">
                  <c:v>324.8999938964843</c:v>
                </c:pt>
                <c:pt idx="3232">
                  <c:v>325.0</c:v>
                </c:pt>
                <c:pt idx="3233">
                  <c:v>325.0999755859375</c:v>
                </c:pt>
                <c:pt idx="3234">
                  <c:v>325.1999816894534</c:v>
                </c:pt>
                <c:pt idx="3235">
                  <c:v>325.2999877929687</c:v>
                </c:pt>
                <c:pt idx="3236">
                  <c:v>325.3999938964843</c:v>
                </c:pt>
                <c:pt idx="3237">
                  <c:v>325.5</c:v>
                </c:pt>
                <c:pt idx="3238">
                  <c:v>325.5999755859375</c:v>
                </c:pt>
                <c:pt idx="3239">
                  <c:v>325.6999816894534</c:v>
                </c:pt>
                <c:pt idx="3240">
                  <c:v>325.7999877929687</c:v>
                </c:pt>
                <c:pt idx="3241">
                  <c:v>325.8999938964843</c:v>
                </c:pt>
                <c:pt idx="3242">
                  <c:v>326.0</c:v>
                </c:pt>
                <c:pt idx="3243">
                  <c:v>326.0999755859375</c:v>
                </c:pt>
                <c:pt idx="3244">
                  <c:v>326.1999816894534</c:v>
                </c:pt>
                <c:pt idx="3245">
                  <c:v>326.2999877929687</c:v>
                </c:pt>
                <c:pt idx="3246">
                  <c:v>326.3999938964843</c:v>
                </c:pt>
                <c:pt idx="3247">
                  <c:v>326.5</c:v>
                </c:pt>
                <c:pt idx="3248">
                  <c:v>326.5999755859375</c:v>
                </c:pt>
                <c:pt idx="3249">
                  <c:v>326.6999816894534</c:v>
                </c:pt>
                <c:pt idx="3250">
                  <c:v>326.7999877929687</c:v>
                </c:pt>
                <c:pt idx="3251">
                  <c:v>326.8999938964843</c:v>
                </c:pt>
                <c:pt idx="3252">
                  <c:v>327.0</c:v>
                </c:pt>
                <c:pt idx="3253">
                  <c:v>327.0999755859375</c:v>
                </c:pt>
                <c:pt idx="3254">
                  <c:v>327.1999816894534</c:v>
                </c:pt>
                <c:pt idx="3255">
                  <c:v>327.2999877929687</c:v>
                </c:pt>
                <c:pt idx="3256">
                  <c:v>327.3999938964843</c:v>
                </c:pt>
                <c:pt idx="3257">
                  <c:v>327.5</c:v>
                </c:pt>
                <c:pt idx="3258">
                  <c:v>327.5999755859375</c:v>
                </c:pt>
                <c:pt idx="3259">
                  <c:v>327.6999816894534</c:v>
                </c:pt>
                <c:pt idx="3260">
                  <c:v>327.7999877929687</c:v>
                </c:pt>
                <c:pt idx="3261">
                  <c:v>327.8999938964843</c:v>
                </c:pt>
                <c:pt idx="3262">
                  <c:v>328.0</c:v>
                </c:pt>
                <c:pt idx="3263">
                  <c:v>328.0999755859375</c:v>
                </c:pt>
                <c:pt idx="3264">
                  <c:v>328.1999816894534</c:v>
                </c:pt>
                <c:pt idx="3265">
                  <c:v>328.2999877929687</c:v>
                </c:pt>
                <c:pt idx="3266">
                  <c:v>328.3999938964843</c:v>
                </c:pt>
                <c:pt idx="3267">
                  <c:v>328.5</c:v>
                </c:pt>
                <c:pt idx="3268">
                  <c:v>328.5999755859375</c:v>
                </c:pt>
                <c:pt idx="3269">
                  <c:v>328.6999816894534</c:v>
                </c:pt>
                <c:pt idx="3270">
                  <c:v>328.7999877929687</c:v>
                </c:pt>
                <c:pt idx="3271">
                  <c:v>328.8999938964843</c:v>
                </c:pt>
                <c:pt idx="3272">
                  <c:v>329.0</c:v>
                </c:pt>
                <c:pt idx="3273">
                  <c:v>329.0999755859375</c:v>
                </c:pt>
                <c:pt idx="3274">
                  <c:v>329.1999816894534</c:v>
                </c:pt>
                <c:pt idx="3275">
                  <c:v>329.2999877929687</c:v>
                </c:pt>
                <c:pt idx="3276">
                  <c:v>329.3999938964843</c:v>
                </c:pt>
                <c:pt idx="3277">
                  <c:v>329.5</c:v>
                </c:pt>
                <c:pt idx="3278">
                  <c:v>329.5999755859375</c:v>
                </c:pt>
                <c:pt idx="3279">
                  <c:v>329.6999816894534</c:v>
                </c:pt>
                <c:pt idx="3280">
                  <c:v>329.7999877929687</c:v>
                </c:pt>
                <c:pt idx="3281">
                  <c:v>329.8999938964843</c:v>
                </c:pt>
                <c:pt idx="3282">
                  <c:v>330.0</c:v>
                </c:pt>
                <c:pt idx="3283">
                  <c:v>330.0999755859375</c:v>
                </c:pt>
                <c:pt idx="3284">
                  <c:v>330.1999816894534</c:v>
                </c:pt>
                <c:pt idx="3285">
                  <c:v>330.2999877929687</c:v>
                </c:pt>
                <c:pt idx="3286">
                  <c:v>330.3999938964843</c:v>
                </c:pt>
                <c:pt idx="3287">
                  <c:v>330.5</c:v>
                </c:pt>
                <c:pt idx="3288">
                  <c:v>330.5999755859375</c:v>
                </c:pt>
                <c:pt idx="3289">
                  <c:v>330.6999816894534</c:v>
                </c:pt>
                <c:pt idx="3290">
                  <c:v>330.7999877929687</c:v>
                </c:pt>
                <c:pt idx="3291">
                  <c:v>330.8999938964843</c:v>
                </c:pt>
                <c:pt idx="3292">
                  <c:v>331.0</c:v>
                </c:pt>
                <c:pt idx="3293">
                  <c:v>331.0999755859375</c:v>
                </c:pt>
                <c:pt idx="3294">
                  <c:v>331.1999816894534</c:v>
                </c:pt>
                <c:pt idx="3295">
                  <c:v>331.2999877929687</c:v>
                </c:pt>
                <c:pt idx="3296">
                  <c:v>331.3999938964843</c:v>
                </c:pt>
                <c:pt idx="3297">
                  <c:v>331.5</c:v>
                </c:pt>
                <c:pt idx="3298">
                  <c:v>331.5999755859375</c:v>
                </c:pt>
                <c:pt idx="3299">
                  <c:v>331.6999816894534</c:v>
                </c:pt>
                <c:pt idx="3300">
                  <c:v>331.7999877929687</c:v>
                </c:pt>
                <c:pt idx="3301">
                  <c:v>331.8999938964843</c:v>
                </c:pt>
                <c:pt idx="3302">
                  <c:v>332.0</c:v>
                </c:pt>
                <c:pt idx="3303">
                  <c:v>332.0999755859375</c:v>
                </c:pt>
                <c:pt idx="3304">
                  <c:v>332.1999816894534</c:v>
                </c:pt>
                <c:pt idx="3305">
                  <c:v>332.2999877929687</c:v>
                </c:pt>
                <c:pt idx="3306">
                  <c:v>332.3999938964843</c:v>
                </c:pt>
                <c:pt idx="3307">
                  <c:v>332.5</c:v>
                </c:pt>
                <c:pt idx="3308">
                  <c:v>332.5999755859375</c:v>
                </c:pt>
                <c:pt idx="3309">
                  <c:v>332.6999816894534</c:v>
                </c:pt>
                <c:pt idx="3310">
                  <c:v>332.7999877929687</c:v>
                </c:pt>
                <c:pt idx="3311">
                  <c:v>332.8999938964843</c:v>
                </c:pt>
                <c:pt idx="3312">
                  <c:v>333.0</c:v>
                </c:pt>
                <c:pt idx="3313">
                  <c:v>333.0999755859375</c:v>
                </c:pt>
                <c:pt idx="3314">
                  <c:v>333.1999816894534</c:v>
                </c:pt>
                <c:pt idx="3315">
                  <c:v>333.2999877929687</c:v>
                </c:pt>
                <c:pt idx="3316">
                  <c:v>333.3999938964843</c:v>
                </c:pt>
                <c:pt idx="3317">
                  <c:v>333.5</c:v>
                </c:pt>
                <c:pt idx="3318">
                  <c:v>333.5999755859375</c:v>
                </c:pt>
                <c:pt idx="3319">
                  <c:v>333.6999816894534</c:v>
                </c:pt>
                <c:pt idx="3320">
                  <c:v>333.7999877929687</c:v>
                </c:pt>
                <c:pt idx="3321">
                  <c:v>333.8999938964843</c:v>
                </c:pt>
                <c:pt idx="3322">
                  <c:v>334.0</c:v>
                </c:pt>
                <c:pt idx="3323">
                  <c:v>334.0999755859375</c:v>
                </c:pt>
                <c:pt idx="3324">
                  <c:v>334.1999816894534</c:v>
                </c:pt>
                <c:pt idx="3325">
                  <c:v>334.2999877929687</c:v>
                </c:pt>
                <c:pt idx="3326">
                  <c:v>334.3999938964843</c:v>
                </c:pt>
                <c:pt idx="3327">
                  <c:v>334.5</c:v>
                </c:pt>
                <c:pt idx="3328">
                  <c:v>334.5999755859375</c:v>
                </c:pt>
                <c:pt idx="3329">
                  <c:v>334.6999816894534</c:v>
                </c:pt>
                <c:pt idx="3330">
                  <c:v>334.7999877929687</c:v>
                </c:pt>
                <c:pt idx="3331">
                  <c:v>334.8999938964843</c:v>
                </c:pt>
                <c:pt idx="3332">
                  <c:v>335.0</c:v>
                </c:pt>
                <c:pt idx="3333">
                  <c:v>335.0999755859375</c:v>
                </c:pt>
                <c:pt idx="3334">
                  <c:v>335.1999816894534</c:v>
                </c:pt>
                <c:pt idx="3335">
                  <c:v>335.2999877929687</c:v>
                </c:pt>
                <c:pt idx="3336">
                  <c:v>335.3999938964843</c:v>
                </c:pt>
                <c:pt idx="3337">
                  <c:v>335.5</c:v>
                </c:pt>
                <c:pt idx="3338">
                  <c:v>335.5999755859375</c:v>
                </c:pt>
                <c:pt idx="3339">
                  <c:v>335.6999816894534</c:v>
                </c:pt>
                <c:pt idx="3340">
                  <c:v>335.7999877929687</c:v>
                </c:pt>
                <c:pt idx="3341">
                  <c:v>335.8999938964843</c:v>
                </c:pt>
                <c:pt idx="3342">
                  <c:v>336.0</c:v>
                </c:pt>
                <c:pt idx="3343">
                  <c:v>336.0999755859375</c:v>
                </c:pt>
                <c:pt idx="3344">
                  <c:v>336.1999816894534</c:v>
                </c:pt>
                <c:pt idx="3345">
                  <c:v>336.2999877929687</c:v>
                </c:pt>
                <c:pt idx="3346">
                  <c:v>336.3999938964843</c:v>
                </c:pt>
                <c:pt idx="3347">
                  <c:v>336.5</c:v>
                </c:pt>
                <c:pt idx="3348">
                  <c:v>336.5999755859375</c:v>
                </c:pt>
                <c:pt idx="3349">
                  <c:v>336.6999816894534</c:v>
                </c:pt>
                <c:pt idx="3350">
                  <c:v>336.7999877929687</c:v>
                </c:pt>
                <c:pt idx="3351">
                  <c:v>336.8999938964843</c:v>
                </c:pt>
                <c:pt idx="3352">
                  <c:v>337.0</c:v>
                </c:pt>
                <c:pt idx="3353">
                  <c:v>337.0999755859375</c:v>
                </c:pt>
                <c:pt idx="3354">
                  <c:v>337.1999816894534</c:v>
                </c:pt>
                <c:pt idx="3355">
                  <c:v>337.2999877929687</c:v>
                </c:pt>
                <c:pt idx="3356">
                  <c:v>337.3999938964843</c:v>
                </c:pt>
                <c:pt idx="3357">
                  <c:v>337.5</c:v>
                </c:pt>
                <c:pt idx="3358">
                  <c:v>337.5999755859375</c:v>
                </c:pt>
                <c:pt idx="3359">
                  <c:v>337.6999816894534</c:v>
                </c:pt>
                <c:pt idx="3360">
                  <c:v>337.7999877929687</c:v>
                </c:pt>
                <c:pt idx="3361">
                  <c:v>337.8999938964843</c:v>
                </c:pt>
                <c:pt idx="3362">
                  <c:v>338.0</c:v>
                </c:pt>
                <c:pt idx="3363">
                  <c:v>338.0999755859375</c:v>
                </c:pt>
                <c:pt idx="3364">
                  <c:v>338.1999816894534</c:v>
                </c:pt>
                <c:pt idx="3365">
                  <c:v>338.2999877929687</c:v>
                </c:pt>
                <c:pt idx="3366">
                  <c:v>338.3999938964843</c:v>
                </c:pt>
                <c:pt idx="3367">
                  <c:v>338.5</c:v>
                </c:pt>
                <c:pt idx="3368">
                  <c:v>338.5999755859375</c:v>
                </c:pt>
                <c:pt idx="3369">
                  <c:v>338.6999816894534</c:v>
                </c:pt>
                <c:pt idx="3370">
                  <c:v>338.7999877929687</c:v>
                </c:pt>
                <c:pt idx="3371">
                  <c:v>338.8999938964843</c:v>
                </c:pt>
                <c:pt idx="3372">
                  <c:v>339.0</c:v>
                </c:pt>
                <c:pt idx="3373">
                  <c:v>339.0999755859375</c:v>
                </c:pt>
                <c:pt idx="3374">
                  <c:v>339.1999816894534</c:v>
                </c:pt>
                <c:pt idx="3375">
                  <c:v>339.2999877929687</c:v>
                </c:pt>
                <c:pt idx="3376">
                  <c:v>339.3999938964843</c:v>
                </c:pt>
                <c:pt idx="3377">
                  <c:v>339.5</c:v>
                </c:pt>
                <c:pt idx="3378">
                  <c:v>339.5999755859375</c:v>
                </c:pt>
                <c:pt idx="3379">
                  <c:v>339.6999816894534</c:v>
                </c:pt>
                <c:pt idx="3380">
                  <c:v>339.7999877929687</c:v>
                </c:pt>
                <c:pt idx="3381">
                  <c:v>339.8999938964843</c:v>
                </c:pt>
                <c:pt idx="3382">
                  <c:v>340.0</c:v>
                </c:pt>
                <c:pt idx="3383">
                  <c:v>340.0999755859375</c:v>
                </c:pt>
                <c:pt idx="3384">
                  <c:v>340.1999816894534</c:v>
                </c:pt>
                <c:pt idx="3385">
                  <c:v>340.2999877929687</c:v>
                </c:pt>
                <c:pt idx="3386">
                  <c:v>340.3999938964843</c:v>
                </c:pt>
                <c:pt idx="3387">
                  <c:v>340.5</c:v>
                </c:pt>
                <c:pt idx="3388">
                  <c:v>340.5999755859375</c:v>
                </c:pt>
                <c:pt idx="3389">
                  <c:v>340.6999816894534</c:v>
                </c:pt>
                <c:pt idx="3390">
                  <c:v>340.7999877929687</c:v>
                </c:pt>
                <c:pt idx="3391">
                  <c:v>340.8999938964843</c:v>
                </c:pt>
                <c:pt idx="3392">
                  <c:v>341.0</c:v>
                </c:pt>
                <c:pt idx="3393">
                  <c:v>341.0999755859375</c:v>
                </c:pt>
                <c:pt idx="3394">
                  <c:v>341.1999816894534</c:v>
                </c:pt>
                <c:pt idx="3395">
                  <c:v>341.2999877929687</c:v>
                </c:pt>
                <c:pt idx="3396">
                  <c:v>341.3999938964843</c:v>
                </c:pt>
                <c:pt idx="3397">
                  <c:v>341.5</c:v>
                </c:pt>
                <c:pt idx="3398">
                  <c:v>341.5999755859375</c:v>
                </c:pt>
                <c:pt idx="3399">
                  <c:v>341.6999816894534</c:v>
                </c:pt>
                <c:pt idx="3400">
                  <c:v>341.7999877929687</c:v>
                </c:pt>
                <c:pt idx="3401">
                  <c:v>341.8999938964843</c:v>
                </c:pt>
                <c:pt idx="3402">
                  <c:v>342.0</c:v>
                </c:pt>
                <c:pt idx="3403">
                  <c:v>342.0999755859375</c:v>
                </c:pt>
                <c:pt idx="3404">
                  <c:v>342.1999816894534</c:v>
                </c:pt>
                <c:pt idx="3405">
                  <c:v>342.2999877929687</c:v>
                </c:pt>
                <c:pt idx="3406">
                  <c:v>342.3999938964843</c:v>
                </c:pt>
                <c:pt idx="3407">
                  <c:v>342.5</c:v>
                </c:pt>
                <c:pt idx="3408">
                  <c:v>342.5999755859375</c:v>
                </c:pt>
                <c:pt idx="3409">
                  <c:v>342.6999816894534</c:v>
                </c:pt>
                <c:pt idx="3410">
                  <c:v>342.7999877929687</c:v>
                </c:pt>
                <c:pt idx="3411">
                  <c:v>342.8999938964843</c:v>
                </c:pt>
                <c:pt idx="3412">
                  <c:v>343.0</c:v>
                </c:pt>
                <c:pt idx="3413">
                  <c:v>343.0999755859375</c:v>
                </c:pt>
                <c:pt idx="3414">
                  <c:v>343.1999816894534</c:v>
                </c:pt>
                <c:pt idx="3415">
                  <c:v>343.2999877929687</c:v>
                </c:pt>
                <c:pt idx="3416">
                  <c:v>343.3999938964843</c:v>
                </c:pt>
                <c:pt idx="3417">
                  <c:v>343.5</c:v>
                </c:pt>
                <c:pt idx="3418">
                  <c:v>343.5999755859375</c:v>
                </c:pt>
                <c:pt idx="3419">
                  <c:v>343.6999816894534</c:v>
                </c:pt>
                <c:pt idx="3420">
                  <c:v>343.7999877929687</c:v>
                </c:pt>
                <c:pt idx="3421">
                  <c:v>343.8999938964843</c:v>
                </c:pt>
                <c:pt idx="3422">
                  <c:v>344.0</c:v>
                </c:pt>
                <c:pt idx="3423">
                  <c:v>344.0999755859375</c:v>
                </c:pt>
                <c:pt idx="3424">
                  <c:v>344.1999816894534</c:v>
                </c:pt>
                <c:pt idx="3425">
                  <c:v>344.2999877929687</c:v>
                </c:pt>
                <c:pt idx="3426">
                  <c:v>344.3999938964843</c:v>
                </c:pt>
                <c:pt idx="3427">
                  <c:v>344.5</c:v>
                </c:pt>
                <c:pt idx="3428">
                  <c:v>344.5999755859375</c:v>
                </c:pt>
                <c:pt idx="3429">
                  <c:v>344.6999816894534</c:v>
                </c:pt>
                <c:pt idx="3430">
                  <c:v>344.7999877929687</c:v>
                </c:pt>
                <c:pt idx="3431">
                  <c:v>344.8999938964843</c:v>
                </c:pt>
                <c:pt idx="3432">
                  <c:v>345.0</c:v>
                </c:pt>
                <c:pt idx="3433">
                  <c:v>345.0999755859375</c:v>
                </c:pt>
                <c:pt idx="3434">
                  <c:v>345.1999816894534</c:v>
                </c:pt>
                <c:pt idx="3435">
                  <c:v>345.2999877929687</c:v>
                </c:pt>
                <c:pt idx="3436">
                  <c:v>345.3999938964843</c:v>
                </c:pt>
                <c:pt idx="3437">
                  <c:v>345.5</c:v>
                </c:pt>
                <c:pt idx="3438">
                  <c:v>345.5999755859375</c:v>
                </c:pt>
                <c:pt idx="3439">
                  <c:v>345.6999816894534</c:v>
                </c:pt>
                <c:pt idx="3440">
                  <c:v>345.7999877929687</c:v>
                </c:pt>
                <c:pt idx="3441">
                  <c:v>345.8999938964843</c:v>
                </c:pt>
                <c:pt idx="3442">
                  <c:v>346.0</c:v>
                </c:pt>
                <c:pt idx="3443">
                  <c:v>346.0999755859375</c:v>
                </c:pt>
                <c:pt idx="3444">
                  <c:v>346.1999816894534</c:v>
                </c:pt>
                <c:pt idx="3445">
                  <c:v>346.2999877929687</c:v>
                </c:pt>
                <c:pt idx="3446">
                  <c:v>346.3999938964843</c:v>
                </c:pt>
                <c:pt idx="3447">
                  <c:v>346.5</c:v>
                </c:pt>
                <c:pt idx="3448">
                  <c:v>346.5999755859375</c:v>
                </c:pt>
                <c:pt idx="3449">
                  <c:v>346.6999816894534</c:v>
                </c:pt>
                <c:pt idx="3450">
                  <c:v>346.7999877929687</c:v>
                </c:pt>
                <c:pt idx="3451">
                  <c:v>346.8999938964843</c:v>
                </c:pt>
                <c:pt idx="3452">
                  <c:v>347.0</c:v>
                </c:pt>
                <c:pt idx="3453">
                  <c:v>347.0999755859375</c:v>
                </c:pt>
                <c:pt idx="3454">
                  <c:v>347.1999816894534</c:v>
                </c:pt>
                <c:pt idx="3455">
                  <c:v>347.2999877929687</c:v>
                </c:pt>
                <c:pt idx="3456">
                  <c:v>347.3999938964843</c:v>
                </c:pt>
                <c:pt idx="3457">
                  <c:v>347.5</c:v>
                </c:pt>
                <c:pt idx="3458">
                  <c:v>347.5999755859375</c:v>
                </c:pt>
                <c:pt idx="3459">
                  <c:v>347.6999816894534</c:v>
                </c:pt>
                <c:pt idx="3460">
                  <c:v>347.7999877929687</c:v>
                </c:pt>
                <c:pt idx="3461">
                  <c:v>347.8999938964843</c:v>
                </c:pt>
                <c:pt idx="3462">
                  <c:v>348.0</c:v>
                </c:pt>
                <c:pt idx="3463">
                  <c:v>348.0999755859375</c:v>
                </c:pt>
                <c:pt idx="3464">
                  <c:v>348.1999816894534</c:v>
                </c:pt>
                <c:pt idx="3465">
                  <c:v>348.2999877929687</c:v>
                </c:pt>
                <c:pt idx="3466">
                  <c:v>348.3999938964843</c:v>
                </c:pt>
                <c:pt idx="3467">
                  <c:v>348.5</c:v>
                </c:pt>
                <c:pt idx="3468">
                  <c:v>348.5999755859375</c:v>
                </c:pt>
                <c:pt idx="3469">
                  <c:v>348.6999816894534</c:v>
                </c:pt>
                <c:pt idx="3470">
                  <c:v>348.7999877929687</c:v>
                </c:pt>
                <c:pt idx="3471">
                  <c:v>348.8999938964843</c:v>
                </c:pt>
                <c:pt idx="3472">
                  <c:v>349.0</c:v>
                </c:pt>
                <c:pt idx="3473">
                  <c:v>349.0999755859375</c:v>
                </c:pt>
                <c:pt idx="3474">
                  <c:v>349.1999816894534</c:v>
                </c:pt>
                <c:pt idx="3475">
                  <c:v>349.2999877929687</c:v>
                </c:pt>
                <c:pt idx="3476">
                  <c:v>349.3999938964843</c:v>
                </c:pt>
                <c:pt idx="3477">
                  <c:v>349.5</c:v>
                </c:pt>
                <c:pt idx="3478">
                  <c:v>349.5999755859375</c:v>
                </c:pt>
                <c:pt idx="3479">
                  <c:v>349.6999816894534</c:v>
                </c:pt>
                <c:pt idx="3480">
                  <c:v>349.7999877929687</c:v>
                </c:pt>
                <c:pt idx="3481">
                  <c:v>349.8999938964843</c:v>
                </c:pt>
                <c:pt idx="3482">
                  <c:v>350.0</c:v>
                </c:pt>
                <c:pt idx="3483">
                  <c:v>350.0999755859375</c:v>
                </c:pt>
                <c:pt idx="3484">
                  <c:v>350.1999816894534</c:v>
                </c:pt>
                <c:pt idx="3485">
                  <c:v>350.2999877929687</c:v>
                </c:pt>
                <c:pt idx="3486">
                  <c:v>350.3999938964843</c:v>
                </c:pt>
                <c:pt idx="3487">
                  <c:v>350.5</c:v>
                </c:pt>
                <c:pt idx="3488">
                  <c:v>350.5999755859375</c:v>
                </c:pt>
                <c:pt idx="3489">
                  <c:v>350.6999816894534</c:v>
                </c:pt>
                <c:pt idx="3490">
                  <c:v>350.7999877929687</c:v>
                </c:pt>
                <c:pt idx="3491">
                  <c:v>350.8999938964843</c:v>
                </c:pt>
                <c:pt idx="3492">
                  <c:v>351.0</c:v>
                </c:pt>
                <c:pt idx="3493">
                  <c:v>351.0999755859375</c:v>
                </c:pt>
                <c:pt idx="3494">
                  <c:v>351.1999816894534</c:v>
                </c:pt>
                <c:pt idx="3495">
                  <c:v>351.2999877929687</c:v>
                </c:pt>
                <c:pt idx="3496">
                  <c:v>351.3999938964843</c:v>
                </c:pt>
                <c:pt idx="3497">
                  <c:v>351.5</c:v>
                </c:pt>
                <c:pt idx="3498">
                  <c:v>351.5999755859375</c:v>
                </c:pt>
                <c:pt idx="3499">
                  <c:v>351.6999816894534</c:v>
                </c:pt>
                <c:pt idx="3500">
                  <c:v>351.7999877929687</c:v>
                </c:pt>
                <c:pt idx="3501">
                  <c:v>351.8999938964843</c:v>
                </c:pt>
                <c:pt idx="3502">
                  <c:v>352.0</c:v>
                </c:pt>
                <c:pt idx="3503">
                  <c:v>352.0999755859375</c:v>
                </c:pt>
                <c:pt idx="3504">
                  <c:v>352.1999816894534</c:v>
                </c:pt>
                <c:pt idx="3505">
                  <c:v>352.2999877929687</c:v>
                </c:pt>
                <c:pt idx="3506">
                  <c:v>352.3999938964843</c:v>
                </c:pt>
                <c:pt idx="3507">
                  <c:v>352.5</c:v>
                </c:pt>
                <c:pt idx="3508">
                  <c:v>352.5999755859375</c:v>
                </c:pt>
                <c:pt idx="3509">
                  <c:v>352.6999816894534</c:v>
                </c:pt>
                <c:pt idx="3510">
                  <c:v>352.7999877929687</c:v>
                </c:pt>
                <c:pt idx="3511">
                  <c:v>352.8999938964843</c:v>
                </c:pt>
                <c:pt idx="3512">
                  <c:v>353.0</c:v>
                </c:pt>
                <c:pt idx="3513">
                  <c:v>353.0999755859375</c:v>
                </c:pt>
                <c:pt idx="3514">
                  <c:v>353.1999816894534</c:v>
                </c:pt>
                <c:pt idx="3515">
                  <c:v>353.2999877929687</c:v>
                </c:pt>
                <c:pt idx="3516">
                  <c:v>353.3999938964843</c:v>
                </c:pt>
                <c:pt idx="3517">
                  <c:v>353.5</c:v>
                </c:pt>
                <c:pt idx="3518">
                  <c:v>353.5999755859375</c:v>
                </c:pt>
                <c:pt idx="3519">
                  <c:v>353.6999816894534</c:v>
                </c:pt>
                <c:pt idx="3520">
                  <c:v>353.7999877929687</c:v>
                </c:pt>
                <c:pt idx="3521">
                  <c:v>353.8999938964843</c:v>
                </c:pt>
                <c:pt idx="3522">
                  <c:v>354.0</c:v>
                </c:pt>
                <c:pt idx="3523">
                  <c:v>354.0999755859375</c:v>
                </c:pt>
                <c:pt idx="3524">
                  <c:v>354.1999816894534</c:v>
                </c:pt>
                <c:pt idx="3525">
                  <c:v>354.2999877929687</c:v>
                </c:pt>
                <c:pt idx="3526">
                  <c:v>354.3999938964843</c:v>
                </c:pt>
                <c:pt idx="3527">
                  <c:v>354.5</c:v>
                </c:pt>
                <c:pt idx="3528">
                  <c:v>354.5999755859375</c:v>
                </c:pt>
                <c:pt idx="3529">
                  <c:v>354.6999816894534</c:v>
                </c:pt>
                <c:pt idx="3530">
                  <c:v>354.7999877929687</c:v>
                </c:pt>
                <c:pt idx="3531">
                  <c:v>354.8999938964843</c:v>
                </c:pt>
                <c:pt idx="3532">
                  <c:v>355.0</c:v>
                </c:pt>
                <c:pt idx="3533">
                  <c:v>355.0999755859375</c:v>
                </c:pt>
                <c:pt idx="3534">
                  <c:v>355.1999816894534</c:v>
                </c:pt>
                <c:pt idx="3535">
                  <c:v>355.2999877929687</c:v>
                </c:pt>
                <c:pt idx="3536">
                  <c:v>355.3999938964843</c:v>
                </c:pt>
                <c:pt idx="3537">
                  <c:v>355.5</c:v>
                </c:pt>
                <c:pt idx="3538">
                  <c:v>355.5999755859375</c:v>
                </c:pt>
                <c:pt idx="3539">
                  <c:v>355.6999816894534</c:v>
                </c:pt>
                <c:pt idx="3540">
                  <c:v>355.7999877929687</c:v>
                </c:pt>
                <c:pt idx="3541">
                  <c:v>355.8999938964843</c:v>
                </c:pt>
                <c:pt idx="3542">
                  <c:v>356.0</c:v>
                </c:pt>
                <c:pt idx="3543">
                  <c:v>356.0999755859375</c:v>
                </c:pt>
                <c:pt idx="3544">
                  <c:v>356.1999816894534</c:v>
                </c:pt>
                <c:pt idx="3545">
                  <c:v>356.2999877929687</c:v>
                </c:pt>
                <c:pt idx="3546">
                  <c:v>356.3999938964843</c:v>
                </c:pt>
                <c:pt idx="3547">
                  <c:v>356.5</c:v>
                </c:pt>
                <c:pt idx="3548">
                  <c:v>356.5999755859375</c:v>
                </c:pt>
                <c:pt idx="3549">
                  <c:v>356.6999816894534</c:v>
                </c:pt>
                <c:pt idx="3550">
                  <c:v>356.7999877929687</c:v>
                </c:pt>
                <c:pt idx="3551">
                  <c:v>356.8999938964843</c:v>
                </c:pt>
                <c:pt idx="3552">
                  <c:v>357.0</c:v>
                </c:pt>
                <c:pt idx="3553">
                  <c:v>357.0999755859375</c:v>
                </c:pt>
                <c:pt idx="3554">
                  <c:v>357.1999816894534</c:v>
                </c:pt>
                <c:pt idx="3555">
                  <c:v>357.2999877929687</c:v>
                </c:pt>
                <c:pt idx="3556">
                  <c:v>357.3999938964843</c:v>
                </c:pt>
                <c:pt idx="3557">
                  <c:v>357.5</c:v>
                </c:pt>
                <c:pt idx="3558">
                  <c:v>357.5999755859375</c:v>
                </c:pt>
                <c:pt idx="3559">
                  <c:v>357.6999816894534</c:v>
                </c:pt>
                <c:pt idx="3560">
                  <c:v>357.7999877929687</c:v>
                </c:pt>
                <c:pt idx="3561">
                  <c:v>357.8999938964843</c:v>
                </c:pt>
                <c:pt idx="3562">
                  <c:v>358.0</c:v>
                </c:pt>
                <c:pt idx="3563">
                  <c:v>358.0999755859375</c:v>
                </c:pt>
                <c:pt idx="3564">
                  <c:v>358.1999816894534</c:v>
                </c:pt>
                <c:pt idx="3565">
                  <c:v>358.2999877929687</c:v>
                </c:pt>
                <c:pt idx="3566">
                  <c:v>358.3999938964843</c:v>
                </c:pt>
                <c:pt idx="3567">
                  <c:v>358.5</c:v>
                </c:pt>
                <c:pt idx="3568">
                  <c:v>358.5999755859375</c:v>
                </c:pt>
                <c:pt idx="3569">
                  <c:v>358.6999816894534</c:v>
                </c:pt>
                <c:pt idx="3570">
                  <c:v>358.7999877929687</c:v>
                </c:pt>
                <c:pt idx="3571">
                  <c:v>358.8999938964843</c:v>
                </c:pt>
                <c:pt idx="3572">
                  <c:v>359.0</c:v>
                </c:pt>
                <c:pt idx="3573">
                  <c:v>359.0999755859375</c:v>
                </c:pt>
                <c:pt idx="3574">
                  <c:v>359.1999816894534</c:v>
                </c:pt>
                <c:pt idx="3575">
                  <c:v>359.2999877929687</c:v>
                </c:pt>
                <c:pt idx="3576">
                  <c:v>359.3999938964843</c:v>
                </c:pt>
                <c:pt idx="3577">
                  <c:v>359.5</c:v>
                </c:pt>
                <c:pt idx="3578">
                  <c:v>359.5999755859375</c:v>
                </c:pt>
                <c:pt idx="3579">
                  <c:v>359.6999816894534</c:v>
                </c:pt>
                <c:pt idx="3580">
                  <c:v>359.7999877929687</c:v>
                </c:pt>
                <c:pt idx="3581">
                  <c:v>359.8999938964843</c:v>
                </c:pt>
                <c:pt idx="3582">
                  <c:v>360.0</c:v>
                </c:pt>
                <c:pt idx="3583">
                  <c:v>360.0999755859375</c:v>
                </c:pt>
                <c:pt idx="3584">
                  <c:v>360.1999816894534</c:v>
                </c:pt>
                <c:pt idx="3585">
                  <c:v>360.2999877929687</c:v>
                </c:pt>
                <c:pt idx="3586">
                  <c:v>360.3999938964843</c:v>
                </c:pt>
                <c:pt idx="3587">
                  <c:v>360.5</c:v>
                </c:pt>
                <c:pt idx="3588">
                  <c:v>360.5999755859375</c:v>
                </c:pt>
                <c:pt idx="3589">
                  <c:v>360.6999816894534</c:v>
                </c:pt>
                <c:pt idx="3590">
                  <c:v>360.7999877929687</c:v>
                </c:pt>
                <c:pt idx="3591">
                  <c:v>360.8999938964843</c:v>
                </c:pt>
                <c:pt idx="3592">
                  <c:v>361.0</c:v>
                </c:pt>
                <c:pt idx="3593">
                  <c:v>361.0999755859375</c:v>
                </c:pt>
                <c:pt idx="3594">
                  <c:v>361.1999816894534</c:v>
                </c:pt>
                <c:pt idx="3595">
                  <c:v>361.2999877929687</c:v>
                </c:pt>
                <c:pt idx="3596">
                  <c:v>361.3999938964843</c:v>
                </c:pt>
                <c:pt idx="3597">
                  <c:v>361.5</c:v>
                </c:pt>
                <c:pt idx="3598">
                  <c:v>361.5999755859375</c:v>
                </c:pt>
                <c:pt idx="3599">
                  <c:v>361.6999816894534</c:v>
                </c:pt>
                <c:pt idx="3600">
                  <c:v>361.7999877929687</c:v>
                </c:pt>
                <c:pt idx="3601">
                  <c:v>361.8999938964843</c:v>
                </c:pt>
                <c:pt idx="3602">
                  <c:v>362.0</c:v>
                </c:pt>
                <c:pt idx="3603">
                  <c:v>362.0999755859375</c:v>
                </c:pt>
                <c:pt idx="3604">
                  <c:v>362.1999816894534</c:v>
                </c:pt>
                <c:pt idx="3605">
                  <c:v>362.2999877929687</c:v>
                </c:pt>
                <c:pt idx="3606">
                  <c:v>362.3999938964843</c:v>
                </c:pt>
                <c:pt idx="3607">
                  <c:v>362.5</c:v>
                </c:pt>
                <c:pt idx="3608">
                  <c:v>362.5999755859375</c:v>
                </c:pt>
                <c:pt idx="3609">
                  <c:v>362.6999816894534</c:v>
                </c:pt>
                <c:pt idx="3610">
                  <c:v>362.7999877929687</c:v>
                </c:pt>
                <c:pt idx="3611">
                  <c:v>362.8999938964843</c:v>
                </c:pt>
                <c:pt idx="3612">
                  <c:v>363.0</c:v>
                </c:pt>
                <c:pt idx="3613">
                  <c:v>363.0999755859375</c:v>
                </c:pt>
                <c:pt idx="3614">
                  <c:v>363.1999816894534</c:v>
                </c:pt>
                <c:pt idx="3615">
                  <c:v>363.2999877929687</c:v>
                </c:pt>
                <c:pt idx="3616">
                  <c:v>363.3999938964843</c:v>
                </c:pt>
                <c:pt idx="3617">
                  <c:v>363.5</c:v>
                </c:pt>
                <c:pt idx="3618">
                  <c:v>363.5999755859375</c:v>
                </c:pt>
                <c:pt idx="3619">
                  <c:v>363.6999816894534</c:v>
                </c:pt>
                <c:pt idx="3620">
                  <c:v>363.7999877929687</c:v>
                </c:pt>
                <c:pt idx="3621">
                  <c:v>363.8999938964843</c:v>
                </c:pt>
                <c:pt idx="3622">
                  <c:v>364.0</c:v>
                </c:pt>
                <c:pt idx="3623">
                  <c:v>364.0999755859375</c:v>
                </c:pt>
                <c:pt idx="3624">
                  <c:v>364.1999816894534</c:v>
                </c:pt>
                <c:pt idx="3625">
                  <c:v>364.2999877929687</c:v>
                </c:pt>
                <c:pt idx="3626">
                  <c:v>364.3999938964843</c:v>
                </c:pt>
                <c:pt idx="3627">
                  <c:v>364.5</c:v>
                </c:pt>
                <c:pt idx="3628">
                  <c:v>364.5999755859375</c:v>
                </c:pt>
                <c:pt idx="3629">
                  <c:v>364.6999816894534</c:v>
                </c:pt>
                <c:pt idx="3630">
                  <c:v>364.7999877929687</c:v>
                </c:pt>
                <c:pt idx="3631">
                  <c:v>364.8999938964843</c:v>
                </c:pt>
                <c:pt idx="3632">
                  <c:v>365.0</c:v>
                </c:pt>
                <c:pt idx="3633">
                  <c:v>365.0999755859375</c:v>
                </c:pt>
                <c:pt idx="3634">
                  <c:v>365.1999816894534</c:v>
                </c:pt>
                <c:pt idx="3635">
                  <c:v>365.2999877929687</c:v>
                </c:pt>
                <c:pt idx="3636">
                  <c:v>365.3999938964843</c:v>
                </c:pt>
                <c:pt idx="3637">
                  <c:v>365.5</c:v>
                </c:pt>
                <c:pt idx="3638">
                  <c:v>365.5999755859375</c:v>
                </c:pt>
                <c:pt idx="3639">
                  <c:v>365.6999816894534</c:v>
                </c:pt>
                <c:pt idx="3640">
                  <c:v>365.7999877929687</c:v>
                </c:pt>
                <c:pt idx="3641">
                  <c:v>365.8999938964843</c:v>
                </c:pt>
                <c:pt idx="3642">
                  <c:v>366.0</c:v>
                </c:pt>
                <c:pt idx="3643">
                  <c:v>366.0999755859375</c:v>
                </c:pt>
                <c:pt idx="3644">
                  <c:v>366.1999816894534</c:v>
                </c:pt>
                <c:pt idx="3645">
                  <c:v>366.2999877929687</c:v>
                </c:pt>
                <c:pt idx="3646">
                  <c:v>366.3999938964843</c:v>
                </c:pt>
                <c:pt idx="3647">
                  <c:v>366.5</c:v>
                </c:pt>
                <c:pt idx="3648">
                  <c:v>366.5999755859375</c:v>
                </c:pt>
                <c:pt idx="3649">
                  <c:v>366.6999816894534</c:v>
                </c:pt>
                <c:pt idx="3650">
                  <c:v>366.7999877929687</c:v>
                </c:pt>
                <c:pt idx="3651">
                  <c:v>366.8999938964843</c:v>
                </c:pt>
                <c:pt idx="3652">
                  <c:v>367.0</c:v>
                </c:pt>
                <c:pt idx="3653">
                  <c:v>367.0999755859375</c:v>
                </c:pt>
                <c:pt idx="3654">
                  <c:v>367.1999816894534</c:v>
                </c:pt>
                <c:pt idx="3655">
                  <c:v>367.2999877929687</c:v>
                </c:pt>
                <c:pt idx="3656">
                  <c:v>367.3999938964843</c:v>
                </c:pt>
                <c:pt idx="3657">
                  <c:v>367.5</c:v>
                </c:pt>
                <c:pt idx="3658">
                  <c:v>367.5999755859375</c:v>
                </c:pt>
                <c:pt idx="3659">
                  <c:v>367.6999816894534</c:v>
                </c:pt>
                <c:pt idx="3660">
                  <c:v>367.7999877929687</c:v>
                </c:pt>
                <c:pt idx="3661">
                  <c:v>367.8999938964843</c:v>
                </c:pt>
                <c:pt idx="3662">
                  <c:v>368.0</c:v>
                </c:pt>
                <c:pt idx="3663">
                  <c:v>368.0999755859375</c:v>
                </c:pt>
                <c:pt idx="3664">
                  <c:v>368.1999816894534</c:v>
                </c:pt>
                <c:pt idx="3665">
                  <c:v>368.2999877929687</c:v>
                </c:pt>
                <c:pt idx="3666">
                  <c:v>368.3999938964843</c:v>
                </c:pt>
                <c:pt idx="3667">
                  <c:v>368.5</c:v>
                </c:pt>
                <c:pt idx="3668">
                  <c:v>368.5999755859375</c:v>
                </c:pt>
                <c:pt idx="3669">
                  <c:v>368.6999816894534</c:v>
                </c:pt>
                <c:pt idx="3670">
                  <c:v>368.7999877929687</c:v>
                </c:pt>
                <c:pt idx="3671">
                  <c:v>368.8999938964843</c:v>
                </c:pt>
                <c:pt idx="3672">
                  <c:v>369.0</c:v>
                </c:pt>
                <c:pt idx="3673">
                  <c:v>369.0999755859375</c:v>
                </c:pt>
                <c:pt idx="3674">
                  <c:v>369.1999816894534</c:v>
                </c:pt>
                <c:pt idx="3675">
                  <c:v>369.2999877929687</c:v>
                </c:pt>
                <c:pt idx="3676">
                  <c:v>369.3999938964843</c:v>
                </c:pt>
                <c:pt idx="3677">
                  <c:v>369.5</c:v>
                </c:pt>
                <c:pt idx="3678">
                  <c:v>369.5999755859375</c:v>
                </c:pt>
                <c:pt idx="3679">
                  <c:v>369.6999816894534</c:v>
                </c:pt>
                <c:pt idx="3680">
                  <c:v>369.7999877929687</c:v>
                </c:pt>
                <c:pt idx="3681">
                  <c:v>369.8999938964843</c:v>
                </c:pt>
                <c:pt idx="3682">
                  <c:v>370.0</c:v>
                </c:pt>
                <c:pt idx="3683">
                  <c:v>370.0999755859375</c:v>
                </c:pt>
                <c:pt idx="3684">
                  <c:v>370.1999816894534</c:v>
                </c:pt>
                <c:pt idx="3685">
                  <c:v>370.2999877929687</c:v>
                </c:pt>
                <c:pt idx="3686">
                  <c:v>370.3999938964843</c:v>
                </c:pt>
                <c:pt idx="3687">
                  <c:v>370.5</c:v>
                </c:pt>
                <c:pt idx="3688">
                  <c:v>370.5999755859375</c:v>
                </c:pt>
                <c:pt idx="3689">
                  <c:v>370.6999816894534</c:v>
                </c:pt>
                <c:pt idx="3690">
                  <c:v>370.7999877929687</c:v>
                </c:pt>
                <c:pt idx="3691">
                  <c:v>370.8999938964843</c:v>
                </c:pt>
                <c:pt idx="3692">
                  <c:v>371.0</c:v>
                </c:pt>
                <c:pt idx="3693">
                  <c:v>371.0999755859375</c:v>
                </c:pt>
                <c:pt idx="3694">
                  <c:v>371.1999816894534</c:v>
                </c:pt>
                <c:pt idx="3695">
                  <c:v>371.2999877929687</c:v>
                </c:pt>
                <c:pt idx="3696">
                  <c:v>371.3999938964843</c:v>
                </c:pt>
                <c:pt idx="3697">
                  <c:v>371.5</c:v>
                </c:pt>
                <c:pt idx="3698">
                  <c:v>371.5999755859375</c:v>
                </c:pt>
                <c:pt idx="3699">
                  <c:v>371.6999816894534</c:v>
                </c:pt>
                <c:pt idx="3700">
                  <c:v>371.7999877929687</c:v>
                </c:pt>
                <c:pt idx="3701">
                  <c:v>371.8999938964843</c:v>
                </c:pt>
                <c:pt idx="3702">
                  <c:v>372.0</c:v>
                </c:pt>
                <c:pt idx="3703">
                  <c:v>372.0999755859375</c:v>
                </c:pt>
                <c:pt idx="3704">
                  <c:v>372.1999816894534</c:v>
                </c:pt>
                <c:pt idx="3705">
                  <c:v>372.2999877929687</c:v>
                </c:pt>
                <c:pt idx="3706">
                  <c:v>372.3999938964843</c:v>
                </c:pt>
                <c:pt idx="3707">
                  <c:v>372.5</c:v>
                </c:pt>
                <c:pt idx="3708">
                  <c:v>372.5999755859375</c:v>
                </c:pt>
                <c:pt idx="3709">
                  <c:v>372.6999816894534</c:v>
                </c:pt>
                <c:pt idx="3710">
                  <c:v>372.7999877929687</c:v>
                </c:pt>
                <c:pt idx="3711">
                  <c:v>372.8999938964843</c:v>
                </c:pt>
                <c:pt idx="3712">
                  <c:v>373.0</c:v>
                </c:pt>
                <c:pt idx="3713">
                  <c:v>373.0999755859375</c:v>
                </c:pt>
                <c:pt idx="3714">
                  <c:v>373.1999816894534</c:v>
                </c:pt>
                <c:pt idx="3715">
                  <c:v>373.2999877929687</c:v>
                </c:pt>
                <c:pt idx="3716">
                  <c:v>373.3999938964843</c:v>
                </c:pt>
                <c:pt idx="3717">
                  <c:v>373.5</c:v>
                </c:pt>
                <c:pt idx="3718">
                  <c:v>373.5999755859375</c:v>
                </c:pt>
                <c:pt idx="3719">
                  <c:v>373.6999816894534</c:v>
                </c:pt>
                <c:pt idx="3720">
                  <c:v>373.7999877929687</c:v>
                </c:pt>
                <c:pt idx="3721">
                  <c:v>373.8999938964843</c:v>
                </c:pt>
                <c:pt idx="3722">
                  <c:v>374.0</c:v>
                </c:pt>
                <c:pt idx="3723">
                  <c:v>374.0999755859375</c:v>
                </c:pt>
                <c:pt idx="3724">
                  <c:v>374.1999816894534</c:v>
                </c:pt>
                <c:pt idx="3725">
                  <c:v>374.2999877929687</c:v>
                </c:pt>
                <c:pt idx="3726">
                  <c:v>374.3999938964843</c:v>
                </c:pt>
                <c:pt idx="3727">
                  <c:v>374.5</c:v>
                </c:pt>
                <c:pt idx="3728">
                  <c:v>374.5999755859375</c:v>
                </c:pt>
                <c:pt idx="3729">
                  <c:v>374.6999816894534</c:v>
                </c:pt>
                <c:pt idx="3730">
                  <c:v>374.7999877929687</c:v>
                </c:pt>
                <c:pt idx="3731">
                  <c:v>374.8999938964843</c:v>
                </c:pt>
                <c:pt idx="3732">
                  <c:v>375.0</c:v>
                </c:pt>
                <c:pt idx="3733">
                  <c:v>375.0999755859375</c:v>
                </c:pt>
                <c:pt idx="3734">
                  <c:v>375.1999816894534</c:v>
                </c:pt>
                <c:pt idx="3735">
                  <c:v>375.2999877929687</c:v>
                </c:pt>
                <c:pt idx="3736">
                  <c:v>375.3999938964843</c:v>
                </c:pt>
                <c:pt idx="3737">
                  <c:v>375.5</c:v>
                </c:pt>
                <c:pt idx="3738">
                  <c:v>375.5999755859375</c:v>
                </c:pt>
                <c:pt idx="3739">
                  <c:v>375.6999816894534</c:v>
                </c:pt>
                <c:pt idx="3740">
                  <c:v>375.7999877929687</c:v>
                </c:pt>
                <c:pt idx="3741">
                  <c:v>375.8999938964843</c:v>
                </c:pt>
                <c:pt idx="3742">
                  <c:v>376.0</c:v>
                </c:pt>
                <c:pt idx="3743">
                  <c:v>376.0999755859375</c:v>
                </c:pt>
                <c:pt idx="3744">
                  <c:v>376.1999816894534</c:v>
                </c:pt>
                <c:pt idx="3745">
                  <c:v>376.2999877929687</c:v>
                </c:pt>
                <c:pt idx="3746">
                  <c:v>376.3999938964843</c:v>
                </c:pt>
                <c:pt idx="3747">
                  <c:v>376.5</c:v>
                </c:pt>
                <c:pt idx="3748">
                  <c:v>376.5999755859375</c:v>
                </c:pt>
                <c:pt idx="3749">
                  <c:v>376.6999816894534</c:v>
                </c:pt>
                <c:pt idx="3750">
                  <c:v>376.7999877929687</c:v>
                </c:pt>
                <c:pt idx="3751">
                  <c:v>376.8999938964843</c:v>
                </c:pt>
                <c:pt idx="3752">
                  <c:v>377.0</c:v>
                </c:pt>
                <c:pt idx="3753">
                  <c:v>377.0999755859375</c:v>
                </c:pt>
                <c:pt idx="3754">
                  <c:v>377.1999816894534</c:v>
                </c:pt>
                <c:pt idx="3755">
                  <c:v>377.2999877929687</c:v>
                </c:pt>
                <c:pt idx="3756">
                  <c:v>377.3999938964843</c:v>
                </c:pt>
                <c:pt idx="3757">
                  <c:v>377.5</c:v>
                </c:pt>
                <c:pt idx="3758">
                  <c:v>377.5999755859375</c:v>
                </c:pt>
                <c:pt idx="3759">
                  <c:v>377.6999816894534</c:v>
                </c:pt>
                <c:pt idx="3760">
                  <c:v>377.7999877929687</c:v>
                </c:pt>
                <c:pt idx="3761">
                  <c:v>377.8999938964843</c:v>
                </c:pt>
                <c:pt idx="3762">
                  <c:v>378.0</c:v>
                </c:pt>
                <c:pt idx="3763">
                  <c:v>378.0999755859375</c:v>
                </c:pt>
                <c:pt idx="3764">
                  <c:v>378.1999816894534</c:v>
                </c:pt>
                <c:pt idx="3765">
                  <c:v>378.2999877929687</c:v>
                </c:pt>
                <c:pt idx="3766">
                  <c:v>378.3999938964843</c:v>
                </c:pt>
                <c:pt idx="3767">
                  <c:v>378.5</c:v>
                </c:pt>
                <c:pt idx="3768">
                  <c:v>378.5999755859375</c:v>
                </c:pt>
                <c:pt idx="3769">
                  <c:v>378.6999816894534</c:v>
                </c:pt>
                <c:pt idx="3770">
                  <c:v>378.7999877929687</c:v>
                </c:pt>
                <c:pt idx="3771">
                  <c:v>378.8999938964843</c:v>
                </c:pt>
                <c:pt idx="3772">
                  <c:v>379.0</c:v>
                </c:pt>
                <c:pt idx="3773">
                  <c:v>379.0999755859375</c:v>
                </c:pt>
                <c:pt idx="3774">
                  <c:v>379.1999816894534</c:v>
                </c:pt>
                <c:pt idx="3775">
                  <c:v>379.2999877929687</c:v>
                </c:pt>
                <c:pt idx="3776">
                  <c:v>379.3999938964843</c:v>
                </c:pt>
                <c:pt idx="3777">
                  <c:v>379.5</c:v>
                </c:pt>
                <c:pt idx="3778">
                  <c:v>379.5999755859375</c:v>
                </c:pt>
                <c:pt idx="3779">
                  <c:v>379.6999816894534</c:v>
                </c:pt>
                <c:pt idx="3780">
                  <c:v>379.7999877929687</c:v>
                </c:pt>
                <c:pt idx="3781">
                  <c:v>379.8999938964843</c:v>
                </c:pt>
                <c:pt idx="3782">
                  <c:v>380.0</c:v>
                </c:pt>
                <c:pt idx="3783">
                  <c:v>380.0999755859375</c:v>
                </c:pt>
                <c:pt idx="3784">
                  <c:v>380.1999816894534</c:v>
                </c:pt>
                <c:pt idx="3785">
                  <c:v>380.2999877929687</c:v>
                </c:pt>
                <c:pt idx="3786">
                  <c:v>380.3999938964843</c:v>
                </c:pt>
                <c:pt idx="3787">
                  <c:v>380.5</c:v>
                </c:pt>
                <c:pt idx="3788">
                  <c:v>380.5999755859375</c:v>
                </c:pt>
                <c:pt idx="3789">
                  <c:v>380.6999816894534</c:v>
                </c:pt>
                <c:pt idx="3790">
                  <c:v>380.7999877929687</c:v>
                </c:pt>
                <c:pt idx="3791">
                  <c:v>380.8999938964843</c:v>
                </c:pt>
                <c:pt idx="3792">
                  <c:v>381.0</c:v>
                </c:pt>
                <c:pt idx="3793">
                  <c:v>381.0999755859375</c:v>
                </c:pt>
                <c:pt idx="3794">
                  <c:v>381.1999816894534</c:v>
                </c:pt>
                <c:pt idx="3795">
                  <c:v>381.2999877929687</c:v>
                </c:pt>
                <c:pt idx="3796">
                  <c:v>381.3999938964843</c:v>
                </c:pt>
                <c:pt idx="3797">
                  <c:v>381.5</c:v>
                </c:pt>
                <c:pt idx="3798">
                  <c:v>381.5999755859375</c:v>
                </c:pt>
                <c:pt idx="3799">
                  <c:v>381.6999816894534</c:v>
                </c:pt>
                <c:pt idx="3800">
                  <c:v>381.7999877929687</c:v>
                </c:pt>
                <c:pt idx="3801">
                  <c:v>381.8999938964843</c:v>
                </c:pt>
                <c:pt idx="3802">
                  <c:v>382.0</c:v>
                </c:pt>
                <c:pt idx="3803">
                  <c:v>382.0999755859375</c:v>
                </c:pt>
                <c:pt idx="3804">
                  <c:v>382.1999816894534</c:v>
                </c:pt>
                <c:pt idx="3805">
                  <c:v>382.2999877929687</c:v>
                </c:pt>
                <c:pt idx="3806">
                  <c:v>382.3999938964843</c:v>
                </c:pt>
                <c:pt idx="3807">
                  <c:v>382.5</c:v>
                </c:pt>
                <c:pt idx="3808">
                  <c:v>382.5999755859375</c:v>
                </c:pt>
                <c:pt idx="3809">
                  <c:v>382.6999816894534</c:v>
                </c:pt>
                <c:pt idx="3810">
                  <c:v>382.7999877929687</c:v>
                </c:pt>
                <c:pt idx="3811">
                  <c:v>382.8999938964843</c:v>
                </c:pt>
                <c:pt idx="3812">
                  <c:v>383.0</c:v>
                </c:pt>
                <c:pt idx="3813">
                  <c:v>383.0999755859375</c:v>
                </c:pt>
                <c:pt idx="3814">
                  <c:v>383.1999816894534</c:v>
                </c:pt>
                <c:pt idx="3815">
                  <c:v>383.2999877929687</c:v>
                </c:pt>
                <c:pt idx="3816">
                  <c:v>383.3999938964843</c:v>
                </c:pt>
                <c:pt idx="3817">
                  <c:v>383.5</c:v>
                </c:pt>
                <c:pt idx="3818">
                  <c:v>383.5999755859375</c:v>
                </c:pt>
                <c:pt idx="3819">
                  <c:v>383.6999816894534</c:v>
                </c:pt>
                <c:pt idx="3820">
                  <c:v>383.7999877929687</c:v>
                </c:pt>
                <c:pt idx="3821">
                  <c:v>383.8999938964843</c:v>
                </c:pt>
                <c:pt idx="3822">
                  <c:v>384.0</c:v>
                </c:pt>
                <c:pt idx="3823">
                  <c:v>384.0999755859375</c:v>
                </c:pt>
                <c:pt idx="3824">
                  <c:v>384.1999816894534</c:v>
                </c:pt>
                <c:pt idx="3825">
                  <c:v>384.2999877929687</c:v>
                </c:pt>
                <c:pt idx="3826">
                  <c:v>384.3999938964843</c:v>
                </c:pt>
                <c:pt idx="3827">
                  <c:v>384.5</c:v>
                </c:pt>
                <c:pt idx="3828">
                  <c:v>384.5999755859375</c:v>
                </c:pt>
                <c:pt idx="3829">
                  <c:v>384.6999816894534</c:v>
                </c:pt>
                <c:pt idx="3830">
                  <c:v>384.7999877929687</c:v>
                </c:pt>
                <c:pt idx="3831">
                  <c:v>384.8999938964843</c:v>
                </c:pt>
                <c:pt idx="3832">
                  <c:v>385.0</c:v>
                </c:pt>
                <c:pt idx="3833">
                  <c:v>385.0999755859375</c:v>
                </c:pt>
                <c:pt idx="3834">
                  <c:v>385.1999816894534</c:v>
                </c:pt>
                <c:pt idx="3835">
                  <c:v>385.2999877929687</c:v>
                </c:pt>
                <c:pt idx="3836">
                  <c:v>385.3999938964843</c:v>
                </c:pt>
                <c:pt idx="3837">
                  <c:v>385.5</c:v>
                </c:pt>
                <c:pt idx="3838">
                  <c:v>385.5999755859375</c:v>
                </c:pt>
                <c:pt idx="3839">
                  <c:v>385.6999816894534</c:v>
                </c:pt>
                <c:pt idx="3840">
                  <c:v>385.7999877929687</c:v>
                </c:pt>
                <c:pt idx="3841">
                  <c:v>385.8999938964843</c:v>
                </c:pt>
                <c:pt idx="3842">
                  <c:v>386.0</c:v>
                </c:pt>
                <c:pt idx="3843">
                  <c:v>386.0999755859375</c:v>
                </c:pt>
                <c:pt idx="3844">
                  <c:v>386.1999816894534</c:v>
                </c:pt>
                <c:pt idx="3845">
                  <c:v>386.2999877929687</c:v>
                </c:pt>
                <c:pt idx="3846">
                  <c:v>386.3999938964843</c:v>
                </c:pt>
                <c:pt idx="3847">
                  <c:v>386.5</c:v>
                </c:pt>
                <c:pt idx="3848">
                  <c:v>386.5999755859375</c:v>
                </c:pt>
                <c:pt idx="3849">
                  <c:v>386.6999816894534</c:v>
                </c:pt>
                <c:pt idx="3850">
                  <c:v>386.7999877929687</c:v>
                </c:pt>
                <c:pt idx="3851">
                  <c:v>386.8999938964843</c:v>
                </c:pt>
                <c:pt idx="3852">
                  <c:v>387.0</c:v>
                </c:pt>
                <c:pt idx="3853">
                  <c:v>387.0999755859375</c:v>
                </c:pt>
                <c:pt idx="3854">
                  <c:v>387.1999816894534</c:v>
                </c:pt>
                <c:pt idx="3855">
                  <c:v>387.2999877929687</c:v>
                </c:pt>
                <c:pt idx="3856">
                  <c:v>387.3999938964843</c:v>
                </c:pt>
                <c:pt idx="3857">
                  <c:v>387.5</c:v>
                </c:pt>
                <c:pt idx="3858">
                  <c:v>387.5999755859375</c:v>
                </c:pt>
                <c:pt idx="3859">
                  <c:v>387.6999816894534</c:v>
                </c:pt>
                <c:pt idx="3860">
                  <c:v>387.7999877929687</c:v>
                </c:pt>
                <c:pt idx="3861">
                  <c:v>387.8999938964843</c:v>
                </c:pt>
                <c:pt idx="3862">
                  <c:v>388.0</c:v>
                </c:pt>
                <c:pt idx="3863">
                  <c:v>388.0999755859375</c:v>
                </c:pt>
                <c:pt idx="3864">
                  <c:v>388.1999816894534</c:v>
                </c:pt>
                <c:pt idx="3865">
                  <c:v>388.2999877929687</c:v>
                </c:pt>
                <c:pt idx="3866">
                  <c:v>388.3999938964843</c:v>
                </c:pt>
                <c:pt idx="3867">
                  <c:v>388.5</c:v>
                </c:pt>
                <c:pt idx="3868">
                  <c:v>388.5999755859375</c:v>
                </c:pt>
                <c:pt idx="3869">
                  <c:v>388.6999816894534</c:v>
                </c:pt>
                <c:pt idx="3870">
                  <c:v>388.7999877929687</c:v>
                </c:pt>
                <c:pt idx="3871">
                  <c:v>388.8999938964843</c:v>
                </c:pt>
                <c:pt idx="3872">
                  <c:v>389.0</c:v>
                </c:pt>
                <c:pt idx="3873">
                  <c:v>389.0999755859375</c:v>
                </c:pt>
                <c:pt idx="3874">
                  <c:v>389.1999816894534</c:v>
                </c:pt>
                <c:pt idx="3875">
                  <c:v>389.2999877929687</c:v>
                </c:pt>
                <c:pt idx="3876">
                  <c:v>389.3999938964843</c:v>
                </c:pt>
                <c:pt idx="3877">
                  <c:v>389.5</c:v>
                </c:pt>
                <c:pt idx="3878">
                  <c:v>389.5999755859375</c:v>
                </c:pt>
                <c:pt idx="3879">
                  <c:v>389.6999816894534</c:v>
                </c:pt>
                <c:pt idx="3880">
                  <c:v>389.7999877929687</c:v>
                </c:pt>
                <c:pt idx="3881">
                  <c:v>389.8999938964843</c:v>
                </c:pt>
                <c:pt idx="3882">
                  <c:v>390.0</c:v>
                </c:pt>
                <c:pt idx="3883">
                  <c:v>390.0999755859375</c:v>
                </c:pt>
                <c:pt idx="3884">
                  <c:v>390.1999816894534</c:v>
                </c:pt>
                <c:pt idx="3885">
                  <c:v>390.2999877929687</c:v>
                </c:pt>
                <c:pt idx="3886">
                  <c:v>390.3999938964843</c:v>
                </c:pt>
                <c:pt idx="3887">
                  <c:v>390.5</c:v>
                </c:pt>
                <c:pt idx="3888">
                  <c:v>390.5999755859375</c:v>
                </c:pt>
                <c:pt idx="3889">
                  <c:v>390.6999816894534</c:v>
                </c:pt>
                <c:pt idx="3890">
                  <c:v>390.7999877929687</c:v>
                </c:pt>
                <c:pt idx="3891">
                  <c:v>390.8999938964843</c:v>
                </c:pt>
                <c:pt idx="3892">
                  <c:v>391.0</c:v>
                </c:pt>
                <c:pt idx="3893">
                  <c:v>391.0999755859375</c:v>
                </c:pt>
                <c:pt idx="3894">
                  <c:v>391.1999816894534</c:v>
                </c:pt>
                <c:pt idx="3895">
                  <c:v>391.2999877929687</c:v>
                </c:pt>
                <c:pt idx="3896">
                  <c:v>391.3999938964843</c:v>
                </c:pt>
                <c:pt idx="3897">
                  <c:v>391.5</c:v>
                </c:pt>
                <c:pt idx="3898">
                  <c:v>391.5999755859375</c:v>
                </c:pt>
                <c:pt idx="3899">
                  <c:v>391.6999816894534</c:v>
                </c:pt>
                <c:pt idx="3900">
                  <c:v>391.7999877929687</c:v>
                </c:pt>
                <c:pt idx="3901">
                  <c:v>391.8999938964843</c:v>
                </c:pt>
                <c:pt idx="3902">
                  <c:v>392.0</c:v>
                </c:pt>
                <c:pt idx="3903">
                  <c:v>392.0999755859375</c:v>
                </c:pt>
                <c:pt idx="3904">
                  <c:v>392.1999816894534</c:v>
                </c:pt>
                <c:pt idx="3905">
                  <c:v>392.2999877929687</c:v>
                </c:pt>
                <c:pt idx="3906">
                  <c:v>392.3999938964843</c:v>
                </c:pt>
                <c:pt idx="3907">
                  <c:v>392.5</c:v>
                </c:pt>
                <c:pt idx="3908">
                  <c:v>392.5999755859375</c:v>
                </c:pt>
                <c:pt idx="3909">
                  <c:v>392.6999816894534</c:v>
                </c:pt>
                <c:pt idx="3910">
                  <c:v>392.7999877929687</c:v>
                </c:pt>
                <c:pt idx="3911">
                  <c:v>392.8999938964843</c:v>
                </c:pt>
                <c:pt idx="3912">
                  <c:v>393.0</c:v>
                </c:pt>
                <c:pt idx="3913">
                  <c:v>393.0999755859375</c:v>
                </c:pt>
                <c:pt idx="3914">
                  <c:v>393.1999816894534</c:v>
                </c:pt>
                <c:pt idx="3915">
                  <c:v>393.2999877929687</c:v>
                </c:pt>
                <c:pt idx="3916">
                  <c:v>393.3999938964843</c:v>
                </c:pt>
                <c:pt idx="3917">
                  <c:v>393.5</c:v>
                </c:pt>
                <c:pt idx="3918">
                  <c:v>393.5999755859375</c:v>
                </c:pt>
                <c:pt idx="3919">
                  <c:v>393.6999816894534</c:v>
                </c:pt>
                <c:pt idx="3920">
                  <c:v>393.7999877929687</c:v>
                </c:pt>
                <c:pt idx="3921">
                  <c:v>393.8999938964843</c:v>
                </c:pt>
                <c:pt idx="3922">
                  <c:v>394.0</c:v>
                </c:pt>
                <c:pt idx="3923">
                  <c:v>394.0999755859375</c:v>
                </c:pt>
                <c:pt idx="3924">
                  <c:v>394.1999816894534</c:v>
                </c:pt>
                <c:pt idx="3925">
                  <c:v>394.2999877929687</c:v>
                </c:pt>
                <c:pt idx="3926">
                  <c:v>394.3999938964843</c:v>
                </c:pt>
                <c:pt idx="3927">
                  <c:v>394.5</c:v>
                </c:pt>
                <c:pt idx="3928">
                  <c:v>394.5999755859375</c:v>
                </c:pt>
                <c:pt idx="3929">
                  <c:v>394.6999816894534</c:v>
                </c:pt>
                <c:pt idx="3930">
                  <c:v>394.7999877929687</c:v>
                </c:pt>
                <c:pt idx="3931">
                  <c:v>394.8999938964843</c:v>
                </c:pt>
                <c:pt idx="3932">
                  <c:v>395.0</c:v>
                </c:pt>
                <c:pt idx="3933">
                  <c:v>395.0999755859375</c:v>
                </c:pt>
                <c:pt idx="3934">
                  <c:v>395.1999816894534</c:v>
                </c:pt>
                <c:pt idx="3935">
                  <c:v>395.2999877929687</c:v>
                </c:pt>
                <c:pt idx="3936">
                  <c:v>395.3999938964843</c:v>
                </c:pt>
                <c:pt idx="3937">
                  <c:v>395.5</c:v>
                </c:pt>
                <c:pt idx="3938">
                  <c:v>395.5999755859375</c:v>
                </c:pt>
                <c:pt idx="3939">
                  <c:v>395.6999816894534</c:v>
                </c:pt>
                <c:pt idx="3940">
                  <c:v>395.7999877929687</c:v>
                </c:pt>
                <c:pt idx="3941">
                  <c:v>395.8999938964843</c:v>
                </c:pt>
                <c:pt idx="3942">
                  <c:v>396.0</c:v>
                </c:pt>
                <c:pt idx="3943">
                  <c:v>396.0999755859375</c:v>
                </c:pt>
                <c:pt idx="3944">
                  <c:v>396.1999816894534</c:v>
                </c:pt>
                <c:pt idx="3945">
                  <c:v>396.2999877929687</c:v>
                </c:pt>
                <c:pt idx="3946">
                  <c:v>396.3999938964843</c:v>
                </c:pt>
                <c:pt idx="3947">
                  <c:v>396.5</c:v>
                </c:pt>
                <c:pt idx="3948">
                  <c:v>396.5999755859375</c:v>
                </c:pt>
                <c:pt idx="3949">
                  <c:v>396.6999816894534</c:v>
                </c:pt>
                <c:pt idx="3950">
                  <c:v>396.7999877929687</c:v>
                </c:pt>
                <c:pt idx="3951">
                  <c:v>396.8999938964843</c:v>
                </c:pt>
                <c:pt idx="3952">
                  <c:v>397.0</c:v>
                </c:pt>
                <c:pt idx="3953">
                  <c:v>397.0999755859375</c:v>
                </c:pt>
                <c:pt idx="3954">
                  <c:v>397.1999816894534</c:v>
                </c:pt>
                <c:pt idx="3955">
                  <c:v>397.2999877929687</c:v>
                </c:pt>
                <c:pt idx="3956">
                  <c:v>397.3999938964843</c:v>
                </c:pt>
                <c:pt idx="3957">
                  <c:v>397.5</c:v>
                </c:pt>
                <c:pt idx="3958">
                  <c:v>397.5999755859375</c:v>
                </c:pt>
                <c:pt idx="3959">
                  <c:v>397.6999816894534</c:v>
                </c:pt>
                <c:pt idx="3960">
                  <c:v>397.7999877929687</c:v>
                </c:pt>
                <c:pt idx="3961">
                  <c:v>397.8999938964843</c:v>
                </c:pt>
                <c:pt idx="3962">
                  <c:v>398.0</c:v>
                </c:pt>
                <c:pt idx="3963">
                  <c:v>398.0999755859375</c:v>
                </c:pt>
                <c:pt idx="3964">
                  <c:v>398.1999816894534</c:v>
                </c:pt>
                <c:pt idx="3965">
                  <c:v>398.2999877929687</c:v>
                </c:pt>
                <c:pt idx="3966">
                  <c:v>398.3999938964843</c:v>
                </c:pt>
                <c:pt idx="3967">
                  <c:v>398.5</c:v>
                </c:pt>
                <c:pt idx="3968">
                  <c:v>398.5999755859375</c:v>
                </c:pt>
                <c:pt idx="3969">
                  <c:v>398.6999816894534</c:v>
                </c:pt>
                <c:pt idx="3970">
                  <c:v>398.7999877929687</c:v>
                </c:pt>
                <c:pt idx="3971">
                  <c:v>398.8999938964843</c:v>
                </c:pt>
                <c:pt idx="3972">
                  <c:v>399.0</c:v>
                </c:pt>
                <c:pt idx="3973">
                  <c:v>399.0999755859375</c:v>
                </c:pt>
                <c:pt idx="3974">
                  <c:v>399.1999816894534</c:v>
                </c:pt>
                <c:pt idx="3975">
                  <c:v>399.2999877929687</c:v>
                </c:pt>
                <c:pt idx="3976">
                  <c:v>399.3999938964843</c:v>
                </c:pt>
                <c:pt idx="3977">
                  <c:v>399.5</c:v>
                </c:pt>
                <c:pt idx="3978">
                  <c:v>399.5999755859375</c:v>
                </c:pt>
                <c:pt idx="3979">
                  <c:v>399.6999816894534</c:v>
                </c:pt>
                <c:pt idx="3980">
                  <c:v>399.7999877929687</c:v>
                </c:pt>
                <c:pt idx="3981">
                  <c:v>399.8999938964843</c:v>
                </c:pt>
                <c:pt idx="3982">
                  <c:v>400.0</c:v>
                </c:pt>
                <c:pt idx="3983">
                  <c:v>400.0999755859375</c:v>
                </c:pt>
                <c:pt idx="3984">
                  <c:v>400.1999816894534</c:v>
                </c:pt>
                <c:pt idx="3985">
                  <c:v>400.2999877929687</c:v>
                </c:pt>
                <c:pt idx="3986">
                  <c:v>400.3999938964843</c:v>
                </c:pt>
                <c:pt idx="3987">
                  <c:v>400.5</c:v>
                </c:pt>
                <c:pt idx="3988">
                  <c:v>400.5999755859375</c:v>
                </c:pt>
                <c:pt idx="3989">
                  <c:v>400.6999816894534</c:v>
                </c:pt>
                <c:pt idx="3990">
                  <c:v>400.7999877929687</c:v>
                </c:pt>
                <c:pt idx="3991">
                  <c:v>400.8999938964843</c:v>
                </c:pt>
                <c:pt idx="3992">
                  <c:v>401.0</c:v>
                </c:pt>
                <c:pt idx="3993">
                  <c:v>401.0999755859375</c:v>
                </c:pt>
                <c:pt idx="3994">
                  <c:v>401.1999816894534</c:v>
                </c:pt>
                <c:pt idx="3995">
                  <c:v>401.2999877929687</c:v>
                </c:pt>
                <c:pt idx="3996">
                  <c:v>401.3999938964843</c:v>
                </c:pt>
              </c:numCache>
            </c:numRef>
          </c:xVal>
          <c:yVal>
            <c:numRef>
              <c:f>Sheet1!$L$2:$L$3998</c:f>
              <c:numCache>
                <c:formatCode>General</c:formatCode>
                <c:ptCount val="3997"/>
                <c:pt idx="0">
                  <c:v>0.0365329248707927</c:v>
                </c:pt>
                <c:pt idx="1">
                  <c:v>0.0385618071557192</c:v>
                </c:pt>
                <c:pt idx="2">
                  <c:v>0.0405906937064287</c:v>
                </c:pt>
                <c:pt idx="3">
                  <c:v>0.042619429734307</c:v>
                </c:pt>
                <c:pt idx="4">
                  <c:v>0.0446481700127999</c:v>
                </c:pt>
                <c:pt idx="5">
                  <c:v>0.0466767597624442</c:v>
                </c:pt>
                <c:pt idx="6">
                  <c:v>0.0487052763774288</c:v>
                </c:pt>
                <c:pt idx="7">
                  <c:v>0.0507337972354783</c:v>
                </c:pt>
                <c:pt idx="8">
                  <c:v>0.0527621675752369</c:v>
                </c:pt>
                <c:pt idx="9">
                  <c:v>0.0547905421504029</c:v>
                </c:pt>
                <c:pt idx="10">
                  <c:v>0.0568187662107805</c:v>
                </c:pt>
                <c:pt idx="11">
                  <c:v>0.0588469171313047</c:v>
                </c:pt>
                <c:pt idx="12">
                  <c:v>0.0608750722703858</c:v>
                </c:pt>
                <c:pt idx="13">
                  <c:v>0.0629030768934408</c:v>
                </c:pt>
                <c:pt idx="14">
                  <c:v>0.0649310857290469</c:v>
                </c:pt>
                <c:pt idx="15">
                  <c:v>0.0669589440545241</c:v>
                </c:pt>
                <c:pt idx="16">
                  <c:v>0.0689867292304685</c:v>
                </c:pt>
                <c:pt idx="17">
                  <c:v>0.0710145186063141</c:v>
                </c:pt>
                <c:pt idx="18">
                  <c:v>0.073042157476124</c:v>
                </c:pt>
                <c:pt idx="19">
                  <c:v>0.0750698005374015</c:v>
                </c:pt>
                <c:pt idx="20">
                  <c:v>0.0770972930948763</c:v>
                </c:pt>
                <c:pt idx="21">
                  <c:v>0.0791247124951564</c:v>
                </c:pt>
                <c:pt idx="22">
                  <c:v>0.0811521360740095</c:v>
                </c:pt>
                <c:pt idx="23">
                  <c:v>0.0831794091533946</c:v>
                </c:pt>
                <c:pt idx="24">
                  <c:v>0.085206686402895</c:v>
                </c:pt>
                <c:pt idx="25">
                  <c:v>0.0872338131556335</c:v>
                </c:pt>
                <c:pt idx="26">
                  <c:v>0.0892608667442873</c:v>
                </c:pt>
                <c:pt idx="27">
                  <c:v>0.0912879244903698</c:v>
                </c:pt>
                <c:pt idx="28">
                  <c:v>0.0933148317437498</c:v>
                </c:pt>
                <c:pt idx="29">
                  <c:v>0.0953417431461003</c:v>
                </c:pt>
                <c:pt idx="30">
                  <c:v>0.097368504058455</c:v>
                </c:pt>
                <c:pt idx="31">
                  <c:v>0.0993951917995359</c:v>
                </c:pt>
                <c:pt idx="32">
                  <c:v>0.1014218836769</c:v>
                </c:pt>
                <c:pt idx="33">
                  <c:v>0.103448425072256</c:v>
                </c:pt>
                <c:pt idx="34">
                  <c:v>0.105474970602952</c:v>
                </c:pt>
                <c:pt idx="35">
                  <c:v>0.107501365652028</c:v>
                </c:pt>
                <c:pt idx="36">
                  <c:v>0.109527687524267</c:v>
                </c:pt>
                <c:pt idx="37">
                  <c:v>0.111554013513281</c:v>
                </c:pt>
                <c:pt idx="38">
                  <c:v>0.113580189024783</c:v>
                </c:pt>
                <c:pt idx="39">
                  <c:v>0.115606368644633</c:v>
                </c:pt>
                <c:pt idx="40">
                  <c:v>0.11763239778971</c:v>
                </c:pt>
                <c:pt idx="41">
                  <c:v>0.119658353750836</c:v>
                </c:pt>
                <c:pt idx="42">
                  <c:v>0.121684313807667</c:v>
                </c:pt>
                <c:pt idx="43">
                  <c:v>0.123710123393833</c:v>
                </c:pt>
                <c:pt idx="44">
                  <c:v>0.125735937067274</c:v>
                </c:pt>
                <c:pt idx="45">
                  <c:v>0.127761600272789</c:v>
                </c:pt>
                <c:pt idx="46">
                  <c:v>0.129787190287242</c:v>
                </c:pt>
                <c:pt idx="47">
                  <c:v>0.131812784376327</c:v>
                </c:pt>
                <c:pt idx="48">
                  <c:v>0.133838228001594</c:v>
                </c:pt>
                <c:pt idx="49">
                  <c:v>0.135863675693065</c:v>
                </c:pt>
                <c:pt idx="50">
                  <c:v>0.137888972923458</c:v>
                </c:pt>
                <c:pt idx="51">
                  <c:v>0.139914196955675</c:v>
                </c:pt>
                <c:pt idx="52">
                  <c:v>0.141939425041452</c:v>
                </c:pt>
                <c:pt idx="53">
                  <c:v>0.14396450267026</c:v>
                </c:pt>
                <c:pt idx="54">
                  <c:v>0.145989584344196</c:v>
                </c:pt>
                <c:pt idx="55">
                  <c:v>0.148014515563905</c:v>
                </c:pt>
                <c:pt idx="56">
                  <c:v>0.150039373578327</c:v>
                </c:pt>
                <c:pt idx="57">
                  <c:v>0.152064235625231</c:v>
                </c:pt>
                <c:pt idx="58">
                  <c:v>0.154088947222019</c:v>
                </c:pt>
                <c:pt idx="59">
                  <c:v>0.156113662842859</c:v>
                </c:pt>
                <c:pt idx="60">
                  <c:v>0.158138228016322</c:v>
                </c:pt>
                <c:pt idx="61">
                  <c:v>0.160162719977386</c:v>
                </c:pt>
                <c:pt idx="62">
                  <c:v>0.162187215949857</c:v>
                </c:pt>
                <c:pt idx="63">
                  <c:v>0.164211561479062</c:v>
                </c:pt>
                <c:pt idx="64">
                  <c:v>0.166235911011243</c:v>
                </c:pt>
                <c:pt idx="65">
                  <c:v>0.1682601101029</c:v>
                </c:pt>
                <c:pt idx="66">
                  <c:v>0.170284235975045</c:v>
                </c:pt>
                <c:pt idx="67">
                  <c:v>0.172308365837519</c:v>
                </c:pt>
                <c:pt idx="68">
                  <c:v>0.174332345266777</c:v>
                </c:pt>
                <c:pt idx="69">
                  <c:v>0.176356328691904</c:v>
                </c:pt>
                <c:pt idx="70">
                  <c:v>0.178380161684787</c:v>
                </c:pt>
                <c:pt idx="71">
                  <c:v>0.180403921452513</c:v>
                </c:pt>
                <c:pt idx="72">
                  <c:v>0.182427685190996</c:v>
                </c:pt>
                <c:pt idx="73">
                  <c:v>0.184451298501466</c:v>
                </c:pt>
                <c:pt idx="74">
                  <c:v>0.186474915774339</c:v>
                </c:pt>
                <c:pt idx="75">
                  <c:v>0.188498382622021</c:v>
                </c:pt>
                <c:pt idx="76">
                  <c:v>0.190521776237629</c:v>
                </c:pt>
                <c:pt idx="77">
                  <c:v>0.19254517380311</c:v>
                </c:pt>
                <c:pt idx="78">
                  <c:v>0.194568420947631</c:v>
                </c:pt>
                <c:pt idx="79">
                  <c:v>0.19659167203367</c:v>
                </c:pt>
                <c:pt idx="80">
                  <c:v>0.198614772701569</c:v>
                </c:pt>
                <c:pt idx="81">
                  <c:v>0.20063780013048</c:v>
                </c:pt>
                <c:pt idx="82">
                  <c:v>0.202660831488378</c:v>
                </c:pt>
                <c:pt idx="83">
                  <c:v>0.204683712432368</c:v>
                </c:pt>
                <c:pt idx="84">
                  <c:v>0.206706597296991</c:v>
                </c:pt>
                <c:pt idx="85">
                  <c:v>0.208729331750528</c:v>
                </c:pt>
                <c:pt idx="86">
                  <c:v>0.210751992958161</c:v>
                </c:pt>
                <c:pt idx="87">
                  <c:v>0.212774658073894</c:v>
                </c:pt>
                <c:pt idx="88">
                  <c:v>0.214797172782774</c:v>
                </c:pt>
                <c:pt idx="89">
                  <c:v>0.2168196913914</c:v>
                </c:pt>
                <c:pt idx="90">
                  <c:v>0.218842059595995</c:v>
                </c:pt>
                <c:pt idx="91">
                  <c:v>0.22086435454777</c:v>
                </c:pt>
                <c:pt idx="92">
                  <c:v>0.222886653386756</c:v>
                </c:pt>
                <c:pt idx="93">
                  <c:v>0.224908801825947</c:v>
                </c:pt>
                <c:pt idx="94">
                  <c:v>0.226930954143993</c:v>
                </c:pt>
                <c:pt idx="95">
                  <c:v>0.228952956065066</c:v>
                </c:pt>
                <c:pt idx="96">
                  <c:v>0.230974884726402</c:v>
                </c:pt>
                <c:pt idx="97">
                  <c:v>0.232996817254061</c:v>
                </c:pt>
                <c:pt idx="98">
                  <c:v>0.235018599388981</c:v>
                </c:pt>
                <c:pt idx="99">
                  <c:v>0.237040385381867</c:v>
                </c:pt>
                <c:pt idx="100">
                  <c:v>0.239062020984837</c:v>
                </c:pt>
                <c:pt idx="101">
                  <c:v>0.241083583321155</c:v>
                </c:pt>
                <c:pt idx="102">
                  <c:v>0.243105149502904</c:v>
                </c:pt>
                <c:pt idx="103">
                  <c:v>0.245126565299086</c:v>
                </c:pt>
                <c:pt idx="104">
                  <c:v>0.247147984942343</c:v>
                </c:pt>
                <c:pt idx="105">
                  <c:v>0.249169254203592</c:v>
                </c:pt>
                <c:pt idx="106">
                  <c:v>0.251190450192146</c:v>
                </c:pt>
                <c:pt idx="107">
                  <c:v>0.253211650006137</c:v>
                </c:pt>
                <c:pt idx="108">
                  <c:v>0.255232699442427</c:v>
                </c:pt>
                <c:pt idx="109">
                  <c:v>0.257253752695843</c:v>
                </c:pt>
                <c:pt idx="110">
                  <c:v>0.259274655574429</c:v>
                </c:pt>
                <c:pt idx="111">
                  <c:v>0.261295485173522</c:v>
                </c:pt>
                <c:pt idx="112">
                  <c:v>0.263316318577276</c:v>
                </c:pt>
                <c:pt idx="113">
                  <c:v>0.265337001610507</c:v>
                </c:pt>
                <c:pt idx="114">
                  <c:v>0.267357688440088</c:v>
                </c:pt>
                <c:pt idx="115">
                  <c:v>0.269378224902018</c:v>
                </c:pt>
                <c:pt idx="116">
                  <c:v>0.271398688077656</c:v>
                </c:pt>
                <c:pt idx="117">
                  <c:v>0.273419155037178</c:v>
                </c:pt>
                <c:pt idx="118">
                  <c:v>0.275439471633357</c:v>
                </c:pt>
                <c:pt idx="119">
                  <c:v>0.277459792005108</c:v>
                </c:pt>
                <c:pt idx="120">
                  <c:v>0.279479962016389</c:v>
                </c:pt>
                <c:pt idx="121">
                  <c:v>0.281500058734578</c:v>
                </c:pt>
                <c:pt idx="122">
                  <c:v>0.283520159215874</c:v>
                </c:pt>
                <c:pt idx="123">
                  <c:v>0.285540109341007</c:v>
                </c:pt>
                <c:pt idx="124">
                  <c:v>0.287560063220934</c:v>
                </c:pt>
                <c:pt idx="125">
                  <c:v>0.289579866747571</c:v>
                </c:pt>
                <c:pt idx="126">
                  <c:v>0.29159959697432</c:v>
                </c:pt>
                <c:pt idx="127">
                  <c:v>0.293619330943394</c:v>
                </c:pt>
                <c:pt idx="128">
                  <c:v>0.295638914563488</c:v>
                </c:pt>
                <c:pt idx="129">
                  <c:v>0.297658501917596</c:v>
                </c:pt>
                <c:pt idx="130">
                  <c:v>0.299677938925597</c:v>
                </c:pt>
                <c:pt idx="131">
                  <c:v>0.301697302626911</c:v>
                </c:pt>
                <c:pt idx="132">
                  <c:v>0.303716670049769</c:v>
                </c:pt>
                <c:pt idx="133">
                  <c:v>0.305735887130831</c:v>
                </c:pt>
                <c:pt idx="134">
                  <c:v>0.307755107925125</c:v>
                </c:pt>
                <c:pt idx="135">
                  <c:v>0.309774178380497</c:v>
                </c:pt>
                <c:pt idx="136">
                  <c:v>0.311793175522382</c:v>
                </c:pt>
                <c:pt idx="137">
                  <c:v>0.31381217636503</c:v>
                </c:pt>
                <c:pt idx="138">
                  <c:v>0.315831026873067</c:v>
                </c:pt>
                <c:pt idx="139">
                  <c:v>0.317849881079997</c:v>
                </c:pt>
                <c:pt idx="140">
                  <c:v>0.319868584957011</c:v>
                </c:pt>
                <c:pt idx="141">
                  <c:v>0.321887215514269</c:v>
                </c:pt>
                <c:pt idx="142">
                  <c:v>0.323905849752042</c:v>
                </c:pt>
                <c:pt idx="143">
                  <c:v>0.325924333662933</c:v>
                </c:pt>
                <c:pt idx="144">
                  <c:v>0.327942821246041</c:v>
                </c:pt>
                <c:pt idx="145">
                  <c:v>0.329961158505155</c:v>
                </c:pt>
                <c:pt idx="146">
                  <c:v>0.331979422437752</c:v>
                </c:pt>
                <c:pt idx="147">
                  <c:v>0.333997690030116</c:v>
                </c:pt>
                <c:pt idx="148">
                  <c:v>0.336015807302822</c:v>
                </c:pt>
                <c:pt idx="149">
                  <c:v>0.338033928226994</c:v>
                </c:pt>
                <c:pt idx="150">
                  <c:v>0.340051898834399</c:v>
                </c:pt>
                <c:pt idx="151">
                  <c:v>0.342069796108523</c:v>
                </c:pt>
                <c:pt idx="152">
                  <c:v>0.344087697021664</c:v>
                </c:pt>
                <c:pt idx="153">
                  <c:v>0.346105447622372</c:v>
                </c:pt>
                <c:pt idx="154">
                  <c:v>0.348123201853797</c:v>
                </c:pt>
                <c:pt idx="155">
                  <c:v>0.35014080577568</c:v>
                </c:pt>
                <c:pt idx="156">
                  <c:v>0.352158336357519</c:v>
                </c:pt>
                <c:pt idx="157">
                  <c:v>0.354175870557625</c:v>
                </c:pt>
                <c:pt idx="158">
                  <c:v>0.356193254452524</c:v>
                </c:pt>
                <c:pt idx="159">
                  <c:v>0.358210641957388</c:v>
                </c:pt>
                <c:pt idx="160">
                  <c:v>0.360227879159936</c:v>
                </c:pt>
                <c:pt idx="161">
                  <c:v>0.36224504301568</c:v>
                </c:pt>
                <c:pt idx="162">
                  <c:v>0.364262210468937</c:v>
                </c:pt>
                <c:pt idx="163">
                  <c:v>0.366279227624215</c:v>
                </c:pt>
                <c:pt idx="164">
                  <c:v>0.368296248368705</c:v>
                </c:pt>
                <c:pt idx="165">
                  <c:v>0.370313118818108</c:v>
                </c:pt>
                <c:pt idx="166">
                  <c:v>0.372329915913943</c:v>
                </c:pt>
                <c:pt idx="167">
                  <c:v>0.374346716586539</c:v>
                </c:pt>
                <c:pt idx="168">
                  <c:v>0.376363366968384</c:v>
                </c:pt>
                <c:pt idx="169">
                  <c:v>0.378380020918688</c:v>
                </c:pt>
                <c:pt idx="170">
                  <c:v>0.380396524581133</c:v>
                </c:pt>
                <c:pt idx="171">
                  <c:v>0.382412954883249</c:v>
                </c:pt>
                <c:pt idx="172">
                  <c:v>0.38442938874137</c:v>
                </c:pt>
                <c:pt idx="173">
                  <c:v>0.386445672315971</c:v>
                </c:pt>
                <c:pt idx="174">
                  <c:v>0.388461959438274</c:v>
                </c:pt>
                <c:pt idx="175">
                  <c:v>0.390478096279951</c:v>
                </c:pt>
                <c:pt idx="176">
                  <c:v>0.392494159754535</c:v>
                </c:pt>
                <c:pt idx="177">
                  <c:v>0.394510226764368</c:v>
                </c:pt>
                <c:pt idx="178">
                  <c:v>0.396526143497913</c:v>
                </c:pt>
                <c:pt idx="179">
                  <c:v>0.398542063758404</c:v>
                </c:pt>
                <c:pt idx="180">
                  <c:v>0.400557833745499</c:v>
                </c:pt>
                <c:pt idx="181">
                  <c:v>0.40257353035874</c:v>
                </c:pt>
                <c:pt idx="182">
                  <c:v>0.404589230486473</c:v>
                </c:pt>
                <c:pt idx="183">
                  <c:v>0.406604780345149</c:v>
                </c:pt>
                <c:pt idx="184">
                  <c:v>0.408620333710014</c:v>
                </c:pt>
                <c:pt idx="185">
                  <c:v>0.410635736808717</c:v>
                </c:pt>
                <c:pt idx="186">
                  <c:v>0.412651066526803</c:v>
                </c:pt>
                <c:pt idx="187">
                  <c:v>0.414666399738622</c:v>
                </c:pt>
                <c:pt idx="188">
                  <c:v>0.416681582688619</c:v>
                </c:pt>
                <c:pt idx="189">
                  <c:v>0.418696769124045</c:v>
                </c:pt>
                <c:pt idx="190">
                  <c:v>0.420711805300543</c:v>
                </c:pt>
                <c:pt idx="191">
                  <c:v>0.422726768089663</c:v>
                </c:pt>
                <c:pt idx="192">
                  <c:v>0.424741734355809</c:v>
                </c:pt>
                <c:pt idx="193">
                  <c:v>0.426756550371973</c:v>
                </c:pt>
                <c:pt idx="194">
                  <c:v>0.42877136985328</c:v>
                </c:pt>
                <c:pt idx="195">
                  <c:v>0.430786039083376</c:v>
                </c:pt>
                <c:pt idx="196">
                  <c:v>0.432800634919823</c:v>
                </c:pt>
                <c:pt idx="197">
                  <c:v>0.434815234208982</c:v>
                </c:pt>
                <c:pt idx="198">
                  <c:v>0.436829683251299</c:v>
                </c:pt>
                <c:pt idx="199">
                  <c:v>0.43884413573804</c:v>
                </c:pt>
                <c:pt idx="200">
                  <c:v>0.440858437980851</c:v>
                </c:pt>
                <c:pt idx="201">
                  <c:v>0.442872666823294</c:v>
                </c:pt>
                <c:pt idx="202">
                  <c:v>0.444886899097729</c:v>
                </c:pt>
                <c:pt idx="203">
                  <c:v>0.446900981132603</c:v>
                </c:pt>
                <c:pt idx="204">
                  <c:v>0.448915066591182</c:v>
                </c:pt>
                <c:pt idx="205">
                  <c:v>0.450929001813112</c:v>
                </c:pt>
                <c:pt idx="206">
                  <c:v>0.452942863627955</c:v>
                </c:pt>
                <c:pt idx="207">
                  <c:v>0.45495672885407</c:v>
                </c:pt>
                <c:pt idx="208">
                  <c:v>0.456970443847906</c:v>
                </c:pt>
                <c:pt idx="209">
                  <c:v>0.458984162244725</c:v>
                </c:pt>
                <c:pt idx="210">
                  <c:v>0.460997730412179</c:v>
                </c:pt>
                <c:pt idx="211">
                  <c:v>0.463011225165826</c:v>
                </c:pt>
                <c:pt idx="212">
                  <c:v>0.465024723310023</c:v>
                </c:pt>
                <c:pt idx="213">
                  <c:v>0.467038071229225</c:v>
                </c:pt>
                <c:pt idx="214">
                  <c:v>0.469051422530688</c:v>
                </c:pt>
                <c:pt idx="215">
                  <c:v>0.47106462361007</c:v>
                </c:pt>
                <c:pt idx="216">
                  <c:v>0.473077751268926</c:v>
                </c:pt>
                <c:pt idx="217">
                  <c:v>0.475090882297609</c:v>
                </c:pt>
                <c:pt idx="218">
                  <c:v>0.477103863108582</c:v>
                </c:pt>
                <c:pt idx="219">
                  <c:v>0.479116847281091</c:v>
                </c:pt>
                <c:pt idx="220">
                  <c:v>0.481129681238805</c:v>
                </c:pt>
                <c:pt idx="221">
                  <c:v>0.483142441769274</c:v>
                </c:pt>
                <c:pt idx="222">
                  <c:v>0.485155205648846</c:v>
                </c:pt>
                <c:pt idx="223">
                  <c:v>0.487167819317994</c:v>
                </c:pt>
                <c:pt idx="224">
                  <c:v>0.489180436327953</c:v>
                </c:pt>
                <c:pt idx="225">
                  <c:v>0.491192903130404</c:v>
                </c:pt>
                <c:pt idx="226">
                  <c:v>0.493205296498891</c:v>
                </c:pt>
                <c:pt idx="227">
                  <c:v>0.49521761643207</c:v>
                </c:pt>
                <c:pt idx="228">
                  <c:v>0.497230016450363</c:v>
                </c:pt>
                <c:pt idx="229">
                  <c:v>0.499242189503294</c:v>
                </c:pt>
                <c:pt idx="230">
                  <c:v>0.501254289116885</c:v>
                </c:pt>
                <c:pt idx="231">
                  <c:v>0.503266315289794</c:v>
                </c:pt>
                <c:pt idx="232">
                  <c:v>0.505278268020676</c:v>
                </c:pt>
                <c:pt idx="233">
                  <c:v>0.507290300801936</c:v>
                </c:pt>
                <c:pt idx="234">
                  <c:v>0.509302106639131</c:v>
                </c:pt>
                <c:pt idx="235">
                  <c:v>0.511313839030268</c:v>
                </c:pt>
                <c:pt idx="236">
                  <c:v>0.513325497974003</c:v>
                </c:pt>
                <c:pt idx="237">
                  <c:v>0.515337083468993</c:v>
                </c:pt>
                <c:pt idx="238">
                  <c:v>0.517348748979622</c:v>
                </c:pt>
                <c:pt idx="239">
                  <c:v>0.519360187567486</c:v>
                </c:pt>
                <c:pt idx="240">
                  <c:v>0.521371552702572</c:v>
                </c:pt>
                <c:pt idx="241">
                  <c:v>0.523382844383538</c:v>
                </c:pt>
                <c:pt idx="242">
                  <c:v>0.525394062609039</c:v>
                </c:pt>
                <c:pt idx="243">
                  <c:v>0.52740536081544</c:v>
                </c:pt>
                <c:pt idx="244">
                  <c:v>0.529416432120376</c:v>
                </c:pt>
                <c:pt idx="245">
                  <c:v>0.531427429968314</c:v>
                </c:pt>
                <c:pt idx="246">
                  <c:v>0.533438354370198</c:v>
                </c:pt>
                <c:pt idx="247">
                  <c:v>0.535449205310642</c:v>
                </c:pt>
                <c:pt idx="248">
                  <c:v>0.537460136197992</c:v>
                </c:pt>
                <c:pt idx="249">
                  <c:v>0.539470840205936</c:v>
                </c:pt>
                <c:pt idx="250">
                  <c:v>0.541481470748427</c:v>
                </c:pt>
                <c:pt idx="251">
                  <c:v>0.543492027824126</c:v>
                </c:pt>
                <c:pt idx="252">
                  <c:v>0.545502511431695</c:v>
                </c:pt>
                <c:pt idx="253">
                  <c:v>0.547513074951455</c:v>
                </c:pt>
                <c:pt idx="254">
                  <c:v>0.549523411613147</c:v>
                </c:pt>
                <c:pt idx="255">
                  <c:v>0.551533674802695</c:v>
                </c:pt>
                <c:pt idx="256">
                  <c:v>0.553543864518762</c:v>
                </c:pt>
                <c:pt idx="257">
                  <c:v>0.55555398076001</c:v>
                </c:pt>
                <c:pt idx="258">
                  <c:v>0.557564176878732</c:v>
                </c:pt>
                <c:pt idx="259">
                  <c:v>0.559574146160723</c:v>
                </c:pt>
                <c:pt idx="260">
                  <c:v>0.561584041963882</c:v>
                </c:pt>
                <c:pt idx="261">
                  <c:v>0.563593864286872</c:v>
                </c:pt>
                <c:pt idx="262">
                  <c:v>0.565603613128353</c:v>
                </c:pt>
                <c:pt idx="263">
                  <c:v>0.567613441812586</c:v>
                </c:pt>
                <c:pt idx="264">
                  <c:v>0.569623043681432</c:v>
                </c:pt>
                <c:pt idx="265">
                  <c:v>0.571632572064756</c:v>
                </c:pt>
                <c:pt idx="266">
                  <c:v>0.573642026961221</c:v>
                </c:pt>
                <c:pt idx="267">
                  <c:v>0.575651408369488</c:v>
                </c:pt>
                <c:pt idx="268">
                  <c:v>0.577660869585785</c:v>
                </c:pt>
                <c:pt idx="269">
                  <c:v>0.579670104008038</c:v>
                </c:pt>
                <c:pt idx="270">
                  <c:v>0.581679264938081</c:v>
                </c:pt>
                <c:pt idx="271">
                  <c:v>0.583688352374575</c:v>
                </c:pt>
                <c:pt idx="272">
                  <c:v>0.585697366316182</c:v>
                </c:pt>
                <c:pt idx="273">
                  <c:v>0.587706460031093</c:v>
                </c:pt>
                <c:pt idx="274">
                  <c:v>0.589715326973308</c:v>
                </c:pt>
                <c:pt idx="275">
                  <c:v>0.591724120416622</c:v>
                </c:pt>
                <c:pt idx="276">
                  <c:v>0.593732840359699</c:v>
                </c:pt>
                <c:pt idx="277">
                  <c:v>0.595741486801201</c:v>
                </c:pt>
                <c:pt idx="278">
                  <c:v>0.597750212981277</c:v>
                </c:pt>
                <c:pt idx="279">
                  <c:v>0.599758712410006</c:v>
                </c:pt>
                <c:pt idx="280">
                  <c:v>0.601767138333146</c:v>
                </c:pt>
                <c:pt idx="281">
                  <c:v>0.60377549074936</c:v>
                </c:pt>
                <c:pt idx="282">
                  <c:v>0.605783769657309</c:v>
                </c:pt>
                <c:pt idx="283">
                  <c:v>0.607792128269102</c:v>
                </c:pt>
                <c:pt idx="284">
                  <c:v>0.6098002601509</c:v>
                </c:pt>
                <c:pt idx="285">
                  <c:v>0.611808318520419</c:v>
                </c:pt>
                <c:pt idx="286">
                  <c:v>0.613816303376323</c:v>
                </c:pt>
                <c:pt idx="287">
                  <c:v>0.615824214717273</c:v>
                </c:pt>
                <c:pt idx="288">
                  <c:v>0.617832205727333</c:v>
                </c:pt>
                <c:pt idx="289">
                  <c:v>0.619839970028753</c:v>
                </c:pt>
                <c:pt idx="290">
                  <c:v>0.621847660811206</c:v>
                </c:pt>
                <c:pt idx="291">
                  <c:v>0.623855278073353</c:v>
                </c:pt>
                <c:pt idx="292">
                  <c:v>0.625862821813858</c:v>
                </c:pt>
                <c:pt idx="293">
                  <c:v>0.627870445188737</c:v>
                </c:pt>
                <c:pt idx="294">
                  <c:v>0.629877841876333</c:v>
                </c:pt>
                <c:pt idx="295">
                  <c:v>0.631885165038272</c:v>
                </c:pt>
                <c:pt idx="296">
                  <c:v>0.633892414673217</c:v>
                </c:pt>
                <c:pt idx="297">
                  <c:v>0.63589959077983</c:v>
                </c:pt>
                <c:pt idx="298">
                  <c:v>0.637906846486079</c:v>
                </c:pt>
                <c:pt idx="299">
                  <c:v>0.639913875526404</c:v>
                </c:pt>
                <c:pt idx="300">
                  <c:v>0.641920831034384</c:v>
                </c:pt>
                <c:pt idx="301">
                  <c:v>0.64392771300868</c:v>
                </c:pt>
                <c:pt idx="302">
                  <c:v>0.645934521447955</c:v>
                </c:pt>
                <c:pt idx="303">
                  <c:v>0.647941409452125</c:v>
                </c:pt>
                <c:pt idx="304">
                  <c:v>0.649948070811733</c:v>
                </c:pt>
                <c:pt idx="305">
                  <c:v>0.651954658632307</c:v>
                </c:pt>
                <c:pt idx="306">
                  <c:v>0.653961172912508</c:v>
                </c:pt>
                <c:pt idx="307">
                  <c:v>0.655967613650998</c:v>
                </c:pt>
                <c:pt idx="308">
                  <c:v>0.65797413391964</c:v>
                </c:pt>
                <c:pt idx="309">
                  <c:v>0.659980427565085</c:v>
                </c:pt>
                <c:pt idx="310">
                  <c:v>0.661986647664806</c:v>
                </c:pt>
                <c:pt idx="311">
                  <c:v>0.663992794217465</c:v>
                </c:pt>
                <c:pt idx="312">
                  <c:v>0.665998867221725</c:v>
                </c:pt>
                <c:pt idx="313">
                  <c:v>0.66800501972139</c:v>
                </c:pt>
                <c:pt idx="314">
                  <c:v>0.670010945619225</c:v>
                </c:pt>
                <c:pt idx="315">
                  <c:v>0.672016797964648</c:v>
                </c:pt>
                <c:pt idx="316">
                  <c:v>0.674022576756319</c:v>
                </c:pt>
                <c:pt idx="317">
                  <c:v>0.676028281992902</c:v>
                </c:pt>
                <c:pt idx="318">
                  <c:v>0.678034066690141</c:v>
                </c:pt>
                <c:pt idx="319">
                  <c:v>0.68003962480692</c:v>
                </c:pt>
                <c:pt idx="320">
                  <c:v>0.682045109364598</c:v>
                </c:pt>
                <c:pt idx="321">
                  <c:v>0.684050520361835</c:v>
                </c:pt>
                <c:pt idx="322">
                  <c:v>0.686055857797294</c:v>
                </c:pt>
                <c:pt idx="323">
                  <c:v>0.688061274658658</c:v>
                </c:pt>
                <c:pt idx="324">
                  <c:v>0.690066464960935</c:v>
                </c:pt>
                <c:pt idx="325">
                  <c:v>0.692071581697421</c:v>
                </c:pt>
                <c:pt idx="326">
                  <c:v>0.694076624866778</c:v>
                </c:pt>
                <c:pt idx="327">
                  <c:v>0.696081594467667</c:v>
                </c:pt>
                <c:pt idx="328">
                  <c:v>0.698086643459707</c:v>
                </c:pt>
                <c:pt idx="329">
                  <c:v>0.700091465914036</c:v>
                </c:pt>
                <c:pt idx="330">
                  <c:v>0.702096214795884</c:v>
                </c:pt>
                <c:pt idx="331">
                  <c:v>0.704100890103913</c:v>
                </c:pt>
                <c:pt idx="332">
                  <c:v>0.70610549185631</c:v>
                </c:pt>
                <c:pt idx="333">
                  <c:v>0.708110172978379</c:v>
                </c:pt>
                <c:pt idx="334">
                  <c:v>0.710114627585226</c:v>
                </c:pt>
                <c:pt idx="335">
                  <c:v>0.712119008614031</c:v>
                </c:pt>
                <c:pt idx="336">
                  <c:v>0.714123316063469</c:v>
                </c:pt>
                <c:pt idx="337">
                  <c:v>0.716127549932214</c:v>
                </c:pt>
                <c:pt idx="338">
                  <c:v>0.718131863123763</c:v>
                </c:pt>
                <c:pt idx="339">
                  <c:v>0.720135949821533</c:v>
                </c:pt>
                <c:pt idx="340">
                  <c:v>0.722139962934636</c:v>
                </c:pt>
                <c:pt idx="341">
                  <c:v>0.724143902461745</c:v>
                </c:pt>
                <c:pt idx="342">
                  <c:v>0.726147768401535</c:v>
                </c:pt>
                <c:pt idx="343">
                  <c:v>0.728151713629431</c:v>
                </c:pt>
                <c:pt idx="344">
                  <c:v>0.730155432384995</c:v>
                </c:pt>
                <c:pt idx="345">
                  <c:v>0.732159077549264</c:v>
                </c:pt>
                <c:pt idx="346">
                  <c:v>0.734162649120914</c:v>
                </c:pt>
                <c:pt idx="347">
                  <c:v>0.73616614709862</c:v>
                </c:pt>
                <c:pt idx="348">
                  <c:v>0.738169724329731</c:v>
                </c:pt>
                <c:pt idx="349">
                  <c:v>0.740173075109957</c:v>
                </c:pt>
                <c:pt idx="350">
                  <c:v>0.742176352292263</c:v>
                </c:pt>
                <c:pt idx="351">
                  <c:v>0.744179555875325</c:v>
                </c:pt>
                <c:pt idx="352">
                  <c:v>0.746182685857815</c:v>
                </c:pt>
                <c:pt idx="353">
                  <c:v>0.748185895059009</c:v>
                </c:pt>
                <c:pt idx="354">
                  <c:v>0.750188877830768</c:v>
                </c:pt>
                <c:pt idx="355">
                  <c:v>0.752191786997981</c:v>
                </c:pt>
                <c:pt idx="356">
                  <c:v>0.754194622559323</c:v>
                </c:pt>
                <c:pt idx="357">
                  <c:v>0.756197384513469</c:v>
                </c:pt>
                <c:pt idx="358">
                  <c:v>0.758200225651612</c:v>
                </c:pt>
                <c:pt idx="359">
                  <c:v>0.760202840381773</c:v>
                </c:pt>
                <c:pt idx="360">
                  <c:v>0.762205381500763</c:v>
                </c:pt>
                <c:pt idx="361">
                  <c:v>0.764207849007256</c:v>
                </c:pt>
                <c:pt idx="362">
                  <c:v>0.766210242899926</c:v>
                </c:pt>
                <c:pt idx="363">
                  <c:v>0.768212715941886</c:v>
                </c:pt>
                <c:pt idx="364">
                  <c:v>0.77021496259732</c:v>
                </c:pt>
                <c:pt idx="365">
                  <c:v>0.772217135634956</c:v>
                </c:pt>
                <c:pt idx="366">
                  <c:v>0.774219235053469</c:v>
                </c:pt>
                <c:pt idx="367">
                  <c:v>0.776221260851534</c:v>
                </c:pt>
                <c:pt idx="368">
                  <c:v>0.778223365764178</c:v>
                </c:pt>
                <c:pt idx="369">
                  <c:v>0.780225244311755</c:v>
                </c:pt>
                <c:pt idx="370">
                  <c:v>0.782227049234907</c:v>
                </c:pt>
                <c:pt idx="371">
                  <c:v>0.784228780532311</c:v>
                </c:pt>
                <c:pt idx="372">
                  <c:v>0.786230438202641</c:v>
                </c:pt>
                <c:pt idx="373">
                  <c:v>0.788232174952836</c:v>
                </c:pt>
                <c:pt idx="374">
                  <c:v>0.790233685359425</c:v>
                </c:pt>
                <c:pt idx="375">
                  <c:v>0.792235122134963</c:v>
                </c:pt>
                <c:pt idx="376">
                  <c:v>0.794236485278128</c:v>
                </c:pt>
                <c:pt idx="377">
                  <c:v>0.796237774787592</c:v>
                </c:pt>
                <c:pt idx="378">
                  <c:v>0.798239143342206</c:v>
                </c:pt>
                <c:pt idx="379">
                  <c:v>0.800240285574677</c:v>
                </c:pt>
                <c:pt idx="380">
                  <c:v>0.802241354169472</c:v>
                </c:pt>
                <c:pt idx="381">
                  <c:v>0.804242349125266</c:v>
                </c:pt>
                <c:pt idx="382">
                  <c:v>0.806243270440734</c:v>
                </c:pt>
                <c:pt idx="383">
                  <c:v>0.808244270766634</c:v>
                </c:pt>
                <c:pt idx="384">
                  <c:v>0.810245044791857</c:v>
                </c:pt>
                <c:pt idx="385">
                  <c:v>0.812245745172778</c:v>
                </c:pt>
                <c:pt idx="386">
                  <c:v>0.814246371908072</c:v>
                </c:pt>
                <c:pt idx="387">
                  <c:v>0.816246924996415</c:v>
                </c:pt>
                <c:pt idx="388">
                  <c:v>0.818247557060468</c:v>
                </c:pt>
                <c:pt idx="389">
                  <c:v>0.820247962845312</c:v>
                </c:pt>
                <c:pt idx="390">
                  <c:v>0.82224829497923</c:v>
                </c:pt>
                <c:pt idx="391">
                  <c:v>0.824248553460894</c:v>
                </c:pt>
                <c:pt idx="392">
                  <c:v>0.82624873828898</c:v>
                </c:pt>
                <c:pt idx="393">
                  <c:v>0.828249002058055</c:v>
                </c:pt>
                <c:pt idx="394">
                  <c:v>0.830249039569391</c:v>
                </c:pt>
                <c:pt idx="395">
                  <c:v>0.832249003423173</c:v>
                </c:pt>
                <c:pt idx="396">
                  <c:v>0.834248893618077</c:v>
                </c:pt>
                <c:pt idx="397">
                  <c:v>0.836248710152777</c:v>
                </c:pt>
                <c:pt idx="398">
                  <c:v>0.83824860559374</c:v>
                </c:pt>
                <c:pt idx="399">
                  <c:v>0.840248274798437</c:v>
                </c:pt>
                <c:pt idx="400">
                  <c:v>0.842247870338955</c:v>
                </c:pt>
                <c:pt idx="401">
                  <c:v>0.844247392213969</c:v>
                </c:pt>
                <c:pt idx="402">
                  <c:v>0.846246840422153</c:v>
                </c:pt>
                <c:pt idx="403">
                  <c:v>0.848246367501871</c:v>
                </c:pt>
                <c:pt idx="404">
                  <c:v>0.8502456683668</c:v>
                </c:pt>
                <c:pt idx="405">
                  <c:v>0.852244895560923</c:v>
                </c:pt>
                <c:pt idx="406">
                  <c:v>0.854244049082916</c:v>
                </c:pt>
                <c:pt idx="407">
                  <c:v>0.856243128931454</c:v>
                </c:pt>
                <c:pt idx="408">
                  <c:v>0.858242287616795</c:v>
                </c:pt>
                <c:pt idx="409">
                  <c:v>0.860241220108825</c:v>
                </c:pt>
                <c:pt idx="410">
                  <c:v>0.862240078923424</c:v>
                </c:pt>
                <c:pt idx="411">
                  <c:v>0.864238864059266</c:v>
                </c:pt>
                <c:pt idx="412">
                  <c:v>0.866237575515027</c:v>
                </c:pt>
                <c:pt idx="413">
                  <c:v>0.868236365772858</c:v>
                </c:pt>
                <c:pt idx="414">
                  <c:v>0.870234929858859</c:v>
                </c:pt>
                <c:pt idx="415">
                  <c:v>0.872233420260803</c:v>
                </c:pt>
                <c:pt idx="416">
                  <c:v>0.874231836977364</c:v>
                </c:pt>
                <c:pt idx="417">
                  <c:v>0.876230180007218</c:v>
                </c:pt>
                <c:pt idx="418">
                  <c:v>0.878228601807151</c:v>
                </c:pt>
                <c:pt idx="419">
                  <c:v>0.88022679749092</c:v>
                </c:pt>
                <c:pt idx="420">
                  <c:v>0.882224919485276</c:v>
                </c:pt>
                <c:pt idx="421">
                  <c:v>0.884222967788909</c:v>
                </c:pt>
                <c:pt idx="422">
                  <c:v>0.886220942400509</c:v>
                </c:pt>
                <c:pt idx="423">
                  <c:v>0.888218995746021</c:v>
                </c:pt>
                <c:pt idx="424">
                  <c:v>0.890216822963999</c:v>
                </c:pt>
                <c:pt idx="425">
                  <c:v>0.892214576486011</c:v>
                </c:pt>
                <c:pt idx="426">
                  <c:v>0.894212256310746</c:v>
                </c:pt>
                <c:pt idx="427">
                  <c:v>0.896209862436894</c:v>
                </c:pt>
                <c:pt idx="428">
                  <c:v>0.898207547262288</c:v>
                </c:pt>
                <c:pt idx="429">
                  <c:v>0.900205005981706</c:v>
                </c:pt>
                <c:pt idx="430">
                  <c:v>0.902202390998606</c:v>
                </c:pt>
                <c:pt idx="431">
                  <c:v>0.904199702311676</c:v>
                </c:pt>
                <c:pt idx="432">
                  <c:v>0.906196939919605</c:v>
                </c:pt>
                <c:pt idx="433">
                  <c:v>0.908194256192109</c:v>
                </c:pt>
                <c:pt idx="434">
                  <c:v>0.910191346380202</c:v>
                </c:pt>
                <c:pt idx="435">
                  <c:v>0.912188362859221</c:v>
                </c:pt>
                <c:pt idx="436">
                  <c:v>0.914185305627858</c:v>
                </c:pt>
                <c:pt idx="437">
                  <c:v>0.916182174684801</c:v>
                </c:pt>
                <c:pt idx="438">
                  <c:v>0.918179122371646</c:v>
                </c:pt>
                <c:pt idx="439">
                  <c:v>0.920175843995644</c:v>
                </c:pt>
                <c:pt idx="440">
                  <c:v>0.922172491904017</c:v>
                </c:pt>
                <c:pt idx="441">
                  <c:v>0.924169066095453</c:v>
                </c:pt>
                <c:pt idx="442">
                  <c:v>0.926165566568641</c:v>
                </c:pt>
                <c:pt idx="443">
                  <c:v>0.928162145637057</c:v>
                </c:pt>
                <c:pt idx="444">
                  <c:v>0.930158498664194</c:v>
                </c:pt>
                <c:pt idx="445">
                  <c:v>0.932154777969152</c:v>
                </c:pt>
                <c:pt idx="446">
                  <c:v>0.93415098355062</c:v>
                </c:pt>
                <c:pt idx="447">
                  <c:v>0.936147115407287</c:v>
                </c:pt>
                <c:pt idx="448">
                  <c:v>0.938143325824503</c:v>
                </c:pt>
                <c:pt idx="449">
                  <c:v>0.940139310222011</c:v>
                </c:pt>
                <c:pt idx="450">
                  <c:v>0.942135220890786</c:v>
                </c:pt>
                <c:pt idx="451">
                  <c:v>0.944131057829518</c:v>
                </c:pt>
                <c:pt idx="452">
                  <c:v>0.946126821036896</c:v>
                </c:pt>
                <c:pt idx="453">
                  <c:v>0.948122662770142</c:v>
                </c:pt>
                <c:pt idx="454">
                  <c:v>0.950118278505254</c:v>
                </c:pt>
                <c:pt idx="455">
                  <c:v>0.952113820505079</c:v>
                </c:pt>
                <c:pt idx="456">
                  <c:v>0.954109288768308</c:v>
                </c:pt>
                <c:pt idx="457">
                  <c:v>0.956104683293629</c:v>
                </c:pt>
                <c:pt idx="458">
                  <c:v>0.958100156310136</c:v>
                </c:pt>
                <c:pt idx="459">
                  <c:v>0.960095403350083</c:v>
                </c:pt>
                <c:pt idx="460">
                  <c:v>0.962090576648191</c:v>
                </c:pt>
                <c:pt idx="461">
                  <c:v>0.964085676203149</c:v>
                </c:pt>
                <c:pt idx="462">
                  <c:v>0.966080702013645</c:v>
                </c:pt>
                <c:pt idx="463">
                  <c:v>0.968075806280642</c:v>
                </c:pt>
                <c:pt idx="464">
                  <c:v>0.970070684592658</c:v>
                </c:pt>
                <c:pt idx="465">
                  <c:v>0.97206548915628</c:v>
                </c:pt>
                <c:pt idx="466">
                  <c:v>0.9740602199702</c:v>
                </c:pt>
                <c:pt idx="467">
                  <c:v>0.976054877033104</c:v>
                </c:pt>
                <c:pt idx="468">
                  <c:v>0.978049612517822</c:v>
                </c:pt>
                <c:pt idx="469">
                  <c:v>0.980044122069138</c:v>
                </c:pt>
                <c:pt idx="470">
                  <c:v>0.982038557865508</c:v>
                </c:pt>
                <c:pt idx="471">
                  <c:v>0.984032919905621</c:v>
                </c:pt>
                <c:pt idx="472">
                  <c:v>0.986027208188166</c:v>
                </c:pt>
                <c:pt idx="473">
                  <c:v>0.988021574857833</c:v>
                </c:pt>
                <c:pt idx="474">
                  <c:v>0.990015715615683</c:v>
                </c:pt>
                <c:pt idx="475">
                  <c:v>0.992009782612033</c:v>
                </c:pt>
                <c:pt idx="476">
                  <c:v>0.994003775845572</c:v>
                </c:pt>
                <c:pt idx="477">
                  <c:v>0.99599769531499</c:v>
                </c:pt>
                <c:pt idx="478">
                  <c:v>0.997991693136838</c:v>
                </c:pt>
                <c:pt idx="479">
                  <c:v>0.999985465068453</c:v>
                </c:pt>
                <c:pt idx="480">
                  <c:v>1.001979163232015</c:v>
                </c:pt>
                <c:pt idx="481">
                  <c:v>1.003972787626213</c:v>
                </c:pt>
                <c:pt idx="482">
                  <c:v>1.005966338249736</c:v>
                </c:pt>
                <c:pt idx="483">
                  <c:v>1.007959967190994</c:v>
                </c:pt>
                <c:pt idx="484">
                  <c:v>1.009953370263607</c:v>
                </c:pt>
                <c:pt idx="485">
                  <c:v>1.011946699561613</c:v>
                </c:pt>
                <c:pt idx="486">
                  <c:v>1.013939955083702</c:v>
                </c:pt>
                <c:pt idx="487">
                  <c:v>1.015933136828564</c:v>
                </c:pt>
                <c:pt idx="488">
                  <c:v>1.017926396856461</c:v>
                </c:pt>
                <c:pt idx="489">
                  <c:v>1.019919431037305</c:v>
                </c:pt>
                <c:pt idx="490">
                  <c:v>1.021912391436988</c:v>
                </c:pt>
                <c:pt idx="491">
                  <c:v>1.023905278054201</c:v>
                </c:pt>
                <c:pt idx="492">
                  <c:v>1.025898090887632</c:v>
                </c:pt>
                <c:pt idx="493">
                  <c:v>1.0278909819694</c:v>
                </c:pt>
                <c:pt idx="494">
                  <c:v>1.029883647225706</c:v>
                </c:pt>
                <c:pt idx="495">
                  <c:v>1.031876238694299</c:v>
                </c:pt>
                <c:pt idx="496">
                  <c:v>1.033868756373868</c:v>
                </c:pt>
                <c:pt idx="497">
                  <c:v>1.035861200263102</c:v>
                </c:pt>
                <c:pt idx="498">
                  <c:v>1.03785372236597</c:v>
                </c:pt>
                <c:pt idx="499">
                  <c:v>1.039846018664971</c:v>
                </c:pt>
                <c:pt idx="500">
                  <c:v>1.041838241169706</c:v>
                </c:pt>
                <c:pt idx="501">
                  <c:v>1.043830389878863</c:v>
                </c:pt>
                <c:pt idx="502">
                  <c:v>1.045822464791132</c:v>
                </c:pt>
                <c:pt idx="503">
                  <c:v>1.047814617882329</c:v>
                </c:pt>
                <c:pt idx="504">
                  <c:v>1.04980654519126</c:v>
                </c:pt>
                <c:pt idx="505">
                  <c:v>1.05179839873519</c:v>
                </c:pt>
                <c:pt idx="506">
                  <c:v>1.053790178509282</c:v>
                </c:pt>
                <c:pt idx="507">
                  <c:v>1.055781884482168</c:v>
                </c:pt>
                <c:pt idx="508">
                  <c:v>1.05777366860154</c:v>
                </c:pt>
                <c:pt idx="509">
                  <c:v>1.059765226962521</c:v>
                </c:pt>
                <c:pt idx="510">
                  <c:v>1.06175671151843</c:v>
                </c:pt>
                <c:pt idx="511">
                  <c:v>1.06374812226798</c:v>
                </c:pt>
                <c:pt idx="512">
                  <c:v>1.065739459209882</c:v>
                </c:pt>
                <c:pt idx="513">
                  <c:v>1.06773087426367</c:v>
                </c:pt>
                <c:pt idx="514">
                  <c:v>1.069722063580778</c:v>
                </c:pt>
                <c:pt idx="515">
                  <c:v>1.071713179086371</c:v>
                </c:pt>
                <c:pt idx="516">
                  <c:v>1.073704220779159</c:v>
                </c:pt>
                <c:pt idx="517">
                  <c:v>1.075695188657855</c:v>
                </c:pt>
                <c:pt idx="518">
                  <c:v>1.077686234613832</c:v>
                </c:pt>
                <c:pt idx="519">
                  <c:v>1.079677054854842</c:v>
                </c:pt>
                <c:pt idx="520">
                  <c:v>1.081667801277892</c:v>
                </c:pt>
                <c:pt idx="521">
                  <c:v>1.083658473881691</c:v>
                </c:pt>
                <c:pt idx="522">
                  <c:v>1.08564907266495</c:v>
                </c:pt>
                <c:pt idx="523">
                  <c:v>1.087639749490884</c:v>
                </c:pt>
                <c:pt idx="524">
                  <c:v>1.089630200623563</c:v>
                </c:pt>
                <c:pt idx="525">
                  <c:v>1.091620577931834</c:v>
                </c:pt>
                <c:pt idx="526">
                  <c:v>1.093610881414407</c:v>
                </c:pt>
                <c:pt idx="527">
                  <c:v>1.095601111069992</c:v>
                </c:pt>
                <c:pt idx="528">
                  <c:v>1.09759141873364</c:v>
                </c:pt>
                <c:pt idx="529">
                  <c:v>1.09958150072575</c:v>
                </c:pt>
                <c:pt idx="530">
                  <c:v>1.101571508887</c:v>
                </c:pt>
                <c:pt idx="531">
                  <c:v>1.103561443216102</c:v>
                </c:pt>
                <c:pt idx="532">
                  <c:v>1.10555130371177</c:v>
                </c:pt>
                <c:pt idx="533">
                  <c:v>1.107541242180881</c:v>
                </c:pt>
                <c:pt idx="534">
                  <c:v>1.109530955000168</c:v>
                </c:pt>
                <c:pt idx="535">
                  <c:v>1.111520593982148</c:v>
                </c:pt>
                <c:pt idx="536">
                  <c:v>1.11351015912553</c:v>
                </c:pt>
                <c:pt idx="537">
                  <c:v>1.115499650429022</c:v>
                </c:pt>
                <c:pt idx="538">
                  <c:v>1.117489219671343</c:v>
                </c:pt>
                <c:pt idx="539">
                  <c:v>1.119478563285553</c:v>
                </c:pt>
                <c:pt idx="540">
                  <c:v>1.121467833056004</c:v>
                </c:pt>
                <c:pt idx="541">
                  <c:v>1.123457028981404</c:v>
                </c:pt>
                <c:pt idx="542">
                  <c:v>1.125446151060462</c:v>
                </c:pt>
                <c:pt idx="543">
                  <c:v>1.127435351043724</c:v>
                </c:pt>
                <c:pt idx="544">
                  <c:v>1.129424325420593</c:v>
                </c:pt>
                <c:pt idx="545">
                  <c:v>1.13141322594725</c:v>
                </c:pt>
                <c:pt idx="546">
                  <c:v>1.1334020526224</c:v>
                </c:pt>
                <c:pt idx="547">
                  <c:v>1.135390805444755</c:v>
                </c:pt>
                <c:pt idx="548">
                  <c:v>1.137379636136685</c:v>
                </c:pt>
                <c:pt idx="549">
                  <c:v>1.13936824124394</c:v>
                </c:pt>
                <c:pt idx="550">
                  <c:v>1.141356772494526</c:v>
                </c:pt>
                <c:pt idx="551">
                  <c:v>1.143345229887152</c:v>
                </c:pt>
                <c:pt idx="552">
                  <c:v>1.145333613420526</c:v>
                </c:pt>
                <c:pt idx="553">
                  <c:v>1.147322074788844</c:v>
                </c:pt>
                <c:pt idx="554">
                  <c:v>1.149310310594205</c:v>
                </c:pt>
                <c:pt idx="555">
                  <c:v>1.151298472536441</c:v>
                </c:pt>
                <c:pt idx="556">
                  <c:v>1.153286560614258</c:v>
                </c:pt>
                <c:pt idx="557">
                  <c:v>1.155274574826367</c:v>
                </c:pt>
                <c:pt idx="558">
                  <c:v>1.157262666838783</c:v>
                </c:pt>
                <c:pt idx="559">
                  <c:v>1.159250533309962</c:v>
                </c:pt>
                <c:pt idx="560">
                  <c:v>1.161238325911556</c:v>
                </c:pt>
                <c:pt idx="561">
                  <c:v>1.163226044642274</c:v>
                </c:pt>
                <c:pt idx="562">
                  <c:v>1.165213689500824</c:v>
                </c:pt>
                <c:pt idx="563">
                  <c:v>1.16720141212504</c:v>
                </c:pt>
                <c:pt idx="564">
                  <c:v>1.169188909229742</c:v>
                </c:pt>
                <c:pt idx="565">
                  <c:v>1.171176332458397</c:v>
                </c:pt>
                <c:pt idx="566">
                  <c:v>1.173163681809717</c:v>
                </c:pt>
                <c:pt idx="567">
                  <c:v>1.175150957282407</c:v>
                </c:pt>
                <c:pt idx="568">
                  <c:v>1.177138310486121</c:v>
                </c:pt>
                <c:pt idx="569">
                  <c:v>1.17912543819204</c:v>
                </c:pt>
                <c:pt idx="570">
                  <c:v>1.181112492015451</c:v>
                </c:pt>
                <c:pt idx="571">
                  <c:v>1.183099471955064</c:v>
                </c:pt>
                <c:pt idx="572">
                  <c:v>1.185086378009587</c:v>
                </c:pt>
                <c:pt idx="573">
                  <c:v>1.187073361760484</c:v>
                </c:pt>
                <c:pt idx="574">
                  <c:v>1.189060120035308</c:v>
                </c:pt>
                <c:pt idx="575">
                  <c:v>1.191046804421163</c:v>
                </c:pt>
                <c:pt idx="576">
                  <c:v>1.193033414916756</c:v>
                </c:pt>
                <c:pt idx="577">
                  <c:v>1.195019951520793</c:v>
                </c:pt>
                <c:pt idx="578">
                  <c:v>1.197006565786553</c:v>
                </c:pt>
                <c:pt idx="579">
                  <c:v>1.198992954597963</c:v>
                </c:pt>
                <c:pt idx="580">
                  <c:v>1.200979269513939</c:v>
                </c:pt>
                <c:pt idx="581">
                  <c:v>1.202965510533188</c:v>
                </c:pt>
                <c:pt idx="582">
                  <c:v>1.204951677654416</c:v>
                </c:pt>
                <c:pt idx="583">
                  <c:v>1.206937922402711</c:v>
                </c:pt>
                <c:pt idx="584">
                  <c:v>1.20892394171838</c:v>
                </c:pt>
                <c:pt idx="585">
                  <c:v>1.210909887132148</c:v>
                </c:pt>
                <c:pt idx="586">
                  <c:v>1.212895758642722</c:v>
                </c:pt>
                <c:pt idx="587">
                  <c:v>1.21488155624881</c:v>
                </c:pt>
                <c:pt idx="588">
                  <c:v>1.216867431447302</c:v>
                </c:pt>
                <c:pt idx="589">
                  <c:v>1.218853081234894</c:v>
                </c:pt>
                <c:pt idx="590">
                  <c:v>1.220838657114117</c:v>
                </c:pt>
                <c:pt idx="591">
                  <c:v>1.222824159083678</c:v>
                </c:pt>
                <c:pt idx="592">
                  <c:v>1.224809587142283</c:v>
                </c:pt>
                <c:pt idx="593">
                  <c:v>1.22679509275863</c:v>
                </c:pt>
                <c:pt idx="594">
                  <c:v>1.228780372985801</c:v>
                </c:pt>
                <c:pt idx="595">
                  <c:v>1.230765579298135</c:v>
                </c:pt>
                <c:pt idx="596">
                  <c:v>1.232750711694336</c:v>
                </c:pt>
                <c:pt idx="597">
                  <c:v>1.234735770173111</c:v>
                </c:pt>
                <c:pt idx="598">
                  <c:v>1.23672090617496</c:v>
                </c:pt>
                <c:pt idx="599">
                  <c:v>1.238705816809359</c:v>
                </c:pt>
                <c:pt idx="600">
                  <c:v>1.24069065352245</c:v>
                </c:pt>
                <c:pt idx="601">
                  <c:v>1.242675416312937</c:v>
                </c:pt>
                <c:pt idx="602">
                  <c:v>1.244660105179526</c:v>
                </c:pt>
                <c:pt idx="603">
                  <c:v>1.246644871534517</c:v>
                </c:pt>
                <c:pt idx="604">
                  <c:v>1.248629412543786</c:v>
                </c:pt>
                <c:pt idx="605">
                  <c:v>1.250613879625273</c:v>
                </c:pt>
                <c:pt idx="606">
                  <c:v>1.252598272777683</c:v>
                </c:pt>
                <c:pt idx="607">
                  <c:v>1.254582591999723</c:v>
                </c:pt>
                <c:pt idx="608">
                  <c:v>1.256566988675487</c:v>
                </c:pt>
                <c:pt idx="609">
                  <c:v>1.258551160027258</c:v>
                </c:pt>
                <c:pt idx="610">
                  <c:v>1.260535257444773</c:v>
                </c:pt>
                <c:pt idx="611">
                  <c:v>1.262519280926737</c:v>
                </c:pt>
                <c:pt idx="612">
                  <c:v>1.264503230471855</c:v>
                </c:pt>
                <c:pt idx="613">
                  <c:v>1.266487257436017</c:v>
                </c:pt>
                <c:pt idx="614">
                  <c:v>1.268471059097915</c:v>
                </c:pt>
                <c:pt idx="615">
                  <c:v>1.270454786819082</c:v>
                </c:pt>
                <c:pt idx="616">
                  <c:v>1.272438440598221</c:v>
                </c:pt>
                <c:pt idx="617">
                  <c:v>1.274422020434037</c:v>
                </c:pt>
                <c:pt idx="618">
                  <c:v>1.276405677654214</c:v>
                </c:pt>
                <c:pt idx="619">
                  <c:v>1.278389109593857</c:v>
                </c:pt>
                <c:pt idx="620">
                  <c:v>1.28037246758629</c:v>
                </c:pt>
                <c:pt idx="621">
                  <c:v>1.28235575163022</c:v>
                </c:pt>
                <c:pt idx="622">
                  <c:v>1.284338961724346</c:v>
                </c:pt>
                <c:pt idx="623">
                  <c:v>1.28632232481853</c:v>
                </c:pt>
                <c:pt idx="624">
                  <c:v>1.28830523570558</c:v>
                </c:pt>
                <c:pt idx="625">
                  <c:v>1.290288375229191</c:v>
                </c:pt>
                <c:pt idx="626">
                  <c:v>1.292271138218853</c:v>
                </c:pt>
                <c:pt idx="627">
                  <c:v>1.294254129819916</c:v>
                </c:pt>
                <c:pt idx="628">
                  <c:v>1.296237047452116</c:v>
                </c:pt>
                <c:pt idx="629">
                  <c:v>1.298219588580334</c:v>
                </c:pt>
                <c:pt idx="630">
                  <c:v>1.300202358282208</c:v>
                </c:pt>
                <c:pt idx="631">
                  <c:v>1.302184751500077</c:v>
                </c:pt>
                <c:pt idx="632">
                  <c:v>1.304167373266438</c:v>
                </c:pt>
                <c:pt idx="633">
                  <c:v>1.306149921057454</c:v>
                </c:pt>
                <c:pt idx="634">
                  <c:v>1.308132092394436</c:v>
                </c:pt>
                <c:pt idx="635">
                  <c:v>1.31011449224216</c:v>
                </c:pt>
                <c:pt idx="636">
                  <c:v>1.31209651565583</c:v>
                </c:pt>
                <c:pt idx="637">
                  <c:v>1.314078767555076</c:v>
                </c:pt>
                <c:pt idx="638">
                  <c:v>1.316060945472492</c:v>
                </c:pt>
                <c:pt idx="639">
                  <c:v>1.318042746985826</c:v>
                </c:pt>
                <c:pt idx="640">
                  <c:v>1.320024776946982</c:v>
                </c:pt>
                <c:pt idx="641">
                  <c:v>1.322006430524037</c:v>
                </c:pt>
                <c:pt idx="642">
                  <c:v>1.323988312523745</c:v>
                </c:pt>
                <c:pt idx="643">
                  <c:v>1.32597012053514</c:v>
                </c:pt>
                <c:pt idx="644">
                  <c:v>1.327951552192405</c:v>
                </c:pt>
                <c:pt idx="645">
                  <c:v>1.329933212234567</c:v>
                </c:pt>
                <c:pt idx="646">
                  <c:v>1.331914495942585</c:v>
                </c:pt>
                <c:pt idx="647">
                  <c:v>1.333896008010326</c:v>
                </c:pt>
                <c:pt idx="648">
                  <c:v>1.335877446083266</c:v>
                </c:pt>
                <c:pt idx="649">
                  <c:v>1.337858507852037</c:v>
                </c:pt>
                <c:pt idx="650">
                  <c:v>1.33983979794277</c:v>
                </c:pt>
                <c:pt idx="651">
                  <c:v>1.341820711749319</c:v>
                </c:pt>
                <c:pt idx="652">
                  <c:v>1.343801853852657</c:v>
                </c:pt>
                <c:pt idx="653">
                  <c:v>1.345782921954704</c:v>
                </c:pt>
                <c:pt idx="654">
                  <c:v>1.347763613802544</c:v>
                </c:pt>
                <c:pt idx="655">
                  <c:v>1.349744533909407</c:v>
                </c:pt>
                <c:pt idx="656">
                  <c:v>1.351725077782049</c:v>
                </c:pt>
                <c:pt idx="657">
                  <c:v>1.353705849888537</c:v>
                </c:pt>
                <c:pt idx="658">
                  <c:v>1.355686547987244</c:v>
                </c:pt>
                <c:pt idx="659">
                  <c:v>1.35766686988171</c:v>
                </c:pt>
                <c:pt idx="660">
                  <c:v>1.359647419972253</c:v>
                </c:pt>
                <c:pt idx="661">
                  <c:v>1.361627593878542</c:v>
                </c:pt>
                <c:pt idx="662">
                  <c:v>1.363607995955727</c:v>
                </c:pt>
                <c:pt idx="663">
                  <c:v>1.36558832401864</c:v>
                </c:pt>
                <c:pt idx="664">
                  <c:v>1.36756827592728</c:v>
                </c:pt>
                <c:pt idx="665">
                  <c:v>1.369548455969044</c:v>
                </c:pt>
                <c:pt idx="666">
                  <c:v>1.371528259876525</c:v>
                </c:pt>
                <c:pt idx="667">
                  <c:v>1.373508291891947</c:v>
                </c:pt>
                <c:pt idx="668">
                  <c:v>1.375488249886603</c:v>
                </c:pt>
                <c:pt idx="669">
                  <c:v>1.37746783177696</c:v>
                </c:pt>
                <c:pt idx="670">
                  <c:v>1.379447641737479</c:v>
                </c:pt>
                <c:pt idx="671">
                  <c:v>1.381427075613689</c:v>
                </c:pt>
                <c:pt idx="672">
                  <c:v>1.383406737534878</c:v>
                </c:pt>
                <c:pt idx="673">
                  <c:v>1.385386325428807</c:v>
                </c:pt>
                <c:pt idx="674">
                  <c:v>1.38736553726841</c:v>
                </c:pt>
                <c:pt idx="675">
                  <c:v>1.389344977115213</c:v>
                </c:pt>
                <c:pt idx="676">
                  <c:v>1.391324040927682</c:v>
                </c:pt>
                <c:pt idx="677">
                  <c:v>1.393303332722163</c:v>
                </c:pt>
                <c:pt idx="678">
                  <c:v>1.395282550482886</c:v>
                </c:pt>
                <c:pt idx="679">
                  <c:v>1.397261392239262</c:v>
                </c:pt>
                <c:pt idx="680">
                  <c:v>1.399240461939866</c:v>
                </c:pt>
                <c:pt idx="681">
                  <c:v>1.401219155656116</c:v>
                </c:pt>
                <c:pt idx="682">
                  <c:v>1.403198077291403</c:v>
                </c:pt>
                <c:pt idx="683">
                  <c:v>1.405176924886434</c:v>
                </c:pt>
                <c:pt idx="684">
                  <c:v>1.4071553965271</c:v>
                </c:pt>
                <c:pt idx="685">
                  <c:v>1.409134096049015</c:v>
                </c:pt>
                <c:pt idx="686">
                  <c:v>1.411112419636561</c:v>
                </c:pt>
                <c:pt idx="687">
                  <c:v>1.413090971080161</c:v>
                </c:pt>
                <c:pt idx="688">
                  <c:v>1.415069448477005</c:v>
                </c:pt>
                <c:pt idx="689">
                  <c:v>1.417047549969472</c:v>
                </c:pt>
                <c:pt idx="690">
                  <c:v>1.419025879280201</c:v>
                </c:pt>
                <c:pt idx="691">
                  <c:v>1.421003832706548</c:v>
                </c:pt>
                <c:pt idx="692">
                  <c:v>1.422982013925962</c:v>
                </c:pt>
                <c:pt idx="693">
                  <c:v>1.424960121092118</c:v>
                </c:pt>
                <c:pt idx="694">
                  <c:v>1.426937852403885</c:v>
                </c:pt>
                <c:pt idx="695">
                  <c:v>1.428915811470923</c:v>
                </c:pt>
                <c:pt idx="696">
                  <c:v>1.430893394865739</c:v>
                </c:pt>
                <c:pt idx="697">
                  <c:v>1.432871206029256</c:v>
                </c:pt>
                <c:pt idx="698">
                  <c:v>1.434848943136975</c:v>
                </c:pt>
                <c:pt idx="699">
                  <c:v>1.436826304444261</c:v>
                </c:pt>
                <c:pt idx="700">
                  <c:v>1.438803893447881</c:v>
                </c:pt>
                <c:pt idx="701">
                  <c:v>1.440781106671134</c:v>
                </c:pt>
                <c:pt idx="702">
                  <c:v>1.44275854756559</c:v>
                </c:pt>
                <c:pt idx="703">
                  <c:v>1.444735914397914</c:v>
                </c:pt>
                <c:pt idx="704">
                  <c:v>1.44671290547997</c:v>
                </c:pt>
                <c:pt idx="705">
                  <c:v>1.44869012419553</c:v>
                </c:pt>
                <c:pt idx="706">
                  <c:v>1.450666967180889</c:v>
                </c:pt>
                <c:pt idx="707">
                  <c:v>1.452644037774621</c:v>
                </c:pt>
                <c:pt idx="708">
                  <c:v>1.454621034299887</c:v>
                </c:pt>
                <c:pt idx="709">
                  <c:v>1.456597655125056</c:v>
                </c:pt>
                <c:pt idx="710">
                  <c:v>1.458574503520896</c:v>
                </c:pt>
                <c:pt idx="711">
                  <c:v>1.460550976236708</c:v>
                </c:pt>
                <c:pt idx="712">
                  <c:v>1.462527676498056</c:v>
                </c:pt>
                <c:pt idx="713">
                  <c:v>1.464504302684608</c:v>
                </c:pt>
                <c:pt idx="714">
                  <c:v>1.466480553221238</c:v>
                </c:pt>
                <c:pt idx="715">
                  <c:v>1.468457031265702</c:v>
                </c:pt>
                <c:pt idx="716">
                  <c:v>1.470433133680314</c:v>
                </c:pt>
                <c:pt idx="717">
                  <c:v>1.472409463577625</c:v>
                </c:pt>
                <c:pt idx="718">
                  <c:v>1.47438571939381</c:v>
                </c:pt>
                <c:pt idx="719">
                  <c:v>1.476361599610253</c:v>
                </c:pt>
                <c:pt idx="720">
                  <c:v>1.478337707271689</c:v>
                </c:pt>
                <c:pt idx="721">
                  <c:v>1.480313439353458</c:v>
                </c:pt>
                <c:pt idx="722">
                  <c:v>1.482289398855083</c:v>
                </c:pt>
                <c:pt idx="723">
                  <c:v>1.484265284269251</c:v>
                </c:pt>
                <c:pt idx="724">
                  <c:v>1.486240794133865</c:v>
                </c:pt>
                <c:pt idx="725">
                  <c:v>1.488216531380627</c:v>
                </c:pt>
                <c:pt idx="726">
                  <c:v>1.490191893097911</c:v>
                </c:pt>
                <c:pt idx="727">
                  <c:v>1.492167482172204</c:v>
                </c:pt>
                <c:pt idx="728">
                  <c:v>1.494142997152711</c:v>
                </c:pt>
                <c:pt idx="729">
                  <c:v>1.496118136633858</c:v>
                </c:pt>
                <c:pt idx="730">
                  <c:v>1.498093503434303</c:v>
                </c:pt>
                <c:pt idx="731">
                  <c:v>1.500068494755466</c:v>
                </c:pt>
                <c:pt idx="732">
                  <c:v>1.502043713370786</c:v>
                </c:pt>
                <c:pt idx="733">
                  <c:v>1.504018857885994</c:v>
                </c:pt>
                <c:pt idx="734">
                  <c:v>1.505993626952039</c:v>
                </c:pt>
                <c:pt idx="735">
                  <c:v>1.507968623274529</c:v>
                </c:pt>
                <c:pt idx="736">
                  <c:v>1.509943244167939</c:v>
                </c:pt>
                <c:pt idx="737">
                  <c:v>1.511918092292651</c:v>
                </c:pt>
                <c:pt idx="738">
                  <c:v>1.513892866310923</c:v>
                </c:pt>
                <c:pt idx="739">
                  <c:v>1.515867264930238</c:v>
                </c:pt>
                <c:pt idx="740">
                  <c:v>1.517841890743141</c:v>
                </c:pt>
                <c:pt idx="741">
                  <c:v>1.519816141177169</c:v>
                </c:pt>
                <c:pt idx="742">
                  <c:v>1.521790618779641</c:v>
                </c:pt>
                <c:pt idx="743">
                  <c:v>1.523765022269348</c:v>
                </c:pt>
                <c:pt idx="744">
                  <c:v>1.525739050410308</c:v>
                </c:pt>
                <c:pt idx="745">
                  <c:v>1.527713305681994</c:v>
                </c:pt>
                <c:pt idx="746">
                  <c:v>1.529687185625018</c:v>
                </c:pt>
                <c:pt idx="747">
                  <c:v>1.531661292673625</c:v>
                </c:pt>
                <c:pt idx="748">
                  <c:v>1.53363532560314</c:v>
                </c:pt>
                <c:pt idx="749">
                  <c:v>1.535608983234123</c:v>
                </c:pt>
                <c:pt idx="750">
                  <c:v>1.53758286793297</c:v>
                </c:pt>
                <c:pt idx="751">
                  <c:v>1.539556377353371</c:v>
                </c:pt>
                <c:pt idx="752">
                  <c:v>1.541530113816488</c:v>
                </c:pt>
                <c:pt idx="753">
                  <c:v>1.543503776154189</c:v>
                </c:pt>
                <c:pt idx="754">
                  <c:v>1.545477063243582</c:v>
                </c:pt>
                <c:pt idx="755">
                  <c:v>1.547450577337967</c:v>
                </c:pt>
                <c:pt idx="756">
                  <c:v>1.549423716204132</c:v>
                </c:pt>
                <c:pt idx="757">
                  <c:v>1.551397082050143</c:v>
                </c:pt>
                <c:pt idx="758">
                  <c:v>1.553370373764415</c:v>
                </c:pt>
                <c:pt idx="759">
                  <c:v>1.555343290280604</c:v>
                </c:pt>
                <c:pt idx="760">
                  <c:v>1.557316433738914</c:v>
                </c:pt>
                <c:pt idx="761">
                  <c:v>1.559289202019234</c:v>
                </c:pt>
                <c:pt idx="762">
                  <c:v>1.561262197216525</c:v>
                </c:pt>
                <c:pt idx="763">
                  <c:v>1.563235118275753</c:v>
                </c:pt>
                <c:pt idx="764">
                  <c:v>1.565207664187133</c:v>
                </c:pt>
                <c:pt idx="765">
                  <c:v>1.567180436977757</c:v>
                </c:pt>
                <c:pt idx="766">
                  <c:v>1.569152834640626</c:v>
                </c:pt>
                <c:pt idx="767">
                  <c:v>1.571125459157588</c:v>
                </c:pt>
                <c:pt idx="768">
                  <c:v>1.573098009530166</c:v>
                </c:pt>
                <c:pt idx="769">
                  <c:v>1.575070184805134</c:v>
                </c:pt>
                <c:pt idx="770">
                  <c:v>1.577042586896466</c:v>
                </c:pt>
                <c:pt idx="771">
                  <c:v>1.579014613910284</c:v>
                </c:pt>
                <c:pt idx="772">
                  <c:v>1.580986867715313</c:v>
                </c:pt>
                <c:pt idx="773">
                  <c:v>1.582959047369637</c:v>
                </c:pt>
                <c:pt idx="774">
                  <c:v>1.584930851976596</c:v>
                </c:pt>
                <c:pt idx="775">
                  <c:v>1.586902883337034</c:v>
                </c:pt>
                <c:pt idx="776">
                  <c:v>1.588874539670206</c:v>
                </c:pt>
                <c:pt idx="777">
                  <c:v>1.590846422731702</c:v>
                </c:pt>
                <c:pt idx="778">
                  <c:v>1.592818231636173</c:v>
                </c:pt>
                <c:pt idx="779">
                  <c:v>1.59478966554353</c:v>
                </c:pt>
                <c:pt idx="780">
                  <c:v>1.596761326141476</c:v>
                </c:pt>
                <c:pt idx="781">
                  <c:v>1.59873261176241</c:v>
                </c:pt>
                <c:pt idx="782">
                  <c:v>1.600704124048778</c:v>
                </c:pt>
                <c:pt idx="783">
                  <c:v>1.602675562171802</c:v>
                </c:pt>
                <c:pt idx="784">
                  <c:v>1.604646625347967</c:v>
                </c:pt>
                <c:pt idx="785">
                  <c:v>1.606617915151832</c:v>
                </c:pt>
                <c:pt idx="786">
                  <c:v>1.60858883002894</c:v>
                </c:pt>
                <c:pt idx="787">
                  <c:v>1.610559971508588</c:v>
                </c:pt>
                <c:pt idx="788">
                  <c:v>1.612531038818576</c:v>
                </c:pt>
                <c:pt idx="789">
                  <c:v>1.614501731231966</c:v>
                </c:pt>
                <c:pt idx="790">
                  <c:v>1.616472650210158</c:v>
                </c:pt>
                <c:pt idx="791">
                  <c:v>1.61844319431186</c:v>
                </c:pt>
                <c:pt idx="792">
                  <c:v>1.620413964953204</c:v>
                </c:pt>
                <c:pt idx="793">
                  <c:v>1.62238466141857</c:v>
                </c:pt>
                <c:pt idx="794">
                  <c:v>1.624354983037604</c:v>
                </c:pt>
                <c:pt idx="795">
                  <c:v>1.626325531158542</c:v>
                </c:pt>
                <c:pt idx="796">
                  <c:v>1.628295704453258</c:v>
                </c:pt>
                <c:pt idx="797">
                  <c:v>1.630266104224715</c:v>
                </c:pt>
                <c:pt idx="798">
                  <c:v>1.632236429813878</c:v>
                </c:pt>
                <c:pt idx="799">
                  <c:v>1.634206380606983</c:v>
                </c:pt>
                <c:pt idx="800">
                  <c:v>1.636176557839087</c:v>
                </c:pt>
                <c:pt idx="801">
                  <c:v>1.638146360295245</c:v>
                </c:pt>
                <c:pt idx="802">
                  <c:v>1.640116389165238</c:v>
                </c:pt>
                <c:pt idx="803">
                  <c:v>1.642086343846622</c:v>
                </c:pt>
                <c:pt idx="804">
                  <c:v>1.644055923782228</c:v>
                </c:pt>
                <c:pt idx="805">
                  <c:v>1.646025730093923</c:v>
                </c:pt>
                <c:pt idx="806">
                  <c:v>1.647995161679954</c:v>
                </c:pt>
                <c:pt idx="807">
                  <c:v>1.64996481961691</c:v>
                </c:pt>
                <c:pt idx="808">
                  <c:v>1.651934403358942</c:v>
                </c:pt>
                <c:pt idx="809">
                  <c:v>1.653903612405481</c:v>
                </c:pt>
                <c:pt idx="810">
                  <c:v>1.6558730477652</c:v>
                </c:pt>
                <c:pt idx="811">
                  <c:v>1.65784210844954</c:v>
                </c:pt>
                <c:pt idx="812">
                  <c:v>1.659811395421891</c:v>
                </c:pt>
                <c:pt idx="813">
                  <c:v>1.661780608193006</c:v>
                </c:pt>
                <c:pt idx="814">
                  <c:v>1.663749446318918</c:v>
                </c:pt>
                <c:pt idx="815">
                  <c:v>1.665718510695092</c:v>
                </c:pt>
                <c:pt idx="816">
                  <c:v>1.667687200446181</c:v>
                </c:pt>
                <c:pt idx="817">
                  <c:v>1.669656116422364</c:v>
                </c:pt>
                <c:pt idx="818">
                  <c:v>1.671624958190998</c:v>
                </c:pt>
                <c:pt idx="819">
                  <c:v>1.673593425364726</c:v>
                </c:pt>
                <c:pt idx="820">
                  <c:v>1.675562118725796</c:v>
                </c:pt>
                <c:pt idx="821">
                  <c:v>1.677530437512078</c:v>
                </c:pt>
                <c:pt idx="822">
                  <c:v>1.679498982460535</c:v>
                </c:pt>
                <c:pt idx="823">
                  <c:v>1.68146745319513</c:v>
                </c:pt>
                <c:pt idx="824">
                  <c:v>1.68343554938512</c:v>
                </c:pt>
                <c:pt idx="825">
                  <c:v>1.68540387169953</c:v>
                </c:pt>
                <c:pt idx="826">
                  <c:v>1.687371819489455</c:v>
                </c:pt>
                <c:pt idx="827">
                  <c:v>1.68933999337863</c:v>
                </c:pt>
                <c:pt idx="828">
                  <c:v>1.691308093047632</c:v>
                </c:pt>
                <c:pt idx="829">
                  <c:v>1.693275818222338</c:v>
                </c:pt>
                <c:pt idx="830">
                  <c:v>1.695243769458535</c:v>
                </c:pt>
                <c:pt idx="831">
                  <c:v>1.697211346220558</c:v>
                </c:pt>
                <c:pt idx="832">
                  <c:v>1.699179149018901</c:v>
                </c:pt>
                <c:pt idx="833">
                  <c:v>1.701146877590762</c:v>
                </c:pt>
                <c:pt idx="834">
                  <c:v>1.70311423171864</c:v>
                </c:pt>
                <c:pt idx="835">
                  <c:v>1.705081811845076</c:v>
                </c:pt>
                <c:pt idx="836">
                  <c:v>1.707049017547656</c:v>
                </c:pt>
                <c:pt idx="837">
                  <c:v>1.709016449223622</c:v>
                </c:pt>
                <c:pt idx="838">
                  <c:v>1.710983806666797</c:v>
                </c:pt>
                <c:pt idx="839">
                  <c:v>1.712950789716306</c:v>
                </c:pt>
                <c:pt idx="840">
                  <c:v>1.714917998701441</c:v>
                </c:pt>
                <c:pt idx="841">
                  <c:v>1.71688483331304</c:v>
                </c:pt>
                <c:pt idx="842">
                  <c:v>1.718851893835086</c:v>
                </c:pt>
                <c:pt idx="843">
                  <c:v>1.720818880118035</c:v>
                </c:pt>
                <c:pt idx="844">
                  <c:v>1.722785492057643</c:v>
                </c:pt>
                <c:pt idx="845">
                  <c:v>1.724752329869937</c:v>
                </c:pt>
                <c:pt idx="846">
                  <c:v>1.726718793359021</c:v>
                </c:pt>
                <c:pt idx="847">
                  <c:v>1.728685482695615</c:v>
                </c:pt>
                <c:pt idx="848">
                  <c:v>1.730652097786802</c:v>
                </c:pt>
                <c:pt idx="849">
                  <c:v>1.732618338584978</c:v>
                </c:pt>
                <c:pt idx="850">
                  <c:v>1.734584805192898</c:v>
                </c:pt>
                <c:pt idx="851">
                  <c:v>1.73655089752794</c:v>
                </c:pt>
                <c:pt idx="852">
                  <c:v>1.738517215647547</c:v>
                </c:pt>
                <c:pt idx="853">
                  <c:v>1.740483459515441</c:v>
                </c:pt>
                <c:pt idx="854">
                  <c:v>1.742449329140662</c:v>
                </c:pt>
                <c:pt idx="855">
                  <c:v>1.744415424512677</c:v>
                </c:pt>
                <c:pt idx="856">
                  <c:v>1.746381145662154</c:v>
                </c:pt>
                <c:pt idx="857">
                  <c:v>1.748347092533248</c:v>
                </c:pt>
                <c:pt idx="858">
                  <c:v>1.750312965146323</c:v>
                </c:pt>
                <c:pt idx="859">
                  <c:v>1.752278463567066</c:v>
                </c:pt>
                <c:pt idx="860">
                  <c:v>1.754244187671653</c:v>
                </c:pt>
                <c:pt idx="861">
                  <c:v>1.756209537604046</c:v>
                </c:pt>
                <c:pt idx="862">
                  <c:v>1.758175113195102</c:v>
                </c:pt>
                <c:pt idx="863">
                  <c:v>1.760140614521836</c:v>
                </c:pt>
                <c:pt idx="864">
                  <c:v>1.762105741706586</c:v>
                </c:pt>
                <c:pt idx="865">
                  <c:v>1.764071094512224</c:v>
                </c:pt>
                <c:pt idx="866">
                  <c:v>1.766036373049758</c:v>
                </c:pt>
                <c:pt idx="867">
                  <c:v>1.76800127747552</c:v>
                </c:pt>
                <c:pt idx="868">
                  <c:v>1.769966407484395</c:v>
                </c:pt>
                <c:pt idx="869">
                  <c:v>1.77193116340164</c:v>
                </c:pt>
                <c:pt idx="870">
                  <c:v>1.773896144876814</c:v>
                </c:pt>
                <c:pt idx="871">
                  <c:v>1.775861052077581</c:v>
                </c:pt>
                <c:pt idx="872">
                  <c:v>1.777825585216932</c:v>
                </c:pt>
                <c:pt idx="873">
                  <c:v>1.779790343876436</c:v>
                </c:pt>
                <c:pt idx="874">
                  <c:v>1.781754728494668</c:v>
                </c:pt>
                <c:pt idx="875">
                  <c:v>1.783719338607868</c:v>
                </c:pt>
                <c:pt idx="876">
                  <c:v>1.785683874440358</c:v>
                </c:pt>
                <c:pt idx="877">
                  <c:v>1.787648036261794</c:v>
                </c:pt>
                <c:pt idx="878">
                  <c:v>1.789612423540418</c:v>
                </c:pt>
                <c:pt idx="879">
                  <c:v>1.791576436828135</c:v>
                </c:pt>
                <c:pt idx="880">
                  <c:v>1.793540675547852</c:v>
                </c:pt>
                <c:pt idx="881">
                  <c:v>1.79550483998056</c:v>
                </c:pt>
                <c:pt idx="882">
                  <c:v>1.797468630452581</c:v>
                </c:pt>
                <c:pt idx="883">
                  <c:v>1.799432646318822</c:v>
                </c:pt>
                <c:pt idx="884">
                  <c:v>1.801396288244524</c:v>
                </c:pt>
                <c:pt idx="885">
                  <c:v>1.803360155539259</c:v>
                </c:pt>
                <c:pt idx="886">
                  <c:v>1.805323948559983</c:v>
                </c:pt>
                <c:pt idx="887">
                  <c:v>1.80728736783608</c:v>
                </c:pt>
                <c:pt idx="888">
                  <c:v>1.809251012447</c:v>
                </c:pt>
                <c:pt idx="889">
                  <c:v>1.811214283171309</c:v>
                </c:pt>
                <c:pt idx="890">
                  <c:v>1.813177779205314</c:v>
                </c:pt>
                <c:pt idx="891">
                  <c:v>1.81514120094335</c:v>
                </c:pt>
                <c:pt idx="892">
                  <c:v>1.817104248825093</c:v>
                </c:pt>
                <c:pt idx="893">
                  <c:v>1.81906752197884</c:v>
                </c:pt>
                <c:pt idx="894">
                  <c:v>1.821030421296508</c:v>
                </c:pt>
                <c:pt idx="895">
                  <c:v>1.82299354586105</c:v>
                </c:pt>
                <c:pt idx="896">
                  <c:v>1.824956596123478</c:v>
                </c:pt>
                <c:pt idx="897">
                  <c:v>1.826919272580151</c:v>
                </c:pt>
                <c:pt idx="898">
                  <c:v>1.828882174246006</c:v>
                </c:pt>
                <c:pt idx="899">
                  <c:v>1.830844702126321</c:v>
                </c:pt>
                <c:pt idx="900">
                  <c:v>1.832807455190688</c:v>
                </c:pt>
                <c:pt idx="901">
                  <c:v>1.834770133946802</c:v>
                </c:pt>
                <c:pt idx="902">
                  <c:v>1.836732438947705</c:v>
                </c:pt>
                <c:pt idx="903">
                  <c:v>1.838694969094965</c:v>
                </c:pt>
                <c:pt idx="904">
                  <c:v>1.840657125507237</c:v>
                </c:pt>
                <c:pt idx="905">
                  <c:v>1.842619507040735</c:v>
                </c:pt>
                <c:pt idx="906">
                  <c:v>1.844581814259842</c:v>
                </c:pt>
                <c:pt idx="907">
                  <c:v>1.846543747774294</c:v>
                </c:pt>
                <c:pt idx="908">
                  <c:v>1.848505906372277</c:v>
                </c:pt>
                <c:pt idx="909">
                  <c:v>1.85046769128583</c:v>
                </c:pt>
                <c:pt idx="910">
                  <c:v>1.852429701257782</c:v>
                </c:pt>
                <c:pt idx="911">
                  <c:v>1.854391636909211</c:v>
                </c:pt>
                <c:pt idx="912">
                  <c:v>1.856353198906546</c:v>
                </c:pt>
                <c:pt idx="913">
                  <c:v>1.858314985924587</c:v>
                </c:pt>
                <c:pt idx="914">
                  <c:v>1.860276399308762</c:v>
                </c:pt>
                <c:pt idx="915">
                  <c:v>1.862238037688512</c:v>
                </c:pt>
                <c:pt idx="916">
                  <c:v>1.864199601741607</c:v>
                </c:pt>
                <c:pt idx="917">
                  <c:v>1.866160792191179</c:v>
                </c:pt>
                <c:pt idx="918">
                  <c:v>1.86812220759863</c:v>
                </c:pt>
                <c:pt idx="919">
                  <c:v>1.870083249422788</c:v>
                </c:pt>
                <c:pt idx="920">
                  <c:v>1.872044516179693</c:v>
                </c:pt>
                <c:pt idx="921">
                  <c:v>1.87400570860382</c:v>
                </c:pt>
                <c:pt idx="922">
                  <c:v>1.875966527474998</c:v>
                </c:pt>
                <c:pt idx="923">
                  <c:v>1.87792757124123</c:v>
                </c:pt>
                <c:pt idx="924">
                  <c:v>1.879888241474747</c:v>
                </c:pt>
                <c:pt idx="925">
                  <c:v>1.881849136578186</c:v>
                </c:pt>
                <c:pt idx="926">
                  <c:v>1.883809957342721</c:v>
                </c:pt>
                <c:pt idx="927">
                  <c:v>1.885770404604897</c:v>
                </c:pt>
                <c:pt idx="928">
                  <c:v>1.887731076699295</c:v>
                </c:pt>
                <c:pt idx="929">
                  <c:v>1.88969137531157</c:v>
                </c:pt>
                <c:pt idx="930">
                  <c:v>1.891651898730937</c:v>
                </c:pt>
                <c:pt idx="931">
                  <c:v>1.89361234780528</c:v>
                </c:pt>
                <c:pt idx="932">
                  <c:v>1.89557242342786</c:v>
                </c:pt>
                <c:pt idx="933">
                  <c:v>1.89753272381983</c:v>
                </c:pt>
                <c:pt idx="934">
                  <c:v>1.899492650780275</c:v>
                </c:pt>
                <c:pt idx="935">
                  <c:v>1.90145280248498</c:v>
                </c:pt>
                <c:pt idx="936">
                  <c:v>1.903412879838548</c:v>
                </c:pt>
                <c:pt idx="937">
                  <c:v>1.905372583790953</c:v>
                </c:pt>
                <c:pt idx="938">
                  <c:v>1.907332512449919</c:v>
                </c:pt>
                <c:pt idx="939">
                  <c:v>1.909292067727967</c:v>
                </c:pt>
                <c:pt idx="940">
                  <c:v>1.911251847687442</c:v>
                </c:pt>
                <c:pt idx="941">
                  <c:v>1.913211553289666</c:v>
                </c:pt>
                <c:pt idx="942">
                  <c:v>1.915170885541341</c:v>
                </c:pt>
                <c:pt idx="943">
                  <c:v>1.917130442436743</c:v>
                </c:pt>
                <c:pt idx="944">
                  <c:v>1.919089626001841</c:v>
                </c:pt>
                <c:pt idx="945">
                  <c:v>1.921049034185534</c:v>
                </c:pt>
                <c:pt idx="946">
                  <c:v>1.923008368005867</c:v>
                </c:pt>
                <c:pt idx="947">
                  <c:v>1.92496732852627</c:v>
                </c:pt>
                <c:pt idx="948">
                  <c:v>1.926926513627566</c:v>
                </c:pt>
                <c:pt idx="949">
                  <c:v>1.928885325449182</c:v>
                </c:pt>
                <c:pt idx="950">
                  <c:v>1.930844361826557</c:v>
                </c:pt>
                <c:pt idx="951">
                  <c:v>1.932803323834468</c:v>
                </c:pt>
                <c:pt idx="952">
                  <c:v>1.934761912593076</c:v>
                </c:pt>
                <c:pt idx="953">
                  <c:v>1.936720725869743</c:v>
                </c:pt>
                <c:pt idx="954">
                  <c:v>1.93867916591736</c:v>
                </c:pt>
                <c:pt idx="955">
                  <c:v>1.940637830457901</c:v>
                </c:pt>
                <c:pt idx="956">
                  <c:v>1.942596420622876</c:v>
                </c:pt>
                <c:pt idx="957">
                  <c:v>1.944554637589185</c:v>
                </c:pt>
                <c:pt idx="958">
                  <c:v>1.946513079010716</c:v>
                </c:pt>
                <c:pt idx="959">
                  <c:v>1.948471147253836</c:v>
                </c:pt>
                <c:pt idx="960">
                  <c:v>1.950429439927045</c:v>
                </c:pt>
                <c:pt idx="961">
                  <c:v>1.95238765821859</c:v>
                </c:pt>
                <c:pt idx="962">
                  <c:v>1.95434550336211</c:v>
                </c:pt>
                <c:pt idx="963">
                  <c:v>1.956303572898017</c:v>
                </c:pt>
                <c:pt idx="964">
                  <c:v>1.95826126930616</c:v>
                </c:pt>
                <c:pt idx="965">
                  <c:v>1.960219190081554</c:v>
                </c:pt>
                <c:pt idx="966">
                  <c:v>1.96217703646919</c:v>
                </c:pt>
                <c:pt idx="967">
                  <c:v>1.964134509759454</c:v>
                </c:pt>
                <c:pt idx="968">
                  <c:v>1.966092207379265</c:v>
                </c:pt>
                <c:pt idx="969">
                  <c:v>1.96804953192197</c:v>
                </c:pt>
                <c:pt idx="970">
                  <c:v>1.970007080769085</c:v>
                </c:pt>
                <c:pt idx="971">
                  <c:v>1.971964555222351</c:v>
                </c:pt>
                <c:pt idx="972">
                  <c:v>1.973921656628905</c:v>
                </c:pt>
                <c:pt idx="973">
                  <c:v>1.97587898230217</c:v>
                </c:pt>
                <c:pt idx="974">
                  <c:v>1.97783593494899</c:v>
                </c:pt>
                <c:pt idx="975">
                  <c:v>1.97979311183738</c:v>
                </c:pt>
                <c:pt idx="976">
                  <c:v>1.981750214325835</c:v>
                </c:pt>
                <c:pt idx="977">
                  <c:v>1.983706943818247</c:v>
                </c:pt>
                <c:pt idx="978">
                  <c:v>1.985663897514526</c:v>
                </c:pt>
                <c:pt idx="979">
                  <c:v>1.987620478235034</c:v>
                </c:pt>
                <c:pt idx="980">
                  <c:v>1.989577283134273</c:v>
                </c:pt>
                <c:pt idx="981">
                  <c:v>1.991534013627491</c:v>
                </c:pt>
                <c:pt idx="982">
                  <c:v>1.993490371175344</c:v>
                </c:pt>
                <c:pt idx="983">
                  <c:v>1.995446952864222</c:v>
                </c:pt>
                <c:pt idx="984">
                  <c:v>1.99740316162801</c:v>
                </c:pt>
                <c:pt idx="985">
                  <c:v>1.999359594507684</c:v>
                </c:pt>
                <c:pt idx="986">
                  <c:v>2.00131595297526</c:v>
                </c:pt>
                <c:pt idx="987">
                  <c:v>2.003271938548153</c:v>
                </c:pt>
                <c:pt idx="988">
                  <c:v>2.00522814819923</c:v>
                </c:pt>
                <c:pt idx="989">
                  <c:v>2.007183984975903</c:v>
                </c:pt>
                <c:pt idx="990">
                  <c:v>2.009140045805623</c:v>
                </c:pt>
                <c:pt idx="991">
                  <c:v>2.011096032217164</c:v>
                </c:pt>
                <c:pt idx="992">
                  <c:v>2.013051645784718</c:v>
                </c:pt>
                <c:pt idx="993">
                  <c:v>2.015007483367611</c:v>
                </c:pt>
                <c:pt idx="994">
                  <c:v>2.016962948126798</c:v>
                </c:pt>
                <c:pt idx="995">
                  <c:v>2.018918636876186</c:v>
                </c:pt>
                <c:pt idx="996">
                  <c:v>2.020874251201323</c:v>
                </c:pt>
                <c:pt idx="997">
                  <c:v>2.022829492733173</c:v>
                </c:pt>
                <c:pt idx="998">
                  <c:v>2.02478495821752</c:v>
                </c:pt>
                <c:pt idx="999">
                  <c:v>2.02674005092886</c:v>
                </c:pt>
                <c:pt idx="1000">
                  <c:v>2.028695367567562</c:v>
                </c:pt>
                <c:pt idx="1001">
                  <c:v>2.030650609775939</c:v>
                </c:pt>
                <c:pt idx="1002">
                  <c:v>2.032605479241738</c:v>
                </c:pt>
                <c:pt idx="1003">
                  <c:v>2.034560572597193</c:v>
                </c:pt>
                <c:pt idx="1004">
                  <c:v>2.036515293230352</c:v>
                </c:pt>
                <c:pt idx="1005">
                  <c:v>2.038470237728023</c:v>
                </c:pt>
                <c:pt idx="1006">
                  <c:v>2.040425107789307</c:v>
                </c:pt>
                <c:pt idx="1007">
                  <c:v>2.04237960515873</c:v>
                </c:pt>
                <c:pt idx="1008">
                  <c:v>2.044334326354958</c:v>
                </c:pt>
                <c:pt idx="1009">
                  <c:v>2.046288674879614</c:v>
                </c:pt>
                <c:pt idx="1010">
                  <c:v>2.048243247205935</c:v>
                </c:pt>
                <c:pt idx="1011">
                  <c:v>2.050197745089805</c:v>
                </c:pt>
                <c:pt idx="1012">
                  <c:v>2.052151870332542</c:v>
                </c:pt>
                <c:pt idx="1013">
                  <c:v>2.054106219339233</c:v>
                </c:pt>
                <c:pt idx="1014">
                  <c:v>2.05606019572508</c:v>
                </c:pt>
                <c:pt idx="1015">
                  <c:v>2.058014395849748</c:v>
                </c:pt>
                <c:pt idx="1016">
                  <c:v>2.059968521525905</c:v>
                </c:pt>
                <c:pt idx="1017">
                  <c:v>2.061922274611661</c:v>
                </c:pt>
                <c:pt idx="1018">
                  <c:v>2.063876251398523</c:v>
                </c:pt>
                <c:pt idx="1019">
                  <c:v>2.065829855615281</c:v>
                </c:pt>
                <c:pt idx="1020">
                  <c:v>2.067783683508005</c:v>
                </c:pt>
                <c:pt idx="1021">
                  <c:v>2.069737436946163</c:v>
                </c:pt>
                <c:pt idx="1022">
                  <c:v>2.071690817844664</c:v>
                </c:pt>
                <c:pt idx="1023">
                  <c:v>2.073644422381421</c:v>
                </c:pt>
                <c:pt idx="1024">
                  <c:v>2.075597654398819</c:v>
                </c:pt>
                <c:pt idx="1025">
                  <c:v>2.077551110029332</c:v>
                </c:pt>
                <c:pt idx="1026">
                  <c:v>2.079504491199228</c:v>
                </c:pt>
                <c:pt idx="1027">
                  <c:v>2.081457499880217</c:v>
                </c:pt>
                <c:pt idx="1028">
                  <c:v>2.08341073213661</c:v>
                </c:pt>
                <c:pt idx="1029">
                  <c:v>2.085363591924397</c:v>
                </c:pt>
                <c:pt idx="1030">
                  <c:v>2.087316675262448</c:v>
                </c:pt>
                <c:pt idx="1031">
                  <c:v>2.089269684133832</c:v>
                </c:pt>
                <c:pt idx="1032">
                  <c:v>2.09122232056707</c:v>
                </c:pt>
                <c:pt idx="1033">
                  <c:v>2.093175180512858</c:v>
                </c:pt>
                <c:pt idx="1034">
                  <c:v>2.095127668040804</c:v>
                </c:pt>
                <c:pt idx="1035">
                  <c:v>2.097080379056159</c:v>
                </c:pt>
                <c:pt idx="1036">
                  <c:v>2.099033015598803</c:v>
                </c:pt>
                <c:pt idx="1037">
                  <c:v>2.100985279754067</c:v>
                </c:pt>
                <c:pt idx="1038">
                  <c:v>2.102937767359028</c:v>
                </c:pt>
                <c:pt idx="1039">
                  <c:v>2.104889882596915</c:v>
                </c:pt>
                <c:pt idx="1040">
                  <c:v>2.106842221259359</c:v>
                </c:pt>
                <c:pt idx="1041">
                  <c:v>2.108794485443052</c:v>
                </c:pt>
                <c:pt idx="1042">
                  <c:v>2.110746377290137</c:v>
                </c:pt>
                <c:pt idx="1043">
                  <c:v>2.112698492524062</c:v>
                </c:pt>
                <c:pt idx="1044">
                  <c:v>2.114650235441698</c:v>
                </c:pt>
                <c:pt idx="1045">
                  <c:v>2.116602201721033</c:v>
                </c:pt>
                <c:pt idx="1046">
                  <c:v>2.118554093515578</c:v>
                </c:pt>
                <c:pt idx="1047">
                  <c:v>2.120505613024297</c:v>
                </c:pt>
                <c:pt idx="1048">
                  <c:v>2.122457355857007</c:v>
                </c:pt>
                <c:pt idx="1049">
                  <c:v>2.124408726424205</c:v>
                </c:pt>
                <c:pt idx="1050">
                  <c:v>2.12636032029025</c:v>
                </c:pt>
                <c:pt idx="1051">
                  <c:v>2.128311839665471</c:v>
                </c:pt>
                <c:pt idx="1052">
                  <c:v>2.130262986805658</c:v>
                </c:pt>
                <c:pt idx="1053">
                  <c:v>2.132214357206977</c:v>
                </c:pt>
                <c:pt idx="1054">
                  <c:v>2.134165355393579</c:v>
                </c:pt>
                <c:pt idx="1055">
                  <c:v>2.136116576816172</c:v>
                </c:pt>
                <c:pt idx="1056">
                  <c:v>2.138067723741909</c:v>
                </c:pt>
                <c:pt idx="1057">
                  <c:v>2.140018498483411</c:v>
                </c:pt>
                <c:pt idx="1058">
                  <c:v>2.141969496423187</c:v>
                </c:pt>
                <c:pt idx="1059">
                  <c:v>2.143920122199052</c:v>
                </c:pt>
                <c:pt idx="1060">
                  <c:v>2.145870971148045</c:v>
                </c:pt>
                <c:pt idx="1061">
                  <c:v>2.14782174559416</c:v>
                </c:pt>
                <c:pt idx="1062">
                  <c:v>2.149772147906843</c:v>
                </c:pt>
                <c:pt idx="1063">
                  <c:v>2.151722773354943</c:v>
                </c:pt>
                <c:pt idx="1064">
                  <c:v>2.153673026689941</c:v>
                </c:pt>
                <c:pt idx="1065">
                  <c:v>2.155623503135211</c:v>
                </c:pt>
                <c:pt idx="1066">
                  <c:v>2.157573905071574</c:v>
                </c:pt>
                <c:pt idx="1067">
                  <c:v>2.159523934925325</c:v>
                </c:pt>
                <c:pt idx="1068">
                  <c:v>2.161474187851633</c:v>
                </c:pt>
                <c:pt idx="1069">
                  <c:v>2.163424068715658</c:v>
                </c:pt>
                <c:pt idx="1070">
                  <c:v>2.165374172627091</c:v>
                </c:pt>
                <c:pt idx="1071">
                  <c:v>2.1673242020236</c:v>
                </c:pt>
                <c:pt idx="1072">
                  <c:v>2.16927385938832</c:v>
                </c:pt>
                <c:pt idx="1073">
                  <c:v>2.171223739762735</c:v>
                </c:pt>
                <c:pt idx="1074">
                  <c:v>2.173173248125693</c:v>
                </c:pt>
                <c:pt idx="1075">
                  <c:v>2.175122979473199</c:v>
                </c:pt>
                <c:pt idx="1076">
                  <c:v>2.177072636299766</c:v>
                </c:pt>
                <c:pt idx="1077">
                  <c:v>2.179021921175995</c:v>
                </c:pt>
                <c:pt idx="1078">
                  <c:v>2.180971429048352</c:v>
                </c:pt>
                <c:pt idx="1079">
                  <c:v>2.182920564961603</c:v>
                </c:pt>
                <c:pt idx="1080">
                  <c:v>2.184869923798096</c:v>
                </c:pt>
                <c:pt idx="1081">
                  <c:v>2.186819208109188</c:v>
                </c:pt>
                <c:pt idx="1082">
                  <c:v>2.188768120491718</c:v>
                </c:pt>
                <c:pt idx="1083">
                  <c:v>2.190717255759812</c:v>
                </c:pt>
                <c:pt idx="1084">
                  <c:v>2.192666019119704</c:v>
                </c:pt>
                <c:pt idx="1085">
                  <c:v>2.194615005340048</c:v>
                </c:pt>
                <c:pt idx="1086">
                  <c:v>2.196563917029044</c:v>
                </c:pt>
                <c:pt idx="1087">
                  <c:v>2.198512456840392</c:v>
                </c:pt>
                <c:pt idx="1088">
                  <c:v>2.200461219474508</c:v>
                </c:pt>
                <c:pt idx="1089">
                  <c:v>2.202409610251341</c:v>
                </c:pt>
                <c:pt idx="1090">
                  <c:v>2.204358223825824</c:v>
                </c:pt>
                <c:pt idx="1091">
                  <c:v>2.206306762863025</c:v>
                </c:pt>
                <c:pt idx="1092">
                  <c:v>2.208254930073498</c:v>
                </c:pt>
                <c:pt idx="1093">
                  <c:v>2.210203320043943</c:v>
                </c:pt>
                <c:pt idx="1094">
                  <c:v>2.212151338208032</c:v>
                </c:pt>
                <c:pt idx="1095">
                  <c:v>2.214099579106976</c:v>
                </c:pt>
                <c:pt idx="1096">
                  <c:v>2.216047745462701</c:v>
                </c:pt>
                <c:pt idx="1097">
                  <c:v>2.217995540042632</c:v>
                </c:pt>
                <c:pt idx="1098">
                  <c:v>2.219943557319738</c:v>
                </c:pt>
                <c:pt idx="1099">
                  <c:v>2.221891202841424</c:v>
                </c:pt>
                <c:pt idx="1100">
                  <c:v>2.223839071035168</c:v>
                </c:pt>
                <c:pt idx="1101">
                  <c:v>2.225786864679764</c:v>
                </c:pt>
                <c:pt idx="1102">
                  <c:v>2.227734286599507</c:v>
                </c:pt>
                <c:pt idx="1103">
                  <c:v>2.229681931153629</c:v>
                </c:pt>
                <c:pt idx="1104">
                  <c:v>2.231629204003275</c:v>
                </c:pt>
                <c:pt idx="1105">
                  <c:v>2.233576699462184</c:v>
                </c:pt>
                <c:pt idx="1106">
                  <c:v>2.235524120366021</c:v>
                </c:pt>
                <c:pt idx="1107">
                  <c:v>2.237471169595954</c:v>
                </c:pt>
                <c:pt idx="1108">
                  <c:v>2.239418441397471</c:v>
                </c:pt>
                <c:pt idx="1109">
                  <c:v>2.241365341545465</c:v>
                </c:pt>
                <c:pt idx="1110">
                  <c:v>2.243312464239926</c:v>
                </c:pt>
                <c:pt idx="1111">
                  <c:v>2.245259512373396</c:v>
                </c:pt>
                <c:pt idx="1112">
                  <c:v>2.24720618888392</c:v>
                </c:pt>
                <c:pt idx="1113">
                  <c:v>2.249153087903232</c:v>
                </c:pt>
                <c:pt idx="1114">
                  <c:v>2.251099615319985</c:v>
                </c:pt>
                <c:pt idx="1115">
                  <c:v>2.25304636522041</c:v>
                </c:pt>
                <c:pt idx="1116">
                  <c:v>2.254993040553928</c:v>
                </c:pt>
                <c:pt idx="1117">
                  <c:v>2.256939344315468</c:v>
                </c:pt>
                <c:pt idx="1118">
                  <c:v>2.258885870523001</c:v>
                </c:pt>
                <c:pt idx="1119">
                  <c:v>2.260832025178948</c:v>
                </c:pt>
                <c:pt idx="1120">
                  <c:v>2.26277840225577</c:v>
                </c:pt>
                <c:pt idx="1121">
                  <c:v>2.264724704759775</c:v>
                </c:pt>
                <c:pt idx="1122">
                  <c:v>2.26667063574278</c:v>
                </c:pt>
                <c:pt idx="1123">
                  <c:v>2.268616789108983</c:v>
                </c:pt>
                <c:pt idx="1124">
                  <c:v>2.27056257097458</c:v>
                </c:pt>
                <c:pt idx="1125">
                  <c:v>2.272508575198258</c:v>
                </c:pt>
                <c:pt idx="1126">
                  <c:v>2.274454504843213</c:v>
                </c:pt>
                <c:pt idx="1127">
                  <c:v>2.276400063018153</c:v>
                </c:pt>
                <c:pt idx="1128">
                  <c:v>2.278345843513498</c:v>
                </c:pt>
                <c:pt idx="1129">
                  <c:v>2.280291252559226</c:v>
                </c:pt>
                <c:pt idx="1130">
                  <c:v>2.282236883900241</c:v>
                </c:pt>
                <c:pt idx="1131">
                  <c:v>2.284182440656631</c:v>
                </c:pt>
                <c:pt idx="1132">
                  <c:v>2.286127625994003</c:v>
                </c:pt>
                <c:pt idx="1133">
                  <c:v>2.288073033588984</c:v>
                </c:pt>
                <c:pt idx="1134">
                  <c:v>2.290018069785347</c:v>
                </c:pt>
                <c:pt idx="1135">
                  <c:v>2.291963328214203</c:v>
                </c:pt>
                <c:pt idx="1136">
                  <c:v>2.293908512052538</c:v>
                </c:pt>
                <c:pt idx="1137">
                  <c:v>2.295853324522858</c:v>
                </c:pt>
                <c:pt idx="1138">
                  <c:v>2.297798359187995</c:v>
                </c:pt>
                <c:pt idx="1139">
                  <c:v>2.299743022505522</c:v>
                </c:pt>
                <c:pt idx="1140">
                  <c:v>2.301687907992747</c:v>
                </c:pt>
                <c:pt idx="1141">
                  <c:v>2.30363271888356</c:v>
                </c:pt>
                <c:pt idx="1142">
                  <c:v>2.305577158457371</c:v>
                </c:pt>
                <c:pt idx="1143">
                  <c:v>2.307521820163203</c:v>
                </c:pt>
                <c:pt idx="1144">
                  <c:v>2.309466110572445</c:v>
                </c:pt>
                <c:pt idx="1145">
                  <c:v>2.311410623088587</c:v>
                </c:pt>
                <c:pt idx="1146">
                  <c:v>2.313355061002435</c:v>
                </c:pt>
                <c:pt idx="1147">
                  <c:v>2.315299127650302</c:v>
                </c:pt>
                <c:pt idx="1148">
                  <c:v>2.317243416367397</c:v>
                </c:pt>
                <c:pt idx="1149">
                  <c:v>2.319187333838927</c:v>
                </c:pt>
                <c:pt idx="1150">
                  <c:v>2.321131473354567</c:v>
                </c:pt>
                <c:pt idx="1151">
                  <c:v>2.323075538262024</c:v>
                </c:pt>
                <c:pt idx="1152">
                  <c:v>2.325019231954537</c:v>
                </c:pt>
                <c:pt idx="1153">
                  <c:v>2.326963147653482</c:v>
                </c:pt>
                <c:pt idx="1154">
                  <c:v>2.328906692157899</c:v>
                </c:pt>
                <c:pt idx="1155">
                  <c:v>2.33085045864363</c:v>
                </c:pt>
                <c:pt idx="1156">
                  <c:v>2.332794150515303</c:v>
                </c:pt>
                <c:pt idx="1157">
                  <c:v>2.334737471223071</c:v>
                </c:pt>
                <c:pt idx="1158">
                  <c:v>2.336681013874478</c:v>
                </c:pt>
                <c:pt idx="1159">
                  <c:v>2.338624185382404</c:v>
                </c:pt>
                <c:pt idx="1160">
                  <c:v>2.34056757880885</c:v>
                </c:pt>
                <c:pt idx="1161">
                  <c:v>2.342510897615363</c:v>
                </c:pt>
                <c:pt idx="1162">
                  <c:v>2.344453845309022</c:v>
                </c:pt>
                <c:pt idx="1163">
                  <c:v>2.346397014883528</c:v>
                </c:pt>
                <c:pt idx="1164">
                  <c:v>2.348339813365605</c:v>
                </c:pt>
                <c:pt idx="1165">
                  <c:v>2.350282833703408</c:v>
                </c:pt>
                <c:pt idx="1166">
                  <c:v>2.352225779415412</c:v>
                </c:pt>
                <c:pt idx="1167">
                  <c:v>2.354168354065622</c:v>
                </c:pt>
                <c:pt idx="1168">
                  <c:v>2.356111150533882</c:v>
                </c:pt>
                <c:pt idx="1169">
                  <c:v>2.358053575960779</c:v>
                </c:pt>
                <c:pt idx="1170">
                  <c:v>2.359996223180613</c:v>
                </c:pt>
                <c:pt idx="1171">
                  <c:v>2.361938795768778</c:v>
                </c:pt>
                <c:pt idx="1172">
                  <c:v>2.36388099734622</c:v>
                </c:pt>
                <c:pt idx="1173">
                  <c:v>2.365823420678919</c:v>
                </c:pt>
                <c:pt idx="1174">
                  <c:v>2.367765473021329</c:v>
                </c:pt>
                <c:pt idx="1175">
                  <c:v>2.36970774709388</c:v>
                </c:pt>
                <c:pt idx="1176">
                  <c:v>2.371649946528902</c:v>
                </c:pt>
                <c:pt idx="1177">
                  <c:v>2.373591775004281</c:v>
                </c:pt>
                <c:pt idx="1178">
                  <c:v>2.375533825172126</c:v>
                </c:pt>
                <c:pt idx="1179">
                  <c:v>2.377475504400758</c:v>
                </c:pt>
                <c:pt idx="1180">
                  <c:v>2.379417405296742</c:v>
                </c:pt>
                <c:pt idx="1181">
                  <c:v>2.381359231549345</c:v>
                </c:pt>
                <c:pt idx="1182">
                  <c:v>2.383300686893389</c:v>
                </c:pt>
                <c:pt idx="1183">
                  <c:v>2.385242363867106</c:v>
                </c:pt>
                <c:pt idx="1184">
                  <c:v>2.387183669952705</c:v>
                </c:pt>
                <c:pt idx="1185">
                  <c:v>2.389125197642859</c:v>
                </c:pt>
                <c:pt idx="1186">
                  <c:v>2.391066650683778</c:v>
                </c:pt>
                <c:pt idx="1187">
                  <c:v>2.393007732867244</c:v>
                </c:pt>
                <c:pt idx="1188">
                  <c:v>2.394949036617586</c:v>
                </c:pt>
                <c:pt idx="1189">
                  <c:v>2.396889969530906</c:v>
                </c:pt>
                <c:pt idx="1190">
                  <c:v>2.398831123985996</c:v>
                </c:pt>
                <c:pt idx="1191">
                  <c:v>2.400772203786006</c:v>
                </c:pt>
                <c:pt idx="1192">
                  <c:v>2.40271291277966</c:v>
                </c:pt>
                <c:pt idx="1193">
                  <c:v>2.404653843277404</c:v>
                </c:pt>
                <c:pt idx="1194">
                  <c:v>2.406594402989237</c:v>
                </c:pt>
                <c:pt idx="1195">
                  <c:v>2.408535184180041</c:v>
                </c:pt>
                <c:pt idx="1196">
                  <c:v>2.410475890709927</c:v>
                </c:pt>
                <c:pt idx="1197">
                  <c:v>2.412416226484574</c:v>
                </c:pt>
                <c:pt idx="1198">
                  <c:v>2.414356783700517</c:v>
                </c:pt>
                <c:pt idx="1199">
                  <c:v>2.416296970181667</c:v>
                </c:pt>
                <c:pt idx="1200">
                  <c:v>2.418237378078998</c:v>
                </c:pt>
                <c:pt idx="1201">
                  <c:v>2.420177711309574</c:v>
                </c:pt>
                <c:pt idx="1202">
                  <c:v>2.422117673836035</c:v>
                </c:pt>
                <c:pt idx="1203">
                  <c:v>2.424057857741</c:v>
                </c:pt>
                <c:pt idx="1204">
                  <c:v>2.4259976709623</c:v>
                </c:pt>
                <c:pt idx="1205">
                  <c:v>2.427937705536987</c:v>
                </c:pt>
                <c:pt idx="1206">
                  <c:v>2.429877665439088</c:v>
                </c:pt>
                <c:pt idx="1207">
                  <c:v>2.431817254688208</c:v>
                </c:pt>
                <c:pt idx="1208">
                  <c:v>2.433757065253039</c:v>
                </c:pt>
                <c:pt idx="1209">
                  <c:v>2.435696505185343</c:v>
                </c:pt>
                <c:pt idx="1210">
                  <c:v>2.437636166408243</c:v>
                </c:pt>
                <c:pt idx="1211">
                  <c:v>2.439575752952732</c:v>
                </c:pt>
                <c:pt idx="1212">
                  <c:v>2.44151496889538</c:v>
                </c:pt>
                <c:pt idx="1213">
                  <c:v>2.443454406090947</c:v>
                </c:pt>
                <c:pt idx="1214">
                  <c:v>2.445393472705132</c:v>
                </c:pt>
                <c:pt idx="1215">
                  <c:v>2.447332760547123</c:v>
                </c:pt>
                <c:pt idx="1216">
                  <c:v>2.449271973704878</c:v>
                </c:pt>
                <c:pt idx="1217">
                  <c:v>2.451210816311947</c:v>
                </c:pt>
                <c:pt idx="1218">
                  <c:v>2.453149880109144</c:v>
                </c:pt>
                <c:pt idx="1219">
                  <c:v>2.455088573376113</c:v>
                </c:pt>
                <c:pt idx="1220">
                  <c:v>2.457027487808096</c:v>
                </c:pt>
                <c:pt idx="1221">
                  <c:v>2.458966327550028</c:v>
                </c:pt>
                <c:pt idx="1222">
                  <c:v>2.460904796792433</c:v>
                </c:pt>
                <c:pt idx="1223">
                  <c:v>2.462843487162173</c:v>
                </c:pt>
                <c:pt idx="1224">
                  <c:v>2.46478180705285</c:v>
                </c:pt>
                <c:pt idx="1225">
                  <c:v>2.466720348045751</c:v>
                </c:pt>
                <c:pt idx="1226">
                  <c:v>2.468658814342787</c:v>
                </c:pt>
                <c:pt idx="1227">
                  <c:v>2.470596910191465</c:v>
                </c:pt>
                <c:pt idx="1228">
                  <c:v>2.47253522710469</c:v>
                </c:pt>
                <c:pt idx="1229">
                  <c:v>2.474473173590022</c:v>
                </c:pt>
                <c:pt idx="1230">
                  <c:v>2.476411341114791</c:v>
                </c:pt>
                <c:pt idx="1231">
                  <c:v>2.478349433937884</c:v>
                </c:pt>
                <c:pt idx="1232">
                  <c:v>2.480287156363801</c:v>
                </c:pt>
                <c:pt idx="1233">
                  <c:v>2.482225099791471</c:v>
                </c:pt>
                <c:pt idx="1234">
                  <c:v>2.484162672842434</c:v>
                </c:pt>
                <c:pt idx="1235">
                  <c:v>2.486100466870038</c:v>
                </c:pt>
                <c:pt idx="1236">
                  <c:v>2.488038186190168</c:v>
                </c:pt>
                <c:pt idx="1237">
                  <c:v>2.489975535164305</c:v>
                </c:pt>
                <c:pt idx="1238">
                  <c:v>2.491913105077407</c:v>
                </c:pt>
                <c:pt idx="1239">
                  <c:v>2.493850304664993</c:v>
                </c:pt>
                <c:pt idx="1240">
                  <c:v>2.495787725166431</c:v>
                </c:pt>
                <c:pt idx="1241">
                  <c:v>2.497725070954595</c:v>
                </c:pt>
                <c:pt idx="1242">
                  <c:v>2.499662046447963</c:v>
                </c:pt>
                <c:pt idx="1243">
                  <c:v>2.501599242817508</c:v>
                </c:pt>
                <c:pt idx="1244">
                  <c:v>2.503536068912735</c:v>
                </c:pt>
                <c:pt idx="1245">
                  <c:v>2.505473115859023</c:v>
                </c:pt>
                <c:pt idx="1246">
                  <c:v>2.507410088086246</c:v>
                </c:pt>
                <c:pt idx="1247">
                  <c:v>2.509346690069877</c:v>
                </c:pt>
                <c:pt idx="1248">
                  <c:v>2.511283512866894</c:v>
                </c:pt>
                <c:pt idx="1249">
                  <c:v>2.513219965440805</c:v>
                </c:pt>
                <c:pt idx="1250">
                  <c:v>2.515156638802988</c:v>
                </c:pt>
                <c:pt idx="1251">
                  <c:v>2.517093237440315</c:v>
                </c:pt>
                <c:pt idx="1252">
                  <c:v>2.519029465885263</c:v>
                </c:pt>
                <c:pt idx="1253">
                  <c:v>2.520965915080812</c:v>
                </c:pt>
                <c:pt idx="1254">
                  <c:v>2.522901994104472</c:v>
                </c:pt>
                <c:pt idx="1255">
                  <c:v>2.524838293853612</c:v>
                </c:pt>
                <c:pt idx="1256">
                  <c:v>2.526774518872114</c:v>
                </c:pt>
                <c:pt idx="1257">
                  <c:v>2.528710373749463</c:v>
                </c:pt>
                <c:pt idx="1258">
                  <c:v>2.530646449314617</c:v>
                </c:pt>
                <c:pt idx="1259">
                  <c:v>2.532582154759115</c:v>
                </c:pt>
                <c:pt idx="1260">
                  <c:v>2.534518080866304</c:v>
                </c:pt>
                <c:pt idx="1261">
                  <c:v>2.536453932237073</c:v>
                </c:pt>
                <c:pt idx="1262">
                  <c:v>2.538389413517922</c:v>
                </c:pt>
                <c:pt idx="1263">
                  <c:v>2.540325115423791</c:v>
                </c:pt>
                <c:pt idx="1264">
                  <c:v>2.542260447260235</c:v>
                </c:pt>
                <c:pt idx="1265">
                  <c:v>2.544195999696583</c:v>
                </c:pt>
                <c:pt idx="1266">
                  <c:v>2.546131477390737</c:v>
                </c:pt>
                <c:pt idx="1267">
                  <c:v>2.548066585046213</c:v>
                </c:pt>
                <c:pt idx="1268">
                  <c:v>2.550001913268233</c:v>
                </c:pt>
                <c:pt idx="1269">
                  <c:v>2.551936871474291</c:v>
                </c:pt>
                <c:pt idx="1270">
                  <c:v>2.55387205021759</c:v>
                </c:pt>
                <c:pt idx="1271">
                  <c:v>2.555807154213046</c:v>
                </c:pt>
                <c:pt idx="1272">
                  <c:v>2.557741888221208</c:v>
                </c:pt>
                <c:pt idx="1273">
                  <c:v>2.559676842728938</c:v>
                </c:pt>
                <c:pt idx="1274">
                  <c:v>2.561611427269871</c:v>
                </c:pt>
                <c:pt idx="1275">
                  <c:v>2.563546232285262</c:v>
                </c:pt>
                <c:pt idx="1276">
                  <c:v>2.565480962547053</c:v>
                </c:pt>
                <c:pt idx="1277">
                  <c:v>2.56741532287281</c:v>
                </c:pt>
                <c:pt idx="1278">
                  <c:v>2.569349903635354</c:v>
                </c:pt>
                <c:pt idx="1279">
                  <c:v>2.571284114482371</c:v>
                </c:pt>
                <c:pt idx="1280">
                  <c:v>2.573218545741064</c:v>
                </c:pt>
                <c:pt idx="1281">
                  <c:v>2.575152902240401</c:v>
                </c:pt>
                <c:pt idx="1282">
                  <c:v>2.57708688885498</c:v>
                </c:pt>
                <c:pt idx="1283">
                  <c:v>2.579021095843561</c:v>
                </c:pt>
                <c:pt idx="1284">
                  <c:v>2.580954932967896</c:v>
                </c:pt>
                <c:pt idx="1285">
                  <c:v>2.582888990441123</c:v>
                </c:pt>
                <c:pt idx="1286">
                  <c:v>2.584822973149242</c:v>
                </c:pt>
                <c:pt idx="1287">
                  <c:v>2.586756586023887</c:v>
                </c:pt>
                <c:pt idx="1288">
                  <c:v>2.588690419209758</c:v>
                </c:pt>
                <c:pt idx="1289">
                  <c:v>2.590623882582665</c:v>
                </c:pt>
                <c:pt idx="1290">
                  <c:v>2.592557566241684</c:v>
                </c:pt>
                <c:pt idx="1291">
                  <c:v>2.594491175129851</c:v>
                </c:pt>
                <c:pt idx="1292">
                  <c:v>2.596424414235833</c:v>
                </c:pt>
                <c:pt idx="1293">
                  <c:v>2.598357873590259</c:v>
                </c:pt>
                <c:pt idx="1294">
                  <c:v>2.600290963183021</c:v>
                </c:pt>
                <c:pt idx="1295">
                  <c:v>2.602224272999112</c:v>
                </c:pt>
                <c:pt idx="1296">
                  <c:v>2.60415750803861</c:v>
                </c:pt>
                <c:pt idx="1297">
                  <c:v>2.606090373347225</c:v>
                </c:pt>
                <c:pt idx="1298">
                  <c:v>2.608023458841502</c:v>
                </c:pt>
                <c:pt idx="1299">
                  <c:v>2.609956174625421</c:v>
                </c:pt>
                <c:pt idx="1300">
                  <c:v>2.611889110569885</c:v>
                </c:pt>
                <c:pt idx="1301">
                  <c:v>2.613821971732026</c:v>
                </c:pt>
                <c:pt idx="1302">
                  <c:v>2.615754463214593</c:v>
                </c:pt>
                <c:pt idx="1303">
                  <c:v>2.61768717482004</c:v>
                </c:pt>
                <c:pt idx="1304">
                  <c:v>2.619619516766445</c:v>
                </c:pt>
                <c:pt idx="1305">
                  <c:v>2.621552078810617</c:v>
                </c:pt>
                <c:pt idx="1306">
                  <c:v>2.623484566066727</c:v>
                </c:pt>
                <c:pt idx="1307">
                  <c:v>2.625416683694587</c:v>
                </c:pt>
                <c:pt idx="1308">
                  <c:v>2.62734902138255</c:v>
                </c:pt>
                <c:pt idx="1309">
                  <c:v>2.62928098946279</c:v>
                </c:pt>
                <c:pt idx="1310">
                  <c:v>2.631213177578019</c:v>
                </c:pt>
                <c:pt idx="1311">
                  <c:v>2.63314529089946</c:v>
                </c:pt>
                <c:pt idx="1312">
                  <c:v>2.635077034643979</c:v>
                </c:pt>
                <c:pt idx="1313">
                  <c:v>2.637008998385819</c:v>
                </c:pt>
                <c:pt idx="1314">
                  <c:v>2.638940592571275</c:v>
                </c:pt>
                <c:pt idx="1315">
                  <c:v>2.640872406728937</c:v>
                </c:pt>
                <c:pt idx="1316">
                  <c:v>2.642804146087088</c:v>
                </c:pt>
                <c:pt idx="1317">
                  <c:v>2.644735515919658</c:v>
                </c:pt>
                <c:pt idx="1318">
                  <c:v>2.646667105686768</c:v>
                </c:pt>
                <c:pt idx="1319">
                  <c:v>2.648598325948834</c:v>
                </c:pt>
                <c:pt idx="1320">
                  <c:v>2.65052976612033</c:v>
                </c:pt>
                <c:pt idx="1321">
                  <c:v>2.652461131486595</c:v>
                </c:pt>
                <c:pt idx="1322">
                  <c:v>2.654392127378628</c:v>
                </c:pt>
                <c:pt idx="1323">
                  <c:v>2.656323343142422</c:v>
                </c:pt>
                <c:pt idx="1324">
                  <c:v>2.658254189452524</c:v>
                </c:pt>
                <c:pt idx="1325">
                  <c:v>2.660185255609276</c:v>
                </c:pt>
                <c:pt idx="1326">
                  <c:v>2.662116246955085</c:v>
                </c:pt>
                <c:pt idx="1327">
                  <c:v>2.66404686887802</c:v>
                </c:pt>
                <c:pt idx="1328">
                  <c:v>2.665977710609934</c:v>
                </c:pt>
                <c:pt idx="1329">
                  <c:v>2.667908182939518</c:v>
                </c:pt>
                <c:pt idx="1330">
                  <c:v>2.669838875052973</c:v>
                </c:pt>
                <c:pt idx="1331">
                  <c:v>2.671769492349778</c:v>
                </c:pt>
                <c:pt idx="1332">
                  <c:v>2.673699740275074</c:v>
                </c:pt>
                <c:pt idx="1333">
                  <c:v>2.675630207946573</c:v>
                </c:pt>
                <c:pt idx="1334">
                  <c:v>2.677560306267111</c:v>
                </c:pt>
                <c:pt idx="1335">
                  <c:v>2.679490624308738</c:v>
                </c:pt>
                <c:pt idx="1336">
                  <c:v>2.681420867528018</c:v>
                </c:pt>
                <c:pt idx="1337">
                  <c:v>2.683350741427161</c:v>
                </c:pt>
                <c:pt idx="1338">
                  <c:v>2.685280835009728</c:v>
                </c:pt>
                <c:pt idx="1339">
                  <c:v>2.687210559292714</c:v>
                </c:pt>
                <c:pt idx="1340">
                  <c:v>2.689140503234014</c:v>
                </c:pt>
                <c:pt idx="1341">
                  <c:v>2.691070372347263</c:v>
                </c:pt>
                <c:pt idx="1342">
                  <c:v>2.692999872191761</c:v>
                </c:pt>
                <c:pt idx="1343">
                  <c:v>2.694929591656908</c:v>
                </c:pt>
                <c:pt idx="1344">
                  <c:v>2.696858941873857</c:v>
                </c:pt>
                <c:pt idx="1345">
                  <c:v>2.69878851168635</c:v>
                </c:pt>
                <c:pt idx="1346">
                  <c:v>2.700718006665093</c:v>
                </c:pt>
                <c:pt idx="1347">
                  <c:v>2.702647132426481</c:v>
                </c:pt>
                <c:pt idx="1348">
                  <c:v>2.70457647774574</c:v>
                </c:pt>
                <c:pt idx="1349">
                  <c:v>2.706505453868198</c:v>
                </c:pt>
                <c:pt idx="1350">
                  <c:v>2.708434649523421</c:v>
                </c:pt>
                <c:pt idx="1351">
                  <c:v>2.710363770339208</c:v>
                </c:pt>
                <c:pt idx="1352">
                  <c:v>2.71229252198904</c:v>
                </c:pt>
                <c:pt idx="1353">
                  <c:v>2.714221493133967</c:v>
                </c:pt>
                <c:pt idx="1354">
                  <c:v>2.716150095133503</c:v>
                </c:pt>
                <c:pt idx="1355">
                  <c:v>2.718078916603022</c:v>
                </c:pt>
                <c:pt idx="1356">
                  <c:v>2.720007663227424</c:v>
                </c:pt>
                <c:pt idx="1357">
                  <c:v>2.721936040737283</c:v>
                </c:pt>
                <c:pt idx="1358">
                  <c:v>2.72386463767946</c:v>
                </c:pt>
                <c:pt idx="1359">
                  <c:v>2.72579286552766</c:v>
                </c:pt>
                <c:pt idx="1360">
                  <c:v>2.727721312783068</c:v>
                </c:pt>
                <c:pt idx="1361">
                  <c:v>2.729649685187678</c:v>
                </c:pt>
                <c:pt idx="1362">
                  <c:v>2.731577688529167</c:v>
                </c:pt>
                <c:pt idx="1363">
                  <c:v>2.733505911240198</c:v>
                </c:pt>
                <c:pt idx="1364">
                  <c:v>2.735433764908678</c:v>
                </c:pt>
                <c:pt idx="1365">
                  <c:v>2.73736183792159</c:v>
                </c:pt>
                <c:pt idx="1366">
                  <c:v>2.739289836078027</c:v>
                </c:pt>
                <c:pt idx="1367">
                  <c:v>2.741217465222775</c:v>
                </c:pt>
                <c:pt idx="1368">
                  <c:v>2.743145313674288</c:v>
                </c:pt>
                <c:pt idx="1369">
                  <c:v>2.745072793134684</c:v>
                </c:pt>
                <c:pt idx="1370">
                  <c:v>2.747000491876737</c:v>
                </c:pt>
                <c:pt idx="1371">
                  <c:v>2.748928115756647</c:v>
                </c:pt>
                <c:pt idx="1372">
                  <c:v>2.750855370676304</c:v>
                </c:pt>
                <c:pt idx="1373">
                  <c:v>2.752782844839953</c:v>
                </c:pt>
                <c:pt idx="1374">
                  <c:v>2.754709950063927</c:v>
                </c:pt>
                <c:pt idx="1375">
                  <c:v>2.756637274506782</c:v>
                </c:pt>
                <c:pt idx="1376">
                  <c:v>2.75856452408183</c:v>
                </c:pt>
                <c:pt idx="1377">
                  <c:v>2.760491404748074</c:v>
                </c:pt>
                <c:pt idx="1378">
                  <c:v>2.762418504595534</c:v>
                </c:pt>
                <c:pt idx="1379">
                  <c:v>2.76434523555477</c:v>
                </c:pt>
                <c:pt idx="1380">
                  <c:v>2.766272185670115</c:v>
                </c:pt>
                <c:pt idx="1381">
                  <c:v>2.768199060911994</c:v>
                </c:pt>
                <c:pt idx="1382">
                  <c:v>2.77012556729652</c:v>
                </c:pt>
                <c:pt idx="1383">
                  <c:v>2.772052292799492</c:v>
                </c:pt>
                <c:pt idx="1384">
                  <c:v>2.773978649465701</c:v>
                </c:pt>
                <c:pt idx="1385">
                  <c:v>2.775905225225243</c:v>
                </c:pt>
                <c:pt idx="1386">
                  <c:v>2.777831726105663</c:v>
                </c:pt>
                <c:pt idx="1387">
                  <c:v>2.779757858180201</c:v>
                </c:pt>
                <c:pt idx="1388">
                  <c:v>2.781684209310408</c:v>
                </c:pt>
                <c:pt idx="1389">
                  <c:v>2.783610191655322</c:v>
                </c:pt>
                <c:pt idx="1390">
                  <c:v>2.785536393030795</c:v>
                </c:pt>
                <c:pt idx="1391">
                  <c:v>2.787462519521496</c:v>
                </c:pt>
                <c:pt idx="1392">
                  <c:v>2.78938827725779</c:v>
                </c:pt>
                <c:pt idx="1393">
                  <c:v>2.79131425398698</c:v>
                </c:pt>
                <c:pt idx="1394">
                  <c:v>2.793239861982358</c:v>
                </c:pt>
                <c:pt idx="1395">
                  <c:v>2.79516568894552</c:v>
                </c:pt>
                <c:pt idx="1396">
                  <c:v>2.797091441018262</c:v>
                </c:pt>
                <c:pt idx="1397">
                  <c:v>2.799016824388083</c:v>
                </c:pt>
                <c:pt idx="1398">
                  <c:v>2.800942426688025</c:v>
                </c:pt>
                <c:pt idx="1399">
                  <c:v>2.802867660305646</c:v>
                </c:pt>
                <c:pt idx="1400">
                  <c:v>2.804793112828279</c:v>
                </c:pt>
                <c:pt idx="1401">
                  <c:v>2.806718490454848</c:v>
                </c:pt>
                <c:pt idx="1402">
                  <c:v>2.808643499429992</c:v>
                </c:pt>
                <c:pt idx="1403">
                  <c:v>2.810568727272488</c:v>
                </c:pt>
                <c:pt idx="1404">
                  <c:v>2.812493586484153</c:v>
                </c:pt>
                <c:pt idx="1405">
                  <c:v>2.814418664538059</c:v>
                </c:pt>
                <c:pt idx="1406">
                  <c:v>2.81634366769027</c:v>
                </c:pt>
                <c:pt idx="1407">
                  <c:v>2.818268302242555</c:v>
                </c:pt>
                <c:pt idx="1408">
                  <c:v>2.82019315559942</c:v>
                </c:pt>
                <c:pt idx="1409">
                  <c:v>2.82211764037696</c:v>
                </c:pt>
                <c:pt idx="1410">
                  <c:v>2.824042343933971</c:v>
                </c:pt>
                <c:pt idx="1411">
                  <c:v>2.825966972583653</c:v>
                </c:pt>
                <c:pt idx="1412">
                  <c:v>2.827891232684921</c:v>
                </c:pt>
                <c:pt idx="1413">
                  <c:v>2.829815711527996</c:v>
                </c:pt>
                <c:pt idx="1414">
                  <c:v>2.831739821843263</c:v>
                </c:pt>
                <c:pt idx="1415">
                  <c:v>2.83366415087523</c:v>
                </c:pt>
                <c:pt idx="1416">
                  <c:v>2.835588404994239</c:v>
                </c:pt>
                <c:pt idx="1417">
                  <c:v>2.83751229061636</c:v>
                </c:pt>
                <c:pt idx="1418">
                  <c:v>2.839436394917512</c:v>
                </c:pt>
                <c:pt idx="1419">
                  <c:v>2.841360130742383</c:v>
                </c:pt>
                <c:pt idx="1420">
                  <c:v>2.843284085221183</c:v>
                </c:pt>
                <c:pt idx="1421">
                  <c:v>2.845207964781404</c:v>
                </c:pt>
                <c:pt idx="1422">
                  <c:v>2.847131475896262</c:v>
                </c:pt>
                <c:pt idx="1423">
                  <c:v>2.849055205627385</c:v>
                </c:pt>
                <c:pt idx="1424">
                  <c:v>2.850978566933758</c:v>
                </c:pt>
                <c:pt idx="1425">
                  <c:v>2.85290214683129</c:v>
                </c:pt>
                <c:pt idx="1426">
                  <c:v>2.854825651804627</c:v>
                </c:pt>
                <c:pt idx="1427">
                  <c:v>2.856748788384138</c:v>
                </c:pt>
                <c:pt idx="1428">
                  <c:v>2.858672143517143</c:v>
                </c:pt>
                <c:pt idx="1429">
                  <c:v>2.860595130276945</c:v>
                </c:pt>
                <c:pt idx="1430">
                  <c:v>2.862518335565134</c:v>
                </c:pt>
                <c:pt idx="1431">
                  <c:v>2.864441465923515</c:v>
                </c:pt>
                <c:pt idx="1432">
                  <c:v>2.866364227939618</c:v>
                </c:pt>
                <c:pt idx="1433">
                  <c:v>2.868287208446447</c:v>
                </c:pt>
                <c:pt idx="1434">
                  <c:v>2.87020982063162</c:v>
                </c:pt>
                <c:pt idx="1435">
                  <c:v>2.872132651282415</c:v>
                </c:pt>
                <c:pt idx="1436">
                  <c:v>2.874055406997788</c:v>
                </c:pt>
                <c:pt idx="1437">
                  <c:v>2.875977794422447</c:v>
                </c:pt>
                <c:pt idx="1438">
                  <c:v>2.877900400275061</c:v>
                </c:pt>
                <c:pt idx="1439">
                  <c:v>2.879822637857579</c:v>
                </c:pt>
                <c:pt idx="1440">
                  <c:v>2.881745093842948</c:v>
                </c:pt>
                <c:pt idx="1441">
                  <c:v>2.883667474887299</c:v>
                </c:pt>
                <c:pt idx="1442">
                  <c:v>2.885589487692494</c:v>
                </c:pt>
                <c:pt idx="1443">
                  <c:v>2.88751171886288</c:v>
                </c:pt>
                <c:pt idx="1444">
                  <c:v>2.889433581814737</c:v>
                </c:pt>
                <c:pt idx="1445">
                  <c:v>2.891355663106677</c:v>
                </c:pt>
                <c:pt idx="1446">
                  <c:v>2.893277669452001</c:v>
                </c:pt>
                <c:pt idx="1447">
                  <c:v>2.895199307609744</c:v>
                </c:pt>
                <c:pt idx="1448">
                  <c:v>2.897121164069909</c:v>
                </c:pt>
                <c:pt idx="1449">
                  <c:v>2.899042652363123</c:v>
                </c:pt>
                <c:pt idx="1450">
                  <c:v>2.900964358933658</c:v>
                </c:pt>
                <c:pt idx="1451">
                  <c:v>2.902885990551978</c:v>
                </c:pt>
                <c:pt idx="1452">
                  <c:v>2.904807254034303</c:v>
                </c:pt>
                <c:pt idx="1453">
                  <c:v>2.906728735756281</c:v>
                </c:pt>
                <c:pt idx="1454">
                  <c:v>2.908649849362899</c:v>
                </c:pt>
                <c:pt idx="1455">
                  <c:v>2.910571181184066</c:v>
                </c:pt>
                <c:pt idx="1456">
                  <c:v>2.912492438047431</c:v>
                </c:pt>
                <c:pt idx="1457">
                  <c:v>2.914413326826394</c:v>
                </c:pt>
                <c:pt idx="1458">
                  <c:v>2.916334433782243</c:v>
                </c:pt>
                <c:pt idx="1459">
                  <c:v>2.918255172658323</c:v>
                </c:pt>
                <c:pt idx="1460">
                  <c:v>2.92017612968516</c:v>
                </c:pt>
                <c:pt idx="1461">
                  <c:v>2.922097011748348</c:v>
                </c:pt>
                <c:pt idx="1462">
                  <c:v>2.924017525778474</c:v>
                </c:pt>
                <c:pt idx="1463">
                  <c:v>2.925938257922453</c:v>
                </c:pt>
                <c:pt idx="1464">
                  <c:v>2.927858622054007</c:v>
                </c:pt>
                <c:pt idx="1465">
                  <c:v>2.929779204274308</c:v>
                </c:pt>
                <c:pt idx="1466">
                  <c:v>2.931699711525374</c:v>
                </c:pt>
                <c:pt idx="1467">
                  <c:v>2.933619850794981</c:v>
                </c:pt>
                <c:pt idx="1468">
                  <c:v>2.935540208115669</c:v>
                </c:pt>
                <c:pt idx="1469">
                  <c:v>2.937460197475542</c:v>
                </c:pt>
                <c:pt idx="1470">
                  <c:v>2.939380404861387</c:v>
                </c:pt>
                <c:pt idx="1471">
                  <c:v>2.941300537272417</c:v>
                </c:pt>
                <c:pt idx="1472">
                  <c:v>2.943220301753603</c:v>
                </c:pt>
                <c:pt idx="1473">
                  <c:v>2.945140284223095</c:v>
                </c:pt>
                <c:pt idx="1474">
                  <c:v>2.947059898783391</c:v>
                </c:pt>
                <c:pt idx="1475">
                  <c:v>2.948979731306886</c:v>
                </c:pt>
                <c:pt idx="1476">
                  <c:v>2.950899488849989</c:v>
                </c:pt>
                <c:pt idx="1477">
                  <c:v>2.952818878514868</c:v>
                </c:pt>
                <c:pt idx="1478">
                  <c:v>2.954738486105287</c:v>
                </c:pt>
                <c:pt idx="1479">
                  <c:v>2.956657725838133</c:v>
                </c:pt>
                <c:pt idx="1480">
                  <c:v>2.958577183471409</c:v>
                </c:pt>
                <c:pt idx="1481">
                  <c:v>2.96049656611872</c:v>
                </c:pt>
                <c:pt idx="1482">
                  <c:v>2.96241558093944</c:v>
                </c:pt>
                <c:pt idx="1483">
                  <c:v>2.964334813622926</c:v>
                </c:pt>
                <c:pt idx="1484">
                  <c:v>2.966253678500475</c:v>
                </c:pt>
                <c:pt idx="1485">
                  <c:v>2.968172761215682</c:v>
                </c:pt>
                <c:pt idx="1486">
                  <c:v>2.970091768939358</c:v>
                </c:pt>
                <c:pt idx="1487">
                  <c:v>2.972010408888083</c:v>
                </c:pt>
                <c:pt idx="1488">
                  <c:v>2.973929266636804</c:v>
                </c:pt>
                <c:pt idx="1489">
                  <c:v>2.975847756631233</c:v>
                </c:pt>
                <c:pt idx="1490">
                  <c:v>2.977766464400548</c:v>
                </c:pt>
                <c:pt idx="1491">
                  <c:v>2.979685097172771</c:v>
                </c:pt>
                <c:pt idx="1492">
                  <c:v>2.981603362221694</c:v>
                </c:pt>
                <c:pt idx="1493">
                  <c:v>2.98352184500784</c:v>
                </c:pt>
                <c:pt idx="1494">
                  <c:v>2.98543996009135</c:v>
                </c:pt>
                <c:pt idx="1495">
                  <c:v>2.987358292886973</c:v>
                </c:pt>
                <c:pt idx="1496">
                  <c:v>2.989276550679948</c:v>
                </c:pt>
                <c:pt idx="1497">
                  <c:v>2.991194440801281</c:v>
                </c:pt>
                <c:pt idx="1498">
                  <c:v>2.99311254859707</c:v>
                </c:pt>
                <c:pt idx="1499">
                  <c:v>2.99503028874188</c:v>
                </c:pt>
                <c:pt idx="1500">
                  <c:v>2.996948246536038</c:v>
                </c:pt>
                <c:pt idx="1501">
                  <c:v>2.998866129321994</c:v>
                </c:pt>
                <c:pt idx="1502">
                  <c:v>3.000783644487977</c:v>
                </c:pt>
                <c:pt idx="1503">
                  <c:v>3.002701377265644</c:v>
                </c:pt>
                <c:pt idx="1504">
                  <c:v>3.004618742444007</c:v>
                </c:pt>
                <c:pt idx="1505">
                  <c:v>3.006536325208947</c:v>
                </c:pt>
                <c:pt idx="1506">
                  <c:v>3.008453832960138</c:v>
                </c:pt>
                <c:pt idx="1507">
                  <c:v>3.010370973143031</c:v>
                </c:pt>
                <c:pt idx="1508">
                  <c:v>3.012288330874837</c:v>
                </c:pt>
                <c:pt idx="1509">
                  <c:v>3.014205321059023</c:v>
                </c:pt>
                <c:pt idx="1510">
                  <c:v>3.016122528767021</c:v>
                </c:pt>
                <c:pt idx="1511">
                  <c:v>3.018039661455722</c:v>
                </c:pt>
                <c:pt idx="1512">
                  <c:v>3.019956426627813</c:v>
                </c:pt>
                <c:pt idx="1513">
                  <c:v>3.02187340928605</c:v>
                </c:pt>
                <c:pt idx="1514">
                  <c:v>3.023790024448355</c:v>
                </c:pt>
                <c:pt idx="1515">
                  <c:v>3.0257068570717</c:v>
                </c:pt>
                <c:pt idx="1516">
                  <c:v>3.027623614670214</c:v>
                </c:pt>
                <c:pt idx="1517">
                  <c:v>3.02954000480381</c:v>
                </c:pt>
                <c:pt idx="1518">
                  <c:v>3.031456612360786</c:v>
                </c:pt>
                <c:pt idx="1519">
                  <c:v>3.03337285247353</c:v>
                </c:pt>
                <c:pt idx="1520">
                  <c:v>3.035289309984543</c:v>
                </c:pt>
                <c:pt idx="1521">
                  <c:v>3.037205692465195</c:v>
                </c:pt>
                <c:pt idx="1522">
                  <c:v>3.039121707532633</c:v>
                </c:pt>
                <c:pt idx="1523">
                  <c:v>3.041037939960684</c:v>
                </c:pt>
                <c:pt idx="1524">
                  <c:v>3.042953804996205</c:v>
                </c:pt>
                <c:pt idx="1525">
                  <c:v>3.044869887367235</c:v>
                </c:pt>
                <c:pt idx="1526">
                  <c:v>3.046785894702371</c:v>
                </c:pt>
                <c:pt idx="1527">
                  <c:v>3.048701534676006</c:v>
                </c:pt>
                <c:pt idx="1528">
                  <c:v>3.05061739194749</c:v>
                </c:pt>
                <c:pt idx="1529">
                  <c:v>3.052532881878158</c:v>
                </c:pt>
                <c:pt idx="1530">
                  <c:v>3.054448589081566</c:v>
                </c:pt>
                <c:pt idx="1531">
                  <c:v>3.056364221243563</c:v>
                </c:pt>
                <c:pt idx="1532">
                  <c:v>3.058279486095777</c:v>
                </c:pt>
                <c:pt idx="1533">
                  <c:v>3.060194968183074</c:v>
                </c:pt>
                <c:pt idx="1534">
                  <c:v>3.062110082981282</c:v>
                </c:pt>
                <c:pt idx="1535">
                  <c:v>3.064025414989465</c:v>
                </c:pt>
                <c:pt idx="1536">
                  <c:v>3.065940671950714</c:v>
                </c:pt>
                <c:pt idx="1537">
                  <c:v>3.067855561653913</c:v>
                </c:pt>
                <c:pt idx="1538">
                  <c:v>3.06977066852943</c:v>
                </c:pt>
                <c:pt idx="1539">
                  <c:v>3.071685408167589</c:v>
                </c:pt>
                <c:pt idx="1540">
                  <c:v>3.073600364952963</c:v>
                </c:pt>
                <c:pt idx="1541">
                  <c:v>3.075515246685884</c:v>
                </c:pt>
                <c:pt idx="1542">
                  <c:v>3.077429761212497</c:v>
                </c:pt>
                <c:pt idx="1543">
                  <c:v>3.07934449284866</c:v>
                </c:pt>
                <c:pt idx="1544">
                  <c:v>3.081258857299215</c:v>
                </c:pt>
                <c:pt idx="1545">
                  <c:v>3.083173438834216</c:v>
                </c:pt>
                <c:pt idx="1546">
                  <c:v>3.085087945311255</c:v>
                </c:pt>
                <c:pt idx="1547">
                  <c:v>3.087002084633734</c:v>
                </c:pt>
                <c:pt idx="1548">
                  <c:v>3.088916441003001</c:v>
                </c:pt>
                <c:pt idx="1549">
                  <c:v>3.090830430238408</c:v>
                </c:pt>
                <c:pt idx="1550">
                  <c:v>3.0927446364955</c:v>
                </c:pt>
                <c:pt idx="1551">
                  <c:v>3.094658767689126</c:v>
                </c:pt>
                <c:pt idx="1552">
                  <c:v>3.096572531779949</c:v>
                </c:pt>
                <c:pt idx="1553">
                  <c:v>3.098486512854796</c:v>
                </c:pt>
                <c:pt idx="1554">
                  <c:v>3.100400126847545</c:v>
                </c:pt>
                <c:pt idx="1555">
                  <c:v>3.102313957799214</c:v>
                </c:pt>
                <c:pt idx="1556">
                  <c:v>3.104227713681917</c:v>
                </c:pt>
                <c:pt idx="1557">
                  <c:v>3.106141102513584</c:v>
                </c:pt>
                <c:pt idx="1558">
                  <c:v>3.108054708266513</c:v>
                </c:pt>
                <c:pt idx="1559">
                  <c:v>3.109967946989112</c:v>
                </c:pt>
                <c:pt idx="1560">
                  <c:v>3.111881402607869</c:v>
                </c:pt>
                <c:pt idx="1561">
                  <c:v>3.113794783152166</c:v>
                </c:pt>
                <c:pt idx="1562">
                  <c:v>3.115707796697201</c:v>
                </c:pt>
                <c:pt idx="1563">
                  <c:v>3.117621027100735</c:v>
                </c:pt>
                <c:pt idx="1564">
                  <c:v>3.119533890525721</c:v>
                </c:pt>
                <c:pt idx="1565">
                  <c:v>3.121446970784099</c:v>
                </c:pt>
                <c:pt idx="1566">
                  <c:v>3.12335997596253</c:v>
                </c:pt>
                <c:pt idx="1567">
                  <c:v>3.125272614193479</c:v>
                </c:pt>
                <c:pt idx="1568">
                  <c:v>3.127185469220171</c:v>
                </c:pt>
                <c:pt idx="1569">
                  <c:v>3.129097957320101</c:v>
                </c:pt>
                <c:pt idx="1570">
                  <c:v>3.131010662190662</c:v>
                </c:pt>
                <c:pt idx="1571">
                  <c:v>3.132923291975786</c:v>
                </c:pt>
                <c:pt idx="1572">
                  <c:v>3.134835554865228</c:v>
                </c:pt>
                <c:pt idx="1573">
                  <c:v>3.136748034487642</c:v>
                </c:pt>
                <c:pt idx="1574">
                  <c:v>3.138660147235099</c:v>
                </c:pt>
                <c:pt idx="1575">
                  <c:v>3.140572476690425</c:v>
                </c:pt>
                <c:pt idx="1576">
                  <c:v>3.142484731054832</c:v>
                </c:pt>
                <c:pt idx="1577">
                  <c:v>3.14439661857536</c:v>
                </c:pt>
                <c:pt idx="1578">
                  <c:v>3.146308722766101</c:v>
                </c:pt>
                <c:pt idx="1579">
                  <c:v>3.148220460133685</c:v>
                </c:pt>
                <c:pt idx="1580">
                  <c:v>3.150132414146381</c:v>
                </c:pt>
                <c:pt idx="1581">
                  <c:v>3.152044293062682</c:v>
                </c:pt>
                <c:pt idx="1582">
                  <c:v>3.153955805186915</c:v>
                </c:pt>
                <c:pt idx="1583">
                  <c:v>3.155867533918602</c:v>
                </c:pt>
                <c:pt idx="1584">
                  <c:v>3.157778895878947</c:v>
                </c:pt>
                <c:pt idx="1585">
                  <c:v>3.159690474421643</c:v>
                </c:pt>
                <c:pt idx="1586">
                  <c:v>3.161601977862474</c:v>
                </c:pt>
                <c:pt idx="1587">
                  <c:v>3.163513114563055</c:v>
                </c:pt>
                <c:pt idx="1588">
                  <c:v>3.165424467808332</c:v>
                </c:pt>
                <c:pt idx="1589">
                  <c:v>3.16733545433409</c:v>
                </c:pt>
                <c:pt idx="1590">
                  <c:v>3.16924665737944</c:v>
                </c:pt>
                <c:pt idx="1591">
                  <c:v>3.171157785317458</c:v>
                </c:pt>
                <c:pt idx="1592">
                  <c:v>3.173068546567056</c:v>
                </c:pt>
                <c:pt idx="1593">
                  <c:v>3.17497952429859</c:v>
                </c:pt>
                <c:pt idx="1594">
                  <c:v>3.176890135362439</c:v>
                </c:pt>
                <c:pt idx="1595">
                  <c:v>3.178800962883121</c:v>
                </c:pt>
                <c:pt idx="1596">
                  <c:v>3.18071171529101</c:v>
                </c:pt>
                <c:pt idx="1597">
                  <c:v>3.182622101062316</c:v>
                </c:pt>
                <c:pt idx="1598">
                  <c:v>3.184532703252801</c:v>
                </c:pt>
                <c:pt idx="1599">
                  <c:v>3.186442938827441</c:v>
                </c:pt>
                <c:pt idx="1600">
                  <c:v>3.188353390796157</c:v>
                </c:pt>
                <c:pt idx="1601">
                  <c:v>3.190263767646622</c:v>
                </c:pt>
                <c:pt idx="1602">
                  <c:v>3.192173777912353</c:v>
                </c:pt>
                <c:pt idx="1603">
                  <c:v>3.194084004534503</c:v>
                </c:pt>
                <c:pt idx="1604">
                  <c:v>3.19599386459266</c:v>
                </c:pt>
                <c:pt idx="1605">
                  <c:v>3.197903940982135</c:v>
                </c:pt>
                <c:pt idx="1606">
                  <c:v>3.199813942247906</c:v>
                </c:pt>
                <c:pt idx="1607">
                  <c:v>3.2017235769808</c:v>
                </c:pt>
                <c:pt idx="1608">
                  <c:v>3.203633428007357</c:v>
                </c:pt>
                <c:pt idx="1609">
                  <c:v>3.205542912521779</c:v>
                </c:pt>
                <c:pt idx="1610">
                  <c:v>3.207452613304762</c:v>
                </c:pt>
                <c:pt idx="1611">
                  <c:v>3.209362238958595</c:v>
                </c:pt>
                <c:pt idx="1612">
                  <c:v>3.211271498131415</c:v>
                </c:pt>
                <c:pt idx="1613">
                  <c:v>3.21318097353514</c:v>
                </c:pt>
                <c:pt idx="1614">
                  <c:v>3.215090082478601</c:v>
                </c:pt>
                <c:pt idx="1615">
                  <c:v>3.216999407627867</c:v>
                </c:pt>
                <c:pt idx="1616">
                  <c:v>3.21890865764254</c:v>
                </c:pt>
                <c:pt idx="1617">
                  <c:v>3.220817541228071</c:v>
                </c:pt>
                <c:pt idx="1618">
                  <c:v>3.222726640981754</c:v>
                </c:pt>
                <c:pt idx="1619">
                  <c:v>3.22463537432705</c:v>
                </c:pt>
                <c:pt idx="1620">
                  <c:v>3.226544323815395</c:v>
                </c:pt>
                <c:pt idx="1621">
                  <c:v>3.228453198163707</c:v>
                </c:pt>
                <c:pt idx="1622">
                  <c:v>3.230361706134763</c:v>
                </c:pt>
                <c:pt idx="1623">
                  <c:v>3.232270430211214</c:v>
                </c:pt>
                <c:pt idx="1624">
                  <c:v>3.234178787931166</c:v>
                </c:pt>
                <c:pt idx="1625">
                  <c:v>3.236087361731411</c:v>
                </c:pt>
                <c:pt idx="1626">
                  <c:v>3.23799586038619</c:v>
                </c:pt>
                <c:pt idx="1627">
                  <c:v>3.239903992715604</c:v>
                </c:pt>
                <c:pt idx="1628">
                  <c:v>3.24181234108766</c:v>
                </c:pt>
                <c:pt idx="1629">
                  <c:v>3.24372032315511</c:v>
                </c:pt>
                <c:pt idx="1630">
                  <c:v>3.2456285212401</c:v>
                </c:pt>
                <c:pt idx="1631">
                  <c:v>3.247536644174195</c:v>
                </c:pt>
                <c:pt idx="1632">
                  <c:v>3.249444400834827</c:v>
                </c:pt>
                <c:pt idx="1633">
                  <c:v>3.251352373475345</c:v>
                </c:pt>
                <c:pt idx="1634">
                  <c:v>3.253259979863162</c:v>
                </c:pt>
                <c:pt idx="1635">
                  <c:v>3.255167802205765</c:v>
                </c:pt>
                <c:pt idx="1636">
                  <c:v>3.257075549392052</c:v>
                </c:pt>
                <c:pt idx="1637">
                  <c:v>3.258982930356781</c:v>
                </c:pt>
                <c:pt idx="1638">
                  <c:v>3.260890527238647</c:v>
                </c:pt>
                <c:pt idx="1639">
                  <c:v>3.262797757919724</c:v>
                </c:pt>
                <c:pt idx="1640">
                  <c:v>3.264705204492833</c:v>
                </c:pt>
                <c:pt idx="1641">
                  <c:v>3.266612575904205</c:v>
                </c:pt>
                <c:pt idx="1642">
                  <c:v>3.268519581145942</c:v>
                </c:pt>
                <c:pt idx="1643">
                  <c:v>3.27042680224206</c:v>
                </c:pt>
                <c:pt idx="1644">
                  <c:v>3.272333657189311</c:v>
                </c:pt>
                <c:pt idx="1645">
                  <c:v>3.274240727965843</c:v>
                </c:pt>
                <c:pt idx="1646">
                  <c:v>3.276147723575224</c:v>
                </c:pt>
                <c:pt idx="1647">
                  <c:v>3.278054353066897</c:v>
                </c:pt>
                <c:pt idx="1648">
                  <c:v>3.279961198350198</c:v>
                </c:pt>
                <c:pt idx="1649">
                  <c:v>3.281867677536564</c:v>
                </c:pt>
                <c:pt idx="1650">
                  <c:v>3.28377437248946</c:v>
                </c:pt>
                <c:pt idx="1651">
                  <c:v>3.285680992269794</c:v>
                </c:pt>
                <c:pt idx="1652">
                  <c:v>3.287587245984358</c:v>
                </c:pt>
                <c:pt idx="1653">
                  <c:v>3.289493715427796</c:v>
                </c:pt>
                <c:pt idx="1654">
                  <c:v>3.29139981882624</c:v>
                </c:pt>
                <c:pt idx="1655">
                  <c:v>3.293306137928461</c:v>
                </c:pt>
                <c:pt idx="1656">
                  <c:v>3.295212381852719</c:v>
                </c:pt>
                <c:pt idx="1657">
                  <c:v>3.297118259763148</c:v>
                </c:pt>
                <c:pt idx="1658">
                  <c:v>3.299024353339705</c:v>
                </c:pt>
                <c:pt idx="1659">
                  <c:v>3.300930080923214</c:v>
                </c:pt>
                <c:pt idx="1660">
                  <c:v>3.302836024147751</c:v>
                </c:pt>
                <c:pt idx="1661">
                  <c:v>3.304741892188924</c:v>
                </c:pt>
                <c:pt idx="1662">
                  <c:v>3.306647394268219</c:v>
                </c:pt>
                <c:pt idx="1663">
                  <c:v>3.308553111950898</c:v>
                </c:pt>
                <c:pt idx="1664">
                  <c:v>3.310458463692481</c:v>
                </c:pt>
                <c:pt idx="1665">
                  <c:v>3.312364031012348</c:v>
                </c:pt>
                <c:pt idx="1666">
                  <c:v>3.314269523143452</c:v>
                </c:pt>
                <c:pt idx="1667">
                  <c:v>3.316174649364644</c:v>
                </c:pt>
                <c:pt idx="1668">
                  <c:v>3.318079991126467</c:v>
                </c:pt>
                <c:pt idx="1669">
                  <c:v>3.319984966999164</c:v>
                </c:pt>
                <c:pt idx="1670">
                  <c:v>3.321890158387392</c:v>
                </c:pt>
                <c:pt idx="1671">
                  <c:v>3.323795274581468</c:v>
                </c:pt>
                <c:pt idx="1672">
                  <c:v>3.325700024917605</c:v>
                </c:pt>
                <c:pt idx="1673">
                  <c:v>3.327604990731621</c:v>
                </c:pt>
                <c:pt idx="1674">
                  <c:v>3.329509590708491</c:v>
                </c:pt>
                <c:pt idx="1675">
                  <c:v>3.331414406138137</c:v>
                </c:pt>
                <c:pt idx="1676">
                  <c:v>3.333319146368252</c:v>
                </c:pt>
                <c:pt idx="1677">
                  <c:v>3.335223520792407</c:v>
                </c:pt>
                <c:pt idx="1678">
                  <c:v>3.337128110631693</c:v>
                </c:pt>
                <c:pt idx="1679">
                  <c:v>3.339032334685813</c:v>
                </c:pt>
                <c:pt idx="1680">
                  <c:v>3.34093677412997</c:v>
                </c:pt>
                <c:pt idx="1681">
                  <c:v>3.342841138369205</c:v>
                </c:pt>
                <c:pt idx="1682">
                  <c:v>3.344745136854477</c:v>
                </c:pt>
                <c:pt idx="1683">
                  <c:v>3.346649350692131</c:v>
                </c:pt>
                <c:pt idx="1684">
                  <c:v>3.348553198796614</c:v>
                </c:pt>
                <c:pt idx="1685">
                  <c:v>3.350457262228381</c:v>
                </c:pt>
                <c:pt idx="1686">
                  <c:v>3.352361250449856</c:v>
                </c:pt>
                <c:pt idx="1687">
                  <c:v>3.35426487296936</c:v>
                </c:pt>
                <c:pt idx="1688">
                  <c:v>3.356168710778502</c:v>
                </c:pt>
                <c:pt idx="1689">
                  <c:v>3.358072182906475</c:v>
                </c:pt>
                <c:pt idx="1690">
                  <c:v>3.359975870298987</c:v>
                </c:pt>
                <c:pt idx="1691">
                  <c:v>3.361879482475834</c:v>
                </c:pt>
                <c:pt idx="1692">
                  <c:v>3.36378272900272</c:v>
                </c:pt>
                <c:pt idx="1693">
                  <c:v>3.365686190756496</c:v>
                </c:pt>
                <c:pt idx="1694">
                  <c:v>3.367589286881115</c:v>
                </c:pt>
                <c:pt idx="1695">
                  <c:v>3.369492598207525</c:v>
                </c:pt>
                <c:pt idx="1696">
                  <c:v>3.371395834312906</c:v>
                </c:pt>
                <c:pt idx="1697">
                  <c:v>3.37329870482034</c:v>
                </c:pt>
                <c:pt idx="1698">
                  <c:v>3.37520179049192</c:v>
                </c:pt>
                <c:pt idx="1699">
                  <c:v>3.377104510586362</c:v>
                </c:pt>
                <c:pt idx="1700">
                  <c:v>3.37900744581985</c:v>
                </c:pt>
                <c:pt idx="1701">
                  <c:v>3.380910305826948</c:v>
                </c:pt>
                <c:pt idx="1702">
                  <c:v>3.382812800288121</c:v>
                </c:pt>
                <c:pt idx="1703">
                  <c:v>3.3847155098507</c:v>
                </c:pt>
                <c:pt idx="1704">
                  <c:v>3.386617853888166</c:v>
                </c:pt>
                <c:pt idx="1705">
                  <c:v>3.388520413001937</c:v>
                </c:pt>
                <c:pt idx="1706">
                  <c:v>3.390422896883958</c:v>
                </c:pt>
                <c:pt idx="1707">
                  <c:v>3.392325015272091</c:v>
                </c:pt>
                <c:pt idx="1708">
                  <c:v>3.394227348698882</c:v>
                </c:pt>
                <c:pt idx="1709">
                  <c:v>3.3961293166526</c:v>
                </c:pt>
                <c:pt idx="1710">
                  <c:v>3.398031499619877</c:v>
                </c:pt>
                <c:pt idx="1711">
                  <c:v>3.399933607350054</c:v>
                </c:pt>
                <c:pt idx="1712">
                  <c:v>3.401835349638386</c:v>
                </c:pt>
                <c:pt idx="1713">
                  <c:v>3.403737306902631</c:v>
                </c:pt>
                <c:pt idx="1714">
                  <c:v>3.40563889874585</c:v>
                </c:pt>
                <c:pt idx="1715">
                  <c:v>3.407540705539886</c:v>
                </c:pt>
                <c:pt idx="1716">
                  <c:v>3.409442437091473</c:v>
                </c:pt>
                <c:pt idx="1717">
                  <c:v>3.411343803253265</c:v>
                </c:pt>
                <c:pt idx="1718">
                  <c:v>3.413245384328229</c:v>
                </c:pt>
                <c:pt idx="1719">
                  <c:v>3.415146600034223</c:v>
                </c:pt>
                <c:pt idx="1720">
                  <c:v>3.417048030628291</c:v>
                </c:pt>
                <c:pt idx="1721">
                  <c:v>3.418949385974571</c:v>
                </c:pt>
                <c:pt idx="1722">
                  <c:v>3.420850375983115</c:v>
                </c:pt>
                <c:pt idx="1723">
                  <c:v>3.422751580842088</c:v>
                </c:pt>
                <c:pt idx="1724">
                  <c:v>3.424652420384152</c:v>
                </c:pt>
                <c:pt idx="1725">
                  <c:v>3.426553474751553</c:v>
                </c:pt>
                <c:pt idx="1726">
                  <c:v>3.428454453865823</c:v>
                </c:pt>
                <c:pt idx="1727">
                  <c:v>3.43035506769443</c:v>
                </c:pt>
                <c:pt idx="1728">
                  <c:v>3.43225589631072</c:v>
                </c:pt>
                <c:pt idx="1729">
                  <c:v>3.434156359662183</c:v>
                </c:pt>
                <c:pt idx="1730">
                  <c:v>3.436057037776234</c:v>
                </c:pt>
                <c:pt idx="1731">
                  <c:v>3.437957640631824</c:v>
                </c:pt>
                <c:pt idx="1732">
                  <c:v>3.439857878253826</c:v>
                </c:pt>
                <c:pt idx="1733">
                  <c:v>3.441758330600777</c:v>
                </c:pt>
                <c:pt idx="1734">
                  <c:v>3.443658417734978</c:v>
                </c:pt>
                <c:pt idx="1735">
                  <c:v>3.445558719569027</c:v>
                </c:pt>
                <c:pt idx="1736">
                  <c:v>3.447458946139287</c:v>
                </c:pt>
                <c:pt idx="1737">
                  <c:v>3.449358807528049</c:v>
                </c:pt>
                <c:pt idx="1738">
                  <c:v>3.451258883579014</c:v>
                </c:pt>
                <c:pt idx="1739">
                  <c:v>3.453158594469324</c:v>
                </c:pt>
                <c:pt idx="1740">
                  <c:v>3.45505851999674</c:v>
                </c:pt>
                <c:pt idx="1741">
                  <c:v>3.456958370255045</c:v>
                </c:pt>
                <c:pt idx="1742">
                  <c:v>3.458857855383949</c:v>
                </c:pt>
                <c:pt idx="1743">
                  <c:v>3.46075755511232</c:v>
                </c:pt>
                <c:pt idx="1744">
                  <c:v>3.462656889732127</c:v>
                </c:pt>
                <c:pt idx="1745">
                  <c:v>3.464556438926308</c:v>
                </c:pt>
                <c:pt idx="1746">
                  <c:v>3.466455912846055</c:v>
                </c:pt>
                <c:pt idx="1747">
                  <c:v>3.468355021688505</c:v>
                </c:pt>
                <c:pt idx="1748">
                  <c:v>3.470254345067685</c:v>
                </c:pt>
                <c:pt idx="1749">
                  <c:v>3.47215330339041</c:v>
                </c:pt>
                <c:pt idx="1750">
                  <c:v>3.474052476224767</c:v>
                </c:pt>
                <c:pt idx="1751">
                  <c:v>3.475951573779384</c:v>
                </c:pt>
                <c:pt idx="1752">
                  <c:v>3.477850306308813</c:v>
                </c:pt>
                <c:pt idx="1753">
                  <c:v>3.479749253312234</c:v>
                </c:pt>
                <c:pt idx="1754">
                  <c:v>3.481647835311318</c:v>
                </c:pt>
                <c:pt idx="1755">
                  <c:v>3.483546631759299</c:v>
                </c:pt>
                <c:pt idx="1756">
                  <c:v>3.485445352922224</c:v>
                </c:pt>
                <c:pt idx="1757">
                  <c:v>3.487343709112088</c:v>
                </c:pt>
                <c:pt idx="1758">
                  <c:v>3.489242279713202</c:v>
                </c:pt>
                <c:pt idx="1759">
                  <c:v>3.491140485362111</c:v>
                </c:pt>
                <c:pt idx="1760">
                  <c:v>3.493038905397179</c:v>
                </c:pt>
                <c:pt idx="1761">
                  <c:v>3.494937250141886</c:v>
                </c:pt>
                <c:pt idx="1762">
                  <c:v>3.496835229965659</c:v>
                </c:pt>
                <c:pt idx="1763">
                  <c:v>3.498733424137957</c:v>
                </c:pt>
                <c:pt idx="1764">
                  <c:v>3.500631253410175</c:v>
                </c:pt>
                <c:pt idx="1765">
                  <c:v>3.502529297005817</c:v>
                </c:pt>
                <c:pt idx="1766">
                  <c:v>3.5044272653058</c:v>
                </c:pt>
                <c:pt idx="1767">
                  <c:v>3.506324868736994</c:v>
                </c:pt>
                <c:pt idx="1768">
                  <c:v>3.508222686453965</c:v>
                </c:pt>
                <c:pt idx="1769">
                  <c:v>3.510120139323007</c:v>
                </c:pt>
                <c:pt idx="1770">
                  <c:v>3.512017806452738</c:v>
                </c:pt>
                <c:pt idx="1771">
                  <c:v>3.513915398281514</c:v>
                </c:pt>
                <c:pt idx="1772">
                  <c:v>3.515812625293645</c:v>
                </c:pt>
                <c:pt idx="1773">
                  <c:v>3.51771006652883</c:v>
                </c:pt>
                <c:pt idx="1774">
                  <c:v>3.519607142968231</c:v>
                </c:pt>
                <c:pt idx="1775">
                  <c:v>3.521504433605586</c:v>
                </c:pt>
                <c:pt idx="1776">
                  <c:v>3.523401648936698</c:v>
                </c:pt>
                <c:pt idx="1777">
                  <c:v>3.525298499503323</c:v>
                </c:pt>
                <c:pt idx="1778">
                  <c:v>3.527195564230264</c:v>
                </c:pt>
                <c:pt idx="1779">
                  <c:v>3.529092264213585</c:v>
                </c:pt>
                <c:pt idx="1780">
                  <c:v>3.530989178332127</c:v>
                </c:pt>
                <c:pt idx="1781">
                  <c:v>3.532886017139137</c:v>
                </c:pt>
                <c:pt idx="1782">
                  <c:v>3.534782491233828</c:v>
                </c:pt>
                <c:pt idx="1783">
                  <c:v>3.534782491233828</c:v>
                </c:pt>
                <c:pt idx="1784">
                  <c:v>3.534676812832333</c:v>
                </c:pt>
                <c:pt idx="1785">
                  <c:v>3.534571122912992</c:v>
                </c:pt>
                <c:pt idx="1786">
                  <c:v>3.53446543520598</c:v>
                </c:pt>
                <c:pt idx="1787">
                  <c:v>3.534359765836481</c:v>
                </c:pt>
                <c:pt idx="1788">
                  <c:v>3.5342540825538</c:v>
                </c:pt>
                <c:pt idx="1789">
                  <c:v>3.534148417607953</c:v>
                </c:pt>
                <c:pt idx="1790">
                  <c:v>3.5340427387496</c:v>
                </c:pt>
                <c:pt idx="1791">
                  <c:v>3.533937064576083</c:v>
                </c:pt>
                <c:pt idx="1792">
                  <c:v>3.533831409659768</c:v>
                </c:pt>
                <c:pt idx="1793">
                  <c:v>3.53372574156941</c:v>
                </c:pt>
                <c:pt idx="1794">
                  <c:v>3.533620092550376</c:v>
                </c:pt>
                <c:pt idx="1795">
                  <c:v>3.533514430358195</c:v>
                </c:pt>
                <c:pt idx="1796">
                  <c:v>3.53340877111533</c:v>
                </c:pt>
                <c:pt idx="1797">
                  <c:v>3.533303131407745</c:v>
                </c:pt>
                <c:pt idx="1798">
                  <c:v>3.533197479101404</c:v>
                </c:pt>
                <c:pt idx="1799">
                  <c:v>3.533091846109161</c:v>
                </c:pt>
                <c:pt idx="1800">
                  <c:v>3.532986200191434</c:v>
                </c:pt>
                <c:pt idx="1801">
                  <c:v>3.532880557468256</c:v>
                </c:pt>
                <c:pt idx="1802">
                  <c:v>3.532774934057714</c:v>
                </c:pt>
                <c:pt idx="1803">
                  <c:v>3.532669297800417</c:v>
                </c:pt>
                <c:pt idx="1804">
                  <c:v>3.532563681262348</c:v>
                </c:pt>
                <c:pt idx="1805">
                  <c:v>3.532458051882385</c:v>
                </c:pt>
                <c:pt idx="1806">
                  <c:v>3.532352425778057</c:v>
                </c:pt>
                <c:pt idx="1807">
                  <c:v>3.532246819064899</c:v>
                </c:pt>
                <c:pt idx="1808">
                  <c:v>3.532141199511349</c:v>
                </c:pt>
                <c:pt idx="1809">
                  <c:v>3.532035599347966</c:v>
                </c:pt>
                <c:pt idx="1810">
                  <c:v>3.531929986345187</c:v>
                </c:pt>
                <c:pt idx="1811">
                  <c:v>3.531824376618046</c:v>
                </c:pt>
                <c:pt idx="1812">
                  <c:v>3.531718786279574</c:v>
                </c:pt>
                <c:pt idx="1813">
                  <c:v>3.531613183103204</c:v>
                </c:pt>
                <c:pt idx="1814">
                  <c:v>3.531507599451223</c:v>
                </c:pt>
                <c:pt idx="1815">
                  <c:v>3.531402003086246</c:v>
                </c:pt>
                <c:pt idx="1816">
                  <c:v>3.531296410022857</c:v>
                </c:pt>
                <c:pt idx="1817">
                  <c:v>3.531190836371531</c:v>
                </c:pt>
                <c:pt idx="1818">
                  <c:v>3.5310852499108</c:v>
                </c:pt>
                <c:pt idx="1819">
                  <c:v>3.530979682861128</c:v>
                </c:pt>
                <c:pt idx="1820">
                  <c:v>3.530874103003057</c:v>
                </c:pt>
                <c:pt idx="1821">
                  <c:v>3.53076852644657</c:v>
                </c:pt>
                <c:pt idx="1822">
                  <c:v>3.530662969299627</c:v>
                </c:pt>
                <c:pt idx="1823">
                  <c:v>3.530557399345802</c:v>
                </c:pt>
                <c:pt idx="1824">
                  <c:v>3.530451848800515</c:v>
                </c:pt>
                <c:pt idx="1825">
                  <c:v>3.530346285449349</c:v>
                </c:pt>
                <c:pt idx="1826">
                  <c:v>3.530240725399763</c:v>
                </c:pt>
                <c:pt idx="1827">
                  <c:v>3.530135184757209</c:v>
                </c:pt>
                <c:pt idx="1828">
                  <c:v>3.530029631310283</c:v>
                </c:pt>
                <c:pt idx="1829">
                  <c:v>3.529924097269384</c:v>
                </c:pt>
                <c:pt idx="1830">
                  <c:v>3.529818550425121</c:v>
                </c:pt>
                <c:pt idx="1831">
                  <c:v>3.529713006882441</c:v>
                </c:pt>
                <c:pt idx="1832">
                  <c:v>3.529607482810872</c:v>
                </c:pt>
                <c:pt idx="1833">
                  <c:v>3.529501945984424</c:v>
                </c:pt>
                <c:pt idx="1834">
                  <c:v>3.529396428568241</c:v>
                </c:pt>
                <c:pt idx="1835">
                  <c:v>3.529290898358016</c:v>
                </c:pt>
                <c:pt idx="1836">
                  <c:v>3.529185371456154</c:v>
                </c:pt>
                <c:pt idx="1837">
                  <c:v>3.529079863963042</c:v>
                </c:pt>
                <c:pt idx="1838">
                  <c:v>3.528974343677403</c:v>
                </c:pt>
                <c:pt idx="1839">
                  <c:v>3.528868842799504</c:v>
                </c:pt>
                <c:pt idx="1840">
                  <c:v>3.528763329130085</c:v>
                </c:pt>
                <c:pt idx="1841">
                  <c:v>3.528657818769031</c:v>
                </c:pt>
                <c:pt idx="1842">
                  <c:v>3.528552327814203</c:v>
                </c:pt>
                <c:pt idx="1843">
                  <c:v>3.528446824069371</c:v>
                </c:pt>
                <c:pt idx="1844">
                  <c:v>3.528341339729756</c:v>
                </c:pt>
                <c:pt idx="1845">
                  <c:v>3.528235842601146</c:v>
                </c:pt>
                <c:pt idx="1846">
                  <c:v>3.5281303487809</c:v>
                </c:pt>
                <c:pt idx="1847">
                  <c:v>3.528024874364355</c:v>
                </c:pt>
                <c:pt idx="1848">
                  <c:v>3.52791938716033</c:v>
                </c:pt>
                <c:pt idx="1849">
                  <c:v>3.527813919358998</c:v>
                </c:pt>
                <c:pt idx="1850">
                  <c:v>3.527708438771195</c:v>
                </c:pt>
                <c:pt idx="1851">
                  <c:v>3.527602961491755</c:v>
                </c:pt>
                <c:pt idx="1852">
                  <c:v>3.527497503613496</c:v>
                </c:pt>
                <c:pt idx="1853">
                  <c:v>3.527392032950278</c:v>
                </c:pt>
                <c:pt idx="1854">
                  <c:v>3.527286581687231</c:v>
                </c:pt>
                <c:pt idx="1855">
                  <c:v>3.527181117640235</c:v>
                </c:pt>
                <c:pt idx="1856">
                  <c:v>3.527075656901604</c:v>
                </c:pt>
                <c:pt idx="1857">
                  <c:v>3.526970215561627</c:v>
                </c:pt>
                <c:pt idx="1858">
                  <c:v>3.526864761439217</c:v>
                </c:pt>
                <c:pt idx="1859">
                  <c:v>3.526759326714453</c:v>
                </c:pt>
                <c:pt idx="1860">
                  <c:v>3.526653879208262</c:v>
                </c:pt>
                <c:pt idx="1861">
                  <c:v>3.526548435010438</c:v>
                </c:pt>
                <c:pt idx="1862">
                  <c:v>3.526443010208745</c:v>
                </c:pt>
                <c:pt idx="1863">
                  <c:v>3.52633757261522</c:v>
                </c:pt>
                <c:pt idx="1864">
                  <c:v>3.526232154393921</c:v>
                </c:pt>
                <c:pt idx="1865">
                  <c:v>3.526126723392565</c:v>
                </c:pt>
                <c:pt idx="1866">
                  <c:v>3.526021295698421</c:v>
                </c:pt>
                <c:pt idx="1867">
                  <c:v>3.52591588739674</c:v>
                </c:pt>
                <c:pt idx="1868">
                  <c:v>3.525810466316516</c:v>
                </c:pt>
                <c:pt idx="1869">
                  <c:v>3.525705064627744</c:v>
                </c:pt>
                <c:pt idx="1870">
                  <c:v>3.52559965016144</c:v>
                </c:pt>
                <c:pt idx="1871">
                  <c:v>3.525494239002346</c:v>
                </c:pt>
                <c:pt idx="1872">
                  <c:v>3.525388847233192</c:v>
                </c:pt>
                <c:pt idx="1873">
                  <c:v>3.525283442688018</c:v>
                </c:pt>
                <c:pt idx="1874">
                  <c:v>3.525178057531775</c:v>
                </c:pt>
                <c:pt idx="1875">
                  <c:v>3.525072659600519</c:v>
                </c:pt>
                <c:pt idx="1876">
                  <c:v>3.524967264976477</c:v>
                </c:pt>
                <c:pt idx="1877">
                  <c:v>3.524861889739851</c:v>
                </c:pt>
                <c:pt idx="1878">
                  <c:v>3.524756501729727</c:v>
                </c:pt>
                <c:pt idx="1879">
                  <c:v>3.524651133106011</c:v>
                </c:pt>
                <c:pt idx="1880">
                  <c:v>3.524545751709807</c:v>
                </c:pt>
                <c:pt idx="1881">
                  <c:v>3.524440373620814</c:v>
                </c:pt>
                <c:pt idx="1882">
                  <c:v>3.524335014916716</c:v>
                </c:pt>
                <c:pt idx="1883">
                  <c:v>3.524229643441643</c:v>
                </c:pt>
                <c:pt idx="1884">
                  <c:v>3.524124291350455</c:v>
                </c:pt>
                <c:pt idx="1885">
                  <c:v>3.524018926489301</c:v>
                </c:pt>
                <c:pt idx="1886">
                  <c:v>3.52391356493536</c:v>
                </c:pt>
                <c:pt idx="1887">
                  <c:v>3.523808222763788</c:v>
                </c:pt>
                <c:pt idx="1888">
                  <c:v>3.523702867823765</c:v>
                </c:pt>
                <c:pt idx="1889">
                  <c:v>3.523597532265105</c:v>
                </c:pt>
                <c:pt idx="1890">
                  <c:v>3.523492183939001</c:v>
                </c:pt>
                <c:pt idx="1891">
                  <c:v>3.52338683892011</c:v>
                </c:pt>
                <c:pt idx="1892">
                  <c:v>3.523281513281068</c:v>
                </c:pt>
                <c:pt idx="1893">
                  <c:v>3.523176174876095</c:v>
                </c:pt>
                <c:pt idx="1894">
                  <c:v>3.523070855849962</c:v>
                </c:pt>
                <c:pt idx="1895">
                  <c:v>3.522965524058908</c:v>
                </c:pt>
                <c:pt idx="1896">
                  <c:v>3.522860195575066</c:v>
                </c:pt>
                <c:pt idx="1897">
                  <c:v>3.522754886468553</c:v>
                </c:pt>
                <c:pt idx="1898">
                  <c:v>3.52264956459863</c:v>
                </c:pt>
                <c:pt idx="1899">
                  <c:v>3.522544262105026</c:v>
                </c:pt>
                <c:pt idx="1900">
                  <c:v>3.522438946849024</c:v>
                </c:pt>
                <c:pt idx="1901">
                  <c:v>3.522333634900233</c:v>
                </c:pt>
                <c:pt idx="1902">
                  <c:v>3.522228342326245</c:v>
                </c:pt>
                <c:pt idx="1903">
                  <c:v>3.522123036991375</c:v>
                </c:pt>
                <c:pt idx="1904">
                  <c:v>3.522017751030297</c:v>
                </c:pt>
                <c:pt idx="1905">
                  <c:v>3.521912452309345</c:v>
                </c:pt>
                <c:pt idx="1906">
                  <c:v>3.521807156895605</c:v>
                </c:pt>
                <c:pt idx="1907">
                  <c:v>3.521701880854145</c:v>
                </c:pt>
                <c:pt idx="1908">
                  <c:v>3.521596592054324</c:v>
                </c:pt>
                <c:pt idx="1909">
                  <c:v>3.521491322625774</c:v>
                </c:pt>
                <c:pt idx="1910">
                  <c:v>3.521386040439873</c:v>
                </c:pt>
                <c:pt idx="1911">
                  <c:v>3.521280761561184</c:v>
                </c:pt>
                <c:pt idx="1912">
                  <c:v>3.521175502052251</c:v>
                </c:pt>
                <c:pt idx="1913">
                  <c:v>3.521070229787481</c:v>
                </c:pt>
                <c:pt idx="1914">
                  <c:v>3.520964976891458</c:v>
                </c:pt>
                <c:pt idx="1915">
                  <c:v>3.520859711240607</c:v>
                </c:pt>
                <c:pt idx="1916">
                  <c:v>3.52075444889697</c:v>
                </c:pt>
                <c:pt idx="1917">
                  <c:v>3.520649205920563</c:v>
                </c:pt>
                <c:pt idx="1918">
                  <c:v>3.520543950190844</c:v>
                </c:pt>
                <c:pt idx="1919">
                  <c:v>3.52043871382735</c:v>
                </c:pt>
                <c:pt idx="1920">
                  <c:v>3.52033346471155</c:v>
                </c:pt>
                <c:pt idx="1921">
                  <c:v>3.520228218902961</c:v>
                </c:pt>
                <c:pt idx="1922">
                  <c:v>3.520122992181183</c:v>
                </c:pt>
                <c:pt idx="1923">
                  <c:v>3.520017752485162</c:v>
                </c:pt>
                <c:pt idx="1924">
                  <c:v>3.519912532145377</c:v>
                </c:pt>
                <c:pt idx="1925">
                  <c:v>3.519807299048185</c:v>
                </c:pt>
                <c:pt idx="1926">
                  <c:v>3.519702069250664</c:v>
                </c:pt>
                <c:pt idx="1927">
                  <c:v>3.51959685880787</c:v>
                </c:pt>
                <c:pt idx="1928">
                  <c:v>3.519491635609179</c:v>
                </c:pt>
                <c:pt idx="1929">
                  <c:v>3.519386431764207</c:v>
                </c:pt>
                <c:pt idx="1930">
                  <c:v>3.519281215164348</c:v>
                </c:pt>
                <c:pt idx="1931">
                  <c:v>3.519176001864157</c:v>
                </c:pt>
                <c:pt idx="1932">
                  <c:v>3.519070807916174</c:v>
                </c:pt>
                <c:pt idx="1933">
                  <c:v>3.518965601214814</c:v>
                </c:pt>
                <c:pt idx="1934">
                  <c:v>3.518860413864653</c:v>
                </c:pt>
                <c:pt idx="1935">
                  <c:v>3.518755213762127</c:v>
                </c:pt>
                <c:pt idx="1936">
                  <c:v>3.518650016959266</c:v>
                </c:pt>
                <c:pt idx="1937">
                  <c:v>3.518544839506097</c:v>
                </c:pt>
                <c:pt idx="1938">
                  <c:v>3.518439649302067</c:v>
                </c:pt>
                <c:pt idx="1939">
                  <c:v>3.518334478446722</c:v>
                </c:pt>
                <c:pt idx="1940">
                  <c:v>3.518229294841524</c:v>
                </c:pt>
                <c:pt idx="1941">
                  <c:v>3.518124114535994</c:v>
                </c:pt>
                <c:pt idx="1942">
                  <c:v>3.518018953577637</c:v>
                </c:pt>
                <c:pt idx="1943">
                  <c:v>3.517913779870938</c:v>
                </c:pt>
                <c:pt idx="1944">
                  <c:v>3.517808625510404</c:v>
                </c:pt>
                <c:pt idx="1945">
                  <c:v>3.517703458402538</c:v>
                </c:pt>
                <c:pt idx="1946">
                  <c:v>3.51759829459434</c:v>
                </c:pt>
                <c:pt idx="1947">
                  <c:v>3.517493150130794</c:v>
                </c:pt>
                <c:pt idx="1948">
                  <c:v>3.517387992921426</c:v>
                </c:pt>
                <c:pt idx="1949">
                  <c:v>3.517282855055707</c:v>
                </c:pt>
                <c:pt idx="1950">
                  <c:v>3.51717770444517</c:v>
                </c:pt>
                <c:pt idx="1951">
                  <c:v>3.5170725571343</c:v>
                </c:pt>
                <c:pt idx="1952">
                  <c:v>3.516967429165567</c:v>
                </c:pt>
                <c:pt idx="1953">
                  <c:v>3.516862288453531</c:v>
                </c:pt>
                <c:pt idx="1954">
                  <c:v>3.516757167082627</c:v>
                </c:pt>
                <c:pt idx="1955">
                  <c:v>3.516652032969418</c:v>
                </c:pt>
                <c:pt idx="1956">
                  <c:v>3.516546902155878</c:v>
                </c:pt>
                <c:pt idx="1957">
                  <c:v>3.516441790681963</c:v>
                </c:pt>
                <c:pt idx="1958">
                  <c:v>3.516336666467256</c:v>
                </c:pt>
                <c:pt idx="1959">
                  <c:v>3.516231561591163</c:v>
                </c:pt>
                <c:pt idx="1960">
                  <c:v>3.516126443975287</c:v>
                </c:pt>
                <c:pt idx="1961">
                  <c:v>3.516021329659078</c:v>
                </c:pt>
                <c:pt idx="1962">
                  <c:v>3.515916234679974</c:v>
                </c:pt>
                <c:pt idx="1963">
                  <c:v>3.515811126962597</c:v>
                </c:pt>
                <c:pt idx="1964">
                  <c:v>3.515706038581318</c:v>
                </c:pt>
                <c:pt idx="1965">
                  <c:v>3.515600937462771</c:v>
                </c:pt>
                <c:pt idx="1966">
                  <c:v>3.515495839643891</c:v>
                </c:pt>
                <c:pt idx="1967">
                  <c:v>3.515390761159603</c:v>
                </c:pt>
                <c:pt idx="1968">
                  <c:v>3.515285669939554</c:v>
                </c:pt>
                <c:pt idx="1969">
                  <c:v>3.51518059805309</c:v>
                </c:pt>
                <c:pt idx="1970">
                  <c:v>3.515075513431873</c:v>
                </c:pt>
                <c:pt idx="1971">
                  <c:v>3.514970432110327</c:v>
                </c:pt>
                <c:pt idx="1972">
                  <c:v>3.514865370120847</c:v>
                </c:pt>
                <c:pt idx="1973">
                  <c:v>3.514760295398133</c:v>
                </c:pt>
                <c:pt idx="1974">
                  <c:v>3.51465524000648</c:v>
                </c:pt>
                <c:pt idx="1975">
                  <c:v>3.514550171882595</c:v>
                </c:pt>
                <c:pt idx="1976">
                  <c:v>3.514445107058377</c:v>
                </c:pt>
                <c:pt idx="1977">
                  <c:v>3.514340061563713</c:v>
                </c:pt>
                <c:pt idx="1978">
                  <c:v>3.514235003338327</c:v>
                </c:pt>
                <c:pt idx="1979">
                  <c:v>3.514129964441488</c:v>
                </c:pt>
                <c:pt idx="1980">
                  <c:v>3.514024912814933</c:v>
                </c:pt>
                <c:pt idx="1981">
                  <c:v>3.513919864488045</c:v>
                </c:pt>
                <c:pt idx="1982">
                  <c:v>3.513814835488195</c:v>
                </c:pt>
                <c:pt idx="1983">
                  <c:v>3.513709793760139</c:v>
                </c:pt>
                <c:pt idx="1984">
                  <c:v>3.513604771358113</c:v>
                </c:pt>
                <c:pt idx="1985">
                  <c:v>3.513499736228888</c:v>
                </c:pt>
                <c:pt idx="1986">
                  <c:v>3.513394704399332</c:v>
                </c:pt>
                <c:pt idx="1987">
                  <c:v>3.513289691894294</c:v>
                </c:pt>
                <c:pt idx="1988">
                  <c:v>3.51318466666357</c:v>
                </c:pt>
                <c:pt idx="1989">
                  <c:v>3.513079660756356</c:v>
                </c:pt>
                <c:pt idx="1990">
                  <c:v>3.512974642124463</c:v>
                </c:pt>
                <c:pt idx="1991">
                  <c:v>3.512869626792233</c:v>
                </c:pt>
                <c:pt idx="1992">
                  <c:v>3.512764630782011</c:v>
                </c:pt>
                <c:pt idx="1993">
                  <c:v>3.512659622048614</c:v>
                </c:pt>
                <c:pt idx="1994">
                  <c:v>3.512554632636217</c:v>
                </c:pt>
                <c:pt idx="1995">
                  <c:v>3.512449630501651</c:v>
                </c:pt>
                <c:pt idx="1996">
                  <c:v>3.512344631666757</c:v>
                </c:pt>
                <c:pt idx="1997">
                  <c:v>3.512239652151347</c:v>
                </c:pt>
                <c:pt idx="1998">
                  <c:v>3.512134659915281</c:v>
                </c:pt>
                <c:pt idx="1999">
                  <c:v>3.512029686997695</c:v>
                </c:pt>
                <c:pt idx="2000">
                  <c:v>3.511924701360462</c:v>
                </c:pt>
                <c:pt idx="2001">
                  <c:v>3.511819719022896</c:v>
                </c:pt>
                <c:pt idx="2002">
                  <c:v>3.5117147560023</c:v>
                </c:pt>
                <c:pt idx="2003">
                  <c:v>3.511609780263564</c:v>
                </c:pt>
                <c:pt idx="2004">
                  <c:v>3.511504823840791</c:v>
                </c:pt>
                <c:pt idx="2005">
                  <c:v>3.511399854700889</c:v>
                </c:pt>
                <c:pt idx="2006">
                  <c:v>3.511294888860654</c:v>
                </c:pt>
                <c:pt idx="2007">
                  <c:v>3.511189942334869</c:v>
                </c:pt>
                <c:pt idx="2008">
                  <c:v>3.511084983093463</c:v>
                </c:pt>
                <c:pt idx="2009">
                  <c:v>3.510980043165505</c:v>
                </c:pt>
                <c:pt idx="2010">
                  <c:v>3.510875090522933</c:v>
                </c:pt>
                <c:pt idx="2011">
                  <c:v>3.510770141180028</c:v>
                </c:pt>
                <c:pt idx="2012">
                  <c:v>3.510665211149057</c:v>
                </c:pt>
                <c:pt idx="2013">
                  <c:v>3.510560268404984</c:v>
                </c:pt>
                <c:pt idx="2014">
                  <c:v>3.510455344971837</c:v>
                </c:pt>
                <c:pt idx="2015">
                  <c:v>3.510350408826595</c:v>
                </c:pt>
                <c:pt idx="2016">
                  <c:v>3.510245475981018</c:v>
                </c:pt>
                <c:pt idx="2017">
                  <c:v>3.510140562444862</c:v>
                </c:pt>
                <c:pt idx="2018">
                  <c:v>3.510035636198118</c:v>
                </c:pt>
                <c:pt idx="2019">
                  <c:v>3.509930729259786</c:v>
                </c:pt>
                <c:pt idx="2020">
                  <c:v>3.509825809611874</c:v>
                </c:pt>
                <c:pt idx="2021">
                  <c:v>3.50972089326363</c:v>
                </c:pt>
                <c:pt idx="2022">
                  <c:v>3.509615996222283</c:v>
                </c:pt>
                <c:pt idx="2023">
                  <c:v>3.509511086472873</c:v>
                </c:pt>
                <c:pt idx="2024">
                  <c:v>3.509406196029353</c:v>
                </c:pt>
                <c:pt idx="2025">
                  <c:v>3.509301292878772</c:v>
                </c:pt>
                <c:pt idx="2026">
                  <c:v>3.509196393027858</c:v>
                </c:pt>
                <c:pt idx="2027">
                  <c:v>3.509091512481327</c:v>
                </c:pt>
                <c:pt idx="2028">
                  <c:v>3.508986619229244</c:v>
                </c:pt>
                <c:pt idx="2029">
                  <c:v>3.508881745280538</c:v>
                </c:pt>
                <c:pt idx="2030">
                  <c:v>3.508776858627287</c:v>
                </c:pt>
                <c:pt idx="2031">
                  <c:v>3.508671975273703</c:v>
                </c:pt>
                <c:pt idx="2032">
                  <c:v>3.508567111221985</c:v>
                </c:pt>
                <c:pt idx="2033">
                  <c:v>3.508462234467233</c:v>
                </c:pt>
                <c:pt idx="2034">
                  <c:v>3.50835737701334</c:v>
                </c:pt>
                <c:pt idx="2035">
                  <c:v>3.50825250685742</c:v>
                </c:pt>
                <c:pt idx="2036">
                  <c:v>3.508147640001167</c:v>
                </c:pt>
                <c:pt idx="2037">
                  <c:v>3.508042792444261</c:v>
                </c:pt>
                <c:pt idx="2038">
                  <c:v>3.50793793218684</c:v>
                </c:pt>
                <c:pt idx="2039">
                  <c:v>3.50783309122776</c:v>
                </c:pt>
                <c:pt idx="2040">
                  <c:v>3.50772823756917</c:v>
                </c:pt>
                <c:pt idx="2041">
                  <c:v>3.507623387210247</c:v>
                </c:pt>
                <c:pt idx="2042">
                  <c:v>3.507518556148156</c:v>
                </c:pt>
                <c:pt idx="2043">
                  <c:v>3.507413712388065</c:v>
                </c:pt>
                <c:pt idx="2044">
                  <c:v>3.507308887923798</c:v>
                </c:pt>
                <c:pt idx="2045">
                  <c:v>3.507204050762538</c:v>
                </c:pt>
                <c:pt idx="2046">
                  <c:v>3.507099216900946</c:v>
                </c:pt>
                <c:pt idx="2047">
                  <c:v>3.506994402333667</c:v>
                </c:pt>
                <c:pt idx="2048">
                  <c:v>3.506889575070907</c:v>
                </c:pt>
                <c:pt idx="2049">
                  <c:v>3.506784767101454</c:v>
                </c:pt>
                <c:pt idx="2050">
                  <c:v>3.506679946437524</c:v>
                </c:pt>
                <c:pt idx="2051">
                  <c:v>3.506575129073258</c:v>
                </c:pt>
                <c:pt idx="2052">
                  <c:v>3.506470331000797</c:v>
                </c:pt>
                <c:pt idx="2053">
                  <c:v>3.506365519610028</c:v>
                </c:pt>
                <c:pt idx="2054">
                  <c:v>3.506260727311691</c:v>
                </c:pt>
                <c:pt idx="2055">
                  <c:v>3.506155922308913</c:v>
                </c:pt>
                <c:pt idx="2056">
                  <c:v>3.506051120593443</c:v>
                </c:pt>
                <c:pt idx="2057">
                  <c:v>3.505946338155029</c:v>
                </c:pt>
                <c:pt idx="2058">
                  <c:v>3.505841543013676</c:v>
                </c:pt>
                <c:pt idx="2059">
                  <c:v>3.505736767148375</c:v>
                </c:pt>
                <c:pt idx="2060">
                  <c:v>3.50563197858114</c:v>
                </c:pt>
                <c:pt idx="2061">
                  <c:v>3.505527193301212</c:v>
                </c:pt>
                <c:pt idx="2062">
                  <c:v>3.505422427295831</c:v>
                </c:pt>
                <c:pt idx="2063">
                  <c:v>3.505317648590021</c:v>
                </c:pt>
                <c:pt idx="2064">
                  <c:v>3.505212889157753</c:v>
                </c:pt>
                <c:pt idx="2065">
                  <c:v>3.50510811702606</c:v>
                </c:pt>
                <c:pt idx="2066">
                  <c:v>3.505003348181676</c:v>
                </c:pt>
                <c:pt idx="2067">
                  <c:v>3.50489859860933</c:v>
                </c:pt>
                <c:pt idx="2068">
                  <c:v>3.504793836339061</c:v>
                </c:pt>
                <c:pt idx="2069">
                  <c:v>3.504689093339826</c:v>
                </c:pt>
                <c:pt idx="2070">
                  <c:v>3.504584337643677</c:v>
                </c:pt>
                <c:pt idx="2071">
                  <c:v>3.504479585234835</c:v>
                </c:pt>
                <c:pt idx="2072">
                  <c:v>3.504374852095523</c:v>
                </c:pt>
                <c:pt idx="2073">
                  <c:v>3.504270106260797</c:v>
                </c:pt>
                <c:pt idx="2074">
                  <c:v>3.504165379694599</c:v>
                </c:pt>
                <c:pt idx="2075">
                  <c:v>3.50406064043399</c:v>
                </c:pt>
                <c:pt idx="2076">
                  <c:v>3.503955904460691</c:v>
                </c:pt>
                <c:pt idx="2077">
                  <c:v>3.503851187754414</c:v>
                </c:pt>
                <c:pt idx="2078">
                  <c:v>3.50374645835523</c:v>
                </c:pt>
                <c:pt idx="2079">
                  <c:v>3.503641748222067</c:v>
                </c:pt>
                <c:pt idx="2080">
                  <c:v>3.503537025397</c:v>
                </c:pt>
                <c:pt idx="2081">
                  <c:v>3.503432305859242</c:v>
                </c:pt>
                <c:pt idx="2082">
                  <c:v>3.503327605586</c:v>
                </c:pt>
                <c:pt idx="2083">
                  <c:v>3.50322289262236</c:v>
                </c:pt>
                <c:pt idx="2084">
                  <c:v>3.50311819892223</c:v>
                </c:pt>
                <c:pt idx="2085">
                  <c:v>3.503013492532705</c:v>
                </c:pt>
                <c:pt idx="2086">
                  <c:v>3.50290878943049</c:v>
                </c:pt>
                <c:pt idx="2087">
                  <c:v>3.502804105590282</c:v>
                </c:pt>
                <c:pt idx="2088">
                  <c:v>3.502699409062183</c:v>
                </c:pt>
                <c:pt idx="2089">
                  <c:v>3.50259473179509</c:v>
                </c:pt>
                <c:pt idx="2090">
                  <c:v>3.502490041841108</c:v>
                </c:pt>
                <c:pt idx="2091">
                  <c:v>3.502385355174435</c:v>
                </c:pt>
                <c:pt idx="2092">
                  <c:v>3.502280687767261</c:v>
                </c:pt>
                <c:pt idx="2093">
                  <c:v>3.502176007674705</c:v>
                </c:pt>
                <c:pt idx="2094">
                  <c:v>3.502071346840645</c:v>
                </c:pt>
                <c:pt idx="2095">
                  <c:v>3.501966673322205</c:v>
                </c:pt>
                <c:pt idx="2096">
                  <c:v>3.501862003091074</c:v>
                </c:pt>
                <c:pt idx="2097">
                  <c:v>3.501757352116936</c:v>
                </c:pt>
                <c:pt idx="2098">
                  <c:v>3.501652688459922</c:v>
                </c:pt>
                <c:pt idx="2099">
                  <c:v>3.501548044058896</c:v>
                </c:pt>
                <c:pt idx="2100">
                  <c:v>3.501443386975999</c:v>
                </c:pt>
                <c:pt idx="2101">
                  <c:v>3.501338733180411</c:v>
                </c:pt>
                <c:pt idx="2102">
                  <c:v>3.501234098639307</c:v>
                </c:pt>
                <c:pt idx="2103">
                  <c:v>3.501129451417836</c:v>
                </c:pt>
                <c:pt idx="2104">
                  <c:v>3.501024823449844</c:v>
                </c:pt>
                <c:pt idx="2105">
                  <c:v>3.50092018280249</c:v>
                </c:pt>
                <c:pt idx="2106">
                  <c:v>3.500815545442444</c:v>
                </c:pt>
                <c:pt idx="2107">
                  <c:v>3.500710927334374</c:v>
                </c:pt>
                <c:pt idx="2108">
                  <c:v>3.500606296548445</c:v>
                </c:pt>
                <c:pt idx="2109">
                  <c:v>3.500501685013488</c:v>
                </c:pt>
                <c:pt idx="2110">
                  <c:v>3.500397060801677</c:v>
                </c:pt>
                <c:pt idx="2111">
                  <c:v>3.500292439877172</c:v>
                </c:pt>
                <c:pt idx="2112">
                  <c:v>3.500187838202138</c:v>
                </c:pt>
                <c:pt idx="2113">
                  <c:v>3.50008322385175</c:v>
                </c:pt>
                <c:pt idx="2114">
                  <c:v>3.499978628749826</c:v>
                </c:pt>
                <c:pt idx="2115">
                  <c:v>3.499874020973558</c:v>
                </c:pt>
                <c:pt idx="2116">
                  <c:v>3.499769416484597</c:v>
                </c:pt>
                <c:pt idx="2117">
                  <c:v>3.499664831242597</c:v>
                </c:pt>
                <c:pt idx="2118">
                  <c:v>3.499560233327752</c:v>
                </c:pt>
                <c:pt idx="2119">
                  <c:v>3.499455654658862</c:v>
                </c:pt>
                <c:pt idx="2120">
                  <c:v>3.499351063318137</c:v>
                </c:pt>
                <c:pt idx="2121">
                  <c:v>3.499246475264715</c:v>
                </c:pt>
                <c:pt idx="2122">
                  <c:v>3.499141906455752</c:v>
                </c:pt>
                <c:pt idx="2123">
                  <c:v>3.49903732497645</c:v>
                </c:pt>
                <c:pt idx="2124">
                  <c:v>3.498932762740598</c:v>
                </c:pt>
                <c:pt idx="2125">
                  <c:v>3.498828187835412</c:v>
                </c:pt>
                <c:pt idx="2126">
                  <c:v>3.498723616217535</c:v>
                </c:pt>
                <c:pt idx="2127">
                  <c:v>3.498619063841604</c:v>
                </c:pt>
                <c:pt idx="2128">
                  <c:v>3.498514498797844</c:v>
                </c:pt>
                <c:pt idx="2129">
                  <c:v>3.498409952995026</c:v>
                </c:pt>
                <c:pt idx="2130">
                  <c:v>3.498305394525382</c:v>
                </c:pt>
                <c:pt idx="2131">
                  <c:v>3.498200839343045</c:v>
                </c:pt>
                <c:pt idx="2132">
                  <c:v>3.498096303400151</c:v>
                </c:pt>
                <c:pt idx="2133">
                  <c:v>3.497991754791934</c:v>
                </c:pt>
                <c:pt idx="2134">
                  <c:v>3.497887225422151</c:v>
                </c:pt>
                <c:pt idx="2135">
                  <c:v>3.497782683388047</c:v>
                </c:pt>
                <c:pt idx="2136">
                  <c:v>3.497678144641257</c:v>
                </c:pt>
                <c:pt idx="2137">
                  <c:v>3.497573625131396</c:v>
                </c:pt>
                <c:pt idx="2138">
                  <c:v>3.49746909295872</c:v>
                </c:pt>
                <c:pt idx="2139">
                  <c:v>3.497364580021972</c:v>
                </c:pt>
                <c:pt idx="2140">
                  <c:v>3.497260054423413</c:v>
                </c:pt>
                <c:pt idx="2141">
                  <c:v>3.497155532112163</c:v>
                </c:pt>
                <c:pt idx="2142">
                  <c:v>3.497051029035335</c:v>
                </c:pt>
                <c:pt idx="2143">
                  <c:v>3.496946513298199</c:v>
                </c:pt>
                <c:pt idx="2144">
                  <c:v>3.496842016794486</c:v>
                </c:pt>
                <c:pt idx="2145">
                  <c:v>3.496737507631472</c:v>
                </c:pt>
                <c:pt idx="2146">
                  <c:v>3.496633001755764</c:v>
                </c:pt>
                <c:pt idx="2147">
                  <c:v>3.496528499167366</c:v>
                </c:pt>
                <c:pt idx="2148">
                  <c:v>3.496424031754485</c:v>
                </c:pt>
                <c:pt idx="2149">
                  <c:v>3.496319535739699</c:v>
                </c:pt>
                <c:pt idx="2150">
                  <c:v>3.496215043012226</c:v>
                </c:pt>
                <c:pt idx="2151">
                  <c:v>3.496110553572062</c:v>
                </c:pt>
                <c:pt idx="2152">
                  <c:v>3.496006067419206</c:v>
                </c:pt>
                <c:pt idx="2153">
                  <c:v>3.495901616436852</c:v>
                </c:pt>
                <c:pt idx="2154">
                  <c:v>3.495797136857611</c:v>
                </c:pt>
                <c:pt idx="2155">
                  <c:v>3.495692660565678</c:v>
                </c:pt>
                <c:pt idx="2156">
                  <c:v>3.495588187561056</c:v>
                </c:pt>
                <c:pt idx="2157">
                  <c:v>3.495483717843742</c:v>
                </c:pt>
                <c:pt idx="2158">
                  <c:v>3.495379283291915</c:v>
                </c:pt>
                <c:pt idx="2159">
                  <c:v>3.495274820148214</c:v>
                </c:pt>
                <c:pt idx="2160">
                  <c:v>3.495170360291826</c:v>
                </c:pt>
                <c:pt idx="2161">
                  <c:v>3.495065903722743</c:v>
                </c:pt>
                <c:pt idx="2162">
                  <c:v>3.494961450440975</c:v>
                </c:pt>
                <c:pt idx="2163">
                  <c:v>3.494857032319674</c:v>
                </c:pt>
                <c:pt idx="2164">
                  <c:v>3.494752585611518</c:v>
                </c:pt>
                <c:pt idx="2165">
                  <c:v>3.49464814219067</c:v>
                </c:pt>
                <c:pt idx="2166">
                  <c:v>3.494543702057132</c:v>
                </c:pt>
                <c:pt idx="2167">
                  <c:v>3.494439265210903</c:v>
                </c:pt>
                <c:pt idx="2168">
                  <c:v>3.494334863520129</c:v>
                </c:pt>
                <c:pt idx="2169">
                  <c:v>3.494230433247515</c:v>
                </c:pt>
                <c:pt idx="2170">
                  <c:v>3.49412600626221</c:v>
                </c:pt>
                <c:pt idx="2171">
                  <c:v>3.494021582564214</c:v>
                </c:pt>
                <c:pt idx="2172">
                  <c:v>3.493917162153527</c:v>
                </c:pt>
                <c:pt idx="2173">
                  <c:v>3.49381277689328</c:v>
                </c:pt>
                <c:pt idx="2174">
                  <c:v>3.493708363056208</c:v>
                </c:pt>
                <c:pt idx="2175">
                  <c:v>3.493603952506446</c:v>
                </c:pt>
                <c:pt idx="2176">
                  <c:v>3.493499545243993</c:v>
                </c:pt>
                <c:pt idx="2177">
                  <c:v>3.493395141268848</c:v>
                </c:pt>
                <c:pt idx="2178">
                  <c:v>3.493290772439128</c:v>
                </c:pt>
                <c:pt idx="2179">
                  <c:v>3.4931863750376</c:v>
                </c:pt>
                <c:pt idx="2180">
                  <c:v>3.493081980923378</c:v>
                </c:pt>
                <c:pt idx="2181">
                  <c:v>3.492977590096467</c:v>
                </c:pt>
                <c:pt idx="2182">
                  <c:v>3.492873202556864</c:v>
                </c:pt>
                <c:pt idx="2183">
                  <c:v>3.492768850157672</c:v>
                </c:pt>
                <c:pt idx="2184">
                  <c:v>3.492664468296267</c:v>
                </c:pt>
                <c:pt idx="2185">
                  <c:v>3.492560089687827</c:v>
                </c:pt>
                <c:pt idx="2186">
                  <c:v>3.492455714352788</c:v>
                </c:pt>
                <c:pt idx="2187">
                  <c:v>3.49235134229116</c:v>
                </c:pt>
                <c:pt idx="2188">
                  <c:v>3.492247005351316</c:v>
                </c:pt>
                <c:pt idx="2189">
                  <c:v>3.492142639835496</c:v>
                </c:pt>
                <c:pt idx="2190">
                  <c:v>3.49203827759308</c:v>
                </c:pt>
                <c:pt idx="2191">
                  <c:v>3.49193391862407</c:v>
                </c:pt>
                <c:pt idx="2192">
                  <c:v>3.491829562928463</c:v>
                </c:pt>
                <c:pt idx="2193">
                  <c:v>3.491725242349652</c:v>
                </c:pt>
                <c:pt idx="2194">
                  <c:v>3.491620893199856</c:v>
                </c:pt>
                <c:pt idx="2195">
                  <c:v>3.491516547323468</c:v>
                </c:pt>
                <c:pt idx="2196">
                  <c:v>3.49141220472048</c:v>
                </c:pt>
                <c:pt idx="2197">
                  <c:v>3.491307865390902</c:v>
                </c:pt>
                <c:pt idx="2198">
                  <c:v>3.49120356117312</c:v>
                </c:pt>
                <c:pt idx="2199">
                  <c:v>3.491099228389353</c:v>
                </c:pt>
                <c:pt idx="2200">
                  <c:v>3.49099489887899</c:v>
                </c:pt>
                <c:pt idx="2201">
                  <c:v>3.49089057264203</c:v>
                </c:pt>
                <c:pt idx="2202">
                  <c:v>3.490786249678475</c:v>
                </c:pt>
                <c:pt idx="2203">
                  <c:v>3.490681961821725</c:v>
                </c:pt>
                <c:pt idx="2204">
                  <c:v>3.490577645403982</c:v>
                </c:pt>
                <c:pt idx="2205">
                  <c:v>3.490473332259643</c:v>
                </c:pt>
                <c:pt idx="2206">
                  <c:v>3.490369022388708</c:v>
                </c:pt>
                <c:pt idx="2207">
                  <c:v>3.490264715791181</c:v>
                </c:pt>
                <c:pt idx="2208">
                  <c:v>3.490160444295463</c:v>
                </c:pt>
                <c:pt idx="2209">
                  <c:v>3.490056144243743</c:v>
                </c:pt>
                <c:pt idx="2210">
                  <c:v>3.489951847465433</c:v>
                </c:pt>
                <c:pt idx="2211">
                  <c:v>3.489847553960525</c:v>
                </c:pt>
                <c:pt idx="2212">
                  <c:v>3.489743263729021</c:v>
                </c:pt>
                <c:pt idx="2213">
                  <c:v>3.489639008594336</c:v>
                </c:pt>
                <c:pt idx="2214">
                  <c:v>3.489534724908644</c:v>
                </c:pt>
                <c:pt idx="2215">
                  <c:v>3.489430444496356</c:v>
                </c:pt>
                <c:pt idx="2216">
                  <c:v>3.489326167357474</c:v>
                </c:pt>
                <c:pt idx="2217">
                  <c:v>3.489221893491997</c:v>
                </c:pt>
                <c:pt idx="2218">
                  <c:v>3.489117654718342</c:v>
                </c:pt>
                <c:pt idx="2219">
                  <c:v>3.489013387398676</c:v>
                </c:pt>
                <c:pt idx="2220">
                  <c:v>3.488909123352414</c:v>
                </c:pt>
                <c:pt idx="2221">
                  <c:v>3.488804862579558</c:v>
                </c:pt>
                <c:pt idx="2222">
                  <c:v>3.488700605080106</c:v>
                </c:pt>
                <c:pt idx="2223">
                  <c:v>3.488596382667483</c:v>
                </c:pt>
                <c:pt idx="2224">
                  <c:v>3.488492131713839</c:v>
                </c:pt>
                <c:pt idx="2225">
                  <c:v>3.488387884033606</c:v>
                </c:pt>
                <c:pt idx="2226">
                  <c:v>3.488283639626775</c:v>
                </c:pt>
                <c:pt idx="2227">
                  <c:v>3.48817939849335</c:v>
                </c:pt>
                <c:pt idx="2228">
                  <c:v>3.488075192441757</c:v>
                </c:pt>
                <c:pt idx="2229">
                  <c:v>3.487970957854143</c:v>
                </c:pt>
                <c:pt idx="2230">
                  <c:v>3.487866726539932</c:v>
                </c:pt>
                <c:pt idx="2231">
                  <c:v>3.487762498499127</c:v>
                </c:pt>
                <c:pt idx="2232">
                  <c:v>3.487658273731726</c:v>
                </c:pt>
                <c:pt idx="2233">
                  <c:v>3.487554084041167</c:v>
                </c:pt>
                <c:pt idx="2234">
                  <c:v>3.487449865819577</c:v>
                </c:pt>
                <c:pt idx="2235">
                  <c:v>3.487345650871393</c:v>
                </c:pt>
                <c:pt idx="2236">
                  <c:v>3.487241439196612</c:v>
                </c:pt>
                <c:pt idx="2237">
                  <c:v>3.487137230795238</c:v>
                </c:pt>
                <c:pt idx="2238">
                  <c:v>3.48703305746571</c:v>
                </c:pt>
                <c:pt idx="2239">
                  <c:v>3.486928855610145</c:v>
                </c:pt>
                <c:pt idx="2240">
                  <c:v>3.486824657027987</c:v>
                </c:pt>
                <c:pt idx="2241">
                  <c:v>3.486720461719233</c:v>
                </c:pt>
                <c:pt idx="2242">
                  <c:v>3.486616269683882</c:v>
                </c:pt>
                <c:pt idx="2243">
                  <c:v>3.486512112715387</c:v>
                </c:pt>
                <c:pt idx="2244">
                  <c:v>3.486407927225847</c:v>
                </c:pt>
                <c:pt idx="2245">
                  <c:v>3.486303745009715</c:v>
                </c:pt>
                <c:pt idx="2246">
                  <c:v>3.486199566066987</c:v>
                </c:pt>
                <c:pt idx="2247">
                  <c:v>3.486095390397664</c:v>
                </c:pt>
                <c:pt idx="2248">
                  <c:v>3.485991249790198</c:v>
                </c:pt>
                <c:pt idx="2249">
                  <c:v>3.485887080666685</c:v>
                </c:pt>
                <c:pt idx="2250">
                  <c:v>3.485782914816578</c:v>
                </c:pt>
                <c:pt idx="2251">
                  <c:v>3.485678752239875</c:v>
                </c:pt>
                <c:pt idx="2252">
                  <c:v>3.485574592936578</c:v>
                </c:pt>
                <c:pt idx="2253">
                  <c:v>3.485470468690143</c:v>
                </c:pt>
                <c:pt idx="2254">
                  <c:v>3.485366315932657</c:v>
                </c:pt>
                <c:pt idx="2255">
                  <c:v>3.485262166448574</c:v>
                </c:pt>
                <c:pt idx="2256">
                  <c:v>3.485158020237898</c:v>
                </c:pt>
                <c:pt idx="2257">
                  <c:v>3.485053877300626</c:v>
                </c:pt>
                <c:pt idx="2258">
                  <c:v>3.484949769415223</c:v>
                </c:pt>
                <c:pt idx="2259">
                  <c:v>3.484845633023758</c:v>
                </c:pt>
                <c:pt idx="2260">
                  <c:v>3.484741499905704</c:v>
                </c:pt>
                <c:pt idx="2261">
                  <c:v>3.484637370061055</c:v>
                </c:pt>
                <c:pt idx="2262">
                  <c:v>3.484533243489808</c:v>
                </c:pt>
                <c:pt idx="2263">
                  <c:v>3.484429151965437</c:v>
                </c:pt>
                <c:pt idx="2264">
                  <c:v>3.484325031940001</c:v>
                </c:pt>
                <c:pt idx="2265">
                  <c:v>3.484220915187971</c:v>
                </c:pt>
                <c:pt idx="2266">
                  <c:v>3.484116801709346</c:v>
                </c:pt>
                <c:pt idx="2267">
                  <c:v>3.484012691504124</c:v>
                </c:pt>
                <c:pt idx="2268">
                  <c:v>3.483908616340785</c:v>
                </c:pt>
                <c:pt idx="2269">
                  <c:v>3.483804512681376</c:v>
                </c:pt>
                <c:pt idx="2270">
                  <c:v>3.483700412295371</c:v>
                </c:pt>
                <c:pt idx="2271">
                  <c:v>3.483596315182771</c:v>
                </c:pt>
                <c:pt idx="2272">
                  <c:v>3.483492221343575</c:v>
                </c:pt>
                <c:pt idx="2273">
                  <c:v>3.483388162541268</c:v>
                </c:pt>
                <c:pt idx="2274">
                  <c:v>3.483284075247883</c:v>
                </c:pt>
                <c:pt idx="2275">
                  <c:v>3.483179991227904</c:v>
                </c:pt>
                <c:pt idx="2276">
                  <c:v>3.48307591048133</c:v>
                </c:pt>
                <c:pt idx="2277">
                  <c:v>3.482971833008158</c:v>
                </c:pt>
                <c:pt idx="2278">
                  <c:v>3.482867790566883</c:v>
                </c:pt>
                <c:pt idx="2279">
                  <c:v>3.482763719639525</c:v>
                </c:pt>
                <c:pt idx="2280">
                  <c:v>3.482659651985572</c:v>
                </c:pt>
                <c:pt idx="2281">
                  <c:v>3.482555587605023</c:v>
                </c:pt>
                <c:pt idx="2282">
                  <c:v>3.482451526497879</c:v>
                </c:pt>
                <c:pt idx="2283">
                  <c:v>3.482347500417634</c:v>
                </c:pt>
                <c:pt idx="2284">
                  <c:v>3.482243445856301</c:v>
                </c:pt>
                <c:pt idx="2285">
                  <c:v>3.482139394568374</c:v>
                </c:pt>
                <c:pt idx="2286">
                  <c:v>3.482035346553851</c:v>
                </c:pt>
                <c:pt idx="2287">
                  <c:v>3.481931301812733</c:v>
                </c:pt>
                <c:pt idx="2288">
                  <c:v>3.48182729209352</c:v>
                </c:pt>
                <c:pt idx="2289">
                  <c:v>3.481723253898211</c:v>
                </c:pt>
                <c:pt idx="2290">
                  <c:v>3.48161921897631</c:v>
                </c:pt>
                <c:pt idx="2291">
                  <c:v>3.481515187327813</c:v>
                </c:pt>
                <c:pt idx="2292">
                  <c:v>3.48141115895272</c:v>
                </c:pt>
                <c:pt idx="2293">
                  <c:v>3.481307165594538</c:v>
                </c:pt>
                <c:pt idx="2294">
                  <c:v>3.481203143765256</c:v>
                </c:pt>
                <c:pt idx="2295">
                  <c:v>3.48109912520938</c:v>
                </c:pt>
                <c:pt idx="2296">
                  <c:v>3.480995109926908</c:v>
                </c:pt>
                <c:pt idx="2297">
                  <c:v>3.480891097917842</c:v>
                </c:pt>
                <c:pt idx="2298">
                  <c:v>3.480787120920691</c:v>
                </c:pt>
                <c:pt idx="2299">
                  <c:v>3.480683115457435</c:v>
                </c:pt>
                <c:pt idx="2300">
                  <c:v>3.480579113267584</c:v>
                </c:pt>
                <c:pt idx="2301">
                  <c:v>3.480475114351138</c:v>
                </c:pt>
                <c:pt idx="2302">
                  <c:v>3.480371118708097</c:v>
                </c:pt>
                <c:pt idx="2303">
                  <c:v>3.480267158071978</c:v>
                </c:pt>
                <c:pt idx="2304">
                  <c:v>3.480163168974748</c:v>
                </c:pt>
                <c:pt idx="2305">
                  <c:v>3.480059183150923</c:v>
                </c:pt>
                <c:pt idx="2306">
                  <c:v>3.479955200600502</c:v>
                </c:pt>
                <c:pt idx="2307">
                  <c:v>3.479851221323487</c:v>
                </c:pt>
                <c:pt idx="2308">
                  <c:v>3.4797472770484</c:v>
                </c:pt>
                <c:pt idx="2309">
                  <c:v>3.479643304317193</c:v>
                </c:pt>
                <c:pt idx="2310">
                  <c:v>3.479539334859395</c:v>
                </c:pt>
                <c:pt idx="2311">
                  <c:v>3.479435368675001</c:v>
                </c:pt>
                <c:pt idx="2312">
                  <c:v>3.479331405764011</c:v>
                </c:pt>
                <c:pt idx="2313">
                  <c:v>3.479227477849955</c:v>
                </c:pt>
                <c:pt idx="2314">
                  <c:v>3.47912352130961</c:v>
                </c:pt>
                <c:pt idx="2315">
                  <c:v>3.479019567267041</c:v>
                </c:pt>
                <c:pt idx="2316">
                  <c:v>3.478915616483488</c:v>
                </c:pt>
                <c:pt idx="2317">
                  <c:v>3.478811668958952</c:v>
                </c:pt>
                <c:pt idx="2318">
                  <c:v>3.478707756412271</c:v>
                </c:pt>
                <c:pt idx="2319">
                  <c:v>3.47860381540477</c:v>
                </c:pt>
                <c:pt idx="2320">
                  <c:v>3.478499877656287</c:v>
                </c:pt>
                <c:pt idx="2321">
                  <c:v>3.47839594316682</c:v>
                </c:pt>
                <c:pt idx="2322">
                  <c:v>3.478292011936368</c:v>
                </c:pt>
                <c:pt idx="2323">
                  <c:v>3.478188115678797</c:v>
                </c:pt>
                <c:pt idx="2324">
                  <c:v>3.478084190965385</c:v>
                </c:pt>
                <c:pt idx="2325">
                  <c:v>3.477980269510986</c:v>
                </c:pt>
                <c:pt idx="2326">
                  <c:v>3.477876351315603</c:v>
                </c:pt>
                <c:pt idx="2327">
                  <c:v>3.477772436379236</c:v>
                </c:pt>
                <c:pt idx="2328">
                  <c:v>3.47766855641078</c:v>
                </c:pt>
                <c:pt idx="2329">
                  <c:v>3.477564647991451</c:v>
                </c:pt>
                <c:pt idx="2330">
                  <c:v>3.477460742831137</c:v>
                </c:pt>
                <c:pt idx="2331">
                  <c:v>3.477356840929839</c:v>
                </c:pt>
                <c:pt idx="2332">
                  <c:v>3.477252942287557</c:v>
                </c:pt>
                <c:pt idx="2333">
                  <c:v>3.477149078608213</c:v>
                </c:pt>
                <c:pt idx="2334">
                  <c:v>3.477045186482968</c:v>
                </c:pt>
                <c:pt idx="2335">
                  <c:v>3.476941297616739</c:v>
                </c:pt>
                <c:pt idx="2336">
                  <c:v>3.476837412009526</c:v>
                </c:pt>
                <c:pt idx="2337">
                  <c:v>3.476733529661329</c:v>
                </c:pt>
                <c:pt idx="2338">
                  <c:v>3.476629682271098</c:v>
                </c:pt>
                <c:pt idx="2339">
                  <c:v>3.476525806439938</c:v>
                </c:pt>
                <c:pt idx="2340">
                  <c:v>3.476421933867793</c:v>
                </c:pt>
                <c:pt idx="2341">
                  <c:v>3.476318064554666</c:v>
                </c:pt>
                <c:pt idx="2342">
                  <c:v>3.476214198500554</c:v>
                </c:pt>
                <c:pt idx="2343">
                  <c:v>3.476110367399436</c:v>
                </c:pt>
                <c:pt idx="2344">
                  <c:v>3.476006507862361</c:v>
                </c:pt>
                <c:pt idx="2345">
                  <c:v>3.475902651584302</c:v>
                </c:pt>
                <c:pt idx="2346">
                  <c:v>3.475798798565258</c:v>
                </c:pt>
                <c:pt idx="2347">
                  <c:v>3.475694948805231</c:v>
                </c:pt>
                <c:pt idx="2348">
                  <c:v>3.475591133993222</c:v>
                </c:pt>
                <c:pt idx="2349">
                  <c:v>3.475487290750235</c:v>
                </c:pt>
                <c:pt idx="2350">
                  <c:v>3.475383450766261</c:v>
                </c:pt>
                <c:pt idx="2351">
                  <c:v>3.475279614041303</c:v>
                </c:pt>
                <c:pt idx="2352">
                  <c:v>3.47517578057536</c:v>
                </c:pt>
                <c:pt idx="2353">
                  <c:v>3.475071982052467</c:v>
                </c:pt>
                <c:pt idx="2354">
                  <c:v>3.474968155103562</c:v>
                </c:pt>
                <c:pt idx="2355">
                  <c:v>3.474864331413673</c:v>
                </c:pt>
                <c:pt idx="2356">
                  <c:v>3.4747605109828</c:v>
                </c:pt>
                <c:pt idx="2357">
                  <c:v>3.474656693810942</c:v>
                </c:pt>
                <c:pt idx="2358">
                  <c:v>3.47455291157716</c:v>
                </c:pt>
                <c:pt idx="2359">
                  <c:v>3.474449100922341</c:v>
                </c:pt>
                <c:pt idx="2360">
                  <c:v>3.474345293526537</c:v>
                </c:pt>
                <c:pt idx="2361">
                  <c:v>3.474241489389745</c:v>
                </c:pt>
                <c:pt idx="2362">
                  <c:v>3.474137688511976</c:v>
                </c:pt>
                <c:pt idx="2363">
                  <c:v>3.474033922567308</c:v>
                </c:pt>
                <c:pt idx="2364">
                  <c:v>3.473930128206573</c:v>
                </c:pt>
                <c:pt idx="2365">
                  <c:v>3.473826337104853</c:v>
                </c:pt>
                <c:pt idx="2366">
                  <c:v>3.47372254926215</c:v>
                </c:pt>
                <c:pt idx="2367">
                  <c:v>3.473618764678461</c:v>
                </c:pt>
                <c:pt idx="2368">
                  <c:v>3.473515015022907</c:v>
                </c:pt>
                <c:pt idx="2369">
                  <c:v>3.473411236956256</c:v>
                </c:pt>
                <c:pt idx="2370">
                  <c:v>3.473307462148622</c:v>
                </c:pt>
                <c:pt idx="2371">
                  <c:v>3.473203690600003</c:v>
                </c:pt>
                <c:pt idx="2372">
                  <c:v>3.4730999223104</c:v>
                </c:pt>
                <c:pt idx="2373">
                  <c:v>3.472996188943958</c:v>
                </c:pt>
                <c:pt idx="2374">
                  <c:v>3.472892427171391</c:v>
                </c:pt>
                <c:pt idx="2375">
                  <c:v>3.472788668657842</c:v>
                </c:pt>
                <c:pt idx="2376">
                  <c:v>3.472684913403306</c:v>
                </c:pt>
                <c:pt idx="2377">
                  <c:v>3.472581161407791</c:v>
                </c:pt>
                <c:pt idx="2378">
                  <c:v>3.47247744433046</c:v>
                </c:pt>
                <c:pt idx="2379">
                  <c:v>3.47237369885198</c:v>
                </c:pt>
                <c:pt idx="2380">
                  <c:v>3.472269956632515</c:v>
                </c:pt>
                <c:pt idx="2381">
                  <c:v>3.472166217672066</c:v>
                </c:pt>
                <c:pt idx="2382">
                  <c:v>3.472062481970632</c:v>
                </c:pt>
                <c:pt idx="2383">
                  <c:v>3.471958781182417</c:v>
                </c:pt>
                <c:pt idx="2384">
                  <c:v>3.471855051998018</c:v>
                </c:pt>
                <c:pt idx="2385">
                  <c:v>3.471751326072641</c:v>
                </c:pt>
                <c:pt idx="2386">
                  <c:v>3.471647603406276</c:v>
                </c:pt>
                <c:pt idx="2387">
                  <c:v>3.471543883998927</c:v>
                </c:pt>
                <c:pt idx="2388">
                  <c:v>3.471440199499821</c:v>
                </c:pt>
                <c:pt idx="2389">
                  <c:v>3.471336486609513</c:v>
                </c:pt>
                <c:pt idx="2390">
                  <c:v>3.471232776978218</c:v>
                </c:pt>
                <c:pt idx="2391">
                  <c:v>3.47112907060594</c:v>
                </c:pt>
                <c:pt idx="2392">
                  <c:v>3.471025367492676</c:v>
                </c:pt>
                <c:pt idx="2393">
                  <c:v>3.470921699282684</c:v>
                </c:pt>
                <c:pt idx="2394">
                  <c:v>3.470818002686458</c:v>
                </c:pt>
                <c:pt idx="2395">
                  <c:v>3.470714309349247</c:v>
                </c:pt>
                <c:pt idx="2396">
                  <c:v>3.470610619271054</c:v>
                </c:pt>
                <c:pt idx="2397">
                  <c:v>3.470506932451875</c:v>
                </c:pt>
                <c:pt idx="2398">
                  <c:v>3.470403280530996</c:v>
                </c:pt>
                <c:pt idx="2399">
                  <c:v>3.470299600228854</c:v>
                </c:pt>
                <c:pt idx="2400">
                  <c:v>3.470195923185727</c:v>
                </c:pt>
                <c:pt idx="2401">
                  <c:v>3.47009224940162</c:v>
                </c:pt>
                <c:pt idx="2402">
                  <c:v>3.469988578876527</c:v>
                </c:pt>
                <c:pt idx="2403">
                  <c:v>3.46988494324476</c:v>
                </c:pt>
                <c:pt idx="2404">
                  <c:v>3.469781279236704</c:v>
                </c:pt>
                <c:pt idx="2405">
                  <c:v>3.469677618487664</c:v>
                </c:pt>
                <c:pt idx="2406">
                  <c:v>3.46957396099764</c:v>
                </c:pt>
                <c:pt idx="2407">
                  <c:v>3.469470306766631</c:v>
                </c:pt>
                <c:pt idx="2408">
                  <c:v>3.469366687423977</c:v>
                </c:pt>
                <c:pt idx="2409">
                  <c:v>3.469263039710003</c:v>
                </c:pt>
                <c:pt idx="2410">
                  <c:v>3.46915939525505</c:v>
                </c:pt>
                <c:pt idx="2411">
                  <c:v>3.469055754059111</c:v>
                </c:pt>
                <c:pt idx="2412">
                  <c:v>3.468952116122187</c:v>
                </c:pt>
                <c:pt idx="2413">
                  <c:v>3.468848513068643</c:v>
                </c:pt>
                <c:pt idx="2414">
                  <c:v>3.46874488164876</c:v>
                </c:pt>
                <c:pt idx="2415">
                  <c:v>3.468641253487889</c:v>
                </c:pt>
                <c:pt idx="2416">
                  <c:v>3.468537628586035</c:v>
                </c:pt>
                <c:pt idx="2417">
                  <c:v>3.468434006943196</c:v>
                </c:pt>
                <c:pt idx="2418">
                  <c:v>3.468330420178767</c:v>
                </c:pt>
                <c:pt idx="2419">
                  <c:v>3.468226805052966</c:v>
                </c:pt>
                <c:pt idx="2420">
                  <c:v>3.46812319318618</c:v>
                </c:pt>
                <c:pt idx="2421">
                  <c:v>3.46801958457841</c:v>
                </c:pt>
                <c:pt idx="2422">
                  <c:v>3.467915979229657</c:v>
                </c:pt>
                <c:pt idx="2423">
                  <c:v>3.46781240875434</c:v>
                </c:pt>
                <c:pt idx="2424">
                  <c:v>3.467708809922624</c:v>
                </c:pt>
                <c:pt idx="2425">
                  <c:v>3.467605214349923</c:v>
                </c:pt>
                <c:pt idx="2426">
                  <c:v>3.46750162203624</c:v>
                </c:pt>
                <c:pt idx="2427">
                  <c:v>3.46739803298157</c:v>
                </c:pt>
                <c:pt idx="2428">
                  <c:v>3.467294478795367</c:v>
                </c:pt>
                <c:pt idx="2429">
                  <c:v>3.467190896257735</c:v>
                </c:pt>
                <c:pt idx="2430">
                  <c:v>3.46708731697912</c:v>
                </c:pt>
                <c:pt idx="2431">
                  <c:v>3.46698374095952</c:v>
                </c:pt>
                <c:pt idx="2432">
                  <c:v>3.466880168198935</c:v>
                </c:pt>
                <c:pt idx="2433">
                  <c:v>3.466776630301843</c:v>
                </c:pt>
                <c:pt idx="2434">
                  <c:v>3.466673064058297</c:v>
                </c:pt>
                <c:pt idx="2435">
                  <c:v>3.466569501073767</c:v>
                </c:pt>
                <c:pt idx="2436">
                  <c:v>3.466465941348249</c:v>
                </c:pt>
                <c:pt idx="2437">
                  <c:v>3.466362384881752</c:v>
                </c:pt>
                <c:pt idx="2438">
                  <c:v>3.466258863273772</c:v>
                </c:pt>
                <c:pt idx="2439">
                  <c:v>3.466155313324313</c:v>
                </c:pt>
                <c:pt idx="2440">
                  <c:v>3.466051766633867</c:v>
                </c:pt>
                <c:pt idx="2441">
                  <c:v>3.465948223202437</c:v>
                </c:pt>
                <c:pt idx="2442">
                  <c:v>3.465844683030022</c:v>
                </c:pt>
                <c:pt idx="2443">
                  <c:v>3.465741177711157</c:v>
                </c:pt>
                <c:pt idx="2444">
                  <c:v>3.46563764405578</c:v>
                </c:pt>
                <c:pt idx="2445">
                  <c:v>3.465534113476171</c:v>
                </c:pt>
                <c:pt idx="2446">
                  <c:v>3.4654305858661</c:v>
                </c:pt>
                <c:pt idx="2447">
                  <c:v>3.465327061503538</c:v>
                </c:pt>
                <c:pt idx="2448">
                  <c:v>3.4652235719781</c:v>
                </c:pt>
                <c:pt idx="2449">
                  <c:v>3.465120054109266</c:v>
                </c:pt>
                <c:pt idx="2450">
                  <c:v>3.465016539487646</c:v>
                </c:pt>
                <c:pt idx="2451">
                  <c:v>3.46491302811314</c:v>
                </c:pt>
                <c:pt idx="2452">
                  <c:v>3.464809519985651</c:v>
                </c:pt>
                <c:pt idx="2453">
                  <c:v>3.464706046689838</c:v>
                </c:pt>
                <c:pt idx="2454">
                  <c:v>3.464602545055093</c:v>
                </c:pt>
                <c:pt idx="2455">
                  <c:v>3.464499046667067</c:v>
                </c:pt>
                <c:pt idx="2456">
                  <c:v>3.464395551525663</c:v>
                </c:pt>
                <c:pt idx="2457">
                  <c:v>3.464292059630782</c:v>
                </c:pt>
                <c:pt idx="2458">
                  <c:v>3.464188602562132</c:v>
                </c:pt>
                <c:pt idx="2459">
                  <c:v>3.464085117159009</c:v>
                </c:pt>
                <c:pt idx="2460">
                  <c:v>3.463981635002116</c:v>
                </c:pt>
                <c:pt idx="2461">
                  <c:v>3.463878156091349</c:v>
                </c:pt>
                <c:pt idx="2462">
                  <c:v>3.463774680426613</c:v>
                </c:pt>
                <c:pt idx="2463">
                  <c:v>3.463671239582663</c:v>
                </c:pt>
                <c:pt idx="2464">
                  <c:v>3.4635677704087</c:v>
                </c:pt>
                <c:pt idx="2465">
                  <c:v>3.463464304480472</c:v>
                </c:pt>
                <c:pt idx="2466">
                  <c:v>3.46336084179788</c:v>
                </c:pt>
                <c:pt idx="2467">
                  <c:v>3.463257382360825</c:v>
                </c:pt>
                <c:pt idx="2468">
                  <c:v>3.463153957739111</c:v>
                </c:pt>
                <c:pt idx="2469">
                  <c:v>3.463050504791843</c:v>
                </c:pt>
                <c:pt idx="2470">
                  <c:v>3.462947055089818</c:v>
                </c:pt>
                <c:pt idx="2471">
                  <c:v>3.462843608632936</c:v>
                </c:pt>
                <c:pt idx="2472">
                  <c:v>3.462740165421098</c:v>
                </c:pt>
                <c:pt idx="2473">
                  <c:v>3.462636757019157</c:v>
                </c:pt>
                <c:pt idx="2474">
                  <c:v>3.462533320296122</c:v>
                </c:pt>
                <c:pt idx="2475">
                  <c:v>3.462429886817836</c:v>
                </c:pt>
                <c:pt idx="2476">
                  <c:v>3.462326456584199</c:v>
                </c:pt>
                <c:pt idx="2477">
                  <c:v>3.462223029595114</c:v>
                </c:pt>
                <c:pt idx="2478">
                  <c:v>3.462119637410484</c:v>
                </c:pt>
                <c:pt idx="2479">
                  <c:v>3.462016216909217</c:v>
                </c:pt>
                <c:pt idx="2480">
                  <c:v>3.461912799652205</c:v>
                </c:pt>
                <c:pt idx="2481">
                  <c:v>3.461809385639351</c:v>
                </c:pt>
                <c:pt idx="2482">
                  <c:v>3.461705974870555</c:v>
                </c:pt>
                <c:pt idx="2483">
                  <c:v>3.461602598900772</c:v>
                </c:pt>
                <c:pt idx="2484">
                  <c:v>3.461499194618806</c:v>
                </c:pt>
                <c:pt idx="2485">
                  <c:v>3.461395793580608</c:v>
                </c:pt>
                <c:pt idx="2486">
                  <c:v>3.461292395786072</c:v>
                </c:pt>
                <c:pt idx="2487">
                  <c:v>3.461189001235103</c:v>
                </c:pt>
                <c:pt idx="2488">
                  <c:v>3.461085641477703</c:v>
                </c:pt>
                <c:pt idx="2489">
                  <c:v>3.46098225341258</c:v>
                </c:pt>
                <c:pt idx="2490">
                  <c:v>3.460878868590725</c:v>
                </c:pt>
                <c:pt idx="2491">
                  <c:v>3.460775487012043</c:v>
                </c:pt>
                <c:pt idx="2492">
                  <c:v>3.460672108676435</c:v>
                </c:pt>
                <c:pt idx="2493">
                  <c:v>3.460568765128956</c:v>
                </c:pt>
                <c:pt idx="2494">
                  <c:v>3.460465393278205</c:v>
                </c:pt>
                <c:pt idx="2495">
                  <c:v>3.460362024670238</c:v>
                </c:pt>
                <c:pt idx="2496">
                  <c:v>3.460258659304947</c:v>
                </c:pt>
                <c:pt idx="2497">
                  <c:v>3.460155297182236</c:v>
                </c:pt>
                <c:pt idx="2498">
                  <c:v>3.460051969842214</c:v>
                </c:pt>
                <c:pt idx="2499">
                  <c:v>3.459948614203376</c:v>
                </c:pt>
                <c:pt idx="2500">
                  <c:v>3.459845261806826</c:v>
                </c:pt>
                <c:pt idx="2501">
                  <c:v>3.459741912652463</c:v>
                </c:pt>
                <c:pt idx="2502">
                  <c:v>3.459638566740185</c:v>
                </c:pt>
                <c:pt idx="2503">
                  <c:v>3.45953525560516</c:v>
                </c:pt>
                <c:pt idx="2504">
                  <c:v>3.459431916175771</c:v>
                </c:pt>
                <c:pt idx="2505">
                  <c:v>3.459328579988175</c:v>
                </c:pt>
                <c:pt idx="2506">
                  <c:v>3.459225247042274</c:v>
                </c:pt>
                <c:pt idx="2507">
                  <c:v>3.459121917337966</c:v>
                </c:pt>
                <c:pt idx="2508">
                  <c:v>3.45901862240547</c:v>
                </c:pt>
                <c:pt idx="2509">
                  <c:v>3.458915299183066</c:v>
                </c:pt>
                <c:pt idx="2510">
                  <c:v>3.458811979201963</c:v>
                </c:pt>
                <c:pt idx="2511">
                  <c:v>3.45870866246206</c:v>
                </c:pt>
                <c:pt idx="2512">
                  <c:v>3.458605348963258</c:v>
                </c:pt>
                <c:pt idx="2513">
                  <c:v>3.458502070230828</c:v>
                </c:pt>
                <c:pt idx="2514">
                  <c:v>3.458398763212947</c:v>
                </c:pt>
                <c:pt idx="2515">
                  <c:v>3.458295459435868</c:v>
                </c:pt>
                <c:pt idx="2516">
                  <c:v>3.458192158899502</c:v>
                </c:pt>
                <c:pt idx="2517">
                  <c:v>3.458088861603742</c:v>
                </c:pt>
                <c:pt idx="2518">
                  <c:v>3.457985599068919</c:v>
                </c:pt>
                <c:pt idx="2519">
                  <c:v>3.457882308253092</c:v>
                </c:pt>
                <c:pt idx="2520">
                  <c:v>3.45777902067758</c:v>
                </c:pt>
                <c:pt idx="2521">
                  <c:v>3.457675736342281</c:v>
                </c:pt>
                <c:pt idx="2522">
                  <c:v>3.4575724552471</c:v>
                </c:pt>
                <c:pt idx="2523">
                  <c:v>3.45746920890742</c:v>
                </c:pt>
                <c:pt idx="2524">
                  <c:v>3.457365934291182</c:v>
                </c:pt>
                <c:pt idx="2525">
                  <c:v>3.457262662914772</c:v>
                </c:pt>
                <c:pt idx="2526">
                  <c:v>3.457159394778079</c:v>
                </c:pt>
                <c:pt idx="2527">
                  <c:v>3.457056129881013</c:v>
                </c:pt>
                <c:pt idx="2528">
                  <c:v>3.456952899734007</c:v>
                </c:pt>
                <c:pt idx="2529">
                  <c:v>3.456849641314903</c:v>
                </c:pt>
                <c:pt idx="2530">
                  <c:v>3.456746386135125</c:v>
                </c:pt>
                <c:pt idx="2531">
                  <c:v>3.456643134194577</c:v>
                </c:pt>
                <c:pt idx="2532">
                  <c:v>3.456539885493162</c:v>
                </c:pt>
                <c:pt idx="2533">
                  <c:v>3.456436671536375</c:v>
                </c:pt>
                <c:pt idx="2534">
                  <c:v>3.456333429311934</c:v>
                </c:pt>
                <c:pt idx="2535">
                  <c:v>3.456230190326329</c:v>
                </c:pt>
                <c:pt idx="2536">
                  <c:v>3.45612695457946</c:v>
                </c:pt>
                <c:pt idx="2537">
                  <c:v>3.456023722071229</c:v>
                </c:pt>
                <c:pt idx="2538">
                  <c:v>3.455920524302194</c:v>
                </c:pt>
                <c:pt idx="2539">
                  <c:v>3.455817298269954</c:v>
                </c:pt>
                <c:pt idx="2540">
                  <c:v>3.455714075476057</c:v>
                </c:pt>
                <c:pt idx="2541">
                  <c:v>3.455610855920403</c:v>
                </c:pt>
                <c:pt idx="2542">
                  <c:v>3.455507655351246</c:v>
                </c:pt>
                <c:pt idx="2543">
                  <c:v>3.455404473767004</c:v>
                </c:pt>
                <c:pt idx="2544">
                  <c:v>3.455301263924009</c:v>
                </c:pt>
                <c:pt idx="2545">
                  <c:v>3.455198057318861</c:v>
                </c:pt>
                <c:pt idx="2546">
                  <c:v>3.455094853951465</c:v>
                </c:pt>
                <c:pt idx="2547">
                  <c:v>3.454991653821721</c:v>
                </c:pt>
                <c:pt idx="2548">
                  <c:v>3.454888488420307</c:v>
                </c:pt>
                <c:pt idx="2549">
                  <c:v>3.454785294764583</c:v>
                </c:pt>
                <c:pt idx="2550">
                  <c:v>3.454682104346216</c:v>
                </c:pt>
                <c:pt idx="2551">
                  <c:v>3.454578917165107</c:v>
                </c:pt>
                <c:pt idx="2552">
                  <c:v>3.454475733221157</c:v>
                </c:pt>
                <c:pt idx="2553">
                  <c:v>3.454372584000104</c:v>
                </c:pt>
                <c:pt idx="2554">
                  <c:v>3.454269406529189</c:v>
                </c:pt>
                <c:pt idx="2555">
                  <c:v>3.454166232295141</c:v>
                </c:pt>
                <c:pt idx="2556">
                  <c:v>3.454063061297855</c:v>
                </c:pt>
                <c:pt idx="2557">
                  <c:v>3.453959893537236</c:v>
                </c:pt>
                <c:pt idx="2558">
                  <c:v>3.453856760494084</c:v>
                </c:pt>
                <c:pt idx="2559">
                  <c:v>3.453753599205515</c:v>
                </c:pt>
                <c:pt idx="2560">
                  <c:v>3.453650441153317</c:v>
                </c:pt>
                <c:pt idx="2561">
                  <c:v>3.453547286337391</c:v>
                </c:pt>
                <c:pt idx="2562">
                  <c:v>3.453444134757639</c:v>
                </c:pt>
                <c:pt idx="2563">
                  <c:v>3.453341017889924</c:v>
                </c:pt>
                <c:pt idx="2564">
                  <c:v>3.45323787276309</c:v>
                </c:pt>
                <c:pt idx="2565">
                  <c:v>3.453134730773318</c:v>
                </c:pt>
                <c:pt idx="2566">
                  <c:v>3.453031592016403</c:v>
                </c:pt>
                <c:pt idx="2567">
                  <c:v>3.45292845649222</c:v>
                </c:pt>
                <c:pt idx="2568">
                  <c:v>3.452825355671713</c:v>
                </c:pt>
                <c:pt idx="2569">
                  <c:v>3.452722226611643</c:v>
                </c:pt>
                <c:pt idx="2570">
                  <c:v>3.452619100783937</c:v>
                </c:pt>
                <c:pt idx="2571">
                  <c:v>3.452515978188476</c:v>
                </c:pt>
                <c:pt idx="2572">
                  <c:v>3.452412858825134</c:v>
                </c:pt>
                <c:pt idx="2573">
                  <c:v>3.45230977415992</c:v>
                </c:pt>
                <c:pt idx="2574">
                  <c:v>3.452206661259459</c:v>
                </c:pt>
                <c:pt idx="2575">
                  <c:v>3.452103551590754</c:v>
                </c:pt>
                <c:pt idx="2576">
                  <c:v>3.452000445153673</c:v>
                </c:pt>
                <c:pt idx="2577">
                  <c:v>3.451897341948099</c:v>
                </c:pt>
                <c:pt idx="2578">
                  <c:v>3.45179427343511</c:v>
                </c:pt>
                <c:pt idx="2579">
                  <c:v>3.451691176691191</c:v>
                </c:pt>
                <c:pt idx="2580">
                  <c:v>3.451588083178406</c:v>
                </c:pt>
                <c:pt idx="2581">
                  <c:v>3.451484992896641</c:v>
                </c:pt>
                <c:pt idx="2582">
                  <c:v>3.451381905845765</c:v>
                </c:pt>
                <c:pt idx="2583">
                  <c:v>3.451278853481928</c:v>
                </c:pt>
                <c:pt idx="2584">
                  <c:v>3.45117577289148</c:v>
                </c:pt>
                <c:pt idx="2585">
                  <c:v>3.451072695531553</c:v>
                </c:pt>
                <c:pt idx="2586">
                  <c:v>3.450969621402025</c:v>
                </c:pt>
                <c:pt idx="2587">
                  <c:v>3.450866550502775</c:v>
                </c:pt>
                <c:pt idx="2588">
                  <c:v>3.450763514285023</c:v>
                </c:pt>
                <c:pt idx="2589">
                  <c:v>3.450660449844972</c:v>
                </c:pt>
                <c:pt idx="2590">
                  <c:v>3.45055738863483</c:v>
                </c:pt>
                <c:pt idx="2591">
                  <c:v>3.450454330654473</c:v>
                </c:pt>
                <c:pt idx="2592">
                  <c:v>3.450351275903779</c:v>
                </c:pt>
                <c:pt idx="2593">
                  <c:v>3.450248255829039</c:v>
                </c:pt>
                <c:pt idx="2594">
                  <c:v>3.450145207536318</c:v>
                </c:pt>
                <c:pt idx="2595">
                  <c:v>3.450042162472886</c:v>
                </c:pt>
                <c:pt idx="2596">
                  <c:v>3.449939120638631</c:v>
                </c:pt>
                <c:pt idx="2597">
                  <c:v>3.449836082033422</c:v>
                </c:pt>
                <c:pt idx="2598">
                  <c:v>3.449733078098628</c:v>
                </c:pt>
                <c:pt idx="2599">
                  <c:v>3.449630045950161</c:v>
                </c:pt>
                <c:pt idx="2600">
                  <c:v>3.449527017030375</c:v>
                </c:pt>
                <c:pt idx="2601">
                  <c:v>3.449423991339144</c:v>
                </c:pt>
                <c:pt idx="2602">
                  <c:v>3.449320968876351</c:v>
                </c:pt>
                <c:pt idx="2603">
                  <c:v>3.449217981078431</c:v>
                </c:pt>
                <c:pt idx="2604">
                  <c:v>3.449114965071151</c:v>
                </c:pt>
                <c:pt idx="2605">
                  <c:v>3.449011952291936</c:v>
                </c:pt>
                <c:pt idx="2606">
                  <c:v>3.448908942740664</c:v>
                </c:pt>
                <c:pt idx="2607">
                  <c:v>3.448805936417212</c:v>
                </c:pt>
                <c:pt idx="2608">
                  <c:v>3.448702964753097</c:v>
                </c:pt>
                <c:pt idx="2609">
                  <c:v>3.448599964883932</c:v>
                </c:pt>
                <c:pt idx="2610">
                  <c:v>3.448496968242218</c:v>
                </c:pt>
                <c:pt idx="2611">
                  <c:v>3.448393974827833</c:v>
                </c:pt>
                <c:pt idx="2612">
                  <c:v>3.448290984640654</c:v>
                </c:pt>
                <c:pt idx="2613">
                  <c:v>3.448188029107273</c:v>
                </c:pt>
                <c:pt idx="2614">
                  <c:v>3.448085045373151</c:v>
                </c:pt>
                <c:pt idx="2615">
                  <c:v>3.447982064865868</c:v>
                </c:pt>
                <c:pt idx="2616">
                  <c:v>3.447879087585298</c:v>
                </c:pt>
                <c:pt idx="2617">
                  <c:v>3.44777611353132</c:v>
                </c:pt>
                <c:pt idx="2618">
                  <c:v>3.447673174125604</c:v>
                </c:pt>
                <c:pt idx="2619">
                  <c:v>3.447570206523457</c:v>
                </c:pt>
                <c:pt idx="2620">
                  <c:v>3.447467242147534</c:v>
                </c:pt>
                <c:pt idx="2621">
                  <c:v>3.447364280997708</c:v>
                </c:pt>
                <c:pt idx="2622">
                  <c:v>3.447261323073858</c:v>
                </c:pt>
                <c:pt idx="2623">
                  <c:v>3.447158399792739</c:v>
                </c:pt>
                <c:pt idx="2624">
                  <c:v>3.447055448319494</c:v>
                </c:pt>
                <c:pt idx="2625">
                  <c:v>3.446952500071858</c:v>
                </c:pt>
                <c:pt idx="2626">
                  <c:v>3.446849555049706</c:v>
                </c:pt>
                <c:pt idx="2627">
                  <c:v>3.446746613252921</c:v>
                </c:pt>
                <c:pt idx="2628">
                  <c:v>3.446643706093324</c:v>
                </c:pt>
                <c:pt idx="2629">
                  <c:v>3.446540770745911</c:v>
                </c:pt>
                <c:pt idx="2630">
                  <c:v>3.446437838623492</c:v>
                </c:pt>
                <c:pt idx="2631">
                  <c:v>3.446334909725945</c:v>
                </c:pt>
                <c:pt idx="2632">
                  <c:v>3.446231984053147</c:v>
                </c:pt>
                <c:pt idx="2633">
                  <c:v>3.446129093012005</c:v>
                </c:pt>
                <c:pt idx="2634">
                  <c:v>3.446026173787353</c:v>
                </c:pt>
                <c:pt idx="2635">
                  <c:v>3.445923257787081</c:v>
                </c:pt>
                <c:pt idx="2636">
                  <c:v>3.445820345011066</c:v>
                </c:pt>
                <c:pt idx="2637">
                  <c:v>3.445717435459186</c:v>
                </c:pt>
                <c:pt idx="2638">
                  <c:v>3.445614560533429</c:v>
                </c:pt>
                <c:pt idx="2639">
                  <c:v>3.445511657428467</c:v>
                </c:pt>
                <c:pt idx="2640">
                  <c:v>3.445408757547271</c:v>
                </c:pt>
                <c:pt idx="2641">
                  <c:v>3.445305860889718</c:v>
                </c:pt>
                <c:pt idx="2642">
                  <c:v>3.445202967455685</c:v>
                </c:pt>
                <c:pt idx="2643">
                  <c:v>3.445100108642244</c:v>
                </c:pt>
                <c:pt idx="2644">
                  <c:v>3.4449972216539</c:v>
                </c:pt>
                <c:pt idx="2645">
                  <c:v>3.444894337888709</c:v>
                </c:pt>
                <c:pt idx="2646">
                  <c:v>3.444791457346547</c:v>
                </c:pt>
                <c:pt idx="2647">
                  <c:v>3.444688580027291</c:v>
                </c:pt>
                <c:pt idx="2648">
                  <c:v>3.444585737323094</c:v>
                </c:pt>
                <c:pt idx="2649">
                  <c:v>3.444482866448299</c:v>
                </c:pt>
                <c:pt idx="2650">
                  <c:v>3.444379998796042</c:v>
                </c:pt>
                <c:pt idx="2651">
                  <c:v>3.4442771343662</c:v>
                </c:pt>
                <c:pt idx="2652">
                  <c:v>3.44417427315865</c:v>
                </c:pt>
                <c:pt idx="2653">
                  <c:v>3.444071446560628</c:v>
                </c:pt>
                <c:pt idx="2654">
                  <c:v>3.443968591796311</c:v>
                </c:pt>
                <c:pt idx="2655">
                  <c:v>3.443865740253917</c:v>
                </c:pt>
                <c:pt idx="2656">
                  <c:v>3.443762891933324</c:v>
                </c:pt>
                <c:pt idx="2657">
                  <c:v>3.44366004683441</c:v>
                </c:pt>
                <c:pt idx="2658">
                  <c:v>3.443557236339493</c:v>
                </c:pt>
                <c:pt idx="2659">
                  <c:v>3.443454397682582</c:v>
                </c:pt>
                <c:pt idx="2660">
                  <c:v>3.443351562246981</c:v>
                </c:pt>
                <c:pt idx="2661">
                  <c:v>3.443248730032565</c:v>
                </c:pt>
                <c:pt idx="2662">
                  <c:v>3.443145901039215</c:v>
                </c:pt>
                <c:pt idx="2663">
                  <c:v>3.443043106644333</c:v>
                </c:pt>
                <c:pt idx="2664">
                  <c:v>3.442940284091759</c:v>
                </c:pt>
                <c:pt idx="2665">
                  <c:v>3.442837464759878</c:v>
                </c:pt>
                <c:pt idx="2666">
                  <c:v>3.442734648648572</c:v>
                </c:pt>
                <c:pt idx="2667">
                  <c:v>3.442631835757714</c:v>
                </c:pt>
                <c:pt idx="2668">
                  <c:v>3.442529057459798</c:v>
                </c:pt>
                <c:pt idx="2669">
                  <c:v>3.442426251008488</c:v>
                </c:pt>
                <c:pt idx="2670">
                  <c:v>3.44232344777726</c:v>
                </c:pt>
                <c:pt idx="2671">
                  <c:v>3.442220647765988</c:v>
                </c:pt>
                <c:pt idx="2672">
                  <c:v>3.442117850974553</c:v>
                </c:pt>
                <c:pt idx="2673">
                  <c:v>3.442015088770533</c:v>
                </c:pt>
                <c:pt idx="2674">
                  <c:v>3.441912298417417</c:v>
                </c:pt>
                <c:pt idx="2675">
                  <c:v>3.441809511283767</c:v>
                </c:pt>
                <c:pt idx="2676">
                  <c:v>3.441706727369463</c:v>
                </c:pt>
                <c:pt idx="2677">
                  <c:v>3.44160394667438</c:v>
                </c:pt>
                <c:pt idx="2678">
                  <c:v>3.441501200561184</c:v>
                </c:pt>
                <c:pt idx="2679">
                  <c:v>3.44139842630319</c:v>
                </c:pt>
                <c:pt idx="2680">
                  <c:v>3.441295655264052</c:v>
                </c:pt>
                <c:pt idx="2681">
                  <c:v>3.441192887443641</c:v>
                </c:pt>
                <c:pt idx="2682">
                  <c:v>3.441090122841838</c:v>
                </c:pt>
                <c:pt idx="2683">
                  <c:v>3.4409873928164</c:v>
                </c:pt>
                <c:pt idx="2684">
                  <c:v>3.440884634661408</c:v>
                </c:pt>
                <c:pt idx="2685">
                  <c:v>3.440781879725885</c:v>
                </c:pt>
                <c:pt idx="2686">
                  <c:v>3.440679128008778</c:v>
                </c:pt>
                <c:pt idx="2687">
                  <c:v>3.440576379509967</c:v>
                </c:pt>
                <c:pt idx="2688">
                  <c:v>3.440473665582298</c:v>
                </c:pt>
                <c:pt idx="2689">
                  <c:v>3.440370923518734</c:v>
                </c:pt>
                <c:pt idx="2690">
                  <c:v>3.440268184673104</c:v>
                </c:pt>
                <c:pt idx="2691">
                  <c:v>3.440165449045293</c:v>
                </c:pt>
                <c:pt idx="2692">
                  <c:v>3.440062716635174</c:v>
                </c:pt>
                <c:pt idx="2693">
                  <c:v>3.439960018790685</c:v>
                </c:pt>
                <c:pt idx="2694">
                  <c:v>3.439857292814608</c:v>
                </c:pt>
                <c:pt idx="2695">
                  <c:v>3.439754570055867</c:v>
                </c:pt>
                <c:pt idx="2696">
                  <c:v>3.439651850514338</c:v>
                </c:pt>
                <c:pt idx="2697">
                  <c:v>3.439549134189898</c:v>
                </c:pt>
                <c:pt idx="2698">
                  <c:v>3.439446452425583</c:v>
                </c:pt>
                <c:pt idx="2699">
                  <c:v>3.439343742533989</c:v>
                </c:pt>
                <c:pt idx="2700">
                  <c:v>3.439241035859121</c:v>
                </c:pt>
                <c:pt idx="2701">
                  <c:v>3.439138332400867</c:v>
                </c:pt>
                <c:pt idx="2702">
                  <c:v>3.439035632159103</c:v>
                </c:pt>
                <c:pt idx="2703">
                  <c:v>3.438932966471954</c:v>
                </c:pt>
                <c:pt idx="2704">
                  <c:v>3.438830272661828</c:v>
                </c:pt>
                <c:pt idx="2705">
                  <c:v>3.438727582067832</c:v>
                </c:pt>
                <c:pt idx="2706">
                  <c:v>3.438624894689843</c:v>
                </c:pt>
                <c:pt idx="2707">
                  <c:v>3.438522210527745</c:v>
                </c:pt>
                <c:pt idx="2708">
                  <c:v>3.438419560914749</c:v>
                </c:pt>
                <c:pt idx="2709">
                  <c:v>3.438316883183083</c:v>
                </c:pt>
                <c:pt idx="2710">
                  <c:v>3.43821420866695</c:v>
                </c:pt>
                <c:pt idx="2711">
                  <c:v>3.43811153736622</c:v>
                </c:pt>
                <c:pt idx="2712">
                  <c:v>3.438008869280774</c:v>
                </c:pt>
                <c:pt idx="2713">
                  <c:v>3.437906235738929</c:v>
                </c:pt>
                <c:pt idx="2714">
                  <c:v>3.437803574082717</c:v>
                </c:pt>
                <c:pt idx="2715">
                  <c:v>3.437700915641431</c:v>
                </c:pt>
                <c:pt idx="2716">
                  <c:v>3.43759826041495</c:v>
                </c:pt>
                <c:pt idx="2717">
                  <c:v>3.437495608403154</c:v>
                </c:pt>
                <c:pt idx="2718">
                  <c:v>3.437392990929448</c:v>
                </c:pt>
                <c:pt idx="2719">
                  <c:v>3.43729034534568</c:v>
                </c:pt>
                <c:pt idx="2720">
                  <c:v>3.437187702976236</c:v>
                </c:pt>
                <c:pt idx="2721">
                  <c:v>3.437085063820995</c:v>
                </c:pt>
                <c:pt idx="2722">
                  <c:v>3.436982427879836</c:v>
                </c:pt>
                <c:pt idx="2723">
                  <c:v>3.436879826471261</c:v>
                </c:pt>
                <c:pt idx="2724">
                  <c:v>3.436777196956931</c:v>
                </c:pt>
                <c:pt idx="2725">
                  <c:v>3.43667457065632</c:v>
                </c:pt>
                <c:pt idx="2726">
                  <c:v>3.436571947569311</c:v>
                </c:pt>
                <c:pt idx="2727">
                  <c:v>3.43646932769578</c:v>
                </c:pt>
                <c:pt idx="2728">
                  <c:v>3.436366742349334</c:v>
                </c:pt>
                <c:pt idx="2729">
                  <c:v>3.436264128901427</c:v>
                </c:pt>
                <c:pt idx="2730">
                  <c:v>3.43616151866664</c:v>
                </c:pt>
                <c:pt idx="2731">
                  <c:v>3.436058911644851</c:v>
                </c:pt>
                <c:pt idx="2732">
                  <c:v>3.435956307835946</c:v>
                </c:pt>
                <c:pt idx="2733">
                  <c:v>3.435853738548614</c:v>
                </c:pt>
                <c:pt idx="2734">
                  <c:v>3.435751141164124</c:v>
                </c:pt>
                <c:pt idx="2735">
                  <c:v>3.435648546992153</c:v>
                </c:pt>
                <c:pt idx="2736">
                  <c:v>3.43554595603258</c:v>
                </c:pt>
                <c:pt idx="2737">
                  <c:v>3.435443368285282</c:v>
                </c:pt>
                <c:pt idx="2738">
                  <c:v>3.435340815054059</c:v>
                </c:pt>
                <c:pt idx="2739">
                  <c:v>3.435238233729978</c:v>
                </c:pt>
                <c:pt idx="2740">
                  <c:v>3.435135655617815</c:v>
                </c:pt>
                <c:pt idx="2741">
                  <c:v>3.435033080717447</c:v>
                </c:pt>
                <c:pt idx="2742">
                  <c:v>3.434930509028755</c:v>
                </c:pt>
                <c:pt idx="2743">
                  <c:v>3.434827971850633</c:v>
                </c:pt>
                <c:pt idx="2744">
                  <c:v>3.434725406583951</c:v>
                </c:pt>
                <c:pt idx="2745">
                  <c:v>3.434622844528584</c:v>
                </c:pt>
                <c:pt idx="2746">
                  <c:v>3.434520285684412</c:v>
                </c:pt>
                <c:pt idx="2747">
                  <c:v>3.434417730051314</c:v>
                </c:pt>
                <c:pt idx="2748">
                  <c:v>3.434315208923285</c:v>
                </c:pt>
                <c:pt idx="2749">
                  <c:v>3.434212659710994</c:v>
                </c:pt>
                <c:pt idx="2750">
                  <c:v>3.434110113709416</c:v>
                </c:pt>
                <c:pt idx="2751">
                  <c:v>3.434007570918431</c:v>
                </c:pt>
                <c:pt idx="2752">
                  <c:v>3.433905031337918</c:v>
                </c:pt>
                <c:pt idx="2753">
                  <c:v>3.433802526256975</c:v>
                </c:pt>
                <c:pt idx="2754">
                  <c:v>3.433699993096063</c:v>
                </c:pt>
                <c:pt idx="2755">
                  <c:v>3.433597463145268</c:v>
                </c:pt>
                <c:pt idx="2756">
                  <c:v>3.433494936404461</c:v>
                </c:pt>
                <c:pt idx="2757">
                  <c:v>3.433392412873525</c:v>
                </c:pt>
                <c:pt idx="2758">
                  <c:v>3.433289923836659</c:v>
                </c:pt>
                <c:pt idx="2759">
                  <c:v>3.433187406724123</c:v>
                </c:pt>
                <c:pt idx="2760">
                  <c:v>3.433084892821097</c:v>
                </c:pt>
                <c:pt idx="2761">
                  <c:v>3.432982382127459</c:v>
                </c:pt>
                <c:pt idx="2762">
                  <c:v>3.432879874643088</c:v>
                </c:pt>
                <c:pt idx="2763">
                  <c:v>3.432777401647294</c:v>
                </c:pt>
                <c:pt idx="2764">
                  <c:v>3.432674900580122</c:v>
                </c:pt>
                <c:pt idx="2765">
                  <c:v>3.432572402721858</c:v>
                </c:pt>
                <c:pt idx="2766">
                  <c:v>3.432469908072381</c:v>
                </c:pt>
                <c:pt idx="2767">
                  <c:v>3.432367416631572</c:v>
                </c:pt>
                <c:pt idx="2768">
                  <c:v>3.432264959673834</c:v>
                </c:pt>
                <c:pt idx="2769">
                  <c:v>3.432162474649018</c:v>
                </c:pt>
                <c:pt idx="2770">
                  <c:v>3.43205999283251</c:v>
                </c:pt>
                <c:pt idx="2771">
                  <c:v>3.431957514224183</c:v>
                </c:pt>
                <c:pt idx="2772">
                  <c:v>3.431855038823923</c:v>
                </c:pt>
                <c:pt idx="2773">
                  <c:v>3.431752597901244</c:v>
                </c:pt>
                <c:pt idx="2774">
                  <c:v>3.431650128915773</c:v>
                </c:pt>
                <c:pt idx="2775">
                  <c:v>3.431547663138007</c:v>
                </c:pt>
                <c:pt idx="2776">
                  <c:v>3.431445200567826</c:v>
                </c:pt>
                <c:pt idx="2777">
                  <c:v>3.431342741205109</c:v>
                </c:pt>
                <c:pt idx="2778">
                  <c:v>3.431240316314473</c:v>
                </c:pt>
                <c:pt idx="2779">
                  <c:v>3.431137863365342</c:v>
                </c:pt>
                <c:pt idx="2780">
                  <c:v>3.431035413623312</c:v>
                </c:pt>
                <c:pt idx="2781">
                  <c:v>3.430932967088264</c:v>
                </c:pt>
                <c:pt idx="2782">
                  <c:v>3.430830523760079</c:v>
                </c:pt>
                <c:pt idx="2783">
                  <c:v>3.430728114898478</c:v>
                </c:pt>
                <c:pt idx="2784">
                  <c:v>3.430625677982678</c:v>
                </c:pt>
                <c:pt idx="2785">
                  <c:v>3.430523244273376</c:v>
                </c:pt>
                <c:pt idx="2786">
                  <c:v>3.430420813770453</c:v>
                </c:pt>
                <c:pt idx="2787">
                  <c:v>3.43031838647379</c:v>
                </c:pt>
                <c:pt idx="2788">
                  <c:v>3.43021599363822</c:v>
                </c:pt>
                <c:pt idx="2789">
                  <c:v>3.430113572752741</c:v>
                </c:pt>
                <c:pt idx="2790">
                  <c:v>3.430011155073156</c:v>
                </c:pt>
                <c:pt idx="2791">
                  <c:v>3.429908740599351</c:v>
                </c:pt>
                <c:pt idx="2792">
                  <c:v>3.429806329331202</c:v>
                </c:pt>
                <c:pt idx="2793">
                  <c:v>3.429703952518657</c:v>
                </c:pt>
                <c:pt idx="2794">
                  <c:v>3.429601547660486</c:v>
                </c:pt>
                <c:pt idx="2795">
                  <c:v>3.429499146007611</c:v>
                </c:pt>
                <c:pt idx="2796">
                  <c:v>3.429396747559914</c:v>
                </c:pt>
                <c:pt idx="2797">
                  <c:v>3.429294352317271</c:v>
                </c:pt>
                <c:pt idx="2798">
                  <c:v>3.42919199152474</c:v>
                </c:pt>
                <c:pt idx="2799">
                  <c:v>3.42908960269087</c:v>
                </c:pt>
                <c:pt idx="2800">
                  <c:v>3.428987217061697</c:v>
                </c:pt>
                <c:pt idx="2801">
                  <c:v>3.428884834637098</c:v>
                </c:pt>
                <c:pt idx="2802">
                  <c:v>3.428782455416953</c:v>
                </c:pt>
                <c:pt idx="2803">
                  <c:v>3.428680110693797</c:v>
                </c:pt>
                <c:pt idx="2804">
                  <c:v>3.428577737958973</c:v>
                </c:pt>
                <c:pt idx="2805">
                  <c:v>3.428475368429643</c:v>
                </c:pt>
                <c:pt idx="2806">
                  <c:v>3.428373002105693</c:v>
                </c:pt>
                <c:pt idx="2807">
                  <c:v>3.428270638987004</c:v>
                </c:pt>
                <c:pt idx="2808">
                  <c:v>3.428168310308827</c:v>
                </c:pt>
                <c:pt idx="2809">
                  <c:v>3.428065953599333</c:v>
                </c:pt>
                <c:pt idx="2810">
                  <c:v>3.427963600094745</c:v>
                </c:pt>
                <c:pt idx="2811">
                  <c:v>3.42786124979495</c:v>
                </c:pt>
                <c:pt idx="2812">
                  <c:v>3.427758902699828</c:v>
                </c:pt>
                <c:pt idx="2813">
                  <c:v>3.427656590039748</c:v>
                </c:pt>
                <c:pt idx="2814">
                  <c:v>3.427554249352647</c:v>
                </c:pt>
                <c:pt idx="2815">
                  <c:v>3.427451911869868</c:v>
                </c:pt>
                <c:pt idx="2816">
                  <c:v>3.427349577591295</c:v>
                </c:pt>
                <c:pt idx="2817">
                  <c:v>3.427247246516811</c:v>
                </c:pt>
                <c:pt idx="2818">
                  <c:v>3.427144949871889</c:v>
                </c:pt>
                <c:pt idx="2819">
                  <c:v>3.427042625204248</c:v>
                </c:pt>
                <c:pt idx="2820">
                  <c:v>3.426940303740348</c:v>
                </c:pt>
                <c:pt idx="2821">
                  <c:v>3.426837985480065</c:v>
                </c:pt>
                <c:pt idx="2822">
                  <c:v>3.426735670423283</c:v>
                </c:pt>
                <c:pt idx="2823">
                  <c:v>3.426633389790592</c:v>
                </c:pt>
                <c:pt idx="2824">
                  <c:v>3.426531081139484</c:v>
                </c:pt>
                <c:pt idx="2825">
                  <c:v>3.426428775691526</c:v>
                </c:pt>
                <c:pt idx="2826">
                  <c:v>3.4263264734466</c:v>
                </c:pt>
                <c:pt idx="2827">
                  <c:v>3.426224174404588</c:v>
                </c:pt>
                <c:pt idx="2828">
                  <c:v>3.426121909781194</c:v>
                </c:pt>
                <c:pt idx="2829">
                  <c:v>3.426019617143682</c:v>
                </c:pt>
                <c:pt idx="2830">
                  <c:v>3.425917327708736</c:v>
                </c:pt>
                <c:pt idx="2831">
                  <c:v>3.425815041476234</c:v>
                </c:pt>
                <c:pt idx="2832">
                  <c:v>3.425712758446061</c:v>
                </c:pt>
                <c:pt idx="2833">
                  <c:v>3.425610509829032</c:v>
                </c:pt>
                <c:pt idx="2834">
                  <c:v>3.425508233202187</c:v>
                </c:pt>
                <c:pt idx="2835">
                  <c:v>3.425405959777317</c:v>
                </c:pt>
                <c:pt idx="2836">
                  <c:v>3.425303689554307</c:v>
                </c:pt>
                <c:pt idx="2837">
                  <c:v>3.425201422533039</c:v>
                </c:pt>
                <c:pt idx="2838">
                  <c:v>3.425099189919444</c:v>
                </c:pt>
                <c:pt idx="2839">
                  <c:v>3.424996929300331</c:v>
                </c:pt>
                <c:pt idx="2840">
                  <c:v>3.424894671882608</c:v>
                </c:pt>
                <c:pt idx="2841">
                  <c:v>3.424792417666157</c:v>
                </c:pt>
                <c:pt idx="2842">
                  <c:v>3.424690166650861</c:v>
                </c:pt>
                <c:pt idx="2843">
                  <c:v>3.424587950037768</c:v>
                </c:pt>
                <c:pt idx="2844">
                  <c:v>3.424485705423454</c:v>
                </c:pt>
                <c:pt idx="2845">
                  <c:v>3.424383464009944</c:v>
                </c:pt>
                <c:pt idx="2846">
                  <c:v>3.42428122579712</c:v>
                </c:pt>
                <c:pt idx="2847">
                  <c:v>3.424178990784863</c:v>
                </c:pt>
                <c:pt idx="2848">
                  <c:v>3.424076790169341</c:v>
                </c:pt>
                <c:pt idx="2849">
                  <c:v>3.423974561556895</c:v>
                </c:pt>
                <c:pt idx="2850">
                  <c:v>3.423872336144663</c:v>
                </c:pt>
                <c:pt idx="2851">
                  <c:v>3.423770113932535</c:v>
                </c:pt>
                <c:pt idx="2852">
                  <c:v>3.423667894920387</c:v>
                </c:pt>
                <c:pt idx="2853">
                  <c:v>3.423565710299501</c:v>
                </c:pt>
                <c:pt idx="2854">
                  <c:v>3.423463497685989</c:v>
                </c:pt>
                <c:pt idx="2855">
                  <c:v>3.423361288272107</c:v>
                </c:pt>
                <c:pt idx="2856">
                  <c:v>3.423259082057738</c:v>
                </c:pt>
                <c:pt idx="2857">
                  <c:v>3.423156879042764</c:v>
                </c:pt>
                <c:pt idx="2858">
                  <c:v>3.423054710413586</c:v>
                </c:pt>
                <c:pt idx="2859">
                  <c:v>3.422952513796075</c:v>
                </c:pt>
                <c:pt idx="2860">
                  <c:v>3.422850320377607</c:v>
                </c:pt>
                <c:pt idx="2861">
                  <c:v>3.422748130158065</c:v>
                </c:pt>
                <c:pt idx="2862">
                  <c:v>3.422645943137336</c:v>
                </c:pt>
                <c:pt idx="2863">
                  <c:v>3.422543790496933</c:v>
                </c:pt>
                <c:pt idx="2864">
                  <c:v>3.422441609872491</c:v>
                </c:pt>
                <c:pt idx="2865">
                  <c:v>3.422339432446507</c:v>
                </c:pt>
                <c:pt idx="2866">
                  <c:v>3.422237258218863</c:v>
                </c:pt>
                <c:pt idx="2867">
                  <c:v>3.42213508718944</c:v>
                </c:pt>
                <c:pt idx="2868">
                  <c:v>3.422032950534879</c:v>
                </c:pt>
                <c:pt idx="2869">
                  <c:v>3.421930785900575</c:v>
                </c:pt>
                <c:pt idx="2870">
                  <c:v>3.421828624464137</c:v>
                </c:pt>
                <c:pt idx="2871">
                  <c:v>3.42172646622546</c:v>
                </c:pt>
                <c:pt idx="2872">
                  <c:v>3.421624311184413</c:v>
                </c:pt>
                <c:pt idx="2873">
                  <c:v>3.421522190512764</c:v>
                </c:pt>
                <c:pt idx="2874">
                  <c:v>3.421420041865663</c:v>
                </c:pt>
                <c:pt idx="2875">
                  <c:v>3.421317896415845</c:v>
                </c:pt>
                <c:pt idx="2876">
                  <c:v>3.421215754163194</c:v>
                </c:pt>
                <c:pt idx="2877">
                  <c:v>3.421113615107593</c:v>
                </c:pt>
                <c:pt idx="2878">
                  <c:v>3.421011510415924</c:v>
                </c:pt>
                <c:pt idx="2879">
                  <c:v>3.420909377753094</c:v>
                </c:pt>
                <c:pt idx="2880">
                  <c:v>3.420807248286961</c:v>
                </c:pt>
                <c:pt idx="2881">
                  <c:v>3.420705122017408</c:v>
                </c:pt>
                <c:pt idx="2882">
                  <c:v>3.420602998944317</c:v>
                </c:pt>
                <c:pt idx="2883">
                  <c:v>3.420500910229696</c:v>
                </c:pt>
                <c:pt idx="2884">
                  <c:v>3.420398793548204</c:v>
                </c:pt>
                <c:pt idx="2885">
                  <c:v>3.420296680062823</c:v>
                </c:pt>
                <c:pt idx="2886">
                  <c:v>3.420194569773436</c:v>
                </c:pt>
                <c:pt idx="2887">
                  <c:v>3.420092462679924</c:v>
                </c:pt>
                <c:pt idx="2888">
                  <c:v>3.419990389939419</c:v>
                </c:pt>
                <c:pt idx="2889">
                  <c:v>3.419888289236333</c:v>
                </c:pt>
                <c:pt idx="2890">
                  <c:v>3.419786191728768</c:v>
                </c:pt>
                <c:pt idx="2891">
                  <c:v>3.419684097416616</c:v>
                </c:pt>
                <c:pt idx="2892">
                  <c:v>3.41958200629975</c:v>
                </c:pt>
                <c:pt idx="2893">
                  <c:v>3.419479949530428</c:v>
                </c:pt>
                <c:pt idx="2894">
                  <c:v>3.419377864802817</c:v>
                </c:pt>
                <c:pt idx="2895">
                  <c:v>3.419275783270139</c:v>
                </c:pt>
                <c:pt idx="2896">
                  <c:v>3.419173704932287</c:v>
                </c:pt>
                <c:pt idx="2897">
                  <c:v>3.419071629789133</c:v>
                </c:pt>
                <c:pt idx="2898">
                  <c:v>3.418969588988066</c:v>
                </c:pt>
                <c:pt idx="2899">
                  <c:v>3.418867520232994</c:v>
                </c:pt>
                <c:pt idx="2900">
                  <c:v>3.418765454672272</c:v>
                </c:pt>
                <c:pt idx="2901">
                  <c:v>3.418663392305783</c:v>
                </c:pt>
                <c:pt idx="2902">
                  <c:v>3.418561333133414</c:v>
                </c:pt>
                <c:pt idx="2903">
                  <c:v>3.418459308297666</c:v>
                </c:pt>
                <c:pt idx="2904">
                  <c:v>3.418357255512201</c:v>
                </c:pt>
                <c:pt idx="2905">
                  <c:v>3.4182552059205</c:v>
                </c:pt>
                <c:pt idx="2906">
                  <c:v>3.418153159522448</c:v>
                </c:pt>
                <c:pt idx="2907">
                  <c:v>3.418051116317925</c:v>
                </c:pt>
                <c:pt idx="2908">
                  <c:v>3.417949107444567</c:v>
                </c:pt>
                <c:pt idx="2909">
                  <c:v>3.417847070625778</c:v>
                </c:pt>
                <c:pt idx="2910">
                  <c:v>3.417745037000166</c:v>
                </c:pt>
                <c:pt idx="2911">
                  <c:v>3.417643006567615</c:v>
                </c:pt>
                <c:pt idx="2912">
                  <c:v>3.417540979328006</c:v>
                </c:pt>
                <c:pt idx="2913">
                  <c:v>3.417438986414106</c:v>
                </c:pt>
                <c:pt idx="2914">
                  <c:v>3.41733696555906</c:v>
                </c:pt>
                <c:pt idx="2915">
                  <c:v>3.417234947896604</c:v>
                </c:pt>
                <c:pt idx="2916">
                  <c:v>3.417132933426622</c:v>
                </c:pt>
                <c:pt idx="2917">
                  <c:v>3.417030922148998</c:v>
                </c:pt>
                <c:pt idx="2918">
                  <c:v>3.416928945191623</c:v>
                </c:pt>
                <c:pt idx="2919">
                  <c:v>3.416826940297385</c:v>
                </c:pt>
                <c:pt idx="2920">
                  <c:v>3.416724938595153</c:v>
                </c:pt>
                <c:pt idx="2921">
                  <c:v>3.416622940084805</c:v>
                </c:pt>
                <c:pt idx="2922">
                  <c:v>3.416520944766233</c:v>
                </c:pt>
                <c:pt idx="2923">
                  <c:v>3.416418983762452</c:v>
                </c:pt>
                <c:pt idx="2924">
                  <c:v>3.416316994826092</c:v>
                </c:pt>
                <c:pt idx="2925">
                  <c:v>3.416215009081148</c:v>
                </c:pt>
                <c:pt idx="2926">
                  <c:v>3.41611302652751</c:v>
                </c:pt>
                <c:pt idx="2927">
                  <c:v>3.416011047165053</c:v>
                </c:pt>
                <c:pt idx="2928">
                  <c:v>3.415909102111933</c:v>
                </c:pt>
                <c:pt idx="2929">
                  <c:v>3.415807129130517</c:v>
                </c:pt>
                <c:pt idx="2930">
                  <c:v>3.415705159339934</c:v>
                </c:pt>
                <c:pt idx="2931">
                  <c:v>3.415603192740062</c:v>
                </c:pt>
                <c:pt idx="2932">
                  <c:v>3.415501229330792</c:v>
                </c:pt>
                <c:pt idx="2933">
                  <c:v>3.415399300225404</c:v>
                </c:pt>
                <c:pt idx="2934">
                  <c:v>3.415297343196</c:v>
                </c:pt>
                <c:pt idx="2935">
                  <c:v>3.415195389356839</c:v>
                </c:pt>
                <c:pt idx="2936">
                  <c:v>3.415093438707811</c:v>
                </c:pt>
                <c:pt idx="2937">
                  <c:v>3.414991491248791</c:v>
                </c:pt>
                <c:pt idx="2938">
                  <c:v>3.4148895780882</c:v>
                </c:pt>
                <c:pt idx="2939">
                  <c:v>3.414787637007877</c:v>
                </c:pt>
                <c:pt idx="2940">
                  <c:v>3.414685699117208</c:v>
                </c:pt>
                <c:pt idx="2941">
                  <c:v>3.414583764416087</c:v>
                </c:pt>
                <c:pt idx="2942">
                  <c:v>3.414481832904386</c:v>
                </c:pt>
                <c:pt idx="2943">
                  <c:v>3.414379935685662</c:v>
                </c:pt>
                <c:pt idx="2944">
                  <c:v>3.414278010551484</c:v>
                </c:pt>
                <c:pt idx="2945">
                  <c:v>3.41417608860638</c:v>
                </c:pt>
                <c:pt idx="2946">
                  <c:v>3.414074169850227</c:v>
                </c:pt>
                <c:pt idx="2947">
                  <c:v>3.413972254282915</c:v>
                </c:pt>
                <c:pt idx="2948">
                  <c:v>3.413870373003123</c:v>
                </c:pt>
                <c:pt idx="2949">
                  <c:v>3.413768463812162</c:v>
                </c:pt>
                <c:pt idx="2950">
                  <c:v>3.413666557809684</c:v>
                </c:pt>
                <c:pt idx="2951">
                  <c:v>3.413564654995574</c:v>
                </c:pt>
                <c:pt idx="2952">
                  <c:v>3.413462755369714</c:v>
                </c:pt>
                <c:pt idx="2953">
                  <c:v>3.413360890025929</c:v>
                </c:pt>
                <c:pt idx="2954">
                  <c:v>3.413258996775244</c:v>
                </c:pt>
                <c:pt idx="2955">
                  <c:v>3.413157106712464</c:v>
                </c:pt>
                <c:pt idx="2956">
                  <c:v>3.413055219837461</c:v>
                </c:pt>
                <c:pt idx="2957">
                  <c:v>3.412953336150121</c:v>
                </c:pt>
                <c:pt idx="2958">
                  <c:v>3.412851486739407</c:v>
                </c:pt>
                <c:pt idx="2959">
                  <c:v>3.412749609426076</c:v>
                </c:pt>
                <c:pt idx="2960">
                  <c:v>3.412647735300053</c:v>
                </c:pt>
                <c:pt idx="2961">
                  <c:v>3.412545864361225</c:v>
                </c:pt>
                <c:pt idx="2962">
                  <c:v>3.412443996609477</c:v>
                </c:pt>
                <c:pt idx="2963">
                  <c:v>3.412342163128903</c:v>
                </c:pt>
                <c:pt idx="2964">
                  <c:v>3.412240301749986</c:v>
                </c:pt>
                <c:pt idx="2965">
                  <c:v>3.412138443557795</c:v>
                </c:pt>
                <c:pt idx="2966">
                  <c:v>3.412036588552213</c:v>
                </c:pt>
                <c:pt idx="2967">
                  <c:v>3.41193473673312</c:v>
                </c:pt>
                <c:pt idx="2968">
                  <c:v>3.411832919179751</c:v>
                </c:pt>
                <c:pt idx="2969">
                  <c:v>3.41173107373232</c:v>
                </c:pt>
                <c:pt idx="2970">
                  <c:v>3.411629231471024</c:v>
                </c:pt>
                <c:pt idx="2971">
                  <c:v>3.411527392395751</c:v>
                </c:pt>
                <c:pt idx="2972">
                  <c:v>3.411425556506382</c:v>
                </c:pt>
                <c:pt idx="2973">
                  <c:v>3.411323754877293</c:v>
                </c:pt>
                <c:pt idx="2974">
                  <c:v>3.411221925358407</c:v>
                </c:pt>
                <c:pt idx="2975">
                  <c:v>3.411120099025078</c:v>
                </c:pt>
                <c:pt idx="2976">
                  <c:v>3.411018275877181</c:v>
                </c:pt>
                <c:pt idx="2977">
                  <c:v>3.410916455914604</c:v>
                </c:pt>
                <c:pt idx="2978">
                  <c:v>3.410814670206859</c:v>
                </c:pt>
                <c:pt idx="2979">
                  <c:v>3.410712856613593</c:v>
                </c:pt>
                <c:pt idx="2980">
                  <c:v>3.410611046205294</c:v>
                </c:pt>
                <c:pt idx="2981">
                  <c:v>3.410509238981843</c:v>
                </c:pt>
                <c:pt idx="2982">
                  <c:v>3.41040743494312</c:v>
                </c:pt>
                <c:pt idx="2983">
                  <c:v>3.410305665153788</c:v>
                </c:pt>
                <c:pt idx="2984">
                  <c:v>3.410203867483211</c:v>
                </c:pt>
                <c:pt idx="2985">
                  <c:v>3.41010207299701</c:v>
                </c:pt>
                <c:pt idx="2986">
                  <c:v>3.410000281695071</c:v>
                </c:pt>
                <c:pt idx="2987">
                  <c:v>3.409898493577276</c:v>
                </c:pt>
                <c:pt idx="2988">
                  <c:v>3.409796739703426</c:v>
                </c:pt>
                <c:pt idx="2989">
                  <c:v>3.4096949579526</c:v>
                </c:pt>
                <c:pt idx="2990">
                  <c:v>3.409593179385564</c:v>
                </c:pt>
                <c:pt idx="2991">
                  <c:v>3.409491404002204</c:v>
                </c:pt>
                <c:pt idx="2992">
                  <c:v>3.409389631802404</c:v>
                </c:pt>
                <c:pt idx="2993">
                  <c:v>3.409287893841102</c:v>
                </c:pt>
                <c:pt idx="2994">
                  <c:v>3.409186128007095</c:v>
                </c:pt>
                <c:pt idx="2995">
                  <c:v>3.409084365356293</c:v>
                </c:pt>
                <c:pt idx="2996">
                  <c:v>3.408982605888581</c:v>
                </c:pt>
                <c:pt idx="2997">
                  <c:v>3.40888084960384</c:v>
                </c:pt>
                <c:pt idx="2998">
                  <c:v>3.408779127552157</c:v>
                </c:pt>
                <c:pt idx="2999">
                  <c:v>3.408677377632037</c:v>
                </c:pt>
                <c:pt idx="3000">
                  <c:v>3.408575630894536</c:v>
                </c:pt>
                <c:pt idx="3001">
                  <c:v>3.408473887339538</c:v>
                </c:pt>
                <c:pt idx="3002">
                  <c:v>3.408372146966926</c:v>
                </c:pt>
                <c:pt idx="3003">
                  <c:v>3.408270440821927</c:v>
                </c:pt>
                <c:pt idx="3004">
                  <c:v>3.408168706812761</c:v>
                </c:pt>
                <c:pt idx="3005">
                  <c:v>3.408066975985629</c:v>
                </c:pt>
                <c:pt idx="3006">
                  <c:v>3.407965248340413</c:v>
                </c:pt>
                <c:pt idx="3007">
                  <c:v>3.407863523876995</c:v>
                </c:pt>
                <c:pt idx="3008">
                  <c:v>3.407761833635751</c:v>
                </c:pt>
                <c:pt idx="3009">
                  <c:v>3.407660115534607</c:v>
                </c:pt>
                <c:pt idx="3010">
                  <c:v>3.407558400614911</c:v>
                </c:pt>
                <c:pt idx="3011">
                  <c:v>3.407456688876544</c:v>
                </c:pt>
                <c:pt idx="3012">
                  <c:v>3.407354980319389</c:v>
                </c:pt>
                <c:pt idx="3013">
                  <c:v>3.407253305978966</c:v>
                </c:pt>
                <c:pt idx="3014">
                  <c:v>3.407151603782913</c:v>
                </c:pt>
                <c:pt idx="3015">
                  <c:v>3.407049904767719</c:v>
                </c:pt>
                <c:pt idx="3016">
                  <c:v>3.406948208933267</c:v>
                </c:pt>
                <c:pt idx="3017">
                  <c:v>3.406846516279442</c:v>
                </c:pt>
                <c:pt idx="3018">
                  <c:v>3.406744857836911</c:v>
                </c:pt>
                <c:pt idx="3019">
                  <c:v>3.406643171543013</c:v>
                </c:pt>
                <c:pt idx="3020">
                  <c:v>3.406541488429391</c:v>
                </c:pt>
                <c:pt idx="3021">
                  <c:v>3.406439808495924</c:v>
                </c:pt>
                <c:pt idx="3022">
                  <c:v>3.406338131742495</c:v>
                </c:pt>
                <c:pt idx="3023">
                  <c:v>3.406236489194919</c:v>
                </c:pt>
                <c:pt idx="3024">
                  <c:v>3.40613481880025</c:v>
                </c:pt>
                <c:pt idx="3025">
                  <c:v>3.406033151585263</c:v>
                </c:pt>
                <c:pt idx="3026">
                  <c:v>3.405931487549847</c:v>
                </c:pt>
                <c:pt idx="3027">
                  <c:v>3.405829826693882</c:v>
                </c:pt>
                <c:pt idx="3028">
                  <c:v>3.405728200038338</c:v>
                </c:pt>
                <c:pt idx="3029">
                  <c:v>3.405626545539956</c:v>
                </c:pt>
                <c:pt idx="3030">
                  <c:v>3.405524894220675</c:v>
                </c:pt>
                <c:pt idx="3031">
                  <c:v>3.405423246080378</c:v>
                </c:pt>
                <c:pt idx="3032">
                  <c:v>3.405321601118946</c:v>
                </c:pt>
                <c:pt idx="3033">
                  <c:v>3.405219990352494</c:v>
                </c:pt>
                <c:pt idx="3034">
                  <c:v>3.405118351747472</c:v>
                </c:pt>
                <c:pt idx="3035">
                  <c:v>3.405016716320964</c:v>
                </c:pt>
                <c:pt idx="3036">
                  <c:v>3.404915084072852</c:v>
                </c:pt>
                <c:pt idx="3037">
                  <c:v>3.404813455003019</c:v>
                </c:pt>
                <c:pt idx="3038">
                  <c:v>3.404711860122731</c:v>
                </c:pt>
                <c:pt idx="3039">
                  <c:v>3.404610237408135</c:v>
                </c:pt>
                <c:pt idx="3040">
                  <c:v>3.404508617871467</c:v>
                </c:pt>
                <c:pt idx="3041">
                  <c:v>3.404407001512608</c:v>
                </c:pt>
                <c:pt idx="3042">
                  <c:v>3.404305388331441</c:v>
                </c:pt>
                <c:pt idx="3043">
                  <c:v>3.404203809334385</c:v>
                </c:pt>
                <c:pt idx="3044">
                  <c:v>3.404102202507283</c:v>
                </c:pt>
                <c:pt idx="3045">
                  <c:v>3.404000598857521</c:v>
                </c:pt>
                <c:pt idx="3046">
                  <c:v>3.403898998425018</c:v>
                </c:pt>
                <c:pt idx="3047">
                  <c:v>3.40379740123865</c:v>
                </c:pt>
                <c:pt idx="3048">
                  <c:v>3.403695838232262</c:v>
                </c:pt>
                <c:pt idx="3049">
                  <c:v>3.403594247401468</c:v>
                </c:pt>
                <c:pt idx="3050">
                  <c:v>3.403492659748772</c:v>
                </c:pt>
                <c:pt idx="3051">
                  <c:v>3.40339107527407</c:v>
                </c:pt>
                <c:pt idx="3052">
                  <c:v>3.403289493977247</c:v>
                </c:pt>
                <c:pt idx="3053">
                  <c:v>3.403187946854997</c:v>
                </c:pt>
                <c:pt idx="3054">
                  <c:v>3.403086371912628</c:v>
                </c:pt>
                <c:pt idx="3055">
                  <c:v>3.402984800147802</c:v>
                </c:pt>
                <c:pt idx="3056">
                  <c:v>3.402883231560408</c:v>
                </c:pt>
                <c:pt idx="3057">
                  <c:v>3.402781666150336</c:v>
                </c:pt>
                <c:pt idx="3058">
                  <c:v>3.402680134909426</c:v>
                </c:pt>
                <c:pt idx="3059">
                  <c:v>3.402578575852689</c:v>
                </c:pt>
                <c:pt idx="3060">
                  <c:v>3.402477019972937</c:v>
                </c:pt>
                <c:pt idx="3061">
                  <c:v>3.402375467270056</c:v>
                </c:pt>
                <c:pt idx="3062">
                  <c:v>3.402273917743936</c:v>
                </c:pt>
                <c:pt idx="3063">
                  <c:v>3.402172402381576</c:v>
                </c:pt>
                <c:pt idx="3064">
                  <c:v>3.402070859207673</c:v>
                </c:pt>
                <c:pt idx="3065">
                  <c:v>3.401969319210194</c:v>
                </c:pt>
                <c:pt idx="3066">
                  <c:v>3.401867782389032</c:v>
                </c:pt>
                <c:pt idx="3067">
                  <c:v>3.40176624874407</c:v>
                </c:pt>
                <c:pt idx="3068">
                  <c:v>3.401664749257463</c:v>
                </c:pt>
                <c:pt idx="3069">
                  <c:v>3.401563221963599</c:v>
                </c:pt>
                <c:pt idx="3070">
                  <c:v>3.401461697845602</c:v>
                </c:pt>
                <c:pt idx="3071">
                  <c:v>3.401360176903359</c:v>
                </c:pt>
                <c:pt idx="3072">
                  <c:v>3.401258659136757</c:v>
                </c:pt>
                <c:pt idx="3073">
                  <c:v>3.401157175523108</c:v>
                </c:pt>
                <c:pt idx="3074">
                  <c:v>3.401055664106487</c:v>
                </c:pt>
                <c:pt idx="3075">
                  <c:v>3.400954155865175</c:v>
                </c:pt>
                <c:pt idx="3076">
                  <c:v>3.400852650799058</c:v>
                </c:pt>
                <c:pt idx="3077">
                  <c:v>3.400751148908023</c:v>
                </c:pt>
                <c:pt idx="3078">
                  <c:v>3.400649681164535</c:v>
                </c:pt>
                <c:pt idx="3079">
                  <c:v>3.400548185622362</c:v>
                </c:pt>
                <c:pt idx="3080">
                  <c:v>3.400446693254938</c:v>
                </c:pt>
                <c:pt idx="3081">
                  <c:v>3.400345204062149</c:v>
                </c:pt>
                <c:pt idx="3082">
                  <c:v>3.400243718043884</c:v>
                </c:pt>
                <c:pt idx="3083">
                  <c:v>3.400142266167763</c:v>
                </c:pt>
                <c:pt idx="3084">
                  <c:v>3.400040786497242</c:v>
                </c:pt>
                <c:pt idx="3085">
                  <c:v>3.39993931000091</c:v>
                </c:pt>
                <c:pt idx="3086">
                  <c:v>3.399837836678654</c:v>
                </c:pt>
                <c:pt idx="3087">
                  <c:v>3.399736366530363</c:v>
                </c:pt>
                <c:pt idx="3088">
                  <c:v>3.399634930518812</c:v>
                </c:pt>
                <c:pt idx="3089">
                  <c:v>3.399533466717148</c:v>
                </c:pt>
                <c:pt idx="3090">
                  <c:v>3.399432006089112</c:v>
                </c:pt>
                <c:pt idx="3091">
                  <c:v>3.399330548634594</c:v>
                </c:pt>
                <c:pt idx="3092">
                  <c:v>3.399229094353478</c:v>
                </c:pt>
                <c:pt idx="3093">
                  <c:v>3.399127674203707</c:v>
                </c:pt>
                <c:pt idx="3094">
                  <c:v>3.399026226268103</c:v>
                </c:pt>
                <c:pt idx="3095">
                  <c:v>3.398924781505567</c:v>
                </c:pt>
                <c:pt idx="3096">
                  <c:v>3.398823339915987</c:v>
                </c:pt>
                <c:pt idx="3097">
                  <c:v>3.398721901499258</c:v>
                </c:pt>
                <c:pt idx="3098">
                  <c:v>3.398620497208467</c:v>
                </c:pt>
                <c:pt idx="3099">
                  <c:v>3.398519065136126</c:v>
                </c:pt>
                <c:pt idx="3100">
                  <c:v>3.398417636236294</c:v>
                </c:pt>
                <c:pt idx="3101">
                  <c:v>3.398316210508862</c:v>
                </c:pt>
                <c:pt idx="3102">
                  <c:v>3.398214787953717</c:v>
                </c:pt>
                <c:pt idx="3103">
                  <c:v>3.398113399519114</c:v>
                </c:pt>
                <c:pt idx="3104">
                  <c:v>3.398011983307239</c:v>
                </c:pt>
                <c:pt idx="3105">
                  <c:v>3.397910570267317</c:v>
                </c:pt>
                <c:pt idx="3106">
                  <c:v>3.397809160399233</c:v>
                </c:pt>
                <c:pt idx="3107">
                  <c:v>3.397707753702878</c:v>
                </c:pt>
                <c:pt idx="3108">
                  <c:v>3.397606381121666</c:v>
                </c:pt>
                <c:pt idx="3109">
                  <c:v>3.397504980767464</c:v>
                </c:pt>
                <c:pt idx="3110">
                  <c:v>3.397403583584653</c:v>
                </c:pt>
                <c:pt idx="3111">
                  <c:v>3.39730218957312</c:v>
                </c:pt>
                <c:pt idx="3112">
                  <c:v>3.397200798732762</c:v>
                </c:pt>
                <c:pt idx="3113">
                  <c:v>3.397099442002147</c:v>
                </c:pt>
                <c:pt idx="3114">
                  <c:v>3.39699805750282</c:v>
                </c:pt>
                <c:pt idx="3115">
                  <c:v>3.396896676174326</c:v>
                </c:pt>
                <c:pt idx="3116">
                  <c:v>3.396795298016554</c:v>
                </c:pt>
                <c:pt idx="3117">
                  <c:v>3.396693923029388</c:v>
                </c:pt>
                <c:pt idx="3118">
                  <c:v>3.396592582146577</c:v>
                </c:pt>
                <c:pt idx="3119">
                  <c:v>3.396491213499329</c:v>
                </c:pt>
                <c:pt idx="3120">
                  <c:v>3.396389848022357</c:v>
                </c:pt>
                <c:pt idx="3121">
                  <c:v>3.396288485715542</c:v>
                </c:pt>
                <c:pt idx="3122">
                  <c:v>3.396187126578782</c:v>
                </c:pt>
                <c:pt idx="3123">
                  <c:v>3.396085801540977</c:v>
                </c:pt>
                <c:pt idx="3124">
                  <c:v>3.395984448743014</c:v>
                </c:pt>
                <c:pt idx="3125">
                  <c:v>3.395883099114762</c:v>
                </c:pt>
                <c:pt idx="3126">
                  <c:v>3.39578175265612</c:v>
                </c:pt>
                <c:pt idx="3127">
                  <c:v>3.395680409366963</c:v>
                </c:pt>
                <c:pt idx="3128">
                  <c:v>3.395579100171369</c:v>
                </c:pt>
                <c:pt idx="3129">
                  <c:v>3.395477763219893</c:v>
                </c:pt>
                <c:pt idx="3130">
                  <c:v>3.395376429437574</c:v>
                </c:pt>
                <c:pt idx="3131">
                  <c:v>3.395275098824296</c:v>
                </c:pt>
                <c:pt idx="3132">
                  <c:v>3.395173771379953</c:v>
                </c:pt>
                <c:pt idx="3133">
                  <c:v>3.39507247802377</c:v>
                </c:pt>
                <c:pt idx="3134">
                  <c:v>3.394971156915989</c:v>
                </c:pt>
                <c:pt idx="3135">
                  <c:v>3.394869838976802</c:v>
                </c:pt>
                <c:pt idx="3136">
                  <c:v>3.394768524206098</c:v>
                </c:pt>
                <c:pt idx="3137">
                  <c:v>3.394667212603768</c:v>
                </c:pt>
                <c:pt idx="3138">
                  <c:v>3.394565935084208</c:v>
                </c:pt>
                <c:pt idx="3139">
                  <c:v>3.394464629817323</c:v>
                </c:pt>
                <c:pt idx="3140">
                  <c:v>3.394363327718473</c:v>
                </c:pt>
                <c:pt idx="3141">
                  <c:v>3.394262028787548</c:v>
                </c:pt>
                <c:pt idx="3142">
                  <c:v>3.394160733024436</c:v>
                </c:pt>
                <c:pt idx="3143">
                  <c:v>3.3940594713387</c:v>
                </c:pt>
                <c:pt idx="3144">
                  <c:v>3.393958181909915</c:v>
                </c:pt>
                <c:pt idx="3145">
                  <c:v>3.393856895648604</c:v>
                </c:pt>
                <c:pt idx="3146">
                  <c:v>3.393755612554662</c:v>
                </c:pt>
                <c:pt idx="3147">
                  <c:v>3.393654332627974</c:v>
                </c:pt>
                <c:pt idx="3148">
                  <c:v>3.393553086773271</c:v>
                </c:pt>
                <c:pt idx="3149">
                  <c:v>3.393451813179785</c:v>
                </c:pt>
                <c:pt idx="3150">
                  <c:v>3.393350542753223</c:v>
                </c:pt>
                <c:pt idx="3151">
                  <c:v>3.393249275493463</c:v>
                </c:pt>
                <c:pt idx="3152">
                  <c:v>3.393148011400403</c:v>
                </c:pt>
                <c:pt idx="3153">
                  <c:v>3.393046781373936</c:v>
                </c:pt>
                <c:pt idx="3154">
                  <c:v>3.392945523612958</c:v>
                </c:pt>
                <c:pt idx="3155">
                  <c:v>3.392844269018343</c:v>
                </c:pt>
                <c:pt idx="3156">
                  <c:v>3.392743017589978</c:v>
                </c:pt>
                <c:pt idx="3157">
                  <c:v>3.392641769327743</c:v>
                </c:pt>
                <c:pt idx="3158">
                  <c:v>3.392540555126719</c:v>
                </c:pt>
                <c:pt idx="3159">
                  <c:v>3.392439313195456</c:v>
                </c:pt>
                <c:pt idx="3160">
                  <c:v>3.392338074429994</c:v>
                </c:pt>
                <c:pt idx="3161">
                  <c:v>3.392236838830219</c:v>
                </c:pt>
                <c:pt idx="3162">
                  <c:v>3.392135606396021</c:v>
                </c:pt>
                <c:pt idx="3163">
                  <c:v>3.392034408017641</c:v>
                </c:pt>
                <c:pt idx="3164">
                  <c:v>3.391933181913294</c:v>
                </c:pt>
                <c:pt idx="3165">
                  <c:v>3.391831958974189</c:v>
                </c:pt>
                <c:pt idx="3166">
                  <c:v>3.391730739200212</c:v>
                </c:pt>
                <c:pt idx="3167">
                  <c:v>3.391629522591253</c:v>
                </c:pt>
                <c:pt idx="3168">
                  <c:v>3.391528340032723</c:v>
                </c:pt>
                <c:pt idx="3169">
                  <c:v>3.391427129752497</c:v>
                </c:pt>
                <c:pt idx="3170">
                  <c:v>3.391325922636953</c:v>
                </c:pt>
                <c:pt idx="3171">
                  <c:v>3.391224718685978</c:v>
                </c:pt>
                <c:pt idx="3172">
                  <c:v>3.391123517899461</c:v>
                </c:pt>
                <c:pt idx="3173">
                  <c:v>3.391022351157987</c:v>
                </c:pt>
                <c:pt idx="3174">
                  <c:v>3.390921156699085</c:v>
                </c:pt>
                <c:pt idx="3175">
                  <c:v>3.390819965404304</c:v>
                </c:pt>
                <c:pt idx="3176">
                  <c:v>3.390718777273537</c:v>
                </c:pt>
                <c:pt idx="3177">
                  <c:v>3.390617592306667</c:v>
                </c:pt>
                <c:pt idx="3178">
                  <c:v>3.390516441379453</c:v>
                </c:pt>
                <c:pt idx="3179">
                  <c:v>3.390415262739079</c:v>
                </c:pt>
                <c:pt idx="3180">
                  <c:v>3.390314087262269</c:v>
                </c:pt>
                <c:pt idx="3181">
                  <c:v>3.390212914948907</c:v>
                </c:pt>
                <c:pt idx="3182">
                  <c:v>3.390111745798891</c:v>
                </c:pt>
                <c:pt idx="3183">
                  <c:v>3.390010610683138</c:v>
                </c:pt>
                <c:pt idx="3184">
                  <c:v>3.3899094478585</c:v>
                </c:pt>
                <c:pt idx="3185">
                  <c:v>3.389808288196863</c:v>
                </c:pt>
                <c:pt idx="3186">
                  <c:v>3.389707131698119</c:v>
                </c:pt>
                <c:pt idx="3187">
                  <c:v>3.389605978362154</c:v>
                </c:pt>
                <c:pt idx="3188">
                  <c:v>3.389504859055075</c:v>
                </c:pt>
                <c:pt idx="3189">
                  <c:v>3.38940371204337</c:v>
                </c:pt>
                <c:pt idx="3190">
                  <c:v>3.389302568194111</c:v>
                </c:pt>
                <c:pt idx="3191">
                  <c:v>3.389201427507184</c:v>
                </c:pt>
                <c:pt idx="3192">
                  <c:v>3.389100289982478</c:v>
                </c:pt>
                <c:pt idx="3193">
                  <c:v>3.388999186481274</c:v>
                </c:pt>
                <c:pt idx="3194">
                  <c:v>3.388898055279708</c:v>
                </c:pt>
                <c:pt idx="3195">
                  <c:v>3.388796927240032</c:v>
                </c:pt>
                <c:pt idx="3196">
                  <c:v>3.388695802362127</c:v>
                </c:pt>
                <c:pt idx="3197">
                  <c:v>3.388594680645884</c:v>
                </c:pt>
                <c:pt idx="3198">
                  <c:v>3.38849359294776</c:v>
                </c:pt>
                <c:pt idx="3199">
                  <c:v>3.38839247755354</c:v>
                </c:pt>
                <c:pt idx="3200">
                  <c:v>3.388291365320647</c:v>
                </c:pt>
                <c:pt idx="3201">
                  <c:v>3.38819025624897</c:v>
                </c:pt>
                <c:pt idx="3202">
                  <c:v>3.388089150338393</c:v>
                </c:pt>
                <c:pt idx="3203">
                  <c:v>3.387988078440553</c:v>
                </c:pt>
                <c:pt idx="3204">
                  <c:v>3.387886978850882</c:v>
                </c:pt>
                <c:pt idx="3205">
                  <c:v>3.38778588242198</c:v>
                </c:pt>
                <c:pt idx="3206">
                  <c:v>3.38768478915373</c:v>
                </c:pt>
                <c:pt idx="3207">
                  <c:v>3.387583699046025</c:v>
                </c:pt>
                <c:pt idx="3208">
                  <c:v>3.387482642945675</c:v>
                </c:pt>
                <c:pt idx="3209">
                  <c:v>3.387381559157757</c:v>
                </c:pt>
                <c:pt idx="3210">
                  <c:v>3.387280478530047</c:v>
                </c:pt>
                <c:pt idx="3211">
                  <c:v>3.387179401062433</c:v>
                </c:pt>
                <c:pt idx="3212">
                  <c:v>3.387078326754803</c:v>
                </c:pt>
                <c:pt idx="3213">
                  <c:v>3.386977286449147</c:v>
                </c:pt>
                <c:pt idx="3214">
                  <c:v>3.386876218460185</c:v>
                </c:pt>
                <c:pt idx="3215">
                  <c:v>3.386775153630872</c:v>
                </c:pt>
                <c:pt idx="3216">
                  <c:v>3.386674091961098</c:v>
                </c:pt>
                <c:pt idx="3217">
                  <c:v>3.386573033450746</c:v>
                </c:pt>
                <c:pt idx="3218">
                  <c:v>3.386472008936991</c:v>
                </c:pt>
                <c:pt idx="3219">
                  <c:v>3.38637095674419</c:v>
                </c:pt>
                <c:pt idx="3220">
                  <c:v>3.386269907710479</c:v>
                </c:pt>
                <c:pt idx="3221">
                  <c:v>3.386168861835745</c:v>
                </c:pt>
                <c:pt idx="3222">
                  <c:v>3.386067819119876</c:v>
                </c:pt>
                <c:pt idx="3223">
                  <c:v>3.385966810395224</c:v>
                </c:pt>
                <c:pt idx="3224">
                  <c:v>3.38586577399579</c:v>
                </c:pt>
                <c:pt idx="3225">
                  <c:v>3.385764740754884</c:v>
                </c:pt>
                <c:pt idx="3226">
                  <c:v>3.385663710672398</c:v>
                </c:pt>
                <c:pt idx="3227">
                  <c:v>3.385562683748216</c:v>
                </c:pt>
                <c:pt idx="3228">
                  <c:v>3.385461690809874</c:v>
                </c:pt>
                <c:pt idx="3229">
                  <c:v>3.385360670201007</c:v>
                </c:pt>
                <c:pt idx="3230">
                  <c:v>3.385259652750111</c:v>
                </c:pt>
                <c:pt idx="3231">
                  <c:v>3.385158638457075</c:v>
                </c:pt>
                <c:pt idx="3232">
                  <c:v>3.385057627321784</c:v>
                </c:pt>
                <c:pt idx="3233">
                  <c:v>3.384956650166957</c:v>
                </c:pt>
                <c:pt idx="3234">
                  <c:v>3.384855645345862</c:v>
                </c:pt>
                <c:pt idx="3235">
                  <c:v>3.384754643682181</c:v>
                </c:pt>
                <c:pt idx="3236">
                  <c:v>3.384653645175799</c:v>
                </c:pt>
                <c:pt idx="3237">
                  <c:v>3.384552649826604</c:v>
                </c:pt>
                <c:pt idx="3238">
                  <c:v>3.384451688452495</c:v>
                </c:pt>
                <c:pt idx="3239">
                  <c:v>3.384350699416378</c:v>
                </c:pt>
                <c:pt idx="3240">
                  <c:v>3.384249713537113</c:v>
                </c:pt>
                <c:pt idx="3241">
                  <c:v>3.384148730814588</c:v>
                </c:pt>
                <c:pt idx="3242">
                  <c:v>3.384047751248695</c:v>
                </c:pt>
                <c:pt idx="3243">
                  <c:v>3.383946805652509</c:v>
                </c:pt>
                <c:pt idx="3244">
                  <c:v>3.383845832398573</c:v>
                </c:pt>
                <c:pt idx="3245">
                  <c:v>3.383744862300931</c:v>
                </c:pt>
                <c:pt idx="3246">
                  <c:v>3.383643895359468</c:v>
                </c:pt>
                <c:pt idx="3247">
                  <c:v>3.383542931574078</c:v>
                </c:pt>
                <c:pt idx="3248">
                  <c:v>3.38344200175302</c:v>
                </c:pt>
                <c:pt idx="3249">
                  <c:v>3.383341044278471</c:v>
                </c:pt>
                <c:pt idx="3250">
                  <c:v>3.383240089959654</c:v>
                </c:pt>
                <c:pt idx="3251">
                  <c:v>3.38313913879646</c:v>
                </c:pt>
                <c:pt idx="3252">
                  <c:v>3.383038190788774</c:v>
                </c:pt>
                <c:pt idx="3253">
                  <c:v>3.382937276740053</c:v>
                </c:pt>
                <c:pt idx="3254">
                  <c:v>3.38283633504209</c:v>
                </c:pt>
                <c:pt idx="3255">
                  <c:v>3.382735396499303</c:v>
                </c:pt>
                <c:pt idx="3256">
                  <c:v>3.382634461111579</c:v>
                </c:pt>
                <c:pt idx="3257">
                  <c:v>3.382533528878807</c:v>
                </c:pt>
                <c:pt idx="3258">
                  <c:v>3.38243263059962</c:v>
                </c:pt>
                <c:pt idx="3259">
                  <c:v>3.382331704675454</c:v>
                </c:pt>
                <c:pt idx="3260">
                  <c:v>3.382230781905901</c:v>
                </c:pt>
                <c:pt idx="3261">
                  <c:v>3.382129862290851</c:v>
                </c:pt>
                <c:pt idx="3262">
                  <c:v>3.382028945830194</c:v>
                </c:pt>
                <c:pt idx="3263">
                  <c:v>3.381928063317754</c:v>
                </c:pt>
                <c:pt idx="3264">
                  <c:v>3.381827153164582</c:v>
                </c:pt>
                <c:pt idx="3265">
                  <c:v>3.381726246165467</c:v>
                </c:pt>
                <c:pt idx="3266">
                  <c:v>3.381625342320297</c:v>
                </c:pt>
                <c:pt idx="3267">
                  <c:v>3.38152444162896</c:v>
                </c:pt>
                <c:pt idx="3268">
                  <c:v>3.381423574880467</c:v>
                </c:pt>
                <c:pt idx="3269">
                  <c:v>3.381322680495497</c:v>
                </c:pt>
                <c:pt idx="3270">
                  <c:v>3.381221789264023</c:v>
                </c:pt>
                <c:pt idx="3271">
                  <c:v>3.381120901185936</c:v>
                </c:pt>
                <c:pt idx="3272">
                  <c:v>3.381020016261122</c:v>
                </c:pt>
                <c:pt idx="3273">
                  <c:v>3.380919165273783</c:v>
                </c:pt>
                <c:pt idx="3274">
                  <c:v>3.380818286654218</c:v>
                </c:pt>
                <c:pt idx="3275">
                  <c:v>3.380717411187592</c:v>
                </c:pt>
                <c:pt idx="3276">
                  <c:v>3.38061653887379</c:v>
                </c:pt>
                <c:pt idx="3277">
                  <c:v>3.380515669712704</c:v>
                </c:pt>
                <c:pt idx="3278">
                  <c:v>3.380414834483723</c:v>
                </c:pt>
                <c:pt idx="3279">
                  <c:v>3.380313971626768</c:v>
                </c:pt>
                <c:pt idx="3280">
                  <c:v>3.38021311192219</c:v>
                </c:pt>
                <c:pt idx="3281">
                  <c:v>3.380112255369881</c:v>
                </c:pt>
                <c:pt idx="3282">
                  <c:v>3.380011401969726</c:v>
                </c:pt>
                <c:pt idx="3283">
                  <c:v>3.37991058249631</c:v>
                </c:pt>
                <c:pt idx="3284">
                  <c:v>3.379809735399164</c:v>
                </c:pt>
                <c:pt idx="3285">
                  <c:v>3.379708891453841</c:v>
                </c:pt>
                <c:pt idx="3286">
                  <c:v>3.379608050660226</c:v>
                </c:pt>
                <c:pt idx="3287">
                  <c:v>3.379507213018207</c:v>
                </c:pt>
                <c:pt idx="3288">
                  <c:v>3.379406409297557</c:v>
                </c:pt>
                <c:pt idx="3289">
                  <c:v>3.379305577961158</c:v>
                </c:pt>
                <c:pt idx="3290">
                  <c:v>3.379204749839075</c:v>
                </c:pt>
                <c:pt idx="3291">
                  <c:v>3.379103924868958</c:v>
                </c:pt>
                <c:pt idx="3292">
                  <c:v>3.379003103050706</c:v>
                </c:pt>
                <c:pt idx="3293">
                  <c:v>3.378902315149263</c:v>
                </c:pt>
                <c:pt idx="3294">
                  <c:v>3.378801499633446</c:v>
                </c:pt>
                <c:pt idx="3295">
                  <c:v>3.378700687269167</c:v>
                </c:pt>
                <c:pt idx="3296">
                  <c:v>3.378599878056314</c:v>
                </c:pt>
                <c:pt idx="3297">
                  <c:v>3.378499071994779</c:v>
                </c:pt>
                <c:pt idx="3298">
                  <c:v>3.378398299844703</c:v>
                </c:pt>
                <c:pt idx="3299">
                  <c:v>3.378297500084519</c:v>
                </c:pt>
                <c:pt idx="3300">
                  <c:v>3.37819670347533</c:v>
                </c:pt>
                <c:pt idx="3301">
                  <c:v>3.378095910017023</c:v>
                </c:pt>
                <c:pt idx="3302">
                  <c:v>3.377995119709494</c:v>
                </c:pt>
                <c:pt idx="3303">
                  <c:v>3.377894363308074</c:v>
                </c:pt>
                <c:pt idx="3304">
                  <c:v>3.377793579300811</c:v>
                </c:pt>
                <c:pt idx="3305">
                  <c:v>3.377692798444</c:v>
                </c:pt>
                <c:pt idx="3306">
                  <c:v>3.37759202073753</c:v>
                </c:pt>
                <c:pt idx="3307">
                  <c:v>3.377491246181295</c:v>
                </c:pt>
                <c:pt idx="3308">
                  <c:v>3.37739050552582</c:v>
                </c:pt>
                <c:pt idx="3309">
                  <c:v>3.377289737268764</c:v>
                </c:pt>
                <c:pt idx="3310">
                  <c:v>3.37718897216162</c:v>
                </c:pt>
                <c:pt idx="3311">
                  <c:v>3.377088210204274</c:v>
                </c:pt>
                <c:pt idx="3312">
                  <c:v>3.376987451396622</c:v>
                </c:pt>
                <c:pt idx="3313">
                  <c:v>3.37688672648438</c:v>
                </c:pt>
                <c:pt idx="3314">
                  <c:v>3.376785973974821</c:v>
                </c:pt>
                <c:pt idx="3315">
                  <c:v>3.376685224614631</c:v>
                </c:pt>
                <c:pt idx="3316">
                  <c:v>3.3765844784037</c:v>
                </c:pt>
                <c:pt idx="3317">
                  <c:v>3.376483735341917</c:v>
                </c:pt>
                <c:pt idx="3318">
                  <c:v>3.376383026170199</c:v>
                </c:pt>
                <c:pt idx="3319">
                  <c:v>3.376282289405426</c:v>
                </c:pt>
                <c:pt idx="3320">
                  <c:v>3.37618155578948</c:v>
                </c:pt>
                <c:pt idx="3321">
                  <c:v>3.376080825322246</c:v>
                </c:pt>
                <c:pt idx="3322">
                  <c:v>3.375980098003623</c:v>
                </c:pt>
                <c:pt idx="3323">
                  <c:v>3.375879404569714</c:v>
                </c:pt>
                <c:pt idx="3324">
                  <c:v>3.375778683547018</c:v>
                </c:pt>
                <c:pt idx="3325">
                  <c:v>3.375677965672601</c:v>
                </c:pt>
                <c:pt idx="3326">
                  <c:v>3.375577250946358</c:v>
                </c:pt>
                <c:pt idx="3327">
                  <c:v>3.375476539368176</c:v>
                </c:pt>
                <c:pt idx="3328">
                  <c:v>3.375375861669373</c:v>
                </c:pt>
                <c:pt idx="3329">
                  <c:v>3.375275156386035</c:v>
                </c:pt>
                <c:pt idx="3330">
                  <c:v>3.375174454250438</c:v>
                </c:pt>
                <c:pt idx="3331">
                  <c:v>3.375073755262471</c:v>
                </c:pt>
                <c:pt idx="3332">
                  <c:v>3.374973059422026</c:v>
                </c:pt>
                <c:pt idx="3333">
                  <c:v>3.374872397455607</c:v>
                </c:pt>
                <c:pt idx="3334">
                  <c:v>3.374771707908922</c:v>
                </c:pt>
                <c:pt idx="3335">
                  <c:v>3.374671021509432</c:v>
                </c:pt>
                <c:pt idx="3336">
                  <c:v>3.374570338257029</c:v>
                </c:pt>
                <c:pt idx="3337">
                  <c:v>3.374469658151606</c:v>
                </c:pt>
                <c:pt idx="3338">
                  <c:v>3.374369011914867</c:v>
                </c:pt>
                <c:pt idx="3339">
                  <c:v>3.374268338102118</c:v>
                </c:pt>
                <c:pt idx="3340">
                  <c:v>3.374167667436023</c:v>
                </c:pt>
                <c:pt idx="3341">
                  <c:v>3.374066999916473</c:v>
                </c:pt>
                <c:pt idx="3342">
                  <c:v>3.37396633554336</c:v>
                </c:pt>
                <c:pt idx="3343">
                  <c:v>3.373865705033587</c:v>
                </c:pt>
                <c:pt idx="3344">
                  <c:v>3.373765046952066</c:v>
                </c:pt>
                <c:pt idx="3345">
                  <c:v>3.373664392016654</c:v>
                </c:pt>
                <c:pt idx="3346">
                  <c:v>3.373563740227245</c:v>
                </c:pt>
                <c:pt idx="3347">
                  <c:v>3.373463091583727</c:v>
                </c:pt>
                <c:pt idx="3348">
                  <c:v>3.373362476798213</c:v>
                </c:pt>
                <c:pt idx="3349">
                  <c:v>3.373261834445203</c:v>
                </c:pt>
                <c:pt idx="3350">
                  <c:v>3.373161195237764</c:v>
                </c:pt>
                <c:pt idx="3351">
                  <c:v>3.373060559175784</c:v>
                </c:pt>
                <c:pt idx="3352">
                  <c:v>3.372959926259153</c:v>
                </c:pt>
                <c:pt idx="3353">
                  <c:v>3.372859327195184</c:v>
                </c:pt>
                <c:pt idx="3354">
                  <c:v>3.372758700567978</c:v>
                </c:pt>
                <c:pt idx="3355">
                  <c:v>3.372658077085794</c:v>
                </c:pt>
                <c:pt idx="3356">
                  <c:v>3.372557456748533</c:v>
                </c:pt>
                <c:pt idx="3357">
                  <c:v>3.372456839556077</c:v>
                </c:pt>
                <c:pt idx="3358">
                  <c:v>3.372356256210944</c:v>
                </c:pt>
                <c:pt idx="3359">
                  <c:v>3.372255645306823</c:v>
                </c:pt>
                <c:pt idx="3360">
                  <c:v>3.37215503754719</c:v>
                </c:pt>
                <c:pt idx="3361">
                  <c:v>3.372054432931933</c:v>
                </c:pt>
                <c:pt idx="3362">
                  <c:v>3.371953831460942</c:v>
                </c:pt>
                <c:pt idx="3363">
                  <c:v>3.371853263831928</c:v>
                </c:pt>
                <c:pt idx="3364">
                  <c:v>3.371752668648186</c:v>
                </c:pt>
                <c:pt idx="3365">
                  <c:v>3.371652076608388</c:v>
                </c:pt>
                <c:pt idx="3366">
                  <c:v>3.371551487712425</c:v>
                </c:pt>
                <c:pt idx="3367">
                  <c:v>3.371450901960182</c:v>
                </c:pt>
                <c:pt idx="3368">
                  <c:v>3.371350350044584</c:v>
                </c:pt>
                <c:pt idx="3369">
                  <c:v>3.371249770578507</c:v>
                </c:pt>
                <c:pt idx="3370">
                  <c:v>3.371149194255831</c:v>
                </c:pt>
                <c:pt idx="3371">
                  <c:v>3.371048621076447</c:v>
                </c:pt>
                <c:pt idx="3372">
                  <c:v>3.370948051040246</c:v>
                </c:pt>
                <c:pt idx="3373">
                  <c:v>3.370847514835348</c:v>
                </c:pt>
                <c:pt idx="3374">
                  <c:v>3.370746951084226</c:v>
                </c:pt>
                <c:pt idx="3375">
                  <c:v>3.370646390475962</c:v>
                </c:pt>
                <c:pt idx="3376">
                  <c:v>3.370545833010446</c:v>
                </c:pt>
                <c:pt idx="3377">
                  <c:v>3.370445278687574</c:v>
                </c:pt>
                <c:pt idx="3378">
                  <c:v>3.370344758190665</c:v>
                </c:pt>
                <c:pt idx="3379">
                  <c:v>3.370244210151783</c:v>
                </c:pt>
                <c:pt idx="3380">
                  <c:v>3.370143665255219</c:v>
                </c:pt>
                <c:pt idx="3381">
                  <c:v>3.370043123500861</c:v>
                </c:pt>
                <c:pt idx="3382">
                  <c:v>3.369942584888601</c:v>
                </c:pt>
                <c:pt idx="3383">
                  <c:v>3.369842080096973</c:v>
                </c:pt>
                <c:pt idx="3384">
                  <c:v>3.369741547767625</c:v>
                </c:pt>
                <c:pt idx="3385">
                  <c:v>3.369641018580048</c:v>
                </c:pt>
                <c:pt idx="3386">
                  <c:v>3.369540492534135</c:v>
                </c:pt>
                <c:pt idx="3387">
                  <c:v>3.369439969629778</c:v>
                </c:pt>
                <c:pt idx="3388">
                  <c:v>3.369339480540715</c:v>
                </c:pt>
                <c:pt idx="3389">
                  <c:v>3.369238963918182</c:v>
                </c:pt>
                <c:pt idx="3390">
                  <c:v>3.369138450436884</c:v>
                </c:pt>
                <c:pt idx="3391">
                  <c:v>3.369037940096705</c:v>
                </c:pt>
                <c:pt idx="3392">
                  <c:v>3.36893743289754</c:v>
                </c:pt>
                <c:pt idx="3393">
                  <c:v>3.368836959508331</c:v>
                </c:pt>
                <c:pt idx="3394">
                  <c:v>3.368736458589908</c:v>
                </c:pt>
                <c:pt idx="3395">
                  <c:v>3.368635960812171</c:v>
                </c:pt>
                <c:pt idx="3396">
                  <c:v>3.368535466175014</c:v>
                </c:pt>
                <c:pt idx="3397">
                  <c:v>3.368434974678327</c:v>
                </c:pt>
                <c:pt idx="3398">
                  <c:v>3.368334516986264</c:v>
                </c:pt>
                <c:pt idx="3399">
                  <c:v>3.368234031769234</c:v>
                </c:pt>
                <c:pt idx="3400">
                  <c:v>3.36813354969235</c:v>
                </c:pt>
                <c:pt idx="3401">
                  <c:v>3.368033070755503</c:v>
                </c:pt>
                <c:pt idx="3402">
                  <c:v>3.367932594958583</c:v>
                </c:pt>
                <c:pt idx="3403">
                  <c:v>3.367832152960954</c:v>
                </c:pt>
                <c:pt idx="3404">
                  <c:v>3.367731683442607</c:v>
                </c:pt>
                <c:pt idx="3405">
                  <c:v>3.367631217063863</c:v>
                </c:pt>
                <c:pt idx="3406">
                  <c:v>3.367530753824613</c:v>
                </c:pt>
                <c:pt idx="3407">
                  <c:v>3.367430293724748</c:v>
                </c:pt>
                <c:pt idx="3408">
                  <c:v>3.367329867418843</c:v>
                </c:pt>
                <c:pt idx="3409">
                  <c:v>3.367229413596466</c:v>
                </c:pt>
                <c:pt idx="3410">
                  <c:v>3.36712896291315</c:v>
                </c:pt>
                <c:pt idx="3411">
                  <c:v>3.367028515368784</c:v>
                </c:pt>
                <c:pt idx="3412">
                  <c:v>3.366928070963262</c:v>
                </c:pt>
                <c:pt idx="3413">
                  <c:v>3.366827660346371</c:v>
                </c:pt>
                <c:pt idx="3414">
                  <c:v>3.366727222217253</c:v>
                </c:pt>
                <c:pt idx="3415">
                  <c:v>3.366626787226653</c:v>
                </c:pt>
                <c:pt idx="3416">
                  <c:v>3.366526355374462</c:v>
                </c:pt>
                <c:pt idx="3417">
                  <c:v>3.366425926660572</c:v>
                </c:pt>
                <c:pt idx="3418">
                  <c:v>3.366325531729979</c:v>
                </c:pt>
                <c:pt idx="3419">
                  <c:v>3.366225109291407</c:v>
                </c:pt>
                <c:pt idx="3420">
                  <c:v>3.366124689990813</c:v>
                </c:pt>
                <c:pt idx="3421">
                  <c:v>3.366024273828084</c:v>
                </c:pt>
                <c:pt idx="3422">
                  <c:v>3.365923860803113</c:v>
                </c:pt>
                <c:pt idx="3423">
                  <c:v>3.365823481556108</c:v>
                </c:pt>
                <c:pt idx="3424">
                  <c:v>3.365723074805374</c:v>
                </c:pt>
                <c:pt idx="3425">
                  <c:v>3.36562267119207</c:v>
                </c:pt>
                <c:pt idx="3426">
                  <c:v>3.365522270716092</c:v>
                </c:pt>
                <c:pt idx="3427">
                  <c:v>3.36542187337733</c:v>
                </c:pt>
                <c:pt idx="3428">
                  <c:v>3.365321509811204</c:v>
                </c:pt>
                <c:pt idx="3429">
                  <c:v>3.365221118745591</c:v>
                </c:pt>
                <c:pt idx="3430">
                  <c:v>3.365120730816868</c:v>
                </c:pt>
                <c:pt idx="3431">
                  <c:v>3.365020346024927</c:v>
                </c:pt>
                <c:pt idx="3432">
                  <c:v>3.364919964369659</c:v>
                </c:pt>
                <c:pt idx="3433">
                  <c:v>3.364819616481701</c:v>
                </c:pt>
                <c:pt idx="3434">
                  <c:v>3.3647192410985</c:v>
                </c:pt>
                <c:pt idx="3435">
                  <c:v>3.364618868851645</c:v>
                </c:pt>
                <c:pt idx="3436">
                  <c:v>3.36451849974103</c:v>
                </c:pt>
                <c:pt idx="3437">
                  <c:v>3.364418133766544</c:v>
                </c:pt>
                <c:pt idx="3438">
                  <c:v>3.364317801554046</c:v>
                </c:pt>
                <c:pt idx="3439">
                  <c:v>3.364217441850543</c:v>
                </c:pt>
                <c:pt idx="3440">
                  <c:v>3.364117085282844</c:v>
                </c:pt>
                <c:pt idx="3441">
                  <c:v>3.364016731850844</c:v>
                </c:pt>
                <c:pt idx="3442">
                  <c:v>3.363916381554432</c:v>
                </c:pt>
                <c:pt idx="3443">
                  <c:v>3.363816065014676</c:v>
                </c:pt>
                <c:pt idx="3444">
                  <c:v>3.36371572098816</c:v>
                </c:pt>
                <c:pt idx="3445">
                  <c:v>3.363615380096907</c:v>
                </c:pt>
                <c:pt idx="3446">
                  <c:v>3.363515042340808</c:v>
                </c:pt>
                <c:pt idx="3447">
                  <c:v>3.363414707719756</c:v>
                </c:pt>
                <c:pt idx="3448">
                  <c:v>3.363314406850035</c:v>
                </c:pt>
                <c:pt idx="3449">
                  <c:v>3.363214078497794</c:v>
                </c:pt>
                <c:pt idx="3450">
                  <c:v>3.363113753280273</c:v>
                </c:pt>
                <c:pt idx="3451">
                  <c:v>3.363013431197364</c:v>
                </c:pt>
                <c:pt idx="3452">
                  <c:v>3.36291311224896</c:v>
                </c:pt>
                <c:pt idx="3453">
                  <c:v>3.36281282704656</c:v>
                </c:pt>
                <c:pt idx="3454">
                  <c:v>3.362712514365882</c:v>
                </c:pt>
                <c:pt idx="3455">
                  <c:v>3.362612204819384</c:v>
                </c:pt>
                <c:pt idx="3456">
                  <c:v>3.362511898406954</c:v>
                </c:pt>
                <c:pt idx="3457">
                  <c:v>3.362411595128484</c:v>
                </c:pt>
                <c:pt idx="3458">
                  <c:v>3.3623113255907</c:v>
                </c:pt>
                <c:pt idx="3459">
                  <c:v>3.362211028578873</c:v>
                </c:pt>
                <c:pt idx="3460">
                  <c:v>3.362110734700682</c:v>
                </c:pt>
                <c:pt idx="3461">
                  <c:v>3.362010443956018</c:v>
                </c:pt>
                <c:pt idx="3462">
                  <c:v>3.361910156344774</c:v>
                </c:pt>
                <c:pt idx="3463">
                  <c:v>3.361809902468886</c:v>
                </c:pt>
                <c:pt idx="3464">
                  <c:v>3.361709621123198</c:v>
                </c:pt>
                <c:pt idx="3465">
                  <c:v>3.361609342910607</c:v>
                </c:pt>
                <c:pt idx="3466">
                  <c:v>3.361509067831</c:v>
                </c:pt>
                <c:pt idx="3467">
                  <c:v>3.361408795884264</c:v>
                </c:pt>
                <c:pt idx="3468">
                  <c:v>3.361308557667571</c:v>
                </c:pt>
                <c:pt idx="3469">
                  <c:v>3.36120829198531</c:v>
                </c:pt>
                <c:pt idx="3470">
                  <c:v>3.361108029435599</c:v>
                </c:pt>
                <c:pt idx="3471">
                  <c:v>3.361007770018335</c:v>
                </c:pt>
                <c:pt idx="3472">
                  <c:v>3.360907513733403</c:v>
                </c:pt>
                <c:pt idx="3473">
                  <c:v>3.360807291173184</c:v>
                </c:pt>
                <c:pt idx="3474">
                  <c:v>3.360707041151642</c:v>
                </c:pt>
                <c:pt idx="3475">
                  <c:v>3.360606794262105</c:v>
                </c:pt>
                <c:pt idx="3476">
                  <c:v>3.36050655050447</c:v>
                </c:pt>
                <c:pt idx="3477">
                  <c:v>3.360406309878626</c:v>
                </c:pt>
                <c:pt idx="3478">
                  <c:v>3.360306102972177</c:v>
                </c:pt>
                <c:pt idx="3479">
                  <c:v>3.360205868608635</c:v>
                </c:pt>
                <c:pt idx="3480">
                  <c:v>3.360105637376561</c:v>
                </c:pt>
                <c:pt idx="3481">
                  <c:v>3.360005409275841</c:v>
                </c:pt>
                <c:pt idx="3482">
                  <c:v>3.359905184306376</c:v>
                </c:pt>
                <c:pt idx="3483">
                  <c:v>3.35980499305098</c:v>
                </c:pt>
                <c:pt idx="3484">
                  <c:v>3.359704774342734</c:v>
                </c:pt>
                <c:pt idx="3485">
                  <c:v>3.359604558765408</c:v>
                </c:pt>
                <c:pt idx="3486">
                  <c:v>3.359504346318898</c:v>
                </c:pt>
                <c:pt idx="3487">
                  <c:v>3.359404137003092</c:v>
                </c:pt>
                <c:pt idx="3488">
                  <c:v>3.359303961396048</c:v>
                </c:pt>
                <c:pt idx="3489">
                  <c:v>3.359203758340378</c:v>
                </c:pt>
                <c:pt idx="3490">
                  <c:v>3.359103558415089</c:v>
                </c:pt>
                <c:pt idx="3491">
                  <c:v>3.359003361620074</c:v>
                </c:pt>
                <c:pt idx="3492">
                  <c:v>3.358903167955224</c:v>
                </c:pt>
                <c:pt idx="3493">
                  <c:v>3.35880300799381</c:v>
                </c:pt>
                <c:pt idx="3494">
                  <c:v>3.358702820588006</c:v>
                </c:pt>
                <c:pt idx="3495">
                  <c:v>3.358602636312042</c:v>
                </c:pt>
                <c:pt idx="3496">
                  <c:v>3.358502455165813</c:v>
                </c:pt>
                <c:pt idx="3497">
                  <c:v>3.358402277149203</c:v>
                </c:pt>
                <c:pt idx="3498">
                  <c:v>3.358302132830713</c:v>
                </c:pt>
                <c:pt idx="3499">
                  <c:v>3.358201961072067</c:v>
                </c:pt>
                <c:pt idx="3500">
                  <c:v>3.358101792442717</c:v>
                </c:pt>
                <c:pt idx="3501">
                  <c:v>3.358001626942556</c:v>
                </c:pt>
                <c:pt idx="3502">
                  <c:v>3.357901464571474</c:v>
                </c:pt>
                <c:pt idx="3503">
                  <c:v>3.357801335893196</c:v>
                </c:pt>
                <c:pt idx="3504">
                  <c:v>3.357701179778994</c:v>
                </c:pt>
                <c:pt idx="3505">
                  <c:v>3.357601026793544</c:v>
                </c:pt>
                <c:pt idx="3506">
                  <c:v>3.357500876936744</c:v>
                </c:pt>
                <c:pt idx="3507">
                  <c:v>3.357400730208479</c:v>
                </c:pt>
                <c:pt idx="3508">
                  <c:v>3.357300617167702</c:v>
                </c:pt>
                <c:pt idx="3509">
                  <c:v>3.357200476695231</c:v>
                </c:pt>
                <c:pt idx="3510">
                  <c:v>3.357100339350973</c:v>
                </c:pt>
                <c:pt idx="3511">
                  <c:v>3.357000205134818</c:v>
                </c:pt>
                <c:pt idx="3512">
                  <c:v>3.356900074046658</c:v>
                </c:pt>
                <c:pt idx="3513">
                  <c:v>3.35679997664067</c:v>
                </c:pt>
                <c:pt idx="3514">
                  <c:v>3.35669985180722</c:v>
                </c:pt>
                <c:pt idx="3515">
                  <c:v>3.356599730101439</c:v>
                </c:pt>
                <c:pt idx="3516">
                  <c:v>3.356499611523217</c:v>
                </c:pt>
                <c:pt idx="3517">
                  <c:v>3.356399496072452</c:v>
                </c:pt>
                <c:pt idx="3518">
                  <c:v>3.356299414298541</c:v>
                </c:pt>
                <c:pt idx="3519">
                  <c:v>3.356199305101401</c:v>
                </c:pt>
                <c:pt idx="3520">
                  <c:v>3.356099199031384</c:v>
                </c:pt>
                <c:pt idx="3521">
                  <c:v>3.35599909608839</c:v>
                </c:pt>
                <c:pt idx="3522">
                  <c:v>3.355898996272303</c:v>
                </c:pt>
                <c:pt idx="3523">
                  <c:v>3.35579893012776</c:v>
                </c:pt>
                <c:pt idx="3524">
                  <c:v>3.355698836564214</c:v>
                </c:pt>
                <c:pt idx="3525">
                  <c:v>3.355598746127256</c:v>
                </c:pt>
                <c:pt idx="3526">
                  <c:v>3.35549865881677</c:v>
                </c:pt>
                <c:pt idx="3527">
                  <c:v>3.355398574632653</c:v>
                </c:pt>
                <c:pt idx="3528">
                  <c:v>3.355298524114766</c:v>
                </c:pt>
                <c:pt idx="3529">
                  <c:v>3.355198446182107</c:v>
                </c:pt>
                <c:pt idx="3530">
                  <c:v>3.355098371375487</c:v>
                </c:pt>
                <c:pt idx="3531">
                  <c:v>3.354998299694802</c:v>
                </c:pt>
                <c:pt idx="3532">
                  <c:v>3.35489823113994</c:v>
                </c:pt>
                <c:pt idx="3533">
                  <c:v>3.354798196270934</c:v>
                </c:pt>
                <c:pt idx="3534">
                  <c:v>3.354698134000399</c:v>
                </c:pt>
                <c:pt idx="3535">
                  <c:v>3.354598074855783</c:v>
                </c:pt>
                <c:pt idx="3536">
                  <c:v>3.354498018836977</c:v>
                </c:pt>
                <c:pt idx="3537">
                  <c:v>3.354397965943868</c:v>
                </c:pt>
                <c:pt idx="3538">
                  <c:v>3.354297946706783</c:v>
                </c:pt>
                <c:pt idx="3539">
                  <c:v>3.354197900063804</c:v>
                </c:pt>
                <c:pt idx="3540">
                  <c:v>3.354097856546208</c:v>
                </c:pt>
                <c:pt idx="3541">
                  <c:v>3.353997816153885</c:v>
                </c:pt>
                <c:pt idx="3542">
                  <c:v>3.353897778886731</c:v>
                </c:pt>
                <c:pt idx="3543">
                  <c:v>3.353797775270295</c:v>
                </c:pt>
                <c:pt idx="3544">
                  <c:v>3.3536977442522</c:v>
                </c:pt>
                <c:pt idx="3545">
                  <c:v>3.353597716358954</c:v>
                </c:pt>
                <c:pt idx="3546">
                  <c:v>3.353497691590448</c:v>
                </c:pt>
                <c:pt idx="3547">
                  <c:v>3.353397669946576</c:v>
                </c:pt>
                <c:pt idx="3548">
                  <c:v>3.35329768194812</c:v>
                </c:pt>
                <c:pt idx="3549">
                  <c:v>3.353197666552241</c:v>
                </c:pt>
                <c:pt idx="3550">
                  <c:v>3.353097654280675</c:v>
                </c:pt>
                <c:pt idx="3551">
                  <c:v>3.352997645133317</c:v>
                </c:pt>
                <c:pt idx="3552">
                  <c:v>3.352897639110056</c:v>
                </c:pt>
                <c:pt idx="3553">
                  <c:v>3.352797666726914</c:v>
                </c:pt>
                <c:pt idx="3554">
                  <c:v>3.35269766695058</c:v>
                </c:pt>
                <c:pt idx="3555">
                  <c:v>3.352597670298024</c:v>
                </c:pt>
                <c:pt idx="3556">
                  <c:v>3.352497676769143</c:v>
                </c:pt>
                <c:pt idx="3557">
                  <c:v>3.352397686363826</c:v>
                </c:pt>
                <c:pt idx="3558">
                  <c:v>3.352297729593328</c:v>
                </c:pt>
                <c:pt idx="3559">
                  <c:v>3.352197745433871</c:v>
                </c:pt>
                <c:pt idx="3560">
                  <c:v>3.352097764397658</c:v>
                </c:pt>
                <c:pt idx="3561">
                  <c:v>3.351997786484584</c:v>
                </c:pt>
                <c:pt idx="3562">
                  <c:v>3.351897811694541</c:v>
                </c:pt>
                <c:pt idx="3563">
                  <c:v>3.351797870534018</c:v>
                </c:pt>
                <c:pt idx="3564">
                  <c:v>3.351697901988763</c:v>
                </c:pt>
                <c:pt idx="3565">
                  <c:v>3.351597936566224</c:v>
                </c:pt>
                <c:pt idx="3566">
                  <c:v>3.351497974266286</c:v>
                </c:pt>
                <c:pt idx="3567">
                  <c:v>3.351398015088848</c:v>
                </c:pt>
                <c:pt idx="3568">
                  <c:v>3.351298089535633</c:v>
                </c:pt>
                <c:pt idx="3569">
                  <c:v>3.351198136601918</c:v>
                </c:pt>
                <c:pt idx="3570">
                  <c:v>3.351098186790379</c:v>
                </c:pt>
                <c:pt idx="3571">
                  <c:v>3.350998240100913</c:v>
                </c:pt>
                <c:pt idx="3572">
                  <c:v>3.350898296533407</c:v>
                </c:pt>
                <c:pt idx="3573">
                  <c:v>3.350798386584826</c:v>
                </c:pt>
                <c:pt idx="3574">
                  <c:v>3.350698449259978</c:v>
                </c:pt>
                <c:pt idx="3575">
                  <c:v>3.350598515056775</c:v>
                </c:pt>
                <c:pt idx="3576">
                  <c:v>3.350498583975106</c:v>
                </c:pt>
                <c:pt idx="3577">
                  <c:v>3.350398656014867</c:v>
                </c:pt>
                <c:pt idx="3578">
                  <c:v>3.350298761668258</c:v>
                </c:pt>
                <c:pt idx="3579">
                  <c:v>3.350198839949606</c:v>
                </c:pt>
                <c:pt idx="3580">
                  <c:v>3.350098921352063</c:v>
                </c:pt>
                <c:pt idx="3581">
                  <c:v>3.349999005875527</c:v>
                </c:pt>
                <c:pt idx="3582">
                  <c:v>3.349899093519881</c:v>
                </c:pt>
                <c:pt idx="3583">
                  <c:v>3.349799214772573</c:v>
                </c:pt>
                <c:pt idx="3584">
                  <c:v>3.34969930865745</c:v>
                </c:pt>
                <c:pt idx="3585">
                  <c:v>3.349599405662902</c:v>
                </c:pt>
                <c:pt idx="3586">
                  <c:v>3.349499505788823</c:v>
                </c:pt>
                <c:pt idx="3587">
                  <c:v>3.349399609035106</c:v>
                </c:pt>
                <c:pt idx="3588">
                  <c:v>3.349299745884427</c:v>
                </c:pt>
                <c:pt idx="3589">
                  <c:v>3.349199855370161</c:v>
                </c:pt>
                <c:pt idx="3590">
                  <c:v>3.34909996797594</c:v>
                </c:pt>
                <c:pt idx="3591">
                  <c:v>3.349000083701648</c:v>
                </c:pt>
                <c:pt idx="3592">
                  <c:v>3.34890020254719</c:v>
                </c:pt>
                <c:pt idx="3593">
                  <c:v>3.348800354990473</c:v>
                </c:pt>
                <c:pt idx="3594">
                  <c:v>3.348700480074396</c:v>
                </c:pt>
                <c:pt idx="3595">
                  <c:v>3.348600608277827</c:v>
                </c:pt>
                <c:pt idx="3596">
                  <c:v>3.34850073960066</c:v>
                </c:pt>
                <c:pt idx="3597">
                  <c:v>3.348400874042787</c:v>
                </c:pt>
                <c:pt idx="3598">
                  <c:v>3.348301042077363</c:v>
                </c:pt>
                <c:pt idx="3599">
                  <c:v>3.348201182756806</c:v>
                </c:pt>
                <c:pt idx="3600">
                  <c:v>3.348101326555223</c:v>
                </c:pt>
                <c:pt idx="3601">
                  <c:v>3.348001473472506</c:v>
                </c:pt>
                <c:pt idx="3602">
                  <c:v>3.347901623508551</c:v>
                </c:pt>
                <c:pt idx="3603">
                  <c:v>3.347801807131752</c:v>
                </c:pt>
                <c:pt idx="3604">
                  <c:v>3.347701963404045</c:v>
                </c:pt>
                <c:pt idx="3605">
                  <c:v>3.347602122794777</c:v>
                </c:pt>
                <c:pt idx="3606">
                  <c:v>3.347502285303843</c:v>
                </c:pt>
                <c:pt idx="3607">
                  <c:v>3.347402450931134</c:v>
                </c:pt>
                <c:pt idx="3608">
                  <c:v>3.347302650140293</c:v>
                </c:pt>
                <c:pt idx="3609">
                  <c:v>3.347202822002765</c:v>
                </c:pt>
                <c:pt idx="3610">
                  <c:v>3.347102996983143</c:v>
                </c:pt>
                <c:pt idx="3611">
                  <c:v>3.347003175081321</c:v>
                </c:pt>
                <c:pt idx="3612">
                  <c:v>3.346903356297191</c:v>
                </c:pt>
                <c:pt idx="3613">
                  <c:v>3.346803571089636</c:v>
                </c:pt>
                <c:pt idx="3614">
                  <c:v>3.34670375853962</c:v>
                </c:pt>
                <c:pt idx="3615">
                  <c:v>3.346603949106974</c:v>
                </c:pt>
                <c:pt idx="3616">
                  <c:v>3.346504142791595</c:v>
                </c:pt>
                <c:pt idx="3617">
                  <c:v>3.346404339593373</c:v>
                </c:pt>
                <c:pt idx="3618">
                  <c:v>3.346304569966438</c:v>
                </c:pt>
                <c:pt idx="3619">
                  <c:v>3.34620477300126</c:v>
                </c:pt>
                <c:pt idx="3620">
                  <c:v>3.346104979152924</c:v>
                </c:pt>
                <c:pt idx="3621">
                  <c:v>3.346005188421317</c:v>
                </c:pt>
                <c:pt idx="3622">
                  <c:v>3.345905400806335</c:v>
                </c:pt>
                <c:pt idx="3623">
                  <c:v>3.345805646757349</c:v>
                </c:pt>
                <c:pt idx="3624">
                  <c:v>3.345705865374344</c:v>
                </c:pt>
                <c:pt idx="3625">
                  <c:v>3.345606087107644</c:v>
                </c:pt>
                <c:pt idx="3626">
                  <c:v>3.345506311957141</c:v>
                </c:pt>
                <c:pt idx="3627">
                  <c:v>3.345406539922727</c:v>
                </c:pt>
                <c:pt idx="3628">
                  <c:v>3.345306801449023</c:v>
                </c:pt>
                <c:pt idx="3629">
                  <c:v>3.34520703564552</c:v>
                </c:pt>
                <c:pt idx="3630">
                  <c:v>3.345107272957788</c:v>
                </c:pt>
                <c:pt idx="3631">
                  <c:v>3.345007513385719</c:v>
                </c:pt>
                <c:pt idx="3632">
                  <c:v>3.344907756929206</c:v>
                </c:pt>
                <c:pt idx="3633">
                  <c:v>3.344808034028111</c:v>
                </c:pt>
                <c:pt idx="3634">
                  <c:v>3.344708283801443</c:v>
                </c:pt>
                <c:pt idx="3635">
                  <c:v>3.344608536690008</c:v>
                </c:pt>
                <c:pt idx="3636">
                  <c:v>3.344508792693705</c:v>
                </c:pt>
                <c:pt idx="3637">
                  <c:v>3.344409051812422</c:v>
                </c:pt>
                <c:pt idx="3638">
                  <c:v>3.344309344481274</c:v>
                </c:pt>
                <c:pt idx="3639">
                  <c:v>3.344209609828764</c:v>
                </c:pt>
                <c:pt idx="3640">
                  <c:v>3.344109878290961</c:v>
                </c:pt>
                <c:pt idx="3641">
                  <c:v>3.344010149867751</c:v>
                </c:pt>
                <c:pt idx="3642">
                  <c:v>3.343910424559028</c:v>
                </c:pt>
                <c:pt idx="3643">
                  <c:v>3.343810732795156</c:v>
                </c:pt>
                <c:pt idx="3644">
                  <c:v>3.343711013714141</c:v>
                </c:pt>
                <c:pt idx="3645">
                  <c:v>3.343611297747295</c:v>
                </c:pt>
                <c:pt idx="3646">
                  <c:v>3.34351158489451</c:v>
                </c:pt>
                <c:pt idx="3647">
                  <c:v>3.34341187515568</c:v>
                </c:pt>
                <c:pt idx="3648">
                  <c:v>3.343312198956413</c:v>
                </c:pt>
                <c:pt idx="3649">
                  <c:v>3.34321249544422</c:v>
                </c:pt>
                <c:pt idx="3650">
                  <c:v>3.343112795045665</c:v>
                </c:pt>
                <c:pt idx="3651">
                  <c:v>3.343013097760637</c:v>
                </c:pt>
                <c:pt idx="3652">
                  <c:v>3.342913403589026</c:v>
                </c:pt>
                <c:pt idx="3653">
                  <c:v>3.3428137429517</c:v>
                </c:pt>
                <c:pt idx="3654">
                  <c:v>3.342714055005662</c:v>
                </c:pt>
                <c:pt idx="3655">
                  <c:v>3.342614370172725</c:v>
                </c:pt>
                <c:pt idx="3656">
                  <c:v>3.342514688452783</c:v>
                </c:pt>
                <c:pt idx="3657">
                  <c:v>3.342415009845723</c:v>
                </c:pt>
                <c:pt idx="3658">
                  <c:v>3.342315364767665</c:v>
                </c:pt>
                <c:pt idx="3659">
                  <c:v>3.342215692385113</c:v>
                </c:pt>
                <c:pt idx="3660">
                  <c:v>3.342116023115127</c:v>
                </c:pt>
                <c:pt idx="3661">
                  <c:v>3.3420163569576</c:v>
                </c:pt>
                <c:pt idx="3662">
                  <c:v>3.341916693912427</c:v>
                </c:pt>
                <c:pt idx="3663">
                  <c:v>3.341817064390967</c:v>
                </c:pt>
                <c:pt idx="3664">
                  <c:v>3.341717407569228</c:v>
                </c:pt>
                <c:pt idx="3665">
                  <c:v>3.341617753859523</c:v>
                </c:pt>
                <c:pt idx="3666">
                  <c:v>3.341518103261742</c:v>
                </c:pt>
                <c:pt idx="3667">
                  <c:v>3.341418455775782</c:v>
                </c:pt>
                <c:pt idx="3668">
                  <c:v>3.341318841808255</c:v>
                </c:pt>
                <c:pt idx="3669">
                  <c:v>3.341219200544662</c:v>
                </c:pt>
                <c:pt idx="3670">
                  <c:v>3.34111956239257</c:v>
                </c:pt>
                <c:pt idx="3671">
                  <c:v>3.341019927351866</c:v>
                </c:pt>
                <c:pt idx="3672">
                  <c:v>3.34092029542245</c:v>
                </c:pt>
                <c:pt idx="3673">
                  <c:v>3.340820697006183</c:v>
                </c:pt>
                <c:pt idx="3674">
                  <c:v>3.340721071298067</c:v>
                </c:pt>
                <c:pt idx="3675">
                  <c:v>3.340621448700915</c:v>
                </c:pt>
                <c:pt idx="3676">
                  <c:v>3.340521829214621</c:v>
                </c:pt>
                <c:pt idx="3677">
                  <c:v>3.340422212839078</c:v>
                </c:pt>
                <c:pt idx="3678">
                  <c:v>3.340322629971405</c:v>
                </c:pt>
                <c:pt idx="3679">
                  <c:v>3.340223019816095</c:v>
                </c:pt>
                <c:pt idx="3680">
                  <c:v>3.340123412771215</c:v>
                </c:pt>
                <c:pt idx="3681">
                  <c:v>3.34002380883666</c:v>
                </c:pt>
                <c:pt idx="3682">
                  <c:v>3.339924208012321</c:v>
                </c:pt>
                <c:pt idx="3683">
                  <c:v>3.339824640690574</c:v>
                </c:pt>
                <c:pt idx="3684">
                  <c:v>3.3397250460854</c:v>
                </c:pt>
                <c:pt idx="3685">
                  <c:v>3.33962545459012</c:v>
                </c:pt>
                <c:pt idx="3686">
                  <c:v>3.339525866204636</c:v>
                </c:pt>
                <c:pt idx="3687">
                  <c:v>3.339426280928829</c:v>
                </c:pt>
                <c:pt idx="3688">
                  <c:v>3.339326729150341</c:v>
                </c:pt>
                <c:pt idx="3689">
                  <c:v>3.339227150092634</c:v>
                </c:pt>
                <c:pt idx="3690">
                  <c:v>3.33912757414429</c:v>
                </c:pt>
                <c:pt idx="3691">
                  <c:v>3.339028001305202</c:v>
                </c:pt>
                <c:pt idx="3692">
                  <c:v>3.338928431575261</c:v>
                </c:pt>
                <c:pt idx="3693">
                  <c:v>3.33882889533736</c:v>
                </c:pt>
                <c:pt idx="3694">
                  <c:v>3.338729331824452</c:v>
                </c:pt>
                <c:pt idx="3695">
                  <c:v>3.338629771420371</c:v>
                </c:pt>
                <c:pt idx="3696">
                  <c:v>3.338530214125014</c:v>
                </c:pt>
                <c:pt idx="3697">
                  <c:v>3.33843065993827</c:v>
                </c:pt>
                <c:pt idx="3698">
                  <c:v>3.338331139238283</c:v>
                </c:pt>
                <c:pt idx="3699">
                  <c:v>3.338231591267505</c:v>
                </c:pt>
                <c:pt idx="3700">
                  <c:v>3.33813204640502</c:v>
                </c:pt>
                <c:pt idx="3701">
                  <c:v>3.338032504650719</c:v>
                </c:pt>
                <c:pt idx="3702">
                  <c:v>3.337932966004504</c:v>
                </c:pt>
                <c:pt idx="3703">
                  <c:v>3.337833460839767</c:v>
                </c:pt>
                <c:pt idx="3704">
                  <c:v>3.337733928408447</c:v>
                </c:pt>
                <c:pt idx="3705">
                  <c:v>3.337634399084882</c:v>
                </c:pt>
                <c:pt idx="3706">
                  <c:v>3.337534872868978</c:v>
                </c:pt>
                <c:pt idx="3707">
                  <c:v>3.337435349760617</c:v>
                </c:pt>
                <c:pt idx="3708">
                  <c:v>3.337335860128464</c:v>
                </c:pt>
                <c:pt idx="3709">
                  <c:v>3.33723634323393</c:v>
                </c:pt>
                <c:pt idx="3710">
                  <c:v>3.337136829446624</c:v>
                </c:pt>
                <c:pt idx="3711">
                  <c:v>3.337037318766438</c:v>
                </c:pt>
                <c:pt idx="3712">
                  <c:v>3.336937811193263</c:v>
                </c:pt>
                <c:pt idx="3713">
                  <c:v>3.336838337091021</c:v>
                </c:pt>
                <c:pt idx="3714">
                  <c:v>3.336738835730606</c:v>
                </c:pt>
                <c:pt idx="3715">
                  <c:v>3.336639337476885</c:v>
                </c:pt>
                <c:pt idx="3716">
                  <c:v>3.336539842329753</c:v>
                </c:pt>
                <c:pt idx="3717">
                  <c:v>3.336440350289096</c:v>
                </c:pt>
                <c:pt idx="3718">
                  <c:v>3.336340891714098</c:v>
                </c:pt>
                <c:pt idx="3719">
                  <c:v>3.336241405885133</c:v>
                </c:pt>
                <c:pt idx="3720">
                  <c:v>3.33614192316233</c:v>
                </c:pt>
                <c:pt idx="3721">
                  <c:v>3.336042443545574</c:v>
                </c:pt>
                <c:pt idx="3722">
                  <c:v>3.335942967034766</c:v>
                </c:pt>
                <c:pt idx="3723">
                  <c:v>3.335843523984345</c:v>
                </c:pt>
                <c:pt idx="3724">
                  <c:v>3.335744053684162</c:v>
                </c:pt>
                <c:pt idx="3725">
                  <c:v>3.335644586489602</c:v>
                </c:pt>
                <c:pt idx="3726">
                  <c:v>3.33554512240056</c:v>
                </c:pt>
                <c:pt idx="3727">
                  <c:v>3.335445661416933</c:v>
                </c:pt>
                <c:pt idx="3728">
                  <c:v>3.335346233888417</c:v>
                </c:pt>
                <c:pt idx="3729">
                  <c:v>3.335246779114342</c:v>
                </c:pt>
                <c:pt idx="3730">
                  <c:v>3.335147327445361</c:v>
                </c:pt>
                <c:pt idx="3731">
                  <c:v>3.335047878881364</c:v>
                </c:pt>
                <c:pt idx="3732">
                  <c:v>3.33494843342224</c:v>
                </c:pt>
                <c:pt idx="3733">
                  <c:v>3.334849021412964</c:v>
                </c:pt>
                <c:pt idx="3734">
                  <c:v>3.334749582162333</c:v>
                </c:pt>
                <c:pt idx="3735">
                  <c:v>3.334650146016257</c:v>
                </c:pt>
                <c:pt idx="3736">
                  <c:v>3.334550712974632</c:v>
                </c:pt>
                <c:pt idx="3737">
                  <c:v>3.33445128303735</c:v>
                </c:pt>
                <c:pt idx="3738">
                  <c:v>3.334351886544642</c:v>
                </c:pt>
                <c:pt idx="3739">
                  <c:v>3.334252462814778</c:v>
                </c:pt>
                <c:pt idx="3740">
                  <c:v>3.334153042188943</c:v>
                </c:pt>
                <c:pt idx="3741">
                  <c:v>3.334053624667018</c:v>
                </c:pt>
                <c:pt idx="3742">
                  <c:v>3.333954210248909</c:v>
                </c:pt>
                <c:pt idx="3743">
                  <c:v>3.333854829270098</c:v>
                </c:pt>
                <c:pt idx="3744">
                  <c:v>3.333755421058339</c:v>
                </c:pt>
                <c:pt idx="3745">
                  <c:v>3.33365601595007</c:v>
                </c:pt>
                <c:pt idx="3746">
                  <c:v>3.333556613945181</c:v>
                </c:pt>
                <c:pt idx="3747">
                  <c:v>3.333457215043572</c:v>
                </c:pt>
                <c:pt idx="3748">
                  <c:v>3.333357849575996</c:v>
                </c:pt>
                <c:pt idx="3749">
                  <c:v>3.333258456879666</c:v>
                </c:pt>
                <c:pt idx="3750">
                  <c:v>3.333159067286297</c:v>
                </c:pt>
                <c:pt idx="3751">
                  <c:v>3.333059680795773</c:v>
                </c:pt>
                <c:pt idx="3752">
                  <c:v>3.332960297407993</c:v>
                </c:pt>
                <c:pt idx="3753">
                  <c:v>3.332860947448978</c:v>
                </c:pt>
                <c:pt idx="3754">
                  <c:v>3.332761570265414</c:v>
                </c:pt>
                <c:pt idx="3755">
                  <c:v>3.332662196184269</c:v>
                </c:pt>
                <c:pt idx="3756">
                  <c:v>3.332562825205442</c:v>
                </c:pt>
                <c:pt idx="3757">
                  <c:v>3.332463457328821</c:v>
                </c:pt>
                <c:pt idx="3758">
                  <c:v>3.332364122875703</c:v>
                </c:pt>
                <c:pt idx="3759">
                  <c:v>3.332264761202233</c:v>
                </c:pt>
                <c:pt idx="3760">
                  <c:v>3.332165402630646</c:v>
                </c:pt>
                <c:pt idx="3761">
                  <c:v>3.332066047160846</c:v>
                </c:pt>
                <c:pt idx="3762">
                  <c:v>3.331966694792717</c:v>
                </c:pt>
                <c:pt idx="3763">
                  <c:v>3.331867375842823</c:v>
                </c:pt>
                <c:pt idx="3764">
                  <c:v>3.331768029676773</c:v>
                </c:pt>
                <c:pt idx="3765">
                  <c:v>3.331668686612079</c:v>
                </c:pt>
                <c:pt idx="3766">
                  <c:v>3.331569346648635</c:v>
                </c:pt>
                <c:pt idx="3767">
                  <c:v>3.331470009786328</c:v>
                </c:pt>
                <c:pt idx="3768">
                  <c:v>3.33137070633699</c:v>
                </c:pt>
                <c:pt idx="3769">
                  <c:v>3.331271375675696</c:v>
                </c:pt>
                <c:pt idx="3770">
                  <c:v>3.331172048115223</c:v>
                </c:pt>
                <c:pt idx="3771">
                  <c:v>3.331072723655462</c:v>
                </c:pt>
                <c:pt idx="3772">
                  <c:v>3.330973402296308</c:v>
                </c:pt>
                <c:pt idx="3773">
                  <c:v>3.330874114344855</c:v>
                </c:pt>
                <c:pt idx="3774">
                  <c:v>3.330774799185648</c:v>
                </c:pt>
                <c:pt idx="3775">
                  <c:v>3.330675487126723</c:v>
                </c:pt>
                <c:pt idx="3776">
                  <c:v>3.330576178176621</c:v>
                </c:pt>
                <c:pt idx="3777">
                  <c:v>3.330476872338297</c:v>
                </c:pt>
                <c:pt idx="3778">
                  <c:v>3.330377599902657</c:v>
                </c:pt>
                <c:pt idx="3779">
                  <c:v>3.330278300263709</c:v>
                </c:pt>
                <c:pt idx="3780">
                  <c:v>3.33017900372477</c:v>
                </c:pt>
                <c:pt idx="3781">
                  <c:v>3.330079710285724</c:v>
                </c:pt>
                <c:pt idx="3782">
                  <c:v>3.329980419946473</c:v>
                </c:pt>
                <c:pt idx="3783">
                  <c:v>3.329881163004646</c:v>
                </c:pt>
                <c:pt idx="3784">
                  <c:v>3.329781878863715</c:v>
                </c:pt>
                <c:pt idx="3785">
                  <c:v>3.329682597822257</c:v>
                </c:pt>
                <c:pt idx="3786">
                  <c:v>3.329583319880168</c:v>
                </c:pt>
                <c:pt idx="3787">
                  <c:v>3.329484045037343</c:v>
                </c:pt>
                <c:pt idx="3788">
                  <c:v>3.329384803586684</c:v>
                </c:pt>
                <c:pt idx="3789">
                  <c:v>3.329285534941119</c:v>
                </c:pt>
                <c:pt idx="3790">
                  <c:v>3.329186269394505</c:v>
                </c:pt>
                <c:pt idx="3791">
                  <c:v>3.329087006946728</c:v>
                </c:pt>
                <c:pt idx="3792">
                  <c:v>3.328987747597685</c:v>
                </c:pt>
                <c:pt idx="3793">
                  <c:v>3.328888521635553</c:v>
                </c:pt>
                <c:pt idx="3794">
                  <c:v>3.328789268482716</c:v>
                </c:pt>
                <c:pt idx="3795">
                  <c:v>3.328690018428295</c:v>
                </c:pt>
                <c:pt idx="3796">
                  <c:v>3.328590771472186</c:v>
                </c:pt>
                <c:pt idx="3797">
                  <c:v>3.328491527614281</c:v>
                </c:pt>
                <c:pt idx="3798">
                  <c:v>3.328392317138033</c:v>
                </c:pt>
                <c:pt idx="3799">
                  <c:v>3.328293079475275</c:v>
                </c:pt>
                <c:pt idx="3800">
                  <c:v>3.328193844910408</c:v>
                </c:pt>
                <c:pt idx="3801">
                  <c:v>3.328094613443321</c:v>
                </c:pt>
                <c:pt idx="3802">
                  <c:v>3.327995385073912</c:v>
                </c:pt>
                <c:pt idx="3803">
                  <c:v>3.327896190080902</c:v>
                </c:pt>
                <c:pt idx="3804">
                  <c:v>3.327796967905583</c:v>
                </c:pt>
                <c:pt idx="3805">
                  <c:v>3.327697748827623</c:v>
                </c:pt>
                <c:pt idx="3806">
                  <c:v>3.327598532846917</c:v>
                </c:pt>
                <c:pt idx="3807">
                  <c:v>3.327499319963357</c:v>
                </c:pt>
                <c:pt idx="3808">
                  <c:v>3.327400140450944</c:v>
                </c:pt>
                <c:pt idx="3809">
                  <c:v>3.327300933760418</c:v>
                </c:pt>
                <c:pt idx="3810">
                  <c:v>3.327201730166722</c:v>
                </c:pt>
                <c:pt idx="3811">
                  <c:v>3.32710252966975</c:v>
                </c:pt>
                <c:pt idx="3812">
                  <c:v>3.327003332269398</c:v>
                </c:pt>
                <c:pt idx="3813">
                  <c:v>3.326904168234938</c:v>
                </c:pt>
                <c:pt idx="3814">
                  <c:v>3.32680497702656</c:v>
                </c:pt>
                <c:pt idx="3815">
                  <c:v>3.326705788914484</c:v>
                </c:pt>
                <c:pt idx="3816">
                  <c:v>3.326606603898601</c:v>
                </c:pt>
                <c:pt idx="3817">
                  <c:v>3.326507421978813</c:v>
                </c:pt>
                <c:pt idx="3818">
                  <c:v>3.32640827341966</c:v>
                </c:pt>
                <c:pt idx="3819">
                  <c:v>3.326309097690791</c:v>
                </c:pt>
                <c:pt idx="3820">
                  <c:v>3.326209925057688</c:v>
                </c:pt>
                <c:pt idx="3821">
                  <c:v>3.326110755520258</c:v>
                </c:pt>
                <c:pt idx="3822">
                  <c:v>3.326011589078385</c:v>
                </c:pt>
                <c:pt idx="3823">
                  <c:v>3.325912455991902</c:v>
                </c:pt>
                <c:pt idx="3824">
                  <c:v>3.32581329573989</c:v>
                </c:pt>
                <c:pt idx="3825">
                  <c:v>3.325714138583121</c:v>
                </c:pt>
                <c:pt idx="3826">
                  <c:v>3.325614984521492</c:v>
                </c:pt>
                <c:pt idx="3827">
                  <c:v>3.325515833554892</c:v>
                </c:pt>
                <c:pt idx="3828">
                  <c:v>3.325416715938434</c:v>
                </c:pt>
                <c:pt idx="3829">
                  <c:v>3.32531757116064</c:v>
                </c:pt>
                <c:pt idx="3830">
                  <c:v>3.325218429477557</c:v>
                </c:pt>
                <c:pt idx="3831">
                  <c:v>3.325119290889087</c:v>
                </c:pt>
                <c:pt idx="3832">
                  <c:v>3.32502015539512</c:v>
                </c:pt>
                <c:pt idx="3833">
                  <c:v>3.32492105324604</c:v>
                </c:pt>
                <c:pt idx="3834">
                  <c:v>3.324821923939816</c:v>
                </c:pt>
                <c:pt idx="3835">
                  <c:v>3.32472279772778</c:v>
                </c:pt>
                <c:pt idx="3836">
                  <c:v>3.324623674609823</c:v>
                </c:pt>
                <c:pt idx="3837">
                  <c:v>3.324524554585843</c:v>
                </c:pt>
                <c:pt idx="3838">
                  <c:v>3.324425467901498</c:v>
                </c:pt>
                <c:pt idx="3839">
                  <c:v>3.324326354064204</c:v>
                </c:pt>
                <c:pt idx="3840">
                  <c:v>3.324227243320568</c:v>
                </c:pt>
                <c:pt idx="3841">
                  <c:v>3.324128135670483</c:v>
                </c:pt>
                <c:pt idx="3842">
                  <c:v>3.324029031113842</c:v>
                </c:pt>
                <c:pt idx="3843">
                  <c:v>3.323929959891592</c:v>
                </c:pt>
                <c:pt idx="3844">
                  <c:v>3.323830861520583</c:v>
                </c:pt>
                <c:pt idx="3845">
                  <c:v>3.323731766242703</c:v>
                </c:pt>
                <c:pt idx="3846">
                  <c:v>3.323632674057844</c:v>
                </c:pt>
                <c:pt idx="3847">
                  <c:v>3.323533584965902</c:v>
                </c:pt>
                <c:pt idx="3848">
                  <c:v>3.323434529203101</c:v>
                </c:pt>
                <c:pt idx="3849">
                  <c:v>3.323335446295733</c:v>
                </c:pt>
                <c:pt idx="3850">
                  <c:v>3.323236366480963</c:v>
                </c:pt>
                <c:pt idx="3851">
                  <c:v>3.323137289758688</c:v>
                </c:pt>
                <c:pt idx="3852">
                  <c:v>3.323038216128799</c:v>
                </c:pt>
                <c:pt idx="3853">
                  <c:v>3.322939175822805</c:v>
                </c:pt>
                <c:pt idx="3854">
                  <c:v>3.322840108376433</c:v>
                </c:pt>
                <c:pt idx="3855">
                  <c:v>3.322741044022131</c:v>
                </c:pt>
                <c:pt idx="3856">
                  <c:v>3.322641982759793</c:v>
                </c:pt>
                <c:pt idx="3857">
                  <c:v>3.322542924589316</c:v>
                </c:pt>
                <c:pt idx="3858">
                  <c:v>3.322443899737486</c:v>
                </c:pt>
                <c:pt idx="3859">
                  <c:v>3.322344847749465</c:v>
                </c:pt>
                <c:pt idx="3860">
                  <c:v>3.322245798852987</c:v>
                </c:pt>
                <c:pt idx="3861">
                  <c:v>3.322146753047944</c:v>
                </c:pt>
                <c:pt idx="3862">
                  <c:v>3.322047710334232</c:v>
                </c:pt>
                <c:pt idx="3863">
                  <c:v>3.321948700933922</c:v>
                </c:pt>
                <c:pt idx="3864">
                  <c:v>3.32184966440161</c:v>
                </c:pt>
                <c:pt idx="3865">
                  <c:v>3.321750630960311</c:v>
                </c:pt>
                <c:pt idx="3866">
                  <c:v>3.321651600609919</c:v>
                </c:pt>
                <c:pt idx="3867">
                  <c:v>3.321552573350328</c:v>
                </c:pt>
                <c:pt idx="3868">
                  <c:v>3.321453579398893</c:v>
                </c:pt>
                <c:pt idx="3869">
                  <c:v>3.321354558319648</c:v>
                </c:pt>
                <c:pt idx="3870">
                  <c:v>3.321255540330883</c:v>
                </c:pt>
                <c:pt idx="3871">
                  <c:v>3.321156525432498</c:v>
                </c:pt>
                <c:pt idx="3872">
                  <c:v>3.321057513624384</c:v>
                </c:pt>
                <c:pt idx="3873">
                  <c:v>3.320958535119183</c:v>
                </c:pt>
                <c:pt idx="3874">
                  <c:v>3.320859529490358</c:v>
                </c:pt>
                <c:pt idx="3875">
                  <c:v>3.320760526951485</c:v>
                </c:pt>
                <c:pt idx="3876">
                  <c:v>3.320661527502462</c:v>
                </c:pt>
                <c:pt idx="3877">
                  <c:v>3.320562531143182</c:v>
                </c:pt>
                <c:pt idx="3878">
                  <c:v>3.320463568081574</c:v>
                </c:pt>
                <c:pt idx="3879">
                  <c:v>3.320364577900522</c:v>
                </c:pt>
                <c:pt idx="3880">
                  <c:v>3.320265590808896</c:v>
                </c:pt>
                <c:pt idx="3881">
                  <c:v>3.320166606806591</c:v>
                </c:pt>
                <c:pt idx="3882">
                  <c:v>3.3200676258935</c:v>
                </c:pt>
                <c:pt idx="3883">
                  <c:v>3.319968678272839</c:v>
                </c:pt>
                <c:pt idx="3884">
                  <c:v>3.319869703536919</c:v>
                </c:pt>
                <c:pt idx="3885">
                  <c:v>3.319770731889897</c:v>
                </c:pt>
                <c:pt idx="3886">
                  <c:v>3.319671763331665</c:v>
                </c:pt>
                <c:pt idx="3887">
                  <c:v>3.319572797862121</c:v>
                </c:pt>
                <c:pt idx="3888">
                  <c:v>3.319473865679761</c:v>
                </c:pt>
                <c:pt idx="3889">
                  <c:v>3.319374906386332</c:v>
                </c:pt>
                <c:pt idx="3890">
                  <c:v>3.319275950181265</c:v>
                </c:pt>
                <c:pt idx="3891">
                  <c:v>3.319176997064467</c:v>
                </c:pt>
                <c:pt idx="3892">
                  <c:v>3.319078047035822</c:v>
                </c:pt>
                <c:pt idx="3893">
                  <c:v>3.318979130289125</c:v>
                </c:pt>
                <c:pt idx="3894">
                  <c:v>3.318880186435539</c:v>
                </c:pt>
                <c:pt idx="3895">
                  <c:v>3.318781245669791</c:v>
                </c:pt>
                <c:pt idx="3896">
                  <c:v>3.318682307991775</c:v>
                </c:pt>
                <c:pt idx="3897">
                  <c:v>3.318583373401389</c:v>
                </c:pt>
                <c:pt idx="3898">
                  <c:v>3.31848447208771</c:v>
                </c:pt>
                <c:pt idx="3899">
                  <c:v>3.318385543671321</c:v>
                </c:pt>
                <c:pt idx="3900">
                  <c:v>3.318286618342243</c:v>
                </c:pt>
                <c:pt idx="3901">
                  <c:v>3.318187696100371</c:v>
                </c:pt>
                <c:pt idx="3902">
                  <c:v>3.318088776945597</c:v>
                </c:pt>
                <c:pt idx="3903">
                  <c:v>3.317989891062293</c:v>
                </c:pt>
                <c:pt idx="3904">
                  <c:v>3.31789097808046</c:v>
                </c:pt>
                <c:pt idx="3905">
                  <c:v>3.31779206818541</c:v>
                </c:pt>
                <c:pt idx="3906">
                  <c:v>3.317693161377034</c:v>
                </c:pt>
                <c:pt idx="3907">
                  <c:v>3.31759425765523</c:v>
                </c:pt>
                <c:pt idx="3908">
                  <c:v>3.317495387199655</c:v>
                </c:pt>
                <c:pt idx="3909">
                  <c:v>3.317396489649734</c:v>
                </c:pt>
                <c:pt idx="3910">
                  <c:v>3.317297595186065</c:v>
                </c:pt>
                <c:pt idx="3911">
                  <c:v>3.317198703808544</c:v>
                </c:pt>
                <c:pt idx="3912">
                  <c:v>3.317099815517065</c:v>
                </c:pt>
                <c:pt idx="3913">
                  <c:v>3.317000960486579</c:v>
                </c:pt>
                <c:pt idx="3914">
                  <c:v>3.316902078365924</c:v>
                </c:pt>
                <c:pt idx="3915">
                  <c:v>3.316803199330992</c:v>
                </c:pt>
                <c:pt idx="3916">
                  <c:v>3.31670432338168</c:v>
                </c:pt>
                <c:pt idx="3917">
                  <c:v>3.316605450517882</c:v>
                </c:pt>
                <c:pt idx="3918">
                  <c:v>3.316506610909841</c:v>
                </c:pt>
                <c:pt idx="3919">
                  <c:v>3.316407744215812</c:v>
                </c:pt>
                <c:pt idx="3920">
                  <c:v>3.316308880606976</c:v>
                </c:pt>
                <c:pt idx="3921">
                  <c:v>3.316210020083228</c:v>
                </c:pt>
                <c:pt idx="3922">
                  <c:v>3.31611116264447</c:v>
                </c:pt>
                <c:pt idx="3923">
                  <c:v>3.316012338456227</c:v>
                </c:pt>
                <c:pt idx="3924">
                  <c:v>3.315913487186177</c:v>
                </c:pt>
                <c:pt idx="3925">
                  <c:v>3.31581463900079</c:v>
                </c:pt>
                <c:pt idx="3926">
                  <c:v>3.315715793899967</c:v>
                </c:pt>
                <c:pt idx="3927">
                  <c:v>3.315616951883598</c:v>
                </c:pt>
                <c:pt idx="3928">
                  <c:v>3.315518143112517</c:v>
                </c:pt>
                <c:pt idx="3929">
                  <c:v>3.315419307263798</c:v>
                </c:pt>
                <c:pt idx="3930">
                  <c:v>3.315320474499219</c:v>
                </c:pt>
                <c:pt idx="3931">
                  <c:v>3.315221644818675</c:v>
                </c:pt>
                <c:pt idx="3932">
                  <c:v>3.315122818222055</c:v>
                </c:pt>
                <c:pt idx="3933">
                  <c:v>3.315024024865487</c:v>
                </c:pt>
                <c:pt idx="3934">
                  <c:v>3.314925204435462</c:v>
                </c:pt>
                <c:pt idx="3935">
                  <c:v>3.314826387089043</c:v>
                </c:pt>
                <c:pt idx="3936">
                  <c:v>3.314727572826133</c:v>
                </c:pt>
                <c:pt idx="3937">
                  <c:v>3.314628761646617</c:v>
                </c:pt>
                <c:pt idx="3938">
                  <c:v>3.31452998370192</c:v>
                </c:pt>
                <c:pt idx="3939">
                  <c:v>3.314431178687943</c:v>
                </c:pt>
                <c:pt idx="3940">
                  <c:v>3.314332376757044</c:v>
                </c:pt>
                <c:pt idx="3941">
                  <c:v>3.31423357790912</c:v>
                </c:pt>
                <c:pt idx="3942">
                  <c:v>3.314134782144066</c:v>
                </c:pt>
                <c:pt idx="3943">
                  <c:v>3.314036019608597</c:v>
                </c:pt>
                <c:pt idx="3944">
                  <c:v>3.313937230008022</c:v>
                </c:pt>
                <c:pt idx="3945">
                  <c:v>3.313838443489998</c:v>
                </c:pt>
                <c:pt idx="3946">
                  <c:v>3.31373966005442</c:v>
                </c:pt>
                <c:pt idx="3947">
                  <c:v>3.313640879701178</c:v>
                </c:pt>
                <c:pt idx="3948">
                  <c:v>3.313542132572297</c:v>
                </c:pt>
                <c:pt idx="3949">
                  <c:v>3.313443358382481</c:v>
                </c:pt>
                <c:pt idx="3950">
                  <c:v>3.313344587274687</c:v>
                </c:pt>
                <c:pt idx="3951">
                  <c:v>3.313245819248807</c:v>
                </c:pt>
                <c:pt idx="3952">
                  <c:v>3.313147054304744</c:v>
                </c:pt>
                <c:pt idx="3953">
                  <c:v>3.313048322579799</c:v>
                </c:pt>
                <c:pt idx="3954">
                  <c:v>3.312949563798097</c:v>
                </c:pt>
                <c:pt idx="3955">
                  <c:v>3.312850808097892</c:v>
                </c:pt>
                <c:pt idx="3956">
                  <c:v>3.312752055479072</c:v>
                </c:pt>
                <c:pt idx="3957">
                  <c:v>3.312653305941533</c:v>
                </c:pt>
                <c:pt idx="3958">
                  <c:v>3.31255458961789</c:v>
                </c:pt>
                <c:pt idx="3959">
                  <c:v>3.312455846241658</c:v>
                </c:pt>
                <c:pt idx="3960">
                  <c:v>3.312357105946394</c:v>
                </c:pt>
                <c:pt idx="3961">
                  <c:v>3.312258368731987</c:v>
                </c:pt>
                <c:pt idx="3962">
                  <c:v>3.312159634598331</c:v>
                </c:pt>
                <c:pt idx="3963">
                  <c:v>3.312060933673342</c:v>
                </c:pt>
                <c:pt idx="3964">
                  <c:v>3.31196220569994</c:v>
                </c:pt>
                <c:pt idx="3965">
                  <c:v>3.311863480806973</c:v>
                </c:pt>
                <c:pt idx="3966">
                  <c:v>3.311764758994335</c:v>
                </c:pt>
                <c:pt idx="3967">
                  <c:v>3.311666040261921</c:v>
                </c:pt>
                <c:pt idx="3968">
                  <c:v>3.311567354732944</c:v>
                </c:pt>
                <c:pt idx="3969">
                  <c:v>3.31146864215972</c:v>
                </c:pt>
                <c:pt idx="3970">
                  <c:v>3.311369932666408</c:v>
                </c:pt>
                <c:pt idx="3971">
                  <c:v>3.311271226252895</c:v>
                </c:pt>
                <c:pt idx="3972">
                  <c:v>3.311172522919078</c:v>
                </c:pt>
                <c:pt idx="3973">
                  <c:v>3.31107385278347</c:v>
                </c:pt>
                <c:pt idx="3974">
                  <c:v>3.310975155607787</c:v>
                </c:pt>
                <c:pt idx="3975">
                  <c:v>3.310876461511482</c:v>
                </c:pt>
                <c:pt idx="3976">
                  <c:v>3.31077777049445</c:v>
                </c:pt>
                <c:pt idx="3977">
                  <c:v>3.310679082556584</c:v>
                </c:pt>
                <c:pt idx="3978">
                  <c:v>3.310580427811701</c:v>
                </c:pt>
                <c:pt idx="3979">
                  <c:v>3.310481746030914</c:v>
                </c:pt>
                <c:pt idx="3980">
                  <c:v>3.310383067328974</c:v>
                </c:pt>
                <c:pt idx="3981">
                  <c:v>3.310284391705779</c:v>
                </c:pt>
                <c:pt idx="3982">
                  <c:v>3.31018571916122</c:v>
                </c:pt>
                <c:pt idx="3983">
                  <c:v>3.31008707980442</c:v>
                </c:pt>
                <c:pt idx="3984">
                  <c:v>3.309988413415879</c:v>
                </c:pt>
                <c:pt idx="3985">
                  <c:v>3.309889750105665</c:v>
                </c:pt>
                <c:pt idx="3986">
                  <c:v>3.309791089873662</c:v>
                </c:pt>
                <c:pt idx="3987">
                  <c:v>3.309692432719766</c:v>
                </c:pt>
                <c:pt idx="3988">
                  <c:v>3.309593808748406</c:v>
                </c:pt>
                <c:pt idx="3989">
                  <c:v>3.309495157749474</c:v>
                </c:pt>
                <c:pt idx="3990">
                  <c:v>3.309396509828334</c:v>
                </c:pt>
                <c:pt idx="3991">
                  <c:v>3.30929786498488</c:v>
                </c:pt>
                <c:pt idx="3992">
                  <c:v>3.309199223219006</c:v>
                </c:pt>
                <c:pt idx="3993">
                  <c:v>3.309100614630439</c:v>
                </c:pt>
                <c:pt idx="3994">
                  <c:v>3.309001979018467</c:v>
                </c:pt>
                <c:pt idx="3995">
                  <c:v>3.308903346483763</c:v>
                </c:pt>
                <c:pt idx="3996">
                  <c:v>3.308804717026214</c:v>
                </c:pt>
              </c:numCache>
            </c:numRef>
          </c:yVal>
          <c:smooth val="0"/>
          <c:extLst xmlns:c16r2="http://schemas.microsoft.com/office/drawing/2015/06/chart">
            <c:ext xmlns:c16="http://schemas.microsoft.com/office/drawing/2014/chart" uri="{C3380CC4-5D6E-409C-BE32-E72D297353CC}">
              <c16:uniqueId val="{00000005-89CD-4AB3-A272-E38FA6B9AADB}"/>
            </c:ext>
          </c:extLst>
        </c:ser>
        <c:ser>
          <c:idx val="6"/>
          <c:order val="6"/>
          <c:tx>
            <c:strRef>
              <c:f>Sheet1!$N$1</c:f>
              <c:strCache>
                <c:ptCount val="1"/>
                <c:pt idx="0">
                  <c:v>data</c:v>
                </c:pt>
              </c:strCache>
            </c:strRef>
          </c:tx>
          <c:spPr>
            <a:ln w="19050">
              <a:solidFill>
                <a:srgbClr val="000000">
                  <a:alpha val="60000"/>
                </a:srgbClr>
              </a:solidFill>
            </a:ln>
          </c:spPr>
          <c:marker>
            <c:symbol val="none"/>
          </c:marker>
          <c:xVal>
            <c:numRef>
              <c:f>Sheet1!$M$2:$M$3998</c:f>
              <c:numCache>
                <c:formatCode>General</c:formatCode>
                <c:ptCount val="3997"/>
                <c:pt idx="0">
                  <c:v>1.799999237060547</c:v>
                </c:pt>
                <c:pt idx="1">
                  <c:v>1.899997711181641</c:v>
                </c:pt>
                <c:pt idx="2">
                  <c:v>2.0</c:v>
                </c:pt>
                <c:pt idx="3">
                  <c:v>2.099998474121094</c:v>
                </c:pt>
                <c:pt idx="4">
                  <c:v>2.200000762939454</c:v>
                </c:pt>
                <c:pt idx="5">
                  <c:v>2.299999237060547</c:v>
                </c:pt>
                <c:pt idx="6">
                  <c:v>2.399997711181641</c:v>
                </c:pt>
                <c:pt idx="7">
                  <c:v>2.5</c:v>
                </c:pt>
                <c:pt idx="8">
                  <c:v>2.599998474121094</c:v>
                </c:pt>
                <c:pt idx="9">
                  <c:v>2.700000762939453</c:v>
                </c:pt>
                <c:pt idx="10">
                  <c:v>2.799999237060547</c:v>
                </c:pt>
                <c:pt idx="11">
                  <c:v>2.899997711181641</c:v>
                </c:pt>
                <c:pt idx="12">
                  <c:v>3.0</c:v>
                </c:pt>
                <c:pt idx="13">
                  <c:v>3.099998474121094</c:v>
                </c:pt>
                <c:pt idx="14">
                  <c:v>3.200000762939454</c:v>
                </c:pt>
                <c:pt idx="15">
                  <c:v>3.299999237060547</c:v>
                </c:pt>
                <c:pt idx="16">
                  <c:v>3.399997711181641</c:v>
                </c:pt>
                <c:pt idx="17">
                  <c:v>3.5</c:v>
                </c:pt>
                <c:pt idx="18">
                  <c:v>3.599998474121094</c:v>
                </c:pt>
                <c:pt idx="19">
                  <c:v>3.700000762939453</c:v>
                </c:pt>
                <c:pt idx="20">
                  <c:v>3.799999237060547</c:v>
                </c:pt>
                <c:pt idx="21">
                  <c:v>3.899997711181641</c:v>
                </c:pt>
                <c:pt idx="22">
                  <c:v>4.0</c:v>
                </c:pt>
                <c:pt idx="23">
                  <c:v>4.099998474121094</c:v>
                </c:pt>
                <c:pt idx="24">
                  <c:v>4.20000076293945</c:v>
                </c:pt>
                <c:pt idx="25">
                  <c:v>4.299999237060547</c:v>
                </c:pt>
                <c:pt idx="26">
                  <c:v>4.399997711181641</c:v>
                </c:pt>
                <c:pt idx="27">
                  <c:v>4.5</c:v>
                </c:pt>
                <c:pt idx="28">
                  <c:v>4.599998474121094</c:v>
                </c:pt>
                <c:pt idx="29">
                  <c:v>4.70000076293945</c:v>
                </c:pt>
                <c:pt idx="30">
                  <c:v>4.799999237060547</c:v>
                </c:pt>
                <c:pt idx="31">
                  <c:v>4.899997711181641</c:v>
                </c:pt>
                <c:pt idx="32">
                  <c:v>5.0</c:v>
                </c:pt>
                <c:pt idx="33">
                  <c:v>5.099998474121094</c:v>
                </c:pt>
                <c:pt idx="34">
                  <c:v>5.20000076293945</c:v>
                </c:pt>
                <c:pt idx="35">
                  <c:v>5.299999237060547</c:v>
                </c:pt>
                <c:pt idx="36">
                  <c:v>5.399997711181641</c:v>
                </c:pt>
                <c:pt idx="37">
                  <c:v>5.5</c:v>
                </c:pt>
                <c:pt idx="38">
                  <c:v>5.599998474121094</c:v>
                </c:pt>
                <c:pt idx="39">
                  <c:v>5.70000076293945</c:v>
                </c:pt>
                <c:pt idx="40">
                  <c:v>5.799999237060547</c:v>
                </c:pt>
                <c:pt idx="41">
                  <c:v>5.899997711181641</c:v>
                </c:pt>
                <c:pt idx="42">
                  <c:v>6.0</c:v>
                </c:pt>
                <c:pt idx="43">
                  <c:v>6.099998474121094</c:v>
                </c:pt>
                <c:pt idx="44">
                  <c:v>6.20000076293945</c:v>
                </c:pt>
                <c:pt idx="45">
                  <c:v>6.299999237060547</c:v>
                </c:pt>
                <c:pt idx="46">
                  <c:v>6.399997711181641</c:v>
                </c:pt>
                <c:pt idx="47">
                  <c:v>6.5</c:v>
                </c:pt>
                <c:pt idx="48">
                  <c:v>6.599998474121094</c:v>
                </c:pt>
                <c:pt idx="49">
                  <c:v>6.70000076293945</c:v>
                </c:pt>
                <c:pt idx="50">
                  <c:v>6.799999237060547</c:v>
                </c:pt>
                <c:pt idx="51">
                  <c:v>6.899997711181641</c:v>
                </c:pt>
                <c:pt idx="52">
                  <c:v>7.0</c:v>
                </c:pt>
                <c:pt idx="53">
                  <c:v>7.099998474121094</c:v>
                </c:pt>
                <c:pt idx="54">
                  <c:v>7.20000076293945</c:v>
                </c:pt>
                <c:pt idx="55">
                  <c:v>7.299999237060547</c:v>
                </c:pt>
                <c:pt idx="56">
                  <c:v>7.399997711181641</c:v>
                </c:pt>
                <c:pt idx="57">
                  <c:v>7.5</c:v>
                </c:pt>
                <c:pt idx="58">
                  <c:v>7.599998474121094</c:v>
                </c:pt>
                <c:pt idx="59">
                  <c:v>7.70000076293945</c:v>
                </c:pt>
                <c:pt idx="60">
                  <c:v>7.799999237060547</c:v>
                </c:pt>
                <c:pt idx="61">
                  <c:v>7.899997711181641</c:v>
                </c:pt>
                <c:pt idx="62">
                  <c:v>8.0</c:v>
                </c:pt>
                <c:pt idx="63">
                  <c:v>8.099998474121093</c:v>
                </c:pt>
                <c:pt idx="64">
                  <c:v>8.200000762939448</c:v>
                </c:pt>
                <c:pt idx="65">
                  <c:v>8.29999923706055</c:v>
                </c:pt>
                <c:pt idx="66">
                  <c:v>8.39999771118164</c:v>
                </c:pt>
                <c:pt idx="67">
                  <c:v>8.5</c:v>
                </c:pt>
                <c:pt idx="68">
                  <c:v>8.599998474121093</c:v>
                </c:pt>
                <c:pt idx="69">
                  <c:v>8.700000762939448</c:v>
                </c:pt>
                <c:pt idx="70">
                  <c:v>8.79999923706055</c:v>
                </c:pt>
                <c:pt idx="71">
                  <c:v>8.89999771118164</c:v>
                </c:pt>
                <c:pt idx="72">
                  <c:v>9.0</c:v>
                </c:pt>
                <c:pt idx="73">
                  <c:v>9.099998474121093</c:v>
                </c:pt>
                <c:pt idx="74">
                  <c:v>9.200000762939448</c:v>
                </c:pt>
                <c:pt idx="75">
                  <c:v>9.29999923706055</c:v>
                </c:pt>
                <c:pt idx="76">
                  <c:v>9.39999771118164</c:v>
                </c:pt>
                <c:pt idx="77">
                  <c:v>9.5</c:v>
                </c:pt>
                <c:pt idx="78">
                  <c:v>9.599998474121093</c:v>
                </c:pt>
                <c:pt idx="79">
                  <c:v>9.700000762939448</c:v>
                </c:pt>
                <c:pt idx="80">
                  <c:v>9.79999923706055</c:v>
                </c:pt>
                <c:pt idx="81">
                  <c:v>9.89999771118164</c:v>
                </c:pt>
                <c:pt idx="82">
                  <c:v>10.0</c:v>
                </c:pt>
                <c:pt idx="83">
                  <c:v>10.0999984741211</c:v>
                </c:pt>
                <c:pt idx="84">
                  <c:v>10.20000076293945</c:v>
                </c:pt>
                <c:pt idx="85">
                  <c:v>10.29999923706055</c:v>
                </c:pt>
                <c:pt idx="86">
                  <c:v>10.39999771118164</c:v>
                </c:pt>
                <c:pt idx="87">
                  <c:v>10.5</c:v>
                </c:pt>
                <c:pt idx="88">
                  <c:v>10.5999984741211</c:v>
                </c:pt>
                <c:pt idx="89">
                  <c:v>10.70000076293945</c:v>
                </c:pt>
                <c:pt idx="90">
                  <c:v>10.79999923706055</c:v>
                </c:pt>
                <c:pt idx="91">
                  <c:v>10.89999771118164</c:v>
                </c:pt>
                <c:pt idx="92">
                  <c:v>11.0</c:v>
                </c:pt>
                <c:pt idx="93">
                  <c:v>11.0999984741211</c:v>
                </c:pt>
                <c:pt idx="94">
                  <c:v>11.20000076293945</c:v>
                </c:pt>
                <c:pt idx="95">
                  <c:v>11.29999923706055</c:v>
                </c:pt>
                <c:pt idx="96">
                  <c:v>11.39999771118164</c:v>
                </c:pt>
                <c:pt idx="97">
                  <c:v>11.5</c:v>
                </c:pt>
                <c:pt idx="98">
                  <c:v>11.5999984741211</c:v>
                </c:pt>
                <c:pt idx="99">
                  <c:v>11.70000076293945</c:v>
                </c:pt>
                <c:pt idx="100">
                  <c:v>11.79999923706055</c:v>
                </c:pt>
                <c:pt idx="101">
                  <c:v>11.89999771118164</c:v>
                </c:pt>
                <c:pt idx="102">
                  <c:v>12.0</c:v>
                </c:pt>
                <c:pt idx="103">
                  <c:v>12.0999984741211</c:v>
                </c:pt>
                <c:pt idx="104">
                  <c:v>12.20000076293945</c:v>
                </c:pt>
                <c:pt idx="105">
                  <c:v>12.29999923706055</c:v>
                </c:pt>
                <c:pt idx="106">
                  <c:v>12.39999771118164</c:v>
                </c:pt>
                <c:pt idx="107">
                  <c:v>12.5</c:v>
                </c:pt>
                <c:pt idx="108">
                  <c:v>12.5999984741211</c:v>
                </c:pt>
                <c:pt idx="109">
                  <c:v>12.70000076293945</c:v>
                </c:pt>
                <c:pt idx="110">
                  <c:v>12.79999923706055</c:v>
                </c:pt>
                <c:pt idx="111">
                  <c:v>12.89999771118164</c:v>
                </c:pt>
                <c:pt idx="112">
                  <c:v>13.0</c:v>
                </c:pt>
                <c:pt idx="113">
                  <c:v>13.0999984741211</c:v>
                </c:pt>
                <c:pt idx="114">
                  <c:v>13.20000076293945</c:v>
                </c:pt>
                <c:pt idx="115">
                  <c:v>13.29999923706055</c:v>
                </c:pt>
                <c:pt idx="116">
                  <c:v>13.39999771118164</c:v>
                </c:pt>
                <c:pt idx="117">
                  <c:v>13.5</c:v>
                </c:pt>
                <c:pt idx="118">
                  <c:v>13.5999984741211</c:v>
                </c:pt>
                <c:pt idx="119">
                  <c:v>13.70000076293945</c:v>
                </c:pt>
                <c:pt idx="120">
                  <c:v>13.79999923706055</c:v>
                </c:pt>
                <c:pt idx="121">
                  <c:v>13.89999771118164</c:v>
                </c:pt>
                <c:pt idx="122">
                  <c:v>14.0</c:v>
                </c:pt>
                <c:pt idx="123">
                  <c:v>14.0999984741211</c:v>
                </c:pt>
                <c:pt idx="124">
                  <c:v>14.20000076293945</c:v>
                </c:pt>
                <c:pt idx="125">
                  <c:v>14.29999923706055</c:v>
                </c:pt>
                <c:pt idx="126">
                  <c:v>14.39999771118164</c:v>
                </c:pt>
                <c:pt idx="127">
                  <c:v>14.5</c:v>
                </c:pt>
                <c:pt idx="128">
                  <c:v>14.5999984741211</c:v>
                </c:pt>
                <c:pt idx="129">
                  <c:v>14.70000076293945</c:v>
                </c:pt>
                <c:pt idx="130">
                  <c:v>14.79999923706055</c:v>
                </c:pt>
                <c:pt idx="131">
                  <c:v>14.89999771118164</c:v>
                </c:pt>
                <c:pt idx="132">
                  <c:v>15.0</c:v>
                </c:pt>
                <c:pt idx="133">
                  <c:v>15.0999984741211</c:v>
                </c:pt>
                <c:pt idx="134">
                  <c:v>15.20000076293945</c:v>
                </c:pt>
                <c:pt idx="135">
                  <c:v>15.29999923706055</c:v>
                </c:pt>
                <c:pt idx="136">
                  <c:v>15.39999771118164</c:v>
                </c:pt>
                <c:pt idx="137">
                  <c:v>15.5</c:v>
                </c:pt>
                <c:pt idx="138">
                  <c:v>15.5999984741211</c:v>
                </c:pt>
                <c:pt idx="139">
                  <c:v>15.70000076293945</c:v>
                </c:pt>
                <c:pt idx="140">
                  <c:v>15.79999923706055</c:v>
                </c:pt>
                <c:pt idx="141">
                  <c:v>15.89999771118164</c:v>
                </c:pt>
                <c:pt idx="142">
                  <c:v>16.0</c:v>
                </c:pt>
                <c:pt idx="143">
                  <c:v>16.09999847412109</c:v>
                </c:pt>
                <c:pt idx="144">
                  <c:v>16.20000076293945</c:v>
                </c:pt>
                <c:pt idx="145">
                  <c:v>16.29999923706054</c:v>
                </c:pt>
                <c:pt idx="146">
                  <c:v>16.39999771118164</c:v>
                </c:pt>
                <c:pt idx="147">
                  <c:v>16.5</c:v>
                </c:pt>
                <c:pt idx="148">
                  <c:v>16.59999847412109</c:v>
                </c:pt>
                <c:pt idx="149">
                  <c:v>16.70000076293945</c:v>
                </c:pt>
                <c:pt idx="150">
                  <c:v>16.79999923706054</c:v>
                </c:pt>
                <c:pt idx="151">
                  <c:v>16.89999771118164</c:v>
                </c:pt>
                <c:pt idx="152">
                  <c:v>17.0</c:v>
                </c:pt>
                <c:pt idx="153">
                  <c:v>17.09999847412109</c:v>
                </c:pt>
                <c:pt idx="154">
                  <c:v>17.20000076293945</c:v>
                </c:pt>
                <c:pt idx="155">
                  <c:v>17.29999923706054</c:v>
                </c:pt>
                <c:pt idx="156">
                  <c:v>17.39999771118164</c:v>
                </c:pt>
                <c:pt idx="157">
                  <c:v>17.5</c:v>
                </c:pt>
                <c:pt idx="158">
                  <c:v>17.59999847412109</c:v>
                </c:pt>
                <c:pt idx="159">
                  <c:v>17.70000076293945</c:v>
                </c:pt>
                <c:pt idx="160">
                  <c:v>17.79999923706054</c:v>
                </c:pt>
                <c:pt idx="161">
                  <c:v>17.89999771118164</c:v>
                </c:pt>
                <c:pt idx="162">
                  <c:v>18.0</c:v>
                </c:pt>
                <c:pt idx="163">
                  <c:v>18.09999847412109</c:v>
                </c:pt>
                <c:pt idx="164">
                  <c:v>18.20000076293945</c:v>
                </c:pt>
                <c:pt idx="165">
                  <c:v>18.29999923706054</c:v>
                </c:pt>
                <c:pt idx="166">
                  <c:v>18.39999771118164</c:v>
                </c:pt>
                <c:pt idx="167">
                  <c:v>18.5</c:v>
                </c:pt>
                <c:pt idx="168">
                  <c:v>18.59999847412109</c:v>
                </c:pt>
                <c:pt idx="169">
                  <c:v>18.70000076293945</c:v>
                </c:pt>
                <c:pt idx="170">
                  <c:v>18.79999923706054</c:v>
                </c:pt>
                <c:pt idx="171">
                  <c:v>18.89999771118164</c:v>
                </c:pt>
                <c:pt idx="172">
                  <c:v>19.0</c:v>
                </c:pt>
                <c:pt idx="173">
                  <c:v>19.09999847412109</c:v>
                </c:pt>
                <c:pt idx="174">
                  <c:v>19.20000076293945</c:v>
                </c:pt>
                <c:pt idx="175">
                  <c:v>19.29999923706054</c:v>
                </c:pt>
                <c:pt idx="176">
                  <c:v>19.39999771118164</c:v>
                </c:pt>
                <c:pt idx="177">
                  <c:v>19.5</c:v>
                </c:pt>
                <c:pt idx="178">
                  <c:v>19.59999847412109</c:v>
                </c:pt>
                <c:pt idx="179">
                  <c:v>19.70000076293945</c:v>
                </c:pt>
                <c:pt idx="180">
                  <c:v>19.79999923706054</c:v>
                </c:pt>
                <c:pt idx="181">
                  <c:v>19.89999771118164</c:v>
                </c:pt>
                <c:pt idx="182">
                  <c:v>20.0</c:v>
                </c:pt>
                <c:pt idx="183">
                  <c:v>20.09999847412109</c:v>
                </c:pt>
                <c:pt idx="184">
                  <c:v>20.20000076293945</c:v>
                </c:pt>
                <c:pt idx="185">
                  <c:v>20.29999923706054</c:v>
                </c:pt>
                <c:pt idx="186">
                  <c:v>20.39999771118164</c:v>
                </c:pt>
                <c:pt idx="187">
                  <c:v>20.5</c:v>
                </c:pt>
                <c:pt idx="188">
                  <c:v>20.59999847412109</c:v>
                </c:pt>
                <c:pt idx="189">
                  <c:v>20.70000076293945</c:v>
                </c:pt>
                <c:pt idx="190">
                  <c:v>20.79999923706054</c:v>
                </c:pt>
                <c:pt idx="191">
                  <c:v>20.89999771118164</c:v>
                </c:pt>
                <c:pt idx="192">
                  <c:v>21.0</c:v>
                </c:pt>
                <c:pt idx="193">
                  <c:v>21.09999847412109</c:v>
                </c:pt>
                <c:pt idx="194">
                  <c:v>21.20000076293945</c:v>
                </c:pt>
                <c:pt idx="195">
                  <c:v>21.29999923706054</c:v>
                </c:pt>
                <c:pt idx="196">
                  <c:v>21.39999771118164</c:v>
                </c:pt>
                <c:pt idx="197">
                  <c:v>21.5</c:v>
                </c:pt>
                <c:pt idx="198">
                  <c:v>21.59999847412109</c:v>
                </c:pt>
                <c:pt idx="199">
                  <c:v>21.70000076293945</c:v>
                </c:pt>
                <c:pt idx="200">
                  <c:v>21.79999923706054</c:v>
                </c:pt>
                <c:pt idx="201">
                  <c:v>21.89999771118164</c:v>
                </c:pt>
                <c:pt idx="202">
                  <c:v>22.0</c:v>
                </c:pt>
                <c:pt idx="203">
                  <c:v>22.09999847412109</c:v>
                </c:pt>
                <c:pt idx="204">
                  <c:v>22.20000076293945</c:v>
                </c:pt>
                <c:pt idx="205">
                  <c:v>22.29999923706054</c:v>
                </c:pt>
                <c:pt idx="206">
                  <c:v>22.39999771118164</c:v>
                </c:pt>
                <c:pt idx="207">
                  <c:v>22.5</c:v>
                </c:pt>
                <c:pt idx="208">
                  <c:v>22.59999847412109</c:v>
                </c:pt>
                <c:pt idx="209">
                  <c:v>22.70000076293945</c:v>
                </c:pt>
                <c:pt idx="210">
                  <c:v>22.79999923706054</c:v>
                </c:pt>
                <c:pt idx="211">
                  <c:v>22.89999771118164</c:v>
                </c:pt>
                <c:pt idx="212">
                  <c:v>23.0</c:v>
                </c:pt>
                <c:pt idx="213">
                  <c:v>23.09999847412109</c:v>
                </c:pt>
                <c:pt idx="214">
                  <c:v>23.20000076293945</c:v>
                </c:pt>
                <c:pt idx="215">
                  <c:v>23.29999923706054</c:v>
                </c:pt>
                <c:pt idx="216">
                  <c:v>23.39999771118164</c:v>
                </c:pt>
                <c:pt idx="217">
                  <c:v>23.5</c:v>
                </c:pt>
                <c:pt idx="218">
                  <c:v>23.59999847412109</c:v>
                </c:pt>
                <c:pt idx="219">
                  <c:v>23.70000076293945</c:v>
                </c:pt>
                <c:pt idx="220">
                  <c:v>23.79999923706054</c:v>
                </c:pt>
                <c:pt idx="221">
                  <c:v>23.89999771118164</c:v>
                </c:pt>
                <c:pt idx="222">
                  <c:v>24.0</c:v>
                </c:pt>
                <c:pt idx="223">
                  <c:v>24.09999847412109</c:v>
                </c:pt>
                <c:pt idx="224">
                  <c:v>24.20000076293945</c:v>
                </c:pt>
                <c:pt idx="225">
                  <c:v>24.29999923706054</c:v>
                </c:pt>
                <c:pt idx="226">
                  <c:v>24.39999771118164</c:v>
                </c:pt>
                <c:pt idx="227">
                  <c:v>24.49999618530273</c:v>
                </c:pt>
                <c:pt idx="228">
                  <c:v>24.60000228881836</c:v>
                </c:pt>
                <c:pt idx="229">
                  <c:v>24.70000076293945</c:v>
                </c:pt>
                <c:pt idx="230">
                  <c:v>24.79999923706054</c:v>
                </c:pt>
                <c:pt idx="231">
                  <c:v>24.89999771118164</c:v>
                </c:pt>
                <c:pt idx="232">
                  <c:v>24.99999618530273</c:v>
                </c:pt>
                <c:pt idx="233">
                  <c:v>25.10000228881836</c:v>
                </c:pt>
                <c:pt idx="234">
                  <c:v>25.20000076293945</c:v>
                </c:pt>
                <c:pt idx="235">
                  <c:v>25.29999923706054</c:v>
                </c:pt>
                <c:pt idx="236">
                  <c:v>25.39999771118164</c:v>
                </c:pt>
                <c:pt idx="237">
                  <c:v>25.49999618530273</c:v>
                </c:pt>
                <c:pt idx="238">
                  <c:v>25.60000228881836</c:v>
                </c:pt>
                <c:pt idx="239">
                  <c:v>25.70000076293945</c:v>
                </c:pt>
                <c:pt idx="240">
                  <c:v>25.79999923706054</c:v>
                </c:pt>
                <c:pt idx="241">
                  <c:v>25.89999771118164</c:v>
                </c:pt>
                <c:pt idx="242">
                  <c:v>25.99999618530273</c:v>
                </c:pt>
                <c:pt idx="243">
                  <c:v>26.10000228881836</c:v>
                </c:pt>
                <c:pt idx="244">
                  <c:v>26.20000076293945</c:v>
                </c:pt>
                <c:pt idx="245">
                  <c:v>26.29999923706054</c:v>
                </c:pt>
                <c:pt idx="246">
                  <c:v>26.39999771118164</c:v>
                </c:pt>
                <c:pt idx="247">
                  <c:v>26.49999618530273</c:v>
                </c:pt>
                <c:pt idx="248">
                  <c:v>26.60000228881836</c:v>
                </c:pt>
                <c:pt idx="249">
                  <c:v>26.70000076293945</c:v>
                </c:pt>
                <c:pt idx="250">
                  <c:v>26.79999923706054</c:v>
                </c:pt>
                <c:pt idx="251">
                  <c:v>26.89999771118164</c:v>
                </c:pt>
                <c:pt idx="252">
                  <c:v>26.99999618530273</c:v>
                </c:pt>
                <c:pt idx="253">
                  <c:v>27.10000228881836</c:v>
                </c:pt>
                <c:pt idx="254">
                  <c:v>27.20000076293945</c:v>
                </c:pt>
                <c:pt idx="255">
                  <c:v>27.29999923706054</c:v>
                </c:pt>
                <c:pt idx="256">
                  <c:v>27.39999771118164</c:v>
                </c:pt>
                <c:pt idx="257">
                  <c:v>27.49999618530273</c:v>
                </c:pt>
                <c:pt idx="258">
                  <c:v>27.60000228881836</c:v>
                </c:pt>
                <c:pt idx="259">
                  <c:v>27.70000076293945</c:v>
                </c:pt>
                <c:pt idx="260">
                  <c:v>27.79999923706054</c:v>
                </c:pt>
                <c:pt idx="261">
                  <c:v>27.89999771118164</c:v>
                </c:pt>
                <c:pt idx="262">
                  <c:v>27.99999618530273</c:v>
                </c:pt>
                <c:pt idx="263">
                  <c:v>28.10000228881836</c:v>
                </c:pt>
                <c:pt idx="264">
                  <c:v>28.20000076293945</c:v>
                </c:pt>
                <c:pt idx="265">
                  <c:v>28.29999923706054</c:v>
                </c:pt>
                <c:pt idx="266">
                  <c:v>28.39999771118164</c:v>
                </c:pt>
                <c:pt idx="267">
                  <c:v>28.49999618530273</c:v>
                </c:pt>
                <c:pt idx="268">
                  <c:v>28.60000228881836</c:v>
                </c:pt>
                <c:pt idx="269">
                  <c:v>28.70000076293945</c:v>
                </c:pt>
                <c:pt idx="270">
                  <c:v>28.79999923706054</c:v>
                </c:pt>
                <c:pt idx="271">
                  <c:v>28.89999771118164</c:v>
                </c:pt>
                <c:pt idx="272">
                  <c:v>28.99999618530273</c:v>
                </c:pt>
                <c:pt idx="273">
                  <c:v>29.10000228881836</c:v>
                </c:pt>
                <c:pt idx="274">
                  <c:v>29.20000076293945</c:v>
                </c:pt>
                <c:pt idx="275">
                  <c:v>29.29999923706054</c:v>
                </c:pt>
                <c:pt idx="276">
                  <c:v>29.39999771118164</c:v>
                </c:pt>
                <c:pt idx="277">
                  <c:v>29.49999618530273</c:v>
                </c:pt>
                <c:pt idx="278">
                  <c:v>29.60000228881836</c:v>
                </c:pt>
                <c:pt idx="279">
                  <c:v>29.70000076293945</c:v>
                </c:pt>
                <c:pt idx="280">
                  <c:v>29.79999923706054</c:v>
                </c:pt>
                <c:pt idx="281">
                  <c:v>29.89999771118164</c:v>
                </c:pt>
                <c:pt idx="282">
                  <c:v>29.99999618530273</c:v>
                </c:pt>
                <c:pt idx="283">
                  <c:v>30.10000228881836</c:v>
                </c:pt>
                <c:pt idx="284">
                  <c:v>30.20000076293945</c:v>
                </c:pt>
                <c:pt idx="285">
                  <c:v>30.29999923706054</c:v>
                </c:pt>
                <c:pt idx="286">
                  <c:v>30.39999771118164</c:v>
                </c:pt>
                <c:pt idx="287">
                  <c:v>30.49999618530273</c:v>
                </c:pt>
                <c:pt idx="288">
                  <c:v>30.60000228881836</c:v>
                </c:pt>
                <c:pt idx="289">
                  <c:v>30.70000076293945</c:v>
                </c:pt>
                <c:pt idx="290">
                  <c:v>30.79999923706054</c:v>
                </c:pt>
                <c:pt idx="291">
                  <c:v>30.89999771118164</c:v>
                </c:pt>
                <c:pt idx="292">
                  <c:v>30.99999618530273</c:v>
                </c:pt>
                <c:pt idx="293">
                  <c:v>31.10000228881836</c:v>
                </c:pt>
                <c:pt idx="294">
                  <c:v>31.20000076293945</c:v>
                </c:pt>
                <c:pt idx="295">
                  <c:v>31.29999923706054</c:v>
                </c:pt>
                <c:pt idx="296">
                  <c:v>31.39999771118164</c:v>
                </c:pt>
                <c:pt idx="297">
                  <c:v>31.49999618530273</c:v>
                </c:pt>
                <c:pt idx="298">
                  <c:v>31.60000228881836</c:v>
                </c:pt>
                <c:pt idx="299">
                  <c:v>31.70000076293945</c:v>
                </c:pt>
                <c:pt idx="300">
                  <c:v>31.79999923706054</c:v>
                </c:pt>
                <c:pt idx="301">
                  <c:v>31.89999771118164</c:v>
                </c:pt>
                <c:pt idx="302">
                  <c:v>31.99999618530273</c:v>
                </c:pt>
                <c:pt idx="303">
                  <c:v>32.10000228881836</c:v>
                </c:pt>
                <c:pt idx="304">
                  <c:v>32.20000076293945</c:v>
                </c:pt>
                <c:pt idx="305">
                  <c:v>32.29999923706055</c:v>
                </c:pt>
                <c:pt idx="306">
                  <c:v>32.39999771118164</c:v>
                </c:pt>
                <c:pt idx="307">
                  <c:v>32.49999618530273</c:v>
                </c:pt>
                <c:pt idx="308">
                  <c:v>32.60000228881836</c:v>
                </c:pt>
                <c:pt idx="309">
                  <c:v>32.70000076293945</c:v>
                </c:pt>
                <c:pt idx="310">
                  <c:v>32.79999923706055</c:v>
                </c:pt>
                <c:pt idx="311">
                  <c:v>32.89999771118164</c:v>
                </c:pt>
                <c:pt idx="312">
                  <c:v>32.99999618530273</c:v>
                </c:pt>
                <c:pt idx="313">
                  <c:v>33.10000228881836</c:v>
                </c:pt>
                <c:pt idx="314">
                  <c:v>33.20000076293945</c:v>
                </c:pt>
                <c:pt idx="315">
                  <c:v>33.29999923706055</c:v>
                </c:pt>
                <c:pt idx="316">
                  <c:v>33.39999771118164</c:v>
                </c:pt>
                <c:pt idx="317">
                  <c:v>33.49999618530273</c:v>
                </c:pt>
                <c:pt idx="318">
                  <c:v>33.60000228881836</c:v>
                </c:pt>
                <c:pt idx="319">
                  <c:v>33.70000076293945</c:v>
                </c:pt>
                <c:pt idx="320">
                  <c:v>33.79999923706055</c:v>
                </c:pt>
                <c:pt idx="321">
                  <c:v>33.89999771118164</c:v>
                </c:pt>
                <c:pt idx="322">
                  <c:v>33.99999618530273</c:v>
                </c:pt>
                <c:pt idx="323">
                  <c:v>34.10000228881836</c:v>
                </c:pt>
                <c:pt idx="324">
                  <c:v>34.20000076293945</c:v>
                </c:pt>
                <c:pt idx="325">
                  <c:v>34.29999923706055</c:v>
                </c:pt>
                <c:pt idx="326">
                  <c:v>34.39999771118164</c:v>
                </c:pt>
                <c:pt idx="327">
                  <c:v>34.49999618530273</c:v>
                </c:pt>
                <c:pt idx="328">
                  <c:v>34.60000228881836</c:v>
                </c:pt>
                <c:pt idx="329">
                  <c:v>34.70000076293945</c:v>
                </c:pt>
                <c:pt idx="330">
                  <c:v>34.79999923706055</c:v>
                </c:pt>
                <c:pt idx="331">
                  <c:v>34.89999771118164</c:v>
                </c:pt>
                <c:pt idx="332">
                  <c:v>34.99999618530273</c:v>
                </c:pt>
                <c:pt idx="333">
                  <c:v>35.10000228881836</c:v>
                </c:pt>
                <c:pt idx="334">
                  <c:v>35.20000076293945</c:v>
                </c:pt>
                <c:pt idx="335">
                  <c:v>35.29999923706055</c:v>
                </c:pt>
                <c:pt idx="336">
                  <c:v>35.39999771118164</c:v>
                </c:pt>
                <c:pt idx="337">
                  <c:v>35.49999618530273</c:v>
                </c:pt>
                <c:pt idx="338">
                  <c:v>35.60000228881836</c:v>
                </c:pt>
                <c:pt idx="339">
                  <c:v>35.70000076293945</c:v>
                </c:pt>
                <c:pt idx="340">
                  <c:v>35.79999923706055</c:v>
                </c:pt>
                <c:pt idx="341">
                  <c:v>35.89999771118164</c:v>
                </c:pt>
                <c:pt idx="342">
                  <c:v>35.99999618530273</c:v>
                </c:pt>
                <c:pt idx="343">
                  <c:v>36.10000228881836</c:v>
                </c:pt>
                <c:pt idx="344">
                  <c:v>36.20000076293945</c:v>
                </c:pt>
                <c:pt idx="345">
                  <c:v>36.29999923706055</c:v>
                </c:pt>
                <c:pt idx="346">
                  <c:v>36.39999771118164</c:v>
                </c:pt>
                <c:pt idx="347">
                  <c:v>36.49999618530273</c:v>
                </c:pt>
                <c:pt idx="348">
                  <c:v>36.60000228881836</c:v>
                </c:pt>
                <c:pt idx="349">
                  <c:v>36.70000076293945</c:v>
                </c:pt>
                <c:pt idx="350">
                  <c:v>36.79999923706055</c:v>
                </c:pt>
                <c:pt idx="351">
                  <c:v>36.89999771118164</c:v>
                </c:pt>
                <c:pt idx="352">
                  <c:v>36.99999618530273</c:v>
                </c:pt>
                <c:pt idx="353">
                  <c:v>37.10000228881836</c:v>
                </c:pt>
                <c:pt idx="354">
                  <c:v>37.20000076293945</c:v>
                </c:pt>
                <c:pt idx="355">
                  <c:v>37.29999923706055</c:v>
                </c:pt>
                <c:pt idx="356">
                  <c:v>37.39999771118164</c:v>
                </c:pt>
                <c:pt idx="357">
                  <c:v>37.49999618530273</c:v>
                </c:pt>
                <c:pt idx="358">
                  <c:v>37.60000228881836</c:v>
                </c:pt>
                <c:pt idx="359">
                  <c:v>37.70000076293945</c:v>
                </c:pt>
                <c:pt idx="360">
                  <c:v>37.79999923706055</c:v>
                </c:pt>
                <c:pt idx="361">
                  <c:v>37.89999771118164</c:v>
                </c:pt>
                <c:pt idx="362">
                  <c:v>37.99999618530273</c:v>
                </c:pt>
                <c:pt idx="363">
                  <c:v>38.10000228881836</c:v>
                </c:pt>
                <c:pt idx="364">
                  <c:v>38.20000076293945</c:v>
                </c:pt>
                <c:pt idx="365">
                  <c:v>38.29999923706055</c:v>
                </c:pt>
                <c:pt idx="366">
                  <c:v>38.39999771118164</c:v>
                </c:pt>
                <c:pt idx="367">
                  <c:v>38.49999618530273</c:v>
                </c:pt>
                <c:pt idx="368">
                  <c:v>38.60000228881836</c:v>
                </c:pt>
                <c:pt idx="369">
                  <c:v>38.70000076293945</c:v>
                </c:pt>
                <c:pt idx="370">
                  <c:v>38.79999923706055</c:v>
                </c:pt>
                <c:pt idx="371">
                  <c:v>38.89999771118164</c:v>
                </c:pt>
                <c:pt idx="372">
                  <c:v>38.99999618530273</c:v>
                </c:pt>
                <c:pt idx="373">
                  <c:v>39.10000228881836</c:v>
                </c:pt>
                <c:pt idx="374">
                  <c:v>39.20000076293945</c:v>
                </c:pt>
                <c:pt idx="375">
                  <c:v>39.29999923706055</c:v>
                </c:pt>
                <c:pt idx="376">
                  <c:v>39.39999771118164</c:v>
                </c:pt>
                <c:pt idx="377">
                  <c:v>39.49999618530273</c:v>
                </c:pt>
                <c:pt idx="378">
                  <c:v>39.60000228881836</c:v>
                </c:pt>
                <c:pt idx="379">
                  <c:v>39.70000076293945</c:v>
                </c:pt>
                <c:pt idx="380">
                  <c:v>39.79999923706055</c:v>
                </c:pt>
                <c:pt idx="381">
                  <c:v>39.89999771118164</c:v>
                </c:pt>
                <c:pt idx="382">
                  <c:v>39.99999618530273</c:v>
                </c:pt>
                <c:pt idx="383">
                  <c:v>40.10000228881836</c:v>
                </c:pt>
                <c:pt idx="384">
                  <c:v>40.20000076293945</c:v>
                </c:pt>
                <c:pt idx="385">
                  <c:v>40.29999923706055</c:v>
                </c:pt>
                <c:pt idx="386">
                  <c:v>40.39999771118164</c:v>
                </c:pt>
                <c:pt idx="387">
                  <c:v>40.49999618530273</c:v>
                </c:pt>
                <c:pt idx="388">
                  <c:v>40.60000228881836</c:v>
                </c:pt>
                <c:pt idx="389">
                  <c:v>40.70000076293945</c:v>
                </c:pt>
                <c:pt idx="390">
                  <c:v>40.79999923706055</c:v>
                </c:pt>
                <c:pt idx="391">
                  <c:v>40.89999771118164</c:v>
                </c:pt>
                <c:pt idx="392">
                  <c:v>40.99999618530273</c:v>
                </c:pt>
                <c:pt idx="393">
                  <c:v>41.10000228881836</c:v>
                </c:pt>
                <c:pt idx="394">
                  <c:v>41.20000076293945</c:v>
                </c:pt>
                <c:pt idx="395">
                  <c:v>41.29999923706055</c:v>
                </c:pt>
                <c:pt idx="396">
                  <c:v>41.39999771118164</c:v>
                </c:pt>
                <c:pt idx="397">
                  <c:v>41.49999618530273</c:v>
                </c:pt>
                <c:pt idx="398">
                  <c:v>41.60000228881836</c:v>
                </c:pt>
                <c:pt idx="399">
                  <c:v>41.70000076293945</c:v>
                </c:pt>
                <c:pt idx="400">
                  <c:v>41.79999923706055</c:v>
                </c:pt>
                <c:pt idx="401">
                  <c:v>41.89999771118164</c:v>
                </c:pt>
                <c:pt idx="402">
                  <c:v>41.99999618530273</c:v>
                </c:pt>
                <c:pt idx="403">
                  <c:v>42.10000228881836</c:v>
                </c:pt>
                <c:pt idx="404">
                  <c:v>42.20000076293945</c:v>
                </c:pt>
                <c:pt idx="405">
                  <c:v>42.29999923706055</c:v>
                </c:pt>
                <c:pt idx="406">
                  <c:v>42.39999771118164</c:v>
                </c:pt>
                <c:pt idx="407">
                  <c:v>42.49999618530273</c:v>
                </c:pt>
                <c:pt idx="408">
                  <c:v>42.60000228881836</c:v>
                </c:pt>
                <c:pt idx="409">
                  <c:v>42.70000076293945</c:v>
                </c:pt>
                <c:pt idx="410">
                  <c:v>42.79999923706055</c:v>
                </c:pt>
                <c:pt idx="411">
                  <c:v>42.89999771118164</c:v>
                </c:pt>
                <c:pt idx="412">
                  <c:v>42.99999618530273</c:v>
                </c:pt>
                <c:pt idx="413">
                  <c:v>43.10000228881836</c:v>
                </c:pt>
                <c:pt idx="414">
                  <c:v>43.20000076293945</c:v>
                </c:pt>
                <c:pt idx="415">
                  <c:v>43.29999923706055</c:v>
                </c:pt>
                <c:pt idx="416">
                  <c:v>43.39999771118164</c:v>
                </c:pt>
                <c:pt idx="417">
                  <c:v>43.49999618530273</c:v>
                </c:pt>
                <c:pt idx="418">
                  <c:v>43.60000228881836</c:v>
                </c:pt>
                <c:pt idx="419">
                  <c:v>43.70000076293945</c:v>
                </c:pt>
                <c:pt idx="420">
                  <c:v>43.79999923706055</c:v>
                </c:pt>
                <c:pt idx="421">
                  <c:v>43.89999771118164</c:v>
                </c:pt>
                <c:pt idx="422">
                  <c:v>43.99999618530273</c:v>
                </c:pt>
                <c:pt idx="423">
                  <c:v>44.10000228881836</c:v>
                </c:pt>
                <c:pt idx="424">
                  <c:v>44.20000076293945</c:v>
                </c:pt>
                <c:pt idx="425">
                  <c:v>44.29999923706055</c:v>
                </c:pt>
                <c:pt idx="426">
                  <c:v>44.39999771118164</c:v>
                </c:pt>
                <c:pt idx="427">
                  <c:v>44.49999618530273</c:v>
                </c:pt>
                <c:pt idx="428">
                  <c:v>44.60000228881836</c:v>
                </c:pt>
                <c:pt idx="429">
                  <c:v>44.70000076293945</c:v>
                </c:pt>
                <c:pt idx="430">
                  <c:v>44.79999923706055</c:v>
                </c:pt>
                <c:pt idx="431">
                  <c:v>44.89999771118164</c:v>
                </c:pt>
                <c:pt idx="432">
                  <c:v>44.99999618530273</c:v>
                </c:pt>
                <c:pt idx="433">
                  <c:v>45.10000228881836</c:v>
                </c:pt>
                <c:pt idx="434">
                  <c:v>45.20000076293945</c:v>
                </c:pt>
                <c:pt idx="435">
                  <c:v>45.29999923706055</c:v>
                </c:pt>
                <c:pt idx="436">
                  <c:v>45.39999771118164</c:v>
                </c:pt>
                <c:pt idx="437">
                  <c:v>45.49999618530273</c:v>
                </c:pt>
                <c:pt idx="438">
                  <c:v>45.60000228881836</c:v>
                </c:pt>
                <c:pt idx="439">
                  <c:v>45.70000076293945</c:v>
                </c:pt>
                <c:pt idx="440">
                  <c:v>45.79999923706055</c:v>
                </c:pt>
                <c:pt idx="441">
                  <c:v>45.89999771118164</c:v>
                </c:pt>
                <c:pt idx="442">
                  <c:v>45.99999618530273</c:v>
                </c:pt>
                <c:pt idx="443">
                  <c:v>46.10000228881836</c:v>
                </c:pt>
                <c:pt idx="444">
                  <c:v>46.20000076293945</c:v>
                </c:pt>
                <c:pt idx="445">
                  <c:v>46.29999923706055</c:v>
                </c:pt>
                <c:pt idx="446">
                  <c:v>46.39999771118164</c:v>
                </c:pt>
                <c:pt idx="447">
                  <c:v>46.49999618530273</c:v>
                </c:pt>
                <c:pt idx="448">
                  <c:v>46.60000228881836</c:v>
                </c:pt>
                <c:pt idx="449">
                  <c:v>46.70000076293945</c:v>
                </c:pt>
                <c:pt idx="450">
                  <c:v>46.79999923706055</c:v>
                </c:pt>
                <c:pt idx="451">
                  <c:v>46.89999771118164</c:v>
                </c:pt>
                <c:pt idx="452">
                  <c:v>46.99999618530273</c:v>
                </c:pt>
                <c:pt idx="453">
                  <c:v>47.10000228881836</c:v>
                </c:pt>
                <c:pt idx="454">
                  <c:v>47.20000076293945</c:v>
                </c:pt>
                <c:pt idx="455">
                  <c:v>47.29999923706055</c:v>
                </c:pt>
                <c:pt idx="456">
                  <c:v>47.39999771118164</c:v>
                </c:pt>
                <c:pt idx="457">
                  <c:v>47.49999618530273</c:v>
                </c:pt>
                <c:pt idx="458">
                  <c:v>47.60000228881836</c:v>
                </c:pt>
                <c:pt idx="459">
                  <c:v>47.70000076293945</c:v>
                </c:pt>
                <c:pt idx="460">
                  <c:v>47.79999923706055</c:v>
                </c:pt>
                <c:pt idx="461">
                  <c:v>47.89999771118164</c:v>
                </c:pt>
                <c:pt idx="462">
                  <c:v>47.99999618530273</c:v>
                </c:pt>
                <c:pt idx="463">
                  <c:v>48.10000228881836</c:v>
                </c:pt>
                <c:pt idx="464">
                  <c:v>48.20000076293945</c:v>
                </c:pt>
                <c:pt idx="465">
                  <c:v>48.29999923706055</c:v>
                </c:pt>
                <c:pt idx="466">
                  <c:v>48.39999771118164</c:v>
                </c:pt>
                <c:pt idx="467">
                  <c:v>48.49999618530273</c:v>
                </c:pt>
                <c:pt idx="468">
                  <c:v>48.60000228881836</c:v>
                </c:pt>
                <c:pt idx="469">
                  <c:v>48.70000076293945</c:v>
                </c:pt>
                <c:pt idx="470">
                  <c:v>48.79999923706055</c:v>
                </c:pt>
                <c:pt idx="471">
                  <c:v>48.89999771118164</c:v>
                </c:pt>
                <c:pt idx="472">
                  <c:v>48.99999618530273</c:v>
                </c:pt>
                <c:pt idx="473">
                  <c:v>49.10000228881836</c:v>
                </c:pt>
                <c:pt idx="474">
                  <c:v>49.20000076293945</c:v>
                </c:pt>
                <c:pt idx="475">
                  <c:v>49.29999923706055</c:v>
                </c:pt>
                <c:pt idx="476">
                  <c:v>49.39999771118164</c:v>
                </c:pt>
                <c:pt idx="477">
                  <c:v>49.49999618530273</c:v>
                </c:pt>
                <c:pt idx="478">
                  <c:v>49.60000228881836</c:v>
                </c:pt>
                <c:pt idx="479">
                  <c:v>49.70000076293945</c:v>
                </c:pt>
                <c:pt idx="480">
                  <c:v>49.79999923706055</c:v>
                </c:pt>
                <c:pt idx="481">
                  <c:v>49.89999771118164</c:v>
                </c:pt>
                <c:pt idx="482">
                  <c:v>49.99999618530273</c:v>
                </c:pt>
                <c:pt idx="483">
                  <c:v>50.10000228881836</c:v>
                </c:pt>
                <c:pt idx="484">
                  <c:v>50.20000076293945</c:v>
                </c:pt>
                <c:pt idx="485">
                  <c:v>50.29999923706055</c:v>
                </c:pt>
                <c:pt idx="486">
                  <c:v>50.39999771118164</c:v>
                </c:pt>
                <c:pt idx="487">
                  <c:v>50.49999618530273</c:v>
                </c:pt>
                <c:pt idx="488">
                  <c:v>50.60000228881836</c:v>
                </c:pt>
                <c:pt idx="489">
                  <c:v>50.70000076293945</c:v>
                </c:pt>
                <c:pt idx="490">
                  <c:v>50.79999923706055</c:v>
                </c:pt>
                <c:pt idx="491">
                  <c:v>50.89999771118164</c:v>
                </c:pt>
                <c:pt idx="492">
                  <c:v>50.99999618530273</c:v>
                </c:pt>
                <c:pt idx="493">
                  <c:v>51.10000228881836</c:v>
                </c:pt>
                <c:pt idx="494">
                  <c:v>51.20000076293945</c:v>
                </c:pt>
                <c:pt idx="495">
                  <c:v>51.29999923706055</c:v>
                </c:pt>
                <c:pt idx="496">
                  <c:v>51.39999771118164</c:v>
                </c:pt>
                <c:pt idx="497">
                  <c:v>51.49999618530273</c:v>
                </c:pt>
                <c:pt idx="498">
                  <c:v>51.60000228881836</c:v>
                </c:pt>
                <c:pt idx="499">
                  <c:v>51.70000076293945</c:v>
                </c:pt>
                <c:pt idx="500">
                  <c:v>51.79999923706055</c:v>
                </c:pt>
                <c:pt idx="501">
                  <c:v>51.89999771118164</c:v>
                </c:pt>
                <c:pt idx="502">
                  <c:v>51.99999618530273</c:v>
                </c:pt>
                <c:pt idx="503">
                  <c:v>52.10000228881836</c:v>
                </c:pt>
                <c:pt idx="504">
                  <c:v>52.20000076293945</c:v>
                </c:pt>
                <c:pt idx="505">
                  <c:v>52.29999923706055</c:v>
                </c:pt>
                <c:pt idx="506">
                  <c:v>52.39999771118164</c:v>
                </c:pt>
                <c:pt idx="507">
                  <c:v>52.49999618530273</c:v>
                </c:pt>
                <c:pt idx="508">
                  <c:v>52.60000228881836</c:v>
                </c:pt>
                <c:pt idx="509">
                  <c:v>52.70000076293945</c:v>
                </c:pt>
                <c:pt idx="510">
                  <c:v>52.79999923706055</c:v>
                </c:pt>
                <c:pt idx="511">
                  <c:v>52.89999771118164</c:v>
                </c:pt>
                <c:pt idx="512">
                  <c:v>52.99999618530273</c:v>
                </c:pt>
                <c:pt idx="513">
                  <c:v>53.10000228881836</c:v>
                </c:pt>
                <c:pt idx="514">
                  <c:v>53.20000076293945</c:v>
                </c:pt>
                <c:pt idx="515">
                  <c:v>53.29999923706055</c:v>
                </c:pt>
                <c:pt idx="516">
                  <c:v>53.39999771118164</c:v>
                </c:pt>
                <c:pt idx="517">
                  <c:v>53.49999618530273</c:v>
                </c:pt>
                <c:pt idx="518">
                  <c:v>53.60000228881836</c:v>
                </c:pt>
                <c:pt idx="519">
                  <c:v>53.70000076293945</c:v>
                </c:pt>
                <c:pt idx="520">
                  <c:v>53.79999923706055</c:v>
                </c:pt>
                <c:pt idx="521">
                  <c:v>53.89999771118164</c:v>
                </c:pt>
                <c:pt idx="522">
                  <c:v>53.99999618530273</c:v>
                </c:pt>
                <c:pt idx="523">
                  <c:v>54.10000228881836</c:v>
                </c:pt>
                <c:pt idx="524">
                  <c:v>54.20000076293945</c:v>
                </c:pt>
                <c:pt idx="525">
                  <c:v>54.29999923706055</c:v>
                </c:pt>
                <c:pt idx="526">
                  <c:v>54.39999771118164</c:v>
                </c:pt>
                <c:pt idx="527">
                  <c:v>54.49999618530273</c:v>
                </c:pt>
                <c:pt idx="528">
                  <c:v>54.60000228881836</c:v>
                </c:pt>
                <c:pt idx="529">
                  <c:v>54.70000076293945</c:v>
                </c:pt>
                <c:pt idx="530">
                  <c:v>54.79999923706055</c:v>
                </c:pt>
                <c:pt idx="531">
                  <c:v>54.89999771118164</c:v>
                </c:pt>
                <c:pt idx="532">
                  <c:v>54.99999618530273</c:v>
                </c:pt>
                <c:pt idx="533">
                  <c:v>55.10000228881836</c:v>
                </c:pt>
                <c:pt idx="534">
                  <c:v>55.20000076293945</c:v>
                </c:pt>
                <c:pt idx="535">
                  <c:v>55.29999923706055</c:v>
                </c:pt>
                <c:pt idx="536">
                  <c:v>55.39999771118164</c:v>
                </c:pt>
                <c:pt idx="537">
                  <c:v>55.49999618530273</c:v>
                </c:pt>
                <c:pt idx="538">
                  <c:v>55.60000228881836</c:v>
                </c:pt>
                <c:pt idx="539">
                  <c:v>55.70000076293945</c:v>
                </c:pt>
                <c:pt idx="540">
                  <c:v>55.79999923706055</c:v>
                </c:pt>
                <c:pt idx="541">
                  <c:v>55.89999771118164</c:v>
                </c:pt>
                <c:pt idx="542">
                  <c:v>55.99999618530273</c:v>
                </c:pt>
                <c:pt idx="543">
                  <c:v>56.10000228881836</c:v>
                </c:pt>
                <c:pt idx="544">
                  <c:v>56.20000076293945</c:v>
                </c:pt>
                <c:pt idx="545">
                  <c:v>56.29999923706055</c:v>
                </c:pt>
                <c:pt idx="546">
                  <c:v>56.39999771118164</c:v>
                </c:pt>
                <c:pt idx="547">
                  <c:v>56.49999618530273</c:v>
                </c:pt>
                <c:pt idx="548">
                  <c:v>56.60000228881836</c:v>
                </c:pt>
                <c:pt idx="549">
                  <c:v>56.70000076293945</c:v>
                </c:pt>
                <c:pt idx="550">
                  <c:v>56.79999923706055</c:v>
                </c:pt>
                <c:pt idx="551">
                  <c:v>56.89999771118164</c:v>
                </c:pt>
                <c:pt idx="552">
                  <c:v>56.99999618530273</c:v>
                </c:pt>
                <c:pt idx="553">
                  <c:v>57.10000228881836</c:v>
                </c:pt>
                <c:pt idx="554">
                  <c:v>57.20000076293945</c:v>
                </c:pt>
                <c:pt idx="555">
                  <c:v>57.29999923706055</c:v>
                </c:pt>
                <c:pt idx="556">
                  <c:v>57.39999771118164</c:v>
                </c:pt>
                <c:pt idx="557">
                  <c:v>57.49999618530273</c:v>
                </c:pt>
                <c:pt idx="558">
                  <c:v>57.60000228881836</c:v>
                </c:pt>
                <c:pt idx="559">
                  <c:v>57.70000076293945</c:v>
                </c:pt>
                <c:pt idx="560">
                  <c:v>57.79999923706055</c:v>
                </c:pt>
                <c:pt idx="561">
                  <c:v>57.89999771118164</c:v>
                </c:pt>
                <c:pt idx="562">
                  <c:v>57.99999618530273</c:v>
                </c:pt>
                <c:pt idx="563">
                  <c:v>58.10000228881836</c:v>
                </c:pt>
                <c:pt idx="564">
                  <c:v>58.20000076293945</c:v>
                </c:pt>
                <c:pt idx="565">
                  <c:v>58.29999923706055</c:v>
                </c:pt>
                <c:pt idx="566">
                  <c:v>58.39999771118164</c:v>
                </c:pt>
                <c:pt idx="567">
                  <c:v>58.49999618530273</c:v>
                </c:pt>
                <c:pt idx="568">
                  <c:v>58.60000228881836</c:v>
                </c:pt>
                <c:pt idx="569">
                  <c:v>58.70000076293945</c:v>
                </c:pt>
                <c:pt idx="570">
                  <c:v>58.79999923706055</c:v>
                </c:pt>
                <c:pt idx="571">
                  <c:v>58.89999771118164</c:v>
                </c:pt>
                <c:pt idx="572">
                  <c:v>58.99999618530273</c:v>
                </c:pt>
                <c:pt idx="573">
                  <c:v>59.10000228881836</c:v>
                </c:pt>
                <c:pt idx="574">
                  <c:v>59.20000076293945</c:v>
                </c:pt>
                <c:pt idx="575">
                  <c:v>59.29999923706055</c:v>
                </c:pt>
                <c:pt idx="576">
                  <c:v>59.39999771118164</c:v>
                </c:pt>
                <c:pt idx="577">
                  <c:v>59.49999618530273</c:v>
                </c:pt>
                <c:pt idx="578">
                  <c:v>59.60000228881836</c:v>
                </c:pt>
                <c:pt idx="579">
                  <c:v>59.70000076293945</c:v>
                </c:pt>
                <c:pt idx="580">
                  <c:v>59.79999923706055</c:v>
                </c:pt>
                <c:pt idx="581">
                  <c:v>59.89999771118164</c:v>
                </c:pt>
                <c:pt idx="582">
                  <c:v>59.99999618530273</c:v>
                </c:pt>
                <c:pt idx="583">
                  <c:v>60.10000228881836</c:v>
                </c:pt>
                <c:pt idx="584">
                  <c:v>60.20000076293945</c:v>
                </c:pt>
                <c:pt idx="585">
                  <c:v>60.29999923706055</c:v>
                </c:pt>
                <c:pt idx="586">
                  <c:v>60.39999771118164</c:v>
                </c:pt>
                <c:pt idx="587">
                  <c:v>60.49999618530273</c:v>
                </c:pt>
                <c:pt idx="588">
                  <c:v>60.60000228881836</c:v>
                </c:pt>
                <c:pt idx="589">
                  <c:v>60.70000076293945</c:v>
                </c:pt>
                <c:pt idx="590">
                  <c:v>60.79999923706055</c:v>
                </c:pt>
                <c:pt idx="591">
                  <c:v>60.89999771118164</c:v>
                </c:pt>
                <c:pt idx="592">
                  <c:v>60.99999618530273</c:v>
                </c:pt>
                <c:pt idx="593">
                  <c:v>61.10000228881836</c:v>
                </c:pt>
                <c:pt idx="594">
                  <c:v>61.20000076293945</c:v>
                </c:pt>
                <c:pt idx="595">
                  <c:v>61.29999923706055</c:v>
                </c:pt>
                <c:pt idx="596">
                  <c:v>61.39999771118164</c:v>
                </c:pt>
                <c:pt idx="597">
                  <c:v>61.49999618530273</c:v>
                </c:pt>
                <c:pt idx="598">
                  <c:v>61.60000228881836</c:v>
                </c:pt>
                <c:pt idx="599">
                  <c:v>61.70000076293945</c:v>
                </c:pt>
                <c:pt idx="600">
                  <c:v>61.79999923706055</c:v>
                </c:pt>
                <c:pt idx="601">
                  <c:v>61.89999771118164</c:v>
                </c:pt>
                <c:pt idx="602">
                  <c:v>61.99999618530273</c:v>
                </c:pt>
                <c:pt idx="603">
                  <c:v>62.10000228881836</c:v>
                </c:pt>
                <c:pt idx="604">
                  <c:v>62.20000076293945</c:v>
                </c:pt>
                <c:pt idx="605">
                  <c:v>62.29999923706055</c:v>
                </c:pt>
                <c:pt idx="606">
                  <c:v>62.39999771118164</c:v>
                </c:pt>
                <c:pt idx="607">
                  <c:v>62.49999618530273</c:v>
                </c:pt>
                <c:pt idx="608">
                  <c:v>62.60000228881836</c:v>
                </c:pt>
                <c:pt idx="609">
                  <c:v>62.70000076293945</c:v>
                </c:pt>
                <c:pt idx="610">
                  <c:v>62.79999923706055</c:v>
                </c:pt>
                <c:pt idx="611">
                  <c:v>62.89999771118164</c:v>
                </c:pt>
                <c:pt idx="612">
                  <c:v>62.99999618530273</c:v>
                </c:pt>
                <c:pt idx="613">
                  <c:v>63.10000228881836</c:v>
                </c:pt>
                <c:pt idx="614">
                  <c:v>63.20000076293945</c:v>
                </c:pt>
                <c:pt idx="615">
                  <c:v>63.29999923706055</c:v>
                </c:pt>
                <c:pt idx="616">
                  <c:v>63.39999771118164</c:v>
                </c:pt>
                <c:pt idx="617">
                  <c:v>63.49999618530273</c:v>
                </c:pt>
                <c:pt idx="618">
                  <c:v>63.60000228881836</c:v>
                </c:pt>
                <c:pt idx="619">
                  <c:v>63.70000076293945</c:v>
                </c:pt>
                <c:pt idx="620">
                  <c:v>63.79999923706055</c:v>
                </c:pt>
                <c:pt idx="621">
                  <c:v>63.89999771118164</c:v>
                </c:pt>
                <c:pt idx="622">
                  <c:v>63.99999618530273</c:v>
                </c:pt>
                <c:pt idx="623">
                  <c:v>64.10000610351557</c:v>
                </c:pt>
                <c:pt idx="624">
                  <c:v>64.1999969482422</c:v>
                </c:pt>
                <c:pt idx="625">
                  <c:v>64.30000305175781</c:v>
                </c:pt>
                <c:pt idx="626">
                  <c:v>64.3999938964843</c:v>
                </c:pt>
                <c:pt idx="627">
                  <c:v>64.5</c:v>
                </c:pt>
                <c:pt idx="628">
                  <c:v>64.60000610351557</c:v>
                </c:pt>
                <c:pt idx="629">
                  <c:v>64.6999969482422</c:v>
                </c:pt>
                <c:pt idx="630">
                  <c:v>64.80000305175781</c:v>
                </c:pt>
                <c:pt idx="631">
                  <c:v>64.8999938964843</c:v>
                </c:pt>
                <c:pt idx="632">
                  <c:v>65.0</c:v>
                </c:pt>
                <c:pt idx="633">
                  <c:v>65.10000610351557</c:v>
                </c:pt>
                <c:pt idx="634">
                  <c:v>65.1999969482422</c:v>
                </c:pt>
                <c:pt idx="635">
                  <c:v>65.30000305175781</c:v>
                </c:pt>
                <c:pt idx="636">
                  <c:v>65.3999938964843</c:v>
                </c:pt>
                <c:pt idx="637">
                  <c:v>65.5</c:v>
                </c:pt>
                <c:pt idx="638">
                  <c:v>65.60000610351557</c:v>
                </c:pt>
                <c:pt idx="639">
                  <c:v>65.6999969482422</c:v>
                </c:pt>
                <c:pt idx="640">
                  <c:v>65.80000305175781</c:v>
                </c:pt>
                <c:pt idx="641">
                  <c:v>65.8999938964843</c:v>
                </c:pt>
                <c:pt idx="642">
                  <c:v>66.0</c:v>
                </c:pt>
                <c:pt idx="643">
                  <c:v>66.10000610351557</c:v>
                </c:pt>
                <c:pt idx="644">
                  <c:v>66.1999969482422</c:v>
                </c:pt>
                <c:pt idx="645">
                  <c:v>66.30000305175781</c:v>
                </c:pt>
                <c:pt idx="646">
                  <c:v>66.3999938964843</c:v>
                </c:pt>
                <c:pt idx="647">
                  <c:v>66.5</c:v>
                </c:pt>
                <c:pt idx="648">
                  <c:v>66.60000610351557</c:v>
                </c:pt>
                <c:pt idx="649">
                  <c:v>66.6999969482422</c:v>
                </c:pt>
                <c:pt idx="650">
                  <c:v>66.80000305175781</c:v>
                </c:pt>
                <c:pt idx="651">
                  <c:v>66.8999938964843</c:v>
                </c:pt>
                <c:pt idx="652">
                  <c:v>67.0</c:v>
                </c:pt>
                <c:pt idx="653">
                  <c:v>67.10000610351557</c:v>
                </c:pt>
                <c:pt idx="654">
                  <c:v>67.1999969482422</c:v>
                </c:pt>
                <c:pt idx="655">
                  <c:v>67.30000305175781</c:v>
                </c:pt>
                <c:pt idx="656">
                  <c:v>67.3999938964843</c:v>
                </c:pt>
                <c:pt idx="657">
                  <c:v>67.5</c:v>
                </c:pt>
                <c:pt idx="658">
                  <c:v>67.60000610351557</c:v>
                </c:pt>
                <c:pt idx="659">
                  <c:v>67.6999969482422</c:v>
                </c:pt>
                <c:pt idx="660">
                  <c:v>67.80000305175781</c:v>
                </c:pt>
                <c:pt idx="661">
                  <c:v>67.8999938964843</c:v>
                </c:pt>
                <c:pt idx="662">
                  <c:v>68.0</c:v>
                </c:pt>
                <c:pt idx="663">
                  <c:v>68.10000610351557</c:v>
                </c:pt>
                <c:pt idx="664">
                  <c:v>68.1999969482422</c:v>
                </c:pt>
                <c:pt idx="665">
                  <c:v>68.30000305175781</c:v>
                </c:pt>
                <c:pt idx="666">
                  <c:v>68.3999938964843</c:v>
                </c:pt>
                <c:pt idx="667">
                  <c:v>68.5</c:v>
                </c:pt>
                <c:pt idx="668">
                  <c:v>68.60000610351557</c:v>
                </c:pt>
                <c:pt idx="669">
                  <c:v>68.6999969482422</c:v>
                </c:pt>
                <c:pt idx="670">
                  <c:v>68.80000305175781</c:v>
                </c:pt>
                <c:pt idx="671">
                  <c:v>68.8999938964843</c:v>
                </c:pt>
                <c:pt idx="672">
                  <c:v>69.0</c:v>
                </c:pt>
                <c:pt idx="673">
                  <c:v>69.10000610351557</c:v>
                </c:pt>
                <c:pt idx="674">
                  <c:v>69.1999969482422</c:v>
                </c:pt>
                <c:pt idx="675">
                  <c:v>69.30000305175781</c:v>
                </c:pt>
                <c:pt idx="676">
                  <c:v>69.3999938964843</c:v>
                </c:pt>
                <c:pt idx="677">
                  <c:v>69.5</c:v>
                </c:pt>
                <c:pt idx="678">
                  <c:v>69.60000610351557</c:v>
                </c:pt>
                <c:pt idx="679">
                  <c:v>69.6999969482422</c:v>
                </c:pt>
                <c:pt idx="680">
                  <c:v>69.80000305175781</c:v>
                </c:pt>
                <c:pt idx="681">
                  <c:v>69.8999938964843</c:v>
                </c:pt>
                <c:pt idx="682">
                  <c:v>70.0</c:v>
                </c:pt>
                <c:pt idx="683">
                  <c:v>70.10000610351557</c:v>
                </c:pt>
                <c:pt idx="684">
                  <c:v>70.1999969482422</c:v>
                </c:pt>
                <c:pt idx="685">
                  <c:v>70.30000305175781</c:v>
                </c:pt>
                <c:pt idx="686">
                  <c:v>70.3999938964843</c:v>
                </c:pt>
                <c:pt idx="687">
                  <c:v>70.5</c:v>
                </c:pt>
                <c:pt idx="688">
                  <c:v>70.60000610351557</c:v>
                </c:pt>
                <c:pt idx="689">
                  <c:v>70.6999969482422</c:v>
                </c:pt>
                <c:pt idx="690">
                  <c:v>70.80000305175781</c:v>
                </c:pt>
                <c:pt idx="691">
                  <c:v>70.8999938964843</c:v>
                </c:pt>
                <c:pt idx="692">
                  <c:v>71.0</c:v>
                </c:pt>
                <c:pt idx="693">
                  <c:v>71.10000610351557</c:v>
                </c:pt>
                <c:pt idx="694">
                  <c:v>71.1999969482422</c:v>
                </c:pt>
                <c:pt idx="695">
                  <c:v>71.30000305175781</c:v>
                </c:pt>
                <c:pt idx="696">
                  <c:v>71.3999938964843</c:v>
                </c:pt>
                <c:pt idx="697">
                  <c:v>71.5</c:v>
                </c:pt>
                <c:pt idx="698">
                  <c:v>71.60000610351557</c:v>
                </c:pt>
                <c:pt idx="699">
                  <c:v>71.6999969482422</c:v>
                </c:pt>
                <c:pt idx="700">
                  <c:v>71.80000305175781</c:v>
                </c:pt>
                <c:pt idx="701">
                  <c:v>71.8999938964843</c:v>
                </c:pt>
                <c:pt idx="702">
                  <c:v>72.0</c:v>
                </c:pt>
                <c:pt idx="703">
                  <c:v>72.10000610351557</c:v>
                </c:pt>
                <c:pt idx="704">
                  <c:v>72.1999969482422</c:v>
                </c:pt>
                <c:pt idx="705">
                  <c:v>72.30000305175781</c:v>
                </c:pt>
                <c:pt idx="706">
                  <c:v>72.3999938964843</c:v>
                </c:pt>
                <c:pt idx="707">
                  <c:v>72.5</c:v>
                </c:pt>
                <c:pt idx="708">
                  <c:v>72.60000610351557</c:v>
                </c:pt>
                <c:pt idx="709">
                  <c:v>72.6999969482422</c:v>
                </c:pt>
                <c:pt idx="710">
                  <c:v>72.80000305175781</c:v>
                </c:pt>
                <c:pt idx="711">
                  <c:v>72.8999938964843</c:v>
                </c:pt>
                <c:pt idx="712">
                  <c:v>73.0</c:v>
                </c:pt>
                <c:pt idx="713">
                  <c:v>73.10000610351557</c:v>
                </c:pt>
                <c:pt idx="714">
                  <c:v>73.1999969482422</c:v>
                </c:pt>
                <c:pt idx="715">
                  <c:v>73.30000305175781</c:v>
                </c:pt>
                <c:pt idx="716">
                  <c:v>73.3999938964843</c:v>
                </c:pt>
                <c:pt idx="717">
                  <c:v>73.5</c:v>
                </c:pt>
                <c:pt idx="718">
                  <c:v>73.60000610351557</c:v>
                </c:pt>
                <c:pt idx="719">
                  <c:v>73.6999969482422</c:v>
                </c:pt>
                <c:pt idx="720">
                  <c:v>73.80000305175781</c:v>
                </c:pt>
                <c:pt idx="721">
                  <c:v>73.8999938964843</c:v>
                </c:pt>
                <c:pt idx="722">
                  <c:v>74.0</c:v>
                </c:pt>
                <c:pt idx="723">
                  <c:v>74.10000610351557</c:v>
                </c:pt>
                <c:pt idx="724">
                  <c:v>74.1999969482422</c:v>
                </c:pt>
                <c:pt idx="725">
                  <c:v>74.30000305175781</c:v>
                </c:pt>
                <c:pt idx="726">
                  <c:v>74.3999938964843</c:v>
                </c:pt>
                <c:pt idx="727">
                  <c:v>74.5</c:v>
                </c:pt>
                <c:pt idx="728">
                  <c:v>74.60000610351557</c:v>
                </c:pt>
                <c:pt idx="729">
                  <c:v>74.6999969482422</c:v>
                </c:pt>
                <c:pt idx="730">
                  <c:v>74.80000305175781</c:v>
                </c:pt>
                <c:pt idx="731">
                  <c:v>74.8999938964843</c:v>
                </c:pt>
                <c:pt idx="732">
                  <c:v>75.0</c:v>
                </c:pt>
                <c:pt idx="733">
                  <c:v>75.10000610351557</c:v>
                </c:pt>
                <c:pt idx="734">
                  <c:v>75.1999969482422</c:v>
                </c:pt>
                <c:pt idx="735">
                  <c:v>75.30000305175781</c:v>
                </c:pt>
                <c:pt idx="736">
                  <c:v>75.3999938964843</c:v>
                </c:pt>
                <c:pt idx="737">
                  <c:v>75.5</c:v>
                </c:pt>
                <c:pt idx="738">
                  <c:v>75.60000610351557</c:v>
                </c:pt>
                <c:pt idx="739">
                  <c:v>75.6999969482422</c:v>
                </c:pt>
                <c:pt idx="740">
                  <c:v>75.80000305175781</c:v>
                </c:pt>
                <c:pt idx="741">
                  <c:v>75.8999938964843</c:v>
                </c:pt>
                <c:pt idx="742">
                  <c:v>76.0</c:v>
                </c:pt>
                <c:pt idx="743">
                  <c:v>76.10000610351557</c:v>
                </c:pt>
                <c:pt idx="744">
                  <c:v>76.1999969482422</c:v>
                </c:pt>
                <c:pt idx="745">
                  <c:v>76.30000305175781</c:v>
                </c:pt>
                <c:pt idx="746">
                  <c:v>76.3999938964843</c:v>
                </c:pt>
                <c:pt idx="747">
                  <c:v>76.5</c:v>
                </c:pt>
                <c:pt idx="748">
                  <c:v>76.60000610351557</c:v>
                </c:pt>
                <c:pt idx="749">
                  <c:v>76.6999969482422</c:v>
                </c:pt>
                <c:pt idx="750">
                  <c:v>76.80000305175781</c:v>
                </c:pt>
                <c:pt idx="751">
                  <c:v>76.8999938964843</c:v>
                </c:pt>
                <c:pt idx="752">
                  <c:v>77.0</c:v>
                </c:pt>
                <c:pt idx="753">
                  <c:v>77.10000610351557</c:v>
                </c:pt>
                <c:pt idx="754">
                  <c:v>77.1999969482422</c:v>
                </c:pt>
                <c:pt idx="755">
                  <c:v>77.30000305175781</c:v>
                </c:pt>
                <c:pt idx="756">
                  <c:v>77.3999938964843</c:v>
                </c:pt>
                <c:pt idx="757">
                  <c:v>77.5</c:v>
                </c:pt>
                <c:pt idx="758">
                  <c:v>77.60000610351557</c:v>
                </c:pt>
                <c:pt idx="759">
                  <c:v>77.6999969482422</c:v>
                </c:pt>
                <c:pt idx="760">
                  <c:v>77.80000305175781</c:v>
                </c:pt>
                <c:pt idx="761">
                  <c:v>77.8999938964843</c:v>
                </c:pt>
                <c:pt idx="762">
                  <c:v>78.0</c:v>
                </c:pt>
                <c:pt idx="763">
                  <c:v>78.10000610351557</c:v>
                </c:pt>
                <c:pt idx="764">
                  <c:v>78.1999969482422</c:v>
                </c:pt>
                <c:pt idx="765">
                  <c:v>78.30000305175781</c:v>
                </c:pt>
                <c:pt idx="766">
                  <c:v>78.3999938964843</c:v>
                </c:pt>
                <c:pt idx="767">
                  <c:v>78.5</c:v>
                </c:pt>
                <c:pt idx="768">
                  <c:v>78.60000610351557</c:v>
                </c:pt>
                <c:pt idx="769">
                  <c:v>78.6999969482422</c:v>
                </c:pt>
                <c:pt idx="770">
                  <c:v>78.80000305175781</c:v>
                </c:pt>
                <c:pt idx="771">
                  <c:v>78.8999938964843</c:v>
                </c:pt>
                <c:pt idx="772">
                  <c:v>79.0</c:v>
                </c:pt>
                <c:pt idx="773">
                  <c:v>79.10000610351557</c:v>
                </c:pt>
                <c:pt idx="774">
                  <c:v>79.1999969482422</c:v>
                </c:pt>
                <c:pt idx="775">
                  <c:v>79.30000305175781</c:v>
                </c:pt>
                <c:pt idx="776">
                  <c:v>79.3999938964843</c:v>
                </c:pt>
                <c:pt idx="777">
                  <c:v>79.5</c:v>
                </c:pt>
                <c:pt idx="778">
                  <c:v>79.60000610351557</c:v>
                </c:pt>
                <c:pt idx="779">
                  <c:v>79.6999969482422</c:v>
                </c:pt>
                <c:pt idx="780">
                  <c:v>79.80000305175781</c:v>
                </c:pt>
                <c:pt idx="781">
                  <c:v>79.8999938964843</c:v>
                </c:pt>
                <c:pt idx="782">
                  <c:v>80.0</c:v>
                </c:pt>
                <c:pt idx="783">
                  <c:v>80.10000610351557</c:v>
                </c:pt>
                <c:pt idx="784">
                  <c:v>80.1999969482422</c:v>
                </c:pt>
                <c:pt idx="785">
                  <c:v>80.30000305175781</c:v>
                </c:pt>
                <c:pt idx="786">
                  <c:v>80.3999938964843</c:v>
                </c:pt>
                <c:pt idx="787">
                  <c:v>80.5</c:v>
                </c:pt>
                <c:pt idx="788">
                  <c:v>80.60000610351557</c:v>
                </c:pt>
                <c:pt idx="789">
                  <c:v>80.6999969482422</c:v>
                </c:pt>
                <c:pt idx="790">
                  <c:v>80.80000305175781</c:v>
                </c:pt>
                <c:pt idx="791">
                  <c:v>80.8999938964843</c:v>
                </c:pt>
                <c:pt idx="792">
                  <c:v>81.0</c:v>
                </c:pt>
                <c:pt idx="793">
                  <c:v>81.10000610351557</c:v>
                </c:pt>
                <c:pt idx="794">
                  <c:v>81.1999969482422</c:v>
                </c:pt>
                <c:pt idx="795">
                  <c:v>81.30000305175781</c:v>
                </c:pt>
                <c:pt idx="796">
                  <c:v>81.3999938964843</c:v>
                </c:pt>
                <c:pt idx="797">
                  <c:v>81.5</c:v>
                </c:pt>
                <c:pt idx="798">
                  <c:v>81.60000610351557</c:v>
                </c:pt>
                <c:pt idx="799">
                  <c:v>81.6999969482422</c:v>
                </c:pt>
                <c:pt idx="800">
                  <c:v>81.80000305175781</c:v>
                </c:pt>
                <c:pt idx="801">
                  <c:v>81.8999938964843</c:v>
                </c:pt>
                <c:pt idx="802">
                  <c:v>82.0</c:v>
                </c:pt>
                <c:pt idx="803">
                  <c:v>82.10000610351557</c:v>
                </c:pt>
                <c:pt idx="804">
                  <c:v>82.1999969482422</c:v>
                </c:pt>
                <c:pt idx="805">
                  <c:v>82.30000305175781</c:v>
                </c:pt>
                <c:pt idx="806">
                  <c:v>82.3999938964843</c:v>
                </c:pt>
                <c:pt idx="807">
                  <c:v>82.5</c:v>
                </c:pt>
                <c:pt idx="808">
                  <c:v>82.60000610351557</c:v>
                </c:pt>
                <c:pt idx="809">
                  <c:v>82.6999969482422</c:v>
                </c:pt>
                <c:pt idx="810">
                  <c:v>82.80000305175781</c:v>
                </c:pt>
                <c:pt idx="811">
                  <c:v>82.8999938964843</c:v>
                </c:pt>
                <c:pt idx="812">
                  <c:v>83.0</c:v>
                </c:pt>
                <c:pt idx="813">
                  <c:v>83.10000610351557</c:v>
                </c:pt>
                <c:pt idx="814">
                  <c:v>83.1999969482422</c:v>
                </c:pt>
                <c:pt idx="815">
                  <c:v>83.30000305175781</c:v>
                </c:pt>
                <c:pt idx="816">
                  <c:v>83.3999938964843</c:v>
                </c:pt>
                <c:pt idx="817">
                  <c:v>83.5</c:v>
                </c:pt>
                <c:pt idx="818">
                  <c:v>83.60000610351557</c:v>
                </c:pt>
                <c:pt idx="819">
                  <c:v>83.6999969482422</c:v>
                </c:pt>
                <c:pt idx="820">
                  <c:v>83.80000305175781</c:v>
                </c:pt>
                <c:pt idx="821">
                  <c:v>83.8999938964843</c:v>
                </c:pt>
                <c:pt idx="822">
                  <c:v>84.0</c:v>
                </c:pt>
                <c:pt idx="823">
                  <c:v>84.10000610351557</c:v>
                </c:pt>
                <c:pt idx="824">
                  <c:v>84.1999969482422</c:v>
                </c:pt>
                <c:pt idx="825">
                  <c:v>84.30000305175781</c:v>
                </c:pt>
                <c:pt idx="826">
                  <c:v>84.3999938964843</c:v>
                </c:pt>
                <c:pt idx="827">
                  <c:v>84.5</c:v>
                </c:pt>
                <c:pt idx="828">
                  <c:v>84.60000610351557</c:v>
                </c:pt>
                <c:pt idx="829">
                  <c:v>84.6999969482422</c:v>
                </c:pt>
                <c:pt idx="830">
                  <c:v>84.80000305175781</c:v>
                </c:pt>
                <c:pt idx="831">
                  <c:v>84.8999938964843</c:v>
                </c:pt>
                <c:pt idx="832">
                  <c:v>85.0</c:v>
                </c:pt>
                <c:pt idx="833">
                  <c:v>85.10000610351557</c:v>
                </c:pt>
                <c:pt idx="834">
                  <c:v>85.1999969482422</c:v>
                </c:pt>
                <c:pt idx="835">
                  <c:v>85.30000305175781</c:v>
                </c:pt>
                <c:pt idx="836">
                  <c:v>85.3999938964843</c:v>
                </c:pt>
                <c:pt idx="837">
                  <c:v>85.5</c:v>
                </c:pt>
                <c:pt idx="838">
                  <c:v>85.60000610351557</c:v>
                </c:pt>
                <c:pt idx="839">
                  <c:v>85.6999969482422</c:v>
                </c:pt>
                <c:pt idx="840">
                  <c:v>85.80000305175781</c:v>
                </c:pt>
                <c:pt idx="841">
                  <c:v>85.8999938964843</c:v>
                </c:pt>
                <c:pt idx="842">
                  <c:v>86.0</c:v>
                </c:pt>
                <c:pt idx="843">
                  <c:v>86.10000610351557</c:v>
                </c:pt>
                <c:pt idx="844">
                  <c:v>86.1999969482422</c:v>
                </c:pt>
                <c:pt idx="845">
                  <c:v>86.30000305175781</c:v>
                </c:pt>
                <c:pt idx="846">
                  <c:v>86.3999938964843</c:v>
                </c:pt>
                <c:pt idx="847">
                  <c:v>86.5</c:v>
                </c:pt>
                <c:pt idx="848">
                  <c:v>86.60000610351557</c:v>
                </c:pt>
                <c:pt idx="849">
                  <c:v>86.6999969482422</c:v>
                </c:pt>
                <c:pt idx="850">
                  <c:v>86.80000305175781</c:v>
                </c:pt>
                <c:pt idx="851">
                  <c:v>86.8999938964843</c:v>
                </c:pt>
                <c:pt idx="852">
                  <c:v>87.0</c:v>
                </c:pt>
                <c:pt idx="853">
                  <c:v>87.10000610351557</c:v>
                </c:pt>
                <c:pt idx="854">
                  <c:v>87.1999969482422</c:v>
                </c:pt>
                <c:pt idx="855">
                  <c:v>87.30000305175781</c:v>
                </c:pt>
                <c:pt idx="856">
                  <c:v>87.3999938964843</c:v>
                </c:pt>
                <c:pt idx="857">
                  <c:v>87.5</c:v>
                </c:pt>
                <c:pt idx="858">
                  <c:v>87.60000610351557</c:v>
                </c:pt>
                <c:pt idx="859">
                  <c:v>87.6999969482422</c:v>
                </c:pt>
                <c:pt idx="860">
                  <c:v>87.80000305175781</c:v>
                </c:pt>
                <c:pt idx="861">
                  <c:v>87.8999938964843</c:v>
                </c:pt>
                <c:pt idx="862">
                  <c:v>88.0</c:v>
                </c:pt>
                <c:pt idx="863">
                  <c:v>88.10000610351557</c:v>
                </c:pt>
                <c:pt idx="864">
                  <c:v>88.1999969482422</c:v>
                </c:pt>
                <c:pt idx="865">
                  <c:v>88.30000305175781</c:v>
                </c:pt>
                <c:pt idx="866">
                  <c:v>88.40000915527346</c:v>
                </c:pt>
                <c:pt idx="867">
                  <c:v>88.5</c:v>
                </c:pt>
                <c:pt idx="868">
                  <c:v>88.60000610351557</c:v>
                </c:pt>
                <c:pt idx="869">
                  <c:v>88.6999969482422</c:v>
                </c:pt>
                <c:pt idx="870">
                  <c:v>88.80000305175781</c:v>
                </c:pt>
                <c:pt idx="871">
                  <c:v>88.90000915527346</c:v>
                </c:pt>
                <c:pt idx="872">
                  <c:v>89.0</c:v>
                </c:pt>
                <c:pt idx="873">
                  <c:v>89.10000610351557</c:v>
                </c:pt>
                <c:pt idx="874">
                  <c:v>89.1999969482422</c:v>
                </c:pt>
                <c:pt idx="875">
                  <c:v>89.30000305175781</c:v>
                </c:pt>
                <c:pt idx="876">
                  <c:v>89.40000915527346</c:v>
                </c:pt>
                <c:pt idx="877">
                  <c:v>89.5</c:v>
                </c:pt>
                <c:pt idx="878">
                  <c:v>89.60000610351557</c:v>
                </c:pt>
                <c:pt idx="879">
                  <c:v>89.6999969482422</c:v>
                </c:pt>
                <c:pt idx="880">
                  <c:v>89.80000305175781</c:v>
                </c:pt>
                <c:pt idx="881">
                  <c:v>89.90000915527346</c:v>
                </c:pt>
                <c:pt idx="882">
                  <c:v>90.0</c:v>
                </c:pt>
                <c:pt idx="883">
                  <c:v>90.10000610351557</c:v>
                </c:pt>
                <c:pt idx="884">
                  <c:v>90.1999969482422</c:v>
                </c:pt>
                <c:pt idx="885">
                  <c:v>90.30000305175781</c:v>
                </c:pt>
                <c:pt idx="886">
                  <c:v>90.40000915527346</c:v>
                </c:pt>
                <c:pt idx="887">
                  <c:v>90.5</c:v>
                </c:pt>
                <c:pt idx="888">
                  <c:v>90.60000610351557</c:v>
                </c:pt>
                <c:pt idx="889">
                  <c:v>90.6999969482422</c:v>
                </c:pt>
                <c:pt idx="890">
                  <c:v>90.80000305175781</c:v>
                </c:pt>
                <c:pt idx="891">
                  <c:v>90.90000915527346</c:v>
                </c:pt>
                <c:pt idx="892">
                  <c:v>91.0</c:v>
                </c:pt>
                <c:pt idx="893">
                  <c:v>91.10000610351557</c:v>
                </c:pt>
                <c:pt idx="894">
                  <c:v>91.1999969482422</c:v>
                </c:pt>
                <c:pt idx="895">
                  <c:v>91.30000305175781</c:v>
                </c:pt>
                <c:pt idx="896">
                  <c:v>91.40000915527346</c:v>
                </c:pt>
                <c:pt idx="897">
                  <c:v>91.5</c:v>
                </c:pt>
                <c:pt idx="898">
                  <c:v>91.60000610351557</c:v>
                </c:pt>
                <c:pt idx="899">
                  <c:v>91.6999969482422</c:v>
                </c:pt>
                <c:pt idx="900">
                  <c:v>91.80000305175781</c:v>
                </c:pt>
                <c:pt idx="901">
                  <c:v>91.90000915527346</c:v>
                </c:pt>
                <c:pt idx="902">
                  <c:v>92.0</c:v>
                </c:pt>
                <c:pt idx="903">
                  <c:v>92.10000610351557</c:v>
                </c:pt>
                <c:pt idx="904">
                  <c:v>92.1999969482422</c:v>
                </c:pt>
                <c:pt idx="905">
                  <c:v>92.30000305175781</c:v>
                </c:pt>
                <c:pt idx="906">
                  <c:v>92.40000915527346</c:v>
                </c:pt>
                <c:pt idx="907">
                  <c:v>92.5</c:v>
                </c:pt>
                <c:pt idx="908">
                  <c:v>92.60000610351557</c:v>
                </c:pt>
                <c:pt idx="909">
                  <c:v>92.6999969482422</c:v>
                </c:pt>
                <c:pt idx="910">
                  <c:v>92.80000305175781</c:v>
                </c:pt>
                <c:pt idx="911">
                  <c:v>92.90000915527346</c:v>
                </c:pt>
                <c:pt idx="912">
                  <c:v>93.0</c:v>
                </c:pt>
                <c:pt idx="913">
                  <c:v>93.10000610351557</c:v>
                </c:pt>
                <c:pt idx="914">
                  <c:v>93.1999969482422</c:v>
                </c:pt>
                <c:pt idx="915">
                  <c:v>93.30000305175781</c:v>
                </c:pt>
                <c:pt idx="916">
                  <c:v>93.40000915527346</c:v>
                </c:pt>
                <c:pt idx="917">
                  <c:v>93.5</c:v>
                </c:pt>
                <c:pt idx="918">
                  <c:v>93.60000610351557</c:v>
                </c:pt>
                <c:pt idx="919">
                  <c:v>93.6999969482422</c:v>
                </c:pt>
                <c:pt idx="920">
                  <c:v>93.80000305175781</c:v>
                </c:pt>
                <c:pt idx="921">
                  <c:v>93.90000915527346</c:v>
                </c:pt>
                <c:pt idx="922">
                  <c:v>94.0</c:v>
                </c:pt>
                <c:pt idx="923">
                  <c:v>94.10000610351557</c:v>
                </c:pt>
                <c:pt idx="924">
                  <c:v>94.1999969482422</c:v>
                </c:pt>
                <c:pt idx="925">
                  <c:v>94.30000305175781</c:v>
                </c:pt>
                <c:pt idx="926">
                  <c:v>94.40000915527346</c:v>
                </c:pt>
                <c:pt idx="927">
                  <c:v>94.5</c:v>
                </c:pt>
                <c:pt idx="928">
                  <c:v>94.60000610351557</c:v>
                </c:pt>
                <c:pt idx="929">
                  <c:v>94.6999969482422</c:v>
                </c:pt>
                <c:pt idx="930">
                  <c:v>94.80000305175781</c:v>
                </c:pt>
                <c:pt idx="931">
                  <c:v>94.90000915527346</c:v>
                </c:pt>
                <c:pt idx="932">
                  <c:v>95.0</c:v>
                </c:pt>
                <c:pt idx="933">
                  <c:v>95.10000610351557</c:v>
                </c:pt>
                <c:pt idx="934">
                  <c:v>95.1999969482422</c:v>
                </c:pt>
                <c:pt idx="935">
                  <c:v>95.30000305175781</c:v>
                </c:pt>
                <c:pt idx="936">
                  <c:v>95.40000915527346</c:v>
                </c:pt>
                <c:pt idx="937">
                  <c:v>95.5</c:v>
                </c:pt>
                <c:pt idx="938">
                  <c:v>95.60000610351557</c:v>
                </c:pt>
                <c:pt idx="939">
                  <c:v>95.6999969482422</c:v>
                </c:pt>
                <c:pt idx="940">
                  <c:v>95.80000305175781</c:v>
                </c:pt>
                <c:pt idx="941">
                  <c:v>95.90000915527346</c:v>
                </c:pt>
                <c:pt idx="942">
                  <c:v>96.0</c:v>
                </c:pt>
                <c:pt idx="943">
                  <c:v>96.10000610351557</c:v>
                </c:pt>
                <c:pt idx="944">
                  <c:v>96.1999969482422</c:v>
                </c:pt>
                <c:pt idx="945">
                  <c:v>96.30000305175781</c:v>
                </c:pt>
                <c:pt idx="946">
                  <c:v>96.40000915527346</c:v>
                </c:pt>
                <c:pt idx="947">
                  <c:v>96.5</c:v>
                </c:pt>
                <c:pt idx="948">
                  <c:v>96.60000610351557</c:v>
                </c:pt>
                <c:pt idx="949">
                  <c:v>96.6999969482422</c:v>
                </c:pt>
                <c:pt idx="950">
                  <c:v>96.80000305175781</c:v>
                </c:pt>
                <c:pt idx="951">
                  <c:v>96.90000915527346</c:v>
                </c:pt>
                <c:pt idx="952">
                  <c:v>97.0</c:v>
                </c:pt>
                <c:pt idx="953">
                  <c:v>97.10000610351557</c:v>
                </c:pt>
                <c:pt idx="954">
                  <c:v>97.1999969482422</c:v>
                </c:pt>
                <c:pt idx="955">
                  <c:v>97.30000305175781</c:v>
                </c:pt>
                <c:pt idx="956">
                  <c:v>97.40000915527346</c:v>
                </c:pt>
                <c:pt idx="957">
                  <c:v>97.5</c:v>
                </c:pt>
                <c:pt idx="958">
                  <c:v>97.60000610351557</c:v>
                </c:pt>
                <c:pt idx="959">
                  <c:v>97.6999969482422</c:v>
                </c:pt>
                <c:pt idx="960">
                  <c:v>97.80000305175781</c:v>
                </c:pt>
                <c:pt idx="961">
                  <c:v>97.90000915527346</c:v>
                </c:pt>
                <c:pt idx="962">
                  <c:v>98.0</c:v>
                </c:pt>
                <c:pt idx="963">
                  <c:v>98.10000610351557</c:v>
                </c:pt>
                <c:pt idx="964">
                  <c:v>98.1999969482422</c:v>
                </c:pt>
                <c:pt idx="965">
                  <c:v>98.30000305175781</c:v>
                </c:pt>
                <c:pt idx="966">
                  <c:v>98.40000915527346</c:v>
                </c:pt>
                <c:pt idx="967">
                  <c:v>98.5</c:v>
                </c:pt>
                <c:pt idx="968">
                  <c:v>98.60000610351557</c:v>
                </c:pt>
                <c:pt idx="969">
                  <c:v>98.6999969482422</c:v>
                </c:pt>
                <c:pt idx="970">
                  <c:v>98.80000305175781</c:v>
                </c:pt>
                <c:pt idx="971">
                  <c:v>98.90000915527346</c:v>
                </c:pt>
                <c:pt idx="972">
                  <c:v>99.0</c:v>
                </c:pt>
                <c:pt idx="973">
                  <c:v>99.10000610351557</c:v>
                </c:pt>
                <c:pt idx="974">
                  <c:v>99.1999969482422</c:v>
                </c:pt>
                <c:pt idx="975">
                  <c:v>99.30000305175781</c:v>
                </c:pt>
                <c:pt idx="976">
                  <c:v>99.40000915527346</c:v>
                </c:pt>
                <c:pt idx="977">
                  <c:v>99.5</c:v>
                </c:pt>
                <c:pt idx="978">
                  <c:v>99.60000610351557</c:v>
                </c:pt>
                <c:pt idx="979">
                  <c:v>99.6999969482422</c:v>
                </c:pt>
                <c:pt idx="980">
                  <c:v>99.80000305175781</c:v>
                </c:pt>
                <c:pt idx="981">
                  <c:v>99.90000915527346</c:v>
                </c:pt>
                <c:pt idx="982">
                  <c:v>100.0</c:v>
                </c:pt>
                <c:pt idx="983">
                  <c:v>100.1000061035156</c:v>
                </c:pt>
                <c:pt idx="984">
                  <c:v>100.1999969482422</c:v>
                </c:pt>
                <c:pt idx="985">
                  <c:v>100.3000030517578</c:v>
                </c:pt>
                <c:pt idx="986">
                  <c:v>100.4000091552735</c:v>
                </c:pt>
                <c:pt idx="987">
                  <c:v>100.5</c:v>
                </c:pt>
                <c:pt idx="988">
                  <c:v>100.6000061035156</c:v>
                </c:pt>
                <c:pt idx="989">
                  <c:v>100.6999969482422</c:v>
                </c:pt>
                <c:pt idx="990">
                  <c:v>100.8000030517578</c:v>
                </c:pt>
                <c:pt idx="991">
                  <c:v>100.9000091552735</c:v>
                </c:pt>
                <c:pt idx="992">
                  <c:v>101.0</c:v>
                </c:pt>
                <c:pt idx="993">
                  <c:v>101.1000061035156</c:v>
                </c:pt>
                <c:pt idx="994">
                  <c:v>101.1999969482422</c:v>
                </c:pt>
                <c:pt idx="995">
                  <c:v>101.3000030517578</c:v>
                </c:pt>
                <c:pt idx="996">
                  <c:v>101.4000091552735</c:v>
                </c:pt>
                <c:pt idx="997">
                  <c:v>101.5</c:v>
                </c:pt>
                <c:pt idx="998">
                  <c:v>101.6000061035156</c:v>
                </c:pt>
                <c:pt idx="999">
                  <c:v>101.6999969482422</c:v>
                </c:pt>
                <c:pt idx="1000">
                  <c:v>101.8000030517578</c:v>
                </c:pt>
                <c:pt idx="1001">
                  <c:v>101.9000091552735</c:v>
                </c:pt>
                <c:pt idx="1002">
                  <c:v>102.0</c:v>
                </c:pt>
                <c:pt idx="1003">
                  <c:v>102.1000061035156</c:v>
                </c:pt>
                <c:pt idx="1004">
                  <c:v>102.1999969482422</c:v>
                </c:pt>
                <c:pt idx="1005">
                  <c:v>102.3000030517578</c:v>
                </c:pt>
                <c:pt idx="1006">
                  <c:v>102.4000091552735</c:v>
                </c:pt>
                <c:pt idx="1007">
                  <c:v>102.5</c:v>
                </c:pt>
                <c:pt idx="1008">
                  <c:v>102.6000061035156</c:v>
                </c:pt>
                <c:pt idx="1009">
                  <c:v>102.6999969482422</c:v>
                </c:pt>
                <c:pt idx="1010">
                  <c:v>102.8000030517578</c:v>
                </c:pt>
                <c:pt idx="1011">
                  <c:v>102.9000091552735</c:v>
                </c:pt>
                <c:pt idx="1012">
                  <c:v>103.0</c:v>
                </c:pt>
                <c:pt idx="1013">
                  <c:v>103.1000061035156</c:v>
                </c:pt>
                <c:pt idx="1014">
                  <c:v>103.1999969482422</c:v>
                </c:pt>
                <c:pt idx="1015">
                  <c:v>103.3000030517578</c:v>
                </c:pt>
                <c:pt idx="1016">
                  <c:v>103.4000091552735</c:v>
                </c:pt>
                <c:pt idx="1017">
                  <c:v>103.5</c:v>
                </c:pt>
                <c:pt idx="1018">
                  <c:v>103.6000061035156</c:v>
                </c:pt>
                <c:pt idx="1019">
                  <c:v>103.6999969482422</c:v>
                </c:pt>
                <c:pt idx="1020">
                  <c:v>103.8000030517578</c:v>
                </c:pt>
                <c:pt idx="1021">
                  <c:v>103.9000091552735</c:v>
                </c:pt>
                <c:pt idx="1022">
                  <c:v>104.0</c:v>
                </c:pt>
                <c:pt idx="1023">
                  <c:v>104.1000061035156</c:v>
                </c:pt>
                <c:pt idx="1024">
                  <c:v>104.1999969482422</c:v>
                </c:pt>
                <c:pt idx="1025">
                  <c:v>104.3000030517578</c:v>
                </c:pt>
                <c:pt idx="1026">
                  <c:v>104.4000091552735</c:v>
                </c:pt>
                <c:pt idx="1027">
                  <c:v>104.5</c:v>
                </c:pt>
                <c:pt idx="1028">
                  <c:v>104.6000061035156</c:v>
                </c:pt>
                <c:pt idx="1029">
                  <c:v>104.6999969482422</c:v>
                </c:pt>
                <c:pt idx="1030">
                  <c:v>104.8000030517578</c:v>
                </c:pt>
                <c:pt idx="1031">
                  <c:v>104.9000091552735</c:v>
                </c:pt>
                <c:pt idx="1032">
                  <c:v>105.0</c:v>
                </c:pt>
                <c:pt idx="1033">
                  <c:v>105.1000061035156</c:v>
                </c:pt>
                <c:pt idx="1034">
                  <c:v>105.1999969482422</c:v>
                </c:pt>
                <c:pt idx="1035">
                  <c:v>105.3000030517578</c:v>
                </c:pt>
                <c:pt idx="1036">
                  <c:v>105.4000091552735</c:v>
                </c:pt>
                <c:pt idx="1037">
                  <c:v>105.5</c:v>
                </c:pt>
                <c:pt idx="1038">
                  <c:v>105.6000061035156</c:v>
                </c:pt>
                <c:pt idx="1039">
                  <c:v>105.6999969482422</c:v>
                </c:pt>
                <c:pt idx="1040">
                  <c:v>105.8000030517578</c:v>
                </c:pt>
                <c:pt idx="1041">
                  <c:v>105.9000091552735</c:v>
                </c:pt>
                <c:pt idx="1042">
                  <c:v>106.0</c:v>
                </c:pt>
                <c:pt idx="1043">
                  <c:v>106.1000061035156</c:v>
                </c:pt>
                <c:pt idx="1044">
                  <c:v>106.1999969482422</c:v>
                </c:pt>
                <c:pt idx="1045">
                  <c:v>106.3000030517578</c:v>
                </c:pt>
                <c:pt idx="1046">
                  <c:v>106.4000091552735</c:v>
                </c:pt>
                <c:pt idx="1047">
                  <c:v>106.5</c:v>
                </c:pt>
                <c:pt idx="1048">
                  <c:v>106.6000061035156</c:v>
                </c:pt>
                <c:pt idx="1049">
                  <c:v>106.6999969482422</c:v>
                </c:pt>
                <c:pt idx="1050">
                  <c:v>106.8000030517578</c:v>
                </c:pt>
                <c:pt idx="1051">
                  <c:v>106.9000091552735</c:v>
                </c:pt>
                <c:pt idx="1052">
                  <c:v>107.0</c:v>
                </c:pt>
                <c:pt idx="1053">
                  <c:v>107.1000061035156</c:v>
                </c:pt>
                <c:pt idx="1054">
                  <c:v>107.1999969482422</c:v>
                </c:pt>
                <c:pt idx="1055">
                  <c:v>107.3000030517578</c:v>
                </c:pt>
                <c:pt idx="1056">
                  <c:v>107.4000091552735</c:v>
                </c:pt>
                <c:pt idx="1057">
                  <c:v>107.5</c:v>
                </c:pt>
                <c:pt idx="1058">
                  <c:v>107.6000061035156</c:v>
                </c:pt>
                <c:pt idx="1059">
                  <c:v>107.6999969482422</c:v>
                </c:pt>
                <c:pt idx="1060">
                  <c:v>107.8000030517578</c:v>
                </c:pt>
                <c:pt idx="1061">
                  <c:v>107.9000091552735</c:v>
                </c:pt>
                <c:pt idx="1062">
                  <c:v>108.0</c:v>
                </c:pt>
                <c:pt idx="1063">
                  <c:v>108.1000061035156</c:v>
                </c:pt>
                <c:pt idx="1064">
                  <c:v>108.1999969482422</c:v>
                </c:pt>
                <c:pt idx="1065">
                  <c:v>108.3000030517578</c:v>
                </c:pt>
                <c:pt idx="1066">
                  <c:v>108.4000091552735</c:v>
                </c:pt>
                <c:pt idx="1067">
                  <c:v>108.5</c:v>
                </c:pt>
                <c:pt idx="1068">
                  <c:v>108.6000061035156</c:v>
                </c:pt>
                <c:pt idx="1069">
                  <c:v>108.6999969482422</c:v>
                </c:pt>
                <c:pt idx="1070">
                  <c:v>108.8000030517578</c:v>
                </c:pt>
                <c:pt idx="1071">
                  <c:v>108.9000091552735</c:v>
                </c:pt>
                <c:pt idx="1072">
                  <c:v>109.0</c:v>
                </c:pt>
                <c:pt idx="1073">
                  <c:v>109.1000061035156</c:v>
                </c:pt>
                <c:pt idx="1074">
                  <c:v>109.1999969482422</c:v>
                </c:pt>
                <c:pt idx="1075">
                  <c:v>109.3000030517578</c:v>
                </c:pt>
                <c:pt idx="1076">
                  <c:v>109.4000091552735</c:v>
                </c:pt>
                <c:pt idx="1077">
                  <c:v>109.5</c:v>
                </c:pt>
                <c:pt idx="1078">
                  <c:v>109.6000061035156</c:v>
                </c:pt>
                <c:pt idx="1079">
                  <c:v>109.6999969482422</c:v>
                </c:pt>
                <c:pt idx="1080">
                  <c:v>109.8000030517578</c:v>
                </c:pt>
                <c:pt idx="1081">
                  <c:v>109.9000091552735</c:v>
                </c:pt>
                <c:pt idx="1082">
                  <c:v>110.0</c:v>
                </c:pt>
                <c:pt idx="1083">
                  <c:v>110.1000061035156</c:v>
                </c:pt>
                <c:pt idx="1084">
                  <c:v>110.1999969482422</c:v>
                </c:pt>
                <c:pt idx="1085">
                  <c:v>110.3000030517578</c:v>
                </c:pt>
                <c:pt idx="1086">
                  <c:v>110.4000091552735</c:v>
                </c:pt>
                <c:pt idx="1087">
                  <c:v>110.5</c:v>
                </c:pt>
                <c:pt idx="1088">
                  <c:v>110.6000061035156</c:v>
                </c:pt>
                <c:pt idx="1089">
                  <c:v>110.6999969482422</c:v>
                </c:pt>
                <c:pt idx="1090">
                  <c:v>110.8000030517578</c:v>
                </c:pt>
                <c:pt idx="1091">
                  <c:v>110.9000091552735</c:v>
                </c:pt>
                <c:pt idx="1092">
                  <c:v>111.0</c:v>
                </c:pt>
                <c:pt idx="1093">
                  <c:v>111.1000061035156</c:v>
                </c:pt>
                <c:pt idx="1094">
                  <c:v>111.1999969482422</c:v>
                </c:pt>
                <c:pt idx="1095">
                  <c:v>111.3000030517578</c:v>
                </c:pt>
                <c:pt idx="1096">
                  <c:v>111.4000091552735</c:v>
                </c:pt>
                <c:pt idx="1097">
                  <c:v>111.5</c:v>
                </c:pt>
                <c:pt idx="1098">
                  <c:v>111.6000061035156</c:v>
                </c:pt>
                <c:pt idx="1099">
                  <c:v>111.6999969482422</c:v>
                </c:pt>
                <c:pt idx="1100">
                  <c:v>111.8000030517578</c:v>
                </c:pt>
                <c:pt idx="1101">
                  <c:v>111.9000091552735</c:v>
                </c:pt>
                <c:pt idx="1102">
                  <c:v>112.0</c:v>
                </c:pt>
                <c:pt idx="1103">
                  <c:v>112.1000061035156</c:v>
                </c:pt>
                <c:pt idx="1104">
                  <c:v>112.1999969482422</c:v>
                </c:pt>
                <c:pt idx="1105">
                  <c:v>112.3000030517578</c:v>
                </c:pt>
                <c:pt idx="1106">
                  <c:v>112.4000091552735</c:v>
                </c:pt>
                <c:pt idx="1107">
                  <c:v>112.5</c:v>
                </c:pt>
                <c:pt idx="1108">
                  <c:v>112.6000061035156</c:v>
                </c:pt>
                <c:pt idx="1109">
                  <c:v>112.6999969482422</c:v>
                </c:pt>
                <c:pt idx="1110">
                  <c:v>112.8000030517578</c:v>
                </c:pt>
                <c:pt idx="1111">
                  <c:v>112.9000091552735</c:v>
                </c:pt>
                <c:pt idx="1112">
                  <c:v>113.0</c:v>
                </c:pt>
                <c:pt idx="1113">
                  <c:v>113.1000061035156</c:v>
                </c:pt>
                <c:pt idx="1114">
                  <c:v>113.1999969482422</c:v>
                </c:pt>
                <c:pt idx="1115">
                  <c:v>113.3000030517578</c:v>
                </c:pt>
                <c:pt idx="1116">
                  <c:v>113.4000091552735</c:v>
                </c:pt>
                <c:pt idx="1117">
                  <c:v>113.5</c:v>
                </c:pt>
                <c:pt idx="1118">
                  <c:v>113.6000061035156</c:v>
                </c:pt>
                <c:pt idx="1119">
                  <c:v>113.6999969482422</c:v>
                </c:pt>
                <c:pt idx="1120">
                  <c:v>113.8000030517578</c:v>
                </c:pt>
                <c:pt idx="1121">
                  <c:v>113.9000091552735</c:v>
                </c:pt>
                <c:pt idx="1122">
                  <c:v>114.0</c:v>
                </c:pt>
                <c:pt idx="1123">
                  <c:v>114.1000061035156</c:v>
                </c:pt>
                <c:pt idx="1124">
                  <c:v>114.1999969482422</c:v>
                </c:pt>
                <c:pt idx="1125">
                  <c:v>114.3000030517578</c:v>
                </c:pt>
                <c:pt idx="1126">
                  <c:v>114.4000091552735</c:v>
                </c:pt>
                <c:pt idx="1127">
                  <c:v>114.5</c:v>
                </c:pt>
                <c:pt idx="1128">
                  <c:v>114.6000061035156</c:v>
                </c:pt>
                <c:pt idx="1129">
                  <c:v>114.6999969482422</c:v>
                </c:pt>
                <c:pt idx="1130">
                  <c:v>114.8000030517578</c:v>
                </c:pt>
                <c:pt idx="1131">
                  <c:v>114.9000091552735</c:v>
                </c:pt>
                <c:pt idx="1132">
                  <c:v>115.0</c:v>
                </c:pt>
                <c:pt idx="1133">
                  <c:v>115.1000061035156</c:v>
                </c:pt>
                <c:pt idx="1134">
                  <c:v>115.1999969482422</c:v>
                </c:pt>
                <c:pt idx="1135">
                  <c:v>115.3000030517578</c:v>
                </c:pt>
                <c:pt idx="1136">
                  <c:v>115.4000091552735</c:v>
                </c:pt>
                <c:pt idx="1137">
                  <c:v>115.5</c:v>
                </c:pt>
                <c:pt idx="1138">
                  <c:v>115.6000061035156</c:v>
                </c:pt>
                <c:pt idx="1139">
                  <c:v>115.6999969482422</c:v>
                </c:pt>
                <c:pt idx="1140">
                  <c:v>115.8000030517578</c:v>
                </c:pt>
                <c:pt idx="1141">
                  <c:v>115.9000091552735</c:v>
                </c:pt>
                <c:pt idx="1142">
                  <c:v>116.0</c:v>
                </c:pt>
                <c:pt idx="1143">
                  <c:v>116.1000061035156</c:v>
                </c:pt>
                <c:pt idx="1144">
                  <c:v>116.1999969482422</c:v>
                </c:pt>
                <c:pt idx="1145">
                  <c:v>116.3000030517578</c:v>
                </c:pt>
                <c:pt idx="1146">
                  <c:v>116.4000091552735</c:v>
                </c:pt>
                <c:pt idx="1147">
                  <c:v>116.5</c:v>
                </c:pt>
                <c:pt idx="1148">
                  <c:v>116.6000061035156</c:v>
                </c:pt>
                <c:pt idx="1149">
                  <c:v>116.6999969482422</c:v>
                </c:pt>
                <c:pt idx="1150">
                  <c:v>116.8000030517578</c:v>
                </c:pt>
                <c:pt idx="1151">
                  <c:v>116.9000091552735</c:v>
                </c:pt>
                <c:pt idx="1152">
                  <c:v>117.0</c:v>
                </c:pt>
                <c:pt idx="1153">
                  <c:v>117.1000061035156</c:v>
                </c:pt>
                <c:pt idx="1154">
                  <c:v>117.1999969482422</c:v>
                </c:pt>
                <c:pt idx="1155">
                  <c:v>117.3000030517578</c:v>
                </c:pt>
                <c:pt idx="1156">
                  <c:v>117.4000091552735</c:v>
                </c:pt>
                <c:pt idx="1157">
                  <c:v>117.5</c:v>
                </c:pt>
                <c:pt idx="1158">
                  <c:v>117.6000061035156</c:v>
                </c:pt>
                <c:pt idx="1159">
                  <c:v>117.6999969482422</c:v>
                </c:pt>
                <c:pt idx="1160">
                  <c:v>117.8000030517578</c:v>
                </c:pt>
                <c:pt idx="1161">
                  <c:v>117.9000091552735</c:v>
                </c:pt>
                <c:pt idx="1162">
                  <c:v>118.0</c:v>
                </c:pt>
                <c:pt idx="1163">
                  <c:v>118.1000061035156</c:v>
                </c:pt>
                <c:pt idx="1164">
                  <c:v>118.1999969482422</c:v>
                </c:pt>
                <c:pt idx="1165">
                  <c:v>118.3000030517578</c:v>
                </c:pt>
                <c:pt idx="1166">
                  <c:v>118.4000091552735</c:v>
                </c:pt>
                <c:pt idx="1167">
                  <c:v>118.5</c:v>
                </c:pt>
                <c:pt idx="1168">
                  <c:v>118.6000061035156</c:v>
                </c:pt>
                <c:pt idx="1169">
                  <c:v>118.6999969482422</c:v>
                </c:pt>
                <c:pt idx="1170">
                  <c:v>118.8000030517578</c:v>
                </c:pt>
                <c:pt idx="1171">
                  <c:v>118.9000091552735</c:v>
                </c:pt>
                <c:pt idx="1172">
                  <c:v>119.0</c:v>
                </c:pt>
                <c:pt idx="1173">
                  <c:v>119.1000061035156</c:v>
                </c:pt>
                <c:pt idx="1174">
                  <c:v>119.1999969482422</c:v>
                </c:pt>
                <c:pt idx="1175">
                  <c:v>119.3000030517578</c:v>
                </c:pt>
                <c:pt idx="1176">
                  <c:v>119.4000091552735</c:v>
                </c:pt>
                <c:pt idx="1177">
                  <c:v>119.5</c:v>
                </c:pt>
                <c:pt idx="1178">
                  <c:v>119.6000061035156</c:v>
                </c:pt>
                <c:pt idx="1179">
                  <c:v>119.6999969482422</c:v>
                </c:pt>
                <c:pt idx="1180">
                  <c:v>119.8000030517578</c:v>
                </c:pt>
                <c:pt idx="1181">
                  <c:v>119.9000091552735</c:v>
                </c:pt>
                <c:pt idx="1182">
                  <c:v>120.0</c:v>
                </c:pt>
                <c:pt idx="1183">
                  <c:v>120.1000061035156</c:v>
                </c:pt>
                <c:pt idx="1184">
                  <c:v>120.1999969482422</c:v>
                </c:pt>
                <c:pt idx="1185">
                  <c:v>120.3000030517578</c:v>
                </c:pt>
                <c:pt idx="1186">
                  <c:v>120.4000091552735</c:v>
                </c:pt>
                <c:pt idx="1187">
                  <c:v>120.5</c:v>
                </c:pt>
                <c:pt idx="1188">
                  <c:v>120.6000061035156</c:v>
                </c:pt>
                <c:pt idx="1189">
                  <c:v>120.6999969482422</c:v>
                </c:pt>
                <c:pt idx="1190">
                  <c:v>120.8000030517578</c:v>
                </c:pt>
                <c:pt idx="1191">
                  <c:v>120.9000091552735</c:v>
                </c:pt>
                <c:pt idx="1192">
                  <c:v>121.0</c:v>
                </c:pt>
                <c:pt idx="1193">
                  <c:v>121.1000061035156</c:v>
                </c:pt>
                <c:pt idx="1194">
                  <c:v>121.1999969482422</c:v>
                </c:pt>
                <c:pt idx="1195">
                  <c:v>121.3000030517578</c:v>
                </c:pt>
                <c:pt idx="1196">
                  <c:v>121.4000091552735</c:v>
                </c:pt>
                <c:pt idx="1197">
                  <c:v>121.5</c:v>
                </c:pt>
                <c:pt idx="1198">
                  <c:v>121.6000061035156</c:v>
                </c:pt>
                <c:pt idx="1199">
                  <c:v>121.6999969482422</c:v>
                </c:pt>
                <c:pt idx="1200">
                  <c:v>121.8000030517578</c:v>
                </c:pt>
                <c:pt idx="1201">
                  <c:v>121.9000091552735</c:v>
                </c:pt>
                <c:pt idx="1202">
                  <c:v>122.0</c:v>
                </c:pt>
                <c:pt idx="1203">
                  <c:v>122.1000061035156</c:v>
                </c:pt>
                <c:pt idx="1204">
                  <c:v>122.1999969482422</c:v>
                </c:pt>
                <c:pt idx="1205">
                  <c:v>122.3000030517578</c:v>
                </c:pt>
                <c:pt idx="1206">
                  <c:v>122.4000091552735</c:v>
                </c:pt>
                <c:pt idx="1207">
                  <c:v>122.5</c:v>
                </c:pt>
                <c:pt idx="1208">
                  <c:v>122.6000061035156</c:v>
                </c:pt>
                <c:pt idx="1209">
                  <c:v>122.6999969482422</c:v>
                </c:pt>
                <c:pt idx="1210">
                  <c:v>122.8000030517578</c:v>
                </c:pt>
                <c:pt idx="1211">
                  <c:v>122.9000091552735</c:v>
                </c:pt>
                <c:pt idx="1212">
                  <c:v>123.0</c:v>
                </c:pt>
                <c:pt idx="1213">
                  <c:v>123.1000061035156</c:v>
                </c:pt>
                <c:pt idx="1214">
                  <c:v>123.1999969482422</c:v>
                </c:pt>
                <c:pt idx="1215">
                  <c:v>123.3000030517578</c:v>
                </c:pt>
                <c:pt idx="1216">
                  <c:v>123.4000091552735</c:v>
                </c:pt>
                <c:pt idx="1217">
                  <c:v>123.5</c:v>
                </c:pt>
                <c:pt idx="1218">
                  <c:v>123.6000061035156</c:v>
                </c:pt>
                <c:pt idx="1219">
                  <c:v>123.6999969482422</c:v>
                </c:pt>
                <c:pt idx="1220">
                  <c:v>123.8000030517578</c:v>
                </c:pt>
                <c:pt idx="1221">
                  <c:v>123.9000091552735</c:v>
                </c:pt>
                <c:pt idx="1222">
                  <c:v>124.0</c:v>
                </c:pt>
                <c:pt idx="1223">
                  <c:v>124.1000061035156</c:v>
                </c:pt>
                <c:pt idx="1224">
                  <c:v>124.1999969482422</c:v>
                </c:pt>
                <c:pt idx="1225">
                  <c:v>124.3000030517578</c:v>
                </c:pt>
                <c:pt idx="1226">
                  <c:v>124.4000091552735</c:v>
                </c:pt>
                <c:pt idx="1227">
                  <c:v>124.5</c:v>
                </c:pt>
                <c:pt idx="1228">
                  <c:v>124.6000061035156</c:v>
                </c:pt>
                <c:pt idx="1229">
                  <c:v>124.6999969482422</c:v>
                </c:pt>
                <c:pt idx="1230">
                  <c:v>124.8000030517578</c:v>
                </c:pt>
                <c:pt idx="1231">
                  <c:v>124.9000091552735</c:v>
                </c:pt>
                <c:pt idx="1232">
                  <c:v>125.0</c:v>
                </c:pt>
                <c:pt idx="1233">
                  <c:v>125.1000061035156</c:v>
                </c:pt>
                <c:pt idx="1234">
                  <c:v>125.1999969482422</c:v>
                </c:pt>
                <c:pt idx="1235">
                  <c:v>125.3000030517578</c:v>
                </c:pt>
                <c:pt idx="1236">
                  <c:v>125.4000091552735</c:v>
                </c:pt>
                <c:pt idx="1237">
                  <c:v>125.5</c:v>
                </c:pt>
                <c:pt idx="1238">
                  <c:v>125.6000061035156</c:v>
                </c:pt>
                <c:pt idx="1239">
                  <c:v>125.6999969482422</c:v>
                </c:pt>
                <c:pt idx="1240">
                  <c:v>125.8000030517578</c:v>
                </c:pt>
                <c:pt idx="1241">
                  <c:v>125.9000091552735</c:v>
                </c:pt>
                <c:pt idx="1242">
                  <c:v>126.0</c:v>
                </c:pt>
                <c:pt idx="1243">
                  <c:v>126.1000061035156</c:v>
                </c:pt>
                <c:pt idx="1244">
                  <c:v>126.1999969482422</c:v>
                </c:pt>
                <c:pt idx="1245">
                  <c:v>126.3000030517578</c:v>
                </c:pt>
                <c:pt idx="1246">
                  <c:v>126.4000091552735</c:v>
                </c:pt>
                <c:pt idx="1247">
                  <c:v>126.5</c:v>
                </c:pt>
                <c:pt idx="1248">
                  <c:v>126.6000061035156</c:v>
                </c:pt>
                <c:pt idx="1249">
                  <c:v>126.6999969482422</c:v>
                </c:pt>
                <c:pt idx="1250">
                  <c:v>126.8000030517578</c:v>
                </c:pt>
                <c:pt idx="1251">
                  <c:v>126.9000091552735</c:v>
                </c:pt>
                <c:pt idx="1252">
                  <c:v>127.0</c:v>
                </c:pt>
                <c:pt idx="1253">
                  <c:v>127.1000061035156</c:v>
                </c:pt>
                <c:pt idx="1254">
                  <c:v>127.1999969482422</c:v>
                </c:pt>
                <c:pt idx="1255">
                  <c:v>127.3000030517578</c:v>
                </c:pt>
                <c:pt idx="1256">
                  <c:v>127.4000091552735</c:v>
                </c:pt>
                <c:pt idx="1257">
                  <c:v>127.5</c:v>
                </c:pt>
                <c:pt idx="1258">
                  <c:v>127.6000061035156</c:v>
                </c:pt>
                <c:pt idx="1259">
                  <c:v>127.6999969482422</c:v>
                </c:pt>
                <c:pt idx="1260">
                  <c:v>127.8000030517578</c:v>
                </c:pt>
                <c:pt idx="1261">
                  <c:v>127.9000091552735</c:v>
                </c:pt>
                <c:pt idx="1262">
                  <c:v>128.0</c:v>
                </c:pt>
                <c:pt idx="1263">
                  <c:v>128.1000061035156</c:v>
                </c:pt>
                <c:pt idx="1264">
                  <c:v>128.1999969482422</c:v>
                </c:pt>
                <c:pt idx="1265">
                  <c:v>128.3000030517578</c:v>
                </c:pt>
                <c:pt idx="1266">
                  <c:v>128.4000091552735</c:v>
                </c:pt>
                <c:pt idx="1267">
                  <c:v>128.5</c:v>
                </c:pt>
                <c:pt idx="1268">
                  <c:v>128.6000061035156</c:v>
                </c:pt>
                <c:pt idx="1269">
                  <c:v>128.6999969482422</c:v>
                </c:pt>
                <c:pt idx="1270">
                  <c:v>128.8000030517578</c:v>
                </c:pt>
                <c:pt idx="1271">
                  <c:v>128.9000091552735</c:v>
                </c:pt>
                <c:pt idx="1272">
                  <c:v>129.0</c:v>
                </c:pt>
                <c:pt idx="1273">
                  <c:v>129.1000061035156</c:v>
                </c:pt>
                <c:pt idx="1274">
                  <c:v>129.1999969482422</c:v>
                </c:pt>
                <c:pt idx="1275">
                  <c:v>129.3000030517578</c:v>
                </c:pt>
                <c:pt idx="1276">
                  <c:v>129.4000091552735</c:v>
                </c:pt>
                <c:pt idx="1277">
                  <c:v>129.5</c:v>
                </c:pt>
                <c:pt idx="1278">
                  <c:v>129.6000061035156</c:v>
                </c:pt>
                <c:pt idx="1279">
                  <c:v>129.6999969482422</c:v>
                </c:pt>
                <c:pt idx="1280">
                  <c:v>129.8000030517578</c:v>
                </c:pt>
                <c:pt idx="1281">
                  <c:v>129.9000091552735</c:v>
                </c:pt>
                <c:pt idx="1282">
                  <c:v>130.0</c:v>
                </c:pt>
                <c:pt idx="1283">
                  <c:v>130.1000061035156</c:v>
                </c:pt>
                <c:pt idx="1284">
                  <c:v>130.1999969482422</c:v>
                </c:pt>
                <c:pt idx="1285">
                  <c:v>130.3000030517578</c:v>
                </c:pt>
                <c:pt idx="1286">
                  <c:v>130.4000091552735</c:v>
                </c:pt>
                <c:pt idx="1287">
                  <c:v>130.5</c:v>
                </c:pt>
                <c:pt idx="1288">
                  <c:v>130.6000061035156</c:v>
                </c:pt>
                <c:pt idx="1289">
                  <c:v>130.6999969482422</c:v>
                </c:pt>
                <c:pt idx="1290">
                  <c:v>130.8000030517578</c:v>
                </c:pt>
                <c:pt idx="1291">
                  <c:v>130.9000091552735</c:v>
                </c:pt>
                <c:pt idx="1292">
                  <c:v>131.0</c:v>
                </c:pt>
                <c:pt idx="1293">
                  <c:v>131.1000061035156</c:v>
                </c:pt>
                <c:pt idx="1294">
                  <c:v>131.1999969482422</c:v>
                </c:pt>
                <c:pt idx="1295">
                  <c:v>131.3000030517578</c:v>
                </c:pt>
                <c:pt idx="1296">
                  <c:v>131.4000091552735</c:v>
                </c:pt>
                <c:pt idx="1297">
                  <c:v>131.5</c:v>
                </c:pt>
                <c:pt idx="1298">
                  <c:v>131.6000061035156</c:v>
                </c:pt>
                <c:pt idx="1299">
                  <c:v>131.6999969482422</c:v>
                </c:pt>
                <c:pt idx="1300">
                  <c:v>131.8000030517578</c:v>
                </c:pt>
                <c:pt idx="1301">
                  <c:v>131.9000091552735</c:v>
                </c:pt>
                <c:pt idx="1302">
                  <c:v>132.0</c:v>
                </c:pt>
                <c:pt idx="1303">
                  <c:v>132.1000061035156</c:v>
                </c:pt>
                <c:pt idx="1304">
                  <c:v>132.1999969482422</c:v>
                </c:pt>
                <c:pt idx="1305">
                  <c:v>132.3000030517578</c:v>
                </c:pt>
                <c:pt idx="1306">
                  <c:v>132.4000091552735</c:v>
                </c:pt>
                <c:pt idx="1307">
                  <c:v>132.5</c:v>
                </c:pt>
                <c:pt idx="1308">
                  <c:v>132.6000061035156</c:v>
                </c:pt>
                <c:pt idx="1309">
                  <c:v>132.6999969482422</c:v>
                </c:pt>
                <c:pt idx="1310">
                  <c:v>132.8000030517578</c:v>
                </c:pt>
                <c:pt idx="1311">
                  <c:v>132.9000091552735</c:v>
                </c:pt>
                <c:pt idx="1312">
                  <c:v>133.0</c:v>
                </c:pt>
                <c:pt idx="1313">
                  <c:v>133.1000061035156</c:v>
                </c:pt>
                <c:pt idx="1314">
                  <c:v>133.1999969482422</c:v>
                </c:pt>
                <c:pt idx="1315">
                  <c:v>133.3000030517578</c:v>
                </c:pt>
                <c:pt idx="1316">
                  <c:v>133.4000091552735</c:v>
                </c:pt>
                <c:pt idx="1317">
                  <c:v>133.5</c:v>
                </c:pt>
                <c:pt idx="1318">
                  <c:v>133.6000061035156</c:v>
                </c:pt>
                <c:pt idx="1319">
                  <c:v>133.6999969482422</c:v>
                </c:pt>
                <c:pt idx="1320">
                  <c:v>133.8000030517578</c:v>
                </c:pt>
                <c:pt idx="1321">
                  <c:v>133.9000091552735</c:v>
                </c:pt>
                <c:pt idx="1322">
                  <c:v>134.0</c:v>
                </c:pt>
                <c:pt idx="1323">
                  <c:v>134.1000061035156</c:v>
                </c:pt>
                <c:pt idx="1324">
                  <c:v>134.1999969482422</c:v>
                </c:pt>
                <c:pt idx="1325">
                  <c:v>134.3000030517578</c:v>
                </c:pt>
                <c:pt idx="1326">
                  <c:v>134.4000091552735</c:v>
                </c:pt>
                <c:pt idx="1327">
                  <c:v>134.5</c:v>
                </c:pt>
                <c:pt idx="1328">
                  <c:v>134.6000061035156</c:v>
                </c:pt>
                <c:pt idx="1329">
                  <c:v>134.6999969482422</c:v>
                </c:pt>
                <c:pt idx="1330">
                  <c:v>134.8000030517578</c:v>
                </c:pt>
                <c:pt idx="1331">
                  <c:v>134.9000091552735</c:v>
                </c:pt>
                <c:pt idx="1332">
                  <c:v>135.0</c:v>
                </c:pt>
                <c:pt idx="1333">
                  <c:v>135.1000061035156</c:v>
                </c:pt>
                <c:pt idx="1334">
                  <c:v>135.1999969482422</c:v>
                </c:pt>
                <c:pt idx="1335">
                  <c:v>135.3000030517578</c:v>
                </c:pt>
                <c:pt idx="1336">
                  <c:v>135.4000091552735</c:v>
                </c:pt>
                <c:pt idx="1337">
                  <c:v>135.5</c:v>
                </c:pt>
                <c:pt idx="1338">
                  <c:v>135.6000061035156</c:v>
                </c:pt>
                <c:pt idx="1339">
                  <c:v>135.6999969482422</c:v>
                </c:pt>
                <c:pt idx="1340">
                  <c:v>135.8000030517578</c:v>
                </c:pt>
                <c:pt idx="1341">
                  <c:v>135.9000091552735</c:v>
                </c:pt>
                <c:pt idx="1342">
                  <c:v>136.0</c:v>
                </c:pt>
                <c:pt idx="1343">
                  <c:v>136.1000061035156</c:v>
                </c:pt>
                <c:pt idx="1344">
                  <c:v>136.1999969482422</c:v>
                </c:pt>
                <c:pt idx="1345">
                  <c:v>136.3000030517578</c:v>
                </c:pt>
                <c:pt idx="1346">
                  <c:v>136.4000091552735</c:v>
                </c:pt>
                <c:pt idx="1347">
                  <c:v>136.5</c:v>
                </c:pt>
                <c:pt idx="1348">
                  <c:v>136.6000061035156</c:v>
                </c:pt>
                <c:pt idx="1349">
                  <c:v>136.6999969482422</c:v>
                </c:pt>
                <c:pt idx="1350">
                  <c:v>136.8000030517578</c:v>
                </c:pt>
                <c:pt idx="1351">
                  <c:v>136.9000091552735</c:v>
                </c:pt>
                <c:pt idx="1352">
                  <c:v>137.0</c:v>
                </c:pt>
                <c:pt idx="1353">
                  <c:v>137.1000061035156</c:v>
                </c:pt>
                <c:pt idx="1354">
                  <c:v>137.1999969482422</c:v>
                </c:pt>
                <c:pt idx="1355">
                  <c:v>137.3000030517578</c:v>
                </c:pt>
                <c:pt idx="1356">
                  <c:v>137.4000091552735</c:v>
                </c:pt>
                <c:pt idx="1357">
                  <c:v>137.5</c:v>
                </c:pt>
                <c:pt idx="1358">
                  <c:v>137.6000061035156</c:v>
                </c:pt>
                <c:pt idx="1359">
                  <c:v>137.6999969482422</c:v>
                </c:pt>
                <c:pt idx="1360">
                  <c:v>137.8000030517578</c:v>
                </c:pt>
                <c:pt idx="1361">
                  <c:v>137.9000091552735</c:v>
                </c:pt>
                <c:pt idx="1362">
                  <c:v>138.0</c:v>
                </c:pt>
                <c:pt idx="1363">
                  <c:v>138.1000061035156</c:v>
                </c:pt>
                <c:pt idx="1364">
                  <c:v>138.1999969482422</c:v>
                </c:pt>
                <c:pt idx="1365">
                  <c:v>138.3000030517578</c:v>
                </c:pt>
                <c:pt idx="1366">
                  <c:v>138.4000091552735</c:v>
                </c:pt>
                <c:pt idx="1367">
                  <c:v>138.5</c:v>
                </c:pt>
                <c:pt idx="1368">
                  <c:v>138.6000061035156</c:v>
                </c:pt>
                <c:pt idx="1369">
                  <c:v>138.6999969482422</c:v>
                </c:pt>
                <c:pt idx="1370">
                  <c:v>138.8000030517578</c:v>
                </c:pt>
                <c:pt idx="1371">
                  <c:v>138.9000091552735</c:v>
                </c:pt>
                <c:pt idx="1372">
                  <c:v>139.0</c:v>
                </c:pt>
                <c:pt idx="1373">
                  <c:v>139.1000061035156</c:v>
                </c:pt>
                <c:pt idx="1374">
                  <c:v>139.1999969482422</c:v>
                </c:pt>
                <c:pt idx="1375">
                  <c:v>139.3000030517578</c:v>
                </c:pt>
                <c:pt idx="1376">
                  <c:v>139.4000091552735</c:v>
                </c:pt>
                <c:pt idx="1377">
                  <c:v>139.5</c:v>
                </c:pt>
                <c:pt idx="1378">
                  <c:v>139.6000061035156</c:v>
                </c:pt>
                <c:pt idx="1379">
                  <c:v>139.6999969482422</c:v>
                </c:pt>
                <c:pt idx="1380">
                  <c:v>139.8000030517578</c:v>
                </c:pt>
                <c:pt idx="1381">
                  <c:v>139.9000091552735</c:v>
                </c:pt>
                <c:pt idx="1382">
                  <c:v>140.0</c:v>
                </c:pt>
                <c:pt idx="1383">
                  <c:v>140.1000061035156</c:v>
                </c:pt>
                <c:pt idx="1384">
                  <c:v>140.1999969482422</c:v>
                </c:pt>
                <c:pt idx="1385">
                  <c:v>140.3000030517578</c:v>
                </c:pt>
                <c:pt idx="1386">
                  <c:v>140.4000091552735</c:v>
                </c:pt>
                <c:pt idx="1387">
                  <c:v>140.5</c:v>
                </c:pt>
                <c:pt idx="1388">
                  <c:v>140.6000061035156</c:v>
                </c:pt>
                <c:pt idx="1389">
                  <c:v>140.6999969482422</c:v>
                </c:pt>
                <c:pt idx="1390">
                  <c:v>140.8000030517578</c:v>
                </c:pt>
                <c:pt idx="1391">
                  <c:v>140.9000091552735</c:v>
                </c:pt>
                <c:pt idx="1392">
                  <c:v>141.0</c:v>
                </c:pt>
                <c:pt idx="1393">
                  <c:v>141.1000061035156</c:v>
                </c:pt>
                <c:pt idx="1394">
                  <c:v>141.1999969482422</c:v>
                </c:pt>
                <c:pt idx="1395">
                  <c:v>141.3000030517578</c:v>
                </c:pt>
                <c:pt idx="1396">
                  <c:v>141.4000091552735</c:v>
                </c:pt>
                <c:pt idx="1397">
                  <c:v>141.5</c:v>
                </c:pt>
                <c:pt idx="1398">
                  <c:v>141.6000061035156</c:v>
                </c:pt>
                <c:pt idx="1399">
                  <c:v>141.6999969482422</c:v>
                </c:pt>
                <c:pt idx="1400">
                  <c:v>141.8000030517578</c:v>
                </c:pt>
                <c:pt idx="1401">
                  <c:v>141.9000091552735</c:v>
                </c:pt>
                <c:pt idx="1402">
                  <c:v>142.0</c:v>
                </c:pt>
                <c:pt idx="1403">
                  <c:v>142.1000061035156</c:v>
                </c:pt>
                <c:pt idx="1404">
                  <c:v>142.1999969482422</c:v>
                </c:pt>
                <c:pt idx="1405">
                  <c:v>142.3000030517578</c:v>
                </c:pt>
                <c:pt idx="1406">
                  <c:v>142.4000091552735</c:v>
                </c:pt>
                <c:pt idx="1407">
                  <c:v>142.5</c:v>
                </c:pt>
                <c:pt idx="1408">
                  <c:v>142.6000061035156</c:v>
                </c:pt>
                <c:pt idx="1409">
                  <c:v>142.6999969482422</c:v>
                </c:pt>
                <c:pt idx="1410">
                  <c:v>142.8000030517578</c:v>
                </c:pt>
                <c:pt idx="1411">
                  <c:v>142.9000091552735</c:v>
                </c:pt>
                <c:pt idx="1412">
                  <c:v>143.0</c:v>
                </c:pt>
                <c:pt idx="1413">
                  <c:v>143.1000061035156</c:v>
                </c:pt>
                <c:pt idx="1414">
                  <c:v>143.1999969482422</c:v>
                </c:pt>
                <c:pt idx="1415">
                  <c:v>143.3000030517578</c:v>
                </c:pt>
                <c:pt idx="1416">
                  <c:v>143.4000091552735</c:v>
                </c:pt>
                <c:pt idx="1417">
                  <c:v>143.5</c:v>
                </c:pt>
                <c:pt idx="1418">
                  <c:v>143.6000061035156</c:v>
                </c:pt>
                <c:pt idx="1419">
                  <c:v>143.6999969482422</c:v>
                </c:pt>
                <c:pt idx="1420">
                  <c:v>143.8000030517578</c:v>
                </c:pt>
                <c:pt idx="1421">
                  <c:v>143.9000091552735</c:v>
                </c:pt>
                <c:pt idx="1422">
                  <c:v>144.0</c:v>
                </c:pt>
                <c:pt idx="1423">
                  <c:v>144.1000061035156</c:v>
                </c:pt>
                <c:pt idx="1424">
                  <c:v>144.1999969482422</c:v>
                </c:pt>
                <c:pt idx="1425">
                  <c:v>144.3000030517578</c:v>
                </c:pt>
                <c:pt idx="1426">
                  <c:v>144.4000091552735</c:v>
                </c:pt>
                <c:pt idx="1427">
                  <c:v>144.5</c:v>
                </c:pt>
                <c:pt idx="1428">
                  <c:v>144.6000061035156</c:v>
                </c:pt>
                <c:pt idx="1429">
                  <c:v>144.6999969482422</c:v>
                </c:pt>
                <c:pt idx="1430">
                  <c:v>144.8000030517578</c:v>
                </c:pt>
                <c:pt idx="1431">
                  <c:v>144.9000091552735</c:v>
                </c:pt>
                <c:pt idx="1432">
                  <c:v>145.0</c:v>
                </c:pt>
                <c:pt idx="1433">
                  <c:v>145.1000061035156</c:v>
                </c:pt>
                <c:pt idx="1434">
                  <c:v>145.1999969482422</c:v>
                </c:pt>
                <c:pt idx="1435">
                  <c:v>145.3000030517578</c:v>
                </c:pt>
                <c:pt idx="1436">
                  <c:v>145.4000091552735</c:v>
                </c:pt>
                <c:pt idx="1437">
                  <c:v>145.5</c:v>
                </c:pt>
                <c:pt idx="1438">
                  <c:v>145.6000061035156</c:v>
                </c:pt>
                <c:pt idx="1439">
                  <c:v>145.6999969482422</c:v>
                </c:pt>
                <c:pt idx="1440">
                  <c:v>145.8000030517578</c:v>
                </c:pt>
                <c:pt idx="1441">
                  <c:v>145.9000091552735</c:v>
                </c:pt>
                <c:pt idx="1442">
                  <c:v>146.0</c:v>
                </c:pt>
                <c:pt idx="1443">
                  <c:v>146.1000061035156</c:v>
                </c:pt>
                <c:pt idx="1444">
                  <c:v>146.1999969482422</c:v>
                </c:pt>
                <c:pt idx="1445">
                  <c:v>146.3000030517578</c:v>
                </c:pt>
                <c:pt idx="1446">
                  <c:v>146.4000091552735</c:v>
                </c:pt>
                <c:pt idx="1447">
                  <c:v>146.5</c:v>
                </c:pt>
                <c:pt idx="1448">
                  <c:v>146.6000061035156</c:v>
                </c:pt>
                <c:pt idx="1449">
                  <c:v>146.6999969482422</c:v>
                </c:pt>
                <c:pt idx="1450">
                  <c:v>146.8000030517578</c:v>
                </c:pt>
                <c:pt idx="1451">
                  <c:v>146.9000091552735</c:v>
                </c:pt>
                <c:pt idx="1452">
                  <c:v>147.0</c:v>
                </c:pt>
                <c:pt idx="1453">
                  <c:v>147.1000061035156</c:v>
                </c:pt>
                <c:pt idx="1454">
                  <c:v>147.1999969482422</c:v>
                </c:pt>
                <c:pt idx="1455">
                  <c:v>147.3000030517578</c:v>
                </c:pt>
                <c:pt idx="1456">
                  <c:v>147.4000091552735</c:v>
                </c:pt>
                <c:pt idx="1457">
                  <c:v>147.5</c:v>
                </c:pt>
                <c:pt idx="1458">
                  <c:v>147.6000061035156</c:v>
                </c:pt>
                <c:pt idx="1459">
                  <c:v>147.6999969482422</c:v>
                </c:pt>
                <c:pt idx="1460">
                  <c:v>147.8000030517578</c:v>
                </c:pt>
                <c:pt idx="1461">
                  <c:v>147.9000091552735</c:v>
                </c:pt>
                <c:pt idx="1462">
                  <c:v>148.0</c:v>
                </c:pt>
                <c:pt idx="1463">
                  <c:v>148.1000061035156</c:v>
                </c:pt>
                <c:pt idx="1464">
                  <c:v>148.1999969482422</c:v>
                </c:pt>
                <c:pt idx="1465">
                  <c:v>148.3000030517578</c:v>
                </c:pt>
                <c:pt idx="1466">
                  <c:v>148.4000091552735</c:v>
                </c:pt>
                <c:pt idx="1467">
                  <c:v>148.5</c:v>
                </c:pt>
                <c:pt idx="1468">
                  <c:v>148.6000061035156</c:v>
                </c:pt>
                <c:pt idx="1469">
                  <c:v>148.6999969482422</c:v>
                </c:pt>
                <c:pt idx="1470">
                  <c:v>148.8000030517578</c:v>
                </c:pt>
                <c:pt idx="1471">
                  <c:v>148.9000091552735</c:v>
                </c:pt>
                <c:pt idx="1472">
                  <c:v>149.0</c:v>
                </c:pt>
                <c:pt idx="1473">
                  <c:v>149.1000061035156</c:v>
                </c:pt>
                <c:pt idx="1474">
                  <c:v>149.1999969482422</c:v>
                </c:pt>
                <c:pt idx="1475">
                  <c:v>149.3000030517578</c:v>
                </c:pt>
                <c:pt idx="1476">
                  <c:v>149.4000091552735</c:v>
                </c:pt>
                <c:pt idx="1477">
                  <c:v>149.5</c:v>
                </c:pt>
                <c:pt idx="1478">
                  <c:v>149.6000061035156</c:v>
                </c:pt>
                <c:pt idx="1479">
                  <c:v>149.6999969482422</c:v>
                </c:pt>
                <c:pt idx="1480">
                  <c:v>149.8000030517578</c:v>
                </c:pt>
                <c:pt idx="1481">
                  <c:v>149.9000091552735</c:v>
                </c:pt>
                <c:pt idx="1482">
                  <c:v>150.0</c:v>
                </c:pt>
                <c:pt idx="1483">
                  <c:v>150.1000061035156</c:v>
                </c:pt>
                <c:pt idx="1484">
                  <c:v>150.1999969482422</c:v>
                </c:pt>
                <c:pt idx="1485">
                  <c:v>150.3000030517578</c:v>
                </c:pt>
                <c:pt idx="1486">
                  <c:v>150.4000091552735</c:v>
                </c:pt>
                <c:pt idx="1487">
                  <c:v>150.5</c:v>
                </c:pt>
                <c:pt idx="1488">
                  <c:v>150.6000061035156</c:v>
                </c:pt>
                <c:pt idx="1489">
                  <c:v>150.6999969482422</c:v>
                </c:pt>
                <c:pt idx="1490">
                  <c:v>150.8000030517578</c:v>
                </c:pt>
                <c:pt idx="1491">
                  <c:v>150.9000091552735</c:v>
                </c:pt>
                <c:pt idx="1492">
                  <c:v>151.0</c:v>
                </c:pt>
                <c:pt idx="1493">
                  <c:v>151.1000061035156</c:v>
                </c:pt>
                <c:pt idx="1494">
                  <c:v>151.1999969482422</c:v>
                </c:pt>
                <c:pt idx="1495">
                  <c:v>151.3000030517578</c:v>
                </c:pt>
                <c:pt idx="1496">
                  <c:v>151.4000091552735</c:v>
                </c:pt>
                <c:pt idx="1497">
                  <c:v>151.5</c:v>
                </c:pt>
                <c:pt idx="1498">
                  <c:v>151.6000061035156</c:v>
                </c:pt>
                <c:pt idx="1499">
                  <c:v>151.6999969482422</c:v>
                </c:pt>
                <c:pt idx="1500">
                  <c:v>151.8000030517578</c:v>
                </c:pt>
                <c:pt idx="1501">
                  <c:v>151.9000091552735</c:v>
                </c:pt>
                <c:pt idx="1502">
                  <c:v>152.0</c:v>
                </c:pt>
                <c:pt idx="1503">
                  <c:v>152.1000061035156</c:v>
                </c:pt>
                <c:pt idx="1504">
                  <c:v>152.1999969482422</c:v>
                </c:pt>
                <c:pt idx="1505">
                  <c:v>152.3000030517578</c:v>
                </c:pt>
                <c:pt idx="1506">
                  <c:v>152.4000091552735</c:v>
                </c:pt>
                <c:pt idx="1507">
                  <c:v>152.5</c:v>
                </c:pt>
                <c:pt idx="1508">
                  <c:v>152.6000061035156</c:v>
                </c:pt>
                <c:pt idx="1509">
                  <c:v>152.6999969482422</c:v>
                </c:pt>
                <c:pt idx="1510">
                  <c:v>152.8000030517578</c:v>
                </c:pt>
                <c:pt idx="1511">
                  <c:v>152.9000091552735</c:v>
                </c:pt>
                <c:pt idx="1512">
                  <c:v>153.0</c:v>
                </c:pt>
                <c:pt idx="1513">
                  <c:v>153.1000061035156</c:v>
                </c:pt>
                <c:pt idx="1514">
                  <c:v>153.1999969482422</c:v>
                </c:pt>
                <c:pt idx="1515">
                  <c:v>153.3000030517578</c:v>
                </c:pt>
                <c:pt idx="1516">
                  <c:v>153.4000091552735</c:v>
                </c:pt>
                <c:pt idx="1517">
                  <c:v>153.5</c:v>
                </c:pt>
                <c:pt idx="1518">
                  <c:v>153.6000061035156</c:v>
                </c:pt>
                <c:pt idx="1519">
                  <c:v>153.6999969482422</c:v>
                </c:pt>
                <c:pt idx="1520">
                  <c:v>153.8000030517578</c:v>
                </c:pt>
                <c:pt idx="1521">
                  <c:v>153.9000091552735</c:v>
                </c:pt>
                <c:pt idx="1522">
                  <c:v>154.0</c:v>
                </c:pt>
                <c:pt idx="1523">
                  <c:v>154.1000061035156</c:v>
                </c:pt>
                <c:pt idx="1524">
                  <c:v>154.1999969482422</c:v>
                </c:pt>
                <c:pt idx="1525">
                  <c:v>154.3000030517578</c:v>
                </c:pt>
                <c:pt idx="1526">
                  <c:v>154.4000091552735</c:v>
                </c:pt>
                <c:pt idx="1527">
                  <c:v>154.5</c:v>
                </c:pt>
                <c:pt idx="1528">
                  <c:v>154.6000061035156</c:v>
                </c:pt>
                <c:pt idx="1529">
                  <c:v>154.6999969482422</c:v>
                </c:pt>
                <c:pt idx="1530">
                  <c:v>154.8000030517578</c:v>
                </c:pt>
                <c:pt idx="1531">
                  <c:v>154.9000091552735</c:v>
                </c:pt>
                <c:pt idx="1532">
                  <c:v>155.0</c:v>
                </c:pt>
                <c:pt idx="1533">
                  <c:v>155.1000061035156</c:v>
                </c:pt>
                <c:pt idx="1534">
                  <c:v>155.1999969482422</c:v>
                </c:pt>
                <c:pt idx="1535">
                  <c:v>155.3000030517578</c:v>
                </c:pt>
                <c:pt idx="1536">
                  <c:v>155.4000091552735</c:v>
                </c:pt>
                <c:pt idx="1537">
                  <c:v>155.5</c:v>
                </c:pt>
                <c:pt idx="1538">
                  <c:v>155.6000061035156</c:v>
                </c:pt>
                <c:pt idx="1539">
                  <c:v>155.6999969482422</c:v>
                </c:pt>
                <c:pt idx="1540">
                  <c:v>155.8000030517578</c:v>
                </c:pt>
                <c:pt idx="1541">
                  <c:v>155.9000091552735</c:v>
                </c:pt>
                <c:pt idx="1542">
                  <c:v>156.0</c:v>
                </c:pt>
                <c:pt idx="1543">
                  <c:v>156.1000061035156</c:v>
                </c:pt>
                <c:pt idx="1544">
                  <c:v>156.1999969482422</c:v>
                </c:pt>
                <c:pt idx="1545">
                  <c:v>156.3000030517578</c:v>
                </c:pt>
                <c:pt idx="1546">
                  <c:v>156.4000091552735</c:v>
                </c:pt>
                <c:pt idx="1547">
                  <c:v>156.5</c:v>
                </c:pt>
                <c:pt idx="1548">
                  <c:v>156.6000061035156</c:v>
                </c:pt>
                <c:pt idx="1549">
                  <c:v>156.6999969482422</c:v>
                </c:pt>
                <c:pt idx="1550">
                  <c:v>156.8000030517578</c:v>
                </c:pt>
                <c:pt idx="1551">
                  <c:v>156.9000091552735</c:v>
                </c:pt>
                <c:pt idx="1552">
                  <c:v>157.0</c:v>
                </c:pt>
                <c:pt idx="1553">
                  <c:v>157.1000061035156</c:v>
                </c:pt>
                <c:pt idx="1554">
                  <c:v>157.1999969482422</c:v>
                </c:pt>
                <c:pt idx="1555">
                  <c:v>157.3000030517578</c:v>
                </c:pt>
                <c:pt idx="1556">
                  <c:v>157.4000091552735</c:v>
                </c:pt>
                <c:pt idx="1557">
                  <c:v>157.5</c:v>
                </c:pt>
                <c:pt idx="1558">
                  <c:v>157.6000061035156</c:v>
                </c:pt>
                <c:pt idx="1559">
                  <c:v>157.6999969482422</c:v>
                </c:pt>
                <c:pt idx="1560">
                  <c:v>157.8000030517578</c:v>
                </c:pt>
                <c:pt idx="1561">
                  <c:v>157.9000091552735</c:v>
                </c:pt>
                <c:pt idx="1562">
                  <c:v>158.0</c:v>
                </c:pt>
                <c:pt idx="1563">
                  <c:v>158.1000061035156</c:v>
                </c:pt>
                <c:pt idx="1564">
                  <c:v>158.1999969482422</c:v>
                </c:pt>
                <c:pt idx="1565">
                  <c:v>158.3000030517578</c:v>
                </c:pt>
                <c:pt idx="1566">
                  <c:v>158.4000091552735</c:v>
                </c:pt>
                <c:pt idx="1567">
                  <c:v>158.5</c:v>
                </c:pt>
                <c:pt idx="1568">
                  <c:v>158.6000061035156</c:v>
                </c:pt>
                <c:pt idx="1569">
                  <c:v>158.6999969482422</c:v>
                </c:pt>
                <c:pt idx="1570">
                  <c:v>158.8000030517578</c:v>
                </c:pt>
                <c:pt idx="1571">
                  <c:v>158.9000091552735</c:v>
                </c:pt>
                <c:pt idx="1572">
                  <c:v>159.0</c:v>
                </c:pt>
                <c:pt idx="1573">
                  <c:v>159.1000061035156</c:v>
                </c:pt>
                <c:pt idx="1574">
                  <c:v>159.1999969482422</c:v>
                </c:pt>
                <c:pt idx="1575">
                  <c:v>159.3000030517578</c:v>
                </c:pt>
                <c:pt idx="1576">
                  <c:v>159.4000091552735</c:v>
                </c:pt>
                <c:pt idx="1577">
                  <c:v>159.5</c:v>
                </c:pt>
                <c:pt idx="1578">
                  <c:v>159.6000061035156</c:v>
                </c:pt>
                <c:pt idx="1579">
                  <c:v>159.6999969482422</c:v>
                </c:pt>
                <c:pt idx="1580">
                  <c:v>159.8000030517578</c:v>
                </c:pt>
                <c:pt idx="1581">
                  <c:v>159.9000091552735</c:v>
                </c:pt>
                <c:pt idx="1582">
                  <c:v>160.0</c:v>
                </c:pt>
                <c:pt idx="1583">
                  <c:v>160.1000061035156</c:v>
                </c:pt>
                <c:pt idx="1584">
                  <c:v>160.1999969482422</c:v>
                </c:pt>
                <c:pt idx="1585">
                  <c:v>160.3000030517578</c:v>
                </c:pt>
                <c:pt idx="1586">
                  <c:v>160.4000091552735</c:v>
                </c:pt>
                <c:pt idx="1587">
                  <c:v>160.5</c:v>
                </c:pt>
                <c:pt idx="1588">
                  <c:v>160.6000061035156</c:v>
                </c:pt>
                <c:pt idx="1589">
                  <c:v>160.6999969482422</c:v>
                </c:pt>
                <c:pt idx="1590">
                  <c:v>160.8000030517578</c:v>
                </c:pt>
                <c:pt idx="1591">
                  <c:v>160.9000091552735</c:v>
                </c:pt>
                <c:pt idx="1592">
                  <c:v>161.0</c:v>
                </c:pt>
                <c:pt idx="1593">
                  <c:v>161.1000061035156</c:v>
                </c:pt>
                <c:pt idx="1594">
                  <c:v>161.1999969482422</c:v>
                </c:pt>
                <c:pt idx="1595">
                  <c:v>161.3000030517578</c:v>
                </c:pt>
                <c:pt idx="1596">
                  <c:v>161.4000091552735</c:v>
                </c:pt>
                <c:pt idx="1597">
                  <c:v>161.5</c:v>
                </c:pt>
                <c:pt idx="1598">
                  <c:v>161.6000061035156</c:v>
                </c:pt>
                <c:pt idx="1599">
                  <c:v>161.6999969482422</c:v>
                </c:pt>
                <c:pt idx="1600">
                  <c:v>161.8000030517578</c:v>
                </c:pt>
                <c:pt idx="1601">
                  <c:v>161.9000091552735</c:v>
                </c:pt>
                <c:pt idx="1602">
                  <c:v>162.0</c:v>
                </c:pt>
                <c:pt idx="1603">
                  <c:v>162.1000061035156</c:v>
                </c:pt>
                <c:pt idx="1604">
                  <c:v>162.1999969482422</c:v>
                </c:pt>
                <c:pt idx="1605">
                  <c:v>162.3000030517578</c:v>
                </c:pt>
                <c:pt idx="1606">
                  <c:v>162.4000091552735</c:v>
                </c:pt>
                <c:pt idx="1607">
                  <c:v>162.5</c:v>
                </c:pt>
                <c:pt idx="1608">
                  <c:v>162.6000061035156</c:v>
                </c:pt>
                <c:pt idx="1609">
                  <c:v>162.6999969482422</c:v>
                </c:pt>
                <c:pt idx="1610">
                  <c:v>162.8000030517578</c:v>
                </c:pt>
                <c:pt idx="1611">
                  <c:v>162.9000091552735</c:v>
                </c:pt>
                <c:pt idx="1612">
                  <c:v>163.0</c:v>
                </c:pt>
                <c:pt idx="1613">
                  <c:v>163.1000061035156</c:v>
                </c:pt>
                <c:pt idx="1614">
                  <c:v>163.1999969482422</c:v>
                </c:pt>
                <c:pt idx="1615">
                  <c:v>163.3000030517578</c:v>
                </c:pt>
                <c:pt idx="1616">
                  <c:v>163.4000091552735</c:v>
                </c:pt>
                <c:pt idx="1617">
                  <c:v>163.5</c:v>
                </c:pt>
                <c:pt idx="1618">
                  <c:v>163.6000061035156</c:v>
                </c:pt>
                <c:pt idx="1619">
                  <c:v>163.6999969482422</c:v>
                </c:pt>
                <c:pt idx="1620">
                  <c:v>163.8000030517578</c:v>
                </c:pt>
                <c:pt idx="1621">
                  <c:v>163.9000091552735</c:v>
                </c:pt>
                <c:pt idx="1622">
                  <c:v>164.0</c:v>
                </c:pt>
                <c:pt idx="1623">
                  <c:v>164.1000061035156</c:v>
                </c:pt>
                <c:pt idx="1624">
                  <c:v>164.1999969482422</c:v>
                </c:pt>
                <c:pt idx="1625">
                  <c:v>164.3000030517578</c:v>
                </c:pt>
                <c:pt idx="1626">
                  <c:v>164.4000091552735</c:v>
                </c:pt>
                <c:pt idx="1627">
                  <c:v>164.5</c:v>
                </c:pt>
                <c:pt idx="1628">
                  <c:v>164.6000061035156</c:v>
                </c:pt>
                <c:pt idx="1629">
                  <c:v>164.6999969482422</c:v>
                </c:pt>
                <c:pt idx="1630">
                  <c:v>164.8000030517578</c:v>
                </c:pt>
                <c:pt idx="1631">
                  <c:v>164.9000091552735</c:v>
                </c:pt>
                <c:pt idx="1632">
                  <c:v>165.0</c:v>
                </c:pt>
                <c:pt idx="1633">
                  <c:v>165.1000061035156</c:v>
                </c:pt>
                <c:pt idx="1634">
                  <c:v>165.1999969482422</c:v>
                </c:pt>
                <c:pt idx="1635">
                  <c:v>165.3000030517578</c:v>
                </c:pt>
                <c:pt idx="1636">
                  <c:v>165.4000091552735</c:v>
                </c:pt>
                <c:pt idx="1637">
                  <c:v>165.5</c:v>
                </c:pt>
                <c:pt idx="1638">
                  <c:v>165.6000061035156</c:v>
                </c:pt>
                <c:pt idx="1639">
                  <c:v>165.6999969482422</c:v>
                </c:pt>
                <c:pt idx="1640">
                  <c:v>165.8000030517578</c:v>
                </c:pt>
                <c:pt idx="1641">
                  <c:v>165.9000091552735</c:v>
                </c:pt>
                <c:pt idx="1642">
                  <c:v>166.0</c:v>
                </c:pt>
                <c:pt idx="1643">
                  <c:v>166.1000061035156</c:v>
                </c:pt>
                <c:pt idx="1644">
                  <c:v>166.1999969482422</c:v>
                </c:pt>
                <c:pt idx="1645">
                  <c:v>166.3000030517578</c:v>
                </c:pt>
                <c:pt idx="1646">
                  <c:v>166.4000091552735</c:v>
                </c:pt>
                <c:pt idx="1647">
                  <c:v>166.5</c:v>
                </c:pt>
                <c:pt idx="1648">
                  <c:v>166.6000061035156</c:v>
                </c:pt>
                <c:pt idx="1649">
                  <c:v>166.6999969482422</c:v>
                </c:pt>
                <c:pt idx="1650">
                  <c:v>166.8000030517578</c:v>
                </c:pt>
                <c:pt idx="1651">
                  <c:v>166.9000091552735</c:v>
                </c:pt>
                <c:pt idx="1652">
                  <c:v>167.0</c:v>
                </c:pt>
                <c:pt idx="1653">
                  <c:v>167.1000061035156</c:v>
                </c:pt>
                <c:pt idx="1654">
                  <c:v>167.1999969482422</c:v>
                </c:pt>
                <c:pt idx="1655">
                  <c:v>167.3000030517578</c:v>
                </c:pt>
                <c:pt idx="1656">
                  <c:v>167.4000091552735</c:v>
                </c:pt>
                <c:pt idx="1657">
                  <c:v>167.5</c:v>
                </c:pt>
                <c:pt idx="1658">
                  <c:v>167.6000061035156</c:v>
                </c:pt>
                <c:pt idx="1659">
                  <c:v>167.6999969482422</c:v>
                </c:pt>
                <c:pt idx="1660">
                  <c:v>167.8000030517578</c:v>
                </c:pt>
                <c:pt idx="1661">
                  <c:v>167.9000091552735</c:v>
                </c:pt>
                <c:pt idx="1662">
                  <c:v>168.0</c:v>
                </c:pt>
                <c:pt idx="1663">
                  <c:v>168.1000061035156</c:v>
                </c:pt>
                <c:pt idx="1664">
                  <c:v>168.1999969482422</c:v>
                </c:pt>
                <c:pt idx="1665">
                  <c:v>168.3000030517578</c:v>
                </c:pt>
                <c:pt idx="1666">
                  <c:v>168.4000091552735</c:v>
                </c:pt>
                <c:pt idx="1667">
                  <c:v>168.5</c:v>
                </c:pt>
                <c:pt idx="1668">
                  <c:v>168.6000061035156</c:v>
                </c:pt>
                <c:pt idx="1669">
                  <c:v>168.6999969482422</c:v>
                </c:pt>
                <c:pt idx="1670">
                  <c:v>168.8000030517578</c:v>
                </c:pt>
                <c:pt idx="1671">
                  <c:v>168.9000091552735</c:v>
                </c:pt>
                <c:pt idx="1672">
                  <c:v>169.0</c:v>
                </c:pt>
                <c:pt idx="1673">
                  <c:v>169.1000061035156</c:v>
                </c:pt>
                <c:pt idx="1674">
                  <c:v>169.1999969482422</c:v>
                </c:pt>
                <c:pt idx="1675">
                  <c:v>169.3000030517578</c:v>
                </c:pt>
                <c:pt idx="1676">
                  <c:v>169.4000091552735</c:v>
                </c:pt>
                <c:pt idx="1677">
                  <c:v>169.5</c:v>
                </c:pt>
                <c:pt idx="1678">
                  <c:v>169.6000061035156</c:v>
                </c:pt>
                <c:pt idx="1679">
                  <c:v>169.6999969482422</c:v>
                </c:pt>
                <c:pt idx="1680">
                  <c:v>169.8000030517578</c:v>
                </c:pt>
                <c:pt idx="1681">
                  <c:v>169.9000091552735</c:v>
                </c:pt>
                <c:pt idx="1682">
                  <c:v>170.0</c:v>
                </c:pt>
                <c:pt idx="1683">
                  <c:v>170.1000061035156</c:v>
                </c:pt>
                <c:pt idx="1684">
                  <c:v>170.1999969482422</c:v>
                </c:pt>
                <c:pt idx="1685">
                  <c:v>170.3000030517578</c:v>
                </c:pt>
                <c:pt idx="1686">
                  <c:v>170.4000091552735</c:v>
                </c:pt>
                <c:pt idx="1687">
                  <c:v>170.5</c:v>
                </c:pt>
                <c:pt idx="1688">
                  <c:v>170.6000061035156</c:v>
                </c:pt>
                <c:pt idx="1689">
                  <c:v>170.6999969482422</c:v>
                </c:pt>
                <c:pt idx="1690">
                  <c:v>170.8000030517578</c:v>
                </c:pt>
                <c:pt idx="1691">
                  <c:v>170.9000091552735</c:v>
                </c:pt>
                <c:pt idx="1692">
                  <c:v>171.0</c:v>
                </c:pt>
                <c:pt idx="1693">
                  <c:v>171.1000061035156</c:v>
                </c:pt>
                <c:pt idx="1694">
                  <c:v>171.1999969482422</c:v>
                </c:pt>
                <c:pt idx="1695">
                  <c:v>171.3000030517578</c:v>
                </c:pt>
                <c:pt idx="1696">
                  <c:v>171.4000091552735</c:v>
                </c:pt>
                <c:pt idx="1697">
                  <c:v>171.5</c:v>
                </c:pt>
                <c:pt idx="1698">
                  <c:v>171.6000061035156</c:v>
                </c:pt>
                <c:pt idx="1699">
                  <c:v>171.6999969482422</c:v>
                </c:pt>
                <c:pt idx="1700">
                  <c:v>171.8000030517578</c:v>
                </c:pt>
                <c:pt idx="1701">
                  <c:v>171.9000091552735</c:v>
                </c:pt>
                <c:pt idx="1702">
                  <c:v>172.0</c:v>
                </c:pt>
                <c:pt idx="1703">
                  <c:v>172.1000061035156</c:v>
                </c:pt>
                <c:pt idx="1704">
                  <c:v>172.1999969482422</c:v>
                </c:pt>
                <c:pt idx="1705">
                  <c:v>172.3000030517578</c:v>
                </c:pt>
                <c:pt idx="1706">
                  <c:v>172.4000091552735</c:v>
                </c:pt>
                <c:pt idx="1707">
                  <c:v>172.5</c:v>
                </c:pt>
                <c:pt idx="1708">
                  <c:v>172.6000061035156</c:v>
                </c:pt>
                <c:pt idx="1709">
                  <c:v>172.6999969482422</c:v>
                </c:pt>
                <c:pt idx="1710">
                  <c:v>172.8000030517578</c:v>
                </c:pt>
                <c:pt idx="1711">
                  <c:v>172.9000091552735</c:v>
                </c:pt>
                <c:pt idx="1712">
                  <c:v>173.0</c:v>
                </c:pt>
                <c:pt idx="1713">
                  <c:v>173.1000061035156</c:v>
                </c:pt>
                <c:pt idx="1714">
                  <c:v>173.1999969482422</c:v>
                </c:pt>
                <c:pt idx="1715">
                  <c:v>173.3000030517578</c:v>
                </c:pt>
                <c:pt idx="1716">
                  <c:v>173.4000091552735</c:v>
                </c:pt>
                <c:pt idx="1717">
                  <c:v>173.5</c:v>
                </c:pt>
                <c:pt idx="1718">
                  <c:v>173.6000061035156</c:v>
                </c:pt>
                <c:pt idx="1719">
                  <c:v>173.6999969482422</c:v>
                </c:pt>
                <c:pt idx="1720">
                  <c:v>173.8000030517578</c:v>
                </c:pt>
                <c:pt idx="1721">
                  <c:v>173.9000091552735</c:v>
                </c:pt>
                <c:pt idx="1722">
                  <c:v>174.0</c:v>
                </c:pt>
                <c:pt idx="1723">
                  <c:v>174.1000061035156</c:v>
                </c:pt>
                <c:pt idx="1724">
                  <c:v>174.1999969482422</c:v>
                </c:pt>
                <c:pt idx="1725">
                  <c:v>174.3000030517578</c:v>
                </c:pt>
                <c:pt idx="1726">
                  <c:v>174.4000091552735</c:v>
                </c:pt>
                <c:pt idx="1727">
                  <c:v>174.5</c:v>
                </c:pt>
                <c:pt idx="1728">
                  <c:v>174.6000061035156</c:v>
                </c:pt>
                <c:pt idx="1729">
                  <c:v>174.6999969482422</c:v>
                </c:pt>
                <c:pt idx="1730">
                  <c:v>174.8000030517578</c:v>
                </c:pt>
                <c:pt idx="1731">
                  <c:v>174.9000091552735</c:v>
                </c:pt>
                <c:pt idx="1732">
                  <c:v>175.0</c:v>
                </c:pt>
                <c:pt idx="1733">
                  <c:v>175.1000061035156</c:v>
                </c:pt>
                <c:pt idx="1734">
                  <c:v>175.1999969482422</c:v>
                </c:pt>
                <c:pt idx="1735">
                  <c:v>175.3000030517578</c:v>
                </c:pt>
                <c:pt idx="1736">
                  <c:v>175.4000091552735</c:v>
                </c:pt>
                <c:pt idx="1737">
                  <c:v>175.5</c:v>
                </c:pt>
                <c:pt idx="1738">
                  <c:v>175.6000061035156</c:v>
                </c:pt>
                <c:pt idx="1739">
                  <c:v>175.6999969482422</c:v>
                </c:pt>
                <c:pt idx="1740">
                  <c:v>175.8000030517578</c:v>
                </c:pt>
                <c:pt idx="1741">
                  <c:v>175.9000091552735</c:v>
                </c:pt>
                <c:pt idx="1742">
                  <c:v>176.0</c:v>
                </c:pt>
                <c:pt idx="1743">
                  <c:v>176.1000061035156</c:v>
                </c:pt>
                <c:pt idx="1744">
                  <c:v>176.1999969482422</c:v>
                </c:pt>
                <c:pt idx="1745">
                  <c:v>176.3000030517578</c:v>
                </c:pt>
                <c:pt idx="1746">
                  <c:v>176.4000091552735</c:v>
                </c:pt>
                <c:pt idx="1747">
                  <c:v>176.5</c:v>
                </c:pt>
                <c:pt idx="1748">
                  <c:v>176.6000061035156</c:v>
                </c:pt>
                <c:pt idx="1749">
                  <c:v>176.6999969482422</c:v>
                </c:pt>
                <c:pt idx="1750">
                  <c:v>176.8000030517578</c:v>
                </c:pt>
                <c:pt idx="1751">
                  <c:v>176.9000091552735</c:v>
                </c:pt>
                <c:pt idx="1752">
                  <c:v>177.0</c:v>
                </c:pt>
                <c:pt idx="1753">
                  <c:v>177.1000061035156</c:v>
                </c:pt>
                <c:pt idx="1754">
                  <c:v>177.1999969482422</c:v>
                </c:pt>
                <c:pt idx="1755">
                  <c:v>177.3000030517578</c:v>
                </c:pt>
                <c:pt idx="1756">
                  <c:v>177.4000091552735</c:v>
                </c:pt>
                <c:pt idx="1757">
                  <c:v>177.5</c:v>
                </c:pt>
                <c:pt idx="1758">
                  <c:v>177.6000061035156</c:v>
                </c:pt>
                <c:pt idx="1759">
                  <c:v>177.6999969482422</c:v>
                </c:pt>
                <c:pt idx="1760">
                  <c:v>177.8000030517578</c:v>
                </c:pt>
                <c:pt idx="1761">
                  <c:v>177.9000091552735</c:v>
                </c:pt>
                <c:pt idx="1762">
                  <c:v>178.0</c:v>
                </c:pt>
                <c:pt idx="1763">
                  <c:v>178.1000061035156</c:v>
                </c:pt>
                <c:pt idx="1764">
                  <c:v>178.1999969482422</c:v>
                </c:pt>
                <c:pt idx="1765">
                  <c:v>178.3000030517578</c:v>
                </c:pt>
                <c:pt idx="1766">
                  <c:v>178.4000091552735</c:v>
                </c:pt>
                <c:pt idx="1767">
                  <c:v>178.5</c:v>
                </c:pt>
                <c:pt idx="1768">
                  <c:v>178.6000061035156</c:v>
                </c:pt>
                <c:pt idx="1769">
                  <c:v>178.6999969482422</c:v>
                </c:pt>
                <c:pt idx="1770">
                  <c:v>178.8000030517578</c:v>
                </c:pt>
                <c:pt idx="1771">
                  <c:v>178.9000091552735</c:v>
                </c:pt>
                <c:pt idx="1772">
                  <c:v>179.0</c:v>
                </c:pt>
                <c:pt idx="1773">
                  <c:v>179.1000061035156</c:v>
                </c:pt>
                <c:pt idx="1774">
                  <c:v>179.1999969482422</c:v>
                </c:pt>
                <c:pt idx="1775">
                  <c:v>179.3000030517578</c:v>
                </c:pt>
                <c:pt idx="1776">
                  <c:v>179.4000091552735</c:v>
                </c:pt>
                <c:pt idx="1777">
                  <c:v>179.5</c:v>
                </c:pt>
                <c:pt idx="1778">
                  <c:v>179.6000061035156</c:v>
                </c:pt>
                <c:pt idx="1779">
                  <c:v>179.6999969482422</c:v>
                </c:pt>
                <c:pt idx="1780">
                  <c:v>179.8000030517578</c:v>
                </c:pt>
                <c:pt idx="1781">
                  <c:v>179.9000091552735</c:v>
                </c:pt>
                <c:pt idx="1782">
                  <c:v>180.0</c:v>
                </c:pt>
                <c:pt idx="1783">
                  <c:v>180.1000061035156</c:v>
                </c:pt>
                <c:pt idx="1784">
                  <c:v>180.1999969482422</c:v>
                </c:pt>
                <c:pt idx="1785">
                  <c:v>180.3000030517578</c:v>
                </c:pt>
                <c:pt idx="1786">
                  <c:v>180.4000091552735</c:v>
                </c:pt>
                <c:pt idx="1787">
                  <c:v>180.5</c:v>
                </c:pt>
                <c:pt idx="1788">
                  <c:v>180.6000061035156</c:v>
                </c:pt>
                <c:pt idx="1789">
                  <c:v>180.6999969482422</c:v>
                </c:pt>
                <c:pt idx="1790">
                  <c:v>180.8000030517578</c:v>
                </c:pt>
                <c:pt idx="1791">
                  <c:v>180.9000091552735</c:v>
                </c:pt>
                <c:pt idx="1792">
                  <c:v>181.0</c:v>
                </c:pt>
                <c:pt idx="1793">
                  <c:v>181.1000061035156</c:v>
                </c:pt>
                <c:pt idx="1794">
                  <c:v>181.1999969482422</c:v>
                </c:pt>
                <c:pt idx="1795">
                  <c:v>181.3000030517578</c:v>
                </c:pt>
                <c:pt idx="1796">
                  <c:v>181.4000091552735</c:v>
                </c:pt>
                <c:pt idx="1797">
                  <c:v>181.5</c:v>
                </c:pt>
                <c:pt idx="1798">
                  <c:v>181.6000061035156</c:v>
                </c:pt>
                <c:pt idx="1799">
                  <c:v>181.6999969482422</c:v>
                </c:pt>
                <c:pt idx="1800">
                  <c:v>181.8000030517578</c:v>
                </c:pt>
                <c:pt idx="1801">
                  <c:v>181.9000091552735</c:v>
                </c:pt>
                <c:pt idx="1802">
                  <c:v>182.0</c:v>
                </c:pt>
                <c:pt idx="1803">
                  <c:v>182.1000061035156</c:v>
                </c:pt>
                <c:pt idx="1804">
                  <c:v>182.1999969482422</c:v>
                </c:pt>
                <c:pt idx="1805">
                  <c:v>182.3000030517578</c:v>
                </c:pt>
                <c:pt idx="1806">
                  <c:v>182.4000091552735</c:v>
                </c:pt>
                <c:pt idx="1807">
                  <c:v>182.5</c:v>
                </c:pt>
                <c:pt idx="1808">
                  <c:v>182.6000061035156</c:v>
                </c:pt>
                <c:pt idx="1809">
                  <c:v>182.6999969482422</c:v>
                </c:pt>
                <c:pt idx="1810">
                  <c:v>182.8000030517578</c:v>
                </c:pt>
                <c:pt idx="1811">
                  <c:v>182.9000091552735</c:v>
                </c:pt>
                <c:pt idx="1812">
                  <c:v>183.0</c:v>
                </c:pt>
                <c:pt idx="1813">
                  <c:v>183.1000061035156</c:v>
                </c:pt>
                <c:pt idx="1814">
                  <c:v>183.1999969482422</c:v>
                </c:pt>
                <c:pt idx="1815">
                  <c:v>183.3000030517578</c:v>
                </c:pt>
                <c:pt idx="1816">
                  <c:v>183.4000091552735</c:v>
                </c:pt>
                <c:pt idx="1817">
                  <c:v>183.5</c:v>
                </c:pt>
                <c:pt idx="1818">
                  <c:v>183.6000061035156</c:v>
                </c:pt>
                <c:pt idx="1819">
                  <c:v>183.6999969482422</c:v>
                </c:pt>
                <c:pt idx="1820">
                  <c:v>183.8000030517578</c:v>
                </c:pt>
                <c:pt idx="1821">
                  <c:v>183.9000091552735</c:v>
                </c:pt>
                <c:pt idx="1822">
                  <c:v>184.0</c:v>
                </c:pt>
                <c:pt idx="1823">
                  <c:v>184.1000061035156</c:v>
                </c:pt>
                <c:pt idx="1824">
                  <c:v>184.1999969482422</c:v>
                </c:pt>
                <c:pt idx="1825">
                  <c:v>184.3000030517578</c:v>
                </c:pt>
                <c:pt idx="1826">
                  <c:v>184.4000091552735</c:v>
                </c:pt>
                <c:pt idx="1827">
                  <c:v>184.5</c:v>
                </c:pt>
                <c:pt idx="1828">
                  <c:v>184.6000061035156</c:v>
                </c:pt>
                <c:pt idx="1829">
                  <c:v>184.6999969482422</c:v>
                </c:pt>
                <c:pt idx="1830">
                  <c:v>184.8000030517578</c:v>
                </c:pt>
                <c:pt idx="1831">
                  <c:v>184.9000091552735</c:v>
                </c:pt>
                <c:pt idx="1832">
                  <c:v>185.0</c:v>
                </c:pt>
                <c:pt idx="1833">
                  <c:v>185.1000061035156</c:v>
                </c:pt>
                <c:pt idx="1834">
                  <c:v>185.1999969482422</c:v>
                </c:pt>
                <c:pt idx="1835">
                  <c:v>185.3000030517578</c:v>
                </c:pt>
                <c:pt idx="1836">
                  <c:v>185.4000091552735</c:v>
                </c:pt>
                <c:pt idx="1837">
                  <c:v>185.5</c:v>
                </c:pt>
                <c:pt idx="1838">
                  <c:v>185.6000061035156</c:v>
                </c:pt>
                <c:pt idx="1839">
                  <c:v>185.6999969482422</c:v>
                </c:pt>
                <c:pt idx="1840">
                  <c:v>185.8000030517578</c:v>
                </c:pt>
                <c:pt idx="1841">
                  <c:v>185.9000091552735</c:v>
                </c:pt>
                <c:pt idx="1842">
                  <c:v>186.0</c:v>
                </c:pt>
                <c:pt idx="1843">
                  <c:v>186.1000061035156</c:v>
                </c:pt>
                <c:pt idx="1844">
                  <c:v>186.1999969482422</c:v>
                </c:pt>
                <c:pt idx="1845">
                  <c:v>186.3000030517578</c:v>
                </c:pt>
                <c:pt idx="1846">
                  <c:v>186.4000091552735</c:v>
                </c:pt>
                <c:pt idx="1847">
                  <c:v>186.5</c:v>
                </c:pt>
                <c:pt idx="1848">
                  <c:v>186.6000061035156</c:v>
                </c:pt>
                <c:pt idx="1849">
                  <c:v>186.6999969482422</c:v>
                </c:pt>
                <c:pt idx="1850">
                  <c:v>186.8000030517578</c:v>
                </c:pt>
                <c:pt idx="1851">
                  <c:v>186.9000091552735</c:v>
                </c:pt>
                <c:pt idx="1852">
                  <c:v>187.0</c:v>
                </c:pt>
                <c:pt idx="1853">
                  <c:v>187.1000061035156</c:v>
                </c:pt>
                <c:pt idx="1854">
                  <c:v>187.1999969482422</c:v>
                </c:pt>
                <c:pt idx="1855">
                  <c:v>187.3000030517578</c:v>
                </c:pt>
                <c:pt idx="1856">
                  <c:v>187.4000091552735</c:v>
                </c:pt>
                <c:pt idx="1857">
                  <c:v>187.5</c:v>
                </c:pt>
                <c:pt idx="1858">
                  <c:v>187.6000061035156</c:v>
                </c:pt>
                <c:pt idx="1859">
                  <c:v>187.6999969482422</c:v>
                </c:pt>
                <c:pt idx="1860">
                  <c:v>187.8000030517578</c:v>
                </c:pt>
                <c:pt idx="1861">
                  <c:v>187.9000091552735</c:v>
                </c:pt>
                <c:pt idx="1862">
                  <c:v>188.0</c:v>
                </c:pt>
                <c:pt idx="1863">
                  <c:v>188.1000061035156</c:v>
                </c:pt>
                <c:pt idx="1864">
                  <c:v>188.1999969482422</c:v>
                </c:pt>
                <c:pt idx="1865">
                  <c:v>188.3000030517578</c:v>
                </c:pt>
                <c:pt idx="1866">
                  <c:v>188.4000091552735</c:v>
                </c:pt>
                <c:pt idx="1867">
                  <c:v>188.5</c:v>
                </c:pt>
                <c:pt idx="1868">
                  <c:v>188.6000061035156</c:v>
                </c:pt>
                <c:pt idx="1869">
                  <c:v>188.6999969482422</c:v>
                </c:pt>
                <c:pt idx="1870">
                  <c:v>188.8000030517578</c:v>
                </c:pt>
                <c:pt idx="1871">
                  <c:v>188.9000091552735</c:v>
                </c:pt>
                <c:pt idx="1872">
                  <c:v>189.0</c:v>
                </c:pt>
                <c:pt idx="1873">
                  <c:v>189.1000061035156</c:v>
                </c:pt>
                <c:pt idx="1874">
                  <c:v>189.1999969482422</c:v>
                </c:pt>
                <c:pt idx="1875">
                  <c:v>189.3000030517578</c:v>
                </c:pt>
                <c:pt idx="1876">
                  <c:v>189.4000091552735</c:v>
                </c:pt>
                <c:pt idx="1877">
                  <c:v>189.5</c:v>
                </c:pt>
                <c:pt idx="1878">
                  <c:v>189.6000061035156</c:v>
                </c:pt>
                <c:pt idx="1879">
                  <c:v>189.6999969482422</c:v>
                </c:pt>
                <c:pt idx="1880">
                  <c:v>189.8000030517578</c:v>
                </c:pt>
                <c:pt idx="1881">
                  <c:v>189.9000091552735</c:v>
                </c:pt>
                <c:pt idx="1882">
                  <c:v>190.0</c:v>
                </c:pt>
                <c:pt idx="1883">
                  <c:v>190.1000061035156</c:v>
                </c:pt>
                <c:pt idx="1884">
                  <c:v>190.1999969482422</c:v>
                </c:pt>
                <c:pt idx="1885">
                  <c:v>190.3000030517578</c:v>
                </c:pt>
                <c:pt idx="1886">
                  <c:v>190.4000091552735</c:v>
                </c:pt>
                <c:pt idx="1887">
                  <c:v>190.5</c:v>
                </c:pt>
                <c:pt idx="1888">
                  <c:v>190.6000061035156</c:v>
                </c:pt>
                <c:pt idx="1889">
                  <c:v>190.6999969482422</c:v>
                </c:pt>
                <c:pt idx="1890">
                  <c:v>190.8000030517578</c:v>
                </c:pt>
                <c:pt idx="1891">
                  <c:v>190.9000091552735</c:v>
                </c:pt>
                <c:pt idx="1892">
                  <c:v>191.0</c:v>
                </c:pt>
                <c:pt idx="1893">
                  <c:v>191.1000061035156</c:v>
                </c:pt>
                <c:pt idx="1894">
                  <c:v>191.1999969482422</c:v>
                </c:pt>
                <c:pt idx="1895">
                  <c:v>191.3000030517578</c:v>
                </c:pt>
                <c:pt idx="1896">
                  <c:v>191.4000091552735</c:v>
                </c:pt>
                <c:pt idx="1897">
                  <c:v>191.5</c:v>
                </c:pt>
                <c:pt idx="1898">
                  <c:v>191.6000061035156</c:v>
                </c:pt>
                <c:pt idx="1899">
                  <c:v>191.6999969482422</c:v>
                </c:pt>
                <c:pt idx="1900">
                  <c:v>191.8000030517578</c:v>
                </c:pt>
                <c:pt idx="1901">
                  <c:v>191.9000091552735</c:v>
                </c:pt>
                <c:pt idx="1902">
                  <c:v>192.0</c:v>
                </c:pt>
                <c:pt idx="1903">
                  <c:v>192.1000061035156</c:v>
                </c:pt>
                <c:pt idx="1904">
                  <c:v>192.1999969482422</c:v>
                </c:pt>
                <c:pt idx="1905">
                  <c:v>192.3000030517578</c:v>
                </c:pt>
                <c:pt idx="1906">
                  <c:v>192.4000091552735</c:v>
                </c:pt>
                <c:pt idx="1907">
                  <c:v>192.5</c:v>
                </c:pt>
                <c:pt idx="1908">
                  <c:v>192.6000061035156</c:v>
                </c:pt>
                <c:pt idx="1909">
                  <c:v>192.6999969482422</c:v>
                </c:pt>
                <c:pt idx="1910">
                  <c:v>192.8000030517578</c:v>
                </c:pt>
                <c:pt idx="1911">
                  <c:v>192.9000091552735</c:v>
                </c:pt>
                <c:pt idx="1912">
                  <c:v>193.0</c:v>
                </c:pt>
                <c:pt idx="1913">
                  <c:v>193.1000061035156</c:v>
                </c:pt>
                <c:pt idx="1914">
                  <c:v>193.1999969482422</c:v>
                </c:pt>
                <c:pt idx="1915">
                  <c:v>193.3000030517578</c:v>
                </c:pt>
                <c:pt idx="1916">
                  <c:v>193.4000091552735</c:v>
                </c:pt>
                <c:pt idx="1917">
                  <c:v>193.5</c:v>
                </c:pt>
                <c:pt idx="1918">
                  <c:v>193.6000061035156</c:v>
                </c:pt>
                <c:pt idx="1919">
                  <c:v>193.6999969482422</c:v>
                </c:pt>
                <c:pt idx="1920">
                  <c:v>193.8000030517578</c:v>
                </c:pt>
                <c:pt idx="1921">
                  <c:v>193.9000091552735</c:v>
                </c:pt>
                <c:pt idx="1922">
                  <c:v>194.0</c:v>
                </c:pt>
                <c:pt idx="1923">
                  <c:v>194.1000061035156</c:v>
                </c:pt>
                <c:pt idx="1924">
                  <c:v>194.1999969482422</c:v>
                </c:pt>
                <c:pt idx="1925">
                  <c:v>194.3000030517578</c:v>
                </c:pt>
                <c:pt idx="1926">
                  <c:v>194.4000091552735</c:v>
                </c:pt>
                <c:pt idx="1927">
                  <c:v>194.5</c:v>
                </c:pt>
                <c:pt idx="1928">
                  <c:v>194.6000061035156</c:v>
                </c:pt>
                <c:pt idx="1929">
                  <c:v>194.6999969482422</c:v>
                </c:pt>
                <c:pt idx="1930">
                  <c:v>194.8000030517578</c:v>
                </c:pt>
                <c:pt idx="1931">
                  <c:v>194.9000091552735</c:v>
                </c:pt>
                <c:pt idx="1932">
                  <c:v>195.0</c:v>
                </c:pt>
                <c:pt idx="1933">
                  <c:v>195.1000061035156</c:v>
                </c:pt>
                <c:pt idx="1934">
                  <c:v>195.1999969482422</c:v>
                </c:pt>
                <c:pt idx="1935">
                  <c:v>195.3000030517578</c:v>
                </c:pt>
                <c:pt idx="1936">
                  <c:v>195.4000091552735</c:v>
                </c:pt>
                <c:pt idx="1937">
                  <c:v>195.5</c:v>
                </c:pt>
                <c:pt idx="1938">
                  <c:v>195.6000061035156</c:v>
                </c:pt>
                <c:pt idx="1939">
                  <c:v>195.6999969482422</c:v>
                </c:pt>
                <c:pt idx="1940">
                  <c:v>195.8000030517578</c:v>
                </c:pt>
                <c:pt idx="1941">
                  <c:v>195.9000091552735</c:v>
                </c:pt>
                <c:pt idx="1942">
                  <c:v>196.0</c:v>
                </c:pt>
                <c:pt idx="1943">
                  <c:v>196.1000061035156</c:v>
                </c:pt>
                <c:pt idx="1944">
                  <c:v>196.1999969482422</c:v>
                </c:pt>
                <c:pt idx="1945">
                  <c:v>196.3000030517578</c:v>
                </c:pt>
                <c:pt idx="1946">
                  <c:v>196.4000091552735</c:v>
                </c:pt>
                <c:pt idx="1947">
                  <c:v>196.5</c:v>
                </c:pt>
                <c:pt idx="1948">
                  <c:v>196.6000061035156</c:v>
                </c:pt>
                <c:pt idx="1949">
                  <c:v>196.6999969482422</c:v>
                </c:pt>
                <c:pt idx="1950">
                  <c:v>196.8000030517578</c:v>
                </c:pt>
                <c:pt idx="1951">
                  <c:v>196.9000091552735</c:v>
                </c:pt>
                <c:pt idx="1952">
                  <c:v>197.0</c:v>
                </c:pt>
                <c:pt idx="1953">
                  <c:v>197.1000061035156</c:v>
                </c:pt>
                <c:pt idx="1954">
                  <c:v>197.1999969482422</c:v>
                </c:pt>
                <c:pt idx="1955">
                  <c:v>197.3000030517578</c:v>
                </c:pt>
                <c:pt idx="1956">
                  <c:v>197.4000091552735</c:v>
                </c:pt>
                <c:pt idx="1957">
                  <c:v>197.5</c:v>
                </c:pt>
                <c:pt idx="1958">
                  <c:v>197.6000061035156</c:v>
                </c:pt>
                <c:pt idx="1959">
                  <c:v>197.6999969482422</c:v>
                </c:pt>
                <c:pt idx="1960">
                  <c:v>197.8000030517578</c:v>
                </c:pt>
                <c:pt idx="1961">
                  <c:v>197.9000091552735</c:v>
                </c:pt>
                <c:pt idx="1962">
                  <c:v>198.0</c:v>
                </c:pt>
                <c:pt idx="1963">
                  <c:v>198.1000061035156</c:v>
                </c:pt>
                <c:pt idx="1964">
                  <c:v>198.1999969482422</c:v>
                </c:pt>
                <c:pt idx="1965">
                  <c:v>198.3000030517578</c:v>
                </c:pt>
                <c:pt idx="1966">
                  <c:v>198.4000091552735</c:v>
                </c:pt>
                <c:pt idx="1967">
                  <c:v>198.5</c:v>
                </c:pt>
                <c:pt idx="1968">
                  <c:v>198.6000061035156</c:v>
                </c:pt>
                <c:pt idx="1969">
                  <c:v>198.6999969482422</c:v>
                </c:pt>
                <c:pt idx="1970">
                  <c:v>198.8000030517578</c:v>
                </c:pt>
                <c:pt idx="1971">
                  <c:v>198.9000091552735</c:v>
                </c:pt>
                <c:pt idx="1972">
                  <c:v>199.0</c:v>
                </c:pt>
                <c:pt idx="1973">
                  <c:v>199.1000061035156</c:v>
                </c:pt>
                <c:pt idx="1974">
                  <c:v>199.1999969482422</c:v>
                </c:pt>
                <c:pt idx="1975">
                  <c:v>199.3000030517578</c:v>
                </c:pt>
                <c:pt idx="1976">
                  <c:v>199.4000091552735</c:v>
                </c:pt>
                <c:pt idx="1977">
                  <c:v>199.5</c:v>
                </c:pt>
                <c:pt idx="1978">
                  <c:v>199.6000061035156</c:v>
                </c:pt>
                <c:pt idx="1979">
                  <c:v>199.6999969482422</c:v>
                </c:pt>
                <c:pt idx="1980">
                  <c:v>199.8000030517578</c:v>
                </c:pt>
                <c:pt idx="1981">
                  <c:v>199.9000091552735</c:v>
                </c:pt>
                <c:pt idx="1982">
                  <c:v>200.0</c:v>
                </c:pt>
                <c:pt idx="1983">
                  <c:v>200.1000061035156</c:v>
                </c:pt>
                <c:pt idx="1984">
                  <c:v>200.1999969482422</c:v>
                </c:pt>
                <c:pt idx="1985">
                  <c:v>200.3000030517578</c:v>
                </c:pt>
                <c:pt idx="1986">
                  <c:v>200.4000091552735</c:v>
                </c:pt>
                <c:pt idx="1987">
                  <c:v>200.5</c:v>
                </c:pt>
                <c:pt idx="1988">
                  <c:v>200.6000061035156</c:v>
                </c:pt>
                <c:pt idx="1989">
                  <c:v>200.6999969482422</c:v>
                </c:pt>
                <c:pt idx="1990">
                  <c:v>200.8000030517578</c:v>
                </c:pt>
                <c:pt idx="1991">
                  <c:v>200.9000091552735</c:v>
                </c:pt>
                <c:pt idx="1992">
                  <c:v>201.0</c:v>
                </c:pt>
                <c:pt idx="1993">
                  <c:v>201.1000061035156</c:v>
                </c:pt>
                <c:pt idx="1994">
                  <c:v>201.1999969482422</c:v>
                </c:pt>
                <c:pt idx="1995">
                  <c:v>201.3000030517578</c:v>
                </c:pt>
                <c:pt idx="1996">
                  <c:v>201.4000091552735</c:v>
                </c:pt>
                <c:pt idx="1997">
                  <c:v>201.5</c:v>
                </c:pt>
                <c:pt idx="1998">
                  <c:v>201.6000061035156</c:v>
                </c:pt>
                <c:pt idx="1999">
                  <c:v>201.6999969482422</c:v>
                </c:pt>
                <c:pt idx="2000">
                  <c:v>201.8000030517578</c:v>
                </c:pt>
                <c:pt idx="2001">
                  <c:v>201.9000091552735</c:v>
                </c:pt>
                <c:pt idx="2002">
                  <c:v>202.0</c:v>
                </c:pt>
                <c:pt idx="2003">
                  <c:v>202.1000061035156</c:v>
                </c:pt>
                <c:pt idx="2004">
                  <c:v>202.1999969482422</c:v>
                </c:pt>
                <c:pt idx="2005">
                  <c:v>202.3000030517578</c:v>
                </c:pt>
                <c:pt idx="2006">
                  <c:v>202.4000091552735</c:v>
                </c:pt>
                <c:pt idx="2007">
                  <c:v>202.5</c:v>
                </c:pt>
                <c:pt idx="2008">
                  <c:v>202.6000061035156</c:v>
                </c:pt>
                <c:pt idx="2009">
                  <c:v>202.6999969482422</c:v>
                </c:pt>
                <c:pt idx="2010">
                  <c:v>202.8000030517578</c:v>
                </c:pt>
                <c:pt idx="2011">
                  <c:v>202.9000091552735</c:v>
                </c:pt>
                <c:pt idx="2012">
                  <c:v>203.0</c:v>
                </c:pt>
                <c:pt idx="2013">
                  <c:v>203.1000061035156</c:v>
                </c:pt>
                <c:pt idx="2014">
                  <c:v>203.1999969482422</c:v>
                </c:pt>
                <c:pt idx="2015">
                  <c:v>203.3000030517578</c:v>
                </c:pt>
                <c:pt idx="2016">
                  <c:v>203.4000091552735</c:v>
                </c:pt>
                <c:pt idx="2017">
                  <c:v>203.5</c:v>
                </c:pt>
                <c:pt idx="2018">
                  <c:v>203.6000061035156</c:v>
                </c:pt>
                <c:pt idx="2019">
                  <c:v>203.6999969482422</c:v>
                </c:pt>
                <c:pt idx="2020">
                  <c:v>203.8000030517578</c:v>
                </c:pt>
                <c:pt idx="2021">
                  <c:v>203.9000091552735</c:v>
                </c:pt>
                <c:pt idx="2022">
                  <c:v>204.0</c:v>
                </c:pt>
                <c:pt idx="2023">
                  <c:v>204.1000061035156</c:v>
                </c:pt>
                <c:pt idx="2024">
                  <c:v>204.1999969482422</c:v>
                </c:pt>
                <c:pt idx="2025">
                  <c:v>204.3000030517578</c:v>
                </c:pt>
                <c:pt idx="2026">
                  <c:v>204.4000091552735</c:v>
                </c:pt>
                <c:pt idx="2027">
                  <c:v>204.5</c:v>
                </c:pt>
                <c:pt idx="2028">
                  <c:v>204.6000061035156</c:v>
                </c:pt>
                <c:pt idx="2029">
                  <c:v>204.6999969482422</c:v>
                </c:pt>
                <c:pt idx="2030">
                  <c:v>204.8000030517578</c:v>
                </c:pt>
                <c:pt idx="2031">
                  <c:v>204.9000091552735</c:v>
                </c:pt>
                <c:pt idx="2032">
                  <c:v>205.0</c:v>
                </c:pt>
                <c:pt idx="2033">
                  <c:v>205.1000061035156</c:v>
                </c:pt>
                <c:pt idx="2034">
                  <c:v>205.1999969482422</c:v>
                </c:pt>
                <c:pt idx="2035">
                  <c:v>205.3000030517578</c:v>
                </c:pt>
                <c:pt idx="2036">
                  <c:v>205.4000091552735</c:v>
                </c:pt>
                <c:pt idx="2037">
                  <c:v>205.5</c:v>
                </c:pt>
                <c:pt idx="2038">
                  <c:v>205.6000061035156</c:v>
                </c:pt>
                <c:pt idx="2039">
                  <c:v>205.6999969482422</c:v>
                </c:pt>
                <c:pt idx="2040">
                  <c:v>205.8000030517578</c:v>
                </c:pt>
                <c:pt idx="2041">
                  <c:v>205.9000091552735</c:v>
                </c:pt>
                <c:pt idx="2042">
                  <c:v>206.0</c:v>
                </c:pt>
                <c:pt idx="2043">
                  <c:v>206.1000061035156</c:v>
                </c:pt>
                <c:pt idx="2044">
                  <c:v>206.1999969482422</c:v>
                </c:pt>
                <c:pt idx="2045">
                  <c:v>206.3000030517578</c:v>
                </c:pt>
                <c:pt idx="2046">
                  <c:v>206.4000091552735</c:v>
                </c:pt>
                <c:pt idx="2047">
                  <c:v>206.5</c:v>
                </c:pt>
                <c:pt idx="2048">
                  <c:v>206.6000061035156</c:v>
                </c:pt>
                <c:pt idx="2049">
                  <c:v>206.6999969482422</c:v>
                </c:pt>
                <c:pt idx="2050">
                  <c:v>206.8000030517578</c:v>
                </c:pt>
                <c:pt idx="2051">
                  <c:v>206.9000091552735</c:v>
                </c:pt>
                <c:pt idx="2052">
                  <c:v>207.0</c:v>
                </c:pt>
                <c:pt idx="2053">
                  <c:v>207.1000061035156</c:v>
                </c:pt>
                <c:pt idx="2054">
                  <c:v>207.1999969482422</c:v>
                </c:pt>
                <c:pt idx="2055">
                  <c:v>207.3000030517578</c:v>
                </c:pt>
                <c:pt idx="2056">
                  <c:v>207.4000091552735</c:v>
                </c:pt>
                <c:pt idx="2057">
                  <c:v>207.5</c:v>
                </c:pt>
                <c:pt idx="2058">
                  <c:v>207.6000061035156</c:v>
                </c:pt>
                <c:pt idx="2059">
                  <c:v>207.6999969482422</c:v>
                </c:pt>
                <c:pt idx="2060">
                  <c:v>207.8000030517578</c:v>
                </c:pt>
                <c:pt idx="2061">
                  <c:v>207.9000091552735</c:v>
                </c:pt>
                <c:pt idx="2062">
                  <c:v>208.0</c:v>
                </c:pt>
                <c:pt idx="2063">
                  <c:v>208.1000061035156</c:v>
                </c:pt>
                <c:pt idx="2064">
                  <c:v>208.1999969482422</c:v>
                </c:pt>
                <c:pt idx="2065">
                  <c:v>208.3000030517578</c:v>
                </c:pt>
                <c:pt idx="2066">
                  <c:v>208.4000091552735</c:v>
                </c:pt>
                <c:pt idx="2067">
                  <c:v>208.5</c:v>
                </c:pt>
                <c:pt idx="2068">
                  <c:v>208.6000061035156</c:v>
                </c:pt>
                <c:pt idx="2069">
                  <c:v>208.6999969482422</c:v>
                </c:pt>
                <c:pt idx="2070">
                  <c:v>208.8000030517578</c:v>
                </c:pt>
                <c:pt idx="2071">
                  <c:v>208.9000091552735</c:v>
                </c:pt>
                <c:pt idx="2072">
                  <c:v>209.0</c:v>
                </c:pt>
                <c:pt idx="2073">
                  <c:v>209.1000061035156</c:v>
                </c:pt>
                <c:pt idx="2074">
                  <c:v>209.1999969482422</c:v>
                </c:pt>
                <c:pt idx="2075">
                  <c:v>209.3000030517578</c:v>
                </c:pt>
                <c:pt idx="2076">
                  <c:v>209.4000091552735</c:v>
                </c:pt>
                <c:pt idx="2077">
                  <c:v>209.5</c:v>
                </c:pt>
                <c:pt idx="2078">
                  <c:v>209.6000061035156</c:v>
                </c:pt>
                <c:pt idx="2079">
                  <c:v>209.6999969482422</c:v>
                </c:pt>
                <c:pt idx="2080">
                  <c:v>209.8000030517578</c:v>
                </c:pt>
                <c:pt idx="2081">
                  <c:v>209.9000091552735</c:v>
                </c:pt>
                <c:pt idx="2082">
                  <c:v>210.0</c:v>
                </c:pt>
                <c:pt idx="2083">
                  <c:v>210.1000061035156</c:v>
                </c:pt>
                <c:pt idx="2084">
                  <c:v>210.1999969482422</c:v>
                </c:pt>
                <c:pt idx="2085">
                  <c:v>210.3000030517578</c:v>
                </c:pt>
                <c:pt idx="2086">
                  <c:v>210.4000091552735</c:v>
                </c:pt>
                <c:pt idx="2087">
                  <c:v>210.5</c:v>
                </c:pt>
                <c:pt idx="2088">
                  <c:v>210.6000061035156</c:v>
                </c:pt>
                <c:pt idx="2089">
                  <c:v>210.6999969482422</c:v>
                </c:pt>
                <c:pt idx="2090">
                  <c:v>210.8000030517578</c:v>
                </c:pt>
                <c:pt idx="2091">
                  <c:v>210.9000091552735</c:v>
                </c:pt>
                <c:pt idx="2092">
                  <c:v>211.0</c:v>
                </c:pt>
                <c:pt idx="2093">
                  <c:v>211.1000061035156</c:v>
                </c:pt>
                <c:pt idx="2094">
                  <c:v>211.1999969482422</c:v>
                </c:pt>
                <c:pt idx="2095">
                  <c:v>211.3000030517578</c:v>
                </c:pt>
                <c:pt idx="2096">
                  <c:v>211.4000091552735</c:v>
                </c:pt>
                <c:pt idx="2097">
                  <c:v>211.5</c:v>
                </c:pt>
                <c:pt idx="2098">
                  <c:v>211.6000061035156</c:v>
                </c:pt>
                <c:pt idx="2099">
                  <c:v>211.6999969482422</c:v>
                </c:pt>
                <c:pt idx="2100">
                  <c:v>211.8000030517578</c:v>
                </c:pt>
                <c:pt idx="2101">
                  <c:v>211.9000091552735</c:v>
                </c:pt>
                <c:pt idx="2102">
                  <c:v>212.0</c:v>
                </c:pt>
                <c:pt idx="2103">
                  <c:v>212.1000061035156</c:v>
                </c:pt>
                <c:pt idx="2104">
                  <c:v>212.1999969482422</c:v>
                </c:pt>
                <c:pt idx="2105">
                  <c:v>212.3000030517578</c:v>
                </c:pt>
                <c:pt idx="2106">
                  <c:v>212.4000091552735</c:v>
                </c:pt>
                <c:pt idx="2107">
                  <c:v>212.5</c:v>
                </c:pt>
                <c:pt idx="2108">
                  <c:v>212.6000061035156</c:v>
                </c:pt>
                <c:pt idx="2109">
                  <c:v>212.6999969482422</c:v>
                </c:pt>
                <c:pt idx="2110">
                  <c:v>212.8000030517578</c:v>
                </c:pt>
                <c:pt idx="2111">
                  <c:v>212.9000091552735</c:v>
                </c:pt>
                <c:pt idx="2112">
                  <c:v>213.0</c:v>
                </c:pt>
                <c:pt idx="2113">
                  <c:v>213.1000061035156</c:v>
                </c:pt>
                <c:pt idx="2114">
                  <c:v>213.1999969482422</c:v>
                </c:pt>
                <c:pt idx="2115">
                  <c:v>213.3000030517578</c:v>
                </c:pt>
                <c:pt idx="2116">
                  <c:v>213.4000091552735</c:v>
                </c:pt>
                <c:pt idx="2117">
                  <c:v>213.5</c:v>
                </c:pt>
                <c:pt idx="2118">
                  <c:v>213.6000061035156</c:v>
                </c:pt>
                <c:pt idx="2119">
                  <c:v>213.6999969482422</c:v>
                </c:pt>
                <c:pt idx="2120">
                  <c:v>213.8000030517578</c:v>
                </c:pt>
                <c:pt idx="2121">
                  <c:v>213.9000091552735</c:v>
                </c:pt>
                <c:pt idx="2122">
                  <c:v>214.0</c:v>
                </c:pt>
                <c:pt idx="2123">
                  <c:v>214.1000061035156</c:v>
                </c:pt>
                <c:pt idx="2124">
                  <c:v>214.1999969482422</c:v>
                </c:pt>
                <c:pt idx="2125">
                  <c:v>214.3000030517578</c:v>
                </c:pt>
                <c:pt idx="2126">
                  <c:v>214.4000091552735</c:v>
                </c:pt>
                <c:pt idx="2127">
                  <c:v>214.5</c:v>
                </c:pt>
                <c:pt idx="2128">
                  <c:v>214.6000061035156</c:v>
                </c:pt>
                <c:pt idx="2129">
                  <c:v>214.6999969482422</c:v>
                </c:pt>
                <c:pt idx="2130">
                  <c:v>214.8000030517578</c:v>
                </c:pt>
                <c:pt idx="2131">
                  <c:v>214.9000091552735</c:v>
                </c:pt>
                <c:pt idx="2132">
                  <c:v>215.0</c:v>
                </c:pt>
                <c:pt idx="2133">
                  <c:v>215.1000061035156</c:v>
                </c:pt>
                <c:pt idx="2134">
                  <c:v>215.1999969482422</c:v>
                </c:pt>
                <c:pt idx="2135">
                  <c:v>215.3000030517578</c:v>
                </c:pt>
                <c:pt idx="2136">
                  <c:v>215.4000091552735</c:v>
                </c:pt>
                <c:pt idx="2137">
                  <c:v>215.5</c:v>
                </c:pt>
                <c:pt idx="2138">
                  <c:v>215.6000061035156</c:v>
                </c:pt>
                <c:pt idx="2139">
                  <c:v>215.6999969482422</c:v>
                </c:pt>
                <c:pt idx="2140">
                  <c:v>215.8000030517578</c:v>
                </c:pt>
                <c:pt idx="2141">
                  <c:v>215.9000091552735</c:v>
                </c:pt>
                <c:pt idx="2142">
                  <c:v>216.0</c:v>
                </c:pt>
                <c:pt idx="2143">
                  <c:v>216.1000061035156</c:v>
                </c:pt>
                <c:pt idx="2144">
                  <c:v>216.1999969482422</c:v>
                </c:pt>
                <c:pt idx="2145">
                  <c:v>216.3000030517578</c:v>
                </c:pt>
                <c:pt idx="2146">
                  <c:v>216.4000091552735</c:v>
                </c:pt>
                <c:pt idx="2147">
                  <c:v>216.5000152587891</c:v>
                </c:pt>
                <c:pt idx="2148">
                  <c:v>216.5999908447266</c:v>
                </c:pt>
                <c:pt idx="2149">
                  <c:v>216.6999969482422</c:v>
                </c:pt>
                <c:pt idx="2150">
                  <c:v>216.8000030517578</c:v>
                </c:pt>
                <c:pt idx="2151">
                  <c:v>216.9000091552735</c:v>
                </c:pt>
                <c:pt idx="2152">
                  <c:v>217.0000152587891</c:v>
                </c:pt>
                <c:pt idx="2153">
                  <c:v>217.0999908447266</c:v>
                </c:pt>
                <c:pt idx="2154">
                  <c:v>217.1999969482422</c:v>
                </c:pt>
                <c:pt idx="2155">
                  <c:v>217.3000030517578</c:v>
                </c:pt>
                <c:pt idx="2156">
                  <c:v>217.4000091552735</c:v>
                </c:pt>
                <c:pt idx="2157">
                  <c:v>217.5000152587891</c:v>
                </c:pt>
                <c:pt idx="2158">
                  <c:v>217.5999908447266</c:v>
                </c:pt>
                <c:pt idx="2159">
                  <c:v>217.6999969482422</c:v>
                </c:pt>
                <c:pt idx="2160">
                  <c:v>217.8000030517578</c:v>
                </c:pt>
                <c:pt idx="2161">
                  <c:v>217.9000091552735</c:v>
                </c:pt>
                <c:pt idx="2162">
                  <c:v>218.0000152587891</c:v>
                </c:pt>
                <c:pt idx="2163">
                  <c:v>218.0999908447266</c:v>
                </c:pt>
                <c:pt idx="2164">
                  <c:v>218.1999969482422</c:v>
                </c:pt>
                <c:pt idx="2165">
                  <c:v>218.3000030517578</c:v>
                </c:pt>
                <c:pt idx="2166">
                  <c:v>218.4000091552735</c:v>
                </c:pt>
                <c:pt idx="2167">
                  <c:v>218.5000152587891</c:v>
                </c:pt>
                <c:pt idx="2168">
                  <c:v>218.5999908447266</c:v>
                </c:pt>
                <c:pt idx="2169">
                  <c:v>218.6999969482422</c:v>
                </c:pt>
                <c:pt idx="2170">
                  <c:v>218.8000030517578</c:v>
                </c:pt>
                <c:pt idx="2171">
                  <c:v>218.9000091552735</c:v>
                </c:pt>
                <c:pt idx="2172">
                  <c:v>219.0000152587891</c:v>
                </c:pt>
                <c:pt idx="2173">
                  <c:v>219.0999908447266</c:v>
                </c:pt>
                <c:pt idx="2174">
                  <c:v>219.1999969482422</c:v>
                </c:pt>
                <c:pt idx="2175">
                  <c:v>219.3000030517578</c:v>
                </c:pt>
                <c:pt idx="2176">
                  <c:v>219.4000091552735</c:v>
                </c:pt>
                <c:pt idx="2177">
                  <c:v>219.5000152587891</c:v>
                </c:pt>
                <c:pt idx="2178">
                  <c:v>219.5999908447266</c:v>
                </c:pt>
                <c:pt idx="2179">
                  <c:v>219.6999969482422</c:v>
                </c:pt>
                <c:pt idx="2180">
                  <c:v>219.8000030517578</c:v>
                </c:pt>
                <c:pt idx="2181">
                  <c:v>219.9000091552735</c:v>
                </c:pt>
                <c:pt idx="2182">
                  <c:v>220.0000152587891</c:v>
                </c:pt>
                <c:pt idx="2183">
                  <c:v>220.0999908447266</c:v>
                </c:pt>
                <c:pt idx="2184">
                  <c:v>220.1999969482422</c:v>
                </c:pt>
                <c:pt idx="2185">
                  <c:v>220.3000030517578</c:v>
                </c:pt>
                <c:pt idx="2186">
                  <c:v>220.4000091552735</c:v>
                </c:pt>
                <c:pt idx="2187">
                  <c:v>220.5000152587891</c:v>
                </c:pt>
                <c:pt idx="2188">
                  <c:v>220.5999908447266</c:v>
                </c:pt>
                <c:pt idx="2189">
                  <c:v>220.6999969482422</c:v>
                </c:pt>
                <c:pt idx="2190">
                  <c:v>220.8000030517578</c:v>
                </c:pt>
                <c:pt idx="2191">
                  <c:v>220.9000091552735</c:v>
                </c:pt>
                <c:pt idx="2192">
                  <c:v>221.0000152587891</c:v>
                </c:pt>
                <c:pt idx="2193">
                  <c:v>221.0999908447266</c:v>
                </c:pt>
                <c:pt idx="2194">
                  <c:v>221.1999969482422</c:v>
                </c:pt>
                <c:pt idx="2195">
                  <c:v>221.3000030517578</c:v>
                </c:pt>
                <c:pt idx="2196">
                  <c:v>221.4000091552735</c:v>
                </c:pt>
                <c:pt idx="2197">
                  <c:v>221.5000152587891</c:v>
                </c:pt>
                <c:pt idx="2198">
                  <c:v>221.5999908447266</c:v>
                </c:pt>
                <c:pt idx="2199">
                  <c:v>221.6999969482422</c:v>
                </c:pt>
                <c:pt idx="2200">
                  <c:v>221.8000030517578</c:v>
                </c:pt>
                <c:pt idx="2201">
                  <c:v>221.9000091552735</c:v>
                </c:pt>
                <c:pt idx="2202">
                  <c:v>222.0000152587891</c:v>
                </c:pt>
                <c:pt idx="2203">
                  <c:v>222.0999908447266</c:v>
                </c:pt>
                <c:pt idx="2204">
                  <c:v>222.1999969482422</c:v>
                </c:pt>
                <c:pt idx="2205">
                  <c:v>222.3000030517578</c:v>
                </c:pt>
                <c:pt idx="2206">
                  <c:v>222.4000091552735</c:v>
                </c:pt>
                <c:pt idx="2207">
                  <c:v>222.5000152587891</c:v>
                </c:pt>
                <c:pt idx="2208">
                  <c:v>222.5999908447266</c:v>
                </c:pt>
                <c:pt idx="2209">
                  <c:v>222.6999969482422</c:v>
                </c:pt>
                <c:pt idx="2210">
                  <c:v>222.8000030517578</c:v>
                </c:pt>
                <c:pt idx="2211">
                  <c:v>222.9000091552735</c:v>
                </c:pt>
                <c:pt idx="2212">
                  <c:v>223.0000152587891</c:v>
                </c:pt>
                <c:pt idx="2213">
                  <c:v>223.0999908447266</c:v>
                </c:pt>
                <c:pt idx="2214">
                  <c:v>223.1999969482422</c:v>
                </c:pt>
                <c:pt idx="2215">
                  <c:v>223.3000030517578</c:v>
                </c:pt>
                <c:pt idx="2216">
                  <c:v>223.4000091552735</c:v>
                </c:pt>
                <c:pt idx="2217">
                  <c:v>223.5000152587891</c:v>
                </c:pt>
                <c:pt idx="2218">
                  <c:v>223.5999908447266</c:v>
                </c:pt>
                <c:pt idx="2219">
                  <c:v>223.6999969482422</c:v>
                </c:pt>
                <c:pt idx="2220">
                  <c:v>223.8000030517578</c:v>
                </c:pt>
                <c:pt idx="2221">
                  <c:v>223.9000091552735</c:v>
                </c:pt>
                <c:pt idx="2222">
                  <c:v>224.0000152587891</c:v>
                </c:pt>
                <c:pt idx="2223">
                  <c:v>224.0999908447266</c:v>
                </c:pt>
                <c:pt idx="2224">
                  <c:v>224.1999969482422</c:v>
                </c:pt>
                <c:pt idx="2225">
                  <c:v>224.3000030517578</c:v>
                </c:pt>
                <c:pt idx="2226">
                  <c:v>224.4000091552735</c:v>
                </c:pt>
                <c:pt idx="2227">
                  <c:v>224.5000152587891</c:v>
                </c:pt>
                <c:pt idx="2228">
                  <c:v>224.5999908447266</c:v>
                </c:pt>
                <c:pt idx="2229">
                  <c:v>224.6999969482422</c:v>
                </c:pt>
                <c:pt idx="2230">
                  <c:v>224.8000030517578</c:v>
                </c:pt>
                <c:pt idx="2231">
                  <c:v>224.9000091552735</c:v>
                </c:pt>
                <c:pt idx="2232">
                  <c:v>225.0000152587891</c:v>
                </c:pt>
                <c:pt idx="2233">
                  <c:v>225.0999908447266</c:v>
                </c:pt>
                <c:pt idx="2234">
                  <c:v>225.1999969482422</c:v>
                </c:pt>
                <c:pt idx="2235">
                  <c:v>225.3000030517578</c:v>
                </c:pt>
                <c:pt idx="2236">
                  <c:v>225.4000091552735</c:v>
                </c:pt>
                <c:pt idx="2237">
                  <c:v>225.5000152587891</c:v>
                </c:pt>
                <c:pt idx="2238">
                  <c:v>225.5999908447266</c:v>
                </c:pt>
                <c:pt idx="2239">
                  <c:v>225.6999969482422</c:v>
                </c:pt>
                <c:pt idx="2240">
                  <c:v>225.8000030517578</c:v>
                </c:pt>
                <c:pt idx="2241">
                  <c:v>225.9000091552735</c:v>
                </c:pt>
                <c:pt idx="2242">
                  <c:v>226.0000152587891</c:v>
                </c:pt>
                <c:pt idx="2243">
                  <c:v>226.0999908447266</c:v>
                </c:pt>
                <c:pt idx="2244">
                  <c:v>226.1999969482422</c:v>
                </c:pt>
                <c:pt idx="2245">
                  <c:v>226.3000030517578</c:v>
                </c:pt>
                <c:pt idx="2246">
                  <c:v>226.4000091552735</c:v>
                </c:pt>
                <c:pt idx="2247">
                  <c:v>226.5000152587891</c:v>
                </c:pt>
                <c:pt idx="2248">
                  <c:v>226.5999908447266</c:v>
                </c:pt>
                <c:pt idx="2249">
                  <c:v>226.6999969482422</c:v>
                </c:pt>
                <c:pt idx="2250">
                  <c:v>226.8000030517578</c:v>
                </c:pt>
                <c:pt idx="2251">
                  <c:v>226.9000091552735</c:v>
                </c:pt>
                <c:pt idx="2252">
                  <c:v>227.0000152587891</c:v>
                </c:pt>
                <c:pt idx="2253">
                  <c:v>227.0999908447266</c:v>
                </c:pt>
                <c:pt idx="2254">
                  <c:v>227.1999969482422</c:v>
                </c:pt>
                <c:pt idx="2255">
                  <c:v>227.3000030517578</c:v>
                </c:pt>
                <c:pt idx="2256">
                  <c:v>227.4000091552735</c:v>
                </c:pt>
                <c:pt idx="2257">
                  <c:v>227.5000152587891</c:v>
                </c:pt>
                <c:pt idx="2258">
                  <c:v>227.5999908447266</c:v>
                </c:pt>
                <c:pt idx="2259">
                  <c:v>227.6999969482422</c:v>
                </c:pt>
                <c:pt idx="2260">
                  <c:v>227.8000030517578</c:v>
                </c:pt>
                <c:pt idx="2261">
                  <c:v>227.9000091552735</c:v>
                </c:pt>
                <c:pt idx="2262">
                  <c:v>228.0000152587891</c:v>
                </c:pt>
                <c:pt idx="2263">
                  <c:v>228.0999908447266</c:v>
                </c:pt>
                <c:pt idx="2264">
                  <c:v>228.1999969482422</c:v>
                </c:pt>
                <c:pt idx="2265">
                  <c:v>228.3000030517578</c:v>
                </c:pt>
                <c:pt idx="2266">
                  <c:v>228.4000091552735</c:v>
                </c:pt>
                <c:pt idx="2267">
                  <c:v>228.5000152587891</c:v>
                </c:pt>
                <c:pt idx="2268">
                  <c:v>228.5999908447266</c:v>
                </c:pt>
                <c:pt idx="2269">
                  <c:v>228.6999969482422</c:v>
                </c:pt>
                <c:pt idx="2270">
                  <c:v>228.8000030517578</c:v>
                </c:pt>
                <c:pt idx="2271">
                  <c:v>228.9000091552735</c:v>
                </c:pt>
                <c:pt idx="2272">
                  <c:v>229.0000152587891</c:v>
                </c:pt>
                <c:pt idx="2273">
                  <c:v>229.0999908447266</c:v>
                </c:pt>
                <c:pt idx="2274">
                  <c:v>229.1999969482422</c:v>
                </c:pt>
                <c:pt idx="2275">
                  <c:v>229.3000030517578</c:v>
                </c:pt>
                <c:pt idx="2276">
                  <c:v>229.4000091552735</c:v>
                </c:pt>
                <c:pt idx="2277">
                  <c:v>229.5000152587891</c:v>
                </c:pt>
                <c:pt idx="2278">
                  <c:v>229.5999908447266</c:v>
                </c:pt>
                <c:pt idx="2279">
                  <c:v>229.6999969482422</c:v>
                </c:pt>
                <c:pt idx="2280">
                  <c:v>229.8000030517578</c:v>
                </c:pt>
                <c:pt idx="2281">
                  <c:v>229.9000091552735</c:v>
                </c:pt>
                <c:pt idx="2282">
                  <c:v>230.0000152587891</c:v>
                </c:pt>
                <c:pt idx="2283">
                  <c:v>230.0999908447266</c:v>
                </c:pt>
                <c:pt idx="2284">
                  <c:v>230.1999969482422</c:v>
                </c:pt>
                <c:pt idx="2285">
                  <c:v>230.3000030517578</c:v>
                </c:pt>
                <c:pt idx="2286">
                  <c:v>230.4000091552735</c:v>
                </c:pt>
                <c:pt idx="2287">
                  <c:v>230.5000152587891</c:v>
                </c:pt>
                <c:pt idx="2288">
                  <c:v>230.5999908447266</c:v>
                </c:pt>
                <c:pt idx="2289">
                  <c:v>230.6999969482422</c:v>
                </c:pt>
                <c:pt idx="2290">
                  <c:v>230.8000030517578</c:v>
                </c:pt>
                <c:pt idx="2291">
                  <c:v>230.9000091552735</c:v>
                </c:pt>
                <c:pt idx="2292">
                  <c:v>231.0000152587891</c:v>
                </c:pt>
                <c:pt idx="2293">
                  <c:v>231.0999908447266</c:v>
                </c:pt>
                <c:pt idx="2294">
                  <c:v>231.1999969482422</c:v>
                </c:pt>
                <c:pt idx="2295">
                  <c:v>231.3000030517578</c:v>
                </c:pt>
                <c:pt idx="2296">
                  <c:v>231.4000091552735</c:v>
                </c:pt>
                <c:pt idx="2297">
                  <c:v>231.5000152587891</c:v>
                </c:pt>
                <c:pt idx="2298">
                  <c:v>231.5999908447266</c:v>
                </c:pt>
                <c:pt idx="2299">
                  <c:v>231.6999969482422</c:v>
                </c:pt>
                <c:pt idx="2300">
                  <c:v>231.8000030517578</c:v>
                </c:pt>
                <c:pt idx="2301">
                  <c:v>231.9000091552735</c:v>
                </c:pt>
                <c:pt idx="2302">
                  <c:v>232.0000152587891</c:v>
                </c:pt>
                <c:pt idx="2303">
                  <c:v>232.0999908447266</c:v>
                </c:pt>
                <c:pt idx="2304">
                  <c:v>232.1999969482422</c:v>
                </c:pt>
                <c:pt idx="2305">
                  <c:v>232.3000030517578</c:v>
                </c:pt>
                <c:pt idx="2306">
                  <c:v>232.4000091552735</c:v>
                </c:pt>
                <c:pt idx="2307">
                  <c:v>232.5000152587891</c:v>
                </c:pt>
                <c:pt idx="2308">
                  <c:v>232.5999908447266</c:v>
                </c:pt>
                <c:pt idx="2309">
                  <c:v>232.6999969482422</c:v>
                </c:pt>
                <c:pt idx="2310">
                  <c:v>232.8000030517578</c:v>
                </c:pt>
                <c:pt idx="2311">
                  <c:v>232.9000091552735</c:v>
                </c:pt>
                <c:pt idx="2312">
                  <c:v>233.0000152587891</c:v>
                </c:pt>
                <c:pt idx="2313">
                  <c:v>233.0999908447266</c:v>
                </c:pt>
                <c:pt idx="2314">
                  <c:v>233.1999969482422</c:v>
                </c:pt>
                <c:pt idx="2315">
                  <c:v>233.3000030517578</c:v>
                </c:pt>
                <c:pt idx="2316">
                  <c:v>233.4000091552735</c:v>
                </c:pt>
                <c:pt idx="2317">
                  <c:v>233.5000152587891</c:v>
                </c:pt>
                <c:pt idx="2318">
                  <c:v>233.5999908447266</c:v>
                </c:pt>
                <c:pt idx="2319">
                  <c:v>233.6999969482422</c:v>
                </c:pt>
                <c:pt idx="2320">
                  <c:v>233.8000030517578</c:v>
                </c:pt>
                <c:pt idx="2321">
                  <c:v>233.9000091552735</c:v>
                </c:pt>
                <c:pt idx="2322">
                  <c:v>234.0000152587891</c:v>
                </c:pt>
                <c:pt idx="2323">
                  <c:v>234.0999908447266</c:v>
                </c:pt>
                <c:pt idx="2324">
                  <c:v>234.1999969482422</c:v>
                </c:pt>
                <c:pt idx="2325">
                  <c:v>234.3000030517578</c:v>
                </c:pt>
                <c:pt idx="2326">
                  <c:v>234.4000091552735</c:v>
                </c:pt>
                <c:pt idx="2327">
                  <c:v>234.5000152587891</c:v>
                </c:pt>
                <c:pt idx="2328">
                  <c:v>234.5999908447266</c:v>
                </c:pt>
                <c:pt idx="2329">
                  <c:v>234.6999969482422</c:v>
                </c:pt>
                <c:pt idx="2330">
                  <c:v>234.8000030517578</c:v>
                </c:pt>
                <c:pt idx="2331">
                  <c:v>234.9000091552735</c:v>
                </c:pt>
                <c:pt idx="2332">
                  <c:v>235.0000152587891</c:v>
                </c:pt>
                <c:pt idx="2333">
                  <c:v>235.0999908447266</c:v>
                </c:pt>
                <c:pt idx="2334">
                  <c:v>235.1999969482422</c:v>
                </c:pt>
                <c:pt idx="2335">
                  <c:v>235.3000030517578</c:v>
                </c:pt>
                <c:pt idx="2336">
                  <c:v>235.4000091552735</c:v>
                </c:pt>
                <c:pt idx="2337">
                  <c:v>235.5000152587891</c:v>
                </c:pt>
                <c:pt idx="2338">
                  <c:v>235.5999908447266</c:v>
                </c:pt>
                <c:pt idx="2339">
                  <c:v>235.6999969482422</c:v>
                </c:pt>
                <c:pt idx="2340">
                  <c:v>235.8000030517578</c:v>
                </c:pt>
                <c:pt idx="2341">
                  <c:v>235.9000091552735</c:v>
                </c:pt>
                <c:pt idx="2342">
                  <c:v>236.0000152587891</c:v>
                </c:pt>
                <c:pt idx="2343">
                  <c:v>236.0999908447266</c:v>
                </c:pt>
                <c:pt idx="2344">
                  <c:v>236.1999969482422</c:v>
                </c:pt>
                <c:pt idx="2345">
                  <c:v>236.3000030517578</c:v>
                </c:pt>
                <c:pt idx="2346">
                  <c:v>236.4000091552735</c:v>
                </c:pt>
                <c:pt idx="2347">
                  <c:v>236.5000152587891</c:v>
                </c:pt>
                <c:pt idx="2348">
                  <c:v>236.5999908447266</c:v>
                </c:pt>
                <c:pt idx="2349">
                  <c:v>236.6999969482422</c:v>
                </c:pt>
                <c:pt idx="2350">
                  <c:v>236.8000030517578</c:v>
                </c:pt>
                <c:pt idx="2351">
                  <c:v>236.9000091552735</c:v>
                </c:pt>
                <c:pt idx="2352">
                  <c:v>237.0000152587891</c:v>
                </c:pt>
                <c:pt idx="2353">
                  <c:v>237.0999908447266</c:v>
                </c:pt>
                <c:pt idx="2354">
                  <c:v>237.1999969482422</c:v>
                </c:pt>
                <c:pt idx="2355">
                  <c:v>237.3000030517578</c:v>
                </c:pt>
                <c:pt idx="2356">
                  <c:v>237.4000091552735</c:v>
                </c:pt>
                <c:pt idx="2357">
                  <c:v>237.5000152587891</c:v>
                </c:pt>
                <c:pt idx="2358">
                  <c:v>237.5999908447266</c:v>
                </c:pt>
                <c:pt idx="2359">
                  <c:v>237.6999969482422</c:v>
                </c:pt>
                <c:pt idx="2360">
                  <c:v>237.8000030517578</c:v>
                </c:pt>
                <c:pt idx="2361">
                  <c:v>237.9000091552735</c:v>
                </c:pt>
                <c:pt idx="2362">
                  <c:v>238.0000152587891</c:v>
                </c:pt>
                <c:pt idx="2363">
                  <c:v>238.0999908447266</c:v>
                </c:pt>
                <c:pt idx="2364">
                  <c:v>238.1999969482422</c:v>
                </c:pt>
                <c:pt idx="2365">
                  <c:v>238.3000030517578</c:v>
                </c:pt>
                <c:pt idx="2366">
                  <c:v>238.4000091552735</c:v>
                </c:pt>
                <c:pt idx="2367">
                  <c:v>238.5000152587891</c:v>
                </c:pt>
                <c:pt idx="2368">
                  <c:v>238.5999908447266</c:v>
                </c:pt>
                <c:pt idx="2369">
                  <c:v>238.6999969482422</c:v>
                </c:pt>
                <c:pt idx="2370">
                  <c:v>238.8000030517578</c:v>
                </c:pt>
                <c:pt idx="2371">
                  <c:v>238.9000091552735</c:v>
                </c:pt>
                <c:pt idx="2372">
                  <c:v>239.0000152587891</c:v>
                </c:pt>
                <c:pt idx="2373">
                  <c:v>239.0999908447266</c:v>
                </c:pt>
                <c:pt idx="2374">
                  <c:v>239.1999969482422</c:v>
                </c:pt>
                <c:pt idx="2375">
                  <c:v>239.3000030517578</c:v>
                </c:pt>
                <c:pt idx="2376">
                  <c:v>239.4000091552735</c:v>
                </c:pt>
                <c:pt idx="2377">
                  <c:v>239.5000152587891</c:v>
                </c:pt>
                <c:pt idx="2378">
                  <c:v>239.5999908447266</c:v>
                </c:pt>
                <c:pt idx="2379">
                  <c:v>239.6999969482422</c:v>
                </c:pt>
                <c:pt idx="2380">
                  <c:v>239.8000030517578</c:v>
                </c:pt>
                <c:pt idx="2381">
                  <c:v>239.9000091552735</c:v>
                </c:pt>
                <c:pt idx="2382">
                  <c:v>240.0000152587891</c:v>
                </c:pt>
                <c:pt idx="2383">
                  <c:v>240.0999908447266</c:v>
                </c:pt>
                <c:pt idx="2384">
                  <c:v>240.1999969482422</c:v>
                </c:pt>
                <c:pt idx="2385">
                  <c:v>240.3000030517578</c:v>
                </c:pt>
                <c:pt idx="2386">
                  <c:v>240.4000091552735</c:v>
                </c:pt>
                <c:pt idx="2387">
                  <c:v>240.5000152587891</c:v>
                </c:pt>
                <c:pt idx="2388">
                  <c:v>240.5999908447266</c:v>
                </c:pt>
                <c:pt idx="2389">
                  <c:v>240.6999969482422</c:v>
                </c:pt>
                <c:pt idx="2390">
                  <c:v>240.8000030517578</c:v>
                </c:pt>
                <c:pt idx="2391">
                  <c:v>240.9000091552735</c:v>
                </c:pt>
                <c:pt idx="2392">
                  <c:v>241.0000152587891</c:v>
                </c:pt>
                <c:pt idx="2393">
                  <c:v>241.0999908447266</c:v>
                </c:pt>
                <c:pt idx="2394">
                  <c:v>241.1999969482422</c:v>
                </c:pt>
                <c:pt idx="2395">
                  <c:v>241.3000030517578</c:v>
                </c:pt>
                <c:pt idx="2396">
                  <c:v>241.4000091552735</c:v>
                </c:pt>
                <c:pt idx="2397">
                  <c:v>241.5000152587891</c:v>
                </c:pt>
                <c:pt idx="2398">
                  <c:v>241.5999908447266</c:v>
                </c:pt>
                <c:pt idx="2399">
                  <c:v>241.6999969482422</c:v>
                </c:pt>
                <c:pt idx="2400">
                  <c:v>241.8000030517578</c:v>
                </c:pt>
                <c:pt idx="2401">
                  <c:v>241.9000091552735</c:v>
                </c:pt>
                <c:pt idx="2402">
                  <c:v>242.0000152587891</c:v>
                </c:pt>
                <c:pt idx="2403">
                  <c:v>242.0999908447266</c:v>
                </c:pt>
                <c:pt idx="2404">
                  <c:v>242.1999969482422</c:v>
                </c:pt>
                <c:pt idx="2405">
                  <c:v>242.3000030517578</c:v>
                </c:pt>
                <c:pt idx="2406">
                  <c:v>242.4000091552735</c:v>
                </c:pt>
                <c:pt idx="2407">
                  <c:v>242.5000152587891</c:v>
                </c:pt>
                <c:pt idx="2408">
                  <c:v>242.5999908447266</c:v>
                </c:pt>
                <c:pt idx="2409">
                  <c:v>242.6999969482422</c:v>
                </c:pt>
                <c:pt idx="2410">
                  <c:v>242.8000030517578</c:v>
                </c:pt>
                <c:pt idx="2411">
                  <c:v>242.9000091552735</c:v>
                </c:pt>
                <c:pt idx="2412">
                  <c:v>243.0000152587891</c:v>
                </c:pt>
                <c:pt idx="2413">
                  <c:v>243.0999908447266</c:v>
                </c:pt>
                <c:pt idx="2414">
                  <c:v>243.1999969482422</c:v>
                </c:pt>
                <c:pt idx="2415">
                  <c:v>243.3000030517578</c:v>
                </c:pt>
                <c:pt idx="2416">
                  <c:v>243.4000091552735</c:v>
                </c:pt>
                <c:pt idx="2417">
                  <c:v>243.5000152587891</c:v>
                </c:pt>
                <c:pt idx="2418">
                  <c:v>243.5999908447266</c:v>
                </c:pt>
                <c:pt idx="2419">
                  <c:v>243.6999969482422</c:v>
                </c:pt>
                <c:pt idx="2420">
                  <c:v>243.8000030517578</c:v>
                </c:pt>
                <c:pt idx="2421">
                  <c:v>243.9000091552735</c:v>
                </c:pt>
                <c:pt idx="2422">
                  <c:v>244.0000152587891</c:v>
                </c:pt>
                <c:pt idx="2423">
                  <c:v>244.0999908447266</c:v>
                </c:pt>
                <c:pt idx="2424">
                  <c:v>244.1999969482422</c:v>
                </c:pt>
                <c:pt idx="2425">
                  <c:v>244.3000030517578</c:v>
                </c:pt>
                <c:pt idx="2426">
                  <c:v>244.4000091552735</c:v>
                </c:pt>
                <c:pt idx="2427">
                  <c:v>244.5000152587891</c:v>
                </c:pt>
                <c:pt idx="2428">
                  <c:v>244.5999908447266</c:v>
                </c:pt>
                <c:pt idx="2429">
                  <c:v>244.6999969482422</c:v>
                </c:pt>
                <c:pt idx="2430">
                  <c:v>244.8000030517578</c:v>
                </c:pt>
                <c:pt idx="2431">
                  <c:v>244.9000091552735</c:v>
                </c:pt>
                <c:pt idx="2432">
                  <c:v>245.0000152587891</c:v>
                </c:pt>
                <c:pt idx="2433">
                  <c:v>245.0999908447266</c:v>
                </c:pt>
                <c:pt idx="2434">
                  <c:v>245.1999969482422</c:v>
                </c:pt>
                <c:pt idx="2435">
                  <c:v>245.3000030517578</c:v>
                </c:pt>
                <c:pt idx="2436">
                  <c:v>245.4000091552735</c:v>
                </c:pt>
                <c:pt idx="2437">
                  <c:v>245.5000152587891</c:v>
                </c:pt>
                <c:pt idx="2438">
                  <c:v>245.5999908447266</c:v>
                </c:pt>
                <c:pt idx="2439">
                  <c:v>245.6999969482422</c:v>
                </c:pt>
                <c:pt idx="2440">
                  <c:v>245.8000030517578</c:v>
                </c:pt>
                <c:pt idx="2441">
                  <c:v>245.9000091552735</c:v>
                </c:pt>
                <c:pt idx="2442">
                  <c:v>246.0000152587891</c:v>
                </c:pt>
                <c:pt idx="2443">
                  <c:v>246.0999908447266</c:v>
                </c:pt>
                <c:pt idx="2444">
                  <c:v>246.1999969482422</c:v>
                </c:pt>
                <c:pt idx="2445">
                  <c:v>246.3000030517578</c:v>
                </c:pt>
                <c:pt idx="2446">
                  <c:v>246.4000091552735</c:v>
                </c:pt>
                <c:pt idx="2447">
                  <c:v>246.5000152587891</c:v>
                </c:pt>
                <c:pt idx="2448">
                  <c:v>246.5999908447266</c:v>
                </c:pt>
                <c:pt idx="2449">
                  <c:v>246.6999969482422</c:v>
                </c:pt>
                <c:pt idx="2450">
                  <c:v>246.8000030517578</c:v>
                </c:pt>
                <c:pt idx="2451">
                  <c:v>246.9000091552735</c:v>
                </c:pt>
                <c:pt idx="2452">
                  <c:v>247.0000152587891</c:v>
                </c:pt>
                <c:pt idx="2453">
                  <c:v>247.0999908447266</c:v>
                </c:pt>
                <c:pt idx="2454">
                  <c:v>247.1999969482422</c:v>
                </c:pt>
                <c:pt idx="2455">
                  <c:v>247.3000030517578</c:v>
                </c:pt>
                <c:pt idx="2456">
                  <c:v>247.4000091552735</c:v>
                </c:pt>
                <c:pt idx="2457">
                  <c:v>247.5000152587891</c:v>
                </c:pt>
                <c:pt idx="2458">
                  <c:v>247.5999908447266</c:v>
                </c:pt>
                <c:pt idx="2459">
                  <c:v>247.6999969482422</c:v>
                </c:pt>
                <c:pt idx="2460">
                  <c:v>247.8000030517578</c:v>
                </c:pt>
                <c:pt idx="2461">
                  <c:v>247.9000091552735</c:v>
                </c:pt>
                <c:pt idx="2462">
                  <c:v>248.0000152587891</c:v>
                </c:pt>
                <c:pt idx="2463">
                  <c:v>248.0999908447266</c:v>
                </c:pt>
                <c:pt idx="2464">
                  <c:v>248.1999969482422</c:v>
                </c:pt>
                <c:pt idx="2465">
                  <c:v>248.3000030517578</c:v>
                </c:pt>
                <c:pt idx="2466">
                  <c:v>248.4000091552735</c:v>
                </c:pt>
                <c:pt idx="2467">
                  <c:v>248.5000152587891</c:v>
                </c:pt>
                <c:pt idx="2468">
                  <c:v>248.5999908447266</c:v>
                </c:pt>
                <c:pt idx="2469">
                  <c:v>248.6999969482422</c:v>
                </c:pt>
                <c:pt idx="2470">
                  <c:v>248.8000030517578</c:v>
                </c:pt>
                <c:pt idx="2471">
                  <c:v>248.9000091552735</c:v>
                </c:pt>
                <c:pt idx="2472">
                  <c:v>249.0000152587891</c:v>
                </c:pt>
                <c:pt idx="2473">
                  <c:v>249.0999908447266</c:v>
                </c:pt>
                <c:pt idx="2474">
                  <c:v>249.1999969482422</c:v>
                </c:pt>
                <c:pt idx="2475">
                  <c:v>249.3000030517578</c:v>
                </c:pt>
                <c:pt idx="2476">
                  <c:v>249.4000091552735</c:v>
                </c:pt>
                <c:pt idx="2477">
                  <c:v>249.5000152587891</c:v>
                </c:pt>
                <c:pt idx="2478">
                  <c:v>249.5999908447266</c:v>
                </c:pt>
                <c:pt idx="2479">
                  <c:v>249.6999969482422</c:v>
                </c:pt>
                <c:pt idx="2480">
                  <c:v>249.8000030517578</c:v>
                </c:pt>
                <c:pt idx="2481">
                  <c:v>249.9000091552735</c:v>
                </c:pt>
                <c:pt idx="2482">
                  <c:v>250.0000152587891</c:v>
                </c:pt>
                <c:pt idx="2483">
                  <c:v>250.0999908447266</c:v>
                </c:pt>
                <c:pt idx="2484">
                  <c:v>250.1999969482422</c:v>
                </c:pt>
                <c:pt idx="2485">
                  <c:v>250.3000030517578</c:v>
                </c:pt>
                <c:pt idx="2486">
                  <c:v>250.4000091552735</c:v>
                </c:pt>
                <c:pt idx="2487">
                  <c:v>250.5000152587891</c:v>
                </c:pt>
                <c:pt idx="2488">
                  <c:v>250.5999908447266</c:v>
                </c:pt>
                <c:pt idx="2489">
                  <c:v>250.6999969482422</c:v>
                </c:pt>
                <c:pt idx="2490">
                  <c:v>250.8000030517578</c:v>
                </c:pt>
                <c:pt idx="2491">
                  <c:v>250.9000091552735</c:v>
                </c:pt>
                <c:pt idx="2492">
                  <c:v>251.0000152587891</c:v>
                </c:pt>
                <c:pt idx="2493">
                  <c:v>251.0999908447266</c:v>
                </c:pt>
                <c:pt idx="2494">
                  <c:v>251.1999969482422</c:v>
                </c:pt>
                <c:pt idx="2495">
                  <c:v>251.3000030517578</c:v>
                </c:pt>
                <c:pt idx="2496">
                  <c:v>251.4000091552735</c:v>
                </c:pt>
                <c:pt idx="2497">
                  <c:v>251.5000152587891</c:v>
                </c:pt>
                <c:pt idx="2498">
                  <c:v>251.5999908447266</c:v>
                </c:pt>
                <c:pt idx="2499">
                  <c:v>251.6999969482422</c:v>
                </c:pt>
                <c:pt idx="2500">
                  <c:v>251.8000030517578</c:v>
                </c:pt>
                <c:pt idx="2501">
                  <c:v>251.9000091552735</c:v>
                </c:pt>
                <c:pt idx="2502">
                  <c:v>252.0000152587891</c:v>
                </c:pt>
                <c:pt idx="2503">
                  <c:v>252.0999908447266</c:v>
                </c:pt>
                <c:pt idx="2504">
                  <c:v>252.1999969482422</c:v>
                </c:pt>
                <c:pt idx="2505">
                  <c:v>252.3000030517578</c:v>
                </c:pt>
                <c:pt idx="2506">
                  <c:v>252.4000091552735</c:v>
                </c:pt>
                <c:pt idx="2507">
                  <c:v>252.5000152587891</c:v>
                </c:pt>
                <c:pt idx="2508">
                  <c:v>252.5999908447266</c:v>
                </c:pt>
                <c:pt idx="2509">
                  <c:v>252.6999969482422</c:v>
                </c:pt>
                <c:pt idx="2510">
                  <c:v>252.8000030517578</c:v>
                </c:pt>
                <c:pt idx="2511">
                  <c:v>252.9000091552735</c:v>
                </c:pt>
                <c:pt idx="2512">
                  <c:v>253.0000152587891</c:v>
                </c:pt>
                <c:pt idx="2513">
                  <c:v>253.0999908447266</c:v>
                </c:pt>
                <c:pt idx="2514">
                  <c:v>253.1999969482422</c:v>
                </c:pt>
                <c:pt idx="2515">
                  <c:v>253.3000030517578</c:v>
                </c:pt>
                <c:pt idx="2516">
                  <c:v>253.4000091552735</c:v>
                </c:pt>
                <c:pt idx="2517">
                  <c:v>253.5000152587891</c:v>
                </c:pt>
                <c:pt idx="2518">
                  <c:v>253.5999908447266</c:v>
                </c:pt>
                <c:pt idx="2519">
                  <c:v>253.6999969482422</c:v>
                </c:pt>
                <c:pt idx="2520">
                  <c:v>253.8000030517578</c:v>
                </c:pt>
                <c:pt idx="2521">
                  <c:v>253.9000091552735</c:v>
                </c:pt>
                <c:pt idx="2522">
                  <c:v>254.0000152587891</c:v>
                </c:pt>
                <c:pt idx="2523">
                  <c:v>254.0999908447266</c:v>
                </c:pt>
                <c:pt idx="2524">
                  <c:v>254.1999969482422</c:v>
                </c:pt>
                <c:pt idx="2525">
                  <c:v>254.3000030517578</c:v>
                </c:pt>
                <c:pt idx="2526">
                  <c:v>254.4000091552735</c:v>
                </c:pt>
                <c:pt idx="2527">
                  <c:v>254.5000152587891</c:v>
                </c:pt>
                <c:pt idx="2528">
                  <c:v>254.5999908447266</c:v>
                </c:pt>
                <c:pt idx="2529">
                  <c:v>254.6999969482422</c:v>
                </c:pt>
                <c:pt idx="2530">
                  <c:v>254.8000030517578</c:v>
                </c:pt>
                <c:pt idx="2531">
                  <c:v>254.9000091552735</c:v>
                </c:pt>
                <c:pt idx="2532">
                  <c:v>255.0000152587891</c:v>
                </c:pt>
                <c:pt idx="2533">
                  <c:v>255.0999908447266</c:v>
                </c:pt>
                <c:pt idx="2534">
                  <c:v>255.1999969482422</c:v>
                </c:pt>
                <c:pt idx="2535">
                  <c:v>255.3000030517578</c:v>
                </c:pt>
                <c:pt idx="2536">
                  <c:v>255.4000091552735</c:v>
                </c:pt>
                <c:pt idx="2537">
                  <c:v>255.5000152587891</c:v>
                </c:pt>
                <c:pt idx="2538">
                  <c:v>255.5999908447266</c:v>
                </c:pt>
                <c:pt idx="2539">
                  <c:v>255.6999969482422</c:v>
                </c:pt>
                <c:pt idx="2540">
                  <c:v>255.8000030517578</c:v>
                </c:pt>
                <c:pt idx="2541">
                  <c:v>255.9000091552735</c:v>
                </c:pt>
                <c:pt idx="2542">
                  <c:v>256.0</c:v>
                </c:pt>
                <c:pt idx="2543">
                  <c:v>256.0999755859375</c:v>
                </c:pt>
                <c:pt idx="2544">
                  <c:v>256.1999816894534</c:v>
                </c:pt>
                <c:pt idx="2545">
                  <c:v>256.2999877929687</c:v>
                </c:pt>
                <c:pt idx="2546">
                  <c:v>256.3999938964843</c:v>
                </c:pt>
                <c:pt idx="2547">
                  <c:v>256.5</c:v>
                </c:pt>
                <c:pt idx="2548">
                  <c:v>256.5999755859375</c:v>
                </c:pt>
                <c:pt idx="2549">
                  <c:v>256.6999816894534</c:v>
                </c:pt>
                <c:pt idx="2550">
                  <c:v>256.7999877929687</c:v>
                </c:pt>
                <c:pt idx="2551">
                  <c:v>256.8999938964843</c:v>
                </c:pt>
                <c:pt idx="2552">
                  <c:v>257.0</c:v>
                </c:pt>
                <c:pt idx="2553">
                  <c:v>257.0999755859375</c:v>
                </c:pt>
                <c:pt idx="2554">
                  <c:v>257.1999816894534</c:v>
                </c:pt>
                <c:pt idx="2555">
                  <c:v>257.2999877929687</c:v>
                </c:pt>
                <c:pt idx="2556">
                  <c:v>257.3999938964843</c:v>
                </c:pt>
                <c:pt idx="2557">
                  <c:v>257.5</c:v>
                </c:pt>
                <c:pt idx="2558">
                  <c:v>257.5999755859375</c:v>
                </c:pt>
                <c:pt idx="2559">
                  <c:v>257.6999816894534</c:v>
                </c:pt>
                <c:pt idx="2560">
                  <c:v>257.7999877929687</c:v>
                </c:pt>
                <c:pt idx="2561">
                  <c:v>257.8999938964843</c:v>
                </c:pt>
                <c:pt idx="2562">
                  <c:v>258.0</c:v>
                </c:pt>
                <c:pt idx="2563">
                  <c:v>258.0999755859375</c:v>
                </c:pt>
                <c:pt idx="2564">
                  <c:v>258.1999816894534</c:v>
                </c:pt>
                <c:pt idx="2565">
                  <c:v>258.2999877929687</c:v>
                </c:pt>
                <c:pt idx="2566">
                  <c:v>258.3999938964843</c:v>
                </c:pt>
                <c:pt idx="2567">
                  <c:v>258.5</c:v>
                </c:pt>
                <c:pt idx="2568">
                  <c:v>258.5999755859375</c:v>
                </c:pt>
                <c:pt idx="2569">
                  <c:v>258.6999816894534</c:v>
                </c:pt>
                <c:pt idx="2570">
                  <c:v>258.7999877929687</c:v>
                </c:pt>
                <c:pt idx="2571">
                  <c:v>258.8999938964843</c:v>
                </c:pt>
                <c:pt idx="2572">
                  <c:v>259.0</c:v>
                </c:pt>
                <c:pt idx="2573">
                  <c:v>259.0999755859375</c:v>
                </c:pt>
                <c:pt idx="2574">
                  <c:v>259.1999816894534</c:v>
                </c:pt>
                <c:pt idx="2575">
                  <c:v>259.2999877929687</c:v>
                </c:pt>
                <c:pt idx="2576">
                  <c:v>259.3999938964843</c:v>
                </c:pt>
                <c:pt idx="2577">
                  <c:v>259.5</c:v>
                </c:pt>
                <c:pt idx="2578">
                  <c:v>259.5999755859375</c:v>
                </c:pt>
                <c:pt idx="2579">
                  <c:v>259.6999816894534</c:v>
                </c:pt>
                <c:pt idx="2580">
                  <c:v>259.7999877929687</c:v>
                </c:pt>
                <c:pt idx="2581">
                  <c:v>259.8999938964843</c:v>
                </c:pt>
                <c:pt idx="2582">
                  <c:v>260.0</c:v>
                </c:pt>
                <c:pt idx="2583">
                  <c:v>260.0999755859375</c:v>
                </c:pt>
                <c:pt idx="2584">
                  <c:v>260.1999816894534</c:v>
                </c:pt>
                <c:pt idx="2585">
                  <c:v>260.2999877929687</c:v>
                </c:pt>
                <c:pt idx="2586">
                  <c:v>260.3999938964843</c:v>
                </c:pt>
                <c:pt idx="2587">
                  <c:v>260.5</c:v>
                </c:pt>
                <c:pt idx="2588">
                  <c:v>260.5999755859375</c:v>
                </c:pt>
                <c:pt idx="2589">
                  <c:v>260.6999816894534</c:v>
                </c:pt>
                <c:pt idx="2590">
                  <c:v>260.7999877929687</c:v>
                </c:pt>
                <c:pt idx="2591">
                  <c:v>260.8999938964843</c:v>
                </c:pt>
                <c:pt idx="2592">
                  <c:v>261.0</c:v>
                </c:pt>
                <c:pt idx="2593">
                  <c:v>261.0999755859375</c:v>
                </c:pt>
                <c:pt idx="2594">
                  <c:v>261.1999816894534</c:v>
                </c:pt>
                <c:pt idx="2595">
                  <c:v>261.2999877929687</c:v>
                </c:pt>
                <c:pt idx="2596">
                  <c:v>261.3999938964843</c:v>
                </c:pt>
                <c:pt idx="2597">
                  <c:v>261.5</c:v>
                </c:pt>
                <c:pt idx="2598">
                  <c:v>261.5999755859375</c:v>
                </c:pt>
                <c:pt idx="2599">
                  <c:v>261.6999816894534</c:v>
                </c:pt>
                <c:pt idx="2600">
                  <c:v>261.7999877929687</c:v>
                </c:pt>
                <c:pt idx="2601">
                  <c:v>261.8999938964843</c:v>
                </c:pt>
                <c:pt idx="2602">
                  <c:v>262.0</c:v>
                </c:pt>
                <c:pt idx="2603">
                  <c:v>262.0999755859375</c:v>
                </c:pt>
                <c:pt idx="2604">
                  <c:v>262.1999816894534</c:v>
                </c:pt>
                <c:pt idx="2605">
                  <c:v>262.2999877929687</c:v>
                </c:pt>
                <c:pt idx="2606">
                  <c:v>262.3999938964843</c:v>
                </c:pt>
                <c:pt idx="2607">
                  <c:v>262.5</c:v>
                </c:pt>
                <c:pt idx="2608">
                  <c:v>262.5999755859375</c:v>
                </c:pt>
                <c:pt idx="2609">
                  <c:v>262.6999816894534</c:v>
                </c:pt>
                <c:pt idx="2610">
                  <c:v>262.7999877929687</c:v>
                </c:pt>
                <c:pt idx="2611">
                  <c:v>262.8999938964843</c:v>
                </c:pt>
                <c:pt idx="2612">
                  <c:v>263.0</c:v>
                </c:pt>
                <c:pt idx="2613">
                  <c:v>263.0999755859375</c:v>
                </c:pt>
                <c:pt idx="2614">
                  <c:v>263.1999816894534</c:v>
                </c:pt>
                <c:pt idx="2615">
                  <c:v>263.2999877929687</c:v>
                </c:pt>
                <c:pt idx="2616">
                  <c:v>263.3999938964843</c:v>
                </c:pt>
                <c:pt idx="2617">
                  <c:v>263.5</c:v>
                </c:pt>
                <c:pt idx="2618">
                  <c:v>263.5999755859375</c:v>
                </c:pt>
                <c:pt idx="2619">
                  <c:v>263.6999816894534</c:v>
                </c:pt>
                <c:pt idx="2620">
                  <c:v>263.7999877929687</c:v>
                </c:pt>
                <c:pt idx="2621">
                  <c:v>263.8999938964843</c:v>
                </c:pt>
                <c:pt idx="2622">
                  <c:v>264.0</c:v>
                </c:pt>
                <c:pt idx="2623">
                  <c:v>264.0999755859375</c:v>
                </c:pt>
                <c:pt idx="2624">
                  <c:v>264.1999816894534</c:v>
                </c:pt>
                <c:pt idx="2625">
                  <c:v>264.2999877929687</c:v>
                </c:pt>
                <c:pt idx="2626">
                  <c:v>264.3999938964843</c:v>
                </c:pt>
                <c:pt idx="2627">
                  <c:v>264.5</c:v>
                </c:pt>
                <c:pt idx="2628">
                  <c:v>264.5999755859375</c:v>
                </c:pt>
                <c:pt idx="2629">
                  <c:v>264.6999816894534</c:v>
                </c:pt>
                <c:pt idx="2630">
                  <c:v>264.7999877929687</c:v>
                </c:pt>
                <c:pt idx="2631">
                  <c:v>264.8999938964843</c:v>
                </c:pt>
                <c:pt idx="2632">
                  <c:v>265.0</c:v>
                </c:pt>
                <c:pt idx="2633">
                  <c:v>265.0999755859375</c:v>
                </c:pt>
                <c:pt idx="2634">
                  <c:v>265.1999816894534</c:v>
                </c:pt>
                <c:pt idx="2635">
                  <c:v>265.2999877929687</c:v>
                </c:pt>
                <c:pt idx="2636">
                  <c:v>265.3999938964843</c:v>
                </c:pt>
                <c:pt idx="2637">
                  <c:v>265.5</c:v>
                </c:pt>
                <c:pt idx="2638">
                  <c:v>265.5999755859375</c:v>
                </c:pt>
                <c:pt idx="2639">
                  <c:v>265.6999816894534</c:v>
                </c:pt>
                <c:pt idx="2640">
                  <c:v>265.7999877929687</c:v>
                </c:pt>
                <c:pt idx="2641">
                  <c:v>265.8999938964843</c:v>
                </c:pt>
                <c:pt idx="2642">
                  <c:v>266.0</c:v>
                </c:pt>
                <c:pt idx="2643">
                  <c:v>266.0999755859375</c:v>
                </c:pt>
                <c:pt idx="2644">
                  <c:v>266.1999816894534</c:v>
                </c:pt>
                <c:pt idx="2645">
                  <c:v>266.2999877929687</c:v>
                </c:pt>
                <c:pt idx="2646">
                  <c:v>266.3999938964843</c:v>
                </c:pt>
                <c:pt idx="2647">
                  <c:v>266.5</c:v>
                </c:pt>
                <c:pt idx="2648">
                  <c:v>266.5999755859375</c:v>
                </c:pt>
                <c:pt idx="2649">
                  <c:v>266.6999816894534</c:v>
                </c:pt>
                <c:pt idx="2650">
                  <c:v>266.7999877929687</c:v>
                </c:pt>
                <c:pt idx="2651">
                  <c:v>266.8999938964843</c:v>
                </c:pt>
                <c:pt idx="2652">
                  <c:v>267.0</c:v>
                </c:pt>
                <c:pt idx="2653">
                  <c:v>267.0999755859375</c:v>
                </c:pt>
                <c:pt idx="2654">
                  <c:v>267.1999816894534</c:v>
                </c:pt>
                <c:pt idx="2655">
                  <c:v>267.2999877929687</c:v>
                </c:pt>
                <c:pt idx="2656">
                  <c:v>267.3999938964843</c:v>
                </c:pt>
                <c:pt idx="2657">
                  <c:v>267.5</c:v>
                </c:pt>
                <c:pt idx="2658">
                  <c:v>267.5999755859375</c:v>
                </c:pt>
                <c:pt idx="2659">
                  <c:v>267.6999816894534</c:v>
                </c:pt>
                <c:pt idx="2660">
                  <c:v>267.7999877929687</c:v>
                </c:pt>
                <c:pt idx="2661">
                  <c:v>267.8999938964843</c:v>
                </c:pt>
                <c:pt idx="2662">
                  <c:v>268.0</c:v>
                </c:pt>
                <c:pt idx="2663">
                  <c:v>268.0999755859375</c:v>
                </c:pt>
                <c:pt idx="2664">
                  <c:v>268.1999816894534</c:v>
                </c:pt>
                <c:pt idx="2665">
                  <c:v>268.2999877929687</c:v>
                </c:pt>
                <c:pt idx="2666">
                  <c:v>268.3999938964843</c:v>
                </c:pt>
                <c:pt idx="2667">
                  <c:v>268.5</c:v>
                </c:pt>
                <c:pt idx="2668">
                  <c:v>268.5999755859375</c:v>
                </c:pt>
                <c:pt idx="2669">
                  <c:v>268.6999816894534</c:v>
                </c:pt>
                <c:pt idx="2670">
                  <c:v>268.7999877929687</c:v>
                </c:pt>
                <c:pt idx="2671">
                  <c:v>268.8999938964843</c:v>
                </c:pt>
                <c:pt idx="2672">
                  <c:v>269.0</c:v>
                </c:pt>
                <c:pt idx="2673">
                  <c:v>269.0999755859375</c:v>
                </c:pt>
                <c:pt idx="2674">
                  <c:v>269.1999816894534</c:v>
                </c:pt>
                <c:pt idx="2675">
                  <c:v>269.2999877929687</c:v>
                </c:pt>
                <c:pt idx="2676">
                  <c:v>269.3999938964843</c:v>
                </c:pt>
                <c:pt idx="2677">
                  <c:v>269.5</c:v>
                </c:pt>
                <c:pt idx="2678">
                  <c:v>269.5999755859375</c:v>
                </c:pt>
                <c:pt idx="2679">
                  <c:v>269.6999816894534</c:v>
                </c:pt>
                <c:pt idx="2680">
                  <c:v>269.7999877929687</c:v>
                </c:pt>
                <c:pt idx="2681">
                  <c:v>269.8999938964843</c:v>
                </c:pt>
                <c:pt idx="2682">
                  <c:v>270.0</c:v>
                </c:pt>
                <c:pt idx="2683">
                  <c:v>270.0999755859375</c:v>
                </c:pt>
                <c:pt idx="2684">
                  <c:v>270.1999816894534</c:v>
                </c:pt>
                <c:pt idx="2685">
                  <c:v>270.2999877929687</c:v>
                </c:pt>
                <c:pt idx="2686">
                  <c:v>270.3999938964843</c:v>
                </c:pt>
                <c:pt idx="2687">
                  <c:v>270.5</c:v>
                </c:pt>
                <c:pt idx="2688">
                  <c:v>270.5999755859375</c:v>
                </c:pt>
                <c:pt idx="2689">
                  <c:v>270.6999816894534</c:v>
                </c:pt>
                <c:pt idx="2690">
                  <c:v>270.7999877929687</c:v>
                </c:pt>
                <c:pt idx="2691">
                  <c:v>270.8999938964843</c:v>
                </c:pt>
                <c:pt idx="2692">
                  <c:v>271.0</c:v>
                </c:pt>
                <c:pt idx="2693">
                  <c:v>271.0999755859375</c:v>
                </c:pt>
                <c:pt idx="2694">
                  <c:v>271.1999816894534</c:v>
                </c:pt>
                <c:pt idx="2695">
                  <c:v>271.2999877929687</c:v>
                </c:pt>
                <c:pt idx="2696">
                  <c:v>271.3999938964843</c:v>
                </c:pt>
                <c:pt idx="2697">
                  <c:v>271.5</c:v>
                </c:pt>
                <c:pt idx="2698">
                  <c:v>271.5999755859375</c:v>
                </c:pt>
                <c:pt idx="2699">
                  <c:v>271.6999816894534</c:v>
                </c:pt>
                <c:pt idx="2700">
                  <c:v>271.7999877929687</c:v>
                </c:pt>
                <c:pt idx="2701">
                  <c:v>271.8999938964843</c:v>
                </c:pt>
                <c:pt idx="2702">
                  <c:v>272.0</c:v>
                </c:pt>
                <c:pt idx="2703">
                  <c:v>272.0999755859375</c:v>
                </c:pt>
                <c:pt idx="2704">
                  <c:v>272.1999816894534</c:v>
                </c:pt>
                <c:pt idx="2705">
                  <c:v>272.2999877929687</c:v>
                </c:pt>
                <c:pt idx="2706">
                  <c:v>272.3999938964843</c:v>
                </c:pt>
                <c:pt idx="2707">
                  <c:v>272.5</c:v>
                </c:pt>
                <c:pt idx="2708">
                  <c:v>272.5999755859375</c:v>
                </c:pt>
                <c:pt idx="2709">
                  <c:v>272.6999816894534</c:v>
                </c:pt>
                <c:pt idx="2710">
                  <c:v>272.7999877929687</c:v>
                </c:pt>
                <c:pt idx="2711">
                  <c:v>272.8999938964843</c:v>
                </c:pt>
                <c:pt idx="2712">
                  <c:v>273.0</c:v>
                </c:pt>
                <c:pt idx="2713">
                  <c:v>273.0999755859375</c:v>
                </c:pt>
                <c:pt idx="2714">
                  <c:v>273.1999816894534</c:v>
                </c:pt>
                <c:pt idx="2715">
                  <c:v>273.2999877929687</c:v>
                </c:pt>
                <c:pt idx="2716">
                  <c:v>273.3999938964843</c:v>
                </c:pt>
                <c:pt idx="2717">
                  <c:v>273.5</c:v>
                </c:pt>
                <c:pt idx="2718">
                  <c:v>273.5999755859375</c:v>
                </c:pt>
                <c:pt idx="2719">
                  <c:v>273.6999816894534</c:v>
                </c:pt>
                <c:pt idx="2720">
                  <c:v>273.7999877929687</c:v>
                </c:pt>
                <c:pt idx="2721">
                  <c:v>273.8999938964843</c:v>
                </c:pt>
                <c:pt idx="2722">
                  <c:v>274.0</c:v>
                </c:pt>
                <c:pt idx="2723">
                  <c:v>274.0999755859375</c:v>
                </c:pt>
                <c:pt idx="2724">
                  <c:v>274.1999816894534</c:v>
                </c:pt>
                <c:pt idx="2725">
                  <c:v>274.2999877929687</c:v>
                </c:pt>
                <c:pt idx="2726">
                  <c:v>274.3999938964843</c:v>
                </c:pt>
                <c:pt idx="2727">
                  <c:v>274.5</c:v>
                </c:pt>
                <c:pt idx="2728">
                  <c:v>274.5999755859375</c:v>
                </c:pt>
                <c:pt idx="2729">
                  <c:v>274.6999816894534</c:v>
                </c:pt>
                <c:pt idx="2730">
                  <c:v>274.7999877929687</c:v>
                </c:pt>
                <c:pt idx="2731">
                  <c:v>274.8999938964843</c:v>
                </c:pt>
                <c:pt idx="2732">
                  <c:v>275.0</c:v>
                </c:pt>
                <c:pt idx="2733">
                  <c:v>275.0999755859375</c:v>
                </c:pt>
                <c:pt idx="2734">
                  <c:v>275.1999816894534</c:v>
                </c:pt>
                <c:pt idx="2735">
                  <c:v>275.2999877929687</c:v>
                </c:pt>
                <c:pt idx="2736">
                  <c:v>275.3999938964843</c:v>
                </c:pt>
                <c:pt idx="2737">
                  <c:v>275.5</c:v>
                </c:pt>
                <c:pt idx="2738">
                  <c:v>275.5999755859375</c:v>
                </c:pt>
                <c:pt idx="2739">
                  <c:v>275.6999816894534</c:v>
                </c:pt>
                <c:pt idx="2740">
                  <c:v>275.7999877929687</c:v>
                </c:pt>
                <c:pt idx="2741">
                  <c:v>275.8999938964843</c:v>
                </c:pt>
                <c:pt idx="2742">
                  <c:v>276.0</c:v>
                </c:pt>
                <c:pt idx="2743">
                  <c:v>276.0999755859375</c:v>
                </c:pt>
                <c:pt idx="2744">
                  <c:v>276.1999816894534</c:v>
                </c:pt>
                <c:pt idx="2745">
                  <c:v>276.2999877929687</c:v>
                </c:pt>
                <c:pt idx="2746">
                  <c:v>276.3999938964843</c:v>
                </c:pt>
                <c:pt idx="2747">
                  <c:v>276.5</c:v>
                </c:pt>
                <c:pt idx="2748">
                  <c:v>276.5999755859375</c:v>
                </c:pt>
                <c:pt idx="2749">
                  <c:v>276.6999816894534</c:v>
                </c:pt>
                <c:pt idx="2750">
                  <c:v>276.7999877929687</c:v>
                </c:pt>
                <c:pt idx="2751">
                  <c:v>276.8999938964843</c:v>
                </c:pt>
                <c:pt idx="2752">
                  <c:v>277.0</c:v>
                </c:pt>
                <c:pt idx="2753">
                  <c:v>277.0999755859375</c:v>
                </c:pt>
                <c:pt idx="2754">
                  <c:v>277.1999816894534</c:v>
                </c:pt>
                <c:pt idx="2755">
                  <c:v>277.2999877929687</c:v>
                </c:pt>
                <c:pt idx="2756">
                  <c:v>277.3999938964843</c:v>
                </c:pt>
                <c:pt idx="2757">
                  <c:v>277.5</c:v>
                </c:pt>
                <c:pt idx="2758">
                  <c:v>277.5999755859375</c:v>
                </c:pt>
                <c:pt idx="2759">
                  <c:v>277.6999816894534</c:v>
                </c:pt>
                <c:pt idx="2760">
                  <c:v>277.7999877929687</c:v>
                </c:pt>
                <c:pt idx="2761">
                  <c:v>277.8999938964843</c:v>
                </c:pt>
                <c:pt idx="2762">
                  <c:v>278.0</c:v>
                </c:pt>
                <c:pt idx="2763">
                  <c:v>278.0999755859375</c:v>
                </c:pt>
                <c:pt idx="2764">
                  <c:v>278.1999816894534</c:v>
                </c:pt>
                <c:pt idx="2765">
                  <c:v>278.2999877929687</c:v>
                </c:pt>
                <c:pt idx="2766">
                  <c:v>278.3999938964843</c:v>
                </c:pt>
                <c:pt idx="2767">
                  <c:v>278.5</c:v>
                </c:pt>
                <c:pt idx="2768">
                  <c:v>278.5999755859375</c:v>
                </c:pt>
                <c:pt idx="2769">
                  <c:v>278.6999816894534</c:v>
                </c:pt>
                <c:pt idx="2770">
                  <c:v>278.7999877929687</c:v>
                </c:pt>
                <c:pt idx="2771">
                  <c:v>278.8999938964843</c:v>
                </c:pt>
                <c:pt idx="2772">
                  <c:v>279.0</c:v>
                </c:pt>
                <c:pt idx="2773">
                  <c:v>279.0999755859375</c:v>
                </c:pt>
                <c:pt idx="2774">
                  <c:v>279.1999816894534</c:v>
                </c:pt>
                <c:pt idx="2775">
                  <c:v>279.2999877929687</c:v>
                </c:pt>
                <c:pt idx="2776">
                  <c:v>279.3999938964843</c:v>
                </c:pt>
                <c:pt idx="2777">
                  <c:v>279.5</c:v>
                </c:pt>
                <c:pt idx="2778">
                  <c:v>279.5999755859375</c:v>
                </c:pt>
                <c:pt idx="2779">
                  <c:v>279.6999816894534</c:v>
                </c:pt>
                <c:pt idx="2780">
                  <c:v>279.7999877929687</c:v>
                </c:pt>
                <c:pt idx="2781">
                  <c:v>279.8999938964843</c:v>
                </c:pt>
                <c:pt idx="2782">
                  <c:v>280.0</c:v>
                </c:pt>
                <c:pt idx="2783">
                  <c:v>280.0999755859375</c:v>
                </c:pt>
                <c:pt idx="2784">
                  <c:v>280.1999816894534</c:v>
                </c:pt>
                <c:pt idx="2785">
                  <c:v>280.2999877929687</c:v>
                </c:pt>
                <c:pt idx="2786">
                  <c:v>280.3999938964843</c:v>
                </c:pt>
                <c:pt idx="2787">
                  <c:v>280.5</c:v>
                </c:pt>
                <c:pt idx="2788">
                  <c:v>280.5999755859375</c:v>
                </c:pt>
                <c:pt idx="2789">
                  <c:v>280.6999816894534</c:v>
                </c:pt>
                <c:pt idx="2790">
                  <c:v>280.7999877929687</c:v>
                </c:pt>
                <c:pt idx="2791">
                  <c:v>280.8999938964843</c:v>
                </c:pt>
                <c:pt idx="2792">
                  <c:v>281.0</c:v>
                </c:pt>
                <c:pt idx="2793">
                  <c:v>281.0999755859375</c:v>
                </c:pt>
                <c:pt idx="2794">
                  <c:v>281.1999816894534</c:v>
                </c:pt>
                <c:pt idx="2795">
                  <c:v>281.2999877929687</c:v>
                </c:pt>
                <c:pt idx="2796">
                  <c:v>281.3999938964843</c:v>
                </c:pt>
                <c:pt idx="2797">
                  <c:v>281.5</c:v>
                </c:pt>
                <c:pt idx="2798">
                  <c:v>281.5999755859375</c:v>
                </c:pt>
                <c:pt idx="2799">
                  <c:v>281.6999816894534</c:v>
                </c:pt>
                <c:pt idx="2800">
                  <c:v>281.7999877929687</c:v>
                </c:pt>
                <c:pt idx="2801">
                  <c:v>281.8999938964843</c:v>
                </c:pt>
                <c:pt idx="2802">
                  <c:v>282.0</c:v>
                </c:pt>
                <c:pt idx="2803">
                  <c:v>282.0999755859375</c:v>
                </c:pt>
                <c:pt idx="2804">
                  <c:v>282.1999816894534</c:v>
                </c:pt>
                <c:pt idx="2805">
                  <c:v>282.2999877929687</c:v>
                </c:pt>
                <c:pt idx="2806">
                  <c:v>282.3999938964843</c:v>
                </c:pt>
                <c:pt idx="2807">
                  <c:v>282.5</c:v>
                </c:pt>
                <c:pt idx="2808">
                  <c:v>282.5999755859375</c:v>
                </c:pt>
                <c:pt idx="2809">
                  <c:v>282.6999816894534</c:v>
                </c:pt>
                <c:pt idx="2810">
                  <c:v>282.7999877929687</c:v>
                </c:pt>
                <c:pt idx="2811">
                  <c:v>282.8999938964843</c:v>
                </c:pt>
                <c:pt idx="2812">
                  <c:v>283.0</c:v>
                </c:pt>
                <c:pt idx="2813">
                  <c:v>283.0999755859375</c:v>
                </c:pt>
                <c:pt idx="2814">
                  <c:v>283.1999816894534</c:v>
                </c:pt>
                <c:pt idx="2815">
                  <c:v>283.2999877929687</c:v>
                </c:pt>
                <c:pt idx="2816">
                  <c:v>283.3999938964843</c:v>
                </c:pt>
                <c:pt idx="2817">
                  <c:v>283.5</c:v>
                </c:pt>
                <c:pt idx="2818">
                  <c:v>283.5999755859375</c:v>
                </c:pt>
                <c:pt idx="2819">
                  <c:v>283.6999816894534</c:v>
                </c:pt>
                <c:pt idx="2820">
                  <c:v>283.7999877929687</c:v>
                </c:pt>
                <c:pt idx="2821">
                  <c:v>283.8999938964843</c:v>
                </c:pt>
                <c:pt idx="2822">
                  <c:v>284.0</c:v>
                </c:pt>
                <c:pt idx="2823">
                  <c:v>284.0999755859375</c:v>
                </c:pt>
                <c:pt idx="2824">
                  <c:v>284.1999816894534</c:v>
                </c:pt>
                <c:pt idx="2825">
                  <c:v>284.2999877929687</c:v>
                </c:pt>
                <c:pt idx="2826">
                  <c:v>284.3999938964843</c:v>
                </c:pt>
                <c:pt idx="2827">
                  <c:v>284.5</c:v>
                </c:pt>
                <c:pt idx="2828">
                  <c:v>284.5999755859375</c:v>
                </c:pt>
                <c:pt idx="2829">
                  <c:v>284.6999816894534</c:v>
                </c:pt>
                <c:pt idx="2830">
                  <c:v>284.7999877929687</c:v>
                </c:pt>
                <c:pt idx="2831">
                  <c:v>284.8999938964843</c:v>
                </c:pt>
                <c:pt idx="2832">
                  <c:v>285.0</c:v>
                </c:pt>
                <c:pt idx="2833">
                  <c:v>285.0999755859375</c:v>
                </c:pt>
                <c:pt idx="2834">
                  <c:v>285.1999816894534</c:v>
                </c:pt>
                <c:pt idx="2835">
                  <c:v>285.2999877929687</c:v>
                </c:pt>
                <c:pt idx="2836">
                  <c:v>285.3999938964843</c:v>
                </c:pt>
                <c:pt idx="2837">
                  <c:v>285.5</c:v>
                </c:pt>
                <c:pt idx="2838">
                  <c:v>285.5999755859375</c:v>
                </c:pt>
                <c:pt idx="2839">
                  <c:v>285.6999816894534</c:v>
                </c:pt>
                <c:pt idx="2840">
                  <c:v>285.7999877929687</c:v>
                </c:pt>
                <c:pt idx="2841">
                  <c:v>285.8999938964843</c:v>
                </c:pt>
                <c:pt idx="2842">
                  <c:v>286.0</c:v>
                </c:pt>
                <c:pt idx="2843">
                  <c:v>286.0999755859375</c:v>
                </c:pt>
                <c:pt idx="2844">
                  <c:v>286.1999816894534</c:v>
                </c:pt>
                <c:pt idx="2845">
                  <c:v>286.2999877929687</c:v>
                </c:pt>
                <c:pt idx="2846">
                  <c:v>286.3999938964843</c:v>
                </c:pt>
                <c:pt idx="2847">
                  <c:v>286.5</c:v>
                </c:pt>
                <c:pt idx="2848">
                  <c:v>286.5999755859375</c:v>
                </c:pt>
                <c:pt idx="2849">
                  <c:v>286.6999816894534</c:v>
                </c:pt>
                <c:pt idx="2850">
                  <c:v>286.7999877929687</c:v>
                </c:pt>
                <c:pt idx="2851">
                  <c:v>286.8999938964843</c:v>
                </c:pt>
                <c:pt idx="2852">
                  <c:v>287.0</c:v>
                </c:pt>
                <c:pt idx="2853">
                  <c:v>287.0999755859375</c:v>
                </c:pt>
                <c:pt idx="2854">
                  <c:v>287.1999816894534</c:v>
                </c:pt>
                <c:pt idx="2855">
                  <c:v>287.2999877929687</c:v>
                </c:pt>
                <c:pt idx="2856">
                  <c:v>287.3999938964843</c:v>
                </c:pt>
                <c:pt idx="2857">
                  <c:v>287.5</c:v>
                </c:pt>
                <c:pt idx="2858">
                  <c:v>287.5999755859375</c:v>
                </c:pt>
                <c:pt idx="2859">
                  <c:v>287.6999816894534</c:v>
                </c:pt>
                <c:pt idx="2860">
                  <c:v>287.7999877929687</c:v>
                </c:pt>
                <c:pt idx="2861">
                  <c:v>287.8999938964843</c:v>
                </c:pt>
                <c:pt idx="2862">
                  <c:v>288.0</c:v>
                </c:pt>
                <c:pt idx="2863">
                  <c:v>288.0999755859375</c:v>
                </c:pt>
                <c:pt idx="2864">
                  <c:v>288.1999816894534</c:v>
                </c:pt>
                <c:pt idx="2865">
                  <c:v>288.2999877929687</c:v>
                </c:pt>
                <c:pt idx="2866">
                  <c:v>288.3999938964843</c:v>
                </c:pt>
                <c:pt idx="2867">
                  <c:v>288.5</c:v>
                </c:pt>
                <c:pt idx="2868">
                  <c:v>288.5999755859375</c:v>
                </c:pt>
                <c:pt idx="2869">
                  <c:v>288.6999816894534</c:v>
                </c:pt>
                <c:pt idx="2870">
                  <c:v>288.7999877929687</c:v>
                </c:pt>
                <c:pt idx="2871">
                  <c:v>288.8999938964843</c:v>
                </c:pt>
                <c:pt idx="2872">
                  <c:v>289.0</c:v>
                </c:pt>
                <c:pt idx="2873">
                  <c:v>289.0999755859375</c:v>
                </c:pt>
                <c:pt idx="2874">
                  <c:v>289.1999816894534</c:v>
                </c:pt>
                <c:pt idx="2875">
                  <c:v>289.2999877929687</c:v>
                </c:pt>
                <c:pt idx="2876">
                  <c:v>289.3999938964843</c:v>
                </c:pt>
                <c:pt idx="2877">
                  <c:v>289.5</c:v>
                </c:pt>
                <c:pt idx="2878">
                  <c:v>289.5999755859375</c:v>
                </c:pt>
                <c:pt idx="2879">
                  <c:v>289.6999816894534</c:v>
                </c:pt>
                <c:pt idx="2880">
                  <c:v>289.7999877929687</c:v>
                </c:pt>
                <c:pt idx="2881">
                  <c:v>289.8999938964843</c:v>
                </c:pt>
                <c:pt idx="2882">
                  <c:v>290.0</c:v>
                </c:pt>
                <c:pt idx="2883">
                  <c:v>290.0999755859375</c:v>
                </c:pt>
                <c:pt idx="2884">
                  <c:v>290.1999816894534</c:v>
                </c:pt>
                <c:pt idx="2885">
                  <c:v>290.2999877929687</c:v>
                </c:pt>
                <c:pt idx="2886">
                  <c:v>290.3999938964843</c:v>
                </c:pt>
                <c:pt idx="2887">
                  <c:v>290.5</c:v>
                </c:pt>
                <c:pt idx="2888">
                  <c:v>290.5999755859375</c:v>
                </c:pt>
                <c:pt idx="2889">
                  <c:v>290.6999816894534</c:v>
                </c:pt>
                <c:pt idx="2890">
                  <c:v>290.7999877929687</c:v>
                </c:pt>
                <c:pt idx="2891">
                  <c:v>290.8999938964843</c:v>
                </c:pt>
                <c:pt idx="2892">
                  <c:v>291.0</c:v>
                </c:pt>
                <c:pt idx="2893">
                  <c:v>291.0999755859375</c:v>
                </c:pt>
                <c:pt idx="2894">
                  <c:v>291.1999816894534</c:v>
                </c:pt>
                <c:pt idx="2895">
                  <c:v>291.2999877929687</c:v>
                </c:pt>
                <c:pt idx="2896">
                  <c:v>291.3999938964843</c:v>
                </c:pt>
                <c:pt idx="2897">
                  <c:v>291.5</c:v>
                </c:pt>
                <c:pt idx="2898">
                  <c:v>291.5999755859375</c:v>
                </c:pt>
                <c:pt idx="2899">
                  <c:v>291.6999816894534</c:v>
                </c:pt>
                <c:pt idx="2900">
                  <c:v>291.7999877929687</c:v>
                </c:pt>
                <c:pt idx="2901">
                  <c:v>291.8999938964843</c:v>
                </c:pt>
                <c:pt idx="2902">
                  <c:v>292.0</c:v>
                </c:pt>
                <c:pt idx="2903">
                  <c:v>292.0999755859375</c:v>
                </c:pt>
                <c:pt idx="2904">
                  <c:v>292.1999816894534</c:v>
                </c:pt>
                <c:pt idx="2905">
                  <c:v>292.2999877929687</c:v>
                </c:pt>
                <c:pt idx="2906">
                  <c:v>292.3999938964843</c:v>
                </c:pt>
                <c:pt idx="2907">
                  <c:v>292.5</c:v>
                </c:pt>
                <c:pt idx="2908">
                  <c:v>292.5999755859375</c:v>
                </c:pt>
                <c:pt idx="2909">
                  <c:v>292.6999816894534</c:v>
                </c:pt>
                <c:pt idx="2910">
                  <c:v>292.7999877929687</c:v>
                </c:pt>
                <c:pt idx="2911">
                  <c:v>292.8999938964843</c:v>
                </c:pt>
                <c:pt idx="2912">
                  <c:v>293.0</c:v>
                </c:pt>
                <c:pt idx="2913">
                  <c:v>293.0999755859375</c:v>
                </c:pt>
                <c:pt idx="2914">
                  <c:v>293.1999816894534</c:v>
                </c:pt>
                <c:pt idx="2915">
                  <c:v>293.2999877929687</c:v>
                </c:pt>
                <c:pt idx="2916">
                  <c:v>293.3999938964843</c:v>
                </c:pt>
                <c:pt idx="2917">
                  <c:v>293.5</c:v>
                </c:pt>
                <c:pt idx="2918">
                  <c:v>293.5999755859375</c:v>
                </c:pt>
                <c:pt idx="2919">
                  <c:v>293.6999816894534</c:v>
                </c:pt>
                <c:pt idx="2920">
                  <c:v>293.7999877929687</c:v>
                </c:pt>
                <c:pt idx="2921">
                  <c:v>293.8999938964843</c:v>
                </c:pt>
                <c:pt idx="2922">
                  <c:v>294.0</c:v>
                </c:pt>
                <c:pt idx="2923">
                  <c:v>294.0999755859375</c:v>
                </c:pt>
                <c:pt idx="2924">
                  <c:v>294.1999816894534</c:v>
                </c:pt>
                <c:pt idx="2925">
                  <c:v>294.2999877929687</c:v>
                </c:pt>
                <c:pt idx="2926">
                  <c:v>294.3999938964843</c:v>
                </c:pt>
                <c:pt idx="2927">
                  <c:v>294.5</c:v>
                </c:pt>
                <c:pt idx="2928">
                  <c:v>294.5999755859375</c:v>
                </c:pt>
                <c:pt idx="2929">
                  <c:v>294.6999816894534</c:v>
                </c:pt>
                <c:pt idx="2930">
                  <c:v>294.7999877929687</c:v>
                </c:pt>
                <c:pt idx="2931">
                  <c:v>294.8999938964843</c:v>
                </c:pt>
                <c:pt idx="2932">
                  <c:v>295.0</c:v>
                </c:pt>
                <c:pt idx="2933">
                  <c:v>295.0999755859375</c:v>
                </c:pt>
                <c:pt idx="2934">
                  <c:v>295.1999816894534</c:v>
                </c:pt>
                <c:pt idx="2935">
                  <c:v>295.2999877929687</c:v>
                </c:pt>
                <c:pt idx="2936">
                  <c:v>295.3999938964843</c:v>
                </c:pt>
                <c:pt idx="2937">
                  <c:v>295.5</c:v>
                </c:pt>
                <c:pt idx="2938">
                  <c:v>295.5999755859375</c:v>
                </c:pt>
                <c:pt idx="2939">
                  <c:v>295.6999816894534</c:v>
                </c:pt>
                <c:pt idx="2940">
                  <c:v>295.7999877929687</c:v>
                </c:pt>
                <c:pt idx="2941">
                  <c:v>295.8999938964843</c:v>
                </c:pt>
                <c:pt idx="2942">
                  <c:v>296.0</c:v>
                </c:pt>
                <c:pt idx="2943">
                  <c:v>296.0999755859375</c:v>
                </c:pt>
                <c:pt idx="2944">
                  <c:v>296.1999816894534</c:v>
                </c:pt>
                <c:pt idx="2945">
                  <c:v>296.2999877929687</c:v>
                </c:pt>
                <c:pt idx="2946">
                  <c:v>296.3999938964843</c:v>
                </c:pt>
                <c:pt idx="2947">
                  <c:v>296.5</c:v>
                </c:pt>
                <c:pt idx="2948">
                  <c:v>296.5999755859375</c:v>
                </c:pt>
                <c:pt idx="2949">
                  <c:v>296.6999816894534</c:v>
                </c:pt>
                <c:pt idx="2950">
                  <c:v>296.7999877929687</c:v>
                </c:pt>
                <c:pt idx="2951">
                  <c:v>296.8999938964843</c:v>
                </c:pt>
                <c:pt idx="2952">
                  <c:v>297.0</c:v>
                </c:pt>
                <c:pt idx="2953">
                  <c:v>297.0999755859375</c:v>
                </c:pt>
                <c:pt idx="2954">
                  <c:v>297.1999816894534</c:v>
                </c:pt>
                <c:pt idx="2955">
                  <c:v>297.2999877929687</c:v>
                </c:pt>
                <c:pt idx="2956">
                  <c:v>297.3999938964843</c:v>
                </c:pt>
                <c:pt idx="2957">
                  <c:v>297.5</c:v>
                </c:pt>
                <c:pt idx="2958">
                  <c:v>297.5999755859375</c:v>
                </c:pt>
                <c:pt idx="2959">
                  <c:v>297.6999816894534</c:v>
                </c:pt>
                <c:pt idx="2960">
                  <c:v>297.7999877929687</c:v>
                </c:pt>
                <c:pt idx="2961">
                  <c:v>297.8999938964843</c:v>
                </c:pt>
                <c:pt idx="2962">
                  <c:v>298.0</c:v>
                </c:pt>
                <c:pt idx="2963">
                  <c:v>298.0999755859375</c:v>
                </c:pt>
                <c:pt idx="2964">
                  <c:v>298.1999816894534</c:v>
                </c:pt>
                <c:pt idx="2965">
                  <c:v>298.2999877929687</c:v>
                </c:pt>
                <c:pt idx="2966">
                  <c:v>298.3999938964843</c:v>
                </c:pt>
                <c:pt idx="2967">
                  <c:v>298.5</c:v>
                </c:pt>
                <c:pt idx="2968">
                  <c:v>298.5999755859375</c:v>
                </c:pt>
                <c:pt idx="2969">
                  <c:v>298.6999816894534</c:v>
                </c:pt>
                <c:pt idx="2970">
                  <c:v>298.7999877929687</c:v>
                </c:pt>
                <c:pt idx="2971">
                  <c:v>298.8999938964843</c:v>
                </c:pt>
                <c:pt idx="2972">
                  <c:v>299.0</c:v>
                </c:pt>
                <c:pt idx="2973">
                  <c:v>299.0999755859375</c:v>
                </c:pt>
                <c:pt idx="2974">
                  <c:v>299.1999816894534</c:v>
                </c:pt>
                <c:pt idx="2975">
                  <c:v>299.2999877929687</c:v>
                </c:pt>
                <c:pt idx="2976">
                  <c:v>299.3999938964843</c:v>
                </c:pt>
                <c:pt idx="2977">
                  <c:v>299.5</c:v>
                </c:pt>
                <c:pt idx="2978">
                  <c:v>299.5999755859375</c:v>
                </c:pt>
                <c:pt idx="2979">
                  <c:v>299.6999816894534</c:v>
                </c:pt>
                <c:pt idx="2980">
                  <c:v>299.7999877929687</c:v>
                </c:pt>
                <c:pt idx="2981">
                  <c:v>299.8999938964843</c:v>
                </c:pt>
                <c:pt idx="2982">
                  <c:v>300.0</c:v>
                </c:pt>
                <c:pt idx="2983">
                  <c:v>300.0999755859375</c:v>
                </c:pt>
                <c:pt idx="2984">
                  <c:v>300.1999816894534</c:v>
                </c:pt>
                <c:pt idx="2985">
                  <c:v>300.2999877929687</c:v>
                </c:pt>
                <c:pt idx="2986">
                  <c:v>300.3999938964843</c:v>
                </c:pt>
                <c:pt idx="2987">
                  <c:v>300.5</c:v>
                </c:pt>
                <c:pt idx="2988">
                  <c:v>300.5999755859375</c:v>
                </c:pt>
                <c:pt idx="2989">
                  <c:v>300.6999816894534</c:v>
                </c:pt>
                <c:pt idx="2990">
                  <c:v>300.7999877929687</c:v>
                </c:pt>
                <c:pt idx="2991">
                  <c:v>300.8999938964843</c:v>
                </c:pt>
                <c:pt idx="2992">
                  <c:v>301.0</c:v>
                </c:pt>
                <c:pt idx="2993">
                  <c:v>301.0999755859375</c:v>
                </c:pt>
                <c:pt idx="2994">
                  <c:v>301.1999816894534</c:v>
                </c:pt>
                <c:pt idx="2995">
                  <c:v>301.2999877929687</c:v>
                </c:pt>
                <c:pt idx="2996">
                  <c:v>301.3999938964843</c:v>
                </c:pt>
                <c:pt idx="2997">
                  <c:v>301.5</c:v>
                </c:pt>
                <c:pt idx="2998">
                  <c:v>301.5999755859375</c:v>
                </c:pt>
                <c:pt idx="2999">
                  <c:v>301.6999816894534</c:v>
                </c:pt>
                <c:pt idx="3000">
                  <c:v>301.7999877929687</c:v>
                </c:pt>
                <c:pt idx="3001">
                  <c:v>301.8999938964843</c:v>
                </c:pt>
                <c:pt idx="3002">
                  <c:v>302.0</c:v>
                </c:pt>
                <c:pt idx="3003">
                  <c:v>302.0999755859375</c:v>
                </c:pt>
                <c:pt idx="3004">
                  <c:v>302.1999816894534</c:v>
                </c:pt>
                <c:pt idx="3005">
                  <c:v>302.2999877929687</c:v>
                </c:pt>
                <c:pt idx="3006">
                  <c:v>302.3999938964843</c:v>
                </c:pt>
                <c:pt idx="3007">
                  <c:v>302.5</c:v>
                </c:pt>
                <c:pt idx="3008">
                  <c:v>302.5999755859375</c:v>
                </c:pt>
                <c:pt idx="3009">
                  <c:v>302.6999816894534</c:v>
                </c:pt>
                <c:pt idx="3010">
                  <c:v>302.7999877929687</c:v>
                </c:pt>
                <c:pt idx="3011">
                  <c:v>302.8999938964843</c:v>
                </c:pt>
                <c:pt idx="3012">
                  <c:v>303.0</c:v>
                </c:pt>
                <c:pt idx="3013">
                  <c:v>303.0999755859375</c:v>
                </c:pt>
                <c:pt idx="3014">
                  <c:v>303.1999816894534</c:v>
                </c:pt>
                <c:pt idx="3015">
                  <c:v>303.2999877929687</c:v>
                </c:pt>
                <c:pt idx="3016">
                  <c:v>303.3999938964843</c:v>
                </c:pt>
                <c:pt idx="3017">
                  <c:v>303.5</c:v>
                </c:pt>
                <c:pt idx="3018">
                  <c:v>303.5999755859375</c:v>
                </c:pt>
                <c:pt idx="3019">
                  <c:v>303.6999816894534</c:v>
                </c:pt>
                <c:pt idx="3020">
                  <c:v>303.7999877929687</c:v>
                </c:pt>
                <c:pt idx="3021">
                  <c:v>303.8999938964843</c:v>
                </c:pt>
                <c:pt idx="3022">
                  <c:v>304.0</c:v>
                </c:pt>
                <c:pt idx="3023">
                  <c:v>304.0999755859375</c:v>
                </c:pt>
                <c:pt idx="3024">
                  <c:v>304.1999816894534</c:v>
                </c:pt>
                <c:pt idx="3025">
                  <c:v>304.2999877929687</c:v>
                </c:pt>
                <c:pt idx="3026">
                  <c:v>304.3999938964843</c:v>
                </c:pt>
                <c:pt idx="3027">
                  <c:v>304.5</c:v>
                </c:pt>
                <c:pt idx="3028">
                  <c:v>304.5999755859375</c:v>
                </c:pt>
                <c:pt idx="3029">
                  <c:v>304.6999816894534</c:v>
                </c:pt>
                <c:pt idx="3030">
                  <c:v>304.7999877929687</c:v>
                </c:pt>
                <c:pt idx="3031">
                  <c:v>304.8999938964843</c:v>
                </c:pt>
                <c:pt idx="3032">
                  <c:v>305.0</c:v>
                </c:pt>
                <c:pt idx="3033">
                  <c:v>305.0999755859375</c:v>
                </c:pt>
                <c:pt idx="3034">
                  <c:v>305.1999816894534</c:v>
                </c:pt>
                <c:pt idx="3035">
                  <c:v>305.2999877929687</c:v>
                </c:pt>
                <c:pt idx="3036">
                  <c:v>305.3999938964843</c:v>
                </c:pt>
                <c:pt idx="3037">
                  <c:v>305.5</c:v>
                </c:pt>
                <c:pt idx="3038">
                  <c:v>305.5999755859375</c:v>
                </c:pt>
                <c:pt idx="3039">
                  <c:v>305.6999816894534</c:v>
                </c:pt>
                <c:pt idx="3040">
                  <c:v>305.7999877929687</c:v>
                </c:pt>
                <c:pt idx="3041">
                  <c:v>305.8999938964843</c:v>
                </c:pt>
                <c:pt idx="3042">
                  <c:v>306.0</c:v>
                </c:pt>
                <c:pt idx="3043">
                  <c:v>306.0999755859375</c:v>
                </c:pt>
                <c:pt idx="3044">
                  <c:v>306.1999816894534</c:v>
                </c:pt>
                <c:pt idx="3045">
                  <c:v>306.2999877929687</c:v>
                </c:pt>
                <c:pt idx="3046">
                  <c:v>306.3999938964843</c:v>
                </c:pt>
                <c:pt idx="3047">
                  <c:v>306.5</c:v>
                </c:pt>
                <c:pt idx="3048">
                  <c:v>306.5999755859375</c:v>
                </c:pt>
                <c:pt idx="3049">
                  <c:v>306.6999816894534</c:v>
                </c:pt>
                <c:pt idx="3050">
                  <c:v>306.7999877929687</c:v>
                </c:pt>
                <c:pt idx="3051">
                  <c:v>306.8999938964843</c:v>
                </c:pt>
                <c:pt idx="3052">
                  <c:v>307.0</c:v>
                </c:pt>
                <c:pt idx="3053">
                  <c:v>307.0999755859375</c:v>
                </c:pt>
                <c:pt idx="3054">
                  <c:v>307.1999816894534</c:v>
                </c:pt>
                <c:pt idx="3055">
                  <c:v>307.2999877929687</c:v>
                </c:pt>
                <c:pt idx="3056">
                  <c:v>307.3999938964843</c:v>
                </c:pt>
                <c:pt idx="3057">
                  <c:v>307.5</c:v>
                </c:pt>
                <c:pt idx="3058">
                  <c:v>307.5999755859375</c:v>
                </c:pt>
                <c:pt idx="3059">
                  <c:v>307.6999816894534</c:v>
                </c:pt>
                <c:pt idx="3060">
                  <c:v>307.7999877929687</c:v>
                </c:pt>
                <c:pt idx="3061">
                  <c:v>307.8999938964843</c:v>
                </c:pt>
                <c:pt idx="3062">
                  <c:v>308.0</c:v>
                </c:pt>
                <c:pt idx="3063">
                  <c:v>308.0999755859375</c:v>
                </c:pt>
                <c:pt idx="3064">
                  <c:v>308.1999816894534</c:v>
                </c:pt>
                <c:pt idx="3065">
                  <c:v>308.2999877929687</c:v>
                </c:pt>
                <c:pt idx="3066">
                  <c:v>308.3999938964843</c:v>
                </c:pt>
                <c:pt idx="3067">
                  <c:v>308.5</c:v>
                </c:pt>
                <c:pt idx="3068">
                  <c:v>308.5999755859375</c:v>
                </c:pt>
                <c:pt idx="3069">
                  <c:v>308.6999816894534</c:v>
                </c:pt>
                <c:pt idx="3070">
                  <c:v>308.7999877929687</c:v>
                </c:pt>
                <c:pt idx="3071">
                  <c:v>308.8999938964843</c:v>
                </c:pt>
                <c:pt idx="3072">
                  <c:v>309.0</c:v>
                </c:pt>
                <c:pt idx="3073">
                  <c:v>309.0999755859375</c:v>
                </c:pt>
                <c:pt idx="3074">
                  <c:v>309.1999816894534</c:v>
                </c:pt>
                <c:pt idx="3075">
                  <c:v>309.2999877929687</c:v>
                </c:pt>
                <c:pt idx="3076">
                  <c:v>309.3999938964843</c:v>
                </c:pt>
                <c:pt idx="3077">
                  <c:v>309.5</c:v>
                </c:pt>
                <c:pt idx="3078">
                  <c:v>309.5999755859375</c:v>
                </c:pt>
                <c:pt idx="3079">
                  <c:v>309.6999816894534</c:v>
                </c:pt>
                <c:pt idx="3080">
                  <c:v>309.7999877929687</c:v>
                </c:pt>
                <c:pt idx="3081">
                  <c:v>309.8999938964843</c:v>
                </c:pt>
                <c:pt idx="3082">
                  <c:v>310.0</c:v>
                </c:pt>
                <c:pt idx="3083">
                  <c:v>310.0999755859375</c:v>
                </c:pt>
                <c:pt idx="3084">
                  <c:v>310.1999816894534</c:v>
                </c:pt>
                <c:pt idx="3085">
                  <c:v>310.2999877929687</c:v>
                </c:pt>
                <c:pt idx="3086">
                  <c:v>310.3999938964843</c:v>
                </c:pt>
                <c:pt idx="3087">
                  <c:v>310.5</c:v>
                </c:pt>
                <c:pt idx="3088">
                  <c:v>310.5999755859375</c:v>
                </c:pt>
                <c:pt idx="3089">
                  <c:v>310.6999816894534</c:v>
                </c:pt>
                <c:pt idx="3090">
                  <c:v>310.7999877929687</c:v>
                </c:pt>
                <c:pt idx="3091">
                  <c:v>310.8999938964843</c:v>
                </c:pt>
                <c:pt idx="3092">
                  <c:v>311.0</c:v>
                </c:pt>
                <c:pt idx="3093">
                  <c:v>311.0999755859375</c:v>
                </c:pt>
                <c:pt idx="3094">
                  <c:v>311.1999816894534</c:v>
                </c:pt>
                <c:pt idx="3095">
                  <c:v>311.2999877929687</c:v>
                </c:pt>
                <c:pt idx="3096">
                  <c:v>311.3999938964843</c:v>
                </c:pt>
                <c:pt idx="3097">
                  <c:v>311.5</c:v>
                </c:pt>
                <c:pt idx="3098">
                  <c:v>311.5999755859375</c:v>
                </c:pt>
                <c:pt idx="3099">
                  <c:v>311.6999816894534</c:v>
                </c:pt>
                <c:pt idx="3100">
                  <c:v>311.7999877929687</c:v>
                </c:pt>
                <c:pt idx="3101">
                  <c:v>311.8999938964843</c:v>
                </c:pt>
                <c:pt idx="3102">
                  <c:v>312.0</c:v>
                </c:pt>
                <c:pt idx="3103">
                  <c:v>312.0999755859375</c:v>
                </c:pt>
                <c:pt idx="3104">
                  <c:v>312.1999816894534</c:v>
                </c:pt>
                <c:pt idx="3105">
                  <c:v>312.2999877929687</c:v>
                </c:pt>
                <c:pt idx="3106">
                  <c:v>312.3999938964843</c:v>
                </c:pt>
                <c:pt idx="3107">
                  <c:v>312.5</c:v>
                </c:pt>
                <c:pt idx="3108">
                  <c:v>312.5999755859375</c:v>
                </c:pt>
                <c:pt idx="3109">
                  <c:v>312.6999816894534</c:v>
                </c:pt>
                <c:pt idx="3110">
                  <c:v>312.7999877929687</c:v>
                </c:pt>
                <c:pt idx="3111">
                  <c:v>312.8999938964843</c:v>
                </c:pt>
                <c:pt idx="3112">
                  <c:v>313.0</c:v>
                </c:pt>
                <c:pt idx="3113">
                  <c:v>313.0999755859375</c:v>
                </c:pt>
                <c:pt idx="3114">
                  <c:v>313.1999816894534</c:v>
                </c:pt>
                <c:pt idx="3115">
                  <c:v>313.2999877929687</c:v>
                </c:pt>
                <c:pt idx="3116">
                  <c:v>313.3999938964843</c:v>
                </c:pt>
                <c:pt idx="3117">
                  <c:v>313.5</c:v>
                </c:pt>
                <c:pt idx="3118">
                  <c:v>313.5999755859375</c:v>
                </c:pt>
                <c:pt idx="3119">
                  <c:v>313.6999816894534</c:v>
                </c:pt>
                <c:pt idx="3120">
                  <c:v>313.7999877929687</c:v>
                </c:pt>
                <c:pt idx="3121">
                  <c:v>313.8999938964843</c:v>
                </c:pt>
                <c:pt idx="3122">
                  <c:v>314.0</c:v>
                </c:pt>
                <c:pt idx="3123">
                  <c:v>314.0999755859375</c:v>
                </c:pt>
                <c:pt idx="3124">
                  <c:v>314.1999816894534</c:v>
                </c:pt>
                <c:pt idx="3125">
                  <c:v>314.2999877929687</c:v>
                </c:pt>
                <c:pt idx="3126">
                  <c:v>314.3999938964843</c:v>
                </c:pt>
                <c:pt idx="3127">
                  <c:v>314.5</c:v>
                </c:pt>
                <c:pt idx="3128">
                  <c:v>314.5999755859375</c:v>
                </c:pt>
                <c:pt idx="3129">
                  <c:v>314.6999816894534</c:v>
                </c:pt>
                <c:pt idx="3130">
                  <c:v>314.7999877929687</c:v>
                </c:pt>
                <c:pt idx="3131">
                  <c:v>314.8999938964843</c:v>
                </c:pt>
                <c:pt idx="3132">
                  <c:v>315.0</c:v>
                </c:pt>
                <c:pt idx="3133">
                  <c:v>315.0999755859375</c:v>
                </c:pt>
                <c:pt idx="3134">
                  <c:v>315.1999816894534</c:v>
                </c:pt>
                <c:pt idx="3135">
                  <c:v>315.2999877929687</c:v>
                </c:pt>
                <c:pt idx="3136">
                  <c:v>315.3999938964843</c:v>
                </c:pt>
                <c:pt idx="3137">
                  <c:v>315.5</c:v>
                </c:pt>
                <c:pt idx="3138">
                  <c:v>315.5999755859375</c:v>
                </c:pt>
                <c:pt idx="3139">
                  <c:v>315.6999816894534</c:v>
                </c:pt>
                <c:pt idx="3140">
                  <c:v>315.7999877929687</c:v>
                </c:pt>
                <c:pt idx="3141">
                  <c:v>315.8999938964843</c:v>
                </c:pt>
                <c:pt idx="3142">
                  <c:v>316.0</c:v>
                </c:pt>
                <c:pt idx="3143">
                  <c:v>316.0999755859375</c:v>
                </c:pt>
                <c:pt idx="3144">
                  <c:v>316.1999816894534</c:v>
                </c:pt>
                <c:pt idx="3145">
                  <c:v>316.2999877929687</c:v>
                </c:pt>
                <c:pt idx="3146">
                  <c:v>316.3999938964843</c:v>
                </c:pt>
                <c:pt idx="3147">
                  <c:v>316.5</c:v>
                </c:pt>
                <c:pt idx="3148">
                  <c:v>316.5999755859375</c:v>
                </c:pt>
                <c:pt idx="3149">
                  <c:v>316.6999816894534</c:v>
                </c:pt>
                <c:pt idx="3150">
                  <c:v>316.7999877929687</c:v>
                </c:pt>
                <c:pt idx="3151">
                  <c:v>316.8999938964843</c:v>
                </c:pt>
                <c:pt idx="3152">
                  <c:v>317.0</c:v>
                </c:pt>
                <c:pt idx="3153">
                  <c:v>317.0999755859375</c:v>
                </c:pt>
                <c:pt idx="3154">
                  <c:v>317.1999816894534</c:v>
                </c:pt>
                <c:pt idx="3155">
                  <c:v>317.2999877929687</c:v>
                </c:pt>
                <c:pt idx="3156">
                  <c:v>317.3999938964843</c:v>
                </c:pt>
                <c:pt idx="3157">
                  <c:v>317.5</c:v>
                </c:pt>
                <c:pt idx="3158">
                  <c:v>317.5999755859375</c:v>
                </c:pt>
                <c:pt idx="3159">
                  <c:v>317.6999816894534</c:v>
                </c:pt>
                <c:pt idx="3160">
                  <c:v>317.7999877929687</c:v>
                </c:pt>
                <c:pt idx="3161">
                  <c:v>317.8999938964843</c:v>
                </c:pt>
                <c:pt idx="3162">
                  <c:v>318.0</c:v>
                </c:pt>
                <c:pt idx="3163">
                  <c:v>318.0999755859375</c:v>
                </c:pt>
                <c:pt idx="3164">
                  <c:v>318.1999816894534</c:v>
                </c:pt>
                <c:pt idx="3165">
                  <c:v>318.2999877929687</c:v>
                </c:pt>
                <c:pt idx="3166">
                  <c:v>318.3999938964843</c:v>
                </c:pt>
                <c:pt idx="3167">
                  <c:v>318.5</c:v>
                </c:pt>
                <c:pt idx="3168">
                  <c:v>318.5999755859375</c:v>
                </c:pt>
                <c:pt idx="3169">
                  <c:v>318.6999816894534</c:v>
                </c:pt>
                <c:pt idx="3170">
                  <c:v>318.7999877929687</c:v>
                </c:pt>
                <c:pt idx="3171">
                  <c:v>318.8999938964843</c:v>
                </c:pt>
                <c:pt idx="3172">
                  <c:v>319.0</c:v>
                </c:pt>
                <c:pt idx="3173">
                  <c:v>319.0999755859375</c:v>
                </c:pt>
                <c:pt idx="3174">
                  <c:v>319.1999816894534</c:v>
                </c:pt>
                <c:pt idx="3175">
                  <c:v>319.2999877929687</c:v>
                </c:pt>
                <c:pt idx="3176">
                  <c:v>319.3999938964843</c:v>
                </c:pt>
                <c:pt idx="3177">
                  <c:v>319.5</c:v>
                </c:pt>
                <c:pt idx="3178">
                  <c:v>319.5999755859375</c:v>
                </c:pt>
                <c:pt idx="3179">
                  <c:v>319.6999816894534</c:v>
                </c:pt>
                <c:pt idx="3180">
                  <c:v>319.7999877929687</c:v>
                </c:pt>
                <c:pt idx="3181">
                  <c:v>319.8999938964843</c:v>
                </c:pt>
                <c:pt idx="3182">
                  <c:v>320.0</c:v>
                </c:pt>
                <c:pt idx="3183">
                  <c:v>320.0999755859375</c:v>
                </c:pt>
                <c:pt idx="3184">
                  <c:v>320.1999816894534</c:v>
                </c:pt>
                <c:pt idx="3185">
                  <c:v>320.2999877929687</c:v>
                </c:pt>
                <c:pt idx="3186">
                  <c:v>320.3999938964843</c:v>
                </c:pt>
                <c:pt idx="3187">
                  <c:v>320.5</c:v>
                </c:pt>
                <c:pt idx="3188">
                  <c:v>320.5999755859375</c:v>
                </c:pt>
                <c:pt idx="3189">
                  <c:v>320.6999816894534</c:v>
                </c:pt>
                <c:pt idx="3190">
                  <c:v>320.7999877929687</c:v>
                </c:pt>
                <c:pt idx="3191">
                  <c:v>320.8999938964843</c:v>
                </c:pt>
                <c:pt idx="3192">
                  <c:v>321.0</c:v>
                </c:pt>
                <c:pt idx="3193">
                  <c:v>321.0999755859375</c:v>
                </c:pt>
                <c:pt idx="3194">
                  <c:v>321.1999816894534</c:v>
                </c:pt>
                <c:pt idx="3195">
                  <c:v>321.2999877929687</c:v>
                </c:pt>
                <c:pt idx="3196">
                  <c:v>321.3999938964843</c:v>
                </c:pt>
                <c:pt idx="3197">
                  <c:v>321.5</c:v>
                </c:pt>
                <c:pt idx="3198">
                  <c:v>321.5999755859375</c:v>
                </c:pt>
                <c:pt idx="3199">
                  <c:v>321.6999816894534</c:v>
                </c:pt>
                <c:pt idx="3200">
                  <c:v>321.7999877929687</c:v>
                </c:pt>
                <c:pt idx="3201">
                  <c:v>321.8999938964843</c:v>
                </c:pt>
                <c:pt idx="3202">
                  <c:v>322.0</c:v>
                </c:pt>
                <c:pt idx="3203">
                  <c:v>322.0999755859375</c:v>
                </c:pt>
                <c:pt idx="3204">
                  <c:v>322.1999816894534</c:v>
                </c:pt>
                <c:pt idx="3205">
                  <c:v>322.2999877929687</c:v>
                </c:pt>
                <c:pt idx="3206">
                  <c:v>322.3999938964843</c:v>
                </c:pt>
                <c:pt idx="3207">
                  <c:v>322.5</c:v>
                </c:pt>
                <c:pt idx="3208">
                  <c:v>322.5999755859375</c:v>
                </c:pt>
                <c:pt idx="3209">
                  <c:v>322.6999816894534</c:v>
                </c:pt>
                <c:pt idx="3210">
                  <c:v>322.7999877929687</c:v>
                </c:pt>
                <c:pt idx="3211">
                  <c:v>322.8999938964843</c:v>
                </c:pt>
                <c:pt idx="3212">
                  <c:v>323.0</c:v>
                </c:pt>
                <c:pt idx="3213">
                  <c:v>323.0999755859375</c:v>
                </c:pt>
                <c:pt idx="3214">
                  <c:v>323.1999816894534</c:v>
                </c:pt>
                <c:pt idx="3215">
                  <c:v>323.2999877929687</c:v>
                </c:pt>
                <c:pt idx="3216">
                  <c:v>323.3999938964843</c:v>
                </c:pt>
                <c:pt idx="3217">
                  <c:v>323.5</c:v>
                </c:pt>
                <c:pt idx="3218">
                  <c:v>323.5999755859375</c:v>
                </c:pt>
                <c:pt idx="3219">
                  <c:v>323.6999816894534</c:v>
                </c:pt>
                <c:pt idx="3220">
                  <c:v>323.7999877929687</c:v>
                </c:pt>
                <c:pt idx="3221">
                  <c:v>323.8999938964843</c:v>
                </c:pt>
                <c:pt idx="3222">
                  <c:v>324.0</c:v>
                </c:pt>
                <c:pt idx="3223">
                  <c:v>324.0999755859375</c:v>
                </c:pt>
                <c:pt idx="3224">
                  <c:v>324.1999816894534</c:v>
                </c:pt>
                <c:pt idx="3225">
                  <c:v>324.2999877929687</c:v>
                </c:pt>
                <c:pt idx="3226">
                  <c:v>324.3999938964843</c:v>
                </c:pt>
                <c:pt idx="3227">
                  <c:v>324.5</c:v>
                </c:pt>
                <c:pt idx="3228">
                  <c:v>324.5999755859375</c:v>
                </c:pt>
                <c:pt idx="3229">
                  <c:v>324.6999816894534</c:v>
                </c:pt>
                <c:pt idx="3230">
                  <c:v>324.7999877929687</c:v>
                </c:pt>
                <c:pt idx="3231">
                  <c:v>324.8999938964843</c:v>
                </c:pt>
                <c:pt idx="3232">
                  <c:v>325.0</c:v>
                </c:pt>
                <c:pt idx="3233">
                  <c:v>325.0999755859375</c:v>
                </c:pt>
                <c:pt idx="3234">
                  <c:v>325.1999816894534</c:v>
                </c:pt>
                <c:pt idx="3235">
                  <c:v>325.2999877929687</c:v>
                </c:pt>
                <c:pt idx="3236">
                  <c:v>325.3999938964843</c:v>
                </c:pt>
                <c:pt idx="3237">
                  <c:v>325.5</c:v>
                </c:pt>
                <c:pt idx="3238">
                  <c:v>325.5999755859375</c:v>
                </c:pt>
                <c:pt idx="3239">
                  <c:v>325.6999816894534</c:v>
                </c:pt>
                <c:pt idx="3240">
                  <c:v>325.7999877929687</c:v>
                </c:pt>
                <c:pt idx="3241">
                  <c:v>325.8999938964843</c:v>
                </c:pt>
                <c:pt idx="3242">
                  <c:v>326.0</c:v>
                </c:pt>
                <c:pt idx="3243">
                  <c:v>326.0999755859375</c:v>
                </c:pt>
                <c:pt idx="3244">
                  <c:v>326.1999816894534</c:v>
                </c:pt>
                <c:pt idx="3245">
                  <c:v>326.2999877929687</c:v>
                </c:pt>
                <c:pt idx="3246">
                  <c:v>326.3999938964843</c:v>
                </c:pt>
                <c:pt idx="3247">
                  <c:v>326.5</c:v>
                </c:pt>
                <c:pt idx="3248">
                  <c:v>326.5999755859375</c:v>
                </c:pt>
                <c:pt idx="3249">
                  <c:v>326.6999816894534</c:v>
                </c:pt>
                <c:pt idx="3250">
                  <c:v>326.7999877929687</c:v>
                </c:pt>
                <c:pt idx="3251">
                  <c:v>326.8999938964843</c:v>
                </c:pt>
                <c:pt idx="3252">
                  <c:v>327.0</c:v>
                </c:pt>
                <c:pt idx="3253">
                  <c:v>327.0999755859375</c:v>
                </c:pt>
                <c:pt idx="3254">
                  <c:v>327.1999816894534</c:v>
                </c:pt>
                <c:pt idx="3255">
                  <c:v>327.2999877929687</c:v>
                </c:pt>
                <c:pt idx="3256">
                  <c:v>327.3999938964843</c:v>
                </c:pt>
                <c:pt idx="3257">
                  <c:v>327.5</c:v>
                </c:pt>
                <c:pt idx="3258">
                  <c:v>327.5999755859375</c:v>
                </c:pt>
                <c:pt idx="3259">
                  <c:v>327.6999816894534</c:v>
                </c:pt>
                <c:pt idx="3260">
                  <c:v>327.7999877929687</c:v>
                </c:pt>
                <c:pt idx="3261">
                  <c:v>327.8999938964843</c:v>
                </c:pt>
                <c:pt idx="3262">
                  <c:v>328.0</c:v>
                </c:pt>
                <c:pt idx="3263">
                  <c:v>328.0999755859375</c:v>
                </c:pt>
                <c:pt idx="3264">
                  <c:v>328.1999816894534</c:v>
                </c:pt>
                <c:pt idx="3265">
                  <c:v>328.2999877929687</c:v>
                </c:pt>
                <c:pt idx="3266">
                  <c:v>328.3999938964843</c:v>
                </c:pt>
                <c:pt idx="3267">
                  <c:v>328.5</c:v>
                </c:pt>
                <c:pt idx="3268">
                  <c:v>328.5999755859375</c:v>
                </c:pt>
                <c:pt idx="3269">
                  <c:v>328.6999816894534</c:v>
                </c:pt>
                <c:pt idx="3270">
                  <c:v>328.7999877929687</c:v>
                </c:pt>
                <c:pt idx="3271">
                  <c:v>328.8999938964843</c:v>
                </c:pt>
                <c:pt idx="3272">
                  <c:v>329.0</c:v>
                </c:pt>
                <c:pt idx="3273">
                  <c:v>329.0999755859375</c:v>
                </c:pt>
                <c:pt idx="3274">
                  <c:v>329.1999816894534</c:v>
                </c:pt>
                <c:pt idx="3275">
                  <c:v>329.2999877929687</c:v>
                </c:pt>
                <c:pt idx="3276">
                  <c:v>329.3999938964843</c:v>
                </c:pt>
                <c:pt idx="3277">
                  <c:v>329.5</c:v>
                </c:pt>
                <c:pt idx="3278">
                  <c:v>329.5999755859375</c:v>
                </c:pt>
                <c:pt idx="3279">
                  <c:v>329.6999816894534</c:v>
                </c:pt>
                <c:pt idx="3280">
                  <c:v>329.7999877929687</c:v>
                </c:pt>
                <c:pt idx="3281">
                  <c:v>329.8999938964843</c:v>
                </c:pt>
                <c:pt idx="3282">
                  <c:v>330.0</c:v>
                </c:pt>
                <c:pt idx="3283">
                  <c:v>330.0999755859375</c:v>
                </c:pt>
                <c:pt idx="3284">
                  <c:v>330.1999816894534</c:v>
                </c:pt>
                <c:pt idx="3285">
                  <c:v>330.2999877929687</c:v>
                </c:pt>
                <c:pt idx="3286">
                  <c:v>330.3999938964843</c:v>
                </c:pt>
                <c:pt idx="3287">
                  <c:v>330.5</c:v>
                </c:pt>
                <c:pt idx="3288">
                  <c:v>330.5999755859375</c:v>
                </c:pt>
                <c:pt idx="3289">
                  <c:v>330.6999816894534</c:v>
                </c:pt>
                <c:pt idx="3290">
                  <c:v>330.7999877929687</c:v>
                </c:pt>
                <c:pt idx="3291">
                  <c:v>330.8999938964843</c:v>
                </c:pt>
                <c:pt idx="3292">
                  <c:v>331.0</c:v>
                </c:pt>
                <c:pt idx="3293">
                  <c:v>331.0999755859375</c:v>
                </c:pt>
                <c:pt idx="3294">
                  <c:v>331.1999816894534</c:v>
                </c:pt>
                <c:pt idx="3295">
                  <c:v>331.2999877929687</c:v>
                </c:pt>
                <c:pt idx="3296">
                  <c:v>331.3999938964843</c:v>
                </c:pt>
                <c:pt idx="3297">
                  <c:v>331.5</c:v>
                </c:pt>
                <c:pt idx="3298">
                  <c:v>331.5999755859375</c:v>
                </c:pt>
                <c:pt idx="3299">
                  <c:v>331.6999816894534</c:v>
                </c:pt>
                <c:pt idx="3300">
                  <c:v>331.7999877929687</c:v>
                </c:pt>
                <c:pt idx="3301">
                  <c:v>331.8999938964843</c:v>
                </c:pt>
                <c:pt idx="3302">
                  <c:v>332.0</c:v>
                </c:pt>
                <c:pt idx="3303">
                  <c:v>332.0999755859375</c:v>
                </c:pt>
                <c:pt idx="3304">
                  <c:v>332.1999816894534</c:v>
                </c:pt>
                <c:pt idx="3305">
                  <c:v>332.2999877929687</c:v>
                </c:pt>
                <c:pt idx="3306">
                  <c:v>332.3999938964843</c:v>
                </c:pt>
                <c:pt idx="3307">
                  <c:v>332.5</c:v>
                </c:pt>
                <c:pt idx="3308">
                  <c:v>332.5999755859375</c:v>
                </c:pt>
                <c:pt idx="3309">
                  <c:v>332.6999816894534</c:v>
                </c:pt>
                <c:pt idx="3310">
                  <c:v>332.7999877929687</c:v>
                </c:pt>
                <c:pt idx="3311">
                  <c:v>332.8999938964843</c:v>
                </c:pt>
                <c:pt idx="3312">
                  <c:v>333.0</c:v>
                </c:pt>
                <c:pt idx="3313">
                  <c:v>333.0999755859375</c:v>
                </c:pt>
                <c:pt idx="3314">
                  <c:v>333.1999816894534</c:v>
                </c:pt>
                <c:pt idx="3315">
                  <c:v>333.2999877929687</c:v>
                </c:pt>
                <c:pt idx="3316">
                  <c:v>333.3999938964843</c:v>
                </c:pt>
                <c:pt idx="3317">
                  <c:v>333.5</c:v>
                </c:pt>
                <c:pt idx="3318">
                  <c:v>333.5999755859375</c:v>
                </c:pt>
                <c:pt idx="3319">
                  <c:v>333.6999816894534</c:v>
                </c:pt>
                <c:pt idx="3320">
                  <c:v>333.7999877929687</c:v>
                </c:pt>
                <c:pt idx="3321">
                  <c:v>333.8999938964843</c:v>
                </c:pt>
                <c:pt idx="3322">
                  <c:v>334.0</c:v>
                </c:pt>
                <c:pt idx="3323">
                  <c:v>334.0999755859375</c:v>
                </c:pt>
                <c:pt idx="3324">
                  <c:v>334.1999816894534</c:v>
                </c:pt>
                <c:pt idx="3325">
                  <c:v>334.2999877929687</c:v>
                </c:pt>
                <c:pt idx="3326">
                  <c:v>334.3999938964843</c:v>
                </c:pt>
                <c:pt idx="3327">
                  <c:v>334.5</c:v>
                </c:pt>
                <c:pt idx="3328">
                  <c:v>334.5999755859375</c:v>
                </c:pt>
                <c:pt idx="3329">
                  <c:v>334.6999816894534</c:v>
                </c:pt>
                <c:pt idx="3330">
                  <c:v>334.7999877929687</c:v>
                </c:pt>
                <c:pt idx="3331">
                  <c:v>334.8999938964843</c:v>
                </c:pt>
                <c:pt idx="3332">
                  <c:v>335.0</c:v>
                </c:pt>
                <c:pt idx="3333">
                  <c:v>335.0999755859375</c:v>
                </c:pt>
                <c:pt idx="3334">
                  <c:v>335.1999816894534</c:v>
                </c:pt>
                <c:pt idx="3335">
                  <c:v>335.2999877929687</c:v>
                </c:pt>
                <c:pt idx="3336">
                  <c:v>335.3999938964843</c:v>
                </c:pt>
                <c:pt idx="3337">
                  <c:v>335.5</c:v>
                </c:pt>
                <c:pt idx="3338">
                  <c:v>335.5999755859375</c:v>
                </c:pt>
                <c:pt idx="3339">
                  <c:v>335.6999816894534</c:v>
                </c:pt>
                <c:pt idx="3340">
                  <c:v>335.7999877929687</c:v>
                </c:pt>
                <c:pt idx="3341">
                  <c:v>335.8999938964843</c:v>
                </c:pt>
                <c:pt idx="3342">
                  <c:v>336.0</c:v>
                </c:pt>
                <c:pt idx="3343">
                  <c:v>336.0999755859375</c:v>
                </c:pt>
                <c:pt idx="3344">
                  <c:v>336.1999816894534</c:v>
                </c:pt>
                <c:pt idx="3345">
                  <c:v>336.2999877929687</c:v>
                </c:pt>
                <c:pt idx="3346">
                  <c:v>336.3999938964843</c:v>
                </c:pt>
                <c:pt idx="3347">
                  <c:v>336.5</c:v>
                </c:pt>
                <c:pt idx="3348">
                  <c:v>336.5999755859375</c:v>
                </c:pt>
                <c:pt idx="3349">
                  <c:v>336.6999816894534</c:v>
                </c:pt>
                <c:pt idx="3350">
                  <c:v>336.7999877929687</c:v>
                </c:pt>
                <c:pt idx="3351">
                  <c:v>336.8999938964843</c:v>
                </c:pt>
                <c:pt idx="3352">
                  <c:v>337.0</c:v>
                </c:pt>
                <c:pt idx="3353">
                  <c:v>337.0999755859375</c:v>
                </c:pt>
                <c:pt idx="3354">
                  <c:v>337.1999816894534</c:v>
                </c:pt>
                <c:pt idx="3355">
                  <c:v>337.2999877929687</c:v>
                </c:pt>
                <c:pt idx="3356">
                  <c:v>337.3999938964843</c:v>
                </c:pt>
                <c:pt idx="3357">
                  <c:v>337.5</c:v>
                </c:pt>
                <c:pt idx="3358">
                  <c:v>337.5999755859375</c:v>
                </c:pt>
                <c:pt idx="3359">
                  <c:v>337.6999816894534</c:v>
                </c:pt>
                <c:pt idx="3360">
                  <c:v>337.7999877929687</c:v>
                </c:pt>
                <c:pt idx="3361">
                  <c:v>337.8999938964843</c:v>
                </c:pt>
                <c:pt idx="3362">
                  <c:v>338.0</c:v>
                </c:pt>
                <c:pt idx="3363">
                  <c:v>338.0999755859375</c:v>
                </c:pt>
                <c:pt idx="3364">
                  <c:v>338.1999816894534</c:v>
                </c:pt>
                <c:pt idx="3365">
                  <c:v>338.2999877929687</c:v>
                </c:pt>
                <c:pt idx="3366">
                  <c:v>338.3999938964843</c:v>
                </c:pt>
                <c:pt idx="3367">
                  <c:v>338.5</c:v>
                </c:pt>
                <c:pt idx="3368">
                  <c:v>338.5999755859375</c:v>
                </c:pt>
                <c:pt idx="3369">
                  <c:v>338.6999816894534</c:v>
                </c:pt>
                <c:pt idx="3370">
                  <c:v>338.7999877929687</c:v>
                </c:pt>
                <c:pt idx="3371">
                  <c:v>338.8999938964843</c:v>
                </c:pt>
                <c:pt idx="3372">
                  <c:v>339.0</c:v>
                </c:pt>
                <c:pt idx="3373">
                  <c:v>339.0999755859375</c:v>
                </c:pt>
                <c:pt idx="3374">
                  <c:v>339.1999816894534</c:v>
                </c:pt>
                <c:pt idx="3375">
                  <c:v>339.2999877929687</c:v>
                </c:pt>
                <c:pt idx="3376">
                  <c:v>339.3999938964843</c:v>
                </c:pt>
                <c:pt idx="3377">
                  <c:v>339.5</c:v>
                </c:pt>
                <c:pt idx="3378">
                  <c:v>339.5999755859375</c:v>
                </c:pt>
                <c:pt idx="3379">
                  <c:v>339.6999816894534</c:v>
                </c:pt>
                <c:pt idx="3380">
                  <c:v>339.7999877929687</c:v>
                </c:pt>
                <c:pt idx="3381">
                  <c:v>339.8999938964843</c:v>
                </c:pt>
                <c:pt idx="3382">
                  <c:v>340.0</c:v>
                </c:pt>
                <c:pt idx="3383">
                  <c:v>340.0999755859375</c:v>
                </c:pt>
                <c:pt idx="3384">
                  <c:v>340.1999816894534</c:v>
                </c:pt>
                <c:pt idx="3385">
                  <c:v>340.2999877929687</c:v>
                </c:pt>
                <c:pt idx="3386">
                  <c:v>340.3999938964843</c:v>
                </c:pt>
                <c:pt idx="3387">
                  <c:v>340.5</c:v>
                </c:pt>
                <c:pt idx="3388">
                  <c:v>340.5999755859375</c:v>
                </c:pt>
                <c:pt idx="3389">
                  <c:v>340.6999816894534</c:v>
                </c:pt>
                <c:pt idx="3390">
                  <c:v>340.7999877929687</c:v>
                </c:pt>
                <c:pt idx="3391">
                  <c:v>340.8999938964843</c:v>
                </c:pt>
                <c:pt idx="3392">
                  <c:v>341.0</c:v>
                </c:pt>
                <c:pt idx="3393">
                  <c:v>341.0999755859375</c:v>
                </c:pt>
                <c:pt idx="3394">
                  <c:v>341.1999816894534</c:v>
                </c:pt>
                <c:pt idx="3395">
                  <c:v>341.2999877929687</c:v>
                </c:pt>
                <c:pt idx="3396">
                  <c:v>341.3999938964843</c:v>
                </c:pt>
                <c:pt idx="3397">
                  <c:v>341.5</c:v>
                </c:pt>
                <c:pt idx="3398">
                  <c:v>341.5999755859375</c:v>
                </c:pt>
                <c:pt idx="3399">
                  <c:v>341.6999816894534</c:v>
                </c:pt>
                <c:pt idx="3400">
                  <c:v>341.7999877929687</c:v>
                </c:pt>
                <c:pt idx="3401">
                  <c:v>341.8999938964843</c:v>
                </c:pt>
                <c:pt idx="3402">
                  <c:v>342.0</c:v>
                </c:pt>
                <c:pt idx="3403">
                  <c:v>342.0999755859375</c:v>
                </c:pt>
                <c:pt idx="3404">
                  <c:v>342.1999816894534</c:v>
                </c:pt>
                <c:pt idx="3405">
                  <c:v>342.2999877929687</c:v>
                </c:pt>
                <c:pt idx="3406">
                  <c:v>342.3999938964843</c:v>
                </c:pt>
                <c:pt idx="3407">
                  <c:v>342.5</c:v>
                </c:pt>
                <c:pt idx="3408">
                  <c:v>342.5999755859375</c:v>
                </c:pt>
                <c:pt idx="3409">
                  <c:v>342.6999816894534</c:v>
                </c:pt>
                <c:pt idx="3410">
                  <c:v>342.7999877929687</c:v>
                </c:pt>
                <c:pt idx="3411">
                  <c:v>342.8999938964843</c:v>
                </c:pt>
                <c:pt idx="3412">
                  <c:v>343.0</c:v>
                </c:pt>
                <c:pt idx="3413">
                  <c:v>343.0999755859375</c:v>
                </c:pt>
                <c:pt idx="3414">
                  <c:v>343.1999816894534</c:v>
                </c:pt>
                <c:pt idx="3415">
                  <c:v>343.2999877929687</c:v>
                </c:pt>
                <c:pt idx="3416">
                  <c:v>343.3999938964843</c:v>
                </c:pt>
                <c:pt idx="3417">
                  <c:v>343.5</c:v>
                </c:pt>
                <c:pt idx="3418">
                  <c:v>343.5999755859375</c:v>
                </c:pt>
                <c:pt idx="3419">
                  <c:v>343.6999816894534</c:v>
                </c:pt>
                <c:pt idx="3420">
                  <c:v>343.7999877929687</c:v>
                </c:pt>
                <c:pt idx="3421">
                  <c:v>343.8999938964843</c:v>
                </c:pt>
                <c:pt idx="3422">
                  <c:v>344.0</c:v>
                </c:pt>
                <c:pt idx="3423">
                  <c:v>344.0999755859375</c:v>
                </c:pt>
                <c:pt idx="3424">
                  <c:v>344.1999816894534</c:v>
                </c:pt>
                <c:pt idx="3425">
                  <c:v>344.2999877929687</c:v>
                </c:pt>
                <c:pt idx="3426">
                  <c:v>344.3999938964843</c:v>
                </c:pt>
                <c:pt idx="3427">
                  <c:v>344.5</c:v>
                </c:pt>
                <c:pt idx="3428">
                  <c:v>344.5999755859375</c:v>
                </c:pt>
                <c:pt idx="3429">
                  <c:v>344.6999816894534</c:v>
                </c:pt>
                <c:pt idx="3430">
                  <c:v>344.7999877929687</c:v>
                </c:pt>
                <c:pt idx="3431">
                  <c:v>344.8999938964843</c:v>
                </c:pt>
                <c:pt idx="3432">
                  <c:v>345.0</c:v>
                </c:pt>
                <c:pt idx="3433">
                  <c:v>345.0999755859375</c:v>
                </c:pt>
                <c:pt idx="3434">
                  <c:v>345.1999816894534</c:v>
                </c:pt>
                <c:pt idx="3435">
                  <c:v>345.2999877929687</c:v>
                </c:pt>
                <c:pt idx="3436">
                  <c:v>345.3999938964843</c:v>
                </c:pt>
                <c:pt idx="3437">
                  <c:v>345.5</c:v>
                </c:pt>
                <c:pt idx="3438">
                  <c:v>345.5999755859375</c:v>
                </c:pt>
                <c:pt idx="3439">
                  <c:v>345.6999816894534</c:v>
                </c:pt>
                <c:pt idx="3440">
                  <c:v>345.7999877929687</c:v>
                </c:pt>
                <c:pt idx="3441">
                  <c:v>345.8999938964843</c:v>
                </c:pt>
                <c:pt idx="3442">
                  <c:v>346.0</c:v>
                </c:pt>
                <c:pt idx="3443">
                  <c:v>346.0999755859375</c:v>
                </c:pt>
                <c:pt idx="3444">
                  <c:v>346.1999816894534</c:v>
                </c:pt>
                <c:pt idx="3445">
                  <c:v>346.2999877929687</c:v>
                </c:pt>
                <c:pt idx="3446">
                  <c:v>346.3999938964843</c:v>
                </c:pt>
                <c:pt idx="3447">
                  <c:v>346.5</c:v>
                </c:pt>
                <c:pt idx="3448">
                  <c:v>346.5999755859375</c:v>
                </c:pt>
                <c:pt idx="3449">
                  <c:v>346.6999816894534</c:v>
                </c:pt>
                <c:pt idx="3450">
                  <c:v>346.7999877929687</c:v>
                </c:pt>
                <c:pt idx="3451">
                  <c:v>346.8999938964843</c:v>
                </c:pt>
                <c:pt idx="3452">
                  <c:v>347.0</c:v>
                </c:pt>
                <c:pt idx="3453">
                  <c:v>347.0999755859375</c:v>
                </c:pt>
                <c:pt idx="3454">
                  <c:v>347.1999816894534</c:v>
                </c:pt>
                <c:pt idx="3455">
                  <c:v>347.2999877929687</c:v>
                </c:pt>
                <c:pt idx="3456">
                  <c:v>347.3999938964843</c:v>
                </c:pt>
                <c:pt idx="3457">
                  <c:v>347.5</c:v>
                </c:pt>
                <c:pt idx="3458">
                  <c:v>347.5999755859375</c:v>
                </c:pt>
                <c:pt idx="3459">
                  <c:v>347.6999816894534</c:v>
                </c:pt>
                <c:pt idx="3460">
                  <c:v>347.7999877929687</c:v>
                </c:pt>
                <c:pt idx="3461">
                  <c:v>347.8999938964843</c:v>
                </c:pt>
                <c:pt idx="3462">
                  <c:v>348.0</c:v>
                </c:pt>
                <c:pt idx="3463">
                  <c:v>348.0999755859375</c:v>
                </c:pt>
                <c:pt idx="3464">
                  <c:v>348.1999816894534</c:v>
                </c:pt>
                <c:pt idx="3465">
                  <c:v>348.2999877929687</c:v>
                </c:pt>
                <c:pt idx="3466">
                  <c:v>348.3999938964843</c:v>
                </c:pt>
                <c:pt idx="3467">
                  <c:v>348.5</c:v>
                </c:pt>
                <c:pt idx="3468">
                  <c:v>348.5999755859375</c:v>
                </c:pt>
                <c:pt idx="3469">
                  <c:v>348.6999816894534</c:v>
                </c:pt>
                <c:pt idx="3470">
                  <c:v>348.7999877929687</c:v>
                </c:pt>
                <c:pt idx="3471">
                  <c:v>348.8999938964843</c:v>
                </c:pt>
                <c:pt idx="3472">
                  <c:v>349.0</c:v>
                </c:pt>
                <c:pt idx="3473">
                  <c:v>349.0999755859375</c:v>
                </c:pt>
                <c:pt idx="3474">
                  <c:v>349.1999816894534</c:v>
                </c:pt>
                <c:pt idx="3475">
                  <c:v>349.2999877929687</c:v>
                </c:pt>
                <c:pt idx="3476">
                  <c:v>349.3999938964843</c:v>
                </c:pt>
                <c:pt idx="3477">
                  <c:v>349.5</c:v>
                </c:pt>
                <c:pt idx="3478">
                  <c:v>349.5999755859375</c:v>
                </c:pt>
                <c:pt idx="3479">
                  <c:v>349.6999816894534</c:v>
                </c:pt>
                <c:pt idx="3480">
                  <c:v>349.7999877929687</c:v>
                </c:pt>
                <c:pt idx="3481">
                  <c:v>349.8999938964843</c:v>
                </c:pt>
                <c:pt idx="3482">
                  <c:v>350.0</c:v>
                </c:pt>
                <c:pt idx="3483">
                  <c:v>350.0999755859375</c:v>
                </c:pt>
                <c:pt idx="3484">
                  <c:v>350.1999816894534</c:v>
                </c:pt>
                <c:pt idx="3485">
                  <c:v>350.2999877929687</c:v>
                </c:pt>
                <c:pt idx="3486">
                  <c:v>350.3999938964843</c:v>
                </c:pt>
                <c:pt idx="3487">
                  <c:v>350.5</c:v>
                </c:pt>
                <c:pt idx="3488">
                  <c:v>350.5999755859375</c:v>
                </c:pt>
                <c:pt idx="3489">
                  <c:v>350.6999816894534</c:v>
                </c:pt>
                <c:pt idx="3490">
                  <c:v>350.7999877929687</c:v>
                </c:pt>
                <c:pt idx="3491">
                  <c:v>350.8999938964843</c:v>
                </c:pt>
                <c:pt idx="3492">
                  <c:v>351.0</c:v>
                </c:pt>
                <c:pt idx="3493">
                  <c:v>351.0999755859375</c:v>
                </c:pt>
                <c:pt idx="3494">
                  <c:v>351.1999816894534</c:v>
                </c:pt>
                <c:pt idx="3495">
                  <c:v>351.2999877929687</c:v>
                </c:pt>
                <c:pt idx="3496">
                  <c:v>351.3999938964843</c:v>
                </c:pt>
                <c:pt idx="3497">
                  <c:v>351.5</c:v>
                </c:pt>
                <c:pt idx="3498">
                  <c:v>351.5999755859375</c:v>
                </c:pt>
                <c:pt idx="3499">
                  <c:v>351.6999816894534</c:v>
                </c:pt>
                <c:pt idx="3500">
                  <c:v>351.7999877929687</c:v>
                </c:pt>
                <c:pt idx="3501">
                  <c:v>351.8999938964843</c:v>
                </c:pt>
                <c:pt idx="3502">
                  <c:v>352.0</c:v>
                </c:pt>
                <c:pt idx="3503">
                  <c:v>352.0999755859375</c:v>
                </c:pt>
                <c:pt idx="3504">
                  <c:v>352.1999816894534</c:v>
                </c:pt>
                <c:pt idx="3505">
                  <c:v>352.2999877929687</c:v>
                </c:pt>
                <c:pt idx="3506">
                  <c:v>352.3999938964843</c:v>
                </c:pt>
                <c:pt idx="3507">
                  <c:v>352.5</c:v>
                </c:pt>
                <c:pt idx="3508">
                  <c:v>352.5999755859375</c:v>
                </c:pt>
                <c:pt idx="3509">
                  <c:v>352.6999816894534</c:v>
                </c:pt>
                <c:pt idx="3510">
                  <c:v>352.7999877929687</c:v>
                </c:pt>
                <c:pt idx="3511">
                  <c:v>352.8999938964843</c:v>
                </c:pt>
                <c:pt idx="3512">
                  <c:v>353.0</c:v>
                </c:pt>
                <c:pt idx="3513">
                  <c:v>353.0999755859375</c:v>
                </c:pt>
                <c:pt idx="3514">
                  <c:v>353.1999816894534</c:v>
                </c:pt>
                <c:pt idx="3515">
                  <c:v>353.2999877929687</c:v>
                </c:pt>
                <c:pt idx="3516">
                  <c:v>353.3999938964843</c:v>
                </c:pt>
                <c:pt idx="3517">
                  <c:v>353.5</c:v>
                </c:pt>
                <c:pt idx="3518">
                  <c:v>353.5999755859375</c:v>
                </c:pt>
                <c:pt idx="3519">
                  <c:v>353.6999816894534</c:v>
                </c:pt>
                <c:pt idx="3520">
                  <c:v>353.7999877929687</c:v>
                </c:pt>
                <c:pt idx="3521">
                  <c:v>353.8999938964843</c:v>
                </c:pt>
                <c:pt idx="3522">
                  <c:v>354.0</c:v>
                </c:pt>
                <c:pt idx="3523">
                  <c:v>354.0999755859375</c:v>
                </c:pt>
                <c:pt idx="3524">
                  <c:v>354.1999816894534</c:v>
                </c:pt>
                <c:pt idx="3525">
                  <c:v>354.2999877929687</c:v>
                </c:pt>
                <c:pt idx="3526">
                  <c:v>354.3999938964843</c:v>
                </c:pt>
                <c:pt idx="3527">
                  <c:v>354.5</c:v>
                </c:pt>
                <c:pt idx="3528">
                  <c:v>354.5999755859375</c:v>
                </c:pt>
                <c:pt idx="3529">
                  <c:v>354.6999816894534</c:v>
                </c:pt>
                <c:pt idx="3530">
                  <c:v>354.7999877929687</c:v>
                </c:pt>
                <c:pt idx="3531">
                  <c:v>354.8999938964843</c:v>
                </c:pt>
                <c:pt idx="3532">
                  <c:v>355.0</c:v>
                </c:pt>
                <c:pt idx="3533">
                  <c:v>355.0999755859375</c:v>
                </c:pt>
                <c:pt idx="3534">
                  <c:v>355.1999816894534</c:v>
                </c:pt>
                <c:pt idx="3535">
                  <c:v>355.2999877929687</c:v>
                </c:pt>
                <c:pt idx="3536">
                  <c:v>355.3999938964843</c:v>
                </c:pt>
                <c:pt idx="3537">
                  <c:v>355.5</c:v>
                </c:pt>
                <c:pt idx="3538">
                  <c:v>355.5999755859375</c:v>
                </c:pt>
                <c:pt idx="3539">
                  <c:v>355.6999816894534</c:v>
                </c:pt>
                <c:pt idx="3540">
                  <c:v>355.7999877929687</c:v>
                </c:pt>
                <c:pt idx="3541">
                  <c:v>355.8999938964843</c:v>
                </c:pt>
                <c:pt idx="3542">
                  <c:v>356.0</c:v>
                </c:pt>
                <c:pt idx="3543">
                  <c:v>356.0999755859375</c:v>
                </c:pt>
                <c:pt idx="3544">
                  <c:v>356.1999816894534</c:v>
                </c:pt>
                <c:pt idx="3545">
                  <c:v>356.2999877929687</c:v>
                </c:pt>
                <c:pt idx="3546">
                  <c:v>356.3999938964843</c:v>
                </c:pt>
                <c:pt idx="3547">
                  <c:v>356.5</c:v>
                </c:pt>
                <c:pt idx="3548">
                  <c:v>356.5999755859375</c:v>
                </c:pt>
                <c:pt idx="3549">
                  <c:v>356.6999816894534</c:v>
                </c:pt>
                <c:pt idx="3550">
                  <c:v>356.7999877929687</c:v>
                </c:pt>
                <c:pt idx="3551">
                  <c:v>356.8999938964843</c:v>
                </c:pt>
                <c:pt idx="3552">
                  <c:v>357.0</c:v>
                </c:pt>
                <c:pt idx="3553">
                  <c:v>357.0999755859375</c:v>
                </c:pt>
                <c:pt idx="3554">
                  <c:v>357.1999816894534</c:v>
                </c:pt>
                <c:pt idx="3555">
                  <c:v>357.2999877929687</c:v>
                </c:pt>
                <c:pt idx="3556">
                  <c:v>357.3999938964843</c:v>
                </c:pt>
                <c:pt idx="3557">
                  <c:v>357.5</c:v>
                </c:pt>
                <c:pt idx="3558">
                  <c:v>357.5999755859375</c:v>
                </c:pt>
                <c:pt idx="3559">
                  <c:v>357.6999816894534</c:v>
                </c:pt>
                <c:pt idx="3560">
                  <c:v>357.7999877929687</c:v>
                </c:pt>
                <c:pt idx="3561">
                  <c:v>357.8999938964843</c:v>
                </c:pt>
                <c:pt idx="3562">
                  <c:v>358.0</c:v>
                </c:pt>
                <c:pt idx="3563">
                  <c:v>358.0999755859375</c:v>
                </c:pt>
                <c:pt idx="3564">
                  <c:v>358.1999816894534</c:v>
                </c:pt>
                <c:pt idx="3565">
                  <c:v>358.2999877929687</c:v>
                </c:pt>
                <c:pt idx="3566">
                  <c:v>358.3999938964843</c:v>
                </c:pt>
                <c:pt idx="3567">
                  <c:v>358.5</c:v>
                </c:pt>
                <c:pt idx="3568">
                  <c:v>358.5999755859375</c:v>
                </c:pt>
                <c:pt idx="3569">
                  <c:v>358.6999816894534</c:v>
                </c:pt>
                <c:pt idx="3570">
                  <c:v>358.7999877929687</c:v>
                </c:pt>
                <c:pt idx="3571">
                  <c:v>358.8999938964843</c:v>
                </c:pt>
                <c:pt idx="3572">
                  <c:v>359.0</c:v>
                </c:pt>
                <c:pt idx="3573">
                  <c:v>359.0999755859375</c:v>
                </c:pt>
                <c:pt idx="3574">
                  <c:v>359.1999816894534</c:v>
                </c:pt>
                <c:pt idx="3575">
                  <c:v>359.2999877929687</c:v>
                </c:pt>
                <c:pt idx="3576">
                  <c:v>359.3999938964843</c:v>
                </c:pt>
                <c:pt idx="3577">
                  <c:v>359.5</c:v>
                </c:pt>
                <c:pt idx="3578">
                  <c:v>359.5999755859375</c:v>
                </c:pt>
                <c:pt idx="3579">
                  <c:v>359.6999816894534</c:v>
                </c:pt>
                <c:pt idx="3580">
                  <c:v>359.7999877929687</c:v>
                </c:pt>
                <c:pt idx="3581">
                  <c:v>359.8999938964843</c:v>
                </c:pt>
                <c:pt idx="3582">
                  <c:v>360.0</c:v>
                </c:pt>
                <c:pt idx="3583">
                  <c:v>360.0999755859375</c:v>
                </c:pt>
                <c:pt idx="3584">
                  <c:v>360.1999816894534</c:v>
                </c:pt>
                <c:pt idx="3585">
                  <c:v>360.2999877929687</c:v>
                </c:pt>
                <c:pt idx="3586">
                  <c:v>360.3999938964843</c:v>
                </c:pt>
                <c:pt idx="3587">
                  <c:v>360.5</c:v>
                </c:pt>
                <c:pt idx="3588">
                  <c:v>360.5999755859375</c:v>
                </c:pt>
                <c:pt idx="3589">
                  <c:v>360.6999816894534</c:v>
                </c:pt>
                <c:pt idx="3590">
                  <c:v>360.7999877929687</c:v>
                </c:pt>
                <c:pt idx="3591">
                  <c:v>360.8999938964843</c:v>
                </c:pt>
                <c:pt idx="3592">
                  <c:v>361.0</c:v>
                </c:pt>
                <c:pt idx="3593">
                  <c:v>361.0999755859375</c:v>
                </c:pt>
                <c:pt idx="3594">
                  <c:v>361.1999816894534</c:v>
                </c:pt>
                <c:pt idx="3595">
                  <c:v>361.2999877929687</c:v>
                </c:pt>
                <c:pt idx="3596">
                  <c:v>361.3999938964843</c:v>
                </c:pt>
                <c:pt idx="3597">
                  <c:v>361.5</c:v>
                </c:pt>
                <c:pt idx="3598">
                  <c:v>361.5999755859375</c:v>
                </c:pt>
                <c:pt idx="3599">
                  <c:v>361.6999816894534</c:v>
                </c:pt>
                <c:pt idx="3600">
                  <c:v>361.7999877929687</c:v>
                </c:pt>
                <c:pt idx="3601">
                  <c:v>361.8999938964843</c:v>
                </c:pt>
                <c:pt idx="3602">
                  <c:v>362.0</c:v>
                </c:pt>
                <c:pt idx="3603">
                  <c:v>362.0999755859375</c:v>
                </c:pt>
                <c:pt idx="3604">
                  <c:v>362.1999816894534</c:v>
                </c:pt>
                <c:pt idx="3605">
                  <c:v>362.2999877929687</c:v>
                </c:pt>
                <c:pt idx="3606">
                  <c:v>362.3999938964843</c:v>
                </c:pt>
                <c:pt idx="3607">
                  <c:v>362.5</c:v>
                </c:pt>
                <c:pt idx="3608">
                  <c:v>362.5999755859375</c:v>
                </c:pt>
                <c:pt idx="3609">
                  <c:v>362.6999816894534</c:v>
                </c:pt>
                <c:pt idx="3610">
                  <c:v>362.7999877929687</c:v>
                </c:pt>
                <c:pt idx="3611">
                  <c:v>362.8999938964843</c:v>
                </c:pt>
                <c:pt idx="3612">
                  <c:v>363.0</c:v>
                </c:pt>
                <c:pt idx="3613">
                  <c:v>363.0999755859375</c:v>
                </c:pt>
                <c:pt idx="3614">
                  <c:v>363.1999816894534</c:v>
                </c:pt>
                <c:pt idx="3615">
                  <c:v>363.2999877929687</c:v>
                </c:pt>
                <c:pt idx="3616">
                  <c:v>363.3999938964843</c:v>
                </c:pt>
                <c:pt idx="3617">
                  <c:v>363.5</c:v>
                </c:pt>
                <c:pt idx="3618">
                  <c:v>363.5999755859375</c:v>
                </c:pt>
                <c:pt idx="3619">
                  <c:v>363.6999816894534</c:v>
                </c:pt>
                <c:pt idx="3620">
                  <c:v>363.7999877929687</c:v>
                </c:pt>
                <c:pt idx="3621">
                  <c:v>363.8999938964843</c:v>
                </c:pt>
                <c:pt idx="3622">
                  <c:v>364.0</c:v>
                </c:pt>
                <c:pt idx="3623">
                  <c:v>364.0999755859375</c:v>
                </c:pt>
                <c:pt idx="3624">
                  <c:v>364.1999816894534</c:v>
                </c:pt>
                <c:pt idx="3625">
                  <c:v>364.2999877929687</c:v>
                </c:pt>
                <c:pt idx="3626">
                  <c:v>364.3999938964843</c:v>
                </c:pt>
                <c:pt idx="3627">
                  <c:v>364.5</c:v>
                </c:pt>
                <c:pt idx="3628">
                  <c:v>364.5999755859375</c:v>
                </c:pt>
                <c:pt idx="3629">
                  <c:v>364.6999816894534</c:v>
                </c:pt>
                <c:pt idx="3630">
                  <c:v>364.7999877929687</c:v>
                </c:pt>
                <c:pt idx="3631">
                  <c:v>364.8999938964843</c:v>
                </c:pt>
                <c:pt idx="3632">
                  <c:v>365.0</c:v>
                </c:pt>
                <c:pt idx="3633">
                  <c:v>365.0999755859375</c:v>
                </c:pt>
                <c:pt idx="3634">
                  <c:v>365.1999816894534</c:v>
                </c:pt>
                <c:pt idx="3635">
                  <c:v>365.2999877929687</c:v>
                </c:pt>
                <c:pt idx="3636">
                  <c:v>365.3999938964843</c:v>
                </c:pt>
                <c:pt idx="3637">
                  <c:v>365.5</c:v>
                </c:pt>
                <c:pt idx="3638">
                  <c:v>365.5999755859375</c:v>
                </c:pt>
                <c:pt idx="3639">
                  <c:v>365.6999816894534</c:v>
                </c:pt>
                <c:pt idx="3640">
                  <c:v>365.7999877929687</c:v>
                </c:pt>
                <c:pt idx="3641">
                  <c:v>365.8999938964843</c:v>
                </c:pt>
                <c:pt idx="3642">
                  <c:v>366.0</c:v>
                </c:pt>
                <c:pt idx="3643">
                  <c:v>366.0999755859375</c:v>
                </c:pt>
                <c:pt idx="3644">
                  <c:v>366.1999816894534</c:v>
                </c:pt>
                <c:pt idx="3645">
                  <c:v>366.2999877929687</c:v>
                </c:pt>
                <c:pt idx="3646">
                  <c:v>366.3999938964843</c:v>
                </c:pt>
                <c:pt idx="3647">
                  <c:v>366.5</c:v>
                </c:pt>
                <c:pt idx="3648">
                  <c:v>366.5999755859375</c:v>
                </c:pt>
                <c:pt idx="3649">
                  <c:v>366.6999816894534</c:v>
                </c:pt>
                <c:pt idx="3650">
                  <c:v>366.7999877929687</c:v>
                </c:pt>
                <c:pt idx="3651">
                  <c:v>366.8999938964843</c:v>
                </c:pt>
                <c:pt idx="3652">
                  <c:v>367.0</c:v>
                </c:pt>
                <c:pt idx="3653">
                  <c:v>367.0999755859375</c:v>
                </c:pt>
                <c:pt idx="3654">
                  <c:v>367.1999816894534</c:v>
                </c:pt>
                <c:pt idx="3655">
                  <c:v>367.2999877929687</c:v>
                </c:pt>
                <c:pt idx="3656">
                  <c:v>367.3999938964843</c:v>
                </c:pt>
                <c:pt idx="3657">
                  <c:v>367.5</c:v>
                </c:pt>
                <c:pt idx="3658">
                  <c:v>367.5999755859375</c:v>
                </c:pt>
                <c:pt idx="3659">
                  <c:v>367.6999816894534</c:v>
                </c:pt>
                <c:pt idx="3660">
                  <c:v>367.7999877929687</c:v>
                </c:pt>
                <c:pt idx="3661">
                  <c:v>367.8999938964843</c:v>
                </c:pt>
                <c:pt idx="3662">
                  <c:v>368.0</c:v>
                </c:pt>
                <c:pt idx="3663">
                  <c:v>368.0999755859375</c:v>
                </c:pt>
                <c:pt idx="3664">
                  <c:v>368.1999816894534</c:v>
                </c:pt>
                <c:pt idx="3665">
                  <c:v>368.2999877929687</c:v>
                </c:pt>
                <c:pt idx="3666">
                  <c:v>368.3999938964843</c:v>
                </c:pt>
                <c:pt idx="3667">
                  <c:v>368.5</c:v>
                </c:pt>
                <c:pt idx="3668">
                  <c:v>368.5999755859375</c:v>
                </c:pt>
                <c:pt idx="3669">
                  <c:v>368.6999816894534</c:v>
                </c:pt>
                <c:pt idx="3670">
                  <c:v>368.7999877929687</c:v>
                </c:pt>
                <c:pt idx="3671">
                  <c:v>368.8999938964843</c:v>
                </c:pt>
                <c:pt idx="3672">
                  <c:v>369.0</c:v>
                </c:pt>
                <c:pt idx="3673">
                  <c:v>369.0999755859375</c:v>
                </c:pt>
                <c:pt idx="3674">
                  <c:v>369.1999816894534</c:v>
                </c:pt>
                <c:pt idx="3675">
                  <c:v>369.2999877929687</c:v>
                </c:pt>
                <c:pt idx="3676">
                  <c:v>369.3999938964843</c:v>
                </c:pt>
                <c:pt idx="3677">
                  <c:v>369.5</c:v>
                </c:pt>
                <c:pt idx="3678">
                  <c:v>369.5999755859375</c:v>
                </c:pt>
                <c:pt idx="3679">
                  <c:v>369.6999816894534</c:v>
                </c:pt>
                <c:pt idx="3680">
                  <c:v>369.7999877929687</c:v>
                </c:pt>
                <c:pt idx="3681">
                  <c:v>369.8999938964843</c:v>
                </c:pt>
                <c:pt idx="3682">
                  <c:v>370.0</c:v>
                </c:pt>
                <c:pt idx="3683">
                  <c:v>370.0999755859375</c:v>
                </c:pt>
                <c:pt idx="3684">
                  <c:v>370.1999816894534</c:v>
                </c:pt>
                <c:pt idx="3685">
                  <c:v>370.2999877929687</c:v>
                </c:pt>
                <c:pt idx="3686">
                  <c:v>370.3999938964843</c:v>
                </c:pt>
                <c:pt idx="3687">
                  <c:v>370.5</c:v>
                </c:pt>
                <c:pt idx="3688">
                  <c:v>370.5999755859375</c:v>
                </c:pt>
                <c:pt idx="3689">
                  <c:v>370.6999816894534</c:v>
                </c:pt>
                <c:pt idx="3690">
                  <c:v>370.7999877929687</c:v>
                </c:pt>
                <c:pt idx="3691">
                  <c:v>370.8999938964843</c:v>
                </c:pt>
                <c:pt idx="3692">
                  <c:v>371.0</c:v>
                </c:pt>
                <c:pt idx="3693">
                  <c:v>371.0999755859375</c:v>
                </c:pt>
                <c:pt idx="3694">
                  <c:v>371.1999816894534</c:v>
                </c:pt>
                <c:pt idx="3695">
                  <c:v>371.2999877929687</c:v>
                </c:pt>
                <c:pt idx="3696">
                  <c:v>371.3999938964843</c:v>
                </c:pt>
                <c:pt idx="3697">
                  <c:v>371.5</c:v>
                </c:pt>
                <c:pt idx="3698">
                  <c:v>371.5999755859375</c:v>
                </c:pt>
                <c:pt idx="3699">
                  <c:v>371.6999816894534</c:v>
                </c:pt>
                <c:pt idx="3700">
                  <c:v>371.7999877929687</c:v>
                </c:pt>
                <c:pt idx="3701">
                  <c:v>371.8999938964843</c:v>
                </c:pt>
                <c:pt idx="3702">
                  <c:v>372.0</c:v>
                </c:pt>
                <c:pt idx="3703">
                  <c:v>372.0999755859375</c:v>
                </c:pt>
                <c:pt idx="3704">
                  <c:v>372.1999816894534</c:v>
                </c:pt>
                <c:pt idx="3705">
                  <c:v>372.2999877929687</c:v>
                </c:pt>
                <c:pt idx="3706">
                  <c:v>372.3999938964843</c:v>
                </c:pt>
                <c:pt idx="3707">
                  <c:v>372.5</c:v>
                </c:pt>
                <c:pt idx="3708">
                  <c:v>372.5999755859375</c:v>
                </c:pt>
                <c:pt idx="3709">
                  <c:v>372.6999816894534</c:v>
                </c:pt>
                <c:pt idx="3710">
                  <c:v>372.7999877929687</c:v>
                </c:pt>
                <c:pt idx="3711">
                  <c:v>372.8999938964843</c:v>
                </c:pt>
                <c:pt idx="3712">
                  <c:v>373.0</c:v>
                </c:pt>
                <c:pt idx="3713">
                  <c:v>373.0999755859375</c:v>
                </c:pt>
                <c:pt idx="3714">
                  <c:v>373.1999816894534</c:v>
                </c:pt>
                <c:pt idx="3715">
                  <c:v>373.2999877929687</c:v>
                </c:pt>
                <c:pt idx="3716">
                  <c:v>373.3999938964843</c:v>
                </c:pt>
                <c:pt idx="3717">
                  <c:v>373.5</c:v>
                </c:pt>
                <c:pt idx="3718">
                  <c:v>373.5999755859375</c:v>
                </c:pt>
                <c:pt idx="3719">
                  <c:v>373.6999816894534</c:v>
                </c:pt>
                <c:pt idx="3720">
                  <c:v>373.7999877929687</c:v>
                </c:pt>
                <c:pt idx="3721">
                  <c:v>373.8999938964843</c:v>
                </c:pt>
                <c:pt idx="3722">
                  <c:v>374.0</c:v>
                </c:pt>
                <c:pt idx="3723">
                  <c:v>374.0999755859375</c:v>
                </c:pt>
                <c:pt idx="3724">
                  <c:v>374.1999816894534</c:v>
                </c:pt>
                <c:pt idx="3725">
                  <c:v>374.2999877929687</c:v>
                </c:pt>
                <c:pt idx="3726">
                  <c:v>374.3999938964843</c:v>
                </c:pt>
                <c:pt idx="3727">
                  <c:v>374.5</c:v>
                </c:pt>
                <c:pt idx="3728">
                  <c:v>374.5999755859375</c:v>
                </c:pt>
                <c:pt idx="3729">
                  <c:v>374.6999816894534</c:v>
                </c:pt>
                <c:pt idx="3730">
                  <c:v>374.7999877929687</c:v>
                </c:pt>
                <c:pt idx="3731">
                  <c:v>374.8999938964843</c:v>
                </c:pt>
                <c:pt idx="3732">
                  <c:v>375.0</c:v>
                </c:pt>
                <c:pt idx="3733">
                  <c:v>375.0999755859375</c:v>
                </c:pt>
                <c:pt idx="3734">
                  <c:v>375.1999816894534</c:v>
                </c:pt>
                <c:pt idx="3735">
                  <c:v>375.2999877929687</c:v>
                </c:pt>
                <c:pt idx="3736">
                  <c:v>375.3999938964843</c:v>
                </c:pt>
                <c:pt idx="3737">
                  <c:v>375.5</c:v>
                </c:pt>
                <c:pt idx="3738">
                  <c:v>375.5999755859375</c:v>
                </c:pt>
                <c:pt idx="3739">
                  <c:v>375.6999816894534</c:v>
                </c:pt>
                <c:pt idx="3740">
                  <c:v>375.7999877929687</c:v>
                </c:pt>
                <c:pt idx="3741">
                  <c:v>375.8999938964843</c:v>
                </c:pt>
                <c:pt idx="3742">
                  <c:v>376.0</c:v>
                </c:pt>
                <c:pt idx="3743">
                  <c:v>376.0999755859375</c:v>
                </c:pt>
                <c:pt idx="3744">
                  <c:v>376.1999816894534</c:v>
                </c:pt>
                <c:pt idx="3745">
                  <c:v>376.2999877929687</c:v>
                </c:pt>
                <c:pt idx="3746">
                  <c:v>376.3999938964843</c:v>
                </c:pt>
                <c:pt idx="3747">
                  <c:v>376.5</c:v>
                </c:pt>
                <c:pt idx="3748">
                  <c:v>376.5999755859375</c:v>
                </c:pt>
                <c:pt idx="3749">
                  <c:v>376.6999816894534</c:v>
                </c:pt>
                <c:pt idx="3750">
                  <c:v>376.7999877929687</c:v>
                </c:pt>
                <c:pt idx="3751">
                  <c:v>376.8999938964843</c:v>
                </c:pt>
                <c:pt idx="3752">
                  <c:v>377.0</c:v>
                </c:pt>
                <c:pt idx="3753">
                  <c:v>377.0999755859375</c:v>
                </c:pt>
                <c:pt idx="3754">
                  <c:v>377.1999816894534</c:v>
                </c:pt>
                <c:pt idx="3755">
                  <c:v>377.2999877929687</c:v>
                </c:pt>
                <c:pt idx="3756">
                  <c:v>377.3999938964843</c:v>
                </c:pt>
                <c:pt idx="3757">
                  <c:v>377.5</c:v>
                </c:pt>
                <c:pt idx="3758">
                  <c:v>377.5999755859375</c:v>
                </c:pt>
                <c:pt idx="3759">
                  <c:v>377.6999816894534</c:v>
                </c:pt>
                <c:pt idx="3760">
                  <c:v>377.7999877929687</c:v>
                </c:pt>
                <c:pt idx="3761">
                  <c:v>377.8999938964843</c:v>
                </c:pt>
                <c:pt idx="3762">
                  <c:v>378.0</c:v>
                </c:pt>
                <c:pt idx="3763">
                  <c:v>378.0999755859375</c:v>
                </c:pt>
                <c:pt idx="3764">
                  <c:v>378.1999816894534</c:v>
                </c:pt>
                <c:pt idx="3765">
                  <c:v>378.2999877929687</c:v>
                </c:pt>
                <c:pt idx="3766">
                  <c:v>378.3999938964843</c:v>
                </c:pt>
                <c:pt idx="3767">
                  <c:v>378.5</c:v>
                </c:pt>
                <c:pt idx="3768">
                  <c:v>378.5999755859375</c:v>
                </c:pt>
                <c:pt idx="3769">
                  <c:v>378.6999816894534</c:v>
                </c:pt>
                <c:pt idx="3770">
                  <c:v>378.7999877929687</c:v>
                </c:pt>
                <c:pt idx="3771">
                  <c:v>378.8999938964843</c:v>
                </c:pt>
                <c:pt idx="3772">
                  <c:v>379.0</c:v>
                </c:pt>
                <c:pt idx="3773">
                  <c:v>379.0999755859375</c:v>
                </c:pt>
                <c:pt idx="3774">
                  <c:v>379.1999816894534</c:v>
                </c:pt>
                <c:pt idx="3775">
                  <c:v>379.2999877929687</c:v>
                </c:pt>
                <c:pt idx="3776">
                  <c:v>379.3999938964843</c:v>
                </c:pt>
                <c:pt idx="3777">
                  <c:v>379.5</c:v>
                </c:pt>
                <c:pt idx="3778">
                  <c:v>379.5999755859375</c:v>
                </c:pt>
                <c:pt idx="3779">
                  <c:v>379.6999816894534</c:v>
                </c:pt>
                <c:pt idx="3780">
                  <c:v>379.7999877929687</c:v>
                </c:pt>
                <c:pt idx="3781">
                  <c:v>379.8999938964843</c:v>
                </c:pt>
                <c:pt idx="3782">
                  <c:v>380.0</c:v>
                </c:pt>
                <c:pt idx="3783">
                  <c:v>380.0999755859375</c:v>
                </c:pt>
                <c:pt idx="3784">
                  <c:v>380.1999816894534</c:v>
                </c:pt>
                <c:pt idx="3785">
                  <c:v>380.2999877929687</c:v>
                </c:pt>
                <c:pt idx="3786">
                  <c:v>380.3999938964843</c:v>
                </c:pt>
                <c:pt idx="3787">
                  <c:v>380.5</c:v>
                </c:pt>
                <c:pt idx="3788">
                  <c:v>380.5999755859375</c:v>
                </c:pt>
                <c:pt idx="3789">
                  <c:v>380.6999816894534</c:v>
                </c:pt>
                <c:pt idx="3790">
                  <c:v>380.7999877929687</c:v>
                </c:pt>
                <c:pt idx="3791">
                  <c:v>380.8999938964843</c:v>
                </c:pt>
                <c:pt idx="3792">
                  <c:v>381.0</c:v>
                </c:pt>
                <c:pt idx="3793">
                  <c:v>381.0999755859375</c:v>
                </c:pt>
                <c:pt idx="3794">
                  <c:v>381.1999816894534</c:v>
                </c:pt>
                <c:pt idx="3795">
                  <c:v>381.2999877929687</c:v>
                </c:pt>
                <c:pt idx="3796">
                  <c:v>381.3999938964843</c:v>
                </c:pt>
                <c:pt idx="3797">
                  <c:v>381.5</c:v>
                </c:pt>
                <c:pt idx="3798">
                  <c:v>381.5999755859375</c:v>
                </c:pt>
                <c:pt idx="3799">
                  <c:v>381.6999816894534</c:v>
                </c:pt>
                <c:pt idx="3800">
                  <c:v>381.7999877929687</c:v>
                </c:pt>
                <c:pt idx="3801">
                  <c:v>381.8999938964843</c:v>
                </c:pt>
                <c:pt idx="3802">
                  <c:v>382.0</c:v>
                </c:pt>
                <c:pt idx="3803">
                  <c:v>382.0999755859375</c:v>
                </c:pt>
                <c:pt idx="3804">
                  <c:v>382.1999816894534</c:v>
                </c:pt>
                <c:pt idx="3805">
                  <c:v>382.2999877929687</c:v>
                </c:pt>
                <c:pt idx="3806">
                  <c:v>382.3999938964843</c:v>
                </c:pt>
                <c:pt idx="3807">
                  <c:v>382.5</c:v>
                </c:pt>
                <c:pt idx="3808">
                  <c:v>382.5999755859375</c:v>
                </c:pt>
                <c:pt idx="3809">
                  <c:v>382.6999816894534</c:v>
                </c:pt>
                <c:pt idx="3810">
                  <c:v>382.7999877929687</c:v>
                </c:pt>
                <c:pt idx="3811">
                  <c:v>382.8999938964843</c:v>
                </c:pt>
                <c:pt idx="3812">
                  <c:v>383.0</c:v>
                </c:pt>
                <c:pt idx="3813">
                  <c:v>383.0999755859375</c:v>
                </c:pt>
                <c:pt idx="3814">
                  <c:v>383.1999816894534</c:v>
                </c:pt>
                <c:pt idx="3815">
                  <c:v>383.2999877929687</c:v>
                </c:pt>
                <c:pt idx="3816">
                  <c:v>383.3999938964843</c:v>
                </c:pt>
                <c:pt idx="3817">
                  <c:v>383.5</c:v>
                </c:pt>
                <c:pt idx="3818">
                  <c:v>383.5999755859375</c:v>
                </c:pt>
                <c:pt idx="3819">
                  <c:v>383.6999816894534</c:v>
                </c:pt>
                <c:pt idx="3820">
                  <c:v>383.7999877929687</c:v>
                </c:pt>
                <c:pt idx="3821">
                  <c:v>383.8999938964843</c:v>
                </c:pt>
                <c:pt idx="3822">
                  <c:v>384.0</c:v>
                </c:pt>
                <c:pt idx="3823">
                  <c:v>384.0999755859375</c:v>
                </c:pt>
                <c:pt idx="3824">
                  <c:v>384.1999816894534</c:v>
                </c:pt>
                <c:pt idx="3825">
                  <c:v>384.2999877929687</c:v>
                </c:pt>
                <c:pt idx="3826">
                  <c:v>384.3999938964843</c:v>
                </c:pt>
                <c:pt idx="3827">
                  <c:v>384.5</c:v>
                </c:pt>
                <c:pt idx="3828">
                  <c:v>384.5999755859375</c:v>
                </c:pt>
                <c:pt idx="3829">
                  <c:v>384.6999816894534</c:v>
                </c:pt>
                <c:pt idx="3830">
                  <c:v>384.7999877929687</c:v>
                </c:pt>
                <c:pt idx="3831">
                  <c:v>384.8999938964843</c:v>
                </c:pt>
                <c:pt idx="3832">
                  <c:v>385.0</c:v>
                </c:pt>
                <c:pt idx="3833">
                  <c:v>385.0999755859375</c:v>
                </c:pt>
                <c:pt idx="3834">
                  <c:v>385.1999816894534</c:v>
                </c:pt>
                <c:pt idx="3835">
                  <c:v>385.2999877929687</c:v>
                </c:pt>
                <c:pt idx="3836">
                  <c:v>385.3999938964843</c:v>
                </c:pt>
                <c:pt idx="3837">
                  <c:v>385.5</c:v>
                </c:pt>
                <c:pt idx="3838">
                  <c:v>385.5999755859375</c:v>
                </c:pt>
                <c:pt idx="3839">
                  <c:v>385.6999816894534</c:v>
                </c:pt>
                <c:pt idx="3840">
                  <c:v>385.7999877929687</c:v>
                </c:pt>
                <c:pt idx="3841">
                  <c:v>385.8999938964843</c:v>
                </c:pt>
                <c:pt idx="3842">
                  <c:v>386.0</c:v>
                </c:pt>
                <c:pt idx="3843">
                  <c:v>386.0999755859375</c:v>
                </c:pt>
                <c:pt idx="3844">
                  <c:v>386.1999816894534</c:v>
                </c:pt>
                <c:pt idx="3845">
                  <c:v>386.2999877929687</c:v>
                </c:pt>
                <c:pt idx="3846">
                  <c:v>386.3999938964843</c:v>
                </c:pt>
                <c:pt idx="3847">
                  <c:v>386.5</c:v>
                </c:pt>
                <c:pt idx="3848">
                  <c:v>386.5999755859375</c:v>
                </c:pt>
                <c:pt idx="3849">
                  <c:v>386.6999816894534</c:v>
                </c:pt>
                <c:pt idx="3850">
                  <c:v>386.7999877929687</c:v>
                </c:pt>
                <c:pt idx="3851">
                  <c:v>386.8999938964843</c:v>
                </c:pt>
                <c:pt idx="3852">
                  <c:v>387.0</c:v>
                </c:pt>
                <c:pt idx="3853">
                  <c:v>387.0999755859375</c:v>
                </c:pt>
                <c:pt idx="3854">
                  <c:v>387.1999816894534</c:v>
                </c:pt>
                <c:pt idx="3855">
                  <c:v>387.2999877929687</c:v>
                </c:pt>
                <c:pt idx="3856">
                  <c:v>387.3999938964843</c:v>
                </c:pt>
                <c:pt idx="3857">
                  <c:v>387.5</c:v>
                </c:pt>
                <c:pt idx="3858">
                  <c:v>387.5999755859375</c:v>
                </c:pt>
                <c:pt idx="3859">
                  <c:v>387.6999816894534</c:v>
                </c:pt>
                <c:pt idx="3860">
                  <c:v>387.7999877929687</c:v>
                </c:pt>
                <c:pt idx="3861">
                  <c:v>387.8999938964843</c:v>
                </c:pt>
                <c:pt idx="3862">
                  <c:v>388.0</c:v>
                </c:pt>
                <c:pt idx="3863">
                  <c:v>388.0999755859375</c:v>
                </c:pt>
                <c:pt idx="3864">
                  <c:v>388.1999816894534</c:v>
                </c:pt>
                <c:pt idx="3865">
                  <c:v>388.2999877929687</c:v>
                </c:pt>
                <c:pt idx="3866">
                  <c:v>388.3999938964843</c:v>
                </c:pt>
                <c:pt idx="3867">
                  <c:v>388.5</c:v>
                </c:pt>
                <c:pt idx="3868">
                  <c:v>388.5999755859375</c:v>
                </c:pt>
                <c:pt idx="3869">
                  <c:v>388.6999816894534</c:v>
                </c:pt>
                <c:pt idx="3870">
                  <c:v>388.7999877929687</c:v>
                </c:pt>
                <c:pt idx="3871">
                  <c:v>388.8999938964843</c:v>
                </c:pt>
                <c:pt idx="3872">
                  <c:v>389.0</c:v>
                </c:pt>
                <c:pt idx="3873">
                  <c:v>389.0999755859375</c:v>
                </c:pt>
                <c:pt idx="3874">
                  <c:v>389.1999816894534</c:v>
                </c:pt>
                <c:pt idx="3875">
                  <c:v>389.2999877929687</c:v>
                </c:pt>
                <c:pt idx="3876">
                  <c:v>389.3999938964843</c:v>
                </c:pt>
                <c:pt idx="3877">
                  <c:v>389.5</c:v>
                </c:pt>
                <c:pt idx="3878">
                  <c:v>389.5999755859375</c:v>
                </c:pt>
                <c:pt idx="3879">
                  <c:v>389.6999816894534</c:v>
                </c:pt>
                <c:pt idx="3880">
                  <c:v>389.7999877929687</c:v>
                </c:pt>
                <c:pt idx="3881">
                  <c:v>389.8999938964843</c:v>
                </c:pt>
                <c:pt idx="3882">
                  <c:v>390.0</c:v>
                </c:pt>
                <c:pt idx="3883">
                  <c:v>390.0999755859375</c:v>
                </c:pt>
                <c:pt idx="3884">
                  <c:v>390.1999816894534</c:v>
                </c:pt>
                <c:pt idx="3885">
                  <c:v>390.2999877929687</c:v>
                </c:pt>
                <c:pt idx="3886">
                  <c:v>390.3999938964843</c:v>
                </c:pt>
                <c:pt idx="3887">
                  <c:v>390.5</c:v>
                </c:pt>
                <c:pt idx="3888">
                  <c:v>390.5999755859375</c:v>
                </c:pt>
                <c:pt idx="3889">
                  <c:v>390.6999816894534</c:v>
                </c:pt>
                <c:pt idx="3890">
                  <c:v>390.7999877929687</c:v>
                </c:pt>
                <c:pt idx="3891">
                  <c:v>390.8999938964843</c:v>
                </c:pt>
                <c:pt idx="3892">
                  <c:v>391.0</c:v>
                </c:pt>
                <c:pt idx="3893">
                  <c:v>391.0999755859375</c:v>
                </c:pt>
                <c:pt idx="3894">
                  <c:v>391.1999816894534</c:v>
                </c:pt>
                <c:pt idx="3895">
                  <c:v>391.2999877929687</c:v>
                </c:pt>
                <c:pt idx="3896">
                  <c:v>391.3999938964843</c:v>
                </c:pt>
                <c:pt idx="3897">
                  <c:v>391.5</c:v>
                </c:pt>
                <c:pt idx="3898">
                  <c:v>391.5999755859375</c:v>
                </c:pt>
                <c:pt idx="3899">
                  <c:v>391.6999816894534</c:v>
                </c:pt>
                <c:pt idx="3900">
                  <c:v>391.7999877929687</c:v>
                </c:pt>
                <c:pt idx="3901">
                  <c:v>391.8999938964843</c:v>
                </c:pt>
                <c:pt idx="3902">
                  <c:v>392.0</c:v>
                </c:pt>
                <c:pt idx="3903">
                  <c:v>392.0999755859375</c:v>
                </c:pt>
                <c:pt idx="3904">
                  <c:v>392.1999816894534</c:v>
                </c:pt>
                <c:pt idx="3905">
                  <c:v>392.2999877929687</c:v>
                </c:pt>
                <c:pt idx="3906">
                  <c:v>392.3999938964843</c:v>
                </c:pt>
                <c:pt idx="3907">
                  <c:v>392.5</c:v>
                </c:pt>
                <c:pt idx="3908">
                  <c:v>392.5999755859375</c:v>
                </c:pt>
                <c:pt idx="3909">
                  <c:v>392.6999816894534</c:v>
                </c:pt>
                <c:pt idx="3910">
                  <c:v>392.7999877929687</c:v>
                </c:pt>
                <c:pt idx="3911">
                  <c:v>392.8999938964843</c:v>
                </c:pt>
                <c:pt idx="3912">
                  <c:v>393.0</c:v>
                </c:pt>
                <c:pt idx="3913">
                  <c:v>393.0999755859375</c:v>
                </c:pt>
                <c:pt idx="3914">
                  <c:v>393.1999816894534</c:v>
                </c:pt>
                <c:pt idx="3915">
                  <c:v>393.2999877929687</c:v>
                </c:pt>
                <c:pt idx="3916">
                  <c:v>393.3999938964843</c:v>
                </c:pt>
                <c:pt idx="3917">
                  <c:v>393.5</c:v>
                </c:pt>
                <c:pt idx="3918">
                  <c:v>393.5999755859375</c:v>
                </c:pt>
                <c:pt idx="3919">
                  <c:v>393.6999816894534</c:v>
                </c:pt>
                <c:pt idx="3920">
                  <c:v>393.7999877929687</c:v>
                </c:pt>
                <c:pt idx="3921">
                  <c:v>393.8999938964843</c:v>
                </c:pt>
                <c:pt idx="3922">
                  <c:v>394.0</c:v>
                </c:pt>
                <c:pt idx="3923">
                  <c:v>394.0999755859375</c:v>
                </c:pt>
                <c:pt idx="3924">
                  <c:v>394.1999816894534</c:v>
                </c:pt>
                <c:pt idx="3925">
                  <c:v>394.2999877929687</c:v>
                </c:pt>
                <c:pt idx="3926">
                  <c:v>394.3999938964843</c:v>
                </c:pt>
                <c:pt idx="3927">
                  <c:v>394.5</c:v>
                </c:pt>
                <c:pt idx="3928">
                  <c:v>394.5999755859375</c:v>
                </c:pt>
                <c:pt idx="3929">
                  <c:v>394.6999816894534</c:v>
                </c:pt>
                <c:pt idx="3930">
                  <c:v>394.7999877929687</c:v>
                </c:pt>
                <c:pt idx="3931">
                  <c:v>394.8999938964843</c:v>
                </c:pt>
                <c:pt idx="3932">
                  <c:v>395.0</c:v>
                </c:pt>
                <c:pt idx="3933">
                  <c:v>395.0999755859375</c:v>
                </c:pt>
                <c:pt idx="3934">
                  <c:v>395.1999816894534</c:v>
                </c:pt>
                <c:pt idx="3935">
                  <c:v>395.2999877929687</c:v>
                </c:pt>
                <c:pt idx="3936">
                  <c:v>395.3999938964843</c:v>
                </c:pt>
                <c:pt idx="3937">
                  <c:v>395.5</c:v>
                </c:pt>
                <c:pt idx="3938">
                  <c:v>395.5999755859375</c:v>
                </c:pt>
                <c:pt idx="3939">
                  <c:v>395.6999816894534</c:v>
                </c:pt>
                <c:pt idx="3940">
                  <c:v>395.7999877929687</c:v>
                </c:pt>
                <c:pt idx="3941">
                  <c:v>395.8999938964843</c:v>
                </c:pt>
                <c:pt idx="3942">
                  <c:v>396.0</c:v>
                </c:pt>
                <c:pt idx="3943">
                  <c:v>396.0999755859375</c:v>
                </c:pt>
                <c:pt idx="3944">
                  <c:v>396.1999816894534</c:v>
                </c:pt>
                <c:pt idx="3945">
                  <c:v>396.2999877929687</c:v>
                </c:pt>
                <c:pt idx="3946">
                  <c:v>396.3999938964843</c:v>
                </c:pt>
                <c:pt idx="3947">
                  <c:v>396.5</c:v>
                </c:pt>
                <c:pt idx="3948">
                  <c:v>396.5999755859375</c:v>
                </c:pt>
                <c:pt idx="3949">
                  <c:v>396.6999816894534</c:v>
                </c:pt>
                <c:pt idx="3950">
                  <c:v>396.7999877929687</c:v>
                </c:pt>
                <c:pt idx="3951">
                  <c:v>396.8999938964843</c:v>
                </c:pt>
                <c:pt idx="3952">
                  <c:v>397.0</c:v>
                </c:pt>
                <c:pt idx="3953">
                  <c:v>397.0999755859375</c:v>
                </c:pt>
                <c:pt idx="3954">
                  <c:v>397.1999816894534</c:v>
                </c:pt>
                <c:pt idx="3955">
                  <c:v>397.2999877929687</c:v>
                </c:pt>
                <c:pt idx="3956">
                  <c:v>397.3999938964843</c:v>
                </c:pt>
                <c:pt idx="3957">
                  <c:v>397.5</c:v>
                </c:pt>
                <c:pt idx="3958">
                  <c:v>397.5999755859375</c:v>
                </c:pt>
                <c:pt idx="3959">
                  <c:v>397.6999816894534</c:v>
                </c:pt>
                <c:pt idx="3960">
                  <c:v>397.7999877929687</c:v>
                </c:pt>
                <c:pt idx="3961">
                  <c:v>397.8999938964843</c:v>
                </c:pt>
                <c:pt idx="3962">
                  <c:v>398.0</c:v>
                </c:pt>
                <c:pt idx="3963">
                  <c:v>398.0999755859375</c:v>
                </c:pt>
                <c:pt idx="3964">
                  <c:v>398.1999816894534</c:v>
                </c:pt>
                <c:pt idx="3965">
                  <c:v>398.2999877929687</c:v>
                </c:pt>
                <c:pt idx="3966">
                  <c:v>398.3999938964843</c:v>
                </c:pt>
                <c:pt idx="3967">
                  <c:v>398.5</c:v>
                </c:pt>
                <c:pt idx="3968">
                  <c:v>398.5999755859375</c:v>
                </c:pt>
                <c:pt idx="3969">
                  <c:v>398.6999816894534</c:v>
                </c:pt>
                <c:pt idx="3970">
                  <c:v>398.7999877929687</c:v>
                </c:pt>
                <c:pt idx="3971">
                  <c:v>398.8999938964843</c:v>
                </c:pt>
                <c:pt idx="3972">
                  <c:v>399.0</c:v>
                </c:pt>
                <c:pt idx="3973">
                  <c:v>399.0999755859375</c:v>
                </c:pt>
                <c:pt idx="3974">
                  <c:v>399.1999816894534</c:v>
                </c:pt>
                <c:pt idx="3975">
                  <c:v>399.2999877929687</c:v>
                </c:pt>
                <c:pt idx="3976">
                  <c:v>399.3999938964843</c:v>
                </c:pt>
                <c:pt idx="3977">
                  <c:v>399.5</c:v>
                </c:pt>
                <c:pt idx="3978">
                  <c:v>399.5999755859375</c:v>
                </c:pt>
                <c:pt idx="3979">
                  <c:v>399.6999816894534</c:v>
                </c:pt>
                <c:pt idx="3980">
                  <c:v>399.7999877929687</c:v>
                </c:pt>
                <c:pt idx="3981">
                  <c:v>399.8999938964843</c:v>
                </c:pt>
                <c:pt idx="3982">
                  <c:v>400.0</c:v>
                </c:pt>
                <c:pt idx="3983">
                  <c:v>400.0999755859375</c:v>
                </c:pt>
                <c:pt idx="3984">
                  <c:v>400.1999816894534</c:v>
                </c:pt>
                <c:pt idx="3985">
                  <c:v>400.2999877929687</c:v>
                </c:pt>
                <c:pt idx="3986">
                  <c:v>400.3999938964843</c:v>
                </c:pt>
                <c:pt idx="3987">
                  <c:v>400.5</c:v>
                </c:pt>
                <c:pt idx="3988">
                  <c:v>400.5999755859375</c:v>
                </c:pt>
                <c:pt idx="3989">
                  <c:v>400.6999816894534</c:v>
                </c:pt>
                <c:pt idx="3990">
                  <c:v>400.7999877929687</c:v>
                </c:pt>
                <c:pt idx="3991">
                  <c:v>400.8999938964843</c:v>
                </c:pt>
                <c:pt idx="3992">
                  <c:v>401.0</c:v>
                </c:pt>
                <c:pt idx="3993">
                  <c:v>401.0999755859375</c:v>
                </c:pt>
                <c:pt idx="3994">
                  <c:v>401.1999816894534</c:v>
                </c:pt>
                <c:pt idx="3995">
                  <c:v>401.2999877929687</c:v>
                </c:pt>
                <c:pt idx="3996">
                  <c:v>401.3999938964843</c:v>
                </c:pt>
              </c:numCache>
            </c:numRef>
          </c:xVal>
          <c:yVal>
            <c:numRef>
              <c:f>Sheet1!$N$2:$N$3998</c:f>
              <c:numCache>
                <c:formatCode>General</c:formatCode>
                <c:ptCount val="3997"/>
                <c:pt idx="0">
                  <c:v>0.0750331572074071</c:v>
                </c:pt>
                <c:pt idx="1">
                  <c:v>0.0792000999901748</c:v>
                </c:pt>
                <c:pt idx="2">
                  <c:v>0.0833670433214305</c:v>
                </c:pt>
                <c:pt idx="3">
                  <c:v>0.0875336692700803</c:v>
                </c:pt>
                <c:pt idx="4">
                  <c:v>0.0917002957083728</c:v>
                </c:pt>
                <c:pt idx="5">
                  <c:v>0.0958666047609016</c:v>
                </c:pt>
                <c:pt idx="6">
                  <c:v>0.100032755361646</c:v>
                </c:pt>
                <c:pt idx="7">
                  <c:v>0.104198906420406</c:v>
                </c:pt>
                <c:pt idx="8">
                  <c:v>0.108364740082766</c:v>
                </c:pt>
                <c:pt idx="9">
                  <c:v>0.112530574170287</c:v>
                </c:pt>
                <c:pt idx="10">
                  <c:v>0.116696090843096</c:v>
                </c:pt>
                <c:pt idx="11">
                  <c:v>0.120861449010781</c:v>
                </c:pt>
                <c:pt idx="12">
                  <c:v>0.12502680755219</c:v>
                </c:pt>
                <c:pt idx="13">
                  <c:v>0.129191848672652</c:v>
                </c:pt>
                <c:pt idx="14">
                  <c:v>0.133356890134124</c:v>
                </c:pt>
                <c:pt idx="15">
                  <c:v>0.137521614166124</c:v>
                </c:pt>
                <c:pt idx="16">
                  <c:v>0.141686179642859</c:v>
                </c:pt>
                <c:pt idx="17">
                  <c:v>0.145850745412323</c:v>
                </c:pt>
                <c:pt idx="18">
                  <c:v>0.150014993740096</c:v>
                </c:pt>
                <c:pt idx="19">
                  <c:v>0.154179242327675</c:v>
                </c:pt>
                <c:pt idx="20">
                  <c:v>0.158343173465093</c:v>
                </c:pt>
                <c:pt idx="21">
                  <c:v>0.16250694599493</c:v>
                </c:pt>
                <c:pt idx="22">
                  <c:v>0.166670718735564</c:v>
                </c:pt>
                <c:pt idx="23">
                  <c:v>0.170834174013333</c:v>
                </c:pt>
                <c:pt idx="24">
                  <c:v>0.174997629469226</c:v>
                </c:pt>
                <c:pt idx="25">
                  <c:v>0.179160767453784</c:v>
                </c:pt>
                <c:pt idx="26">
                  <c:v>0.183323746779336</c:v>
                </c:pt>
                <c:pt idx="27">
                  <c:v>0.187486726233998</c:v>
                </c:pt>
                <c:pt idx="28">
                  <c:v>0.19164938821693</c:v>
                </c:pt>
                <c:pt idx="29">
                  <c:v>0.195812050309265</c:v>
                </c:pt>
                <c:pt idx="30">
                  <c:v>0.199974394912823</c:v>
                </c:pt>
                <c:pt idx="31">
                  <c:v>0.204136580809709</c:v>
                </c:pt>
                <c:pt idx="32">
                  <c:v>0.208298766757812</c:v>
                </c:pt>
                <c:pt idx="33">
                  <c:v>0.212460635204569</c:v>
                </c:pt>
                <c:pt idx="34">
                  <c:v>0.216622503669944</c:v>
                </c:pt>
                <c:pt idx="35">
                  <c:v>0.220784054625594</c:v>
                </c:pt>
                <c:pt idx="36">
                  <c:v>0.224945446823353</c:v>
                </c:pt>
                <c:pt idx="37">
                  <c:v>0.229106838990827</c:v>
                </c:pt>
                <c:pt idx="38">
                  <c:v>0.233267913636014</c:v>
                </c:pt>
                <c:pt idx="39">
                  <c:v>0.237428988218313</c:v>
                </c:pt>
                <c:pt idx="40">
                  <c:v>0.24158974526995</c:v>
                </c:pt>
                <c:pt idx="41">
                  <c:v>0.245750343512476</c:v>
                </c:pt>
                <c:pt idx="42">
                  <c:v>0.249910941643206</c:v>
                </c:pt>
                <c:pt idx="43">
                  <c:v>0.254071222230717</c:v>
                </c:pt>
                <c:pt idx="44">
                  <c:v>0.258231502673826</c:v>
                </c:pt>
                <c:pt idx="45">
                  <c:v>0.262391465565345</c:v>
                </c:pt>
                <c:pt idx="46">
                  <c:v>0.266551269596531</c:v>
                </c:pt>
                <c:pt idx="47">
                  <c:v>0.270711073434403</c:v>
                </c:pt>
                <c:pt idx="48">
                  <c:v>0.274870559708132</c:v>
                </c:pt>
                <c:pt idx="49">
                  <c:v>0.279030045755936</c:v>
                </c:pt>
                <c:pt idx="50">
                  <c:v>0.28318921423123</c:v>
                </c:pt>
                <c:pt idx="51">
                  <c:v>0.287348223794973</c:v>
                </c:pt>
                <c:pt idx="52">
                  <c:v>0.29150723308387</c:v>
                </c:pt>
                <c:pt idx="53">
                  <c:v>0.295665924787713</c:v>
                </c:pt>
                <c:pt idx="54">
                  <c:v>0.299824616184095</c:v>
                </c:pt>
                <c:pt idx="55">
                  <c:v>0.303982989987061</c:v>
                </c:pt>
                <c:pt idx="56">
                  <c:v>0.308141204827254</c:v>
                </c:pt>
                <c:pt idx="57">
                  <c:v>0.312299419311061</c:v>
                </c:pt>
                <c:pt idx="58">
                  <c:v>0.316457316188912</c:v>
                </c:pt>
                <c:pt idx="59">
                  <c:v>0.320615212677758</c:v>
                </c:pt>
                <c:pt idx="60">
                  <c:v>0.324772791636561</c:v>
                </c:pt>
                <c:pt idx="61">
                  <c:v>0.328930211631294</c:v>
                </c:pt>
                <c:pt idx="62">
                  <c:v>0.333087631199245</c:v>
                </c:pt>
                <c:pt idx="63">
                  <c:v>0.337244733151605</c:v>
                </c:pt>
                <c:pt idx="64">
                  <c:v>0.341401834644781</c:v>
                </c:pt>
                <c:pt idx="65">
                  <c:v>0.345558618514196</c:v>
                </c:pt>
                <c:pt idx="66">
                  <c:v>0.349715243329911</c:v>
                </c:pt>
                <c:pt idx="67">
                  <c:v>0.353871867637696</c:v>
                </c:pt>
                <c:pt idx="68">
                  <c:v>0.358028174309326</c:v>
                </c:pt>
                <c:pt idx="69">
                  <c:v>0.362184480440434</c:v>
                </c:pt>
                <c:pt idx="70">
                  <c:v>0.36634046892703</c:v>
                </c:pt>
                <c:pt idx="71">
                  <c:v>0.370496298308743</c:v>
                </c:pt>
                <c:pt idx="72">
                  <c:v>0.374652127100903</c:v>
                </c:pt>
                <c:pt idx="73">
                  <c:v>0.378807638235881</c:v>
                </c:pt>
                <c:pt idx="74">
                  <c:v>0.382963148748522</c:v>
                </c:pt>
                <c:pt idx="75">
                  <c:v>0.387118341595443</c:v>
                </c:pt>
                <c:pt idx="76">
                  <c:v>0.391273375285827</c:v>
                </c:pt>
                <c:pt idx="77">
                  <c:v>0.395428408304557</c:v>
                </c:pt>
                <c:pt idx="78">
                  <c:v>0.39958312364462</c:v>
                </c:pt>
                <c:pt idx="79">
                  <c:v>0.403737838280052</c:v>
                </c:pt>
                <c:pt idx="80">
                  <c:v>0.407892235228095</c:v>
                </c:pt>
                <c:pt idx="81">
                  <c:v>0.412046472967482</c:v>
                </c:pt>
                <c:pt idx="82">
                  <c:v>0.416200709952633</c:v>
                </c:pt>
                <c:pt idx="83">
                  <c:v>0.420354629237172</c:v>
                </c:pt>
                <c:pt idx="84">
                  <c:v>0.42450854773431</c:v>
                </c:pt>
                <c:pt idx="85">
                  <c:v>0.42866214852193</c:v>
                </c:pt>
                <c:pt idx="86">
                  <c:v>0.432815590048305</c:v>
                </c:pt>
                <c:pt idx="87">
                  <c:v>0.436969030737383</c:v>
                </c:pt>
                <c:pt idx="88">
                  <c:v>0.441122153703449</c:v>
                </c:pt>
                <c:pt idx="89">
                  <c:v>0.445275275798861</c:v>
                </c:pt>
                <c:pt idx="90">
                  <c:v>0.44942808016217</c:v>
                </c:pt>
                <c:pt idx="91">
                  <c:v>0.453580725211174</c:v>
                </c:pt>
                <c:pt idx="92">
                  <c:v>0.457733369339344</c:v>
                </c:pt>
                <c:pt idx="93">
                  <c:v>0.46188569572164</c:v>
                </c:pt>
                <c:pt idx="94">
                  <c:v>0.466038021149552</c:v>
                </c:pt>
                <c:pt idx="95">
                  <c:v>0.470190028822317</c:v>
                </c:pt>
                <c:pt idx="96">
                  <c:v>0.47434187712725</c:v>
                </c:pt>
                <c:pt idx="97">
                  <c:v>0.478493724427331</c:v>
                </c:pt>
                <c:pt idx="98">
                  <c:v>0.482645253958218</c:v>
                </c:pt>
                <c:pt idx="99">
                  <c:v>0.486796782450512</c:v>
                </c:pt>
                <c:pt idx="100">
                  <c:v>0.490947993164156</c:v>
                </c:pt>
                <c:pt idx="101">
                  <c:v>0.495099044455972</c:v>
                </c:pt>
                <c:pt idx="102">
                  <c:v>0.49925009465844</c:v>
                </c:pt>
                <c:pt idx="103">
                  <c:v>0.503400827067935</c:v>
                </c:pt>
                <c:pt idx="104">
                  <c:v>0.507551558354149</c:v>
                </c:pt>
                <c:pt idx="105">
                  <c:v>0.511701971837751</c:v>
                </c:pt>
                <c:pt idx="106">
                  <c:v>0.515852225845061</c:v>
                </c:pt>
                <c:pt idx="107">
                  <c:v>0.520002478678047</c:v>
                </c:pt>
                <c:pt idx="108">
                  <c:v>0.524152413693824</c:v>
                </c:pt>
                <c:pt idx="109">
                  <c:v>0.528302347501151</c:v>
                </c:pt>
                <c:pt idx="110">
                  <c:v>0.532451963481447</c:v>
                </c:pt>
                <c:pt idx="111">
                  <c:v>0.536601419930518</c:v>
                </c:pt>
                <c:pt idx="112">
                  <c:v>0.540750875119809</c:v>
                </c:pt>
                <c:pt idx="113">
                  <c:v>0.544900012467197</c:v>
                </c:pt>
                <c:pt idx="114">
                  <c:v>0.549049148520489</c:v>
                </c:pt>
                <c:pt idx="115">
                  <c:v>0.55319796704074</c:v>
                </c:pt>
                <c:pt idx="116">
                  <c:v>0.557346626071026</c:v>
                </c:pt>
                <c:pt idx="117">
                  <c:v>0.561495283783079</c:v>
                </c:pt>
                <c:pt idx="118">
                  <c:v>0.565643623656326</c:v>
                </c:pt>
                <c:pt idx="119">
                  <c:v>0.569791962178445</c:v>
                </c:pt>
                <c:pt idx="120">
                  <c:v>0.573939982853193</c:v>
                </c:pt>
                <c:pt idx="121">
                  <c:v>0.578087843916165</c:v>
                </c:pt>
                <c:pt idx="122">
                  <c:v>0.582235703578588</c:v>
                </c:pt>
                <c:pt idx="123">
                  <c:v>0.586383245380722</c:v>
                </c:pt>
                <c:pt idx="124">
                  <c:v>0.590530785749307</c:v>
                </c:pt>
                <c:pt idx="125">
                  <c:v>0.594678008248941</c:v>
                </c:pt>
                <c:pt idx="126">
                  <c:v>0.598825071084722</c:v>
                </c:pt>
                <c:pt idx="127">
                  <c:v>0.602972132437373</c:v>
                </c:pt>
                <c:pt idx="128">
                  <c:v>0.607118875908007</c:v>
                </c:pt>
                <c:pt idx="129">
                  <c:v>0.611265617862404</c:v>
                </c:pt>
                <c:pt idx="130">
                  <c:v>0.615412041926024</c:v>
                </c:pt>
                <c:pt idx="131">
                  <c:v>0.619558306273458</c:v>
                </c:pt>
                <c:pt idx="132">
                  <c:v>0.623704569054916</c:v>
                </c:pt>
                <c:pt idx="133">
                  <c:v>0.627850513932383</c:v>
                </c:pt>
                <c:pt idx="134">
                  <c:v>0.63199645721066</c:v>
                </c:pt>
                <c:pt idx="135">
                  <c:v>0.636142082576089</c:v>
                </c:pt>
                <c:pt idx="136">
                  <c:v>0.640287548172743</c:v>
                </c:pt>
                <c:pt idx="137">
                  <c:v>0.644433012120308</c:v>
                </c:pt>
                <c:pt idx="138">
                  <c:v>0.648578158141664</c:v>
                </c:pt>
                <c:pt idx="139">
                  <c:v>0.65272330248061</c:v>
                </c:pt>
                <c:pt idx="140">
                  <c:v>0.656868128884391</c:v>
                </c:pt>
                <c:pt idx="141">
                  <c:v>0.661012795466554</c:v>
                </c:pt>
                <c:pt idx="142">
                  <c:v>0.665157460316249</c:v>
                </c:pt>
                <c:pt idx="143">
                  <c:v>0.66930180721727</c:v>
                </c:pt>
                <c:pt idx="144">
                  <c:v>0.673446152352397</c:v>
                </c:pt>
                <c:pt idx="145">
                  <c:v>0.677590179529796</c:v>
                </c:pt>
                <c:pt idx="146">
                  <c:v>0.681734046832477</c:v>
                </c:pt>
                <c:pt idx="147">
                  <c:v>0.685877912319047</c:v>
                </c:pt>
                <c:pt idx="148">
                  <c:v>0.690021459834232</c:v>
                </c:pt>
                <c:pt idx="149">
                  <c:v>0.694165005499772</c:v>
                </c:pt>
                <c:pt idx="150">
                  <c:v>0.698308233184776</c:v>
                </c:pt>
                <c:pt idx="151">
                  <c:v>0.702451300941707</c:v>
                </c:pt>
                <c:pt idx="152">
                  <c:v>0.706594366798617</c:v>
                </c:pt>
                <c:pt idx="153">
                  <c:v>0.710737114661187</c:v>
                </c:pt>
                <c:pt idx="154">
                  <c:v>0.714879860590095</c:v>
                </c:pt>
                <c:pt idx="155">
                  <c:v>0.719022288515414</c:v>
                </c:pt>
                <c:pt idx="156">
                  <c:v>0.723164556459049</c:v>
                </c:pt>
                <c:pt idx="157">
                  <c:v>0.727306822418486</c:v>
                </c:pt>
                <c:pt idx="158">
                  <c:v>0.731448770360382</c:v>
                </c:pt>
                <c:pt idx="159">
                  <c:v>0.735590716284335</c:v>
                </c:pt>
                <c:pt idx="160">
                  <c:v>0.739732344181398</c:v>
                </c:pt>
                <c:pt idx="161">
                  <c:v>0.743873812042912</c:v>
                </c:pt>
                <c:pt idx="162">
                  <c:v>0.748015277835786</c:v>
                </c:pt>
                <c:pt idx="163">
                  <c:v>0.752156425587673</c:v>
                </c:pt>
                <c:pt idx="164">
                  <c:v>0.756297571237068</c:v>
                </c:pt>
                <c:pt idx="165">
                  <c:v>0.76043839883603</c:v>
                </c:pt>
                <c:pt idx="166">
                  <c:v>0.764579066345319</c:v>
                </c:pt>
                <c:pt idx="167">
                  <c:v>0.768719731701261</c:v>
                </c:pt>
                <c:pt idx="168">
                  <c:v>0.772860078992523</c:v>
                </c:pt>
                <c:pt idx="169">
                  <c:v>0.777000424096481</c:v>
                </c:pt>
                <c:pt idx="170">
                  <c:v>0.781140451455561</c:v>
                </c:pt>
                <c:pt idx="171">
                  <c:v>0.785280318708381</c:v>
                </c:pt>
                <c:pt idx="172">
                  <c:v>0.78942018374653</c:v>
                </c:pt>
                <c:pt idx="173">
                  <c:v>0.79355973072037</c:v>
                </c:pt>
                <c:pt idx="174">
                  <c:v>0.797699275446857</c:v>
                </c:pt>
                <c:pt idx="175">
                  <c:v>0.801838502100784</c:v>
                </c:pt>
                <c:pt idx="176">
                  <c:v>0.805977568582455</c:v>
                </c:pt>
                <c:pt idx="177">
                  <c:v>0.810116632767729</c:v>
                </c:pt>
                <c:pt idx="178">
                  <c:v>0.814255378868056</c:v>
                </c:pt>
                <c:pt idx="179">
                  <c:v>0.818394122639278</c:v>
                </c:pt>
                <c:pt idx="180">
                  <c:v>0.822532548317285</c:v>
                </c:pt>
                <c:pt idx="181">
                  <c:v>0.826670813771818</c:v>
                </c:pt>
                <c:pt idx="182">
                  <c:v>0.830809076848164</c:v>
                </c:pt>
                <c:pt idx="183">
                  <c:v>0.834947021818882</c:v>
                </c:pt>
                <c:pt idx="184">
                  <c:v>0.83908496437868</c:v>
                </c:pt>
                <c:pt idx="185">
                  <c:v>0.843222588824564</c:v>
                </c:pt>
                <c:pt idx="186">
                  <c:v>0.847360052995702</c:v>
                </c:pt>
                <c:pt idx="187">
                  <c:v>0.851497514706801</c:v>
                </c:pt>
                <c:pt idx="188">
                  <c:v>0.855634658291545</c:v>
                </c:pt>
                <c:pt idx="189">
                  <c:v>0.859771799383493</c:v>
                </c:pt>
                <c:pt idx="190">
                  <c:v>0.863908622340784</c:v>
                </c:pt>
                <c:pt idx="191">
                  <c:v>0.868045284972002</c:v>
                </c:pt>
                <c:pt idx="192">
                  <c:v>0.872181945061267</c:v>
                </c:pt>
                <c:pt idx="193">
                  <c:v>0.876318287003408</c:v>
                </c:pt>
                <c:pt idx="194">
                  <c:v>0.880454626370812</c:v>
                </c:pt>
                <c:pt idx="195">
                  <c:v>0.884590647582772</c:v>
                </c:pt>
                <c:pt idx="196">
                  <c:v>0.888726508417281</c:v>
                </c:pt>
                <c:pt idx="197">
                  <c:v>0.892862366627858</c:v>
                </c:pt>
                <c:pt idx="198">
                  <c:v>0.896997906670499</c:v>
                </c:pt>
                <c:pt idx="199">
                  <c:v>0.901133444056397</c:v>
                </c:pt>
                <c:pt idx="200">
                  <c:v>0.905268663266022</c:v>
                </c:pt>
                <c:pt idx="201">
                  <c:v>0.909403722046765</c:v>
                </c:pt>
                <c:pt idx="202">
                  <c:v>0.913538778121532</c:v>
                </c:pt>
                <c:pt idx="203">
                  <c:v>0.917673516007508</c:v>
                </c:pt>
                <c:pt idx="204">
                  <c:v>0.921808251154673</c:v>
                </c:pt>
                <c:pt idx="205">
                  <c:v>0.925942668104693</c:v>
                </c:pt>
                <c:pt idx="206">
                  <c:v>0.930076924574343</c:v>
                </c:pt>
                <c:pt idx="207">
                  <c:v>0.934211178255913</c:v>
                </c:pt>
                <c:pt idx="208">
                  <c:v>0.938345113727792</c:v>
                </c:pt>
                <c:pt idx="209">
                  <c:v>0.942479046378731</c:v>
                </c:pt>
                <c:pt idx="210">
                  <c:v>0.946612660811605</c:v>
                </c:pt>
                <c:pt idx="211">
                  <c:v>0.950746114712573</c:v>
                </c:pt>
                <c:pt idx="212">
                  <c:v>0.954879565743291</c:v>
                </c:pt>
                <c:pt idx="213">
                  <c:v>0.959012698543374</c:v>
                </c:pt>
                <c:pt idx="214">
                  <c:v>0.963145828440324</c:v>
                </c:pt>
                <c:pt idx="215">
                  <c:v>0.967278640098248</c:v>
                </c:pt>
                <c:pt idx="216">
                  <c:v>0.971411291172673</c:v>
                </c:pt>
                <c:pt idx="217">
                  <c:v>0.975543939294617</c:v>
                </c:pt>
                <c:pt idx="218">
                  <c:v>0.97967626916494</c:v>
                </c:pt>
                <c:pt idx="219">
                  <c:v>0.983808596049871</c:v>
                </c:pt>
                <c:pt idx="220">
                  <c:v>0.987940604674774</c:v>
                </c:pt>
                <c:pt idx="221">
                  <c:v>0.992072452664531</c:v>
                </c:pt>
                <c:pt idx="222">
                  <c:v>0.996204297619512</c:v>
                </c:pt>
                <c:pt idx="223">
                  <c:v>1.000335824301841</c:v>
                </c:pt>
                <c:pt idx="224">
                  <c:v>1.004467347928572</c:v>
                </c:pt>
                <c:pt idx="225">
                  <c:v>1.008598553392822</c:v>
                </c:pt>
                <c:pt idx="226">
                  <c:v>1.012729598178902</c:v>
                </c:pt>
                <c:pt idx="227">
                  <c:v>1.016860482276721</c:v>
                </c:pt>
                <c:pt idx="228">
                  <c:v>1.020991520824053</c:v>
                </c:pt>
                <c:pt idx="229">
                  <c:v>1.025122083502821</c:v>
                </c:pt>
                <c:pt idx="230">
                  <c:v>1.02925248546306</c:v>
                </c:pt>
                <c:pt idx="231">
                  <c:v>1.033382726694684</c:v>
                </c:pt>
                <c:pt idx="232">
                  <c:v>1.037512807187606</c:v>
                </c:pt>
                <c:pt idx="233">
                  <c:v>1.041643042018288</c:v>
                </c:pt>
                <c:pt idx="234">
                  <c:v>1.045772800991287</c:v>
                </c:pt>
                <c:pt idx="235">
                  <c:v>1.04990239919533</c:v>
                </c:pt>
                <c:pt idx="236">
                  <c:v>1.054031836620335</c:v>
                </c:pt>
                <c:pt idx="237">
                  <c:v>1.058161113256221</c:v>
                </c:pt>
                <c:pt idx="238">
                  <c:v>1.062290544118116</c:v>
                </c:pt>
                <c:pt idx="239">
                  <c:v>1.066419499133252</c:v>
                </c:pt>
                <c:pt idx="240">
                  <c:v>1.070548293329027</c:v>
                </c:pt>
                <c:pt idx="241">
                  <c:v>1.074676926695365</c:v>
                </c:pt>
                <c:pt idx="242">
                  <c:v>1.078805399222187</c:v>
                </c:pt>
                <c:pt idx="243">
                  <c:v>1.082934025863273</c:v>
                </c:pt>
                <c:pt idx="244">
                  <c:v>1.087062176668564</c:v>
                </c:pt>
                <c:pt idx="245">
                  <c:v>1.091190166604114</c:v>
                </c:pt>
                <c:pt idx="246">
                  <c:v>1.095317995659848</c:v>
                </c:pt>
                <c:pt idx="247">
                  <c:v>1.099445663825695</c:v>
                </c:pt>
                <c:pt idx="248">
                  <c:v>1.103573485994062</c:v>
                </c:pt>
                <c:pt idx="249">
                  <c:v>1.107700832337642</c:v>
                </c:pt>
                <c:pt idx="250">
                  <c:v>1.111828017761121</c:v>
                </c:pt>
                <c:pt idx="251">
                  <c:v>1.11595504225443</c:v>
                </c:pt>
                <c:pt idx="252">
                  <c:v>1.120081905807502</c:v>
                </c:pt>
                <c:pt idx="253">
                  <c:v>1.124208923251355</c:v>
                </c:pt>
                <c:pt idx="254">
                  <c:v>1.12833546488147</c:v>
                </c:pt>
                <c:pt idx="255">
                  <c:v>1.132461845541147</c:v>
                </c:pt>
                <c:pt idx="256">
                  <c:v>1.136588065220322</c:v>
                </c:pt>
                <c:pt idx="257">
                  <c:v>1.140714123908933</c:v>
                </c:pt>
                <c:pt idx="258">
                  <c:v>1.14484033637659</c:v>
                </c:pt>
                <c:pt idx="259">
                  <c:v>1.148966073041598</c:v>
                </c:pt>
                <c:pt idx="260">
                  <c:v>1.153091648685855</c:v>
                </c:pt>
                <c:pt idx="261">
                  <c:v>1.157217063299302</c:v>
                </c:pt>
                <c:pt idx="262">
                  <c:v>1.16134231687188</c:v>
                </c:pt>
                <c:pt idx="263">
                  <c:v>1.16546772411177</c:v>
                </c:pt>
                <c:pt idx="264">
                  <c:v>1.169592655560145</c:v>
                </c:pt>
                <c:pt idx="265">
                  <c:v>1.17371742593748</c:v>
                </c:pt>
                <c:pt idx="266">
                  <c:v>1.177842035233716</c:v>
                </c:pt>
                <c:pt idx="267">
                  <c:v>1.1819664834388</c:v>
                </c:pt>
                <c:pt idx="268">
                  <c:v>1.18609108519947</c:v>
                </c:pt>
                <c:pt idx="269">
                  <c:v>1.1902152111798</c:v>
                </c:pt>
                <c:pt idx="270">
                  <c:v>1.19433917603882</c:v>
                </c:pt>
                <c:pt idx="271">
                  <c:v>1.198462979766477</c:v>
                </c:pt>
                <c:pt idx="272">
                  <c:v>1.202586622352724</c:v>
                </c:pt>
                <c:pt idx="273">
                  <c:v>1.206710418382831</c:v>
                </c:pt>
                <c:pt idx="274">
                  <c:v>1.210833738643814</c:v>
                </c:pt>
                <c:pt idx="275">
                  <c:v>1.214956897733241</c:v>
                </c:pt>
                <c:pt idx="276">
                  <c:v>1.219079895641066</c:v>
                </c:pt>
                <c:pt idx="277">
                  <c:v>1.223202732357244</c:v>
                </c:pt>
                <c:pt idx="278">
                  <c:v>1.22732572240556</c:v>
                </c:pt>
                <c:pt idx="279">
                  <c:v>1.231448236693314</c:v>
                </c:pt>
                <c:pt idx="280">
                  <c:v>1.23557058975012</c:v>
                </c:pt>
                <c:pt idx="281">
                  <c:v>1.23969278157432</c:v>
                </c:pt>
                <c:pt idx="282">
                  <c:v>1.243814812155853</c:v>
                </c:pt>
                <c:pt idx="283">
                  <c:v>1.247936995956975</c:v>
                </c:pt>
                <c:pt idx="284">
                  <c:v>1.25205870401068</c:v>
                </c:pt>
                <c:pt idx="285">
                  <c:v>1.25618025079153</c:v>
                </c:pt>
                <c:pt idx="286">
                  <c:v>1.26030163628946</c:v>
                </c:pt>
                <c:pt idx="287">
                  <c:v>1.264422860494413</c:v>
                </c:pt>
                <c:pt idx="288">
                  <c:v>1.268544237807119</c:v>
                </c:pt>
                <c:pt idx="289">
                  <c:v>1.27266513938363</c:v>
                </c:pt>
                <c:pt idx="290">
                  <c:v>1.276785879636981</c:v>
                </c:pt>
                <c:pt idx="291">
                  <c:v>1.280906458557118</c:v>
                </c:pt>
                <c:pt idx="292">
                  <c:v>1.285026876133983</c:v>
                </c:pt>
                <c:pt idx="293">
                  <c:v>1.289147446706762</c:v>
                </c:pt>
                <c:pt idx="294">
                  <c:v>1.2932675415546</c:v>
                </c:pt>
                <c:pt idx="295">
                  <c:v>1.297387475028997</c:v>
                </c:pt>
                <c:pt idx="296">
                  <c:v>1.301507247119896</c:v>
                </c:pt>
                <c:pt idx="297">
                  <c:v>1.305626857817244</c:v>
                </c:pt>
                <c:pt idx="298">
                  <c:v>1.309746621398665</c:v>
                </c:pt>
                <c:pt idx="299">
                  <c:v>1.313865909266435</c:v>
                </c:pt>
                <c:pt idx="300">
                  <c:v>1.317985035710494</c:v>
                </c:pt>
                <c:pt idx="301">
                  <c:v>1.32210400072079</c:v>
                </c:pt>
                <c:pt idx="302">
                  <c:v>1.326222804287272</c:v>
                </c:pt>
                <c:pt idx="303">
                  <c:v>1.330341760625981</c:v>
                </c:pt>
                <c:pt idx="304">
                  <c:v>1.334460241262365</c:v>
                </c:pt>
                <c:pt idx="305">
                  <c:v>1.338578560424786</c:v>
                </c:pt>
                <c:pt idx="306">
                  <c:v>1.342696718103193</c:v>
                </c:pt>
                <c:pt idx="307">
                  <c:v>1.34681471428754</c:v>
                </c:pt>
                <c:pt idx="308">
                  <c:v>1.350932863132264</c:v>
                </c:pt>
                <c:pt idx="309">
                  <c:v>1.355050536286024</c:v>
                </c:pt>
                <c:pt idx="310">
                  <c:v>1.359168047915582</c:v>
                </c:pt>
                <c:pt idx="311">
                  <c:v>1.363285398010894</c:v>
                </c:pt>
                <c:pt idx="312">
                  <c:v>1.367402586561914</c:v>
                </c:pt>
                <c:pt idx="313">
                  <c:v>1.37151992766146</c:v>
                </c:pt>
                <c:pt idx="314">
                  <c:v>1.375636793081437</c:v>
                </c:pt>
                <c:pt idx="315">
                  <c:v>1.379753496926991</c:v>
                </c:pt>
                <c:pt idx="316">
                  <c:v>1.38387003918808</c:v>
                </c:pt>
                <c:pt idx="317">
                  <c:v>1.387986419854661</c:v>
                </c:pt>
                <c:pt idx="318">
                  <c:v>1.392102952957914</c:v>
                </c:pt>
                <c:pt idx="319">
                  <c:v>1.396219010393028</c:v>
                </c:pt>
                <c:pt idx="320">
                  <c:v>1.400334906203514</c:v>
                </c:pt>
                <c:pt idx="321">
                  <c:v>1.404450640379331</c:v>
                </c:pt>
                <c:pt idx="322">
                  <c:v>1.408566212910441</c:v>
                </c:pt>
                <c:pt idx="323">
                  <c:v>1.412681937766366</c:v>
                </c:pt>
                <c:pt idx="324">
                  <c:v>1.416797186965617</c:v>
                </c:pt>
                <c:pt idx="325">
                  <c:v>1.42091227449005</c:v>
                </c:pt>
                <c:pt idx="326">
                  <c:v>1.425027200329626</c:v>
                </c:pt>
                <c:pt idx="327">
                  <c:v>1.429141964474315</c:v>
                </c:pt>
                <c:pt idx="328">
                  <c:v>1.433256880831952</c:v>
                </c:pt>
                <c:pt idx="329">
                  <c:v>1.437371321544419</c:v>
                </c:pt>
                <c:pt idx="330">
                  <c:v>1.441485600531893</c:v>
                </c:pt>
                <c:pt idx="331">
                  <c:v>1.445599717784339</c:v>
                </c:pt>
                <c:pt idx="332">
                  <c:v>1.449713673291732</c:v>
                </c:pt>
                <c:pt idx="333">
                  <c:v>1.453827780900207</c:v>
                </c:pt>
                <c:pt idx="334">
                  <c:v>1.457941412847223</c:v>
                </c:pt>
                <c:pt idx="335">
                  <c:v>1.462054882970396</c:v>
                </c:pt>
                <c:pt idx="336">
                  <c:v>1.466168191304315</c:v>
                </c:pt>
                <c:pt idx="337">
                  <c:v>1.470281337838881</c:v>
                </c:pt>
                <c:pt idx="338">
                  <c:v>1.47439463635844</c:v>
                </c:pt>
                <c:pt idx="339">
                  <c:v>1.478507459251655</c:v>
                </c:pt>
                <c:pt idx="340">
                  <c:v>1.48262012031522</c:v>
                </c:pt>
                <c:pt idx="341">
                  <c:v>1.486732619539034</c:v>
                </c:pt>
                <c:pt idx="342">
                  <c:v>1.490844956913004</c:v>
                </c:pt>
                <c:pt idx="343">
                  <c:v>1.494957446159738</c:v>
                </c:pt>
                <c:pt idx="344">
                  <c:v>1.499069459791378</c:v>
                </c:pt>
                <c:pt idx="345">
                  <c:v>1.503181311542887</c:v>
                </c:pt>
                <c:pt idx="346">
                  <c:v>1.507293001404168</c:v>
                </c:pt>
                <c:pt idx="347">
                  <c:v>1.51140452936513</c:v>
                </c:pt>
                <c:pt idx="348">
                  <c:v>1.515516209086622</c:v>
                </c:pt>
                <c:pt idx="349">
                  <c:v>1.51962741320431</c:v>
                </c:pt>
                <c:pt idx="350">
                  <c:v>1.5237384553914</c:v>
                </c:pt>
                <c:pt idx="351">
                  <c:v>1.527849335637801</c:v>
                </c:pt>
                <c:pt idx="352">
                  <c:v>1.531960053933423</c:v>
                </c:pt>
                <c:pt idx="353">
                  <c:v>1.536070923877344</c:v>
                </c:pt>
                <c:pt idx="354">
                  <c:v>1.540181318228782</c:v>
                </c:pt>
                <c:pt idx="355">
                  <c:v>1.544291550599174</c:v>
                </c:pt>
                <c:pt idx="356">
                  <c:v>1.548401620978433</c:v>
                </c:pt>
                <c:pt idx="357">
                  <c:v>1.552511529356471</c:v>
                </c:pt>
                <c:pt idx="358">
                  <c:v>1.55662158927057</c:v>
                </c:pt>
                <c:pt idx="359">
                  <c:v>1.560731173603547</c:v>
                </c:pt>
                <c:pt idx="360">
                  <c:v>1.564840595905046</c:v>
                </c:pt>
                <c:pt idx="361">
                  <c:v>1.568949856164983</c:v>
                </c:pt>
                <c:pt idx="362">
                  <c:v>1.573058954373274</c:v>
                </c:pt>
                <c:pt idx="363">
                  <c:v>1.577168204005386</c:v>
                </c:pt>
                <c:pt idx="364">
                  <c:v>1.581276978067773</c:v>
                </c:pt>
                <c:pt idx="365">
                  <c:v>1.585385590048266</c:v>
                </c:pt>
                <c:pt idx="366">
                  <c:v>1.589494039936786</c:v>
                </c:pt>
                <c:pt idx="367">
                  <c:v>1.593602327723252</c:v>
                </c:pt>
                <c:pt idx="368">
                  <c:v>1.597710766821298</c:v>
                </c:pt>
                <c:pt idx="369">
                  <c:v>1.601818730361048</c:v>
                </c:pt>
                <c:pt idx="370">
                  <c:v>1.605926531768507</c:v>
                </c:pt>
                <c:pt idx="371">
                  <c:v>1.610034171033598</c:v>
                </c:pt>
                <c:pt idx="372">
                  <c:v>1.614141648146242</c:v>
                </c:pt>
                <c:pt idx="373">
                  <c:v>1.618249276458223</c:v>
                </c:pt>
                <c:pt idx="374">
                  <c:v>1.622356429223376</c:v>
                </c:pt>
                <c:pt idx="375">
                  <c:v>1.626463419805855</c:v>
                </c:pt>
                <c:pt idx="376">
                  <c:v>1.630570248195588</c:v>
                </c:pt>
                <c:pt idx="377">
                  <c:v>1.634676914382501</c:v>
                </c:pt>
                <c:pt idx="378">
                  <c:v>1.638783731656502</c:v>
                </c:pt>
                <c:pt idx="379">
                  <c:v>1.642890073395178</c:v>
                </c:pt>
                <c:pt idx="380">
                  <c:v>1.646996252900817</c:v>
                </c:pt>
                <c:pt idx="381">
                  <c:v>1.651102270163348</c:v>
                </c:pt>
                <c:pt idx="382">
                  <c:v>1.6552081251727</c:v>
                </c:pt>
                <c:pt idx="383">
                  <c:v>1.659314131156891</c:v>
                </c:pt>
                <c:pt idx="384">
                  <c:v>1.663419661617297</c:v>
                </c:pt>
                <c:pt idx="385">
                  <c:v>1.667525029794317</c:v>
                </c:pt>
                <c:pt idx="386">
                  <c:v>1.671630235677884</c:v>
                </c:pt>
                <c:pt idx="387">
                  <c:v>1.675735279257931</c:v>
                </c:pt>
                <c:pt idx="388">
                  <c:v>1.679840473700565</c:v>
                </c:pt>
                <c:pt idx="389">
                  <c:v>1.683945192630989</c:v>
                </c:pt>
                <c:pt idx="390">
                  <c:v>1.688049749227696</c:v>
                </c:pt>
                <c:pt idx="391">
                  <c:v>1.692154143480622</c:v>
                </c:pt>
                <c:pt idx="392">
                  <c:v>1.696258375379702</c:v>
                </c:pt>
                <c:pt idx="393">
                  <c:v>1.700362758029116</c:v>
                </c:pt>
                <c:pt idx="394">
                  <c:v>1.70446666517793</c:v>
                </c:pt>
                <c:pt idx="395">
                  <c:v>1.708570409942713</c:v>
                </c:pt>
                <c:pt idx="396">
                  <c:v>1.712673992313403</c:v>
                </c:pt>
                <c:pt idx="397">
                  <c:v>1.71677741227994</c:v>
                </c:pt>
                <c:pt idx="398">
                  <c:v>1.720880982884553</c:v>
                </c:pt>
                <c:pt idx="399">
                  <c:v>1.724984078000215</c:v>
                </c:pt>
                <c:pt idx="400">
                  <c:v>1.729087010681546</c:v>
                </c:pt>
                <c:pt idx="401">
                  <c:v>1.73318978091849</c:v>
                </c:pt>
                <c:pt idx="402">
                  <c:v>1.73729238870099</c:v>
                </c:pt>
                <c:pt idx="403">
                  <c:v>1.741395147009305</c:v>
                </c:pt>
                <c:pt idx="404">
                  <c:v>1.745497429840353</c:v>
                </c:pt>
                <c:pt idx="405">
                  <c:v>1.74959955018679</c:v>
                </c:pt>
                <c:pt idx="406">
                  <c:v>1.75370150803856</c:v>
                </c:pt>
                <c:pt idx="407">
                  <c:v>1.757803303385612</c:v>
                </c:pt>
                <c:pt idx="408">
                  <c:v>1.761905249146218</c:v>
                </c:pt>
                <c:pt idx="409">
                  <c:v>1.766006719441274</c:v>
                </c:pt>
                <c:pt idx="410">
                  <c:v>1.770108027201455</c:v>
                </c:pt>
                <c:pt idx="411">
                  <c:v>1.77420917241671</c:v>
                </c:pt>
                <c:pt idx="412">
                  <c:v>1.778310155076986</c:v>
                </c:pt>
                <c:pt idx="413">
                  <c:v>1.782411288038554</c:v>
                </c:pt>
                <c:pt idx="414">
                  <c:v>1.786511945546326</c:v>
                </c:pt>
                <c:pt idx="415">
                  <c:v>1.790612440468974</c:v>
                </c:pt>
                <c:pt idx="416">
                  <c:v>1.794712772796452</c:v>
                </c:pt>
                <c:pt idx="417">
                  <c:v>1.798812942518711</c:v>
                </c:pt>
                <c:pt idx="418">
                  <c:v>1.802913262429993</c:v>
                </c:pt>
                <c:pt idx="419">
                  <c:v>1.807013106899272</c:v>
                </c:pt>
                <c:pt idx="420">
                  <c:v>1.811112788733195</c:v>
                </c:pt>
                <c:pt idx="421">
                  <c:v>1.81521230792172</c:v>
                </c:pt>
                <c:pt idx="422">
                  <c:v>1.819311664454801</c:v>
                </c:pt>
                <c:pt idx="423">
                  <c:v>1.823411171064637</c:v>
                </c:pt>
                <c:pt idx="424">
                  <c:v>1.827510202244294</c:v>
                </c:pt>
                <c:pt idx="425">
                  <c:v>1.831609070738383</c:v>
                </c:pt>
                <c:pt idx="426">
                  <c:v>1.835707776536862</c:v>
                </c:pt>
                <c:pt idx="427">
                  <c:v>1.839806319629689</c:v>
                </c:pt>
                <c:pt idx="428">
                  <c:v>1.843905012682214</c:v>
                </c:pt>
                <c:pt idx="429">
                  <c:v>1.848003230201995</c:v>
                </c:pt>
                <c:pt idx="430">
                  <c:v>1.852101284981283</c:v>
                </c:pt>
                <c:pt idx="431">
                  <c:v>1.856199177009958</c:v>
                </c:pt>
                <c:pt idx="432">
                  <c:v>1.860296906277903</c:v>
                </c:pt>
                <c:pt idx="433">
                  <c:v>1.864394785393072</c:v>
                </c:pt>
                <c:pt idx="434">
                  <c:v>1.86849218909678</c:v>
                </c:pt>
                <c:pt idx="435">
                  <c:v>1.872589430009397</c:v>
                </c:pt>
                <c:pt idx="436">
                  <c:v>1.87668650812081</c:v>
                </c:pt>
                <c:pt idx="437">
                  <c:v>1.880783423420896</c:v>
                </c:pt>
                <c:pt idx="438">
                  <c:v>1.884880488455507</c:v>
                </c:pt>
                <c:pt idx="439">
                  <c:v>1.888977078090166</c:v>
                </c:pt>
                <c:pt idx="440">
                  <c:v>1.893073504883145</c:v>
                </c:pt>
                <c:pt idx="441">
                  <c:v>1.897169768824327</c:v>
                </c:pt>
                <c:pt idx="442">
                  <c:v>1.901265869903594</c:v>
                </c:pt>
                <c:pt idx="443">
                  <c:v>1.905362120604669</c:v>
                </c:pt>
                <c:pt idx="444">
                  <c:v>1.909457895917327</c:v>
                </c:pt>
                <c:pt idx="445">
                  <c:v>1.913553508337718</c:v>
                </c:pt>
                <c:pt idx="446">
                  <c:v>1.917648957855725</c:v>
                </c:pt>
                <c:pt idx="447">
                  <c:v>1.92174424446123</c:v>
                </c:pt>
                <c:pt idx="448">
                  <c:v>1.925839680575812</c:v>
                </c:pt>
                <c:pt idx="449">
                  <c:v>1.929934641313535</c:v>
                </c:pt>
                <c:pt idx="450">
                  <c:v>1.934029439108407</c:v>
                </c:pt>
                <c:pt idx="451">
                  <c:v>1.938124073950312</c:v>
                </c:pt>
                <c:pt idx="452">
                  <c:v>1.942218545829134</c:v>
                </c:pt>
                <c:pt idx="453">
                  <c:v>1.946313167104285</c:v>
                </c:pt>
                <c:pt idx="454">
                  <c:v>1.950407313014157</c:v>
                </c:pt>
                <c:pt idx="455">
                  <c:v>1.954501295930599</c:v>
                </c:pt>
                <c:pt idx="456">
                  <c:v>1.958595115843494</c:v>
                </c:pt>
                <c:pt idx="457">
                  <c:v>1.962688772742728</c:v>
                </c:pt>
                <c:pt idx="458">
                  <c:v>1.96678257892553</c:v>
                </c:pt>
                <c:pt idx="459">
                  <c:v>1.970875909754656</c:v>
                </c:pt>
                <c:pt idx="460">
                  <c:v>1.974969077539775</c:v>
                </c:pt>
                <c:pt idx="461">
                  <c:v>1.979062082270773</c:v>
                </c:pt>
                <c:pt idx="462">
                  <c:v>1.983154923937536</c:v>
                </c:pt>
                <c:pt idx="463">
                  <c:v>1.987247914775087</c:v>
                </c:pt>
                <c:pt idx="464">
                  <c:v>1.991340430270591</c:v>
                </c:pt>
                <c:pt idx="465">
                  <c:v>1.995432782671516</c:v>
                </c:pt>
                <c:pt idx="466">
                  <c:v>1.999524971967748</c:v>
                </c:pt>
                <c:pt idx="467">
                  <c:v>2.003616998149174</c:v>
                </c:pt>
                <c:pt idx="468">
                  <c:v>2.007709173388595</c:v>
                </c:pt>
                <c:pt idx="469">
                  <c:v>2.011800873297619</c:v>
                </c:pt>
                <c:pt idx="470">
                  <c:v>2.015892410061497</c:v>
                </c:pt>
                <c:pt idx="471">
                  <c:v>2.019983783670114</c:v>
                </c:pt>
                <c:pt idx="472">
                  <c:v>2.024074994113357</c:v>
                </c:pt>
                <c:pt idx="473">
                  <c:v>2.028166353501787</c:v>
                </c:pt>
                <c:pt idx="474">
                  <c:v>2.032257237571494</c:v>
                </c:pt>
                <c:pt idx="475">
                  <c:v>2.03634795844549</c:v>
                </c:pt>
                <c:pt idx="476">
                  <c:v>2.040438516113661</c:v>
                </c:pt>
                <c:pt idx="477">
                  <c:v>2.044528910565896</c:v>
                </c:pt>
                <c:pt idx="478">
                  <c:v>2.048619453850494</c:v>
                </c:pt>
                <c:pt idx="479">
                  <c:v>2.052709521828064</c:v>
                </c:pt>
                <c:pt idx="480">
                  <c:v>2.056799426559364</c:v>
                </c:pt>
                <c:pt idx="481">
                  <c:v>2.060889168034278</c:v>
                </c:pt>
                <c:pt idx="482">
                  <c:v>2.064978746242698</c:v>
                </c:pt>
                <c:pt idx="483">
                  <c:v>2.069068473170638</c:v>
                </c:pt>
                <c:pt idx="484">
                  <c:v>2.073157724803277</c:v>
                </c:pt>
                <c:pt idx="485">
                  <c:v>2.077246813139082</c:v>
                </c:pt>
                <c:pt idx="486">
                  <c:v>2.081335738167951</c:v>
                </c:pt>
                <c:pt idx="487">
                  <c:v>2.085424499879766</c:v>
                </c:pt>
                <c:pt idx="488">
                  <c:v>2.089513410198251</c:v>
                </c:pt>
                <c:pt idx="489">
                  <c:v>2.093601845233173</c:v>
                </c:pt>
                <c:pt idx="490">
                  <c:v>2.097690116920711</c:v>
                </c:pt>
                <c:pt idx="491">
                  <c:v>2.101778225250758</c:v>
                </c:pt>
                <c:pt idx="492">
                  <c:v>2.105866170213202</c:v>
                </c:pt>
                <c:pt idx="493">
                  <c:v>2.109954263669445</c:v>
                </c:pt>
                <c:pt idx="494">
                  <c:v>2.11404188185389</c:v>
                </c:pt>
                <c:pt idx="495">
                  <c:v>2.118129336640405</c:v>
                </c:pt>
                <c:pt idx="496">
                  <c:v>2.122216628018878</c:v>
                </c:pt>
                <c:pt idx="497">
                  <c:v>2.126303755979202</c:v>
                </c:pt>
                <c:pt idx="498">
                  <c:v>2.13039103232044</c:v>
                </c:pt>
                <c:pt idx="499">
                  <c:v>2.134477833401667</c:v>
                </c:pt>
                <c:pt idx="500">
                  <c:v>2.13856447103442</c:v>
                </c:pt>
                <c:pt idx="501">
                  <c:v>2.142650945208584</c:v>
                </c:pt>
                <c:pt idx="502">
                  <c:v>2.14673725591406</c:v>
                </c:pt>
                <c:pt idx="503">
                  <c:v>2.150823714887544</c:v>
                </c:pt>
                <c:pt idx="504">
                  <c:v>2.154909698612832</c:v>
                </c:pt>
                <c:pt idx="505">
                  <c:v>2.158995518839103</c:v>
                </c:pt>
                <c:pt idx="506">
                  <c:v>2.16308117555625</c:v>
                </c:pt>
                <c:pt idx="507">
                  <c:v>2.167166668754162</c:v>
                </c:pt>
                <c:pt idx="508">
                  <c:v>2.171252310107167</c:v>
                </c:pt>
                <c:pt idx="509">
                  <c:v>2.175337476223815</c:v>
                </c:pt>
                <c:pt idx="510">
                  <c:v>2.179422478790907</c:v>
                </c:pt>
                <c:pt idx="511">
                  <c:v>2.183507317798337</c:v>
                </c:pt>
                <c:pt idx="512">
                  <c:v>2.187591993235997</c:v>
                </c:pt>
                <c:pt idx="513">
                  <c:v>2.191676816715819</c:v>
                </c:pt>
                <c:pt idx="514">
                  <c:v>2.195761164971141</c:v>
                </c:pt>
                <c:pt idx="515">
                  <c:v>2.199845349626373</c:v>
                </c:pt>
                <c:pt idx="516">
                  <c:v>2.203929370671411</c:v>
                </c:pt>
                <c:pt idx="517">
                  <c:v>2.208013228096147</c:v>
                </c:pt>
                <c:pt idx="518">
                  <c:v>2.212097233450099</c:v>
                </c:pt>
                <c:pt idx="519">
                  <c:v>2.21618076359143</c:v>
                </c:pt>
                <c:pt idx="520">
                  <c:v>2.220264130082143</c:v>
                </c:pt>
                <c:pt idx="521">
                  <c:v>2.224347332912132</c:v>
                </c:pt>
                <c:pt idx="522">
                  <c:v>2.228430372071292</c:v>
                </c:pt>
                <c:pt idx="523">
                  <c:v>2.232513558998085</c:v>
                </c:pt>
                <c:pt idx="524">
                  <c:v>2.236596270701503</c:v>
                </c:pt>
                <c:pt idx="525">
                  <c:v>2.240678818701052</c:v>
                </c:pt>
                <c:pt idx="526">
                  <c:v>2.244761202986583</c:v>
                </c:pt>
                <c:pt idx="527">
                  <c:v>2.24884342354794</c:v>
                </c:pt>
                <c:pt idx="528">
                  <c:v>2.252925791809701</c:v>
                </c:pt>
                <c:pt idx="529">
                  <c:v>2.257007684879769</c:v>
                </c:pt>
                <c:pt idx="530">
                  <c:v>2.261089414195211</c:v>
                </c:pt>
                <c:pt idx="531">
                  <c:v>2.265170979745873</c:v>
                </c:pt>
                <c:pt idx="532">
                  <c:v>2.269252381521605</c:v>
                </c:pt>
                <c:pt idx="533">
                  <c:v>2.273333930884504</c:v>
                </c:pt>
                <c:pt idx="534">
                  <c:v>2.27741500506742</c:v>
                </c:pt>
                <c:pt idx="535">
                  <c:v>2.281495915444945</c:v>
                </c:pt>
                <c:pt idx="536">
                  <c:v>2.28557666200693</c:v>
                </c:pt>
                <c:pt idx="537">
                  <c:v>2.289657244743218</c:v>
                </c:pt>
                <c:pt idx="538">
                  <c:v>2.293737974953414</c:v>
                </c:pt>
                <c:pt idx="539">
                  <c:v>2.29781822999535</c:v>
                </c:pt>
                <c:pt idx="540">
                  <c:v>2.301898321181131</c:v>
                </c:pt>
                <c:pt idx="541">
                  <c:v>2.305978248500603</c:v>
                </c:pt>
                <c:pt idx="542">
                  <c:v>2.310058011943608</c:v>
                </c:pt>
                <c:pt idx="543">
                  <c:v>2.314137922747242</c:v>
                </c:pt>
                <c:pt idx="544">
                  <c:v>2.318217358394355</c:v>
                </c:pt>
                <c:pt idx="545">
                  <c:v>2.322296630134538</c:v>
                </c:pt>
                <c:pt idx="546">
                  <c:v>2.326375737957645</c:v>
                </c:pt>
                <c:pt idx="547">
                  <c:v>2.330454681853512</c:v>
                </c:pt>
                <c:pt idx="548">
                  <c:v>2.334533772996698</c:v>
                </c:pt>
                <c:pt idx="549">
                  <c:v>2.338612388995119</c:v>
                </c:pt>
                <c:pt idx="550">
                  <c:v>2.342690841035838</c:v>
                </c:pt>
                <c:pt idx="551">
                  <c:v>2.346769129108696</c:v>
                </c:pt>
                <c:pt idx="552">
                  <c:v>2.350847253203546</c:v>
                </c:pt>
                <c:pt idx="553">
                  <c:v>2.354925524432381</c:v>
                </c:pt>
                <c:pt idx="554">
                  <c:v>2.359003320528218</c:v>
                </c:pt>
                <c:pt idx="555">
                  <c:v>2.363080952615581</c:v>
                </c:pt>
                <c:pt idx="556">
                  <c:v>2.3671584206843</c:v>
                </c:pt>
                <c:pt idx="557">
                  <c:v>2.371235724724224</c:v>
                </c:pt>
                <c:pt idx="558">
                  <c:v>2.375313175784786</c:v>
                </c:pt>
                <c:pt idx="559">
                  <c:v>2.379390151724137</c:v>
                </c:pt>
                <c:pt idx="560">
                  <c:v>2.383466963604218</c:v>
                </c:pt>
                <c:pt idx="561">
                  <c:v>2.387543611414883</c:v>
                </c:pt>
                <c:pt idx="562">
                  <c:v>2.391620095145964</c:v>
                </c:pt>
                <c:pt idx="563">
                  <c:v>2.395696725784302</c:v>
                </c:pt>
                <c:pt idx="564">
                  <c:v>2.399772881313228</c:v>
                </c:pt>
                <c:pt idx="565">
                  <c:v>2.403848872732106</c:v>
                </c:pt>
                <c:pt idx="566">
                  <c:v>2.40792470003077</c:v>
                </c:pt>
                <c:pt idx="567">
                  <c:v>2.41200036319906</c:v>
                </c:pt>
                <c:pt idx="568">
                  <c:v>2.416076173161208</c:v>
                </c:pt>
                <c:pt idx="569">
                  <c:v>2.420151508025766</c:v>
                </c:pt>
                <c:pt idx="570">
                  <c:v>2.424226678729475</c:v>
                </c:pt>
                <c:pt idx="571">
                  <c:v>2.42830168526218</c:v>
                </c:pt>
                <c:pt idx="572">
                  <c:v>2.432376527613719</c:v>
                </c:pt>
                <c:pt idx="573">
                  <c:v>2.436451516645687</c:v>
                </c:pt>
                <c:pt idx="574">
                  <c:v>2.440526030591897</c:v>
                </c:pt>
                <c:pt idx="575">
                  <c:v>2.444600380326461</c:v>
                </c:pt>
                <c:pt idx="576">
                  <c:v>2.448674565839223</c:v>
                </c:pt>
                <c:pt idx="577">
                  <c:v>2.452748587120022</c:v>
                </c:pt>
                <c:pt idx="578">
                  <c:v>2.456822754967805</c:v>
                </c:pt>
                <c:pt idx="579">
                  <c:v>2.460896447741671</c:v>
                </c:pt>
                <c:pt idx="580">
                  <c:v>2.464969976253092</c:v>
                </c:pt>
                <c:pt idx="581">
                  <c:v>2.46904334049191</c:v>
                </c:pt>
                <c:pt idx="582">
                  <c:v>2.473116540447964</c:v>
                </c:pt>
                <c:pt idx="583">
                  <c:v>2.477189886857526</c:v>
                </c:pt>
                <c:pt idx="584">
                  <c:v>2.481262758205032</c:v>
                </c:pt>
                <c:pt idx="585">
                  <c:v>2.485335465239288</c:v>
                </c:pt>
                <c:pt idx="586">
                  <c:v>2.489408007950138</c:v>
                </c:pt>
                <c:pt idx="587">
                  <c:v>2.493480386327415</c:v>
                </c:pt>
                <c:pt idx="588">
                  <c:v>2.497552911044703</c:v>
                </c:pt>
                <c:pt idx="589">
                  <c:v>2.501624960711815</c:v>
                </c:pt>
                <c:pt idx="590">
                  <c:v>2.505696846014868</c:v>
                </c:pt>
                <c:pt idx="591">
                  <c:v>2.509768566943701</c:v>
                </c:pt>
                <c:pt idx="592">
                  <c:v>2.513840123488149</c:v>
                </c:pt>
                <c:pt idx="593">
                  <c:v>2.517911826259096</c:v>
                </c:pt>
                <c:pt idx="594">
                  <c:v>2.521983053991752</c:v>
                </c:pt>
                <c:pt idx="595">
                  <c:v>2.526054117309536</c:v>
                </c:pt>
                <c:pt idx="596">
                  <c:v>2.530125016202287</c:v>
                </c:pt>
                <c:pt idx="597">
                  <c:v>2.53419575065984</c:v>
                </c:pt>
                <c:pt idx="598">
                  <c:v>2.538266631230344</c:v>
                </c:pt>
                <c:pt idx="599">
                  <c:v>2.542337036774465</c:v>
                </c:pt>
                <c:pt idx="600">
                  <c:v>2.546407277852897</c:v>
                </c:pt>
                <c:pt idx="601">
                  <c:v>2.550477354455477</c:v>
                </c:pt>
                <c:pt idx="602">
                  <c:v>2.55454726657204</c:v>
                </c:pt>
                <c:pt idx="603">
                  <c:v>2.558617324687986</c:v>
                </c:pt>
                <c:pt idx="604">
                  <c:v>2.562686907789472</c:v>
                </c:pt>
                <c:pt idx="605">
                  <c:v>2.566756326374446</c:v>
                </c:pt>
                <c:pt idx="606">
                  <c:v>2.570825580432746</c:v>
                </c:pt>
                <c:pt idx="607">
                  <c:v>2.574894669954205</c:v>
                </c:pt>
                <c:pt idx="608">
                  <c:v>2.578963905361458</c:v>
                </c:pt>
                <c:pt idx="609">
                  <c:v>2.583032665766185</c:v>
                </c:pt>
                <c:pt idx="610">
                  <c:v>2.587101261603577</c:v>
                </c:pt>
                <c:pt idx="611">
                  <c:v>2.591169692863463</c:v>
                </c:pt>
                <c:pt idx="612">
                  <c:v>2.595237959535683</c:v>
                </c:pt>
                <c:pt idx="613">
                  <c:v>2.599306371980082</c:v>
                </c:pt>
                <c:pt idx="614">
                  <c:v>2.60337430943391</c:v>
                </c:pt>
                <c:pt idx="615">
                  <c:v>2.607442082269567</c:v>
                </c:pt>
                <c:pt idx="616">
                  <c:v>2.611509690476892</c:v>
                </c:pt>
                <c:pt idx="617">
                  <c:v>2.615577134042163</c:v>
                </c:pt>
                <c:pt idx="618">
                  <c:v>2.619644723259619</c:v>
                </c:pt>
                <c:pt idx="619">
                  <c:v>2.623711837498093</c:v>
                </c:pt>
                <c:pt idx="620">
                  <c:v>2.627778787067176</c:v>
                </c:pt>
                <c:pt idx="621">
                  <c:v>2.631845571956694</c:v>
                </c:pt>
                <c:pt idx="622">
                  <c:v>2.635912192156474</c:v>
                </c:pt>
                <c:pt idx="623">
                  <c:v>2.639979113022917</c:v>
                </c:pt>
                <c:pt idx="624">
                  <c:v>2.644045093562032</c:v>
                </c:pt>
                <c:pt idx="625">
                  <c:v>2.648111529844517</c:v>
                </c:pt>
                <c:pt idx="626">
                  <c:v>2.652177180958066</c:v>
                </c:pt>
                <c:pt idx="627">
                  <c:v>2.656243287744364</c:v>
                </c:pt>
                <c:pt idx="628">
                  <c:v>2.660309229754734</c:v>
                </c:pt>
                <c:pt idx="629">
                  <c:v>2.66437438664106</c:v>
                </c:pt>
                <c:pt idx="630">
                  <c:v>2.66843999909418</c:v>
                </c:pt>
                <c:pt idx="631">
                  <c:v>2.672504826453194</c:v>
                </c:pt>
                <c:pt idx="632">
                  <c:v>2.676570109308363</c:v>
                </c:pt>
                <c:pt idx="633">
                  <c:v>2.680635227336717</c:v>
                </c:pt>
                <c:pt idx="634">
                  <c:v>2.684699560315869</c:v>
                </c:pt>
                <c:pt idx="635">
                  <c:v>2.688764348685203</c:v>
                </c:pt>
                <c:pt idx="636">
                  <c:v>2.692828352035282</c:v>
                </c:pt>
                <c:pt idx="637">
                  <c:v>2.696892810704882</c:v>
                </c:pt>
                <c:pt idx="638">
                  <c:v>2.700957104496776</c:v>
                </c:pt>
                <c:pt idx="639">
                  <c:v>2.705020613314344</c:v>
                </c:pt>
                <c:pt idx="640">
                  <c:v>2.709084577345433</c:v>
                </c:pt>
                <c:pt idx="641">
                  <c:v>2.713147756432158</c:v>
                </c:pt>
                <c:pt idx="642">
                  <c:v>2.717211390661727</c:v>
                </c:pt>
                <c:pt idx="643">
                  <c:v>2.721274859962686</c:v>
                </c:pt>
                <c:pt idx="644">
                  <c:v>2.725337544364232</c:v>
                </c:pt>
                <c:pt idx="645">
                  <c:v>2.729400683802593</c:v>
                </c:pt>
                <c:pt idx="646">
                  <c:v>2.733463038371515</c:v>
                </c:pt>
                <c:pt idx="647">
                  <c:v>2.737525847906558</c:v>
                </c:pt>
                <c:pt idx="648">
                  <c:v>2.741588492462085</c:v>
                </c:pt>
                <c:pt idx="649">
                  <c:v>2.745650352193144</c:v>
                </c:pt>
                <c:pt idx="650">
                  <c:v>2.749712666784268</c:v>
                </c:pt>
                <c:pt idx="651">
                  <c:v>2.753774196580912</c:v>
                </c:pt>
                <c:pt idx="652">
                  <c:v>2.75783618116691</c:v>
                </c:pt>
                <c:pt idx="653">
                  <c:v>2.76189800072248</c:v>
                </c:pt>
                <c:pt idx="654">
                  <c:v>2.765959035528559</c:v>
                </c:pt>
                <c:pt idx="655">
                  <c:v>2.770020525017911</c:v>
                </c:pt>
                <c:pt idx="656">
                  <c:v>2.774081229787772</c:v>
                </c:pt>
                <c:pt idx="657">
                  <c:v>2.778142389170176</c:v>
                </c:pt>
                <c:pt idx="658">
                  <c:v>2.782203383471238</c:v>
                </c:pt>
                <c:pt idx="659">
                  <c:v>2.78626359309782</c:v>
                </c:pt>
                <c:pt idx="660">
                  <c:v>2.790324257230837</c:v>
                </c:pt>
                <c:pt idx="661">
                  <c:v>2.794384136719386</c:v>
                </c:pt>
                <c:pt idx="662">
                  <c:v>2.798444470643623</c:v>
                </c:pt>
                <c:pt idx="663">
                  <c:v>2.802504639435596</c:v>
                </c:pt>
                <c:pt idx="664">
                  <c:v>2.806564023628133</c:v>
                </c:pt>
                <c:pt idx="665">
                  <c:v>2.810623862150225</c:v>
                </c:pt>
                <c:pt idx="666">
                  <c:v>2.814682916102907</c:v>
                </c:pt>
                <c:pt idx="667">
                  <c:v>2.818742424314373</c:v>
                </c:pt>
                <c:pt idx="668">
                  <c:v>2.822801767342656</c:v>
                </c:pt>
                <c:pt idx="669">
                  <c:v>2.826860325846577</c:v>
                </c:pt>
                <c:pt idx="670">
                  <c:v>2.830919338503123</c:v>
                </c:pt>
                <c:pt idx="671">
                  <c:v>2.834977566665356</c:v>
                </c:pt>
                <c:pt idx="672">
                  <c:v>2.83903624890943</c:v>
                </c:pt>
                <c:pt idx="673">
                  <c:v>2.843094765919381</c:v>
                </c:pt>
                <c:pt idx="674">
                  <c:v>2.847152498480087</c:v>
                </c:pt>
                <c:pt idx="675">
                  <c:v>2.851210685016447</c:v>
                </c:pt>
                <c:pt idx="676">
                  <c:v>2.855268087133613</c:v>
                </c:pt>
                <c:pt idx="677">
                  <c:v>2.859325943155639</c:v>
                </c:pt>
                <c:pt idx="678">
                  <c:v>2.863383633892603</c:v>
                </c:pt>
                <c:pt idx="679">
                  <c:v>2.867440540255467</c:v>
                </c:pt>
                <c:pt idx="680">
                  <c:v>2.871497900416969</c:v>
                </c:pt>
                <c:pt idx="681">
                  <c:v>2.875554476234439</c:v>
                </c:pt>
                <c:pt idx="682">
                  <c:v>2.879611505779728</c:v>
                </c:pt>
                <c:pt idx="683">
                  <c:v>2.883668369989019</c:v>
                </c:pt>
                <c:pt idx="684">
                  <c:v>2.887724449899387</c:v>
                </c:pt>
                <c:pt idx="685">
                  <c:v>2.891780983431334</c:v>
                </c:pt>
                <c:pt idx="686">
                  <c:v>2.895836732694439</c:v>
                </c:pt>
                <c:pt idx="687">
                  <c:v>2.899892935508287</c:v>
                </c:pt>
                <c:pt idx="688">
                  <c:v>2.903948972935191</c:v>
                </c:pt>
                <c:pt idx="689">
                  <c:v>2.908004226138382</c:v>
                </c:pt>
                <c:pt idx="690">
                  <c:v>2.912059932786046</c:v>
                </c:pt>
                <c:pt idx="691">
                  <c:v>2.9161148552401</c:v>
                </c:pt>
                <c:pt idx="692">
                  <c:v>2.920170231067774</c:v>
                </c:pt>
                <c:pt idx="693">
                  <c:v>2.924225441457545</c:v>
                </c:pt>
                <c:pt idx="694">
                  <c:v>2.928279867698851</c:v>
                </c:pt>
                <c:pt idx="695">
                  <c:v>2.932334747207487</c:v>
                </c:pt>
                <c:pt idx="696">
                  <c:v>2.936388842597764</c:v>
                </c:pt>
                <c:pt idx="697">
                  <c:v>2.9404433911845</c:v>
                </c:pt>
                <c:pt idx="698">
                  <c:v>2.944497774282374</c:v>
                </c:pt>
                <c:pt idx="699">
                  <c:v>2.948551373307061</c:v>
                </c:pt>
                <c:pt idx="700">
                  <c:v>2.952605425421883</c:v>
                </c:pt>
                <c:pt idx="701">
                  <c:v>2.956658693493641</c:v>
                </c:pt>
                <c:pt idx="702">
                  <c:v>2.960712414584653</c:v>
                </c:pt>
                <c:pt idx="703">
                  <c:v>2.964765970135834</c:v>
                </c:pt>
                <c:pt idx="704">
                  <c:v>2.968818741689142</c:v>
                </c:pt>
                <c:pt idx="705">
                  <c:v>2.97287196615535</c:v>
                </c:pt>
                <c:pt idx="706">
                  <c:v>2.976924406653818</c:v>
                </c:pt>
                <c:pt idx="707">
                  <c:v>2.980977299994282</c:v>
                </c:pt>
                <c:pt idx="708">
                  <c:v>2.985030027743949</c:v>
                </c:pt>
                <c:pt idx="709">
                  <c:v>2.989081971571089</c:v>
                </c:pt>
                <c:pt idx="710">
                  <c:v>2.99313436813385</c:v>
                </c:pt>
                <c:pt idx="711">
                  <c:v>2.997185980805385</c:v>
                </c:pt>
                <c:pt idx="712">
                  <c:v>3.001238046177261</c:v>
                </c:pt>
                <c:pt idx="713">
                  <c:v>3.005289945908509</c:v>
                </c:pt>
                <c:pt idx="714">
                  <c:v>3.009341061793758</c:v>
                </c:pt>
                <c:pt idx="715">
                  <c:v>3.013392630238476</c:v>
                </c:pt>
                <c:pt idx="716">
                  <c:v>3.017443414867376</c:v>
                </c:pt>
                <c:pt idx="717">
                  <c:v>3.021494651984827</c:v>
                </c:pt>
                <c:pt idx="718">
                  <c:v>3.025545723410727</c:v>
                </c:pt>
                <c:pt idx="719">
                  <c:v>3.029596011066096</c:v>
                </c:pt>
                <c:pt idx="720">
                  <c:v>3.033646751103621</c:v>
                </c:pt>
                <c:pt idx="721">
                  <c:v>3.037696707400811</c:v>
                </c:pt>
                <c:pt idx="722">
                  <c:v>3.04174711600922</c:v>
                </c:pt>
                <c:pt idx="723">
                  <c:v>3.045797358875151</c:v>
                </c:pt>
                <c:pt idx="724">
                  <c:v>3.049846818046051</c:v>
                </c:pt>
                <c:pt idx="725">
                  <c:v>3.053896729421751</c:v>
                </c:pt>
                <c:pt idx="726">
                  <c:v>3.05794585713263</c:v>
                </c:pt>
                <c:pt idx="727">
                  <c:v>3.061995436977355</c:v>
                </c:pt>
                <c:pt idx="728">
                  <c:v>3.066044851028664</c:v>
                </c:pt>
                <c:pt idx="729">
                  <c:v>3.070093481460478</c:v>
                </c:pt>
                <c:pt idx="730">
                  <c:v>3.074142563919691</c:v>
                </c:pt>
                <c:pt idx="731">
                  <c:v>3.07819086278963</c:v>
                </c:pt>
                <c:pt idx="732">
                  <c:v>3.082239613615997</c:v>
                </c:pt>
                <c:pt idx="733">
                  <c:v>3.086288198598007</c:v>
                </c:pt>
                <c:pt idx="734">
                  <c:v>3.09033600003609</c:v>
                </c:pt>
                <c:pt idx="735">
                  <c:v>3.094384253324124</c:v>
                </c:pt>
                <c:pt idx="736">
                  <c:v>3.098431723098467</c:v>
                </c:pt>
                <c:pt idx="737">
                  <c:v>3.102479644651774</c:v>
                </c:pt>
                <c:pt idx="738">
                  <c:v>3.106527400309778</c:v>
                </c:pt>
                <c:pt idx="739">
                  <c:v>3.110574372499453</c:v>
                </c:pt>
                <c:pt idx="740">
                  <c:v>3.114621796361593</c:v>
                </c:pt>
                <c:pt idx="741">
                  <c:v>3.118668436785653</c:v>
                </c:pt>
                <c:pt idx="742">
                  <c:v>3.122715528811171</c:v>
                </c:pt>
                <c:pt idx="743">
                  <c:v>3.126762454890433</c:v>
                </c:pt>
                <c:pt idx="744">
                  <c:v>3.130808597577</c:v>
                </c:pt>
                <c:pt idx="745">
                  <c:v>3.134855191758493</c:v>
                </c:pt>
                <c:pt idx="746">
                  <c:v>3.13890100257756</c:v>
                </c:pt>
                <c:pt idx="747">
                  <c:v>3.142947264820529</c:v>
                </c:pt>
                <c:pt idx="748">
                  <c:v>3.146993361066283</c:v>
                </c:pt>
                <c:pt idx="749">
                  <c:v>3.151038673995011</c:v>
                </c:pt>
                <c:pt idx="750">
                  <c:v>3.155084438241088</c:v>
                </c:pt>
                <c:pt idx="751">
                  <c:v>3.159129419200414</c:v>
                </c:pt>
                <c:pt idx="752">
                  <c:v>3.163174851406048</c:v>
                </c:pt>
                <c:pt idx="753">
                  <c:v>3.167220117563502</c:v>
                </c:pt>
                <c:pt idx="754">
                  <c:v>3.171264600479629</c:v>
                </c:pt>
                <c:pt idx="755">
                  <c:v>3.175309534535483</c:v>
                </c:pt>
                <c:pt idx="756">
                  <c:v>3.179353685380299</c:v>
                </c:pt>
                <c:pt idx="757">
                  <c:v>3.183398287293782</c:v>
                </c:pt>
                <c:pt idx="758">
                  <c:v>3.187442723108115</c:v>
                </c:pt>
                <c:pt idx="759">
                  <c:v>3.191486375756856</c:v>
                </c:pt>
                <c:pt idx="760">
                  <c:v>3.195530479367654</c:v>
                </c:pt>
                <c:pt idx="761">
                  <c:v>3.19957379984316</c:v>
                </c:pt>
                <c:pt idx="762">
                  <c:v>3.203617571209647</c:v>
                </c:pt>
                <c:pt idx="763">
                  <c:v>3.20766117642601</c:v>
                </c:pt>
                <c:pt idx="764">
                  <c:v>3.211703998552546</c:v>
                </c:pt>
                <c:pt idx="765">
                  <c:v>3.215747271463427</c:v>
                </c:pt>
                <c:pt idx="766">
                  <c:v>3.219789761314797</c:v>
                </c:pt>
                <c:pt idx="767">
                  <c:v>3.223832701879415</c:v>
                </c:pt>
                <c:pt idx="768">
                  <c:v>3.227875476242928</c:v>
                </c:pt>
                <c:pt idx="769">
                  <c:v>3.231917467592415</c:v>
                </c:pt>
                <c:pt idx="770">
                  <c:v>3.235959909548487</c:v>
                </c:pt>
                <c:pt idx="771">
                  <c:v>3.240001568520864</c:v>
                </c:pt>
                <c:pt idx="772">
                  <c:v>3.244043678028713</c:v>
                </c:pt>
                <c:pt idx="773">
                  <c:v>3.24808562128447</c:v>
                </c:pt>
                <c:pt idx="774">
                  <c:v>3.252126781602034</c:v>
                </c:pt>
                <c:pt idx="775">
                  <c:v>3.256168392348382</c:v>
                </c:pt>
                <c:pt idx="776">
                  <c:v>3.26020922018688</c:v>
                </c:pt>
                <c:pt idx="777">
                  <c:v>3.264250498383028</c:v>
                </c:pt>
                <c:pt idx="778">
                  <c:v>3.268291610276094</c:v>
                </c:pt>
                <c:pt idx="779">
                  <c:v>3.272331939306832</c:v>
                </c:pt>
                <c:pt idx="780">
                  <c:v>3.276372718588509</c:v>
                </c:pt>
                <c:pt idx="781">
                  <c:v>3.280412715038213</c:v>
                </c:pt>
                <c:pt idx="782">
                  <c:v>3.284453161667705</c:v>
                </c:pt>
                <c:pt idx="783">
                  <c:v>3.288493441943115</c:v>
                </c:pt>
                <c:pt idx="784">
                  <c:v>3.292532939432097</c:v>
                </c:pt>
                <c:pt idx="785">
                  <c:v>3.296572886994126</c:v>
                </c:pt>
                <c:pt idx="786">
                  <c:v>3.300612051800095</c:v>
                </c:pt>
                <c:pt idx="787">
                  <c:v>3.304651666607944</c:v>
                </c:pt>
                <c:pt idx="788">
                  <c:v>3.308691115010705</c:v>
                </c:pt>
                <c:pt idx="789">
                  <c:v>3.312729780702973</c:v>
                </c:pt>
                <c:pt idx="790">
                  <c:v>3.31676889629035</c:v>
                </c:pt>
                <c:pt idx="791">
                  <c:v>3.320807229197614</c:v>
                </c:pt>
                <c:pt idx="792">
                  <c:v>3.3248460119288</c:v>
                </c:pt>
                <c:pt idx="793">
                  <c:v>3.328884628203897</c:v>
                </c:pt>
                <c:pt idx="794">
                  <c:v>3.332922461844459</c:v>
                </c:pt>
                <c:pt idx="795">
                  <c:v>3.336960745202155</c:v>
                </c:pt>
                <c:pt idx="796">
                  <c:v>3.340998245955714</c:v>
                </c:pt>
                <c:pt idx="797">
                  <c:v>3.3450361963552</c:v>
                </c:pt>
                <c:pt idx="798">
                  <c:v>3.349073980247575</c:v>
                </c:pt>
                <c:pt idx="799">
                  <c:v>3.35311098158142</c:v>
                </c:pt>
                <c:pt idx="800">
                  <c:v>3.357148432454367</c:v>
                </c:pt>
                <c:pt idx="801">
                  <c:v>3.361185100799196</c:v>
                </c:pt>
                <c:pt idx="802">
                  <c:v>3.365222218611908</c:v>
                </c:pt>
                <c:pt idx="803">
                  <c:v>3.369259169866486</c:v>
                </c:pt>
                <c:pt idx="804">
                  <c:v>3.373295338638567</c:v>
                </c:pt>
                <c:pt idx="805">
                  <c:v>3.377331956771682</c:v>
                </c:pt>
                <c:pt idx="806">
                  <c:v>3.381367792452721</c:v>
                </c:pt>
                <c:pt idx="807">
                  <c:v>3.385404077423557</c:v>
                </c:pt>
                <c:pt idx="808">
                  <c:v>3.389440195785232</c:v>
                </c:pt>
                <c:pt idx="809">
                  <c:v>3.393475531740476</c:v>
                </c:pt>
                <c:pt idx="810">
                  <c:v>3.397511316878639</c:v>
                </c:pt>
                <c:pt idx="811">
                  <c:v>3.401546319640803</c:v>
                </c:pt>
                <c:pt idx="812">
                  <c:v>3.405581771514635</c:v>
                </c:pt>
                <c:pt idx="813">
                  <c:v>3.409617056728274</c:v>
                </c:pt>
                <c:pt idx="814">
                  <c:v>3.413651559611578</c:v>
                </c:pt>
                <c:pt idx="815">
                  <c:v>3.417686511499644</c:v>
                </c:pt>
                <c:pt idx="816">
                  <c:v>3.421720681087824</c:v>
                </c:pt>
                <c:pt idx="817">
                  <c:v>3.425755299609488</c:v>
                </c:pt>
                <c:pt idx="818">
                  <c:v>3.429789751419927</c:v>
                </c:pt>
                <c:pt idx="819">
                  <c:v>3.433823420976162</c:v>
                </c:pt>
                <c:pt idx="820">
                  <c:v>3.437857539358955</c:v>
                </c:pt>
                <c:pt idx="821">
                  <c:v>3.441890875518007</c:v>
                </c:pt>
                <c:pt idx="822">
                  <c:v>3.445924660432324</c:v>
                </c:pt>
                <c:pt idx="823">
                  <c:v>3.449958278584368</c:v>
                </c:pt>
                <c:pt idx="824">
                  <c:v>3.453991114558375</c:v>
                </c:pt>
                <c:pt idx="825">
                  <c:v>3.458024399180691</c:v>
                </c:pt>
                <c:pt idx="826">
                  <c:v>3.462056901655445</c:v>
                </c:pt>
                <c:pt idx="827">
                  <c:v>3.4660898527072</c:v>
                </c:pt>
                <c:pt idx="828">
                  <c:v>3.470122636945628</c:v>
                </c:pt>
                <c:pt idx="829">
                  <c:v>3.47415463908222</c:v>
                </c:pt>
                <c:pt idx="830">
                  <c:v>3.478187089688828</c:v>
                </c:pt>
                <c:pt idx="831">
                  <c:v>3.482218758224086</c:v>
                </c:pt>
                <c:pt idx="832">
                  <c:v>3.486250875158031</c:v>
                </c:pt>
                <c:pt idx="833">
                  <c:v>3.490282825227599</c:v>
                </c:pt>
                <c:pt idx="834">
                  <c:v>3.494313993271559</c:v>
                </c:pt>
                <c:pt idx="835">
                  <c:v>3.498345609607198</c:v>
                </c:pt>
                <c:pt idx="836">
                  <c:v>3.502376443947733</c:v>
                </c:pt>
                <c:pt idx="837">
                  <c:v>3.506407726508598</c:v>
                </c:pt>
                <c:pt idx="838">
                  <c:v>3.510438842154025</c:v>
                </c:pt>
                <c:pt idx="839">
                  <c:v>3.51446917585011</c:v>
                </c:pt>
                <c:pt idx="840">
                  <c:v>3.518499957659492</c:v>
                </c:pt>
                <c:pt idx="841">
                  <c:v>3.522529957550046</c:v>
                </c:pt>
                <c:pt idx="842">
                  <c:v>3.526560405482532</c:v>
                </c:pt>
                <c:pt idx="843">
                  <c:v>3.530590686448514</c:v>
                </c:pt>
                <c:pt idx="844">
                  <c:v>3.53462018554145</c:v>
                </c:pt>
                <c:pt idx="845">
                  <c:v>3.538650132569256</c:v>
                </c:pt>
                <c:pt idx="846">
                  <c:v>3.542679297754546</c:v>
                </c:pt>
                <c:pt idx="847">
                  <c:v>3.546708910803324</c:v>
                </c:pt>
                <c:pt idx="848">
                  <c:v>3.550738356834524</c:v>
                </c:pt>
                <c:pt idx="849">
                  <c:v>3.554767021069011</c:v>
                </c:pt>
                <c:pt idx="850">
                  <c:v>3.558796133059896</c:v>
                </c:pt>
                <c:pt idx="851">
                  <c:v>3.56282446328461</c:v>
                </c:pt>
                <c:pt idx="852">
                  <c:v>3.566853241194322</c:v>
                </c:pt>
                <c:pt idx="853">
                  <c:v>3.570881852035378</c:v>
                </c:pt>
                <c:pt idx="854">
                  <c:v>3.574909681156086</c:v>
                </c:pt>
                <c:pt idx="855">
                  <c:v>3.578937957854676</c:v>
                </c:pt>
                <c:pt idx="856">
                  <c:v>3.582965452863471</c:v>
                </c:pt>
                <c:pt idx="857">
                  <c:v>3.586993395378731</c:v>
                </c:pt>
                <c:pt idx="858">
                  <c:v>3.591021170774251</c:v>
                </c:pt>
                <c:pt idx="859">
                  <c:v>3.595048164525819</c:v>
                </c:pt>
                <c:pt idx="860">
                  <c:v>3.599075605676713</c:v>
                </c:pt>
                <c:pt idx="861">
                  <c:v>3.603102265214221</c:v>
                </c:pt>
                <c:pt idx="862">
                  <c:v>3.607129372079615</c:v>
                </c:pt>
                <c:pt idx="863">
                  <c:v>3.611156311774179</c:v>
                </c:pt>
                <c:pt idx="864">
                  <c:v>3.615182469901224</c:v>
                </c:pt>
                <c:pt idx="865">
                  <c:v>3.619209075248984</c:v>
                </c:pt>
                <c:pt idx="866">
                  <c:v>3.623235513395261</c:v>
                </c:pt>
                <c:pt idx="867">
                  <c:v>3.627261170019893</c:v>
                </c:pt>
                <c:pt idx="868">
                  <c:v>3.631287273758053</c:v>
                </c:pt>
                <c:pt idx="869">
                  <c:v>3.63531259600516</c:v>
                </c:pt>
                <c:pt idx="870">
                  <c:v>3.639338365294331</c:v>
                </c:pt>
                <c:pt idx="871">
                  <c:v>3.643363967330917</c:v>
                </c:pt>
                <c:pt idx="872">
                  <c:v>3.647388787922344</c:v>
                </c:pt>
                <c:pt idx="873">
                  <c:v>3.651414055448623</c:v>
                </c:pt>
                <c:pt idx="874">
                  <c:v>3.655438541560346</c:v>
                </c:pt>
                <c:pt idx="875">
                  <c:v>3.659463474535437</c:v>
                </c:pt>
                <c:pt idx="876">
                  <c:v>3.663488240206841</c:v>
                </c:pt>
                <c:pt idx="877">
                  <c:v>3.667512224509603</c:v>
                </c:pt>
                <c:pt idx="878">
                  <c:v>3.671536655568495</c:v>
                </c:pt>
                <c:pt idx="879">
                  <c:v>3.675560305289361</c:v>
                </c:pt>
                <c:pt idx="880">
                  <c:v>3.679584401694857</c:v>
                </c:pt>
                <c:pt idx="881">
                  <c:v>3.683608330745555</c:v>
                </c:pt>
                <c:pt idx="882">
                  <c:v>3.687631478504163</c:v>
                </c:pt>
                <c:pt idx="883">
                  <c:v>3.691655072840133</c:v>
                </c:pt>
                <c:pt idx="884">
                  <c:v>3.695677885914643</c:v>
                </c:pt>
                <c:pt idx="885">
                  <c:v>3.699701145494998</c:v>
                </c:pt>
                <c:pt idx="886">
                  <c:v>3.703724237699514</c:v>
                </c:pt>
                <c:pt idx="887">
                  <c:v>3.70774654876391</c:v>
                </c:pt>
                <c:pt idx="888">
                  <c:v>3.711769306229136</c:v>
                </c:pt>
                <c:pt idx="889">
                  <c:v>3.715791282511767</c:v>
                </c:pt>
                <c:pt idx="890">
                  <c:v>3.719813705123735</c:v>
                </c:pt>
                <c:pt idx="891">
                  <c:v>3.723835960280996</c:v>
                </c:pt>
                <c:pt idx="892">
                  <c:v>3.727857434301697</c:v>
                </c:pt>
                <c:pt idx="893">
                  <c:v>3.731879354544483</c:v>
                </c:pt>
                <c:pt idx="894">
                  <c:v>3.735900493681408</c:v>
                </c:pt>
                <c:pt idx="895">
                  <c:v>3.739922078968907</c:v>
                </c:pt>
                <c:pt idx="896">
                  <c:v>3.743943496750678</c:v>
                </c:pt>
                <c:pt idx="897">
                  <c:v>3.747964133472648</c:v>
                </c:pt>
                <c:pt idx="898">
                  <c:v>3.751985216237913</c:v>
                </c:pt>
                <c:pt idx="899">
                  <c:v>3.756005517974087</c:v>
                </c:pt>
                <c:pt idx="900">
                  <c:v>3.760026265682028</c:v>
                </c:pt>
                <c:pt idx="901">
                  <c:v>3.764046845833219</c:v>
                </c:pt>
                <c:pt idx="902">
                  <c:v>3.7680666450014</c:v>
                </c:pt>
                <c:pt idx="903">
                  <c:v>3.772086890034042</c:v>
                </c:pt>
                <c:pt idx="904">
                  <c:v>3.776106354114402</c:v>
                </c:pt>
                <c:pt idx="905">
                  <c:v>3.780126263987677</c:v>
                </c:pt>
                <c:pt idx="906">
                  <c:v>3.784146006253175</c:v>
                </c:pt>
                <c:pt idx="907">
                  <c:v>3.788164967612495</c:v>
                </c:pt>
                <c:pt idx="908">
                  <c:v>3.792184374657393</c:v>
                </c:pt>
                <c:pt idx="909">
                  <c:v>3.796203000826852</c:v>
                </c:pt>
                <c:pt idx="910">
                  <c:v>3.800222072610335</c:v>
                </c:pt>
                <c:pt idx="911">
                  <c:v>3.804240976735008</c:v>
                </c:pt>
                <c:pt idx="912">
                  <c:v>3.808259100030364</c:v>
                </c:pt>
                <c:pt idx="913">
                  <c:v>3.812277668832385</c:v>
                </c:pt>
                <c:pt idx="914">
                  <c:v>3.816295456835838</c:v>
                </c:pt>
                <c:pt idx="915">
                  <c:v>3.820313690274383</c:v>
                </c:pt>
                <c:pt idx="916">
                  <c:v>3.824331756003083</c:v>
                </c:pt>
                <c:pt idx="917">
                  <c:v>3.82834904097936</c:v>
                </c:pt>
                <c:pt idx="918">
                  <c:v>3.832366771283341</c:v>
                </c:pt>
                <c:pt idx="919">
                  <c:v>3.836383720865669</c:v>
                </c:pt>
                <c:pt idx="920">
                  <c:v>3.840401115704104</c:v>
                </c:pt>
                <c:pt idx="921">
                  <c:v>3.84441834278166</c:v>
                </c:pt>
                <c:pt idx="922">
                  <c:v>3.848434789183724</c:v>
                </c:pt>
                <c:pt idx="923">
                  <c:v>3.852451680734485</c:v>
                </c:pt>
                <c:pt idx="924">
                  <c:v>3.856467791640544</c:v>
                </c:pt>
                <c:pt idx="925">
                  <c:v>3.860484347623687</c:v>
                </c:pt>
                <c:pt idx="926">
                  <c:v>3.864500735794905</c:v>
                </c:pt>
                <c:pt idx="927">
                  <c:v>3.868516343367601</c:v>
                </c:pt>
                <c:pt idx="928">
                  <c:v>3.872532395909948</c:v>
                </c:pt>
                <c:pt idx="929">
                  <c:v>3.876547667884571</c:v>
                </c:pt>
                <c:pt idx="930">
                  <c:v>3.880563384757216</c:v>
                </c:pt>
                <c:pt idx="931">
                  <c:v>3.884578933766886</c:v>
                </c:pt>
                <c:pt idx="932">
                  <c:v>3.888593702255042</c:v>
                </c:pt>
                <c:pt idx="933">
                  <c:v>3.892608915533753</c:v>
                </c:pt>
                <c:pt idx="934">
                  <c:v>3.896623348321761</c:v>
                </c:pt>
                <c:pt idx="935">
                  <c:v>3.90063822582868</c:v>
                </c:pt>
                <c:pt idx="936">
                  <c:v>3.904652935421578</c:v>
                </c:pt>
                <c:pt idx="937">
                  <c:v>3.908666864569993</c:v>
                </c:pt>
                <c:pt idx="938">
                  <c:v>3.912681238329836</c:v>
                </c:pt>
                <c:pt idx="939">
                  <c:v>3.916694831676021</c:v>
                </c:pt>
                <c:pt idx="940">
                  <c:v>3.920708869561971</c:v>
                </c:pt>
                <c:pt idx="941">
                  <c:v>3.924722739482844</c:v>
                </c:pt>
                <c:pt idx="942">
                  <c:v>3.928735829036307</c:v>
                </c:pt>
                <c:pt idx="943">
                  <c:v>3.932749363022022</c:v>
                </c:pt>
                <c:pt idx="944">
                  <c:v>3.936762116671163</c:v>
                </c:pt>
                <c:pt idx="945">
                  <c:v>3.940775314680879</c:v>
                </c:pt>
                <c:pt idx="946">
                  <c:v>3.944788344674461</c:v>
                </c:pt>
                <c:pt idx="947">
                  <c:v>3.948800594377738</c:v>
                </c:pt>
                <c:pt idx="948">
                  <c:v>3.952813288334048</c:v>
                </c:pt>
                <c:pt idx="949">
                  <c:v>3.956825202030909</c:v>
                </c:pt>
                <c:pt idx="950">
                  <c:v>3.960837559909104</c:v>
                </c:pt>
                <c:pt idx="951">
                  <c:v>3.964849749720102</c:v>
                </c:pt>
                <c:pt idx="952">
                  <c:v>3.96886115931794</c:v>
                </c:pt>
                <c:pt idx="953">
                  <c:v>3.972873012989548</c:v>
                </c:pt>
                <c:pt idx="954">
                  <c:v>3.976884086478862</c:v>
                </c:pt>
                <c:pt idx="955">
                  <c:v>3.980895603970236</c:v>
                </c:pt>
                <c:pt idx="956">
                  <c:v>3.984906953343344</c:v>
                </c:pt>
                <c:pt idx="957">
                  <c:v>3.98891752258047</c:v>
                </c:pt>
                <c:pt idx="958">
                  <c:v>3.99292853571206</c:v>
                </c:pt>
                <c:pt idx="959">
                  <c:v>3.996938768738551</c:v>
                </c:pt>
                <c:pt idx="960">
                  <c:v>4.000949445587775</c:v>
                </c:pt>
                <c:pt idx="961">
                  <c:v>4.004959954267665</c:v>
                </c:pt>
                <c:pt idx="962">
                  <c:v>4.008969682888785</c:v>
                </c:pt>
                <c:pt idx="963">
                  <c:v>4.012979855225025</c:v>
                </c:pt>
                <c:pt idx="964">
                  <c:v>4.016989247533385</c:v>
                </c:pt>
                <c:pt idx="965">
                  <c:v>4.020999083485121</c:v>
                </c:pt>
                <c:pt idx="966">
                  <c:v>4.025008751216442</c:v>
                </c:pt>
                <c:pt idx="967">
                  <c:v>4.029017638966244</c:v>
                </c:pt>
                <c:pt idx="968">
                  <c:v>4.033026970251778</c:v>
                </c:pt>
                <c:pt idx="969">
                  <c:v>4.037035521586691</c:v>
                </c:pt>
                <c:pt idx="970">
                  <c:v>4.04104451638557</c:v>
                </c:pt>
                <c:pt idx="971">
                  <c:v>4.045053342912966</c:v>
                </c:pt>
                <c:pt idx="972">
                  <c:v>4.049061389536118</c:v>
                </c:pt>
                <c:pt idx="973">
                  <c:v>4.053069879515565</c:v>
                </c:pt>
                <c:pt idx="974">
                  <c:v>4.057077589621694</c:v>
                </c:pt>
                <c:pt idx="975">
                  <c:v>4.061085743012336</c:v>
                </c:pt>
                <c:pt idx="976">
                  <c:v>4.065093728080408</c:v>
                </c:pt>
                <c:pt idx="977">
                  <c:v>4.069100933321558</c:v>
                </c:pt>
                <c:pt idx="978">
                  <c:v>4.07310858173953</c:v>
                </c:pt>
                <c:pt idx="979">
                  <c:v>4.07711545036151</c:v>
                </c:pt>
                <c:pt idx="980">
                  <c:v>4.081122762088514</c:v>
                </c:pt>
                <c:pt idx="981">
                  <c:v>4.085129905441863</c:v>
                </c:pt>
                <c:pt idx="982">
                  <c:v>4.089136269045635</c:v>
                </c:pt>
                <c:pt idx="983">
                  <c:v>4.093143075646716</c:v>
                </c:pt>
                <c:pt idx="984">
                  <c:v>4.097149102529176</c:v>
                </c:pt>
                <c:pt idx="985">
                  <c:v>4.10115557233711</c:v>
                </c:pt>
                <c:pt idx="986">
                  <c:v>4.105161873720307</c:v>
                </c:pt>
                <c:pt idx="987">
                  <c:v>4.109167395431326</c:v>
                </c:pt>
                <c:pt idx="988">
                  <c:v>4.113173359960071</c:v>
                </c:pt>
                <c:pt idx="989">
                  <c:v>4.117178544847603</c:v>
                </c:pt>
                <c:pt idx="990">
                  <c:v>4.121184172481039</c:v>
                </c:pt>
                <c:pt idx="991">
                  <c:v>4.125189631638638</c:v>
                </c:pt>
                <c:pt idx="992">
                  <c:v>4.129194311201476</c:v>
                </c:pt>
                <c:pt idx="993">
                  <c:v>4.13319943340245</c:v>
                </c:pt>
                <c:pt idx="994">
                  <c:v>4.13720377603964</c:v>
                </c:pt>
                <c:pt idx="995">
                  <c:v>4.141208561243111</c:v>
                </c:pt>
                <c:pt idx="996">
                  <c:v>4.145213177919646</c:v>
                </c:pt>
                <c:pt idx="997">
                  <c:v>4.14921701507888</c:v>
                </c:pt>
                <c:pt idx="998">
                  <c:v>4.153221294696598</c:v>
                </c:pt>
                <c:pt idx="999">
                  <c:v>4.157224794828006</c:v>
                </c:pt>
                <c:pt idx="1000">
                  <c:v>4.161228737346031</c:v>
                </c:pt>
                <c:pt idx="1001">
                  <c:v>4.165232511286016</c:v>
                </c:pt>
                <c:pt idx="1002">
                  <c:v>4.169235505786196</c:v>
                </c:pt>
                <c:pt idx="1003">
                  <c:v>4.17323894256517</c:v>
                </c:pt>
                <c:pt idx="1004">
                  <c:v>4.177241599935337</c:v>
                </c:pt>
                <c:pt idx="1005">
                  <c:v>4.181244699512416</c:v>
                </c:pt>
                <c:pt idx="1006">
                  <c:v>4.18524763046035</c:v>
                </c:pt>
                <c:pt idx="1007">
                  <c:v>4.189249782046005</c:v>
                </c:pt>
                <c:pt idx="1008">
                  <c:v>4.193252375730716</c:v>
                </c:pt>
                <c:pt idx="1009">
                  <c:v>4.19725419008417</c:v>
                </c:pt>
                <c:pt idx="1010">
                  <c:v>4.20125644646478</c:v>
                </c:pt>
                <c:pt idx="1011">
                  <c:v>4.205258534165137</c:v>
                </c:pt>
                <c:pt idx="1012">
                  <c:v>4.209259842580776</c:v>
                </c:pt>
                <c:pt idx="1013">
                  <c:v>4.213261592915698</c:v>
                </c:pt>
                <c:pt idx="1014">
                  <c:v>4.217262563996937</c:v>
                </c:pt>
                <c:pt idx="1015">
                  <c:v>4.22126397692554</c:v>
                </c:pt>
                <c:pt idx="1016">
                  <c:v>4.225265221122776</c:v>
                </c:pt>
                <c:pt idx="1017">
                  <c:v>4.229265686112891</c:v>
                </c:pt>
                <c:pt idx="1018">
                  <c:v>4.233266592842475</c:v>
                </c:pt>
                <c:pt idx="1019">
                  <c:v>4.23726672039598</c:v>
                </c:pt>
                <c:pt idx="1020">
                  <c:v>4.241267289617018</c:v>
                </c:pt>
                <c:pt idx="1021">
                  <c:v>4.24526769005557</c:v>
                </c:pt>
                <c:pt idx="1022">
                  <c:v>4.24926731136463</c:v>
                </c:pt>
                <c:pt idx="1023">
                  <c:v>4.253267374233297</c:v>
                </c:pt>
                <c:pt idx="1024">
                  <c:v>4.257266658003537</c:v>
                </c:pt>
                <c:pt idx="1025">
                  <c:v>4.26126638326143</c:v>
                </c:pt>
                <c:pt idx="1026">
                  <c:v>4.265265939685707</c:v>
                </c:pt>
                <c:pt idx="1027">
                  <c:v>4.269264717058176</c:v>
                </c:pt>
                <c:pt idx="1028">
                  <c:v>4.27326393581034</c:v>
                </c:pt>
                <c:pt idx="1029">
                  <c:v>4.277262375541752</c:v>
                </c:pt>
                <c:pt idx="1030">
                  <c:v>4.281261256580895</c:v>
                </c:pt>
                <c:pt idx="1031">
                  <c:v>4.285259968735308</c:v>
                </c:pt>
                <c:pt idx="1032">
                  <c:v>4.289257901915603</c:v>
                </c:pt>
                <c:pt idx="1033">
                  <c:v>4.293256276295645</c:v>
                </c:pt>
                <c:pt idx="1034">
                  <c:v>4.297253871732667</c:v>
                </c:pt>
                <c:pt idx="1035">
                  <c:v>4.301251908297446</c:v>
                </c:pt>
                <c:pt idx="1036">
                  <c:v>4.305249775926368</c:v>
                </c:pt>
                <c:pt idx="1037">
                  <c:v>4.309246864658904</c:v>
                </c:pt>
                <c:pt idx="1038">
                  <c:v>4.313244394411203</c:v>
                </c:pt>
                <c:pt idx="1039">
                  <c:v>4.317241145298228</c:v>
                </c:pt>
                <c:pt idx="1040">
                  <c:v>4.321238337133002</c:v>
                </c:pt>
                <c:pt idx="1041">
                  <c:v>4.325235359980784</c:v>
                </c:pt>
                <c:pt idx="1042">
                  <c:v>4.329231604009963</c:v>
                </c:pt>
                <c:pt idx="1043">
                  <c:v>4.33322828887887</c:v>
                </c:pt>
                <c:pt idx="1044">
                  <c:v>4.33722419496028</c:v>
                </c:pt>
                <c:pt idx="1045">
                  <c:v>4.341220541809395</c:v>
                </c:pt>
                <c:pt idx="1046">
                  <c:v>4.345216719620381</c:v>
                </c:pt>
                <c:pt idx="1047">
                  <c:v>4.349212118690568</c:v>
                </c:pt>
                <c:pt idx="1048">
                  <c:v>4.353207958420401</c:v>
                </c:pt>
                <c:pt idx="1049">
                  <c:v>4.357203019440574</c:v>
                </c:pt>
                <c:pt idx="1050">
                  <c:v>4.361198521048348</c:v>
                </c:pt>
                <c:pt idx="1051">
                  <c:v>4.365193853566854</c:v>
                </c:pt>
                <c:pt idx="1052">
                  <c:v>4.369188407422405</c:v>
                </c:pt>
                <c:pt idx="1053">
                  <c:v>4.373183401757488</c:v>
                </c:pt>
                <c:pt idx="1054">
                  <c:v>4.377177617460757</c:v>
                </c:pt>
                <c:pt idx="1055">
                  <c:v>4.381172273571501</c:v>
                </c:pt>
                <c:pt idx="1056">
                  <c:v>4.385166760541826</c:v>
                </c:pt>
                <c:pt idx="1057">
                  <c:v>4.389160468927075</c:v>
                </c:pt>
                <c:pt idx="1058">
                  <c:v>4.393154617611687</c:v>
                </c:pt>
                <c:pt idx="1059">
                  <c:v>4.39714798774239</c:v>
                </c:pt>
                <c:pt idx="1060">
                  <c:v>4.40114179810038</c:v>
                </c:pt>
                <c:pt idx="1061">
                  <c:v>4.405135439323057</c:v>
                </c:pt>
                <c:pt idx="1062">
                  <c:v>4.409128302086996</c:v>
                </c:pt>
                <c:pt idx="1063">
                  <c:v>4.413121604972291</c:v>
                </c:pt>
                <c:pt idx="1064">
                  <c:v>4.41711412938378</c:v>
                </c:pt>
                <c:pt idx="1065">
                  <c:v>4.42110709384458</c:v>
                </c:pt>
                <c:pt idx="1066">
                  <c:v>4.4250998890649</c:v>
                </c:pt>
                <c:pt idx="1067">
                  <c:v>4.42909190585825</c:v>
                </c:pt>
                <c:pt idx="1068">
                  <c:v>4.433084362592812</c:v>
                </c:pt>
                <c:pt idx="1069">
                  <c:v>4.437076040931636</c:v>
                </c:pt>
                <c:pt idx="1070">
                  <c:v>4.4410681591396</c:v>
                </c:pt>
                <c:pt idx="1071">
                  <c:v>4.445060108056034</c:v>
                </c:pt>
                <c:pt idx="1072">
                  <c:v>4.449051278623586</c:v>
                </c:pt>
                <c:pt idx="1073">
                  <c:v>4.453042888952167</c:v>
                </c:pt>
                <c:pt idx="1074">
                  <c:v>4.457033720963102</c:v>
                </c:pt>
                <c:pt idx="1075">
                  <c:v>4.46102499266298</c:v>
                </c:pt>
                <c:pt idx="1076">
                  <c:v>4.465016095020273</c:v>
                </c:pt>
                <c:pt idx="1077">
                  <c:v>4.469006419106806</c:v>
                </c:pt>
                <c:pt idx="1078">
                  <c:v>4.47299718277414</c:v>
                </c:pt>
                <c:pt idx="1079">
                  <c:v>4.476987168201966</c:v>
                </c:pt>
                <c:pt idx="1080">
                  <c:v>4.48097759313849</c:v>
                </c:pt>
                <c:pt idx="1081">
                  <c:v>4.484967848681377</c:v>
                </c:pt>
                <c:pt idx="1082">
                  <c:v>4.488957326031659</c:v>
                </c:pt>
                <c:pt idx="1083">
                  <c:v>4.492947242782471</c:v>
                </c:pt>
                <c:pt idx="1084">
                  <c:v>4.49693638137196</c:v>
                </c:pt>
                <c:pt idx="1085">
                  <c:v>4.500925959289855</c:v>
                </c:pt>
                <c:pt idx="1086">
                  <c:v>4.50491536776305</c:v>
                </c:pt>
                <c:pt idx="1087">
                  <c:v>4.508903998121848</c:v>
                </c:pt>
                <c:pt idx="1088">
                  <c:v>4.512893067700864</c:v>
                </c:pt>
                <c:pt idx="1089">
                  <c:v>4.516881359196759</c:v>
                </c:pt>
                <c:pt idx="1090">
                  <c:v>4.520870089840748</c:v>
                </c:pt>
                <c:pt idx="1091">
                  <c:v>4.524858650988967</c:v>
                </c:pt>
                <c:pt idx="1092">
                  <c:v>4.528846434101023</c:v>
                </c:pt>
                <c:pt idx="1093">
                  <c:v>4.532834656252944</c:v>
                </c:pt>
                <c:pt idx="1094">
                  <c:v>4.536822100400003</c:v>
                </c:pt>
                <c:pt idx="1095">
                  <c:v>4.54080998351478</c:v>
                </c:pt>
                <c:pt idx="1096">
                  <c:v>4.544797697082732</c:v>
                </c:pt>
                <c:pt idx="1097">
                  <c:v>4.54878463269278</c:v>
                </c:pt>
                <c:pt idx="1098">
                  <c:v>4.552772007162314</c:v>
                </c:pt>
                <c:pt idx="1099">
                  <c:v>4.556758603705264</c:v>
                </c:pt>
                <c:pt idx="1100">
                  <c:v>4.560745639035527</c:v>
                </c:pt>
                <c:pt idx="1101">
                  <c:v>4.564732504767896</c:v>
                </c:pt>
                <c:pt idx="1102">
                  <c:v>4.568718592620678</c:v>
                </c:pt>
                <c:pt idx="1103">
                  <c:v>4.572705119152506</c:v>
                </c:pt>
                <c:pt idx="1104">
                  <c:v>4.576690867836072</c:v>
                </c:pt>
                <c:pt idx="1105">
                  <c:v>4.580677055126507</c:v>
                </c:pt>
                <c:pt idx="1106">
                  <c:v>4.584663072767981</c:v>
                </c:pt>
                <c:pt idx="1107">
                  <c:v>4.588648312608207</c:v>
                </c:pt>
                <c:pt idx="1108">
                  <c:v>4.59263399094701</c:v>
                </c:pt>
                <c:pt idx="1109">
                  <c:v>4.596618891515908</c:v>
                </c:pt>
                <c:pt idx="1110">
                  <c:v>4.600604230511188</c:v>
                </c:pt>
                <c:pt idx="1111">
                  <c:v>4.604589399806435</c:v>
                </c:pt>
                <c:pt idx="1112">
                  <c:v>4.608573791378821</c:v>
                </c:pt>
                <c:pt idx="1113">
                  <c:v>4.612558621269263</c:v>
                </c:pt>
                <c:pt idx="1114">
                  <c:v>4.616542673468205</c:v>
                </c:pt>
                <c:pt idx="1115">
                  <c:v>4.62052716391299</c:v>
                </c:pt>
                <c:pt idx="1116">
                  <c:v>4.624511484606677</c:v>
                </c:pt>
                <c:pt idx="1117">
                  <c:v>4.628495027655912</c:v>
                </c:pt>
                <c:pt idx="1118">
                  <c:v>4.632479008842666</c:v>
                </c:pt>
                <c:pt idx="1119">
                  <c:v>4.636462212416338</c:v>
                </c:pt>
                <c:pt idx="1120">
                  <c:v>4.640445854055285</c:v>
                </c:pt>
                <c:pt idx="1121">
                  <c:v>4.644429325892064</c:v>
                </c:pt>
                <c:pt idx="1122">
                  <c:v>4.648412020162846</c:v>
                </c:pt>
                <c:pt idx="1123">
                  <c:v>4.652395152390539</c:v>
                </c:pt>
                <c:pt idx="1124">
                  <c:v>4.656377507083635</c:v>
                </c:pt>
                <c:pt idx="1125">
                  <c:v>4.660360299661391</c:v>
                </c:pt>
                <c:pt idx="1126">
                  <c:v>4.664342922385897</c:v>
                </c:pt>
                <c:pt idx="1127">
                  <c:v>4.668324767622903</c:v>
                </c:pt>
                <c:pt idx="1128">
                  <c:v>4.672307050636188</c:v>
                </c:pt>
                <c:pt idx="1129">
                  <c:v>4.676288556193375</c:v>
                </c:pt>
                <c:pt idx="1130">
                  <c:v>4.680270499454573</c:v>
                </c:pt>
                <c:pt idx="1131">
                  <c:v>4.684252272811441</c:v>
                </c:pt>
                <c:pt idx="1132">
                  <c:v>4.68823326875934</c:v>
                </c:pt>
                <c:pt idx="1133">
                  <c:v>4.692214702302841</c:v>
                </c:pt>
                <c:pt idx="1134">
                  <c:v>4.696195358468784</c:v>
                </c:pt>
                <c:pt idx="1135">
                  <c:v>4.70017645215805</c:v>
                </c:pt>
                <c:pt idx="1136">
                  <c:v>4.704157375891905</c:v>
                </c:pt>
                <c:pt idx="1137">
                  <c:v>4.708137522295355</c:v>
                </c:pt>
                <c:pt idx="1138">
                  <c:v>4.712118106113688</c:v>
                </c:pt>
                <c:pt idx="1139">
                  <c:v>4.716097912633048</c:v>
                </c:pt>
                <c:pt idx="1140">
                  <c:v>4.720078156494988</c:v>
                </c:pt>
                <c:pt idx="1141">
                  <c:v>4.724058230350441</c:v>
                </c:pt>
                <c:pt idx="1142">
                  <c:v>4.728037526954093</c:v>
                </c:pt>
                <c:pt idx="1143">
                  <c:v>4.732017260791867</c:v>
                </c:pt>
                <c:pt idx="1144">
                  <c:v>4.735996217409283</c:v>
                </c:pt>
                <c:pt idx="1145">
                  <c:v>4.739975611188512</c:v>
                </c:pt>
                <c:pt idx="1146">
                  <c:v>4.743954834910166</c:v>
                </c:pt>
                <c:pt idx="1147">
                  <c:v>4.747933281458656</c:v>
                </c:pt>
                <c:pt idx="1148">
                  <c:v>4.751912165060467</c:v>
                </c:pt>
                <c:pt idx="1149">
                  <c:v>4.755890271520577</c:v>
                </c:pt>
                <c:pt idx="1150">
                  <c:v>4.759868814961682</c:v>
                </c:pt>
                <c:pt idx="1151">
                  <c:v>4.76384718829413</c:v>
                </c:pt>
                <c:pt idx="1152">
                  <c:v>4.767824784532086</c:v>
                </c:pt>
                <c:pt idx="1153">
                  <c:v>4.771802817642523</c:v>
                </c:pt>
                <c:pt idx="1154">
                  <c:v>4.775780073689951</c:v>
                </c:pt>
                <c:pt idx="1155">
                  <c:v>4.779757766537516</c:v>
                </c:pt>
                <c:pt idx="1156">
                  <c:v>4.783735289225334</c:v>
                </c:pt>
                <c:pt idx="1157">
                  <c:v>4.78771203489738</c:v>
                </c:pt>
                <c:pt idx="1158">
                  <c:v>4.791689217261022</c:v>
                </c:pt>
                <c:pt idx="1159">
                  <c:v>4.795665622640386</c:v>
                </c:pt>
                <c:pt idx="1160">
                  <c:v>4.799642464638986</c:v>
                </c:pt>
                <c:pt idx="1161">
                  <c:v>4.803619136426747</c:v>
                </c:pt>
                <c:pt idx="1162">
                  <c:v>4.807595031277484</c:v>
                </c:pt>
                <c:pt idx="1163">
                  <c:v>4.811571362638899</c:v>
                </c:pt>
                <c:pt idx="1164">
                  <c:v>4.815546917094804</c:v>
                </c:pt>
                <c:pt idx="1165">
                  <c:v>4.819522907988996</c:v>
                </c:pt>
                <c:pt idx="1166">
                  <c:v>4.823498728621269</c:v>
                </c:pt>
                <c:pt idx="1167">
                  <c:v>4.827473772395301</c:v>
                </c:pt>
                <c:pt idx="1168">
                  <c:v>4.831449252499048</c:v>
                </c:pt>
                <c:pt idx="1169">
                  <c:v>4.835423955776082</c:v>
                </c:pt>
                <c:pt idx="1170">
                  <c:v>4.83939909531043</c:v>
                </c:pt>
                <c:pt idx="1171">
                  <c:v>4.843374064531757</c:v>
                </c:pt>
                <c:pt idx="1172">
                  <c:v>4.847348256973675</c:v>
                </c:pt>
                <c:pt idx="1173">
                  <c:v>4.851322885564297</c:v>
                </c:pt>
                <c:pt idx="1174">
                  <c:v>4.855296737407047</c:v>
                </c:pt>
                <c:pt idx="1175">
                  <c:v>4.85927102532609</c:v>
                </c:pt>
                <c:pt idx="1176">
                  <c:v>4.863245142881017</c:v>
                </c:pt>
                <c:pt idx="1177">
                  <c:v>4.867218483735397</c:v>
                </c:pt>
                <c:pt idx="1178">
                  <c:v>4.87119226055743</c:v>
                </c:pt>
                <c:pt idx="1179">
                  <c:v>4.875165260710474</c:v>
                </c:pt>
                <c:pt idx="1180">
                  <c:v>4.879138696758747</c:v>
                </c:pt>
                <c:pt idx="1181">
                  <c:v>4.883111962391806</c:v>
                </c:pt>
                <c:pt idx="1182">
                  <c:v>4.887084451403211</c:v>
                </c:pt>
                <c:pt idx="1183">
                  <c:v>4.891057376201195</c:v>
                </c:pt>
                <c:pt idx="1184">
                  <c:v>4.89502952440909</c:v>
                </c:pt>
                <c:pt idx="1185">
                  <c:v>4.899002108331116</c:v>
                </c:pt>
                <c:pt idx="1186">
                  <c:v>4.902974521786827</c:v>
                </c:pt>
                <c:pt idx="1187">
                  <c:v>4.906946158699827</c:v>
                </c:pt>
                <c:pt idx="1188">
                  <c:v>4.910918231218261</c:v>
                </c:pt>
                <c:pt idx="1189">
                  <c:v>4.914889527225569</c:v>
                </c:pt>
                <c:pt idx="1190">
                  <c:v>4.918861258765863</c:v>
                </c:pt>
                <c:pt idx="1191">
                  <c:v>4.922832819788735</c:v>
                </c:pt>
                <c:pt idx="1192">
                  <c:v>4.926803604347872</c:v>
                </c:pt>
                <c:pt idx="1193">
                  <c:v>4.930774824331278</c:v>
                </c:pt>
                <c:pt idx="1194">
                  <c:v>4.934745267882541</c:v>
                </c:pt>
                <c:pt idx="1195">
                  <c:v>4.9387161467856</c:v>
                </c:pt>
                <c:pt idx="1196">
                  <c:v>4.942686855120141</c:v>
                </c:pt>
                <c:pt idx="1197">
                  <c:v>4.946656787069951</c:v>
                </c:pt>
                <c:pt idx="1198">
                  <c:v>4.950627154262824</c:v>
                </c:pt>
                <c:pt idx="1199">
                  <c:v>4.954596745102575</c:v>
                </c:pt>
                <c:pt idx="1200">
                  <c:v>4.958566771112895</c:v>
                </c:pt>
                <c:pt idx="1201">
                  <c:v>4.962536626503588</c:v>
                </c:pt>
                <c:pt idx="1202">
                  <c:v>4.966505705588605</c:v>
                </c:pt>
                <c:pt idx="1203">
                  <c:v>4.970475219735428</c:v>
                </c:pt>
                <c:pt idx="1204">
                  <c:v>4.974443957608195</c:v>
                </c:pt>
                <c:pt idx="1205">
                  <c:v>4.97841313047026</c:v>
                </c:pt>
                <c:pt idx="1206">
                  <c:v>4.982382132661596</c:v>
                </c:pt>
                <c:pt idx="1207">
                  <c:v>4.98635035862633</c:v>
                </c:pt>
                <c:pt idx="1208">
                  <c:v>4.990319019471581</c:v>
                </c:pt>
                <c:pt idx="1209">
                  <c:v>4.994286904121876</c:v>
                </c:pt>
                <c:pt idx="1210">
                  <c:v>4.99825522358016</c:v>
                </c:pt>
                <c:pt idx="1211">
                  <c:v>5.002223372316605</c:v>
                </c:pt>
                <c:pt idx="1212">
                  <c:v>5.00619074490557</c:v>
                </c:pt>
                <c:pt idx="1213">
                  <c:v>5.010158552193714</c:v>
                </c:pt>
                <c:pt idx="1214">
                  <c:v>5.01412558336604</c:v>
                </c:pt>
                <c:pt idx="1215">
                  <c:v>5.018093049165008</c:v>
                </c:pt>
                <c:pt idx="1216">
                  <c:v>5.022060344191024</c:v>
                </c:pt>
                <c:pt idx="1217">
                  <c:v>5.026026863148713</c:v>
                </c:pt>
                <c:pt idx="1218">
                  <c:v>5.029993816624216</c:v>
                </c:pt>
                <c:pt idx="1219">
                  <c:v>5.03395999406307</c:v>
                </c:pt>
                <c:pt idx="1220">
                  <c:v>5.037926605947171</c:v>
                </c:pt>
                <c:pt idx="1221">
                  <c:v>5.041893047007207</c:v>
                </c:pt>
                <c:pt idx="1222">
                  <c:v>5.045858712078115</c:v>
                </c:pt>
                <c:pt idx="1223">
                  <c:v>5.049824811485414</c:v>
                </c:pt>
                <c:pt idx="1224">
                  <c:v>5.053790134935278</c:v>
                </c:pt>
                <c:pt idx="1225">
                  <c:v>5.057755892648955</c:v>
                </c:pt>
                <c:pt idx="1226">
                  <c:v>5.061721479487455</c:v>
                </c:pt>
                <c:pt idx="1227">
                  <c:v>5.065686290416055</c:v>
                </c:pt>
                <c:pt idx="1228">
                  <c:v>5.069651535499598</c:v>
                </c:pt>
                <c:pt idx="1229">
                  <c:v>5.073616004704943</c:v>
                </c:pt>
                <c:pt idx="1230">
                  <c:v>5.077580907992634</c:v>
                </c:pt>
                <c:pt idx="1231">
                  <c:v>5.081545640354026</c:v>
                </c:pt>
                <c:pt idx="1232">
                  <c:v>5.085509596884789</c:v>
                </c:pt>
                <c:pt idx="1233">
                  <c:v>5.089473987388994</c:v>
                </c:pt>
                <c:pt idx="1234">
                  <c:v>5.093437602094286</c:v>
                </c:pt>
                <c:pt idx="1235">
                  <c:v>5.097401650700408</c:v>
                </c:pt>
                <c:pt idx="1236">
                  <c:v>5.101365528385474</c:v>
                </c:pt>
                <c:pt idx="1237">
                  <c:v>5.105328630334356</c:v>
                </c:pt>
                <c:pt idx="1238">
                  <c:v>5.109292166076636</c:v>
                </c:pt>
                <c:pt idx="1239">
                  <c:v>5.113254926100809</c:v>
                </c:pt>
                <c:pt idx="1240">
                  <c:v>5.117218119845787</c:v>
                </c:pt>
                <c:pt idx="1241">
                  <c:v>5.121181142563755</c:v>
                </c:pt>
                <c:pt idx="1242">
                  <c:v>5.125143389611266</c:v>
                </c:pt>
                <c:pt idx="1243">
                  <c:v>5.129106070270668</c:v>
                </c:pt>
                <c:pt idx="1244">
                  <c:v>5.133067975291392</c:v>
                </c:pt>
                <c:pt idx="1245">
                  <c:v>5.13703031385139</c:v>
                </c:pt>
                <c:pt idx="1246">
                  <c:v>5.14099248133333</c:v>
                </c:pt>
                <c:pt idx="1247">
                  <c:v>5.144953873224253</c:v>
                </c:pt>
                <c:pt idx="1248">
                  <c:v>5.148915698545524</c:v>
                </c:pt>
                <c:pt idx="1249">
                  <c:v>5.152876748307581</c:v>
                </c:pt>
                <c:pt idx="1250">
                  <c:v>5.156838231427352</c:v>
                </c:pt>
                <c:pt idx="1251">
                  <c:v>5.160799543418</c:v>
                </c:pt>
                <c:pt idx="1252">
                  <c:v>5.164760079897134</c:v>
                </c:pt>
                <c:pt idx="1253">
                  <c:v>5.168721049625019</c:v>
                </c:pt>
                <c:pt idx="1254">
                  <c:v>5.172681243873196</c:v>
                </c:pt>
                <c:pt idx="1255">
                  <c:v>5.176641871297479</c:v>
                </c:pt>
                <c:pt idx="1256">
                  <c:v>5.180602327541585</c:v>
                </c:pt>
                <c:pt idx="1257">
                  <c:v>5.1845620083537</c:v>
                </c:pt>
                <c:pt idx="1258">
                  <c:v>5.188522122232943</c:v>
                </c:pt>
                <c:pt idx="1259">
                  <c:v>5.192481460712009</c:v>
                </c:pt>
                <c:pt idx="1260">
                  <c:v>5.196441232185546</c:v>
                </c:pt>
                <c:pt idx="1261">
                  <c:v>5.200400832427849</c:v>
                </c:pt>
                <c:pt idx="1262">
                  <c:v>5.204359657317728</c:v>
                </c:pt>
                <c:pt idx="1263">
                  <c:v>5.208318915093062</c:v>
                </c:pt>
                <c:pt idx="1264">
                  <c:v>5.212277397547805</c:v>
                </c:pt>
                <c:pt idx="1265">
                  <c:v>5.21623631281533</c:v>
                </c:pt>
                <c:pt idx="1266">
                  <c:v>5.220195056800565</c:v>
                </c:pt>
                <c:pt idx="1267">
                  <c:v>5.224153025512974</c:v>
                </c:pt>
                <c:pt idx="1268">
                  <c:v>5.228111426929136</c:v>
                </c:pt>
                <c:pt idx="1269">
                  <c:v>5.232069053104328</c:v>
                </c:pt>
                <c:pt idx="1270">
                  <c:v>5.23602711191057</c:v>
                </c:pt>
                <c:pt idx="1271">
                  <c:v>5.239984999383468</c:v>
                </c:pt>
                <c:pt idx="1272">
                  <c:v>5.243942111663185</c:v>
                </c:pt>
                <c:pt idx="1273">
                  <c:v>5.247899656464901</c:v>
                </c:pt>
                <c:pt idx="1274">
                  <c:v>5.2518564261053</c:v>
                </c:pt>
                <c:pt idx="1275">
                  <c:v>5.255813628194995</c:v>
                </c:pt>
                <c:pt idx="1276">
                  <c:v>5.259770658900289</c:v>
                </c:pt>
                <c:pt idx="1277">
                  <c:v>5.263726914492076</c:v>
                </c:pt>
                <c:pt idx="1278">
                  <c:v>5.26768360242408</c:v>
                </c:pt>
                <c:pt idx="1279">
                  <c:v>5.27163951527446</c:v>
                </c:pt>
                <c:pt idx="1280">
                  <c:v>5.27559586039233</c:v>
                </c:pt>
                <c:pt idx="1281">
                  <c:v>5.279552034074741</c:v>
                </c:pt>
                <c:pt idx="1282">
                  <c:v>5.28350743272336</c:v>
                </c:pt>
                <c:pt idx="1283">
                  <c:v>5.287463263530372</c:v>
                </c:pt>
                <c:pt idx="1284">
                  <c:v>5.291418319335487</c:v>
                </c:pt>
                <c:pt idx="1285">
                  <c:v>5.295373807226261</c:v>
                </c:pt>
                <c:pt idx="1286">
                  <c:v>5.299329123630513</c:v>
                </c:pt>
                <c:pt idx="1287">
                  <c:v>5.303283665080723</c:v>
                </c:pt>
                <c:pt idx="1288">
                  <c:v>5.307238638507461</c:v>
                </c:pt>
                <c:pt idx="1289">
                  <c:v>5.311192837012078</c:v>
                </c:pt>
                <c:pt idx="1290">
                  <c:v>5.315147467420465</c:v>
                </c:pt>
                <c:pt idx="1291">
                  <c:v>5.31910192629127</c:v>
                </c:pt>
                <c:pt idx="1292">
                  <c:v>5.323055610287835</c:v>
                </c:pt>
                <c:pt idx="1293">
                  <c:v>5.327009726079018</c:v>
                </c:pt>
                <c:pt idx="1294">
                  <c:v>5.33096306702789</c:v>
                </c:pt>
                <c:pt idx="1295">
                  <c:v>5.334916839698604</c:v>
                </c:pt>
                <c:pt idx="1296">
                  <c:v>5.338870440780686</c:v>
                </c:pt>
                <c:pt idx="1297">
                  <c:v>5.342823267068348</c:v>
                </c:pt>
                <c:pt idx="1298">
                  <c:v>5.346776524968694</c:v>
                </c:pt>
                <c:pt idx="1299">
                  <c:v>5.350729008106566</c:v>
                </c:pt>
                <c:pt idx="1300">
                  <c:v>5.354681922784327</c:v>
                </c:pt>
                <c:pt idx="1301">
                  <c:v>5.358634665822387</c:v>
                </c:pt>
                <c:pt idx="1302">
                  <c:v>5.362586634145898</c:v>
                </c:pt>
                <c:pt idx="1303">
                  <c:v>5.366539033900111</c:v>
                </c:pt>
                <c:pt idx="1304">
                  <c:v>5.370490658971737</c:v>
                </c:pt>
                <c:pt idx="1305">
                  <c:v>5.37444271540125</c:v>
                </c:pt>
                <c:pt idx="1306">
                  <c:v>5.378394600139996</c:v>
                </c:pt>
                <c:pt idx="1307">
                  <c:v>5.382345710244112</c:v>
                </c:pt>
                <c:pt idx="1308">
                  <c:v>5.386297251596892</c:v>
                </c:pt>
                <c:pt idx="1309">
                  <c:v>5.390248018347012</c:v>
                </c:pt>
                <c:pt idx="1310">
                  <c:v>5.394199216272977</c:v>
                </c:pt>
                <c:pt idx="1311">
                  <c:v>5.398150242457119</c:v>
                </c:pt>
                <c:pt idx="1312">
                  <c:v>5.402100494086575</c:v>
                </c:pt>
                <c:pt idx="1313">
                  <c:v>5.406051176782631</c:v>
                </c:pt>
                <c:pt idx="1314">
                  <c:v>5.410001084955987</c:v>
                </c:pt>
                <c:pt idx="1315">
                  <c:v>5.413951424123111</c:v>
                </c:pt>
                <c:pt idx="1316">
                  <c:v>5.417901591497346</c:v>
                </c:pt>
                <c:pt idx="1317">
                  <c:v>5.421850984396876</c:v>
                </c:pt>
                <c:pt idx="1318">
                  <c:v>5.425800808180901</c:v>
                </c:pt>
                <c:pt idx="1319">
                  <c:v>5.429749857522234</c:v>
                </c:pt>
                <c:pt idx="1320">
                  <c:v>5.433699337675212</c:v>
                </c:pt>
                <c:pt idx="1321">
                  <c:v>5.43764864598424</c:v>
                </c:pt>
                <c:pt idx="1322">
                  <c:v>5.441597179898577</c:v>
                </c:pt>
                <c:pt idx="1323">
                  <c:v>5.445546144515276</c:v>
                </c:pt>
                <c:pt idx="1324">
                  <c:v>5.449494334769311</c:v>
                </c:pt>
                <c:pt idx="1325">
                  <c:v>5.45344295565284</c:v>
                </c:pt>
                <c:pt idx="1326">
                  <c:v>5.457391404641343</c:v>
                </c:pt>
                <c:pt idx="1327">
                  <c:v>5.461339079315228</c:v>
                </c:pt>
                <c:pt idx="1328">
                  <c:v>5.465287184509287</c:v>
                </c:pt>
                <c:pt idx="1329">
                  <c:v>5.469234515420759</c:v>
                </c:pt>
                <c:pt idx="1330">
                  <c:v>5.473182276779521</c:v>
                </c:pt>
                <c:pt idx="1331">
                  <c:v>5.477129866192199</c:v>
                </c:pt>
                <c:pt idx="1332">
                  <c:v>5.48107668137036</c:v>
                </c:pt>
                <c:pt idx="1333">
                  <c:v>5.485023926886465</c:v>
                </c:pt>
                <c:pt idx="1334">
                  <c:v>5.488970398200099</c:v>
                </c:pt>
                <c:pt idx="1335">
                  <c:v>5.492917299778784</c:v>
                </c:pt>
                <c:pt idx="1336">
                  <c:v>5.496864029360326</c:v>
                </c:pt>
                <c:pt idx="1337">
                  <c:v>5.500809984787475</c:v>
                </c:pt>
                <c:pt idx="1338">
                  <c:v>5.504756370370314</c:v>
                </c:pt>
                <c:pt idx="1339">
                  <c:v>5.50870198183084</c:v>
                </c:pt>
                <c:pt idx="1340">
                  <c:v>5.512648023374135</c:v>
                </c:pt>
                <c:pt idx="1341">
                  <c:v>5.51659389286921</c:v>
                </c:pt>
                <c:pt idx="1342">
                  <c:v>5.520538988290077</c:v>
                </c:pt>
                <c:pt idx="1343">
                  <c:v>5.524484513684331</c:v>
                </c:pt>
                <c:pt idx="1344">
                  <c:v>5.528429265036456</c:v>
                </c:pt>
                <c:pt idx="1345">
                  <c:v>5.532374446289039</c:v>
                </c:pt>
                <c:pt idx="1346">
                  <c:v>5.53631945544234</c:v>
                </c:pt>
                <c:pt idx="1347">
                  <c:v>5.54026369060164</c:v>
                </c:pt>
                <c:pt idx="1348">
                  <c:v>5.544208355551987</c:v>
                </c:pt>
                <c:pt idx="1349">
                  <c:v>5.54815224654043</c:v>
                </c:pt>
                <c:pt idx="1350">
                  <c:v>5.552096567246974</c:v>
                </c:pt>
                <c:pt idx="1351">
                  <c:v>5.556040715803177</c:v>
                </c:pt>
                <c:pt idx="1352">
                  <c:v>5.559984090445617</c:v>
                </c:pt>
                <c:pt idx="1353">
                  <c:v>5.563927894696731</c:v>
                </c:pt>
                <c:pt idx="1354">
                  <c:v>5.567870925066208</c:v>
                </c:pt>
                <c:pt idx="1355">
                  <c:v>5.571814384971395</c:v>
                </c:pt>
                <c:pt idx="1356">
                  <c:v>5.575757672675155</c:v>
                </c:pt>
                <c:pt idx="1357">
                  <c:v>5.57970018654546</c:v>
                </c:pt>
                <c:pt idx="1358">
                  <c:v>5.58364312984201</c:v>
                </c:pt>
                <c:pt idx="1359">
                  <c:v>5.587585299337227</c:v>
                </c:pt>
                <c:pt idx="1360">
                  <c:v>5.591527898185715</c:v>
                </c:pt>
                <c:pt idx="1361">
                  <c:v>5.595470324781714</c:v>
                </c:pt>
                <c:pt idx="1362">
                  <c:v>5.59941197762458</c:v>
                </c:pt>
                <c:pt idx="1363">
                  <c:v>5.603354059711234</c:v>
                </c:pt>
                <c:pt idx="1364">
                  <c:v>5.607295368076898</c:v>
                </c:pt>
                <c:pt idx="1365">
                  <c:v>5.611237105613366</c:v>
                </c:pt>
                <c:pt idx="1366">
                  <c:v>5.615178670846252</c:v>
                </c:pt>
                <c:pt idx="1367">
                  <c:v>5.619119462406391</c:v>
                </c:pt>
                <c:pt idx="1368">
                  <c:v>5.623060683027813</c:v>
                </c:pt>
                <c:pt idx="1369">
                  <c:v>5.627001130008629</c:v>
                </c:pt>
                <c:pt idx="1370">
                  <c:v>5.630942005977722</c:v>
                </c:pt>
                <c:pt idx="1371">
                  <c:v>5.634882709592179</c:v>
                </c:pt>
                <c:pt idx="1372">
                  <c:v>5.638822639614281</c:v>
                </c:pt>
                <c:pt idx="1373">
                  <c:v>5.642762998515128</c:v>
                </c:pt>
                <c:pt idx="1374">
                  <c:v>5.646702583855792</c:v>
                </c:pt>
                <c:pt idx="1375">
                  <c:v>5.650642598002176</c:v>
                </c:pt>
                <c:pt idx="1376">
                  <c:v>5.654582439742847</c:v>
                </c:pt>
                <c:pt idx="1377">
                  <c:v>5.658521507971612</c:v>
                </c:pt>
                <c:pt idx="1378">
                  <c:v>5.662461004896545</c:v>
                </c:pt>
                <c:pt idx="1379">
                  <c:v>5.66639972834175</c:v>
                </c:pt>
                <c:pt idx="1380">
                  <c:v>5.670338880410078</c:v>
                </c:pt>
                <c:pt idx="1381">
                  <c:v>5.674277860021628</c:v>
                </c:pt>
                <c:pt idx="1382">
                  <c:v>5.678216066201745</c:v>
                </c:pt>
                <c:pt idx="1383">
                  <c:v>5.682154700895407</c:v>
                </c:pt>
                <c:pt idx="1384">
                  <c:v>5.68609256218985</c:v>
                </c:pt>
                <c:pt idx="1385">
                  <c:v>5.690030851924774</c:v>
                </c:pt>
                <c:pt idx="1386">
                  <c:v>5.693968969151849</c:v>
                </c:pt>
                <c:pt idx="1387">
                  <c:v>5.697906313028013</c:v>
                </c:pt>
                <c:pt idx="1388">
                  <c:v>5.70184408523507</c:v>
                </c:pt>
                <c:pt idx="1389">
                  <c:v>5.705781084123428</c:v>
                </c:pt>
                <c:pt idx="1390">
                  <c:v>5.709718511269596</c:v>
                </c:pt>
                <c:pt idx="1391">
                  <c:v>5.713655765856842</c:v>
                </c:pt>
                <c:pt idx="1392">
                  <c:v>5.717592247173735</c:v>
                </c:pt>
                <c:pt idx="1393">
                  <c:v>5.721529156638817</c:v>
                </c:pt>
                <c:pt idx="1394">
                  <c:v>5.725465292865778</c:v>
                </c:pt>
                <c:pt idx="1395">
                  <c:v>5.729401857167837</c:v>
                </c:pt>
                <c:pt idx="1396">
                  <c:v>5.7333382488599</c:v>
                </c:pt>
                <c:pt idx="1397">
                  <c:v>5.737273867362205</c:v>
                </c:pt>
                <c:pt idx="1398">
                  <c:v>5.741209913829964</c:v>
                </c:pt>
                <c:pt idx="1399">
                  <c:v>5.745145187140207</c:v>
                </c:pt>
                <c:pt idx="1400">
                  <c:v>5.749080888342799</c:v>
                </c:pt>
                <c:pt idx="1401">
                  <c:v>5.753016416884315</c:v>
                </c:pt>
                <c:pt idx="1402">
                  <c:v>5.756951172316707</c:v>
                </c:pt>
                <c:pt idx="1403">
                  <c:v>5.760886355531776</c:v>
                </c:pt>
                <c:pt idx="1404">
                  <c:v>5.764820765669985</c:v>
                </c:pt>
                <c:pt idx="1405">
                  <c:v>5.768755603517741</c:v>
                </c:pt>
                <c:pt idx="1406">
                  <c:v>5.772690268653353</c:v>
                </c:pt>
                <c:pt idx="1407">
                  <c:v>5.776624160760512</c:v>
                </c:pt>
                <c:pt idx="1408">
                  <c:v>5.780558480467527</c:v>
                </c:pt>
                <c:pt idx="1409">
                  <c:v>5.784492027178368</c:v>
                </c:pt>
                <c:pt idx="1410">
                  <c:v>5.788426001418844</c:v>
                </c:pt>
                <c:pt idx="1411">
                  <c:v>5.79235980294232</c:v>
                </c:pt>
                <c:pt idx="1412">
                  <c:v>5.79629283151908</c:v>
                </c:pt>
                <c:pt idx="1413">
                  <c:v>5.800226287513882</c:v>
                </c:pt>
                <c:pt idx="1414">
                  <c:v>5.804158970594278</c:v>
                </c:pt>
                <c:pt idx="1415">
                  <c:v>5.808092081019591</c:v>
                </c:pt>
                <c:pt idx="1416">
                  <c:v>5.812025018631664</c:v>
                </c:pt>
                <c:pt idx="1417">
                  <c:v>5.815957183377817</c:v>
                </c:pt>
                <c:pt idx="1418">
                  <c:v>5.819889775359167</c:v>
                </c:pt>
                <c:pt idx="1419">
                  <c:v>5.823821594506925</c:v>
                </c:pt>
                <c:pt idx="1420">
                  <c:v>5.827753840816727</c:v>
                </c:pt>
                <c:pt idx="1421">
                  <c:v>5.831685914262272</c:v>
                </c:pt>
                <c:pt idx="1422">
                  <c:v>5.835617214922727</c:v>
                </c:pt>
                <c:pt idx="1423">
                  <c:v>5.83954894263549</c:v>
                </c:pt>
                <c:pt idx="1424">
                  <c:v>5.84347989759552</c:v>
                </c:pt>
                <c:pt idx="1425">
                  <c:v>5.847411279534689</c:v>
                </c:pt>
                <c:pt idx="1426">
                  <c:v>5.85134248855857</c:v>
                </c:pt>
                <c:pt idx="1427">
                  <c:v>5.855272924878238</c:v>
                </c:pt>
                <c:pt idx="1428">
                  <c:v>5.859203788067291</c:v>
                </c:pt>
                <c:pt idx="1429">
                  <c:v>5.863133878584491</c:v>
                </c:pt>
                <c:pt idx="1430">
                  <c:v>5.867064395897906</c:v>
                </c:pt>
                <c:pt idx="1431">
                  <c:v>5.870994740244991</c:v>
                </c:pt>
                <c:pt idx="1432">
                  <c:v>5.874924311968783</c:v>
                </c:pt>
                <c:pt idx="1433">
                  <c:v>5.878854310378996</c:v>
                </c:pt>
                <c:pt idx="1434">
                  <c:v>5.882783536198288</c:v>
                </c:pt>
                <c:pt idx="1435">
                  <c:v>5.886713188630816</c:v>
                </c:pt>
                <c:pt idx="1436">
                  <c:v>5.89064266804598</c:v>
                </c:pt>
                <c:pt idx="1437">
                  <c:v>5.894571374918807</c:v>
                </c:pt>
                <c:pt idx="1438">
                  <c:v>5.89850050829505</c:v>
                </c:pt>
                <c:pt idx="1439">
                  <c:v>5.90242886916135</c:v>
                </c:pt>
                <c:pt idx="1440">
                  <c:v>5.906357656457857</c:v>
                </c:pt>
                <c:pt idx="1441">
                  <c:v>5.910286270685978</c:v>
                </c:pt>
                <c:pt idx="1442">
                  <c:v>5.914214112452756</c:v>
                </c:pt>
                <c:pt idx="1443">
                  <c:v>5.91814238053991</c:v>
                </c:pt>
                <c:pt idx="1444">
                  <c:v>5.922069876198121</c:v>
                </c:pt>
                <c:pt idx="1445">
                  <c:v>5.925997798103484</c:v>
                </c:pt>
                <c:pt idx="1446">
                  <c:v>5.929925546889436</c:v>
                </c:pt>
                <c:pt idx="1447">
                  <c:v>5.933852523295075</c:v>
                </c:pt>
                <c:pt idx="1448">
                  <c:v>5.93777992583801</c:v>
                </c:pt>
                <c:pt idx="1449">
                  <c:v>5.941706556033051</c:v>
                </c:pt>
                <c:pt idx="1450">
                  <c:v>5.94563361229215</c:v>
                </c:pt>
                <c:pt idx="1451">
                  <c:v>5.94956049538081</c:v>
                </c:pt>
                <c:pt idx="1452">
                  <c:v>5.95348660617022</c:v>
                </c:pt>
                <c:pt idx="1453">
                  <c:v>5.957413142913816</c:v>
                </c:pt>
                <c:pt idx="1454">
                  <c:v>5.961338907390601</c:v>
                </c:pt>
                <c:pt idx="1455">
                  <c:v>5.96526509774831</c:v>
                </c:pt>
                <c:pt idx="1456">
                  <c:v>5.969191114884552</c:v>
                </c:pt>
                <c:pt idx="1457">
                  <c:v>5.973116359802658</c:v>
                </c:pt>
                <c:pt idx="1458">
                  <c:v>5.977042030491787</c:v>
                </c:pt>
                <c:pt idx="1459">
                  <c:v>5.98096692899523</c:v>
                </c:pt>
                <c:pt idx="1460">
                  <c:v>5.984892253196429</c:v>
                </c:pt>
                <c:pt idx="1461">
                  <c:v>5.988817404125133</c:v>
                </c:pt>
                <c:pt idx="1462">
                  <c:v>5.99274178291685</c:v>
                </c:pt>
                <c:pt idx="1463">
                  <c:v>5.996666587296391</c:v>
                </c:pt>
                <c:pt idx="1464">
                  <c:v>6.000590619571414</c:v>
                </c:pt>
                <c:pt idx="1465">
                  <c:v>6.004515077360973</c:v>
                </c:pt>
                <c:pt idx="1466">
                  <c:v>6.008439361827022</c:v>
                </c:pt>
                <c:pt idx="1467">
                  <c:v>6.012362874237265</c:v>
                </c:pt>
                <c:pt idx="1468">
                  <c:v>6.0162868120521</c:v>
                </c:pt>
                <c:pt idx="1469">
                  <c:v>6.020209977843622</c:v>
                </c:pt>
                <c:pt idx="1470">
                  <c:v>6.024133568966424</c:v>
                </c:pt>
                <c:pt idx="1471">
                  <c:v>6.028056986714692</c:v>
                </c:pt>
                <c:pt idx="1472">
                  <c:v>6.031979632488383</c:v>
                </c:pt>
                <c:pt idx="1473">
                  <c:v>6.035902703483392</c:v>
                </c:pt>
                <c:pt idx="1474">
                  <c:v>6.03982500253633</c:v>
                </c:pt>
                <c:pt idx="1475">
                  <c:v>6.043747726737265</c:v>
                </c:pt>
                <c:pt idx="1476">
                  <c:v>6.047670277512628</c:v>
                </c:pt>
                <c:pt idx="1477">
                  <c:v>6.051592056394684</c:v>
                </c:pt>
                <c:pt idx="1478">
                  <c:v>6.055514260314741</c:v>
                </c:pt>
                <c:pt idx="1479">
                  <c:v>6.05943569237402</c:v>
                </c:pt>
                <c:pt idx="1480">
                  <c:v>6.063357549397962</c:v>
                </c:pt>
                <c:pt idx="1481">
                  <c:v>6.067279232945308</c:v>
                </c:pt>
                <c:pt idx="1482">
                  <c:v>6.071200144680657</c:v>
                </c:pt>
                <c:pt idx="1483">
                  <c:v>6.075121481270653</c:v>
                </c:pt>
                <c:pt idx="1484">
                  <c:v>6.079042046081186</c:v>
                </c:pt>
                <c:pt idx="1485">
                  <c:v>6.08296303567302</c:v>
                </c:pt>
                <c:pt idx="1486">
                  <c:v>6.086883851737229</c:v>
                </c:pt>
                <c:pt idx="1487">
                  <c:v>6.09080389607078</c:v>
                </c:pt>
                <c:pt idx="1488">
                  <c:v>6.0947243650756</c:v>
                </c:pt>
                <c:pt idx="1489">
                  <c:v>6.098644062382314</c:v>
                </c:pt>
                <c:pt idx="1490">
                  <c:v>6.102564184286925</c:v>
                </c:pt>
                <c:pt idx="1491">
                  <c:v>6.106484132612882</c:v>
                </c:pt>
                <c:pt idx="1492">
                  <c:v>6.11040330928957</c:v>
                </c:pt>
                <c:pt idx="1493">
                  <c:v>6.11432291045409</c:v>
                </c:pt>
                <c:pt idx="1494">
                  <c:v>6.118241740001908</c:v>
                </c:pt>
                <c:pt idx="1495">
                  <c:v>6.12216099396418</c:v>
                </c:pt>
                <c:pt idx="1496">
                  <c:v>6.126080074296768</c:v>
                </c:pt>
                <c:pt idx="1497">
                  <c:v>6.129998383061514</c:v>
                </c:pt>
                <c:pt idx="1498">
                  <c:v>6.133917116130627</c:v>
                </c:pt>
                <c:pt idx="1499">
                  <c:v>6.137835077664467</c:v>
                </c:pt>
                <c:pt idx="1500">
                  <c:v>6.141753463429287</c:v>
                </c:pt>
                <c:pt idx="1501">
                  <c:v>6.145671675513398</c:v>
                </c:pt>
                <c:pt idx="1502">
                  <c:v>6.149589116111122</c:v>
                </c:pt>
                <c:pt idx="1503">
                  <c:v>6.153506980829708</c:v>
                </c:pt>
                <c:pt idx="1504">
                  <c:v>6.157424074094505</c:v>
                </c:pt>
                <c:pt idx="1505">
                  <c:v>6.161341591406757</c:v>
                </c:pt>
                <c:pt idx="1506">
                  <c:v>6.165258934987276</c:v>
                </c:pt>
                <c:pt idx="1507">
                  <c:v>6.169175507162904</c:v>
                </c:pt>
                <c:pt idx="1508">
                  <c:v>6.17309250327586</c:v>
                </c:pt>
                <c:pt idx="1509">
                  <c:v>6.177008728016536</c:v>
                </c:pt>
                <c:pt idx="1510">
                  <c:v>6.180925376621102</c:v>
                </c:pt>
                <c:pt idx="1511">
                  <c:v>6.184841851442915</c:v>
                </c:pt>
                <c:pt idx="1512">
                  <c:v>6.188757554941385</c:v>
                </c:pt>
                <c:pt idx="1513">
                  <c:v>6.19267368219359</c:v>
                </c:pt>
                <c:pt idx="1514">
                  <c:v>6.196589038155069</c:v>
                </c:pt>
                <c:pt idx="1515">
                  <c:v>6.200504817796847</c:v>
                </c:pt>
                <c:pt idx="1516">
                  <c:v>6.204420423604848</c:v>
                </c:pt>
                <c:pt idx="1517">
                  <c:v>6.208335258171076</c:v>
                </c:pt>
                <c:pt idx="1518">
                  <c:v>6.21225051630742</c:v>
                </c:pt>
                <c:pt idx="1519">
                  <c:v>6.216165003234643</c:v>
                </c:pt>
                <c:pt idx="1520">
                  <c:v>6.22007991365852</c:v>
                </c:pt>
                <c:pt idx="1521">
                  <c:v>6.223994650197586</c:v>
                </c:pt>
                <c:pt idx="1522">
                  <c:v>6.22790861557651</c:v>
                </c:pt>
                <c:pt idx="1523">
                  <c:v>6.23182300434189</c:v>
                </c:pt>
                <c:pt idx="1524">
                  <c:v>6.235736621979775</c:v>
                </c:pt>
                <c:pt idx="1525">
                  <c:v>6.239650662930642</c:v>
                </c:pt>
                <c:pt idx="1526">
                  <c:v>6.243564529945677</c:v>
                </c:pt>
                <c:pt idx="1527">
                  <c:v>6.247477625882221</c:v>
                </c:pt>
                <c:pt idx="1528">
                  <c:v>6.25139114502152</c:v>
                </c:pt>
                <c:pt idx="1529">
                  <c:v>6.255303893115002</c:v>
                </c:pt>
                <c:pt idx="1530">
                  <c:v>6.25921706433775</c:v>
                </c:pt>
                <c:pt idx="1531">
                  <c:v>6.263130061573642</c:v>
                </c:pt>
                <c:pt idx="1532">
                  <c:v>6.26704228781274</c:v>
                </c:pt>
                <c:pt idx="1533">
                  <c:v>6.270954937070852</c:v>
                </c:pt>
                <c:pt idx="1534">
                  <c:v>6.274866815364868</c:v>
                </c:pt>
                <c:pt idx="1535">
                  <c:v>6.27877911660439</c:v>
                </c:pt>
                <c:pt idx="1536">
                  <c:v>6.28269124380603</c:v>
                </c:pt>
                <c:pt idx="1537">
                  <c:v>6.286602600092615</c:v>
                </c:pt>
                <c:pt idx="1538">
                  <c:v>6.290514379214433</c:v>
                </c:pt>
                <c:pt idx="1539">
                  <c:v>6.294425387453907</c:v>
                </c:pt>
                <c:pt idx="1540">
                  <c:v>6.298336818455094</c:v>
                </c:pt>
                <c:pt idx="1541">
                  <c:v>6.302248075367382</c:v>
                </c:pt>
                <c:pt idx="1542">
                  <c:v>6.306158561446382</c:v>
                </c:pt>
                <c:pt idx="1543">
                  <c:v>6.310069470176812</c:v>
                </c:pt>
                <c:pt idx="1544">
                  <c:v>6.313979608106677</c:v>
                </c:pt>
                <c:pt idx="1545">
                  <c:v>6.317890168614427</c:v>
                </c:pt>
                <c:pt idx="1546">
                  <c:v>6.321800554982254</c:v>
                </c:pt>
                <c:pt idx="1547">
                  <c:v>6.325710170598608</c:v>
                </c:pt>
                <c:pt idx="1548">
                  <c:v>6.329620208682537</c:v>
                </c:pt>
                <c:pt idx="1549">
                  <c:v>6.33352947604773</c:v>
                </c:pt>
                <c:pt idx="1550">
                  <c:v>6.33743916580694</c:v>
                </c:pt>
                <c:pt idx="1551">
                  <c:v>6.341348681375203</c:v>
                </c:pt>
                <c:pt idx="1552">
                  <c:v>6.345257426273848</c:v>
                </c:pt>
                <c:pt idx="1553">
                  <c:v>6.34916659345617</c:v>
                </c:pt>
                <c:pt idx="1554">
                  <c:v>6.353074990001627</c:v>
                </c:pt>
                <c:pt idx="1555">
                  <c:v>6.356983808757191</c:v>
                </c:pt>
                <c:pt idx="1556">
                  <c:v>6.360892453270787</c:v>
                </c:pt>
                <c:pt idx="1557">
                  <c:v>6.364800327196651</c:v>
                </c:pt>
                <c:pt idx="1558">
                  <c:v>6.368708623222271</c:v>
                </c:pt>
                <c:pt idx="1559">
                  <c:v>6.37261614869293</c:v>
                </c:pt>
                <c:pt idx="1560">
                  <c:v>6.376524096189749</c:v>
                </c:pt>
                <c:pt idx="1561">
                  <c:v>6.380431869393575</c:v>
                </c:pt>
                <c:pt idx="1562">
                  <c:v>6.384338872091606</c:v>
                </c:pt>
                <c:pt idx="1563">
                  <c:v>6.38824629670541</c:v>
                </c:pt>
                <c:pt idx="1564">
                  <c:v>6.392152950846205</c:v>
                </c:pt>
                <c:pt idx="1565">
                  <c:v>6.396060026829185</c:v>
                </c:pt>
                <c:pt idx="1566">
                  <c:v>6.399966928468138</c:v>
                </c:pt>
                <c:pt idx="1567">
                  <c:v>6.40387305968327</c:v>
                </c:pt>
                <c:pt idx="1568">
                  <c:v>6.40777961263017</c:v>
                </c:pt>
                <c:pt idx="1569">
                  <c:v>6.411685395186042</c:v>
                </c:pt>
                <c:pt idx="1570">
                  <c:v>6.415591599400071</c:v>
                </c:pt>
                <c:pt idx="1571">
                  <c:v>6.419497629219054</c:v>
                </c:pt>
                <c:pt idx="1572">
                  <c:v>6.423402888696224</c:v>
                </c:pt>
                <c:pt idx="1573">
                  <c:v>6.427308569721115</c:v>
                </c:pt>
                <c:pt idx="1574">
                  <c:v>6.43121348043701</c:v>
                </c:pt>
                <c:pt idx="1575">
                  <c:v>6.435118812626986</c:v>
                </c:pt>
                <c:pt idx="1576">
                  <c:v>6.439023970370903</c:v>
                </c:pt>
                <c:pt idx="1577">
                  <c:v>6.442928357855051</c:v>
                </c:pt>
                <c:pt idx="1578">
                  <c:v>6.446833166702837</c:v>
                </c:pt>
                <c:pt idx="1579">
                  <c:v>6.450737205323688</c:v>
                </c:pt>
                <c:pt idx="1580">
                  <c:v>6.45464166523453</c:v>
                </c:pt>
                <c:pt idx="1581">
                  <c:v>6.45854595064827</c:v>
                </c:pt>
                <c:pt idx="1582">
                  <c:v>6.46244946588435</c:v>
                </c:pt>
                <c:pt idx="1583">
                  <c:v>6.46635340229993</c:v>
                </c:pt>
                <c:pt idx="1584">
                  <c:v>6.470256568570676</c:v>
                </c:pt>
                <c:pt idx="1585">
                  <c:v>6.474160155962351</c:v>
                </c:pt>
                <c:pt idx="1586">
                  <c:v>6.47806356883907</c:v>
                </c:pt>
                <c:pt idx="1587">
                  <c:v>6.48196621162124</c:v>
                </c:pt>
                <c:pt idx="1588">
                  <c:v>6.485869275399776</c:v>
                </c:pt>
                <c:pt idx="1589">
                  <c:v>6.489771569116645</c:v>
                </c:pt>
                <c:pt idx="1590">
                  <c:v>6.493674283756225</c:v>
                </c:pt>
                <c:pt idx="1591">
                  <c:v>6.497576823797709</c:v>
                </c:pt>
                <c:pt idx="1592">
                  <c:v>6.50147859382687</c:v>
                </c:pt>
                <c:pt idx="1593">
                  <c:v>6.505380784668234</c:v>
                </c:pt>
                <c:pt idx="1594">
                  <c:v>6.509282205530166</c:v>
                </c:pt>
                <c:pt idx="1595">
                  <c:v>6.513184047130627</c:v>
                </c:pt>
                <c:pt idx="1596">
                  <c:v>6.517085714082034</c:v>
                </c:pt>
                <c:pt idx="1597">
                  <c:v>6.520986611103353</c:v>
                </c:pt>
                <c:pt idx="1598">
                  <c:v>6.524887928752695</c:v>
                </c:pt>
                <c:pt idx="1599">
                  <c:v>6.52878847650487</c:v>
                </c:pt>
                <c:pt idx="1600">
                  <c:v>6.532689444811378</c:v>
                </c:pt>
                <c:pt idx="1601">
                  <c:v>6.53659023841784</c:v>
                </c:pt>
                <c:pt idx="1602">
                  <c:v>6.540490262176521</c:v>
                </c:pt>
                <c:pt idx="1603">
                  <c:v>6.544390706378986</c:v>
                </c:pt>
                <c:pt idx="1604">
                  <c:v>6.548290380766596</c:v>
                </c:pt>
                <c:pt idx="1605">
                  <c:v>6.552190475524291</c:v>
                </c:pt>
                <c:pt idx="1606">
                  <c:v>6.556090395530977</c:v>
                </c:pt>
                <c:pt idx="1607">
                  <c:v>6.559989545772207</c:v>
                </c:pt>
                <c:pt idx="1608">
                  <c:v>6.563889116272955</c:v>
                </c:pt>
                <c:pt idx="1609">
                  <c:v>6.567787917041193</c:v>
                </c:pt>
                <c:pt idx="1610">
                  <c:v>6.57168713799524</c:v>
                </c:pt>
                <c:pt idx="1611">
                  <c:v>6.575586184147304</c:v>
                </c:pt>
                <c:pt idx="1612">
                  <c:v>6.579484460616281</c:v>
                </c:pt>
                <c:pt idx="1613">
                  <c:v>6.583383157160481</c:v>
                </c:pt>
                <c:pt idx="1614">
                  <c:v>6.587281084054553</c:v>
                </c:pt>
                <c:pt idx="1615">
                  <c:v>6.59117943095011</c:v>
                </c:pt>
                <c:pt idx="1616">
                  <c:v>6.595077602992716</c:v>
                </c:pt>
                <c:pt idx="1617">
                  <c:v>6.598975005434652</c:v>
                </c:pt>
                <c:pt idx="1618">
                  <c:v>6.602872827767455</c:v>
                </c:pt>
                <c:pt idx="1619">
                  <c:v>6.606769880532576</c:v>
                </c:pt>
                <c:pt idx="1620">
                  <c:v>6.610667353114812</c:v>
                </c:pt>
                <c:pt idx="1621">
                  <c:v>6.614564650793131</c:v>
                </c:pt>
                <c:pt idx="1622">
                  <c:v>6.618461178953236</c:v>
                </c:pt>
                <c:pt idx="1623">
                  <c:v>6.622358126819829</c:v>
                </c:pt>
                <c:pt idx="1624">
                  <c:v>6.626254305201197</c:v>
                </c:pt>
                <c:pt idx="1625">
                  <c:v>6.63015090321529</c:v>
                </c:pt>
                <c:pt idx="1626">
                  <c:v>6.634047326274505</c:v>
                </c:pt>
                <c:pt idx="1627">
                  <c:v>6.637942979897985</c:v>
                </c:pt>
                <c:pt idx="1628">
                  <c:v>6.641839053043548</c:v>
                </c:pt>
                <c:pt idx="1629">
                  <c:v>6.645734356786381</c:v>
                </c:pt>
                <c:pt idx="1630">
                  <c:v>6.649630079977522</c:v>
                </c:pt>
                <c:pt idx="1631">
                  <c:v>6.653525628162804</c:v>
                </c:pt>
                <c:pt idx="1632">
                  <c:v>6.657420406994895</c:v>
                </c:pt>
                <c:pt idx="1633">
                  <c:v>6.661315605164598</c:v>
                </c:pt>
                <c:pt idx="1634">
                  <c:v>6.665210034014135</c:v>
                </c:pt>
                <c:pt idx="1635">
                  <c:v>6.669104882127488</c:v>
                </c:pt>
                <c:pt idx="1636">
                  <c:v>6.672999555184036</c:v>
                </c:pt>
                <c:pt idx="1637">
                  <c:v>6.676893458969957</c:v>
                </c:pt>
                <c:pt idx="1638">
                  <c:v>6.680787781908997</c:v>
                </c:pt>
                <c:pt idx="1639">
                  <c:v>6.684681335610456</c:v>
                </c:pt>
                <c:pt idx="1640">
                  <c:v>6.688575308391231</c:v>
                </c:pt>
                <c:pt idx="1641">
                  <c:v>6.692469106064227</c:v>
                </c:pt>
                <c:pt idx="1642">
                  <c:v>6.696362134549212</c:v>
                </c:pt>
                <c:pt idx="1643">
                  <c:v>6.700255582002786</c:v>
                </c:pt>
                <c:pt idx="1644">
                  <c:v>6.704148260301403</c:v>
                </c:pt>
                <c:pt idx="1645">
                  <c:v>6.708041357494793</c:v>
                </c:pt>
                <c:pt idx="1646">
                  <c:v>6.711934279529431</c:v>
                </c:pt>
                <c:pt idx="1647">
                  <c:v>6.715826432458723</c:v>
                </c:pt>
                <c:pt idx="1648">
                  <c:v>6.71971900417203</c:v>
                </c:pt>
                <c:pt idx="1649">
                  <c:v>6.723610806813046</c:v>
                </c:pt>
                <c:pt idx="1650">
                  <c:v>6.727503028164248</c:v>
                </c:pt>
                <c:pt idx="1651">
                  <c:v>6.731395074305747</c:v>
                </c:pt>
                <c:pt idx="1652">
                  <c:v>6.73528635142458</c:v>
                </c:pt>
                <c:pt idx="1653">
                  <c:v>6.739178047142822</c:v>
                </c:pt>
                <c:pt idx="1654">
                  <c:v>6.74306897387149</c:v>
                </c:pt>
                <c:pt idx="1655">
                  <c:v>6.746960319125711</c:v>
                </c:pt>
                <c:pt idx="1656">
                  <c:v>6.750851489119272</c:v>
                </c:pt>
                <c:pt idx="1657">
                  <c:v>6.754741890172898</c:v>
                </c:pt>
                <c:pt idx="1658">
                  <c:v>6.75863270964129</c:v>
                </c:pt>
                <c:pt idx="1659">
                  <c:v>6.762522760202854</c:v>
                </c:pt>
                <c:pt idx="1660">
                  <c:v>6.766413229105311</c:v>
                </c:pt>
                <c:pt idx="1661">
                  <c:v>6.77030352269615</c:v>
                </c:pt>
                <c:pt idx="1662">
                  <c:v>6.774193047429824</c:v>
                </c:pt>
                <c:pt idx="1663">
                  <c:v>6.778082990393581</c:v>
                </c:pt>
                <c:pt idx="1664">
                  <c:v>6.7819721645333</c:v>
                </c:pt>
                <c:pt idx="1665">
                  <c:v>6.785861756829214</c:v>
                </c:pt>
                <c:pt idx="1666">
                  <c:v>6.789751173762548</c:v>
                </c:pt>
                <c:pt idx="1667">
                  <c:v>6.79363982192153</c:v>
                </c:pt>
                <c:pt idx="1668">
                  <c:v>6.79752888812587</c:v>
                </c:pt>
                <c:pt idx="1669">
                  <c:v>6.801417185589007</c:v>
                </c:pt>
                <c:pt idx="1670">
                  <c:v>6.805305901023601</c:v>
                </c:pt>
                <c:pt idx="1671">
                  <c:v>6.809194441044654</c:v>
                </c:pt>
                <c:pt idx="1672">
                  <c:v>6.813082212374208</c:v>
                </c:pt>
                <c:pt idx="1673">
                  <c:v>6.816970401564371</c:v>
                </c:pt>
                <c:pt idx="1674">
                  <c:v>6.820857822096184</c:v>
                </c:pt>
                <c:pt idx="1675">
                  <c:v>6.824745660414688</c:v>
                </c:pt>
                <c:pt idx="1676">
                  <c:v>6.828633323268695</c:v>
                </c:pt>
                <c:pt idx="1677">
                  <c:v>6.832520217514095</c:v>
                </c:pt>
                <c:pt idx="1678">
                  <c:v>6.836407529435305</c:v>
                </c:pt>
                <c:pt idx="1679">
                  <c:v>6.840294072781077</c:v>
                </c:pt>
                <c:pt idx="1680">
                  <c:v>6.844181033728724</c:v>
                </c:pt>
                <c:pt idx="1681">
                  <c:v>6.848067819160915</c:v>
                </c:pt>
                <c:pt idx="1682">
                  <c:v>6.851953836067437</c:v>
                </c:pt>
                <c:pt idx="1683">
                  <c:v>6.855840270464935</c:v>
                </c:pt>
                <c:pt idx="1684">
                  <c:v>6.859725936369939</c:v>
                </c:pt>
                <c:pt idx="1685">
                  <c:v>6.863612019691975</c:v>
                </c:pt>
                <c:pt idx="1686">
                  <c:v>6.867497927447594</c:v>
                </c:pt>
                <c:pt idx="1687">
                  <c:v>6.871383066760525</c:v>
                </c:pt>
                <c:pt idx="1688">
                  <c:v>6.875268623379548</c:v>
                </c:pt>
                <c:pt idx="1689">
                  <c:v>6.879153411589076</c:v>
                </c:pt>
                <c:pt idx="1690">
                  <c:v>6.883038617030738</c:v>
                </c:pt>
                <c:pt idx="1691">
                  <c:v>6.886923646855036</c:v>
                </c:pt>
                <c:pt idx="1692">
                  <c:v>6.890807908319655</c:v>
                </c:pt>
                <c:pt idx="1693">
                  <c:v>6.894692586905455</c:v>
                </c:pt>
                <c:pt idx="1694">
                  <c:v>6.89857649716479</c:v>
                </c:pt>
                <c:pt idx="1695">
                  <c:v>6.902460824471337</c:v>
                </c:pt>
                <c:pt idx="1696">
                  <c:v>6.906344976109568</c:v>
                </c:pt>
                <c:pt idx="1697">
                  <c:v>6.91022835947117</c:v>
                </c:pt>
                <c:pt idx="1698">
                  <c:v>6.914112159769004</c:v>
                </c:pt>
                <c:pt idx="1699">
                  <c:v>6.91799519182344</c:v>
                </c:pt>
                <c:pt idx="1700">
                  <c:v>6.921878640740128</c:v>
                </c:pt>
                <c:pt idx="1701">
                  <c:v>6.925761913937546</c:v>
                </c:pt>
                <c:pt idx="1702">
                  <c:v>6.929644418941426</c:v>
                </c:pt>
                <c:pt idx="1703">
                  <c:v>6.933527340696557</c:v>
                </c:pt>
                <c:pt idx="1704">
                  <c:v>6.937409494291398</c:v>
                </c:pt>
                <c:pt idx="1705">
                  <c:v>6.941292064563486</c:v>
                </c:pt>
                <c:pt idx="1706">
                  <c:v>6.945174459065352</c:v>
                </c:pt>
                <c:pt idx="1707">
                  <c:v>6.94905608545682</c:v>
                </c:pt>
                <c:pt idx="1708">
                  <c:v>6.952938128414511</c:v>
                </c:pt>
                <c:pt idx="1709">
                  <c:v>6.956819403295058</c:v>
                </c:pt>
                <c:pt idx="1710">
                  <c:v>6.960701094667816</c:v>
                </c:pt>
                <c:pt idx="1711">
                  <c:v>6.964582610219405</c:v>
                </c:pt>
                <c:pt idx="1712">
                  <c:v>6.968463357743765</c:v>
                </c:pt>
                <c:pt idx="1713">
                  <c:v>6.972344521649289</c:v>
                </c:pt>
                <c:pt idx="1714">
                  <c:v>6.976224917560856</c:v>
                </c:pt>
                <c:pt idx="1715">
                  <c:v>6.980105729779557</c:v>
                </c:pt>
                <c:pt idx="1716">
                  <c:v>6.983986366126142</c:v>
                </c:pt>
                <c:pt idx="1717">
                  <c:v>6.987866234528709</c:v>
                </c:pt>
                <c:pt idx="1718">
                  <c:v>6.991746519127342</c:v>
                </c:pt>
                <c:pt idx="1719">
                  <c:v>6.995626035815246</c:v>
                </c:pt>
                <c:pt idx="1720">
                  <c:v>6.999505968625169</c:v>
                </c:pt>
                <c:pt idx="1721">
                  <c:v>7.003385725512032</c:v>
                </c:pt>
                <c:pt idx="1722">
                  <c:v>7.007264714538126</c:v>
                </c:pt>
                <c:pt idx="1723">
                  <c:v>7.011144119575147</c:v>
                </c:pt>
                <c:pt idx="1724">
                  <c:v>7.015022756784709</c:v>
                </c:pt>
                <c:pt idx="1725">
                  <c:v>7.018901809931139</c:v>
                </c:pt>
                <c:pt idx="1726">
                  <c:v>7.022780687103564</c:v>
                </c:pt>
                <c:pt idx="1727">
                  <c:v>7.026658796498508</c:v>
                </c:pt>
                <c:pt idx="1728">
                  <c:v>7.030537321719208</c:v>
                </c:pt>
                <c:pt idx="1729">
                  <c:v>7.034415079195752</c:v>
                </c:pt>
                <c:pt idx="1730">
                  <c:v>7.038293252423983</c:v>
                </c:pt>
                <c:pt idx="1731">
                  <c:v>7.042171249627257</c:v>
                </c:pt>
                <c:pt idx="1732">
                  <c:v>7.046048479136388</c:v>
                </c:pt>
                <c:pt idx="1733">
                  <c:v>7.049926124286062</c:v>
                </c:pt>
                <c:pt idx="1734">
                  <c:v>7.05380300177493</c:v>
                </c:pt>
                <c:pt idx="1735">
                  <c:v>7.057680294830246</c:v>
                </c:pt>
                <c:pt idx="1736">
                  <c:v>7.061557411809672</c:v>
                </c:pt>
                <c:pt idx="1737">
                  <c:v>7.065433761178316</c:v>
                </c:pt>
                <c:pt idx="1738">
                  <c:v>7.06931052600226</c:v>
                </c:pt>
                <c:pt idx="1739">
                  <c:v>7.073186523248784</c:v>
                </c:pt>
                <c:pt idx="1740">
                  <c:v>7.077062935876497</c:v>
                </c:pt>
                <c:pt idx="1741">
                  <c:v>7.080939172377373</c:v>
                </c:pt>
                <c:pt idx="1742">
                  <c:v>7.084814641350879</c:v>
                </c:pt>
                <c:pt idx="1743">
                  <c:v>7.0886905255944</c:v>
                </c:pt>
                <c:pt idx="1744">
                  <c:v>7.092565642343925</c:v>
                </c:pt>
                <c:pt idx="1745">
                  <c:v>7.096441174289336</c:v>
                </c:pt>
                <c:pt idx="1746">
                  <c:v>7.100316530056964</c:v>
                </c:pt>
                <c:pt idx="1747">
                  <c:v>7.104191118380686</c:v>
                </c:pt>
                <c:pt idx="1748">
                  <c:v>7.108066121789086</c:v>
                </c:pt>
                <c:pt idx="1749">
                  <c:v>7.111940357786959</c:v>
                </c:pt>
                <c:pt idx="1750">
                  <c:v>7.115815008795376</c:v>
                </c:pt>
                <c:pt idx="1751">
                  <c:v>7.119689483575085</c:v>
                </c:pt>
                <c:pt idx="1752">
                  <c:v>7.123563190994368</c:v>
                </c:pt>
                <c:pt idx="1753">
                  <c:v>7.127437313312961</c:v>
                </c:pt>
                <c:pt idx="1754">
                  <c:v>7.131310668304547</c:v>
                </c:pt>
                <c:pt idx="1755">
                  <c:v>7.135184438121287</c:v>
                </c:pt>
                <c:pt idx="1756">
                  <c:v>7.139058031658385</c:v>
                </c:pt>
                <c:pt idx="1757">
                  <c:v>7.142930857918578</c:v>
                </c:pt>
                <c:pt idx="1758">
                  <c:v>7.146804098892702</c:v>
                </c:pt>
                <c:pt idx="1759">
                  <c:v>7.150676572623349</c:v>
                </c:pt>
                <c:pt idx="1760">
                  <c:v>7.15454946107148</c:v>
                </c:pt>
                <c:pt idx="1761">
                  <c:v>7.158422173248836</c:v>
                </c:pt>
                <c:pt idx="1762">
                  <c:v>7.162294118235515</c:v>
                </c:pt>
                <c:pt idx="1763">
                  <c:v>7.16616647775339</c:v>
                </c:pt>
                <c:pt idx="1764">
                  <c:v>7.170038070114078</c:v>
                </c:pt>
                <c:pt idx="1765">
                  <c:v>7.173910076931808</c:v>
                </c:pt>
                <c:pt idx="1766">
                  <c:v>7.177781907370766</c:v>
                </c:pt>
                <c:pt idx="1767">
                  <c:v>7.18165297070277</c:v>
                </c:pt>
                <c:pt idx="1768">
                  <c:v>7.185524448380587</c:v>
                </c:pt>
                <c:pt idx="1769">
                  <c:v>7.189395158984949</c:v>
                </c:pt>
                <c:pt idx="1770">
                  <c:v>7.193266283860971</c:v>
                </c:pt>
                <c:pt idx="1771">
                  <c:v>7.197137232307381</c:v>
                </c:pt>
                <c:pt idx="1772">
                  <c:v>7.201007413730597</c:v>
                </c:pt>
                <c:pt idx="1773">
                  <c:v>7.204878009314219</c:v>
                </c:pt>
                <c:pt idx="1774">
                  <c:v>7.20874783790815</c:v>
                </c:pt>
                <c:pt idx="1775">
                  <c:v>7.212618080588321</c:v>
                </c:pt>
                <c:pt idx="1776">
                  <c:v>7.21648814678805</c:v>
                </c:pt>
                <c:pt idx="1777">
                  <c:v>7.220357446048376</c:v>
                </c:pt>
                <c:pt idx="1778">
                  <c:v>7.224227159283667</c:v>
                </c:pt>
                <c:pt idx="1779">
                  <c:v>7.228096105613073</c:v>
                </c:pt>
                <c:pt idx="1780">
                  <c:v>7.23196546584326</c:v>
                </c:pt>
                <c:pt idx="1781">
                  <c:v>7.235834649542181</c:v>
                </c:pt>
                <c:pt idx="1782">
                  <c:v>7.239703066385525</c:v>
                </c:pt>
                <c:pt idx="1783">
                  <c:v>7.239703066385525</c:v>
                </c:pt>
                <c:pt idx="1784">
                  <c:v>7.23949916964244</c:v>
                </c:pt>
                <c:pt idx="1785">
                  <c:v>7.239295259036135</c:v>
                </c:pt>
                <c:pt idx="1786">
                  <c:v>7.23909135325119</c:v>
                </c:pt>
                <c:pt idx="1787">
                  <c:v>7.23888748277572</c:v>
                </c:pt>
                <c:pt idx="1788">
                  <c:v>7.238683585387708</c:v>
                </c:pt>
                <c:pt idx="1789">
                  <c:v>7.238479723307897</c:v>
                </c:pt>
                <c:pt idx="1790">
                  <c:v>7.238275834316823</c:v>
                </c:pt>
                <c:pt idx="1791">
                  <c:v>7.238071949524536</c:v>
                </c:pt>
                <c:pt idx="1792">
                  <c:v>7.23786810003853</c:v>
                </c:pt>
                <c:pt idx="1793">
                  <c:v>7.23766422364318</c:v>
                </c:pt>
                <c:pt idx="1794">
                  <c:v>7.237460387295495</c:v>
                </c:pt>
                <c:pt idx="1795">
                  <c:v>7.237256527440074</c:v>
                </c:pt>
                <c:pt idx="1796">
                  <c:v>7.237052673181628</c:v>
                </c:pt>
                <c:pt idx="1797">
                  <c:v>7.23684885562266</c:v>
                </c:pt>
                <c:pt idx="1798">
                  <c:v>7.236645012557293</c:v>
                </c:pt>
                <c:pt idx="1799">
                  <c:v>7.236441206189705</c:v>
                </c:pt>
                <c:pt idx="1800">
                  <c:v>7.23623737431743</c:v>
                </c:pt>
                <c:pt idx="1801">
                  <c:v>7.236033548042123</c:v>
                </c:pt>
                <c:pt idx="1802">
                  <c:v>7.23582975846203</c:v>
                </c:pt>
                <c:pt idx="1803">
                  <c:v>7.235625944265136</c:v>
                </c:pt>
                <c:pt idx="1804">
                  <c:v>7.235422168450057</c:v>
                </c:pt>
                <c:pt idx="1805">
                  <c:v>7.23521836759982</c:v>
                </c:pt>
                <c:pt idx="1806">
                  <c:v>7.235014572811448</c:v>
                </c:pt>
                <c:pt idx="1807">
                  <c:v>7.234810815178285</c:v>
                </c:pt>
                <c:pt idx="1808">
                  <c:v>7.234607032512738</c:v>
                </c:pt>
                <c:pt idx="1809">
                  <c:v>7.23440328700054</c:v>
                </c:pt>
                <c:pt idx="1810">
                  <c:v>7.234199516457807</c:v>
                </c:pt>
                <c:pt idx="1811">
                  <c:v>7.233995751976944</c:v>
                </c:pt>
                <c:pt idx="1812">
                  <c:v>7.23379202472317</c:v>
                </c:pt>
                <c:pt idx="1813">
                  <c:v>7.233588273170968</c:v>
                </c:pt>
                <c:pt idx="1814">
                  <c:v>7.233384558920847</c:v>
                </c:pt>
                <c:pt idx="1815">
                  <c:v>7.233180819798465</c:v>
                </c:pt>
                <c:pt idx="1816">
                  <c:v>7.232977086891462</c:v>
                </c:pt>
                <c:pt idx="1817">
                  <c:v>7.232773391283697</c:v>
                </c:pt>
                <c:pt idx="1818">
                  <c:v>7.232569670806503</c:v>
                </c:pt>
                <c:pt idx="1819">
                  <c:v>7.232365987626653</c:v>
                </c:pt>
                <c:pt idx="1820">
                  <c:v>7.232162279579276</c:v>
                </c:pt>
                <c:pt idx="1821">
                  <c:v>7.231958577747277</c:v>
                </c:pt>
                <c:pt idx="1822">
                  <c:v>7.23175491358411</c:v>
                </c:pt>
                <c:pt idx="1823">
                  <c:v>7.231551224683731</c:v>
                </c:pt>
                <c:pt idx="1824">
                  <c:v>7.231347573124947</c:v>
                </c:pt>
                <c:pt idx="1825">
                  <c:v>7.231143896752536</c:v>
                </c:pt>
                <c:pt idx="1826">
                  <c:v>7.230940226644585</c:v>
                </c:pt>
                <c:pt idx="1827">
                  <c:v>7.230736593875358</c:v>
                </c:pt>
                <c:pt idx="1828">
                  <c:v>7.230532936295375</c:v>
                </c:pt>
                <c:pt idx="1829">
                  <c:v>7.230329316052203</c:v>
                </c:pt>
                <c:pt idx="1830">
                  <c:v>7.230125671000185</c:v>
                </c:pt>
                <c:pt idx="1831">
                  <c:v>7.22992203221263</c:v>
                </c:pt>
                <c:pt idx="1832">
                  <c:v>7.229718430759016</c:v>
                </c:pt>
                <c:pt idx="1833">
                  <c:v>7.229514804499424</c:v>
                </c:pt>
                <c:pt idx="1834">
                  <c:v>7.229311215571868</c:v>
                </c:pt>
                <c:pt idx="1835">
                  <c:v>7.229107601840242</c:v>
                </c:pt>
                <c:pt idx="1836">
                  <c:v>7.22890399437308</c:v>
                </c:pt>
                <c:pt idx="1837">
                  <c:v>7.228700424235081</c:v>
                </c:pt>
                <c:pt idx="1838">
                  <c:v>7.22849682929588</c:v>
                </c:pt>
                <c:pt idx="1839">
                  <c:v>7.228293271685302</c:v>
                </c:pt>
                <c:pt idx="1840">
                  <c:v>7.228089689480951</c:v>
                </c:pt>
                <c:pt idx="1841">
                  <c:v>7.227886113553652</c:v>
                </c:pt>
                <c:pt idx="1842">
                  <c:v>7.227682574963286</c:v>
                </c:pt>
                <c:pt idx="1843">
                  <c:v>7.227479011589121</c:v>
                </c:pt>
                <c:pt idx="1844">
                  <c:v>7.227275485549974</c:v>
                </c:pt>
                <c:pt idx="1845">
                  <c:v>7.227071934728939</c:v>
                </c:pt>
                <c:pt idx="1846">
                  <c:v>7.226868390184957</c:v>
                </c:pt>
                <c:pt idx="1847">
                  <c:v>7.22666488297312</c:v>
                </c:pt>
                <c:pt idx="1848">
                  <c:v>7.226461350982268</c:v>
                </c:pt>
                <c:pt idx="1849">
                  <c:v>7.226257856321649</c:v>
                </c:pt>
                <c:pt idx="1850">
                  <c:v>7.226054336883931</c:v>
                </c:pt>
                <c:pt idx="1851">
                  <c:v>7.225850823723264</c:v>
                </c:pt>
                <c:pt idx="1852">
                  <c:v>7.22564734788995</c:v>
                </c:pt>
                <c:pt idx="1853">
                  <c:v>7.225443847282416</c:v>
                </c:pt>
                <c:pt idx="1854">
                  <c:v>7.22524038400033</c:v>
                </c:pt>
                <c:pt idx="1855">
                  <c:v>7.225036895945927</c:v>
                </c:pt>
                <c:pt idx="1856">
                  <c:v>7.224833414168574</c:v>
                </c:pt>
                <c:pt idx="1857">
                  <c:v>7.224629969713789</c:v>
                </c:pt>
                <c:pt idx="1858">
                  <c:v>7.22442650048957</c:v>
                </c:pt>
                <c:pt idx="1859">
                  <c:v>7.224223068586006</c:v>
                </c:pt>
                <c:pt idx="1860">
                  <c:v>7.224019611914925</c:v>
                </c:pt>
                <c:pt idx="1861">
                  <c:v>7.223816161520888</c:v>
                </c:pt>
                <c:pt idx="1862">
                  <c:v>7.223612748444632</c:v>
                </c:pt>
                <c:pt idx="1863">
                  <c:v>7.22340931060373</c:v>
                </c:pt>
                <c:pt idx="1864">
                  <c:v>7.223205910078692</c:v>
                </c:pt>
                <c:pt idx="1865">
                  <c:v>7.22300248479093</c:v>
                </c:pt>
                <c:pt idx="1866">
                  <c:v>7.222799065780205</c:v>
                </c:pt>
                <c:pt idx="1867">
                  <c:v>7.222595684082476</c:v>
                </c:pt>
                <c:pt idx="1868">
                  <c:v>7.222392277624889</c:v>
                </c:pt>
                <c:pt idx="1869">
                  <c:v>7.222188908478378</c:v>
                </c:pt>
                <c:pt idx="1870">
                  <c:v>7.221985514573928</c:v>
                </c:pt>
                <c:pt idx="1871">
                  <c:v>7.221782126934192</c:v>
                </c:pt>
                <c:pt idx="1872">
                  <c:v>7.221578776526361</c:v>
                </c:pt>
                <c:pt idx="1873">
                  <c:v>7.2213754013606</c:v>
                </c:pt>
                <c:pt idx="1874">
                  <c:v>7.221172063498289</c:v>
                </c:pt>
                <c:pt idx="1875">
                  <c:v>7.220968700879968</c:v>
                </c:pt>
                <c:pt idx="1876">
                  <c:v>7.220765344535843</c:v>
                </c:pt>
                <c:pt idx="1877">
                  <c:v>7.220562025492301</c:v>
                </c:pt>
                <c:pt idx="1878">
                  <c:v>7.220358681695613</c:v>
                </c:pt>
                <c:pt idx="1879">
                  <c:v>7.220155375197591</c:v>
                </c:pt>
                <c:pt idx="1880">
                  <c:v>7.219952043948346</c:v>
                </c:pt>
                <c:pt idx="1881">
                  <c:v>7.219748718973296</c:v>
                </c:pt>
                <c:pt idx="1882">
                  <c:v>7.219545431294042</c:v>
                </c:pt>
                <c:pt idx="1883">
                  <c:v>7.219342118866431</c:v>
                </c:pt>
                <c:pt idx="1884">
                  <c:v>7.219138843732702</c:v>
                </c:pt>
                <c:pt idx="1885">
                  <c:v>7.218935543852528</c:v>
                </c:pt>
                <c:pt idx="1886">
                  <c:v>7.218732250246549</c:v>
                </c:pt>
                <c:pt idx="1887">
                  <c:v>7.218528993931588</c:v>
                </c:pt>
                <c:pt idx="1888">
                  <c:v>7.218325712873051</c:v>
                </c:pt>
                <c:pt idx="1889">
                  <c:v>7.21812246910361</c:v>
                </c:pt>
                <c:pt idx="1890">
                  <c:v>7.217919200592509</c:v>
                </c:pt>
                <c:pt idx="1891">
                  <c:v>7.217715938355607</c:v>
                </c:pt>
                <c:pt idx="1892">
                  <c:v>7.217512713404935</c:v>
                </c:pt>
                <c:pt idx="1893">
                  <c:v>7.217309463715472</c:v>
                </c:pt>
                <c:pt idx="1894">
                  <c:v>7.217106251310319</c:v>
                </c:pt>
                <c:pt idx="1895">
                  <c:v>7.216903014168299</c:v>
                </c:pt>
                <c:pt idx="1896">
                  <c:v>7.216699783300477</c:v>
                </c:pt>
                <c:pt idx="1897">
                  <c:v>7.216496589714087</c:v>
                </c:pt>
                <c:pt idx="1898">
                  <c:v>7.2162933713937</c:v>
                </c:pt>
                <c:pt idx="1899">
                  <c:v>7.21609019035284</c:v>
                </c:pt>
                <c:pt idx="1900">
                  <c:v>7.215886984579889</c:v>
                </c:pt>
                <c:pt idx="1901">
                  <c:v>7.21568378508114</c:v>
                </c:pt>
                <c:pt idx="1902">
                  <c:v>7.215480622859038</c:v>
                </c:pt>
                <c:pt idx="1903">
                  <c:v>7.21527743590773</c:v>
                </c:pt>
                <c:pt idx="1904">
                  <c:v>7.215074286231155</c:v>
                </c:pt>
                <c:pt idx="1905">
                  <c:v>7.214871111827279</c:v>
                </c:pt>
                <c:pt idx="1906">
                  <c:v>7.214667943697607</c:v>
                </c:pt>
                <c:pt idx="1907">
                  <c:v>7.214464812839795</c:v>
                </c:pt>
                <c:pt idx="1908">
                  <c:v>7.214261657257561</c:v>
                </c:pt>
                <c:pt idx="1909">
                  <c:v>7.214058538945274</c:v>
                </c:pt>
                <c:pt idx="1910">
                  <c:v>7.213855395910478</c:v>
                </c:pt>
                <c:pt idx="1911">
                  <c:v>7.213652259149878</c:v>
                </c:pt>
                <c:pt idx="1912">
                  <c:v>7.213449159656358</c:v>
                </c:pt>
                <c:pt idx="1913">
                  <c:v>7.2132460354432</c:v>
                </c:pt>
                <c:pt idx="1914">
                  <c:v>7.213042948495199</c:v>
                </c:pt>
                <c:pt idx="1915">
                  <c:v>7.212839836829475</c:v>
                </c:pt>
                <c:pt idx="1916">
                  <c:v>7.212636731437949</c:v>
                </c:pt>
                <c:pt idx="1917">
                  <c:v>7.212433663308721</c:v>
                </c:pt>
                <c:pt idx="1918">
                  <c:v>7.212230570464635</c:v>
                </c:pt>
                <c:pt idx="1919">
                  <c:v>7.212027514880927</c:v>
                </c:pt>
                <c:pt idx="1920">
                  <c:v>7.21182443458428</c:v>
                </c:pt>
                <c:pt idx="1921">
                  <c:v>7.21162136056183</c:v>
                </c:pt>
                <c:pt idx="1922">
                  <c:v>7.211418323796887</c:v>
                </c:pt>
                <c:pt idx="1923">
                  <c:v>7.211215262321876</c:v>
                </c:pt>
                <c:pt idx="1924">
                  <c:v>7.211012238102454</c:v>
                </c:pt>
                <c:pt idx="1925">
                  <c:v>7.210809189174888</c:v>
                </c:pt>
                <c:pt idx="1926">
                  <c:v>7.21060614652151</c:v>
                </c:pt>
                <c:pt idx="1927">
                  <c:v>7.210403141120856</c:v>
                </c:pt>
                <c:pt idx="1928">
                  <c:v>7.21020011101492</c:v>
                </c:pt>
                <c:pt idx="1929">
                  <c:v>7.209997118159791</c:v>
                </c:pt>
                <c:pt idx="1930">
                  <c:v>7.209794100601293</c:v>
                </c:pt>
                <c:pt idx="1931">
                  <c:v>7.209591089316993</c:v>
                </c:pt>
                <c:pt idx="1932">
                  <c:v>7.20938811511461</c:v>
                </c:pt>
                <c:pt idx="1933">
                  <c:v>7.20918511544144</c:v>
                </c:pt>
                <c:pt idx="1934">
                  <c:v>7.208982152999496</c:v>
                </c:pt>
                <c:pt idx="1935">
                  <c:v>7.20877916584389</c:v>
                </c:pt>
                <c:pt idx="1936">
                  <c:v>7.208576184947538</c:v>
                </c:pt>
                <c:pt idx="1937">
                  <c:v>7.208373241279545</c:v>
                </c:pt>
                <c:pt idx="1938">
                  <c:v>7.208170272900749</c:v>
                </c:pt>
                <c:pt idx="1939">
                  <c:v>7.207967341748406</c:v>
                </c:pt>
                <c:pt idx="1940">
                  <c:v>7.207764385887176</c:v>
                </c:pt>
                <c:pt idx="1941">
                  <c:v>7.207561436285196</c:v>
                </c:pt>
                <c:pt idx="1942">
                  <c:v>7.207358523906803</c:v>
                </c:pt>
                <c:pt idx="1943">
                  <c:v>7.207155586822381</c:v>
                </c:pt>
                <c:pt idx="1944">
                  <c:v>7.206952686959641</c:v>
                </c:pt>
                <c:pt idx="1945">
                  <c:v>7.20674976239278</c:v>
                </c:pt>
                <c:pt idx="1946">
                  <c:v>7.206546844085175</c:v>
                </c:pt>
                <c:pt idx="1947">
                  <c:v>7.206343962996382</c:v>
                </c:pt>
                <c:pt idx="1948">
                  <c:v>7.206141057206336</c:v>
                </c:pt>
                <c:pt idx="1949">
                  <c:v>7.205938188633192</c:v>
                </c:pt>
                <c:pt idx="1950">
                  <c:v>7.205735295360705</c:v>
                </c:pt>
                <c:pt idx="1951">
                  <c:v>7.205532408347475</c:v>
                </c:pt>
                <c:pt idx="1952">
                  <c:v>7.205329558548279</c:v>
                </c:pt>
                <c:pt idx="1953">
                  <c:v>7.20512668405261</c:v>
                </c:pt>
                <c:pt idx="1954">
                  <c:v>7.204923846769061</c:v>
                </c:pt>
                <c:pt idx="1955">
                  <c:v>7.20472098479095</c:v>
                </c:pt>
                <c:pt idx="1956">
                  <c:v>7.204518129072091</c:v>
                </c:pt>
                <c:pt idx="1957">
                  <c:v>7.204315310562496</c:v>
                </c:pt>
                <c:pt idx="1958">
                  <c:v>7.204112467361199</c:v>
                </c:pt>
                <c:pt idx="1959">
                  <c:v>7.203909661367255</c:v>
                </c:pt>
                <c:pt idx="1960">
                  <c:v>7.203706830683515</c:v>
                </c:pt>
                <c:pt idx="1961">
                  <c:v>7.20350400625903</c:v>
                </c:pt>
                <c:pt idx="1962">
                  <c:v>7.203301219039037</c:v>
                </c:pt>
                <c:pt idx="1963">
                  <c:v>7.203098407132116</c:v>
                </c:pt>
                <c:pt idx="1964">
                  <c:v>7.202895632427766</c:v>
                </c:pt>
                <c:pt idx="1965">
                  <c:v>7.202692833038401</c:v>
                </c:pt>
                <c:pt idx="1966">
                  <c:v>7.20249003990829</c:v>
                </c:pt>
                <c:pt idx="1967">
                  <c:v>7.202287283977896</c:v>
                </c:pt>
                <c:pt idx="1968">
                  <c:v>7.202084503365343</c:v>
                </c:pt>
                <c:pt idx="1969">
                  <c:v>7.201881759950598</c:v>
                </c:pt>
                <c:pt idx="1970">
                  <c:v>7.20167899185561</c:v>
                </c:pt>
                <c:pt idx="1971">
                  <c:v>7.201476230019872</c:v>
                </c:pt>
                <c:pt idx="1972">
                  <c:v>7.201273505379077</c:v>
                </c:pt>
                <c:pt idx="1973">
                  <c:v>7.201070756060898</c:v>
                </c:pt>
                <c:pt idx="1974">
                  <c:v>7.20086804393575</c:v>
                </c:pt>
                <c:pt idx="1975">
                  <c:v>7.200665307135131</c:v>
                </c:pt>
                <c:pt idx="1976">
                  <c:v>7.200462576593771</c:v>
                </c:pt>
                <c:pt idx="1977">
                  <c:v>7.200259883242575</c:v>
                </c:pt>
                <c:pt idx="1978">
                  <c:v>7.20005716521877</c:v>
                </c:pt>
                <c:pt idx="1979">
                  <c:v>7.19985448438322</c:v>
                </c:pt>
                <c:pt idx="1980">
                  <c:v>7.199651778876976</c:v>
                </c:pt>
                <c:pt idx="1981">
                  <c:v>7.199449079629987</c:v>
                </c:pt>
                <c:pt idx="1982">
                  <c:v>7.19924641756839</c:v>
                </c:pt>
                <c:pt idx="1983">
                  <c:v>7.199043730838962</c:v>
                </c:pt>
                <c:pt idx="1984">
                  <c:v>7.198841081293011</c:v>
                </c:pt>
                <c:pt idx="1985">
                  <c:v>7.198638407081142</c:v>
                </c:pt>
                <c:pt idx="1986">
                  <c:v>7.198435739128526</c:v>
                </c:pt>
                <c:pt idx="1987">
                  <c:v>7.198233108356528</c:v>
                </c:pt>
                <c:pt idx="1988">
                  <c:v>7.198030452921475</c:v>
                </c:pt>
                <c:pt idx="1989">
                  <c:v>7.19782783466512</c:v>
                </c:pt>
                <c:pt idx="1990">
                  <c:v>7.197625191747627</c:v>
                </c:pt>
                <c:pt idx="1991">
                  <c:v>7.197422555089386</c:v>
                </c:pt>
                <c:pt idx="1992">
                  <c:v>7.197219955606984</c:v>
                </c:pt>
                <c:pt idx="1993">
                  <c:v>7.197017331466304</c:v>
                </c:pt>
                <c:pt idx="1994">
                  <c:v>7.19681474449955</c:v>
                </c:pt>
                <c:pt idx="1995">
                  <c:v>7.196612132876432</c:v>
                </c:pt>
                <c:pt idx="1996">
                  <c:v>7.196409527512567</c:v>
                </c:pt>
                <c:pt idx="1997">
                  <c:v>7.196206959319765</c:v>
                </c:pt>
                <c:pt idx="1998">
                  <c:v>7.196004366473454</c:v>
                </c:pt>
                <c:pt idx="1999">
                  <c:v>7.195801810796302</c:v>
                </c:pt>
                <c:pt idx="2000">
                  <c:v>7.195599230467554</c:v>
                </c:pt>
                <c:pt idx="2001">
                  <c:v>7.195396656398064</c:v>
                </c:pt>
                <c:pt idx="2002">
                  <c:v>7.195194119494863</c:v>
                </c:pt>
                <c:pt idx="2003">
                  <c:v>7.194991557942925</c:v>
                </c:pt>
                <c:pt idx="2004">
                  <c:v>7.194789033555375</c:v>
                </c:pt>
                <c:pt idx="2005">
                  <c:v>7.194586484520999</c:v>
                </c:pt>
                <c:pt idx="2006">
                  <c:v>7.194383941745881</c:v>
                </c:pt>
                <c:pt idx="2007">
                  <c:v>7.194181436132276</c:v>
                </c:pt>
                <c:pt idx="2008">
                  <c:v>7.193978905874722</c:v>
                </c:pt>
                <c:pt idx="2009">
                  <c:v>7.193776412776767</c:v>
                </c:pt>
                <c:pt idx="2010">
                  <c:v>7.193573895036767</c:v>
                </c:pt>
                <c:pt idx="2011">
                  <c:v>7.193371383556025</c:v>
                </c:pt>
                <c:pt idx="2012">
                  <c:v>7.193168909232019</c:v>
                </c:pt>
                <c:pt idx="2013">
                  <c:v>7.192966410268834</c:v>
                </c:pt>
                <c:pt idx="2014">
                  <c:v>7.192763948460477</c:v>
                </c:pt>
                <c:pt idx="2015">
                  <c:v>7.192561462014852</c:v>
                </c:pt>
                <c:pt idx="2016">
                  <c:v>7.19235898182848</c:v>
                </c:pt>
                <c:pt idx="2017">
                  <c:v>7.192156538794074</c:v>
                </c:pt>
                <c:pt idx="2018">
                  <c:v>7.191954071125263</c:v>
                </c:pt>
                <c:pt idx="2019">
                  <c:v>7.191751640606506</c:v>
                </c:pt>
                <c:pt idx="2020">
                  <c:v>7.191549185455257</c:v>
                </c:pt>
                <c:pt idx="2021">
                  <c:v>7.191346736563261</c:v>
                </c:pt>
                <c:pt idx="2022">
                  <c:v>7.191144324818451</c:v>
                </c:pt>
                <c:pt idx="2023">
                  <c:v>7.190941888444017</c:v>
                </c:pt>
                <c:pt idx="2024">
                  <c:v>7.19073948921486</c:v>
                </c:pt>
                <c:pt idx="2025">
                  <c:v>7.190537065357977</c:v>
                </c:pt>
                <c:pt idx="2026">
                  <c:v>7.190334647760356</c:v>
                </c:pt>
                <c:pt idx="2027">
                  <c:v>7.190132267305146</c:v>
                </c:pt>
                <c:pt idx="2028">
                  <c:v>7.189929862225087</c:v>
                </c:pt>
                <c:pt idx="2029">
                  <c:v>7.18972749428553</c:v>
                </c:pt>
                <c:pt idx="2030">
                  <c:v>7.189525101723027</c:v>
                </c:pt>
                <c:pt idx="2031">
                  <c:v>7.18932271541978</c:v>
                </c:pt>
                <c:pt idx="2032">
                  <c:v>7.18912036625417</c:v>
                </c:pt>
                <c:pt idx="2033">
                  <c:v>7.188917992468479</c:v>
                </c:pt>
                <c:pt idx="2034">
                  <c:v>7.188715655818521</c:v>
                </c:pt>
                <c:pt idx="2035">
                  <c:v>7.188513294550391</c:v>
                </c:pt>
                <c:pt idx="2036">
                  <c:v>7.188310939541515</c:v>
                </c:pt>
                <c:pt idx="2037">
                  <c:v>7.188108621665505</c:v>
                </c:pt>
                <c:pt idx="2038">
                  <c:v>7.187906279174188</c:v>
                </c:pt>
                <c:pt idx="2039">
                  <c:v>7.187703973813832</c:v>
                </c:pt>
                <c:pt idx="2040">
                  <c:v>7.187501643840076</c:v>
                </c:pt>
                <c:pt idx="2041">
                  <c:v>7.187299320125576</c:v>
                </c:pt>
                <c:pt idx="2042">
                  <c:v>7.187097033539166</c:v>
                </c:pt>
                <c:pt idx="2043">
                  <c:v>7.186894722342225</c:v>
                </c:pt>
                <c:pt idx="2044">
                  <c:v>7.186692448271463</c:v>
                </c:pt>
                <c:pt idx="2045">
                  <c:v>7.18649014959208</c:v>
                </c:pt>
                <c:pt idx="2046">
                  <c:v>7.186287857171951</c:v>
                </c:pt>
                <c:pt idx="2047">
                  <c:v>7.18608560187514</c:v>
                </c:pt>
                <c:pt idx="2048">
                  <c:v>7.185883321972576</c:v>
                </c:pt>
                <c:pt idx="2049">
                  <c:v>7.185681079191409</c:v>
                </c:pt>
                <c:pt idx="2050">
                  <c:v>7.185478811806401</c:v>
                </c:pt>
                <c:pt idx="2051">
                  <c:v>7.18527655068065</c:v>
                </c:pt>
                <c:pt idx="2052">
                  <c:v>7.185074326673438</c:v>
                </c:pt>
                <c:pt idx="2053">
                  <c:v>7.184872078065243</c:v>
                </c:pt>
                <c:pt idx="2054">
                  <c:v>7.184669866573684</c:v>
                </c:pt>
                <c:pt idx="2055">
                  <c:v>7.184467630483049</c:v>
                </c:pt>
                <c:pt idx="2056">
                  <c:v>7.18426540036243</c:v>
                </c:pt>
                <c:pt idx="2057">
                  <c:v>7.184063206162151</c:v>
                </c:pt>
                <c:pt idx="2058">
                  <c:v>7.18386098734179</c:v>
                </c:pt>
                <c:pt idx="2059">
                  <c:v>7.18365880560986</c:v>
                </c:pt>
                <c:pt idx="2060">
                  <c:v>7.183456599259745</c:v>
                </c:pt>
                <c:pt idx="2061">
                  <c:v>7.18325439914523</c:v>
                </c:pt>
                <c:pt idx="2062">
                  <c:v>7.183052236116293</c:v>
                </c:pt>
                <c:pt idx="2063">
                  <c:v>7.18285004847203</c:v>
                </c:pt>
                <c:pt idx="2064">
                  <c:v>7.182647897911444</c:v>
                </c:pt>
                <c:pt idx="2065">
                  <c:v>7.182445722737429</c:v>
                </c:pt>
                <c:pt idx="2066">
                  <c:v>7.182243553799013</c:v>
                </c:pt>
                <c:pt idx="2067">
                  <c:v>7.18204142194142</c:v>
                </c:pt>
                <c:pt idx="2068">
                  <c:v>7.181839265473255</c:v>
                </c:pt>
                <c:pt idx="2069">
                  <c:v>7.181637146084008</c:v>
                </c:pt>
                <c:pt idx="2070">
                  <c:v>7.181435002086088</c:v>
                </c:pt>
                <c:pt idx="2071">
                  <c:v>7.181232864323775</c:v>
                </c:pt>
                <c:pt idx="2072">
                  <c:v>7.181030763637523</c:v>
                </c:pt>
                <c:pt idx="2073">
                  <c:v>7.180828638345453</c:v>
                </c:pt>
                <c:pt idx="2074">
                  <c:v>7.180626550127548</c:v>
                </c:pt>
                <c:pt idx="2075">
                  <c:v>7.180424437305729</c:v>
                </c:pt>
                <c:pt idx="2076">
                  <c:v>7.180222330719515</c:v>
                </c:pt>
                <c:pt idx="2077">
                  <c:v>7.180020261204605</c:v>
                </c:pt>
                <c:pt idx="2078">
                  <c:v>7.179818167088635</c:v>
                </c:pt>
                <c:pt idx="2079">
                  <c:v>7.179616110042073</c:v>
                </c:pt>
                <c:pt idx="2080">
                  <c:v>7.179414028396349</c:v>
                </c:pt>
                <c:pt idx="2081">
                  <c:v>7.179211952986233</c:v>
                </c:pt>
                <c:pt idx="2082">
                  <c:v>7.17900991464267</c:v>
                </c:pt>
                <c:pt idx="2083">
                  <c:v>7.178807851702794</c:v>
                </c:pt>
                <c:pt idx="2084">
                  <c:v>7.178605825827574</c:v>
                </c:pt>
                <c:pt idx="2085">
                  <c:v>7.178403775357951</c:v>
                </c:pt>
                <c:pt idx="2086">
                  <c:v>7.178201731123931</c:v>
                </c:pt>
                <c:pt idx="2087">
                  <c:v>7.177999723951705</c:v>
                </c:pt>
                <c:pt idx="2088">
                  <c:v>7.177797692187933</c:v>
                </c:pt>
                <c:pt idx="2089">
                  <c:v>7.17759569748405</c:v>
                </c:pt>
                <c:pt idx="2090">
                  <c:v>7.17739367819053</c:v>
                </c:pt>
                <c:pt idx="2091">
                  <c:v>7.177191665132607</c:v>
                </c:pt>
                <c:pt idx="2092">
                  <c:v>7.176989689131723</c:v>
                </c:pt>
                <c:pt idx="2093">
                  <c:v>7.17678768854405</c:v>
                </c:pt>
                <c:pt idx="2094">
                  <c:v>7.176585725011511</c:v>
                </c:pt>
                <c:pt idx="2095">
                  <c:v>7.176383736894088</c:v>
                </c:pt>
                <c:pt idx="2096">
                  <c:v>7.176181755012263</c:v>
                </c:pt>
                <c:pt idx="2097">
                  <c:v>7.175979810182721</c:v>
                </c:pt>
                <c:pt idx="2098">
                  <c:v>7.175777840771145</c:v>
                </c:pt>
                <c:pt idx="2099">
                  <c:v>7.175575908409946</c:v>
                </c:pt>
                <c:pt idx="2100">
                  <c:v>7.175373951468623</c:v>
                </c:pt>
                <c:pt idx="2101">
                  <c:v>7.175172000762898</c:v>
                </c:pt>
                <c:pt idx="2102">
                  <c:v>7.174970087104697</c:v>
                </c:pt>
                <c:pt idx="2103">
                  <c:v>7.17476814886922</c:v>
                </c:pt>
                <c:pt idx="2104">
                  <c:v>7.174566247679365</c:v>
                </c:pt>
                <c:pt idx="2105">
                  <c:v>7.17436432191414</c:v>
                </c:pt>
                <c:pt idx="2106">
                  <c:v>7.174162402384511</c:v>
                </c:pt>
                <c:pt idx="2107">
                  <c:v>7.173960519897649</c:v>
                </c:pt>
                <c:pt idx="2108">
                  <c:v>7.173758612838275</c:v>
                </c:pt>
                <c:pt idx="2109">
                  <c:v>7.173556742819762</c:v>
                </c:pt>
                <c:pt idx="2110">
                  <c:v>7.17335484823063</c:v>
                </c:pt>
                <c:pt idx="2111">
                  <c:v>7.173152959877104</c:v>
                </c:pt>
                <c:pt idx="2112">
                  <c:v>7.172951108561587</c:v>
                </c:pt>
                <c:pt idx="2113">
                  <c:v>7.172749232678307</c:v>
                </c:pt>
                <c:pt idx="2114">
                  <c:v>7.17254739383114</c:v>
                </c:pt>
                <c:pt idx="2115">
                  <c:v>7.172345530418106</c:v>
                </c:pt>
                <c:pt idx="2116">
                  <c:v>7.172143673240676</c:v>
                </c:pt>
                <c:pt idx="2117">
                  <c:v>7.1719418530965</c:v>
                </c:pt>
                <c:pt idx="2118">
                  <c:v>7.17174000838932</c:v>
                </c:pt>
                <c:pt idx="2119">
                  <c:v>7.171538200713488</c:v>
                </c:pt>
                <c:pt idx="2120">
                  <c:v>7.171336368476555</c:v>
                </c:pt>
                <c:pt idx="2121">
                  <c:v>7.171134542475224</c:v>
                </c:pt>
                <c:pt idx="2122">
                  <c:v>7.170932753502393</c:v>
                </c:pt>
                <c:pt idx="2123">
                  <c:v>7.170730939971309</c:v>
                </c:pt>
                <c:pt idx="2124">
                  <c:v>7.170529163466823</c:v>
                </c:pt>
                <c:pt idx="2125">
                  <c:v>7.170327362405986</c:v>
                </c:pt>
                <c:pt idx="2126">
                  <c:v>7.170125567580751</c:v>
                </c:pt>
                <c:pt idx="2127">
                  <c:v>7.169923809779261</c:v>
                </c:pt>
                <c:pt idx="2128">
                  <c:v>7.16972202742428</c:v>
                </c:pt>
                <c:pt idx="2129">
                  <c:v>7.169520282091134</c:v>
                </c:pt>
                <c:pt idx="2130">
                  <c:v>7.169318512206397</c:v>
                </c:pt>
                <c:pt idx="2131">
                  <c:v>7.169116748557261</c:v>
                </c:pt>
                <c:pt idx="2132">
                  <c:v>7.168915021927111</c:v>
                </c:pt>
                <c:pt idx="2133">
                  <c:v>7.168713270748227</c:v>
                </c:pt>
                <c:pt idx="2134">
                  <c:v>7.168511556586417</c:v>
                </c:pt>
                <c:pt idx="2135">
                  <c:v>7.168309817877785</c:v>
                </c:pt>
                <c:pt idx="2136">
                  <c:v>7.168108085404753</c:v>
                </c:pt>
                <c:pt idx="2137">
                  <c:v>7.167906389945937</c:v>
                </c:pt>
                <c:pt idx="2138">
                  <c:v>7.167704669943154</c:v>
                </c:pt>
                <c:pt idx="2139">
                  <c:v>7.167502986952694</c:v>
                </c:pt>
                <c:pt idx="2140">
                  <c:v>7.167301279420154</c:v>
                </c:pt>
                <c:pt idx="2141">
                  <c:v>7.167099578123214</c:v>
                </c:pt>
                <c:pt idx="2142">
                  <c:v>7.16689791383575</c:v>
                </c:pt>
                <c:pt idx="2143">
                  <c:v>7.166696225009064</c:v>
                </c:pt>
                <c:pt idx="2144">
                  <c:v>7.166494573189937</c:v>
                </c:pt>
                <c:pt idx="2145">
                  <c:v>7.166292896833504</c:v>
                </c:pt>
                <c:pt idx="2146">
                  <c:v>7.166091226712665</c:v>
                </c:pt>
                <c:pt idx="2147">
                  <c:v>7.165889562827423</c:v>
                </c:pt>
                <c:pt idx="2148">
                  <c:v>7.165687966714109</c:v>
                </c:pt>
                <c:pt idx="2149">
                  <c:v>7.165486315298168</c:v>
                </c:pt>
                <c:pt idx="2150">
                  <c:v>7.165284670117827</c:v>
                </c:pt>
                <c:pt idx="2151">
                  <c:v>7.165083031173087</c:v>
                </c:pt>
                <c:pt idx="2152">
                  <c:v>7.164881398463945</c:v>
                </c:pt>
                <c:pt idx="2153">
                  <c:v>7.164679833517216</c:v>
                </c:pt>
                <c:pt idx="2154">
                  <c:v>7.164478213277374</c:v>
                </c:pt>
                <c:pt idx="2155">
                  <c:v>7.164276599273135</c:v>
                </c:pt>
                <c:pt idx="2156">
                  <c:v>7.164074991504488</c:v>
                </c:pt>
                <c:pt idx="2157">
                  <c:v>7.163873389971449</c:v>
                </c:pt>
                <c:pt idx="2158">
                  <c:v>7.163671856191304</c:v>
                </c:pt>
                <c:pt idx="2159">
                  <c:v>7.163470267127557</c:v>
                </c:pt>
                <c:pt idx="2160">
                  <c:v>7.16326868429942</c:v>
                </c:pt>
                <c:pt idx="2161">
                  <c:v>7.163067107706876</c:v>
                </c:pt>
                <c:pt idx="2162">
                  <c:v>7.162865537349927</c:v>
                </c:pt>
                <c:pt idx="2163">
                  <c:v>7.162664034736371</c:v>
                </c:pt>
                <c:pt idx="2164">
                  <c:v>7.162462476848725</c:v>
                </c:pt>
                <c:pt idx="2165">
                  <c:v>7.162260925196683</c:v>
                </c:pt>
                <c:pt idx="2166">
                  <c:v>7.162059379780235</c:v>
                </c:pt>
                <c:pt idx="2167">
                  <c:v>7.161857840599389</c:v>
                </c:pt>
                <c:pt idx="2168">
                  <c:v>7.161656369152415</c:v>
                </c:pt>
                <c:pt idx="2169">
                  <c:v>7.161454842440868</c:v>
                </c:pt>
                <c:pt idx="2170">
                  <c:v>7.161253321964927</c:v>
                </c:pt>
                <c:pt idx="2171">
                  <c:v>7.161051807724577</c:v>
                </c:pt>
                <c:pt idx="2172">
                  <c:v>7.160850299719829</c:v>
                </c:pt>
                <c:pt idx="2173">
                  <c:v>7.160648859439439</c:v>
                </c:pt>
                <c:pt idx="2174">
                  <c:v>7.160447363903991</c:v>
                </c:pt>
                <c:pt idx="2175">
                  <c:v>7.160245874604145</c:v>
                </c:pt>
                <c:pt idx="2176">
                  <c:v>7.160044391539897</c:v>
                </c:pt>
                <c:pt idx="2177">
                  <c:v>7.15984291471125</c:v>
                </c:pt>
                <c:pt idx="2178">
                  <c:v>7.159641505597445</c:v>
                </c:pt>
                <c:pt idx="2179">
                  <c:v>7.159440041238095</c:v>
                </c:pt>
                <c:pt idx="2180">
                  <c:v>7.159238582761984</c:v>
                </c:pt>
                <c:pt idx="2181">
                  <c:v>7.159037129216714</c:v>
                </c:pt>
                <c:pt idx="2182">
                  <c:v>7.158835681880622</c:v>
                </c:pt>
                <c:pt idx="2183">
                  <c:v>7.15863430222395</c:v>
                </c:pt>
                <c:pt idx="2184">
                  <c:v>7.158432867304304</c:v>
                </c:pt>
                <c:pt idx="2185">
                  <c:v>7.158231438593832</c:v>
                </c:pt>
                <c:pt idx="2186">
                  <c:v>7.158030016092527</c:v>
                </c:pt>
                <c:pt idx="2187">
                  <c:v>7.157828599800396</c:v>
                </c:pt>
                <c:pt idx="2188">
                  <c:v>7.157627251178218</c:v>
                </c:pt>
                <c:pt idx="2189">
                  <c:v>7.157425847302535</c:v>
                </c:pt>
                <c:pt idx="2190">
                  <c:v>7.157224449636026</c:v>
                </c:pt>
                <c:pt idx="2191">
                  <c:v>7.157023058178687</c:v>
                </c:pt>
                <c:pt idx="2192">
                  <c:v>7.156821672930524</c:v>
                </c:pt>
                <c:pt idx="2193">
                  <c:v>7.156620355342838</c:v>
                </c:pt>
                <c:pt idx="2194">
                  <c:v>7.15641898251112</c:v>
                </c:pt>
                <c:pt idx="2195">
                  <c:v>7.156217615888573</c:v>
                </c:pt>
                <c:pt idx="2196">
                  <c:v>7.156016255475196</c:v>
                </c:pt>
                <c:pt idx="2197">
                  <c:v>7.155814901270991</c:v>
                </c:pt>
                <c:pt idx="2198">
                  <c:v>7.155613614717801</c:v>
                </c:pt>
                <c:pt idx="2199">
                  <c:v>7.155412272930045</c:v>
                </c:pt>
                <c:pt idx="2200">
                  <c:v>7.155210937351463</c:v>
                </c:pt>
                <c:pt idx="2201">
                  <c:v>7.155009607982056</c:v>
                </c:pt>
                <c:pt idx="2202">
                  <c:v>7.154808284821818</c:v>
                </c:pt>
                <c:pt idx="2203">
                  <c:v>7.154607029303111</c:v>
                </c:pt>
                <c:pt idx="2204">
                  <c:v>7.154405718559321</c:v>
                </c:pt>
                <c:pt idx="2205">
                  <c:v>7.154204414024706</c:v>
                </c:pt>
                <c:pt idx="2206">
                  <c:v>7.154003115699261</c:v>
                </c:pt>
                <c:pt idx="2207">
                  <c:v>7.153801823582985</c:v>
                </c:pt>
                <c:pt idx="2208">
                  <c:v>7.153600599098771</c:v>
                </c:pt>
                <c:pt idx="2209">
                  <c:v>7.153399319398948</c:v>
                </c:pt>
                <c:pt idx="2210">
                  <c:v>7.153198045908296</c:v>
                </c:pt>
                <c:pt idx="2211">
                  <c:v>7.152996778626808</c:v>
                </c:pt>
                <c:pt idx="2212">
                  <c:v>7.152795517554501</c:v>
                </c:pt>
                <c:pt idx="2213">
                  <c:v>7.152594324104779</c:v>
                </c:pt>
                <c:pt idx="2214">
                  <c:v>7.152393075448921</c:v>
                </c:pt>
                <c:pt idx="2215">
                  <c:v>7.152191833002229</c:v>
                </c:pt>
                <c:pt idx="2216">
                  <c:v>7.151990596764715</c:v>
                </c:pt>
                <c:pt idx="2217">
                  <c:v>7.151789366736367</c:v>
                </c:pt>
                <c:pt idx="2218">
                  <c:v>7.151588204321138</c:v>
                </c:pt>
                <c:pt idx="2219">
                  <c:v>7.151386986709239</c:v>
                </c:pt>
                <c:pt idx="2220">
                  <c:v>7.151185775306515</c:v>
                </c:pt>
                <c:pt idx="2221">
                  <c:v>7.150984570112958</c:v>
                </c:pt>
                <c:pt idx="2222">
                  <c:v>7.150783371128581</c:v>
                </c:pt>
                <c:pt idx="2223">
                  <c:v>7.150582239747838</c:v>
                </c:pt>
                <c:pt idx="2224">
                  <c:v>7.150381053179908</c:v>
                </c:pt>
                <c:pt idx="2225">
                  <c:v>7.150179872821147</c:v>
                </c:pt>
                <c:pt idx="2226">
                  <c:v>7.149978698671562</c:v>
                </c:pt>
                <c:pt idx="2227">
                  <c:v>7.149777530731146</c:v>
                </c:pt>
                <c:pt idx="2228">
                  <c:v>7.149576430384895</c:v>
                </c:pt>
                <c:pt idx="2229">
                  <c:v>7.149375274860928</c:v>
                </c:pt>
                <c:pt idx="2230">
                  <c:v>7.149174125546132</c:v>
                </c:pt>
                <c:pt idx="2231">
                  <c:v>7.148972982440507</c:v>
                </c:pt>
                <c:pt idx="2232">
                  <c:v>7.148771845544055</c:v>
                </c:pt>
                <c:pt idx="2233">
                  <c:v>7.148570776232294</c:v>
                </c:pt>
                <c:pt idx="2234">
                  <c:v>7.148369651752293</c:v>
                </c:pt>
                <c:pt idx="2235">
                  <c:v>7.148168533481461</c:v>
                </c:pt>
                <c:pt idx="2236">
                  <c:v>7.147967421419801</c:v>
                </c:pt>
                <c:pt idx="2237">
                  <c:v>7.147766315567313</c:v>
                </c:pt>
                <c:pt idx="2238">
                  <c:v>7.147565277290041</c:v>
                </c:pt>
                <c:pt idx="2239">
                  <c:v>7.147364183854008</c:v>
                </c:pt>
                <c:pt idx="2240">
                  <c:v>7.147163096627138</c:v>
                </c:pt>
                <c:pt idx="2241">
                  <c:v>7.146962015609443</c:v>
                </c:pt>
                <c:pt idx="2242">
                  <c:v>7.146760940800918</c:v>
                </c:pt>
                <c:pt idx="2243">
                  <c:v>7.146559933558142</c:v>
                </c:pt>
                <c:pt idx="2244">
                  <c:v>7.146358871166067</c:v>
                </c:pt>
                <c:pt idx="2245">
                  <c:v>7.146157814983165</c:v>
                </c:pt>
                <c:pt idx="2246">
                  <c:v>7.14595676500943</c:v>
                </c:pt>
                <c:pt idx="2247">
                  <c:v>7.145755721244873</c:v>
                </c:pt>
                <c:pt idx="2248">
                  <c:v>7.145554745036584</c:v>
                </c:pt>
                <c:pt idx="2249">
                  <c:v>7.145353713688476</c:v>
                </c:pt>
                <c:pt idx="2250">
                  <c:v>7.145152688549538</c:v>
                </c:pt>
                <c:pt idx="2251">
                  <c:v>7.144951669619766</c:v>
                </c:pt>
                <c:pt idx="2252">
                  <c:v>7.144750656899172</c:v>
                </c:pt>
                <c:pt idx="2253">
                  <c:v>7.14454971172538</c:v>
                </c:pt>
                <c:pt idx="2254">
                  <c:v>7.144348711421234</c:v>
                </c:pt>
                <c:pt idx="2255">
                  <c:v>7.144147717326256</c:v>
                </c:pt>
                <c:pt idx="2256">
                  <c:v>7.143946729440454</c:v>
                </c:pt>
                <c:pt idx="2257">
                  <c:v>7.143745747763826</c:v>
                </c:pt>
                <c:pt idx="2258">
                  <c:v>7.143544833624522</c:v>
                </c:pt>
                <c:pt idx="2259">
                  <c:v>7.14334386436434</c:v>
                </c:pt>
                <c:pt idx="2260">
                  <c:v>7.14314290131333</c:v>
                </c:pt>
                <c:pt idx="2261">
                  <c:v>7.142941944471488</c:v>
                </c:pt>
                <c:pt idx="2262">
                  <c:v>7.142740993838827</c:v>
                </c:pt>
                <c:pt idx="2263">
                  <c:v>7.142540110734012</c:v>
                </c:pt>
                <c:pt idx="2264">
                  <c:v>7.142339172517791</c:v>
                </c:pt>
                <c:pt idx="2265">
                  <c:v>7.142138240510744</c:v>
                </c:pt>
                <c:pt idx="2266">
                  <c:v>7.141937314712873</c:v>
                </c:pt>
                <c:pt idx="2267">
                  <c:v>7.141736395124175</c:v>
                </c:pt>
                <c:pt idx="2268">
                  <c:v>7.141535543053847</c:v>
                </c:pt>
                <c:pt idx="2269">
                  <c:v>7.141334635881595</c:v>
                </c:pt>
                <c:pt idx="2270">
                  <c:v>7.141133734918514</c:v>
                </c:pt>
                <c:pt idx="2271">
                  <c:v>7.140932840164601</c:v>
                </c:pt>
                <c:pt idx="2272">
                  <c:v>7.140731951619866</c:v>
                </c:pt>
                <c:pt idx="2273">
                  <c:v>7.140531130584034</c:v>
                </c:pt>
                <c:pt idx="2274">
                  <c:v>7.140330254455741</c:v>
                </c:pt>
                <c:pt idx="2275">
                  <c:v>7.14012938453663</c:v>
                </c:pt>
                <c:pt idx="2276">
                  <c:v>7.139928520826682</c:v>
                </c:pt>
                <c:pt idx="2277">
                  <c:v>7.139727663325909</c:v>
                </c:pt>
                <c:pt idx="2278">
                  <c:v>7.139526873324568</c:v>
                </c:pt>
                <c:pt idx="2279">
                  <c:v>7.139326028240244</c:v>
                </c:pt>
                <c:pt idx="2280">
                  <c:v>7.139125189365091</c:v>
                </c:pt>
                <c:pt idx="2281">
                  <c:v>7.138924356699106</c:v>
                </c:pt>
                <c:pt idx="2282">
                  <c:v>7.1387235302423</c:v>
                </c:pt>
                <c:pt idx="2283">
                  <c:v>7.138522771275448</c:v>
                </c:pt>
                <c:pt idx="2284">
                  <c:v>7.138321957235087</c:v>
                </c:pt>
                <c:pt idx="2285">
                  <c:v>7.138121149403901</c:v>
                </c:pt>
                <c:pt idx="2286">
                  <c:v>7.137920347781881</c:v>
                </c:pt>
                <c:pt idx="2287">
                  <c:v>7.137719552369036</c:v>
                </c:pt>
                <c:pt idx="2288">
                  <c:v>7.137518824436678</c:v>
                </c:pt>
                <c:pt idx="2289">
                  <c:v>7.137318041440281</c:v>
                </c:pt>
                <c:pt idx="2290">
                  <c:v>7.137117264653056</c:v>
                </c:pt>
                <c:pt idx="2291">
                  <c:v>7.136916494075007</c:v>
                </c:pt>
                <c:pt idx="2292">
                  <c:v>7.136715729706125</c:v>
                </c:pt>
                <c:pt idx="2293">
                  <c:v>7.136515032808256</c:v>
                </c:pt>
                <c:pt idx="2294">
                  <c:v>7.136314280855826</c:v>
                </c:pt>
                <c:pt idx="2295">
                  <c:v>7.136113535112566</c:v>
                </c:pt>
                <c:pt idx="2296">
                  <c:v>7.135912795578478</c:v>
                </c:pt>
                <c:pt idx="2297">
                  <c:v>7.135712062253561</c:v>
                </c:pt>
                <c:pt idx="2298">
                  <c:v>7.135511396390185</c:v>
                </c:pt>
                <c:pt idx="2299">
                  <c:v>7.135310675481715</c:v>
                </c:pt>
                <c:pt idx="2300">
                  <c:v>7.135109960782421</c:v>
                </c:pt>
                <c:pt idx="2301">
                  <c:v>7.134909252292294</c:v>
                </c:pt>
                <c:pt idx="2302">
                  <c:v>7.134708550011341</c:v>
                </c:pt>
                <c:pt idx="2303">
                  <c:v>7.134507915182456</c:v>
                </c:pt>
                <c:pt idx="2304">
                  <c:v>7.1343072249236</c:v>
                </c:pt>
                <c:pt idx="2305">
                  <c:v>7.134106539555257</c:v>
                </c:pt>
                <c:pt idx="2306">
                  <c:v>7.133905860368783</c:v>
                </c:pt>
                <c:pt idx="2307">
                  <c:v>7.13370518736417</c:v>
                </c:pt>
                <c:pt idx="2308">
                  <c:v>7.133504581775385</c:v>
                </c:pt>
                <c:pt idx="2309">
                  <c:v>7.133303921132601</c:v>
                </c:pt>
                <c:pt idx="2310">
                  <c:v>7.133103266671677</c:v>
                </c:pt>
                <c:pt idx="2311">
                  <c:v>7.132902618392611</c:v>
                </c:pt>
                <c:pt idx="2312">
                  <c:v>7.132701976295403</c:v>
                </c:pt>
                <c:pt idx="2313">
                  <c:v>7.132501401604605</c:v>
                </c:pt>
                <c:pt idx="2314">
                  <c:v>7.132300771869231</c:v>
                </c:pt>
                <c:pt idx="2315">
                  <c:v>7.132100148315717</c:v>
                </c:pt>
                <c:pt idx="2316">
                  <c:v>7.13189953094407</c:v>
                </c:pt>
                <c:pt idx="2317">
                  <c:v>7.13169891975428</c:v>
                </c:pt>
                <c:pt idx="2318">
                  <c:v>7.131498375961455</c:v>
                </c:pt>
                <c:pt idx="2319">
                  <c:v>7.131297777133495</c:v>
                </c:pt>
                <c:pt idx="2320">
                  <c:v>7.1310971844874</c:v>
                </c:pt>
                <c:pt idx="2321">
                  <c:v>7.130896598023155</c:v>
                </c:pt>
                <c:pt idx="2322">
                  <c:v>7.130696017740775</c:v>
                </c:pt>
                <c:pt idx="2323">
                  <c:v>7.130495504845935</c:v>
                </c:pt>
                <c:pt idx="2324">
                  <c:v>7.130294936925385</c:v>
                </c:pt>
                <c:pt idx="2325">
                  <c:v>7.130094375186698</c:v>
                </c:pt>
                <c:pt idx="2326">
                  <c:v>7.129893819629872</c:v>
                </c:pt>
                <c:pt idx="2327">
                  <c:v>7.129693270254906</c:v>
                </c:pt>
                <c:pt idx="2328">
                  <c:v>7.129492788258045</c:v>
                </c:pt>
                <c:pt idx="2329">
                  <c:v>7.129292251244911</c:v>
                </c:pt>
                <c:pt idx="2330">
                  <c:v>7.129091720413637</c:v>
                </c:pt>
                <c:pt idx="2331">
                  <c:v>7.128891195764222</c:v>
                </c:pt>
                <c:pt idx="2332">
                  <c:v>7.128690677296666</c:v>
                </c:pt>
                <c:pt idx="2333">
                  <c:v>7.128490226197781</c:v>
                </c:pt>
                <c:pt idx="2334">
                  <c:v>7.128289720092065</c:v>
                </c:pt>
                <c:pt idx="2335">
                  <c:v>7.128089220168198</c:v>
                </c:pt>
                <c:pt idx="2336">
                  <c:v>7.127888726426195</c:v>
                </c:pt>
                <c:pt idx="2337">
                  <c:v>7.127688238866052</c:v>
                </c:pt>
                <c:pt idx="2338">
                  <c:v>7.127487818665152</c:v>
                </c:pt>
                <c:pt idx="2339">
                  <c:v>7.127287343466847</c:v>
                </c:pt>
                <c:pt idx="2340">
                  <c:v>7.127086874450394</c:v>
                </c:pt>
                <c:pt idx="2341">
                  <c:v>7.126886411615807</c:v>
                </c:pt>
                <c:pt idx="2342">
                  <c:v>7.126685954963079</c:v>
                </c:pt>
                <c:pt idx="2343">
                  <c:v>7.126485565660159</c:v>
                </c:pt>
                <c:pt idx="2344">
                  <c:v>7.126285121369265</c:v>
                </c:pt>
                <c:pt idx="2345">
                  <c:v>7.126084683260228</c:v>
                </c:pt>
                <c:pt idx="2346">
                  <c:v>7.125884251333044</c:v>
                </c:pt>
                <c:pt idx="2347">
                  <c:v>7.125683825587729</c:v>
                </c:pt>
                <c:pt idx="2348">
                  <c:v>7.125483467182793</c:v>
                </c:pt>
                <c:pt idx="2349">
                  <c:v>7.125283053799309</c:v>
                </c:pt>
                <c:pt idx="2350">
                  <c:v>7.125082646597683</c:v>
                </c:pt>
                <c:pt idx="2351">
                  <c:v>7.124882245577914</c:v>
                </c:pt>
                <c:pt idx="2352">
                  <c:v>7.124681850740009</c:v>
                </c:pt>
                <c:pt idx="2353">
                  <c:v>7.124481523233054</c:v>
                </c:pt>
                <c:pt idx="2354">
                  <c:v>7.124281140756983</c:v>
                </c:pt>
                <c:pt idx="2355">
                  <c:v>7.12408076446277</c:v>
                </c:pt>
                <c:pt idx="2356">
                  <c:v>7.123880394350421</c:v>
                </c:pt>
                <c:pt idx="2357">
                  <c:v>7.123680030419926</c:v>
                </c:pt>
                <c:pt idx="2358">
                  <c:v>7.123479733810951</c:v>
                </c:pt>
                <c:pt idx="2359">
                  <c:v>7.123279382242294</c:v>
                </c:pt>
                <c:pt idx="2360">
                  <c:v>7.123079036855488</c:v>
                </c:pt>
                <c:pt idx="2361">
                  <c:v>7.12287869765055</c:v>
                </c:pt>
                <c:pt idx="2362">
                  <c:v>7.12267836462747</c:v>
                </c:pt>
                <c:pt idx="2363">
                  <c:v>7.122478098916476</c:v>
                </c:pt>
                <c:pt idx="2364">
                  <c:v>7.122277778255228</c:v>
                </c:pt>
                <c:pt idx="2365">
                  <c:v>7.122077463775841</c:v>
                </c:pt>
                <c:pt idx="2366">
                  <c:v>7.121877155478316</c:v>
                </c:pt>
                <c:pt idx="2367">
                  <c:v>7.121676853362648</c:v>
                </c:pt>
                <c:pt idx="2368">
                  <c:v>7.121476618549634</c:v>
                </c:pt>
                <c:pt idx="2369">
                  <c:v>7.121276328795796</c:v>
                </c:pt>
                <c:pt idx="2370">
                  <c:v>7.121076045223825</c:v>
                </c:pt>
                <c:pt idx="2371">
                  <c:v>7.120875767833706</c:v>
                </c:pt>
                <c:pt idx="2372">
                  <c:v>7.120675496625449</c:v>
                </c:pt>
                <c:pt idx="2373">
                  <c:v>7.120475292710417</c:v>
                </c:pt>
                <c:pt idx="2374">
                  <c:v>7.120275033863996</c:v>
                </c:pt>
                <c:pt idx="2375">
                  <c:v>7.120074781199436</c:v>
                </c:pt>
                <c:pt idx="2376">
                  <c:v>7.11987453471673</c:v>
                </c:pt>
                <c:pt idx="2377">
                  <c:v>7.119674294415889</c:v>
                </c:pt>
                <c:pt idx="2378">
                  <c:v>7.119474121398837</c:v>
                </c:pt>
                <c:pt idx="2379">
                  <c:v>7.11927389345983</c:v>
                </c:pt>
                <c:pt idx="2380">
                  <c:v>7.119073671702677</c:v>
                </c:pt>
                <c:pt idx="2381">
                  <c:v>7.118873456127385</c:v>
                </c:pt>
                <c:pt idx="2382">
                  <c:v>7.118673246733954</c:v>
                </c:pt>
                <c:pt idx="2383">
                  <c:v>7.118473104614888</c:v>
                </c:pt>
                <c:pt idx="2384">
                  <c:v>7.118272907583287</c:v>
                </c:pt>
                <c:pt idx="2385">
                  <c:v>7.11807271673355</c:v>
                </c:pt>
                <c:pt idx="2386">
                  <c:v>7.117872532065668</c:v>
                </c:pt>
                <c:pt idx="2387">
                  <c:v>7.117672353579652</c:v>
                </c:pt>
                <c:pt idx="2388">
                  <c:v>7.11747224235856</c:v>
                </c:pt>
                <c:pt idx="2389">
                  <c:v>7.117272076234378</c:v>
                </c:pt>
                <c:pt idx="2390">
                  <c:v>7.117071916292048</c:v>
                </c:pt>
                <c:pt idx="2391">
                  <c:v>7.116871762531587</c:v>
                </c:pt>
                <c:pt idx="2392">
                  <c:v>7.116671614952981</c:v>
                </c:pt>
                <c:pt idx="2393">
                  <c:v>7.116471534629871</c:v>
                </c:pt>
                <c:pt idx="2394">
                  <c:v>7.116271399413098</c:v>
                </c:pt>
                <c:pt idx="2395">
                  <c:v>7.116071270378185</c:v>
                </c:pt>
                <c:pt idx="2396">
                  <c:v>7.11587114752513</c:v>
                </c:pt>
                <c:pt idx="2397">
                  <c:v>7.115671030853939</c:v>
                </c:pt>
                <c:pt idx="2398">
                  <c:v>7.11547098142881</c:v>
                </c:pt>
                <c:pt idx="2399">
                  <c:v>7.115270877119444</c:v>
                </c:pt>
                <c:pt idx="2400">
                  <c:v>7.115070778991946</c:v>
                </c:pt>
                <c:pt idx="2401">
                  <c:v>7.114870687046306</c:v>
                </c:pt>
                <c:pt idx="2402">
                  <c:v>7.114670601282528</c:v>
                </c:pt>
                <c:pt idx="2403">
                  <c:v>7.114470582755377</c:v>
                </c:pt>
                <c:pt idx="2404">
                  <c:v>7.11427050935343</c:v>
                </c:pt>
                <c:pt idx="2405">
                  <c:v>7.114070442133344</c:v>
                </c:pt>
                <c:pt idx="2406">
                  <c:v>7.113870381095116</c:v>
                </c:pt>
                <c:pt idx="2407">
                  <c:v>7.113670326238744</c:v>
                </c:pt>
                <c:pt idx="2408">
                  <c:v>7.113470338609578</c:v>
                </c:pt>
                <c:pt idx="2409">
                  <c:v>7.113270296115044</c:v>
                </c:pt>
                <c:pt idx="2410">
                  <c:v>7.113070259802369</c:v>
                </c:pt>
                <c:pt idx="2411">
                  <c:v>7.112870229671548</c:v>
                </c:pt>
                <c:pt idx="2412">
                  <c:v>7.112670205722598</c:v>
                </c:pt>
                <c:pt idx="2413">
                  <c:v>7.112470248991406</c:v>
                </c:pt>
                <c:pt idx="2414">
                  <c:v>7.112270237404286</c:v>
                </c:pt>
                <c:pt idx="2415">
                  <c:v>7.112070231999025</c:v>
                </c:pt>
                <c:pt idx="2416">
                  <c:v>7.111870232775622</c:v>
                </c:pt>
                <c:pt idx="2417">
                  <c:v>7.111670239734078</c:v>
                </c:pt>
                <c:pt idx="2418">
                  <c:v>7.111470313900873</c:v>
                </c:pt>
                <c:pt idx="2419">
                  <c:v>7.111270333221162</c:v>
                </c:pt>
                <c:pt idx="2420">
                  <c:v>7.111070358723309</c:v>
                </c:pt>
                <c:pt idx="2421">
                  <c:v>7.110870390407321</c:v>
                </c:pt>
                <c:pt idx="2422">
                  <c:v>7.11067042827319</c:v>
                </c:pt>
                <c:pt idx="2423">
                  <c:v>7.110470533337962</c:v>
                </c:pt>
                <c:pt idx="2424">
                  <c:v>7.110270583565667</c:v>
                </c:pt>
                <c:pt idx="2425">
                  <c:v>7.110070639975226</c:v>
                </c:pt>
                <c:pt idx="2426">
                  <c:v>7.10987070256665</c:v>
                </c:pt>
                <c:pt idx="2427">
                  <c:v>7.109670771339931</c:v>
                </c:pt>
                <c:pt idx="2428">
                  <c:v>7.109470907077554</c:v>
                </c:pt>
                <c:pt idx="2429">
                  <c:v>7.109270987299225</c:v>
                </c:pt>
                <c:pt idx="2430">
                  <c:v>7.109071073680337</c:v>
                </c:pt>
                <c:pt idx="2431">
                  <c:v>7.108871166220704</c:v>
                </c:pt>
                <c:pt idx="2432">
                  <c:v>7.108671264920143</c:v>
                </c:pt>
                <c:pt idx="2433">
                  <c:v>7.108471430776954</c:v>
                </c:pt>
                <c:pt idx="2434">
                  <c:v>7.108271541792096</c:v>
                </c:pt>
                <c:pt idx="2435">
                  <c:v>7.108071658965739</c:v>
                </c:pt>
                <c:pt idx="2436">
                  <c:v>7.107871782297714</c:v>
                </c:pt>
                <c:pt idx="2437">
                  <c:v>7.107671911787821</c:v>
                </c:pt>
                <c:pt idx="2438">
                  <c:v>7.107472108424975</c:v>
                </c:pt>
                <c:pt idx="2439">
                  <c:v>7.107272250228913</c:v>
                </c:pt>
                <c:pt idx="2440">
                  <c:v>7.10707239819043</c:v>
                </c:pt>
                <c:pt idx="2441">
                  <c:v>7.106872552309339</c:v>
                </c:pt>
                <c:pt idx="2442">
                  <c:v>7.106672712585447</c:v>
                </c:pt>
                <c:pt idx="2443">
                  <c:v>7.106472939998276</c:v>
                </c:pt>
                <c:pt idx="2444">
                  <c:v>7.106273112586351</c:v>
                </c:pt>
                <c:pt idx="2445">
                  <c:v>7.106073291331068</c:v>
                </c:pt>
                <c:pt idx="2446">
                  <c:v>7.105873476232238</c:v>
                </c:pt>
                <c:pt idx="2447">
                  <c:v>7.105673667289684</c:v>
                </c:pt>
                <c:pt idx="2448">
                  <c:v>7.10547392547352</c:v>
                </c:pt>
                <c:pt idx="2449">
                  <c:v>7.105274128841062</c:v>
                </c:pt>
                <c:pt idx="2450">
                  <c:v>7.105074338364311</c:v>
                </c:pt>
                <c:pt idx="2451">
                  <c:v>7.104874554043084</c:v>
                </c:pt>
                <c:pt idx="2452">
                  <c:v>7.104674775877196</c:v>
                </c:pt>
                <c:pt idx="2453">
                  <c:v>7.10447506482737</c:v>
                </c:pt>
                <c:pt idx="2454">
                  <c:v>7.104275298969711</c:v>
                </c:pt>
                <c:pt idx="2455">
                  <c:v>7.104075539266827</c:v>
                </c:pt>
                <c:pt idx="2456">
                  <c:v>7.103875785718537</c:v>
                </c:pt>
                <c:pt idx="2457">
                  <c:v>7.103676038324645</c:v>
                </c:pt>
                <c:pt idx="2458">
                  <c:v>7.103476358036493</c:v>
                </c:pt>
                <c:pt idx="2459">
                  <c:v>7.103276622948971</c:v>
                </c:pt>
                <c:pt idx="2460">
                  <c:v>7.103076894015286</c:v>
                </c:pt>
                <c:pt idx="2461">
                  <c:v>7.102877171235254</c:v>
                </c:pt>
                <c:pt idx="2462">
                  <c:v>7.102677454608696</c:v>
                </c:pt>
                <c:pt idx="2463">
                  <c:v>7.102477805077554</c:v>
                </c:pt>
                <c:pt idx="2464">
                  <c:v>7.102278100755495</c:v>
                </c:pt>
                <c:pt idx="2465">
                  <c:v>7.102078402586341</c:v>
                </c:pt>
                <c:pt idx="2466">
                  <c:v>7.101878710569908</c:v>
                </c:pt>
                <c:pt idx="2467">
                  <c:v>7.10167902470601</c:v>
                </c:pt>
                <c:pt idx="2468">
                  <c:v>7.101479405927216</c:v>
                </c:pt>
                <c:pt idx="2469">
                  <c:v>7.10127973236595</c:v>
                </c:pt>
                <c:pt idx="2470">
                  <c:v>7.101080064956657</c:v>
                </c:pt>
                <c:pt idx="2471">
                  <c:v>7.100880403699156</c:v>
                </c:pt>
                <c:pt idx="2472">
                  <c:v>7.100680748593251</c:v>
                </c:pt>
                <c:pt idx="2473">
                  <c:v>7.100481160562135</c:v>
                </c:pt>
                <c:pt idx="2474">
                  <c:v>7.100281517756994</c:v>
                </c:pt>
                <c:pt idx="2475">
                  <c:v>7.100081881102901</c:v>
                </c:pt>
                <c:pt idx="2476">
                  <c:v>7.099882250599662</c:v>
                </c:pt>
                <c:pt idx="2477">
                  <c:v>7.099682626247088</c:v>
                </c:pt>
                <c:pt idx="2478">
                  <c:v>7.099483068958978</c:v>
                </c:pt>
                <c:pt idx="2479">
                  <c:v>7.099283456905305</c:v>
                </c:pt>
                <c:pt idx="2480">
                  <c:v>7.099083851001738</c:v>
                </c:pt>
                <c:pt idx="2481">
                  <c:v>7.098884251248086</c:v>
                </c:pt>
                <c:pt idx="2482">
                  <c:v>7.098684657644179</c:v>
                </c:pt>
                <c:pt idx="2483">
                  <c:v>7.098485131094415</c:v>
                </c:pt>
                <c:pt idx="2484">
                  <c:v>7.098285549787531</c:v>
                </c:pt>
                <c:pt idx="2485">
                  <c:v>7.098085974629827</c:v>
                </c:pt>
                <c:pt idx="2486">
                  <c:v>7.097886405621106</c:v>
                </c:pt>
                <c:pt idx="2487">
                  <c:v>7.097686842761187</c:v>
                </c:pt>
                <c:pt idx="2488">
                  <c:v>7.097487346945095</c:v>
                </c:pt>
                <c:pt idx="2489">
                  <c:v>7.097287796380346</c:v>
                </c:pt>
                <c:pt idx="2490">
                  <c:v>7.097088251963831</c:v>
                </c:pt>
                <c:pt idx="2491">
                  <c:v>7.09688871369537</c:v>
                </c:pt>
                <c:pt idx="2492">
                  <c:v>7.09668918157478</c:v>
                </c:pt>
                <c:pt idx="2493">
                  <c:v>7.0964897164877</c:v>
                </c:pt>
                <c:pt idx="2494">
                  <c:v>7.096290196660407</c:v>
                </c:pt>
                <c:pt idx="2495">
                  <c:v>7.096090682980417</c:v>
                </c:pt>
                <c:pt idx="2496">
                  <c:v>7.095891175447548</c:v>
                </c:pt>
                <c:pt idx="2497">
                  <c:v>7.095691674061611</c:v>
                </c:pt>
                <c:pt idx="2498">
                  <c:v>7.095492239698884</c:v>
                </c:pt>
                <c:pt idx="2499">
                  <c:v>7.09529275060438</c:v>
                </c:pt>
                <c:pt idx="2500">
                  <c:v>7.095093267656244</c:v>
                </c:pt>
                <c:pt idx="2501">
                  <c:v>7.094893790854301</c:v>
                </c:pt>
                <c:pt idx="2502">
                  <c:v>7.094694320198355</c:v>
                </c:pt>
                <c:pt idx="2503">
                  <c:v>7.094494916555303</c:v>
                </c:pt>
                <c:pt idx="2504">
                  <c:v>7.094295458188926</c:v>
                </c:pt>
                <c:pt idx="2505">
                  <c:v>7.09409600596798</c:v>
                </c:pt>
                <c:pt idx="2506">
                  <c:v>7.09389655989229</c:v>
                </c:pt>
                <c:pt idx="2507">
                  <c:v>7.093697119961674</c:v>
                </c:pt>
                <c:pt idx="2508">
                  <c:v>7.093497747033636</c:v>
                </c:pt>
                <c:pt idx="2509">
                  <c:v>7.09329831939071</c:v>
                </c:pt>
                <c:pt idx="2510">
                  <c:v>7.09309889789229</c:v>
                </c:pt>
                <c:pt idx="2511">
                  <c:v>7.09289948253819</c:v>
                </c:pt>
                <c:pt idx="2512">
                  <c:v>7.092700073328221</c:v>
                </c:pt>
                <c:pt idx="2513">
                  <c:v>7.092500731110534</c:v>
                </c:pt>
                <c:pt idx="2514">
                  <c:v>7.092301334186397</c:v>
                </c:pt>
                <c:pt idx="2515">
                  <c:v>7.092101943405829</c:v>
                </c:pt>
                <c:pt idx="2516">
                  <c:v>7.091902558768648</c:v>
                </c:pt>
                <c:pt idx="2517">
                  <c:v>7.091703180274677</c:v>
                </c:pt>
                <c:pt idx="2518">
                  <c:v>7.091503868762665</c:v>
                </c:pt>
                <c:pt idx="2519">
                  <c:v>7.091304502552648</c:v>
                </c:pt>
                <c:pt idx="2520">
                  <c:v>7.09110514248527</c:v>
                </c:pt>
                <c:pt idx="2521">
                  <c:v>7.090905788560343</c:v>
                </c:pt>
                <c:pt idx="2522">
                  <c:v>7.090706440777683</c:v>
                </c:pt>
                <c:pt idx="2523">
                  <c:v>7.090507159966689</c:v>
                </c:pt>
                <c:pt idx="2524">
                  <c:v>7.090307824466128</c:v>
                </c:pt>
                <c:pt idx="2525">
                  <c:v>7.09010849510727</c:v>
                </c:pt>
                <c:pt idx="2526">
                  <c:v>7.08990917188993</c:v>
                </c:pt>
                <c:pt idx="2527">
                  <c:v>7.08970985481392</c:v>
                </c:pt>
                <c:pt idx="2528">
                  <c:v>7.089510604699278</c:v>
                </c:pt>
                <c:pt idx="2529">
                  <c:v>7.089311299903499</c:v>
                </c:pt>
                <c:pt idx="2530">
                  <c:v>7.089112001248489</c:v>
                </c:pt>
                <c:pt idx="2531">
                  <c:v>7.08891270873407</c:v>
                </c:pt>
                <c:pt idx="2532">
                  <c:v>7.088713422360046</c:v>
                </c:pt>
                <c:pt idx="2533">
                  <c:v>7.088514202937084</c:v>
                </c:pt>
                <c:pt idx="2534">
                  <c:v>7.088314928841426</c:v>
                </c:pt>
                <c:pt idx="2535">
                  <c:v>7.088115660885599</c:v>
                </c:pt>
                <c:pt idx="2536">
                  <c:v>7.087916399069429</c:v>
                </c:pt>
                <c:pt idx="2537">
                  <c:v>7.087717143392725</c:v>
                </c:pt>
                <c:pt idx="2538">
                  <c:v>7.087517954656777</c:v>
                </c:pt>
                <c:pt idx="2539">
                  <c:v>7.087318711256571</c:v>
                </c:pt>
                <c:pt idx="2540">
                  <c:v>7.087119473995265</c:v>
                </c:pt>
                <c:pt idx="2541">
                  <c:v>7.086920242872676</c:v>
                </c:pt>
                <c:pt idx="2542">
                  <c:v>7.086721048285615</c:v>
                </c:pt>
                <c:pt idx="2543">
                  <c:v>7.086521890231087</c:v>
                </c:pt>
                <c:pt idx="2544">
                  <c:v>7.086322677520722</c:v>
                </c:pt>
                <c:pt idx="2545">
                  <c:v>7.086123470948328</c:v>
                </c:pt>
                <c:pt idx="2546">
                  <c:v>7.085924270513715</c:v>
                </c:pt>
                <c:pt idx="2547">
                  <c:v>7.085725076216704</c:v>
                </c:pt>
                <c:pt idx="2548">
                  <c:v>7.085525948839861</c:v>
                </c:pt>
                <c:pt idx="2549">
                  <c:v>7.085326766561667</c:v>
                </c:pt>
                <c:pt idx="2550">
                  <c:v>7.085127590412904</c:v>
                </c:pt>
                <c:pt idx="2551">
                  <c:v>7.084928420394599</c:v>
                </c:pt>
                <c:pt idx="2552">
                  <c:v>7.084729256506508</c:v>
                </c:pt>
                <c:pt idx="2553">
                  <c:v>7.08453015952188</c:v>
                </c:pt>
                <c:pt idx="2554">
                  <c:v>7.084331007891643</c:v>
                </c:pt>
                <c:pt idx="2555">
                  <c:v>7.084131862390903</c:v>
                </c:pt>
                <c:pt idx="2556">
                  <c:v>7.083932723019431</c:v>
                </c:pt>
                <c:pt idx="2557">
                  <c:v>7.083733589776978</c:v>
                </c:pt>
                <c:pt idx="2558">
                  <c:v>7.083534523427436</c:v>
                </c:pt>
                <c:pt idx="2559">
                  <c:v>7.083335402440445</c:v>
                </c:pt>
                <c:pt idx="2560">
                  <c:v>7.083136287581755</c:v>
                </c:pt>
                <c:pt idx="2561">
                  <c:v>7.082937178851138</c:v>
                </c:pt>
                <c:pt idx="2562">
                  <c:v>7.082738076248344</c:v>
                </c:pt>
                <c:pt idx="2563">
                  <c:v>7.082539040527918</c:v>
                </c:pt>
                <c:pt idx="2564">
                  <c:v>7.082339950178198</c:v>
                </c:pt>
                <c:pt idx="2565">
                  <c:v>7.082140865955584</c:v>
                </c:pt>
                <c:pt idx="2566">
                  <c:v>7.081941787859848</c:v>
                </c:pt>
                <c:pt idx="2567">
                  <c:v>7.08174271589074</c:v>
                </c:pt>
                <c:pt idx="2568">
                  <c:v>7.081543710793457</c:v>
                </c:pt>
                <c:pt idx="2569">
                  <c:v>7.08134465107503</c:v>
                </c:pt>
                <c:pt idx="2570">
                  <c:v>7.081145597482517</c:v>
                </c:pt>
                <c:pt idx="2571">
                  <c:v>7.080946550015679</c:v>
                </c:pt>
                <c:pt idx="2572">
                  <c:v>7.080747508674285</c:v>
                </c:pt>
                <c:pt idx="2573">
                  <c:v>7.080548534194173</c:v>
                </c:pt>
                <c:pt idx="2574">
                  <c:v>7.080349505101068</c:v>
                </c:pt>
                <c:pt idx="2575">
                  <c:v>7.08015048213268</c:v>
                </c:pt>
                <c:pt idx="2576">
                  <c:v>7.079951465288773</c:v>
                </c:pt>
                <c:pt idx="2577">
                  <c:v>7.079752454569113</c:v>
                </c:pt>
                <c:pt idx="2578">
                  <c:v>7.079553510700195</c:v>
                </c:pt>
                <c:pt idx="2579">
                  <c:v>7.079354512226431</c:v>
                </c:pt>
                <c:pt idx="2580">
                  <c:v>7.079155519876196</c:v>
                </c:pt>
                <c:pt idx="2581">
                  <c:v>7.078956533649245</c:v>
                </c:pt>
                <c:pt idx="2582">
                  <c:v>7.078757553545345</c:v>
                </c:pt>
                <c:pt idx="2583">
                  <c:v>7.078558640281652</c:v>
                </c:pt>
                <c:pt idx="2584">
                  <c:v>7.07835967242126</c:v>
                </c:pt>
                <c:pt idx="2585">
                  <c:v>7.078160710683198</c:v>
                </c:pt>
                <c:pt idx="2586">
                  <c:v>7.07796175506723</c:v>
                </c:pt>
                <c:pt idx="2587">
                  <c:v>7.077762805573112</c:v>
                </c:pt>
                <c:pt idx="2588">
                  <c:v>7.07756392290867</c:v>
                </c:pt>
                <c:pt idx="2589">
                  <c:v>7.077364985655672</c:v>
                </c:pt>
                <c:pt idx="2590">
                  <c:v>7.077166054523811</c:v>
                </c:pt>
                <c:pt idx="2591">
                  <c:v>7.07696712951285</c:v>
                </c:pt>
                <c:pt idx="2592">
                  <c:v>7.07676821062254</c:v>
                </c:pt>
                <c:pt idx="2593">
                  <c:v>7.076569358551376</c:v>
                </c:pt>
                <c:pt idx="2594">
                  <c:v>7.076370451899797</c:v>
                </c:pt>
                <c:pt idx="2595">
                  <c:v>7.076171551368161</c:v>
                </c:pt>
                <c:pt idx="2596">
                  <c:v>7.075972656956226</c:v>
                </c:pt>
                <c:pt idx="2597">
                  <c:v>7.075773768663756</c:v>
                </c:pt>
                <c:pt idx="2598">
                  <c:v>7.075574947179889</c:v>
                </c:pt>
                <c:pt idx="2599">
                  <c:v>7.075376071123761</c:v>
                </c:pt>
                <c:pt idx="2600">
                  <c:v>7.075177201186375</c:v>
                </c:pt>
                <c:pt idx="2601">
                  <c:v>7.074978337367493</c:v>
                </c:pt>
                <c:pt idx="2602">
                  <c:v>7.074779479666885</c:v>
                </c:pt>
                <c:pt idx="2603">
                  <c:v>7.074580688764351</c:v>
                </c:pt>
                <c:pt idx="2604">
                  <c:v>7.074381843297688</c:v>
                </c:pt>
                <c:pt idx="2605">
                  <c:v>7.074183003948582</c:v>
                </c:pt>
                <c:pt idx="2606">
                  <c:v>7.073984170716779</c:v>
                </c:pt>
                <c:pt idx="2607">
                  <c:v>7.073785343602056</c:v>
                </c:pt>
                <c:pt idx="2608">
                  <c:v>7.07358658327488</c:v>
                </c:pt>
                <c:pt idx="2609">
                  <c:v>7.073387768391715</c:v>
                </c:pt>
                <c:pt idx="2610">
                  <c:v>7.073188959624905</c:v>
                </c:pt>
                <c:pt idx="2611">
                  <c:v>7.07299015697421</c:v>
                </c:pt>
                <c:pt idx="2612">
                  <c:v>7.072791360439395</c:v>
                </c:pt>
                <c:pt idx="2613">
                  <c:v>7.072592630681603</c:v>
                </c:pt>
                <c:pt idx="2614">
                  <c:v>7.072393846375955</c:v>
                </c:pt>
                <c:pt idx="2615">
                  <c:v>7.072195068185468</c:v>
                </c:pt>
                <c:pt idx="2616">
                  <c:v>7.071996296109909</c:v>
                </c:pt>
                <c:pt idx="2617">
                  <c:v>7.07179753014903</c:v>
                </c:pt>
                <c:pt idx="2618">
                  <c:v>7.071598830954648</c:v>
                </c:pt>
                <c:pt idx="2619">
                  <c:v>7.071400077220548</c:v>
                </c:pt>
                <c:pt idx="2620">
                  <c:v>7.071201329600414</c:v>
                </c:pt>
                <c:pt idx="2621">
                  <c:v>7.07100258809401</c:v>
                </c:pt>
                <c:pt idx="2622">
                  <c:v>7.070803852701085</c:v>
                </c:pt>
                <c:pt idx="2623">
                  <c:v>7.07060518406414</c:v>
                </c:pt>
                <c:pt idx="2624">
                  <c:v>7.070406460895612</c:v>
                </c:pt>
                <c:pt idx="2625">
                  <c:v>7.070207743839853</c:v>
                </c:pt>
                <c:pt idx="2626">
                  <c:v>7.070009032896628</c:v>
                </c:pt>
                <c:pt idx="2627">
                  <c:v>7.069810328065686</c:v>
                </c:pt>
                <c:pt idx="2628">
                  <c:v>7.06961168998021</c:v>
                </c:pt>
                <c:pt idx="2629">
                  <c:v>7.069412997371275</c:v>
                </c:pt>
                <c:pt idx="2630">
                  <c:v>7.069214310873916</c:v>
                </c:pt>
                <c:pt idx="2631">
                  <c:v>7.06901563048789</c:v>
                </c:pt>
                <c:pt idx="2632">
                  <c:v>7.068816956212965</c:v>
                </c:pt>
                <c:pt idx="2633">
                  <c:v>7.068618348672977</c:v>
                </c:pt>
                <c:pt idx="2634">
                  <c:v>7.068419686617666</c:v>
                </c:pt>
                <c:pt idx="2635">
                  <c:v>7.068221030672733</c:v>
                </c:pt>
                <c:pt idx="2636">
                  <c:v>7.068022380837941</c:v>
                </c:pt>
                <c:pt idx="2637">
                  <c:v>7.067823737113049</c:v>
                </c:pt>
                <c:pt idx="2638">
                  <c:v>7.06762516011258</c:v>
                </c:pt>
                <c:pt idx="2639">
                  <c:v>7.067426528604907</c:v>
                </c:pt>
                <c:pt idx="2640">
                  <c:v>7.067227903206429</c:v>
                </c:pt>
                <c:pt idx="2641">
                  <c:v>7.067029283916892</c:v>
                </c:pt>
                <c:pt idx="2642">
                  <c:v>7.066830670736057</c:v>
                </c:pt>
                <c:pt idx="2643">
                  <c:v>7.06663212426914</c:v>
                </c:pt>
                <c:pt idx="2644">
                  <c:v>7.066433523303138</c:v>
                </c:pt>
                <c:pt idx="2645">
                  <c:v>7.066234928445128</c:v>
                </c:pt>
                <c:pt idx="2646">
                  <c:v>7.066036339694873</c:v>
                </c:pt>
                <c:pt idx="2647">
                  <c:v>7.065837757052128</c:v>
                </c:pt>
                <c:pt idx="2648">
                  <c:v>7.065639241112774</c:v>
                </c:pt>
                <c:pt idx="2649">
                  <c:v>7.065440670682469</c:v>
                </c:pt>
                <c:pt idx="2650">
                  <c:v>7.065242106358965</c:v>
                </c:pt>
                <c:pt idx="2651">
                  <c:v>7.06504354814201</c:v>
                </c:pt>
                <c:pt idx="2652">
                  <c:v>7.064844996031375</c:v>
                </c:pt>
                <c:pt idx="2653">
                  <c:v>7.064646510613622</c:v>
                </c:pt>
                <c:pt idx="2654">
                  <c:v>7.064447970713038</c:v>
                </c:pt>
                <c:pt idx="2655">
                  <c:v>7.064249436918057</c:v>
                </c:pt>
                <c:pt idx="2656">
                  <c:v>7.064050909228434</c:v>
                </c:pt>
                <c:pt idx="2657">
                  <c:v>7.063852387643937</c:v>
                </c:pt>
                <c:pt idx="2658">
                  <c:v>7.063653932741808</c:v>
                </c:pt>
                <c:pt idx="2659">
                  <c:v>7.063455423364971</c:v>
                </c:pt>
                <c:pt idx="2660">
                  <c:v>7.06325692009254</c:v>
                </c:pt>
                <c:pt idx="2661">
                  <c:v>7.063058422924272</c:v>
                </c:pt>
                <c:pt idx="2662">
                  <c:v>7.06285993185993</c:v>
                </c:pt>
                <c:pt idx="2663">
                  <c:v>7.062661507467453</c:v>
                </c:pt>
                <c:pt idx="2664">
                  <c:v>7.06246302860839</c:v>
                </c:pt>
                <c:pt idx="2665">
                  <c:v>7.062264555852533</c:v>
                </c:pt>
                <c:pt idx="2666">
                  <c:v>7.062066089199647</c:v>
                </c:pt>
                <c:pt idx="2667">
                  <c:v>7.061867628649489</c:v>
                </c:pt>
                <c:pt idx="2668">
                  <c:v>7.061669234760696</c:v>
                </c:pt>
                <c:pt idx="2669">
                  <c:v>7.06147078641647</c:v>
                </c:pt>
                <c:pt idx="2670">
                  <c:v>7.061272344175419</c:v>
                </c:pt>
                <c:pt idx="2671">
                  <c:v>7.061073908036247</c:v>
                </c:pt>
                <c:pt idx="2672">
                  <c:v>7.060875477998713</c:v>
                </c:pt>
                <c:pt idx="2673">
                  <c:v>7.06067711461214</c:v>
                </c:pt>
                <c:pt idx="2674">
                  <c:v>7.06047869677531</c:v>
                </c:pt>
                <c:pt idx="2675">
                  <c:v>7.06028028503941</c:v>
                </c:pt>
                <c:pt idx="2676">
                  <c:v>7.060081879404197</c:v>
                </c:pt>
                <c:pt idx="2677">
                  <c:v>7.059883479869437</c:v>
                </c:pt>
                <c:pt idx="2678">
                  <c:v>7.059685146975131</c:v>
                </c:pt>
                <c:pt idx="2679">
                  <c:v>7.059486759638689</c:v>
                </c:pt>
                <c:pt idx="2680">
                  <c:v>7.059288378401987</c:v>
                </c:pt>
                <c:pt idx="2681">
                  <c:v>7.05909000326478</c:v>
                </c:pt>
                <c:pt idx="2682">
                  <c:v>7.05889163422683</c:v>
                </c:pt>
                <c:pt idx="2683">
                  <c:v>7.058693331818842</c:v>
                </c:pt>
                <c:pt idx="2684">
                  <c:v>7.058494974976835</c:v>
                </c:pt>
                <c:pt idx="2685">
                  <c:v>7.058296624233373</c:v>
                </c:pt>
                <c:pt idx="2686">
                  <c:v>7.058098279588214</c:v>
                </c:pt>
                <c:pt idx="2687">
                  <c:v>7.05789994104113</c:v>
                </c:pt>
                <c:pt idx="2688">
                  <c:v>7.057701669113507</c:v>
                </c:pt>
                <c:pt idx="2689">
                  <c:v>7.057503342759976</c:v>
                </c:pt>
                <c:pt idx="2690">
                  <c:v>7.057305022503805</c:v>
                </c:pt>
                <c:pt idx="2691">
                  <c:v>7.057106708344747</c:v>
                </c:pt>
                <c:pt idx="2692">
                  <c:v>7.056908400282567</c:v>
                </c:pt>
                <c:pt idx="2693">
                  <c:v>7.056710158829357</c:v>
                </c:pt>
                <c:pt idx="2694">
                  <c:v>7.05651186295835</c:v>
                </c:pt>
                <c:pt idx="2695">
                  <c:v>7.056313573183515</c:v>
                </c:pt>
                <c:pt idx="2696">
                  <c:v>7.0561152895046</c:v>
                </c:pt>
                <c:pt idx="2697">
                  <c:v>7.055917011921371</c:v>
                </c:pt>
                <c:pt idx="2698">
                  <c:v>7.055718800936624</c:v>
                </c:pt>
                <c:pt idx="2699">
                  <c:v>7.055520535542194</c:v>
                </c:pt>
                <c:pt idx="2700">
                  <c:v>7.055322276242736</c:v>
                </c:pt>
                <c:pt idx="2701">
                  <c:v>7.055124023038008</c:v>
                </c:pt>
                <c:pt idx="2702">
                  <c:v>7.054925775927779</c:v>
                </c:pt>
                <c:pt idx="2703">
                  <c:v>7.054727595405544</c:v>
                </c:pt>
                <c:pt idx="2704">
                  <c:v>7.054529360481729</c:v>
                </c:pt>
                <c:pt idx="2705">
                  <c:v>7.0543311316517</c:v>
                </c:pt>
                <c:pt idx="2706">
                  <c:v>7.054132908915205</c:v>
                </c:pt>
                <c:pt idx="2707">
                  <c:v>7.053934692272026</c:v>
                </c:pt>
                <c:pt idx="2708">
                  <c:v>7.053736542206344</c:v>
                </c:pt>
                <c:pt idx="2709">
                  <c:v>7.053538337747195</c:v>
                </c:pt>
                <c:pt idx="2710">
                  <c:v>7.05334013938064</c:v>
                </c:pt>
                <c:pt idx="2711">
                  <c:v>7.05314194710643</c:v>
                </c:pt>
                <c:pt idx="2712">
                  <c:v>7.05294376092434</c:v>
                </c:pt>
                <c:pt idx="2713">
                  <c:v>7.052745641309266</c:v>
                </c:pt>
                <c:pt idx="2714">
                  <c:v>7.052547467308827</c:v>
                </c:pt>
                <c:pt idx="2715">
                  <c:v>7.052349299399787</c:v>
                </c:pt>
                <c:pt idx="2716">
                  <c:v>7.052151137581906</c:v>
                </c:pt>
                <c:pt idx="2717">
                  <c:v>7.051952981854954</c:v>
                </c:pt>
                <c:pt idx="2718">
                  <c:v>7.051754892684533</c:v>
                </c:pt>
                <c:pt idx="2719">
                  <c:v>7.051556749136848</c:v>
                </c:pt>
                <c:pt idx="2720">
                  <c:v>7.051358611679377</c:v>
                </c:pt>
                <c:pt idx="2721">
                  <c:v>7.051160480311876</c:v>
                </c:pt>
                <c:pt idx="2722">
                  <c:v>7.050962355034101</c:v>
                </c:pt>
                <c:pt idx="2723">
                  <c:v>7.050764296302383</c:v>
                </c:pt>
                <c:pt idx="2724">
                  <c:v>7.050566183201503</c:v>
                </c:pt>
                <c:pt idx="2725">
                  <c:v>7.05036807618964</c:v>
                </c:pt>
                <c:pt idx="2726">
                  <c:v>7.050169975266557</c:v>
                </c:pt>
                <c:pt idx="2727">
                  <c:v>7.049971880432015</c:v>
                </c:pt>
                <c:pt idx="2728">
                  <c:v>7.049773852133046</c:v>
                </c:pt>
                <c:pt idx="2729">
                  <c:v>7.049575769473014</c:v>
                </c:pt>
                <c:pt idx="2730">
                  <c:v>7.04937769290081</c:v>
                </c:pt>
                <c:pt idx="2731">
                  <c:v>7.049179622416193</c:v>
                </c:pt>
                <c:pt idx="2732">
                  <c:v>7.048981558018924</c:v>
                </c:pt>
                <c:pt idx="2733">
                  <c:v>7.048783560146751</c:v>
                </c:pt>
                <c:pt idx="2734">
                  <c:v>7.048585507921616</c:v>
                </c:pt>
                <c:pt idx="2735">
                  <c:v>7.048387461783118</c:v>
                </c:pt>
                <c:pt idx="2736">
                  <c:v>7.048189421731013</c:v>
                </c:pt>
                <c:pt idx="2737">
                  <c:v>7.047991387765069</c:v>
                </c:pt>
                <c:pt idx="2738">
                  <c:v>7.047793420313745</c:v>
                </c:pt>
                <c:pt idx="2739">
                  <c:v>7.047595398517545</c:v>
                </c:pt>
                <c:pt idx="2740">
                  <c:v>7.047397382806797</c:v>
                </c:pt>
                <c:pt idx="2741">
                  <c:v>7.04719937318125</c:v>
                </c:pt>
                <c:pt idx="2742">
                  <c:v>7.047001369640677</c:v>
                </c:pt>
                <c:pt idx="2743">
                  <c:v>7.046803432604248</c:v>
                </c:pt>
                <c:pt idx="2744">
                  <c:v>7.046605441231037</c:v>
                </c:pt>
                <c:pt idx="2745">
                  <c:v>7.046407455942081</c:v>
                </c:pt>
                <c:pt idx="2746">
                  <c:v>7.046209476737142</c:v>
                </c:pt>
                <c:pt idx="2747">
                  <c:v>7.046011503615978</c:v>
                </c:pt>
                <c:pt idx="2748">
                  <c:v>7.045813596988487</c:v>
                </c:pt>
                <c:pt idx="2749">
                  <c:v>7.045615636032311</c:v>
                </c:pt>
                <c:pt idx="2750">
                  <c:v>7.045417681159202</c:v>
                </c:pt>
                <c:pt idx="2751">
                  <c:v>7.045219732368914</c:v>
                </c:pt>
                <c:pt idx="2752">
                  <c:v>7.045021789661214</c:v>
                </c:pt>
                <c:pt idx="2753">
                  <c:v>7.044823913436709</c:v>
                </c:pt>
                <c:pt idx="2754">
                  <c:v>7.044625982891616</c:v>
                </c:pt>
                <c:pt idx="2755">
                  <c:v>7.044428058428388</c:v>
                </c:pt>
                <c:pt idx="2756">
                  <c:v>7.044230140046801</c:v>
                </c:pt>
                <c:pt idx="2757">
                  <c:v>7.044032227746605</c:v>
                </c:pt>
                <c:pt idx="2758">
                  <c:v>7.043834381919144</c:v>
                </c:pt>
                <c:pt idx="2759">
                  <c:v>7.043636481779175</c:v>
                </c:pt>
                <c:pt idx="2760">
                  <c:v>7.043438587719884</c:v>
                </c:pt>
                <c:pt idx="2761">
                  <c:v>7.04324069974104</c:v>
                </c:pt>
                <c:pt idx="2762">
                  <c:v>7.043042817842396</c:v>
                </c:pt>
                <c:pt idx="2763">
                  <c:v>7.042845002406017</c:v>
                </c:pt>
                <c:pt idx="2764">
                  <c:v>7.042647132665218</c:v>
                </c:pt>
                <c:pt idx="2765">
                  <c:v>7.042449269003908</c:v>
                </c:pt>
                <c:pt idx="2766">
                  <c:v>7.042251411421853</c:v>
                </c:pt>
                <c:pt idx="2767">
                  <c:v>7.042053559918809</c:v>
                </c:pt>
                <c:pt idx="2768">
                  <c:v>7.041855774867567</c:v>
                </c:pt>
                <c:pt idx="2769">
                  <c:v>7.041657935519985</c:v>
                </c:pt>
                <c:pt idx="2770">
                  <c:v>7.041460102250706</c:v>
                </c:pt>
                <c:pt idx="2771">
                  <c:v>7.041262275059483</c:v>
                </c:pt>
                <c:pt idx="2772">
                  <c:v>7.041064453946087</c:v>
                </c:pt>
                <c:pt idx="2773">
                  <c:v>7.040866699274023</c:v>
                </c:pt>
                <c:pt idx="2774">
                  <c:v>7.04066889031371</c:v>
                </c:pt>
                <c:pt idx="2775">
                  <c:v>7.040471087430497</c:v>
                </c:pt>
                <c:pt idx="2776">
                  <c:v>7.04027329062416</c:v>
                </c:pt>
                <c:pt idx="2777">
                  <c:v>7.040075499894455</c:v>
                </c:pt>
                <c:pt idx="2778">
                  <c:v>7.03987777559562</c:v>
                </c:pt>
                <c:pt idx="2779">
                  <c:v>7.039679997016612</c:v>
                </c:pt>
                <c:pt idx="2780">
                  <c:v>7.039482224513523</c:v>
                </c:pt>
                <c:pt idx="2781">
                  <c:v>7.039284458086112</c:v>
                </c:pt>
                <c:pt idx="2782">
                  <c:v>7.039086697734147</c:v>
                </c:pt>
                <c:pt idx="2783">
                  <c:v>7.03888900380259</c:v>
                </c:pt>
                <c:pt idx="2784">
                  <c:v>7.038691255598938</c:v>
                </c:pt>
                <c:pt idx="2785">
                  <c:v>7.038493513470013</c:v>
                </c:pt>
                <c:pt idx="2786">
                  <c:v>7.038295777415579</c:v>
                </c:pt>
                <c:pt idx="2787">
                  <c:v>7.038098047435396</c:v>
                </c:pt>
                <c:pt idx="2788">
                  <c:v>7.037900383865163</c:v>
                </c:pt>
                <c:pt idx="2789">
                  <c:v>7.037702666146915</c:v>
                </c:pt>
                <c:pt idx="2790">
                  <c:v>7.037504954628546</c:v>
                </c:pt>
                <c:pt idx="2791">
                  <c:v>7.037307249187545</c:v>
                </c:pt>
                <c:pt idx="2792">
                  <c:v>7.03710954982367</c:v>
                </c:pt>
                <c:pt idx="2793">
                  <c:v>7.036911916863281</c:v>
                </c:pt>
                <c:pt idx="2794">
                  <c:v>7.036714229651106</c:v>
                </c:pt>
                <c:pt idx="2795">
                  <c:v>7.036516548515347</c:v>
                </c:pt>
                <c:pt idx="2796">
                  <c:v>7.036318873455779</c:v>
                </c:pt>
                <c:pt idx="2797">
                  <c:v>7.036121204472167</c:v>
                </c:pt>
                <c:pt idx="2798">
                  <c:v>7.035923601881585</c:v>
                </c:pt>
                <c:pt idx="2799">
                  <c:v>7.035725945047307</c:v>
                </c:pt>
                <c:pt idx="2800">
                  <c:v>7.035528294288273</c:v>
                </c:pt>
                <c:pt idx="2801">
                  <c:v>7.035330649604247</c:v>
                </c:pt>
                <c:pt idx="2802">
                  <c:v>7.035133010994993</c:v>
                </c:pt>
                <c:pt idx="2803">
                  <c:v>7.034935438768328</c:v>
                </c:pt>
                <c:pt idx="2804">
                  <c:v>7.03473781230606</c:v>
                </c:pt>
                <c:pt idx="2805">
                  <c:v>7.034540191917855</c:v>
                </c:pt>
                <c:pt idx="2806">
                  <c:v>7.034342577603478</c:v>
                </c:pt>
                <c:pt idx="2807">
                  <c:v>7.034144969362695</c:v>
                </c:pt>
                <c:pt idx="2808">
                  <c:v>7.033947427494061</c:v>
                </c:pt>
                <c:pt idx="2809">
                  <c:v>7.033749831397906</c:v>
                </c:pt>
                <c:pt idx="2810">
                  <c:v>7.033552241374637</c:v>
                </c:pt>
                <c:pt idx="2811">
                  <c:v>7.033354657424018</c:v>
                </c:pt>
                <c:pt idx="2812">
                  <c:v>7.033157079545814</c:v>
                </c:pt>
                <c:pt idx="2813">
                  <c:v>7.032959568029315</c:v>
                </c:pt>
                <c:pt idx="2814">
                  <c:v>7.032762002293388</c:v>
                </c:pt>
                <c:pt idx="2815">
                  <c:v>7.03256444262916</c:v>
                </c:pt>
                <c:pt idx="2816">
                  <c:v>7.032366889036408</c:v>
                </c:pt>
                <c:pt idx="2817">
                  <c:v>7.032169341514893</c:v>
                </c:pt>
                <c:pt idx="2818">
                  <c:v>7.03197186034464</c:v>
                </c:pt>
                <c:pt idx="2819">
                  <c:v>7.03177432496304</c:v>
                </c:pt>
                <c:pt idx="2820">
                  <c:v>7.031576795651967</c:v>
                </c:pt>
                <c:pt idx="2821">
                  <c:v>7.031379272411188</c:v>
                </c:pt>
                <c:pt idx="2822">
                  <c:v>7.031181755240464</c:v>
                </c:pt>
                <c:pt idx="2823">
                  <c:v>7.030984304410565</c:v>
                </c:pt>
                <c:pt idx="2824">
                  <c:v>7.030786799377402</c:v>
                </c:pt>
                <c:pt idx="2825">
                  <c:v>7.030589300413588</c:v>
                </c:pt>
                <c:pt idx="2826">
                  <c:v>7.030391807518891</c:v>
                </c:pt>
                <c:pt idx="2827">
                  <c:v>7.030194320693072</c:v>
                </c:pt>
                <c:pt idx="2828">
                  <c:v>7.029996900197638</c:v>
                </c:pt>
                <c:pt idx="2829">
                  <c:v>7.02979942550702</c:v>
                </c:pt>
                <c:pt idx="2830">
                  <c:v>7.029601956884574</c:v>
                </c:pt>
                <c:pt idx="2831">
                  <c:v>7.029404494330067</c:v>
                </c:pt>
                <c:pt idx="2832">
                  <c:v>7.029207037843256</c:v>
                </c:pt>
                <c:pt idx="2833">
                  <c:v>7.029009647676395</c:v>
                </c:pt>
                <c:pt idx="2834">
                  <c:v>7.028812203322429</c:v>
                </c:pt>
                <c:pt idx="2835">
                  <c:v>7.028614765035457</c:v>
                </c:pt>
                <c:pt idx="2836">
                  <c:v>7.028417332815245</c:v>
                </c:pt>
                <c:pt idx="2837">
                  <c:v>7.028219906661556</c:v>
                </c:pt>
                <c:pt idx="2838">
                  <c:v>7.028022546817378</c:v>
                </c:pt>
                <c:pt idx="2839">
                  <c:v>7.027825132794177</c:v>
                </c:pt>
                <c:pt idx="2840">
                  <c:v>7.027627724836789</c:v>
                </c:pt>
                <c:pt idx="2841">
                  <c:v>7.027430322944977</c:v>
                </c:pt>
                <c:pt idx="2842">
                  <c:v>7.027232927118511</c:v>
                </c:pt>
                <c:pt idx="2843">
                  <c:v>7.027035597591129</c:v>
                </c:pt>
                <c:pt idx="2844">
                  <c:v>7.026838213892796</c:v>
                </c:pt>
                <c:pt idx="2845">
                  <c:v>7.026640836259096</c:v>
                </c:pt>
                <c:pt idx="2846">
                  <c:v>7.026443464689802</c:v>
                </c:pt>
                <c:pt idx="2847">
                  <c:v>7.026246099184674</c:v>
                </c:pt>
                <c:pt idx="2848">
                  <c:v>7.02604879996819</c:v>
                </c:pt>
                <c:pt idx="2849">
                  <c:v>7.025851446588828</c:v>
                </c:pt>
                <c:pt idx="2850">
                  <c:v>7.025654099272931</c:v>
                </c:pt>
                <c:pt idx="2851">
                  <c:v>7.025456758020248</c:v>
                </c:pt>
                <c:pt idx="2852">
                  <c:v>7.025259422830563</c:v>
                </c:pt>
                <c:pt idx="2853">
                  <c:v>7.025062153919094</c:v>
                </c:pt>
                <c:pt idx="2854">
                  <c:v>7.024864830852816</c:v>
                </c:pt>
                <c:pt idx="2855">
                  <c:v>7.024667513848825</c:v>
                </c:pt>
                <c:pt idx="2856">
                  <c:v>7.024470202906874</c:v>
                </c:pt>
                <c:pt idx="2857">
                  <c:v>7.024272898026729</c:v>
                </c:pt>
                <c:pt idx="2858">
                  <c:v>7.024075659414381</c:v>
                </c:pt>
                <c:pt idx="2859">
                  <c:v>7.023878366655299</c:v>
                </c:pt>
                <c:pt idx="2860">
                  <c:v>7.023681079957321</c:v>
                </c:pt>
                <c:pt idx="2861">
                  <c:v>7.023483799320205</c:v>
                </c:pt>
                <c:pt idx="2862">
                  <c:v>7.023286524743718</c:v>
                </c:pt>
                <c:pt idx="2863">
                  <c:v>7.023089316424603</c:v>
                </c:pt>
                <c:pt idx="2864">
                  <c:v>7.02289205396682</c:v>
                </c:pt>
                <c:pt idx="2865">
                  <c:v>7.022694797568957</c:v>
                </c:pt>
                <c:pt idx="2866">
                  <c:v>7.022497547230784</c:v>
                </c:pt>
                <c:pt idx="2867">
                  <c:v>7.022300302952065</c:v>
                </c:pt>
                <c:pt idx="2868">
                  <c:v>7.022103124920288</c:v>
                </c:pt>
                <c:pt idx="2869">
                  <c:v>7.021905892757909</c:v>
                </c:pt>
                <c:pt idx="2870">
                  <c:v>7.021708666654281</c:v>
                </c:pt>
                <c:pt idx="2871">
                  <c:v>7.021511446609155</c:v>
                </c:pt>
                <c:pt idx="2872">
                  <c:v>7.021314232622307</c:v>
                </c:pt>
                <c:pt idx="2873">
                  <c:v>7.021117084871981</c:v>
                </c:pt>
                <c:pt idx="2874">
                  <c:v>7.02091988299912</c:v>
                </c:pt>
                <c:pt idx="2875">
                  <c:v>7.02072268718383</c:v>
                </c:pt>
                <c:pt idx="2876">
                  <c:v>7.020525497425861</c:v>
                </c:pt>
                <c:pt idx="2877">
                  <c:v>7.02032831372499</c:v>
                </c:pt>
                <c:pt idx="2878">
                  <c:v>7.020131196250222</c:v>
                </c:pt>
                <c:pt idx="2879">
                  <c:v>7.019934024660981</c:v>
                </c:pt>
                <c:pt idx="2880">
                  <c:v>7.01973685912813</c:v>
                </c:pt>
                <c:pt idx="2881">
                  <c:v>7.019539699651433</c:v>
                </c:pt>
                <c:pt idx="2882">
                  <c:v>7.01934254623065</c:v>
                </c:pt>
                <c:pt idx="2883">
                  <c:v>7.019145459025547</c:v>
                </c:pt>
                <c:pt idx="2884">
                  <c:v>7.018948317714043</c:v>
                </c:pt>
                <c:pt idx="2885">
                  <c:v>7.018751182457743</c:v>
                </c:pt>
                <c:pt idx="2886">
                  <c:v>7.018554053256411</c:v>
                </c:pt>
                <c:pt idx="2887">
                  <c:v>7.018356930109827</c:v>
                </c:pt>
                <c:pt idx="2888">
                  <c:v>7.018159873168504</c:v>
                </c:pt>
                <c:pt idx="2889">
                  <c:v>7.017962762128837</c:v>
                </c:pt>
                <c:pt idx="2890">
                  <c:v>7.017765657143197</c:v>
                </c:pt>
                <c:pt idx="2891">
                  <c:v>7.017568558211349</c:v>
                </c:pt>
                <c:pt idx="2892">
                  <c:v>7.017371465333066</c:v>
                </c:pt>
                <c:pt idx="2893">
                  <c:v>7.017174438649629</c:v>
                </c:pt>
                <c:pt idx="2894">
                  <c:v>7.016977357875904</c:v>
                </c:pt>
                <c:pt idx="2895">
                  <c:v>7.016780283155035</c:v>
                </c:pt>
                <c:pt idx="2896">
                  <c:v>7.016583214486777</c:v>
                </c:pt>
                <c:pt idx="2897">
                  <c:v>7.016386151870901</c:v>
                </c:pt>
                <c:pt idx="2898">
                  <c:v>7.016189155439466</c:v>
                </c:pt>
                <c:pt idx="2899">
                  <c:v>7.015992104925794</c:v>
                </c:pt>
                <c:pt idx="2900">
                  <c:v>7.015795060463796</c:v>
                </c:pt>
                <c:pt idx="2901">
                  <c:v>7.015598022053236</c:v>
                </c:pt>
                <c:pt idx="2902">
                  <c:v>7.015400989693876</c:v>
                </c:pt>
                <c:pt idx="2903">
                  <c:v>7.015204023508548</c:v>
                </c:pt>
                <c:pt idx="2904">
                  <c:v>7.015007003249037</c:v>
                </c:pt>
                <c:pt idx="2905">
                  <c:v>7.014809989040022</c:v>
                </c:pt>
                <c:pt idx="2906">
                  <c:v>7.014612980881265</c:v>
                </c:pt>
                <c:pt idx="2907">
                  <c:v>7.014415978772527</c:v>
                </c:pt>
                <c:pt idx="2908">
                  <c:v>7.014219042827416</c:v>
                </c:pt>
                <c:pt idx="2909">
                  <c:v>7.014022052816177</c:v>
                </c:pt>
                <c:pt idx="2910">
                  <c:v>7.013825068854249</c:v>
                </c:pt>
                <c:pt idx="2911">
                  <c:v>7.013628090941407</c:v>
                </c:pt>
                <c:pt idx="2912">
                  <c:v>7.013431119077405</c:v>
                </c:pt>
                <c:pt idx="2913">
                  <c:v>7.013234213366617</c:v>
                </c:pt>
                <c:pt idx="2914">
                  <c:v>7.013037253597749</c:v>
                </c:pt>
                <c:pt idx="2915">
                  <c:v>7.012840299877026</c:v>
                </c:pt>
                <c:pt idx="2916">
                  <c:v>7.0126433522042</c:v>
                </c:pt>
                <c:pt idx="2917">
                  <c:v>7.01244641057904</c:v>
                </c:pt>
                <c:pt idx="2918">
                  <c:v>7.012249535096688</c:v>
                </c:pt>
                <c:pt idx="2919">
                  <c:v>7.012052605564307</c:v>
                </c:pt>
                <c:pt idx="2920">
                  <c:v>7.011855682078885</c:v>
                </c:pt>
                <c:pt idx="2921">
                  <c:v>7.01165876464019</c:v>
                </c:pt>
                <c:pt idx="2922">
                  <c:v>7.011461853247974</c:v>
                </c:pt>
                <c:pt idx="2923">
                  <c:v>7.01126500798817</c:v>
                </c:pt>
                <c:pt idx="2924">
                  <c:v>7.011068108686377</c:v>
                </c:pt>
                <c:pt idx="2925">
                  <c:v>7.01087121543037</c:v>
                </c:pt>
                <c:pt idx="2926">
                  <c:v>7.010674328219901</c:v>
                </c:pt>
                <c:pt idx="2927">
                  <c:v>7.010477447054749</c:v>
                </c:pt>
                <c:pt idx="2928">
                  <c:v>7.010280632011595</c:v>
                </c:pt>
                <c:pt idx="2929">
                  <c:v>7.010083762934506</c:v>
                </c:pt>
                <c:pt idx="2930">
                  <c:v>7.009886899902017</c:v>
                </c:pt>
                <c:pt idx="2931">
                  <c:v>7.009690042913898</c:v>
                </c:pt>
                <c:pt idx="2932">
                  <c:v>7.009493191969903</c:v>
                </c:pt>
                <c:pt idx="2933">
                  <c:v>7.009296407137514</c:v>
                </c:pt>
                <c:pt idx="2934">
                  <c:v>7.009099568279231</c:v>
                </c:pt>
                <c:pt idx="2935">
                  <c:v>7.008902735464372</c:v>
                </c:pt>
                <c:pt idx="2936">
                  <c:v>7.008705908692699</c:v>
                </c:pt>
                <c:pt idx="2937">
                  <c:v>7.008509087963978</c:v>
                </c:pt>
                <c:pt idx="2938">
                  <c:v>7.008312333336462</c:v>
                </c:pt>
                <c:pt idx="2939">
                  <c:v>7.008115524691091</c:v>
                </c:pt>
                <c:pt idx="2940">
                  <c:v>7.007918722087967</c:v>
                </c:pt>
                <c:pt idx="2941">
                  <c:v>7.007721925526856</c:v>
                </c:pt>
                <c:pt idx="2942">
                  <c:v>7.007525135007515</c:v>
                </c:pt>
                <c:pt idx="2943">
                  <c:v>7.007328410578981</c:v>
                </c:pt>
                <c:pt idx="2944">
                  <c:v>7.007131632140635</c:v>
                </c:pt>
                <c:pt idx="2945">
                  <c:v>7.006934859743351</c:v>
                </c:pt>
                <c:pt idx="2946">
                  <c:v>7.006738093386906</c:v>
                </c:pt>
                <c:pt idx="2947">
                  <c:v>7.006541333071051</c:v>
                </c:pt>
                <c:pt idx="2948">
                  <c:v>7.00634463883561</c:v>
                </c:pt>
                <c:pt idx="2949">
                  <c:v>7.006147890598394</c:v>
                </c:pt>
                <c:pt idx="2950">
                  <c:v>7.005951148401066</c:v>
                </c:pt>
                <c:pt idx="2951">
                  <c:v>7.00575441224339</c:v>
                </c:pt>
                <c:pt idx="2952">
                  <c:v>7.00555768212513</c:v>
                </c:pt>
                <c:pt idx="2953">
                  <c:v>7.00536101807689</c:v>
                </c:pt>
                <c:pt idx="2954">
                  <c:v>7.00516430003491</c:v>
                </c:pt>
                <c:pt idx="2955">
                  <c:v>7.004967588031643</c:v>
                </c:pt>
                <c:pt idx="2956">
                  <c:v>7.004770882066847</c:v>
                </c:pt>
                <c:pt idx="2957">
                  <c:v>7.004574182140288</c:v>
                </c:pt>
                <c:pt idx="2958">
                  <c:v>7.004377548273357</c:v>
                </c:pt>
                <c:pt idx="2959">
                  <c:v>7.004180860420724</c:v>
                </c:pt>
                <c:pt idx="2960">
                  <c:v>7.003984178605624</c:v>
                </c:pt>
                <c:pt idx="2961">
                  <c:v>7.003787502827818</c:v>
                </c:pt>
                <c:pt idx="2962">
                  <c:v>7.00359083308707</c:v>
                </c:pt>
                <c:pt idx="2963">
                  <c:v>7.00339422939556</c:v>
                </c:pt>
                <c:pt idx="2964">
                  <c:v>7.003197571726379</c:v>
                </c:pt>
                <c:pt idx="2965">
                  <c:v>7.003000920093555</c:v>
                </c:pt>
                <c:pt idx="2966">
                  <c:v>7.002804274496841</c:v>
                </c:pt>
                <c:pt idx="2967">
                  <c:v>7.002607634936012</c:v>
                </c:pt>
                <c:pt idx="2968">
                  <c:v>7.002411061414034</c:v>
                </c:pt>
                <c:pt idx="2969">
                  <c:v>7.002214433922416</c:v>
                </c:pt>
                <c:pt idx="2970">
                  <c:v>7.002017812465968</c:v>
                </c:pt>
                <c:pt idx="2971">
                  <c:v>7.001821197044466</c:v>
                </c:pt>
                <c:pt idx="2972">
                  <c:v>7.001624587657658</c:v>
                </c:pt>
                <c:pt idx="2973">
                  <c:v>7.00142804429932</c:v>
                </c:pt>
                <c:pt idx="2974">
                  <c:v>7.00123144697937</c:v>
                </c:pt>
                <c:pt idx="2975">
                  <c:v>7.001034855693411</c:v>
                </c:pt>
                <c:pt idx="2976">
                  <c:v>7.000838270441215</c:v>
                </c:pt>
                <c:pt idx="2977">
                  <c:v>7.000641691222548</c:v>
                </c:pt>
                <c:pt idx="2978">
                  <c:v>7.000445178021955</c:v>
                </c:pt>
                <c:pt idx="2979">
                  <c:v>7.00024861086778</c:v>
                </c:pt>
                <c:pt idx="2980">
                  <c:v>7.00005204974642</c:v>
                </c:pt>
                <c:pt idx="2981">
                  <c:v>6.99985549465765</c:v>
                </c:pt>
                <c:pt idx="2982">
                  <c:v>6.999658945601216</c:v>
                </c:pt>
                <c:pt idx="2983">
                  <c:v>6.999462462552482</c:v>
                </c:pt>
                <c:pt idx="2984">
                  <c:v>6.999265925558192</c:v>
                </c:pt>
                <c:pt idx="2985">
                  <c:v>6.99906939459554</c:v>
                </c:pt>
                <c:pt idx="2986">
                  <c:v>6.998872869664289</c:v>
                </c:pt>
                <c:pt idx="2987">
                  <c:v>6.998676350764207</c:v>
                </c:pt>
                <c:pt idx="2988">
                  <c:v>6.998479897861442</c:v>
                </c:pt>
                <c:pt idx="2989">
                  <c:v>6.998283391021146</c:v>
                </c:pt>
                <c:pt idx="2990">
                  <c:v>6.998086890211305</c:v>
                </c:pt>
                <c:pt idx="2991">
                  <c:v>6.99789039543169</c:v>
                </c:pt>
                <c:pt idx="2992">
                  <c:v>6.997693906682061</c:v>
                </c:pt>
                <c:pt idx="2993">
                  <c:v>6.997497483919377</c:v>
                </c:pt>
                <c:pt idx="2994">
                  <c:v>6.997301007227175</c:v>
                </c:pt>
                <c:pt idx="2995">
                  <c:v>6.997104536564253</c:v>
                </c:pt>
                <c:pt idx="2996">
                  <c:v>6.996908071930383</c:v>
                </c:pt>
                <c:pt idx="2997">
                  <c:v>6.996711613325319</c:v>
                </c:pt>
                <c:pt idx="2998">
                  <c:v>6.996515220696816</c:v>
                </c:pt>
                <c:pt idx="2999">
                  <c:v>6.996318774146827</c:v>
                </c:pt>
                <c:pt idx="3000">
                  <c:v>6.996122333624938</c:v>
                </c:pt>
                <c:pt idx="3001">
                  <c:v>6.99592589913091</c:v>
                </c:pt>
                <c:pt idx="3002">
                  <c:v>6.99572947066452</c:v>
                </c:pt>
                <c:pt idx="3003">
                  <c:v>6.995533108164315</c:v>
                </c:pt>
                <c:pt idx="3004">
                  <c:v>6.995336691750638</c:v>
                </c:pt>
                <c:pt idx="3005">
                  <c:v>6.995140281363883</c:v>
                </c:pt>
                <c:pt idx="3006">
                  <c:v>6.994943877003815</c:v>
                </c:pt>
                <c:pt idx="3007">
                  <c:v>6.994747478670201</c:v>
                </c:pt>
                <c:pt idx="3008">
                  <c:v>6.994551146292402</c:v>
                </c:pt>
                <c:pt idx="3009">
                  <c:v>6.994354760009148</c:v>
                </c:pt>
                <c:pt idx="3010">
                  <c:v>6.99415837975164</c:v>
                </c:pt>
                <c:pt idx="3011">
                  <c:v>6.99396200551964</c:v>
                </c:pt>
                <c:pt idx="3012">
                  <c:v>6.993765637312911</c:v>
                </c:pt>
                <c:pt idx="3013">
                  <c:v>6.99356933505163</c:v>
                </c:pt>
                <c:pt idx="3014">
                  <c:v>6.993372978892903</c:v>
                </c:pt>
                <c:pt idx="3015">
                  <c:v>6.99317662875874</c:v>
                </c:pt>
                <c:pt idx="3016">
                  <c:v>6.992980284648912</c:v>
                </c:pt>
                <c:pt idx="3017">
                  <c:v>6.992783946563183</c:v>
                </c:pt>
                <c:pt idx="3018">
                  <c:v>6.992587674412523</c:v>
                </c:pt>
                <c:pt idx="3019">
                  <c:v>6.992391348372436</c:v>
                </c:pt>
                <c:pt idx="3020">
                  <c:v>6.992195028355733</c:v>
                </c:pt>
                <c:pt idx="3021">
                  <c:v>6.99199871436219</c:v>
                </c:pt>
                <c:pt idx="3022">
                  <c:v>6.991802406391558</c:v>
                </c:pt>
                <c:pt idx="3023">
                  <c:v>6.991606164345633</c:v>
                </c:pt>
                <c:pt idx="3024">
                  <c:v>6.991409868418287</c:v>
                </c:pt>
                <c:pt idx="3025">
                  <c:v>6.991213578513158</c:v>
                </c:pt>
                <c:pt idx="3026">
                  <c:v>6.991017294629998</c:v>
                </c:pt>
                <c:pt idx="3027">
                  <c:v>6.990821016768577</c:v>
                </c:pt>
                <c:pt idx="3028">
                  <c:v>6.990624804821496</c:v>
                </c:pt>
                <c:pt idx="3029">
                  <c:v>6.990428539001006</c:v>
                </c:pt>
                <c:pt idx="3030">
                  <c:v>6.990232279201548</c:v>
                </c:pt>
                <c:pt idx="3031">
                  <c:v>6.990036025422884</c:v>
                </c:pt>
                <c:pt idx="3032">
                  <c:v>6.989839777664781</c:v>
                </c:pt>
                <c:pt idx="3033">
                  <c:v>6.989643595810658</c:v>
                </c:pt>
                <c:pt idx="3034">
                  <c:v>6.989447360091127</c:v>
                </c:pt>
                <c:pt idx="3035">
                  <c:v>6.98925113039145</c:v>
                </c:pt>
                <c:pt idx="3036">
                  <c:v>6.989054906711387</c:v>
                </c:pt>
                <c:pt idx="3037">
                  <c:v>6.98885868905071</c:v>
                </c:pt>
                <c:pt idx="3038">
                  <c:v>6.988662537283646</c:v>
                </c:pt>
                <c:pt idx="3039">
                  <c:v>6.988466331659183</c:v>
                </c:pt>
                <c:pt idx="3040">
                  <c:v>6.9882701320534</c:v>
                </c:pt>
                <c:pt idx="3041">
                  <c:v>6.988073938466048</c:v>
                </c:pt>
                <c:pt idx="3042">
                  <c:v>6.987877750896899</c:v>
                </c:pt>
                <c:pt idx="3043">
                  <c:v>6.987681629211009</c:v>
                </c:pt>
                <c:pt idx="3044">
                  <c:v>6.987485453675724</c:v>
                </c:pt>
                <c:pt idx="3045">
                  <c:v>6.987289284157935</c:v>
                </c:pt>
                <c:pt idx="3046">
                  <c:v>6.987093120657405</c:v>
                </c:pt>
                <c:pt idx="3047">
                  <c:v>6.9868969631739</c:v>
                </c:pt>
                <c:pt idx="3048">
                  <c:v>6.986700871563288</c:v>
                </c:pt>
                <c:pt idx="3049">
                  <c:v>6.986504726111287</c:v>
                </c:pt>
                <c:pt idx="3050">
                  <c:v>6.986308586675603</c:v>
                </c:pt>
                <c:pt idx="3051">
                  <c:v>6.986112453255997</c:v>
                </c:pt>
                <c:pt idx="3052">
                  <c:v>6.985916325852242</c:v>
                </c:pt>
                <c:pt idx="3053">
                  <c:v>6.985720264311022</c:v>
                </c:pt>
                <c:pt idx="3054">
                  <c:v>6.985524148936409</c:v>
                </c:pt>
                <c:pt idx="3055">
                  <c:v>6.985328039576941</c:v>
                </c:pt>
                <c:pt idx="3056">
                  <c:v>6.985131936232372</c:v>
                </c:pt>
                <c:pt idx="3057">
                  <c:v>6.984935838902466</c:v>
                </c:pt>
                <c:pt idx="3058">
                  <c:v>6.984739807424749</c:v>
                </c:pt>
                <c:pt idx="3059">
                  <c:v>6.98454372212164</c:v>
                </c:pt>
                <c:pt idx="3060">
                  <c:v>6.98434764283249</c:v>
                </c:pt>
                <c:pt idx="3061">
                  <c:v>6.98415156955706</c:v>
                </c:pt>
                <c:pt idx="3062">
                  <c:v>6.983955502295124</c:v>
                </c:pt>
                <c:pt idx="3063">
                  <c:v>6.983759500875013</c:v>
                </c:pt>
                <c:pt idx="3064">
                  <c:v>6.98356344563751</c:v>
                </c:pt>
                <c:pt idx="3065">
                  <c:v>6.98336739641279</c:v>
                </c:pt>
                <c:pt idx="3066">
                  <c:v>6.983171353200611</c:v>
                </c:pt>
                <c:pt idx="3067">
                  <c:v>6.982975316000741</c:v>
                </c:pt>
                <c:pt idx="3068">
                  <c:v>6.982779344632353</c:v>
                </c:pt>
                <c:pt idx="3069">
                  <c:v>6.982583319454563</c:v>
                </c:pt>
                <c:pt idx="3070">
                  <c:v>6.982387300288377</c:v>
                </c:pt>
                <c:pt idx="3071">
                  <c:v>6.982191287133557</c:v>
                </c:pt>
                <c:pt idx="3072">
                  <c:v>6.981995279989868</c:v>
                </c:pt>
                <c:pt idx="3073">
                  <c:v>6.981799338667308</c:v>
                </c:pt>
                <c:pt idx="3074">
                  <c:v>6.98160334354334</c:v>
                </c:pt>
                <c:pt idx="3075">
                  <c:v>6.981407354429797</c:v>
                </c:pt>
                <c:pt idx="3076">
                  <c:v>6.981211371326442</c:v>
                </c:pt>
                <c:pt idx="3077">
                  <c:v>6.98101539423304</c:v>
                </c:pt>
                <c:pt idx="3078">
                  <c:v>6.980819482950416</c:v>
                </c:pt>
                <c:pt idx="3079">
                  <c:v>6.98062351787438</c:v>
                </c:pt>
                <c:pt idx="3080">
                  <c:v>6.980427558807587</c:v>
                </c:pt>
                <c:pt idx="3081">
                  <c:v>6.980231605749808</c:v>
                </c:pt>
                <c:pt idx="3082">
                  <c:v>6.980035658700794</c:v>
                </c:pt>
                <c:pt idx="3083">
                  <c:v>6.979839777452222</c:v>
                </c:pt>
                <c:pt idx="3084">
                  <c:v>6.979643842418226</c:v>
                </c:pt>
                <c:pt idx="3085">
                  <c:v>6.97944791339229</c:v>
                </c:pt>
                <c:pt idx="3086">
                  <c:v>6.97925199037419</c:v>
                </c:pt>
                <c:pt idx="3087">
                  <c:v>6.979056073363683</c:v>
                </c:pt>
                <c:pt idx="3088">
                  <c:v>6.978860222143263</c:v>
                </c:pt>
                <c:pt idx="3089">
                  <c:v>6.978664317145408</c:v>
                </c:pt>
                <c:pt idx="3090">
                  <c:v>6.978468418154442</c:v>
                </c:pt>
                <c:pt idx="3091">
                  <c:v>6.97827252517013</c:v>
                </c:pt>
                <c:pt idx="3092">
                  <c:v>6.978076638192232</c:v>
                </c:pt>
                <c:pt idx="3093">
                  <c:v>6.977880816994078</c:v>
                </c:pt>
                <c:pt idx="3094">
                  <c:v>6.977684942026476</c:v>
                </c:pt>
                <c:pt idx="3095">
                  <c:v>6.977489073064587</c:v>
                </c:pt>
                <c:pt idx="3096">
                  <c:v>6.97729321010817</c:v>
                </c:pt>
                <c:pt idx="3097">
                  <c:v>6.97709735315699</c:v>
                </c:pt>
                <c:pt idx="3098">
                  <c:v>6.976901561975215</c:v>
                </c:pt>
                <c:pt idx="3099">
                  <c:v>6.976705717031973</c:v>
                </c:pt>
                <c:pt idx="3100">
                  <c:v>6.976509878093263</c:v>
                </c:pt>
                <c:pt idx="3101">
                  <c:v>6.97631404515885</c:v>
                </c:pt>
                <c:pt idx="3102">
                  <c:v>6.976118218228491</c:v>
                </c:pt>
                <c:pt idx="3103">
                  <c:v>6.975922457057205</c:v>
                </c:pt>
                <c:pt idx="3104">
                  <c:v>6.975726642132432</c:v>
                </c:pt>
                <c:pt idx="3105">
                  <c:v>6.975530833211009</c:v>
                </c:pt>
                <c:pt idx="3106">
                  <c:v>6.975335030292707</c:v>
                </c:pt>
                <c:pt idx="3107">
                  <c:v>6.975139233377286</c:v>
                </c:pt>
                <c:pt idx="3108">
                  <c:v>6.974943502210592</c:v>
                </c:pt>
                <c:pt idx="3109">
                  <c:v>6.974747717298395</c:v>
                </c:pt>
                <c:pt idx="3110">
                  <c:v>6.97455193838837</c:v>
                </c:pt>
                <c:pt idx="3111">
                  <c:v>6.974356165480287</c:v>
                </c:pt>
                <c:pt idx="3112">
                  <c:v>6.974160398573905</c:v>
                </c:pt>
                <c:pt idx="3113">
                  <c:v>6.973964697405917</c:v>
                </c:pt>
                <c:pt idx="3114">
                  <c:v>6.973768942500402</c:v>
                </c:pt>
                <c:pt idx="3115">
                  <c:v>6.973573193595887</c:v>
                </c:pt>
                <c:pt idx="3116">
                  <c:v>6.97337745069213</c:v>
                </c:pt>
                <c:pt idx="3117">
                  <c:v>6.973181713788892</c:v>
                </c:pt>
                <c:pt idx="3118">
                  <c:v>6.972986042613718</c:v>
                </c:pt>
                <c:pt idx="3119">
                  <c:v>6.972790317708995</c:v>
                </c:pt>
                <c:pt idx="3120">
                  <c:v>6.972594598804089</c:v>
                </c:pt>
                <c:pt idx="3121">
                  <c:v>6.972398885898768</c:v>
                </c:pt>
                <c:pt idx="3122">
                  <c:v>6.972203178992788</c:v>
                </c:pt>
                <c:pt idx="3123">
                  <c:v>6.972007537804536</c:v>
                </c:pt>
                <c:pt idx="3124">
                  <c:v>6.971811842894712</c:v>
                </c:pt>
                <c:pt idx="3125">
                  <c:v>6.97161615398353</c:v>
                </c:pt>
                <c:pt idx="3126">
                  <c:v>6.971420471070746</c:v>
                </c:pt>
                <c:pt idx="3127">
                  <c:v>6.97122479415613</c:v>
                </c:pt>
                <c:pt idx="3128">
                  <c:v>6.971029182948916</c:v>
                </c:pt>
                <c:pt idx="3129">
                  <c:v>6.970833518028095</c:v>
                </c:pt>
                <c:pt idx="3130">
                  <c:v>6.970637859104738</c:v>
                </c:pt>
                <c:pt idx="3131">
                  <c:v>6.970442206178605</c:v>
                </c:pt>
                <c:pt idx="3132">
                  <c:v>6.970246559249461</c:v>
                </c:pt>
                <c:pt idx="3133">
                  <c:v>6.970050978017386</c:v>
                </c:pt>
                <c:pt idx="3134">
                  <c:v>6.969855343079683</c:v>
                </c:pt>
                <c:pt idx="3135">
                  <c:v>6.969659714138264</c:v>
                </c:pt>
                <c:pt idx="3136">
                  <c:v>6.96946409119289</c:v>
                </c:pt>
                <c:pt idx="3137">
                  <c:v>6.969268474243327</c:v>
                </c:pt>
                <c:pt idx="3138">
                  <c:v>6.969072922980497</c:v>
                </c:pt>
                <c:pt idx="3139">
                  <c:v>6.968877318020016</c:v>
                </c:pt>
                <c:pt idx="3140">
                  <c:v>6.96868171905464</c:v>
                </c:pt>
                <c:pt idx="3141">
                  <c:v>6.968486126084128</c:v>
                </c:pt>
                <c:pt idx="3142">
                  <c:v>6.968290539108247</c:v>
                </c:pt>
                <c:pt idx="3143">
                  <c:v>6.968095017808785</c:v>
                </c:pt>
                <c:pt idx="3144">
                  <c:v>6.967899442819636</c:v>
                </c:pt>
                <c:pt idx="3145">
                  <c:v>6.967703873824409</c:v>
                </c:pt>
                <c:pt idx="3146">
                  <c:v>6.96750831082287</c:v>
                </c:pt>
                <c:pt idx="3147">
                  <c:v>6.967312753814785</c:v>
                </c:pt>
                <c:pt idx="3148">
                  <c:v>6.967117262472793</c:v>
                </c:pt>
                <c:pt idx="3149">
                  <c:v>6.966921717449081</c:v>
                </c:pt>
                <c:pt idx="3150">
                  <c:v>6.966726178418113</c:v>
                </c:pt>
                <c:pt idx="3151">
                  <c:v>6.966530645379654</c:v>
                </c:pt>
                <c:pt idx="3152">
                  <c:v>6.966335118333471</c:v>
                </c:pt>
                <c:pt idx="3153">
                  <c:v>6.966139656943062</c:v>
                </c:pt>
                <c:pt idx="3154">
                  <c:v>6.965944141878889</c:v>
                </c:pt>
                <c:pt idx="3155">
                  <c:v>6.96574863280629</c:v>
                </c:pt>
                <c:pt idx="3156">
                  <c:v>6.965553129725021</c:v>
                </c:pt>
                <c:pt idx="3157">
                  <c:v>6.965357632634847</c:v>
                </c:pt>
                <c:pt idx="3158">
                  <c:v>6.965162201190127</c:v>
                </c:pt>
                <c:pt idx="3159">
                  <c:v>6.964966716079608</c:v>
                </c:pt>
                <c:pt idx="3160">
                  <c:v>6.964771236959478</c:v>
                </c:pt>
                <c:pt idx="3161">
                  <c:v>6.964575763829505</c:v>
                </c:pt>
                <c:pt idx="3162">
                  <c:v>6.964380296689446</c:v>
                </c:pt>
                <c:pt idx="3163">
                  <c:v>6.96418489518453</c:v>
                </c:pt>
                <c:pt idx="3164">
                  <c:v>6.963989440021775</c:v>
                </c:pt>
                <c:pt idx="3165">
                  <c:v>6.96379399084823</c:v>
                </c:pt>
                <c:pt idx="3166">
                  <c:v>6.963598547663658</c:v>
                </c:pt>
                <c:pt idx="3167">
                  <c:v>6.96340311046783</c:v>
                </c:pt>
                <c:pt idx="3168">
                  <c:v>6.963207738896815</c:v>
                </c:pt>
                <c:pt idx="3169">
                  <c:v>6.963012313675926</c:v>
                </c:pt>
                <c:pt idx="3170">
                  <c:v>6.962816894585465</c:v>
                </c:pt>
                <c:pt idx="3171">
                  <c:v>6.9626214819376</c:v>
                </c:pt>
                <c:pt idx="3172">
                  <c:v>6.962426075281977</c:v>
                </c:pt>
                <c:pt idx="3173">
                  <c:v>6.962230734245376</c:v>
                </c:pt>
                <c:pt idx="3174">
                  <c:v>6.962035339571748</c:v>
                </c:pt>
                <c:pt idx="3175">
                  <c:v>6.961839950889706</c:v>
                </c:pt>
                <c:pt idx="3176">
                  <c:v>6.961644568199011</c:v>
                </c:pt>
                <c:pt idx="3177">
                  <c:v>6.961449191499452</c:v>
                </c:pt>
                <c:pt idx="3178">
                  <c:v>6.961253880408656</c:v>
                </c:pt>
                <c:pt idx="3179">
                  <c:v>6.961058515688856</c:v>
                </c:pt>
                <c:pt idx="3180">
                  <c:v>6.960863156959518</c:v>
                </c:pt>
                <c:pt idx="3181">
                  <c:v>6.960667804220417</c:v>
                </c:pt>
                <c:pt idx="3182">
                  <c:v>6.96047245747133</c:v>
                </c:pt>
                <c:pt idx="3183">
                  <c:v>6.960277176320749</c:v>
                </c:pt>
                <c:pt idx="3184">
                  <c:v>6.960081841549188</c:v>
                </c:pt>
                <c:pt idx="3185">
                  <c:v>6.959886512766976</c:v>
                </c:pt>
                <c:pt idx="3186">
                  <c:v>6.959691189973886</c:v>
                </c:pt>
                <c:pt idx="3187">
                  <c:v>6.959495873169681</c:v>
                </c:pt>
                <c:pt idx="3188">
                  <c:v>6.959300621953736</c:v>
                </c:pt>
                <c:pt idx="3189">
                  <c:v>6.95910531712483</c:v>
                </c:pt>
                <c:pt idx="3190">
                  <c:v>6.958910018284151</c:v>
                </c:pt>
                <c:pt idx="3191">
                  <c:v>6.958714725431475</c:v>
                </c:pt>
                <c:pt idx="3192">
                  <c:v>6.958519438566578</c:v>
                </c:pt>
                <c:pt idx="3193">
                  <c:v>6.958324217279681</c:v>
                </c:pt>
                <c:pt idx="3194">
                  <c:v>6.958128942387844</c:v>
                </c:pt>
                <c:pt idx="3195">
                  <c:v>6.957933673483116</c:v>
                </c:pt>
                <c:pt idx="3196">
                  <c:v>6.957738410565274</c:v>
                </c:pt>
                <c:pt idx="3197">
                  <c:v>6.957543153634093</c:v>
                </c:pt>
                <c:pt idx="3198">
                  <c:v>6.957347962270661</c:v>
                </c:pt>
                <c:pt idx="3199">
                  <c:v>6.957152717310306</c:v>
                </c:pt>
                <c:pt idx="3200">
                  <c:v>6.95695747833594</c:v>
                </c:pt>
                <c:pt idx="3201">
                  <c:v>6.956762245347348</c:v>
                </c:pt>
                <c:pt idx="3202">
                  <c:v>6.956567018344298</c:v>
                </c:pt>
                <c:pt idx="3203">
                  <c:v>6.956371856898746</c:v>
                </c:pt>
                <c:pt idx="3204">
                  <c:v>6.956176641864288</c:v>
                </c:pt>
                <c:pt idx="3205">
                  <c:v>6.955981432814704</c:v>
                </c:pt>
                <c:pt idx="3206">
                  <c:v>6.955786229749767</c:v>
                </c:pt>
                <c:pt idx="3207">
                  <c:v>6.955591032669265</c:v>
                </c:pt>
                <c:pt idx="3208">
                  <c:v>6.955395901136009</c:v>
                </c:pt>
                <c:pt idx="3209">
                  <c:v>6.955200716021861</c:v>
                </c:pt>
                <c:pt idx="3210">
                  <c:v>6.955005536891467</c:v>
                </c:pt>
                <c:pt idx="3211">
                  <c:v>6.954810363744611</c:v>
                </c:pt>
                <c:pt idx="3212">
                  <c:v>6.954615196581065</c:v>
                </c:pt>
                <c:pt idx="3213">
                  <c:v>6.954420094954524</c:v>
                </c:pt>
                <c:pt idx="3214">
                  <c:v>6.954224939755095</c:v>
                </c:pt>
                <c:pt idx="3215">
                  <c:v>6.954029790538313</c:v>
                </c:pt>
                <c:pt idx="3216">
                  <c:v>6.953834647303942</c:v>
                </c:pt>
                <c:pt idx="3217">
                  <c:v>6.953639510051771</c:v>
                </c:pt>
                <c:pt idx="3218">
                  <c:v>6.953444438326355</c:v>
                </c:pt>
                <c:pt idx="3219">
                  <c:v>6.95324931303607</c:v>
                </c:pt>
                <c:pt idx="3220">
                  <c:v>6.953054193727307</c:v>
                </c:pt>
                <c:pt idx="3221">
                  <c:v>6.952859080399843</c:v>
                </c:pt>
                <c:pt idx="3222">
                  <c:v>6.952663973053453</c:v>
                </c:pt>
                <c:pt idx="3223">
                  <c:v>6.952468931223582</c:v>
                </c:pt>
                <c:pt idx="3224">
                  <c:v>6.95227383583685</c:v>
                </c:pt>
                <c:pt idx="3225">
                  <c:v>6.952078746430521</c:v>
                </c:pt>
                <c:pt idx="3226">
                  <c:v>6.951883663004378</c:v>
                </c:pt>
                <c:pt idx="3227">
                  <c:v>6.95168858555819</c:v>
                </c:pt>
                <c:pt idx="3228">
                  <c:v>6.951493573618275</c:v>
                </c:pt>
                <c:pt idx="3229">
                  <c:v>6.951298508129508</c:v>
                </c:pt>
                <c:pt idx="3230">
                  <c:v>6.95110344862003</c:v>
                </c:pt>
                <c:pt idx="3231">
                  <c:v>6.950908395089616</c:v>
                </c:pt>
                <c:pt idx="3232">
                  <c:v>6.95071334753804</c:v>
                </c:pt>
                <c:pt idx="3233">
                  <c:v>6.950518365482504</c:v>
                </c:pt>
                <c:pt idx="3234">
                  <c:v>6.950323329886118</c:v>
                </c:pt>
                <c:pt idx="3235">
                  <c:v>6.950128300267901</c:v>
                </c:pt>
                <c:pt idx="3236">
                  <c:v>6.949933276627632</c:v>
                </c:pt>
                <c:pt idx="3237">
                  <c:v>6.949738258965088</c:v>
                </c:pt>
                <c:pt idx="3238">
                  <c:v>6.949543306788343</c:v>
                </c:pt>
                <c:pt idx="3239">
                  <c:v>6.94934830107875</c:v>
                </c:pt>
                <c:pt idx="3240">
                  <c:v>6.949153301346212</c:v>
                </c:pt>
                <c:pt idx="3241">
                  <c:v>6.948958307590503</c:v>
                </c:pt>
                <c:pt idx="3242">
                  <c:v>6.9487633198114</c:v>
                </c:pt>
                <c:pt idx="3243">
                  <c:v>6.948568397507862</c:v>
                </c:pt>
                <c:pt idx="3244">
                  <c:v>6.948373421679478</c:v>
                </c:pt>
                <c:pt idx="3245">
                  <c:v>6.948178451827031</c:v>
                </c:pt>
                <c:pt idx="3246">
                  <c:v>6.947983487950296</c:v>
                </c:pt>
                <c:pt idx="3247">
                  <c:v>6.947788530049047</c:v>
                </c:pt>
                <c:pt idx="3248">
                  <c:v>6.947593637613135</c:v>
                </c:pt>
                <c:pt idx="3249">
                  <c:v>6.947398691660376</c:v>
                </c:pt>
                <c:pt idx="3250">
                  <c:v>6.947203751682431</c:v>
                </c:pt>
                <c:pt idx="3251">
                  <c:v>6.947008817679085</c:v>
                </c:pt>
                <c:pt idx="3252">
                  <c:v>6.94681388965011</c:v>
                </c:pt>
                <c:pt idx="3253">
                  <c:v>6.946619027076232</c:v>
                </c:pt>
                <c:pt idx="3254">
                  <c:v>6.946424110993508</c:v>
                </c:pt>
                <c:pt idx="3255">
                  <c:v>6.946229200884488</c:v>
                </c:pt>
                <c:pt idx="3256">
                  <c:v>6.946034296748937</c:v>
                </c:pt>
                <c:pt idx="3257">
                  <c:v>6.94583939858665</c:v>
                </c:pt>
                <c:pt idx="3258">
                  <c:v>6.945644565869226</c:v>
                </c:pt>
                <c:pt idx="3259">
                  <c:v>6.945449679650951</c:v>
                </c:pt>
                <c:pt idx="3260">
                  <c:v>6.945254799405263</c:v>
                </c:pt>
                <c:pt idx="3261">
                  <c:v>6.945059925131936</c:v>
                </c:pt>
                <c:pt idx="3262">
                  <c:v>6.94486505683074</c:v>
                </c:pt>
                <c:pt idx="3263">
                  <c:v>6.94467025396419</c:v>
                </c:pt>
                <c:pt idx="3264">
                  <c:v>6.94447539760478</c:v>
                </c:pt>
                <c:pt idx="3265">
                  <c:v>6.944280547216835</c:v>
                </c:pt>
                <c:pt idx="3266">
                  <c:v>6.94408570280014</c:v>
                </c:pt>
                <c:pt idx="3267">
                  <c:v>6.943890864354462</c:v>
                </c:pt>
                <c:pt idx="3268">
                  <c:v>6.943696091333197</c:v>
                </c:pt>
                <c:pt idx="3269">
                  <c:v>6.943501264827063</c:v>
                </c:pt>
                <c:pt idx="3270">
                  <c:v>6.943306444291282</c:v>
                </c:pt>
                <c:pt idx="3271">
                  <c:v>6.943111629725628</c:v>
                </c:pt>
                <c:pt idx="3272">
                  <c:v>6.942916821129875</c:v>
                </c:pt>
                <c:pt idx="3273">
                  <c:v>6.942722077948309</c:v>
                </c:pt>
                <c:pt idx="3274">
                  <c:v>6.942527281289872</c:v>
                </c:pt>
                <c:pt idx="3275">
                  <c:v>6.94233249060067</c:v>
                </c:pt>
                <c:pt idx="3276">
                  <c:v>6.94213770588047</c:v>
                </c:pt>
                <c:pt idx="3277">
                  <c:v>6.941942927129061</c:v>
                </c:pt>
                <c:pt idx="3278">
                  <c:v>6.941748213781614</c:v>
                </c:pt>
                <c:pt idx="3279">
                  <c:v>6.94155344696528</c:v>
                </c:pt>
                <c:pt idx="3280">
                  <c:v>6.941358686117066</c:v>
                </c:pt>
                <c:pt idx="3281">
                  <c:v>6.941163931236741</c:v>
                </c:pt>
                <c:pt idx="3282">
                  <c:v>6.94096918232409</c:v>
                </c:pt>
                <c:pt idx="3283">
                  <c:v>6.940774498805168</c:v>
                </c:pt>
                <c:pt idx="3284">
                  <c:v>6.940579761825358</c:v>
                </c:pt>
                <c:pt idx="3285">
                  <c:v>6.940385030812546</c:v>
                </c:pt>
                <c:pt idx="3286">
                  <c:v>6.94019030576651</c:v>
                </c:pt>
                <c:pt idx="3287">
                  <c:v>6.939995586687023</c:v>
                </c:pt>
                <c:pt idx="3288">
                  <c:v>6.939800932991055</c:v>
                </c:pt>
                <c:pt idx="3289">
                  <c:v>6.93960622584218</c:v>
                </c:pt>
                <c:pt idx="3290">
                  <c:v>6.939411524659186</c:v>
                </c:pt>
                <c:pt idx="3291">
                  <c:v>6.939216829441848</c:v>
                </c:pt>
                <c:pt idx="3292">
                  <c:v>6.939022140189948</c:v>
                </c:pt>
                <c:pt idx="3293">
                  <c:v>6.93882751631134</c:v>
                </c:pt>
                <c:pt idx="3294">
                  <c:v>6.938632838987815</c:v>
                </c:pt>
                <c:pt idx="3295">
                  <c:v>6.938438167629052</c:v>
                </c:pt>
                <c:pt idx="3296">
                  <c:v>6.93824350223483</c:v>
                </c:pt>
                <c:pt idx="3297">
                  <c:v>6.938048842804926</c:v>
                </c:pt>
                <c:pt idx="3298">
                  <c:v>6.937854248738095</c:v>
                </c:pt>
                <c:pt idx="3299">
                  <c:v>6.93765960123434</c:v>
                </c:pt>
                <c:pt idx="3300">
                  <c:v>6.937464959694219</c:v>
                </c:pt>
                <c:pt idx="3301">
                  <c:v>6.93727032411753</c:v>
                </c:pt>
                <c:pt idx="3302">
                  <c:v>6.937075694504033</c:v>
                </c:pt>
                <c:pt idx="3303">
                  <c:v>6.936881130243402</c:v>
                </c:pt>
                <c:pt idx="3304">
                  <c:v>6.936686512553817</c:v>
                </c:pt>
                <c:pt idx="3305">
                  <c:v>6.93649190082676</c:v>
                </c:pt>
                <c:pt idx="3306">
                  <c:v>6.93629729506201</c:v>
                </c:pt>
                <c:pt idx="3307">
                  <c:v>6.93610269525934</c:v>
                </c:pt>
                <c:pt idx="3308">
                  <c:v>6.935908160799322</c:v>
                </c:pt>
                <c:pt idx="3309">
                  <c:v>6.935713572918327</c:v>
                </c:pt>
                <c:pt idx="3310">
                  <c:v>6.935518990998745</c:v>
                </c:pt>
                <c:pt idx="3311">
                  <c:v>6.93532441504035</c:v>
                </c:pt>
                <c:pt idx="3312">
                  <c:v>6.93512984504292</c:v>
                </c:pt>
                <c:pt idx="3313">
                  <c:v>6.934935340377927</c:v>
                </c:pt>
                <c:pt idx="3314">
                  <c:v>6.93474078229994</c:v>
                </c:pt>
                <c:pt idx="3315">
                  <c:v>6.934546230182245</c:v>
                </c:pt>
                <c:pt idx="3316">
                  <c:v>6.93435168402462</c:v>
                </c:pt>
                <c:pt idx="3317">
                  <c:v>6.934157143826844</c:v>
                </c:pt>
                <c:pt idx="3318">
                  <c:v>6.933962668951297</c:v>
                </c:pt>
                <c:pt idx="3319">
                  <c:v>6.93376814067073</c:v>
                </c:pt>
                <c:pt idx="3320">
                  <c:v>6.933573618349336</c:v>
                </c:pt>
                <c:pt idx="3321">
                  <c:v>6.933379101986897</c:v>
                </c:pt>
                <c:pt idx="3322">
                  <c:v>6.933184591583185</c:v>
                </c:pt>
                <c:pt idx="3323">
                  <c:v>6.932990146491496</c:v>
                </c:pt>
                <c:pt idx="3324">
                  <c:v>6.932795648002759</c:v>
                </c:pt>
                <c:pt idx="3325">
                  <c:v>6.932601155472085</c:v>
                </c:pt>
                <c:pt idx="3326">
                  <c:v>6.932406668899239</c:v>
                </c:pt>
                <c:pt idx="3327">
                  <c:v>6.932212188284017</c:v>
                </c:pt>
                <c:pt idx="3328">
                  <c:v>6.932017772970601</c:v>
                </c:pt>
                <c:pt idx="3329">
                  <c:v>6.931823304268114</c:v>
                </c:pt>
                <c:pt idx="3330">
                  <c:v>6.931628841522568</c:v>
                </c:pt>
                <c:pt idx="3331">
                  <c:v>6.93143438473374</c:v>
                </c:pt>
                <c:pt idx="3332">
                  <c:v>6.931239933901406</c:v>
                </c:pt>
                <c:pt idx="3333">
                  <c:v>6.931045548360681</c:v>
                </c:pt>
                <c:pt idx="3334">
                  <c:v>6.930851109438852</c:v>
                </c:pt>
                <c:pt idx="3335">
                  <c:v>6.93065667647285</c:v>
                </c:pt>
                <c:pt idx="3336">
                  <c:v>6.930462249462448</c:v>
                </c:pt>
                <c:pt idx="3337">
                  <c:v>6.930267828407425</c:v>
                </c:pt>
                <c:pt idx="3338">
                  <c:v>6.93007347263381</c:v>
                </c:pt>
                <c:pt idx="3339">
                  <c:v>6.929879063487055</c:v>
                </c:pt>
                <c:pt idx="3340">
                  <c:v>6.929684660295007</c:v>
                </c:pt>
                <c:pt idx="3341">
                  <c:v>6.929490263057447</c:v>
                </c:pt>
                <c:pt idx="3342">
                  <c:v>6.92929587177415</c:v>
                </c:pt>
                <c:pt idx="3343">
                  <c:v>6.929101545762055</c:v>
                </c:pt>
                <c:pt idx="3344">
                  <c:v>6.928907166384789</c:v>
                </c:pt>
                <c:pt idx="3345">
                  <c:v>6.92871279296112</c:v>
                </c:pt>
                <c:pt idx="3346">
                  <c:v>6.928518425490814</c:v>
                </c:pt>
                <c:pt idx="3347">
                  <c:v>6.928324063973652</c:v>
                </c:pt>
                <c:pt idx="3348">
                  <c:v>6.928129767717491</c:v>
                </c:pt>
                <c:pt idx="3349">
                  <c:v>6.927935418104134</c:v>
                </c:pt>
                <c:pt idx="3350">
                  <c:v>6.927741074443248</c:v>
                </c:pt>
                <c:pt idx="3351">
                  <c:v>6.927546736734611</c:v>
                </c:pt>
                <c:pt idx="3352">
                  <c:v>6.927352404978002</c:v>
                </c:pt>
                <c:pt idx="3353">
                  <c:v>6.927158138472198</c:v>
                </c:pt>
                <c:pt idx="3354">
                  <c:v>6.926963818617155</c:v>
                </c:pt>
                <c:pt idx="3355">
                  <c:v>6.92676950471347</c:v>
                </c:pt>
                <c:pt idx="3356">
                  <c:v>6.926575196760915</c:v>
                </c:pt>
                <c:pt idx="3357">
                  <c:v>6.926380894759271</c:v>
                </c:pt>
                <c:pt idx="3358">
                  <c:v>6.926186657998233</c:v>
                </c:pt>
                <c:pt idx="3359">
                  <c:v>6.925992367895922</c:v>
                </c:pt>
                <c:pt idx="3360">
                  <c:v>6.925798083743853</c:v>
                </c:pt>
                <c:pt idx="3361">
                  <c:v>6.925603805541797</c:v>
                </c:pt>
                <c:pt idx="3362">
                  <c:v>6.925409533289533</c:v>
                </c:pt>
                <c:pt idx="3363">
                  <c:v>6.925215326267679</c:v>
                </c:pt>
                <c:pt idx="3364">
                  <c:v>6.925021065912516</c:v>
                </c:pt>
                <c:pt idx="3365">
                  <c:v>6.924826811506468</c:v>
                </c:pt>
                <c:pt idx="3366">
                  <c:v>6.924632563049328</c:v>
                </c:pt>
                <c:pt idx="3367">
                  <c:v>6.924438320540855</c:v>
                </c:pt>
                <c:pt idx="3368">
                  <c:v>6.924244143252608</c:v>
                </c:pt>
                <c:pt idx="3369">
                  <c:v>6.924049912639002</c:v>
                </c:pt>
                <c:pt idx="3370">
                  <c:v>6.923855687973401</c:v>
                </c:pt>
                <c:pt idx="3371">
                  <c:v>6.92366146925558</c:v>
                </c:pt>
                <c:pt idx="3372">
                  <c:v>6.923467256485315</c:v>
                </c:pt>
                <c:pt idx="3373">
                  <c:v>6.923273108925085</c:v>
                </c:pt>
                <c:pt idx="3374">
                  <c:v>6.92307890804745</c:v>
                </c:pt>
                <c:pt idx="3375">
                  <c:v>6.922884713116705</c:v>
                </c:pt>
                <c:pt idx="3376">
                  <c:v>6.92269052413263</c:v>
                </c:pt>
                <c:pt idx="3377">
                  <c:v>6.922496341094987</c:v>
                </c:pt>
                <c:pt idx="3378">
                  <c:v>6.922302223257185</c:v>
                </c:pt>
                <c:pt idx="3379">
                  <c:v>6.922108052109938</c:v>
                </c:pt>
                <c:pt idx="3380">
                  <c:v>6.921913886908467</c:v>
                </c:pt>
                <c:pt idx="3381">
                  <c:v>6.92171972765254</c:v>
                </c:pt>
                <c:pt idx="3382">
                  <c:v>6.921525574341935</c:v>
                </c:pt>
                <c:pt idx="3383">
                  <c:v>6.921331486220981</c:v>
                </c:pt>
                <c:pt idx="3384">
                  <c:v>6.921137344798539</c:v>
                </c:pt>
                <c:pt idx="3385">
                  <c:v>6.920943209320749</c:v>
                </c:pt>
                <c:pt idx="3386">
                  <c:v>6.920749079787388</c:v>
                </c:pt>
                <c:pt idx="3387">
                  <c:v>6.920554956198231</c:v>
                </c:pt>
                <c:pt idx="3388">
                  <c:v>6.920360897788545</c:v>
                </c:pt>
                <c:pt idx="3389">
                  <c:v>6.920166786085318</c:v>
                </c:pt>
                <c:pt idx="3390">
                  <c:v>6.91997268032563</c:v>
                </c:pt>
                <c:pt idx="3391">
                  <c:v>6.919778580509248</c:v>
                </c:pt>
                <c:pt idx="3392">
                  <c:v>6.919584486635954</c:v>
                </c:pt>
                <c:pt idx="3393">
                  <c:v>6.919390457931947</c:v>
                </c:pt>
                <c:pt idx="3394">
                  <c:v>6.91919637594235</c:v>
                </c:pt>
                <c:pt idx="3395">
                  <c:v>6.919002299895171</c:v>
                </c:pt>
                <c:pt idx="3396">
                  <c:v>6.918808229790187</c:v>
                </c:pt>
                <c:pt idx="3397">
                  <c:v>6.918614165627176</c:v>
                </c:pt>
                <c:pt idx="3398">
                  <c:v>6.918420166623259</c:v>
                </c:pt>
                <c:pt idx="3399">
                  <c:v>6.91822611434171</c:v>
                </c:pt>
                <c:pt idx="3400">
                  <c:v>6.918032068001454</c:v>
                </c:pt>
                <c:pt idx="3401">
                  <c:v>6.917838027602278</c:v>
                </c:pt>
                <c:pt idx="3402">
                  <c:v>6.917643993143964</c:v>
                </c:pt>
                <c:pt idx="3403">
                  <c:v>6.917450023834556</c:v>
                </c:pt>
                <c:pt idx="3404">
                  <c:v>6.917256001255462</c:v>
                </c:pt>
                <c:pt idx="3405">
                  <c:v>6.91706198461655</c:v>
                </c:pt>
                <c:pt idx="3406">
                  <c:v>6.9168679739176</c:v>
                </c:pt>
                <c:pt idx="3407">
                  <c:v>6.916673969158386</c:v>
                </c:pt>
                <c:pt idx="3408">
                  <c:v>6.916480029537905</c:v>
                </c:pt>
                <c:pt idx="3409">
                  <c:v>6.916286036655685</c:v>
                </c:pt>
                <c:pt idx="3410">
                  <c:v>6.91609204971253</c:v>
                </c:pt>
                <c:pt idx="3411">
                  <c:v>6.915898068708215</c:v>
                </c:pt>
                <c:pt idx="3412">
                  <c:v>6.915704093642522</c:v>
                </c:pt>
                <c:pt idx="3413">
                  <c:v>6.915510183705386</c:v>
                </c:pt>
                <c:pt idx="3414">
                  <c:v>6.915316220514447</c:v>
                </c:pt>
                <c:pt idx="3415">
                  <c:v>6.915122263261463</c:v>
                </c:pt>
                <c:pt idx="3416">
                  <c:v>6.914928311946198</c:v>
                </c:pt>
                <c:pt idx="3417">
                  <c:v>6.914734366568436</c:v>
                </c:pt>
                <c:pt idx="3418">
                  <c:v>6.914540486309064</c:v>
                </c:pt>
                <c:pt idx="3419">
                  <c:v>6.914346552803827</c:v>
                </c:pt>
                <c:pt idx="3420">
                  <c:v>6.91415262523542</c:v>
                </c:pt>
                <c:pt idx="3421">
                  <c:v>6.91395870360363</c:v>
                </c:pt>
                <c:pt idx="3422">
                  <c:v>6.913764787908216</c:v>
                </c:pt>
                <c:pt idx="3423">
                  <c:v>6.913570937321009</c:v>
                </c:pt>
                <c:pt idx="3424">
                  <c:v>6.91337703349589</c:v>
                </c:pt>
                <c:pt idx="3425">
                  <c:v>6.913183135606483</c:v>
                </c:pt>
                <c:pt idx="3426">
                  <c:v>6.912989243652566</c:v>
                </c:pt>
                <c:pt idx="3427">
                  <c:v>6.912795357633914</c:v>
                </c:pt>
                <c:pt idx="3428">
                  <c:v>6.912601536713303</c:v>
                </c:pt>
                <c:pt idx="3429">
                  <c:v>6.912407662562709</c:v>
                </c:pt>
                <c:pt idx="3430">
                  <c:v>6.912213794346712</c:v>
                </c:pt>
                <c:pt idx="3431">
                  <c:v>6.912019932065087</c:v>
                </c:pt>
                <c:pt idx="3432">
                  <c:v>6.911826075717618</c:v>
                </c:pt>
                <c:pt idx="3433">
                  <c:v>6.91163228445801</c:v>
                </c:pt>
                <c:pt idx="3434">
                  <c:v>6.911438439976357</c:v>
                </c:pt>
                <c:pt idx="3435">
                  <c:v>6.911244601428188</c:v>
                </c:pt>
                <c:pt idx="3436">
                  <c:v>6.91105076881327</c:v>
                </c:pt>
                <c:pt idx="3437">
                  <c:v>6.91085694213139</c:v>
                </c:pt>
                <c:pt idx="3438">
                  <c:v>6.910663180527206</c:v>
                </c:pt>
                <c:pt idx="3439">
                  <c:v>6.910469365708906</c:v>
                </c:pt>
                <c:pt idx="3440">
                  <c:v>6.91027555682297</c:v>
                </c:pt>
                <c:pt idx="3441">
                  <c:v>6.91008175386918</c:v>
                </c:pt>
                <c:pt idx="3442">
                  <c:v>6.9098879568473</c:v>
                </c:pt>
                <c:pt idx="3443">
                  <c:v>6.909694224892952</c:v>
                </c:pt>
                <c:pt idx="3444">
                  <c:v>6.909500439732427</c:v>
                </c:pt>
                <c:pt idx="3445">
                  <c:v>6.909306660503148</c:v>
                </c:pt>
                <c:pt idx="3446">
                  <c:v>6.90911288720489</c:v>
                </c:pt>
                <c:pt idx="3447">
                  <c:v>6.908919119837432</c:v>
                </c:pt>
                <c:pt idx="3448">
                  <c:v>6.908725417527334</c:v>
                </c:pt>
                <c:pt idx="3449">
                  <c:v>6.90853166201899</c:v>
                </c:pt>
                <c:pt idx="3450">
                  <c:v>6.908337912440781</c:v>
                </c:pt>
                <c:pt idx="3451">
                  <c:v>6.908144168792474</c:v>
                </c:pt>
                <c:pt idx="3452">
                  <c:v>6.907950431073848</c:v>
                </c:pt>
                <c:pt idx="3453">
                  <c:v>6.907756758402416</c:v>
                </c:pt>
                <c:pt idx="3454">
                  <c:v>6.90756303254068</c:v>
                </c:pt>
                <c:pt idx="3455">
                  <c:v>6.907369312607945</c:v>
                </c:pt>
                <c:pt idx="3456">
                  <c:v>6.907175598604002</c:v>
                </c:pt>
                <c:pt idx="3457">
                  <c:v>6.906981890528622</c:v>
                </c:pt>
                <c:pt idx="3458">
                  <c:v>6.906788247490277</c:v>
                </c:pt>
                <c:pt idx="3459">
                  <c:v>6.906594551269547</c:v>
                </c:pt>
                <c:pt idx="3460">
                  <c:v>6.906400860976708</c:v>
                </c:pt>
                <c:pt idx="3461">
                  <c:v>6.906207176611546</c:v>
                </c:pt>
                <c:pt idx="3462">
                  <c:v>6.90601349817383</c:v>
                </c:pt>
                <c:pt idx="3463">
                  <c:v>6.905819884762981</c:v>
                </c:pt>
                <c:pt idx="3464">
                  <c:v>6.905626218177678</c:v>
                </c:pt>
                <c:pt idx="3465">
                  <c:v>6.905432557519149</c:v>
                </c:pt>
                <c:pt idx="3466">
                  <c:v>6.90523890278718</c:v>
                </c:pt>
                <c:pt idx="3467">
                  <c:v>6.905045253981536</c:v>
                </c:pt>
                <c:pt idx="3468">
                  <c:v>6.904851670192604</c:v>
                </c:pt>
                <c:pt idx="3469">
                  <c:v>6.904658033237142</c:v>
                </c:pt>
                <c:pt idx="3470">
                  <c:v>6.90446440220734</c:v>
                </c:pt>
                <c:pt idx="3471">
                  <c:v>6.904270777102972</c:v>
                </c:pt>
                <c:pt idx="3472">
                  <c:v>6.904077157923817</c:v>
                </c:pt>
                <c:pt idx="3473">
                  <c:v>6.903883603751218</c:v>
                </c:pt>
                <c:pt idx="3474">
                  <c:v>6.903689996420011</c:v>
                </c:pt>
                <c:pt idx="3475">
                  <c:v>6.903496395013348</c:v>
                </c:pt>
                <c:pt idx="3476">
                  <c:v>6.903302799530998</c:v>
                </c:pt>
                <c:pt idx="3477">
                  <c:v>6.903109209972746</c:v>
                </c:pt>
                <c:pt idx="3478">
                  <c:v>6.902915685410893</c:v>
                </c:pt>
                <c:pt idx="3479">
                  <c:v>6.902722107698355</c:v>
                </c:pt>
                <c:pt idx="3480">
                  <c:v>6.90252853590924</c:v>
                </c:pt>
                <c:pt idx="3481">
                  <c:v>6.902334970043327</c:v>
                </c:pt>
                <c:pt idx="3482">
                  <c:v>6.902141410100393</c:v>
                </c:pt>
                <c:pt idx="3483">
                  <c:v>6.901947915143706</c:v>
                </c:pt>
                <c:pt idx="3484">
                  <c:v>6.901754367044247</c:v>
                </c:pt>
                <c:pt idx="3485">
                  <c:v>6.901560824867098</c:v>
                </c:pt>
                <c:pt idx="3486">
                  <c:v>6.901367288612037</c:v>
                </c:pt>
                <c:pt idx="3487">
                  <c:v>6.90117375827883</c:v>
                </c:pt>
                <c:pt idx="3488">
                  <c:v>6.900980292921719</c:v>
                </c:pt>
                <c:pt idx="3489">
                  <c:v>6.900786774429759</c:v>
                </c:pt>
                <c:pt idx="3490">
                  <c:v>6.900593261858988</c:v>
                </c:pt>
                <c:pt idx="3491">
                  <c:v>6.90039975520919</c:v>
                </c:pt>
                <c:pt idx="3492">
                  <c:v>6.90020625448013</c:v>
                </c:pt>
                <c:pt idx="3493">
                  <c:v>6.90001281871701</c:v>
                </c:pt>
                <c:pt idx="3494">
                  <c:v>6.899819329826961</c:v>
                </c:pt>
                <c:pt idx="3495">
                  <c:v>6.899625846856985</c:v>
                </c:pt>
                <c:pt idx="3496">
                  <c:v>6.899432369806862</c:v>
                </c:pt>
                <c:pt idx="3497">
                  <c:v>6.899238898676363</c:v>
                </c:pt>
                <c:pt idx="3498">
                  <c:v>6.89904549250166</c:v>
                </c:pt>
                <c:pt idx="3499">
                  <c:v>6.89885203320793</c:v>
                </c:pt>
                <c:pt idx="3500">
                  <c:v>6.898658579833165</c:v>
                </c:pt>
                <c:pt idx="3501">
                  <c:v>6.89846513237713</c:v>
                </c:pt>
                <c:pt idx="3502">
                  <c:v>6.898271690839603</c:v>
                </c:pt>
                <c:pt idx="3503">
                  <c:v>6.898078314247722</c:v>
                </c:pt>
                <c:pt idx="3504">
                  <c:v>6.897884884544736</c:v>
                </c:pt>
                <c:pt idx="3505">
                  <c:v>6.89769146075959</c:v>
                </c:pt>
                <c:pt idx="3506">
                  <c:v>6.89749804289206</c:v>
                </c:pt>
                <c:pt idx="3507">
                  <c:v>6.897304630941916</c:v>
                </c:pt>
                <c:pt idx="3508">
                  <c:v>6.897111283927278</c:v>
                </c:pt>
                <c:pt idx="3509">
                  <c:v>6.896917883809447</c:v>
                </c:pt>
                <c:pt idx="3510">
                  <c:v>6.89672448960834</c:v>
                </c:pt>
                <c:pt idx="3511">
                  <c:v>6.896531101323727</c:v>
                </c:pt>
                <c:pt idx="3512">
                  <c:v>6.896337718955388</c:v>
                </c:pt>
                <c:pt idx="3513">
                  <c:v>6.896144401512407</c:v>
                </c:pt>
                <c:pt idx="3514">
                  <c:v>6.895951030974142</c:v>
                </c:pt>
                <c:pt idx="3515">
                  <c:v>6.895757666351477</c:v>
                </c:pt>
                <c:pt idx="3516">
                  <c:v>6.895564307644198</c:v>
                </c:pt>
                <c:pt idx="3517">
                  <c:v>6.895370954852078</c:v>
                </c:pt>
                <c:pt idx="3518">
                  <c:v>6.895177666975167</c:v>
                </c:pt>
                <c:pt idx="3519">
                  <c:v>6.89498432601088</c:v>
                </c:pt>
                <c:pt idx="3520">
                  <c:v>6.894790990961089</c:v>
                </c:pt>
                <c:pt idx="3521">
                  <c:v>6.894597661825549</c:v>
                </c:pt>
                <c:pt idx="3522">
                  <c:v>6.894404338604059</c:v>
                </c:pt>
                <c:pt idx="3523">
                  <c:v>6.894211080287643</c:v>
                </c:pt>
                <c:pt idx="3524">
                  <c:v>6.894017768891748</c:v>
                </c:pt>
                <c:pt idx="3525">
                  <c:v>6.893824463409234</c:v>
                </c:pt>
                <c:pt idx="3526">
                  <c:v>6.893631163839862</c:v>
                </c:pt>
                <c:pt idx="3527">
                  <c:v>6.893437870183407</c:v>
                </c:pt>
                <c:pt idx="3528">
                  <c:v>6.893244641421896</c:v>
                </c:pt>
                <c:pt idx="3529">
                  <c:v>6.893051359588814</c:v>
                </c:pt>
                <c:pt idx="3530">
                  <c:v>6.892858083667988</c:v>
                </c:pt>
                <c:pt idx="3531">
                  <c:v>6.892664813659191</c:v>
                </c:pt>
                <c:pt idx="3532">
                  <c:v>6.892471549562195</c:v>
                </c:pt>
                <c:pt idx="3533">
                  <c:v>6.892278350350004</c:v>
                </c:pt>
                <c:pt idx="3534">
                  <c:v>6.892085098074148</c:v>
                </c:pt>
                <c:pt idx="3535">
                  <c:v>6.891891851709427</c:v>
                </c:pt>
                <c:pt idx="3536">
                  <c:v>6.891698611255617</c:v>
                </c:pt>
                <c:pt idx="3537">
                  <c:v>6.891505376712491</c:v>
                </c:pt>
                <c:pt idx="3538">
                  <c:v>6.891312207044037</c:v>
                </c:pt>
                <c:pt idx="3539">
                  <c:v>6.891118984319818</c:v>
                </c:pt>
                <c:pt idx="3540">
                  <c:v>6.890925767505614</c:v>
                </c:pt>
                <c:pt idx="3541">
                  <c:v>6.890732556601206</c:v>
                </c:pt>
                <c:pt idx="3542">
                  <c:v>6.890539351606371</c:v>
                </c:pt>
                <c:pt idx="3543">
                  <c:v>6.890346211476068</c:v>
                </c:pt>
                <c:pt idx="3544">
                  <c:v>6.890153018297897</c:v>
                </c:pt>
                <c:pt idx="3545">
                  <c:v>6.889959831028633</c:v>
                </c:pt>
                <c:pt idx="3546">
                  <c:v>6.889766649668043</c:v>
                </c:pt>
                <c:pt idx="3547">
                  <c:v>6.889573474215906</c:v>
                </c:pt>
                <c:pt idx="3548">
                  <c:v>6.889380363618168</c:v>
                </c:pt>
                <c:pt idx="3549">
                  <c:v>6.889187199980465</c:v>
                </c:pt>
                <c:pt idx="3550">
                  <c:v>6.888994042250546</c:v>
                </c:pt>
                <c:pt idx="3551">
                  <c:v>6.888800890428186</c:v>
                </c:pt>
                <c:pt idx="3552">
                  <c:v>6.888607744942777</c:v>
                </c:pt>
                <c:pt idx="3553">
                  <c:v>6.888414664307247</c:v>
                </c:pt>
                <c:pt idx="3554">
                  <c:v>6.8882215306432</c:v>
                </c:pt>
                <c:pt idx="3555">
                  <c:v>6.888028402889227</c:v>
                </c:pt>
                <c:pt idx="3556">
                  <c:v>6.887835281045113</c:v>
                </c:pt>
                <c:pt idx="3557">
                  <c:v>6.887642165110658</c:v>
                </c:pt>
                <c:pt idx="3558">
                  <c:v>6.887449114013638</c:v>
                </c:pt>
                <c:pt idx="3559">
                  <c:v>6.887256009896027</c:v>
                </c:pt>
                <c:pt idx="3560">
                  <c:v>6.887062911687425</c:v>
                </c:pt>
                <c:pt idx="3561">
                  <c:v>6.886869819387615</c:v>
                </c:pt>
                <c:pt idx="3562">
                  <c:v>6.886676732996381</c:v>
                </c:pt>
                <c:pt idx="3563">
                  <c:v>6.886483711432499</c:v>
                </c:pt>
                <c:pt idx="3564">
                  <c:v>6.886290636855969</c:v>
                </c:pt>
                <c:pt idx="3565">
                  <c:v>6.886097568187377</c:v>
                </c:pt>
                <c:pt idx="3566">
                  <c:v>6.8859045054265</c:v>
                </c:pt>
                <c:pt idx="3567">
                  <c:v>6.885711448573133</c:v>
                </c:pt>
                <c:pt idx="3568">
                  <c:v>6.885518456537025</c:v>
                </c:pt>
                <c:pt idx="3569">
                  <c:v>6.885325411496217</c:v>
                </c:pt>
                <c:pt idx="3570">
                  <c:v>6.885132372362269</c:v>
                </c:pt>
                <c:pt idx="3571">
                  <c:v>6.884939339134966</c:v>
                </c:pt>
                <c:pt idx="3572">
                  <c:v>6.884746311814093</c:v>
                </c:pt>
                <c:pt idx="3573">
                  <c:v>6.884553349300398</c:v>
                </c:pt>
                <c:pt idx="3574">
                  <c:v>6.884360333789947</c:v>
                </c:pt>
                <c:pt idx="3575">
                  <c:v>6.884167324185276</c:v>
                </c:pt>
                <c:pt idx="3576">
                  <c:v>6.883974320486179</c:v>
                </c:pt>
                <c:pt idx="3577">
                  <c:v>6.883781322692444</c:v>
                </c:pt>
                <c:pt idx="3578">
                  <c:v>6.883588389695806</c:v>
                </c:pt>
                <c:pt idx="3579">
                  <c:v>6.88339540371034</c:v>
                </c:pt>
                <c:pt idx="3580">
                  <c:v>6.883202423629588</c:v>
                </c:pt>
                <c:pt idx="3581">
                  <c:v>6.883009449453337</c:v>
                </c:pt>
                <c:pt idx="3582">
                  <c:v>6.88281648118137</c:v>
                </c:pt>
                <c:pt idx="3583">
                  <c:v>6.882623577696416</c:v>
                </c:pt>
                <c:pt idx="3584">
                  <c:v>6.882430621230577</c:v>
                </c:pt>
                <c:pt idx="3585">
                  <c:v>6.882237670668378</c:v>
                </c:pt>
                <c:pt idx="3586">
                  <c:v>6.882044726009608</c:v>
                </c:pt>
                <c:pt idx="3587">
                  <c:v>6.881851787254048</c:v>
                </c:pt>
                <c:pt idx="3588">
                  <c:v>6.881658913275427</c:v>
                </c:pt>
                <c:pt idx="3589">
                  <c:v>6.881465986323847</c:v>
                </c:pt>
                <c:pt idx="3590">
                  <c:v>6.88127306527484</c:v>
                </c:pt>
                <c:pt idx="3591">
                  <c:v>6.88108015012818</c:v>
                </c:pt>
                <c:pt idx="3592">
                  <c:v>6.880887240883664</c:v>
                </c:pt>
                <c:pt idx="3593">
                  <c:v>6.880694396406008</c:v>
                </c:pt>
                <c:pt idx="3594">
                  <c:v>6.88050149896333</c:v>
                </c:pt>
                <c:pt idx="3595">
                  <c:v>6.88030860742214</c:v>
                </c:pt>
                <c:pt idx="3596">
                  <c:v>6.880115721782236</c:v>
                </c:pt>
                <c:pt idx="3597">
                  <c:v>6.879922842043398</c:v>
                </c:pt>
                <c:pt idx="3598">
                  <c:v>6.879730027061346</c:v>
                </c:pt>
                <c:pt idx="3599">
                  <c:v>6.879537159122197</c:v>
                </c:pt>
                <c:pt idx="3600">
                  <c:v>6.879344297083472</c:v>
                </c:pt>
                <c:pt idx="3601">
                  <c:v>6.879151440944956</c:v>
                </c:pt>
                <c:pt idx="3602">
                  <c:v>6.878958590706431</c:v>
                </c:pt>
                <c:pt idx="3603">
                  <c:v>6.878765805214626</c:v>
                </c:pt>
                <c:pt idx="3604">
                  <c:v>6.878572966773643</c:v>
                </c:pt>
                <c:pt idx="3605">
                  <c:v>6.878380134232016</c:v>
                </c:pt>
                <c:pt idx="3606">
                  <c:v>6.878187307589524</c:v>
                </c:pt>
                <c:pt idx="3607">
                  <c:v>6.877994486845948</c:v>
                </c:pt>
                <c:pt idx="3608">
                  <c:v>6.877801730839018</c:v>
                </c:pt>
                <c:pt idx="3609">
                  <c:v>6.877608921890847</c:v>
                </c:pt>
                <c:pt idx="3610">
                  <c:v>6.877416118840949</c:v>
                </c:pt>
                <c:pt idx="3611">
                  <c:v>6.877223321689124</c:v>
                </c:pt>
                <c:pt idx="3612">
                  <c:v>6.877030530435134</c:v>
                </c:pt>
                <c:pt idx="3613">
                  <c:v>6.876837803907716</c:v>
                </c:pt>
                <c:pt idx="3614">
                  <c:v>6.876645024446988</c:v>
                </c:pt>
                <c:pt idx="3615">
                  <c:v>6.876452250883463</c:v>
                </c:pt>
                <c:pt idx="3616">
                  <c:v>6.87625948321693</c:v>
                </c:pt>
                <c:pt idx="3617">
                  <c:v>6.87606672144717</c:v>
                </c:pt>
                <c:pt idx="3618">
                  <c:v>6.875874024393902</c:v>
                </c:pt>
                <c:pt idx="3619">
                  <c:v>6.875681274415249</c:v>
                </c:pt>
                <c:pt idx="3620">
                  <c:v>6.87548853033273</c:v>
                </c:pt>
                <c:pt idx="3621">
                  <c:v>6.87529579214613</c:v>
                </c:pt>
                <c:pt idx="3622">
                  <c:v>6.875103059855228</c:v>
                </c:pt>
                <c:pt idx="3623">
                  <c:v>6.874910392270752</c:v>
                </c:pt>
                <c:pt idx="3624">
                  <c:v>6.874717671768814</c:v>
                </c:pt>
                <c:pt idx="3625">
                  <c:v>6.874524957161934</c:v>
                </c:pt>
                <c:pt idx="3626">
                  <c:v>6.8743322484499</c:v>
                </c:pt>
                <c:pt idx="3627">
                  <c:v>6.874139545632496</c:v>
                </c:pt>
                <c:pt idx="3628">
                  <c:v>6.873946907511454</c:v>
                </c:pt>
                <c:pt idx="3629">
                  <c:v>6.873754216480868</c:v>
                </c:pt>
                <c:pt idx="3630">
                  <c:v>6.873561531344266</c:v>
                </c:pt>
                <c:pt idx="3631">
                  <c:v>6.873368852101437</c:v>
                </c:pt>
                <c:pt idx="3632">
                  <c:v>6.873176178752163</c:v>
                </c:pt>
                <c:pt idx="3633">
                  <c:v>6.872983570089184</c:v>
                </c:pt>
                <c:pt idx="3634">
                  <c:v>6.872790908524586</c:v>
                </c:pt>
                <c:pt idx="3635">
                  <c:v>6.872598252852898</c:v>
                </c:pt>
                <c:pt idx="3636">
                  <c:v>6.872405603073909</c:v>
                </c:pt>
                <c:pt idx="3637">
                  <c:v>6.872212959187401</c:v>
                </c:pt>
                <c:pt idx="3638">
                  <c:v>6.872020379977132</c:v>
                </c:pt>
                <c:pt idx="3639">
                  <c:v>6.871827747873152</c:v>
                </c:pt>
                <c:pt idx="3640">
                  <c:v>6.871635121661014</c:v>
                </c:pt>
                <c:pt idx="3641">
                  <c:v>6.871442501340502</c:v>
                </c:pt>
                <c:pt idx="3642">
                  <c:v>6.8712498869114</c:v>
                </c:pt>
                <c:pt idx="3643">
                  <c:v>6.87105733714847</c:v>
                </c:pt>
                <c:pt idx="3644">
                  <c:v>6.87086473449975</c:v>
                </c:pt>
                <c:pt idx="3645">
                  <c:v>6.870672137741797</c:v>
                </c:pt>
                <c:pt idx="3646">
                  <c:v>6.870479546874398</c:v>
                </c:pt>
                <c:pt idx="3647">
                  <c:v>6.870286961897337</c:v>
                </c:pt>
                <c:pt idx="3648">
                  <c:v>6.870094441576387</c:v>
                </c:pt>
                <c:pt idx="3649">
                  <c:v>6.869901868377557</c:v>
                </c:pt>
                <c:pt idx="3650">
                  <c:v>6.869709301068431</c:v>
                </c:pt>
                <c:pt idx="3651">
                  <c:v>6.869516739648777</c:v>
                </c:pt>
                <c:pt idx="3652">
                  <c:v>6.869324184118394</c:v>
                </c:pt>
                <c:pt idx="3653">
                  <c:v>6.869131693234063</c:v>
                </c:pt>
                <c:pt idx="3654">
                  <c:v>6.868939149479766</c:v>
                </c:pt>
                <c:pt idx="3655">
                  <c:v>6.868746611614094</c:v>
                </c:pt>
                <c:pt idx="3656">
                  <c:v>6.868554079636825</c:v>
                </c:pt>
                <c:pt idx="3657">
                  <c:v>6.868361553547754</c:v>
                </c:pt>
                <c:pt idx="3658">
                  <c:v>6.86816909209468</c:v>
                </c:pt>
                <c:pt idx="3659">
                  <c:v>6.867976577779544</c:v>
                </c:pt>
                <c:pt idx="3660">
                  <c:v>6.867784069351966</c:v>
                </c:pt>
                <c:pt idx="3661">
                  <c:v>6.867591566811723</c:v>
                </c:pt>
                <c:pt idx="3662">
                  <c:v>6.8673990701586</c:v>
                </c:pt>
                <c:pt idx="3663">
                  <c:v>6.867206638131415</c:v>
                </c:pt>
                <c:pt idx="3664">
                  <c:v>6.867014153250088</c:v>
                </c:pt>
                <c:pt idx="3665">
                  <c:v>6.866821674255242</c:v>
                </c:pt>
                <c:pt idx="3666">
                  <c:v>6.866629201146657</c:v>
                </c:pt>
                <c:pt idx="3667">
                  <c:v>6.866436733924116</c:v>
                </c:pt>
                <c:pt idx="3668">
                  <c:v>6.866244331317465</c:v>
                </c:pt>
                <c:pt idx="3669">
                  <c:v>6.866051875864578</c:v>
                </c:pt>
                <c:pt idx="3670">
                  <c:v>6.865859426297091</c:v>
                </c:pt>
                <c:pt idx="3671">
                  <c:v>6.8656669826148</c:v>
                </c:pt>
                <c:pt idx="3672">
                  <c:v>6.865474544817474</c:v>
                </c:pt>
                <c:pt idx="3673">
                  <c:v>6.865282171625995</c:v>
                </c:pt>
                <c:pt idx="3674">
                  <c:v>6.865089745596186</c:v>
                </c:pt>
                <c:pt idx="3675">
                  <c:v>6.864897325450705</c:v>
                </c:pt>
                <c:pt idx="3676">
                  <c:v>6.864704911189337</c:v>
                </c:pt>
                <c:pt idx="3677">
                  <c:v>6.864512502811873</c:v>
                </c:pt>
                <c:pt idx="3678">
                  <c:v>6.864320159030196</c:v>
                </c:pt>
                <c:pt idx="3679">
                  <c:v>6.864127762418094</c:v>
                </c:pt>
                <c:pt idx="3680">
                  <c:v>6.86393537168925</c:v>
                </c:pt>
                <c:pt idx="3681">
                  <c:v>6.863742986843456</c:v>
                </c:pt>
                <c:pt idx="3682">
                  <c:v>6.863550607880481</c:v>
                </c:pt>
                <c:pt idx="3683">
                  <c:v>6.863358293503252</c:v>
                </c:pt>
                <c:pt idx="3684">
                  <c:v>6.863165926303495</c:v>
                </c:pt>
                <c:pt idx="3685">
                  <c:v>6.862973564985926</c:v>
                </c:pt>
                <c:pt idx="3686">
                  <c:v>6.862781209550329</c:v>
                </c:pt>
                <c:pt idx="3687">
                  <c:v>6.862588859996482</c:v>
                </c:pt>
                <c:pt idx="3688">
                  <c:v>6.862396575018336</c:v>
                </c:pt>
                <c:pt idx="3689">
                  <c:v>6.862204237225565</c:v>
                </c:pt>
                <c:pt idx="3690">
                  <c:v>6.862011905313908</c:v>
                </c:pt>
                <c:pt idx="3691">
                  <c:v>6.861819579283147</c:v>
                </c:pt>
                <c:pt idx="3692">
                  <c:v>6.861627259133072</c:v>
                </c:pt>
                <c:pt idx="3693">
                  <c:v>6.861435003548641</c:v>
                </c:pt>
                <c:pt idx="3694">
                  <c:v>6.861242695157491</c:v>
                </c:pt>
                <c:pt idx="3695">
                  <c:v>6.861050392646378</c:v>
                </c:pt>
                <c:pt idx="3696">
                  <c:v>6.860858096015088</c:v>
                </c:pt>
                <c:pt idx="3697">
                  <c:v>6.860665805263414</c:v>
                </c:pt>
                <c:pt idx="3698">
                  <c:v>6.860473579067338</c:v>
                </c:pt>
                <c:pt idx="3699">
                  <c:v>6.860281300072445</c:v>
                </c:pt>
                <c:pt idx="3700">
                  <c:v>6.860089026956514</c:v>
                </c:pt>
                <c:pt idx="3701">
                  <c:v>6.859896759719339</c:v>
                </c:pt>
                <c:pt idx="3702">
                  <c:v>6.859704498360698</c:v>
                </c:pt>
                <c:pt idx="3703">
                  <c:v>6.859512301547618</c:v>
                </c:pt>
                <c:pt idx="3704">
                  <c:v>6.859320051943616</c:v>
                </c:pt>
                <c:pt idx="3705">
                  <c:v>6.859127808217504</c:v>
                </c:pt>
                <c:pt idx="3706">
                  <c:v>6.858935570369068</c:v>
                </c:pt>
                <c:pt idx="3707">
                  <c:v>6.858743338398107</c:v>
                </c:pt>
                <c:pt idx="3708">
                  <c:v>6.85855117096266</c:v>
                </c:pt>
                <c:pt idx="3709">
                  <c:v>6.858358950744184</c:v>
                </c:pt>
                <c:pt idx="3710">
                  <c:v>6.858166736402528</c:v>
                </c:pt>
                <c:pt idx="3711">
                  <c:v>6.85797452793747</c:v>
                </c:pt>
                <c:pt idx="3712">
                  <c:v>6.85778232534882</c:v>
                </c:pt>
                <c:pt idx="3713">
                  <c:v>6.857590187285644</c:v>
                </c:pt>
                <c:pt idx="3714">
                  <c:v>6.857397996447331</c:v>
                </c:pt>
                <c:pt idx="3715">
                  <c:v>6.857205811484767</c:v>
                </c:pt>
                <c:pt idx="3716">
                  <c:v>6.857013632397732</c:v>
                </c:pt>
                <c:pt idx="3717">
                  <c:v>6.856821459186022</c:v>
                </c:pt>
                <c:pt idx="3718">
                  <c:v>6.856629350489754</c:v>
                </c:pt>
                <c:pt idx="3719">
                  <c:v>6.85643718902624</c:v>
                </c:pt>
                <c:pt idx="3720">
                  <c:v>6.856245033437402</c:v>
                </c:pt>
                <c:pt idx="3721">
                  <c:v>6.856052883723028</c:v>
                </c:pt>
                <c:pt idx="3722">
                  <c:v>6.855860739882893</c:v>
                </c:pt>
                <c:pt idx="3723">
                  <c:v>6.855668660548172</c:v>
                </c:pt>
                <c:pt idx="3724">
                  <c:v>6.855476528454091</c:v>
                </c:pt>
                <c:pt idx="3725">
                  <c:v>6.85528440223362</c:v>
                </c:pt>
                <c:pt idx="3726">
                  <c:v>6.855092281886532</c:v>
                </c:pt>
                <c:pt idx="3727">
                  <c:v>6.854900167412615</c:v>
                </c:pt>
                <c:pt idx="3728">
                  <c:v>6.854708117434079</c:v>
                </c:pt>
                <c:pt idx="3729">
                  <c:v>6.854516014704075</c:v>
                </c:pt>
                <c:pt idx="3730">
                  <c:v>6.854323917846596</c:v>
                </c:pt>
                <c:pt idx="3731">
                  <c:v>6.854131826861431</c:v>
                </c:pt>
                <c:pt idx="3732">
                  <c:v>6.853939741748375</c:v>
                </c:pt>
                <c:pt idx="3733">
                  <c:v>6.85374772112066</c:v>
                </c:pt>
                <c:pt idx="3734">
                  <c:v>6.853555647749359</c:v>
                </c:pt>
                <c:pt idx="3735">
                  <c:v>6.85336358024952</c:v>
                </c:pt>
                <c:pt idx="3736">
                  <c:v>6.853171518620917</c:v>
                </c:pt>
                <c:pt idx="3737">
                  <c:v>6.852979462863349</c:v>
                </c:pt>
                <c:pt idx="3738">
                  <c:v>6.852787471581089</c:v>
                </c:pt>
                <c:pt idx="3739">
                  <c:v>6.852595427563139</c:v>
                </c:pt>
                <c:pt idx="3740">
                  <c:v>6.852403389415569</c:v>
                </c:pt>
                <c:pt idx="3741">
                  <c:v>6.852211357138167</c:v>
                </c:pt>
                <c:pt idx="3742">
                  <c:v>6.85201933073072</c:v>
                </c:pt>
                <c:pt idx="3743">
                  <c:v>6.851827368788561</c:v>
                </c:pt>
                <c:pt idx="3744">
                  <c:v>6.851635354118588</c:v>
                </c:pt>
                <c:pt idx="3745">
                  <c:v>6.851443345317925</c:v>
                </c:pt>
                <c:pt idx="3746">
                  <c:v>6.851251342386359</c:v>
                </c:pt>
                <c:pt idx="3747">
                  <c:v>6.851059345323676</c:v>
                </c:pt>
                <c:pt idx="3748">
                  <c:v>6.850867412716247</c:v>
                </c:pt>
                <c:pt idx="3749">
                  <c:v>6.850675427388889</c:v>
                </c:pt>
                <c:pt idx="3750">
                  <c:v>6.850483447929769</c:v>
                </c:pt>
                <c:pt idx="3751">
                  <c:v>6.850291474338677</c:v>
                </c:pt>
                <c:pt idx="3752">
                  <c:v>6.850099506615386</c:v>
                </c:pt>
                <c:pt idx="3753">
                  <c:v>6.849907603337334</c:v>
                </c:pt>
                <c:pt idx="3754">
                  <c:v>6.849715647347227</c:v>
                </c:pt>
                <c:pt idx="3755">
                  <c:v>6.84952369722429</c:v>
                </c:pt>
                <c:pt idx="3756">
                  <c:v>6.849331752968301</c:v>
                </c:pt>
                <c:pt idx="3757">
                  <c:v>6.849139814579048</c:v>
                </c:pt>
                <c:pt idx="3758">
                  <c:v>6.848947940625</c:v>
                </c:pt>
                <c:pt idx="3759">
                  <c:v>6.848756013966787</c:v>
                </c:pt>
                <c:pt idx="3760">
                  <c:v>6.848564093174666</c:v>
                </c:pt>
                <c:pt idx="3761">
                  <c:v>6.848372178248415</c:v>
                </c:pt>
                <c:pt idx="3762">
                  <c:v>6.848180269187828</c:v>
                </c:pt>
                <c:pt idx="3763">
                  <c:v>6.847988424552436</c:v>
                </c:pt>
                <c:pt idx="3764">
                  <c:v>6.84779652722074</c:v>
                </c:pt>
                <c:pt idx="3765">
                  <c:v>6.847604635754072</c:v>
                </c:pt>
                <c:pt idx="3766">
                  <c:v>6.847412750152201</c:v>
                </c:pt>
                <c:pt idx="3767">
                  <c:v>6.847220870414926</c:v>
                </c:pt>
                <c:pt idx="3768">
                  <c:v>6.847029055092815</c:v>
                </c:pt>
                <c:pt idx="3769">
                  <c:v>6.846837187082284</c:v>
                </c:pt>
                <c:pt idx="3770">
                  <c:v>6.8466453249357</c:v>
                </c:pt>
                <c:pt idx="3771">
                  <c:v>6.846453468652846</c:v>
                </c:pt>
                <c:pt idx="3772">
                  <c:v>6.846261618233511</c:v>
                </c:pt>
                <c:pt idx="3773">
                  <c:v>6.846069832219322</c:v>
                </c:pt>
                <c:pt idx="3774">
                  <c:v>6.845877993524588</c:v>
                </c:pt>
                <c:pt idx="3775">
                  <c:v>6.845686160692726</c:v>
                </c:pt>
                <c:pt idx="3776">
                  <c:v>6.845494333723525</c:v>
                </c:pt>
                <c:pt idx="3777">
                  <c:v>6.845302512616767</c:v>
                </c:pt>
                <c:pt idx="3778">
                  <c:v>6.845110755905138</c:v>
                </c:pt>
                <c:pt idx="3779">
                  <c:v>6.844918946520835</c:v>
                </c:pt>
                <c:pt idx="3780">
                  <c:v>6.844727142998337</c:v>
                </c:pt>
                <c:pt idx="3781">
                  <c:v>6.844535345337417</c:v>
                </c:pt>
                <c:pt idx="3782">
                  <c:v>6.844343553537878</c:v>
                </c:pt>
                <c:pt idx="3783">
                  <c:v>6.844151826123443</c:v>
                </c:pt>
                <c:pt idx="3784">
                  <c:v>6.843960046044216</c:v>
                </c:pt>
                <c:pt idx="3785">
                  <c:v>6.843768271825708</c:v>
                </c:pt>
                <c:pt idx="3786">
                  <c:v>6.843576503467716</c:v>
                </c:pt>
                <c:pt idx="3787">
                  <c:v>6.843384740970025</c:v>
                </c:pt>
                <c:pt idx="3788">
                  <c:v>6.843193042847433</c:v>
                </c:pt>
                <c:pt idx="3789">
                  <c:v>6.843001292067904</c:v>
                </c:pt>
                <c:pt idx="3790">
                  <c:v>6.842809547148029</c:v>
                </c:pt>
                <c:pt idx="3791">
                  <c:v>6.842617808087595</c:v>
                </c:pt>
                <c:pt idx="3792">
                  <c:v>6.842426074886389</c:v>
                </c:pt>
                <c:pt idx="3793">
                  <c:v>6.84223440605027</c:v>
                </c:pt>
                <c:pt idx="3794">
                  <c:v>6.842042684565086</c:v>
                </c:pt>
                <c:pt idx="3795">
                  <c:v>6.841850968938478</c:v>
                </c:pt>
                <c:pt idx="3796">
                  <c:v>6.841659259170242</c:v>
                </c:pt>
                <c:pt idx="3797">
                  <c:v>6.84146755526016</c:v>
                </c:pt>
                <c:pt idx="3798">
                  <c:v>6.841275915705151</c:v>
                </c:pt>
                <c:pt idx="3799">
                  <c:v>6.841084223508938</c:v>
                </c:pt>
                <c:pt idx="3800">
                  <c:v>6.840892537170237</c:v>
                </c:pt>
                <c:pt idx="3801">
                  <c:v>6.840700856688831</c:v>
                </c:pt>
                <c:pt idx="3802">
                  <c:v>6.84050918206451</c:v>
                </c:pt>
                <c:pt idx="3803">
                  <c:v>6.840317571785245</c:v>
                </c:pt>
                <c:pt idx="3804">
                  <c:v>6.84012590887265</c:v>
                </c:pt>
                <c:pt idx="3805">
                  <c:v>6.839934251816487</c:v>
                </c:pt>
                <c:pt idx="3806">
                  <c:v>6.839742600616553</c:v>
                </c:pt>
                <c:pt idx="3807">
                  <c:v>6.839550955272622</c:v>
                </c:pt>
                <c:pt idx="3808">
                  <c:v>6.839359374263752</c:v>
                </c:pt>
                <c:pt idx="3809">
                  <c:v>6.839167740629403</c:v>
                </c:pt>
                <c:pt idx="3810">
                  <c:v>6.838976112850418</c:v>
                </c:pt>
                <c:pt idx="3811">
                  <c:v>6.838784490926584</c:v>
                </c:pt>
                <c:pt idx="3812">
                  <c:v>6.838592874857682</c:v>
                </c:pt>
                <c:pt idx="3813">
                  <c:v>6.838401323113838</c:v>
                </c:pt>
                <c:pt idx="3814">
                  <c:v>6.838209718752377</c:v>
                </c:pt>
                <c:pt idx="3815">
                  <c:v>6.838018120245199</c:v>
                </c:pt>
                <c:pt idx="3816">
                  <c:v>6.837826527592107</c:v>
                </c:pt>
                <c:pt idx="3817">
                  <c:v>6.837634940792872</c:v>
                </c:pt>
                <c:pt idx="3818">
                  <c:v>6.83744341830869</c:v>
                </c:pt>
                <c:pt idx="3819">
                  <c:v>6.837251843214748</c:v>
                </c:pt>
                <c:pt idx="3820">
                  <c:v>6.837060273974025</c:v>
                </c:pt>
                <c:pt idx="3821">
                  <c:v>6.836868710586307</c:v>
                </c:pt>
                <c:pt idx="3822">
                  <c:v>6.836677153051376</c:v>
                </c:pt>
                <c:pt idx="3823">
                  <c:v>6.836485659821487</c:v>
                </c:pt>
                <c:pt idx="3824">
                  <c:v>6.836294113989707</c:v>
                </c:pt>
                <c:pt idx="3825">
                  <c:v>6.836102574010067</c:v>
                </c:pt>
                <c:pt idx="3826">
                  <c:v>6.835911039882356</c:v>
                </c:pt>
                <c:pt idx="3827">
                  <c:v>6.835719511606367</c:v>
                </c:pt>
                <c:pt idx="3828">
                  <c:v>6.835528047625417</c:v>
                </c:pt>
                <c:pt idx="3829">
                  <c:v>6.835336531050428</c:v>
                </c:pt>
                <c:pt idx="3830">
                  <c:v>6.83514502032651</c:v>
                </c:pt>
                <c:pt idx="3831">
                  <c:v>6.83495351545345</c:v>
                </c:pt>
                <c:pt idx="3832">
                  <c:v>6.834762016431035</c:v>
                </c:pt>
                <c:pt idx="3833">
                  <c:v>6.834570581693665</c:v>
                </c:pt>
                <c:pt idx="3834">
                  <c:v>6.834379094370108</c:v>
                </c:pt>
                <c:pt idx="3835">
                  <c:v>6.834187612896539</c:v>
                </c:pt>
                <c:pt idx="3836">
                  <c:v>6.833996137272767</c:v>
                </c:pt>
                <c:pt idx="3837">
                  <c:v>6.833804667498556</c:v>
                </c:pt>
                <c:pt idx="3838">
                  <c:v>6.833613261999404</c:v>
                </c:pt>
                <c:pt idx="3839">
                  <c:v>6.833421803921909</c:v>
                </c:pt>
                <c:pt idx="3840">
                  <c:v>6.833230351693341</c:v>
                </c:pt>
                <c:pt idx="3841">
                  <c:v>6.833038905313484</c:v>
                </c:pt>
                <c:pt idx="3842">
                  <c:v>6.832847464782128</c:v>
                </c:pt>
                <c:pt idx="3843">
                  <c:v>6.83265608851582</c:v>
                </c:pt>
                <c:pt idx="3844">
                  <c:v>6.832464659679027</c:v>
                </c:pt>
                <c:pt idx="3845">
                  <c:v>6.832273236690087</c:v>
                </c:pt>
                <c:pt idx="3846">
                  <c:v>6.832081819548784</c:v>
                </c:pt>
                <c:pt idx="3847">
                  <c:v>6.83189040825491</c:v>
                </c:pt>
                <c:pt idx="3848">
                  <c:v>6.831699061216094</c:v>
                </c:pt>
                <c:pt idx="3849">
                  <c:v>6.83150766161464</c:v>
                </c:pt>
                <c:pt idx="3850">
                  <c:v>6.831316267859961</c:v>
                </c:pt>
                <c:pt idx="3851">
                  <c:v>6.831124879951854</c:v>
                </c:pt>
                <c:pt idx="3852">
                  <c:v>6.830933497890099</c:v>
                </c:pt>
                <c:pt idx="3853">
                  <c:v>6.83074218007341</c:v>
                </c:pt>
                <c:pt idx="3854">
                  <c:v>6.830550809701926</c:v>
                </c:pt>
                <c:pt idx="3855">
                  <c:v>6.830359445176155</c:v>
                </c:pt>
                <c:pt idx="3856">
                  <c:v>6.830168086495874</c:v>
                </c:pt>
                <c:pt idx="3857">
                  <c:v>6.829976733660873</c:v>
                </c:pt>
                <c:pt idx="3858">
                  <c:v>6.829785445060946</c:v>
                </c:pt>
                <c:pt idx="3859">
                  <c:v>6.829594103914076</c:v>
                </c:pt>
                <c:pt idx="3860">
                  <c:v>6.829402768611839</c:v>
                </c:pt>
                <c:pt idx="3861">
                  <c:v>6.829211439154023</c:v>
                </c:pt>
                <c:pt idx="3862">
                  <c:v>6.829020115540413</c:v>
                </c:pt>
                <c:pt idx="3863">
                  <c:v>6.828828856151887</c:v>
                </c:pt>
                <c:pt idx="3864">
                  <c:v>6.828637544224264</c:v>
                </c:pt>
                <c:pt idx="3865">
                  <c:v>6.828446238140198</c:v>
                </c:pt>
                <c:pt idx="3866">
                  <c:v>6.828254937899483</c:v>
                </c:pt>
                <c:pt idx="3867">
                  <c:v>6.828063643501903</c:v>
                </c:pt>
                <c:pt idx="3868">
                  <c:v>6.827872413319417</c:v>
                </c:pt>
                <c:pt idx="3869">
                  <c:v>6.827681130605677</c:v>
                </c:pt>
                <c:pt idx="3870">
                  <c:v>6.82748985373442</c:v>
                </c:pt>
                <c:pt idx="3871">
                  <c:v>6.827298582705441</c:v>
                </c:pt>
                <c:pt idx="3872">
                  <c:v>6.827107317518521</c:v>
                </c:pt>
                <c:pt idx="3873">
                  <c:v>6.826916116536713</c:v>
                </c:pt>
                <c:pt idx="3874">
                  <c:v>6.826724863031488</c:v>
                </c:pt>
                <c:pt idx="3875">
                  <c:v>6.826533615367685</c:v>
                </c:pt>
                <c:pt idx="3876">
                  <c:v>6.826342373545079</c:v>
                </c:pt>
                <c:pt idx="3877">
                  <c:v>6.826151137563457</c:v>
                </c:pt>
                <c:pt idx="3878">
                  <c:v>6.825959965776966</c:v>
                </c:pt>
                <c:pt idx="3879">
                  <c:v>6.825768741474898</c:v>
                </c:pt>
                <c:pt idx="3880">
                  <c:v>6.825577523013171</c:v>
                </c:pt>
                <c:pt idx="3881">
                  <c:v>6.82538631039157</c:v>
                </c:pt>
                <c:pt idx="3882">
                  <c:v>6.825195103609889</c:v>
                </c:pt>
                <c:pt idx="3883">
                  <c:v>6.825003961013349</c:v>
                </c:pt>
                <c:pt idx="3884">
                  <c:v>6.824812765909068</c:v>
                </c:pt>
                <c:pt idx="3885">
                  <c:v>6.824621576644059</c:v>
                </c:pt>
                <c:pt idx="3886">
                  <c:v>6.824430393218106</c:v>
                </c:pt>
                <c:pt idx="3887">
                  <c:v>6.824239215630994</c:v>
                </c:pt>
                <c:pt idx="3888">
                  <c:v>6.82404810221905</c:v>
                </c:pt>
                <c:pt idx="3889">
                  <c:v>6.823856936307193</c:v>
                </c:pt>
                <c:pt idx="3890">
                  <c:v>6.82366577623354</c:v>
                </c:pt>
                <c:pt idx="3891">
                  <c:v>6.823474621997867</c:v>
                </c:pt>
                <c:pt idx="3892">
                  <c:v>6.823283473599964</c:v>
                </c:pt>
                <c:pt idx="3893">
                  <c:v>6.823092389367244</c:v>
                </c:pt>
                <c:pt idx="3894">
                  <c:v>6.822901252642448</c:v>
                </c:pt>
                <c:pt idx="3895">
                  <c:v>6.822710121754786</c:v>
                </c:pt>
                <c:pt idx="3896">
                  <c:v>6.822518996704029</c:v>
                </c:pt>
                <c:pt idx="3897">
                  <c:v>6.822327877489967</c:v>
                </c:pt>
                <c:pt idx="3898">
                  <c:v>6.822136822431115</c:v>
                </c:pt>
                <c:pt idx="3899">
                  <c:v>6.821945714888027</c:v>
                </c:pt>
                <c:pt idx="3900">
                  <c:v>6.821754613180984</c:v>
                </c:pt>
                <c:pt idx="3901">
                  <c:v>6.821563517309781</c:v>
                </c:pt>
                <c:pt idx="3902">
                  <c:v>6.821372427274205</c:v>
                </c:pt>
                <c:pt idx="3903">
                  <c:v>6.821181401383854</c:v>
                </c:pt>
                <c:pt idx="3904">
                  <c:v>6.820990323017094</c:v>
                </c:pt>
                <c:pt idx="3905">
                  <c:v>6.820799250485316</c:v>
                </c:pt>
                <c:pt idx="3906">
                  <c:v>6.820608183788308</c:v>
                </c:pt>
                <c:pt idx="3907">
                  <c:v>6.820417122925839</c:v>
                </c:pt>
                <c:pt idx="3908">
                  <c:v>6.820226126198634</c:v>
                </c:pt>
                <c:pt idx="3909">
                  <c:v>6.820035077002844</c:v>
                </c:pt>
                <c:pt idx="3910">
                  <c:v>6.819844033640966</c:v>
                </c:pt>
                <c:pt idx="3911">
                  <c:v>6.819652996112778</c:v>
                </c:pt>
                <c:pt idx="3912">
                  <c:v>6.819461964418067</c:v>
                </c:pt>
                <c:pt idx="3913">
                  <c:v>6.819270996848638</c:v>
                </c:pt>
                <c:pt idx="3914">
                  <c:v>6.819079976818455</c:v>
                </c:pt>
                <c:pt idx="3915">
                  <c:v>6.818888962621108</c:v>
                </c:pt>
                <c:pt idx="3916">
                  <c:v>6.818697954256384</c:v>
                </c:pt>
                <c:pt idx="3917">
                  <c:v>6.818506951724061</c:v>
                </c:pt>
                <c:pt idx="3918">
                  <c:v>6.818316013307046</c:v>
                </c:pt>
                <c:pt idx="3919">
                  <c:v>6.818125022437109</c:v>
                </c:pt>
                <c:pt idx="3920">
                  <c:v>6.81793403739893</c:v>
                </c:pt>
                <c:pt idx="3921">
                  <c:v>6.817743058192306</c:v>
                </c:pt>
                <c:pt idx="3922">
                  <c:v>6.817552084817009</c:v>
                </c:pt>
                <c:pt idx="3923">
                  <c:v>6.817361175547051</c:v>
                </c:pt>
                <c:pt idx="3924">
                  <c:v>6.817170213831987</c:v>
                </c:pt>
                <c:pt idx="3925">
                  <c:v>6.81697925794762</c:v>
                </c:pt>
                <c:pt idx="3926">
                  <c:v>6.816788307893726</c:v>
                </c:pt>
                <c:pt idx="3927">
                  <c:v>6.816597363670088</c:v>
                </c:pt>
                <c:pt idx="3928">
                  <c:v>6.816406483541826</c:v>
                </c:pt>
                <c:pt idx="3929">
                  <c:v>6.816215550976276</c:v>
                </c:pt>
                <c:pt idx="3930">
                  <c:v>6.816024624240351</c:v>
                </c:pt>
                <c:pt idx="3931">
                  <c:v>6.815833703333828</c:v>
                </c:pt>
                <c:pt idx="3932">
                  <c:v>6.815642788256485</c:v>
                </c:pt>
                <c:pt idx="3933">
                  <c:v>6.815451937462349</c:v>
                </c:pt>
                <c:pt idx="3934">
                  <c:v>6.815261034306828</c:v>
                </c:pt>
                <c:pt idx="3935">
                  <c:v>6.815070136981925</c:v>
                </c:pt>
                <c:pt idx="3936">
                  <c:v>6.814879245487435</c:v>
                </c:pt>
                <c:pt idx="3937">
                  <c:v>6.814688359823156</c:v>
                </c:pt>
                <c:pt idx="3938">
                  <c:v>6.814497538236326</c:v>
                </c:pt>
                <c:pt idx="3939">
                  <c:v>6.814306664230048</c:v>
                </c:pt>
                <c:pt idx="3940">
                  <c:v>6.814115796053348</c:v>
                </c:pt>
                <c:pt idx="3941">
                  <c:v>6.813924933706016</c:v>
                </c:pt>
                <c:pt idx="3942">
                  <c:v>6.813734077187845</c:v>
                </c:pt>
                <c:pt idx="3943">
                  <c:v>6.813543284737193</c:v>
                </c:pt>
                <c:pt idx="3944">
                  <c:v>6.813352439874935</c:v>
                </c:pt>
                <c:pt idx="3945">
                  <c:v>6.813161600841209</c:v>
                </c:pt>
                <c:pt idx="3946">
                  <c:v>6.812970767635803</c:v>
                </c:pt>
                <c:pt idx="3947">
                  <c:v>6.812779940258514</c:v>
                </c:pt>
                <c:pt idx="3948">
                  <c:v>6.812589176938803</c:v>
                </c:pt>
                <c:pt idx="3949">
                  <c:v>6.812398361215338</c:v>
                </c:pt>
                <c:pt idx="3950">
                  <c:v>6.812207551319357</c:v>
                </c:pt>
                <c:pt idx="3951">
                  <c:v>6.812016747250654</c:v>
                </c:pt>
                <c:pt idx="3952">
                  <c:v>6.81182594900902</c:v>
                </c:pt>
                <c:pt idx="3953">
                  <c:v>6.81163521481503</c:v>
                </c:pt>
                <c:pt idx="3954">
                  <c:v>6.811444428225126</c:v>
                </c:pt>
                <c:pt idx="3955">
                  <c:v>6.811253647461668</c:v>
                </c:pt>
                <c:pt idx="3956">
                  <c:v>6.811062872524434</c:v>
                </c:pt>
                <c:pt idx="3957">
                  <c:v>6.810872103413227</c:v>
                </c:pt>
                <c:pt idx="3958">
                  <c:v>6.810681398339725</c:v>
                </c:pt>
                <c:pt idx="3959">
                  <c:v>6.810490640878156</c:v>
                </c:pt>
                <c:pt idx="3960">
                  <c:v>6.810299889241985</c:v>
                </c:pt>
                <c:pt idx="3961">
                  <c:v>6.810109143430997</c:v>
                </c:pt>
                <c:pt idx="3962">
                  <c:v>6.809918403444988</c:v>
                </c:pt>
                <c:pt idx="3963">
                  <c:v>6.80972772748675</c:v>
                </c:pt>
                <c:pt idx="3964">
                  <c:v>6.809536999148289</c:v>
                </c:pt>
                <c:pt idx="3965">
                  <c:v>6.809346276634181</c:v>
                </c:pt>
                <c:pt idx="3966">
                  <c:v>6.809155559944208</c:v>
                </c:pt>
                <c:pt idx="3967">
                  <c:v>6.808964849078168</c:v>
                </c:pt>
                <c:pt idx="3968">
                  <c:v>6.808774202229971</c:v>
                </c:pt>
                <c:pt idx="3969">
                  <c:v>6.80858350300939</c:v>
                </c:pt>
                <c:pt idx="3970">
                  <c:v>6.808392809612115</c:v>
                </c:pt>
                <c:pt idx="3971">
                  <c:v>6.808202122037932</c:v>
                </c:pt>
                <c:pt idx="3972">
                  <c:v>6.808011440286635</c:v>
                </c:pt>
                <c:pt idx="3973">
                  <c:v>6.807820822543248</c:v>
                </c:pt>
                <c:pt idx="3974">
                  <c:v>6.80763015243532</c:v>
                </c:pt>
                <c:pt idx="3975">
                  <c:v>6.807439488149648</c:v>
                </c:pt>
                <c:pt idx="3976">
                  <c:v>6.807248829686025</c:v>
                </c:pt>
                <c:pt idx="3977">
                  <c:v>6.80705817704424</c:v>
                </c:pt>
                <c:pt idx="3978">
                  <c:v>6.806867588400443</c:v>
                </c:pt>
                <c:pt idx="3979">
                  <c:v>6.806676947399937</c:v>
                </c:pt>
                <c:pt idx="3980">
                  <c:v>6.806486312220642</c:v>
                </c:pt>
                <c:pt idx="3981">
                  <c:v>6.806295682862351</c:v>
                </c:pt>
                <c:pt idx="3982">
                  <c:v>6.806105059324854</c:v>
                </c:pt>
                <c:pt idx="3983">
                  <c:v>6.805914499775409</c:v>
                </c:pt>
                <c:pt idx="3984">
                  <c:v>6.805723887877102</c:v>
                </c:pt>
                <c:pt idx="3985">
                  <c:v>6.805533281798954</c:v>
                </c:pt>
                <c:pt idx="3986">
                  <c:v>6.80534268154077</c:v>
                </c:pt>
                <c:pt idx="3987">
                  <c:v>6.80515208710233</c:v>
                </c:pt>
                <c:pt idx="3988">
                  <c:v>6.804961556642024</c:v>
                </c:pt>
                <c:pt idx="3989">
                  <c:v>6.804770973840679</c:v>
                </c:pt>
                <c:pt idx="3990">
                  <c:v>6.804580396858449</c:v>
                </c:pt>
                <c:pt idx="3991">
                  <c:v>6.80438982569514</c:v>
                </c:pt>
                <c:pt idx="3992">
                  <c:v>6.804199260350531</c:v>
                </c:pt>
                <c:pt idx="3993">
                  <c:v>6.804008758974134</c:v>
                </c:pt>
                <c:pt idx="3994">
                  <c:v>6.803818205264528</c:v>
                </c:pt>
                <c:pt idx="3995">
                  <c:v>6.803627657372997</c:v>
                </c:pt>
                <c:pt idx="3996">
                  <c:v>6.803437115299333</c:v>
                </c:pt>
              </c:numCache>
            </c:numRef>
          </c:yVal>
          <c:smooth val="0"/>
          <c:extLst xmlns:c16r2="http://schemas.microsoft.com/office/drawing/2015/06/chart">
            <c:ext xmlns:c16="http://schemas.microsoft.com/office/drawing/2014/chart" uri="{C3380CC4-5D6E-409C-BE32-E72D297353CC}">
              <c16:uniqueId val="{00000006-89CD-4AB3-A272-E38FA6B9AADB}"/>
            </c:ext>
          </c:extLst>
        </c:ser>
        <c:ser>
          <c:idx val="7"/>
          <c:order val="7"/>
          <c:tx>
            <c:strRef>
              <c:f>Sheet1!$P$1</c:f>
              <c:strCache>
                <c:ptCount val="1"/>
                <c:pt idx="0">
                  <c:v>data</c:v>
                </c:pt>
              </c:strCache>
            </c:strRef>
          </c:tx>
          <c:spPr>
            <a:ln w="19050">
              <a:solidFill>
                <a:srgbClr val="000000">
                  <a:alpha val="60000"/>
                </a:srgbClr>
              </a:solidFill>
            </a:ln>
          </c:spPr>
          <c:marker>
            <c:symbol val="none"/>
          </c:marker>
          <c:xVal>
            <c:numRef>
              <c:f>Sheet1!$O$2:$O$3997</c:f>
              <c:numCache>
                <c:formatCode>General</c:formatCode>
                <c:ptCount val="3996"/>
                <c:pt idx="0">
                  <c:v>1.899997711181641</c:v>
                </c:pt>
                <c:pt idx="1">
                  <c:v>2.0</c:v>
                </c:pt>
                <c:pt idx="2">
                  <c:v>2.099998474121094</c:v>
                </c:pt>
                <c:pt idx="3">
                  <c:v>2.200000762939454</c:v>
                </c:pt>
                <c:pt idx="4">
                  <c:v>2.299999237060547</c:v>
                </c:pt>
                <c:pt idx="5">
                  <c:v>2.399997711181641</c:v>
                </c:pt>
                <c:pt idx="6">
                  <c:v>2.5</c:v>
                </c:pt>
                <c:pt idx="7">
                  <c:v>2.599998474121094</c:v>
                </c:pt>
                <c:pt idx="8">
                  <c:v>2.700000762939453</c:v>
                </c:pt>
                <c:pt idx="9">
                  <c:v>2.799999237060547</c:v>
                </c:pt>
                <c:pt idx="10">
                  <c:v>2.899997711181641</c:v>
                </c:pt>
                <c:pt idx="11">
                  <c:v>3.0</c:v>
                </c:pt>
                <c:pt idx="12">
                  <c:v>3.099998474121094</c:v>
                </c:pt>
                <c:pt idx="13">
                  <c:v>3.200000762939454</c:v>
                </c:pt>
                <c:pt idx="14">
                  <c:v>3.299999237060547</c:v>
                </c:pt>
                <c:pt idx="15">
                  <c:v>3.399997711181641</c:v>
                </c:pt>
                <c:pt idx="16">
                  <c:v>3.5</c:v>
                </c:pt>
                <c:pt idx="17">
                  <c:v>3.599998474121094</c:v>
                </c:pt>
                <c:pt idx="18">
                  <c:v>3.700000762939453</c:v>
                </c:pt>
                <c:pt idx="19">
                  <c:v>3.799999237060547</c:v>
                </c:pt>
                <c:pt idx="20">
                  <c:v>3.899997711181641</c:v>
                </c:pt>
                <c:pt idx="21">
                  <c:v>4.0</c:v>
                </c:pt>
                <c:pt idx="22">
                  <c:v>4.099998474121094</c:v>
                </c:pt>
                <c:pt idx="23">
                  <c:v>4.20000076293945</c:v>
                </c:pt>
                <c:pt idx="24">
                  <c:v>4.299999237060547</c:v>
                </c:pt>
                <c:pt idx="25">
                  <c:v>4.399997711181641</c:v>
                </c:pt>
                <c:pt idx="26">
                  <c:v>4.5</c:v>
                </c:pt>
                <c:pt idx="27">
                  <c:v>4.599998474121094</c:v>
                </c:pt>
                <c:pt idx="28">
                  <c:v>4.70000076293945</c:v>
                </c:pt>
                <c:pt idx="29">
                  <c:v>4.799999237060547</c:v>
                </c:pt>
                <c:pt idx="30">
                  <c:v>4.899997711181641</c:v>
                </c:pt>
                <c:pt idx="31">
                  <c:v>5.0</c:v>
                </c:pt>
                <c:pt idx="32">
                  <c:v>5.099998474121094</c:v>
                </c:pt>
                <c:pt idx="33">
                  <c:v>5.20000076293945</c:v>
                </c:pt>
                <c:pt idx="34">
                  <c:v>5.299999237060547</c:v>
                </c:pt>
                <c:pt idx="35">
                  <c:v>5.399997711181641</c:v>
                </c:pt>
                <c:pt idx="36">
                  <c:v>5.5</c:v>
                </c:pt>
                <c:pt idx="37">
                  <c:v>5.599998474121094</c:v>
                </c:pt>
                <c:pt idx="38">
                  <c:v>5.70000076293945</c:v>
                </c:pt>
                <c:pt idx="39">
                  <c:v>5.799999237060547</c:v>
                </c:pt>
                <c:pt idx="40">
                  <c:v>5.899997711181641</c:v>
                </c:pt>
                <c:pt idx="41">
                  <c:v>6.0</c:v>
                </c:pt>
                <c:pt idx="42">
                  <c:v>6.099998474121094</c:v>
                </c:pt>
                <c:pt idx="43">
                  <c:v>6.20000076293945</c:v>
                </c:pt>
                <c:pt idx="44">
                  <c:v>6.299999237060547</c:v>
                </c:pt>
                <c:pt idx="45">
                  <c:v>6.399997711181641</c:v>
                </c:pt>
                <c:pt idx="46">
                  <c:v>6.5</c:v>
                </c:pt>
                <c:pt idx="47">
                  <c:v>6.599998474121094</c:v>
                </c:pt>
                <c:pt idx="48">
                  <c:v>6.70000076293945</c:v>
                </c:pt>
                <c:pt idx="49">
                  <c:v>6.799999237060547</c:v>
                </c:pt>
                <c:pt idx="50">
                  <c:v>6.899997711181641</c:v>
                </c:pt>
                <c:pt idx="51">
                  <c:v>7.0</c:v>
                </c:pt>
                <c:pt idx="52">
                  <c:v>7.099998474121094</c:v>
                </c:pt>
                <c:pt idx="53">
                  <c:v>7.20000076293945</c:v>
                </c:pt>
                <c:pt idx="54">
                  <c:v>7.299999237060547</c:v>
                </c:pt>
                <c:pt idx="55">
                  <c:v>7.399997711181641</c:v>
                </c:pt>
                <c:pt idx="56">
                  <c:v>7.5</c:v>
                </c:pt>
                <c:pt idx="57">
                  <c:v>7.599998474121094</c:v>
                </c:pt>
                <c:pt idx="58">
                  <c:v>7.70000076293945</c:v>
                </c:pt>
                <c:pt idx="59">
                  <c:v>7.799999237060547</c:v>
                </c:pt>
                <c:pt idx="60">
                  <c:v>7.899997711181641</c:v>
                </c:pt>
                <c:pt idx="61">
                  <c:v>8.0</c:v>
                </c:pt>
                <c:pt idx="62">
                  <c:v>8.099998474121093</c:v>
                </c:pt>
                <c:pt idx="63">
                  <c:v>8.200000762939448</c:v>
                </c:pt>
                <c:pt idx="64">
                  <c:v>8.29999923706055</c:v>
                </c:pt>
                <c:pt idx="65">
                  <c:v>8.39999771118164</c:v>
                </c:pt>
                <c:pt idx="66">
                  <c:v>8.5</c:v>
                </c:pt>
                <c:pt idx="67">
                  <c:v>8.599998474121093</c:v>
                </c:pt>
                <c:pt idx="68">
                  <c:v>8.700000762939448</c:v>
                </c:pt>
                <c:pt idx="69">
                  <c:v>8.79999923706055</c:v>
                </c:pt>
                <c:pt idx="70">
                  <c:v>8.89999771118164</c:v>
                </c:pt>
                <c:pt idx="71">
                  <c:v>9.0</c:v>
                </c:pt>
                <c:pt idx="72">
                  <c:v>9.099998474121093</c:v>
                </c:pt>
                <c:pt idx="73">
                  <c:v>9.200000762939448</c:v>
                </c:pt>
                <c:pt idx="74">
                  <c:v>9.29999923706055</c:v>
                </c:pt>
                <c:pt idx="75">
                  <c:v>9.39999771118164</c:v>
                </c:pt>
                <c:pt idx="76">
                  <c:v>9.5</c:v>
                </c:pt>
                <c:pt idx="77">
                  <c:v>9.599998474121093</c:v>
                </c:pt>
                <c:pt idx="78">
                  <c:v>9.700000762939448</c:v>
                </c:pt>
                <c:pt idx="79">
                  <c:v>9.79999923706055</c:v>
                </c:pt>
                <c:pt idx="80">
                  <c:v>9.89999771118164</c:v>
                </c:pt>
                <c:pt idx="81">
                  <c:v>10.0</c:v>
                </c:pt>
                <c:pt idx="82">
                  <c:v>10.0999984741211</c:v>
                </c:pt>
                <c:pt idx="83">
                  <c:v>10.20000076293945</c:v>
                </c:pt>
                <c:pt idx="84">
                  <c:v>10.29999923706055</c:v>
                </c:pt>
                <c:pt idx="85">
                  <c:v>10.39999771118164</c:v>
                </c:pt>
                <c:pt idx="86">
                  <c:v>10.5</c:v>
                </c:pt>
                <c:pt idx="87">
                  <c:v>10.5999984741211</c:v>
                </c:pt>
                <c:pt idx="88">
                  <c:v>10.70000076293945</c:v>
                </c:pt>
                <c:pt idx="89">
                  <c:v>10.79999923706055</c:v>
                </c:pt>
                <c:pt idx="90">
                  <c:v>10.89999771118164</c:v>
                </c:pt>
                <c:pt idx="91">
                  <c:v>11.0</c:v>
                </c:pt>
                <c:pt idx="92">
                  <c:v>11.0999984741211</c:v>
                </c:pt>
                <c:pt idx="93">
                  <c:v>11.20000076293945</c:v>
                </c:pt>
                <c:pt idx="94">
                  <c:v>11.29999923706055</c:v>
                </c:pt>
                <c:pt idx="95">
                  <c:v>11.39999771118164</c:v>
                </c:pt>
                <c:pt idx="96">
                  <c:v>11.5</c:v>
                </c:pt>
                <c:pt idx="97">
                  <c:v>11.5999984741211</c:v>
                </c:pt>
                <c:pt idx="98">
                  <c:v>11.70000076293945</c:v>
                </c:pt>
                <c:pt idx="99">
                  <c:v>11.79999923706055</c:v>
                </c:pt>
                <c:pt idx="100">
                  <c:v>11.89999771118164</c:v>
                </c:pt>
                <c:pt idx="101">
                  <c:v>12.0</c:v>
                </c:pt>
                <c:pt idx="102">
                  <c:v>12.0999984741211</c:v>
                </c:pt>
                <c:pt idx="103">
                  <c:v>12.20000076293945</c:v>
                </c:pt>
                <c:pt idx="104">
                  <c:v>12.29999923706055</c:v>
                </c:pt>
                <c:pt idx="105">
                  <c:v>12.39999771118164</c:v>
                </c:pt>
                <c:pt idx="106">
                  <c:v>12.5</c:v>
                </c:pt>
                <c:pt idx="107">
                  <c:v>12.5999984741211</c:v>
                </c:pt>
                <c:pt idx="108">
                  <c:v>12.70000076293945</c:v>
                </c:pt>
                <c:pt idx="109">
                  <c:v>12.79999923706055</c:v>
                </c:pt>
                <c:pt idx="110">
                  <c:v>12.89999771118164</c:v>
                </c:pt>
                <c:pt idx="111">
                  <c:v>13.0</c:v>
                </c:pt>
                <c:pt idx="112">
                  <c:v>13.0999984741211</c:v>
                </c:pt>
                <c:pt idx="113">
                  <c:v>13.20000076293945</c:v>
                </c:pt>
                <c:pt idx="114">
                  <c:v>13.29999923706055</c:v>
                </c:pt>
                <c:pt idx="115">
                  <c:v>13.39999771118164</c:v>
                </c:pt>
                <c:pt idx="116">
                  <c:v>13.5</c:v>
                </c:pt>
                <c:pt idx="117">
                  <c:v>13.5999984741211</c:v>
                </c:pt>
                <c:pt idx="118">
                  <c:v>13.70000076293945</c:v>
                </c:pt>
                <c:pt idx="119">
                  <c:v>13.79999923706055</c:v>
                </c:pt>
                <c:pt idx="120">
                  <c:v>13.89999771118164</c:v>
                </c:pt>
                <c:pt idx="121">
                  <c:v>14.0</c:v>
                </c:pt>
                <c:pt idx="122">
                  <c:v>14.0999984741211</c:v>
                </c:pt>
                <c:pt idx="123">
                  <c:v>14.20000076293945</c:v>
                </c:pt>
                <c:pt idx="124">
                  <c:v>14.29999923706055</c:v>
                </c:pt>
                <c:pt idx="125">
                  <c:v>14.39999771118164</c:v>
                </c:pt>
                <c:pt idx="126">
                  <c:v>14.5</c:v>
                </c:pt>
                <c:pt idx="127">
                  <c:v>14.5999984741211</c:v>
                </c:pt>
                <c:pt idx="128">
                  <c:v>14.70000076293945</c:v>
                </c:pt>
                <c:pt idx="129">
                  <c:v>14.79999923706055</c:v>
                </c:pt>
                <c:pt idx="130">
                  <c:v>14.89999771118164</c:v>
                </c:pt>
                <c:pt idx="131">
                  <c:v>15.0</c:v>
                </c:pt>
                <c:pt idx="132">
                  <c:v>15.0999984741211</c:v>
                </c:pt>
                <c:pt idx="133">
                  <c:v>15.20000076293945</c:v>
                </c:pt>
                <c:pt idx="134">
                  <c:v>15.29999923706055</c:v>
                </c:pt>
                <c:pt idx="135">
                  <c:v>15.39999771118164</c:v>
                </c:pt>
                <c:pt idx="136">
                  <c:v>15.5</c:v>
                </c:pt>
                <c:pt idx="137">
                  <c:v>15.5999984741211</c:v>
                </c:pt>
                <c:pt idx="138">
                  <c:v>15.70000076293945</c:v>
                </c:pt>
                <c:pt idx="139">
                  <c:v>15.79999923706055</c:v>
                </c:pt>
                <c:pt idx="140">
                  <c:v>15.89999771118164</c:v>
                </c:pt>
                <c:pt idx="141">
                  <c:v>16.0</c:v>
                </c:pt>
                <c:pt idx="142">
                  <c:v>16.09999847412109</c:v>
                </c:pt>
                <c:pt idx="143">
                  <c:v>16.20000076293945</c:v>
                </c:pt>
                <c:pt idx="144">
                  <c:v>16.29999923706054</c:v>
                </c:pt>
                <c:pt idx="145">
                  <c:v>16.39999771118164</c:v>
                </c:pt>
                <c:pt idx="146">
                  <c:v>16.5</c:v>
                </c:pt>
                <c:pt idx="147">
                  <c:v>16.59999847412109</c:v>
                </c:pt>
                <c:pt idx="148">
                  <c:v>16.70000076293945</c:v>
                </c:pt>
                <c:pt idx="149">
                  <c:v>16.79999923706054</c:v>
                </c:pt>
                <c:pt idx="150">
                  <c:v>16.89999771118164</c:v>
                </c:pt>
                <c:pt idx="151">
                  <c:v>17.0</c:v>
                </c:pt>
                <c:pt idx="152">
                  <c:v>17.09999847412109</c:v>
                </c:pt>
                <c:pt idx="153">
                  <c:v>17.20000076293945</c:v>
                </c:pt>
                <c:pt idx="154">
                  <c:v>17.29999923706054</c:v>
                </c:pt>
                <c:pt idx="155">
                  <c:v>17.39999771118164</c:v>
                </c:pt>
                <c:pt idx="156">
                  <c:v>17.5</c:v>
                </c:pt>
                <c:pt idx="157">
                  <c:v>17.59999847412109</c:v>
                </c:pt>
                <c:pt idx="158">
                  <c:v>17.70000076293945</c:v>
                </c:pt>
                <c:pt idx="159">
                  <c:v>17.79999923706054</c:v>
                </c:pt>
                <c:pt idx="160">
                  <c:v>17.89999771118164</c:v>
                </c:pt>
                <c:pt idx="161">
                  <c:v>18.0</c:v>
                </c:pt>
                <c:pt idx="162">
                  <c:v>18.09999847412109</c:v>
                </c:pt>
                <c:pt idx="163">
                  <c:v>18.20000076293945</c:v>
                </c:pt>
                <c:pt idx="164">
                  <c:v>18.29999923706054</c:v>
                </c:pt>
                <c:pt idx="165">
                  <c:v>18.39999771118164</c:v>
                </c:pt>
                <c:pt idx="166">
                  <c:v>18.5</c:v>
                </c:pt>
                <c:pt idx="167">
                  <c:v>18.59999847412109</c:v>
                </c:pt>
                <c:pt idx="168">
                  <c:v>18.70000076293945</c:v>
                </c:pt>
                <c:pt idx="169">
                  <c:v>18.79999923706054</c:v>
                </c:pt>
                <c:pt idx="170">
                  <c:v>18.89999771118164</c:v>
                </c:pt>
                <c:pt idx="171">
                  <c:v>19.0</c:v>
                </c:pt>
                <c:pt idx="172">
                  <c:v>19.09999847412109</c:v>
                </c:pt>
                <c:pt idx="173">
                  <c:v>19.20000076293945</c:v>
                </c:pt>
                <c:pt idx="174">
                  <c:v>19.29999923706054</c:v>
                </c:pt>
                <c:pt idx="175">
                  <c:v>19.39999771118164</c:v>
                </c:pt>
                <c:pt idx="176">
                  <c:v>19.5</c:v>
                </c:pt>
                <c:pt idx="177">
                  <c:v>19.59999847412109</c:v>
                </c:pt>
                <c:pt idx="178">
                  <c:v>19.70000076293945</c:v>
                </c:pt>
                <c:pt idx="179">
                  <c:v>19.79999923706054</c:v>
                </c:pt>
                <c:pt idx="180">
                  <c:v>19.89999771118164</c:v>
                </c:pt>
                <c:pt idx="181">
                  <c:v>20.0</c:v>
                </c:pt>
                <c:pt idx="182">
                  <c:v>20.09999847412109</c:v>
                </c:pt>
                <c:pt idx="183">
                  <c:v>20.20000076293945</c:v>
                </c:pt>
                <c:pt idx="184">
                  <c:v>20.29999923706054</c:v>
                </c:pt>
                <c:pt idx="185">
                  <c:v>20.39999771118164</c:v>
                </c:pt>
                <c:pt idx="186">
                  <c:v>20.5</c:v>
                </c:pt>
                <c:pt idx="187">
                  <c:v>20.59999847412109</c:v>
                </c:pt>
                <c:pt idx="188">
                  <c:v>20.70000076293945</c:v>
                </c:pt>
                <c:pt idx="189">
                  <c:v>20.79999923706054</c:v>
                </c:pt>
                <c:pt idx="190">
                  <c:v>20.89999771118164</c:v>
                </c:pt>
                <c:pt idx="191">
                  <c:v>21.0</c:v>
                </c:pt>
                <c:pt idx="192">
                  <c:v>21.09999847412109</c:v>
                </c:pt>
                <c:pt idx="193">
                  <c:v>21.20000076293945</c:v>
                </c:pt>
                <c:pt idx="194">
                  <c:v>21.29999923706054</c:v>
                </c:pt>
                <c:pt idx="195">
                  <c:v>21.39999771118164</c:v>
                </c:pt>
                <c:pt idx="196">
                  <c:v>21.5</c:v>
                </c:pt>
                <c:pt idx="197">
                  <c:v>21.59999847412109</c:v>
                </c:pt>
                <c:pt idx="198">
                  <c:v>21.70000076293945</c:v>
                </c:pt>
                <c:pt idx="199">
                  <c:v>21.79999923706054</c:v>
                </c:pt>
                <c:pt idx="200">
                  <c:v>21.89999771118164</c:v>
                </c:pt>
                <c:pt idx="201">
                  <c:v>22.0</c:v>
                </c:pt>
                <c:pt idx="202">
                  <c:v>22.09999847412109</c:v>
                </c:pt>
                <c:pt idx="203">
                  <c:v>22.20000076293945</c:v>
                </c:pt>
                <c:pt idx="204">
                  <c:v>22.29999923706054</c:v>
                </c:pt>
                <c:pt idx="205">
                  <c:v>22.39999771118164</c:v>
                </c:pt>
                <c:pt idx="206">
                  <c:v>22.5</c:v>
                </c:pt>
                <c:pt idx="207">
                  <c:v>22.59999847412109</c:v>
                </c:pt>
                <c:pt idx="208">
                  <c:v>22.70000076293945</c:v>
                </c:pt>
                <c:pt idx="209">
                  <c:v>22.79999923706054</c:v>
                </c:pt>
                <c:pt idx="210">
                  <c:v>22.89999771118164</c:v>
                </c:pt>
                <c:pt idx="211">
                  <c:v>23.0</c:v>
                </c:pt>
                <c:pt idx="212">
                  <c:v>23.09999847412109</c:v>
                </c:pt>
                <c:pt idx="213">
                  <c:v>23.20000076293945</c:v>
                </c:pt>
                <c:pt idx="214">
                  <c:v>23.29999923706054</c:v>
                </c:pt>
                <c:pt idx="215">
                  <c:v>23.39999771118164</c:v>
                </c:pt>
                <c:pt idx="216">
                  <c:v>23.5</c:v>
                </c:pt>
                <c:pt idx="217">
                  <c:v>23.59999847412109</c:v>
                </c:pt>
                <c:pt idx="218">
                  <c:v>23.70000076293945</c:v>
                </c:pt>
                <c:pt idx="219">
                  <c:v>23.79999923706054</c:v>
                </c:pt>
                <c:pt idx="220">
                  <c:v>23.89999771118164</c:v>
                </c:pt>
                <c:pt idx="221">
                  <c:v>24.0</c:v>
                </c:pt>
                <c:pt idx="222">
                  <c:v>24.09999847412109</c:v>
                </c:pt>
                <c:pt idx="223">
                  <c:v>24.20000076293945</c:v>
                </c:pt>
                <c:pt idx="224">
                  <c:v>24.29999923706054</c:v>
                </c:pt>
                <c:pt idx="225">
                  <c:v>24.39999771118164</c:v>
                </c:pt>
                <c:pt idx="226">
                  <c:v>24.49999618530273</c:v>
                </c:pt>
                <c:pt idx="227">
                  <c:v>24.60000228881836</c:v>
                </c:pt>
                <c:pt idx="228">
                  <c:v>24.70000076293945</c:v>
                </c:pt>
                <c:pt idx="229">
                  <c:v>24.79999923706054</c:v>
                </c:pt>
                <c:pt idx="230">
                  <c:v>24.89999771118164</c:v>
                </c:pt>
                <c:pt idx="231">
                  <c:v>24.99999618530273</c:v>
                </c:pt>
                <c:pt idx="232">
                  <c:v>25.10000228881836</c:v>
                </c:pt>
                <c:pt idx="233">
                  <c:v>25.20000076293945</c:v>
                </c:pt>
                <c:pt idx="234">
                  <c:v>25.29999923706054</c:v>
                </c:pt>
                <c:pt idx="235">
                  <c:v>25.39999771118164</c:v>
                </c:pt>
                <c:pt idx="236">
                  <c:v>25.49999618530273</c:v>
                </c:pt>
                <c:pt idx="237">
                  <c:v>25.60000228881836</c:v>
                </c:pt>
                <c:pt idx="238">
                  <c:v>25.70000076293945</c:v>
                </c:pt>
                <c:pt idx="239">
                  <c:v>25.79999923706054</c:v>
                </c:pt>
                <c:pt idx="240">
                  <c:v>25.89999771118164</c:v>
                </c:pt>
                <c:pt idx="241">
                  <c:v>25.99999618530273</c:v>
                </c:pt>
                <c:pt idx="242">
                  <c:v>26.10000228881836</c:v>
                </c:pt>
                <c:pt idx="243">
                  <c:v>26.20000076293945</c:v>
                </c:pt>
                <c:pt idx="244">
                  <c:v>26.29999923706054</c:v>
                </c:pt>
                <c:pt idx="245">
                  <c:v>26.39999771118164</c:v>
                </c:pt>
                <c:pt idx="246">
                  <c:v>26.49999618530273</c:v>
                </c:pt>
                <c:pt idx="247">
                  <c:v>26.60000228881836</c:v>
                </c:pt>
                <c:pt idx="248">
                  <c:v>26.70000076293945</c:v>
                </c:pt>
                <c:pt idx="249">
                  <c:v>26.79999923706054</c:v>
                </c:pt>
                <c:pt idx="250">
                  <c:v>26.89999771118164</c:v>
                </c:pt>
                <c:pt idx="251">
                  <c:v>26.99999618530273</c:v>
                </c:pt>
                <c:pt idx="252">
                  <c:v>27.10000228881836</c:v>
                </c:pt>
                <c:pt idx="253">
                  <c:v>27.20000076293945</c:v>
                </c:pt>
                <c:pt idx="254">
                  <c:v>27.29999923706054</c:v>
                </c:pt>
                <c:pt idx="255">
                  <c:v>27.39999771118164</c:v>
                </c:pt>
                <c:pt idx="256">
                  <c:v>27.49999618530273</c:v>
                </c:pt>
                <c:pt idx="257">
                  <c:v>27.60000228881836</c:v>
                </c:pt>
                <c:pt idx="258">
                  <c:v>27.70000076293945</c:v>
                </c:pt>
                <c:pt idx="259">
                  <c:v>27.79999923706054</c:v>
                </c:pt>
                <c:pt idx="260">
                  <c:v>27.89999771118164</c:v>
                </c:pt>
                <c:pt idx="261">
                  <c:v>27.99999618530273</c:v>
                </c:pt>
                <c:pt idx="262">
                  <c:v>28.10000228881836</c:v>
                </c:pt>
                <c:pt idx="263">
                  <c:v>28.20000076293945</c:v>
                </c:pt>
                <c:pt idx="264">
                  <c:v>28.29999923706054</c:v>
                </c:pt>
                <c:pt idx="265">
                  <c:v>28.39999771118164</c:v>
                </c:pt>
                <c:pt idx="266">
                  <c:v>28.49999618530273</c:v>
                </c:pt>
                <c:pt idx="267">
                  <c:v>28.60000228881836</c:v>
                </c:pt>
                <c:pt idx="268">
                  <c:v>28.70000076293945</c:v>
                </c:pt>
                <c:pt idx="269">
                  <c:v>28.79999923706054</c:v>
                </c:pt>
                <c:pt idx="270">
                  <c:v>28.89999771118164</c:v>
                </c:pt>
                <c:pt idx="271">
                  <c:v>28.99999618530273</c:v>
                </c:pt>
                <c:pt idx="272">
                  <c:v>29.10000228881836</c:v>
                </c:pt>
                <c:pt idx="273">
                  <c:v>29.20000076293945</c:v>
                </c:pt>
                <c:pt idx="274">
                  <c:v>29.29999923706054</c:v>
                </c:pt>
                <c:pt idx="275">
                  <c:v>29.39999771118164</c:v>
                </c:pt>
                <c:pt idx="276">
                  <c:v>29.49999618530273</c:v>
                </c:pt>
                <c:pt idx="277">
                  <c:v>29.60000228881836</c:v>
                </c:pt>
                <c:pt idx="278">
                  <c:v>29.70000076293945</c:v>
                </c:pt>
                <c:pt idx="279">
                  <c:v>29.79999923706054</c:v>
                </c:pt>
                <c:pt idx="280">
                  <c:v>29.89999771118164</c:v>
                </c:pt>
                <c:pt idx="281">
                  <c:v>29.99999618530273</c:v>
                </c:pt>
                <c:pt idx="282">
                  <c:v>30.10000228881836</c:v>
                </c:pt>
                <c:pt idx="283">
                  <c:v>30.20000076293945</c:v>
                </c:pt>
                <c:pt idx="284">
                  <c:v>30.29999923706054</c:v>
                </c:pt>
                <c:pt idx="285">
                  <c:v>30.39999771118164</c:v>
                </c:pt>
                <c:pt idx="286">
                  <c:v>30.49999618530273</c:v>
                </c:pt>
                <c:pt idx="287">
                  <c:v>30.60000228881836</c:v>
                </c:pt>
                <c:pt idx="288">
                  <c:v>30.70000076293945</c:v>
                </c:pt>
                <c:pt idx="289">
                  <c:v>30.79999923706054</c:v>
                </c:pt>
                <c:pt idx="290">
                  <c:v>30.89999771118164</c:v>
                </c:pt>
                <c:pt idx="291">
                  <c:v>30.99999618530273</c:v>
                </c:pt>
                <c:pt idx="292">
                  <c:v>31.10000228881836</c:v>
                </c:pt>
                <c:pt idx="293">
                  <c:v>31.20000076293945</c:v>
                </c:pt>
                <c:pt idx="294">
                  <c:v>31.29999923706054</c:v>
                </c:pt>
                <c:pt idx="295">
                  <c:v>31.39999771118164</c:v>
                </c:pt>
                <c:pt idx="296">
                  <c:v>31.49999618530273</c:v>
                </c:pt>
                <c:pt idx="297">
                  <c:v>31.60000228881836</c:v>
                </c:pt>
                <c:pt idx="298">
                  <c:v>31.70000076293945</c:v>
                </c:pt>
                <c:pt idx="299">
                  <c:v>31.79999923706054</c:v>
                </c:pt>
                <c:pt idx="300">
                  <c:v>31.89999771118164</c:v>
                </c:pt>
                <c:pt idx="301">
                  <c:v>31.99999618530273</c:v>
                </c:pt>
                <c:pt idx="302">
                  <c:v>32.10000228881836</c:v>
                </c:pt>
                <c:pt idx="303">
                  <c:v>32.20000076293945</c:v>
                </c:pt>
                <c:pt idx="304">
                  <c:v>32.29999923706055</c:v>
                </c:pt>
                <c:pt idx="305">
                  <c:v>32.39999771118164</c:v>
                </c:pt>
                <c:pt idx="306">
                  <c:v>32.49999618530273</c:v>
                </c:pt>
                <c:pt idx="307">
                  <c:v>32.60000228881836</c:v>
                </c:pt>
                <c:pt idx="308">
                  <c:v>32.70000076293945</c:v>
                </c:pt>
                <c:pt idx="309">
                  <c:v>32.79999923706055</c:v>
                </c:pt>
                <c:pt idx="310">
                  <c:v>32.89999771118164</c:v>
                </c:pt>
                <c:pt idx="311">
                  <c:v>32.99999618530273</c:v>
                </c:pt>
                <c:pt idx="312">
                  <c:v>33.10000228881836</c:v>
                </c:pt>
                <c:pt idx="313">
                  <c:v>33.20000076293945</c:v>
                </c:pt>
                <c:pt idx="314">
                  <c:v>33.29999923706055</c:v>
                </c:pt>
                <c:pt idx="315">
                  <c:v>33.39999771118164</c:v>
                </c:pt>
                <c:pt idx="316">
                  <c:v>33.49999618530273</c:v>
                </c:pt>
                <c:pt idx="317">
                  <c:v>33.60000228881836</c:v>
                </c:pt>
                <c:pt idx="318">
                  <c:v>33.70000076293945</c:v>
                </c:pt>
                <c:pt idx="319">
                  <c:v>33.79999923706055</c:v>
                </c:pt>
                <c:pt idx="320">
                  <c:v>33.89999771118164</c:v>
                </c:pt>
                <c:pt idx="321">
                  <c:v>33.99999618530273</c:v>
                </c:pt>
                <c:pt idx="322">
                  <c:v>34.10000228881836</c:v>
                </c:pt>
                <c:pt idx="323">
                  <c:v>34.20000076293945</c:v>
                </c:pt>
                <c:pt idx="324">
                  <c:v>34.29999923706055</c:v>
                </c:pt>
                <c:pt idx="325">
                  <c:v>34.39999771118164</c:v>
                </c:pt>
                <c:pt idx="326">
                  <c:v>34.49999618530273</c:v>
                </c:pt>
                <c:pt idx="327">
                  <c:v>34.60000228881836</c:v>
                </c:pt>
                <c:pt idx="328">
                  <c:v>34.70000076293945</c:v>
                </c:pt>
                <c:pt idx="329">
                  <c:v>34.79999923706055</c:v>
                </c:pt>
                <c:pt idx="330">
                  <c:v>34.89999771118164</c:v>
                </c:pt>
                <c:pt idx="331">
                  <c:v>34.99999618530273</c:v>
                </c:pt>
                <c:pt idx="332">
                  <c:v>35.10000228881836</c:v>
                </c:pt>
                <c:pt idx="333">
                  <c:v>35.20000076293945</c:v>
                </c:pt>
                <c:pt idx="334">
                  <c:v>35.29999923706055</c:v>
                </c:pt>
                <c:pt idx="335">
                  <c:v>35.39999771118164</c:v>
                </c:pt>
                <c:pt idx="336">
                  <c:v>35.49999618530273</c:v>
                </c:pt>
                <c:pt idx="337">
                  <c:v>35.60000228881836</c:v>
                </c:pt>
                <c:pt idx="338">
                  <c:v>35.70000076293945</c:v>
                </c:pt>
                <c:pt idx="339">
                  <c:v>35.79999923706055</c:v>
                </c:pt>
                <c:pt idx="340">
                  <c:v>35.89999771118164</c:v>
                </c:pt>
                <c:pt idx="341">
                  <c:v>35.99999618530273</c:v>
                </c:pt>
                <c:pt idx="342">
                  <c:v>36.10000228881836</c:v>
                </c:pt>
                <c:pt idx="343">
                  <c:v>36.20000076293945</c:v>
                </c:pt>
                <c:pt idx="344">
                  <c:v>36.29999923706055</c:v>
                </c:pt>
                <c:pt idx="345">
                  <c:v>36.39999771118164</c:v>
                </c:pt>
                <c:pt idx="346">
                  <c:v>36.49999618530273</c:v>
                </c:pt>
                <c:pt idx="347">
                  <c:v>36.60000228881836</c:v>
                </c:pt>
                <c:pt idx="348">
                  <c:v>36.70000076293945</c:v>
                </c:pt>
                <c:pt idx="349">
                  <c:v>36.79999923706055</c:v>
                </c:pt>
                <c:pt idx="350">
                  <c:v>36.89999771118164</c:v>
                </c:pt>
                <c:pt idx="351">
                  <c:v>36.99999618530273</c:v>
                </c:pt>
                <c:pt idx="352">
                  <c:v>37.10000228881836</c:v>
                </c:pt>
                <c:pt idx="353">
                  <c:v>37.20000076293945</c:v>
                </c:pt>
                <c:pt idx="354">
                  <c:v>37.29999923706055</c:v>
                </c:pt>
                <c:pt idx="355">
                  <c:v>37.39999771118164</c:v>
                </c:pt>
                <c:pt idx="356">
                  <c:v>37.49999618530273</c:v>
                </c:pt>
                <c:pt idx="357">
                  <c:v>37.60000228881836</c:v>
                </c:pt>
                <c:pt idx="358">
                  <c:v>37.70000076293945</c:v>
                </c:pt>
                <c:pt idx="359">
                  <c:v>37.79999923706055</c:v>
                </c:pt>
                <c:pt idx="360">
                  <c:v>37.89999771118164</c:v>
                </c:pt>
                <c:pt idx="361">
                  <c:v>37.99999618530273</c:v>
                </c:pt>
                <c:pt idx="362">
                  <c:v>38.10000228881836</c:v>
                </c:pt>
                <c:pt idx="363">
                  <c:v>38.20000076293945</c:v>
                </c:pt>
                <c:pt idx="364">
                  <c:v>38.29999923706055</c:v>
                </c:pt>
                <c:pt idx="365">
                  <c:v>38.39999771118164</c:v>
                </c:pt>
                <c:pt idx="366">
                  <c:v>38.49999618530273</c:v>
                </c:pt>
                <c:pt idx="367">
                  <c:v>38.60000228881836</c:v>
                </c:pt>
                <c:pt idx="368">
                  <c:v>38.70000076293945</c:v>
                </c:pt>
                <c:pt idx="369">
                  <c:v>38.79999923706055</c:v>
                </c:pt>
                <c:pt idx="370">
                  <c:v>38.89999771118164</c:v>
                </c:pt>
                <c:pt idx="371">
                  <c:v>38.99999618530273</c:v>
                </c:pt>
                <c:pt idx="372">
                  <c:v>39.10000228881836</c:v>
                </c:pt>
                <c:pt idx="373">
                  <c:v>39.20000076293945</c:v>
                </c:pt>
                <c:pt idx="374">
                  <c:v>39.29999923706055</c:v>
                </c:pt>
                <c:pt idx="375">
                  <c:v>39.39999771118164</c:v>
                </c:pt>
                <c:pt idx="376">
                  <c:v>39.49999618530273</c:v>
                </c:pt>
                <c:pt idx="377">
                  <c:v>39.60000228881836</c:v>
                </c:pt>
                <c:pt idx="378">
                  <c:v>39.70000076293945</c:v>
                </c:pt>
                <c:pt idx="379">
                  <c:v>39.79999923706055</c:v>
                </c:pt>
                <c:pt idx="380">
                  <c:v>39.89999771118164</c:v>
                </c:pt>
                <c:pt idx="381">
                  <c:v>39.99999618530273</c:v>
                </c:pt>
                <c:pt idx="382">
                  <c:v>40.10000228881836</c:v>
                </c:pt>
                <c:pt idx="383">
                  <c:v>40.20000076293945</c:v>
                </c:pt>
                <c:pt idx="384">
                  <c:v>40.29999923706055</c:v>
                </c:pt>
                <c:pt idx="385">
                  <c:v>40.39999771118164</c:v>
                </c:pt>
                <c:pt idx="386">
                  <c:v>40.49999618530273</c:v>
                </c:pt>
                <c:pt idx="387">
                  <c:v>40.60000228881836</c:v>
                </c:pt>
                <c:pt idx="388">
                  <c:v>40.70000076293945</c:v>
                </c:pt>
                <c:pt idx="389">
                  <c:v>40.79999923706055</c:v>
                </c:pt>
                <c:pt idx="390">
                  <c:v>40.89999771118164</c:v>
                </c:pt>
                <c:pt idx="391">
                  <c:v>40.99999618530273</c:v>
                </c:pt>
                <c:pt idx="392">
                  <c:v>41.10000228881836</c:v>
                </c:pt>
                <c:pt idx="393">
                  <c:v>41.20000076293945</c:v>
                </c:pt>
                <c:pt idx="394">
                  <c:v>41.29999923706055</c:v>
                </c:pt>
                <c:pt idx="395">
                  <c:v>41.39999771118164</c:v>
                </c:pt>
                <c:pt idx="396">
                  <c:v>41.49999618530273</c:v>
                </c:pt>
                <c:pt idx="397">
                  <c:v>41.60000228881836</c:v>
                </c:pt>
                <c:pt idx="398">
                  <c:v>41.70000076293945</c:v>
                </c:pt>
                <c:pt idx="399">
                  <c:v>41.79999923706055</c:v>
                </c:pt>
                <c:pt idx="400">
                  <c:v>41.89999771118164</c:v>
                </c:pt>
                <c:pt idx="401">
                  <c:v>41.99999618530273</c:v>
                </c:pt>
                <c:pt idx="402">
                  <c:v>42.10000228881836</c:v>
                </c:pt>
                <c:pt idx="403">
                  <c:v>42.20000076293945</c:v>
                </c:pt>
                <c:pt idx="404">
                  <c:v>42.29999923706055</c:v>
                </c:pt>
                <c:pt idx="405">
                  <c:v>42.39999771118164</c:v>
                </c:pt>
                <c:pt idx="406">
                  <c:v>42.49999618530273</c:v>
                </c:pt>
                <c:pt idx="407">
                  <c:v>42.60000228881836</c:v>
                </c:pt>
                <c:pt idx="408">
                  <c:v>42.70000076293945</c:v>
                </c:pt>
                <c:pt idx="409">
                  <c:v>42.79999923706055</c:v>
                </c:pt>
                <c:pt idx="410">
                  <c:v>42.89999771118164</c:v>
                </c:pt>
                <c:pt idx="411">
                  <c:v>42.99999618530273</c:v>
                </c:pt>
                <c:pt idx="412">
                  <c:v>43.10000228881836</c:v>
                </c:pt>
                <c:pt idx="413">
                  <c:v>43.20000076293945</c:v>
                </c:pt>
                <c:pt idx="414">
                  <c:v>43.29999923706055</c:v>
                </c:pt>
                <c:pt idx="415">
                  <c:v>43.39999771118164</c:v>
                </c:pt>
                <c:pt idx="416">
                  <c:v>43.49999618530273</c:v>
                </c:pt>
                <c:pt idx="417">
                  <c:v>43.60000228881836</c:v>
                </c:pt>
                <c:pt idx="418">
                  <c:v>43.70000076293945</c:v>
                </c:pt>
                <c:pt idx="419">
                  <c:v>43.79999923706055</c:v>
                </c:pt>
                <c:pt idx="420">
                  <c:v>43.89999771118164</c:v>
                </c:pt>
                <c:pt idx="421">
                  <c:v>43.99999618530273</c:v>
                </c:pt>
                <c:pt idx="422">
                  <c:v>44.10000228881836</c:v>
                </c:pt>
                <c:pt idx="423">
                  <c:v>44.20000076293945</c:v>
                </c:pt>
                <c:pt idx="424">
                  <c:v>44.29999923706055</c:v>
                </c:pt>
                <c:pt idx="425">
                  <c:v>44.39999771118164</c:v>
                </c:pt>
                <c:pt idx="426">
                  <c:v>44.49999618530273</c:v>
                </c:pt>
                <c:pt idx="427">
                  <c:v>44.60000228881836</c:v>
                </c:pt>
                <c:pt idx="428">
                  <c:v>44.70000076293945</c:v>
                </c:pt>
                <c:pt idx="429">
                  <c:v>44.79999923706055</c:v>
                </c:pt>
                <c:pt idx="430">
                  <c:v>44.89999771118164</c:v>
                </c:pt>
                <c:pt idx="431">
                  <c:v>44.99999618530273</c:v>
                </c:pt>
                <c:pt idx="432">
                  <c:v>45.10000228881836</c:v>
                </c:pt>
                <c:pt idx="433">
                  <c:v>45.20000076293945</c:v>
                </c:pt>
                <c:pt idx="434">
                  <c:v>45.29999923706055</c:v>
                </c:pt>
                <c:pt idx="435">
                  <c:v>45.39999771118164</c:v>
                </c:pt>
                <c:pt idx="436">
                  <c:v>45.49999618530273</c:v>
                </c:pt>
                <c:pt idx="437">
                  <c:v>45.60000228881836</c:v>
                </c:pt>
                <c:pt idx="438">
                  <c:v>45.70000076293945</c:v>
                </c:pt>
                <c:pt idx="439">
                  <c:v>45.79999923706055</c:v>
                </c:pt>
                <c:pt idx="440">
                  <c:v>45.89999771118164</c:v>
                </c:pt>
                <c:pt idx="441">
                  <c:v>45.99999618530273</c:v>
                </c:pt>
                <c:pt idx="442">
                  <c:v>46.10000228881836</c:v>
                </c:pt>
                <c:pt idx="443">
                  <c:v>46.20000076293945</c:v>
                </c:pt>
                <c:pt idx="444">
                  <c:v>46.29999923706055</c:v>
                </c:pt>
                <c:pt idx="445">
                  <c:v>46.39999771118164</c:v>
                </c:pt>
                <c:pt idx="446">
                  <c:v>46.49999618530273</c:v>
                </c:pt>
                <c:pt idx="447">
                  <c:v>46.60000228881836</c:v>
                </c:pt>
                <c:pt idx="448">
                  <c:v>46.70000076293945</c:v>
                </c:pt>
                <c:pt idx="449">
                  <c:v>46.79999923706055</c:v>
                </c:pt>
                <c:pt idx="450">
                  <c:v>46.89999771118164</c:v>
                </c:pt>
                <c:pt idx="451">
                  <c:v>46.99999618530273</c:v>
                </c:pt>
                <c:pt idx="452">
                  <c:v>47.10000228881836</c:v>
                </c:pt>
                <c:pt idx="453">
                  <c:v>47.20000076293945</c:v>
                </c:pt>
                <c:pt idx="454">
                  <c:v>47.29999923706055</c:v>
                </c:pt>
                <c:pt idx="455">
                  <c:v>47.39999771118164</c:v>
                </c:pt>
                <c:pt idx="456">
                  <c:v>47.49999618530273</c:v>
                </c:pt>
                <c:pt idx="457">
                  <c:v>47.60000228881836</c:v>
                </c:pt>
                <c:pt idx="458">
                  <c:v>47.70000076293945</c:v>
                </c:pt>
                <c:pt idx="459">
                  <c:v>47.79999923706055</c:v>
                </c:pt>
                <c:pt idx="460">
                  <c:v>47.89999771118164</c:v>
                </c:pt>
                <c:pt idx="461">
                  <c:v>47.99999618530273</c:v>
                </c:pt>
                <c:pt idx="462">
                  <c:v>48.10000228881836</c:v>
                </c:pt>
                <c:pt idx="463">
                  <c:v>48.20000076293945</c:v>
                </c:pt>
                <c:pt idx="464">
                  <c:v>48.29999923706055</c:v>
                </c:pt>
                <c:pt idx="465">
                  <c:v>48.39999771118164</c:v>
                </c:pt>
                <c:pt idx="466">
                  <c:v>48.49999618530273</c:v>
                </c:pt>
                <c:pt idx="467">
                  <c:v>48.60000228881836</c:v>
                </c:pt>
                <c:pt idx="468">
                  <c:v>48.70000076293945</c:v>
                </c:pt>
                <c:pt idx="469">
                  <c:v>48.79999923706055</c:v>
                </c:pt>
                <c:pt idx="470">
                  <c:v>48.89999771118164</c:v>
                </c:pt>
                <c:pt idx="471">
                  <c:v>48.99999618530273</c:v>
                </c:pt>
                <c:pt idx="472">
                  <c:v>49.10000228881836</c:v>
                </c:pt>
                <c:pt idx="473">
                  <c:v>49.20000076293945</c:v>
                </c:pt>
                <c:pt idx="474">
                  <c:v>49.29999923706055</c:v>
                </c:pt>
                <c:pt idx="475">
                  <c:v>49.39999771118164</c:v>
                </c:pt>
                <c:pt idx="476">
                  <c:v>49.49999618530273</c:v>
                </c:pt>
                <c:pt idx="477">
                  <c:v>49.60000228881836</c:v>
                </c:pt>
                <c:pt idx="478">
                  <c:v>49.70000076293945</c:v>
                </c:pt>
                <c:pt idx="479">
                  <c:v>49.79999923706055</c:v>
                </c:pt>
                <c:pt idx="480">
                  <c:v>49.89999771118164</c:v>
                </c:pt>
                <c:pt idx="481">
                  <c:v>49.99999618530273</c:v>
                </c:pt>
                <c:pt idx="482">
                  <c:v>50.10000228881836</c:v>
                </c:pt>
                <c:pt idx="483">
                  <c:v>50.20000076293945</c:v>
                </c:pt>
                <c:pt idx="484">
                  <c:v>50.29999923706055</c:v>
                </c:pt>
                <c:pt idx="485">
                  <c:v>50.39999771118164</c:v>
                </c:pt>
                <c:pt idx="486">
                  <c:v>50.49999618530273</c:v>
                </c:pt>
                <c:pt idx="487">
                  <c:v>50.60000228881836</c:v>
                </c:pt>
                <c:pt idx="488">
                  <c:v>50.70000076293945</c:v>
                </c:pt>
                <c:pt idx="489">
                  <c:v>50.79999923706055</c:v>
                </c:pt>
                <c:pt idx="490">
                  <c:v>50.89999771118164</c:v>
                </c:pt>
                <c:pt idx="491">
                  <c:v>50.99999618530273</c:v>
                </c:pt>
                <c:pt idx="492">
                  <c:v>51.10000228881836</c:v>
                </c:pt>
                <c:pt idx="493">
                  <c:v>51.20000076293945</c:v>
                </c:pt>
                <c:pt idx="494">
                  <c:v>51.29999923706055</c:v>
                </c:pt>
                <c:pt idx="495">
                  <c:v>51.39999771118164</c:v>
                </c:pt>
                <c:pt idx="496">
                  <c:v>51.49999618530273</c:v>
                </c:pt>
                <c:pt idx="497">
                  <c:v>51.60000228881836</c:v>
                </c:pt>
                <c:pt idx="498">
                  <c:v>51.70000076293945</c:v>
                </c:pt>
                <c:pt idx="499">
                  <c:v>51.79999923706055</c:v>
                </c:pt>
                <c:pt idx="500">
                  <c:v>51.89999771118164</c:v>
                </c:pt>
                <c:pt idx="501">
                  <c:v>51.99999618530273</c:v>
                </c:pt>
                <c:pt idx="502">
                  <c:v>52.10000228881836</c:v>
                </c:pt>
                <c:pt idx="503">
                  <c:v>52.20000076293945</c:v>
                </c:pt>
                <c:pt idx="504">
                  <c:v>52.29999923706055</c:v>
                </c:pt>
                <c:pt idx="505">
                  <c:v>52.39999771118164</c:v>
                </c:pt>
                <c:pt idx="506">
                  <c:v>52.49999618530273</c:v>
                </c:pt>
                <c:pt idx="507">
                  <c:v>52.60000228881836</c:v>
                </c:pt>
                <c:pt idx="508">
                  <c:v>52.70000076293945</c:v>
                </c:pt>
                <c:pt idx="509">
                  <c:v>52.79999923706055</c:v>
                </c:pt>
                <c:pt idx="510">
                  <c:v>52.89999771118164</c:v>
                </c:pt>
                <c:pt idx="511">
                  <c:v>52.99999618530273</c:v>
                </c:pt>
                <c:pt idx="512">
                  <c:v>53.10000228881836</c:v>
                </c:pt>
                <c:pt idx="513">
                  <c:v>53.20000076293945</c:v>
                </c:pt>
                <c:pt idx="514">
                  <c:v>53.29999923706055</c:v>
                </c:pt>
                <c:pt idx="515">
                  <c:v>53.39999771118164</c:v>
                </c:pt>
                <c:pt idx="516">
                  <c:v>53.49999618530273</c:v>
                </c:pt>
                <c:pt idx="517">
                  <c:v>53.60000228881836</c:v>
                </c:pt>
                <c:pt idx="518">
                  <c:v>53.70000076293945</c:v>
                </c:pt>
                <c:pt idx="519">
                  <c:v>53.79999923706055</c:v>
                </c:pt>
                <c:pt idx="520">
                  <c:v>53.89999771118164</c:v>
                </c:pt>
                <c:pt idx="521">
                  <c:v>53.99999618530273</c:v>
                </c:pt>
                <c:pt idx="522">
                  <c:v>54.10000228881836</c:v>
                </c:pt>
                <c:pt idx="523">
                  <c:v>54.20000076293945</c:v>
                </c:pt>
                <c:pt idx="524">
                  <c:v>54.29999923706055</c:v>
                </c:pt>
                <c:pt idx="525">
                  <c:v>54.39999771118164</c:v>
                </c:pt>
                <c:pt idx="526">
                  <c:v>54.49999618530273</c:v>
                </c:pt>
                <c:pt idx="527">
                  <c:v>54.60000228881836</c:v>
                </c:pt>
                <c:pt idx="528">
                  <c:v>54.70000076293945</c:v>
                </c:pt>
                <c:pt idx="529">
                  <c:v>54.79999923706055</c:v>
                </c:pt>
                <c:pt idx="530">
                  <c:v>54.89999771118164</c:v>
                </c:pt>
                <c:pt idx="531">
                  <c:v>54.99999618530273</c:v>
                </c:pt>
                <c:pt idx="532">
                  <c:v>55.10000228881836</c:v>
                </c:pt>
                <c:pt idx="533">
                  <c:v>55.20000076293945</c:v>
                </c:pt>
                <c:pt idx="534">
                  <c:v>55.29999923706055</c:v>
                </c:pt>
                <c:pt idx="535">
                  <c:v>55.39999771118164</c:v>
                </c:pt>
                <c:pt idx="536">
                  <c:v>55.49999618530273</c:v>
                </c:pt>
                <c:pt idx="537">
                  <c:v>55.60000228881836</c:v>
                </c:pt>
                <c:pt idx="538">
                  <c:v>55.70000076293945</c:v>
                </c:pt>
                <c:pt idx="539">
                  <c:v>55.79999923706055</c:v>
                </c:pt>
                <c:pt idx="540">
                  <c:v>55.89999771118164</c:v>
                </c:pt>
                <c:pt idx="541">
                  <c:v>55.99999618530273</c:v>
                </c:pt>
                <c:pt idx="542">
                  <c:v>56.10000228881836</c:v>
                </c:pt>
                <c:pt idx="543">
                  <c:v>56.20000076293945</c:v>
                </c:pt>
                <c:pt idx="544">
                  <c:v>56.29999923706055</c:v>
                </c:pt>
                <c:pt idx="545">
                  <c:v>56.39999771118164</c:v>
                </c:pt>
                <c:pt idx="546">
                  <c:v>56.49999618530273</c:v>
                </c:pt>
                <c:pt idx="547">
                  <c:v>56.60000228881836</c:v>
                </c:pt>
                <c:pt idx="548">
                  <c:v>56.70000076293945</c:v>
                </c:pt>
                <c:pt idx="549">
                  <c:v>56.79999923706055</c:v>
                </c:pt>
                <c:pt idx="550">
                  <c:v>56.89999771118164</c:v>
                </c:pt>
                <c:pt idx="551">
                  <c:v>56.99999618530273</c:v>
                </c:pt>
                <c:pt idx="552">
                  <c:v>57.10000228881836</c:v>
                </c:pt>
                <c:pt idx="553">
                  <c:v>57.20000076293945</c:v>
                </c:pt>
                <c:pt idx="554">
                  <c:v>57.29999923706055</c:v>
                </c:pt>
                <c:pt idx="555">
                  <c:v>57.39999771118164</c:v>
                </c:pt>
                <c:pt idx="556">
                  <c:v>57.49999618530273</c:v>
                </c:pt>
                <c:pt idx="557">
                  <c:v>57.60000228881836</c:v>
                </c:pt>
                <c:pt idx="558">
                  <c:v>57.70000076293945</c:v>
                </c:pt>
                <c:pt idx="559">
                  <c:v>57.79999923706055</c:v>
                </c:pt>
                <c:pt idx="560">
                  <c:v>57.89999771118164</c:v>
                </c:pt>
                <c:pt idx="561">
                  <c:v>57.99999618530273</c:v>
                </c:pt>
                <c:pt idx="562">
                  <c:v>58.10000228881836</c:v>
                </c:pt>
                <c:pt idx="563">
                  <c:v>58.20000076293945</c:v>
                </c:pt>
                <c:pt idx="564">
                  <c:v>58.29999923706055</c:v>
                </c:pt>
                <c:pt idx="565">
                  <c:v>58.39999771118164</c:v>
                </c:pt>
                <c:pt idx="566">
                  <c:v>58.49999618530273</c:v>
                </c:pt>
                <c:pt idx="567">
                  <c:v>58.60000228881836</c:v>
                </c:pt>
                <c:pt idx="568">
                  <c:v>58.70000076293945</c:v>
                </c:pt>
                <c:pt idx="569">
                  <c:v>58.79999923706055</c:v>
                </c:pt>
                <c:pt idx="570">
                  <c:v>58.89999771118164</c:v>
                </c:pt>
                <c:pt idx="571">
                  <c:v>58.99999618530273</c:v>
                </c:pt>
                <c:pt idx="572">
                  <c:v>59.10000228881836</c:v>
                </c:pt>
                <c:pt idx="573">
                  <c:v>59.20000076293945</c:v>
                </c:pt>
                <c:pt idx="574">
                  <c:v>59.29999923706055</c:v>
                </c:pt>
                <c:pt idx="575">
                  <c:v>59.39999771118164</c:v>
                </c:pt>
                <c:pt idx="576">
                  <c:v>59.49999618530273</c:v>
                </c:pt>
                <c:pt idx="577">
                  <c:v>59.60000228881836</c:v>
                </c:pt>
                <c:pt idx="578">
                  <c:v>59.70000076293945</c:v>
                </c:pt>
                <c:pt idx="579">
                  <c:v>59.79999923706055</c:v>
                </c:pt>
                <c:pt idx="580">
                  <c:v>59.89999771118164</c:v>
                </c:pt>
                <c:pt idx="581">
                  <c:v>59.99999618530273</c:v>
                </c:pt>
                <c:pt idx="582">
                  <c:v>60.10000228881836</c:v>
                </c:pt>
                <c:pt idx="583">
                  <c:v>60.20000076293945</c:v>
                </c:pt>
                <c:pt idx="584">
                  <c:v>60.29999923706055</c:v>
                </c:pt>
                <c:pt idx="585">
                  <c:v>60.39999771118164</c:v>
                </c:pt>
                <c:pt idx="586">
                  <c:v>60.49999618530273</c:v>
                </c:pt>
                <c:pt idx="587">
                  <c:v>60.60000228881836</c:v>
                </c:pt>
                <c:pt idx="588">
                  <c:v>60.70000076293945</c:v>
                </c:pt>
                <c:pt idx="589">
                  <c:v>60.79999923706055</c:v>
                </c:pt>
                <c:pt idx="590">
                  <c:v>60.89999771118164</c:v>
                </c:pt>
                <c:pt idx="591">
                  <c:v>60.99999618530273</c:v>
                </c:pt>
                <c:pt idx="592">
                  <c:v>61.10000228881836</c:v>
                </c:pt>
                <c:pt idx="593">
                  <c:v>61.20000076293945</c:v>
                </c:pt>
                <c:pt idx="594">
                  <c:v>61.29999923706055</c:v>
                </c:pt>
                <c:pt idx="595">
                  <c:v>61.39999771118164</c:v>
                </c:pt>
                <c:pt idx="596">
                  <c:v>61.49999618530273</c:v>
                </c:pt>
                <c:pt idx="597">
                  <c:v>61.60000228881836</c:v>
                </c:pt>
                <c:pt idx="598">
                  <c:v>61.70000076293945</c:v>
                </c:pt>
                <c:pt idx="599">
                  <c:v>61.79999923706055</c:v>
                </c:pt>
                <c:pt idx="600">
                  <c:v>61.89999771118164</c:v>
                </c:pt>
                <c:pt idx="601">
                  <c:v>61.99999618530273</c:v>
                </c:pt>
                <c:pt idx="602">
                  <c:v>62.10000228881836</c:v>
                </c:pt>
                <c:pt idx="603">
                  <c:v>62.20000076293945</c:v>
                </c:pt>
                <c:pt idx="604">
                  <c:v>62.29999923706055</c:v>
                </c:pt>
                <c:pt idx="605">
                  <c:v>62.39999771118164</c:v>
                </c:pt>
                <c:pt idx="606">
                  <c:v>62.49999618530273</c:v>
                </c:pt>
                <c:pt idx="607">
                  <c:v>62.60000228881836</c:v>
                </c:pt>
                <c:pt idx="608">
                  <c:v>62.70000076293945</c:v>
                </c:pt>
                <c:pt idx="609">
                  <c:v>62.79999923706055</c:v>
                </c:pt>
                <c:pt idx="610">
                  <c:v>62.89999771118164</c:v>
                </c:pt>
                <c:pt idx="611">
                  <c:v>62.99999618530273</c:v>
                </c:pt>
                <c:pt idx="612">
                  <c:v>63.10000228881836</c:v>
                </c:pt>
                <c:pt idx="613">
                  <c:v>63.20000076293945</c:v>
                </c:pt>
                <c:pt idx="614">
                  <c:v>63.29999923706055</c:v>
                </c:pt>
                <c:pt idx="615">
                  <c:v>63.39999771118164</c:v>
                </c:pt>
                <c:pt idx="616">
                  <c:v>63.49999618530273</c:v>
                </c:pt>
                <c:pt idx="617">
                  <c:v>63.60000228881836</c:v>
                </c:pt>
                <c:pt idx="618">
                  <c:v>63.70000076293945</c:v>
                </c:pt>
                <c:pt idx="619">
                  <c:v>63.79999923706055</c:v>
                </c:pt>
                <c:pt idx="620">
                  <c:v>63.89999771118164</c:v>
                </c:pt>
                <c:pt idx="621">
                  <c:v>63.99999618530273</c:v>
                </c:pt>
                <c:pt idx="622">
                  <c:v>64.10000610351557</c:v>
                </c:pt>
                <c:pt idx="623">
                  <c:v>64.1999969482422</c:v>
                </c:pt>
                <c:pt idx="624">
                  <c:v>64.30000305175781</c:v>
                </c:pt>
                <c:pt idx="625">
                  <c:v>64.3999938964843</c:v>
                </c:pt>
                <c:pt idx="626">
                  <c:v>64.5</c:v>
                </c:pt>
                <c:pt idx="627">
                  <c:v>64.60000610351557</c:v>
                </c:pt>
                <c:pt idx="628">
                  <c:v>64.6999969482422</c:v>
                </c:pt>
                <c:pt idx="629">
                  <c:v>64.80000305175781</c:v>
                </c:pt>
                <c:pt idx="630">
                  <c:v>64.8999938964843</c:v>
                </c:pt>
                <c:pt idx="631">
                  <c:v>65.0</c:v>
                </c:pt>
                <c:pt idx="632">
                  <c:v>65.10000610351557</c:v>
                </c:pt>
                <c:pt idx="633">
                  <c:v>65.1999969482422</c:v>
                </c:pt>
                <c:pt idx="634">
                  <c:v>65.30000305175781</c:v>
                </c:pt>
                <c:pt idx="635">
                  <c:v>65.3999938964843</c:v>
                </c:pt>
                <c:pt idx="636">
                  <c:v>65.5</c:v>
                </c:pt>
                <c:pt idx="637">
                  <c:v>65.60000610351557</c:v>
                </c:pt>
                <c:pt idx="638">
                  <c:v>65.6999969482422</c:v>
                </c:pt>
                <c:pt idx="639">
                  <c:v>65.80000305175781</c:v>
                </c:pt>
                <c:pt idx="640">
                  <c:v>65.8999938964843</c:v>
                </c:pt>
                <c:pt idx="641">
                  <c:v>66.0</c:v>
                </c:pt>
                <c:pt idx="642">
                  <c:v>66.10000610351557</c:v>
                </c:pt>
                <c:pt idx="643">
                  <c:v>66.1999969482422</c:v>
                </c:pt>
                <c:pt idx="644">
                  <c:v>66.30000305175781</c:v>
                </c:pt>
                <c:pt idx="645">
                  <c:v>66.3999938964843</c:v>
                </c:pt>
                <c:pt idx="646">
                  <c:v>66.5</c:v>
                </c:pt>
                <c:pt idx="647">
                  <c:v>66.60000610351557</c:v>
                </c:pt>
                <c:pt idx="648">
                  <c:v>66.6999969482422</c:v>
                </c:pt>
                <c:pt idx="649">
                  <c:v>66.80000305175781</c:v>
                </c:pt>
                <c:pt idx="650">
                  <c:v>66.8999938964843</c:v>
                </c:pt>
                <c:pt idx="651">
                  <c:v>67.0</c:v>
                </c:pt>
                <c:pt idx="652">
                  <c:v>67.10000610351557</c:v>
                </c:pt>
                <c:pt idx="653">
                  <c:v>67.1999969482422</c:v>
                </c:pt>
                <c:pt idx="654">
                  <c:v>67.30000305175781</c:v>
                </c:pt>
                <c:pt idx="655">
                  <c:v>67.3999938964843</c:v>
                </c:pt>
                <c:pt idx="656">
                  <c:v>67.5</c:v>
                </c:pt>
                <c:pt idx="657">
                  <c:v>67.60000610351557</c:v>
                </c:pt>
                <c:pt idx="658">
                  <c:v>67.6999969482422</c:v>
                </c:pt>
                <c:pt idx="659">
                  <c:v>67.80000305175781</c:v>
                </c:pt>
                <c:pt idx="660">
                  <c:v>67.8999938964843</c:v>
                </c:pt>
                <c:pt idx="661">
                  <c:v>68.0</c:v>
                </c:pt>
                <c:pt idx="662">
                  <c:v>68.10000610351557</c:v>
                </c:pt>
                <c:pt idx="663">
                  <c:v>68.1999969482422</c:v>
                </c:pt>
                <c:pt idx="664">
                  <c:v>68.30000305175781</c:v>
                </c:pt>
                <c:pt idx="665">
                  <c:v>68.3999938964843</c:v>
                </c:pt>
                <c:pt idx="666">
                  <c:v>68.5</c:v>
                </c:pt>
                <c:pt idx="667">
                  <c:v>68.60000610351557</c:v>
                </c:pt>
                <c:pt idx="668">
                  <c:v>68.6999969482422</c:v>
                </c:pt>
                <c:pt idx="669">
                  <c:v>68.80000305175781</c:v>
                </c:pt>
                <c:pt idx="670">
                  <c:v>68.8999938964843</c:v>
                </c:pt>
                <c:pt idx="671">
                  <c:v>69.0</c:v>
                </c:pt>
                <c:pt idx="672">
                  <c:v>69.10000610351557</c:v>
                </c:pt>
                <c:pt idx="673">
                  <c:v>69.1999969482422</c:v>
                </c:pt>
                <c:pt idx="674">
                  <c:v>69.30000305175781</c:v>
                </c:pt>
                <c:pt idx="675">
                  <c:v>69.3999938964843</c:v>
                </c:pt>
                <c:pt idx="676">
                  <c:v>69.5</c:v>
                </c:pt>
                <c:pt idx="677">
                  <c:v>69.60000610351557</c:v>
                </c:pt>
                <c:pt idx="678">
                  <c:v>69.6999969482422</c:v>
                </c:pt>
                <c:pt idx="679">
                  <c:v>69.80000305175781</c:v>
                </c:pt>
                <c:pt idx="680">
                  <c:v>69.8999938964843</c:v>
                </c:pt>
                <c:pt idx="681">
                  <c:v>70.0</c:v>
                </c:pt>
                <c:pt idx="682">
                  <c:v>70.10000610351557</c:v>
                </c:pt>
                <c:pt idx="683">
                  <c:v>70.1999969482422</c:v>
                </c:pt>
                <c:pt idx="684">
                  <c:v>70.30000305175781</c:v>
                </c:pt>
                <c:pt idx="685">
                  <c:v>70.3999938964843</c:v>
                </c:pt>
                <c:pt idx="686">
                  <c:v>70.5</c:v>
                </c:pt>
                <c:pt idx="687">
                  <c:v>70.60000610351557</c:v>
                </c:pt>
                <c:pt idx="688">
                  <c:v>70.6999969482422</c:v>
                </c:pt>
                <c:pt idx="689">
                  <c:v>70.80000305175781</c:v>
                </c:pt>
                <c:pt idx="690">
                  <c:v>70.8999938964843</c:v>
                </c:pt>
                <c:pt idx="691">
                  <c:v>71.0</c:v>
                </c:pt>
                <c:pt idx="692">
                  <c:v>71.10000610351557</c:v>
                </c:pt>
                <c:pt idx="693">
                  <c:v>71.1999969482422</c:v>
                </c:pt>
                <c:pt idx="694">
                  <c:v>71.30000305175781</c:v>
                </c:pt>
                <c:pt idx="695">
                  <c:v>71.3999938964843</c:v>
                </c:pt>
                <c:pt idx="696">
                  <c:v>71.5</c:v>
                </c:pt>
                <c:pt idx="697">
                  <c:v>71.60000610351557</c:v>
                </c:pt>
                <c:pt idx="698">
                  <c:v>71.6999969482422</c:v>
                </c:pt>
                <c:pt idx="699">
                  <c:v>71.80000305175781</c:v>
                </c:pt>
                <c:pt idx="700">
                  <c:v>71.8999938964843</c:v>
                </c:pt>
                <c:pt idx="701">
                  <c:v>72.0</c:v>
                </c:pt>
                <c:pt idx="702">
                  <c:v>72.10000610351557</c:v>
                </c:pt>
                <c:pt idx="703">
                  <c:v>72.1999969482422</c:v>
                </c:pt>
                <c:pt idx="704">
                  <c:v>72.30000305175781</c:v>
                </c:pt>
                <c:pt idx="705">
                  <c:v>72.3999938964843</c:v>
                </c:pt>
                <c:pt idx="706">
                  <c:v>72.5</c:v>
                </c:pt>
                <c:pt idx="707">
                  <c:v>72.60000610351557</c:v>
                </c:pt>
                <c:pt idx="708">
                  <c:v>72.6999969482422</c:v>
                </c:pt>
                <c:pt idx="709">
                  <c:v>72.80000305175781</c:v>
                </c:pt>
                <c:pt idx="710">
                  <c:v>72.8999938964843</c:v>
                </c:pt>
                <c:pt idx="711">
                  <c:v>73.0</c:v>
                </c:pt>
                <c:pt idx="712">
                  <c:v>73.10000610351557</c:v>
                </c:pt>
                <c:pt idx="713">
                  <c:v>73.1999969482422</c:v>
                </c:pt>
                <c:pt idx="714">
                  <c:v>73.30000305175781</c:v>
                </c:pt>
                <c:pt idx="715">
                  <c:v>73.3999938964843</c:v>
                </c:pt>
                <c:pt idx="716">
                  <c:v>73.5</c:v>
                </c:pt>
                <c:pt idx="717">
                  <c:v>73.60000610351557</c:v>
                </c:pt>
                <c:pt idx="718">
                  <c:v>73.6999969482422</c:v>
                </c:pt>
                <c:pt idx="719">
                  <c:v>73.80000305175781</c:v>
                </c:pt>
                <c:pt idx="720">
                  <c:v>73.8999938964843</c:v>
                </c:pt>
                <c:pt idx="721">
                  <c:v>74.0</c:v>
                </c:pt>
                <c:pt idx="722">
                  <c:v>74.10000610351557</c:v>
                </c:pt>
                <c:pt idx="723">
                  <c:v>74.1999969482422</c:v>
                </c:pt>
                <c:pt idx="724">
                  <c:v>74.30000305175781</c:v>
                </c:pt>
                <c:pt idx="725">
                  <c:v>74.3999938964843</c:v>
                </c:pt>
                <c:pt idx="726">
                  <c:v>74.5</c:v>
                </c:pt>
                <c:pt idx="727">
                  <c:v>74.60000610351557</c:v>
                </c:pt>
                <c:pt idx="728">
                  <c:v>74.6999969482422</c:v>
                </c:pt>
                <c:pt idx="729">
                  <c:v>74.80000305175781</c:v>
                </c:pt>
                <c:pt idx="730">
                  <c:v>74.8999938964843</c:v>
                </c:pt>
                <c:pt idx="731">
                  <c:v>75.0</c:v>
                </c:pt>
                <c:pt idx="732">
                  <c:v>75.10000610351557</c:v>
                </c:pt>
                <c:pt idx="733">
                  <c:v>75.1999969482422</c:v>
                </c:pt>
                <c:pt idx="734">
                  <c:v>75.30000305175781</c:v>
                </c:pt>
                <c:pt idx="735">
                  <c:v>75.3999938964843</c:v>
                </c:pt>
                <c:pt idx="736">
                  <c:v>75.5</c:v>
                </c:pt>
                <c:pt idx="737">
                  <c:v>75.60000610351557</c:v>
                </c:pt>
                <c:pt idx="738">
                  <c:v>75.6999969482422</c:v>
                </c:pt>
                <c:pt idx="739">
                  <c:v>75.80000305175781</c:v>
                </c:pt>
                <c:pt idx="740">
                  <c:v>75.8999938964843</c:v>
                </c:pt>
                <c:pt idx="741">
                  <c:v>76.0</c:v>
                </c:pt>
                <c:pt idx="742">
                  <c:v>76.10000610351557</c:v>
                </c:pt>
                <c:pt idx="743">
                  <c:v>76.1999969482422</c:v>
                </c:pt>
                <c:pt idx="744">
                  <c:v>76.30000305175781</c:v>
                </c:pt>
                <c:pt idx="745">
                  <c:v>76.3999938964843</c:v>
                </c:pt>
                <c:pt idx="746">
                  <c:v>76.5</c:v>
                </c:pt>
                <c:pt idx="747">
                  <c:v>76.60000610351557</c:v>
                </c:pt>
                <c:pt idx="748">
                  <c:v>76.6999969482422</c:v>
                </c:pt>
                <c:pt idx="749">
                  <c:v>76.80000305175781</c:v>
                </c:pt>
                <c:pt idx="750">
                  <c:v>76.8999938964843</c:v>
                </c:pt>
                <c:pt idx="751">
                  <c:v>77.0</c:v>
                </c:pt>
                <c:pt idx="752">
                  <c:v>77.10000610351557</c:v>
                </c:pt>
                <c:pt idx="753">
                  <c:v>77.1999969482422</c:v>
                </c:pt>
                <c:pt idx="754">
                  <c:v>77.30000305175781</c:v>
                </c:pt>
                <c:pt idx="755">
                  <c:v>77.3999938964843</c:v>
                </c:pt>
                <c:pt idx="756">
                  <c:v>77.5</c:v>
                </c:pt>
                <c:pt idx="757">
                  <c:v>77.60000610351557</c:v>
                </c:pt>
                <c:pt idx="758">
                  <c:v>77.6999969482422</c:v>
                </c:pt>
                <c:pt idx="759">
                  <c:v>77.80000305175781</c:v>
                </c:pt>
                <c:pt idx="760">
                  <c:v>77.8999938964843</c:v>
                </c:pt>
                <c:pt idx="761">
                  <c:v>78.0</c:v>
                </c:pt>
                <c:pt idx="762">
                  <c:v>78.10000610351557</c:v>
                </c:pt>
                <c:pt idx="763">
                  <c:v>78.1999969482422</c:v>
                </c:pt>
                <c:pt idx="764">
                  <c:v>78.30000305175781</c:v>
                </c:pt>
                <c:pt idx="765">
                  <c:v>78.3999938964843</c:v>
                </c:pt>
                <c:pt idx="766">
                  <c:v>78.5</c:v>
                </c:pt>
                <c:pt idx="767">
                  <c:v>78.60000610351557</c:v>
                </c:pt>
                <c:pt idx="768">
                  <c:v>78.6999969482422</c:v>
                </c:pt>
                <c:pt idx="769">
                  <c:v>78.80000305175781</c:v>
                </c:pt>
                <c:pt idx="770">
                  <c:v>78.8999938964843</c:v>
                </c:pt>
                <c:pt idx="771">
                  <c:v>79.0</c:v>
                </c:pt>
                <c:pt idx="772">
                  <c:v>79.10000610351557</c:v>
                </c:pt>
                <c:pt idx="773">
                  <c:v>79.1999969482422</c:v>
                </c:pt>
                <c:pt idx="774">
                  <c:v>79.30000305175781</c:v>
                </c:pt>
                <c:pt idx="775">
                  <c:v>79.3999938964843</c:v>
                </c:pt>
                <c:pt idx="776">
                  <c:v>79.5</c:v>
                </c:pt>
                <c:pt idx="777">
                  <c:v>79.60000610351557</c:v>
                </c:pt>
                <c:pt idx="778">
                  <c:v>79.6999969482422</c:v>
                </c:pt>
                <c:pt idx="779">
                  <c:v>79.80000305175781</c:v>
                </c:pt>
                <c:pt idx="780">
                  <c:v>79.8999938964843</c:v>
                </c:pt>
                <c:pt idx="781">
                  <c:v>80.0</c:v>
                </c:pt>
                <c:pt idx="782">
                  <c:v>80.10000610351557</c:v>
                </c:pt>
                <c:pt idx="783">
                  <c:v>80.1999969482422</c:v>
                </c:pt>
                <c:pt idx="784">
                  <c:v>80.30000305175781</c:v>
                </c:pt>
                <c:pt idx="785">
                  <c:v>80.3999938964843</c:v>
                </c:pt>
                <c:pt idx="786">
                  <c:v>80.5</c:v>
                </c:pt>
                <c:pt idx="787">
                  <c:v>80.60000610351557</c:v>
                </c:pt>
                <c:pt idx="788">
                  <c:v>80.6999969482422</c:v>
                </c:pt>
                <c:pt idx="789">
                  <c:v>80.80000305175781</c:v>
                </c:pt>
                <c:pt idx="790">
                  <c:v>80.8999938964843</c:v>
                </c:pt>
                <c:pt idx="791">
                  <c:v>81.0</c:v>
                </c:pt>
                <c:pt idx="792">
                  <c:v>81.10000610351557</c:v>
                </c:pt>
                <c:pt idx="793">
                  <c:v>81.1999969482422</c:v>
                </c:pt>
                <c:pt idx="794">
                  <c:v>81.30000305175781</c:v>
                </c:pt>
                <c:pt idx="795">
                  <c:v>81.3999938964843</c:v>
                </c:pt>
                <c:pt idx="796">
                  <c:v>81.5</c:v>
                </c:pt>
                <c:pt idx="797">
                  <c:v>81.60000610351557</c:v>
                </c:pt>
                <c:pt idx="798">
                  <c:v>81.6999969482422</c:v>
                </c:pt>
                <c:pt idx="799">
                  <c:v>81.80000305175781</c:v>
                </c:pt>
                <c:pt idx="800">
                  <c:v>81.8999938964843</c:v>
                </c:pt>
                <c:pt idx="801">
                  <c:v>82.0</c:v>
                </c:pt>
                <c:pt idx="802">
                  <c:v>82.10000610351557</c:v>
                </c:pt>
                <c:pt idx="803">
                  <c:v>82.1999969482422</c:v>
                </c:pt>
                <c:pt idx="804">
                  <c:v>82.30000305175781</c:v>
                </c:pt>
                <c:pt idx="805">
                  <c:v>82.3999938964843</c:v>
                </c:pt>
                <c:pt idx="806">
                  <c:v>82.5</c:v>
                </c:pt>
                <c:pt idx="807">
                  <c:v>82.60000610351557</c:v>
                </c:pt>
                <c:pt idx="808">
                  <c:v>82.6999969482422</c:v>
                </c:pt>
                <c:pt idx="809">
                  <c:v>82.80000305175781</c:v>
                </c:pt>
                <c:pt idx="810">
                  <c:v>82.8999938964843</c:v>
                </c:pt>
                <c:pt idx="811">
                  <c:v>83.0</c:v>
                </c:pt>
                <c:pt idx="812">
                  <c:v>83.10000610351557</c:v>
                </c:pt>
                <c:pt idx="813">
                  <c:v>83.1999969482422</c:v>
                </c:pt>
                <c:pt idx="814">
                  <c:v>83.30000305175781</c:v>
                </c:pt>
                <c:pt idx="815">
                  <c:v>83.3999938964843</c:v>
                </c:pt>
                <c:pt idx="816">
                  <c:v>83.5</c:v>
                </c:pt>
                <c:pt idx="817">
                  <c:v>83.60000610351557</c:v>
                </c:pt>
                <c:pt idx="818">
                  <c:v>83.6999969482422</c:v>
                </c:pt>
                <c:pt idx="819">
                  <c:v>83.80000305175781</c:v>
                </c:pt>
                <c:pt idx="820">
                  <c:v>83.8999938964843</c:v>
                </c:pt>
                <c:pt idx="821">
                  <c:v>84.0</c:v>
                </c:pt>
                <c:pt idx="822">
                  <c:v>84.10000610351557</c:v>
                </c:pt>
                <c:pt idx="823">
                  <c:v>84.1999969482422</c:v>
                </c:pt>
                <c:pt idx="824">
                  <c:v>84.30000305175781</c:v>
                </c:pt>
                <c:pt idx="825">
                  <c:v>84.3999938964843</c:v>
                </c:pt>
                <c:pt idx="826">
                  <c:v>84.5</c:v>
                </c:pt>
                <c:pt idx="827">
                  <c:v>84.60000610351557</c:v>
                </c:pt>
                <c:pt idx="828">
                  <c:v>84.6999969482422</c:v>
                </c:pt>
                <c:pt idx="829">
                  <c:v>84.80000305175781</c:v>
                </c:pt>
                <c:pt idx="830">
                  <c:v>84.8999938964843</c:v>
                </c:pt>
                <c:pt idx="831">
                  <c:v>85.0</c:v>
                </c:pt>
                <c:pt idx="832">
                  <c:v>85.10000610351557</c:v>
                </c:pt>
                <c:pt idx="833">
                  <c:v>85.1999969482422</c:v>
                </c:pt>
                <c:pt idx="834">
                  <c:v>85.30000305175781</c:v>
                </c:pt>
                <c:pt idx="835">
                  <c:v>85.3999938964843</c:v>
                </c:pt>
                <c:pt idx="836">
                  <c:v>85.5</c:v>
                </c:pt>
                <c:pt idx="837">
                  <c:v>85.60000610351557</c:v>
                </c:pt>
                <c:pt idx="838">
                  <c:v>85.6999969482422</c:v>
                </c:pt>
                <c:pt idx="839">
                  <c:v>85.80000305175781</c:v>
                </c:pt>
                <c:pt idx="840">
                  <c:v>85.8999938964843</c:v>
                </c:pt>
                <c:pt idx="841">
                  <c:v>86.0</c:v>
                </c:pt>
                <c:pt idx="842">
                  <c:v>86.10000610351557</c:v>
                </c:pt>
                <c:pt idx="843">
                  <c:v>86.1999969482422</c:v>
                </c:pt>
                <c:pt idx="844">
                  <c:v>86.30000305175781</c:v>
                </c:pt>
                <c:pt idx="845">
                  <c:v>86.3999938964843</c:v>
                </c:pt>
                <c:pt idx="846">
                  <c:v>86.5</c:v>
                </c:pt>
                <c:pt idx="847">
                  <c:v>86.60000610351557</c:v>
                </c:pt>
                <c:pt idx="848">
                  <c:v>86.6999969482422</c:v>
                </c:pt>
                <c:pt idx="849">
                  <c:v>86.80000305175781</c:v>
                </c:pt>
                <c:pt idx="850">
                  <c:v>86.8999938964843</c:v>
                </c:pt>
                <c:pt idx="851">
                  <c:v>87.0</c:v>
                </c:pt>
                <c:pt idx="852">
                  <c:v>87.10000610351557</c:v>
                </c:pt>
                <c:pt idx="853">
                  <c:v>87.1999969482422</c:v>
                </c:pt>
                <c:pt idx="854">
                  <c:v>87.30000305175781</c:v>
                </c:pt>
                <c:pt idx="855">
                  <c:v>87.3999938964843</c:v>
                </c:pt>
                <c:pt idx="856">
                  <c:v>87.5</c:v>
                </c:pt>
                <c:pt idx="857">
                  <c:v>87.60000610351557</c:v>
                </c:pt>
                <c:pt idx="858">
                  <c:v>87.6999969482422</c:v>
                </c:pt>
                <c:pt idx="859">
                  <c:v>87.80000305175781</c:v>
                </c:pt>
                <c:pt idx="860">
                  <c:v>87.8999938964843</c:v>
                </c:pt>
                <c:pt idx="861">
                  <c:v>88.0</c:v>
                </c:pt>
                <c:pt idx="862">
                  <c:v>88.10000610351557</c:v>
                </c:pt>
                <c:pt idx="863">
                  <c:v>88.1999969482422</c:v>
                </c:pt>
                <c:pt idx="864">
                  <c:v>88.30000305175781</c:v>
                </c:pt>
                <c:pt idx="865">
                  <c:v>88.40000915527346</c:v>
                </c:pt>
                <c:pt idx="866">
                  <c:v>88.5</c:v>
                </c:pt>
                <c:pt idx="867">
                  <c:v>88.60000610351557</c:v>
                </c:pt>
                <c:pt idx="868">
                  <c:v>88.6999969482422</c:v>
                </c:pt>
                <c:pt idx="869">
                  <c:v>88.80000305175781</c:v>
                </c:pt>
                <c:pt idx="870">
                  <c:v>88.90000915527346</c:v>
                </c:pt>
                <c:pt idx="871">
                  <c:v>89.0</c:v>
                </c:pt>
                <c:pt idx="872">
                  <c:v>89.10000610351557</c:v>
                </c:pt>
                <c:pt idx="873">
                  <c:v>89.1999969482422</c:v>
                </c:pt>
                <c:pt idx="874">
                  <c:v>89.30000305175781</c:v>
                </c:pt>
                <c:pt idx="875">
                  <c:v>89.40000915527346</c:v>
                </c:pt>
                <c:pt idx="876">
                  <c:v>89.5</c:v>
                </c:pt>
                <c:pt idx="877">
                  <c:v>89.60000610351557</c:v>
                </c:pt>
                <c:pt idx="878">
                  <c:v>89.6999969482422</c:v>
                </c:pt>
                <c:pt idx="879">
                  <c:v>89.80000305175781</c:v>
                </c:pt>
                <c:pt idx="880">
                  <c:v>89.90000915527346</c:v>
                </c:pt>
                <c:pt idx="881">
                  <c:v>90.0</c:v>
                </c:pt>
                <c:pt idx="882">
                  <c:v>90.10000610351557</c:v>
                </c:pt>
                <c:pt idx="883">
                  <c:v>90.1999969482422</c:v>
                </c:pt>
                <c:pt idx="884">
                  <c:v>90.30000305175781</c:v>
                </c:pt>
                <c:pt idx="885">
                  <c:v>90.40000915527346</c:v>
                </c:pt>
                <c:pt idx="886">
                  <c:v>90.5</c:v>
                </c:pt>
                <c:pt idx="887">
                  <c:v>90.60000610351557</c:v>
                </c:pt>
                <c:pt idx="888">
                  <c:v>90.6999969482422</c:v>
                </c:pt>
                <c:pt idx="889">
                  <c:v>90.80000305175781</c:v>
                </c:pt>
                <c:pt idx="890">
                  <c:v>90.90000915527346</c:v>
                </c:pt>
                <c:pt idx="891">
                  <c:v>91.0</c:v>
                </c:pt>
                <c:pt idx="892">
                  <c:v>91.10000610351557</c:v>
                </c:pt>
                <c:pt idx="893">
                  <c:v>91.1999969482422</c:v>
                </c:pt>
                <c:pt idx="894">
                  <c:v>91.30000305175781</c:v>
                </c:pt>
                <c:pt idx="895">
                  <c:v>91.40000915527346</c:v>
                </c:pt>
                <c:pt idx="896">
                  <c:v>91.5</c:v>
                </c:pt>
                <c:pt idx="897">
                  <c:v>91.60000610351557</c:v>
                </c:pt>
                <c:pt idx="898">
                  <c:v>91.6999969482422</c:v>
                </c:pt>
                <c:pt idx="899">
                  <c:v>91.80000305175781</c:v>
                </c:pt>
                <c:pt idx="900">
                  <c:v>91.90000915527346</c:v>
                </c:pt>
                <c:pt idx="901">
                  <c:v>92.0</c:v>
                </c:pt>
                <c:pt idx="902">
                  <c:v>92.10000610351557</c:v>
                </c:pt>
                <c:pt idx="903">
                  <c:v>92.1999969482422</c:v>
                </c:pt>
                <c:pt idx="904">
                  <c:v>92.30000305175781</c:v>
                </c:pt>
                <c:pt idx="905">
                  <c:v>92.40000915527346</c:v>
                </c:pt>
                <c:pt idx="906">
                  <c:v>92.5</c:v>
                </c:pt>
                <c:pt idx="907">
                  <c:v>92.60000610351557</c:v>
                </c:pt>
                <c:pt idx="908">
                  <c:v>92.6999969482422</c:v>
                </c:pt>
                <c:pt idx="909">
                  <c:v>92.80000305175781</c:v>
                </c:pt>
                <c:pt idx="910">
                  <c:v>92.90000915527346</c:v>
                </c:pt>
                <c:pt idx="911">
                  <c:v>93.0</c:v>
                </c:pt>
                <c:pt idx="912">
                  <c:v>93.10000610351557</c:v>
                </c:pt>
                <c:pt idx="913">
                  <c:v>93.1999969482422</c:v>
                </c:pt>
                <c:pt idx="914">
                  <c:v>93.30000305175781</c:v>
                </c:pt>
                <c:pt idx="915">
                  <c:v>93.40000915527346</c:v>
                </c:pt>
                <c:pt idx="916">
                  <c:v>93.5</c:v>
                </c:pt>
                <c:pt idx="917">
                  <c:v>93.60000610351557</c:v>
                </c:pt>
                <c:pt idx="918">
                  <c:v>93.6999969482422</c:v>
                </c:pt>
                <c:pt idx="919">
                  <c:v>93.80000305175781</c:v>
                </c:pt>
                <c:pt idx="920">
                  <c:v>93.90000915527346</c:v>
                </c:pt>
                <c:pt idx="921">
                  <c:v>94.0</c:v>
                </c:pt>
                <c:pt idx="922">
                  <c:v>94.10000610351557</c:v>
                </c:pt>
                <c:pt idx="923">
                  <c:v>94.1999969482422</c:v>
                </c:pt>
                <c:pt idx="924">
                  <c:v>94.30000305175781</c:v>
                </c:pt>
                <c:pt idx="925">
                  <c:v>94.40000915527346</c:v>
                </c:pt>
                <c:pt idx="926">
                  <c:v>94.5</c:v>
                </c:pt>
                <c:pt idx="927">
                  <c:v>94.60000610351557</c:v>
                </c:pt>
                <c:pt idx="928">
                  <c:v>94.6999969482422</c:v>
                </c:pt>
                <c:pt idx="929">
                  <c:v>94.80000305175781</c:v>
                </c:pt>
                <c:pt idx="930">
                  <c:v>94.90000915527346</c:v>
                </c:pt>
                <c:pt idx="931">
                  <c:v>95.0</c:v>
                </c:pt>
                <c:pt idx="932">
                  <c:v>95.10000610351557</c:v>
                </c:pt>
                <c:pt idx="933">
                  <c:v>95.1999969482422</c:v>
                </c:pt>
                <c:pt idx="934">
                  <c:v>95.30000305175781</c:v>
                </c:pt>
                <c:pt idx="935">
                  <c:v>95.40000915527346</c:v>
                </c:pt>
                <c:pt idx="936">
                  <c:v>95.5</c:v>
                </c:pt>
                <c:pt idx="937">
                  <c:v>95.60000610351557</c:v>
                </c:pt>
                <c:pt idx="938">
                  <c:v>95.6999969482422</c:v>
                </c:pt>
                <c:pt idx="939">
                  <c:v>95.80000305175781</c:v>
                </c:pt>
                <c:pt idx="940">
                  <c:v>95.90000915527346</c:v>
                </c:pt>
                <c:pt idx="941">
                  <c:v>96.0</c:v>
                </c:pt>
                <c:pt idx="942">
                  <c:v>96.10000610351557</c:v>
                </c:pt>
                <c:pt idx="943">
                  <c:v>96.1999969482422</c:v>
                </c:pt>
                <c:pt idx="944">
                  <c:v>96.30000305175781</c:v>
                </c:pt>
                <c:pt idx="945">
                  <c:v>96.40000915527346</c:v>
                </c:pt>
                <c:pt idx="946">
                  <c:v>96.5</c:v>
                </c:pt>
                <c:pt idx="947">
                  <c:v>96.60000610351557</c:v>
                </c:pt>
                <c:pt idx="948">
                  <c:v>96.6999969482422</c:v>
                </c:pt>
                <c:pt idx="949">
                  <c:v>96.80000305175781</c:v>
                </c:pt>
                <c:pt idx="950">
                  <c:v>96.90000915527346</c:v>
                </c:pt>
                <c:pt idx="951">
                  <c:v>97.0</c:v>
                </c:pt>
                <c:pt idx="952">
                  <c:v>97.10000610351557</c:v>
                </c:pt>
                <c:pt idx="953">
                  <c:v>97.1999969482422</c:v>
                </c:pt>
                <c:pt idx="954">
                  <c:v>97.30000305175781</c:v>
                </c:pt>
                <c:pt idx="955">
                  <c:v>97.40000915527346</c:v>
                </c:pt>
                <c:pt idx="956">
                  <c:v>97.5</c:v>
                </c:pt>
                <c:pt idx="957">
                  <c:v>97.60000610351557</c:v>
                </c:pt>
                <c:pt idx="958">
                  <c:v>97.6999969482422</c:v>
                </c:pt>
                <c:pt idx="959">
                  <c:v>97.80000305175781</c:v>
                </c:pt>
                <c:pt idx="960">
                  <c:v>97.90000915527346</c:v>
                </c:pt>
                <c:pt idx="961">
                  <c:v>98.0</c:v>
                </c:pt>
                <c:pt idx="962">
                  <c:v>98.10000610351557</c:v>
                </c:pt>
                <c:pt idx="963">
                  <c:v>98.1999969482422</c:v>
                </c:pt>
                <c:pt idx="964">
                  <c:v>98.30000305175781</c:v>
                </c:pt>
                <c:pt idx="965">
                  <c:v>98.40000915527346</c:v>
                </c:pt>
                <c:pt idx="966">
                  <c:v>98.5</c:v>
                </c:pt>
                <c:pt idx="967">
                  <c:v>98.60000610351557</c:v>
                </c:pt>
                <c:pt idx="968">
                  <c:v>98.6999969482422</c:v>
                </c:pt>
                <c:pt idx="969">
                  <c:v>98.80000305175781</c:v>
                </c:pt>
                <c:pt idx="970">
                  <c:v>98.90000915527346</c:v>
                </c:pt>
                <c:pt idx="971">
                  <c:v>99.0</c:v>
                </c:pt>
                <c:pt idx="972">
                  <c:v>99.10000610351557</c:v>
                </c:pt>
                <c:pt idx="973">
                  <c:v>99.1999969482422</c:v>
                </c:pt>
                <c:pt idx="974">
                  <c:v>99.30000305175781</c:v>
                </c:pt>
                <c:pt idx="975">
                  <c:v>99.40000915527346</c:v>
                </c:pt>
                <c:pt idx="976">
                  <c:v>99.5</c:v>
                </c:pt>
                <c:pt idx="977">
                  <c:v>99.60000610351557</c:v>
                </c:pt>
                <c:pt idx="978">
                  <c:v>99.6999969482422</c:v>
                </c:pt>
                <c:pt idx="979">
                  <c:v>99.80000305175781</c:v>
                </c:pt>
                <c:pt idx="980">
                  <c:v>99.90000915527346</c:v>
                </c:pt>
                <c:pt idx="981">
                  <c:v>100.0</c:v>
                </c:pt>
                <c:pt idx="982">
                  <c:v>100.1000061035156</c:v>
                </c:pt>
                <c:pt idx="983">
                  <c:v>100.1999969482422</c:v>
                </c:pt>
                <c:pt idx="984">
                  <c:v>100.3000030517578</c:v>
                </c:pt>
                <c:pt idx="985">
                  <c:v>100.4000091552735</c:v>
                </c:pt>
                <c:pt idx="986">
                  <c:v>100.5</c:v>
                </c:pt>
                <c:pt idx="987">
                  <c:v>100.6000061035156</c:v>
                </c:pt>
                <c:pt idx="988">
                  <c:v>100.6999969482422</c:v>
                </c:pt>
                <c:pt idx="989">
                  <c:v>100.8000030517578</c:v>
                </c:pt>
                <c:pt idx="990">
                  <c:v>100.9000091552735</c:v>
                </c:pt>
                <c:pt idx="991">
                  <c:v>101.0</c:v>
                </c:pt>
                <c:pt idx="992">
                  <c:v>101.1000061035156</c:v>
                </c:pt>
                <c:pt idx="993">
                  <c:v>101.1999969482422</c:v>
                </c:pt>
                <c:pt idx="994">
                  <c:v>101.3000030517578</c:v>
                </c:pt>
                <c:pt idx="995">
                  <c:v>101.4000091552735</c:v>
                </c:pt>
                <c:pt idx="996">
                  <c:v>101.5</c:v>
                </c:pt>
                <c:pt idx="997">
                  <c:v>101.6000061035156</c:v>
                </c:pt>
                <c:pt idx="998">
                  <c:v>101.6999969482422</c:v>
                </c:pt>
                <c:pt idx="999">
                  <c:v>101.8000030517578</c:v>
                </c:pt>
                <c:pt idx="1000">
                  <c:v>101.9000091552735</c:v>
                </c:pt>
                <c:pt idx="1001">
                  <c:v>102.0</c:v>
                </c:pt>
                <c:pt idx="1002">
                  <c:v>102.1000061035156</c:v>
                </c:pt>
                <c:pt idx="1003">
                  <c:v>102.1999969482422</c:v>
                </c:pt>
                <c:pt idx="1004">
                  <c:v>102.3000030517578</c:v>
                </c:pt>
                <c:pt idx="1005">
                  <c:v>102.4000091552735</c:v>
                </c:pt>
                <c:pt idx="1006">
                  <c:v>102.5</c:v>
                </c:pt>
                <c:pt idx="1007">
                  <c:v>102.6000061035156</c:v>
                </c:pt>
                <c:pt idx="1008">
                  <c:v>102.6999969482422</c:v>
                </c:pt>
                <c:pt idx="1009">
                  <c:v>102.8000030517578</c:v>
                </c:pt>
                <c:pt idx="1010">
                  <c:v>102.9000091552735</c:v>
                </c:pt>
                <c:pt idx="1011">
                  <c:v>103.0</c:v>
                </c:pt>
                <c:pt idx="1012">
                  <c:v>103.1000061035156</c:v>
                </c:pt>
                <c:pt idx="1013">
                  <c:v>103.1999969482422</c:v>
                </c:pt>
                <c:pt idx="1014">
                  <c:v>103.3000030517578</c:v>
                </c:pt>
                <c:pt idx="1015">
                  <c:v>103.4000091552735</c:v>
                </c:pt>
                <c:pt idx="1016">
                  <c:v>103.5</c:v>
                </c:pt>
                <c:pt idx="1017">
                  <c:v>103.6000061035156</c:v>
                </c:pt>
                <c:pt idx="1018">
                  <c:v>103.6999969482422</c:v>
                </c:pt>
                <c:pt idx="1019">
                  <c:v>103.8000030517578</c:v>
                </c:pt>
                <c:pt idx="1020">
                  <c:v>103.9000091552735</c:v>
                </c:pt>
                <c:pt idx="1021">
                  <c:v>104.0</c:v>
                </c:pt>
                <c:pt idx="1022">
                  <c:v>104.1000061035156</c:v>
                </c:pt>
                <c:pt idx="1023">
                  <c:v>104.1999969482422</c:v>
                </c:pt>
                <c:pt idx="1024">
                  <c:v>104.3000030517578</c:v>
                </c:pt>
                <c:pt idx="1025">
                  <c:v>104.4000091552735</c:v>
                </c:pt>
                <c:pt idx="1026">
                  <c:v>104.5</c:v>
                </c:pt>
                <c:pt idx="1027">
                  <c:v>104.6000061035156</c:v>
                </c:pt>
                <c:pt idx="1028">
                  <c:v>104.6999969482422</c:v>
                </c:pt>
                <c:pt idx="1029">
                  <c:v>104.8000030517578</c:v>
                </c:pt>
                <c:pt idx="1030">
                  <c:v>104.9000091552735</c:v>
                </c:pt>
                <c:pt idx="1031">
                  <c:v>105.0</c:v>
                </c:pt>
                <c:pt idx="1032">
                  <c:v>105.1000061035156</c:v>
                </c:pt>
                <c:pt idx="1033">
                  <c:v>105.1999969482422</c:v>
                </c:pt>
                <c:pt idx="1034">
                  <c:v>105.3000030517578</c:v>
                </c:pt>
                <c:pt idx="1035">
                  <c:v>105.4000091552735</c:v>
                </c:pt>
                <c:pt idx="1036">
                  <c:v>105.5</c:v>
                </c:pt>
                <c:pt idx="1037">
                  <c:v>105.6000061035156</c:v>
                </c:pt>
                <c:pt idx="1038">
                  <c:v>105.6999969482422</c:v>
                </c:pt>
                <c:pt idx="1039">
                  <c:v>105.8000030517578</c:v>
                </c:pt>
                <c:pt idx="1040">
                  <c:v>105.9000091552735</c:v>
                </c:pt>
                <c:pt idx="1041">
                  <c:v>106.0</c:v>
                </c:pt>
                <c:pt idx="1042">
                  <c:v>106.1000061035156</c:v>
                </c:pt>
                <c:pt idx="1043">
                  <c:v>106.1999969482422</c:v>
                </c:pt>
                <c:pt idx="1044">
                  <c:v>106.3000030517578</c:v>
                </c:pt>
                <c:pt idx="1045">
                  <c:v>106.4000091552735</c:v>
                </c:pt>
                <c:pt idx="1046">
                  <c:v>106.5</c:v>
                </c:pt>
                <c:pt idx="1047">
                  <c:v>106.6000061035156</c:v>
                </c:pt>
                <c:pt idx="1048">
                  <c:v>106.6999969482422</c:v>
                </c:pt>
                <c:pt idx="1049">
                  <c:v>106.8000030517578</c:v>
                </c:pt>
                <c:pt idx="1050">
                  <c:v>106.9000091552735</c:v>
                </c:pt>
                <c:pt idx="1051">
                  <c:v>107.0</c:v>
                </c:pt>
                <c:pt idx="1052">
                  <c:v>107.1000061035156</c:v>
                </c:pt>
                <c:pt idx="1053">
                  <c:v>107.1999969482422</c:v>
                </c:pt>
                <c:pt idx="1054">
                  <c:v>107.3000030517578</c:v>
                </c:pt>
                <c:pt idx="1055">
                  <c:v>107.4000091552735</c:v>
                </c:pt>
                <c:pt idx="1056">
                  <c:v>107.5</c:v>
                </c:pt>
                <c:pt idx="1057">
                  <c:v>107.6000061035156</c:v>
                </c:pt>
                <c:pt idx="1058">
                  <c:v>107.6999969482422</c:v>
                </c:pt>
                <c:pt idx="1059">
                  <c:v>107.8000030517578</c:v>
                </c:pt>
                <c:pt idx="1060">
                  <c:v>107.9000091552735</c:v>
                </c:pt>
                <c:pt idx="1061">
                  <c:v>108.0</c:v>
                </c:pt>
                <c:pt idx="1062">
                  <c:v>108.1000061035156</c:v>
                </c:pt>
                <c:pt idx="1063">
                  <c:v>108.1999969482422</c:v>
                </c:pt>
                <c:pt idx="1064">
                  <c:v>108.3000030517578</c:v>
                </c:pt>
                <c:pt idx="1065">
                  <c:v>108.4000091552735</c:v>
                </c:pt>
                <c:pt idx="1066">
                  <c:v>108.5</c:v>
                </c:pt>
                <c:pt idx="1067">
                  <c:v>108.6000061035156</c:v>
                </c:pt>
                <c:pt idx="1068">
                  <c:v>108.6999969482422</c:v>
                </c:pt>
                <c:pt idx="1069">
                  <c:v>108.8000030517578</c:v>
                </c:pt>
                <c:pt idx="1070">
                  <c:v>108.9000091552735</c:v>
                </c:pt>
                <c:pt idx="1071">
                  <c:v>109.0</c:v>
                </c:pt>
                <c:pt idx="1072">
                  <c:v>109.1000061035156</c:v>
                </c:pt>
                <c:pt idx="1073">
                  <c:v>109.1999969482422</c:v>
                </c:pt>
                <c:pt idx="1074">
                  <c:v>109.3000030517578</c:v>
                </c:pt>
                <c:pt idx="1075">
                  <c:v>109.4000091552735</c:v>
                </c:pt>
                <c:pt idx="1076">
                  <c:v>109.5</c:v>
                </c:pt>
                <c:pt idx="1077">
                  <c:v>109.6000061035156</c:v>
                </c:pt>
                <c:pt idx="1078">
                  <c:v>109.6999969482422</c:v>
                </c:pt>
                <c:pt idx="1079">
                  <c:v>109.8000030517578</c:v>
                </c:pt>
                <c:pt idx="1080">
                  <c:v>109.9000091552735</c:v>
                </c:pt>
                <c:pt idx="1081">
                  <c:v>110.0</c:v>
                </c:pt>
                <c:pt idx="1082">
                  <c:v>110.1000061035156</c:v>
                </c:pt>
                <c:pt idx="1083">
                  <c:v>110.1999969482422</c:v>
                </c:pt>
                <c:pt idx="1084">
                  <c:v>110.3000030517578</c:v>
                </c:pt>
                <c:pt idx="1085">
                  <c:v>110.4000091552735</c:v>
                </c:pt>
                <c:pt idx="1086">
                  <c:v>110.5</c:v>
                </c:pt>
                <c:pt idx="1087">
                  <c:v>110.6000061035156</c:v>
                </c:pt>
                <c:pt idx="1088">
                  <c:v>110.6999969482422</c:v>
                </c:pt>
                <c:pt idx="1089">
                  <c:v>110.8000030517578</c:v>
                </c:pt>
                <c:pt idx="1090">
                  <c:v>110.9000091552735</c:v>
                </c:pt>
                <c:pt idx="1091">
                  <c:v>111.0</c:v>
                </c:pt>
                <c:pt idx="1092">
                  <c:v>111.1000061035156</c:v>
                </c:pt>
                <c:pt idx="1093">
                  <c:v>111.1999969482422</c:v>
                </c:pt>
                <c:pt idx="1094">
                  <c:v>111.3000030517578</c:v>
                </c:pt>
                <c:pt idx="1095">
                  <c:v>111.4000091552735</c:v>
                </c:pt>
                <c:pt idx="1096">
                  <c:v>111.5</c:v>
                </c:pt>
                <c:pt idx="1097">
                  <c:v>111.6000061035156</c:v>
                </c:pt>
                <c:pt idx="1098">
                  <c:v>111.6999969482422</c:v>
                </c:pt>
                <c:pt idx="1099">
                  <c:v>111.8000030517578</c:v>
                </c:pt>
                <c:pt idx="1100">
                  <c:v>111.9000091552735</c:v>
                </c:pt>
                <c:pt idx="1101">
                  <c:v>112.0</c:v>
                </c:pt>
                <c:pt idx="1102">
                  <c:v>112.1000061035156</c:v>
                </c:pt>
                <c:pt idx="1103">
                  <c:v>112.1999969482422</c:v>
                </c:pt>
                <c:pt idx="1104">
                  <c:v>112.3000030517578</c:v>
                </c:pt>
                <c:pt idx="1105">
                  <c:v>112.4000091552735</c:v>
                </c:pt>
                <c:pt idx="1106">
                  <c:v>112.5</c:v>
                </c:pt>
                <c:pt idx="1107">
                  <c:v>112.6000061035156</c:v>
                </c:pt>
                <c:pt idx="1108">
                  <c:v>112.6999969482422</c:v>
                </c:pt>
                <c:pt idx="1109">
                  <c:v>112.8000030517578</c:v>
                </c:pt>
                <c:pt idx="1110">
                  <c:v>112.9000091552735</c:v>
                </c:pt>
                <c:pt idx="1111">
                  <c:v>113.0</c:v>
                </c:pt>
                <c:pt idx="1112">
                  <c:v>113.1000061035156</c:v>
                </c:pt>
                <c:pt idx="1113">
                  <c:v>113.1999969482422</c:v>
                </c:pt>
                <c:pt idx="1114">
                  <c:v>113.3000030517578</c:v>
                </c:pt>
                <c:pt idx="1115">
                  <c:v>113.4000091552735</c:v>
                </c:pt>
                <c:pt idx="1116">
                  <c:v>113.5</c:v>
                </c:pt>
                <c:pt idx="1117">
                  <c:v>113.6000061035156</c:v>
                </c:pt>
                <c:pt idx="1118">
                  <c:v>113.6999969482422</c:v>
                </c:pt>
                <c:pt idx="1119">
                  <c:v>113.8000030517578</c:v>
                </c:pt>
                <c:pt idx="1120">
                  <c:v>113.9000091552735</c:v>
                </c:pt>
                <c:pt idx="1121">
                  <c:v>114.0</c:v>
                </c:pt>
                <c:pt idx="1122">
                  <c:v>114.1000061035156</c:v>
                </c:pt>
                <c:pt idx="1123">
                  <c:v>114.1999969482422</c:v>
                </c:pt>
                <c:pt idx="1124">
                  <c:v>114.3000030517578</c:v>
                </c:pt>
                <c:pt idx="1125">
                  <c:v>114.4000091552735</c:v>
                </c:pt>
                <c:pt idx="1126">
                  <c:v>114.5</c:v>
                </c:pt>
                <c:pt idx="1127">
                  <c:v>114.6000061035156</c:v>
                </c:pt>
                <c:pt idx="1128">
                  <c:v>114.6999969482422</c:v>
                </c:pt>
                <c:pt idx="1129">
                  <c:v>114.8000030517578</c:v>
                </c:pt>
                <c:pt idx="1130">
                  <c:v>114.9000091552735</c:v>
                </c:pt>
                <c:pt idx="1131">
                  <c:v>115.0</c:v>
                </c:pt>
                <c:pt idx="1132">
                  <c:v>115.1000061035156</c:v>
                </c:pt>
                <c:pt idx="1133">
                  <c:v>115.1999969482422</c:v>
                </c:pt>
                <c:pt idx="1134">
                  <c:v>115.3000030517578</c:v>
                </c:pt>
                <c:pt idx="1135">
                  <c:v>115.4000091552735</c:v>
                </c:pt>
                <c:pt idx="1136">
                  <c:v>115.5</c:v>
                </c:pt>
                <c:pt idx="1137">
                  <c:v>115.6000061035156</c:v>
                </c:pt>
                <c:pt idx="1138">
                  <c:v>115.6999969482422</c:v>
                </c:pt>
                <c:pt idx="1139">
                  <c:v>115.8000030517578</c:v>
                </c:pt>
                <c:pt idx="1140">
                  <c:v>115.9000091552735</c:v>
                </c:pt>
                <c:pt idx="1141">
                  <c:v>116.0</c:v>
                </c:pt>
                <c:pt idx="1142">
                  <c:v>116.1000061035156</c:v>
                </c:pt>
                <c:pt idx="1143">
                  <c:v>116.1999969482422</c:v>
                </c:pt>
                <c:pt idx="1144">
                  <c:v>116.3000030517578</c:v>
                </c:pt>
                <c:pt idx="1145">
                  <c:v>116.4000091552735</c:v>
                </c:pt>
                <c:pt idx="1146">
                  <c:v>116.5</c:v>
                </c:pt>
                <c:pt idx="1147">
                  <c:v>116.6000061035156</c:v>
                </c:pt>
                <c:pt idx="1148">
                  <c:v>116.6999969482422</c:v>
                </c:pt>
                <c:pt idx="1149">
                  <c:v>116.8000030517578</c:v>
                </c:pt>
                <c:pt idx="1150">
                  <c:v>116.9000091552735</c:v>
                </c:pt>
                <c:pt idx="1151">
                  <c:v>117.0</c:v>
                </c:pt>
                <c:pt idx="1152">
                  <c:v>117.1000061035156</c:v>
                </c:pt>
                <c:pt idx="1153">
                  <c:v>117.1999969482422</c:v>
                </c:pt>
                <c:pt idx="1154">
                  <c:v>117.3000030517578</c:v>
                </c:pt>
                <c:pt idx="1155">
                  <c:v>117.4000091552735</c:v>
                </c:pt>
                <c:pt idx="1156">
                  <c:v>117.5</c:v>
                </c:pt>
                <c:pt idx="1157">
                  <c:v>117.6000061035156</c:v>
                </c:pt>
                <c:pt idx="1158">
                  <c:v>117.6999969482422</c:v>
                </c:pt>
                <c:pt idx="1159">
                  <c:v>117.8000030517578</c:v>
                </c:pt>
                <c:pt idx="1160">
                  <c:v>117.9000091552735</c:v>
                </c:pt>
                <c:pt idx="1161">
                  <c:v>118.0</c:v>
                </c:pt>
                <c:pt idx="1162">
                  <c:v>118.1000061035156</c:v>
                </c:pt>
                <c:pt idx="1163">
                  <c:v>118.1999969482422</c:v>
                </c:pt>
                <c:pt idx="1164">
                  <c:v>118.3000030517578</c:v>
                </c:pt>
                <c:pt idx="1165">
                  <c:v>118.4000091552735</c:v>
                </c:pt>
                <c:pt idx="1166">
                  <c:v>118.5</c:v>
                </c:pt>
                <c:pt idx="1167">
                  <c:v>118.6000061035156</c:v>
                </c:pt>
                <c:pt idx="1168">
                  <c:v>118.6999969482422</c:v>
                </c:pt>
                <c:pt idx="1169">
                  <c:v>118.8000030517578</c:v>
                </c:pt>
                <c:pt idx="1170">
                  <c:v>118.9000091552735</c:v>
                </c:pt>
                <c:pt idx="1171">
                  <c:v>119.0</c:v>
                </c:pt>
                <c:pt idx="1172">
                  <c:v>119.1000061035156</c:v>
                </c:pt>
                <c:pt idx="1173">
                  <c:v>119.1999969482422</c:v>
                </c:pt>
                <c:pt idx="1174">
                  <c:v>119.3000030517578</c:v>
                </c:pt>
                <c:pt idx="1175">
                  <c:v>119.4000091552735</c:v>
                </c:pt>
                <c:pt idx="1176">
                  <c:v>119.5</c:v>
                </c:pt>
                <c:pt idx="1177">
                  <c:v>119.6000061035156</c:v>
                </c:pt>
                <c:pt idx="1178">
                  <c:v>119.6999969482422</c:v>
                </c:pt>
                <c:pt idx="1179">
                  <c:v>119.8000030517578</c:v>
                </c:pt>
                <c:pt idx="1180">
                  <c:v>119.9000091552735</c:v>
                </c:pt>
                <c:pt idx="1181">
                  <c:v>120.0</c:v>
                </c:pt>
                <c:pt idx="1182">
                  <c:v>120.1000061035156</c:v>
                </c:pt>
                <c:pt idx="1183">
                  <c:v>120.1999969482422</c:v>
                </c:pt>
                <c:pt idx="1184">
                  <c:v>120.3000030517578</c:v>
                </c:pt>
                <c:pt idx="1185">
                  <c:v>120.4000091552735</c:v>
                </c:pt>
                <c:pt idx="1186">
                  <c:v>120.5</c:v>
                </c:pt>
                <c:pt idx="1187">
                  <c:v>120.6000061035156</c:v>
                </c:pt>
                <c:pt idx="1188">
                  <c:v>120.6999969482422</c:v>
                </c:pt>
                <c:pt idx="1189">
                  <c:v>120.8000030517578</c:v>
                </c:pt>
                <c:pt idx="1190">
                  <c:v>120.9000091552735</c:v>
                </c:pt>
                <c:pt idx="1191">
                  <c:v>121.0</c:v>
                </c:pt>
                <c:pt idx="1192">
                  <c:v>121.1000061035156</c:v>
                </c:pt>
                <c:pt idx="1193">
                  <c:v>121.1999969482422</c:v>
                </c:pt>
                <c:pt idx="1194">
                  <c:v>121.3000030517578</c:v>
                </c:pt>
                <c:pt idx="1195">
                  <c:v>121.4000091552735</c:v>
                </c:pt>
                <c:pt idx="1196">
                  <c:v>121.5</c:v>
                </c:pt>
                <c:pt idx="1197">
                  <c:v>121.6000061035156</c:v>
                </c:pt>
                <c:pt idx="1198">
                  <c:v>121.6999969482422</c:v>
                </c:pt>
                <c:pt idx="1199">
                  <c:v>121.8000030517578</c:v>
                </c:pt>
                <c:pt idx="1200">
                  <c:v>121.9000091552735</c:v>
                </c:pt>
                <c:pt idx="1201">
                  <c:v>122.0</c:v>
                </c:pt>
                <c:pt idx="1202">
                  <c:v>122.1000061035156</c:v>
                </c:pt>
                <c:pt idx="1203">
                  <c:v>122.1999969482422</c:v>
                </c:pt>
                <c:pt idx="1204">
                  <c:v>122.3000030517578</c:v>
                </c:pt>
                <c:pt idx="1205">
                  <c:v>122.4000091552735</c:v>
                </c:pt>
                <c:pt idx="1206">
                  <c:v>122.5</c:v>
                </c:pt>
                <c:pt idx="1207">
                  <c:v>122.6000061035156</c:v>
                </c:pt>
                <c:pt idx="1208">
                  <c:v>122.6999969482422</c:v>
                </c:pt>
                <c:pt idx="1209">
                  <c:v>122.8000030517578</c:v>
                </c:pt>
                <c:pt idx="1210">
                  <c:v>122.9000091552735</c:v>
                </c:pt>
                <c:pt idx="1211">
                  <c:v>123.0</c:v>
                </c:pt>
                <c:pt idx="1212">
                  <c:v>123.1000061035156</c:v>
                </c:pt>
                <c:pt idx="1213">
                  <c:v>123.1999969482422</c:v>
                </c:pt>
                <c:pt idx="1214">
                  <c:v>123.3000030517578</c:v>
                </c:pt>
                <c:pt idx="1215">
                  <c:v>123.4000091552735</c:v>
                </c:pt>
                <c:pt idx="1216">
                  <c:v>123.5</c:v>
                </c:pt>
                <c:pt idx="1217">
                  <c:v>123.6000061035156</c:v>
                </c:pt>
                <c:pt idx="1218">
                  <c:v>123.6999969482422</c:v>
                </c:pt>
                <c:pt idx="1219">
                  <c:v>123.8000030517578</c:v>
                </c:pt>
                <c:pt idx="1220">
                  <c:v>123.9000091552735</c:v>
                </c:pt>
                <c:pt idx="1221">
                  <c:v>124.0</c:v>
                </c:pt>
                <c:pt idx="1222">
                  <c:v>124.1000061035156</c:v>
                </c:pt>
                <c:pt idx="1223">
                  <c:v>124.1999969482422</c:v>
                </c:pt>
                <c:pt idx="1224">
                  <c:v>124.3000030517578</c:v>
                </c:pt>
                <c:pt idx="1225">
                  <c:v>124.4000091552735</c:v>
                </c:pt>
                <c:pt idx="1226">
                  <c:v>124.5</c:v>
                </c:pt>
                <c:pt idx="1227">
                  <c:v>124.6000061035156</c:v>
                </c:pt>
                <c:pt idx="1228">
                  <c:v>124.6999969482422</c:v>
                </c:pt>
                <c:pt idx="1229">
                  <c:v>124.8000030517578</c:v>
                </c:pt>
                <c:pt idx="1230">
                  <c:v>124.9000091552735</c:v>
                </c:pt>
                <c:pt idx="1231">
                  <c:v>125.0</c:v>
                </c:pt>
                <c:pt idx="1232">
                  <c:v>125.1000061035156</c:v>
                </c:pt>
                <c:pt idx="1233">
                  <c:v>125.1999969482422</c:v>
                </c:pt>
                <c:pt idx="1234">
                  <c:v>125.3000030517578</c:v>
                </c:pt>
                <c:pt idx="1235">
                  <c:v>125.4000091552735</c:v>
                </c:pt>
                <c:pt idx="1236">
                  <c:v>125.5</c:v>
                </c:pt>
                <c:pt idx="1237">
                  <c:v>125.6000061035156</c:v>
                </c:pt>
                <c:pt idx="1238">
                  <c:v>125.6999969482422</c:v>
                </c:pt>
                <c:pt idx="1239">
                  <c:v>125.8000030517578</c:v>
                </c:pt>
                <c:pt idx="1240">
                  <c:v>125.9000091552735</c:v>
                </c:pt>
                <c:pt idx="1241">
                  <c:v>126.0</c:v>
                </c:pt>
                <c:pt idx="1242">
                  <c:v>126.1000061035156</c:v>
                </c:pt>
                <c:pt idx="1243">
                  <c:v>126.1999969482422</c:v>
                </c:pt>
                <c:pt idx="1244">
                  <c:v>126.3000030517578</c:v>
                </c:pt>
                <c:pt idx="1245">
                  <c:v>126.4000091552735</c:v>
                </c:pt>
                <c:pt idx="1246">
                  <c:v>126.5</c:v>
                </c:pt>
                <c:pt idx="1247">
                  <c:v>126.6000061035156</c:v>
                </c:pt>
                <c:pt idx="1248">
                  <c:v>126.6999969482422</c:v>
                </c:pt>
                <c:pt idx="1249">
                  <c:v>126.8000030517578</c:v>
                </c:pt>
                <c:pt idx="1250">
                  <c:v>126.9000091552735</c:v>
                </c:pt>
                <c:pt idx="1251">
                  <c:v>127.0</c:v>
                </c:pt>
                <c:pt idx="1252">
                  <c:v>127.1000061035156</c:v>
                </c:pt>
                <c:pt idx="1253">
                  <c:v>127.1999969482422</c:v>
                </c:pt>
                <c:pt idx="1254">
                  <c:v>127.3000030517578</c:v>
                </c:pt>
                <c:pt idx="1255">
                  <c:v>127.4000091552735</c:v>
                </c:pt>
                <c:pt idx="1256">
                  <c:v>127.5</c:v>
                </c:pt>
                <c:pt idx="1257">
                  <c:v>127.6000061035156</c:v>
                </c:pt>
                <c:pt idx="1258">
                  <c:v>127.6999969482422</c:v>
                </c:pt>
                <c:pt idx="1259">
                  <c:v>127.8000030517578</c:v>
                </c:pt>
                <c:pt idx="1260">
                  <c:v>127.9000091552735</c:v>
                </c:pt>
                <c:pt idx="1261">
                  <c:v>128.0</c:v>
                </c:pt>
                <c:pt idx="1262">
                  <c:v>128.1000061035156</c:v>
                </c:pt>
                <c:pt idx="1263">
                  <c:v>128.1999969482422</c:v>
                </c:pt>
                <c:pt idx="1264">
                  <c:v>128.3000030517578</c:v>
                </c:pt>
                <c:pt idx="1265">
                  <c:v>128.4000091552735</c:v>
                </c:pt>
                <c:pt idx="1266">
                  <c:v>128.5</c:v>
                </c:pt>
                <c:pt idx="1267">
                  <c:v>128.6000061035156</c:v>
                </c:pt>
                <c:pt idx="1268">
                  <c:v>128.6999969482422</c:v>
                </c:pt>
                <c:pt idx="1269">
                  <c:v>128.8000030517578</c:v>
                </c:pt>
                <c:pt idx="1270">
                  <c:v>128.9000091552735</c:v>
                </c:pt>
                <c:pt idx="1271">
                  <c:v>129.0</c:v>
                </c:pt>
                <c:pt idx="1272">
                  <c:v>129.1000061035156</c:v>
                </c:pt>
                <c:pt idx="1273">
                  <c:v>129.1999969482422</c:v>
                </c:pt>
                <c:pt idx="1274">
                  <c:v>129.3000030517578</c:v>
                </c:pt>
                <c:pt idx="1275">
                  <c:v>129.4000091552735</c:v>
                </c:pt>
                <c:pt idx="1276">
                  <c:v>129.5</c:v>
                </c:pt>
                <c:pt idx="1277">
                  <c:v>129.6000061035156</c:v>
                </c:pt>
                <c:pt idx="1278">
                  <c:v>129.6999969482422</c:v>
                </c:pt>
                <c:pt idx="1279">
                  <c:v>129.8000030517578</c:v>
                </c:pt>
                <c:pt idx="1280">
                  <c:v>129.9000091552735</c:v>
                </c:pt>
                <c:pt idx="1281">
                  <c:v>130.0</c:v>
                </c:pt>
                <c:pt idx="1282">
                  <c:v>130.1000061035156</c:v>
                </c:pt>
                <c:pt idx="1283">
                  <c:v>130.1999969482422</c:v>
                </c:pt>
                <c:pt idx="1284">
                  <c:v>130.3000030517578</c:v>
                </c:pt>
                <c:pt idx="1285">
                  <c:v>130.4000091552735</c:v>
                </c:pt>
                <c:pt idx="1286">
                  <c:v>130.5</c:v>
                </c:pt>
                <c:pt idx="1287">
                  <c:v>130.6000061035156</c:v>
                </c:pt>
                <c:pt idx="1288">
                  <c:v>130.6999969482422</c:v>
                </c:pt>
                <c:pt idx="1289">
                  <c:v>130.8000030517578</c:v>
                </c:pt>
                <c:pt idx="1290">
                  <c:v>130.9000091552735</c:v>
                </c:pt>
                <c:pt idx="1291">
                  <c:v>131.0</c:v>
                </c:pt>
                <c:pt idx="1292">
                  <c:v>131.1000061035156</c:v>
                </c:pt>
                <c:pt idx="1293">
                  <c:v>131.1999969482422</c:v>
                </c:pt>
                <c:pt idx="1294">
                  <c:v>131.3000030517578</c:v>
                </c:pt>
                <c:pt idx="1295">
                  <c:v>131.4000091552735</c:v>
                </c:pt>
                <c:pt idx="1296">
                  <c:v>131.5</c:v>
                </c:pt>
                <c:pt idx="1297">
                  <c:v>131.6000061035156</c:v>
                </c:pt>
                <c:pt idx="1298">
                  <c:v>131.6999969482422</c:v>
                </c:pt>
                <c:pt idx="1299">
                  <c:v>131.8000030517578</c:v>
                </c:pt>
                <c:pt idx="1300">
                  <c:v>131.9000091552735</c:v>
                </c:pt>
                <c:pt idx="1301">
                  <c:v>132.0</c:v>
                </c:pt>
                <c:pt idx="1302">
                  <c:v>132.1000061035156</c:v>
                </c:pt>
                <c:pt idx="1303">
                  <c:v>132.1999969482422</c:v>
                </c:pt>
                <c:pt idx="1304">
                  <c:v>132.3000030517578</c:v>
                </c:pt>
                <c:pt idx="1305">
                  <c:v>132.4000091552735</c:v>
                </c:pt>
                <c:pt idx="1306">
                  <c:v>132.5</c:v>
                </c:pt>
                <c:pt idx="1307">
                  <c:v>132.6000061035156</c:v>
                </c:pt>
                <c:pt idx="1308">
                  <c:v>132.6999969482422</c:v>
                </c:pt>
                <c:pt idx="1309">
                  <c:v>132.8000030517578</c:v>
                </c:pt>
                <c:pt idx="1310">
                  <c:v>132.9000091552735</c:v>
                </c:pt>
                <c:pt idx="1311">
                  <c:v>133.0</c:v>
                </c:pt>
                <c:pt idx="1312">
                  <c:v>133.1000061035156</c:v>
                </c:pt>
                <c:pt idx="1313">
                  <c:v>133.1999969482422</c:v>
                </c:pt>
                <c:pt idx="1314">
                  <c:v>133.3000030517578</c:v>
                </c:pt>
                <c:pt idx="1315">
                  <c:v>133.4000091552735</c:v>
                </c:pt>
                <c:pt idx="1316">
                  <c:v>133.5</c:v>
                </c:pt>
                <c:pt idx="1317">
                  <c:v>133.6000061035156</c:v>
                </c:pt>
                <c:pt idx="1318">
                  <c:v>133.6999969482422</c:v>
                </c:pt>
                <c:pt idx="1319">
                  <c:v>133.8000030517578</c:v>
                </c:pt>
                <c:pt idx="1320">
                  <c:v>133.9000091552735</c:v>
                </c:pt>
                <c:pt idx="1321">
                  <c:v>134.0</c:v>
                </c:pt>
                <c:pt idx="1322">
                  <c:v>134.1000061035156</c:v>
                </c:pt>
                <c:pt idx="1323">
                  <c:v>134.1999969482422</c:v>
                </c:pt>
                <c:pt idx="1324">
                  <c:v>134.3000030517578</c:v>
                </c:pt>
                <c:pt idx="1325">
                  <c:v>134.4000091552735</c:v>
                </c:pt>
                <c:pt idx="1326">
                  <c:v>134.5</c:v>
                </c:pt>
                <c:pt idx="1327">
                  <c:v>134.6000061035156</c:v>
                </c:pt>
                <c:pt idx="1328">
                  <c:v>134.6999969482422</c:v>
                </c:pt>
                <c:pt idx="1329">
                  <c:v>134.8000030517578</c:v>
                </c:pt>
                <c:pt idx="1330">
                  <c:v>134.9000091552735</c:v>
                </c:pt>
                <c:pt idx="1331">
                  <c:v>135.0</c:v>
                </c:pt>
                <c:pt idx="1332">
                  <c:v>135.1000061035156</c:v>
                </c:pt>
                <c:pt idx="1333">
                  <c:v>135.1999969482422</c:v>
                </c:pt>
                <c:pt idx="1334">
                  <c:v>135.3000030517578</c:v>
                </c:pt>
                <c:pt idx="1335">
                  <c:v>135.4000091552735</c:v>
                </c:pt>
                <c:pt idx="1336">
                  <c:v>135.5</c:v>
                </c:pt>
                <c:pt idx="1337">
                  <c:v>135.6000061035156</c:v>
                </c:pt>
                <c:pt idx="1338">
                  <c:v>135.6999969482422</c:v>
                </c:pt>
                <c:pt idx="1339">
                  <c:v>135.8000030517578</c:v>
                </c:pt>
                <c:pt idx="1340">
                  <c:v>135.9000091552735</c:v>
                </c:pt>
                <c:pt idx="1341">
                  <c:v>136.0</c:v>
                </c:pt>
                <c:pt idx="1342">
                  <c:v>136.1000061035156</c:v>
                </c:pt>
                <c:pt idx="1343">
                  <c:v>136.1999969482422</c:v>
                </c:pt>
                <c:pt idx="1344">
                  <c:v>136.3000030517578</c:v>
                </c:pt>
                <c:pt idx="1345">
                  <c:v>136.4000091552735</c:v>
                </c:pt>
                <c:pt idx="1346">
                  <c:v>136.5</c:v>
                </c:pt>
                <c:pt idx="1347">
                  <c:v>136.6000061035156</c:v>
                </c:pt>
                <c:pt idx="1348">
                  <c:v>136.6999969482422</c:v>
                </c:pt>
                <c:pt idx="1349">
                  <c:v>136.8000030517578</c:v>
                </c:pt>
                <c:pt idx="1350">
                  <c:v>136.9000091552735</c:v>
                </c:pt>
                <c:pt idx="1351">
                  <c:v>137.0</c:v>
                </c:pt>
                <c:pt idx="1352">
                  <c:v>137.1000061035156</c:v>
                </c:pt>
                <c:pt idx="1353">
                  <c:v>137.1999969482422</c:v>
                </c:pt>
                <c:pt idx="1354">
                  <c:v>137.3000030517578</c:v>
                </c:pt>
                <c:pt idx="1355">
                  <c:v>137.4000091552735</c:v>
                </c:pt>
                <c:pt idx="1356">
                  <c:v>137.5</c:v>
                </c:pt>
                <c:pt idx="1357">
                  <c:v>137.6000061035156</c:v>
                </c:pt>
                <c:pt idx="1358">
                  <c:v>137.6999969482422</c:v>
                </c:pt>
                <c:pt idx="1359">
                  <c:v>137.8000030517578</c:v>
                </c:pt>
                <c:pt idx="1360">
                  <c:v>137.9000091552735</c:v>
                </c:pt>
                <c:pt idx="1361">
                  <c:v>138.0</c:v>
                </c:pt>
                <c:pt idx="1362">
                  <c:v>138.1000061035156</c:v>
                </c:pt>
                <c:pt idx="1363">
                  <c:v>138.1999969482422</c:v>
                </c:pt>
                <c:pt idx="1364">
                  <c:v>138.3000030517578</c:v>
                </c:pt>
                <c:pt idx="1365">
                  <c:v>138.4000091552735</c:v>
                </c:pt>
                <c:pt idx="1366">
                  <c:v>138.5</c:v>
                </c:pt>
                <c:pt idx="1367">
                  <c:v>138.6000061035156</c:v>
                </c:pt>
                <c:pt idx="1368">
                  <c:v>138.6999969482422</c:v>
                </c:pt>
                <c:pt idx="1369">
                  <c:v>138.8000030517578</c:v>
                </c:pt>
                <c:pt idx="1370">
                  <c:v>138.9000091552735</c:v>
                </c:pt>
                <c:pt idx="1371">
                  <c:v>139.0</c:v>
                </c:pt>
                <c:pt idx="1372">
                  <c:v>139.1000061035156</c:v>
                </c:pt>
                <c:pt idx="1373">
                  <c:v>139.1999969482422</c:v>
                </c:pt>
                <c:pt idx="1374">
                  <c:v>139.3000030517578</c:v>
                </c:pt>
                <c:pt idx="1375">
                  <c:v>139.4000091552735</c:v>
                </c:pt>
                <c:pt idx="1376">
                  <c:v>139.5</c:v>
                </c:pt>
                <c:pt idx="1377">
                  <c:v>139.6000061035156</c:v>
                </c:pt>
                <c:pt idx="1378">
                  <c:v>139.6999969482422</c:v>
                </c:pt>
                <c:pt idx="1379">
                  <c:v>139.8000030517578</c:v>
                </c:pt>
                <c:pt idx="1380">
                  <c:v>139.9000091552735</c:v>
                </c:pt>
                <c:pt idx="1381">
                  <c:v>140.0</c:v>
                </c:pt>
                <c:pt idx="1382">
                  <c:v>140.1000061035156</c:v>
                </c:pt>
                <c:pt idx="1383">
                  <c:v>140.1999969482422</c:v>
                </c:pt>
                <c:pt idx="1384">
                  <c:v>140.3000030517578</c:v>
                </c:pt>
                <c:pt idx="1385">
                  <c:v>140.4000091552735</c:v>
                </c:pt>
                <c:pt idx="1386">
                  <c:v>140.5</c:v>
                </c:pt>
                <c:pt idx="1387">
                  <c:v>140.6000061035156</c:v>
                </c:pt>
                <c:pt idx="1388">
                  <c:v>140.6999969482422</c:v>
                </c:pt>
                <c:pt idx="1389">
                  <c:v>140.8000030517578</c:v>
                </c:pt>
                <c:pt idx="1390">
                  <c:v>140.9000091552735</c:v>
                </c:pt>
                <c:pt idx="1391">
                  <c:v>141.0</c:v>
                </c:pt>
                <c:pt idx="1392">
                  <c:v>141.1000061035156</c:v>
                </c:pt>
                <c:pt idx="1393">
                  <c:v>141.1999969482422</c:v>
                </c:pt>
                <c:pt idx="1394">
                  <c:v>141.3000030517578</c:v>
                </c:pt>
                <c:pt idx="1395">
                  <c:v>141.4000091552735</c:v>
                </c:pt>
                <c:pt idx="1396">
                  <c:v>141.5</c:v>
                </c:pt>
                <c:pt idx="1397">
                  <c:v>141.6000061035156</c:v>
                </c:pt>
                <c:pt idx="1398">
                  <c:v>141.6999969482422</c:v>
                </c:pt>
                <c:pt idx="1399">
                  <c:v>141.8000030517578</c:v>
                </c:pt>
                <c:pt idx="1400">
                  <c:v>141.9000091552735</c:v>
                </c:pt>
                <c:pt idx="1401">
                  <c:v>142.0</c:v>
                </c:pt>
                <c:pt idx="1402">
                  <c:v>142.1000061035156</c:v>
                </c:pt>
                <c:pt idx="1403">
                  <c:v>142.1999969482422</c:v>
                </c:pt>
                <c:pt idx="1404">
                  <c:v>142.3000030517578</c:v>
                </c:pt>
                <c:pt idx="1405">
                  <c:v>142.4000091552735</c:v>
                </c:pt>
                <c:pt idx="1406">
                  <c:v>142.5</c:v>
                </c:pt>
                <c:pt idx="1407">
                  <c:v>142.6000061035156</c:v>
                </c:pt>
                <c:pt idx="1408">
                  <c:v>142.6999969482422</c:v>
                </c:pt>
                <c:pt idx="1409">
                  <c:v>142.8000030517578</c:v>
                </c:pt>
                <c:pt idx="1410">
                  <c:v>142.9000091552735</c:v>
                </c:pt>
                <c:pt idx="1411">
                  <c:v>143.0</c:v>
                </c:pt>
                <c:pt idx="1412">
                  <c:v>143.1000061035156</c:v>
                </c:pt>
                <c:pt idx="1413">
                  <c:v>143.1999969482422</c:v>
                </c:pt>
                <c:pt idx="1414">
                  <c:v>143.3000030517578</c:v>
                </c:pt>
                <c:pt idx="1415">
                  <c:v>143.4000091552735</c:v>
                </c:pt>
                <c:pt idx="1416">
                  <c:v>143.5</c:v>
                </c:pt>
                <c:pt idx="1417">
                  <c:v>143.6000061035156</c:v>
                </c:pt>
                <c:pt idx="1418">
                  <c:v>143.6999969482422</c:v>
                </c:pt>
                <c:pt idx="1419">
                  <c:v>143.8000030517578</c:v>
                </c:pt>
                <c:pt idx="1420">
                  <c:v>143.9000091552735</c:v>
                </c:pt>
                <c:pt idx="1421">
                  <c:v>144.0</c:v>
                </c:pt>
                <c:pt idx="1422">
                  <c:v>144.1000061035156</c:v>
                </c:pt>
                <c:pt idx="1423">
                  <c:v>144.1999969482422</c:v>
                </c:pt>
                <c:pt idx="1424">
                  <c:v>144.3000030517578</c:v>
                </c:pt>
                <c:pt idx="1425">
                  <c:v>144.4000091552735</c:v>
                </c:pt>
                <c:pt idx="1426">
                  <c:v>144.5</c:v>
                </c:pt>
                <c:pt idx="1427">
                  <c:v>144.6000061035156</c:v>
                </c:pt>
                <c:pt idx="1428">
                  <c:v>144.6999969482422</c:v>
                </c:pt>
                <c:pt idx="1429">
                  <c:v>144.8000030517578</c:v>
                </c:pt>
                <c:pt idx="1430">
                  <c:v>144.9000091552735</c:v>
                </c:pt>
                <c:pt idx="1431">
                  <c:v>145.0</c:v>
                </c:pt>
                <c:pt idx="1432">
                  <c:v>145.1000061035156</c:v>
                </c:pt>
                <c:pt idx="1433">
                  <c:v>145.1999969482422</c:v>
                </c:pt>
                <c:pt idx="1434">
                  <c:v>145.3000030517578</c:v>
                </c:pt>
                <c:pt idx="1435">
                  <c:v>145.4000091552735</c:v>
                </c:pt>
                <c:pt idx="1436">
                  <c:v>145.5</c:v>
                </c:pt>
                <c:pt idx="1437">
                  <c:v>145.6000061035156</c:v>
                </c:pt>
                <c:pt idx="1438">
                  <c:v>145.6999969482422</c:v>
                </c:pt>
                <c:pt idx="1439">
                  <c:v>145.8000030517578</c:v>
                </c:pt>
                <c:pt idx="1440">
                  <c:v>145.9000091552735</c:v>
                </c:pt>
                <c:pt idx="1441">
                  <c:v>146.0</c:v>
                </c:pt>
                <c:pt idx="1442">
                  <c:v>146.1000061035156</c:v>
                </c:pt>
                <c:pt idx="1443">
                  <c:v>146.1999969482422</c:v>
                </c:pt>
                <c:pt idx="1444">
                  <c:v>146.3000030517578</c:v>
                </c:pt>
                <c:pt idx="1445">
                  <c:v>146.4000091552735</c:v>
                </c:pt>
                <c:pt idx="1446">
                  <c:v>146.5</c:v>
                </c:pt>
                <c:pt idx="1447">
                  <c:v>146.6000061035156</c:v>
                </c:pt>
                <c:pt idx="1448">
                  <c:v>146.6999969482422</c:v>
                </c:pt>
                <c:pt idx="1449">
                  <c:v>146.8000030517578</c:v>
                </c:pt>
                <c:pt idx="1450">
                  <c:v>146.9000091552735</c:v>
                </c:pt>
                <c:pt idx="1451">
                  <c:v>147.0</c:v>
                </c:pt>
                <c:pt idx="1452">
                  <c:v>147.1000061035156</c:v>
                </c:pt>
                <c:pt idx="1453">
                  <c:v>147.1999969482422</c:v>
                </c:pt>
                <c:pt idx="1454">
                  <c:v>147.3000030517578</c:v>
                </c:pt>
                <c:pt idx="1455">
                  <c:v>147.4000091552735</c:v>
                </c:pt>
                <c:pt idx="1456">
                  <c:v>147.5</c:v>
                </c:pt>
                <c:pt idx="1457">
                  <c:v>147.6000061035156</c:v>
                </c:pt>
                <c:pt idx="1458">
                  <c:v>147.6999969482422</c:v>
                </c:pt>
                <c:pt idx="1459">
                  <c:v>147.8000030517578</c:v>
                </c:pt>
                <c:pt idx="1460">
                  <c:v>147.9000091552735</c:v>
                </c:pt>
                <c:pt idx="1461">
                  <c:v>148.0</c:v>
                </c:pt>
                <c:pt idx="1462">
                  <c:v>148.1000061035156</c:v>
                </c:pt>
                <c:pt idx="1463">
                  <c:v>148.1999969482422</c:v>
                </c:pt>
                <c:pt idx="1464">
                  <c:v>148.3000030517578</c:v>
                </c:pt>
                <c:pt idx="1465">
                  <c:v>148.4000091552735</c:v>
                </c:pt>
                <c:pt idx="1466">
                  <c:v>148.5</c:v>
                </c:pt>
                <c:pt idx="1467">
                  <c:v>148.6000061035156</c:v>
                </c:pt>
                <c:pt idx="1468">
                  <c:v>148.6999969482422</c:v>
                </c:pt>
                <c:pt idx="1469">
                  <c:v>148.8000030517578</c:v>
                </c:pt>
                <c:pt idx="1470">
                  <c:v>148.9000091552735</c:v>
                </c:pt>
                <c:pt idx="1471">
                  <c:v>149.0</c:v>
                </c:pt>
                <c:pt idx="1472">
                  <c:v>149.1000061035156</c:v>
                </c:pt>
                <c:pt idx="1473">
                  <c:v>149.1999969482422</c:v>
                </c:pt>
                <c:pt idx="1474">
                  <c:v>149.3000030517578</c:v>
                </c:pt>
                <c:pt idx="1475">
                  <c:v>149.4000091552735</c:v>
                </c:pt>
                <c:pt idx="1476">
                  <c:v>149.5</c:v>
                </c:pt>
                <c:pt idx="1477">
                  <c:v>149.6000061035156</c:v>
                </c:pt>
                <c:pt idx="1478">
                  <c:v>149.6999969482422</c:v>
                </c:pt>
                <c:pt idx="1479">
                  <c:v>149.8000030517578</c:v>
                </c:pt>
                <c:pt idx="1480">
                  <c:v>149.9000091552735</c:v>
                </c:pt>
                <c:pt idx="1481">
                  <c:v>150.0</c:v>
                </c:pt>
                <c:pt idx="1482">
                  <c:v>150.1000061035156</c:v>
                </c:pt>
                <c:pt idx="1483">
                  <c:v>150.1999969482422</c:v>
                </c:pt>
                <c:pt idx="1484">
                  <c:v>150.3000030517578</c:v>
                </c:pt>
                <c:pt idx="1485">
                  <c:v>150.4000091552735</c:v>
                </c:pt>
                <c:pt idx="1486">
                  <c:v>150.5</c:v>
                </c:pt>
                <c:pt idx="1487">
                  <c:v>150.6000061035156</c:v>
                </c:pt>
                <c:pt idx="1488">
                  <c:v>150.6999969482422</c:v>
                </c:pt>
                <c:pt idx="1489">
                  <c:v>150.8000030517578</c:v>
                </c:pt>
                <c:pt idx="1490">
                  <c:v>150.9000091552735</c:v>
                </c:pt>
                <c:pt idx="1491">
                  <c:v>151.0</c:v>
                </c:pt>
                <c:pt idx="1492">
                  <c:v>151.1000061035156</c:v>
                </c:pt>
                <c:pt idx="1493">
                  <c:v>151.1999969482422</c:v>
                </c:pt>
                <c:pt idx="1494">
                  <c:v>151.3000030517578</c:v>
                </c:pt>
                <c:pt idx="1495">
                  <c:v>151.4000091552735</c:v>
                </c:pt>
                <c:pt idx="1496">
                  <c:v>151.5</c:v>
                </c:pt>
                <c:pt idx="1497">
                  <c:v>151.6000061035156</c:v>
                </c:pt>
                <c:pt idx="1498">
                  <c:v>151.6999969482422</c:v>
                </c:pt>
                <c:pt idx="1499">
                  <c:v>151.8000030517578</c:v>
                </c:pt>
                <c:pt idx="1500">
                  <c:v>151.9000091552735</c:v>
                </c:pt>
                <c:pt idx="1501">
                  <c:v>152.0</c:v>
                </c:pt>
                <c:pt idx="1502">
                  <c:v>152.1000061035156</c:v>
                </c:pt>
                <c:pt idx="1503">
                  <c:v>152.1999969482422</c:v>
                </c:pt>
                <c:pt idx="1504">
                  <c:v>152.3000030517578</c:v>
                </c:pt>
                <c:pt idx="1505">
                  <c:v>152.4000091552735</c:v>
                </c:pt>
                <c:pt idx="1506">
                  <c:v>152.5</c:v>
                </c:pt>
                <c:pt idx="1507">
                  <c:v>152.6000061035156</c:v>
                </c:pt>
                <c:pt idx="1508">
                  <c:v>152.6999969482422</c:v>
                </c:pt>
                <c:pt idx="1509">
                  <c:v>152.8000030517578</c:v>
                </c:pt>
                <c:pt idx="1510">
                  <c:v>152.9000091552735</c:v>
                </c:pt>
                <c:pt idx="1511">
                  <c:v>153.0</c:v>
                </c:pt>
                <c:pt idx="1512">
                  <c:v>153.1000061035156</c:v>
                </c:pt>
                <c:pt idx="1513">
                  <c:v>153.1999969482422</c:v>
                </c:pt>
                <c:pt idx="1514">
                  <c:v>153.3000030517578</c:v>
                </c:pt>
                <c:pt idx="1515">
                  <c:v>153.4000091552735</c:v>
                </c:pt>
                <c:pt idx="1516">
                  <c:v>153.5</c:v>
                </c:pt>
                <c:pt idx="1517">
                  <c:v>153.6000061035156</c:v>
                </c:pt>
                <c:pt idx="1518">
                  <c:v>153.6999969482422</c:v>
                </c:pt>
                <c:pt idx="1519">
                  <c:v>153.8000030517578</c:v>
                </c:pt>
                <c:pt idx="1520">
                  <c:v>153.9000091552735</c:v>
                </c:pt>
                <c:pt idx="1521">
                  <c:v>154.0</c:v>
                </c:pt>
                <c:pt idx="1522">
                  <c:v>154.1000061035156</c:v>
                </c:pt>
                <c:pt idx="1523">
                  <c:v>154.1999969482422</c:v>
                </c:pt>
                <c:pt idx="1524">
                  <c:v>154.3000030517578</c:v>
                </c:pt>
                <c:pt idx="1525">
                  <c:v>154.4000091552735</c:v>
                </c:pt>
                <c:pt idx="1526">
                  <c:v>154.5</c:v>
                </c:pt>
                <c:pt idx="1527">
                  <c:v>154.6000061035156</c:v>
                </c:pt>
                <c:pt idx="1528">
                  <c:v>154.6999969482422</c:v>
                </c:pt>
                <c:pt idx="1529">
                  <c:v>154.8000030517578</c:v>
                </c:pt>
                <c:pt idx="1530">
                  <c:v>154.9000091552735</c:v>
                </c:pt>
                <c:pt idx="1531">
                  <c:v>155.0</c:v>
                </c:pt>
                <c:pt idx="1532">
                  <c:v>155.1000061035156</c:v>
                </c:pt>
                <c:pt idx="1533">
                  <c:v>155.1999969482422</c:v>
                </c:pt>
                <c:pt idx="1534">
                  <c:v>155.3000030517578</c:v>
                </c:pt>
                <c:pt idx="1535">
                  <c:v>155.4000091552735</c:v>
                </c:pt>
                <c:pt idx="1536">
                  <c:v>155.5</c:v>
                </c:pt>
                <c:pt idx="1537">
                  <c:v>155.6000061035156</c:v>
                </c:pt>
                <c:pt idx="1538">
                  <c:v>155.6999969482422</c:v>
                </c:pt>
                <c:pt idx="1539">
                  <c:v>155.8000030517578</c:v>
                </c:pt>
                <c:pt idx="1540">
                  <c:v>155.9000091552735</c:v>
                </c:pt>
                <c:pt idx="1541">
                  <c:v>156.0</c:v>
                </c:pt>
                <c:pt idx="1542">
                  <c:v>156.1000061035156</c:v>
                </c:pt>
                <c:pt idx="1543">
                  <c:v>156.1999969482422</c:v>
                </c:pt>
                <c:pt idx="1544">
                  <c:v>156.3000030517578</c:v>
                </c:pt>
                <c:pt idx="1545">
                  <c:v>156.4000091552735</c:v>
                </c:pt>
                <c:pt idx="1546">
                  <c:v>156.5</c:v>
                </c:pt>
                <c:pt idx="1547">
                  <c:v>156.6000061035156</c:v>
                </c:pt>
                <c:pt idx="1548">
                  <c:v>156.6999969482422</c:v>
                </c:pt>
                <c:pt idx="1549">
                  <c:v>156.8000030517578</c:v>
                </c:pt>
                <c:pt idx="1550">
                  <c:v>156.9000091552735</c:v>
                </c:pt>
                <c:pt idx="1551">
                  <c:v>157.0</c:v>
                </c:pt>
                <c:pt idx="1552">
                  <c:v>157.1000061035156</c:v>
                </c:pt>
                <c:pt idx="1553">
                  <c:v>157.1999969482422</c:v>
                </c:pt>
                <c:pt idx="1554">
                  <c:v>157.3000030517578</c:v>
                </c:pt>
                <c:pt idx="1555">
                  <c:v>157.4000091552735</c:v>
                </c:pt>
                <c:pt idx="1556">
                  <c:v>157.5</c:v>
                </c:pt>
                <c:pt idx="1557">
                  <c:v>157.6000061035156</c:v>
                </c:pt>
                <c:pt idx="1558">
                  <c:v>157.6999969482422</c:v>
                </c:pt>
                <c:pt idx="1559">
                  <c:v>157.8000030517578</c:v>
                </c:pt>
                <c:pt idx="1560">
                  <c:v>157.9000091552735</c:v>
                </c:pt>
                <c:pt idx="1561">
                  <c:v>158.0</c:v>
                </c:pt>
                <c:pt idx="1562">
                  <c:v>158.1000061035156</c:v>
                </c:pt>
                <c:pt idx="1563">
                  <c:v>158.1999969482422</c:v>
                </c:pt>
                <c:pt idx="1564">
                  <c:v>158.3000030517578</c:v>
                </c:pt>
                <c:pt idx="1565">
                  <c:v>158.4000091552735</c:v>
                </c:pt>
                <c:pt idx="1566">
                  <c:v>158.5</c:v>
                </c:pt>
                <c:pt idx="1567">
                  <c:v>158.6000061035156</c:v>
                </c:pt>
                <c:pt idx="1568">
                  <c:v>158.6999969482422</c:v>
                </c:pt>
                <c:pt idx="1569">
                  <c:v>158.8000030517578</c:v>
                </c:pt>
                <c:pt idx="1570">
                  <c:v>158.9000091552735</c:v>
                </c:pt>
                <c:pt idx="1571">
                  <c:v>159.0</c:v>
                </c:pt>
                <c:pt idx="1572">
                  <c:v>159.1000061035156</c:v>
                </c:pt>
                <c:pt idx="1573">
                  <c:v>159.1999969482422</c:v>
                </c:pt>
                <c:pt idx="1574">
                  <c:v>159.3000030517578</c:v>
                </c:pt>
                <c:pt idx="1575">
                  <c:v>159.4000091552735</c:v>
                </c:pt>
                <c:pt idx="1576">
                  <c:v>159.5</c:v>
                </c:pt>
                <c:pt idx="1577">
                  <c:v>159.6000061035156</c:v>
                </c:pt>
                <c:pt idx="1578">
                  <c:v>159.6999969482422</c:v>
                </c:pt>
                <c:pt idx="1579">
                  <c:v>159.8000030517578</c:v>
                </c:pt>
                <c:pt idx="1580">
                  <c:v>159.9000091552735</c:v>
                </c:pt>
                <c:pt idx="1581">
                  <c:v>160.0</c:v>
                </c:pt>
                <c:pt idx="1582">
                  <c:v>160.1000061035156</c:v>
                </c:pt>
                <c:pt idx="1583">
                  <c:v>160.1999969482422</c:v>
                </c:pt>
                <c:pt idx="1584">
                  <c:v>160.3000030517578</c:v>
                </c:pt>
                <c:pt idx="1585">
                  <c:v>160.4000091552735</c:v>
                </c:pt>
                <c:pt idx="1586">
                  <c:v>160.5</c:v>
                </c:pt>
                <c:pt idx="1587">
                  <c:v>160.6000061035156</c:v>
                </c:pt>
                <c:pt idx="1588">
                  <c:v>160.6999969482422</c:v>
                </c:pt>
                <c:pt idx="1589">
                  <c:v>160.8000030517578</c:v>
                </c:pt>
                <c:pt idx="1590">
                  <c:v>160.9000091552735</c:v>
                </c:pt>
                <c:pt idx="1591">
                  <c:v>161.0</c:v>
                </c:pt>
                <c:pt idx="1592">
                  <c:v>161.1000061035156</c:v>
                </c:pt>
                <c:pt idx="1593">
                  <c:v>161.1999969482422</c:v>
                </c:pt>
                <c:pt idx="1594">
                  <c:v>161.3000030517578</c:v>
                </c:pt>
                <c:pt idx="1595">
                  <c:v>161.4000091552735</c:v>
                </c:pt>
                <c:pt idx="1596">
                  <c:v>161.5</c:v>
                </c:pt>
                <c:pt idx="1597">
                  <c:v>161.6000061035156</c:v>
                </c:pt>
                <c:pt idx="1598">
                  <c:v>161.6999969482422</c:v>
                </c:pt>
                <c:pt idx="1599">
                  <c:v>161.8000030517578</c:v>
                </c:pt>
                <c:pt idx="1600">
                  <c:v>161.9000091552735</c:v>
                </c:pt>
                <c:pt idx="1601">
                  <c:v>162.0</c:v>
                </c:pt>
                <c:pt idx="1602">
                  <c:v>162.1000061035156</c:v>
                </c:pt>
                <c:pt idx="1603">
                  <c:v>162.1999969482422</c:v>
                </c:pt>
                <c:pt idx="1604">
                  <c:v>162.3000030517578</c:v>
                </c:pt>
                <c:pt idx="1605">
                  <c:v>162.4000091552735</c:v>
                </c:pt>
                <c:pt idx="1606">
                  <c:v>162.5</c:v>
                </c:pt>
                <c:pt idx="1607">
                  <c:v>162.6000061035156</c:v>
                </c:pt>
                <c:pt idx="1608">
                  <c:v>162.6999969482422</c:v>
                </c:pt>
                <c:pt idx="1609">
                  <c:v>162.8000030517578</c:v>
                </c:pt>
                <c:pt idx="1610">
                  <c:v>162.9000091552735</c:v>
                </c:pt>
                <c:pt idx="1611">
                  <c:v>163.0</c:v>
                </c:pt>
                <c:pt idx="1612">
                  <c:v>163.1000061035156</c:v>
                </c:pt>
                <c:pt idx="1613">
                  <c:v>163.1999969482422</c:v>
                </c:pt>
                <c:pt idx="1614">
                  <c:v>163.3000030517578</c:v>
                </c:pt>
                <c:pt idx="1615">
                  <c:v>163.4000091552735</c:v>
                </c:pt>
                <c:pt idx="1616">
                  <c:v>163.5</c:v>
                </c:pt>
                <c:pt idx="1617">
                  <c:v>163.6000061035156</c:v>
                </c:pt>
                <c:pt idx="1618">
                  <c:v>163.6999969482422</c:v>
                </c:pt>
                <c:pt idx="1619">
                  <c:v>163.8000030517578</c:v>
                </c:pt>
                <c:pt idx="1620">
                  <c:v>163.9000091552735</c:v>
                </c:pt>
                <c:pt idx="1621">
                  <c:v>164.0</c:v>
                </c:pt>
                <c:pt idx="1622">
                  <c:v>164.1000061035156</c:v>
                </c:pt>
                <c:pt idx="1623">
                  <c:v>164.1999969482422</c:v>
                </c:pt>
                <c:pt idx="1624">
                  <c:v>164.3000030517578</c:v>
                </c:pt>
                <c:pt idx="1625">
                  <c:v>164.4000091552735</c:v>
                </c:pt>
                <c:pt idx="1626">
                  <c:v>164.5</c:v>
                </c:pt>
                <c:pt idx="1627">
                  <c:v>164.6000061035156</c:v>
                </c:pt>
                <c:pt idx="1628">
                  <c:v>164.6999969482422</c:v>
                </c:pt>
                <c:pt idx="1629">
                  <c:v>164.8000030517578</c:v>
                </c:pt>
                <c:pt idx="1630">
                  <c:v>164.9000091552735</c:v>
                </c:pt>
                <c:pt idx="1631">
                  <c:v>165.0</c:v>
                </c:pt>
                <c:pt idx="1632">
                  <c:v>165.1000061035156</c:v>
                </c:pt>
                <c:pt idx="1633">
                  <c:v>165.1999969482422</c:v>
                </c:pt>
                <c:pt idx="1634">
                  <c:v>165.3000030517578</c:v>
                </c:pt>
                <c:pt idx="1635">
                  <c:v>165.4000091552735</c:v>
                </c:pt>
                <c:pt idx="1636">
                  <c:v>165.5</c:v>
                </c:pt>
                <c:pt idx="1637">
                  <c:v>165.6000061035156</c:v>
                </c:pt>
                <c:pt idx="1638">
                  <c:v>165.6999969482422</c:v>
                </c:pt>
                <c:pt idx="1639">
                  <c:v>165.8000030517578</c:v>
                </c:pt>
                <c:pt idx="1640">
                  <c:v>165.9000091552735</c:v>
                </c:pt>
                <c:pt idx="1641">
                  <c:v>166.0</c:v>
                </c:pt>
                <c:pt idx="1642">
                  <c:v>166.1000061035156</c:v>
                </c:pt>
                <c:pt idx="1643">
                  <c:v>166.1999969482422</c:v>
                </c:pt>
                <c:pt idx="1644">
                  <c:v>166.3000030517578</c:v>
                </c:pt>
                <c:pt idx="1645">
                  <c:v>166.4000091552735</c:v>
                </c:pt>
                <c:pt idx="1646">
                  <c:v>166.5</c:v>
                </c:pt>
                <c:pt idx="1647">
                  <c:v>166.6000061035156</c:v>
                </c:pt>
                <c:pt idx="1648">
                  <c:v>166.6999969482422</c:v>
                </c:pt>
                <c:pt idx="1649">
                  <c:v>166.8000030517578</c:v>
                </c:pt>
                <c:pt idx="1650">
                  <c:v>166.9000091552735</c:v>
                </c:pt>
                <c:pt idx="1651">
                  <c:v>167.0</c:v>
                </c:pt>
                <c:pt idx="1652">
                  <c:v>167.1000061035156</c:v>
                </c:pt>
                <c:pt idx="1653">
                  <c:v>167.1999969482422</c:v>
                </c:pt>
                <c:pt idx="1654">
                  <c:v>167.3000030517578</c:v>
                </c:pt>
                <c:pt idx="1655">
                  <c:v>167.4000091552735</c:v>
                </c:pt>
                <c:pt idx="1656">
                  <c:v>167.5</c:v>
                </c:pt>
                <c:pt idx="1657">
                  <c:v>167.6000061035156</c:v>
                </c:pt>
                <c:pt idx="1658">
                  <c:v>167.6999969482422</c:v>
                </c:pt>
                <c:pt idx="1659">
                  <c:v>167.8000030517578</c:v>
                </c:pt>
                <c:pt idx="1660">
                  <c:v>167.9000091552735</c:v>
                </c:pt>
                <c:pt idx="1661">
                  <c:v>168.0</c:v>
                </c:pt>
                <c:pt idx="1662">
                  <c:v>168.1000061035156</c:v>
                </c:pt>
                <c:pt idx="1663">
                  <c:v>168.1999969482422</c:v>
                </c:pt>
                <c:pt idx="1664">
                  <c:v>168.3000030517578</c:v>
                </c:pt>
                <c:pt idx="1665">
                  <c:v>168.4000091552735</c:v>
                </c:pt>
                <c:pt idx="1666">
                  <c:v>168.5</c:v>
                </c:pt>
                <c:pt idx="1667">
                  <c:v>168.6000061035156</c:v>
                </c:pt>
                <c:pt idx="1668">
                  <c:v>168.6999969482422</c:v>
                </c:pt>
                <c:pt idx="1669">
                  <c:v>168.8000030517578</c:v>
                </c:pt>
                <c:pt idx="1670">
                  <c:v>168.9000091552735</c:v>
                </c:pt>
                <c:pt idx="1671">
                  <c:v>169.0</c:v>
                </c:pt>
                <c:pt idx="1672">
                  <c:v>169.1000061035156</c:v>
                </c:pt>
                <c:pt idx="1673">
                  <c:v>169.1999969482422</c:v>
                </c:pt>
                <c:pt idx="1674">
                  <c:v>169.3000030517578</c:v>
                </c:pt>
                <c:pt idx="1675">
                  <c:v>169.4000091552735</c:v>
                </c:pt>
                <c:pt idx="1676">
                  <c:v>169.5</c:v>
                </c:pt>
                <c:pt idx="1677">
                  <c:v>169.6000061035156</c:v>
                </c:pt>
                <c:pt idx="1678">
                  <c:v>169.6999969482422</c:v>
                </c:pt>
                <c:pt idx="1679">
                  <c:v>169.8000030517578</c:v>
                </c:pt>
                <c:pt idx="1680">
                  <c:v>169.9000091552735</c:v>
                </c:pt>
                <c:pt idx="1681">
                  <c:v>170.0</c:v>
                </c:pt>
                <c:pt idx="1682">
                  <c:v>170.1000061035156</c:v>
                </c:pt>
                <c:pt idx="1683">
                  <c:v>170.1999969482422</c:v>
                </c:pt>
                <c:pt idx="1684">
                  <c:v>170.3000030517578</c:v>
                </c:pt>
                <c:pt idx="1685">
                  <c:v>170.4000091552735</c:v>
                </c:pt>
                <c:pt idx="1686">
                  <c:v>170.5</c:v>
                </c:pt>
                <c:pt idx="1687">
                  <c:v>170.6000061035156</c:v>
                </c:pt>
                <c:pt idx="1688">
                  <c:v>170.6999969482422</c:v>
                </c:pt>
                <c:pt idx="1689">
                  <c:v>170.8000030517578</c:v>
                </c:pt>
                <c:pt idx="1690">
                  <c:v>170.9000091552735</c:v>
                </c:pt>
                <c:pt idx="1691">
                  <c:v>171.0</c:v>
                </c:pt>
                <c:pt idx="1692">
                  <c:v>171.1000061035156</c:v>
                </c:pt>
                <c:pt idx="1693">
                  <c:v>171.1999969482422</c:v>
                </c:pt>
                <c:pt idx="1694">
                  <c:v>171.3000030517578</c:v>
                </c:pt>
                <c:pt idx="1695">
                  <c:v>171.4000091552735</c:v>
                </c:pt>
                <c:pt idx="1696">
                  <c:v>171.5</c:v>
                </c:pt>
                <c:pt idx="1697">
                  <c:v>171.6000061035156</c:v>
                </c:pt>
                <c:pt idx="1698">
                  <c:v>171.6999969482422</c:v>
                </c:pt>
                <c:pt idx="1699">
                  <c:v>171.8000030517578</c:v>
                </c:pt>
                <c:pt idx="1700">
                  <c:v>171.9000091552735</c:v>
                </c:pt>
                <c:pt idx="1701">
                  <c:v>172.0</c:v>
                </c:pt>
                <c:pt idx="1702">
                  <c:v>172.1000061035156</c:v>
                </c:pt>
                <c:pt idx="1703">
                  <c:v>172.1999969482422</c:v>
                </c:pt>
                <c:pt idx="1704">
                  <c:v>172.3000030517578</c:v>
                </c:pt>
                <c:pt idx="1705">
                  <c:v>172.4000091552735</c:v>
                </c:pt>
                <c:pt idx="1706">
                  <c:v>172.5</c:v>
                </c:pt>
                <c:pt idx="1707">
                  <c:v>172.6000061035156</c:v>
                </c:pt>
                <c:pt idx="1708">
                  <c:v>172.6999969482422</c:v>
                </c:pt>
                <c:pt idx="1709">
                  <c:v>172.8000030517578</c:v>
                </c:pt>
                <c:pt idx="1710">
                  <c:v>172.9000091552735</c:v>
                </c:pt>
                <c:pt idx="1711">
                  <c:v>173.0</c:v>
                </c:pt>
                <c:pt idx="1712">
                  <c:v>173.1000061035156</c:v>
                </c:pt>
                <c:pt idx="1713">
                  <c:v>173.1999969482422</c:v>
                </c:pt>
                <c:pt idx="1714">
                  <c:v>173.3000030517578</c:v>
                </c:pt>
                <c:pt idx="1715">
                  <c:v>173.4000091552735</c:v>
                </c:pt>
                <c:pt idx="1716">
                  <c:v>173.5</c:v>
                </c:pt>
                <c:pt idx="1717">
                  <c:v>173.6000061035156</c:v>
                </c:pt>
                <c:pt idx="1718">
                  <c:v>173.6999969482422</c:v>
                </c:pt>
                <c:pt idx="1719">
                  <c:v>173.8000030517578</c:v>
                </c:pt>
                <c:pt idx="1720">
                  <c:v>173.9000091552735</c:v>
                </c:pt>
                <c:pt idx="1721">
                  <c:v>174.0</c:v>
                </c:pt>
                <c:pt idx="1722">
                  <c:v>174.1000061035156</c:v>
                </c:pt>
                <c:pt idx="1723">
                  <c:v>174.1999969482422</c:v>
                </c:pt>
                <c:pt idx="1724">
                  <c:v>174.3000030517578</c:v>
                </c:pt>
                <c:pt idx="1725">
                  <c:v>174.4000091552735</c:v>
                </c:pt>
                <c:pt idx="1726">
                  <c:v>174.5</c:v>
                </c:pt>
                <c:pt idx="1727">
                  <c:v>174.6000061035156</c:v>
                </c:pt>
                <c:pt idx="1728">
                  <c:v>174.6999969482422</c:v>
                </c:pt>
                <c:pt idx="1729">
                  <c:v>174.8000030517578</c:v>
                </c:pt>
                <c:pt idx="1730">
                  <c:v>174.9000091552735</c:v>
                </c:pt>
                <c:pt idx="1731">
                  <c:v>175.0</c:v>
                </c:pt>
                <c:pt idx="1732">
                  <c:v>175.1000061035156</c:v>
                </c:pt>
                <c:pt idx="1733">
                  <c:v>175.1999969482422</c:v>
                </c:pt>
                <c:pt idx="1734">
                  <c:v>175.3000030517578</c:v>
                </c:pt>
                <c:pt idx="1735">
                  <c:v>175.4000091552735</c:v>
                </c:pt>
                <c:pt idx="1736">
                  <c:v>175.5</c:v>
                </c:pt>
                <c:pt idx="1737">
                  <c:v>175.6000061035156</c:v>
                </c:pt>
                <c:pt idx="1738">
                  <c:v>175.6999969482422</c:v>
                </c:pt>
                <c:pt idx="1739">
                  <c:v>175.8000030517578</c:v>
                </c:pt>
                <c:pt idx="1740">
                  <c:v>175.9000091552735</c:v>
                </c:pt>
                <c:pt idx="1741">
                  <c:v>176.0</c:v>
                </c:pt>
                <c:pt idx="1742">
                  <c:v>176.1000061035156</c:v>
                </c:pt>
                <c:pt idx="1743">
                  <c:v>176.1999969482422</c:v>
                </c:pt>
                <c:pt idx="1744">
                  <c:v>176.3000030517578</c:v>
                </c:pt>
                <c:pt idx="1745">
                  <c:v>176.4000091552735</c:v>
                </c:pt>
                <c:pt idx="1746">
                  <c:v>176.5</c:v>
                </c:pt>
                <c:pt idx="1747">
                  <c:v>176.6000061035156</c:v>
                </c:pt>
                <c:pt idx="1748">
                  <c:v>176.6999969482422</c:v>
                </c:pt>
                <c:pt idx="1749">
                  <c:v>176.8000030517578</c:v>
                </c:pt>
                <c:pt idx="1750">
                  <c:v>176.9000091552735</c:v>
                </c:pt>
                <c:pt idx="1751">
                  <c:v>177.0</c:v>
                </c:pt>
                <c:pt idx="1752">
                  <c:v>177.1000061035156</c:v>
                </c:pt>
                <c:pt idx="1753">
                  <c:v>177.1999969482422</c:v>
                </c:pt>
                <c:pt idx="1754">
                  <c:v>177.3000030517578</c:v>
                </c:pt>
                <c:pt idx="1755">
                  <c:v>177.4000091552735</c:v>
                </c:pt>
                <c:pt idx="1756">
                  <c:v>177.5</c:v>
                </c:pt>
                <c:pt idx="1757">
                  <c:v>177.6000061035156</c:v>
                </c:pt>
                <c:pt idx="1758">
                  <c:v>177.6999969482422</c:v>
                </c:pt>
                <c:pt idx="1759">
                  <c:v>177.8000030517578</c:v>
                </c:pt>
                <c:pt idx="1760">
                  <c:v>177.9000091552735</c:v>
                </c:pt>
                <c:pt idx="1761">
                  <c:v>178.0</c:v>
                </c:pt>
                <c:pt idx="1762">
                  <c:v>178.1000061035156</c:v>
                </c:pt>
                <c:pt idx="1763">
                  <c:v>178.1999969482422</c:v>
                </c:pt>
                <c:pt idx="1764">
                  <c:v>178.3000030517578</c:v>
                </c:pt>
                <c:pt idx="1765">
                  <c:v>178.4000091552735</c:v>
                </c:pt>
                <c:pt idx="1766">
                  <c:v>178.5</c:v>
                </c:pt>
                <c:pt idx="1767">
                  <c:v>178.6000061035156</c:v>
                </c:pt>
                <c:pt idx="1768">
                  <c:v>178.6999969482422</c:v>
                </c:pt>
                <c:pt idx="1769">
                  <c:v>178.8000030517578</c:v>
                </c:pt>
                <c:pt idx="1770">
                  <c:v>178.9000091552735</c:v>
                </c:pt>
                <c:pt idx="1771">
                  <c:v>179.0</c:v>
                </c:pt>
                <c:pt idx="1772">
                  <c:v>179.1000061035156</c:v>
                </c:pt>
                <c:pt idx="1773">
                  <c:v>179.1999969482422</c:v>
                </c:pt>
                <c:pt idx="1774">
                  <c:v>179.3000030517578</c:v>
                </c:pt>
                <c:pt idx="1775">
                  <c:v>179.4000091552735</c:v>
                </c:pt>
                <c:pt idx="1776">
                  <c:v>179.5</c:v>
                </c:pt>
                <c:pt idx="1777">
                  <c:v>179.6000061035156</c:v>
                </c:pt>
                <c:pt idx="1778">
                  <c:v>179.6999969482422</c:v>
                </c:pt>
                <c:pt idx="1779">
                  <c:v>179.8000030517578</c:v>
                </c:pt>
                <c:pt idx="1780">
                  <c:v>179.9000091552735</c:v>
                </c:pt>
                <c:pt idx="1781">
                  <c:v>180.0</c:v>
                </c:pt>
                <c:pt idx="1782">
                  <c:v>180.1000061035156</c:v>
                </c:pt>
                <c:pt idx="1783">
                  <c:v>180.1999969482422</c:v>
                </c:pt>
                <c:pt idx="1784">
                  <c:v>180.3000030517578</c:v>
                </c:pt>
                <c:pt idx="1785">
                  <c:v>180.4000091552735</c:v>
                </c:pt>
                <c:pt idx="1786">
                  <c:v>180.5</c:v>
                </c:pt>
                <c:pt idx="1787">
                  <c:v>180.6000061035156</c:v>
                </c:pt>
                <c:pt idx="1788">
                  <c:v>180.6999969482422</c:v>
                </c:pt>
                <c:pt idx="1789">
                  <c:v>180.8000030517578</c:v>
                </c:pt>
                <c:pt idx="1790">
                  <c:v>180.9000091552735</c:v>
                </c:pt>
                <c:pt idx="1791">
                  <c:v>181.0</c:v>
                </c:pt>
                <c:pt idx="1792">
                  <c:v>181.1000061035156</c:v>
                </c:pt>
                <c:pt idx="1793">
                  <c:v>181.1999969482422</c:v>
                </c:pt>
                <c:pt idx="1794">
                  <c:v>181.3000030517578</c:v>
                </c:pt>
                <c:pt idx="1795">
                  <c:v>181.4000091552735</c:v>
                </c:pt>
                <c:pt idx="1796">
                  <c:v>181.5</c:v>
                </c:pt>
                <c:pt idx="1797">
                  <c:v>181.6000061035156</c:v>
                </c:pt>
                <c:pt idx="1798">
                  <c:v>181.6999969482422</c:v>
                </c:pt>
                <c:pt idx="1799">
                  <c:v>181.8000030517578</c:v>
                </c:pt>
                <c:pt idx="1800">
                  <c:v>181.9000091552735</c:v>
                </c:pt>
                <c:pt idx="1801">
                  <c:v>182.0</c:v>
                </c:pt>
                <c:pt idx="1802">
                  <c:v>182.1000061035156</c:v>
                </c:pt>
                <c:pt idx="1803">
                  <c:v>182.1999969482422</c:v>
                </c:pt>
                <c:pt idx="1804">
                  <c:v>182.3000030517578</c:v>
                </c:pt>
                <c:pt idx="1805">
                  <c:v>182.4000091552735</c:v>
                </c:pt>
                <c:pt idx="1806">
                  <c:v>182.5</c:v>
                </c:pt>
                <c:pt idx="1807">
                  <c:v>182.6000061035156</c:v>
                </c:pt>
                <c:pt idx="1808">
                  <c:v>182.6999969482422</c:v>
                </c:pt>
                <c:pt idx="1809">
                  <c:v>182.8000030517578</c:v>
                </c:pt>
                <c:pt idx="1810">
                  <c:v>182.9000091552735</c:v>
                </c:pt>
                <c:pt idx="1811">
                  <c:v>183.0</c:v>
                </c:pt>
                <c:pt idx="1812">
                  <c:v>183.1000061035156</c:v>
                </c:pt>
                <c:pt idx="1813">
                  <c:v>183.1999969482422</c:v>
                </c:pt>
                <c:pt idx="1814">
                  <c:v>183.3000030517578</c:v>
                </c:pt>
                <c:pt idx="1815">
                  <c:v>183.4000091552735</c:v>
                </c:pt>
                <c:pt idx="1816">
                  <c:v>183.5</c:v>
                </c:pt>
                <c:pt idx="1817">
                  <c:v>183.6000061035156</c:v>
                </c:pt>
                <c:pt idx="1818">
                  <c:v>183.6999969482422</c:v>
                </c:pt>
                <c:pt idx="1819">
                  <c:v>183.8000030517578</c:v>
                </c:pt>
                <c:pt idx="1820">
                  <c:v>183.9000091552735</c:v>
                </c:pt>
                <c:pt idx="1821">
                  <c:v>184.0</c:v>
                </c:pt>
                <c:pt idx="1822">
                  <c:v>184.1000061035156</c:v>
                </c:pt>
                <c:pt idx="1823">
                  <c:v>184.1999969482422</c:v>
                </c:pt>
                <c:pt idx="1824">
                  <c:v>184.3000030517578</c:v>
                </c:pt>
                <c:pt idx="1825">
                  <c:v>184.4000091552735</c:v>
                </c:pt>
                <c:pt idx="1826">
                  <c:v>184.5</c:v>
                </c:pt>
                <c:pt idx="1827">
                  <c:v>184.6000061035156</c:v>
                </c:pt>
                <c:pt idx="1828">
                  <c:v>184.6999969482422</c:v>
                </c:pt>
                <c:pt idx="1829">
                  <c:v>184.8000030517578</c:v>
                </c:pt>
                <c:pt idx="1830">
                  <c:v>184.9000091552735</c:v>
                </c:pt>
                <c:pt idx="1831">
                  <c:v>185.0</c:v>
                </c:pt>
                <c:pt idx="1832">
                  <c:v>185.1000061035156</c:v>
                </c:pt>
                <c:pt idx="1833">
                  <c:v>185.1999969482422</c:v>
                </c:pt>
                <c:pt idx="1834">
                  <c:v>185.3000030517578</c:v>
                </c:pt>
                <c:pt idx="1835">
                  <c:v>185.4000091552735</c:v>
                </c:pt>
                <c:pt idx="1836">
                  <c:v>185.5</c:v>
                </c:pt>
                <c:pt idx="1837">
                  <c:v>185.6000061035156</c:v>
                </c:pt>
                <c:pt idx="1838">
                  <c:v>185.6999969482422</c:v>
                </c:pt>
                <c:pt idx="1839">
                  <c:v>185.8000030517578</c:v>
                </c:pt>
                <c:pt idx="1840">
                  <c:v>185.9000091552735</c:v>
                </c:pt>
                <c:pt idx="1841">
                  <c:v>186.0</c:v>
                </c:pt>
                <c:pt idx="1842">
                  <c:v>186.1000061035156</c:v>
                </c:pt>
                <c:pt idx="1843">
                  <c:v>186.1999969482422</c:v>
                </c:pt>
                <c:pt idx="1844">
                  <c:v>186.3000030517578</c:v>
                </c:pt>
                <c:pt idx="1845">
                  <c:v>186.4000091552735</c:v>
                </c:pt>
                <c:pt idx="1846">
                  <c:v>186.5</c:v>
                </c:pt>
                <c:pt idx="1847">
                  <c:v>186.6000061035156</c:v>
                </c:pt>
                <c:pt idx="1848">
                  <c:v>186.6999969482422</c:v>
                </c:pt>
                <c:pt idx="1849">
                  <c:v>186.8000030517578</c:v>
                </c:pt>
                <c:pt idx="1850">
                  <c:v>186.9000091552735</c:v>
                </c:pt>
                <c:pt idx="1851">
                  <c:v>187.0</c:v>
                </c:pt>
                <c:pt idx="1852">
                  <c:v>187.1000061035156</c:v>
                </c:pt>
                <c:pt idx="1853">
                  <c:v>187.1999969482422</c:v>
                </c:pt>
                <c:pt idx="1854">
                  <c:v>187.3000030517578</c:v>
                </c:pt>
                <c:pt idx="1855">
                  <c:v>187.4000091552735</c:v>
                </c:pt>
                <c:pt idx="1856">
                  <c:v>187.5</c:v>
                </c:pt>
                <c:pt idx="1857">
                  <c:v>187.6000061035156</c:v>
                </c:pt>
                <c:pt idx="1858">
                  <c:v>187.6999969482422</c:v>
                </c:pt>
                <c:pt idx="1859">
                  <c:v>187.8000030517578</c:v>
                </c:pt>
                <c:pt idx="1860">
                  <c:v>187.9000091552735</c:v>
                </c:pt>
                <c:pt idx="1861">
                  <c:v>188.0</c:v>
                </c:pt>
                <c:pt idx="1862">
                  <c:v>188.1000061035156</c:v>
                </c:pt>
                <c:pt idx="1863">
                  <c:v>188.1999969482422</c:v>
                </c:pt>
                <c:pt idx="1864">
                  <c:v>188.3000030517578</c:v>
                </c:pt>
                <c:pt idx="1865">
                  <c:v>188.4000091552735</c:v>
                </c:pt>
                <c:pt idx="1866">
                  <c:v>188.5</c:v>
                </c:pt>
                <c:pt idx="1867">
                  <c:v>188.6000061035156</c:v>
                </c:pt>
                <c:pt idx="1868">
                  <c:v>188.6999969482422</c:v>
                </c:pt>
                <c:pt idx="1869">
                  <c:v>188.8000030517578</c:v>
                </c:pt>
                <c:pt idx="1870">
                  <c:v>188.9000091552735</c:v>
                </c:pt>
                <c:pt idx="1871">
                  <c:v>189.0</c:v>
                </c:pt>
                <c:pt idx="1872">
                  <c:v>189.1000061035156</c:v>
                </c:pt>
                <c:pt idx="1873">
                  <c:v>189.1999969482422</c:v>
                </c:pt>
                <c:pt idx="1874">
                  <c:v>189.3000030517578</c:v>
                </c:pt>
                <c:pt idx="1875">
                  <c:v>189.4000091552735</c:v>
                </c:pt>
                <c:pt idx="1876">
                  <c:v>189.5</c:v>
                </c:pt>
                <c:pt idx="1877">
                  <c:v>189.6000061035156</c:v>
                </c:pt>
                <c:pt idx="1878">
                  <c:v>189.6999969482422</c:v>
                </c:pt>
                <c:pt idx="1879">
                  <c:v>189.8000030517578</c:v>
                </c:pt>
                <c:pt idx="1880">
                  <c:v>189.9000091552735</c:v>
                </c:pt>
                <c:pt idx="1881">
                  <c:v>190.0</c:v>
                </c:pt>
                <c:pt idx="1882">
                  <c:v>190.1000061035156</c:v>
                </c:pt>
                <c:pt idx="1883">
                  <c:v>190.1999969482422</c:v>
                </c:pt>
                <c:pt idx="1884">
                  <c:v>190.3000030517578</c:v>
                </c:pt>
                <c:pt idx="1885">
                  <c:v>190.4000091552735</c:v>
                </c:pt>
                <c:pt idx="1886">
                  <c:v>190.5</c:v>
                </c:pt>
                <c:pt idx="1887">
                  <c:v>190.6000061035156</c:v>
                </c:pt>
                <c:pt idx="1888">
                  <c:v>190.6999969482422</c:v>
                </c:pt>
                <c:pt idx="1889">
                  <c:v>190.8000030517578</c:v>
                </c:pt>
                <c:pt idx="1890">
                  <c:v>190.9000091552735</c:v>
                </c:pt>
                <c:pt idx="1891">
                  <c:v>191.0</c:v>
                </c:pt>
                <c:pt idx="1892">
                  <c:v>191.1000061035156</c:v>
                </c:pt>
                <c:pt idx="1893">
                  <c:v>191.1999969482422</c:v>
                </c:pt>
                <c:pt idx="1894">
                  <c:v>191.3000030517578</c:v>
                </c:pt>
                <c:pt idx="1895">
                  <c:v>191.4000091552735</c:v>
                </c:pt>
                <c:pt idx="1896">
                  <c:v>191.5</c:v>
                </c:pt>
                <c:pt idx="1897">
                  <c:v>191.6000061035156</c:v>
                </c:pt>
                <c:pt idx="1898">
                  <c:v>191.6999969482422</c:v>
                </c:pt>
                <c:pt idx="1899">
                  <c:v>191.8000030517578</c:v>
                </c:pt>
                <c:pt idx="1900">
                  <c:v>191.9000091552735</c:v>
                </c:pt>
                <c:pt idx="1901">
                  <c:v>192.0</c:v>
                </c:pt>
                <c:pt idx="1902">
                  <c:v>192.1000061035156</c:v>
                </c:pt>
                <c:pt idx="1903">
                  <c:v>192.1999969482422</c:v>
                </c:pt>
                <c:pt idx="1904">
                  <c:v>192.3000030517578</c:v>
                </c:pt>
                <c:pt idx="1905">
                  <c:v>192.4000091552735</c:v>
                </c:pt>
                <c:pt idx="1906">
                  <c:v>192.5</c:v>
                </c:pt>
                <c:pt idx="1907">
                  <c:v>192.6000061035156</c:v>
                </c:pt>
                <c:pt idx="1908">
                  <c:v>192.6999969482422</c:v>
                </c:pt>
                <c:pt idx="1909">
                  <c:v>192.8000030517578</c:v>
                </c:pt>
                <c:pt idx="1910">
                  <c:v>192.9000091552735</c:v>
                </c:pt>
                <c:pt idx="1911">
                  <c:v>193.0</c:v>
                </c:pt>
                <c:pt idx="1912">
                  <c:v>193.1000061035156</c:v>
                </c:pt>
                <c:pt idx="1913">
                  <c:v>193.1999969482422</c:v>
                </c:pt>
                <c:pt idx="1914">
                  <c:v>193.3000030517578</c:v>
                </c:pt>
                <c:pt idx="1915">
                  <c:v>193.4000091552735</c:v>
                </c:pt>
                <c:pt idx="1916">
                  <c:v>193.5</c:v>
                </c:pt>
                <c:pt idx="1917">
                  <c:v>193.6000061035156</c:v>
                </c:pt>
                <c:pt idx="1918">
                  <c:v>193.6999969482422</c:v>
                </c:pt>
                <c:pt idx="1919">
                  <c:v>193.8000030517578</c:v>
                </c:pt>
                <c:pt idx="1920">
                  <c:v>193.9000091552735</c:v>
                </c:pt>
                <c:pt idx="1921">
                  <c:v>194.0</c:v>
                </c:pt>
                <c:pt idx="1922">
                  <c:v>194.1000061035156</c:v>
                </c:pt>
                <c:pt idx="1923">
                  <c:v>194.1999969482422</c:v>
                </c:pt>
                <c:pt idx="1924">
                  <c:v>194.3000030517578</c:v>
                </c:pt>
                <c:pt idx="1925">
                  <c:v>194.4000091552735</c:v>
                </c:pt>
                <c:pt idx="1926">
                  <c:v>194.5</c:v>
                </c:pt>
                <c:pt idx="1927">
                  <c:v>194.6000061035156</c:v>
                </c:pt>
                <c:pt idx="1928">
                  <c:v>194.6999969482422</c:v>
                </c:pt>
                <c:pt idx="1929">
                  <c:v>194.8000030517578</c:v>
                </c:pt>
                <c:pt idx="1930">
                  <c:v>194.9000091552735</c:v>
                </c:pt>
                <c:pt idx="1931">
                  <c:v>195.0</c:v>
                </c:pt>
                <c:pt idx="1932">
                  <c:v>195.1000061035156</c:v>
                </c:pt>
                <c:pt idx="1933">
                  <c:v>195.1999969482422</c:v>
                </c:pt>
                <c:pt idx="1934">
                  <c:v>195.3000030517578</c:v>
                </c:pt>
                <c:pt idx="1935">
                  <c:v>195.4000091552735</c:v>
                </c:pt>
                <c:pt idx="1936">
                  <c:v>195.5</c:v>
                </c:pt>
                <c:pt idx="1937">
                  <c:v>195.6000061035156</c:v>
                </c:pt>
                <c:pt idx="1938">
                  <c:v>195.6999969482422</c:v>
                </c:pt>
                <c:pt idx="1939">
                  <c:v>195.8000030517578</c:v>
                </c:pt>
                <c:pt idx="1940">
                  <c:v>195.9000091552735</c:v>
                </c:pt>
                <c:pt idx="1941">
                  <c:v>196.0</c:v>
                </c:pt>
                <c:pt idx="1942">
                  <c:v>196.1000061035156</c:v>
                </c:pt>
                <c:pt idx="1943">
                  <c:v>196.1999969482422</c:v>
                </c:pt>
                <c:pt idx="1944">
                  <c:v>196.3000030517578</c:v>
                </c:pt>
                <c:pt idx="1945">
                  <c:v>196.4000091552735</c:v>
                </c:pt>
                <c:pt idx="1946">
                  <c:v>196.5</c:v>
                </c:pt>
                <c:pt idx="1947">
                  <c:v>196.6000061035156</c:v>
                </c:pt>
                <c:pt idx="1948">
                  <c:v>196.6999969482422</c:v>
                </c:pt>
                <c:pt idx="1949">
                  <c:v>196.8000030517578</c:v>
                </c:pt>
                <c:pt idx="1950">
                  <c:v>196.9000091552735</c:v>
                </c:pt>
                <c:pt idx="1951">
                  <c:v>197.0</c:v>
                </c:pt>
                <c:pt idx="1952">
                  <c:v>197.1000061035156</c:v>
                </c:pt>
                <c:pt idx="1953">
                  <c:v>197.1999969482422</c:v>
                </c:pt>
                <c:pt idx="1954">
                  <c:v>197.3000030517578</c:v>
                </c:pt>
                <c:pt idx="1955">
                  <c:v>197.4000091552735</c:v>
                </c:pt>
                <c:pt idx="1956">
                  <c:v>197.5</c:v>
                </c:pt>
                <c:pt idx="1957">
                  <c:v>197.6000061035156</c:v>
                </c:pt>
                <c:pt idx="1958">
                  <c:v>197.6999969482422</c:v>
                </c:pt>
                <c:pt idx="1959">
                  <c:v>197.8000030517578</c:v>
                </c:pt>
                <c:pt idx="1960">
                  <c:v>197.9000091552735</c:v>
                </c:pt>
                <c:pt idx="1961">
                  <c:v>198.0</c:v>
                </c:pt>
                <c:pt idx="1962">
                  <c:v>198.1000061035156</c:v>
                </c:pt>
                <c:pt idx="1963">
                  <c:v>198.1999969482422</c:v>
                </c:pt>
                <c:pt idx="1964">
                  <c:v>198.3000030517578</c:v>
                </c:pt>
                <c:pt idx="1965">
                  <c:v>198.4000091552735</c:v>
                </c:pt>
                <c:pt idx="1966">
                  <c:v>198.5</c:v>
                </c:pt>
                <c:pt idx="1967">
                  <c:v>198.6000061035156</c:v>
                </c:pt>
                <c:pt idx="1968">
                  <c:v>198.6999969482422</c:v>
                </c:pt>
                <c:pt idx="1969">
                  <c:v>198.8000030517578</c:v>
                </c:pt>
                <c:pt idx="1970">
                  <c:v>198.9000091552735</c:v>
                </c:pt>
                <c:pt idx="1971">
                  <c:v>199.0</c:v>
                </c:pt>
                <c:pt idx="1972">
                  <c:v>199.1000061035156</c:v>
                </c:pt>
                <c:pt idx="1973">
                  <c:v>199.1999969482422</c:v>
                </c:pt>
                <c:pt idx="1974">
                  <c:v>199.3000030517578</c:v>
                </c:pt>
                <c:pt idx="1975">
                  <c:v>199.4000091552735</c:v>
                </c:pt>
                <c:pt idx="1976">
                  <c:v>199.5</c:v>
                </c:pt>
                <c:pt idx="1977">
                  <c:v>199.6000061035156</c:v>
                </c:pt>
                <c:pt idx="1978">
                  <c:v>199.6999969482422</c:v>
                </c:pt>
                <c:pt idx="1979">
                  <c:v>199.8000030517578</c:v>
                </c:pt>
                <c:pt idx="1980">
                  <c:v>199.9000091552735</c:v>
                </c:pt>
                <c:pt idx="1981">
                  <c:v>200.0</c:v>
                </c:pt>
                <c:pt idx="1982">
                  <c:v>200.1000061035156</c:v>
                </c:pt>
                <c:pt idx="1983">
                  <c:v>200.1999969482422</c:v>
                </c:pt>
                <c:pt idx="1984">
                  <c:v>200.3000030517578</c:v>
                </c:pt>
                <c:pt idx="1985">
                  <c:v>200.4000091552735</c:v>
                </c:pt>
                <c:pt idx="1986">
                  <c:v>200.5</c:v>
                </c:pt>
                <c:pt idx="1987">
                  <c:v>200.6000061035156</c:v>
                </c:pt>
                <c:pt idx="1988">
                  <c:v>200.6999969482422</c:v>
                </c:pt>
                <c:pt idx="1989">
                  <c:v>200.8000030517578</c:v>
                </c:pt>
                <c:pt idx="1990">
                  <c:v>200.9000091552735</c:v>
                </c:pt>
                <c:pt idx="1991">
                  <c:v>201.0</c:v>
                </c:pt>
                <c:pt idx="1992">
                  <c:v>201.1000061035156</c:v>
                </c:pt>
                <c:pt idx="1993">
                  <c:v>201.1999969482422</c:v>
                </c:pt>
                <c:pt idx="1994">
                  <c:v>201.3000030517578</c:v>
                </c:pt>
                <c:pt idx="1995">
                  <c:v>201.4000091552735</c:v>
                </c:pt>
                <c:pt idx="1996">
                  <c:v>201.5</c:v>
                </c:pt>
                <c:pt idx="1997">
                  <c:v>201.6000061035156</c:v>
                </c:pt>
                <c:pt idx="1998">
                  <c:v>201.6999969482422</c:v>
                </c:pt>
                <c:pt idx="1999">
                  <c:v>201.8000030517578</c:v>
                </c:pt>
                <c:pt idx="2000">
                  <c:v>201.9000091552735</c:v>
                </c:pt>
                <c:pt idx="2001">
                  <c:v>202.0</c:v>
                </c:pt>
                <c:pt idx="2002">
                  <c:v>202.1000061035156</c:v>
                </c:pt>
                <c:pt idx="2003">
                  <c:v>202.1999969482422</c:v>
                </c:pt>
                <c:pt idx="2004">
                  <c:v>202.3000030517578</c:v>
                </c:pt>
                <c:pt idx="2005">
                  <c:v>202.4000091552735</c:v>
                </c:pt>
                <c:pt idx="2006">
                  <c:v>202.5</c:v>
                </c:pt>
                <c:pt idx="2007">
                  <c:v>202.6000061035156</c:v>
                </c:pt>
                <c:pt idx="2008">
                  <c:v>202.6999969482422</c:v>
                </c:pt>
                <c:pt idx="2009">
                  <c:v>202.8000030517578</c:v>
                </c:pt>
                <c:pt idx="2010">
                  <c:v>202.9000091552735</c:v>
                </c:pt>
                <c:pt idx="2011">
                  <c:v>203.0</c:v>
                </c:pt>
                <c:pt idx="2012">
                  <c:v>203.1000061035156</c:v>
                </c:pt>
                <c:pt idx="2013">
                  <c:v>203.1999969482422</c:v>
                </c:pt>
                <c:pt idx="2014">
                  <c:v>203.3000030517578</c:v>
                </c:pt>
                <c:pt idx="2015">
                  <c:v>203.4000091552735</c:v>
                </c:pt>
                <c:pt idx="2016">
                  <c:v>203.5</c:v>
                </c:pt>
                <c:pt idx="2017">
                  <c:v>203.6000061035156</c:v>
                </c:pt>
                <c:pt idx="2018">
                  <c:v>203.6999969482422</c:v>
                </c:pt>
                <c:pt idx="2019">
                  <c:v>203.8000030517578</c:v>
                </c:pt>
                <c:pt idx="2020">
                  <c:v>203.9000091552735</c:v>
                </c:pt>
                <c:pt idx="2021">
                  <c:v>204.0</c:v>
                </c:pt>
                <c:pt idx="2022">
                  <c:v>204.1000061035156</c:v>
                </c:pt>
                <c:pt idx="2023">
                  <c:v>204.1999969482422</c:v>
                </c:pt>
                <c:pt idx="2024">
                  <c:v>204.3000030517578</c:v>
                </c:pt>
                <c:pt idx="2025">
                  <c:v>204.4000091552735</c:v>
                </c:pt>
                <c:pt idx="2026">
                  <c:v>204.5</c:v>
                </c:pt>
                <c:pt idx="2027">
                  <c:v>204.6000061035156</c:v>
                </c:pt>
                <c:pt idx="2028">
                  <c:v>204.6999969482422</c:v>
                </c:pt>
                <c:pt idx="2029">
                  <c:v>204.8000030517578</c:v>
                </c:pt>
                <c:pt idx="2030">
                  <c:v>204.9000091552735</c:v>
                </c:pt>
                <c:pt idx="2031">
                  <c:v>205.0</c:v>
                </c:pt>
                <c:pt idx="2032">
                  <c:v>205.1000061035156</c:v>
                </c:pt>
                <c:pt idx="2033">
                  <c:v>205.1999969482422</c:v>
                </c:pt>
                <c:pt idx="2034">
                  <c:v>205.3000030517578</c:v>
                </c:pt>
                <c:pt idx="2035">
                  <c:v>205.4000091552735</c:v>
                </c:pt>
                <c:pt idx="2036">
                  <c:v>205.5</c:v>
                </c:pt>
                <c:pt idx="2037">
                  <c:v>205.6000061035156</c:v>
                </c:pt>
                <c:pt idx="2038">
                  <c:v>205.6999969482422</c:v>
                </c:pt>
                <c:pt idx="2039">
                  <c:v>205.8000030517578</c:v>
                </c:pt>
                <c:pt idx="2040">
                  <c:v>205.9000091552735</c:v>
                </c:pt>
                <c:pt idx="2041">
                  <c:v>206.0</c:v>
                </c:pt>
                <c:pt idx="2042">
                  <c:v>206.1000061035156</c:v>
                </c:pt>
                <c:pt idx="2043">
                  <c:v>206.1999969482422</c:v>
                </c:pt>
                <c:pt idx="2044">
                  <c:v>206.3000030517578</c:v>
                </c:pt>
                <c:pt idx="2045">
                  <c:v>206.4000091552735</c:v>
                </c:pt>
                <c:pt idx="2046">
                  <c:v>206.5</c:v>
                </c:pt>
                <c:pt idx="2047">
                  <c:v>206.6000061035156</c:v>
                </c:pt>
                <c:pt idx="2048">
                  <c:v>206.6999969482422</c:v>
                </c:pt>
                <c:pt idx="2049">
                  <c:v>206.8000030517578</c:v>
                </c:pt>
                <c:pt idx="2050">
                  <c:v>206.9000091552735</c:v>
                </c:pt>
                <c:pt idx="2051">
                  <c:v>207.0</c:v>
                </c:pt>
                <c:pt idx="2052">
                  <c:v>207.1000061035156</c:v>
                </c:pt>
                <c:pt idx="2053">
                  <c:v>207.1999969482422</c:v>
                </c:pt>
                <c:pt idx="2054">
                  <c:v>207.3000030517578</c:v>
                </c:pt>
                <c:pt idx="2055">
                  <c:v>207.4000091552735</c:v>
                </c:pt>
                <c:pt idx="2056">
                  <c:v>207.5</c:v>
                </c:pt>
                <c:pt idx="2057">
                  <c:v>207.6000061035156</c:v>
                </c:pt>
                <c:pt idx="2058">
                  <c:v>207.6999969482422</c:v>
                </c:pt>
                <c:pt idx="2059">
                  <c:v>207.8000030517578</c:v>
                </c:pt>
                <c:pt idx="2060">
                  <c:v>207.9000091552735</c:v>
                </c:pt>
                <c:pt idx="2061">
                  <c:v>208.0</c:v>
                </c:pt>
                <c:pt idx="2062">
                  <c:v>208.1000061035156</c:v>
                </c:pt>
                <c:pt idx="2063">
                  <c:v>208.1999969482422</c:v>
                </c:pt>
                <c:pt idx="2064">
                  <c:v>208.3000030517578</c:v>
                </c:pt>
                <c:pt idx="2065">
                  <c:v>208.4000091552735</c:v>
                </c:pt>
                <c:pt idx="2066">
                  <c:v>208.5</c:v>
                </c:pt>
                <c:pt idx="2067">
                  <c:v>208.6000061035156</c:v>
                </c:pt>
                <c:pt idx="2068">
                  <c:v>208.6999969482422</c:v>
                </c:pt>
                <c:pt idx="2069">
                  <c:v>208.8000030517578</c:v>
                </c:pt>
                <c:pt idx="2070">
                  <c:v>208.9000091552735</c:v>
                </c:pt>
                <c:pt idx="2071">
                  <c:v>209.0</c:v>
                </c:pt>
                <c:pt idx="2072">
                  <c:v>209.1000061035156</c:v>
                </c:pt>
                <c:pt idx="2073">
                  <c:v>209.1999969482422</c:v>
                </c:pt>
                <c:pt idx="2074">
                  <c:v>209.3000030517578</c:v>
                </c:pt>
                <c:pt idx="2075">
                  <c:v>209.4000091552735</c:v>
                </c:pt>
                <c:pt idx="2076">
                  <c:v>209.5</c:v>
                </c:pt>
                <c:pt idx="2077">
                  <c:v>209.6000061035156</c:v>
                </c:pt>
                <c:pt idx="2078">
                  <c:v>209.6999969482422</c:v>
                </c:pt>
                <c:pt idx="2079">
                  <c:v>209.8000030517578</c:v>
                </c:pt>
                <c:pt idx="2080">
                  <c:v>209.9000091552735</c:v>
                </c:pt>
                <c:pt idx="2081">
                  <c:v>210.0</c:v>
                </c:pt>
                <c:pt idx="2082">
                  <c:v>210.1000061035156</c:v>
                </c:pt>
                <c:pt idx="2083">
                  <c:v>210.1999969482422</c:v>
                </c:pt>
                <c:pt idx="2084">
                  <c:v>210.3000030517578</c:v>
                </c:pt>
                <c:pt idx="2085">
                  <c:v>210.4000091552735</c:v>
                </c:pt>
                <c:pt idx="2086">
                  <c:v>210.5</c:v>
                </c:pt>
                <c:pt idx="2087">
                  <c:v>210.6000061035156</c:v>
                </c:pt>
                <c:pt idx="2088">
                  <c:v>210.6999969482422</c:v>
                </c:pt>
                <c:pt idx="2089">
                  <c:v>210.8000030517578</c:v>
                </c:pt>
                <c:pt idx="2090">
                  <c:v>210.9000091552735</c:v>
                </c:pt>
                <c:pt idx="2091">
                  <c:v>211.0</c:v>
                </c:pt>
                <c:pt idx="2092">
                  <c:v>211.1000061035156</c:v>
                </c:pt>
                <c:pt idx="2093">
                  <c:v>211.1999969482422</c:v>
                </c:pt>
                <c:pt idx="2094">
                  <c:v>211.3000030517578</c:v>
                </c:pt>
                <c:pt idx="2095">
                  <c:v>211.4000091552735</c:v>
                </c:pt>
                <c:pt idx="2096">
                  <c:v>211.5</c:v>
                </c:pt>
                <c:pt idx="2097">
                  <c:v>211.6000061035156</c:v>
                </c:pt>
                <c:pt idx="2098">
                  <c:v>211.6999969482422</c:v>
                </c:pt>
                <c:pt idx="2099">
                  <c:v>211.8000030517578</c:v>
                </c:pt>
                <c:pt idx="2100">
                  <c:v>211.9000091552735</c:v>
                </c:pt>
                <c:pt idx="2101">
                  <c:v>212.0</c:v>
                </c:pt>
                <c:pt idx="2102">
                  <c:v>212.1000061035156</c:v>
                </c:pt>
                <c:pt idx="2103">
                  <c:v>212.1999969482422</c:v>
                </c:pt>
                <c:pt idx="2104">
                  <c:v>212.3000030517578</c:v>
                </c:pt>
                <c:pt idx="2105">
                  <c:v>212.4000091552735</c:v>
                </c:pt>
                <c:pt idx="2106">
                  <c:v>212.5</c:v>
                </c:pt>
                <c:pt idx="2107">
                  <c:v>212.6000061035156</c:v>
                </c:pt>
                <c:pt idx="2108">
                  <c:v>212.6999969482422</c:v>
                </c:pt>
                <c:pt idx="2109">
                  <c:v>212.8000030517578</c:v>
                </c:pt>
                <c:pt idx="2110">
                  <c:v>212.9000091552735</c:v>
                </c:pt>
                <c:pt idx="2111">
                  <c:v>213.0</c:v>
                </c:pt>
                <c:pt idx="2112">
                  <c:v>213.1000061035156</c:v>
                </c:pt>
                <c:pt idx="2113">
                  <c:v>213.1999969482422</c:v>
                </c:pt>
                <c:pt idx="2114">
                  <c:v>213.3000030517578</c:v>
                </c:pt>
                <c:pt idx="2115">
                  <c:v>213.4000091552735</c:v>
                </c:pt>
                <c:pt idx="2116">
                  <c:v>213.5</c:v>
                </c:pt>
                <c:pt idx="2117">
                  <c:v>213.6000061035156</c:v>
                </c:pt>
                <c:pt idx="2118">
                  <c:v>213.6999969482422</c:v>
                </c:pt>
                <c:pt idx="2119">
                  <c:v>213.8000030517578</c:v>
                </c:pt>
                <c:pt idx="2120">
                  <c:v>213.9000091552735</c:v>
                </c:pt>
                <c:pt idx="2121">
                  <c:v>214.0</c:v>
                </c:pt>
                <c:pt idx="2122">
                  <c:v>214.1000061035156</c:v>
                </c:pt>
                <c:pt idx="2123">
                  <c:v>214.1999969482422</c:v>
                </c:pt>
                <c:pt idx="2124">
                  <c:v>214.3000030517578</c:v>
                </c:pt>
                <c:pt idx="2125">
                  <c:v>214.4000091552735</c:v>
                </c:pt>
                <c:pt idx="2126">
                  <c:v>214.5</c:v>
                </c:pt>
                <c:pt idx="2127">
                  <c:v>214.6000061035156</c:v>
                </c:pt>
                <c:pt idx="2128">
                  <c:v>214.6999969482422</c:v>
                </c:pt>
                <c:pt idx="2129">
                  <c:v>214.8000030517578</c:v>
                </c:pt>
                <c:pt idx="2130">
                  <c:v>214.9000091552735</c:v>
                </c:pt>
                <c:pt idx="2131">
                  <c:v>215.0</c:v>
                </c:pt>
                <c:pt idx="2132">
                  <c:v>215.1000061035156</c:v>
                </c:pt>
                <c:pt idx="2133">
                  <c:v>215.1999969482422</c:v>
                </c:pt>
                <c:pt idx="2134">
                  <c:v>215.3000030517578</c:v>
                </c:pt>
                <c:pt idx="2135">
                  <c:v>215.4000091552735</c:v>
                </c:pt>
                <c:pt idx="2136">
                  <c:v>215.5</c:v>
                </c:pt>
                <c:pt idx="2137">
                  <c:v>215.6000061035156</c:v>
                </c:pt>
                <c:pt idx="2138">
                  <c:v>215.6999969482422</c:v>
                </c:pt>
                <c:pt idx="2139">
                  <c:v>215.8000030517578</c:v>
                </c:pt>
                <c:pt idx="2140">
                  <c:v>215.9000091552735</c:v>
                </c:pt>
                <c:pt idx="2141">
                  <c:v>216.0</c:v>
                </c:pt>
                <c:pt idx="2142">
                  <c:v>216.1000061035156</c:v>
                </c:pt>
                <c:pt idx="2143">
                  <c:v>216.1999969482422</c:v>
                </c:pt>
                <c:pt idx="2144">
                  <c:v>216.3000030517578</c:v>
                </c:pt>
                <c:pt idx="2145">
                  <c:v>216.4000091552735</c:v>
                </c:pt>
                <c:pt idx="2146">
                  <c:v>216.5000152587891</c:v>
                </c:pt>
                <c:pt idx="2147">
                  <c:v>216.5999908447266</c:v>
                </c:pt>
                <c:pt idx="2148">
                  <c:v>216.6999969482422</c:v>
                </c:pt>
                <c:pt idx="2149">
                  <c:v>216.8000030517578</c:v>
                </c:pt>
                <c:pt idx="2150">
                  <c:v>216.9000091552735</c:v>
                </c:pt>
                <c:pt idx="2151">
                  <c:v>217.0000152587891</c:v>
                </c:pt>
                <c:pt idx="2152">
                  <c:v>217.0999908447266</c:v>
                </c:pt>
                <c:pt idx="2153">
                  <c:v>217.1999969482422</c:v>
                </c:pt>
                <c:pt idx="2154">
                  <c:v>217.3000030517578</c:v>
                </c:pt>
                <c:pt idx="2155">
                  <c:v>217.4000091552735</c:v>
                </c:pt>
                <c:pt idx="2156">
                  <c:v>217.5000152587891</c:v>
                </c:pt>
                <c:pt idx="2157">
                  <c:v>217.5999908447266</c:v>
                </c:pt>
                <c:pt idx="2158">
                  <c:v>217.6999969482422</c:v>
                </c:pt>
                <c:pt idx="2159">
                  <c:v>217.8000030517578</c:v>
                </c:pt>
                <c:pt idx="2160">
                  <c:v>217.9000091552735</c:v>
                </c:pt>
                <c:pt idx="2161">
                  <c:v>218.0000152587891</c:v>
                </c:pt>
                <c:pt idx="2162">
                  <c:v>218.0999908447266</c:v>
                </c:pt>
                <c:pt idx="2163">
                  <c:v>218.1999969482422</c:v>
                </c:pt>
                <c:pt idx="2164">
                  <c:v>218.3000030517578</c:v>
                </c:pt>
                <c:pt idx="2165">
                  <c:v>218.4000091552735</c:v>
                </c:pt>
                <c:pt idx="2166">
                  <c:v>218.5000152587891</c:v>
                </c:pt>
                <c:pt idx="2167">
                  <c:v>218.5999908447266</c:v>
                </c:pt>
                <c:pt idx="2168">
                  <c:v>218.6999969482422</c:v>
                </c:pt>
                <c:pt idx="2169">
                  <c:v>218.8000030517578</c:v>
                </c:pt>
                <c:pt idx="2170">
                  <c:v>218.9000091552735</c:v>
                </c:pt>
                <c:pt idx="2171">
                  <c:v>219.0000152587891</c:v>
                </c:pt>
                <c:pt idx="2172">
                  <c:v>219.0999908447266</c:v>
                </c:pt>
                <c:pt idx="2173">
                  <c:v>219.1999969482422</c:v>
                </c:pt>
                <c:pt idx="2174">
                  <c:v>219.3000030517578</c:v>
                </c:pt>
                <c:pt idx="2175">
                  <c:v>219.4000091552735</c:v>
                </c:pt>
                <c:pt idx="2176">
                  <c:v>219.5000152587891</c:v>
                </c:pt>
                <c:pt idx="2177">
                  <c:v>219.5999908447266</c:v>
                </c:pt>
                <c:pt idx="2178">
                  <c:v>219.6999969482422</c:v>
                </c:pt>
                <c:pt idx="2179">
                  <c:v>219.8000030517578</c:v>
                </c:pt>
                <c:pt idx="2180">
                  <c:v>219.9000091552735</c:v>
                </c:pt>
                <c:pt idx="2181">
                  <c:v>220.0000152587891</c:v>
                </c:pt>
                <c:pt idx="2182">
                  <c:v>220.0999908447266</c:v>
                </c:pt>
                <c:pt idx="2183">
                  <c:v>220.1999969482422</c:v>
                </c:pt>
                <c:pt idx="2184">
                  <c:v>220.3000030517578</c:v>
                </c:pt>
                <c:pt idx="2185">
                  <c:v>220.4000091552735</c:v>
                </c:pt>
                <c:pt idx="2186">
                  <c:v>220.5000152587891</c:v>
                </c:pt>
                <c:pt idx="2187">
                  <c:v>220.5999908447266</c:v>
                </c:pt>
                <c:pt idx="2188">
                  <c:v>220.6999969482422</c:v>
                </c:pt>
                <c:pt idx="2189">
                  <c:v>220.8000030517578</c:v>
                </c:pt>
                <c:pt idx="2190">
                  <c:v>220.9000091552735</c:v>
                </c:pt>
                <c:pt idx="2191">
                  <c:v>221.0000152587891</c:v>
                </c:pt>
                <c:pt idx="2192">
                  <c:v>221.0999908447266</c:v>
                </c:pt>
                <c:pt idx="2193">
                  <c:v>221.1999969482422</c:v>
                </c:pt>
                <c:pt idx="2194">
                  <c:v>221.3000030517578</c:v>
                </c:pt>
                <c:pt idx="2195">
                  <c:v>221.4000091552735</c:v>
                </c:pt>
                <c:pt idx="2196">
                  <c:v>221.5000152587891</c:v>
                </c:pt>
                <c:pt idx="2197">
                  <c:v>221.5999908447266</c:v>
                </c:pt>
                <c:pt idx="2198">
                  <c:v>221.6999969482422</c:v>
                </c:pt>
                <c:pt idx="2199">
                  <c:v>221.8000030517578</c:v>
                </c:pt>
                <c:pt idx="2200">
                  <c:v>221.9000091552735</c:v>
                </c:pt>
                <c:pt idx="2201">
                  <c:v>222.0000152587891</c:v>
                </c:pt>
                <c:pt idx="2202">
                  <c:v>222.0999908447266</c:v>
                </c:pt>
                <c:pt idx="2203">
                  <c:v>222.1999969482422</c:v>
                </c:pt>
                <c:pt idx="2204">
                  <c:v>222.3000030517578</c:v>
                </c:pt>
                <c:pt idx="2205">
                  <c:v>222.4000091552735</c:v>
                </c:pt>
                <c:pt idx="2206">
                  <c:v>222.5000152587891</c:v>
                </c:pt>
                <c:pt idx="2207">
                  <c:v>222.5999908447266</c:v>
                </c:pt>
                <c:pt idx="2208">
                  <c:v>222.6999969482422</c:v>
                </c:pt>
                <c:pt idx="2209">
                  <c:v>222.8000030517578</c:v>
                </c:pt>
                <c:pt idx="2210">
                  <c:v>222.9000091552735</c:v>
                </c:pt>
                <c:pt idx="2211">
                  <c:v>223.0000152587891</c:v>
                </c:pt>
                <c:pt idx="2212">
                  <c:v>223.0999908447266</c:v>
                </c:pt>
                <c:pt idx="2213">
                  <c:v>223.1999969482422</c:v>
                </c:pt>
                <c:pt idx="2214">
                  <c:v>223.3000030517578</c:v>
                </c:pt>
                <c:pt idx="2215">
                  <c:v>223.4000091552735</c:v>
                </c:pt>
                <c:pt idx="2216">
                  <c:v>223.5000152587891</c:v>
                </c:pt>
                <c:pt idx="2217">
                  <c:v>223.5999908447266</c:v>
                </c:pt>
                <c:pt idx="2218">
                  <c:v>223.6999969482422</c:v>
                </c:pt>
                <c:pt idx="2219">
                  <c:v>223.8000030517578</c:v>
                </c:pt>
                <c:pt idx="2220">
                  <c:v>223.9000091552735</c:v>
                </c:pt>
                <c:pt idx="2221">
                  <c:v>224.0000152587891</c:v>
                </c:pt>
                <c:pt idx="2222">
                  <c:v>224.0999908447266</c:v>
                </c:pt>
                <c:pt idx="2223">
                  <c:v>224.1999969482422</c:v>
                </c:pt>
                <c:pt idx="2224">
                  <c:v>224.3000030517578</c:v>
                </c:pt>
                <c:pt idx="2225">
                  <c:v>224.4000091552735</c:v>
                </c:pt>
                <c:pt idx="2226">
                  <c:v>224.5000152587891</c:v>
                </c:pt>
                <c:pt idx="2227">
                  <c:v>224.5999908447266</c:v>
                </c:pt>
                <c:pt idx="2228">
                  <c:v>224.6999969482422</c:v>
                </c:pt>
                <c:pt idx="2229">
                  <c:v>224.8000030517578</c:v>
                </c:pt>
                <c:pt idx="2230">
                  <c:v>224.9000091552735</c:v>
                </c:pt>
                <c:pt idx="2231">
                  <c:v>225.0000152587891</c:v>
                </c:pt>
                <c:pt idx="2232">
                  <c:v>225.0999908447266</c:v>
                </c:pt>
                <c:pt idx="2233">
                  <c:v>225.1999969482422</c:v>
                </c:pt>
                <c:pt idx="2234">
                  <c:v>225.3000030517578</c:v>
                </c:pt>
                <c:pt idx="2235">
                  <c:v>225.4000091552735</c:v>
                </c:pt>
                <c:pt idx="2236">
                  <c:v>225.5000152587891</c:v>
                </c:pt>
                <c:pt idx="2237">
                  <c:v>225.5999908447266</c:v>
                </c:pt>
                <c:pt idx="2238">
                  <c:v>225.6999969482422</c:v>
                </c:pt>
                <c:pt idx="2239">
                  <c:v>225.8000030517578</c:v>
                </c:pt>
                <c:pt idx="2240">
                  <c:v>225.9000091552735</c:v>
                </c:pt>
                <c:pt idx="2241">
                  <c:v>226.0000152587891</c:v>
                </c:pt>
                <c:pt idx="2242">
                  <c:v>226.0999908447266</c:v>
                </c:pt>
                <c:pt idx="2243">
                  <c:v>226.1999969482422</c:v>
                </c:pt>
                <c:pt idx="2244">
                  <c:v>226.3000030517578</c:v>
                </c:pt>
                <c:pt idx="2245">
                  <c:v>226.4000091552735</c:v>
                </c:pt>
                <c:pt idx="2246">
                  <c:v>226.5000152587891</c:v>
                </c:pt>
                <c:pt idx="2247">
                  <c:v>226.5999908447266</c:v>
                </c:pt>
                <c:pt idx="2248">
                  <c:v>226.6999969482422</c:v>
                </c:pt>
                <c:pt idx="2249">
                  <c:v>226.8000030517578</c:v>
                </c:pt>
                <c:pt idx="2250">
                  <c:v>226.9000091552735</c:v>
                </c:pt>
                <c:pt idx="2251">
                  <c:v>227.0000152587891</c:v>
                </c:pt>
                <c:pt idx="2252">
                  <c:v>227.0999908447266</c:v>
                </c:pt>
                <c:pt idx="2253">
                  <c:v>227.1999969482422</c:v>
                </c:pt>
                <c:pt idx="2254">
                  <c:v>227.3000030517578</c:v>
                </c:pt>
                <c:pt idx="2255">
                  <c:v>227.4000091552735</c:v>
                </c:pt>
                <c:pt idx="2256">
                  <c:v>227.5000152587891</c:v>
                </c:pt>
                <c:pt idx="2257">
                  <c:v>227.5999908447266</c:v>
                </c:pt>
                <c:pt idx="2258">
                  <c:v>227.6999969482422</c:v>
                </c:pt>
                <c:pt idx="2259">
                  <c:v>227.8000030517578</c:v>
                </c:pt>
                <c:pt idx="2260">
                  <c:v>227.9000091552735</c:v>
                </c:pt>
                <c:pt idx="2261">
                  <c:v>228.0000152587891</c:v>
                </c:pt>
                <c:pt idx="2262">
                  <c:v>228.0999908447266</c:v>
                </c:pt>
                <c:pt idx="2263">
                  <c:v>228.1999969482422</c:v>
                </c:pt>
                <c:pt idx="2264">
                  <c:v>228.3000030517578</c:v>
                </c:pt>
                <c:pt idx="2265">
                  <c:v>228.4000091552735</c:v>
                </c:pt>
                <c:pt idx="2266">
                  <c:v>228.5000152587891</c:v>
                </c:pt>
                <c:pt idx="2267">
                  <c:v>228.5999908447266</c:v>
                </c:pt>
                <c:pt idx="2268">
                  <c:v>228.6999969482422</c:v>
                </c:pt>
                <c:pt idx="2269">
                  <c:v>228.8000030517578</c:v>
                </c:pt>
                <c:pt idx="2270">
                  <c:v>228.9000091552735</c:v>
                </c:pt>
                <c:pt idx="2271">
                  <c:v>229.0000152587891</c:v>
                </c:pt>
                <c:pt idx="2272">
                  <c:v>229.0999908447266</c:v>
                </c:pt>
                <c:pt idx="2273">
                  <c:v>229.1999969482422</c:v>
                </c:pt>
                <c:pt idx="2274">
                  <c:v>229.3000030517578</c:v>
                </c:pt>
                <c:pt idx="2275">
                  <c:v>229.4000091552735</c:v>
                </c:pt>
                <c:pt idx="2276">
                  <c:v>229.5000152587891</c:v>
                </c:pt>
                <c:pt idx="2277">
                  <c:v>229.5999908447266</c:v>
                </c:pt>
                <c:pt idx="2278">
                  <c:v>229.6999969482422</c:v>
                </c:pt>
                <c:pt idx="2279">
                  <c:v>229.8000030517578</c:v>
                </c:pt>
                <c:pt idx="2280">
                  <c:v>229.9000091552735</c:v>
                </c:pt>
                <c:pt idx="2281">
                  <c:v>230.0000152587891</c:v>
                </c:pt>
                <c:pt idx="2282">
                  <c:v>230.0999908447266</c:v>
                </c:pt>
                <c:pt idx="2283">
                  <c:v>230.1999969482422</c:v>
                </c:pt>
                <c:pt idx="2284">
                  <c:v>230.3000030517578</c:v>
                </c:pt>
                <c:pt idx="2285">
                  <c:v>230.4000091552735</c:v>
                </c:pt>
                <c:pt idx="2286">
                  <c:v>230.5000152587891</c:v>
                </c:pt>
                <c:pt idx="2287">
                  <c:v>230.5999908447266</c:v>
                </c:pt>
                <c:pt idx="2288">
                  <c:v>230.6999969482422</c:v>
                </c:pt>
                <c:pt idx="2289">
                  <c:v>230.8000030517578</c:v>
                </c:pt>
                <c:pt idx="2290">
                  <c:v>230.9000091552735</c:v>
                </c:pt>
                <c:pt idx="2291">
                  <c:v>231.0000152587891</c:v>
                </c:pt>
                <c:pt idx="2292">
                  <c:v>231.0999908447266</c:v>
                </c:pt>
                <c:pt idx="2293">
                  <c:v>231.1999969482422</c:v>
                </c:pt>
                <c:pt idx="2294">
                  <c:v>231.3000030517578</c:v>
                </c:pt>
                <c:pt idx="2295">
                  <c:v>231.4000091552735</c:v>
                </c:pt>
                <c:pt idx="2296">
                  <c:v>231.5000152587891</c:v>
                </c:pt>
                <c:pt idx="2297">
                  <c:v>231.5999908447266</c:v>
                </c:pt>
                <c:pt idx="2298">
                  <c:v>231.6999969482422</c:v>
                </c:pt>
                <c:pt idx="2299">
                  <c:v>231.8000030517578</c:v>
                </c:pt>
                <c:pt idx="2300">
                  <c:v>231.9000091552735</c:v>
                </c:pt>
                <c:pt idx="2301">
                  <c:v>232.0000152587891</c:v>
                </c:pt>
                <c:pt idx="2302">
                  <c:v>232.0999908447266</c:v>
                </c:pt>
                <c:pt idx="2303">
                  <c:v>232.1999969482422</c:v>
                </c:pt>
                <c:pt idx="2304">
                  <c:v>232.3000030517578</c:v>
                </c:pt>
                <c:pt idx="2305">
                  <c:v>232.4000091552735</c:v>
                </c:pt>
                <c:pt idx="2306">
                  <c:v>232.5000152587891</c:v>
                </c:pt>
                <c:pt idx="2307">
                  <c:v>232.5999908447266</c:v>
                </c:pt>
                <c:pt idx="2308">
                  <c:v>232.6999969482422</c:v>
                </c:pt>
                <c:pt idx="2309">
                  <c:v>232.8000030517578</c:v>
                </c:pt>
                <c:pt idx="2310">
                  <c:v>232.9000091552735</c:v>
                </c:pt>
                <c:pt idx="2311">
                  <c:v>233.0000152587891</c:v>
                </c:pt>
                <c:pt idx="2312">
                  <c:v>233.0999908447266</c:v>
                </c:pt>
                <c:pt idx="2313">
                  <c:v>233.1999969482422</c:v>
                </c:pt>
                <c:pt idx="2314">
                  <c:v>233.3000030517578</c:v>
                </c:pt>
                <c:pt idx="2315">
                  <c:v>233.4000091552735</c:v>
                </c:pt>
                <c:pt idx="2316">
                  <c:v>233.5000152587891</c:v>
                </c:pt>
                <c:pt idx="2317">
                  <c:v>233.5999908447266</c:v>
                </c:pt>
                <c:pt idx="2318">
                  <c:v>233.6999969482422</c:v>
                </c:pt>
                <c:pt idx="2319">
                  <c:v>233.8000030517578</c:v>
                </c:pt>
                <c:pt idx="2320">
                  <c:v>233.9000091552735</c:v>
                </c:pt>
                <c:pt idx="2321">
                  <c:v>234.0000152587891</c:v>
                </c:pt>
                <c:pt idx="2322">
                  <c:v>234.0999908447266</c:v>
                </c:pt>
                <c:pt idx="2323">
                  <c:v>234.1999969482422</c:v>
                </c:pt>
                <c:pt idx="2324">
                  <c:v>234.3000030517578</c:v>
                </c:pt>
                <c:pt idx="2325">
                  <c:v>234.4000091552735</c:v>
                </c:pt>
                <c:pt idx="2326">
                  <c:v>234.5000152587891</c:v>
                </c:pt>
                <c:pt idx="2327">
                  <c:v>234.5999908447266</c:v>
                </c:pt>
                <c:pt idx="2328">
                  <c:v>234.6999969482422</c:v>
                </c:pt>
                <c:pt idx="2329">
                  <c:v>234.8000030517578</c:v>
                </c:pt>
                <c:pt idx="2330">
                  <c:v>234.9000091552735</c:v>
                </c:pt>
                <c:pt idx="2331">
                  <c:v>235.0000152587891</c:v>
                </c:pt>
                <c:pt idx="2332">
                  <c:v>235.0999908447266</c:v>
                </c:pt>
                <c:pt idx="2333">
                  <c:v>235.1999969482422</c:v>
                </c:pt>
                <c:pt idx="2334">
                  <c:v>235.3000030517578</c:v>
                </c:pt>
                <c:pt idx="2335">
                  <c:v>235.4000091552735</c:v>
                </c:pt>
                <c:pt idx="2336">
                  <c:v>235.5000152587891</c:v>
                </c:pt>
                <c:pt idx="2337">
                  <c:v>235.5999908447266</c:v>
                </c:pt>
                <c:pt idx="2338">
                  <c:v>235.6999969482422</c:v>
                </c:pt>
                <c:pt idx="2339">
                  <c:v>235.8000030517578</c:v>
                </c:pt>
                <c:pt idx="2340">
                  <c:v>235.9000091552735</c:v>
                </c:pt>
                <c:pt idx="2341">
                  <c:v>236.0000152587891</c:v>
                </c:pt>
                <c:pt idx="2342">
                  <c:v>236.0999908447266</c:v>
                </c:pt>
                <c:pt idx="2343">
                  <c:v>236.1999969482422</c:v>
                </c:pt>
                <c:pt idx="2344">
                  <c:v>236.3000030517578</c:v>
                </c:pt>
                <c:pt idx="2345">
                  <c:v>236.4000091552735</c:v>
                </c:pt>
                <c:pt idx="2346">
                  <c:v>236.5000152587891</c:v>
                </c:pt>
                <c:pt idx="2347">
                  <c:v>236.5999908447266</c:v>
                </c:pt>
                <c:pt idx="2348">
                  <c:v>236.6999969482422</c:v>
                </c:pt>
                <c:pt idx="2349">
                  <c:v>236.8000030517578</c:v>
                </c:pt>
                <c:pt idx="2350">
                  <c:v>236.9000091552735</c:v>
                </c:pt>
                <c:pt idx="2351">
                  <c:v>237.0000152587891</c:v>
                </c:pt>
                <c:pt idx="2352">
                  <c:v>237.0999908447266</c:v>
                </c:pt>
                <c:pt idx="2353">
                  <c:v>237.1999969482422</c:v>
                </c:pt>
                <c:pt idx="2354">
                  <c:v>237.3000030517578</c:v>
                </c:pt>
                <c:pt idx="2355">
                  <c:v>237.4000091552735</c:v>
                </c:pt>
                <c:pt idx="2356">
                  <c:v>237.5000152587891</c:v>
                </c:pt>
                <c:pt idx="2357">
                  <c:v>237.5999908447266</c:v>
                </c:pt>
                <c:pt idx="2358">
                  <c:v>237.6999969482422</c:v>
                </c:pt>
                <c:pt idx="2359">
                  <c:v>237.8000030517578</c:v>
                </c:pt>
                <c:pt idx="2360">
                  <c:v>237.9000091552735</c:v>
                </c:pt>
                <c:pt idx="2361">
                  <c:v>238.0000152587891</c:v>
                </c:pt>
                <c:pt idx="2362">
                  <c:v>238.0999908447266</c:v>
                </c:pt>
                <c:pt idx="2363">
                  <c:v>238.1999969482422</c:v>
                </c:pt>
                <c:pt idx="2364">
                  <c:v>238.3000030517578</c:v>
                </c:pt>
                <c:pt idx="2365">
                  <c:v>238.4000091552735</c:v>
                </c:pt>
                <c:pt idx="2366">
                  <c:v>238.5000152587891</c:v>
                </c:pt>
                <c:pt idx="2367">
                  <c:v>238.5999908447266</c:v>
                </c:pt>
                <c:pt idx="2368">
                  <c:v>238.6999969482422</c:v>
                </c:pt>
                <c:pt idx="2369">
                  <c:v>238.8000030517578</c:v>
                </c:pt>
                <c:pt idx="2370">
                  <c:v>238.9000091552735</c:v>
                </c:pt>
                <c:pt idx="2371">
                  <c:v>239.0000152587891</c:v>
                </c:pt>
                <c:pt idx="2372">
                  <c:v>239.0999908447266</c:v>
                </c:pt>
                <c:pt idx="2373">
                  <c:v>239.1999969482422</c:v>
                </c:pt>
                <c:pt idx="2374">
                  <c:v>239.3000030517578</c:v>
                </c:pt>
                <c:pt idx="2375">
                  <c:v>239.4000091552735</c:v>
                </c:pt>
                <c:pt idx="2376">
                  <c:v>239.5000152587891</c:v>
                </c:pt>
                <c:pt idx="2377">
                  <c:v>239.5999908447266</c:v>
                </c:pt>
                <c:pt idx="2378">
                  <c:v>239.6999969482422</c:v>
                </c:pt>
                <c:pt idx="2379">
                  <c:v>239.8000030517578</c:v>
                </c:pt>
                <c:pt idx="2380">
                  <c:v>239.9000091552735</c:v>
                </c:pt>
                <c:pt idx="2381">
                  <c:v>240.0000152587891</c:v>
                </c:pt>
                <c:pt idx="2382">
                  <c:v>240.0999908447266</c:v>
                </c:pt>
                <c:pt idx="2383">
                  <c:v>240.1999969482422</c:v>
                </c:pt>
                <c:pt idx="2384">
                  <c:v>240.3000030517578</c:v>
                </c:pt>
                <c:pt idx="2385">
                  <c:v>240.4000091552735</c:v>
                </c:pt>
                <c:pt idx="2386">
                  <c:v>240.5000152587891</c:v>
                </c:pt>
                <c:pt idx="2387">
                  <c:v>240.5999908447266</c:v>
                </c:pt>
                <c:pt idx="2388">
                  <c:v>240.6999969482422</c:v>
                </c:pt>
                <c:pt idx="2389">
                  <c:v>240.8000030517578</c:v>
                </c:pt>
                <c:pt idx="2390">
                  <c:v>240.9000091552735</c:v>
                </c:pt>
                <c:pt idx="2391">
                  <c:v>241.0000152587891</c:v>
                </c:pt>
                <c:pt idx="2392">
                  <c:v>241.0999908447266</c:v>
                </c:pt>
                <c:pt idx="2393">
                  <c:v>241.1999969482422</c:v>
                </c:pt>
                <c:pt idx="2394">
                  <c:v>241.3000030517578</c:v>
                </c:pt>
                <c:pt idx="2395">
                  <c:v>241.4000091552735</c:v>
                </c:pt>
                <c:pt idx="2396">
                  <c:v>241.5000152587891</c:v>
                </c:pt>
                <c:pt idx="2397">
                  <c:v>241.5999908447266</c:v>
                </c:pt>
                <c:pt idx="2398">
                  <c:v>241.6999969482422</c:v>
                </c:pt>
                <c:pt idx="2399">
                  <c:v>241.8000030517578</c:v>
                </c:pt>
                <c:pt idx="2400">
                  <c:v>241.9000091552735</c:v>
                </c:pt>
                <c:pt idx="2401">
                  <c:v>242.0000152587891</c:v>
                </c:pt>
                <c:pt idx="2402">
                  <c:v>242.0999908447266</c:v>
                </c:pt>
                <c:pt idx="2403">
                  <c:v>242.1999969482422</c:v>
                </c:pt>
                <c:pt idx="2404">
                  <c:v>242.3000030517578</c:v>
                </c:pt>
                <c:pt idx="2405">
                  <c:v>242.4000091552735</c:v>
                </c:pt>
                <c:pt idx="2406">
                  <c:v>242.5000152587891</c:v>
                </c:pt>
                <c:pt idx="2407">
                  <c:v>242.5999908447266</c:v>
                </c:pt>
                <c:pt idx="2408">
                  <c:v>242.6999969482422</c:v>
                </c:pt>
                <c:pt idx="2409">
                  <c:v>242.8000030517578</c:v>
                </c:pt>
                <c:pt idx="2410">
                  <c:v>242.9000091552735</c:v>
                </c:pt>
                <c:pt idx="2411">
                  <c:v>243.0000152587891</c:v>
                </c:pt>
                <c:pt idx="2412">
                  <c:v>243.0999908447266</c:v>
                </c:pt>
                <c:pt idx="2413">
                  <c:v>243.1999969482422</c:v>
                </c:pt>
                <c:pt idx="2414">
                  <c:v>243.3000030517578</c:v>
                </c:pt>
                <c:pt idx="2415">
                  <c:v>243.4000091552735</c:v>
                </c:pt>
                <c:pt idx="2416">
                  <c:v>243.5000152587891</c:v>
                </c:pt>
                <c:pt idx="2417">
                  <c:v>243.5999908447266</c:v>
                </c:pt>
                <c:pt idx="2418">
                  <c:v>243.6999969482422</c:v>
                </c:pt>
                <c:pt idx="2419">
                  <c:v>243.8000030517578</c:v>
                </c:pt>
                <c:pt idx="2420">
                  <c:v>243.9000091552735</c:v>
                </c:pt>
                <c:pt idx="2421">
                  <c:v>244.0000152587891</c:v>
                </c:pt>
                <c:pt idx="2422">
                  <c:v>244.0999908447266</c:v>
                </c:pt>
                <c:pt idx="2423">
                  <c:v>244.1999969482422</c:v>
                </c:pt>
                <c:pt idx="2424">
                  <c:v>244.3000030517578</c:v>
                </c:pt>
                <c:pt idx="2425">
                  <c:v>244.4000091552735</c:v>
                </c:pt>
                <c:pt idx="2426">
                  <c:v>244.5000152587891</c:v>
                </c:pt>
                <c:pt idx="2427">
                  <c:v>244.5999908447266</c:v>
                </c:pt>
                <c:pt idx="2428">
                  <c:v>244.6999969482422</c:v>
                </c:pt>
                <c:pt idx="2429">
                  <c:v>244.8000030517578</c:v>
                </c:pt>
                <c:pt idx="2430">
                  <c:v>244.9000091552735</c:v>
                </c:pt>
                <c:pt idx="2431">
                  <c:v>245.0000152587891</c:v>
                </c:pt>
                <c:pt idx="2432">
                  <c:v>245.0999908447266</c:v>
                </c:pt>
                <c:pt idx="2433">
                  <c:v>245.1999969482422</c:v>
                </c:pt>
                <c:pt idx="2434">
                  <c:v>245.3000030517578</c:v>
                </c:pt>
                <c:pt idx="2435">
                  <c:v>245.4000091552735</c:v>
                </c:pt>
                <c:pt idx="2436">
                  <c:v>245.5000152587891</c:v>
                </c:pt>
                <c:pt idx="2437">
                  <c:v>245.5999908447266</c:v>
                </c:pt>
                <c:pt idx="2438">
                  <c:v>245.6999969482422</c:v>
                </c:pt>
                <c:pt idx="2439">
                  <c:v>245.8000030517578</c:v>
                </c:pt>
                <c:pt idx="2440">
                  <c:v>245.9000091552735</c:v>
                </c:pt>
                <c:pt idx="2441">
                  <c:v>246.0000152587891</c:v>
                </c:pt>
                <c:pt idx="2442">
                  <c:v>246.0999908447266</c:v>
                </c:pt>
                <c:pt idx="2443">
                  <c:v>246.1999969482422</c:v>
                </c:pt>
                <c:pt idx="2444">
                  <c:v>246.3000030517578</c:v>
                </c:pt>
                <c:pt idx="2445">
                  <c:v>246.4000091552735</c:v>
                </c:pt>
                <c:pt idx="2446">
                  <c:v>246.5000152587891</c:v>
                </c:pt>
                <c:pt idx="2447">
                  <c:v>246.5999908447266</c:v>
                </c:pt>
                <c:pt idx="2448">
                  <c:v>246.6999969482422</c:v>
                </c:pt>
                <c:pt idx="2449">
                  <c:v>246.8000030517578</c:v>
                </c:pt>
                <c:pt idx="2450">
                  <c:v>246.9000091552735</c:v>
                </c:pt>
                <c:pt idx="2451">
                  <c:v>247.0000152587891</c:v>
                </c:pt>
                <c:pt idx="2452">
                  <c:v>247.0999908447266</c:v>
                </c:pt>
                <c:pt idx="2453">
                  <c:v>247.1999969482422</c:v>
                </c:pt>
                <c:pt idx="2454">
                  <c:v>247.3000030517578</c:v>
                </c:pt>
                <c:pt idx="2455">
                  <c:v>247.4000091552735</c:v>
                </c:pt>
                <c:pt idx="2456">
                  <c:v>247.5000152587891</c:v>
                </c:pt>
                <c:pt idx="2457">
                  <c:v>247.5999908447266</c:v>
                </c:pt>
                <c:pt idx="2458">
                  <c:v>247.6999969482422</c:v>
                </c:pt>
                <c:pt idx="2459">
                  <c:v>247.8000030517578</c:v>
                </c:pt>
                <c:pt idx="2460">
                  <c:v>247.9000091552735</c:v>
                </c:pt>
                <c:pt idx="2461">
                  <c:v>248.0000152587891</c:v>
                </c:pt>
                <c:pt idx="2462">
                  <c:v>248.0999908447266</c:v>
                </c:pt>
                <c:pt idx="2463">
                  <c:v>248.1999969482422</c:v>
                </c:pt>
                <c:pt idx="2464">
                  <c:v>248.3000030517578</c:v>
                </c:pt>
                <c:pt idx="2465">
                  <c:v>248.4000091552735</c:v>
                </c:pt>
                <c:pt idx="2466">
                  <c:v>248.5000152587891</c:v>
                </c:pt>
                <c:pt idx="2467">
                  <c:v>248.5999908447266</c:v>
                </c:pt>
                <c:pt idx="2468">
                  <c:v>248.6999969482422</c:v>
                </c:pt>
                <c:pt idx="2469">
                  <c:v>248.8000030517578</c:v>
                </c:pt>
                <c:pt idx="2470">
                  <c:v>248.9000091552735</c:v>
                </c:pt>
                <c:pt idx="2471">
                  <c:v>249.0000152587891</c:v>
                </c:pt>
                <c:pt idx="2472">
                  <c:v>249.0999908447266</c:v>
                </c:pt>
                <c:pt idx="2473">
                  <c:v>249.1999969482422</c:v>
                </c:pt>
                <c:pt idx="2474">
                  <c:v>249.3000030517578</c:v>
                </c:pt>
                <c:pt idx="2475">
                  <c:v>249.4000091552735</c:v>
                </c:pt>
                <c:pt idx="2476">
                  <c:v>249.5000152587891</c:v>
                </c:pt>
                <c:pt idx="2477">
                  <c:v>249.5999908447266</c:v>
                </c:pt>
                <c:pt idx="2478">
                  <c:v>249.6999969482422</c:v>
                </c:pt>
                <c:pt idx="2479">
                  <c:v>249.8000030517578</c:v>
                </c:pt>
                <c:pt idx="2480">
                  <c:v>249.9000091552735</c:v>
                </c:pt>
                <c:pt idx="2481">
                  <c:v>250.0000152587891</c:v>
                </c:pt>
                <c:pt idx="2482">
                  <c:v>250.0999908447266</c:v>
                </c:pt>
                <c:pt idx="2483">
                  <c:v>250.1999969482422</c:v>
                </c:pt>
                <c:pt idx="2484">
                  <c:v>250.3000030517578</c:v>
                </c:pt>
                <c:pt idx="2485">
                  <c:v>250.4000091552735</c:v>
                </c:pt>
                <c:pt idx="2486">
                  <c:v>250.5000152587891</c:v>
                </c:pt>
                <c:pt idx="2487">
                  <c:v>250.5999908447266</c:v>
                </c:pt>
                <c:pt idx="2488">
                  <c:v>250.6999969482422</c:v>
                </c:pt>
                <c:pt idx="2489">
                  <c:v>250.8000030517578</c:v>
                </c:pt>
                <c:pt idx="2490">
                  <c:v>250.9000091552735</c:v>
                </c:pt>
                <c:pt idx="2491">
                  <c:v>251.0000152587891</c:v>
                </c:pt>
                <c:pt idx="2492">
                  <c:v>251.0999908447266</c:v>
                </c:pt>
                <c:pt idx="2493">
                  <c:v>251.1999969482422</c:v>
                </c:pt>
                <c:pt idx="2494">
                  <c:v>251.3000030517578</c:v>
                </c:pt>
                <c:pt idx="2495">
                  <c:v>251.4000091552735</c:v>
                </c:pt>
                <c:pt idx="2496">
                  <c:v>251.5000152587891</c:v>
                </c:pt>
                <c:pt idx="2497">
                  <c:v>251.5999908447266</c:v>
                </c:pt>
                <c:pt idx="2498">
                  <c:v>251.6999969482422</c:v>
                </c:pt>
                <c:pt idx="2499">
                  <c:v>251.8000030517578</c:v>
                </c:pt>
                <c:pt idx="2500">
                  <c:v>251.9000091552735</c:v>
                </c:pt>
                <c:pt idx="2501">
                  <c:v>252.0000152587891</c:v>
                </c:pt>
                <c:pt idx="2502">
                  <c:v>252.0999908447266</c:v>
                </c:pt>
                <c:pt idx="2503">
                  <c:v>252.1999969482422</c:v>
                </c:pt>
                <c:pt idx="2504">
                  <c:v>252.3000030517578</c:v>
                </c:pt>
                <c:pt idx="2505">
                  <c:v>252.4000091552735</c:v>
                </c:pt>
                <c:pt idx="2506">
                  <c:v>252.5000152587891</c:v>
                </c:pt>
                <c:pt idx="2507">
                  <c:v>252.5999908447266</c:v>
                </c:pt>
                <c:pt idx="2508">
                  <c:v>252.6999969482422</c:v>
                </c:pt>
                <c:pt idx="2509">
                  <c:v>252.8000030517578</c:v>
                </c:pt>
                <c:pt idx="2510">
                  <c:v>252.9000091552735</c:v>
                </c:pt>
                <c:pt idx="2511">
                  <c:v>253.0000152587891</c:v>
                </c:pt>
                <c:pt idx="2512">
                  <c:v>253.0999908447266</c:v>
                </c:pt>
                <c:pt idx="2513">
                  <c:v>253.1999969482422</c:v>
                </c:pt>
                <c:pt idx="2514">
                  <c:v>253.3000030517578</c:v>
                </c:pt>
                <c:pt idx="2515">
                  <c:v>253.4000091552735</c:v>
                </c:pt>
                <c:pt idx="2516">
                  <c:v>253.5000152587891</c:v>
                </c:pt>
                <c:pt idx="2517">
                  <c:v>253.5999908447266</c:v>
                </c:pt>
                <c:pt idx="2518">
                  <c:v>253.6999969482422</c:v>
                </c:pt>
                <c:pt idx="2519">
                  <c:v>253.8000030517578</c:v>
                </c:pt>
                <c:pt idx="2520">
                  <c:v>253.9000091552735</c:v>
                </c:pt>
                <c:pt idx="2521">
                  <c:v>254.0000152587891</c:v>
                </c:pt>
                <c:pt idx="2522">
                  <c:v>254.0999908447266</c:v>
                </c:pt>
                <c:pt idx="2523">
                  <c:v>254.1999969482422</c:v>
                </c:pt>
                <c:pt idx="2524">
                  <c:v>254.3000030517578</c:v>
                </c:pt>
                <c:pt idx="2525">
                  <c:v>254.4000091552735</c:v>
                </c:pt>
                <c:pt idx="2526">
                  <c:v>254.5000152587891</c:v>
                </c:pt>
                <c:pt idx="2527">
                  <c:v>254.5999908447266</c:v>
                </c:pt>
                <c:pt idx="2528">
                  <c:v>254.6999969482422</c:v>
                </c:pt>
                <c:pt idx="2529">
                  <c:v>254.8000030517578</c:v>
                </c:pt>
                <c:pt idx="2530">
                  <c:v>254.9000091552735</c:v>
                </c:pt>
                <c:pt idx="2531">
                  <c:v>255.0000152587891</c:v>
                </c:pt>
                <c:pt idx="2532">
                  <c:v>255.0999908447266</c:v>
                </c:pt>
                <c:pt idx="2533">
                  <c:v>255.1999969482422</c:v>
                </c:pt>
                <c:pt idx="2534">
                  <c:v>255.3000030517578</c:v>
                </c:pt>
                <c:pt idx="2535">
                  <c:v>255.4000091552735</c:v>
                </c:pt>
                <c:pt idx="2536">
                  <c:v>255.5000152587891</c:v>
                </c:pt>
                <c:pt idx="2537">
                  <c:v>255.5999908447266</c:v>
                </c:pt>
                <c:pt idx="2538">
                  <c:v>255.6999969482422</c:v>
                </c:pt>
                <c:pt idx="2539">
                  <c:v>255.8000030517578</c:v>
                </c:pt>
                <c:pt idx="2540">
                  <c:v>255.9000091552735</c:v>
                </c:pt>
                <c:pt idx="2541">
                  <c:v>256.0</c:v>
                </c:pt>
                <c:pt idx="2542">
                  <c:v>256.0999755859375</c:v>
                </c:pt>
                <c:pt idx="2543">
                  <c:v>256.1999816894534</c:v>
                </c:pt>
                <c:pt idx="2544">
                  <c:v>256.2999877929687</c:v>
                </c:pt>
                <c:pt idx="2545">
                  <c:v>256.3999938964843</c:v>
                </c:pt>
                <c:pt idx="2546">
                  <c:v>256.5</c:v>
                </c:pt>
                <c:pt idx="2547">
                  <c:v>256.5999755859375</c:v>
                </c:pt>
                <c:pt idx="2548">
                  <c:v>256.6999816894534</c:v>
                </c:pt>
                <c:pt idx="2549">
                  <c:v>256.7999877929687</c:v>
                </c:pt>
                <c:pt idx="2550">
                  <c:v>256.8999938964843</c:v>
                </c:pt>
                <c:pt idx="2551">
                  <c:v>257.0</c:v>
                </c:pt>
                <c:pt idx="2552">
                  <c:v>257.0999755859375</c:v>
                </c:pt>
                <c:pt idx="2553">
                  <c:v>257.1999816894534</c:v>
                </c:pt>
                <c:pt idx="2554">
                  <c:v>257.2999877929687</c:v>
                </c:pt>
                <c:pt idx="2555">
                  <c:v>257.3999938964843</c:v>
                </c:pt>
                <c:pt idx="2556">
                  <c:v>257.5</c:v>
                </c:pt>
                <c:pt idx="2557">
                  <c:v>257.5999755859375</c:v>
                </c:pt>
                <c:pt idx="2558">
                  <c:v>257.6999816894534</c:v>
                </c:pt>
                <c:pt idx="2559">
                  <c:v>257.7999877929687</c:v>
                </c:pt>
                <c:pt idx="2560">
                  <c:v>257.8999938964843</c:v>
                </c:pt>
                <c:pt idx="2561">
                  <c:v>258.0</c:v>
                </c:pt>
                <c:pt idx="2562">
                  <c:v>258.0999755859375</c:v>
                </c:pt>
                <c:pt idx="2563">
                  <c:v>258.1999816894534</c:v>
                </c:pt>
                <c:pt idx="2564">
                  <c:v>258.2999877929687</c:v>
                </c:pt>
                <c:pt idx="2565">
                  <c:v>258.3999938964843</c:v>
                </c:pt>
                <c:pt idx="2566">
                  <c:v>258.5</c:v>
                </c:pt>
                <c:pt idx="2567">
                  <c:v>258.5999755859375</c:v>
                </c:pt>
                <c:pt idx="2568">
                  <c:v>258.6999816894534</c:v>
                </c:pt>
                <c:pt idx="2569">
                  <c:v>258.7999877929687</c:v>
                </c:pt>
                <c:pt idx="2570">
                  <c:v>258.8999938964843</c:v>
                </c:pt>
                <c:pt idx="2571">
                  <c:v>259.0</c:v>
                </c:pt>
                <c:pt idx="2572">
                  <c:v>259.0999755859375</c:v>
                </c:pt>
                <c:pt idx="2573">
                  <c:v>259.1999816894534</c:v>
                </c:pt>
                <c:pt idx="2574">
                  <c:v>259.2999877929687</c:v>
                </c:pt>
                <c:pt idx="2575">
                  <c:v>259.3999938964843</c:v>
                </c:pt>
                <c:pt idx="2576">
                  <c:v>259.5</c:v>
                </c:pt>
                <c:pt idx="2577">
                  <c:v>259.5999755859375</c:v>
                </c:pt>
                <c:pt idx="2578">
                  <c:v>259.6999816894534</c:v>
                </c:pt>
                <c:pt idx="2579">
                  <c:v>259.7999877929687</c:v>
                </c:pt>
                <c:pt idx="2580">
                  <c:v>259.8999938964843</c:v>
                </c:pt>
                <c:pt idx="2581">
                  <c:v>260.0</c:v>
                </c:pt>
                <c:pt idx="2582">
                  <c:v>260.0999755859375</c:v>
                </c:pt>
                <c:pt idx="2583">
                  <c:v>260.1999816894534</c:v>
                </c:pt>
                <c:pt idx="2584">
                  <c:v>260.2999877929687</c:v>
                </c:pt>
                <c:pt idx="2585">
                  <c:v>260.3999938964843</c:v>
                </c:pt>
                <c:pt idx="2586">
                  <c:v>260.5</c:v>
                </c:pt>
                <c:pt idx="2587">
                  <c:v>260.5999755859375</c:v>
                </c:pt>
                <c:pt idx="2588">
                  <c:v>260.6999816894534</c:v>
                </c:pt>
                <c:pt idx="2589">
                  <c:v>260.7999877929687</c:v>
                </c:pt>
                <c:pt idx="2590">
                  <c:v>260.8999938964843</c:v>
                </c:pt>
                <c:pt idx="2591">
                  <c:v>261.0</c:v>
                </c:pt>
                <c:pt idx="2592">
                  <c:v>261.0999755859375</c:v>
                </c:pt>
                <c:pt idx="2593">
                  <c:v>261.1999816894534</c:v>
                </c:pt>
                <c:pt idx="2594">
                  <c:v>261.2999877929687</c:v>
                </c:pt>
                <c:pt idx="2595">
                  <c:v>261.3999938964843</c:v>
                </c:pt>
                <c:pt idx="2596">
                  <c:v>261.5</c:v>
                </c:pt>
                <c:pt idx="2597">
                  <c:v>261.5999755859375</c:v>
                </c:pt>
                <c:pt idx="2598">
                  <c:v>261.6999816894534</c:v>
                </c:pt>
                <c:pt idx="2599">
                  <c:v>261.7999877929687</c:v>
                </c:pt>
                <c:pt idx="2600">
                  <c:v>261.8999938964843</c:v>
                </c:pt>
                <c:pt idx="2601">
                  <c:v>262.0</c:v>
                </c:pt>
                <c:pt idx="2602">
                  <c:v>262.0999755859375</c:v>
                </c:pt>
                <c:pt idx="2603">
                  <c:v>262.1999816894534</c:v>
                </c:pt>
                <c:pt idx="2604">
                  <c:v>262.2999877929687</c:v>
                </c:pt>
                <c:pt idx="2605">
                  <c:v>262.3999938964843</c:v>
                </c:pt>
                <c:pt idx="2606">
                  <c:v>262.5</c:v>
                </c:pt>
                <c:pt idx="2607">
                  <c:v>262.5999755859375</c:v>
                </c:pt>
                <c:pt idx="2608">
                  <c:v>262.6999816894534</c:v>
                </c:pt>
                <c:pt idx="2609">
                  <c:v>262.7999877929687</c:v>
                </c:pt>
                <c:pt idx="2610">
                  <c:v>262.8999938964843</c:v>
                </c:pt>
                <c:pt idx="2611">
                  <c:v>263.0</c:v>
                </c:pt>
                <c:pt idx="2612">
                  <c:v>263.0999755859375</c:v>
                </c:pt>
                <c:pt idx="2613">
                  <c:v>263.1999816894534</c:v>
                </c:pt>
                <c:pt idx="2614">
                  <c:v>263.2999877929687</c:v>
                </c:pt>
                <c:pt idx="2615">
                  <c:v>263.3999938964843</c:v>
                </c:pt>
                <c:pt idx="2616">
                  <c:v>263.5</c:v>
                </c:pt>
                <c:pt idx="2617">
                  <c:v>263.5999755859375</c:v>
                </c:pt>
                <c:pt idx="2618">
                  <c:v>263.6999816894534</c:v>
                </c:pt>
                <c:pt idx="2619">
                  <c:v>263.7999877929687</c:v>
                </c:pt>
                <c:pt idx="2620">
                  <c:v>263.8999938964843</c:v>
                </c:pt>
                <c:pt idx="2621">
                  <c:v>264.0</c:v>
                </c:pt>
                <c:pt idx="2622">
                  <c:v>264.0999755859375</c:v>
                </c:pt>
                <c:pt idx="2623">
                  <c:v>264.1999816894534</c:v>
                </c:pt>
                <c:pt idx="2624">
                  <c:v>264.2999877929687</c:v>
                </c:pt>
                <c:pt idx="2625">
                  <c:v>264.3999938964843</c:v>
                </c:pt>
                <c:pt idx="2626">
                  <c:v>264.5</c:v>
                </c:pt>
                <c:pt idx="2627">
                  <c:v>264.5999755859375</c:v>
                </c:pt>
                <c:pt idx="2628">
                  <c:v>264.6999816894534</c:v>
                </c:pt>
                <c:pt idx="2629">
                  <c:v>264.7999877929687</c:v>
                </c:pt>
                <c:pt idx="2630">
                  <c:v>264.8999938964843</c:v>
                </c:pt>
                <c:pt idx="2631">
                  <c:v>265.0</c:v>
                </c:pt>
                <c:pt idx="2632">
                  <c:v>265.0999755859375</c:v>
                </c:pt>
                <c:pt idx="2633">
                  <c:v>265.1999816894534</c:v>
                </c:pt>
                <c:pt idx="2634">
                  <c:v>265.2999877929687</c:v>
                </c:pt>
                <c:pt idx="2635">
                  <c:v>265.3999938964843</c:v>
                </c:pt>
                <c:pt idx="2636">
                  <c:v>265.5</c:v>
                </c:pt>
                <c:pt idx="2637">
                  <c:v>265.5999755859375</c:v>
                </c:pt>
                <c:pt idx="2638">
                  <c:v>265.6999816894534</c:v>
                </c:pt>
                <c:pt idx="2639">
                  <c:v>265.7999877929687</c:v>
                </c:pt>
                <c:pt idx="2640">
                  <c:v>265.8999938964843</c:v>
                </c:pt>
                <c:pt idx="2641">
                  <c:v>266.0</c:v>
                </c:pt>
                <c:pt idx="2642">
                  <c:v>266.0999755859375</c:v>
                </c:pt>
                <c:pt idx="2643">
                  <c:v>266.1999816894534</c:v>
                </c:pt>
                <c:pt idx="2644">
                  <c:v>266.2999877929687</c:v>
                </c:pt>
                <c:pt idx="2645">
                  <c:v>266.3999938964843</c:v>
                </c:pt>
                <c:pt idx="2646">
                  <c:v>266.5</c:v>
                </c:pt>
                <c:pt idx="2647">
                  <c:v>266.5999755859375</c:v>
                </c:pt>
                <c:pt idx="2648">
                  <c:v>266.6999816894534</c:v>
                </c:pt>
                <c:pt idx="2649">
                  <c:v>266.7999877929687</c:v>
                </c:pt>
                <c:pt idx="2650">
                  <c:v>266.8999938964843</c:v>
                </c:pt>
                <c:pt idx="2651">
                  <c:v>267.0</c:v>
                </c:pt>
                <c:pt idx="2652">
                  <c:v>267.0999755859375</c:v>
                </c:pt>
                <c:pt idx="2653">
                  <c:v>267.1999816894534</c:v>
                </c:pt>
                <c:pt idx="2654">
                  <c:v>267.2999877929687</c:v>
                </c:pt>
                <c:pt idx="2655">
                  <c:v>267.3999938964843</c:v>
                </c:pt>
                <c:pt idx="2656">
                  <c:v>267.5</c:v>
                </c:pt>
                <c:pt idx="2657">
                  <c:v>267.5999755859375</c:v>
                </c:pt>
                <c:pt idx="2658">
                  <c:v>267.6999816894534</c:v>
                </c:pt>
                <c:pt idx="2659">
                  <c:v>267.7999877929687</c:v>
                </c:pt>
                <c:pt idx="2660">
                  <c:v>267.8999938964843</c:v>
                </c:pt>
                <c:pt idx="2661">
                  <c:v>268.0</c:v>
                </c:pt>
                <c:pt idx="2662">
                  <c:v>268.0999755859375</c:v>
                </c:pt>
                <c:pt idx="2663">
                  <c:v>268.1999816894534</c:v>
                </c:pt>
                <c:pt idx="2664">
                  <c:v>268.2999877929687</c:v>
                </c:pt>
                <c:pt idx="2665">
                  <c:v>268.3999938964843</c:v>
                </c:pt>
                <c:pt idx="2666">
                  <c:v>268.5</c:v>
                </c:pt>
                <c:pt idx="2667">
                  <c:v>268.5999755859375</c:v>
                </c:pt>
                <c:pt idx="2668">
                  <c:v>268.6999816894534</c:v>
                </c:pt>
                <c:pt idx="2669">
                  <c:v>268.7999877929687</c:v>
                </c:pt>
                <c:pt idx="2670">
                  <c:v>268.8999938964843</c:v>
                </c:pt>
                <c:pt idx="2671">
                  <c:v>269.0</c:v>
                </c:pt>
                <c:pt idx="2672">
                  <c:v>269.0999755859375</c:v>
                </c:pt>
                <c:pt idx="2673">
                  <c:v>269.1999816894534</c:v>
                </c:pt>
                <c:pt idx="2674">
                  <c:v>269.2999877929687</c:v>
                </c:pt>
                <c:pt idx="2675">
                  <c:v>269.3999938964843</c:v>
                </c:pt>
                <c:pt idx="2676">
                  <c:v>269.5</c:v>
                </c:pt>
                <c:pt idx="2677">
                  <c:v>269.5999755859375</c:v>
                </c:pt>
                <c:pt idx="2678">
                  <c:v>269.6999816894534</c:v>
                </c:pt>
                <c:pt idx="2679">
                  <c:v>269.7999877929687</c:v>
                </c:pt>
                <c:pt idx="2680">
                  <c:v>269.8999938964843</c:v>
                </c:pt>
                <c:pt idx="2681">
                  <c:v>270.0</c:v>
                </c:pt>
                <c:pt idx="2682">
                  <c:v>270.0999755859375</c:v>
                </c:pt>
                <c:pt idx="2683">
                  <c:v>270.1999816894534</c:v>
                </c:pt>
                <c:pt idx="2684">
                  <c:v>270.2999877929687</c:v>
                </c:pt>
                <c:pt idx="2685">
                  <c:v>270.3999938964843</c:v>
                </c:pt>
                <c:pt idx="2686">
                  <c:v>270.5</c:v>
                </c:pt>
                <c:pt idx="2687">
                  <c:v>270.5999755859375</c:v>
                </c:pt>
                <c:pt idx="2688">
                  <c:v>270.6999816894534</c:v>
                </c:pt>
                <c:pt idx="2689">
                  <c:v>270.7999877929687</c:v>
                </c:pt>
                <c:pt idx="2690">
                  <c:v>270.8999938964843</c:v>
                </c:pt>
                <c:pt idx="2691">
                  <c:v>271.0</c:v>
                </c:pt>
                <c:pt idx="2692">
                  <c:v>271.0999755859375</c:v>
                </c:pt>
                <c:pt idx="2693">
                  <c:v>271.1999816894534</c:v>
                </c:pt>
                <c:pt idx="2694">
                  <c:v>271.2999877929687</c:v>
                </c:pt>
                <c:pt idx="2695">
                  <c:v>271.3999938964843</c:v>
                </c:pt>
                <c:pt idx="2696">
                  <c:v>271.5</c:v>
                </c:pt>
                <c:pt idx="2697">
                  <c:v>271.5999755859375</c:v>
                </c:pt>
                <c:pt idx="2698">
                  <c:v>271.6999816894534</c:v>
                </c:pt>
                <c:pt idx="2699">
                  <c:v>271.7999877929687</c:v>
                </c:pt>
                <c:pt idx="2700">
                  <c:v>271.8999938964843</c:v>
                </c:pt>
                <c:pt idx="2701">
                  <c:v>272.0</c:v>
                </c:pt>
                <c:pt idx="2702">
                  <c:v>272.0999755859375</c:v>
                </c:pt>
                <c:pt idx="2703">
                  <c:v>272.1999816894534</c:v>
                </c:pt>
                <c:pt idx="2704">
                  <c:v>272.2999877929687</c:v>
                </c:pt>
                <c:pt idx="2705">
                  <c:v>272.3999938964843</c:v>
                </c:pt>
                <c:pt idx="2706">
                  <c:v>272.5</c:v>
                </c:pt>
                <c:pt idx="2707">
                  <c:v>272.5999755859375</c:v>
                </c:pt>
                <c:pt idx="2708">
                  <c:v>272.6999816894534</c:v>
                </c:pt>
                <c:pt idx="2709">
                  <c:v>272.7999877929687</c:v>
                </c:pt>
                <c:pt idx="2710">
                  <c:v>272.8999938964843</c:v>
                </c:pt>
                <c:pt idx="2711">
                  <c:v>273.0</c:v>
                </c:pt>
                <c:pt idx="2712">
                  <c:v>273.0999755859375</c:v>
                </c:pt>
                <c:pt idx="2713">
                  <c:v>273.1999816894534</c:v>
                </c:pt>
                <c:pt idx="2714">
                  <c:v>273.2999877929687</c:v>
                </c:pt>
                <c:pt idx="2715">
                  <c:v>273.3999938964843</c:v>
                </c:pt>
                <c:pt idx="2716">
                  <c:v>273.5</c:v>
                </c:pt>
                <c:pt idx="2717">
                  <c:v>273.5999755859375</c:v>
                </c:pt>
                <c:pt idx="2718">
                  <c:v>273.6999816894534</c:v>
                </c:pt>
                <c:pt idx="2719">
                  <c:v>273.7999877929687</c:v>
                </c:pt>
                <c:pt idx="2720">
                  <c:v>273.8999938964843</c:v>
                </c:pt>
                <c:pt idx="2721">
                  <c:v>274.0</c:v>
                </c:pt>
                <c:pt idx="2722">
                  <c:v>274.0999755859375</c:v>
                </c:pt>
                <c:pt idx="2723">
                  <c:v>274.1999816894534</c:v>
                </c:pt>
                <c:pt idx="2724">
                  <c:v>274.2999877929687</c:v>
                </c:pt>
                <c:pt idx="2725">
                  <c:v>274.3999938964843</c:v>
                </c:pt>
                <c:pt idx="2726">
                  <c:v>274.5</c:v>
                </c:pt>
                <c:pt idx="2727">
                  <c:v>274.5999755859375</c:v>
                </c:pt>
                <c:pt idx="2728">
                  <c:v>274.6999816894534</c:v>
                </c:pt>
                <c:pt idx="2729">
                  <c:v>274.7999877929687</c:v>
                </c:pt>
                <c:pt idx="2730">
                  <c:v>274.8999938964843</c:v>
                </c:pt>
                <c:pt idx="2731">
                  <c:v>275.0</c:v>
                </c:pt>
                <c:pt idx="2732">
                  <c:v>275.0999755859375</c:v>
                </c:pt>
                <c:pt idx="2733">
                  <c:v>275.1999816894534</c:v>
                </c:pt>
                <c:pt idx="2734">
                  <c:v>275.2999877929687</c:v>
                </c:pt>
                <c:pt idx="2735">
                  <c:v>275.3999938964843</c:v>
                </c:pt>
                <c:pt idx="2736">
                  <c:v>275.5</c:v>
                </c:pt>
                <c:pt idx="2737">
                  <c:v>275.5999755859375</c:v>
                </c:pt>
                <c:pt idx="2738">
                  <c:v>275.6999816894534</c:v>
                </c:pt>
                <c:pt idx="2739">
                  <c:v>275.7999877929687</c:v>
                </c:pt>
                <c:pt idx="2740">
                  <c:v>275.8999938964843</c:v>
                </c:pt>
                <c:pt idx="2741">
                  <c:v>276.0</c:v>
                </c:pt>
                <c:pt idx="2742">
                  <c:v>276.0999755859375</c:v>
                </c:pt>
                <c:pt idx="2743">
                  <c:v>276.1999816894534</c:v>
                </c:pt>
                <c:pt idx="2744">
                  <c:v>276.2999877929687</c:v>
                </c:pt>
                <c:pt idx="2745">
                  <c:v>276.3999938964843</c:v>
                </c:pt>
                <c:pt idx="2746">
                  <c:v>276.5</c:v>
                </c:pt>
                <c:pt idx="2747">
                  <c:v>276.5999755859375</c:v>
                </c:pt>
                <c:pt idx="2748">
                  <c:v>276.6999816894534</c:v>
                </c:pt>
                <c:pt idx="2749">
                  <c:v>276.7999877929687</c:v>
                </c:pt>
                <c:pt idx="2750">
                  <c:v>276.8999938964843</c:v>
                </c:pt>
                <c:pt idx="2751">
                  <c:v>277.0</c:v>
                </c:pt>
                <c:pt idx="2752">
                  <c:v>277.0999755859375</c:v>
                </c:pt>
                <c:pt idx="2753">
                  <c:v>277.1999816894534</c:v>
                </c:pt>
                <c:pt idx="2754">
                  <c:v>277.2999877929687</c:v>
                </c:pt>
                <c:pt idx="2755">
                  <c:v>277.3999938964843</c:v>
                </c:pt>
                <c:pt idx="2756">
                  <c:v>277.5</c:v>
                </c:pt>
                <c:pt idx="2757">
                  <c:v>277.5999755859375</c:v>
                </c:pt>
                <c:pt idx="2758">
                  <c:v>277.6999816894534</c:v>
                </c:pt>
                <c:pt idx="2759">
                  <c:v>277.7999877929687</c:v>
                </c:pt>
                <c:pt idx="2760">
                  <c:v>277.8999938964843</c:v>
                </c:pt>
                <c:pt idx="2761">
                  <c:v>278.0</c:v>
                </c:pt>
                <c:pt idx="2762">
                  <c:v>278.0999755859375</c:v>
                </c:pt>
                <c:pt idx="2763">
                  <c:v>278.1999816894534</c:v>
                </c:pt>
                <c:pt idx="2764">
                  <c:v>278.2999877929687</c:v>
                </c:pt>
                <c:pt idx="2765">
                  <c:v>278.3999938964843</c:v>
                </c:pt>
                <c:pt idx="2766">
                  <c:v>278.5</c:v>
                </c:pt>
                <c:pt idx="2767">
                  <c:v>278.5999755859375</c:v>
                </c:pt>
                <c:pt idx="2768">
                  <c:v>278.6999816894534</c:v>
                </c:pt>
                <c:pt idx="2769">
                  <c:v>278.7999877929687</c:v>
                </c:pt>
                <c:pt idx="2770">
                  <c:v>278.8999938964843</c:v>
                </c:pt>
                <c:pt idx="2771">
                  <c:v>279.0</c:v>
                </c:pt>
                <c:pt idx="2772">
                  <c:v>279.0999755859375</c:v>
                </c:pt>
                <c:pt idx="2773">
                  <c:v>279.1999816894534</c:v>
                </c:pt>
                <c:pt idx="2774">
                  <c:v>279.2999877929687</c:v>
                </c:pt>
                <c:pt idx="2775">
                  <c:v>279.3999938964843</c:v>
                </c:pt>
                <c:pt idx="2776">
                  <c:v>279.5</c:v>
                </c:pt>
                <c:pt idx="2777">
                  <c:v>279.5999755859375</c:v>
                </c:pt>
                <c:pt idx="2778">
                  <c:v>279.6999816894534</c:v>
                </c:pt>
                <c:pt idx="2779">
                  <c:v>279.7999877929687</c:v>
                </c:pt>
                <c:pt idx="2780">
                  <c:v>279.8999938964843</c:v>
                </c:pt>
                <c:pt idx="2781">
                  <c:v>280.0</c:v>
                </c:pt>
                <c:pt idx="2782">
                  <c:v>280.0999755859375</c:v>
                </c:pt>
                <c:pt idx="2783">
                  <c:v>280.1999816894534</c:v>
                </c:pt>
                <c:pt idx="2784">
                  <c:v>280.2999877929687</c:v>
                </c:pt>
                <c:pt idx="2785">
                  <c:v>280.3999938964843</c:v>
                </c:pt>
                <c:pt idx="2786">
                  <c:v>280.5</c:v>
                </c:pt>
                <c:pt idx="2787">
                  <c:v>280.5999755859375</c:v>
                </c:pt>
                <c:pt idx="2788">
                  <c:v>280.6999816894534</c:v>
                </c:pt>
                <c:pt idx="2789">
                  <c:v>280.7999877929687</c:v>
                </c:pt>
                <c:pt idx="2790">
                  <c:v>280.8999938964843</c:v>
                </c:pt>
                <c:pt idx="2791">
                  <c:v>281.0</c:v>
                </c:pt>
                <c:pt idx="2792">
                  <c:v>281.0999755859375</c:v>
                </c:pt>
                <c:pt idx="2793">
                  <c:v>281.1999816894534</c:v>
                </c:pt>
                <c:pt idx="2794">
                  <c:v>281.2999877929687</c:v>
                </c:pt>
                <c:pt idx="2795">
                  <c:v>281.3999938964843</c:v>
                </c:pt>
                <c:pt idx="2796">
                  <c:v>281.5</c:v>
                </c:pt>
                <c:pt idx="2797">
                  <c:v>281.5999755859375</c:v>
                </c:pt>
                <c:pt idx="2798">
                  <c:v>281.6999816894534</c:v>
                </c:pt>
                <c:pt idx="2799">
                  <c:v>281.7999877929687</c:v>
                </c:pt>
                <c:pt idx="2800">
                  <c:v>281.8999938964843</c:v>
                </c:pt>
                <c:pt idx="2801">
                  <c:v>282.0</c:v>
                </c:pt>
                <c:pt idx="2802">
                  <c:v>282.0999755859375</c:v>
                </c:pt>
                <c:pt idx="2803">
                  <c:v>282.1999816894534</c:v>
                </c:pt>
                <c:pt idx="2804">
                  <c:v>282.2999877929687</c:v>
                </c:pt>
                <c:pt idx="2805">
                  <c:v>282.3999938964843</c:v>
                </c:pt>
                <c:pt idx="2806">
                  <c:v>282.5</c:v>
                </c:pt>
                <c:pt idx="2807">
                  <c:v>282.5999755859375</c:v>
                </c:pt>
                <c:pt idx="2808">
                  <c:v>282.6999816894534</c:v>
                </c:pt>
                <c:pt idx="2809">
                  <c:v>282.7999877929687</c:v>
                </c:pt>
                <c:pt idx="2810">
                  <c:v>282.8999938964843</c:v>
                </c:pt>
                <c:pt idx="2811">
                  <c:v>283.0</c:v>
                </c:pt>
                <c:pt idx="2812">
                  <c:v>283.0999755859375</c:v>
                </c:pt>
                <c:pt idx="2813">
                  <c:v>283.1999816894534</c:v>
                </c:pt>
                <c:pt idx="2814">
                  <c:v>283.2999877929687</c:v>
                </c:pt>
                <c:pt idx="2815">
                  <c:v>283.3999938964843</c:v>
                </c:pt>
                <c:pt idx="2816">
                  <c:v>283.5</c:v>
                </c:pt>
                <c:pt idx="2817">
                  <c:v>283.5999755859375</c:v>
                </c:pt>
                <c:pt idx="2818">
                  <c:v>283.6999816894534</c:v>
                </c:pt>
                <c:pt idx="2819">
                  <c:v>283.7999877929687</c:v>
                </c:pt>
                <c:pt idx="2820">
                  <c:v>283.8999938964843</c:v>
                </c:pt>
                <c:pt idx="2821">
                  <c:v>284.0</c:v>
                </c:pt>
                <c:pt idx="2822">
                  <c:v>284.0999755859375</c:v>
                </c:pt>
                <c:pt idx="2823">
                  <c:v>284.1999816894534</c:v>
                </c:pt>
                <c:pt idx="2824">
                  <c:v>284.2999877929687</c:v>
                </c:pt>
                <c:pt idx="2825">
                  <c:v>284.3999938964843</c:v>
                </c:pt>
                <c:pt idx="2826">
                  <c:v>284.5</c:v>
                </c:pt>
                <c:pt idx="2827">
                  <c:v>284.5999755859375</c:v>
                </c:pt>
                <c:pt idx="2828">
                  <c:v>284.6999816894534</c:v>
                </c:pt>
                <c:pt idx="2829">
                  <c:v>284.7999877929687</c:v>
                </c:pt>
                <c:pt idx="2830">
                  <c:v>284.8999938964843</c:v>
                </c:pt>
                <c:pt idx="2831">
                  <c:v>285.0</c:v>
                </c:pt>
                <c:pt idx="2832">
                  <c:v>285.0999755859375</c:v>
                </c:pt>
                <c:pt idx="2833">
                  <c:v>285.1999816894534</c:v>
                </c:pt>
                <c:pt idx="2834">
                  <c:v>285.2999877929687</c:v>
                </c:pt>
                <c:pt idx="2835">
                  <c:v>285.3999938964843</c:v>
                </c:pt>
                <c:pt idx="2836">
                  <c:v>285.5</c:v>
                </c:pt>
                <c:pt idx="2837">
                  <c:v>285.5999755859375</c:v>
                </c:pt>
                <c:pt idx="2838">
                  <c:v>285.6999816894534</c:v>
                </c:pt>
                <c:pt idx="2839">
                  <c:v>285.7999877929687</c:v>
                </c:pt>
                <c:pt idx="2840">
                  <c:v>285.8999938964843</c:v>
                </c:pt>
                <c:pt idx="2841">
                  <c:v>286.0</c:v>
                </c:pt>
                <c:pt idx="2842">
                  <c:v>286.0999755859375</c:v>
                </c:pt>
                <c:pt idx="2843">
                  <c:v>286.1999816894534</c:v>
                </c:pt>
                <c:pt idx="2844">
                  <c:v>286.2999877929687</c:v>
                </c:pt>
                <c:pt idx="2845">
                  <c:v>286.3999938964843</c:v>
                </c:pt>
                <c:pt idx="2846">
                  <c:v>286.5</c:v>
                </c:pt>
                <c:pt idx="2847">
                  <c:v>286.5999755859375</c:v>
                </c:pt>
                <c:pt idx="2848">
                  <c:v>286.6999816894534</c:v>
                </c:pt>
                <c:pt idx="2849">
                  <c:v>286.7999877929687</c:v>
                </c:pt>
                <c:pt idx="2850">
                  <c:v>286.8999938964843</c:v>
                </c:pt>
                <c:pt idx="2851">
                  <c:v>287.0</c:v>
                </c:pt>
                <c:pt idx="2852">
                  <c:v>287.0999755859375</c:v>
                </c:pt>
                <c:pt idx="2853">
                  <c:v>287.1999816894534</c:v>
                </c:pt>
                <c:pt idx="2854">
                  <c:v>287.2999877929687</c:v>
                </c:pt>
                <c:pt idx="2855">
                  <c:v>287.3999938964843</c:v>
                </c:pt>
                <c:pt idx="2856">
                  <c:v>287.5</c:v>
                </c:pt>
                <c:pt idx="2857">
                  <c:v>287.5999755859375</c:v>
                </c:pt>
                <c:pt idx="2858">
                  <c:v>287.6999816894534</c:v>
                </c:pt>
                <c:pt idx="2859">
                  <c:v>287.7999877929687</c:v>
                </c:pt>
                <c:pt idx="2860">
                  <c:v>287.8999938964843</c:v>
                </c:pt>
                <c:pt idx="2861">
                  <c:v>288.0</c:v>
                </c:pt>
                <c:pt idx="2862">
                  <c:v>288.0999755859375</c:v>
                </c:pt>
                <c:pt idx="2863">
                  <c:v>288.1999816894534</c:v>
                </c:pt>
                <c:pt idx="2864">
                  <c:v>288.2999877929687</c:v>
                </c:pt>
                <c:pt idx="2865">
                  <c:v>288.3999938964843</c:v>
                </c:pt>
                <c:pt idx="2866">
                  <c:v>288.5</c:v>
                </c:pt>
                <c:pt idx="2867">
                  <c:v>288.5999755859375</c:v>
                </c:pt>
                <c:pt idx="2868">
                  <c:v>288.6999816894534</c:v>
                </c:pt>
                <c:pt idx="2869">
                  <c:v>288.7999877929687</c:v>
                </c:pt>
                <c:pt idx="2870">
                  <c:v>288.8999938964843</c:v>
                </c:pt>
                <c:pt idx="2871">
                  <c:v>289.0</c:v>
                </c:pt>
                <c:pt idx="2872">
                  <c:v>289.0999755859375</c:v>
                </c:pt>
                <c:pt idx="2873">
                  <c:v>289.1999816894534</c:v>
                </c:pt>
                <c:pt idx="2874">
                  <c:v>289.2999877929687</c:v>
                </c:pt>
                <c:pt idx="2875">
                  <c:v>289.3999938964843</c:v>
                </c:pt>
                <c:pt idx="2876">
                  <c:v>289.5</c:v>
                </c:pt>
                <c:pt idx="2877">
                  <c:v>289.5999755859375</c:v>
                </c:pt>
                <c:pt idx="2878">
                  <c:v>289.6999816894534</c:v>
                </c:pt>
                <c:pt idx="2879">
                  <c:v>289.7999877929687</c:v>
                </c:pt>
                <c:pt idx="2880">
                  <c:v>289.8999938964843</c:v>
                </c:pt>
                <c:pt idx="2881">
                  <c:v>290.0</c:v>
                </c:pt>
                <c:pt idx="2882">
                  <c:v>290.0999755859375</c:v>
                </c:pt>
                <c:pt idx="2883">
                  <c:v>290.1999816894534</c:v>
                </c:pt>
                <c:pt idx="2884">
                  <c:v>290.2999877929687</c:v>
                </c:pt>
                <c:pt idx="2885">
                  <c:v>290.3999938964843</c:v>
                </c:pt>
                <c:pt idx="2886">
                  <c:v>290.5</c:v>
                </c:pt>
                <c:pt idx="2887">
                  <c:v>290.5999755859375</c:v>
                </c:pt>
                <c:pt idx="2888">
                  <c:v>290.6999816894534</c:v>
                </c:pt>
                <c:pt idx="2889">
                  <c:v>290.7999877929687</c:v>
                </c:pt>
                <c:pt idx="2890">
                  <c:v>290.8999938964843</c:v>
                </c:pt>
                <c:pt idx="2891">
                  <c:v>291.0</c:v>
                </c:pt>
                <c:pt idx="2892">
                  <c:v>291.0999755859375</c:v>
                </c:pt>
                <c:pt idx="2893">
                  <c:v>291.1999816894534</c:v>
                </c:pt>
                <c:pt idx="2894">
                  <c:v>291.2999877929687</c:v>
                </c:pt>
                <c:pt idx="2895">
                  <c:v>291.3999938964843</c:v>
                </c:pt>
                <c:pt idx="2896">
                  <c:v>291.5</c:v>
                </c:pt>
                <c:pt idx="2897">
                  <c:v>291.5999755859375</c:v>
                </c:pt>
                <c:pt idx="2898">
                  <c:v>291.6999816894534</c:v>
                </c:pt>
                <c:pt idx="2899">
                  <c:v>291.7999877929687</c:v>
                </c:pt>
                <c:pt idx="2900">
                  <c:v>291.8999938964843</c:v>
                </c:pt>
                <c:pt idx="2901">
                  <c:v>292.0</c:v>
                </c:pt>
                <c:pt idx="2902">
                  <c:v>292.0999755859375</c:v>
                </c:pt>
                <c:pt idx="2903">
                  <c:v>292.1999816894534</c:v>
                </c:pt>
                <c:pt idx="2904">
                  <c:v>292.2999877929687</c:v>
                </c:pt>
                <c:pt idx="2905">
                  <c:v>292.3999938964843</c:v>
                </c:pt>
                <c:pt idx="2906">
                  <c:v>292.5</c:v>
                </c:pt>
                <c:pt idx="2907">
                  <c:v>292.5999755859375</c:v>
                </c:pt>
                <c:pt idx="2908">
                  <c:v>292.6999816894534</c:v>
                </c:pt>
                <c:pt idx="2909">
                  <c:v>292.7999877929687</c:v>
                </c:pt>
                <c:pt idx="2910">
                  <c:v>292.8999938964843</c:v>
                </c:pt>
                <c:pt idx="2911">
                  <c:v>293.0</c:v>
                </c:pt>
                <c:pt idx="2912">
                  <c:v>293.0999755859375</c:v>
                </c:pt>
                <c:pt idx="2913">
                  <c:v>293.1999816894534</c:v>
                </c:pt>
                <c:pt idx="2914">
                  <c:v>293.2999877929687</c:v>
                </c:pt>
                <c:pt idx="2915">
                  <c:v>293.3999938964843</c:v>
                </c:pt>
                <c:pt idx="2916">
                  <c:v>293.5</c:v>
                </c:pt>
                <c:pt idx="2917">
                  <c:v>293.5999755859375</c:v>
                </c:pt>
                <c:pt idx="2918">
                  <c:v>293.6999816894534</c:v>
                </c:pt>
                <c:pt idx="2919">
                  <c:v>293.7999877929687</c:v>
                </c:pt>
                <c:pt idx="2920">
                  <c:v>293.8999938964843</c:v>
                </c:pt>
                <c:pt idx="2921">
                  <c:v>294.0</c:v>
                </c:pt>
                <c:pt idx="2922">
                  <c:v>294.0999755859375</c:v>
                </c:pt>
                <c:pt idx="2923">
                  <c:v>294.1999816894534</c:v>
                </c:pt>
                <c:pt idx="2924">
                  <c:v>294.2999877929687</c:v>
                </c:pt>
                <c:pt idx="2925">
                  <c:v>294.3999938964843</c:v>
                </c:pt>
                <c:pt idx="2926">
                  <c:v>294.5</c:v>
                </c:pt>
                <c:pt idx="2927">
                  <c:v>294.5999755859375</c:v>
                </c:pt>
                <c:pt idx="2928">
                  <c:v>294.6999816894534</c:v>
                </c:pt>
                <c:pt idx="2929">
                  <c:v>294.7999877929687</c:v>
                </c:pt>
                <c:pt idx="2930">
                  <c:v>294.8999938964843</c:v>
                </c:pt>
                <c:pt idx="2931">
                  <c:v>295.0</c:v>
                </c:pt>
                <c:pt idx="2932">
                  <c:v>295.0999755859375</c:v>
                </c:pt>
                <c:pt idx="2933">
                  <c:v>295.1999816894534</c:v>
                </c:pt>
                <c:pt idx="2934">
                  <c:v>295.2999877929687</c:v>
                </c:pt>
                <c:pt idx="2935">
                  <c:v>295.3999938964843</c:v>
                </c:pt>
                <c:pt idx="2936">
                  <c:v>295.5</c:v>
                </c:pt>
                <c:pt idx="2937">
                  <c:v>295.5999755859375</c:v>
                </c:pt>
                <c:pt idx="2938">
                  <c:v>295.6999816894534</c:v>
                </c:pt>
                <c:pt idx="2939">
                  <c:v>295.7999877929687</c:v>
                </c:pt>
                <c:pt idx="2940">
                  <c:v>295.8999938964843</c:v>
                </c:pt>
                <c:pt idx="2941">
                  <c:v>296.0</c:v>
                </c:pt>
                <c:pt idx="2942">
                  <c:v>296.0999755859375</c:v>
                </c:pt>
                <c:pt idx="2943">
                  <c:v>296.1999816894534</c:v>
                </c:pt>
                <c:pt idx="2944">
                  <c:v>296.2999877929687</c:v>
                </c:pt>
                <c:pt idx="2945">
                  <c:v>296.3999938964843</c:v>
                </c:pt>
                <c:pt idx="2946">
                  <c:v>296.5</c:v>
                </c:pt>
                <c:pt idx="2947">
                  <c:v>296.5999755859375</c:v>
                </c:pt>
                <c:pt idx="2948">
                  <c:v>296.6999816894534</c:v>
                </c:pt>
                <c:pt idx="2949">
                  <c:v>296.7999877929687</c:v>
                </c:pt>
                <c:pt idx="2950">
                  <c:v>296.8999938964843</c:v>
                </c:pt>
                <c:pt idx="2951">
                  <c:v>297.0</c:v>
                </c:pt>
                <c:pt idx="2952">
                  <c:v>297.0999755859375</c:v>
                </c:pt>
                <c:pt idx="2953">
                  <c:v>297.1999816894534</c:v>
                </c:pt>
                <c:pt idx="2954">
                  <c:v>297.2999877929687</c:v>
                </c:pt>
                <c:pt idx="2955">
                  <c:v>297.3999938964843</c:v>
                </c:pt>
                <c:pt idx="2956">
                  <c:v>297.5</c:v>
                </c:pt>
                <c:pt idx="2957">
                  <c:v>297.5999755859375</c:v>
                </c:pt>
                <c:pt idx="2958">
                  <c:v>297.6999816894534</c:v>
                </c:pt>
                <c:pt idx="2959">
                  <c:v>297.7999877929687</c:v>
                </c:pt>
                <c:pt idx="2960">
                  <c:v>297.8999938964843</c:v>
                </c:pt>
                <c:pt idx="2961">
                  <c:v>298.0</c:v>
                </c:pt>
                <c:pt idx="2962">
                  <c:v>298.0999755859375</c:v>
                </c:pt>
                <c:pt idx="2963">
                  <c:v>298.1999816894534</c:v>
                </c:pt>
                <c:pt idx="2964">
                  <c:v>298.2999877929687</c:v>
                </c:pt>
                <c:pt idx="2965">
                  <c:v>298.3999938964843</c:v>
                </c:pt>
                <c:pt idx="2966">
                  <c:v>298.5</c:v>
                </c:pt>
                <c:pt idx="2967">
                  <c:v>298.5999755859375</c:v>
                </c:pt>
                <c:pt idx="2968">
                  <c:v>298.6999816894534</c:v>
                </c:pt>
                <c:pt idx="2969">
                  <c:v>298.7999877929687</c:v>
                </c:pt>
                <c:pt idx="2970">
                  <c:v>298.8999938964843</c:v>
                </c:pt>
                <c:pt idx="2971">
                  <c:v>299.0</c:v>
                </c:pt>
                <c:pt idx="2972">
                  <c:v>299.0999755859375</c:v>
                </c:pt>
                <c:pt idx="2973">
                  <c:v>299.1999816894534</c:v>
                </c:pt>
                <c:pt idx="2974">
                  <c:v>299.2999877929687</c:v>
                </c:pt>
                <c:pt idx="2975">
                  <c:v>299.3999938964843</c:v>
                </c:pt>
                <c:pt idx="2976">
                  <c:v>299.5</c:v>
                </c:pt>
                <c:pt idx="2977">
                  <c:v>299.5999755859375</c:v>
                </c:pt>
                <c:pt idx="2978">
                  <c:v>299.6999816894534</c:v>
                </c:pt>
                <c:pt idx="2979">
                  <c:v>299.7999877929687</c:v>
                </c:pt>
                <c:pt idx="2980">
                  <c:v>299.8999938964843</c:v>
                </c:pt>
                <c:pt idx="2981">
                  <c:v>300.0</c:v>
                </c:pt>
                <c:pt idx="2982">
                  <c:v>300.0999755859375</c:v>
                </c:pt>
                <c:pt idx="2983">
                  <c:v>300.1999816894534</c:v>
                </c:pt>
                <c:pt idx="2984">
                  <c:v>300.2999877929687</c:v>
                </c:pt>
                <c:pt idx="2985">
                  <c:v>300.3999938964843</c:v>
                </c:pt>
                <c:pt idx="2986">
                  <c:v>300.5</c:v>
                </c:pt>
                <c:pt idx="2987">
                  <c:v>300.5999755859375</c:v>
                </c:pt>
                <c:pt idx="2988">
                  <c:v>300.6999816894534</c:v>
                </c:pt>
                <c:pt idx="2989">
                  <c:v>300.7999877929687</c:v>
                </c:pt>
                <c:pt idx="2990">
                  <c:v>300.8999938964843</c:v>
                </c:pt>
                <c:pt idx="2991">
                  <c:v>301.0</c:v>
                </c:pt>
                <c:pt idx="2992">
                  <c:v>301.0999755859375</c:v>
                </c:pt>
                <c:pt idx="2993">
                  <c:v>301.1999816894534</c:v>
                </c:pt>
                <c:pt idx="2994">
                  <c:v>301.2999877929687</c:v>
                </c:pt>
                <c:pt idx="2995">
                  <c:v>301.3999938964843</c:v>
                </c:pt>
                <c:pt idx="2996">
                  <c:v>301.5</c:v>
                </c:pt>
                <c:pt idx="2997">
                  <c:v>301.5999755859375</c:v>
                </c:pt>
                <c:pt idx="2998">
                  <c:v>301.6999816894534</c:v>
                </c:pt>
                <c:pt idx="2999">
                  <c:v>301.7999877929687</c:v>
                </c:pt>
                <c:pt idx="3000">
                  <c:v>301.8999938964843</c:v>
                </c:pt>
                <c:pt idx="3001">
                  <c:v>302.0</c:v>
                </c:pt>
                <c:pt idx="3002">
                  <c:v>302.0999755859375</c:v>
                </c:pt>
                <c:pt idx="3003">
                  <c:v>302.1999816894534</c:v>
                </c:pt>
                <c:pt idx="3004">
                  <c:v>302.2999877929687</c:v>
                </c:pt>
                <c:pt idx="3005">
                  <c:v>302.3999938964843</c:v>
                </c:pt>
                <c:pt idx="3006">
                  <c:v>302.5</c:v>
                </c:pt>
                <c:pt idx="3007">
                  <c:v>302.5999755859375</c:v>
                </c:pt>
                <c:pt idx="3008">
                  <c:v>302.6999816894534</c:v>
                </c:pt>
                <c:pt idx="3009">
                  <c:v>302.7999877929687</c:v>
                </c:pt>
                <c:pt idx="3010">
                  <c:v>302.8999938964843</c:v>
                </c:pt>
                <c:pt idx="3011">
                  <c:v>303.0</c:v>
                </c:pt>
                <c:pt idx="3012">
                  <c:v>303.0999755859375</c:v>
                </c:pt>
                <c:pt idx="3013">
                  <c:v>303.1999816894534</c:v>
                </c:pt>
                <c:pt idx="3014">
                  <c:v>303.2999877929687</c:v>
                </c:pt>
                <c:pt idx="3015">
                  <c:v>303.3999938964843</c:v>
                </c:pt>
                <c:pt idx="3016">
                  <c:v>303.5</c:v>
                </c:pt>
                <c:pt idx="3017">
                  <c:v>303.5999755859375</c:v>
                </c:pt>
                <c:pt idx="3018">
                  <c:v>303.6999816894534</c:v>
                </c:pt>
                <c:pt idx="3019">
                  <c:v>303.7999877929687</c:v>
                </c:pt>
                <c:pt idx="3020">
                  <c:v>303.8999938964843</c:v>
                </c:pt>
                <c:pt idx="3021">
                  <c:v>304.0</c:v>
                </c:pt>
                <c:pt idx="3022">
                  <c:v>304.0999755859375</c:v>
                </c:pt>
                <c:pt idx="3023">
                  <c:v>304.1999816894534</c:v>
                </c:pt>
                <c:pt idx="3024">
                  <c:v>304.2999877929687</c:v>
                </c:pt>
                <c:pt idx="3025">
                  <c:v>304.3999938964843</c:v>
                </c:pt>
                <c:pt idx="3026">
                  <c:v>304.5</c:v>
                </c:pt>
                <c:pt idx="3027">
                  <c:v>304.5999755859375</c:v>
                </c:pt>
                <c:pt idx="3028">
                  <c:v>304.6999816894534</c:v>
                </c:pt>
                <c:pt idx="3029">
                  <c:v>304.7999877929687</c:v>
                </c:pt>
                <c:pt idx="3030">
                  <c:v>304.8999938964843</c:v>
                </c:pt>
                <c:pt idx="3031">
                  <c:v>305.0</c:v>
                </c:pt>
                <c:pt idx="3032">
                  <c:v>305.0999755859375</c:v>
                </c:pt>
                <c:pt idx="3033">
                  <c:v>305.1999816894534</c:v>
                </c:pt>
                <c:pt idx="3034">
                  <c:v>305.2999877929687</c:v>
                </c:pt>
                <c:pt idx="3035">
                  <c:v>305.3999938964843</c:v>
                </c:pt>
                <c:pt idx="3036">
                  <c:v>305.5</c:v>
                </c:pt>
                <c:pt idx="3037">
                  <c:v>305.5999755859375</c:v>
                </c:pt>
                <c:pt idx="3038">
                  <c:v>305.6999816894534</c:v>
                </c:pt>
                <c:pt idx="3039">
                  <c:v>305.7999877929687</c:v>
                </c:pt>
                <c:pt idx="3040">
                  <c:v>305.8999938964843</c:v>
                </c:pt>
                <c:pt idx="3041">
                  <c:v>306.0</c:v>
                </c:pt>
                <c:pt idx="3042">
                  <c:v>306.0999755859375</c:v>
                </c:pt>
                <c:pt idx="3043">
                  <c:v>306.1999816894534</c:v>
                </c:pt>
                <c:pt idx="3044">
                  <c:v>306.2999877929687</c:v>
                </c:pt>
                <c:pt idx="3045">
                  <c:v>306.3999938964843</c:v>
                </c:pt>
                <c:pt idx="3046">
                  <c:v>306.5</c:v>
                </c:pt>
                <c:pt idx="3047">
                  <c:v>306.5999755859375</c:v>
                </c:pt>
                <c:pt idx="3048">
                  <c:v>306.6999816894534</c:v>
                </c:pt>
                <c:pt idx="3049">
                  <c:v>306.7999877929687</c:v>
                </c:pt>
                <c:pt idx="3050">
                  <c:v>306.8999938964843</c:v>
                </c:pt>
                <c:pt idx="3051">
                  <c:v>307.0</c:v>
                </c:pt>
                <c:pt idx="3052">
                  <c:v>307.0999755859375</c:v>
                </c:pt>
                <c:pt idx="3053">
                  <c:v>307.1999816894534</c:v>
                </c:pt>
                <c:pt idx="3054">
                  <c:v>307.2999877929687</c:v>
                </c:pt>
                <c:pt idx="3055">
                  <c:v>307.3999938964843</c:v>
                </c:pt>
                <c:pt idx="3056">
                  <c:v>307.5</c:v>
                </c:pt>
                <c:pt idx="3057">
                  <c:v>307.5999755859375</c:v>
                </c:pt>
                <c:pt idx="3058">
                  <c:v>307.6999816894534</c:v>
                </c:pt>
                <c:pt idx="3059">
                  <c:v>307.7999877929687</c:v>
                </c:pt>
                <c:pt idx="3060">
                  <c:v>307.8999938964843</c:v>
                </c:pt>
                <c:pt idx="3061">
                  <c:v>308.0</c:v>
                </c:pt>
                <c:pt idx="3062">
                  <c:v>308.0999755859375</c:v>
                </c:pt>
                <c:pt idx="3063">
                  <c:v>308.1999816894534</c:v>
                </c:pt>
                <c:pt idx="3064">
                  <c:v>308.2999877929687</c:v>
                </c:pt>
                <c:pt idx="3065">
                  <c:v>308.3999938964843</c:v>
                </c:pt>
                <c:pt idx="3066">
                  <c:v>308.5</c:v>
                </c:pt>
                <c:pt idx="3067">
                  <c:v>308.5999755859375</c:v>
                </c:pt>
                <c:pt idx="3068">
                  <c:v>308.6999816894534</c:v>
                </c:pt>
                <c:pt idx="3069">
                  <c:v>308.7999877929687</c:v>
                </c:pt>
                <c:pt idx="3070">
                  <c:v>308.8999938964843</c:v>
                </c:pt>
                <c:pt idx="3071">
                  <c:v>309.0</c:v>
                </c:pt>
                <c:pt idx="3072">
                  <c:v>309.0999755859375</c:v>
                </c:pt>
                <c:pt idx="3073">
                  <c:v>309.1999816894534</c:v>
                </c:pt>
                <c:pt idx="3074">
                  <c:v>309.2999877929687</c:v>
                </c:pt>
                <c:pt idx="3075">
                  <c:v>309.3999938964843</c:v>
                </c:pt>
                <c:pt idx="3076">
                  <c:v>309.5</c:v>
                </c:pt>
                <c:pt idx="3077">
                  <c:v>309.5999755859375</c:v>
                </c:pt>
                <c:pt idx="3078">
                  <c:v>309.6999816894534</c:v>
                </c:pt>
                <c:pt idx="3079">
                  <c:v>309.7999877929687</c:v>
                </c:pt>
                <c:pt idx="3080">
                  <c:v>309.8999938964843</c:v>
                </c:pt>
                <c:pt idx="3081">
                  <c:v>310.0</c:v>
                </c:pt>
                <c:pt idx="3082">
                  <c:v>310.0999755859375</c:v>
                </c:pt>
                <c:pt idx="3083">
                  <c:v>310.1999816894534</c:v>
                </c:pt>
                <c:pt idx="3084">
                  <c:v>310.2999877929687</c:v>
                </c:pt>
                <c:pt idx="3085">
                  <c:v>310.3999938964843</c:v>
                </c:pt>
                <c:pt idx="3086">
                  <c:v>310.5</c:v>
                </c:pt>
                <c:pt idx="3087">
                  <c:v>310.5999755859375</c:v>
                </c:pt>
                <c:pt idx="3088">
                  <c:v>310.6999816894534</c:v>
                </c:pt>
                <c:pt idx="3089">
                  <c:v>310.7999877929687</c:v>
                </c:pt>
                <c:pt idx="3090">
                  <c:v>310.8999938964843</c:v>
                </c:pt>
                <c:pt idx="3091">
                  <c:v>311.0</c:v>
                </c:pt>
                <c:pt idx="3092">
                  <c:v>311.0999755859375</c:v>
                </c:pt>
                <c:pt idx="3093">
                  <c:v>311.1999816894534</c:v>
                </c:pt>
                <c:pt idx="3094">
                  <c:v>311.2999877929687</c:v>
                </c:pt>
                <c:pt idx="3095">
                  <c:v>311.3999938964843</c:v>
                </c:pt>
                <c:pt idx="3096">
                  <c:v>311.5</c:v>
                </c:pt>
                <c:pt idx="3097">
                  <c:v>311.5999755859375</c:v>
                </c:pt>
                <c:pt idx="3098">
                  <c:v>311.6999816894534</c:v>
                </c:pt>
                <c:pt idx="3099">
                  <c:v>311.7999877929687</c:v>
                </c:pt>
                <c:pt idx="3100">
                  <c:v>311.8999938964843</c:v>
                </c:pt>
                <c:pt idx="3101">
                  <c:v>312.0</c:v>
                </c:pt>
                <c:pt idx="3102">
                  <c:v>312.0999755859375</c:v>
                </c:pt>
                <c:pt idx="3103">
                  <c:v>312.1999816894534</c:v>
                </c:pt>
                <c:pt idx="3104">
                  <c:v>312.2999877929687</c:v>
                </c:pt>
                <c:pt idx="3105">
                  <c:v>312.3999938964843</c:v>
                </c:pt>
                <c:pt idx="3106">
                  <c:v>312.5</c:v>
                </c:pt>
                <c:pt idx="3107">
                  <c:v>312.5999755859375</c:v>
                </c:pt>
                <c:pt idx="3108">
                  <c:v>312.6999816894534</c:v>
                </c:pt>
                <c:pt idx="3109">
                  <c:v>312.7999877929687</c:v>
                </c:pt>
                <c:pt idx="3110">
                  <c:v>312.8999938964843</c:v>
                </c:pt>
                <c:pt idx="3111">
                  <c:v>313.0</c:v>
                </c:pt>
                <c:pt idx="3112">
                  <c:v>313.0999755859375</c:v>
                </c:pt>
                <c:pt idx="3113">
                  <c:v>313.1999816894534</c:v>
                </c:pt>
                <c:pt idx="3114">
                  <c:v>313.2999877929687</c:v>
                </c:pt>
                <c:pt idx="3115">
                  <c:v>313.3999938964843</c:v>
                </c:pt>
                <c:pt idx="3116">
                  <c:v>313.5</c:v>
                </c:pt>
                <c:pt idx="3117">
                  <c:v>313.5999755859375</c:v>
                </c:pt>
                <c:pt idx="3118">
                  <c:v>313.6999816894534</c:v>
                </c:pt>
                <c:pt idx="3119">
                  <c:v>313.7999877929687</c:v>
                </c:pt>
                <c:pt idx="3120">
                  <c:v>313.8999938964843</c:v>
                </c:pt>
                <c:pt idx="3121">
                  <c:v>314.0</c:v>
                </c:pt>
                <c:pt idx="3122">
                  <c:v>314.0999755859375</c:v>
                </c:pt>
                <c:pt idx="3123">
                  <c:v>314.1999816894534</c:v>
                </c:pt>
                <c:pt idx="3124">
                  <c:v>314.2999877929687</c:v>
                </c:pt>
                <c:pt idx="3125">
                  <c:v>314.3999938964843</c:v>
                </c:pt>
                <c:pt idx="3126">
                  <c:v>314.5</c:v>
                </c:pt>
                <c:pt idx="3127">
                  <c:v>314.5999755859375</c:v>
                </c:pt>
                <c:pt idx="3128">
                  <c:v>314.6999816894534</c:v>
                </c:pt>
                <c:pt idx="3129">
                  <c:v>314.7999877929687</c:v>
                </c:pt>
                <c:pt idx="3130">
                  <c:v>314.8999938964843</c:v>
                </c:pt>
                <c:pt idx="3131">
                  <c:v>315.0</c:v>
                </c:pt>
                <c:pt idx="3132">
                  <c:v>315.0999755859375</c:v>
                </c:pt>
                <c:pt idx="3133">
                  <c:v>315.1999816894534</c:v>
                </c:pt>
                <c:pt idx="3134">
                  <c:v>315.2999877929687</c:v>
                </c:pt>
                <c:pt idx="3135">
                  <c:v>315.3999938964843</c:v>
                </c:pt>
                <c:pt idx="3136">
                  <c:v>315.5</c:v>
                </c:pt>
                <c:pt idx="3137">
                  <c:v>315.5999755859375</c:v>
                </c:pt>
                <c:pt idx="3138">
                  <c:v>315.6999816894534</c:v>
                </c:pt>
                <c:pt idx="3139">
                  <c:v>315.7999877929687</c:v>
                </c:pt>
                <c:pt idx="3140">
                  <c:v>315.8999938964843</c:v>
                </c:pt>
                <c:pt idx="3141">
                  <c:v>316.0</c:v>
                </c:pt>
                <c:pt idx="3142">
                  <c:v>316.0999755859375</c:v>
                </c:pt>
                <c:pt idx="3143">
                  <c:v>316.1999816894534</c:v>
                </c:pt>
                <c:pt idx="3144">
                  <c:v>316.2999877929687</c:v>
                </c:pt>
                <c:pt idx="3145">
                  <c:v>316.3999938964843</c:v>
                </c:pt>
                <c:pt idx="3146">
                  <c:v>316.5</c:v>
                </c:pt>
                <c:pt idx="3147">
                  <c:v>316.5999755859375</c:v>
                </c:pt>
                <c:pt idx="3148">
                  <c:v>316.6999816894534</c:v>
                </c:pt>
                <c:pt idx="3149">
                  <c:v>316.7999877929687</c:v>
                </c:pt>
                <c:pt idx="3150">
                  <c:v>316.8999938964843</c:v>
                </c:pt>
                <c:pt idx="3151">
                  <c:v>317.0</c:v>
                </c:pt>
                <c:pt idx="3152">
                  <c:v>317.0999755859375</c:v>
                </c:pt>
                <c:pt idx="3153">
                  <c:v>317.1999816894534</c:v>
                </c:pt>
                <c:pt idx="3154">
                  <c:v>317.2999877929687</c:v>
                </c:pt>
                <c:pt idx="3155">
                  <c:v>317.3999938964843</c:v>
                </c:pt>
                <c:pt idx="3156">
                  <c:v>317.5</c:v>
                </c:pt>
                <c:pt idx="3157">
                  <c:v>317.5999755859375</c:v>
                </c:pt>
                <c:pt idx="3158">
                  <c:v>317.6999816894534</c:v>
                </c:pt>
                <c:pt idx="3159">
                  <c:v>317.7999877929687</c:v>
                </c:pt>
                <c:pt idx="3160">
                  <c:v>317.8999938964843</c:v>
                </c:pt>
                <c:pt idx="3161">
                  <c:v>318.0</c:v>
                </c:pt>
                <c:pt idx="3162">
                  <c:v>318.0999755859375</c:v>
                </c:pt>
                <c:pt idx="3163">
                  <c:v>318.1999816894534</c:v>
                </c:pt>
                <c:pt idx="3164">
                  <c:v>318.2999877929687</c:v>
                </c:pt>
                <c:pt idx="3165">
                  <c:v>318.3999938964843</c:v>
                </c:pt>
                <c:pt idx="3166">
                  <c:v>318.5</c:v>
                </c:pt>
                <c:pt idx="3167">
                  <c:v>318.5999755859375</c:v>
                </c:pt>
                <c:pt idx="3168">
                  <c:v>318.6999816894534</c:v>
                </c:pt>
                <c:pt idx="3169">
                  <c:v>318.7999877929687</c:v>
                </c:pt>
                <c:pt idx="3170">
                  <c:v>318.8999938964843</c:v>
                </c:pt>
                <c:pt idx="3171">
                  <c:v>319.0</c:v>
                </c:pt>
                <c:pt idx="3172">
                  <c:v>319.0999755859375</c:v>
                </c:pt>
                <c:pt idx="3173">
                  <c:v>319.1999816894534</c:v>
                </c:pt>
                <c:pt idx="3174">
                  <c:v>319.2999877929687</c:v>
                </c:pt>
                <c:pt idx="3175">
                  <c:v>319.3999938964843</c:v>
                </c:pt>
                <c:pt idx="3176">
                  <c:v>319.5</c:v>
                </c:pt>
                <c:pt idx="3177">
                  <c:v>319.5999755859375</c:v>
                </c:pt>
                <c:pt idx="3178">
                  <c:v>319.6999816894534</c:v>
                </c:pt>
                <c:pt idx="3179">
                  <c:v>319.7999877929687</c:v>
                </c:pt>
                <c:pt idx="3180">
                  <c:v>319.8999938964843</c:v>
                </c:pt>
                <c:pt idx="3181">
                  <c:v>320.0</c:v>
                </c:pt>
                <c:pt idx="3182">
                  <c:v>320.0999755859375</c:v>
                </c:pt>
                <c:pt idx="3183">
                  <c:v>320.1999816894534</c:v>
                </c:pt>
                <c:pt idx="3184">
                  <c:v>320.2999877929687</c:v>
                </c:pt>
                <c:pt idx="3185">
                  <c:v>320.3999938964843</c:v>
                </c:pt>
                <c:pt idx="3186">
                  <c:v>320.5</c:v>
                </c:pt>
                <c:pt idx="3187">
                  <c:v>320.5999755859375</c:v>
                </c:pt>
                <c:pt idx="3188">
                  <c:v>320.6999816894534</c:v>
                </c:pt>
                <c:pt idx="3189">
                  <c:v>320.7999877929687</c:v>
                </c:pt>
                <c:pt idx="3190">
                  <c:v>320.8999938964843</c:v>
                </c:pt>
                <c:pt idx="3191">
                  <c:v>321.0</c:v>
                </c:pt>
                <c:pt idx="3192">
                  <c:v>321.0999755859375</c:v>
                </c:pt>
                <c:pt idx="3193">
                  <c:v>321.1999816894534</c:v>
                </c:pt>
                <c:pt idx="3194">
                  <c:v>321.2999877929687</c:v>
                </c:pt>
                <c:pt idx="3195">
                  <c:v>321.3999938964843</c:v>
                </c:pt>
                <c:pt idx="3196">
                  <c:v>321.5</c:v>
                </c:pt>
                <c:pt idx="3197">
                  <c:v>321.5999755859375</c:v>
                </c:pt>
                <c:pt idx="3198">
                  <c:v>321.6999816894534</c:v>
                </c:pt>
                <c:pt idx="3199">
                  <c:v>321.7999877929687</c:v>
                </c:pt>
                <c:pt idx="3200">
                  <c:v>321.8999938964843</c:v>
                </c:pt>
                <c:pt idx="3201">
                  <c:v>322.0</c:v>
                </c:pt>
                <c:pt idx="3202">
                  <c:v>322.0999755859375</c:v>
                </c:pt>
                <c:pt idx="3203">
                  <c:v>322.1999816894534</c:v>
                </c:pt>
                <c:pt idx="3204">
                  <c:v>322.2999877929687</c:v>
                </c:pt>
                <c:pt idx="3205">
                  <c:v>322.3999938964843</c:v>
                </c:pt>
                <c:pt idx="3206">
                  <c:v>322.5</c:v>
                </c:pt>
                <c:pt idx="3207">
                  <c:v>322.5999755859375</c:v>
                </c:pt>
                <c:pt idx="3208">
                  <c:v>322.6999816894534</c:v>
                </c:pt>
                <c:pt idx="3209">
                  <c:v>322.7999877929687</c:v>
                </c:pt>
                <c:pt idx="3210">
                  <c:v>322.8999938964843</c:v>
                </c:pt>
                <c:pt idx="3211">
                  <c:v>323.0</c:v>
                </c:pt>
                <c:pt idx="3212">
                  <c:v>323.0999755859375</c:v>
                </c:pt>
                <c:pt idx="3213">
                  <c:v>323.1999816894534</c:v>
                </c:pt>
                <c:pt idx="3214">
                  <c:v>323.2999877929687</c:v>
                </c:pt>
                <c:pt idx="3215">
                  <c:v>323.3999938964843</c:v>
                </c:pt>
                <c:pt idx="3216">
                  <c:v>323.5</c:v>
                </c:pt>
                <c:pt idx="3217">
                  <c:v>323.5999755859375</c:v>
                </c:pt>
                <c:pt idx="3218">
                  <c:v>323.6999816894534</c:v>
                </c:pt>
                <c:pt idx="3219">
                  <c:v>323.7999877929687</c:v>
                </c:pt>
                <c:pt idx="3220">
                  <c:v>323.8999938964843</c:v>
                </c:pt>
                <c:pt idx="3221">
                  <c:v>324.0</c:v>
                </c:pt>
                <c:pt idx="3222">
                  <c:v>324.0999755859375</c:v>
                </c:pt>
                <c:pt idx="3223">
                  <c:v>324.1999816894534</c:v>
                </c:pt>
                <c:pt idx="3224">
                  <c:v>324.2999877929687</c:v>
                </c:pt>
                <c:pt idx="3225">
                  <c:v>324.3999938964843</c:v>
                </c:pt>
                <c:pt idx="3226">
                  <c:v>324.5</c:v>
                </c:pt>
                <c:pt idx="3227">
                  <c:v>324.5999755859375</c:v>
                </c:pt>
                <c:pt idx="3228">
                  <c:v>324.6999816894534</c:v>
                </c:pt>
                <c:pt idx="3229">
                  <c:v>324.7999877929687</c:v>
                </c:pt>
                <c:pt idx="3230">
                  <c:v>324.8999938964843</c:v>
                </c:pt>
                <c:pt idx="3231">
                  <c:v>325.0</c:v>
                </c:pt>
                <c:pt idx="3232">
                  <c:v>325.0999755859375</c:v>
                </c:pt>
                <c:pt idx="3233">
                  <c:v>325.1999816894534</c:v>
                </c:pt>
                <c:pt idx="3234">
                  <c:v>325.2999877929687</c:v>
                </c:pt>
                <c:pt idx="3235">
                  <c:v>325.3999938964843</c:v>
                </c:pt>
                <c:pt idx="3236">
                  <c:v>325.5</c:v>
                </c:pt>
                <c:pt idx="3237">
                  <c:v>325.5999755859375</c:v>
                </c:pt>
                <c:pt idx="3238">
                  <c:v>325.6999816894534</c:v>
                </c:pt>
                <c:pt idx="3239">
                  <c:v>325.7999877929687</c:v>
                </c:pt>
                <c:pt idx="3240">
                  <c:v>325.8999938964843</c:v>
                </c:pt>
                <c:pt idx="3241">
                  <c:v>326.0</c:v>
                </c:pt>
                <c:pt idx="3242">
                  <c:v>326.0999755859375</c:v>
                </c:pt>
                <c:pt idx="3243">
                  <c:v>326.1999816894534</c:v>
                </c:pt>
                <c:pt idx="3244">
                  <c:v>326.2999877929687</c:v>
                </c:pt>
                <c:pt idx="3245">
                  <c:v>326.3999938964843</c:v>
                </c:pt>
                <c:pt idx="3246">
                  <c:v>326.5</c:v>
                </c:pt>
                <c:pt idx="3247">
                  <c:v>326.5999755859375</c:v>
                </c:pt>
                <c:pt idx="3248">
                  <c:v>326.6999816894534</c:v>
                </c:pt>
                <c:pt idx="3249">
                  <c:v>326.7999877929687</c:v>
                </c:pt>
                <c:pt idx="3250">
                  <c:v>326.8999938964843</c:v>
                </c:pt>
                <c:pt idx="3251">
                  <c:v>327.0</c:v>
                </c:pt>
                <c:pt idx="3252">
                  <c:v>327.0999755859375</c:v>
                </c:pt>
                <c:pt idx="3253">
                  <c:v>327.1999816894534</c:v>
                </c:pt>
                <c:pt idx="3254">
                  <c:v>327.2999877929687</c:v>
                </c:pt>
                <c:pt idx="3255">
                  <c:v>327.3999938964843</c:v>
                </c:pt>
                <c:pt idx="3256">
                  <c:v>327.5</c:v>
                </c:pt>
                <c:pt idx="3257">
                  <c:v>327.5999755859375</c:v>
                </c:pt>
                <c:pt idx="3258">
                  <c:v>327.6999816894534</c:v>
                </c:pt>
                <c:pt idx="3259">
                  <c:v>327.7999877929687</c:v>
                </c:pt>
                <c:pt idx="3260">
                  <c:v>327.8999938964843</c:v>
                </c:pt>
                <c:pt idx="3261">
                  <c:v>328.0</c:v>
                </c:pt>
                <c:pt idx="3262">
                  <c:v>328.0999755859375</c:v>
                </c:pt>
                <c:pt idx="3263">
                  <c:v>328.1999816894534</c:v>
                </c:pt>
                <c:pt idx="3264">
                  <c:v>328.2999877929687</c:v>
                </c:pt>
                <c:pt idx="3265">
                  <c:v>328.3999938964843</c:v>
                </c:pt>
                <c:pt idx="3266">
                  <c:v>328.5</c:v>
                </c:pt>
                <c:pt idx="3267">
                  <c:v>328.5999755859375</c:v>
                </c:pt>
                <c:pt idx="3268">
                  <c:v>328.6999816894534</c:v>
                </c:pt>
                <c:pt idx="3269">
                  <c:v>328.7999877929687</c:v>
                </c:pt>
                <c:pt idx="3270">
                  <c:v>328.8999938964843</c:v>
                </c:pt>
                <c:pt idx="3271">
                  <c:v>329.0</c:v>
                </c:pt>
                <c:pt idx="3272">
                  <c:v>329.0999755859375</c:v>
                </c:pt>
                <c:pt idx="3273">
                  <c:v>329.1999816894534</c:v>
                </c:pt>
                <c:pt idx="3274">
                  <c:v>329.2999877929687</c:v>
                </c:pt>
                <c:pt idx="3275">
                  <c:v>329.3999938964843</c:v>
                </c:pt>
                <c:pt idx="3276">
                  <c:v>329.5</c:v>
                </c:pt>
                <c:pt idx="3277">
                  <c:v>329.5999755859375</c:v>
                </c:pt>
                <c:pt idx="3278">
                  <c:v>329.6999816894534</c:v>
                </c:pt>
                <c:pt idx="3279">
                  <c:v>329.7999877929687</c:v>
                </c:pt>
                <c:pt idx="3280">
                  <c:v>329.8999938964843</c:v>
                </c:pt>
                <c:pt idx="3281">
                  <c:v>330.0</c:v>
                </c:pt>
                <c:pt idx="3282">
                  <c:v>330.0999755859375</c:v>
                </c:pt>
                <c:pt idx="3283">
                  <c:v>330.1999816894534</c:v>
                </c:pt>
                <c:pt idx="3284">
                  <c:v>330.2999877929687</c:v>
                </c:pt>
                <c:pt idx="3285">
                  <c:v>330.3999938964843</c:v>
                </c:pt>
                <c:pt idx="3286">
                  <c:v>330.5</c:v>
                </c:pt>
                <c:pt idx="3287">
                  <c:v>330.5999755859375</c:v>
                </c:pt>
                <c:pt idx="3288">
                  <c:v>330.6999816894534</c:v>
                </c:pt>
                <c:pt idx="3289">
                  <c:v>330.7999877929687</c:v>
                </c:pt>
                <c:pt idx="3290">
                  <c:v>330.8999938964843</c:v>
                </c:pt>
                <c:pt idx="3291">
                  <c:v>331.0</c:v>
                </c:pt>
                <c:pt idx="3292">
                  <c:v>331.0999755859375</c:v>
                </c:pt>
                <c:pt idx="3293">
                  <c:v>331.1999816894534</c:v>
                </c:pt>
                <c:pt idx="3294">
                  <c:v>331.2999877929687</c:v>
                </c:pt>
                <c:pt idx="3295">
                  <c:v>331.3999938964843</c:v>
                </c:pt>
                <c:pt idx="3296">
                  <c:v>331.5</c:v>
                </c:pt>
                <c:pt idx="3297">
                  <c:v>331.5999755859375</c:v>
                </c:pt>
                <c:pt idx="3298">
                  <c:v>331.6999816894534</c:v>
                </c:pt>
                <c:pt idx="3299">
                  <c:v>331.7999877929687</c:v>
                </c:pt>
                <c:pt idx="3300">
                  <c:v>331.8999938964843</c:v>
                </c:pt>
                <c:pt idx="3301">
                  <c:v>332.0</c:v>
                </c:pt>
                <c:pt idx="3302">
                  <c:v>332.0999755859375</c:v>
                </c:pt>
                <c:pt idx="3303">
                  <c:v>332.1999816894534</c:v>
                </c:pt>
                <c:pt idx="3304">
                  <c:v>332.2999877929687</c:v>
                </c:pt>
                <c:pt idx="3305">
                  <c:v>332.3999938964843</c:v>
                </c:pt>
                <c:pt idx="3306">
                  <c:v>332.5</c:v>
                </c:pt>
                <c:pt idx="3307">
                  <c:v>332.5999755859375</c:v>
                </c:pt>
                <c:pt idx="3308">
                  <c:v>332.6999816894534</c:v>
                </c:pt>
                <c:pt idx="3309">
                  <c:v>332.7999877929687</c:v>
                </c:pt>
                <c:pt idx="3310">
                  <c:v>332.8999938964843</c:v>
                </c:pt>
                <c:pt idx="3311">
                  <c:v>333.0</c:v>
                </c:pt>
                <c:pt idx="3312">
                  <c:v>333.0999755859375</c:v>
                </c:pt>
                <c:pt idx="3313">
                  <c:v>333.1999816894534</c:v>
                </c:pt>
                <c:pt idx="3314">
                  <c:v>333.2999877929687</c:v>
                </c:pt>
                <c:pt idx="3315">
                  <c:v>333.3999938964843</c:v>
                </c:pt>
                <c:pt idx="3316">
                  <c:v>333.5</c:v>
                </c:pt>
                <c:pt idx="3317">
                  <c:v>333.5999755859375</c:v>
                </c:pt>
                <c:pt idx="3318">
                  <c:v>333.6999816894534</c:v>
                </c:pt>
                <c:pt idx="3319">
                  <c:v>333.7999877929687</c:v>
                </c:pt>
                <c:pt idx="3320">
                  <c:v>333.8999938964843</c:v>
                </c:pt>
                <c:pt idx="3321">
                  <c:v>334.0</c:v>
                </c:pt>
                <c:pt idx="3322">
                  <c:v>334.0999755859375</c:v>
                </c:pt>
                <c:pt idx="3323">
                  <c:v>334.1999816894534</c:v>
                </c:pt>
                <c:pt idx="3324">
                  <c:v>334.2999877929687</c:v>
                </c:pt>
                <c:pt idx="3325">
                  <c:v>334.3999938964843</c:v>
                </c:pt>
                <c:pt idx="3326">
                  <c:v>334.5</c:v>
                </c:pt>
                <c:pt idx="3327">
                  <c:v>334.5999755859375</c:v>
                </c:pt>
                <c:pt idx="3328">
                  <c:v>334.6999816894534</c:v>
                </c:pt>
                <c:pt idx="3329">
                  <c:v>334.7999877929687</c:v>
                </c:pt>
                <c:pt idx="3330">
                  <c:v>334.8999938964843</c:v>
                </c:pt>
                <c:pt idx="3331">
                  <c:v>335.0</c:v>
                </c:pt>
                <c:pt idx="3332">
                  <c:v>335.0999755859375</c:v>
                </c:pt>
                <c:pt idx="3333">
                  <c:v>335.1999816894534</c:v>
                </c:pt>
                <c:pt idx="3334">
                  <c:v>335.2999877929687</c:v>
                </c:pt>
                <c:pt idx="3335">
                  <c:v>335.3999938964843</c:v>
                </c:pt>
                <c:pt idx="3336">
                  <c:v>335.5</c:v>
                </c:pt>
                <c:pt idx="3337">
                  <c:v>335.5999755859375</c:v>
                </c:pt>
                <c:pt idx="3338">
                  <c:v>335.6999816894534</c:v>
                </c:pt>
                <c:pt idx="3339">
                  <c:v>335.7999877929687</c:v>
                </c:pt>
                <c:pt idx="3340">
                  <c:v>335.8999938964843</c:v>
                </c:pt>
                <c:pt idx="3341">
                  <c:v>336.0</c:v>
                </c:pt>
                <c:pt idx="3342">
                  <c:v>336.0999755859375</c:v>
                </c:pt>
                <c:pt idx="3343">
                  <c:v>336.1999816894534</c:v>
                </c:pt>
                <c:pt idx="3344">
                  <c:v>336.2999877929687</c:v>
                </c:pt>
                <c:pt idx="3345">
                  <c:v>336.3999938964843</c:v>
                </c:pt>
                <c:pt idx="3346">
                  <c:v>336.5</c:v>
                </c:pt>
                <c:pt idx="3347">
                  <c:v>336.5999755859375</c:v>
                </c:pt>
                <c:pt idx="3348">
                  <c:v>336.6999816894534</c:v>
                </c:pt>
                <c:pt idx="3349">
                  <c:v>336.7999877929687</c:v>
                </c:pt>
                <c:pt idx="3350">
                  <c:v>336.8999938964843</c:v>
                </c:pt>
                <c:pt idx="3351">
                  <c:v>337.0</c:v>
                </c:pt>
                <c:pt idx="3352">
                  <c:v>337.0999755859375</c:v>
                </c:pt>
                <c:pt idx="3353">
                  <c:v>337.1999816894534</c:v>
                </c:pt>
                <c:pt idx="3354">
                  <c:v>337.2999877929687</c:v>
                </c:pt>
                <c:pt idx="3355">
                  <c:v>337.3999938964843</c:v>
                </c:pt>
                <c:pt idx="3356">
                  <c:v>337.5</c:v>
                </c:pt>
                <c:pt idx="3357">
                  <c:v>337.5999755859375</c:v>
                </c:pt>
                <c:pt idx="3358">
                  <c:v>337.6999816894534</c:v>
                </c:pt>
                <c:pt idx="3359">
                  <c:v>337.7999877929687</c:v>
                </c:pt>
                <c:pt idx="3360">
                  <c:v>337.8999938964843</c:v>
                </c:pt>
                <c:pt idx="3361">
                  <c:v>338.0</c:v>
                </c:pt>
                <c:pt idx="3362">
                  <c:v>338.0999755859375</c:v>
                </c:pt>
                <c:pt idx="3363">
                  <c:v>338.1999816894534</c:v>
                </c:pt>
                <c:pt idx="3364">
                  <c:v>338.2999877929687</c:v>
                </c:pt>
                <c:pt idx="3365">
                  <c:v>338.3999938964843</c:v>
                </c:pt>
                <c:pt idx="3366">
                  <c:v>338.5</c:v>
                </c:pt>
                <c:pt idx="3367">
                  <c:v>338.5999755859375</c:v>
                </c:pt>
                <c:pt idx="3368">
                  <c:v>338.6999816894534</c:v>
                </c:pt>
                <c:pt idx="3369">
                  <c:v>338.7999877929687</c:v>
                </c:pt>
                <c:pt idx="3370">
                  <c:v>338.8999938964843</c:v>
                </c:pt>
                <c:pt idx="3371">
                  <c:v>339.0</c:v>
                </c:pt>
                <c:pt idx="3372">
                  <c:v>339.0999755859375</c:v>
                </c:pt>
                <c:pt idx="3373">
                  <c:v>339.1999816894534</c:v>
                </c:pt>
                <c:pt idx="3374">
                  <c:v>339.2999877929687</c:v>
                </c:pt>
                <c:pt idx="3375">
                  <c:v>339.3999938964843</c:v>
                </c:pt>
                <c:pt idx="3376">
                  <c:v>339.5</c:v>
                </c:pt>
                <c:pt idx="3377">
                  <c:v>339.5999755859375</c:v>
                </c:pt>
                <c:pt idx="3378">
                  <c:v>339.6999816894534</c:v>
                </c:pt>
                <c:pt idx="3379">
                  <c:v>339.7999877929687</c:v>
                </c:pt>
                <c:pt idx="3380">
                  <c:v>339.8999938964843</c:v>
                </c:pt>
                <c:pt idx="3381">
                  <c:v>340.0</c:v>
                </c:pt>
                <c:pt idx="3382">
                  <c:v>340.0999755859375</c:v>
                </c:pt>
                <c:pt idx="3383">
                  <c:v>340.1999816894534</c:v>
                </c:pt>
                <c:pt idx="3384">
                  <c:v>340.2999877929687</c:v>
                </c:pt>
                <c:pt idx="3385">
                  <c:v>340.3999938964843</c:v>
                </c:pt>
                <c:pt idx="3386">
                  <c:v>340.5</c:v>
                </c:pt>
                <c:pt idx="3387">
                  <c:v>340.5999755859375</c:v>
                </c:pt>
                <c:pt idx="3388">
                  <c:v>340.6999816894534</c:v>
                </c:pt>
                <c:pt idx="3389">
                  <c:v>340.7999877929687</c:v>
                </c:pt>
                <c:pt idx="3390">
                  <c:v>340.8999938964843</c:v>
                </c:pt>
                <c:pt idx="3391">
                  <c:v>341.0</c:v>
                </c:pt>
                <c:pt idx="3392">
                  <c:v>341.0999755859375</c:v>
                </c:pt>
                <c:pt idx="3393">
                  <c:v>341.1999816894534</c:v>
                </c:pt>
                <c:pt idx="3394">
                  <c:v>341.2999877929687</c:v>
                </c:pt>
                <c:pt idx="3395">
                  <c:v>341.3999938964843</c:v>
                </c:pt>
                <c:pt idx="3396">
                  <c:v>341.5</c:v>
                </c:pt>
                <c:pt idx="3397">
                  <c:v>341.5999755859375</c:v>
                </c:pt>
                <c:pt idx="3398">
                  <c:v>341.6999816894534</c:v>
                </c:pt>
                <c:pt idx="3399">
                  <c:v>341.7999877929687</c:v>
                </c:pt>
                <c:pt idx="3400">
                  <c:v>341.8999938964843</c:v>
                </c:pt>
                <c:pt idx="3401">
                  <c:v>342.0</c:v>
                </c:pt>
                <c:pt idx="3402">
                  <c:v>342.0999755859375</c:v>
                </c:pt>
                <c:pt idx="3403">
                  <c:v>342.1999816894534</c:v>
                </c:pt>
                <c:pt idx="3404">
                  <c:v>342.2999877929687</c:v>
                </c:pt>
                <c:pt idx="3405">
                  <c:v>342.3999938964843</c:v>
                </c:pt>
                <c:pt idx="3406">
                  <c:v>342.5</c:v>
                </c:pt>
                <c:pt idx="3407">
                  <c:v>342.5999755859375</c:v>
                </c:pt>
                <c:pt idx="3408">
                  <c:v>342.6999816894534</c:v>
                </c:pt>
                <c:pt idx="3409">
                  <c:v>342.7999877929687</c:v>
                </c:pt>
                <c:pt idx="3410">
                  <c:v>342.8999938964843</c:v>
                </c:pt>
                <c:pt idx="3411">
                  <c:v>343.0</c:v>
                </c:pt>
                <c:pt idx="3412">
                  <c:v>343.0999755859375</c:v>
                </c:pt>
                <c:pt idx="3413">
                  <c:v>343.1999816894534</c:v>
                </c:pt>
                <c:pt idx="3414">
                  <c:v>343.2999877929687</c:v>
                </c:pt>
                <c:pt idx="3415">
                  <c:v>343.3999938964843</c:v>
                </c:pt>
                <c:pt idx="3416">
                  <c:v>343.5</c:v>
                </c:pt>
                <c:pt idx="3417">
                  <c:v>343.5999755859375</c:v>
                </c:pt>
                <c:pt idx="3418">
                  <c:v>343.6999816894534</c:v>
                </c:pt>
                <c:pt idx="3419">
                  <c:v>343.7999877929687</c:v>
                </c:pt>
                <c:pt idx="3420">
                  <c:v>343.8999938964843</c:v>
                </c:pt>
                <c:pt idx="3421">
                  <c:v>344.0</c:v>
                </c:pt>
                <c:pt idx="3422">
                  <c:v>344.0999755859375</c:v>
                </c:pt>
                <c:pt idx="3423">
                  <c:v>344.1999816894534</c:v>
                </c:pt>
                <c:pt idx="3424">
                  <c:v>344.2999877929687</c:v>
                </c:pt>
                <c:pt idx="3425">
                  <c:v>344.3999938964843</c:v>
                </c:pt>
                <c:pt idx="3426">
                  <c:v>344.5</c:v>
                </c:pt>
                <c:pt idx="3427">
                  <c:v>344.5999755859375</c:v>
                </c:pt>
                <c:pt idx="3428">
                  <c:v>344.6999816894534</c:v>
                </c:pt>
                <c:pt idx="3429">
                  <c:v>344.7999877929687</c:v>
                </c:pt>
                <c:pt idx="3430">
                  <c:v>344.8999938964843</c:v>
                </c:pt>
                <c:pt idx="3431">
                  <c:v>345.0</c:v>
                </c:pt>
                <c:pt idx="3432">
                  <c:v>345.0999755859375</c:v>
                </c:pt>
                <c:pt idx="3433">
                  <c:v>345.1999816894534</c:v>
                </c:pt>
                <c:pt idx="3434">
                  <c:v>345.2999877929687</c:v>
                </c:pt>
                <c:pt idx="3435">
                  <c:v>345.3999938964843</c:v>
                </c:pt>
                <c:pt idx="3436">
                  <c:v>345.5</c:v>
                </c:pt>
                <c:pt idx="3437">
                  <c:v>345.5999755859375</c:v>
                </c:pt>
                <c:pt idx="3438">
                  <c:v>345.6999816894534</c:v>
                </c:pt>
                <c:pt idx="3439">
                  <c:v>345.7999877929687</c:v>
                </c:pt>
                <c:pt idx="3440">
                  <c:v>345.8999938964843</c:v>
                </c:pt>
                <c:pt idx="3441">
                  <c:v>346.0</c:v>
                </c:pt>
                <c:pt idx="3442">
                  <c:v>346.0999755859375</c:v>
                </c:pt>
                <c:pt idx="3443">
                  <c:v>346.1999816894534</c:v>
                </c:pt>
                <c:pt idx="3444">
                  <c:v>346.2999877929687</c:v>
                </c:pt>
                <c:pt idx="3445">
                  <c:v>346.3999938964843</c:v>
                </c:pt>
                <c:pt idx="3446">
                  <c:v>346.5</c:v>
                </c:pt>
                <c:pt idx="3447">
                  <c:v>346.5999755859375</c:v>
                </c:pt>
                <c:pt idx="3448">
                  <c:v>346.6999816894534</c:v>
                </c:pt>
                <c:pt idx="3449">
                  <c:v>346.7999877929687</c:v>
                </c:pt>
                <c:pt idx="3450">
                  <c:v>346.8999938964843</c:v>
                </c:pt>
                <c:pt idx="3451">
                  <c:v>347.0</c:v>
                </c:pt>
                <c:pt idx="3452">
                  <c:v>347.0999755859375</c:v>
                </c:pt>
                <c:pt idx="3453">
                  <c:v>347.1999816894534</c:v>
                </c:pt>
                <c:pt idx="3454">
                  <c:v>347.2999877929687</c:v>
                </c:pt>
                <c:pt idx="3455">
                  <c:v>347.3999938964843</c:v>
                </c:pt>
                <c:pt idx="3456">
                  <c:v>347.5</c:v>
                </c:pt>
                <c:pt idx="3457">
                  <c:v>347.5999755859375</c:v>
                </c:pt>
                <c:pt idx="3458">
                  <c:v>347.6999816894534</c:v>
                </c:pt>
                <c:pt idx="3459">
                  <c:v>347.7999877929687</c:v>
                </c:pt>
                <c:pt idx="3460">
                  <c:v>347.8999938964843</c:v>
                </c:pt>
                <c:pt idx="3461">
                  <c:v>348.0</c:v>
                </c:pt>
                <c:pt idx="3462">
                  <c:v>348.0999755859375</c:v>
                </c:pt>
                <c:pt idx="3463">
                  <c:v>348.1999816894534</c:v>
                </c:pt>
                <c:pt idx="3464">
                  <c:v>348.2999877929687</c:v>
                </c:pt>
                <c:pt idx="3465">
                  <c:v>348.3999938964843</c:v>
                </c:pt>
                <c:pt idx="3466">
                  <c:v>348.5</c:v>
                </c:pt>
                <c:pt idx="3467">
                  <c:v>348.5999755859375</c:v>
                </c:pt>
                <c:pt idx="3468">
                  <c:v>348.6999816894534</c:v>
                </c:pt>
                <c:pt idx="3469">
                  <c:v>348.7999877929687</c:v>
                </c:pt>
                <c:pt idx="3470">
                  <c:v>348.8999938964843</c:v>
                </c:pt>
                <c:pt idx="3471">
                  <c:v>349.0</c:v>
                </c:pt>
                <c:pt idx="3472">
                  <c:v>349.0999755859375</c:v>
                </c:pt>
                <c:pt idx="3473">
                  <c:v>349.1999816894534</c:v>
                </c:pt>
                <c:pt idx="3474">
                  <c:v>349.2999877929687</c:v>
                </c:pt>
                <c:pt idx="3475">
                  <c:v>349.3999938964843</c:v>
                </c:pt>
                <c:pt idx="3476">
                  <c:v>349.5</c:v>
                </c:pt>
                <c:pt idx="3477">
                  <c:v>349.5999755859375</c:v>
                </c:pt>
                <c:pt idx="3478">
                  <c:v>349.6999816894534</c:v>
                </c:pt>
                <c:pt idx="3479">
                  <c:v>349.7999877929687</c:v>
                </c:pt>
                <c:pt idx="3480">
                  <c:v>349.8999938964843</c:v>
                </c:pt>
                <c:pt idx="3481">
                  <c:v>350.0</c:v>
                </c:pt>
                <c:pt idx="3482">
                  <c:v>350.0999755859375</c:v>
                </c:pt>
                <c:pt idx="3483">
                  <c:v>350.1999816894534</c:v>
                </c:pt>
                <c:pt idx="3484">
                  <c:v>350.2999877929687</c:v>
                </c:pt>
                <c:pt idx="3485">
                  <c:v>350.3999938964843</c:v>
                </c:pt>
                <c:pt idx="3486">
                  <c:v>350.5</c:v>
                </c:pt>
                <c:pt idx="3487">
                  <c:v>350.5999755859375</c:v>
                </c:pt>
                <c:pt idx="3488">
                  <c:v>350.6999816894534</c:v>
                </c:pt>
                <c:pt idx="3489">
                  <c:v>350.7999877929687</c:v>
                </c:pt>
                <c:pt idx="3490">
                  <c:v>350.8999938964843</c:v>
                </c:pt>
                <c:pt idx="3491">
                  <c:v>351.0</c:v>
                </c:pt>
                <c:pt idx="3492">
                  <c:v>351.0999755859375</c:v>
                </c:pt>
                <c:pt idx="3493">
                  <c:v>351.1999816894534</c:v>
                </c:pt>
                <c:pt idx="3494">
                  <c:v>351.2999877929687</c:v>
                </c:pt>
                <c:pt idx="3495">
                  <c:v>351.3999938964843</c:v>
                </c:pt>
                <c:pt idx="3496">
                  <c:v>351.5</c:v>
                </c:pt>
                <c:pt idx="3497">
                  <c:v>351.5999755859375</c:v>
                </c:pt>
                <c:pt idx="3498">
                  <c:v>351.6999816894534</c:v>
                </c:pt>
                <c:pt idx="3499">
                  <c:v>351.7999877929687</c:v>
                </c:pt>
                <c:pt idx="3500">
                  <c:v>351.8999938964843</c:v>
                </c:pt>
                <c:pt idx="3501">
                  <c:v>352.0</c:v>
                </c:pt>
                <c:pt idx="3502">
                  <c:v>352.0999755859375</c:v>
                </c:pt>
                <c:pt idx="3503">
                  <c:v>352.1999816894534</c:v>
                </c:pt>
                <c:pt idx="3504">
                  <c:v>352.2999877929687</c:v>
                </c:pt>
                <c:pt idx="3505">
                  <c:v>352.3999938964843</c:v>
                </c:pt>
                <c:pt idx="3506">
                  <c:v>352.5</c:v>
                </c:pt>
                <c:pt idx="3507">
                  <c:v>352.5999755859375</c:v>
                </c:pt>
                <c:pt idx="3508">
                  <c:v>352.6999816894534</c:v>
                </c:pt>
                <c:pt idx="3509">
                  <c:v>352.7999877929687</c:v>
                </c:pt>
                <c:pt idx="3510">
                  <c:v>352.8999938964843</c:v>
                </c:pt>
                <c:pt idx="3511">
                  <c:v>353.0</c:v>
                </c:pt>
                <c:pt idx="3512">
                  <c:v>353.0999755859375</c:v>
                </c:pt>
                <c:pt idx="3513">
                  <c:v>353.1999816894534</c:v>
                </c:pt>
                <c:pt idx="3514">
                  <c:v>353.2999877929687</c:v>
                </c:pt>
                <c:pt idx="3515">
                  <c:v>353.3999938964843</c:v>
                </c:pt>
                <c:pt idx="3516">
                  <c:v>353.5</c:v>
                </c:pt>
                <c:pt idx="3517">
                  <c:v>353.5999755859375</c:v>
                </c:pt>
                <c:pt idx="3518">
                  <c:v>353.6999816894534</c:v>
                </c:pt>
                <c:pt idx="3519">
                  <c:v>353.7999877929687</c:v>
                </c:pt>
                <c:pt idx="3520">
                  <c:v>353.8999938964843</c:v>
                </c:pt>
                <c:pt idx="3521">
                  <c:v>354.0</c:v>
                </c:pt>
                <c:pt idx="3522">
                  <c:v>354.0999755859375</c:v>
                </c:pt>
                <c:pt idx="3523">
                  <c:v>354.1999816894534</c:v>
                </c:pt>
                <c:pt idx="3524">
                  <c:v>354.2999877929687</c:v>
                </c:pt>
                <c:pt idx="3525">
                  <c:v>354.3999938964843</c:v>
                </c:pt>
                <c:pt idx="3526">
                  <c:v>354.5</c:v>
                </c:pt>
                <c:pt idx="3527">
                  <c:v>354.5999755859375</c:v>
                </c:pt>
                <c:pt idx="3528">
                  <c:v>354.6999816894534</c:v>
                </c:pt>
                <c:pt idx="3529">
                  <c:v>354.7999877929687</c:v>
                </c:pt>
                <c:pt idx="3530">
                  <c:v>354.8999938964843</c:v>
                </c:pt>
                <c:pt idx="3531">
                  <c:v>355.0</c:v>
                </c:pt>
                <c:pt idx="3532">
                  <c:v>355.0999755859375</c:v>
                </c:pt>
                <c:pt idx="3533">
                  <c:v>355.1999816894534</c:v>
                </c:pt>
                <c:pt idx="3534">
                  <c:v>355.2999877929687</c:v>
                </c:pt>
                <c:pt idx="3535">
                  <c:v>355.3999938964843</c:v>
                </c:pt>
                <c:pt idx="3536">
                  <c:v>355.5</c:v>
                </c:pt>
                <c:pt idx="3537">
                  <c:v>355.5999755859375</c:v>
                </c:pt>
                <c:pt idx="3538">
                  <c:v>355.6999816894534</c:v>
                </c:pt>
                <c:pt idx="3539">
                  <c:v>355.7999877929687</c:v>
                </c:pt>
                <c:pt idx="3540">
                  <c:v>355.8999938964843</c:v>
                </c:pt>
                <c:pt idx="3541">
                  <c:v>356.0</c:v>
                </c:pt>
                <c:pt idx="3542">
                  <c:v>356.0999755859375</c:v>
                </c:pt>
                <c:pt idx="3543">
                  <c:v>356.1999816894534</c:v>
                </c:pt>
                <c:pt idx="3544">
                  <c:v>356.2999877929687</c:v>
                </c:pt>
                <c:pt idx="3545">
                  <c:v>356.3999938964843</c:v>
                </c:pt>
                <c:pt idx="3546">
                  <c:v>356.5</c:v>
                </c:pt>
                <c:pt idx="3547">
                  <c:v>356.5999755859375</c:v>
                </c:pt>
                <c:pt idx="3548">
                  <c:v>356.6999816894534</c:v>
                </c:pt>
                <c:pt idx="3549">
                  <c:v>356.7999877929687</c:v>
                </c:pt>
                <c:pt idx="3550">
                  <c:v>356.8999938964843</c:v>
                </c:pt>
                <c:pt idx="3551">
                  <c:v>357.0</c:v>
                </c:pt>
                <c:pt idx="3552">
                  <c:v>357.0999755859375</c:v>
                </c:pt>
                <c:pt idx="3553">
                  <c:v>357.1999816894534</c:v>
                </c:pt>
                <c:pt idx="3554">
                  <c:v>357.2999877929687</c:v>
                </c:pt>
                <c:pt idx="3555">
                  <c:v>357.3999938964843</c:v>
                </c:pt>
                <c:pt idx="3556">
                  <c:v>357.5</c:v>
                </c:pt>
                <c:pt idx="3557">
                  <c:v>357.5999755859375</c:v>
                </c:pt>
                <c:pt idx="3558">
                  <c:v>357.6999816894534</c:v>
                </c:pt>
                <c:pt idx="3559">
                  <c:v>357.7999877929687</c:v>
                </c:pt>
                <c:pt idx="3560">
                  <c:v>357.8999938964843</c:v>
                </c:pt>
                <c:pt idx="3561">
                  <c:v>358.0</c:v>
                </c:pt>
                <c:pt idx="3562">
                  <c:v>358.0999755859375</c:v>
                </c:pt>
                <c:pt idx="3563">
                  <c:v>358.1999816894534</c:v>
                </c:pt>
                <c:pt idx="3564">
                  <c:v>358.2999877929687</c:v>
                </c:pt>
                <c:pt idx="3565">
                  <c:v>358.3999938964843</c:v>
                </c:pt>
                <c:pt idx="3566">
                  <c:v>358.5</c:v>
                </c:pt>
                <c:pt idx="3567">
                  <c:v>358.5999755859375</c:v>
                </c:pt>
                <c:pt idx="3568">
                  <c:v>358.6999816894534</c:v>
                </c:pt>
                <c:pt idx="3569">
                  <c:v>358.7999877929687</c:v>
                </c:pt>
                <c:pt idx="3570">
                  <c:v>358.8999938964843</c:v>
                </c:pt>
                <c:pt idx="3571">
                  <c:v>359.0</c:v>
                </c:pt>
                <c:pt idx="3572">
                  <c:v>359.0999755859375</c:v>
                </c:pt>
                <c:pt idx="3573">
                  <c:v>359.1999816894534</c:v>
                </c:pt>
                <c:pt idx="3574">
                  <c:v>359.2999877929687</c:v>
                </c:pt>
                <c:pt idx="3575">
                  <c:v>359.3999938964843</c:v>
                </c:pt>
                <c:pt idx="3576">
                  <c:v>359.5</c:v>
                </c:pt>
                <c:pt idx="3577">
                  <c:v>359.5999755859375</c:v>
                </c:pt>
                <c:pt idx="3578">
                  <c:v>359.6999816894534</c:v>
                </c:pt>
                <c:pt idx="3579">
                  <c:v>359.7999877929687</c:v>
                </c:pt>
                <c:pt idx="3580">
                  <c:v>359.8999938964843</c:v>
                </c:pt>
                <c:pt idx="3581">
                  <c:v>360.0</c:v>
                </c:pt>
                <c:pt idx="3582">
                  <c:v>360.0999755859375</c:v>
                </c:pt>
                <c:pt idx="3583">
                  <c:v>360.1999816894534</c:v>
                </c:pt>
                <c:pt idx="3584">
                  <c:v>360.2999877929687</c:v>
                </c:pt>
                <c:pt idx="3585">
                  <c:v>360.3999938964843</c:v>
                </c:pt>
                <c:pt idx="3586">
                  <c:v>360.5</c:v>
                </c:pt>
                <c:pt idx="3587">
                  <c:v>360.5999755859375</c:v>
                </c:pt>
                <c:pt idx="3588">
                  <c:v>360.6999816894534</c:v>
                </c:pt>
                <c:pt idx="3589">
                  <c:v>360.7999877929687</c:v>
                </c:pt>
                <c:pt idx="3590">
                  <c:v>360.8999938964843</c:v>
                </c:pt>
                <c:pt idx="3591">
                  <c:v>361.0</c:v>
                </c:pt>
                <c:pt idx="3592">
                  <c:v>361.0999755859375</c:v>
                </c:pt>
                <c:pt idx="3593">
                  <c:v>361.1999816894534</c:v>
                </c:pt>
                <c:pt idx="3594">
                  <c:v>361.2999877929687</c:v>
                </c:pt>
                <c:pt idx="3595">
                  <c:v>361.3999938964843</c:v>
                </c:pt>
                <c:pt idx="3596">
                  <c:v>361.5</c:v>
                </c:pt>
                <c:pt idx="3597">
                  <c:v>361.5999755859375</c:v>
                </c:pt>
                <c:pt idx="3598">
                  <c:v>361.6999816894534</c:v>
                </c:pt>
                <c:pt idx="3599">
                  <c:v>361.7999877929687</c:v>
                </c:pt>
                <c:pt idx="3600">
                  <c:v>361.8999938964843</c:v>
                </c:pt>
                <c:pt idx="3601">
                  <c:v>362.0</c:v>
                </c:pt>
                <c:pt idx="3602">
                  <c:v>362.0999755859375</c:v>
                </c:pt>
                <c:pt idx="3603">
                  <c:v>362.1999816894534</c:v>
                </c:pt>
                <c:pt idx="3604">
                  <c:v>362.2999877929687</c:v>
                </c:pt>
                <c:pt idx="3605">
                  <c:v>362.3999938964843</c:v>
                </c:pt>
                <c:pt idx="3606">
                  <c:v>362.5</c:v>
                </c:pt>
                <c:pt idx="3607">
                  <c:v>362.5999755859375</c:v>
                </c:pt>
                <c:pt idx="3608">
                  <c:v>362.6999816894534</c:v>
                </c:pt>
                <c:pt idx="3609">
                  <c:v>362.7999877929687</c:v>
                </c:pt>
                <c:pt idx="3610">
                  <c:v>362.8999938964843</c:v>
                </c:pt>
                <c:pt idx="3611">
                  <c:v>363.0</c:v>
                </c:pt>
                <c:pt idx="3612">
                  <c:v>363.0999755859375</c:v>
                </c:pt>
                <c:pt idx="3613">
                  <c:v>363.1999816894534</c:v>
                </c:pt>
                <c:pt idx="3614">
                  <c:v>363.2999877929687</c:v>
                </c:pt>
                <c:pt idx="3615">
                  <c:v>363.3999938964843</c:v>
                </c:pt>
                <c:pt idx="3616">
                  <c:v>363.5</c:v>
                </c:pt>
                <c:pt idx="3617">
                  <c:v>363.5999755859375</c:v>
                </c:pt>
                <c:pt idx="3618">
                  <c:v>363.6999816894534</c:v>
                </c:pt>
                <c:pt idx="3619">
                  <c:v>363.7999877929687</c:v>
                </c:pt>
                <c:pt idx="3620">
                  <c:v>363.8999938964843</c:v>
                </c:pt>
                <c:pt idx="3621">
                  <c:v>364.0</c:v>
                </c:pt>
                <c:pt idx="3622">
                  <c:v>364.0999755859375</c:v>
                </c:pt>
                <c:pt idx="3623">
                  <c:v>364.1999816894534</c:v>
                </c:pt>
                <c:pt idx="3624">
                  <c:v>364.2999877929687</c:v>
                </c:pt>
                <c:pt idx="3625">
                  <c:v>364.3999938964843</c:v>
                </c:pt>
                <c:pt idx="3626">
                  <c:v>364.5</c:v>
                </c:pt>
                <c:pt idx="3627">
                  <c:v>364.5999755859375</c:v>
                </c:pt>
                <c:pt idx="3628">
                  <c:v>364.6999816894534</c:v>
                </c:pt>
                <c:pt idx="3629">
                  <c:v>364.7999877929687</c:v>
                </c:pt>
                <c:pt idx="3630">
                  <c:v>364.8999938964843</c:v>
                </c:pt>
                <c:pt idx="3631">
                  <c:v>365.0</c:v>
                </c:pt>
                <c:pt idx="3632">
                  <c:v>365.0999755859375</c:v>
                </c:pt>
                <c:pt idx="3633">
                  <c:v>365.1999816894534</c:v>
                </c:pt>
                <c:pt idx="3634">
                  <c:v>365.2999877929687</c:v>
                </c:pt>
                <c:pt idx="3635">
                  <c:v>365.3999938964843</c:v>
                </c:pt>
                <c:pt idx="3636">
                  <c:v>365.5</c:v>
                </c:pt>
                <c:pt idx="3637">
                  <c:v>365.5999755859375</c:v>
                </c:pt>
                <c:pt idx="3638">
                  <c:v>365.6999816894534</c:v>
                </c:pt>
                <c:pt idx="3639">
                  <c:v>365.7999877929687</c:v>
                </c:pt>
                <c:pt idx="3640">
                  <c:v>365.8999938964843</c:v>
                </c:pt>
                <c:pt idx="3641">
                  <c:v>366.0</c:v>
                </c:pt>
                <c:pt idx="3642">
                  <c:v>366.0999755859375</c:v>
                </c:pt>
                <c:pt idx="3643">
                  <c:v>366.1999816894534</c:v>
                </c:pt>
                <c:pt idx="3644">
                  <c:v>366.2999877929687</c:v>
                </c:pt>
                <c:pt idx="3645">
                  <c:v>366.3999938964843</c:v>
                </c:pt>
                <c:pt idx="3646">
                  <c:v>366.5</c:v>
                </c:pt>
                <c:pt idx="3647">
                  <c:v>366.5999755859375</c:v>
                </c:pt>
                <c:pt idx="3648">
                  <c:v>366.6999816894534</c:v>
                </c:pt>
                <c:pt idx="3649">
                  <c:v>366.7999877929687</c:v>
                </c:pt>
                <c:pt idx="3650">
                  <c:v>366.8999938964843</c:v>
                </c:pt>
                <c:pt idx="3651">
                  <c:v>367.0</c:v>
                </c:pt>
                <c:pt idx="3652">
                  <c:v>367.0999755859375</c:v>
                </c:pt>
                <c:pt idx="3653">
                  <c:v>367.1999816894534</c:v>
                </c:pt>
                <c:pt idx="3654">
                  <c:v>367.2999877929687</c:v>
                </c:pt>
                <c:pt idx="3655">
                  <c:v>367.3999938964843</c:v>
                </c:pt>
                <c:pt idx="3656">
                  <c:v>367.5</c:v>
                </c:pt>
                <c:pt idx="3657">
                  <c:v>367.5999755859375</c:v>
                </c:pt>
                <c:pt idx="3658">
                  <c:v>367.6999816894534</c:v>
                </c:pt>
                <c:pt idx="3659">
                  <c:v>367.7999877929687</c:v>
                </c:pt>
                <c:pt idx="3660">
                  <c:v>367.8999938964843</c:v>
                </c:pt>
                <c:pt idx="3661">
                  <c:v>368.0</c:v>
                </c:pt>
                <c:pt idx="3662">
                  <c:v>368.0999755859375</c:v>
                </c:pt>
                <c:pt idx="3663">
                  <c:v>368.1999816894534</c:v>
                </c:pt>
                <c:pt idx="3664">
                  <c:v>368.2999877929687</c:v>
                </c:pt>
                <c:pt idx="3665">
                  <c:v>368.3999938964843</c:v>
                </c:pt>
                <c:pt idx="3666">
                  <c:v>368.5</c:v>
                </c:pt>
                <c:pt idx="3667">
                  <c:v>368.5999755859375</c:v>
                </c:pt>
                <c:pt idx="3668">
                  <c:v>368.6999816894534</c:v>
                </c:pt>
                <c:pt idx="3669">
                  <c:v>368.7999877929687</c:v>
                </c:pt>
                <c:pt idx="3670">
                  <c:v>368.8999938964843</c:v>
                </c:pt>
                <c:pt idx="3671">
                  <c:v>369.0</c:v>
                </c:pt>
                <c:pt idx="3672">
                  <c:v>369.0999755859375</c:v>
                </c:pt>
                <c:pt idx="3673">
                  <c:v>369.1999816894534</c:v>
                </c:pt>
                <c:pt idx="3674">
                  <c:v>369.2999877929687</c:v>
                </c:pt>
                <c:pt idx="3675">
                  <c:v>369.3999938964843</c:v>
                </c:pt>
                <c:pt idx="3676">
                  <c:v>369.5</c:v>
                </c:pt>
                <c:pt idx="3677">
                  <c:v>369.5999755859375</c:v>
                </c:pt>
                <c:pt idx="3678">
                  <c:v>369.6999816894534</c:v>
                </c:pt>
                <c:pt idx="3679">
                  <c:v>369.7999877929687</c:v>
                </c:pt>
                <c:pt idx="3680">
                  <c:v>369.8999938964843</c:v>
                </c:pt>
                <c:pt idx="3681">
                  <c:v>370.0</c:v>
                </c:pt>
                <c:pt idx="3682">
                  <c:v>370.0999755859375</c:v>
                </c:pt>
                <c:pt idx="3683">
                  <c:v>370.1999816894534</c:v>
                </c:pt>
                <c:pt idx="3684">
                  <c:v>370.2999877929687</c:v>
                </c:pt>
                <c:pt idx="3685">
                  <c:v>370.3999938964843</c:v>
                </c:pt>
                <c:pt idx="3686">
                  <c:v>370.5</c:v>
                </c:pt>
                <c:pt idx="3687">
                  <c:v>370.5999755859375</c:v>
                </c:pt>
                <c:pt idx="3688">
                  <c:v>370.6999816894534</c:v>
                </c:pt>
                <c:pt idx="3689">
                  <c:v>370.7999877929687</c:v>
                </c:pt>
                <c:pt idx="3690">
                  <c:v>370.8999938964843</c:v>
                </c:pt>
                <c:pt idx="3691">
                  <c:v>371.0</c:v>
                </c:pt>
                <c:pt idx="3692">
                  <c:v>371.0999755859375</c:v>
                </c:pt>
                <c:pt idx="3693">
                  <c:v>371.1999816894534</c:v>
                </c:pt>
                <c:pt idx="3694">
                  <c:v>371.2999877929687</c:v>
                </c:pt>
                <c:pt idx="3695">
                  <c:v>371.3999938964843</c:v>
                </c:pt>
                <c:pt idx="3696">
                  <c:v>371.5</c:v>
                </c:pt>
                <c:pt idx="3697">
                  <c:v>371.5999755859375</c:v>
                </c:pt>
                <c:pt idx="3698">
                  <c:v>371.6999816894534</c:v>
                </c:pt>
                <c:pt idx="3699">
                  <c:v>371.7999877929687</c:v>
                </c:pt>
                <c:pt idx="3700">
                  <c:v>371.8999938964843</c:v>
                </c:pt>
                <c:pt idx="3701">
                  <c:v>372.0</c:v>
                </c:pt>
                <c:pt idx="3702">
                  <c:v>372.0999755859375</c:v>
                </c:pt>
                <c:pt idx="3703">
                  <c:v>372.1999816894534</c:v>
                </c:pt>
                <c:pt idx="3704">
                  <c:v>372.2999877929687</c:v>
                </c:pt>
                <c:pt idx="3705">
                  <c:v>372.3999938964843</c:v>
                </c:pt>
                <c:pt idx="3706">
                  <c:v>372.5</c:v>
                </c:pt>
                <c:pt idx="3707">
                  <c:v>372.5999755859375</c:v>
                </c:pt>
                <c:pt idx="3708">
                  <c:v>372.6999816894534</c:v>
                </c:pt>
                <c:pt idx="3709">
                  <c:v>372.7999877929687</c:v>
                </c:pt>
                <c:pt idx="3710">
                  <c:v>372.8999938964843</c:v>
                </c:pt>
                <c:pt idx="3711">
                  <c:v>373.0</c:v>
                </c:pt>
                <c:pt idx="3712">
                  <c:v>373.0999755859375</c:v>
                </c:pt>
                <c:pt idx="3713">
                  <c:v>373.1999816894534</c:v>
                </c:pt>
                <c:pt idx="3714">
                  <c:v>373.2999877929687</c:v>
                </c:pt>
                <c:pt idx="3715">
                  <c:v>373.3999938964843</c:v>
                </c:pt>
                <c:pt idx="3716">
                  <c:v>373.5</c:v>
                </c:pt>
                <c:pt idx="3717">
                  <c:v>373.5999755859375</c:v>
                </c:pt>
                <c:pt idx="3718">
                  <c:v>373.6999816894534</c:v>
                </c:pt>
                <c:pt idx="3719">
                  <c:v>373.7999877929687</c:v>
                </c:pt>
                <c:pt idx="3720">
                  <c:v>373.8999938964843</c:v>
                </c:pt>
                <c:pt idx="3721">
                  <c:v>374.0</c:v>
                </c:pt>
                <c:pt idx="3722">
                  <c:v>374.0999755859375</c:v>
                </c:pt>
                <c:pt idx="3723">
                  <c:v>374.1999816894534</c:v>
                </c:pt>
                <c:pt idx="3724">
                  <c:v>374.2999877929687</c:v>
                </c:pt>
                <c:pt idx="3725">
                  <c:v>374.3999938964843</c:v>
                </c:pt>
                <c:pt idx="3726">
                  <c:v>374.5</c:v>
                </c:pt>
                <c:pt idx="3727">
                  <c:v>374.5999755859375</c:v>
                </c:pt>
                <c:pt idx="3728">
                  <c:v>374.6999816894534</c:v>
                </c:pt>
                <c:pt idx="3729">
                  <c:v>374.7999877929687</c:v>
                </c:pt>
                <c:pt idx="3730">
                  <c:v>374.8999938964843</c:v>
                </c:pt>
                <c:pt idx="3731">
                  <c:v>375.0</c:v>
                </c:pt>
                <c:pt idx="3732">
                  <c:v>375.0999755859375</c:v>
                </c:pt>
                <c:pt idx="3733">
                  <c:v>375.1999816894534</c:v>
                </c:pt>
                <c:pt idx="3734">
                  <c:v>375.2999877929687</c:v>
                </c:pt>
                <c:pt idx="3735">
                  <c:v>375.3999938964843</c:v>
                </c:pt>
                <c:pt idx="3736">
                  <c:v>375.5</c:v>
                </c:pt>
                <c:pt idx="3737">
                  <c:v>375.5999755859375</c:v>
                </c:pt>
                <c:pt idx="3738">
                  <c:v>375.6999816894534</c:v>
                </c:pt>
                <c:pt idx="3739">
                  <c:v>375.7999877929687</c:v>
                </c:pt>
                <c:pt idx="3740">
                  <c:v>375.8999938964843</c:v>
                </c:pt>
                <c:pt idx="3741">
                  <c:v>376.0</c:v>
                </c:pt>
                <c:pt idx="3742">
                  <c:v>376.0999755859375</c:v>
                </c:pt>
                <c:pt idx="3743">
                  <c:v>376.1999816894534</c:v>
                </c:pt>
                <c:pt idx="3744">
                  <c:v>376.2999877929687</c:v>
                </c:pt>
                <c:pt idx="3745">
                  <c:v>376.3999938964843</c:v>
                </c:pt>
                <c:pt idx="3746">
                  <c:v>376.5</c:v>
                </c:pt>
                <c:pt idx="3747">
                  <c:v>376.5999755859375</c:v>
                </c:pt>
                <c:pt idx="3748">
                  <c:v>376.6999816894534</c:v>
                </c:pt>
                <c:pt idx="3749">
                  <c:v>376.7999877929687</c:v>
                </c:pt>
                <c:pt idx="3750">
                  <c:v>376.8999938964843</c:v>
                </c:pt>
                <c:pt idx="3751">
                  <c:v>377.0</c:v>
                </c:pt>
                <c:pt idx="3752">
                  <c:v>377.0999755859375</c:v>
                </c:pt>
                <c:pt idx="3753">
                  <c:v>377.1999816894534</c:v>
                </c:pt>
                <c:pt idx="3754">
                  <c:v>377.2999877929687</c:v>
                </c:pt>
                <c:pt idx="3755">
                  <c:v>377.3999938964843</c:v>
                </c:pt>
                <c:pt idx="3756">
                  <c:v>377.5</c:v>
                </c:pt>
                <c:pt idx="3757">
                  <c:v>377.5999755859375</c:v>
                </c:pt>
                <c:pt idx="3758">
                  <c:v>377.6999816894534</c:v>
                </c:pt>
                <c:pt idx="3759">
                  <c:v>377.7999877929687</c:v>
                </c:pt>
                <c:pt idx="3760">
                  <c:v>377.8999938964843</c:v>
                </c:pt>
                <c:pt idx="3761">
                  <c:v>378.0</c:v>
                </c:pt>
                <c:pt idx="3762">
                  <c:v>378.0999755859375</c:v>
                </c:pt>
                <c:pt idx="3763">
                  <c:v>378.1999816894534</c:v>
                </c:pt>
                <c:pt idx="3764">
                  <c:v>378.2999877929687</c:v>
                </c:pt>
                <c:pt idx="3765">
                  <c:v>378.3999938964843</c:v>
                </c:pt>
                <c:pt idx="3766">
                  <c:v>378.5</c:v>
                </c:pt>
                <c:pt idx="3767">
                  <c:v>378.5999755859375</c:v>
                </c:pt>
                <c:pt idx="3768">
                  <c:v>378.6999816894534</c:v>
                </c:pt>
                <c:pt idx="3769">
                  <c:v>378.7999877929687</c:v>
                </c:pt>
                <c:pt idx="3770">
                  <c:v>378.8999938964843</c:v>
                </c:pt>
                <c:pt idx="3771">
                  <c:v>379.0</c:v>
                </c:pt>
                <c:pt idx="3772">
                  <c:v>379.0999755859375</c:v>
                </c:pt>
                <c:pt idx="3773">
                  <c:v>379.1999816894534</c:v>
                </c:pt>
                <c:pt idx="3774">
                  <c:v>379.2999877929687</c:v>
                </c:pt>
                <c:pt idx="3775">
                  <c:v>379.3999938964843</c:v>
                </c:pt>
                <c:pt idx="3776">
                  <c:v>379.5</c:v>
                </c:pt>
                <c:pt idx="3777">
                  <c:v>379.5999755859375</c:v>
                </c:pt>
                <c:pt idx="3778">
                  <c:v>379.6999816894534</c:v>
                </c:pt>
                <c:pt idx="3779">
                  <c:v>379.7999877929687</c:v>
                </c:pt>
                <c:pt idx="3780">
                  <c:v>379.8999938964843</c:v>
                </c:pt>
                <c:pt idx="3781">
                  <c:v>380.0</c:v>
                </c:pt>
                <c:pt idx="3782">
                  <c:v>380.0999755859375</c:v>
                </c:pt>
                <c:pt idx="3783">
                  <c:v>380.1999816894534</c:v>
                </c:pt>
                <c:pt idx="3784">
                  <c:v>380.2999877929687</c:v>
                </c:pt>
                <c:pt idx="3785">
                  <c:v>380.3999938964843</c:v>
                </c:pt>
                <c:pt idx="3786">
                  <c:v>380.5</c:v>
                </c:pt>
                <c:pt idx="3787">
                  <c:v>380.5999755859375</c:v>
                </c:pt>
                <c:pt idx="3788">
                  <c:v>380.6999816894534</c:v>
                </c:pt>
                <c:pt idx="3789">
                  <c:v>380.7999877929687</c:v>
                </c:pt>
                <c:pt idx="3790">
                  <c:v>380.8999938964843</c:v>
                </c:pt>
                <c:pt idx="3791">
                  <c:v>381.0</c:v>
                </c:pt>
                <c:pt idx="3792">
                  <c:v>381.0999755859375</c:v>
                </c:pt>
                <c:pt idx="3793">
                  <c:v>381.1999816894534</c:v>
                </c:pt>
                <c:pt idx="3794">
                  <c:v>381.2999877929687</c:v>
                </c:pt>
                <c:pt idx="3795">
                  <c:v>381.3999938964843</c:v>
                </c:pt>
                <c:pt idx="3796">
                  <c:v>381.5</c:v>
                </c:pt>
                <c:pt idx="3797">
                  <c:v>381.5999755859375</c:v>
                </c:pt>
                <c:pt idx="3798">
                  <c:v>381.6999816894534</c:v>
                </c:pt>
                <c:pt idx="3799">
                  <c:v>381.7999877929687</c:v>
                </c:pt>
                <c:pt idx="3800">
                  <c:v>381.8999938964843</c:v>
                </c:pt>
                <c:pt idx="3801">
                  <c:v>382.0</c:v>
                </c:pt>
                <c:pt idx="3802">
                  <c:v>382.0999755859375</c:v>
                </c:pt>
                <c:pt idx="3803">
                  <c:v>382.1999816894534</c:v>
                </c:pt>
                <c:pt idx="3804">
                  <c:v>382.2999877929687</c:v>
                </c:pt>
                <c:pt idx="3805">
                  <c:v>382.3999938964843</c:v>
                </c:pt>
                <c:pt idx="3806">
                  <c:v>382.5</c:v>
                </c:pt>
                <c:pt idx="3807">
                  <c:v>382.5999755859375</c:v>
                </c:pt>
                <c:pt idx="3808">
                  <c:v>382.6999816894534</c:v>
                </c:pt>
                <c:pt idx="3809">
                  <c:v>382.7999877929687</c:v>
                </c:pt>
                <c:pt idx="3810">
                  <c:v>382.8999938964843</c:v>
                </c:pt>
                <c:pt idx="3811">
                  <c:v>383.0</c:v>
                </c:pt>
                <c:pt idx="3812">
                  <c:v>383.0999755859375</c:v>
                </c:pt>
                <c:pt idx="3813">
                  <c:v>383.1999816894534</c:v>
                </c:pt>
                <c:pt idx="3814">
                  <c:v>383.2999877929687</c:v>
                </c:pt>
                <c:pt idx="3815">
                  <c:v>383.3999938964843</c:v>
                </c:pt>
                <c:pt idx="3816">
                  <c:v>383.5</c:v>
                </c:pt>
                <c:pt idx="3817">
                  <c:v>383.5999755859375</c:v>
                </c:pt>
                <c:pt idx="3818">
                  <c:v>383.6999816894534</c:v>
                </c:pt>
                <c:pt idx="3819">
                  <c:v>383.7999877929687</c:v>
                </c:pt>
                <c:pt idx="3820">
                  <c:v>383.8999938964843</c:v>
                </c:pt>
                <c:pt idx="3821">
                  <c:v>384.0</c:v>
                </c:pt>
                <c:pt idx="3822">
                  <c:v>384.0999755859375</c:v>
                </c:pt>
                <c:pt idx="3823">
                  <c:v>384.1999816894534</c:v>
                </c:pt>
                <c:pt idx="3824">
                  <c:v>384.2999877929687</c:v>
                </c:pt>
                <c:pt idx="3825">
                  <c:v>384.3999938964843</c:v>
                </c:pt>
                <c:pt idx="3826">
                  <c:v>384.5</c:v>
                </c:pt>
                <c:pt idx="3827">
                  <c:v>384.5999755859375</c:v>
                </c:pt>
                <c:pt idx="3828">
                  <c:v>384.6999816894534</c:v>
                </c:pt>
                <c:pt idx="3829">
                  <c:v>384.7999877929687</c:v>
                </c:pt>
                <c:pt idx="3830">
                  <c:v>384.8999938964843</c:v>
                </c:pt>
                <c:pt idx="3831">
                  <c:v>385.0</c:v>
                </c:pt>
                <c:pt idx="3832">
                  <c:v>385.0999755859375</c:v>
                </c:pt>
                <c:pt idx="3833">
                  <c:v>385.1999816894534</c:v>
                </c:pt>
                <c:pt idx="3834">
                  <c:v>385.2999877929687</c:v>
                </c:pt>
                <c:pt idx="3835">
                  <c:v>385.3999938964843</c:v>
                </c:pt>
                <c:pt idx="3836">
                  <c:v>385.5</c:v>
                </c:pt>
                <c:pt idx="3837">
                  <c:v>385.5999755859375</c:v>
                </c:pt>
                <c:pt idx="3838">
                  <c:v>385.6999816894534</c:v>
                </c:pt>
                <c:pt idx="3839">
                  <c:v>385.7999877929687</c:v>
                </c:pt>
                <c:pt idx="3840">
                  <c:v>385.8999938964843</c:v>
                </c:pt>
                <c:pt idx="3841">
                  <c:v>386.0</c:v>
                </c:pt>
                <c:pt idx="3842">
                  <c:v>386.0999755859375</c:v>
                </c:pt>
                <c:pt idx="3843">
                  <c:v>386.1999816894534</c:v>
                </c:pt>
                <c:pt idx="3844">
                  <c:v>386.2999877929687</c:v>
                </c:pt>
                <c:pt idx="3845">
                  <c:v>386.3999938964843</c:v>
                </c:pt>
                <c:pt idx="3846">
                  <c:v>386.5</c:v>
                </c:pt>
                <c:pt idx="3847">
                  <c:v>386.5999755859375</c:v>
                </c:pt>
                <c:pt idx="3848">
                  <c:v>386.6999816894534</c:v>
                </c:pt>
                <c:pt idx="3849">
                  <c:v>386.7999877929687</c:v>
                </c:pt>
                <c:pt idx="3850">
                  <c:v>386.8999938964843</c:v>
                </c:pt>
                <c:pt idx="3851">
                  <c:v>387.0</c:v>
                </c:pt>
                <c:pt idx="3852">
                  <c:v>387.0999755859375</c:v>
                </c:pt>
                <c:pt idx="3853">
                  <c:v>387.1999816894534</c:v>
                </c:pt>
                <c:pt idx="3854">
                  <c:v>387.2999877929687</c:v>
                </c:pt>
                <c:pt idx="3855">
                  <c:v>387.3999938964843</c:v>
                </c:pt>
                <c:pt idx="3856">
                  <c:v>387.5</c:v>
                </c:pt>
                <c:pt idx="3857">
                  <c:v>387.5999755859375</c:v>
                </c:pt>
                <c:pt idx="3858">
                  <c:v>387.6999816894534</c:v>
                </c:pt>
                <c:pt idx="3859">
                  <c:v>387.7999877929687</c:v>
                </c:pt>
                <c:pt idx="3860">
                  <c:v>387.8999938964843</c:v>
                </c:pt>
                <c:pt idx="3861">
                  <c:v>388.0</c:v>
                </c:pt>
                <c:pt idx="3862">
                  <c:v>388.0999755859375</c:v>
                </c:pt>
                <c:pt idx="3863">
                  <c:v>388.1999816894534</c:v>
                </c:pt>
                <c:pt idx="3864">
                  <c:v>388.2999877929687</c:v>
                </c:pt>
                <c:pt idx="3865">
                  <c:v>388.3999938964843</c:v>
                </c:pt>
                <c:pt idx="3866">
                  <c:v>388.5</c:v>
                </c:pt>
                <c:pt idx="3867">
                  <c:v>388.5999755859375</c:v>
                </c:pt>
                <c:pt idx="3868">
                  <c:v>388.6999816894534</c:v>
                </c:pt>
                <c:pt idx="3869">
                  <c:v>388.7999877929687</c:v>
                </c:pt>
                <c:pt idx="3870">
                  <c:v>388.8999938964843</c:v>
                </c:pt>
                <c:pt idx="3871">
                  <c:v>389.0</c:v>
                </c:pt>
                <c:pt idx="3872">
                  <c:v>389.0999755859375</c:v>
                </c:pt>
                <c:pt idx="3873">
                  <c:v>389.1999816894534</c:v>
                </c:pt>
                <c:pt idx="3874">
                  <c:v>389.2999877929687</c:v>
                </c:pt>
                <c:pt idx="3875">
                  <c:v>389.3999938964843</c:v>
                </c:pt>
                <c:pt idx="3876">
                  <c:v>389.5</c:v>
                </c:pt>
                <c:pt idx="3877">
                  <c:v>389.5999755859375</c:v>
                </c:pt>
                <c:pt idx="3878">
                  <c:v>389.6999816894534</c:v>
                </c:pt>
                <c:pt idx="3879">
                  <c:v>389.7999877929687</c:v>
                </c:pt>
                <c:pt idx="3880">
                  <c:v>389.8999938964843</c:v>
                </c:pt>
                <c:pt idx="3881">
                  <c:v>390.0</c:v>
                </c:pt>
                <c:pt idx="3882">
                  <c:v>390.0999755859375</c:v>
                </c:pt>
                <c:pt idx="3883">
                  <c:v>390.1999816894534</c:v>
                </c:pt>
                <c:pt idx="3884">
                  <c:v>390.2999877929687</c:v>
                </c:pt>
                <c:pt idx="3885">
                  <c:v>390.3999938964843</c:v>
                </c:pt>
                <c:pt idx="3886">
                  <c:v>390.5</c:v>
                </c:pt>
                <c:pt idx="3887">
                  <c:v>390.5999755859375</c:v>
                </c:pt>
                <c:pt idx="3888">
                  <c:v>390.6999816894534</c:v>
                </c:pt>
                <c:pt idx="3889">
                  <c:v>390.7999877929687</c:v>
                </c:pt>
                <c:pt idx="3890">
                  <c:v>390.8999938964843</c:v>
                </c:pt>
                <c:pt idx="3891">
                  <c:v>391.0</c:v>
                </c:pt>
                <c:pt idx="3892">
                  <c:v>391.0999755859375</c:v>
                </c:pt>
                <c:pt idx="3893">
                  <c:v>391.1999816894534</c:v>
                </c:pt>
                <c:pt idx="3894">
                  <c:v>391.2999877929687</c:v>
                </c:pt>
                <c:pt idx="3895">
                  <c:v>391.3999938964843</c:v>
                </c:pt>
                <c:pt idx="3896">
                  <c:v>391.5</c:v>
                </c:pt>
                <c:pt idx="3897">
                  <c:v>391.5999755859375</c:v>
                </c:pt>
                <c:pt idx="3898">
                  <c:v>391.6999816894534</c:v>
                </c:pt>
                <c:pt idx="3899">
                  <c:v>391.7999877929687</c:v>
                </c:pt>
                <c:pt idx="3900">
                  <c:v>391.8999938964843</c:v>
                </c:pt>
                <c:pt idx="3901">
                  <c:v>392.0</c:v>
                </c:pt>
                <c:pt idx="3902">
                  <c:v>392.0999755859375</c:v>
                </c:pt>
                <c:pt idx="3903">
                  <c:v>392.1999816894534</c:v>
                </c:pt>
                <c:pt idx="3904">
                  <c:v>392.2999877929687</c:v>
                </c:pt>
                <c:pt idx="3905">
                  <c:v>392.3999938964843</c:v>
                </c:pt>
                <c:pt idx="3906">
                  <c:v>392.5</c:v>
                </c:pt>
                <c:pt idx="3907">
                  <c:v>392.5999755859375</c:v>
                </c:pt>
                <c:pt idx="3908">
                  <c:v>392.6999816894534</c:v>
                </c:pt>
                <c:pt idx="3909">
                  <c:v>392.7999877929687</c:v>
                </c:pt>
                <c:pt idx="3910">
                  <c:v>392.8999938964843</c:v>
                </c:pt>
                <c:pt idx="3911">
                  <c:v>393.0</c:v>
                </c:pt>
                <c:pt idx="3912">
                  <c:v>393.0999755859375</c:v>
                </c:pt>
                <c:pt idx="3913">
                  <c:v>393.1999816894534</c:v>
                </c:pt>
                <c:pt idx="3914">
                  <c:v>393.2999877929687</c:v>
                </c:pt>
                <c:pt idx="3915">
                  <c:v>393.3999938964843</c:v>
                </c:pt>
                <c:pt idx="3916">
                  <c:v>393.5</c:v>
                </c:pt>
                <c:pt idx="3917">
                  <c:v>393.5999755859375</c:v>
                </c:pt>
                <c:pt idx="3918">
                  <c:v>393.6999816894534</c:v>
                </c:pt>
                <c:pt idx="3919">
                  <c:v>393.7999877929687</c:v>
                </c:pt>
                <c:pt idx="3920">
                  <c:v>393.8999938964843</c:v>
                </c:pt>
                <c:pt idx="3921">
                  <c:v>394.0</c:v>
                </c:pt>
                <c:pt idx="3922">
                  <c:v>394.0999755859375</c:v>
                </c:pt>
                <c:pt idx="3923">
                  <c:v>394.1999816894534</c:v>
                </c:pt>
                <c:pt idx="3924">
                  <c:v>394.2999877929687</c:v>
                </c:pt>
                <c:pt idx="3925">
                  <c:v>394.3999938964843</c:v>
                </c:pt>
                <c:pt idx="3926">
                  <c:v>394.5</c:v>
                </c:pt>
                <c:pt idx="3927">
                  <c:v>394.5999755859375</c:v>
                </c:pt>
                <c:pt idx="3928">
                  <c:v>394.6999816894534</c:v>
                </c:pt>
                <c:pt idx="3929">
                  <c:v>394.7999877929687</c:v>
                </c:pt>
                <c:pt idx="3930">
                  <c:v>394.8999938964843</c:v>
                </c:pt>
                <c:pt idx="3931">
                  <c:v>395.0</c:v>
                </c:pt>
                <c:pt idx="3932">
                  <c:v>395.0999755859375</c:v>
                </c:pt>
                <c:pt idx="3933">
                  <c:v>395.1999816894534</c:v>
                </c:pt>
                <c:pt idx="3934">
                  <c:v>395.2999877929687</c:v>
                </c:pt>
                <c:pt idx="3935">
                  <c:v>395.3999938964843</c:v>
                </c:pt>
                <c:pt idx="3936">
                  <c:v>395.5</c:v>
                </c:pt>
                <c:pt idx="3937">
                  <c:v>395.5999755859375</c:v>
                </c:pt>
                <c:pt idx="3938">
                  <c:v>395.6999816894534</c:v>
                </c:pt>
                <c:pt idx="3939">
                  <c:v>395.7999877929687</c:v>
                </c:pt>
                <c:pt idx="3940">
                  <c:v>395.8999938964843</c:v>
                </c:pt>
                <c:pt idx="3941">
                  <c:v>396.0</c:v>
                </c:pt>
                <c:pt idx="3942">
                  <c:v>396.0999755859375</c:v>
                </c:pt>
                <c:pt idx="3943">
                  <c:v>396.1999816894534</c:v>
                </c:pt>
                <c:pt idx="3944">
                  <c:v>396.2999877929687</c:v>
                </c:pt>
                <c:pt idx="3945">
                  <c:v>396.3999938964843</c:v>
                </c:pt>
                <c:pt idx="3946">
                  <c:v>396.5</c:v>
                </c:pt>
                <c:pt idx="3947">
                  <c:v>396.5999755859375</c:v>
                </c:pt>
                <c:pt idx="3948">
                  <c:v>396.6999816894534</c:v>
                </c:pt>
                <c:pt idx="3949">
                  <c:v>396.7999877929687</c:v>
                </c:pt>
                <c:pt idx="3950">
                  <c:v>396.8999938964843</c:v>
                </c:pt>
                <c:pt idx="3951">
                  <c:v>397.0</c:v>
                </c:pt>
                <c:pt idx="3952">
                  <c:v>397.0999755859375</c:v>
                </c:pt>
                <c:pt idx="3953">
                  <c:v>397.1999816894534</c:v>
                </c:pt>
                <c:pt idx="3954">
                  <c:v>397.2999877929687</c:v>
                </c:pt>
                <c:pt idx="3955">
                  <c:v>397.3999938964843</c:v>
                </c:pt>
                <c:pt idx="3956">
                  <c:v>397.5</c:v>
                </c:pt>
                <c:pt idx="3957">
                  <c:v>397.5999755859375</c:v>
                </c:pt>
                <c:pt idx="3958">
                  <c:v>397.6999816894534</c:v>
                </c:pt>
                <c:pt idx="3959">
                  <c:v>397.7999877929687</c:v>
                </c:pt>
                <c:pt idx="3960">
                  <c:v>397.8999938964843</c:v>
                </c:pt>
                <c:pt idx="3961">
                  <c:v>398.0</c:v>
                </c:pt>
                <c:pt idx="3962">
                  <c:v>398.0999755859375</c:v>
                </c:pt>
                <c:pt idx="3963">
                  <c:v>398.1999816894534</c:v>
                </c:pt>
                <c:pt idx="3964">
                  <c:v>398.2999877929687</c:v>
                </c:pt>
                <c:pt idx="3965">
                  <c:v>398.3999938964843</c:v>
                </c:pt>
                <c:pt idx="3966">
                  <c:v>398.5</c:v>
                </c:pt>
                <c:pt idx="3967">
                  <c:v>398.5999755859375</c:v>
                </c:pt>
                <c:pt idx="3968">
                  <c:v>398.6999816894534</c:v>
                </c:pt>
                <c:pt idx="3969">
                  <c:v>398.7999877929687</c:v>
                </c:pt>
                <c:pt idx="3970">
                  <c:v>398.8999938964843</c:v>
                </c:pt>
                <c:pt idx="3971">
                  <c:v>399.0</c:v>
                </c:pt>
                <c:pt idx="3972">
                  <c:v>399.0999755859375</c:v>
                </c:pt>
                <c:pt idx="3973">
                  <c:v>399.1999816894534</c:v>
                </c:pt>
                <c:pt idx="3974">
                  <c:v>399.2999877929687</c:v>
                </c:pt>
                <c:pt idx="3975">
                  <c:v>399.3999938964843</c:v>
                </c:pt>
                <c:pt idx="3976">
                  <c:v>399.5</c:v>
                </c:pt>
                <c:pt idx="3977">
                  <c:v>399.5999755859375</c:v>
                </c:pt>
                <c:pt idx="3978">
                  <c:v>399.6999816894534</c:v>
                </c:pt>
                <c:pt idx="3979">
                  <c:v>399.7999877929687</c:v>
                </c:pt>
                <c:pt idx="3980">
                  <c:v>399.8999938964843</c:v>
                </c:pt>
                <c:pt idx="3981">
                  <c:v>400.0</c:v>
                </c:pt>
                <c:pt idx="3982">
                  <c:v>400.0999755859375</c:v>
                </c:pt>
                <c:pt idx="3983">
                  <c:v>400.1999816894534</c:v>
                </c:pt>
                <c:pt idx="3984">
                  <c:v>400.2999877929687</c:v>
                </c:pt>
                <c:pt idx="3985">
                  <c:v>400.3999938964843</c:v>
                </c:pt>
                <c:pt idx="3986">
                  <c:v>400.5</c:v>
                </c:pt>
                <c:pt idx="3987">
                  <c:v>400.5999755859375</c:v>
                </c:pt>
                <c:pt idx="3988">
                  <c:v>400.6999816894534</c:v>
                </c:pt>
                <c:pt idx="3989">
                  <c:v>400.7999877929687</c:v>
                </c:pt>
                <c:pt idx="3990">
                  <c:v>400.8999938964843</c:v>
                </c:pt>
                <c:pt idx="3991">
                  <c:v>401.0</c:v>
                </c:pt>
                <c:pt idx="3992">
                  <c:v>401.0999755859375</c:v>
                </c:pt>
                <c:pt idx="3993">
                  <c:v>401.1999816894534</c:v>
                </c:pt>
                <c:pt idx="3994">
                  <c:v>401.2999877929687</c:v>
                </c:pt>
                <c:pt idx="3995">
                  <c:v>401.3999938964843</c:v>
                </c:pt>
              </c:numCache>
            </c:numRef>
          </c:xVal>
          <c:yVal>
            <c:numRef>
              <c:f>Sheet1!$P$2:$P$3997</c:f>
              <c:numCache>
                <c:formatCode>General</c:formatCode>
                <c:ptCount val="3996"/>
                <c:pt idx="0">
                  <c:v>0.148027708406779</c:v>
                </c:pt>
                <c:pt idx="1">
                  <c:v>0.155813191450169</c:v>
                </c:pt>
                <c:pt idx="2">
                  <c:v>0.16359781313914</c:v>
                </c:pt>
                <c:pt idx="3">
                  <c:v>0.171382167304142</c:v>
                </c:pt>
                <c:pt idx="4">
                  <c:v>0.179165659962621</c:v>
                </c:pt>
                <c:pt idx="5">
                  <c:v>0.186948587970393</c:v>
                </c:pt>
                <c:pt idx="6">
                  <c:v>0.194731248119069</c:v>
                </c:pt>
                <c:pt idx="7">
                  <c:v>0.202513046564416</c:v>
                </c:pt>
                <c:pt idx="8">
                  <c:v>0.210294576908062</c:v>
                </c:pt>
                <c:pt idx="9">
                  <c:v>0.218075245382463</c:v>
                </c:pt>
                <c:pt idx="10">
                  <c:v>0.225855348735947</c:v>
                </c:pt>
                <c:pt idx="11">
                  <c:v>0.233635183630612</c:v>
                </c:pt>
                <c:pt idx="12">
                  <c:v>0.241414156428263</c:v>
                </c:pt>
                <c:pt idx="13">
                  <c:v>0.249192860528995</c:v>
                </c:pt>
                <c:pt idx="14">
                  <c:v>0.256970702380887</c:v>
                </c:pt>
                <c:pt idx="15">
                  <c:v>0.264747978624464</c:v>
                </c:pt>
                <c:pt idx="16">
                  <c:v>0.27252498581395</c:v>
                </c:pt>
                <c:pt idx="17">
                  <c:v>0.280301130526882</c:v>
                </c:pt>
                <c:pt idx="18">
                  <c:v>0.288077005947586</c:v>
                </c:pt>
                <c:pt idx="19">
                  <c:v>0.295852018739945</c:v>
                </c:pt>
                <c:pt idx="20">
                  <c:v>0.303626465470234</c:v>
                </c:pt>
                <c:pt idx="21">
                  <c:v>0.311400642614968</c:v>
                </c:pt>
                <c:pt idx="22">
                  <c:v>0.319173956922679</c:v>
                </c:pt>
                <c:pt idx="23">
                  <c:v>0.326947001362968</c:v>
                </c:pt>
                <c:pt idx="24">
                  <c:v>0.33471918281692</c:v>
                </c:pt>
                <c:pt idx="25">
                  <c:v>0.34249079771041</c:v>
                </c:pt>
                <c:pt idx="26">
                  <c:v>0.350262142382858</c:v>
                </c:pt>
                <c:pt idx="27">
                  <c:v>0.358032623845029</c:v>
                </c:pt>
                <c:pt idx="28">
                  <c:v>0.36580283485039</c:v>
                </c:pt>
                <c:pt idx="29">
                  <c:v>0.373572182496198</c:v>
                </c:pt>
                <c:pt idx="30">
                  <c:v>0.381340963100249</c:v>
                </c:pt>
                <c:pt idx="31">
                  <c:v>0.389109472893816</c:v>
                </c:pt>
                <c:pt idx="32">
                  <c:v>0.396877119103943</c:v>
                </c:pt>
                <c:pt idx="33">
                  <c:v>0.404644494267783</c:v>
                </c:pt>
                <c:pt idx="34">
                  <c:v>0.412411005708607</c:v>
                </c:pt>
                <c:pt idx="35">
                  <c:v>0.420176949661903</c:v>
                </c:pt>
                <c:pt idx="36">
                  <c:v>0.427942622224149</c:v>
                </c:pt>
                <c:pt idx="37">
                  <c:v>0.435707430839429</c:v>
                </c:pt>
                <c:pt idx="38">
                  <c:v>0.443471967828984</c:v>
                </c:pt>
                <c:pt idx="39">
                  <c:v>0.451235640723532</c:v>
                </c:pt>
                <c:pt idx="40">
                  <c:v>0.458998745625033</c:v>
                </c:pt>
                <c:pt idx="41">
                  <c:v>0.466761578548772</c:v>
                </c:pt>
                <c:pt idx="42">
                  <c:v>0.474523547155474</c:v>
                </c:pt>
                <c:pt idx="43">
                  <c:v>0.482285243549703</c:v>
                </c:pt>
                <c:pt idx="44">
                  <c:v>0.490046075478893</c:v>
                </c:pt>
                <c:pt idx="45">
                  <c:v>0.497806338936653</c:v>
                </c:pt>
                <c:pt idx="46">
                  <c:v>0.505566329829846</c:v>
                </c:pt>
                <c:pt idx="47">
                  <c:v>0.513325456036027</c:v>
                </c:pt>
                <c:pt idx="48">
                  <c:v>0.521084309443032</c:v>
                </c:pt>
                <c:pt idx="49">
                  <c:v>0.528842298016626</c:v>
                </c:pt>
                <c:pt idx="50">
                  <c:v>0.536599717640681</c:v>
                </c:pt>
                <c:pt idx="51">
                  <c:v>0.544356864113556</c:v>
                </c:pt>
                <c:pt idx="52">
                  <c:v>0.55211314552982</c:v>
                </c:pt>
                <c:pt idx="53">
                  <c:v>0.559869153560139</c:v>
                </c:pt>
                <c:pt idx="54">
                  <c:v>0.567624296385935</c:v>
                </c:pt>
                <c:pt idx="55">
                  <c:v>0.575378869783855</c:v>
                </c:pt>
                <c:pt idx="56">
                  <c:v>0.583133169443655</c:v>
                </c:pt>
                <c:pt idx="57">
                  <c:v>0.590886603677094</c:v>
                </c:pt>
                <c:pt idx="58">
                  <c:v>0.598639763937611</c:v>
                </c:pt>
                <c:pt idx="59">
                  <c:v>0.60639205862389</c:v>
                </c:pt>
                <c:pt idx="60">
                  <c:v>0.614143783403957</c:v>
                </c:pt>
                <c:pt idx="61">
                  <c:v>0.621895233858874</c:v>
                </c:pt>
                <c:pt idx="62">
                  <c:v>0.629645818517769</c:v>
                </c:pt>
                <c:pt idx="63">
                  <c:v>0.637396128616674</c:v>
                </c:pt>
                <c:pt idx="64">
                  <c:v>0.64514557277172</c:v>
                </c:pt>
                <c:pt idx="65">
                  <c:v>0.652894446542216</c:v>
                </c:pt>
                <c:pt idx="66">
                  <c:v>0.660643045400439</c:v>
                </c:pt>
                <c:pt idx="67">
                  <c:v>0.668390778093073</c:v>
                </c:pt>
                <c:pt idx="68">
                  <c:v>0.676138235638557</c:v>
                </c:pt>
                <c:pt idx="69">
                  <c:v>0.68388482687065</c:v>
                </c:pt>
                <c:pt idx="70">
                  <c:v>0.691630847127741</c:v>
                </c:pt>
                <c:pt idx="71">
                  <c:v>0.699376591767162</c:v>
                </c:pt>
                <c:pt idx="72">
                  <c:v>0.707121469851461</c:v>
                </c:pt>
                <c:pt idx="73">
                  <c:v>0.714866072181216</c:v>
                </c:pt>
                <c:pt idx="74">
                  <c:v>0.722609807807946</c:v>
                </c:pt>
                <c:pt idx="75">
                  <c:v>0.730352972073183</c:v>
                </c:pt>
                <c:pt idx="76">
                  <c:v>0.738095860231273</c:v>
                </c:pt>
                <c:pt idx="77">
                  <c:v>0.745837881464513</c:v>
                </c:pt>
                <c:pt idx="78">
                  <c:v>0.753579626355518</c:v>
                </c:pt>
                <c:pt idx="79">
                  <c:v>0.761320504173806</c:v>
                </c:pt>
                <c:pt idx="80">
                  <c:v>0.769060810151918</c:v>
                </c:pt>
                <c:pt idx="81">
                  <c:v>0.776800839435137</c:v>
                </c:pt>
                <c:pt idx="82">
                  <c:v>0.784540001423869</c:v>
                </c:pt>
                <c:pt idx="83">
                  <c:v>0.792278886482583</c:v>
                </c:pt>
                <c:pt idx="84">
                  <c:v>0.800016904098979</c:v>
                </c:pt>
                <c:pt idx="85">
                  <c:v>0.807754349396519</c:v>
                </c:pt>
                <c:pt idx="86">
                  <c:v>0.815491517411326</c:v>
                </c:pt>
                <c:pt idx="87">
                  <c:v>0.823227817762101</c:v>
                </c:pt>
                <c:pt idx="88">
                  <c:v>0.830963840594984</c:v>
                </c:pt>
                <c:pt idx="89">
                  <c:v>0.838698995616041</c:v>
                </c:pt>
                <c:pt idx="90">
                  <c:v>0.846433577839558</c:v>
                </c:pt>
                <c:pt idx="91">
                  <c:v>0.854167882192414</c:v>
                </c:pt>
                <c:pt idx="92">
                  <c:v>0.861901318511784</c:v>
                </c:pt>
                <c:pt idx="93">
                  <c:v>0.869634476725296</c:v>
                </c:pt>
                <c:pt idx="94">
                  <c:v>0.877366766757564</c:v>
                </c:pt>
                <c:pt idx="95">
                  <c:v>0.88509848351361</c:v>
                </c:pt>
                <c:pt idx="96">
                  <c:v>0.892829921810974</c:v>
                </c:pt>
                <c:pt idx="97">
                  <c:v>0.90056049170549</c:v>
                </c:pt>
                <c:pt idx="98">
                  <c:v>0.90829078290609</c:v>
                </c:pt>
                <c:pt idx="99">
                  <c:v>0.916020205556121</c:v>
                </c:pt>
                <c:pt idx="100">
                  <c:v>0.923749054451246</c:v>
                </c:pt>
                <c:pt idx="101">
                  <c:v>0.931477624299579</c:v>
                </c:pt>
                <c:pt idx="102">
                  <c:v>0.939205325375792</c:v>
                </c:pt>
                <c:pt idx="103">
                  <c:v>0.94693274716994</c:v>
                </c:pt>
                <c:pt idx="104">
                  <c:v>0.954659300044285</c:v>
                </c:pt>
                <c:pt idx="105">
                  <c:v>0.962385278685042</c:v>
                </c:pt>
                <c:pt idx="106">
                  <c:v>0.970110977690803</c:v>
                </c:pt>
                <c:pt idx="107">
                  <c:v>0.977835807555263</c:v>
                </c:pt>
                <c:pt idx="108">
                  <c:v>0.98556035754942</c:v>
                </c:pt>
                <c:pt idx="109">
                  <c:v>0.99328403825463</c:v>
                </c:pt>
                <c:pt idx="110">
                  <c:v>1.00100714424757</c:v>
                </c:pt>
                <c:pt idx="111">
                  <c:v>1.008729970017218</c:v>
                </c:pt>
                <c:pt idx="112">
                  <c:v>1.016451926276478</c:v>
                </c:pt>
                <c:pt idx="113">
                  <c:v>1.024173602077102</c:v>
                </c:pt>
                <c:pt idx="114">
                  <c:v>1.031894408219728</c:v>
                </c:pt>
                <c:pt idx="115">
                  <c:v>1.0396146391714</c:v>
                </c:pt>
                <c:pt idx="116">
                  <c:v>1.047334589311397</c:v>
                </c:pt>
                <c:pt idx="117">
                  <c:v>1.055053669572008</c:v>
                </c:pt>
                <c:pt idx="118">
                  <c:v>1.062772468785561</c:v>
                </c:pt>
                <c:pt idx="119">
                  <c:v>1.070490397972153</c:v>
                </c:pt>
                <c:pt idx="120">
                  <c:v>1.078207751489111</c:v>
                </c:pt>
                <c:pt idx="121">
                  <c:v>1.085924823605915</c:v>
                </c:pt>
                <c:pt idx="122">
                  <c:v>1.093641025474426</c:v>
                </c:pt>
                <c:pt idx="123">
                  <c:v>1.101356945707368</c:v>
                </c:pt>
                <c:pt idx="124">
                  <c:v>1.109071995544479</c:v>
                </c:pt>
                <c:pt idx="125">
                  <c:v>1.116786469233272</c:v>
                </c:pt>
                <c:pt idx="126">
                  <c:v>1.124500660933344</c:v>
                </c:pt>
                <c:pt idx="127">
                  <c:v>1.132213982016308</c:v>
                </c:pt>
                <c:pt idx="128">
                  <c:v>1.139927020875097</c:v>
                </c:pt>
                <c:pt idx="129">
                  <c:v>1.147639188969277</c:v>
                </c:pt>
                <c:pt idx="130">
                  <c:v>1.155350780436457</c:v>
                </c:pt>
                <c:pt idx="131">
                  <c:v>1.163062089326257</c:v>
                </c:pt>
                <c:pt idx="132">
                  <c:v>1.170772527230225</c:v>
                </c:pt>
                <c:pt idx="133">
                  <c:v>1.178482682321322</c:v>
                </c:pt>
                <c:pt idx="134">
                  <c:v>1.186191966279122</c:v>
                </c:pt>
                <c:pt idx="135">
                  <c:v>1.19390067313124</c:v>
                </c:pt>
                <c:pt idx="136">
                  <c:v>1.201609096817227</c:v>
                </c:pt>
                <c:pt idx="137">
                  <c:v>1.20931664914875</c:v>
                </c:pt>
                <c:pt idx="138">
                  <c:v>1.217023917784891</c:v>
                </c:pt>
                <c:pt idx="139">
                  <c:v>1.224730314736208</c:v>
                </c:pt>
                <c:pt idx="140">
                  <c:v>1.232436134070191</c:v>
                </c:pt>
                <c:pt idx="141">
                  <c:v>1.24014166961539</c:v>
                </c:pt>
                <c:pt idx="142">
                  <c:v>1.247846333402985</c:v>
                </c:pt>
                <c:pt idx="143">
                  <c:v>1.255550713164581</c:v>
                </c:pt>
                <c:pt idx="144">
                  <c:v>1.263254221019539</c:v>
                </c:pt>
                <c:pt idx="145">
                  <c:v>1.27095715077436</c:v>
                </c:pt>
                <c:pt idx="146">
                  <c:v>1.278659796147332</c:v>
                </c:pt>
                <c:pt idx="147">
                  <c:v>1.28636156939014</c:v>
                </c:pt>
                <c:pt idx="148">
                  <c:v>1.294063058013846</c:v>
                </c:pt>
                <c:pt idx="149">
                  <c:v>1.301763674358387</c:v>
                </c:pt>
                <c:pt idx="150">
                  <c:v>1.309463712119987</c:v>
                </c:pt>
                <c:pt idx="151">
                  <c:v>1.317163464906585</c:v>
                </c:pt>
                <c:pt idx="152">
                  <c:v>1.324862345190544</c:v>
                </c:pt>
                <c:pt idx="153">
                  <c:v>1.332560940262212</c:v>
                </c:pt>
                <c:pt idx="154">
                  <c:v>1.34025866268228</c:v>
                </c:pt>
                <c:pt idx="155">
                  <c:v>1.347955806036601</c:v>
                </c:pt>
                <c:pt idx="156">
                  <c:v>1.355652663822673</c:v>
                </c:pt>
                <c:pt idx="157">
                  <c:v>1.363348648733727</c:v>
                </c:pt>
                <c:pt idx="158">
                  <c:v>1.371044347839206</c:v>
                </c:pt>
                <c:pt idx="159">
                  <c:v>1.378739173920741</c:v>
                </c:pt>
                <c:pt idx="160">
                  <c:v>1.386433420453726</c:v>
                </c:pt>
                <c:pt idx="161">
                  <c:v>1.394127380825123</c:v>
                </c:pt>
                <c:pt idx="162">
                  <c:v>1.401820467949213</c:v>
                </c:pt>
                <c:pt idx="163">
                  <c:v>1.409513268674354</c:v>
                </c:pt>
                <c:pt idx="164">
                  <c:v>1.417205196003298</c:v>
                </c:pt>
                <c:pt idx="165">
                  <c:v>1.424896543300889</c:v>
                </c:pt>
                <c:pt idx="166">
                  <c:v>1.432587603843461</c:v>
                </c:pt>
                <c:pt idx="167">
                  <c:v>1.440277790766531</c:v>
                </c:pt>
                <c:pt idx="168">
                  <c:v>1.447967690697183</c:v>
                </c:pt>
                <c:pt idx="169">
                  <c:v>1.455656716859478</c:v>
                </c:pt>
                <c:pt idx="170">
                  <c:v>1.463345162507617</c:v>
                </c:pt>
                <c:pt idx="171">
                  <c:v>1.471033320807215</c:v>
                </c:pt>
                <c:pt idx="172">
                  <c:v>1.478720605115205</c:v>
                </c:pt>
                <c:pt idx="173">
                  <c:v>1.486407601837218</c:v>
                </c:pt>
                <c:pt idx="174">
                  <c:v>1.49409372441881</c:v>
                </c:pt>
                <c:pt idx="175">
                  <c:v>1.501779266003436</c:v>
                </c:pt>
                <c:pt idx="176">
                  <c:v>1.509464519645908</c:v>
                </c:pt>
                <c:pt idx="177">
                  <c:v>1.517148898924762</c:v>
                </c:pt>
                <c:pt idx="178">
                  <c:v>1.52483298990704</c:v>
                </c:pt>
                <c:pt idx="179">
                  <c:v>1.532516206151747</c:v>
                </c:pt>
                <c:pt idx="180">
                  <c:v>1.54019884089196</c:v>
                </c:pt>
                <c:pt idx="181">
                  <c:v>1.54788118707097</c:v>
                </c:pt>
                <c:pt idx="182">
                  <c:v>1.555562658488539</c:v>
                </c:pt>
                <c:pt idx="183">
                  <c:v>1.563243841106208</c:v>
                </c:pt>
                <c:pt idx="184">
                  <c:v>1.570924148812505</c:v>
                </c:pt>
                <c:pt idx="185">
                  <c:v>1.578603874528534</c:v>
                </c:pt>
                <c:pt idx="186">
                  <c:v>1.586283311086588</c:v>
                </c:pt>
                <c:pt idx="187">
                  <c:v>1.593961872508409</c:v>
                </c:pt>
                <c:pt idx="188">
                  <c:v>1.60164014453352</c:v>
                </c:pt>
                <c:pt idx="189">
                  <c:v>1.609317541272505</c:v>
                </c:pt>
                <c:pt idx="190">
                  <c:v>1.616994355535447</c:v>
                </c:pt>
                <c:pt idx="191">
                  <c:v>1.624670880043552</c:v>
                </c:pt>
                <c:pt idx="192">
                  <c:v>1.632346529040724</c:v>
                </c:pt>
                <c:pt idx="193">
                  <c:v>1.640021888044282</c:v>
                </c:pt>
                <c:pt idx="194">
                  <c:v>1.647696371387054</c:v>
                </c:pt>
                <c:pt idx="195">
                  <c:v>1.655370271768012</c:v>
                </c:pt>
                <c:pt idx="196">
                  <c:v>1.663043881797172</c:v>
                </c:pt>
                <c:pt idx="197">
                  <c:v>1.670716615940793</c:v>
                </c:pt>
                <c:pt idx="198">
                  <c:v>1.678389059493806</c:v>
                </c:pt>
                <c:pt idx="199">
                  <c:v>1.686060627011464</c:v>
                </c:pt>
                <c:pt idx="200">
                  <c:v>1.693731611081534</c:v>
                </c:pt>
                <c:pt idx="201">
                  <c:v>1.701402304202756</c:v>
                </c:pt>
                <c:pt idx="202">
                  <c:v>1.709072121063926</c:v>
                </c:pt>
                <c:pt idx="203">
                  <c:v>1.7167416467374</c:v>
                </c:pt>
                <c:pt idx="204">
                  <c:v>1.724410296001042</c:v>
                </c:pt>
                <c:pt idx="205">
                  <c:v>1.732078361331325</c:v>
                </c:pt>
                <c:pt idx="206">
                  <c:v>1.739746135115614</c:v>
                </c:pt>
                <c:pt idx="207">
                  <c:v>1.747413032265431</c:v>
                </c:pt>
                <c:pt idx="208">
                  <c:v>1.755079637630372</c:v>
                </c:pt>
                <c:pt idx="209">
                  <c:v>1.762745366211098</c:v>
                </c:pt>
                <c:pt idx="210">
                  <c:v>1.770410510372691</c:v>
                </c:pt>
                <c:pt idx="211">
                  <c:v>1.778075362391056</c:v>
                </c:pt>
                <c:pt idx="212">
                  <c:v>1.785739337400619</c:v>
                </c:pt>
                <c:pt idx="213">
                  <c:v>1.793403020028033</c:v>
                </c:pt>
                <c:pt idx="214">
                  <c:v>1.801065825496941</c:v>
                </c:pt>
                <c:pt idx="215">
                  <c:v>1.808728046060943</c:v>
                </c:pt>
                <c:pt idx="216">
                  <c:v>1.816389973884388</c:v>
                </c:pt>
                <c:pt idx="217">
                  <c:v>1.824051024324798</c:v>
                </c:pt>
                <c:pt idx="218">
                  <c:v>1.831711781768168</c:v>
                </c:pt>
                <c:pt idx="219">
                  <c:v>1.839371661418553</c:v>
                </c:pt>
                <c:pt idx="220">
                  <c:v>1.847030955657895</c:v>
                </c:pt>
                <c:pt idx="221">
                  <c:v>1.854689956538388</c:v>
                </c:pt>
                <c:pt idx="222">
                  <c:v>1.862348079640365</c:v>
                </c:pt>
                <c:pt idx="223">
                  <c:v>1.870005909143513</c:v>
                </c:pt>
                <c:pt idx="224">
                  <c:v>1.877662860717527</c:v>
                </c:pt>
                <c:pt idx="225">
                  <c:v>1.885319226392264</c:v>
                </c:pt>
                <c:pt idx="226">
                  <c:v>1.892975006070076</c:v>
                </c:pt>
                <c:pt idx="227">
                  <c:v>1.90063078368479</c:v>
                </c:pt>
                <c:pt idx="228">
                  <c:v>1.908285391031091</c:v>
                </c:pt>
                <c:pt idx="229">
                  <c:v>1.915939412087523</c:v>
                </c:pt>
                <c:pt idx="230">
                  <c:v>1.923592846756444</c:v>
                </c:pt>
                <c:pt idx="231">
                  <c:v>1.931245694940206</c:v>
                </c:pt>
                <c:pt idx="232">
                  <c:v>1.938898540348919</c:v>
                </c:pt>
                <c:pt idx="233">
                  <c:v>1.946550215224662</c:v>
                </c:pt>
                <c:pt idx="234">
                  <c:v>1.954201303322303</c:v>
                </c:pt>
                <c:pt idx="235">
                  <c:v>1.961851804544195</c:v>
                </c:pt>
                <c:pt idx="236">
                  <c:v>1.969501718792693</c:v>
                </c:pt>
                <c:pt idx="237">
                  <c:v>1.97715162955401</c:v>
                </c:pt>
                <c:pt idx="238">
                  <c:v>1.984800369517984</c:v>
                </c:pt>
                <c:pt idx="239">
                  <c:v>1.99244852221562</c:v>
                </c:pt>
                <c:pt idx="240">
                  <c:v>2.000096087549275</c:v>
                </c:pt>
                <c:pt idx="241">
                  <c:v>2.007743065421301</c:v>
                </c:pt>
                <c:pt idx="242">
                  <c:v>2.015390039093818</c:v>
                </c:pt>
                <c:pt idx="243">
                  <c:v>2.023035841704814</c:v>
                </c:pt>
                <c:pt idx="244">
                  <c:v>2.030681056561236</c:v>
                </c:pt>
                <c:pt idx="245">
                  <c:v>2.03832568356544</c:v>
                </c:pt>
                <c:pt idx="246">
                  <c:v>2.045969722619781</c:v>
                </c:pt>
                <c:pt idx="247">
                  <c:v>2.053613756762108</c:v>
                </c:pt>
                <c:pt idx="248">
                  <c:v>2.06125661957891</c:v>
                </c:pt>
                <c:pt idx="249">
                  <c:v>2.068898894152906</c:v>
                </c:pt>
                <c:pt idx="250">
                  <c:v>2.076540580386449</c:v>
                </c:pt>
                <c:pt idx="251">
                  <c:v>2.084181678181895</c:v>
                </c:pt>
                <c:pt idx="252">
                  <c:v>2.091822770352631</c:v>
                </c:pt>
                <c:pt idx="253">
                  <c:v>2.099462690934028</c:v>
                </c:pt>
                <c:pt idx="254">
                  <c:v>2.10710202278439</c:v>
                </c:pt>
                <c:pt idx="255">
                  <c:v>2.11474076580606</c:v>
                </c:pt>
                <c:pt idx="256">
                  <c:v>2.122378919901398</c:v>
                </c:pt>
                <c:pt idx="257">
                  <c:v>2.130017067659148</c:v>
                </c:pt>
                <c:pt idx="258">
                  <c:v>2.137654043563934</c:v>
                </c:pt>
                <c:pt idx="259">
                  <c:v>2.145290429931629</c:v>
                </c:pt>
                <c:pt idx="260">
                  <c:v>2.15292622686232</c:v>
                </c:pt>
                <c:pt idx="261">
                  <c:v>2.160561434348215</c:v>
                </c:pt>
                <c:pt idx="262">
                  <c:v>2.168196634752537</c:v>
                </c:pt>
                <c:pt idx="263">
                  <c:v>2.175830663008964</c:v>
                </c:pt>
                <c:pt idx="264">
                  <c:v>2.183464101525707</c:v>
                </c:pt>
                <c:pt idx="265">
                  <c:v>2.19109695020448</c:v>
                </c:pt>
                <c:pt idx="266">
                  <c:v>2.198729208946994</c:v>
                </c:pt>
                <c:pt idx="267">
                  <c:v>2.206361459891453</c:v>
                </c:pt>
                <c:pt idx="268">
                  <c:v>2.213992538421578</c:v>
                </c:pt>
                <c:pt idx="269">
                  <c:v>2.221623026720598</c:v>
                </c:pt>
                <c:pt idx="270">
                  <c:v>2.229252924690237</c:v>
                </c:pt>
                <c:pt idx="271">
                  <c:v>2.236882232232227</c:v>
                </c:pt>
                <c:pt idx="272">
                  <c:v>2.244511531259565</c:v>
                </c:pt>
                <c:pt idx="273">
                  <c:v>2.252139657606381</c:v>
                </c:pt>
                <c:pt idx="274">
                  <c:v>2.259767193230739</c:v>
                </c:pt>
                <c:pt idx="275">
                  <c:v>2.26739413803438</c:v>
                </c:pt>
                <c:pt idx="276">
                  <c:v>2.275020491919043</c:v>
                </c:pt>
                <c:pt idx="277">
                  <c:v>2.282646836572337</c:v>
                </c:pt>
                <c:pt idx="278">
                  <c:v>2.29027200827918</c:v>
                </c:pt>
                <c:pt idx="279">
                  <c:v>2.297896588772282</c:v>
                </c:pt>
                <c:pt idx="280">
                  <c:v>2.305520577953393</c:v>
                </c:pt>
                <c:pt idx="281">
                  <c:v>2.31314397572427</c:v>
                </c:pt>
                <c:pt idx="282">
                  <c:v>2.320767363546943</c:v>
                </c:pt>
                <c:pt idx="283">
                  <c:v>2.328389578157491</c:v>
                </c:pt>
                <c:pt idx="284">
                  <c:v>2.336011201063079</c:v>
                </c:pt>
                <c:pt idx="285">
                  <c:v>2.343632232165477</c:v>
                </c:pt>
                <c:pt idx="286">
                  <c:v>2.351252671366452</c:v>
                </c:pt>
                <c:pt idx="287">
                  <c:v>2.358873099902263</c:v>
                </c:pt>
                <c:pt idx="288">
                  <c:v>2.366492354960536</c:v>
                </c:pt>
                <c:pt idx="289">
                  <c:v>2.374111017822701</c:v>
                </c:pt>
                <c:pt idx="290">
                  <c:v>2.38172908839054</c:v>
                </c:pt>
                <c:pt idx="291">
                  <c:v>2.389346566565836</c:v>
                </c:pt>
                <c:pt idx="292">
                  <c:v>2.396964033358893</c:v>
                </c:pt>
                <c:pt idx="293">
                  <c:v>2.40458032640925</c:v>
                </c:pt>
                <c:pt idx="294">
                  <c:v>2.41219602677242</c:v>
                </c:pt>
                <c:pt idx="295">
                  <c:v>2.419811134350196</c:v>
                </c:pt>
                <c:pt idx="296">
                  <c:v>2.42742564904438</c:v>
                </c:pt>
                <c:pt idx="297">
                  <c:v>2.435040151639133</c:v>
                </c:pt>
                <c:pt idx="298">
                  <c:v>2.442653480226272</c:v>
                </c:pt>
                <c:pt idx="299">
                  <c:v>2.450266215635219</c:v>
                </c:pt>
                <c:pt idx="300">
                  <c:v>2.457878357767776</c:v>
                </c:pt>
                <c:pt idx="301">
                  <c:v>2.465489906525753</c:v>
                </c:pt>
                <c:pt idx="302">
                  <c:v>2.47310144246699</c:v>
                </c:pt>
                <c:pt idx="303">
                  <c:v>2.480711804135961</c:v>
                </c:pt>
                <c:pt idx="304">
                  <c:v>2.488321572135794</c:v>
                </c:pt>
                <c:pt idx="305">
                  <c:v>2.49593074636831</c:v>
                </c:pt>
                <c:pt idx="306">
                  <c:v>2.503539326735331</c:v>
                </c:pt>
                <c:pt idx="307">
                  <c:v>2.511147893568177</c:v>
                </c:pt>
                <c:pt idx="308">
                  <c:v>2.518755285864367</c:v>
                </c:pt>
                <c:pt idx="309">
                  <c:v>2.526362084000542</c:v>
                </c:pt>
                <c:pt idx="310">
                  <c:v>2.53396828787854</c:v>
                </c:pt>
                <c:pt idx="311">
                  <c:v>2.541573897400197</c:v>
                </c:pt>
                <c:pt idx="312">
                  <c:v>2.549179492670129</c:v>
                </c:pt>
                <c:pt idx="313">
                  <c:v>2.556783913139259</c:v>
                </c:pt>
                <c:pt idx="314">
                  <c:v>2.56438773895758</c:v>
                </c:pt>
                <c:pt idx="315">
                  <c:v>2.571990970026921</c:v>
                </c:pt>
                <c:pt idx="316">
                  <c:v>2.579593606249145</c:v>
                </c:pt>
                <c:pt idx="317">
                  <c:v>2.58719622750198</c:v>
                </c:pt>
                <c:pt idx="318">
                  <c:v>2.594797673690124</c:v>
                </c:pt>
                <c:pt idx="319">
                  <c:v>2.602398524736716</c:v>
                </c:pt>
                <c:pt idx="320">
                  <c:v>2.609998780543613</c:v>
                </c:pt>
                <c:pt idx="321">
                  <c:v>2.61759844101268</c:v>
                </c:pt>
                <c:pt idx="322">
                  <c:v>2.625198085794565</c:v>
                </c:pt>
                <c:pt idx="323">
                  <c:v>2.632796555248139</c:v>
                </c:pt>
                <c:pt idx="324">
                  <c:v>2.640394429069487</c:v>
                </c:pt>
                <c:pt idx="325">
                  <c:v>2.647991707160485</c:v>
                </c:pt>
                <c:pt idx="326">
                  <c:v>2.65558838942301</c:v>
                </c:pt>
                <c:pt idx="327">
                  <c:v>2.66318505528045</c:v>
                </c:pt>
                <c:pt idx="328">
                  <c:v>2.670780545546202</c:v>
                </c:pt>
                <c:pt idx="329">
                  <c:v>2.678375439689125</c:v>
                </c:pt>
                <c:pt idx="330">
                  <c:v>2.685969737611117</c:v>
                </c:pt>
                <c:pt idx="331">
                  <c:v>2.693563439214058</c:v>
                </c:pt>
                <c:pt idx="332">
                  <c:v>2.701157123693887</c:v>
                </c:pt>
                <c:pt idx="333">
                  <c:v>2.708749632318916</c:v>
                </c:pt>
                <c:pt idx="334">
                  <c:v>2.716341544330584</c:v>
                </c:pt>
                <c:pt idx="335">
                  <c:v>2.723932859630795</c:v>
                </c:pt>
                <c:pt idx="336">
                  <c:v>2.731523578121457</c:v>
                </c:pt>
                <c:pt idx="337">
                  <c:v>2.739114278770858</c:v>
                </c:pt>
                <c:pt idx="338">
                  <c:v>2.746703803302595</c:v>
                </c:pt>
                <c:pt idx="339">
                  <c:v>2.754292729984137</c:v>
                </c:pt>
                <c:pt idx="340">
                  <c:v>2.76188105921898</c:v>
                </c:pt>
                <c:pt idx="341">
                  <c:v>2.769468791108065</c:v>
                </c:pt>
                <c:pt idx="342">
                  <c:v>2.777056504390849</c:v>
                </c:pt>
                <c:pt idx="343">
                  <c:v>2.784643041245818</c:v>
                </c:pt>
                <c:pt idx="344">
                  <c:v>2.792228980457999</c:v>
                </c:pt>
                <c:pt idx="345">
                  <c:v>2.799814321928384</c:v>
                </c:pt>
                <c:pt idx="346">
                  <c:v>2.80739906555795</c:v>
                </c:pt>
                <c:pt idx="347">
                  <c:v>2.814983789858083</c:v>
                </c:pt>
                <c:pt idx="348">
                  <c:v>2.822567337463308</c:v>
                </c:pt>
                <c:pt idx="349">
                  <c:v>2.830150286930627</c:v>
                </c:pt>
                <c:pt idx="350">
                  <c:v>2.837732638161006</c:v>
                </c:pt>
                <c:pt idx="351">
                  <c:v>2.845314391055408</c:v>
                </c:pt>
                <c:pt idx="352">
                  <c:v>2.852896123896964</c:v>
                </c:pt>
                <c:pt idx="353">
                  <c:v>2.860476679776615</c:v>
                </c:pt>
                <c:pt idx="354">
                  <c:v>2.868056637023138</c:v>
                </c:pt>
                <c:pt idx="355">
                  <c:v>2.875635995537491</c:v>
                </c:pt>
                <c:pt idx="356">
                  <c:v>2.883214755220611</c:v>
                </c:pt>
                <c:pt idx="357">
                  <c:v>2.890793494127187</c:v>
                </c:pt>
                <c:pt idx="358">
                  <c:v>2.898371055804948</c:v>
                </c:pt>
                <c:pt idx="359">
                  <c:v>2.905948018354274</c:v>
                </c:pt>
                <c:pt idx="360">
                  <c:v>2.913524381676094</c:v>
                </c:pt>
                <c:pt idx="361">
                  <c:v>2.921100145671331</c:v>
                </c:pt>
                <c:pt idx="362">
                  <c:v>2.928675888166043</c:v>
                </c:pt>
                <c:pt idx="363">
                  <c:v>2.936250453165123</c:v>
                </c:pt>
                <c:pt idx="364">
                  <c:v>2.943824418540366</c:v>
                </c:pt>
                <c:pt idx="365">
                  <c:v>2.951397784192672</c:v>
                </c:pt>
                <c:pt idx="366">
                  <c:v>2.95897055002295</c:v>
                </c:pt>
                <c:pt idx="367">
                  <c:v>2.966543293628435</c:v>
                </c:pt>
                <c:pt idx="368">
                  <c:v>2.97411485947157</c:v>
                </c:pt>
                <c:pt idx="369">
                  <c:v>2.98168582519536</c:v>
                </c:pt>
                <c:pt idx="370">
                  <c:v>2.989256190700692</c:v>
                </c:pt>
                <c:pt idx="371">
                  <c:v>2.996825955888454</c:v>
                </c:pt>
                <c:pt idx="372">
                  <c:v>3.004395698126873</c:v>
                </c:pt>
                <c:pt idx="373">
                  <c:v>3.011964262336314</c:v>
                </c:pt>
                <c:pt idx="374">
                  <c:v>3.019532225930809</c:v>
                </c:pt>
                <c:pt idx="375">
                  <c:v>3.02709958881123</c:v>
                </c:pt>
                <c:pt idx="376">
                  <c:v>3.034666350878441</c:v>
                </c:pt>
                <c:pt idx="377">
                  <c:v>3.042233089271474</c:v>
                </c:pt>
                <c:pt idx="378">
                  <c:v>3.049798649368994</c:v>
                </c:pt>
                <c:pt idx="379">
                  <c:v>3.057363608355874</c:v>
                </c:pt>
                <c:pt idx="380">
                  <c:v>3.064927966132964</c:v>
                </c:pt>
                <c:pt idx="381">
                  <c:v>3.072491722601113</c:v>
                </c:pt>
                <c:pt idx="382">
                  <c:v>3.080055454669959</c:v>
                </c:pt>
                <c:pt idx="383">
                  <c:v>3.087618008176855</c:v>
                </c:pt>
                <c:pt idx="384">
                  <c:v>3.095179960077318</c:v>
                </c:pt>
                <c:pt idx="385">
                  <c:v>3.102741310272183</c:v>
                </c:pt>
                <c:pt idx="386">
                  <c:v>3.110302058662277</c:v>
                </c:pt>
                <c:pt idx="387">
                  <c:v>3.117862781927662</c:v>
                </c:pt>
                <c:pt idx="388">
                  <c:v>3.125422326364748</c:v>
                </c:pt>
                <c:pt idx="389">
                  <c:v>3.132981268699518</c:v>
                </c:pt>
                <c:pt idx="390">
                  <c:v>3.140539608832782</c:v>
                </c:pt>
                <c:pt idx="391">
                  <c:v>3.14809734666535</c:v>
                </c:pt>
                <c:pt idx="392">
                  <c:v>3.15565505864752</c:v>
                </c:pt>
                <c:pt idx="393">
                  <c:v>3.163211591535134</c:v>
                </c:pt>
                <c:pt idx="394">
                  <c:v>3.170767521824451</c:v>
                </c:pt>
                <c:pt idx="395">
                  <c:v>3.178322849416261</c:v>
                </c:pt>
                <c:pt idx="396">
                  <c:v>3.185877574211355</c:v>
                </c:pt>
                <c:pt idx="397">
                  <c:v>3.193432272430073</c:v>
                </c:pt>
                <c:pt idx="398">
                  <c:v>3.200985791288078</c:v>
                </c:pt>
                <c:pt idx="399">
                  <c:v>3.208538707051706</c:v>
                </c:pt>
                <c:pt idx="400">
                  <c:v>3.21609101962173</c:v>
                </c:pt>
                <c:pt idx="401">
                  <c:v>3.223642728898922</c:v>
                </c:pt>
                <c:pt idx="402">
                  <c:v>3.231194410873476</c:v>
                </c:pt>
                <c:pt idx="403">
                  <c:v>3.238744913221251</c:v>
                </c:pt>
                <c:pt idx="404">
                  <c:v>3.246294811978476</c:v>
                </c:pt>
                <c:pt idx="405">
                  <c:v>3.253844107045904</c:v>
                </c:pt>
                <c:pt idx="406">
                  <c:v>3.261392798324288</c:v>
                </c:pt>
                <c:pt idx="407">
                  <c:v>3.268941461573487</c:v>
                </c:pt>
                <c:pt idx="408">
                  <c:v>3.276488944929934</c:v>
                </c:pt>
                <c:pt idx="409">
                  <c:v>3.284035824199562</c:v>
                </c:pt>
                <c:pt idx="410">
                  <c:v>3.291582099283103</c:v>
                </c:pt>
                <c:pt idx="411">
                  <c:v>3.299127770081295</c:v>
                </c:pt>
                <c:pt idx="412">
                  <c:v>3.306673412123467</c:v>
                </c:pt>
                <c:pt idx="413">
                  <c:v>3.314217874007014</c:v>
                </c:pt>
                <c:pt idx="414">
                  <c:v>3.321761731307373</c:v>
                </c:pt>
                <c:pt idx="415">
                  <c:v>3.329304983925259</c:v>
                </c:pt>
                <c:pt idx="416">
                  <c:v>3.336847631761393</c:v>
                </c:pt>
                <c:pt idx="417">
                  <c:v>3.344390250114397</c:v>
                </c:pt>
                <c:pt idx="418">
                  <c:v>3.351931688042983</c:v>
                </c:pt>
                <c:pt idx="419">
                  <c:v>3.359472520265003</c:v>
                </c:pt>
                <c:pt idx="420">
                  <c:v>3.367012747116492</c:v>
                </c:pt>
                <c:pt idx="421">
                  <c:v>3.374552368653024</c:v>
                </c:pt>
                <c:pt idx="422">
                  <c:v>3.382091959941521</c:v>
                </c:pt>
                <c:pt idx="423">
                  <c:v>3.389630370501795</c:v>
                </c:pt>
                <c:pt idx="424">
                  <c:v>3.397168175446938</c:v>
                </c:pt>
                <c:pt idx="425">
                  <c:v>3.404705374676871</c:v>
                </c:pt>
                <c:pt idx="426">
                  <c:v>3.412241968091507</c:v>
                </c:pt>
                <c:pt idx="427">
                  <c:v>3.419778530526623</c:v>
                </c:pt>
                <c:pt idx="428">
                  <c:v>3.427313911964126</c:v>
                </c:pt>
                <c:pt idx="429">
                  <c:v>3.434848687286002</c:v>
                </c:pt>
                <c:pt idx="430">
                  <c:v>3.442382856392133</c:v>
                </c:pt>
                <c:pt idx="431">
                  <c:v>3.449916419182373</c:v>
                </c:pt>
                <c:pt idx="432">
                  <c:v>3.457449950261174</c:v>
                </c:pt>
                <c:pt idx="433">
                  <c:v>3.464982300072914</c:v>
                </c:pt>
                <c:pt idx="434">
                  <c:v>3.47251404326829</c:v>
                </c:pt>
                <c:pt idx="435">
                  <c:v>3.480045179747127</c:v>
                </c:pt>
                <c:pt idx="436">
                  <c:v>3.487575709409243</c:v>
                </c:pt>
                <c:pt idx="437">
                  <c:v>3.49510620662756</c:v>
                </c:pt>
                <c:pt idx="438">
                  <c:v>3.502635522309312</c:v>
                </c:pt>
                <c:pt idx="439">
                  <c:v>3.510164230873716</c:v>
                </c:pt>
                <c:pt idx="440">
                  <c:v>3.517692332220547</c:v>
                </c:pt>
                <c:pt idx="441">
                  <c:v>3.52521982624957</c:v>
                </c:pt>
                <c:pt idx="442">
                  <c:v>3.532747287102003</c:v>
                </c:pt>
                <c:pt idx="443">
                  <c:v>3.54027356614831</c:v>
                </c:pt>
                <c:pt idx="444">
                  <c:v>3.547799237576038</c:v>
                </c:pt>
                <c:pt idx="445">
                  <c:v>3.555324301284912</c:v>
                </c:pt>
                <c:pt idx="446">
                  <c:v>3.562848757174647</c:v>
                </c:pt>
                <c:pt idx="447">
                  <c:v>3.570373179154559</c:v>
                </c:pt>
                <c:pt idx="448">
                  <c:v>3.577896419058732</c:v>
                </c:pt>
                <c:pt idx="449">
                  <c:v>3.585419050842847</c:v>
                </c:pt>
                <c:pt idx="450">
                  <c:v>3.59294107440658</c:v>
                </c:pt>
                <c:pt idx="451">
                  <c:v>3.600462489649597</c:v>
                </c:pt>
                <c:pt idx="452">
                  <c:v>3.607983870249124</c:v>
                </c:pt>
                <c:pt idx="453">
                  <c:v>3.61550406850324</c:v>
                </c:pt>
                <c:pt idx="454">
                  <c:v>3.623023658135572</c:v>
                </c:pt>
                <c:pt idx="455">
                  <c:v>3.630542639045746</c:v>
                </c:pt>
                <c:pt idx="456">
                  <c:v>3.638061011133387</c:v>
                </c:pt>
                <c:pt idx="457">
                  <c:v>3.645579347843424</c:v>
                </c:pt>
                <c:pt idx="458">
                  <c:v>3.653096501938327</c:v>
                </c:pt>
                <c:pt idx="459">
                  <c:v>3.660613046909476</c:v>
                </c:pt>
                <c:pt idx="460">
                  <c:v>3.668128982656448</c:v>
                </c:pt>
                <c:pt idx="461">
                  <c:v>3.675644309078808</c:v>
                </c:pt>
                <c:pt idx="462">
                  <c:v>3.683159599389027</c:v>
                </c:pt>
                <c:pt idx="463">
                  <c:v>3.69067370681433</c:v>
                </c:pt>
                <c:pt idx="464">
                  <c:v>3.69818720461366</c:v>
                </c:pt>
                <c:pt idx="465">
                  <c:v>3.705700092686544</c:v>
                </c:pt>
                <c:pt idx="466">
                  <c:v>3.713212370932504</c:v>
                </c:pt>
                <c:pt idx="467">
                  <c:v>3.720724612331335</c:v>
                </c:pt>
                <c:pt idx="468">
                  <c:v>3.728235670575412</c:v>
                </c:pt>
                <c:pt idx="469">
                  <c:v>3.735746118691054</c:v>
                </c:pt>
                <c:pt idx="470">
                  <c:v>3.74325595657774</c:v>
                </c:pt>
                <c:pt idx="471">
                  <c:v>3.750765184134935</c:v>
                </c:pt>
                <c:pt idx="472">
                  <c:v>3.758274374109577</c:v>
                </c:pt>
                <c:pt idx="473">
                  <c:v>3.76578238065958</c:v>
                </c:pt>
                <c:pt idx="474">
                  <c:v>3.773289776578434</c:v>
                </c:pt>
                <c:pt idx="475">
                  <c:v>3.780796561765571</c:v>
                </c:pt>
                <c:pt idx="476">
                  <c:v>3.78830273612041</c:v>
                </c:pt>
                <c:pt idx="477">
                  <c:v>3.795808872156833</c:v>
                </c:pt>
                <c:pt idx="478">
                  <c:v>3.803313824498672</c:v>
                </c:pt>
                <c:pt idx="479">
                  <c:v>3.810818165706403</c:v>
                </c:pt>
                <c:pt idx="480">
                  <c:v>3.818321895679415</c:v>
                </c:pt>
                <c:pt idx="481">
                  <c:v>3.825825014317068</c:v>
                </c:pt>
                <c:pt idx="482">
                  <c:v>3.833328093900008</c:v>
                </c:pt>
                <c:pt idx="483">
                  <c:v>3.840829989518363</c:v>
                </c:pt>
                <c:pt idx="484">
                  <c:v>3.848331273499411</c:v>
                </c:pt>
                <c:pt idx="485">
                  <c:v>3.85583194574248</c:v>
                </c:pt>
                <c:pt idx="486">
                  <c:v>3.863332006146889</c:v>
                </c:pt>
                <c:pt idx="487">
                  <c:v>3.870832026759845</c:v>
                </c:pt>
                <c:pt idx="488">
                  <c:v>3.878330863138168</c:v>
                </c:pt>
                <c:pt idx="489">
                  <c:v>3.885829087375728</c:v>
                </c:pt>
                <c:pt idx="490">
                  <c:v>3.893326699371808</c:v>
                </c:pt>
                <c:pt idx="491">
                  <c:v>3.900823699025683</c:v>
                </c:pt>
                <c:pt idx="492">
                  <c:v>3.908320658150931</c:v>
                </c:pt>
                <c:pt idx="493">
                  <c:v>3.91581643277143</c:v>
                </c:pt>
                <c:pt idx="494">
                  <c:v>3.923311594747473</c:v>
                </c:pt>
                <c:pt idx="495">
                  <c:v>3.930806143978286</c:v>
                </c:pt>
                <c:pt idx="496">
                  <c:v>3.938300080363103</c:v>
                </c:pt>
                <c:pt idx="497">
                  <c:v>3.945793975481673</c:v>
                </c:pt>
                <c:pt idx="498">
                  <c:v>3.953286685825334</c:v>
                </c:pt>
                <c:pt idx="499">
                  <c:v>3.960778782818292</c:v>
                </c:pt>
                <c:pt idx="500">
                  <c:v>3.96827026650428</c:v>
                </c:pt>
                <c:pt idx="501">
                  <c:v>3.975761136828563</c:v>
                </c:pt>
                <c:pt idx="502">
                  <c:v>3.98325196513664</c:v>
                </c:pt>
                <c:pt idx="503">
                  <c:v>3.990741608387483</c:v>
                </c:pt>
                <c:pt idx="504">
                  <c:v>3.998230637973369</c:v>
                </c:pt>
                <c:pt idx="505">
                  <c:v>4.005719053793194</c:v>
                </c:pt>
                <c:pt idx="506">
                  <c:v>4.013206855745837</c:v>
                </c:pt>
                <c:pt idx="507">
                  <c:v>4.020694614942572</c:v>
                </c:pt>
                <c:pt idx="508">
                  <c:v>4.028181188810596</c:v>
                </c:pt>
                <c:pt idx="509">
                  <c:v>4.035667148508011</c:v>
                </c:pt>
                <c:pt idx="510">
                  <c:v>4.04315249393365</c:v>
                </c:pt>
                <c:pt idx="511">
                  <c:v>4.050637224986327</c:v>
                </c:pt>
                <c:pt idx="512">
                  <c:v>4.05812191254291</c:v>
                </c:pt>
                <c:pt idx="513">
                  <c:v>4.065605414499212</c:v>
                </c:pt>
                <c:pt idx="514">
                  <c:v>4.07308830177895</c:v>
                </c:pt>
                <c:pt idx="515">
                  <c:v>4.080570574280896</c:v>
                </c:pt>
                <c:pt idx="516">
                  <c:v>4.088052231903823</c:v>
                </c:pt>
                <c:pt idx="517">
                  <c:v>4.095533845289976</c:v>
                </c:pt>
                <c:pt idx="518">
                  <c:v>4.103014272804169</c:v>
                </c:pt>
                <c:pt idx="519">
                  <c:v>4.11049408513555</c:v>
                </c:pt>
                <c:pt idx="520">
                  <c:v>4.117973282182843</c:v>
                </c:pt>
                <c:pt idx="521">
                  <c:v>4.125451863844745</c:v>
                </c:pt>
                <c:pt idx="522">
                  <c:v>4.13293040052872</c:v>
                </c:pt>
                <c:pt idx="523">
                  <c:v>4.140407751068949</c:v>
                </c:pt>
                <c:pt idx="524">
                  <c:v>4.147884485919832</c:v>
                </c:pt>
                <c:pt idx="525">
                  <c:v>4.155360604980022</c:v>
                </c:pt>
                <c:pt idx="526">
                  <c:v>4.162836108148165</c:v>
                </c:pt>
                <c:pt idx="527">
                  <c:v>4.170311565596735</c:v>
                </c:pt>
                <c:pt idx="528">
                  <c:v>4.177785836629673</c:v>
                </c:pt>
                <c:pt idx="529">
                  <c:v>4.185259491466432</c:v>
                </c:pt>
                <c:pt idx="530">
                  <c:v>4.192732530005603</c:v>
                </c:pt>
                <c:pt idx="531">
                  <c:v>4.20020495214578</c:v>
                </c:pt>
                <c:pt idx="532">
                  <c:v>4.207677327824246</c:v>
                </c:pt>
                <c:pt idx="533">
                  <c:v>4.215148516815095</c:v>
                </c:pt>
                <c:pt idx="534">
                  <c:v>4.22261908910264</c:v>
                </c:pt>
                <c:pt idx="535">
                  <c:v>4.23008904458541</c:v>
                </c:pt>
                <c:pt idx="536">
                  <c:v>4.237558383161937</c:v>
                </c:pt>
                <c:pt idx="537">
                  <c:v>4.24502767453413</c:v>
                </c:pt>
                <c:pt idx="538">
                  <c:v>4.252495778946617</c:v>
                </c:pt>
                <c:pt idx="539">
                  <c:v>4.259963266148379</c:v>
                </c:pt>
                <c:pt idx="540">
                  <c:v>4.26743013603788</c:v>
                </c:pt>
                <c:pt idx="541">
                  <c:v>4.274896388513607</c:v>
                </c:pt>
                <c:pt idx="542">
                  <c:v>4.28236259304188</c:v>
                </c:pt>
                <c:pt idx="543">
                  <c:v>4.28982761033827</c:v>
                </c:pt>
                <c:pt idx="544">
                  <c:v>4.297292009916211</c:v>
                </c:pt>
                <c:pt idx="545">
                  <c:v>4.30475579167412</c:v>
                </c:pt>
                <c:pt idx="546">
                  <c:v>4.312218955510407</c:v>
                </c:pt>
                <c:pt idx="547">
                  <c:v>4.31968207065565</c:v>
                </c:pt>
                <c:pt idx="548">
                  <c:v>4.327143998296725</c:v>
                </c:pt>
                <c:pt idx="549">
                  <c:v>4.334605307711335</c:v>
                </c:pt>
                <c:pt idx="550">
                  <c:v>4.342065998797842</c:v>
                </c:pt>
                <c:pt idx="551">
                  <c:v>4.349526071454603</c:v>
                </c:pt>
                <c:pt idx="552">
                  <c:v>4.356986094676224</c:v>
                </c:pt>
                <c:pt idx="553">
                  <c:v>4.364444930121287</c:v>
                </c:pt>
                <c:pt idx="554">
                  <c:v>4.371903146831591</c:v>
                </c:pt>
                <c:pt idx="555">
                  <c:v>4.379360744705422</c:v>
                </c:pt>
                <c:pt idx="556">
                  <c:v>4.38681772364108</c:v>
                </c:pt>
                <c:pt idx="557">
                  <c:v>4.394274652397019</c:v>
                </c:pt>
                <c:pt idx="558">
                  <c:v>4.401730393103927</c:v>
                </c:pt>
                <c:pt idx="559">
                  <c:v>4.409185514567452</c:v>
                </c:pt>
                <c:pt idx="560">
                  <c:v>4.41664001668586</c:v>
                </c:pt>
                <c:pt idx="561">
                  <c:v>4.424093899357373</c:v>
                </c:pt>
                <c:pt idx="562">
                  <c:v>4.431547731104108</c:v>
                </c:pt>
                <c:pt idx="563">
                  <c:v>4.439000374529207</c:v>
                </c:pt>
                <c:pt idx="564">
                  <c:v>4.446452398202046</c:v>
                </c:pt>
                <c:pt idx="565">
                  <c:v>4.453903802020799</c:v>
                </c:pt>
                <c:pt idx="566">
                  <c:v>4.461354585883651</c:v>
                </c:pt>
                <c:pt idx="567">
                  <c:v>4.468805318076165</c:v>
                </c:pt>
                <c:pt idx="568">
                  <c:v>4.47625486167437</c:v>
                </c:pt>
                <c:pt idx="569">
                  <c:v>4.48370378501111</c:v>
                </c:pt>
                <c:pt idx="570">
                  <c:v>4.491152087984526</c:v>
                </c:pt>
                <c:pt idx="571">
                  <c:v>4.498599770492726</c:v>
                </c:pt>
                <c:pt idx="572">
                  <c:v>4.50604740058455</c:v>
                </c:pt>
                <c:pt idx="573">
                  <c:v>4.513493841809266</c:v>
                </c:pt>
                <c:pt idx="574">
                  <c:v>4.520939662263045</c:v>
                </c:pt>
                <c:pt idx="575">
                  <c:v>4.528384861843945</c:v>
                </c:pt>
                <c:pt idx="576">
                  <c:v>4.535829440450041</c:v>
                </c:pt>
                <c:pt idx="577">
                  <c:v>4.543273965893224</c:v>
                </c:pt>
                <c:pt idx="578">
                  <c:v>4.550717302196407</c:v>
                </c:pt>
                <c:pt idx="579">
                  <c:v>4.55816001728958</c:v>
                </c:pt>
                <c:pt idx="580">
                  <c:v>4.565602111018851</c:v>
                </c:pt>
                <c:pt idx="581">
                  <c:v>4.57304358326742</c:v>
                </c:pt>
                <c:pt idx="582">
                  <c:v>4.580485001610151</c:v>
                </c:pt>
                <c:pt idx="583">
                  <c:v>4.587925230544075</c:v>
                </c:pt>
                <c:pt idx="584">
                  <c:v>4.595364837691455</c:v>
                </c:pt>
                <c:pt idx="585">
                  <c:v>4.602803822950335</c:v>
                </c:pt>
                <c:pt idx="586">
                  <c:v>4.610242186218731</c:v>
                </c:pt>
                <c:pt idx="587">
                  <c:v>4.617680494834197</c:v>
                </c:pt>
                <c:pt idx="588">
                  <c:v>4.625117613768175</c:v>
                </c:pt>
                <c:pt idx="589">
                  <c:v>4.632554110405668</c:v>
                </c:pt>
                <c:pt idx="590">
                  <c:v>4.639989984644658</c:v>
                </c:pt>
                <c:pt idx="591">
                  <c:v>4.647425236383093</c:v>
                </c:pt>
                <c:pt idx="592">
                  <c:v>4.654860432721044</c:v>
                </c:pt>
                <c:pt idx="593">
                  <c:v>4.662294439104746</c:v>
                </c:pt>
                <c:pt idx="594">
                  <c:v>4.669727822681739</c:v>
                </c:pt>
                <c:pt idx="595">
                  <c:v>4.677160583349938</c:v>
                </c:pt>
                <c:pt idx="596">
                  <c:v>4.684592721007255</c:v>
                </c:pt>
                <c:pt idx="597">
                  <c:v>4.692024802516036</c:v>
                </c:pt>
                <c:pt idx="598">
                  <c:v>4.69945569379774</c:v>
                </c:pt>
                <c:pt idx="599">
                  <c:v>4.706885961762225</c:v>
                </c:pt>
                <c:pt idx="600">
                  <c:v>4.714315606307353</c:v>
                </c:pt>
                <c:pt idx="601">
                  <c:v>4.721744627330992</c:v>
                </c:pt>
                <c:pt idx="602">
                  <c:v>4.729173591457583</c:v>
                </c:pt>
                <c:pt idx="603">
                  <c:v>4.73660136508417</c:v>
                </c:pt>
                <c:pt idx="604">
                  <c:v>4.744028514882747</c:v>
                </c:pt>
                <c:pt idx="605">
                  <c:v>4.751455040751141</c:v>
                </c:pt>
                <c:pt idx="606">
                  <c:v>4.758880942587146</c:v>
                </c:pt>
                <c:pt idx="607">
                  <c:v>4.766306786777117</c:v>
                </c:pt>
                <c:pt idx="608">
                  <c:v>4.773731440194078</c:v>
                </c:pt>
                <c:pt idx="609">
                  <c:v>4.781155469271971</c:v>
                </c:pt>
                <c:pt idx="610">
                  <c:v>4.788578873908566</c:v>
                </c:pt>
                <c:pt idx="611">
                  <c:v>4.796001654001601</c:v>
                </c:pt>
                <c:pt idx="612">
                  <c:v>4.80342437569914</c:v>
                </c:pt>
                <c:pt idx="613">
                  <c:v>4.810845906350575</c:v>
                </c:pt>
                <c:pt idx="614">
                  <c:v>4.818266812151618</c:v>
                </c:pt>
                <c:pt idx="615">
                  <c:v>4.825687092999956</c:v>
                </c:pt>
                <c:pt idx="616">
                  <c:v>4.833106748793289</c:v>
                </c:pt>
                <c:pt idx="617">
                  <c:v>4.840526345441198</c:v>
                </c:pt>
                <c:pt idx="618">
                  <c:v>4.847944750769829</c:v>
                </c:pt>
                <c:pt idx="619">
                  <c:v>4.855362530736445</c:v>
                </c:pt>
                <c:pt idx="620">
                  <c:v>4.862779685238697</c:v>
                </c:pt>
                <c:pt idx="621">
                  <c:v>4.870196214174209</c:v>
                </c:pt>
                <c:pt idx="622">
                  <c:v>4.877612966100527</c:v>
                </c:pt>
                <c:pt idx="623">
                  <c:v>4.885027677798271</c:v>
                </c:pt>
                <c:pt idx="624">
                  <c:v>4.89244289507317</c:v>
                </c:pt>
                <c:pt idx="625">
                  <c:v>4.899856355016197</c:v>
                </c:pt>
                <c:pt idx="626">
                  <c:v>4.90727032014051</c:v>
                </c:pt>
                <c:pt idx="627">
                  <c:v>4.914683658988086</c:v>
                </c:pt>
                <c:pt idx="628">
                  <c:v>4.922095240483127</c:v>
                </c:pt>
                <c:pt idx="629">
                  <c:v>4.929507326565425</c:v>
                </c:pt>
                <c:pt idx="630">
                  <c:v>4.936917655281428</c:v>
                </c:pt>
                <c:pt idx="631">
                  <c:v>4.944328488188553</c:v>
                </c:pt>
                <c:pt idx="632">
                  <c:v>4.951738694306532</c:v>
                </c:pt>
                <c:pt idx="633">
                  <c:v>4.959147143037601</c:v>
                </c:pt>
                <c:pt idx="634">
                  <c:v>4.966556095365378</c:v>
                </c:pt>
                <c:pt idx="635">
                  <c:v>4.973963290292534</c:v>
                </c:pt>
                <c:pt idx="636">
                  <c:v>4.981370988419988</c:v>
                </c:pt>
                <c:pt idx="637">
                  <c:v>4.988778059245602</c:v>
                </c:pt>
                <c:pt idx="638">
                  <c:v>4.996183372650051</c:v>
                </c:pt>
                <c:pt idx="639">
                  <c:v>5.003589188659987</c:v>
                </c:pt>
                <c:pt idx="640">
                  <c:v>5.010993247235085</c:v>
                </c:pt>
                <c:pt idx="641">
                  <c:v>5.018397808018998</c:v>
                </c:pt>
                <c:pt idx="642">
                  <c:v>5.025801740988096</c:v>
                </c:pt>
                <c:pt idx="643">
                  <c:v>5.033203916501892</c:v>
                </c:pt>
                <c:pt idx="644">
                  <c:v>5.040606593629275</c:v>
                </c:pt>
                <c:pt idx="645">
                  <c:v>5.048007513287727</c:v>
                </c:pt>
                <c:pt idx="646">
                  <c:v>5.055408934162832</c:v>
                </c:pt>
                <c:pt idx="647">
                  <c:v>5.062809726709871</c:v>
                </c:pt>
                <c:pt idx="648">
                  <c:v>5.070208761767577</c:v>
                </c:pt>
                <c:pt idx="649">
                  <c:v>5.077608297446308</c:v>
                </c:pt>
                <c:pt idx="650">
                  <c:v>5.085006075622128</c:v>
                </c:pt>
                <c:pt idx="651">
                  <c:v>5.092404354021768</c:v>
                </c:pt>
                <c:pt idx="652">
                  <c:v>5.099802003579816</c:v>
                </c:pt>
                <c:pt idx="653">
                  <c:v>5.107197895614614</c:v>
                </c:pt>
                <c:pt idx="654">
                  <c:v>5.114594287277202</c:v>
                </c:pt>
                <c:pt idx="655">
                  <c:v>5.121988921403017</c:v>
                </c:pt>
                <c:pt idx="656">
                  <c:v>5.12938405475915</c:v>
                </c:pt>
                <c:pt idx="657">
                  <c:v>5.136778558759882</c:v>
                </c:pt>
                <c:pt idx="658">
                  <c:v>5.144171305203566</c:v>
                </c:pt>
                <c:pt idx="659">
                  <c:v>5.15156455039869</c:v>
                </c:pt>
                <c:pt idx="660">
                  <c:v>5.158956038052308</c:v>
                </c:pt>
                <c:pt idx="661">
                  <c:v>5.16634802394867</c:v>
                </c:pt>
                <c:pt idx="662">
                  <c:v>5.173739379982239</c:v>
                </c:pt>
                <c:pt idx="663">
                  <c:v>5.18112897843188</c:v>
                </c:pt>
                <c:pt idx="664">
                  <c:v>5.188519074527834</c:v>
                </c:pt>
                <c:pt idx="665">
                  <c:v>5.19590741302668</c:v>
                </c:pt>
                <c:pt idx="666">
                  <c:v>5.20329624877411</c:v>
                </c:pt>
                <c:pt idx="667">
                  <c:v>5.210684454145055</c:v>
                </c:pt>
                <c:pt idx="668">
                  <c:v>5.218070901899183</c:v>
                </c:pt>
                <c:pt idx="669">
                  <c:v>5.225457846305065</c:v>
                </c:pt>
                <c:pt idx="670">
                  <c:v>5.232843033081013</c:v>
                </c:pt>
                <c:pt idx="671">
                  <c:v>5.240228716110728</c:v>
                </c:pt>
                <c:pt idx="672">
                  <c:v>5.247613768250022</c:v>
                </c:pt>
                <c:pt idx="673">
                  <c:v>5.254997062739736</c:v>
                </c:pt>
                <c:pt idx="674">
                  <c:v>5.262380852886022</c:v>
                </c:pt>
                <c:pt idx="675">
                  <c:v>5.26976288536967</c:v>
                </c:pt>
                <c:pt idx="676">
                  <c:v>5.277145413111631</c:v>
                </c:pt>
                <c:pt idx="677">
                  <c:v>5.284527309448986</c:v>
                </c:pt>
                <c:pt idx="678">
                  <c:v>5.291907448104153</c:v>
                </c:pt>
                <c:pt idx="679">
                  <c:v>5.29928808142005</c:v>
                </c:pt>
                <c:pt idx="680">
                  <c:v>5.306666957040745</c:v>
                </c:pt>
                <c:pt idx="681">
                  <c:v>5.314046326923665</c:v>
                </c:pt>
                <c:pt idx="682">
                  <c:v>5.321425064887538</c:v>
                </c:pt>
                <c:pt idx="683">
                  <c:v>5.328802045136748</c:v>
                </c:pt>
                <c:pt idx="684">
                  <c:v>5.33617951905021</c:v>
                </c:pt>
                <c:pt idx="685">
                  <c:v>5.343555235236056</c:v>
                </c:pt>
                <c:pt idx="686">
                  <c:v>5.350931444687387</c:v>
                </c:pt>
                <c:pt idx="687">
                  <c:v>5.358307021704987</c:v>
                </c:pt>
                <c:pt idx="688">
                  <c:v>5.365680840975581</c:v>
                </c:pt>
                <c:pt idx="689">
                  <c:v>5.373055152913313</c:v>
                </c:pt>
                <c:pt idx="690">
                  <c:v>5.38042770709115</c:v>
                </c:pt>
                <c:pt idx="691">
                  <c:v>5.387800753537089</c:v>
                </c:pt>
                <c:pt idx="692">
                  <c:v>5.395173167034357</c:v>
                </c:pt>
                <c:pt idx="693">
                  <c:v>5.402543822752434</c:v>
                </c:pt>
                <c:pt idx="694">
                  <c:v>5.409914970139869</c:v>
                </c:pt>
                <c:pt idx="695">
                  <c:v>5.417284359735284</c:v>
                </c:pt>
                <c:pt idx="696">
                  <c:v>5.424654240600778</c:v>
                </c:pt>
                <c:pt idx="697">
                  <c:v>5.43202348800241</c:v>
                </c:pt>
                <c:pt idx="698">
                  <c:v>5.439390977592796</c:v>
                </c:pt>
                <c:pt idx="699">
                  <c:v>5.446758957854138</c:v>
                </c:pt>
                <c:pt idx="700">
                  <c:v>5.45412518029146</c:v>
                </c:pt>
                <c:pt idx="701">
                  <c:v>5.461491893000197</c:v>
                </c:pt>
                <c:pt idx="702">
                  <c:v>5.468857971729617</c:v>
                </c:pt>
                <c:pt idx="703">
                  <c:v>5.4762222926159</c:v>
                </c:pt>
                <c:pt idx="704">
                  <c:v>5.483587103174073</c:v>
                </c:pt>
                <c:pt idx="705">
                  <c:v>5.490950155876385</c:v>
                </c:pt>
                <c:pt idx="706">
                  <c:v>5.498313697850795</c:v>
                </c:pt>
                <c:pt idx="707">
                  <c:v>5.505676605330195</c:v>
                </c:pt>
                <c:pt idx="708">
                  <c:v>5.513037754934691</c:v>
                </c:pt>
                <c:pt idx="709">
                  <c:v>5.52039939321138</c:v>
                </c:pt>
                <c:pt idx="710">
                  <c:v>5.5277592736005</c:v>
                </c:pt>
                <c:pt idx="711">
                  <c:v>5.535119642261764</c:v>
                </c:pt>
                <c:pt idx="712">
                  <c:v>5.542479375912067</c:v>
                </c:pt>
                <c:pt idx="713">
                  <c:v>5.549837351655848</c:v>
                </c:pt>
                <c:pt idx="714">
                  <c:v>5.557195815071474</c:v>
                </c:pt>
                <c:pt idx="715">
                  <c:v>5.564552520567971</c:v>
                </c:pt>
                <c:pt idx="716">
                  <c:v>5.571909713336011</c:v>
                </c:pt>
                <c:pt idx="717">
                  <c:v>5.57926627057689</c:v>
                </c:pt>
                <c:pt idx="718">
                  <c:v>5.58662106987977</c:v>
                </c:pt>
                <c:pt idx="719">
                  <c:v>5.593976355853507</c:v>
                </c:pt>
                <c:pt idx="720">
                  <c:v>5.601329883876693</c:v>
                </c:pt>
                <c:pt idx="721">
                  <c:v>5.60868389817017</c:v>
                </c:pt>
                <c:pt idx="722">
                  <c:v>5.616037276420036</c:v>
                </c:pt>
                <c:pt idx="723">
                  <c:v>5.623388896700574</c:v>
                </c:pt>
                <c:pt idx="724">
                  <c:v>5.630741002650338</c:v>
                </c:pt>
                <c:pt idx="725">
                  <c:v>5.638091350618271</c:v>
                </c:pt>
                <c:pt idx="726">
                  <c:v>5.6454421838546</c:v>
                </c:pt>
                <c:pt idx="727">
                  <c:v>5.652792380530626</c:v>
                </c:pt>
                <c:pt idx="728">
                  <c:v>5.660140819206119</c:v>
                </c:pt>
                <c:pt idx="729">
                  <c:v>5.667489742548565</c:v>
                </c:pt>
                <c:pt idx="730">
                  <c:v>5.674836907878038</c:v>
                </c:pt>
                <c:pt idx="731">
                  <c:v>5.682184557473376</c:v>
                </c:pt>
                <c:pt idx="732">
                  <c:v>5.689531569991462</c:v>
                </c:pt>
                <c:pt idx="733">
                  <c:v>5.69687682447797</c:v>
                </c:pt>
                <c:pt idx="734">
                  <c:v>5.704222562628503</c:v>
                </c:pt>
                <c:pt idx="735">
                  <c:v>5.711566542735076</c:v>
                </c:pt>
                <c:pt idx="736">
                  <c:v>5.718911006104326</c:v>
                </c:pt>
                <c:pt idx="737">
                  <c:v>5.726254831879117</c:v>
                </c:pt>
                <c:pt idx="738">
                  <c:v>5.733596899591432</c:v>
                </c:pt>
                <c:pt idx="739">
                  <c:v>5.740939450050781</c:v>
                </c:pt>
                <c:pt idx="740">
                  <c:v>5.748280242455118</c:v>
                </c:pt>
                <c:pt idx="741">
                  <c:v>5.755621517123086</c:v>
                </c:pt>
                <c:pt idx="742">
                  <c:v>5.762962153684004</c:v>
                </c:pt>
                <c:pt idx="743">
                  <c:v>5.770301032156618</c:v>
                </c:pt>
                <c:pt idx="744">
                  <c:v>5.77764039229054</c:v>
                </c:pt>
                <c:pt idx="745">
                  <c:v>5.784977994324084</c:v>
                </c:pt>
                <c:pt idx="746">
                  <c:v>5.792316077617268</c:v>
                </c:pt>
                <c:pt idx="747">
                  <c:v>5.7996535222862</c:v>
                </c:pt>
                <c:pt idx="748">
                  <c:v>5.806989208836693</c:v>
                </c:pt>
                <c:pt idx="749">
                  <c:v>5.814325376044136</c:v>
                </c:pt>
                <c:pt idx="750">
                  <c:v>5.82165978512115</c:v>
                </c:pt>
                <c:pt idx="751">
                  <c:v>5.82899467445318</c:v>
                </c:pt>
                <c:pt idx="752">
                  <c:v>5.836328924643518</c:v>
                </c:pt>
                <c:pt idx="753">
                  <c:v>5.843661416685451</c:v>
                </c:pt>
                <c:pt idx="754">
                  <c:v>5.850994388379346</c:v>
                </c:pt>
                <c:pt idx="755">
                  <c:v>5.858325601912909</c:v>
                </c:pt>
                <c:pt idx="756">
                  <c:v>5.865657294696269</c:v>
                </c:pt>
                <c:pt idx="757">
                  <c:v>5.872988347820239</c:v>
                </c:pt>
                <c:pt idx="758">
                  <c:v>5.880317642766021</c:v>
                </c:pt>
                <c:pt idx="759">
                  <c:v>5.88764741635815</c:v>
                </c:pt>
                <c:pt idx="760">
                  <c:v>5.894975431760204</c:v>
                </c:pt>
                <c:pt idx="761">
                  <c:v>5.902303925406198</c:v>
                </c:pt>
                <c:pt idx="762">
                  <c:v>5.909631778874897</c:v>
                </c:pt>
                <c:pt idx="763">
                  <c:v>5.916957874135759</c:v>
                </c:pt>
                <c:pt idx="764">
                  <c:v>5.924284447036735</c:v>
                </c:pt>
                <c:pt idx="765">
                  <c:v>5.931609261718071</c:v>
                </c:pt>
                <c:pt idx="766">
                  <c:v>5.938934553636846</c:v>
                </c:pt>
                <c:pt idx="767">
                  <c:v>5.946259204860198</c:v>
                </c:pt>
                <c:pt idx="768">
                  <c:v>5.953582097846236</c:v>
                </c:pt>
                <c:pt idx="769">
                  <c:v>5.960905467465514</c:v>
                </c:pt>
                <c:pt idx="770">
                  <c:v>5.968227078835755</c:v>
                </c:pt>
                <c:pt idx="771">
                  <c:v>5.975549166436316</c:v>
                </c:pt>
                <c:pt idx="772">
                  <c:v>5.982870612823076</c:v>
                </c:pt>
                <c:pt idx="773">
                  <c:v>5.990190300943222</c:v>
                </c:pt>
                <c:pt idx="774">
                  <c:v>5.997510464689117</c:v>
                </c:pt>
                <c:pt idx="775">
                  <c:v>6.004828870156717</c:v>
                </c:pt>
                <c:pt idx="776">
                  <c:v>6.012147750846906</c:v>
                </c:pt>
                <c:pt idx="777">
                  <c:v>6.019465989804691</c:v>
                </c:pt>
                <c:pt idx="778">
                  <c:v>6.02678247046671</c:v>
                </c:pt>
                <c:pt idx="779">
                  <c:v>6.03409942574637</c:v>
                </c:pt>
                <c:pt idx="780">
                  <c:v>6.04141462271865</c:v>
                </c:pt>
                <c:pt idx="781">
                  <c:v>6.048730293905145</c:v>
                </c:pt>
                <c:pt idx="782">
                  <c:v>6.056045322840402</c:v>
                </c:pt>
                <c:pt idx="783">
                  <c:v>6.063358593450918</c:v>
                </c:pt>
                <c:pt idx="784">
                  <c:v>6.070672337670318</c:v>
                </c:pt>
                <c:pt idx="785">
                  <c:v>6.077984323553429</c:v>
                </c:pt>
                <c:pt idx="786">
                  <c:v>6.085296782641764</c:v>
                </c:pt>
                <c:pt idx="787">
                  <c:v>6.092608598959786</c:v>
                </c:pt>
                <c:pt idx="788">
                  <c:v>6.099918656924251</c:v>
                </c:pt>
                <c:pt idx="789">
                  <c:v>6.107229187488232</c:v>
                </c:pt>
                <c:pt idx="790">
                  <c:v>6.114537959687167</c:v>
                </c:pt>
                <c:pt idx="791">
                  <c:v>6.121847204081704</c:v>
                </c:pt>
                <c:pt idx="792">
                  <c:v>6.129155805186635</c:v>
                </c:pt>
                <c:pt idx="793">
                  <c:v>6.136462647909356</c:v>
                </c:pt>
                <c:pt idx="794">
                  <c:v>6.143769962221586</c:v>
                </c:pt>
                <c:pt idx="795">
                  <c:v>6.15107551814019</c:v>
                </c:pt>
                <c:pt idx="796">
                  <c:v>6.158381545244136</c:v>
                </c:pt>
                <c:pt idx="797">
                  <c:v>6.165686928538946</c:v>
                </c:pt>
                <c:pt idx="798">
                  <c:v>6.17299055342307</c:v>
                </c:pt>
                <c:pt idx="799">
                  <c:v>6.180294648886067</c:v>
                </c:pt>
                <c:pt idx="800">
                  <c:v>6.187596985927022</c:v>
                </c:pt>
                <c:pt idx="801">
                  <c:v>6.194899793142433</c:v>
                </c:pt>
                <c:pt idx="802">
                  <c:v>6.202201956028951</c:v>
                </c:pt>
                <c:pt idx="803">
                  <c:v>6.209502360476455</c:v>
                </c:pt>
                <c:pt idx="804">
                  <c:v>6.216803234491583</c:v>
                </c:pt>
                <c:pt idx="805">
                  <c:v>6.224102350056404</c:v>
                </c:pt>
                <c:pt idx="806">
                  <c:v>6.231401934784186</c:v>
                </c:pt>
                <c:pt idx="807">
                  <c:v>6.238700874663075</c:v>
                </c:pt>
                <c:pt idx="808">
                  <c:v>6.24599805607479</c:v>
                </c:pt>
                <c:pt idx="809">
                  <c:v>6.253295706042247</c:v>
                </c:pt>
                <c:pt idx="810">
                  <c:v>6.26059159753131</c:v>
                </c:pt>
                <c:pt idx="811">
                  <c:v>6.267887957171183</c:v>
                </c:pt>
                <c:pt idx="812">
                  <c:v>6.275183671441956</c:v>
                </c:pt>
                <c:pt idx="813">
                  <c:v>6.282477627217562</c:v>
                </c:pt>
                <c:pt idx="814">
                  <c:v>6.289772050536391</c:v>
                </c:pt>
                <c:pt idx="815">
                  <c:v>6.297064715348903</c:v>
                </c:pt>
                <c:pt idx="816">
                  <c:v>6.304357847299455</c:v>
                </c:pt>
                <c:pt idx="817">
                  <c:v>6.311650333360462</c:v>
                </c:pt>
                <c:pt idx="818">
                  <c:v>6.318941060898468</c:v>
                </c:pt>
                <c:pt idx="819">
                  <c:v>6.326232255025968</c:v>
                </c:pt>
                <c:pt idx="820">
                  <c:v>6.33352169063192</c:v>
                </c:pt>
                <c:pt idx="821">
                  <c:v>6.340811592365749</c:v>
                </c:pt>
                <c:pt idx="822">
                  <c:v>6.348100847692628</c:v>
                </c:pt>
                <c:pt idx="823">
                  <c:v>6.355388344472189</c:v>
                </c:pt>
                <c:pt idx="824">
                  <c:v>6.362676306771485</c:v>
                </c:pt>
                <c:pt idx="825">
                  <c:v>6.369962510512587</c:v>
                </c:pt>
                <c:pt idx="826">
                  <c:v>6.37724917936788</c:v>
                </c:pt>
                <c:pt idx="827">
                  <c:v>6.384535201295624</c:v>
                </c:pt>
                <c:pt idx="828">
                  <c:v>6.391819464648899</c:v>
                </c:pt>
                <c:pt idx="829">
                  <c:v>6.399104192507848</c:v>
                </c:pt>
                <c:pt idx="830">
                  <c:v>6.406387161781506</c:v>
                </c:pt>
                <c:pt idx="831">
                  <c:v>6.41367059515505</c:v>
                </c:pt>
                <c:pt idx="832">
                  <c:v>6.420953381080246</c:v>
                </c:pt>
                <c:pt idx="833">
                  <c:v>6.428234408403981</c:v>
                </c:pt>
                <c:pt idx="834">
                  <c:v>6.43551589921872</c:v>
                </c:pt>
                <c:pt idx="835">
                  <c:v>6.442795631421254</c:v>
                </c:pt>
                <c:pt idx="836">
                  <c:v>6.450075826708748</c:v>
                </c:pt>
                <c:pt idx="837">
                  <c:v>6.457355374026879</c:v>
                </c:pt>
                <c:pt idx="838">
                  <c:v>6.464633162716744</c:v>
                </c:pt>
                <c:pt idx="839">
                  <c:v>6.47191141388232</c:v>
                </c:pt>
                <c:pt idx="840">
                  <c:v>6.479187906408951</c:v>
                </c:pt>
                <c:pt idx="841">
                  <c:v>6.486464861005015</c:v>
                </c:pt>
                <c:pt idx="842">
                  <c:v>6.49374116711047</c:v>
                </c:pt>
                <c:pt idx="843">
                  <c:v>6.501015714561031</c:v>
                </c:pt>
                <c:pt idx="844">
                  <c:v>6.508290723471398</c:v>
                </c:pt>
                <c:pt idx="845">
                  <c:v>6.51556397371627</c:v>
                </c:pt>
                <c:pt idx="846">
                  <c:v>6.522837685014417</c:v>
                </c:pt>
                <c:pt idx="847">
                  <c:v>6.53011074730049</c:v>
                </c:pt>
                <c:pt idx="848">
                  <c:v>6.537382050905236</c:v>
                </c:pt>
                <c:pt idx="849">
                  <c:v>6.544653814953256</c:v>
                </c:pt>
                <c:pt idx="850">
                  <c:v>6.55192382030941</c:v>
                </c:pt>
                <c:pt idx="851">
                  <c:v>6.559194285702072</c:v>
                </c:pt>
                <c:pt idx="852">
                  <c:v>6.566464101560985</c:v>
                </c:pt>
                <c:pt idx="853">
                  <c:v>6.573732158712295</c:v>
                </c:pt>
                <c:pt idx="854">
                  <c:v>6.581000675289745</c:v>
                </c:pt>
                <c:pt idx="855">
                  <c:v>6.58826743314914</c:v>
                </c:pt>
                <c:pt idx="856">
                  <c:v>6.595534650027643</c:v>
                </c:pt>
                <c:pt idx="857">
                  <c:v>6.602801216850507</c:v>
                </c:pt>
                <c:pt idx="858">
                  <c:v>6.61006602493969</c:v>
                </c:pt>
                <c:pt idx="859">
                  <c:v>6.617331291437247</c:v>
                </c:pt>
                <c:pt idx="860">
                  <c:v>6.624594799190736</c:v>
                </c:pt>
                <c:pt idx="861">
                  <c:v>6.631858764945343</c:v>
                </c:pt>
                <c:pt idx="862">
                  <c:v>6.63912208012219</c:v>
                </c:pt>
                <c:pt idx="863">
                  <c:v>6.64638363653944</c:v>
                </c:pt>
                <c:pt idx="864">
                  <c:v>6.653645650346704</c:v>
                </c:pt>
                <c:pt idx="865">
                  <c:v>6.660907013262838</c:v>
                </c:pt>
                <c:pt idx="866">
                  <c:v>6.668166617403914</c:v>
                </c:pt>
                <c:pt idx="867">
                  <c:v>6.675426678323681</c:v>
                </c:pt>
                <c:pt idx="868">
                  <c:v>6.682684980458125</c:v>
                </c:pt>
                <c:pt idx="869">
                  <c:v>6.68994373896359</c:v>
                </c:pt>
                <c:pt idx="870">
                  <c:v>6.697201846055454</c:v>
                </c:pt>
                <c:pt idx="871">
                  <c:v>6.70445819434666</c:v>
                </c:pt>
                <c:pt idx="872">
                  <c:v>6.711714998397188</c:v>
                </c:pt>
                <c:pt idx="873">
                  <c:v>6.718970043636848</c:v>
                </c:pt>
                <c:pt idx="874">
                  <c:v>6.726225544227923</c:v>
                </c:pt>
                <c:pt idx="875">
                  <c:v>6.733480392882723</c:v>
                </c:pt>
                <c:pt idx="876">
                  <c:v>6.740733482711417</c:v>
                </c:pt>
                <c:pt idx="877">
                  <c:v>6.747987027279451</c:v>
                </c:pt>
                <c:pt idx="878">
                  <c:v>6.755238813011268</c:v>
                </c:pt>
                <c:pt idx="879">
                  <c:v>6.762491053074271</c:v>
                </c:pt>
                <c:pt idx="880">
                  <c:v>6.769742640678099</c:v>
                </c:pt>
                <c:pt idx="881">
                  <c:v>6.776992469430562</c:v>
                </c:pt>
                <c:pt idx="882">
                  <c:v>6.784242751901783</c:v>
                </c:pt>
                <c:pt idx="883">
                  <c:v>6.791491275511587</c:v>
                </c:pt>
                <c:pt idx="884">
                  <c:v>6.798740252431743</c:v>
                </c:pt>
                <c:pt idx="885">
                  <c:v>6.805988576369603</c:v>
                </c:pt>
                <c:pt idx="886">
                  <c:v>6.81323514143103</c:v>
                </c:pt>
                <c:pt idx="887">
                  <c:v>6.820482159189995</c:v>
                </c:pt>
                <c:pt idx="888">
                  <c:v>6.827727418062548</c:v>
                </c:pt>
                <c:pt idx="889">
                  <c:v>6.834973129223991</c:v>
                </c:pt>
                <c:pt idx="890">
                  <c:v>6.84221818687981</c:v>
                </c:pt>
                <c:pt idx="891">
                  <c:v>6.84946148563429</c:v>
                </c:pt>
                <c:pt idx="892">
                  <c:v>6.856705236064486</c:v>
                </c:pt>
                <c:pt idx="893">
                  <c:v>6.86394722758344</c:v>
                </c:pt>
                <c:pt idx="894">
                  <c:v>6.871189670369221</c:v>
                </c:pt>
                <c:pt idx="895">
                  <c:v>6.878431459125811</c:v>
                </c:pt>
                <c:pt idx="896">
                  <c:v>6.885671488956357</c:v>
                </c:pt>
                <c:pt idx="897">
                  <c:v>6.892911969440169</c:v>
                </c:pt>
                <c:pt idx="898">
                  <c:v>6.900150690988105</c:v>
                </c:pt>
                <c:pt idx="899">
                  <c:v>6.907389862878235</c:v>
                </c:pt>
                <c:pt idx="900">
                  <c:v>6.91462838023359</c:v>
                </c:pt>
                <c:pt idx="901">
                  <c:v>6.92186513864267</c:v>
                </c:pt>
                <c:pt idx="902">
                  <c:v>6.929102346686349</c:v>
                </c:pt>
                <c:pt idx="903">
                  <c:v>6.93633779577411</c:v>
                </c:pt>
                <c:pt idx="904">
                  <c:v>6.9435736940872</c:v>
                </c:pt>
                <c:pt idx="905">
                  <c:v>6.950808937327888</c:v>
                </c:pt>
                <c:pt idx="906">
                  <c:v>6.95804242159823</c:v>
                </c:pt>
                <c:pt idx="907">
                  <c:v>6.965276354479784</c:v>
                </c:pt>
                <c:pt idx="908">
                  <c:v>6.972508528381408</c:v>
                </c:pt>
                <c:pt idx="909">
                  <c:v>6.97974115048473</c:v>
                </c:pt>
                <c:pt idx="910">
                  <c:v>6.986973116991721</c:v>
                </c:pt>
                <c:pt idx="911">
                  <c:v>6.994203324504478</c:v>
                </c:pt>
                <c:pt idx="912">
                  <c:v>7.001433979604434</c:v>
                </c:pt>
                <c:pt idx="913">
                  <c:v>7.00866287570065</c:v>
                </c:pt>
                <c:pt idx="914">
                  <c:v>7.01589221897429</c:v>
                </c:pt>
                <c:pt idx="915">
                  <c:v>7.02312090612747</c:v>
                </c:pt>
                <c:pt idx="916">
                  <c:v>7.03034783426271</c:v>
                </c:pt>
                <c:pt idx="917">
                  <c:v>7.037575208960518</c:v>
                </c:pt>
                <c:pt idx="918">
                  <c:v>7.044800824630955</c:v>
                </c:pt>
                <c:pt idx="919">
                  <c:v>7.052026886453948</c:v>
                </c:pt>
                <c:pt idx="920">
                  <c:v>7.059252291632126</c:v>
                </c:pt>
                <c:pt idx="921">
                  <c:v>7.066475937768826</c:v>
                </c:pt>
                <c:pt idx="922">
                  <c:v>7.07370002944286</c:v>
                </c:pt>
                <c:pt idx="923">
                  <c:v>7.080922362066071</c:v>
                </c:pt>
                <c:pt idx="924">
                  <c:v>7.088145139816349</c:v>
                </c:pt>
                <c:pt idx="925">
                  <c:v>7.09536726039723</c:v>
                </c:pt>
                <c:pt idx="926">
                  <c:v>7.102587621913305</c:v>
                </c:pt>
                <c:pt idx="927">
                  <c:v>7.109808427940851</c:v>
                </c:pt>
                <c:pt idx="928">
                  <c:v>7.117027474894307</c:v>
                </c:pt>
                <c:pt idx="929">
                  <c:v>7.124246965948724</c:v>
                </c:pt>
                <c:pt idx="930">
                  <c:v>7.131465799308953</c:v>
                </c:pt>
                <c:pt idx="931">
                  <c:v>7.138682873581221</c:v>
                </c:pt>
                <c:pt idx="932">
                  <c:v>7.145900391338481</c:v>
                </c:pt>
                <c:pt idx="933">
                  <c:v>7.153116149998572</c:v>
                </c:pt>
                <c:pt idx="934">
                  <c:v>7.1603323517329</c:v>
                </c:pt>
                <c:pt idx="935">
                  <c:v>7.167547895248036</c:v>
                </c:pt>
                <c:pt idx="936">
                  <c:v>7.174761679652237</c:v>
                </c:pt>
                <c:pt idx="937">
                  <c:v>7.181975906514339</c:v>
                </c:pt>
                <c:pt idx="938">
                  <c:v>7.18918837425637</c:v>
                </c:pt>
                <c:pt idx="939">
                  <c:v>7.196401284045302</c:v>
                </c:pt>
                <c:pt idx="940">
                  <c:v>7.203613535089812</c:v>
                </c:pt>
                <c:pt idx="941">
                  <c:v>7.210824027000605</c:v>
                </c:pt>
                <c:pt idx="942">
                  <c:v>7.218034960341584</c:v>
                </c:pt>
                <c:pt idx="943">
                  <c:v>7.225244134539787</c:v>
                </c:pt>
                <c:pt idx="944">
                  <c:v>7.232453749756927</c:v>
                </c:pt>
                <c:pt idx="945">
                  <c:v>7.23966270570421</c:v>
                </c:pt>
                <c:pt idx="946">
                  <c:v>7.24686990249517</c:v>
                </c:pt>
                <c:pt idx="947">
                  <c:v>7.254077539687983</c:v>
                </c:pt>
                <c:pt idx="948">
                  <c:v>7.261283417715497</c:v>
                </c:pt>
                <c:pt idx="949">
                  <c:v>7.268489735733376</c:v>
                </c:pt>
                <c:pt idx="950">
                  <c:v>7.275695393955732</c:v>
                </c:pt>
                <c:pt idx="951">
                  <c:v>7.282899292999352</c:v>
                </c:pt>
                <c:pt idx="952">
                  <c:v>7.290103631415889</c:v>
                </c:pt>
                <c:pt idx="953">
                  <c:v>7.297306210644773</c:v>
                </c:pt>
                <c:pt idx="954">
                  <c:v>7.304509228834827</c:v>
                </c:pt>
                <c:pt idx="955">
                  <c:v>7.311711586703489</c:v>
                </c:pt>
                <c:pt idx="956">
                  <c:v>7.318912185371186</c:v>
                </c:pt>
                <c:pt idx="957">
                  <c:v>7.326113222382229</c:v>
                </c:pt>
                <c:pt idx="958">
                  <c:v>7.333312500183467</c:v>
                </c:pt>
                <c:pt idx="959">
                  <c:v>7.34051221591606</c:v>
                </c:pt>
                <c:pt idx="960">
                  <c:v>7.347711270801176</c:v>
                </c:pt>
                <c:pt idx="961">
                  <c:v>7.354908566463271</c:v>
                </c:pt>
                <c:pt idx="962">
                  <c:v>7.362106299438541</c:v>
                </c:pt>
                <c:pt idx="963">
                  <c:v>7.369302273182028</c:v>
                </c:pt>
                <c:pt idx="964">
                  <c:v>7.376498683826444</c:v>
                </c:pt>
                <c:pt idx="965">
                  <c:v>7.383694433097075</c:v>
                </c:pt>
                <c:pt idx="966">
                  <c:v>7.390888423122825</c:v>
                </c:pt>
                <c:pt idx="967">
                  <c:v>7.398082849430943</c:v>
                </c:pt>
                <c:pt idx="968">
                  <c:v>7.405275516485489</c:v>
                </c:pt>
                <c:pt idx="969">
                  <c:v>7.412468619409927</c:v>
                </c:pt>
                <c:pt idx="970">
                  <c:v>7.419661060434053</c:v>
                </c:pt>
                <c:pt idx="971">
                  <c:v>7.42685174219162</c:v>
                </c:pt>
                <c:pt idx="972">
                  <c:v>7.434042859200143</c:v>
                </c:pt>
                <c:pt idx="973">
                  <c:v>7.441232216933488</c:v>
                </c:pt>
                <c:pt idx="974">
                  <c:v>7.448422009505055</c:v>
                </c:pt>
                <c:pt idx="975">
                  <c:v>7.455611139649575</c:v>
                </c:pt>
                <c:pt idx="976">
                  <c:v>7.462798510506041</c:v>
                </c:pt>
                <c:pt idx="977">
                  <c:v>7.469986315581434</c:v>
                </c:pt>
                <c:pt idx="978">
                  <c:v>7.477172361360227</c:v>
                </c:pt>
                <c:pt idx="979">
                  <c:v>7.484358840944961</c:v>
                </c:pt>
                <c:pt idx="980">
                  <c:v>7.49154465757569</c:v>
                </c:pt>
                <c:pt idx="981">
                  <c:v>7.49872871489707</c:v>
                </c:pt>
                <c:pt idx="982">
                  <c:v>7.505913205404707</c:v>
                </c:pt>
                <c:pt idx="983">
                  <c:v>7.513095936594516</c:v>
                </c:pt>
                <c:pt idx="984">
                  <c:v>7.52027910055737</c:v>
                </c:pt>
                <c:pt idx="985">
                  <c:v>7.527461601039047</c:v>
                </c:pt>
                <c:pt idx="986">
                  <c:v>7.534642342190245</c:v>
                </c:pt>
                <c:pt idx="987">
                  <c:v>7.54182351549444</c:v>
                </c:pt>
                <c:pt idx="988">
                  <c:v>7.549002929459756</c:v>
                </c:pt>
                <c:pt idx="989">
                  <c:v>7.556182775164594</c:v>
                </c:pt>
                <c:pt idx="990">
                  <c:v>7.56336195686087</c:v>
                </c:pt>
                <c:pt idx="991">
                  <c:v>7.570539379205727</c:v>
                </c:pt>
                <c:pt idx="992">
                  <c:v>7.577717232669695</c:v>
                </c:pt>
                <c:pt idx="993">
                  <c:v>7.584893326773925</c:v>
                </c:pt>
                <c:pt idx="994">
                  <c:v>7.592069851583536</c:v>
                </c:pt>
                <c:pt idx="995">
                  <c:v>7.59924571185698</c:v>
                </c:pt>
                <c:pt idx="996">
                  <c:v>7.606419812758256</c:v>
                </c:pt>
                <c:pt idx="997">
                  <c:v>7.613594343744135</c:v>
                </c:pt>
                <c:pt idx="998">
                  <c:v>7.620767115349598</c:v>
                </c:pt>
                <c:pt idx="999">
                  <c:v>7.627940316625683</c:v>
                </c:pt>
                <c:pt idx="1000">
                  <c:v>7.635112852837784</c:v>
                </c:pt>
                <c:pt idx="1001">
                  <c:v>7.642283629657161</c:v>
                </c:pt>
                <c:pt idx="1002">
                  <c:v>7.649454835525999</c:v>
                </c:pt>
                <c:pt idx="1003">
                  <c:v>7.656624281993943</c:v>
                </c:pt>
                <c:pt idx="1004">
                  <c:v>7.663794157097128</c:v>
                </c:pt>
                <c:pt idx="1005">
                  <c:v>7.670963366608291</c:v>
                </c:pt>
                <c:pt idx="1006">
                  <c:v>7.678130816706349</c:v>
                </c:pt>
                <c:pt idx="1007">
                  <c:v>7.685298694818133</c:v>
                </c:pt>
                <c:pt idx="1008">
                  <c:v>7.692464813508706</c:v>
                </c:pt>
                <c:pt idx="1009">
                  <c:v>7.699631359798539</c:v>
                </c:pt>
                <c:pt idx="1010">
                  <c:v>7.70679723996809</c:v>
                </c:pt>
                <c:pt idx="1011">
                  <c:v>7.713961360704346</c:v>
                </c:pt>
                <c:pt idx="1012">
                  <c:v>7.721125908417949</c:v>
                </c:pt>
                <c:pt idx="1013">
                  <c:v>7.728288696690245</c:v>
                </c:pt>
                <c:pt idx="1014">
                  <c:v>7.735451911525174</c:v>
                </c:pt>
                <c:pt idx="1015">
                  <c:v>7.742614459711349</c:v>
                </c:pt>
                <c:pt idx="1016">
                  <c:v>7.749775248444234</c:v>
                </c:pt>
                <c:pt idx="1017">
                  <c:v>7.756936463117477</c:v>
                </c:pt>
                <c:pt idx="1018">
                  <c:v>7.764095918329476</c:v>
                </c:pt>
                <c:pt idx="1019">
                  <c:v>7.771255799066888</c:v>
                </c:pt>
                <c:pt idx="1020">
                  <c:v>7.77841501262685</c:v>
                </c:pt>
                <c:pt idx="1021">
                  <c:v>7.785572466713704</c:v>
                </c:pt>
                <c:pt idx="1022">
                  <c:v>7.792730345936614</c:v>
                </c:pt>
                <c:pt idx="1023">
                  <c:v>7.799886465847016</c:v>
                </c:pt>
                <c:pt idx="1024">
                  <c:v>7.80704301025705</c:v>
                </c:pt>
                <c:pt idx="1025">
                  <c:v>7.81419888697292</c:v>
                </c:pt>
                <c:pt idx="1026">
                  <c:v>7.821353004208328</c:v>
                </c:pt>
                <c:pt idx="1027">
                  <c:v>7.828507545320824</c:v>
                </c:pt>
                <c:pt idx="1028">
                  <c:v>7.835660326945371</c:v>
                </c:pt>
                <c:pt idx="1029">
                  <c:v>7.842813532031885</c:v>
                </c:pt>
                <c:pt idx="1030">
                  <c:v>7.849966068895921</c:v>
                </c:pt>
                <c:pt idx="1031">
                  <c:v>7.857116846260843</c:v>
                </c:pt>
                <c:pt idx="1032">
                  <c:v>7.864268046464848</c:v>
                </c:pt>
                <c:pt idx="1033">
                  <c:v>7.871417487162333</c:v>
                </c:pt>
                <c:pt idx="1034">
                  <c:v>7.878567350283522</c:v>
                </c:pt>
                <c:pt idx="1035">
                  <c:v>7.885716544653724</c:v>
                </c:pt>
                <c:pt idx="1036">
                  <c:v>7.892863979506375</c:v>
                </c:pt>
                <c:pt idx="1037">
                  <c:v>7.900011836159475</c:v>
                </c:pt>
                <c:pt idx="1038">
                  <c:v>7.907157933287708</c:v>
                </c:pt>
                <c:pt idx="1039">
                  <c:v>7.914304451800785</c:v>
                </c:pt>
                <c:pt idx="1040">
                  <c:v>7.921450301034163</c:v>
                </c:pt>
                <c:pt idx="1041">
                  <c:v>7.928594390731758</c:v>
                </c:pt>
                <c:pt idx="1042">
                  <c:v>7.935738901190584</c:v>
                </c:pt>
                <c:pt idx="1043">
                  <c:v>7.942881652106388</c:v>
                </c:pt>
                <c:pt idx="1044">
                  <c:v>7.950024823367575</c:v>
                </c:pt>
                <c:pt idx="1045">
                  <c:v>7.957167324820158</c:v>
                </c:pt>
                <c:pt idx="1046">
                  <c:v>7.964308066718933</c:v>
                </c:pt>
                <c:pt idx="1047">
                  <c:v>7.971449228339118</c:v>
                </c:pt>
                <c:pt idx="1048">
                  <c:v>7.97858863039834</c:v>
                </c:pt>
                <c:pt idx="1049">
                  <c:v>7.985728451762878</c:v>
                </c:pt>
                <c:pt idx="1050">
                  <c:v>7.992867602789708</c:v>
                </c:pt>
                <c:pt idx="1051">
                  <c:v>8.00000499424492</c:v>
                </c:pt>
                <c:pt idx="1052">
                  <c:v>8.007142804381105</c:v>
                </c:pt>
                <c:pt idx="1053">
                  <c:v>8.014278854938601</c:v>
                </c:pt>
                <c:pt idx="1054">
                  <c:v>8.021415323760745</c:v>
                </c:pt>
                <c:pt idx="1055">
                  <c:v>8.028551121715878</c:v>
                </c:pt>
                <c:pt idx="1056">
                  <c:v>8.035685160081797</c:v>
                </c:pt>
                <c:pt idx="1057">
                  <c:v>8.04281961608766</c:v>
                </c:pt>
                <c:pt idx="1058">
                  <c:v>8.049952312497302</c:v>
                </c:pt>
                <c:pt idx="1059">
                  <c:v>8.057085426130325</c:v>
                </c:pt>
                <c:pt idx="1060">
                  <c:v>8.064217868366855</c:v>
                </c:pt>
                <c:pt idx="1061">
                  <c:v>8.071348550996745</c:v>
                </c:pt>
                <c:pt idx="1062">
                  <c:v>8.078479650224966</c:v>
                </c:pt>
                <c:pt idx="1063">
                  <c:v>8.08560898983965</c:v>
                </c:pt>
                <c:pt idx="1064">
                  <c:v>8.092738745635835</c:v>
                </c:pt>
                <c:pt idx="1065">
                  <c:v>8.09986782950584</c:v>
                </c:pt>
                <c:pt idx="1066">
                  <c:v>8.106995153752011</c:v>
                </c:pt>
                <c:pt idx="1067">
                  <c:v>8.114122893554283</c:v>
                </c:pt>
                <c:pt idx="1068">
                  <c:v>8.121248873725903</c:v>
                </c:pt>
                <c:pt idx="1069">
                  <c:v>8.12837526903656</c:v>
                </c:pt>
                <c:pt idx="1070">
                  <c:v>8.135500991891158</c:v>
                </c:pt>
                <c:pt idx="1071">
                  <c:v>8.142624955104926</c:v>
                </c:pt>
                <c:pt idx="1072">
                  <c:v>8.149749332831966</c:v>
                </c:pt>
                <c:pt idx="1073">
                  <c:v>8.156871950911443</c:v>
                </c:pt>
                <c:pt idx="1074">
                  <c:v>8.16399498308691</c:v>
                </c:pt>
                <c:pt idx="1075">
                  <c:v>8.171117342276203</c:v>
                </c:pt>
                <c:pt idx="1076">
                  <c:v>8.178237941807895</c:v>
                </c:pt>
                <c:pt idx="1077">
                  <c:v>8.185358954809432</c:v>
                </c:pt>
                <c:pt idx="1078">
                  <c:v>8.192478208146717</c:v>
                </c:pt>
                <c:pt idx="1079">
                  <c:v>8.199597874536308</c:v>
                </c:pt>
                <c:pt idx="1080">
                  <c:v>8.20671686740945</c:v>
                </c:pt>
                <c:pt idx="1081">
                  <c:v>8.21383410060841</c:v>
                </c:pt>
                <c:pt idx="1082">
                  <c:v>8.220951746233178</c:v>
                </c:pt>
                <c:pt idx="1083">
                  <c:v>8.228067632177218</c:v>
                </c:pt>
                <c:pt idx="1084">
                  <c:v>8.23518393012929</c:v>
                </c:pt>
                <c:pt idx="1085">
                  <c:v>8.242299554034431</c:v>
                </c:pt>
                <c:pt idx="1086">
                  <c:v>8.24941341824903</c:v>
                </c:pt>
                <c:pt idx="1087">
                  <c:v>8.256527693844814</c:v>
                </c:pt>
                <c:pt idx="1088">
                  <c:v>8.263640209743568</c:v>
                </c:pt>
                <c:pt idx="1089">
                  <c:v>8.270753136605481</c:v>
                </c:pt>
                <c:pt idx="1090">
                  <c:v>8.277865388889793</c:v>
                </c:pt>
                <c:pt idx="1091">
                  <c:v>8.2849758814674</c:v>
                </c:pt>
                <c:pt idx="1092">
                  <c:v>8.292086784380966</c:v>
                </c:pt>
                <c:pt idx="1093">
                  <c:v>8.299195927581418</c:v>
                </c:pt>
                <c:pt idx="1094">
                  <c:v>8.306305480699565</c:v>
                </c:pt>
                <c:pt idx="1095">
                  <c:v>8.31341435870924</c:v>
                </c:pt>
                <c:pt idx="1096">
                  <c:v>8.320521476996257</c:v>
                </c:pt>
                <c:pt idx="1097">
                  <c:v>8.32762900457339</c:v>
                </c:pt>
                <c:pt idx="1098">
                  <c:v>8.334734772421551</c:v>
                </c:pt>
                <c:pt idx="1099">
                  <c:v>8.341840949141328</c:v>
                </c:pt>
                <c:pt idx="1100">
                  <c:v>8.34894645022155</c:v>
                </c:pt>
                <c:pt idx="1101">
                  <c:v>8.35605019156339</c:v>
                </c:pt>
                <c:pt idx="1102">
                  <c:v>8.363154341148907</c:v>
                </c:pt>
                <c:pt idx="1103">
                  <c:v>8.370256730989787</c:v>
                </c:pt>
                <c:pt idx="1104">
                  <c:v>8.377359528655604</c:v>
                </c:pt>
                <c:pt idx="1105">
                  <c:v>8.384461650150605</c:v>
                </c:pt>
                <c:pt idx="1106">
                  <c:v>8.391562011891682</c:v>
                </c:pt>
                <c:pt idx="1107">
                  <c:v>8.398662780829397</c:v>
                </c:pt>
                <c:pt idx="1108">
                  <c:v>8.405761790007032</c:v>
                </c:pt>
                <c:pt idx="1109">
                  <c:v>8.412861205962327</c:v>
                </c:pt>
                <c:pt idx="1110">
                  <c:v>8.419959945215337</c:v>
                </c:pt>
                <c:pt idx="1111">
                  <c:v>8.4270569246991</c:v>
                </c:pt>
                <c:pt idx="1112">
                  <c:v>8.43415431033185</c:v>
                </c:pt>
                <c:pt idx="1113">
                  <c:v>8.441249936189297</c:v>
                </c:pt>
                <c:pt idx="1114">
                  <c:v>8.448345967776497</c:v>
                </c:pt>
                <c:pt idx="1115">
                  <c:v>8.45544132212978</c:v>
                </c:pt>
                <c:pt idx="1116">
                  <c:v>8.46253491669868</c:v>
                </c:pt>
                <c:pt idx="1117">
                  <c:v>8.46962891636833</c:v>
                </c:pt>
                <c:pt idx="1118">
                  <c:v>8.476721156247632</c:v>
                </c:pt>
                <c:pt idx="1119">
                  <c:v>8.483813800808226</c:v>
                </c:pt>
                <c:pt idx="1120">
                  <c:v>8.490905767603015</c:v>
                </c:pt>
                <c:pt idx="1121">
                  <c:v>8.497995974598533</c:v>
                </c:pt>
                <c:pt idx="1122">
                  <c:v>8.50508658564596</c:v>
                </c:pt>
                <c:pt idx="1123">
                  <c:v>8.512175436888204</c:v>
                </c:pt>
                <c:pt idx="1124">
                  <c:v>8.519264691762653</c:v>
                </c:pt>
                <c:pt idx="1125">
                  <c:v>8.52635326833925</c:v>
                </c:pt>
                <c:pt idx="1126">
                  <c:v>8.53344008510187</c:v>
                </c:pt>
                <c:pt idx="1127">
                  <c:v>8.540527304866946</c:v>
                </c:pt>
                <c:pt idx="1128">
                  <c:v>8.547612764812229</c:v>
                </c:pt>
                <c:pt idx="1129">
                  <c:v>8.554698627340036</c:v>
                </c:pt>
                <c:pt idx="1130">
                  <c:v>8.561783811037727</c:v>
                </c:pt>
                <c:pt idx="1131">
                  <c:v>8.56886723490696</c:v>
                </c:pt>
                <c:pt idx="1132">
                  <c:v>8.575951060728593</c:v>
                </c:pt>
                <c:pt idx="1133">
                  <c:v>8.583033126716033</c:v>
                </c:pt>
                <c:pt idx="1134">
                  <c:v>8.590115594235694</c:v>
                </c:pt>
                <c:pt idx="1135">
                  <c:v>8.597197382392791</c:v>
                </c:pt>
                <c:pt idx="1136">
                  <c:v>8.604277410707151</c:v>
                </c:pt>
                <c:pt idx="1137">
                  <c:v>8.61135783992327</c:v>
                </c:pt>
                <c:pt idx="1138">
                  <c:v>8.61843650929099</c:v>
                </c:pt>
                <c:pt idx="1139">
                  <c:v>8.62551557914003</c:v>
                </c:pt>
                <c:pt idx="1140">
                  <c:v>8.632593969093868</c:v>
                </c:pt>
                <c:pt idx="1141">
                  <c:v>8.639670599190898</c:v>
                </c:pt>
                <c:pt idx="1142">
                  <c:v>8.64674762913842</c:v>
                </c:pt>
                <c:pt idx="1143">
                  <c:v>8.653822899223562</c:v>
                </c:pt>
                <c:pt idx="1144">
                  <c:v>8.660898568738522</c:v>
                </c:pt>
                <c:pt idx="1145">
                  <c:v>8.667973558012018</c:v>
                </c:pt>
                <c:pt idx="1146">
                  <c:v>8.675046787831082</c:v>
                </c:pt>
                <c:pt idx="1147">
                  <c:v>8.68212041646668</c:v>
                </c:pt>
                <c:pt idx="1148">
                  <c:v>8.68919228524407</c:v>
                </c:pt>
                <c:pt idx="1149">
                  <c:v>8.69626455241756</c:v>
                </c:pt>
                <c:pt idx="1150">
                  <c:v>8.703336138648486</c:v>
                </c:pt>
                <c:pt idx="1151">
                  <c:v>8.710405965013741</c:v>
                </c:pt>
                <c:pt idx="1152">
                  <c:v>8.717476189144265</c:v>
                </c:pt>
                <c:pt idx="1153">
                  <c:v>8.724544653404194</c:v>
                </c:pt>
                <c:pt idx="1154">
                  <c:v>8.73161351500873</c:v>
                </c:pt>
                <c:pt idx="1155">
                  <c:v>8.738681695138668</c:v>
                </c:pt>
                <c:pt idx="1156">
                  <c:v>8.745748115390693</c:v>
                </c:pt>
                <c:pt idx="1157">
                  <c:v>8.75281493235615</c:v>
                </c:pt>
                <c:pt idx="1158">
                  <c:v>8.759879989438858</c:v>
                </c:pt>
                <c:pt idx="1159">
                  <c:v>8.766945442814109</c:v>
                </c:pt>
                <c:pt idx="1160">
                  <c:v>8.774010214182573</c:v>
                </c:pt>
                <c:pt idx="1161">
                  <c:v>8.78107322566111</c:v>
                </c:pt>
                <c:pt idx="1162">
                  <c:v>8.78813663280068</c:v>
                </c:pt>
                <c:pt idx="1163">
                  <c:v>8.795198280045588</c:v>
                </c:pt>
                <c:pt idx="1164">
                  <c:v>8.802260322530405</c:v>
                </c:pt>
                <c:pt idx="1165">
                  <c:v>8.809321682476062</c:v>
                </c:pt>
                <c:pt idx="1166">
                  <c:v>8.816381282520044</c:v>
                </c:pt>
                <c:pt idx="1167">
                  <c:v>8.82344127717207</c:v>
                </c:pt>
                <c:pt idx="1168">
                  <c:v>8.83049951191777</c:v>
                </c:pt>
                <c:pt idx="1169">
                  <c:v>8.837558140850163</c:v>
                </c:pt>
                <c:pt idx="1170">
                  <c:v>8.844616086710877</c:v>
                </c:pt>
                <c:pt idx="1171">
                  <c:v>8.85167227265839</c:v>
                </c:pt>
                <c:pt idx="1172">
                  <c:v>8.858728852160394</c:v>
                </c:pt>
                <c:pt idx="1173">
                  <c:v>8.86578367174465</c:v>
                </c:pt>
                <c:pt idx="1174">
                  <c:v>8.872838884461822</c:v>
                </c:pt>
                <c:pt idx="1175">
                  <c:v>8.87989341357462</c:v>
                </c:pt>
                <c:pt idx="1176">
                  <c:v>8.886946182762924</c:v>
                </c:pt>
                <c:pt idx="1177">
                  <c:v>8.8939993444516</c:v>
                </c:pt>
                <c:pt idx="1178">
                  <c:v>8.901050746211343</c:v>
                </c:pt>
                <c:pt idx="1179">
                  <c:v>8.908102540049656</c:v>
                </c:pt>
                <c:pt idx="1180">
                  <c:v>8.915153649750728</c:v>
                </c:pt>
                <c:pt idx="1181">
                  <c:v>8.922202999516274</c:v>
                </c:pt>
                <c:pt idx="1182">
                  <c:v>8.929252740727495</c:v>
                </c:pt>
                <c:pt idx="1183">
                  <c:v>8.93630072199883</c:v>
                </c:pt>
                <c:pt idx="1184">
                  <c:v>8.94334909429382</c:v>
                </c:pt>
                <c:pt idx="1185">
                  <c:v>8.95039678191855</c:v>
                </c:pt>
                <c:pt idx="1186">
                  <c:v>8.95744270959695</c:v>
                </c:pt>
                <c:pt idx="1187">
                  <c:v>8.96448902766575</c:v>
                </c:pt>
                <c:pt idx="1188">
                  <c:v>8.97153358578397</c:v>
                </c:pt>
                <c:pt idx="1189">
                  <c:v>8.978578533870342</c:v>
                </c:pt>
                <c:pt idx="1190">
                  <c:v>8.985622796753267</c:v>
                </c:pt>
                <c:pt idx="1191">
                  <c:v>8.9926652996793</c:v>
                </c:pt>
                <c:pt idx="1192">
                  <c:v>8.999708191939893</c:v>
                </c:pt>
                <c:pt idx="1193">
                  <c:v>9.006749324239452</c:v>
                </c:pt>
                <c:pt idx="1194">
                  <c:v>9.01379084545109</c:v>
                </c:pt>
                <c:pt idx="1195">
                  <c:v>9.020831680925921</c:v>
                </c:pt>
                <c:pt idx="1196">
                  <c:v>9.027870756433542</c:v>
                </c:pt>
                <c:pt idx="1197">
                  <c:v>9.034910220219331</c:v>
                </c:pt>
                <c:pt idx="1198">
                  <c:v>9.041947924033847</c:v>
                </c:pt>
                <c:pt idx="1199">
                  <c:v>9.048986015703816</c:v>
                </c:pt>
                <c:pt idx="1200">
                  <c:v>9.056023421103448</c:v>
                </c:pt>
                <c:pt idx="1201">
                  <c:v>9.0630590665258</c:v>
                </c:pt>
                <c:pt idx="1202">
                  <c:v>9.07009509916933</c:v>
                </c:pt>
                <c:pt idx="1203">
                  <c:v>9.077129371831613</c:v>
                </c:pt>
                <c:pt idx="1204">
                  <c:v>9.08416403129212</c:v>
                </c:pt>
                <c:pt idx="1205">
                  <c:v>9.091198003948623</c:v>
                </c:pt>
                <c:pt idx="1206">
                  <c:v>9.098230216618006</c:v>
                </c:pt>
                <c:pt idx="1207">
                  <c:v>9.10526281545101</c:v>
                </c:pt>
                <c:pt idx="1208">
                  <c:v>9.112293654293031</c:v>
                </c:pt>
                <c:pt idx="1209">
                  <c:v>9.119324878875495</c:v>
                </c:pt>
                <c:pt idx="1210">
                  <c:v>9.126355416120093</c:v>
                </c:pt>
                <c:pt idx="1211">
                  <c:v>9.133384193367984</c:v>
                </c:pt>
                <c:pt idx="1212">
                  <c:v>9.140413355721365</c:v>
                </c:pt>
                <c:pt idx="1213">
                  <c:v>9.147440758074271</c:v>
                </c:pt>
                <c:pt idx="1214">
                  <c:v>9.154468545109267</c:v>
                </c:pt>
                <c:pt idx="1215">
                  <c:v>9.161495644272367</c:v>
                </c:pt>
                <c:pt idx="1216">
                  <c:v>9.168520983429417</c:v>
                </c:pt>
                <c:pt idx="1217">
                  <c:v>9.17554670663326</c:v>
                </c:pt>
                <c:pt idx="1218">
                  <c:v>9.182570669827368</c:v>
                </c:pt>
                <c:pt idx="1219">
                  <c:v>9.18959501664463</c:v>
                </c:pt>
                <c:pt idx="1220">
                  <c:v>9.196618675055818</c:v>
                </c:pt>
                <c:pt idx="1221">
                  <c:v>9.203640573451853</c:v>
                </c:pt>
                <c:pt idx="1222">
                  <c:v>9.2106628548354</c:v>
                </c:pt>
                <c:pt idx="1223">
                  <c:v>9.217683376200202</c:v>
                </c:pt>
                <c:pt idx="1224">
                  <c:v>9.224704280128657</c:v>
                </c:pt>
                <c:pt idx="1225">
                  <c:v>9.231724495116692</c:v>
                </c:pt>
                <c:pt idx="1226">
                  <c:v>9.238742950080701</c:v>
                </c:pt>
                <c:pt idx="1227">
                  <c:v>9.24576178697237</c:v>
                </c:pt>
                <c:pt idx="1228">
                  <c:v>9.252778863836543</c:v>
                </c:pt>
                <c:pt idx="1229">
                  <c:v>9.259796322204287</c:v>
                </c:pt>
                <c:pt idx="1230">
                  <c:v>9.266813091097093</c:v>
                </c:pt>
                <c:pt idx="1231">
                  <c:v>9.273828099957247</c:v>
                </c:pt>
                <c:pt idx="1232">
                  <c:v>9.280843489684647</c:v>
                </c:pt>
                <c:pt idx="1233">
                  <c:v>9.287857119376011</c:v>
                </c:pt>
                <c:pt idx="1234">
                  <c:v>9.294871129510291</c:v>
                </c:pt>
                <c:pt idx="1235">
                  <c:v>9.30188444963498</c:v>
                </c:pt>
                <c:pt idx="1236">
                  <c:v>9.308896009718624</c:v>
                </c:pt>
                <c:pt idx="1237">
                  <c:v>9.31590794960852</c:v>
                </c:pt>
                <c:pt idx="1238">
                  <c:v>9.322918129454088</c:v>
                </c:pt>
                <c:pt idx="1239">
                  <c:v>9.329928688681363</c:v>
                </c:pt>
                <c:pt idx="1240">
                  <c:v>9.336938557364186</c:v>
                </c:pt>
                <c:pt idx="1241">
                  <c:v>9.343946665997833</c:v>
                </c:pt>
                <c:pt idx="1242">
                  <c:v>9.350955153376164</c:v>
                </c:pt>
                <c:pt idx="1243">
                  <c:v>9.357961880702131</c:v>
                </c:pt>
                <c:pt idx="1244">
                  <c:v>9.364968986348001</c:v>
                </c:pt>
                <c:pt idx="1245">
                  <c:v>9.371975400914406</c:v>
                </c:pt>
                <c:pt idx="1246">
                  <c:v>9.37898005542375</c:v>
                </c:pt>
                <c:pt idx="1247">
                  <c:v>9.38598508761563</c:v>
                </c:pt>
                <c:pt idx="1248">
                  <c:v>9.39298835974735</c:v>
                </c:pt>
                <c:pt idx="1249">
                  <c:v>9.3999920091366</c:v>
                </c:pt>
                <c:pt idx="1250">
                  <c:v>9.406994966911216</c:v>
                </c:pt>
                <c:pt idx="1251">
                  <c:v>9.413996164621103</c:v>
                </c:pt>
                <c:pt idx="1252">
                  <c:v>9.420997738950818</c:v>
                </c:pt>
                <c:pt idx="1253">
                  <c:v>9.42799755321282</c:v>
                </c:pt>
                <c:pt idx="1254">
                  <c:v>9.434997743669408</c:v>
                </c:pt>
                <c:pt idx="1255">
                  <c:v>9.441997241976018</c:v>
                </c:pt>
                <c:pt idx="1256">
                  <c:v>9.448994980210488</c:v>
                </c:pt>
                <c:pt idx="1257">
                  <c:v>9.45599309400151</c:v>
                </c:pt>
                <c:pt idx="1258">
                  <c:v>9.46298944771749</c:v>
                </c:pt>
                <c:pt idx="1259">
                  <c:v>9.46998617656455</c:v>
                </c:pt>
                <c:pt idx="1260">
                  <c:v>9.47698221272612</c:v>
                </c:pt>
                <c:pt idx="1261">
                  <c:v>9.48397648880838</c:v>
                </c:pt>
                <c:pt idx="1262">
                  <c:v>9.490971139383323</c:v>
                </c:pt>
                <c:pt idx="1263">
                  <c:v>9.497964029876165</c:v>
                </c:pt>
                <c:pt idx="1264">
                  <c:v>9.504957294435987</c:v>
                </c:pt>
                <c:pt idx="1265">
                  <c:v>9.511949865774653</c:v>
                </c:pt>
                <c:pt idx="1266">
                  <c:v>9.51894067702709</c:v>
                </c:pt>
                <c:pt idx="1267">
                  <c:v>9.52593186170777</c:v>
                </c:pt>
                <c:pt idx="1268">
                  <c:v>9.532921286323175</c:v>
                </c:pt>
                <c:pt idx="1269">
                  <c:v>9.53991108457932</c:v>
                </c:pt>
                <c:pt idx="1270">
                  <c:v>9.546900189098123</c:v>
                </c:pt>
                <c:pt idx="1271">
                  <c:v>9.55388753354383</c:v>
                </c:pt>
                <c:pt idx="1272">
                  <c:v>9.560875250373028</c:v>
                </c:pt>
                <c:pt idx="1273">
                  <c:v>9.567861207127034</c:v>
                </c:pt>
                <c:pt idx="1274">
                  <c:v>9.574847535838927</c:v>
                </c:pt>
                <c:pt idx="1275">
                  <c:v>9.581833170278772</c:v>
                </c:pt>
                <c:pt idx="1276">
                  <c:v>9.588817044640388</c:v>
                </c:pt>
                <c:pt idx="1277">
                  <c:v>9.59580129032127</c:v>
                </c:pt>
                <c:pt idx="1278">
                  <c:v>9.60278377592192</c:v>
                </c:pt>
                <c:pt idx="1279">
                  <c:v>9.60976663241599</c:v>
                </c:pt>
                <c:pt idx="1280">
                  <c:v>9.616748794103207</c:v>
                </c:pt>
                <c:pt idx="1281">
                  <c:v>9.623729195707325</c:v>
                </c:pt>
                <c:pt idx="1282">
                  <c:v>9.630709967565921</c:v>
                </c:pt>
                <c:pt idx="1283">
                  <c:v>9.637688979339548</c:v>
                </c:pt>
                <c:pt idx="1284">
                  <c:v>9.644668360941596</c:v>
                </c:pt>
                <c:pt idx="1285">
                  <c:v>9.65164704720185</c:v>
                </c:pt>
                <c:pt idx="1286">
                  <c:v>9.658623973374404</c:v>
                </c:pt>
                <c:pt idx="1287">
                  <c:v>9.665601268736127</c:v>
                </c:pt>
                <c:pt idx="1288">
                  <c:v>9.67257680400841</c:v>
                </c:pt>
                <c:pt idx="1289">
                  <c:v>9.679552708043575</c:v>
                </c:pt>
                <c:pt idx="1290">
                  <c:v>9.686527916201851</c:v>
                </c:pt>
                <c:pt idx="1291">
                  <c:v>9.693501364268142</c:v>
                </c:pt>
                <c:pt idx="1292">
                  <c:v>9.700475180457719</c:v>
                </c:pt>
                <c:pt idx="1293">
                  <c:v>9.70744723655369</c:v>
                </c:pt>
                <c:pt idx="1294">
                  <c:v>9.714419660346451</c:v>
                </c:pt>
                <c:pt idx="1295">
                  <c:v>9.72139138772711</c:v>
                </c:pt>
                <c:pt idx="1296">
                  <c:v>9.728361355011755</c:v>
                </c:pt>
                <c:pt idx="1297">
                  <c:v>9.735331689353311</c:v>
                </c:pt>
                <c:pt idx="1298">
                  <c:v>9.742300263597315</c:v>
                </c:pt>
                <c:pt idx="1299">
                  <c:v>9.749269204471508</c:v>
                </c:pt>
                <c:pt idx="1300">
                  <c:v>9.756237448398262</c:v>
                </c:pt>
                <c:pt idx="1301">
                  <c:v>9.76320393222525</c:v>
                </c:pt>
                <c:pt idx="1302">
                  <c:v>9.770170782042189</c:v>
                </c:pt>
                <c:pt idx="1303">
                  <c:v>9.777135871757964</c:v>
                </c:pt>
                <c:pt idx="1304">
                  <c:v>9.784101327036765</c:v>
                </c:pt>
                <c:pt idx="1305">
                  <c:v>9.791066084832648</c:v>
                </c:pt>
                <c:pt idx="1306">
                  <c:v>9.798029082525298</c:v>
                </c:pt>
                <c:pt idx="1307">
                  <c:v>9.804992445140431</c:v>
                </c:pt>
                <c:pt idx="1308">
                  <c:v>9.811954047651023</c:v>
                </c:pt>
                <c:pt idx="1309">
                  <c:v>9.818916014656966</c:v>
                </c:pt>
                <c:pt idx="1310">
                  <c:v>9.82587728364437</c:v>
                </c:pt>
                <c:pt idx="1311">
                  <c:v>9.83283679252536</c:v>
                </c:pt>
                <c:pt idx="1312">
                  <c:v>9.839796665260806</c:v>
                </c:pt>
                <c:pt idx="1313">
                  <c:v>9.84675477788864</c:v>
                </c:pt>
                <c:pt idx="1314">
                  <c:v>9.85371325394358</c:v>
                </c:pt>
                <c:pt idx="1315">
                  <c:v>9.860671031444256</c:v>
                </c:pt>
                <c:pt idx="1316">
                  <c:v>9.86762704883559</c:v>
                </c:pt>
                <c:pt idx="1317">
                  <c:v>9.87458342901284</c:v>
                </c:pt>
                <c:pt idx="1318">
                  <c:v>9.881538049079667</c:v>
                </c:pt>
                <c:pt idx="1319">
                  <c:v>9.888493031504827</c:v>
                </c:pt>
                <c:pt idx="1320">
                  <c:v>9.89544731483986</c:v>
                </c:pt>
                <c:pt idx="1321">
                  <c:v>9.90239983806292</c:v>
                </c:pt>
                <c:pt idx="1322">
                  <c:v>9.909352723002783</c:v>
                </c:pt>
                <c:pt idx="1323">
                  <c:v>9.916303847829704</c:v>
                </c:pt>
                <c:pt idx="1324">
                  <c:v>9.923255333945656</c:v>
                </c:pt>
                <c:pt idx="1325">
                  <c:v>9.930206120435468</c:v>
                </c:pt>
                <c:pt idx="1326">
                  <c:v>9.937155146810955</c:v>
                </c:pt>
                <c:pt idx="1327">
                  <c:v>9.944104533833625</c:v>
                </c:pt>
                <c:pt idx="1328">
                  <c:v>9.951052160741095</c:v>
                </c:pt>
                <c:pt idx="1329">
                  <c:v>9.958000147867746</c:v>
                </c:pt>
                <c:pt idx="1330">
                  <c:v>9.964947434832133</c:v>
                </c:pt>
                <c:pt idx="1331">
                  <c:v>9.971892961680108</c:v>
                </c:pt>
                <c:pt idx="1332">
                  <c:v>9.97883884810509</c:v>
                </c:pt>
                <c:pt idx="1333">
                  <c:v>9.98578297441291</c:v>
                </c:pt>
                <c:pt idx="1334">
                  <c:v>9.992727459869517</c:v>
                </c:pt>
                <c:pt idx="1335">
                  <c:v>9.999671244627595</c:v>
                </c:pt>
                <c:pt idx="1336">
                  <c:v>10.00661326926747</c:v>
                </c:pt>
                <c:pt idx="1337">
                  <c:v>10.01355565241363</c:v>
                </c:pt>
                <c:pt idx="1338">
                  <c:v>10.02049627544094</c:v>
                </c:pt>
                <c:pt idx="1339">
                  <c:v>10.0274372565461</c:v>
                </c:pt>
                <c:pt idx="1340">
                  <c:v>10.03437753641635</c:v>
                </c:pt>
                <c:pt idx="1341">
                  <c:v>10.04131605616687</c:v>
                </c:pt>
                <c:pt idx="1342">
                  <c:v>10.04825493335242</c:v>
                </c:pt>
                <c:pt idx="1343">
                  <c:v>10.05519205041772</c:v>
                </c:pt>
                <c:pt idx="1344">
                  <c:v>10.0621295244894</c:v>
                </c:pt>
                <c:pt idx="1345">
                  <c:v>10.06906629678964</c:v>
                </c:pt>
                <c:pt idx="1346">
                  <c:v>10.07600130896891</c:v>
                </c:pt>
                <c:pt idx="1347">
                  <c:v>10.08293667751141</c:v>
                </c:pt>
                <c:pt idx="1348">
                  <c:v>10.08987028593252</c:v>
                </c:pt>
                <c:pt idx="1349">
                  <c:v>10.09680425028801</c:v>
                </c:pt>
                <c:pt idx="1350">
                  <c:v>10.10373751233541</c:v>
                </c:pt>
                <c:pt idx="1351">
                  <c:v>10.11066901426087</c:v>
                </c:pt>
                <c:pt idx="1352">
                  <c:v>10.11760087147724</c:v>
                </c:pt>
                <c:pt idx="1353">
                  <c:v>10.12453096857135</c:v>
                </c:pt>
                <c:pt idx="1354">
                  <c:v>10.13146142052729</c:v>
                </c:pt>
                <c:pt idx="1355">
                  <c:v>10.13839116963836</c:v>
                </c:pt>
                <c:pt idx="1356">
                  <c:v>10.14531915862681</c:v>
                </c:pt>
                <c:pt idx="1357">
                  <c:v>10.1522475018333</c:v>
                </c:pt>
                <c:pt idx="1358">
                  <c:v>10.15917408491694</c:v>
                </c:pt>
                <c:pt idx="1359">
                  <c:v>10.16610102178933</c:v>
                </c:pt>
                <c:pt idx="1360">
                  <c:v>10.17302725527994</c:v>
                </c:pt>
                <c:pt idx="1361">
                  <c:v>10.1799517286475</c:v>
                </c:pt>
                <c:pt idx="1362">
                  <c:v>10.1868765551597</c:v>
                </c:pt>
                <c:pt idx="1363">
                  <c:v>10.19379962154876</c:v>
                </c:pt>
                <c:pt idx="1364">
                  <c:v>10.20072304065293</c:v>
                </c:pt>
                <c:pt idx="1365">
                  <c:v>10.20764575583828</c:v>
                </c:pt>
                <c:pt idx="1366">
                  <c:v>10.21456671090046</c:v>
                </c:pt>
                <c:pt idx="1367">
                  <c:v>10.22148801803331</c:v>
                </c:pt>
                <c:pt idx="1368">
                  <c:v>10.22840756504301</c:v>
                </c:pt>
                <c:pt idx="1369">
                  <c:v>10.23532746369365</c:v>
                </c:pt>
                <c:pt idx="1370">
                  <c:v>10.2422466578883</c:v>
                </c:pt>
                <c:pt idx="1371">
                  <c:v>10.24916409195992</c:v>
                </c:pt>
                <c:pt idx="1372">
                  <c:v>10.25608187702773</c:v>
                </c:pt>
                <c:pt idx="1373">
                  <c:v>10.26299790197264</c:v>
                </c:pt>
                <c:pt idx="1374">
                  <c:v>10.2699142774838</c:v>
                </c:pt>
                <c:pt idx="1375">
                  <c:v>10.27682994800162</c:v>
                </c:pt>
                <c:pt idx="1376">
                  <c:v>10.28374385839687</c:v>
                </c:pt>
                <c:pt idx="1377">
                  <c:v>10.29065811871326</c:v>
                </c:pt>
                <c:pt idx="1378">
                  <c:v>10.29757061890731</c:v>
                </c:pt>
                <c:pt idx="1379">
                  <c:v>10.30448346859233</c:v>
                </c:pt>
                <c:pt idx="1380">
                  <c:v>10.31139561274662</c:v>
                </c:pt>
                <c:pt idx="1381">
                  <c:v>10.31830599677902</c:v>
                </c:pt>
                <c:pt idx="1382">
                  <c:v>10.32521672965698</c:v>
                </c:pt>
                <c:pt idx="1383">
                  <c:v>10.33212570241342</c:v>
                </c:pt>
                <c:pt idx="1384">
                  <c:v>10.33903502358505</c:v>
                </c:pt>
                <c:pt idx="1385">
                  <c:v>10.34594363868837</c:v>
                </c:pt>
                <c:pt idx="1386">
                  <c:v>10.3528504936708</c:v>
                </c:pt>
                <c:pt idx="1387">
                  <c:v>10.35975769642267</c:v>
                </c:pt>
                <c:pt idx="1388">
                  <c:v>10.36666313905412</c:v>
                </c:pt>
                <c:pt idx="1389">
                  <c:v>10.37356892902443</c:v>
                </c:pt>
                <c:pt idx="1390">
                  <c:v>10.38047401238873</c:v>
                </c:pt>
                <c:pt idx="1391">
                  <c:v>10.3873773356334</c:v>
                </c:pt>
                <c:pt idx="1392">
                  <c:v>10.39428100608754</c:v>
                </c:pt>
                <c:pt idx="1393">
                  <c:v>10.40118291660602</c:v>
                </c:pt>
                <c:pt idx="1394">
                  <c:v>10.40808517340712</c:v>
                </c:pt>
                <c:pt idx="1395">
                  <c:v>10.4149867230852</c:v>
                </c:pt>
                <c:pt idx="1396">
                  <c:v>10.42188651266617</c:v>
                </c:pt>
                <c:pt idx="1397">
                  <c:v>10.42878664788418</c:v>
                </c:pt>
                <c:pt idx="1398">
                  <c:v>10.43568502300632</c:v>
                </c:pt>
                <c:pt idx="1399">
                  <c:v>10.44258374333505</c:v>
                </c:pt>
                <c:pt idx="1400">
                  <c:v>10.44948175600416</c:v>
                </c:pt>
                <c:pt idx="1401">
                  <c:v>10.45637800857935</c:v>
                </c:pt>
                <c:pt idx="1402">
                  <c:v>10.46327460571525</c:v>
                </c:pt>
                <c:pt idx="1403">
                  <c:v>10.47016944275859</c:v>
                </c:pt>
                <c:pt idx="1404">
                  <c:v>10.47706462393197</c:v>
                </c:pt>
                <c:pt idx="1405">
                  <c:v>10.48395909690906</c:v>
                </c:pt>
                <c:pt idx="1406">
                  <c:v>10.49085180979572</c:v>
                </c:pt>
                <c:pt idx="1407">
                  <c:v>10.49774486616626</c:v>
                </c:pt>
                <c:pt idx="1408">
                  <c:v>10.50463616244785</c:v>
                </c:pt>
                <c:pt idx="1409">
                  <c:v>10.51152780178245</c:v>
                </c:pt>
                <c:pt idx="1410">
                  <c:v>10.51841873238397</c:v>
                </c:pt>
                <c:pt idx="1411">
                  <c:v>10.52530790289889</c:v>
                </c:pt>
                <c:pt idx="1412">
                  <c:v>10.53219741582033</c:v>
                </c:pt>
                <c:pt idx="1413">
                  <c:v>10.53908516865678</c:v>
                </c:pt>
                <c:pt idx="1414">
                  <c:v>10.54597326346867</c:v>
                </c:pt>
                <c:pt idx="1415">
                  <c:v>10.55286064901063</c:v>
                </c:pt>
                <c:pt idx="1416">
                  <c:v>10.55974627447011</c:v>
                </c:pt>
                <c:pt idx="1417">
                  <c:v>10.56663224125826</c:v>
                </c:pt>
                <c:pt idx="1418">
                  <c:v>10.57351644796568</c:v>
                </c:pt>
                <c:pt idx="1419">
                  <c:v>10.5804009955705</c:v>
                </c:pt>
                <c:pt idx="1420">
                  <c:v>10.5872848333684</c:v>
                </c:pt>
                <c:pt idx="1421">
                  <c:v>10.59416691108826</c:v>
                </c:pt>
                <c:pt idx="1422">
                  <c:v>10.60104932905845</c:v>
                </c:pt>
                <c:pt idx="1423">
                  <c:v>10.60792998695247</c:v>
                </c:pt>
                <c:pt idx="1424">
                  <c:v>10.61481098466534</c:v>
                </c:pt>
                <c:pt idx="1425">
                  <c:v>10.62169127203423</c:v>
                </c:pt>
                <c:pt idx="1426">
                  <c:v>10.62856979932985</c:v>
                </c:pt>
                <c:pt idx="1427">
                  <c:v>10.63544866579694</c:v>
                </c:pt>
                <c:pt idx="1428">
                  <c:v>10.64232577219274</c:v>
                </c:pt>
                <c:pt idx="1429">
                  <c:v>10.64920321732833</c:v>
                </c:pt>
                <c:pt idx="1430">
                  <c:v>10.6560799515828</c:v>
                </c:pt>
                <c:pt idx="1431">
                  <c:v>10.66295492576906</c:v>
                </c:pt>
                <c:pt idx="1432">
                  <c:v>10.66983023804741</c:v>
                </c:pt>
                <c:pt idx="1433">
                  <c:v>10.6767037902597</c:v>
                </c:pt>
                <c:pt idx="1434">
                  <c:v>10.68357768013219</c:v>
                </c:pt>
                <c:pt idx="1435">
                  <c:v>10.69045085858632</c:v>
                </c:pt>
                <c:pt idx="1436">
                  <c:v>10.69732227697763</c:v>
                </c:pt>
                <c:pt idx="1437">
                  <c:v>10.70419403238117</c:v>
                </c:pt>
                <c:pt idx="1438">
                  <c:v>10.71106402772416</c:v>
                </c:pt>
                <c:pt idx="1439">
                  <c:v>10.7179343596473</c:v>
                </c:pt>
                <c:pt idx="1440">
                  <c:v>10.7248039796147</c:v>
                </c:pt>
                <c:pt idx="1441">
                  <c:v>10.73167183952501</c:v>
                </c:pt>
                <c:pt idx="1442">
                  <c:v>10.73854003536717</c:v>
                </c:pt>
                <c:pt idx="1443">
                  <c:v>10.74540647115462</c:v>
                </c:pt>
                <c:pt idx="1444">
                  <c:v>10.75227324244162</c:v>
                </c:pt>
                <c:pt idx="1445">
                  <c:v>10.75913930123547</c:v>
                </c:pt>
                <c:pt idx="1446">
                  <c:v>10.76600359997825</c:v>
                </c:pt>
                <c:pt idx="1447">
                  <c:v>10.772868233572</c:v>
                </c:pt>
                <c:pt idx="1448">
                  <c:v>10.77973110711717</c:v>
                </c:pt>
                <c:pt idx="1449">
                  <c:v>10.78659431508083</c:v>
                </c:pt>
                <c:pt idx="1450">
                  <c:v>10.7934568100138</c:v>
                </c:pt>
                <c:pt idx="1451">
                  <c:v>10.80031754490202</c:v>
                </c:pt>
                <c:pt idx="1452">
                  <c:v>10.80717861355984</c:v>
                </c:pt>
                <c:pt idx="1453">
                  <c:v>10.81403792217555</c:v>
                </c:pt>
                <c:pt idx="1454">
                  <c:v>10.82089756412817</c:v>
                </c:pt>
                <c:pt idx="1455">
                  <c:v>10.82775649251245</c:v>
                </c:pt>
                <c:pt idx="1456">
                  <c:v>10.83461366085865</c:v>
                </c:pt>
                <c:pt idx="1457">
                  <c:v>10.84147116189256</c:v>
                </c:pt>
                <c:pt idx="1458">
                  <c:v>10.84832690289114</c:v>
                </c:pt>
                <c:pt idx="1459">
                  <c:v>10.85518297614454</c:v>
                </c:pt>
                <c:pt idx="1460">
                  <c:v>10.86203833529187</c:v>
                </c:pt>
                <c:pt idx="1461">
                  <c:v>10.8688919344081</c:v>
                </c:pt>
                <c:pt idx="1462">
                  <c:v>10.87574586512965</c:v>
                </c:pt>
                <c:pt idx="1463">
                  <c:v>10.88259803582295</c:v>
                </c:pt>
                <c:pt idx="1464">
                  <c:v>10.88945053768848</c:v>
                </c:pt>
                <c:pt idx="1465">
                  <c:v>10.89630232491013</c:v>
                </c:pt>
                <c:pt idx="1466">
                  <c:v>10.90315235210796</c:v>
                </c:pt>
                <c:pt idx="1467">
                  <c:v>10.9100027098282</c:v>
                </c:pt>
                <c:pt idx="1468">
                  <c:v>10.91685130752762</c:v>
                </c:pt>
                <c:pt idx="1469">
                  <c:v>10.92370023531615</c:v>
                </c:pt>
                <c:pt idx="1470">
                  <c:v>10.93054844792291</c:v>
                </c:pt>
                <c:pt idx="1471">
                  <c:v>10.93739490051343</c:v>
                </c:pt>
                <c:pt idx="1472">
                  <c:v>10.94424168254297</c:v>
                </c:pt>
                <c:pt idx="1473">
                  <c:v>10.95108670455942</c:v>
                </c:pt>
                <c:pt idx="1474">
                  <c:v>10.95793205558138</c:v>
                </c:pt>
                <c:pt idx="1475">
                  <c:v>10.96477669088354</c:v>
                </c:pt>
                <c:pt idx="1476">
                  <c:v>10.9716195661774</c:v>
                </c:pt>
                <c:pt idx="1477">
                  <c:v>10.97846276982635</c:v>
                </c:pt>
                <c:pt idx="1478">
                  <c:v>10.98530421347026</c:v>
                </c:pt>
                <c:pt idx="1479">
                  <c:v>10.99214598503557</c:v>
                </c:pt>
                <c:pt idx="1480">
                  <c:v>10.998987040343</c:v>
                </c:pt>
                <c:pt idx="1481">
                  <c:v>11.00582633565033</c:v>
                </c:pt>
                <c:pt idx="1482">
                  <c:v>11.01266595822836</c:v>
                </c:pt>
                <c:pt idx="1483">
                  <c:v>11.0195038208097</c:v>
                </c:pt>
                <c:pt idx="1484">
                  <c:v>11.02634201022782</c:v>
                </c:pt>
                <c:pt idx="1485">
                  <c:v>11.03317948284985</c:v>
                </c:pt>
                <c:pt idx="1486">
                  <c:v>11.04001519548035</c:v>
                </c:pt>
                <c:pt idx="1487">
                  <c:v>11.04685123429663</c:v>
                </c:pt>
                <c:pt idx="1488">
                  <c:v>11.0536855131249</c:v>
                </c:pt>
                <c:pt idx="1489">
                  <c:v>11.06052011770482</c:v>
                </c:pt>
                <c:pt idx="1490">
                  <c:v>11.06735400495035</c:v>
                </c:pt>
                <c:pt idx="1491">
                  <c:v>11.07418613221323</c:v>
                </c:pt>
                <c:pt idx="1492">
                  <c:v>11.08101858457646</c:v>
                </c:pt>
                <c:pt idx="1493">
                  <c:v>11.08784927696066</c:v>
                </c:pt>
                <c:pt idx="1494">
                  <c:v>11.0946802940109</c:v>
                </c:pt>
                <c:pt idx="1495">
                  <c:v>11.10151059318837</c:v>
                </c:pt>
                <c:pt idx="1496">
                  <c:v>11.10833913239236</c:v>
                </c:pt>
                <c:pt idx="1497">
                  <c:v>11.11516799561077</c:v>
                </c:pt>
                <c:pt idx="1498">
                  <c:v>11.12199509885945</c:v>
                </c:pt>
                <c:pt idx="1499">
                  <c:v>11.12882252568805</c:v>
                </c:pt>
                <c:pt idx="1500">
                  <c:v>11.1356492341054</c:v>
                </c:pt>
                <c:pt idx="1501">
                  <c:v>11.14247418255875</c:v>
                </c:pt>
                <c:pt idx="1502">
                  <c:v>11.1492994539401</c:v>
                </c:pt>
                <c:pt idx="1503">
                  <c:v>11.15612296536135</c:v>
                </c:pt>
                <c:pt idx="1504">
                  <c:v>11.16294679927587</c:v>
                </c:pt>
                <c:pt idx="1505">
                  <c:v>11.16976991424057</c:v>
                </c:pt>
                <c:pt idx="1506">
                  <c:v>11.17659126925108</c:v>
                </c:pt>
                <c:pt idx="1507">
                  <c:v>11.18341294610265</c:v>
                </c:pt>
                <c:pt idx="1508">
                  <c:v>11.19023286300406</c:v>
                </c:pt>
                <c:pt idx="1509">
                  <c:v>11.1970531013116</c:v>
                </c:pt>
                <c:pt idx="1510">
                  <c:v>11.20387262013064</c:v>
                </c:pt>
                <c:pt idx="1511">
                  <c:v>11.21069037900564</c:v>
                </c:pt>
                <c:pt idx="1512">
                  <c:v>11.21750845863424</c:v>
                </c:pt>
                <c:pt idx="1513">
                  <c:v>11.22432477832293</c:v>
                </c:pt>
                <c:pt idx="1514">
                  <c:v>11.23114141833011</c:v>
                </c:pt>
                <c:pt idx="1515">
                  <c:v>11.23795733883013</c:v>
                </c:pt>
                <c:pt idx="1516">
                  <c:v>11.24477149998695</c:v>
                </c:pt>
                <c:pt idx="1517">
                  <c:v>11.25158598084089</c:v>
                </c:pt>
                <c:pt idx="1518">
                  <c:v>11.25839870179698</c:v>
                </c:pt>
                <c:pt idx="1519">
                  <c:v>11.26521174201561</c:v>
                </c:pt>
                <c:pt idx="1520">
                  <c:v>11.27202406170052</c:v>
                </c:pt>
                <c:pt idx="1521">
                  <c:v>11.27883462149516</c:v>
                </c:pt>
                <c:pt idx="1522">
                  <c:v>11.28564549990034</c:v>
                </c:pt>
                <c:pt idx="1523">
                  <c:v>11.29245461842038</c:v>
                </c:pt>
                <c:pt idx="1524">
                  <c:v>11.29926405511618</c:v>
                </c:pt>
                <c:pt idx="1525">
                  <c:v>11.30607277074118</c:v>
                </c:pt>
                <c:pt idx="1526">
                  <c:v>11.31287972648884</c:v>
                </c:pt>
                <c:pt idx="1527">
                  <c:v>11.31968699975997</c:v>
                </c:pt>
                <c:pt idx="1528">
                  <c:v>11.32649251315903</c:v>
                </c:pt>
                <c:pt idx="1529">
                  <c:v>11.3332983436466</c:v>
                </c:pt>
                <c:pt idx="1530">
                  <c:v>11.34010345252621</c:v>
                </c:pt>
                <c:pt idx="1531">
                  <c:v>11.34690680154175</c:v>
                </c:pt>
                <c:pt idx="1532">
                  <c:v>11.35371046699322</c:v>
                </c:pt>
                <c:pt idx="1533">
                  <c:v>11.36051237258603</c:v>
                </c:pt>
                <c:pt idx="1534">
                  <c:v>11.36731459417963</c:v>
                </c:pt>
                <c:pt idx="1535">
                  <c:v>11.37411609362805</c:v>
                </c:pt>
                <c:pt idx="1536">
                  <c:v>11.380915833226</c:v>
                </c:pt>
                <c:pt idx="1537">
                  <c:v>11.38771588817187</c:v>
                </c:pt>
                <c:pt idx="1538">
                  <c:v>11.39451418327282</c:v>
                </c:pt>
                <c:pt idx="1539">
                  <c:v>11.40131279328637</c:v>
                </c:pt>
                <c:pt idx="1540">
                  <c:v>11.40811068061745</c:v>
                </c:pt>
                <c:pt idx="1541">
                  <c:v>11.414906808112</c:v>
                </c:pt>
                <c:pt idx="1542">
                  <c:v>11.421703249866</c:v>
                </c:pt>
                <c:pt idx="1543">
                  <c:v>11.42849793178916</c:v>
                </c:pt>
                <c:pt idx="1544">
                  <c:v>11.43529292753624</c:v>
                </c:pt>
                <c:pt idx="1545">
                  <c:v>11.44208720006347</c:v>
                </c:pt>
                <c:pt idx="1546">
                  <c:v>11.44887971276849</c:v>
                </c:pt>
                <c:pt idx="1547">
                  <c:v>11.45567253864398</c:v>
                </c:pt>
                <c:pt idx="1548">
                  <c:v>11.46246360470306</c:v>
                </c:pt>
                <c:pt idx="1549">
                  <c:v>11.4692549834969</c:v>
                </c:pt>
                <c:pt idx="1550">
                  <c:v>11.47604563853347</c:v>
                </c:pt>
                <c:pt idx="1551">
                  <c:v>11.48283453376245</c:v>
                </c:pt>
                <c:pt idx="1552">
                  <c:v>11.48962374107245</c:v>
                </c:pt>
                <c:pt idx="1553">
                  <c:v>11.49641118858081</c:v>
                </c:pt>
                <c:pt idx="1554">
                  <c:v>11.5031989477343</c:v>
                </c:pt>
                <c:pt idx="1555">
                  <c:v>11.509985982593</c:v>
                </c:pt>
                <c:pt idx="1556">
                  <c:v>11.51677125765911</c:v>
                </c:pt>
                <c:pt idx="1557">
                  <c:v>11.5235568437163</c:v>
                </c:pt>
                <c:pt idx="1558">
                  <c:v>11.53034066998695</c:v>
                </c:pt>
                <c:pt idx="1559">
                  <c:v>11.5371248068126</c:v>
                </c:pt>
                <c:pt idx="1560">
                  <c:v>11.54390821880593</c:v>
                </c:pt>
                <c:pt idx="1561">
                  <c:v>11.55068987102194</c:v>
                </c:pt>
                <c:pt idx="1562">
                  <c:v>11.55747183313863</c:v>
                </c:pt>
                <c:pt idx="1563">
                  <c:v>11.56425203548423</c:v>
                </c:pt>
                <c:pt idx="1564">
                  <c:v>11.57103254729423</c:v>
                </c:pt>
                <c:pt idx="1565">
                  <c:v>11.57781233373425</c:v>
                </c:pt>
                <c:pt idx="1566">
                  <c:v>11.5845903604126</c:v>
                </c:pt>
                <c:pt idx="1567">
                  <c:v>11.59136869590075</c:v>
                </c:pt>
                <c:pt idx="1568">
                  <c:v>11.59814527163359</c:v>
                </c:pt>
                <c:pt idx="1569">
                  <c:v>11.60492215573973</c:v>
                </c:pt>
                <c:pt idx="1570">
                  <c:v>11.61169831393818</c:v>
                </c:pt>
                <c:pt idx="1571">
                  <c:v>11.61847271239095</c:v>
                </c:pt>
                <c:pt idx="1572">
                  <c:v>11.62524741856214</c:v>
                </c:pt>
                <c:pt idx="1573">
                  <c:v>11.63202036499413</c:v>
                </c:pt>
                <c:pt idx="1574">
                  <c:v>11.63879361870785</c:v>
                </c:pt>
                <c:pt idx="1575">
                  <c:v>11.6455661459761</c:v>
                </c:pt>
                <c:pt idx="1576">
                  <c:v>11.652336913515</c:v>
                </c:pt>
                <c:pt idx="1577">
                  <c:v>11.65910798768042</c:v>
                </c:pt>
                <c:pt idx="1578">
                  <c:v>11.66587730212312</c:v>
                </c:pt>
                <c:pt idx="1579">
                  <c:v>11.6726469227555</c:v>
                </c:pt>
                <c:pt idx="1580">
                  <c:v>11.67941581640452</c:v>
                </c:pt>
                <c:pt idx="1581">
                  <c:v>11.68618295034084</c:v>
                </c:pt>
                <c:pt idx="1582">
                  <c:v>11.69295038981137</c:v>
                </c:pt>
                <c:pt idx="1583">
                  <c:v>11.69971606957595</c:v>
                </c:pt>
                <c:pt idx="1584">
                  <c:v>11.70648205443765</c:v>
                </c:pt>
                <c:pt idx="1585">
                  <c:v>11.71324731177806</c:v>
                </c:pt>
                <c:pt idx="1586">
                  <c:v>11.72001080942277</c:v>
                </c:pt>
                <c:pt idx="1587">
                  <c:v>11.72677461150883</c:v>
                </c:pt>
                <c:pt idx="1588">
                  <c:v>11.73353665390608</c:v>
                </c:pt>
                <c:pt idx="1589">
                  <c:v>11.74029900030742</c:v>
                </c:pt>
                <c:pt idx="1590">
                  <c:v>11.74706061864945</c:v>
                </c:pt>
                <c:pt idx="1591">
                  <c:v>11.75382047731309</c:v>
                </c:pt>
                <c:pt idx="1592">
                  <c:v>11.76058063932478</c:v>
                </c:pt>
                <c:pt idx="1593">
                  <c:v>11.7673390416651</c:v>
                </c:pt>
                <c:pt idx="1594">
                  <c:v>11.77409774691598</c:v>
                </c:pt>
                <c:pt idx="1595">
                  <c:v>11.78085572356947</c:v>
                </c:pt>
                <c:pt idx="1596">
                  <c:v>11.78761194056222</c:v>
                </c:pt>
                <c:pt idx="1597">
                  <c:v>11.7943684598092</c:v>
                </c:pt>
                <c:pt idx="1598">
                  <c:v>11.8011232194026</c:v>
                </c:pt>
                <c:pt idx="1599">
                  <c:v>11.80787828081256</c:v>
                </c:pt>
                <c:pt idx="1600">
                  <c:v>11.81463261308696</c:v>
                </c:pt>
                <c:pt idx="1601">
                  <c:v>11.82138518571859</c:v>
                </c:pt>
                <c:pt idx="1602">
                  <c:v>11.82813805951015</c:v>
                </c:pt>
                <c:pt idx="1603">
                  <c:v>11.83488917366625</c:v>
                </c:pt>
                <c:pt idx="1604">
                  <c:v>11.84164058854442</c:v>
                </c:pt>
                <c:pt idx="1605">
                  <c:v>11.84839127374875</c:v>
                </c:pt>
                <c:pt idx="1606">
                  <c:v>11.85514019932866</c:v>
                </c:pt>
                <c:pt idx="1607">
                  <c:v>11.8618894249737</c:v>
                </c:pt>
                <c:pt idx="1608">
                  <c:v>11.86863689100171</c:v>
                </c:pt>
                <c:pt idx="1609">
                  <c:v>11.87538465665681</c:v>
                </c:pt>
                <c:pt idx="1610">
                  <c:v>11.88213169209974</c:v>
                </c:pt>
                <c:pt idx="1611">
                  <c:v>11.88887696793688</c:v>
                </c:pt>
                <c:pt idx="1612">
                  <c:v>11.89562254274387</c:v>
                </c:pt>
                <c:pt idx="1613">
                  <c:v>11.90236635795262</c:v>
                </c:pt>
                <c:pt idx="1614">
                  <c:v>11.90911047169296</c:v>
                </c:pt>
                <c:pt idx="1615">
                  <c:v>11.91585385468272</c:v>
                </c:pt>
                <c:pt idx="1616">
                  <c:v>11.92259547808568</c:v>
                </c:pt>
                <c:pt idx="1617">
                  <c:v>11.9293373993627</c:v>
                </c:pt>
                <c:pt idx="1618">
                  <c:v>11.93607756106057</c:v>
                </c:pt>
                <c:pt idx="1619">
                  <c:v>11.94281802019409</c:v>
                </c:pt>
                <c:pt idx="1620">
                  <c:v>11.94955774803851</c:v>
                </c:pt>
                <c:pt idx="1621">
                  <c:v>11.95629571631542</c:v>
                </c:pt>
                <c:pt idx="1622">
                  <c:v>11.96303398137013</c:v>
                </c:pt>
                <c:pt idx="1623">
                  <c:v>11.96977048686514</c:v>
                </c:pt>
                <c:pt idx="1624">
                  <c:v>11.97650728869931</c:v>
                </c:pt>
                <c:pt idx="1625">
                  <c:v>11.98324335870581</c:v>
                </c:pt>
                <c:pt idx="1626">
                  <c:v>11.98997766916442</c:v>
                </c:pt>
                <c:pt idx="1627">
                  <c:v>11.99671227530407</c:v>
                </c:pt>
                <c:pt idx="1628">
                  <c:v>12.00344512190378</c:v>
                </c:pt>
                <c:pt idx="1629">
                  <c:v>12.01017826374568</c:v>
                </c:pt>
                <c:pt idx="1630">
                  <c:v>12.01691067322124</c:v>
                </c:pt>
                <c:pt idx="1631">
                  <c:v>12.02364132316888</c:v>
                </c:pt>
                <c:pt idx="1632">
                  <c:v>12.0303722677003</c:v>
                </c:pt>
                <c:pt idx="1633">
                  <c:v>12.03710145271184</c:v>
                </c:pt>
                <c:pt idx="1634">
                  <c:v>12.04383093186813</c:v>
                </c:pt>
                <c:pt idx="1635">
                  <c:v>12.05055967811933</c:v>
                </c:pt>
                <c:pt idx="1636">
                  <c:v>12.05728666486288</c:v>
                </c:pt>
                <c:pt idx="1637">
                  <c:v>12.06401394509244</c:v>
                </c:pt>
                <c:pt idx="1638">
                  <c:v>12.07073946582257</c:v>
                </c:pt>
                <c:pt idx="1639">
                  <c:v>12.07746527959947</c:v>
                </c:pt>
                <c:pt idx="1640">
                  <c:v>12.08419035993243</c:v>
                </c:pt>
                <c:pt idx="1641">
                  <c:v>12.09091368077836</c:v>
                </c:pt>
                <c:pt idx="1642">
                  <c:v>12.09763729401205</c:v>
                </c:pt>
                <c:pt idx="1643">
                  <c:v>12.10435914776703</c:v>
                </c:pt>
                <c:pt idx="1644">
                  <c:v>12.11108129347033</c:v>
                </c:pt>
                <c:pt idx="1645">
                  <c:v>12.11780270519076</c:v>
                </c:pt>
                <c:pt idx="1646">
                  <c:v>12.1245223574451</c:v>
                </c:pt>
                <c:pt idx="1647">
                  <c:v>12.13124230098843</c:v>
                </c:pt>
                <c:pt idx="1648">
                  <c:v>12.13796048507412</c:v>
                </c:pt>
                <c:pt idx="1649">
                  <c:v>12.14467896000918</c:v>
                </c:pt>
                <c:pt idx="1650">
                  <c:v>12.15139670042235</c:v>
                </c:pt>
                <c:pt idx="1651">
                  <c:v>12.15811268139068</c:v>
                </c:pt>
                <c:pt idx="1652">
                  <c:v>12.16482895254875</c:v>
                </c:pt>
                <c:pt idx="1653">
                  <c:v>12.17154346427056</c:v>
                </c:pt>
                <c:pt idx="1654">
                  <c:v>12.17825826574228</c:v>
                </c:pt>
                <c:pt idx="1655">
                  <c:v>12.18497233215302</c:v>
                </c:pt>
                <c:pt idx="1656">
                  <c:v>12.19168463914048</c:v>
                </c:pt>
                <c:pt idx="1657">
                  <c:v>12.19839723521793</c:v>
                </c:pt>
                <c:pt idx="1658">
                  <c:v>12.20510807188082</c:v>
                </c:pt>
                <c:pt idx="1659">
                  <c:v>12.21181919719367</c:v>
                </c:pt>
                <c:pt idx="1660">
                  <c:v>12.21852958690634</c:v>
                </c:pt>
                <c:pt idx="1661">
                  <c:v>12.22523821721764</c:v>
                </c:pt>
                <c:pt idx="1662">
                  <c:v>12.23194713551865</c:v>
                </c:pt>
                <c:pt idx="1663">
                  <c:v>12.23865429442715</c:v>
                </c:pt>
                <c:pt idx="1664">
                  <c:v>12.24536174088513</c:v>
                </c:pt>
                <c:pt idx="1665">
                  <c:v>12.25206845120366</c:v>
                </c:pt>
                <c:pt idx="1666">
                  <c:v>12.25877340214302</c:v>
                </c:pt>
                <c:pt idx="1667">
                  <c:v>12.26547863997136</c:v>
                </c:pt>
                <c:pt idx="1668">
                  <c:v>12.27218211842951</c:v>
                </c:pt>
                <c:pt idx="1669">
                  <c:v>12.27888588333619</c:v>
                </c:pt>
                <c:pt idx="1670">
                  <c:v>12.28558891156403</c:v>
                </c:pt>
                <c:pt idx="1671">
                  <c:v>12.29229018043525</c:v>
                </c:pt>
                <c:pt idx="1672">
                  <c:v>12.29899173509417</c:v>
                </c:pt>
                <c:pt idx="1673">
                  <c:v>12.30569153040558</c:v>
                </c:pt>
                <c:pt idx="1674">
                  <c:v>12.31239161106405</c:v>
                </c:pt>
                <c:pt idx="1675">
                  <c:v>12.31909095450421</c:v>
                </c:pt>
                <c:pt idx="1676">
                  <c:v>12.32578853861061</c:v>
                </c:pt>
                <c:pt idx="1677">
                  <c:v>12.33248640740294</c:v>
                </c:pt>
                <c:pt idx="1678">
                  <c:v>12.33918251687073</c:v>
                </c:pt>
                <c:pt idx="1679">
                  <c:v>12.34587891058362</c:v>
                </c:pt>
                <c:pt idx="1680">
                  <c:v>12.35257456653864</c:v>
                </c:pt>
                <c:pt idx="1681">
                  <c:v>12.35926846318305</c:v>
                </c:pt>
                <c:pt idx="1682">
                  <c:v>12.36596264341114</c:v>
                </c:pt>
                <c:pt idx="1683">
                  <c:v>12.372655064338</c:v>
                </c:pt>
                <c:pt idx="1684">
                  <c:v>12.37934776840746</c:v>
                </c:pt>
                <c:pt idx="1685">
                  <c:v>12.3860397341794</c:v>
                </c:pt>
                <c:pt idx="1686">
                  <c:v>12.39272994066422</c:v>
                </c:pt>
                <c:pt idx="1687">
                  <c:v>12.39942042962994</c:v>
                </c:pt>
                <c:pt idx="1688">
                  <c:v>12.40610915931803</c:v>
                </c:pt>
                <c:pt idx="1689">
                  <c:v>12.41279817104576</c:v>
                </c:pt>
                <c:pt idx="1690">
                  <c:v>12.41948644393621</c:v>
                </c:pt>
                <c:pt idx="1691">
                  <c:v>12.42617295756335</c:v>
                </c:pt>
                <c:pt idx="1692">
                  <c:v>12.4328597525681</c:v>
                </c:pt>
                <c:pt idx="1693">
                  <c:v>12.43954478831914</c:v>
                </c:pt>
                <c:pt idx="1694">
                  <c:v>12.44623010500634</c:v>
                </c:pt>
                <c:pt idx="1695">
                  <c:v>12.4529146823164</c:v>
                </c:pt>
                <c:pt idx="1696">
                  <c:v>12.4595975003873</c:v>
                </c:pt>
                <c:pt idx="1697">
                  <c:v>12.46628059873197</c:v>
                </c:pt>
                <c:pt idx="1698">
                  <c:v>12.4729619378472</c:v>
                </c:pt>
                <c:pt idx="1699">
                  <c:v>12.4796435567946</c:v>
                </c:pt>
                <c:pt idx="1700">
                  <c:v>12.4863244358249</c:v>
                </c:pt>
                <c:pt idx="1701">
                  <c:v>12.49300355564045</c:v>
                </c:pt>
                <c:pt idx="1702">
                  <c:v>12.4996829546255</c:v>
                </c:pt>
                <c:pt idx="1703">
                  <c:v>12.50636059440567</c:v>
                </c:pt>
                <c:pt idx="1704">
                  <c:v>12.51303851291347</c:v>
                </c:pt>
                <c:pt idx="1705">
                  <c:v>12.51971569096415</c:v>
                </c:pt>
                <c:pt idx="1706">
                  <c:v>12.52639110982483</c:v>
                </c:pt>
                <c:pt idx="1707">
                  <c:v>12.5330668067502</c:v>
                </c:pt>
                <c:pt idx="1708">
                  <c:v>12.53974074449554</c:v>
                </c:pt>
                <c:pt idx="1709">
                  <c:v>12.54641495986351</c:v>
                </c:pt>
                <c:pt idx="1710">
                  <c:v>12.5530884342342</c:v>
                </c:pt>
                <c:pt idx="1711">
                  <c:v>12.55976014943996</c:v>
                </c:pt>
                <c:pt idx="1712">
                  <c:v>12.56643214160507</c:v>
                </c:pt>
                <c:pt idx="1713">
                  <c:v>12.57310237461535</c:v>
                </c:pt>
                <c:pt idx="1714">
                  <c:v>12.57977288414271</c:v>
                </c:pt>
                <c:pt idx="1715">
                  <c:v>12.58644265213256</c:v>
                </c:pt>
                <c:pt idx="1716">
                  <c:v>12.59311066098285</c:v>
                </c:pt>
                <c:pt idx="1717">
                  <c:v>12.59977894568665</c:v>
                </c:pt>
                <c:pt idx="1718">
                  <c:v>12.60644547126112</c:v>
                </c:pt>
                <c:pt idx="1719">
                  <c:v>12.61311227224662</c:v>
                </c:pt>
                <c:pt idx="1720">
                  <c:v>12.61977833269162</c:v>
                </c:pt>
                <c:pt idx="1721">
                  <c:v>12.62644263439955</c:v>
                </c:pt>
                <c:pt idx="1722">
                  <c:v>12.6331072109054</c:v>
                </c:pt>
                <c:pt idx="1723">
                  <c:v>12.63977002835859</c:v>
                </c:pt>
                <c:pt idx="1724">
                  <c:v>12.6464331201685</c:v>
                </c:pt>
                <c:pt idx="1725">
                  <c:v>12.65309546941275</c:v>
                </c:pt>
                <c:pt idx="1726">
                  <c:v>12.65975605962221</c:v>
                </c:pt>
                <c:pt idx="1727">
                  <c:v>12.66641692352644</c:v>
                </c:pt>
                <c:pt idx="1728">
                  <c:v>12.67307602840783</c:v>
                </c:pt>
                <c:pt idx="1729">
                  <c:v>12.67973540654266</c:v>
                </c:pt>
                <c:pt idx="1730">
                  <c:v>12.68639404157509</c:v>
                </c:pt>
                <c:pt idx="1731">
                  <c:v>12.6930509176028</c:v>
                </c:pt>
                <c:pt idx="1732">
                  <c:v>12.69970806622179</c:v>
                </c:pt>
                <c:pt idx="1733">
                  <c:v>12.70636345584822</c:v>
                </c:pt>
                <c:pt idx="1734">
                  <c:v>12.71301911762445</c:v>
                </c:pt>
                <c:pt idx="1735">
                  <c:v>12.71967403576158</c:v>
                </c:pt>
                <c:pt idx="1736">
                  <c:v>12.72632719492452</c:v>
                </c:pt>
                <c:pt idx="1737">
                  <c:v>12.73298062557492</c:v>
                </c:pt>
                <c:pt idx="1738">
                  <c:v>12.73963229726348</c:v>
                </c:pt>
                <c:pt idx="1739">
                  <c:v>12.74628423999785</c:v>
                </c:pt>
                <c:pt idx="1740">
                  <c:v>12.75293543855647</c:v>
                </c:pt>
                <c:pt idx="1741">
                  <c:v>12.75958487817192</c:v>
                </c:pt>
                <c:pt idx="1742">
                  <c:v>12.7662345881706</c:v>
                </c:pt>
                <c:pt idx="1743">
                  <c:v>12.77288253923866</c:v>
                </c:pt>
                <c:pt idx="1744">
                  <c:v>12.77953076024818</c:v>
                </c:pt>
                <c:pt idx="1745">
                  <c:v>12.78617823654535</c:v>
                </c:pt>
                <c:pt idx="1746">
                  <c:v>12.79282395393082</c:v>
                </c:pt>
                <c:pt idx="1747">
                  <c:v>12.799469940595</c:v>
                </c:pt>
                <c:pt idx="1748">
                  <c:v>12.8061141683602</c:v>
                </c:pt>
                <c:pt idx="1749">
                  <c:v>12.81275866496216</c:v>
                </c:pt>
                <c:pt idx="1750">
                  <c:v>12.81940241631523</c:v>
                </c:pt>
                <c:pt idx="1751">
                  <c:v>12.82604440878855</c:v>
                </c:pt>
                <c:pt idx="1752">
                  <c:v>12.83268666943567</c:v>
                </c:pt>
                <c:pt idx="1753">
                  <c:v>12.83932717121593</c:v>
                </c:pt>
                <c:pt idx="1754">
                  <c:v>12.84596794072793</c:v>
                </c:pt>
                <c:pt idx="1755">
                  <c:v>12.85260796445455</c:v>
                </c:pt>
                <c:pt idx="1756">
                  <c:v>12.85924622933384</c:v>
                </c:pt>
                <c:pt idx="1757">
                  <c:v>12.86588476128165</c:v>
                </c:pt>
                <c:pt idx="1758">
                  <c:v>12.87252153439522</c:v>
                </c:pt>
                <c:pt idx="1759">
                  <c:v>12.87915857413513</c:v>
                </c:pt>
                <c:pt idx="1760">
                  <c:v>12.88579486755325</c:v>
                </c:pt>
                <c:pt idx="1761">
                  <c:v>12.89242940215691</c:v>
                </c:pt>
                <c:pt idx="1762">
                  <c:v>12.8990642027235</c:v>
                </c:pt>
                <c:pt idx="1763">
                  <c:v>12.90569724448892</c:v>
                </c:pt>
                <c:pt idx="1764">
                  <c:v>12.91233055177495</c:v>
                </c:pt>
                <c:pt idx="1765">
                  <c:v>12.91896311220282</c:v>
                </c:pt>
                <c:pt idx="1766">
                  <c:v>12.9255939138496</c:v>
                </c:pt>
                <c:pt idx="1767">
                  <c:v>12.93222498035334</c:v>
                </c:pt>
                <c:pt idx="1768">
                  <c:v>12.93885428808947</c:v>
                </c:pt>
                <c:pt idx="1769">
                  <c:v>12.94548386024012</c:v>
                </c:pt>
                <c:pt idx="1770">
                  <c:v>12.95211268499633</c:v>
                </c:pt>
                <c:pt idx="1771">
                  <c:v>12.95873975100526</c:v>
                </c:pt>
                <c:pt idx="1772">
                  <c:v>12.9653670807649</c:v>
                </c:pt>
                <c:pt idx="1773">
                  <c:v>12.97199265179092</c:v>
                </c:pt>
                <c:pt idx="1774">
                  <c:v>12.97861848612505</c:v>
                </c:pt>
                <c:pt idx="1775">
                  <c:v>12.98524357252851</c:v>
                </c:pt>
                <c:pt idx="1776">
                  <c:v>12.991866900219</c:v>
                </c:pt>
                <c:pt idx="1777">
                  <c:v>12.99849049055356</c:v>
                </c:pt>
                <c:pt idx="1778">
                  <c:v>13.00511232218902</c:v>
                </c:pt>
                <c:pt idx="1779">
                  <c:v>13.0117344160258</c:v>
                </c:pt>
                <c:pt idx="1780">
                  <c:v>13.01835576139577</c:v>
                </c:pt>
                <c:pt idx="1781">
                  <c:v>13.02497534808755</c:v>
                </c:pt>
                <c:pt idx="1782">
                  <c:v>13.02497534808755</c:v>
                </c:pt>
                <c:pt idx="1783">
                  <c:v>13.02444359737305</c:v>
                </c:pt>
                <c:pt idx="1784">
                  <c:v>13.02391177242692</c:v>
                </c:pt>
                <c:pt idx="1785">
                  <c:v>13.02337999788654</c:v>
                </c:pt>
                <c:pt idx="1786">
                  <c:v>13.02284832260093</c:v>
                </c:pt>
                <c:pt idx="1787">
                  <c:v>13.02231658430081</c:v>
                </c:pt>
                <c:pt idx="1788">
                  <c:v>13.02178494524994</c:v>
                </c:pt>
                <c:pt idx="1789">
                  <c:v>13.02125324490644</c:v>
                </c:pt>
                <c:pt idx="1790">
                  <c:v>13.02072157984997</c:v>
                </c:pt>
                <c:pt idx="1791">
                  <c:v>13.02019002006341</c:v>
                </c:pt>
                <c:pt idx="1792">
                  <c:v>13.01965840331274</c:v>
                </c:pt>
                <c:pt idx="1793">
                  <c:v>13.01912689182462</c:v>
                </c:pt>
                <c:pt idx="1794">
                  <c:v>13.01859532374856</c:v>
                </c:pt>
                <c:pt idx="1795">
                  <c:v>13.01806378566156</c:v>
                </c:pt>
                <c:pt idx="1796">
                  <c:v>13.01753235483144</c:v>
                </c:pt>
                <c:pt idx="1797">
                  <c:v>13.01700086906352</c:v>
                </c:pt>
                <c:pt idx="1798">
                  <c:v>13.0164694905445</c:v>
                </c:pt>
                <c:pt idx="1799">
                  <c:v>13.01593805715162</c:v>
                </c:pt>
                <c:pt idx="1800">
                  <c:v>13.01540665188474</c:v>
                </c:pt>
                <c:pt idx="1801">
                  <c:v>13.0148753545162</c:v>
                </c:pt>
                <c:pt idx="1802">
                  <c:v>13.01434400289208</c:v>
                </c:pt>
                <c:pt idx="1803">
                  <c:v>13.01381275915813</c:v>
                </c:pt>
                <c:pt idx="1804">
                  <c:v>13.01328146117678</c:v>
                </c:pt>
                <c:pt idx="1805">
                  <c:v>13.01275019123677</c:v>
                </c:pt>
                <c:pt idx="1806">
                  <c:v>13.01221902939042</c:v>
                </c:pt>
                <c:pt idx="1807">
                  <c:v>13.01168781351933</c:v>
                </c:pt>
                <c:pt idx="1808">
                  <c:v>13.0111567057278</c:v>
                </c:pt>
                <c:pt idx="1809">
                  <c:v>13.01062554391976</c:v>
                </c:pt>
                <c:pt idx="1810">
                  <c:v>13.01009440914532</c:v>
                </c:pt>
                <c:pt idx="1811">
                  <c:v>13.00956338243807</c:v>
                </c:pt>
                <c:pt idx="1812">
                  <c:v>13.0090323017267</c:v>
                </c:pt>
                <c:pt idx="1813">
                  <c:v>13.00850132907426</c:v>
                </c:pt>
                <c:pt idx="1814">
                  <c:v>13.00797030242595</c:v>
                </c:pt>
                <c:pt idx="1815">
                  <c:v>13.00743930298203</c:v>
                </c:pt>
                <c:pt idx="1816">
                  <c:v>13.00690841195306</c:v>
                </c:pt>
                <c:pt idx="1817">
                  <c:v>13.0063774669911</c:v>
                </c:pt>
                <c:pt idx="1818">
                  <c:v>13.00584663011782</c:v>
                </c:pt>
                <c:pt idx="1819">
                  <c:v>13.0053157393198</c:v>
                </c:pt>
                <c:pt idx="1820">
                  <c:v>13.00478487560582</c:v>
                </c:pt>
                <c:pt idx="1821">
                  <c:v>13.00425411996811</c:v>
                </c:pt>
                <c:pt idx="1822">
                  <c:v>13.00372331041807</c:v>
                </c:pt>
                <c:pt idx="1823">
                  <c:v>13.00319260893605</c:v>
                </c:pt>
                <c:pt idx="1824">
                  <c:v>13.00266185354995</c:v>
                </c:pt>
                <c:pt idx="1825">
                  <c:v>13.0021311252479</c:v>
                </c:pt>
                <c:pt idx="1826">
                  <c:v>13.00160050500144</c:v>
                </c:pt>
                <c:pt idx="1827">
                  <c:v>13.00106983086333</c:v>
                </c:pt>
                <c:pt idx="1828">
                  <c:v>13.00053926477255</c:v>
                </c:pt>
                <c:pt idx="1829">
                  <c:v>13.00000864479838</c:v>
                </c:pt>
                <c:pt idx="1830">
                  <c:v>12.99947805190825</c:v>
                </c:pt>
                <c:pt idx="1831">
                  <c:v>12.99894756705305</c:v>
                </c:pt>
                <c:pt idx="1832">
                  <c:v>12.99841702832686</c:v>
                </c:pt>
                <c:pt idx="1833">
                  <c:v>12.99788659762735</c:v>
                </c:pt>
                <c:pt idx="1834">
                  <c:v>12.9973561130651</c:v>
                </c:pt>
                <c:pt idx="1835">
                  <c:v>12.99682565532343</c:v>
                </c:pt>
                <c:pt idx="1836">
                  <c:v>12.99629530542517</c:v>
                </c:pt>
                <c:pt idx="1837">
                  <c:v>12.99576490165545</c:v>
                </c:pt>
                <c:pt idx="1838">
                  <c:v>12.9952346058708</c:v>
                </c:pt>
                <c:pt idx="1839">
                  <c:v>12.99470425622292</c:v>
                </c:pt>
                <c:pt idx="1840">
                  <c:v>12.99417393363804</c:v>
                </c:pt>
                <c:pt idx="1841">
                  <c:v>12.99364371902582</c:v>
                </c:pt>
                <c:pt idx="1842">
                  <c:v>12.99311345056279</c:v>
                </c:pt>
                <c:pt idx="1843">
                  <c:v>12.99258329006417</c:v>
                </c:pt>
                <c:pt idx="1844">
                  <c:v>12.992053075723</c:v>
                </c:pt>
                <c:pt idx="1845">
                  <c:v>12.9915228884448</c:v>
                </c:pt>
                <c:pt idx="1846">
                  <c:v>12.99099280911862</c:v>
                </c:pt>
                <c:pt idx="1847">
                  <c:v>12.99046267596228</c:v>
                </c:pt>
                <c:pt idx="1848">
                  <c:v>12.9899326507497</c:v>
                </c:pt>
                <c:pt idx="1849">
                  <c:v>12.98940257171521</c:v>
                </c:pt>
                <c:pt idx="1850">
                  <c:v>12.9888725197437</c:v>
                </c:pt>
                <c:pt idx="1851">
                  <c:v>12.98834257570357</c:v>
                </c:pt>
                <c:pt idx="1852">
                  <c:v>12.98781257785392</c:v>
                </c:pt>
                <c:pt idx="1853">
                  <c:v>12.98728268792738</c:v>
                </c:pt>
                <c:pt idx="1854">
                  <c:v>12.98675274419957</c:v>
                </c:pt>
                <c:pt idx="1855">
                  <c:v>12.98622282753476</c:v>
                </c:pt>
                <c:pt idx="1856">
                  <c:v>12.98569301878067</c:v>
                </c:pt>
                <c:pt idx="1857">
                  <c:v>12.9851631562377</c:v>
                </c:pt>
                <c:pt idx="1858">
                  <c:v>12.9846334015972</c:v>
                </c:pt>
                <c:pt idx="1859">
                  <c:v>12.9841035931761</c:v>
                </c:pt>
                <c:pt idx="1860">
                  <c:v>12.98357381181796</c:v>
                </c:pt>
                <c:pt idx="1861">
                  <c:v>12.98304413834992</c:v>
                </c:pt>
                <c:pt idx="1862">
                  <c:v>12.98251441111364</c:v>
                </c:pt>
                <c:pt idx="1863">
                  <c:v>12.98198479175918</c:v>
                </c:pt>
                <c:pt idx="1864">
                  <c:v>12.98145511864475</c:v>
                </c:pt>
                <c:pt idx="1865">
                  <c:v>12.98092547259331</c:v>
                </c:pt>
                <c:pt idx="1866">
                  <c:v>12.98039593441131</c:v>
                </c:pt>
                <c:pt idx="1867">
                  <c:v>12.97986634248172</c:v>
                </c:pt>
                <c:pt idx="1868">
                  <c:v>12.97933685841331</c:v>
                </c:pt>
                <c:pt idx="1869">
                  <c:v>12.97880732060557</c:v>
                </c:pt>
                <c:pt idx="1870">
                  <c:v>12.97827780986082</c:v>
                </c:pt>
                <c:pt idx="1871">
                  <c:v>12.97774840696485</c:v>
                </c:pt>
                <c:pt idx="1872">
                  <c:v>12.97721895034195</c:v>
                </c:pt>
                <c:pt idx="1873">
                  <c:v>12.97668960155958</c:v>
                </c:pt>
                <c:pt idx="1874">
                  <c:v>12.976160197551</c:v>
                </c:pt>
                <c:pt idx="1875">
                  <c:v>12.97563081960057</c:v>
                </c:pt>
                <c:pt idx="1876">
                  <c:v>12.97510154940447</c:v>
                </c:pt>
                <c:pt idx="1877">
                  <c:v>12.97457222542744</c:v>
                </c:pt>
                <c:pt idx="1878">
                  <c:v>12.9740430091965</c:v>
                </c:pt>
                <c:pt idx="1879">
                  <c:v>12.97351373919285</c:v>
                </c:pt>
                <c:pt idx="1880">
                  <c:v>12.97298449617797</c:v>
                </c:pt>
                <c:pt idx="1881">
                  <c:v>12.97245536089681</c:v>
                </c:pt>
                <c:pt idx="1882">
                  <c:v>12.97192617185532</c:v>
                </c:pt>
                <c:pt idx="1883">
                  <c:v>12.97139709053932</c:v>
                </c:pt>
                <c:pt idx="1884">
                  <c:v>12.97086795547122</c:v>
                </c:pt>
                <c:pt idx="1885">
                  <c:v>12.97033884739187</c:v>
                </c:pt>
                <c:pt idx="1886">
                  <c:v>12.96980984702566</c:v>
                </c:pt>
                <c:pt idx="1887">
                  <c:v>12.96928079291971</c:v>
                </c:pt>
                <c:pt idx="1888">
                  <c:v>12.96875184651865</c:v>
                </c:pt>
                <c:pt idx="1889">
                  <c:v>12.9682228463861</c:v>
                </c:pt>
                <c:pt idx="1890">
                  <c:v>12.96769387324228</c:v>
                </c:pt>
                <c:pt idx="1891">
                  <c:v>12.96716500779102</c:v>
                </c:pt>
                <c:pt idx="1892">
                  <c:v>12.9666360886206</c:v>
                </c:pt>
                <c:pt idx="1893">
                  <c:v>12.9661072771345</c:v>
                </c:pt>
                <c:pt idx="1894">
                  <c:v>12.96557841193747</c:v>
                </c:pt>
                <c:pt idx="1895">
                  <c:v>12.9650495737292</c:v>
                </c:pt>
                <c:pt idx="1896">
                  <c:v>12.96452084319288</c:v>
                </c:pt>
                <c:pt idx="1897">
                  <c:v>12.963992058958</c:v>
                </c:pt>
                <c:pt idx="1898">
                  <c:v>12.96346338238684</c:v>
                </c:pt>
                <c:pt idx="1899">
                  <c:v>12.96293465212535</c:v>
                </c:pt>
                <c:pt idx="1900">
                  <c:v>12.96240594885262</c:v>
                </c:pt>
                <c:pt idx="1901">
                  <c:v>12.96187735323125</c:v>
                </c:pt>
                <c:pt idx="1902">
                  <c:v>12.9613487039319</c:v>
                </c:pt>
                <c:pt idx="1903">
                  <c:v>12.96082016227569</c:v>
                </c:pt>
                <c:pt idx="1904">
                  <c:v>12.96029156694974</c:v>
                </c:pt>
                <c:pt idx="1905">
                  <c:v>12.95976299861254</c:v>
                </c:pt>
                <c:pt idx="1906">
                  <c:v>12.95923453790613</c:v>
                </c:pt>
                <c:pt idx="1907">
                  <c:v>12.95870602354232</c:v>
                </c:pt>
                <c:pt idx="1908">
                  <c:v>12.95817761680105</c:v>
                </c:pt>
                <c:pt idx="1909">
                  <c:v>12.95764915641064</c:v>
                </c:pt>
                <c:pt idx="1910">
                  <c:v>12.95712072300897</c:v>
                </c:pt>
                <c:pt idx="1911">
                  <c:v>12.9565923972175</c:v>
                </c:pt>
                <c:pt idx="1912">
                  <c:v>12.95606401778923</c:v>
                </c:pt>
                <c:pt idx="1913">
                  <c:v>12.95553574596292</c:v>
                </c:pt>
                <c:pt idx="1914">
                  <c:v>12.95500742050804</c:v>
                </c:pt>
                <c:pt idx="1915">
                  <c:v>12.95447912204191</c:v>
                </c:pt>
                <c:pt idx="1916">
                  <c:v>12.9539509311654</c:v>
                </c:pt>
                <c:pt idx="1917">
                  <c:v>12.95342268667265</c:v>
                </c:pt>
                <c:pt idx="1918">
                  <c:v>12.9528945497613</c:v>
                </c:pt>
                <c:pt idx="1919">
                  <c:v>12.95236635924195</c:v>
                </c:pt>
                <c:pt idx="1920">
                  <c:v>12.95183819571135</c:v>
                </c:pt>
                <c:pt idx="1921">
                  <c:v>12.95131013974978</c:v>
                </c:pt>
                <c:pt idx="1922">
                  <c:v>12.95078203019258</c:v>
                </c:pt>
                <c:pt idx="1923">
                  <c:v>12.95025402819616</c:v>
                </c:pt>
                <c:pt idx="1924">
                  <c:v>12.94972597261235</c:v>
                </c:pt>
                <c:pt idx="1925">
                  <c:v>12.9491979440173</c:v>
                </c:pt>
                <c:pt idx="1926">
                  <c:v>12.94867002297067</c:v>
                </c:pt>
                <c:pt idx="1927">
                  <c:v>12.94814204834901</c:v>
                </c:pt>
                <c:pt idx="1928">
                  <c:v>12.94761418126754</c:v>
                </c:pt>
                <c:pt idx="1929">
                  <c:v>12.94708626061927</c:v>
                </c:pt>
                <c:pt idx="1930">
                  <c:v>12.94655836695975</c:v>
                </c:pt>
                <c:pt idx="1931">
                  <c:v>12.94603058082808</c:v>
                </c:pt>
                <c:pt idx="1932">
                  <c:v>12.94550274114195</c:v>
                </c:pt>
                <c:pt idx="1933">
                  <c:v>12.94497500897543</c:v>
                </c:pt>
                <c:pt idx="1934">
                  <c:v>12.9444472232627</c:v>
                </c:pt>
                <c:pt idx="1935">
                  <c:v>12.94391946453871</c:v>
                </c:pt>
                <c:pt idx="1936">
                  <c:v>12.94339181332198</c:v>
                </c:pt>
                <c:pt idx="1937">
                  <c:v>12.9428641085714</c:v>
                </c:pt>
                <c:pt idx="1938">
                  <c:v>12.94233651131982</c:v>
                </c:pt>
                <c:pt idx="1939">
                  <c:v>12.94180885999676</c:v>
                </c:pt>
                <c:pt idx="1940">
                  <c:v>12.94128123258918</c:v>
                </c:pt>
                <c:pt idx="1941">
                  <c:v>12.94075371256043</c:v>
                </c:pt>
                <c:pt idx="1942">
                  <c:v>12.94022613890943</c:v>
                </c:pt>
                <c:pt idx="1943">
                  <c:v>12.93969867262905</c:v>
                </c:pt>
                <c:pt idx="1944">
                  <c:v>12.93917115273462</c:v>
                </c:pt>
                <c:pt idx="1945">
                  <c:v>12.93864365972053</c:v>
                </c:pt>
                <c:pt idx="1946">
                  <c:v>12.93811627406476</c:v>
                </c:pt>
                <c:pt idx="1947">
                  <c:v>12.93758883480726</c:v>
                </c:pt>
                <c:pt idx="1948">
                  <c:v>12.93706150289986</c:v>
                </c:pt>
                <c:pt idx="1949">
                  <c:v>12.93653411739893</c:v>
                </c:pt>
                <c:pt idx="1950">
                  <c:v>12.93600675877833</c:v>
                </c:pt>
                <c:pt idx="1951">
                  <c:v>12.93547950749555</c:v>
                </c:pt>
                <c:pt idx="1952">
                  <c:v>12.93495220263153</c:v>
                </c:pt>
                <c:pt idx="1953">
                  <c:v>12.93442500509712</c:v>
                </c:pt>
                <c:pt idx="1954">
                  <c:v>12.93389775398968</c:v>
                </c:pt>
                <c:pt idx="1955">
                  <c:v>12.93337052976258</c:v>
                </c:pt>
                <c:pt idx="1956">
                  <c:v>12.93284341285278</c:v>
                </c:pt>
                <c:pt idx="1957">
                  <c:v>12.93231624238226</c:v>
                </c:pt>
                <c:pt idx="1958">
                  <c:v>12.93178917922084</c:v>
                </c:pt>
                <c:pt idx="1959">
                  <c:v>12.93126206250689</c:v>
                </c:pt>
                <c:pt idx="1960">
                  <c:v>12.93073497267328</c:v>
                </c:pt>
                <c:pt idx="1961">
                  <c:v>12.93020799013647</c:v>
                </c:pt>
                <c:pt idx="1962">
                  <c:v>12.92968095405944</c:v>
                </c:pt>
                <c:pt idx="1963">
                  <c:v>12.92915402527101</c:v>
                </c:pt>
                <c:pt idx="1964">
                  <c:v>12.92862704295055</c:v>
                </c:pt>
                <c:pt idx="1965">
                  <c:v>12.92810008751043</c:v>
                </c:pt>
                <c:pt idx="1966">
                  <c:v>12.92757323934661</c:v>
                </c:pt>
                <c:pt idx="1967">
                  <c:v>12.92704633766307</c:v>
                </c:pt>
                <c:pt idx="1968">
                  <c:v>12.92651954324763</c:v>
                </c:pt>
                <c:pt idx="1969">
                  <c:v>12.92599269532066</c:v>
                </c:pt>
                <c:pt idx="1970">
                  <c:v>12.92546587427404</c:v>
                </c:pt>
                <c:pt idx="1971">
                  <c:v>12.9249391604832</c:v>
                </c:pt>
                <c:pt idx="1972">
                  <c:v>12.92441239319315</c:v>
                </c:pt>
                <c:pt idx="1973">
                  <c:v>12.9238857331507</c:v>
                </c:pt>
                <c:pt idx="1974">
                  <c:v>12.92335901961722</c:v>
                </c:pt>
                <c:pt idx="1975">
                  <c:v>12.9228323329641</c:v>
                </c:pt>
                <c:pt idx="1976">
                  <c:v>12.92230575354624</c:v>
                </c:pt>
                <c:pt idx="1977">
                  <c:v>12.92177912064968</c:v>
                </c:pt>
                <c:pt idx="1978">
                  <c:v>12.92125259498022</c:v>
                </c:pt>
                <c:pt idx="1979">
                  <c:v>12.92072601584024</c:v>
                </c:pt>
                <c:pt idx="1980">
                  <c:v>12.92019946358059</c:v>
                </c:pt>
                <c:pt idx="1981">
                  <c:v>12.91967301853573</c:v>
                </c:pt>
                <c:pt idx="1982">
                  <c:v>12.91914652003267</c:v>
                </c:pt>
                <c:pt idx="1983">
                  <c:v>12.91862012873618</c:v>
                </c:pt>
                <c:pt idx="1984">
                  <c:v>12.9180936839897</c:v>
                </c:pt>
                <c:pt idx="1985">
                  <c:v>12.91756726612355</c:v>
                </c:pt>
                <c:pt idx="1986">
                  <c:v>12.91704095545168</c:v>
                </c:pt>
                <c:pt idx="1987">
                  <c:v>12.91651459134211</c:v>
                </c:pt>
                <c:pt idx="1988">
                  <c:v>12.91598833441861</c:v>
                </c:pt>
                <c:pt idx="1989">
                  <c:v>12.91546202406562</c:v>
                </c:pt>
                <c:pt idx="1990">
                  <c:v>12.91493574059295</c:v>
                </c:pt>
                <c:pt idx="1991">
                  <c:v>12.91440956429407</c:v>
                </c:pt>
                <c:pt idx="1992">
                  <c:v>12.913883334578</c:v>
                </c:pt>
                <c:pt idx="1993">
                  <c:v>12.91335721202748</c:v>
                </c:pt>
                <c:pt idx="1994">
                  <c:v>12.91283103606798</c:v>
                </c:pt>
                <c:pt idx="1995">
                  <c:v>12.91230488698882</c:v>
                </c:pt>
                <c:pt idx="1996">
                  <c:v>12.91177884506292</c:v>
                </c:pt>
                <c:pt idx="1997">
                  <c:v>12.91125274974033</c:v>
                </c:pt>
                <c:pt idx="1998">
                  <c:v>12.9107267615628</c:v>
                </c:pt>
                <c:pt idx="1999">
                  <c:v>12.9102007199968</c:v>
                </c:pt>
                <c:pt idx="2000">
                  <c:v>12.90967470531112</c:v>
                </c:pt>
                <c:pt idx="2001">
                  <c:v>12.90914879775821</c:v>
                </c:pt>
                <c:pt idx="2002">
                  <c:v>12.90862283682912</c:v>
                </c:pt>
                <c:pt idx="2003">
                  <c:v>12.90809698302458</c:v>
                </c:pt>
                <c:pt idx="2004">
                  <c:v>12.90757107585206</c:v>
                </c:pt>
                <c:pt idx="2005">
                  <c:v>12.90704519283628</c:v>
                </c:pt>
                <c:pt idx="2006">
                  <c:v>12.90651941562184</c:v>
                </c:pt>
                <c:pt idx="2007">
                  <c:v>12.90599358493216</c:v>
                </c:pt>
                <c:pt idx="2008">
                  <c:v>12.90546786122824</c:v>
                </c:pt>
                <c:pt idx="2009">
                  <c:v>12.90494208405723</c:v>
                </c:pt>
                <c:pt idx="2010">
                  <c:v>12.90441633364762</c:v>
                </c:pt>
                <c:pt idx="2011">
                  <c:v>12.9038906902115</c:v>
                </c:pt>
                <c:pt idx="2012">
                  <c:v>12.90336499332056</c:v>
                </c:pt>
                <c:pt idx="2013">
                  <c:v>12.90283940339496</c:v>
                </c:pt>
                <c:pt idx="2014">
                  <c:v>12.9023137600227</c:v>
                </c:pt>
                <c:pt idx="2015">
                  <c:v>12.90178814341182</c:v>
                </c:pt>
                <c:pt idx="2016">
                  <c:v>12.90126263375404</c:v>
                </c:pt>
                <c:pt idx="2017">
                  <c:v>12.90073707066184</c:v>
                </c:pt>
                <c:pt idx="2018">
                  <c:v>12.90021161451457</c:v>
                </c:pt>
                <c:pt idx="2019">
                  <c:v>12.89968610494105</c:v>
                </c:pt>
                <c:pt idx="2020">
                  <c:v>12.89916062212892</c:v>
                </c:pt>
                <c:pt idx="2021">
                  <c:v>12.89863524624946</c:v>
                </c:pt>
                <c:pt idx="2022">
                  <c:v>12.898109816956</c:v>
                </c:pt>
                <c:pt idx="2023">
                  <c:v>12.89758449458706</c:v>
                </c:pt>
                <c:pt idx="2024">
                  <c:v>12.89705911881228</c:v>
                </c:pt>
                <c:pt idx="2025">
                  <c:v>12.89653376979888</c:v>
                </c:pt>
                <c:pt idx="2026">
                  <c:v>12.89600852769775</c:v>
                </c:pt>
                <c:pt idx="2027">
                  <c:v>12.89548323220304</c:v>
                </c:pt>
                <c:pt idx="2028">
                  <c:v>12.89495804361242</c:v>
                </c:pt>
                <c:pt idx="2029">
                  <c:v>12.8944328016364</c:v>
                </c:pt>
                <c:pt idx="2030">
                  <c:v>12.89390758642173</c:v>
                </c:pt>
                <c:pt idx="2031">
                  <c:v>12.89338247809893</c:v>
                </c:pt>
                <c:pt idx="2032">
                  <c:v>12.89285731640296</c:v>
                </c:pt>
                <c:pt idx="2033">
                  <c:v>12.89233226159066</c:v>
                </c:pt>
                <c:pt idx="2034">
                  <c:v>12.89180715341337</c:v>
                </c:pt>
                <c:pt idx="2035">
                  <c:v>12.89128207199746</c:v>
                </c:pt>
                <c:pt idx="2036">
                  <c:v>12.89075709745298</c:v>
                </c:pt>
                <c:pt idx="2037">
                  <c:v>12.89023206955575</c:v>
                </c:pt>
                <c:pt idx="2038">
                  <c:v>12.88970714852178</c:v>
                </c:pt>
                <c:pt idx="2039">
                  <c:v>12.88918217414323</c:v>
                </c:pt>
                <c:pt idx="2040">
                  <c:v>12.88865722652606</c:v>
                </c:pt>
                <c:pt idx="2041">
                  <c:v>12.88813238575991</c:v>
                </c:pt>
                <c:pt idx="2042">
                  <c:v>12.88760749166142</c:v>
                </c:pt>
                <c:pt idx="2043">
                  <c:v>12.88708270440578</c:v>
                </c:pt>
                <c:pt idx="2044">
                  <c:v>12.88655786382598</c:v>
                </c:pt>
                <c:pt idx="2045">
                  <c:v>12.88603305000755</c:v>
                </c:pt>
                <c:pt idx="2046">
                  <c:v>12.88550834301972</c:v>
                </c:pt>
                <c:pt idx="2047">
                  <c:v>12.88498358271997</c:v>
                </c:pt>
                <c:pt idx="2048">
                  <c:v>12.88445892924266</c:v>
                </c:pt>
                <c:pt idx="2049">
                  <c:v>12.8839342224616</c:v>
                </c:pt>
                <c:pt idx="2050">
                  <c:v>12.88340954244191</c:v>
                </c:pt>
                <c:pt idx="2051">
                  <c:v>12.88288496923241</c:v>
                </c:pt>
                <c:pt idx="2052">
                  <c:v>12.8823603427314</c:v>
                </c:pt>
                <c:pt idx="2053">
                  <c:v>12.88183582303242</c:v>
                </c:pt>
                <c:pt idx="2054">
                  <c:v>12.88131125005009</c:v>
                </c:pt>
                <c:pt idx="2055">
                  <c:v>12.88078670382915</c:v>
                </c:pt>
                <c:pt idx="2056">
                  <c:v>12.88026226439798</c:v>
                </c:pt>
                <c:pt idx="2057">
                  <c:v>12.87973777169571</c:v>
                </c:pt>
                <c:pt idx="2058">
                  <c:v>12.87921338577505</c:v>
                </c:pt>
                <c:pt idx="2059">
                  <c:v>12.87868894659147</c:v>
                </c:pt>
                <c:pt idx="2060">
                  <c:v>12.87816453416927</c:v>
                </c:pt>
                <c:pt idx="2061">
                  <c:v>12.87764022851642</c:v>
                </c:pt>
                <c:pt idx="2062">
                  <c:v>12.8771158696129</c:v>
                </c:pt>
                <c:pt idx="2063">
                  <c:v>12.87659161747057</c:v>
                </c:pt>
                <c:pt idx="2064">
                  <c:v>12.87606731208573</c:v>
                </c:pt>
                <c:pt idx="2065">
                  <c:v>12.87554303346227</c:v>
                </c:pt>
                <c:pt idx="2066">
                  <c:v>12.87501886158775</c:v>
                </c:pt>
                <c:pt idx="2067">
                  <c:v>12.87449463648297</c:v>
                </c:pt>
                <c:pt idx="2068">
                  <c:v>12.87397051811896</c:v>
                </c:pt>
                <c:pt idx="2069">
                  <c:v>12.87344634653286</c:v>
                </c:pt>
                <c:pt idx="2070">
                  <c:v>12.87292220077833</c:v>
                </c:pt>
                <c:pt idx="2071">
                  <c:v>12.8723981585822</c:v>
                </c:pt>
                <c:pt idx="2072">
                  <c:v>12.87187406305305</c:v>
                </c:pt>
                <c:pt idx="2073">
                  <c:v>12.87135007412238</c:v>
                </c:pt>
                <c:pt idx="2074">
                  <c:v>12.87082603186682</c:v>
                </c:pt>
                <c:pt idx="2075">
                  <c:v>12.8703020162501</c:v>
                </c:pt>
                <c:pt idx="2076">
                  <c:v>12.86977810721965</c:v>
                </c:pt>
                <c:pt idx="2077">
                  <c:v>12.86925414487651</c:v>
                </c:pt>
                <c:pt idx="2078">
                  <c:v>12.86873028911154</c:v>
                </c:pt>
                <c:pt idx="2079">
                  <c:v>12.868206380042</c:v>
                </c:pt>
                <c:pt idx="2080">
                  <c:v>12.86768249761128</c:v>
                </c:pt>
                <c:pt idx="2081">
                  <c:v>12.86715872174653</c:v>
                </c:pt>
                <c:pt idx="2082">
                  <c:v>12.86663489258941</c:v>
                </c:pt>
                <c:pt idx="2083">
                  <c:v>12.86611116999012</c:v>
                </c:pt>
                <c:pt idx="2084">
                  <c:v>12.8655873941066</c:v>
                </c:pt>
                <c:pt idx="2085">
                  <c:v>12.8650636448619</c:v>
                </c:pt>
                <c:pt idx="2086">
                  <c:v>12.86454000216284</c:v>
                </c:pt>
                <c:pt idx="2087">
                  <c:v>12.86401630619173</c:v>
                </c:pt>
                <c:pt idx="2088">
                  <c:v>12.86349271675814</c:v>
                </c:pt>
                <c:pt idx="2089">
                  <c:v>12.86296907406062</c:v>
                </c:pt>
                <c:pt idx="2090">
                  <c:v>12.86244545800194</c:v>
                </c:pt>
                <c:pt idx="2091">
                  <c:v>12.86192194846857</c:v>
                </c:pt>
                <c:pt idx="2092">
                  <c:v>12.86139838568348</c:v>
                </c:pt>
                <c:pt idx="2093">
                  <c:v>12.86087492941558</c:v>
                </c:pt>
                <c:pt idx="2094">
                  <c:v>12.86035141990408</c:v>
                </c:pt>
                <c:pt idx="2095">
                  <c:v>12.85982793703141</c:v>
                </c:pt>
                <c:pt idx="2096">
                  <c:v>12.85930456066374</c:v>
                </c:pt>
                <c:pt idx="2097">
                  <c:v>12.85878113106466</c:v>
                </c:pt>
                <c:pt idx="2098">
                  <c:v>12.85825780796245</c:v>
                </c:pt>
                <c:pt idx="2099">
                  <c:v>12.85773443163697</c:v>
                </c:pt>
                <c:pt idx="2100">
                  <c:v>12.85721108195031</c:v>
                </c:pt>
                <c:pt idx="2101">
                  <c:v>12.85668783874833</c:v>
                </c:pt>
                <c:pt idx="2102">
                  <c:v>12.85616454233527</c:v>
                </c:pt>
                <c:pt idx="2103">
                  <c:v>12.85564135239876</c:v>
                </c:pt>
                <c:pt idx="2104">
                  <c:v>12.85511810925928</c:v>
                </c:pt>
                <c:pt idx="2105">
                  <c:v>12.85459489275864</c:v>
                </c:pt>
                <c:pt idx="2106">
                  <c:v>12.85407178272235</c:v>
                </c:pt>
                <c:pt idx="2107">
                  <c:v>12.8535486194953</c:v>
                </c:pt>
                <c:pt idx="2108">
                  <c:v>12.85302556272448</c:v>
                </c:pt>
                <c:pt idx="2109">
                  <c:v>12.85250245277103</c:v>
                </c:pt>
                <c:pt idx="2110">
                  <c:v>12.8519793694564</c:v>
                </c:pt>
                <c:pt idx="2111">
                  <c:v>12.85145639258581</c:v>
                </c:pt>
                <c:pt idx="2112">
                  <c:v>12.85093336254477</c:v>
                </c:pt>
                <c:pt idx="2113">
                  <c:v>12.85041043893964</c:v>
                </c:pt>
                <c:pt idx="2114">
                  <c:v>12.84988746217219</c:v>
                </c:pt>
                <c:pt idx="2115">
                  <c:v>12.84936451204358</c:v>
                </c:pt>
                <c:pt idx="2116">
                  <c:v>12.84884166833868</c:v>
                </c:pt>
                <c:pt idx="2117">
                  <c:v>12.84831877148366</c:v>
                </c:pt>
                <c:pt idx="2118">
                  <c:v>12.84779598104423</c:v>
                </c:pt>
                <c:pt idx="2119">
                  <c:v>12.84727313746279</c:v>
                </c:pt>
                <c:pt idx="2120">
                  <c:v>12.8467503205202</c:v>
                </c:pt>
                <c:pt idx="2121">
                  <c:v>12.846227609981</c:v>
                </c:pt>
                <c:pt idx="2122">
                  <c:v>12.84570484631198</c:v>
                </c:pt>
                <c:pt idx="2123">
                  <c:v>12.84518218903824</c:v>
                </c:pt>
                <c:pt idx="2124">
                  <c:v>12.84465947864283</c:v>
                </c:pt>
                <c:pt idx="2125">
                  <c:v>12.84413679488624</c:v>
                </c:pt>
                <c:pt idx="2126">
                  <c:v>12.84361421751273</c:v>
                </c:pt>
                <c:pt idx="2127">
                  <c:v>12.84309158702973</c:v>
                </c:pt>
                <c:pt idx="2128">
                  <c:v>12.8425690629217</c:v>
                </c:pt>
                <c:pt idx="2129">
                  <c:v>12.84204648571228</c:v>
                </c:pt>
                <c:pt idx="2130">
                  <c:v>12.84152393514171</c:v>
                </c:pt>
                <c:pt idx="2131">
                  <c:v>12.84100149093389</c:v>
                </c:pt>
                <c:pt idx="2132">
                  <c:v>12.84047899363691</c:v>
                </c:pt>
                <c:pt idx="2133">
                  <c:v>12.83995660269456</c:v>
                </c:pt>
                <c:pt idx="2134">
                  <c:v>12.83943415867117</c:v>
                </c:pt>
                <c:pt idx="2135">
                  <c:v>12.83891174128661</c:v>
                </c:pt>
                <c:pt idx="2136">
                  <c:v>12.83838942833579</c:v>
                </c:pt>
                <c:pt idx="2137">
                  <c:v>12.83786706165031</c:v>
                </c:pt>
                <c:pt idx="2138">
                  <c:v>12.83734480119153</c:v>
                </c:pt>
                <c:pt idx="2139">
                  <c:v>12.83682248756218</c:v>
                </c:pt>
                <c:pt idx="2140">
                  <c:v>12.8363002004608</c:v>
                </c:pt>
                <c:pt idx="2141">
                  <c:v>12.83577801956971</c:v>
                </c:pt>
                <c:pt idx="2142">
                  <c:v>12.83525578551594</c:v>
                </c:pt>
                <c:pt idx="2143">
                  <c:v>12.83473365766153</c:v>
                </c:pt>
                <c:pt idx="2144">
                  <c:v>12.8342114766497</c:v>
                </c:pt>
                <c:pt idx="2145">
                  <c:v>12.83368932215872</c:v>
                </c:pt>
                <c:pt idx="2146">
                  <c:v>12.83316719418718</c:v>
                </c:pt>
                <c:pt idx="2147">
                  <c:v>12.83264525205262</c:v>
                </c:pt>
                <c:pt idx="2148">
                  <c:v>12.83212317710761</c:v>
                </c:pt>
                <c:pt idx="2149">
                  <c:v>12.83160112867778</c:v>
                </c:pt>
                <c:pt idx="2150">
                  <c:v>12.83107910676172</c:v>
                </c:pt>
                <c:pt idx="2151">
                  <c:v>12.830557111358</c:v>
                </c:pt>
                <c:pt idx="2152">
                  <c:v>12.8300353017437</c:v>
                </c:pt>
                <c:pt idx="2153">
                  <c:v>12.82951335935231</c:v>
                </c:pt>
                <c:pt idx="2154">
                  <c:v>12.828991443469</c:v>
                </c:pt>
                <c:pt idx="2155">
                  <c:v>12.82846955409235</c:v>
                </c:pt>
                <c:pt idx="2156">
                  <c:v>12.82794769122095</c:v>
                </c:pt>
                <c:pt idx="2157">
                  <c:v>12.82742601409142</c:v>
                </c:pt>
                <c:pt idx="2158">
                  <c:v>12.82690420421816</c:v>
                </c:pt>
                <c:pt idx="2159">
                  <c:v>12.82638242084587</c:v>
                </c:pt>
                <c:pt idx="2160">
                  <c:v>12.82586066397314</c:v>
                </c:pt>
                <c:pt idx="2161">
                  <c:v>12.82533893359856</c:v>
                </c:pt>
                <c:pt idx="2162">
                  <c:v>12.82481738891833</c:v>
                </c:pt>
                <c:pt idx="2163">
                  <c:v>12.82429571152768</c:v>
                </c:pt>
                <c:pt idx="2164">
                  <c:v>12.82377406063092</c:v>
                </c:pt>
                <c:pt idx="2165">
                  <c:v>12.82325243622662</c:v>
                </c:pt>
                <c:pt idx="2166">
                  <c:v>12.82273083831337</c:v>
                </c:pt>
                <c:pt idx="2167">
                  <c:v>12.82220942604694</c:v>
                </c:pt>
                <c:pt idx="2168">
                  <c:v>12.82168788110342</c:v>
                </c:pt>
                <c:pt idx="2169">
                  <c:v>12.8211663626467</c:v>
                </c:pt>
                <c:pt idx="2170">
                  <c:v>12.82064487067532</c:v>
                </c:pt>
                <c:pt idx="2171">
                  <c:v>12.82012340518789</c:v>
                </c:pt>
                <c:pt idx="2172">
                  <c:v>12.8196021252998</c:v>
                </c:pt>
                <c:pt idx="2173">
                  <c:v>12.81908071276791</c:v>
                </c:pt>
                <c:pt idx="2174">
                  <c:v>12.8185593267157</c:v>
                </c:pt>
                <c:pt idx="2175">
                  <c:v>12.81803796714177</c:v>
                </c:pt>
                <c:pt idx="2176">
                  <c:v>12.81751663404467</c:v>
                </c:pt>
                <c:pt idx="2177">
                  <c:v>12.8169954864994</c:v>
                </c:pt>
                <c:pt idx="2178">
                  <c:v>12.81647420634366</c:v>
                </c:pt>
                <c:pt idx="2179">
                  <c:v>12.8159529526605</c:v>
                </c:pt>
                <c:pt idx="2180">
                  <c:v>12.8154317254485</c:v>
                </c:pt>
                <c:pt idx="2181">
                  <c:v>12.81491052470624</c:v>
                </c:pt>
                <c:pt idx="2182">
                  <c:v>12.81438950946833</c:v>
                </c:pt>
                <c:pt idx="2183">
                  <c:v>12.81386836165322</c:v>
                </c:pt>
                <c:pt idx="2184">
                  <c:v>12.8133472403036</c:v>
                </c:pt>
                <c:pt idx="2185">
                  <c:v>12.81282614541804</c:v>
                </c:pt>
                <c:pt idx="2186">
                  <c:v>12.81230507699513</c:v>
                </c:pt>
                <c:pt idx="2187">
                  <c:v>12.81178419402908</c:v>
                </c:pt>
                <c:pt idx="2188">
                  <c:v>12.81126317851912</c:v>
                </c:pt>
                <c:pt idx="2189">
                  <c:v>12.81074218946755</c:v>
                </c:pt>
                <c:pt idx="2190">
                  <c:v>12.81022122687293</c:v>
                </c:pt>
                <c:pt idx="2191">
                  <c:v>12.80970029073386</c:v>
                </c:pt>
                <c:pt idx="2192">
                  <c:v>12.8091795400042</c:v>
                </c:pt>
                <c:pt idx="2193">
                  <c:v>12.8086586567639</c:v>
                </c:pt>
                <c:pt idx="2194">
                  <c:v>12.80813779997486</c:v>
                </c:pt>
                <c:pt idx="2195">
                  <c:v>12.8076169696357</c:v>
                </c:pt>
                <c:pt idx="2196">
                  <c:v>12.80709616574498</c:v>
                </c:pt>
                <c:pt idx="2197">
                  <c:v>12.80657554721622</c:v>
                </c:pt>
                <c:pt idx="2198">
                  <c:v>12.80605479621006</c:v>
                </c:pt>
                <c:pt idx="2199">
                  <c:v>12.8055340716481</c:v>
                </c:pt>
                <c:pt idx="2200">
                  <c:v>12.80501337352887</c:v>
                </c:pt>
                <c:pt idx="2201">
                  <c:v>12.80449270185101</c:v>
                </c:pt>
                <c:pt idx="2202">
                  <c:v>12.80397221548766</c:v>
                </c:pt>
                <c:pt idx="2203">
                  <c:v>12.80345159668016</c:v>
                </c:pt>
                <c:pt idx="2204">
                  <c:v>12.80293100430974</c:v>
                </c:pt>
                <c:pt idx="2205">
                  <c:v>12.802410438375</c:v>
                </c:pt>
                <c:pt idx="2206">
                  <c:v>12.80188989887448</c:v>
                </c:pt>
                <c:pt idx="2207">
                  <c:v>12.80136954428127</c:v>
                </c:pt>
                <c:pt idx="2208">
                  <c:v>12.80084905675476</c:v>
                </c:pt>
                <c:pt idx="2209">
                  <c:v>12.80032859562182</c:v>
                </c:pt>
                <c:pt idx="2210">
                  <c:v>12.79980816088054</c:v>
                </c:pt>
                <c:pt idx="2211">
                  <c:v>12.799287752529</c:v>
                </c:pt>
                <c:pt idx="2212">
                  <c:v>12.7987675293595</c:v>
                </c:pt>
                <c:pt idx="2213">
                  <c:v>12.79824717377359</c:v>
                </c:pt>
                <c:pt idx="2214">
                  <c:v>12.79772684457166</c:v>
                </c:pt>
                <c:pt idx="2215">
                  <c:v>12.79720654175177</c:v>
                </c:pt>
                <c:pt idx="2216">
                  <c:v>12.79668626531202</c:v>
                </c:pt>
                <c:pt idx="2217">
                  <c:v>12.79616617400448</c:v>
                </c:pt>
                <c:pt idx="2218">
                  <c:v>12.79564595031118</c:v>
                </c:pt>
                <c:pt idx="2219">
                  <c:v>12.79512575299224</c:v>
                </c:pt>
                <c:pt idx="2220">
                  <c:v>12.79460558204575</c:v>
                </c:pt>
                <c:pt idx="2221">
                  <c:v>12.7940854374698</c:v>
                </c:pt>
                <c:pt idx="2222">
                  <c:v>12.79356547797621</c:v>
                </c:pt>
                <c:pt idx="2223">
                  <c:v>12.7930453861275</c:v>
                </c:pt>
                <c:pt idx="2224">
                  <c:v>12.79252532064355</c:v>
                </c:pt>
                <c:pt idx="2225">
                  <c:v>12.79200528152245</c:v>
                </c:pt>
                <c:pt idx="2226">
                  <c:v>12.79148526876228</c:v>
                </c:pt>
                <c:pt idx="2227">
                  <c:v>12.79096544103466</c:v>
                </c:pt>
                <c:pt idx="2228">
                  <c:v>12.79044548098253</c:v>
                </c:pt>
                <c:pt idx="2229">
                  <c:v>12.78992554728558</c:v>
                </c:pt>
                <c:pt idx="2230">
                  <c:v>12.78940563994187</c:v>
                </c:pt>
                <c:pt idx="2231">
                  <c:v>12.78888575894947</c:v>
                </c:pt>
                <c:pt idx="2232">
                  <c:v>12.78836606293983</c:v>
                </c:pt>
                <c:pt idx="2233">
                  <c:v>12.7878462346363</c:v>
                </c:pt>
                <c:pt idx="2234">
                  <c:v>12.78732643267831</c:v>
                </c:pt>
                <c:pt idx="2235">
                  <c:v>12.78680665706398</c:v>
                </c:pt>
                <c:pt idx="2236">
                  <c:v>12.78628690779137</c:v>
                </c:pt>
                <c:pt idx="2237">
                  <c:v>12.78576734345171</c:v>
                </c:pt>
                <c:pt idx="2238">
                  <c:v>12.78524764684875</c:v>
                </c:pt>
                <c:pt idx="2239">
                  <c:v>12.78472797658175</c:v>
                </c:pt>
                <c:pt idx="2240">
                  <c:v>12.78420833264878</c:v>
                </c:pt>
                <c:pt idx="2241">
                  <c:v>12.78368871504795</c:v>
                </c:pt>
                <c:pt idx="2242">
                  <c:v>12.78316928233029</c:v>
                </c:pt>
                <c:pt idx="2243">
                  <c:v>12.7826497173799</c:v>
                </c:pt>
                <c:pt idx="2244">
                  <c:v>12.78213017875587</c:v>
                </c:pt>
                <c:pt idx="2245">
                  <c:v>12.78161066645627</c:v>
                </c:pt>
                <c:pt idx="2246">
                  <c:v>12.7810911804792</c:v>
                </c:pt>
                <c:pt idx="2247">
                  <c:v>12.78057187933555</c:v>
                </c:pt>
                <c:pt idx="2248">
                  <c:v>12.78005244598972</c:v>
                </c:pt>
                <c:pt idx="2249">
                  <c:v>12.77953303896066</c:v>
                </c:pt>
                <c:pt idx="2250">
                  <c:v>12.77901365824643</c:v>
                </c:pt>
                <c:pt idx="2251">
                  <c:v>12.77849430384512</c:v>
                </c:pt>
                <c:pt idx="2252">
                  <c:v>12.77797513422748</c:v>
                </c:pt>
                <c:pt idx="2253">
                  <c:v>12.77745583243822</c:v>
                </c:pt>
                <c:pt idx="2254">
                  <c:v>12.77693655695612</c:v>
                </c:pt>
                <c:pt idx="2255">
                  <c:v>12.77641730777925</c:v>
                </c:pt>
                <c:pt idx="2256">
                  <c:v>12.7758980849057</c:v>
                </c:pt>
                <c:pt idx="2257">
                  <c:v>12.77537904676608</c:v>
                </c:pt>
                <c:pt idx="2258">
                  <c:v>12.77485987648538</c:v>
                </c:pt>
                <c:pt idx="2259">
                  <c:v>12.77434073250223</c:v>
                </c:pt>
                <c:pt idx="2260">
                  <c:v>12.77382161481471</c:v>
                </c:pt>
                <c:pt idx="2261">
                  <c:v>12.77330252342092</c:v>
                </c:pt>
                <c:pt idx="2262">
                  <c:v>12.77278361671133</c:v>
                </c:pt>
                <c:pt idx="2263">
                  <c:v>12.77226457789118</c:v>
                </c:pt>
                <c:pt idx="2264">
                  <c:v>12.77174556535898</c:v>
                </c:pt>
                <c:pt idx="2265">
                  <c:v>12.77122657911282</c:v>
                </c:pt>
                <c:pt idx="2266">
                  <c:v>12.77070761915077</c:v>
                </c:pt>
                <c:pt idx="2267">
                  <c:v>12.77018884382323</c:v>
                </c:pt>
                <c:pt idx="2268">
                  <c:v>12.76966993641562</c:v>
                </c:pt>
                <c:pt idx="2269">
                  <c:v>12.76915105528637</c:v>
                </c:pt>
                <c:pt idx="2270">
                  <c:v>12.76863220043355</c:v>
                </c:pt>
                <c:pt idx="2271">
                  <c:v>12.76811337185524</c:v>
                </c:pt>
                <c:pt idx="2272">
                  <c:v>12.76759472786175</c:v>
                </c:pt>
                <c:pt idx="2273">
                  <c:v>12.76707595181868</c:v>
                </c:pt>
                <c:pt idx="2274">
                  <c:v>12.76655720204438</c:v>
                </c:pt>
                <c:pt idx="2275">
                  <c:v>12.7660384785369</c:v>
                </c:pt>
                <c:pt idx="2276">
                  <c:v>12.76551978129432</c:v>
                </c:pt>
                <c:pt idx="2277">
                  <c:v>12.7650012685869</c:v>
                </c:pt>
                <c:pt idx="2278">
                  <c:v>12.76448262385358</c:v>
                </c:pt>
                <c:pt idx="2279">
                  <c:v>12.76396400528786</c:v>
                </c:pt>
                <c:pt idx="2280">
                  <c:v>12.76344541297528</c:v>
                </c:pt>
                <c:pt idx="2281">
                  <c:v>12.76292684691384</c:v>
                </c:pt>
                <c:pt idx="2282">
                  <c:v>12.76240846533372</c:v>
                </c:pt>
                <c:pt idx="2283">
                  <c:v>12.76188995176065</c:v>
                </c:pt>
                <c:pt idx="2284">
                  <c:v>12.76137146443279</c:v>
                </c:pt>
                <c:pt idx="2285">
                  <c:v>12.76085300334821</c:v>
                </c:pt>
                <c:pt idx="2286">
                  <c:v>12.76033456850488</c:v>
                </c:pt>
                <c:pt idx="2287">
                  <c:v>12.75981631809294</c:v>
                </c:pt>
                <c:pt idx="2288">
                  <c:v>12.75929793571821</c:v>
                </c:pt>
                <c:pt idx="2289">
                  <c:v>12.75877957957882</c:v>
                </c:pt>
                <c:pt idx="2290">
                  <c:v>12.75826124967279</c:v>
                </c:pt>
                <c:pt idx="2291">
                  <c:v>12.75774294599815</c:v>
                </c:pt>
                <c:pt idx="2292">
                  <c:v>12.75722482670498</c:v>
                </c:pt>
                <c:pt idx="2293">
                  <c:v>12.75670657547918</c:v>
                </c:pt>
                <c:pt idx="2294">
                  <c:v>12.75618835047882</c:v>
                </c:pt>
                <c:pt idx="2295">
                  <c:v>12.75567015170194</c:v>
                </c:pt>
                <c:pt idx="2296">
                  <c:v>12.75515197914656</c:v>
                </c:pt>
                <c:pt idx="2297">
                  <c:v>12.75463399092277</c:v>
                </c:pt>
                <c:pt idx="2298">
                  <c:v>12.75411587079646</c:v>
                </c:pt>
                <c:pt idx="2299">
                  <c:v>12.75359777688572</c:v>
                </c:pt>
                <c:pt idx="2300">
                  <c:v>12.75307970918857</c:v>
                </c:pt>
                <c:pt idx="2301">
                  <c:v>12.75256166770304</c:v>
                </c:pt>
                <c:pt idx="2302">
                  <c:v>12.75204381049922</c:v>
                </c:pt>
                <c:pt idx="2303">
                  <c:v>12.75152582142298</c:v>
                </c:pt>
                <c:pt idx="2304">
                  <c:v>12.75100785855244</c:v>
                </c:pt>
                <c:pt idx="2305">
                  <c:v>12.7504899218856</c:v>
                </c:pt>
                <c:pt idx="2306">
                  <c:v>12.74997201142049</c:v>
                </c:pt>
                <c:pt idx="2307">
                  <c:v>12.74945428518723</c:v>
                </c:pt>
                <c:pt idx="2308">
                  <c:v>12.74893642711166</c:v>
                </c:pt>
                <c:pt idx="2309">
                  <c:v>12.74841859523188</c:v>
                </c:pt>
                <c:pt idx="2310">
                  <c:v>12.74790078954594</c:v>
                </c:pt>
                <c:pt idx="2311">
                  <c:v>12.74738301005183</c:v>
                </c:pt>
                <c:pt idx="2312">
                  <c:v>12.74686541473973</c:v>
                </c:pt>
                <c:pt idx="2313">
                  <c:v>12.7463476876154</c:v>
                </c:pt>
                <c:pt idx="2314">
                  <c:v>12.74582998667698</c:v>
                </c:pt>
                <c:pt idx="2315">
                  <c:v>12.74531231192251</c:v>
                </c:pt>
                <c:pt idx="2316">
                  <c:v>12.74479466335</c:v>
                </c:pt>
                <c:pt idx="2317">
                  <c:v>12.74427719890964</c:v>
                </c:pt>
                <c:pt idx="2318">
                  <c:v>12.74375960268713</c:v>
                </c:pt>
                <c:pt idx="2319">
                  <c:v>12.74324203264065</c:v>
                </c:pt>
                <c:pt idx="2320">
                  <c:v>12.74272448876822</c:v>
                </c:pt>
                <c:pt idx="2321">
                  <c:v>12.74220697106787</c:v>
                </c:pt>
                <c:pt idx="2322">
                  <c:v>12.74168963744987</c:v>
                </c:pt>
                <c:pt idx="2323">
                  <c:v>12.74117217207976</c:v>
                </c:pt>
                <c:pt idx="2324">
                  <c:v>12.74065473287579</c:v>
                </c:pt>
                <c:pt idx="2325">
                  <c:v>12.740137319836</c:v>
                </c:pt>
                <c:pt idx="2326">
                  <c:v>12.7396199329584</c:v>
                </c:pt>
                <c:pt idx="2327">
                  <c:v>12.73910273011334</c:v>
                </c:pt>
                <c:pt idx="2328">
                  <c:v>12.73858539554621</c:v>
                </c:pt>
                <c:pt idx="2329">
                  <c:v>12.73806808713533</c:v>
                </c:pt>
                <c:pt idx="2330">
                  <c:v>12.73755080487875</c:v>
                </c:pt>
                <c:pt idx="2331">
                  <c:v>12.73703354877447</c:v>
                </c:pt>
                <c:pt idx="2332">
                  <c:v>12.73651647665296</c:v>
                </c:pt>
                <c:pt idx="2333">
                  <c:v>12.7359992728394</c:v>
                </c:pt>
                <c:pt idx="2334">
                  <c:v>12.7354820951722</c:v>
                </c:pt>
                <c:pt idx="2335">
                  <c:v>12.7349649436494</c:v>
                </c:pt>
                <c:pt idx="2336">
                  <c:v>12.73444781826903</c:v>
                </c:pt>
                <c:pt idx="2337">
                  <c:v>12.73393087682165</c:v>
                </c:pt>
                <c:pt idx="2338">
                  <c:v>12.73341380371222</c:v>
                </c:pt>
                <c:pt idx="2339">
                  <c:v>12.73289675673928</c:v>
                </c:pt>
                <c:pt idx="2340">
                  <c:v>12.73237973590085</c:v>
                </c:pt>
                <c:pt idx="2341">
                  <c:v>12.73186274119497</c:v>
                </c:pt>
                <c:pt idx="2342">
                  <c:v>12.73134593037232</c:v>
                </c:pt>
                <c:pt idx="2343">
                  <c:v>12.73082898791761</c:v>
                </c:pt>
                <c:pt idx="2344">
                  <c:v>12.73031207158951</c:v>
                </c:pt>
                <c:pt idx="2345">
                  <c:v>12.72979518138603</c:v>
                </c:pt>
                <c:pt idx="2346">
                  <c:v>12.72927831730522</c:v>
                </c:pt>
                <c:pt idx="2347">
                  <c:v>12.72876163705789</c:v>
                </c:pt>
                <c:pt idx="2348">
                  <c:v>12.72824482520848</c:v>
                </c:pt>
                <c:pt idx="2349">
                  <c:v>12.7277280394758</c:v>
                </c:pt>
                <c:pt idx="2350">
                  <c:v>12.72721128005942</c:v>
                </c:pt>
                <c:pt idx="2351">
                  <c:v>12.72669454684125</c:v>
                </c:pt>
                <c:pt idx="2352">
                  <c:v>12.72617799741546</c:v>
                </c:pt>
                <c:pt idx="2353">
                  <c:v>12.72566131642641</c:v>
                </c:pt>
                <c:pt idx="2354">
                  <c:v>12.725144661553</c:v>
                </c:pt>
                <c:pt idx="2355">
                  <c:v>12.72462803279328</c:v>
                </c:pt>
                <c:pt idx="2356">
                  <c:v>12.72411143014534</c:v>
                </c:pt>
                <c:pt idx="2357">
                  <c:v>12.72359501124027</c:v>
                </c:pt>
                <c:pt idx="2358">
                  <c:v>12.72307846080207</c:v>
                </c:pt>
                <c:pt idx="2359">
                  <c:v>12.72256193646982</c:v>
                </c:pt>
                <c:pt idx="2360">
                  <c:v>12.72204543824158</c:v>
                </c:pt>
                <c:pt idx="2361">
                  <c:v>12.72152896611541</c:v>
                </c:pt>
                <c:pt idx="2362">
                  <c:v>12.72101267768259</c:v>
                </c:pt>
                <c:pt idx="2363">
                  <c:v>12.7204962577468</c:v>
                </c:pt>
                <c:pt idx="2364">
                  <c:v>12.71997986390725</c:v>
                </c:pt>
                <c:pt idx="2365">
                  <c:v>12.71946349616202</c:v>
                </c:pt>
                <c:pt idx="2366">
                  <c:v>12.71894715450917</c:v>
                </c:pt>
                <c:pt idx="2367">
                  <c:v>12.71843099650017</c:v>
                </c:pt>
                <c:pt idx="2368">
                  <c:v>12.7179147070183</c:v>
                </c:pt>
                <c:pt idx="2369">
                  <c:v>12.71739844362299</c:v>
                </c:pt>
                <c:pt idx="2370">
                  <c:v>12.71688220631231</c:v>
                </c:pt>
                <c:pt idx="2371">
                  <c:v>12.71636599508432</c:v>
                </c:pt>
                <c:pt idx="2372">
                  <c:v>12.7158499674507</c:v>
                </c:pt>
                <c:pt idx="2373">
                  <c:v>12.7153338083743</c:v>
                </c:pt>
                <c:pt idx="2374">
                  <c:v>12.71481767537476</c:v>
                </c:pt>
                <c:pt idx="2375">
                  <c:v>12.71430156845017</c:v>
                </c:pt>
                <c:pt idx="2376">
                  <c:v>12.71378548759857</c:v>
                </c:pt>
                <c:pt idx="2377">
                  <c:v>12.71326959029186</c:v>
                </c:pt>
                <c:pt idx="2378">
                  <c:v>12.71275356157248</c:v>
                </c:pt>
                <c:pt idx="2379">
                  <c:v>12.71223755892028</c:v>
                </c:pt>
                <c:pt idx="2380">
                  <c:v>12.71172158233331</c:v>
                </c:pt>
                <c:pt idx="2381">
                  <c:v>12.71120563180965</c:v>
                </c:pt>
                <c:pt idx="2382">
                  <c:v>12.71068986478141</c:v>
                </c:pt>
                <c:pt idx="2383">
                  <c:v>12.71017396637056</c:v>
                </c:pt>
                <c:pt idx="2384">
                  <c:v>12.70965809401723</c:v>
                </c:pt>
                <c:pt idx="2385">
                  <c:v>12.70914224771943</c:v>
                </c:pt>
                <c:pt idx="2386">
                  <c:v>12.70862642747524</c:v>
                </c:pt>
                <c:pt idx="2387">
                  <c:v>12.70811079067704</c:v>
                </c:pt>
                <c:pt idx="2388">
                  <c:v>12.7075950225263</c:v>
                </c:pt>
                <c:pt idx="2389">
                  <c:v>12.70707928042335</c:v>
                </c:pt>
                <c:pt idx="2390">
                  <c:v>12.70656356436626</c:v>
                </c:pt>
                <c:pt idx="2391">
                  <c:v>12.70604787435308</c:v>
                </c:pt>
                <c:pt idx="2392">
                  <c:v>12.70553236773646</c:v>
                </c:pt>
                <c:pt idx="2393">
                  <c:v>12.70501672979735</c:v>
                </c:pt>
                <c:pt idx="2394">
                  <c:v>12.70450111789634</c:v>
                </c:pt>
                <c:pt idx="2395">
                  <c:v>12.7039855320315</c:v>
                </c:pt>
                <c:pt idx="2396">
                  <c:v>12.70346997220086</c:v>
                </c:pt>
                <c:pt idx="2397">
                  <c:v>12.70295459571738</c:v>
                </c:pt>
                <c:pt idx="2398">
                  <c:v>12.70243908794144</c:v>
                </c:pt>
                <c:pt idx="2399">
                  <c:v>12.7019236061939</c:v>
                </c:pt>
                <c:pt idx="2400">
                  <c:v>12.70140815047283</c:v>
                </c:pt>
                <c:pt idx="2401">
                  <c:v>12.7008927207763</c:v>
                </c:pt>
                <c:pt idx="2402">
                  <c:v>12.70037747437751</c:v>
                </c:pt>
                <c:pt idx="2403">
                  <c:v>12.69986209671628</c:v>
                </c:pt>
                <c:pt idx="2404">
                  <c:v>12.69934674507376</c:v>
                </c:pt>
                <c:pt idx="2405">
                  <c:v>12.69883141944801</c:v>
                </c:pt>
                <c:pt idx="2406">
                  <c:v>12.69831611983711</c:v>
                </c:pt>
                <c:pt idx="2407">
                  <c:v>12.69780100347456</c:v>
                </c:pt>
                <c:pt idx="2408">
                  <c:v>12.69728575587957</c:v>
                </c:pt>
                <c:pt idx="2409">
                  <c:v>12.69677053429361</c:v>
                </c:pt>
                <c:pt idx="2410">
                  <c:v>12.69625533871473</c:v>
                </c:pt>
                <c:pt idx="2411">
                  <c:v>12.695740169141</c:v>
                </c:pt>
                <c:pt idx="2412">
                  <c:v>12.69522518276625</c:v>
                </c:pt>
                <c:pt idx="2413">
                  <c:v>12.69471006518905</c:v>
                </c:pt>
                <c:pt idx="2414">
                  <c:v>12.69419497361118</c:v>
                </c:pt>
                <c:pt idx="2415">
                  <c:v>12.6936799080307</c:v>
                </c:pt>
                <c:pt idx="2416">
                  <c:v>12.69316486844567</c:v>
                </c:pt>
                <c:pt idx="2417">
                  <c:v>12.69265001201028</c:v>
                </c:pt>
                <c:pt idx="2418">
                  <c:v>12.6921350244024</c:v>
                </c:pt>
                <c:pt idx="2419">
                  <c:v>12.69162006278417</c:v>
                </c:pt>
                <c:pt idx="2420">
                  <c:v>12.69110512715363</c:v>
                </c:pt>
                <c:pt idx="2421">
                  <c:v>12.69059021750885</c:v>
                </c:pt>
                <c:pt idx="2422">
                  <c:v>12.69007549096436</c:v>
                </c:pt>
                <c:pt idx="2423">
                  <c:v>12.68956063327735</c:v>
                </c:pt>
                <c:pt idx="2424">
                  <c:v>12.6890458015703</c:v>
                </c:pt>
                <c:pt idx="2425">
                  <c:v>12.68853099584123</c:v>
                </c:pt>
                <c:pt idx="2426">
                  <c:v>12.68801621608824</c:v>
                </c:pt>
                <c:pt idx="2427">
                  <c:v>12.68750161938621</c:v>
                </c:pt>
                <c:pt idx="2428">
                  <c:v>12.68698689157161</c:v>
                </c:pt>
                <c:pt idx="2429">
                  <c:v>12.68647218972725</c:v>
                </c:pt>
                <c:pt idx="2430">
                  <c:v>12.68595751385121</c:v>
                </c:pt>
                <c:pt idx="2431">
                  <c:v>12.68544286394155</c:v>
                </c:pt>
                <c:pt idx="2432">
                  <c:v>12.68492839703353</c:v>
                </c:pt>
                <c:pt idx="2433">
                  <c:v>12.68441379904287</c:v>
                </c:pt>
                <c:pt idx="2434">
                  <c:v>12.68389922701277</c:v>
                </c:pt>
                <c:pt idx="2435">
                  <c:v>12.6833846809413</c:v>
                </c:pt>
                <c:pt idx="2436">
                  <c:v>12.68287016082648</c:v>
                </c:pt>
                <c:pt idx="2437">
                  <c:v>12.68235582366404</c:v>
                </c:pt>
                <c:pt idx="2438">
                  <c:v>12.68184135544886</c:v>
                </c:pt>
                <c:pt idx="2439">
                  <c:v>12.68132691318455</c:v>
                </c:pt>
                <c:pt idx="2440">
                  <c:v>12.68081249686916</c:v>
                </c:pt>
                <c:pt idx="2441">
                  <c:v>12.68029810650076</c:v>
                </c:pt>
                <c:pt idx="2442">
                  <c:v>12.67978389903544</c:v>
                </c:pt>
                <c:pt idx="2443">
                  <c:v>12.6792695605473</c:v>
                </c:pt>
                <c:pt idx="2444">
                  <c:v>12.6787552480003</c:v>
                </c:pt>
                <c:pt idx="2445">
                  <c:v>12.67824096139255</c:v>
                </c:pt>
                <c:pt idx="2446">
                  <c:v>12.6777267007221</c:v>
                </c:pt>
                <c:pt idx="2447">
                  <c:v>12.67721262290545</c:v>
                </c:pt>
                <c:pt idx="2448">
                  <c:v>12.67669841409585</c:v>
                </c:pt>
                <c:pt idx="2449">
                  <c:v>12.67618423121774</c:v>
                </c:pt>
                <c:pt idx="2450">
                  <c:v>12.67567007426917</c:v>
                </c:pt>
                <c:pt idx="2451">
                  <c:v>12.6751559432482</c:v>
                </c:pt>
                <c:pt idx="2452">
                  <c:v>12.67464199503178</c:v>
                </c:pt>
                <c:pt idx="2453">
                  <c:v>12.67412791585228</c:v>
                </c:pt>
                <c:pt idx="2454">
                  <c:v>12.67361386259457</c:v>
                </c:pt>
                <c:pt idx="2455">
                  <c:v>12.67309983525672</c:v>
                </c:pt>
                <c:pt idx="2456">
                  <c:v>12.67258583383677</c:v>
                </c:pt>
                <c:pt idx="2457">
                  <c:v>12.67207201517213</c:v>
                </c:pt>
                <c:pt idx="2458">
                  <c:v>12.67155806557427</c:v>
                </c:pt>
                <c:pt idx="2459">
                  <c:v>12.67104414188851</c:v>
                </c:pt>
                <c:pt idx="2460">
                  <c:v>12.67053024411291</c:v>
                </c:pt>
                <c:pt idx="2461">
                  <c:v>12.67001637224552</c:v>
                </c:pt>
                <c:pt idx="2462">
                  <c:v>12.66950268308423</c:v>
                </c:pt>
                <c:pt idx="2463">
                  <c:v>12.66898886301954</c:v>
                </c:pt>
                <c:pt idx="2464">
                  <c:v>12.66847506885727</c:v>
                </c:pt>
                <c:pt idx="2465">
                  <c:v>12.66796130059545</c:v>
                </c:pt>
                <c:pt idx="2466">
                  <c:v>12.66744755823217</c:v>
                </c:pt>
                <c:pt idx="2467">
                  <c:v>12.66693399852577</c:v>
                </c:pt>
                <c:pt idx="2468">
                  <c:v>12.6664203079458</c:v>
                </c:pt>
                <c:pt idx="2469">
                  <c:v>12.66590664325855</c:v>
                </c:pt>
                <c:pt idx="2470">
                  <c:v>12.66539300446207</c:v>
                </c:pt>
                <c:pt idx="2471">
                  <c:v>12.66487939155442</c:v>
                </c:pt>
                <c:pt idx="2472">
                  <c:v>12.66436596125446</c:v>
                </c:pt>
                <c:pt idx="2473">
                  <c:v>12.66385240011076</c:v>
                </c:pt>
                <c:pt idx="2474">
                  <c:v>12.66333886485007</c:v>
                </c:pt>
                <c:pt idx="2475">
                  <c:v>12.66282535547046</c:v>
                </c:pt>
                <c:pt idx="2476">
                  <c:v>12.66231187197</c:v>
                </c:pt>
                <c:pt idx="2477">
                  <c:v>12.66179857102803</c:v>
                </c:pt>
                <c:pt idx="2478">
                  <c:v>12.66128513927212</c:v>
                </c:pt>
                <c:pt idx="2479">
                  <c:v>12.66077173338954</c:v>
                </c:pt>
                <c:pt idx="2480">
                  <c:v>12.66025835337834</c:v>
                </c:pt>
                <c:pt idx="2481">
                  <c:v>12.65974499923658</c:v>
                </c:pt>
                <c:pt idx="2482">
                  <c:v>12.65923182760418</c:v>
                </c:pt>
                <c:pt idx="2483">
                  <c:v>12.65871852518761</c:v>
                </c:pt>
                <c:pt idx="2484">
                  <c:v>12.65820524901948</c:v>
                </c:pt>
                <c:pt idx="2485">
                  <c:v>12.65769199879944</c:v>
                </c:pt>
                <c:pt idx="2486">
                  <c:v>12.65717877444954</c:v>
                </c:pt>
                <c:pt idx="2487">
                  <c:v>12.65666573257017</c:v>
                </c:pt>
                <c:pt idx="2488">
                  <c:v>12.6561525599471</c:v>
                </c:pt>
                <c:pt idx="2489">
                  <c:v>12.65563941318856</c:v>
                </c:pt>
                <c:pt idx="2490">
                  <c:v>12.65512629229272</c:v>
                </c:pt>
                <c:pt idx="2491">
                  <c:v>12.65461319725772</c:v>
                </c:pt>
                <c:pt idx="2492">
                  <c:v>12.65410028464448</c:v>
                </c:pt>
                <c:pt idx="2493">
                  <c:v>12.65358724131768</c:v>
                </c:pt>
                <c:pt idx="2494">
                  <c:v>12.65307422384612</c:v>
                </c:pt>
                <c:pt idx="2495">
                  <c:v>12.65256123222795</c:v>
                </c:pt>
                <c:pt idx="2496">
                  <c:v>12.6520482664613</c:v>
                </c:pt>
                <c:pt idx="2497">
                  <c:v>12.65153548306765</c:v>
                </c:pt>
                <c:pt idx="2498">
                  <c:v>12.65102256899058</c:v>
                </c:pt>
                <c:pt idx="2499">
                  <c:v>12.65050968075945</c:v>
                </c:pt>
                <c:pt idx="2500">
                  <c:v>12.6499968183724</c:v>
                </c:pt>
                <c:pt idx="2501">
                  <c:v>12.64948398182755</c:v>
                </c:pt>
                <c:pt idx="2502">
                  <c:v>12.64897132760697</c:v>
                </c:pt>
                <c:pt idx="2503">
                  <c:v>12.64845854273308</c:v>
                </c:pt>
                <c:pt idx="2504">
                  <c:v>12.64794578369582</c:v>
                </c:pt>
                <c:pt idx="2505">
                  <c:v>12.64743305049334</c:v>
                </c:pt>
                <c:pt idx="2506">
                  <c:v>12.64692034312375</c:v>
                </c:pt>
                <c:pt idx="2507">
                  <c:v>12.64640781802971</c:v>
                </c:pt>
                <c:pt idx="2508">
                  <c:v>12.64589516231246</c:v>
                </c:pt>
                <c:pt idx="2509">
                  <c:v>12.64538253242254</c:v>
                </c:pt>
                <c:pt idx="2510">
                  <c:v>12.64486992835807</c:v>
                </c:pt>
                <c:pt idx="2511">
                  <c:v>12.64435735011719</c:v>
                </c:pt>
                <c:pt idx="2512">
                  <c:v>12.64384495410315</c:v>
                </c:pt>
                <c:pt idx="2513">
                  <c:v>12.643332427496</c:v>
                </c:pt>
                <c:pt idx="2514">
                  <c:v>12.64281992670686</c:v>
                </c:pt>
                <c:pt idx="2515">
                  <c:v>12.64230745173386</c:v>
                </c:pt>
                <c:pt idx="2516">
                  <c:v>12.64179500257515</c:v>
                </c:pt>
                <c:pt idx="2517">
                  <c:v>12.64128273559458</c:v>
                </c:pt>
                <c:pt idx="2518">
                  <c:v>12.64077033805097</c:v>
                </c:pt>
                <c:pt idx="2519">
                  <c:v>12.64025796631607</c:v>
                </c:pt>
                <c:pt idx="2520">
                  <c:v>12.639745620388</c:v>
                </c:pt>
                <c:pt idx="2521">
                  <c:v>12.63923330026491</c:v>
                </c:pt>
                <c:pt idx="2522">
                  <c:v>12.63872116227127</c:v>
                </c:pt>
                <c:pt idx="2523">
                  <c:v>12.63820889374466</c:v>
                </c:pt>
                <c:pt idx="2524">
                  <c:v>12.63769665101745</c:v>
                </c:pt>
                <c:pt idx="2525">
                  <c:v>12.63718443408776</c:v>
                </c:pt>
                <c:pt idx="2526">
                  <c:v>12.63667224295374</c:v>
                </c:pt>
                <c:pt idx="2527">
                  <c:v>12.6361602339005</c:v>
                </c:pt>
                <c:pt idx="2528">
                  <c:v>12.63564809434435</c:v>
                </c:pt>
                <c:pt idx="2529">
                  <c:v>12.63513598057828</c:v>
                </c:pt>
                <c:pt idx="2530">
                  <c:v>12.63462389260042</c:v>
                </c:pt>
                <c:pt idx="2531">
                  <c:v>12.63411183040893</c:v>
                </c:pt>
                <c:pt idx="2532">
                  <c:v>12.63359995024956</c:v>
                </c:pt>
                <c:pt idx="2533">
                  <c:v>12.63308793961732</c:v>
                </c:pt>
                <c:pt idx="2534">
                  <c:v>12.63257595476584</c:v>
                </c:pt>
                <c:pt idx="2535">
                  <c:v>12.63206399569327</c:v>
                </c:pt>
                <c:pt idx="2536">
                  <c:v>12.63155206239775</c:v>
                </c:pt>
                <c:pt idx="2537">
                  <c:v>12.63104031108572</c:v>
                </c:pt>
                <c:pt idx="2538">
                  <c:v>12.63052842933084</c:v>
                </c:pt>
                <c:pt idx="2539">
                  <c:v>12.63001657334741</c:v>
                </c:pt>
                <c:pt idx="2540">
                  <c:v>12.62950474313358</c:v>
                </c:pt>
                <c:pt idx="2541">
                  <c:v>12.62899301677592</c:v>
                </c:pt>
                <c:pt idx="2542">
                  <c:v>12.62848139426077</c:v>
                </c:pt>
                <c:pt idx="2543">
                  <c:v>12.62796964133276</c:v>
                </c:pt>
                <c:pt idx="2544">
                  <c:v>12.62745791416691</c:v>
                </c:pt>
                <c:pt idx="2545">
                  <c:v>12.62694621276135</c:v>
                </c:pt>
                <c:pt idx="2546">
                  <c:v>12.62643453711421</c:v>
                </c:pt>
                <c:pt idx="2547">
                  <c:v>12.62592304335332</c:v>
                </c:pt>
                <c:pt idx="2548">
                  <c:v>12.6254114192096</c:v>
                </c:pt>
                <c:pt idx="2549">
                  <c:v>12.6248998208187</c:v>
                </c:pt>
                <c:pt idx="2550">
                  <c:v>12.62438824817877</c:v>
                </c:pt>
                <c:pt idx="2551">
                  <c:v>12.62387670128797</c:v>
                </c:pt>
                <c:pt idx="2552">
                  <c:v>12.62336533623483</c:v>
                </c:pt>
                <c:pt idx="2553">
                  <c:v>12.62285384082882</c:v>
                </c:pt>
                <c:pt idx="2554">
                  <c:v>12.62234237116633</c:v>
                </c:pt>
                <c:pt idx="2555">
                  <c:v>12.62183092724551</c:v>
                </c:pt>
                <c:pt idx="2556">
                  <c:v>12.6213195090645</c:v>
                </c:pt>
                <c:pt idx="2557">
                  <c:v>12.62080827267257</c:v>
                </c:pt>
                <c:pt idx="2558">
                  <c:v>12.62029690595772</c:v>
                </c:pt>
                <c:pt idx="2559">
                  <c:v>12.6197855649771</c:v>
                </c:pt>
                <c:pt idx="2560">
                  <c:v>12.61927424972884</c:v>
                </c:pt>
                <c:pt idx="2561">
                  <c:v>12.61876296021107</c:v>
                </c:pt>
                <c:pt idx="2562">
                  <c:v>12.61825185243381</c:v>
                </c:pt>
                <c:pt idx="2563">
                  <c:v>12.6177406143636</c:v>
                </c:pt>
                <c:pt idx="2564">
                  <c:v>12.61722940201829</c:v>
                </c:pt>
                <c:pt idx="2565">
                  <c:v>12.61671821539604</c:v>
                </c:pt>
                <c:pt idx="2566">
                  <c:v>12.61620705449497</c:v>
                </c:pt>
                <c:pt idx="2567">
                  <c:v>12.61569607528586</c:v>
                </c:pt>
                <c:pt idx="2568">
                  <c:v>12.61518496581372</c:v>
                </c:pt>
                <c:pt idx="2569">
                  <c:v>12.61467388205718</c:v>
                </c:pt>
                <c:pt idx="2570">
                  <c:v>12.61416282401438</c:v>
                </c:pt>
                <c:pt idx="2571">
                  <c:v>12.61365179168346</c:v>
                </c:pt>
                <c:pt idx="2572">
                  <c:v>12.61314094099596</c:v>
                </c:pt>
                <c:pt idx="2573">
                  <c:v>12.61262996007536</c:v>
                </c:pt>
                <c:pt idx="2574">
                  <c:v>12.61211900486105</c:v>
                </c:pt>
                <c:pt idx="2575">
                  <c:v>12.61160807535116</c:v>
                </c:pt>
                <c:pt idx="2576">
                  <c:v>12.61109717154384</c:v>
                </c:pt>
                <c:pt idx="2577">
                  <c:v>12.61058644933142</c:v>
                </c:pt>
                <c:pt idx="2578">
                  <c:v>12.6100755969158</c:v>
                </c:pt>
                <c:pt idx="2579">
                  <c:v>12.60956477019717</c:v>
                </c:pt>
                <c:pt idx="2580">
                  <c:v>12.60905396917365</c:v>
                </c:pt>
                <c:pt idx="2581">
                  <c:v>12.6085431938434</c:v>
                </c:pt>
                <c:pt idx="2582">
                  <c:v>12.60803260005951</c:v>
                </c:pt>
                <c:pt idx="2583">
                  <c:v>12.60752187610233</c:v>
                </c:pt>
                <c:pt idx="2584">
                  <c:v>12.60701117783283</c:v>
                </c:pt>
                <c:pt idx="2585">
                  <c:v>12.60650050524913</c:v>
                </c:pt>
                <c:pt idx="2586">
                  <c:v>12.60598985834938</c:v>
                </c:pt>
                <c:pt idx="2587">
                  <c:v>12.60547939294751</c:v>
                </c:pt>
                <c:pt idx="2588">
                  <c:v>12.60496879740222</c:v>
                </c:pt>
                <c:pt idx="2589">
                  <c:v>12.6044582275353</c:v>
                </c:pt>
                <c:pt idx="2590">
                  <c:v>12.60394768334487</c:v>
                </c:pt>
                <c:pt idx="2591">
                  <c:v>12.6034371648291</c:v>
                </c:pt>
                <c:pt idx="2592">
                  <c:v>12.6029268277627</c:v>
                </c:pt>
                <c:pt idx="2593">
                  <c:v>12.60241636058276</c:v>
                </c:pt>
                <c:pt idx="2594">
                  <c:v>12.60190591907187</c:v>
                </c:pt>
                <c:pt idx="2595">
                  <c:v>12.60139550322817</c:v>
                </c:pt>
                <c:pt idx="2596">
                  <c:v>12.6008851130498</c:v>
                </c:pt>
                <c:pt idx="2597">
                  <c:v>12.60037490427236</c:v>
                </c:pt>
                <c:pt idx="2598">
                  <c:v>12.59986456541122</c:v>
                </c:pt>
                <c:pt idx="2599">
                  <c:v>12.59935425220982</c:v>
                </c:pt>
                <c:pt idx="2600">
                  <c:v>12.5988439646663</c:v>
                </c:pt>
                <c:pt idx="2601">
                  <c:v>12.59833370277879</c:v>
                </c:pt>
                <c:pt idx="2602">
                  <c:v>12.59782362224376</c:v>
                </c:pt>
                <c:pt idx="2603">
                  <c:v>12.59731341165487</c:v>
                </c:pt>
                <c:pt idx="2604">
                  <c:v>12.59680322671642</c:v>
                </c:pt>
                <c:pt idx="2605">
                  <c:v>12.59629306742653</c:v>
                </c:pt>
                <c:pt idx="2606">
                  <c:v>12.59578293378335</c:v>
                </c:pt>
                <c:pt idx="2607">
                  <c:v>12.5952729814442</c:v>
                </c:pt>
                <c:pt idx="2608">
                  <c:v>12.59476289908102</c:v>
                </c:pt>
                <c:pt idx="2609">
                  <c:v>12.59425284235896</c:v>
                </c:pt>
                <c:pt idx="2610">
                  <c:v>12.59374281127616</c:v>
                </c:pt>
                <c:pt idx="2611">
                  <c:v>12.59323280583075</c:v>
                </c:pt>
                <c:pt idx="2612">
                  <c:v>12.59272298164095</c:v>
                </c:pt>
                <c:pt idx="2613">
                  <c:v>12.59221302745693</c:v>
                </c:pt>
                <c:pt idx="2614">
                  <c:v>12.59170309890472</c:v>
                </c:pt>
                <c:pt idx="2615">
                  <c:v>12.59119319598245</c:v>
                </c:pt>
                <c:pt idx="2616">
                  <c:v>12.59068331868827</c:v>
                </c:pt>
                <c:pt idx="2617">
                  <c:v>12.59017362260129</c:v>
                </c:pt>
                <c:pt idx="2618">
                  <c:v>12.58966379685155</c:v>
                </c:pt>
                <c:pt idx="2619">
                  <c:v>12.58915399674865</c:v>
                </c:pt>
                <c:pt idx="2620">
                  <c:v>12.58864422227355</c:v>
                </c:pt>
                <c:pt idx="2621">
                  <c:v>12.58813447342447</c:v>
                </c:pt>
                <c:pt idx="2622">
                  <c:v>12.58762490574136</c:v>
                </c:pt>
                <c:pt idx="2623">
                  <c:v>12.58711520813105</c:v>
                </c:pt>
                <c:pt idx="2624">
                  <c:v>12.58660553614131</c:v>
                </c:pt>
                <c:pt idx="2625">
                  <c:v>12.58609588977034</c:v>
                </c:pt>
                <c:pt idx="2626">
                  <c:v>12.58558626901633</c:v>
                </c:pt>
                <c:pt idx="2627">
                  <c:v>12.58507682938017</c:v>
                </c:pt>
                <c:pt idx="2628">
                  <c:v>12.58456725984684</c:v>
                </c:pt>
                <c:pt idx="2629">
                  <c:v>12.58405771592505</c:v>
                </c:pt>
                <c:pt idx="2630">
                  <c:v>12.58354819761297</c:v>
                </c:pt>
                <c:pt idx="2631">
                  <c:v>12.58303870490882</c:v>
                </c:pt>
                <c:pt idx="2632">
                  <c:v>12.5825293932744</c:v>
                </c:pt>
                <c:pt idx="2633">
                  <c:v>12.58201995177282</c:v>
                </c:pt>
                <c:pt idx="2634">
                  <c:v>12.58151053587375</c:v>
                </c:pt>
                <c:pt idx="2635">
                  <c:v>12.58100114557534</c:v>
                </c:pt>
                <c:pt idx="2636">
                  <c:v>12.58049178087581</c:v>
                </c:pt>
                <c:pt idx="2637">
                  <c:v>12.57998259719791</c:v>
                </c:pt>
                <c:pt idx="2638">
                  <c:v>12.57947328368287</c:v>
                </c:pt>
                <c:pt idx="2639">
                  <c:v>12.5789639957613</c:v>
                </c:pt>
                <c:pt idx="2640">
                  <c:v>12.57845473343133</c:v>
                </c:pt>
                <c:pt idx="2641">
                  <c:v>12.5779454966912</c:v>
                </c:pt>
                <c:pt idx="2642">
                  <c:v>12.57743644092461</c:v>
                </c:pt>
                <c:pt idx="2643">
                  <c:v>12.5769272553509</c:v>
                </c:pt>
                <c:pt idx="2644">
                  <c:v>12.57641809536156</c:v>
                </c:pt>
                <c:pt idx="2645">
                  <c:v>12.57590896095483</c:v>
                </c:pt>
                <c:pt idx="2646">
                  <c:v>12.57539985212887</c:v>
                </c:pt>
                <c:pt idx="2647">
                  <c:v>12.57489092422837</c:v>
                </c:pt>
                <c:pt idx="2648">
                  <c:v>12.57438186655074</c:v>
                </c:pt>
                <c:pt idx="2649">
                  <c:v>12.57387283444845</c:v>
                </c:pt>
                <c:pt idx="2650">
                  <c:v>12.57336382791971</c:v>
                </c:pt>
                <c:pt idx="2651">
                  <c:v>12.5728548469627</c:v>
                </c:pt>
                <c:pt idx="2652">
                  <c:v>12.5723460468831</c:v>
                </c:pt>
                <c:pt idx="2653">
                  <c:v>12.57183711705631</c:v>
                </c:pt>
                <c:pt idx="2654">
                  <c:v>12.57132821279584</c:v>
                </c:pt>
                <c:pt idx="2655">
                  <c:v>12.57081933409986</c:v>
                </c:pt>
                <c:pt idx="2656">
                  <c:v>12.57031048096657</c:v>
                </c:pt>
                <c:pt idx="2657">
                  <c:v>12.56980180866264</c:v>
                </c:pt>
                <c:pt idx="2658">
                  <c:v>12.5692930066415</c:v>
                </c:pt>
                <c:pt idx="2659">
                  <c:v>12.56878423017761</c:v>
                </c:pt>
                <c:pt idx="2660">
                  <c:v>12.56827547926918</c:v>
                </c:pt>
                <c:pt idx="2661">
                  <c:v>12.56776675391438</c:v>
                </c:pt>
                <c:pt idx="2662">
                  <c:v>12.56725820934091</c:v>
                </c:pt>
                <c:pt idx="2663">
                  <c:v>12.56674953508017</c:v>
                </c:pt>
                <c:pt idx="2664">
                  <c:v>12.56624088636765</c:v>
                </c:pt>
                <c:pt idx="2665">
                  <c:v>12.56573226320153</c:v>
                </c:pt>
                <c:pt idx="2666">
                  <c:v>12.56522366558</c:v>
                </c:pt>
                <c:pt idx="2667">
                  <c:v>12.56471524869178</c:v>
                </c:pt>
                <c:pt idx="2668">
                  <c:v>12.56420670214623</c:v>
                </c:pt>
                <c:pt idx="2669">
                  <c:v>12.56369818113984</c:v>
                </c:pt>
                <c:pt idx="2670">
                  <c:v>12.56318968567081</c:v>
                </c:pt>
                <c:pt idx="2671">
                  <c:v>12.56268121573733</c:v>
                </c:pt>
                <c:pt idx="2672">
                  <c:v>12.56217292648914</c:v>
                </c:pt>
                <c:pt idx="2673">
                  <c:v>12.56166450761354</c:v>
                </c:pt>
                <c:pt idx="2674">
                  <c:v>12.56115611426806</c:v>
                </c:pt>
                <c:pt idx="2675">
                  <c:v>12.5606477464509</c:v>
                </c:pt>
                <c:pt idx="2676">
                  <c:v>12.56013940416024</c:v>
                </c:pt>
                <c:pt idx="2677">
                  <c:v>12.55963124250687</c:v>
                </c:pt>
                <c:pt idx="2678">
                  <c:v>12.559122951256</c:v>
                </c:pt>
                <c:pt idx="2679">
                  <c:v>12.55861468552621</c:v>
                </c:pt>
                <c:pt idx="2680">
                  <c:v>12.55810644531568</c:v>
                </c:pt>
                <c:pt idx="2681">
                  <c:v>12.55759823062261</c:v>
                </c:pt>
                <c:pt idx="2682">
                  <c:v>12.55709019651886</c:v>
                </c:pt>
                <c:pt idx="2683">
                  <c:v>12.5565820328475</c:v>
                </c:pt>
                <c:pt idx="2684">
                  <c:v>12.55607389468816</c:v>
                </c:pt>
                <c:pt idx="2685">
                  <c:v>12.55556578203904</c:v>
                </c:pt>
                <c:pt idx="2686">
                  <c:v>12.55505769489834</c:v>
                </c:pt>
                <c:pt idx="2687">
                  <c:v>12.554549788299</c:v>
                </c:pt>
                <c:pt idx="2688">
                  <c:v>12.5540417521619</c:v>
                </c:pt>
                <c:pt idx="2689">
                  <c:v>12.5535337415278</c:v>
                </c:pt>
                <c:pt idx="2690">
                  <c:v>12.55302575639486</c:v>
                </c:pt>
                <c:pt idx="2691">
                  <c:v>12.5525177967613</c:v>
                </c:pt>
                <c:pt idx="2692">
                  <c:v>12.55201001762114</c:v>
                </c:pt>
                <c:pt idx="2693">
                  <c:v>12.5515021089731</c:v>
                </c:pt>
                <c:pt idx="2694">
                  <c:v>12.550994225819</c:v>
                </c:pt>
                <c:pt idx="2695">
                  <c:v>12.55048636815704</c:v>
                </c:pt>
                <c:pt idx="2696">
                  <c:v>12.54997853598538</c:v>
                </c:pt>
                <c:pt idx="2697">
                  <c:v>12.5494708842592</c:v>
                </c:pt>
                <c:pt idx="2698">
                  <c:v>12.54896310305499</c:v>
                </c:pt>
                <c:pt idx="2699">
                  <c:v>12.54845534733567</c:v>
                </c:pt>
                <c:pt idx="2700">
                  <c:v>12.54794761709943</c:v>
                </c:pt>
                <c:pt idx="2701">
                  <c:v>12.54743991234447</c:v>
                </c:pt>
                <c:pt idx="2702">
                  <c:v>12.54693238798706</c:v>
                </c:pt>
                <c:pt idx="2703">
                  <c:v>12.54642473418144</c:v>
                </c:pt>
                <c:pt idx="2704">
                  <c:v>12.54591710585168</c:v>
                </c:pt>
                <c:pt idx="2705">
                  <c:v>12.54540950299595</c:v>
                </c:pt>
                <c:pt idx="2706">
                  <c:v>12.54490192561245</c:v>
                </c:pt>
                <c:pt idx="2707">
                  <c:v>12.54439452857859</c:v>
                </c:pt>
                <c:pt idx="2708">
                  <c:v>12.54388700212635</c:v>
                </c:pt>
                <c:pt idx="2709">
                  <c:v>12.54337950114091</c:v>
                </c:pt>
                <c:pt idx="2710">
                  <c:v>12.54287202562047</c:v>
                </c:pt>
                <c:pt idx="2711">
                  <c:v>12.54236457556321</c:v>
                </c:pt>
                <c:pt idx="2712">
                  <c:v>12.54185730580768</c:v>
                </c:pt>
                <c:pt idx="2713">
                  <c:v>12.54134990666359</c:v>
                </c:pt>
                <c:pt idx="2714">
                  <c:v>12.54084253297725</c:v>
                </c:pt>
                <c:pt idx="2715">
                  <c:v>12.54033518474686</c:v>
                </c:pt>
                <c:pt idx="2716">
                  <c:v>12.53982786197061</c:v>
                </c:pt>
                <c:pt idx="2717">
                  <c:v>12.53932071944822</c:v>
                </c:pt>
                <c:pt idx="2718">
                  <c:v>12.53881344756705</c:v>
                </c:pt>
                <c:pt idx="2719">
                  <c:v>12.53830620113459</c:v>
                </c:pt>
                <c:pt idx="2720">
                  <c:v>12.53779898014903</c:v>
                </c:pt>
                <c:pt idx="2721">
                  <c:v>12.53729178460857</c:v>
                </c:pt>
                <c:pt idx="2722">
                  <c:v>12.5367847692741</c:v>
                </c:pt>
                <c:pt idx="2723">
                  <c:v>12.53627762461061</c:v>
                </c:pt>
                <c:pt idx="2724">
                  <c:v>12.53577050538681</c:v>
                </c:pt>
                <c:pt idx="2725">
                  <c:v>12.53526341160085</c:v>
                </c:pt>
                <c:pt idx="2726">
                  <c:v>12.53475634325095</c:v>
                </c:pt>
                <c:pt idx="2727">
                  <c:v>12.53424945505917</c:v>
                </c:pt>
                <c:pt idx="2728">
                  <c:v>12.53374243756817</c:v>
                </c:pt>
                <c:pt idx="2729">
                  <c:v>12.53323544550778</c:v>
                </c:pt>
                <c:pt idx="2730">
                  <c:v>12.53272847887621</c:v>
                </c:pt>
                <c:pt idx="2731">
                  <c:v>12.53222153767164</c:v>
                </c:pt>
                <c:pt idx="2732">
                  <c:v>12.53171477657735</c:v>
                </c:pt>
                <c:pt idx="2733">
                  <c:v>12.53120788621359</c:v>
                </c:pt>
                <c:pt idx="2734">
                  <c:v>12.53070102127141</c:v>
                </c:pt>
                <c:pt idx="2735">
                  <c:v>12.530194181749</c:v>
                </c:pt>
                <c:pt idx="2736">
                  <c:v>12.52968736764452</c:v>
                </c:pt>
                <c:pt idx="2737">
                  <c:v>12.52918073360252</c:v>
                </c:pt>
                <c:pt idx="2738">
                  <c:v>12.52867397032077</c:v>
                </c:pt>
                <c:pt idx="2739">
                  <c:v>12.52816723245156</c:v>
                </c:pt>
                <c:pt idx="2740">
                  <c:v>12.52766051999307</c:v>
                </c:pt>
                <c:pt idx="2741">
                  <c:v>12.52715383294348</c:v>
                </c:pt>
                <c:pt idx="2742">
                  <c:v>12.52664732590855</c:v>
                </c:pt>
                <c:pt idx="2743">
                  <c:v>12.5261406896636</c:v>
                </c:pt>
                <c:pt idx="2744">
                  <c:v>12.52563407882214</c:v>
                </c:pt>
                <c:pt idx="2745">
                  <c:v>12.52512749338234</c:v>
                </c:pt>
                <c:pt idx="2746">
                  <c:v>12.52462093334241</c:v>
                </c:pt>
                <c:pt idx="2747">
                  <c:v>12.52411455326933</c:v>
                </c:pt>
                <c:pt idx="2748">
                  <c:v>12.52360804401595</c:v>
                </c:pt>
                <c:pt idx="2749">
                  <c:v>12.523101560157</c:v>
                </c:pt>
                <c:pt idx="2750">
                  <c:v>12.5225951016907</c:v>
                </c:pt>
                <c:pt idx="2751">
                  <c:v>12.52208866862681</c:v>
                </c:pt>
                <c:pt idx="2752">
                  <c:v>12.52158241567295</c:v>
                </c:pt>
                <c:pt idx="2753">
                  <c:v>12.52107603357308</c:v>
                </c:pt>
                <c:pt idx="2754">
                  <c:v>12.52056967686315</c:v>
                </c:pt>
                <c:pt idx="2755">
                  <c:v>12.52006334554138</c:v>
                </c:pt>
                <c:pt idx="2756">
                  <c:v>12.51955703960602</c:v>
                </c:pt>
                <c:pt idx="2757">
                  <c:v>12.51905091354652</c:v>
                </c:pt>
                <c:pt idx="2758">
                  <c:v>12.51854465837086</c:v>
                </c:pt>
                <c:pt idx="2759">
                  <c:v>12.51803842857627</c:v>
                </c:pt>
                <c:pt idx="2760">
                  <c:v>12.51753222416097</c:v>
                </c:pt>
                <c:pt idx="2761">
                  <c:v>12.51702604512318</c:v>
                </c:pt>
                <c:pt idx="2762">
                  <c:v>12.51652004591367</c:v>
                </c:pt>
                <c:pt idx="2763">
                  <c:v>12.51601391761784</c:v>
                </c:pt>
                <c:pt idx="2764">
                  <c:v>12.5155078146942</c:v>
                </c:pt>
                <c:pt idx="2765">
                  <c:v>12.51500173714097</c:v>
                </c:pt>
                <c:pt idx="2766">
                  <c:v>12.51449568495637</c:v>
                </c:pt>
                <c:pt idx="2767">
                  <c:v>12.51398981255247</c:v>
                </c:pt>
                <c:pt idx="2768">
                  <c:v>12.51348381109208</c:v>
                </c:pt>
                <c:pt idx="2769">
                  <c:v>12.512977834995</c:v>
                </c:pt>
                <c:pt idx="2770">
                  <c:v>12.51247188425945</c:v>
                </c:pt>
                <c:pt idx="2771">
                  <c:v>12.51196595888366</c:v>
                </c:pt>
                <c:pt idx="2772">
                  <c:v>12.511460213241</c:v>
                </c:pt>
                <c:pt idx="2773">
                  <c:v>12.51095433857165</c:v>
                </c:pt>
                <c:pt idx="2774">
                  <c:v>12.51044848925674</c:v>
                </c:pt>
                <c:pt idx="2775">
                  <c:v>12.5099426652945</c:v>
                </c:pt>
                <c:pt idx="2776">
                  <c:v>12.50943686668312</c:v>
                </c:pt>
                <c:pt idx="2777">
                  <c:v>12.50893124775731</c:v>
                </c:pt>
                <c:pt idx="2778">
                  <c:v>12.50842549983463</c:v>
                </c:pt>
                <c:pt idx="2779">
                  <c:v>12.5079197772575</c:v>
                </c:pt>
                <c:pt idx="2780">
                  <c:v>12.50741408002416</c:v>
                </c:pt>
                <c:pt idx="2781">
                  <c:v>12.50690840813281</c:v>
                </c:pt>
                <c:pt idx="2782">
                  <c:v>12.5064029158795</c:v>
                </c:pt>
                <c:pt idx="2783">
                  <c:v>12.50589729465908</c:v>
                </c:pt>
                <c:pt idx="2784">
                  <c:v>12.50539169877535</c:v>
                </c:pt>
                <c:pt idx="2785">
                  <c:v>12.50488612822652</c:v>
                </c:pt>
                <c:pt idx="2786">
                  <c:v>12.50438058301081</c:v>
                </c:pt>
                <c:pt idx="2787">
                  <c:v>12.5038752173856</c:v>
                </c:pt>
                <c:pt idx="2788">
                  <c:v>12.50336972282308</c:v>
                </c:pt>
                <c:pt idx="2789">
                  <c:v>12.50286425358836</c:v>
                </c:pt>
                <c:pt idx="2790">
                  <c:v>12.50235880967966</c:v>
                </c:pt>
                <c:pt idx="2791">
                  <c:v>12.5018533910952</c:v>
                </c:pt>
                <c:pt idx="2792">
                  <c:v>12.50134815205372</c:v>
                </c:pt>
                <c:pt idx="2793">
                  <c:v>12.5008427841047</c:v>
                </c:pt>
                <c:pt idx="2794">
                  <c:v>12.50033744147459</c:v>
                </c:pt>
                <c:pt idx="2795">
                  <c:v>12.49983212416163</c:v>
                </c:pt>
                <c:pt idx="2796">
                  <c:v>12.49932683216404</c:v>
                </c:pt>
                <c:pt idx="2797">
                  <c:v>12.49882171966191</c:v>
                </c:pt>
                <c:pt idx="2798">
                  <c:v>12.498316478282</c:v>
                </c:pt>
                <c:pt idx="2799">
                  <c:v>12.49781126221212</c:v>
                </c:pt>
                <c:pt idx="2800">
                  <c:v>12.49730607145052</c:v>
                </c:pt>
                <c:pt idx="2801">
                  <c:v>12.4968009059954</c:v>
                </c:pt>
                <c:pt idx="2802">
                  <c:v>12.49629591998826</c:v>
                </c:pt>
                <c:pt idx="2803">
                  <c:v>12.49579080513306</c:v>
                </c:pt>
                <c:pt idx="2804">
                  <c:v>12.49528571557903</c:v>
                </c:pt>
                <c:pt idx="2805">
                  <c:v>12.49478065132438</c:v>
                </c:pt>
                <c:pt idx="2806">
                  <c:v>12.49427561236734</c:v>
                </c:pt>
                <c:pt idx="2807">
                  <c:v>12.49377075281081</c:v>
                </c:pt>
                <c:pt idx="2808">
                  <c:v>12.49326576443595</c:v>
                </c:pt>
                <c:pt idx="2809">
                  <c:v>12.49276080135337</c:v>
                </c:pt>
                <c:pt idx="2810">
                  <c:v>12.4922558635613</c:v>
                </c:pt>
                <c:pt idx="2811">
                  <c:v>12.49175095105796</c:v>
                </c:pt>
                <c:pt idx="2812">
                  <c:v>12.49124621790767</c:v>
                </c:pt>
                <c:pt idx="2813">
                  <c:v>12.49074135596874</c:v>
                </c:pt>
                <c:pt idx="2814">
                  <c:v>12.49023651931323</c:v>
                </c:pt>
                <c:pt idx="2815">
                  <c:v>12.48973170793934</c:v>
                </c:pt>
                <c:pt idx="2816">
                  <c:v>12.48922692184531</c:v>
                </c:pt>
                <c:pt idx="2817">
                  <c:v>12.48872231505687</c:v>
                </c:pt>
                <c:pt idx="2818">
                  <c:v>12.4882175795095</c:v>
                </c:pt>
                <c:pt idx="2819">
                  <c:v>12.48771286923666</c:v>
                </c:pt>
                <c:pt idx="2820">
                  <c:v>12.48720818423657</c:v>
                </c:pt>
                <c:pt idx="2821">
                  <c:v>12.48670352450746</c:v>
                </c:pt>
                <c:pt idx="2822">
                  <c:v>12.48619904403651</c:v>
                </c:pt>
                <c:pt idx="2823">
                  <c:v>12.48569443483631</c:v>
                </c:pt>
                <c:pt idx="2824">
                  <c:v>12.48518985090176</c:v>
                </c:pt>
                <c:pt idx="2825">
                  <c:v>12.48468529223107</c:v>
                </c:pt>
                <c:pt idx="2826">
                  <c:v>12.4841807588225</c:v>
                </c:pt>
                <c:pt idx="2827">
                  <c:v>12.48367640462465</c:v>
                </c:pt>
                <c:pt idx="2828">
                  <c:v>12.48317192172722</c:v>
                </c:pt>
                <c:pt idx="2829">
                  <c:v>12.48266746408657</c:v>
                </c:pt>
                <c:pt idx="2830">
                  <c:v>12.48216303170091</c:v>
                </c:pt>
                <c:pt idx="2831">
                  <c:v>12.48165862456847</c:v>
                </c:pt>
                <c:pt idx="2832">
                  <c:v>12.48115439659936</c:v>
                </c:pt>
                <c:pt idx="2833">
                  <c:v>12.48065003996032</c:v>
                </c:pt>
                <c:pt idx="2834">
                  <c:v>12.48014570856918</c:v>
                </c:pt>
                <c:pt idx="2835">
                  <c:v>12.47964140242415</c:v>
                </c:pt>
                <c:pt idx="2836">
                  <c:v>12.47913712152346</c:v>
                </c:pt>
                <c:pt idx="2837">
                  <c:v>12.47863301973871</c:v>
                </c:pt>
                <c:pt idx="2838">
                  <c:v>12.47812878931367</c:v>
                </c:pt>
                <c:pt idx="2839">
                  <c:v>12.47762458412765</c:v>
                </c:pt>
                <c:pt idx="2840">
                  <c:v>12.47712040417886</c:v>
                </c:pt>
                <c:pt idx="2841">
                  <c:v>12.47661624946554</c:v>
                </c:pt>
                <c:pt idx="2842">
                  <c:v>12.47611227382077</c:v>
                </c:pt>
                <c:pt idx="2843">
                  <c:v>12.47560816956535</c:v>
                </c:pt>
                <c:pt idx="2844">
                  <c:v>12.47510409054006</c:v>
                </c:pt>
                <c:pt idx="2845">
                  <c:v>12.47460003674313</c:v>
                </c:pt>
                <c:pt idx="2846">
                  <c:v>12.47409600817278</c:v>
                </c:pt>
                <c:pt idx="2847">
                  <c:v>12.47359215862362</c:v>
                </c:pt>
                <c:pt idx="2848">
                  <c:v>12.47308818049342</c:v>
                </c:pt>
                <c:pt idx="2849">
                  <c:v>12.47258422758448</c:v>
                </c:pt>
                <c:pt idx="2850">
                  <c:v>12.47208029989501</c:v>
                </c:pt>
                <c:pt idx="2851">
                  <c:v>12.47157639742325</c:v>
                </c:pt>
                <c:pt idx="2852">
                  <c:v>12.47107267392532</c:v>
                </c:pt>
                <c:pt idx="2853">
                  <c:v>12.47056882187596</c:v>
                </c:pt>
                <c:pt idx="2854">
                  <c:v>12.47006499503897</c:v>
                </c:pt>
                <c:pt idx="2855">
                  <c:v>12.46956119341258</c:v>
                </c:pt>
                <c:pt idx="2856">
                  <c:v>12.46905741699502</c:v>
                </c:pt>
                <c:pt idx="2857">
                  <c:v>12.46855381950396</c:v>
                </c:pt>
                <c:pt idx="2858">
                  <c:v>12.46805009349103</c:v>
                </c:pt>
                <c:pt idx="2859">
                  <c:v>12.46754639268161</c:v>
                </c:pt>
                <c:pt idx="2860">
                  <c:v>12.46704271707391</c:v>
                </c:pt>
                <c:pt idx="2861">
                  <c:v>12.46653906666616</c:v>
                </c:pt>
                <c:pt idx="2862">
                  <c:v>12.46603559513758</c:v>
                </c:pt>
                <c:pt idx="2863">
                  <c:v>12.46553199511671</c:v>
                </c:pt>
                <c:pt idx="2864">
                  <c:v>12.46502842029046</c:v>
                </c:pt>
                <c:pt idx="2865">
                  <c:v>12.46452487065707</c:v>
                </c:pt>
                <c:pt idx="2866">
                  <c:v>12.46402134621474</c:v>
                </c:pt>
                <c:pt idx="2867">
                  <c:v>12.46351800060427</c:v>
                </c:pt>
                <c:pt idx="2868">
                  <c:v>12.46301452653107</c:v>
                </c:pt>
                <c:pt idx="2869">
                  <c:v>12.46251107764362</c:v>
                </c:pt>
                <c:pt idx="2870">
                  <c:v>12.46200765394013</c:v>
                </c:pt>
                <c:pt idx="2871">
                  <c:v>12.46150425541884</c:v>
                </c:pt>
                <c:pt idx="2872">
                  <c:v>12.4610010356821</c:v>
                </c:pt>
                <c:pt idx="2873">
                  <c:v>12.46049768751218</c:v>
                </c:pt>
                <c:pt idx="2874">
                  <c:v>12.45999436451913</c:v>
                </c:pt>
                <c:pt idx="2875">
                  <c:v>12.45949106670117</c:v>
                </c:pt>
                <c:pt idx="2876">
                  <c:v>12.45898779405652</c:v>
                </c:pt>
                <c:pt idx="2877">
                  <c:v>12.45848470014914</c:v>
                </c:pt>
                <c:pt idx="2878">
                  <c:v>12.45798147783811</c:v>
                </c:pt>
                <c:pt idx="2879">
                  <c:v>12.45747828069507</c:v>
                </c:pt>
                <c:pt idx="2880">
                  <c:v>12.45697510871824</c:v>
                </c:pt>
                <c:pt idx="2881">
                  <c:v>12.45647196190585</c:v>
                </c:pt>
                <c:pt idx="2882">
                  <c:v>12.45596899378345</c:v>
                </c:pt>
                <c:pt idx="2883">
                  <c:v>12.45546589728693</c:v>
                </c:pt>
                <c:pt idx="2884">
                  <c:v>12.45496282594952</c:v>
                </c:pt>
                <c:pt idx="2885">
                  <c:v>12.45445977979398</c:v>
                </c:pt>
                <c:pt idx="2886">
                  <c:v>12.45395675891551</c:v>
                </c:pt>
                <c:pt idx="2887">
                  <c:v>12.453453916683</c:v>
                </c:pt>
                <c:pt idx="2888">
                  <c:v>12.45295094610916</c:v>
                </c:pt>
                <c:pt idx="2889">
                  <c:v>12.45244800068887</c:v>
                </c:pt>
                <c:pt idx="2890">
                  <c:v>12.45194508042035</c:v>
                </c:pt>
                <c:pt idx="2891">
                  <c:v>12.45144218530187</c:v>
                </c:pt>
                <c:pt idx="2892">
                  <c:v>12.4509394687822</c:v>
                </c:pt>
                <c:pt idx="2893">
                  <c:v>12.45043662395084</c:v>
                </c:pt>
                <c:pt idx="2894">
                  <c:v>12.44993380426426</c:v>
                </c:pt>
                <c:pt idx="2895">
                  <c:v>12.4494310097207</c:v>
                </c:pt>
                <c:pt idx="2896">
                  <c:v>12.4489282403184</c:v>
                </c:pt>
                <c:pt idx="2897">
                  <c:v>12.44842564946781</c:v>
                </c:pt>
                <c:pt idx="2898">
                  <c:v>12.44792293033514</c:v>
                </c:pt>
                <c:pt idx="2899">
                  <c:v>12.44742023633848</c:v>
                </c:pt>
                <c:pt idx="2900">
                  <c:v>12.4469175674761</c:v>
                </c:pt>
                <c:pt idx="2901">
                  <c:v>12.44641492374621</c:v>
                </c:pt>
                <c:pt idx="2902">
                  <c:v>12.44591245852092</c:v>
                </c:pt>
                <c:pt idx="2903">
                  <c:v>12.44540986504314</c:v>
                </c:pt>
                <c:pt idx="2904">
                  <c:v>12.44490729669262</c:v>
                </c:pt>
                <c:pt idx="2905">
                  <c:v>12.44440475346761</c:v>
                </c:pt>
                <c:pt idx="2906">
                  <c:v>12.44390223536635</c:v>
                </c:pt>
                <c:pt idx="2907">
                  <c:v>12.4433998957226</c:v>
                </c:pt>
                <c:pt idx="2908">
                  <c:v>12.44289742785592</c:v>
                </c:pt>
                <c:pt idx="2909">
                  <c:v>12.44239498510775</c:v>
                </c:pt>
                <c:pt idx="2910">
                  <c:v>12.44189256747633</c:v>
                </c:pt>
                <c:pt idx="2911">
                  <c:v>12.4413901749599</c:v>
                </c:pt>
                <c:pt idx="2912">
                  <c:v>12.4408879608539</c:v>
                </c:pt>
                <c:pt idx="2913">
                  <c:v>12.44038561855456</c:v>
                </c:pt>
                <c:pt idx="2914">
                  <c:v>12.43988330136495</c:v>
                </c:pt>
                <c:pt idx="2915">
                  <c:v>12.43938100928334</c:v>
                </c:pt>
                <c:pt idx="2916">
                  <c:v>12.43887874230796</c:v>
                </c:pt>
                <c:pt idx="2917">
                  <c:v>12.43837665369595</c:v>
                </c:pt>
                <c:pt idx="2918">
                  <c:v>12.43787443692014</c:v>
                </c:pt>
                <c:pt idx="2919">
                  <c:v>12.43737224524531</c:v>
                </c:pt>
                <c:pt idx="2920">
                  <c:v>12.43687007866972</c:v>
                </c:pt>
                <c:pt idx="2921">
                  <c:v>12.43636793719161</c:v>
                </c:pt>
                <c:pt idx="2922">
                  <c:v>12.43586597402981</c:v>
                </c:pt>
                <c:pt idx="2923">
                  <c:v>12.43536388273374</c:v>
                </c:pt>
                <c:pt idx="2924">
                  <c:v>12.43486181652991</c:v>
                </c:pt>
                <c:pt idx="2925">
                  <c:v>12.43435977541655</c:v>
                </c:pt>
                <c:pt idx="2926">
                  <c:v>12.43385775939191</c:v>
                </c:pt>
                <c:pt idx="2927">
                  <c:v>12.43335592163655</c:v>
                </c:pt>
                <c:pt idx="2928">
                  <c:v>12.43285395577645</c:v>
                </c:pt>
                <c:pt idx="2929">
                  <c:v>12.43235201499982</c:v>
                </c:pt>
                <c:pt idx="2930">
                  <c:v>12.43185009930491</c:v>
                </c:pt>
                <c:pt idx="2931">
                  <c:v>12.43134820868997</c:v>
                </c:pt>
                <c:pt idx="2932">
                  <c:v>12.43084649629727</c:v>
                </c:pt>
                <c:pt idx="2933">
                  <c:v>12.43034465582935</c:v>
                </c:pt>
                <c:pt idx="2934">
                  <c:v>12.42984284043613</c:v>
                </c:pt>
                <c:pt idx="2935">
                  <c:v>12.42934105011588</c:v>
                </c:pt>
                <c:pt idx="2936">
                  <c:v>12.42883928486684</c:v>
                </c:pt>
                <c:pt idx="2937">
                  <c:v>12.42833769779303</c:v>
                </c:pt>
                <c:pt idx="2938">
                  <c:v>12.4278359826735</c:v>
                </c:pt>
                <c:pt idx="2939">
                  <c:v>12.42733429261992</c:v>
                </c:pt>
                <c:pt idx="2940">
                  <c:v>12.42683262763055</c:v>
                </c:pt>
                <c:pt idx="2941">
                  <c:v>12.42633098770362</c:v>
                </c:pt>
                <c:pt idx="2942">
                  <c:v>12.42582952590494</c:v>
                </c:pt>
                <c:pt idx="2943">
                  <c:v>12.42532793609</c:v>
                </c:pt>
                <c:pt idx="2944">
                  <c:v>12.42482637133227</c:v>
                </c:pt>
                <c:pt idx="2945">
                  <c:v>12.42432483162998</c:v>
                </c:pt>
                <c:pt idx="2946">
                  <c:v>12.42382331698138</c:v>
                </c:pt>
                <c:pt idx="2947">
                  <c:v>12.42332198041404</c:v>
                </c:pt>
                <c:pt idx="2948">
                  <c:v>12.42282051585993</c:v>
                </c:pt>
                <c:pt idx="2949">
                  <c:v>12.42231907635426</c:v>
                </c:pt>
                <c:pt idx="2950">
                  <c:v>12.42181766189527</c:v>
                </c:pt>
                <c:pt idx="2951">
                  <c:v>12.42131627248122</c:v>
                </c:pt>
                <c:pt idx="2952">
                  <c:v>12.42081506110145</c:v>
                </c:pt>
                <c:pt idx="2953">
                  <c:v>12.42031372176437</c:v>
                </c:pt>
                <c:pt idx="2954">
                  <c:v>12.41981240746697</c:v>
                </c:pt>
                <c:pt idx="2955">
                  <c:v>12.4193111182075</c:v>
                </c:pt>
                <c:pt idx="2956">
                  <c:v>12.4188098539842</c:v>
                </c:pt>
                <c:pt idx="2957">
                  <c:v>12.41830876774823</c:v>
                </c:pt>
                <c:pt idx="2958">
                  <c:v>12.4178075535844</c:v>
                </c:pt>
                <c:pt idx="2959">
                  <c:v>12.41730636445147</c:v>
                </c:pt>
                <c:pt idx="2960">
                  <c:v>12.41680520034773</c:v>
                </c:pt>
                <c:pt idx="2961">
                  <c:v>12.4163040612714</c:v>
                </c:pt>
                <c:pt idx="2962">
                  <c:v>12.41580310013546</c:v>
                </c:pt>
                <c:pt idx="2963">
                  <c:v>12.41530201110108</c:v>
                </c:pt>
                <c:pt idx="2964">
                  <c:v>12.41480094708886</c:v>
                </c:pt>
                <c:pt idx="2965">
                  <c:v>12.41429990809706</c:v>
                </c:pt>
                <c:pt idx="2966">
                  <c:v>12.41379889412392</c:v>
                </c:pt>
                <c:pt idx="2967">
                  <c:v>12.41329805804423</c:v>
                </c:pt>
                <c:pt idx="2968">
                  <c:v>12.41279709409552</c:v>
                </c:pt>
                <c:pt idx="2969">
                  <c:v>12.41229615516022</c:v>
                </c:pt>
                <c:pt idx="2970">
                  <c:v>12.41179524123656</c:v>
                </c:pt>
                <c:pt idx="2971">
                  <c:v>12.41129435232282</c:v>
                </c:pt>
                <c:pt idx="2972">
                  <c:v>12.41079364125562</c:v>
                </c:pt>
                <c:pt idx="2973">
                  <c:v>12.4102928023488</c:v>
                </c:pt>
                <c:pt idx="2974">
                  <c:v>12.40979198844661</c:v>
                </c:pt>
                <c:pt idx="2975">
                  <c:v>12.40929119954733</c:v>
                </c:pt>
                <c:pt idx="2976">
                  <c:v>12.4087904356492</c:v>
                </c:pt>
                <c:pt idx="2977">
                  <c:v>12.4082898495507</c:v>
                </c:pt>
                <c:pt idx="2978">
                  <c:v>12.40778913564197</c:v>
                </c:pt>
                <c:pt idx="2979">
                  <c:v>12.40728844672913</c:v>
                </c:pt>
                <c:pt idx="2980">
                  <c:v>12.40678778281043</c:v>
                </c:pt>
                <c:pt idx="2981">
                  <c:v>12.40628714388412</c:v>
                </c:pt>
                <c:pt idx="2982">
                  <c:v>12.40578668271056</c:v>
                </c:pt>
                <c:pt idx="2983">
                  <c:v>12.40528609375614</c:v>
                </c:pt>
                <c:pt idx="2984">
                  <c:v>12.40478552978885</c:v>
                </c:pt>
                <c:pt idx="2985">
                  <c:v>12.40428499080695</c:v>
                </c:pt>
                <c:pt idx="2986">
                  <c:v>12.40378447680868</c:v>
                </c:pt>
                <c:pt idx="2987">
                  <c:v>12.40328414051627</c:v>
                </c:pt>
                <c:pt idx="2988">
                  <c:v>12.40278367647238</c:v>
                </c:pt>
                <c:pt idx="2989">
                  <c:v>12.40228323740686</c:v>
                </c:pt>
                <c:pt idx="2990">
                  <c:v>12.40178282331797</c:v>
                </c:pt>
                <c:pt idx="2991">
                  <c:v>12.40128243420394</c:v>
                </c:pt>
                <c:pt idx="2992">
                  <c:v>12.40078222274893</c:v>
                </c:pt>
                <c:pt idx="2993">
                  <c:v>12.40028188357177</c:v>
                </c:pt>
                <c:pt idx="2994">
                  <c:v>12.39978156936424</c:v>
                </c:pt>
                <c:pt idx="2995">
                  <c:v>12.39928128012456</c:v>
                </c:pt>
                <c:pt idx="2996">
                  <c:v>12.398781015851</c:v>
                </c:pt>
                <c:pt idx="2997">
                  <c:v>12.3982809291896</c:v>
                </c:pt>
                <c:pt idx="2998">
                  <c:v>12.3977807148354</c:v>
                </c:pt>
                <c:pt idx="2999">
                  <c:v>12.39728052544205</c:v>
                </c:pt>
                <c:pt idx="3000">
                  <c:v>12.39678036100782</c:v>
                </c:pt>
                <c:pt idx="3001">
                  <c:v>12.39628022153094</c:v>
                </c:pt>
                <c:pt idx="3002">
                  <c:v>12.39578025961938</c:v>
                </c:pt>
                <c:pt idx="3003">
                  <c:v>12.39528017004434</c:v>
                </c:pt>
                <c:pt idx="3004">
                  <c:v>12.3947801054214</c:v>
                </c:pt>
                <c:pt idx="3005">
                  <c:v>12.39428006574881</c:v>
                </c:pt>
                <c:pt idx="3006">
                  <c:v>12.39378005102482</c:v>
                </c:pt>
                <c:pt idx="3007">
                  <c:v>12.39328021381933</c:v>
                </c:pt>
                <c:pt idx="3008">
                  <c:v>12.39278024897967</c:v>
                </c:pt>
                <c:pt idx="3009">
                  <c:v>12.39228030908336</c:v>
                </c:pt>
                <c:pt idx="3010">
                  <c:v>12.39178039412863</c:v>
                </c:pt>
                <c:pt idx="3011">
                  <c:v>12.39128050411374</c:v>
                </c:pt>
                <c:pt idx="3012">
                  <c:v>12.39078079157055</c:v>
                </c:pt>
                <c:pt idx="3013">
                  <c:v>12.39028095142248</c:v>
                </c:pt>
                <c:pt idx="3014">
                  <c:v>12.389781136209</c:v>
                </c:pt>
                <c:pt idx="3015">
                  <c:v>12.38928134592835</c:v>
                </c:pt>
                <c:pt idx="3016">
                  <c:v>12.38878158057878</c:v>
                </c:pt>
                <c:pt idx="3017">
                  <c:v>12.38828199265411</c:v>
                </c:pt>
                <c:pt idx="3018">
                  <c:v>12.38778227715385</c:v>
                </c:pt>
                <c:pt idx="3019">
                  <c:v>12.38728258662335</c:v>
                </c:pt>
                <c:pt idx="3020">
                  <c:v>12.38678292113078</c:v>
                </c:pt>
                <c:pt idx="3021">
                  <c:v>12.38628328056411</c:v>
                </c:pt>
                <c:pt idx="3022">
                  <c:v>12.3857838173791</c:v>
                </c:pt>
                <c:pt idx="3023">
                  <c:v>12.38528422665141</c:v>
                </c:pt>
                <c:pt idx="3024">
                  <c:v>12.38478466084445</c:v>
                </c:pt>
                <c:pt idx="3025">
                  <c:v>12.38428511995648</c:v>
                </c:pt>
                <c:pt idx="3026">
                  <c:v>12.38378560398577</c:v>
                </c:pt>
                <c:pt idx="3027">
                  <c:v>12.38328626535008</c:v>
                </c:pt>
                <c:pt idx="3028">
                  <c:v>12.38278679920113</c:v>
                </c:pt>
                <c:pt idx="3029">
                  <c:v>12.3822873579643</c:v>
                </c:pt>
                <c:pt idx="3030">
                  <c:v>12.38178794163781</c:v>
                </c:pt>
                <c:pt idx="3031">
                  <c:v>12.38128855021998</c:v>
                </c:pt>
                <c:pt idx="3032">
                  <c:v>12.38078933609054</c:v>
                </c:pt>
                <c:pt idx="3033">
                  <c:v>12.38028999447724</c:v>
                </c:pt>
                <c:pt idx="3034">
                  <c:v>12.37979067776741</c:v>
                </c:pt>
                <c:pt idx="3035">
                  <c:v>12.37929138595934</c:v>
                </c:pt>
                <c:pt idx="3036">
                  <c:v>12.3787921190513</c:v>
                </c:pt>
                <c:pt idx="3037">
                  <c:v>12.37829302938503</c:v>
                </c:pt>
                <c:pt idx="3038">
                  <c:v>12.3777938122643</c:v>
                </c:pt>
                <c:pt idx="3039">
                  <c:v>12.3772946200384</c:v>
                </c:pt>
                <c:pt idx="3040">
                  <c:v>12.37679545270564</c:v>
                </c:pt>
                <c:pt idx="3041">
                  <c:v>12.3762963102643</c:v>
                </c:pt>
                <c:pt idx="3042">
                  <c:v>12.37579734501815</c:v>
                </c:pt>
                <c:pt idx="3043">
                  <c:v>12.37529825234686</c:v>
                </c:pt>
                <c:pt idx="3044">
                  <c:v>12.37479918456182</c:v>
                </c:pt>
                <c:pt idx="3045">
                  <c:v>12.3743001416613</c:v>
                </c:pt>
                <c:pt idx="3046">
                  <c:v>12.37380112364357</c:v>
                </c:pt>
                <c:pt idx="3047">
                  <c:v>12.37330228277445</c:v>
                </c:pt>
                <c:pt idx="3048">
                  <c:v>12.37280331450956</c:v>
                </c:pt>
                <c:pt idx="3049">
                  <c:v>12.37230437112228</c:v>
                </c:pt>
                <c:pt idx="3050">
                  <c:v>12.37180545261091</c:v>
                </c:pt>
                <c:pt idx="3051">
                  <c:v>12.37130655897372</c:v>
                </c:pt>
                <c:pt idx="3052">
                  <c:v>12.37080784243856</c:v>
                </c:pt>
                <c:pt idx="3053">
                  <c:v>12.37030899853696</c:v>
                </c:pt>
                <c:pt idx="3054">
                  <c:v>12.36981017950438</c:v>
                </c:pt>
                <c:pt idx="3055">
                  <c:v>12.36931138533907</c:v>
                </c:pt>
                <c:pt idx="3056">
                  <c:v>12.36881261603934</c:v>
                </c:pt>
                <c:pt idx="3057">
                  <c:v>12.36831402379507</c:v>
                </c:pt>
                <c:pt idx="3058">
                  <c:v>12.3678153042137</c:v>
                </c:pt>
                <c:pt idx="3059">
                  <c:v>12.36731660949272</c:v>
                </c:pt>
                <c:pt idx="3060">
                  <c:v>12.36681793963041</c:v>
                </c:pt>
                <c:pt idx="3061">
                  <c:v>12.36631929462504</c:v>
                </c:pt>
                <c:pt idx="3062">
                  <c:v>12.36582082662862</c:v>
                </c:pt>
                <c:pt idx="3063">
                  <c:v>12.3653222313244</c:v>
                </c:pt>
                <c:pt idx="3064">
                  <c:v>12.36482366087193</c:v>
                </c:pt>
                <c:pt idx="3065">
                  <c:v>12.36432511526953</c:v>
                </c:pt>
                <c:pt idx="3066">
                  <c:v>12.36382659451547</c:v>
                </c:pt>
                <c:pt idx="3067">
                  <c:v>12.36332825072381</c:v>
                </c:pt>
                <c:pt idx="3068">
                  <c:v>12.36282977965365</c:v>
                </c:pt>
                <c:pt idx="3069">
                  <c:v>12.36233133342665</c:v>
                </c:pt>
                <c:pt idx="3070">
                  <c:v>12.3618329120411</c:v>
                </c:pt>
                <c:pt idx="3071">
                  <c:v>12.36133451549525</c:v>
                </c:pt>
                <c:pt idx="3072">
                  <c:v>12.36083629586531</c:v>
                </c:pt>
                <c:pt idx="3073">
                  <c:v>12.36033794898614</c:v>
                </c:pt>
                <c:pt idx="3074">
                  <c:v>12.35983962694153</c:v>
                </c:pt>
                <c:pt idx="3075">
                  <c:v>12.35934132972973</c:v>
                </c:pt>
                <c:pt idx="3076">
                  <c:v>12.35884305734904</c:v>
                </c:pt>
                <c:pt idx="3077">
                  <c:v>12.35834496183774</c:v>
                </c:pt>
                <c:pt idx="3078">
                  <c:v>12.35784673910651</c:v>
                </c:pt>
                <c:pt idx="3079">
                  <c:v>12.35734854120121</c:v>
                </c:pt>
                <c:pt idx="3080">
                  <c:v>12.35685036812011</c:v>
                </c:pt>
                <c:pt idx="3081">
                  <c:v>12.3563522198615</c:v>
                </c:pt>
                <c:pt idx="3082">
                  <c:v>12.35585424842581</c:v>
                </c:pt>
                <c:pt idx="3083">
                  <c:v>12.35535614979942</c:v>
                </c:pt>
                <c:pt idx="3084">
                  <c:v>12.35485807599036</c:v>
                </c:pt>
                <c:pt idx="3085">
                  <c:v>12.3543600269969</c:v>
                </c:pt>
                <c:pt idx="3086">
                  <c:v>12.3538620028173</c:v>
                </c:pt>
                <c:pt idx="3087">
                  <c:v>12.35336415541415</c:v>
                </c:pt>
                <c:pt idx="3088">
                  <c:v>12.35286618084956</c:v>
                </c:pt>
                <c:pt idx="3089">
                  <c:v>12.35236823109367</c:v>
                </c:pt>
                <c:pt idx="3090">
                  <c:v>12.35187030614477</c:v>
                </c:pt>
                <c:pt idx="3091">
                  <c:v>12.35137240600113</c:v>
                </c:pt>
                <c:pt idx="3092">
                  <c:v>12.35087468258746</c:v>
                </c:pt>
                <c:pt idx="3093">
                  <c:v>12.3503768320416</c:v>
                </c:pt>
                <c:pt idx="3094">
                  <c:v>12.34987900629583</c:v>
                </c:pt>
                <c:pt idx="3095">
                  <c:v>12.34938120534843</c:v>
                </c:pt>
                <c:pt idx="3096">
                  <c:v>12.34888342919767</c:v>
                </c:pt>
                <c:pt idx="3097">
                  <c:v>12.34838582973045</c:v>
                </c:pt>
                <c:pt idx="3098">
                  <c:v>12.34788810316025</c:v>
                </c:pt>
                <c:pt idx="3099">
                  <c:v>12.34739040138153</c:v>
                </c:pt>
                <c:pt idx="3100">
                  <c:v>12.34689272439257</c:v>
                </c:pt>
                <c:pt idx="3101">
                  <c:v>12.34639507219164</c:v>
                </c:pt>
                <c:pt idx="3102">
                  <c:v>12.34589759662781</c:v>
                </c:pt>
                <c:pt idx="3103">
                  <c:v>12.34539999399021</c:v>
                </c:pt>
                <c:pt idx="3104">
                  <c:v>12.34490241613548</c:v>
                </c:pt>
                <c:pt idx="3105">
                  <c:v>12.34440486306191</c:v>
                </c:pt>
                <c:pt idx="3106">
                  <c:v>12.34390733476774</c:v>
                </c:pt>
                <c:pt idx="3107">
                  <c:v>12.34340998306426</c:v>
                </c:pt>
                <c:pt idx="3108">
                  <c:v>12.34291250431621</c:v>
                </c:pt>
                <c:pt idx="3109">
                  <c:v>12.34241505034242</c:v>
                </c:pt>
                <c:pt idx="3110">
                  <c:v>12.34191762114116</c:v>
                </c:pt>
                <c:pt idx="3111">
                  <c:v>12.34142021671071</c:v>
                </c:pt>
                <c:pt idx="3112">
                  <c:v>12.34092298882453</c:v>
                </c:pt>
                <c:pt idx="3113">
                  <c:v>12.34042563392297</c:v>
                </c:pt>
                <c:pt idx="3114">
                  <c:v>12.33992830378706</c:v>
                </c:pt>
                <c:pt idx="3115">
                  <c:v>12.33943099841507</c:v>
                </c:pt>
                <c:pt idx="3116">
                  <c:v>12.33893371780527</c:v>
                </c:pt>
                <c:pt idx="3117">
                  <c:v>12.33843661369336</c:v>
                </c:pt>
                <c:pt idx="3118">
                  <c:v>12.33793938259524</c:v>
                </c:pt>
                <c:pt idx="3119">
                  <c:v>12.33744217625415</c:v>
                </c:pt>
                <c:pt idx="3120">
                  <c:v>12.33694499466838</c:v>
                </c:pt>
                <c:pt idx="3121">
                  <c:v>12.3364478378362</c:v>
                </c:pt>
                <c:pt idx="3122">
                  <c:v>12.3359508574555</c:v>
                </c:pt>
                <c:pt idx="3123">
                  <c:v>12.33545375011777</c:v>
                </c:pt>
                <c:pt idx="3124">
                  <c:v>12.33495666752846</c:v>
                </c:pt>
                <c:pt idx="3125">
                  <c:v>12.33445960968585</c:v>
                </c:pt>
                <c:pt idx="3126">
                  <c:v>12.33396257658821</c:v>
                </c:pt>
                <c:pt idx="3127">
                  <c:v>12.33346571989571</c:v>
                </c:pt>
                <c:pt idx="3128">
                  <c:v>12.33296873627532</c:v>
                </c:pt>
                <c:pt idx="3129">
                  <c:v>12.33247177739473</c:v>
                </c:pt>
                <c:pt idx="3130">
                  <c:v>12.33197484325223</c:v>
                </c:pt>
                <c:pt idx="3131">
                  <c:v>12.33147793384611</c:v>
                </c:pt>
                <c:pt idx="3132">
                  <c:v>12.33098120079876</c:v>
                </c:pt>
                <c:pt idx="3133">
                  <c:v>12.33048434085266</c:v>
                </c:pt>
                <c:pt idx="3134">
                  <c:v>12.32998750563775</c:v>
                </c:pt>
                <c:pt idx="3135">
                  <c:v>12.32949069515233</c:v>
                </c:pt>
                <c:pt idx="3136">
                  <c:v>12.32899390939466</c:v>
                </c:pt>
                <c:pt idx="3137">
                  <c:v>12.32849729994945</c:v>
                </c:pt>
                <c:pt idx="3138">
                  <c:v>12.32800056363458</c:v>
                </c:pt>
                <c:pt idx="3139">
                  <c:v>12.32750385204231</c:v>
                </c:pt>
                <c:pt idx="3140">
                  <c:v>12.32700716517091</c:v>
                </c:pt>
                <c:pt idx="3141">
                  <c:v>12.32651050301867</c:v>
                </c:pt>
                <c:pt idx="3142">
                  <c:v>12.32601401713254</c:v>
                </c:pt>
                <c:pt idx="3143">
                  <c:v>12.32551740440588</c:v>
                </c:pt>
                <c:pt idx="3144">
                  <c:v>12.32502081639321</c:v>
                </c:pt>
                <c:pt idx="3145">
                  <c:v>12.3245242530928</c:v>
                </c:pt>
                <c:pt idx="3146">
                  <c:v>12.32402771450292</c:v>
                </c:pt>
                <c:pt idx="3147">
                  <c:v>12.32353135213286</c:v>
                </c:pt>
                <c:pt idx="3148">
                  <c:v>12.32303486295136</c:v>
                </c:pt>
                <c:pt idx="3149">
                  <c:v>12.32253839847524</c:v>
                </c:pt>
                <c:pt idx="3150">
                  <c:v>12.32204195870277</c:v>
                </c:pt>
                <c:pt idx="3151">
                  <c:v>12.32154554363224</c:v>
                </c:pt>
                <c:pt idx="3152">
                  <c:v>12.32104930473522</c:v>
                </c:pt>
                <c:pt idx="3153">
                  <c:v>12.32055293905584</c:v>
                </c:pt>
                <c:pt idx="3154">
                  <c:v>12.32005659807324</c:v>
                </c:pt>
                <c:pt idx="3155">
                  <c:v>12.31956028178568</c:v>
                </c:pt>
                <c:pt idx="3156">
                  <c:v>12.31906399019144</c:v>
                </c:pt>
                <c:pt idx="3157">
                  <c:v>12.31856787472444</c:v>
                </c:pt>
                <c:pt idx="3158">
                  <c:v>12.31807163250415</c:v>
                </c:pt>
                <c:pt idx="3159">
                  <c:v>12.31757541497202</c:v>
                </c:pt>
                <c:pt idx="3160">
                  <c:v>12.31707922212634</c:v>
                </c:pt>
                <c:pt idx="3161">
                  <c:v>12.31658305396537</c:v>
                </c:pt>
                <c:pt idx="3162">
                  <c:v>12.31608706188536</c:v>
                </c:pt>
                <c:pt idx="3163">
                  <c:v>12.31559094308113</c:v>
                </c:pt>
                <c:pt idx="3164">
                  <c:v>12.31509484895645</c:v>
                </c:pt>
                <c:pt idx="3165">
                  <c:v>12.3145987795096</c:v>
                </c:pt>
                <c:pt idx="3166">
                  <c:v>12.31410273473886</c:v>
                </c:pt>
                <c:pt idx="3167">
                  <c:v>12.31360686600283</c:v>
                </c:pt>
                <c:pt idx="3168">
                  <c:v>12.31311087057162</c:v>
                </c:pt>
                <c:pt idx="3169">
                  <c:v>12.31261489981136</c:v>
                </c:pt>
                <c:pt idx="3170">
                  <c:v>12.31211895372032</c:v>
                </c:pt>
                <c:pt idx="3171">
                  <c:v>12.31162303229678</c:v>
                </c:pt>
                <c:pt idx="3172">
                  <c:v>12.31112728686171</c:v>
                </c:pt>
                <c:pt idx="3173">
                  <c:v>12.3106314147605</c:v>
                </c:pt>
                <c:pt idx="3174">
                  <c:v>12.31013556732162</c:v>
                </c:pt>
                <c:pt idx="3175">
                  <c:v>12.30963974454336</c:v>
                </c:pt>
                <c:pt idx="3176">
                  <c:v>12.309143946424</c:v>
                </c:pt>
                <c:pt idx="3177">
                  <c:v>12.30864832424687</c:v>
                </c:pt>
                <c:pt idx="3178">
                  <c:v>12.30815257543262</c:v>
                </c:pt>
                <c:pt idx="3179">
                  <c:v>12.3076568512721</c:v>
                </c:pt>
                <c:pt idx="3180">
                  <c:v>12.30716115176359</c:v>
                </c:pt>
                <c:pt idx="3181">
                  <c:v>12.30666547690538</c:v>
                </c:pt>
                <c:pt idx="3182">
                  <c:v>12.3061699779432</c:v>
                </c:pt>
                <c:pt idx="3183">
                  <c:v>12.30567435237287</c:v>
                </c:pt>
                <c:pt idx="3184">
                  <c:v>12.3051787514477</c:v>
                </c:pt>
                <c:pt idx="3185">
                  <c:v>12.30468317516591</c:v>
                </c:pt>
                <c:pt idx="3186">
                  <c:v>12.30418762352582</c:v>
                </c:pt>
                <c:pt idx="3187">
                  <c:v>12.30369224773555</c:v>
                </c:pt>
                <c:pt idx="3188">
                  <c:v>12.30319674536615</c:v>
                </c:pt>
                <c:pt idx="3189">
                  <c:v>12.30270126763328</c:v>
                </c:pt>
                <c:pt idx="3190">
                  <c:v>12.30220581453521</c:v>
                </c:pt>
                <c:pt idx="3191">
                  <c:v>12.30171038607022</c:v>
                </c:pt>
                <c:pt idx="3192">
                  <c:v>12.30121513340886</c:v>
                </c:pt>
                <c:pt idx="3193">
                  <c:v>12.30071975419736</c:v>
                </c:pt>
                <c:pt idx="3194">
                  <c:v>12.30022439961378</c:v>
                </c:pt>
                <c:pt idx="3195">
                  <c:v>12.2997290696564</c:v>
                </c:pt>
                <c:pt idx="3196">
                  <c:v>12.29923376432349</c:v>
                </c:pt>
                <c:pt idx="3197">
                  <c:v>12.29873863474804</c:v>
                </c:pt>
                <c:pt idx="3198">
                  <c:v>12.29824337865142</c:v>
                </c:pt>
                <c:pt idx="3199">
                  <c:v>12.29774814717411</c:v>
                </c:pt>
                <c:pt idx="3200">
                  <c:v>12.2972529403144</c:v>
                </c:pt>
                <c:pt idx="3201">
                  <c:v>12.29675775807056</c:v>
                </c:pt>
                <c:pt idx="3202">
                  <c:v>12.29626275153801</c:v>
                </c:pt>
                <c:pt idx="3203">
                  <c:v>12.29576761851325</c:v>
                </c:pt>
                <c:pt idx="3204">
                  <c:v>12.2952725100992</c:v>
                </c:pt>
                <c:pt idx="3205">
                  <c:v>12.29477742629413</c:v>
                </c:pt>
                <c:pt idx="3206">
                  <c:v>12.29428236709635</c:v>
                </c:pt>
                <c:pt idx="3207">
                  <c:v>12.2937874835637</c:v>
                </c:pt>
                <c:pt idx="3208">
                  <c:v>12.2932924735678</c:v>
                </c:pt>
                <c:pt idx="3209">
                  <c:v>12.29279748817397</c:v>
                </c:pt>
                <c:pt idx="3210">
                  <c:v>12.29230252738055</c:v>
                </c:pt>
                <c:pt idx="3211">
                  <c:v>12.2918075911858</c:v>
                </c:pt>
                <c:pt idx="3212">
                  <c:v>12.29131283061006</c:v>
                </c:pt>
                <c:pt idx="3213">
                  <c:v>12.29081794359998</c:v>
                </c:pt>
                <c:pt idx="3214">
                  <c:v>12.2903230811834</c:v>
                </c:pt>
                <c:pt idx="3215">
                  <c:v>12.28982824335861</c:v>
                </c:pt>
                <c:pt idx="3216">
                  <c:v>12.28933343012388</c:v>
                </c:pt>
                <c:pt idx="3217">
                  <c:v>12.28883879246204</c:v>
                </c:pt>
                <c:pt idx="3218">
                  <c:v>12.28834402839479</c:v>
                </c:pt>
                <c:pt idx="3219">
                  <c:v>12.28784928891243</c:v>
                </c:pt>
                <c:pt idx="3220">
                  <c:v>12.28735457401326</c:v>
                </c:pt>
                <c:pt idx="3221">
                  <c:v>12.28685988369555</c:v>
                </c:pt>
                <c:pt idx="3222">
                  <c:v>12.28636536890462</c:v>
                </c:pt>
                <c:pt idx="3223">
                  <c:v>12.28587072773718</c:v>
                </c:pt>
                <c:pt idx="3224">
                  <c:v>12.28537611114604</c:v>
                </c:pt>
                <c:pt idx="3225">
                  <c:v>12.28488151912948</c:v>
                </c:pt>
                <c:pt idx="3226">
                  <c:v>12.28438695168578</c:v>
                </c:pt>
                <c:pt idx="3227">
                  <c:v>12.28389255972277</c:v>
                </c:pt>
                <c:pt idx="3228">
                  <c:v>12.28339804141214</c:v>
                </c:pt>
                <c:pt idx="3229">
                  <c:v>12.28290354779987</c:v>
                </c:pt>
                <c:pt idx="3230">
                  <c:v>12.28240907883348</c:v>
                </c:pt>
                <c:pt idx="3231">
                  <c:v>12.28191463443507</c:v>
                </c:pt>
                <c:pt idx="3232">
                  <c:v>12.28142036547495</c:v>
                </c:pt>
                <c:pt idx="3233">
                  <c:v>12.28092597019994</c:v>
                </c:pt>
                <c:pt idx="3234">
                  <c:v>12.28043159948785</c:v>
                </c:pt>
                <c:pt idx="3235">
                  <c:v>12.27993725333696</c:v>
                </c:pt>
                <c:pt idx="3236">
                  <c:v>12.27944293174561</c:v>
                </c:pt>
                <c:pt idx="3237">
                  <c:v>12.27894878554662</c:v>
                </c:pt>
                <c:pt idx="3238">
                  <c:v>12.27845451306177</c:v>
                </c:pt>
                <c:pt idx="3239">
                  <c:v>12.27796026513136</c:v>
                </c:pt>
                <c:pt idx="3240">
                  <c:v>12.27746604175373</c:v>
                </c:pt>
                <c:pt idx="3241">
                  <c:v>12.27697184292717</c:v>
                </c:pt>
                <c:pt idx="3242">
                  <c:v>12.27647781944707</c:v>
                </c:pt>
                <c:pt idx="3243">
                  <c:v>12.2759836697101</c:v>
                </c:pt>
                <c:pt idx="3244">
                  <c:v>12.27548954451914</c:v>
                </c:pt>
                <c:pt idx="3245">
                  <c:v>12.27499544387249</c:v>
                </c:pt>
                <c:pt idx="3246">
                  <c:v>12.27450136776848</c:v>
                </c:pt>
                <c:pt idx="3247">
                  <c:v>12.27400746696502</c:v>
                </c:pt>
                <c:pt idx="3248">
                  <c:v>12.2735134399337</c:v>
                </c:pt>
                <c:pt idx="3249">
                  <c:v>12.27301943743994</c:v>
                </c:pt>
                <c:pt idx="3250">
                  <c:v>12.27252545948205</c:v>
                </c:pt>
                <c:pt idx="3251">
                  <c:v>12.27203150605833</c:v>
                </c:pt>
                <c:pt idx="3252">
                  <c:v>12.2715377278893</c:v>
                </c:pt>
                <c:pt idx="3253">
                  <c:v>12.2710438235214</c:v>
                </c:pt>
                <c:pt idx="3254">
                  <c:v>12.2705499436826</c:v>
                </c:pt>
                <c:pt idx="3255">
                  <c:v>12.27005608837123</c:v>
                </c:pt>
                <c:pt idx="3256">
                  <c:v>12.2695622575856</c:v>
                </c:pt>
                <c:pt idx="3257">
                  <c:v>12.26906860200878</c:v>
                </c:pt>
                <c:pt idx="3258">
                  <c:v>12.26857482026206</c:v>
                </c:pt>
                <c:pt idx="3259">
                  <c:v>12.26808106303601</c:v>
                </c:pt>
                <c:pt idx="3260">
                  <c:v>12.26758733032895</c:v>
                </c:pt>
                <c:pt idx="3261">
                  <c:v>12.26709362213918</c:v>
                </c:pt>
                <c:pt idx="3262">
                  <c:v>12.26660008911238</c:v>
                </c:pt>
                <c:pt idx="3263">
                  <c:v>12.26610642994465</c:v>
                </c:pt>
                <c:pt idx="3264">
                  <c:v>12.26561279528915</c:v>
                </c:pt>
                <c:pt idx="3265">
                  <c:v>12.2651191851442</c:v>
                </c:pt>
                <c:pt idx="3266">
                  <c:v>12.26462559950808</c:v>
                </c:pt>
                <c:pt idx="3267">
                  <c:v>12.26413218898911</c:v>
                </c:pt>
                <c:pt idx="3268">
                  <c:v>12.26363865235817</c:v>
                </c:pt>
                <c:pt idx="3269">
                  <c:v>12.26314514023102</c:v>
                </c:pt>
                <c:pt idx="3270">
                  <c:v>12.26265165260597</c:v>
                </c:pt>
                <c:pt idx="3271">
                  <c:v>12.26215818948134</c:v>
                </c:pt>
                <c:pt idx="3272">
                  <c:v>12.26166490142803</c:v>
                </c:pt>
                <c:pt idx="3273">
                  <c:v>12.26117148729169</c:v>
                </c:pt>
                <c:pt idx="3274">
                  <c:v>12.26067809765071</c:v>
                </c:pt>
                <c:pt idx="3275">
                  <c:v>12.26018473250341</c:v>
                </c:pt>
                <c:pt idx="3276">
                  <c:v>12.25969139184808</c:v>
                </c:pt>
                <c:pt idx="3277">
                  <c:v>12.25919822621827</c:v>
                </c:pt>
                <c:pt idx="3278">
                  <c:v>12.25870493453437</c:v>
                </c:pt>
                <c:pt idx="3279">
                  <c:v>12.25821166733739</c:v>
                </c:pt>
                <c:pt idx="3280">
                  <c:v>12.25771842462565</c:v>
                </c:pt>
                <c:pt idx="3281">
                  <c:v>12.25722520639746</c:v>
                </c:pt>
                <c:pt idx="3282">
                  <c:v>12.256732163149</c:v>
                </c:pt>
                <c:pt idx="3283">
                  <c:v>12.25623899387538</c:v>
                </c:pt>
                <c:pt idx="3284">
                  <c:v>12.25574584908026</c:v>
                </c:pt>
                <c:pt idx="3285">
                  <c:v>12.25525272876194</c:v>
                </c:pt>
                <c:pt idx="3286">
                  <c:v>12.25475963291874</c:v>
                </c:pt>
                <c:pt idx="3287">
                  <c:v>12.2542667120095</c:v>
                </c:pt>
                <c:pt idx="3288">
                  <c:v>12.25377366510401</c:v>
                </c:pt>
                <c:pt idx="3289">
                  <c:v>12.2532806426686</c:v>
                </c:pt>
                <c:pt idx="3290">
                  <c:v>12.25278764470155</c:v>
                </c:pt>
                <c:pt idx="3291">
                  <c:v>12.25229467120121</c:v>
                </c:pt>
                <c:pt idx="3292">
                  <c:v>12.25180187258906</c:v>
                </c:pt>
                <c:pt idx="3293">
                  <c:v>12.25130894800958</c:v>
                </c:pt>
                <c:pt idx="3294">
                  <c:v>12.25081604789174</c:v>
                </c:pt>
                <c:pt idx="3295">
                  <c:v>12.25032317223385</c:v>
                </c:pt>
                <c:pt idx="3296">
                  <c:v>12.24983032103423</c:v>
                </c:pt>
                <c:pt idx="3297">
                  <c:v>12.24933764467707</c:v>
                </c:pt>
                <c:pt idx="3298">
                  <c:v>12.24884484238148</c:v>
                </c:pt>
                <c:pt idx="3299">
                  <c:v>12.2483520645391</c:v>
                </c:pt>
                <c:pt idx="3300">
                  <c:v>12.24785931114825</c:v>
                </c:pt>
                <c:pt idx="3301">
                  <c:v>12.24736658220725</c:v>
                </c:pt>
                <c:pt idx="3302">
                  <c:v>12.246874028063</c:v>
                </c:pt>
                <c:pt idx="3303">
                  <c:v>12.24638134800917</c:v>
                </c:pt>
                <c:pt idx="3304">
                  <c:v>12.24588869240015</c:v>
                </c:pt>
                <c:pt idx="3305">
                  <c:v>12.24539606123424</c:v>
                </c:pt>
                <c:pt idx="3306">
                  <c:v>12.24490345450975</c:v>
                </c:pt>
                <c:pt idx="3307">
                  <c:v>12.2444110225363</c:v>
                </c:pt>
                <c:pt idx="3308">
                  <c:v>12.24391846468216</c:v>
                </c:pt>
                <c:pt idx="3309">
                  <c:v>12.24342593126441</c:v>
                </c:pt>
                <c:pt idx="3310">
                  <c:v>12.24293342228135</c:v>
                </c:pt>
                <c:pt idx="3311">
                  <c:v>12.2424409377313</c:v>
                </c:pt>
                <c:pt idx="3312">
                  <c:v>12.24194862788658</c:v>
                </c:pt>
                <c:pt idx="3313">
                  <c:v>12.24145619219005</c:v>
                </c:pt>
                <c:pt idx="3314">
                  <c:v>12.24096378092148</c:v>
                </c:pt>
                <c:pt idx="3315">
                  <c:v>12.24047139407919</c:v>
                </c:pt>
                <c:pt idx="3316">
                  <c:v>12.2399790316615</c:v>
                </c:pt>
                <c:pt idx="3317">
                  <c:v>12.23948684390347</c:v>
                </c:pt>
                <c:pt idx="3318">
                  <c:v>12.23899453032247</c:v>
                </c:pt>
                <c:pt idx="3319">
                  <c:v>12.23850224116102</c:v>
                </c:pt>
                <c:pt idx="3320">
                  <c:v>12.23800997641744</c:v>
                </c:pt>
                <c:pt idx="3321">
                  <c:v>12.23751773609005</c:v>
                </c:pt>
                <c:pt idx="3322">
                  <c:v>12.23702567037665</c:v>
                </c:pt>
                <c:pt idx="3323">
                  <c:v>12.23653347886913</c:v>
                </c:pt>
                <c:pt idx="3324">
                  <c:v>12.23604131177276</c:v>
                </c:pt>
                <c:pt idx="3325">
                  <c:v>12.23554916908584</c:v>
                </c:pt>
                <c:pt idx="3326">
                  <c:v>12.2350570508067</c:v>
                </c:pt>
                <c:pt idx="3327">
                  <c:v>12.2345651070959</c:v>
                </c:pt>
                <c:pt idx="3328">
                  <c:v>12.23407303761982</c:v>
                </c:pt>
                <c:pt idx="3329">
                  <c:v>12.23358099254647</c:v>
                </c:pt>
                <c:pt idx="3330">
                  <c:v>12.23308897187417</c:v>
                </c:pt>
                <c:pt idx="3331">
                  <c:v>12.23259697560125</c:v>
                </c:pt>
                <c:pt idx="3332">
                  <c:v>12.23210515385103</c:v>
                </c:pt>
                <c:pt idx="3333">
                  <c:v>12.23161320636436</c:v>
                </c:pt>
                <c:pt idx="3334">
                  <c:v>12.23112128327201</c:v>
                </c:pt>
                <c:pt idx="3335">
                  <c:v>12.23062938457231</c:v>
                </c:pt>
                <c:pt idx="3336">
                  <c:v>12.23013751026358</c:v>
                </c:pt>
                <c:pt idx="3337">
                  <c:v>12.22964581043194</c:v>
                </c:pt>
                <c:pt idx="3338">
                  <c:v>12.22915398489265</c:v>
                </c:pt>
                <c:pt idx="3339">
                  <c:v>12.22866218373929</c:v>
                </c:pt>
                <c:pt idx="3340">
                  <c:v>12.22817040697018</c:v>
                </c:pt>
                <c:pt idx="3341">
                  <c:v>12.22767865458363</c:v>
                </c:pt>
                <c:pt idx="3342">
                  <c:v>12.22718707662857</c:v>
                </c:pt>
                <c:pt idx="3343">
                  <c:v>12.22669537299467</c:v>
                </c:pt>
                <c:pt idx="3344">
                  <c:v>12.22620369373829</c:v>
                </c:pt>
                <c:pt idx="3345">
                  <c:v>12.22571203885777</c:v>
                </c:pt>
                <c:pt idx="3346">
                  <c:v>12.2252204083514</c:v>
                </c:pt>
                <c:pt idx="3347">
                  <c:v>12.22472895223093</c:v>
                </c:pt>
                <c:pt idx="3348">
                  <c:v>12.22423737046043</c:v>
                </c:pt>
                <c:pt idx="3349">
                  <c:v>12.22374581305905</c:v>
                </c:pt>
                <c:pt idx="3350">
                  <c:v>12.22325428002512</c:v>
                </c:pt>
                <c:pt idx="3351">
                  <c:v>12.22276277135696</c:v>
                </c:pt>
                <c:pt idx="3352">
                  <c:v>12.22227143702912</c:v>
                </c:pt>
                <c:pt idx="3353">
                  <c:v>12.22177997708003</c:v>
                </c:pt>
                <c:pt idx="3354">
                  <c:v>12.22128854149167</c:v>
                </c:pt>
                <c:pt idx="3355">
                  <c:v>12.22079713026236</c:v>
                </c:pt>
                <c:pt idx="3356">
                  <c:v>12.22030574339043</c:v>
                </c:pt>
                <c:pt idx="3357">
                  <c:v>12.21981453081327</c:v>
                </c:pt>
                <c:pt idx="3358">
                  <c:v>12.21932319264362</c:v>
                </c:pt>
                <c:pt idx="3359">
                  <c:v>12.21883187882631</c:v>
                </c:pt>
                <c:pt idx="3360">
                  <c:v>12.21834058935967</c:v>
                </c:pt>
                <c:pt idx="3361">
                  <c:v>12.21784932424201</c:v>
                </c:pt>
                <c:pt idx="3362">
                  <c:v>12.21735823337357</c:v>
                </c:pt>
                <c:pt idx="3363">
                  <c:v>12.21686701694142</c:v>
                </c:pt>
                <c:pt idx="3364">
                  <c:v>12.21637582485321</c:v>
                </c:pt>
                <c:pt idx="3365">
                  <c:v>12.2158846571073</c:v>
                </c:pt>
                <c:pt idx="3366">
                  <c:v>12.21539351370195</c:v>
                </c:pt>
                <c:pt idx="3367">
                  <c:v>12.21490254450032</c:v>
                </c:pt>
                <c:pt idx="3368">
                  <c:v>12.21441144976371</c:v>
                </c:pt>
                <c:pt idx="3369">
                  <c:v>12.21392037936267</c:v>
                </c:pt>
                <c:pt idx="3370">
                  <c:v>12.21342933329552</c:v>
                </c:pt>
                <c:pt idx="3371">
                  <c:v>12.21293831156057</c:v>
                </c:pt>
                <c:pt idx="3372">
                  <c:v>12.21244746398382</c:v>
                </c:pt>
                <c:pt idx="3373">
                  <c:v>12.21195649090084</c:v>
                </c:pt>
                <c:pt idx="3374">
                  <c:v>12.21146554214504</c:v>
                </c:pt>
                <c:pt idx="3375">
                  <c:v>12.21097461771474</c:v>
                </c:pt>
                <c:pt idx="3376">
                  <c:v>12.21048371760827</c:v>
                </c:pt>
                <c:pt idx="3377">
                  <c:v>12.20999299161448</c:v>
                </c:pt>
                <c:pt idx="3378">
                  <c:v>12.20950214014321</c:v>
                </c:pt>
                <c:pt idx="3379">
                  <c:v>12.20901131299073</c:v>
                </c:pt>
                <c:pt idx="3380">
                  <c:v>12.20852051015538</c:v>
                </c:pt>
                <c:pt idx="3381">
                  <c:v>12.20802973163546</c:v>
                </c:pt>
                <c:pt idx="3382">
                  <c:v>12.20753912718277</c:v>
                </c:pt>
                <c:pt idx="3383">
                  <c:v>12.2070483972813</c:v>
                </c:pt>
                <c:pt idx="3384">
                  <c:v>12.20655769169025</c:v>
                </c:pt>
                <c:pt idx="3385">
                  <c:v>12.20606701040794</c:v>
                </c:pt>
                <c:pt idx="3386">
                  <c:v>12.2055763534327</c:v>
                </c:pt>
                <c:pt idx="3387">
                  <c:v>12.2050858704792</c:v>
                </c:pt>
                <c:pt idx="3388">
                  <c:v>12.20459526210564</c:v>
                </c:pt>
                <c:pt idx="3389">
                  <c:v>12.20410467803412</c:v>
                </c:pt>
                <c:pt idx="3390">
                  <c:v>12.20361411826297</c:v>
                </c:pt>
                <c:pt idx="3391">
                  <c:v>12.20312358279051</c:v>
                </c:pt>
                <c:pt idx="3392">
                  <c:v>12.20263322129435</c:v>
                </c:pt>
                <c:pt idx="3393">
                  <c:v>12.20214273440683</c:v>
                </c:pt>
                <c:pt idx="3394">
                  <c:v>12.20165227181298</c:v>
                </c:pt>
                <c:pt idx="3395">
                  <c:v>12.20116183351111</c:v>
                </c:pt>
                <c:pt idx="3396">
                  <c:v>12.20067141949956</c:v>
                </c:pt>
                <c:pt idx="3397">
                  <c:v>12.20018117941889</c:v>
                </c:pt>
                <c:pt idx="3398">
                  <c:v>12.19969081397554</c:v>
                </c:pt>
                <c:pt idx="3399">
                  <c:v>12.19920047281748</c:v>
                </c:pt>
                <c:pt idx="3400">
                  <c:v>12.19871015594304</c:v>
                </c:pt>
                <c:pt idx="3401">
                  <c:v>12.19821986335055</c:v>
                </c:pt>
                <c:pt idx="3402">
                  <c:v>12.19772974464351</c:v>
                </c:pt>
                <c:pt idx="3403">
                  <c:v>12.19723950060248</c:v>
                </c:pt>
                <c:pt idx="3404">
                  <c:v>12.19674928083837</c:v>
                </c:pt>
                <c:pt idx="3405">
                  <c:v>12.19625908534952</c:v>
                </c:pt>
                <c:pt idx="3406">
                  <c:v>12.19576891413424</c:v>
                </c:pt>
                <c:pt idx="3407">
                  <c:v>12.19527891675901</c:v>
                </c:pt>
                <c:pt idx="3408">
                  <c:v>12.19478879407845</c:v>
                </c:pt>
                <c:pt idx="3409">
                  <c:v>12.19429869566646</c:v>
                </c:pt>
                <c:pt idx="3410">
                  <c:v>12.19380862152135</c:v>
                </c:pt>
                <c:pt idx="3411">
                  <c:v>12.19331857164145</c:v>
                </c:pt>
                <c:pt idx="3412">
                  <c:v>12.19282869555621</c:v>
                </c:pt>
                <c:pt idx="3413">
                  <c:v>12.19233869419431</c:v>
                </c:pt>
                <c:pt idx="3414">
                  <c:v>12.1918487170926</c:v>
                </c:pt>
                <c:pt idx="3415">
                  <c:v>12.19135876424941</c:v>
                </c:pt>
                <c:pt idx="3416">
                  <c:v>12.19086883566307</c:v>
                </c:pt>
                <c:pt idx="3417">
                  <c:v>12.19037908082602</c:v>
                </c:pt>
                <c:pt idx="3418">
                  <c:v>12.18988920074096</c:v>
                </c:pt>
                <c:pt idx="3419">
                  <c:v>12.18939934490773</c:v>
                </c:pt>
                <c:pt idx="3420">
                  <c:v>12.18890951332466</c:v>
                </c:pt>
                <c:pt idx="3421">
                  <c:v>12.18841970599007</c:v>
                </c:pt>
                <c:pt idx="3422">
                  <c:v>12.18793007235942</c:v>
                </c:pt>
                <c:pt idx="3423">
                  <c:v>12.1874403135094</c:v>
                </c:pt>
                <c:pt idx="3424">
                  <c:v>12.18695057890284</c:v>
                </c:pt>
                <c:pt idx="3425">
                  <c:v>12.18646086853808</c:v>
                </c:pt>
                <c:pt idx="3426">
                  <c:v>12.18597118241345</c:v>
                </c:pt>
                <c:pt idx="3427">
                  <c:v>12.18548166994742</c:v>
                </c:pt>
                <c:pt idx="3428">
                  <c:v>12.18499203229064</c:v>
                </c:pt>
                <c:pt idx="3429">
                  <c:v>12.18450241886898</c:v>
                </c:pt>
                <c:pt idx="3430">
                  <c:v>12.18401282968076</c:v>
                </c:pt>
                <c:pt idx="3431">
                  <c:v>12.18352326472432</c:v>
                </c:pt>
                <c:pt idx="3432">
                  <c:v>12.18303387338113</c:v>
                </c:pt>
                <c:pt idx="3433">
                  <c:v>12.18254435687583</c:v>
                </c:pt>
                <c:pt idx="3434">
                  <c:v>12.18205486459728</c:v>
                </c:pt>
                <c:pt idx="3435">
                  <c:v>12.18156539654382</c:v>
                </c:pt>
                <c:pt idx="3436">
                  <c:v>12.18107595271379</c:v>
                </c:pt>
                <c:pt idx="3437">
                  <c:v>12.1805866824517</c:v>
                </c:pt>
                <c:pt idx="3438">
                  <c:v>12.18009728705611</c:v>
                </c:pt>
                <c:pt idx="3439">
                  <c:v>12.17960791600864</c:v>
                </c:pt>
                <c:pt idx="3440">
                  <c:v>12.1791185691833</c:v>
                </c:pt>
                <c:pt idx="3441">
                  <c:v>12.17862924657536</c:v>
                </c:pt>
                <c:pt idx="3442">
                  <c:v>12.1781400974924</c:v>
                </c:pt>
                <c:pt idx="3443">
                  <c:v>12.17765082330693</c:v>
                </c:pt>
                <c:pt idx="3444">
                  <c:v>12.17716157333392</c:v>
                </c:pt>
                <c:pt idx="3445">
                  <c:v>12.17667234757172</c:v>
                </c:pt>
                <c:pt idx="3446">
                  <c:v>12.17618314601866</c:v>
                </c:pt>
                <c:pt idx="3447">
                  <c:v>12.1756941179454</c:v>
                </c:pt>
                <c:pt idx="3448">
                  <c:v>12.1752049647983</c:v>
                </c:pt>
                <c:pt idx="3449">
                  <c:v>12.1747158358554</c:v>
                </c:pt>
                <c:pt idx="3450">
                  <c:v>12.17422673111505</c:v>
                </c:pt>
                <c:pt idx="3451">
                  <c:v>12.17373765057561</c:v>
                </c:pt>
                <c:pt idx="3452">
                  <c:v>12.17324874347076</c:v>
                </c:pt>
                <c:pt idx="3453">
                  <c:v>12.17275971132077</c:v>
                </c:pt>
                <c:pt idx="3454">
                  <c:v>12.17227070336674</c:v>
                </c:pt>
                <c:pt idx="3455">
                  <c:v>12.171781719607</c:v>
                </c:pt>
                <c:pt idx="3456">
                  <c:v>12.17129276003991</c:v>
                </c:pt>
                <c:pt idx="3457">
                  <c:v>12.17080397386226</c:v>
                </c:pt>
                <c:pt idx="3458">
                  <c:v>12.17031506266814</c:v>
                </c:pt>
                <c:pt idx="3459">
                  <c:v>12.16982617566172</c:v>
                </c:pt>
                <c:pt idx="3460">
                  <c:v>12.16933731284136</c:v>
                </c:pt>
                <c:pt idx="3461">
                  <c:v>12.1688484742054</c:v>
                </c:pt>
                <c:pt idx="3462">
                  <c:v>12.16835980891373</c:v>
                </c:pt>
                <c:pt idx="3463">
                  <c:v>12.16787101863425</c:v>
                </c:pt>
                <c:pt idx="3464">
                  <c:v>12.16738225253424</c:v>
                </c:pt>
                <c:pt idx="3465">
                  <c:v>12.16689351061203</c:v>
                </c:pt>
                <c:pt idx="3466">
                  <c:v>12.166404792866</c:v>
                </c:pt>
                <c:pt idx="3467">
                  <c:v>12.16591624841911</c:v>
                </c:pt>
                <c:pt idx="3468">
                  <c:v>12.16542757901307</c:v>
                </c:pt>
                <c:pt idx="3469">
                  <c:v>12.16493893377825</c:v>
                </c:pt>
                <c:pt idx="3470">
                  <c:v>12.16445031271301</c:v>
                </c:pt>
                <c:pt idx="3471">
                  <c:v>12.16396171581569</c:v>
                </c:pt>
                <c:pt idx="3472">
                  <c:v>12.16347329217243</c:v>
                </c:pt>
                <c:pt idx="3473">
                  <c:v>12.16298474359865</c:v>
                </c:pt>
                <c:pt idx="3474">
                  <c:v>12.16249621918786</c:v>
                </c:pt>
                <c:pt idx="3475">
                  <c:v>12.1620077189384</c:v>
                </c:pt>
                <c:pt idx="3476">
                  <c:v>12.16151924284864</c:v>
                </c:pt>
                <c:pt idx="3477">
                  <c:v>12.16103093996784</c:v>
                </c:pt>
                <c:pt idx="3478">
                  <c:v>12.16054251218515</c:v>
                </c:pt>
                <c:pt idx="3479">
                  <c:v>12.16005410855722</c:v>
                </c:pt>
                <c:pt idx="3480">
                  <c:v>12.1595657290824</c:v>
                </c:pt>
                <c:pt idx="3481">
                  <c:v>12.15907737375903</c:v>
                </c:pt>
                <c:pt idx="3482">
                  <c:v>12.15858919159956</c:v>
                </c:pt>
                <c:pt idx="3483">
                  <c:v>12.15810088456682</c:v>
                </c:pt>
                <c:pt idx="3484">
                  <c:v>12.15761260168062</c:v>
                </c:pt>
                <c:pt idx="3485">
                  <c:v>12.1571243429393</c:v>
                </c:pt>
                <c:pt idx="3486">
                  <c:v>12.15663610834121</c:v>
                </c:pt>
                <c:pt idx="3487">
                  <c:v>12.15614804686194</c:v>
                </c:pt>
                <c:pt idx="3488">
                  <c:v>12.15565986053803</c:v>
                </c:pt>
                <c:pt idx="3489">
                  <c:v>12.15517169835242</c:v>
                </c:pt>
                <c:pt idx="3490">
                  <c:v>12.15468356030348</c:v>
                </c:pt>
                <c:pt idx="3491">
                  <c:v>12.15419544638956</c:v>
                </c:pt>
                <c:pt idx="3492">
                  <c:v>12.15370750554942</c:v>
                </c:pt>
                <c:pt idx="3493">
                  <c:v>12.15321943989323</c:v>
                </c:pt>
                <c:pt idx="3494">
                  <c:v>12.15273139836713</c:v>
                </c:pt>
                <c:pt idx="3495">
                  <c:v>12.15224338096947</c:v>
                </c:pt>
                <c:pt idx="3496">
                  <c:v>12.15175538769861</c:v>
                </c:pt>
                <c:pt idx="3497">
                  <c:v>12.15126756745651</c:v>
                </c:pt>
                <c:pt idx="3498">
                  <c:v>12.15077962242697</c:v>
                </c:pt>
                <c:pt idx="3499">
                  <c:v>12.15029170151929</c:v>
                </c:pt>
                <c:pt idx="3500">
                  <c:v>12.14980380473184</c:v>
                </c:pt>
                <c:pt idx="3501">
                  <c:v>12.14931593206298</c:v>
                </c:pt>
                <c:pt idx="3502">
                  <c:v>12.14882823237787</c:v>
                </c:pt>
                <c:pt idx="3503">
                  <c:v>12.1483404079339</c:v>
                </c:pt>
                <c:pt idx="3504">
                  <c:v>12.14785260760359</c:v>
                </c:pt>
                <c:pt idx="3505">
                  <c:v>12.1473648313853</c:v>
                </c:pt>
                <c:pt idx="3506">
                  <c:v>12.14687707927739</c:v>
                </c:pt>
                <c:pt idx="3507">
                  <c:v>12.14638950010822</c:v>
                </c:pt>
                <c:pt idx="3508">
                  <c:v>12.14590179620878</c:v>
                </c:pt>
                <c:pt idx="3509">
                  <c:v>12.1454141164148</c:v>
                </c:pt>
                <c:pt idx="3510">
                  <c:v>12.14492646072463</c:v>
                </c:pt>
                <c:pt idx="3511">
                  <c:v>12.14443882913663</c:v>
                </c:pt>
                <c:pt idx="3512">
                  <c:v>12.1439513704424</c:v>
                </c:pt>
                <c:pt idx="3513">
                  <c:v>12.14346378704647</c:v>
                </c:pt>
                <c:pt idx="3514">
                  <c:v>12.1429762277478</c:v>
                </c:pt>
                <c:pt idx="3515">
                  <c:v>12.14248869254473</c:v>
                </c:pt>
                <c:pt idx="3516">
                  <c:v>12.14200118143563</c:v>
                </c:pt>
                <c:pt idx="3517">
                  <c:v>12.14151384317534</c:v>
                </c:pt>
                <c:pt idx="3518">
                  <c:v>12.14102638024191</c:v>
                </c:pt>
                <c:pt idx="3519">
                  <c:v>12.14053894139754</c:v>
                </c:pt>
                <c:pt idx="3520">
                  <c:v>12.14005152664058</c:v>
                </c:pt>
                <c:pt idx="3521">
                  <c:v>12.1395641359694</c:v>
                </c:pt>
                <c:pt idx="3522">
                  <c:v>12.13907691810207</c:v>
                </c:pt>
                <c:pt idx="3523">
                  <c:v>12.13858957559016</c:v>
                </c:pt>
                <c:pt idx="3524">
                  <c:v>12.13810225715911</c:v>
                </c:pt>
                <c:pt idx="3525">
                  <c:v>12.13761496280728</c:v>
                </c:pt>
                <c:pt idx="3526">
                  <c:v>12.13712769253303</c:v>
                </c:pt>
                <c:pt idx="3527">
                  <c:v>12.13664059501771</c:v>
                </c:pt>
                <c:pt idx="3528">
                  <c:v>12.13615337288636</c:v>
                </c:pt>
                <c:pt idx="3529">
                  <c:v>12.13566617482768</c:v>
                </c:pt>
                <c:pt idx="3530">
                  <c:v>12.13517900084002</c:v>
                </c:pt>
                <c:pt idx="3531">
                  <c:v>12.13469185092175</c:v>
                </c:pt>
                <c:pt idx="3532">
                  <c:v>12.1342048737175</c:v>
                </c:pt>
                <c:pt idx="3533">
                  <c:v>12.13371777192576</c:v>
                </c:pt>
                <c:pt idx="3534">
                  <c:v>12.1332306941985</c:v>
                </c:pt>
                <c:pt idx="3535">
                  <c:v>12.13274364053408</c:v>
                </c:pt>
                <c:pt idx="3536">
                  <c:v>12.13225661093086</c:v>
                </c:pt>
                <c:pt idx="3537">
                  <c:v>12.13176975399677</c:v>
                </c:pt>
                <c:pt idx="3538">
                  <c:v>12.13128277250372</c:v>
                </c:pt>
                <c:pt idx="3539">
                  <c:v>12.13079581506696</c:v>
                </c:pt>
                <c:pt idx="3540">
                  <c:v>12.13030888168486</c:v>
                </c:pt>
                <c:pt idx="3541">
                  <c:v>12.12982197235578</c:v>
                </c:pt>
                <c:pt idx="3542">
                  <c:v>12.12933523565095</c:v>
                </c:pt>
                <c:pt idx="3543">
                  <c:v>12.12884837441567</c:v>
                </c:pt>
                <c:pt idx="3544">
                  <c:v>12.12836153722851</c:v>
                </c:pt>
                <c:pt idx="3545">
                  <c:v>12.12787472408784</c:v>
                </c:pt>
                <c:pt idx="3546">
                  <c:v>12.12738793499201</c:v>
                </c:pt>
                <c:pt idx="3547">
                  <c:v>12.12690131847556</c:v>
                </c:pt>
                <c:pt idx="3548">
                  <c:v>12.12641457745718</c:v>
                </c:pt>
                <c:pt idx="3549">
                  <c:v>12.12592786047874</c:v>
                </c:pt>
                <c:pt idx="3550">
                  <c:v>12.12544116753861</c:v>
                </c:pt>
                <c:pt idx="3551">
                  <c:v>12.12495449863515</c:v>
                </c:pt>
                <c:pt idx="3552">
                  <c:v>12.12446800226623</c:v>
                </c:pt>
                <c:pt idx="3553">
                  <c:v>12.12398138142387</c:v>
                </c:pt>
                <c:pt idx="3554">
                  <c:v>12.1234947846133</c:v>
                </c:pt>
                <c:pt idx="3555">
                  <c:v>12.12300821183285</c:v>
                </c:pt>
                <c:pt idx="3556">
                  <c:v>12.12252166308091</c:v>
                </c:pt>
                <c:pt idx="3557">
                  <c:v>12.12203528681868</c:v>
                </c:pt>
                <c:pt idx="3558">
                  <c:v>12.12154878611151</c:v>
                </c:pt>
                <c:pt idx="3559">
                  <c:v>12.12106230942795</c:v>
                </c:pt>
                <c:pt idx="3560">
                  <c:v>12.12057585676636</c:v>
                </c:pt>
                <c:pt idx="3561">
                  <c:v>12.1200894281251</c:v>
                </c:pt>
                <c:pt idx="3562">
                  <c:v>12.11960317192874</c:v>
                </c:pt>
                <c:pt idx="3563">
                  <c:v>12.11911679131593</c:v>
                </c:pt>
                <c:pt idx="3564">
                  <c:v>12.11863043471856</c:v>
                </c:pt>
                <c:pt idx="3565">
                  <c:v>12.118144102135</c:v>
                </c:pt>
                <c:pt idx="3566">
                  <c:v>12.11765779356362</c:v>
                </c:pt>
                <c:pt idx="3567">
                  <c:v>12.11717165739233</c:v>
                </c:pt>
                <c:pt idx="3568">
                  <c:v>12.11668539683308</c:v>
                </c:pt>
                <c:pt idx="3569">
                  <c:v>12.1161991602811</c:v>
                </c:pt>
                <c:pt idx="3570">
                  <c:v>12.11571294773478</c:v>
                </c:pt>
                <c:pt idx="3571">
                  <c:v>12.11522675919247</c:v>
                </c:pt>
                <c:pt idx="3572">
                  <c:v>12.11474074300548</c:v>
                </c:pt>
                <c:pt idx="3573">
                  <c:v>12.114254602459</c:v>
                </c:pt>
                <c:pt idx="3574">
                  <c:v>12.11376848591163</c:v>
                </c:pt>
                <c:pt idx="3575">
                  <c:v>12.11328239336177</c:v>
                </c:pt>
                <c:pt idx="3576">
                  <c:v>12.11279632480777</c:v>
                </c:pt>
                <c:pt idx="3577">
                  <c:v>12.11231042856432</c:v>
                </c:pt>
                <c:pt idx="3578">
                  <c:v>12.11182440798983</c:v>
                </c:pt>
                <c:pt idx="3579">
                  <c:v>12.11133841140632</c:v>
                </c:pt>
                <c:pt idx="3580">
                  <c:v>12.11085243881215</c:v>
                </c:pt>
                <c:pt idx="3581">
                  <c:v>12.1103664902057</c:v>
                </c:pt>
                <c:pt idx="3582">
                  <c:v>12.10988071386505</c:v>
                </c:pt>
                <c:pt idx="3583">
                  <c:v>12.10939481322182</c:v>
                </c:pt>
                <c:pt idx="3584">
                  <c:v>12.10890893656141</c:v>
                </c:pt>
                <c:pt idx="3585">
                  <c:v>12.1084230838822</c:v>
                </c:pt>
                <c:pt idx="3586">
                  <c:v>12.10793725518257</c:v>
                </c:pt>
                <c:pt idx="3587">
                  <c:v>12.107451598704</c:v>
                </c:pt>
                <c:pt idx="3588">
                  <c:v>12.1069658179513</c:v>
                </c:pt>
                <c:pt idx="3589">
                  <c:v>12.10648006117328</c:v>
                </c:pt>
                <c:pt idx="3590">
                  <c:v>12.10599432836832</c:v>
                </c:pt>
                <c:pt idx="3591">
                  <c:v>12.10550861953478</c:v>
                </c:pt>
                <c:pt idx="3592">
                  <c:v>12.1050230828776</c:v>
                </c:pt>
                <c:pt idx="3593">
                  <c:v>12.10453742197472</c:v>
                </c:pt>
                <c:pt idx="3594">
                  <c:v>12.10405178503838</c:v>
                </c:pt>
                <c:pt idx="3595">
                  <c:v>12.10356617206696</c:v>
                </c:pt>
                <c:pt idx="3596">
                  <c:v>12.10308058305883</c:v>
                </c:pt>
                <c:pt idx="3597">
                  <c:v>12.10259516618236</c:v>
                </c:pt>
                <c:pt idx="3598">
                  <c:v>12.10210962508862</c:v>
                </c:pt>
                <c:pt idx="3599">
                  <c:v>12.10162410795328</c:v>
                </c:pt>
                <c:pt idx="3600">
                  <c:v>12.10113861477472</c:v>
                </c:pt>
                <c:pt idx="3601">
                  <c:v>12.10065314555132</c:v>
                </c:pt>
                <c:pt idx="3602">
                  <c:v>12.1001678484149</c:v>
                </c:pt>
                <c:pt idx="3603">
                  <c:v>12.09968242708963</c:v>
                </c:pt>
                <c:pt idx="3604">
                  <c:v>12.09919702971462</c:v>
                </c:pt>
                <c:pt idx="3605">
                  <c:v>12.09871165628828</c:v>
                </c:pt>
                <c:pt idx="3606">
                  <c:v>12.09822630680896</c:v>
                </c:pt>
                <c:pt idx="3607">
                  <c:v>12.09774112937194</c:v>
                </c:pt>
                <c:pt idx="3608">
                  <c:v>12.09725582777448</c:v>
                </c:pt>
                <c:pt idx="3609">
                  <c:v>12.09677055011918</c:v>
                </c:pt>
                <c:pt idx="3610">
                  <c:v>12.0962852964044</c:v>
                </c:pt>
                <c:pt idx="3611">
                  <c:v>12.09580006662852</c:v>
                </c:pt>
                <c:pt idx="3612">
                  <c:v>12.0953150088503</c:v>
                </c:pt>
                <c:pt idx="3613">
                  <c:v>12.09482982694004</c:v>
                </c:pt>
                <c:pt idx="3614">
                  <c:v>12.0943446689638</c:v>
                </c:pt>
                <c:pt idx="3615">
                  <c:v>12.09385953491997</c:v>
                </c:pt>
                <c:pt idx="3616">
                  <c:v>12.09337442480692</c:v>
                </c:pt>
                <c:pt idx="3617">
                  <c:v>12.0928894866469</c:v>
                </c:pt>
                <c:pt idx="3618">
                  <c:v>12.09240442438322</c:v>
                </c:pt>
                <c:pt idx="3619">
                  <c:v>12.09191938604545</c:v>
                </c:pt>
                <c:pt idx="3620">
                  <c:v>12.09143437163197</c:v>
                </c:pt>
                <c:pt idx="3621">
                  <c:v>12.09094938114114</c:v>
                </c:pt>
                <c:pt idx="3622">
                  <c:v>12.09046456255873</c:v>
                </c:pt>
                <c:pt idx="3623">
                  <c:v>12.08997961990106</c:v>
                </c:pt>
                <c:pt idx="3624">
                  <c:v>12.08949470116117</c:v>
                </c:pt>
                <c:pt idx="3625">
                  <c:v>12.08900980633746</c:v>
                </c:pt>
                <c:pt idx="3626">
                  <c:v>12.0885249354283</c:v>
                </c:pt>
                <c:pt idx="3627">
                  <c:v>12.08804023638293</c:v>
                </c:pt>
                <c:pt idx="3628">
                  <c:v>12.0875554132907</c:v>
                </c:pt>
                <c:pt idx="3629">
                  <c:v>12.08707061410813</c:v>
                </c:pt>
                <c:pt idx="3630">
                  <c:v>12.08658583883363</c:v>
                </c:pt>
                <c:pt idx="3631">
                  <c:v>12.08610108746556</c:v>
                </c:pt>
                <c:pt idx="3632">
                  <c:v>12.08561650791671</c:v>
                </c:pt>
                <c:pt idx="3633">
                  <c:v>12.08513180434936</c:v>
                </c:pt>
                <c:pt idx="3634">
                  <c:v>12.08464712468357</c:v>
                </c:pt>
                <c:pt idx="3635">
                  <c:v>12.08416246891774</c:v>
                </c:pt>
                <c:pt idx="3636">
                  <c:v>12.08367783705024</c:v>
                </c:pt>
                <c:pt idx="3637">
                  <c:v>12.08319337695738</c:v>
                </c:pt>
                <c:pt idx="3638">
                  <c:v>12.0827087928744</c:v>
                </c:pt>
                <c:pt idx="3639">
                  <c:v>12.08222423268486</c:v>
                </c:pt>
                <c:pt idx="3640">
                  <c:v>12.08173969638717</c:v>
                </c:pt>
                <c:pt idx="3641">
                  <c:v>12.08125518397971</c:v>
                </c:pt>
                <c:pt idx="3642">
                  <c:v>12.08077084330236</c:v>
                </c:pt>
                <c:pt idx="3643">
                  <c:v>12.08028637866322</c:v>
                </c:pt>
                <c:pt idx="3644">
                  <c:v>12.07980193790943</c:v>
                </c:pt>
                <c:pt idx="3645">
                  <c:v>12.0793175210394</c:v>
                </c:pt>
                <c:pt idx="3646">
                  <c:v>12.07883312805149</c:v>
                </c:pt>
                <c:pt idx="3647">
                  <c:v>12.07834890674916</c:v>
                </c:pt>
                <c:pt idx="3648">
                  <c:v>12.07786456152237</c:v>
                </c:pt>
                <c:pt idx="3649">
                  <c:v>12.07738024019198</c:v>
                </c:pt>
                <c:pt idx="3650">
                  <c:v>12.07689594273774</c:v>
                </c:pt>
                <c:pt idx="3651">
                  <c:v>12.07641166915803</c:v>
                </c:pt>
                <c:pt idx="3652">
                  <c:v>12.07592756721985</c:v>
                </c:pt>
                <c:pt idx="3653">
                  <c:v>12.07544334137706</c:v>
                </c:pt>
                <c:pt idx="3654">
                  <c:v>12.07495913940396</c:v>
                </c:pt>
                <c:pt idx="3655">
                  <c:v>12.07447496129893</c:v>
                </c:pt>
                <c:pt idx="3656">
                  <c:v>12.07399080706037</c:v>
                </c:pt>
                <c:pt idx="3657">
                  <c:v>12.07350682441885</c:v>
                </c:pt>
                <c:pt idx="3658">
                  <c:v>12.07302271790107</c:v>
                </c:pt>
                <c:pt idx="3659">
                  <c:v>12.07253863524492</c:v>
                </c:pt>
                <c:pt idx="3660">
                  <c:v>12.07205457644876</c:v>
                </c:pt>
                <c:pt idx="3661">
                  <c:v>12.071570541511</c:v>
                </c:pt>
                <c:pt idx="3662">
                  <c:v>12.07108667812582</c:v>
                </c:pt>
                <c:pt idx="3663">
                  <c:v>12.07060269089272</c:v>
                </c:pt>
                <c:pt idx="3664">
                  <c:v>12.07011872751317</c:v>
                </c:pt>
                <c:pt idx="3665">
                  <c:v>12.06963478798557</c:v>
                </c:pt>
                <c:pt idx="3666">
                  <c:v>12.0691508723083</c:v>
                </c:pt>
                <c:pt idx="3667">
                  <c:v>12.06866712813915</c:v>
                </c:pt>
                <c:pt idx="3668">
                  <c:v>12.06818326015042</c:v>
                </c:pt>
                <c:pt idx="3669">
                  <c:v>12.0676994160072</c:v>
                </c:pt>
                <c:pt idx="3670">
                  <c:v>12.06721559570783</c:v>
                </c:pt>
                <c:pt idx="3671">
                  <c:v>12.06673179925075</c:v>
                </c:pt>
                <c:pt idx="3672">
                  <c:v>12.06624817425736</c:v>
                </c:pt>
                <c:pt idx="3673">
                  <c:v>12.06576442547271</c:v>
                </c:pt>
                <c:pt idx="3674">
                  <c:v>12.0652807005255</c:v>
                </c:pt>
                <c:pt idx="3675">
                  <c:v>12.06479699941411</c:v>
                </c:pt>
                <c:pt idx="3676">
                  <c:v>12.06431332213694</c:v>
                </c:pt>
                <c:pt idx="3677">
                  <c:v>12.06382981627906</c:v>
                </c:pt>
                <c:pt idx="3678">
                  <c:v>12.06334618665822</c:v>
                </c:pt>
                <c:pt idx="3679">
                  <c:v>12.06286258086677</c:v>
                </c:pt>
                <c:pt idx="3680">
                  <c:v>12.0623789989031</c:v>
                </c:pt>
                <c:pt idx="3681">
                  <c:v>12.06189544076558</c:v>
                </c:pt>
                <c:pt idx="3682">
                  <c:v>12.06141205400296</c:v>
                </c:pt>
                <c:pt idx="3683">
                  <c:v>12.0609285435057</c:v>
                </c:pt>
                <c:pt idx="3684">
                  <c:v>12.06044505682976</c:v>
                </c:pt>
                <c:pt idx="3685">
                  <c:v>12.05996159397355</c:v>
                </c:pt>
                <c:pt idx="3686">
                  <c:v>12.05947815493548</c:v>
                </c:pt>
                <c:pt idx="3687">
                  <c:v>12.0589948872279</c:v>
                </c:pt>
                <c:pt idx="3688">
                  <c:v>12.05851149581397</c:v>
                </c:pt>
                <c:pt idx="3689">
                  <c:v>12.05802812821333</c:v>
                </c:pt>
                <c:pt idx="3690">
                  <c:v>12.0575447844244</c:v>
                </c:pt>
                <c:pt idx="3691">
                  <c:v>12.05706146444553</c:v>
                </c:pt>
                <c:pt idx="3692">
                  <c:v>12.0565783157528</c:v>
                </c:pt>
                <c:pt idx="3693">
                  <c:v>12.05609504338201</c:v>
                </c:pt>
                <c:pt idx="3694">
                  <c:v>12.05561179481648</c:v>
                </c:pt>
                <c:pt idx="3695">
                  <c:v>12.0551285700546</c:v>
                </c:pt>
                <c:pt idx="3696">
                  <c:v>12.05464536909477</c:v>
                </c:pt>
                <c:pt idx="3697">
                  <c:v>12.05416233937671</c:v>
                </c:pt>
                <c:pt idx="3698">
                  <c:v>12.05367918600888</c:v>
                </c:pt>
                <c:pt idx="3699">
                  <c:v>12.05319605643828</c:v>
                </c:pt>
                <c:pt idx="3700">
                  <c:v>12.0527129506633</c:v>
                </c:pt>
                <c:pt idx="3701">
                  <c:v>12.05222986868231</c:v>
                </c:pt>
                <c:pt idx="3702">
                  <c:v>12.05174695789878</c:v>
                </c:pt>
                <c:pt idx="3703">
                  <c:v>12.05126392349374</c:v>
                </c:pt>
                <c:pt idx="3704">
                  <c:v>12.05078091287791</c:v>
                </c:pt>
                <c:pt idx="3705">
                  <c:v>12.05029792604966</c:v>
                </c:pt>
                <c:pt idx="3706">
                  <c:v>12.0498149630074</c:v>
                </c:pt>
                <c:pt idx="3707">
                  <c:v>12.04933217111825</c:v>
                </c:pt>
                <c:pt idx="3708">
                  <c:v>12.04884925563588</c:v>
                </c:pt>
                <c:pt idx="3709">
                  <c:v>12.04836636393467</c:v>
                </c:pt>
                <c:pt idx="3710">
                  <c:v>12.04788349601304</c:v>
                </c:pt>
                <c:pt idx="3711">
                  <c:v>12.04740065186936</c:v>
                </c:pt>
                <c:pt idx="3712">
                  <c:v>12.04691797883449</c:v>
                </c:pt>
                <c:pt idx="3713">
                  <c:v>12.04643518223467</c:v>
                </c:pt>
                <c:pt idx="3714">
                  <c:v>12.04595240940798</c:v>
                </c:pt>
                <c:pt idx="3715">
                  <c:v>12.04546966035285</c:v>
                </c:pt>
                <c:pt idx="3716">
                  <c:v>12.04498693506765</c:v>
                </c:pt>
                <c:pt idx="3717">
                  <c:v>12.04450438084698</c:v>
                </c:pt>
                <c:pt idx="3718">
                  <c:v>12.04402170308959</c:v>
                </c:pt>
                <c:pt idx="3719">
                  <c:v>12.04353904909734</c:v>
                </c:pt>
                <c:pt idx="3720">
                  <c:v>12.04305641886862</c:v>
                </c:pt>
                <c:pt idx="3721">
                  <c:v>12.04257381240181</c:v>
                </c:pt>
                <c:pt idx="3722">
                  <c:v>12.04209137695527</c:v>
                </c:pt>
                <c:pt idx="3723">
                  <c:v>12.04160881800026</c:v>
                </c:pt>
                <c:pt idx="3724">
                  <c:v>12.04112628280236</c:v>
                </c:pt>
                <c:pt idx="3725">
                  <c:v>12.04064377135998</c:v>
                </c:pt>
                <c:pt idx="3726">
                  <c:v>12.04016128367151</c:v>
                </c:pt>
                <c:pt idx="3727">
                  <c:v>12.03967896695906</c:v>
                </c:pt>
                <c:pt idx="3728">
                  <c:v>12.03919652676637</c:v>
                </c:pt>
                <c:pt idx="3729">
                  <c:v>12.03871411032278</c:v>
                </c:pt>
                <c:pt idx="3730">
                  <c:v>12.0382317176267</c:v>
                </c:pt>
                <c:pt idx="3731">
                  <c:v>12.03774934867652</c:v>
                </c:pt>
                <c:pt idx="3732">
                  <c:v>12.03726715065812</c:v>
                </c:pt>
                <c:pt idx="3733">
                  <c:v>12.03678482918772</c:v>
                </c:pt>
                <c:pt idx="3734">
                  <c:v>12.03630253145841</c:v>
                </c:pt>
                <c:pt idx="3735">
                  <c:v>12.03582025746861</c:v>
                </c:pt>
                <c:pt idx="3736">
                  <c:v>12.03533800721671</c:v>
                </c:pt>
                <c:pt idx="3737">
                  <c:v>12.03485592785237</c:v>
                </c:pt>
                <c:pt idx="3738">
                  <c:v>12.03437372506423</c:v>
                </c:pt>
                <c:pt idx="3739">
                  <c:v>12.0338915460092</c:v>
                </c:pt>
                <c:pt idx="3740">
                  <c:v>12.03340939068568</c:v>
                </c:pt>
                <c:pt idx="3741">
                  <c:v>12.03292725909206</c:v>
                </c:pt>
                <c:pt idx="3742">
                  <c:v>12.0324452983418</c:v>
                </c:pt>
                <c:pt idx="3743">
                  <c:v>12.03196321419593</c:v>
                </c:pt>
                <c:pt idx="3744">
                  <c:v>12.03148115377519</c:v>
                </c:pt>
                <c:pt idx="3745">
                  <c:v>12.03099911707796</c:v>
                </c:pt>
                <c:pt idx="3746">
                  <c:v>12.03051710410264</c:v>
                </c:pt>
                <c:pt idx="3747">
                  <c:v>12.0300352619265</c:v>
                </c:pt>
                <c:pt idx="3748">
                  <c:v>12.02955329638296</c:v>
                </c:pt>
                <c:pt idx="3749">
                  <c:v>12.02907135455654</c:v>
                </c:pt>
                <c:pt idx="3750">
                  <c:v>12.02858943644565</c:v>
                </c:pt>
                <c:pt idx="3751">
                  <c:v>12.02810754204867</c:v>
                </c:pt>
                <c:pt idx="3752">
                  <c:v>12.0276258184067</c:v>
                </c:pt>
                <c:pt idx="3753">
                  <c:v>12.02714397142553</c:v>
                </c:pt>
                <c:pt idx="3754">
                  <c:v>12.0266621481535</c:v>
                </c:pt>
                <c:pt idx="3755">
                  <c:v>12.026180348589</c:v>
                </c:pt>
                <c:pt idx="3756">
                  <c:v>12.02569857273043</c:v>
                </c:pt>
                <c:pt idx="3757">
                  <c:v>12.02521696758271</c:v>
                </c:pt>
                <c:pt idx="3758">
                  <c:v>12.024735239124</c:v>
                </c:pt>
                <c:pt idx="3759">
                  <c:v>12.02425353436642</c:v>
                </c:pt>
                <c:pt idx="3760">
                  <c:v>12.02377185330841</c:v>
                </c:pt>
                <c:pt idx="3761">
                  <c:v>12.02329019594834</c:v>
                </c:pt>
                <c:pt idx="3762">
                  <c:v>12.02280870925498</c:v>
                </c:pt>
                <c:pt idx="3763">
                  <c:v>12.0223270992788</c:v>
                </c:pt>
                <c:pt idx="3764">
                  <c:v>12.0218455129958</c:v>
                </c:pt>
                <c:pt idx="3765">
                  <c:v>12.02136395040437</c:v>
                </c:pt>
                <c:pt idx="3766">
                  <c:v>12.02088241150291</c:v>
                </c:pt>
                <c:pt idx="3767">
                  <c:v>12.02040104322404</c:v>
                </c:pt>
                <c:pt idx="3768">
                  <c:v>12.01991955169052</c:v>
                </c:pt>
                <c:pt idx="3769">
                  <c:v>12.0194380838422</c:v>
                </c:pt>
                <c:pt idx="3770">
                  <c:v>12.01895663967748</c:v>
                </c:pt>
                <c:pt idx="3771">
                  <c:v>12.01847521919476</c:v>
                </c:pt>
                <c:pt idx="3772">
                  <c:v>12.01799396929052</c:v>
                </c:pt>
                <c:pt idx="3773">
                  <c:v>12.0175125961598</c:v>
                </c:pt>
                <c:pt idx="3774">
                  <c:v>12.01703124670631</c:v>
                </c:pt>
                <c:pt idx="3775">
                  <c:v>12.01654992092844</c:v>
                </c:pt>
                <c:pt idx="3776">
                  <c:v>12.01606861882461</c:v>
                </c:pt>
                <c:pt idx="3777">
                  <c:v>12.01558748725517</c:v>
                </c:pt>
                <c:pt idx="3778">
                  <c:v>12.01510623248742</c:v>
                </c:pt>
                <c:pt idx="3779">
                  <c:v>12.01462500138891</c:v>
                </c:pt>
                <c:pt idx="3780">
                  <c:v>12.01414379395807</c:v>
                </c:pt>
                <c:pt idx="3781">
                  <c:v>12.01366261019331</c:v>
                </c:pt>
                <c:pt idx="3782">
                  <c:v>12.01318159691886</c:v>
                </c:pt>
                <c:pt idx="3783">
                  <c:v>12.01270046047424</c:v>
                </c:pt>
                <c:pt idx="3784">
                  <c:v>12.01221934769091</c:v>
                </c:pt>
                <c:pt idx="3785">
                  <c:v>12.0117382585673</c:v>
                </c:pt>
                <c:pt idx="3786">
                  <c:v>12.01125719310178</c:v>
                </c:pt>
                <c:pt idx="3787">
                  <c:v>12.01077629808254</c:v>
                </c:pt>
                <c:pt idx="3788">
                  <c:v>12.01029527992126</c:v>
                </c:pt>
                <c:pt idx="3789">
                  <c:v>12.00981428541332</c:v>
                </c:pt>
                <c:pt idx="3790">
                  <c:v>12.00933331455713</c:v>
                </c:pt>
                <c:pt idx="3791">
                  <c:v>12.00885236735109</c:v>
                </c:pt>
                <c:pt idx="3792">
                  <c:v>12.00837159054727</c:v>
                </c:pt>
                <c:pt idx="3793">
                  <c:v>12.00789069062956</c:v>
                </c:pt>
                <c:pt idx="3794">
                  <c:v>12.00740981435724</c:v>
                </c:pt>
                <c:pt idx="3795">
                  <c:v>12.0069289617287</c:v>
                </c:pt>
                <c:pt idx="3796">
                  <c:v>12.00644813274238</c:v>
                </c:pt>
                <c:pt idx="3797">
                  <c:v>12.00596747411425</c:v>
                </c:pt>
                <c:pt idx="3798">
                  <c:v>12.00548669240036</c:v>
                </c:pt>
                <c:pt idx="3799">
                  <c:v>12.0050059343239</c:v>
                </c:pt>
                <c:pt idx="3800">
                  <c:v>12.00452519988327</c:v>
                </c:pt>
                <c:pt idx="3801">
                  <c:v>12.00404448907691</c:v>
                </c:pt>
                <c:pt idx="3802">
                  <c:v>12.00356394858475</c:v>
                </c:pt>
                <c:pt idx="3803">
                  <c:v>12.00308328503493</c:v>
                </c:pt>
                <c:pt idx="3804">
                  <c:v>12.0026026451146</c:v>
                </c:pt>
                <c:pt idx="3805">
                  <c:v>12.00212202882217</c:v>
                </c:pt>
                <c:pt idx="3806">
                  <c:v>12.00164143615606</c:v>
                </c:pt>
                <c:pt idx="3807">
                  <c:v>12.00116101376015</c:v>
                </c:pt>
                <c:pt idx="3808">
                  <c:v>12.0006804683347</c:v>
                </c:pt>
                <c:pt idx="3809">
                  <c:v>12.0001999465308</c:v>
                </c:pt>
                <c:pt idx="3810">
                  <c:v>11.99971944834685</c:v>
                </c:pt>
                <c:pt idx="3811">
                  <c:v>11.9992389737813</c:v>
                </c:pt>
                <c:pt idx="3812">
                  <c:v>11.99875866944196</c:v>
                </c:pt>
                <c:pt idx="3813">
                  <c:v>11.99827824210118</c:v>
                </c:pt>
                <c:pt idx="3814">
                  <c:v>11.99779783837402</c:v>
                </c:pt>
                <c:pt idx="3815">
                  <c:v>11.99731745825888</c:v>
                </c:pt>
                <c:pt idx="3816">
                  <c:v>11.9968371017542</c:v>
                </c:pt>
                <c:pt idx="3817">
                  <c:v>11.99635691543178</c:v>
                </c:pt>
                <c:pt idx="3818">
                  <c:v>11.995876606136</c:v>
                </c:pt>
                <c:pt idx="3819">
                  <c:v>11.99539632044592</c:v>
                </c:pt>
                <c:pt idx="3820">
                  <c:v>11.99491605835993</c:v>
                </c:pt>
                <c:pt idx="3821">
                  <c:v>11.99443581987645</c:v>
                </c:pt>
                <c:pt idx="3822">
                  <c:v>11.99395575153131</c:v>
                </c:pt>
                <c:pt idx="3823">
                  <c:v>11.9934755602409</c:v>
                </c:pt>
                <c:pt idx="3824">
                  <c:v>11.99299539254825</c:v>
                </c:pt>
                <c:pt idx="3825">
                  <c:v>11.99251524845176</c:v>
                </c:pt>
                <c:pt idx="3826">
                  <c:v>11.99203512794986</c:v>
                </c:pt>
                <c:pt idx="3827">
                  <c:v>11.99155517754238</c:v>
                </c:pt>
                <c:pt idx="3828">
                  <c:v>11.9910751042177</c:v>
                </c:pt>
                <c:pt idx="3829">
                  <c:v>11.99059505448285</c:v>
                </c:pt>
                <c:pt idx="3830">
                  <c:v>11.99011502833626</c:v>
                </c:pt>
                <c:pt idx="3831">
                  <c:v>11.98963502577633</c:v>
                </c:pt>
                <c:pt idx="3832">
                  <c:v>11.9891551932669</c:v>
                </c:pt>
                <c:pt idx="3833">
                  <c:v>11.98867523786835</c:v>
                </c:pt>
                <c:pt idx="3834">
                  <c:v>11.98819530605171</c:v>
                </c:pt>
                <c:pt idx="3835">
                  <c:v>11.98771539781541</c:v>
                </c:pt>
                <c:pt idx="3836">
                  <c:v>11.98723551315785</c:v>
                </c:pt>
                <c:pt idx="3837">
                  <c:v>11.98675579850691</c:v>
                </c:pt>
                <c:pt idx="3838">
                  <c:v>11.9862759609949</c:v>
                </c:pt>
                <c:pt idx="3839">
                  <c:v>11.9857961470569</c:v>
                </c:pt>
                <c:pt idx="3840">
                  <c:v>11.98531635669131</c:v>
                </c:pt>
                <c:pt idx="3841">
                  <c:v>11.98483658989655</c:v>
                </c:pt>
                <c:pt idx="3842">
                  <c:v>11.98435699306454</c:v>
                </c:pt>
                <c:pt idx="3843">
                  <c:v>11.98387727339951</c:v>
                </c:pt>
                <c:pt idx="3844">
                  <c:v>11.98339757730058</c:v>
                </c:pt>
                <c:pt idx="3845">
                  <c:v>11.98291790476616</c:v>
                </c:pt>
                <c:pt idx="3846">
                  <c:v>11.98243825579466</c:v>
                </c:pt>
                <c:pt idx="3847">
                  <c:v>11.98195877674203</c:v>
                </c:pt>
                <c:pt idx="3848">
                  <c:v>11.98147917488445</c:v>
                </c:pt>
                <c:pt idx="3849">
                  <c:v>11.98099959658506</c:v>
                </c:pt>
                <c:pt idx="3850">
                  <c:v>11.98052004184226</c:v>
                </c:pt>
                <c:pt idx="3851">
                  <c:v>11.9800405106545</c:v>
                </c:pt>
                <c:pt idx="3852">
                  <c:v>11.97956114934175</c:v>
                </c:pt>
                <c:pt idx="3853">
                  <c:v>11.9790816652521</c:v>
                </c:pt>
                <c:pt idx="3854">
                  <c:v>11.97860220471271</c:v>
                </c:pt>
                <c:pt idx="3855">
                  <c:v>11.97812276772203</c:v>
                </c:pt>
                <c:pt idx="3856">
                  <c:v>11.97764335427848</c:v>
                </c:pt>
                <c:pt idx="3857">
                  <c:v>11.97716411066613</c:v>
                </c:pt>
                <c:pt idx="3858">
                  <c:v>11.97668474426777</c:v>
                </c:pt>
                <c:pt idx="3859">
                  <c:v>11.97620540139292</c:v>
                </c:pt>
                <c:pt idx="3860">
                  <c:v>11.97572608205808</c:v>
                </c:pt>
                <c:pt idx="3861">
                  <c:v>11.97524678626167</c:v>
                </c:pt>
                <c:pt idx="3862">
                  <c:v>11.97476766025187</c:v>
                </c:pt>
                <c:pt idx="3863">
                  <c:v>11.9742884115204</c:v>
                </c:pt>
                <c:pt idx="3864">
                  <c:v>11.97380918632261</c:v>
                </c:pt>
                <c:pt idx="3865">
                  <c:v>11.97332998465692</c:v>
                </c:pt>
                <c:pt idx="3866">
                  <c:v>11.97285080652175</c:v>
                </c:pt>
                <c:pt idx="3867">
                  <c:v>11.97237179812938</c:v>
                </c:pt>
                <c:pt idx="3868">
                  <c:v>11.97189266704333</c:v>
                </c:pt>
                <c:pt idx="3869">
                  <c:v>11.97141355948306</c:v>
                </c:pt>
                <c:pt idx="3870">
                  <c:v>11.97093447544698</c:v>
                </c:pt>
                <c:pt idx="3871">
                  <c:v>11.97045541493351</c:v>
                </c:pt>
                <c:pt idx="3872">
                  <c:v>11.96997652411906</c:v>
                </c:pt>
                <c:pt idx="3873">
                  <c:v>11.96949751063891</c:v>
                </c:pt>
                <c:pt idx="3874">
                  <c:v>11.96901852067662</c:v>
                </c:pt>
                <c:pt idx="3875">
                  <c:v>11.96853955423063</c:v>
                </c:pt>
                <c:pt idx="3876">
                  <c:v>11.96806061129936</c:v>
                </c:pt>
                <c:pt idx="3877">
                  <c:v>11.96758183802332</c:v>
                </c:pt>
                <c:pt idx="3878">
                  <c:v>11.96710294210955</c:v>
                </c:pt>
                <c:pt idx="3879">
                  <c:v>11.96662406970577</c:v>
                </c:pt>
                <c:pt idx="3880">
                  <c:v>11.96614522081037</c:v>
                </c:pt>
                <c:pt idx="3881">
                  <c:v>11.9656663954218</c:v>
                </c:pt>
                <c:pt idx="3882">
                  <c:v>11.9651877396447</c:v>
                </c:pt>
                <c:pt idx="3883">
                  <c:v>11.96470896125784</c:v>
                </c:pt>
                <c:pt idx="3884">
                  <c:v>11.96423020637307</c:v>
                </c:pt>
                <c:pt idx="3885">
                  <c:v>11.9637514749888</c:v>
                </c:pt>
                <c:pt idx="3886">
                  <c:v>11.96327276710345</c:v>
                </c:pt>
                <c:pt idx="3887">
                  <c:v>11.96279422878583</c:v>
                </c:pt>
                <c:pt idx="3888">
                  <c:v>11.96231556788642</c:v>
                </c:pt>
                <c:pt idx="3889">
                  <c:v>11.96183693048121</c:v>
                </c:pt>
                <c:pt idx="3890">
                  <c:v>11.9613583165686</c:v>
                </c:pt>
                <c:pt idx="3891">
                  <c:v>11.96087972614703</c:v>
                </c:pt>
                <c:pt idx="3892">
                  <c:v>11.96040130524946</c:v>
                </c:pt>
                <c:pt idx="3893">
                  <c:v>11.95992276179805</c:v>
                </c:pt>
                <c:pt idx="3894">
                  <c:v>11.95944424183296</c:v>
                </c:pt>
                <c:pt idx="3895">
                  <c:v>11.95896574535259</c:v>
                </c:pt>
                <c:pt idx="3896">
                  <c:v>11.95848727235537</c:v>
                </c:pt>
                <c:pt idx="3897">
                  <c:v>11.95800896883844</c:v>
                </c:pt>
                <c:pt idx="3898">
                  <c:v>11.95753054279563</c:v>
                </c:pt>
                <c:pt idx="3899">
                  <c:v>11.95705214023123</c:v>
                </c:pt>
                <c:pt idx="3900">
                  <c:v>11.9565737611437</c:v>
                </c:pt>
                <c:pt idx="3901">
                  <c:v>11.95609540553141</c:v>
                </c:pt>
                <c:pt idx="3902">
                  <c:v>11.95561721935573</c:v>
                </c:pt>
                <c:pt idx="3903">
                  <c:v>11.9551389106821</c:v>
                </c:pt>
                <c:pt idx="3904">
                  <c:v>11.95466062547902</c:v>
                </c:pt>
                <c:pt idx="3905">
                  <c:v>11.95418236374491</c:v>
                </c:pt>
                <c:pt idx="3906">
                  <c:v>11.9537041254782</c:v>
                </c:pt>
                <c:pt idx="3907">
                  <c:v>11.9532260566044</c:v>
                </c:pt>
                <c:pt idx="3908">
                  <c:v>11.95274786526058</c:v>
                </c:pt>
                <c:pt idx="3909">
                  <c:v>11.95226969737944</c:v>
                </c:pt>
                <c:pt idx="3910">
                  <c:v>11.9517915529594</c:v>
                </c:pt>
                <c:pt idx="3911">
                  <c:v>11.95131343199887</c:v>
                </c:pt>
                <c:pt idx="3912">
                  <c:v>11.9508354803876</c:v>
                </c:pt>
                <c:pt idx="3913">
                  <c:v>11.95035740633424</c:v>
                </c:pt>
                <c:pt idx="3914">
                  <c:v>11.94987935573568</c:v>
                </c:pt>
                <c:pt idx="3915">
                  <c:v>11.94940132859036</c:v>
                </c:pt>
                <c:pt idx="3916">
                  <c:v>11.94892332489669</c:v>
                </c:pt>
                <c:pt idx="3917">
                  <c:v>11.94844549050862</c:v>
                </c:pt>
                <c:pt idx="3918">
                  <c:v>11.9479675337064</c:v>
                </c:pt>
                <c:pt idx="3919">
                  <c:v>11.9474896003511</c:v>
                </c:pt>
                <c:pt idx="3920">
                  <c:v>11.94701169044116</c:v>
                </c:pt>
                <c:pt idx="3921">
                  <c:v>11.94653380397503</c:v>
                </c:pt>
                <c:pt idx="3922">
                  <c:v>11.94605608677086</c:v>
                </c:pt>
                <c:pt idx="3923">
                  <c:v>11.94557824718044</c:v>
                </c:pt>
                <c:pt idx="3924">
                  <c:v>11.9451004310291</c:v>
                </c:pt>
                <c:pt idx="3925">
                  <c:v>11.94462263831526</c:v>
                </c:pt>
                <c:pt idx="3926">
                  <c:v>11.94414486903735</c:v>
                </c:pt>
                <c:pt idx="3927">
                  <c:v>11.9436672689778</c:v>
                </c:pt>
                <c:pt idx="3928">
                  <c:v>11.9431895465599</c:v>
                </c:pt>
                <c:pt idx="3929">
                  <c:v>11.94271184757322</c:v>
                </c:pt>
                <c:pt idx="3930">
                  <c:v>11.9422341720162</c:v>
                </c:pt>
                <c:pt idx="3931">
                  <c:v>11.94175651988725</c:v>
                </c:pt>
                <c:pt idx="3932">
                  <c:v>11.94127903693304</c:v>
                </c:pt>
                <c:pt idx="3933">
                  <c:v>11.9408014316484</c:v>
                </c:pt>
                <c:pt idx="3934">
                  <c:v>11.94032384978711</c:v>
                </c:pt>
                <c:pt idx="3935">
                  <c:v>11.93984629134764</c:v>
                </c:pt>
                <c:pt idx="3936">
                  <c:v>11.93936875632838</c:v>
                </c:pt>
                <c:pt idx="3937">
                  <c:v>11.9388913904403</c:v>
                </c:pt>
                <c:pt idx="3938">
                  <c:v>11.93841390224965</c:v>
                </c:pt>
                <c:pt idx="3939">
                  <c:v>11.93793643747452</c:v>
                </c:pt>
                <c:pt idx="3940">
                  <c:v>11.93745899611335</c:v>
                </c:pt>
                <c:pt idx="3941">
                  <c:v>11.93698157816456</c:v>
                </c:pt>
                <c:pt idx="3942">
                  <c:v>11.93650432930337</c:v>
                </c:pt>
                <c:pt idx="3943">
                  <c:v>11.9360269581675</c:v>
                </c:pt>
                <c:pt idx="3944">
                  <c:v>11.93554961043931</c:v>
                </c:pt>
                <c:pt idx="3945">
                  <c:v>11.93507228611723</c:v>
                </c:pt>
                <c:pt idx="3946">
                  <c:v>11.93459498519968</c:v>
                </c:pt>
                <c:pt idx="3947">
                  <c:v>11.9341178533262</c:v>
                </c:pt>
                <c:pt idx="3948">
                  <c:v>11.9336405992059</c:v>
                </c:pt>
                <c:pt idx="3949">
                  <c:v>11.93316336848543</c:v>
                </c:pt>
                <c:pt idx="3950">
                  <c:v>11.93268616116325</c:v>
                </c:pt>
                <c:pt idx="3951">
                  <c:v>11.93220897723776</c:v>
                </c:pt>
                <c:pt idx="3952">
                  <c:v>11.93173196231279</c:v>
                </c:pt>
                <c:pt idx="3953">
                  <c:v>11.93125482516887</c:v>
                </c:pt>
                <c:pt idx="3954">
                  <c:v>11.93077771141697</c:v>
                </c:pt>
                <c:pt idx="3955">
                  <c:v>11.93030062105549</c:v>
                </c:pt>
                <c:pt idx="3956">
                  <c:v>11.9298235540829</c:v>
                </c:pt>
                <c:pt idx="3957">
                  <c:v>11.9293466560673</c:v>
                </c:pt>
                <c:pt idx="3958">
                  <c:v>11.92886963586061</c:v>
                </c:pt>
                <c:pt idx="3959">
                  <c:v>11.9283926390381</c:v>
                </c:pt>
                <c:pt idx="3960">
                  <c:v>11.92791566559818</c:v>
                </c:pt>
                <c:pt idx="3961">
                  <c:v>11.92743871553932</c:v>
                </c:pt>
                <c:pt idx="3962">
                  <c:v>11.92696193439395</c:v>
                </c:pt>
                <c:pt idx="3963">
                  <c:v>11.92648503108535</c:v>
                </c:pt>
                <c:pt idx="3964">
                  <c:v>11.92600815115308</c:v>
                </c:pt>
                <c:pt idx="3965">
                  <c:v>11.92553129459561</c:v>
                </c:pt>
                <c:pt idx="3966">
                  <c:v>11.92505446141135</c:v>
                </c:pt>
                <c:pt idx="3967">
                  <c:v>11.9245777970971</c:v>
                </c:pt>
                <c:pt idx="3968">
                  <c:v>11.92410101064746</c:v>
                </c:pt>
                <c:pt idx="3969">
                  <c:v>11.92362424756635</c:v>
                </c:pt>
                <c:pt idx="3970">
                  <c:v>11.9231475078522</c:v>
                </c:pt>
                <c:pt idx="3971">
                  <c:v>11.92267079150343</c:v>
                </c:pt>
                <c:pt idx="3972">
                  <c:v>11.92219424398122</c:v>
                </c:pt>
                <c:pt idx="3973">
                  <c:v>11.92171757435144</c:v>
                </c:pt>
                <c:pt idx="3974">
                  <c:v>11.92124092808237</c:v>
                </c:pt>
                <c:pt idx="3975">
                  <c:v>11.92076430517244</c:v>
                </c:pt>
                <c:pt idx="3976">
                  <c:v>11.9202877056201</c:v>
                </c:pt>
                <c:pt idx="3977">
                  <c:v>11.91981127485085</c:v>
                </c:pt>
                <c:pt idx="3978">
                  <c:v>11.91933472200186</c:v>
                </c:pt>
                <c:pt idx="3979">
                  <c:v>11.91885819250576</c:v>
                </c:pt>
                <c:pt idx="3980">
                  <c:v>11.918381686361</c:v>
                </c:pt>
                <c:pt idx="3981">
                  <c:v>11.917905203566</c:v>
                </c:pt>
                <c:pt idx="3982">
                  <c:v>11.91742888951067</c:v>
                </c:pt>
                <c:pt idx="3983">
                  <c:v>11.91695245340341</c:v>
                </c:pt>
                <c:pt idx="3984">
                  <c:v>11.91647604064124</c:v>
                </c:pt>
                <c:pt idx="3985">
                  <c:v>11.9159996512226</c:v>
                </c:pt>
                <c:pt idx="3986">
                  <c:v>11.91552328514591</c:v>
                </c:pt>
                <c:pt idx="3987">
                  <c:v>11.91504708776546</c:v>
                </c:pt>
                <c:pt idx="3988">
                  <c:v>11.91457076836089</c:v>
                </c:pt>
                <c:pt idx="3989">
                  <c:v>11.91409447229362</c:v>
                </c:pt>
                <c:pt idx="3990">
                  <c:v>11.91361819956206</c:v>
                </c:pt>
                <c:pt idx="3991">
                  <c:v>11.91314195016466</c:v>
                </c:pt>
                <c:pt idx="3992">
                  <c:v>11.9126658694201</c:v>
                </c:pt>
                <c:pt idx="3993">
                  <c:v>11.91218966667922</c:v>
                </c:pt>
                <c:pt idx="3994">
                  <c:v>11.91171348726783</c:v>
                </c:pt>
                <c:pt idx="3995">
                  <c:v>11.91123733118436</c:v>
                </c:pt>
              </c:numCache>
            </c:numRef>
          </c:yVal>
          <c:smooth val="0"/>
          <c:extLst xmlns:c16r2="http://schemas.microsoft.com/office/drawing/2015/06/chart">
            <c:ext xmlns:c16="http://schemas.microsoft.com/office/drawing/2014/chart" uri="{C3380CC4-5D6E-409C-BE32-E72D297353CC}">
              <c16:uniqueId val="{00000007-89CD-4AB3-A272-E38FA6B9AADB}"/>
            </c:ext>
          </c:extLst>
        </c:ser>
        <c:ser>
          <c:idx val="8"/>
          <c:order val="8"/>
          <c:tx>
            <c:strRef>
              <c:f>Sheet1!$R$1</c:f>
              <c:strCache>
                <c:ptCount val="1"/>
                <c:pt idx="0">
                  <c:v>data</c:v>
                </c:pt>
              </c:strCache>
            </c:strRef>
          </c:tx>
          <c:spPr>
            <a:ln w="19050">
              <a:solidFill>
                <a:srgbClr val="000000">
                  <a:alpha val="60000"/>
                </a:srgbClr>
              </a:solidFill>
            </a:ln>
          </c:spPr>
          <c:marker>
            <c:symbol val="none"/>
          </c:marker>
          <c:xVal>
            <c:numRef>
              <c:f>Sheet1!$Q$2:$Q$3998</c:f>
              <c:numCache>
                <c:formatCode>General</c:formatCode>
                <c:ptCount val="3997"/>
                <c:pt idx="0">
                  <c:v>1.799999237060547</c:v>
                </c:pt>
                <c:pt idx="1">
                  <c:v>1.899997711181641</c:v>
                </c:pt>
                <c:pt idx="2">
                  <c:v>2.0</c:v>
                </c:pt>
                <c:pt idx="3">
                  <c:v>2.099998474121094</c:v>
                </c:pt>
                <c:pt idx="4">
                  <c:v>2.200000762939454</c:v>
                </c:pt>
                <c:pt idx="5">
                  <c:v>2.299999237060547</c:v>
                </c:pt>
                <c:pt idx="6">
                  <c:v>2.399997711181641</c:v>
                </c:pt>
                <c:pt idx="7">
                  <c:v>2.5</c:v>
                </c:pt>
                <c:pt idx="8">
                  <c:v>2.599998474121094</c:v>
                </c:pt>
                <c:pt idx="9">
                  <c:v>2.700000762939453</c:v>
                </c:pt>
                <c:pt idx="10">
                  <c:v>2.799999237060547</c:v>
                </c:pt>
                <c:pt idx="11">
                  <c:v>2.899997711181641</c:v>
                </c:pt>
                <c:pt idx="12">
                  <c:v>3.0</c:v>
                </c:pt>
                <c:pt idx="13">
                  <c:v>3.099998474121094</c:v>
                </c:pt>
                <c:pt idx="14">
                  <c:v>3.200000762939454</c:v>
                </c:pt>
                <c:pt idx="15">
                  <c:v>3.299999237060547</c:v>
                </c:pt>
                <c:pt idx="16">
                  <c:v>3.399997711181641</c:v>
                </c:pt>
                <c:pt idx="17">
                  <c:v>3.5</c:v>
                </c:pt>
                <c:pt idx="18">
                  <c:v>3.599998474121094</c:v>
                </c:pt>
                <c:pt idx="19">
                  <c:v>3.700000762939453</c:v>
                </c:pt>
                <c:pt idx="20">
                  <c:v>3.799999237060547</c:v>
                </c:pt>
                <c:pt idx="21">
                  <c:v>3.899997711181641</c:v>
                </c:pt>
                <c:pt idx="22">
                  <c:v>4.0</c:v>
                </c:pt>
                <c:pt idx="23">
                  <c:v>4.099998474121094</c:v>
                </c:pt>
                <c:pt idx="24">
                  <c:v>4.20000076293945</c:v>
                </c:pt>
                <c:pt idx="25">
                  <c:v>4.299999237060547</c:v>
                </c:pt>
                <c:pt idx="26">
                  <c:v>4.399997711181641</c:v>
                </c:pt>
                <c:pt idx="27">
                  <c:v>4.5</c:v>
                </c:pt>
                <c:pt idx="28">
                  <c:v>4.599998474121094</c:v>
                </c:pt>
                <c:pt idx="29">
                  <c:v>4.70000076293945</c:v>
                </c:pt>
                <c:pt idx="30">
                  <c:v>4.799999237060547</c:v>
                </c:pt>
                <c:pt idx="31">
                  <c:v>4.899997711181641</c:v>
                </c:pt>
                <c:pt idx="32">
                  <c:v>5.0</c:v>
                </c:pt>
                <c:pt idx="33">
                  <c:v>5.099998474121094</c:v>
                </c:pt>
                <c:pt idx="34">
                  <c:v>5.20000076293945</c:v>
                </c:pt>
                <c:pt idx="35">
                  <c:v>5.299999237060547</c:v>
                </c:pt>
                <c:pt idx="36">
                  <c:v>5.399997711181641</c:v>
                </c:pt>
                <c:pt idx="37">
                  <c:v>5.5</c:v>
                </c:pt>
                <c:pt idx="38">
                  <c:v>5.599998474121094</c:v>
                </c:pt>
                <c:pt idx="39">
                  <c:v>5.70000076293945</c:v>
                </c:pt>
                <c:pt idx="40">
                  <c:v>5.799999237060547</c:v>
                </c:pt>
                <c:pt idx="41">
                  <c:v>5.899997711181641</c:v>
                </c:pt>
                <c:pt idx="42">
                  <c:v>6.0</c:v>
                </c:pt>
                <c:pt idx="43">
                  <c:v>6.099998474121094</c:v>
                </c:pt>
                <c:pt idx="44">
                  <c:v>6.20000076293945</c:v>
                </c:pt>
                <c:pt idx="45">
                  <c:v>6.299999237060547</c:v>
                </c:pt>
                <c:pt idx="46">
                  <c:v>6.399997711181641</c:v>
                </c:pt>
                <c:pt idx="47">
                  <c:v>6.5</c:v>
                </c:pt>
                <c:pt idx="48">
                  <c:v>6.599998474121094</c:v>
                </c:pt>
                <c:pt idx="49">
                  <c:v>6.70000076293945</c:v>
                </c:pt>
                <c:pt idx="50">
                  <c:v>6.799999237060547</c:v>
                </c:pt>
                <c:pt idx="51">
                  <c:v>6.899997711181641</c:v>
                </c:pt>
                <c:pt idx="52">
                  <c:v>7.0</c:v>
                </c:pt>
                <c:pt idx="53">
                  <c:v>7.099998474121094</c:v>
                </c:pt>
                <c:pt idx="54">
                  <c:v>7.20000076293945</c:v>
                </c:pt>
                <c:pt idx="55">
                  <c:v>7.299999237060547</c:v>
                </c:pt>
                <c:pt idx="56">
                  <c:v>7.399997711181641</c:v>
                </c:pt>
                <c:pt idx="57">
                  <c:v>7.5</c:v>
                </c:pt>
                <c:pt idx="58">
                  <c:v>7.599998474121094</c:v>
                </c:pt>
                <c:pt idx="59">
                  <c:v>7.70000076293945</c:v>
                </c:pt>
                <c:pt idx="60">
                  <c:v>7.799999237060547</c:v>
                </c:pt>
                <c:pt idx="61">
                  <c:v>7.899997711181641</c:v>
                </c:pt>
                <c:pt idx="62">
                  <c:v>8.0</c:v>
                </c:pt>
                <c:pt idx="63">
                  <c:v>8.099998474121093</c:v>
                </c:pt>
                <c:pt idx="64">
                  <c:v>8.200000762939448</c:v>
                </c:pt>
                <c:pt idx="65">
                  <c:v>8.29999923706055</c:v>
                </c:pt>
                <c:pt idx="66">
                  <c:v>8.39999771118164</c:v>
                </c:pt>
                <c:pt idx="67">
                  <c:v>8.5</c:v>
                </c:pt>
                <c:pt idx="68">
                  <c:v>8.599998474121093</c:v>
                </c:pt>
                <c:pt idx="69">
                  <c:v>8.700000762939448</c:v>
                </c:pt>
                <c:pt idx="70">
                  <c:v>8.79999923706055</c:v>
                </c:pt>
                <c:pt idx="71">
                  <c:v>8.89999771118164</c:v>
                </c:pt>
                <c:pt idx="72">
                  <c:v>9.0</c:v>
                </c:pt>
                <c:pt idx="73">
                  <c:v>9.099998474121093</c:v>
                </c:pt>
                <c:pt idx="74">
                  <c:v>9.200000762939448</c:v>
                </c:pt>
                <c:pt idx="75">
                  <c:v>9.29999923706055</c:v>
                </c:pt>
                <c:pt idx="76">
                  <c:v>9.39999771118164</c:v>
                </c:pt>
                <c:pt idx="77">
                  <c:v>9.5</c:v>
                </c:pt>
                <c:pt idx="78">
                  <c:v>9.599998474121093</c:v>
                </c:pt>
                <c:pt idx="79">
                  <c:v>9.700000762939448</c:v>
                </c:pt>
                <c:pt idx="80">
                  <c:v>9.79999923706055</c:v>
                </c:pt>
                <c:pt idx="81">
                  <c:v>9.89999771118164</c:v>
                </c:pt>
                <c:pt idx="82">
                  <c:v>10.0</c:v>
                </c:pt>
                <c:pt idx="83">
                  <c:v>10.0999984741211</c:v>
                </c:pt>
                <c:pt idx="84">
                  <c:v>10.20000076293945</c:v>
                </c:pt>
                <c:pt idx="85">
                  <c:v>10.29999923706055</c:v>
                </c:pt>
                <c:pt idx="86">
                  <c:v>10.39999771118164</c:v>
                </c:pt>
                <c:pt idx="87">
                  <c:v>10.5</c:v>
                </c:pt>
                <c:pt idx="88">
                  <c:v>10.5999984741211</c:v>
                </c:pt>
                <c:pt idx="89">
                  <c:v>10.70000076293945</c:v>
                </c:pt>
                <c:pt idx="90">
                  <c:v>10.79999923706055</c:v>
                </c:pt>
                <c:pt idx="91">
                  <c:v>10.89999771118164</c:v>
                </c:pt>
                <c:pt idx="92">
                  <c:v>11.0</c:v>
                </c:pt>
                <c:pt idx="93">
                  <c:v>11.0999984741211</c:v>
                </c:pt>
                <c:pt idx="94">
                  <c:v>11.20000076293945</c:v>
                </c:pt>
                <c:pt idx="95">
                  <c:v>11.29999923706055</c:v>
                </c:pt>
                <c:pt idx="96">
                  <c:v>11.39999771118164</c:v>
                </c:pt>
                <c:pt idx="97">
                  <c:v>11.5</c:v>
                </c:pt>
                <c:pt idx="98">
                  <c:v>11.5999984741211</c:v>
                </c:pt>
                <c:pt idx="99">
                  <c:v>11.70000076293945</c:v>
                </c:pt>
                <c:pt idx="100">
                  <c:v>11.79999923706055</c:v>
                </c:pt>
                <c:pt idx="101">
                  <c:v>11.89999771118164</c:v>
                </c:pt>
                <c:pt idx="102">
                  <c:v>12.0</c:v>
                </c:pt>
                <c:pt idx="103">
                  <c:v>12.0999984741211</c:v>
                </c:pt>
                <c:pt idx="104">
                  <c:v>12.20000076293945</c:v>
                </c:pt>
                <c:pt idx="105">
                  <c:v>12.29999923706055</c:v>
                </c:pt>
                <c:pt idx="106">
                  <c:v>12.39999771118164</c:v>
                </c:pt>
                <c:pt idx="107">
                  <c:v>12.5</c:v>
                </c:pt>
                <c:pt idx="108">
                  <c:v>12.5999984741211</c:v>
                </c:pt>
                <c:pt idx="109">
                  <c:v>12.70000076293945</c:v>
                </c:pt>
                <c:pt idx="110">
                  <c:v>12.79999923706055</c:v>
                </c:pt>
                <c:pt idx="111">
                  <c:v>12.89999771118164</c:v>
                </c:pt>
                <c:pt idx="112">
                  <c:v>13.0</c:v>
                </c:pt>
                <c:pt idx="113">
                  <c:v>13.0999984741211</c:v>
                </c:pt>
                <c:pt idx="114">
                  <c:v>13.20000076293945</c:v>
                </c:pt>
                <c:pt idx="115">
                  <c:v>13.29999923706055</c:v>
                </c:pt>
                <c:pt idx="116">
                  <c:v>13.39999771118164</c:v>
                </c:pt>
                <c:pt idx="117">
                  <c:v>13.5</c:v>
                </c:pt>
                <c:pt idx="118">
                  <c:v>13.5999984741211</c:v>
                </c:pt>
                <c:pt idx="119">
                  <c:v>13.70000076293945</c:v>
                </c:pt>
                <c:pt idx="120">
                  <c:v>13.79999923706055</c:v>
                </c:pt>
                <c:pt idx="121">
                  <c:v>13.89999771118164</c:v>
                </c:pt>
                <c:pt idx="122">
                  <c:v>14.0</c:v>
                </c:pt>
                <c:pt idx="123">
                  <c:v>14.0999984741211</c:v>
                </c:pt>
                <c:pt idx="124">
                  <c:v>14.20000076293945</c:v>
                </c:pt>
                <c:pt idx="125">
                  <c:v>14.29999923706055</c:v>
                </c:pt>
                <c:pt idx="126">
                  <c:v>14.39999771118164</c:v>
                </c:pt>
                <c:pt idx="127">
                  <c:v>14.5</c:v>
                </c:pt>
                <c:pt idx="128">
                  <c:v>14.5999984741211</c:v>
                </c:pt>
                <c:pt idx="129">
                  <c:v>14.70000076293945</c:v>
                </c:pt>
                <c:pt idx="130">
                  <c:v>14.79999923706055</c:v>
                </c:pt>
                <c:pt idx="131">
                  <c:v>14.89999771118164</c:v>
                </c:pt>
                <c:pt idx="132">
                  <c:v>15.0</c:v>
                </c:pt>
                <c:pt idx="133">
                  <c:v>15.0999984741211</c:v>
                </c:pt>
                <c:pt idx="134">
                  <c:v>15.20000076293945</c:v>
                </c:pt>
                <c:pt idx="135">
                  <c:v>15.29999923706055</c:v>
                </c:pt>
                <c:pt idx="136">
                  <c:v>15.39999771118164</c:v>
                </c:pt>
                <c:pt idx="137">
                  <c:v>15.5</c:v>
                </c:pt>
                <c:pt idx="138">
                  <c:v>15.5999984741211</c:v>
                </c:pt>
                <c:pt idx="139">
                  <c:v>15.70000076293945</c:v>
                </c:pt>
                <c:pt idx="140">
                  <c:v>15.79999923706055</c:v>
                </c:pt>
                <c:pt idx="141">
                  <c:v>15.89999771118164</c:v>
                </c:pt>
                <c:pt idx="142">
                  <c:v>16.0</c:v>
                </c:pt>
                <c:pt idx="143">
                  <c:v>16.09999847412109</c:v>
                </c:pt>
                <c:pt idx="144">
                  <c:v>16.20000076293945</c:v>
                </c:pt>
                <c:pt idx="145">
                  <c:v>16.29999923706054</c:v>
                </c:pt>
                <c:pt idx="146">
                  <c:v>16.39999771118164</c:v>
                </c:pt>
                <c:pt idx="147">
                  <c:v>16.5</c:v>
                </c:pt>
                <c:pt idx="148">
                  <c:v>16.59999847412109</c:v>
                </c:pt>
                <c:pt idx="149">
                  <c:v>16.70000076293945</c:v>
                </c:pt>
                <c:pt idx="150">
                  <c:v>16.79999923706054</c:v>
                </c:pt>
                <c:pt idx="151">
                  <c:v>16.89999771118164</c:v>
                </c:pt>
                <c:pt idx="152">
                  <c:v>17.0</c:v>
                </c:pt>
                <c:pt idx="153">
                  <c:v>17.09999847412109</c:v>
                </c:pt>
                <c:pt idx="154">
                  <c:v>17.20000076293945</c:v>
                </c:pt>
                <c:pt idx="155">
                  <c:v>17.29999923706054</c:v>
                </c:pt>
                <c:pt idx="156">
                  <c:v>17.39999771118164</c:v>
                </c:pt>
                <c:pt idx="157">
                  <c:v>17.5</c:v>
                </c:pt>
                <c:pt idx="158">
                  <c:v>17.59999847412109</c:v>
                </c:pt>
                <c:pt idx="159">
                  <c:v>17.70000076293945</c:v>
                </c:pt>
                <c:pt idx="160">
                  <c:v>17.79999923706054</c:v>
                </c:pt>
                <c:pt idx="161">
                  <c:v>17.89999771118164</c:v>
                </c:pt>
                <c:pt idx="162">
                  <c:v>18.0</c:v>
                </c:pt>
                <c:pt idx="163">
                  <c:v>18.09999847412109</c:v>
                </c:pt>
                <c:pt idx="164">
                  <c:v>18.20000076293945</c:v>
                </c:pt>
                <c:pt idx="165">
                  <c:v>18.29999923706054</c:v>
                </c:pt>
                <c:pt idx="166">
                  <c:v>18.39999771118164</c:v>
                </c:pt>
                <c:pt idx="167">
                  <c:v>18.5</c:v>
                </c:pt>
                <c:pt idx="168">
                  <c:v>18.59999847412109</c:v>
                </c:pt>
                <c:pt idx="169">
                  <c:v>18.70000076293945</c:v>
                </c:pt>
                <c:pt idx="170">
                  <c:v>18.79999923706054</c:v>
                </c:pt>
                <c:pt idx="171">
                  <c:v>18.89999771118164</c:v>
                </c:pt>
                <c:pt idx="172">
                  <c:v>19.0</c:v>
                </c:pt>
                <c:pt idx="173">
                  <c:v>19.09999847412109</c:v>
                </c:pt>
                <c:pt idx="174">
                  <c:v>19.20000076293945</c:v>
                </c:pt>
                <c:pt idx="175">
                  <c:v>19.29999923706054</c:v>
                </c:pt>
                <c:pt idx="176">
                  <c:v>19.39999771118164</c:v>
                </c:pt>
                <c:pt idx="177">
                  <c:v>19.5</c:v>
                </c:pt>
                <c:pt idx="178">
                  <c:v>19.59999847412109</c:v>
                </c:pt>
                <c:pt idx="179">
                  <c:v>19.70000076293945</c:v>
                </c:pt>
                <c:pt idx="180">
                  <c:v>19.79999923706054</c:v>
                </c:pt>
                <c:pt idx="181">
                  <c:v>19.89999771118164</c:v>
                </c:pt>
                <c:pt idx="182">
                  <c:v>20.0</c:v>
                </c:pt>
                <c:pt idx="183">
                  <c:v>20.09999847412109</c:v>
                </c:pt>
                <c:pt idx="184">
                  <c:v>20.20000076293945</c:v>
                </c:pt>
                <c:pt idx="185">
                  <c:v>20.29999923706054</c:v>
                </c:pt>
                <c:pt idx="186">
                  <c:v>20.39999771118164</c:v>
                </c:pt>
                <c:pt idx="187">
                  <c:v>20.5</c:v>
                </c:pt>
                <c:pt idx="188">
                  <c:v>20.59999847412109</c:v>
                </c:pt>
                <c:pt idx="189">
                  <c:v>20.70000076293945</c:v>
                </c:pt>
                <c:pt idx="190">
                  <c:v>20.79999923706054</c:v>
                </c:pt>
                <c:pt idx="191">
                  <c:v>20.89999771118164</c:v>
                </c:pt>
                <c:pt idx="192">
                  <c:v>21.0</c:v>
                </c:pt>
                <c:pt idx="193">
                  <c:v>21.09999847412109</c:v>
                </c:pt>
                <c:pt idx="194">
                  <c:v>21.20000076293945</c:v>
                </c:pt>
                <c:pt idx="195">
                  <c:v>21.29999923706054</c:v>
                </c:pt>
                <c:pt idx="196">
                  <c:v>21.39999771118164</c:v>
                </c:pt>
                <c:pt idx="197">
                  <c:v>21.5</c:v>
                </c:pt>
                <c:pt idx="198">
                  <c:v>21.59999847412109</c:v>
                </c:pt>
                <c:pt idx="199">
                  <c:v>21.70000076293945</c:v>
                </c:pt>
                <c:pt idx="200">
                  <c:v>21.79999923706054</c:v>
                </c:pt>
                <c:pt idx="201">
                  <c:v>21.89999771118164</c:v>
                </c:pt>
                <c:pt idx="202">
                  <c:v>22.0</c:v>
                </c:pt>
                <c:pt idx="203">
                  <c:v>22.09999847412109</c:v>
                </c:pt>
                <c:pt idx="204">
                  <c:v>22.20000076293945</c:v>
                </c:pt>
                <c:pt idx="205">
                  <c:v>22.29999923706054</c:v>
                </c:pt>
                <c:pt idx="206">
                  <c:v>22.39999771118164</c:v>
                </c:pt>
                <c:pt idx="207">
                  <c:v>22.5</c:v>
                </c:pt>
                <c:pt idx="208">
                  <c:v>22.59999847412109</c:v>
                </c:pt>
                <c:pt idx="209">
                  <c:v>22.70000076293945</c:v>
                </c:pt>
                <c:pt idx="210">
                  <c:v>22.79999923706054</c:v>
                </c:pt>
                <c:pt idx="211">
                  <c:v>22.89999771118164</c:v>
                </c:pt>
                <c:pt idx="212">
                  <c:v>23.0</c:v>
                </c:pt>
                <c:pt idx="213">
                  <c:v>23.09999847412109</c:v>
                </c:pt>
                <c:pt idx="214">
                  <c:v>23.20000076293945</c:v>
                </c:pt>
                <c:pt idx="215">
                  <c:v>23.29999923706054</c:v>
                </c:pt>
                <c:pt idx="216">
                  <c:v>23.39999771118164</c:v>
                </c:pt>
                <c:pt idx="217">
                  <c:v>23.5</c:v>
                </c:pt>
                <c:pt idx="218">
                  <c:v>23.59999847412109</c:v>
                </c:pt>
                <c:pt idx="219">
                  <c:v>23.70000076293945</c:v>
                </c:pt>
                <c:pt idx="220">
                  <c:v>23.79999923706054</c:v>
                </c:pt>
                <c:pt idx="221">
                  <c:v>23.89999771118164</c:v>
                </c:pt>
                <c:pt idx="222">
                  <c:v>24.0</c:v>
                </c:pt>
                <c:pt idx="223">
                  <c:v>24.09999847412109</c:v>
                </c:pt>
                <c:pt idx="224">
                  <c:v>24.20000076293945</c:v>
                </c:pt>
                <c:pt idx="225">
                  <c:v>24.29999923706054</c:v>
                </c:pt>
                <c:pt idx="226">
                  <c:v>24.39999771118164</c:v>
                </c:pt>
                <c:pt idx="227">
                  <c:v>24.49999618530273</c:v>
                </c:pt>
                <c:pt idx="228">
                  <c:v>24.60000228881836</c:v>
                </c:pt>
                <c:pt idx="229">
                  <c:v>24.70000076293945</c:v>
                </c:pt>
                <c:pt idx="230">
                  <c:v>24.79999923706054</c:v>
                </c:pt>
                <c:pt idx="231">
                  <c:v>24.89999771118164</c:v>
                </c:pt>
                <c:pt idx="232">
                  <c:v>24.99999618530273</c:v>
                </c:pt>
                <c:pt idx="233">
                  <c:v>25.10000228881836</c:v>
                </c:pt>
                <c:pt idx="234">
                  <c:v>25.20000076293945</c:v>
                </c:pt>
                <c:pt idx="235">
                  <c:v>25.29999923706054</c:v>
                </c:pt>
                <c:pt idx="236">
                  <c:v>25.39999771118164</c:v>
                </c:pt>
                <c:pt idx="237">
                  <c:v>25.49999618530273</c:v>
                </c:pt>
                <c:pt idx="238">
                  <c:v>25.60000228881836</c:v>
                </c:pt>
                <c:pt idx="239">
                  <c:v>25.70000076293945</c:v>
                </c:pt>
                <c:pt idx="240">
                  <c:v>25.79999923706054</c:v>
                </c:pt>
                <c:pt idx="241">
                  <c:v>25.89999771118164</c:v>
                </c:pt>
                <c:pt idx="242">
                  <c:v>25.99999618530273</c:v>
                </c:pt>
                <c:pt idx="243">
                  <c:v>26.10000228881836</c:v>
                </c:pt>
                <c:pt idx="244">
                  <c:v>26.20000076293945</c:v>
                </c:pt>
                <c:pt idx="245">
                  <c:v>26.29999923706054</c:v>
                </c:pt>
                <c:pt idx="246">
                  <c:v>26.39999771118164</c:v>
                </c:pt>
                <c:pt idx="247">
                  <c:v>26.49999618530273</c:v>
                </c:pt>
                <c:pt idx="248">
                  <c:v>26.60000228881836</c:v>
                </c:pt>
                <c:pt idx="249">
                  <c:v>26.70000076293945</c:v>
                </c:pt>
                <c:pt idx="250">
                  <c:v>26.79999923706054</c:v>
                </c:pt>
                <c:pt idx="251">
                  <c:v>26.89999771118164</c:v>
                </c:pt>
                <c:pt idx="252">
                  <c:v>26.99999618530273</c:v>
                </c:pt>
                <c:pt idx="253">
                  <c:v>27.10000228881836</c:v>
                </c:pt>
                <c:pt idx="254">
                  <c:v>27.20000076293945</c:v>
                </c:pt>
                <c:pt idx="255">
                  <c:v>27.29999923706054</c:v>
                </c:pt>
                <c:pt idx="256">
                  <c:v>27.39999771118164</c:v>
                </c:pt>
                <c:pt idx="257">
                  <c:v>27.49999618530273</c:v>
                </c:pt>
                <c:pt idx="258">
                  <c:v>27.60000228881836</c:v>
                </c:pt>
                <c:pt idx="259">
                  <c:v>27.70000076293945</c:v>
                </c:pt>
                <c:pt idx="260">
                  <c:v>27.79999923706054</c:v>
                </c:pt>
                <c:pt idx="261">
                  <c:v>27.89999771118164</c:v>
                </c:pt>
                <c:pt idx="262">
                  <c:v>27.99999618530273</c:v>
                </c:pt>
                <c:pt idx="263">
                  <c:v>28.10000228881836</c:v>
                </c:pt>
                <c:pt idx="264">
                  <c:v>28.20000076293945</c:v>
                </c:pt>
                <c:pt idx="265">
                  <c:v>28.29999923706054</c:v>
                </c:pt>
                <c:pt idx="266">
                  <c:v>28.39999771118164</c:v>
                </c:pt>
                <c:pt idx="267">
                  <c:v>28.49999618530273</c:v>
                </c:pt>
                <c:pt idx="268">
                  <c:v>28.60000228881836</c:v>
                </c:pt>
                <c:pt idx="269">
                  <c:v>28.70000076293945</c:v>
                </c:pt>
                <c:pt idx="270">
                  <c:v>28.79999923706054</c:v>
                </c:pt>
                <c:pt idx="271">
                  <c:v>28.89999771118164</c:v>
                </c:pt>
                <c:pt idx="272">
                  <c:v>28.99999618530273</c:v>
                </c:pt>
                <c:pt idx="273">
                  <c:v>29.10000228881836</c:v>
                </c:pt>
                <c:pt idx="274">
                  <c:v>29.20000076293945</c:v>
                </c:pt>
                <c:pt idx="275">
                  <c:v>29.29999923706054</c:v>
                </c:pt>
                <c:pt idx="276">
                  <c:v>29.39999771118164</c:v>
                </c:pt>
                <c:pt idx="277">
                  <c:v>29.49999618530273</c:v>
                </c:pt>
                <c:pt idx="278">
                  <c:v>29.60000228881836</c:v>
                </c:pt>
                <c:pt idx="279">
                  <c:v>29.70000076293945</c:v>
                </c:pt>
                <c:pt idx="280">
                  <c:v>29.79999923706054</c:v>
                </c:pt>
                <c:pt idx="281">
                  <c:v>29.89999771118164</c:v>
                </c:pt>
                <c:pt idx="282">
                  <c:v>29.99999618530273</c:v>
                </c:pt>
                <c:pt idx="283">
                  <c:v>30.10000228881836</c:v>
                </c:pt>
                <c:pt idx="284">
                  <c:v>30.20000076293945</c:v>
                </c:pt>
                <c:pt idx="285">
                  <c:v>30.29999923706054</c:v>
                </c:pt>
                <c:pt idx="286">
                  <c:v>30.39999771118164</c:v>
                </c:pt>
                <c:pt idx="287">
                  <c:v>30.49999618530273</c:v>
                </c:pt>
                <c:pt idx="288">
                  <c:v>30.60000228881836</c:v>
                </c:pt>
                <c:pt idx="289">
                  <c:v>30.70000076293945</c:v>
                </c:pt>
                <c:pt idx="290">
                  <c:v>30.79999923706054</c:v>
                </c:pt>
                <c:pt idx="291">
                  <c:v>30.89999771118164</c:v>
                </c:pt>
                <c:pt idx="292">
                  <c:v>30.99999618530273</c:v>
                </c:pt>
                <c:pt idx="293">
                  <c:v>31.10000228881836</c:v>
                </c:pt>
                <c:pt idx="294">
                  <c:v>31.20000076293945</c:v>
                </c:pt>
                <c:pt idx="295">
                  <c:v>31.29999923706054</c:v>
                </c:pt>
                <c:pt idx="296">
                  <c:v>31.39999771118164</c:v>
                </c:pt>
                <c:pt idx="297">
                  <c:v>31.49999618530273</c:v>
                </c:pt>
                <c:pt idx="298">
                  <c:v>31.60000228881836</c:v>
                </c:pt>
                <c:pt idx="299">
                  <c:v>31.70000076293945</c:v>
                </c:pt>
                <c:pt idx="300">
                  <c:v>31.79999923706054</c:v>
                </c:pt>
                <c:pt idx="301">
                  <c:v>31.89999771118164</c:v>
                </c:pt>
                <c:pt idx="302">
                  <c:v>31.99999618530273</c:v>
                </c:pt>
                <c:pt idx="303">
                  <c:v>32.10000228881836</c:v>
                </c:pt>
                <c:pt idx="304">
                  <c:v>32.20000076293945</c:v>
                </c:pt>
                <c:pt idx="305">
                  <c:v>32.29999923706055</c:v>
                </c:pt>
                <c:pt idx="306">
                  <c:v>32.39999771118164</c:v>
                </c:pt>
                <c:pt idx="307">
                  <c:v>32.49999618530273</c:v>
                </c:pt>
                <c:pt idx="308">
                  <c:v>32.60000228881836</c:v>
                </c:pt>
                <c:pt idx="309">
                  <c:v>32.70000076293945</c:v>
                </c:pt>
                <c:pt idx="310">
                  <c:v>32.79999923706055</c:v>
                </c:pt>
                <c:pt idx="311">
                  <c:v>32.89999771118164</c:v>
                </c:pt>
                <c:pt idx="312">
                  <c:v>32.99999618530273</c:v>
                </c:pt>
                <c:pt idx="313">
                  <c:v>33.10000228881836</c:v>
                </c:pt>
                <c:pt idx="314">
                  <c:v>33.20000076293945</c:v>
                </c:pt>
                <c:pt idx="315">
                  <c:v>33.29999923706055</c:v>
                </c:pt>
                <c:pt idx="316">
                  <c:v>33.39999771118164</c:v>
                </c:pt>
                <c:pt idx="317">
                  <c:v>33.49999618530273</c:v>
                </c:pt>
                <c:pt idx="318">
                  <c:v>33.60000228881836</c:v>
                </c:pt>
                <c:pt idx="319">
                  <c:v>33.70000076293945</c:v>
                </c:pt>
                <c:pt idx="320">
                  <c:v>33.79999923706055</c:v>
                </c:pt>
                <c:pt idx="321">
                  <c:v>33.89999771118164</c:v>
                </c:pt>
                <c:pt idx="322">
                  <c:v>33.99999618530273</c:v>
                </c:pt>
                <c:pt idx="323">
                  <c:v>34.10000228881836</c:v>
                </c:pt>
                <c:pt idx="324">
                  <c:v>34.20000076293945</c:v>
                </c:pt>
                <c:pt idx="325">
                  <c:v>34.29999923706055</c:v>
                </c:pt>
                <c:pt idx="326">
                  <c:v>34.39999771118164</c:v>
                </c:pt>
                <c:pt idx="327">
                  <c:v>34.49999618530273</c:v>
                </c:pt>
                <c:pt idx="328">
                  <c:v>34.60000228881836</c:v>
                </c:pt>
                <c:pt idx="329">
                  <c:v>34.70000076293945</c:v>
                </c:pt>
                <c:pt idx="330">
                  <c:v>34.79999923706055</c:v>
                </c:pt>
                <c:pt idx="331">
                  <c:v>34.89999771118164</c:v>
                </c:pt>
                <c:pt idx="332">
                  <c:v>34.99999618530273</c:v>
                </c:pt>
                <c:pt idx="333">
                  <c:v>35.10000228881836</c:v>
                </c:pt>
                <c:pt idx="334">
                  <c:v>35.20000076293945</c:v>
                </c:pt>
                <c:pt idx="335">
                  <c:v>35.29999923706055</c:v>
                </c:pt>
                <c:pt idx="336">
                  <c:v>35.39999771118164</c:v>
                </c:pt>
                <c:pt idx="337">
                  <c:v>35.49999618530273</c:v>
                </c:pt>
                <c:pt idx="338">
                  <c:v>35.60000228881836</c:v>
                </c:pt>
                <c:pt idx="339">
                  <c:v>35.70000076293945</c:v>
                </c:pt>
                <c:pt idx="340">
                  <c:v>35.79999923706055</c:v>
                </c:pt>
                <c:pt idx="341">
                  <c:v>35.89999771118164</c:v>
                </c:pt>
                <c:pt idx="342">
                  <c:v>35.99999618530273</c:v>
                </c:pt>
                <c:pt idx="343">
                  <c:v>36.10000228881836</c:v>
                </c:pt>
                <c:pt idx="344">
                  <c:v>36.20000076293945</c:v>
                </c:pt>
                <c:pt idx="345">
                  <c:v>36.29999923706055</c:v>
                </c:pt>
                <c:pt idx="346">
                  <c:v>36.39999771118164</c:v>
                </c:pt>
                <c:pt idx="347">
                  <c:v>36.49999618530273</c:v>
                </c:pt>
                <c:pt idx="348">
                  <c:v>36.60000228881836</c:v>
                </c:pt>
                <c:pt idx="349">
                  <c:v>36.70000076293945</c:v>
                </c:pt>
                <c:pt idx="350">
                  <c:v>36.79999923706055</c:v>
                </c:pt>
                <c:pt idx="351">
                  <c:v>36.89999771118164</c:v>
                </c:pt>
                <c:pt idx="352">
                  <c:v>36.99999618530273</c:v>
                </c:pt>
                <c:pt idx="353">
                  <c:v>37.10000228881836</c:v>
                </c:pt>
                <c:pt idx="354">
                  <c:v>37.20000076293945</c:v>
                </c:pt>
                <c:pt idx="355">
                  <c:v>37.29999923706055</c:v>
                </c:pt>
                <c:pt idx="356">
                  <c:v>37.39999771118164</c:v>
                </c:pt>
                <c:pt idx="357">
                  <c:v>37.49999618530273</c:v>
                </c:pt>
                <c:pt idx="358">
                  <c:v>37.60000228881836</c:v>
                </c:pt>
                <c:pt idx="359">
                  <c:v>37.70000076293945</c:v>
                </c:pt>
                <c:pt idx="360">
                  <c:v>37.79999923706055</c:v>
                </c:pt>
                <c:pt idx="361">
                  <c:v>37.89999771118164</c:v>
                </c:pt>
                <c:pt idx="362">
                  <c:v>37.99999618530273</c:v>
                </c:pt>
                <c:pt idx="363">
                  <c:v>38.10000228881836</c:v>
                </c:pt>
                <c:pt idx="364">
                  <c:v>38.20000076293945</c:v>
                </c:pt>
                <c:pt idx="365">
                  <c:v>38.29999923706055</c:v>
                </c:pt>
                <c:pt idx="366">
                  <c:v>38.39999771118164</c:v>
                </c:pt>
                <c:pt idx="367">
                  <c:v>38.49999618530273</c:v>
                </c:pt>
                <c:pt idx="368">
                  <c:v>38.60000228881836</c:v>
                </c:pt>
                <c:pt idx="369">
                  <c:v>38.70000076293945</c:v>
                </c:pt>
                <c:pt idx="370">
                  <c:v>38.79999923706055</c:v>
                </c:pt>
                <c:pt idx="371">
                  <c:v>38.89999771118164</c:v>
                </c:pt>
                <c:pt idx="372">
                  <c:v>38.99999618530273</c:v>
                </c:pt>
                <c:pt idx="373">
                  <c:v>39.10000228881836</c:v>
                </c:pt>
                <c:pt idx="374">
                  <c:v>39.20000076293945</c:v>
                </c:pt>
                <c:pt idx="375">
                  <c:v>39.29999923706055</c:v>
                </c:pt>
                <c:pt idx="376">
                  <c:v>39.39999771118164</c:v>
                </c:pt>
                <c:pt idx="377">
                  <c:v>39.49999618530273</c:v>
                </c:pt>
                <c:pt idx="378">
                  <c:v>39.60000228881836</c:v>
                </c:pt>
                <c:pt idx="379">
                  <c:v>39.70000076293945</c:v>
                </c:pt>
                <c:pt idx="380">
                  <c:v>39.79999923706055</c:v>
                </c:pt>
                <c:pt idx="381">
                  <c:v>39.89999771118164</c:v>
                </c:pt>
                <c:pt idx="382">
                  <c:v>39.99999618530273</c:v>
                </c:pt>
                <c:pt idx="383">
                  <c:v>40.10000228881836</c:v>
                </c:pt>
                <c:pt idx="384">
                  <c:v>40.20000076293945</c:v>
                </c:pt>
                <c:pt idx="385">
                  <c:v>40.29999923706055</c:v>
                </c:pt>
                <c:pt idx="386">
                  <c:v>40.39999771118164</c:v>
                </c:pt>
                <c:pt idx="387">
                  <c:v>40.49999618530273</c:v>
                </c:pt>
                <c:pt idx="388">
                  <c:v>40.60000228881836</c:v>
                </c:pt>
                <c:pt idx="389">
                  <c:v>40.70000076293945</c:v>
                </c:pt>
                <c:pt idx="390">
                  <c:v>40.79999923706055</c:v>
                </c:pt>
                <c:pt idx="391">
                  <c:v>40.89999771118164</c:v>
                </c:pt>
                <c:pt idx="392">
                  <c:v>40.99999618530273</c:v>
                </c:pt>
                <c:pt idx="393">
                  <c:v>41.10000228881836</c:v>
                </c:pt>
                <c:pt idx="394">
                  <c:v>41.20000076293945</c:v>
                </c:pt>
                <c:pt idx="395">
                  <c:v>41.29999923706055</c:v>
                </c:pt>
                <c:pt idx="396">
                  <c:v>41.39999771118164</c:v>
                </c:pt>
                <c:pt idx="397">
                  <c:v>41.49999618530273</c:v>
                </c:pt>
                <c:pt idx="398">
                  <c:v>41.60000228881836</c:v>
                </c:pt>
                <c:pt idx="399">
                  <c:v>41.70000076293945</c:v>
                </c:pt>
                <c:pt idx="400">
                  <c:v>41.79999923706055</c:v>
                </c:pt>
                <c:pt idx="401">
                  <c:v>41.89999771118164</c:v>
                </c:pt>
                <c:pt idx="402">
                  <c:v>41.99999618530273</c:v>
                </c:pt>
                <c:pt idx="403">
                  <c:v>42.10000228881836</c:v>
                </c:pt>
                <c:pt idx="404">
                  <c:v>42.20000076293945</c:v>
                </c:pt>
                <c:pt idx="405">
                  <c:v>42.29999923706055</c:v>
                </c:pt>
                <c:pt idx="406">
                  <c:v>42.39999771118164</c:v>
                </c:pt>
                <c:pt idx="407">
                  <c:v>42.49999618530273</c:v>
                </c:pt>
                <c:pt idx="408">
                  <c:v>42.60000228881836</c:v>
                </c:pt>
                <c:pt idx="409">
                  <c:v>42.70000076293945</c:v>
                </c:pt>
                <c:pt idx="410">
                  <c:v>42.79999923706055</c:v>
                </c:pt>
                <c:pt idx="411">
                  <c:v>42.89999771118164</c:v>
                </c:pt>
                <c:pt idx="412">
                  <c:v>42.99999618530273</c:v>
                </c:pt>
                <c:pt idx="413">
                  <c:v>43.10000228881836</c:v>
                </c:pt>
                <c:pt idx="414">
                  <c:v>43.20000076293945</c:v>
                </c:pt>
                <c:pt idx="415">
                  <c:v>43.29999923706055</c:v>
                </c:pt>
                <c:pt idx="416">
                  <c:v>43.39999771118164</c:v>
                </c:pt>
                <c:pt idx="417">
                  <c:v>43.49999618530273</c:v>
                </c:pt>
                <c:pt idx="418">
                  <c:v>43.60000228881836</c:v>
                </c:pt>
                <c:pt idx="419">
                  <c:v>43.70000076293945</c:v>
                </c:pt>
                <c:pt idx="420">
                  <c:v>43.79999923706055</c:v>
                </c:pt>
                <c:pt idx="421">
                  <c:v>43.89999771118164</c:v>
                </c:pt>
                <c:pt idx="422">
                  <c:v>43.99999618530273</c:v>
                </c:pt>
                <c:pt idx="423">
                  <c:v>44.10000228881836</c:v>
                </c:pt>
                <c:pt idx="424">
                  <c:v>44.20000076293945</c:v>
                </c:pt>
                <c:pt idx="425">
                  <c:v>44.29999923706055</c:v>
                </c:pt>
                <c:pt idx="426">
                  <c:v>44.39999771118164</c:v>
                </c:pt>
                <c:pt idx="427">
                  <c:v>44.49999618530273</c:v>
                </c:pt>
                <c:pt idx="428">
                  <c:v>44.60000228881836</c:v>
                </c:pt>
                <c:pt idx="429">
                  <c:v>44.70000076293945</c:v>
                </c:pt>
                <c:pt idx="430">
                  <c:v>44.79999923706055</c:v>
                </c:pt>
                <c:pt idx="431">
                  <c:v>44.89999771118164</c:v>
                </c:pt>
                <c:pt idx="432">
                  <c:v>44.99999618530273</c:v>
                </c:pt>
                <c:pt idx="433">
                  <c:v>45.10000228881836</c:v>
                </c:pt>
                <c:pt idx="434">
                  <c:v>45.20000076293945</c:v>
                </c:pt>
                <c:pt idx="435">
                  <c:v>45.29999923706055</c:v>
                </c:pt>
                <c:pt idx="436">
                  <c:v>45.39999771118164</c:v>
                </c:pt>
                <c:pt idx="437">
                  <c:v>45.49999618530273</c:v>
                </c:pt>
                <c:pt idx="438">
                  <c:v>45.60000228881836</c:v>
                </c:pt>
                <c:pt idx="439">
                  <c:v>45.70000076293945</c:v>
                </c:pt>
                <c:pt idx="440">
                  <c:v>45.79999923706055</c:v>
                </c:pt>
                <c:pt idx="441">
                  <c:v>45.89999771118164</c:v>
                </c:pt>
                <c:pt idx="442">
                  <c:v>45.99999618530273</c:v>
                </c:pt>
                <c:pt idx="443">
                  <c:v>46.10000228881836</c:v>
                </c:pt>
                <c:pt idx="444">
                  <c:v>46.20000076293945</c:v>
                </c:pt>
                <c:pt idx="445">
                  <c:v>46.29999923706055</c:v>
                </c:pt>
                <c:pt idx="446">
                  <c:v>46.39999771118164</c:v>
                </c:pt>
                <c:pt idx="447">
                  <c:v>46.49999618530273</c:v>
                </c:pt>
                <c:pt idx="448">
                  <c:v>46.60000228881836</c:v>
                </c:pt>
                <c:pt idx="449">
                  <c:v>46.70000076293945</c:v>
                </c:pt>
                <c:pt idx="450">
                  <c:v>46.79999923706055</c:v>
                </c:pt>
                <c:pt idx="451">
                  <c:v>46.89999771118164</c:v>
                </c:pt>
                <c:pt idx="452">
                  <c:v>46.99999618530273</c:v>
                </c:pt>
                <c:pt idx="453">
                  <c:v>47.10000228881836</c:v>
                </c:pt>
                <c:pt idx="454">
                  <c:v>47.20000076293945</c:v>
                </c:pt>
                <c:pt idx="455">
                  <c:v>47.29999923706055</c:v>
                </c:pt>
                <c:pt idx="456">
                  <c:v>47.39999771118164</c:v>
                </c:pt>
                <c:pt idx="457">
                  <c:v>47.49999618530273</c:v>
                </c:pt>
                <c:pt idx="458">
                  <c:v>47.60000228881836</c:v>
                </c:pt>
                <c:pt idx="459">
                  <c:v>47.70000076293945</c:v>
                </c:pt>
                <c:pt idx="460">
                  <c:v>47.79999923706055</c:v>
                </c:pt>
                <c:pt idx="461">
                  <c:v>47.89999771118164</c:v>
                </c:pt>
                <c:pt idx="462">
                  <c:v>47.99999618530273</c:v>
                </c:pt>
                <c:pt idx="463">
                  <c:v>48.10000228881836</c:v>
                </c:pt>
                <c:pt idx="464">
                  <c:v>48.20000076293945</c:v>
                </c:pt>
                <c:pt idx="465">
                  <c:v>48.29999923706055</c:v>
                </c:pt>
                <c:pt idx="466">
                  <c:v>48.39999771118164</c:v>
                </c:pt>
                <c:pt idx="467">
                  <c:v>48.49999618530273</c:v>
                </c:pt>
                <c:pt idx="468">
                  <c:v>48.60000228881836</c:v>
                </c:pt>
                <c:pt idx="469">
                  <c:v>48.70000076293945</c:v>
                </c:pt>
                <c:pt idx="470">
                  <c:v>48.79999923706055</c:v>
                </c:pt>
                <c:pt idx="471">
                  <c:v>48.89999771118164</c:v>
                </c:pt>
                <c:pt idx="472">
                  <c:v>48.99999618530273</c:v>
                </c:pt>
                <c:pt idx="473">
                  <c:v>49.10000228881836</c:v>
                </c:pt>
                <c:pt idx="474">
                  <c:v>49.20000076293945</c:v>
                </c:pt>
                <c:pt idx="475">
                  <c:v>49.29999923706055</c:v>
                </c:pt>
                <c:pt idx="476">
                  <c:v>49.39999771118164</c:v>
                </c:pt>
                <c:pt idx="477">
                  <c:v>49.49999618530273</c:v>
                </c:pt>
                <c:pt idx="478">
                  <c:v>49.60000228881836</c:v>
                </c:pt>
                <c:pt idx="479">
                  <c:v>49.70000076293945</c:v>
                </c:pt>
                <c:pt idx="480">
                  <c:v>49.79999923706055</c:v>
                </c:pt>
                <c:pt idx="481">
                  <c:v>49.89999771118164</c:v>
                </c:pt>
                <c:pt idx="482">
                  <c:v>49.99999618530273</c:v>
                </c:pt>
                <c:pt idx="483">
                  <c:v>50.10000228881836</c:v>
                </c:pt>
                <c:pt idx="484">
                  <c:v>50.20000076293945</c:v>
                </c:pt>
                <c:pt idx="485">
                  <c:v>50.29999923706055</c:v>
                </c:pt>
                <c:pt idx="486">
                  <c:v>50.39999771118164</c:v>
                </c:pt>
                <c:pt idx="487">
                  <c:v>50.49999618530273</c:v>
                </c:pt>
                <c:pt idx="488">
                  <c:v>50.60000228881836</c:v>
                </c:pt>
                <c:pt idx="489">
                  <c:v>50.70000076293945</c:v>
                </c:pt>
                <c:pt idx="490">
                  <c:v>50.79999923706055</c:v>
                </c:pt>
                <c:pt idx="491">
                  <c:v>50.89999771118164</c:v>
                </c:pt>
                <c:pt idx="492">
                  <c:v>50.99999618530273</c:v>
                </c:pt>
                <c:pt idx="493">
                  <c:v>51.10000228881836</c:v>
                </c:pt>
                <c:pt idx="494">
                  <c:v>51.20000076293945</c:v>
                </c:pt>
                <c:pt idx="495">
                  <c:v>51.29999923706055</c:v>
                </c:pt>
                <c:pt idx="496">
                  <c:v>51.39999771118164</c:v>
                </c:pt>
                <c:pt idx="497">
                  <c:v>51.49999618530273</c:v>
                </c:pt>
                <c:pt idx="498">
                  <c:v>51.60000228881836</c:v>
                </c:pt>
                <c:pt idx="499">
                  <c:v>51.70000076293945</c:v>
                </c:pt>
                <c:pt idx="500">
                  <c:v>51.79999923706055</c:v>
                </c:pt>
                <c:pt idx="501">
                  <c:v>51.89999771118164</c:v>
                </c:pt>
                <c:pt idx="502">
                  <c:v>51.99999618530273</c:v>
                </c:pt>
                <c:pt idx="503">
                  <c:v>52.10000228881836</c:v>
                </c:pt>
                <c:pt idx="504">
                  <c:v>52.20000076293945</c:v>
                </c:pt>
                <c:pt idx="505">
                  <c:v>52.29999923706055</c:v>
                </c:pt>
                <c:pt idx="506">
                  <c:v>52.39999771118164</c:v>
                </c:pt>
                <c:pt idx="507">
                  <c:v>52.49999618530273</c:v>
                </c:pt>
                <c:pt idx="508">
                  <c:v>52.60000228881836</c:v>
                </c:pt>
                <c:pt idx="509">
                  <c:v>52.70000076293945</c:v>
                </c:pt>
                <c:pt idx="510">
                  <c:v>52.79999923706055</c:v>
                </c:pt>
                <c:pt idx="511">
                  <c:v>52.89999771118164</c:v>
                </c:pt>
                <c:pt idx="512">
                  <c:v>52.99999618530273</c:v>
                </c:pt>
                <c:pt idx="513">
                  <c:v>53.10000228881836</c:v>
                </c:pt>
                <c:pt idx="514">
                  <c:v>53.20000076293945</c:v>
                </c:pt>
                <c:pt idx="515">
                  <c:v>53.29999923706055</c:v>
                </c:pt>
                <c:pt idx="516">
                  <c:v>53.39999771118164</c:v>
                </c:pt>
                <c:pt idx="517">
                  <c:v>53.49999618530273</c:v>
                </c:pt>
                <c:pt idx="518">
                  <c:v>53.60000228881836</c:v>
                </c:pt>
                <c:pt idx="519">
                  <c:v>53.70000076293945</c:v>
                </c:pt>
                <c:pt idx="520">
                  <c:v>53.79999923706055</c:v>
                </c:pt>
                <c:pt idx="521">
                  <c:v>53.89999771118164</c:v>
                </c:pt>
                <c:pt idx="522">
                  <c:v>53.99999618530273</c:v>
                </c:pt>
                <c:pt idx="523">
                  <c:v>54.10000228881836</c:v>
                </c:pt>
                <c:pt idx="524">
                  <c:v>54.20000076293945</c:v>
                </c:pt>
                <c:pt idx="525">
                  <c:v>54.29999923706055</c:v>
                </c:pt>
                <c:pt idx="526">
                  <c:v>54.39999771118164</c:v>
                </c:pt>
                <c:pt idx="527">
                  <c:v>54.49999618530273</c:v>
                </c:pt>
                <c:pt idx="528">
                  <c:v>54.60000228881836</c:v>
                </c:pt>
                <c:pt idx="529">
                  <c:v>54.70000076293945</c:v>
                </c:pt>
                <c:pt idx="530">
                  <c:v>54.79999923706055</c:v>
                </c:pt>
                <c:pt idx="531">
                  <c:v>54.89999771118164</c:v>
                </c:pt>
                <c:pt idx="532">
                  <c:v>54.99999618530273</c:v>
                </c:pt>
                <c:pt idx="533">
                  <c:v>55.10000228881836</c:v>
                </c:pt>
                <c:pt idx="534">
                  <c:v>55.20000076293945</c:v>
                </c:pt>
                <c:pt idx="535">
                  <c:v>55.29999923706055</c:v>
                </c:pt>
                <c:pt idx="536">
                  <c:v>55.39999771118164</c:v>
                </c:pt>
                <c:pt idx="537">
                  <c:v>55.49999618530273</c:v>
                </c:pt>
                <c:pt idx="538">
                  <c:v>55.60000228881836</c:v>
                </c:pt>
                <c:pt idx="539">
                  <c:v>55.70000076293945</c:v>
                </c:pt>
                <c:pt idx="540">
                  <c:v>55.79999923706055</c:v>
                </c:pt>
                <c:pt idx="541">
                  <c:v>55.89999771118164</c:v>
                </c:pt>
                <c:pt idx="542">
                  <c:v>55.99999618530273</c:v>
                </c:pt>
                <c:pt idx="543">
                  <c:v>56.10000228881836</c:v>
                </c:pt>
                <c:pt idx="544">
                  <c:v>56.20000076293945</c:v>
                </c:pt>
                <c:pt idx="545">
                  <c:v>56.29999923706055</c:v>
                </c:pt>
                <c:pt idx="546">
                  <c:v>56.39999771118164</c:v>
                </c:pt>
                <c:pt idx="547">
                  <c:v>56.49999618530273</c:v>
                </c:pt>
                <c:pt idx="548">
                  <c:v>56.60000228881836</c:v>
                </c:pt>
                <c:pt idx="549">
                  <c:v>56.70000076293945</c:v>
                </c:pt>
                <c:pt idx="550">
                  <c:v>56.79999923706055</c:v>
                </c:pt>
                <c:pt idx="551">
                  <c:v>56.89999771118164</c:v>
                </c:pt>
                <c:pt idx="552">
                  <c:v>56.99999618530273</c:v>
                </c:pt>
                <c:pt idx="553">
                  <c:v>57.10000228881836</c:v>
                </c:pt>
                <c:pt idx="554">
                  <c:v>57.20000076293945</c:v>
                </c:pt>
                <c:pt idx="555">
                  <c:v>57.29999923706055</c:v>
                </c:pt>
                <c:pt idx="556">
                  <c:v>57.39999771118164</c:v>
                </c:pt>
                <c:pt idx="557">
                  <c:v>57.49999618530273</c:v>
                </c:pt>
                <c:pt idx="558">
                  <c:v>57.60000228881836</c:v>
                </c:pt>
                <c:pt idx="559">
                  <c:v>57.70000076293945</c:v>
                </c:pt>
                <c:pt idx="560">
                  <c:v>57.79999923706055</c:v>
                </c:pt>
                <c:pt idx="561">
                  <c:v>57.89999771118164</c:v>
                </c:pt>
                <c:pt idx="562">
                  <c:v>57.99999618530273</c:v>
                </c:pt>
                <c:pt idx="563">
                  <c:v>58.10000228881836</c:v>
                </c:pt>
                <c:pt idx="564">
                  <c:v>58.20000076293945</c:v>
                </c:pt>
                <c:pt idx="565">
                  <c:v>58.29999923706055</c:v>
                </c:pt>
                <c:pt idx="566">
                  <c:v>58.39999771118164</c:v>
                </c:pt>
                <c:pt idx="567">
                  <c:v>58.49999618530273</c:v>
                </c:pt>
                <c:pt idx="568">
                  <c:v>58.60000228881836</c:v>
                </c:pt>
                <c:pt idx="569">
                  <c:v>58.70000076293945</c:v>
                </c:pt>
                <c:pt idx="570">
                  <c:v>58.79999923706055</c:v>
                </c:pt>
                <c:pt idx="571">
                  <c:v>58.89999771118164</c:v>
                </c:pt>
                <c:pt idx="572">
                  <c:v>58.99999618530273</c:v>
                </c:pt>
                <c:pt idx="573">
                  <c:v>59.10000228881836</c:v>
                </c:pt>
                <c:pt idx="574">
                  <c:v>59.20000076293945</c:v>
                </c:pt>
                <c:pt idx="575">
                  <c:v>59.29999923706055</c:v>
                </c:pt>
                <c:pt idx="576">
                  <c:v>59.39999771118164</c:v>
                </c:pt>
                <c:pt idx="577">
                  <c:v>59.49999618530273</c:v>
                </c:pt>
                <c:pt idx="578">
                  <c:v>59.60000228881836</c:v>
                </c:pt>
                <c:pt idx="579">
                  <c:v>59.70000076293945</c:v>
                </c:pt>
                <c:pt idx="580">
                  <c:v>59.79999923706055</c:v>
                </c:pt>
                <c:pt idx="581">
                  <c:v>59.89999771118164</c:v>
                </c:pt>
                <c:pt idx="582">
                  <c:v>59.99999618530273</c:v>
                </c:pt>
                <c:pt idx="583">
                  <c:v>60.10000228881836</c:v>
                </c:pt>
                <c:pt idx="584">
                  <c:v>60.20000076293945</c:v>
                </c:pt>
                <c:pt idx="585">
                  <c:v>60.29999923706055</c:v>
                </c:pt>
                <c:pt idx="586">
                  <c:v>60.39999771118164</c:v>
                </c:pt>
                <c:pt idx="587">
                  <c:v>60.49999618530273</c:v>
                </c:pt>
                <c:pt idx="588">
                  <c:v>60.60000228881836</c:v>
                </c:pt>
                <c:pt idx="589">
                  <c:v>60.70000076293945</c:v>
                </c:pt>
                <c:pt idx="590">
                  <c:v>60.79999923706055</c:v>
                </c:pt>
                <c:pt idx="591">
                  <c:v>60.89999771118164</c:v>
                </c:pt>
                <c:pt idx="592">
                  <c:v>60.99999618530273</c:v>
                </c:pt>
                <c:pt idx="593">
                  <c:v>61.10000228881836</c:v>
                </c:pt>
                <c:pt idx="594">
                  <c:v>61.20000076293945</c:v>
                </c:pt>
                <c:pt idx="595">
                  <c:v>61.29999923706055</c:v>
                </c:pt>
                <c:pt idx="596">
                  <c:v>61.39999771118164</c:v>
                </c:pt>
                <c:pt idx="597">
                  <c:v>61.49999618530273</c:v>
                </c:pt>
                <c:pt idx="598">
                  <c:v>61.60000228881836</c:v>
                </c:pt>
                <c:pt idx="599">
                  <c:v>61.70000076293945</c:v>
                </c:pt>
                <c:pt idx="600">
                  <c:v>61.79999923706055</c:v>
                </c:pt>
                <c:pt idx="601">
                  <c:v>61.89999771118164</c:v>
                </c:pt>
                <c:pt idx="602">
                  <c:v>61.99999618530273</c:v>
                </c:pt>
                <c:pt idx="603">
                  <c:v>62.10000228881836</c:v>
                </c:pt>
                <c:pt idx="604">
                  <c:v>62.20000076293945</c:v>
                </c:pt>
                <c:pt idx="605">
                  <c:v>62.29999923706055</c:v>
                </c:pt>
                <c:pt idx="606">
                  <c:v>62.39999771118164</c:v>
                </c:pt>
                <c:pt idx="607">
                  <c:v>62.49999618530273</c:v>
                </c:pt>
                <c:pt idx="608">
                  <c:v>62.60000228881836</c:v>
                </c:pt>
                <c:pt idx="609">
                  <c:v>62.70000076293945</c:v>
                </c:pt>
                <c:pt idx="610">
                  <c:v>62.79999923706055</c:v>
                </c:pt>
                <c:pt idx="611">
                  <c:v>62.89999771118164</c:v>
                </c:pt>
                <c:pt idx="612">
                  <c:v>62.99999618530273</c:v>
                </c:pt>
                <c:pt idx="613">
                  <c:v>63.10000228881836</c:v>
                </c:pt>
                <c:pt idx="614">
                  <c:v>63.20000076293945</c:v>
                </c:pt>
                <c:pt idx="615">
                  <c:v>63.29999923706055</c:v>
                </c:pt>
                <c:pt idx="616">
                  <c:v>63.39999771118164</c:v>
                </c:pt>
                <c:pt idx="617">
                  <c:v>63.49999618530273</c:v>
                </c:pt>
                <c:pt idx="618">
                  <c:v>63.60000228881836</c:v>
                </c:pt>
                <c:pt idx="619">
                  <c:v>63.70000076293945</c:v>
                </c:pt>
                <c:pt idx="620">
                  <c:v>63.79999923706055</c:v>
                </c:pt>
                <c:pt idx="621">
                  <c:v>63.89999771118164</c:v>
                </c:pt>
                <c:pt idx="622">
                  <c:v>63.99999618530273</c:v>
                </c:pt>
                <c:pt idx="623">
                  <c:v>64.10000610351557</c:v>
                </c:pt>
                <c:pt idx="624">
                  <c:v>64.1999969482422</c:v>
                </c:pt>
                <c:pt idx="625">
                  <c:v>64.30000305175781</c:v>
                </c:pt>
                <c:pt idx="626">
                  <c:v>64.3999938964843</c:v>
                </c:pt>
                <c:pt idx="627">
                  <c:v>64.5</c:v>
                </c:pt>
                <c:pt idx="628">
                  <c:v>64.60000610351557</c:v>
                </c:pt>
                <c:pt idx="629">
                  <c:v>64.6999969482422</c:v>
                </c:pt>
                <c:pt idx="630">
                  <c:v>64.80000305175781</c:v>
                </c:pt>
                <c:pt idx="631">
                  <c:v>64.8999938964843</c:v>
                </c:pt>
                <c:pt idx="632">
                  <c:v>65.0</c:v>
                </c:pt>
                <c:pt idx="633">
                  <c:v>65.10000610351557</c:v>
                </c:pt>
                <c:pt idx="634">
                  <c:v>65.1999969482422</c:v>
                </c:pt>
                <c:pt idx="635">
                  <c:v>65.30000305175781</c:v>
                </c:pt>
                <c:pt idx="636">
                  <c:v>65.3999938964843</c:v>
                </c:pt>
                <c:pt idx="637">
                  <c:v>65.5</c:v>
                </c:pt>
                <c:pt idx="638">
                  <c:v>65.60000610351557</c:v>
                </c:pt>
                <c:pt idx="639">
                  <c:v>65.6999969482422</c:v>
                </c:pt>
                <c:pt idx="640">
                  <c:v>65.80000305175781</c:v>
                </c:pt>
                <c:pt idx="641">
                  <c:v>65.8999938964843</c:v>
                </c:pt>
                <c:pt idx="642">
                  <c:v>66.0</c:v>
                </c:pt>
                <c:pt idx="643">
                  <c:v>66.10000610351557</c:v>
                </c:pt>
                <c:pt idx="644">
                  <c:v>66.1999969482422</c:v>
                </c:pt>
                <c:pt idx="645">
                  <c:v>66.30000305175781</c:v>
                </c:pt>
                <c:pt idx="646">
                  <c:v>66.3999938964843</c:v>
                </c:pt>
                <c:pt idx="647">
                  <c:v>66.5</c:v>
                </c:pt>
                <c:pt idx="648">
                  <c:v>66.60000610351557</c:v>
                </c:pt>
                <c:pt idx="649">
                  <c:v>66.6999969482422</c:v>
                </c:pt>
                <c:pt idx="650">
                  <c:v>66.80000305175781</c:v>
                </c:pt>
                <c:pt idx="651">
                  <c:v>66.8999938964843</c:v>
                </c:pt>
                <c:pt idx="652">
                  <c:v>67.0</c:v>
                </c:pt>
                <c:pt idx="653">
                  <c:v>67.10000610351557</c:v>
                </c:pt>
                <c:pt idx="654">
                  <c:v>67.1999969482422</c:v>
                </c:pt>
                <c:pt idx="655">
                  <c:v>67.30000305175781</c:v>
                </c:pt>
                <c:pt idx="656">
                  <c:v>67.3999938964843</c:v>
                </c:pt>
                <c:pt idx="657">
                  <c:v>67.5</c:v>
                </c:pt>
                <c:pt idx="658">
                  <c:v>67.60000610351557</c:v>
                </c:pt>
                <c:pt idx="659">
                  <c:v>67.6999969482422</c:v>
                </c:pt>
                <c:pt idx="660">
                  <c:v>67.80000305175781</c:v>
                </c:pt>
                <c:pt idx="661">
                  <c:v>67.8999938964843</c:v>
                </c:pt>
                <c:pt idx="662">
                  <c:v>68.0</c:v>
                </c:pt>
                <c:pt idx="663">
                  <c:v>68.10000610351557</c:v>
                </c:pt>
                <c:pt idx="664">
                  <c:v>68.1999969482422</c:v>
                </c:pt>
                <c:pt idx="665">
                  <c:v>68.30000305175781</c:v>
                </c:pt>
                <c:pt idx="666">
                  <c:v>68.3999938964843</c:v>
                </c:pt>
                <c:pt idx="667">
                  <c:v>68.5</c:v>
                </c:pt>
                <c:pt idx="668">
                  <c:v>68.60000610351557</c:v>
                </c:pt>
                <c:pt idx="669">
                  <c:v>68.6999969482422</c:v>
                </c:pt>
                <c:pt idx="670">
                  <c:v>68.80000305175781</c:v>
                </c:pt>
                <c:pt idx="671">
                  <c:v>68.8999938964843</c:v>
                </c:pt>
                <c:pt idx="672">
                  <c:v>69.0</c:v>
                </c:pt>
                <c:pt idx="673">
                  <c:v>69.10000610351557</c:v>
                </c:pt>
                <c:pt idx="674">
                  <c:v>69.1999969482422</c:v>
                </c:pt>
                <c:pt idx="675">
                  <c:v>69.30000305175781</c:v>
                </c:pt>
                <c:pt idx="676">
                  <c:v>69.3999938964843</c:v>
                </c:pt>
                <c:pt idx="677">
                  <c:v>69.5</c:v>
                </c:pt>
                <c:pt idx="678">
                  <c:v>69.60000610351557</c:v>
                </c:pt>
                <c:pt idx="679">
                  <c:v>69.6999969482422</c:v>
                </c:pt>
                <c:pt idx="680">
                  <c:v>69.80000305175781</c:v>
                </c:pt>
                <c:pt idx="681">
                  <c:v>69.8999938964843</c:v>
                </c:pt>
                <c:pt idx="682">
                  <c:v>70.0</c:v>
                </c:pt>
                <c:pt idx="683">
                  <c:v>70.10000610351557</c:v>
                </c:pt>
                <c:pt idx="684">
                  <c:v>70.1999969482422</c:v>
                </c:pt>
                <c:pt idx="685">
                  <c:v>70.30000305175781</c:v>
                </c:pt>
                <c:pt idx="686">
                  <c:v>70.3999938964843</c:v>
                </c:pt>
                <c:pt idx="687">
                  <c:v>70.5</c:v>
                </c:pt>
                <c:pt idx="688">
                  <c:v>70.60000610351557</c:v>
                </c:pt>
                <c:pt idx="689">
                  <c:v>70.6999969482422</c:v>
                </c:pt>
                <c:pt idx="690">
                  <c:v>70.80000305175781</c:v>
                </c:pt>
                <c:pt idx="691">
                  <c:v>70.8999938964843</c:v>
                </c:pt>
                <c:pt idx="692">
                  <c:v>71.0</c:v>
                </c:pt>
                <c:pt idx="693">
                  <c:v>71.10000610351557</c:v>
                </c:pt>
                <c:pt idx="694">
                  <c:v>71.1999969482422</c:v>
                </c:pt>
                <c:pt idx="695">
                  <c:v>71.30000305175781</c:v>
                </c:pt>
                <c:pt idx="696">
                  <c:v>71.3999938964843</c:v>
                </c:pt>
                <c:pt idx="697">
                  <c:v>71.5</c:v>
                </c:pt>
                <c:pt idx="698">
                  <c:v>71.60000610351557</c:v>
                </c:pt>
                <c:pt idx="699">
                  <c:v>71.6999969482422</c:v>
                </c:pt>
                <c:pt idx="700">
                  <c:v>71.80000305175781</c:v>
                </c:pt>
                <c:pt idx="701">
                  <c:v>71.8999938964843</c:v>
                </c:pt>
                <c:pt idx="702">
                  <c:v>72.0</c:v>
                </c:pt>
                <c:pt idx="703">
                  <c:v>72.10000610351557</c:v>
                </c:pt>
                <c:pt idx="704">
                  <c:v>72.1999969482422</c:v>
                </c:pt>
                <c:pt idx="705">
                  <c:v>72.30000305175781</c:v>
                </c:pt>
                <c:pt idx="706">
                  <c:v>72.3999938964843</c:v>
                </c:pt>
                <c:pt idx="707">
                  <c:v>72.5</c:v>
                </c:pt>
                <c:pt idx="708">
                  <c:v>72.60000610351557</c:v>
                </c:pt>
                <c:pt idx="709">
                  <c:v>72.6999969482422</c:v>
                </c:pt>
                <c:pt idx="710">
                  <c:v>72.80000305175781</c:v>
                </c:pt>
                <c:pt idx="711">
                  <c:v>72.8999938964843</c:v>
                </c:pt>
                <c:pt idx="712">
                  <c:v>73.0</c:v>
                </c:pt>
                <c:pt idx="713">
                  <c:v>73.10000610351557</c:v>
                </c:pt>
                <c:pt idx="714">
                  <c:v>73.1999969482422</c:v>
                </c:pt>
                <c:pt idx="715">
                  <c:v>73.30000305175781</c:v>
                </c:pt>
                <c:pt idx="716">
                  <c:v>73.3999938964843</c:v>
                </c:pt>
                <c:pt idx="717">
                  <c:v>73.5</c:v>
                </c:pt>
                <c:pt idx="718">
                  <c:v>73.60000610351557</c:v>
                </c:pt>
                <c:pt idx="719">
                  <c:v>73.6999969482422</c:v>
                </c:pt>
                <c:pt idx="720">
                  <c:v>73.80000305175781</c:v>
                </c:pt>
                <c:pt idx="721">
                  <c:v>73.8999938964843</c:v>
                </c:pt>
                <c:pt idx="722">
                  <c:v>74.0</c:v>
                </c:pt>
                <c:pt idx="723">
                  <c:v>74.10000610351557</c:v>
                </c:pt>
                <c:pt idx="724">
                  <c:v>74.1999969482422</c:v>
                </c:pt>
                <c:pt idx="725">
                  <c:v>74.30000305175781</c:v>
                </c:pt>
                <c:pt idx="726">
                  <c:v>74.3999938964843</c:v>
                </c:pt>
                <c:pt idx="727">
                  <c:v>74.5</c:v>
                </c:pt>
                <c:pt idx="728">
                  <c:v>74.60000610351557</c:v>
                </c:pt>
                <c:pt idx="729">
                  <c:v>74.6999969482422</c:v>
                </c:pt>
                <c:pt idx="730">
                  <c:v>74.80000305175781</c:v>
                </c:pt>
                <c:pt idx="731">
                  <c:v>74.8999938964843</c:v>
                </c:pt>
                <c:pt idx="732">
                  <c:v>75.0</c:v>
                </c:pt>
                <c:pt idx="733">
                  <c:v>75.10000610351557</c:v>
                </c:pt>
                <c:pt idx="734">
                  <c:v>75.1999969482422</c:v>
                </c:pt>
                <c:pt idx="735">
                  <c:v>75.30000305175781</c:v>
                </c:pt>
                <c:pt idx="736">
                  <c:v>75.3999938964843</c:v>
                </c:pt>
                <c:pt idx="737">
                  <c:v>75.5</c:v>
                </c:pt>
                <c:pt idx="738">
                  <c:v>75.60000610351557</c:v>
                </c:pt>
                <c:pt idx="739">
                  <c:v>75.6999969482422</c:v>
                </c:pt>
                <c:pt idx="740">
                  <c:v>75.80000305175781</c:v>
                </c:pt>
                <c:pt idx="741">
                  <c:v>75.8999938964843</c:v>
                </c:pt>
                <c:pt idx="742">
                  <c:v>76.0</c:v>
                </c:pt>
                <c:pt idx="743">
                  <c:v>76.10000610351557</c:v>
                </c:pt>
                <c:pt idx="744">
                  <c:v>76.1999969482422</c:v>
                </c:pt>
                <c:pt idx="745">
                  <c:v>76.30000305175781</c:v>
                </c:pt>
                <c:pt idx="746">
                  <c:v>76.3999938964843</c:v>
                </c:pt>
                <c:pt idx="747">
                  <c:v>76.5</c:v>
                </c:pt>
                <c:pt idx="748">
                  <c:v>76.60000610351557</c:v>
                </c:pt>
                <c:pt idx="749">
                  <c:v>76.6999969482422</c:v>
                </c:pt>
                <c:pt idx="750">
                  <c:v>76.80000305175781</c:v>
                </c:pt>
                <c:pt idx="751">
                  <c:v>76.8999938964843</c:v>
                </c:pt>
                <c:pt idx="752">
                  <c:v>77.0</c:v>
                </c:pt>
                <c:pt idx="753">
                  <c:v>77.10000610351557</c:v>
                </c:pt>
                <c:pt idx="754">
                  <c:v>77.1999969482422</c:v>
                </c:pt>
                <c:pt idx="755">
                  <c:v>77.30000305175781</c:v>
                </c:pt>
                <c:pt idx="756">
                  <c:v>77.3999938964843</c:v>
                </c:pt>
                <c:pt idx="757">
                  <c:v>77.5</c:v>
                </c:pt>
                <c:pt idx="758">
                  <c:v>77.60000610351557</c:v>
                </c:pt>
                <c:pt idx="759">
                  <c:v>77.6999969482422</c:v>
                </c:pt>
                <c:pt idx="760">
                  <c:v>77.80000305175781</c:v>
                </c:pt>
                <c:pt idx="761">
                  <c:v>77.8999938964843</c:v>
                </c:pt>
                <c:pt idx="762">
                  <c:v>78.0</c:v>
                </c:pt>
                <c:pt idx="763">
                  <c:v>78.10000610351557</c:v>
                </c:pt>
                <c:pt idx="764">
                  <c:v>78.1999969482422</c:v>
                </c:pt>
                <c:pt idx="765">
                  <c:v>78.30000305175781</c:v>
                </c:pt>
                <c:pt idx="766">
                  <c:v>78.3999938964843</c:v>
                </c:pt>
                <c:pt idx="767">
                  <c:v>78.5</c:v>
                </c:pt>
                <c:pt idx="768">
                  <c:v>78.60000610351557</c:v>
                </c:pt>
                <c:pt idx="769">
                  <c:v>78.6999969482422</c:v>
                </c:pt>
                <c:pt idx="770">
                  <c:v>78.80000305175781</c:v>
                </c:pt>
                <c:pt idx="771">
                  <c:v>78.8999938964843</c:v>
                </c:pt>
                <c:pt idx="772">
                  <c:v>79.0</c:v>
                </c:pt>
                <c:pt idx="773">
                  <c:v>79.10000610351557</c:v>
                </c:pt>
                <c:pt idx="774">
                  <c:v>79.1999969482422</c:v>
                </c:pt>
                <c:pt idx="775">
                  <c:v>79.30000305175781</c:v>
                </c:pt>
                <c:pt idx="776">
                  <c:v>79.3999938964843</c:v>
                </c:pt>
                <c:pt idx="777">
                  <c:v>79.5</c:v>
                </c:pt>
                <c:pt idx="778">
                  <c:v>79.60000610351557</c:v>
                </c:pt>
                <c:pt idx="779">
                  <c:v>79.6999969482422</c:v>
                </c:pt>
                <c:pt idx="780">
                  <c:v>79.80000305175781</c:v>
                </c:pt>
                <c:pt idx="781">
                  <c:v>79.8999938964843</c:v>
                </c:pt>
                <c:pt idx="782">
                  <c:v>80.0</c:v>
                </c:pt>
                <c:pt idx="783">
                  <c:v>80.10000610351557</c:v>
                </c:pt>
                <c:pt idx="784">
                  <c:v>80.1999969482422</c:v>
                </c:pt>
                <c:pt idx="785">
                  <c:v>80.30000305175781</c:v>
                </c:pt>
                <c:pt idx="786">
                  <c:v>80.3999938964843</c:v>
                </c:pt>
                <c:pt idx="787">
                  <c:v>80.5</c:v>
                </c:pt>
                <c:pt idx="788">
                  <c:v>80.60000610351557</c:v>
                </c:pt>
                <c:pt idx="789">
                  <c:v>80.6999969482422</c:v>
                </c:pt>
                <c:pt idx="790">
                  <c:v>80.80000305175781</c:v>
                </c:pt>
                <c:pt idx="791">
                  <c:v>80.8999938964843</c:v>
                </c:pt>
                <c:pt idx="792">
                  <c:v>81.0</c:v>
                </c:pt>
                <c:pt idx="793">
                  <c:v>81.10000610351557</c:v>
                </c:pt>
                <c:pt idx="794">
                  <c:v>81.1999969482422</c:v>
                </c:pt>
                <c:pt idx="795">
                  <c:v>81.30000305175781</c:v>
                </c:pt>
                <c:pt idx="796">
                  <c:v>81.3999938964843</c:v>
                </c:pt>
                <c:pt idx="797">
                  <c:v>81.5</c:v>
                </c:pt>
                <c:pt idx="798">
                  <c:v>81.60000610351557</c:v>
                </c:pt>
                <c:pt idx="799">
                  <c:v>81.6999969482422</c:v>
                </c:pt>
                <c:pt idx="800">
                  <c:v>81.80000305175781</c:v>
                </c:pt>
                <c:pt idx="801">
                  <c:v>81.8999938964843</c:v>
                </c:pt>
                <c:pt idx="802">
                  <c:v>82.0</c:v>
                </c:pt>
                <c:pt idx="803">
                  <c:v>82.10000610351557</c:v>
                </c:pt>
                <c:pt idx="804">
                  <c:v>82.1999969482422</c:v>
                </c:pt>
                <c:pt idx="805">
                  <c:v>82.30000305175781</c:v>
                </c:pt>
                <c:pt idx="806">
                  <c:v>82.3999938964843</c:v>
                </c:pt>
                <c:pt idx="807">
                  <c:v>82.5</c:v>
                </c:pt>
                <c:pt idx="808">
                  <c:v>82.60000610351557</c:v>
                </c:pt>
                <c:pt idx="809">
                  <c:v>82.6999969482422</c:v>
                </c:pt>
                <c:pt idx="810">
                  <c:v>82.80000305175781</c:v>
                </c:pt>
                <c:pt idx="811">
                  <c:v>82.8999938964843</c:v>
                </c:pt>
                <c:pt idx="812">
                  <c:v>83.0</c:v>
                </c:pt>
                <c:pt idx="813">
                  <c:v>83.10000610351557</c:v>
                </c:pt>
                <c:pt idx="814">
                  <c:v>83.1999969482422</c:v>
                </c:pt>
                <c:pt idx="815">
                  <c:v>83.30000305175781</c:v>
                </c:pt>
                <c:pt idx="816">
                  <c:v>83.3999938964843</c:v>
                </c:pt>
                <c:pt idx="817">
                  <c:v>83.5</c:v>
                </c:pt>
                <c:pt idx="818">
                  <c:v>83.60000610351557</c:v>
                </c:pt>
                <c:pt idx="819">
                  <c:v>83.6999969482422</c:v>
                </c:pt>
                <c:pt idx="820">
                  <c:v>83.80000305175781</c:v>
                </c:pt>
                <c:pt idx="821">
                  <c:v>83.8999938964843</c:v>
                </c:pt>
                <c:pt idx="822">
                  <c:v>84.0</c:v>
                </c:pt>
                <c:pt idx="823">
                  <c:v>84.10000610351557</c:v>
                </c:pt>
                <c:pt idx="824">
                  <c:v>84.1999969482422</c:v>
                </c:pt>
                <c:pt idx="825">
                  <c:v>84.30000305175781</c:v>
                </c:pt>
                <c:pt idx="826">
                  <c:v>84.3999938964843</c:v>
                </c:pt>
                <c:pt idx="827">
                  <c:v>84.5</c:v>
                </c:pt>
                <c:pt idx="828">
                  <c:v>84.60000610351557</c:v>
                </c:pt>
                <c:pt idx="829">
                  <c:v>84.6999969482422</c:v>
                </c:pt>
                <c:pt idx="830">
                  <c:v>84.80000305175781</c:v>
                </c:pt>
                <c:pt idx="831">
                  <c:v>84.8999938964843</c:v>
                </c:pt>
                <c:pt idx="832">
                  <c:v>85.0</c:v>
                </c:pt>
                <c:pt idx="833">
                  <c:v>85.10000610351557</c:v>
                </c:pt>
                <c:pt idx="834">
                  <c:v>85.1999969482422</c:v>
                </c:pt>
                <c:pt idx="835">
                  <c:v>85.30000305175781</c:v>
                </c:pt>
                <c:pt idx="836">
                  <c:v>85.3999938964843</c:v>
                </c:pt>
                <c:pt idx="837">
                  <c:v>85.5</c:v>
                </c:pt>
                <c:pt idx="838">
                  <c:v>85.60000610351557</c:v>
                </c:pt>
                <c:pt idx="839">
                  <c:v>85.6999969482422</c:v>
                </c:pt>
                <c:pt idx="840">
                  <c:v>85.80000305175781</c:v>
                </c:pt>
                <c:pt idx="841">
                  <c:v>85.8999938964843</c:v>
                </c:pt>
                <c:pt idx="842">
                  <c:v>86.0</c:v>
                </c:pt>
                <c:pt idx="843">
                  <c:v>86.10000610351557</c:v>
                </c:pt>
                <c:pt idx="844">
                  <c:v>86.1999969482422</c:v>
                </c:pt>
                <c:pt idx="845">
                  <c:v>86.30000305175781</c:v>
                </c:pt>
                <c:pt idx="846">
                  <c:v>86.3999938964843</c:v>
                </c:pt>
                <c:pt idx="847">
                  <c:v>86.5</c:v>
                </c:pt>
                <c:pt idx="848">
                  <c:v>86.60000610351557</c:v>
                </c:pt>
                <c:pt idx="849">
                  <c:v>86.6999969482422</c:v>
                </c:pt>
                <c:pt idx="850">
                  <c:v>86.80000305175781</c:v>
                </c:pt>
                <c:pt idx="851">
                  <c:v>86.8999938964843</c:v>
                </c:pt>
                <c:pt idx="852">
                  <c:v>87.0</c:v>
                </c:pt>
                <c:pt idx="853">
                  <c:v>87.10000610351557</c:v>
                </c:pt>
                <c:pt idx="854">
                  <c:v>87.1999969482422</c:v>
                </c:pt>
                <c:pt idx="855">
                  <c:v>87.30000305175781</c:v>
                </c:pt>
                <c:pt idx="856">
                  <c:v>87.3999938964843</c:v>
                </c:pt>
                <c:pt idx="857">
                  <c:v>87.5</c:v>
                </c:pt>
                <c:pt idx="858">
                  <c:v>87.60000610351557</c:v>
                </c:pt>
                <c:pt idx="859">
                  <c:v>87.6999969482422</c:v>
                </c:pt>
                <c:pt idx="860">
                  <c:v>87.80000305175781</c:v>
                </c:pt>
                <c:pt idx="861">
                  <c:v>87.8999938964843</c:v>
                </c:pt>
                <c:pt idx="862">
                  <c:v>88.0</c:v>
                </c:pt>
                <c:pt idx="863">
                  <c:v>88.10000610351557</c:v>
                </c:pt>
                <c:pt idx="864">
                  <c:v>88.1999969482422</c:v>
                </c:pt>
                <c:pt idx="865">
                  <c:v>88.30000305175781</c:v>
                </c:pt>
                <c:pt idx="866">
                  <c:v>88.40000915527346</c:v>
                </c:pt>
                <c:pt idx="867">
                  <c:v>88.5</c:v>
                </c:pt>
                <c:pt idx="868">
                  <c:v>88.60000610351557</c:v>
                </c:pt>
                <c:pt idx="869">
                  <c:v>88.6999969482422</c:v>
                </c:pt>
                <c:pt idx="870">
                  <c:v>88.80000305175781</c:v>
                </c:pt>
                <c:pt idx="871">
                  <c:v>88.90000915527346</c:v>
                </c:pt>
                <c:pt idx="872">
                  <c:v>89.0</c:v>
                </c:pt>
                <c:pt idx="873">
                  <c:v>89.10000610351557</c:v>
                </c:pt>
                <c:pt idx="874">
                  <c:v>89.1999969482422</c:v>
                </c:pt>
                <c:pt idx="875">
                  <c:v>89.30000305175781</c:v>
                </c:pt>
                <c:pt idx="876">
                  <c:v>89.40000915527346</c:v>
                </c:pt>
                <c:pt idx="877">
                  <c:v>89.5</c:v>
                </c:pt>
                <c:pt idx="878">
                  <c:v>89.60000610351557</c:v>
                </c:pt>
                <c:pt idx="879">
                  <c:v>89.6999969482422</c:v>
                </c:pt>
                <c:pt idx="880">
                  <c:v>89.80000305175781</c:v>
                </c:pt>
                <c:pt idx="881">
                  <c:v>89.90000915527346</c:v>
                </c:pt>
                <c:pt idx="882">
                  <c:v>90.0</c:v>
                </c:pt>
                <c:pt idx="883">
                  <c:v>90.10000610351557</c:v>
                </c:pt>
                <c:pt idx="884">
                  <c:v>90.1999969482422</c:v>
                </c:pt>
                <c:pt idx="885">
                  <c:v>90.30000305175781</c:v>
                </c:pt>
                <c:pt idx="886">
                  <c:v>90.40000915527346</c:v>
                </c:pt>
                <c:pt idx="887">
                  <c:v>90.5</c:v>
                </c:pt>
                <c:pt idx="888">
                  <c:v>90.60000610351557</c:v>
                </c:pt>
                <c:pt idx="889">
                  <c:v>90.6999969482422</c:v>
                </c:pt>
                <c:pt idx="890">
                  <c:v>90.80000305175781</c:v>
                </c:pt>
                <c:pt idx="891">
                  <c:v>90.90000915527346</c:v>
                </c:pt>
                <c:pt idx="892">
                  <c:v>91.0</c:v>
                </c:pt>
                <c:pt idx="893">
                  <c:v>91.10000610351557</c:v>
                </c:pt>
                <c:pt idx="894">
                  <c:v>91.1999969482422</c:v>
                </c:pt>
                <c:pt idx="895">
                  <c:v>91.30000305175781</c:v>
                </c:pt>
                <c:pt idx="896">
                  <c:v>91.40000915527346</c:v>
                </c:pt>
                <c:pt idx="897">
                  <c:v>91.5</c:v>
                </c:pt>
                <c:pt idx="898">
                  <c:v>91.60000610351557</c:v>
                </c:pt>
                <c:pt idx="899">
                  <c:v>91.6999969482422</c:v>
                </c:pt>
                <c:pt idx="900">
                  <c:v>91.80000305175781</c:v>
                </c:pt>
                <c:pt idx="901">
                  <c:v>91.90000915527346</c:v>
                </c:pt>
                <c:pt idx="902">
                  <c:v>92.0</c:v>
                </c:pt>
                <c:pt idx="903">
                  <c:v>92.10000610351557</c:v>
                </c:pt>
                <c:pt idx="904">
                  <c:v>92.1999969482422</c:v>
                </c:pt>
                <c:pt idx="905">
                  <c:v>92.30000305175781</c:v>
                </c:pt>
                <c:pt idx="906">
                  <c:v>92.40000915527346</c:v>
                </c:pt>
                <c:pt idx="907">
                  <c:v>92.5</c:v>
                </c:pt>
                <c:pt idx="908">
                  <c:v>92.60000610351557</c:v>
                </c:pt>
                <c:pt idx="909">
                  <c:v>92.6999969482422</c:v>
                </c:pt>
                <c:pt idx="910">
                  <c:v>92.80000305175781</c:v>
                </c:pt>
                <c:pt idx="911">
                  <c:v>92.90000915527346</c:v>
                </c:pt>
                <c:pt idx="912">
                  <c:v>93.0</c:v>
                </c:pt>
                <c:pt idx="913">
                  <c:v>93.10000610351557</c:v>
                </c:pt>
                <c:pt idx="914">
                  <c:v>93.1999969482422</c:v>
                </c:pt>
                <c:pt idx="915">
                  <c:v>93.30000305175781</c:v>
                </c:pt>
                <c:pt idx="916">
                  <c:v>93.40000915527346</c:v>
                </c:pt>
                <c:pt idx="917">
                  <c:v>93.5</c:v>
                </c:pt>
                <c:pt idx="918">
                  <c:v>93.60000610351557</c:v>
                </c:pt>
                <c:pt idx="919">
                  <c:v>93.6999969482422</c:v>
                </c:pt>
                <c:pt idx="920">
                  <c:v>93.80000305175781</c:v>
                </c:pt>
                <c:pt idx="921">
                  <c:v>93.90000915527346</c:v>
                </c:pt>
                <c:pt idx="922">
                  <c:v>94.0</c:v>
                </c:pt>
                <c:pt idx="923">
                  <c:v>94.10000610351557</c:v>
                </c:pt>
                <c:pt idx="924">
                  <c:v>94.1999969482422</c:v>
                </c:pt>
                <c:pt idx="925">
                  <c:v>94.30000305175781</c:v>
                </c:pt>
                <c:pt idx="926">
                  <c:v>94.40000915527346</c:v>
                </c:pt>
                <c:pt idx="927">
                  <c:v>94.5</c:v>
                </c:pt>
                <c:pt idx="928">
                  <c:v>94.60000610351557</c:v>
                </c:pt>
                <c:pt idx="929">
                  <c:v>94.6999969482422</c:v>
                </c:pt>
                <c:pt idx="930">
                  <c:v>94.80000305175781</c:v>
                </c:pt>
                <c:pt idx="931">
                  <c:v>94.90000915527346</c:v>
                </c:pt>
                <c:pt idx="932">
                  <c:v>95.0</c:v>
                </c:pt>
                <c:pt idx="933">
                  <c:v>95.10000610351557</c:v>
                </c:pt>
                <c:pt idx="934">
                  <c:v>95.1999969482422</c:v>
                </c:pt>
                <c:pt idx="935">
                  <c:v>95.30000305175781</c:v>
                </c:pt>
                <c:pt idx="936">
                  <c:v>95.40000915527346</c:v>
                </c:pt>
                <c:pt idx="937">
                  <c:v>95.5</c:v>
                </c:pt>
                <c:pt idx="938">
                  <c:v>95.60000610351557</c:v>
                </c:pt>
                <c:pt idx="939">
                  <c:v>95.6999969482422</c:v>
                </c:pt>
                <c:pt idx="940">
                  <c:v>95.80000305175781</c:v>
                </c:pt>
                <c:pt idx="941">
                  <c:v>95.90000915527346</c:v>
                </c:pt>
                <c:pt idx="942">
                  <c:v>96.0</c:v>
                </c:pt>
                <c:pt idx="943">
                  <c:v>96.10000610351557</c:v>
                </c:pt>
                <c:pt idx="944">
                  <c:v>96.1999969482422</c:v>
                </c:pt>
                <c:pt idx="945">
                  <c:v>96.30000305175781</c:v>
                </c:pt>
                <c:pt idx="946">
                  <c:v>96.40000915527346</c:v>
                </c:pt>
                <c:pt idx="947">
                  <c:v>96.5</c:v>
                </c:pt>
                <c:pt idx="948">
                  <c:v>96.60000610351557</c:v>
                </c:pt>
                <c:pt idx="949">
                  <c:v>96.6999969482422</c:v>
                </c:pt>
                <c:pt idx="950">
                  <c:v>96.80000305175781</c:v>
                </c:pt>
                <c:pt idx="951">
                  <c:v>96.90000915527346</c:v>
                </c:pt>
                <c:pt idx="952">
                  <c:v>97.0</c:v>
                </c:pt>
                <c:pt idx="953">
                  <c:v>97.10000610351557</c:v>
                </c:pt>
                <c:pt idx="954">
                  <c:v>97.1999969482422</c:v>
                </c:pt>
                <c:pt idx="955">
                  <c:v>97.30000305175781</c:v>
                </c:pt>
                <c:pt idx="956">
                  <c:v>97.40000915527346</c:v>
                </c:pt>
                <c:pt idx="957">
                  <c:v>97.5</c:v>
                </c:pt>
                <c:pt idx="958">
                  <c:v>97.60000610351557</c:v>
                </c:pt>
                <c:pt idx="959">
                  <c:v>97.6999969482422</c:v>
                </c:pt>
                <c:pt idx="960">
                  <c:v>97.80000305175781</c:v>
                </c:pt>
                <c:pt idx="961">
                  <c:v>97.90000915527346</c:v>
                </c:pt>
                <c:pt idx="962">
                  <c:v>98.0</c:v>
                </c:pt>
                <c:pt idx="963">
                  <c:v>98.10000610351557</c:v>
                </c:pt>
                <c:pt idx="964">
                  <c:v>98.1999969482422</c:v>
                </c:pt>
                <c:pt idx="965">
                  <c:v>98.30000305175781</c:v>
                </c:pt>
                <c:pt idx="966">
                  <c:v>98.40000915527346</c:v>
                </c:pt>
                <c:pt idx="967">
                  <c:v>98.5</c:v>
                </c:pt>
                <c:pt idx="968">
                  <c:v>98.60000610351557</c:v>
                </c:pt>
                <c:pt idx="969">
                  <c:v>98.6999969482422</c:v>
                </c:pt>
                <c:pt idx="970">
                  <c:v>98.80000305175781</c:v>
                </c:pt>
                <c:pt idx="971">
                  <c:v>98.90000915527346</c:v>
                </c:pt>
                <c:pt idx="972">
                  <c:v>99.0</c:v>
                </c:pt>
                <c:pt idx="973">
                  <c:v>99.10000610351557</c:v>
                </c:pt>
                <c:pt idx="974">
                  <c:v>99.1999969482422</c:v>
                </c:pt>
                <c:pt idx="975">
                  <c:v>99.30000305175781</c:v>
                </c:pt>
                <c:pt idx="976">
                  <c:v>99.40000915527346</c:v>
                </c:pt>
                <c:pt idx="977">
                  <c:v>99.5</c:v>
                </c:pt>
                <c:pt idx="978">
                  <c:v>99.60000610351557</c:v>
                </c:pt>
                <c:pt idx="979">
                  <c:v>99.6999969482422</c:v>
                </c:pt>
                <c:pt idx="980">
                  <c:v>99.80000305175781</c:v>
                </c:pt>
                <c:pt idx="981">
                  <c:v>99.90000915527346</c:v>
                </c:pt>
                <c:pt idx="982">
                  <c:v>100.0</c:v>
                </c:pt>
                <c:pt idx="983">
                  <c:v>100.1000061035156</c:v>
                </c:pt>
                <c:pt idx="984">
                  <c:v>100.1999969482422</c:v>
                </c:pt>
                <c:pt idx="985">
                  <c:v>100.3000030517578</c:v>
                </c:pt>
                <c:pt idx="986">
                  <c:v>100.4000091552735</c:v>
                </c:pt>
                <c:pt idx="987">
                  <c:v>100.5</c:v>
                </c:pt>
                <c:pt idx="988">
                  <c:v>100.6000061035156</c:v>
                </c:pt>
                <c:pt idx="989">
                  <c:v>100.6999969482422</c:v>
                </c:pt>
                <c:pt idx="990">
                  <c:v>100.8000030517578</c:v>
                </c:pt>
                <c:pt idx="991">
                  <c:v>100.9000091552735</c:v>
                </c:pt>
                <c:pt idx="992">
                  <c:v>101.0</c:v>
                </c:pt>
                <c:pt idx="993">
                  <c:v>101.1000061035156</c:v>
                </c:pt>
                <c:pt idx="994">
                  <c:v>101.1999969482422</c:v>
                </c:pt>
                <c:pt idx="995">
                  <c:v>101.3000030517578</c:v>
                </c:pt>
                <c:pt idx="996">
                  <c:v>101.4000091552735</c:v>
                </c:pt>
                <c:pt idx="997">
                  <c:v>101.5</c:v>
                </c:pt>
                <c:pt idx="998">
                  <c:v>101.6000061035156</c:v>
                </c:pt>
                <c:pt idx="999">
                  <c:v>101.6999969482422</c:v>
                </c:pt>
                <c:pt idx="1000">
                  <c:v>101.8000030517578</c:v>
                </c:pt>
                <c:pt idx="1001">
                  <c:v>101.9000091552735</c:v>
                </c:pt>
                <c:pt idx="1002">
                  <c:v>102.0</c:v>
                </c:pt>
                <c:pt idx="1003">
                  <c:v>102.1000061035156</c:v>
                </c:pt>
                <c:pt idx="1004">
                  <c:v>102.1999969482422</c:v>
                </c:pt>
                <c:pt idx="1005">
                  <c:v>102.3000030517578</c:v>
                </c:pt>
                <c:pt idx="1006">
                  <c:v>102.4000091552735</c:v>
                </c:pt>
                <c:pt idx="1007">
                  <c:v>102.5</c:v>
                </c:pt>
                <c:pt idx="1008">
                  <c:v>102.6000061035156</c:v>
                </c:pt>
                <c:pt idx="1009">
                  <c:v>102.6999969482422</c:v>
                </c:pt>
                <c:pt idx="1010">
                  <c:v>102.8000030517578</c:v>
                </c:pt>
                <c:pt idx="1011">
                  <c:v>102.9000091552735</c:v>
                </c:pt>
                <c:pt idx="1012">
                  <c:v>103.0</c:v>
                </c:pt>
                <c:pt idx="1013">
                  <c:v>103.1000061035156</c:v>
                </c:pt>
                <c:pt idx="1014">
                  <c:v>103.1999969482422</c:v>
                </c:pt>
                <c:pt idx="1015">
                  <c:v>103.3000030517578</c:v>
                </c:pt>
                <c:pt idx="1016">
                  <c:v>103.4000091552735</c:v>
                </c:pt>
                <c:pt idx="1017">
                  <c:v>103.5</c:v>
                </c:pt>
                <c:pt idx="1018">
                  <c:v>103.6000061035156</c:v>
                </c:pt>
                <c:pt idx="1019">
                  <c:v>103.6999969482422</c:v>
                </c:pt>
                <c:pt idx="1020">
                  <c:v>103.8000030517578</c:v>
                </c:pt>
                <c:pt idx="1021">
                  <c:v>103.9000091552735</c:v>
                </c:pt>
                <c:pt idx="1022">
                  <c:v>104.0</c:v>
                </c:pt>
                <c:pt idx="1023">
                  <c:v>104.1000061035156</c:v>
                </c:pt>
                <c:pt idx="1024">
                  <c:v>104.1999969482422</c:v>
                </c:pt>
                <c:pt idx="1025">
                  <c:v>104.3000030517578</c:v>
                </c:pt>
                <c:pt idx="1026">
                  <c:v>104.4000091552735</c:v>
                </c:pt>
                <c:pt idx="1027">
                  <c:v>104.5</c:v>
                </c:pt>
                <c:pt idx="1028">
                  <c:v>104.6000061035156</c:v>
                </c:pt>
                <c:pt idx="1029">
                  <c:v>104.6999969482422</c:v>
                </c:pt>
                <c:pt idx="1030">
                  <c:v>104.8000030517578</c:v>
                </c:pt>
                <c:pt idx="1031">
                  <c:v>104.9000091552735</c:v>
                </c:pt>
                <c:pt idx="1032">
                  <c:v>105.0</c:v>
                </c:pt>
                <c:pt idx="1033">
                  <c:v>105.1000061035156</c:v>
                </c:pt>
                <c:pt idx="1034">
                  <c:v>105.1999969482422</c:v>
                </c:pt>
                <c:pt idx="1035">
                  <c:v>105.3000030517578</c:v>
                </c:pt>
                <c:pt idx="1036">
                  <c:v>105.4000091552735</c:v>
                </c:pt>
                <c:pt idx="1037">
                  <c:v>105.5</c:v>
                </c:pt>
                <c:pt idx="1038">
                  <c:v>105.6000061035156</c:v>
                </c:pt>
                <c:pt idx="1039">
                  <c:v>105.6999969482422</c:v>
                </c:pt>
                <c:pt idx="1040">
                  <c:v>105.8000030517578</c:v>
                </c:pt>
                <c:pt idx="1041">
                  <c:v>105.9000091552735</c:v>
                </c:pt>
                <c:pt idx="1042">
                  <c:v>106.0</c:v>
                </c:pt>
                <c:pt idx="1043">
                  <c:v>106.1000061035156</c:v>
                </c:pt>
                <c:pt idx="1044">
                  <c:v>106.1999969482422</c:v>
                </c:pt>
                <c:pt idx="1045">
                  <c:v>106.3000030517578</c:v>
                </c:pt>
                <c:pt idx="1046">
                  <c:v>106.4000091552735</c:v>
                </c:pt>
                <c:pt idx="1047">
                  <c:v>106.5</c:v>
                </c:pt>
                <c:pt idx="1048">
                  <c:v>106.6000061035156</c:v>
                </c:pt>
                <c:pt idx="1049">
                  <c:v>106.6999969482422</c:v>
                </c:pt>
                <c:pt idx="1050">
                  <c:v>106.8000030517578</c:v>
                </c:pt>
                <c:pt idx="1051">
                  <c:v>106.9000091552735</c:v>
                </c:pt>
                <c:pt idx="1052">
                  <c:v>107.0</c:v>
                </c:pt>
                <c:pt idx="1053">
                  <c:v>107.1000061035156</c:v>
                </c:pt>
                <c:pt idx="1054">
                  <c:v>107.1999969482422</c:v>
                </c:pt>
                <c:pt idx="1055">
                  <c:v>107.3000030517578</c:v>
                </c:pt>
                <c:pt idx="1056">
                  <c:v>107.4000091552735</c:v>
                </c:pt>
                <c:pt idx="1057">
                  <c:v>107.5</c:v>
                </c:pt>
                <c:pt idx="1058">
                  <c:v>107.6000061035156</c:v>
                </c:pt>
                <c:pt idx="1059">
                  <c:v>107.6999969482422</c:v>
                </c:pt>
                <c:pt idx="1060">
                  <c:v>107.8000030517578</c:v>
                </c:pt>
                <c:pt idx="1061">
                  <c:v>107.9000091552735</c:v>
                </c:pt>
                <c:pt idx="1062">
                  <c:v>108.0</c:v>
                </c:pt>
                <c:pt idx="1063">
                  <c:v>108.1000061035156</c:v>
                </c:pt>
                <c:pt idx="1064">
                  <c:v>108.1999969482422</c:v>
                </c:pt>
                <c:pt idx="1065">
                  <c:v>108.3000030517578</c:v>
                </c:pt>
                <c:pt idx="1066">
                  <c:v>108.4000091552735</c:v>
                </c:pt>
                <c:pt idx="1067">
                  <c:v>108.5</c:v>
                </c:pt>
                <c:pt idx="1068">
                  <c:v>108.6000061035156</c:v>
                </c:pt>
                <c:pt idx="1069">
                  <c:v>108.6999969482422</c:v>
                </c:pt>
                <c:pt idx="1070">
                  <c:v>108.8000030517578</c:v>
                </c:pt>
                <c:pt idx="1071">
                  <c:v>108.9000091552735</c:v>
                </c:pt>
                <c:pt idx="1072">
                  <c:v>109.0</c:v>
                </c:pt>
                <c:pt idx="1073">
                  <c:v>109.1000061035156</c:v>
                </c:pt>
                <c:pt idx="1074">
                  <c:v>109.1999969482422</c:v>
                </c:pt>
                <c:pt idx="1075">
                  <c:v>109.3000030517578</c:v>
                </c:pt>
                <c:pt idx="1076">
                  <c:v>109.4000091552735</c:v>
                </c:pt>
                <c:pt idx="1077">
                  <c:v>109.5</c:v>
                </c:pt>
                <c:pt idx="1078">
                  <c:v>109.6000061035156</c:v>
                </c:pt>
                <c:pt idx="1079">
                  <c:v>109.6999969482422</c:v>
                </c:pt>
                <c:pt idx="1080">
                  <c:v>109.8000030517578</c:v>
                </c:pt>
                <c:pt idx="1081">
                  <c:v>109.9000091552735</c:v>
                </c:pt>
                <c:pt idx="1082">
                  <c:v>110.0</c:v>
                </c:pt>
                <c:pt idx="1083">
                  <c:v>110.1000061035156</c:v>
                </c:pt>
                <c:pt idx="1084">
                  <c:v>110.1999969482422</c:v>
                </c:pt>
                <c:pt idx="1085">
                  <c:v>110.3000030517578</c:v>
                </c:pt>
                <c:pt idx="1086">
                  <c:v>110.4000091552735</c:v>
                </c:pt>
                <c:pt idx="1087">
                  <c:v>110.5</c:v>
                </c:pt>
                <c:pt idx="1088">
                  <c:v>110.6000061035156</c:v>
                </c:pt>
                <c:pt idx="1089">
                  <c:v>110.6999969482422</c:v>
                </c:pt>
                <c:pt idx="1090">
                  <c:v>110.8000030517578</c:v>
                </c:pt>
                <c:pt idx="1091">
                  <c:v>110.9000091552735</c:v>
                </c:pt>
                <c:pt idx="1092">
                  <c:v>111.0</c:v>
                </c:pt>
                <c:pt idx="1093">
                  <c:v>111.1000061035156</c:v>
                </c:pt>
                <c:pt idx="1094">
                  <c:v>111.1999969482422</c:v>
                </c:pt>
                <c:pt idx="1095">
                  <c:v>111.3000030517578</c:v>
                </c:pt>
                <c:pt idx="1096">
                  <c:v>111.4000091552735</c:v>
                </c:pt>
                <c:pt idx="1097">
                  <c:v>111.5</c:v>
                </c:pt>
                <c:pt idx="1098">
                  <c:v>111.6000061035156</c:v>
                </c:pt>
                <c:pt idx="1099">
                  <c:v>111.6999969482422</c:v>
                </c:pt>
                <c:pt idx="1100">
                  <c:v>111.8000030517578</c:v>
                </c:pt>
                <c:pt idx="1101">
                  <c:v>111.9000091552735</c:v>
                </c:pt>
                <c:pt idx="1102">
                  <c:v>112.0</c:v>
                </c:pt>
                <c:pt idx="1103">
                  <c:v>112.1000061035156</c:v>
                </c:pt>
                <c:pt idx="1104">
                  <c:v>112.1999969482422</c:v>
                </c:pt>
                <c:pt idx="1105">
                  <c:v>112.3000030517578</c:v>
                </c:pt>
                <c:pt idx="1106">
                  <c:v>112.4000091552735</c:v>
                </c:pt>
                <c:pt idx="1107">
                  <c:v>112.5</c:v>
                </c:pt>
                <c:pt idx="1108">
                  <c:v>112.6000061035156</c:v>
                </c:pt>
                <c:pt idx="1109">
                  <c:v>112.6999969482422</c:v>
                </c:pt>
                <c:pt idx="1110">
                  <c:v>112.8000030517578</c:v>
                </c:pt>
                <c:pt idx="1111">
                  <c:v>112.9000091552735</c:v>
                </c:pt>
                <c:pt idx="1112">
                  <c:v>113.0</c:v>
                </c:pt>
                <c:pt idx="1113">
                  <c:v>113.1000061035156</c:v>
                </c:pt>
                <c:pt idx="1114">
                  <c:v>113.1999969482422</c:v>
                </c:pt>
                <c:pt idx="1115">
                  <c:v>113.3000030517578</c:v>
                </c:pt>
                <c:pt idx="1116">
                  <c:v>113.4000091552735</c:v>
                </c:pt>
                <c:pt idx="1117">
                  <c:v>113.5</c:v>
                </c:pt>
                <c:pt idx="1118">
                  <c:v>113.6000061035156</c:v>
                </c:pt>
                <c:pt idx="1119">
                  <c:v>113.6999969482422</c:v>
                </c:pt>
                <c:pt idx="1120">
                  <c:v>113.8000030517578</c:v>
                </c:pt>
                <c:pt idx="1121">
                  <c:v>113.9000091552735</c:v>
                </c:pt>
                <c:pt idx="1122">
                  <c:v>114.0</c:v>
                </c:pt>
                <c:pt idx="1123">
                  <c:v>114.1000061035156</c:v>
                </c:pt>
                <c:pt idx="1124">
                  <c:v>114.1999969482422</c:v>
                </c:pt>
                <c:pt idx="1125">
                  <c:v>114.3000030517578</c:v>
                </c:pt>
                <c:pt idx="1126">
                  <c:v>114.4000091552735</c:v>
                </c:pt>
                <c:pt idx="1127">
                  <c:v>114.5</c:v>
                </c:pt>
                <c:pt idx="1128">
                  <c:v>114.6000061035156</c:v>
                </c:pt>
                <c:pt idx="1129">
                  <c:v>114.6999969482422</c:v>
                </c:pt>
                <c:pt idx="1130">
                  <c:v>114.8000030517578</c:v>
                </c:pt>
                <c:pt idx="1131">
                  <c:v>114.9000091552735</c:v>
                </c:pt>
                <c:pt idx="1132">
                  <c:v>115.0</c:v>
                </c:pt>
                <c:pt idx="1133">
                  <c:v>115.1000061035156</c:v>
                </c:pt>
                <c:pt idx="1134">
                  <c:v>115.1999969482422</c:v>
                </c:pt>
                <c:pt idx="1135">
                  <c:v>115.3000030517578</c:v>
                </c:pt>
                <c:pt idx="1136">
                  <c:v>115.4000091552735</c:v>
                </c:pt>
                <c:pt idx="1137">
                  <c:v>115.5</c:v>
                </c:pt>
                <c:pt idx="1138">
                  <c:v>115.6000061035156</c:v>
                </c:pt>
                <c:pt idx="1139">
                  <c:v>115.6999969482422</c:v>
                </c:pt>
                <c:pt idx="1140">
                  <c:v>115.8000030517578</c:v>
                </c:pt>
                <c:pt idx="1141">
                  <c:v>115.9000091552735</c:v>
                </c:pt>
                <c:pt idx="1142">
                  <c:v>116.0</c:v>
                </c:pt>
                <c:pt idx="1143">
                  <c:v>116.1000061035156</c:v>
                </c:pt>
                <c:pt idx="1144">
                  <c:v>116.1999969482422</c:v>
                </c:pt>
                <c:pt idx="1145">
                  <c:v>116.3000030517578</c:v>
                </c:pt>
                <c:pt idx="1146">
                  <c:v>116.4000091552735</c:v>
                </c:pt>
                <c:pt idx="1147">
                  <c:v>116.5</c:v>
                </c:pt>
                <c:pt idx="1148">
                  <c:v>116.6000061035156</c:v>
                </c:pt>
                <c:pt idx="1149">
                  <c:v>116.6999969482422</c:v>
                </c:pt>
                <c:pt idx="1150">
                  <c:v>116.8000030517578</c:v>
                </c:pt>
                <c:pt idx="1151">
                  <c:v>116.9000091552735</c:v>
                </c:pt>
                <c:pt idx="1152">
                  <c:v>117.0</c:v>
                </c:pt>
                <c:pt idx="1153">
                  <c:v>117.1000061035156</c:v>
                </c:pt>
                <c:pt idx="1154">
                  <c:v>117.1999969482422</c:v>
                </c:pt>
                <c:pt idx="1155">
                  <c:v>117.3000030517578</c:v>
                </c:pt>
                <c:pt idx="1156">
                  <c:v>117.4000091552735</c:v>
                </c:pt>
                <c:pt idx="1157">
                  <c:v>117.5</c:v>
                </c:pt>
                <c:pt idx="1158">
                  <c:v>117.6000061035156</c:v>
                </c:pt>
                <c:pt idx="1159">
                  <c:v>117.6999969482422</c:v>
                </c:pt>
                <c:pt idx="1160">
                  <c:v>117.8000030517578</c:v>
                </c:pt>
                <c:pt idx="1161">
                  <c:v>117.9000091552735</c:v>
                </c:pt>
                <c:pt idx="1162">
                  <c:v>118.0</c:v>
                </c:pt>
                <c:pt idx="1163">
                  <c:v>118.1000061035156</c:v>
                </c:pt>
                <c:pt idx="1164">
                  <c:v>118.1999969482422</c:v>
                </c:pt>
                <c:pt idx="1165">
                  <c:v>118.3000030517578</c:v>
                </c:pt>
                <c:pt idx="1166">
                  <c:v>118.4000091552735</c:v>
                </c:pt>
                <c:pt idx="1167">
                  <c:v>118.5</c:v>
                </c:pt>
                <c:pt idx="1168">
                  <c:v>118.6000061035156</c:v>
                </c:pt>
                <c:pt idx="1169">
                  <c:v>118.6999969482422</c:v>
                </c:pt>
                <c:pt idx="1170">
                  <c:v>118.8000030517578</c:v>
                </c:pt>
                <c:pt idx="1171">
                  <c:v>118.9000091552735</c:v>
                </c:pt>
                <c:pt idx="1172">
                  <c:v>119.0</c:v>
                </c:pt>
                <c:pt idx="1173">
                  <c:v>119.1000061035156</c:v>
                </c:pt>
                <c:pt idx="1174">
                  <c:v>119.1999969482422</c:v>
                </c:pt>
                <c:pt idx="1175">
                  <c:v>119.3000030517578</c:v>
                </c:pt>
                <c:pt idx="1176">
                  <c:v>119.4000091552735</c:v>
                </c:pt>
                <c:pt idx="1177">
                  <c:v>119.5</c:v>
                </c:pt>
                <c:pt idx="1178">
                  <c:v>119.6000061035156</c:v>
                </c:pt>
                <c:pt idx="1179">
                  <c:v>119.6999969482422</c:v>
                </c:pt>
                <c:pt idx="1180">
                  <c:v>119.8000030517578</c:v>
                </c:pt>
                <c:pt idx="1181">
                  <c:v>119.9000091552735</c:v>
                </c:pt>
                <c:pt idx="1182">
                  <c:v>120.0</c:v>
                </c:pt>
                <c:pt idx="1183">
                  <c:v>120.1000061035156</c:v>
                </c:pt>
                <c:pt idx="1184">
                  <c:v>120.1999969482422</c:v>
                </c:pt>
                <c:pt idx="1185">
                  <c:v>120.3000030517578</c:v>
                </c:pt>
                <c:pt idx="1186">
                  <c:v>120.4000091552735</c:v>
                </c:pt>
                <c:pt idx="1187">
                  <c:v>120.5</c:v>
                </c:pt>
                <c:pt idx="1188">
                  <c:v>120.6000061035156</c:v>
                </c:pt>
                <c:pt idx="1189">
                  <c:v>120.6999969482422</c:v>
                </c:pt>
                <c:pt idx="1190">
                  <c:v>120.8000030517578</c:v>
                </c:pt>
                <c:pt idx="1191">
                  <c:v>120.9000091552735</c:v>
                </c:pt>
                <c:pt idx="1192">
                  <c:v>121.0</c:v>
                </c:pt>
                <c:pt idx="1193">
                  <c:v>121.1000061035156</c:v>
                </c:pt>
                <c:pt idx="1194">
                  <c:v>121.1999969482422</c:v>
                </c:pt>
                <c:pt idx="1195">
                  <c:v>121.3000030517578</c:v>
                </c:pt>
                <c:pt idx="1196">
                  <c:v>121.4000091552735</c:v>
                </c:pt>
                <c:pt idx="1197">
                  <c:v>121.5</c:v>
                </c:pt>
                <c:pt idx="1198">
                  <c:v>121.6000061035156</c:v>
                </c:pt>
                <c:pt idx="1199">
                  <c:v>121.6999969482422</c:v>
                </c:pt>
                <c:pt idx="1200">
                  <c:v>121.8000030517578</c:v>
                </c:pt>
                <c:pt idx="1201">
                  <c:v>121.9000091552735</c:v>
                </c:pt>
                <c:pt idx="1202">
                  <c:v>122.0</c:v>
                </c:pt>
                <c:pt idx="1203">
                  <c:v>122.1000061035156</c:v>
                </c:pt>
                <c:pt idx="1204">
                  <c:v>122.1999969482422</c:v>
                </c:pt>
                <c:pt idx="1205">
                  <c:v>122.3000030517578</c:v>
                </c:pt>
                <c:pt idx="1206">
                  <c:v>122.4000091552735</c:v>
                </c:pt>
                <c:pt idx="1207">
                  <c:v>122.5</c:v>
                </c:pt>
                <c:pt idx="1208">
                  <c:v>122.6000061035156</c:v>
                </c:pt>
                <c:pt idx="1209">
                  <c:v>122.6999969482422</c:v>
                </c:pt>
                <c:pt idx="1210">
                  <c:v>122.8000030517578</c:v>
                </c:pt>
                <c:pt idx="1211">
                  <c:v>122.9000091552735</c:v>
                </c:pt>
                <c:pt idx="1212">
                  <c:v>123.0</c:v>
                </c:pt>
                <c:pt idx="1213">
                  <c:v>123.1000061035156</c:v>
                </c:pt>
                <c:pt idx="1214">
                  <c:v>123.1999969482422</c:v>
                </c:pt>
                <c:pt idx="1215">
                  <c:v>123.3000030517578</c:v>
                </c:pt>
                <c:pt idx="1216">
                  <c:v>123.4000091552735</c:v>
                </c:pt>
                <c:pt idx="1217">
                  <c:v>123.5</c:v>
                </c:pt>
                <c:pt idx="1218">
                  <c:v>123.6000061035156</c:v>
                </c:pt>
                <c:pt idx="1219">
                  <c:v>123.6999969482422</c:v>
                </c:pt>
                <c:pt idx="1220">
                  <c:v>123.8000030517578</c:v>
                </c:pt>
                <c:pt idx="1221">
                  <c:v>123.9000091552735</c:v>
                </c:pt>
                <c:pt idx="1222">
                  <c:v>124.0</c:v>
                </c:pt>
                <c:pt idx="1223">
                  <c:v>124.1000061035156</c:v>
                </c:pt>
                <c:pt idx="1224">
                  <c:v>124.1999969482422</c:v>
                </c:pt>
                <c:pt idx="1225">
                  <c:v>124.3000030517578</c:v>
                </c:pt>
                <c:pt idx="1226">
                  <c:v>124.4000091552735</c:v>
                </c:pt>
                <c:pt idx="1227">
                  <c:v>124.5</c:v>
                </c:pt>
                <c:pt idx="1228">
                  <c:v>124.6000061035156</c:v>
                </c:pt>
                <c:pt idx="1229">
                  <c:v>124.6999969482422</c:v>
                </c:pt>
                <c:pt idx="1230">
                  <c:v>124.8000030517578</c:v>
                </c:pt>
                <c:pt idx="1231">
                  <c:v>124.9000091552735</c:v>
                </c:pt>
                <c:pt idx="1232">
                  <c:v>125.0</c:v>
                </c:pt>
                <c:pt idx="1233">
                  <c:v>125.1000061035156</c:v>
                </c:pt>
                <c:pt idx="1234">
                  <c:v>125.1999969482422</c:v>
                </c:pt>
                <c:pt idx="1235">
                  <c:v>125.3000030517578</c:v>
                </c:pt>
                <c:pt idx="1236">
                  <c:v>125.4000091552735</c:v>
                </c:pt>
                <c:pt idx="1237">
                  <c:v>125.5</c:v>
                </c:pt>
                <c:pt idx="1238">
                  <c:v>125.6000061035156</c:v>
                </c:pt>
                <c:pt idx="1239">
                  <c:v>125.6999969482422</c:v>
                </c:pt>
                <c:pt idx="1240">
                  <c:v>125.8000030517578</c:v>
                </c:pt>
                <c:pt idx="1241">
                  <c:v>125.9000091552735</c:v>
                </c:pt>
                <c:pt idx="1242">
                  <c:v>126.0</c:v>
                </c:pt>
                <c:pt idx="1243">
                  <c:v>126.1000061035156</c:v>
                </c:pt>
                <c:pt idx="1244">
                  <c:v>126.1999969482422</c:v>
                </c:pt>
                <c:pt idx="1245">
                  <c:v>126.3000030517578</c:v>
                </c:pt>
                <c:pt idx="1246">
                  <c:v>126.4000091552735</c:v>
                </c:pt>
                <c:pt idx="1247">
                  <c:v>126.5</c:v>
                </c:pt>
                <c:pt idx="1248">
                  <c:v>126.6000061035156</c:v>
                </c:pt>
                <c:pt idx="1249">
                  <c:v>126.6999969482422</c:v>
                </c:pt>
                <c:pt idx="1250">
                  <c:v>126.8000030517578</c:v>
                </c:pt>
                <c:pt idx="1251">
                  <c:v>126.9000091552735</c:v>
                </c:pt>
                <c:pt idx="1252">
                  <c:v>127.0</c:v>
                </c:pt>
                <c:pt idx="1253">
                  <c:v>127.1000061035156</c:v>
                </c:pt>
                <c:pt idx="1254">
                  <c:v>127.1999969482422</c:v>
                </c:pt>
                <c:pt idx="1255">
                  <c:v>127.3000030517578</c:v>
                </c:pt>
                <c:pt idx="1256">
                  <c:v>127.4000091552735</c:v>
                </c:pt>
                <c:pt idx="1257">
                  <c:v>127.5</c:v>
                </c:pt>
                <c:pt idx="1258">
                  <c:v>127.6000061035156</c:v>
                </c:pt>
                <c:pt idx="1259">
                  <c:v>127.6999969482422</c:v>
                </c:pt>
                <c:pt idx="1260">
                  <c:v>127.8000030517578</c:v>
                </c:pt>
                <c:pt idx="1261">
                  <c:v>127.9000091552735</c:v>
                </c:pt>
                <c:pt idx="1262">
                  <c:v>128.0</c:v>
                </c:pt>
                <c:pt idx="1263">
                  <c:v>128.1000061035156</c:v>
                </c:pt>
                <c:pt idx="1264">
                  <c:v>128.1999969482422</c:v>
                </c:pt>
                <c:pt idx="1265">
                  <c:v>128.3000030517578</c:v>
                </c:pt>
                <c:pt idx="1266">
                  <c:v>128.4000091552735</c:v>
                </c:pt>
                <c:pt idx="1267">
                  <c:v>128.5</c:v>
                </c:pt>
                <c:pt idx="1268">
                  <c:v>128.6000061035156</c:v>
                </c:pt>
                <c:pt idx="1269">
                  <c:v>128.6999969482422</c:v>
                </c:pt>
                <c:pt idx="1270">
                  <c:v>128.8000030517578</c:v>
                </c:pt>
                <c:pt idx="1271">
                  <c:v>128.9000091552735</c:v>
                </c:pt>
                <c:pt idx="1272">
                  <c:v>129.0</c:v>
                </c:pt>
                <c:pt idx="1273">
                  <c:v>129.1000061035156</c:v>
                </c:pt>
                <c:pt idx="1274">
                  <c:v>129.1999969482422</c:v>
                </c:pt>
                <c:pt idx="1275">
                  <c:v>129.3000030517578</c:v>
                </c:pt>
                <c:pt idx="1276">
                  <c:v>129.4000091552735</c:v>
                </c:pt>
                <c:pt idx="1277">
                  <c:v>129.5</c:v>
                </c:pt>
                <c:pt idx="1278">
                  <c:v>129.6000061035156</c:v>
                </c:pt>
                <c:pt idx="1279">
                  <c:v>129.6999969482422</c:v>
                </c:pt>
                <c:pt idx="1280">
                  <c:v>129.8000030517578</c:v>
                </c:pt>
                <c:pt idx="1281">
                  <c:v>129.9000091552735</c:v>
                </c:pt>
                <c:pt idx="1282">
                  <c:v>130.0</c:v>
                </c:pt>
                <c:pt idx="1283">
                  <c:v>130.1000061035156</c:v>
                </c:pt>
                <c:pt idx="1284">
                  <c:v>130.1999969482422</c:v>
                </c:pt>
                <c:pt idx="1285">
                  <c:v>130.3000030517578</c:v>
                </c:pt>
                <c:pt idx="1286">
                  <c:v>130.4000091552735</c:v>
                </c:pt>
                <c:pt idx="1287">
                  <c:v>130.5</c:v>
                </c:pt>
                <c:pt idx="1288">
                  <c:v>130.6000061035156</c:v>
                </c:pt>
                <c:pt idx="1289">
                  <c:v>130.6999969482422</c:v>
                </c:pt>
                <c:pt idx="1290">
                  <c:v>130.8000030517578</c:v>
                </c:pt>
                <c:pt idx="1291">
                  <c:v>130.9000091552735</c:v>
                </c:pt>
                <c:pt idx="1292">
                  <c:v>131.0</c:v>
                </c:pt>
                <c:pt idx="1293">
                  <c:v>131.1000061035156</c:v>
                </c:pt>
                <c:pt idx="1294">
                  <c:v>131.1999969482422</c:v>
                </c:pt>
                <c:pt idx="1295">
                  <c:v>131.3000030517578</c:v>
                </c:pt>
                <c:pt idx="1296">
                  <c:v>131.4000091552735</c:v>
                </c:pt>
                <c:pt idx="1297">
                  <c:v>131.5</c:v>
                </c:pt>
                <c:pt idx="1298">
                  <c:v>131.6000061035156</c:v>
                </c:pt>
                <c:pt idx="1299">
                  <c:v>131.6999969482422</c:v>
                </c:pt>
                <c:pt idx="1300">
                  <c:v>131.8000030517578</c:v>
                </c:pt>
                <c:pt idx="1301">
                  <c:v>131.9000091552735</c:v>
                </c:pt>
                <c:pt idx="1302">
                  <c:v>132.0</c:v>
                </c:pt>
                <c:pt idx="1303">
                  <c:v>132.1000061035156</c:v>
                </c:pt>
                <c:pt idx="1304">
                  <c:v>132.1999969482422</c:v>
                </c:pt>
                <c:pt idx="1305">
                  <c:v>132.3000030517578</c:v>
                </c:pt>
                <c:pt idx="1306">
                  <c:v>132.4000091552735</c:v>
                </c:pt>
                <c:pt idx="1307">
                  <c:v>132.5</c:v>
                </c:pt>
                <c:pt idx="1308">
                  <c:v>132.6000061035156</c:v>
                </c:pt>
                <c:pt idx="1309">
                  <c:v>132.6999969482422</c:v>
                </c:pt>
                <c:pt idx="1310">
                  <c:v>132.8000030517578</c:v>
                </c:pt>
                <c:pt idx="1311">
                  <c:v>132.9000091552735</c:v>
                </c:pt>
                <c:pt idx="1312">
                  <c:v>133.0</c:v>
                </c:pt>
                <c:pt idx="1313">
                  <c:v>133.1000061035156</c:v>
                </c:pt>
                <c:pt idx="1314">
                  <c:v>133.1999969482422</c:v>
                </c:pt>
                <c:pt idx="1315">
                  <c:v>133.3000030517578</c:v>
                </c:pt>
                <c:pt idx="1316">
                  <c:v>133.4000091552735</c:v>
                </c:pt>
                <c:pt idx="1317">
                  <c:v>133.5</c:v>
                </c:pt>
                <c:pt idx="1318">
                  <c:v>133.6000061035156</c:v>
                </c:pt>
                <c:pt idx="1319">
                  <c:v>133.6999969482422</c:v>
                </c:pt>
                <c:pt idx="1320">
                  <c:v>133.8000030517578</c:v>
                </c:pt>
                <c:pt idx="1321">
                  <c:v>133.9000091552735</c:v>
                </c:pt>
                <c:pt idx="1322">
                  <c:v>134.0</c:v>
                </c:pt>
                <c:pt idx="1323">
                  <c:v>134.1000061035156</c:v>
                </c:pt>
                <c:pt idx="1324">
                  <c:v>134.1999969482422</c:v>
                </c:pt>
                <c:pt idx="1325">
                  <c:v>134.3000030517578</c:v>
                </c:pt>
                <c:pt idx="1326">
                  <c:v>134.4000091552735</c:v>
                </c:pt>
                <c:pt idx="1327">
                  <c:v>134.5</c:v>
                </c:pt>
                <c:pt idx="1328">
                  <c:v>134.6000061035156</c:v>
                </c:pt>
                <c:pt idx="1329">
                  <c:v>134.6999969482422</c:v>
                </c:pt>
                <c:pt idx="1330">
                  <c:v>134.8000030517578</c:v>
                </c:pt>
                <c:pt idx="1331">
                  <c:v>134.9000091552735</c:v>
                </c:pt>
                <c:pt idx="1332">
                  <c:v>135.0</c:v>
                </c:pt>
                <c:pt idx="1333">
                  <c:v>135.1000061035156</c:v>
                </c:pt>
                <c:pt idx="1334">
                  <c:v>135.1999969482422</c:v>
                </c:pt>
                <c:pt idx="1335">
                  <c:v>135.3000030517578</c:v>
                </c:pt>
                <c:pt idx="1336">
                  <c:v>135.4000091552735</c:v>
                </c:pt>
                <c:pt idx="1337">
                  <c:v>135.5</c:v>
                </c:pt>
                <c:pt idx="1338">
                  <c:v>135.6000061035156</c:v>
                </c:pt>
                <c:pt idx="1339">
                  <c:v>135.6999969482422</c:v>
                </c:pt>
                <c:pt idx="1340">
                  <c:v>135.8000030517578</c:v>
                </c:pt>
                <c:pt idx="1341">
                  <c:v>135.9000091552735</c:v>
                </c:pt>
                <c:pt idx="1342">
                  <c:v>136.0</c:v>
                </c:pt>
                <c:pt idx="1343">
                  <c:v>136.1000061035156</c:v>
                </c:pt>
                <c:pt idx="1344">
                  <c:v>136.1999969482422</c:v>
                </c:pt>
                <c:pt idx="1345">
                  <c:v>136.3000030517578</c:v>
                </c:pt>
                <c:pt idx="1346">
                  <c:v>136.4000091552735</c:v>
                </c:pt>
                <c:pt idx="1347">
                  <c:v>136.5</c:v>
                </c:pt>
                <c:pt idx="1348">
                  <c:v>136.6000061035156</c:v>
                </c:pt>
                <c:pt idx="1349">
                  <c:v>136.6999969482422</c:v>
                </c:pt>
                <c:pt idx="1350">
                  <c:v>136.8000030517578</c:v>
                </c:pt>
                <c:pt idx="1351">
                  <c:v>136.9000091552735</c:v>
                </c:pt>
                <c:pt idx="1352">
                  <c:v>137.0</c:v>
                </c:pt>
                <c:pt idx="1353">
                  <c:v>137.1000061035156</c:v>
                </c:pt>
                <c:pt idx="1354">
                  <c:v>137.1999969482422</c:v>
                </c:pt>
                <c:pt idx="1355">
                  <c:v>137.3000030517578</c:v>
                </c:pt>
                <c:pt idx="1356">
                  <c:v>137.4000091552735</c:v>
                </c:pt>
                <c:pt idx="1357">
                  <c:v>137.5</c:v>
                </c:pt>
                <c:pt idx="1358">
                  <c:v>137.6000061035156</c:v>
                </c:pt>
                <c:pt idx="1359">
                  <c:v>137.6999969482422</c:v>
                </c:pt>
                <c:pt idx="1360">
                  <c:v>137.8000030517578</c:v>
                </c:pt>
                <c:pt idx="1361">
                  <c:v>137.9000091552735</c:v>
                </c:pt>
                <c:pt idx="1362">
                  <c:v>138.0</c:v>
                </c:pt>
                <c:pt idx="1363">
                  <c:v>138.1000061035156</c:v>
                </c:pt>
                <c:pt idx="1364">
                  <c:v>138.1999969482422</c:v>
                </c:pt>
                <c:pt idx="1365">
                  <c:v>138.3000030517578</c:v>
                </c:pt>
                <c:pt idx="1366">
                  <c:v>138.4000091552735</c:v>
                </c:pt>
                <c:pt idx="1367">
                  <c:v>138.5</c:v>
                </c:pt>
                <c:pt idx="1368">
                  <c:v>138.6000061035156</c:v>
                </c:pt>
                <c:pt idx="1369">
                  <c:v>138.6999969482422</c:v>
                </c:pt>
                <c:pt idx="1370">
                  <c:v>138.8000030517578</c:v>
                </c:pt>
                <c:pt idx="1371">
                  <c:v>138.9000091552735</c:v>
                </c:pt>
                <c:pt idx="1372">
                  <c:v>139.0</c:v>
                </c:pt>
                <c:pt idx="1373">
                  <c:v>139.1000061035156</c:v>
                </c:pt>
                <c:pt idx="1374">
                  <c:v>139.1999969482422</c:v>
                </c:pt>
                <c:pt idx="1375">
                  <c:v>139.3000030517578</c:v>
                </c:pt>
                <c:pt idx="1376">
                  <c:v>139.4000091552735</c:v>
                </c:pt>
                <c:pt idx="1377">
                  <c:v>139.5</c:v>
                </c:pt>
                <c:pt idx="1378">
                  <c:v>139.6000061035156</c:v>
                </c:pt>
                <c:pt idx="1379">
                  <c:v>139.6999969482422</c:v>
                </c:pt>
                <c:pt idx="1380">
                  <c:v>139.8000030517578</c:v>
                </c:pt>
                <c:pt idx="1381">
                  <c:v>139.9000091552735</c:v>
                </c:pt>
                <c:pt idx="1382">
                  <c:v>140.0</c:v>
                </c:pt>
                <c:pt idx="1383">
                  <c:v>140.1000061035156</c:v>
                </c:pt>
                <c:pt idx="1384">
                  <c:v>140.1999969482422</c:v>
                </c:pt>
                <c:pt idx="1385">
                  <c:v>140.3000030517578</c:v>
                </c:pt>
                <c:pt idx="1386">
                  <c:v>140.4000091552735</c:v>
                </c:pt>
                <c:pt idx="1387">
                  <c:v>140.5</c:v>
                </c:pt>
                <c:pt idx="1388">
                  <c:v>140.6000061035156</c:v>
                </c:pt>
                <c:pt idx="1389">
                  <c:v>140.6999969482422</c:v>
                </c:pt>
                <c:pt idx="1390">
                  <c:v>140.8000030517578</c:v>
                </c:pt>
                <c:pt idx="1391">
                  <c:v>140.9000091552735</c:v>
                </c:pt>
                <c:pt idx="1392">
                  <c:v>141.0</c:v>
                </c:pt>
                <c:pt idx="1393">
                  <c:v>141.1000061035156</c:v>
                </c:pt>
                <c:pt idx="1394">
                  <c:v>141.1999969482422</c:v>
                </c:pt>
                <c:pt idx="1395">
                  <c:v>141.3000030517578</c:v>
                </c:pt>
                <c:pt idx="1396">
                  <c:v>141.4000091552735</c:v>
                </c:pt>
                <c:pt idx="1397">
                  <c:v>141.5</c:v>
                </c:pt>
                <c:pt idx="1398">
                  <c:v>141.6000061035156</c:v>
                </c:pt>
                <c:pt idx="1399">
                  <c:v>141.6999969482422</c:v>
                </c:pt>
                <c:pt idx="1400">
                  <c:v>141.8000030517578</c:v>
                </c:pt>
                <c:pt idx="1401">
                  <c:v>141.9000091552735</c:v>
                </c:pt>
                <c:pt idx="1402">
                  <c:v>142.0</c:v>
                </c:pt>
                <c:pt idx="1403">
                  <c:v>142.1000061035156</c:v>
                </c:pt>
                <c:pt idx="1404">
                  <c:v>142.1999969482422</c:v>
                </c:pt>
                <c:pt idx="1405">
                  <c:v>142.3000030517578</c:v>
                </c:pt>
                <c:pt idx="1406">
                  <c:v>142.4000091552735</c:v>
                </c:pt>
                <c:pt idx="1407">
                  <c:v>142.5</c:v>
                </c:pt>
                <c:pt idx="1408">
                  <c:v>142.6000061035156</c:v>
                </c:pt>
                <c:pt idx="1409">
                  <c:v>142.6999969482422</c:v>
                </c:pt>
                <c:pt idx="1410">
                  <c:v>142.8000030517578</c:v>
                </c:pt>
                <c:pt idx="1411">
                  <c:v>142.9000091552735</c:v>
                </c:pt>
                <c:pt idx="1412">
                  <c:v>143.0</c:v>
                </c:pt>
                <c:pt idx="1413">
                  <c:v>143.1000061035156</c:v>
                </c:pt>
                <c:pt idx="1414">
                  <c:v>143.1999969482422</c:v>
                </c:pt>
                <c:pt idx="1415">
                  <c:v>143.3000030517578</c:v>
                </c:pt>
                <c:pt idx="1416">
                  <c:v>143.4000091552735</c:v>
                </c:pt>
                <c:pt idx="1417">
                  <c:v>143.5</c:v>
                </c:pt>
                <c:pt idx="1418">
                  <c:v>143.6000061035156</c:v>
                </c:pt>
                <c:pt idx="1419">
                  <c:v>143.6999969482422</c:v>
                </c:pt>
                <c:pt idx="1420">
                  <c:v>143.8000030517578</c:v>
                </c:pt>
                <c:pt idx="1421">
                  <c:v>143.9000091552735</c:v>
                </c:pt>
                <c:pt idx="1422">
                  <c:v>144.0</c:v>
                </c:pt>
                <c:pt idx="1423">
                  <c:v>144.1000061035156</c:v>
                </c:pt>
                <c:pt idx="1424">
                  <c:v>144.1999969482422</c:v>
                </c:pt>
                <c:pt idx="1425">
                  <c:v>144.3000030517578</c:v>
                </c:pt>
                <c:pt idx="1426">
                  <c:v>144.4000091552735</c:v>
                </c:pt>
                <c:pt idx="1427">
                  <c:v>144.5</c:v>
                </c:pt>
                <c:pt idx="1428">
                  <c:v>144.6000061035156</c:v>
                </c:pt>
                <c:pt idx="1429">
                  <c:v>144.6999969482422</c:v>
                </c:pt>
                <c:pt idx="1430">
                  <c:v>144.8000030517578</c:v>
                </c:pt>
                <c:pt idx="1431">
                  <c:v>144.9000091552735</c:v>
                </c:pt>
                <c:pt idx="1432">
                  <c:v>145.0</c:v>
                </c:pt>
                <c:pt idx="1433">
                  <c:v>145.1000061035156</c:v>
                </c:pt>
                <c:pt idx="1434">
                  <c:v>145.1999969482422</c:v>
                </c:pt>
                <c:pt idx="1435">
                  <c:v>145.3000030517578</c:v>
                </c:pt>
                <c:pt idx="1436">
                  <c:v>145.4000091552735</c:v>
                </c:pt>
                <c:pt idx="1437">
                  <c:v>145.5</c:v>
                </c:pt>
                <c:pt idx="1438">
                  <c:v>145.6000061035156</c:v>
                </c:pt>
                <c:pt idx="1439">
                  <c:v>145.6999969482422</c:v>
                </c:pt>
                <c:pt idx="1440">
                  <c:v>145.8000030517578</c:v>
                </c:pt>
                <c:pt idx="1441">
                  <c:v>145.9000091552735</c:v>
                </c:pt>
                <c:pt idx="1442">
                  <c:v>146.0</c:v>
                </c:pt>
                <c:pt idx="1443">
                  <c:v>146.1000061035156</c:v>
                </c:pt>
                <c:pt idx="1444">
                  <c:v>146.1999969482422</c:v>
                </c:pt>
                <c:pt idx="1445">
                  <c:v>146.3000030517578</c:v>
                </c:pt>
                <c:pt idx="1446">
                  <c:v>146.4000091552735</c:v>
                </c:pt>
                <c:pt idx="1447">
                  <c:v>146.5</c:v>
                </c:pt>
                <c:pt idx="1448">
                  <c:v>146.6000061035156</c:v>
                </c:pt>
                <c:pt idx="1449">
                  <c:v>146.6999969482422</c:v>
                </c:pt>
                <c:pt idx="1450">
                  <c:v>146.8000030517578</c:v>
                </c:pt>
                <c:pt idx="1451">
                  <c:v>146.9000091552735</c:v>
                </c:pt>
                <c:pt idx="1452">
                  <c:v>147.0</c:v>
                </c:pt>
                <c:pt idx="1453">
                  <c:v>147.1000061035156</c:v>
                </c:pt>
                <c:pt idx="1454">
                  <c:v>147.1999969482422</c:v>
                </c:pt>
                <c:pt idx="1455">
                  <c:v>147.3000030517578</c:v>
                </c:pt>
                <c:pt idx="1456">
                  <c:v>147.4000091552735</c:v>
                </c:pt>
                <c:pt idx="1457">
                  <c:v>147.5</c:v>
                </c:pt>
                <c:pt idx="1458">
                  <c:v>147.6000061035156</c:v>
                </c:pt>
                <c:pt idx="1459">
                  <c:v>147.6999969482422</c:v>
                </c:pt>
                <c:pt idx="1460">
                  <c:v>147.8000030517578</c:v>
                </c:pt>
                <c:pt idx="1461">
                  <c:v>147.9000091552735</c:v>
                </c:pt>
                <c:pt idx="1462">
                  <c:v>148.0</c:v>
                </c:pt>
                <c:pt idx="1463">
                  <c:v>148.1000061035156</c:v>
                </c:pt>
                <c:pt idx="1464">
                  <c:v>148.1999969482422</c:v>
                </c:pt>
                <c:pt idx="1465">
                  <c:v>148.3000030517578</c:v>
                </c:pt>
                <c:pt idx="1466">
                  <c:v>148.4000091552735</c:v>
                </c:pt>
                <c:pt idx="1467">
                  <c:v>148.5</c:v>
                </c:pt>
                <c:pt idx="1468">
                  <c:v>148.6000061035156</c:v>
                </c:pt>
                <c:pt idx="1469">
                  <c:v>148.6999969482422</c:v>
                </c:pt>
                <c:pt idx="1470">
                  <c:v>148.8000030517578</c:v>
                </c:pt>
                <c:pt idx="1471">
                  <c:v>148.9000091552735</c:v>
                </c:pt>
                <c:pt idx="1472">
                  <c:v>149.0</c:v>
                </c:pt>
                <c:pt idx="1473">
                  <c:v>149.1000061035156</c:v>
                </c:pt>
                <c:pt idx="1474">
                  <c:v>149.1999969482422</c:v>
                </c:pt>
                <c:pt idx="1475">
                  <c:v>149.3000030517578</c:v>
                </c:pt>
                <c:pt idx="1476">
                  <c:v>149.4000091552735</c:v>
                </c:pt>
                <c:pt idx="1477">
                  <c:v>149.5</c:v>
                </c:pt>
                <c:pt idx="1478">
                  <c:v>149.6000061035156</c:v>
                </c:pt>
                <c:pt idx="1479">
                  <c:v>149.6999969482422</c:v>
                </c:pt>
                <c:pt idx="1480">
                  <c:v>149.8000030517578</c:v>
                </c:pt>
                <c:pt idx="1481">
                  <c:v>149.9000091552735</c:v>
                </c:pt>
                <c:pt idx="1482">
                  <c:v>150.0</c:v>
                </c:pt>
                <c:pt idx="1483">
                  <c:v>150.1000061035156</c:v>
                </c:pt>
                <c:pt idx="1484">
                  <c:v>150.1999969482422</c:v>
                </c:pt>
                <c:pt idx="1485">
                  <c:v>150.3000030517578</c:v>
                </c:pt>
                <c:pt idx="1486">
                  <c:v>150.4000091552735</c:v>
                </c:pt>
                <c:pt idx="1487">
                  <c:v>150.5</c:v>
                </c:pt>
                <c:pt idx="1488">
                  <c:v>150.6000061035156</c:v>
                </c:pt>
                <c:pt idx="1489">
                  <c:v>150.6999969482422</c:v>
                </c:pt>
                <c:pt idx="1490">
                  <c:v>150.8000030517578</c:v>
                </c:pt>
                <c:pt idx="1491">
                  <c:v>150.9000091552735</c:v>
                </c:pt>
                <c:pt idx="1492">
                  <c:v>151.0</c:v>
                </c:pt>
                <c:pt idx="1493">
                  <c:v>151.1000061035156</c:v>
                </c:pt>
                <c:pt idx="1494">
                  <c:v>151.1999969482422</c:v>
                </c:pt>
                <c:pt idx="1495">
                  <c:v>151.3000030517578</c:v>
                </c:pt>
                <c:pt idx="1496">
                  <c:v>151.4000091552735</c:v>
                </c:pt>
                <c:pt idx="1497">
                  <c:v>151.5</c:v>
                </c:pt>
                <c:pt idx="1498">
                  <c:v>151.6000061035156</c:v>
                </c:pt>
                <c:pt idx="1499">
                  <c:v>151.6999969482422</c:v>
                </c:pt>
                <c:pt idx="1500">
                  <c:v>151.8000030517578</c:v>
                </c:pt>
                <c:pt idx="1501">
                  <c:v>151.9000091552735</c:v>
                </c:pt>
                <c:pt idx="1502">
                  <c:v>152.0</c:v>
                </c:pt>
                <c:pt idx="1503">
                  <c:v>152.1000061035156</c:v>
                </c:pt>
                <c:pt idx="1504">
                  <c:v>152.1999969482422</c:v>
                </c:pt>
                <c:pt idx="1505">
                  <c:v>152.3000030517578</c:v>
                </c:pt>
                <c:pt idx="1506">
                  <c:v>152.4000091552735</c:v>
                </c:pt>
                <c:pt idx="1507">
                  <c:v>152.5</c:v>
                </c:pt>
                <c:pt idx="1508">
                  <c:v>152.6000061035156</c:v>
                </c:pt>
                <c:pt idx="1509">
                  <c:v>152.6999969482422</c:v>
                </c:pt>
                <c:pt idx="1510">
                  <c:v>152.8000030517578</c:v>
                </c:pt>
                <c:pt idx="1511">
                  <c:v>152.9000091552735</c:v>
                </c:pt>
                <c:pt idx="1512">
                  <c:v>153.0</c:v>
                </c:pt>
                <c:pt idx="1513">
                  <c:v>153.1000061035156</c:v>
                </c:pt>
                <c:pt idx="1514">
                  <c:v>153.1999969482422</c:v>
                </c:pt>
                <c:pt idx="1515">
                  <c:v>153.3000030517578</c:v>
                </c:pt>
                <c:pt idx="1516">
                  <c:v>153.4000091552735</c:v>
                </c:pt>
                <c:pt idx="1517">
                  <c:v>153.5</c:v>
                </c:pt>
                <c:pt idx="1518">
                  <c:v>153.6000061035156</c:v>
                </c:pt>
                <c:pt idx="1519">
                  <c:v>153.6999969482422</c:v>
                </c:pt>
                <c:pt idx="1520">
                  <c:v>153.8000030517578</c:v>
                </c:pt>
                <c:pt idx="1521">
                  <c:v>153.9000091552735</c:v>
                </c:pt>
                <c:pt idx="1522">
                  <c:v>154.0</c:v>
                </c:pt>
                <c:pt idx="1523">
                  <c:v>154.1000061035156</c:v>
                </c:pt>
                <c:pt idx="1524">
                  <c:v>154.1999969482422</c:v>
                </c:pt>
                <c:pt idx="1525">
                  <c:v>154.3000030517578</c:v>
                </c:pt>
                <c:pt idx="1526">
                  <c:v>154.4000091552735</c:v>
                </c:pt>
                <c:pt idx="1527">
                  <c:v>154.5</c:v>
                </c:pt>
                <c:pt idx="1528">
                  <c:v>154.6000061035156</c:v>
                </c:pt>
                <c:pt idx="1529">
                  <c:v>154.6999969482422</c:v>
                </c:pt>
                <c:pt idx="1530">
                  <c:v>154.8000030517578</c:v>
                </c:pt>
                <c:pt idx="1531">
                  <c:v>154.9000091552735</c:v>
                </c:pt>
                <c:pt idx="1532">
                  <c:v>155.0</c:v>
                </c:pt>
                <c:pt idx="1533">
                  <c:v>155.1000061035156</c:v>
                </c:pt>
                <c:pt idx="1534">
                  <c:v>155.1999969482422</c:v>
                </c:pt>
                <c:pt idx="1535">
                  <c:v>155.3000030517578</c:v>
                </c:pt>
                <c:pt idx="1536">
                  <c:v>155.4000091552735</c:v>
                </c:pt>
                <c:pt idx="1537">
                  <c:v>155.5</c:v>
                </c:pt>
                <c:pt idx="1538">
                  <c:v>155.6000061035156</c:v>
                </c:pt>
                <c:pt idx="1539">
                  <c:v>155.6999969482422</c:v>
                </c:pt>
                <c:pt idx="1540">
                  <c:v>155.8000030517578</c:v>
                </c:pt>
                <c:pt idx="1541">
                  <c:v>155.9000091552735</c:v>
                </c:pt>
                <c:pt idx="1542">
                  <c:v>156.0</c:v>
                </c:pt>
                <c:pt idx="1543">
                  <c:v>156.1000061035156</c:v>
                </c:pt>
                <c:pt idx="1544">
                  <c:v>156.1999969482422</c:v>
                </c:pt>
                <c:pt idx="1545">
                  <c:v>156.3000030517578</c:v>
                </c:pt>
                <c:pt idx="1546">
                  <c:v>156.4000091552735</c:v>
                </c:pt>
                <c:pt idx="1547">
                  <c:v>156.5</c:v>
                </c:pt>
                <c:pt idx="1548">
                  <c:v>156.6000061035156</c:v>
                </c:pt>
                <c:pt idx="1549">
                  <c:v>156.6999969482422</c:v>
                </c:pt>
                <c:pt idx="1550">
                  <c:v>156.8000030517578</c:v>
                </c:pt>
                <c:pt idx="1551">
                  <c:v>156.9000091552735</c:v>
                </c:pt>
                <c:pt idx="1552">
                  <c:v>157.0</c:v>
                </c:pt>
                <c:pt idx="1553">
                  <c:v>157.1000061035156</c:v>
                </c:pt>
                <c:pt idx="1554">
                  <c:v>157.1999969482422</c:v>
                </c:pt>
                <c:pt idx="1555">
                  <c:v>157.3000030517578</c:v>
                </c:pt>
                <c:pt idx="1556">
                  <c:v>157.4000091552735</c:v>
                </c:pt>
                <c:pt idx="1557">
                  <c:v>157.5</c:v>
                </c:pt>
                <c:pt idx="1558">
                  <c:v>157.6000061035156</c:v>
                </c:pt>
                <c:pt idx="1559">
                  <c:v>157.6999969482422</c:v>
                </c:pt>
                <c:pt idx="1560">
                  <c:v>157.8000030517578</c:v>
                </c:pt>
                <c:pt idx="1561">
                  <c:v>157.9000091552735</c:v>
                </c:pt>
                <c:pt idx="1562">
                  <c:v>158.0</c:v>
                </c:pt>
                <c:pt idx="1563">
                  <c:v>158.1000061035156</c:v>
                </c:pt>
                <c:pt idx="1564">
                  <c:v>158.1999969482422</c:v>
                </c:pt>
                <c:pt idx="1565">
                  <c:v>158.3000030517578</c:v>
                </c:pt>
                <c:pt idx="1566">
                  <c:v>158.4000091552735</c:v>
                </c:pt>
                <c:pt idx="1567">
                  <c:v>158.5</c:v>
                </c:pt>
                <c:pt idx="1568">
                  <c:v>158.6000061035156</c:v>
                </c:pt>
                <c:pt idx="1569">
                  <c:v>158.6999969482422</c:v>
                </c:pt>
                <c:pt idx="1570">
                  <c:v>158.8000030517578</c:v>
                </c:pt>
                <c:pt idx="1571">
                  <c:v>158.9000091552735</c:v>
                </c:pt>
                <c:pt idx="1572">
                  <c:v>159.0</c:v>
                </c:pt>
                <c:pt idx="1573">
                  <c:v>159.1000061035156</c:v>
                </c:pt>
                <c:pt idx="1574">
                  <c:v>159.1999969482422</c:v>
                </c:pt>
                <c:pt idx="1575">
                  <c:v>159.3000030517578</c:v>
                </c:pt>
                <c:pt idx="1576">
                  <c:v>159.4000091552735</c:v>
                </c:pt>
                <c:pt idx="1577">
                  <c:v>159.5</c:v>
                </c:pt>
                <c:pt idx="1578">
                  <c:v>159.6000061035156</c:v>
                </c:pt>
                <c:pt idx="1579">
                  <c:v>159.6999969482422</c:v>
                </c:pt>
                <c:pt idx="1580">
                  <c:v>159.8000030517578</c:v>
                </c:pt>
                <c:pt idx="1581">
                  <c:v>159.9000091552735</c:v>
                </c:pt>
                <c:pt idx="1582">
                  <c:v>160.0</c:v>
                </c:pt>
                <c:pt idx="1583">
                  <c:v>160.1000061035156</c:v>
                </c:pt>
                <c:pt idx="1584">
                  <c:v>160.1999969482422</c:v>
                </c:pt>
                <c:pt idx="1585">
                  <c:v>160.3000030517578</c:v>
                </c:pt>
                <c:pt idx="1586">
                  <c:v>160.4000091552735</c:v>
                </c:pt>
                <c:pt idx="1587">
                  <c:v>160.5</c:v>
                </c:pt>
                <c:pt idx="1588">
                  <c:v>160.6000061035156</c:v>
                </c:pt>
                <c:pt idx="1589">
                  <c:v>160.6999969482422</c:v>
                </c:pt>
                <c:pt idx="1590">
                  <c:v>160.8000030517578</c:v>
                </c:pt>
                <c:pt idx="1591">
                  <c:v>160.9000091552735</c:v>
                </c:pt>
                <c:pt idx="1592">
                  <c:v>161.0</c:v>
                </c:pt>
                <c:pt idx="1593">
                  <c:v>161.1000061035156</c:v>
                </c:pt>
                <c:pt idx="1594">
                  <c:v>161.1999969482422</c:v>
                </c:pt>
                <c:pt idx="1595">
                  <c:v>161.3000030517578</c:v>
                </c:pt>
                <c:pt idx="1596">
                  <c:v>161.4000091552735</c:v>
                </c:pt>
                <c:pt idx="1597">
                  <c:v>161.5</c:v>
                </c:pt>
                <c:pt idx="1598">
                  <c:v>161.6000061035156</c:v>
                </c:pt>
                <c:pt idx="1599">
                  <c:v>161.6999969482422</c:v>
                </c:pt>
                <c:pt idx="1600">
                  <c:v>161.8000030517578</c:v>
                </c:pt>
                <c:pt idx="1601">
                  <c:v>161.9000091552735</c:v>
                </c:pt>
                <c:pt idx="1602">
                  <c:v>162.0</c:v>
                </c:pt>
                <c:pt idx="1603">
                  <c:v>162.1000061035156</c:v>
                </c:pt>
                <c:pt idx="1604">
                  <c:v>162.1999969482422</c:v>
                </c:pt>
                <c:pt idx="1605">
                  <c:v>162.3000030517578</c:v>
                </c:pt>
                <c:pt idx="1606">
                  <c:v>162.4000091552735</c:v>
                </c:pt>
                <c:pt idx="1607">
                  <c:v>162.5</c:v>
                </c:pt>
                <c:pt idx="1608">
                  <c:v>162.6000061035156</c:v>
                </c:pt>
                <c:pt idx="1609">
                  <c:v>162.6999969482422</c:v>
                </c:pt>
                <c:pt idx="1610">
                  <c:v>162.8000030517578</c:v>
                </c:pt>
                <c:pt idx="1611">
                  <c:v>162.9000091552735</c:v>
                </c:pt>
                <c:pt idx="1612">
                  <c:v>163.0</c:v>
                </c:pt>
                <c:pt idx="1613">
                  <c:v>163.1000061035156</c:v>
                </c:pt>
                <c:pt idx="1614">
                  <c:v>163.1999969482422</c:v>
                </c:pt>
                <c:pt idx="1615">
                  <c:v>163.3000030517578</c:v>
                </c:pt>
                <c:pt idx="1616">
                  <c:v>163.4000091552735</c:v>
                </c:pt>
                <c:pt idx="1617">
                  <c:v>163.5</c:v>
                </c:pt>
                <c:pt idx="1618">
                  <c:v>163.6000061035156</c:v>
                </c:pt>
                <c:pt idx="1619">
                  <c:v>163.6999969482422</c:v>
                </c:pt>
                <c:pt idx="1620">
                  <c:v>163.8000030517578</c:v>
                </c:pt>
                <c:pt idx="1621">
                  <c:v>163.9000091552735</c:v>
                </c:pt>
                <c:pt idx="1622">
                  <c:v>164.0</c:v>
                </c:pt>
                <c:pt idx="1623">
                  <c:v>164.1000061035156</c:v>
                </c:pt>
                <c:pt idx="1624">
                  <c:v>164.1999969482422</c:v>
                </c:pt>
                <c:pt idx="1625">
                  <c:v>164.3000030517578</c:v>
                </c:pt>
                <c:pt idx="1626">
                  <c:v>164.4000091552735</c:v>
                </c:pt>
                <c:pt idx="1627">
                  <c:v>164.5</c:v>
                </c:pt>
                <c:pt idx="1628">
                  <c:v>164.6000061035156</c:v>
                </c:pt>
                <c:pt idx="1629">
                  <c:v>164.6999969482422</c:v>
                </c:pt>
                <c:pt idx="1630">
                  <c:v>164.8000030517578</c:v>
                </c:pt>
                <c:pt idx="1631">
                  <c:v>164.9000091552735</c:v>
                </c:pt>
                <c:pt idx="1632">
                  <c:v>165.0</c:v>
                </c:pt>
                <c:pt idx="1633">
                  <c:v>165.1000061035156</c:v>
                </c:pt>
                <c:pt idx="1634">
                  <c:v>165.1999969482422</c:v>
                </c:pt>
                <c:pt idx="1635">
                  <c:v>165.3000030517578</c:v>
                </c:pt>
                <c:pt idx="1636">
                  <c:v>165.4000091552735</c:v>
                </c:pt>
                <c:pt idx="1637">
                  <c:v>165.5</c:v>
                </c:pt>
                <c:pt idx="1638">
                  <c:v>165.6000061035156</c:v>
                </c:pt>
                <c:pt idx="1639">
                  <c:v>165.6999969482422</c:v>
                </c:pt>
                <c:pt idx="1640">
                  <c:v>165.8000030517578</c:v>
                </c:pt>
                <c:pt idx="1641">
                  <c:v>165.9000091552735</c:v>
                </c:pt>
                <c:pt idx="1642">
                  <c:v>166.0</c:v>
                </c:pt>
                <c:pt idx="1643">
                  <c:v>166.1000061035156</c:v>
                </c:pt>
                <c:pt idx="1644">
                  <c:v>166.1999969482422</c:v>
                </c:pt>
                <c:pt idx="1645">
                  <c:v>166.3000030517578</c:v>
                </c:pt>
                <c:pt idx="1646">
                  <c:v>166.4000091552735</c:v>
                </c:pt>
                <c:pt idx="1647">
                  <c:v>166.5</c:v>
                </c:pt>
                <c:pt idx="1648">
                  <c:v>166.6000061035156</c:v>
                </c:pt>
                <c:pt idx="1649">
                  <c:v>166.6999969482422</c:v>
                </c:pt>
                <c:pt idx="1650">
                  <c:v>166.8000030517578</c:v>
                </c:pt>
                <c:pt idx="1651">
                  <c:v>166.9000091552735</c:v>
                </c:pt>
                <c:pt idx="1652">
                  <c:v>167.0</c:v>
                </c:pt>
                <c:pt idx="1653">
                  <c:v>167.1000061035156</c:v>
                </c:pt>
                <c:pt idx="1654">
                  <c:v>167.1999969482422</c:v>
                </c:pt>
                <c:pt idx="1655">
                  <c:v>167.3000030517578</c:v>
                </c:pt>
                <c:pt idx="1656">
                  <c:v>167.4000091552735</c:v>
                </c:pt>
                <c:pt idx="1657">
                  <c:v>167.5</c:v>
                </c:pt>
                <c:pt idx="1658">
                  <c:v>167.6000061035156</c:v>
                </c:pt>
                <c:pt idx="1659">
                  <c:v>167.6999969482422</c:v>
                </c:pt>
                <c:pt idx="1660">
                  <c:v>167.8000030517578</c:v>
                </c:pt>
                <c:pt idx="1661">
                  <c:v>167.9000091552735</c:v>
                </c:pt>
                <c:pt idx="1662">
                  <c:v>168.0</c:v>
                </c:pt>
                <c:pt idx="1663">
                  <c:v>168.1000061035156</c:v>
                </c:pt>
                <c:pt idx="1664">
                  <c:v>168.1999969482422</c:v>
                </c:pt>
                <c:pt idx="1665">
                  <c:v>168.3000030517578</c:v>
                </c:pt>
                <c:pt idx="1666">
                  <c:v>168.4000091552735</c:v>
                </c:pt>
                <c:pt idx="1667">
                  <c:v>168.5</c:v>
                </c:pt>
                <c:pt idx="1668">
                  <c:v>168.6000061035156</c:v>
                </c:pt>
                <c:pt idx="1669">
                  <c:v>168.6999969482422</c:v>
                </c:pt>
                <c:pt idx="1670">
                  <c:v>168.8000030517578</c:v>
                </c:pt>
                <c:pt idx="1671">
                  <c:v>168.9000091552735</c:v>
                </c:pt>
                <c:pt idx="1672">
                  <c:v>169.0</c:v>
                </c:pt>
                <c:pt idx="1673">
                  <c:v>169.1000061035156</c:v>
                </c:pt>
                <c:pt idx="1674">
                  <c:v>169.1999969482422</c:v>
                </c:pt>
                <c:pt idx="1675">
                  <c:v>169.3000030517578</c:v>
                </c:pt>
                <c:pt idx="1676">
                  <c:v>169.4000091552735</c:v>
                </c:pt>
                <c:pt idx="1677">
                  <c:v>169.5</c:v>
                </c:pt>
                <c:pt idx="1678">
                  <c:v>169.6000061035156</c:v>
                </c:pt>
                <c:pt idx="1679">
                  <c:v>169.6999969482422</c:v>
                </c:pt>
                <c:pt idx="1680">
                  <c:v>169.8000030517578</c:v>
                </c:pt>
                <c:pt idx="1681">
                  <c:v>169.9000091552735</c:v>
                </c:pt>
                <c:pt idx="1682">
                  <c:v>170.0</c:v>
                </c:pt>
                <c:pt idx="1683">
                  <c:v>170.1000061035156</c:v>
                </c:pt>
                <c:pt idx="1684">
                  <c:v>170.1999969482422</c:v>
                </c:pt>
                <c:pt idx="1685">
                  <c:v>170.3000030517578</c:v>
                </c:pt>
                <c:pt idx="1686">
                  <c:v>170.4000091552735</c:v>
                </c:pt>
                <c:pt idx="1687">
                  <c:v>170.5</c:v>
                </c:pt>
                <c:pt idx="1688">
                  <c:v>170.6000061035156</c:v>
                </c:pt>
                <c:pt idx="1689">
                  <c:v>170.6999969482422</c:v>
                </c:pt>
                <c:pt idx="1690">
                  <c:v>170.8000030517578</c:v>
                </c:pt>
                <c:pt idx="1691">
                  <c:v>170.9000091552735</c:v>
                </c:pt>
                <c:pt idx="1692">
                  <c:v>171.0</c:v>
                </c:pt>
                <c:pt idx="1693">
                  <c:v>171.1000061035156</c:v>
                </c:pt>
                <c:pt idx="1694">
                  <c:v>171.1999969482422</c:v>
                </c:pt>
                <c:pt idx="1695">
                  <c:v>171.3000030517578</c:v>
                </c:pt>
                <c:pt idx="1696">
                  <c:v>171.4000091552735</c:v>
                </c:pt>
                <c:pt idx="1697">
                  <c:v>171.5</c:v>
                </c:pt>
                <c:pt idx="1698">
                  <c:v>171.6000061035156</c:v>
                </c:pt>
                <c:pt idx="1699">
                  <c:v>171.6999969482422</c:v>
                </c:pt>
                <c:pt idx="1700">
                  <c:v>171.8000030517578</c:v>
                </c:pt>
                <c:pt idx="1701">
                  <c:v>171.9000091552735</c:v>
                </c:pt>
                <c:pt idx="1702">
                  <c:v>172.0</c:v>
                </c:pt>
                <c:pt idx="1703">
                  <c:v>172.1000061035156</c:v>
                </c:pt>
                <c:pt idx="1704">
                  <c:v>172.1999969482422</c:v>
                </c:pt>
                <c:pt idx="1705">
                  <c:v>172.3000030517578</c:v>
                </c:pt>
                <c:pt idx="1706">
                  <c:v>172.4000091552735</c:v>
                </c:pt>
                <c:pt idx="1707">
                  <c:v>172.5</c:v>
                </c:pt>
                <c:pt idx="1708">
                  <c:v>172.6000061035156</c:v>
                </c:pt>
                <c:pt idx="1709">
                  <c:v>172.6999969482422</c:v>
                </c:pt>
                <c:pt idx="1710">
                  <c:v>172.8000030517578</c:v>
                </c:pt>
                <c:pt idx="1711">
                  <c:v>172.9000091552735</c:v>
                </c:pt>
                <c:pt idx="1712">
                  <c:v>173.0</c:v>
                </c:pt>
                <c:pt idx="1713">
                  <c:v>173.1000061035156</c:v>
                </c:pt>
                <c:pt idx="1714">
                  <c:v>173.1999969482422</c:v>
                </c:pt>
                <c:pt idx="1715">
                  <c:v>173.3000030517578</c:v>
                </c:pt>
                <c:pt idx="1716">
                  <c:v>173.4000091552735</c:v>
                </c:pt>
                <c:pt idx="1717">
                  <c:v>173.5</c:v>
                </c:pt>
                <c:pt idx="1718">
                  <c:v>173.6000061035156</c:v>
                </c:pt>
                <c:pt idx="1719">
                  <c:v>173.6999969482422</c:v>
                </c:pt>
                <c:pt idx="1720">
                  <c:v>173.8000030517578</c:v>
                </c:pt>
                <c:pt idx="1721">
                  <c:v>173.9000091552735</c:v>
                </c:pt>
                <c:pt idx="1722">
                  <c:v>174.0</c:v>
                </c:pt>
                <c:pt idx="1723">
                  <c:v>174.1000061035156</c:v>
                </c:pt>
                <c:pt idx="1724">
                  <c:v>174.1999969482422</c:v>
                </c:pt>
                <c:pt idx="1725">
                  <c:v>174.3000030517578</c:v>
                </c:pt>
                <c:pt idx="1726">
                  <c:v>174.4000091552735</c:v>
                </c:pt>
                <c:pt idx="1727">
                  <c:v>174.5</c:v>
                </c:pt>
                <c:pt idx="1728">
                  <c:v>174.6000061035156</c:v>
                </c:pt>
                <c:pt idx="1729">
                  <c:v>174.6999969482422</c:v>
                </c:pt>
                <c:pt idx="1730">
                  <c:v>174.8000030517578</c:v>
                </c:pt>
                <c:pt idx="1731">
                  <c:v>174.9000091552735</c:v>
                </c:pt>
                <c:pt idx="1732">
                  <c:v>175.0</c:v>
                </c:pt>
                <c:pt idx="1733">
                  <c:v>175.1000061035156</c:v>
                </c:pt>
                <c:pt idx="1734">
                  <c:v>175.1999969482422</c:v>
                </c:pt>
                <c:pt idx="1735">
                  <c:v>175.3000030517578</c:v>
                </c:pt>
                <c:pt idx="1736">
                  <c:v>175.4000091552735</c:v>
                </c:pt>
                <c:pt idx="1737">
                  <c:v>175.5</c:v>
                </c:pt>
                <c:pt idx="1738">
                  <c:v>175.6000061035156</c:v>
                </c:pt>
                <c:pt idx="1739">
                  <c:v>175.6999969482422</c:v>
                </c:pt>
                <c:pt idx="1740">
                  <c:v>175.8000030517578</c:v>
                </c:pt>
                <c:pt idx="1741">
                  <c:v>175.9000091552735</c:v>
                </c:pt>
                <c:pt idx="1742">
                  <c:v>176.0</c:v>
                </c:pt>
                <c:pt idx="1743">
                  <c:v>176.1000061035156</c:v>
                </c:pt>
                <c:pt idx="1744">
                  <c:v>176.1999969482422</c:v>
                </c:pt>
                <c:pt idx="1745">
                  <c:v>176.3000030517578</c:v>
                </c:pt>
                <c:pt idx="1746">
                  <c:v>176.4000091552735</c:v>
                </c:pt>
                <c:pt idx="1747">
                  <c:v>176.5</c:v>
                </c:pt>
                <c:pt idx="1748">
                  <c:v>176.6000061035156</c:v>
                </c:pt>
                <c:pt idx="1749">
                  <c:v>176.6999969482422</c:v>
                </c:pt>
                <c:pt idx="1750">
                  <c:v>176.8000030517578</c:v>
                </c:pt>
                <c:pt idx="1751">
                  <c:v>176.9000091552735</c:v>
                </c:pt>
                <c:pt idx="1752">
                  <c:v>177.0</c:v>
                </c:pt>
                <c:pt idx="1753">
                  <c:v>177.1000061035156</c:v>
                </c:pt>
                <c:pt idx="1754">
                  <c:v>177.1999969482422</c:v>
                </c:pt>
                <c:pt idx="1755">
                  <c:v>177.3000030517578</c:v>
                </c:pt>
                <c:pt idx="1756">
                  <c:v>177.4000091552735</c:v>
                </c:pt>
                <c:pt idx="1757">
                  <c:v>177.5</c:v>
                </c:pt>
                <c:pt idx="1758">
                  <c:v>177.6000061035156</c:v>
                </c:pt>
                <c:pt idx="1759">
                  <c:v>177.6999969482422</c:v>
                </c:pt>
                <c:pt idx="1760">
                  <c:v>177.8000030517578</c:v>
                </c:pt>
                <c:pt idx="1761">
                  <c:v>177.9000091552735</c:v>
                </c:pt>
                <c:pt idx="1762">
                  <c:v>178.0</c:v>
                </c:pt>
                <c:pt idx="1763">
                  <c:v>178.1000061035156</c:v>
                </c:pt>
                <c:pt idx="1764">
                  <c:v>178.1999969482422</c:v>
                </c:pt>
                <c:pt idx="1765">
                  <c:v>178.3000030517578</c:v>
                </c:pt>
                <c:pt idx="1766">
                  <c:v>178.4000091552735</c:v>
                </c:pt>
                <c:pt idx="1767">
                  <c:v>178.5</c:v>
                </c:pt>
                <c:pt idx="1768">
                  <c:v>178.6000061035156</c:v>
                </c:pt>
                <c:pt idx="1769">
                  <c:v>178.6999969482422</c:v>
                </c:pt>
                <c:pt idx="1770">
                  <c:v>178.8000030517578</c:v>
                </c:pt>
                <c:pt idx="1771">
                  <c:v>178.9000091552735</c:v>
                </c:pt>
                <c:pt idx="1772">
                  <c:v>179.0</c:v>
                </c:pt>
                <c:pt idx="1773">
                  <c:v>179.1000061035156</c:v>
                </c:pt>
                <c:pt idx="1774">
                  <c:v>179.1999969482422</c:v>
                </c:pt>
                <c:pt idx="1775">
                  <c:v>179.3000030517578</c:v>
                </c:pt>
                <c:pt idx="1776">
                  <c:v>179.4000091552735</c:v>
                </c:pt>
                <c:pt idx="1777">
                  <c:v>179.5</c:v>
                </c:pt>
                <c:pt idx="1778">
                  <c:v>179.6000061035156</c:v>
                </c:pt>
                <c:pt idx="1779">
                  <c:v>179.6999969482422</c:v>
                </c:pt>
                <c:pt idx="1780">
                  <c:v>179.8000030517578</c:v>
                </c:pt>
                <c:pt idx="1781">
                  <c:v>179.9000091552735</c:v>
                </c:pt>
                <c:pt idx="1782">
                  <c:v>180.0</c:v>
                </c:pt>
                <c:pt idx="1783">
                  <c:v>180.1000061035156</c:v>
                </c:pt>
                <c:pt idx="1784">
                  <c:v>180.1999969482422</c:v>
                </c:pt>
                <c:pt idx="1785">
                  <c:v>180.3000030517578</c:v>
                </c:pt>
                <c:pt idx="1786">
                  <c:v>180.4000091552735</c:v>
                </c:pt>
                <c:pt idx="1787">
                  <c:v>180.5</c:v>
                </c:pt>
                <c:pt idx="1788">
                  <c:v>180.6000061035156</c:v>
                </c:pt>
                <c:pt idx="1789">
                  <c:v>180.6999969482422</c:v>
                </c:pt>
                <c:pt idx="1790">
                  <c:v>180.8000030517578</c:v>
                </c:pt>
                <c:pt idx="1791">
                  <c:v>180.9000091552735</c:v>
                </c:pt>
                <c:pt idx="1792">
                  <c:v>181.0</c:v>
                </c:pt>
                <c:pt idx="1793">
                  <c:v>181.1000061035156</c:v>
                </c:pt>
                <c:pt idx="1794">
                  <c:v>181.1999969482422</c:v>
                </c:pt>
                <c:pt idx="1795">
                  <c:v>181.3000030517578</c:v>
                </c:pt>
                <c:pt idx="1796">
                  <c:v>181.4000091552735</c:v>
                </c:pt>
                <c:pt idx="1797">
                  <c:v>181.5</c:v>
                </c:pt>
                <c:pt idx="1798">
                  <c:v>181.6000061035156</c:v>
                </c:pt>
                <c:pt idx="1799">
                  <c:v>181.6999969482422</c:v>
                </c:pt>
                <c:pt idx="1800">
                  <c:v>181.8000030517578</c:v>
                </c:pt>
                <c:pt idx="1801">
                  <c:v>181.9000091552735</c:v>
                </c:pt>
                <c:pt idx="1802">
                  <c:v>182.0</c:v>
                </c:pt>
                <c:pt idx="1803">
                  <c:v>182.1000061035156</c:v>
                </c:pt>
                <c:pt idx="1804">
                  <c:v>182.1999969482422</c:v>
                </c:pt>
                <c:pt idx="1805">
                  <c:v>182.3000030517578</c:v>
                </c:pt>
                <c:pt idx="1806">
                  <c:v>182.4000091552735</c:v>
                </c:pt>
                <c:pt idx="1807">
                  <c:v>182.5</c:v>
                </c:pt>
                <c:pt idx="1808">
                  <c:v>182.6000061035156</c:v>
                </c:pt>
                <c:pt idx="1809">
                  <c:v>182.6999969482422</c:v>
                </c:pt>
                <c:pt idx="1810">
                  <c:v>182.8000030517578</c:v>
                </c:pt>
                <c:pt idx="1811">
                  <c:v>182.9000091552735</c:v>
                </c:pt>
                <c:pt idx="1812">
                  <c:v>183.0</c:v>
                </c:pt>
                <c:pt idx="1813">
                  <c:v>183.1000061035156</c:v>
                </c:pt>
                <c:pt idx="1814">
                  <c:v>183.1999969482422</c:v>
                </c:pt>
                <c:pt idx="1815">
                  <c:v>183.3000030517578</c:v>
                </c:pt>
                <c:pt idx="1816">
                  <c:v>183.4000091552735</c:v>
                </c:pt>
                <c:pt idx="1817">
                  <c:v>183.5</c:v>
                </c:pt>
                <c:pt idx="1818">
                  <c:v>183.6000061035156</c:v>
                </c:pt>
                <c:pt idx="1819">
                  <c:v>183.6999969482422</c:v>
                </c:pt>
                <c:pt idx="1820">
                  <c:v>183.8000030517578</c:v>
                </c:pt>
                <c:pt idx="1821">
                  <c:v>183.9000091552735</c:v>
                </c:pt>
                <c:pt idx="1822">
                  <c:v>184.0</c:v>
                </c:pt>
                <c:pt idx="1823">
                  <c:v>184.1000061035156</c:v>
                </c:pt>
                <c:pt idx="1824">
                  <c:v>184.1999969482422</c:v>
                </c:pt>
                <c:pt idx="1825">
                  <c:v>184.3000030517578</c:v>
                </c:pt>
                <c:pt idx="1826">
                  <c:v>184.4000091552735</c:v>
                </c:pt>
                <c:pt idx="1827">
                  <c:v>184.5</c:v>
                </c:pt>
                <c:pt idx="1828">
                  <c:v>184.6000061035156</c:v>
                </c:pt>
                <c:pt idx="1829">
                  <c:v>184.6999969482422</c:v>
                </c:pt>
                <c:pt idx="1830">
                  <c:v>184.8000030517578</c:v>
                </c:pt>
                <c:pt idx="1831">
                  <c:v>184.9000091552735</c:v>
                </c:pt>
                <c:pt idx="1832">
                  <c:v>185.0</c:v>
                </c:pt>
                <c:pt idx="1833">
                  <c:v>185.1000061035156</c:v>
                </c:pt>
                <c:pt idx="1834">
                  <c:v>185.1999969482422</c:v>
                </c:pt>
                <c:pt idx="1835">
                  <c:v>185.3000030517578</c:v>
                </c:pt>
                <c:pt idx="1836">
                  <c:v>185.4000091552735</c:v>
                </c:pt>
                <c:pt idx="1837">
                  <c:v>185.5</c:v>
                </c:pt>
                <c:pt idx="1838">
                  <c:v>185.6000061035156</c:v>
                </c:pt>
                <c:pt idx="1839">
                  <c:v>185.6999969482422</c:v>
                </c:pt>
                <c:pt idx="1840">
                  <c:v>185.8000030517578</c:v>
                </c:pt>
                <c:pt idx="1841">
                  <c:v>185.9000091552735</c:v>
                </c:pt>
                <c:pt idx="1842">
                  <c:v>186.0</c:v>
                </c:pt>
                <c:pt idx="1843">
                  <c:v>186.1000061035156</c:v>
                </c:pt>
                <c:pt idx="1844">
                  <c:v>186.1999969482422</c:v>
                </c:pt>
                <c:pt idx="1845">
                  <c:v>186.3000030517578</c:v>
                </c:pt>
                <c:pt idx="1846">
                  <c:v>186.4000091552735</c:v>
                </c:pt>
                <c:pt idx="1847">
                  <c:v>186.5</c:v>
                </c:pt>
                <c:pt idx="1848">
                  <c:v>186.6000061035156</c:v>
                </c:pt>
                <c:pt idx="1849">
                  <c:v>186.6999969482422</c:v>
                </c:pt>
                <c:pt idx="1850">
                  <c:v>186.8000030517578</c:v>
                </c:pt>
                <c:pt idx="1851">
                  <c:v>186.9000091552735</c:v>
                </c:pt>
                <c:pt idx="1852">
                  <c:v>187.0</c:v>
                </c:pt>
                <c:pt idx="1853">
                  <c:v>187.1000061035156</c:v>
                </c:pt>
                <c:pt idx="1854">
                  <c:v>187.1999969482422</c:v>
                </c:pt>
                <c:pt idx="1855">
                  <c:v>187.3000030517578</c:v>
                </c:pt>
                <c:pt idx="1856">
                  <c:v>187.4000091552735</c:v>
                </c:pt>
                <c:pt idx="1857">
                  <c:v>187.5</c:v>
                </c:pt>
                <c:pt idx="1858">
                  <c:v>187.6000061035156</c:v>
                </c:pt>
                <c:pt idx="1859">
                  <c:v>187.6999969482422</c:v>
                </c:pt>
                <c:pt idx="1860">
                  <c:v>187.8000030517578</c:v>
                </c:pt>
                <c:pt idx="1861">
                  <c:v>187.9000091552735</c:v>
                </c:pt>
                <c:pt idx="1862">
                  <c:v>188.0</c:v>
                </c:pt>
                <c:pt idx="1863">
                  <c:v>188.1000061035156</c:v>
                </c:pt>
                <c:pt idx="1864">
                  <c:v>188.1999969482422</c:v>
                </c:pt>
                <c:pt idx="1865">
                  <c:v>188.3000030517578</c:v>
                </c:pt>
                <c:pt idx="1866">
                  <c:v>188.4000091552735</c:v>
                </c:pt>
                <c:pt idx="1867">
                  <c:v>188.5</c:v>
                </c:pt>
                <c:pt idx="1868">
                  <c:v>188.6000061035156</c:v>
                </c:pt>
                <c:pt idx="1869">
                  <c:v>188.6999969482422</c:v>
                </c:pt>
                <c:pt idx="1870">
                  <c:v>188.8000030517578</c:v>
                </c:pt>
                <c:pt idx="1871">
                  <c:v>188.9000091552735</c:v>
                </c:pt>
                <c:pt idx="1872">
                  <c:v>189.0</c:v>
                </c:pt>
                <c:pt idx="1873">
                  <c:v>189.1000061035156</c:v>
                </c:pt>
                <c:pt idx="1874">
                  <c:v>189.1999969482422</c:v>
                </c:pt>
                <c:pt idx="1875">
                  <c:v>189.3000030517578</c:v>
                </c:pt>
                <c:pt idx="1876">
                  <c:v>189.4000091552735</c:v>
                </c:pt>
                <c:pt idx="1877">
                  <c:v>189.5</c:v>
                </c:pt>
                <c:pt idx="1878">
                  <c:v>189.6000061035156</c:v>
                </c:pt>
                <c:pt idx="1879">
                  <c:v>189.6999969482422</c:v>
                </c:pt>
                <c:pt idx="1880">
                  <c:v>189.8000030517578</c:v>
                </c:pt>
                <c:pt idx="1881">
                  <c:v>189.9000091552735</c:v>
                </c:pt>
                <c:pt idx="1882">
                  <c:v>190.0</c:v>
                </c:pt>
                <c:pt idx="1883">
                  <c:v>190.1000061035156</c:v>
                </c:pt>
                <c:pt idx="1884">
                  <c:v>190.1999969482422</c:v>
                </c:pt>
                <c:pt idx="1885">
                  <c:v>190.3000030517578</c:v>
                </c:pt>
                <c:pt idx="1886">
                  <c:v>190.4000091552735</c:v>
                </c:pt>
                <c:pt idx="1887">
                  <c:v>190.5</c:v>
                </c:pt>
                <c:pt idx="1888">
                  <c:v>190.6000061035156</c:v>
                </c:pt>
                <c:pt idx="1889">
                  <c:v>190.6999969482422</c:v>
                </c:pt>
                <c:pt idx="1890">
                  <c:v>190.8000030517578</c:v>
                </c:pt>
                <c:pt idx="1891">
                  <c:v>190.9000091552735</c:v>
                </c:pt>
                <c:pt idx="1892">
                  <c:v>191.0</c:v>
                </c:pt>
                <c:pt idx="1893">
                  <c:v>191.1000061035156</c:v>
                </c:pt>
                <c:pt idx="1894">
                  <c:v>191.1999969482422</c:v>
                </c:pt>
                <c:pt idx="1895">
                  <c:v>191.3000030517578</c:v>
                </c:pt>
                <c:pt idx="1896">
                  <c:v>191.4000091552735</c:v>
                </c:pt>
                <c:pt idx="1897">
                  <c:v>191.5</c:v>
                </c:pt>
                <c:pt idx="1898">
                  <c:v>191.6000061035156</c:v>
                </c:pt>
                <c:pt idx="1899">
                  <c:v>191.6999969482422</c:v>
                </c:pt>
                <c:pt idx="1900">
                  <c:v>191.8000030517578</c:v>
                </c:pt>
                <c:pt idx="1901">
                  <c:v>191.9000091552735</c:v>
                </c:pt>
                <c:pt idx="1902">
                  <c:v>192.0</c:v>
                </c:pt>
                <c:pt idx="1903">
                  <c:v>192.1000061035156</c:v>
                </c:pt>
                <c:pt idx="1904">
                  <c:v>192.1999969482422</c:v>
                </c:pt>
                <c:pt idx="1905">
                  <c:v>192.3000030517578</c:v>
                </c:pt>
                <c:pt idx="1906">
                  <c:v>192.4000091552735</c:v>
                </c:pt>
                <c:pt idx="1907">
                  <c:v>192.5</c:v>
                </c:pt>
                <c:pt idx="1908">
                  <c:v>192.6000061035156</c:v>
                </c:pt>
                <c:pt idx="1909">
                  <c:v>192.6999969482422</c:v>
                </c:pt>
                <c:pt idx="1910">
                  <c:v>192.8000030517578</c:v>
                </c:pt>
                <c:pt idx="1911">
                  <c:v>192.9000091552735</c:v>
                </c:pt>
                <c:pt idx="1912">
                  <c:v>193.0</c:v>
                </c:pt>
                <c:pt idx="1913">
                  <c:v>193.1000061035156</c:v>
                </c:pt>
                <c:pt idx="1914">
                  <c:v>193.1999969482422</c:v>
                </c:pt>
                <c:pt idx="1915">
                  <c:v>193.3000030517578</c:v>
                </c:pt>
                <c:pt idx="1916">
                  <c:v>193.4000091552735</c:v>
                </c:pt>
                <c:pt idx="1917">
                  <c:v>193.5</c:v>
                </c:pt>
                <c:pt idx="1918">
                  <c:v>193.6000061035156</c:v>
                </c:pt>
                <c:pt idx="1919">
                  <c:v>193.6999969482422</c:v>
                </c:pt>
                <c:pt idx="1920">
                  <c:v>193.8000030517578</c:v>
                </c:pt>
                <c:pt idx="1921">
                  <c:v>193.9000091552735</c:v>
                </c:pt>
                <c:pt idx="1922">
                  <c:v>194.0</c:v>
                </c:pt>
                <c:pt idx="1923">
                  <c:v>194.1000061035156</c:v>
                </c:pt>
                <c:pt idx="1924">
                  <c:v>194.1999969482422</c:v>
                </c:pt>
                <c:pt idx="1925">
                  <c:v>194.3000030517578</c:v>
                </c:pt>
                <c:pt idx="1926">
                  <c:v>194.4000091552735</c:v>
                </c:pt>
                <c:pt idx="1927">
                  <c:v>194.5</c:v>
                </c:pt>
                <c:pt idx="1928">
                  <c:v>194.6000061035156</c:v>
                </c:pt>
                <c:pt idx="1929">
                  <c:v>194.6999969482422</c:v>
                </c:pt>
                <c:pt idx="1930">
                  <c:v>194.8000030517578</c:v>
                </c:pt>
                <c:pt idx="1931">
                  <c:v>194.9000091552735</c:v>
                </c:pt>
                <c:pt idx="1932">
                  <c:v>195.0</c:v>
                </c:pt>
                <c:pt idx="1933">
                  <c:v>195.1000061035156</c:v>
                </c:pt>
                <c:pt idx="1934">
                  <c:v>195.1999969482422</c:v>
                </c:pt>
                <c:pt idx="1935">
                  <c:v>195.3000030517578</c:v>
                </c:pt>
                <c:pt idx="1936">
                  <c:v>195.4000091552735</c:v>
                </c:pt>
                <c:pt idx="1937">
                  <c:v>195.5</c:v>
                </c:pt>
                <c:pt idx="1938">
                  <c:v>195.6000061035156</c:v>
                </c:pt>
                <c:pt idx="1939">
                  <c:v>195.6999969482422</c:v>
                </c:pt>
                <c:pt idx="1940">
                  <c:v>195.8000030517578</c:v>
                </c:pt>
                <c:pt idx="1941">
                  <c:v>195.9000091552735</c:v>
                </c:pt>
                <c:pt idx="1942">
                  <c:v>196.0</c:v>
                </c:pt>
                <c:pt idx="1943">
                  <c:v>196.1000061035156</c:v>
                </c:pt>
                <c:pt idx="1944">
                  <c:v>196.1999969482422</c:v>
                </c:pt>
                <c:pt idx="1945">
                  <c:v>196.3000030517578</c:v>
                </c:pt>
                <c:pt idx="1946">
                  <c:v>196.4000091552735</c:v>
                </c:pt>
                <c:pt idx="1947">
                  <c:v>196.5</c:v>
                </c:pt>
                <c:pt idx="1948">
                  <c:v>196.6000061035156</c:v>
                </c:pt>
                <c:pt idx="1949">
                  <c:v>196.6999969482422</c:v>
                </c:pt>
                <c:pt idx="1950">
                  <c:v>196.8000030517578</c:v>
                </c:pt>
                <c:pt idx="1951">
                  <c:v>196.9000091552735</c:v>
                </c:pt>
                <c:pt idx="1952">
                  <c:v>197.0</c:v>
                </c:pt>
                <c:pt idx="1953">
                  <c:v>197.1000061035156</c:v>
                </c:pt>
                <c:pt idx="1954">
                  <c:v>197.1999969482422</c:v>
                </c:pt>
                <c:pt idx="1955">
                  <c:v>197.3000030517578</c:v>
                </c:pt>
                <c:pt idx="1956">
                  <c:v>197.4000091552735</c:v>
                </c:pt>
                <c:pt idx="1957">
                  <c:v>197.5</c:v>
                </c:pt>
                <c:pt idx="1958">
                  <c:v>197.6000061035156</c:v>
                </c:pt>
                <c:pt idx="1959">
                  <c:v>197.6999969482422</c:v>
                </c:pt>
                <c:pt idx="1960">
                  <c:v>197.8000030517578</c:v>
                </c:pt>
                <c:pt idx="1961">
                  <c:v>197.9000091552735</c:v>
                </c:pt>
                <c:pt idx="1962">
                  <c:v>198.0</c:v>
                </c:pt>
                <c:pt idx="1963">
                  <c:v>198.1000061035156</c:v>
                </c:pt>
                <c:pt idx="1964">
                  <c:v>198.1999969482422</c:v>
                </c:pt>
                <c:pt idx="1965">
                  <c:v>198.3000030517578</c:v>
                </c:pt>
                <c:pt idx="1966">
                  <c:v>198.4000091552735</c:v>
                </c:pt>
                <c:pt idx="1967">
                  <c:v>198.5</c:v>
                </c:pt>
                <c:pt idx="1968">
                  <c:v>198.6000061035156</c:v>
                </c:pt>
                <c:pt idx="1969">
                  <c:v>198.6999969482422</c:v>
                </c:pt>
                <c:pt idx="1970">
                  <c:v>198.8000030517578</c:v>
                </c:pt>
                <c:pt idx="1971">
                  <c:v>198.9000091552735</c:v>
                </c:pt>
                <c:pt idx="1972">
                  <c:v>199.0</c:v>
                </c:pt>
                <c:pt idx="1973">
                  <c:v>199.1000061035156</c:v>
                </c:pt>
                <c:pt idx="1974">
                  <c:v>199.1999969482422</c:v>
                </c:pt>
                <c:pt idx="1975">
                  <c:v>199.3000030517578</c:v>
                </c:pt>
                <c:pt idx="1976">
                  <c:v>199.4000091552735</c:v>
                </c:pt>
                <c:pt idx="1977">
                  <c:v>199.5</c:v>
                </c:pt>
                <c:pt idx="1978">
                  <c:v>199.6000061035156</c:v>
                </c:pt>
                <c:pt idx="1979">
                  <c:v>199.6999969482422</c:v>
                </c:pt>
                <c:pt idx="1980">
                  <c:v>199.8000030517578</c:v>
                </c:pt>
                <c:pt idx="1981">
                  <c:v>199.9000091552735</c:v>
                </c:pt>
                <c:pt idx="1982">
                  <c:v>200.0</c:v>
                </c:pt>
                <c:pt idx="1983">
                  <c:v>200.1000061035156</c:v>
                </c:pt>
                <c:pt idx="1984">
                  <c:v>200.1999969482422</c:v>
                </c:pt>
                <c:pt idx="1985">
                  <c:v>200.3000030517578</c:v>
                </c:pt>
                <c:pt idx="1986">
                  <c:v>200.4000091552735</c:v>
                </c:pt>
                <c:pt idx="1987">
                  <c:v>200.5</c:v>
                </c:pt>
                <c:pt idx="1988">
                  <c:v>200.6000061035156</c:v>
                </c:pt>
                <c:pt idx="1989">
                  <c:v>200.6999969482422</c:v>
                </c:pt>
                <c:pt idx="1990">
                  <c:v>200.8000030517578</c:v>
                </c:pt>
                <c:pt idx="1991">
                  <c:v>200.9000091552735</c:v>
                </c:pt>
                <c:pt idx="1992">
                  <c:v>201.0</c:v>
                </c:pt>
                <c:pt idx="1993">
                  <c:v>201.1000061035156</c:v>
                </c:pt>
                <c:pt idx="1994">
                  <c:v>201.1999969482422</c:v>
                </c:pt>
                <c:pt idx="1995">
                  <c:v>201.3000030517578</c:v>
                </c:pt>
                <c:pt idx="1996">
                  <c:v>201.4000091552735</c:v>
                </c:pt>
                <c:pt idx="1997">
                  <c:v>201.5</c:v>
                </c:pt>
                <c:pt idx="1998">
                  <c:v>201.6000061035156</c:v>
                </c:pt>
                <c:pt idx="1999">
                  <c:v>201.6999969482422</c:v>
                </c:pt>
                <c:pt idx="2000">
                  <c:v>201.8000030517578</c:v>
                </c:pt>
                <c:pt idx="2001">
                  <c:v>201.9000091552735</c:v>
                </c:pt>
                <c:pt idx="2002">
                  <c:v>202.0</c:v>
                </c:pt>
                <c:pt idx="2003">
                  <c:v>202.1000061035156</c:v>
                </c:pt>
                <c:pt idx="2004">
                  <c:v>202.1999969482422</c:v>
                </c:pt>
                <c:pt idx="2005">
                  <c:v>202.3000030517578</c:v>
                </c:pt>
                <c:pt idx="2006">
                  <c:v>202.4000091552735</c:v>
                </c:pt>
                <c:pt idx="2007">
                  <c:v>202.5</c:v>
                </c:pt>
                <c:pt idx="2008">
                  <c:v>202.6000061035156</c:v>
                </c:pt>
                <c:pt idx="2009">
                  <c:v>202.6999969482422</c:v>
                </c:pt>
                <c:pt idx="2010">
                  <c:v>202.8000030517578</c:v>
                </c:pt>
                <c:pt idx="2011">
                  <c:v>202.9000091552735</c:v>
                </c:pt>
                <c:pt idx="2012">
                  <c:v>203.0</c:v>
                </c:pt>
                <c:pt idx="2013">
                  <c:v>203.1000061035156</c:v>
                </c:pt>
                <c:pt idx="2014">
                  <c:v>203.1999969482422</c:v>
                </c:pt>
                <c:pt idx="2015">
                  <c:v>203.3000030517578</c:v>
                </c:pt>
                <c:pt idx="2016">
                  <c:v>203.4000091552735</c:v>
                </c:pt>
                <c:pt idx="2017">
                  <c:v>203.5</c:v>
                </c:pt>
                <c:pt idx="2018">
                  <c:v>203.6000061035156</c:v>
                </c:pt>
                <c:pt idx="2019">
                  <c:v>203.6999969482422</c:v>
                </c:pt>
                <c:pt idx="2020">
                  <c:v>203.8000030517578</c:v>
                </c:pt>
                <c:pt idx="2021">
                  <c:v>203.9000091552735</c:v>
                </c:pt>
                <c:pt idx="2022">
                  <c:v>204.0</c:v>
                </c:pt>
                <c:pt idx="2023">
                  <c:v>204.1000061035156</c:v>
                </c:pt>
                <c:pt idx="2024">
                  <c:v>204.1999969482422</c:v>
                </c:pt>
                <c:pt idx="2025">
                  <c:v>204.3000030517578</c:v>
                </c:pt>
                <c:pt idx="2026">
                  <c:v>204.4000091552735</c:v>
                </c:pt>
                <c:pt idx="2027">
                  <c:v>204.5</c:v>
                </c:pt>
                <c:pt idx="2028">
                  <c:v>204.6000061035156</c:v>
                </c:pt>
                <c:pt idx="2029">
                  <c:v>204.6999969482422</c:v>
                </c:pt>
                <c:pt idx="2030">
                  <c:v>204.8000030517578</c:v>
                </c:pt>
                <c:pt idx="2031">
                  <c:v>204.9000091552735</c:v>
                </c:pt>
                <c:pt idx="2032">
                  <c:v>205.0</c:v>
                </c:pt>
                <c:pt idx="2033">
                  <c:v>205.1000061035156</c:v>
                </c:pt>
                <c:pt idx="2034">
                  <c:v>205.1999969482422</c:v>
                </c:pt>
                <c:pt idx="2035">
                  <c:v>205.3000030517578</c:v>
                </c:pt>
                <c:pt idx="2036">
                  <c:v>205.4000091552735</c:v>
                </c:pt>
                <c:pt idx="2037">
                  <c:v>205.5</c:v>
                </c:pt>
                <c:pt idx="2038">
                  <c:v>205.6000061035156</c:v>
                </c:pt>
                <c:pt idx="2039">
                  <c:v>205.6999969482422</c:v>
                </c:pt>
                <c:pt idx="2040">
                  <c:v>205.8000030517578</c:v>
                </c:pt>
                <c:pt idx="2041">
                  <c:v>205.9000091552735</c:v>
                </c:pt>
                <c:pt idx="2042">
                  <c:v>206.0</c:v>
                </c:pt>
                <c:pt idx="2043">
                  <c:v>206.1000061035156</c:v>
                </c:pt>
                <c:pt idx="2044">
                  <c:v>206.1999969482422</c:v>
                </c:pt>
                <c:pt idx="2045">
                  <c:v>206.3000030517578</c:v>
                </c:pt>
                <c:pt idx="2046">
                  <c:v>206.4000091552735</c:v>
                </c:pt>
                <c:pt idx="2047">
                  <c:v>206.5</c:v>
                </c:pt>
                <c:pt idx="2048">
                  <c:v>206.6000061035156</c:v>
                </c:pt>
                <c:pt idx="2049">
                  <c:v>206.6999969482422</c:v>
                </c:pt>
                <c:pt idx="2050">
                  <c:v>206.8000030517578</c:v>
                </c:pt>
                <c:pt idx="2051">
                  <c:v>206.9000091552735</c:v>
                </c:pt>
                <c:pt idx="2052">
                  <c:v>207.0</c:v>
                </c:pt>
                <c:pt idx="2053">
                  <c:v>207.1000061035156</c:v>
                </c:pt>
                <c:pt idx="2054">
                  <c:v>207.1999969482422</c:v>
                </c:pt>
                <c:pt idx="2055">
                  <c:v>207.3000030517578</c:v>
                </c:pt>
                <c:pt idx="2056">
                  <c:v>207.4000091552735</c:v>
                </c:pt>
                <c:pt idx="2057">
                  <c:v>207.5</c:v>
                </c:pt>
                <c:pt idx="2058">
                  <c:v>207.6000061035156</c:v>
                </c:pt>
                <c:pt idx="2059">
                  <c:v>207.6999969482422</c:v>
                </c:pt>
                <c:pt idx="2060">
                  <c:v>207.8000030517578</c:v>
                </c:pt>
                <c:pt idx="2061">
                  <c:v>207.9000091552735</c:v>
                </c:pt>
                <c:pt idx="2062">
                  <c:v>208.0</c:v>
                </c:pt>
                <c:pt idx="2063">
                  <c:v>208.1000061035156</c:v>
                </c:pt>
                <c:pt idx="2064">
                  <c:v>208.1999969482422</c:v>
                </c:pt>
                <c:pt idx="2065">
                  <c:v>208.3000030517578</c:v>
                </c:pt>
                <c:pt idx="2066">
                  <c:v>208.4000091552735</c:v>
                </c:pt>
                <c:pt idx="2067">
                  <c:v>208.5</c:v>
                </c:pt>
                <c:pt idx="2068">
                  <c:v>208.6000061035156</c:v>
                </c:pt>
                <c:pt idx="2069">
                  <c:v>208.6999969482422</c:v>
                </c:pt>
                <c:pt idx="2070">
                  <c:v>208.8000030517578</c:v>
                </c:pt>
                <c:pt idx="2071">
                  <c:v>208.9000091552735</c:v>
                </c:pt>
                <c:pt idx="2072">
                  <c:v>209.0</c:v>
                </c:pt>
                <c:pt idx="2073">
                  <c:v>209.1000061035156</c:v>
                </c:pt>
                <c:pt idx="2074">
                  <c:v>209.1999969482422</c:v>
                </c:pt>
                <c:pt idx="2075">
                  <c:v>209.3000030517578</c:v>
                </c:pt>
                <c:pt idx="2076">
                  <c:v>209.4000091552735</c:v>
                </c:pt>
                <c:pt idx="2077">
                  <c:v>209.5</c:v>
                </c:pt>
                <c:pt idx="2078">
                  <c:v>209.6000061035156</c:v>
                </c:pt>
                <c:pt idx="2079">
                  <c:v>209.6999969482422</c:v>
                </c:pt>
                <c:pt idx="2080">
                  <c:v>209.8000030517578</c:v>
                </c:pt>
                <c:pt idx="2081">
                  <c:v>209.9000091552735</c:v>
                </c:pt>
                <c:pt idx="2082">
                  <c:v>210.0</c:v>
                </c:pt>
                <c:pt idx="2083">
                  <c:v>210.1000061035156</c:v>
                </c:pt>
                <c:pt idx="2084">
                  <c:v>210.1999969482422</c:v>
                </c:pt>
                <c:pt idx="2085">
                  <c:v>210.3000030517578</c:v>
                </c:pt>
                <c:pt idx="2086">
                  <c:v>210.4000091552735</c:v>
                </c:pt>
                <c:pt idx="2087">
                  <c:v>210.5</c:v>
                </c:pt>
                <c:pt idx="2088">
                  <c:v>210.6000061035156</c:v>
                </c:pt>
                <c:pt idx="2089">
                  <c:v>210.6999969482422</c:v>
                </c:pt>
                <c:pt idx="2090">
                  <c:v>210.8000030517578</c:v>
                </c:pt>
                <c:pt idx="2091">
                  <c:v>210.9000091552735</c:v>
                </c:pt>
                <c:pt idx="2092">
                  <c:v>211.0</c:v>
                </c:pt>
                <c:pt idx="2093">
                  <c:v>211.1000061035156</c:v>
                </c:pt>
                <c:pt idx="2094">
                  <c:v>211.1999969482422</c:v>
                </c:pt>
                <c:pt idx="2095">
                  <c:v>211.3000030517578</c:v>
                </c:pt>
                <c:pt idx="2096">
                  <c:v>211.4000091552735</c:v>
                </c:pt>
                <c:pt idx="2097">
                  <c:v>211.5</c:v>
                </c:pt>
                <c:pt idx="2098">
                  <c:v>211.6000061035156</c:v>
                </c:pt>
                <c:pt idx="2099">
                  <c:v>211.6999969482422</c:v>
                </c:pt>
                <c:pt idx="2100">
                  <c:v>211.8000030517578</c:v>
                </c:pt>
                <c:pt idx="2101">
                  <c:v>211.9000091552735</c:v>
                </c:pt>
                <c:pt idx="2102">
                  <c:v>212.0</c:v>
                </c:pt>
                <c:pt idx="2103">
                  <c:v>212.1000061035156</c:v>
                </c:pt>
                <c:pt idx="2104">
                  <c:v>212.1999969482422</c:v>
                </c:pt>
                <c:pt idx="2105">
                  <c:v>212.3000030517578</c:v>
                </c:pt>
                <c:pt idx="2106">
                  <c:v>212.4000091552735</c:v>
                </c:pt>
                <c:pt idx="2107">
                  <c:v>212.5</c:v>
                </c:pt>
                <c:pt idx="2108">
                  <c:v>212.6000061035156</c:v>
                </c:pt>
                <c:pt idx="2109">
                  <c:v>212.6999969482422</c:v>
                </c:pt>
                <c:pt idx="2110">
                  <c:v>212.8000030517578</c:v>
                </c:pt>
                <c:pt idx="2111">
                  <c:v>212.9000091552735</c:v>
                </c:pt>
                <c:pt idx="2112">
                  <c:v>213.0</c:v>
                </c:pt>
                <c:pt idx="2113">
                  <c:v>213.1000061035156</c:v>
                </c:pt>
                <c:pt idx="2114">
                  <c:v>213.1999969482422</c:v>
                </c:pt>
                <c:pt idx="2115">
                  <c:v>213.3000030517578</c:v>
                </c:pt>
                <c:pt idx="2116">
                  <c:v>213.4000091552735</c:v>
                </c:pt>
                <c:pt idx="2117">
                  <c:v>213.5</c:v>
                </c:pt>
                <c:pt idx="2118">
                  <c:v>213.6000061035156</c:v>
                </c:pt>
                <c:pt idx="2119">
                  <c:v>213.6999969482422</c:v>
                </c:pt>
                <c:pt idx="2120">
                  <c:v>213.8000030517578</c:v>
                </c:pt>
                <c:pt idx="2121">
                  <c:v>213.9000091552735</c:v>
                </c:pt>
                <c:pt idx="2122">
                  <c:v>214.0</c:v>
                </c:pt>
                <c:pt idx="2123">
                  <c:v>214.1000061035156</c:v>
                </c:pt>
                <c:pt idx="2124">
                  <c:v>214.1999969482422</c:v>
                </c:pt>
                <c:pt idx="2125">
                  <c:v>214.3000030517578</c:v>
                </c:pt>
                <c:pt idx="2126">
                  <c:v>214.4000091552735</c:v>
                </c:pt>
                <c:pt idx="2127">
                  <c:v>214.5</c:v>
                </c:pt>
                <c:pt idx="2128">
                  <c:v>214.6000061035156</c:v>
                </c:pt>
                <c:pt idx="2129">
                  <c:v>214.6999969482422</c:v>
                </c:pt>
                <c:pt idx="2130">
                  <c:v>214.8000030517578</c:v>
                </c:pt>
                <c:pt idx="2131">
                  <c:v>214.9000091552735</c:v>
                </c:pt>
                <c:pt idx="2132">
                  <c:v>215.0</c:v>
                </c:pt>
                <c:pt idx="2133">
                  <c:v>215.1000061035156</c:v>
                </c:pt>
                <c:pt idx="2134">
                  <c:v>215.1999969482422</c:v>
                </c:pt>
                <c:pt idx="2135">
                  <c:v>215.3000030517578</c:v>
                </c:pt>
                <c:pt idx="2136">
                  <c:v>215.4000091552735</c:v>
                </c:pt>
                <c:pt idx="2137">
                  <c:v>215.5</c:v>
                </c:pt>
                <c:pt idx="2138">
                  <c:v>215.6000061035156</c:v>
                </c:pt>
                <c:pt idx="2139">
                  <c:v>215.6999969482422</c:v>
                </c:pt>
                <c:pt idx="2140">
                  <c:v>215.8000030517578</c:v>
                </c:pt>
                <c:pt idx="2141">
                  <c:v>215.9000091552735</c:v>
                </c:pt>
                <c:pt idx="2142">
                  <c:v>216.0</c:v>
                </c:pt>
                <c:pt idx="2143">
                  <c:v>216.1000061035156</c:v>
                </c:pt>
                <c:pt idx="2144">
                  <c:v>216.1999969482422</c:v>
                </c:pt>
                <c:pt idx="2145">
                  <c:v>216.3000030517578</c:v>
                </c:pt>
                <c:pt idx="2146">
                  <c:v>216.4000091552735</c:v>
                </c:pt>
                <c:pt idx="2147">
                  <c:v>216.5000152587891</c:v>
                </c:pt>
                <c:pt idx="2148">
                  <c:v>216.5999908447266</c:v>
                </c:pt>
                <c:pt idx="2149">
                  <c:v>216.6999969482422</c:v>
                </c:pt>
                <c:pt idx="2150">
                  <c:v>216.8000030517578</c:v>
                </c:pt>
                <c:pt idx="2151">
                  <c:v>216.9000091552735</c:v>
                </c:pt>
                <c:pt idx="2152">
                  <c:v>217.0000152587891</c:v>
                </c:pt>
                <c:pt idx="2153">
                  <c:v>217.0999908447266</c:v>
                </c:pt>
                <c:pt idx="2154">
                  <c:v>217.1999969482422</c:v>
                </c:pt>
                <c:pt idx="2155">
                  <c:v>217.3000030517578</c:v>
                </c:pt>
                <c:pt idx="2156">
                  <c:v>217.4000091552735</c:v>
                </c:pt>
                <c:pt idx="2157">
                  <c:v>217.5000152587891</c:v>
                </c:pt>
                <c:pt idx="2158">
                  <c:v>217.5999908447266</c:v>
                </c:pt>
                <c:pt idx="2159">
                  <c:v>217.6999969482422</c:v>
                </c:pt>
                <c:pt idx="2160">
                  <c:v>217.8000030517578</c:v>
                </c:pt>
                <c:pt idx="2161">
                  <c:v>217.9000091552735</c:v>
                </c:pt>
                <c:pt idx="2162">
                  <c:v>218.0000152587891</c:v>
                </c:pt>
                <c:pt idx="2163">
                  <c:v>218.0999908447266</c:v>
                </c:pt>
                <c:pt idx="2164">
                  <c:v>218.1999969482422</c:v>
                </c:pt>
                <c:pt idx="2165">
                  <c:v>218.3000030517578</c:v>
                </c:pt>
                <c:pt idx="2166">
                  <c:v>218.4000091552735</c:v>
                </c:pt>
                <c:pt idx="2167">
                  <c:v>218.5000152587891</c:v>
                </c:pt>
                <c:pt idx="2168">
                  <c:v>218.5999908447266</c:v>
                </c:pt>
                <c:pt idx="2169">
                  <c:v>218.6999969482422</c:v>
                </c:pt>
                <c:pt idx="2170">
                  <c:v>218.8000030517578</c:v>
                </c:pt>
                <c:pt idx="2171">
                  <c:v>218.9000091552735</c:v>
                </c:pt>
                <c:pt idx="2172">
                  <c:v>219.0000152587891</c:v>
                </c:pt>
                <c:pt idx="2173">
                  <c:v>219.0999908447266</c:v>
                </c:pt>
                <c:pt idx="2174">
                  <c:v>219.1999969482422</c:v>
                </c:pt>
                <c:pt idx="2175">
                  <c:v>219.3000030517578</c:v>
                </c:pt>
                <c:pt idx="2176">
                  <c:v>219.4000091552735</c:v>
                </c:pt>
                <c:pt idx="2177">
                  <c:v>219.5000152587891</c:v>
                </c:pt>
                <c:pt idx="2178">
                  <c:v>219.5999908447266</c:v>
                </c:pt>
                <c:pt idx="2179">
                  <c:v>219.6999969482422</c:v>
                </c:pt>
                <c:pt idx="2180">
                  <c:v>219.8000030517578</c:v>
                </c:pt>
                <c:pt idx="2181">
                  <c:v>219.9000091552735</c:v>
                </c:pt>
                <c:pt idx="2182">
                  <c:v>220.0000152587891</c:v>
                </c:pt>
                <c:pt idx="2183">
                  <c:v>220.0999908447266</c:v>
                </c:pt>
                <c:pt idx="2184">
                  <c:v>220.1999969482422</c:v>
                </c:pt>
                <c:pt idx="2185">
                  <c:v>220.3000030517578</c:v>
                </c:pt>
                <c:pt idx="2186">
                  <c:v>220.4000091552735</c:v>
                </c:pt>
                <c:pt idx="2187">
                  <c:v>220.5000152587891</c:v>
                </c:pt>
                <c:pt idx="2188">
                  <c:v>220.5999908447266</c:v>
                </c:pt>
                <c:pt idx="2189">
                  <c:v>220.6999969482422</c:v>
                </c:pt>
                <c:pt idx="2190">
                  <c:v>220.8000030517578</c:v>
                </c:pt>
                <c:pt idx="2191">
                  <c:v>220.9000091552735</c:v>
                </c:pt>
                <c:pt idx="2192">
                  <c:v>221.0000152587891</c:v>
                </c:pt>
                <c:pt idx="2193">
                  <c:v>221.0999908447266</c:v>
                </c:pt>
                <c:pt idx="2194">
                  <c:v>221.1999969482422</c:v>
                </c:pt>
                <c:pt idx="2195">
                  <c:v>221.3000030517578</c:v>
                </c:pt>
                <c:pt idx="2196">
                  <c:v>221.4000091552735</c:v>
                </c:pt>
                <c:pt idx="2197">
                  <c:v>221.5000152587891</c:v>
                </c:pt>
                <c:pt idx="2198">
                  <c:v>221.5999908447266</c:v>
                </c:pt>
                <c:pt idx="2199">
                  <c:v>221.6999969482422</c:v>
                </c:pt>
                <c:pt idx="2200">
                  <c:v>221.8000030517578</c:v>
                </c:pt>
                <c:pt idx="2201">
                  <c:v>221.9000091552735</c:v>
                </c:pt>
                <c:pt idx="2202">
                  <c:v>222.0000152587891</c:v>
                </c:pt>
                <c:pt idx="2203">
                  <c:v>222.0999908447266</c:v>
                </c:pt>
                <c:pt idx="2204">
                  <c:v>222.1999969482422</c:v>
                </c:pt>
                <c:pt idx="2205">
                  <c:v>222.3000030517578</c:v>
                </c:pt>
                <c:pt idx="2206">
                  <c:v>222.4000091552735</c:v>
                </c:pt>
                <c:pt idx="2207">
                  <c:v>222.5000152587891</c:v>
                </c:pt>
                <c:pt idx="2208">
                  <c:v>222.5999908447266</c:v>
                </c:pt>
                <c:pt idx="2209">
                  <c:v>222.6999969482422</c:v>
                </c:pt>
                <c:pt idx="2210">
                  <c:v>222.8000030517578</c:v>
                </c:pt>
                <c:pt idx="2211">
                  <c:v>222.9000091552735</c:v>
                </c:pt>
                <c:pt idx="2212">
                  <c:v>223.0000152587891</c:v>
                </c:pt>
                <c:pt idx="2213">
                  <c:v>223.0999908447266</c:v>
                </c:pt>
                <c:pt idx="2214">
                  <c:v>223.1999969482422</c:v>
                </c:pt>
                <c:pt idx="2215">
                  <c:v>223.3000030517578</c:v>
                </c:pt>
                <c:pt idx="2216">
                  <c:v>223.4000091552735</c:v>
                </c:pt>
                <c:pt idx="2217">
                  <c:v>223.5000152587891</c:v>
                </c:pt>
                <c:pt idx="2218">
                  <c:v>223.5999908447266</c:v>
                </c:pt>
                <c:pt idx="2219">
                  <c:v>223.6999969482422</c:v>
                </c:pt>
                <c:pt idx="2220">
                  <c:v>223.8000030517578</c:v>
                </c:pt>
                <c:pt idx="2221">
                  <c:v>223.9000091552735</c:v>
                </c:pt>
                <c:pt idx="2222">
                  <c:v>224.0000152587891</c:v>
                </c:pt>
                <c:pt idx="2223">
                  <c:v>224.0999908447266</c:v>
                </c:pt>
                <c:pt idx="2224">
                  <c:v>224.1999969482422</c:v>
                </c:pt>
                <c:pt idx="2225">
                  <c:v>224.3000030517578</c:v>
                </c:pt>
                <c:pt idx="2226">
                  <c:v>224.4000091552735</c:v>
                </c:pt>
                <c:pt idx="2227">
                  <c:v>224.5000152587891</c:v>
                </c:pt>
                <c:pt idx="2228">
                  <c:v>224.5999908447266</c:v>
                </c:pt>
                <c:pt idx="2229">
                  <c:v>224.6999969482422</c:v>
                </c:pt>
                <c:pt idx="2230">
                  <c:v>224.8000030517578</c:v>
                </c:pt>
                <c:pt idx="2231">
                  <c:v>224.9000091552735</c:v>
                </c:pt>
                <c:pt idx="2232">
                  <c:v>225.0000152587891</c:v>
                </c:pt>
                <c:pt idx="2233">
                  <c:v>225.0999908447266</c:v>
                </c:pt>
                <c:pt idx="2234">
                  <c:v>225.1999969482422</c:v>
                </c:pt>
                <c:pt idx="2235">
                  <c:v>225.3000030517578</c:v>
                </c:pt>
                <c:pt idx="2236">
                  <c:v>225.4000091552735</c:v>
                </c:pt>
                <c:pt idx="2237">
                  <c:v>225.5000152587891</c:v>
                </c:pt>
                <c:pt idx="2238">
                  <c:v>225.5999908447266</c:v>
                </c:pt>
                <c:pt idx="2239">
                  <c:v>225.6999969482422</c:v>
                </c:pt>
                <c:pt idx="2240">
                  <c:v>225.8000030517578</c:v>
                </c:pt>
                <c:pt idx="2241">
                  <c:v>225.9000091552735</c:v>
                </c:pt>
                <c:pt idx="2242">
                  <c:v>226.0000152587891</c:v>
                </c:pt>
                <c:pt idx="2243">
                  <c:v>226.0999908447266</c:v>
                </c:pt>
                <c:pt idx="2244">
                  <c:v>226.1999969482422</c:v>
                </c:pt>
                <c:pt idx="2245">
                  <c:v>226.3000030517578</c:v>
                </c:pt>
                <c:pt idx="2246">
                  <c:v>226.4000091552735</c:v>
                </c:pt>
                <c:pt idx="2247">
                  <c:v>226.5000152587891</c:v>
                </c:pt>
                <c:pt idx="2248">
                  <c:v>226.5999908447266</c:v>
                </c:pt>
                <c:pt idx="2249">
                  <c:v>226.6999969482422</c:v>
                </c:pt>
                <c:pt idx="2250">
                  <c:v>226.8000030517578</c:v>
                </c:pt>
                <c:pt idx="2251">
                  <c:v>226.9000091552735</c:v>
                </c:pt>
                <c:pt idx="2252">
                  <c:v>227.0000152587891</c:v>
                </c:pt>
                <c:pt idx="2253">
                  <c:v>227.0999908447266</c:v>
                </c:pt>
                <c:pt idx="2254">
                  <c:v>227.1999969482422</c:v>
                </c:pt>
                <c:pt idx="2255">
                  <c:v>227.3000030517578</c:v>
                </c:pt>
                <c:pt idx="2256">
                  <c:v>227.4000091552735</c:v>
                </c:pt>
                <c:pt idx="2257">
                  <c:v>227.5000152587891</c:v>
                </c:pt>
                <c:pt idx="2258">
                  <c:v>227.5999908447266</c:v>
                </c:pt>
                <c:pt idx="2259">
                  <c:v>227.6999969482422</c:v>
                </c:pt>
                <c:pt idx="2260">
                  <c:v>227.8000030517578</c:v>
                </c:pt>
                <c:pt idx="2261">
                  <c:v>227.9000091552735</c:v>
                </c:pt>
                <c:pt idx="2262">
                  <c:v>228.0000152587891</c:v>
                </c:pt>
                <c:pt idx="2263">
                  <c:v>228.0999908447266</c:v>
                </c:pt>
                <c:pt idx="2264">
                  <c:v>228.1999969482422</c:v>
                </c:pt>
                <c:pt idx="2265">
                  <c:v>228.3000030517578</c:v>
                </c:pt>
                <c:pt idx="2266">
                  <c:v>228.4000091552735</c:v>
                </c:pt>
                <c:pt idx="2267">
                  <c:v>228.5000152587891</c:v>
                </c:pt>
                <c:pt idx="2268">
                  <c:v>228.5999908447266</c:v>
                </c:pt>
                <c:pt idx="2269">
                  <c:v>228.6999969482422</c:v>
                </c:pt>
                <c:pt idx="2270">
                  <c:v>228.8000030517578</c:v>
                </c:pt>
                <c:pt idx="2271">
                  <c:v>228.9000091552735</c:v>
                </c:pt>
                <c:pt idx="2272">
                  <c:v>229.0000152587891</c:v>
                </c:pt>
                <c:pt idx="2273">
                  <c:v>229.0999908447266</c:v>
                </c:pt>
                <c:pt idx="2274">
                  <c:v>229.1999969482422</c:v>
                </c:pt>
                <c:pt idx="2275">
                  <c:v>229.3000030517578</c:v>
                </c:pt>
                <c:pt idx="2276">
                  <c:v>229.4000091552735</c:v>
                </c:pt>
                <c:pt idx="2277">
                  <c:v>229.5000152587891</c:v>
                </c:pt>
                <c:pt idx="2278">
                  <c:v>229.5999908447266</c:v>
                </c:pt>
                <c:pt idx="2279">
                  <c:v>229.6999969482422</c:v>
                </c:pt>
                <c:pt idx="2280">
                  <c:v>229.8000030517578</c:v>
                </c:pt>
                <c:pt idx="2281">
                  <c:v>229.9000091552735</c:v>
                </c:pt>
                <c:pt idx="2282">
                  <c:v>230.0000152587891</c:v>
                </c:pt>
                <c:pt idx="2283">
                  <c:v>230.0999908447266</c:v>
                </c:pt>
                <c:pt idx="2284">
                  <c:v>230.1999969482422</c:v>
                </c:pt>
                <c:pt idx="2285">
                  <c:v>230.3000030517578</c:v>
                </c:pt>
                <c:pt idx="2286">
                  <c:v>230.4000091552735</c:v>
                </c:pt>
                <c:pt idx="2287">
                  <c:v>230.5000152587891</c:v>
                </c:pt>
                <c:pt idx="2288">
                  <c:v>230.5999908447266</c:v>
                </c:pt>
                <c:pt idx="2289">
                  <c:v>230.6999969482422</c:v>
                </c:pt>
                <c:pt idx="2290">
                  <c:v>230.8000030517578</c:v>
                </c:pt>
                <c:pt idx="2291">
                  <c:v>230.9000091552735</c:v>
                </c:pt>
                <c:pt idx="2292">
                  <c:v>231.0000152587891</c:v>
                </c:pt>
                <c:pt idx="2293">
                  <c:v>231.0999908447266</c:v>
                </c:pt>
                <c:pt idx="2294">
                  <c:v>231.1999969482422</c:v>
                </c:pt>
                <c:pt idx="2295">
                  <c:v>231.3000030517578</c:v>
                </c:pt>
                <c:pt idx="2296">
                  <c:v>231.4000091552735</c:v>
                </c:pt>
                <c:pt idx="2297">
                  <c:v>231.5000152587891</c:v>
                </c:pt>
                <c:pt idx="2298">
                  <c:v>231.5999908447266</c:v>
                </c:pt>
                <c:pt idx="2299">
                  <c:v>231.6999969482422</c:v>
                </c:pt>
                <c:pt idx="2300">
                  <c:v>231.8000030517578</c:v>
                </c:pt>
                <c:pt idx="2301">
                  <c:v>231.9000091552735</c:v>
                </c:pt>
                <c:pt idx="2302">
                  <c:v>232.0000152587891</c:v>
                </c:pt>
                <c:pt idx="2303">
                  <c:v>232.0999908447266</c:v>
                </c:pt>
                <c:pt idx="2304">
                  <c:v>232.1999969482422</c:v>
                </c:pt>
                <c:pt idx="2305">
                  <c:v>232.3000030517578</c:v>
                </c:pt>
                <c:pt idx="2306">
                  <c:v>232.4000091552735</c:v>
                </c:pt>
                <c:pt idx="2307">
                  <c:v>232.5000152587891</c:v>
                </c:pt>
                <c:pt idx="2308">
                  <c:v>232.5999908447266</c:v>
                </c:pt>
                <c:pt idx="2309">
                  <c:v>232.6999969482422</c:v>
                </c:pt>
                <c:pt idx="2310">
                  <c:v>232.8000030517578</c:v>
                </c:pt>
                <c:pt idx="2311">
                  <c:v>232.9000091552735</c:v>
                </c:pt>
                <c:pt idx="2312">
                  <c:v>233.0000152587891</c:v>
                </c:pt>
                <c:pt idx="2313">
                  <c:v>233.0999908447266</c:v>
                </c:pt>
                <c:pt idx="2314">
                  <c:v>233.1999969482422</c:v>
                </c:pt>
                <c:pt idx="2315">
                  <c:v>233.3000030517578</c:v>
                </c:pt>
                <c:pt idx="2316">
                  <c:v>233.4000091552735</c:v>
                </c:pt>
                <c:pt idx="2317">
                  <c:v>233.5000152587891</c:v>
                </c:pt>
                <c:pt idx="2318">
                  <c:v>233.5999908447266</c:v>
                </c:pt>
                <c:pt idx="2319">
                  <c:v>233.6999969482422</c:v>
                </c:pt>
                <c:pt idx="2320">
                  <c:v>233.8000030517578</c:v>
                </c:pt>
                <c:pt idx="2321">
                  <c:v>233.9000091552735</c:v>
                </c:pt>
                <c:pt idx="2322">
                  <c:v>234.0000152587891</c:v>
                </c:pt>
                <c:pt idx="2323">
                  <c:v>234.0999908447266</c:v>
                </c:pt>
                <c:pt idx="2324">
                  <c:v>234.1999969482422</c:v>
                </c:pt>
                <c:pt idx="2325">
                  <c:v>234.3000030517578</c:v>
                </c:pt>
                <c:pt idx="2326">
                  <c:v>234.4000091552735</c:v>
                </c:pt>
                <c:pt idx="2327">
                  <c:v>234.5000152587891</c:v>
                </c:pt>
                <c:pt idx="2328">
                  <c:v>234.5999908447266</c:v>
                </c:pt>
                <c:pt idx="2329">
                  <c:v>234.6999969482422</c:v>
                </c:pt>
                <c:pt idx="2330">
                  <c:v>234.8000030517578</c:v>
                </c:pt>
                <c:pt idx="2331">
                  <c:v>234.9000091552735</c:v>
                </c:pt>
                <c:pt idx="2332">
                  <c:v>235.0000152587891</c:v>
                </c:pt>
                <c:pt idx="2333">
                  <c:v>235.0999908447266</c:v>
                </c:pt>
                <c:pt idx="2334">
                  <c:v>235.1999969482422</c:v>
                </c:pt>
                <c:pt idx="2335">
                  <c:v>235.3000030517578</c:v>
                </c:pt>
                <c:pt idx="2336">
                  <c:v>235.4000091552735</c:v>
                </c:pt>
                <c:pt idx="2337">
                  <c:v>235.5000152587891</c:v>
                </c:pt>
                <c:pt idx="2338">
                  <c:v>235.5999908447266</c:v>
                </c:pt>
                <c:pt idx="2339">
                  <c:v>235.6999969482422</c:v>
                </c:pt>
                <c:pt idx="2340">
                  <c:v>235.8000030517578</c:v>
                </c:pt>
                <c:pt idx="2341">
                  <c:v>235.9000091552735</c:v>
                </c:pt>
                <c:pt idx="2342">
                  <c:v>236.0000152587891</c:v>
                </c:pt>
                <c:pt idx="2343">
                  <c:v>236.0999908447266</c:v>
                </c:pt>
                <c:pt idx="2344">
                  <c:v>236.1999969482422</c:v>
                </c:pt>
                <c:pt idx="2345">
                  <c:v>236.3000030517578</c:v>
                </c:pt>
                <c:pt idx="2346">
                  <c:v>236.4000091552735</c:v>
                </c:pt>
                <c:pt idx="2347">
                  <c:v>236.5000152587891</c:v>
                </c:pt>
                <c:pt idx="2348">
                  <c:v>236.5999908447266</c:v>
                </c:pt>
                <c:pt idx="2349">
                  <c:v>236.6999969482422</c:v>
                </c:pt>
                <c:pt idx="2350">
                  <c:v>236.8000030517578</c:v>
                </c:pt>
                <c:pt idx="2351">
                  <c:v>236.9000091552735</c:v>
                </c:pt>
                <c:pt idx="2352">
                  <c:v>237.0000152587891</c:v>
                </c:pt>
                <c:pt idx="2353">
                  <c:v>237.0999908447266</c:v>
                </c:pt>
                <c:pt idx="2354">
                  <c:v>237.1999969482422</c:v>
                </c:pt>
                <c:pt idx="2355">
                  <c:v>237.3000030517578</c:v>
                </c:pt>
                <c:pt idx="2356">
                  <c:v>237.4000091552735</c:v>
                </c:pt>
                <c:pt idx="2357">
                  <c:v>237.5000152587891</c:v>
                </c:pt>
                <c:pt idx="2358">
                  <c:v>237.5999908447266</c:v>
                </c:pt>
                <c:pt idx="2359">
                  <c:v>237.6999969482422</c:v>
                </c:pt>
                <c:pt idx="2360">
                  <c:v>237.8000030517578</c:v>
                </c:pt>
                <c:pt idx="2361">
                  <c:v>237.9000091552735</c:v>
                </c:pt>
                <c:pt idx="2362">
                  <c:v>238.0000152587891</c:v>
                </c:pt>
                <c:pt idx="2363">
                  <c:v>238.0999908447266</c:v>
                </c:pt>
                <c:pt idx="2364">
                  <c:v>238.1999969482422</c:v>
                </c:pt>
                <c:pt idx="2365">
                  <c:v>238.3000030517578</c:v>
                </c:pt>
                <c:pt idx="2366">
                  <c:v>238.4000091552735</c:v>
                </c:pt>
                <c:pt idx="2367">
                  <c:v>238.5000152587891</c:v>
                </c:pt>
                <c:pt idx="2368">
                  <c:v>238.5999908447266</c:v>
                </c:pt>
                <c:pt idx="2369">
                  <c:v>238.6999969482422</c:v>
                </c:pt>
                <c:pt idx="2370">
                  <c:v>238.8000030517578</c:v>
                </c:pt>
                <c:pt idx="2371">
                  <c:v>238.9000091552735</c:v>
                </c:pt>
                <c:pt idx="2372">
                  <c:v>239.0000152587891</c:v>
                </c:pt>
                <c:pt idx="2373">
                  <c:v>239.0999908447266</c:v>
                </c:pt>
                <c:pt idx="2374">
                  <c:v>239.1999969482422</c:v>
                </c:pt>
                <c:pt idx="2375">
                  <c:v>239.3000030517578</c:v>
                </c:pt>
                <c:pt idx="2376">
                  <c:v>239.4000091552735</c:v>
                </c:pt>
                <c:pt idx="2377">
                  <c:v>239.5000152587891</c:v>
                </c:pt>
                <c:pt idx="2378">
                  <c:v>239.5999908447266</c:v>
                </c:pt>
                <c:pt idx="2379">
                  <c:v>239.6999969482422</c:v>
                </c:pt>
                <c:pt idx="2380">
                  <c:v>239.8000030517578</c:v>
                </c:pt>
                <c:pt idx="2381">
                  <c:v>239.9000091552735</c:v>
                </c:pt>
                <c:pt idx="2382">
                  <c:v>240.0000152587891</c:v>
                </c:pt>
                <c:pt idx="2383">
                  <c:v>240.0999908447266</c:v>
                </c:pt>
                <c:pt idx="2384">
                  <c:v>240.1999969482422</c:v>
                </c:pt>
                <c:pt idx="2385">
                  <c:v>240.3000030517578</c:v>
                </c:pt>
                <c:pt idx="2386">
                  <c:v>240.4000091552735</c:v>
                </c:pt>
                <c:pt idx="2387">
                  <c:v>240.5000152587891</c:v>
                </c:pt>
                <c:pt idx="2388">
                  <c:v>240.5999908447266</c:v>
                </c:pt>
                <c:pt idx="2389">
                  <c:v>240.6999969482422</c:v>
                </c:pt>
                <c:pt idx="2390">
                  <c:v>240.8000030517578</c:v>
                </c:pt>
                <c:pt idx="2391">
                  <c:v>240.9000091552735</c:v>
                </c:pt>
                <c:pt idx="2392">
                  <c:v>241.0000152587891</c:v>
                </c:pt>
                <c:pt idx="2393">
                  <c:v>241.0999908447266</c:v>
                </c:pt>
                <c:pt idx="2394">
                  <c:v>241.1999969482422</c:v>
                </c:pt>
                <c:pt idx="2395">
                  <c:v>241.3000030517578</c:v>
                </c:pt>
                <c:pt idx="2396">
                  <c:v>241.4000091552735</c:v>
                </c:pt>
                <c:pt idx="2397">
                  <c:v>241.5000152587891</c:v>
                </c:pt>
                <c:pt idx="2398">
                  <c:v>241.5999908447266</c:v>
                </c:pt>
                <c:pt idx="2399">
                  <c:v>241.6999969482422</c:v>
                </c:pt>
                <c:pt idx="2400">
                  <c:v>241.8000030517578</c:v>
                </c:pt>
                <c:pt idx="2401">
                  <c:v>241.9000091552735</c:v>
                </c:pt>
                <c:pt idx="2402">
                  <c:v>242.0000152587891</c:v>
                </c:pt>
                <c:pt idx="2403">
                  <c:v>242.0999908447266</c:v>
                </c:pt>
                <c:pt idx="2404">
                  <c:v>242.1999969482422</c:v>
                </c:pt>
                <c:pt idx="2405">
                  <c:v>242.3000030517578</c:v>
                </c:pt>
                <c:pt idx="2406">
                  <c:v>242.4000091552735</c:v>
                </c:pt>
                <c:pt idx="2407">
                  <c:v>242.5000152587891</c:v>
                </c:pt>
                <c:pt idx="2408">
                  <c:v>242.5999908447266</c:v>
                </c:pt>
                <c:pt idx="2409">
                  <c:v>242.6999969482422</c:v>
                </c:pt>
                <c:pt idx="2410">
                  <c:v>242.8000030517578</c:v>
                </c:pt>
                <c:pt idx="2411">
                  <c:v>242.9000091552735</c:v>
                </c:pt>
                <c:pt idx="2412">
                  <c:v>243.0000152587891</c:v>
                </c:pt>
                <c:pt idx="2413">
                  <c:v>243.0999908447266</c:v>
                </c:pt>
                <c:pt idx="2414">
                  <c:v>243.1999969482422</c:v>
                </c:pt>
                <c:pt idx="2415">
                  <c:v>243.3000030517578</c:v>
                </c:pt>
                <c:pt idx="2416">
                  <c:v>243.4000091552735</c:v>
                </c:pt>
                <c:pt idx="2417">
                  <c:v>243.5000152587891</c:v>
                </c:pt>
                <c:pt idx="2418">
                  <c:v>243.5999908447266</c:v>
                </c:pt>
                <c:pt idx="2419">
                  <c:v>243.6999969482422</c:v>
                </c:pt>
                <c:pt idx="2420">
                  <c:v>243.8000030517578</c:v>
                </c:pt>
                <c:pt idx="2421">
                  <c:v>243.9000091552735</c:v>
                </c:pt>
                <c:pt idx="2422">
                  <c:v>244.0000152587891</c:v>
                </c:pt>
                <c:pt idx="2423">
                  <c:v>244.0999908447266</c:v>
                </c:pt>
                <c:pt idx="2424">
                  <c:v>244.1999969482422</c:v>
                </c:pt>
                <c:pt idx="2425">
                  <c:v>244.3000030517578</c:v>
                </c:pt>
                <c:pt idx="2426">
                  <c:v>244.4000091552735</c:v>
                </c:pt>
                <c:pt idx="2427">
                  <c:v>244.5000152587891</c:v>
                </c:pt>
                <c:pt idx="2428">
                  <c:v>244.5999908447266</c:v>
                </c:pt>
                <c:pt idx="2429">
                  <c:v>244.6999969482422</c:v>
                </c:pt>
                <c:pt idx="2430">
                  <c:v>244.8000030517578</c:v>
                </c:pt>
                <c:pt idx="2431">
                  <c:v>244.9000091552735</c:v>
                </c:pt>
                <c:pt idx="2432">
                  <c:v>245.0000152587891</c:v>
                </c:pt>
                <c:pt idx="2433">
                  <c:v>245.0999908447266</c:v>
                </c:pt>
                <c:pt idx="2434">
                  <c:v>245.1999969482422</c:v>
                </c:pt>
                <c:pt idx="2435">
                  <c:v>245.3000030517578</c:v>
                </c:pt>
                <c:pt idx="2436">
                  <c:v>245.4000091552735</c:v>
                </c:pt>
                <c:pt idx="2437">
                  <c:v>245.5000152587891</c:v>
                </c:pt>
                <c:pt idx="2438">
                  <c:v>245.5999908447266</c:v>
                </c:pt>
                <c:pt idx="2439">
                  <c:v>245.6999969482422</c:v>
                </c:pt>
                <c:pt idx="2440">
                  <c:v>245.8000030517578</c:v>
                </c:pt>
                <c:pt idx="2441">
                  <c:v>245.9000091552735</c:v>
                </c:pt>
                <c:pt idx="2442">
                  <c:v>246.0000152587891</c:v>
                </c:pt>
                <c:pt idx="2443">
                  <c:v>246.0999908447266</c:v>
                </c:pt>
                <c:pt idx="2444">
                  <c:v>246.1999969482422</c:v>
                </c:pt>
                <c:pt idx="2445">
                  <c:v>246.3000030517578</c:v>
                </c:pt>
                <c:pt idx="2446">
                  <c:v>246.4000091552735</c:v>
                </c:pt>
                <c:pt idx="2447">
                  <c:v>246.5000152587891</c:v>
                </c:pt>
                <c:pt idx="2448">
                  <c:v>246.5999908447266</c:v>
                </c:pt>
                <c:pt idx="2449">
                  <c:v>246.6999969482422</c:v>
                </c:pt>
                <c:pt idx="2450">
                  <c:v>246.8000030517578</c:v>
                </c:pt>
                <c:pt idx="2451">
                  <c:v>246.9000091552735</c:v>
                </c:pt>
                <c:pt idx="2452">
                  <c:v>247.0000152587891</c:v>
                </c:pt>
                <c:pt idx="2453">
                  <c:v>247.0999908447266</c:v>
                </c:pt>
                <c:pt idx="2454">
                  <c:v>247.1999969482422</c:v>
                </c:pt>
                <c:pt idx="2455">
                  <c:v>247.3000030517578</c:v>
                </c:pt>
                <c:pt idx="2456">
                  <c:v>247.4000091552735</c:v>
                </c:pt>
                <c:pt idx="2457">
                  <c:v>247.5000152587891</c:v>
                </c:pt>
                <c:pt idx="2458">
                  <c:v>247.5999908447266</c:v>
                </c:pt>
                <c:pt idx="2459">
                  <c:v>247.6999969482422</c:v>
                </c:pt>
                <c:pt idx="2460">
                  <c:v>247.8000030517578</c:v>
                </c:pt>
                <c:pt idx="2461">
                  <c:v>247.9000091552735</c:v>
                </c:pt>
                <c:pt idx="2462">
                  <c:v>248.0000152587891</c:v>
                </c:pt>
                <c:pt idx="2463">
                  <c:v>248.0999908447266</c:v>
                </c:pt>
                <c:pt idx="2464">
                  <c:v>248.1999969482422</c:v>
                </c:pt>
                <c:pt idx="2465">
                  <c:v>248.3000030517578</c:v>
                </c:pt>
                <c:pt idx="2466">
                  <c:v>248.4000091552735</c:v>
                </c:pt>
                <c:pt idx="2467">
                  <c:v>248.5000152587891</c:v>
                </c:pt>
                <c:pt idx="2468">
                  <c:v>248.5999908447266</c:v>
                </c:pt>
                <c:pt idx="2469">
                  <c:v>248.6999969482422</c:v>
                </c:pt>
                <c:pt idx="2470">
                  <c:v>248.8000030517578</c:v>
                </c:pt>
                <c:pt idx="2471">
                  <c:v>248.9000091552735</c:v>
                </c:pt>
                <c:pt idx="2472">
                  <c:v>249.0000152587891</c:v>
                </c:pt>
                <c:pt idx="2473">
                  <c:v>249.0999908447266</c:v>
                </c:pt>
                <c:pt idx="2474">
                  <c:v>249.1999969482422</c:v>
                </c:pt>
                <c:pt idx="2475">
                  <c:v>249.3000030517578</c:v>
                </c:pt>
                <c:pt idx="2476">
                  <c:v>249.4000091552735</c:v>
                </c:pt>
                <c:pt idx="2477">
                  <c:v>249.5000152587891</c:v>
                </c:pt>
                <c:pt idx="2478">
                  <c:v>249.5999908447266</c:v>
                </c:pt>
                <c:pt idx="2479">
                  <c:v>249.6999969482422</c:v>
                </c:pt>
                <c:pt idx="2480">
                  <c:v>249.8000030517578</c:v>
                </c:pt>
                <c:pt idx="2481">
                  <c:v>249.9000091552735</c:v>
                </c:pt>
                <c:pt idx="2482">
                  <c:v>250.0000152587891</c:v>
                </c:pt>
                <c:pt idx="2483">
                  <c:v>250.0999908447266</c:v>
                </c:pt>
                <c:pt idx="2484">
                  <c:v>250.1999969482422</c:v>
                </c:pt>
                <c:pt idx="2485">
                  <c:v>250.3000030517578</c:v>
                </c:pt>
                <c:pt idx="2486">
                  <c:v>250.4000091552735</c:v>
                </c:pt>
                <c:pt idx="2487">
                  <c:v>250.5000152587891</c:v>
                </c:pt>
                <c:pt idx="2488">
                  <c:v>250.5999908447266</c:v>
                </c:pt>
                <c:pt idx="2489">
                  <c:v>250.6999969482422</c:v>
                </c:pt>
                <c:pt idx="2490">
                  <c:v>250.8000030517578</c:v>
                </c:pt>
                <c:pt idx="2491">
                  <c:v>250.9000091552735</c:v>
                </c:pt>
                <c:pt idx="2492">
                  <c:v>251.0000152587891</c:v>
                </c:pt>
                <c:pt idx="2493">
                  <c:v>251.0999908447266</c:v>
                </c:pt>
                <c:pt idx="2494">
                  <c:v>251.1999969482422</c:v>
                </c:pt>
                <c:pt idx="2495">
                  <c:v>251.3000030517578</c:v>
                </c:pt>
                <c:pt idx="2496">
                  <c:v>251.4000091552735</c:v>
                </c:pt>
                <c:pt idx="2497">
                  <c:v>251.5000152587891</c:v>
                </c:pt>
                <c:pt idx="2498">
                  <c:v>251.5999908447266</c:v>
                </c:pt>
                <c:pt idx="2499">
                  <c:v>251.6999969482422</c:v>
                </c:pt>
                <c:pt idx="2500">
                  <c:v>251.8000030517578</c:v>
                </c:pt>
                <c:pt idx="2501">
                  <c:v>251.9000091552735</c:v>
                </c:pt>
                <c:pt idx="2502">
                  <c:v>252.0000152587891</c:v>
                </c:pt>
                <c:pt idx="2503">
                  <c:v>252.0999908447266</c:v>
                </c:pt>
                <c:pt idx="2504">
                  <c:v>252.1999969482422</c:v>
                </c:pt>
                <c:pt idx="2505">
                  <c:v>252.3000030517578</c:v>
                </c:pt>
                <c:pt idx="2506">
                  <c:v>252.4000091552735</c:v>
                </c:pt>
                <c:pt idx="2507">
                  <c:v>252.5000152587891</c:v>
                </c:pt>
                <c:pt idx="2508">
                  <c:v>252.5999908447266</c:v>
                </c:pt>
                <c:pt idx="2509">
                  <c:v>252.6999969482422</c:v>
                </c:pt>
                <c:pt idx="2510">
                  <c:v>252.8000030517578</c:v>
                </c:pt>
                <c:pt idx="2511">
                  <c:v>252.9000091552735</c:v>
                </c:pt>
                <c:pt idx="2512">
                  <c:v>253.0000152587891</c:v>
                </c:pt>
                <c:pt idx="2513">
                  <c:v>253.0999908447266</c:v>
                </c:pt>
                <c:pt idx="2514">
                  <c:v>253.1999969482422</c:v>
                </c:pt>
                <c:pt idx="2515">
                  <c:v>253.3000030517578</c:v>
                </c:pt>
                <c:pt idx="2516">
                  <c:v>253.4000091552735</c:v>
                </c:pt>
                <c:pt idx="2517">
                  <c:v>253.5000152587891</c:v>
                </c:pt>
                <c:pt idx="2518">
                  <c:v>253.5999908447266</c:v>
                </c:pt>
                <c:pt idx="2519">
                  <c:v>253.6999969482422</c:v>
                </c:pt>
                <c:pt idx="2520">
                  <c:v>253.8000030517578</c:v>
                </c:pt>
                <c:pt idx="2521">
                  <c:v>253.9000091552735</c:v>
                </c:pt>
                <c:pt idx="2522">
                  <c:v>254.0000152587891</c:v>
                </c:pt>
                <c:pt idx="2523">
                  <c:v>254.0999908447266</c:v>
                </c:pt>
                <c:pt idx="2524">
                  <c:v>254.1999969482422</c:v>
                </c:pt>
                <c:pt idx="2525">
                  <c:v>254.3000030517578</c:v>
                </c:pt>
                <c:pt idx="2526">
                  <c:v>254.4000091552735</c:v>
                </c:pt>
                <c:pt idx="2527">
                  <c:v>254.5000152587891</c:v>
                </c:pt>
                <c:pt idx="2528">
                  <c:v>254.5999908447266</c:v>
                </c:pt>
                <c:pt idx="2529">
                  <c:v>254.6999969482422</c:v>
                </c:pt>
                <c:pt idx="2530">
                  <c:v>254.8000030517578</c:v>
                </c:pt>
                <c:pt idx="2531">
                  <c:v>254.9000091552735</c:v>
                </c:pt>
                <c:pt idx="2532">
                  <c:v>255.0000152587891</c:v>
                </c:pt>
                <c:pt idx="2533">
                  <c:v>255.0999908447266</c:v>
                </c:pt>
                <c:pt idx="2534">
                  <c:v>255.1999969482422</c:v>
                </c:pt>
                <c:pt idx="2535">
                  <c:v>255.3000030517578</c:v>
                </c:pt>
                <c:pt idx="2536">
                  <c:v>255.4000091552735</c:v>
                </c:pt>
                <c:pt idx="2537">
                  <c:v>255.5000152587891</c:v>
                </c:pt>
                <c:pt idx="2538">
                  <c:v>255.5999908447266</c:v>
                </c:pt>
                <c:pt idx="2539">
                  <c:v>255.6999969482422</c:v>
                </c:pt>
                <c:pt idx="2540">
                  <c:v>255.8000030517578</c:v>
                </c:pt>
                <c:pt idx="2541">
                  <c:v>255.9000091552735</c:v>
                </c:pt>
                <c:pt idx="2542">
                  <c:v>256.0</c:v>
                </c:pt>
                <c:pt idx="2543">
                  <c:v>256.0999755859375</c:v>
                </c:pt>
                <c:pt idx="2544">
                  <c:v>256.1999816894534</c:v>
                </c:pt>
                <c:pt idx="2545">
                  <c:v>256.2999877929687</c:v>
                </c:pt>
                <c:pt idx="2546">
                  <c:v>256.3999938964843</c:v>
                </c:pt>
                <c:pt idx="2547">
                  <c:v>256.5</c:v>
                </c:pt>
                <c:pt idx="2548">
                  <c:v>256.5999755859375</c:v>
                </c:pt>
                <c:pt idx="2549">
                  <c:v>256.6999816894534</c:v>
                </c:pt>
                <c:pt idx="2550">
                  <c:v>256.7999877929687</c:v>
                </c:pt>
                <c:pt idx="2551">
                  <c:v>256.8999938964843</c:v>
                </c:pt>
                <c:pt idx="2552">
                  <c:v>257.0</c:v>
                </c:pt>
                <c:pt idx="2553">
                  <c:v>257.0999755859375</c:v>
                </c:pt>
                <c:pt idx="2554">
                  <c:v>257.1999816894534</c:v>
                </c:pt>
                <c:pt idx="2555">
                  <c:v>257.2999877929687</c:v>
                </c:pt>
                <c:pt idx="2556">
                  <c:v>257.3999938964843</c:v>
                </c:pt>
                <c:pt idx="2557">
                  <c:v>257.5</c:v>
                </c:pt>
                <c:pt idx="2558">
                  <c:v>257.5999755859375</c:v>
                </c:pt>
                <c:pt idx="2559">
                  <c:v>257.6999816894534</c:v>
                </c:pt>
                <c:pt idx="2560">
                  <c:v>257.7999877929687</c:v>
                </c:pt>
                <c:pt idx="2561">
                  <c:v>257.8999938964843</c:v>
                </c:pt>
                <c:pt idx="2562">
                  <c:v>258.0</c:v>
                </c:pt>
                <c:pt idx="2563">
                  <c:v>258.0999755859375</c:v>
                </c:pt>
                <c:pt idx="2564">
                  <c:v>258.1999816894534</c:v>
                </c:pt>
                <c:pt idx="2565">
                  <c:v>258.2999877929687</c:v>
                </c:pt>
                <c:pt idx="2566">
                  <c:v>258.3999938964843</c:v>
                </c:pt>
                <c:pt idx="2567">
                  <c:v>258.5</c:v>
                </c:pt>
                <c:pt idx="2568">
                  <c:v>258.5999755859375</c:v>
                </c:pt>
                <c:pt idx="2569">
                  <c:v>258.6999816894534</c:v>
                </c:pt>
                <c:pt idx="2570">
                  <c:v>258.7999877929687</c:v>
                </c:pt>
                <c:pt idx="2571">
                  <c:v>258.8999938964843</c:v>
                </c:pt>
                <c:pt idx="2572">
                  <c:v>259.0</c:v>
                </c:pt>
                <c:pt idx="2573">
                  <c:v>259.0999755859375</c:v>
                </c:pt>
                <c:pt idx="2574">
                  <c:v>259.1999816894534</c:v>
                </c:pt>
                <c:pt idx="2575">
                  <c:v>259.2999877929687</c:v>
                </c:pt>
                <c:pt idx="2576">
                  <c:v>259.3999938964843</c:v>
                </c:pt>
                <c:pt idx="2577">
                  <c:v>259.5</c:v>
                </c:pt>
                <c:pt idx="2578">
                  <c:v>259.5999755859375</c:v>
                </c:pt>
                <c:pt idx="2579">
                  <c:v>259.6999816894534</c:v>
                </c:pt>
                <c:pt idx="2580">
                  <c:v>259.7999877929687</c:v>
                </c:pt>
                <c:pt idx="2581">
                  <c:v>259.8999938964843</c:v>
                </c:pt>
                <c:pt idx="2582">
                  <c:v>260.0</c:v>
                </c:pt>
                <c:pt idx="2583">
                  <c:v>260.0999755859375</c:v>
                </c:pt>
                <c:pt idx="2584">
                  <c:v>260.1999816894534</c:v>
                </c:pt>
                <c:pt idx="2585">
                  <c:v>260.2999877929687</c:v>
                </c:pt>
                <c:pt idx="2586">
                  <c:v>260.3999938964843</c:v>
                </c:pt>
                <c:pt idx="2587">
                  <c:v>260.5</c:v>
                </c:pt>
                <c:pt idx="2588">
                  <c:v>260.5999755859375</c:v>
                </c:pt>
                <c:pt idx="2589">
                  <c:v>260.6999816894534</c:v>
                </c:pt>
                <c:pt idx="2590">
                  <c:v>260.7999877929687</c:v>
                </c:pt>
                <c:pt idx="2591">
                  <c:v>260.8999938964843</c:v>
                </c:pt>
                <c:pt idx="2592">
                  <c:v>261.0</c:v>
                </c:pt>
                <c:pt idx="2593">
                  <c:v>261.0999755859375</c:v>
                </c:pt>
                <c:pt idx="2594">
                  <c:v>261.1999816894534</c:v>
                </c:pt>
                <c:pt idx="2595">
                  <c:v>261.2999877929687</c:v>
                </c:pt>
                <c:pt idx="2596">
                  <c:v>261.3999938964843</c:v>
                </c:pt>
                <c:pt idx="2597">
                  <c:v>261.5</c:v>
                </c:pt>
                <c:pt idx="2598">
                  <c:v>261.5999755859375</c:v>
                </c:pt>
                <c:pt idx="2599">
                  <c:v>261.6999816894534</c:v>
                </c:pt>
                <c:pt idx="2600">
                  <c:v>261.7999877929687</c:v>
                </c:pt>
                <c:pt idx="2601">
                  <c:v>261.8999938964843</c:v>
                </c:pt>
                <c:pt idx="2602">
                  <c:v>262.0</c:v>
                </c:pt>
                <c:pt idx="2603">
                  <c:v>262.0999755859375</c:v>
                </c:pt>
                <c:pt idx="2604">
                  <c:v>262.1999816894534</c:v>
                </c:pt>
                <c:pt idx="2605">
                  <c:v>262.2999877929687</c:v>
                </c:pt>
                <c:pt idx="2606">
                  <c:v>262.3999938964843</c:v>
                </c:pt>
                <c:pt idx="2607">
                  <c:v>262.5</c:v>
                </c:pt>
                <c:pt idx="2608">
                  <c:v>262.5999755859375</c:v>
                </c:pt>
                <c:pt idx="2609">
                  <c:v>262.6999816894534</c:v>
                </c:pt>
                <c:pt idx="2610">
                  <c:v>262.7999877929687</c:v>
                </c:pt>
                <c:pt idx="2611">
                  <c:v>262.8999938964843</c:v>
                </c:pt>
                <c:pt idx="2612">
                  <c:v>263.0</c:v>
                </c:pt>
                <c:pt idx="2613">
                  <c:v>263.0999755859375</c:v>
                </c:pt>
                <c:pt idx="2614">
                  <c:v>263.1999816894534</c:v>
                </c:pt>
                <c:pt idx="2615">
                  <c:v>263.2999877929687</c:v>
                </c:pt>
                <c:pt idx="2616">
                  <c:v>263.3999938964843</c:v>
                </c:pt>
                <c:pt idx="2617">
                  <c:v>263.5</c:v>
                </c:pt>
                <c:pt idx="2618">
                  <c:v>263.5999755859375</c:v>
                </c:pt>
                <c:pt idx="2619">
                  <c:v>263.6999816894534</c:v>
                </c:pt>
                <c:pt idx="2620">
                  <c:v>263.7999877929687</c:v>
                </c:pt>
                <c:pt idx="2621">
                  <c:v>263.8999938964843</c:v>
                </c:pt>
                <c:pt idx="2622">
                  <c:v>264.0</c:v>
                </c:pt>
                <c:pt idx="2623">
                  <c:v>264.0999755859375</c:v>
                </c:pt>
                <c:pt idx="2624">
                  <c:v>264.1999816894534</c:v>
                </c:pt>
                <c:pt idx="2625">
                  <c:v>264.2999877929687</c:v>
                </c:pt>
                <c:pt idx="2626">
                  <c:v>264.3999938964843</c:v>
                </c:pt>
                <c:pt idx="2627">
                  <c:v>264.5</c:v>
                </c:pt>
                <c:pt idx="2628">
                  <c:v>264.5999755859375</c:v>
                </c:pt>
                <c:pt idx="2629">
                  <c:v>264.6999816894534</c:v>
                </c:pt>
                <c:pt idx="2630">
                  <c:v>264.7999877929687</c:v>
                </c:pt>
                <c:pt idx="2631">
                  <c:v>264.8999938964843</c:v>
                </c:pt>
                <c:pt idx="2632">
                  <c:v>265.0</c:v>
                </c:pt>
                <c:pt idx="2633">
                  <c:v>265.0999755859375</c:v>
                </c:pt>
                <c:pt idx="2634">
                  <c:v>265.1999816894534</c:v>
                </c:pt>
                <c:pt idx="2635">
                  <c:v>265.2999877929687</c:v>
                </c:pt>
                <c:pt idx="2636">
                  <c:v>265.3999938964843</c:v>
                </c:pt>
                <c:pt idx="2637">
                  <c:v>265.5</c:v>
                </c:pt>
                <c:pt idx="2638">
                  <c:v>265.5999755859375</c:v>
                </c:pt>
                <c:pt idx="2639">
                  <c:v>265.6999816894534</c:v>
                </c:pt>
                <c:pt idx="2640">
                  <c:v>265.7999877929687</c:v>
                </c:pt>
                <c:pt idx="2641">
                  <c:v>265.8999938964843</c:v>
                </c:pt>
                <c:pt idx="2642">
                  <c:v>266.0</c:v>
                </c:pt>
                <c:pt idx="2643">
                  <c:v>266.0999755859375</c:v>
                </c:pt>
                <c:pt idx="2644">
                  <c:v>266.1999816894534</c:v>
                </c:pt>
                <c:pt idx="2645">
                  <c:v>266.2999877929687</c:v>
                </c:pt>
                <c:pt idx="2646">
                  <c:v>266.3999938964843</c:v>
                </c:pt>
                <c:pt idx="2647">
                  <c:v>266.5</c:v>
                </c:pt>
                <c:pt idx="2648">
                  <c:v>266.5999755859375</c:v>
                </c:pt>
                <c:pt idx="2649">
                  <c:v>266.6999816894534</c:v>
                </c:pt>
                <c:pt idx="2650">
                  <c:v>266.7999877929687</c:v>
                </c:pt>
                <c:pt idx="2651">
                  <c:v>266.8999938964843</c:v>
                </c:pt>
                <c:pt idx="2652">
                  <c:v>267.0</c:v>
                </c:pt>
                <c:pt idx="2653">
                  <c:v>267.0999755859375</c:v>
                </c:pt>
                <c:pt idx="2654">
                  <c:v>267.1999816894534</c:v>
                </c:pt>
                <c:pt idx="2655">
                  <c:v>267.2999877929687</c:v>
                </c:pt>
                <c:pt idx="2656">
                  <c:v>267.3999938964843</c:v>
                </c:pt>
                <c:pt idx="2657">
                  <c:v>267.5</c:v>
                </c:pt>
                <c:pt idx="2658">
                  <c:v>267.5999755859375</c:v>
                </c:pt>
                <c:pt idx="2659">
                  <c:v>267.6999816894534</c:v>
                </c:pt>
                <c:pt idx="2660">
                  <c:v>267.7999877929687</c:v>
                </c:pt>
                <c:pt idx="2661">
                  <c:v>267.8999938964843</c:v>
                </c:pt>
                <c:pt idx="2662">
                  <c:v>268.0</c:v>
                </c:pt>
                <c:pt idx="2663">
                  <c:v>268.0999755859375</c:v>
                </c:pt>
                <c:pt idx="2664">
                  <c:v>268.1999816894534</c:v>
                </c:pt>
                <c:pt idx="2665">
                  <c:v>268.2999877929687</c:v>
                </c:pt>
                <c:pt idx="2666">
                  <c:v>268.3999938964843</c:v>
                </c:pt>
                <c:pt idx="2667">
                  <c:v>268.5</c:v>
                </c:pt>
                <c:pt idx="2668">
                  <c:v>268.5999755859375</c:v>
                </c:pt>
                <c:pt idx="2669">
                  <c:v>268.6999816894534</c:v>
                </c:pt>
                <c:pt idx="2670">
                  <c:v>268.7999877929687</c:v>
                </c:pt>
                <c:pt idx="2671">
                  <c:v>268.8999938964843</c:v>
                </c:pt>
                <c:pt idx="2672">
                  <c:v>269.0</c:v>
                </c:pt>
                <c:pt idx="2673">
                  <c:v>269.0999755859375</c:v>
                </c:pt>
                <c:pt idx="2674">
                  <c:v>269.1999816894534</c:v>
                </c:pt>
                <c:pt idx="2675">
                  <c:v>269.2999877929687</c:v>
                </c:pt>
                <c:pt idx="2676">
                  <c:v>269.3999938964843</c:v>
                </c:pt>
                <c:pt idx="2677">
                  <c:v>269.5</c:v>
                </c:pt>
                <c:pt idx="2678">
                  <c:v>269.5999755859375</c:v>
                </c:pt>
                <c:pt idx="2679">
                  <c:v>269.6999816894534</c:v>
                </c:pt>
                <c:pt idx="2680">
                  <c:v>269.7999877929687</c:v>
                </c:pt>
                <c:pt idx="2681">
                  <c:v>269.8999938964843</c:v>
                </c:pt>
                <c:pt idx="2682">
                  <c:v>270.0</c:v>
                </c:pt>
                <c:pt idx="2683">
                  <c:v>270.0999755859375</c:v>
                </c:pt>
                <c:pt idx="2684">
                  <c:v>270.1999816894534</c:v>
                </c:pt>
                <c:pt idx="2685">
                  <c:v>270.2999877929687</c:v>
                </c:pt>
                <c:pt idx="2686">
                  <c:v>270.3999938964843</c:v>
                </c:pt>
                <c:pt idx="2687">
                  <c:v>270.5</c:v>
                </c:pt>
                <c:pt idx="2688">
                  <c:v>270.5999755859375</c:v>
                </c:pt>
                <c:pt idx="2689">
                  <c:v>270.6999816894534</c:v>
                </c:pt>
                <c:pt idx="2690">
                  <c:v>270.7999877929687</c:v>
                </c:pt>
                <c:pt idx="2691">
                  <c:v>270.8999938964843</c:v>
                </c:pt>
                <c:pt idx="2692">
                  <c:v>271.0</c:v>
                </c:pt>
                <c:pt idx="2693">
                  <c:v>271.0999755859375</c:v>
                </c:pt>
                <c:pt idx="2694">
                  <c:v>271.1999816894534</c:v>
                </c:pt>
                <c:pt idx="2695">
                  <c:v>271.2999877929687</c:v>
                </c:pt>
                <c:pt idx="2696">
                  <c:v>271.3999938964843</c:v>
                </c:pt>
                <c:pt idx="2697">
                  <c:v>271.5</c:v>
                </c:pt>
                <c:pt idx="2698">
                  <c:v>271.5999755859375</c:v>
                </c:pt>
                <c:pt idx="2699">
                  <c:v>271.6999816894534</c:v>
                </c:pt>
                <c:pt idx="2700">
                  <c:v>271.7999877929687</c:v>
                </c:pt>
                <c:pt idx="2701">
                  <c:v>271.8999938964843</c:v>
                </c:pt>
                <c:pt idx="2702">
                  <c:v>272.0</c:v>
                </c:pt>
                <c:pt idx="2703">
                  <c:v>272.0999755859375</c:v>
                </c:pt>
                <c:pt idx="2704">
                  <c:v>272.1999816894534</c:v>
                </c:pt>
                <c:pt idx="2705">
                  <c:v>272.2999877929687</c:v>
                </c:pt>
                <c:pt idx="2706">
                  <c:v>272.3999938964843</c:v>
                </c:pt>
                <c:pt idx="2707">
                  <c:v>272.5</c:v>
                </c:pt>
                <c:pt idx="2708">
                  <c:v>272.5999755859375</c:v>
                </c:pt>
                <c:pt idx="2709">
                  <c:v>272.6999816894534</c:v>
                </c:pt>
                <c:pt idx="2710">
                  <c:v>272.7999877929687</c:v>
                </c:pt>
                <c:pt idx="2711">
                  <c:v>272.8999938964843</c:v>
                </c:pt>
                <c:pt idx="2712">
                  <c:v>273.0</c:v>
                </c:pt>
                <c:pt idx="2713">
                  <c:v>273.0999755859375</c:v>
                </c:pt>
                <c:pt idx="2714">
                  <c:v>273.1999816894534</c:v>
                </c:pt>
                <c:pt idx="2715">
                  <c:v>273.2999877929687</c:v>
                </c:pt>
                <c:pt idx="2716">
                  <c:v>273.3999938964843</c:v>
                </c:pt>
                <c:pt idx="2717">
                  <c:v>273.5</c:v>
                </c:pt>
                <c:pt idx="2718">
                  <c:v>273.5999755859375</c:v>
                </c:pt>
                <c:pt idx="2719">
                  <c:v>273.6999816894534</c:v>
                </c:pt>
                <c:pt idx="2720">
                  <c:v>273.7999877929687</c:v>
                </c:pt>
                <c:pt idx="2721">
                  <c:v>273.8999938964843</c:v>
                </c:pt>
                <c:pt idx="2722">
                  <c:v>274.0</c:v>
                </c:pt>
                <c:pt idx="2723">
                  <c:v>274.0999755859375</c:v>
                </c:pt>
                <c:pt idx="2724">
                  <c:v>274.1999816894534</c:v>
                </c:pt>
                <c:pt idx="2725">
                  <c:v>274.2999877929687</c:v>
                </c:pt>
                <c:pt idx="2726">
                  <c:v>274.3999938964843</c:v>
                </c:pt>
                <c:pt idx="2727">
                  <c:v>274.5</c:v>
                </c:pt>
                <c:pt idx="2728">
                  <c:v>274.5999755859375</c:v>
                </c:pt>
                <c:pt idx="2729">
                  <c:v>274.6999816894534</c:v>
                </c:pt>
                <c:pt idx="2730">
                  <c:v>274.7999877929687</c:v>
                </c:pt>
                <c:pt idx="2731">
                  <c:v>274.8999938964843</c:v>
                </c:pt>
                <c:pt idx="2732">
                  <c:v>275.0</c:v>
                </c:pt>
                <c:pt idx="2733">
                  <c:v>275.0999755859375</c:v>
                </c:pt>
                <c:pt idx="2734">
                  <c:v>275.1999816894534</c:v>
                </c:pt>
                <c:pt idx="2735">
                  <c:v>275.2999877929687</c:v>
                </c:pt>
                <c:pt idx="2736">
                  <c:v>275.3999938964843</c:v>
                </c:pt>
                <c:pt idx="2737">
                  <c:v>275.5</c:v>
                </c:pt>
                <c:pt idx="2738">
                  <c:v>275.5999755859375</c:v>
                </c:pt>
                <c:pt idx="2739">
                  <c:v>275.6999816894534</c:v>
                </c:pt>
                <c:pt idx="2740">
                  <c:v>275.7999877929687</c:v>
                </c:pt>
                <c:pt idx="2741">
                  <c:v>275.8999938964843</c:v>
                </c:pt>
                <c:pt idx="2742">
                  <c:v>276.0</c:v>
                </c:pt>
                <c:pt idx="2743">
                  <c:v>276.0999755859375</c:v>
                </c:pt>
                <c:pt idx="2744">
                  <c:v>276.1999816894534</c:v>
                </c:pt>
                <c:pt idx="2745">
                  <c:v>276.2999877929687</c:v>
                </c:pt>
                <c:pt idx="2746">
                  <c:v>276.3999938964843</c:v>
                </c:pt>
                <c:pt idx="2747">
                  <c:v>276.5</c:v>
                </c:pt>
                <c:pt idx="2748">
                  <c:v>276.5999755859375</c:v>
                </c:pt>
                <c:pt idx="2749">
                  <c:v>276.6999816894534</c:v>
                </c:pt>
                <c:pt idx="2750">
                  <c:v>276.7999877929687</c:v>
                </c:pt>
                <c:pt idx="2751">
                  <c:v>276.8999938964843</c:v>
                </c:pt>
                <c:pt idx="2752">
                  <c:v>277.0</c:v>
                </c:pt>
                <c:pt idx="2753">
                  <c:v>277.0999755859375</c:v>
                </c:pt>
                <c:pt idx="2754">
                  <c:v>277.1999816894534</c:v>
                </c:pt>
                <c:pt idx="2755">
                  <c:v>277.2999877929687</c:v>
                </c:pt>
                <c:pt idx="2756">
                  <c:v>277.3999938964843</c:v>
                </c:pt>
                <c:pt idx="2757">
                  <c:v>277.5</c:v>
                </c:pt>
                <c:pt idx="2758">
                  <c:v>277.5999755859375</c:v>
                </c:pt>
                <c:pt idx="2759">
                  <c:v>277.6999816894534</c:v>
                </c:pt>
                <c:pt idx="2760">
                  <c:v>277.7999877929687</c:v>
                </c:pt>
                <c:pt idx="2761">
                  <c:v>277.8999938964843</c:v>
                </c:pt>
                <c:pt idx="2762">
                  <c:v>278.0</c:v>
                </c:pt>
                <c:pt idx="2763">
                  <c:v>278.0999755859375</c:v>
                </c:pt>
                <c:pt idx="2764">
                  <c:v>278.1999816894534</c:v>
                </c:pt>
                <c:pt idx="2765">
                  <c:v>278.2999877929687</c:v>
                </c:pt>
                <c:pt idx="2766">
                  <c:v>278.3999938964843</c:v>
                </c:pt>
                <c:pt idx="2767">
                  <c:v>278.5</c:v>
                </c:pt>
                <c:pt idx="2768">
                  <c:v>278.5999755859375</c:v>
                </c:pt>
                <c:pt idx="2769">
                  <c:v>278.6999816894534</c:v>
                </c:pt>
                <c:pt idx="2770">
                  <c:v>278.7999877929687</c:v>
                </c:pt>
                <c:pt idx="2771">
                  <c:v>278.8999938964843</c:v>
                </c:pt>
                <c:pt idx="2772">
                  <c:v>279.0</c:v>
                </c:pt>
                <c:pt idx="2773">
                  <c:v>279.0999755859375</c:v>
                </c:pt>
                <c:pt idx="2774">
                  <c:v>279.1999816894534</c:v>
                </c:pt>
                <c:pt idx="2775">
                  <c:v>279.2999877929687</c:v>
                </c:pt>
                <c:pt idx="2776">
                  <c:v>279.3999938964843</c:v>
                </c:pt>
                <c:pt idx="2777">
                  <c:v>279.5</c:v>
                </c:pt>
                <c:pt idx="2778">
                  <c:v>279.5999755859375</c:v>
                </c:pt>
                <c:pt idx="2779">
                  <c:v>279.6999816894534</c:v>
                </c:pt>
                <c:pt idx="2780">
                  <c:v>279.7999877929687</c:v>
                </c:pt>
                <c:pt idx="2781">
                  <c:v>279.8999938964843</c:v>
                </c:pt>
                <c:pt idx="2782">
                  <c:v>280.0</c:v>
                </c:pt>
                <c:pt idx="2783">
                  <c:v>280.0999755859375</c:v>
                </c:pt>
                <c:pt idx="2784">
                  <c:v>280.1999816894534</c:v>
                </c:pt>
                <c:pt idx="2785">
                  <c:v>280.2999877929687</c:v>
                </c:pt>
                <c:pt idx="2786">
                  <c:v>280.3999938964843</c:v>
                </c:pt>
                <c:pt idx="2787">
                  <c:v>280.5</c:v>
                </c:pt>
                <c:pt idx="2788">
                  <c:v>280.5999755859375</c:v>
                </c:pt>
                <c:pt idx="2789">
                  <c:v>280.6999816894534</c:v>
                </c:pt>
                <c:pt idx="2790">
                  <c:v>280.7999877929687</c:v>
                </c:pt>
                <c:pt idx="2791">
                  <c:v>280.8999938964843</c:v>
                </c:pt>
                <c:pt idx="2792">
                  <c:v>281.0</c:v>
                </c:pt>
                <c:pt idx="2793">
                  <c:v>281.0999755859375</c:v>
                </c:pt>
                <c:pt idx="2794">
                  <c:v>281.1999816894534</c:v>
                </c:pt>
                <c:pt idx="2795">
                  <c:v>281.2999877929687</c:v>
                </c:pt>
                <c:pt idx="2796">
                  <c:v>281.3999938964843</c:v>
                </c:pt>
                <c:pt idx="2797">
                  <c:v>281.5</c:v>
                </c:pt>
                <c:pt idx="2798">
                  <c:v>281.5999755859375</c:v>
                </c:pt>
                <c:pt idx="2799">
                  <c:v>281.6999816894534</c:v>
                </c:pt>
                <c:pt idx="2800">
                  <c:v>281.7999877929687</c:v>
                </c:pt>
                <c:pt idx="2801">
                  <c:v>281.8999938964843</c:v>
                </c:pt>
                <c:pt idx="2802">
                  <c:v>282.0</c:v>
                </c:pt>
                <c:pt idx="2803">
                  <c:v>282.0999755859375</c:v>
                </c:pt>
                <c:pt idx="2804">
                  <c:v>282.1999816894534</c:v>
                </c:pt>
                <c:pt idx="2805">
                  <c:v>282.2999877929687</c:v>
                </c:pt>
                <c:pt idx="2806">
                  <c:v>282.3999938964843</c:v>
                </c:pt>
                <c:pt idx="2807">
                  <c:v>282.5</c:v>
                </c:pt>
                <c:pt idx="2808">
                  <c:v>282.5999755859375</c:v>
                </c:pt>
                <c:pt idx="2809">
                  <c:v>282.6999816894534</c:v>
                </c:pt>
                <c:pt idx="2810">
                  <c:v>282.7999877929687</c:v>
                </c:pt>
                <c:pt idx="2811">
                  <c:v>282.8999938964843</c:v>
                </c:pt>
                <c:pt idx="2812">
                  <c:v>283.0</c:v>
                </c:pt>
                <c:pt idx="2813">
                  <c:v>283.0999755859375</c:v>
                </c:pt>
                <c:pt idx="2814">
                  <c:v>283.1999816894534</c:v>
                </c:pt>
                <c:pt idx="2815">
                  <c:v>283.2999877929687</c:v>
                </c:pt>
                <c:pt idx="2816">
                  <c:v>283.3999938964843</c:v>
                </c:pt>
                <c:pt idx="2817">
                  <c:v>283.5</c:v>
                </c:pt>
                <c:pt idx="2818">
                  <c:v>283.5999755859375</c:v>
                </c:pt>
                <c:pt idx="2819">
                  <c:v>283.6999816894534</c:v>
                </c:pt>
                <c:pt idx="2820">
                  <c:v>283.7999877929687</c:v>
                </c:pt>
                <c:pt idx="2821">
                  <c:v>283.8999938964843</c:v>
                </c:pt>
                <c:pt idx="2822">
                  <c:v>284.0</c:v>
                </c:pt>
                <c:pt idx="2823">
                  <c:v>284.0999755859375</c:v>
                </c:pt>
                <c:pt idx="2824">
                  <c:v>284.1999816894534</c:v>
                </c:pt>
                <c:pt idx="2825">
                  <c:v>284.2999877929687</c:v>
                </c:pt>
                <c:pt idx="2826">
                  <c:v>284.3999938964843</c:v>
                </c:pt>
                <c:pt idx="2827">
                  <c:v>284.5</c:v>
                </c:pt>
                <c:pt idx="2828">
                  <c:v>284.5999755859375</c:v>
                </c:pt>
                <c:pt idx="2829">
                  <c:v>284.6999816894534</c:v>
                </c:pt>
                <c:pt idx="2830">
                  <c:v>284.7999877929687</c:v>
                </c:pt>
                <c:pt idx="2831">
                  <c:v>284.8999938964843</c:v>
                </c:pt>
                <c:pt idx="2832">
                  <c:v>285.0</c:v>
                </c:pt>
                <c:pt idx="2833">
                  <c:v>285.0999755859375</c:v>
                </c:pt>
                <c:pt idx="2834">
                  <c:v>285.1999816894534</c:v>
                </c:pt>
                <c:pt idx="2835">
                  <c:v>285.2999877929687</c:v>
                </c:pt>
                <c:pt idx="2836">
                  <c:v>285.3999938964843</c:v>
                </c:pt>
                <c:pt idx="2837">
                  <c:v>285.5</c:v>
                </c:pt>
                <c:pt idx="2838">
                  <c:v>285.5999755859375</c:v>
                </c:pt>
                <c:pt idx="2839">
                  <c:v>285.6999816894534</c:v>
                </c:pt>
                <c:pt idx="2840">
                  <c:v>285.7999877929687</c:v>
                </c:pt>
                <c:pt idx="2841">
                  <c:v>285.8999938964843</c:v>
                </c:pt>
                <c:pt idx="2842">
                  <c:v>286.0</c:v>
                </c:pt>
                <c:pt idx="2843">
                  <c:v>286.0999755859375</c:v>
                </c:pt>
                <c:pt idx="2844">
                  <c:v>286.1999816894534</c:v>
                </c:pt>
                <c:pt idx="2845">
                  <c:v>286.2999877929687</c:v>
                </c:pt>
                <c:pt idx="2846">
                  <c:v>286.3999938964843</c:v>
                </c:pt>
                <c:pt idx="2847">
                  <c:v>286.5</c:v>
                </c:pt>
                <c:pt idx="2848">
                  <c:v>286.5999755859375</c:v>
                </c:pt>
                <c:pt idx="2849">
                  <c:v>286.6999816894534</c:v>
                </c:pt>
                <c:pt idx="2850">
                  <c:v>286.7999877929687</c:v>
                </c:pt>
                <c:pt idx="2851">
                  <c:v>286.8999938964843</c:v>
                </c:pt>
                <c:pt idx="2852">
                  <c:v>287.0</c:v>
                </c:pt>
                <c:pt idx="2853">
                  <c:v>287.0999755859375</c:v>
                </c:pt>
                <c:pt idx="2854">
                  <c:v>287.1999816894534</c:v>
                </c:pt>
                <c:pt idx="2855">
                  <c:v>287.2999877929687</c:v>
                </c:pt>
                <c:pt idx="2856">
                  <c:v>287.3999938964843</c:v>
                </c:pt>
                <c:pt idx="2857">
                  <c:v>287.5</c:v>
                </c:pt>
                <c:pt idx="2858">
                  <c:v>287.5999755859375</c:v>
                </c:pt>
                <c:pt idx="2859">
                  <c:v>287.6999816894534</c:v>
                </c:pt>
                <c:pt idx="2860">
                  <c:v>287.7999877929687</c:v>
                </c:pt>
                <c:pt idx="2861">
                  <c:v>287.8999938964843</c:v>
                </c:pt>
                <c:pt idx="2862">
                  <c:v>288.0</c:v>
                </c:pt>
                <c:pt idx="2863">
                  <c:v>288.0999755859375</c:v>
                </c:pt>
                <c:pt idx="2864">
                  <c:v>288.1999816894534</c:v>
                </c:pt>
                <c:pt idx="2865">
                  <c:v>288.2999877929687</c:v>
                </c:pt>
                <c:pt idx="2866">
                  <c:v>288.3999938964843</c:v>
                </c:pt>
                <c:pt idx="2867">
                  <c:v>288.5</c:v>
                </c:pt>
                <c:pt idx="2868">
                  <c:v>288.5999755859375</c:v>
                </c:pt>
                <c:pt idx="2869">
                  <c:v>288.6999816894534</c:v>
                </c:pt>
                <c:pt idx="2870">
                  <c:v>288.7999877929687</c:v>
                </c:pt>
                <c:pt idx="2871">
                  <c:v>288.8999938964843</c:v>
                </c:pt>
                <c:pt idx="2872">
                  <c:v>289.0</c:v>
                </c:pt>
                <c:pt idx="2873">
                  <c:v>289.0999755859375</c:v>
                </c:pt>
                <c:pt idx="2874">
                  <c:v>289.1999816894534</c:v>
                </c:pt>
                <c:pt idx="2875">
                  <c:v>289.2999877929687</c:v>
                </c:pt>
                <c:pt idx="2876">
                  <c:v>289.3999938964843</c:v>
                </c:pt>
                <c:pt idx="2877">
                  <c:v>289.5</c:v>
                </c:pt>
                <c:pt idx="2878">
                  <c:v>289.5999755859375</c:v>
                </c:pt>
                <c:pt idx="2879">
                  <c:v>289.6999816894534</c:v>
                </c:pt>
                <c:pt idx="2880">
                  <c:v>289.7999877929687</c:v>
                </c:pt>
                <c:pt idx="2881">
                  <c:v>289.8999938964843</c:v>
                </c:pt>
                <c:pt idx="2882">
                  <c:v>290.0</c:v>
                </c:pt>
                <c:pt idx="2883">
                  <c:v>290.0999755859375</c:v>
                </c:pt>
                <c:pt idx="2884">
                  <c:v>290.1999816894534</c:v>
                </c:pt>
                <c:pt idx="2885">
                  <c:v>290.2999877929687</c:v>
                </c:pt>
                <c:pt idx="2886">
                  <c:v>290.3999938964843</c:v>
                </c:pt>
                <c:pt idx="2887">
                  <c:v>290.5</c:v>
                </c:pt>
                <c:pt idx="2888">
                  <c:v>290.5999755859375</c:v>
                </c:pt>
                <c:pt idx="2889">
                  <c:v>290.6999816894534</c:v>
                </c:pt>
                <c:pt idx="2890">
                  <c:v>290.7999877929687</c:v>
                </c:pt>
                <c:pt idx="2891">
                  <c:v>290.8999938964843</c:v>
                </c:pt>
                <c:pt idx="2892">
                  <c:v>291.0</c:v>
                </c:pt>
                <c:pt idx="2893">
                  <c:v>291.0999755859375</c:v>
                </c:pt>
                <c:pt idx="2894">
                  <c:v>291.1999816894534</c:v>
                </c:pt>
                <c:pt idx="2895">
                  <c:v>291.2999877929687</c:v>
                </c:pt>
                <c:pt idx="2896">
                  <c:v>291.3999938964843</c:v>
                </c:pt>
                <c:pt idx="2897">
                  <c:v>291.5</c:v>
                </c:pt>
                <c:pt idx="2898">
                  <c:v>291.5999755859375</c:v>
                </c:pt>
                <c:pt idx="2899">
                  <c:v>291.6999816894534</c:v>
                </c:pt>
                <c:pt idx="2900">
                  <c:v>291.7999877929687</c:v>
                </c:pt>
                <c:pt idx="2901">
                  <c:v>291.8999938964843</c:v>
                </c:pt>
                <c:pt idx="2902">
                  <c:v>292.0</c:v>
                </c:pt>
                <c:pt idx="2903">
                  <c:v>292.0999755859375</c:v>
                </c:pt>
                <c:pt idx="2904">
                  <c:v>292.1999816894534</c:v>
                </c:pt>
                <c:pt idx="2905">
                  <c:v>292.2999877929687</c:v>
                </c:pt>
                <c:pt idx="2906">
                  <c:v>292.3999938964843</c:v>
                </c:pt>
                <c:pt idx="2907">
                  <c:v>292.5</c:v>
                </c:pt>
                <c:pt idx="2908">
                  <c:v>292.5999755859375</c:v>
                </c:pt>
                <c:pt idx="2909">
                  <c:v>292.6999816894534</c:v>
                </c:pt>
                <c:pt idx="2910">
                  <c:v>292.7999877929687</c:v>
                </c:pt>
                <c:pt idx="2911">
                  <c:v>292.8999938964843</c:v>
                </c:pt>
                <c:pt idx="2912">
                  <c:v>293.0</c:v>
                </c:pt>
                <c:pt idx="2913">
                  <c:v>293.0999755859375</c:v>
                </c:pt>
                <c:pt idx="2914">
                  <c:v>293.1999816894534</c:v>
                </c:pt>
                <c:pt idx="2915">
                  <c:v>293.2999877929687</c:v>
                </c:pt>
                <c:pt idx="2916">
                  <c:v>293.3999938964843</c:v>
                </c:pt>
                <c:pt idx="2917">
                  <c:v>293.5</c:v>
                </c:pt>
                <c:pt idx="2918">
                  <c:v>293.5999755859375</c:v>
                </c:pt>
                <c:pt idx="2919">
                  <c:v>293.6999816894534</c:v>
                </c:pt>
                <c:pt idx="2920">
                  <c:v>293.7999877929687</c:v>
                </c:pt>
                <c:pt idx="2921">
                  <c:v>293.8999938964843</c:v>
                </c:pt>
                <c:pt idx="2922">
                  <c:v>294.0</c:v>
                </c:pt>
                <c:pt idx="2923">
                  <c:v>294.0999755859375</c:v>
                </c:pt>
                <c:pt idx="2924">
                  <c:v>294.1999816894534</c:v>
                </c:pt>
                <c:pt idx="2925">
                  <c:v>294.2999877929687</c:v>
                </c:pt>
                <c:pt idx="2926">
                  <c:v>294.3999938964843</c:v>
                </c:pt>
                <c:pt idx="2927">
                  <c:v>294.5</c:v>
                </c:pt>
                <c:pt idx="2928">
                  <c:v>294.5999755859375</c:v>
                </c:pt>
                <c:pt idx="2929">
                  <c:v>294.6999816894534</c:v>
                </c:pt>
                <c:pt idx="2930">
                  <c:v>294.7999877929687</c:v>
                </c:pt>
                <c:pt idx="2931">
                  <c:v>294.8999938964843</c:v>
                </c:pt>
                <c:pt idx="2932">
                  <c:v>295.0</c:v>
                </c:pt>
                <c:pt idx="2933">
                  <c:v>295.0999755859375</c:v>
                </c:pt>
                <c:pt idx="2934">
                  <c:v>295.1999816894534</c:v>
                </c:pt>
                <c:pt idx="2935">
                  <c:v>295.2999877929687</c:v>
                </c:pt>
                <c:pt idx="2936">
                  <c:v>295.3999938964843</c:v>
                </c:pt>
                <c:pt idx="2937">
                  <c:v>295.5</c:v>
                </c:pt>
                <c:pt idx="2938">
                  <c:v>295.5999755859375</c:v>
                </c:pt>
                <c:pt idx="2939">
                  <c:v>295.6999816894534</c:v>
                </c:pt>
                <c:pt idx="2940">
                  <c:v>295.7999877929687</c:v>
                </c:pt>
                <c:pt idx="2941">
                  <c:v>295.8999938964843</c:v>
                </c:pt>
                <c:pt idx="2942">
                  <c:v>296.0</c:v>
                </c:pt>
                <c:pt idx="2943">
                  <c:v>296.0999755859375</c:v>
                </c:pt>
                <c:pt idx="2944">
                  <c:v>296.1999816894534</c:v>
                </c:pt>
                <c:pt idx="2945">
                  <c:v>296.2999877929687</c:v>
                </c:pt>
                <c:pt idx="2946">
                  <c:v>296.3999938964843</c:v>
                </c:pt>
                <c:pt idx="2947">
                  <c:v>296.5</c:v>
                </c:pt>
                <c:pt idx="2948">
                  <c:v>296.5999755859375</c:v>
                </c:pt>
                <c:pt idx="2949">
                  <c:v>296.6999816894534</c:v>
                </c:pt>
                <c:pt idx="2950">
                  <c:v>296.7999877929687</c:v>
                </c:pt>
                <c:pt idx="2951">
                  <c:v>296.8999938964843</c:v>
                </c:pt>
                <c:pt idx="2952">
                  <c:v>297.0</c:v>
                </c:pt>
                <c:pt idx="2953">
                  <c:v>297.0999755859375</c:v>
                </c:pt>
                <c:pt idx="2954">
                  <c:v>297.1999816894534</c:v>
                </c:pt>
                <c:pt idx="2955">
                  <c:v>297.2999877929687</c:v>
                </c:pt>
                <c:pt idx="2956">
                  <c:v>297.3999938964843</c:v>
                </c:pt>
                <c:pt idx="2957">
                  <c:v>297.5</c:v>
                </c:pt>
                <c:pt idx="2958">
                  <c:v>297.5999755859375</c:v>
                </c:pt>
                <c:pt idx="2959">
                  <c:v>297.6999816894534</c:v>
                </c:pt>
                <c:pt idx="2960">
                  <c:v>297.7999877929687</c:v>
                </c:pt>
                <c:pt idx="2961">
                  <c:v>297.8999938964843</c:v>
                </c:pt>
                <c:pt idx="2962">
                  <c:v>298.0</c:v>
                </c:pt>
                <c:pt idx="2963">
                  <c:v>298.0999755859375</c:v>
                </c:pt>
                <c:pt idx="2964">
                  <c:v>298.1999816894534</c:v>
                </c:pt>
                <c:pt idx="2965">
                  <c:v>298.2999877929687</c:v>
                </c:pt>
                <c:pt idx="2966">
                  <c:v>298.3999938964843</c:v>
                </c:pt>
                <c:pt idx="2967">
                  <c:v>298.5</c:v>
                </c:pt>
                <c:pt idx="2968">
                  <c:v>298.5999755859375</c:v>
                </c:pt>
                <c:pt idx="2969">
                  <c:v>298.6999816894534</c:v>
                </c:pt>
                <c:pt idx="2970">
                  <c:v>298.7999877929687</c:v>
                </c:pt>
                <c:pt idx="2971">
                  <c:v>298.8999938964843</c:v>
                </c:pt>
                <c:pt idx="2972">
                  <c:v>299.0</c:v>
                </c:pt>
                <c:pt idx="2973">
                  <c:v>299.0999755859375</c:v>
                </c:pt>
                <c:pt idx="2974">
                  <c:v>299.1999816894534</c:v>
                </c:pt>
                <c:pt idx="2975">
                  <c:v>299.2999877929687</c:v>
                </c:pt>
                <c:pt idx="2976">
                  <c:v>299.3999938964843</c:v>
                </c:pt>
                <c:pt idx="2977">
                  <c:v>299.5</c:v>
                </c:pt>
                <c:pt idx="2978">
                  <c:v>299.5999755859375</c:v>
                </c:pt>
                <c:pt idx="2979">
                  <c:v>299.6999816894534</c:v>
                </c:pt>
                <c:pt idx="2980">
                  <c:v>299.7999877929687</c:v>
                </c:pt>
                <c:pt idx="2981">
                  <c:v>299.8999938964843</c:v>
                </c:pt>
                <c:pt idx="2982">
                  <c:v>300.0</c:v>
                </c:pt>
                <c:pt idx="2983">
                  <c:v>300.0999755859375</c:v>
                </c:pt>
                <c:pt idx="2984">
                  <c:v>300.1999816894534</c:v>
                </c:pt>
                <c:pt idx="2985">
                  <c:v>300.2999877929687</c:v>
                </c:pt>
                <c:pt idx="2986">
                  <c:v>300.3999938964843</c:v>
                </c:pt>
                <c:pt idx="2987">
                  <c:v>300.5</c:v>
                </c:pt>
                <c:pt idx="2988">
                  <c:v>300.5999755859375</c:v>
                </c:pt>
                <c:pt idx="2989">
                  <c:v>300.6999816894534</c:v>
                </c:pt>
                <c:pt idx="2990">
                  <c:v>300.7999877929687</c:v>
                </c:pt>
                <c:pt idx="2991">
                  <c:v>300.8999938964843</c:v>
                </c:pt>
                <c:pt idx="2992">
                  <c:v>301.0</c:v>
                </c:pt>
                <c:pt idx="2993">
                  <c:v>301.0999755859375</c:v>
                </c:pt>
                <c:pt idx="2994">
                  <c:v>301.1999816894534</c:v>
                </c:pt>
                <c:pt idx="2995">
                  <c:v>301.2999877929687</c:v>
                </c:pt>
                <c:pt idx="2996">
                  <c:v>301.3999938964843</c:v>
                </c:pt>
                <c:pt idx="2997">
                  <c:v>301.5</c:v>
                </c:pt>
                <c:pt idx="2998">
                  <c:v>301.5999755859375</c:v>
                </c:pt>
                <c:pt idx="2999">
                  <c:v>301.6999816894534</c:v>
                </c:pt>
                <c:pt idx="3000">
                  <c:v>301.7999877929687</c:v>
                </c:pt>
                <c:pt idx="3001">
                  <c:v>301.8999938964843</c:v>
                </c:pt>
                <c:pt idx="3002">
                  <c:v>302.0</c:v>
                </c:pt>
                <c:pt idx="3003">
                  <c:v>302.0999755859375</c:v>
                </c:pt>
                <c:pt idx="3004">
                  <c:v>302.1999816894534</c:v>
                </c:pt>
                <c:pt idx="3005">
                  <c:v>302.2999877929687</c:v>
                </c:pt>
                <c:pt idx="3006">
                  <c:v>302.3999938964843</c:v>
                </c:pt>
                <c:pt idx="3007">
                  <c:v>302.5</c:v>
                </c:pt>
                <c:pt idx="3008">
                  <c:v>302.5999755859375</c:v>
                </c:pt>
                <c:pt idx="3009">
                  <c:v>302.6999816894534</c:v>
                </c:pt>
                <c:pt idx="3010">
                  <c:v>302.7999877929687</c:v>
                </c:pt>
                <c:pt idx="3011">
                  <c:v>302.8999938964843</c:v>
                </c:pt>
                <c:pt idx="3012">
                  <c:v>303.0</c:v>
                </c:pt>
                <c:pt idx="3013">
                  <c:v>303.0999755859375</c:v>
                </c:pt>
                <c:pt idx="3014">
                  <c:v>303.1999816894534</c:v>
                </c:pt>
                <c:pt idx="3015">
                  <c:v>303.2999877929687</c:v>
                </c:pt>
                <c:pt idx="3016">
                  <c:v>303.3999938964843</c:v>
                </c:pt>
                <c:pt idx="3017">
                  <c:v>303.5</c:v>
                </c:pt>
                <c:pt idx="3018">
                  <c:v>303.5999755859375</c:v>
                </c:pt>
                <c:pt idx="3019">
                  <c:v>303.6999816894534</c:v>
                </c:pt>
                <c:pt idx="3020">
                  <c:v>303.7999877929687</c:v>
                </c:pt>
                <c:pt idx="3021">
                  <c:v>303.8999938964843</c:v>
                </c:pt>
                <c:pt idx="3022">
                  <c:v>304.0</c:v>
                </c:pt>
                <c:pt idx="3023">
                  <c:v>304.0999755859375</c:v>
                </c:pt>
                <c:pt idx="3024">
                  <c:v>304.1999816894534</c:v>
                </c:pt>
                <c:pt idx="3025">
                  <c:v>304.2999877929687</c:v>
                </c:pt>
                <c:pt idx="3026">
                  <c:v>304.3999938964843</c:v>
                </c:pt>
                <c:pt idx="3027">
                  <c:v>304.5</c:v>
                </c:pt>
                <c:pt idx="3028">
                  <c:v>304.5999755859375</c:v>
                </c:pt>
                <c:pt idx="3029">
                  <c:v>304.6999816894534</c:v>
                </c:pt>
                <c:pt idx="3030">
                  <c:v>304.7999877929687</c:v>
                </c:pt>
                <c:pt idx="3031">
                  <c:v>304.8999938964843</c:v>
                </c:pt>
                <c:pt idx="3032">
                  <c:v>305.0</c:v>
                </c:pt>
                <c:pt idx="3033">
                  <c:v>305.0999755859375</c:v>
                </c:pt>
                <c:pt idx="3034">
                  <c:v>305.1999816894534</c:v>
                </c:pt>
                <c:pt idx="3035">
                  <c:v>305.2999877929687</c:v>
                </c:pt>
                <c:pt idx="3036">
                  <c:v>305.3999938964843</c:v>
                </c:pt>
                <c:pt idx="3037">
                  <c:v>305.5</c:v>
                </c:pt>
                <c:pt idx="3038">
                  <c:v>305.5999755859375</c:v>
                </c:pt>
                <c:pt idx="3039">
                  <c:v>305.6999816894534</c:v>
                </c:pt>
                <c:pt idx="3040">
                  <c:v>305.7999877929687</c:v>
                </c:pt>
                <c:pt idx="3041">
                  <c:v>305.8999938964843</c:v>
                </c:pt>
                <c:pt idx="3042">
                  <c:v>306.0</c:v>
                </c:pt>
                <c:pt idx="3043">
                  <c:v>306.0999755859375</c:v>
                </c:pt>
                <c:pt idx="3044">
                  <c:v>306.1999816894534</c:v>
                </c:pt>
                <c:pt idx="3045">
                  <c:v>306.2999877929687</c:v>
                </c:pt>
                <c:pt idx="3046">
                  <c:v>306.3999938964843</c:v>
                </c:pt>
                <c:pt idx="3047">
                  <c:v>306.5</c:v>
                </c:pt>
                <c:pt idx="3048">
                  <c:v>306.5999755859375</c:v>
                </c:pt>
                <c:pt idx="3049">
                  <c:v>306.6999816894534</c:v>
                </c:pt>
                <c:pt idx="3050">
                  <c:v>306.7999877929687</c:v>
                </c:pt>
                <c:pt idx="3051">
                  <c:v>306.8999938964843</c:v>
                </c:pt>
                <c:pt idx="3052">
                  <c:v>307.0</c:v>
                </c:pt>
                <c:pt idx="3053">
                  <c:v>307.0999755859375</c:v>
                </c:pt>
                <c:pt idx="3054">
                  <c:v>307.1999816894534</c:v>
                </c:pt>
                <c:pt idx="3055">
                  <c:v>307.2999877929687</c:v>
                </c:pt>
                <c:pt idx="3056">
                  <c:v>307.3999938964843</c:v>
                </c:pt>
                <c:pt idx="3057">
                  <c:v>307.5</c:v>
                </c:pt>
                <c:pt idx="3058">
                  <c:v>307.5999755859375</c:v>
                </c:pt>
                <c:pt idx="3059">
                  <c:v>307.6999816894534</c:v>
                </c:pt>
                <c:pt idx="3060">
                  <c:v>307.7999877929687</c:v>
                </c:pt>
                <c:pt idx="3061">
                  <c:v>307.8999938964843</c:v>
                </c:pt>
                <c:pt idx="3062">
                  <c:v>308.0</c:v>
                </c:pt>
                <c:pt idx="3063">
                  <c:v>308.0999755859375</c:v>
                </c:pt>
                <c:pt idx="3064">
                  <c:v>308.1999816894534</c:v>
                </c:pt>
                <c:pt idx="3065">
                  <c:v>308.2999877929687</c:v>
                </c:pt>
                <c:pt idx="3066">
                  <c:v>308.3999938964843</c:v>
                </c:pt>
                <c:pt idx="3067">
                  <c:v>308.5</c:v>
                </c:pt>
                <c:pt idx="3068">
                  <c:v>308.5999755859375</c:v>
                </c:pt>
                <c:pt idx="3069">
                  <c:v>308.6999816894534</c:v>
                </c:pt>
                <c:pt idx="3070">
                  <c:v>308.7999877929687</c:v>
                </c:pt>
                <c:pt idx="3071">
                  <c:v>308.8999938964843</c:v>
                </c:pt>
                <c:pt idx="3072">
                  <c:v>309.0</c:v>
                </c:pt>
                <c:pt idx="3073">
                  <c:v>309.0999755859375</c:v>
                </c:pt>
                <c:pt idx="3074">
                  <c:v>309.1999816894534</c:v>
                </c:pt>
                <c:pt idx="3075">
                  <c:v>309.2999877929687</c:v>
                </c:pt>
                <c:pt idx="3076">
                  <c:v>309.3999938964843</c:v>
                </c:pt>
                <c:pt idx="3077">
                  <c:v>309.5</c:v>
                </c:pt>
                <c:pt idx="3078">
                  <c:v>309.5999755859375</c:v>
                </c:pt>
                <c:pt idx="3079">
                  <c:v>309.6999816894534</c:v>
                </c:pt>
                <c:pt idx="3080">
                  <c:v>309.7999877929687</c:v>
                </c:pt>
                <c:pt idx="3081">
                  <c:v>309.8999938964843</c:v>
                </c:pt>
                <c:pt idx="3082">
                  <c:v>310.0</c:v>
                </c:pt>
                <c:pt idx="3083">
                  <c:v>310.0999755859375</c:v>
                </c:pt>
                <c:pt idx="3084">
                  <c:v>310.1999816894534</c:v>
                </c:pt>
                <c:pt idx="3085">
                  <c:v>310.2999877929687</c:v>
                </c:pt>
                <c:pt idx="3086">
                  <c:v>310.3999938964843</c:v>
                </c:pt>
                <c:pt idx="3087">
                  <c:v>310.5</c:v>
                </c:pt>
                <c:pt idx="3088">
                  <c:v>310.5999755859375</c:v>
                </c:pt>
                <c:pt idx="3089">
                  <c:v>310.6999816894534</c:v>
                </c:pt>
                <c:pt idx="3090">
                  <c:v>310.7999877929687</c:v>
                </c:pt>
                <c:pt idx="3091">
                  <c:v>310.8999938964843</c:v>
                </c:pt>
                <c:pt idx="3092">
                  <c:v>311.0</c:v>
                </c:pt>
                <c:pt idx="3093">
                  <c:v>311.0999755859375</c:v>
                </c:pt>
                <c:pt idx="3094">
                  <c:v>311.1999816894534</c:v>
                </c:pt>
                <c:pt idx="3095">
                  <c:v>311.2999877929687</c:v>
                </c:pt>
                <c:pt idx="3096">
                  <c:v>311.3999938964843</c:v>
                </c:pt>
                <c:pt idx="3097">
                  <c:v>311.5</c:v>
                </c:pt>
                <c:pt idx="3098">
                  <c:v>311.5999755859375</c:v>
                </c:pt>
                <c:pt idx="3099">
                  <c:v>311.6999816894534</c:v>
                </c:pt>
                <c:pt idx="3100">
                  <c:v>311.7999877929687</c:v>
                </c:pt>
                <c:pt idx="3101">
                  <c:v>311.8999938964843</c:v>
                </c:pt>
                <c:pt idx="3102">
                  <c:v>312.0</c:v>
                </c:pt>
                <c:pt idx="3103">
                  <c:v>312.0999755859375</c:v>
                </c:pt>
                <c:pt idx="3104">
                  <c:v>312.1999816894534</c:v>
                </c:pt>
                <c:pt idx="3105">
                  <c:v>312.2999877929687</c:v>
                </c:pt>
                <c:pt idx="3106">
                  <c:v>312.3999938964843</c:v>
                </c:pt>
                <c:pt idx="3107">
                  <c:v>312.5</c:v>
                </c:pt>
                <c:pt idx="3108">
                  <c:v>312.5999755859375</c:v>
                </c:pt>
                <c:pt idx="3109">
                  <c:v>312.6999816894534</c:v>
                </c:pt>
                <c:pt idx="3110">
                  <c:v>312.7999877929687</c:v>
                </c:pt>
                <c:pt idx="3111">
                  <c:v>312.8999938964843</c:v>
                </c:pt>
                <c:pt idx="3112">
                  <c:v>313.0</c:v>
                </c:pt>
                <c:pt idx="3113">
                  <c:v>313.0999755859375</c:v>
                </c:pt>
                <c:pt idx="3114">
                  <c:v>313.1999816894534</c:v>
                </c:pt>
                <c:pt idx="3115">
                  <c:v>313.2999877929687</c:v>
                </c:pt>
                <c:pt idx="3116">
                  <c:v>313.3999938964843</c:v>
                </c:pt>
                <c:pt idx="3117">
                  <c:v>313.5</c:v>
                </c:pt>
                <c:pt idx="3118">
                  <c:v>313.5999755859375</c:v>
                </c:pt>
                <c:pt idx="3119">
                  <c:v>313.6999816894534</c:v>
                </c:pt>
                <c:pt idx="3120">
                  <c:v>313.7999877929687</c:v>
                </c:pt>
                <c:pt idx="3121">
                  <c:v>313.8999938964843</c:v>
                </c:pt>
                <c:pt idx="3122">
                  <c:v>314.0</c:v>
                </c:pt>
                <c:pt idx="3123">
                  <c:v>314.0999755859375</c:v>
                </c:pt>
                <c:pt idx="3124">
                  <c:v>314.1999816894534</c:v>
                </c:pt>
                <c:pt idx="3125">
                  <c:v>314.2999877929687</c:v>
                </c:pt>
                <c:pt idx="3126">
                  <c:v>314.3999938964843</c:v>
                </c:pt>
                <c:pt idx="3127">
                  <c:v>314.5</c:v>
                </c:pt>
                <c:pt idx="3128">
                  <c:v>314.5999755859375</c:v>
                </c:pt>
                <c:pt idx="3129">
                  <c:v>314.6999816894534</c:v>
                </c:pt>
                <c:pt idx="3130">
                  <c:v>314.7999877929687</c:v>
                </c:pt>
                <c:pt idx="3131">
                  <c:v>314.8999938964843</c:v>
                </c:pt>
                <c:pt idx="3132">
                  <c:v>315.0</c:v>
                </c:pt>
                <c:pt idx="3133">
                  <c:v>315.0999755859375</c:v>
                </c:pt>
                <c:pt idx="3134">
                  <c:v>315.1999816894534</c:v>
                </c:pt>
                <c:pt idx="3135">
                  <c:v>315.2999877929687</c:v>
                </c:pt>
                <c:pt idx="3136">
                  <c:v>315.3999938964843</c:v>
                </c:pt>
                <c:pt idx="3137">
                  <c:v>315.5</c:v>
                </c:pt>
                <c:pt idx="3138">
                  <c:v>315.5999755859375</c:v>
                </c:pt>
                <c:pt idx="3139">
                  <c:v>315.6999816894534</c:v>
                </c:pt>
                <c:pt idx="3140">
                  <c:v>315.7999877929687</c:v>
                </c:pt>
                <c:pt idx="3141">
                  <c:v>315.8999938964843</c:v>
                </c:pt>
                <c:pt idx="3142">
                  <c:v>316.0</c:v>
                </c:pt>
                <c:pt idx="3143">
                  <c:v>316.0999755859375</c:v>
                </c:pt>
                <c:pt idx="3144">
                  <c:v>316.1999816894534</c:v>
                </c:pt>
                <c:pt idx="3145">
                  <c:v>316.2999877929687</c:v>
                </c:pt>
                <c:pt idx="3146">
                  <c:v>316.3999938964843</c:v>
                </c:pt>
                <c:pt idx="3147">
                  <c:v>316.5</c:v>
                </c:pt>
                <c:pt idx="3148">
                  <c:v>316.5999755859375</c:v>
                </c:pt>
                <c:pt idx="3149">
                  <c:v>316.6999816894534</c:v>
                </c:pt>
                <c:pt idx="3150">
                  <c:v>316.7999877929687</c:v>
                </c:pt>
                <c:pt idx="3151">
                  <c:v>316.8999938964843</c:v>
                </c:pt>
                <c:pt idx="3152">
                  <c:v>317.0</c:v>
                </c:pt>
                <c:pt idx="3153">
                  <c:v>317.0999755859375</c:v>
                </c:pt>
                <c:pt idx="3154">
                  <c:v>317.1999816894534</c:v>
                </c:pt>
                <c:pt idx="3155">
                  <c:v>317.2999877929687</c:v>
                </c:pt>
                <c:pt idx="3156">
                  <c:v>317.3999938964843</c:v>
                </c:pt>
                <c:pt idx="3157">
                  <c:v>317.5</c:v>
                </c:pt>
                <c:pt idx="3158">
                  <c:v>317.5999755859375</c:v>
                </c:pt>
                <c:pt idx="3159">
                  <c:v>317.6999816894534</c:v>
                </c:pt>
                <c:pt idx="3160">
                  <c:v>317.7999877929687</c:v>
                </c:pt>
                <c:pt idx="3161">
                  <c:v>317.8999938964843</c:v>
                </c:pt>
                <c:pt idx="3162">
                  <c:v>318.0</c:v>
                </c:pt>
                <c:pt idx="3163">
                  <c:v>318.0999755859375</c:v>
                </c:pt>
                <c:pt idx="3164">
                  <c:v>318.1999816894534</c:v>
                </c:pt>
                <c:pt idx="3165">
                  <c:v>318.2999877929687</c:v>
                </c:pt>
                <c:pt idx="3166">
                  <c:v>318.3999938964843</c:v>
                </c:pt>
                <c:pt idx="3167">
                  <c:v>318.5</c:v>
                </c:pt>
                <c:pt idx="3168">
                  <c:v>318.5999755859375</c:v>
                </c:pt>
                <c:pt idx="3169">
                  <c:v>318.6999816894534</c:v>
                </c:pt>
                <c:pt idx="3170">
                  <c:v>318.7999877929687</c:v>
                </c:pt>
                <c:pt idx="3171">
                  <c:v>318.8999938964843</c:v>
                </c:pt>
                <c:pt idx="3172">
                  <c:v>319.0</c:v>
                </c:pt>
                <c:pt idx="3173">
                  <c:v>319.0999755859375</c:v>
                </c:pt>
                <c:pt idx="3174">
                  <c:v>319.1999816894534</c:v>
                </c:pt>
                <c:pt idx="3175">
                  <c:v>319.2999877929687</c:v>
                </c:pt>
                <c:pt idx="3176">
                  <c:v>319.3999938964843</c:v>
                </c:pt>
                <c:pt idx="3177">
                  <c:v>319.5</c:v>
                </c:pt>
                <c:pt idx="3178">
                  <c:v>319.5999755859375</c:v>
                </c:pt>
                <c:pt idx="3179">
                  <c:v>319.6999816894534</c:v>
                </c:pt>
                <c:pt idx="3180">
                  <c:v>319.7999877929687</c:v>
                </c:pt>
                <c:pt idx="3181">
                  <c:v>319.8999938964843</c:v>
                </c:pt>
                <c:pt idx="3182">
                  <c:v>320.0</c:v>
                </c:pt>
                <c:pt idx="3183">
                  <c:v>320.0999755859375</c:v>
                </c:pt>
                <c:pt idx="3184">
                  <c:v>320.1999816894534</c:v>
                </c:pt>
                <c:pt idx="3185">
                  <c:v>320.2999877929687</c:v>
                </c:pt>
                <c:pt idx="3186">
                  <c:v>320.3999938964843</c:v>
                </c:pt>
                <c:pt idx="3187">
                  <c:v>320.5</c:v>
                </c:pt>
                <c:pt idx="3188">
                  <c:v>320.5999755859375</c:v>
                </c:pt>
                <c:pt idx="3189">
                  <c:v>320.6999816894534</c:v>
                </c:pt>
                <c:pt idx="3190">
                  <c:v>320.7999877929687</c:v>
                </c:pt>
                <c:pt idx="3191">
                  <c:v>320.8999938964843</c:v>
                </c:pt>
                <c:pt idx="3192">
                  <c:v>321.0</c:v>
                </c:pt>
                <c:pt idx="3193">
                  <c:v>321.0999755859375</c:v>
                </c:pt>
                <c:pt idx="3194">
                  <c:v>321.1999816894534</c:v>
                </c:pt>
                <c:pt idx="3195">
                  <c:v>321.2999877929687</c:v>
                </c:pt>
                <c:pt idx="3196">
                  <c:v>321.3999938964843</c:v>
                </c:pt>
                <c:pt idx="3197">
                  <c:v>321.5</c:v>
                </c:pt>
                <c:pt idx="3198">
                  <c:v>321.5999755859375</c:v>
                </c:pt>
                <c:pt idx="3199">
                  <c:v>321.6999816894534</c:v>
                </c:pt>
                <c:pt idx="3200">
                  <c:v>321.7999877929687</c:v>
                </c:pt>
                <c:pt idx="3201">
                  <c:v>321.8999938964843</c:v>
                </c:pt>
                <c:pt idx="3202">
                  <c:v>322.0</c:v>
                </c:pt>
                <c:pt idx="3203">
                  <c:v>322.0999755859375</c:v>
                </c:pt>
                <c:pt idx="3204">
                  <c:v>322.1999816894534</c:v>
                </c:pt>
                <c:pt idx="3205">
                  <c:v>322.2999877929687</c:v>
                </c:pt>
                <c:pt idx="3206">
                  <c:v>322.3999938964843</c:v>
                </c:pt>
                <c:pt idx="3207">
                  <c:v>322.5</c:v>
                </c:pt>
                <c:pt idx="3208">
                  <c:v>322.5999755859375</c:v>
                </c:pt>
                <c:pt idx="3209">
                  <c:v>322.6999816894534</c:v>
                </c:pt>
                <c:pt idx="3210">
                  <c:v>322.7999877929687</c:v>
                </c:pt>
                <c:pt idx="3211">
                  <c:v>322.8999938964843</c:v>
                </c:pt>
                <c:pt idx="3212">
                  <c:v>323.0</c:v>
                </c:pt>
                <c:pt idx="3213">
                  <c:v>323.0999755859375</c:v>
                </c:pt>
                <c:pt idx="3214">
                  <c:v>323.1999816894534</c:v>
                </c:pt>
                <c:pt idx="3215">
                  <c:v>323.2999877929687</c:v>
                </c:pt>
                <c:pt idx="3216">
                  <c:v>323.3999938964843</c:v>
                </c:pt>
                <c:pt idx="3217">
                  <c:v>323.5</c:v>
                </c:pt>
                <c:pt idx="3218">
                  <c:v>323.5999755859375</c:v>
                </c:pt>
                <c:pt idx="3219">
                  <c:v>323.6999816894534</c:v>
                </c:pt>
                <c:pt idx="3220">
                  <c:v>323.7999877929687</c:v>
                </c:pt>
                <c:pt idx="3221">
                  <c:v>323.8999938964843</c:v>
                </c:pt>
                <c:pt idx="3222">
                  <c:v>324.0</c:v>
                </c:pt>
                <c:pt idx="3223">
                  <c:v>324.0999755859375</c:v>
                </c:pt>
                <c:pt idx="3224">
                  <c:v>324.1999816894534</c:v>
                </c:pt>
                <c:pt idx="3225">
                  <c:v>324.2999877929687</c:v>
                </c:pt>
                <c:pt idx="3226">
                  <c:v>324.3999938964843</c:v>
                </c:pt>
                <c:pt idx="3227">
                  <c:v>324.5</c:v>
                </c:pt>
                <c:pt idx="3228">
                  <c:v>324.5999755859375</c:v>
                </c:pt>
                <c:pt idx="3229">
                  <c:v>324.6999816894534</c:v>
                </c:pt>
                <c:pt idx="3230">
                  <c:v>324.7999877929687</c:v>
                </c:pt>
                <c:pt idx="3231">
                  <c:v>324.8999938964843</c:v>
                </c:pt>
                <c:pt idx="3232">
                  <c:v>325.0</c:v>
                </c:pt>
                <c:pt idx="3233">
                  <c:v>325.0999755859375</c:v>
                </c:pt>
                <c:pt idx="3234">
                  <c:v>325.1999816894534</c:v>
                </c:pt>
                <c:pt idx="3235">
                  <c:v>325.2999877929687</c:v>
                </c:pt>
                <c:pt idx="3236">
                  <c:v>325.3999938964843</c:v>
                </c:pt>
                <c:pt idx="3237">
                  <c:v>325.5</c:v>
                </c:pt>
                <c:pt idx="3238">
                  <c:v>325.5999755859375</c:v>
                </c:pt>
                <c:pt idx="3239">
                  <c:v>325.6999816894534</c:v>
                </c:pt>
                <c:pt idx="3240">
                  <c:v>325.7999877929687</c:v>
                </c:pt>
                <c:pt idx="3241">
                  <c:v>325.8999938964843</c:v>
                </c:pt>
                <c:pt idx="3242">
                  <c:v>326.0</c:v>
                </c:pt>
                <c:pt idx="3243">
                  <c:v>326.0999755859375</c:v>
                </c:pt>
                <c:pt idx="3244">
                  <c:v>326.1999816894534</c:v>
                </c:pt>
                <c:pt idx="3245">
                  <c:v>326.2999877929687</c:v>
                </c:pt>
                <c:pt idx="3246">
                  <c:v>326.3999938964843</c:v>
                </c:pt>
                <c:pt idx="3247">
                  <c:v>326.5</c:v>
                </c:pt>
                <c:pt idx="3248">
                  <c:v>326.5999755859375</c:v>
                </c:pt>
                <c:pt idx="3249">
                  <c:v>326.6999816894534</c:v>
                </c:pt>
                <c:pt idx="3250">
                  <c:v>326.7999877929687</c:v>
                </c:pt>
                <c:pt idx="3251">
                  <c:v>326.8999938964843</c:v>
                </c:pt>
                <c:pt idx="3252">
                  <c:v>327.0</c:v>
                </c:pt>
                <c:pt idx="3253">
                  <c:v>327.0999755859375</c:v>
                </c:pt>
                <c:pt idx="3254">
                  <c:v>327.1999816894534</c:v>
                </c:pt>
                <c:pt idx="3255">
                  <c:v>327.2999877929687</c:v>
                </c:pt>
                <c:pt idx="3256">
                  <c:v>327.3999938964843</c:v>
                </c:pt>
                <c:pt idx="3257">
                  <c:v>327.5</c:v>
                </c:pt>
                <c:pt idx="3258">
                  <c:v>327.5999755859375</c:v>
                </c:pt>
                <c:pt idx="3259">
                  <c:v>327.6999816894534</c:v>
                </c:pt>
                <c:pt idx="3260">
                  <c:v>327.7999877929687</c:v>
                </c:pt>
                <c:pt idx="3261">
                  <c:v>327.8999938964843</c:v>
                </c:pt>
                <c:pt idx="3262">
                  <c:v>328.0</c:v>
                </c:pt>
                <c:pt idx="3263">
                  <c:v>328.0999755859375</c:v>
                </c:pt>
                <c:pt idx="3264">
                  <c:v>328.1999816894534</c:v>
                </c:pt>
                <c:pt idx="3265">
                  <c:v>328.2999877929687</c:v>
                </c:pt>
                <c:pt idx="3266">
                  <c:v>328.3999938964843</c:v>
                </c:pt>
                <c:pt idx="3267">
                  <c:v>328.5</c:v>
                </c:pt>
                <c:pt idx="3268">
                  <c:v>328.5999755859375</c:v>
                </c:pt>
                <c:pt idx="3269">
                  <c:v>328.6999816894534</c:v>
                </c:pt>
                <c:pt idx="3270">
                  <c:v>328.7999877929687</c:v>
                </c:pt>
                <c:pt idx="3271">
                  <c:v>328.8999938964843</c:v>
                </c:pt>
                <c:pt idx="3272">
                  <c:v>329.0</c:v>
                </c:pt>
                <c:pt idx="3273">
                  <c:v>329.0999755859375</c:v>
                </c:pt>
                <c:pt idx="3274">
                  <c:v>329.1999816894534</c:v>
                </c:pt>
                <c:pt idx="3275">
                  <c:v>329.2999877929687</c:v>
                </c:pt>
                <c:pt idx="3276">
                  <c:v>329.3999938964843</c:v>
                </c:pt>
                <c:pt idx="3277">
                  <c:v>329.5</c:v>
                </c:pt>
                <c:pt idx="3278">
                  <c:v>329.5999755859375</c:v>
                </c:pt>
                <c:pt idx="3279">
                  <c:v>329.6999816894534</c:v>
                </c:pt>
                <c:pt idx="3280">
                  <c:v>329.7999877929687</c:v>
                </c:pt>
                <c:pt idx="3281">
                  <c:v>329.8999938964843</c:v>
                </c:pt>
                <c:pt idx="3282">
                  <c:v>330.0</c:v>
                </c:pt>
                <c:pt idx="3283">
                  <c:v>330.0999755859375</c:v>
                </c:pt>
                <c:pt idx="3284">
                  <c:v>330.1999816894534</c:v>
                </c:pt>
                <c:pt idx="3285">
                  <c:v>330.2999877929687</c:v>
                </c:pt>
                <c:pt idx="3286">
                  <c:v>330.3999938964843</c:v>
                </c:pt>
                <c:pt idx="3287">
                  <c:v>330.5</c:v>
                </c:pt>
                <c:pt idx="3288">
                  <c:v>330.5999755859375</c:v>
                </c:pt>
                <c:pt idx="3289">
                  <c:v>330.6999816894534</c:v>
                </c:pt>
                <c:pt idx="3290">
                  <c:v>330.7999877929687</c:v>
                </c:pt>
                <c:pt idx="3291">
                  <c:v>330.8999938964843</c:v>
                </c:pt>
                <c:pt idx="3292">
                  <c:v>331.0</c:v>
                </c:pt>
                <c:pt idx="3293">
                  <c:v>331.0999755859375</c:v>
                </c:pt>
                <c:pt idx="3294">
                  <c:v>331.1999816894534</c:v>
                </c:pt>
                <c:pt idx="3295">
                  <c:v>331.2999877929687</c:v>
                </c:pt>
                <c:pt idx="3296">
                  <c:v>331.3999938964843</c:v>
                </c:pt>
                <c:pt idx="3297">
                  <c:v>331.5</c:v>
                </c:pt>
                <c:pt idx="3298">
                  <c:v>331.5999755859375</c:v>
                </c:pt>
                <c:pt idx="3299">
                  <c:v>331.6999816894534</c:v>
                </c:pt>
                <c:pt idx="3300">
                  <c:v>331.7999877929687</c:v>
                </c:pt>
                <c:pt idx="3301">
                  <c:v>331.8999938964843</c:v>
                </c:pt>
                <c:pt idx="3302">
                  <c:v>332.0</c:v>
                </c:pt>
                <c:pt idx="3303">
                  <c:v>332.0999755859375</c:v>
                </c:pt>
                <c:pt idx="3304">
                  <c:v>332.1999816894534</c:v>
                </c:pt>
                <c:pt idx="3305">
                  <c:v>332.2999877929687</c:v>
                </c:pt>
                <c:pt idx="3306">
                  <c:v>332.3999938964843</c:v>
                </c:pt>
                <c:pt idx="3307">
                  <c:v>332.5</c:v>
                </c:pt>
                <c:pt idx="3308">
                  <c:v>332.5999755859375</c:v>
                </c:pt>
                <c:pt idx="3309">
                  <c:v>332.6999816894534</c:v>
                </c:pt>
                <c:pt idx="3310">
                  <c:v>332.7999877929687</c:v>
                </c:pt>
                <c:pt idx="3311">
                  <c:v>332.8999938964843</c:v>
                </c:pt>
                <c:pt idx="3312">
                  <c:v>333.0</c:v>
                </c:pt>
                <c:pt idx="3313">
                  <c:v>333.0999755859375</c:v>
                </c:pt>
                <c:pt idx="3314">
                  <c:v>333.1999816894534</c:v>
                </c:pt>
                <c:pt idx="3315">
                  <c:v>333.2999877929687</c:v>
                </c:pt>
                <c:pt idx="3316">
                  <c:v>333.3999938964843</c:v>
                </c:pt>
                <c:pt idx="3317">
                  <c:v>333.5</c:v>
                </c:pt>
                <c:pt idx="3318">
                  <c:v>333.5999755859375</c:v>
                </c:pt>
                <c:pt idx="3319">
                  <c:v>333.6999816894534</c:v>
                </c:pt>
                <c:pt idx="3320">
                  <c:v>333.7999877929687</c:v>
                </c:pt>
                <c:pt idx="3321">
                  <c:v>333.8999938964843</c:v>
                </c:pt>
                <c:pt idx="3322">
                  <c:v>334.0</c:v>
                </c:pt>
                <c:pt idx="3323">
                  <c:v>334.0999755859375</c:v>
                </c:pt>
                <c:pt idx="3324">
                  <c:v>334.1999816894534</c:v>
                </c:pt>
                <c:pt idx="3325">
                  <c:v>334.2999877929687</c:v>
                </c:pt>
                <c:pt idx="3326">
                  <c:v>334.3999938964843</c:v>
                </c:pt>
                <c:pt idx="3327">
                  <c:v>334.5</c:v>
                </c:pt>
                <c:pt idx="3328">
                  <c:v>334.5999755859375</c:v>
                </c:pt>
                <c:pt idx="3329">
                  <c:v>334.6999816894534</c:v>
                </c:pt>
                <c:pt idx="3330">
                  <c:v>334.7999877929687</c:v>
                </c:pt>
                <c:pt idx="3331">
                  <c:v>334.8999938964843</c:v>
                </c:pt>
                <c:pt idx="3332">
                  <c:v>335.0</c:v>
                </c:pt>
                <c:pt idx="3333">
                  <c:v>335.0999755859375</c:v>
                </c:pt>
                <c:pt idx="3334">
                  <c:v>335.1999816894534</c:v>
                </c:pt>
                <c:pt idx="3335">
                  <c:v>335.2999877929687</c:v>
                </c:pt>
                <c:pt idx="3336">
                  <c:v>335.3999938964843</c:v>
                </c:pt>
                <c:pt idx="3337">
                  <c:v>335.5</c:v>
                </c:pt>
                <c:pt idx="3338">
                  <c:v>335.5999755859375</c:v>
                </c:pt>
                <c:pt idx="3339">
                  <c:v>335.6999816894534</c:v>
                </c:pt>
                <c:pt idx="3340">
                  <c:v>335.7999877929687</c:v>
                </c:pt>
                <c:pt idx="3341">
                  <c:v>335.8999938964843</c:v>
                </c:pt>
                <c:pt idx="3342">
                  <c:v>336.0</c:v>
                </c:pt>
                <c:pt idx="3343">
                  <c:v>336.0999755859375</c:v>
                </c:pt>
                <c:pt idx="3344">
                  <c:v>336.1999816894534</c:v>
                </c:pt>
                <c:pt idx="3345">
                  <c:v>336.2999877929687</c:v>
                </c:pt>
                <c:pt idx="3346">
                  <c:v>336.3999938964843</c:v>
                </c:pt>
                <c:pt idx="3347">
                  <c:v>336.5</c:v>
                </c:pt>
                <c:pt idx="3348">
                  <c:v>336.5999755859375</c:v>
                </c:pt>
                <c:pt idx="3349">
                  <c:v>336.6999816894534</c:v>
                </c:pt>
                <c:pt idx="3350">
                  <c:v>336.7999877929687</c:v>
                </c:pt>
                <c:pt idx="3351">
                  <c:v>336.8999938964843</c:v>
                </c:pt>
                <c:pt idx="3352">
                  <c:v>337.0</c:v>
                </c:pt>
                <c:pt idx="3353">
                  <c:v>337.0999755859375</c:v>
                </c:pt>
                <c:pt idx="3354">
                  <c:v>337.1999816894534</c:v>
                </c:pt>
                <c:pt idx="3355">
                  <c:v>337.2999877929687</c:v>
                </c:pt>
                <c:pt idx="3356">
                  <c:v>337.3999938964843</c:v>
                </c:pt>
                <c:pt idx="3357">
                  <c:v>337.5</c:v>
                </c:pt>
                <c:pt idx="3358">
                  <c:v>337.5999755859375</c:v>
                </c:pt>
                <c:pt idx="3359">
                  <c:v>337.6999816894534</c:v>
                </c:pt>
                <c:pt idx="3360">
                  <c:v>337.7999877929687</c:v>
                </c:pt>
                <c:pt idx="3361">
                  <c:v>337.8999938964843</c:v>
                </c:pt>
                <c:pt idx="3362">
                  <c:v>338.0</c:v>
                </c:pt>
                <c:pt idx="3363">
                  <c:v>338.0999755859375</c:v>
                </c:pt>
                <c:pt idx="3364">
                  <c:v>338.1999816894534</c:v>
                </c:pt>
                <c:pt idx="3365">
                  <c:v>338.2999877929687</c:v>
                </c:pt>
                <c:pt idx="3366">
                  <c:v>338.3999938964843</c:v>
                </c:pt>
                <c:pt idx="3367">
                  <c:v>338.5</c:v>
                </c:pt>
                <c:pt idx="3368">
                  <c:v>338.5999755859375</c:v>
                </c:pt>
                <c:pt idx="3369">
                  <c:v>338.6999816894534</c:v>
                </c:pt>
                <c:pt idx="3370">
                  <c:v>338.7999877929687</c:v>
                </c:pt>
                <c:pt idx="3371">
                  <c:v>338.8999938964843</c:v>
                </c:pt>
                <c:pt idx="3372">
                  <c:v>339.0</c:v>
                </c:pt>
                <c:pt idx="3373">
                  <c:v>339.0999755859375</c:v>
                </c:pt>
                <c:pt idx="3374">
                  <c:v>339.1999816894534</c:v>
                </c:pt>
                <c:pt idx="3375">
                  <c:v>339.2999877929687</c:v>
                </c:pt>
                <c:pt idx="3376">
                  <c:v>339.3999938964843</c:v>
                </c:pt>
                <c:pt idx="3377">
                  <c:v>339.5</c:v>
                </c:pt>
                <c:pt idx="3378">
                  <c:v>339.5999755859375</c:v>
                </c:pt>
                <c:pt idx="3379">
                  <c:v>339.6999816894534</c:v>
                </c:pt>
                <c:pt idx="3380">
                  <c:v>339.7999877929687</c:v>
                </c:pt>
                <c:pt idx="3381">
                  <c:v>339.8999938964843</c:v>
                </c:pt>
                <c:pt idx="3382">
                  <c:v>340.0</c:v>
                </c:pt>
                <c:pt idx="3383">
                  <c:v>340.0999755859375</c:v>
                </c:pt>
                <c:pt idx="3384">
                  <c:v>340.1999816894534</c:v>
                </c:pt>
                <c:pt idx="3385">
                  <c:v>340.2999877929687</c:v>
                </c:pt>
                <c:pt idx="3386">
                  <c:v>340.3999938964843</c:v>
                </c:pt>
                <c:pt idx="3387">
                  <c:v>340.5</c:v>
                </c:pt>
                <c:pt idx="3388">
                  <c:v>340.5999755859375</c:v>
                </c:pt>
                <c:pt idx="3389">
                  <c:v>340.6999816894534</c:v>
                </c:pt>
                <c:pt idx="3390">
                  <c:v>340.7999877929687</c:v>
                </c:pt>
                <c:pt idx="3391">
                  <c:v>340.8999938964843</c:v>
                </c:pt>
                <c:pt idx="3392">
                  <c:v>341.0</c:v>
                </c:pt>
                <c:pt idx="3393">
                  <c:v>341.0999755859375</c:v>
                </c:pt>
                <c:pt idx="3394">
                  <c:v>341.1999816894534</c:v>
                </c:pt>
                <c:pt idx="3395">
                  <c:v>341.2999877929687</c:v>
                </c:pt>
                <c:pt idx="3396">
                  <c:v>341.3999938964843</c:v>
                </c:pt>
                <c:pt idx="3397">
                  <c:v>341.5</c:v>
                </c:pt>
                <c:pt idx="3398">
                  <c:v>341.5999755859375</c:v>
                </c:pt>
                <c:pt idx="3399">
                  <c:v>341.6999816894534</c:v>
                </c:pt>
                <c:pt idx="3400">
                  <c:v>341.7999877929687</c:v>
                </c:pt>
                <c:pt idx="3401">
                  <c:v>341.8999938964843</c:v>
                </c:pt>
                <c:pt idx="3402">
                  <c:v>342.0</c:v>
                </c:pt>
                <c:pt idx="3403">
                  <c:v>342.0999755859375</c:v>
                </c:pt>
                <c:pt idx="3404">
                  <c:v>342.1999816894534</c:v>
                </c:pt>
                <c:pt idx="3405">
                  <c:v>342.2999877929687</c:v>
                </c:pt>
                <c:pt idx="3406">
                  <c:v>342.3999938964843</c:v>
                </c:pt>
                <c:pt idx="3407">
                  <c:v>342.5</c:v>
                </c:pt>
                <c:pt idx="3408">
                  <c:v>342.5999755859375</c:v>
                </c:pt>
                <c:pt idx="3409">
                  <c:v>342.6999816894534</c:v>
                </c:pt>
                <c:pt idx="3410">
                  <c:v>342.7999877929687</c:v>
                </c:pt>
                <c:pt idx="3411">
                  <c:v>342.8999938964843</c:v>
                </c:pt>
                <c:pt idx="3412">
                  <c:v>343.0</c:v>
                </c:pt>
                <c:pt idx="3413">
                  <c:v>343.0999755859375</c:v>
                </c:pt>
                <c:pt idx="3414">
                  <c:v>343.1999816894534</c:v>
                </c:pt>
                <c:pt idx="3415">
                  <c:v>343.2999877929687</c:v>
                </c:pt>
                <c:pt idx="3416">
                  <c:v>343.3999938964843</c:v>
                </c:pt>
                <c:pt idx="3417">
                  <c:v>343.5</c:v>
                </c:pt>
                <c:pt idx="3418">
                  <c:v>343.5999755859375</c:v>
                </c:pt>
                <c:pt idx="3419">
                  <c:v>343.6999816894534</c:v>
                </c:pt>
                <c:pt idx="3420">
                  <c:v>343.7999877929687</c:v>
                </c:pt>
                <c:pt idx="3421">
                  <c:v>343.8999938964843</c:v>
                </c:pt>
                <c:pt idx="3422">
                  <c:v>344.0</c:v>
                </c:pt>
                <c:pt idx="3423">
                  <c:v>344.0999755859375</c:v>
                </c:pt>
                <c:pt idx="3424">
                  <c:v>344.1999816894534</c:v>
                </c:pt>
                <c:pt idx="3425">
                  <c:v>344.2999877929687</c:v>
                </c:pt>
                <c:pt idx="3426">
                  <c:v>344.3999938964843</c:v>
                </c:pt>
                <c:pt idx="3427">
                  <c:v>344.5</c:v>
                </c:pt>
                <c:pt idx="3428">
                  <c:v>344.5999755859375</c:v>
                </c:pt>
                <c:pt idx="3429">
                  <c:v>344.6999816894534</c:v>
                </c:pt>
                <c:pt idx="3430">
                  <c:v>344.7999877929687</c:v>
                </c:pt>
                <c:pt idx="3431">
                  <c:v>344.8999938964843</c:v>
                </c:pt>
                <c:pt idx="3432">
                  <c:v>345.0</c:v>
                </c:pt>
                <c:pt idx="3433">
                  <c:v>345.0999755859375</c:v>
                </c:pt>
                <c:pt idx="3434">
                  <c:v>345.1999816894534</c:v>
                </c:pt>
                <c:pt idx="3435">
                  <c:v>345.2999877929687</c:v>
                </c:pt>
                <c:pt idx="3436">
                  <c:v>345.3999938964843</c:v>
                </c:pt>
                <c:pt idx="3437">
                  <c:v>345.5</c:v>
                </c:pt>
                <c:pt idx="3438">
                  <c:v>345.5999755859375</c:v>
                </c:pt>
                <c:pt idx="3439">
                  <c:v>345.6999816894534</c:v>
                </c:pt>
                <c:pt idx="3440">
                  <c:v>345.7999877929687</c:v>
                </c:pt>
                <c:pt idx="3441">
                  <c:v>345.8999938964843</c:v>
                </c:pt>
                <c:pt idx="3442">
                  <c:v>346.0</c:v>
                </c:pt>
                <c:pt idx="3443">
                  <c:v>346.0999755859375</c:v>
                </c:pt>
                <c:pt idx="3444">
                  <c:v>346.1999816894534</c:v>
                </c:pt>
                <c:pt idx="3445">
                  <c:v>346.2999877929687</c:v>
                </c:pt>
                <c:pt idx="3446">
                  <c:v>346.3999938964843</c:v>
                </c:pt>
                <c:pt idx="3447">
                  <c:v>346.5</c:v>
                </c:pt>
                <c:pt idx="3448">
                  <c:v>346.5999755859375</c:v>
                </c:pt>
                <c:pt idx="3449">
                  <c:v>346.6999816894534</c:v>
                </c:pt>
                <c:pt idx="3450">
                  <c:v>346.7999877929687</c:v>
                </c:pt>
                <c:pt idx="3451">
                  <c:v>346.8999938964843</c:v>
                </c:pt>
                <c:pt idx="3452">
                  <c:v>347.0</c:v>
                </c:pt>
                <c:pt idx="3453">
                  <c:v>347.0999755859375</c:v>
                </c:pt>
                <c:pt idx="3454">
                  <c:v>347.1999816894534</c:v>
                </c:pt>
                <c:pt idx="3455">
                  <c:v>347.2999877929687</c:v>
                </c:pt>
                <c:pt idx="3456">
                  <c:v>347.3999938964843</c:v>
                </c:pt>
                <c:pt idx="3457">
                  <c:v>347.5</c:v>
                </c:pt>
                <c:pt idx="3458">
                  <c:v>347.5999755859375</c:v>
                </c:pt>
                <c:pt idx="3459">
                  <c:v>347.6999816894534</c:v>
                </c:pt>
                <c:pt idx="3460">
                  <c:v>347.7999877929687</c:v>
                </c:pt>
                <c:pt idx="3461">
                  <c:v>347.8999938964843</c:v>
                </c:pt>
                <c:pt idx="3462">
                  <c:v>348.0</c:v>
                </c:pt>
                <c:pt idx="3463">
                  <c:v>348.0999755859375</c:v>
                </c:pt>
                <c:pt idx="3464">
                  <c:v>348.1999816894534</c:v>
                </c:pt>
                <c:pt idx="3465">
                  <c:v>348.2999877929687</c:v>
                </c:pt>
                <c:pt idx="3466">
                  <c:v>348.3999938964843</c:v>
                </c:pt>
                <c:pt idx="3467">
                  <c:v>348.5</c:v>
                </c:pt>
                <c:pt idx="3468">
                  <c:v>348.5999755859375</c:v>
                </c:pt>
                <c:pt idx="3469">
                  <c:v>348.6999816894534</c:v>
                </c:pt>
                <c:pt idx="3470">
                  <c:v>348.7999877929687</c:v>
                </c:pt>
                <c:pt idx="3471">
                  <c:v>348.8999938964843</c:v>
                </c:pt>
                <c:pt idx="3472">
                  <c:v>349.0</c:v>
                </c:pt>
                <c:pt idx="3473">
                  <c:v>349.0999755859375</c:v>
                </c:pt>
                <c:pt idx="3474">
                  <c:v>349.1999816894534</c:v>
                </c:pt>
                <c:pt idx="3475">
                  <c:v>349.2999877929687</c:v>
                </c:pt>
                <c:pt idx="3476">
                  <c:v>349.3999938964843</c:v>
                </c:pt>
                <c:pt idx="3477">
                  <c:v>349.5</c:v>
                </c:pt>
                <c:pt idx="3478">
                  <c:v>349.5999755859375</c:v>
                </c:pt>
                <c:pt idx="3479">
                  <c:v>349.6999816894534</c:v>
                </c:pt>
                <c:pt idx="3480">
                  <c:v>349.7999877929687</c:v>
                </c:pt>
                <c:pt idx="3481">
                  <c:v>349.8999938964843</c:v>
                </c:pt>
                <c:pt idx="3482">
                  <c:v>350.0</c:v>
                </c:pt>
                <c:pt idx="3483">
                  <c:v>350.0999755859375</c:v>
                </c:pt>
                <c:pt idx="3484">
                  <c:v>350.1999816894534</c:v>
                </c:pt>
                <c:pt idx="3485">
                  <c:v>350.2999877929687</c:v>
                </c:pt>
                <c:pt idx="3486">
                  <c:v>350.3999938964843</c:v>
                </c:pt>
                <c:pt idx="3487">
                  <c:v>350.5</c:v>
                </c:pt>
                <c:pt idx="3488">
                  <c:v>350.5999755859375</c:v>
                </c:pt>
                <c:pt idx="3489">
                  <c:v>350.6999816894534</c:v>
                </c:pt>
                <c:pt idx="3490">
                  <c:v>350.7999877929687</c:v>
                </c:pt>
                <c:pt idx="3491">
                  <c:v>350.8999938964843</c:v>
                </c:pt>
                <c:pt idx="3492">
                  <c:v>351.0</c:v>
                </c:pt>
                <c:pt idx="3493">
                  <c:v>351.0999755859375</c:v>
                </c:pt>
                <c:pt idx="3494">
                  <c:v>351.1999816894534</c:v>
                </c:pt>
                <c:pt idx="3495">
                  <c:v>351.2999877929687</c:v>
                </c:pt>
                <c:pt idx="3496">
                  <c:v>351.3999938964843</c:v>
                </c:pt>
                <c:pt idx="3497">
                  <c:v>351.5</c:v>
                </c:pt>
                <c:pt idx="3498">
                  <c:v>351.5999755859375</c:v>
                </c:pt>
                <c:pt idx="3499">
                  <c:v>351.6999816894534</c:v>
                </c:pt>
                <c:pt idx="3500">
                  <c:v>351.7999877929687</c:v>
                </c:pt>
                <c:pt idx="3501">
                  <c:v>351.8999938964843</c:v>
                </c:pt>
                <c:pt idx="3502">
                  <c:v>352.0</c:v>
                </c:pt>
                <c:pt idx="3503">
                  <c:v>352.0999755859375</c:v>
                </c:pt>
                <c:pt idx="3504">
                  <c:v>352.1999816894534</c:v>
                </c:pt>
                <c:pt idx="3505">
                  <c:v>352.2999877929687</c:v>
                </c:pt>
                <c:pt idx="3506">
                  <c:v>352.3999938964843</c:v>
                </c:pt>
                <c:pt idx="3507">
                  <c:v>352.5</c:v>
                </c:pt>
                <c:pt idx="3508">
                  <c:v>352.5999755859375</c:v>
                </c:pt>
                <c:pt idx="3509">
                  <c:v>352.6999816894534</c:v>
                </c:pt>
                <c:pt idx="3510">
                  <c:v>352.7999877929687</c:v>
                </c:pt>
                <c:pt idx="3511">
                  <c:v>352.8999938964843</c:v>
                </c:pt>
                <c:pt idx="3512">
                  <c:v>353.0</c:v>
                </c:pt>
                <c:pt idx="3513">
                  <c:v>353.0999755859375</c:v>
                </c:pt>
                <c:pt idx="3514">
                  <c:v>353.1999816894534</c:v>
                </c:pt>
                <c:pt idx="3515">
                  <c:v>353.2999877929687</c:v>
                </c:pt>
                <c:pt idx="3516">
                  <c:v>353.3999938964843</c:v>
                </c:pt>
                <c:pt idx="3517">
                  <c:v>353.5</c:v>
                </c:pt>
                <c:pt idx="3518">
                  <c:v>353.5999755859375</c:v>
                </c:pt>
                <c:pt idx="3519">
                  <c:v>353.6999816894534</c:v>
                </c:pt>
                <c:pt idx="3520">
                  <c:v>353.7999877929687</c:v>
                </c:pt>
                <c:pt idx="3521">
                  <c:v>353.8999938964843</c:v>
                </c:pt>
                <c:pt idx="3522">
                  <c:v>354.0</c:v>
                </c:pt>
                <c:pt idx="3523">
                  <c:v>354.0999755859375</c:v>
                </c:pt>
                <c:pt idx="3524">
                  <c:v>354.1999816894534</c:v>
                </c:pt>
                <c:pt idx="3525">
                  <c:v>354.2999877929687</c:v>
                </c:pt>
                <c:pt idx="3526">
                  <c:v>354.3999938964843</c:v>
                </c:pt>
                <c:pt idx="3527">
                  <c:v>354.5</c:v>
                </c:pt>
                <c:pt idx="3528">
                  <c:v>354.5999755859375</c:v>
                </c:pt>
                <c:pt idx="3529">
                  <c:v>354.6999816894534</c:v>
                </c:pt>
                <c:pt idx="3530">
                  <c:v>354.7999877929687</c:v>
                </c:pt>
                <c:pt idx="3531">
                  <c:v>354.8999938964843</c:v>
                </c:pt>
                <c:pt idx="3532">
                  <c:v>355.0</c:v>
                </c:pt>
                <c:pt idx="3533">
                  <c:v>355.0999755859375</c:v>
                </c:pt>
                <c:pt idx="3534">
                  <c:v>355.1999816894534</c:v>
                </c:pt>
                <c:pt idx="3535">
                  <c:v>355.2999877929687</c:v>
                </c:pt>
                <c:pt idx="3536">
                  <c:v>355.3999938964843</c:v>
                </c:pt>
                <c:pt idx="3537">
                  <c:v>355.5</c:v>
                </c:pt>
                <c:pt idx="3538">
                  <c:v>355.5999755859375</c:v>
                </c:pt>
                <c:pt idx="3539">
                  <c:v>355.6999816894534</c:v>
                </c:pt>
                <c:pt idx="3540">
                  <c:v>355.7999877929687</c:v>
                </c:pt>
                <c:pt idx="3541">
                  <c:v>355.8999938964843</c:v>
                </c:pt>
                <c:pt idx="3542">
                  <c:v>356.0</c:v>
                </c:pt>
                <c:pt idx="3543">
                  <c:v>356.0999755859375</c:v>
                </c:pt>
                <c:pt idx="3544">
                  <c:v>356.1999816894534</c:v>
                </c:pt>
                <c:pt idx="3545">
                  <c:v>356.2999877929687</c:v>
                </c:pt>
                <c:pt idx="3546">
                  <c:v>356.3999938964843</c:v>
                </c:pt>
                <c:pt idx="3547">
                  <c:v>356.5</c:v>
                </c:pt>
                <c:pt idx="3548">
                  <c:v>356.5999755859375</c:v>
                </c:pt>
                <c:pt idx="3549">
                  <c:v>356.6999816894534</c:v>
                </c:pt>
                <c:pt idx="3550">
                  <c:v>356.7999877929687</c:v>
                </c:pt>
                <c:pt idx="3551">
                  <c:v>356.8999938964843</c:v>
                </c:pt>
                <c:pt idx="3552">
                  <c:v>357.0</c:v>
                </c:pt>
                <c:pt idx="3553">
                  <c:v>357.0999755859375</c:v>
                </c:pt>
                <c:pt idx="3554">
                  <c:v>357.1999816894534</c:v>
                </c:pt>
                <c:pt idx="3555">
                  <c:v>357.2999877929687</c:v>
                </c:pt>
                <c:pt idx="3556">
                  <c:v>357.3999938964843</c:v>
                </c:pt>
                <c:pt idx="3557">
                  <c:v>357.5</c:v>
                </c:pt>
                <c:pt idx="3558">
                  <c:v>357.5999755859375</c:v>
                </c:pt>
                <c:pt idx="3559">
                  <c:v>357.6999816894534</c:v>
                </c:pt>
                <c:pt idx="3560">
                  <c:v>357.7999877929687</c:v>
                </c:pt>
                <c:pt idx="3561">
                  <c:v>357.8999938964843</c:v>
                </c:pt>
                <c:pt idx="3562">
                  <c:v>358.0</c:v>
                </c:pt>
                <c:pt idx="3563">
                  <c:v>358.0999755859375</c:v>
                </c:pt>
                <c:pt idx="3564">
                  <c:v>358.1999816894534</c:v>
                </c:pt>
                <c:pt idx="3565">
                  <c:v>358.2999877929687</c:v>
                </c:pt>
                <c:pt idx="3566">
                  <c:v>358.3999938964843</c:v>
                </c:pt>
                <c:pt idx="3567">
                  <c:v>358.5</c:v>
                </c:pt>
                <c:pt idx="3568">
                  <c:v>358.5999755859375</c:v>
                </c:pt>
                <c:pt idx="3569">
                  <c:v>358.6999816894534</c:v>
                </c:pt>
                <c:pt idx="3570">
                  <c:v>358.7999877929687</c:v>
                </c:pt>
                <c:pt idx="3571">
                  <c:v>358.8999938964843</c:v>
                </c:pt>
                <c:pt idx="3572">
                  <c:v>359.0</c:v>
                </c:pt>
                <c:pt idx="3573">
                  <c:v>359.0999755859375</c:v>
                </c:pt>
                <c:pt idx="3574">
                  <c:v>359.1999816894534</c:v>
                </c:pt>
                <c:pt idx="3575">
                  <c:v>359.2999877929687</c:v>
                </c:pt>
                <c:pt idx="3576">
                  <c:v>359.3999938964843</c:v>
                </c:pt>
                <c:pt idx="3577">
                  <c:v>359.5</c:v>
                </c:pt>
                <c:pt idx="3578">
                  <c:v>359.5999755859375</c:v>
                </c:pt>
                <c:pt idx="3579">
                  <c:v>359.6999816894534</c:v>
                </c:pt>
                <c:pt idx="3580">
                  <c:v>359.7999877929687</c:v>
                </c:pt>
                <c:pt idx="3581">
                  <c:v>359.8999938964843</c:v>
                </c:pt>
                <c:pt idx="3582">
                  <c:v>360.0</c:v>
                </c:pt>
                <c:pt idx="3583">
                  <c:v>360.0999755859375</c:v>
                </c:pt>
                <c:pt idx="3584">
                  <c:v>360.1999816894534</c:v>
                </c:pt>
                <c:pt idx="3585">
                  <c:v>360.2999877929687</c:v>
                </c:pt>
                <c:pt idx="3586">
                  <c:v>360.3999938964843</c:v>
                </c:pt>
                <c:pt idx="3587">
                  <c:v>360.5</c:v>
                </c:pt>
                <c:pt idx="3588">
                  <c:v>360.5999755859375</c:v>
                </c:pt>
                <c:pt idx="3589">
                  <c:v>360.6999816894534</c:v>
                </c:pt>
                <c:pt idx="3590">
                  <c:v>360.7999877929687</c:v>
                </c:pt>
                <c:pt idx="3591">
                  <c:v>360.8999938964843</c:v>
                </c:pt>
                <c:pt idx="3592">
                  <c:v>361.0</c:v>
                </c:pt>
                <c:pt idx="3593">
                  <c:v>361.0999755859375</c:v>
                </c:pt>
                <c:pt idx="3594">
                  <c:v>361.1999816894534</c:v>
                </c:pt>
                <c:pt idx="3595">
                  <c:v>361.2999877929687</c:v>
                </c:pt>
                <c:pt idx="3596">
                  <c:v>361.3999938964843</c:v>
                </c:pt>
                <c:pt idx="3597">
                  <c:v>361.5</c:v>
                </c:pt>
                <c:pt idx="3598">
                  <c:v>361.5999755859375</c:v>
                </c:pt>
                <c:pt idx="3599">
                  <c:v>361.6999816894534</c:v>
                </c:pt>
                <c:pt idx="3600">
                  <c:v>361.7999877929687</c:v>
                </c:pt>
                <c:pt idx="3601">
                  <c:v>361.8999938964843</c:v>
                </c:pt>
                <c:pt idx="3602">
                  <c:v>362.0</c:v>
                </c:pt>
                <c:pt idx="3603">
                  <c:v>362.0999755859375</c:v>
                </c:pt>
                <c:pt idx="3604">
                  <c:v>362.1999816894534</c:v>
                </c:pt>
                <c:pt idx="3605">
                  <c:v>362.2999877929687</c:v>
                </c:pt>
                <c:pt idx="3606">
                  <c:v>362.3999938964843</c:v>
                </c:pt>
                <c:pt idx="3607">
                  <c:v>362.5</c:v>
                </c:pt>
                <c:pt idx="3608">
                  <c:v>362.5999755859375</c:v>
                </c:pt>
                <c:pt idx="3609">
                  <c:v>362.6999816894534</c:v>
                </c:pt>
                <c:pt idx="3610">
                  <c:v>362.7999877929687</c:v>
                </c:pt>
                <c:pt idx="3611">
                  <c:v>362.8999938964843</c:v>
                </c:pt>
                <c:pt idx="3612">
                  <c:v>363.0</c:v>
                </c:pt>
                <c:pt idx="3613">
                  <c:v>363.0999755859375</c:v>
                </c:pt>
                <c:pt idx="3614">
                  <c:v>363.1999816894534</c:v>
                </c:pt>
                <c:pt idx="3615">
                  <c:v>363.2999877929687</c:v>
                </c:pt>
                <c:pt idx="3616">
                  <c:v>363.3999938964843</c:v>
                </c:pt>
                <c:pt idx="3617">
                  <c:v>363.5</c:v>
                </c:pt>
                <c:pt idx="3618">
                  <c:v>363.5999755859375</c:v>
                </c:pt>
                <c:pt idx="3619">
                  <c:v>363.6999816894534</c:v>
                </c:pt>
                <c:pt idx="3620">
                  <c:v>363.7999877929687</c:v>
                </c:pt>
                <c:pt idx="3621">
                  <c:v>363.8999938964843</c:v>
                </c:pt>
                <c:pt idx="3622">
                  <c:v>364.0</c:v>
                </c:pt>
                <c:pt idx="3623">
                  <c:v>364.0999755859375</c:v>
                </c:pt>
                <c:pt idx="3624">
                  <c:v>364.1999816894534</c:v>
                </c:pt>
                <c:pt idx="3625">
                  <c:v>364.2999877929687</c:v>
                </c:pt>
                <c:pt idx="3626">
                  <c:v>364.3999938964843</c:v>
                </c:pt>
                <c:pt idx="3627">
                  <c:v>364.5</c:v>
                </c:pt>
                <c:pt idx="3628">
                  <c:v>364.5999755859375</c:v>
                </c:pt>
                <c:pt idx="3629">
                  <c:v>364.6999816894534</c:v>
                </c:pt>
                <c:pt idx="3630">
                  <c:v>364.7999877929687</c:v>
                </c:pt>
                <c:pt idx="3631">
                  <c:v>364.8999938964843</c:v>
                </c:pt>
                <c:pt idx="3632">
                  <c:v>365.0</c:v>
                </c:pt>
                <c:pt idx="3633">
                  <c:v>365.0999755859375</c:v>
                </c:pt>
                <c:pt idx="3634">
                  <c:v>365.1999816894534</c:v>
                </c:pt>
                <c:pt idx="3635">
                  <c:v>365.2999877929687</c:v>
                </c:pt>
                <c:pt idx="3636">
                  <c:v>365.3999938964843</c:v>
                </c:pt>
                <c:pt idx="3637">
                  <c:v>365.5</c:v>
                </c:pt>
                <c:pt idx="3638">
                  <c:v>365.5999755859375</c:v>
                </c:pt>
                <c:pt idx="3639">
                  <c:v>365.6999816894534</c:v>
                </c:pt>
                <c:pt idx="3640">
                  <c:v>365.7999877929687</c:v>
                </c:pt>
                <c:pt idx="3641">
                  <c:v>365.8999938964843</c:v>
                </c:pt>
                <c:pt idx="3642">
                  <c:v>366.0</c:v>
                </c:pt>
                <c:pt idx="3643">
                  <c:v>366.0999755859375</c:v>
                </c:pt>
                <c:pt idx="3644">
                  <c:v>366.1999816894534</c:v>
                </c:pt>
                <c:pt idx="3645">
                  <c:v>366.2999877929687</c:v>
                </c:pt>
                <c:pt idx="3646">
                  <c:v>366.3999938964843</c:v>
                </c:pt>
                <c:pt idx="3647">
                  <c:v>366.5</c:v>
                </c:pt>
                <c:pt idx="3648">
                  <c:v>366.5999755859375</c:v>
                </c:pt>
                <c:pt idx="3649">
                  <c:v>366.6999816894534</c:v>
                </c:pt>
                <c:pt idx="3650">
                  <c:v>366.7999877929687</c:v>
                </c:pt>
                <c:pt idx="3651">
                  <c:v>366.8999938964843</c:v>
                </c:pt>
                <c:pt idx="3652">
                  <c:v>367.0</c:v>
                </c:pt>
                <c:pt idx="3653">
                  <c:v>367.0999755859375</c:v>
                </c:pt>
                <c:pt idx="3654">
                  <c:v>367.1999816894534</c:v>
                </c:pt>
                <c:pt idx="3655">
                  <c:v>367.2999877929687</c:v>
                </c:pt>
                <c:pt idx="3656">
                  <c:v>367.3999938964843</c:v>
                </c:pt>
                <c:pt idx="3657">
                  <c:v>367.5</c:v>
                </c:pt>
                <c:pt idx="3658">
                  <c:v>367.5999755859375</c:v>
                </c:pt>
                <c:pt idx="3659">
                  <c:v>367.6999816894534</c:v>
                </c:pt>
                <c:pt idx="3660">
                  <c:v>367.7999877929687</c:v>
                </c:pt>
                <c:pt idx="3661">
                  <c:v>367.8999938964843</c:v>
                </c:pt>
                <c:pt idx="3662">
                  <c:v>368.0</c:v>
                </c:pt>
                <c:pt idx="3663">
                  <c:v>368.0999755859375</c:v>
                </c:pt>
                <c:pt idx="3664">
                  <c:v>368.1999816894534</c:v>
                </c:pt>
                <c:pt idx="3665">
                  <c:v>368.2999877929687</c:v>
                </c:pt>
                <c:pt idx="3666">
                  <c:v>368.3999938964843</c:v>
                </c:pt>
                <c:pt idx="3667">
                  <c:v>368.5</c:v>
                </c:pt>
                <c:pt idx="3668">
                  <c:v>368.5999755859375</c:v>
                </c:pt>
                <c:pt idx="3669">
                  <c:v>368.6999816894534</c:v>
                </c:pt>
                <c:pt idx="3670">
                  <c:v>368.7999877929687</c:v>
                </c:pt>
                <c:pt idx="3671">
                  <c:v>368.8999938964843</c:v>
                </c:pt>
                <c:pt idx="3672">
                  <c:v>369.0</c:v>
                </c:pt>
                <c:pt idx="3673">
                  <c:v>369.0999755859375</c:v>
                </c:pt>
                <c:pt idx="3674">
                  <c:v>369.1999816894534</c:v>
                </c:pt>
                <c:pt idx="3675">
                  <c:v>369.2999877929687</c:v>
                </c:pt>
                <c:pt idx="3676">
                  <c:v>369.3999938964843</c:v>
                </c:pt>
                <c:pt idx="3677">
                  <c:v>369.5</c:v>
                </c:pt>
                <c:pt idx="3678">
                  <c:v>369.5999755859375</c:v>
                </c:pt>
                <c:pt idx="3679">
                  <c:v>369.6999816894534</c:v>
                </c:pt>
                <c:pt idx="3680">
                  <c:v>369.7999877929687</c:v>
                </c:pt>
                <c:pt idx="3681">
                  <c:v>369.8999938964843</c:v>
                </c:pt>
                <c:pt idx="3682">
                  <c:v>370.0</c:v>
                </c:pt>
                <c:pt idx="3683">
                  <c:v>370.0999755859375</c:v>
                </c:pt>
                <c:pt idx="3684">
                  <c:v>370.1999816894534</c:v>
                </c:pt>
                <c:pt idx="3685">
                  <c:v>370.2999877929687</c:v>
                </c:pt>
                <c:pt idx="3686">
                  <c:v>370.3999938964843</c:v>
                </c:pt>
                <c:pt idx="3687">
                  <c:v>370.5</c:v>
                </c:pt>
                <c:pt idx="3688">
                  <c:v>370.5999755859375</c:v>
                </c:pt>
                <c:pt idx="3689">
                  <c:v>370.6999816894534</c:v>
                </c:pt>
                <c:pt idx="3690">
                  <c:v>370.7999877929687</c:v>
                </c:pt>
                <c:pt idx="3691">
                  <c:v>370.8999938964843</c:v>
                </c:pt>
                <c:pt idx="3692">
                  <c:v>371.0</c:v>
                </c:pt>
                <c:pt idx="3693">
                  <c:v>371.0999755859375</c:v>
                </c:pt>
                <c:pt idx="3694">
                  <c:v>371.1999816894534</c:v>
                </c:pt>
                <c:pt idx="3695">
                  <c:v>371.2999877929687</c:v>
                </c:pt>
                <c:pt idx="3696">
                  <c:v>371.3999938964843</c:v>
                </c:pt>
                <c:pt idx="3697">
                  <c:v>371.5</c:v>
                </c:pt>
                <c:pt idx="3698">
                  <c:v>371.5999755859375</c:v>
                </c:pt>
                <c:pt idx="3699">
                  <c:v>371.6999816894534</c:v>
                </c:pt>
                <c:pt idx="3700">
                  <c:v>371.7999877929687</c:v>
                </c:pt>
                <c:pt idx="3701">
                  <c:v>371.8999938964843</c:v>
                </c:pt>
                <c:pt idx="3702">
                  <c:v>372.0</c:v>
                </c:pt>
                <c:pt idx="3703">
                  <c:v>372.0999755859375</c:v>
                </c:pt>
                <c:pt idx="3704">
                  <c:v>372.1999816894534</c:v>
                </c:pt>
                <c:pt idx="3705">
                  <c:v>372.2999877929687</c:v>
                </c:pt>
                <c:pt idx="3706">
                  <c:v>372.3999938964843</c:v>
                </c:pt>
                <c:pt idx="3707">
                  <c:v>372.5</c:v>
                </c:pt>
                <c:pt idx="3708">
                  <c:v>372.5999755859375</c:v>
                </c:pt>
                <c:pt idx="3709">
                  <c:v>372.6999816894534</c:v>
                </c:pt>
                <c:pt idx="3710">
                  <c:v>372.7999877929687</c:v>
                </c:pt>
                <c:pt idx="3711">
                  <c:v>372.8999938964843</c:v>
                </c:pt>
                <c:pt idx="3712">
                  <c:v>373.0</c:v>
                </c:pt>
                <c:pt idx="3713">
                  <c:v>373.0999755859375</c:v>
                </c:pt>
                <c:pt idx="3714">
                  <c:v>373.1999816894534</c:v>
                </c:pt>
                <c:pt idx="3715">
                  <c:v>373.2999877929687</c:v>
                </c:pt>
                <c:pt idx="3716">
                  <c:v>373.3999938964843</c:v>
                </c:pt>
                <c:pt idx="3717">
                  <c:v>373.5</c:v>
                </c:pt>
                <c:pt idx="3718">
                  <c:v>373.5999755859375</c:v>
                </c:pt>
                <c:pt idx="3719">
                  <c:v>373.6999816894534</c:v>
                </c:pt>
                <c:pt idx="3720">
                  <c:v>373.7999877929687</c:v>
                </c:pt>
                <c:pt idx="3721">
                  <c:v>373.8999938964843</c:v>
                </c:pt>
                <c:pt idx="3722">
                  <c:v>374.0</c:v>
                </c:pt>
                <c:pt idx="3723">
                  <c:v>374.0999755859375</c:v>
                </c:pt>
                <c:pt idx="3724">
                  <c:v>374.1999816894534</c:v>
                </c:pt>
                <c:pt idx="3725">
                  <c:v>374.2999877929687</c:v>
                </c:pt>
                <c:pt idx="3726">
                  <c:v>374.3999938964843</c:v>
                </c:pt>
                <c:pt idx="3727">
                  <c:v>374.5</c:v>
                </c:pt>
                <c:pt idx="3728">
                  <c:v>374.5999755859375</c:v>
                </c:pt>
                <c:pt idx="3729">
                  <c:v>374.6999816894534</c:v>
                </c:pt>
                <c:pt idx="3730">
                  <c:v>374.7999877929687</c:v>
                </c:pt>
                <c:pt idx="3731">
                  <c:v>374.8999938964843</c:v>
                </c:pt>
                <c:pt idx="3732">
                  <c:v>375.0</c:v>
                </c:pt>
                <c:pt idx="3733">
                  <c:v>375.0999755859375</c:v>
                </c:pt>
                <c:pt idx="3734">
                  <c:v>375.1999816894534</c:v>
                </c:pt>
                <c:pt idx="3735">
                  <c:v>375.2999877929687</c:v>
                </c:pt>
                <c:pt idx="3736">
                  <c:v>375.3999938964843</c:v>
                </c:pt>
                <c:pt idx="3737">
                  <c:v>375.5</c:v>
                </c:pt>
                <c:pt idx="3738">
                  <c:v>375.5999755859375</c:v>
                </c:pt>
                <c:pt idx="3739">
                  <c:v>375.6999816894534</c:v>
                </c:pt>
                <c:pt idx="3740">
                  <c:v>375.7999877929687</c:v>
                </c:pt>
                <c:pt idx="3741">
                  <c:v>375.8999938964843</c:v>
                </c:pt>
                <c:pt idx="3742">
                  <c:v>376.0</c:v>
                </c:pt>
                <c:pt idx="3743">
                  <c:v>376.0999755859375</c:v>
                </c:pt>
                <c:pt idx="3744">
                  <c:v>376.1999816894534</c:v>
                </c:pt>
                <c:pt idx="3745">
                  <c:v>376.2999877929687</c:v>
                </c:pt>
                <c:pt idx="3746">
                  <c:v>376.3999938964843</c:v>
                </c:pt>
                <c:pt idx="3747">
                  <c:v>376.5</c:v>
                </c:pt>
                <c:pt idx="3748">
                  <c:v>376.5999755859375</c:v>
                </c:pt>
                <c:pt idx="3749">
                  <c:v>376.6999816894534</c:v>
                </c:pt>
                <c:pt idx="3750">
                  <c:v>376.7999877929687</c:v>
                </c:pt>
                <c:pt idx="3751">
                  <c:v>376.8999938964843</c:v>
                </c:pt>
                <c:pt idx="3752">
                  <c:v>377.0</c:v>
                </c:pt>
                <c:pt idx="3753">
                  <c:v>377.0999755859375</c:v>
                </c:pt>
                <c:pt idx="3754">
                  <c:v>377.1999816894534</c:v>
                </c:pt>
                <c:pt idx="3755">
                  <c:v>377.2999877929687</c:v>
                </c:pt>
                <c:pt idx="3756">
                  <c:v>377.3999938964843</c:v>
                </c:pt>
                <c:pt idx="3757">
                  <c:v>377.5</c:v>
                </c:pt>
                <c:pt idx="3758">
                  <c:v>377.5999755859375</c:v>
                </c:pt>
                <c:pt idx="3759">
                  <c:v>377.6999816894534</c:v>
                </c:pt>
                <c:pt idx="3760">
                  <c:v>377.7999877929687</c:v>
                </c:pt>
                <c:pt idx="3761">
                  <c:v>377.8999938964843</c:v>
                </c:pt>
                <c:pt idx="3762">
                  <c:v>378.0</c:v>
                </c:pt>
                <c:pt idx="3763">
                  <c:v>378.0999755859375</c:v>
                </c:pt>
                <c:pt idx="3764">
                  <c:v>378.1999816894534</c:v>
                </c:pt>
                <c:pt idx="3765">
                  <c:v>378.2999877929687</c:v>
                </c:pt>
                <c:pt idx="3766">
                  <c:v>378.3999938964843</c:v>
                </c:pt>
                <c:pt idx="3767">
                  <c:v>378.5</c:v>
                </c:pt>
                <c:pt idx="3768">
                  <c:v>378.5999755859375</c:v>
                </c:pt>
                <c:pt idx="3769">
                  <c:v>378.6999816894534</c:v>
                </c:pt>
                <c:pt idx="3770">
                  <c:v>378.7999877929687</c:v>
                </c:pt>
                <c:pt idx="3771">
                  <c:v>378.8999938964843</c:v>
                </c:pt>
                <c:pt idx="3772">
                  <c:v>379.0</c:v>
                </c:pt>
                <c:pt idx="3773">
                  <c:v>379.0999755859375</c:v>
                </c:pt>
                <c:pt idx="3774">
                  <c:v>379.1999816894534</c:v>
                </c:pt>
                <c:pt idx="3775">
                  <c:v>379.2999877929687</c:v>
                </c:pt>
                <c:pt idx="3776">
                  <c:v>379.3999938964843</c:v>
                </c:pt>
                <c:pt idx="3777">
                  <c:v>379.5</c:v>
                </c:pt>
                <c:pt idx="3778">
                  <c:v>379.5999755859375</c:v>
                </c:pt>
                <c:pt idx="3779">
                  <c:v>379.6999816894534</c:v>
                </c:pt>
                <c:pt idx="3780">
                  <c:v>379.7999877929687</c:v>
                </c:pt>
                <c:pt idx="3781">
                  <c:v>379.8999938964843</c:v>
                </c:pt>
                <c:pt idx="3782">
                  <c:v>380.0</c:v>
                </c:pt>
                <c:pt idx="3783">
                  <c:v>380.0999755859375</c:v>
                </c:pt>
                <c:pt idx="3784">
                  <c:v>380.1999816894534</c:v>
                </c:pt>
                <c:pt idx="3785">
                  <c:v>380.2999877929687</c:v>
                </c:pt>
                <c:pt idx="3786">
                  <c:v>380.3999938964843</c:v>
                </c:pt>
                <c:pt idx="3787">
                  <c:v>380.5</c:v>
                </c:pt>
                <c:pt idx="3788">
                  <c:v>380.5999755859375</c:v>
                </c:pt>
                <c:pt idx="3789">
                  <c:v>380.6999816894534</c:v>
                </c:pt>
                <c:pt idx="3790">
                  <c:v>380.7999877929687</c:v>
                </c:pt>
                <c:pt idx="3791">
                  <c:v>380.8999938964843</c:v>
                </c:pt>
                <c:pt idx="3792">
                  <c:v>381.0</c:v>
                </c:pt>
                <c:pt idx="3793">
                  <c:v>381.0999755859375</c:v>
                </c:pt>
                <c:pt idx="3794">
                  <c:v>381.1999816894534</c:v>
                </c:pt>
                <c:pt idx="3795">
                  <c:v>381.2999877929687</c:v>
                </c:pt>
                <c:pt idx="3796">
                  <c:v>381.3999938964843</c:v>
                </c:pt>
                <c:pt idx="3797">
                  <c:v>381.5</c:v>
                </c:pt>
                <c:pt idx="3798">
                  <c:v>381.5999755859375</c:v>
                </c:pt>
                <c:pt idx="3799">
                  <c:v>381.6999816894534</c:v>
                </c:pt>
                <c:pt idx="3800">
                  <c:v>381.7999877929687</c:v>
                </c:pt>
                <c:pt idx="3801">
                  <c:v>381.8999938964843</c:v>
                </c:pt>
                <c:pt idx="3802">
                  <c:v>382.0</c:v>
                </c:pt>
                <c:pt idx="3803">
                  <c:v>382.0999755859375</c:v>
                </c:pt>
                <c:pt idx="3804">
                  <c:v>382.1999816894534</c:v>
                </c:pt>
                <c:pt idx="3805">
                  <c:v>382.2999877929687</c:v>
                </c:pt>
                <c:pt idx="3806">
                  <c:v>382.3999938964843</c:v>
                </c:pt>
                <c:pt idx="3807">
                  <c:v>382.5</c:v>
                </c:pt>
                <c:pt idx="3808">
                  <c:v>382.5999755859375</c:v>
                </c:pt>
                <c:pt idx="3809">
                  <c:v>382.6999816894534</c:v>
                </c:pt>
                <c:pt idx="3810">
                  <c:v>382.7999877929687</c:v>
                </c:pt>
                <c:pt idx="3811">
                  <c:v>382.8999938964843</c:v>
                </c:pt>
                <c:pt idx="3812">
                  <c:v>383.0</c:v>
                </c:pt>
                <c:pt idx="3813">
                  <c:v>383.0999755859375</c:v>
                </c:pt>
                <c:pt idx="3814">
                  <c:v>383.1999816894534</c:v>
                </c:pt>
                <c:pt idx="3815">
                  <c:v>383.2999877929687</c:v>
                </c:pt>
                <c:pt idx="3816">
                  <c:v>383.3999938964843</c:v>
                </c:pt>
                <c:pt idx="3817">
                  <c:v>383.5</c:v>
                </c:pt>
                <c:pt idx="3818">
                  <c:v>383.5999755859375</c:v>
                </c:pt>
                <c:pt idx="3819">
                  <c:v>383.6999816894534</c:v>
                </c:pt>
                <c:pt idx="3820">
                  <c:v>383.7999877929687</c:v>
                </c:pt>
                <c:pt idx="3821">
                  <c:v>383.8999938964843</c:v>
                </c:pt>
                <c:pt idx="3822">
                  <c:v>384.0</c:v>
                </c:pt>
                <c:pt idx="3823">
                  <c:v>384.0999755859375</c:v>
                </c:pt>
                <c:pt idx="3824">
                  <c:v>384.1999816894534</c:v>
                </c:pt>
                <c:pt idx="3825">
                  <c:v>384.2999877929687</c:v>
                </c:pt>
                <c:pt idx="3826">
                  <c:v>384.3999938964843</c:v>
                </c:pt>
                <c:pt idx="3827">
                  <c:v>384.5</c:v>
                </c:pt>
                <c:pt idx="3828">
                  <c:v>384.5999755859375</c:v>
                </c:pt>
                <c:pt idx="3829">
                  <c:v>384.6999816894534</c:v>
                </c:pt>
                <c:pt idx="3830">
                  <c:v>384.7999877929687</c:v>
                </c:pt>
                <c:pt idx="3831">
                  <c:v>384.8999938964843</c:v>
                </c:pt>
                <c:pt idx="3832">
                  <c:v>385.0</c:v>
                </c:pt>
                <c:pt idx="3833">
                  <c:v>385.0999755859375</c:v>
                </c:pt>
                <c:pt idx="3834">
                  <c:v>385.1999816894534</c:v>
                </c:pt>
                <c:pt idx="3835">
                  <c:v>385.2999877929687</c:v>
                </c:pt>
                <c:pt idx="3836">
                  <c:v>385.3999938964843</c:v>
                </c:pt>
                <c:pt idx="3837">
                  <c:v>385.5</c:v>
                </c:pt>
                <c:pt idx="3838">
                  <c:v>385.5999755859375</c:v>
                </c:pt>
                <c:pt idx="3839">
                  <c:v>385.6999816894534</c:v>
                </c:pt>
                <c:pt idx="3840">
                  <c:v>385.7999877929687</c:v>
                </c:pt>
                <c:pt idx="3841">
                  <c:v>385.8999938964843</c:v>
                </c:pt>
                <c:pt idx="3842">
                  <c:v>386.0</c:v>
                </c:pt>
                <c:pt idx="3843">
                  <c:v>386.0999755859375</c:v>
                </c:pt>
                <c:pt idx="3844">
                  <c:v>386.1999816894534</c:v>
                </c:pt>
                <c:pt idx="3845">
                  <c:v>386.2999877929687</c:v>
                </c:pt>
                <c:pt idx="3846">
                  <c:v>386.3999938964843</c:v>
                </c:pt>
                <c:pt idx="3847">
                  <c:v>386.5</c:v>
                </c:pt>
                <c:pt idx="3848">
                  <c:v>386.5999755859375</c:v>
                </c:pt>
                <c:pt idx="3849">
                  <c:v>386.6999816894534</c:v>
                </c:pt>
                <c:pt idx="3850">
                  <c:v>386.7999877929687</c:v>
                </c:pt>
                <c:pt idx="3851">
                  <c:v>386.8999938964843</c:v>
                </c:pt>
                <c:pt idx="3852">
                  <c:v>387.0</c:v>
                </c:pt>
                <c:pt idx="3853">
                  <c:v>387.0999755859375</c:v>
                </c:pt>
                <c:pt idx="3854">
                  <c:v>387.1999816894534</c:v>
                </c:pt>
                <c:pt idx="3855">
                  <c:v>387.2999877929687</c:v>
                </c:pt>
                <c:pt idx="3856">
                  <c:v>387.3999938964843</c:v>
                </c:pt>
                <c:pt idx="3857">
                  <c:v>387.5</c:v>
                </c:pt>
                <c:pt idx="3858">
                  <c:v>387.5999755859375</c:v>
                </c:pt>
                <c:pt idx="3859">
                  <c:v>387.6999816894534</c:v>
                </c:pt>
                <c:pt idx="3860">
                  <c:v>387.7999877929687</c:v>
                </c:pt>
                <c:pt idx="3861">
                  <c:v>387.8999938964843</c:v>
                </c:pt>
                <c:pt idx="3862">
                  <c:v>388.0</c:v>
                </c:pt>
                <c:pt idx="3863">
                  <c:v>388.0999755859375</c:v>
                </c:pt>
                <c:pt idx="3864">
                  <c:v>388.1999816894534</c:v>
                </c:pt>
                <c:pt idx="3865">
                  <c:v>388.2999877929687</c:v>
                </c:pt>
                <c:pt idx="3866">
                  <c:v>388.3999938964843</c:v>
                </c:pt>
                <c:pt idx="3867">
                  <c:v>388.5</c:v>
                </c:pt>
                <c:pt idx="3868">
                  <c:v>388.5999755859375</c:v>
                </c:pt>
                <c:pt idx="3869">
                  <c:v>388.6999816894534</c:v>
                </c:pt>
                <c:pt idx="3870">
                  <c:v>388.7999877929687</c:v>
                </c:pt>
                <c:pt idx="3871">
                  <c:v>388.8999938964843</c:v>
                </c:pt>
                <c:pt idx="3872">
                  <c:v>389.0</c:v>
                </c:pt>
                <c:pt idx="3873">
                  <c:v>389.0999755859375</c:v>
                </c:pt>
                <c:pt idx="3874">
                  <c:v>389.1999816894534</c:v>
                </c:pt>
                <c:pt idx="3875">
                  <c:v>389.2999877929687</c:v>
                </c:pt>
                <c:pt idx="3876">
                  <c:v>389.3999938964843</c:v>
                </c:pt>
                <c:pt idx="3877">
                  <c:v>389.5</c:v>
                </c:pt>
                <c:pt idx="3878">
                  <c:v>389.5999755859375</c:v>
                </c:pt>
                <c:pt idx="3879">
                  <c:v>389.6999816894534</c:v>
                </c:pt>
                <c:pt idx="3880">
                  <c:v>389.7999877929687</c:v>
                </c:pt>
                <c:pt idx="3881">
                  <c:v>389.8999938964843</c:v>
                </c:pt>
                <c:pt idx="3882">
                  <c:v>390.0</c:v>
                </c:pt>
                <c:pt idx="3883">
                  <c:v>390.0999755859375</c:v>
                </c:pt>
                <c:pt idx="3884">
                  <c:v>390.1999816894534</c:v>
                </c:pt>
                <c:pt idx="3885">
                  <c:v>390.2999877929687</c:v>
                </c:pt>
                <c:pt idx="3886">
                  <c:v>390.3999938964843</c:v>
                </c:pt>
                <c:pt idx="3887">
                  <c:v>390.5</c:v>
                </c:pt>
                <c:pt idx="3888">
                  <c:v>390.5999755859375</c:v>
                </c:pt>
                <c:pt idx="3889">
                  <c:v>390.6999816894534</c:v>
                </c:pt>
                <c:pt idx="3890">
                  <c:v>390.7999877929687</c:v>
                </c:pt>
                <c:pt idx="3891">
                  <c:v>390.8999938964843</c:v>
                </c:pt>
                <c:pt idx="3892">
                  <c:v>391.0</c:v>
                </c:pt>
                <c:pt idx="3893">
                  <c:v>391.0999755859375</c:v>
                </c:pt>
                <c:pt idx="3894">
                  <c:v>391.1999816894534</c:v>
                </c:pt>
                <c:pt idx="3895">
                  <c:v>391.2999877929687</c:v>
                </c:pt>
                <c:pt idx="3896">
                  <c:v>391.3999938964843</c:v>
                </c:pt>
                <c:pt idx="3897">
                  <c:v>391.5</c:v>
                </c:pt>
                <c:pt idx="3898">
                  <c:v>391.5999755859375</c:v>
                </c:pt>
                <c:pt idx="3899">
                  <c:v>391.6999816894534</c:v>
                </c:pt>
                <c:pt idx="3900">
                  <c:v>391.7999877929687</c:v>
                </c:pt>
                <c:pt idx="3901">
                  <c:v>391.8999938964843</c:v>
                </c:pt>
                <c:pt idx="3902">
                  <c:v>392.0</c:v>
                </c:pt>
                <c:pt idx="3903">
                  <c:v>392.0999755859375</c:v>
                </c:pt>
                <c:pt idx="3904">
                  <c:v>392.1999816894534</c:v>
                </c:pt>
                <c:pt idx="3905">
                  <c:v>392.2999877929687</c:v>
                </c:pt>
                <c:pt idx="3906">
                  <c:v>392.3999938964843</c:v>
                </c:pt>
                <c:pt idx="3907">
                  <c:v>392.5</c:v>
                </c:pt>
                <c:pt idx="3908">
                  <c:v>392.5999755859375</c:v>
                </c:pt>
                <c:pt idx="3909">
                  <c:v>392.6999816894534</c:v>
                </c:pt>
                <c:pt idx="3910">
                  <c:v>392.7999877929687</c:v>
                </c:pt>
                <c:pt idx="3911">
                  <c:v>392.8999938964843</c:v>
                </c:pt>
                <c:pt idx="3912">
                  <c:v>393.0</c:v>
                </c:pt>
                <c:pt idx="3913">
                  <c:v>393.0999755859375</c:v>
                </c:pt>
                <c:pt idx="3914">
                  <c:v>393.1999816894534</c:v>
                </c:pt>
                <c:pt idx="3915">
                  <c:v>393.2999877929687</c:v>
                </c:pt>
                <c:pt idx="3916">
                  <c:v>393.3999938964843</c:v>
                </c:pt>
                <c:pt idx="3917">
                  <c:v>393.5</c:v>
                </c:pt>
                <c:pt idx="3918">
                  <c:v>393.5999755859375</c:v>
                </c:pt>
                <c:pt idx="3919">
                  <c:v>393.6999816894534</c:v>
                </c:pt>
                <c:pt idx="3920">
                  <c:v>393.7999877929687</c:v>
                </c:pt>
                <c:pt idx="3921">
                  <c:v>393.8999938964843</c:v>
                </c:pt>
                <c:pt idx="3922">
                  <c:v>394.0</c:v>
                </c:pt>
                <c:pt idx="3923">
                  <c:v>394.0999755859375</c:v>
                </c:pt>
                <c:pt idx="3924">
                  <c:v>394.1999816894534</c:v>
                </c:pt>
                <c:pt idx="3925">
                  <c:v>394.2999877929687</c:v>
                </c:pt>
                <c:pt idx="3926">
                  <c:v>394.3999938964843</c:v>
                </c:pt>
                <c:pt idx="3927">
                  <c:v>394.5</c:v>
                </c:pt>
                <c:pt idx="3928">
                  <c:v>394.5999755859375</c:v>
                </c:pt>
                <c:pt idx="3929">
                  <c:v>394.6999816894534</c:v>
                </c:pt>
                <c:pt idx="3930">
                  <c:v>394.7999877929687</c:v>
                </c:pt>
                <c:pt idx="3931">
                  <c:v>394.8999938964843</c:v>
                </c:pt>
                <c:pt idx="3932">
                  <c:v>395.0</c:v>
                </c:pt>
                <c:pt idx="3933">
                  <c:v>395.0999755859375</c:v>
                </c:pt>
                <c:pt idx="3934">
                  <c:v>395.1999816894534</c:v>
                </c:pt>
                <c:pt idx="3935">
                  <c:v>395.2999877929687</c:v>
                </c:pt>
                <c:pt idx="3936">
                  <c:v>395.3999938964843</c:v>
                </c:pt>
                <c:pt idx="3937">
                  <c:v>395.5</c:v>
                </c:pt>
                <c:pt idx="3938">
                  <c:v>395.5999755859375</c:v>
                </c:pt>
                <c:pt idx="3939">
                  <c:v>395.6999816894534</c:v>
                </c:pt>
                <c:pt idx="3940">
                  <c:v>395.7999877929687</c:v>
                </c:pt>
                <c:pt idx="3941">
                  <c:v>395.8999938964843</c:v>
                </c:pt>
                <c:pt idx="3942">
                  <c:v>396.0</c:v>
                </c:pt>
                <c:pt idx="3943">
                  <c:v>396.0999755859375</c:v>
                </c:pt>
                <c:pt idx="3944">
                  <c:v>396.1999816894534</c:v>
                </c:pt>
                <c:pt idx="3945">
                  <c:v>396.2999877929687</c:v>
                </c:pt>
                <c:pt idx="3946">
                  <c:v>396.3999938964843</c:v>
                </c:pt>
                <c:pt idx="3947">
                  <c:v>396.5</c:v>
                </c:pt>
                <c:pt idx="3948">
                  <c:v>396.5999755859375</c:v>
                </c:pt>
                <c:pt idx="3949">
                  <c:v>396.6999816894534</c:v>
                </c:pt>
                <c:pt idx="3950">
                  <c:v>396.7999877929687</c:v>
                </c:pt>
                <c:pt idx="3951">
                  <c:v>396.8999938964843</c:v>
                </c:pt>
                <c:pt idx="3952">
                  <c:v>397.0</c:v>
                </c:pt>
                <c:pt idx="3953">
                  <c:v>397.0999755859375</c:v>
                </c:pt>
                <c:pt idx="3954">
                  <c:v>397.1999816894534</c:v>
                </c:pt>
                <c:pt idx="3955">
                  <c:v>397.2999877929687</c:v>
                </c:pt>
                <c:pt idx="3956">
                  <c:v>397.3999938964843</c:v>
                </c:pt>
                <c:pt idx="3957">
                  <c:v>397.5</c:v>
                </c:pt>
                <c:pt idx="3958">
                  <c:v>397.5999755859375</c:v>
                </c:pt>
                <c:pt idx="3959">
                  <c:v>397.6999816894534</c:v>
                </c:pt>
                <c:pt idx="3960">
                  <c:v>397.7999877929687</c:v>
                </c:pt>
                <c:pt idx="3961">
                  <c:v>397.8999938964843</c:v>
                </c:pt>
                <c:pt idx="3962">
                  <c:v>398.0</c:v>
                </c:pt>
                <c:pt idx="3963">
                  <c:v>398.0999755859375</c:v>
                </c:pt>
                <c:pt idx="3964">
                  <c:v>398.1999816894534</c:v>
                </c:pt>
                <c:pt idx="3965">
                  <c:v>398.2999877929687</c:v>
                </c:pt>
                <c:pt idx="3966">
                  <c:v>398.3999938964843</c:v>
                </c:pt>
                <c:pt idx="3967">
                  <c:v>398.5</c:v>
                </c:pt>
                <c:pt idx="3968">
                  <c:v>398.5999755859375</c:v>
                </c:pt>
                <c:pt idx="3969">
                  <c:v>398.6999816894534</c:v>
                </c:pt>
                <c:pt idx="3970">
                  <c:v>398.7999877929687</c:v>
                </c:pt>
                <c:pt idx="3971">
                  <c:v>398.8999938964843</c:v>
                </c:pt>
                <c:pt idx="3972">
                  <c:v>399.0</c:v>
                </c:pt>
                <c:pt idx="3973">
                  <c:v>399.0999755859375</c:v>
                </c:pt>
                <c:pt idx="3974">
                  <c:v>399.1999816894534</c:v>
                </c:pt>
                <c:pt idx="3975">
                  <c:v>399.2999877929687</c:v>
                </c:pt>
                <c:pt idx="3976">
                  <c:v>399.3999938964843</c:v>
                </c:pt>
                <c:pt idx="3977">
                  <c:v>399.5</c:v>
                </c:pt>
                <c:pt idx="3978">
                  <c:v>399.5999755859375</c:v>
                </c:pt>
                <c:pt idx="3979">
                  <c:v>399.6999816894534</c:v>
                </c:pt>
                <c:pt idx="3980">
                  <c:v>399.7999877929687</c:v>
                </c:pt>
                <c:pt idx="3981">
                  <c:v>399.8999938964843</c:v>
                </c:pt>
                <c:pt idx="3982">
                  <c:v>400.0</c:v>
                </c:pt>
                <c:pt idx="3983">
                  <c:v>400.0999755859375</c:v>
                </c:pt>
                <c:pt idx="3984">
                  <c:v>400.1999816894534</c:v>
                </c:pt>
                <c:pt idx="3985">
                  <c:v>400.2999877929687</c:v>
                </c:pt>
                <c:pt idx="3986">
                  <c:v>400.3999938964843</c:v>
                </c:pt>
                <c:pt idx="3987">
                  <c:v>400.5</c:v>
                </c:pt>
                <c:pt idx="3988">
                  <c:v>400.5999755859375</c:v>
                </c:pt>
                <c:pt idx="3989">
                  <c:v>400.6999816894534</c:v>
                </c:pt>
                <c:pt idx="3990">
                  <c:v>400.7999877929687</c:v>
                </c:pt>
                <c:pt idx="3991">
                  <c:v>400.8999938964843</c:v>
                </c:pt>
                <c:pt idx="3992">
                  <c:v>401.0</c:v>
                </c:pt>
                <c:pt idx="3993">
                  <c:v>401.0999755859375</c:v>
                </c:pt>
                <c:pt idx="3994">
                  <c:v>401.1999816894534</c:v>
                </c:pt>
                <c:pt idx="3995">
                  <c:v>401.2999877929687</c:v>
                </c:pt>
                <c:pt idx="3996">
                  <c:v>401.3999938964843</c:v>
                </c:pt>
              </c:numCache>
            </c:numRef>
          </c:xVal>
          <c:yVal>
            <c:numRef>
              <c:f>Sheet1!$R$2:$R$3998</c:f>
              <c:numCache>
                <c:formatCode>General</c:formatCode>
                <c:ptCount val="3997"/>
                <c:pt idx="0">
                  <c:v>0.265423545668052</c:v>
                </c:pt>
                <c:pt idx="1">
                  <c:v>0.280148702482323</c:v>
                </c:pt>
                <c:pt idx="2">
                  <c:v>0.294872270350163</c:v>
                </c:pt>
                <c:pt idx="3">
                  <c:v>0.309593125232905</c:v>
                </c:pt>
                <c:pt idx="4">
                  <c:v>0.324312389332053</c:v>
                </c:pt>
                <c:pt idx="5">
                  <c:v>0.339028938849164</c:v>
                </c:pt>
                <c:pt idx="6">
                  <c:v>0.353743334474423</c:v>
                </c:pt>
                <c:pt idx="7">
                  <c:v>0.368456136569348</c:v>
                </c:pt>
                <c:pt idx="8">
                  <c:v>0.383166221828498</c:v>
                </c:pt>
                <c:pt idx="9">
                  <c:v>0.397874711725984</c:v>
                </c:pt>
                <c:pt idx="10">
                  <c:v>0.412580483301885</c:v>
                </c:pt>
                <c:pt idx="11">
                  <c:v>0.427284096879765</c:v>
                </c:pt>
                <c:pt idx="12">
                  <c:v>0.441986112374308</c:v>
                </c:pt>
                <c:pt idx="13">
                  <c:v>0.456685407305737</c:v>
                </c:pt>
                <c:pt idx="14">
                  <c:v>0.471383102327643</c:v>
                </c:pt>
                <c:pt idx="15">
                  <c:v>0.486078075289869</c:v>
                </c:pt>
                <c:pt idx="16">
                  <c:v>0.50077088606271</c:v>
                </c:pt>
                <c:pt idx="17">
                  <c:v>0.515462094186529</c:v>
                </c:pt>
                <c:pt idx="18">
                  <c:v>0.530150577997055</c:v>
                </c:pt>
                <c:pt idx="19">
                  <c:v>0.544837457280416</c:v>
                </c:pt>
                <c:pt idx="20">
                  <c:v>0.559521610747523</c:v>
                </c:pt>
                <c:pt idx="21">
                  <c:v>0.574203597855331</c:v>
                </c:pt>
                <c:pt idx="22">
                  <c:v>0.588883977730233</c:v>
                </c:pt>
                <c:pt idx="23">
                  <c:v>0.603561629542241</c:v>
                </c:pt>
                <c:pt idx="24">
                  <c:v>0.618237672292844</c:v>
                </c:pt>
                <c:pt idx="25">
                  <c:v>0.632910985482944</c:v>
                </c:pt>
                <c:pt idx="26">
                  <c:v>0.647582128156207</c:v>
                </c:pt>
                <c:pt idx="27">
                  <c:v>0.662251659025097</c:v>
                </c:pt>
                <c:pt idx="28">
                  <c:v>0.676918458087321</c:v>
                </c:pt>
                <c:pt idx="29">
                  <c:v>0.691583643516356</c:v>
                </c:pt>
                <c:pt idx="30">
                  <c:v>0.706246095641434</c:v>
                </c:pt>
                <c:pt idx="31">
                  <c:v>0.720906372944825</c:v>
                </c:pt>
                <c:pt idx="32">
                  <c:v>0.735565033642362</c:v>
                </c:pt>
                <c:pt idx="33">
                  <c:v>0.750220958726685</c:v>
                </c:pt>
                <c:pt idx="34">
                  <c:v>0.764875265539259</c:v>
                </c:pt>
                <c:pt idx="35">
                  <c:v>0.77952683523689</c:v>
                </c:pt>
                <c:pt idx="36">
                  <c:v>0.794176226031883</c:v>
                </c:pt>
                <c:pt idx="37">
                  <c:v>0.808823995804062</c:v>
                </c:pt>
                <c:pt idx="38">
                  <c:v>0.823469026208956</c:v>
                </c:pt>
                <c:pt idx="39">
                  <c:v>0.838112433756821</c:v>
                </c:pt>
                <c:pt idx="40">
                  <c:v>0.852753100435992</c:v>
                </c:pt>
                <c:pt idx="41">
                  <c:v>0.867391584043089</c:v>
                </c:pt>
                <c:pt idx="42">
                  <c:v>0.882028442041613</c:v>
                </c:pt>
                <c:pt idx="43">
                  <c:v>0.896662556919579</c:v>
                </c:pt>
                <c:pt idx="44">
                  <c:v>0.911295044354441</c:v>
                </c:pt>
                <c:pt idx="45">
                  <c:v>0.925924787167651</c:v>
                </c:pt>
                <c:pt idx="46">
                  <c:v>0.940552342739351</c:v>
                </c:pt>
                <c:pt idx="47">
                  <c:v>0.955178268115927</c:v>
                </c:pt>
                <c:pt idx="48">
                  <c:v>0.969801446619465</c:v>
                </c:pt>
                <c:pt idx="49">
                  <c:v>0.984422993093027</c:v>
                </c:pt>
                <c:pt idx="50">
                  <c:v>0.999041791000482</c:v>
                </c:pt>
                <c:pt idx="51">
                  <c:v>1.013658396984303</c:v>
                </c:pt>
                <c:pt idx="52">
                  <c:v>1.028273368081062</c:v>
                </c:pt>
                <c:pt idx="53">
                  <c:v>1.042885588443458</c:v>
                </c:pt>
                <c:pt idx="54">
                  <c:v>1.057496172073384</c:v>
                </c:pt>
                <c:pt idx="55">
                  <c:v>1.07210400345827</c:v>
                </c:pt>
                <c:pt idx="56">
                  <c:v>1.08670963913776</c:v>
                </c:pt>
                <c:pt idx="57">
                  <c:v>1.101313635316447</c:v>
                </c:pt>
                <c:pt idx="58">
                  <c:v>1.115914876984334</c:v>
                </c:pt>
                <c:pt idx="59">
                  <c:v>1.130514477305692</c:v>
                </c:pt>
                <c:pt idx="60">
                  <c:v>1.145111321605894</c:v>
                </c:pt>
                <c:pt idx="61">
                  <c:v>1.15970596600569</c:v>
                </c:pt>
                <c:pt idx="62">
                  <c:v>1.174298966290144</c:v>
                </c:pt>
                <c:pt idx="63">
                  <c:v>1.18888920828816</c:v>
                </c:pt>
                <c:pt idx="64">
                  <c:v>1.20347780432479</c:v>
                </c:pt>
                <c:pt idx="65">
                  <c:v>1.218063640564944</c:v>
                </c:pt>
                <c:pt idx="66">
                  <c:v>1.232647272709684</c:v>
                </c:pt>
                <c:pt idx="67">
                  <c:v>1.247229256123746</c:v>
                </c:pt>
                <c:pt idx="68">
                  <c:v>1.261808477476531</c:v>
                </c:pt>
                <c:pt idx="69">
                  <c:v>1.276386048140325</c:v>
                </c:pt>
                <c:pt idx="70">
                  <c:v>1.290960854570023</c:v>
                </c:pt>
                <c:pt idx="71">
                  <c:v>1.305533452592751</c:v>
                </c:pt>
                <c:pt idx="72">
                  <c:v>1.320104397146333</c:v>
                </c:pt>
                <c:pt idx="73">
                  <c:v>1.334672575736608</c:v>
                </c:pt>
                <c:pt idx="74">
                  <c:v>1.349239098999557</c:v>
                </c:pt>
                <c:pt idx="75">
                  <c:v>1.363802854778331</c:v>
                </c:pt>
                <c:pt idx="76">
                  <c:v>1.378364397926421</c:v>
                </c:pt>
                <c:pt idx="77">
                  <c:v>1.392924282959693</c:v>
                </c:pt>
                <c:pt idx="78">
                  <c:v>1.407481398227743</c:v>
                </c:pt>
                <c:pt idx="79">
                  <c:v>1.422036853522472</c:v>
                </c:pt>
                <c:pt idx="80">
                  <c:v>1.436589537531432</c:v>
                </c:pt>
                <c:pt idx="81">
                  <c:v>1.451140004685995</c:v>
                </c:pt>
                <c:pt idx="82">
                  <c:v>1.465688809079263</c:v>
                </c:pt>
                <c:pt idx="83">
                  <c:v>1.480234839906196</c:v>
                </c:pt>
                <c:pt idx="84">
                  <c:v>1.494779206113011</c:v>
                </c:pt>
                <c:pt idx="85">
                  <c:v>1.509320797233267</c:v>
                </c:pt>
                <c:pt idx="86">
                  <c:v>1.523860167275413</c:v>
                </c:pt>
                <c:pt idx="87">
                  <c:v>1.538397869908982</c:v>
                </c:pt>
                <c:pt idx="88">
                  <c:v>1.552932795161107</c:v>
                </c:pt>
                <c:pt idx="89">
                  <c:v>1.567466050068256</c:v>
                </c:pt>
                <c:pt idx="90">
                  <c:v>1.581996525925414</c:v>
                </c:pt>
                <c:pt idx="91">
                  <c:v>1.596524776309667</c:v>
                </c:pt>
                <c:pt idx="92">
                  <c:v>1.611051354458557</c:v>
                </c:pt>
                <c:pt idx="93">
                  <c:v>1.62557515125523</c:v>
                </c:pt>
                <c:pt idx="94">
                  <c:v>1.640097273942084</c:v>
                </c:pt>
                <c:pt idx="95">
                  <c:v>1.654616613742271</c:v>
                </c:pt>
                <c:pt idx="96">
                  <c:v>1.66913372380852</c:v>
                </c:pt>
                <c:pt idx="97">
                  <c:v>1.683649156953368</c:v>
                </c:pt>
                <c:pt idx="98">
                  <c:v>1.69816180491045</c:v>
                </c:pt>
                <c:pt idx="99">
                  <c:v>1.712672774071783</c:v>
                </c:pt>
                <c:pt idx="100">
                  <c:v>1.727180956511652</c:v>
                </c:pt>
                <c:pt idx="101">
                  <c:v>1.741686904957622</c:v>
                </c:pt>
                <c:pt idx="102">
                  <c:v>1.756191171796412</c:v>
                </c:pt>
                <c:pt idx="103">
                  <c:v>1.770692649613774</c:v>
                </c:pt>
                <c:pt idx="104">
                  <c:v>1.78519244394971</c:v>
                </c:pt>
                <c:pt idx="105">
                  <c:v>1.799689447731271</c:v>
                </c:pt>
                <c:pt idx="106">
                  <c:v>1.814184213260045</c:v>
                </c:pt>
                <c:pt idx="107">
                  <c:v>1.828677292496118</c:v>
                </c:pt>
                <c:pt idx="108">
                  <c:v>1.843167578878984</c:v>
                </c:pt>
                <c:pt idx="109">
                  <c:v>1.857656177095006</c:v>
                </c:pt>
                <c:pt idx="110">
                  <c:v>1.87214198092563</c:v>
                </c:pt>
                <c:pt idx="111">
                  <c:v>1.886625542245646</c:v>
                </c:pt>
                <c:pt idx="112">
                  <c:v>1.901107412587701</c:v>
                </c:pt>
                <c:pt idx="113">
                  <c:v>1.915586486246652</c:v>
                </c:pt>
                <c:pt idx="114">
                  <c:v>1.930063867053602</c:v>
                </c:pt>
                <c:pt idx="115">
                  <c:v>1.944538449646012</c:v>
                </c:pt>
                <c:pt idx="116">
                  <c:v>1.959010785471067</c:v>
                </c:pt>
                <c:pt idx="117">
                  <c:v>1.973481425633158</c:v>
                </c:pt>
                <c:pt idx="118">
                  <c:v>1.987949265284133</c:v>
                </c:pt>
                <c:pt idx="119">
                  <c:v>2.002415407398207</c:v>
                </c:pt>
                <c:pt idx="120">
                  <c:v>2.016878747470486</c:v>
                </c:pt>
                <c:pt idx="121">
                  <c:v>2.031339836519732</c:v>
                </c:pt>
                <c:pt idx="122">
                  <c:v>2.045799225221273</c:v>
                </c:pt>
                <c:pt idx="123">
                  <c:v>2.060255809585567</c:v>
                </c:pt>
                <c:pt idx="124">
                  <c:v>2.074710690816501</c:v>
                </c:pt>
                <c:pt idx="125">
                  <c:v>2.089162764926918</c:v>
                </c:pt>
                <c:pt idx="126">
                  <c:v>2.103612583537642</c:v>
                </c:pt>
                <c:pt idx="127">
                  <c:v>2.118060696884064</c:v>
                </c:pt>
                <c:pt idx="128">
                  <c:v>2.132506001826972</c:v>
                </c:pt>
                <c:pt idx="129">
                  <c:v>2.146949599611452</c:v>
                </c:pt>
                <c:pt idx="130">
                  <c:v>2.161390387442561</c:v>
                </c:pt>
                <c:pt idx="131">
                  <c:v>2.175828915469097</c:v>
                </c:pt>
                <c:pt idx="132">
                  <c:v>2.19026573349492</c:v>
                </c:pt>
                <c:pt idx="133">
                  <c:v>2.20469973924198</c:v>
                </c:pt>
                <c:pt idx="134">
                  <c:v>2.219132033092708</c:v>
                </c:pt>
                <c:pt idx="135">
                  <c:v>2.233561513113983</c:v>
                </c:pt>
                <c:pt idx="136">
                  <c:v>2.247988729022905</c:v>
                </c:pt>
                <c:pt idx="137">
                  <c:v>2.262414230190973</c:v>
                </c:pt>
                <c:pt idx="138">
                  <c:v>2.276836915202945</c:v>
                </c:pt>
                <c:pt idx="139">
                  <c:v>2.291257883576958</c:v>
                </c:pt>
                <c:pt idx="140">
                  <c:v>2.30567603424335</c:v>
                </c:pt>
                <c:pt idx="141">
                  <c:v>2.320091916486707</c:v>
                </c:pt>
                <c:pt idx="142">
                  <c:v>2.334506079245344</c:v>
                </c:pt>
                <c:pt idx="143">
                  <c:v>2.348917421968471</c:v>
                </c:pt>
                <c:pt idx="144">
                  <c:v>2.363327043308283</c:v>
                </c:pt>
                <c:pt idx="145">
                  <c:v>2.37773384306023</c:v>
                </c:pt>
                <c:pt idx="146">
                  <c:v>2.392138370075547</c:v>
                </c:pt>
                <c:pt idx="147">
                  <c:v>2.406541172858554</c:v>
                </c:pt>
                <c:pt idx="148">
                  <c:v>2.420941151724557</c:v>
                </c:pt>
                <c:pt idx="149">
                  <c:v>2.435339404458158</c:v>
                </c:pt>
                <c:pt idx="150">
                  <c:v>2.449734831721571</c:v>
                </c:pt>
                <c:pt idx="151">
                  <c:v>2.46412798193186</c:v>
                </c:pt>
                <c:pt idx="152">
                  <c:v>2.478519403158516</c:v>
                </c:pt>
                <c:pt idx="153">
                  <c:v>2.492907996584591</c:v>
                </c:pt>
                <c:pt idx="154">
                  <c:v>2.50729485912546</c:v>
                </c:pt>
                <c:pt idx="155">
                  <c:v>2.521678892311724</c:v>
                </c:pt>
                <c:pt idx="156">
                  <c:v>2.536060644125468</c:v>
                </c:pt>
                <c:pt idx="157">
                  <c:v>2.550440662200535</c:v>
                </c:pt>
                <c:pt idx="158">
                  <c:v>2.564817848589363</c:v>
                </c:pt>
                <c:pt idx="159">
                  <c:v>2.579193299336443</c:v>
                </c:pt>
                <c:pt idx="160">
                  <c:v>2.593565915425598</c:v>
                </c:pt>
                <c:pt idx="161">
                  <c:v>2.607936245495475</c:v>
                </c:pt>
                <c:pt idx="162">
                  <c:v>2.622304836897615</c:v>
                </c:pt>
                <c:pt idx="163">
                  <c:v>2.636670592548133</c:v>
                </c:pt>
                <c:pt idx="164">
                  <c:v>2.651034607611177</c:v>
                </c:pt>
                <c:pt idx="165">
                  <c:v>2.66539578535149</c:v>
                </c:pt>
                <c:pt idx="166">
                  <c:v>2.679754672870693</c:v>
                </c:pt>
                <c:pt idx="167">
                  <c:v>2.694111816920692</c:v>
                </c:pt>
                <c:pt idx="168">
                  <c:v>2.70846612128968</c:v>
                </c:pt>
                <c:pt idx="169">
                  <c:v>2.722818680266878</c:v>
                </c:pt>
                <c:pt idx="170">
                  <c:v>2.737168397989781</c:v>
                </c:pt>
                <c:pt idx="171">
                  <c:v>2.751515821121837</c:v>
                </c:pt>
                <c:pt idx="172">
                  <c:v>2.765861495976106</c:v>
                </c:pt>
                <c:pt idx="173">
                  <c:v>2.780204327214537</c:v>
                </c:pt>
                <c:pt idx="174">
                  <c:v>2.794545408249748</c:v>
                </c:pt>
                <c:pt idx="175">
                  <c:v>2.808883644093663</c:v>
                </c:pt>
                <c:pt idx="176">
                  <c:v>2.823219580970715</c:v>
                </c:pt>
                <c:pt idx="177">
                  <c:v>2.837553764754285</c:v>
                </c:pt>
                <c:pt idx="178">
                  <c:v>2.851885100981747</c:v>
                </c:pt>
                <c:pt idx="179">
                  <c:v>2.866214682187458</c:v>
                </c:pt>
                <c:pt idx="180">
                  <c:v>2.880541414259421</c:v>
                </c:pt>
                <c:pt idx="181">
                  <c:v>2.894865842982233</c:v>
                </c:pt>
                <c:pt idx="182">
                  <c:v>2.909188513788758</c:v>
                </c:pt>
                <c:pt idx="183">
                  <c:v>2.923508333093467</c:v>
                </c:pt>
                <c:pt idx="184">
                  <c:v>2.937826392550772</c:v>
                </c:pt>
                <c:pt idx="185">
                  <c:v>2.952141598926447</c:v>
                </c:pt>
                <c:pt idx="186">
                  <c:v>2.966454497564402</c:v>
                </c:pt>
                <c:pt idx="187">
                  <c:v>2.980765633456154</c:v>
                </c:pt>
                <c:pt idx="188">
                  <c:v>2.995073913894942</c:v>
                </c:pt>
                <c:pt idx="189">
                  <c:v>3.009380429653563</c:v>
                </c:pt>
                <c:pt idx="190">
                  <c:v>3.02368408837723</c:v>
                </c:pt>
                <c:pt idx="191">
                  <c:v>3.037985434968335</c:v>
                </c:pt>
                <c:pt idx="192">
                  <c:v>3.052285013976204</c:v>
                </c:pt>
                <c:pt idx="193">
                  <c:v>3.066581733574528</c:v>
                </c:pt>
                <c:pt idx="194">
                  <c:v>3.080876683652803</c:v>
                </c:pt>
                <c:pt idx="195">
                  <c:v>3.095168772573042</c:v>
                </c:pt>
                <c:pt idx="196">
                  <c:v>3.1094585445945</c:v>
                </c:pt>
                <c:pt idx="197">
                  <c:v>3.123746544135246</c:v>
                </c:pt>
                <c:pt idx="198">
                  <c:v>3.138031680248743</c:v>
                </c:pt>
                <c:pt idx="199">
                  <c:v>3.152315041937045</c:v>
                </c:pt>
                <c:pt idx="200">
                  <c:v>3.166595538606857</c:v>
                </c:pt>
                <c:pt idx="201">
                  <c:v>3.180873714272473</c:v>
                </c:pt>
                <c:pt idx="202">
                  <c:v>3.195150112593724</c:v>
                </c:pt>
                <c:pt idx="203">
                  <c:v>3.209423643507688</c:v>
                </c:pt>
                <c:pt idx="204">
                  <c:v>3.223695395129523</c:v>
                </c:pt>
                <c:pt idx="205">
                  <c:v>3.237964277750222</c:v>
                </c:pt>
                <c:pt idx="206">
                  <c:v>3.252230834939811</c:v>
                </c:pt>
                <c:pt idx="207">
                  <c:v>3.266495609913183</c:v>
                </c:pt>
                <c:pt idx="208">
                  <c:v>3.280757513492714</c:v>
                </c:pt>
                <c:pt idx="209">
                  <c:v>3.29501763290498</c:v>
                </c:pt>
                <c:pt idx="210">
                  <c:v>3.309274879326948</c:v>
                </c:pt>
                <c:pt idx="211">
                  <c:v>3.32352979588354</c:v>
                </c:pt>
                <c:pt idx="212">
                  <c:v>3.337782925343852</c:v>
                </c:pt>
                <c:pt idx="213">
                  <c:v>3.352033179417253</c:v>
                </c:pt>
                <c:pt idx="214">
                  <c:v>3.366281644440055</c:v>
                </c:pt>
                <c:pt idx="215">
                  <c:v>3.380527232476887</c:v>
                </c:pt>
                <c:pt idx="216">
                  <c:v>3.394770486206708</c:v>
                </c:pt>
                <c:pt idx="217">
                  <c:v>3.409011947951995</c:v>
                </c:pt>
                <c:pt idx="218">
                  <c:v>3.423250530310788</c:v>
                </c:pt>
                <c:pt idx="219">
                  <c:v>3.437487318727434</c:v>
                </c:pt>
                <c:pt idx="220">
                  <c:v>3.451721226155928</c:v>
                </c:pt>
                <c:pt idx="221">
                  <c:v>3.465952794828425</c:v>
                </c:pt>
                <c:pt idx="222">
                  <c:v>3.480182566619916</c:v>
                </c:pt>
                <c:pt idx="223">
                  <c:v>3.494409455018824</c:v>
                </c:pt>
                <c:pt idx="224">
                  <c:v>3.508634544575836</c:v>
                </c:pt>
                <c:pt idx="225">
                  <c:v>3.522856749136001</c:v>
                </c:pt>
                <c:pt idx="226">
                  <c:v>3.537076610483823</c:v>
                </c:pt>
                <c:pt idx="227">
                  <c:v>3.551294127727171</c:v>
                </c:pt>
                <c:pt idx="228">
                  <c:v>3.565510384432243</c:v>
                </c:pt>
                <c:pt idx="229">
                  <c:v>3.579723210610025</c:v>
                </c:pt>
                <c:pt idx="230">
                  <c:v>3.59393369000508</c:v>
                </c:pt>
                <c:pt idx="231">
                  <c:v>3.608141821828701</c:v>
                </c:pt>
                <c:pt idx="232">
                  <c:v>3.622347605126132</c:v>
                </c:pt>
                <c:pt idx="233">
                  <c:v>3.636552122537455</c:v>
                </c:pt>
                <c:pt idx="234">
                  <c:v>3.650753205863994</c:v>
                </c:pt>
                <c:pt idx="235">
                  <c:v>3.664951937954083</c:v>
                </c:pt>
                <c:pt idx="236">
                  <c:v>3.679148317913599</c:v>
                </c:pt>
                <c:pt idx="237">
                  <c:v>3.693342344848151</c:v>
                </c:pt>
                <c:pt idx="238">
                  <c:v>3.707535100528466</c:v>
                </c:pt>
                <c:pt idx="239">
                  <c:v>3.721724418549044</c:v>
                </c:pt>
                <c:pt idx="240">
                  <c:v>3.735911380859682</c:v>
                </c:pt>
                <c:pt idx="241">
                  <c:v>3.750095986564847</c:v>
                </c:pt>
                <c:pt idx="242">
                  <c:v>3.764278234768727</c:v>
                </c:pt>
                <c:pt idx="243">
                  <c:v>3.778459206341469</c:v>
                </c:pt>
                <c:pt idx="244">
                  <c:v>3.79263673667416</c:v>
                </c:pt>
                <c:pt idx="245">
                  <c:v>3.806811906816354</c:v>
                </c:pt>
                <c:pt idx="246">
                  <c:v>3.820984715871105</c:v>
                </c:pt>
                <c:pt idx="247">
                  <c:v>3.835155162941182</c:v>
                </c:pt>
                <c:pt idx="248">
                  <c:v>3.849324327994444</c:v>
                </c:pt>
                <c:pt idx="249">
                  <c:v>3.863490048221982</c:v>
                </c:pt>
                <c:pt idx="250">
                  <c:v>3.877653403771397</c:v>
                </c:pt>
                <c:pt idx="251">
                  <c:v>3.891814393744327</c:v>
                </c:pt>
                <c:pt idx="252">
                  <c:v>3.905973017242137</c:v>
                </c:pt>
                <c:pt idx="253">
                  <c:v>3.920130353328665</c:v>
                </c:pt>
                <c:pt idx="254">
                  <c:v>3.934284240998443</c:v>
                </c:pt>
                <c:pt idx="255">
                  <c:v>3.948435759495404</c:v>
                </c:pt>
                <c:pt idx="256">
                  <c:v>3.962584907919774</c:v>
                </c:pt>
                <c:pt idx="257">
                  <c:v>3.976731685371498</c:v>
                </c:pt>
                <c:pt idx="258">
                  <c:v>3.990877170008698</c:v>
                </c:pt>
                <c:pt idx="259">
                  <c:v>4.005019202632767</c:v>
                </c:pt>
                <c:pt idx="260">
                  <c:v>4.019158861582254</c:v>
                </c:pt>
                <c:pt idx="261">
                  <c:v>4.03329614595598</c:v>
                </c:pt>
                <c:pt idx="262">
                  <c:v>4.047431054852468</c:v>
                </c:pt>
                <c:pt idx="263">
                  <c:v>4.0615646655224</c:v>
                </c:pt>
                <c:pt idx="264">
                  <c:v>4.075694820577469</c:v>
                </c:pt>
                <c:pt idx="265">
                  <c:v>4.089822597449132</c:v>
                </c:pt>
                <c:pt idx="266">
                  <c:v>4.103947995281886</c:v>
                </c:pt>
                <c:pt idx="267">
                  <c:v>4.118071013317079</c:v>
                </c:pt>
                <c:pt idx="268">
                  <c:v>4.132192727729088</c:v>
                </c:pt>
                <c:pt idx="269">
                  <c:v>4.14631098294439</c:v>
                </c:pt>
                <c:pt idx="270">
                  <c:v>4.160426855486738</c:v>
                </c:pt>
                <c:pt idx="271">
                  <c:v>4.174540344453261</c:v>
                </c:pt>
                <c:pt idx="272">
                  <c:v>4.188651448940795</c:v>
                </c:pt>
                <c:pt idx="273">
                  <c:v>4.202761244381171</c:v>
                </c:pt>
                <c:pt idx="274">
                  <c:v>4.216867577018132</c:v>
                </c:pt>
                <c:pt idx="275">
                  <c:v>4.230971522465007</c:v>
                </c:pt>
                <c:pt idx="276">
                  <c:v>4.245073079817594</c:v>
                </c:pt>
                <c:pt idx="277">
                  <c:v>4.259172248171426</c:v>
                </c:pt>
                <c:pt idx="278">
                  <c:v>4.273270102045835</c:v>
                </c:pt>
                <c:pt idx="279">
                  <c:v>4.287364489505264</c:v>
                </c:pt>
                <c:pt idx="280">
                  <c:v>4.301456485250898</c:v>
                </c:pt>
                <c:pt idx="281">
                  <c:v>4.31554608837721</c:v>
                </c:pt>
                <c:pt idx="282">
                  <c:v>4.32963329797843</c:v>
                </c:pt>
                <c:pt idx="283">
                  <c:v>4.34371918765965</c:v>
                </c:pt>
                <c:pt idx="284">
                  <c:v>4.357801607309485</c:v>
                </c:pt>
                <c:pt idx="285">
                  <c:v>4.371881630715239</c:v>
                </c:pt>
                <c:pt idx="286">
                  <c:v>4.385959256970071</c:v>
                </c:pt>
                <c:pt idx="287">
                  <c:v>4.40003448516689</c:v>
                </c:pt>
                <c:pt idx="288">
                  <c:v>4.414108387994833</c:v>
                </c:pt>
                <c:pt idx="289">
                  <c:v>4.428178817170141</c:v>
                </c:pt>
                <c:pt idx="290">
                  <c:v>4.442246845564506</c:v>
                </c:pt>
                <c:pt idx="291">
                  <c:v>4.456312472269766</c:v>
                </c:pt>
                <c:pt idx="292">
                  <c:v>4.470375696377518</c:v>
                </c:pt>
                <c:pt idx="293">
                  <c:v>4.484437589659215</c:v>
                </c:pt>
                <c:pt idx="294">
                  <c:v>4.49849600566219</c:v>
                </c:pt>
                <c:pt idx="295">
                  <c:v>4.512552016340766</c:v>
                </c:pt>
                <c:pt idx="296">
                  <c:v>4.526605620785496</c:v>
                </c:pt>
                <c:pt idx="297">
                  <c:v>4.540656818086651</c:v>
                </c:pt>
                <c:pt idx="298">
                  <c:v>4.55470667909626</c:v>
                </c:pt>
                <c:pt idx="299">
                  <c:v>4.568753059196206</c:v>
                </c:pt>
                <c:pt idx="300">
                  <c:v>4.582797029421751</c:v>
                </c:pt>
                <c:pt idx="301">
                  <c:v>4.596838588862118</c:v>
                </c:pt>
                <c:pt idx="302">
                  <c:v>4.610877736681528</c:v>
                </c:pt>
                <c:pt idx="303">
                  <c:v>4.624915542786165</c:v>
                </c:pt>
                <c:pt idx="304">
                  <c:v>4.638949864357822</c:v>
                </c:pt>
                <c:pt idx="305">
                  <c:v>4.652981771511488</c:v>
                </c:pt>
                <c:pt idx="306">
                  <c:v>4.667011263335655</c:v>
                </c:pt>
                <c:pt idx="307">
                  <c:v>4.681038338918538</c:v>
                </c:pt>
                <c:pt idx="308">
                  <c:v>4.695064067268704</c:v>
                </c:pt>
                <c:pt idx="309">
                  <c:v>4.70908630744813</c:v>
                </c:pt>
                <c:pt idx="310">
                  <c:v>4.723106128649332</c:v>
                </c:pt>
                <c:pt idx="311">
                  <c:v>4.737123529959518</c:v>
                </c:pt>
                <c:pt idx="312">
                  <c:v>4.75113851046564</c:v>
                </c:pt>
                <c:pt idx="313">
                  <c:v>4.765152138251699</c:v>
                </c:pt>
                <c:pt idx="314">
                  <c:v>4.77916227422468</c:v>
                </c:pt>
                <c:pt idx="315">
                  <c:v>4.793169986652863</c:v>
                </c:pt>
                <c:pt idx="316">
                  <c:v>4.807175274622198</c:v>
                </c:pt>
                <c:pt idx="317">
                  <c:v>4.821178137218376</c:v>
                </c:pt>
                <c:pt idx="318">
                  <c:v>4.835179641599058</c:v>
                </c:pt>
                <c:pt idx="319">
                  <c:v>4.849177650519745</c:v>
                </c:pt>
                <c:pt idx="320">
                  <c:v>4.863173231322746</c:v>
                </c:pt>
                <c:pt idx="321">
                  <c:v>4.877166383092737</c:v>
                </c:pt>
                <c:pt idx="322">
                  <c:v>4.891157104914142</c:v>
                </c:pt>
                <c:pt idx="323">
                  <c:v>4.905146463016559</c:v>
                </c:pt>
                <c:pt idx="324">
                  <c:v>4.91913232200748</c:v>
                </c:pt>
                <c:pt idx="325">
                  <c:v>4.933115748301494</c:v>
                </c:pt>
                <c:pt idx="326">
                  <c:v>4.947096740982019</c:v>
                </c:pt>
                <c:pt idx="327">
                  <c:v>4.961075299132205</c:v>
                </c:pt>
                <c:pt idx="328">
                  <c:v>4.975052488051838</c:v>
                </c:pt>
                <c:pt idx="329">
                  <c:v>4.989026174203893</c:v>
                </c:pt>
                <c:pt idx="330">
                  <c:v>5.0029974230735</c:v>
                </c:pt>
                <c:pt idx="331">
                  <c:v>5.016966233742804</c:v>
                </c:pt>
                <c:pt idx="332">
                  <c:v>5.030932605293696</c:v>
                </c:pt>
                <c:pt idx="333">
                  <c:v>5.044897602094388</c:v>
                </c:pt>
                <c:pt idx="334">
                  <c:v>5.058859092466856</c:v>
                </c:pt>
                <c:pt idx="335">
                  <c:v>5.072818140965</c:v>
                </c:pt>
                <c:pt idx="336">
                  <c:v>5.086774746669708</c:v>
                </c:pt>
                <c:pt idx="337">
                  <c:v>5.100728908668612</c:v>
                </c:pt>
                <c:pt idx="338">
                  <c:v>5.114681690465838</c:v>
                </c:pt>
                <c:pt idx="339">
                  <c:v>5.128630962176644</c:v>
                </c:pt>
                <c:pt idx="340">
                  <c:v>5.142577787422173</c:v>
                </c:pt>
                <c:pt idx="341">
                  <c:v>5.156522165282243</c:v>
                </c:pt>
                <c:pt idx="342">
                  <c:v>5.170464094836424</c:v>
                </c:pt>
                <c:pt idx="343">
                  <c:v>5.184404638584746</c:v>
                </c:pt>
                <c:pt idx="344">
                  <c:v>5.19834166857788</c:v>
                </c:pt>
                <c:pt idx="345">
                  <c:v>5.212276247502248</c:v>
                </c:pt>
                <c:pt idx="346">
                  <c:v>5.226208374436414</c:v>
                </c:pt>
                <c:pt idx="347">
                  <c:v>5.240138048458679</c:v>
                </c:pt>
                <c:pt idx="348">
                  <c:v>5.25406633113225</c:v>
                </c:pt>
                <c:pt idx="349">
                  <c:v>5.267991096377308</c:v>
                </c:pt>
                <c:pt idx="350">
                  <c:v>5.28191340594381</c:v>
                </c:pt>
                <c:pt idx="351">
                  <c:v>5.29583325890904</c:v>
                </c:pt>
                <c:pt idx="352">
                  <c:v>5.309750654350059</c:v>
                </c:pt>
                <c:pt idx="353">
                  <c:v>5.323666652891476</c:v>
                </c:pt>
                <c:pt idx="354">
                  <c:v>5.337579130326508</c:v>
                </c:pt>
                <c:pt idx="355">
                  <c:v>5.351489147466871</c:v>
                </c:pt>
                <c:pt idx="356">
                  <c:v>5.365396703388604</c:v>
                </c:pt>
                <c:pt idx="357">
                  <c:v>5.379301797167488</c:v>
                </c:pt>
                <c:pt idx="358">
                  <c:v>5.393205488487795</c:v>
                </c:pt>
                <c:pt idx="359">
                  <c:v>5.407105655019292</c:v>
                </c:pt>
                <c:pt idx="360">
                  <c:v>5.421003356633712</c:v>
                </c:pt>
                <c:pt idx="361">
                  <c:v>5.434898592405818</c:v>
                </c:pt>
                <c:pt idx="362">
                  <c:v>5.44879136141014</c:v>
                </c:pt>
                <c:pt idx="363">
                  <c:v>5.462682722388826</c:v>
                </c:pt>
                <c:pt idx="364">
                  <c:v>5.47657055489174</c:v>
                </c:pt>
                <c:pt idx="365">
                  <c:v>5.490455917848841</c:v>
                </c:pt>
                <c:pt idx="366">
                  <c:v>5.50433881033365</c:v>
                </c:pt>
                <c:pt idx="367">
                  <c:v>5.518219231419415</c:v>
                </c:pt>
                <c:pt idx="368">
                  <c:v>5.532098238904427</c:v>
                </c:pt>
                <c:pt idx="369">
                  <c:v>5.545973714222151</c:v>
                </c:pt>
                <c:pt idx="370">
                  <c:v>5.55984671535903</c:v>
                </c:pt>
                <c:pt idx="371">
                  <c:v>5.573717241387309</c:v>
                </c:pt>
                <c:pt idx="372">
                  <c:v>5.587585291378986</c:v>
                </c:pt>
                <c:pt idx="373">
                  <c:v>5.601451922186706</c:v>
                </c:pt>
                <c:pt idx="374">
                  <c:v>5.615315017131083</c:v>
                </c:pt>
                <c:pt idx="375">
                  <c:v>5.629175633253268</c:v>
                </c:pt>
                <c:pt idx="376">
                  <c:v>5.64303376962425</c:v>
                </c:pt>
                <c:pt idx="377">
                  <c:v>5.65688942531476</c:v>
                </c:pt>
                <c:pt idx="378">
                  <c:v>5.670743656230018</c:v>
                </c:pt>
                <c:pt idx="379">
                  <c:v>5.684594347581338</c:v>
                </c:pt>
                <c:pt idx="380">
                  <c:v>5.698442555462819</c:v>
                </c:pt>
                <c:pt idx="381">
                  <c:v>5.712288278944172</c:v>
                </c:pt>
                <c:pt idx="382">
                  <c:v>5.726131517094874</c:v>
                </c:pt>
                <c:pt idx="383">
                  <c:v>5.739973324870952</c:v>
                </c:pt>
                <c:pt idx="384">
                  <c:v>5.753811589377967</c:v>
                </c:pt>
                <c:pt idx="385">
                  <c:v>5.76764736576117</c:v>
                </c:pt>
                <c:pt idx="386">
                  <c:v>5.781480653089017</c:v>
                </c:pt>
                <c:pt idx="387">
                  <c:v>5.795311450429725</c:v>
                </c:pt>
                <c:pt idx="388">
                  <c:v>5.80914081178835</c:v>
                </c:pt>
                <c:pt idx="389">
                  <c:v>5.822966626168244</c:v>
                </c:pt>
                <c:pt idx="390">
                  <c:v>5.836789947764057</c:v>
                </c:pt>
                <c:pt idx="391">
                  <c:v>5.850610775642974</c:v>
                </c:pt>
                <c:pt idx="392">
                  <c:v>5.864429108976466</c:v>
                </c:pt>
                <c:pt idx="393">
                  <c:v>5.878246000895808</c:v>
                </c:pt>
                <c:pt idx="394">
                  <c:v>5.892059342141486</c:v>
                </c:pt>
                <c:pt idx="395">
                  <c:v>5.90587018595635</c:v>
                </c:pt>
                <c:pt idx="396">
                  <c:v>5.919678531406892</c:v>
                </c:pt>
                <c:pt idx="397">
                  <c:v>5.933484377559393</c:v>
                </c:pt>
                <c:pt idx="398">
                  <c:v>5.947288776512257</c:v>
                </c:pt>
                <c:pt idx="399">
                  <c:v>5.961089621075636</c:v>
                </c:pt>
                <c:pt idx="400">
                  <c:v>5.974887963538226</c:v>
                </c:pt>
                <c:pt idx="401">
                  <c:v>5.988683802965314</c:v>
                </c:pt>
                <c:pt idx="402">
                  <c:v>6.002477138421936</c:v>
                </c:pt>
                <c:pt idx="403">
                  <c:v>6.016269021050227</c:v>
                </c:pt>
                <c:pt idx="404">
                  <c:v>6.030057345568827</c:v>
                </c:pt>
                <c:pt idx="405">
                  <c:v>6.043843163310527</c:v>
                </c:pt>
                <c:pt idx="406">
                  <c:v>6.057626473339375</c:v>
                </c:pt>
                <c:pt idx="407">
                  <c:v>6.071407274719184</c:v>
                </c:pt>
                <c:pt idx="408">
                  <c:v>6.085186617634028</c:v>
                </c:pt>
                <c:pt idx="409">
                  <c:v>6.098962398714613</c:v>
                </c:pt>
                <c:pt idx="410">
                  <c:v>6.112735668336023</c:v>
                </c:pt>
                <c:pt idx="411">
                  <c:v>6.126506425561095</c:v>
                </c:pt>
                <c:pt idx="412">
                  <c:v>6.140274669452388</c:v>
                </c:pt>
                <c:pt idx="413">
                  <c:v>6.154041449234147</c:v>
                </c:pt>
                <c:pt idx="414">
                  <c:v>6.167804663452704</c:v>
                </c:pt>
                <c:pt idx="415">
                  <c:v>6.181565361523677</c:v>
                </c:pt>
                <c:pt idx="416">
                  <c:v>6.195323542508644</c:v>
                </c:pt>
                <c:pt idx="417">
                  <c:v>6.209079205468957</c:v>
                </c:pt>
                <c:pt idx="418">
                  <c:v>6.222833398667214</c:v>
                </c:pt>
                <c:pt idx="419">
                  <c:v>6.236584022568976</c:v>
                </c:pt>
                <c:pt idx="420">
                  <c:v>6.25033212562857</c:v>
                </c:pt>
                <c:pt idx="421">
                  <c:v>6.264077706906349</c:v>
                </c:pt>
                <c:pt idx="422">
                  <c:v>6.277820765462443</c:v>
                </c:pt>
                <c:pt idx="423">
                  <c:v>6.29156234859602</c:v>
                </c:pt>
                <c:pt idx="424">
                  <c:v>6.305300358695429</c:v>
                </c:pt>
                <c:pt idx="425">
                  <c:v>6.319035843251946</c:v>
                </c:pt>
                <c:pt idx="426">
                  <c:v>6.332768801324696</c:v>
                </c:pt>
                <c:pt idx="427">
                  <c:v>6.346499231972559</c:v>
                </c:pt>
                <c:pt idx="428">
                  <c:v>6.360228181529501</c:v>
                </c:pt>
                <c:pt idx="429">
                  <c:v>6.37395355431025</c:v>
                </c:pt>
                <c:pt idx="430">
                  <c:v>6.387676396841224</c:v>
                </c:pt>
                <c:pt idx="431">
                  <c:v>6.401396708180312</c:v>
                </c:pt>
                <c:pt idx="432">
                  <c:v>6.41511448738517</c:v>
                </c:pt>
                <c:pt idx="433">
                  <c:v>6.42883077982275</c:v>
                </c:pt>
                <c:pt idx="434">
                  <c:v>6.44254349173776</c:v>
                </c:pt>
                <c:pt idx="435">
                  <c:v>6.456253668689949</c:v>
                </c:pt>
                <c:pt idx="436">
                  <c:v>6.469961309735988</c:v>
                </c:pt>
                <c:pt idx="437">
                  <c:v>6.4836664139323</c:v>
                </c:pt>
                <c:pt idx="438">
                  <c:v>6.497370025677023</c:v>
                </c:pt>
                <c:pt idx="439">
                  <c:v>6.511070053148434</c:v>
                </c:pt>
                <c:pt idx="440">
                  <c:v>6.524767540937836</c:v>
                </c:pt>
                <c:pt idx="441">
                  <c:v>6.53846248810067</c:v>
                </c:pt>
                <c:pt idx="442">
                  <c:v>6.552154893692117</c:v>
                </c:pt>
                <c:pt idx="443">
                  <c:v>6.565845801139713</c:v>
                </c:pt>
                <c:pt idx="444">
                  <c:v>6.57953312055891</c:v>
                </c:pt>
                <c:pt idx="445">
                  <c:v>6.59321789557075</c:v>
                </c:pt>
                <c:pt idx="446">
                  <c:v>6.606900125229445</c:v>
                </c:pt>
                <c:pt idx="447">
                  <c:v>6.620579808942415</c:v>
                </c:pt>
                <c:pt idx="448">
                  <c:v>6.634257989013314</c:v>
                </c:pt>
                <c:pt idx="449">
                  <c:v>6.647932577332525</c:v>
                </c:pt>
                <c:pt idx="450">
                  <c:v>6.661604616550157</c:v>
                </c:pt>
                <c:pt idx="451">
                  <c:v>6.675274105720255</c:v>
                </c:pt>
                <c:pt idx="452">
                  <c:v>6.688941043896627</c:v>
                </c:pt>
                <c:pt idx="453">
                  <c:v>6.702606472561318</c:v>
                </c:pt>
                <c:pt idx="454">
                  <c:v>6.716268305715941</c:v>
                </c:pt>
                <c:pt idx="455">
                  <c:v>6.729927585036808</c:v>
                </c:pt>
                <c:pt idx="456">
                  <c:v>6.743584309576794</c:v>
                </c:pt>
                <c:pt idx="457">
                  <c:v>6.757238478388556</c:v>
                </c:pt>
                <c:pt idx="458">
                  <c:v>6.77089113197818</c:v>
                </c:pt>
                <c:pt idx="459">
                  <c:v>6.78454018629531</c:v>
                </c:pt>
                <c:pt idx="460">
                  <c:v>6.798186682040675</c:v>
                </c:pt>
                <c:pt idx="461">
                  <c:v>6.811830618265978</c:v>
                </c:pt>
                <c:pt idx="462">
                  <c:v>6.825471994022711</c:v>
                </c:pt>
                <c:pt idx="463">
                  <c:v>6.839111848839193</c:v>
                </c:pt>
                <c:pt idx="464">
                  <c:v>6.852748100616736</c:v>
                </c:pt>
                <c:pt idx="465">
                  <c:v>6.866381789078657</c:v>
                </c:pt>
                <c:pt idx="466">
                  <c:v>6.8800129132755</c:v>
                </c:pt>
                <c:pt idx="467">
                  <c:v>6.893641472257583</c:v>
                </c:pt>
                <c:pt idx="468">
                  <c:v>6.90726850457367</c:v>
                </c:pt>
                <c:pt idx="469">
                  <c:v>6.920891930080314</c:v>
                </c:pt>
                <c:pt idx="470">
                  <c:v>6.934512787521656</c:v>
                </c:pt>
                <c:pt idx="471">
                  <c:v>6.948131075947063</c:v>
                </c:pt>
                <c:pt idx="472">
                  <c:v>6.96174679440568</c:v>
                </c:pt>
                <c:pt idx="473">
                  <c:v>6.97536098046489</c:v>
                </c:pt>
                <c:pt idx="474">
                  <c:v>6.988971555940153</c:v>
                </c:pt>
                <c:pt idx="475">
                  <c:v>7.002579558594578</c:v>
                </c:pt>
                <c:pt idx="476">
                  <c:v>7.016184987476371</c:v>
                </c:pt>
                <c:pt idx="477">
                  <c:v>7.029787841633508</c:v>
                </c:pt>
                <c:pt idx="478">
                  <c:v>7.043389157650177</c:v>
                </c:pt>
                <c:pt idx="479">
                  <c:v>7.056986859304361</c:v>
                </c:pt>
                <c:pt idx="480">
                  <c:v>7.070581983376342</c:v>
                </c:pt>
                <c:pt idx="481">
                  <c:v>7.084174528913147</c:v>
                </c:pt>
                <c:pt idx="482">
                  <c:v>7.097764494961593</c:v>
                </c:pt>
                <c:pt idx="483">
                  <c:v>7.11135291712085</c:v>
                </c:pt>
                <c:pt idx="484">
                  <c:v>7.124937721135063</c:v>
                </c:pt>
                <c:pt idx="485">
                  <c:v>7.138519942799863</c:v>
                </c:pt>
                <c:pt idx="486">
                  <c:v>7.152099581161113</c:v>
                </c:pt>
                <c:pt idx="487">
                  <c:v>7.16567663526445</c:v>
                </c:pt>
                <c:pt idx="488">
                  <c:v>7.17925213972223</c:v>
                </c:pt>
                <c:pt idx="489">
                  <c:v>7.19282402224838</c:v>
                </c:pt>
                <c:pt idx="490">
                  <c:v>7.20639331765207</c:v>
                </c:pt>
                <c:pt idx="491">
                  <c:v>7.21996002497799</c:v>
                </c:pt>
                <c:pt idx="492">
                  <c:v>7.233524143270618</c:v>
                </c:pt>
                <c:pt idx="493">
                  <c:v>7.247086706153641</c:v>
                </c:pt>
                <c:pt idx="494">
                  <c:v>7.260645643314445</c:v>
                </c:pt>
                <c:pt idx="495">
                  <c:v>7.274201988573891</c:v>
                </c:pt>
                <c:pt idx="496">
                  <c:v>7.287755740975514</c:v>
                </c:pt>
                <c:pt idx="497">
                  <c:v>7.301306899562623</c:v>
                </c:pt>
                <c:pt idx="498">
                  <c:v>7.314856496968421</c:v>
                </c:pt>
                <c:pt idx="499">
                  <c:v>7.328402464857389</c:v>
                </c:pt>
                <c:pt idx="500">
                  <c:v>7.341945836060265</c:v>
                </c:pt>
                <c:pt idx="501">
                  <c:v>7.355486609619428</c:v>
                </c:pt>
                <c:pt idx="502">
                  <c:v>7.369024785230423</c:v>
                </c:pt>
                <c:pt idx="503">
                  <c:v>7.382561393949628</c:v>
                </c:pt>
                <c:pt idx="504">
                  <c:v>7.396094369399911</c:v>
                </c:pt>
                <c:pt idx="505">
                  <c:v>7.409624743421516</c:v>
                </c:pt>
                <c:pt idx="506">
                  <c:v>7.42315251505699</c:v>
                </c:pt>
                <c:pt idx="507">
                  <c:v>7.43667768334871</c:v>
                </c:pt>
                <c:pt idx="508">
                  <c:v>7.450201278944911</c:v>
                </c:pt>
                <c:pt idx="509">
                  <c:v>7.463721237476477</c:v>
                </c:pt>
                <c:pt idx="510">
                  <c:v>7.477238589789967</c:v>
                </c:pt>
                <c:pt idx="511">
                  <c:v>7.490753334926857</c:v>
                </c:pt>
                <c:pt idx="512">
                  <c:v>7.504265471928415</c:v>
                </c:pt>
                <c:pt idx="513">
                  <c:v>7.517776030447036</c:v>
                </c:pt>
                <c:pt idx="514">
                  <c:v>7.531282948101692</c:v>
                </c:pt>
                <c:pt idx="515">
                  <c:v>7.544787254743435</c:v>
                </c:pt>
                <c:pt idx="516">
                  <c:v>7.558288949412662</c:v>
                </c:pt>
                <c:pt idx="517">
                  <c:v>7.571788031149554</c:v>
                </c:pt>
                <c:pt idx="518">
                  <c:v>7.585285528608813</c:v>
                </c:pt>
                <c:pt idx="519">
                  <c:v>7.598779381401168</c:v>
                </c:pt>
                <c:pt idx="520">
                  <c:v>7.61227061838033</c:v>
                </c:pt>
                <c:pt idx="521">
                  <c:v>7.625759238585628</c:v>
                </c:pt>
                <c:pt idx="522">
                  <c:v>7.63924524105615</c:v>
                </c:pt>
                <c:pt idx="523">
                  <c:v>7.652729653447075</c:v>
                </c:pt>
                <c:pt idx="524">
                  <c:v>7.666210417364533</c:v>
                </c:pt>
                <c:pt idx="525">
                  <c:v>7.679688560663107</c:v>
                </c:pt>
                <c:pt idx="526">
                  <c:v>7.693164082381015</c:v>
                </c:pt>
                <c:pt idx="527">
                  <c:v>7.706636981556263</c:v>
                </c:pt>
                <c:pt idx="528">
                  <c:v>7.720108284842678</c:v>
                </c:pt>
                <c:pt idx="529">
                  <c:v>7.73357593584547</c:v>
                </c:pt>
                <c:pt idx="530">
                  <c:v>7.74704096141823</c:v>
                </c:pt>
                <c:pt idx="531">
                  <c:v>7.760503360598091</c:v>
                </c:pt>
                <c:pt idx="532">
                  <c:v>7.773963132421978</c:v>
                </c:pt>
                <c:pt idx="533">
                  <c:v>7.787421302540512</c:v>
                </c:pt>
                <c:pt idx="534">
                  <c:v>7.800875816561666</c:v>
                </c:pt>
                <c:pt idx="535">
                  <c:v>7.814327700336205</c:v>
                </c:pt>
                <c:pt idx="536">
                  <c:v>7.82777695290017</c:v>
                </c:pt>
                <c:pt idx="537">
                  <c:v>7.8412235732894</c:v>
                </c:pt>
                <c:pt idx="538">
                  <c:v>7.854668586149494</c:v>
                </c:pt>
                <c:pt idx="539">
                  <c:v>7.868109939094844</c:v>
                </c:pt>
                <c:pt idx="540">
                  <c:v>7.881548656971556</c:v>
                </c:pt>
                <c:pt idx="541">
                  <c:v>7.894984738814584</c:v>
                </c:pt>
                <c:pt idx="542">
                  <c:v>7.90841818365868</c:v>
                </c:pt>
                <c:pt idx="543">
                  <c:v>7.92185001514257</c:v>
                </c:pt>
                <c:pt idx="544">
                  <c:v>7.93527818289076</c:v>
                </c:pt>
                <c:pt idx="545">
                  <c:v>7.948703710742845</c:v>
                </c:pt>
                <c:pt idx="546">
                  <c:v>7.962126597732698</c:v>
                </c:pt>
                <c:pt idx="547">
                  <c:v>7.975546842893978</c:v>
                </c:pt>
                <c:pt idx="548">
                  <c:v>7.988965468856708</c:v>
                </c:pt>
                <c:pt idx="549">
                  <c:v>8.002380427259173</c:v>
                </c:pt>
                <c:pt idx="550">
                  <c:v>8.015792740932644</c:v>
                </c:pt>
                <c:pt idx="551">
                  <c:v>8.029202408909897</c:v>
                </c:pt>
                <c:pt idx="552">
                  <c:v>8.042609430223494</c:v>
                </c:pt>
                <c:pt idx="553">
                  <c:v>8.05601482649291</c:v>
                </c:pt>
                <c:pt idx="554">
                  <c:v>8.06941655137392</c:v>
                </c:pt>
                <c:pt idx="555">
                  <c:v>8.082815626687573</c:v>
                </c:pt>
                <c:pt idx="556">
                  <c:v>8.096212051647016</c:v>
                </c:pt>
                <c:pt idx="557">
                  <c:v>8.109605825659427</c:v>
                </c:pt>
                <c:pt idx="558">
                  <c:v>8.122997968823673</c:v>
                </c:pt>
                <c:pt idx="559">
                  <c:v>8.136386436818007</c:v>
                </c:pt>
                <c:pt idx="560">
                  <c:v>8.149772250452985</c:v>
                </c:pt>
                <c:pt idx="561">
                  <c:v>8.163155408760688</c:v>
                </c:pt>
                <c:pt idx="562">
                  <c:v>8.176535910773</c:v>
                </c:pt>
                <c:pt idx="563">
                  <c:v>8.18991477608431</c:v>
                </c:pt>
                <c:pt idx="564">
                  <c:v>8.203289962397802</c:v>
                </c:pt>
                <c:pt idx="565">
                  <c:v>8.216662489510268</c:v>
                </c:pt>
                <c:pt idx="566">
                  <c:v>8.23003235645277</c:v>
                </c:pt>
                <c:pt idx="567">
                  <c:v>8.243399562256183</c:v>
                </c:pt>
                <c:pt idx="568">
                  <c:v>8.25676512549894</c:v>
                </c:pt>
                <c:pt idx="569">
                  <c:v>8.270127005912803</c:v>
                </c:pt>
                <c:pt idx="570">
                  <c:v>8.28348622227895</c:v>
                </c:pt>
                <c:pt idx="571">
                  <c:v>8.296842773627432</c:v>
                </c:pt>
                <c:pt idx="572">
                  <c:v>8.31019665898815</c:v>
                </c:pt>
                <c:pt idx="573">
                  <c:v>8.32354889592165</c:v>
                </c:pt>
                <c:pt idx="574">
                  <c:v>8.33689744619204</c:v>
                </c:pt>
                <c:pt idx="575">
                  <c:v>8.350243327563004</c:v>
                </c:pt>
                <c:pt idx="576">
                  <c:v>8.36358653906362</c:v>
                </c:pt>
                <c:pt idx="577">
                  <c:v>8.37692707972274</c:v>
                </c:pt>
                <c:pt idx="578">
                  <c:v>8.390265966081265</c:v>
                </c:pt>
                <c:pt idx="579">
                  <c:v>8.403601161939288</c:v>
                </c:pt>
                <c:pt idx="580">
                  <c:v>8.416933684041172</c:v>
                </c:pt>
                <c:pt idx="581">
                  <c:v>8.430263531414993</c:v>
                </c:pt>
                <c:pt idx="582">
                  <c:v>8.44359070308862</c:v>
                </c:pt>
                <c:pt idx="583">
                  <c:v>8.45691621458138</c:v>
                </c:pt>
                <c:pt idx="584">
                  <c:v>8.470238031733094</c:v>
                </c:pt>
                <c:pt idx="585">
                  <c:v>8.483557170266958</c:v>
                </c:pt>
                <c:pt idx="586">
                  <c:v>8.496873629210018</c:v>
                </c:pt>
                <c:pt idx="587">
                  <c:v>8.51018740758917</c:v>
                </c:pt>
                <c:pt idx="588">
                  <c:v>8.52349951990033</c:v>
                </c:pt>
                <c:pt idx="589">
                  <c:v>8.53680793402675</c:v>
                </c:pt>
                <c:pt idx="590">
                  <c:v>8.550113664668568</c:v>
                </c:pt>
                <c:pt idx="591">
                  <c:v>8.563416710851882</c:v>
                </c:pt>
                <c:pt idx="592">
                  <c:v>8.576717071602537</c:v>
                </c:pt>
                <c:pt idx="593">
                  <c:v>8.590015760391211</c:v>
                </c:pt>
                <c:pt idx="594">
                  <c:v>8.603310747148292</c:v>
                </c:pt>
                <c:pt idx="595">
                  <c:v>8.616603045549044</c:v>
                </c:pt>
                <c:pt idx="596">
                  <c:v>8.629892654618531</c:v>
                </c:pt>
                <c:pt idx="597">
                  <c:v>8.643179573381623</c:v>
                </c:pt>
                <c:pt idx="598">
                  <c:v>8.65646481428188</c:v>
                </c:pt>
                <c:pt idx="599">
                  <c:v>8.66974634930053</c:v>
                </c:pt>
                <c:pt idx="600">
                  <c:v>8.683025191086098</c:v>
                </c:pt>
                <c:pt idx="601">
                  <c:v>8.696301338662667</c:v>
                </c:pt>
                <c:pt idx="602">
                  <c:v>8.709574791054075</c:v>
                </c:pt>
                <c:pt idx="603">
                  <c:v>8.72284655967493</c:v>
                </c:pt>
                <c:pt idx="604">
                  <c:v>8.736114618561012</c:v>
                </c:pt>
                <c:pt idx="605">
                  <c:v>8.749379979332263</c:v>
                </c:pt>
                <c:pt idx="606">
                  <c:v>8.762642641011746</c:v>
                </c:pt>
                <c:pt idx="607">
                  <c:v>8.775902602622316</c:v>
                </c:pt>
                <c:pt idx="608">
                  <c:v>8.78916087454771</c:v>
                </c:pt>
                <c:pt idx="609">
                  <c:v>8.80241543288205</c:v>
                </c:pt>
                <c:pt idx="610">
                  <c:v>8.815667288214784</c:v>
                </c:pt>
                <c:pt idx="611">
                  <c:v>8.828916440001468</c:v>
                </c:pt>
                <c:pt idx="612">
                  <c:v>8.842162887229152</c:v>
                </c:pt>
                <c:pt idx="613">
                  <c:v>8.85540763890473</c:v>
                </c:pt>
                <c:pt idx="614">
                  <c:v>8.86864867318583</c:v>
                </c:pt>
                <c:pt idx="615">
                  <c:v>8.88188699963125</c:v>
                </c:pt>
                <c:pt idx="616">
                  <c:v>8.89512261726368</c:v>
                </c:pt>
                <c:pt idx="617">
                  <c:v>8.908355525105625</c:v>
                </c:pt>
                <c:pt idx="618">
                  <c:v>8.92158673147532</c:v>
                </c:pt>
                <c:pt idx="619">
                  <c:v>8.934814216596185</c:v>
                </c:pt>
                <c:pt idx="620">
                  <c:v>8.948038988992938</c:v>
                </c:pt>
                <c:pt idx="621">
                  <c:v>8.96126104768737</c:v>
                </c:pt>
                <c:pt idx="622">
                  <c:v>8.974480391701076</c:v>
                </c:pt>
                <c:pt idx="623">
                  <c:v>8.9876985324462</c:v>
                </c:pt>
                <c:pt idx="624">
                  <c:v>9.000911435798418</c:v>
                </c:pt>
                <c:pt idx="625">
                  <c:v>9.014123637639861</c:v>
                </c:pt>
                <c:pt idx="626">
                  <c:v>9.027331105193561</c:v>
                </c:pt>
                <c:pt idx="627">
                  <c:v>9.04053786844841</c:v>
                </c:pt>
                <c:pt idx="628">
                  <c:v>9.05374191073308</c:v>
                </c:pt>
                <c:pt idx="629">
                  <c:v>9.066941217036688</c:v>
                </c:pt>
                <c:pt idx="630">
                  <c:v>9.0801398148567</c:v>
                </c:pt>
                <c:pt idx="631">
                  <c:v>9.09333367556662</c:v>
                </c:pt>
                <c:pt idx="632">
                  <c:v>9.106526825001562</c:v>
                </c:pt>
                <c:pt idx="633">
                  <c:v>9.11971724856537</c:v>
                </c:pt>
                <c:pt idx="634">
                  <c:v>9.13290293332527</c:v>
                </c:pt>
                <c:pt idx="635">
                  <c:v>9.146087902620501</c:v>
                </c:pt>
                <c:pt idx="636">
                  <c:v>9.159268131982498</c:v>
                </c:pt>
                <c:pt idx="637">
                  <c:v>9.172447643085124</c:v>
                </c:pt>
                <c:pt idx="638">
                  <c:v>9.185624423411101</c:v>
                </c:pt>
                <c:pt idx="639">
                  <c:v>9.198796462109552</c:v>
                </c:pt>
                <c:pt idx="640">
                  <c:v>9.211967778353982</c:v>
                </c:pt>
                <c:pt idx="641">
                  <c:v>9.22513435184124</c:v>
                </c:pt>
                <c:pt idx="642">
                  <c:v>9.238300200076436</c:v>
                </c:pt>
                <c:pt idx="643">
                  <c:v>9.251463312624966</c:v>
                </c:pt>
                <c:pt idx="644">
                  <c:v>9.26462168072154</c:v>
                </c:pt>
                <c:pt idx="645">
                  <c:v>9.277779319366462</c:v>
                </c:pt>
                <c:pt idx="646">
                  <c:v>9.290932212429472</c:v>
                </c:pt>
                <c:pt idx="647">
                  <c:v>9.30408437323948</c:v>
                </c:pt>
                <c:pt idx="648">
                  <c:v>9.31723379344823</c:v>
                </c:pt>
                <c:pt idx="649">
                  <c:v>9.330378466379827</c:v>
                </c:pt>
                <c:pt idx="650">
                  <c:v>9.34352240285385</c:v>
                </c:pt>
                <c:pt idx="651">
                  <c:v>9.356661590920454</c:v>
                </c:pt>
                <c:pt idx="652">
                  <c:v>9.36980003972481</c:v>
                </c:pt>
                <c:pt idx="653">
                  <c:v>9.3829357430088</c:v>
                </c:pt>
                <c:pt idx="654">
                  <c:v>9.396066696189658</c:v>
                </c:pt>
                <c:pt idx="655">
                  <c:v>9.40919690589871</c:v>
                </c:pt>
                <c:pt idx="656">
                  <c:v>9.422322364374045</c:v>
                </c:pt>
                <c:pt idx="657">
                  <c:v>9.43544707656962</c:v>
                </c:pt>
                <c:pt idx="658">
                  <c:v>9.448569038321165</c:v>
                </c:pt>
                <c:pt idx="659">
                  <c:v>9.46168624714283</c:v>
                </c:pt>
                <c:pt idx="660">
                  <c:v>9.47480270547017</c:v>
                </c:pt>
                <c:pt idx="661">
                  <c:v>9.487914409736731</c:v>
                </c:pt>
                <c:pt idx="662">
                  <c:v>9.501025360697698</c:v>
                </c:pt>
                <c:pt idx="663">
                  <c:v>9.514133556286466</c:v>
                </c:pt>
                <c:pt idx="664">
                  <c:v>9.527236996117794</c:v>
                </c:pt>
                <c:pt idx="665">
                  <c:v>9.54033967842402</c:v>
                </c:pt>
                <c:pt idx="666">
                  <c:v>9.55343760488587</c:v>
                </c:pt>
                <c:pt idx="667">
                  <c:v>9.56653477128132</c:v>
                </c:pt>
                <c:pt idx="668">
                  <c:v>9.579629177454624</c:v>
                </c:pt>
                <c:pt idx="669">
                  <c:v>9.592718825126986</c:v>
                </c:pt>
                <c:pt idx="670">
                  <c:v>9.60580770832265</c:v>
                </c:pt>
                <c:pt idx="671">
                  <c:v>9.618891831890334</c:v>
                </c:pt>
                <c:pt idx="672">
                  <c:v>9.631975188168001</c:v>
                </c:pt>
                <c:pt idx="673">
                  <c:v>9.645055779297651</c:v>
                </c:pt>
                <c:pt idx="674">
                  <c:v>9.65813160910865</c:v>
                </c:pt>
                <c:pt idx="675">
                  <c:v>9.671206667407181</c:v>
                </c:pt>
                <c:pt idx="676">
                  <c:v>9.68427696325992</c:v>
                </c:pt>
                <c:pt idx="677">
                  <c:v>9.697346484783748</c:v>
                </c:pt>
                <c:pt idx="678">
                  <c:v>9.71041323622961</c:v>
                </c:pt>
                <c:pt idx="679">
                  <c:v>9.723475223538813</c:v>
                </c:pt>
                <c:pt idx="680">
                  <c:v>9.73653643229197</c:v>
                </c:pt>
                <c:pt idx="681">
                  <c:v>9.749592875781217</c:v>
                </c:pt>
                <c:pt idx="682">
                  <c:v>9.762648537894804</c:v>
                </c:pt>
                <c:pt idx="683">
                  <c:v>9.775701424996397</c:v>
                </c:pt>
                <c:pt idx="684">
                  <c:v>9.788749545143032</c:v>
                </c:pt>
                <c:pt idx="685">
                  <c:v>9.80179687968217</c:v>
                </c:pt>
                <c:pt idx="686">
                  <c:v>9.81483944613895</c:v>
                </c:pt>
                <c:pt idx="687">
                  <c:v>9.8278812241655</c:v>
                </c:pt>
                <c:pt idx="688">
                  <c:v>9.840920222241921</c:v>
                </c:pt>
                <c:pt idx="689">
                  <c:v>9.853954450544748</c:v>
                </c:pt>
                <c:pt idx="690">
                  <c:v>9.86698788618076</c:v>
                </c:pt>
                <c:pt idx="691">
                  <c:v>9.88001655091563</c:v>
                </c:pt>
                <c:pt idx="692">
                  <c:v>9.893044420157803</c:v>
                </c:pt>
                <c:pt idx="693">
                  <c:v>9.90606950450762</c:v>
                </c:pt>
                <c:pt idx="694">
                  <c:v>9.91908981626484</c:v>
                </c:pt>
                <c:pt idx="695">
                  <c:v>9.93210932828805</c:v>
                </c:pt>
                <c:pt idx="696">
                  <c:v>9.945124066590983</c:v>
                </c:pt>
                <c:pt idx="697">
                  <c:v>9.958138002330854</c:v>
                </c:pt>
                <c:pt idx="698">
                  <c:v>9.971149148232005</c:v>
                </c:pt>
                <c:pt idx="699">
                  <c:v>9.984155518721207</c:v>
                </c:pt>
                <c:pt idx="700">
                  <c:v>9.997161082401275</c:v>
                </c:pt>
                <c:pt idx="701">
                  <c:v>10.01016186954158</c:v>
                </c:pt>
                <c:pt idx="702">
                  <c:v>10.02316184704053</c:v>
                </c:pt>
                <c:pt idx="703">
                  <c:v>10.03615902975025</c:v>
                </c:pt>
                <c:pt idx="704">
                  <c:v>10.04915143422827</c:v>
                </c:pt>
                <c:pt idx="705">
                  <c:v>10.06214302481414</c:v>
                </c:pt>
                <c:pt idx="706">
                  <c:v>10.07512983604034</c:v>
                </c:pt>
                <c:pt idx="707">
                  <c:v>10.08811583053897</c:v>
                </c:pt>
                <c:pt idx="708">
                  <c:v>10.10109902529367</c:v>
                </c:pt>
                <c:pt idx="709">
                  <c:v>10.11407743899657</c:v>
                </c:pt>
                <c:pt idx="710">
                  <c:v>10.1270550317163</c:v>
                </c:pt>
                <c:pt idx="711">
                  <c:v>10.14002784225609</c:v>
                </c:pt>
                <c:pt idx="712">
                  <c:v>10.15299982897412</c:v>
                </c:pt>
                <c:pt idx="713">
                  <c:v>10.16596901098936</c:v>
                </c:pt>
                <c:pt idx="714">
                  <c:v>10.17893340913225</c:v>
                </c:pt>
                <c:pt idx="715">
                  <c:v>10.19189697919302</c:v>
                </c:pt>
                <c:pt idx="716">
                  <c:v>10.20485576425313</c:v>
                </c:pt>
                <c:pt idx="717">
                  <c:v>10.21781371838933</c:v>
                </c:pt>
                <c:pt idx="718">
                  <c:v>10.23076886285965</c:v>
                </c:pt>
                <c:pt idx="719">
                  <c:v>10.24371922063668</c:v>
                </c:pt>
                <c:pt idx="720">
                  <c:v>10.25666874322461</c:v>
                </c:pt>
                <c:pt idx="721">
                  <c:v>10.26961347799076</c:v>
                </c:pt>
                <c:pt idx="722">
                  <c:v>10.28255737472283</c:v>
                </c:pt>
                <c:pt idx="723">
                  <c:v>10.29549845682172</c:v>
                </c:pt>
                <c:pt idx="724">
                  <c:v>10.30843474940593</c:v>
                </c:pt>
                <c:pt idx="725">
                  <c:v>10.32137019968605</c:v>
                </c:pt>
                <c:pt idx="726">
                  <c:v>10.33430085932284</c:v>
                </c:pt>
                <c:pt idx="727">
                  <c:v>10.34723067380733</c:v>
                </c:pt>
                <c:pt idx="728">
                  <c:v>10.36015766868711</c:v>
                </c:pt>
                <c:pt idx="729">
                  <c:v>10.37307987123038</c:v>
                </c:pt>
                <c:pt idx="730">
                  <c:v>10.38600122434653</c:v>
                </c:pt>
                <c:pt idx="731">
                  <c:v>10.39891778399731</c:v>
                </c:pt>
                <c:pt idx="732">
                  <c:v>10.41183349136956</c:v>
                </c:pt>
                <c:pt idx="733">
                  <c:v>10.4247463741613</c:v>
                </c:pt>
                <c:pt idx="734">
                  <c:v>10.43765446179422</c:v>
                </c:pt>
                <c:pt idx="735">
                  <c:v>10.45056169286894</c:v>
                </c:pt>
                <c:pt idx="736">
                  <c:v>10.4634641276558</c:v>
                </c:pt>
                <c:pt idx="737">
                  <c:v>10.4763657030298</c:v>
                </c:pt>
                <c:pt idx="738">
                  <c:v>10.48926444884323</c:v>
                </c:pt>
                <c:pt idx="739">
                  <c:v>10.50215839667504</c:v>
                </c:pt>
                <c:pt idx="740">
                  <c:v>10.51505148080949</c:v>
                </c:pt>
                <c:pt idx="741">
                  <c:v>10.52793976583309</c:v>
                </c:pt>
                <c:pt idx="742">
                  <c:v>10.54082718430143</c:v>
                </c:pt>
                <c:pt idx="743">
                  <c:v>10.55371176822484</c:v>
                </c:pt>
                <c:pt idx="744">
                  <c:v>10.56659155134335</c:v>
                </c:pt>
                <c:pt idx="745">
                  <c:v>10.57947046361722</c:v>
                </c:pt>
                <c:pt idx="746">
                  <c:v>10.59234457395676</c:v>
                </c:pt>
                <c:pt idx="747">
                  <c:v>10.60521781059052</c:v>
                </c:pt>
                <c:pt idx="748">
                  <c:v>10.61808820769067</c:v>
                </c:pt>
                <c:pt idx="749">
                  <c:v>10.63095380284452</c:v>
                </c:pt>
                <c:pt idx="750">
                  <c:v>10.64381852126348</c:v>
                </c:pt>
                <c:pt idx="751">
                  <c:v>10.65667843507379</c:v>
                </c:pt>
                <c:pt idx="752">
                  <c:v>10.66953746817413</c:v>
                </c:pt>
                <c:pt idx="753">
                  <c:v>10.68239365690567</c:v>
                </c:pt>
                <c:pt idx="754">
                  <c:v>10.6952450393454</c:v>
                </c:pt>
                <c:pt idx="755">
                  <c:v>10.70809553678778</c:v>
                </c:pt>
                <c:pt idx="756">
                  <c:v>10.72094122681637</c:v>
                </c:pt>
                <c:pt idx="757">
                  <c:v>10.73378602898808</c:v>
                </c:pt>
                <c:pt idx="758">
                  <c:v>10.74662798181366</c:v>
                </c:pt>
                <c:pt idx="759">
                  <c:v>10.75946512554267</c:v>
                </c:pt>
                <c:pt idx="760">
                  <c:v>10.7723013771233</c:v>
                </c:pt>
                <c:pt idx="761">
                  <c:v>10.78513281848566</c:v>
                </c:pt>
                <c:pt idx="762">
                  <c:v>10.79796336483729</c:v>
                </c:pt>
                <c:pt idx="763">
                  <c:v>10.81079105686234</c:v>
                </c:pt>
                <c:pt idx="764">
                  <c:v>10.82361393698677</c:v>
                </c:pt>
                <c:pt idx="765">
                  <c:v>10.83643591780482</c:v>
                </c:pt>
                <c:pt idx="766">
                  <c:v>10.84925308560083</c:v>
                </c:pt>
                <c:pt idx="767">
                  <c:v>10.86206935122537</c:v>
                </c:pt>
                <c:pt idx="768">
                  <c:v>10.87488275753974</c:v>
                </c:pt>
                <c:pt idx="769">
                  <c:v>10.88769134915012</c:v>
                </c:pt>
                <c:pt idx="770">
                  <c:v>10.90049903428922</c:v>
                </c:pt>
                <c:pt idx="771">
                  <c:v>10.9133019036032</c:v>
                </c:pt>
                <c:pt idx="772">
                  <c:v>10.92610386357806</c:v>
                </c:pt>
                <c:pt idx="773">
                  <c:v>10.93890295925605</c:v>
                </c:pt>
                <c:pt idx="774">
                  <c:v>10.9516972374274</c:v>
                </c:pt>
                <c:pt idx="775">
                  <c:v>10.96449060195566</c:v>
                </c:pt>
                <c:pt idx="776">
                  <c:v>10.97727914785642</c:v>
                </c:pt>
                <c:pt idx="777">
                  <c:v>10.9900667772435</c:v>
                </c:pt>
                <c:pt idx="778">
                  <c:v>11.00285153734393</c:v>
                </c:pt>
                <c:pt idx="779">
                  <c:v>11.01563147713576</c:v>
                </c:pt>
                <c:pt idx="780">
                  <c:v>11.0284104961058</c:v>
                </c:pt>
                <c:pt idx="781">
                  <c:v>11.04118469364668</c:v>
                </c:pt>
                <c:pt idx="782">
                  <c:v>11.05395796749241</c:v>
                </c:pt>
                <c:pt idx="783">
                  <c:v>11.06672836705863</c:v>
                </c:pt>
                <c:pt idx="784">
                  <c:v>11.07949394351502</c:v>
                </c:pt>
                <c:pt idx="785">
                  <c:v>11.09225859196403</c:v>
                </c:pt>
                <c:pt idx="786">
                  <c:v>11.10501841618293</c:v>
                </c:pt>
                <c:pt idx="787">
                  <c:v>11.11777730951834</c:v>
                </c:pt>
                <c:pt idx="788">
                  <c:v>11.1305333235783</c:v>
                </c:pt>
                <c:pt idx="789">
                  <c:v>11.14328451172791</c:v>
                </c:pt>
                <c:pt idx="790">
                  <c:v>11.15603476467767</c:v>
                </c:pt>
                <c:pt idx="791">
                  <c:v>11.16878019059711</c:v>
                </c:pt>
                <c:pt idx="792">
                  <c:v>11.18152467843784</c:v>
                </c:pt>
                <c:pt idx="793">
                  <c:v>11.1942662820041</c:v>
                </c:pt>
                <c:pt idx="794">
                  <c:v>11.20700305686025</c:v>
                </c:pt>
                <c:pt idx="795">
                  <c:v>11.2197388893172</c:v>
                </c:pt>
                <c:pt idx="796">
                  <c:v>11.23246989194437</c:v>
                </c:pt>
                <c:pt idx="797">
                  <c:v>11.24519994929071</c:v>
                </c:pt>
                <c:pt idx="798">
                  <c:v>11.2579271173605</c:v>
                </c:pt>
                <c:pt idx="799">
                  <c:v>11.2706494539212</c:v>
                </c:pt>
                <c:pt idx="800">
                  <c:v>11.28337084087645</c:v>
                </c:pt>
                <c:pt idx="801">
                  <c:v>11.29608739520324</c:v>
                </c:pt>
                <c:pt idx="802">
                  <c:v>11.30880299704022</c:v>
                </c:pt>
                <c:pt idx="803">
                  <c:v>11.3215157045955</c:v>
                </c:pt>
                <c:pt idx="804">
                  <c:v>11.33422357784346</c:v>
                </c:pt>
                <c:pt idx="805">
                  <c:v>11.34693049427287</c:v>
                </c:pt>
                <c:pt idx="806">
                  <c:v>11.35963257527591</c:v>
                </c:pt>
                <c:pt idx="807">
                  <c:v>11.37233369657327</c:v>
                </c:pt>
                <c:pt idx="808">
                  <c:v>11.38503191858078</c:v>
                </c:pt>
                <c:pt idx="809">
                  <c:v>11.3977253034835</c:v>
                </c:pt>
                <c:pt idx="810">
                  <c:v>11.4104177243477</c:v>
                </c:pt>
                <c:pt idx="811">
                  <c:v>11.4231053069884</c:v>
                </c:pt>
                <c:pt idx="812">
                  <c:v>11.4357919227007</c:v>
                </c:pt>
                <c:pt idx="813">
                  <c:v>11.44847563411194</c:v>
                </c:pt>
                <c:pt idx="814">
                  <c:v>11.46115450562172</c:v>
                </c:pt>
                <c:pt idx="815">
                  <c:v>11.47383240586618</c:v>
                </c:pt>
                <c:pt idx="816">
                  <c:v>11.48650546509076</c:v>
                </c:pt>
                <c:pt idx="817">
                  <c:v>11.49917755015742</c:v>
                </c:pt>
                <c:pt idx="818">
                  <c:v>11.51184672590876</c:v>
                </c:pt>
                <c:pt idx="819">
                  <c:v>11.52451105896277</c:v>
                </c:pt>
                <c:pt idx="820">
                  <c:v>11.53717441351779</c:v>
                </c:pt>
                <c:pt idx="821">
                  <c:v>11.5498329242574</c:v>
                </c:pt>
                <c:pt idx="822">
                  <c:v>11.56249045360267</c:v>
                </c:pt>
                <c:pt idx="823">
                  <c:v>11.57514506861535</c:v>
                </c:pt>
                <c:pt idx="824">
                  <c:v>11.58779483813566</c:v>
                </c:pt>
                <c:pt idx="825">
                  <c:v>11.60044362191647</c:v>
                </c:pt>
                <c:pt idx="826">
                  <c:v>11.61308755908712</c:v>
                </c:pt>
                <c:pt idx="827">
                  <c:v>11.62573050762021</c:v>
                </c:pt>
                <c:pt idx="828">
                  <c:v>11.63837053680043</c:v>
                </c:pt>
                <c:pt idx="829">
                  <c:v>11.65100571769403</c:v>
                </c:pt>
                <c:pt idx="830">
                  <c:v>11.6636399056008</c:v>
                </c:pt>
                <c:pt idx="831">
                  <c:v>11.6762692441035</c:v>
                </c:pt>
                <c:pt idx="832">
                  <c:v>11.68889758785649</c:v>
                </c:pt>
                <c:pt idx="833">
                  <c:v>11.70152300946797</c:v>
                </c:pt>
                <c:pt idx="834">
                  <c:v>11.71414358016687</c:v>
                </c:pt>
                <c:pt idx="835">
                  <c:v>11.7267631507975</c:v>
                </c:pt>
                <c:pt idx="836">
                  <c:v>11.73937786940687</c:v>
                </c:pt>
                <c:pt idx="837">
                  <c:v>11.75199158505307</c:v>
                </c:pt>
                <c:pt idx="838">
                  <c:v>11.76460237148207</c:v>
                </c:pt>
                <c:pt idx="839">
                  <c:v>11.7772083042274</c:v>
                </c:pt>
                <c:pt idx="840">
                  <c:v>11.78981322966552</c:v>
                </c:pt>
                <c:pt idx="841">
                  <c:v>11.8024133003122</c:v>
                </c:pt>
                <c:pt idx="842">
                  <c:v>11.81501236075464</c:v>
                </c:pt>
                <c:pt idx="843">
                  <c:v>11.82760848697338</c:v>
                </c:pt>
                <c:pt idx="844">
                  <c:v>11.84019975673968</c:v>
                </c:pt>
                <c:pt idx="845">
                  <c:v>11.85279001195447</c:v>
                </c:pt>
                <c:pt idx="846">
                  <c:v>11.86537540960997</c:v>
                </c:pt>
                <c:pt idx="847">
                  <c:v>11.8779597898148</c:v>
                </c:pt>
                <c:pt idx="848">
                  <c:v>11.89054123078798</c:v>
                </c:pt>
                <c:pt idx="849">
                  <c:v>11.90311781254226</c:v>
                </c:pt>
                <c:pt idx="850">
                  <c:v>11.91569337249546</c:v>
                </c:pt>
                <c:pt idx="851">
                  <c:v>11.92826407212385</c:v>
                </c:pt>
                <c:pt idx="852">
                  <c:v>11.9408337470499</c:v>
                </c:pt>
                <c:pt idx="853">
                  <c:v>11.9534004777349</c:v>
                </c:pt>
                <c:pt idx="854">
                  <c:v>11.96596234643693</c:v>
                </c:pt>
                <c:pt idx="855">
                  <c:v>11.97852318608305</c:v>
                </c:pt>
                <c:pt idx="856">
                  <c:v>11.99107916264127</c:v>
                </c:pt>
                <c:pt idx="857">
                  <c:v>12.00363410724025</c:v>
                </c:pt>
                <c:pt idx="858">
                  <c:v>12.01618610258738</c:v>
                </c:pt>
                <c:pt idx="859">
                  <c:v>12.02873323318992</c:v>
                </c:pt>
                <c:pt idx="860">
                  <c:v>12.04127932747652</c:v>
                </c:pt>
                <c:pt idx="861">
                  <c:v>12.0538205559146</c:v>
                </c:pt>
                <c:pt idx="862">
                  <c:v>12.06636074513135</c:v>
                </c:pt>
                <c:pt idx="863">
                  <c:v>12.07889798008411</c:v>
                </c:pt>
                <c:pt idx="864">
                  <c:v>12.09143034753315</c:v>
                </c:pt>
                <c:pt idx="865">
                  <c:v>12.10396167140109</c:v>
                </c:pt>
                <c:pt idx="866">
                  <c:v>12.11649003799712</c:v>
                </c:pt>
                <c:pt idx="867">
                  <c:v>12.12901353543513</c:v>
                </c:pt>
                <c:pt idx="868">
                  <c:v>12.14153598493046</c:v>
                </c:pt>
                <c:pt idx="869">
                  <c:v>12.15405356416547</c:v>
                </c:pt>
                <c:pt idx="870">
                  <c:v>12.16657009254913</c:v>
                </c:pt>
                <c:pt idx="871">
                  <c:v>12.1790836586467</c:v>
                </c:pt>
                <c:pt idx="872">
                  <c:v>12.19159235283118</c:v>
                </c:pt>
                <c:pt idx="873">
                  <c:v>12.2040999917997</c:v>
                </c:pt>
                <c:pt idx="874">
                  <c:v>12.2166027577539</c:v>
                </c:pt>
                <c:pt idx="875">
                  <c:v>12.22910446558143</c:v>
                </c:pt>
                <c:pt idx="876">
                  <c:v>12.24160320610745</c:v>
                </c:pt>
                <c:pt idx="877">
                  <c:v>12.254097071968</c:v>
                </c:pt>
                <c:pt idx="878">
                  <c:v>12.26658987533426</c:v>
                </c:pt>
                <c:pt idx="879">
                  <c:v>12.27907780293481</c:v>
                </c:pt>
                <c:pt idx="880">
                  <c:v>12.2915646651284</c:v>
                </c:pt>
                <c:pt idx="881">
                  <c:v>12.30404855500392</c:v>
                </c:pt>
                <c:pt idx="882">
                  <c:v>12.31652756746421</c:v>
                </c:pt>
                <c:pt idx="883">
                  <c:v>12.32900551014691</c:v>
                </c:pt>
                <c:pt idx="884">
                  <c:v>12.34147857431525</c:v>
                </c:pt>
                <c:pt idx="885">
                  <c:v>12.35395056579135</c:v>
                </c:pt>
                <c:pt idx="886">
                  <c:v>12.3664195799317</c:v>
                </c:pt>
                <c:pt idx="887">
                  <c:v>12.3788837139098</c:v>
                </c:pt>
                <c:pt idx="888">
                  <c:v>12.39134677082207</c:v>
                </c:pt>
                <c:pt idx="889">
                  <c:v>12.40380494647408</c:v>
                </c:pt>
                <c:pt idx="890">
                  <c:v>12.41626204214366</c:v>
                </c:pt>
                <c:pt idx="891">
                  <c:v>12.42871615545876</c:v>
                </c:pt>
                <c:pt idx="892">
                  <c:v>12.44116538586733</c:v>
                </c:pt>
                <c:pt idx="893">
                  <c:v>12.45361353191701</c:v>
                </c:pt>
                <c:pt idx="894">
                  <c:v>12.46605679396327</c:v>
                </c:pt>
                <c:pt idx="895">
                  <c:v>12.4784989687321</c:v>
                </c:pt>
                <c:pt idx="896">
                  <c:v>12.49093815612666</c:v>
                </c:pt>
                <c:pt idx="897">
                  <c:v>12.50337245787326</c:v>
                </c:pt>
                <c:pt idx="898">
                  <c:v>12.51580566796306</c:v>
                </c:pt>
                <c:pt idx="899">
                  <c:v>12.52823399130914</c:v>
                </c:pt>
                <c:pt idx="900">
                  <c:v>12.54066122007795</c:v>
                </c:pt>
                <c:pt idx="901">
                  <c:v>12.55308545645177</c:v>
                </c:pt>
                <c:pt idx="902">
                  <c:v>12.56550480443907</c:v>
                </c:pt>
                <c:pt idx="903">
                  <c:v>12.57792305346687</c:v>
                </c:pt>
                <c:pt idx="904">
                  <c:v>12.59033641301355</c:v>
                </c:pt>
                <c:pt idx="905">
                  <c:v>12.60274867067837</c:v>
                </c:pt>
                <c:pt idx="906">
                  <c:v>12.61515793092655</c:v>
                </c:pt>
                <c:pt idx="907">
                  <c:v>12.62756230005256</c:v>
                </c:pt>
                <c:pt idx="908">
                  <c:v>12.63996556291165</c:v>
                </c:pt>
                <c:pt idx="909">
                  <c:v>12.65236393355516</c:v>
                </c:pt>
                <c:pt idx="910">
                  <c:v>12.66476119500751</c:v>
                </c:pt>
                <c:pt idx="911">
                  <c:v>12.6771554540207</c:v>
                </c:pt>
                <c:pt idx="912">
                  <c:v>12.68954481917906</c:v>
                </c:pt>
                <c:pt idx="913">
                  <c:v>12.70193307075839</c:v>
                </c:pt>
                <c:pt idx="914">
                  <c:v>12.71431642739067</c:v>
                </c:pt>
                <c:pt idx="915">
                  <c:v>12.7266986677512</c:v>
                </c:pt>
                <c:pt idx="916">
                  <c:v>12.73907790273532</c:v>
                </c:pt>
                <c:pt idx="917">
                  <c:v>12.7514522412504</c:v>
                </c:pt>
                <c:pt idx="918">
                  <c:v>12.76382545898882</c:v>
                </c:pt>
                <c:pt idx="919">
                  <c:v>12.77619377917303</c:v>
                </c:pt>
                <c:pt idx="920">
                  <c:v>12.78856097565861</c:v>
                </c:pt>
                <c:pt idx="921">
                  <c:v>12.80092515978527</c:v>
                </c:pt>
                <c:pt idx="922">
                  <c:v>12.81328444473115</c:v>
                </c:pt>
                <c:pt idx="923">
                  <c:v>12.82564260159426</c:v>
                </c:pt>
                <c:pt idx="924">
                  <c:v>12.83799585819306</c:v>
                </c:pt>
                <c:pt idx="925">
                  <c:v>12.85034798378571</c:v>
                </c:pt>
                <c:pt idx="926">
                  <c:v>12.86269709201034</c:v>
                </c:pt>
                <c:pt idx="927">
                  <c:v>12.87504129834656</c:v>
                </c:pt>
                <c:pt idx="928">
                  <c:v>12.8873843692904</c:v>
                </c:pt>
                <c:pt idx="929">
                  <c:v>12.89972253726398</c:v>
                </c:pt>
                <c:pt idx="930">
                  <c:v>12.91205956692043</c:v>
                </c:pt>
                <c:pt idx="931">
                  <c:v>12.92439357420011</c:v>
                </c:pt>
                <c:pt idx="932">
                  <c:v>12.93672267688796</c:v>
                </c:pt>
                <c:pt idx="933">
                  <c:v>12.9490506368704</c:v>
                </c:pt>
                <c:pt idx="934">
                  <c:v>12.96137369118085</c:v>
                </c:pt>
                <c:pt idx="935">
                  <c:v>12.9736955998598</c:v>
                </c:pt>
                <c:pt idx="936">
                  <c:v>12.98601448115367</c:v>
                </c:pt>
                <c:pt idx="937">
                  <c:v>12.99832845515656</c:v>
                </c:pt>
                <c:pt idx="938">
                  <c:v>13.01064127913768</c:v>
                </c:pt>
                <c:pt idx="939">
                  <c:v>13.02294919474938</c:v>
                </c:pt>
                <c:pt idx="940">
                  <c:v>13.03525595741186</c:v>
                </c:pt>
                <c:pt idx="941">
                  <c:v>13.04755968768153</c:v>
                </c:pt>
                <c:pt idx="942">
                  <c:v>13.05985850796541</c:v>
                </c:pt>
                <c:pt idx="943">
                  <c:v>13.07215617090786</c:v>
                </c:pt>
                <c:pt idx="944">
                  <c:v>13.08444892278787</c:v>
                </c:pt>
                <c:pt idx="945">
                  <c:v>13.09674051439774</c:v>
                </c:pt>
                <c:pt idx="946">
                  <c:v>13.1090290686076</c:v>
                </c:pt>
                <c:pt idx="947">
                  <c:v>13.12131271014132</c:v>
                </c:pt>
                <c:pt idx="948">
                  <c:v>13.13359518701078</c:v>
                </c:pt>
                <c:pt idx="949">
                  <c:v>13.14587275012923</c:v>
                </c:pt>
                <c:pt idx="950">
                  <c:v>13.15814914565345</c:v>
                </c:pt>
                <c:pt idx="951">
                  <c:v>13.17042249877117</c:v>
                </c:pt>
                <c:pt idx="952">
                  <c:v>13.18269093652692</c:v>
                </c:pt>
                <c:pt idx="953">
                  <c:v>13.19495820229243</c:v>
                </c:pt>
                <c:pt idx="954">
                  <c:v>13.20722055162293</c:v>
                </c:pt>
                <c:pt idx="955">
                  <c:v>13.21948172603203</c:v>
                </c:pt>
                <c:pt idx="956">
                  <c:v>13.2317398530289</c:v>
                </c:pt>
                <c:pt idx="957">
                  <c:v>13.2439930619825</c:v>
                </c:pt>
                <c:pt idx="958">
                  <c:v>13.25624509161693</c:v>
                </c:pt>
                <c:pt idx="959">
                  <c:v>13.26849220213694</c:v>
                </c:pt>
                <c:pt idx="960">
                  <c:v>13.28073813040538</c:v>
                </c:pt>
                <c:pt idx="961">
                  <c:v>13.29298100625667</c:v>
                </c:pt>
                <c:pt idx="962">
                  <c:v>13.30521896138814</c:v>
                </c:pt>
                <c:pt idx="963">
                  <c:v>13.3174557298685</c:v>
                </c:pt>
                <c:pt idx="964">
                  <c:v>13.32968757655972</c:v>
                </c:pt>
                <c:pt idx="965">
                  <c:v>13.3419182336663</c:v>
                </c:pt>
                <c:pt idx="966">
                  <c:v>13.35414583335174</c:v>
                </c:pt>
                <c:pt idx="967">
                  <c:v>13.36636850964551</c:v>
                </c:pt>
                <c:pt idx="968">
                  <c:v>13.37858999195337</c:v>
                </c:pt>
                <c:pt idx="969">
                  <c:v>13.3908065498022</c:v>
                </c:pt>
                <c:pt idx="970">
                  <c:v>13.40302191073043</c:v>
                </c:pt>
                <c:pt idx="971">
                  <c:v>13.41523420923453</c:v>
                </c:pt>
                <c:pt idx="972">
                  <c:v>13.42744158167996</c:v>
                </c:pt>
                <c:pt idx="973">
                  <c:v>13.43964775280187</c:v>
                </c:pt>
                <c:pt idx="974">
                  <c:v>13.45184899679968</c:v>
                </c:pt>
                <c:pt idx="975">
                  <c:v>13.46404903653823</c:v>
                </c:pt>
                <c:pt idx="976">
                  <c:v>13.47624600885071</c:v>
                </c:pt>
                <c:pt idx="977">
                  <c:v>13.4884380524424</c:v>
                </c:pt>
                <c:pt idx="978">
                  <c:v>13.50062888737027</c:v>
                </c:pt>
                <c:pt idx="979">
                  <c:v>13.51281479251392</c:v>
                </c:pt>
                <c:pt idx="980">
                  <c:v>13.52499948605692</c:v>
                </c:pt>
                <c:pt idx="981">
                  <c:v>13.53718110717308</c:v>
                </c:pt>
                <c:pt idx="982">
                  <c:v>13.54935779691133</c:v>
                </c:pt>
                <c:pt idx="983">
                  <c:v>13.56153327064282</c:v>
                </c:pt>
                <c:pt idx="984">
                  <c:v>13.57370381193497</c:v>
                </c:pt>
                <c:pt idx="985">
                  <c:v>13.5858731342825</c:v>
                </c:pt>
                <c:pt idx="986">
                  <c:v>13.59803937920365</c:v>
                </c:pt>
                <c:pt idx="987">
                  <c:v>13.6102006900948</c:v>
                </c:pt>
                <c:pt idx="988">
                  <c:v>13.6223607776337</c:v>
                </c:pt>
                <c:pt idx="989">
                  <c:v>13.63451593008323</c:v>
                </c:pt>
                <c:pt idx="990">
                  <c:v>13.64666985624165</c:v>
                </c:pt>
                <c:pt idx="991">
                  <c:v>13.65882069997544</c:v>
                </c:pt>
                <c:pt idx="992">
                  <c:v>13.67096660703231</c:v>
                </c:pt>
                <c:pt idx="993">
                  <c:v>13.68311128338896</c:v>
                </c:pt>
                <c:pt idx="994">
                  <c:v>13.69525102201137</c:v>
                </c:pt>
                <c:pt idx="995">
                  <c:v>13.70738952699375</c:v>
                </c:pt>
                <c:pt idx="996">
                  <c:v>13.71952494455463</c:v>
                </c:pt>
                <c:pt idx="997">
                  <c:v>13.73165542279687</c:v>
                </c:pt>
                <c:pt idx="998">
                  <c:v>13.74378466298852</c:v>
                </c:pt>
                <c:pt idx="999">
                  <c:v>13.75590896348727</c:v>
                </c:pt>
                <c:pt idx="1000">
                  <c:v>13.76803202314455</c:v>
                </c:pt>
                <c:pt idx="1001">
                  <c:v>13.78015199042568</c:v>
                </c:pt>
                <c:pt idx="1002">
                  <c:v>13.79226701579337</c:v>
                </c:pt>
                <c:pt idx="1003">
                  <c:v>13.8043807958007</c:v>
                </c:pt>
                <c:pt idx="1004">
                  <c:v>13.81648963284356</c:v>
                </c:pt>
                <c:pt idx="1005">
                  <c:v>13.82859722158652</c:v>
                </c:pt>
                <c:pt idx="1006">
                  <c:v>13.84070171296471</c:v>
                </c:pt>
                <c:pt idx="1007">
                  <c:v>13.85280125980362</c:v>
                </c:pt>
                <c:pt idx="1008">
                  <c:v>13.86489955393263</c:v>
                </c:pt>
                <c:pt idx="1009">
                  <c:v>13.87699290247367</c:v>
                </c:pt>
                <c:pt idx="1010">
                  <c:v>13.88908499536453</c:v>
                </c:pt>
                <c:pt idx="1011">
                  <c:v>13.90117398590395</c:v>
                </c:pt>
                <c:pt idx="1012">
                  <c:v>13.91325802928406</c:v>
                </c:pt>
                <c:pt idx="1013">
                  <c:v>13.92534081260295</c:v>
                </c:pt>
                <c:pt idx="1014">
                  <c:v>13.93741864771616</c:v>
                </c:pt>
                <c:pt idx="1015">
                  <c:v>13.9494952198272</c:v>
                </c:pt>
                <c:pt idx="1016">
                  <c:v>13.96156868460215</c:v>
                </c:pt>
                <c:pt idx="1017">
                  <c:v>13.97363719960366</c:v>
                </c:pt>
                <c:pt idx="1018">
                  <c:v>13.9857044471909</c:v>
                </c:pt>
                <c:pt idx="1019">
                  <c:v>13.99776674396071</c:v>
                </c:pt>
                <c:pt idx="1020">
                  <c:v>14.00982777037463</c:v>
                </c:pt>
                <c:pt idx="1021">
                  <c:v>14.02188568447003</c:v>
                </c:pt>
                <c:pt idx="1022">
                  <c:v>14.0339386461838</c:v>
                </c:pt>
                <c:pt idx="1023">
                  <c:v>14.04599033312864</c:v>
                </c:pt>
                <c:pt idx="1024">
                  <c:v>14.05803706665028</c:v>
                </c:pt>
                <c:pt idx="1025">
                  <c:v>14.07008252246076</c:v>
                </c:pt>
                <c:pt idx="1026">
                  <c:v>14.0821248609725</c:v>
                </c:pt>
                <c:pt idx="1027">
                  <c:v>14.09416224450047</c:v>
                </c:pt>
                <c:pt idx="1028">
                  <c:v>14.10619834590336</c:v>
                </c:pt>
                <c:pt idx="1029">
                  <c:v>14.11822949128336</c:v>
                </c:pt>
                <c:pt idx="1030">
                  <c:v>14.13025935159544</c:v>
                </c:pt>
                <c:pt idx="1031">
                  <c:v>14.14228608963088</c:v>
                </c:pt>
                <c:pt idx="1032">
                  <c:v>14.1543078700866</c:v>
                </c:pt>
                <c:pt idx="1033">
                  <c:v>14.16632836105958</c:v>
                </c:pt>
                <c:pt idx="1034">
                  <c:v>14.1783438934162</c:v>
                </c:pt>
                <c:pt idx="1035">
                  <c:v>14.19035813334672</c:v>
                </c:pt>
                <c:pt idx="1036">
                  <c:v>14.20236924602514</c:v>
                </c:pt>
                <c:pt idx="1037">
                  <c:v>14.21437539853407</c:v>
                </c:pt>
                <c:pt idx="1038">
                  <c:v>14.22638025420133</c:v>
                </c:pt>
                <c:pt idx="1039">
                  <c:v>14.23838014866498</c:v>
                </c:pt>
                <c:pt idx="1040">
                  <c:v>14.25037874334307</c:v>
                </c:pt>
                <c:pt idx="1041">
                  <c:v>14.26237420579608</c:v>
                </c:pt>
                <c:pt idx="1042">
                  <c:v>14.27436470549616</c:v>
                </c:pt>
                <c:pt idx="1043">
                  <c:v>14.28635390099437</c:v>
                </c:pt>
                <c:pt idx="1044">
                  <c:v>14.29833813270809</c:v>
                </c:pt>
                <c:pt idx="1045">
                  <c:v>14.31032105727556</c:v>
                </c:pt>
                <c:pt idx="1046">
                  <c:v>14.32230084464757</c:v>
                </c:pt>
                <c:pt idx="1047">
                  <c:v>14.33427566668964</c:v>
                </c:pt>
                <c:pt idx="1048">
                  <c:v>14.34624917716845</c:v>
                </c:pt>
                <c:pt idx="1049">
                  <c:v>14.35821772128832</c:v>
                </c:pt>
                <c:pt idx="1050">
                  <c:v>14.37018495090013</c:v>
                </c:pt>
                <c:pt idx="1051">
                  <c:v>14.3821490383488</c:v>
                </c:pt>
                <c:pt idx="1052">
                  <c:v>14.39410815789697</c:v>
                </c:pt>
                <c:pt idx="1053">
                  <c:v>14.40606595851944</c:v>
                </c:pt>
                <c:pt idx="1054">
                  <c:v>14.41801879021506</c:v>
                </c:pt>
                <c:pt idx="1055">
                  <c:v>14.42997030003977</c:v>
                </c:pt>
                <c:pt idx="1056">
                  <c:v>14.44191866273641</c:v>
                </c:pt>
                <c:pt idx="1057">
                  <c:v>14.45386205496861</c:v>
                </c:pt>
                <c:pt idx="1058">
                  <c:v>14.46580412091167</c:v>
                </c:pt>
                <c:pt idx="1059">
                  <c:v>14.47774121536658</c:v>
                </c:pt>
                <c:pt idx="1060">
                  <c:v>14.48967698058678</c:v>
                </c:pt>
                <c:pt idx="1061">
                  <c:v>14.50160959371684</c:v>
                </c:pt>
                <c:pt idx="1062">
                  <c:v>14.51353723382517</c:v>
                </c:pt>
                <c:pt idx="1063">
                  <c:v>14.52546354028005</c:v>
                </c:pt>
                <c:pt idx="1064">
                  <c:v>14.53738487269216</c:v>
                </c:pt>
                <c:pt idx="1065">
                  <c:v>14.54930486850492</c:v>
                </c:pt>
                <c:pt idx="1066">
                  <c:v>14.56122170726843</c:v>
                </c:pt>
                <c:pt idx="1067">
                  <c:v>14.57313357045966</c:v>
                </c:pt>
                <c:pt idx="1068">
                  <c:v>14.58504409263232</c:v>
                </c:pt>
                <c:pt idx="1069">
                  <c:v>14.5969496382144</c:v>
                </c:pt>
                <c:pt idx="1070">
                  <c:v>14.60885383983172</c:v>
                </c:pt>
                <c:pt idx="1071">
                  <c:v>14.62075487944371</c:v>
                </c:pt>
                <c:pt idx="1072">
                  <c:v>14.6326509409397</c:v>
                </c:pt>
                <c:pt idx="1073">
                  <c:v>14.64454565405131</c:v>
                </c:pt>
                <c:pt idx="1074">
                  <c:v>14.6564353880314</c:v>
                </c:pt>
                <c:pt idx="1075">
                  <c:v>14.66832377068061</c:v>
                </c:pt>
                <c:pt idx="1076">
                  <c:v>14.68020898637157</c:v>
                </c:pt>
                <c:pt idx="1077">
                  <c:v>14.69208922140975</c:v>
                </c:pt>
                <c:pt idx="1078">
                  <c:v>14.7039681006971</c:v>
                </c:pt>
                <c:pt idx="1079">
                  <c:v>14.71584199831892</c:v>
                </c:pt>
                <c:pt idx="1080">
                  <c:v>14.72771453724324</c:v>
                </c:pt>
                <c:pt idx="1081">
                  <c:v>14.73958390425955</c:v>
                </c:pt>
                <c:pt idx="1082">
                  <c:v>14.75144828794288</c:v>
                </c:pt>
                <c:pt idx="1083">
                  <c:v>14.7633113084032</c:v>
                </c:pt>
                <c:pt idx="1084">
                  <c:v>14.7751693446585</c:v>
                </c:pt>
                <c:pt idx="1085">
                  <c:v>14.78702601483614</c:v>
                </c:pt>
                <c:pt idx="1086">
                  <c:v>14.79887950814613</c:v>
                </c:pt>
                <c:pt idx="1087">
                  <c:v>14.81072801573737</c:v>
                </c:pt>
                <c:pt idx="1088">
                  <c:v>14.82257515282947</c:v>
                </c:pt>
                <c:pt idx="1089">
                  <c:v>14.8344173031951</c:v>
                </c:pt>
                <c:pt idx="1090">
                  <c:v>14.8462580801139</c:v>
                </c:pt>
                <c:pt idx="1091">
                  <c:v>14.85809567522036</c:v>
                </c:pt>
                <c:pt idx="1092">
                  <c:v>14.86992828209088</c:v>
                </c:pt>
                <c:pt idx="1093">
                  <c:v>14.88175951109282</c:v>
                </c:pt>
                <c:pt idx="1094">
                  <c:v>14.89358575085397</c:v>
                </c:pt>
                <c:pt idx="1095">
                  <c:v>14.9054106097987</c:v>
                </c:pt>
                <c:pt idx="1096">
                  <c:v>14.91723228198973</c:v>
                </c:pt>
                <c:pt idx="1097">
                  <c:v>14.92904896343483</c:v>
                </c:pt>
                <c:pt idx="1098">
                  <c:v>14.94086425964153</c:v>
                </c:pt>
                <c:pt idx="1099">
                  <c:v>14.95267456410032</c:v>
                </c:pt>
                <c:pt idx="1100">
                  <c:v>14.96448348037274</c:v>
                </c:pt>
                <c:pt idx="1101">
                  <c:v>14.97628920495362</c:v>
                </c:pt>
                <c:pt idx="1102">
                  <c:v>14.9880899362858</c:v>
                </c:pt>
                <c:pt idx="1103">
                  <c:v>14.99988927500945</c:v>
                </c:pt>
                <c:pt idx="1104">
                  <c:v>15.01168361948537</c:v>
                </c:pt>
                <c:pt idx="1105">
                  <c:v>15.02347656840472</c:v>
                </c:pt>
                <c:pt idx="1106">
                  <c:v>15.03526632069822</c:v>
                </c:pt>
                <c:pt idx="1107">
                  <c:v>15.04705107724756</c:v>
                </c:pt>
                <c:pt idx="1108">
                  <c:v>15.05883443381812</c:v>
                </c:pt>
                <c:pt idx="1109">
                  <c:v>15.07061279364844</c:v>
                </c:pt>
                <c:pt idx="1110">
                  <c:v>15.08238975055187</c:v>
                </c:pt>
                <c:pt idx="1111">
                  <c:v>15.09416350589874</c:v>
                </c:pt>
                <c:pt idx="1112">
                  <c:v>15.10593226301343</c:v>
                </c:pt>
                <c:pt idx="1113">
                  <c:v>15.11769961277895</c:v>
                </c:pt>
                <c:pt idx="1114">
                  <c:v>15.12946196331917</c:v>
                </c:pt>
                <c:pt idx="1115">
                  <c:v>15.14122290356211</c:v>
                </c:pt>
                <c:pt idx="1116">
                  <c:v>15.15298063732152</c:v>
                </c:pt>
                <c:pt idx="1117">
                  <c:v>15.1647333703682</c:v>
                </c:pt>
                <c:pt idx="1118">
                  <c:v>15.17648468869531</c:v>
                </c:pt>
                <c:pt idx="1119">
                  <c:v>15.1882310053196</c:v>
                </c:pt>
                <c:pt idx="1120">
                  <c:v>15.19997590427623</c:v>
                </c:pt>
                <c:pt idx="1121">
                  <c:v>15.21171759182616</c:v>
                </c:pt>
                <c:pt idx="1122">
                  <c:v>15.2234542761904</c:v>
                </c:pt>
                <c:pt idx="1123">
                  <c:v>15.23518953846473</c:v>
                </c:pt>
                <c:pt idx="1124">
                  <c:v>15.24691979656633</c:v>
                </c:pt>
                <c:pt idx="1125">
                  <c:v>15.25864862963001</c:v>
                </c:pt>
                <c:pt idx="1126">
                  <c:v>15.2703742463677</c:v>
                </c:pt>
                <c:pt idx="1127">
                  <c:v>15.28209485745436</c:v>
                </c:pt>
                <c:pt idx="1128">
                  <c:v>15.293814039081</c:v>
                </c:pt>
                <c:pt idx="1129">
                  <c:v>15.30552821407265</c:v>
                </c:pt>
                <c:pt idx="1130">
                  <c:v>15.31724095665634</c:v>
                </c:pt>
                <c:pt idx="1131">
                  <c:v>15.3289504779987</c:v>
                </c:pt>
                <c:pt idx="1132">
                  <c:v>15.34065499123246</c:v>
                </c:pt>
                <c:pt idx="1133">
                  <c:v>15.3523580676363</c:v>
                </c:pt>
                <c:pt idx="1134">
                  <c:v>15.36405613495071</c:v>
                </c:pt>
                <c:pt idx="1135">
                  <c:v>15.37575276248737</c:v>
                </c:pt>
                <c:pt idx="1136">
                  <c:v>15.38744616387145</c:v>
                </c:pt>
                <c:pt idx="1137">
                  <c:v>15.39913455469717</c:v>
                </c:pt>
                <c:pt idx="1138">
                  <c:v>15.41082150132341</c:v>
                </c:pt>
                <c:pt idx="1139">
                  <c:v>15.42250343641362</c:v>
                </c:pt>
                <c:pt idx="1140">
                  <c:v>15.43418392435668</c:v>
                </c:pt>
                <c:pt idx="1141">
                  <c:v>15.44586118124005</c:v>
                </c:pt>
                <c:pt idx="1142">
                  <c:v>15.45753342512321</c:v>
                </c:pt>
                <c:pt idx="1143">
                  <c:v>15.46920421743777</c:v>
                </c:pt>
                <c:pt idx="1144">
                  <c:v>15.48086999577762</c:v>
                </c:pt>
                <c:pt idx="1145">
                  <c:v>15.49253431960142</c:v>
                </c:pt>
                <c:pt idx="1146">
                  <c:v>15.50419540746261</c:v>
                </c:pt>
                <c:pt idx="1147">
                  <c:v>15.51585147988973</c:v>
                </c:pt>
                <c:pt idx="1148">
                  <c:v>15.52750609337965</c:v>
                </c:pt>
                <c:pt idx="1149">
                  <c:v>15.53915569046422</c:v>
                </c:pt>
                <c:pt idx="1150">
                  <c:v>15.55080382566436</c:v>
                </c:pt>
                <c:pt idx="1151">
                  <c:v>15.56244872000332</c:v>
                </c:pt>
                <c:pt idx="1152">
                  <c:v>15.57408859648241</c:v>
                </c:pt>
                <c:pt idx="1153">
                  <c:v>15.58572700665631</c:v>
                </c:pt>
                <c:pt idx="1154">
                  <c:v>15.59736039800231</c:v>
                </c:pt>
                <c:pt idx="1155">
                  <c:v>15.60899232009616</c:v>
                </c:pt>
                <c:pt idx="1156">
                  <c:v>15.62062099643466</c:v>
                </c:pt>
                <c:pt idx="1157">
                  <c:v>15.63224465249563</c:v>
                </c:pt>
                <c:pt idx="1158">
                  <c:v>15.64386683488413</c:v>
                </c:pt>
                <c:pt idx="1159">
                  <c:v>15.65548399603036</c:v>
                </c:pt>
                <c:pt idx="1160">
                  <c:v>15.66709968055745</c:v>
                </c:pt>
                <c:pt idx="1161">
                  <c:v>15.6787121144395</c:v>
                </c:pt>
                <c:pt idx="1162">
                  <c:v>15.6903195256346</c:v>
                </c:pt>
                <c:pt idx="1163">
                  <c:v>15.70192545579072</c:v>
                </c:pt>
                <c:pt idx="1164">
                  <c:v>15.71352636229848</c:v>
                </c:pt>
                <c:pt idx="1165">
                  <c:v>15.72512578509997</c:v>
                </c:pt>
                <c:pt idx="1166">
                  <c:v>15.73672195287917</c:v>
                </c:pt>
                <c:pt idx="1167">
                  <c:v>15.74831309560924</c:v>
                </c:pt>
                <c:pt idx="1168">
                  <c:v>15.75990274997486</c:v>
                </c:pt>
                <c:pt idx="1169">
                  <c:v>15.77148737833522</c:v>
                </c:pt>
                <c:pt idx="1170">
                  <c:v>15.7830705153872</c:v>
                </c:pt>
                <c:pt idx="1171">
                  <c:v>15.79465039207156</c:v>
                </c:pt>
                <c:pt idx="1172">
                  <c:v>15.80622524131908</c:v>
                </c:pt>
                <c:pt idx="1173">
                  <c:v>15.8177985948426</c:v>
                </c:pt>
                <c:pt idx="1174">
                  <c:v>15.82936691997665</c:v>
                </c:pt>
                <c:pt idx="1175">
                  <c:v>15.84093374644332</c:v>
                </c:pt>
                <c:pt idx="1176">
                  <c:v>15.85249730767196</c:v>
                </c:pt>
                <c:pt idx="1177">
                  <c:v>15.86405583908482</c:v>
                </c:pt>
                <c:pt idx="1178">
                  <c:v>15.87561286741555</c:v>
                </c:pt>
                <c:pt idx="1179">
                  <c:v>15.88716486498145</c:v>
                </c:pt>
                <c:pt idx="1180">
                  <c:v>15.89871535652242</c:v>
                </c:pt>
                <c:pt idx="1181">
                  <c:v>15.91026257796008</c:v>
                </c:pt>
                <c:pt idx="1182">
                  <c:v>15.92180476721197</c:v>
                </c:pt>
                <c:pt idx="1183">
                  <c:v>15.93334544602508</c:v>
                </c:pt>
                <c:pt idx="1184">
                  <c:v>15.94488109170695</c:v>
                </c:pt>
                <c:pt idx="1185">
                  <c:v>15.95641522400788</c:v>
                </c:pt>
                <c:pt idx="1186">
                  <c:v>15.9679460813455</c:v>
                </c:pt>
                <c:pt idx="1187">
                  <c:v>15.97947190413635</c:v>
                </c:pt>
                <c:pt idx="1188">
                  <c:v>15.99099620913337</c:v>
                </c:pt>
                <c:pt idx="1189">
                  <c:v>16.00251547864178</c:v>
                </c:pt>
                <c:pt idx="1190">
                  <c:v>16.01403322741486</c:v>
                </c:pt>
                <c:pt idx="1191">
                  <c:v>16.02554769636997</c:v>
                </c:pt>
                <c:pt idx="1192">
                  <c:v>16.03705712842646</c:v>
                </c:pt>
                <c:pt idx="1193">
                  <c:v>16.04856503533572</c:v>
                </c:pt>
                <c:pt idx="1194">
                  <c:v>16.06006790440816</c:v>
                </c:pt>
                <c:pt idx="1195">
                  <c:v>16.07156924539261</c:v>
                </c:pt>
                <c:pt idx="1196">
                  <c:v>16.08306730170996</c:v>
                </c:pt>
                <c:pt idx="1197">
                  <c:v>16.09456031878588</c:v>
                </c:pt>
                <c:pt idx="1198">
                  <c:v>16.10605180336309</c:v>
                </c:pt>
                <c:pt idx="1199">
                  <c:v>16.11753824776439</c:v>
                </c:pt>
                <c:pt idx="1200">
                  <c:v>16.12902315672692</c:v>
                </c:pt>
                <c:pt idx="1201">
                  <c:v>16.14050477617874</c:v>
                </c:pt>
                <c:pt idx="1202">
                  <c:v>16.15198135405567</c:v>
                </c:pt>
                <c:pt idx="1203">
                  <c:v>16.16345639208423</c:v>
                </c:pt>
                <c:pt idx="1204">
                  <c:v>16.17492638760715</c:v>
                </c:pt>
                <c:pt idx="1205">
                  <c:v>16.18639484034245</c:v>
                </c:pt>
                <c:pt idx="1206">
                  <c:v>16.19785999872908</c:v>
                </c:pt>
                <c:pt idx="1207">
                  <c:v>16.20932011321671</c:v>
                </c:pt>
                <c:pt idx="1208">
                  <c:v>16.22077868050832</c:v>
                </c:pt>
                <c:pt idx="1209">
                  <c:v>16.23223220297392</c:v>
                </c:pt>
                <c:pt idx="1210">
                  <c:v>16.24368417530513</c:v>
                </c:pt>
                <c:pt idx="1211">
                  <c:v>16.25513284845546</c:v>
                </c:pt>
                <c:pt idx="1212">
                  <c:v>16.26657647539211</c:v>
                </c:pt>
                <c:pt idx="1213">
                  <c:v>16.27801854778721</c:v>
                </c:pt>
                <c:pt idx="1214">
                  <c:v>16.28945557304548</c:v>
                </c:pt>
                <c:pt idx="1215">
                  <c:v>16.30089104082463</c:v>
                </c:pt>
                <c:pt idx="1216">
                  <c:v>16.31232320459652</c:v>
                </c:pt>
                <c:pt idx="1217">
                  <c:v>16.32375031984964</c:v>
                </c:pt>
                <c:pt idx="1218">
                  <c:v>16.33517587321787</c:v>
                </c:pt>
                <c:pt idx="1219">
                  <c:v>16.34659637714797</c:v>
                </c:pt>
                <c:pt idx="1220">
                  <c:v>16.35801531625656</c:v>
                </c:pt>
                <c:pt idx="1221">
                  <c:v>16.36943094653741</c:v>
                </c:pt>
                <c:pt idx="1222">
                  <c:v>16.38084152600405</c:v>
                </c:pt>
                <c:pt idx="1223">
                  <c:v>16.39225053624472</c:v>
                </c:pt>
                <c:pt idx="1224">
                  <c:v>16.4036544947557</c:v>
                </c:pt>
                <c:pt idx="1225">
                  <c:v>16.41505688110501</c:v>
                </c:pt>
                <c:pt idx="1226">
                  <c:v>16.42645595381223</c:v>
                </c:pt>
                <c:pt idx="1227">
                  <c:v>16.43784997341947</c:v>
                </c:pt>
                <c:pt idx="1228">
                  <c:v>16.44924241646208</c:v>
                </c:pt>
                <c:pt idx="1229">
                  <c:v>16.46062980549316</c:v>
                </c:pt>
                <c:pt idx="1230">
                  <c:v>16.47201561502494</c:v>
                </c:pt>
                <c:pt idx="1231">
                  <c:v>16.48339810610634</c:v>
                </c:pt>
                <c:pt idx="1232">
                  <c:v>16.49477554181182</c:v>
                </c:pt>
                <c:pt idx="1233">
                  <c:v>16.50615139361653</c:v>
                </c:pt>
                <c:pt idx="1234">
                  <c:v>16.51752218913773</c:v>
                </c:pt>
                <c:pt idx="1235">
                  <c:v>16.52889139782448</c:v>
                </c:pt>
                <c:pt idx="1236">
                  <c:v>16.5402572832588</c:v>
                </c:pt>
                <c:pt idx="1237">
                  <c:v>16.5516181110512</c:v>
                </c:pt>
                <c:pt idx="1238">
                  <c:v>16.56297734760925</c:v>
                </c:pt>
                <c:pt idx="1239">
                  <c:v>16.57433152562177</c:v>
                </c:pt>
                <c:pt idx="1240">
                  <c:v>16.58568410946732</c:v>
                </c:pt>
                <c:pt idx="1241">
                  <c:v>16.59703336526476</c:v>
                </c:pt>
                <c:pt idx="1242">
                  <c:v>16.60837756116422</c:v>
                </c:pt>
                <c:pt idx="1243">
                  <c:v>16.6197201584985</c:v>
                </c:pt>
                <c:pt idx="1244">
                  <c:v>16.63105769503522</c:v>
                </c:pt>
                <c:pt idx="1245">
                  <c:v>16.64239363007522</c:v>
                </c:pt>
                <c:pt idx="1246">
                  <c:v>16.65372623227778</c:v>
                </c:pt>
                <c:pt idx="1247">
                  <c:v>16.66505377233647</c:v>
                </c:pt>
                <c:pt idx="1248">
                  <c:v>16.67637970688251</c:v>
                </c:pt>
                <c:pt idx="1249">
                  <c:v>16.68770058123492</c:v>
                </c:pt>
                <c:pt idx="1250">
                  <c:v>16.69901984692527</c:v>
                </c:pt>
                <c:pt idx="1251">
                  <c:v>16.71033577516053</c:v>
                </c:pt>
                <c:pt idx="1252">
                  <c:v>16.72164663918472</c:v>
                </c:pt>
                <c:pt idx="1253">
                  <c:v>16.73295589016443</c:v>
                </c:pt>
                <c:pt idx="1254">
                  <c:v>16.74426007604998</c:v>
                </c:pt>
                <c:pt idx="1255">
                  <c:v>16.75556264597033</c:v>
                </c:pt>
                <c:pt idx="1256">
                  <c:v>16.76686187368045</c:v>
                </c:pt>
                <c:pt idx="1257">
                  <c:v>16.77815603497518</c:v>
                </c:pt>
                <c:pt idx="1258">
                  <c:v>16.78944857592496</c:v>
                </c:pt>
                <c:pt idx="1259">
                  <c:v>16.80073604958098</c:v>
                </c:pt>
                <c:pt idx="1260">
                  <c:v>16.8120218999732</c:v>
                </c:pt>
                <c:pt idx="1261">
                  <c:v>16.82330440340807</c:v>
                </c:pt>
                <c:pt idx="1262">
                  <c:v>16.83458183823502</c:v>
                </c:pt>
                <c:pt idx="1263">
                  <c:v>16.84585764542113</c:v>
                </c:pt>
                <c:pt idx="1264">
                  <c:v>16.85712838312564</c:v>
                </c:pt>
                <c:pt idx="1265">
                  <c:v>16.86839749027231</c:v>
                </c:pt>
                <c:pt idx="1266">
                  <c:v>16.87966324572282</c:v>
                </c:pt>
                <c:pt idx="1267">
                  <c:v>16.8909239303848</c:v>
                </c:pt>
                <c:pt idx="1268">
                  <c:v>16.90218298011472</c:v>
                </c:pt>
                <c:pt idx="1269">
                  <c:v>16.91343695818717</c:v>
                </c:pt>
                <c:pt idx="1270">
                  <c:v>16.92468929841248</c:v>
                </c:pt>
                <c:pt idx="1271">
                  <c:v>16.93593828221125</c:v>
                </c:pt>
                <c:pt idx="1272">
                  <c:v>16.9471821930528</c:v>
                </c:pt>
                <c:pt idx="1273">
                  <c:v>16.95842446167594</c:v>
                </c:pt>
                <c:pt idx="1274">
                  <c:v>16.96966165647782</c:v>
                </c:pt>
                <c:pt idx="1275">
                  <c:v>16.98089720614816</c:v>
                </c:pt>
                <c:pt idx="1276">
                  <c:v>16.99212939467008</c:v>
                </c:pt>
                <c:pt idx="1277">
                  <c:v>17.00335650807829</c:v>
                </c:pt>
                <c:pt idx="1278">
                  <c:v>17.0145819719867</c:v>
                </c:pt>
                <c:pt idx="1279">
                  <c:v>17.02580235992225</c:v>
                </c:pt>
                <c:pt idx="1280">
                  <c:v>17.03702109544691</c:v>
                </c:pt>
                <c:pt idx="1281">
                  <c:v>17.04823646510991</c:v>
                </c:pt>
                <c:pt idx="1282">
                  <c:v>17.05944675751501</c:v>
                </c:pt>
                <c:pt idx="1283">
                  <c:v>17.07065539314402</c:v>
                </c:pt>
                <c:pt idx="1284">
                  <c:v>17.08185895066093</c:v>
                </c:pt>
                <c:pt idx="1285">
                  <c:v>17.09306084849274</c:v>
                </c:pt>
                <c:pt idx="1286">
                  <c:v>17.10425937575847</c:v>
                </c:pt>
                <c:pt idx="1287">
                  <c:v>17.11545282363452</c:v>
                </c:pt>
                <c:pt idx="1288">
                  <c:v>17.12664460746344</c:v>
                </c:pt>
                <c:pt idx="1289">
                  <c:v>17.1378313110535</c:v>
                </c:pt>
                <c:pt idx="1290">
                  <c:v>17.14901634768957</c:v>
                </c:pt>
                <c:pt idx="1291">
                  <c:v>17.16019800906406</c:v>
                </c:pt>
                <c:pt idx="1292">
                  <c:v>17.17137458892963</c:v>
                </c:pt>
                <c:pt idx="1293">
                  <c:v>17.18254949748247</c:v>
                </c:pt>
                <c:pt idx="1294">
                  <c:v>17.19371932368223</c:v>
                </c:pt>
                <c:pt idx="1295">
                  <c:v>17.20488747566461</c:v>
                </c:pt>
                <c:pt idx="1296">
                  <c:v>17.21605224769898</c:v>
                </c:pt>
                <c:pt idx="1297">
                  <c:v>17.22721193611783</c:v>
                </c:pt>
                <c:pt idx="1298">
                  <c:v>17.23836994596387</c:v>
                </c:pt>
                <c:pt idx="1299">
                  <c:v>17.2495228713554</c:v>
                </c:pt>
                <c:pt idx="1300">
                  <c:v>17.26067411527174</c:v>
                </c:pt>
                <c:pt idx="1301">
                  <c:v>17.27182197456284</c:v>
                </c:pt>
                <c:pt idx="1302">
                  <c:v>17.28296474814467</c:v>
                </c:pt>
                <c:pt idx="1303">
                  <c:v>17.29410583589931</c:v>
                </c:pt>
                <c:pt idx="1304">
                  <c:v>17.30524183711078</c:v>
                </c:pt>
                <c:pt idx="1305">
                  <c:v>17.31637614959502</c:v>
                </c:pt>
                <c:pt idx="1306">
                  <c:v>17.32750707278612</c:v>
                </c:pt>
                <c:pt idx="1307">
                  <c:v>17.33863290818712</c:v>
                </c:pt>
                <c:pt idx="1308">
                  <c:v>17.34975705051239</c:v>
                </c:pt>
                <c:pt idx="1309">
                  <c:v>17.36087610421886</c:v>
                </c:pt>
                <c:pt idx="1310">
                  <c:v>17.3719934619519</c:v>
                </c:pt>
                <c:pt idx="1311">
                  <c:v>17.38310742573343</c:v>
                </c:pt>
                <c:pt idx="1312">
                  <c:v>17.39421629965706</c:v>
                </c:pt>
                <c:pt idx="1313">
                  <c:v>17.40532347326236</c:v>
                </c:pt>
                <c:pt idx="1314">
                  <c:v>17.41642555618639</c:v>
                </c:pt>
                <c:pt idx="1315">
                  <c:v>17.42752593589683</c:v>
                </c:pt>
                <c:pt idx="1316">
                  <c:v>17.43862291700696</c:v>
                </c:pt>
                <c:pt idx="1317">
                  <c:v>17.4497148062046</c:v>
                </c:pt>
                <c:pt idx="1318">
                  <c:v>17.4608049878475</c:v>
                </c:pt>
                <c:pt idx="1319">
                  <c:v>17.47189007675979</c:v>
                </c:pt>
                <c:pt idx="1320">
                  <c:v>17.48297345522453</c:v>
                </c:pt>
                <c:pt idx="1321">
                  <c:v>17.49405343044995</c:v>
                </c:pt>
                <c:pt idx="1322">
                  <c:v>17.50512831172158</c:v>
                </c:pt>
                <c:pt idx="1323">
                  <c:v>17.5162014782083</c:v>
                </c:pt>
                <c:pt idx="1324">
                  <c:v>17.52726954992847</c:v>
                </c:pt>
                <c:pt idx="1325">
                  <c:v>17.53833590397346</c:v>
                </c:pt>
                <c:pt idx="1326">
                  <c:v>17.54939885014997</c:v>
                </c:pt>
                <c:pt idx="1327">
                  <c:v>17.56045670034487</c:v>
                </c:pt>
                <c:pt idx="1328">
                  <c:v>17.57151282853102</c:v>
                </c:pt>
                <c:pt idx="1329">
                  <c:v>17.58256385992827</c:v>
                </c:pt>
                <c:pt idx="1330">
                  <c:v>17.59361316642918</c:v>
                </c:pt>
                <c:pt idx="1331">
                  <c:v>17.60465906044244</c:v>
                </c:pt>
                <c:pt idx="1332">
                  <c:v>17.61569985758484</c:v>
                </c:pt>
                <c:pt idx="1333">
                  <c:v>17.62673892572145</c:v>
                </c:pt>
                <c:pt idx="1334">
                  <c:v>17.63777289512606</c:v>
                </c:pt>
                <c:pt idx="1335">
                  <c:v>17.64880513248753</c:v>
                </c:pt>
                <c:pt idx="1336">
                  <c:v>17.65983395282163</c:v>
                </c:pt>
                <c:pt idx="1337">
                  <c:v>17.67085767322999</c:v>
                </c:pt>
                <c:pt idx="1338">
                  <c:v>17.68187965727473</c:v>
                </c:pt>
                <c:pt idx="1339">
                  <c:v>17.69289654060079</c:v>
                </c:pt>
                <c:pt idx="1340">
                  <c:v>17.70391168468447</c:v>
                </c:pt>
                <c:pt idx="1341">
                  <c:v>17.71492340715076</c:v>
                </c:pt>
                <c:pt idx="1342">
                  <c:v>17.72593002771328</c:v>
                </c:pt>
                <c:pt idx="1343">
                  <c:v>17.73693490471741</c:v>
                </c:pt>
                <c:pt idx="1344">
                  <c:v>17.74793467903063</c:v>
                </c:pt>
                <c:pt idx="1345">
                  <c:v>17.75893270690971</c:v>
                </c:pt>
                <c:pt idx="1346">
                  <c:v>17.76992730859238</c:v>
                </c:pt>
                <c:pt idx="1347">
                  <c:v>17.78091680640776</c:v>
                </c:pt>
                <c:pt idx="1348">
                  <c:v>17.79190455347758</c:v>
                </c:pt>
                <c:pt idx="1349">
                  <c:v>17.80288719589883</c:v>
                </c:pt>
                <c:pt idx="1350">
                  <c:v>17.81386808470182</c:v>
                </c:pt>
                <c:pt idx="1351">
                  <c:v>17.82484554274052</c:v>
                </c:pt>
                <c:pt idx="1352">
                  <c:v>17.83581789496312</c:v>
                </c:pt>
                <c:pt idx="1353">
                  <c:v>17.84678848926068</c:v>
                </c:pt>
                <c:pt idx="1354">
                  <c:v>17.85775397696676</c:v>
                </c:pt>
                <c:pt idx="1355">
                  <c:v>17.86871770387825</c:v>
                </c:pt>
                <c:pt idx="1356">
                  <c:v>17.87967799546889</c:v>
                </c:pt>
                <c:pt idx="1357">
                  <c:v>17.89063317930942</c:v>
                </c:pt>
                <c:pt idx="1358">
                  <c:v>17.90158659805332</c:v>
                </c:pt>
                <c:pt idx="1359">
                  <c:v>17.91253490827772</c:v>
                </c:pt>
                <c:pt idx="1360">
                  <c:v>17.92348145053916</c:v>
                </c:pt>
                <c:pt idx="1361">
                  <c:v>17.93442455293464</c:v>
                </c:pt>
                <c:pt idx="1362">
                  <c:v>17.94536254566095</c:v>
                </c:pt>
                <c:pt idx="1363">
                  <c:v>17.95629876612717</c:v>
                </c:pt>
                <c:pt idx="1364">
                  <c:v>17.96722987616079</c:v>
                </c:pt>
                <c:pt idx="1365">
                  <c:v>17.97815921107122</c:v>
                </c:pt>
                <c:pt idx="1366">
                  <c:v>17.98908510158224</c:v>
                </c:pt>
                <c:pt idx="1367">
                  <c:v>18.00000588052015</c:v>
                </c:pt>
                <c:pt idx="1368">
                  <c:v>18.0109248800426</c:v>
                </c:pt>
                <c:pt idx="1369">
                  <c:v>18.02183876723466</c:v>
                </c:pt>
                <c:pt idx="1370">
                  <c:v>18.03275087215151</c:v>
                </c:pt>
                <c:pt idx="1371">
                  <c:v>18.04365952814721</c:v>
                </c:pt>
                <c:pt idx="1372">
                  <c:v>18.05456307068113</c:v>
                </c:pt>
                <c:pt idx="1373">
                  <c:v>18.06546482665267</c:v>
                </c:pt>
                <c:pt idx="1374">
                  <c:v>18.07636146841126</c:v>
                </c:pt>
                <c:pt idx="1375">
                  <c:v>18.08725632075111</c:v>
                </c:pt>
                <c:pt idx="1376">
                  <c:v>18.09814771966001</c:v>
                </c:pt>
                <c:pt idx="1377">
                  <c:v>18.10903400323382</c:v>
                </c:pt>
                <c:pt idx="1378">
                  <c:v>18.11991849310686</c:v>
                </c:pt>
                <c:pt idx="1379">
                  <c:v>18.13079786689983</c:v>
                </c:pt>
                <c:pt idx="1380">
                  <c:v>18.14167544413915</c:v>
                </c:pt>
                <c:pt idx="1381">
                  <c:v>18.15254956344978</c:v>
                </c:pt>
                <c:pt idx="1382">
                  <c:v>18.16341856556756</c:v>
                </c:pt>
                <c:pt idx="1383">
                  <c:v>18.1742857668549</c:v>
                </c:pt>
                <c:pt idx="1384">
                  <c:v>18.18514785021061</c:v>
                </c:pt>
                <c:pt idx="1385">
                  <c:v>18.19600812988652</c:v>
                </c:pt>
                <c:pt idx="1386">
                  <c:v>18.20686494714824</c:v>
                </c:pt>
                <c:pt idx="1387">
                  <c:v>18.21771664537502</c:v>
                </c:pt>
                <c:pt idx="1388">
                  <c:v>18.22856653565049</c:v>
                </c:pt>
                <c:pt idx="1389">
                  <c:v>18.23941130615863</c:v>
                </c:pt>
                <c:pt idx="1390">
                  <c:v>18.25025426586967</c:v>
                </c:pt>
                <c:pt idx="1391">
                  <c:v>18.26109375869342</c:v>
                </c:pt>
                <c:pt idx="1392">
                  <c:v>18.27192813065595</c:v>
                </c:pt>
                <c:pt idx="1393">
                  <c:v>18.28276068755535</c:v>
                </c:pt>
                <c:pt idx="1394">
                  <c:v>18.29358812286754</c:v>
                </c:pt>
                <c:pt idx="1395">
                  <c:v>18.30441374027448</c:v>
                </c:pt>
                <c:pt idx="1396">
                  <c:v>18.31523588633352</c:v>
                </c:pt>
                <c:pt idx="1397">
                  <c:v>18.32605290972104</c:v>
                </c:pt>
                <c:pt idx="1398">
                  <c:v>18.33686811094283</c:v>
                </c:pt>
                <c:pt idx="1399">
                  <c:v>18.34767818877349</c:v>
                </c:pt>
                <c:pt idx="1400">
                  <c:v>18.3584864416</c:v>
                </c:pt>
                <c:pt idx="1401">
                  <c:v>18.36929121863071</c:v>
                </c:pt>
                <c:pt idx="1402">
                  <c:v>18.38009087119568</c:v>
                </c:pt>
                <c:pt idx="1403">
                  <c:v>18.3908886945017</c:v>
                </c:pt>
                <c:pt idx="1404">
                  <c:v>18.40168139262882</c:v>
                </c:pt>
                <c:pt idx="1405">
                  <c:v>18.41247225866232</c:v>
                </c:pt>
                <c:pt idx="1406">
                  <c:v>18.42325964446492</c:v>
                </c:pt>
                <c:pt idx="1407">
                  <c:v>18.4340419040239</c:v>
                </c:pt>
                <c:pt idx="1408">
                  <c:v>18.44482232724008</c:v>
                </c:pt>
                <c:pt idx="1409">
                  <c:v>18.45559762350598</c:v>
                </c:pt>
                <c:pt idx="1410">
                  <c:v>18.46637108059836</c:v>
                </c:pt>
                <c:pt idx="1411">
                  <c:v>18.47714105303777</c:v>
                </c:pt>
                <c:pt idx="1412">
                  <c:v>18.48790589747194</c:v>
                </c:pt>
                <c:pt idx="1413">
                  <c:v>18.49866889848924</c:v>
                </c:pt>
                <c:pt idx="1414">
                  <c:v>18.50942677080132</c:v>
                </c:pt>
                <c:pt idx="1415">
                  <c:v>18.52018279352602</c:v>
                </c:pt>
                <c:pt idx="1416">
                  <c:v>18.53093532500911</c:v>
                </c:pt>
                <c:pt idx="1417">
                  <c:v>18.54168272647051</c:v>
                </c:pt>
                <c:pt idx="1418">
                  <c:v>18.55242827717078</c:v>
                </c:pt>
                <c:pt idx="1419">
                  <c:v>18.56316869714245</c:v>
                </c:pt>
                <c:pt idx="1420">
                  <c:v>18.5739072635162</c:v>
                </c:pt>
                <c:pt idx="1421">
                  <c:v>18.58464233613226</c:v>
                </c:pt>
                <c:pt idx="1422">
                  <c:v>18.59537227696368</c:v>
                </c:pt>
                <c:pt idx="1423">
                  <c:v>18.60610035994419</c:v>
                </c:pt>
                <c:pt idx="1424">
                  <c:v>18.61682331043886</c:v>
                </c:pt>
                <c:pt idx="1425">
                  <c:v>18.62754440024885</c:v>
                </c:pt>
                <c:pt idx="1426">
                  <c:v>18.63826199188226</c:v>
                </c:pt>
                <c:pt idx="1427">
                  <c:v>18.6489744499825</c:v>
                </c:pt>
                <c:pt idx="1428">
                  <c:v>18.65968504314971</c:v>
                </c:pt>
                <c:pt idx="1429">
                  <c:v>18.67039050208844</c:v>
                </c:pt>
                <c:pt idx="1430">
                  <c:v>18.68109409326358</c:v>
                </c:pt>
                <c:pt idx="1431">
                  <c:v>18.69179418185434</c:v>
                </c:pt>
                <c:pt idx="1432">
                  <c:v>18.70248913517798</c:v>
                </c:pt>
                <c:pt idx="1433">
                  <c:v>18.71318221649446</c:v>
                </c:pt>
                <c:pt idx="1434">
                  <c:v>18.72387016185435</c:v>
                </c:pt>
                <c:pt idx="1435">
                  <c:v>18.73455623237959</c:v>
                </c:pt>
                <c:pt idx="1436">
                  <c:v>18.74523879592395</c:v>
                </c:pt>
                <c:pt idx="1437">
                  <c:v>18.75591622248197</c:v>
                </c:pt>
                <c:pt idx="1438">
                  <c:v>18.76659176996651</c:v>
                </c:pt>
                <c:pt idx="1439">
                  <c:v>18.77726217978107</c:v>
                </c:pt>
                <c:pt idx="1440">
                  <c:v>18.78793070769796</c:v>
                </c:pt>
                <c:pt idx="1441">
                  <c:v>18.79859572424883</c:v>
                </c:pt>
                <c:pt idx="1442">
                  <c:v>18.80925560210877</c:v>
                </c:pt>
                <c:pt idx="1443">
                  <c:v>18.81991359383703</c:v>
                </c:pt>
                <c:pt idx="1444">
                  <c:v>18.83056644619666</c:v>
                </c:pt>
                <c:pt idx="1445">
                  <c:v>18.84121740960365</c:v>
                </c:pt>
                <c:pt idx="1446">
                  <c:v>18.85186485727094</c:v>
                </c:pt>
                <c:pt idx="1447">
                  <c:v>18.86250716455751</c:v>
                </c:pt>
                <c:pt idx="1448">
                  <c:v>18.87314757866232</c:v>
                </c:pt>
                <c:pt idx="1449">
                  <c:v>18.88378285171472</c:v>
                </c:pt>
                <c:pt idx="1450">
                  <c:v>18.89441622876769</c:v>
                </c:pt>
                <c:pt idx="1451">
                  <c:v>18.90504608571876</c:v>
                </c:pt>
                <c:pt idx="1452">
                  <c:v>18.91567080061423</c:v>
                </c:pt>
                <c:pt idx="1453">
                  <c:v>18.92629361528612</c:v>
                </c:pt>
                <c:pt idx="1454">
                  <c:v>18.93691128723665</c:v>
                </c:pt>
                <c:pt idx="1455">
                  <c:v>18.94752705614922</c:v>
                </c:pt>
                <c:pt idx="1456">
                  <c:v>18.95813930060933</c:v>
                </c:pt>
                <c:pt idx="1457">
                  <c:v>18.96874640135392</c:v>
                </c:pt>
                <c:pt idx="1458">
                  <c:v>18.97935159484144</c:v>
                </c:pt>
                <c:pt idx="1459">
                  <c:v>18.98995164395362</c:v>
                </c:pt>
                <c:pt idx="1460">
                  <c:v>19.00054978299768</c:v>
                </c:pt>
                <c:pt idx="1461">
                  <c:v>19.01114439325048</c:v>
                </c:pt>
                <c:pt idx="1462">
                  <c:v>19.02173385814277</c:v>
                </c:pt>
                <c:pt idx="1463">
                  <c:v>19.0323214087529</c:v>
                </c:pt>
                <c:pt idx="1464">
                  <c:v>19.04290381334881</c:v>
                </c:pt>
                <c:pt idx="1465">
                  <c:v>19.05348430085493</c:v>
                </c:pt>
                <c:pt idx="1466">
                  <c:v>19.06406125524265</c:v>
                </c:pt>
                <c:pt idx="1467">
                  <c:v>19.07463306264008</c:v>
                </c:pt>
                <c:pt idx="1468">
                  <c:v>19.08520294873871</c:v>
                </c:pt>
                <c:pt idx="1469">
                  <c:v>19.09576768719944</c:v>
                </c:pt>
                <c:pt idx="1470">
                  <c:v>19.10633050155718</c:v>
                </c:pt>
                <c:pt idx="1471">
                  <c:v>19.11688977848133</c:v>
                </c:pt>
                <c:pt idx="1472">
                  <c:v>19.12744390680053</c:v>
                </c:pt>
                <c:pt idx="1473">
                  <c:v>19.137996106813</c:v>
                </c:pt>
                <c:pt idx="1474">
                  <c:v>19.14854315757892</c:v>
                </c:pt>
                <c:pt idx="1475">
                  <c:v>19.15908827723741</c:v>
                </c:pt>
                <c:pt idx="1476">
                  <c:v>19.16962985515898</c:v>
                </c:pt>
                <c:pt idx="1477">
                  <c:v>19.18016628287626</c:v>
                </c:pt>
                <c:pt idx="1478">
                  <c:v>19.19070077528751</c:v>
                </c:pt>
                <c:pt idx="1479">
                  <c:v>19.20123011685897</c:v>
                </c:pt>
                <c:pt idx="1480">
                  <c:v>19.21175752032718</c:v>
                </c:pt>
                <c:pt idx="1481">
                  <c:v>19.22228137776726</c:v>
                </c:pt>
                <c:pt idx="1482">
                  <c:v>19.232800083419</c:v>
                </c:pt>
                <c:pt idx="1483">
                  <c:v>19.24331684677417</c:v>
                </c:pt>
                <c:pt idx="1484">
                  <c:v>19.25382845771168</c:v>
                </c:pt>
                <c:pt idx="1485">
                  <c:v>19.26433812355899</c:v>
                </c:pt>
                <c:pt idx="1486">
                  <c:v>19.27484423909906</c:v>
                </c:pt>
                <c:pt idx="1487">
                  <c:v>19.28534520128208</c:v>
                </c:pt>
                <c:pt idx="1488">
                  <c:v>19.29584421418698</c:v>
                </c:pt>
                <c:pt idx="1489">
                  <c:v>19.30633807311169</c:v>
                </c:pt>
                <c:pt idx="1490">
                  <c:v>19.3168299799682</c:v>
                </c:pt>
                <c:pt idx="1491">
                  <c:v>19.32731833225058</c:v>
                </c:pt>
                <c:pt idx="1492">
                  <c:v>19.3378015296227</c:v>
                </c:pt>
                <c:pt idx="1493">
                  <c:v>19.34828277074407</c:v>
                </c:pt>
                <c:pt idx="1494">
                  <c:v>19.35875885633829</c:v>
                </c:pt>
                <c:pt idx="1495">
                  <c:v>19.36923298289528</c:v>
                </c:pt>
                <c:pt idx="1496">
                  <c:v>19.37970355062354</c:v>
                </c:pt>
                <c:pt idx="1497">
                  <c:v>19.3901689619039</c:v>
                </c:pt>
                <c:pt idx="1498">
                  <c:v>19.4006324097147</c:v>
                </c:pt>
                <c:pt idx="1499">
                  <c:v>19.41109070003558</c:v>
                </c:pt>
                <c:pt idx="1500">
                  <c:v>19.42154702432515</c:v>
                </c:pt>
                <c:pt idx="1501">
                  <c:v>19.43199978550885</c:v>
                </c:pt>
                <c:pt idx="1502">
                  <c:v>19.44244738868698</c:v>
                </c:pt>
                <c:pt idx="1503">
                  <c:v>19.45289302165967</c:v>
                </c:pt>
                <c:pt idx="1504">
                  <c:v>19.46333349602065</c:v>
                </c:pt>
                <c:pt idx="1505">
                  <c:v>19.47377199739528</c:v>
                </c:pt>
                <c:pt idx="1506">
                  <c:v>19.48420693142974</c:v>
                </c:pt>
                <c:pt idx="1507">
                  <c:v>19.49463670594792</c:v>
                </c:pt>
                <c:pt idx="1508">
                  <c:v>19.50506450331095</c:v>
                </c:pt>
                <c:pt idx="1509">
                  <c:v>19.5154871405577</c:v>
                </c:pt>
                <c:pt idx="1510">
                  <c:v>19.52590779787199</c:v>
                </c:pt>
                <c:pt idx="1511">
                  <c:v>19.53632488362416</c:v>
                </c:pt>
                <c:pt idx="1512">
                  <c:v>19.54673680836469</c:v>
                </c:pt>
                <c:pt idx="1513">
                  <c:v>19.5571467490095</c:v>
                </c:pt>
                <c:pt idx="1514">
                  <c:v>19.5675515280489</c:v>
                </c:pt>
                <c:pt idx="1515">
                  <c:v>19.57795432021886</c:v>
                </c:pt>
                <c:pt idx="1516">
                  <c:v>19.58835353661702</c:v>
                </c:pt>
                <c:pt idx="1517">
                  <c:v>19.59874759052383</c:v>
                </c:pt>
                <c:pt idx="1518">
                  <c:v>19.60913965340339</c:v>
                </c:pt>
                <c:pt idx="1519">
                  <c:v>19.61952655320405</c:v>
                </c:pt>
                <c:pt idx="1520">
                  <c:v>19.62991145920744</c:v>
                </c:pt>
                <c:pt idx="1521">
                  <c:v>19.64029278524177</c:v>
                </c:pt>
                <c:pt idx="1522">
                  <c:v>19.65066894732063</c:v>
                </c:pt>
                <c:pt idx="1523">
                  <c:v>19.6610431114499</c:v>
                </c:pt>
                <c:pt idx="1524">
                  <c:v>19.67141211104245</c:v>
                </c:pt>
                <c:pt idx="1525">
                  <c:v>19.68177910991913</c:v>
                </c:pt>
                <c:pt idx="1526">
                  <c:v>19.69214252464198</c:v>
                </c:pt>
                <c:pt idx="1527">
                  <c:v>19.70250077396089</c:v>
                </c:pt>
                <c:pt idx="1528">
                  <c:v>19.71285701841728</c:v>
                </c:pt>
                <c:pt idx="1529">
                  <c:v>19.72320809689475</c:v>
                </c:pt>
                <c:pt idx="1530">
                  <c:v>19.73355716774714</c:v>
                </c:pt>
                <c:pt idx="1531">
                  <c:v>19.74390265027345</c:v>
                </c:pt>
                <c:pt idx="1532">
                  <c:v>19.75424296596312</c:v>
                </c:pt>
                <c:pt idx="1533">
                  <c:v>19.7645812698867</c:v>
                </c:pt>
                <c:pt idx="1534">
                  <c:v>19.77491440640495</c:v>
                </c:pt>
                <c:pt idx="1535">
                  <c:v>19.78524552839832</c:v>
                </c:pt>
                <c:pt idx="1536">
                  <c:v>19.795573057906</c:v>
                </c:pt>
                <c:pt idx="1537">
                  <c:v>19.8058954191602</c:v>
                </c:pt>
                <c:pt idx="1538">
                  <c:v>19.8162157617541</c:v>
                </c:pt>
                <c:pt idx="1539">
                  <c:v>19.82653093553218</c:v>
                </c:pt>
                <c:pt idx="1540">
                  <c:v>19.83684408789512</c:v>
                </c:pt>
                <c:pt idx="1541">
                  <c:v>19.84715364362544</c:v>
                </c:pt>
                <c:pt idx="1542">
                  <c:v>19.85745802970123</c:v>
                </c:pt>
                <c:pt idx="1543">
                  <c:v>19.86776039023223</c:v>
                </c:pt>
                <c:pt idx="1544">
                  <c:v>19.87805758055278</c:v>
                </c:pt>
                <c:pt idx="1545">
                  <c:v>19.88835274257744</c:v>
                </c:pt>
                <c:pt idx="1546">
                  <c:v>19.89864430383534</c:v>
                </c:pt>
                <c:pt idx="1547">
                  <c:v>19.90893069405372</c:v>
                </c:pt>
                <c:pt idx="1548">
                  <c:v>19.91921505185238</c:v>
                </c:pt>
                <c:pt idx="1549">
                  <c:v>19.92949423806189</c:v>
                </c:pt>
                <c:pt idx="1550">
                  <c:v>19.93977138910458</c:v>
                </c:pt>
                <c:pt idx="1551">
                  <c:v>19.9500449352592</c:v>
                </c:pt>
                <c:pt idx="1552">
                  <c:v>19.96031330900518</c:v>
                </c:pt>
                <c:pt idx="1553">
                  <c:v>19.97057964346634</c:v>
                </c:pt>
                <c:pt idx="1554">
                  <c:v>19.98084080497575</c:v>
                </c:pt>
                <c:pt idx="1555">
                  <c:v>19.99109992445707</c:v>
                </c:pt>
                <c:pt idx="1556">
                  <c:v>20.00135543494197</c:v>
                </c:pt>
                <c:pt idx="1557">
                  <c:v>20.01160577166529</c:v>
                </c:pt>
                <c:pt idx="1558">
                  <c:v>20.02185406224842</c:v>
                </c:pt>
                <c:pt idx="1559">
                  <c:v>20.03209717853328</c:v>
                </c:pt>
                <c:pt idx="1560">
                  <c:v>20.04233824593863</c:v>
                </c:pt>
                <c:pt idx="1561">
                  <c:v>20.05257570025228</c:v>
                </c:pt>
                <c:pt idx="1562">
                  <c:v>20.06280797946749</c:v>
                </c:pt>
                <c:pt idx="1563">
                  <c:v>20.07303820569708</c:v>
                </c:pt>
                <c:pt idx="1564">
                  <c:v>20.08326325629809</c:v>
                </c:pt>
                <c:pt idx="1565">
                  <c:v>20.09348625117812</c:v>
                </c:pt>
                <c:pt idx="1566">
                  <c:v>20.10370562888416</c:v>
                </c:pt>
                <c:pt idx="1567">
                  <c:v>20.11391983017116</c:v>
                </c:pt>
                <c:pt idx="1568">
                  <c:v>20.12413197163712</c:v>
                </c:pt>
                <c:pt idx="1569">
                  <c:v>20.13433893616036</c:v>
                </c:pt>
                <c:pt idx="1570">
                  <c:v>20.14454383813122</c:v>
                </c:pt>
                <c:pt idx="1571">
                  <c:v>20.15474511885901</c:v>
                </c:pt>
                <c:pt idx="1572">
                  <c:v>20.16494122186339</c:v>
                </c:pt>
                <c:pt idx="1573">
                  <c:v>20.17513525822138</c:v>
                </c:pt>
                <c:pt idx="1574">
                  <c:v>20.18532411633886</c:v>
                </c:pt>
                <c:pt idx="1575">
                  <c:v>20.19551090508267</c:v>
                </c:pt>
                <c:pt idx="1576">
                  <c:v>20.20569406852746</c:v>
                </c:pt>
                <c:pt idx="1577">
                  <c:v>20.21587205296091</c:v>
                </c:pt>
                <c:pt idx="1578">
                  <c:v>20.22604796393276</c:v>
                </c:pt>
                <c:pt idx="1579">
                  <c:v>20.23621869538266</c:v>
                </c:pt>
                <c:pt idx="1580">
                  <c:v>20.24638735064779</c:v>
                </c:pt>
                <c:pt idx="1581">
                  <c:v>20.25655237844759</c:v>
                </c:pt>
                <c:pt idx="1582">
                  <c:v>20.26671223819733</c:v>
                </c:pt>
                <c:pt idx="1583">
                  <c:v>20.27687001881887</c:v>
                </c:pt>
                <c:pt idx="1584">
                  <c:v>20.28702261983288</c:v>
                </c:pt>
                <c:pt idx="1585">
                  <c:v>20.2971731390926</c:v>
                </c:pt>
                <c:pt idx="1586">
                  <c:v>20.30732002625818</c:v>
                </c:pt>
                <c:pt idx="1587">
                  <c:v>20.31746173320797</c:v>
                </c:pt>
                <c:pt idx="1588">
                  <c:v>20.32760135447483</c:v>
                </c:pt>
                <c:pt idx="1589">
                  <c:v>20.33773579512858</c:v>
                </c:pt>
                <c:pt idx="1590">
                  <c:v>20.34786814748748</c:v>
                </c:pt>
                <c:pt idx="1591">
                  <c:v>20.35799686399044</c:v>
                </c:pt>
                <c:pt idx="1592">
                  <c:v>20.36812039929683</c:v>
                </c:pt>
                <c:pt idx="1593">
                  <c:v>20.37824184240127</c:v>
                </c:pt>
                <c:pt idx="1594">
                  <c:v>20.38835810392864</c:v>
                </c:pt>
                <c:pt idx="1595">
                  <c:v>20.39847227065674</c:v>
                </c:pt>
                <c:pt idx="1596">
                  <c:v>20.40858279780629</c:v>
                </c:pt>
                <c:pt idx="1597">
                  <c:v>20.41868814282083</c:v>
                </c:pt>
                <c:pt idx="1598">
                  <c:v>20.42879138915121</c:v>
                </c:pt>
                <c:pt idx="1599">
                  <c:v>20.43888945298334</c:v>
                </c:pt>
                <c:pt idx="1600">
                  <c:v>20.44898541554907</c:v>
                </c:pt>
                <c:pt idx="1601">
                  <c:v>20.45907773485402</c:v>
                </c:pt>
                <c:pt idx="1602">
                  <c:v>20.46916487112887</c:v>
                </c:pt>
                <c:pt idx="1603">
                  <c:v>20.47924990227548</c:v>
                </c:pt>
                <c:pt idx="1604">
                  <c:v>20.48932975004642</c:v>
                </c:pt>
                <c:pt idx="1605">
                  <c:v>20.49940749012232</c:v>
                </c:pt>
                <c:pt idx="1606">
                  <c:v>20.50948158329678</c:v>
                </c:pt>
                <c:pt idx="1607">
                  <c:v>20.51955049259065</c:v>
                </c:pt>
                <c:pt idx="1608">
                  <c:v>20.52961729035122</c:v>
                </c:pt>
                <c:pt idx="1609">
                  <c:v>20.53967890390379</c:v>
                </c:pt>
                <c:pt idx="1610">
                  <c:v>20.54973840337238</c:v>
                </c:pt>
                <c:pt idx="1611">
                  <c:v>20.55979425234144</c:v>
                </c:pt>
                <c:pt idx="1612">
                  <c:v>20.56984491662507</c:v>
                </c:pt>
                <c:pt idx="1613">
                  <c:v>20.57989346301085</c:v>
                </c:pt>
                <c:pt idx="1614">
                  <c:v>20.58993682440226</c:v>
                </c:pt>
                <c:pt idx="1615">
                  <c:v>20.5999780653616</c:v>
                </c:pt>
                <c:pt idx="1616">
                  <c:v>20.61001565226721</c:v>
                </c:pt>
                <c:pt idx="1617">
                  <c:v>20.62004805372926</c:v>
                </c:pt>
                <c:pt idx="1618">
                  <c:v>20.63007833097043</c:v>
                </c:pt>
                <c:pt idx="1619">
                  <c:v>20.64010342247816</c:v>
                </c:pt>
                <c:pt idx="1620">
                  <c:v>20.65012638724771</c:v>
                </c:pt>
                <c:pt idx="1621">
                  <c:v>20.66014569445428</c:v>
                </c:pt>
                <c:pt idx="1622">
                  <c:v>20.67015981550706</c:v>
                </c:pt>
                <c:pt idx="1623">
                  <c:v>20.68017180605865</c:v>
                </c:pt>
                <c:pt idx="1624">
                  <c:v>20.69017861018603</c:v>
                </c:pt>
                <c:pt idx="1625">
                  <c:v>20.70018328131233</c:v>
                </c:pt>
                <c:pt idx="1626">
                  <c:v>20.71018429141256</c:v>
                </c:pt>
                <c:pt idx="1627">
                  <c:v>20.72018011469773</c:v>
                </c:pt>
                <c:pt idx="1628">
                  <c:v>20.73017380124531</c:v>
                </c:pt>
                <c:pt idx="1629">
                  <c:v>20.74016230072733</c:v>
                </c:pt>
                <c:pt idx="1630">
                  <c:v>20.75014866098985</c:v>
                </c:pt>
                <c:pt idx="1631">
                  <c:v>20.76013135681034</c:v>
                </c:pt>
                <c:pt idx="1632">
                  <c:v>20.77010886520467</c:v>
                </c:pt>
                <c:pt idx="1633">
                  <c:v>20.7800842298412</c:v>
                </c:pt>
                <c:pt idx="1634">
                  <c:v>20.79005440337536</c:v>
                </c:pt>
                <c:pt idx="1635">
                  <c:v>20.80002243117666</c:v>
                </c:pt>
                <c:pt idx="1636">
                  <c:v>20.80998679081513</c:v>
                </c:pt>
                <c:pt idx="1637">
                  <c:v>20.8199459621011</c:v>
                </c:pt>
                <c:pt idx="1638">
                  <c:v>20.82990298393098</c:v>
                </c:pt>
                <c:pt idx="1639">
                  <c:v>20.83985481717047</c:v>
                </c:pt>
                <c:pt idx="1640">
                  <c:v>20.84980449847976</c:v>
                </c:pt>
                <c:pt idx="1641">
                  <c:v>20.85975050823589</c:v>
                </c:pt>
                <c:pt idx="1642">
                  <c:v>20.86969132905831</c:v>
                </c:pt>
                <c:pt idx="1643">
                  <c:v>20.87962999425135</c:v>
                </c:pt>
                <c:pt idx="1644">
                  <c:v>20.88956347029095</c:v>
                </c:pt>
                <c:pt idx="1645">
                  <c:v>20.89949478824327</c:v>
                </c:pt>
                <c:pt idx="1646">
                  <c:v>20.90942243129507</c:v>
                </c:pt>
                <c:pt idx="1647">
                  <c:v>20.91934488487762</c:v>
                </c:pt>
                <c:pt idx="1648">
                  <c:v>20.92926517669826</c:v>
                </c:pt>
                <c:pt idx="1649">
                  <c:v>20.93918027884838</c:v>
                </c:pt>
                <c:pt idx="1650">
                  <c:v>20.94909321679518</c:v>
                </c:pt>
                <c:pt idx="1651">
                  <c:v>20.95900247653788</c:v>
                </c:pt>
                <c:pt idx="1652">
                  <c:v>20.96890654632226</c:v>
                </c:pt>
                <c:pt idx="1653">
                  <c:v>20.97880844825374</c:v>
                </c:pt>
                <c:pt idx="1654">
                  <c:v>20.98870516004441</c:v>
                </c:pt>
                <c:pt idx="1655">
                  <c:v>20.99859970155762</c:v>
                </c:pt>
                <c:pt idx="1656">
                  <c:v>21.00849056160771</c:v>
                </c:pt>
                <c:pt idx="1657">
                  <c:v>21.01837623125761</c:v>
                </c:pt>
                <c:pt idx="1658">
                  <c:v>21.02825972700598</c:v>
                </c:pt>
                <c:pt idx="1659">
                  <c:v>21.0381380321908</c:v>
                </c:pt>
                <c:pt idx="1660">
                  <c:v>21.04801416106675</c:v>
                </c:pt>
                <c:pt idx="1661">
                  <c:v>21.05788660526592</c:v>
                </c:pt>
                <c:pt idx="1662">
                  <c:v>21.06775385867103</c:v>
                </c:pt>
                <c:pt idx="1663">
                  <c:v>21.07761893216922</c:v>
                </c:pt>
                <c:pt idx="1664">
                  <c:v>21.08747881472938</c:v>
                </c:pt>
                <c:pt idx="1665">
                  <c:v>21.09733651499283</c:v>
                </c:pt>
                <c:pt idx="1666">
                  <c:v>21.10719052741203</c:v>
                </c:pt>
                <c:pt idx="1667">
                  <c:v>21.11703934869202</c:v>
                </c:pt>
                <c:pt idx="1668">
                  <c:v>21.12688598410378</c:v>
                </c:pt>
                <c:pt idx="1669">
                  <c:v>21.1367274282521</c:v>
                </c:pt>
                <c:pt idx="1670">
                  <c:v>21.14656668416021</c:v>
                </c:pt>
                <c:pt idx="1671">
                  <c:v>21.15640224910357</c:v>
                </c:pt>
                <c:pt idx="1672">
                  <c:v>21.16623262261212</c:v>
                </c:pt>
                <c:pt idx="1673">
                  <c:v>21.17606080433599</c:v>
                </c:pt>
                <c:pt idx="1674">
                  <c:v>21.18588379452084</c:v>
                </c:pt>
                <c:pt idx="1675">
                  <c:v>21.19570459056722</c:v>
                </c:pt>
                <c:pt idx="1676">
                  <c:v>21.20552169257613</c:v>
                </c:pt>
                <c:pt idx="1677">
                  <c:v>21.21533360290488</c:v>
                </c:pt>
                <c:pt idx="1678">
                  <c:v>21.22514331557828</c:v>
                </c:pt>
                <c:pt idx="1679">
                  <c:v>21.23494783648761</c:v>
                </c:pt>
                <c:pt idx="1680">
                  <c:v>21.24475015740633</c:v>
                </c:pt>
                <c:pt idx="1681">
                  <c:v>21.25454878126337</c:v>
                </c:pt>
                <c:pt idx="1682">
                  <c:v>21.26434221324592</c:v>
                </c:pt>
                <c:pt idx="1683">
                  <c:v>21.27413344174903</c:v>
                </c:pt>
                <c:pt idx="1684">
                  <c:v>21.28391947831437</c:v>
                </c:pt>
                <c:pt idx="1685">
                  <c:v>21.2937033096744</c:v>
                </c:pt>
                <c:pt idx="1686">
                  <c:v>21.30348343090034</c:v>
                </c:pt>
                <c:pt idx="1687">
                  <c:v>21.31325834019825</c:v>
                </c:pt>
                <c:pt idx="1688">
                  <c:v>21.32303101836592</c:v>
                </c:pt>
                <c:pt idx="1689">
                  <c:v>21.3327984805873</c:v>
                </c:pt>
                <c:pt idx="1690">
                  <c:v>21.34256370524018</c:v>
                </c:pt>
                <c:pt idx="1691">
                  <c:v>21.35232519822582</c:v>
                </c:pt>
                <c:pt idx="1692">
                  <c:v>21.36208146523145</c:v>
                </c:pt>
                <c:pt idx="1693">
                  <c:v>21.3718354812903</c:v>
                </c:pt>
                <c:pt idx="1694">
                  <c:v>21.38158426598083</c:v>
                </c:pt>
                <c:pt idx="1695">
                  <c:v>21.39133079059956</c:v>
                </c:pt>
                <c:pt idx="1696">
                  <c:v>21.40107356295118</c:v>
                </c:pt>
                <c:pt idx="1697">
                  <c:v>21.41081110006398</c:v>
                </c:pt>
                <c:pt idx="1698">
                  <c:v>21.42054642127372</c:v>
                </c:pt>
                <c:pt idx="1699">
                  <c:v>21.43027653689434</c:v>
                </c:pt>
                <c:pt idx="1700">
                  <c:v>21.44000442597575</c:v>
                </c:pt>
                <c:pt idx="1701">
                  <c:v>21.44972861475941</c:v>
                </c:pt>
                <c:pt idx="1702">
                  <c:v>21.45944763382032</c:v>
                </c:pt>
                <c:pt idx="1703">
                  <c:v>21.46916446161264</c:v>
                </c:pt>
                <c:pt idx="1704">
                  <c:v>21.47887610919485</c:v>
                </c:pt>
                <c:pt idx="1705">
                  <c:v>21.48858557348958</c:v>
                </c:pt>
                <c:pt idx="1706">
                  <c:v>21.49829138450487</c:v>
                </c:pt>
                <c:pt idx="1707">
                  <c:v>21.50799207531058</c:v>
                </c:pt>
                <c:pt idx="1708">
                  <c:v>21.51769062053862</c:v>
                </c:pt>
                <c:pt idx="1709">
                  <c:v>21.52738407072793</c:v>
                </c:pt>
                <c:pt idx="1710">
                  <c:v>21.53707524745825</c:v>
                </c:pt>
                <c:pt idx="1711">
                  <c:v>21.54676269392108</c:v>
                </c:pt>
                <c:pt idx="1712">
                  <c:v>21.55644488227992</c:v>
                </c:pt>
                <c:pt idx="1713">
                  <c:v>21.56612470212582</c:v>
                </c:pt>
                <c:pt idx="1714">
                  <c:v>21.57579923251408</c:v>
                </c:pt>
                <c:pt idx="1715">
                  <c:v>21.58547144722336</c:v>
                </c:pt>
                <c:pt idx="1716">
                  <c:v>21.59513986138316</c:v>
                </c:pt>
                <c:pt idx="1717">
                  <c:v>21.60480302950917</c:v>
                </c:pt>
                <c:pt idx="1718">
                  <c:v>21.61446394784251</c:v>
                </c:pt>
                <c:pt idx="1719">
                  <c:v>21.62411974313559</c:v>
                </c:pt>
                <c:pt idx="1720">
                  <c:v>21.63377336490874</c:v>
                </c:pt>
                <c:pt idx="1721">
                  <c:v>21.6434231755478</c:v>
                </c:pt>
                <c:pt idx="1722">
                  <c:v>21.653067715515</c:v>
                </c:pt>
                <c:pt idx="1723">
                  <c:v>21.66270984626662</c:v>
                </c:pt>
                <c:pt idx="1724">
                  <c:v>21.6723465696878</c:v>
                </c:pt>
                <c:pt idx="1725">
                  <c:v>21.68198067106749</c:v>
                </c:pt>
                <c:pt idx="1726">
                  <c:v>21.69161053669427</c:v>
                </c:pt>
                <c:pt idx="1727">
                  <c:v>21.70123524064072</c:v>
                </c:pt>
                <c:pt idx="1728">
                  <c:v>21.71085821343121</c:v>
                </c:pt>
                <c:pt idx="1729">
                  <c:v>21.72047657379872</c:v>
                </c:pt>
                <c:pt idx="1730">
                  <c:v>21.73009303293729</c:v>
                </c:pt>
                <c:pt idx="1731">
                  <c:v>21.73970540423878</c:v>
                </c:pt>
                <c:pt idx="1732">
                  <c:v>21.7493126133271</c:v>
                </c:pt>
                <c:pt idx="1733">
                  <c:v>21.75891791253638</c:v>
                </c:pt>
                <c:pt idx="1734">
                  <c:v>21.7685178369952</c:v>
                </c:pt>
                <c:pt idx="1735">
                  <c:v>21.77811548574341</c:v>
                </c:pt>
                <c:pt idx="1736">
                  <c:v>21.78771146233761</c:v>
                </c:pt>
                <c:pt idx="1737">
                  <c:v>21.79730262391244</c:v>
                </c:pt>
                <c:pt idx="1738">
                  <c:v>21.80688891105087</c:v>
                </c:pt>
                <c:pt idx="1739">
                  <c:v>21.81646953045818</c:v>
                </c:pt>
                <c:pt idx="1740">
                  <c:v>21.82604454264686</c:v>
                </c:pt>
                <c:pt idx="1741">
                  <c:v>21.83561985161662</c:v>
                </c:pt>
                <c:pt idx="1742">
                  <c:v>21.8451895889709</c:v>
                </c:pt>
                <c:pt idx="1743">
                  <c:v>21.85475718072903</c:v>
                </c:pt>
                <c:pt idx="1744">
                  <c:v>21.86431962563227</c:v>
                </c:pt>
                <c:pt idx="1745">
                  <c:v>21.87387976022838</c:v>
                </c:pt>
                <c:pt idx="1746">
                  <c:v>21.88343608622318</c:v>
                </c:pt>
                <c:pt idx="1747">
                  <c:v>21.89298714807639</c:v>
                </c:pt>
                <c:pt idx="1748">
                  <c:v>21.90253589132242</c:v>
                </c:pt>
                <c:pt idx="1749">
                  <c:v>21.91207947514686</c:v>
                </c:pt>
                <c:pt idx="1750">
                  <c:v>21.92162081560772</c:v>
                </c:pt>
                <c:pt idx="1751">
                  <c:v>21.9311584222913</c:v>
                </c:pt>
                <c:pt idx="1752">
                  <c:v>21.94069083098619</c:v>
                </c:pt>
                <c:pt idx="1753">
                  <c:v>21.95022094331819</c:v>
                </c:pt>
                <c:pt idx="1754">
                  <c:v>21.95974581556986</c:v>
                </c:pt>
                <c:pt idx="1755">
                  <c:v>21.96926835481325</c:v>
                </c:pt>
                <c:pt idx="1756">
                  <c:v>21.97878711413492</c:v>
                </c:pt>
                <c:pt idx="1757">
                  <c:v>21.98830065905297</c:v>
                </c:pt>
                <c:pt idx="1758">
                  <c:v>21.99781192094823</c:v>
                </c:pt>
                <c:pt idx="1759">
                  <c:v>22.00731801891071</c:v>
                </c:pt>
                <c:pt idx="1760">
                  <c:v>22.01682177147613</c:v>
                </c:pt>
                <c:pt idx="1761">
                  <c:v>22.02632178728306</c:v>
                </c:pt>
                <c:pt idx="1762">
                  <c:v>22.03581662884813</c:v>
                </c:pt>
                <c:pt idx="1763">
                  <c:v>22.04530917597775</c:v>
                </c:pt>
                <c:pt idx="1764">
                  <c:v>22.05479652249848</c:v>
                </c:pt>
                <c:pt idx="1765">
                  <c:v>22.06428156854689</c:v>
                </c:pt>
                <c:pt idx="1766">
                  <c:v>22.07376286176822</c:v>
                </c:pt>
                <c:pt idx="1767">
                  <c:v>22.08323895880253</c:v>
                </c:pt>
                <c:pt idx="1768">
                  <c:v>22.09271274305722</c:v>
                </c:pt>
                <c:pt idx="1769">
                  <c:v>22.10218131720762</c:v>
                </c:pt>
                <c:pt idx="1770">
                  <c:v>22.11164757556281</c:v>
                </c:pt>
                <c:pt idx="1771">
                  <c:v>22.12111007262031</c:v>
                </c:pt>
                <c:pt idx="1772">
                  <c:v>22.13056736024911</c:v>
                </c:pt>
                <c:pt idx="1773">
                  <c:v>22.14002232354525</c:v>
                </c:pt>
                <c:pt idx="1774">
                  <c:v>22.14947208019083</c:v>
                </c:pt>
                <c:pt idx="1775">
                  <c:v>22.15891951250781</c:v>
                </c:pt>
                <c:pt idx="1776">
                  <c:v>22.16836317854819</c:v>
                </c:pt>
                <c:pt idx="1777">
                  <c:v>22.17780163488482</c:v>
                </c:pt>
                <c:pt idx="1778">
                  <c:v>22.18723776195938</c:v>
                </c:pt>
                <c:pt idx="1779">
                  <c:v>22.19666868172521</c:v>
                </c:pt>
                <c:pt idx="1780">
                  <c:v>22.2060972733466</c:v>
                </c:pt>
                <c:pt idx="1781">
                  <c:v>22.21552209854947</c:v>
                </c:pt>
                <c:pt idx="1782">
                  <c:v>22.22494171762043</c:v>
                </c:pt>
                <c:pt idx="1783">
                  <c:v>22.22494171762043</c:v>
                </c:pt>
                <c:pt idx="1784">
                  <c:v>22.22354101257197</c:v>
                </c:pt>
                <c:pt idx="1785">
                  <c:v>22.22214019592488</c:v>
                </c:pt>
                <c:pt idx="1786">
                  <c:v>22.22073949131147</c:v>
                </c:pt>
                <c:pt idx="1787">
                  <c:v>22.21933915018074</c:v>
                </c:pt>
                <c:pt idx="1788">
                  <c:v>22.21793872586828</c:v>
                </c:pt>
                <c:pt idx="1789">
                  <c:v>22.21653866193915</c:v>
                </c:pt>
                <c:pt idx="1790">
                  <c:v>22.21513852694522</c:v>
                </c:pt>
                <c:pt idx="1791">
                  <c:v>22.21373853583659</c:v>
                </c:pt>
                <c:pt idx="1792">
                  <c:v>22.21233890497152</c:v>
                </c:pt>
                <c:pt idx="1793">
                  <c:v>22.21093920564205</c:v>
                </c:pt>
                <c:pt idx="1794">
                  <c:v>22.20953986797192</c:v>
                </c:pt>
                <c:pt idx="1795">
                  <c:v>22.20814046279618</c:v>
                </c:pt>
                <c:pt idx="1796">
                  <c:v>22.20674120366736</c:v>
                </c:pt>
                <c:pt idx="1797">
                  <c:v>22.20534230404911</c:v>
                </c:pt>
                <c:pt idx="1798">
                  <c:v>22.20394333713218</c:v>
                </c:pt>
                <c:pt idx="1799">
                  <c:v>22.20254473080112</c:v>
                </c:pt>
                <c:pt idx="1800">
                  <c:v>22.20114605731957</c:v>
                </c:pt>
                <c:pt idx="1801">
                  <c:v>22.19974753012858</c:v>
                </c:pt>
                <c:pt idx="1802">
                  <c:v>22.19834936257998</c:v>
                </c:pt>
                <c:pt idx="1803">
                  <c:v>22.19695112794787</c:v>
                </c:pt>
                <c:pt idx="1804">
                  <c:v>22.19555325291348</c:v>
                </c:pt>
                <c:pt idx="1805">
                  <c:v>22.1941553108402</c:v>
                </c:pt>
                <c:pt idx="1806">
                  <c:v>22.1927575150575</c:v>
                </c:pt>
                <c:pt idx="1807">
                  <c:v>22.19136007876372</c:v>
                </c:pt>
                <c:pt idx="1808">
                  <c:v>22.18996257385975</c:v>
                </c:pt>
                <c:pt idx="1809">
                  <c:v>22.18856542827087</c:v>
                </c:pt>
                <c:pt idx="1810">
                  <c:v>22.18716821558304</c:v>
                </c:pt>
                <c:pt idx="1811">
                  <c:v>22.18577114901443</c:v>
                </c:pt>
                <c:pt idx="1812">
                  <c:v>22.18437444169403</c:v>
                </c:pt>
                <c:pt idx="1813">
                  <c:v>22.18297766734156</c:v>
                </c:pt>
                <c:pt idx="1814">
                  <c:v>22.18158125219271</c:v>
                </c:pt>
                <c:pt idx="1815">
                  <c:v>22.18018477005638</c:v>
                </c:pt>
                <c:pt idx="1816">
                  <c:v>22.17878843403927</c:v>
                </c:pt>
                <c:pt idx="1817">
                  <c:v>22.1773924571589</c:v>
                </c:pt>
                <c:pt idx="1818">
                  <c:v>22.17599641335793</c:v>
                </c:pt>
                <c:pt idx="1819">
                  <c:v>22.17460072864911</c:v>
                </c:pt>
                <c:pt idx="1820">
                  <c:v>22.17320497706427</c:v>
                </c:pt>
                <c:pt idx="1821">
                  <c:v>22.17180937159866</c:v>
                </c:pt>
                <c:pt idx="1822">
                  <c:v>22.17041412515832</c:v>
                </c:pt>
                <c:pt idx="1823">
                  <c:v>22.16901881190884</c:v>
                </c:pt>
                <c:pt idx="1824">
                  <c:v>22.16762385764006</c:v>
                </c:pt>
                <c:pt idx="1825">
                  <c:v>22.16622883660672</c:v>
                </c:pt>
                <c:pt idx="1826">
                  <c:v>22.16483395992039</c:v>
                </c:pt>
                <c:pt idx="1827">
                  <c:v>22.16343943985354</c:v>
                </c:pt>
                <c:pt idx="1828">
                  <c:v>22.16204485269155</c:v>
                </c:pt>
                <c:pt idx="1829">
                  <c:v>22.16065062400265</c:v>
                </c:pt>
                <c:pt idx="1830">
                  <c:v>22.15925632826305</c:v>
                </c:pt>
                <c:pt idx="1831">
                  <c:v>22.15786217824576</c:v>
                </c:pt>
                <c:pt idx="1832">
                  <c:v>22.15646838663487</c:v>
                </c:pt>
                <c:pt idx="1833">
                  <c:v>22.15507452803998</c:v>
                </c:pt>
                <c:pt idx="1834">
                  <c:v>22.15368102780702</c:v>
                </c:pt>
                <c:pt idx="1835">
                  <c:v>22.15228746063453</c:v>
                </c:pt>
                <c:pt idx="1836">
                  <c:v>22.15089403918435</c:v>
                </c:pt>
                <c:pt idx="1837">
                  <c:v>22.1495009760294</c:v>
                </c:pt>
                <c:pt idx="1838">
                  <c:v>22.14810784600162</c:v>
                </c:pt>
                <c:pt idx="1839">
                  <c:v>22.14671507422461</c:v>
                </c:pt>
                <c:pt idx="1840">
                  <c:v>22.1453222356192</c:v>
                </c:pt>
                <c:pt idx="1841">
                  <c:v>22.14392954273615</c:v>
                </c:pt>
                <c:pt idx="1842">
                  <c:v>22.14253720803712</c:v>
                </c:pt>
                <c:pt idx="1843">
                  <c:v>22.14114480657648</c:v>
                </c:pt>
                <c:pt idx="1844">
                  <c:v>22.13975276325541</c:v>
                </c:pt>
                <c:pt idx="1845">
                  <c:v>22.13836064907341</c:v>
                </c:pt>
                <c:pt idx="1846">
                  <c:v>22.13696867976942</c:v>
                </c:pt>
                <c:pt idx="1847">
                  <c:v>22.1355770680726</c:v>
                </c:pt>
                <c:pt idx="1848">
                  <c:v>22.13418538925788</c:v>
                </c:pt>
                <c:pt idx="1849">
                  <c:v>22.13279406800602</c:v>
                </c:pt>
                <c:pt idx="1850">
                  <c:v>22.13140267968058</c:v>
                </c:pt>
                <c:pt idx="1851">
                  <c:v>22.13001143661086</c:v>
                </c:pt>
                <c:pt idx="1852">
                  <c:v>22.12862055103749</c:v>
                </c:pt>
                <c:pt idx="1853">
                  <c:v>22.12722959845705</c:v>
                </c:pt>
                <c:pt idx="1854">
                  <c:v>22.12583900332864</c:v>
                </c:pt>
                <c:pt idx="1855">
                  <c:v>22.12444834123748</c:v>
                </c:pt>
                <c:pt idx="1856">
                  <c:v>22.12305782440203</c:v>
                </c:pt>
                <c:pt idx="1857">
                  <c:v>22.12166766495213</c:v>
                </c:pt>
                <c:pt idx="1858">
                  <c:v>22.12027743860596</c:v>
                </c:pt>
                <c:pt idx="1859">
                  <c:v>22.11888756960102</c:v>
                </c:pt>
                <c:pt idx="1860">
                  <c:v>22.11749763374412</c:v>
                </c:pt>
                <c:pt idx="1861">
                  <c:v>22.11610784314293</c:v>
                </c:pt>
                <c:pt idx="1862">
                  <c:v>22.1147184098165</c:v>
                </c:pt>
                <c:pt idx="1863">
                  <c:v>22.11332890808238</c:v>
                </c:pt>
                <c:pt idx="1864">
                  <c:v>22.11193976025333</c:v>
                </c:pt>
                <c:pt idx="1865">
                  <c:v>22.11055054510539</c:v>
                </c:pt>
                <c:pt idx="1866">
                  <c:v>22.10916147462344</c:v>
                </c:pt>
                <c:pt idx="1867">
                  <c:v>22.10777276070407</c:v>
                </c:pt>
                <c:pt idx="1868">
                  <c:v>22.10638397949389</c:v>
                </c:pt>
                <c:pt idx="1869">
                  <c:v>22.10499555477673</c:v>
                </c:pt>
                <c:pt idx="1870">
                  <c:v>22.10360706278749</c:v>
                </c:pt>
                <c:pt idx="1871">
                  <c:v>22.10221871540068</c:v>
                </c:pt>
                <c:pt idx="1872">
                  <c:v>22.10083072440258</c:v>
                </c:pt>
                <c:pt idx="1873">
                  <c:v>22.09944266616045</c:v>
                </c:pt>
                <c:pt idx="1874">
                  <c:v>22.09805496423751</c:v>
                </c:pt>
                <c:pt idx="1875">
                  <c:v>22.09666719508923</c:v>
                </c:pt>
                <c:pt idx="1876">
                  <c:v>22.09527957047981</c:v>
                </c:pt>
                <c:pt idx="1877">
                  <c:v>22.09389230208534</c:v>
                </c:pt>
                <c:pt idx="1878">
                  <c:v>22.09250496649354</c:v>
                </c:pt>
                <c:pt idx="1879">
                  <c:v>22.09111798704712</c:v>
                </c:pt>
                <c:pt idx="1880">
                  <c:v>22.08973094042208</c:v>
                </c:pt>
                <c:pt idx="1881">
                  <c:v>22.08834403827235</c:v>
                </c:pt>
                <c:pt idx="1882">
                  <c:v>22.08695749216379</c:v>
                </c:pt>
                <c:pt idx="1883">
                  <c:v>22.08557087890458</c:v>
                </c:pt>
                <c:pt idx="1884">
                  <c:v>22.08418462161703</c:v>
                </c:pt>
                <c:pt idx="1885">
                  <c:v>22.08279829719748</c:v>
                </c:pt>
                <c:pt idx="1886">
                  <c:v>22.08141211718975</c:v>
                </c:pt>
                <c:pt idx="1887">
                  <c:v>22.08002629304941</c:v>
                </c:pt>
                <c:pt idx="1888">
                  <c:v>22.07864040180508</c:v>
                </c:pt>
                <c:pt idx="1889">
                  <c:v>22.0772548663587</c:v>
                </c:pt>
                <c:pt idx="1890">
                  <c:v>22.07586926382693</c:v>
                </c:pt>
                <c:pt idx="1891">
                  <c:v>22.07448380564342</c:v>
                </c:pt>
                <c:pt idx="1892">
                  <c:v>22.07309870315364</c:v>
                </c:pt>
                <c:pt idx="1893">
                  <c:v>22.07171353360645</c:v>
                </c:pt>
                <c:pt idx="1894">
                  <c:v>22.07032871683168</c:v>
                </c:pt>
                <c:pt idx="1895">
                  <c:v>22.06894383226211</c:v>
                </c:pt>
                <c:pt idx="1896">
                  <c:v>22.06755909164606</c:v>
                </c:pt>
                <c:pt idx="1897">
                  <c:v>22.06617470620932</c:v>
                </c:pt>
                <c:pt idx="1898">
                  <c:v>22.06479025340937</c:v>
                </c:pt>
                <c:pt idx="1899">
                  <c:v>22.06340615569895</c:v>
                </c:pt>
                <c:pt idx="1900">
                  <c:v>22.06202199062333</c:v>
                </c:pt>
                <c:pt idx="1901">
                  <c:v>22.06063796938648</c:v>
                </c:pt>
                <c:pt idx="1902">
                  <c:v>22.05925430310447</c:v>
                </c:pt>
                <c:pt idx="1903">
                  <c:v>22.05787056945428</c:v>
                </c:pt>
                <c:pt idx="1904">
                  <c:v>22.05648719066918</c:v>
                </c:pt>
                <c:pt idx="1905">
                  <c:v>22.05510374451387</c:v>
                </c:pt>
                <c:pt idx="1906">
                  <c:v>22.05372044208257</c:v>
                </c:pt>
                <c:pt idx="1907">
                  <c:v>22.05233749438174</c:v>
                </c:pt>
                <c:pt idx="1908">
                  <c:v>22.05095447930766</c:v>
                </c:pt>
                <c:pt idx="1909">
                  <c:v>22.04957181887432</c:v>
                </c:pt>
                <c:pt idx="1910">
                  <c:v>22.04818909106568</c:v>
                </c:pt>
                <c:pt idx="1911">
                  <c:v>22.0468065068663</c:v>
                </c:pt>
                <c:pt idx="1912">
                  <c:v>22.04542427717307</c:v>
                </c:pt>
                <c:pt idx="1913">
                  <c:v>22.04404198010149</c:v>
                </c:pt>
                <c:pt idx="1914">
                  <c:v>22.04266003744637</c:v>
                </c:pt>
                <c:pt idx="1915">
                  <c:v>22.04127802741075</c:v>
                </c:pt>
                <c:pt idx="1916">
                  <c:v>22.03989616086966</c:v>
                </c:pt>
                <c:pt idx="1917">
                  <c:v>22.03851464861054</c:v>
                </c:pt>
                <c:pt idx="1918">
                  <c:v>22.03713306896776</c:v>
                </c:pt>
                <c:pt idx="1919">
                  <c:v>22.0357518435173</c:v>
                </c:pt>
                <c:pt idx="1920">
                  <c:v>22.03437055068106</c:v>
                </c:pt>
                <c:pt idx="1921">
                  <c:v>22.03298940122462</c:v>
                </c:pt>
                <c:pt idx="1922">
                  <c:v>22.03160860582603</c:v>
                </c:pt>
                <c:pt idx="1923">
                  <c:v>22.03022774303844</c:v>
                </c:pt>
                <c:pt idx="1924">
                  <c:v>22.02884723376258</c:v>
                </c:pt>
                <c:pt idx="1925">
                  <c:v>22.02746665623033</c:v>
                </c:pt>
                <c:pt idx="1926">
                  <c:v>22.02608622183811</c:v>
                </c:pt>
                <c:pt idx="1927">
                  <c:v>22.024706141151</c:v>
                </c:pt>
                <c:pt idx="1928">
                  <c:v>22.02332599293637</c:v>
                </c:pt>
                <c:pt idx="1929">
                  <c:v>22.02194619832948</c:v>
                </c:pt>
                <c:pt idx="1930">
                  <c:v>22.02056633618498</c:v>
                </c:pt>
                <c:pt idx="1931">
                  <c:v>22.01918661704618</c:v>
                </c:pt>
                <c:pt idx="1932">
                  <c:v>22.01780725136902</c:v>
                </c:pt>
                <c:pt idx="1933">
                  <c:v>22.01642781813911</c:v>
                </c:pt>
                <c:pt idx="1934">
                  <c:v>22.01504873827352</c:v>
                </c:pt>
                <c:pt idx="1935">
                  <c:v>22.01366959084506</c:v>
                </c:pt>
                <c:pt idx="1936">
                  <c:v>22.01229058628791</c:v>
                </c:pt>
                <c:pt idx="1937">
                  <c:v>22.01091193494909</c:v>
                </c:pt>
                <c:pt idx="1938">
                  <c:v>22.00953321603216</c:v>
                </c:pt>
                <c:pt idx="1939">
                  <c:v>22.00815485023624</c:v>
                </c:pt>
                <c:pt idx="1940">
                  <c:v>22.00677641685208</c:v>
                </c:pt>
                <c:pt idx="1941">
                  <c:v>22.00539812620487</c:v>
                </c:pt>
                <c:pt idx="1942">
                  <c:v>22.00402018853272</c:v>
                </c:pt>
                <c:pt idx="1943">
                  <c:v>22.00264218325703</c:v>
                </c:pt>
                <c:pt idx="1944">
                  <c:v>22.00126453085917</c:v>
                </c:pt>
                <c:pt idx="1945">
                  <c:v>21.99988681084757</c:v>
                </c:pt>
                <c:pt idx="1946">
                  <c:v>21.99850923343854</c:v>
                </c:pt>
                <c:pt idx="1947">
                  <c:v>21.99713200876145</c:v>
                </c:pt>
                <c:pt idx="1948">
                  <c:v>21.99575471645532</c:v>
                </c:pt>
                <c:pt idx="1949">
                  <c:v>21.99437777678384</c:v>
                </c:pt>
                <c:pt idx="1950">
                  <c:v>21.99300076947307</c:v>
                </c:pt>
                <c:pt idx="1951">
                  <c:v>21.99162390463053</c:v>
                </c:pt>
                <c:pt idx="1952">
                  <c:v>21.99024739227687</c:v>
                </c:pt>
                <c:pt idx="1953">
                  <c:v>21.98887081226849</c:v>
                </c:pt>
                <c:pt idx="1954">
                  <c:v>21.9874945846518</c:v>
                </c:pt>
                <c:pt idx="1955">
                  <c:v>21.9861182892569</c:v>
                </c:pt>
                <c:pt idx="1956">
                  <c:v>21.98474213616798</c:v>
                </c:pt>
                <c:pt idx="1957">
                  <c:v>21.98336633531208</c:v>
                </c:pt>
                <c:pt idx="1958">
                  <c:v>21.98199046676238</c:v>
                </c:pt>
                <c:pt idx="1959">
                  <c:v>21.98061495034769</c:v>
                </c:pt>
                <c:pt idx="1960">
                  <c:v>21.9792393662281</c:v>
                </c:pt>
                <c:pt idx="1961">
                  <c:v>21.9778639242935</c:v>
                </c:pt>
                <c:pt idx="1962">
                  <c:v>21.97648883434702</c:v>
                </c:pt>
                <c:pt idx="1963">
                  <c:v>21.97511367667892</c:v>
                </c:pt>
                <c:pt idx="1964">
                  <c:v>21.97373887090104</c:v>
                </c:pt>
                <c:pt idx="1965">
                  <c:v>21.97236399739036</c:v>
                </c:pt>
                <c:pt idx="1966">
                  <c:v>21.9709892659283</c:v>
                </c:pt>
                <c:pt idx="1967">
                  <c:v>21.96961488620968</c:v>
                </c:pt>
                <c:pt idx="1968">
                  <c:v>21.96824043874141</c:v>
                </c:pt>
                <c:pt idx="1969">
                  <c:v>21.96686634291876</c:v>
                </c:pt>
                <c:pt idx="1970">
                  <c:v>21.9654921793352</c:v>
                </c:pt>
                <c:pt idx="1971">
                  <c:v>21.96411815766399</c:v>
                </c:pt>
                <c:pt idx="1972">
                  <c:v>21.96274448749157</c:v>
                </c:pt>
                <c:pt idx="1973">
                  <c:v>21.96137074954145</c:v>
                </c:pt>
                <c:pt idx="1974">
                  <c:v>21.95999736299233</c:v>
                </c:pt>
                <c:pt idx="1975">
                  <c:v>21.95862390865425</c:v>
                </c:pt>
                <c:pt idx="1976">
                  <c:v>21.95725059609211</c:v>
                </c:pt>
                <c:pt idx="1977">
                  <c:v>21.95587763478426</c:v>
                </c:pt>
                <c:pt idx="1978">
                  <c:v>21.95450460567055</c:v>
                </c:pt>
                <c:pt idx="1979">
                  <c:v>21.95313192771335</c:v>
                </c:pt>
                <c:pt idx="1980">
                  <c:v>21.95175918193899</c:v>
                </c:pt>
                <c:pt idx="1981">
                  <c:v>21.9503865778042</c:v>
                </c:pt>
                <c:pt idx="1982">
                  <c:v>21.9490143246793</c:v>
                </c:pt>
                <c:pt idx="1983">
                  <c:v>21.94764200372023</c:v>
                </c:pt>
                <c:pt idx="1984">
                  <c:v>21.94627003367334</c:v>
                </c:pt>
                <c:pt idx="1985">
                  <c:v>21.9448979960056</c:v>
                </c:pt>
                <c:pt idx="1986">
                  <c:v>21.94352610023267</c:v>
                </c:pt>
                <c:pt idx="1987">
                  <c:v>21.94215455526643</c:v>
                </c:pt>
                <c:pt idx="1988">
                  <c:v>21.9407829424792</c:v>
                </c:pt>
                <c:pt idx="1989">
                  <c:v>21.93941168040152</c:v>
                </c:pt>
                <c:pt idx="1990">
                  <c:v>21.93804035049203</c:v>
                </c:pt>
                <c:pt idx="1991">
                  <c:v>21.93666916199169</c:v>
                </c:pt>
                <c:pt idx="1992">
                  <c:v>21.93529832405514</c:v>
                </c:pt>
                <c:pt idx="1993">
                  <c:v>21.93392741827054</c:v>
                </c:pt>
                <c:pt idx="1994">
                  <c:v>21.93255686295259</c:v>
                </c:pt>
                <c:pt idx="1995">
                  <c:v>21.93118623977572</c:v>
                </c:pt>
                <c:pt idx="1996">
                  <c:v>21.92981575787303</c:v>
                </c:pt>
                <c:pt idx="1997">
                  <c:v>21.92844562629132</c:v>
                </c:pt>
                <c:pt idx="1998">
                  <c:v>21.9270754268344</c:v>
                </c:pt>
                <c:pt idx="1999">
                  <c:v>21.92570557760136</c:v>
                </c:pt>
                <c:pt idx="2000">
                  <c:v>21.92433566048223</c:v>
                </c:pt>
                <c:pt idx="2001">
                  <c:v>21.92296588450223</c:v>
                </c:pt>
                <c:pt idx="2002">
                  <c:v>21.92159645860058</c:v>
                </c:pt>
                <c:pt idx="2003">
                  <c:v>21.92022696479637</c:v>
                </c:pt>
                <c:pt idx="2004">
                  <c:v>21.91885782097347</c:v>
                </c:pt>
                <c:pt idx="2005">
                  <c:v>21.91748860923709</c:v>
                </c:pt>
                <c:pt idx="2006">
                  <c:v>21.91611953850486</c:v>
                </c:pt>
                <c:pt idx="2007">
                  <c:v>21.91475081760841</c:v>
                </c:pt>
                <c:pt idx="2008">
                  <c:v>21.91338202878201</c:v>
                </c:pt>
                <c:pt idx="2009">
                  <c:v>21.91201358969439</c:v>
                </c:pt>
                <c:pt idx="2010">
                  <c:v>21.91064508266582</c:v>
                </c:pt>
                <c:pt idx="2011">
                  <c:v>21.90927671650646</c:v>
                </c:pt>
                <c:pt idx="2012">
                  <c:v>21.90790869994039</c:v>
                </c:pt>
                <c:pt idx="2013">
                  <c:v>21.90654061541686</c:v>
                </c:pt>
                <c:pt idx="2014">
                  <c:v>21.90517288038966</c:v>
                </c:pt>
                <c:pt idx="2015">
                  <c:v>21.90380507739404</c:v>
                </c:pt>
                <c:pt idx="2016">
                  <c:v>21.90243741513257</c:v>
                </c:pt>
                <c:pt idx="2017">
                  <c:v>21.90107010222205</c:v>
                </c:pt>
                <c:pt idx="2018">
                  <c:v>21.89970272132647</c:v>
                </c:pt>
                <c:pt idx="2019">
                  <c:v>21.89833568968492</c:v>
                </c:pt>
                <c:pt idx="2020">
                  <c:v>21.89696859004724</c:v>
                </c:pt>
                <c:pt idx="2021">
                  <c:v>21.89560163100876</c:v>
                </c:pt>
                <c:pt idx="2022">
                  <c:v>21.89423502107895</c:v>
                </c:pt>
                <c:pt idx="2023">
                  <c:v>21.89286834313639</c:v>
                </c:pt>
                <c:pt idx="2024">
                  <c:v>21.89150201420562</c:v>
                </c:pt>
                <c:pt idx="2025">
                  <c:v>21.890135617251</c:v>
                </c:pt>
                <c:pt idx="2026">
                  <c:v>21.88876936076053</c:v>
                </c:pt>
                <c:pt idx="2027">
                  <c:v>21.88740345313663</c:v>
                </c:pt>
                <c:pt idx="2028">
                  <c:v>21.88603747747215</c:v>
                </c:pt>
                <c:pt idx="2029">
                  <c:v>21.88467185057736</c:v>
                </c:pt>
                <c:pt idx="2030">
                  <c:v>21.88330615563084</c:v>
                </c:pt>
                <c:pt idx="2031">
                  <c:v>21.88194060101353</c:v>
                </c:pt>
                <c:pt idx="2032">
                  <c:v>21.88057539502067</c:v>
                </c:pt>
                <c:pt idx="2033">
                  <c:v>21.87921012095933</c:v>
                </c:pt>
                <c:pt idx="2034">
                  <c:v>21.87784519542567</c:v>
                </c:pt>
                <c:pt idx="2035">
                  <c:v>21.87648020181233</c:v>
                </c:pt>
                <c:pt idx="2036">
                  <c:v>21.8751153483932</c:v>
                </c:pt>
                <c:pt idx="2037">
                  <c:v>21.87375084335659</c:v>
                </c:pt>
                <c:pt idx="2038">
                  <c:v>21.87238627022344</c:v>
                </c:pt>
                <c:pt idx="2039">
                  <c:v>21.87102204537611</c:v>
                </c:pt>
                <c:pt idx="2040">
                  <c:v>21.86965775242102</c:v>
                </c:pt>
                <c:pt idx="2041">
                  <c:v>21.86829359952512</c:v>
                </c:pt>
                <c:pt idx="2042">
                  <c:v>21.86692979476992</c:v>
                </c:pt>
                <c:pt idx="2043">
                  <c:v>21.8655659218901</c:v>
                </c:pt>
                <c:pt idx="2044">
                  <c:v>21.86420239705422</c:v>
                </c:pt>
                <c:pt idx="2045">
                  <c:v>21.86283880408246</c:v>
                </c:pt>
                <c:pt idx="2046">
                  <c:v>21.8614753510349</c:v>
                </c:pt>
                <c:pt idx="2047">
                  <c:v>21.86011224588626</c:v>
                </c:pt>
                <c:pt idx="2048">
                  <c:v>21.85874907258478</c:v>
                </c:pt>
                <c:pt idx="2049">
                  <c:v>21.85738624708557</c:v>
                </c:pt>
                <c:pt idx="2050">
                  <c:v>21.85602335342218</c:v>
                </c:pt>
                <c:pt idx="2051">
                  <c:v>21.85466059954802</c:v>
                </c:pt>
                <c:pt idx="2052">
                  <c:v>21.85329819333113</c:v>
                </c:pt>
                <c:pt idx="2053">
                  <c:v>21.85193571893308</c:v>
                </c:pt>
                <c:pt idx="2054">
                  <c:v>21.85057359300448</c:v>
                </c:pt>
                <c:pt idx="2055">
                  <c:v>21.84921139938712</c:v>
                </c:pt>
                <c:pt idx="2056">
                  <c:v>21.84784934548408</c:v>
                </c:pt>
                <c:pt idx="2057">
                  <c:v>21.84648763905746</c:v>
                </c:pt>
                <c:pt idx="2058">
                  <c:v>21.84512586448326</c:v>
                </c:pt>
                <c:pt idx="2059">
                  <c:v>21.84376443729062</c:v>
                </c:pt>
                <c:pt idx="2060">
                  <c:v>21.84240294194069</c:v>
                </c:pt>
                <c:pt idx="2061">
                  <c:v>21.84104158617438</c:v>
                </c:pt>
                <c:pt idx="2062">
                  <c:v>21.83968057764729</c:v>
                </c:pt>
                <c:pt idx="2063">
                  <c:v>21.83831950094838</c:v>
                </c:pt>
                <c:pt idx="2064">
                  <c:v>21.83695877139386</c:v>
                </c:pt>
                <c:pt idx="2065">
                  <c:v>21.83559797365782</c:v>
                </c:pt>
                <c:pt idx="2066">
                  <c:v>21.83423731537463</c:v>
                </c:pt>
                <c:pt idx="2067">
                  <c:v>21.83287700409355</c:v>
                </c:pt>
                <c:pt idx="2068">
                  <c:v>21.83151662461635</c:v>
                </c:pt>
                <c:pt idx="2069">
                  <c:v>21.83015659204644</c:v>
                </c:pt>
                <c:pt idx="2070">
                  <c:v>21.82879649127067</c:v>
                </c:pt>
                <c:pt idx="2071">
                  <c:v>21.82743652981703</c:v>
                </c:pt>
                <c:pt idx="2072">
                  <c:v>21.82607691512847</c:v>
                </c:pt>
                <c:pt idx="2073">
                  <c:v>21.82471723221938</c:v>
                </c:pt>
                <c:pt idx="2074">
                  <c:v>21.82335789598061</c:v>
                </c:pt>
                <c:pt idx="2075">
                  <c:v>21.82199849151153</c:v>
                </c:pt>
                <c:pt idx="2076">
                  <c:v>21.82063922623382</c:v>
                </c:pt>
                <c:pt idx="2077">
                  <c:v>21.81928030748431</c:v>
                </c:pt>
                <c:pt idx="2078">
                  <c:v>21.81792132048975</c:v>
                </c:pt>
                <c:pt idx="2079">
                  <c:v>21.81656267992862</c:v>
                </c:pt>
                <c:pt idx="2080">
                  <c:v>21.81520397111262</c:v>
                </c:pt>
                <c:pt idx="2081">
                  <c:v>21.8138454013573</c:v>
                </c:pt>
                <c:pt idx="2082">
                  <c:v>21.81248717789331</c:v>
                </c:pt>
                <c:pt idx="2083">
                  <c:v>21.81112888615968</c:v>
                </c:pt>
                <c:pt idx="2084">
                  <c:v>21.80977094062269</c:v>
                </c:pt>
                <c:pt idx="2085">
                  <c:v>21.80841292680619</c:v>
                </c:pt>
                <c:pt idx="2086">
                  <c:v>21.80705505191964</c:v>
                </c:pt>
                <c:pt idx="2087">
                  <c:v>21.80569752308771</c:v>
                </c:pt>
                <c:pt idx="2088">
                  <c:v>21.80433992596141</c:v>
                </c:pt>
                <c:pt idx="2089">
                  <c:v>21.80298267479509</c:v>
                </c:pt>
                <c:pt idx="2090">
                  <c:v>21.8016253553245</c:v>
                </c:pt>
                <c:pt idx="2091">
                  <c:v>21.80026817465312</c:v>
                </c:pt>
                <c:pt idx="2092">
                  <c:v>21.79891133979975</c:v>
                </c:pt>
                <c:pt idx="2093">
                  <c:v>21.7975544366272</c:v>
                </c:pt>
                <c:pt idx="2094">
                  <c:v>21.79619787917805</c:v>
                </c:pt>
                <c:pt idx="2095">
                  <c:v>21.79484125339977</c:v>
                </c:pt>
                <c:pt idx="2096">
                  <c:v>21.79348476628999</c:v>
                </c:pt>
                <c:pt idx="2097">
                  <c:v>21.79212862476168</c:v>
                </c:pt>
                <c:pt idx="2098">
                  <c:v>21.79077241488929</c:v>
                </c:pt>
                <c:pt idx="2099">
                  <c:v>21.7894165505038</c:v>
                </c:pt>
                <c:pt idx="2100">
                  <c:v>21.78806061776426</c:v>
                </c:pt>
                <c:pt idx="2101">
                  <c:v>21.78670482356247</c:v>
                </c:pt>
                <c:pt idx="2102">
                  <c:v>21.78534937470572</c:v>
                </c:pt>
                <c:pt idx="2103">
                  <c:v>21.78399385747992</c:v>
                </c:pt>
                <c:pt idx="2104">
                  <c:v>21.78263868550462</c:v>
                </c:pt>
                <c:pt idx="2105">
                  <c:v>21.7812834451502</c:v>
                </c:pt>
                <c:pt idx="2106">
                  <c:v>21.77992834320283</c:v>
                </c:pt>
                <c:pt idx="2107">
                  <c:v>21.77857358636417</c:v>
                </c:pt>
                <c:pt idx="2108">
                  <c:v>21.77721876113134</c:v>
                </c:pt>
                <c:pt idx="2109">
                  <c:v>21.77586428091275</c:v>
                </c:pt>
                <c:pt idx="2110">
                  <c:v>21.77450973228985</c:v>
                </c:pt>
                <c:pt idx="2111">
                  <c:v>21.77315532194329</c:v>
                </c:pt>
                <c:pt idx="2112">
                  <c:v>21.77180125646925</c:v>
                </c:pt>
                <c:pt idx="2113">
                  <c:v>21.77044712257578</c:v>
                </c:pt>
                <c:pt idx="2114">
                  <c:v>21.76909333346038</c:v>
                </c:pt>
                <c:pt idx="2115">
                  <c:v>21.76773947591543</c:v>
                </c:pt>
                <c:pt idx="2116">
                  <c:v>21.7663857565161</c:v>
                </c:pt>
                <c:pt idx="2117">
                  <c:v>21.76503238175315</c:v>
                </c:pt>
                <c:pt idx="2118">
                  <c:v>21.76367893854549</c:v>
                </c:pt>
                <c:pt idx="2119">
                  <c:v>21.76232583987979</c:v>
                </c:pt>
                <c:pt idx="2120">
                  <c:v>21.76097267275922</c:v>
                </c:pt>
                <c:pt idx="2121">
                  <c:v>21.75961964365352</c:v>
                </c:pt>
                <c:pt idx="2122">
                  <c:v>21.7582669589482</c:v>
                </c:pt>
                <c:pt idx="2123">
                  <c:v>21.75691420687788</c:v>
                </c:pt>
                <c:pt idx="2124">
                  <c:v>21.75556179921885</c:v>
                </c:pt>
                <c:pt idx="2125">
                  <c:v>21.75420932313072</c:v>
                </c:pt>
                <c:pt idx="2126">
                  <c:v>21.75285698497854</c:v>
                </c:pt>
                <c:pt idx="2127">
                  <c:v>21.75150499104315</c:v>
                </c:pt>
                <c:pt idx="2128">
                  <c:v>21.75015292866555</c:v>
                </c:pt>
                <c:pt idx="2129">
                  <c:v>21.74880121041183</c:v>
                </c:pt>
                <c:pt idx="2130">
                  <c:v>21.74744942370712</c:v>
                </c:pt>
                <c:pt idx="2131">
                  <c:v>21.74609777481127</c:v>
                </c:pt>
                <c:pt idx="2132">
                  <c:v>21.74474646989995</c:v>
                </c:pt>
                <c:pt idx="2133">
                  <c:v>21.74339509652446</c:v>
                </c:pt>
                <c:pt idx="2134">
                  <c:v>21.74204406704064</c:v>
                </c:pt>
                <c:pt idx="2135">
                  <c:v>21.74069296908385</c:v>
                </c:pt>
                <c:pt idx="2136">
                  <c:v>21.73934200880878</c:v>
                </c:pt>
                <c:pt idx="2137">
                  <c:v>21.73799139228611</c:v>
                </c:pt>
                <c:pt idx="2138">
                  <c:v>21.73664070727721</c:v>
                </c:pt>
                <c:pt idx="2139">
                  <c:v>21.73529036592787</c:v>
                </c:pt>
                <c:pt idx="2140">
                  <c:v>21.73393995608347</c:v>
                </c:pt>
                <c:pt idx="2141">
                  <c:v>21.73258968379367</c:v>
                </c:pt>
                <c:pt idx="2142">
                  <c:v>21.73123975502422</c:v>
                </c:pt>
                <c:pt idx="2143">
                  <c:v>21.72988975774639</c:v>
                </c:pt>
                <c:pt idx="2144">
                  <c:v>21.7285401038961</c:v>
                </c:pt>
                <c:pt idx="2145">
                  <c:v>21.72719038152857</c:v>
                </c:pt>
                <c:pt idx="2146">
                  <c:v>21.72584079658853</c:v>
                </c:pt>
                <c:pt idx="2147">
                  <c:v>21.72449134905057</c:v>
                </c:pt>
                <c:pt idx="2148">
                  <c:v>21.72314245061995</c:v>
                </c:pt>
                <c:pt idx="2149">
                  <c:v>21.72179327776792</c:v>
                </c:pt>
                <c:pt idx="2150">
                  <c:v>21.72044424224173</c:v>
                </c:pt>
                <c:pt idx="2151">
                  <c:v>21.71909534401595</c:v>
                </c:pt>
                <c:pt idx="2152">
                  <c:v>21.71774658306508</c:v>
                </c:pt>
                <c:pt idx="2153">
                  <c:v>21.71639837088505</c:v>
                </c:pt>
                <c:pt idx="2154">
                  <c:v>21.71504988436595</c:v>
                </c:pt>
                <c:pt idx="2155">
                  <c:v>21.71370153504562</c:v>
                </c:pt>
                <c:pt idx="2156">
                  <c:v>21.71235332289854</c:v>
                </c:pt>
                <c:pt idx="2157">
                  <c:v>21.7110052478993</c:v>
                </c:pt>
                <c:pt idx="2158">
                  <c:v>21.70965772133446</c:v>
                </c:pt>
                <c:pt idx="2159">
                  <c:v>21.70830992051281</c:v>
                </c:pt>
                <c:pt idx="2160">
                  <c:v>21.70696225676275</c:v>
                </c:pt>
                <c:pt idx="2161">
                  <c:v>21.70561473005887</c:v>
                </c:pt>
                <c:pt idx="2162">
                  <c:v>21.7042673403757</c:v>
                </c:pt>
                <c:pt idx="2163">
                  <c:v>21.70292049879077</c:v>
                </c:pt>
                <c:pt idx="2164">
                  <c:v>21.70157338303103</c:v>
                </c:pt>
                <c:pt idx="2165">
                  <c:v>21.70022640421575</c:v>
                </c:pt>
                <c:pt idx="2166">
                  <c:v>21.69887956231954</c:v>
                </c:pt>
                <c:pt idx="2167">
                  <c:v>21.69753285731695</c:v>
                </c:pt>
                <c:pt idx="2168">
                  <c:v>21.6961867000766</c:v>
                </c:pt>
                <c:pt idx="2169">
                  <c:v>21.69484026874322</c:v>
                </c:pt>
                <c:pt idx="2170">
                  <c:v>21.69349397422722</c:v>
                </c:pt>
                <c:pt idx="2171">
                  <c:v>21.69214781650316</c:v>
                </c:pt>
                <c:pt idx="2172">
                  <c:v>21.69080179554561</c:v>
                </c:pt>
                <c:pt idx="2173">
                  <c:v>21.6894563220145</c:v>
                </c:pt>
                <c:pt idx="2174">
                  <c:v>21.68811057447196</c:v>
                </c:pt>
                <c:pt idx="2175">
                  <c:v>21.68676496361974</c:v>
                </c:pt>
                <c:pt idx="2176">
                  <c:v>21.68541948943231</c:v>
                </c:pt>
                <c:pt idx="2177">
                  <c:v>21.6840741518843</c:v>
                </c:pt>
                <c:pt idx="2178">
                  <c:v>21.68272936142707</c:v>
                </c:pt>
                <c:pt idx="2179">
                  <c:v>21.68138429703993</c:v>
                </c:pt>
                <c:pt idx="2180">
                  <c:v>21.6800393692159</c:v>
                </c:pt>
                <c:pt idx="2181">
                  <c:v>21.67869457792958</c:v>
                </c:pt>
                <c:pt idx="2182">
                  <c:v>21.67734992315557</c:v>
                </c:pt>
                <c:pt idx="2183">
                  <c:v>21.67600581513699</c:v>
                </c:pt>
                <c:pt idx="2184">
                  <c:v>21.67466143326964</c:v>
                </c:pt>
                <c:pt idx="2185">
                  <c:v>21.67331718783832</c:v>
                </c:pt>
                <c:pt idx="2186">
                  <c:v>21.6719730788176</c:v>
                </c:pt>
                <c:pt idx="2187">
                  <c:v>21.67062910618207</c:v>
                </c:pt>
                <c:pt idx="2188">
                  <c:v>21.66928567996674</c:v>
                </c:pt>
                <c:pt idx="2189">
                  <c:v>21.6679419799837</c:v>
                </c:pt>
                <c:pt idx="2190">
                  <c:v>21.66659841630956</c:v>
                </c:pt>
                <c:pt idx="2191">
                  <c:v>21.66525498914338</c:v>
                </c:pt>
                <c:pt idx="2192">
                  <c:v>21.66391169898618</c:v>
                </c:pt>
                <c:pt idx="2193">
                  <c:v>21.66256895495583</c:v>
                </c:pt>
                <c:pt idx="2194">
                  <c:v>21.66122593728149</c:v>
                </c:pt>
                <c:pt idx="2195">
                  <c:v>21.65988305583214</c:v>
                </c:pt>
                <c:pt idx="2196">
                  <c:v>21.65854031058296</c:v>
                </c:pt>
                <c:pt idx="2197">
                  <c:v>21.65719770150915</c:v>
                </c:pt>
                <c:pt idx="2198">
                  <c:v>21.65585563823031</c:v>
                </c:pt>
                <c:pt idx="2199">
                  <c:v>21.65451330139118</c:v>
                </c:pt>
                <c:pt idx="2200">
                  <c:v>21.65317110065295</c:v>
                </c:pt>
                <c:pt idx="2201">
                  <c:v>21.65182903599077</c:v>
                </c:pt>
                <c:pt idx="2202">
                  <c:v>21.65048710737983</c:v>
                </c:pt>
                <c:pt idx="2203">
                  <c:v>21.64914572423218</c:v>
                </c:pt>
                <c:pt idx="2204">
                  <c:v>21.64780406760776</c:v>
                </c:pt>
                <c:pt idx="2205">
                  <c:v>21.64646254696008</c:v>
                </c:pt>
                <c:pt idx="2206">
                  <c:v>21.64512116226442</c:v>
                </c:pt>
                <c:pt idx="2207">
                  <c:v>21.64377991349585</c:v>
                </c:pt>
                <c:pt idx="2208">
                  <c:v>21.64243920985905</c:v>
                </c:pt>
                <c:pt idx="2209">
                  <c:v>21.64109823282882</c:v>
                </c:pt>
                <c:pt idx="2210">
                  <c:v>21.63975739165125</c:v>
                </c:pt>
                <c:pt idx="2211">
                  <c:v>21.63841668630153</c:v>
                </c:pt>
                <c:pt idx="2212">
                  <c:v>21.63707611675483</c:v>
                </c:pt>
                <c:pt idx="2213">
                  <c:v>21.63573609200857</c:v>
                </c:pt>
                <c:pt idx="2214">
                  <c:v>21.63439579395201</c:v>
                </c:pt>
                <c:pt idx="2215">
                  <c:v>21.63305563162401</c:v>
                </c:pt>
                <c:pt idx="2216">
                  <c:v>21.63171560499974</c:v>
                </c:pt>
                <c:pt idx="2217">
                  <c:v>21.63037571405438</c:v>
                </c:pt>
                <c:pt idx="2218">
                  <c:v>21.62903636757833</c:v>
                </c:pt>
                <c:pt idx="2219">
                  <c:v>21.62769674787494</c:v>
                </c:pt>
                <c:pt idx="2220">
                  <c:v>21.62635726377599</c:v>
                </c:pt>
                <c:pt idx="2221">
                  <c:v>21.62501791525667</c:v>
                </c:pt>
                <c:pt idx="2222">
                  <c:v>21.62367870229215</c:v>
                </c:pt>
                <c:pt idx="2223">
                  <c:v>21.62234003346596</c:v>
                </c:pt>
                <c:pt idx="2224">
                  <c:v>21.62100109149524</c:v>
                </c:pt>
                <c:pt idx="2225">
                  <c:v>21.61966228500484</c:v>
                </c:pt>
                <c:pt idx="2226">
                  <c:v>21.61832361396992</c:v>
                </c:pt>
                <c:pt idx="2227">
                  <c:v>21.61698507836574</c:v>
                </c:pt>
                <c:pt idx="2228">
                  <c:v>21.61564708656912</c:v>
                </c:pt>
                <c:pt idx="2229">
                  <c:v>21.61430882171054</c:v>
                </c:pt>
                <c:pt idx="2230">
                  <c:v>21.61297069220816</c:v>
                </c:pt>
                <c:pt idx="2231">
                  <c:v>21.61163269803718</c:v>
                </c:pt>
                <c:pt idx="2232">
                  <c:v>21.61029483917278</c:v>
                </c:pt>
                <c:pt idx="2233">
                  <c:v>21.60895752378543</c:v>
                </c:pt>
                <c:pt idx="2234">
                  <c:v>21.60761993541845</c:v>
                </c:pt>
                <c:pt idx="2235">
                  <c:v>21.60628248228359</c:v>
                </c:pt>
                <c:pt idx="2236">
                  <c:v>21.60494516435601</c:v>
                </c:pt>
                <c:pt idx="2237">
                  <c:v>21.60360798161091</c:v>
                </c:pt>
                <c:pt idx="2238">
                  <c:v>21.60227134201248</c:v>
                </c:pt>
                <c:pt idx="2239">
                  <c:v>21.60093442951661</c:v>
                </c:pt>
                <c:pt idx="2240">
                  <c:v>21.59959765212873</c:v>
                </c:pt>
                <c:pt idx="2241">
                  <c:v>21.59826100982405</c:v>
                </c:pt>
                <c:pt idx="2242">
                  <c:v>21.59692450257772</c:v>
                </c:pt>
                <c:pt idx="2243">
                  <c:v>21.59558853814788</c:v>
                </c:pt>
                <c:pt idx="2244">
                  <c:v>21.59425230090262</c:v>
                </c:pt>
                <c:pt idx="2245">
                  <c:v>21.59291619864124</c:v>
                </c:pt>
                <c:pt idx="2246">
                  <c:v>21.59158023133892</c:v>
                </c:pt>
                <c:pt idx="2247">
                  <c:v>21.59024439897088</c:v>
                </c:pt>
                <c:pt idx="2248">
                  <c:v>21.58890910908931</c:v>
                </c:pt>
                <c:pt idx="2249">
                  <c:v>21.58757354647413</c:v>
                </c:pt>
                <c:pt idx="2250">
                  <c:v>21.58623811871873</c:v>
                </c:pt>
                <c:pt idx="2251">
                  <c:v>21.58490282579829</c:v>
                </c:pt>
                <c:pt idx="2252">
                  <c:v>21.58356766768799</c:v>
                </c:pt>
                <c:pt idx="2253">
                  <c:v>21.58223305173434</c:v>
                </c:pt>
                <c:pt idx="2254">
                  <c:v>21.58089816312875</c:v>
                </c:pt>
                <c:pt idx="2255">
                  <c:v>21.57956340925881</c:v>
                </c:pt>
                <c:pt idx="2256">
                  <c:v>21.57822879009973</c:v>
                </c:pt>
                <c:pt idx="2257">
                  <c:v>21.57689430562667</c:v>
                </c:pt>
                <c:pt idx="2258">
                  <c:v>21.57556036298066</c:v>
                </c:pt>
                <c:pt idx="2259">
                  <c:v>21.5742261477641</c:v>
                </c:pt>
                <c:pt idx="2260">
                  <c:v>21.5728920675686</c:v>
                </c:pt>
                <c:pt idx="2261">
                  <c:v>21.5715581223623</c:v>
                </c:pt>
                <c:pt idx="2262">
                  <c:v>21.57022431175259</c:v>
                </c:pt>
                <c:pt idx="2263">
                  <c:v>21.5688910426754</c:v>
                </c:pt>
                <c:pt idx="2264">
                  <c:v>21.56755750114484</c:v>
                </c:pt>
                <c:pt idx="2265">
                  <c:v>21.56622409413788</c:v>
                </c:pt>
                <c:pt idx="2266">
                  <c:v>21.56489082163023</c:v>
                </c:pt>
                <c:pt idx="2267">
                  <c:v>21.56355768359751</c:v>
                </c:pt>
                <c:pt idx="2268">
                  <c:v>21.56222508677049</c:v>
                </c:pt>
                <c:pt idx="2269">
                  <c:v>21.56089221757368</c:v>
                </c:pt>
                <c:pt idx="2270">
                  <c:v>21.55955948277883</c:v>
                </c:pt>
                <c:pt idx="2271">
                  <c:v>21.5582268823616</c:v>
                </c:pt>
                <c:pt idx="2272">
                  <c:v>21.55689441629775</c:v>
                </c:pt>
                <c:pt idx="2273">
                  <c:v>21.55556249111291</c:v>
                </c:pt>
                <c:pt idx="2274">
                  <c:v>21.55423029364168</c:v>
                </c:pt>
                <c:pt idx="2275">
                  <c:v>21.55289823045077</c:v>
                </c:pt>
                <c:pt idx="2276">
                  <c:v>21.55156630151586</c:v>
                </c:pt>
                <c:pt idx="2277">
                  <c:v>21.55023450681263</c:v>
                </c:pt>
                <c:pt idx="2278">
                  <c:v>21.54890325266198</c:v>
                </c:pt>
                <c:pt idx="2279">
                  <c:v>21.54757172630816</c:v>
                </c:pt>
                <c:pt idx="2280">
                  <c:v>21.54624033411299</c:v>
                </c:pt>
                <c:pt idx="2281">
                  <c:v>21.54490907605223</c:v>
                </c:pt>
                <c:pt idx="2282">
                  <c:v>21.54357795210148</c:v>
                </c:pt>
                <c:pt idx="2283">
                  <c:v>21.54224736837703</c:v>
                </c:pt>
                <c:pt idx="2284">
                  <c:v>21.54091651253246</c:v>
                </c:pt>
                <c:pt idx="2285">
                  <c:v>21.53958579072491</c:v>
                </c:pt>
                <c:pt idx="2286">
                  <c:v>21.53825520293008</c:v>
                </c:pt>
                <c:pt idx="2287">
                  <c:v>21.53692474912364</c:v>
                </c:pt>
                <c:pt idx="2288">
                  <c:v>21.53559483521744</c:v>
                </c:pt>
                <c:pt idx="2289">
                  <c:v>21.53426464927391</c:v>
                </c:pt>
                <c:pt idx="2290">
                  <c:v>21.53293459724579</c:v>
                </c:pt>
                <c:pt idx="2291">
                  <c:v>21.53160467910874</c:v>
                </c:pt>
                <c:pt idx="2292">
                  <c:v>21.53027489483843</c:v>
                </c:pt>
                <c:pt idx="2293">
                  <c:v>21.52894565014248</c:v>
                </c:pt>
                <c:pt idx="2294">
                  <c:v>21.52761613349184</c:v>
                </c:pt>
                <c:pt idx="2295">
                  <c:v>21.52628675063497</c:v>
                </c:pt>
                <c:pt idx="2296">
                  <c:v>21.52495750154754</c:v>
                </c:pt>
                <c:pt idx="2297">
                  <c:v>21.5236283862052</c:v>
                </c:pt>
                <c:pt idx="2298">
                  <c:v>21.52229981011148</c:v>
                </c:pt>
                <c:pt idx="2299">
                  <c:v>21.5209709621456</c:v>
                </c:pt>
                <c:pt idx="2300">
                  <c:v>21.5196422478518</c:v>
                </c:pt>
                <c:pt idx="2301">
                  <c:v>21.5183136672058</c:v>
                </c:pt>
                <c:pt idx="2302">
                  <c:v>21.51698522018327</c:v>
                </c:pt>
                <c:pt idx="2303">
                  <c:v>21.51565731208383</c:v>
                </c:pt>
                <c:pt idx="2304">
                  <c:v>21.51432913219448</c:v>
                </c:pt>
                <c:pt idx="2305">
                  <c:v>21.5130010858556</c:v>
                </c:pt>
                <c:pt idx="2306">
                  <c:v>21.51167317304288</c:v>
                </c:pt>
                <c:pt idx="2307">
                  <c:v>21.51034539373196</c:v>
                </c:pt>
                <c:pt idx="2308">
                  <c:v>21.50901815301882</c:v>
                </c:pt>
                <c:pt idx="2309">
                  <c:v>21.50769064059784</c:v>
                </c:pt>
                <c:pt idx="2310">
                  <c:v>21.5063632616057</c:v>
                </c:pt>
                <c:pt idx="2311">
                  <c:v>21.50503601601807</c:v>
                </c:pt>
                <c:pt idx="2312">
                  <c:v>21.50370890381063</c:v>
                </c:pt>
                <c:pt idx="2313">
                  <c:v>21.50238232987577</c:v>
                </c:pt>
                <c:pt idx="2314">
                  <c:v>21.50105548431501</c:v>
                </c:pt>
                <c:pt idx="2315">
                  <c:v>21.49972877206142</c:v>
                </c:pt>
                <c:pt idx="2316">
                  <c:v>21.49840219309074</c:v>
                </c:pt>
                <c:pt idx="2317">
                  <c:v>21.49707574737858</c:v>
                </c:pt>
                <c:pt idx="2318">
                  <c:v>21.49574983961402</c:v>
                </c:pt>
                <c:pt idx="2319">
                  <c:v>21.49442366030532</c:v>
                </c:pt>
                <c:pt idx="2320">
                  <c:v>21.49309761418214</c:v>
                </c:pt>
                <c:pt idx="2321">
                  <c:v>21.4917717012202</c:v>
                </c:pt>
                <c:pt idx="2322">
                  <c:v>21.49044592139515</c:v>
                </c:pt>
                <c:pt idx="2323">
                  <c:v>21.48912067919292</c:v>
                </c:pt>
                <c:pt idx="2324">
                  <c:v>21.48779516552809</c:v>
                </c:pt>
                <c:pt idx="2325">
                  <c:v>21.48646978492712</c:v>
                </c:pt>
                <c:pt idx="2326">
                  <c:v>21.48514453736576</c:v>
                </c:pt>
                <c:pt idx="2327">
                  <c:v>21.48381942281969</c:v>
                </c:pt>
                <c:pt idx="2328">
                  <c:v>21.48249484557179</c:v>
                </c:pt>
                <c:pt idx="2329">
                  <c:v>21.48116999754365</c:v>
                </c:pt>
                <c:pt idx="2330">
                  <c:v>21.47984528263191</c:v>
                </c:pt>
                <c:pt idx="2331">
                  <c:v>21.47852070067096</c:v>
                </c:pt>
                <c:pt idx="2332">
                  <c:v>21.47719625163693</c:v>
                </c:pt>
                <c:pt idx="2333">
                  <c:v>21.47587233961023</c:v>
                </c:pt>
                <c:pt idx="2334">
                  <c:v>21.4745481563179</c:v>
                </c:pt>
                <c:pt idx="2335">
                  <c:v>21.47322410588092</c:v>
                </c:pt>
                <c:pt idx="2336">
                  <c:v>21.4719001882754</c:v>
                </c:pt>
                <c:pt idx="2337">
                  <c:v>21.47057640347749</c:v>
                </c:pt>
                <c:pt idx="2338">
                  <c:v>21.46925315536495</c:v>
                </c:pt>
                <c:pt idx="2339">
                  <c:v>21.46792963607015</c:v>
                </c:pt>
                <c:pt idx="2340">
                  <c:v>21.46660624951135</c:v>
                </c:pt>
                <c:pt idx="2341">
                  <c:v>21.46528299566474</c:v>
                </c:pt>
                <c:pt idx="2342">
                  <c:v>21.46395987450644</c:v>
                </c:pt>
                <c:pt idx="2343">
                  <c:v>21.46263728971169</c:v>
                </c:pt>
                <c:pt idx="2344">
                  <c:v>21.46131443381792</c:v>
                </c:pt>
                <c:pt idx="2345">
                  <c:v>21.45999171054083</c:v>
                </c:pt>
                <c:pt idx="2346">
                  <c:v>21.4586691198566</c:v>
                </c:pt>
                <c:pt idx="2347">
                  <c:v>21.45734666174132</c:v>
                </c:pt>
                <c:pt idx="2348">
                  <c:v>21.45602473966808</c:v>
                </c:pt>
                <c:pt idx="2349">
                  <c:v>21.45470254657872</c:v>
                </c:pt>
                <c:pt idx="2350">
                  <c:v>21.45338048598682</c:v>
                </c:pt>
                <c:pt idx="2351">
                  <c:v>21.45205855786843</c:v>
                </c:pt>
                <c:pt idx="2352">
                  <c:v>21.45073676219969</c:v>
                </c:pt>
                <c:pt idx="2353">
                  <c:v>21.44941550225156</c:v>
                </c:pt>
                <c:pt idx="2354">
                  <c:v>21.44809397137016</c:v>
                </c:pt>
                <c:pt idx="2355">
                  <c:v>21.44677257286685</c:v>
                </c:pt>
                <c:pt idx="2356">
                  <c:v>21.4454513067178</c:v>
                </c:pt>
                <c:pt idx="2357">
                  <c:v>21.44413017289907</c:v>
                </c:pt>
                <c:pt idx="2358">
                  <c:v>21.44280957447969</c:v>
                </c:pt>
                <c:pt idx="2359">
                  <c:v>21.44148870520975</c:v>
                </c:pt>
                <c:pt idx="2360">
                  <c:v>21.44016796819855</c:v>
                </c:pt>
                <c:pt idx="2361">
                  <c:v>21.43884736342225</c:v>
                </c:pt>
                <c:pt idx="2362">
                  <c:v>21.437526890857</c:v>
                </c:pt>
                <c:pt idx="2363">
                  <c:v>21.43620695337008</c:v>
                </c:pt>
                <c:pt idx="2364">
                  <c:v>21.434886745115</c:v>
                </c:pt>
                <c:pt idx="2365">
                  <c:v>21.43356666899936</c:v>
                </c:pt>
                <c:pt idx="2366">
                  <c:v>21.43224672499932</c:v>
                </c:pt>
                <c:pt idx="2367">
                  <c:v>21.43092691309102</c:v>
                </c:pt>
                <c:pt idx="2368">
                  <c:v>21.42960763594018</c:v>
                </c:pt>
                <c:pt idx="2369">
                  <c:v>21.42828808810345</c:v>
                </c:pt>
                <c:pt idx="2370">
                  <c:v>21.42696867228686</c:v>
                </c:pt>
                <c:pt idx="2371">
                  <c:v>21.42564938846653</c:v>
                </c:pt>
                <c:pt idx="2372">
                  <c:v>21.42433023661866</c:v>
                </c:pt>
                <c:pt idx="2373">
                  <c:v>21.42301161920756</c:v>
                </c:pt>
                <c:pt idx="2374">
                  <c:v>21.42169273119266</c:v>
                </c:pt>
                <c:pt idx="2375">
                  <c:v>21.42037397507859</c:v>
                </c:pt>
                <c:pt idx="2376">
                  <c:v>21.41905535084148</c:v>
                </c:pt>
                <c:pt idx="2377">
                  <c:v>21.41773685845748</c:v>
                </c:pt>
                <c:pt idx="2378">
                  <c:v>21.41641890018976</c:v>
                </c:pt>
                <c:pt idx="2379">
                  <c:v>21.41510067140015</c:v>
                </c:pt>
                <c:pt idx="2380">
                  <c:v>21.41378257439207</c:v>
                </c:pt>
                <c:pt idx="2381">
                  <c:v>21.41246460914163</c:v>
                </c:pt>
                <c:pt idx="2382">
                  <c:v>21.41114677562499</c:v>
                </c:pt>
                <c:pt idx="2383">
                  <c:v>21.40982947590432</c:v>
                </c:pt>
                <c:pt idx="2384">
                  <c:v>21.40851190574348</c:v>
                </c:pt>
                <c:pt idx="2385">
                  <c:v>21.40719446724485</c:v>
                </c:pt>
                <c:pt idx="2386">
                  <c:v>21.40587716038456</c:v>
                </c:pt>
                <c:pt idx="2387">
                  <c:v>21.40455998513874</c:v>
                </c:pt>
                <c:pt idx="2388">
                  <c:v>21.40324334336874</c:v>
                </c:pt>
                <c:pt idx="2389">
                  <c:v>21.40192643124017</c:v>
                </c:pt>
                <c:pt idx="2390">
                  <c:v>21.40060965065447</c:v>
                </c:pt>
                <c:pt idx="2391">
                  <c:v>21.39929300158779</c:v>
                </c:pt>
                <c:pt idx="2392">
                  <c:v>21.39797648401628</c:v>
                </c:pt>
                <c:pt idx="2393">
                  <c:v>21.39666049960065</c:v>
                </c:pt>
                <c:pt idx="2394">
                  <c:v>21.39534424490773</c:v>
                </c:pt>
                <c:pt idx="2395">
                  <c:v>21.39402812163846</c:v>
                </c:pt>
                <c:pt idx="2396">
                  <c:v>21.39271212976886</c:v>
                </c:pt>
                <c:pt idx="2397">
                  <c:v>21.39139626937429</c:v>
                </c:pt>
                <c:pt idx="2398">
                  <c:v>21.39008094283523</c:v>
                </c:pt>
                <c:pt idx="2399">
                  <c:v>21.38876534614767</c:v>
                </c:pt>
                <c:pt idx="2400">
                  <c:v>21.38744988081227</c:v>
                </c:pt>
                <c:pt idx="2401">
                  <c:v>21.38613454680578</c:v>
                </c:pt>
                <c:pt idx="2402">
                  <c:v>21.38481934410494</c:v>
                </c:pt>
                <c:pt idx="2403">
                  <c:v>21.38350467396994</c:v>
                </c:pt>
                <c:pt idx="2404">
                  <c:v>21.38218973377066</c:v>
                </c:pt>
                <c:pt idx="2405">
                  <c:v>21.3808749248073</c:v>
                </c:pt>
                <c:pt idx="2406">
                  <c:v>21.3795602470566</c:v>
                </c:pt>
                <c:pt idx="2407">
                  <c:v>21.37824570049532</c:v>
                </c:pt>
                <c:pt idx="2408">
                  <c:v>21.37693168618348</c:v>
                </c:pt>
                <c:pt idx="2409">
                  <c:v>21.37561740189127</c:v>
                </c:pt>
                <c:pt idx="2410">
                  <c:v>21.37430324871874</c:v>
                </c:pt>
                <c:pt idx="2411">
                  <c:v>21.37298922664262</c:v>
                </c:pt>
                <c:pt idx="2412">
                  <c:v>21.37167533563964</c:v>
                </c:pt>
                <c:pt idx="2413">
                  <c:v>21.37036197656982</c:v>
                </c:pt>
                <c:pt idx="2414">
                  <c:v>21.36904834760339</c:v>
                </c:pt>
                <c:pt idx="2415">
                  <c:v>21.36773484964034</c:v>
                </c:pt>
                <c:pt idx="2416">
                  <c:v>21.36642148265739</c:v>
                </c:pt>
                <c:pt idx="2417">
                  <c:v>21.36510824663128</c:v>
                </c:pt>
                <c:pt idx="2418">
                  <c:v>21.36379554222222</c:v>
                </c:pt>
                <c:pt idx="2419">
                  <c:v>21.36248256800008</c:v>
                </c:pt>
                <c:pt idx="2420">
                  <c:v>21.36116972466498</c:v>
                </c:pt>
                <c:pt idx="2421">
                  <c:v>21.35985701219366</c:v>
                </c:pt>
                <c:pt idx="2422">
                  <c:v>21.35854443056282</c:v>
                </c:pt>
                <c:pt idx="2423">
                  <c:v>21.35723238023306</c:v>
                </c:pt>
                <c:pt idx="2424">
                  <c:v>21.35592006017353</c:v>
                </c:pt>
                <c:pt idx="2425">
                  <c:v>21.3546078708847</c:v>
                </c:pt>
                <c:pt idx="2426">
                  <c:v>21.35329581234327</c:v>
                </c:pt>
                <c:pt idx="2427">
                  <c:v>21.35198388452597</c:v>
                </c:pt>
                <c:pt idx="2428">
                  <c:v>21.35067248769387</c:v>
                </c:pt>
                <c:pt idx="2429">
                  <c:v>21.34936082121513</c:v>
                </c:pt>
                <c:pt idx="2430">
                  <c:v>21.34804928539068</c:v>
                </c:pt>
                <c:pt idx="2431">
                  <c:v>21.34673788019722</c:v>
                </c:pt>
                <c:pt idx="2432">
                  <c:v>21.34542660561154</c:v>
                </c:pt>
                <c:pt idx="2433">
                  <c:v>21.34411586169533</c:v>
                </c:pt>
                <c:pt idx="2434">
                  <c:v>21.34280484821538</c:v>
                </c:pt>
                <c:pt idx="2435">
                  <c:v>21.34149396527329</c:v>
                </c:pt>
                <c:pt idx="2436">
                  <c:v>21.34018321284579</c:v>
                </c:pt>
                <c:pt idx="2437">
                  <c:v>21.33887259090957</c:v>
                </c:pt>
                <c:pt idx="2438">
                  <c:v>21.33756249932729</c:v>
                </c:pt>
                <c:pt idx="2439">
                  <c:v>21.33625213826396</c:v>
                </c:pt>
                <c:pt idx="2440">
                  <c:v>21.33494190762204</c:v>
                </c:pt>
                <c:pt idx="2441">
                  <c:v>21.33363180737822</c:v>
                </c:pt>
                <c:pt idx="2442">
                  <c:v>21.33232183750922</c:v>
                </c:pt>
                <c:pt idx="2443">
                  <c:v>21.33101239767877</c:v>
                </c:pt>
                <c:pt idx="2444">
                  <c:v>21.32970268844971</c:v>
                </c:pt>
                <c:pt idx="2445">
                  <c:v>21.32839310952558</c:v>
                </c:pt>
                <c:pt idx="2446">
                  <c:v>21.32708366088307</c:v>
                </c:pt>
                <c:pt idx="2447">
                  <c:v>21.32577434249885</c:v>
                </c:pt>
                <c:pt idx="2448">
                  <c:v>21.3244655538379</c:v>
                </c:pt>
                <c:pt idx="2449">
                  <c:v>21.32315649586063</c:v>
                </c:pt>
                <c:pt idx="2450">
                  <c:v>21.32184756807176</c:v>
                </c:pt>
                <c:pt idx="2451">
                  <c:v>21.32053877044795</c:v>
                </c:pt>
                <c:pt idx="2452">
                  <c:v>21.31923010296591</c:v>
                </c:pt>
                <c:pt idx="2453">
                  <c:v>21.31792196489202</c:v>
                </c:pt>
                <c:pt idx="2454">
                  <c:v>21.31661355758386</c:v>
                </c:pt>
                <c:pt idx="2455">
                  <c:v>21.31530528034753</c:v>
                </c:pt>
                <c:pt idx="2456">
                  <c:v>21.31399713315971</c:v>
                </c:pt>
                <c:pt idx="2457">
                  <c:v>21.31268911599707</c:v>
                </c:pt>
                <c:pt idx="2458">
                  <c:v>21.3113816279276</c:v>
                </c:pt>
                <c:pt idx="2459">
                  <c:v>21.31007387070571</c:v>
                </c:pt>
                <c:pt idx="2460">
                  <c:v>21.30876624343905</c:v>
                </c:pt>
                <c:pt idx="2461">
                  <c:v>21.3074587461043</c:v>
                </c:pt>
                <c:pt idx="2462">
                  <c:v>21.30615137867812</c:v>
                </c:pt>
                <c:pt idx="2463">
                  <c:v>21.30484454003027</c:v>
                </c:pt>
                <c:pt idx="2464">
                  <c:v>21.30353743231164</c:v>
                </c:pt>
                <c:pt idx="2465">
                  <c:v>21.30223045443161</c:v>
                </c:pt>
                <c:pt idx="2466">
                  <c:v>21.30092360636684</c:v>
                </c:pt>
                <c:pt idx="2467">
                  <c:v>21.29961688809401</c:v>
                </c:pt>
                <c:pt idx="2468">
                  <c:v>21.29831069828483</c:v>
                </c:pt>
                <c:pt idx="2469">
                  <c:v>21.29700423948627</c:v>
                </c:pt>
                <c:pt idx="2470">
                  <c:v>21.29569791040965</c:v>
                </c:pt>
                <c:pt idx="2471">
                  <c:v>21.29439171103164</c:v>
                </c:pt>
                <c:pt idx="2472">
                  <c:v>21.29308564132888</c:v>
                </c:pt>
                <c:pt idx="2473">
                  <c:v>21.29178009977521</c:v>
                </c:pt>
                <c:pt idx="2474">
                  <c:v>21.29047428931338</c:v>
                </c:pt>
                <c:pt idx="2475">
                  <c:v>21.2891686084568</c:v>
                </c:pt>
                <c:pt idx="2476">
                  <c:v>21.28786305718211</c:v>
                </c:pt>
                <c:pt idx="2477">
                  <c:v>21.28655763546595</c:v>
                </c:pt>
                <c:pt idx="2478">
                  <c:v>21.28525274158452</c:v>
                </c:pt>
                <c:pt idx="2479">
                  <c:v>21.28394757887589</c:v>
                </c:pt>
                <c:pt idx="2480">
                  <c:v>21.28264254565578</c:v>
                </c:pt>
                <c:pt idx="2481">
                  <c:v>21.28133764190087</c:v>
                </c:pt>
                <c:pt idx="2482">
                  <c:v>21.2800328675877</c:v>
                </c:pt>
                <c:pt idx="2483">
                  <c:v>21.27872862079503</c:v>
                </c:pt>
                <c:pt idx="2484">
                  <c:v>21.27742410525595</c:v>
                </c:pt>
                <c:pt idx="2485">
                  <c:v>21.27611971908862</c:v>
                </c:pt>
                <c:pt idx="2486">
                  <c:v>21.27481546226967</c:v>
                </c:pt>
                <c:pt idx="2487">
                  <c:v>21.27351133477572</c:v>
                </c:pt>
                <c:pt idx="2488">
                  <c:v>21.27220773448814</c:v>
                </c:pt>
                <c:pt idx="2489">
                  <c:v>21.27090386553474</c:v>
                </c:pt>
                <c:pt idx="2490">
                  <c:v>21.26960012583628</c:v>
                </c:pt>
                <c:pt idx="2491">
                  <c:v>21.26829651536938</c:v>
                </c:pt>
                <c:pt idx="2492">
                  <c:v>21.26699303411074</c:v>
                </c:pt>
                <c:pt idx="2493">
                  <c:v>21.26569007974442</c:v>
                </c:pt>
                <c:pt idx="2494">
                  <c:v>21.26438685679269</c:v>
                </c:pt>
                <c:pt idx="2495">
                  <c:v>21.26308376297905</c:v>
                </c:pt>
                <c:pt idx="2496">
                  <c:v>21.26178079828016</c:v>
                </c:pt>
                <c:pt idx="2497">
                  <c:v>21.26047796267264</c:v>
                </c:pt>
                <c:pt idx="2498">
                  <c:v>21.25917565364366</c:v>
                </c:pt>
                <c:pt idx="2499">
                  <c:v>21.25787307610937</c:v>
                </c:pt>
                <c:pt idx="2500">
                  <c:v>21.25657062759633</c:v>
                </c:pt>
                <c:pt idx="2501">
                  <c:v>21.25526830808116</c:v>
                </c:pt>
                <c:pt idx="2502">
                  <c:v>21.2539661175405</c:v>
                </c:pt>
                <c:pt idx="2503">
                  <c:v>21.25266445326466</c:v>
                </c:pt>
                <c:pt idx="2504">
                  <c:v>21.25136252056348</c:v>
                </c:pt>
                <c:pt idx="2505">
                  <c:v>21.25006071676665</c:v>
                </c:pt>
                <c:pt idx="2506">
                  <c:v>21.24875904185079</c:v>
                </c:pt>
                <c:pt idx="2507">
                  <c:v>21.2474574957925</c:v>
                </c:pt>
                <c:pt idx="2508">
                  <c:v>21.24615647568553</c:v>
                </c:pt>
                <c:pt idx="2509">
                  <c:v>21.24485518723293</c:v>
                </c:pt>
                <c:pt idx="2510">
                  <c:v>21.24355402756773</c:v>
                </c:pt>
                <c:pt idx="2511">
                  <c:v>21.24225299666657</c:v>
                </c:pt>
                <c:pt idx="2512">
                  <c:v>21.24095209450604</c:v>
                </c:pt>
                <c:pt idx="2513">
                  <c:v>21.23965171798344</c:v>
                </c:pt>
                <c:pt idx="2514">
                  <c:v>21.23835107319471</c:v>
                </c:pt>
                <c:pt idx="2515">
                  <c:v>21.23705055707645</c:v>
                </c:pt>
                <c:pt idx="2516">
                  <c:v>21.23575016960522</c:v>
                </c:pt>
                <c:pt idx="2517">
                  <c:v>21.23444991075764</c:v>
                </c:pt>
                <c:pt idx="2518">
                  <c:v>21.23315017723477</c:v>
                </c:pt>
                <c:pt idx="2519">
                  <c:v>21.23185017552505</c:v>
                </c:pt>
                <c:pt idx="2520">
                  <c:v>21.23055030236879</c:v>
                </c:pt>
                <c:pt idx="2521">
                  <c:v>21.22925055774258</c:v>
                </c:pt>
                <c:pt idx="2522">
                  <c:v>21.227950941623</c:v>
                </c:pt>
                <c:pt idx="2523">
                  <c:v>21.22665185051501</c:v>
                </c:pt>
                <c:pt idx="2524">
                  <c:v>21.22535249129928</c:v>
                </c:pt>
                <c:pt idx="2525">
                  <c:v>21.22405326051997</c:v>
                </c:pt>
                <c:pt idx="2526">
                  <c:v>21.22275415815367</c:v>
                </c:pt>
                <c:pt idx="2527">
                  <c:v>21.22145518417695</c:v>
                </c:pt>
                <c:pt idx="2528">
                  <c:v>21.22015673489886</c:v>
                </c:pt>
                <c:pt idx="2529">
                  <c:v>21.21885801759192</c:v>
                </c:pt>
                <c:pt idx="2530">
                  <c:v>21.21755942860432</c:v>
                </c:pt>
                <c:pt idx="2531">
                  <c:v>21.2162609694506</c:v>
                </c:pt>
                <c:pt idx="2532">
                  <c:v>21.21496263947112</c:v>
                </c:pt>
                <c:pt idx="2533">
                  <c:v>21.21366483394491</c:v>
                </c:pt>
                <c:pt idx="2534">
                  <c:v>21.21236676053833</c:v>
                </c:pt>
                <c:pt idx="2535">
                  <c:v>21.2110688154039</c:v>
                </c:pt>
                <c:pt idx="2536">
                  <c:v>21.20977099851902</c:v>
                </c:pt>
                <c:pt idx="2537">
                  <c:v>21.20847330986112</c:v>
                </c:pt>
                <c:pt idx="2538">
                  <c:v>21.20717614534793</c:v>
                </c:pt>
                <c:pt idx="2539">
                  <c:v>21.20587871303714</c:v>
                </c:pt>
                <c:pt idx="2540">
                  <c:v>21.20458140888562</c:v>
                </c:pt>
                <c:pt idx="2541">
                  <c:v>21.20328423287076</c:v>
                </c:pt>
                <c:pt idx="2542">
                  <c:v>21.20198738286198</c:v>
                </c:pt>
                <c:pt idx="2543">
                  <c:v>21.20069085877807</c:v>
                </c:pt>
                <c:pt idx="2544">
                  <c:v>21.19939406697923</c:v>
                </c:pt>
                <c:pt idx="2545">
                  <c:v>21.19809740322682</c:v>
                </c:pt>
                <c:pt idx="2546">
                  <c:v>21.19680086749828</c:v>
                </c:pt>
                <c:pt idx="2547">
                  <c:v>21.19550445977103</c:v>
                </c:pt>
                <c:pt idx="2548">
                  <c:v>21.19420857557204</c:v>
                </c:pt>
                <c:pt idx="2549">
                  <c:v>21.1929124237407</c:v>
                </c:pt>
                <c:pt idx="2550">
                  <c:v>21.19161639984299</c:v>
                </c:pt>
                <c:pt idx="2551">
                  <c:v>21.19032050385637</c:v>
                </c:pt>
                <c:pt idx="2552">
                  <c:v>21.18902473575831</c:v>
                </c:pt>
                <c:pt idx="2553">
                  <c:v>21.18772949088063</c:v>
                </c:pt>
                <c:pt idx="2554">
                  <c:v>21.18643397845301</c:v>
                </c:pt>
                <c:pt idx="2555">
                  <c:v>21.18513859384631</c:v>
                </c:pt>
                <c:pt idx="2556">
                  <c:v>21.18384333703801</c:v>
                </c:pt>
                <c:pt idx="2557">
                  <c:v>21.18254820800554</c:v>
                </c:pt>
                <c:pt idx="2558">
                  <c:v>21.18125360188582</c:v>
                </c:pt>
                <c:pt idx="2559">
                  <c:v>21.1799587282985</c:v>
                </c:pt>
                <c:pt idx="2560">
                  <c:v>21.17866398241938</c:v>
                </c:pt>
                <c:pt idx="2561">
                  <c:v>21.17736936422603</c:v>
                </c:pt>
                <c:pt idx="2562">
                  <c:v>21.17607487369587</c:v>
                </c:pt>
                <c:pt idx="2563">
                  <c:v>21.17478090577102</c:v>
                </c:pt>
                <c:pt idx="2564">
                  <c:v>21.17348667046076</c:v>
                </c:pt>
                <c:pt idx="2565">
                  <c:v>21.17219256274615</c:v>
                </c:pt>
                <c:pt idx="2566">
                  <c:v>21.17089858260468</c:v>
                </c:pt>
                <c:pt idx="2567">
                  <c:v>21.16960473001381</c:v>
                </c:pt>
                <c:pt idx="2568">
                  <c:v>21.16831139972106</c:v>
                </c:pt>
                <c:pt idx="2569">
                  <c:v>21.16701780212498</c:v>
                </c:pt>
                <c:pt idx="2570">
                  <c:v>21.165724332012</c:v>
                </c:pt>
                <c:pt idx="2571">
                  <c:v>21.16443098935961</c:v>
                </c:pt>
                <c:pt idx="2572">
                  <c:v>21.16313777414528</c:v>
                </c:pt>
                <c:pt idx="2573">
                  <c:v>21.16184508092213</c:v>
                </c:pt>
                <c:pt idx="2574">
                  <c:v>21.16055212047763</c:v>
                </c:pt>
                <c:pt idx="2575">
                  <c:v>21.1592592874037</c:v>
                </c:pt>
                <c:pt idx="2576">
                  <c:v>21.15796658167789</c:v>
                </c:pt>
                <c:pt idx="2577">
                  <c:v>21.15667400327768</c:v>
                </c:pt>
                <c:pt idx="2578">
                  <c:v>21.15538194656186</c:v>
                </c:pt>
                <c:pt idx="2579">
                  <c:v>21.15408962270658</c:v>
                </c:pt>
                <c:pt idx="2580">
                  <c:v>21.15279742610943</c:v>
                </c:pt>
                <c:pt idx="2581">
                  <c:v>21.15150535674795</c:v>
                </c:pt>
                <c:pt idx="2582">
                  <c:v>21.15021341459967</c:v>
                </c:pt>
                <c:pt idx="2583">
                  <c:v>21.14892199382928</c:v>
                </c:pt>
                <c:pt idx="2584">
                  <c:v>21.14763030600113</c:v>
                </c:pt>
                <c:pt idx="2585">
                  <c:v>21.14633874531876</c:v>
                </c:pt>
                <c:pt idx="2586">
                  <c:v>21.14504731175968</c:v>
                </c:pt>
                <c:pt idx="2587">
                  <c:v>21.14375600530142</c:v>
                </c:pt>
                <c:pt idx="2588">
                  <c:v>21.14246521991478</c:v>
                </c:pt>
                <c:pt idx="2589">
                  <c:v>21.14117416755201</c:v>
                </c:pt>
                <c:pt idx="2590">
                  <c:v>21.13988324222267</c:v>
                </c:pt>
                <c:pt idx="2591">
                  <c:v>21.13859244390431</c:v>
                </c:pt>
                <c:pt idx="2592">
                  <c:v>21.13730177257448</c:v>
                </c:pt>
                <c:pt idx="2593">
                  <c:v>21.1360116220102</c:v>
                </c:pt>
                <c:pt idx="2594">
                  <c:v>21.13472120455128</c:v>
                </c:pt>
                <c:pt idx="2595">
                  <c:v>21.13343091401355</c:v>
                </c:pt>
                <c:pt idx="2596">
                  <c:v>21.13214075037452</c:v>
                </c:pt>
                <c:pt idx="2597">
                  <c:v>21.13085071361177</c:v>
                </c:pt>
                <c:pt idx="2598">
                  <c:v>21.12956119730874</c:v>
                </c:pt>
                <c:pt idx="2599">
                  <c:v>21.12827141419248</c:v>
                </c:pt>
                <c:pt idx="2600">
                  <c:v>21.12698175788518</c:v>
                </c:pt>
                <c:pt idx="2601">
                  <c:v>21.12569222836435</c:v>
                </c:pt>
                <c:pt idx="2602">
                  <c:v>21.12440282560765</c:v>
                </c:pt>
                <c:pt idx="2603">
                  <c:v>21.12311394300503</c:v>
                </c:pt>
                <c:pt idx="2604">
                  <c:v>21.1218247936705</c:v>
                </c:pt>
                <c:pt idx="2605">
                  <c:v>21.12053577103273</c:v>
                </c:pt>
                <c:pt idx="2606">
                  <c:v>21.11924687506932</c:v>
                </c:pt>
                <c:pt idx="2607">
                  <c:v>21.11795810575787</c:v>
                </c:pt>
                <c:pt idx="2608">
                  <c:v>21.11666985629513</c:v>
                </c:pt>
                <c:pt idx="2609">
                  <c:v>21.11538134018163</c:v>
                </c:pt>
                <c:pt idx="2610">
                  <c:v>21.11409295065281</c:v>
                </c:pt>
                <c:pt idx="2611">
                  <c:v>21.11280468768626</c:v>
                </c:pt>
                <c:pt idx="2612">
                  <c:v>21.11151655125956</c:v>
                </c:pt>
                <c:pt idx="2613">
                  <c:v>21.11022893437643</c:v>
                </c:pt>
                <c:pt idx="2614">
                  <c:v>21.1089410509236</c:v>
                </c:pt>
                <c:pt idx="2615">
                  <c:v>21.1076532939434</c:v>
                </c:pt>
                <c:pt idx="2616">
                  <c:v>21.10636566341343</c:v>
                </c:pt>
                <c:pt idx="2617">
                  <c:v>21.10507815931128</c:v>
                </c:pt>
                <c:pt idx="2618">
                  <c:v>21.10379117444779</c:v>
                </c:pt>
                <c:pt idx="2619">
                  <c:v>21.10250392309552</c:v>
                </c:pt>
                <c:pt idx="2620">
                  <c:v>21.10121679810389</c:v>
                </c:pt>
                <c:pt idx="2621">
                  <c:v>21.09992979945051</c:v>
                </c:pt>
                <c:pt idx="2622">
                  <c:v>21.09864292711297</c:v>
                </c:pt>
                <c:pt idx="2623">
                  <c:v>21.0973565737094</c:v>
                </c:pt>
                <c:pt idx="2624">
                  <c:v>21.09606995389789</c:v>
                </c:pt>
                <c:pt idx="2625">
                  <c:v>21.09478346033507</c:v>
                </c:pt>
                <c:pt idx="2626">
                  <c:v>21.09349709299857</c:v>
                </c:pt>
                <c:pt idx="2627">
                  <c:v>21.092210851866</c:v>
                </c:pt>
                <c:pt idx="2628">
                  <c:v>21.09092512936294</c:v>
                </c:pt>
                <c:pt idx="2629">
                  <c:v>21.08963914053261</c:v>
                </c:pt>
                <c:pt idx="2630">
                  <c:v>21.08835327783911</c:v>
                </c:pt>
                <c:pt idx="2631">
                  <c:v>21.08706754126009</c:v>
                </c:pt>
                <c:pt idx="2632">
                  <c:v>21.0857819307731</c:v>
                </c:pt>
                <c:pt idx="2633">
                  <c:v>21.08449683861142</c:v>
                </c:pt>
                <c:pt idx="2634">
                  <c:v>21.08321148020306</c:v>
                </c:pt>
                <c:pt idx="2635">
                  <c:v>21.08192624781969</c:v>
                </c:pt>
                <c:pt idx="2636">
                  <c:v>21.08064114143896</c:v>
                </c:pt>
                <c:pt idx="2637">
                  <c:v>21.07935616103851</c:v>
                </c:pt>
                <c:pt idx="2638">
                  <c:v>21.07807169865929</c:v>
                </c:pt>
                <c:pt idx="2639">
                  <c:v>21.07678697011388</c:v>
                </c:pt>
                <c:pt idx="2640">
                  <c:v>21.07550236748173</c:v>
                </c:pt>
                <c:pt idx="2641">
                  <c:v>21.07421789074044</c:v>
                </c:pt>
                <c:pt idx="2642">
                  <c:v>21.07293353986768</c:v>
                </c:pt>
                <c:pt idx="2643">
                  <c:v>21.07164970671237</c:v>
                </c:pt>
                <c:pt idx="2644">
                  <c:v>21.07036560747125</c:v>
                </c:pt>
                <c:pt idx="2645">
                  <c:v>21.06908163403164</c:v>
                </c:pt>
                <c:pt idx="2646">
                  <c:v>21.06779778637121</c:v>
                </c:pt>
                <c:pt idx="2647">
                  <c:v>21.06651406446763</c:v>
                </c:pt>
                <c:pt idx="2648">
                  <c:v>21.0652308599779</c:v>
                </c:pt>
                <c:pt idx="2649">
                  <c:v>21.06394738948266</c:v>
                </c:pt>
                <c:pt idx="2650">
                  <c:v>21.06266404467723</c:v>
                </c:pt>
                <c:pt idx="2651">
                  <c:v>21.06138082553937</c:v>
                </c:pt>
                <c:pt idx="2652">
                  <c:v>21.0600977320467</c:v>
                </c:pt>
                <c:pt idx="2653">
                  <c:v>21.0588151556646</c:v>
                </c:pt>
                <c:pt idx="2654">
                  <c:v>21.05753231335703</c:v>
                </c:pt>
                <c:pt idx="2655">
                  <c:v>21.05624959662772</c:v>
                </c:pt>
                <c:pt idx="2656">
                  <c:v>21.0549670054544</c:v>
                </c:pt>
                <c:pt idx="2657">
                  <c:v>21.05368453981468</c:v>
                </c:pt>
                <c:pt idx="2658">
                  <c:v>21.05240259098237</c:v>
                </c:pt>
                <c:pt idx="2659">
                  <c:v>21.05112037630471</c:v>
                </c:pt>
                <c:pt idx="2660">
                  <c:v>21.04983828709373</c:v>
                </c:pt>
                <c:pt idx="2661">
                  <c:v>21.04855632332717</c:v>
                </c:pt>
                <c:pt idx="2662">
                  <c:v>21.04727448498271</c:v>
                </c:pt>
                <c:pt idx="2663">
                  <c:v>21.04599316314281</c:v>
                </c:pt>
                <c:pt idx="2664">
                  <c:v>21.04471157591198</c:v>
                </c:pt>
                <c:pt idx="2665">
                  <c:v>21.04343011557263</c:v>
                </c:pt>
                <c:pt idx="2666">
                  <c:v>21.04214878061848</c:v>
                </c:pt>
                <c:pt idx="2667">
                  <c:v>21.04086757102787</c:v>
                </c:pt>
                <c:pt idx="2668">
                  <c:v>21.03958687769208</c:v>
                </c:pt>
                <c:pt idx="2669">
                  <c:v>21.03830591872538</c:v>
                </c:pt>
                <c:pt idx="2670">
                  <c:v>21.03702508505733</c:v>
                </c:pt>
                <c:pt idx="2671">
                  <c:v>21.03574437666627</c:v>
                </c:pt>
                <c:pt idx="2672">
                  <c:v>21.0344637935306</c:v>
                </c:pt>
                <c:pt idx="2673">
                  <c:v>21.03318372635045</c:v>
                </c:pt>
                <c:pt idx="2674">
                  <c:v>21.03190339362244</c:v>
                </c:pt>
                <c:pt idx="2675">
                  <c:v>21.03062318608496</c:v>
                </c:pt>
                <c:pt idx="2676">
                  <c:v>21.02934310371641</c:v>
                </c:pt>
                <c:pt idx="2677">
                  <c:v>21.0280631464952</c:v>
                </c:pt>
                <c:pt idx="2678">
                  <c:v>21.02678370493055</c:v>
                </c:pt>
                <c:pt idx="2679">
                  <c:v>21.02550399790102</c:v>
                </c:pt>
                <c:pt idx="2680">
                  <c:v>21.02422441595411</c:v>
                </c:pt>
                <c:pt idx="2681">
                  <c:v>21.02294495906817</c:v>
                </c:pt>
                <c:pt idx="2682">
                  <c:v>21.02166562722164</c:v>
                </c:pt>
                <c:pt idx="2683">
                  <c:v>21.02038681073302</c:v>
                </c:pt>
                <c:pt idx="2684">
                  <c:v>21.01910772886252</c:v>
                </c:pt>
                <c:pt idx="2685">
                  <c:v>21.01782877196674</c:v>
                </c:pt>
                <c:pt idx="2686">
                  <c:v>21.01654994002417</c:v>
                </c:pt>
                <c:pt idx="2687">
                  <c:v>21.01527123301324</c:v>
                </c:pt>
                <c:pt idx="2688">
                  <c:v>21.01399304106185</c:v>
                </c:pt>
                <c:pt idx="2689">
                  <c:v>21.0127145838115</c:v>
                </c:pt>
                <c:pt idx="2690">
                  <c:v>21.0114362514282</c:v>
                </c:pt>
                <c:pt idx="2691">
                  <c:v>21.01015804389044</c:v>
                </c:pt>
                <c:pt idx="2692">
                  <c:v>21.00887996117669</c:v>
                </c:pt>
                <c:pt idx="2693">
                  <c:v>21.00760239322438</c:v>
                </c:pt>
                <c:pt idx="2694">
                  <c:v>21.00632456005605</c:v>
                </c:pt>
                <c:pt idx="2695">
                  <c:v>21.00504685164718</c:v>
                </c:pt>
                <c:pt idx="2696">
                  <c:v>21.00376926797636</c:v>
                </c:pt>
                <c:pt idx="2697">
                  <c:v>21.00249180902203</c:v>
                </c:pt>
                <c:pt idx="2698">
                  <c:v>21.00121486453138</c:v>
                </c:pt>
                <c:pt idx="2699">
                  <c:v>20.99993765490758</c:v>
                </c:pt>
                <c:pt idx="2700">
                  <c:v>20.99866056993582</c:v>
                </c:pt>
                <c:pt idx="2701">
                  <c:v>20.99738360959471</c:v>
                </c:pt>
                <c:pt idx="2702">
                  <c:v>20.99610677386272</c:v>
                </c:pt>
                <c:pt idx="2703">
                  <c:v>20.99483045229696</c:v>
                </c:pt>
                <c:pt idx="2704">
                  <c:v>20.99355386568087</c:v>
                </c:pt>
                <c:pt idx="2705">
                  <c:v>20.99227740360957</c:v>
                </c:pt>
                <c:pt idx="2706">
                  <c:v>20.99100106606161</c:v>
                </c:pt>
                <c:pt idx="2707">
                  <c:v>20.98972485301557</c:v>
                </c:pt>
                <c:pt idx="2708">
                  <c:v>20.98844915383857</c:v>
                </c:pt>
                <c:pt idx="2709">
                  <c:v>20.98717318969408</c:v>
                </c:pt>
                <c:pt idx="2710">
                  <c:v>20.98589734998722</c:v>
                </c:pt>
                <c:pt idx="2711">
                  <c:v>20.98462163469658</c:v>
                </c:pt>
                <c:pt idx="2712">
                  <c:v>20.98334604380073</c:v>
                </c:pt>
                <c:pt idx="2713">
                  <c:v>20.9820709664771</c:v>
                </c:pt>
                <c:pt idx="2714">
                  <c:v>20.98079562426875</c:v>
                </c:pt>
                <c:pt idx="2715">
                  <c:v>20.97952040639101</c:v>
                </c:pt>
                <c:pt idx="2716">
                  <c:v>20.97824531282251</c:v>
                </c:pt>
                <c:pt idx="2717">
                  <c:v>20.97697034354185</c:v>
                </c:pt>
                <c:pt idx="2718">
                  <c:v>20.97569588753678</c:v>
                </c:pt>
                <c:pt idx="2719">
                  <c:v>20.97442116672979</c:v>
                </c:pt>
                <c:pt idx="2720">
                  <c:v>20.97314657014651</c:v>
                </c:pt>
                <c:pt idx="2721">
                  <c:v>20.97187209776564</c:v>
                </c:pt>
                <c:pt idx="2722">
                  <c:v>20.97059774956578</c:v>
                </c:pt>
                <c:pt idx="2723">
                  <c:v>20.9693239143452</c:v>
                </c:pt>
                <c:pt idx="2724">
                  <c:v>20.96804981440548</c:v>
                </c:pt>
                <c:pt idx="2725">
                  <c:v>20.96677583858272</c:v>
                </c:pt>
                <c:pt idx="2726">
                  <c:v>20.96550198685562</c:v>
                </c:pt>
                <c:pt idx="2727">
                  <c:v>20.96422825920284</c:v>
                </c:pt>
                <c:pt idx="2728">
                  <c:v>20.96295504423341</c:v>
                </c:pt>
                <c:pt idx="2729">
                  <c:v>20.96168156462748</c:v>
                </c:pt>
                <c:pt idx="2730">
                  <c:v>20.96040820903191</c:v>
                </c:pt>
                <c:pt idx="2731">
                  <c:v>20.95913497742545</c:v>
                </c:pt>
                <c:pt idx="2732">
                  <c:v>20.95786186978675</c:v>
                </c:pt>
                <c:pt idx="2733">
                  <c:v>20.95658927453566</c:v>
                </c:pt>
                <c:pt idx="2734">
                  <c:v>20.95531641473082</c:v>
                </c:pt>
                <c:pt idx="2735">
                  <c:v>20.95404367882983</c:v>
                </c:pt>
                <c:pt idx="2736">
                  <c:v>20.95277106681151</c:v>
                </c:pt>
                <c:pt idx="2737">
                  <c:v>20.95149857865452</c:v>
                </c:pt>
                <c:pt idx="2738">
                  <c:v>20.95022660258978</c:v>
                </c:pt>
                <c:pt idx="2739">
                  <c:v>20.9489543620539</c:v>
                </c:pt>
                <c:pt idx="2740">
                  <c:v>20.94768224531558</c:v>
                </c:pt>
                <c:pt idx="2741">
                  <c:v>20.94641025235356</c:v>
                </c:pt>
                <c:pt idx="2742">
                  <c:v>20.9451383831466</c:v>
                </c:pt>
                <c:pt idx="2743">
                  <c:v>20.94386702573683</c:v>
                </c:pt>
                <c:pt idx="2744">
                  <c:v>20.94259540393851</c:v>
                </c:pt>
                <c:pt idx="2745">
                  <c:v>20.94132390583155</c:v>
                </c:pt>
                <c:pt idx="2746">
                  <c:v>20.94005253139472</c:v>
                </c:pt>
                <c:pt idx="2747">
                  <c:v>20.9387812806068</c:v>
                </c:pt>
                <c:pt idx="2748">
                  <c:v>20.93751054132124</c:v>
                </c:pt>
                <c:pt idx="2749">
                  <c:v>20.93623953772977</c:v>
                </c:pt>
                <c:pt idx="2750">
                  <c:v>20.93496865772361</c:v>
                </c:pt>
                <c:pt idx="2751">
                  <c:v>20.9336979012815</c:v>
                </c:pt>
                <c:pt idx="2752">
                  <c:v>20.93242726838228</c:v>
                </c:pt>
                <c:pt idx="2753">
                  <c:v>20.93115714669097</c:v>
                </c:pt>
                <c:pt idx="2754">
                  <c:v>20.92988676077628</c:v>
                </c:pt>
                <c:pt idx="2755">
                  <c:v>20.92861649834092</c:v>
                </c:pt>
                <c:pt idx="2756">
                  <c:v>20.92734635936375</c:v>
                </c:pt>
                <c:pt idx="2757">
                  <c:v>20.92607634382362</c:v>
                </c:pt>
                <c:pt idx="2758">
                  <c:v>20.92480683919715</c:v>
                </c:pt>
                <c:pt idx="2759">
                  <c:v>20.92353707042985</c:v>
                </c:pt>
                <c:pt idx="2760">
                  <c:v>20.92226742503614</c:v>
                </c:pt>
                <c:pt idx="2761">
                  <c:v>20.9209979029948</c:v>
                </c:pt>
                <c:pt idx="2762">
                  <c:v>20.91972850428472</c:v>
                </c:pt>
                <c:pt idx="2763">
                  <c:v>20.91845961619443</c:v>
                </c:pt>
                <c:pt idx="2764">
                  <c:v>20.91719046404584</c:v>
                </c:pt>
                <c:pt idx="2765">
                  <c:v>20.91592143516512</c:v>
                </c:pt>
                <c:pt idx="2766">
                  <c:v>20.91465252953118</c:v>
                </c:pt>
                <c:pt idx="2767">
                  <c:v>20.91338374712288</c:v>
                </c:pt>
                <c:pt idx="2768">
                  <c:v>20.91211547504076</c:v>
                </c:pt>
                <c:pt idx="2769">
                  <c:v>20.91084693898283</c:v>
                </c:pt>
                <c:pt idx="2770">
                  <c:v>20.90957852608726</c:v>
                </c:pt>
                <c:pt idx="2771">
                  <c:v>20.90831023633291</c:v>
                </c:pt>
                <c:pt idx="2772">
                  <c:v>20.90704206969879</c:v>
                </c:pt>
                <c:pt idx="2773">
                  <c:v>20.9057744130975</c:v>
                </c:pt>
                <c:pt idx="2774">
                  <c:v>20.90450649260288</c:v>
                </c:pt>
                <c:pt idx="2775">
                  <c:v>20.90323869516519</c:v>
                </c:pt>
                <c:pt idx="2776">
                  <c:v>20.90197102076343</c:v>
                </c:pt>
                <c:pt idx="2777">
                  <c:v>20.90070346937647</c:v>
                </c:pt>
                <c:pt idx="2778">
                  <c:v>20.89943642772936</c:v>
                </c:pt>
                <c:pt idx="2779">
                  <c:v>20.89816912227137</c:v>
                </c:pt>
                <c:pt idx="2780">
                  <c:v>20.89690193976506</c:v>
                </c:pt>
                <c:pt idx="2781">
                  <c:v>20.89563488018938</c:v>
                </c:pt>
                <c:pt idx="2782">
                  <c:v>20.89436794352336</c:v>
                </c:pt>
                <c:pt idx="2783">
                  <c:v>20.89310151630445</c:v>
                </c:pt>
                <c:pt idx="2784">
                  <c:v>20.89183482535708</c:v>
                </c:pt>
                <c:pt idx="2785">
                  <c:v>20.89056825725626</c:v>
                </c:pt>
                <c:pt idx="2786">
                  <c:v>20.88930181198099</c:v>
                </c:pt>
                <c:pt idx="2787">
                  <c:v>20.88803548951025</c:v>
                </c:pt>
                <c:pt idx="2788">
                  <c:v>20.88676967619422</c:v>
                </c:pt>
                <c:pt idx="2789">
                  <c:v>20.88550359923212</c:v>
                </c:pt>
                <c:pt idx="2790">
                  <c:v>20.88423764501162</c:v>
                </c:pt>
                <c:pt idx="2791">
                  <c:v>20.88297181351167</c:v>
                </c:pt>
                <c:pt idx="2792">
                  <c:v>20.88170610471132</c:v>
                </c:pt>
                <c:pt idx="2793">
                  <c:v>20.88044090477354</c:v>
                </c:pt>
                <c:pt idx="2794">
                  <c:v>20.8791754412721</c:v>
                </c:pt>
                <c:pt idx="2795">
                  <c:v>20.87791010040733</c:v>
                </c:pt>
                <c:pt idx="2796">
                  <c:v>20.87664488215831</c:v>
                </c:pt>
                <c:pt idx="2797">
                  <c:v>20.8753797865041</c:v>
                </c:pt>
                <c:pt idx="2798">
                  <c:v>20.8741151998456</c:v>
                </c:pt>
                <c:pt idx="2799">
                  <c:v>20.87285034985821</c:v>
                </c:pt>
                <c:pt idx="2800">
                  <c:v>20.87158562241848</c:v>
                </c:pt>
                <c:pt idx="2801">
                  <c:v>20.87032101750565</c:v>
                </c:pt>
                <c:pt idx="2802">
                  <c:v>20.86905653509901</c:v>
                </c:pt>
                <c:pt idx="2803">
                  <c:v>20.86779256098762</c:v>
                </c:pt>
                <c:pt idx="2804">
                  <c:v>20.86652832349381</c:v>
                </c:pt>
                <c:pt idx="2805">
                  <c:v>20.86526420844401</c:v>
                </c:pt>
                <c:pt idx="2806">
                  <c:v>20.86400021581754</c:v>
                </c:pt>
                <c:pt idx="2807">
                  <c:v>20.86273634559366</c:v>
                </c:pt>
                <c:pt idx="2808">
                  <c:v>20.86147298337477</c:v>
                </c:pt>
                <c:pt idx="2809">
                  <c:v>20.86020935785674</c:v>
                </c:pt>
                <c:pt idx="2810">
                  <c:v>20.85894585467926</c:v>
                </c:pt>
                <c:pt idx="2811">
                  <c:v>20.85768247382166</c:v>
                </c:pt>
                <c:pt idx="2812">
                  <c:v>20.85641921526327</c:v>
                </c:pt>
                <c:pt idx="2813">
                  <c:v>20.85515646441987</c:v>
                </c:pt>
                <c:pt idx="2814">
                  <c:v>20.85389345036062</c:v>
                </c:pt>
                <c:pt idx="2815">
                  <c:v>20.85263055853861</c:v>
                </c:pt>
                <c:pt idx="2816">
                  <c:v>20.85136778893321</c:v>
                </c:pt>
                <c:pt idx="2817">
                  <c:v>20.85010514152378</c:v>
                </c:pt>
                <c:pt idx="2818">
                  <c:v>20.84884300153965</c:v>
                </c:pt>
                <c:pt idx="2819">
                  <c:v>20.84758059842299</c:v>
                </c:pt>
                <c:pt idx="2820">
                  <c:v>20.84631831744042</c:v>
                </c:pt>
                <c:pt idx="2821">
                  <c:v>20.84505615857132</c:v>
                </c:pt>
                <c:pt idx="2822">
                  <c:v>20.84379412179512</c:v>
                </c:pt>
                <c:pt idx="2823">
                  <c:v>20.84253259215484</c:v>
                </c:pt>
                <c:pt idx="2824">
                  <c:v>20.84127079946538</c:v>
                </c:pt>
                <c:pt idx="2825">
                  <c:v>20.840009128807</c:v>
                </c:pt>
                <c:pt idx="2826">
                  <c:v>20.83874758015912</c:v>
                </c:pt>
                <c:pt idx="2827">
                  <c:v>20.83748615350121</c:v>
                </c:pt>
                <c:pt idx="2828">
                  <c:v>20.83622523369023</c:v>
                </c:pt>
                <c:pt idx="2829">
                  <c:v>20.8349640509133</c:v>
                </c:pt>
                <c:pt idx="2830">
                  <c:v>20.83370299006463</c:v>
                </c:pt>
                <c:pt idx="2831">
                  <c:v>20.83244205112366</c:v>
                </c:pt>
                <c:pt idx="2832">
                  <c:v>20.83118123406991</c:v>
                </c:pt>
                <c:pt idx="2833">
                  <c:v>20.82992092357436</c:v>
                </c:pt>
                <c:pt idx="2834">
                  <c:v>20.82866035019616</c:v>
                </c:pt>
                <c:pt idx="2835">
                  <c:v>20.82739989864355</c:v>
                </c:pt>
                <c:pt idx="2836">
                  <c:v>20.82613956889602</c:v>
                </c:pt>
                <c:pt idx="2837">
                  <c:v>20.82487936093305</c:v>
                </c:pt>
                <c:pt idx="2838">
                  <c:v>20.82361965923988</c:v>
                </c:pt>
                <c:pt idx="2839">
                  <c:v>20.82235969474738</c:v>
                </c:pt>
                <c:pt idx="2840">
                  <c:v>20.82109985197796</c:v>
                </c:pt>
                <c:pt idx="2841">
                  <c:v>20.81984013091113</c:v>
                </c:pt>
                <c:pt idx="2842">
                  <c:v>20.8185805315264</c:v>
                </c:pt>
                <c:pt idx="2843">
                  <c:v>20.81732143812339</c:v>
                </c:pt>
                <c:pt idx="2844">
                  <c:v>20.81606208200436</c:v>
                </c:pt>
                <c:pt idx="2845">
                  <c:v>20.81480284750604</c:v>
                </c:pt>
                <c:pt idx="2846">
                  <c:v>20.81354373460797</c:v>
                </c:pt>
                <c:pt idx="2847">
                  <c:v>20.81228474328973</c:v>
                </c:pt>
                <c:pt idx="2848">
                  <c:v>20.81102625766542</c:v>
                </c:pt>
                <c:pt idx="2849">
                  <c:v>20.80976750940839</c:v>
                </c:pt>
                <c:pt idx="2850">
                  <c:v>20.80850888266988</c:v>
                </c:pt>
                <c:pt idx="2851">
                  <c:v>20.80725037742947</c:v>
                </c:pt>
                <c:pt idx="2852">
                  <c:v>20.80599199366672</c:v>
                </c:pt>
                <c:pt idx="2853">
                  <c:v>20.80473411531046</c:v>
                </c:pt>
                <c:pt idx="2854">
                  <c:v>20.8034759744048</c:v>
                </c:pt>
                <c:pt idx="2855">
                  <c:v>20.80221795491559</c:v>
                </c:pt>
                <c:pt idx="2856">
                  <c:v>20.80096005682247</c:v>
                </c:pt>
                <c:pt idx="2857">
                  <c:v>20.79970228010501</c:v>
                </c:pt>
                <c:pt idx="2858">
                  <c:v>20.79844500850696</c:v>
                </c:pt>
                <c:pt idx="2859">
                  <c:v>20.79718747444279</c:v>
                </c:pt>
                <c:pt idx="2860">
                  <c:v>20.79593006169319</c:v>
                </c:pt>
                <c:pt idx="2861">
                  <c:v>20.79467277023782</c:v>
                </c:pt>
                <c:pt idx="2862">
                  <c:v>20.79341560005634</c:v>
                </c:pt>
                <c:pt idx="2863">
                  <c:v>20.79215893470736</c:v>
                </c:pt>
                <c:pt idx="2864">
                  <c:v>20.7909020069756</c:v>
                </c:pt>
                <c:pt idx="2865">
                  <c:v>20.78964520045671</c:v>
                </c:pt>
                <c:pt idx="2866">
                  <c:v>20.78838851513032</c:v>
                </c:pt>
                <c:pt idx="2867">
                  <c:v>20.7871319509762</c:v>
                </c:pt>
                <c:pt idx="2868">
                  <c:v>20.78587589136804</c:v>
                </c:pt>
                <c:pt idx="2869">
                  <c:v>20.78461956946042</c:v>
                </c:pt>
                <c:pt idx="2870">
                  <c:v>20.7833633686641</c:v>
                </c:pt>
                <c:pt idx="2871">
                  <c:v>20.78210728895877</c:v>
                </c:pt>
                <c:pt idx="2872">
                  <c:v>20.78085133032416</c:v>
                </c:pt>
                <c:pt idx="2873">
                  <c:v>20.77959587594932</c:v>
                </c:pt>
                <c:pt idx="2874">
                  <c:v>20.77834015935837</c:v>
                </c:pt>
                <c:pt idx="2875">
                  <c:v>20.77708456377729</c:v>
                </c:pt>
                <c:pt idx="2876">
                  <c:v>20.77582908918582</c:v>
                </c:pt>
                <c:pt idx="2877">
                  <c:v>20.77457373556375</c:v>
                </c:pt>
                <c:pt idx="2878">
                  <c:v>20.77331888591555</c:v>
                </c:pt>
                <c:pt idx="2879">
                  <c:v>20.77206377413455</c:v>
                </c:pt>
                <c:pt idx="2880">
                  <c:v>20.77080878326218</c:v>
                </c:pt>
                <c:pt idx="2881">
                  <c:v>20.76955391327821</c:v>
                </c:pt>
                <c:pt idx="2882">
                  <c:v>20.76829916416242</c:v>
                </c:pt>
                <c:pt idx="2883">
                  <c:v>20.76704491873496</c:v>
                </c:pt>
                <c:pt idx="2884">
                  <c:v>20.76579041125801</c:v>
                </c:pt>
                <c:pt idx="2885">
                  <c:v>20.7645360245886</c:v>
                </c:pt>
                <c:pt idx="2886">
                  <c:v>20.76328175870654</c:v>
                </c:pt>
                <c:pt idx="2887">
                  <c:v>20.76202761359162</c:v>
                </c:pt>
                <c:pt idx="2888">
                  <c:v>20.76077397187978</c:v>
                </c:pt>
                <c:pt idx="2889">
                  <c:v>20.75952006820177</c:v>
                </c:pt>
                <c:pt idx="2890">
                  <c:v>20.75826628523038</c:v>
                </c:pt>
                <c:pt idx="2891">
                  <c:v>20.75701262294543</c:v>
                </c:pt>
                <c:pt idx="2892">
                  <c:v>20.75575908132673</c:v>
                </c:pt>
                <c:pt idx="2893">
                  <c:v>20.75450604282619</c:v>
                </c:pt>
                <c:pt idx="2894">
                  <c:v>20.75325274244281</c:v>
                </c:pt>
                <c:pt idx="2895">
                  <c:v>20.75199956266528</c:v>
                </c:pt>
                <c:pt idx="2896">
                  <c:v>20.75074650347342</c:v>
                </c:pt>
                <c:pt idx="2897">
                  <c:v>20.74949356484716</c:v>
                </c:pt>
                <c:pt idx="2898">
                  <c:v>20.74824112905436</c:v>
                </c:pt>
                <c:pt idx="2899">
                  <c:v>20.74698843146209</c:v>
                </c:pt>
                <c:pt idx="2900">
                  <c:v>20.745735854375</c:v>
                </c:pt>
                <c:pt idx="2901">
                  <c:v>20.74448339777308</c:v>
                </c:pt>
                <c:pt idx="2902">
                  <c:v>20.74323106163617</c:v>
                </c:pt>
                <c:pt idx="2903">
                  <c:v>20.74197922804838</c:v>
                </c:pt>
                <c:pt idx="2904">
                  <c:v>20.74072713274446</c:v>
                </c:pt>
                <c:pt idx="2905">
                  <c:v>20.73947515784533</c:v>
                </c:pt>
                <c:pt idx="2906">
                  <c:v>20.73822330333087</c:v>
                </c:pt>
                <c:pt idx="2907">
                  <c:v>20.73697156918104</c:v>
                </c:pt>
                <c:pt idx="2908">
                  <c:v>20.73572033729632</c:v>
                </c:pt>
                <c:pt idx="2909">
                  <c:v>20.73446884377884</c:v>
                </c:pt>
                <c:pt idx="2910">
                  <c:v>20.73321747056582</c:v>
                </c:pt>
                <c:pt idx="2911">
                  <c:v>20.73196621763723</c:v>
                </c:pt>
                <c:pt idx="2912">
                  <c:v>20.73071508497302</c:v>
                </c:pt>
                <c:pt idx="2913">
                  <c:v>20.72946445429023</c:v>
                </c:pt>
                <c:pt idx="2914">
                  <c:v>20.72821356205802</c:v>
                </c:pt>
                <c:pt idx="2915">
                  <c:v>20.72696279003014</c:v>
                </c:pt>
                <c:pt idx="2916">
                  <c:v>20.72571213818657</c:v>
                </c:pt>
                <c:pt idx="2917">
                  <c:v>20.72446160650732</c:v>
                </c:pt>
                <c:pt idx="2918">
                  <c:v>20.72321157652607</c:v>
                </c:pt>
                <c:pt idx="2919">
                  <c:v>20.7219612850788</c:v>
                </c:pt>
                <c:pt idx="2920">
                  <c:v>20.72071111373585</c:v>
                </c:pt>
                <c:pt idx="2921">
                  <c:v>20.71946106247728</c:v>
                </c:pt>
                <c:pt idx="2922">
                  <c:v>20.71821113128309</c:v>
                </c:pt>
                <c:pt idx="2923">
                  <c:v>20.71696170150383</c:v>
                </c:pt>
                <c:pt idx="2924">
                  <c:v>20.71571201034188</c:v>
                </c:pt>
                <c:pt idx="2925">
                  <c:v>20.7144624391845</c:v>
                </c:pt>
                <c:pt idx="2926">
                  <c:v>20.71321298801166</c:v>
                </c:pt>
                <c:pt idx="2927">
                  <c:v>20.71196365680346</c:v>
                </c:pt>
                <c:pt idx="2928">
                  <c:v>20.7107148267274</c:v>
                </c:pt>
                <c:pt idx="2929">
                  <c:v>20.70946573535206</c:v>
                </c:pt>
                <c:pt idx="2930">
                  <c:v>20.70821676388157</c:v>
                </c:pt>
                <c:pt idx="2931">
                  <c:v>20.70696791221551</c:v>
                </c:pt>
                <c:pt idx="2932">
                  <c:v>20.70571918022913</c:v>
                </c:pt>
                <c:pt idx="2933">
                  <c:v>20.70447094908532</c:v>
                </c:pt>
                <c:pt idx="2934">
                  <c:v>20.70322245671814</c:v>
                </c:pt>
                <c:pt idx="2935">
                  <c:v>20.70197408414888</c:v>
                </c:pt>
                <c:pt idx="2936">
                  <c:v>20.70072583135752</c:v>
                </c:pt>
                <c:pt idx="2937">
                  <c:v>20.69947769832418</c:v>
                </c:pt>
                <c:pt idx="2938">
                  <c:v>20.69823006585074</c:v>
                </c:pt>
                <c:pt idx="2939">
                  <c:v>20.6969821722369</c:v>
                </c:pt>
                <c:pt idx="2940">
                  <c:v>20.69573439832114</c:v>
                </c:pt>
                <c:pt idx="2941">
                  <c:v>20.6944867440836</c:v>
                </c:pt>
                <c:pt idx="2942">
                  <c:v>20.69323920950426</c:v>
                </c:pt>
                <c:pt idx="2943">
                  <c:v>20.69199217520257</c:v>
                </c:pt>
                <c:pt idx="2944">
                  <c:v>20.69074487984338</c:v>
                </c:pt>
                <c:pt idx="2945">
                  <c:v>20.68949770408267</c:v>
                </c:pt>
                <c:pt idx="2946">
                  <c:v>20.68825064790049</c:v>
                </c:pt>
                <c:pt idx="2947">
                  <c:v>20.68700371127694</c:v>
                </c:pt>
                <c:pt idx="2948">
                  <c:v>20.68575727464905</c:v>
                </c:pt>
                <c:pt idx="2949">
                  <c:v>20.68451057704661</c:v>
                </c:pt>
                <c:pt idx="2950">
                  <c:v>20.68326399894311</c:v>
                </c:pt>
                <c:pt idx="2951">
                  <c:v>20.68201754031869</c:v>
                </c:pt>
                <c:pt idx="2952">
                  <c:v>20.68077120115344</c:v>
                </c:pt>
                <c:pt idx="2953">
                  <c:v>20.67952536170218</c:v>
                </c:pt>
                <c:pt idx="2954">
                  <c:v>20.67827926135926</c:v>
                </c:pt>
                <c:pt idx="2955">
                  <c:v>20.67703328041594</c:v>
                </c:pt>
                <c:pt idx="2956">
                  <c:v>20.67578741885237</c:v>
                </c:pt>
                <c:pt idx="2957">
                  <c:v>20.67454167664868</c:v>
                </c:pt>
                <c:pt idx="2958">
                  <c:v>20.67329643387756</c:v>
                </c:pt>
                <c:pt idx="2959">
                  <c:v>20.67205093029773</c:v>
                </c:pt>
                <c:pt idx="2960">
                  <c:v>20.67080554601828</c:v>
                </c:pt>
                <c:pt idx="2961">
                  <c:v>20.66956028101938</c:v>
                </c:pt>
                <c:pt idx="2962">
                  <c:v>20.66831513528123</c:v>
                </c:pt>
                <c:pt idx="2963">
                  <c:v>20.66707048869456</c:v>
                </c:pt>
                <c:pt idx="2964">
                  <c:v>20.66582558138208</c:v>
                </c:pt>
                <c:pt idx="2965">
                  <c:v>20.66458079327091</c:v>
                </c:pt>
                <c:pt idx="2966">
                  <c:v>20.66333612434128</c:v>
                </c:pt>
                <c:pt idx="2967">
                  <c:v>20.66209157457336</c:v>
                </c:pt>
                <c:pt idx="2968">
                  <c:v>20.66084752367619</c:v>
                </c:pt>
                <c:pt idx="2969">
                  <c:v>20.65960321213607</c:v>
                </c:pt>
                <c:pt idx="2970">
                  <c:v>20.65835901969837</c:v>
                </c:pt>
                <c:pt idx="2971">
                  <c:v>20.6571149463433</c:v>
                </c:pt>
                <c:pt idx="2972">
                  <c:v>20.65587099205112</c:v>
                </c:pt>
                <c:pt idx="2973">
                  <c:v>20.65462753634914</c:v>
                </c:pt>
                <c:pt idx="2974">
                  <c:v>20.65338382008715</c:v>
                </c:pt>
                <c:pt idx="2975">
                  <c:v>20.65214022282879</c:v>
                </c:pt>
                <c:pt idx="2976">
                  <c:v>20.65089674455436</c:v>
                </c:pt>
                <c:pt idx="2977">
                  <c:v>20.64965338524409</c:v>
                </c:pt>
                <c:pt idx="2978">
                  <c:v>20.64841052424382</c:v>
                </c:pt>
                <c:pt idx="2979">
                  <c:v>20.64716740276645</c:v>
                </c:pt>
                <c:pt idx="2980">
                  <c:v>20.6459244001941</c:v>
                </c:pt>
                <c:pt idx="2981">
                  <c:v>20.64468151650706</c:v>
                </c:pt>
                <c:pt idx="2982">
                  <c:v>20.64343875168564</c:v>
                </c:pt>
                <c:pt idx="2983">
                  <c:v>20.64219648489432</c:v>
                </c:pt>
                <c:pt idx="2984">
                  <c:v>20.6409539577088</c:v>
                </c:pt>
                <c:pt idx="2985">
                  <c:v>20.63971154932981</c:v>
                </c:pt>
                <c:pt idx="2986">
                  <c:v>20.6384692597377</c:v>
                </c:pt>
                <c:pt idx="2987">
                  <c:v>20.63722708891281</c:v>
                </c:pt>
                <c:pt idx="2988">
                  <c:v>20.63598541583841</c:v>
                </c:pt>
                <c:pt idx="2989">
                  <c:v>20.6347434824527</c:v>
                </c:pt>
                <c:pt idx="2990">
                  <c:v>20.63350166777519</c:v>
                </c:pt>
                <c:pt idx="2991">
                  <c:v>20.63225997178628</c:v>
                </c:pt>
                <c:pt idx="2992">
                  <c:v>20.63101839446631</c:v>
                </c:pt>
                <c:pt idx="2993">
                  <c:v>20.62977731461753</c:v>
                </c:pt>
                <c:pt idx="2994">
                  <c:v>20.62853597454032</c:v>
                </c:pt>
                <c:pt idx="2995">
                  <c:v>20.62729475307317</c:v>
                </c:pt>
                <c:pt idx="2996">
                  <c:v>20.62605365019645</c:v>
                </c:pt>
                <c:pt idx="2997">
                  <c:v>20.62481266589054</c:v>
                </c:pt>
                <c:pt idx="2998">
                  <c:v>20.62357217877683</c:v>
                </c:pt>
                <c:pt idx="2999">
                  <c:v>20.62233143151759</c:v>
                </c:pt>
                <c:pt idx="3000">
                  <c:v>20.62109080277036</c:v>
                </c:pt>
                <c:pt idx="3001">
                  <c:v>20.61985029251557</c:v>
                </c:pt>
                <c:pt idx="3002">
                  <c:v>20.61860990073362</c:v>
                </c:pt>
                <c:pt idx="3003">
                  <c:v>20.61737000586517</c:v>
                </c:pt>
                <c:pt idx="3004">
                  <c:v>20.61612985093405</c:v>
                </c:pt>
                <c:pt idx="3005">
                  <c:v>20.61488981441708</c:v>
                </c:pt>
                <c:pt idx="3006">
                  <c:v>20.61364989629469</c:v>
                </c:pt>
                <c:pt idx="3007">
                  <c:v>20.61241009654732</c:v>
                </c:pt>
                <c:pt idx="3008">
                  <c:v>20.61117079343504</c:v>
                </c:pt>
                <c:pt idx="3009">
                  <c:v>20.60993123034297</c:v>
                </c:pt>
                <c:pt idx="3010">
                  <c:v>20.60869178556732</c:v>
                </c:pt>
                <c:pt idx="3011">
                  <c:v>20.60745245908855</c:v>
                </c:pt>
                <c:pt idx="3012">
                  <c:v>20.60621325088712</c:v>
                </c:pt>
                <c:pt idx="3013">
                  <c:v>20.60497453904265</c:v>
                </c:pt>
                <c:pt idx="3014">
                  <c:v>20.60373556730129</c:v>
                </c:pt>
                <c:pt idx="3015">
                  <c:v>20.60249671377876</c:v>
                </c:pt>
                <c:pt idx="3016">
                  <c:v>20.60125797845555</c:v>
                </c:pt>
                <c:pt idx="3017">
                  <c:v>20.60001936131216</c:v>
                </c:pt>
                <c:pt idx="3018">
                  <c:v>20.59878124024791</c:v>
                </c:pt>
                <c:pt idx="3019">
                  <c:v>20.59754285936963</c:v>
                </c:pt>
                <c:pt idx="3020">
                  <c:v>20.59630459661279</c:v>
                </c:pt>
                <c:pt idx="3021">
                  <c:v>20.59506645195782</c:v>
                </c:pt>
                <c:pt idx="3022">
                  <c:v>20.5938284253853</c:v>
                </c:pt>
                <c:pt idx="3023">
                  <c:v>20.59259089461439</c:v>
                </c:pt>
                <c:pt idx="3024">
                  <c:v>20.59135310411237</c:v>
                </c:pt>
                <c:pt idx="3025">
                  <c:v>20.59011543163443</c:v>
                </c:pt>
                <c:pt idx="3026">
                  <c:v>20.58887787716111</c:v>
                </c:pt>
                <c:pt idx="3027">
                  <c:v>20.58764044067306</c:v>
                </c:pt>
                <c:pt idx="3028">
                  <c:v>20.58640349970937</c:v>
                </c:pt>
                <c:pt idx="3029">
                  <c:v>20.58516629909744</c:v>
                </c:pt>
                <c:pt idx="3030">
                  <c:v>20.58392921641246</c:v>
                </c:pt>
                <c:pt idx="3031">
                  <c:v>20.58269225163498</c:v>
                </c:pt>
                <c:pt idx="3032">
                  <c:v>20.58145540474568</c:v>
                </c:pt>
                <c:pt idx="3033">
                  <c:v>20.58021905310378</c:v>
                </c:pt>
                <c:pt idx="3034">
                  <c:v>20.57898244189658</c:v>
                </c:pt>
                <c:pt idx="3035">
                  <c:v>20.57774594851929</c:v>
                </c:pt>
                <c:pt idx="3036">
                  <c:v>20.57650957295257</c:v>
                </c:pt>
                <c:pt idx="3037">
                  <c:v>20.57527331517705</c:v>
                </c:pt>
                <c:pt idx="3038">
                  <c:v>20.57403755237234</c:v>
                </c:pt>
                <c:pt idx="3039">
                  <c:v>20.57280153008515</c:v>
                </c:pt>
                <c:pt idx="3040">
                  <c:v>20.57156562553106</c:v>
                </c:pt>
                <c:pt idx="3041">
                  <c:v>20.57032983869071</c:v>
                </c:pt>
                <c:pt idx="3042">
                  <c:v>20.56909416954478</c:v>
                </c:pt>
                <c:pt idx="3043">
                  <c:v>20.56785899509331</c:v>
                </c:pt>
                <c:pt idx="3044">
                  <c:v>20.56662356124222</c:v>
                </c:pt>
                <c:pt idx="3045">
                  <c:v>20.56538824502757</c:v>
                </c:pt>
                <c:pt idx="3046">
                  <c:v>20.56415304642997</c:v>
                </c:pt>
                <c:pt idx="3047">
                  <c:v>20.56291796543013</c:v>
                </c:pt>
                <c:pt idx="3048">
                  <c:v>20.56168337884873</c:v>
                </c:pt>
                <c:pt idx="3049">
                  <c:v>20.56044853295058</c:v>
                </c:pt>
                <c:pt idx="3050">
                  <c:v>20.5592138045923</c:v>
                </c:pt>
                <c:pt idx="3051">
                  <c:v>20.55797919375458</c:v>
                </c:pt>
                <c:pt idx="3052">
                  <c:v>20.55674470041809</c:v>
                </c:pt>
                <c:pt idx="3053">
                  <c:v>20.5555107012243</c:v>
                </c:pt>
                <c:pt idx="3054">
                  <c:v>20.55427644279667</c:v>
                </c:pt>
                <c:pt idx="3055">
                  <c:v>20.55304230181246</c:v>
                </c:pt>
                <c:pt idx="3056">
                  <c:v>20.55180827825244</c:v>
                </c:pt>
                <c:pt idx="3057">
                  <c:v>20.55057437209732</c:v>
                </c:pt>
                <c:pt idx="3058">
                  <c:v>20.54934095980943</c:v>
                </c:pt>
                <c:pt idx="3059">
                  <c:v>20.54810728837058</c:v>
                </c:pt>
                <c:pt idx="3060">
                  <c:v>20.5468737342789</c:v>
                </c:pt>
                <c:pt idx="3061">
                  <c:v>20.54564029751515</c:v>
                </c:pt>
                <c:pt idx="3062">
                  <c:v>20.54440697806015</c:v>
                </c:pt>
                <c:pt idx="3063">
                  <c:v>20.5431741521972</c:v>
                </c:pt>
                <c:pt idx="3064">
                  <c:v>20.54194106726617</c:v>
                </c:pt>
                <c:pt idx="3065">
                  <c:v>20.54070809925548</c:v>
                </c:pt>
                <c:pt idx="3066">
                  <c:v>20.5394752484142</c:v>
                </c:pt>
                <c:pt idx="3067">
                  <c:v>20.53824251477488</c:v>
                </c:pt>
                <c:pt idx="3068">
                  <c:v>20.53701027444218</c:v>
                </c:pt>
                <c:pt idx="3069">
                  <c:v>20.5357777751132</c:v>
                </c:pt>
                <c:pt idx="3070">
                  <c:v>20.5345453929283</c:v>
                </c:pt>
                <c:pt idx="3071">
                  <c:v>20.53331312786815</c:v>
                </c:pt>
                <c:pt idx="3072">
                  <c:v>20.53208097991346</c:v>
                </c:pt>
                <c:pt idx="3073">
                  <c:v>20.5308493249901</c:v>
                </c:pt>
                <c:pt idx="3074">
                  <c:v>20.52961741115271</c:v>
                </c:pt>
                <c:pt idx="3075">
                  <c:v>20.5283856143629</c:v>
                </c:pt>
                <c:pt idx="3076">
                  <c:v>20.52715393460139</c:v>
                </c:pt>
                <c:pt idx="3077">
                  <c:v>20.52592237184892</c:v>
                </c:pt>
                <c:pt idx="3078">
                  <c:v>20.52469130185285</c:v>
                </c:pt>
                <c:pt idx="3079">
                  <c:v>20.52345997302492</c:v>
                </c:pt>
                <c:pt idx="3080">
                  <c:v>20.52222876114827</c:v>
                </c:pt>
                <c:pt idx="3081">
                  <c:v>20.52099766620358</c:v>
                </c:pt>
                <c:pt idx="3082">
                  <c:v>20.51976668817162</c:v>
                </c:pt>
                <c:pt idx="3083">
                  <c:v>20.51853620262141</c:v>
                </c:pt>
                <c:pt idx="3084">
                  <c:v>20.51730545832154</c:v>
                </c:pt>
                <c:pt idx="3085">
                  <c:v>20.51607483087669</c:v>
                </c:pt>
                <c:pt idx="3086">
                  <c:v>20.51484432026763</c:v>
                </c:pt>
                <c:pt idx="3087">
                  <c:v>20.51361392647514</c:v>
                </c:pt>
                <c:pt idx="3088">
                  <c:v>20.51238402489004</c:v>
                </c:pt>
                <c:pt idx="3089">
                  <c:v>20.51115386463742</c:v>
                </c:pt>
                <c:pt idx="3090">
                  <c:v>20.50992382114373</c:v>
                </c:pt>
                <c:pt idx="3091">
                  <c:v>20.50869389438978</c:v>
                </c:pt>
                <c:pt idx="3092">
                  <c:v>20.5074640843564</c:v>
                </c:pt>
                <c:pt idx="3093">
                  <c:v>20.50623476625627</c:v>
                </c:pt>
                <c:pt idx="3094">
                  <c:v>20.50500518957078</c:v>
                </c:pt>
                <c:pt idx="3095">
                  <c:v>20.50377572954828</c:v>
                </c:pt>
                <c:pt idx="3096">
                  <c:v>20.50254638616956</c:v>
                </c:pt>
                <c:pt idx="3097">
                  <c:v>20.50131715941555</c:v>
                </c:pt>
                <c:pt idx="3098">
                  <c:v>20.50008842432095</c:v>
                </c:pt>
                <c:pt idx="3099">
                  <c:v>20.49885943072312</c:v>
                </c:pt>
                <c:pt idx="3100">
                  <c:v>20.49763055369247</c:v>
                </c:pt>
                <c:pt idx="3101">
                  <c:v>20.49640179320983</c:v>
                </c:pt>
                <c:pt idx="3102">
                  <c:v>20.49517314925607</c:v>
                </c:pt>
                <c:pt idx="3103">
                  <c:v>20.49394499668821</c:v>
                </c:pt>
                <c:pt idx="3104">
                  <c:v>20.49271658569921</c:v>
                </c:pt>
                <c:pt idx="3105">
                  <c:v>20.49148829118175</c:v>
                </c:pt>
                <c:pt idx="3106">
                  <c:v>20.49026011311662</c:v>
                </c:pt>
                <c:pt idx="3107">
                  <c:v>20.48903205148472</c:v>
                </c:pt>
                <c:pt idx="3108">
                  <c:v>20.48780448096546</c:v>
                </c:pt>
                <c:pt idx="3109">
                  <c:v>20.48657665210717</c:v>
                </c:pt>
                <c:pt idx="3110">
                  <c:v>20.48534893962483</c:v>
                </c:pt>
                <c:pt idx="3111">
                  <c:v>20.48412134349932</c:v>
                </c:pt>
                <c:pt idx="3112">
                  <c:v>20.48289386371155</c:v>
                </c:pt>
                <c:pt idx="3113">
                  <c:v>20.48166687476339</c:v>
                </c:pt>
                <c:pt idx="3114">
                  <c:v>20.48043962755833</c:v>
                </c:pt>
                <c:pt idx="3115">
                  <c:v>20.4792124966338</c:v>
                </c:pt>
                <c:pt idx="3116">
                  <c:v>20.47798548197067</c:v>
                </c:pt>
                <c:pt idx="3117">
                  <c:v>20.47675858354988</c:v>
                </c:pt>
                <c:pt idx="3118">
                  <c:v>20.47553217569606</c:v>
                </c:pt>
                <c:pt idx="3119">
                  <c:v>20.47430550966737</c:v>
                </c:pt>
                <c:pt idx="3120">
                  <c:v>20.47307895982389</c:v>
                </c:pt>
                <c:pt idx="3121">
                  <c:v>20.47185252614657</c:v>
                </c:pt>
                <c:pt idx="3122">
                  <c:v>20.47062620861637</c:v>
                </c:pt>
                <c:pt idx="3123">
                  <c:v>20.46940038138067</c:v>
                </c:pt>
                <c:pt idx="3124">
                  <c:v>20.46817429605219</c:v>
                </c:pt>
                <c:pt idx="3125">
                  <c:v>20.46694832681374</c:v>
                </c:pt>
                <c:pt idx="3126">
                  <c:v>20.46572247364629</c:v>
                </c:pt>
                <c:pt idx="3127">
                  <c:v>20.46449673653088</c:v>
                </c:pt>
                <c:pt idx="3128">
                  <c:v>20.46327148943783</c:v>
                </c:pt>
                <c:pt idx="3129">
                  <c:v>20.46204598433399</c:v>
                </c:pt>
                <c:pt idx="3130">
                  <c:v>20.46082059522519</c:v>
                </c:pt>
                <c:pt idx="3131">
                  <c:v>20.45959532209244</c:v>
                </c:pt>
                <c:pt idx="3132">
                  <c:v>20.45837016491668</c:v>
                </c:pt>
                <c:pt idx="3133">
                  <c:v>20.4571454974914</c:v>
                </c:pt>
                <c:pt idx="3134">
                  <c:v>20.45592057213737</c:v>
                </c:pt>
                <c:pt idx="3135">
                  <c:v>20.45469576268351</c:v>
                </c:pt>
                <c:pt idx="3136">
                  <c:v>20.45347106911077</c:v>
                </c:pt>
                <c:pt idx="3137">
                  <c:v>20.4522464914002</c:v>
                </c:pt>
                <c:pt idx="3138">
                  <c:v>20.45102240316851</c:v>
                </c:pt>
                <c:pt idx="3139">
                  <c:v>20.44979805709012</c:v>
                </c:pt>
                <c:pt idx="3140">
                  <c:v>20.44857382681707</c:v>
                </c:pt>
                <c:pt idx="3141">
                  <c:v>20.44734971233042</c:v>
                </c:pt>
                <c:pt idx="3142">
                  <c:v>20.44612571361126</c:v>
                </c:pt>
                <c:pt idx="3143">
                  <c:v>20.44490220409962</c:v>
                </c:pt>
                <c:pt idx="3144">
                  <c:v>20.44367843682328</c:v>
                </c:pt>
                <c:pt idx="3145">
                  <c:v>20.44245478525767</c:v>
                </c:pt>
                <c:pt idx="3146">
                  <c:v>20.44123124938382</c:v>
                </c:pt>
                <c:pt idx="3147">
                  <c:v>20.4400078291829</c:v>
                </c:pt>
                <c:pt idx="3148">
                  <c:v>20.43878489791845</c:v>
                </c:pt>
                <c:pt idx="3149">
                  <c:v>20.43756170897129</c:v>
                </c:pt>
                <c:pt idx="3150">
                  <c:v>20.43633863564034</c:v>
                </c:pt>
                <c:pt idx="3151">
                  <c:v>20.4351156779067</c:v>
                </c:pt>
                <c:pt idx="3152">
                  <c:v>20.4338928357515</c:v>
                </c:pt>
                <c:pt idx="3153">
                  <c:v>20.43267048226201</c:v>
                </c:pt>
                <c:pt idx="3154">
                  <c:v>20.43144787117177</c:v>
                </c:pt>
                <c:pt idx="3155">
                  <c:v>20.43022537560342</c:v>
                </c:pt>
                <c:pt idx="3156">
                  <c:v>20.429002995538</c:v>
                </c:pt>
                <c:pt idx="3157">
                  <c:v>20.42778073095671</c:v>
                </c:pt>
                <c:pt idx="3158">
                  <c:v>20.42655895477061</c:v>
                </c:pt>
                <c:pt idx="3159">
                  <c:v>20.42533692106574</c:v>
                </c:pt>
                <c:pt idx="3160">
                  <c:v>20.42411500278852</c:v>
                </c:pt>
                <c:pt idx="3161">
                  <c:v>20.42289319992002</c:v>
                </c:pt>
                <c:pt idx="3162">
                  <c:v>20.42167151244145</c:v>
                </c:pt>
                <c:pt idx="3163">
                  <c:v>20.42045031308784</c:v>
                </c:pt>
                <c:pt idx="3164">
                  <c:v>20.41922885629747</c:v>
                </c:pt>
                <c:pt idx="3165">
                  <c:v>20.41800751484055</c:v>
                </c:pt>
                <c:pt idx="3166">
                  <c:v>20.41678628869831</c:v>
                </c:pt>
                <c:pt idx="3167">
                  <c:v>20.41556517785195</c:v>
                </c:pt>
                <c:pt idx="3168">
                  <c:v>20.41434455486059</c:v>
                </c:pt>
                <c:pt idx="3169">
                  <c:v>20.41312367451441</c:v>
                </c:pt>
                <c:pt idx="3170">
                  <c:v>20.41190290940772</c:v>
                </c:pt>
                <c:pt idx="3171">
                  <c:v>20.41068225952172</c:v>
                </c:pt>
                <c:pt idx="3172">
                  <c:v>20.40946172483772</c:v>
                </c:pt>
                <c:pt idx="3173">
                  <c:v>20.40824167773901</c:v>
                </c:pt>
                <c:pt idx="3174">
                  <c:v>20.40702137336744</c:v>
                </c:pt>
                <c:pt idx="3175">
                  <c:v>20.40580118414151</c:v>
                </c:pt>
                <c:pt idx="3176">
                  <c:v>20.40458111004247</c:v>
                </c:pt>
                <c:pt idx="3177">
                  <c:v>20.40336115105157</c:v>
                </c:pt>
                <c:pt idx="3178">
                  <c:v>20.40214167937662</c:v>
                </c:pt>
                <c:pt idx="3179">
                  <c:v>20.40092195051069</c:v>
                </c:pt>
                <c:pt idx="3180">
                  <c:v>20.39970233669669</c:v>
                </c:pt>
                <c:pt idx="3181">
                  <c:v>20.39848283791587</c:v>
                </c:pt>
                <c:pt idx="3182">
                  <c:v>20.3972634541496</c:v>
                </c:pt>
                <c:pt idx="3183">
                  <c:v>20.39604455743011</c:v>
                </c:pt>
                <c:pt idx="3184">
                  <c:v>20.39482540360155</c:v>
                </c:pt>
                <c:pt idx="3185">
                  <c:v>20.39360636473132</c:v>
                </c:pt>
                <c:pt idx="3186">
                  <c:v>20.39238744080077</c:v>
                </c:pt>
                <c:pt idx="3187">
                  <c:v>20.39116863179117</c:v>
                </c:pt>
                <c:pt idx="3188">
                  <c:v>20.38995030955953</c:v>
                </c:pt>
                <c:pt idx="3189">
                  <c:v>20.38873173030071</c:v>
                </c:pt>
                <c:pt idx="3190">
                  <c:v>20.38751326590679</c:v>
                </c:pt>
                <c:pt idx="3191">
                  <c:v>20.38629491635909</c:v>
                </c:pt>
                <c:pt idx="3192">
                  <c:v>20.38507668163896</c:v>
                </c:pt>
                <c:pt idx="3193">
                  <c:v>20.38385893342821</c:v>
                </c:pt>
                <c:pt idx="3194">
                  <c:v>20.38264092827216</c:v>
                </c:pt>
                <c:pt idx="3195">
                  <c:v>20.3814230378877</c:v>
                </c:pt>
                <c:pt idx="3196">
                  <c:v>20.38020526225618</c:v>
                </c:pt>
                <c:pt idx="3197">
                  <c:v>20.37898760135893</c:v>
                </c:pt>
                <c:pt idx="3198">
                  <c:v>20.37777042661276</c:v>
                </c:pt>
                <c:pt idx="3199">
                  <c:v>20.37655299487309</c:v>
                </c:pt>
                <c:pt idx="3200">
                  <c:v>20.37533567780582</c:v>
                </c:pt>
                <c:pt idx="3201">
                  <c:v>20.37411847539225</c:v>
                </c:pt>
                <c:pt idx="3202">
                  <c:v>20.37290138761368</c:v>
                </c:pt>
                <c:pt idx="3203">
                  <c:v>20.37168478580202</c:v>
                </c:pt>
                <c:pt idx="3204">
                  <c:v>20.37046792720244</c:v>
                </c:pt>
                <c:pt idx="3205">
                  <c:v>20.36925118318182</c:v>
                </c:pt>
                <c:pt idx="3206">
                  <c:v>20.36803455372148</c:v>
                </c:pt>
                <c:pt idx="3207">
                  <c:v>20.3668180388028</c:v>
                </c:pt>
                <c:pt idx="3208">
                  <c:v>20.36560200958288</c:v>
                </c:pt>
                <c:pt idx="3209">
                  <c:v>20.36438572365652</c:v>
                </c:pt>
                <c:pt idx="3210">
                  <c:v>20.36316955221582</c:v>
                </c:pt>
                <c:pt idx="3211">
                  <c:v>20.36195349524214</c:v>
                </c:pt>
                <c:pt idx="3212">
                  <c:v>20.36073755271682</c:v>
                </c:pt>
                <c:pt idx="3213">
                  <c:v>20.35952209562243</c:v>
                </c:pt>
                <c:pt idx="3214">
                  <c:v>20.35830638190302</c:v>
                </c:pt>
                <c:pt idx="3215">
                  <c:v>20.35709078257614</c:v>
                </c:pt>
                <c:pt idx="3216">
                  <c:v>20.3558752976231</c:v>
                </c:pt>
                <c:pt idx="3217">
                  <c:v>20.35465992702529</c:v>
                </c:pt>
                <c:pt idx="3218">
                  <c:v>20.35344504159082</c:v>
                </c:pt>
                <c:pt idx="3219">
                  <c:v>20.35222989961278</c:v>
                </c:pt>
                <c:pt idx="3220">
                  <c:v>20.35101487193416</c:v>
                </c:pt>
                <c:pt idx="3221">
                  <c:v>20.34979995853637</c:v>
                </c:pt>
                <c:pt idx="3222">
                  <c:v>20.34858515940082</c:v>
                </c:pt>
                <c:pt idx="3223">
                  <c:v>20.34737084516123</c:v>
                </c:pt>
                <c:pt idx="3224">
                  <c:v>20.34615627445954</c:v>
                </c:pt>
                <c:pt idx="3225">
                  <c:v>20.34494181796432</c:v>
                </c:pt>
                <c:pt idx="3226">
                  <c:v>20.343727475657</c:v>
                </c:pt>
                <c:pt idx="3227">
                  <c:v>20.34251324751902</c:v>
                </c:pt>
                <c:pt idx="3228">
                  <c:v>20.34129950401002</c:v>
                </c:pt>
                <c:pt idx="3229">
                  <c:v>20.34008550412022</c:v>
                </c:pt>
                <c:pt idx="3230">
                  <c:v>20.33887161834411</c:v>
                </c:pt>
                <c:pt idx="3231">
                  <c:v>20.33765784666312</c:v>
                </c:pt>
                <c:pt idx="3232">
                  <c:v>20.33644418905871</c:v>
                </c:pt>
                <c:pt idx="3233">
                  <c:v>20.33523101581644</c:v>
                </c:pt>
                <c:pt idx="3234">
                  <c:v>20.33401758627478</c:v>
                </c:pt>
                <c:pt idx="3235">
                  <c:v>20.3328042707541</c:v>
                </c:pt>
                <c:pt idx="3236">
                  <c:v>20.33159106923588</c:v>
                </c:pt>
                <c:pt idx="3237">
                  <c:v>20.3303779817016</c:v>
                </c:pt>
                <c:pt idx="3238">
                  <c:v>20.32916537826292</c:v>
                </c:pt>
                <c:pt idx="3239">
                  <c:v>20.32795251860621</c:v>
                </c:pt>
                <c:pt idx="3240">
                  <c:v>20.32673977287789</c:v>
                </c:pt>
                <c:pt idx="3241">
                  <c:v>20.32552714105953</c:v>
                </c:pt>
                <c:pt idx="3242">
                  <c:v>20.32431462313257</c:v>
                </c:pt>
                <c:pt idx="3243">
                  <c:v>20.32310258903494</c:v>
                </c:pt>
                <c:pt idx="3244">
                  <c:v>20.32189029880061</c:v>
                </c:pt>
                <c:pt idx="3245">
                  <c:v>20.32067812240225</c:v>
                </c:pt>
                <c:pt idx="3246">
                  <c:v>20.31946605982137</c:v>
                </c:pt>
                <c:pt idx="3247">
                  <c:v>20.31825411103953</c:v>
                </c:pt>
                <c:pt idx="3248">
                  <c:v>20.317042645821</c:v>
                </c:pt>
                <c:pt idx="3249">
                  <c:v>20.3158309245471</c:v>
                </c:pt>
                <c:pt idx="3250">
                  <c:v>20.31461931701684</c:v>
                </c:pt>
                <c:pt idx="3251">
                  <c:v>20.31340782321178</c:v>
                </c:pt>
                <c:pt idx="3252">
                  <c:v>20.31219644311346</c:v>
                </c:pt>
                <c:pt idx="3253">
                  <c:v>20.31098554631273</c:v>
                </c:pt>
                <c:pt idx="3254">
                  <c:v>20.3097743935379</c:v>
                </c:pt>
                <c:pt idx="3255">
                  <c:v>20.30856335441452</c:v>
                </c:pt>
                <c:pt idx="3256">
                  <c:v>20.30735242892417</c:v>
                </c:pt>
                <c:pt idx="3257">
                  <c:v>20.3061416170484</c:v>
                </c:pt>
                <c:pt idx="3258">
                  <c:v>20.30493128820474</c:v>
                </c:pt>
                <c:pt idx="3259">
                  <c:v>20.30372070346827</c:v>
                </c:pt>
                <c:pt idx="3260">
                  <c:v>20.30251023229114</c:v>
                </c:pt>
                <c:pt idx="3261">
                  <c:v>20.30129987465503</c:v>
                </c:pt>
                <c:pt idx="3262">
                  <c:v>20.30008963054146</c:v>
                </c:pt>
                <c:pt idx="3263">
                  <c:v>20.29887986919477</c:v>
                </c:pt>
                <c:pt idx="3264">
                  <c:v>20.29766985203654</c:v>
                </c:pt>
                <c:pt idx="3265">
                  <c:v>20.29645994834572</c:v>
                </c:pt>
                <c:pt idx="3266">
                  <c:v>20.29525015810393</c:v>
                </c:pt>
                <c:pt idx="3267">
                  <c:v>20.29404048129281</c:v>
                </c:pt>
                <c:pt idx="3268">
                  <c:v>20.2928312869836</c:v>
                </c:pt>
                <c:pt idx="3269">
                  <c:v>20.2916218369441</c:v>
                </c:pt>
                <c:pt idx="3270">
                  <c:v>20.29041250028018</c:v>
                </c:pt>
                <c:pt idx="3271">
                  <c:v>20.28920327697346</c:v>
                </c:pt>
                <c:pt idx="3272">
                  <c:v>20.28799416700567</c:v>
                </c:pt>
                <c:pt idx="3273">
                  <c:v>20.28678553927508</c:v>
                </c:pt>
                <c:pt idx="3274">
                  <c:v>20.28557665589542</c:v>
                </c:pt>
                <c:pt idx="3275">
                  <c:v>20.28436788579963</c:v>
                </c:pt>
                <c:pt idx="3276">
                  <c:v>20.28315922896935</c:v>
                </c:pt>
                <c:pt idx="3277">
                  <c:v>20.28195068538634</c:v>
                </c:pt>
                <c:pt idx="3278">
                  <c:v>20.28074262377608</c:v>
                </c:pt>
                <c:pt idx="3279">
                  <c:v>20.27953430659801</c:v>
                </c:pt>
                <c:pt idx="3280">
                  <c:v>20.27832610261219</c:v>
                </c:pt>
                <c:pt idx="3281">
                  <c:v>20.27711801180035</c:v>
                </c:pt>
                <c:pt idx="3282">
                  <c:v>20.27591003414418</c:v>
                </c:pt>
                <c:pt idx="3283">
                  <c:v>20.27470253819664</c:v>
                </c:pt>
                <c:pt idx="3284">
                  <c:v>20.27349478676244</c:v>
                </c:pt>
                <c:pt idx="3285">
                  <c:v>20.27228714842905</c:v>
                </c:pt>
                <c:pt idx="3286">
                  <c:v>20.2710796231782</c:v>
                </c:pt>
                <c:pt idx="3287">
                  <c:v>20.2698722109916</c:v>
                </c:pt>
                <c:pt idx="3288">
                  <c:v>20.26866528024972</c:v>
                </c:pt>
                <c:pt idx="3289">
                  <c:v>20.26745809410238</c:v>
                </c:pt>
                <c:pt idx="3290">
                  <c:v>20.26625102096449</c:v>
                </c:pt>
                <c:pt idx="3291">
                  <c:v>20.26504406081781</c:v>
                </c:pt>
                <c:pt idx="3292">
                  <c:v>20.26383721364411</c:v>
                </c:pt>
                <c:pt idx="3293">
                  <c:v>20.26263084765148</c:v>
                </c:pt>
                <c:pt idx="3294">
                  <c:v>20.26142422633451</c:v>
                </c:pt>
                <c:pt idx="3295">
                  <c:v>20.2602177179358</c:v>
                </c:pt>
                <c:pt idx="3296">
                  <c:v>20.25901132243711</c:v>
                </c:pt>
                <c:pt idx="3297">
                  <c:v>20.25780503982023</c:v>
                </c:pt>
                <c:pt idx="3298">
                  <c:v>20.256599238121</c:v>
                </c:pt>
                <c:pt idx="3299">
                  <c:v>20.25539318117863</c:v>
                </c:pt>
                <c:pt idx="3300">
                  <c:v>20.25418723706338</c:v>
                </c:pt>
                <c:pt idx="3301">
                  <c:v>20.25298140575711</c:v>
                </c:pt>
                <c:pt idx="3302">
                  <c:v>20.25177568724157</c:v>
                </c:pt>
                <c:pt idx="3303">
                  <c:v>20.2505704493806</c:v>
                </c:pt>
                <c:pt idx="3304">
                  <c:v>20.24936495635756</c:v>
                </c:pt>
                <c:pt idx="3305">
                  <c:v>20.24815957607068</c:v>
                </c:pt>
                <c:pt idx="3306">
                  <c:v>20.24695430850184</c:v>
                </c:pt>
                <c:pt idx="3307">
                  <c:v>20.24574915363278</c:v>
                </c:pt>
                <c:pt idx="3308">
                  <c:v>20.24454447915548</c:v>
                </c:pt>
                <c:pt idx="3309">
                  <c:v>20.24333954959717</c:v>
                </c:pt>
                <c:pt idx="3310">
                  <c:v>20.24213473268424</c:v>
                </c:pt>
                <c:pt idx="3311">
                  <c:v>20.24093002839846</c:v>
                </c:pt>
                <c:pt idx="3312">
                  <c:v>20.23972543672168</c:v>
                </c:pt>
                <c:pt idx="3313">
                  <c:v>20.23852132517403</c:v>
                </c:pt>
                <c:pt idx="3314">
                  <c:v>20.23731695862651</c:v>
                </c:pt>
                <c:pt idx="3315">
                  <c:v>20.23611270463358</c:v>
                </c:pt>
                <c:pt idx="3316">
                  <c:v>20.23490856317713</c:v>
                </c:pt>
                <c:pt idx="3317">
                  <c:v>20.233704534239</c:v>
                </c:pt>
                <c:pt idx="3318">
                  <c:v>20.23250098516762</c:v>
                </c:pt>
                <c:pt idx="3319">
                  <c:v>20.23129718117751</c:v>
                </c:pt>
                <c:pt idx="3320">
                  <c:v>20.23009348965137</c:v>
                </c:pt>
                <c:pt idx="3321">
                  <c:v>20.22888991057108</c:v>
                </c:pt>
                <c:pt idx="3322">
                  <c:v>20.22768644391861</c:v>
                </c:pt>
                <c:pt idx="3323">
                  <c:v>20.22648345687082</c:v>
                </c:pt>
                <c:pt idx="3324">
                  <c:v>20.22528021498528</c:v>
                </c:pt>
                <c:pt idx="3325">
                  <c:v>20.22407708547329</c:v>
                </c:pt>
                <c:pt idx="3326">
                  <c:v>20.2228740683167</c:v>
                </c:pt>
                <c:pt idx="3327">
                  <c:v>20.22167116349745</c:v>
                </c:pt>
                <c:pt idx="3328">
                  <c:v>20.22046873802107</c:v>
                </c:pt>
                <c:pt idx="3329">
                  <c:v>20.21926605778803</c:v>
                </c:pt>
                <c:pt idx="3330">
                  <c:v>20.21806348983812</c:v>
                </c:pt>
                <c:pt idx="3331">
                  <c:v>20.21686103415329</c:v>
                </c:pt>
                <c:pt idx="3332">
                  <c:v>20.21565869061967</c:v>
                </c:pt>
                <c:pt idx="3333">
                  <c:v>20.21445682616192</c:v>
                </c:pt>
                <c:pt idx="3334">
                  <c:v>20.21325470702578</c:v>
                </c:pt>
                <c:pt idx="3335">
                  <c:v>20.21205270007976</c:v>
                </c:pt>
                <c:pt idx="3336">
                  <c:v>20.2108508053058</c:v>
                </c:pt>
                <c:pt idx="3337">
                  <c:v>20.20964902268582</c:v>
                </c:pt>
                <c:pt idx="3338">
                  <c:v>20.20844771888306</c:v>
                </c:pt>
                <c:pt idx="3339">
                  <c:v>20.20724616048273</c:v>
                </c:pt>
                <c:pt idx="3340">
                  <c:v>20.20604471418222</c:v>
                </c:pt>
                <c:pt idx="3341">
                  <c:v>20.20484337996351</c:v>
                </c:pt>
                <c:pt idx="3342">
                  <c:v>20.20364215780857</c:v>
                </c:pt>
                <c:pt idx="3343">
                  <c:v>20.20244141420961</c:v>
                </c:pt>
                <c:pt idx="3344">
                  <c:v>20.20124041609391</c:v>
                </c:pt>
                <c:pt idx="3345">
                  <c:v>20.20003952998787</c:v>
                </c:pt>
                <c:pt idx="3346">
                  <c:v>20.19883875587351</c:v>
                </c:pt>
                <c:pt idx="3347">
                  <c:v>20.19763809373277</c:v>
                </c:pt>
                <c:pt idx="3348">
                  <c:v>20.19643790988707</c:v>
                </c:pt>
                <c:pt idx="3349">
                  <c:v>20.19523747160543</c:v>
                </c:pt>
                <c:pt idx="3350">
                  <c:v>20.19403714524342</c:v>
                </c:pt>
                <c:pt idx="3351">
                  <c:v>20.19283693078302</c:v>
                </c:pt>
                <c:pt idx="3352">
                  <c:v>20.19163682820629</c:v>
                </c:pt>
                <c:pt idx="3353">
                  <c:v>20.19043720366388</c:v>
                </c:pt>
                <c:pt idx="3354">
                  <c:v>20.18923732476634</c:v>
                </c:pt>
                <c:pt idx="3355">
                  <c:v>20.18803755769849</c:v>
                </c:pt>
                <c:pt idx="3356">
                  <c:v>20.18683790244235</c:v>
                </c:pt>
                <c:pt idx="3357">
                  <c:v>20.18563835897995</c:v>
                </c:pt>
                <c:pt idx="3358">
                  <c:v>20.1844392932915</c:v>
                </c:pt>
                <c:pt idx="3359">
                  <c:v>20.18323997332862</c:v>
                </c:pt>
                <c:pt idx="3360">
                  <c:v>20.18204076510567</c:v>
                </c:pt>
                <c:pt idx="3361">
                  <c:v>20.18084166860464</c:v>
                </c:pt>
                <c:pt idx="3362">
                  <c:v>20.17964268380759</c:v>
                </c:pt>
                <c:pt idx="3363">
                  <c:v>20.17844417652427</c:v>
                </c:pt>
                <c:pt idx="3364">
                  <c:v>20.17724541504733</c:v>
                </c:pt>
                <c:pt idx="3365">
                  <c:v>20.17604676522057</c:v>
                </c:pt>
                <c:pt idx="3366">
                  <c:v>20.17484822702607</c:v>
                </c:pt>
                <c:pt idx="3367">
                  <c:v>20.17364980044588</c:v>
                </c:pt>
                <c:pt idx="3368">
                  <c:v>20.17245185111956</c:v>
                </c:pt>
                <c:pt idx="3369">
                  <c:v>20.17125364768031</c:v>
                </c:pt>
                <c:pt idx="3370">
                  <c:v>20.17005555580167</c:v>
                </c:pt>
                <c:pt idx="3371">
                  <c:v>20.16885757546574</c:v>
                </c:pt>
                <c:pt idx="3372">
                  <c:v>20.16765970665464</c:v>
                </c:pt>
                <c:pt idx="3373">
                  <c:v>20.16646231483765</c:v>
                </c:pt>
                <c:pt idx="3374">
                  <c:v>20.1652646689885</c:v>
                </c:pt>
                <c:pt idx="3375">
                  <c:v>20.16406713461048</c:v>
                </c:pt>
                <c:pt idx="3376">
                  <c:v>20.16286971168575</c:v>
                </c:pt>
                <c:pt idx="3377">
                  <c:v>20.16167240019643</c:v>
                </c:pt>
                <c:pt idx="3378">
                  <c:v>20.16047556544182</c:v>
                </c:pt>
                <c:pt idx="3379">
                  <c:v>20.15927847673572</c:v>
                </c:pt>
                <c:pt idx="3380">
                  <c:v>20.15808149941144</c:v>
                </c:pt>
                <c:pt idx="3381">
                  <c:v>20.15688463345113</c:v>
                </c:pt>
                <c:pt idx="3382">
                  <c:v>20.15568787883692</c:v>
                </c:pt>
                <c:pt idx="3383">
                  <c:v>20.15449160069828</c:v>
                </c:pt>
                <c:pt idx="3384">
                  <c:v>20.15329506868882</c:v>
                </c:pt>
                <c:pt idx="3385">
                  <c:v>20.15209864797195</c:v>
                </c:pt>
                <c:pt idx="3386">
                  <c:v>20.15090233852986</c:v>
                </c:pt>
                <c:pt idx="3387">
                  <c:v>20.14970614034472</c:v>
                </c:pt>
                <c:pt idx="3388">
                  <c:v>20.14851041837622</c:v>
                </c:pt>
                <c:pt idx="3389">
                  <c:v>20.14731444261757</c:v>
                </c:pt>
                <c:pt idx="3390">
                  <c:v>20.14611857806241</c:v>
                </c:pt>
                <c:pt idx="3391">
                  <c:v>20.14492282469294</c:v>
                </c:pt>
                <c:pt idx="3392">
                  <c:v>20.14372718249136</c:v>
                </c:pt>
                <c:pt idx="3393">
                  <c:v>20.14253201624778</c:v>
                </c:pt>
                <c:pt idx="3394">
                  <c:v>20.14133659629469</c:v>
                </c:pt>
                <c:pt idx="3395">
                  <c:v>20.14014128745611</c:v>
                </c:pt>
                <c:pt idx="3396">
                  <c:v>20.13894608971426</c:v>
                </c:pt>
                <c:pt idx="3397">
                  <c:v>20.13775100305137</c:v>
                </c:pt>
                <c:pt idx="3398">
                  <c:v>20.13655639208808</c:v>
                </c:pt>
                <c:pt idx="3399">
                  <c:v>20.1353615274959</c:v>
                </c:pt>
                <c:pt idx="3400">
                  <c:v>20.13416677392935</c:v>
                </c:pt>
                <c:pt idx="3401">
                  <c:v>20.13297213137072</c:v>
                </c:pt>
                <c:pt idx="3402">
                  <c:v>20.13177759980222</c:v>
                </c:pt>
                <c:pt idx="3403">
                  <c:v>20.13058354367516</c:v>
                </c:pt>
                <c:pt idx="3404">
                  <c:v>20.12938923399982</c:v>
                </c:pt>
                <c:pt idx="3405">
                  <c:v>20.12819503526141</c:v>
                </c:pt>
                <c:pt idx="3406">
                  <c:v>20.12700094744215</c:v>
                </c:pt>
                <c:pt idx="3407">
                  <c:v>20.12580697052432</c:v>
                </c:pt>
                <c:pt idx="3408">
                  <c:v>20.12461346879008</c:v>
                </c:pt>
                <c:pt idx="3409">
                  <c:v>20.12341971358813</c:v>
                </c:pt>
                <c:pt idx="3410">
                  <c:v>20.12222606923446</c:v>
                </c:pt>
                <c:pt idx="3411">
                  <c:v>20.12103253571133</c:v>
                </c:pt>
                <c:pt idx="3412">
                  <c:v>20.11983911300111</c:v>
                </c:pt>
                <c:pt idx="3413">
                  <c:v>20.1186461652168</c:v>
                </c:pt>
                <c:pt idx="3414">
                  <c:v>20.11745296404536</c:v>
                </c:pt>
                <c:pt idx="3415">
                  <c:v>20.11625987363369</c:v>
                </c:pt>
                <c:pt idx="3416">
                  <c:v>20.11506689396411</c:v>
                </c:pt>
                <c:pt idx="3417">
                  <c:v>20.11387402501893</c:v>
                </c:pt>
                <c:pt idx="3418">
                  <c:v>20.11268163074227</c:v>
                </c:pt>
                <c:pt idx="3419">
                  <c:v>20.11148898315907</c:v>
                </c:pt>
                <c:pt idx="3420">
                  <c:v>20.11029644624724</c:v>
                </c:pt>
                <c:pt idx="3421">
                  <c:v>20.10910401998913</c:v>
                </c:pt>
                <c:pt idx="3422">
                  <c:v>20.10791170436707</c:v>
                </c:pt>
                <c:pt idx="3423">
                  <c:v>20.10671986315642</c:v>
                </c:pt>
                <c:pt idx="3424">
                  <c:v>20.10552776871975</c:v>
                </c:pt>
                <c:pt idx="3425">
                  <c:v>20.1043357848662</c:v>
                </c:pt>
                <c:pt idx="3426">
                  <c:v>20.10314391157809</c:v>
                </c:pt>
                <c:pt idx="3427">
                  <c:v>20.10195214883784</c:v>
                </c:pt>
                <c:pt idx="3428">
                  <c:v>20.10076086025211</c:v>
                </c:pt>
                <c:pt idx="3429">
                  <c:v>20.09956931852087</c:v>
                </c:pt>
                <c:pt idx="3430">
                  <c:v>20.09837788728461</c:v>
                </c:pt>
                <c:pt idx="3431">
                  <c:v>20.09718656652567</c:v>
                </c:pt>
                <c:pt idx="3432">
                  <c:v>20.09599535622646</c:v>
                </c:pt>
                <c:pt idx="3433">
                  <c:v>20.09480461982515</c:v>
                </c:pt>
                <c:pt idx="3434">
                  <c:v>20.09361363035886</c:v>
                </c:pt>
                <c:pt idx="3435">
                  <c:v>20.09242275129949</c:v>
                </c:pt>
                <c:pt idx="3436">
                  <c:v>20.09123198262945</c:v>
                </c:pt>
                <c:pt idx="3437">
                  <c:v>20.09004132433112</c:v>
                </c:pt>
                <c:pt idx="3438">
                  <c:v>20.08885113967436</c:v>
                </c:pt>
                <c:pt idx="3439">
                  <c:v>20.0876607020331</c:v>
                </c:pt>
                <c:pt idx="3440">
                  <c:v>20.08647037471084</c:v>
                </c:pt>
                <c:pt idx="3441">
                  <c:v>20.08528015769</c:v>
                </c:pt>
                <c:pt idx="3442">
                  <c:v>20.08409005095303</c:v>
                </c:pt>
                <c:pt idx="3443">
                  <c:v>20.08290041760149</c:v>
                </c:pt>
                <c:pt idx="3444">
                  <c:v>20.0817105313459</c:v>
                </c:pt>
                <c:pt idx="3445">
                  <c:v>20.08052075532154</c:v>
                </c:pt>
                <c:pt idx="3446">
                  <c:v>20.07933108951086</c:v>
                </c:pt>
                <c:pt idx="3447">
                  <c:v>20.07814153389626</c:v>
                </c:pt>
                <c:pt idx="3448">
                  <c:v>20.07695245141123</c:v>
                </c:pt>
                <c:pt idx="3449">
                  <c:v>20.07576311610265</c:v>
                </c:pt>
                <c:pt idx="3450">
                  <c:v>20.07457389093758</c:v>
                </c:pt>
                <c:pt idx="3451">
                  <c:v>20.07338477589851</c:v>
                </c:pt>
                <c:pt idx="3452">
                  <c:v>20.07219577096792</c:v>
                </c:pt>
                <c:pt idx="3453">
                  <c:v>20.07100723891127</c:v>
                </c:pt>
                <c:pt idx="3454">
                  <c:v>20.06981845411153</c:v>
                </c:pt>
                <c:pt idx="3455">
                  <c:v>20.06862977936771</c:v>
                </c:pt>
                <c:pt idx="3456">
                  <c:v>20.06744121466241</c:v>
                </c:pt>
                <c:pt idx="3457">
                  <c:v>20.06625275997804</c:v>
                </c:pt>
                <c:pt idx="3458">
                  <c:v>20.06506477791226</c:v>
                </c:pt>
                <c:pt idx="3459">
                  <c:v>20.0638765431838</c:v>
                </c:pt>
                <c:pt idx="3460">
                  <c:v>20.06268841842385</c:v>
                </c:pt>
                <c:pt idx="3461">
                  <c:v>20.06150040361495</c:v>
                </c:pt>
                <c:pt idx="3462">
                  <c:v>20.06031249873962</c:v>
                </c:pt>
                <c:pt idx="3463">
                  <c:v>20.05912506622776</c:v>
                </c:pt>
                <c:pt idx="3464">
                  <c:v>20.05793738113364</c:v>
                </c:pt>
                <c:pt idx="3465">
                  <c:v>20.0567498058305</c:v>
                </c:pt>
                <c:pt idx="3466">
                  <c:v>20.05556234030679</c:v>
                </c:pt>
                <c:pt idx="3467">
                  <c:v>20.05437498462543</c:v>
                </c:pt>
                <c:pt idx="3468">
                  <c:v>20.05318810104873</c:v>
                </c:pt>
                <c:pt idx="3469">
                  <c:v>20.05200096496608</c:v>
                </c:pt>
                <c:pt idx="3470">
                  <c:v>20.05081393867336</c:v>
                </c:pt>
                <c:pt idx="3471">
                  <c:v>20.0496270221531</c:v>
                </c:pt>
                <c:pt idx="3472">
                  <c:v>20.04844021538783</c:v>
                </c:pt>
                <c:pt idx="3473">
                  <c:v>20.04725388047252</c:v>
                </c:pt>
                <c:pt idx="3474">
                  <c:v>20.04606729313147</c:v>
                </c:pt>
                <c:pt idx="3475">
                  <c:v>20.0448808154931</c:v>
                </c:pt>
                <c:pt idx="3476">
                  <c:v>20.04369444753996</c:v>
                </c:pt>
                <c:pt idx="3477">
                  <c:v>20.04250818925464</c:v>
                </c:pt>
                <c:pt idx="3478">
                  <c:v>20.04132240256471</c:v>
                </c:pt>
                <c:pt idx="3479">
                  <c:v>20.04013636352926</c:v>
                </c:pt>
                <c:pt idx="3480">
                  <c:v>20.03895043410939</c:v>
                </c:pt>
                <c:pt idx="3481">
                  <c:v>20.03776461428765</c:v>
                </c:pt>
                <c:pt idx="3482">
                  <c:v>20.03657890404663</c:v>
                </c:pt>
                <c:pt idx="3483">
                  <c:v>20.03539366514675</c:v>
                </c:pt>
                <c:pt idx="3484">
                  <c:v>20.03420817398155</c:v>
                </c:pt>
                <c:pt idx="3485">
                  <c:v>20.03302279234489</c:v>
                </c:pt>
                <c:pt idx="3486">
                  <c:v>20.03183752021938</c:v>
                </c:pt>
                <c:pt idx="3487">
                  <c:v>20.03065235758762</c:v>
                </c:pt>
                <c:pt idx="3488">
                  <c:v>20.02946766604301</c:v>
                </c:pt>
                <c:pt idx="3489">
                  <c:v>20.02828272231325</c:v>
                </c:pt>
                <c:pt idx="3490">
                  <c:v>20.02709788802512</c:v>
                </c:pt>
                <c:pt idx="3491">
                  <c:v>20.0259131631613</c:v>
                </c:pt>
                <c:pt idx="3492">
                  <c:v>20.02472854770438</c:v>
                </c:pt>
                <c:pt idx="3493">
                  <c:v>20.02354440308084</c:v>
                </c:pt>
                <c:pt idx="3494">
                  <c:v>20.02236000635231</c:v>
                </c:pt>
                <c:pt idx="3495">
                  <c:v>20.02117571897866</c:v>
                </c:pt>
                <c:pt idx="3496">
                  <c:v>20.01999154094253</c:v>
                </c:pt>
                <c:pt idx="3497">
                  <c:v>20.0188074722266</c:v>
                </c:pt>
                <c:pt idx="3498">
                  <c:v>20.01762387409052</c:v>
                </c:pt>
                <c:pt idx="3499">
                  <c:v>20.01644002392961</c:v>
                </c:pt>
                <c:pt idx="3500">
                  <c:v>20.01525628303692</c:v>
                </c:pt>
                <c:pt idx="3501">
                  <c:v>20.01407265139511</c:v>
                </c:pt>
                <c:pt idx="3502">
                  <c:v>20.01288912898688</c:v>
                </c:pt>
                <c:pt idx="3503">
                  <c:v>20.01170607690526</c:v>
                </c:pt>
                <c:pt idx="3504">
                  <c:v>20.01052277287895</c:v>
                </c:pt>
                <c:pt idx="3505">
                  <c:v>20.00933957803428</c:v>
                </c:pt>
                <c:pt idx="3506">
                  <c:v>20.00815649235403</c:v>
                </c:pt>
                <c:pt idx="3507">
                  <c:v>20.00697351582083</c:v>
                </c:pt>
                <c:pt idx="3508">
                  <c:v>20.00579100936122</c:v>
                </c:pt>
                <c:pt idx="3509">
                  <c:v>20.00460825103708</c:v>
                </c:pt>
                <c:pt idx="3510">
                  <c:v>20.00342560180816</c:v>
                </c:pt>
                <c:pt idx="3511">
                  <c:v>20.00224306165721</c:v>
                </c:pt>
                <c:pt idx="3512">
                  <c:v>20.00106063056696</c:v>
                </c:pt>
                <c:pt idx="3513">
                  <c:v>19.99987866929758</c:v>
                </c:pt>
                <c:pt idx="3514">
                  <c:v>19.9986964562437</c:v>
                </c:pt>
                <c:pt idx="3515">
                  <c:v>19.99751435219877</c:v>
                </c:pt>
                <c:pt idx="3516">
                  <c:v>19.99633235714552</c:v>
                </c:pt>
                <c:pt idx="3517">
                  <c:v>19.99515047106674</c:v>
                </c:pt>
                <c:pt idx="3518">
                  <c:v>19.99396905455629</c:v>
                </c:pt>
                <c:pt idx="3519">
                  <c:v>19.99278738634143</c:v>
                </c:pt>
                <c:pt idx="3520">
                  <c:v>19.99160582704937</c:v>
                </c:pt>
                <c:pt idx="3521">
                  <c:v>19.99042437666279</c:v>
                </c:pt>
                <c:pt idx="3522">
                  <c:v>19.98924303516454</c:v>
                </c:pt>
                <c:pt idx="3523">
                  <c:v>19.98806216298241</c:v>
                </c:pt>
                <c:pt idx="3524">
                  <c:v>19.98688103917592</c:v>
                </c:pt>
                <c:pt idx="3525">
                  <c:v>19.98570002420612</c:v>
                </c:pt>
                <c:pt idx="3526">
                  <c:v>19.98451911805581</c:v>
                </c:pt>
                <c:pt idx="3527">
                  <c:v>19.98333832070778</c:v>
                </c:pt>
                <c:pt idx="3528">
                  <c:v>19.98215799242382</c:v>
                </c:pt>
                <c:pt idx="3529">
                  <c:v>19.98097741259563</c:v>
                </c:pt>
                <c:pt idx="3530">
                  <c:v>19.97979694151815</c:v>
                </c:pt>
                <c:pt idx="3531">
                  <c:v>19.9786165791742</c:v>
                </c:pt>
                <c:pt idx="3532">
                  <c:v>19.97743632554669</c:v>
                </c:pt>
                <c:pt idx="3533">
                  <c:v>19.97625654073147</c:v>
                </c:pt>
                <c:pt idx="3534">
                  <c:v>19.97507650445203</c:v>
                </c:pt>
                <c:pt idx="3535">
                  <c:v>19.9738965768375</c:v>
                </c:pt>
                <c:pt idx="3536">
                  <c:v>19.97271675787071</c:v>
                </c:pt>
                <c:pt idx="3537">
                  <c:v>19.97153704753452</c:v>
                </c:pt>
                <c:pt idx="3538">
                  <c:v>19.97035780575913</c:v>
                </c:pt>
                <c:pt idx="3539">
                  <c:v>19.96917831259956</c:v>
                </c:pt>
                <c:pt idx="3540">
                  <c:v>19.96799892801918</c:v>
                </c:pt>
                <c:pt idx="3541">
                  <c:v>19.96681965200085</c:v>
                </c:pt>
                <c:pt idx="3542">
                  <c:v>19.96564048452742</c:v>
                </c:pt>
                <c:pt idx="3543">
                  <c:v>19.96446178536357</c:v>
                </c:pt>
                <c:pt idx="3544">
                  <c:v>19.96328283489553</c:v>
                </c:pt>
                <c:pt idx="3545">
                  <c:v>19.9621039929211</c:v>
                </c:pt>
                <c:pt idx="3546">
                  <c:v>19.96092525942317</c:v>
                </c:pt>
                <c:pt idx="3547">
                  <c:v>19.95974663438458</c:v>
                </c:pt>
                <c:pt idx="3548">
                  <c:v>19.95856847740453</c:v>
                </c:pt>
                <c:pt idx="3549">
                  <c:v>19.95739006920033</c:v>
                </c:pt>
                <c:pt idx="3550">
                  <c:v>19.95621176940423</c:v>
                </c:pt>
                <c:pt idx="3551">
                  <c:v>19.95503357799912</c:v>
                </c:pt>
                <c:pt idx="3552">
                  <c:v>19.95385549496801</c:v>
                </c:pt>
                <c:pt idx="3553">
                  <c:v>19.95267787974461</c:v>
                </c:pt>
                <c:pt idx="3554">
                  <c:v>19.95150001337709</c:v>
                </c:pt>
                <c:pt idx="3555">
                  <c:v>19.95032225533228</c:v>
                </c:pt>
                <c:pt idx="3556">
                  <c:v>19.94914460559318</c:v>
                </c:pt>
                <c:pt idx="3557">
                  <c:v>19.94796706414272</c:v>
                </c:pt>
                <c:pt idx="3558">
                  <c:v>19.94678999024945</c:v>
                </c:pt>
                <c:pt idx="3559">
                  <c:v>19.94561266529204</c:v>
                </c:pt>
                <c:pt idx="3560">
                  <c:v>19.94443544857213</c:v>
                </c:pt>
                <c:pt idx="3561">
                  <c:v>19.94325834007267</c:v>
                </c:pt>
                <c:pt idx="3562">
                  <c:v>19.94208133977665</c:v>
                </c:pt>
                <c:pt idx="3563">
                  <c:v>19.94090480678756</c:v>
                </c:pt>
                <c:pt idx="3564">
                  <c:v>19.93972802281431</c:v>
                </c:pt>
                <c:pt idx="3565">
                  <c:v>19.93855134699342</c:v>
                </c:pt>
                <c:pt idx="3566">
                  <c:v>19.93737477930789</c:v>
                </c:pt>
                <c:pt idx="3567">
                  <c:v>19.9361983197407</c:v>
                </c:pt>
                <c:pt idx="3568">
                  <c:v>19.93502232723044</c:v>
                </c:pt>
                <c:pt idx="3569">
                  <c:v>19.93384608381596</c:v>
                </c:pt>
                <c:pt idx="3570">
                  <c:v>19.93266994846882</c:v>
                </c:pt>
                <c:pt idx="3571">
                  <c:v>19.93149392117209</c:v>
                </c:pt>
                <c:pt idx="3572">
                  <c:v>19.93031800190872</c:v>
                </c:pt>
                <c:pt idx="3573">
                  <c:v>19.92914254945249</c:v>
                </c:pt>
                <c:pt idx="3574">
                  <c:v>19.927966846172</c:v>
                </c:pt>
                <c:pt idx="3575">
                  <c:v>19.92679125087395</c:v>
                </c:pt>
                <c:pt idx="3576">
                  <c:v>19.92561576354145</c:v>
                </c:pt>
                <c:pt idx="3577">
                  <c:v>19.92444038415746</c:v>
                </c:pt>
                <c:pt idx="3578">
                  <c:v>19.92326547133109</c:v>
                </c:pt>
                <c:pt idx="3579">
                  <c:v>19.92209030776037</c:v>
                </c:pt>
                <c:pt idx="3580">
                  <c:v>19.92091525208738</c:v>
                </c:pt>
                <c:pt idx="3581">
                  <c:v>19.91974030429511</c:v>
                </c:pt>
                <c:pt idx="3582">
                  <c:v>19.91856546436666</c:v>
                </c:pt>
                <c:pt idx="3583">
                  <c:v>19.91739109074654</c:v>
                </c:pt>
                <c:pt idx="3584">
                  <c:v>19.91621646646201</c:v>
                </c:pt>
                <c:pt idx="3585">
                  <c:v>19.91504194999052</c:v>
                </c:pt>
                <c:pt idx="3586">
                  <c:v>19.91386754131514</c:v>
                </c:pt>
                <c:pt idx="3587">
                  <c:v>19.91269324041897</c:v>
                </c:pt>
                <c:pt idx="3588">
                  <c:v>19.91151940558209</c:v>
                </c:pt>
                <c:pt idx="3589">
                  <c:v>19.91034532016072</c:v>
                </c:pt>
                <c:pt idx="3590">
                  <c:v>19.90917134246784</c:v>
                </c:pt>
                <c:pt idx="3591">
                  <c:v>19.90799747248657</c:v>
                </c:pt>
                <c:pt idx="3592">
                  <c:v>19.9068237102</c:v>
                </c:pt>
                <c:pt idx="3593">
                  <c:v>19.90565041372392</c:v>
                </c:pt>
                <c:pt idx="3594">
                  <c:v>19.90447686674328</c:v>
                </c:pt>
                <c:pt idx="3595">
                  <c:v>19.90330342740672</c:v>
                </c:pt>
                <c:pt idx="3596">
                  <c:v>19.90213009569732</c:v>
                </c:pt>
                <c:pt idx="3597">
                  <c:v>19.9009568715983</c:v>
                </c:pt>
                <c:pt idx="3598">
                  <c:v>19.89978411306122</c:v>
                </c:pt>
                <c:pt idx="3599">
                  <c:v>19.89861110409944</c:v>
                </c:pt>
                <c:pt idx="3600">
                  <c:v>19.89743820269744</c:v>
                </c:pt>
                <c:pt idx="3601">
                  <c:v>19.89626540883836</c:v>
                </c:pt>
                <c:pt idx="3602">
                  <c:v>19.89509272250535</c:v>
                </c:pt>
                <c:pt idx="3603">
                  <c:v>19.89392050148601</c:v>
                </c:pt>
                <c:pt idx="3604">
                  <c:v>19.89274803012183</c:v>
                </c:pt>
                <c:pt idx="3605">
                  <c:v>19.8915756662333</c:v>
                </c:pt>
                <c:pt idx="3606">
                  <c:v>19.89040340980348</c:v>
                </c:pt>
                <c:pt idx="3607">
                  <c:v>19.8892312608156</c:v>
                </c:pt>
                <c:pt idx="3608">
                  <c:v>19.88805957689332</c:v>
                </c:pt>
                <c:pt idx="3609">
                  <c:v>19.88688764270613</c:v>
                </c:pt>
                <c:pt idx="3610">
                  <c:v>19.88571581591044</c:v>
                </c:pt>
                <c:pt idx="3611">
                  <c:v>19.88454409648947</c:v>
                </c:pt>
                <c:pt idx="3612">
                  <c:v>19.88337248442641</c:v>
                </c:pt>
                <c:pt idx="3613">
                  <c:v>19.88220133718114</c:v>
                </c:pt>
                <c:pt idx="3614">
                  <c:v>19.88102993975082</c:v>
                </c:pt>
                <c:pt idx="3615">
                  <c:v>19.87985864962807</c:v>
                </c:pt>
                <c:pt idx="3616">
                  <c:v>19.87868746679608</c:v>
                </c:pt>
                <c:pt idx="3617">
                  <c:v>19.87751639123812</c:v>
                </c:pt>
                <c:pt idx="3618">
                  <c:v>19.8763457802504</c:v>
                </c:pt>
                <c:pt idx="3619">
                  <c:v>19.87517491915744</c:v>
                </c:pt>
                <c:pt idx="3620">
                  <c:v>19.87400416528823</c:v>
                </c:pt>
                <c:pt idx="3621">
                  <c:v>19.87283351862597</c:v>
                </c:pt>
                <c:pt idx="3622">
                  <c:v>19.87166297915396</c:v>
                </c:pt>
                <c:pt idx="3623">
                  <c:v>19.87049290400489</c:v>
                </c:pt>
                <c:pt idx="3624">
                  <c:v>19.86932257883041</c:v>
                </c:pt>
                <c:pt idx="3625">
                  <c:v>19.86815236079595</c:v>
                </c:pt>
                <c:pt idx="3626">
                  <c:v>19.86698224988478</c:v>
                </c:pt>
                <c:pt idx="3627">
                  <c:v>19.86581224608017</c:v>
                </c:pt>
                <c:pt idx="3628">
                  <c:v>19.86464270635142</c:v>
                </c:pt>
                <c:pt idx="3629">
                  <c:v>19.86347291667711</c:v>
                </c:pt>
                <c:pt idx="3630">
                  <c:v>19.86230323405922</c:v>
                </c:pt>
                <c:pt idx="3631">
                  <c:v>19.86113365848104</c:v>
                </c:pt>
                <c:pt idx="3632">
                  <c:v>19.85996418992588</c:v>
                </c:pt>
                <c:pt idx="3633">
                  <c:v>19.85879518519975</c:v>
                </c:pt>
                <c:pt idx="3634">
                  <c:v>19.85762593060788</c:v>
                </c:pt>
                <c:pt idx="3635">
                  <c:v>19.85645678298895</c:v>
                </c:pt>
                <c:pt idx="3636">
                  <c:v>19.85528774232627</c:v>
                </c:pt>
                <c:pt idx="3637">
                  <c:v>19.85411880860318</c:v>
                </c:pt>
                <c:pt idx="3638">
                  <c:v>19.85295033846254</c:v>
                </c:pt>
                <c:pt idx="3639">
                  <c:v>19.85178161853598</c:v>
                </c:pt>
                <c:pt idx="3640">
                  <c:v>19.85061300549899</c:v>
                </c:pt>
                <c:pt idx="3641">
                  <c:v>19.84944449933491</c:v>
                </c:pt>
                <c:pt idx="3642">
                  <c:v>19.8482761000271</c:v>
                </c:pt>
                <c:pt idx="3643">
                  <c:v>19.84710816405543</c:v>
                </c:pt>
                <c:pt idx="3644">
                  <c:v>19.84593997837758</c:v>
                </c:pt>
                <c:pt idx="3645">
                  <c:v>19.84477189950613</c:v>
                </c:pt>
                <c:pt idx="3646">
                  <c:v>19.84360392742435</c:v>
                </c:pt>
                <c:pt idx="3647">
                  <c:v>19.84243606211562</c:v>
                </c:pt>
                <c:pt idx="3648">
                  <c:v>19.84126865989696</c:v>
                </c:pt>
                <c:pt idx="3649">
                  <c:v>19.84010100805194</c:v>
                </c:pt>
                <c:pt idx="3650">
                  <c:v>19.83893346293013</c:v>
                </c:pt>
                <c:pt idx="3651">
                  <c:v>19.83776602451492</c:v>
                </c:pt>
                <c:pt idx="3652">
                  <c:v>19.83659869278969</c:v>
                </c:pt>
                <c:pt idx="3653">
                  <c:v>19.83543182390866</c:v>
                </c:pt>
                <c:pt idx="3654">
                  <c:v>19.83426470548106</c:v>
                </c:pt>
                <c:pt idx="3655">
                  <c:v>19.83309769369367</c:v>
                </c:pt>
                <c:pt idx="3656">
                  <c:v>19.83193078852988</c:v>
                </c:pt>
                <c:pt idx="3657">
                  <c:v>19.83076398997312</c:v>
                </c:pt>
                <c:pt idx="3658">
                  <c:v>19.82959765401496</c:v>
                </c:pt>
                <c:pt idx="3659">
                  <c:v>19.82843106859001</c:v>
                </c:pt>
                <c:pt idx="3660">
                  <c:v>19.82726458972236</c:v>
                </c:pt>
                <c:pt idx="3661">
                  <c:v>19.82609821739547</c:v>
                </c:pt>
                <c:pt idx="3662">
                  <c:v>19.82493195159275</c:v>
                </c:pt>
                <c:pt idx="3663">
                  <c:v>19.82376614814327</c:v>
                </c:pt>
                <c:pt idx="3664">
                  <c:v>19.82260009530676</c:v>
                </c:pt>
                <c:pt idx="3665">
                  <c:v>19.8214341489448</c:v>
                </c:pt>
                <c:pt idx="3666">
                  <c:v>19.82026830904083</c:v>
                </c:pt>
                <c:pt idx="3667">
                  <c:v>19.81910257557831</c:v>
                </c:pt>
                <c:pt idx="3668">
                  <c:v>19.81793730390476</c:v>
                </c:pt>
                <c:pt idx="3669">
                  <c:v>19.81677178271002</c:v>
                </c:pt>
                <c:pt idx="3670">
                  <c:v>19.81560636789742</c:v>
                </c:pt>
                <c:pt idx="3671">
                  <c:v>19.8144410594504</c:v>
                </c:pt>
                <c:pt idx="3672">
                  <c:v>19.81327585735233</c:v>
                </c:pt>
                <c:pt idx="3673">
                  <c:v>19.81211111710773</c:v>
                </c:pt>
                <c:pt idx="3674">
                  <c:v>19.81094612762541</c:v>
                </c:pt>
                <c:pt idx="3675">
                  <c:v>19.80978124444229</c:v>
                </c:pt>
                <c:pt idx="3676">
                  <c:v>19.80861646754184</c:v>
                </c:pt>
                <c:pt idx="3677">
                  <c:v>19.80745179690747</c:v>
                </c:pt>
                <c:pt idx="3678">
                  <c:v>19.80628758788156</c:v>
                </c:pt>
                <c:pt idx="3679">
                  <c:v>19.80512312969724</c:v>
                </c:pt>
                <c:pt idx="3680">
                  <c:v>19.80395877772932</c:v>
                </c:pt>
                <c:pt idx="3681">
                  <c:v>19.80279453196123</c:v>
                </c:pt>
                <c:pt idx="3682">
                  <c:v>19.80163039237651</c:v>
                </c:pt>
                <c:pt idx="3683">
                  <c:v>19.80046671415545</c:v>
                </c:pt>
                <c:pt idx="3684">
                  <c:v>19.79930278685529</c:v>
                </c:pt>
                <c:pt idx="3685">
                  <c:v>19.79813896568882</c:v>
                </c:pt>
                <c:pt idx="3686">
                  <c:v>19.79697525063953</c:v>
                </c:pt>
                <c:pt idx="3687">
                  <c:v>19.79581164169088</c:v>
                </c:pt>
                <c:pt idx="3688">
                  <c:v>19.79464849386138</c:v>
                </c:pt>
                <c:pt idx="3689">
                  <c:v>19.7934850970321</c:v>
                </c:pt>
                <c:pt idx="3690">
                  <c:v>19.79232180625391</c:v>
                </c:pt>
                <c:pt idx="3691">
                  <c:v>19.79115862151032</c:v>
                </c:pt>
                <c:pt idx="3692">
                  <c:v>19.7899955427848</c:v>
                </c:pt>
                <c:pt idx="3693">
                  <c:v>19.78883292493417</c:v>
                </c:pt>
                <c:pt idx="3694">
                  <c:v>19.78767005816302</c:v>
                </c:pt>
                <c:pt idx="3695">
                  <c:v>19.78650729736048</c:v>
                </c:pt>
                <c:pt idx="3696">
                  <c:v>19.78534464251008</c:v>
                </c:pt>
                <c:pt idx="3697">
                  <c:v>19.78418209359532</c:v>
                </c:pt>
                <c:pt idx="3698">
                  <c:v>19.7830200053114</c:v>
                </c:pt>
                <c:pt idx="3699">
                  <c:v>19.78185766818622</c:v>
                </c:pt>
                <c:pt idx="3700">
                  <c:v>19.78069543694727</c:v>
                </c:pt>
                <c:pt idx="3701">
                  <c:v>19.77953331157811</c:v>
                </c:pt>
                <c:pt idx="3702">
                  <c:v>19.77837129206227</c:v>
                </c:pt>
                <c:pt idx="3703">
                  <c:v>19.77720973293344</c:v>
                </c:pt>
                <c:pt idx="3704">
                  <c:v>19.77604792504262</c:v>
                </c:pt>
                <c:pt idx="3705">
                  <c:v>19.77488622295576</c:v>
                </c:pt>
                <c:pt idx="3706">
                  <c:v>19.77372462665646</c:v>
                </c:pt>
                <c:pt idx="3707">
                  <c:v>19.77256313612823</c:v>
                </c:pt>
                <c:pt idx="3708">
                  <c:v>19.77140210574348</c:v>
                </c:pt>
                <c:pt idx="3709">
                  <c:v>19.77024082667592</c:v>
                </c:pt>
                <c:pt idx="3710">
                  <c:v>19.76907965333022</c:v>
                </c:pt>
                <c:pt idx="3711">
                  <c:v>19.76791858568996</c:v>
                </c:pt>
                <c:pt idx="3712">
                  <c:v>19.76675762373868</c:v>
                </c:pt>
                <c:pt idx="3713">
                  <c:v>19.76559712168748</c:v>
                </c:pt>
                <c:pt idx="3714">
                  <c:v>19.76443637103272</c:v>
                </c:pt>
                <c:pt idx="3715">
                  <c:v>19.76327572601782</c:v>
                </c:pt>
                <c:pt idx="3716">
                  <c:v>19.76211518662629</c:v>
                </c:pt>
                <c:pt idx="3717">
                  <c:v>19.76095475284177</c:v>
                </c:pt>
                <c:pt idx="3718">
                  <c:v>19.75979477871422</c:v>
                </c:pt>
                <c:pt idx="3719">
                  <c:v>19.75863455606233</c:v>
                </c:pt>
                <c:pt idx="3720">
                  <c:v>19.75747443896836</c:v>
                </c:pt>
                <c:pt idx="3721">
                  <c:v>19.75631442741587</c:v>
                </c:pt>
                <c:pt idx="3722">
                  <c:v>19.75515452138851</c:v>
                </c:pt>
                <c:pt idx="3723">
                  <c:v>19.75399507477525</c:v>
                </c:pt>
                <c:pt idx="3724">
                  <c:v>19.75283537971688</c:v>
                </c:pt>
                <c:pt idx="3725">
                  <c:v>19.75167579013457</c:v>
                </c:pt>
                <c:pt idx="3726">
                  <c:v>19.75051630601196</c:v>
                </c:pt>
                <c:pt idx="3727">
                  <c:v>19.74935692733272</c:v>
                </c:pt>
                <c:pt idx="3728">
                  <c:v>19.74819800782494</c:v>
                </c:pt>
                <c:pt idx="3729">
                  <c:v>19.74703883995122</c:v>
                </c:pt>
                <c:pt idx="3730">
                  <c:v>19.7458797774719</c:v>
                </c:pt>
                <c:pt idx="3731">
                  <c:v>19.74472082037058</c:v>
                </c:pt>
                <c:pt idx="3732">
                  <c:v>19.74356196863097</c:v>
                </c:pt>
                <c:pt idx="3733">
                  <c:v>19.74240357582042</c:v>
                </c:pt>
                <c:pt idx="3734">
                  <c:v>19.74124493472313</c:v>
                </c:pt>
                <c:pt idx="3735">
                  <c:v>19.74008639893863</c:v>
                </c:pt>
                <c:pt idx="3736">
                  <c:v>19.73892796845058</c:v>
                </c:pt>
                <c:pt idx="3737">
                  <c:v>19.73776964324268</c:v>
                </c:pt>
                <c:pt idx="3738">
                  <c:v>19.73661177672168</c:v>
                </c:pt>
                <c:pt idx="3739">
                  <c:v>19.73545366199312</c:v>
                </c:pt>
                <c:pt idx="3740">
                  <c:v>19.73429565249584</c:v>
                </c:pt>
                <c:pt idx="3741">
                  <c:v>19.73313774821356</c:v>
                </c:pt>
                <c:pt idx="3742">
                  <c:v>19.73197994913001</c:v>
                </c:pt>
                <c:pt idx="3743">
                  <c:v>19.73082260849145</c:v>
                </c:pt>
                <c:pt idx="3744">
                  <c:v>19.72966501972445</c:v>
                </c:pt>
                <c:pt idx="3745">
                  <c:v>19.72850753610735</c:v>
                </c:pt>
                <c:pt idx="3746">
                  <c:v>19.72735015762396</c:v>
                </c:pt>
                <c:pt idx="3747">
                  <c:v>19.72619288425792</c:v>
                </c:pt>
                <c:pt idx="3748">
                  <c:v>19.72503606909524</c:v>
                </c:pt>
                <c:pt idx="3749">
                  <c:v>19.72387900588323</c:v>
                </c:pt>
                <c:pt idx="3750">
                  <c:v>19.72272204773987</c:v>
                </c:pt>
                <c:pt idx="3751">
                  <c:v>19.721565194649</c:v>
                </c:pt>
                <c:pt idx="3752">
                  <c:v>19.72040844659427</c:v>
                </c:pt>
                <c:pt idx="3753">
                  <c:v>19.71925215650142</c:v>
                </c:pt>
                <c:pt idx="3754">
                  <c:v>19.71809561843837</c:v>
                </c:pt>
                <c:pt idx="3755">
                  <c:v>19.71693918536285</c:v>
                </c:pt>
                <c:pt idx="3756">
                  <c:v>19.71578285725865</c:v>
                </c:pt>
                <c:pt idx="3757">
                  <c:v>19.71462663410955</c:v>
                </c:pt>
                <c:pt idx="3758">
                  <c:v>19.71347086868108</c:v>
                </c:pt>
                <c:pt idx="3759">
                  <c:v>19.71231485536152</c:v>
                </c:pt>
                <c:pt idx="3760">
                  <c:v>19.7111589469485</c:v>
                </c:pt>
                <c:pt idx="3761">
                  <c:v>19.71000314342577</c:v>
                </c:pt>
                <c:pt idx="3762">
                  <c:v>19.70884744477712</c:v>
                </c:pt>
                <c:pt idx="3763">
                  <c:v>19.70769220360816</c:v>
                </c:pt>
                <c:pt idx="3764">
                  <c:v>19.70653671462722</c:v>
                </c:pt>
                <c:pt idx="3765">
                  <c:v>19.70538133047187</c:v>
                </c:pt>
                <c:pt idx="3766">
                  <c:v>19.7042260511259</c:v>
                </c:pt>
                <c:pt idx="3767">
                  <c:v>19.70307087657318</c:v>
                </c:pt>
                <c:pt idx="3768">
                  <c:v>19.70191615925941</c:v>
                </c:pt>
                <c:pt idx="3769">
                  <c:v>19.70076119421273</c:v>
                </c:pt>
                <c:pt idx="3770">
                  <c:v>19.69960633391081</c:v>
                </c:pt>
                <c:pt idx="3771">
                  <c:v>19.69845157833753</c:v>
                </c:pt>
                <c:pt idx="3772">
                  <c:v>19.69729692747672</c:v>
                </c:pt>
                <c:pt idx="3773">
                  <c:v>19.69614273361429</c:v>
                </c:pt>
                <c:pt idx="3774">
                  <c:v>19.6949882920981</c:v>
                </c:pt>
                <c:pt idx="3775">
                  <c:v>19.69383395524595</c:v>
                </c:pt>
                <c:pt idx="3776">
                  <c:v>19.69267972304176</c:v>
                </c:pt>
                <c:pt idx="3777">
                  <c:v>19.69152559546939</c:v>
                </c:pt>
                <c:pt idx="3778">
                  <c:v>19.69037192465516</c:v>
                </c:pt>
                <c:pt idx="3779">
                  <c:v>19.68921800626618</c:v>
                </c:pt>
                <c:pt idx="3780">
                  <c:v>19.6880641924607</c:v>
                </c:pt>
                <c:pt idx="3781">
                  <c:v>19.68691048322261</c:v>
                </c:pt>
                <c:pt idx="3782">
                  <c:v>19.68575687853579</c:v>
                </c:pt>
                <c:pt idx="3783">
                  <c:v>19.68460373036708</c:v>
                </c:pt>
                <c:pt idx="3784">
                  <c:v>19.68345033470268</c:v>
                </c:pt>
                <c:pt idx="3785">
                  <c:v>19.68229704354128</c:v>
                </c:pt>
                <c:pt idx="3786">
                  <c:v>19.68114385686686</c:v>
                </c:pt>
                <c:pt idx="3787">
                  <c:v>19.67999077466329</c:v>
                </c:pt>
                <c:pt idx="3788">
                  <c:v>19.67883814873798</c:v>
                </c:pt>
                <c:pt idx="3789">
                  <c:v>19.67768527539605</c:v>
                </c:pt>
                <c:pt idx="3790">
                  <c:v>19.67653250647677</c:v>
                </c:pt>
                <c:pt idx="3791">
                  <c:v>19.67537984196408</c:v>
                </c:pt>
                <c:pt idx="3792">
                  <c:v>19.67422728184198</c:v>
                </c:pt>
                <c:pt idx="3793">
                  <c:v>19.67307517775855</c:v>
                </c:pt>
                <c:pt idx="3794">
                  <c:v>19.67192282633753</c:v>
                </c:pt>
                <c:pt idx="3795">
                  <c:v>19.67077057925892</c:v>
                </c:pt>
                <c:pt idx="3796">
                  <c:v>19.66961843650669</c:v>
                </c:pt>
                <c:pt idx="3797">
                  <c:v>19.66846639806479</c:v>
                </c:pt>
                <c:pt idx="3798">
                  <c:v>19.66731481542227</c:v>
                </c:pt>
                <c:pt idx="3799">
                  <c:v>19.66616298552114</c:v>
                </c:pt>
                <c:pt idx="3800">
                  <c:v>19.66501125988234</c:v>
                </c:pt>
                <c:pt idx="3801">
                  <c:v>19.66385963848979</c:v>
                </c:pt>
                <c:pt idx="3802">
                  <c:v>19.66270812132748</c:v>
                </c:pt>
                <c:pt idx="3803">
                  <c:v>19.66155705972542</c:v>
                </c:pt>
                <c:pt idx="3804">
                  <c:v>19.66040575094382</c:v>
                </c:pt>
                <c:pt idx="3805">
                  <c:v>19.65925454634446</c:v>
                </c:pt>
                <c:pt idx="3806">
                  <c:v>19.65810344591136</c:v>
                </c:pt>
                <c:pt idx="3807">
                  <c:v>19.65695244962855</c:v>
                </c:pt>
                <c:pt idx="3808">
                  <c:v>19.6558019086671</c:v>
                </c:pt>
                <c:pt idx="3809">
                  <c:v>19.65465112060512</c:v>
                </c:pt>
                <c:pt idx="3810">
                  <c:v>19.65350043664546</c:v>
                </c:pt>
                <c:pt idx="3811">
                  <c:v>19.65234985677218</c:v>
                </c:pt>
                <c:pt idx="3812">
                  <c:v>19.6511993809693</c:v>
                </c:pt>
                <c:pt idx="3813">
                  <c:v>19.65004936024917</c:v>
                </c:pt>
                <c:pt idx="3814">
                  <c:v>19.64889909250748</c:v>
                </c:pt>
                <c:pt idx="3815">
                  <c:v>19.64774892878834</c:v>
                </c:pt>
                <c:pt idx="3816">
                  <c:v>19.64659886907578</c:v>
                </c:pt>
                <c:pt idx="3817">
                  <c:v>19.64544891335387</c:v>
                </c:pt>
                <c:pt idx="3818">
                  <c:v>19.64429941247631</c:v>
                </c:pt>
                <c:pt idx="3819">
                  <c:v>19.64314966465617</c:v>
                </c:pt>
                <c:pt idx="3820">
                  <c:v>19.64200002077888</c:v>
                </c:pt>
                <c:pt idx="3821">
                  <c:v>19.64085048082852</c:v>
                </c:pt>
                <c:pt idx="3822">
                  <c:v>19.63970104478916</c:v>
                </c:pt>
                <c:pt idx="3823">
                  <c:v>19.63855206335598</c:v>
                </c:pt>
                <c:pt idx="3824">
                  <c:v>19.63740283505919</c:v>
                </c:pt>
                <c:pt idx="3825">
                  <c:v>19.63625371062568</c:v>
                </c:pt>
                <c:pt idx="3826">
                  <c:v>19.63510469003953</c:v>
                </c:pt>
                <c:pt idx="3827">
                  <c:v>19.63395577328487</c:v>
                </c:pt>
                <c:pt idx="3828">
                  <c:v>19.63280731089844</c:v>
                </c:pt>
                <c:pt idx="3829">
                  <c:v>19.63165860172736</c:v>
                </c:pt>
                <c:pt idx="3830">
                  <c:v>19.63050999634009</c:v>
                </c:pt>
                <c:pt idx="3831">
                  <c:v>19.62936149472076</c:v>
                </c:pt>
                <c:pt idx="3832">
                  <c:v>19.62821309685349</c:v>
                </c:pt>
                <c:pt idx="3833">
                  <c:v>19.62706515311674</c:v>
                </c:pt>
                <c:pt idx="3834">
                  <c:v>19.6259169626743</c:v>
                </c:pt>
                <c:pt idx="3835">
                  <c:v>19.62476887593632</c:v>
                </c:pt>
                <c:pt idx="3836">
                  <c:v>19.62362089288694</c:v>
                </c:pt>
                <c:pt idx="3837">
                  <c:v>19.6224730135103</c:v>
                </c:pt>
                <c:pt idx="3838">
                  <c:v>19.62132558802673</c:v>
                </c:pt>
                <c:pt idx="3839">
                  <c:v>19.62017791591642</c:v>
                </c:pt>
                <c:pt idx="3840">
                  <c:v>19.61903034743131</c:v>
                </c:pt>
                <c:pt idx="3841">
                  <c:v>19.6178828825556</c:v>
                </c:pt>
                <c:pt idx="3842">
                  <c:v>19.61673552127342</c:v>
                </c:pt>
                <c:pt idx="3843">
                  <c:v>19.61558861364707</c:v>
                </c:pt>
                <c:pt idx="3844">
                  <c:v>19.61444145947291</c:v>
                </c:pt>
                <c:pt idx="3845">
                  <c:v>19.61329440884484</c:v>
                </c:pt>
                <c:pt idx="3846">
                  <c:v>19.61214746174704</c:v>
                </c:pt>
                <c:pt idx="3847">
                  <c:v>19.61100061816371</c:v>
                </c:pt>
                <c:pt idx="3848">
                  <c:v>19.6098542279992</c:v>
                </c:pt>
                <c:pt idx="3849">
                  <c:v>19.60870759136577</c:v>
                </c:pt>
                <c:pt idx="3850">
                  <c:v>19.60756105819947</c:v>
                </c:pt>
                <c:pt idx="3851">
                  <c:v>19.60641462848441</c:v>
                </c:pt>
                <c:pt idx="3852">
                  <c:v>19.60526830220485</c:v>
                </c:pt>
                <c:pt idx="3853">
                  <c:v>19.60412242910733</c:v>
                </c:pt>
                <c:pt idx="3854">
                  <c:v>19.60297630961985</c:v>
                </c:pt>
                <c:pt idx="3855">
                  <c:v>19.60183029352053</c:v>
                </c:pt>
                <c:pt idx="3856">
                  <c:v>19.60068438079361</c:v>
                </c:pt>
                <c:pt idx="3857">
                  <c:v>19.59953857142328</c:v>
                </c:pt>
                <c:pt idx="3858">
                  <c:v>19.59839321499852</c:v>
                </c:pt>
                <c:pt idx="3859">
                  <c:v>19.59724761226267</c:v>
                </c:pt>
                <c:pt idx="3860">
                  <c:v>19.5961021128362</c:v>
                </c:pt>
                <c:pt idx="3861">
                  <c:v>19.59495671670334</c:v>
                </c:pt>
                <c:pt idx="3862">
                  <c:v>19.59381142384837</c:v>
                </c:pt>
                <c:pt idx="3863">
                  <c:v>19.59266658370258</c:v>
                </c:pt>
                <c:pt idx="3864">
                  <c:v>19.59152149732465</c:v>
                </c:pt>
                <c:pt idx="3865">
                  <c:v>19.5903765141774</c:v>
                </c:pt>
                <c:pt idx="3866">
                  <c:v>19.58923163424511</c:v>
                </c:pt>
                <c:pt idx="3867">
                  <c:v>19.58808685751207</c:v>
                </c:pt>
                <c:pt idx="3868">
                  <c:v>19.58694253325212</c:v>
                </c:pt>
                <c:pt idx="3869">
                  <c:v>19.58579796283896</c:v>
                </c:pt>
                <c:pt idx="3870">
                  <c:v>19.58465349557789</c:v>
                </c:pt>
                <c:pt idx="3871">
                  <c:v>19.58350913096176</c:v>
                </c:pt>
                <c:pt idx="3872">
                  <c:v>19.58236486923408</c:v>
                </c:pt>
                <c:pt idx="3873">
                  <c:v>19.58122105973089</c:v>
                </c:pt>
                <c:pt idx="3874">
                  <c:v>19.58007700414003</c:v>
                </c:pt>
                <c:pt idx="3875">
                  <c:v>19.57893305160963</c:v>
                </c:pt>
                <c:pt idx="3876">
                  <c:v>19.5777892021239</c:v>
                </c:pt>
                <c:pt idx="3877">
                  <c:v>19.57664545566712</c:v>
                </c:pt>
                <c:pt idx="3878">
                  <c:v>19.57550216119872</c:v>
                </c:pt>
                <c:pt idx="3879">
                  <c:v>19.57435862072098</c:v>
                </c:pt>
                <c:pt idx="3880">
                  <c:v>19.57321518322484</c:v>
                </c:pt>
                <c:pt idx="3881">
                  <c:v>19.57207184869452</c:v>
                </c:pt>
                <c:pt idx="3882">
                  <c:v>19.5709286171143</c:v>
                </c:pt>
                <c:pt idx="3883">
                  <c:v>19.56978583728655</c:v>
                </c:pt>
                <c:pt idx="3884">
                  <c:v>19.56864281152776</c:v>
                </c:pt>
                <c:pt idx="3885">
                  <c:v>19.56749988867183</c:v>
                </c:pt>
                <c:pt idx="3886">
                  <c:v>19.56635706870301</c:v>
                </c:pt>
                <c:pt idx="3887">
                  <c:v>19.56521435160551</c:v>
                </c:pt>
                <c:pt idx="3888">
                  <c:v>19.56407208602484</c:v>
                </c:pt>
                <c:pt idx="3889">
                  <c:v>19.56292957459142</c:v>
                </c:pt>
                <c:pt idx="3890">
                  <c:v>19.56178716598221</c:v>
                </c:pt>
                <c:pt idx="3891">
                  <c:v>19.56064486018141</c:v>
                </c:pt>
                <c:pt idx="3892">
                  <c:v>19.55950265717332</c:v>
                </c:pt>
                <c:pt idx="3893">
                  <c:v>19.55836090544665</c:v>
                </c:pt>
                <c:pt idx="3894">
                  <c:v>19.55721890794551</c:v>
                </c:pt>
                <c:pt idx="3895">
                  <c:v>19.55607701318998</c:v>
                </c:pt>
                <c:pt idx="3896">
                  <c:v>19.55493522116433</c:v>
                </c:pt>
                <c:pt idx="3897">
                  <c:v>19.55379353185288</c:v>
                </c:pt>
                <c:pt idx="3898">
                  <c:v>19.5526522935876</c:v>
                </c:pt>
                <c:pt idx="3899">
                  <c:v>19.55151080962613</c:v>
                </c:pt>
                <c:pt idx="3900">
                  <c:v>19.55036942833181</c:v>
                </c:pt>
                <c:pt idx="3901">
                  <c:v>19.54922814968894</c:v>
                </c:pt>
                <c:pt idx="3902">
                  <c:v>19.54808697368182</c:v>
                </c:pt>
                <c:pt idx="3903">
                  <c:v>19.54694624848591</c:v>
                </c:pt>
                <c:pt idx="3904">
                  <c:v>19.54580527767205</c:v>
                </c:pt>
                <c:pt idx="3905">
                  <c:v>19.54466440944697</c:v>
                </c:pt>
                <c:pt idx="3906">
                  <c:v>19.54352364379498</c:v>
                </c:pt>
                <c:pt idx="3907">
                  <c:v>19.54238298070048</c:v>
                </c:pt>
                <c:pt idx="3908">
                  <c:v>19.54124276818239</c:v>
                </c:pt>
                <c:pt idx="3909">
                  <c:v>19.54010231012457</c:v>
                </c:pt>
                <c:pt idx="3910">
                  <c:v>19.53896195457729</c:v>
                </c:pt>
                <c:pt idx="3911">
                  <c:v>19.53782170152488</c:v>
                </c:pt>
                <c:pt idx="3912">
                  <c:v>19.53668155095172</c:v>
                </c:pt>
                <c:pt idx="3913">
                  <c:v>19.53554185072037</c:v>
                </c:pt>
                <c:pt idx="3914">
                  <c:v>19.5344019050276</c:v>
                </c:pt>
                <c:pt idx="3915">
                  <c:v>19.53326206176716</c:v>
                </c:pt>
                <c:pt idx="3916">
                  <c:v>19.53212232092348</c:v>
                </c:pt>
                <c:pt idx="3917">
                  <c:v>19.53098268248096</c:v>
                </c:pt>
                <c:pt idx="3918">
                  <c:v>19.52984349414593</c:v>
                </c:pt>
                <c:pt idx="3919">
                  <c:v>19.52870406042761</c:v>
                </c:pt>
                <c:pt idx="3920">
                  <c:v>19.52756472906362</c:v>
                </c:pt>
                <c:pt idx="3921">
                  <c:v>19.52642550003836</c:v>
                </c:pt>
                <c:pt idx="3922">
                  <c:v>19.52528637333621</c:v>
                </c:pt>
                <c:pt idx="3923">
                  <c:v>19.5241476965075</c:v>
                </c:pt>
                <c:pt idx="3924">
                  <c:v>19.52300877437367</c:v>
                </c:pt>
                <c:pt idx="3925">
                  <c:v>19.52186995451623</c:v>
                </c:pt>
                <c:pt idx="3926">
                  <c:v>19.52073123691958</c:v>
                </c:pt>
                <c:pt idx="3927">
                  <c:v>19.51959262156818</c:v>
                </c:pt>
                <c:pt idx="3928">
                  <c:v>19.51845445585628</c:v>
                </c:pt>
                <c:pt idx="3929">
                  <c:v>19.51731604491744</c:v>
                </c:pt>
                <c:pt idx="3930">
                  <c:v>19.51617773617714</c:v>
                </c:pt>
                <c:pt idx="3931">
                  <c:v>19.51503952961984</c:v>
                </c:pt>
                <c:pt idx="3932">
                  <c:v>19.51390142522998</c:v>
                </c:pt>
                <c:pt idx="3933">
                  <c:v>19.51276377024594</c:v>
                </c:pt>
                <c:pt idx="3934">
                  <c:v>19.51162587011313</c:v>
                </c:pt>
                <c:pt idx="3935">
                  <c:v>19.51048807210113</c:v>
                </c:pt>
                <c:pt idx="3936">
                  <c:v>19.5093503761944</c:v>
                </c:pt>
                <c:pt idx="3937">
                  <c:v>19.50821278237741</c:v>
                </c:pt>
                <c:pt idx="3938">
                  <c:v>19.50707563773281</c:v>
                </c:pt>
                <c:pt idx="3939">
                  <c:v>19.50593824801757</c:v>
                </c:pt>
                <c:pt idx="3940">
                  <c:v>19.50480096034552</c:v>
                </c:pt>
                <c:pt idx="3941">
                  <c:v>19.50366377470111</c:v>
                </c:pt>
                <c:pt idx="3942">
                  <c:v>19.50252669106883</c:v>
                </c:pt>
                <c:pt idx="3943">
                  <c:v>19.50139005637576</c:v>
                </c:pt>
                <c:pt idx="3944">
                  <c:v>19.50025317669017</c:v>
                </c:pt>
                <c:pt idx="3945">
                  <c:v>19.49911639897018</c:v>
                </c:pt>
                <c:pt idx="3946">
                  <c:v>19.4979797232004</c:v>
                </c:pt>
                <c:pt idx="3947">
                  <c:v>19.49684314936522</c:v>
                </c:pt>
                <c:pt idx="3948">
                  <c:v>19.49570702423625</c:v>
                </c:pt>
                <c:pt idx="3949">
                  <c:v>19.49457065419287</c:v>
                </c:pt>
                <c:pt idx="3950">
                  <c:v>19.49343438603768</c:v>
                </c:pt>
                <c:pt idx="3951">
                  <c:v>19.49229821975527</c:v>
                </c:pt>
                <c:pt idx="3952">
                  <c:v>19.49116215533012</c:v>
                </c:pt>
                <c:pt idx="3953">
                  <c:v>19.49002653937831</c:v>
                </c:pt>
                <c:pt idx="3954">
                  <c:v>19.48889067859027</c:v>
                </c:pt>
                <c:pt idx="3955">
                  <c:v>19.48775491961308</c:v>
                </c:pt>
                <c:pt idx="3956">
                  <c:v>19.48661926243131</c:v>
                </c:pt>
                <c:pt idx="3957">
                  <c:v>19.48548370702958</c:v>
                </c:pt>
                <c:pt idx="3958">
                  <c:v>19.48434859986865</c:v>
                </c:pt>
                <c:pt idx="3959">
                  <c:v>19.48321324794948</c:v>
                </c:pt>
                <c:pt idx="3960">
                  <c:v>19.48207799776402</c:v>
                </c:pt>
                <c:pt idx="3961">
                  <c:v>19.48094284929678</c:v>
                </c:pt>
                <c:pt idx="3962">
                  <c:v>19.47980780253235</c:v>
                </c:pt>
                <c:pt idx="3963">
                  <c:v>19.4786732037764</c:v>
                </c:pt>
                <c:pt idx="3964">
                  <c:v>19.4775383603403</c:v>
                </c:pt>
                <c:pt idx="3965">
                  <c:v>19.47640361856075</c:v>
                </c:pt>
                <c:pt idx="3966">
                  <c:v>19.47526897842235</c:v>
                </c:pt>
                <c:pt idx="3967">
                  <c:v>19.47413443990968</c:v>
                </c:pt>
                <c:pt idx="3968">
                  <c:v>19.47300034917338</c:v>
                </c:pt>
                <c:pt idx="3969">
                  <c:v>19.471866013835</c:v>
                </c:pt>
                <c:pt idx="3970">
                  <c:v>19.47073178007612</c:v>
                </c:pt>
                <c:pt idx="3971">
                  <c:v>19.4695976478814</c:v>
                </c:pt>
                <c:pt idx="3972">
                  <c:v>19.46846361723545</c:v>
                </c:pt>
                <c:pt idx="3973">
                  <c:v>19.46733003413396</c:v>
                </c:pt>
                <c:pt idx="3974">
                  <c:v>19.46619620650844</c:v>
                </c:pt>
                <c:pt idx="3975">
                  <c:v>19.46506248038552</c:v>
                </c:pt>
                <c:pt idx="3976">
                  <c:v>19.46392885574987</c:v>
                </c:pt>
                <c:pt idx="3977">
                  <c:v>19.46279533258609</c:v>
                </c:pt>
                <c:pt idx="3978">
                  <c:v>19.46166225673513</c:v>
                </c:pt>
                <c:pt idx="3979">
                  <c:v>19.46052893643813</c:v>
                </c:pt>
                <c:pt idx="3980">
                  <c:v>19.45939571756697</c:v>
                </c:pt>
                <c:pt idx="3981">
                  <c:v>19.45826260010626</c:v>
                </c:pt>
                <c:pt idx="3982">
                  <c:v>19.45712958404068</c:v>
                </c:pt>
                <c:pt idx="3983">
                  <c:v>19.45599701505646</c:v>
                </c:pt>
                <c:pt idx="3984">
                  <c:v>19.45486420170419</c:v>
                </c:pt>
                <c:pt idx="3985">
                  <c:v>19.45373148970102</c:v>
                </c:pt>
                <c:pt idx="3986">
                  <c:v>19.45259887903167</c:v>
                </c:pt>
                <c:pt idx="3987">
                  <c:v>19.45146636968078</c:v>
                </c:pt>
                <c:pt idx="3988">
                  <c:v>19.45033430718</c:v>
                </c:pt>
                <c:pt idx="3989">
                  <c:v>19.44920200038915</c:v>
                </c:pt>
                <c:pt idx="3990">
                  <c:v>19.44806979487087</c:v>
                </c:pt>
                <c:pt idx="3991">
                  <c:v>19.44693769060978</c:v>
                </c:pt>
                <c:pt idx="3992">
                  <c:v>19.4458056875906</c:v>
                </c:pt>
                <c:pt idx="3993">
                  <c:v>19.44467413119051</c:v>
                </c:pt>
                <c:pt idx="3994">
                  <c:v>19.44354233057833</c:v>
                </c:pt>
                <c:pt idx="3995">
                  <c:v>19.44241063116221</c:v>
                </c:pt>
                <c:pt idx="3996">
                  <c:v>19.44127903292683</c:v>
                </c:pt>
              </c:numCache>
            </c:numRef>
          </c:yVal>
          <c:smooth val="0"/>
          <c:extLst xmlns:c16r2="http://schemas.microsoft.com/office/drawing/2015/06/chart">
            <c:ext xmlns:c16="http://schemas.microsoft.com/office/drawing/2014/chart" uri="{C3380CC4-5D6E-409C-BE32-E72D297353CC}">
              <c16:uniqueId val="{00000008-89CD-4AB3-A272-E38FA6B9AADB}"/>
            </c:ext>
          </c:extLst>
        </c:ser>
        <c:ser>
          <c:idx val="9"/>
          <c:order val="9"/>
          <c:tx>
            <c:strRef>
              <c:f>Sheet1!$T$1</c:f>
              <c:strCache>
                <c:ptCount val="1"/>
                <c:pt idx="0">
                  <c:v>data</c:v>
                </c:pt>
              </c:strCache>
            </c:strRef>
          </c:tx>
          <c:spPr>
            <a:ln w="19050">
              <a:solidFill>
                <a:srgbClr val="000000">
                  <a:alpha val="60000"/>
                </a:srgbClr>
              </a:solidFill>
            </a:ln>
          </c:spPr>
          <c:marker>
            <c:symbol val="none"/>
          </c:marker>
          <c:xVal>
            <c:numRef>
              <c:f>Sheet1!$S$2:$S$3997</c:f>
              <c:numCache>
                <c:formatCode>General</c:formatCode>
                <c:ptCount val="3996"/>
                <c:pt idx="0">
                  <c:v>1.899997711181641</c:v>
                </c:pt>
                <c:pt idx="1">
                  <c:v>2.0</c:v>
                </c:pt>
                <c:pt idx="2">
                  <c:v>2.099998474121094</c:v>
                </c:pt>
                <c:pt idx="3">
                  <c:v>2.200000762939454</c:v>
                </c:pt>
                <c:pt idx="4">
                  <c:v>2.299999237060547</c:v>
                </c:pt>
                <c:pt idx="5">
                  <c:v>2.399997711181641</c:v>
                </c:pt>
                <c:pt idx="6">
                  <c:v>2.5</c:v>
                </c:pt>
                <c:pt idx="7">
                  <c:v>2.599998474121094</c:v>
                </c:pt>
                <c:pt idx="8">
                  <c:v>2.700000762939453</c:v>
                </c:pt>
                <c:pt idx="9">
                  <c:v>2.799999237060547</c:v>
                </c:pt>
                <c:pt idx="10">
                  <c:v>2.899997711181641</c:v>
                </c:pt>
                <c:pt idx="11">
                  <c:v>3.0</c:v>
                </c:pt>
                <c:pt idx="12">
                  <c:v>3.099998474121094</c:v>
                </c:pt>
                <c:pt idx="13">
                  <c:v>3.200000762939454</c:v>
                </c:pt>
                <c:pt idx="14">
                  <c:v>3.299999237060547</c:v>
                </c:pt>
                <c:pt idx="15">
                  <c:v>3.399997711181641</c:v>
                </c:pt>
                <c:pt idx="16">
                  <c:v>3.5</c:v>
                </c:pt>
                <c:pt idx="17">
                  <c:v>3.599998474121094</c:v>
                </c:pt>
                <c:pt idx="18">
                  <c:v>3.700000762939453</c:v>
                </c:pt>
                <c:pt idx="19">
                  <c:v>3.799999237060547</c:v>
                </c:pt>
                <c:pt idx="20">
                  <c:v>3.899997711181641</c:v>
                </c:pt>
                <c:pt idx="21">
                  <c:v>4.0</c:v>
                </c:pt>
                <c:pt idx="22">
                  <c:v>4.099998474121094</c:v>
                </c:pt>
                <c:pt idx="23">
                  <c:v>4.20000076293945</c:v>
                </c:pt>
                <c:pt idx="24">
                  <c:v>4.299999237060547</c:v>
                </c:pt>
                <c:pt idx="25">
                  <c:v>4.399997711181641</c:v>
                </c:pt>
                <c:pt idx="26">
                  <c:v>4.5</c:v>
                </c:pt>
                <c:pt idx="27">
                  <c:v>4.599998474121094</c:v>
                </c:pt>
                <c:pt idx="28">
                  <c:v>4.70000076293945</c:v>
                </c:pt>
                <c:pt idx="29">
                  <c:v>4.799999237060547</c:v>
                </c:pt>
                <c:pt idx="30">
                  <c:v>4.899997711181641</c:v>
                </c:pt>
                <c:pt idx="31">
                  <c:v>5.0</c:v>
                </c:pt>
                <c:pt idx="32">
                  <c:v>5.099998474121094</c:v>
                </c:pt>
                <c:pt idx="33">
                  <c:v>5.20000076293945</c:v>
                </c:pt>
                <c:pt idx="34">
                  <c:v>5.299999237060547</c:v>
                </c:pt>
                <c:pt idx="35">
                  <c:v>5.399997711181641</c:v>
                </c:pt>
                <c:pt idx="36">
                  <c:v>5.5</c:v>
                </c:pt>
                <c:pt idx="37">
                  <c:v>5.599998474121094</c:v>
                </c:pt>
                <c:pt idx="38">
                  <c:v>5.70000076293945</c:v>
                </c:pt>
                <c:pt idx="39">
                  <c:v>5.799999237060547</c:v>
                </c:pt>
                <c:pt idx="40">
                  <c:v>5.899997711181641</c:v>
                </c:pt>
                <c:pt idx="41">
                  <c:v>6.0</c:v>
                </c:pt>
                <c:pt idx="42">
                  <c:v>6.099998474121094</c:v>
                </c:pt>
                <c:pt idx="43">
                  <c:v>6.20000076293945</c:v>
                </c:pt>
                <c:pt idx="44">
                  <c:v>6.299999237060547</c:v>
                </c:pt>
                <c:pt idx="45">
                  <c:v>6.399997711181641</c:v>
                </c:pt>
                <c:pt idx="46">
                  <c:v>6.5</c:v>
                </c:pt>
                <c:pt idx="47">
                  <c:v>6.599998474121094</c:v>
                </c:pt>
                <c:pt idx="48">
                  <c:v>6.70000076293945</c:v>
                </c:pt>
                <c:pt idx="49">
                  <c:v>6.799999237060547</c:v>
                </c:pt>
                <c:pt idx="50">
                  <c:v>6.899997711181641</c:v>
                </c:pt>
                <c:pt idx="51">
                  <c:v>7.0</c:v>
                </c:pt>
                <c:pt idx="52">
                  <c:v>7.099998474121094</c:v>
                </c:pt>
                <c:pt idx="53">
                  <c:v>7.20000076293945</c:v>
                </c:pt>
                <c:pt idx="54">
                  <c:v>7.299999237060547</c:v>
                </c:pt>
                <c:pt idx="55">
                  <c:v>7.399997711181641</c:v>
                </c:pt>
                <c:pt idx="56">
                  <c:v>7.5</c:v>
                </c:pt>
                <c:pt idx="57">
                  <c:v>7.599998474121094</c:v>
                </c:pt>
                <c:pt idx="58">
                  <c:v>7.70000076293945</c:v>
                </c:pt>
                <c:pt idx="59">
                  <c:v>7.799999237060547</c:v>
                </c:pt>
                <c:pt idx="60">
                  <c:v>7.899997711181641</c:v>
                </c:pt>
                <c:pt idx="61">
                  <c:v>8.0</c:v>
                </c:pt>
                <c:pt idx="62">
                  <c:v>8.099998474121093</c:v>
                </c:pt>
                <c:pt idx="63">
                  <c:v>8.200000762939448</c:v>
                </c:pt>
                <c:pt idx="64">
                  <c:v>8.29999923706055</c:v>
                </c:pt>
                <c:pt idx="65">
                  <c:v>8.39999771118164</c:v>
                </c:pt>
                <c:pt idx="66">
                  <c:v>8.5</c:v>
                </c:pt>
                <c:pt idx="67">
                  <c:v>8.599998474121093</c:v>
                </c:pt>
                <c:pt idx="68">
                  <c:v>8.700000762939448</c:v>
                </c:pt>
                <c:pt idx="69">
                  <c:v>8.79999923706055</c:v>
                </c:pt>
                <c:pt idx="70">
                  <c:v>8.89999771118164</c:v>
                </c:pt>
                <c:pt idx="71">
                  <c:v>9.0</c:v>
                </c:pt>
                <c:pt idx="72">
                  <c:v>9.099998474121093</c:v>
                </c:pt>
                <c:pt idx="73">
                  <c:v>9.200000762939448</c:v>
                </c:pt>
                <c:pt idx="74">
                  <c:v>9.29999923706055</c:v>
                </c:pt>
                <c:pt idx="75">
                  <c:v>9.39999771118164</c:v>
                </c:pt>
                <c:pt idx="76">
                  <c:v>9.5</c:v>
                </c:pt>
                <c:pt idx="77">
                  <c:v>9.599998474121093</c:v>
                </c:pt>
                <c:pt idx="78">
                  <c:v>9.700000762939448</c:v>
                </c:pt>
                <c:pt idx="79">
                  <c:v>9.79999923706055</c:v>
                </c:pt>
                <c:pt idx="80">
                  <c:v>9.89999771118164</c:v>
                </c:pt>
                <c:pt idx="81">
                  <c:v>10.0</c:v>
                </c:pt>
                <c:pt idx="82">
                  <c:v>10.0999984741211</c:v>
                </c:pt>
                <c:pt idx="83">
                  <c:v>10.20000076293945</c:v>
                </c:pt>
                <c:pt idx="84">
                  <c:v>10.29999923706055</c:v>
                </c:pt>
                <c:pt idx="85">
                  <c:v>10.39999771118164</c:v>
                </c:pt>
                <c:pt idx="86">
                  <c:v>10.5</c:v>
                </c:pt>
                <c:pt idx="87">
                  <c:v>10.5999984741211</c:v>
                </c:pt>
                <c:pt idx="88">
                  <c:v>10.70000076293945</c:v>
                </c:pt>
                <c:pt idx="89">
                  <c:v>10.79999923706055</c:v>
                </c:pt>
                <c:pt idx="90">
                  <c:v>10.89999771118164</c:v>
                </c:pt>
                <c:pt idx="91">
                  <c:v>11.0</c:v>
                </c:pt>
                <c:pt idx="92">
                  <c:v>11.0999984741211</c:v>
                </c:pt>
                <c:pt idx="93">
                  <c:v>11.20000076293945</c:v>
                </c:pt>
                <c:pt idx="94">
                  <c:v>11.29999923706055</c:v>
                </c:pt>
                <c:pt idx="95">
                  <c:v>11.39999771118164</c:v>
                </c:pt>
                <c:pt idx="96">
                  <c:v>11.5</c:v>
                </c:pt>
                <c:pt idx="97">
                  <c:v>11.5999984741211</c:v>
                </c:pt>
                <c:pt idx="98">
                  <c:v>11.70000076293945</c:v>
                </c:pt>
                <c:pt idx="99">
                  <c:v>11.79999923706055</c:v>
                </c:pt>
                <c:pt idx="100">
                  <c:v>11.89999771118164</c:v>
                </c:pt>
                <c:pt idx="101">
                  <c:v>12.0</c:v>
                </c:pt>
                <c:pt idx="102">
                  <c:v>12.0999984741211</c:v>
                </c:pt>
                <c:pt idx="103">
                  <c:v>12.20000076293945</c:v>
                </c:pt>
                <c:pt idx="104">
                  <c:v>12.29999923706055</c:v>
                </c:pt>
                <c:pt idx="105">
                  <c:v>12.39999771118164</c:v>
                </c:pt>
                <c:pt idx="106">
                  <c:v>12.5</c:v>
                </c:pt>
                <c:pt idx="107">
                  <c:v>12.5999984741211</c:v>
                </c:pt>
                <c:pt idx="108">
                  <c:v>12.70000076293945</c:v>
                </c:pt>
                <c:pt idx="109">
                  <c:v>12.79999923706055</c:v>
                </c:pt>
                <c:pt idx="110">
                  <c:v>12.89999771118164</c:v>
                </c:pt>
                <c:pt idx="111">
                  <c:v>13.0</c:v>
                </c:pt>
                <c:pt idx="112">
                  <c:v>13.0999984741211</c:v>
                </c:pt>
                <c:pt idx="113">
                  <c:v>13.20000076293945</c:v>
                </c:pt>
                <c:pt idx="114">
                  <c:v>13.29999923706055</c:v>
                </c:pt>
                <c:pt idx="115">
                  <c:v>13.39999771118164</c:v>
                </c:pt>
                <c:pt idx="116">
                  <c:v>13.5</c:v>
                </c:pt>
                <c:pt idx="117">
                  <c:v>13.5999984741211</c:v>
                </c:pt>
                <c:pt idx="118">
                  <c:v>13.70000076293945</c:v>
                </c:pt>
                <c:pt idx="119">
                  <c:v>13.79999923706055</c:v>
                </c:pt>
                <c:pt idx="120">
                  <c:v>13.89999771118164</c:v>
                </c:pt>
                <c:pt idx="121">
                  <c:v>14.0</c:v>
                </c:pt>
                <c:pt idx="122">
                  <c:v>14.0999984741211</c:v>
                </c:pt>
                <c:pt idx="123">
                  <c:v>14.20000076293945</c:v>
                </c:pt>
                <c:pt idx="124">
                  <c:v>14.29999923706055</c:v>
                </c:pt>
                <c:pt idx="125">
                  <c:v>14.39999771118164</c:v>
                </c:pt>
                <c:pt idx="126">
                  <c:v>14.5</c:v>
                </c:pt>
                <c:pt idx="127">
                  <c:v>14.5999984741211</c:v>
                </c:pt>
                <c:pt idx="128">
                  <c:v>14.70000076293945</c:v>
                </c:pt>
                <c:pt idx="129">
                  <c:v>14.79999923706055</c:v>
                </c:pt>
                <c:pt idx="130">
                  <c:v>14.89999771118164</c:v>
                </c:pt>
                <c:pt idx="131">
                  <c:v>15.0</c:v>
                </c:pt>
                <c:pt idx="132">
                  <c:v>15.0999984741211</c:v>
                </c:pt>
                <c:pt idx="133">
                  <c:v>15.20000076293945</c:v>
                </c:pt>
                <c:pt idx="134">
                  <c:v>15.29999923706055</c:v>
                </c:pt>
                <c:pt idx="135">
                  <c:v>15.39999771118164</c:v>
                </c:pt>
                <c:pt idx="136">
                  <c:v>15.5</c:v>
                </c:pt>
                <c:pt idx="137">
                  <c:v>15.5999984741211</c:v>
                </c:pt>
                <c:pt idx="138">
                  <c:v>15.70000076293945</c:v>
                </c:pt>
                <c:pt idx="139">
                  <c:v>15.79999923706055</c:v>
                </c:pt>
                <c:pt idx="140">
                  <c:v>15.89999771118164</c:v>
                </c:pt>
                <c:pt idx="141">
                  <c:v>16.0</c:v>
                </c:pt>
                <c:pt idx="142">
                  <c:v>16.09999847412109</c:v>
                </c:pt>
                <c:pt idx="143">
                  <c:v>16.20000076293945</c:v>
                </c:pt>
                <c:pt idx="144">
                  <c:v>16.29999923706054</c:v>
                </c:pt>
                <c:pt idx="145">
                  <c:v>16.39999771118164</c:v>
                </c:pt>
                <c:pt idx="146">
                  <c:v>16.5</c:v>
                </c:pt>
                <c:pt idx="147">
                  <c:v>16.59999847412109</c:v>
                </c:pt>
                <c:pt idx="148">
                  <c:v>16.70000076293945</c:v>
                </c:pt>
                <c:pt idx="149">
                  <c:v>16.79999923706054</c:v>
                </c:pt>
                <c:pt idx="150">
                  <c:v>16.89999771118164</c:v>
                </c:pt>
                <c:pt idx="151">
                  <c:v>17.0</c:v>
                </c:pt>
                <c:pt idx="152">
                  <c:v>17.09999847412109</c:v>
                </c:pt>
                <c:pt idx="153">
                  <c:v>17.20000076293945</c:v>
                </c:pt>
                <c:pt idx="154">
                  <c:v>17.29999923706054</c:v>
                </c:pt>
                <c:pt idx="155">
                  <c:v>17.39999771118164</c:v>
                </c:pt>
                <c:pt idx="156">
                  <c:v>17.5</c:v>
                </c:pt>
                <c:pt idx="157">
                  <c:v>17.59999847412109</c:v>
                </c:pt>
                <c:pt idx="158">
                  <c:v>17.70000076293945</c:v>
                </c:pt>
                <c:pt idx="159">
                  <c:v>17.79999923706054</c:v>
                </c:pt>
                <c:pt idx="160">
                  <c:v>17.89999771118164</c:v>
                </c:pt>
                <c:pt idx="161">
                  <c:v>18.0</c:v>
                </c:pt>
                <c:pt idx="162">
                  <c:v>18.09999847412109</c:v>
                </c:pt>
                <c:pt idx="163">
                  <c:v>18.20000076293945</c:v>
                </c:pt>
                <c:pt idx="164">
                  <c:v>18.29999923706054</c:v>
                </c:pt>
                <c:pt idx="165">
                  <c:v>18.39999771118164</c:v>
                </c:pt>
                <c:pt idx="166">
                  <c:v>18.5</c:v>
                </c:pt>
                <c:pt idx="167">
                  <c:v>18.59999847412109</c:v>
                </c:pt>
                <c:pt idx="168">
                  <c:v>18.70000076293945</c:v>
                </c:pt>
                <c:pt idx="169">
                  <c:v>18.79999923706054</c:v>
                </c:pt>
                <c:pt idx="170">
                  <c:v>18.89999771118164</c:v>
                </c:pt>
                <c:pt idx="171">
                  <c:v>19.0</c:v>
                </c:pt>
                <c:pt idx="172">
                  <c:v>19.09999847412109</c:v>
                </c:pt>
                <c:pt idx="173">
                  <c:v>19.20000076293945</c:v>
                </c:pt>
                <c:pt idx="174">
                  <c:v>19.29999923706054</c:v>
                </c:pt>
                <c:pt idx="175">
                  <c:v>19.39999771118164</c:v>
                </c:pt>
                <c:pt idx="176">
                  <c:v>19.5</c:v>
                </c:pt>
                <c:pt idx="177">
                  <c:v>19.59999847412109</c:v>
                </c:pt>
                <c:pt idx="178">
                  <c:v>19.70000076293945</c:v>
                </c:pt>
                <c:pt idx="179">
                  <c:v>19.79999923706054</c:v>
                </c:pt>
                <c:pt idx="180">
                  <c:v>19.89999771118164</c:v>
                </c:pt>
                <c:pt idx="181">
                  <c:v>20.0</c:v>
                </c:pt>
                <c:pt idx="182">
                  <c:v>20.09999847412109</c:v>
                </c:pt>
                <c:pt idx="183">
                  <c:v>20.20000076293945</c:v>
                </c:pt>
                <c:pt idx="184">
                  <c:v>20.29999923706054</c:v>
                </c:pt>
                <c:pt idx="185">
                  <c:v>20.39999771118164</c:v>
                </c:pt>
                <c:pt idx="186">
                  <c:v>20.5</c:v>
                </c:pt>
                <c:pt idx="187">
                  <c:v>20.59999847412109</c:v>
                </c:pt>
                <c:pt idx="188">
                  <c:v>20.70000076293945</c:v>
                </c:pt>
                <c:pt idx="189">
                  <c:v>20.79999923706054</c:v>
                </c:pt>
                <c:pt idx="190">
                  <c:v>20.89999771118164</c:v>
                </c:pt>
                <c:pt idx="191">
                  <c:v>21.0</c:v>
                </c:pt>
                <c:pt idx="192">
                  <c:v>21.09999847412109</c:v>
                </c:pt>
                <c:pt idx="193">
                  <c:v>21.20000076293945</c:v>
                </c:pt>
                <c:pt idx="194">
                  <c:v>21.29999923706054</c:v>
                </c:pt>
                <c:pt idx="195">
                  <c:v>21.39999771118164</c:v>
                </c:pt>
                <c:pt idx="196">
                  <c:v>21.5</c:v>
                </c:pt>
                <c:pt idx="197">
                  <c:v>21.59999847412109</c:v>
                </c:pt>
                <c:pt idx="198">
                  <c:v>21.70000076293945</c:v>
                </c:pt>
                <c:pt idx="199">
                  <c:v>21.79999923706054</c:v>
                </c:pt>
                <c:pt idx="200">
                  <c:v>21.89999771118164</c:v>
                </c:pt>
                <c:pt idx="201">
                  <c:v>22.0</c:v>
                </c:pt>
                <c:pt idx="202">
                  <c:v>22.09999847412109</c:v>
                </c:pt>
                <c:pt idx="203">
                  <c:v>22.20000076293945</c:v>
                </c:pt>
                <c:pt idx="204">
                  <c:v>22.29999923706054</c:v>
                </c:pt>
                <c:pt idx="205">
                  <c:v>22.39999771118164</c:v>
                </c:pt>
                <c:pt idx="206">
                  <c:v>22.5</c:v>
                </c:pt>
                <c:pt idx="207">
                  <c:v>22.59999847412109</c:v>
                </c:pt>
                <c:pt idx="208">
                  <c:v>22.70000076293945</c:v>
                </c:pt>
                <c:pt idx="209">
                  <c:v>22.79999923706054</c:v>
                </c:pt>
                <c:pt idx="210">
                  <c:v>22.89999771118164</c:v>
                </c:pt>
                <c:pt idx="211">
                  <c:v>23.0</c:v>
                </c:pt>
                <c:pt idx="212">
                  <c:v>23.09999847412109</c:v>
                </c:pt>
                <c:pt idx="213">
                  <c:v>23.20000076293945</c:v>
                </c:pt>
                <c:pt idx="214">
                  <c:v>23.29999923706054</c:v>
                </c:pt>
                <c:pt idx="215">
                  <c:v>23.39999771118164</c:v>
                </c:pt>
                <c:pt idx="216">
                  <c:v>23.5</c:v>
                </c:pt>
                <c:pt idx="217">
                  <c:v>23.59999847412109</c:v>
                </c:pt>
                <c:pt idx="218">
                  <c:v>23.70000076293945</c:v>
                </c:pt>
                <c:pt idx="219">
                  <c:v>23.79999923706054</c:v>
                </c:pt>
                <c:pt idx="220">
                  <c:v>23.89999771118164</c:v>
                </c:pt>
                <c:pt idx="221">
                  <c:v>24.0</c:v>
                </c:pt>
                <c:pt idx="222">
                  <c:v>24.09999847412109</c:v>
                </c:pt>
                <c:pt idx="223">
                  <c:v>24.20000076293945</c:v>
                </c:pt>
                <c:pt idx="224">
                  <c:v>24.29999923706054</c:v>
                </c:pt>
                <c:pt idx="225">
                  <c:v>24.39999771118164</c:v>
                </c:pt>
                <c:pt idx="226">
                  <c:v>24.49999618530273</c:v>
                </c:pt>
                <c:pt idx="227">
                  <c:v>24.60000228881836</c:v>
                </c:pt>
                <c:pt idx="228">
                  <c:v>24.70000076293945</c:v>
                </c:pt>
                <c:pt idx="229">
                  <c:v>24.79999923706054</c:v>
                </c:pt>
                <c:pt idx="230">
                  <c:v>24.89999771118164</c:v>
                </c:pt>
                <c:pt idx="231">
                  <c:v>24.99999618530273</c:v>
                </c:pt>
                <c:pt idx="232">
                  <c:v>25.10000228881836</c:v>
                </c:pt>
                <c:pt idx="233">
                  <c:v>25.20000076293945</c:v>
                </c:pt>
                <c:pt idx="234">
                  <c:v>25.29999923706054</c:v>
                </c:pt>
                <c:pt idx="235">
                  <c:v>25.39999771118164</c:v>
                </c:pt>
                <c:pt idx="236">
                  <c:v>25.49999618530273</c:v>
                </c:pt>
                <c:pt idx="237">
                  <c:v>25.60000228881836</c:v>
                </c:pt>
                <c:pt idx="238">
                  <c:v>25.70000076293945</c:v>
                </c:pt>
                <c:pt idx="239">
                  <c:v>25.79999923706054</c:v>
                </c:pt>
                <c:pt idx="240">
                  <c:v>25.89999771118164</c:v>
                </c:pt>
                <c:pt idx="241">
                  <c:v>25.99999618530273</c:v>
                </c:pt>
                <c:pt idx="242">
                  <c:v>26.10000228881836</c:v>
                </c:pt>
                <c:pt idx="243">
                  <c:v>26.20000076293945</c:v>
                </c:pt>
                <c:pt idx="244">
                  <c:v>26.29999923706054</c:v>
                </c:pt>
                <c:pt idx="245">
                  <c:v>26.39999771118164</c:v>
                </c:pt>
                <c:pt idx="246">
                  <c:v>26.49999618530273</c:v>
                </c:pt>
                <c:pt idx="247">
                  <c:v>26.60000228881836</c:v>
                </c:pt>
                <c:pt idx="248">
                  <c:v>26.70000076293945</c:v>
                </c:pt>
                <c:pt idx="249">
                  <c:v>26.79999923706054</c:v>
                </c:pt>
                <c:pt idx="250">
                  <c:v>26.89999771118164</c:v>
                </c:pt>
                <c:pt idx="251">
                  <c:v>26.99999618530273</c:v>
                </c:pt>
                <c:pt idx="252">
                  <c:v>27.10000228881836</c:v>
                </c:pt>
                <c:pt idx="253">
                  <c:v>27.20000076293945</c:v>
                </c:pt>
                <c:pt idx="254">
                  <c:v>27.29999923706054</c:v>
                </c:pt>
                <c:pt idx="255">
                  <c:v>27.39999771118164</c:v>
                </c:pt>
                <c:pt idx="256">
                  <c:v>27.49999618530273</c:v>
                </c:pt>
                <c:pt idx="257">
                  <c:v>27.60000228881836</c:v>
                </c:pt>
                <c:pt idx="258">
                  <c:v>27.70000076293945</c:v>
                </c:pt>
                <c:pt idx="259">
                  <c:v>27.79999923706054</c:v>
                </c:pt>
                <c:pt idx="260">
                  <c:v>27.89999771118164</c:v>
                </c:pt>
                <c:pt idx="261">
                  <c:v>27.99999618530273</c:v>
                </c:pt>
                <c:pt idx="262">
                  <c:v>28.10000228881836</c:v>
                </c:pt>
                <c:pt idx="263">
                  <c:v>28.20000076293945</c:v>
                </c:pt>
                <c:pt idx="264">
                  <c:v>28.29999923706054</c:v>
                </c:pt>
                <c:pt idx="265">
                  <c:v>28.39999771118164</c:v>
                </c:pt>
                <c:pt idx="266">
                  <c:v>28.49999618530273</c:v>
                </c:pt>
                <c:pt idx="267">
                  <c:v>28.60000228881836</c:v>
                </c:pt>
                <c:pt idx="268">
                  <c:v>28.70000076293945</c:v>
                </c:pt>
                <c:pt idx="269">
                  <c:v>28.79999923706054</c:v>
                </c:pt>
                <c:pt idx="270">
                  <c:v>28.89999771118164</c:v>
                </c:pt>
                <c:pt idx="271">
                  <c:v>28.99999618530273</c:v>
                </c:pt>
                <c:pt idx="272">
                  <c:v>29.10000228881836</c:v>
                </c:pt>
                <c:pt idx="273">
                  <c:v>29.20000076293945</c:v>
                </c:pt>
                <c:pt idx="274">
                  <c:v>29.29999923706054</c:v>
                </c:pt>
                <c:pt idx="275">
                  <c:v>29.39999771118164</c:v>
                </c:pt>
                <c:pt idx="276">
                  <c:v>29.49999618530273</c:v>
                </c:pt>
                <c:pt idx="277">
                  <c:v>29.60000228881836</c:v>
                </c:pt>
                <c:pt idx="278">
                  <c:v>29.70000076293945</c:v>
                </c:pt>
                <c:pt idx="279">
                  <c:v>29.79999923706054</c:v>
                </c:pt>
                <c:pt idx="280">
                  <c:v>29.89999771118164</c:v>
                </c:pt>
                <c:pt idx="281">
                  <c:v>29.99999618530273</c:v>
                </c:pt>
                <c:pt idx="282">
                  <c:v>30.10000228881836</c:v>
                </c:pt>
                <c:pt idx="283">
                  <c:v>30.20000076293945</c:v>
                </c:pt>
                <c:pt idx="284">
                  <c:v>30.29999923706054</c:v>
                </c:pt>
                <c:pt idx="285">
                  <c:v>30.39999771118164</c:v>
                </c:pt>
                <c:pt idx="286">
                  <c:v>30.49999618530273</c:v>
                </c:pt>
                <c:pt idx="287">
                  <c:v>30.60000228881836</c:v>
                </c:pt>
                <c:pt idx="288">
                  <c:v>30.70000076293945</c:v>
                </c:pt>
                <c:pt idx="289">
                  <c:v>30.79999923706054</c:v>
                </c:pt>
                <c:pt idx="290">
                  <c:v>30.89999771118164</c:v>
                </c:pt>
                <c:pt idx="291">
                  <c:v>30.99999618530273</c:v>
                </c:pt>
                <c:pt idx="292">
                  <c:v>31.10000228881836</c:v>
                </c:pt>
                <c:pt idx="293">
                  <c:v>31.20000076293945</c:v>
                </c:pt>
                <c:pt idx="294">
                  <c:v>31.29999923706054</c:v>
                </c:pt>
                <c:pt idx="295">
                  <c:v>31.39999771118164</c:v>
                </c:pt>
                <c:pt idx="296">
                  <c:v>31.49999618530273</c:v>
                </c:pt>
                <c:pt idx="297">
                  <c:v>31.60000228881836</c:v>
                </c:pt>
                <c:pt idx="298">
                  <c:v>31.70000076293945</c:v>
                </c:pt>
                <c:pt idx="299">
                  <c:v>31.79999923706054</c:v>
                </c:pt>
                <c:pt idx="300">
                  <c:v>31.89999771118164</c:v>
                </c:pt>
                <c:pt idx="301">
                  <c:v>31.99999618530273</c:v>
                </c:pt>
                <c:pt idx="302">
                  <c:v>32.10000228881836</c:v>
                </c:pt>
                <c:pt idx="303">
                  <c:v>32.20000076293945</c:v>
                </c:pt>
                <c:pt idx="304">
                  <c:v>32.29999923706055</c:v>
                </c:pt>
                <c:pt idx="305">
                  <c:v>32.39999771118164</c:v>
                </c:pt>
                <c:pt idx="306">
                  <c:v>32.49999618530273</c:v>
                </c:pt>
                <c:pt idx="307">
                  <c:v>32.60000228881836</c:v>
                </c:pt>
                <c:pt idx="308">
                  <c:v>32.70000076293945</c:v>
                </c:pt>
                <c:pt idx="309">
                  <c:v>32.79999923706055</c:v>
                </c:pt>
                <c:pt idx="310">
                  <c:v>32.89999771118164</c:v>
                </c:pt>
                <c:pt idx="311">
                  <c:v>32.99999618530273</c:v>
                </c:pt>
                <c:pt idx="312">
                  <c:v>33.10000228881836</c:v>
                </c:pt>
                <c:pt idx="313">
                  <c:v>33.20000076293945</c:v>
                </c:pt>
                <c:pt idx="314">
                  <c:v>33.29999923706055</c:v>
                </c:pt>
                <c:pt idx="315">
                  <c:v>33.39999771118164</c:v>
                </c:pt>
                <c:pt idx="316">
                  <c:v>33.49999618530273</c:v>
                </c:pt>
                <c:pt idx="317">
                  <c:v>33.60000228881836</c:v>
                </c:pt>
                <c:pt idx="318">
                  <c:v>33.70000076293945</c:v>
                </c:pt>
                <c:pt idx="319">
                  <c:v>33.79999923706055</c:v>
                </c:pt>
                <c:pt idx="320">
                  <c:v>33.89999771118164</c:v>
                </c:pt>
                <c:pt idx="321">
                  <c:v>33.99999618530273</c:v>
                </c:pt>
                <c:pt idx="322">
                  <c:v>34.10000228881836</c:v>
                </c:pt>
                <c:pt idx="323">
                  <c:v>34.20000076293945</c:v>
                </c:pt>
                <c:pt idx="324">
                  <c:v>34.29999923706055</c:v>
                </c:pt>
                <c:pt idx="325">
                  <c:v>34.39999771118164</c:v>
                </c:pt>
                <c:pt idx="326">
                  <c:v>34.49999618530273</c:v>
                </c:pt>
                <c:pt idx="327">
                  <c:v>34.60000228881836</c:v>
                </c:pt>
                <c:pt idx="328">
                  <c:v>34.70000076293945</c:v>
                </c:pt>
                <c:pt idx="329">
                  <c:v>34.79999923706055</c:v>
                </c:pt>
                <c:pt idx="330">
                  <c:v>34.89999771118164</c:v>
                </c:pt>
                <c:pt idx="331">
                  <c:v>34.99999618530273</c:v>
                </c:pt>
                <c:pt idx="332">
                  <c:v>35.10000228881836</c:v>
                </c:pt>
                <c:pt idx="333">
                  <c:v>35.20000076293945</c:v>
                </c:pt>
                <c:pt idx="334">
                  <c:v>35.29999923706055</c:v>
                </c:pt>
                <c:pt idx="335">
                  <c:v>35.39999771118164</c:v>
                </c:pt>
                <c:pt idx="336">
                  <c:v>35.49999618530273</c:v>
                </c:pt>
                <c:pt idx="337">
                  <c:v>35.60000228881836</c:v>
                </c:pt>
                <c:pt idx="338">
                  <c:v>35.70000076293945</c:v>
                </c:pt>
                <c:pt idx="339">
                  <c:v>35.79999923706055</c:v>
                </c:pt>
                <c:pt idx="340">
                  <c:v>35.89999771118164</c:v>
                </c:pt>
                <c:pt idx="341">
                  <c:v>35.99999618530273</c:v>
                </c:pt>
                <c:pt idx="342">
                  <c:v>36.10000228881836</c:v>
                </c:pt>
                <c:pt idx="343">
                  <c:v>36.20000076293945</c:v>
                </c:pt>
                <c:pt idx="344">
                  <c:v>36.29999923706055</c:v>
                </c:pt>
                <c:pt idx="345">
                  <c:v>36.39999771118164</c:v>
                </c:pt>
                <c:pt idx="346">
                  <c:v>36.49999618530273</c:v>
                </c:pt>
                <c:pt idx="347">
                  <c:v>36.60000228881836</c:v>
                </c:pt>
                <c:pt idx="348">
                  <c:v>36.70000076293945</c:v>
                </c:pt>
                <c:pt idx="349">
                  <c:v>36.79999923706055</c:v>
                </c:pt>
                <c:pt idx="350">
                  <c:v>36.89999771118164</c:v>
                </c:pt>
                <c:pt idx="351">
                  <c:v>36.99999618530273</c:v>
                </c:pt>
                <c:pt idx="352">
                  <c:v>37.10000228881836</c:v>
                </c:pt>
                <c:pt idx="353">
                  <c:v>37.20000076293945</c:v>
                </c:pt>
                <c:pt idx="354">
                  <c:v>37.29999923706055</c:v>
                </c:pt>
                <c:pt idx="355">
                  <c:v>37.39999771118164</c:v>
                </c:pt>
                <c:pt idx="356">
                  <c:v>37.49999618530273</c:v>
                </c:pt>
                <c:pt idx="357">
                  <c:v>37.60000228881836</c:v>
                </c:pt>
                <c:pt idx="358">
                  <c:v>37.70000076293945</c:v>
                </c:pt>
                <c:pt idx="359">
                  <c:v>37.79999923706055</c:v>
                </c:pt>
                <c:pt idx="360">
                  <c:v>37.89999771118164</c:v>
                </c:pt>
                <c:pt idx="361">
                  <c:v>37.99999618530273</c:v>
                </c:pt>
                <c:pt idx="362">
                  <c:v>38.10000228881836</c:v>
                </c:pt>
                <c:pt idx="363">
                  <c:v>38.20000076293945</c:v>
                </c:pt>
                <c:pt idx="364">
                  <c:v>38.29999923706055</c:v>
                </c:pt>
                <c:pt idx="365">
                  <c:v>38.39999771118164</c:v>
                </c:pt>
                <c:pt idx="366">
                  <c:v>38.49999618530273</c:v>
                </c:pt>
                <c:pt idx="367">
                  <c:v>38.60000228881836</c:v>
                </c:pt>
                <c:pt idx="368">
                  <c:v>38.70000076293945</c:v>
                </c:pt>
                <c:pt idx="369">
                  <c:v>38.79999923706055</c:v>
                </c:pt>
                <c:pt idx="370">
                  <c:v>38.89999771118164</c:v>
                </c:pt>
                <c:pt idx="371">
                  <c:v>38.99999618530273</c:v>
                </c:pt>
                <c:pt idx="372">
                  <c:v>39.10000228881836</c:v>
                </c:pt>
                <c:pt idx="373">
                  <c:v>39.20000076293945</c:v>
                </c:pt>
                <c:pt idx="374">
                  <c:v>39.29999923706055</c:v>
                </c:pt>
                <c:pt idx="375">
                  <c:v>39.39999771118164</c:v>
                </c:pt>
                <c:pt idx="376">
                  <c:v>39.49999618530273</c:v>
                </c:pt>
                <c:pt idx="377">
                  <c:v>39.60000228881836</c:v>
                </c:pt>
                <c:pt idx="378">
                  <c:v>39.70000076293945</c:v>
                </c:pt>
                <c:pt idx="379">
                  <c:v>39.79999923706055</c:v>
                </c:pt>
                <c:pt idx="380">
                  <c:v>39.89999771118164</c:v>
                </c:pt>
                <c:pt idx="381">
                  <c:v>39.99999618530273</c:v>
                </c:pt>
                <c:pt idx="382">
                  <c:v>40.10000228881836</c:v>
                </c:pt>
                <c:pt idx="383">
                  <c:v>40.20000076293945</c:v>
                </c:pt>
                <c:pt idx="384">
                  <c:v>40.29999923706055</c:v>
                </c:pt>
                <c:pt idx="385">
                  <c:v>40.39999771118164</c:v>
                </c:pt>
                <c:pt idx="386">
                  <c:v>40.49999618530273</c:v>
                </c:pt>
                <c:pt idx="387">
                  <c:v>40.60000228881836</c:v>
                </c:pt>
                <c:pt idx="388">
                  <c:v>40.70000076293945</c:v>
                </c:pt>
                <c:pt idx="389">
                  <c:v>40.79999923706055</c:v>
                </c:pt>
                <c:pt idx="390">
                  <c:v>40.89999771118164</c:v>
                </c:pt>
                <c:pt idx="391">
                  <c:v>40.99999618530273</c:v>
                </c:pt>
                <c:pt idx="392">
                  <c:v>41.10000228881836</c:v>
                </c:pt>
                <c:pt idx="393">
                  <c:v>41.20000076293945</c:v>
                </c:pt>
                <c:pt idx="394">
                  <c:v>41.29999923706055</c:v>
                </c:pt>
                <c:pt idx="395">
                  <c:v>41.39999771118164</c:v>
                </c:pt>
                <c:pt idx="396">
                  <c:v>41.49999618530273</c:v>
                </c:pt>
                <c:pt idx="397">
                  <c:v>41.60000228881836</c:v>
                </c:pt>
                <c:pt idx="398">
                  <c:v>41.70000076293945</c:v>
                </c:pt>
                <c:pt idx="399">
                  <c:v>41.79999923706055</c:v>
                </c:pt>
                <c:pt idx="400">
                  <c:v>41.89999771118164</c:v>
                </c:pt>
                <c:pt idx="401">
                  <c:v>41.99999618530273</c:v>
                </c:pt>
                <c:pt idx="402">
                  <c:v>42.10000228881836</c:v>
                </c:pt>
                <c:pt idx="403">
                  <c:v>42.20000076293945</c:v>
                </c:pt>
                <c:pt idx="404">
                  <c:v>42.29999923706055</c:v>
                </c:pt>
                <c:pt idx="405">
                  <c:v>42.39999771118164</c:v>
                </c:pt>
                <c:pt idx="406">
                  <c:v>42.49999618530273</c:v>
                </c:pt>
                <c:pt idx="407">
                  <c:v>42.60000228881836</c:v>
                </c:pt>
                <c:pt idx="408">
                  <c:v>42.70000076293945</c:v>
                </c:pt>
                <c:pt idx="409">
                  <c:v>42.79999923706055</c:v>
                </c:pt>
                <c:pt idx="410">
                  <c:v>42.89999771118164</c:v>
                </c:pt>
                <c:pt idx="411">
                  <c:v>42.99999618530273</c:v>
                </c:pt>
                <c:pt idx="412">
                  <c:v>43.10000228881836</c:v>
                </c:pt>
                <c:pt idx="413">
                  <c:v>43.20000076293945</c:v>
                </c:pt>
                <c:pt idx="414">
                  <c:v>43.29999923706055</c:v>
                </c:pt>
                <c:pt idx="415">
                  <c:v>43.39999771118164</c:v>
                </c:pt>
                <c:pt idx="416">
                  <c:v>43.49999618530273</c:v>
                </c:pt>
                <c:pt idx="417">
                  <c:v>43.60000228881836</c:v>
                </c:pt>
                <c:pt idx="418">
                  <c:v>43.70000076293945</c:v>
                </c:pt>
                <c:pt idx="419">
                  <c:v>43.79999923706055</c:v>
                </c:pt>
                <c:pt idx="420">
                  <c:v>43.89999771118164</c:v>
                </c:pt>
                <c:pt idx="421">
                  <c:v>43.99999618530273</c:v>
                </c:pt>
                <c:pt idx="422">
                  <c:v>44.10000228881836</c:v>
                </c:pt>
                <c:pt idx="423">
                  <c:v>44.20000076293945</c:v>
                </c:pt>
                <c:pt idx="424">
                  <c:v>44.29999923706055</c:v>
                </c:pt>
                <c:pt idx="425">
                  <c:v>44.39999771118164</c:v>
                </c:pt>
                <c:pt idx="426">
                  <c:v>44.49999618530273</c:v>
                </c:pt>
                <c:pt idx="427">
                  <c:v>44.60000228881836</c:v>
                </c:pt>
                <c:pt idx="428">
                  <c:v>44.70000076293945</c:v>
                </c:pt>
                <c:pt idx="429">
                  <c:v>44.79999923706055</c:v>
                </c:pt>
                <c:pt idx="430">
                  <c:v>44.89999771118164</c:v>
                </c:pt>
                <c:pt idx="431">
                  <c:v>44.99999618530273</c:v>
                </c:pt>
                <c:pt idx="432">
                  <c:v>45.10000228881836</c:v>
                </c:pt>
                <c:pt idx="433">
                  <c:v>45.20000076293945</c:v>
                </c:pt>
                <c:pt idx="434">
                  <c:v>45.29999923706055</c:v>
                </c:pt>
                <c:pt idx="435">
                  <c:v>45.39999771118164</c:v>
                </c:pt>
                <c:pt idx="436">
                  <c:v>45.49999618530273</c:v>
                </c:pt>
                <c:pt idx="437">
                  <c:v>45.60000228881836</c:v>
                </c:pt>
                <c:pt idx="438">
                  <c:v>45.70000076293945</c:v>
                </c:pt>
                <c:pt idx="439">
                  <c:v>45.79999923706055</c:v>
                </c:pt>
                <c:pt idx="440">
                  <c:v>45.89999771118164</c:v>
                </c:pt>
                <c:pt idx="441">
                  <c:v>45.99999618530273</c:v>
                </c:pt>
                <c:pt idx="442">
                  <c:v>46.10000228881836</c:v>
                </c:pt>
                <c:pt idx="443">
                  <c:v>46.20000076293945</c:v>
                </c:pt>
                <c:pt idx="444">
                  <c:v>46.29999923706055</c:v>
                </c:pt>
                <c:pt idx="445">
                  <c:v>46.39999771118164</c:v>
                </c:pt>
                <c:pt idx="446">
                  <c:v>46.49999618530273</c:v>
                </c:pt>
                <c:pt idx="447">
                  <c:v>46.60000228881836</c:v>
                </c:pt>
                <c:pt idx="448">
                  <c:v>46.70000076293945</c:v>
                </c:pt>
                <c:pt idx="449">
                  <c:v>46.79999923706055</c:v>
                </c:pt>
                <c:pt idx="450">
                  <c:v>46.89999771118164</c:v>
                </c:pt>
                <c:pt idx="451">
                  <c:v>46.99999618530273</c:v>
                </c:pt>
                <c:pt idx="452">
                  <c:v>47.10000228881836</c:v>
                </c:pt>
                <c:pt idx="453">
                  <c:v>47.20000076293945</c:v>
                </c:pt>
                <c:pt idx="454">
                  <c:v>47.29999923706055</c:v>
                </c:pt>
                <c:pt idx="455">
                  <c:v>47.39999771118164</c:v>
                </c:pt>
                <c:pt idx="456">
                  <c:v>47.49999618530273</c:v>
                </c:pt>
                <c:pt idx="457">
                  <c:v>47.60000228881836</c:v>
                </c:pt>
                <c:pt idx="458">
                  <c:v>47.70000076293945</c:v>
                </c:pt>
                <c:pt idx="459">
                  <c:v>47.79999923706055</c:v>
                </c:pt>
                <c:pt idx="460">
                  <c:v>47.89999771118164</c:v>
                </c:pt>
                <c:pt idx="461">
                  <c:v>47.99999618530273</c:v>
                </c:pt>
                <c:pt idx="462">
                  <c:v>48.10000228881836</c:v>
                </c:pt>
                <c:pt idx="463">
                  <c:v>48.20000076293945</c:v>
                </c:pt>
                <c:pt idx="464">
                  <c:v>48.29999923706055</c:v>
                </c:pt>
                <c:pt idx="465">
                  <c:v>48.39999771118164</c:v>
                </c:pt>
                <c:pt idx="466">
                  <c:v>48.49999618530273</c:v>
                </c:pt>
                <c:pt idx="467">
                  <c:v>48.60000228881836</c:v>
                </c:pt>
                <c:pt idx="468">
                  <c:v>48.70000076293945</c:v>
                </c:pt>
                <c:pt idx="469">
                  <c:v>48.79999923706055</c:v>
                </c:pt>
                <c:pt idx="470">
                  <c:v>48.89999771118164</c:v>
                </c:pt>
                <c:pt idx="471">
                  <c:v>48.99999618530273</c:v>
                </c:pt>
                <c:pt idx="472">
                  <c:v>49.10000228881836</c:v>
                </c:pt>
                <c:pt idx="473">
                  <c:v>49.20000076293945</c:v>
                </c:pt>
                <c:pt idx="474">
                  <c:v>49.29999923706055</c:v>
                </c:pt>
                <c:pt idx="475">
                  <c:v>49.39999771118164</c:v>
                </c:pt>
                <c:pt idx="476">
                  <c:v>49.49999618530273</c:v>
                </c:pt>
                <c:pt idx="477">
                  <c:v>49.60000228881836</c:v>
                </c:pt>
                <c:pt idx="478">
                  <c:v>49.70000076293945</c:v>
                </c:pt>
                <c:pt idx="479">
                  <c:v>49.79999923706055</c:v>
                </c:pt>
                <c:pt idx="480">
                  <c:v>49.89999771118164</c:v>
                </c:pt>
                <c:pt idx="481">
                  <c:v>49.99999618530273</c:v>
                </c:pt>
                <c:pt idx="482">
                  <c:v>50.10000228881836</c:v>
                </c:pt>
                <c:pt idx="483">
                  <c:v>50.20000076293945</c:v>
                </c:pt>
                <c:pt idx="484">
                  <c:v>50.29999923706055</c:v>
                </c:pt>
                <c:pt idx="485">
                  <c:v>50.39999771118164</c:v>
                </c:pt>
                <c:pt idx="486">
                  <c:v>50.49999618530273</c:v>
                </c:pt>
                <c:pt idx="487">
                  <c:v>50.60000228881836</c:v>
                </c:pt>
                <c:pt idx="488">
                  <c:v>50.70000076293945</c:v>
                </c:pt>
                <c:pt idx="489">
                  <c:v>50.79999923706055</c:v>
                </c:pt>
                <c:pt idx="490">
                  <c:v>50.89999771118164</c:v>
                </c:pt>
                <c:pt idx="491">
                  <c:v>50.99999618530273</c:v>
                </c:pt>
                <c:pt idx="492">
                  <c:v>51.10000228881836</c:v>
                </c:pt>
                <c:pt idx="493">
                  <c:v>51.20000076293945</c:v>
                </c:pt>
                <c:pt idx="494">
                  <c:v>51.29999923706055</c:v>
                </c:pt>
                <c:pt idx="495">
                  <c:v>51.39999771118164</c:v>
                </c:pt>
                <c:pt idx="496">
                  <c:v>51.49999618530273</c:v>
                </c:pt>
                <c:pt idx="497">
                  <c:v>51.60000228881836</c:v>
                </c:pt>
                <c:pt idx="498">
                  <c:v>51.70000076293945</c:v>
                </c:pt>
                <c:pt idx="499">
                  <c:v>51.79999923706055</c:v>
                </c:pt>
                <c:pt idx="500">
                  <c:v>51.89999771118164</c:v>
                </c:pt>
                <c:pt idx="501">
                  <c:v>51.99999618530273</c:v>
                </c:pt>
                <c:pt idx="502">
                  <c:v>52.10000228881836</c:v>
                </c:pt>
                <c:pt idx="503">
                  <c:v>52.20000076293945</c:v>
                </c:pt>
                <c:pt idx="504">
                  <c:v>52.29999923706055</c:v>
                </c:pt>
                <c:pt idx="505">
                  <c:v>52.39999771118164</c:v>
                </c:pt>
                <c:pt idx="506">
                  <c:v>52.49999618530273</c:v>
                </c:pt>
                <c:pt idx="507">
                  <c:v>52.60000228881836</c:v>
                </c:pt>
                <c:pt idx="508">
                  <c:v>52.70000076293945</c:v>
                </c:pt>
                <c:pt idx="509">
                  <c:v>52.79999923706055</c:v>
                </c:pt>
                <c:pt idx="510">
                  <c:v>52.89999771118164</c:v>
                </c:pt>
                <c:pt idx="511">
                  <c:v>52.99999618530273</c:v>
                </c:pt>
                <c:pt idx="512">
                  <c:v>53.10000228881836</c:v>
                </c:pt>
                <c:pt idx="513">
                  <c:v>53.20000076293945</c:v>
                </c:pt>
                <c:pt idx="514">
                  <c:v>53.29999923706055</c:v>
                </c:pt>
                <c:pt idx="515">
                  <c:v>53.39999771118164</c:v>
                </c:pt>
                <c:pt idx="516">
                  <c:v>53.49999618530273</c:v>
                </c:pt>
                <c:pt idx="517">
                  <c:v>53.60000228881836</c:v>
                </c:pt>
                <c:pt idx="518">
                  <c:v>53.70000076293945</c:v>
                </c:pt>
                <c:pt idx="519">
                  <c:v>53.79999923706055</c:v>
                </c:pt>
                <c:pt idx="520">
                  <c:v>53.89999771118164</c:v>
                </c:pt>
                <c:pt idx="521">
                  <c:v>53.99999618530273</c:v>
                </c:pt>
                <c:pt idx="522">
                  <c:v>54.10000228881836</c:v>
                </c:pt>
                <c:pt idx="523">
                  <c:v>54.20000076293945</c:v>
                </c:pt>
                <c:pt idx="524">
                  <c:v>54.29999923706055</c:v>
                </c:pt>
                <c:pt idx="525">
                  <c:v>54.39999771118164</c:v>
                </c:pt>
                <c:pt idx="526">
                  <c:v>54.49999618530273</c:v>
                </c:pt>
                <c:pt idx="527">
                  <c:v>54.60000228881836</c:v>
                </c:pt>
                <c:pt idx="528">
                  <c:v>54.70000076293945</c:v>
                </c:pt>
                <c:pt idx="529">
                  <c:v>54.79999923706055</c:v>
                </c:pt>
                <c:pt idx="530">
                  <c:v>54.89999771118164</c:v>
                </c:pt>
                <c:pt idx="531">
                  <c:v>54.99999618530273</c:v>
                </c:pt>
                <c:pt idx="532">
                  <c:v>55.10000228881836</c:v>
                </c:pt>
                <c:pt idx="533">
                  <c:v>55.20000076293945</c:v>
                </c:pt>
                <c:pt idx="534">
                  <c:v>55.29999923706055</c:v>
                </c:pt>
                <c:pt idx="535">
                  <c:v>55.39999771118164</c:v>
                </c:pt>
                <c:pt idx="536">
                  <c:v>55.49999618530273</c:v>
                </c:pt>
                <c:pt idx="537">
                  <c:v>55.60000228881836</c:v>
                </c:pt>
                <c:pt idx="538">
                  <c:v>55.70000076293945</c:v>
                </c:pt>
                <c:pt idx="539">
                  <c:v>55.79999923706055</c:v>
                </c:pt>
                <c:pt idx="540">
                  <c:v>55.89999771118164</c:v>
                </c:pt>
                <c:pt idx="541">
                  <c:v>55.99999618530273</c:v>
                </c:pt>
                <c:pt idx="542">
                  <c:v>56.10000228881836</c:v>
                </c:pt>
                <c:pt idx="543">
                  <c:v>56.20000076293945</c:v>
                </c:pt>
                <c:pt idx="544">
                  <c:v>56.29999923706055</c:v>
                </c:pt>
                <c:pt idx="545">
                  <c:v>56.39999771118164</c:v>
                </c:pt>
                <c:pt idx="546">
                  <c:v>56.49999618530273</c:v>
                </c:pt>
                <c:pt idx="547">
                  <c:v>56.60000228881836</c:v>
                </c:pt>
                <c:pt idx="548">
                  <c:v>56.70000076293945</c:v>
                </c:pt>
                <c:pt idx="549">
                  <c:v>56.79999923706055</c:v>
                </c:pt>
                <c:pt idx="550">
                  <c:v>56.89999771118164</c:v>
                </c:pt>
                <c:pt idx="551">
                  <c:v>56.99999618530273</c:v>
                </c:pt>
                <c:pt idx="552">
                  <c:v>57.10000228881836</c:v>
                </c:pt>
                <c:pt idx="553">
                  <c:v>57.20000076293945</c:v>
                </c:pt>
                <c:pt idx="554">
                  <c:v>57.29999923706055</c:v>
                </c:pt>
                <c:pt idx="555">
                  <c:v>57.39999771118164</c:v>
                </c:pt>
                <c:pt idx="556">
                  <c:v>57.49999618530273</c:v>
                </c:pt>
                <c:pt idx="557">
                  <c:v>57.60000228881836</c:v>
                </c:pt>
                <c:pt idx="558">
                  <c:v>57.70000076293945</c:v>
                </c:pt>
                <c:pt idx="559">
                  <c:v>57.79999923706055</c:v>
                </c:pt>
                <c:pt idx="560">
                  <c:v>57.89999771118164</c:v>
                </c:pt>
                <c:pt idx="561">
                  <c:v>57.99999618530273</c:v>
                </c:pt>
                <c:pt idx="562">
                  <c:v>58.10000228881836</c:v>
                </c:pt>
                <c:pt idx="563">
                  <c:v>58.20000076293945</c:v>
                </c:pt>
                <c:pt idx="564">
                  <c:v>58.29999923706055</c:v>
                </c:pt>
                <c:pt idx="565">
                  <c:v>58.39999771118164</c:v>
                </c:pt>
                <c:pt idx="566">
                  <c:v>58.49999618530273</c:v>
                </c:pt>
                <c:pt idx="567">
                  <c:v>58.60000228881836</c:v>
                </c:pt>
                <c:pt idx="568">
                  <c:v>58.70000076293945</c:v>
                </c:pt>
                <c:pt idx="569">
                  <c:v>58.79999923706055</c:v>
                </c:pt>
                <c:pt idx="570">
                  <c:v>58.89999771118164</c:v>
                </c:pt>
                <c:pt idx="571">
                  <c:v>58.99999618530273</c:v>
                </c:pt>
                <c:pt idx="572">
                  <c:v>59.10000228881836</c:v>
                </c:pt>
                <c:pt idx="573">
                  <c:v>59.20000076293945</c:v>
                </c:pt>
                <c:pt idx="574">
                  <c:v>59.29999923706055</c:v>
                </c:pt>
                <c:pt idx="575">
                  <c:v>59.39999771118164</c:v>
                </c:pt>
                <c:pt idx="576">
                  <c:v>59.49999618530273</c:v>
                </c:pt>
                <c:pt idx="577">
                  <c:v>59.60000228881836</c:v>
                </c:pt>
                <c:pt idx="578">
                  <c:v>59.70000076293945</c:v>
                </c:pt>
                <c:pt idx="579">
                  <c:v>59.79999923706055</c:v>
                </c:pt>
                <c:pt idx="580">
                  <c:v>59.89999771118164</c:v>
                </c:pt>
                <c:pt idx="581">
                  <c:v>59.99999618530273</c:v>
                </c:pt>
                <c:pt idx="582">
                  <c:v>60.10000228881836</c:v>
                </c:pt>
                <c:pt idx="583">
                  <c:v>60.20000076293945</c:v>
                </c:pt>
                <c:pt idx="584">
                  <c:v>60.29999923706055</c:v>
                </c:pt>
                <c:pt idx="585">
                  <c:v>60.39999771118164</c:v>
                </c:pt>
                <c:pt idx="586">
                  <c:v>60.49999618530273</c:v>
                </c:pt>
                <c:pt idx="587">
                  <c:v>60.60000228881836</c:v>
                </c:pt>
                <c:pt idx="588">
                  <c:v>60.70000076293945</c:v>
                </c:pt>
                <c:pt idx="589">
                  <c:v>60.79999923706055</c:v>
                </c:pt>
                <c:pt idx="590">
                  <c:v>60.89999771118164</c:v>
                </c:pt>
                <c:pt idx="591">
                  <c:v>60.99999618530273</c:v>
                </c:pt>
                <c:pt idx="592">
                  <c:v>61.10000228881836</c:v>
                </c:pt>
                <c:pt idx="593">
                  <c:v>61.20000076293945</c:v>
                </c:pt>
                <c:pt idx="594">
                  <c:v>61.29999923706055</c:v>
                </c:pt>
                <c:pt idx="595">
                  <c:v>61.39999771118164</c:v>
                </c:pt>
                <c:pt idx="596">
                  <c:v>61.49999618530273</c:v>
                </c:pt>
                <c:pt idx="597">
                  <c:v>61.60000228881836</c:v>
                </c:pt>
                <c:pt idx="598">
                  <c:v>61.70000076293945</c:v>
                </c:pt>
                <c:pt idx="599">
                  <c:v>61.79999923706055</c:v>
                </c:pt>
                <c:pt idx="600">
                  <c:v>61.89999771118164</c:v>
                </c:pt>
                <c:pt idx="601">
                  <c:v>61.99999618530273</c:v>
                </c:pt>
                <c:pt idx="602">
                  <c:v>62.10000228881836</c:v>
                </c:pt>
                <c:pt idx="603">
                  <c:v>62.20000076293945</c:v>
                </c:pt>
                <c:pt idx="604">
                  <c:v>62.29999923706055</c:v>
                </c:pt>
                <c:pt idx="605">
                  <c:v>62.39999771118164</c:v>
                </c:pt>
                <c:pt idx="606">
                  <c:v>62.49999618530273</c:v>
                </c:pt>
                <c:pt idx="607">
                  <c:v>62.60000228881836</c:v>
                </c:pt>
                <c:pt idx="608">
                  <c:v>62.70000076293945</c:v>
                </c:pt>
                <c:pt idx="609">
                  <c:v>62.79999923706055</c:v>
                </c:pt>
                <c:pt idx="610">
                  <c:v>62.89999771118164</c:v>
                </c:pt>
                <c:pt idx="611">
                  <c:v>62.99999618530273</c:v>
                </c:pt>
                <c:pt idx="612">
                  <c:v>63.10000228881836</c:v>
                </c:pt>
                <c:pt idx="613">
                  <c:v>63.20000076293945</c:v>
                </c:pt>
                <c:pt idx="614">
                  <c:v>63.29999923706055</c:v>
                </c:pt>
                <c:pt idx="615">
                  <c:v>63.39999771118164</c:v>
                </c:pt>
                <c:pt idx="616">
                  <c:v>63.49999618530273</c:v>
                </c:pt>
                <c:pt idx="617">
                  <c:v>63.60000228881836</c:v>
                </c:pt>
                <c:pt idx="618">
                  <c:v>63.70000076293945</c:v>
                </c:pt>
                <c:pt idx="619">
                  <c:v>63.79999923706055</c:v>
                </c:pt>
                <c:pt idx="620">
                  <c:v>63.89999771118164</c:v>
                </c:pt>
                <c:pt idx="621">
                  <c:v>63.99999618530273</c:v>
                </c:pt>
                <c:pt idx="622">
                  <c:v>64.10000610351557</c:v>
                </c:pt>
                <c:pt idx="623">
                  <c:v>64.1999969482422</c:v>
                </c:pt>
                <c:pt idx="624">
                  <c:v>64.30000305175781</c:v>
                </c:pt>
                <c:pt idx="625">
                  <c:v>64.3999938964843</c:v>
                </c:pt>
                <c:pt idx="626">
                  <c:v>64.5</c:v>
                </c:pt>
                <c:pt idx="627">
                  <c:v>64.60000610351557</c:v>
                </c:pt>
                <c:pt idx="628">
                  <c:v>64.6999969482422</c:v>
                </c:pt>
                <c:pt idx="629">
                  <c:v>64.80000305175781</c:v>
                </c:pt>
                <c:pt idx="630">
                  <c:v>64.8999938964843</c:v>
                </c:pt>
                <c:pt idx="631">
                  <c:v>65.0</c:v>
                </c:pt>
                <c:pt idx="632">
                  <c:v>65.10000610351557</c:v>
                </c:pt>
                <c:pt idx="633">
                  <c:v>65.1999969482422</c:v>
                </c:pt>
                <c:pt idx="634">
                  <c:v>65.30000305175781</c:v>
                </c:pt>
                <c:pt idx="635">
                  <c:v>65.3999938964843</c:v>
                </c:pt>
                <c:pt idx="636">
                  <c:v>65.5</c:v>
                </c:pt>
                <c:pt idx="637">
                  <c:v>65.60000610351557</c:v>
                </c:pt>
                <c:pt idx="638">
                  <c:v>65.6999969482422</c:v>
                </c:pt>
                <c:pt idx="639">
                  <c:v>65.80000305175781</c:v>
                </c:pt>
                <c:pt idx="640">
                  <c:v>65.8999938964843</c:v>
                </c:pt>
                <c:pt idx="641">
                  <c:v>66.0</c:v>
                </c:pt>
                <c:pt idx="642">
                  <c:v>66.10000610351557</c:v>
                </c:pt>
                <c:pt idx="643">
                  <c:v>66.1999969482422</c:v>
                </c:pt>
                <c:pt idx="644">
                  <c:v>66.30000305175781</c:v>
                </c:pt>
                <c:pt idx="645">
                  <c:v>66.3999938964843</c:v>
                </c:pt>
                <c:pt idx="646">
                  <c:v>66.5</c:v>
                </c:pt>
                <c:pt idx="647">
                  <c:v>66.60000610351557</c:v>
                </c:pt>
                <c:pt idx="648">
                  <c:v>66.6999969482422</c:v>
                </c:pt>
                <c:pt idx="649">
                  <c:v>66.80000305175781</c:v>
                </c:pt>
                <c:pt idx="650">
                  <c:v>66.8999938964843</c:v>
                </c:pt>
                <c:pt idx="651">
                  <c:v>67.0</c:v>
                </c:pt>
                <c:pt idx="652">
                  <c:v>67.10000610351557</c:v>
                </c:pt>
                <c:pt idx="653">
                  <c:v>67.1999969482422</c:v>
                </c:pt>
                <c:pt idx="654">
                  <c:v>67.30000305175781</c:v>
                </c:pt>
                <c:pt idx="655">
                  <c:v>67.3999938964843</c:v>
                </c:pt>
                <c:pt idx="656">
                  <c:v>67.5</c:v>
                </c:pt>
                <c:pt idx="657">
                  <c:v>67.60000610351557</c:v>
                </c:pt>
                <c:pt idx="658">
                  <c:v>67.6999969482422</c:v>
                </c:pt>
                <c:pt idx="659">
                  <c:v>67.80000305175781</c:v>
                </c:pt>
                <c:pt idx="660">
                  <c:v>67.8999938964843</c:v>
                </c:pt>
                <c:pt idx="661">
                  <c:v>68.0</c:v>
                </c:pt>
                <c:pt idx="662">
                  <c:v>68.10000610351557</c:v>
                </c:pt>
                <c:pt idx="663">
                  <c:v>68.1999969482422</c:v>
                </c:pt>
                <c:pt idx="664">
                  <c:v>68.30000305175781</c:v>
                </c:pt>
                <c:pt idx="665">
                  <c:v>68.3999938964843</c:v>
                </c:pt>
                <c:pt idx="666">
                  <c:v>68.5</c:v>
                </c:pt>
                <c:pt idx="667">
                  <c:v>68.60000610351557</c:v>
                </c:pt>
                <c:pt idx="668">
                  <c:v>68.6999969482422</c:v>
                </c:pt>
                <c:pt idx="669">
                  <c:v>68.80000305175781</c:v>
                </c:pt>
                <c:pt idx="670">
                  <c:v>68.8999938964843</c:v>
                </c:pt>
                <c:pt idx="671">
                  <c:v>69.0</c:v>
                </c:pt>
                <c:pt idx="672">
                  <c:v>69.10000610351557</c:v>
                </c:pt>
                <c:pt idx="673">
                  <c:v>69.1999969482422</c:v>
                </c:pt>
                <c:pt idx="674">
                  <c:v>69.30000305175781</c:v>
                </c:pt>
                <c:pt idx="675">
                  <c:v>69.3999938964843</c:v>
                </c:pt>
                <c:pt idx="676">
                  <c:v>69.5</c:v>
                </c:pt>
                <c:pt idx="677">
                  <c:v>69.60000610351557</c:v>
                </c:pt>
                <c:pt idx="678">
                  <c:v>69.6999969482422</c:v>
                </c:pt>
                <c:pt idx="679">
                  <c:v>69.80000305175781</c:v>
                </c:pt>
                <c:pt idx="680">
                  <c:v>69.8999938964843</c:v>
                </c:pt>
                <c:pt idx="681">
                  <c:v>70.0</c:v>
                </c:pt>
                <c:pt idx="682">
                  <c:v>70.10000610351557</c:v>
                </c:pt>
                <c:pt idx="683">
                  <c:v>70.1999969482422</c:v>
                </c:pt>
                <c:pt idx="684">
                  <c:v>70.30000305175781</c:v>
                </c:pt>
                <c:pt idx="685">
                  <c:v>70.3999938964843</c:v>
                </c:pt>
                <c:pt idx="686">
                  <c:v>70.5</c:v>
                </c:pt>
                <c:pt idx="687">
                  <c:v>70.60000610351557</c:v>
                </c:pt>
                <c:pt idx="688">
                  <c:v>70.6999969482422</c:v>
                </c:pt>
                <c:pt idx="689">
                  <c:v>70.80000305175781</c:v>
                </c:pt>
                <c:pt idx="690">
                  <c:v>70.8999938964843</c:v>
                </c:pt>
                <c:pt idx="691">
                  <c:v>71.0</c:v>
                </c:pt>
                <c:pt idx="692">
                  <c:v>71.10000610351557</c:v>
                </c:pt>
                <c:pt idx="693">
                  <c:v>71.1999969482422</c:v>
                </c:pt>
                <c:pt idx="694">
                  <c:v>71.30000305175781</c:v>
                </c:pt>
                <c:pt idx="695">
                  <c:v>71.3999938964843</c:v>
                </c:pt>
                <c:pt idx="696">
                  <c:v>71.5</c:v>
                </c:pt>
                <c:pt idx="697">
                  <c:v>71.60000610351557</c:v>
                </c:pt>
                <c:pt idx="698">
                  <c:v>71.6999969482422</c:v>
                </c:pt>
                <c:pt idx="699">
                  <c:v>71.80000305175781</c:v>
                </c:pt>
                <c:pt idx="700">
                  <c:v>71.8999938964843</c:v>
                </c:pt>
                <c:pt idx="701">
                  <c:v>72.0</c:v>
                </c:pt>
                <c:pt idx="702">
                  <c:v>72.10000610351557</c:v>
                </c:pt>
                <c:pt idx="703">
                  <c:v>72.1999969482422</c:v>
                </c:pt>
                <c:pt idx="704">
                  <c:v>72.30000305175781</c:v>
                </c:pt>
                <c:pt idx="705">
                  <c:v>72.3999938964843</c:v>
                </c:pt>
                <c:pt idx="706">
                  <c:v>72.5</c:v>
                </c:pt>
                <c:pt idx="707">
                  <c:v>72.60000610351557</c:v>
                </c:pt>
                <c:pt idx="708">
                  <c:v>72.6999969482422</c:v>
                </c:pt>
                <c:pt idx="709">
                  <c:v>72.80000305175781</c:v>
                </c:pt>
                <c:pt idx="710">
                  <c:v>72.8999938964843</c:v>
                </c:pt>
                <c:pt idx="711">
                  <c:v>73.0</c:v>
                </c:pt>
                <c:pt idx="712">
                  <c:v>73.10000610351557</c:v>
                </c:pt>
                <c:pt idx="713">
                  <c:v>73.1999969482422</c:v>
                </c:pt>
                <c:pt idx="714">
                  <c:v>73.30000305175781</c:v>
                </c:pt>
                <c:pt idx="715">
                  <c:v>73.3999938964843</c:v>
                </c:pt>
                <c:pt idx="716">
                  <c:v>73.5</c:v>
                </c:pt>
                <c:pt idx="717">
                  <c:v>73.60000610351557</c:v>
                </c:pt>
                <c:pt idx="718">
                  <c:v>73.6999969482422</c:v>
                </c:pt>
                <c:pt idx="719">
                  <c:v>73.80000305175781</c:v>
                </c:pt>
                <c:pt idx="720">
                  <c:v>73.8999938964843</c:v>
                </c:pt>
                <c:pt idx="721">
                  <c:v>74.0</c:v>
                </c:pt>
                <c:pt idx="722">
                  <c:v>74.10000610351557</c:v>
                </c:pt>
                <c:pt idx="723">
                  <c:v>74.1999969482422</c:v>
                </c:pt>
                <c:pt idx="724">
                  <c:v>74.30000305175781</c:v>
                </c:pt>
                <c:pt idx="725">
                  <c:v>74.3999938964843</c:v>
                </c:pt>
                <c:pt idx="726">
                  <c:v>74.5</c:v>
                </c:pt>
                <c:pt idx="727">
                  <c:v>74.60000610351557</c:v>
                </c:pt>
                <c:pt idx="728">
                  <c:v>74.6999969482422</c:v>
                </c:pt>
                <c:pt idx="729">
                  <c:v>74.80000305175781</c:v>
                </c:pt>
                <c:pt idx="730">
                  <c:v>74.8999938964843</c:v>
                </c:pt>
                <c:pt idx="731">
                  <c:v>75.0</c:v>
                </c:pt>
                <c:pt idx="732">
                  <c:v>75.10000610351557</c:v>
                </c:pt>
                <c:pt idx="733">
                  <c:v>75.1999969482422</c:v>
                </c:pt>
                <c:pt idx="734">
                  <c:v>75.30000305175781</c:v>
                </c:pt>
                <c:pt idx="735">
                  <c:v>75.3999938964843</c:v>
                </c:pt>
                <c:pt idx="736">
                  <c:v>75.5</c:v>
                </c:pt>
                <c:pt idx="737">
                  <c:v>75.60000610351557</c:v>
                </c:pt>
                <c:pt idx="738">
                  <c:v>75.6999969482422</c:v>
                </c:pt>
                <c:pt idx="739">
                  <c:v>75.80000305175781</c:v>
                </c:pt>
                <c:pt idx="740">
                  <c:v>75.8999938964843</c:v>
                </c:pt>
                <c:pt idx="741">
                  <c:v>76.0</c:v>
                </c:pt>
                <c:pt idx="742">
                  <c:v>76.10000610351557</c:v>
                </c:pt>
                <c:pt idx="743">
                  <c:v>76.1999969482422</c:v>
                </c:pt>
                <c:pt idx="744">
                  <c:v>76.30000305175781</c:v>
                </c:pt>
                <c:pt idx="745">
                  <c:v>76.3999938964843</c:v>
                </c:pt>
                <c:pt idx="746">
                  <c:v>76.5</c:v>
                </c:pt>
                <c:pt idx="747">
                  <c:v>76.60000610351557</c:v>
                </c:pt>
                <c:pt idx="748">
                  <c:v>76.6999969482422</c:v>
                </c:pt>
                <c:pt idx="749">
                  <c:v>76.80000305175781</c:v>
                </c:pt>
                <c:pt idx="750">
                  <c:v>76.8999938964843</c:v>
                </c:pt>
                <c:pt idx="751">
                  <c:v>77.0</c:v>
                </c:pt>
                <c:pt idx="752">
                  <c:v>77.10000610351557</c:v>
                </c:pt>
                <c:pt idx="753">
                  <c:v>77.1999969482422</c:v>
                </c:pt>
                <c:pt idx="754">
                  <c:v>77.30000305175781</c:v>
                </c:pt>
                <c:pt idx="755">
                  <c:v>77.3999938964843</c:v>
                </c:pt>
                <c:pt idx="756">
                  <c:v>77.5</c:v>
                </c:pt>
                <c:pt idx="757">
                  <c:v>77.60000610351557</c:v>
                </c:pt>
                <c:pt idx="758">
                  <c:v>77.6999969482422</c:v>
                </c:pt>
                <c:pt idx="759">
                  <c:v>77.80000305175781</c:v>
                </c:pt>
                <c:pt idx="760">
                  <c:v>77.8999938964843</c:v>
                </c:pt>
                <c:pt idx="761">
                  <c:v>78.0</c:v>
                </c:pt>
                <c:pt idx="762">
                  <c:v>78.10000610351557</c:v>
                </c:pt>
                <c:pt idx="763">
                  <c:v>78.1999969482422</c:v>
                </c:pt>
                <c:pt idx="764">
                  <c:v>78.30000305175781</c:v>
                </c:pt>
                <c:pt idx="765">
                  <c:v>78.3999938964843</c:v>
                </c:pt>
                <c:pt idx="766">
                  <c:v>78.5</c:v>
                </c:pt>
                <c:pt idx="767">
                  <c:v>78.60000610351557</c:v>
                </c:pt>
                <c:pt idx="768">
                  <c:v>78.6999969482422</c:v>
                </c:pt>
                <c:pt idx="769">
                  <c:v>78.80000305175781</c:v>
                </c:pt>
                <c:pt idx="770">
                  <c:v>78.8999938964843</c:v>
                </c:pt>
                <c:pt idx="771">
                  <c:v>79.0</c:v>
                </c:pt>
                <c:pt idx="772">
                  <c:v>79.10000610351557</c:v>
                </c:pt>
                <c:pt idx="773">
                  <c:v>79.1999969482422</c:v>
                </c:pt>
                <c:pt idx="774">
                  <c:v>79.30000305175781</c:v>
                </c:pt>
                <c:pt idx="775">
                  <c:v>79.3999938964843</c:v>
                </c:pt>
                <c:pt idx="776">
                  <c:v>79.5</c:v>
                </c:pt>
                <c:pt idx="777">
                  <c:v>79.60000610351557</c:v>
                </c:pt>
                <c:pt idx="778">
                  <c:v>79.6999969482422</c:v>
                </c:pt>
                <c:pt idx="779">
                  <c:v>79.80000305175781</c:v>
                </c:pt>
                <c:pt idx="780">
                  <c:v>79.8999938964843</c:v>
                </c:pt>
                <c:pt idx="781">
                  <c:v>80.0</c:v>
                </c:pt>
                <c:pt idx="782">
                  <c:v>80.10000610351557</c:v>
                </c:pt>
                <c:pt idx="783">
                  <c:v>80.1999969482422</c:v>
                </c:pt>
                <c:pt idx="784">
                  <c:v>80.30000305175781</c:v>
                </c:pt>
                <c:pt idx="785">
                  <c:v>80.3999938964843</c:v>
                </c:pt>
                <c:pt idx="786">
                  <c:v>80.5</c:v>
                </c:pt>
                <c:pt idx="787">
                  <c:v>80.60000610351557</c:v>
                </c:pt>
                <c:pt idx="788">
                  <c:v>80.6999969482422</c:v>
                </c:pt>
                <c:pt idx="789">
                  <c:v>80.80000305175781</c:v>
                </c:pt>
                <c:pt idx="790">
                  <c:v>80.8999938964843</c:v>
                </c:pt>
                <c:pt idx="791">
                  <c:v>81.0</c:v>
                </c:pt>
                <c:pt idx="792">
                  <c:v>81.10000610351557</c:v>
                </c:pt>
                <c:pt idx="793">
                  <c:v>81.1999969482422</c:v>
                </c:pt>
                <c:pt idx="794">
                  <c:v>81.30000305175781</c:v>
                </c:pt>
                <c:pt idx="795">
                  <c:v>81.3999938964843</c:v>
                </c:pt>
                <c:pt idx="796">
                  <c:v>81.5</c:v>
                </c:pt>
                <c:pt idx="797">
                  <c:v>81.60000610351557</c:v>
                </c:pt>
                <c:pt idx="798">
                  <c:v>81.6999969482422</c:v>
                </c:pt>
                <c:pt idx="799">
                  <c:v>81.80000305175781</c:v>
                </c:pt>
                <c:pt idx="800">
                  <c:v>81.8999938964843</c:v>
                </c:pt>
                <c:pt idx="801">
                  <c:v>82.0</c:v>
                </c:pt>
                <c:pt idx="802">
                  <c:v>82.10000610351557</c:v>
                </c:pt>
                <c:pt idx="803">
                  <c:v>82.1999969482422</c:v>
                </c:pt>
                <c:pt idx="804">
                  <c:v>82.30000305175781</c:v>
                </c:pt>
                <c:pt idx="805">
                  <c:v>82.3999938964843</c:v>
                </c:pt>
                <c:pt idx="806">
                  <c:v>82.5</c:v>
                </c:pt>
                <c:pt idx="807">
                  <c:v>82.60000610351557</c:v>
                </c:pt>
                <c:pt idx="808">
                  <c:v>82.6999969482422</c:v>
                </c:pt>
                <c:pt idx="809">
                  <c:v>82.80000305175781</c:v>
                </c:pt>
                <c:pt idx="810">
                  <c:v>82.8999938964843</c:v>
                </c:pt>
                <c:pt idx="811">
                  <c:v>83.0</c:v>
                </c:pt>
                <c:pt idx="812">
                  <c:v>83.10000610351557</c:v>
                </c:pt>
                <c:pt idx="813">
                  <c:v>83.1999969482422</c:v>
                </c:pt>
                <c:pt idx="814">
                  <c:v>83.30000305175781</c:v>
                </c:pt>
                <c:pt idx="815">
                  <c:v>83.3999938964843</c:v>
                </c:pt>
                <c:pt idx="816">
                  <c:v>83.5</c:v>
                </c:pt>
                <c:pt idx="817">
                  <c:v>83.60000610351557</c:v>
                </c:pt>
                <c:pt idx="818">
                  <c:v>83.6999969482422</c:v>
                </c:pt>
                <c:pt idx="819">
                  <c:v>83.80000305175781</c:v>
                </c:pt>
                <c:pt idx="820">
                  <c:v>83.8999938964843</c:v>
                </c:pt>
                <c:pt idx="821">
                  <c:v>84.0</c:v>
                </c:pt>
                <c:pt idx="822">
                  <c:v>84.10000610351557</c:v>
                </c:pt>
                <c:pt idx="823">
                  <c:v>84.1999969482422</c:v>
                </c:pt>
                <c:pt idx="824">
                  <c:v>84.30000305175781</c:v>
                </c:pt>
                <c:pt idx="825">
                  <c:v>84.3999938964843</c:v>
                </c:pt>
                <c:pt idx="826">
                  <c:v>84.5</c:v>
                </c:pt>
                <c:pt idx="827">
                  <c:v>84.60000610351557</c:v>
                </c:pt>
                <c:pt idx="828">
                  <c:v>84.6999969482422</c:v>
                </c:pt>
                <c:pt idx="829">
                  <c:v>84.80000305175781</c:v>
                </c:pt>
                <c:pt idx="830">
                  <c:v>84.8999938964843</c:v>
                </c:pt>
                <c:pt idx="831">
                  <c:v>85.0</c:v>
                </c:pt>
                <c:pt idx="832">
                  <c:v>85.10000610351557</c:v>
                </c:pt>
                <c:pt idx="833">
                  <c:v>85.1999969482422</c:v>
                </c:pt>
                <c:pt idx="834">
                  <c:v>85.30000305175781</c:v>
                </c:pt>
                <c:pt idx="835">
                  <c:v>85.3999938964843</c:v>
                </c:pt>
                <c:pt idx="836">
                  <c:v>85.5</c:v>
                </c:pt>
                <c:pt idx="837">
                  <c:v>85.60000610351557</c:v>
                </c:pt>
                <c:pt idx="838">
                  <c:v>85.6999969482422</c:v>
                </c:pt>
                <c:pt idx="839">
                  <c:v>85.80000305175781</c:v>
                </c:pt>
                <c:pt idx="840">
                  <c:v>85.8999938964843</c:v>
                </c:pt>
                <c:pt idx="841">
                  <c:v>86.0</c:v>
                </c:pt>
                <c:pt idx="842">
                  <c:v>86.10000610351557</c:v>
                </c:pt>
                <c:pt idx="843">
                  <c:v>86.1999969482422</c:v>
                </c:pt>
                <c:pt idx="844">
                  <c:v>86.30000305175781</c:v>
                </c:pt>
                <c:pt idx="845">
                  <c:v>86.3999938964843</c:v>
                </c:pt>
                <c:pt idx="846">
                  <c:v>86.5</c:v>
                </c:pt>
                <c:pt idx="847">
                  <c:v>86.60000610351557</c:v>
                </c:pt>
                <c:pt idx="848">
                  <c:v>86.6999969482422</c:v>
                </c:pt>
                <c:pt idx="849">
                  <c:v>86.80000305175781</c:v>
                </c:pt>
                <c:pt idx="850">
                  <c:v>86.8999938964843</c:v>
                </c:pt>
                <c:pt idx="851">
                  <c:v>87.0</c:v>
                </c:pt>
                <c:pt idx="852">
                  <c:v>87.10000610351557</c:v>
                </c:pt>
                <c:pt idx="853">
                  <c:v>87.1999969482422</c:v>
                </c:pt>
                <c:pt idx="854">
                  <c:v>87.30000305175781</c:v>
                </c:pt>
                <c:pt idx="855">
                  <c:v>87.3999938964843</c:v>
                </c:pt>
                <c:pt idx="856">
                  <c:v>87.5</c:v>
                </c:pt>
                <c:pt idx="857">
                  <c:v>87.60000610351557</c:v>
                </c:pt>
                <c:pt idx="858">
                  <c:v>87.6999969482422</c:v>
                </c:pt>
                <c:pt idx="859">
                  <c:v>87.80000305175781</c:v>
                </c:pt>
                <c:pt idx="860">
                  <c:v>87.8999938964843</c:v>
                </c:pt>
                <c:pt idx="861">
                  <c:v>88.0</c:v>
                </c:pt>
                <c:pt idx="862">
                  <c:v>88.10000610351557</c:v>
                </c:pt>
                <c:pt idx="863">
                  <c:v>88.1999969482422</c:v>
                </c:pt>
                <c:pt idx="864">
                  <c:v>88.30000305175781</c:v>
                </c:pt>
                <c:pt idx="865">
                  <c:v>88.40000915527346</c:v>
                </c:pt>
                <c:pt idx="866">
                  <c:v>88.5</c:v>
                </c:pt>
                <c:pt idx="867">
                  <c:v>88.60000610351557</c:v>
                </c:pt>
                <c:pt idx="868">
                  <c:v>88.6999969482422</c:v>
                </c:pt>
                <c:pt idx="869">
                  <c:v>88.80000305175781</c:v>
                </c:pt>
                <c:pt idx="870">
                  <c:v>88.90000915527346</c:v>
                </c:pt>
                <c:pt idx="871">
                  <c:v>89.0</c:v>
                </c:pt>
                <c:pt idx="872">
                  <c:v>89.10000610351557</c:v>
                </c:pt>
                <c:pt idx="873">
                  <c:v>89.1999969482422</c:v>
                </c:pt>
                <c:pt idx="874">
                  <c:v>89.30000305175781</c:v>
                </c:pt>
                <c:pt idx="875">
                  <c:v>89.40000915527346</c:v>
                </c:pt>
                <c:pt idx="876">
                  <c:v>89.5</c:v>
                </c:pt>
                <c:pt idx="877">
                  <c:v>89.60000610351557</c:v>
                </c:pt>
                <c:pt idx="878">
                  <c:v>89.6999969482422</c:v>
                </c:pt>
                <c:pt idx="879">
                  <c:v>89.80000305175781</c:v>
                </c:pt>
                <c:pt idx="880">
                  <c:v>89.90000915527346</c:v>
                </c:pt>
                <c:pt idx="881">
                  <c:v>90.0</c:v>
                </c:pt>
                <c:pt idx="882">
                  <c:v>90.10000610351557</c:v>
                </c:pt>
                <c:pt idx="883">
                  <c:v>90.1999969482422</c:v>
                </c:pt>
                <c:pt idx="884">
                  <c:v>90.30000305175781</c:v>
                </c:pt>
                <c:pt idx="885">
                  <c:v>90.40000915527346</c:v>
                </c:pt>
                <c:pt idx="886">
                  <c:v>90.5</c:v>
                </c:pt>
                <c:pt idx="887">
                  <c:v>90.60000610351557</c:v>
                </c:pt>
                <c:pt idx="888">
                  <c:v>90.6999969482422</c:v>
                </c:pt>
                <c:pt idx="889">
                  <c:v>90.80000305175781</c:v>
                </c:pt>
                <c:pt idx="890">
                  <c:v>90.90000915527346</c:v>
                </c:pt>
                <c:pt idx="891">
                  <c:v>91.0</c:v>
                </c:pt>
                <c:pt idx="892">
                  <c:v>91.10000610351557</c:v>
                </c:pt>
                <c:pt idx="893">
                  <c:v>91.1999969482422</c:v>
                </c:pt>
                <c:pt idx="894">
                  <c:v>91.30000305175781</c:v>
                </c:pt>
                <c:pt idx="895">
                  <c:v>91.40000915527346</c:v>
                </c:pt>
                <c:pt idx="896">
                  <c:v>91.5</c:v>
                </c:pt>
                <c:pt idx="897">
                  <c:v>91.60000610351557</c:v>
                </c:pt>
                <c:pt idx="898">
                  <c:v>91.6999969482422</c:v>
                </c:pt>
                <c:pt idx="899">
                  <c:v>91.80000305175781</c:v>
                </c:pt>
                <c:pt idx="900">
                  <c:v>91.90000915527346</c:v>
                </c:pt>
                <c:pt idx="901">
                  <c:v>92.0</c:v>
                </c:pt>
                <c:pt idx="902">
                  <c:v>92.10000610351557</c:v>
                </c:pt>
                <c:pt idx="903">
                  <c:v>92.1999969482422</c:v>
                </c:pt>
                <c:pt idx="904">
                  <c:v>92.30000305175781</c:v>
                </c:pt>
                <c:pt idx="905">
                  <c:v>92.40000915527346</c:v>
                </c:pt>
                <c:pt idx="906">
                  <c:v>92.5</c:v>
                </c:pt>
                <c:pt idx="907">
                  <c:v>92.60000610351557</c:v>
                </c:pt>
                <c:pt idx="908">
                  <c:v>92.6999969482422</c:v>
                </c:pt>
                <c:pt idx="909">
                  <c:v>92.80000305175781</c:v>
                </c:pt>
                <c:pt idx="910">
                  <c:v>92.90000915527346</c:v>
                </c:pt>
                <c:pt idx="911">
                  <c:v>93.0</c:v>
                </c:pt>
                <c:pt idx="912">
                  <c:v>93.10000610351557</c:v>
                </c:pt>
                <c:pt idx="913">
                  <c:v>93.1999969482422</c:v>
                </c:pt>
                <c:pt idx="914">
                  <c:v>93.30000305175781</c:v>
                </c:pt>
                <c:pt idx="915">
                  <c:v>93.40000915527346</c:v>
                </c:pt>
                <c:pt idx="916">
                  <c:v>93.5</c:v>
                </c:pt>
                <c:pt idx="917">
                  <c:v>93.60000610351557</c:v>
                </c:pt>
                <c:pt idx="918">
                  <c:v>93.6999969482422</c:v>
                </c:pt>
                <c:pt idx="919">
                  <c:v>93.80000305175781</c:v>
                </c:pt>
                <c:pt idx="920">
                  <c:v>93.90000915527346</c:v>
                </c:pt>
                <c:pt idx="921">
                  <c:v>94.0</c:v>
                </c:pt>
                <c:pt idx="922">
                  <c:v>94.10000610351557</c:v>
                </c:pt>
                <c:pt idx="923">
                  <c:v>94.1999969482422</c:v>
                </c:pt>
                <c:pt idx="924">
                  <c:v>94.30000305175781</c:v>
                </c:pt>
                <c:pt idx="925">
                  <c:v>94.40000915527346</c:v>
                </c:pt>
                <c:pt idx="926">
                  <c:v>94.5</c:v>
                </c:pt>
                <c:pt idx="927">
                  <c:v>94.60000610351557</c:v>
                </c:pt>
                <c:pt idx="928">
                  <c:v>94.6999969482422</c:v>
                </c:pt>
                <c:pt idx="929">
                  <c:v>94.80000305175781</c:v>
                </c:pt>
                <c:pt idx="930">
                  <c:v>94.90000915527346</c:v>
                </c:pt>
                <c:pt idx="931">
                  <c:v>95.0</c:v>
                </c:pt>
                <c:pt idx="932">
                  <c:v>95.10000610351557</c:v>
                </c:pt>
                <c:pt idx="933">
                  <c:v>95.1999969482422</c:v>
                </c:pt>
                <c:pt idx="934">
                  <c:v>95.30000305175781</c:v>
                </c:pt>
                <c:pt idx="935">
                  <c:v>95.40000915527346</c:v>
                </c:pt>
                <c:pt idx="936">
                  <c:v>95.5</c:v>
                </c:pt>
                <c:pt idx="937">
                  <c:v>95.60000610351557</c:v>
                </c:pt>
                <c:pt idx="938">
                  <c:v>95.6999969482422</c:v>
                </c:pt>
                <c:pt idx="939">
                  <c:v>95.80000305175781</c:v>
                </c:pt>
                <c:pt idx="940">
                  <c:v>95.90000915527346</c:v>
                </c:pt>
                <c:pt idx="941">
                  <c:v>96.0</c:v>
                </c:pt>
                <c:pt idx="942">
                  <c:v>96.10000610351557</c:v>
                </c:pt>
                <c:pt idx="943">
                  <c:v>96.1999969482422</c:v>
                </c:pt>
                <c:pt idx="944">
                  <c:v>96.30000305175781</c:v>
                </c:pt>
                <c:pt idx="945">
                  <c:v>96.40000915527346</c:v>
                </c:pt>
                <c:pt idx="946">
                  <c:v>96.5</c:v>
                </c:pt>
                <c:pt idx="947">
                  <c:v>96.60000610351557</c:v>
                </c:pt>
                <c:pt idx="948">
                  <c:v>96.6999969482422</c:v>
                </c:pt>
                <c:pt idx="949">
                  <c:v>96.80000305175781</c:v>
                </c:pt>
                <c:pt idx="950">
                  <c:v>96.90000915527346</c:v>
                </c:pt>
                <c:pt idx="951">
                  <c:v>97.0</c:v>
                </c:pt>
                <c:pt idx="952">
                  <c:v>97.10000610351557</c:v>
                </c:pt>
                <c:pt idx="953">
                  <c:v>97.1999969482422</c:v>
                </c:pt>
                <c:pt idx="954">
                  <c:v>97.30000305175781</c:v>
                </c:pt>
                <c:pt idx="955">
                  <c:v>97.40000915527346</c:v>
                </c:pt>
                <c:pt idx="956">
                  <c:v>97.5</c:v>
                </c:pt>
                <c:pt idx="957">
                  <c:v>97.60000610351557</c:v>
                </c:pt>
                <c:pt idx="958">
                  <c:v>97.6999969482422</c:v>
                </c:pt>
                <c:pt idx="959">
                  <c:v>97.80000305175781</c:v>
                </c:pt>
                <c:pt idx="960">
                  <c:v>97.90000915527346</c:v>
                </c:pt>
                <c:pt idx="961">
                  <c:v>98.0</c:v>
                </c:pt>
                <c:pt idx="962">
                  <c:v>98.10000610351557</c:v>
                </c:pt>
                <c:pt idx="963">
                  <c:v>98.1999969482422</c:v>
                </c:pt>
                <c:pt idx="964">
                  <c:v>98.30000305175781</c:v>
                </c:pt>
                <c:pt idx="965">
                  <c:v>98.40000915527346</c:v>
                </c:pt>
                <c:pt idx="966">
                  <c:v>98.5</c:v>
                </c:pt>
                <c:pt idx="967">
                  <c:v>98.60000610351557</c:v>
                </c:pt>
                <c:pt idx="968">
                  <c:v>98.6999969482422</c:v>
                </c:pt>
                <c:pt idx="969">
                  <c:v>98.80000305175781</c:v>
                </c:pt>
                <c:pt idx="970">
                  <c:v>98.90000915527346</c:v>
                </c:pt>
                <c:pt idx="971">
                  <c:v>99.0</c:v>
                </c:pt>
                <c:pt idx="972">
                  <c:v>99.10000610351557</c:v>
                </c:pt>
                <c:pt idx="973">
                  <c:v>99.1999969482422</c:v>
                </c:pt>
                <c:pt idx="974">
                  <c:v>99.30000305175781</c:v>
                </c:pt>
                <c:pt idx="975">
                  <c:v>99.40000915527346</c:v>
                </c:pt>
                <c:pt idx="976">
                  <c:v>99.5</c:v>
                </c:pt>
                <c:pt idx="977">
                  <c:v>99.60000610351557</c:v>
                </c:pt>
                <c:pt idx="978">
                  <c:v>99.6999969482422</c:v>
                </c:pt>
                <c:pt idx="979">
                  <c:v>99.80000305175781</c:v>
                </c:pt>
                <c:pt idx="980">
                  <c:v>99.90000915527346</c:v>
                </c:pt>
                <c:pt idx="981">
                  <c:v>100.0</c:v>
                </c:pt>
                <c:pt idx="982">
                  <c:v>100.1000061035156</c:v>
                </c:pt>
                <c:pt idx="983">
                  <c:v>100.1999969482422</c:v>
                </c:pt>
                <c:pt idx="984">
                  <c:v>100.3000030517578</c:v>
                </c:pt>
                <c:pt idx="985">
                  <c:v>100.4000091552735</c:v>
                </c:pt>
                <c:pt idx="986">
                  <c:v>100.5</c:v>
                </c:pt>
                <c:pt idx="987">
                  <c:v>100.6000061035156</c:v>
                </c:pt>
                <c:pt idx="988">
                  <c:v>100.6999969482422</c:v>
                </c:pt>
                <c:pt idx="989">
                  <c:v>100.8000030517578</c:v>
                </c:pt>
                <c:pt idx="990">
                  <c:v>100.9000091552735</c:v>
                </c:pt>
                <c:pt idx="991">
                  <c:v>101.0</c:v>
                </c:pt>
                <c:pt idx="992">
                  <c:v>101.1000061035156</c:v>
                </c:pt>
                <c:pt idx="993">
                  <c:v>101.1999969482422</c:v>
                </c:pt>
                <c:pt idx="994">
                  <c:v>101.3000030517578</c:v>
                </c:pt>
                <c:pt idx="995">
                  <c:v>101.4000091552735</c:v>
                </c:pt>
                <c:pt idx="996">
                  <c:v>101.5</c:v>
                </c:pt>
                <c:pt idx="997">
                  <c:v>101.6000061035156</c:v>
                </c:pt>
                <c:pt idx="998">
                  <c:v>101.6999969482422</c:v>
                </c:pt>
                <c:pt idx="999">
                  <c:v>101.8000030517578</c:v>
                </c:pt>
                <c:pt idx="1000">
                  <c:v>101.9000091552735</c:v>
                </c:pt>
                <c:pt idx="1001">
                  <c:v>102.0</c:v>
                </c:pt>
                <c:pt idx="1002">
                  <c:v>102.1000061035156</c:v>
                </c:pt>
                <c:pt idx="1003">
                  <c:v>102.1999969482422</c:v>
                </c:pt>
                <c:pt idx="1004">
                  <c:v>102.3000030517578</c:v>
                </c:pt>
                <c:pt idx="1005">
                  <c:v>102.4000091552735</c:v>
                </c:pt>
                <c:pt idx="1006">
                  <c:v>102.5</c:v>
                </c:pt>
                <c:pt idx="1007">
                  <c:v>102.6000061035156</c:v>
                </c:pt>
                <c:pt idx="1008">
                  <c:v>102.6999969482422</c:v>
                </c:pt>
                <c:pt idx="1009">
                  <c:v>102.8000030517578</c:v>
                </c:pt>
                <c:pt idx="1010">
                  <c:v>102.9000091552735</c:v>
                </c:pt>
                <c:pt idx="1011">
                  <c:v>103.0</c:v>
                </c:pt>
                <c:pt idx="1012">
                  <c:v>103.1000061035156</c:v>
                </c:pt>
                <c:pt idx="1013">
                  <c:v>103.1999969482422</c:v>
                </c:pt>
                <c:pt idx="1014">
                  <c:v>103.3000030517578</c:v>
                </c:pt>
                <c:pt idx="1015">
                  <c:v>103.4000091552735</c:v>
                </c:pt>
                <c:pt idx="1016">
                  <c:v>103.5</c:v>
                </c:pt>
                <c:pt idx="1017">
                  <c:v>103.6000061035156</c:v>
                </c:pt>
                <c:pt idx="1018">
                  <c:v>103.6999969482422</c:v>
                </c:pt>
                <c:pt idx="1019">
                  <c:v>103.8000030517578</c:v>
                </c:pt>
                <c:pt idx="1020">
                  <c:v>103.9000091552735</c:v>
                </c:pt>
                <c:pt idx="1021">
                  <c:v>104.0</c:v>
                </c:pt>
                <c:pt idx="1022">
                  <c:v>104.1000061035156</c:v>
                </c:pt>
                <c:pt idx="1023">
                  <c:v>104.1999969482422</c:v>
                </c:pt>
                <c:pt idx="1024">
                  <c:v>104.3000030517578</c:v>
                </c:pt>
                <c:pt idx="1025">
                  <c:v>104.4000091552735</c:v>
                </c:pt>
                <c:pt idx="1026">
                  <c:v>104.5</c:v>
                </c:pt>
                <c:pt idx="1027">
                  <c:v>104.6000061035156</c:v>
                </c:pt>
                <c:pt idx="1028">
                  <c:v>104.6999969482422</c:v>
                </c:pt>
                <c:pt idx="1029">
                  <c:v>104.8000030517578</c:v>
                </c:pt>
                <c:pt idx="1030">
                  <c:v>104.9000091552735</c:v>
                </c:pt>
                <c:pt idx="1031">
                  <c:v>105.0</c:v>
                </c:pt>
                <c:pt idx="1032">
                  <c:v>105.1000061035156</c:v>
                </c:pt>
                <c:pt idx="1033">
                  <c:v>105.1999969482422</c:v>
                </c:pt>
                <c:pt idx="1034">
                  <c:v>105.3000030517578</c:v>
                </c:pt>
                <c:pt idx="1035">
                  <c:v>105.4000091552735</c:v>
                </c:pt>
                <c:pt idx="1036">
                  <c:v>105.5</c:v>
                </c:pt>
                <c:pt idx="1037">
                  <c:v>105.6000061035156</c:v>
                </c:pt>
                <c:pt idx="1038">
                  <c:v>105.6999969482422</c:v>
                </c:pt>
                <c:pt idx="1039">
                  <c:v>105.8000030517578</c:v>
                </c:pt>
                <c:pt idx="1040">
                  <c:v>105.9000091552735</c:v>
                </c:pt>
                <c:pt idx="1041">
                  <c:v>106.0</c:v>
                </c:pt>
                <c:pt idx="1042">
                  <c:v>106.1000061035156</c:v>
                </c:pt>
                <c:pt idx="1043">
                  <c:v>106.1999969482422</c:v>
                </c:pt>
                <c:pt idx="1044">
                  <c:v>106.3000030517578</c:v>
                </c:pt>
                <c:pt idx="1045">
                  <c:v>106.4000091552735</c:v>
                </c:pt>
                <c:pt idx="1046">
                  <c:v>106.5</c:v>
                </c:pt>
                <c:pt idx="1047">
                  <c:v>106.6000061035156</c:v>
                </c:pt>
                <c:pt idx="1048">
                  <c:v>106.6999969482422</c:v>
                </c:pt>
                <c:pt idx="1049">
                  <c:v>106.8000030517578</c:v>
                </c:pt>
                <c:pt idx="1050">
                  <c:v>106.9000091552735</c:v>
                </c:pt>
                <c:pt idx="1051">
                  <c:v>107.0</c:v>
                </c:pt>
                <c:pt idx="1052">
                  <c:v>107.1000061035156</c:v>
                </c:pt>
                <c:pt idx="1053">
                  <c:v>107.1999969482422</c:v>
                </c:pt>
                <c:pt idx="1054">
                  <c:v>107.3000030517578</c:v>
                </c:pt>
                <c:pt idx="1055">
                  <c:v>107.4000091552735</c:v>
                </c:pt>
                <c:pt idx="1056">
                  <c:v>107.5</c:v>
                </c:pt>
                <c:pt idx="1057">
                  <c:v>107.6000061035156</c:v>
                </c:pt>
                <c:pt idx="1058">
                  <c:v>107.6999969482422</c:v>
                </c:pt>
                <c:pt idx="1059">
                  <c:v>107.8000030517578</c:v>
                </c:pt>
                <c:pt idx="1060">
                  <c:v>107.9000091552735</c:v>
                </c:pt>
                <c:pt idx="1061">
                  <c:v>108.0</c:v>
                </c:pt>
                <c:pt idx="1062">
                  <c:v>108.1000061035156</c:v>
                </c:pt>
                <c:pt idx="1063">
                  <c:v>108.1999969482422</c:v>
                </c:pt>
                <c:pt idx="1064">
                  <c:v>108.3000030517578</c:v>
                </c:pt>
                <c:pt idx="1065">
                  <c:v>108.4000091552735</c:v>
                </c:pt>
                <c:pt idx="1066">
                  <c:v>108.5</c:v>
                </c:pt>
                <c:pt idx="1067">
                  <c:v>108.6000061035156</c:v>
                </c:pt>
                <c:pt idx="1068">
                  <c:v>108.6999969482422</c:v>
                </c:pt>
                <c:pt idx="1069">
                  <c:v>108.8000030517578</c:v>
                </c:pt>
                <c:pt idx="1070">
                  <c:v>108.9000091552735</c:v>
                </c:pt>
                <c:pt idx="1071">
                  <c:v>109.0</c:v>
                </c:pt>
                <c:pt idx="1072">
                  <c:v>109.1000061035156</c:v>
                </c:pt>
                <c:pt idx="1073">
                  <c:v>109.1999969482422</c:v>
                </c:pt>
                <c:pt idx="1074">
                  <c:v>109.3000030517578</c:v>
                </c:pt>
                <c:pt idx="1075">
                  <c:v>109.4000091552735</c:v>
                </c:pt>
                <c:pt idx="1076">
                  <c:v>109.5</c:v>
                </c:pt>
                <c:pt idx="1077">
                  <c:v>109.6000061035156</c:v>
                </c:pt>
                <c:pt idx="1078">
                  <c:v>109.6999969482422</c:v>
                </c:pt>
                <c:pt idx="1079">
                  <c:v>109.8000030517578</c:v>
                </c:pt>
                <c:pt idx="1080">
                  <c:v>109.9000091552735</c:v>
                </c:pt>
                <c:pt idx="1081">
                  <c:v>110.0</c:v>
                </c:pt>
                <c:pt idx="1082">
                  <c:v>110.1000061035156</c:v>
                </c:pt>
                <c:pt idx="1083">
                  <c:v>110.1999969482422</c:v>
                </c:pt>
                <c:pt idx="1084">
                  <c:v>110.3000030517578</c:v>
                </c:pt>
                <c:pt idx="1085">
                  <c:v>110.4000091552735</c:v>
                </c:pt>
                <c:pt idx="1086">
                  <c:v>110.5</c:v>
                </c:pt>
                <c:pt idx="1087">
                  <c:v>110.6000061035156</c:v>
                </c:pt>
                <c:pt idx="1088">
                  <c:v>110.6999969482422</c:v>
                </c:pt>
                <c:pt idx="1089">
                  <c:v>110.8000030517578</c:v>
                </c:pt>
                <c:pt idx="1090">
                  <c:v>110.9000091552735</c:v>
                </c:pt>
                <c:pt idx="1091">
                  <c:v>111.0</c:v>
                </c:pt>
                <c:pt idx="1092">
                  <c:v>111.1000061035156</c:v>
                </c:pt>
                <c:pt idx="1093">
                  <c:v>111.1999969482422</c:v>
                </c:pt>
                <c:pt idx="1094">
                  <c:v>111.3000030517578</c:v>
                </c:pt>
                <c:pt idx="1095">
                  <c:v>111.4000091552735</c:v>
                </c:pt>
                <c:pt idx="1096">
                  <c:v>111.5</c:v>
                </c:pt>
                <c:pt idx="1097">
                  <c:v>111.6000061035156</c:v>
                </c:pt>
                <c:pt idx="1098">
                  <c:v>111.6999969482422</c:v>
                </c:pt>
                <c:pt idx="1099">
                  <c:v>111.8000030517578</c:v>
                </c:pt>
                <c:pt idx="1100">
                  <c:v>111.9000091552735</c:v>
                </c:pt>
                <c:pt idx="1101">
                  <c:v>112.0</c:v>
                </c:pt>
                <c:pt idx="1102">
                  <c:v>112.1000061035156</c:v>
                </c:pt>
                <c:pt idx="1103">
                  <c:v>112.1999969482422</c:v>
                </c:pt>
                <c:pt idx="1104">
                  <c:v>112.3000030517578</c:v>
                </c:pt>
                <c:pt idx="1105">
                  <c:v>112.4000091552735</c:v>
                </c:pt>
                <c:pt idx="1106">
                  <c:v>112.5</c:v>
                </c:pt>
                <c:pt idx="1107">
                  <c:v>112.6000061035156</c:v>
                </c:pt>
                <c:pt idx="1108">
                  <c:v>112.6999969482422</c:v>
                </c:pt>
                <c:pt idx="1109">
                  <c:v>112.8000030517578</c:v>
                </c:pt>
                <c:pt idx="1110">
                  <c:v>112.9000091552735</c:v>
                </c:pt>
                <c:pt idx="1111">
                  <c:v>113.0</c:v>
                </c:pt>
                <c:pt idx="1112">
                  <c:v>113.1000061035156</c:v>
                </c:pt>
                <c:pt idx="1113">
                  <c:v>113.1999969482422</c:v>
                </c:pt>
                <c:pt idx="1114">
                  <c:v>113.3000030517578</c:v>
                </c:pt>
                <c:pt idx="1115">
                  <c:v>113.4000091552735</c:v>
                </c:pt>
                <c:pt idx="1116">
                  <c:v>113.5</c:v>
                </c:pt>
                <c:pt idx="1117">
                  <c:v>113.6000061035156</c:v>
                </c:pt>
                <c:pt idx="1118">
                  <c:v>113.6999969482422</c:v>
                </c:pt>
                <c:pt idx="1119">
                  <c:v>113.8000030517578</c:v>
                </c:pt>
                <c:pt idx="1120">
                  <c:v>113.9000091552735</c:v>
                </c:pt>
                <c:pt idx="1121">
                  <c:v>114.0</c:v>
                </c:pt>
                <c:pt idx="1122">
                  <c:v>114.1000061035156</c:v>
                </c:pt>
                <c:pt idx="1123">
                  <c:v>114.1999969482422</c:v>
                </c:pt>
                <c:pt idx="1124">
                  <c:v>114.3000030517578</c:v>
                </c:pt>
                <c:pt idx="1125">
                  <c:v>114.4000091552735</c:v>
                </c:pt>
                <c:pt idx="1126">
                  <c:v>114.5</c:v>
                </c:pt>
                <c:pt idx="1127">
                  <c:v>114.6000061035156</c:v>
                </c:pt>
                <c:pt idx="1128">
                  <c:v>114.6999969482422</c:v>
                </c:pt>
                <c:pt idx="1129">
                  <c:v>114.8000030517578</c:v>
                </c:pt>
                <c:pt idx="1130">
                  <c:v>114.9000091552735</c:v>
                </c:pt>
                <c:pt idx="1131">
                  <c:v>115.0</c:v>
                </c:pt>
                <c:pt idx="1132">
                  <c:v>115.1000061035156</c:v>
                </c:pt>
                <c:pt idx="1133">
                  <c:v>115.1999969482422</c:v>
                </c:pt>
                <c:pt idx="1134">
                  <c:v>115.3000030517578</c:v>
                </c:pt>
                <c:pt idx="1135">
                  <c:v>115.4000091552735</c:v>
                </c:pt>
                <c:pt idx="1136">
                  <c:v>115.5</c:v>
                </c:pt>
                <c:pt idx="1137">
                  <c:v>115.6000061035156</c:v>
                </c:pt>
                <c:pt idx="1138">
                  <c:v>115.6999969482422</c:v>
                </c:pt>
                <c:pt idx="1139">
                  <c:v>115.8000030517578</c:v>
                </c:pt>
                <c:pt idx="1140">
                  <c:v>115.9000091552735</c:v>
                </c:pt>
                <c:pt idx="1141">
                  <c:v>116.0</c:v>
                </c:pt>
                <c:pt idx="1142">
                  <c:v>116.1000061035156</c:v>
                </c:pt>
                <c:pt idx="1143">
                  <c:v>116.1999969482422</c:v>
                </c:pt>
                <c:pt idx="1144">
                  <c:v>116.3000030517578</c:v>
                </c:pt>
                <c:pt idx="1145">
                  <c:v>116.4000091552735</c:v>
                </c:pt>
                <c:pt idx="1146">
                  <c:v>116.5</c:v>
                </c:pt>
                <c:pt idx="1147">
                  <c:v>116.6000061035156</c:v>
                </c:pt>
                <c:pt idx="1148">
                  <c:v>116.6999969482422</c:v>
                </c:pt>
                <c:pt idx="1149">
                  <c:v>116.8000030517578</c:v>
                </c:pt>
                <c:pt idx="1150">
                  <c:v>116.9000091552735</c:v>
                </c:pt>
                <c:pt idx="1151">
                  <c:v>117.0</c:v>
                </c:pt>
                <c:pt idx="1152">
                  <c:v>117.1000061035156</c:v>
                </c:pt>
                <c:pt idx="1153">
                  <c:v>117.1999969482422</c:v>
                </c:pt>
                <c:pt idx="1154">
                  <c:v>117.3000030517578</c:v>
                </c:pt>
                <c:pt idx="1155">
                  <c:v>117.4000091552735</c:v>
                </c:pt>
                <c:pt idx="1156">
                  <c:v>117.5</c:v>
                </c:pt>
                <c:pt idx="1157">
                  <c:v>117.6000061035156</c:v>
                </c:pt>
                <c:pt idx="1158">
                  <c:v>117.6999969482422</c:v>
                </c:pt>
                <c:pt idx="1159">
                  <c:v>117.8000030517578</c:v>
                </c:pt>
                <c:pt idx="1160">
                  <c:v>117.9000091552735</c:v>
                </c:pt>
                <c:pt idx="1161">
                  <c:v>118.0</c:v>
                </c:pt>
                <c:pt idx="1162">
                  <c:v>118.1000061035156</c:v>
                </c:pt>
                <c:pt idx="1163">
                  <c:v>118.1999969482422</c:v>
                </c:pt>
                <c:pt idx="1164">
                  <c:v>118.3000030517578</c:v>
                </c:pt>
                <c:pt idx="1165">
                  <c:v>118.4000091552735</c:v>
                </c:pt>
                <c:pt idx="1166">
                  <c:v>118.5</c:v>
                </c:pt>
                <c:pt idx="1167">
                  <c:v>118.6000061035156</c:v>
                </c:pt>
                <c:pt idx="1168">
                  <c:v>118.6999969482422</c:v>
                </c:pt>
                <c:pt idx="1169">
                  <c:v>118.8000030517578</c:v>
                </c:pt>
                <c:pt idx="1170">
                  <c:v>118.9000091552735</c:v>
                </c:pt>
                <c:pt idx="1171">
                  <c:v>119.0</c:v>
                </c:pt>
                <c:pt idx="1172">
                  <c:v>119.1000061035156</c:v>
                </c:pt>
                <c:pt idx="1173">
                  <c:v>119.1999969482422</c:v>
                </c:pt>
                <c:pt idx="1174">
                  <c:v>119.3000030517578</c:v>
                </c:pt>
                <c:pt idx="1175">
                  <c:v>119.4000091552735</c:v>
                </c:pt>
                <c:pt idx="1176">
                  <c:v>119.5</c:v>
                </c:pt>
                <c:pt idx="1177">
                  <c:v>119.6000061035156</c:v>
                </c:pt>
                <c:pt idx="1178">
                  <c:v>119.6999969482422</c:v>
                </c:pt>
                <c:pt idx="1179">
                  <c:v>119.8000030517578</c:v>
                </c:pt>
                <c:pt idx="1180">
                  <c:v>119.9000091552735</c:v>
                </c:pt>
                <c:pt idx="1181">
                  <c:v>120.0</c:v>
                </c:pt>
                <c:pt idx="1182">
                  <c:v>120.1000061035156</c:v>
                </c:pt>
                <c:pt idx="1183">
                  <c:v>120.1999969482422</c:v>
                </c:pt>
                <c:pt idx="1184">
                  <c:v>120.3000030517578</c:v>
                </c:pt>
                <c:pt idx="1185">
                  <c:v>120.4000091552735</c:v>
                </c:pt>
                <c:pt idx="1186">
                  <c:v>120.5</c:v>
                </c:pt>
                <c:pt idx="1187">
                  <c:v>120.6000061035156</c:v>
                </c:pt>
                <c:pt idx="1188">
                  <c:v>120.6999969482422</c:v>
                </c:pt>
                <c:pt idx="1189">
                  <c:v>120.8000030517578</c:v>
                </c:pt>
                <c:pt idx="1190">
                  <c:v>120.9000091552735</c:v>
                </c:pt>
                <c:pt idx="1191">
                  <c:v>121.0</c:v>
                </c:pt>
                <c:pt idx="1192">
                  <c:v>121.1000061035156</c:v>
                </c:pt>
                <c:pt idx="1193">
                  <c:v>121.1999969482422</c:v>
                </c:pt>
                <c:pt idx="1194">
                  <c:v>121.3000030517578</c:v>
                </c:pt>
                <c:pt idx="1195">
                  <c:v>121.4000091552735</c:v>
                </c:pt>
                <c:pt idx="1196">
                  <c:v>121.5</c:v>
                </c:pt>
                <c:pt idx="1197">
                  <c:v>121.6000061035156</c:v>
                </c:pt>
                <c:pt idx="1198">
                  <c:v>121.6999969482422</c:v>
                </c:pt>
                <c:pt idx="1199">
                  <c:v>121.8000030517578</c:v>
                </c:pt>
                <c:pt idx="1200">
                  <c:v>121.9000091552735</c:v>
                </c:pt>
                <c:pt idx="1201">
                  <c:v>122.0</c:v>
                </c:pt>
                <c:pt idx="1202">
                  <c:v>122.1000061035156</c:v>
                </c:pt>
                <c:pt idx="1203">
                  <c:v>122.1999969482422</c:v>
                </c:pt>
                <c:pt idx="1204">
                  <c:v>122.3000030517578</c:v>
                </c:pt>
                <c:pt idx="1205">
                  <c:v>122.4000091552735</c:v>
                </c:pt>
                <c:pt idx="1206">
                  <c:v>122.5</c:v>
                </c:pt>
                <c:pt idx="1207">
                  <c:v>122.6000061035156</c:v>
                </c:pt>
                <c:pt idx="1208">
                  <c:v>122.6999969482422</c:v>
                </c:pt>
                <c:pt idx="1209">
                  <c:v>122.8000030517578</c:v>
                </c:pt>
                <c:pt idx="1210">
                  <c:v>122.9000091552735</c:v>
                </c:pt>
                <c:pt idx="1211">
                  <c:v>123.0</c:v>
                </c:pt>
                <c:pt idx="1212">
                  <c:v>123.1000061035156</c:v>
                </c:pt>
                <c:pt idx="1213">
                  <c:v>123.1999969482422</c:v>
                </c:pt>
                <c:pt idx="1214">
                  <c:v>123.3000030517578</c:v>
                </c:pt>
                <c:pt idx="1215">
                  <c:v>123.4000091552735</c:v>
                </c:pt>
                <c:pt idx="1216">
                  <c:v>123.5</c:v>
                </c:pt>
                <c:pt idx="1217">
                  <c:v>123.6000061035156</c:v>
                </c:pt>
                <c:pt idx="1218">
                  <c:v>123.6999969482422</c:v>
                </c:pt>
                <c:pt idx="1219">
                  <c:v>123.8000030517578</c:v>
                </c:pt>
                <c:pt idx="1220">
                  <c:v>123.9000091552735</c:v>
                </c:pt>
                <c:pt idx="1221">
                  <c:v>124.0</c:v>
                </c:pt>
                <c:pt idx="1222">
                  <c:v>124.1000061035156</c:v>
                </c:pt>
                <c:pt idx="1223">
                  <c:v>124.1999969482422</c:v>
                </c:pt>
                <c:pt idx="1224">
                  <c:v>124.3000030517578</c:v>
                </c:pt>
                <c:pt idx="1225">
                  <c:v>124.4000091552735</c:v>
                </c:pt>
                <c:pt idx="1226">
                  <c:v>124.5</c:v>
                </c:pt>
                <c:pt idx="1227">
                  <c:v>124.6000061035156</c:v>
                </c:pt>
                <c:pt idx="1228">
                  <c:v>124.6999969482422</c:v>
                </c:pt>
                <c:pt idx="1229">
                  <c:v>124.8000030517578</c:v>
                </c:pt>
                <c:pt idx="1230">
                  <c:v>124.9000091552735</c:v>
                </c:pt>
                <c:pt idx="1231">
                  <c:v>125.0</c:v>
                </c:pt>
                <c:pt idx="1232">
                  <c:v>125.1000061035156</c:v>
                </c:pt>
                <c:pt idx="1233">
                  <c:v>125.1999969482422</c:v>
                </c:pt>
                <c:pt idx="1234">
                  <c:v>125.3000030517578</c:v>
                </c:pt>
                <c:pt idx="1235">
                  <c:v>125.4000091552735</c:v>
                </c:pt>
                <c:pt idx="1236">
                  <c:v>125.5</c:v>
                </c:pt>
                <c:pt idx="1237">
                  <c:v>125.6000061035156</c:v>
                </c:pt>
                <c:pt idx="1238">
                  <c:v>125.6999969482422</c:v>
                </c:pt>
                <c:pt idx="1239">
                  <c:v>125.8000030517578</c:v>
                </c:pt>
                <c:pt idx="1240">
                  <c:v>125.9000091552735</c:v>
                </c:pt>
                <c:pt idx="1241">
                  <c:v>126.0</c:v>
                </c:pt>
                <c:pt idx="1242">
                  <c:v>126.1000061035156</c:v>
                </c:pt>
                <c:pt idx="1243">
                  <c:v>126.1999969482422</c:v>
                </c:pt>
                <c:pt idx="1244">
                  <c:v>126.3000030517578</c:v>
                </c:pt>
                <c:pt idx="1245">
                  <c:v>126.4000091552735</c:v>
                </c:pt>
                <c:pt idx="1246">
                  <c:v>126.5</c:v>
                </c:pt>
                <c:pt idx="1247">
                  <c:v>126.6000061035156</c:v>
                </c:pt>
                <c:pt idx="1248">
                  <c:v>126.6999969482422</c:v>
                </c:pt>
                <c:pt idx="1249">
                  <c:v>126.8000030517578</c:v>
                </c:pt>
                <c:pt idx="1250">
                  <c:v>126.9000091552735</c:v>
                </c:pt>
                <c:pt idx="1251">
                  <c:v>127.0</c:v>
                </c:pt>
                <c:pt idx="1252">
                  <c:v>127.1000061035156</c:v>
                </c:pt>
                <c:pt idx="1253">
                  <c:v>127.1999969482422</c:v>
                </c:pt>
                <c:pt idx="1254">
                  <c:v>127.3000030517578</c:v>
                </c:pt>
                <c:pt idx="1255">
                  <c:v>127.4000091552735</c:v>
                </c:pt>
                <c:pt idx="1256">
                  <c:v>127.5</c:v>
                </c:pt>
                <c:pt idx="1257">
                  <c:v>127.6000061035156</c:v>
                </c:pt>
                <c:pt idx="1258">
                  <c:v>127.6999969482422</c:v>
                </c:pt>
                <c:pt idx="1259">
                  <c:v>127.8000030517578</c:v>
                </c:pt>
                <c:pt idx="1260">
                  <c:v>127.9000091552735</c:v>
                </c:pt>
                <c:pt idx="1261">
                  <c:v>128.0</c:v>
                </c:pt>
                <c:pt idx="1262">
                  <c:v>128.1000061035156</c:v>
                </c:pt>
                <c:pt idx="1263">
                  <c:v>128.1999969482422</c:v>
                </c:pt>
                <c:pt idx="1264">
                  <c:v>128.3000030517578</c:v>
                </c:pt>
                <c:pt idx="1265">
                  <c:v>128.4000091552735</c:v>
                </c:pt>
                <c:pt idx="1266">
                  <c:v>128.5</c:v>
                </c:pt>
                <c:pt idx="1267">
                  <c:v>128.6000061035156</c:v>
                </c:pt>
                <c:pt idx="1268">
                  <c:v>128.6999969482422</c:v>
                </c:pt>
                <c:pt idx="1269">
                  <c:v>128.8000030517578</c:v>
                </c:pt>
                <c:pt idx="1270">
                  <c:v>128.9000091552735</c:v>
                </c:pt>
                <c:pt idx="1271">
                  <c:v>129.0</c:v>
                </c:pt>
                <c:pt idx="1272">
                  <c:v>129.1000061035156</c:v>
                </c:pt>
                <c:pt idx="1273">
                  <c:v>129.1999969482422</c:v>
                </c:pt>
                <c:pt idx="1274">
                  <c:v>129.3000030517578</c:v>
                </c:pt>
                <c:pt idx="1275">
                  <c:v>129.4000091552735</c:v>
                </c:pt>
                <c:pt idx="1276">
                  <c:v>129.5</c:v>
                </c:pt>
                <c:pt idx="1277">
                  <c:v>129.6000061035156</c:v>
                </c:pt>
                <c:pt idx="1278">
                  <c:v>129.6999969482422</c:v>
                </c:pt>
                <c:pt idx="1279">
                  <c:v>129.8000030517578</c:v>
                </c:pt>
                <c:pt idx="1280">
                  <c:v>129.9000091552735</c:v>
                </c:pt>
                <c:pt idx="1281">
                  <c:v>130.0</c:v>
                </c:pt>
                <c:pt idx="1282">
                  <c:v>130.1000061035156</c:v>
                </c:pt>
                <c:pt idx="1283">
                  <c:v>130.1999969482422</c:v>
                </c:pt>
                <c:pt idx="1284">
                  <c:v>130.3000030517578</c:v>
                </c:pt>
                <c:pt idx="1285">
                  <c:v>130.4000091552735</c:v>
                </c:pt>
                <c:pt idx="1286">
                  <c:v>130.5</c:v>
                </c:pt>
                <c:pt idx="1287">
                  <c:v>130.6000061035156</c:v>
                </c:pt>
                <c:pt idx="1288">
                  <c:v>130.6999969482422</c:v>
                </c:pt>
                <c:pt idx="1289">
                  <c:v>130.8000030517578</c:v>
                </c:pt>
                <c:pt idx="1290">
                  <c:v>130.9000091552735</c:v>
                </c:pt>
                <c:pt idx="1291">
                  <c:v>131.0</c:v>
                </c:pt>
                <c:pt idx="1292">
                  <c:v>131.1000061035156</c:v>
                </c:pt>
                <c:pt idx="1293">
                  <c:v>131.1999969482422</c:v>
                </c:pt>
                <c:pt idx="1294">
                  <c:v>131.3000030517578</c:v>
                </c:pt>
                <c:pt idx="1295">
                  <c:v>131.4000091552735</c:v>
                </c:pt>
                <c:pt idx="1296">
                  <c:v>131.5</c:v>
                </c:pt>
                <c:pt idx="1297">
                  <c:v>131.6000061035156</c:v>
                </c:pt>
                <c:pt idx="1298">
                  <c:v>131.6999969482422</c:v>
                </c:pt>
                <c:pt idx="1299">
                  <c:v>131.8000030517578</c:v>
                </c:pt>
                <c:pt idx="1300">
                  <c:v>131.9000091552735</c:v>
                </c:pt>
                <c:pt idx="1301">
                  <c:v>132.0</c:v>
                </c:pt>
                <c:pt idx="1302">
                  <c:v>132.1000061035156</c:v>
                </c:pt>
                <c:pt idx="1303">
                  <c:v>132.1999969482422</c:v>
                </c:pt>
                <c:pt idx="1304">
                  <c:v>132.3000030517578</c:v>
                </c:pt>
                <c:pt idx="1305">
                  <c:v>132.4000091552735</c:v>
                </c:pt>
                <c:pt idx="1306">
                  <c:v>132.5</c:v>
                </c:pt>
                <c:pt idx="1307">
                  <c:v>132.6000061035156</c:v>
                </c:pt>
                <c:pt idx="1308">
                  <c:v>132.6999969482422</c:v>
                </c:pt>
                <c:pt idx="1309">
                  <c:v>132.8000030517578</c:v>
                </c:pt>
                <c:pt idx="1310">
                  <c:v>132.9000091552735</c:v>
                </c:pt>
                <c:pt idx="1311">
                  <c:v>133.0</c:v>
                </c:pt>
                <c:pt idx="1312">
                  <c:v>133.1000061035156</c:v>
                </c:pt>
                <c:pt idx="1313">
                  <c:v>133.1999969482422</c:v>
                </c:pt>
                <c:pt idx="1314">
                  <c:v>133.3000030517578</c:v>
                </c:pt>
                <c:pt idx="1315">
                  <c:v>133.4000091552735</c:v>
                </c:pt>
                <c:pt idx="1316">
                  <c:v>133.5</c:v>
                </c:pt>
                <c:pt idx="1317">
                  <c:v>133.6000061035156</c:v>
                </c:pt>
                <c:pt idx="1318">
                  <c:v>133.6999969482422</c:v>
                </c:pt>
                <c:pt idx="1319">
                  <c:v>133.8000030517578</c:v>
                </c:pt>
                <c:pt idx="1320">
                  <c:v>133.9000091552735</c:v>
                </c:pt>
                <c:pt idx="1321">
                  <c:v>134.0</c:v>
                </c:pt>
                <c:pt idx="1322">
                  <c:v>134.1000061035156</c:v>
                </c:pt>
                <c:pt idx="1323">
                  <c:v>134.1999969482422</c:v>
                </c:pt>
                <c:pt idx="1324">
                  <c:v>134.3000030517578</c:v>
                </c:pt>
                <c:pt idx="1325">
                  <c:v>134.4000091552735</c:v>
                </c:pt>
                <c:pt idx="1326">
                  <c:v>134.5</c:v>
                </c:pt>
                <c:pt idx="1327">
                  <c:v>134.6000061035156</c:v>
                </c:pt>
                <c:pt idx="1328">
                  <c:v>134.6999969482422</c:v>
                </c:pt>
                <c:pt idx="1329">
                  <c:v>134.8000030517578</c:v>
                </c:pt>
                <c:pt idx="1330">
                  <c:v>134.9000091552735</c:v>
                </c:pt>
                <c:pt idx="1331">
                  <c:v>135.0</c:v>
                </c:pt>
                <c:pt idx="1332">
                  <c:v>135.1000061035156</c:v>
                </c:pt>
                <c:pt idx="1333">
                  <c:v>135.1999969482422</c:v>
                </c:pt>
                <c:pt idx="1334">
                  <c:v>135.3000030517578</c:v>
                </c:pt>
                <c:pt idx="1335">
                  <c:v>135.4000091552735</c:v>
                </c:pt>
                <c:pt idx="1336">
                  <c:v>135.5</c:v>
                </c:pt>
                <c:pt idx="1337">
                  <c:v>135.6000061035156</c:v>
                </c:pt>
                <c:pt idx="1338">
                  <c:v>135.6999969482422</c:v>
                </c:pt>
                <c:pt idx="1339">
                  <c:v>135.8000030517578</c:v>
                </c:pt>
                <c:pt idx="1340">
                  <c:v>135.9000091552735</c:v>
                </c:pt>
                <c:pt idx="1341">
                  <c:v>136.0</c:v>
                </c:pt>
                <c:pt idx="1342">
                  <c:v>136.1000061035156</c:v>
                </c:pt>
                <c:pt idx="1343">
                  <c:v>136.1999969482422</c:v>
                </c:pt>
                <c:pt idx="1344">
                  <c:v>136.3000030517578</c:v>
                </c:pt>
                <c:pt idx="1345">
                  <c:v>136.4000091552735</c:v>
                </c:pt>
                <c:pt idx="1346">
                  <c:v>136.5</c:v>
                </c:pt>
                <c:pt idx="1347">
                  <c:v>136.6000061035156</c:v>
                </c:pt>
                <c:pt idx="1348">
                  <c:v>136.6999969482422</c:v>
                </c:pt>
                <c:pt idx="1349">
                  <c:v>136.8000030517578</c:v>
                </c:pt>
                <c:pt idx="1350">
                  <c:v>136.9000091552735</c:v>
                </c:pt>
                <c:pt idx="1351">
                  <c:v>137.0</c:v>
                </c:pt>
                <c:pt idx="1352">
                  <c:v>137.1000061035156</c:v>
                </c:pt>
                <c:pt idx="1353">
                  <c:v>137.1999969482422</c:v>
                </c:pt>
                <c:pt idx="1354">
                  <c:v>137.3000030517578</c:v>
                </c:pt>
                <c:pt idx="1355">
                  <c:v>137.4000091552735</c:v>
                </c:pt>
                <c:pt idx="1356">
                  <c:v>137.5</c:v>
                </c:pt>
                <c:pt idx="1357">
                  <c:v>137.6000061035156</c:v>
                </c:pt>
                <c:pt idx="1358">
                  <c:v>137.6999969482422</c:v>
                </c:pt>
                <c:pt idx="1359">
                  <c:v>137.8000030517578</c:v>
                </c:pt>
                <c:pt idx="1360">
                  <c:v>137.9000091552735</c:v>
                </c:pt>
                <c:pt idx="1361">
                  <c:v>138.0</c:v>
                </c:pt>
                <c:pt idx="1362">
                  <c:v>138.1000061035156</c:v>
                </c:pt>
                <c:pt idx="1363">
                  <c:v>138.1999969482422</c:v>
                </c:pt>
                <c:pt idx="1364">
                  <c:v>138.3000030517578</c:v>
                </c:pt>
                <c:pt idx="1365">
                  <c:v>138.4000091552735</c:v>
                </c:pt>
                <c:pt idx="1366">
                  <c:v>138.5</c:v>
                </c:pt>
                <c:pt idx="1367">
                  <c:v>138.6000061035156</c:v>
                </c:pt>
                <c:pt idx="1368">
                  <c:v>138.6999969482422</c:v>
                </c:pt>
                <c:pt idx="1369">
                  <c:v>138.8000030517578</c:v>
                </c:pt>
                <c:pt idx="1370">
                  <c:v>138.9000091552735</c:v>
                </c:pt>
                <c:pt idx="1371">
                  <c:v>139.0</c:v>
                </c:pt>
                <c:pt idx="1372">
                  <c:v>139.1000061035156</c:v>
                </c:pt>
                <c:pt idx="1373">
                  <c:v>139.1999969482422</c:v>
                </c:pt>
                <c:pt idx="1374">
                  <c:v>139.3000030517578</c:v>
                </c:pt>
                <c:pt idx="1375">
                  <c:v>139.4000091552735</c:v>
                </c:pt>
                <c:pt idx="1376">
                  <c:v>139.5</c:v>
                </c:pt>
                <c:pt idx="1377">
                  <c:v>139.6000061035156</c:v>
                </c:pt>
                <c:pt idx="1378">
                  <c:v>139.6999969482422</c:v>
                </c:pt>
                <c:pt idx="1379">
                  <c:v>139.8000030517578</c:v>
                </c:pt>
                <c:pt idx="1380">
                  <c:v>139.9000091552735</c:v>
                </c:pt>
                <c:pt idx="1381">
                  <c:v>140.0</c:v>
                </c:pt>
                <c:pt idx="1382">
                  <c:v>140.1000061035156</c:v>
                </c:pt>
                <c:pt idx="1383">
                  <c:v>140.1999969482422</c:v>
                </c:pt>
                <c:pt idx="1384">
                  <c:v>140.3000030517578</c:v>
                </c:pt>
                <c:pt idx="1385">
                  <c:v>140.4000091552735</c:v>
                </c:pt>
                <c:pt idx="1386">
                  <c:v>140.5</c:v>
                </c:pt>
                <c:pt idx="1387">
                  <c:v>140.6000061035156</c:v>
                </c:pt>
                <c:pt idx="1388">
                  <c:v>140.6999969482422</c:v>
                </c:pt>
                <c:pt idx="1389">
                  <c:v>140.8000030517578</c:v>
                </c:pt>
                <c:pt idx="1390">
                  <c:v>140.9000091552735</c:v>
                </c:pt>
                <c:pt idx="1391">
                  <c:v>141.0</c:v>
                </c:pt>
                <c:pt idx="1392">
                  <c:v>141.1000061035156</c:v>
                </c:pt>
                <c:pt idx="1393">
                  <c:v>141.1999969482422</c:v>
                </c:pt>
                <c:pt idx="1394">
                  <c:v>141.3000030517578</c:v>
                </c:pt>
                <c:pt idx="1395">
                  <c:v>141.4000091552735</c:v>
                </c:pt>
                <c:pt idx="1396">
                  <c:v>141.5</c:v>
                </c:pt>
                <c:pt idx="1397">
                  <c:v>141.6000061035156</c:v>
                </c:pt>
                <c:pt idx="1398">
                  <c:v>141.6999969482422</c:v>
                </c:pt>
                <c:pt idx="1399">
                  <c:v>141.8000030517578</c:v>
                </c:pt>
                <c:pt idx="1400">
                  <c:v>141.9000091552735</c:v>
                </c:pt>
                <c:pt idx="1401">
                  <c:v>142.0</c:v>
                </c:pt>
                <c:pt idx="1402">
                  <c:v>142.1000061035156</c:v>
                </c:pt>
                <c:pt idx="1403">
                  <c:v>142.1999969482422</c:v>
                </c:pt>
                <c:pt idx="1404">
                  <c:v>142.3000030517578</c:v>
                </c:pt>
                <c:pt idx="1405">
                  <c:v>142.4000091552735</c:v>
                </c:pt>
                <c:pt idx="1406">
                  <c:v>142.5</c:v>
                </c:pt>
                <c:pt idx="1407">
                  <c:v>142.6000061035156</c:v>
                </c:pt>
                <c:pt idx="1408">
                  <c:v>142.6999969482422</c:v>
                </c:pt>
                <c:pt idx="1409">
                  <c:v>142.8000030517578</c:v>
                </c:pt>
                <c:pt idx="1410">
                  <c:v>142.9000091552735</c:v>
                </c:pt>
                <c:pt idx="1411">
                  <c:v>143.0</c:v>
                </c:pt>
                <c:pt idx="1412">
                  <c:v>143.1000061035156</c:v>
                </c:pt>
                <c:pt idx="1413">
                  <c:v>143.1999969482422</c:v>
                </c:pt>
                <c:pt idx="1414">
                  <c:v>143.3000030517578</c:v>
                </c:pt>
                <c:pt idx="1415">
                  <c:v>143.4000091552735</c:v>
                </c:pt>
                <c:pt idx="1416">
                  <c:v>143.5</c:v>
                </c:pt>
                <c:pt idx="1417">
                  <c:v>143.6000061035156</c:v>
                </c:pt>
                <c:pt idx="1418">
                  <c:v>143.6999969482422</c:v>
                </c:pt>
                <c:pt idx="1419">
                  <c:v>143.8000030517578</c:v>
                </c:pt>
                <c:pt idx="1420">
                  <c:v>143.9000091552735</c:v>
                </c:pt>
                <c:pt idx="1421">
                  <c:v>144.0</c:v>
                </c:pt>
                <c:pt idx="1422">
                  <c:v>144.1000061035156</c:v>
                </c:pt>
                <c:pt idx="1423">
                  <c:v>144.1999969482422</c:v>
                </c:pt>
                <c:pt idx="1424">
                  <c:v>144.3000030517578</c:v>
                </c:pt>
                <c:pt idx="1425">
                  <c:v>144.4000091552735</c:v>
                </c:pt>
                <c:pt idx="1426">
                  <c:v>144.5</c:v>
                </c:pt>
                <c:pt idx="1427">
                  <c:v>144.6000061035156</c:v>
                </c:pt>
                <c:pt idx="1428">
                  <c:v>144.6999969482422</c:v>
                </c:pt>
                <c:pt idx="1429">
                  <c:v>144.8000030517578</c:v>
                </c:pt>
                <c:pt idx="1430">
                  <c:v>144.9000091552735</c:v>
                </c:pt>
                <c:pt idx="1431">
                  <c:v>145.0</c:v>
                </c:pt>
                <c:pt idx="1432">
                  <c:v>145.1000061035156</c:v>
                </c:pt>
                <c:pt idx="1433">
                  <c:v>145.1999969482422</c:v>
                </c:pt>
                <c:pt idx="1434">
                  <c:v>145.3000030517578</c:v>
                </c:pt>
                <c:pt idx="1435">
                  <c:v>145.4000091552735</c:v>
                </c:pt>
                <c:pt idx="1436">
                  <c:v>145.5</c:v>
                </c:pt>
                <c:pt idx="1437">
                  <c:v>145.6000061035156</c:v>
                </c:pt>
                <c:pt idx="1438">
                  <c:v>145.6999969482422</c:v>
                </c:pt>
                <c:pt idx="1439">
                  <c:v>145.8000030517578</c:v>
                </c:pt>
                <c:pt idx="1440">
                  <c:v>145.9000091552735</c:v>
                </c:pt>
                <c:pt idx="1441">
                  <c:v>146.0</c:v>
                </c:pt>
                <c:pt idx="1442">
                  <c:v>146.1000061035156</c:v>
                </c:pt>
                <c:pt idx="1443">
                  <c:v>146.1999969482422</c:v>
                </c:pt>
                <c:pt idx="1444">
                  <c:v>146.3000030517578</c:v>
                </c:pt>
                <c:pt idx="1445">
                  <c:v>146.4000091552735</c:v>
                </c:pt>
                <c:pt idx="1446">
                  <c:v>146.5</c:v>
                </c:pt>
                <c:pt idx="1447">
                  <c:v>146.6000061035156</c:v>
                </c:pt>
                <c:pt idx="1448">
                  <c:v>146.6999969482422</c:v>
                </c:pt>
                <c:pt idx="1449">
                  <c:v>146.8000030517578</c:v>
                </c:pt>
                <c:pt idx="1450">
                  <c:v>146.9000091552735</c:v>
                </c:pt>
                <c:pt idx="1451">
                  <c:v>147.0</c:v>
                </c:pt>
                <c:pt idx="1452">
                  <c:v>147.1000061035156</c:v>
                </c:pt>
                <c:pt idx="1453">
                  <c:v>147.1999969482422</c:v>
                </c:pt>
                <c:pt idx="1454">
                  <c:v>147.3000030517578</c:v>
                </c:pt>
                <c:pt idx="1455">
                  <c:v>147.4000091552735</c:v>
                </c:pt>
                <c:pt idx="1456">
                  <c:v>147.5</c:v>
                </c:pt>
                <c:pt idx="1457">
                  <c:v>147.6000061035156</c:v>
                </c:pt>
                <c:pt idx="1458">
                  <c:v>147.6999969482422</c:v>
                </c:pt>
                <c:pt idx="1459">
                  <c:v>147.8000030517578</c:v>
                </c:pt>
                <c:pt idx="1460">
                  <c:v>147.9000091552735</c:v>
                </c:pt>
                <c:pt idx="1461">
                  <c:v>148.0</c:v>
                </c:pt>
                <c:pt idx="1462">
                  <c:v>148.1000061035156</c:v>
                </c:pt>
                <c:pt idx="1463">
                  <c:v>148.1999969482422</c:v>
                </c:pt>
                <c:pt idx="1464">
                  <c:v>148.3000030517578</c:v>
                </c:pt>
                <c:pt idx="1465">
                  <c:v>148.4000091552735</c:v>
                </c:pt>
                <c:pt idx="1466">
                  <c:v>148.5</c:v>
                </c:pt>
                <c:pt idx="1467">
                  <c:v>148.6000061035156</c:v>
                </c:pt>
                <c:pt idx="1468">
                  <c:v>148.6999969482422</c:v>
                </c:pt>
                <c:pt idx="1469">
                  <c:v>148.8000030517578</c:v>
                </c:pt>
                <c:pt idx="1470">
                  <c:v>148.9000091552735</c:v>
                </c:pt>
                <c:pt idx="1471">
                  <c:v>149.0</c:v>
                </c:pt>
                <c:pt idx="1472">
                  <c:v>149.1000061035156</c:v>
                </c:pt>
                <c:pt idx="1473">
                  <c:v>149.1999969482422</c:v>
                </c:pt>
                <c:pt idx="1474">
                  <c:v>149.3000030517578</c:v>
                </c:pt>
                <c:pt idx="1475">
                  <c:v>149.4000091552735</c:v>
                </c:pt>
                <c:pt idx="1476">
                  <c:v>149.5</c:v>
                </c:pt>
                <c:pt idx="1477">
                  <c:v>149.6000061035156</c:v>
                </c:pt>
                <c:pt idx="1478">
                  <c:v>149.6999969482422</c:v>
                </c:pt>
                <c:pt idx="1479">
                  <c:v>149.8000030517578</c:v>
                </c:pt>
                <c:pt idx="1480">
                  <c:v>149.9000091552735</c:v>
                </c:pt>
                <c:pt idx="1481">
                  <c:v>150.0</c:v>
                </c:pt>
                <c:pt idx="1482">
                  <c:v>150.1000061035156</c:v>
                </c:pt>
                <c:pt idx="1483">
                  <c:v>150.1999969482422</c:v>
                </c:pt>
                <c:pt idx="1484">
                  <c:v>150.3000030517578</c:v>
                </c:pt>
                <c:pt idx="1485">
                  <c:v>150.4000091552735</c:v>
                </c:pt>
                <c:pt idx="1486">
                  <c:v>150.5</c:v>
                </c:pt>
                <c:pt idx="1487">
                  <c:v>150.6000061035156</c:v>
                </c:pt>
                <c:pt idx="1488">
                  <c:v>150.6999969482422</c:v>
                </c:pt>
                <c:pt idx="1489">
                  <c:v>150.8000030517578</c:v>
                </c:pt>
                <c:pt idx="1490">
                  <c:v>150.9000091552735</c:v>
                </c:pt>
                <c:pt idx="1491">
                  <c:v>151.0</c:v>
                </c:pt>
                <c:pt idx="1492">
                  <c:v>151.1000061035156</c:v>
                </c:pt>
                <c:pt idx="1493">
                  <c:v>151.1999969482422</c:v>
                </c:pt>
                <c:pt idx="1494">
                  <c:v>151.3000030517578</c:v>
                </c:pt>
                <c:pt idx="1495">
                  <c:v>151.4000091552735</c:v>
                </c:pt>
                <c:pt idx="1496">
                  <c:v>151.5</c:v>
                </c:pt>
                <c:pt idx="1497">
                  <c:v>151.6000061035156</c:v>
                </c:pt>
                <c:pt idx="1498">
                  <c:v>151.6999969482422</c:v>
                </c:pt>
                <c:pt idx="1499">
                  <c:v>151.8000030517578</c:v>
                </c:pt>
                <c:pt idx="1500">
                  <c:v>151.9000091552735</c:v>
                </c:pt>
                <c:pt idx="1501">
                  <c:v>152.0</c:v>
                </c:pt>
                <c:pt idx="1502">
                  <c:v>152.1000061035156</c:v>
                </c:pt>
                <c:pt idx="1503">
                  <c:v>152.1999969482422</c:v>
                </c:pt>
                <c:pt idx="1504">
                  <c:v>152.3000030517578</c:v>
                </c:pt>
                <c:pt idx="1505">
                  <c:v>152.4000091552735</c:v>
                </c:pt>
                <c:pt idx="1506">
                  <c:v>152.5</c:v>
                </c:pt>
                <c:pt idx="1507">
                  <c:v>152.6000061035156</c:v>
                </c:pt>
                <c:pt idx="1508">
                  <c:v>152.6999969482422</c:v>
                </c:pt>
                <c:pt idx="1509">
                  <c:v>152.8000030517578</c:v>
                </c:pt>
                <c:pt idx="1510">
                  <c:v>152.9000091552735</c:v>
                </c:pt>
                <c:pt idx="1511">
                  <c:v>153.0</c:v>
                </c:pt>
                <c:pt idx="1512">
                  <c:v>153.1000061035156</c:v>
                </c:pt>
                <c:pt idx="1513">
                  <c:v>153.1999969482422</c:v>
                </c:pt>
                <c:pt idx="1514">
                  <c:v>153.3000030517578</c:v>
                </c:pt>
                <c:pt idx="1515">
                  <c:v>153.4000091552735</c:v>
                </c:pt>
                <c:pt idx="1516">
                  <c:v>153.5</c:v>
                </c:pt>
                <c:pt idx="1517">
                  <c:v>153.6000061035156</c:v>
                </c:pt>
                <c:pt idx="1518">
                  <c:v>153.6999969482422</c:v>
                </c:pt>
                <c:pt idx="1519">
                  <c:v>153.8000030517578</c:v>
                </c:pt>
                <c:pt idx="1520">
                  <c:v>153.9000091552735</c:v>
                </c:pt>
                <c:pt idx="1521">
                  <c:v>154.0</c:v>
                </c:pt>
                <c:pt idx="1522">
                  <c:v>154.1000061035156</c:v>
                </c:pt>
                <c:pt idx="1523">
                  <c:v>154.1999969482422</c:v>
                </c:pt>
                <c:pt idx="1524">
                  <c:v>154.3000030517578</c:v>
                </c:pt>
                <c:pt idx="1525">
                  <c:v>154.4000091552735</c:v>
                </c:pt>
                <c:pt idx="1526">
                  <c:v>154.5</c:v>
                </c:pt>
                <c:pt idx="1527">
                  <c:v>154.6000061035156</c:v>
                </c:pt>
                <c:pt idx="1528">
                  <c:v>154.6999969482422</c:v>
                </c:pt>
                <c:pt idx="1529">
                  <c:v>154.8000030517578</c:v>
                </c:pt>
                <c:pt idx="1530">
                  <c:v>154.9000091552735</c:v>
                </c:pt>
                <c:pt idx="1531">
                  <c:v>155.0</c:v>
                </c:pt>
                <c:pt idx="1532">
                  <c:v>155.1000061035156</c:v>
                </c:pt>
                <c:pt idx="1533">
                  <c:v>155.1999969482422</c:v>
                </c:pt>
                <c:pt idx="1534">
                  <c:v>155.3000030517578</c:v>
                </c:pt>
                <c:pt idx="1535">
                  <c:v>155.4000091552735</c:v>
                </c:pt>
                <c:pt idx="1536">
                  <c:v>155.5</c:v>
                </c:pt>
                <c:pt idx="1537">
                  <c:v>155.6000061035156</c:v>
                </c:pt>
                <c:pt idx="1538">
                  <c:v>155.6999969482422</c:v>
                </c:pt>
                <c:pt idx="1539">
                  <c:v>155.8000030517578</c:v>
                </c:pt>
                <c:pt idx="1540">
                  <c:v>155.9000091552735</c:v>
                </c:pt>
                <c:pt idx="1541">
                  <c:v>156.0</c:v>
                </c:pt>
                <c:pt idx="1542">
                  <c:v>156.1000061035156</c:v>
                </c:pt>
                <c:pt idx="1543">
                  <c:v>156.1999969482422</c:v>
                </c:pt>
                <c:pt idx="1544">
                  <c:v>156.3000030517578</c:v>
                </c:pt>
                <c:pt idx="1545">
                  <c:v>156.4000091552735</c:v>
                </c:pt>
                <c:pt idx="1546">
                  <c:v>156.5</c:v>
                </c:pt>
                <c:pt idx="1547">
                  <c:v>156.6000061035156</c:v>
                </c:pt>
                <c:pt idx="1548">
                  <c:v>156.6999969482422</c:v>
                </c:pt>
                <c:pt idx="1549">
                  <c:v>156.8000030517578</c:v>
                </c:pt>
                <c:pt idx="1550">
                  <c:v>156.9000091552735</c:v>
                </c:pt>
                <c:pt idx="1551">
                  <c:v>157.0</c:v>
                </c:pt>
                <c:pt idx="1552">
                  <c:v>157.1000061035156</c:v>
                </c:pt>
                <c:pt idx="1553">
                  <c:v>157.1999969482422</c:v>
                </c:pt>
                <c:pt idx="1554">
                  <c:v>157.3000030517578</c:v>
                </c:pt>
                <c:pt idx="1555">
                  <c:v>157.4000091552735</c:v>
                </c:pt>
                <c:pt idx="1556">
                  <c:v>157.5</c:v>
                </c:pt>
                <c:pt idx="1557">
                  <c:v>157.6000061035156</c:v>
                </c:pt>
                <c:pt idx="1558">
                  <c:v>157.6999969482422</c:v>
                </c:pt>
                <c:pt idx="1559">
                  <c:v>157.8000030517578</c:v>
                </c:pt>
                <c:pt idx="1560">
                  <c:v>157.9000091552735</c:v>
                </c:pt>
                <c:pt idx="1561">
                  <c:v>158.0</c:v>
                </c:pt>
                <c:pt idx="1562">
                  <c:v>158.1000061035156</c:v>
                </c:pt>
                <c:pt idx="1563">
                  <c:v>158.1999969482422</c:v>
                </c:pt>
                <c:pt idx="1564">
                  <c:v>158.3000030517578</c:v>
                </c:pt>
                <c:pt idx="1565">
                  <c:v>158.4000091552735</c:v>
                </c:pt>
                <c:pt idx="1566">
                  <c:v>158.5</c:v>
                </c:pt>
                <c:pt idx="1567">
                  <c:v>158.6000061035156</c:v>
                </c:pt>
                <c:pt idx="1568">
                  <c:v>158.6999969482422</c:v>
                </c:pt>
                <c:pt idx="1569">
                  <c:v>158.8000030517578</c:v>
                </c:pt>
                <c:pt idx="1570">
                  <c:v>158.9000091552735</c:v>
                </c:pt>
                <c:pt idx="1571">
                  <c:v>159.0</c:v>
                </c:pt>
                <c:pt idx="1572">
                  <c:v>159.1000061035156</c:v>
                </c:pt>
                <c:pt idx="1573">
                  <c:v>159.1999969482422</c:v>
                </c:pt>
                <c:pt idx="1574">
                  <c:v>159.3000030517578</c:v>
                </c:pt>
                <c:pt idx="1575">
                  <c:v>159.4000091552735</c:v>
                </c:pt>
                <c:pt idx="1576">
                  <c:v>159.5</c:v>
                </c:pt>
                <c:pt idx="1577">
                  <c:v>159.6000061035156</c:v>
                </c:pt>
                <c:pt idx="1578">
                  <c:v>159.6999969482422</c:v>
                </c:pt>
                <c:pt idx="1579">
                  <c:v>159.8000030517578</c:v>
                </c:pt>
                <c:pt idx="1580">
                  <c:v>159.9000091552735</c:v>
                </c:pt>
                <c:pt idx="1581">
                  <c:v>160.0</c:v>
                </c:pt>
                <c:pt idx="1582">
                  <c:v>160.1000061035156</c:v>
                </c:pt>
                <c:pt idx="1583">
                  <c:v>160.1999969482422</c:v>
                </c:pt>
                <c:pt idx="1584">
                  <c:v>160.3000030517578</c:v>
                </c:pt>
                <c:pt idx="1585">
                  <c:v>160.4000091552735</c:v>
                </c:pt>
                <c:pt idx="1586">
                  <c:v>160.5</c:v>
                </c:pt>
                <c:pt idx="1587">
                  <c:v>160.6000061035156</c:v>
                </c:pt>
                <c:pt idx="1588">
                  <c:v>160.6999969482422</c:v>
                </c:pt>
                <c:pt idx="1589">
                  <c:v>160.8000030517578</c:v>
                </c:pt>
                <c:pt idx="1590">
                  <c:v>160.9000091552735</c:v>
                </c:pt>
                <c:pt idx="1591">
                  <c:v>161.0</c:v>
                </c:pt>
                <c:pt idx="1592">
                  <c:v>161.1000061035156</c:v>
                </c:pt>
                <c:pt idx="1593">
                  <c:v>161.1999969482422</c:v>
                </c:pt>
                <c:pt idx="1594">
                  <c:v>161.3000030517578</c:v>
                </c:pt>
                <c:pt idx="1595">
                  <c:v>161.4000091552735</c:v>
                </c:pt>
                <c:pt idx="1596">
                  <c:v>161.5</c:v>
                </c:pt>
                <c:pt idx="1597">
                  <c:v>161.6000061035156</c:v>
                </c:pt>
                <c:pt idx="1598">
                  <c:v>161.6999969482422</c:v>
                </c:pt>
                <c:pt idx="1599">
                  <c:v>161.8000030517578</c:v>
                </c:pt>
                <c:pt idx="1600">
                  <c:v>161.9000091552735</c:v>
                </c:pt>
                <c:pt idx="1601">
                  <c:v>162.0</c:v>
                </c:pt>
                <c:pt idx="1602">
                  <c:v>162.1000061035156</c:v>
                </c:pt>
                <c:pt idx="1603">
                  <c:v>162.1999969482422</c:v>
                </c:pt>
                <c:pt idx="1604">
                  <c:v>162.3000030517578</c:v>
                </c:pt>
                <c:pt idx="1605">
                  <c:v>162.4000091552735</c:v>
                </c:pt>
                <c:pt idx="1606">
                  <c:v>162.5</c:v>
                </c:pt>
                <c:pt idx="1607">
                  <c:v>162.6000061035156</c:v>
                </c:pt>
                <c:pt idx="1608">
                  <c:v>162.6999969482422</c:v>
                </c:pt>
                <c:pt idx="1609">
                  <c:v>162.8000030517578</c:v>
                </c:pt>
                <c:pt idx="1610">
                  <c:v>162.9000091552735</c:v>
                </c:pt>
                <c:pt idx="1611">
                  <c:v>163.0</c:v>
                </c:pt>
                <c:pt idx="1612">
                  <c:v>163.1000061035156</c:v>
                </c:pt>
                <c:pt idx="1613">
                  <c:v>163.1999969482422</c:v>
                </c:pt>
                <c:pt idx="1614">
                  <c:v>163.3000030517578</c:v>
                </c:pt>
                <c:pt idx="1615">
                  <c:v>163.4000091552735</c:v>
                </c:pt>
                <c:pt idx="1616">
                  <c:v>163.5</c:v>
                </c:pt>
                <c:pt idx="1617">
                  <c:v>163.6000061035156</c:v>
                </c:pt>
                <c:pt idx="1618">
                  <c:v>163.6999969482422</c:v>
                </c:pt>
                <c:pt idx="1619">
                  <c:v>163.8000030517578</c:v>
                </c:pt>
                <c:pt idx="1620">
                  <c:v>163.9000091552735</c:v>
                </c:pt>
                <c:pt idx="1621">
                  <c:v>164.0</c:v>
                </c:pt>
                <c:pt idx="1622">
                  <c:v>164.1000061035156</c:v>
                </c:pt>
                <c:pt idx="1623">
                  <c:v>164.1999969482422</c:v>
                </c:pt>
                <c:pt idx="1624">
                  <c:v>164.3000030517578</c:v>
                </c:pt>
                <c:pt idx="1625">
                  <c:v>164.4000091552735</c:v>
                </c:pt>
                <c:pt idx="1626">
                  <c:v>164.5</c:v>
                </c:pt>
                <c:pt idx="1627">
                  <c:v>164.6000061035156</c:v>
                </c:pt>
                <c:pt idx="1628">
                  <c:v>164.6999969482422</c:v>
                </c:pt>
                <c:pt idx="1629">
                  <c:v>164.8000030517578</c:v>
                </c:pt>
                <c:pt idx="1630">
                  <c:v>164.9000091552735</c:v>
                </c:pt>
                <c:pt idx="1631">
                  <c:v>165.0</c:v>
                </c:pt>
                <c:pt idx="1632">
                  <c:v>165.1000061035156</c:v>
                </c:pt>
                <c:pt idx="1633">
                  <c:v>165.1999969482422</c:v>
                </c:pt>
                <c:pt idx="1634">
                  <c:v>165.3000030517578</c:v>
                </c:pt>
                <c:pt idx="1635">
                  <c:v>165.4000091552735</c:v>
                </c:pt>
                <c:pt idx="1636">
                  <c:v>165.5</c:v>
                </c:pt>
                <c:pt idx="1637">
                  <c:v>165.6000061035156</c:v>
                </c:pt>
                <c:pt idx="1638">
                  <c:v>165.6999969482422</c:v>
                </c:pt>
                <c:pt idx="1639">
                  <c:v>165.8000030517578</c:v>
                </c:pt>
                <c:pt idx="1640">
                  <c:v>165.9000091552735</c:v>
                </c:pt>
                <c:pt idx="1641">
                  <c:v>166.0</c:v>
                </c:pt>
                <c:pt idx="1642">
                  <c:v>166.1000061035156</c:v>
                </c:pt>
                <c:pt idx="1643">
                  <c:v>166.1999969482422</c:v>
                </c:pt>
                <c:pt idx="1644">
                  <c:v>166.3000030517578</c:v>
                </c:pt>
                <c:pt idx="1645">
                  <c:v>166.4000091552735</c:v>
                </c:pt>
                <c:pt idx="1646">
                  <c:v>166.5</c:v>
                </c:pt>
                <c:pt idx="1647">
                  <c:v>166.6000061035156</c:v>
                </c:pt>
                <c:pt idx="1648">
                  <c:v>166.6999969482422</c:v>
                </c:pt>
                <c:pt idx="1649">
                  <c:v>166.8000030517578</c:v>
                </c:pt>
                <c:pt idx="1650">
                  <c:v>166.9000091552735</c:v>
                </c:pt>
                <c:pt idx="1651">
                  <c:v>167.0</c:v>
                </c:pt>
                <c:pt idx="1652">
                  <c:v>167.1000061035156</c:v>
                </c:pt>
                <c:pt idx="1653">
                  <c:v>167.1999969482422</c:v>
                </c:pt>
                <c:pt idx="1654">
                  <c:v>167.3000030517578</c:v>
                </c:pt>
                <c:pt idx="1655">
                  <c:v>167.4000091552735</c:v>
                </c:pt>
                <c:pt idx="1656">
                  <c:v>167.5</c:v>
                </c:pt>
                <c:pt idx="1657">
                  <c:v>167.6000061035156</c:v>
                </c:pt>
                <c:pt idx="1658">
                  <c:v>167.6999969482422</c:v>
                </c:pt>
                <c:pt idx="1659">
                  <c:v>167.8000030517578</c:v>
                </c:pt>
                <c:pt idx="1660">
                  <c:v>167.9000091552735</c:v>
                </c:pt>
                <c:pt idx="1661">
                  <c:v>168.0</c:v>
                </c:pt>
                <c:pt idx="1662">
                  <c:v>168.1000061035156</c:v>
                </c:pt>
                <c:pt idx="1663">
                  <c:v>168.1999969482422</c:v>
                </c:pt>
                <c:pt idx="1664">
                  <c:v>168.3000030517578</c:v>
                </c:pt>
                <c:pt idx="1665">
                  <c:v>168.4000091552735</c:v>
                </c:pt>
                <c:pt idx="1666">
                  <c:v>168.5</c:v>
                </c:pt>
                <c:pt idx="1667">
                  <c:v>168.6000061035156</c:v>
                </c:pt>
                <c:pt idx="1668">
                  <c:v>168.6999969482422</c:v>
                </c:pt>
                <c:pt idx="1669">
                  <c:v>168.8000030517578</c:v>
                </c:pt>
                <c:pt idx="1670">
                  <c:v>168.9000091552735</c:v>
                </c:pt>
                <c:pt idx="1671">
                  <c:v>169.0</c:v>
                </c:pt>
                <c:pt idx="1672">
                  <c:v>169.1000061035156</c:v>
                </c:pt>
                <c:pt idx="1673">
                  <c:v>169.1999969482422</c:v>
                </c:pt>
                <c:pt idx="1674">
                  <c:v>169.3000030517578</c:v>
                </c:pt>
                <c:pt idx="1675">
                  <c:v>169.4000091552735</c:v>
                </c:pt>
                <c:pt idx="1676">
                  <c:v>169.5</c:v>
                </c:pt>
                <c:pt idx="1677">
                  <c:v>169.6000061035156</c:v>
                </c:pt>
                <c:pt idx="1678">
                  <c:v>169.6999969482422</c:v>
                </c:pt>
                <c:pt idx="1679">
                  <c:v>169.8000030517578</c:v>
                </c:pt>
                <c:pt idx="1680">
                  <c:v>169.9000091552735</c:v>
                </c:pt>
                <c:pt idx="1681">
                  <c:v>170.0</c:v>
                </c:pt>
                <c:pt idx="1682">
                  <c:v>170.1000061035156</c:v>
                </c:pt>
                <c:pt idx="1683">
                  <c:v>170.1999969482422</c:v>
                </c:pt>
                <c:pt idx="1684">
                  <c:v>170.3000030517578</c:v>
                </c:pt>
                <c:pt idx="1685">
                  <c:v>170.4000091552735</c:v>
                </c:pt>
                <c:pt idx="1686">
                  <c:v>170.5</c:v>
                </c:pt>
                <c:pt idx="1687">
                  <c:v>170.6000061035156</c:v>
                </c:pt>
                <c:pt idx="1688">
                  <c:v>170.6999969482422</c:v>
                </c:pt>
                <c:pt idx="1689">
                  <c:v>170.8000030517578</c:v>
                </c:pt>
                <c:pt idx="1690">
                  <c:v>170.9000091552735</c:v>
                </c:pt>
                <c:pt idx="1691">
                  <c:v>171.0</c:v>
                </c:pt>
                <c:pt idx="1692">
                  <c:v>171.1000061035156</c:v>
                </c:pt>
                <c:pt idx="1693">
                  <c:v>171.1999969482422</c:v>
                </c:pt>
                <c:pt idx="1694">
                  <c:v>171.3000030517578</c:v>
                </c:pt>
                <c:pt idx="1695">
                  <c:v>171.4000091552735</c:v>
                </c:pt>
                <c:pt idx="1696">
                  <c:v>171.5</c:v>
                </c:pt>
                <c:pt idx="1697">
                  <c:v>171.6000061035156</c:v>
                </c:pt>
                <c:pt idx="1698">
                  <c:v>171.6999969482422</c:v>
                </c:pt>
                <c:pt idx="1699">
                  <c:v>171.8000030517578</c:v>
                </c:pt>
                <c:pt idx="1700">
                  <c:v>171.9000091552735</c:v>
                </c:pt>
                <c:pt idx="1701">
                  <c:v>172.0</c:v>
                </c:pt>
                <c:pt idx="1702">
                  <c:v>172.1000061035156</c:v>
                </c:pt>
                <c:pt idx="1703">
                  <c:v>172.1999969482422</c:v>
                </c:pt>
                <c:pt idx="1704">
                  <c:v>172.3000030517578</c:v>
                </c:pt>
                <c:pt idx="1705">
                  <c:v>172.4000091552735</c:v>
                </c:pt>
                <c:pt idx="1706">
                  <c:v>172.5</c:v>
                </c:pt>
                <c:pt idx="1707">
                  <c:v>172.6000061035156</c:v>
                </c:pt>
                <c:pt idx="1708">
                  <c:v>172.6999969482422</c:v>
                </c:pt>
                <c:pt idx="1709">
                  <c:v>172.8000030517578</c:v>
                </c:pt>
                <c:pt idx="1710">
                  <c:v>172.9000091552735</c:v>
                </c:pt>
                <c:pt idx="1711">
                  <c:v>173.0</c:v>
                </c:pt>
                <c:pt idx="1712">
                  <c:v>173.1000061035156</c:v>
                </c:pt>
                <c:pt idx="1713">
                  <c:v>173.1999969482422</c:v>
                </c:pt>
                <c:pt idx="1714">
                  <c:v>173.3000030517578</c:v>
                </c:pt>
                <c:pt idx="1715">
                  <c:v>173.4000091552735</c:v>
                </c:pt>
                <c:pt idx="1716">
                  <c:v>173.5</c:v>
                </c:pt>
                <c:pt idx="1717">
                  <c:v>173.6000061035156</c:v>
                </c:pt>
                <c:pt idx="1718">
                  <c:v>173.6999969482422</c:v>
                </c:pt>
                <c:pt idx="1719">
                  <c:v>173.8000030517578</c:v>
                </c:pt>
                <c:pt idx="1720">
                  <c:v>173.9000091552735</c:v>
                </c:pt>
                <c:pt idx="1721">
                  <c:v>174.0</c:v>
                </c:pt>
                <c:pt idx="1722">
                  <c:v>174.1000061035156</c:v>
                </c:pt>
                <c:pt idx="1723">
                  <c:v>174.1999969482422</c:v>
                </c:pt>
                <c:pt idx="1724">
                  <c:v>174.3000030517578</c:v>
                </c:pt>
                <c:pt idx="1725">
                  <c:v>174.4000091552735</c:v>
                </c:pt>
                <c:pt idx="1726">
                  <c:v>174.5</c:v>
                </c:pt>
                <c:pt idx="1727">
                  <c:v>174.6000061035156</c:v>
                </c:pt>
                <c:pt idx="1728">
                  <c:v>174.6999969482422</c:v>
                </c:pt>
                <c:pt idx="1729">
                  <c:v>174.8000030517578</c:v>
                </c:pt>
                <c:pt idx="1730">
                  <c:v>174.9000091552735</c:v>
                </c:pt>
                <c:pt idx="1731">
                  <c:v>175.0</c:v>
                </c:pt>
                <c:pt idx="1732">
                  <c:v>175.1000061035156</c:v>
                </c:pt>
                <c:pt idx="1733">
                  <c:v>175.1999969482422</c:v>
                </c:pt>
                <c:pt idx="1734">
                  <c:v>175.3000030517578</c:v>
                </c:pt>
                <c:pt idx="1735">
                  <c:v>175.4000091552735</c:v>
                </c:pt>
                <c:pt idx="1736">
                  <c:v>175.5</c:v>
                </c:pt>
                <c:pt idx="1737">
                  <c:v>175.6000061035156</c:v>
                </c:pt>
                <c:pt idx="1738">
                  <c:v>175.6999969482422</c:v>
                </c:pt>
                <c:pt idx="1739">
                  <c:v>175.8000030517578</c:v>
                </c:pt>
                <c:pt idx="1740">
                  <c:v>175.9000091552735</c:v>
                </c:pt>
                <c:pt idx="1741">
                  <c:v>176.0</c:v>
                </c:pt>
                <c:pt idx="1742">
                  <c:v>176.1000061035156</c:v>
                </c:pt>
                <c:pt idx="1743">
                  <c:v>176.1999969482422</c:v>
                </c:pt>
                <c:pt idx="1744">
                  <c:v>176.3000030517578</c:v>
                </c:pt>
                <c:pt idx="1745">
                  <c:v>176.4000091552735</c:v>
                </c:pt>
                <c:pt idx="1746">
                  <c:v>176.5</c:v>
                </c:pt>
                <c:pt idx="1747">
                  <c:v>176.6000061035156</c:v>
                </c:pt>
                <c:pt idx="1748">
                  <c:v>176.6999969482422</c:v>
                </c:pt>
                <c:pt idx="1749">
                  <c:v>176.8000030517578</c:v>
                </c:pt>
                <c:pt idx="1750">
                  <c:v>176.9000091552735</c:v>
                </c:pt>
                <c:pt idx="1751">
                  <c:v>177.0</c:v>
                </c:pt>
                <c:pt idx="1752">
                  <c:v>177.1000061035156</c:v>
                </c:pt>
                <c:pt idx="1753">
                  <c:v>177.1999969482422</c:v>
                </c:pt>
                <c:pt idx="1754">
                  <c:v>177.3000030517578</c:v>
                </c:pt>
                <c:pt idx="1755">
                  <c:v>177.4000091552735</c:v>
                </c:pt>
                <c:pt idx="1756">
                  <c:v>177.5</c:v>
                </c:pt>
                <c:pt idx="1757">
                  <c:v>177.6000061035156</c:v>
                </c:pt>
                <c:pt idx="1758">
                  <c:v>177.6999969482422</c:v>
                </c:pt>
                <c:pt idx="1759">
                  <c:v>177.8000030517578</c:v>
                </c:pt>
                <c:pt idx="1760">
                  <c:v>177.9000091552735</c:v>
                </c:pt>
                <c:pt idx="1761">
                  <c:v>178.0</c:v>
                </c:pt>
                <c:pt idx="1762">
                  <c:v>178.1000061035156</c:v>
                </c:pt>
                <c:pt idx="1763">
                  <c:v>178.1999969482422</c:v>
                </c:pt>
                <c:pt idx="1764">
                  <c:v>178.3000030517578</c:v>
                </c:pt>
                <c:pt idx="1765">
                  <c:v>178.4000091552735</c:v>
                </c:pt>
                <c:pt idx="1766">
                  <c:v>178.5</c:v>
                </c:pt>
                <c:pt idx="1767">
                  <c:v>178.6000061035156</c:v>
                </c:pt>
                <c:pt idx="1768">
                  <c:v>178.6999969482422</c:v>
                </c:pt>
                <c:pt idx="1769">
                  <c:v>178.8000030517578</c:v>
                </c:pt>
                <c:pt idx="1770">
                  <c:v>178.9000091552735</c:v>
                </c:pt>
                <c:pt idx="1771">
                  <c:v>179.0</c:v>
                </c:pt>
                <c:pt idx="1772">
                  <c:v>179.1000061035156</c:v>
                </c:pt>
                <c:pt idx="1773">
                  <c:v>179.1999969482422</c:v>
                </c:pt>
                <c:pt idx="1774">
                  <c:v>179.3000030517578</c:v>
                </c:pt>
                <c:pt idx="1775">
                  <c:v>179.4000091552735</c:v>
                </c:pt>
                <c:pt idx="1776">
                  <c:v>179.5</c:v>
                </c:pt>
                <c:pt idx="1777">
                  <c:v>179.6000061035156</c:v>
                </c:pt>
                <c:pt idx="1778">
                  <c:v>179.6999969482422</c:v>
                </c:pt>
                <c:pt idx="1779">
                  <c:v>179.8000030517578</c:v>
                </c:pt>
                <c:pt idx="1780">
                  <c:v>179.9000091552735</c:v>
                </c:pt>
                <c:pt idx="1781">
                  <c:v>180.0</c:v>
                </c:pt>
                <c:pt idx="1782">
                  <c:v>180.1000061035156</c:v>
                </c:pt>
                <c:pt idx="1783">
                  <c:v>180.1999969482422</c:v>
                </c:pt>
                <c:pt idx="1784">
                  <c:v>180.3000030517578</c:v>
                </c:pt>
                <c:pt idx="1785">
                  <c:v>180.4000091552735</c:v>
                </c:pt>
                <c:pt idx="1786">
                  <c:v>180.5</c:v>
                </c:pt>
                <c:pt idx="1787">
                  <c:v>180.6000061035156</c:v>
                </c:pt>
                <c:pt idx="1788">
                  <c:v>180.6999969482422</c:v>
                </c:pt>
                <c:pt idx="1789">
                  <c:v>180.8000030517578</c:v>
                </c:pt>
                <c:pt idx="1790">
                  <c:v>180.9000091552735</c:v>
                </c:pt>
                <c:pt idx="1791">
                  <c:v>181.0</c:v>
                </c:pt>
                <c:pt idx="1792">
                  <c:v>181.1000061035156</c:v>
                </c:pt>
                <c:pt idx="1793">
                  <c:v>181.1999969482422</c:v>
                </c:pt>
                <c:pt idx="1794">
                  <c:v>181.3000030517578</c:v>
                </c:pt>
                <c:pt idx="1795">
                  <c:v>181.4000091552735</c:v>
                </c:pt>
                <c:pt idx="1796">
                  <c:v>181.5</c:v>
                </c:pt>
                <c:pt idx="1797">
                  <c:v>181.6000061035156</c:v>
                </c:pt>
                <c:pt idx="1798">
                  <c:v>181.6999969482422</c:v>
                </c:pt>
                <c:pt idx="1799">
                  <c:v>181.8000030517578</c:v>
                </c:pt>
                <c:pt idx="1800">
                  <c:v>181.9000091552735</c:v>
                </c:pt>
                <c:pt idx="1801">
                  <c:v>182.0</c:v>
                </c:pt>
                <c:pt idx="1802">
                  <c:v>182.1000061035156</c:v>
                </c:pt>
                <c:pt idx="1803">
                  <c:v>182.1999969482422</c:v>
                </c:pt>
                <c:pt idx="1804">
                  <c:v>182.3000030517578</c:v>
                </c:pt>
                <c:pt idx="1805">
                  <c:v>182.4000091552735</c:v>
                </c:pt>
                <c:pt idx="1806">
                  <c:v>182.5</c:v>
                </c:pt>
                <c:pt idx="1807">
                  <c:v>182.6000061035156</c:v>
                </c:pt>
                <c:pt idx="1808">
                  <c:v>182.6999969482422</c:v>
                </c:pt>
                <c:pt idx="1809">
                  <c:v>182.8000030517578</c:v>
                </c:pt>
                <c:pt idx="1810">
                  <c:v>182.9000091552735</c:v>
                </c:pt>
                <c:pt idx="1811">
                  <c:v>183.0</c:v>
                </c:pt>
                <c:pt idx="1812">
                  <c:v>183.1000061035156</c:v>
                </c:pt>
                <c:pt idx="1813">
                  <c:v>183.1999969482422</c:v>
                </c:pt>
                <c:pt idx="1814">
                  <c:v>183.3000030517578</c:v>
                </c:pt>
                <c:pt idx="1815">
                  <c:v>183.4000091552735</c:v>
                </c:pt>
                <c:pt idx="1816">
                  <c:v>183.5</c:v>
                </c:pt>
                <c:pt idx="1817">
                  <c:v>183.6000061035156</c:v>
                </c:pt>
                <c:pt idx="1818">
                  <c:v>183.6999969482422</c:v>
                </c:pt>
                <c:pt idx="1819">
                  <c:v>183.8000030517578</c:v>
                </c:pt>
                <c:pt idx="1820">
                  <c:v>183.9000091552735</c:v>
                </c:pt>
                <c:pt idx="1821">
                  <c:v>184.0</c:v>
                </c:pt>
                <c:pt idx="1822">
                  <c:v>184.1000061035156</c:v>
                </c:pt>
                <c:pt idx="1823">
                  <c:v>184.1999969482422</c:v>
                </c:pt>
                <c:pt idx="1824">
                  <c:v>184.3000030517578</c:v>
                </c:pt>
                <c:pt idx="1825">
                  <c:v>184.4000091552735</c:v>
                </c:pt>
                <c:pt idx="1826">
                  <c:v>184.5</c:v>
                </c:pt>
                <c:pt idx="1827">
                  <c:v>184.6000061035156</c:v>
                </c:pt>
                <c:pt idx="1828">
                  <c:v>184.6999969482422</c:v>
                </c:pt>
                <c:pt idx="1829">
                  <c:v>184.8000030517578</c:v>
                </c:pt>
                <c:pt idx="1830">
                  <c:v>184.9000091552735</c:v>
                </c:pt>
                <c:pt idx="1831">
                  <c:v>185.0</c:v>
                </c:pt>
                <c:pt idx="1832">
                  <c:v>185.1000061035156</c:v>
                </c:pt>
                <c:pt idx="1833">
                  <c:v>185.1999969482422</c:v>
                </c:pt>
                <c:pt idx="1834">
                  <c:v>185.3000030517578</c:v>
                </c:pt>
                <c:pt idx="1835">
                  <c:v>185.4000091552735</c:v>
                </c:pt>
                <c:pt idx="1836">
                  <c:v>185.5</c:v>
                </c:pt>
                <c:pt idx="1837">
                  <c:v>185.6000061035156</c:v>
                </c:pt>
                <c:pt idx="1838">
                  <c:v>185.6999969482422</c:v>
                </c:pt>
                <c:pt idx="1839">
                  <c:v>185.8000030517578</c:v>
                </c:pt>
                <c:pt idx="1840">
                  <c:v>185.9000091552735</c:v>
                </c:pt>
                <c:pt idx="1841">
                  <c:v>186.0</c:v>
                </c:pt>
                <c:pt idx="1842">
                  <c:v>186.1000061035156</c:v>
                </c:pt>
                <c:pt idx="1843">
                  <c:v>186.1999969482422</c:v>
                </c:pt>
                <c:pt idx="1844">
                  <c:v>186.3000030517578</c:v>
                </c:pt>
                <c:pt idx="1845">
                  <c:v>186.4000091552735</c:v>
                </c:pt>
                <c:pt idx="1846">
                  <c:v>186.5</c:v>
                </c:pt>
                <c:pt idx="1847">
                  <c:v>186.6000061035156</c:v>
                </c:pt>
                <c:pt idx="1848">
                  <c:v>186.6999969482422</c:v>
                </c:pt>
                <c:pt idx="1849">
                  <c:v>186.8000030517578</c:v>
                </c:pt>
                <c:pt idx="1850">
                  <c:v>186.9000091552735</c:v>
                </c:pt>
                <c:pt idx="1851">
                  <c:v>187.0</c:v>
                </c:pt>
                <c:pt idx="1852">
                  <c:v>187.1000061035156</c:v>
                </c:pt>
                <c:pt idx="1853">
                  <c:v>187.1999969482422</c:v>
                </c:pt>
                <c:pt idx="1854">
                  <c:v>187.3000030517578</c:v>
                </c:pt>
                <c:pt idx="1855">
                  <c:v>187.4000091552735</c:v>
                </c:pt>
                <c:pt idx="1856">
                  <c:v>187.5</c:v>
                </c:pt>
                <c:pt idx="1857">
                  <c:v>187.6000061035156</c:v>
                </c:pt>
                <c:pt idx="1858">
                  <c:v>187.6999969482422</c:v>
                </c:pt>
                <c:pt idx="1859">
                  <c:v>187.8000030517578</c:v>
                </c:pt>
                <c:pt idx="1860">
                  <c:v>187.9000091552735</c:v>
                </c:pt>
                <c:pt idx="1861">
                  <c:v>188.0</c:v>
                </c:pt>
                <c:pt idx="1862">
                  <c:v>188.1000061035156</c:v>
                </c:pt>
                <c:pt idx="1863">
                  <c:v>188.1999969482422</c:v>
                </c:pt>
                <c:pt idx="1864">
                  <c:v>188.3000030517578</c:v>
                </c:pt>
                <c:pt idx="1865">
                  <c:v>188.4000091552735</c:v>
                </c:pt>
                <c:pt idx="1866">
                  <c:v>188.5</c:v>
                </c:pt>
                <c:pt idx="1867">
                  <c:v>188.6000061035156</c:v>
                </c:pt>
                <c:pt idx="1868">
                  <c:v>188.6999969482422</c:v>
                </c:pt>
                <c:pt idx="1869">
                  <c:v>188.8000030517578</c:v>
                </c:pt>
                <c:pt idx="1870">
                  <c:v>188.9000091552735</c:v>
                </c:pt>
                <c:pt idx="1871">
                  <c:v>189.0</c:v>
                </c:pt>
                <c:pt idx="1872">
                  <c:v>189.1000061035156</c:v>
                </c:pt>
                <c:pt idx="1873">
                  <c:v>189.1999969482422</c:v>
                </c:pt>
                <c:pt idx="1874">
                  <c:v>189.3000030517578</c:v>
                </c:pt>
                <c:pt idx="1875">
                  <c:v>189.4000091552735</c:v>
                </c:pt>
                <c:pt idx="1876">
                  <c:v>189.5</c:v>
                </c:pt>
                <c:pt idx="1877">
                  <c:v>189.6000061035156</c:v>
                </c:pt>
                <c:pt idx="1878">
                  <c:v>189.6999969482422</c:v>
                </c:pt>
                <c:pt idx="1879">
                  <c:v>189.8000030517578</c:v>
                </c:pt>
                <c:pt idx="1880">
                  <c:v>189.9000091552735</c:v>
                </c:pt>
                <c:pt idx="1881">
                  <c:v>190.0</c:v>
                </c:pt>
                <c:pt idx="1882">
                  <c:v>190.1000061035156</c:v>
                </c:pt>
                <c:pt idx="1883">
                  <c:v>190.1999969482422</c:v>
                </c:pt>
                <c:pt idx="1884">
                  <c:v>190.3000030517578</c:v>
                </c:pt>
                <c:pt idx="1885">
                  <c:v>190.4000091552735</c:v>
                </c:pt>
                <c:pt idx="1886">
                  <c:v>190.5</c:v>
                </c:pt>
                <c:pt idx="1887">
                  <c:v>190.6000061035156</c:v>
                </c:pt>
                <c:pt idx="1888">
                  <c:v>190.6999969482422</c:v>
                </c:pt>
                <c:pt idx="1889">
                  <c:v>190.8000030517578</c:v>
                </c:pt>
                <c:pt idx="1890">
                  <c:v>190.9000091552735</c:v>
                </c:pt>
                <c:pt idx="1891">
                  <c:v>191.0</c:v>
                </c:pt>
                <c:pt idx="1892">
                  <c:v>191.1000061035156</c:v>
                </c:pt>
                <c:pt idx="1893">
                  <c:v>191.1999969482422</c:v>
                </c:pt>
                <c:pt idx="1894">
                  <c:v>191.3000030517578</c:v>
                </c:pt>
                <c:pt idx="1895">
                  <c:v>191.4000091552735</c:v>
                </c:pt>
                <c:pt idx="1896">
                  <c:v>191.5</c:v>
                </c:pt>
                <c:pt idx="1897">
                  <c:v>191.6000061035156</c:v>
                </c:pt>
                <c:pt idx="1898">
                  <c:v>191.6999969482422</c:v>
                </c:pt>
                <c:pt idx="1899">
                  <c:v>191.8000030517578</c:v>
                </c:pt>
                <c:pt idx="1900">
                  <c:v>191.9000091552735</c:v>
                </c:pt>
                <c:pt idx="1901">
                  <c:v>192.0</c:v>
                </c:pt>
                <c:pt idx="1902">
                  <c:v>192.1000061035156</c:v>
                </c:pt>
                <c:pt idx="1903">
                  <c:v>192.1999969482422</c:v>
                </c:pt>
                <c:pt idx="1904">
                  <c:v>192.3000030517578</c:v>
                </c:pt>
                <c:pt idx="1905">
                  <c:v>192.4000091552735</c:v>
                </c:pt>
                <c:pt idx="1906">
                  <c:v>192.5</c:v>
                </c:pt>
                <c:pt idx="1907">
                  <c:v>192.6000061035156</c:v>
                </c:pt>
                <c:pt idx="1908">
                  <c:v>192.6999969482422</c:v>
                </c:pt>
                <c:pt idx="1909">
                  <c:v>192.8000030517578</c:v>
                </c:pt>
                <c:pt idx="1910">
                  <c:v>192.9000091552735</c:v>
                </c:pt>
                <c:pt idx="1911">
                  <c:v>193.0</c:v>
                </c:pt>
                <c:pt idx="1912">
                  <c:v>193.1000061035156</c:v>
                </c:pt>
                <c:pt idx="1913">
                  <c:v>193.1999969482422</c:v>
                </c:pt>
                <c:pt idx="1914">
                  <c:v>193.3000030517578</c:v>
                </c:pt>
                <c:pt idx="1915">
                  <c:v>193.4000091552735</c:v>
                </c:pt>
                <c:pt idx="1916">
                  <c:v>193.5</c:v>
                </c:pt>
                <c:pt idx="1917">
                  <c:v>193.6000061035156</c:v>
                </c:pt>
                <c:pt idx="1918">
                  <c:v>193.6999969482422</c:v>
                </c:pt>
                <c:pt idx="1919">
                  <c:v>193.8000030517578</c:v>
                </c:pt>
                <c:pt idx="1920">
                  <c:v>193.9000091552735</c:v>
                </c:pt>
                <c:pt idx="1921">
                  <c:v>194.0</c:v>
                </c:pt>
                <c:pt idx="1922">
                  <c:v>194.1000061035156</c:v>
                </c:pt>
                <c:pt idx="1923">
                  <c:v>194.1999969482422</c:v>
                </c:pt>
                <c:pt idx="1924">
                  <c:v>194.3000030517578</c:v>
                </c:pt>
                <c:pt idx="1925">
                  <c:v>194.4000091552735</c:v>
                </c:pt>
                <c:pt idx="1926">
                  <c:v>194.5</c:v>
                </c:pt>
                <c:pt idx="1927">
                  <c:v>194.6000061035156</c:v>
                </c:pt>
                <c:pt idx="1928">
                  <c:v>194.6999969482422</c:v>
                </c:pt>
                <c:pt idx="1929">
                  <c:v>194.8000030517578</c:v>
                </c:pt>
                <c:pt idx="1930">
                  <c:v>194.9000091552735</c:v>
                </c:pt>
                <c:pt idx="1931">
                  <c:v>195.0</c:v>
                </c:pt>
                <c:pt idx="1932">
                  <c:v>195.1000061035156</c:v>
                </c:pt>
                <c:pt idx="1933">
                  <c:v>195.1999969482422</c:v>
                </c:pt>
                <c:pt idx="1934">
                  <c:v>195.3000030517578</c:v>
                </c:pt>
                <c:pt idx="1935">
                  <c:v>195.4000091552735</c:v>
                </c:pt>
                <c:pt idx="1936">
                  <c:v>195.5</c:v>
                </c:pt>
                <c:pt idx="1937">
                  <c:v>195.6000061035156</c:v>
                </c:pt>
                <c:pt idx="1938">
                  <c:v>195.6999969482422</c:v>
                </c:pt>
                <c:pt idx="1939">
                  <c:v>195.8000030517578</c:v>
                </c:pt>
                <c:pt idx="1940">
                  <c:v>195.9000091552735</c:v>
                </c:pt>
                <c:pt idx="1941">
                  <c:v>196.0</c:v>
                </c:pt>
                <c:pt idx="1942">
                  <c:v>196.1000061035156</c:v>
                </c:pt>
                <c:pt idx="1943">
                  <c:v>196.1999969482422</c:v>
                </c:pt>
                <c:pt idx="1944">
                  <c:v>196.3000030517578</c:v>
                </c:pt>
                <c:pt idx="1945">
                  <c:v>196.4000091552735</c:v>
                </c:pt>
                <c:pt idx="1946">
                  <c:v>196.5</c:v>
                </c:pt>
                <c:pt idx="1947">
                  <c:v>196.6000061035156</c:v>
                </c:pt>
                <c:pt idx="1948">
                  <c:v>196.6999969482422</c:v>
                </c:pt>
                <c:pt idx="1949">
                  <c:v>196.8000030517578</c:v>
                </c:pt>
                <c:pt idx="1950">
                  <c:v>196.9000091552735</c:v>
                </c:pt>
                <c:pt idx="1951">
                  <c:v>197.0</c:v>
                </c:pt>
                <c:pt idx="1952">
                  <c:v>197.1000061035156</c:v>
                </c:pt>
                <c:pt idx="1953">
                  <c:v>197.1999969482422</c:v>
                </c:pt>
                <c:pt idx="1954">
                  <c:v>197.3000030517578</c:v>
                </c:pt>
                <c:pt idx="1955">
                  <c:v>197.4000091552735</c:v>
                </c:pt>
                <c:pt idx="1956">
                  <c:v>197.5</c:v>
                </c:pt>
                <c:pt idx="1957">
                  <c:v>197.6000061035156</c:v>
                </c:pt>
                <c:pt idx="1958">
                  <c:v>197.6999969482422</c:v>
                </c:pt>
                <c:pt idx="1959">
                  <c:v>197.8000030517578</c:v>
                </c:pt>
                <c:pt idx="1960">
                  <c:v>197.9000091552735</c:v>
                </c:pt>
                <c:pt idx="1961">
                  <c:v>198.0</c:v>
                </c:pt>
                <c:pt idx="1962">
                  <c:v>198.1000061035156</c:v>
                </c:pt>
                <c:pt idx="1963">
                  <c:v>198.1999969482422</c:v>
                </c:pt>
                <c:pt idx="1964">
                  <c:v>198.3000030517578</c:v>
                </c:pt>
                <c:pt idx="1965">
                  <c:v>198.4000091552735</c:v>
                </c:pt>
                <c:pt idx="1966">
                  <c:v>198.5</c:v>
                </c:pt>
                <c:pt idx="1967">
                  <c:v>198.6000061035156</c:v>
                </c:pt>
                <c:pt idx="1968">
                  <c:v>198.6999969482422</c:v>
                </c:pt>
                <c:pt idx="1969">
                  <c:v>198.8000030517578</c:v>
                </c:pt>
                <c:pt idx="1970">
                  <c:v>198.9000091552735</c:v>
                </c:pt>
                <c:pt idx="1971">
                  <c:v>199.0</c:v>
                </c:pt>
                <c:pt idx="1972">
                  <c:v>199.1000061035156</c:v>
                </c:pt>
                <c:pt idx="1973">
                  <c:v>199.1999969482422</c:v>
                </c:pt>
                <c:pt idx="1974">
                  <c:v>199.3000030517578</c:v>
                </c:pt>
                <c:pt idx="1975">
                  <c:v>199.4000091552735</c:v>
                </c:pt>
                <c:pt idx="1976">
                  <c:v>199.5</c:v>
                </c:pt>
                <c:pt idx="1977">
                  <c:v>199.6000061035156</c:v>
                </c:pt>
                <c:pt idx="1978">
                  <c:v>199.6999969482422</c:v>
                </c:pt>
                <c:pt idx="1979">
                  <c:v>199.8000030517578</c:v>
                </c:pt>
                <c:pt idx="1980">
                  <c:v>199.9000091552735</c:v>
                </c:pt>
                <c:pt idx="1981">
                  <c:v>200.0</c:v>
                </c:pt>
                <c:pt idx="1982">
                  <c:v>200.1000061035156</c:v>
                </c:pt>
                <c:pt idx="1983">
                  <c:v>200.1999969482422</c:v>
                </c:pt>
                <c:pt idx="1984">
                  <c:v>200.3000030517578</c:v>
                </c:pt>
                <c:pt idx="1985">
                  <c:v>200.4000091552735</c:v>
                </c:pt>
                <c:pt idx="1986">
                  <c:v>200.5</c:v>
                </c:pt>
                <c:pt idx="1987">
                  <c:v>200.6000061035156</c:v>
                </c:pt>
                <c:pt idx="1988">
                  <c:v>200.6999969482422</c:v>
                </c:pt>
                <c:pt idx="1989">
                  <c:v>200.8000030517578</c:v>
                </c:pt>
                <c:pt idx="1990">
                  <c:v>200.9000091552735</c:v>
                </c:pt>
                <c:pt idx="1991">
                  <c:v>201.0</c:v>
                </c:pt>
                <c:pt idx="1992">
                  <c:v>201.1000061035156</c:v>
                </c:pt>
                <c:pt idx="1993">
                  <c:v>201.1999969482422</c:v>
                </c:pt>
                <c:pt idx="1994">
                  <c:v>201.3000030517578</c:v>
                </c:pt>
                <c:pt idx="1995">
                  <c:v>201.4000091552735</c:v>
                </c:pt>
                <c:pt idx="1996">
                  <c:v>201.5</c:v>
                </c:pt>
                <c:pt idx="1997">
                  <c:v>201.6000061035156</c:v>
                </c:pt>
                <c:pt idx="1998">
                  <c:v>201.6999969482422</c:v>
                </c:pt>
                <c:pt idx="1999">
                  <c:v>201.8000030517578</c:v>
                </c:pt>
                <c:pt idx="2000">
                  <c:v>201.9000091552735</c:v>
                </c:pt>
                <c:pt idx="2001">
                  <c:v>202.0</c:v>
                </c:pt>
                <c:pt idx="2002">
                  <c:v>202.1000061035156</c:v>
                </c:pt>
                <c:pt idx="2003">
                  <c:v>202.1999969482422</c:v>
                </c:pt>
                <c:pt idx="2004">
                  <c:v>202.3000030517578</c:v>
                </c:pt>
                <c:pt idx="2005">
                  <c:v>202.4000091552735</c:v>
                </c:pt>
                <c:pt idx="2006">
                  <c:v>202.5</c:v>
                </c:pt>
                <c:pt idx="2007">
                  <c:v>202.6000061035156</c:v>
                </c:pt>
                <c:pt idx="2008">
                  <c:v>202.6999969482422</c:v>
                </c:pt>
                <c:pt idx="2009">
                  <c:v>202.8000030517578</c:v>
                </c:pt>
                <c:pt idx="2010">
                  <c:v>202.9000091552735</c:v>
                </c:pt>
                <c:pt idx="2011">
                  <c:v>203.0</c:v>
                </c:pt>
                <c:pt idx="2012">
                  <c:v>203.1000061035156</c:v>
                </c:pt>
                <c:pt idx="2013">
                  <c:v>203.1999969482422</c:v>
                </c:pt>
                <c:pt idx="2014">
                  <c:v>203.3000030517578</c:v>
                </c:pt>
                <c:pt idx="2015">
                  <c:v>203.4000091552735</c:v>
                </c:pt>
                <c:pt idx="2016">
                  <c:v>203.5</c:v>
                </c:pt>
                <c:pt idx="2017">
                  <c:v>203.6000061035156</c:v>
                </c:pt>
                <c:pt idx="2018">
                  <c:v>203.6999969482422</c:v>
                </c:pt>
                <c:pt idx="2019">
                  <c:v>203.8000030517578</c:v>
                </c:pt>
                <c:pt idx="2020">
                  <c:v>203.9000091552735</c:v>
                </c:pt>
                <c:pt idx="2021">
                  <c:v>204.0</c:v>
                </c:pt>
                <c:pt idx="2022">
                  <c:v>204.1000061035156</c:v>
                </c:pt>
                <c:pt idx="2023">
                  <c:v>204.1999969482422</c:v>
                </c:pt>
                <c:pt idx="2024">
                  <c:v>204.3000030517578</c:v>
                </c:pt>
                <c:pt idx="2025">
                  <c:v>204.4000091552735</c:v>
                </c:pt>
                <c:pt idx="2026">
                  <c:v>204.5</c:v>
                </c:pt>
                <c:pt idx="2027">
                  <c:v>204.6000061035156</c:v>
                </c:pt>
                <c:pt idx="2028">
                  <c:v>204.6999969482422</c:v>
                </c:pt>
                <c:pt idx="2029">
                  <c:v>204.8000030517578</c:v>
                </c:pt>
                <c:pt idx="2030">
                  <c:v>204.9000091552735</c:v>
                </c:pt>
                <c:pt idx="2031">
                  <c:v>205.0</c:v>
                </c:pt>
                <c:pt idx="2032">
                  <c:v>205.1000061035156</c:v>
                </c:pt>
                <c:pt idx="2033">
                  <c:v>205.1999969482422</c:v>
                </c:pt>
                <c:pt idx="2034">
                  <c:v>205.3000030517578</c:v>
                </c:pt>
                <c:pt idx="2035">
                  <c:v>205.4000091552735</c:v>
                </c:pt>
                <c:pt idx="2036">
                  <c:v>205.5</c:v>
                </c:pt>
                <c:pt idx="2037">
                  <c:v>205.6000061035156</c:v>
                </c:pt>
                <c:pt idx="2038">
                  <c:v>205.6999969482422</c:v>
                </c:pt>
                <c:pt idx="2039">
                  <c:v>205.8000030517578</c:v>
                </c:pt>
                <c:pt idx="2040">
                  <c:v>205.9000091552735</c:v>
                </c:pt>
                <c:pt idx="2041">
                  <c:v>206.0</c:v>
                </c:pt>
                <c:pt idx="2042">
                  <c:v>206.1000061035156</c:v>
                </c:pt>
                <c:pt idx="2043">
                  <c:v>206.1999969482422</c:v>
                </c:pt>
                <c:pt idx="2044">
                  <c:v>206.3000030517578</c:v>
                </c:pt>
                <c:pt idx="2045">
                  <c:v>206.4000091552735</c:v>
                </c:pt>
                <c:pt idx="2046">
                  <c:v>206.5</c:v>
                </c:pt>
                <c:pt idx="2047">
                  <c:v>206.6000061035156</c:v>
                </c:pt>
                <c:pt idx="2048">
                  <c:v>206.6999969482422</c:v>
                </c:pt>
                <c:pt idx="2049">
                  <c:v>206.8000030517578</c:v>
                </c:pt>
                <c:pt idx="2050">
                  <c:v>206.9000091552735</c:v>
                </c:pt>
                <c:pt idx="2051">
                  <c:v>207.0</c:v>
                </c:pt>
                <c:pt idx="2052">
                  <c:v>207.1000061035156</c:v>
                </c:pt>
                <c:pt idx="2053">
                  <c:v>207.1999969482422</c:v>
                </c:pt>
                <c:pt idx="2054">
                  <c:v>207.3000030517578</c:v>
                </c:pt>
                <c:pt idx="2055">
                  <c:v>207.4000091552735</c:v>
                </c:pt>
                <c:pt idx="2056">
                  <c:v>207.5</c:v>
                </c:pt>
                <c:pt idx="2057">
                  <c:v>207.6000061035156</c:v>
                </c:pt>
                <c:pt idx="2058">
                  <c:v>207.6999969482422</c:v>
                </c:pt>
                <c:pt idx="2059">
                  <c:v>207.8000030517578</c:v>
                </c:pt>
                <c:pt idx="2060">
                  <c:v>207.9000091552735</c:v>
                </c:pt>
                <c:pt idx="2061">
                  <c:v>208.0</c:v>
                </c:pt>
                <c:pt idx="2062">
                  <c:v>208.1000061035156</c:v>
                </c:pt>
                <c:pt idx="2063">
                  <c:v>208.1999969482422</c:v>
                </c:pt>
                <c:pt idx="2064">
                  <c:v>208.3000030517578</c:v>
                </c:pt>
                <c:pt idx="2065">
                  <c:v>208.4000091552735</c:v>
                </c:pt>
                <c:pt idx="2066">
                  <c:v>208.5</c:v>
                </c:pt>
                <c:pt idx="2067">
                  <c:v>208.6000061035156</c:v>
                </c:pt>
                <c:pt idx="2068">
                  <c:v>208.6999969482422</c:v>
                </c:pt>
                <c:pt idx="2069">
                  <c:v>208.8000030517578</c:v>
                </c:pt>
                <c:pt idx="2070">
                  <c:v>208.9000091552735</c:v>
                </c:pt>
                <c:pt idx="2071">
                  <c:v>209.0</c:v>
                </c:pt>
                <c:pt idx="2072">
                  <c:v>209.1000061035156</c:v>
                </c:pt>
                <c:pt idx="2073">
                  <c:v>209.1999969482422</c:v>
                </c:pt>
                <c:pt idx="2074">
                  <c:v>209.3000030517578</c:v>
                </c:pt>
                <c:pt idx="2075">
                  <c:v>209.4000091552735</c:v>
                </c:pt>
                <c:pt idx="2076">
                  <c:v>209.5</c:v>
                </c:pt>
                <c:pt idx="2077">
                  <c:v>209.6000061035156</c:v>
                </c:pt>
                <c:pt idx="2078">
                  <c:v>209.6999969482422</c:v>
                </c:pt>
                <c:pt idx="2079">
                  <c:v>209.8000030517578</c:v>
                </c:pt>
                <c:pt idx="2080">
                  <c:v>209.9000091552735</c:v>
                </c:pt>
                <c:pt idx="2081">
                  <c:v>210.0</c:v>
                </c:pt>
                <c:pt idx="2082">
                  <c:v>210.1000061035156</c:v>
                </c:pt>
                <c:pt idx="2083">
                  <c:v>210.1999969482422</c:v>
                </c:pt>
                <c:pt idx="2084">
                  <c:v>210.3000030517578</c:v>
                </c:pt>
                <c:pt idx="2085">
                  <c:v>210.4000091552735</c:v>
                </c:pt>
                <c:pt idx="2086">
                  <c:v>210.5</c:v>
                </c:pt>
                <c:pt idx="2087">
                  <c:v>210.6000061035156</c:v>
                </c:pt>
                <c:pt idx="2088">
                  <c:v>210.6999969482422</c:v>
                </c:pt>
                <c:pt idx="2089">
                  <c:v>210.8000030517578</c:v>
                </c:pt>
                <c:pt idx="2090">
                  <c:v>210.9000091552735</c:v>
                </c:pt>
                <c:pt idx="2091">
                  <c:v>211.0</c:v>
                </c:pt>
                <c:pt idx="2092">
                  <c:v>211.1000061035156</c:v>
                </c:pt>
                <c:pt idx="2093">
                  <c:v>211.1999969482422</c:v>
                </c:pt>
                <c:pt idx="2094">
                  <c:v>211.3000030517578</c:v>
                </c:pt>
                <c:pt idx="2095">
                  <c:v>211.4000091552735</c:v>
                </c:pt>
                <c:pt idx="2096">
                  <c:v>211.5</c:v>
                </c:pt>
                <c:pt idx="2097">
                  <c:v>211.6000061035156</c:v>
                </c:pt>
                <c:pt idx="2098">
                  <c:v>211.6999969482422</c:v>
                </c:pt>
                <c:pt idx="2099">
                  <c:v>211.8000030517578</c:v>
                </c:pt>
                <c:pt idx="2100">
                  <c:v>211.9000091552735</c:v>
                </c:pt>
                <c:pt idx="2101">
                  <c:v>212.0</c:v>
                </c:pt>
                <c:pt idx="2102">
                  <c:v>212.1000061035156</c:v>
                </c:pt>
                <c:pt idx="2103">
                  <c:v>212.1999969482422</c:v>
                </c:pt>
                <c:pt idx="2104">
                  <c:v>212.3000030517578</c:v>
                </c:pt>
                <c:pt idx="2105">
                  <c:v>212.4000091552735</c:v>
                </c:pt>
                <c:pt idx="2106">
                  <c:v>212.5</c:v>
                </c:pt>
                <c:pt idx="2107">
                  <c:v>212.6000061035156</c:v>
                </c:pt>
                <c:pt idx="2108">
                  <c:v>212.6999969482422</c:v>
                </c:pt>
                <c:pt idx="2109">
                  <c:v>212.8000030517578</c:v>
                </c:pt>
                <c:pt idx="2110">
                  <c:v>212.9000091552735</c:v>
                </c:pt>
                <c:pt idx="2111">
                  <c:v>213.0</c:v>
                </c:pt>
                <c:pt idx="2112">
                  <c:v>213.1000061035156</c:v>
                </c:pt>
                <c:pt idx="2113">
                  <c:v>213.1999969482422</c:v>
                </c:pt>
                <c:pt idx="2114">
                  <c:v>213.3000030517578</c:v>
                </c:pt>
                <c:pt idx="2115">
                  <c:v>213.4000091552735</c:v>
                </c:pt>
                <c:pt idx="2116">
                  <c:v>213.5</c:v>
                </c:pt>
                <c:pt idx="2117">
                  <c:v>213.6000061035156</c:v>
                </c:pt>
                <c:pt idx="2118">
                  <c:v>213.6999969482422</c:v>
                </c:pt>
                <c:pt idx="2119">
                  <c:v>213.8000030517578</c:v>
                </c:pt>
                <c:pt idx="2120">
                  <c:v>213.9000091552735</c:v>
                </c:pt>
                <c:pt idx="2121">
                  <c:v>214.0</c:v>
                </c:pt>
                <c:pt idx="2122">
                  <c:v>214.1000061035156</c:v>
                </c:pt>
                <c:pt idx="2123">
                  <c:v>214.1999969482422</c:v>
                </c:pt>
                <c:pt idx="2124">
                  <c:v>214.3000030517578</c:v>
                </c:pt>
                <c:pt idx="2125">
                  <c:v>214.4000091552735</c:v>
                </c:pt>
                <c:pt idx="2126">
                  <c:v>214.5</c:v>
                </c:pt>
                <c:pt idx="2127">
                  <c:v>214.6000061035156</c:v>
                </c:pt>
                <c:pt idx="2128">
                  <c:v>214.6999969482422</c:v>
                </c:pt>
                <c:pt idx="2129">
                  <c:v>214.8000030517578</c:v>
                </c:pt>
                <c:pt idx="2130">
                  <c:v>214.9000091552735</c:v>
                </c:pt>
                <c:pt idx="2131">
                  <c:v>215.0</c:v>
                </c:pt>
                <c:pt idx="2132">
                  <c:v>215.1000061035156</c:v>
                </c:pt>
                <c:pt idx="2133">
                  <c:v>215.1999969482422</c:v>
                </c:pt>
                <c:pt idx="2134">
                  <c:v>215.3000030517578</c:v>
                </c:pt>
                <c:pt idx="2135">
                  <c:v>215.4000091552735</c:v>
                </c:pt>
                <c:pt idx="2136">
                  <c:v>215.5</c:v>
                </c:pt>
                <c:pt idx="2137">
                  <c:v>215.6000061035156</c:v>
                </c:pt>
                <c:pt idx="2138">
                  <c:v>215.6999969482422</c:v>
                </c:pt>
                <c:pt idx="2139">
                  <c:v>215.8000030517578</c:v>
                </c:pt>
                <c:pt idx="2140">
                  <c:v>215.9000091552735</c:v>
                </c:pt>
                <c:pt idx="2141">
                  <c:v>216.0</c:v>
                </c:pt>
                <c:pt idx="2142">
                  <c:v>216.1000061035156</c:v>
                </c:pt>
                <c:pt idx="2143">
                  <c:v>216.1999969482422</c:v>
                </c:pt>
                <c:pt idx="2144">
                  <c:v>216.3000030517578</c:v>
                </c:pt>
                <c:pt idx="2145">
                  <c:v>216.4000091552735</c:v>
                </c:pt>
                <c:pt idx="2146">
                  <c:v>216.5000152587891</c:v>
                </c:pt>
                <c:pt idx="2147">
                  <c:v>216.5999908447266</c:v>
                </c:pt>
                <c:pt idx="2148">
                  <c:v>216.6999969482422</c:v>
                </c:pt>
                <c:pt idx="2149">
                  <c:v>216.8000030517578</c:v>
                </c:pt>
                <c:pt idx="2150">
                  <c:v>216.9000091552735</c:v>
                </c:pt>
                <c:pt idx="2151">
                  <c:v>217.0000152587891</c:v>
                </c:pt>
                <c:pt idx="2152">
                  <c:v>217.0999908447266</c:v>
                </c:pt>
                <c:pt idx="2153">
                  <c:v>217.1999969482422</c:v>
                </c:pt>
                <c:pt idx="2154">
                  <c:v>217.3000030517578</c:v>
                </c:pt>
                <c:pt idx="2155">
                  <c:v>217.4000091552735</c:v>
                </c:pt>
                <c:pt idx="2156">
                  <c:v>217.5000152587891</c:v>
                </c:pt>
                <c:pt idx="2157">
                  <c:v>217.5999908447266</c:v>
                </c:pt>
                <c:pt idx="2158">
                  <c:v>217.6999969482422</c:v>
                </c:pt>
                <c:pt idx="2159">
                  <c:v>217.8000030517578</c:v>
                </c:pt>
                <c:pt idx="2160">
                  <c:v>217.9000091552735</c:v>
                </c:pt>
                <c:pt idx="2161">
                  <c:v>218.0000152587891</c:v>
                </c:pt>
                <c:pt idx="2162">
                  <c:v>218.0999908447266</c:v>
                </c:pt>
                <c:pt idx="2163">
                  <c:v>218.1999969482422</c:v>
                </c:pt>
                <c:pt idx="2164">
                  <c:v>218.3000030517578</c:v>
                </c:pt>
                <c:pt idx="2165">
                  <c:v>218.4000091552735</c:v>
                </c:pt>
                <c:pt idx="2166">
                  <c:v>218.5000152587891</c:v>
                </c:pt>
                <c:pt idx="2167">
                  <c:v>218.5999908447266</c:v>
                </c:pt>
                <c:pt idx="2168">
                  <c:v>218.6999969482422</c:v>
                </c:pt>
                <c:pt idx="2169">
                  <c:v>218.8000030517578</c:v>
                </c:pt>
                <c:pt idx="2170">
                  <c:v>218.9000091552735</c:v>
                </c:pt>
                <c:pt idx="2171">
                  <c:v>219.0000152587891</c:v>
                </c:pt>
                <c:pt idx="2172">
                  <c:v>219.0999908447266</c:v>
                </c:pt>
                <c:pt idx="2173">
                  <c:v>219.1999969482422</c:v>
                </c:pt>
                <c:pt idx="2174">
                  <c:v>219.3000030517578</c:v>
                </c:pt>
                <c:pt idx="2175">
                  <c:v>219.4000091552735</c:v>
                </c:pt>
                <c:pt idx="2176">
                  <c:v>219.5000152587891</c:v>
                </c:pt>
                <c:pt idx="2177">
                  <c:v>219.5999908447266</c:v>
                </c:pt>
                <c:pt idx="2178">
                  <c:v>219.6999969482422</c:v>
                </c:pt>
                <c:pt idx="2179">
                  <c:v>219.8000030517578</c:v>
                </c:pt>
                <c:pt idx="2180">
                  <c:v>219.9000091552735</c:v>
                </c:pt>
                <c:pt idx="2181">
                  <c:v>220.0000152587891</c:v>
                </c:pt>
                <c:pt idx="2182">
                  <c:v>220.0999908447266</c:v>
                </c:pt>
                <c:pt idx="2183">
                  <c:v>220.1999969482422</c:v>
                </c:pt>
                <c:pt idx="2184">
                  <c:v>220.3000030517578</c:v>
                </c:pt>
                <c:pt idx="2185">
                  <c:v>220.4000091552735</c:v>
                </c:pt>
                <c:pt idx="2186">
                  <c:v>220.5000152587891</c:v>
                </c:pt>
                <c:pt idx="2187">
                  <c:v>220.5999908447266</c:v>
                </c:pt>
                <c:pt idx="2188">
                  <c:v>220.6999969482422</c:v>
                </c:pt>
                <c:pt idx="2189">
                  <c:v>220.8000030517578</c:v>
                </c:pt>
                <c:pt idx="2190">
                  <c:v>220.9000091552735</c:v>
                </c:pt>
                <c:pt idx="2191">
                  <c:v>221.0000152587891</c:v>
                </c:pt>
                <c:pt idx="2192">
                  <c:v>221.0999908447266</c:v>
                </c:pt>
                <c:pt idx="2193">
                  <c:v>221.1999969482422</c:v>
                </c:pt>
                <c:pt idx="2194">
                  <c:v>221.3000030517578</c:v>
                </c:pt>
                <c:pt idx="2195">
                  <c:v>221.4000091552735</c:v>
                </c:pt>
                <c:pt idx="2196">
                  <c:v>221.5000152587891</c:v>
                </c:pt>
                <c:pt idx="2197">
                  <c:v>221.5999908447266</c:v>
                </c:pt>
                <c:pt idx="2198">
                  <c:v>221.6999969482422</c:v>
                </c:pt>
                <c:pt idx="2199">
                  <c:v>221.8000030517578</c:v>
                </c:pt>
                <c:pt idx="2200">
                  <c:v>221.9000091552735</c:v>
                </c:pt>
                <c:pt idx="2201">
                  <c:v>222.0000152587891</c:v>
                </c:pt>
                <c:pt idx="2202">
                  <c:v>222.0999908447266</c:v>
                </c:pt>
                <c:pt idx="2203">
                  <c:v>222.1999969482422</c:v>
                </c:pt>
                <c:pt idx="2204">
                  <c:v>222.3000030517578</c:v>
                </c:pt>
                <c:pt idx="2205">
                  <c:v>222.4000091552735</c:v>
                </c:pt>
                <c:pt idx="2206">
                  <c:v>222.5000152587891</c:v>
                </c:pt>
                <c:pt idx="2207">
                  <c:v>222.5999908447266</c:v>
                </c:pt>
                <c:pt idx="2208">
                  <c:v>222.6999969482422</c:v>
                </c:pt>
                <c:pt idx="2209">
                  <c:v>222.8000030517578</c:v>
                </c:pt>
                <c:pt idx="2210">
                  <c:v>222.9000091552735</c:v>
                </c:pt>
                <c:pt idx="2211">
                  <c:v>223.0000152587891</c:v>
                </c:pt>
                <c:pt idx="2212">
                  <c:v>223.0999908447266</c:v>
                </c:pt>
                <c:pt idx="2213">
                  <c:v>223.1999969482422</c:v>
                </c:pt>
                <c:pt idx="2214">
                  <c:v>223.3000030517578</c:v>
                </c:pt>
                <c:pt idx="2215">
                  <c:v>223.4000091552735</c:v>
                </c:pt>
                <c:pt idx="2216">
                  <c:v>223.5000152587891</c:v>
                </c:pt>
                <c:pt idx="2217">
                  <c:v>223.5999908447266</c:v>
                </c:pt>
                <c:pt idx="2218">
                  <c:v>223.6999969482422</c:v>
                </c:pt>
                <c:pt idx="2219">
                  <c:v>223.8000030517578</c:v>
                </c:pt>
                <c:pt idx="2220">
                  <c:v>223.9000091552735</c:v>
                </c:pt>
                <c:pt idx="2221">
                  <c:v>224.0000152587891</c:v>
                </c:pt>
                <c:pt idx="2222">
                  <c:v>224.0999908447266</c:v>
                </c:pt>
                <c:pt idx="2223">
                  <c:v>224.1999969482422</c:v>
                </c:pt>
                <c:pt idx="2224">
                  <c:v>224.3000030517578</c:v>
                </c:pt>
                <c:pt idx="2225">
                  <c:v>224.4000091552735</c:v>
                </c:pt>
                <c:pt idx="2226">
                  <c:v>224.5000152587891</c:v>
                </c:pt>
                <c:pt idx="2227">
                  <c:v>224.5999908447266</c:v>
                </c:pt>
                <c:pt idx="2228">
                  <c:v>224.6999969482422</c:v>
                </c:pt>
                <c:pt idx="2229">
                  <c:v>224.8000030517578</c:v>
                </c:pt>
                <c:pt idx="2230">
                  <c:v>224.9000091552735</c:v>
                </c:pt>
                <c:pt idx="2231">
                  <c:v>225.0000152587891</c:v>
                </c:pt>
                <c:pt idx="2232">
                  <c:v>225.0999908447266</c:v>
                </c:pt>
                <c:pt idx="2233">
                  <c:v>225.1999969482422</c:v>
                </c:pt>
                <c:pt idx="2234">
                  <c:v>225.3000030517578</c:v>
                </c:pt>
                <c:pt idx="2235">
                  <c:v>225.4000091552735</c:v>
                </c:pt>
                <c:pt idx="2236">
                  <c:v>225.5000152587891</c:v>
                </c:pt>
                <c:pt idx="2237">
                  <c:v>225.5999908447266</c:v>
                </c:pt>
                <c:pt idx="2238">
                  <c:v>225.6999969482422</c:v>
                </c:pt>
                <c:pt idx="2239">
                  <c:v>225.8000030517578</c:v>
                </c:pt>
                <c:pt idx="2240">
                  <c:v>225.9000091552735</c:v>
                </c:pt>
                <c:pt idx="2241">
                  <c:v>226.0000152587891</c:v>
                </c:pt>
                <c:pt idx="2242">
                  <c:v>226.0999908447266</c:v>
                </c:pt>
                <c:pt idx="2243">
                  <c:v>226.1999969482422</c:v>
                </c:pt>
                <c:pt idx="2244">
                  <c:v>226.3000030517578</c:v>
                </c:pt>
                <c:pt idx="2245">
                  <c:v>226.4000091552735</c:v>
                </c:pt>
                <c:pt idx="2246">
                  <c:v>226.5000152587891</c:v>
                </c:pt>
                <c:pt idx="2247">
                  <c:v>226.5999908447266</c:v>
                </c:pt>
                <c:pt idx="2248">
                  <c:v>226.6999969482422</c:v>
                </c:pt>
                <c:pt idx="2249">
                  <c:v>226.8000030517578</c:v>
                </c:pt>
                <c:pt idx="2250">
                  <c:v>226.9000091552735</c:v>
                </c:pt>
                <c:pt idx="2251">
                  <c:v>227.0000152587891</c:v>
                </c:pt>
                <c:pt idx="2252">
                  <c:v>227.0999908447266</c:v>
                </c:pt>
                <c:pt idx="2253">
                  <c:v>227.1999969482422</c:v>
                </c:pt>
                <c:pt idx="2254">
                  <c:v>227.3000030517578</c:v>
                </c:pt>
                <c:pt idx="2255">
                  <c:v>227.4000091552735</c:v>
                </c:pt>
                <c:pt idx="2256">
                  <c:v>227.5000152587891</c:v>
                </c:pt>
                <c:pt idx="2257">
                  <c:v>227.5999908447266</c:v>
                </c:pt>
                <c:pt idx="2258">
                  <c:v>227.6999969482422</c:v>
                </c:pt>
                <c:pt idx="2259">
                  <c:v>227.8000030517578</c:v>
                </c:pt>
                <c:pt idx="2260">
                  <c:v>227.9000091552735</c:v>
                </c:pt>
                <c:pt idx="2261">
                  <c:v>228.0000152587891</c:v>
                </c:pt>
                <c:pt idx="2262">
                  <c:v>228.0999908447266</c:v>
                </c:pt>
                <c:pt idx="2263">
                  <c:v>228.1999969482422</c:v>
                </c:pt>
                <c:pt idx="2264">
                  <c:v>228.3000030517578</c:v>
                </c:pt>
                <c:pt idx="2265">
                  <c:v>228.4000091552735</c:v>
                </c:pt>
                <c:pt idx="2266">
                  <c:v>228.5000152587891</c:v>
                </c:pt>
                <c:pt idx="2267">
                  <c:v>228.5999908447266</c:v>
                </c:pt>
                <c:pt idx="2268">
                  <c:v>228.6999969482422</c:v>
                </c:pt>
                <c:pt idx="2269">
                  <c:v>228.8000030517578</c:v>
                </c:pt>
                <c:pt idx="2270">
                  <c:v>228.9000091552735</c:v>
                </c:pt>
                <c:pt idx="2271">
                  <c:v>229.0000152587891</c:v>
                </c:pt>
                <c:pt idx="2272">
                  <c:v>229.0999908447266</c:v>
                </c:pt>
                <c:pt idx="2273">
                  <c:v>229.1999969482422</c:v>
                </c:pt>
                <c:pt idx="2274">
                  <c:v>229.3000030517578</c:v>
                </c:pt>
                <c:pt idx="2275">
                  <c:v>229.4000091552735</c:v>
                </c:pt>
                <c:pt idx="2276">
                  <c:v>229.5000152587891</c:v>
                </c:pt>
                <c:pt idx="2277">
                  <c:v>229.5999908447266</c:v>
                </c:pt>
                <c:pt idx="2278">
                  <c:v>229.6999969482422</c:v>
                </c:pt>
                <c:pt idx="2279">
                  <c:v>229.8000030517578</c:v>
                </c:pt>
                <c:pt idx="2280">
                  <c:v>229.9000091552735</c:v>
                </c:pt>
                <c:pt idx="2281">
                  <c:v>230.0000152587891</c:v>
                </c:pt>
                <c:pt idx="2282">
                  <c:v>230.0999908447266</c:v>
                </c:pt>
                <c:pt idx="2283">
                  <c:v>230.1999969482422</c:v>
                </c:pt>
                <c:pt idx="2284">
                  <c:v>230.3000030517578</c:v>
                </c:pt>
                <c:pt idx="2285">
                  <c:v>230.4000091552735</c:v>
                </c:pt>
                <c:pt idx="2286">
                  <c:v>230.5000152587891</c:v>
                </c:pt>
                <c:pt idx="2287">
                  <c:v>230.5999908447266</c:v>
                </c:pt>
                <c:pt idx="2288">
                  <c:v>230.6999969482422</c:v>
                </c:pt>
                <c:pt idx="2289">
                  <c:v>230.8000030517578</c:v>
                </c:pt>
                <c:pt idx="2290">
                  <c:v>230.9000091552735</c:v>
                </c:pt>
                <c:pt idx="2291">
                  <c:v>231.0000152587891</c:v>
                </c:pt>
                <c:pt idx="2292">
                  <c:v>231.0999908447266</c:v>
                </c:pt>
                <c:pt idx="2293">
                  <c:v>231.1999969482422</c:v>
                </c:pt>
                <c:pt idx="2294">
                  <c:v>231.3000030517578</c:v>
                </c:pt>
                <c:pt idx="2295">
                  <c:v>231.4000091552735</c:v>
                </c:pt>
                <c:pt idx="2296">
                  <c:v>231.5000152587891</c:v>
                </c:pt>
                <c:pt idx="2297">
                  <c:v>231.5999908447266</c:v>
                </c:pt>
                <c:pt idx="2298">
                  <c:v>231.6999969482422</c:v>
                </c:pt>
                <c:pt idx="2299">
                  <c:v>231.8000030517578</c:v>
                </c:pt>
                <c:pt idx="2300">
                  <c:v>231.9000091552735</c:v>
                </c:pt>
                <c:pt idx="2301">
                  <c:v>232.0000152587891</c:v>
                </c:pt>
                <c:pt idx="2302">
                  <c:v>232.0999908447266</c:v>
                </c:pt>
                <c:pt idx="2303">
                  <c:v>232.1999969482422</c:v>
                </c:pt>
                <c:pt idx="2304">
                  <c:v>232.3000030517578</c:v>
                </c:pt>
                <c:pt idx="2305">
                  <c:v>232.4000091552735</c:v>
                </c:pt>
                <c:pt idx="2306">
                  <c:v>232.5000152587891</c:v>
                </c:pt>
                <c:pt idx="2307">
                  <c:v>232.5999908447266</c:v>
                </c:pt>
                <c:pt idx="2308">
                  <c:v>232.6999969482422</c:v>
                </c:pt>
                <c:pt idx="2309">
                  <c:v>232.8000030517578</c:v>
                </c:pt>
                <c:pt idx="2310">
                  <c:v>232.9000091552735</c:v>
                </c:pt>
                <c:pt idx="2311">
                  <c:v>233.0000152587891</c:v>
                </c:pt>
                <c:pt idx="2312">
                  <c:v>233.0999908447266</c:v>
                </c:pt>
                <c:pt idx="2313">
                  <c:v>233.1999969482422</c:v>
                </c:pt>
                <c:pt idx="2314">
                  <c:v>233.3000030517578</c:v>
                </c:pt>
                <c:pt idx="2315">
                  <c:v>233.4000091552735</c:v>
                </c:pt>
                <c:pt idx="2316">
                  <c:v>233.5000152587891</c:v>
                </c:pt>
                <c:pt idx="2317">
                  <c:v>233.5999908447266</c:v>
                </c:pt>
                <c:pt idx="2318">
                  <c:v>233.6999969482422</c:v>
                </c:pt>
                <c:pt idx="2319">
                  <c:v>233.8000030517578</c:v>
                </c:pt>
                <c:pt idx="2320">
                  <c:v>233.9000091552735</c:v>
                </c:pt>
                <c:pt idx="2321">
                  <c:v>234.0000152587891</c:v>
                </c:pt>
                <c:pt idx="2322">
                  <c:v>234.0999908447266</c:v>
                </c:pt>
                <c:pt idx="2323">
                  <c:v>234.1999969482422</c:v>
                </c:pt>
                <c:pt idx="2324">
                  <c:v>234.3000030517578</c:v>
                </c:pt>
                <c:pt idx="2325">
                  <c:v>234.4000091552735</c:v>
                </c:pt>
                <c:pt idx="2326">
                  <c:v>234.5000152587891</c:v>
                </c:pt>
                <c:pt idx="2327">
                  <c:v>234.5999908447266</c:v>
                </c:pt>
                <c:pt idx="2328">
                  <c:v>234.6999969482422</c:v>
                </c:pt>
                <c:pt idx="2329">
                  <c:v>234.8000030517578</c:v>
                </c:pt>
                <c:pt idx="2330">
                  <c:v>234.9000091552735</c:v>
                </c:pt>
                <c:pt idx="2331">
                  <c:v>235.0000152587891</c:v>
                </c:pt>
                <c:pt idx="2332">
                  <c:v>235.0999908447266</c:v>
                </c:pt>
                <c:pt idx="2333">
                  <c:v>235.1999969482422</c:v>
                </c:pt>
                <c:pt idx="2334">
                  <c:v>235.3000030517578</c:v>
                </c:pt>
                <c:pt idx="2335">
                  <c:v>235.4000091552735</c:v>
                </c:pt>
                <c:pt idx="2336">
                  <c:v>235.5000152587891</c:v>
                </c:pt>
                <c:pt idx="2337">
                  <c:v>235.5999908447266</c:v>
                </c:pt>
                <c:pt idx="2338">
                  <c:v>235.6999969482422</c:v>
                </c:pt>
                <c:pt idx="2339">
                  <c:v>235.8000030517578</c:v>
                </c:pt>
                <c:pt idx="2340">
                  <c:v>235.9000091552735</c:v>
                </c:pt>
                <c:pt idx="2341">
                  <c:v>236.0000152587891</c:v>
                </c:pt>
                <c:pt idx="2342">
                  <c:v>236.0999908447266</c:v>
                </c:pt>
                <c:pt idx="2343">
                  <c:v>236.1999969482422</c:v>
                </c:pt>
                <c:pt idx="2344">
                  <c:v>236.3000030517578</c:v>
                </c:pt>
                <c:pt idx="2345">
                  <c:v>236.4000091552735</c:v>
                </c:pt>
                <c:pt idx="2346">
                  <c:v>236.5000152587891</c:v>
                </c:pt>
                <c:pt idx="2347">
                  <c:v>236.5999908447266</c:v>
                </c:pt>
                <c:pt idx="2348">
                  <c:v>236.6999969482422</c:v>
                </c:pt>
                <c:pt idx="2349">
                  <c:v>236.8000030517578</c:v>
                </c:pt>
                <c:pt idx="2350">
                  <c:v>236.9000091552735</c:v>
                </c:pt>
                <c:pt idx="2351">
                  <c:v>237.0000152587891</c:v>
                </c:pt>
                <c:pt idx="2352">
                  <c:v>237.0999908447266</c:v>
                </c:pt>
                <c:pt idx="2353">
                  <c:v>237.1999969482422</c:v>
                </c:pt>
                <c:pt idx="2354">
                  <c:v>237.3000030517578</c:v>
                </c:pt>
                <c:pt idx="2355">
                  <c:v>237.4000091552735</c:v>
                </c:pt>
                <c:pt idx="2356">
                  <c:v>237.5000152587891</c:v>
                </c:pt>
                <c:pt idx="2357">
                  <c:v>237.5999908447266</c:v>
                </c:pt>
                <c:pt idx="2358">
                  <c:v>237.6999969482422</c:v>
                </c:pt>
                <c:pt idx="2359">
                  <c:v>237.8000030517578</c:v>
                </c:pt>
                <c:pt idx="2360">
                  <c:v>237.9000091552735</c:v>
                </c:pt>
                <c:pt idx="2361">
                  <c:v>238.0000152587891</c:v>
                </c:pt>
                <c:pt idx="2362">
                  <c:v>238.0999908447266</c:v>
                </c:pt>
                <c:pt idx="2363">
                  <c:v>238.1999969482422</c:v>
                </c:pt>
                <c:pt idx="2364">
                  <c:v>238.3000030517578</c:v>
                </c:pt>
                <c:pt idx="2365">
                  <c:v>238.4000091552735</c:v>
                </c:pt>
                <c:pt idx="2366">
                  <c:v>238.5000152587891</c:v>
                </c:pt>
                <c:pt idx="2367">
                  <c:v>238.5999908447266</c:v>
                </c:pt>
                <c:pt idx="2368">
                  <c:v>238.6999969482422</c:v>
                </c:pt>
                <c:pt idx="2369">
                  <c:v>238.8000030517578</c:v>
                </c:pt>
                <c:pt idx="2370">
                  <c:v>238.9000091552735</c:v>
                </c:pt>
                <c:pt idx="2371">
                  <c:v>239.0000152587891</c:v>
                </c:pt>
                <c:pt idx="2372">
                  <c:v>239.0999908447266</c:v>
                </c:pt>
                <c:pt idx="2373">
                  <c:v>239.1999969482422</c:v>
                </c:pt>
                <c:pt idx="2374">
                  <c:v>239.3000030517578</c:v>
                </c:pt>
                <c:pt idx="2375">
                  <c:v>239.4000091552735</c:v>
                </c:pt>
                <c:pt idx="2376">
                  <c:v>239.5000152587891</c:v>
                </c:pt>
                <c:pt idx="2377">
                  <c:v>239.5999908447266</c:v>
                </c:pt>
                <c:pt idx="2378">
                  <c:v>239.6999969482422</c:v>
                </c:pt>
                <c:pt idx="2379">
                  <c:v>239.8000030517578</c:v>
                </c:pt>
                <c:pt idx="2380">
                  <c:v>239.9000091552735</c:v>
                </c:pt>
                <c:pt idx="2381">
                  <c:v>240.0000152587891</c:v>
                </c:pt>
                <c:pt idx="2382">
                  <c:v>240.0999908447266</c:v>
                </c:pt>
                <c:pt idx="2383">
                  <c:v>240.1999969482422</c:v>
                </c:pt>
                <c:pt idx="2384">
                  <c:v>240.3000030517578</c:v>
                </c:pt>
                <c:pt idx="2385">
                  <c:v>240.4000091552735</c:v>
                </c:pt>
                <c:pt idx="2386">
                  <c:v>240.5000152587891</c:v>
                </c:pt>
                <c:pt idx="2387">
                  <c:v>240.5999908447266</c:v>
                </c:pt>
                <c:pt idx="2388">
                  <c:v>240.6999969482422</c:v>
                </c:pt>
                <c:pt idx="2389">
                  <c:v>240.8000030517578</c:v>
                </c:pt>
                <c:pt idx="2390">
                  <c:v>240.9000091552735</c:v>
                </c:pt>
                <c:pt idx="2391">
                  <c:v>241.0000152587891</c:v>
                </c:pt>
                <c:pt idx="2392">
                  <c:v>241.0999908447266</c:v>
                </c:pt>
                <c:pt idx="2393">
                  <c:v>241.1999969482422</c:v>
                </c:pt>
                <c:pt idx="2394">
                  <c:v>241.3000030517578</c:v>
                </c:pt>
                <c:pt idx="2395">
                  <c:v>241.4000091552735</c:v>
                </c:pt>
                <c:pt idx="2396">
                  <c:v>241.5000152587891</c:v>
                </c:pt>
                <c:pt idx="2397">
                  <c:v>241.5999908447266</c:v>
                </c:pt>
                <c:pt idx="2398">
                  <c:v>241.6999969482422</c:v>
                </c:pt>
                <c:pt idx="2399">
                  <c:v>241.8000030517578</c:v>
                </c:pt>
                <c:pt idx="2400">
                  <c:v>241.9000091552735</c:v>
                </c:pt>
                <c:pt idx="2401">
                  <c:v>242.0000152587891</c:v>
                </c:pt>
                <c:pt idx="2402">
                  <c:v>242.0999908447266</c:v>
                </c:pt>
                <c:pt idx="2403">
                  <c:v>242.1999969482422</c:v>
                </c:pt>
                <c:pt idx="2404">
                  <c:v>242.3000030517578</c:v>
                </c:pt>
                <c:pt idx="2405">
                  <c:v>242.4000091552735</c:v>
                </c:pt>
                <c:pt idx="2406">
                  <c:v>242.5000152587891</c:v>
                </c:pt>
                <c:pt idx="2407">
                  <c:v>242.5999908447266</c:v>
                </c:pt>
                <c:pt idx="2408">
                  <c:v>242.6999969482422</c:v>
                </c:pt>
                <c:pt idx="2409">
                  <c:v>242.8000030517578</c:v>
                </c:pt>
                <c:pt idx="2410">
                  <c:v>242.9000091552735</c:v>
                </c:pt>
                <c:pt idx="2411">
                  <c:v>243.0000152587891</c:v>
                </c:pt>
                <c:pt idx="2412">
                  <c:v>243.0999908447266</c:v>
                </c:pt>
                <c:pt idx="2413">
                  <c:v>243.1999969482422</c:v>
                </c:pt>
                <c:pt idx="2414">
                  <c:v>243.3000030517578</c:v>
                </c:pt>
                <c:pt idx="2415">
                  <c:v>243.4000091552735</c:v>
                </c:pt>
                <c:pt idx="2416">
                  <c:v>243.5000152587891</c:v>
                </c:pt>
                <c:pt idx="2417">
                  <c:v>243.5999908447266</c:v>
                </c:pt>
                <c:pt idx="2418">
                  <c:v>243.6999969482422</c:v>
                </c:pt>
                <c:pt idx="2419">
                  <c:v>243.8000030517578</c:v>
                </c:pt>
                <c:pt idx="2420">
                  <c:v>243.9000091552735</c:v>
                </c:pt>
                <c:pt idx="2421">
                  <c:v>244.0000152587891</c:v>
                </c:pt>
                <c:pt idx="2422">
                  <c:v>244.0999908447266</c:v>
                </c:pt>
                <c:pt idx="2423">
                  <c:v>244.1999969482422</c:v>
                </c:pt>
                <c:pt idx="2424">
                  <c:v>244.3000030517578</c:v>
                </c:pt>
                <c:pt idx="2425">
                  <c:v>244.4000091552735</c:v>
                </c:pt>
                <c:pt idx="2426">
                  <c:v>244.5000152587891</c:v>
                </c:pt>
                <c:pt idx="2427">
                  <c:v>244.5999908447266</c:v>
                </c:pt>
                <c:pt idx="2428">
                  <c:v>244.6999969482422</c:v>
                </c:pt>
                <c:pt idx="2429">
                  <c:v>244.8000030517578</c:v>
                </c:pt>
                <c:pt idx="2430">
                  <c:v>244.9000091552735</c:v>
                </c:pt>
                <c:pt idx="2431">
                  <c:v>245.0000152587891</c:v>
                </c:pt>
                <c:pt idx="2432">
                  <c:v>245.0999908447266</c:v>
                </c:pt>
                <c:pt idx="2433">
                  <c:v>245.1999969482422</c:v>
                </c:pt>
                <c:pt idx="2434">
                  <c:v>245.3000030517578</c:v>
                </c:pt>
                <c:pt idx="2435">
                  <c:v>245.4000091552735</c:v>
                </c:pt>
                <c:pt idx="2436">
                  <c:v>245.5000152587891</c:v>
                </c:pt>
                <c:pt idx="2437">
                  <c:v>245.5999908447266</c:v>
                </c:pt>
                <c:pt idx="2438">
                  <c:v>245.6999969482422</c:v>
                </c:pt>
                <c:pt idx="2439">
                  <c:v>245.8000030517578</c:v>
                </c:pt>
                <c:pt idx="2440">
                  <c:v>245.9000091552735</c:v>
                </c:pt>
                <c:pt idx="2441">
                  <c:v>246.0000152587891</c:v>
                </c:pt>
                <c:pt idx="2442">
                  <c:v>246.0999908447266</c:v>
                </c:pt>
                <c:pt idx="2443">
                  <c:v>246.1999969482422</c:v>
                </c:pt>
                <c:pt idx="2444">
                  <c:v>246.3000030517578</c:v>
                </c:pt>
                <c:pt idx="2445">
                  <c:v>246.4000091552735</c:v>
                </c:pt>
                <c:pt idx="2446">
                  <c:v>246.5000152587891</c:v>
                </c:pt>
                <c:pt idx="2447">
                  <c:v>246.5999908447266</c:v>
                </c:pt>
                <c:pt idx="2448">
                  <c:v>246.6999969482422</c:v>
                </c:pt>
                <c:pt idx="2449">
                  <c:v>246.8000030517578</c:v>
                </c:pt>
                <c:pt idx="2450">
                  <c:v>246.9000091552735</c:v>
                </c:pt>
                <c:pt idx="2451">
                  <c:v>247.0000152587891</c:v>
                </c:pt>
                <c:pt idx="2452">
                  <c:v>247.0999908447266</c:v>
                </c:pt>
                <c:pt idx="2453">
                  <c:v>247.1999969482422</c:v>
                </c:pt>
                <c:pt idx="2454">
                  <c:v>247.3000030517578</c:v>
                </c:pt>
                <c:pt idx="2455">
                  <c:v>247.4000091552735</c:v>
                </c:pt>
                <c:pt idx="2456">
                  <c:v>247.5000152587891</c:v>
                </c:pt>
                <c:pt idx="2457">
                  <c:v>247.5999908447266</c:v>
                </c:pt>
                <c:pt idx="2458">
                  <c:v>247.6999969482422</c:v>
                </c:pt>
                <c:pt idx="2459">
                  <c:v>247.8000030517578</c:v>
                </c:pt>
                <c:pt idx="2460">
                  <c:v>247.9000091552735</c:v>
                </c:pt>
                <c:pt idx="2461">
                  <c:v>248.0000152587891</c:v>
                </c:pt>
                <c:pt idx="2462">
                  <c:v>248.0999908447266</c:v>
                </c:pt>
                <c:pt idx="2463">
                  <c:v>248.1999969482422</c:v>
                </c:pt>
                <c:pt idx="2464">
                  <c:v>248.3000030517578</c:v>
                </c:pt>
                <c:pt idx="2465">
                  <c:v>248.4000091552735</c:v>
                </c:pt>
                <c:pt idx="2466">
                  <c:v>248.5000152587891</c:v>
                </c:pt>
                <c:pt idx="2467">
                  <c:v>248.5999908447266</c:v>
                </c:pt>
                <c:pt idx="2468">
                  <c:v>248.6999969482422</c:v>
                </c:pt>
                <c:pt idx="2469">
                  <c:v>248.8000030517578</c:v>
                </c:pt>
                <c:pt idx="2470">
                  <c:v>248.9000091552735</c:v>
                </c:pt>
                <c:pt idx="2471">
                  <c:v>249.0000152587891</c:v>
                </c:pt>
                <c:pt idx="2472">
                  <c:v>249.0999908447266</c:v>
                </c:pt>
                <c:pt idx="2473">
                  <c:v>249.1999969482422</c:v>
                </c:pt>
                <c:pt idx="2474">
                  <c:v>249.3000030517578</c:v>
                </c:pt>
                <c:pt idx="2475">
                  <c:v>249.4000091552735</c:v>
                </c:pt>
                <c:pt idx="2476">
                  <c:v>249.5000152587891</c:v>
                </c:pt>
                <c:pt idx="2477">
                  <c:v>249.5999908447266</c:v>
                </c:pt>
                <c:pt idx="2478">
                  <c:v>249.6999969482422</c:v>
                </c:pt>
                <c:pt idx="2479">
                  <c:v>249.8000030517578</c:v>
                </c:pt>
                <c:pt idx="2480">
                  <c:v>249.9000091552735</c:v>
                </c:pt>
                <c:pt idx="2481">
                  <c:v>250.0000152587891</c:v>
                </c:pt>
                <c:pt idx="2482">
                  <c:v>250.0999908447266</c:v>
                </c:pt>
                <c:pt idx="2483">
                  <c:v>250.1999969482422</c:v>
                </c:pt>
                <c:pt idx="2484">
                  <c:v>250.3000030517578</c:v>
                </c:pt>
                <c:pt idx="2485">
                  <c:v>250.4000091552735</c:v>
                </c:pt>
                <c:pt idx="2486">
                  <c:v>250.5000152587891</c:v>
                </c:pt>
                <c:pt idx="2487">
                  <c:v>250.5999908447266</c:v>
                </c:pt>
                <c:pt idx="2488">
                  <c:v>250.6999969482422</c:v>
                </c:pt>
                <c:pt idx="2489">
                  <c:v>250.8000030517578</c:v>
                </c:pt>
                <c:pt idx="2490">
                  <c:v>250.9000091552735</c:v>
                </c:pt>
                <c:pt idx="2491">
                  <c:v>251.0000152587891</c:v>
                </c:pt>
                <c:pt idx="2492">
                  <c:v>251.0999908447266</c:v>
                </c:pt>
                <c:pt idx="2493">
                  <c:v>251.1999969482422</c:v>
                </c:pt>
                <c:pt idx="2494">
                  <c:v>251.3000030517578</c:v>
                </c:pt>
                <c:pt idx="2495">
                  <c:v>251.4000091552735</c:v>
                </c:pt>
                <c:pt idx="2496">
                  <c:v>251.5000152587891</c:v>
                </c:pt>
                <c:pt idx="2497">
                  <c:v>251.5999908447266</c:v>
                </c:pt>
                <c:pt idx="2498">
                  <c:v>251.6999969482422</c:v>
                </c:pt>
                <c:pt idx="2499">
                  <c:v>251.8000030517578</c:v>
                </c:pt>
                <c:pt idx="2500">
                  <c:v>251.9000091552735</c:v>
                </c:pt>
                <c:pt idx="2501">
                  <c:v>252.0000152587891</c:v>
                </c:pt>
                <c:pt idx="2502">
                  <c:v>252.0999908447266</c:v>
                </c:pt>
                <c:pt idx="2503">
                  <c:v>252.1999969482422</c:v>
                </c:pt>
                <c:pt idx="2504">
                  <c:v>252.3000030517578</c:v>
                </c:pt>
                <c:pt idx="2505">
                  <c:v>252.4000091552735</c:v>
                </c:pt>
                <c:pt idx="2506">
                  <c:v>252.5000152587891</c:v>
                </c:pt>
                <c:pt idx="2507">
                  <c:v>252.5999908447266</c:v>
                </c:pt>
                <c:pt idx="2508">
                  <c:v>252.6999969482422</c:v>
                </c:pt>
                <c:pt idx="2509">
                  <c:v>252.8000030517578</c:v>
                </c:pt>
                <c:pt idx="2510">
                  <c:v>252.9000091552735</c:v>
                </c:pt>
                <c:pt idx="2511">
                  <c:v>253.0000152587891</c:v>
                </c:pt>
                <c:pt idx="2512">
                  <c:v>253.0999908447266</c:v>
                </c:pt>
                <c:pt idx="2513">
                  <c:v>253.1999969482422</c:v>
                </c:pt>
                <c:pt idx="2514">
                  <c:v>253.3000030517578</c:v>
                </c:pt>
                <c:pt idx="2515">
                  <c:v>253.4000091552735</c:v>
                </c:pt>
                <c:pt idx="2516">
                  <c:v>253.5000152587891</c:v>
                </c:pt>
                <c:pt idx="2517">
                  <c:v>253.5999908447266</c:v>
                </c:pt>
                <c:pt idx="2518">
                  <c:v>253.6999969482422</c:v>
                </c:pt>
                <c:pt idx="2519">
                  <c:v>253.8000030517578</c:v>
                </c:pt>
                <c:pt idx="2520">
                  <c:v>253.9000091552735</c:v>
                </c:pt>
                <c:pt idx="2521">
                  <c:v>254.0000152587891</c:v>
                </c:pt>
                <c:pt idx="2522">
                  <c:v>254.0999908447266</c:v>
                </c:pt>
                <c:pt idx="2523">
                  <c:v>254.1999969482422</c:v>
                </c:pt>
                <c:pt idx="2524">
                  <c:v>254.3000030517578</c:v>
                </c:pt>
                <c:pt idx="2525">
                  <c:v>254.4000091552735</c:v>
                </c:pt>
                <c:pt idx="2526">
                  <c:v>254.5000152587891</c:v>
                </c:pt>
                <c:pt idx="2527">
                  <c:v>254.5999908447266</c:v>
                </c:pt>
                <c:pt idx="2528">
                  <c:v>254.6999969482422</c:v>
                </c:pt>
                <c:pt idx="2529">
                  <c:v>254.8000030517578</c:v>
                </c:pt>
                <c:pt idx="2530">
                  <c:v>254.9000091552735</c:v>
                </c:pt>
                <c:pt idx="2531">
                  <c:v>255.0000152587891</c:v>
                </c:pt>
                <c:pt idx="2532">
                  <c:v>255.0999908447266</c:v>
                </c:pt>
                <c:pt idx="2533">
                  <c:v>255.1999969482422</c:v>
                </c:pt>
                <c:pt idx="2534">
                  <c:v>255.3000030517578</c:v>
                </c:pt>
                <c:pt idx="2535">
                  <c:v>255.4000091552735</c:v>
                </c:pt>
                <c:pt idx="2536">
                  <c:v>255.5000152587891</c:v>
                </c:pt>
                <c:pt idx="2537">
                  <c:v>255.5999908447266</c:v>
                </c:pt>
                <c:pt idx="2538">
                  <c:v>255.6999969482422</c:v>
                </c:pt>
                <c:pt idx="2539">
                  <c:v>255.8000030517578</c:v>
                </c:pt>
                <c:pt idx="2540">
                  <c:v>255.9000091552735</c:v>
                </c:pt>
                <c:pt idx="2541">
                  <c:v>256.0</c:v>
                </c:pt>
                <c:pt idx="2542">
                  <c:v>256.0999755859375</c:v>
                </c:pt>
                <c:pt idx="2543">
                  <c:v>256.1999816894534</c:v>
                </c:pt>
                <c:pt idx="2544">
                  <c:v>256.2999877929687</c:v>
                </c:pt>
                <c:pt idx="2545">
                  <c:v>256.3999938964843</c:v>
                </c:pt>
                <c:pt idx="2546">
                  <c:v>256.5</c:v>
                </c:pt>
                <c:pt idx="2547">
                  <c:v>256.5999755859375</c:v>
                </c:pt>
                <c:pt idx="2548">
                  <c:v>256.6999816894534</c:v>
                </c:pt>
                <c:pt idx="2549">
                  <c:v>256.7999877929687</c:v>
                </c:pt>
                <c:pt idx="2550">
                  <c:v>256.8999938964843</c:v>
                </c:pt>
                <c:pt idx="2551">
                  <c:v>257.0</c:v>
                </c:pt>
                <c:pt idx="2552">
                  <c:v>257.0999755859375</c:v>
                </c:pt>
                <c:pt idx="2553">
                  <c:v>257.1999816894534</c:v>
                </c:pt>
                <c:pt idx="2554">
                  <c:v>257.2999877929687</c:v>
                </c:pt>
                <c:pt idx="2555">
                  <c:v>257.3999938964843</c:v>
                </c:pt>
                <c:pt idx="2556">
                  <c:v>257.5</c:v>
                </c:pt>
                <c:pt idx="2557">
                  <c:v>257.5999755859375</c:v>
                </c:pt>
                <c:pt idx="2558">
                  <c:v>257.6999816894534</c:v>
                </c:pt>
                <c:pt idx="2559">
                  <c:v>257.7999877929687</c:v>
                </c:pt>
                <c:pt idx="2560">
                  <c:v>257.8999938964843</c:v>
                </c:pt>
                <c:pt idx="2561">
                  <c:v>258.0</c:v>
                </c:pt>
                <c:pt idx="2562">
                  <c:v>258.0999755859375</c:v>
                </c:pt>
                <c:pt idx="2563">
                  <c:v>258.1999816894534</c:v>
                </c:pt>
                <c:pt idx="2564">
                  <c:v>258.2999877929687</c:v>
                </c:pt>
                <c:pt idx="2565">
                  <c:v>258.3999938964843</c:v>
                </c:pt>
                <c:pt idx="2566">
                  <c:v>258.5</c:v>
                </c:pt>
                <c:pt idx="2567">
                  <c:v>258.5999755859375</c:v>
                </c:pt>
                <c:pt idx="2568">
                  <c:v>258.6999816894534</c:v>
                </c:pt>
                <c:pt idx="2569">
                  <c:v>258.7999877929687</c:v>
                </c:pt>
                <c:pt idx="2570">
                  <c:v>258.8999938964843</c:v>
                </c:pt>
                <c:pt idx="2571">
                  <c:v>259.0</c:v>
                </c:pt>
                <c:pt idx="2572">
                  <c:v>259.0999755859375</c:v>
                </c:pt>
                <c:pt idx="2573">
                  <c:v>259.1999816894534</c:v>
                </c:pt>
                <c:pt idx="2574">
                  <c:v>259.2999877929687</c:v>
                </c:pt>
                <c:pt idx="2575">
                  <c:v>259.3999938964843</c:v>
                </c:pt>
                <c:pt idx="2576">
                  <c:v>259.5</c:v>
                </c:pt>
                <c:pt idx="2577">
                  <c:v>259.5999755859375</c:v>
                </c:pt>
                <c:pt idx="2578">
                  <c:v>259.6999816894534</c:v>
                </c:pt>
                <c:pt idx="2579">
                  <c:v>259.7999877929687</c:v>
                </c:pt>
                <c:pt idx="2580">
                  <c:v>259.8999938964843</c:v>
                </c:pt>
                <c:pt idx="2581">
                  <c:v>260.0</c:v>
                </c:pt>
                <c:pt idx="2582">
                  <c:v>260.0999755859375</c:v>
                </c:pt>
                <c:pt idx="2583">
                  <c:v>260.1999816894534</c:v>
                </c:pt>
                <c:pt idx="2584">
                  <c:v>260.2999877929687</c:v>
                </c:pt>
                <c:pt idx="2585">
                  <c:v>260.3999938964843</c:v>
                </c:pt>
                <c:pt idx="2586">
                  <c:v>260.5</c:v>
                </c:pt>
                <c:pt idx="2587">
                  <c:v>260.5999755859375</c:v>
                </c:pt>
                <c:pt idx="2588">
                  <c:v>260.6999816894534</c:v>
                </c:pt>
                <c:pt idx="2589">
                  <c:v>260.7999877929687</c:v>
                </c:pt>
                <c:pt idx="2590">
                  <c:v>260.8999938964843</c:v>
                </c:pt>
                <c:pt idx="2591">
                  <c:v>261.0</c:v>
                </c:pt>
                <c:pt idx="2592">
                  <c:v>261.0999755859375</c:v>
                </c:pt>
                <c:pt idx="2593">
                  <c:v>261.1999816894534</c:v>
                </c:pt>
                <c:pt idx="2594">
                  <c:v>261.2999877929687</c:v>
                </c:pt>
                <c:pt idx="2595">
                  <c:v>261.3999938964843</c:v>
                </c:pt>
                <c:pt idx="2596">
                  <c:v>261.5</c:v>
                </c:pt>
                <c:pt idx="2597">
                  <c:v>261.5999755859375</c:v>
                </c:pt>
                <c:pt idx="2598">
                  <c:v>261.6999816894534</c:v>
                </c:pt>
                <c:pt idx="2599">
                  <c:v>261.7999877929687</c:v>
                </c:pt>
                <c:pt idx="2600">
                  <c:v>261.8999938964843</c:v>
                </c:pt>
                <c:pt idx="2601">
                  <c:v>262.0</c:v>
                </c:pt>
                <c:pt idx="2602">
                  <c:v>262.0999755859375</c:v>
                </c:pt>
                <c:pt idx="2603">
                  <c:v>262.1999816894534</c:v>
                </c:pt>
                <c:pt idx="2604">
                  <c:v>262.2999877929687</c:v>
                </c:pt>
                <c:pt idx="2605">
                  <c:v>262.3999938964843</c:v>
                </c:pt>
                <c:pt idx="2606">
                  <c:v>262.5</c:v>
                </c:pt>
                <c:pt idx="2607">
                  <c:v>262.5999755859375</c:v>
                </c:pt>
                <c:pt idx="2608">
                  <c:v>262.6999816894534</c:v>
                </c:pt>
                <c:pt idx="2609">
                  <c:v>262.7999877929687</c:v>
                </c:pt>
                <c:pt idx="2610">
                  <c:v>262.8999938964843</c:v>
                </c:pt>
                <c:pt idx="2611">
                  <c:v>263.0</c:v>
                </c:pt>
                <c:pt idx="2612">
                  <c:v>263.0999755859375</c:v>
                </c:pt>
                <c:pt idx="2613">
                  <c:v>263.1999816894534</c:v>
                </c:pt>
                <c:pt idx="2614">
                  <c:v>263.2999877929687</c:v>
                </c:pt>
                <c:pt idx="2615">
                  <c:v>263.3999938964843</c:v>
                </c:pt>
                <c:pt idx="2616">
                  <c:v>263.5</c:v>
                </c:pt>
                <c:pt idx="2617">
                  <c:v>263.5999755859375</c:v>
                </c:pt>
                <c:pt idx="2618">
                  <c:v>263.6999816894534</c:v>
                </c:pt>
                <c:pt idx="2619">
                  <c:v>263.7999877929687</c:v>
                </c:pt>
                <c:pt idx="2620">
                  <c:v>263.8999938964843</c:v>
                </c:pt>
                <c:pt idx="2621">
                  <c:v>264.0</c:v>
                </c:pt>
                <c:pt idx="2622">
                  <c:v>264.0999755859375</c:v>
                </c:pt>
                <c:pt idx="2623">
                  <c:v>264.1999816894534</c:v>
                </c:pt>
                <c:pt idx="2624">
                  <c:v>264.2999877929687</c:v>
                </c:pt>
                <c:pt idx="2625">
                  <c:v>264.3999938964843</c:v>
                </c:pt>
                <c:pt idx="2626">
                  <c:v>264.5</c:v>
                </c:pt>
                <c:pt idx="2627">
                  <c:v>264.5999755859375</c:v>
                </c:pt>
                <c:pt idx="2628">
                  <c:v>264.6999816894534</c:v>
                </c:pt>
                <c:pt idx="2629">
                  <c:v>264.7999877929687</c:v>
                </c:pt>
                <c:pt idx="2630">
                  <c:v>264.8999938964843</c:v>
                </c:pt>
                <c:pt idx="2631">
                  <c:v>265.0</c:v>
                </c:pt>
                <c:pt idx="2632">
                  <c:v>265.0999755859375</c:v>
                </c:pt>
                <c:pt idx="2633">
                  <c:v>265.1999816894534</c:v>
                </c:pt>
                <c:pt idx="2634">
                  <c:v>265.2999877929687</c:v>
                </c:pt>
                <c:pt idx="2635">
                  <c:v>265.3999938964843</c:v>
                </c:pt>
                <c:pt idx="2636">
                  <c:v>265.5</c:v>
                </c:pt>
                <c:pt idx="2637">
                  <c:v>265.5999755859375</c:v>
                </c:pt>
                <c:pt idx="2638">
                  <c:v>265.6999816894534</c:v>
                </c:pt>
                <c:pt idx="2639">
                  <c:v>265.7999877929687</c:v>
                </c:pt>
                <c:pt idx="2640">
                  <c:v>265.8999938964843</c:v>
                </c:pt>
                <c:pt idx="2641">
                  <c:v>266.0</c:v>
                </c:pt>
                <c:pt idx="2642">
                  <c:v>266.0999755859375</c:v>
                </c:pt>
                <c:pt idx="2643">
                  <c:v>266.1999816894534</c:v>
                </c:pt>
                <c:pt idx="2644">
                  <c:v>266.2999877929687</c:v>
                </c:pt>
                <c:pt idx="2645">
                  <c:v>266.3999938964843</c:v>
                </c:pt>
                <c:pt idx="2646">
                  <c:v>266.5</c:v>
                </c:pt>
                <c:pt idx="2647">
                  <c:v>266.5999755859375</c:v>
                </c:pt>
                <c:pt idx="2648">
                  <c:v>266.6999816894534</c:v>
                </c:pt>
                <c:pt idx="2649">
                  <c:v>266.7999877929687</c:v>
                </c:pt>
                <c:pt idx="2650">
                  <c:v>266.8999938964843</c:v>
                </c:pt>
                <c:pt idx="2651">
                  <c:v>267.0</c:v>
                </c:pt>
                <c:pt idx="2652">
                  <c:v>267.0999755859375</c:v>
                </c:pt>
                <c:pt idx="2653">
                  <c:v>267.1999816894534</c:v>
                </c:pt>
                <c:pt idx="2654">
                  <c:v>267.2999877929687</c:v>
                </c:pt>
                <c:pt idx="2655">
                  <c:v>267.3999938964843</c:v>
                </c:pt>
                <c:pt idx="2656">
                  <c:v>267.5</c:v>
                </c:pt>
                <c:pt idx="2657">
                  <c:v>267.5999755859375</c:v>
                </c:pt>
                <c:pt idx="2658">
                  <c:v>267.6999816894534</c:v>
                </c:pt>
                <c:pt idx="2659">
                  <c:v>267.7999877929687</c:v>
                </c:pt>
                <c:pt idx="2660">
                  <c:v>267.8999938964843</c:v>
                </c:pt>
                <c:pt idx="2661">
                  <c:v>268.0</c:v>
                </c:pt>
                <c:pt idx="2662">
                  <c:v>268.0999755859375</c:v>
                </c:pt>
                <c:pt idx="2663">
                  <c:v>268.1999816894534</c:v>
                </c:pt>
                <c:pt idx="2664">
                  <c:v>268.2999877929687</c:v>
                </c:pt>
                <c:pt idx="2665">
                  <c:v>268.3999938964843</c:v>
                </c:pt>
                <c:pt idx="2666">
                  <c:v>268.5</c:v>
                </c:pt>
                <c:pt idx="2667">
                  <c:v>268.5999755859375</c:v>
                </c:pt>
                <c:pt idx="2668">
                  <c:v>268.6999816894534</c:v>
                </c:pt>
                <c:pt idx="2669">
                  <c:v>268.7999877929687</c:v>
                </c:pt>
                <c:pt idx="2670">
                  <c:v>268.8999938964843</c:v>
                </c:pt>
                <c:pt idx="2671">
                  <c:v>269.0</c:v>
                </c:pt>
                <c:pt idx="2672">
                  <c:v>269.0999755859375</c:v>
                </c:pt>
                <c:pt idx="2673">
                  <c:v>269.1999816894534</c:v>
                </c:pt>
                <c:pt idx="2674">
                  <c:v>269.2999877929687</c:v>
                </c:pt>
                <c:pt idx="2675">
                  <c:v>269.3999938964843</c:v>
                </c:pt>
                <c:pt idx="2676">
                  <c:v>269.5</c:v>
                </c:pt>
                <c:pt idx="2677">
                  <c:v>269.5999755859375</c:v>
                </c:pt>
                <c:pt idx="2678">
                  <c:v>269.6999816894534</c:v>
                </c:pt>
                <c:pt idx="2679">
                  <c:v>269.7999877929687</c:v>
                </c:pt>
                <c:pt idx="2680">
                  <c:v>269.8999938964843</c:v>
                </c:pt>
                <c:pt idx="2681">
                  <c:v>270.0</c:v>
                </c:pt>
                <c:pt idx="2682">
                  <c:v>270.0999755859375</c:v>
                </c:pt>
                <c:pt idx="2683">
                  <c:v>270.1999816894534</c:v>
                </c:pt>
                <c:pt idx="2684">
                  <c:v>270.2999877929687</c:v>
                </c:pt>
                <c:pt idx="2685">
                  <c:v>270.3999938964843</c:v>
                </c:pt>
                <c:pt idx="2686">
                  <c:v>270.5</c:v>
                </c:pt>
                <c:pt idx="2687">
                  <c:v>270.5999755859375</c:v>
                </c:pt>
                <c:pt idx="2688">
                  <c:v>270.6999816894534</c:v>
                </c:pt>
                <c:pt idx="2689">
                  <c:v>270.7999877929687</c:v>
                </c:pt>
                <c:pt idx="2690">
                  <c:v>270.8999938964843</c:v>
                </c:pt>
                <c:pt idx="2691">
                  <c:v>271.0</c:v>
                </c:pt>
                <c:pt idx="2692">
                  <c:v>271.0999755859375</c:v>
                </c:pt>
                <c:pt idx="2693">
                  <c:v>271.1999816894534</c:v>
                </c:pt>
                <c:pt idx="2694">
                  <c:v>271.2999877929687</c:v>
                </c:pt>
                <c:pt idx="2695">
                  <c:v>271.3999938964843</c:v>
                </c:pt>
                <c:pt idx="2696">
                  <c:v>271.5</c:v>
                </c:pt>
                <c:pt idx="2697">
                  <c:v>271.5999755859375</c:v>
                </c:pt>
                <c:pt idx="2698">
                  <c:v>271.6999816894534</c:v>
                </c:pt>
                <c:pt idx="2699">
                  <c:v>271.7999877929687</c:v>
                </c:pt>
                <c:pt idx="2700">
                  <c:v>271.8999938964843</c:v>
                </c:pt>
                <c:pt idx="2701">
                  <c:v>272.0</c:v>
                </c:pt>
                <c:pt idx="2702">
                  <c:v>272.0999755859375</c:v>
                </c:pt>
                <c:pt idx="2703">
                  <c:v>272.1999816894534</c:v>
                </c:pt>
                <c:pt idx="2704">
                  <c:v>272.2999877929687</c:v>
                </c:pt>
                <c:pt idx="2705">
                  <c:v>272.3999938964843</c:v>
                </c:pt>
                <c:pt idx="2706">
                  <c:v>272.5</c:v>
                </c:pt>
                <c:pt idx="2707">
                  <c:v>272.5999755859375</c:v>
                </c:pt>
                <c:pt idx="2708">
                  <c:v>272.6999816894534</c:v>
                </c:pt>
                <c:pt idx="2709">
                  <c:v>272.7999877929687</c:v>
                </c:pt>
                <c:pt idx="2710">
                  <c:v>272.8999938964843</c:v>
                </c:pt>
                <c:pt idx="2711">
                  <c:v>273.0</c:v>
                </c:pt>
                <c:pt idx="2712">
                  <c:v>273.0999755859375</c:v>
                </c:pt>
                <c:pt idx="2713">
                  <c:v>273.1999816894534</c:v>
                </c:pt>
                <c:pt idx="2714">
                  <c:v>273.2999877929687</c:v>
                </c:pt>
                <c:pt idx="2715">
                  <c:v>273.3999938964843</c:v>
                </c:pt>
                <c:pt idx="2716">
                  <c:v>273.5</c:v>
                </c:pt>
                <c:pt idx="2717">
                  <c:v>273.5999755859375</c:v>
                </c:pt>
                <c:pt idx="2718">
                  <c:v>273.6999816894534</c:v>
                </c:pt>
                <c:pt idx="2719">
                  <c:v>273.7999877929687</c:v>
                </c:pt>
                <c:pt idx="2720">
                  <c:v>273.8999938964843</c:v>
                </c:pt>
                <c:pt idx="2721">
                  <c:v>274.0</c:v>
                </c:pt>
                <c:pt idx="2722">
                  <c:v>274.0999755859375</c:v>
                </c:pt>
                <c:pt idx="2723">
                  <c:v>274.1999816894534</c:v>
                </c:pt>
                <c:pt idx="2724">
                  <c:v>274.2999877929687</c:v>
                </c:pt>
                <c:pt idx="2725">
                  <c:v>274.3999938964843</c:v>
                </c:pt>
                <c:pt idx="2726">
                  <c:v>274.5</c:v>
                </c:pt>
                <c:pt idx="2727">
                  <c:v>274.5999755859375</c:v>
                </c:pt>
                <c:pt idx="2728">
                  <c:v>274.6999816894534</c:v>
                </c:pt>
                <c:pt idx="2729">
                  <c:v>274.7999877929687</c:v>
                </c:pt>
                <c:pt idx="2730">
                  <c:v>274.8999938964843</c:v>
                </c:pt>
                <c:pt idx="2731">
                  <c:v>275.0</c:v>
                </c:pt>
                <c:pt idx="2732">
                  <c:v>275.0999755859375</c:v>
                </c:pt>
                <c:pt idx="2733">
                  <c:v>275.1999816894534</c:v>
                </c:pt>
                <c:pt idx="2734">
                  <c:v>275.2999877929687</c:v>
                </c:pt>
                <c:pt idx="2735">
                  <c:v>275.3999938964843</c:v>
                </c:pt>
                <c:pt idx="2736">
                  <c:v>275.5</c:v>
                </c:pt>
                <c:pt idx="2737">
                  <c:v>275.5999755859375</c:v>
                </c:pt>
                <c:pt idx="2738">
                  <c:v>275.6999816894534</c:v>
                </c:pt>
                <c:pt idx="2739">
                  <c:v>275.7999877929687</c:v>
                </c:pt>
                <c:pt idx="2740">
                  <c:v>275.8999938964843</c:v>
                </c:pt>
                <c:pt idx="2741">
                  <c:v>276.0</c:v>
                </c:pt>
                <c:pt idx="2742">
                  <c:v>276.0999755859375</c:v>
                </c:pt>
                <c:pt idx="2743">
                  <c:v>276.1999816894534</c:v>
                </c:pt>
                <c:pt idx="2744">
                  <c:v>276.2999877929687</c:v>
                </c:pt>
                <c:pt idx="2745">
                  <c:v>276.3999938964843</c:v>
                </c:pt>
                <c:pt idx="2746">
                  <c:v>276.5</c:v>
                </c:pt>
                <c:pt idx="2747">
                  <c:v>276.5999755859375</c:v>
                </c:pt>
                <c:pt idx="2748">
                  <c:v>276.6999816894534</c:v>
                </c:pt>
                <c:pt idx="2749">
                  <c:v>276.7999877929687</c:v>
                </c:pt>
                <c:pt idx="2750">
                  <c:v>276.8999938964843</c:v>
                </c:pt>
                <c:pt idx="2751">
                  <c:v>277.0</c:v>
                </c:pt>
                <c:pt idx="2752">
                  <c:v>277.0999755859375</c:v>
                </c:pt>
                <c:pt idx="2753">
                  <c:v>277.1999816894534</c:v>
                </c:pt>
                <c:pt idx="2754">
                  <c:v>277.2999877929687</c:v>
                </c:pt>
                <c:pt idx="2755">
                  <c:v>277.3999938964843</c:v>
                </c:pt>
                <c:pt idx="2756">
                  <c:v>277.5</c:v>
                </c:pt>
                <c:pt idx="2757">
                  <c:v>277.5999755859375</c:v>
                </c:pt>
                <c:pt idx="2758">
                  <c:v>277.6999816894534</c:v>
                </c:pt>
                <c:pt idx="2759">
                  <c:v>277.7999877929687</c:v>
                </c:pt>
                <c:pt idx="2760">
                  <c:v>277.8999938964843</c:v>
                </c:pt>
                <c:pt idx="2761">
                  <c:v>278.0</c:v>
                </c:pt>
                <c:pt idx="2762">
                  <c:v>278.0999755859375</c:v>
                </c:pt>
                <c:pt idx="2763">
                  <c:v>278.1999816894534</c:v>
                </c:pt>
                <c:pt idx="2764">
                  <c:v>278.2999877929687</c:v>
                </c:pt>
                <c:pt idx="2765">
                  <c:v>278.3999938964843</c:v>
                </c:pt>
                <c:pt idx="2766">
                  <c:v>278.5</c:v>
                </c:pt>
                <c:pt idx="2767">
                  <c:v>278.5999755859375</c:v>
                </c:pt>
                <c:pt idx="2768">
                  <c:v>278.6999816894534</c:v>
                </c:pt>
                <c:pt idx="2769">
                  <c:v>278.7999877929687</c:v>
                </c:pt>
                <c:pt idx="2770">
                  <c:v>278.8999938964843</c:v>
                </c:pt>
                <c:pt idx="2771">
                  <c:v>279.0</c:v>
                </c:pt>
                <c:pt idx="2772">
                  <c:v>279.0999755859375</c:v>
                </c:pt>
                <c:pt idx="2773">
                  <c:v>279.1999816894534</c:v>
                </c:pt>
                <c:pt idx="2774">
                  <c:v>279.2999877929687</c:v>
                </c:pt>
                <c:pt idx="2775">
                  <c:v>279.3999938964843</c:v>
                </c:pt>
                <c:pt idx="2776">
                  <c:v>279.5</c:v>
                </c:pt>
                <c:pt idx="2777">
                  <c:v>279.5999755859375</c:v>
                </c:pt>
                <c:pt idx="2778">
                  <c:v>279.6999816894534</c:v>
                </c:pt>
                <c:pt idx="2779">
                  <c:v>279.7999877929687</c:v>
                </c:pt>
                <c:pt idx="2780">
                  <c:v>279.8999938964843</c:v>
                </c:pt>
                <c:pt idx="2781">
                  <c:v>280.0</c:v>
                </c:pt>
                <c:pt idx="2782">
                  <c:v>280.0999755859375</c:v>
                </c:pt>
                <c:pt idx="2783">
                  <c:v>280.1999816894534</c:v>
                </c:pt>
                <c:pt idx="2784">
                  <c:v>280.2999877929687</c:v>
                </c:pt>
                <c:pt idx="2785">
                  <c:v>280.3999938964843</c:v>
                </c:pt>
                <c:pt idx="2786">
                  <c:v>280.5</c:v>
                </c:pt>
                <c:pt idx="2787">
                  <c:v>280.5999755859375</c:v>
                </c:pt>
                <c:pt idx="2788">
                  <c:v>280.6999816894534</c:v>
                </c:pt>
                <c:pt idx="2789">
                  <c:v>280.7999877929687</c:v>
                </c:pt>
                <c:pt idx="2790">
                  <c:v>280.8999938964843</c:v>
                </c:pt>
                <c:pt idx="2791">
                  <c:v>281.0</c:v>
                </c:pt>
                <c:pt idx="2792">
                  <c:v>281.0999755859375</c:v>
                </c:pt>
                <c:pt idx="2793">
                  <c:v>281.1999816894534</c:v>
                </c:pt>
                <c:pt idx="2794">
                  <c:v>281.2999877929687</c:v>
                </c:pt>
                <c:pt idx="2795">
                  <c:v>281.3999938964843</c:v>
                </c:pt>
                <c:pt idx="2796">
                  <c:v>281.5</c:v>
                </c:pt>
                <c:pt idx="2797">
                  <c:v>281.5999755859375</c:v>
                </c:pt>
                <c:pt idx="2798">
                  <c:v>281.6999816894534</c:v>
                </c:pt>
                <c:pt idx="2799">
                  <c:v>281.7999877929687</c:v>
                </c:pt>
                <c:pt idx="2800">
                  <c:v>281.8999938964843</c:v>
                </c:pt>
                <c:pt idx="2801">
                  <c:v>282.0</c:v>
                </c:pt>
                <c:pt idx="2802">
                  <c:v>282.0999755859375</c:v>
                </c:pt>
                <c:pt idx="2803">
                  <c:v>282.1999816894534</c:v>
                </c:pt>
                <c:pt idx="2804">
                  <c:v>282.2999877929687</c:v>
                </c:pt>
                <c:pt idx="2805">
                  <c:v>282.3999938964843</c:v>
                </c:pt>
                <c:pt idx="2806">
                  <c:v>282.5</c:v>
                </c:pt>
                <c:pt idx="2807">
                  <c:v>282.5999755859375</c:v>
                </c:pt>
                <c:pt idx="2808">
                  <c:v>282.6999816894534</c:v>
                </c:pt>
                <c:pt idx="2809">
                  <c:v>282.7999877929687</c:v>
                </c:pt>
                <c:pt idx="2810">
                  <c:v>282.8999938964843</c:v>
                </c:pt>
                <c:pt idx="2811">
                  <c:v>283.0</c:v>
                </c:pt>
                <c:pt idx="2812">
                  <c:v>283.0999755859375</c:v>
                </c:pt>
                <c:pt idx="2813">
                  <c:v>283.1999816894534</c:v>
                </c:pt>
                <c:pt idx="2814">
                  <c:v>283.2999877929687</c:v>
                </c:pt>
                <c:pt idx="2815">
                  <c:v>283.3999938964843</c:v>
                </c:pt>
                <c:pt idx="2816">
                  <c:v>283.5</c:v>
                </c:pt>
                <c:pt idx="2817">
                  <c:v>283.5999755859375</c:v>
                </c:pt>
                <c:pt idx="2818">
                  <c:v>283.6999816894534</c:v>
                </c:pt>
                <c:pt idx="2819">
                  <c:v>283.7999877929687</c:v>
                </c:pt>
                <c:pt idx="2820">
                  <c:v>283.8999938964843</c:v>
                </c:pt>
                <c:pt idx="2821">
                  <c:v>284.0</c:v>
                </c:pt>
                <c:pt idx="2822">
                  <c:v>284.0999755859375</c:v>
                </c:pt>
                <c:pt idx="2823">
                  <c:v>284.1999816894534</c:v>
                </c:pt>
                <c:pt idx="2824">
                  <c:v>284.2999877929687</c:v>
                </c:pt>
                <c:pt idx="2825">
                  <c:v>284.3999938964843</c:v>
                </c:pt>
                <c:pt idx="2826">
                  <c:v>284.5</c:v>
                </c:pt>
                <c:pt idx="2827">
                  <c:v>284.5999755859375</c:v>
                </c:pt>
                <c:pt idx="2828">
                  <c:v>284.6999816894534</c:v>
                </c:pt>
                <c:pt idx="2829">
                  <c:v>284.7999877929687</c:v>
                </c:pt>
                <c:pt idx="2830">
                  <c:v>284.8999938964843</c:v>
                </c:pt>
                <c:pt idx="2831">
                  <c:v>285.0</c:v>
                </c:pt>
                <c:pt idx="2832">
                  <c:v>285.0999755859375</c:v>
                </c:pt>
                <c:pt idx="2833">
                  <c:v>285.1999816894534</c:v>
                </c:pt>
                <c:pt idx="2834">
                  <c:v>285.2999877929687</c:v>
                </c:pt>
                <c:pt idx="2835">
                  <c:v>285.3999938964843</c:v>
                </c:pt>
                <c:pt idx="2836">
                  <c:v>285.5</c:v>
                </c:pt>
                <c:pt idx="2837">
                  <c:v>285.5999755859375</c:v>
                </c:pt>
                <c:pt idx="2838">
                  <c:v>285.6999816894534</c:v>
                </c:pt>
                <c:pt idx="2839">
                  <c:v>285.7999877929687</c:v>
                </c:pt>
                <c:pt idx="2840">
                  <c:v>285.8999938964843</c:v>
                </c:pt>
                <c:pt idx="2841">
                  <c:v>286.0</c:v>
                </c:pt>
                <c:pt idx="2842">
                  <c:v>286.0999755859375</c:v>
                </c:pt>
                <c:pt idx="2843">
                  <c:v>286.1999816894534</c:v>
                </c:pt>
                <c:pt idx="2844">
                  <c:v>286.2999877929687</c:v>
                </c:pt>
                <c:pt idx="2845">
                  <c:v>286.3999938964843</c:v>
                </c:pt>
                <c:pt idx="2846">
                  <c:v>286.5</c:v>
                </c:pt>
                <c:pt idx="2847">
                  <c:v>286.5999755859375</c:v>
                </c:pt>
                <c:pt idx="2848">
                  <c:v>286.6999816894534</c:v>
                </c:pt>
                <c:pt idx="2849">
                  <c:v>286.7999877929687</c:v>
                </c:pt>
                <c:pt idx="2850">
                  <c:v>286.8999938964843</c:v>
                </c:pt>
                <c:pt idx="2851">
                  <c:v>287.0</c:v>
                </c:pt>
                <c:pt idx="2852">
                  <c:v>287.0999755859375</c:v>
                </c:pt>
                <c:pt idx="2853">
                  <c:v>287.1999816894534</c:v>
                </c:pt>
                <c:pt idx="2854">
                  <c:v>287.2999877929687</c:v>
                </c:pt>
                <c:pt idx="2855">
                  <c:v>287.3999938964843</c:v>
                </c:pt>
                <c:pt idx="2856">
                  <c:v>287.5</c:v>
                </c:pt>
                <c:pt idx="2857">
                  <c:v>287.5999755859375</c:v>
                </c:pt>
                <c:pt idx="2858">
                  <c:v>287.6999816894534</c:v>
                </c:pt>
                <c:pt idx="2859">
                  <c:v>287.7999877929687</c:v>
                </c:pt>
                <c:pt idx="2860">
                  <c:v>287.8999938964843</c:v>
                </c:pt>
                <c:pt idx="2861">
                  <c:v>288.0</c:v>
                </c:pt>
                <c:pt idx="2862">
                  <c:v>288.0999755859375</c:v>
                </c:pt>
                <c:pt idx="2863">
                  <c:v>288.1999816894534</c:v>
                </c:pt>
                <c:pt idx="2864">
                  <c:v>288.2999877929687</c:v>
                </c:pt>
                <c:pt idx="2865">
                  <c:v>288.3999938964843</c:v>
                </c:pt>
                <c:pt idx="2866">
                  <c:v>288.5</c:v>
                </c:pt>
                <c:pt idx="2867">
                  <c:v>288.5999755859375</c:v>
                </c:pt>
                <c:pt idx="2868">
                  <c:v>288.6999816894534</c:v>
                </c:pt>
                <c:pt idx="2869">
                  <c:v>288.7999877929687</c:v>
                </c:pt>
                <c:pt idx="2870">
                  <c:v>288.8999938964843</c:v>
                </c:pt>
                <c:pt idx="2871">
                  <c:v>289.0</c:v>
                </c:pt>
                <c:pt idx="2872">
                  <c:v>289.0999755859375</c:v>
                </c:pt>
                <c:pt idx="2873">
                  <c:v>289.1999816894534</c:v>
                </c:pt>
                <c:pt idx="2874">
                  <c:v>289.2999877929687</c:v>
                </c:pt>
                <c:pt idx="2875">
                  <c:v>289.3999938964843</c:v>
                </c:pt>
                <c:pt idx="2876">
                  <c:v>289.5</c:v>
                </c:pt>
                <c:pt idx="2877">
                  <c:v>289.5999755859375</c:v>
                </c:pt>
                <c:pt idx="2878">
                  <c:v>289.6999816894534</c:v>
                </c:pt>
                <c:pt idx="2879">
                  <c:v>289.7999877929687</c:v>
                </c:pt>
                <c:pt idx="2880">
                  <c:v>289.8999938964843</c:v>
                </c:pt>
                <c:pt idx="2881">
                  <c:v>290.0</c:v>
                </c:pt>
                <c:pt idx="2882">
                  <c:v>290.0999755859375</c:v>
                </c:pt>
                <c:pt idx="2883">
                  <c:v>290.1999816894534</c:v>
                </c:pt>
                <c:pt idx="2884">
                  <c:v>290.2999877929687</c:v>
                </c:pt>
                <c:pt idx="2885">
                  <c:v>290.3999938964843</c:v>
                </c:pt>
                <c:pt idx="2886">
                  <c:v>290.5</c:v>
                </c:pt>
                <c:pt idx="2887">
                  <c:v>290.5999755859375</c:v>
                </c:pt>
                <c:pt idx="2888">
                  <c:v>290.6999816894534</c:v>
                </c:pt>
                <c:pt idx="2889">
                  <c:v>290.7999877929687</c:v>
                </c:pt>
                <c:pt idx="2890">
                  <c:v>290.8999938964843</c:v>
                </c:pt>
                <c:pt idx="2891">
                  <c:v>291.0</c:v>
                </c:pt>
                <c:pt idx="2892">
                  <c:v>291.0999755859375</c:v>
                </c:pt>
                <c:pt idx="2893">
                  <c:v>291.1999816894534</c:v>
                </c:pt>
                <c:pt idx="2894">
                  <c:v>291.2999877929687</c:v>
                </c:pt>
                <c:pt idx="2895">
                  <c:v>291.3999938964843</c:v>
                </c:pt>
                <c:pt idx="2896">
                  <c:v>291.5</c:v>
                </c:pt>
                <c:pt idx="2897">
                  <c:v>291.5999755859375</c:v>
                </c:pt>
                <c:pt idx="2898">
                  <c:v>291.6999816894534</c:v>
                </c:pt>
                <c:pt idx="2899">
                  <c:v>291.7999877929687</c:v>
                </c:pt>
                <c:pt idx="2900">
                  <c:v>291.8999938964843</c:v>
                </c:pt>
                <c:pt idx="2901">
                  <c:v>292.0</c:v>
                </c:pt>
                <c:pt idx="2902">
                  <c:v>292.0999755859375</c:v>
                </c:pt>
                <c:pt idx="2903">
                  <c:v>292.1999816894534</c:v>
                </c:pt>
                <c:pt idx="2904">
                  <c:v>292.2999877929687</c:v>
                </c:pt>
                <c:pt idx="2905">
                  <c:v>292.3999938964843</c:v>
                </c:pt>
                <c:pt idx="2906">
                  <c:v>292.5</c:v>
                </c:pt>
                <c:pt idx="2907">
                  <c:v>292.5999755859375</c:v>
                </c:pt>
                <c:pt idx="2908">
                  <c:v>292.6999816894534</c:v>
                </c:pt>
                <c:pt idx="2909">
                  <c:v>292.7999877929687</c:v>
                </c:pt>
                <c:pt idx="2910">
                  <c:v>292.8999938964843</c:v>
                </c:pt>
                <c:pt idx="2911">
                  <c:v>293.0</c:v>
                </c:pt>
                <c:pt idx="2912">
                  <c:v>293.0999755859375</c:v>
                </c:pt>
                <c:pt idx="2913">
                  <c:v>293.1999816894534</c:v>
                </c:pt>
                <c:pt idx="2914">
                  <c:v>293.2999877929687</c:v>
                </c:pt>
                <c:pt idx="2915">
                  <c:v>293.3999938964843</c:v>
                </c:pt>
                <c:pt idx="2916">
                  <c:v>293.5</c:v>
                </c:pt>
                <c:pt idx="2917">
                  <c:v>293.5999755859375</c:v>
                </c:pt>
                <c:pt idx="2918">
                  <c:v>293.6999816894534</c:v>
                </c:pt>
                <c:pt idx="2919">
                  <c:v>293.7999877929687</c:v>
                </c:pt>
                <c:pt idx="2920">
                  <c:v>293.8999938964843</c:v>
                </c:pt>
                <c:pt idx="2921">
                  <c:v>294.0</c:v>
                </c:pt>
                <c:pt idx="2922">
                  <c:v>294.0999755859375</c:v>
                </c:pt>
                <c:pt idx="2923">
                  <c:v>294.1999816894534</c:v>
                </c:pt>
                <c:pt idx="2924">
                  <c:v>294.2999877929687</c:v>
                </c:pt>
                <c:pt idx="2925">
                  <c:v>294.3999938964843</c:v>
                </c:pt>
                <c:pt idx="2926">
                  <c:v>294.5</c:v>
                </c:pt>
                <c:pt idx="2927">
                  <c:v>294.5999755859375</c:v>
                </c:pt>
                <c:pt idx="2928">
                  <c:v>294.6999816894534</c:v>
                </c:pt>
                <c:pt idx="2929">
                  <c:v>294.7999877929687</c:v>
                </c:pt>
                <c:pt idx="2930">
                  <c:v>294.8999938964843</c:v>
                </c:pt>
                <c:pt idx="2931">
                  <c:v>295.0</c:v>
                </c:pt>
                <c:pt idx="2932">
                  <c:v>295.0999755859375</c:v>
                </c:pt>
                <c:pt idx="2933">
                  <c:v>295.1999816894534</c:v>
                </c:pt>
                <c:pt idx="2934">
                  <c:v>295.2999877929687</c:v>
                </c:pt>
                <c:pt idx="2935">
                  <c:v>295.3999938964843</c:v>
                </c:pt>
                <c:pt idx="2936">
                  <c:v>295.5</c:v>
                </c:pt>
                <c:pt idx="2937">
                  <c:v>295.5999755859375</c:v>
                </c:pt>
                <c:pt idx="2938">
                  <c:v>295.6999816894534</c:v>
                </c:pt>
                <c:pt idx="2939">
                  <c:v>295.7999877929687</c:v>
                </c:pt>
                <c:pt idx="2940">
                  <c:v>295.8999938964843</c:v>
                </c:pt>
                <c:pt idx="2941">
                  <c:v>296.0</c:v>
                </c:pt>
                <c:pt idx="2942">
                  <c:v>296.0999755859375</c:v>
                </c:pt>
                <c:pt idx="2943">
                  <c:v>296.1999816894534</c:v>
                </c:pt>
                <c:pt idx="2944">
                  <c:v>296.2999877929687</c:v>
                </c:pt>
                <c:pt idx="2945">
                  <c:v>296.3999938964843</c:v>
                </c:pt>
                <c:pt idx="2946">
                  <c:v>296.5</c:v>
                </c:pt>
                <c:pt idx="2947">
                  <c:v>296.5999755859375</c:v>
                </c:pt>
                <c:pt idx="2948">
                  <c:v>296.6999816894534</c:v>
                </c:pt>
                <c:pt idx="2949">
                  <c:v>296.7999877929687</c:v>
                </c:pt>
                <c:pt idx="2950">
                  <c:v>296.8999938964843</c:v>
                </c:pt>
                <c:pt idx="2951">
                  <c:v>297.0</c:v>
                </c:pt>
                <c:pt idx="2952">
                  <c:v>297.0999755859375</c:v>
                </c:pt>
                <c:pt idx="2953">
                  <c:v>297.1999816894534</c:v>
                </c:pt>
                <c:pt idx="2954">
                  <c:v>297.2999877929687</c:v>
                </c:pt>
                <c:pt idx="2955">
                  <c:v>297.3999938964843</c:v>
                </c:pt>
                <c:pt idx="2956">
                  <c:v>297.5</c:v>
                </c:pt>
                <c:pt idx="2957">
                  <c:v>297.5999755859375</c:v>
                </c:pt>
                <c:pt idx="2958">
                  <c:v>297.6999816894534</c:v>
                </c:pt>
                <c:pt idx="2959">
                  <c:v>297.7999877929687</c:v>
                </c:pt>
                <c:pt idx="2960">
                  <c:v>297.8999938964843</c:v>
                </c:pt>
                <c:pt idx="2961">
                  <c:v>298.0</c:v>
                </c:pt>
                <c:pt idx="2962">
                  <c:v>298.0999755859375</c:v>
                </c:pt>
                <c:pt idx="2963">
                  <c:v>298.1999816894534</c:v>
                </c:pt>
                <c:pt idx="2964">
                  <c:v>298.2999877929687</c:v>
                </c:pt>
                <c:pt idx="2965">
                  <c:v>298.3999938964843</c:v>
                </c:pt>
                <c:pt idx="2966">
                  <c:v>298.5</c:v>
                </c:pt>
                <c:pt idx="2967">
                  <c:v>298.5999755859375</c:v>
                </c:pt>
                <c:pt idx="2968">
                  <c:v>298.6999816894534</c:v>
                </c:pt>
                <c:pt idx="2969">
                  <c:v>298.7999877929687</c:v>
                </c:pt>
                <c:pt idx="2970">
                  <c:v>298.8999938964843</c:v>
                </c:pt>
                <c:pt idx="2971">
                  <c:v>299.0</c:v>
                </c:pt>
                <c:pt idx="2972">
                  <c:v>299.0999755859375</c:v>
                </c:pt>
                <c:pt idx="2973">
                  <c:v>299.1999816894534</c:v>
                </c:pt>
                <c:pt idx="2974">
                  <c:v>299.2999877929687</c:v>
                </c:pt>
                <c:pt idx="2975">
                  <c:v>299.3999938964843</c:v>
                </c:pt>
                <c:pt idx="2976">
                  <c:v>299.5</c:v>
                </c:pt>
                <c:pt idx="2977">
                  <c:v>299.5999755859375</c:v>
                </c:pt>
                <c:pt idx="2978">
                  <c:v>299.6999816894534</c:v>
                </c:pt>
                <c:pt idx="2979">
                  <c:v>299.7999877929687</c:v>
                </c:pt>
                <c:pt idx="2980">
                  <c:v>299.8999938964843</c:v>
                </c:pt>
                <c:pt idx="2981">
                  <c:v>300.0</c:v>
                </c:pt>
                <c:pt idx="2982">
                  <c:v>300.0999755859375</c:v>
                </c:pt>
                <c:pt idx="2983">
                  <c:v>300.1999816894534</c:v>
                </c:pt>
                <c:pt idx="2984">
                  <c:v>300.2999877929687</c:v>
                </c:pt>
                <c:pt idx="2985">
                  <c:v>300.3999938964843</c:v>
                </c:pt>
                <c:pt idx="2986">
                  <c:v>300.5</c:v>
                </c:pt>
                <c:pt idx="2987">
                  <c:v>300.5999755859375</c:v>
                </c:pt>
                <c:pt idx="2988">
                  <c:v>300.6999816894534</c:v>
                </c:pt>
                <c:pt idx="2989">
                  <c:v>300.7999877929687</c:v>
                </c:pt>
                <c:pt idx="2990">
                  <c:v>300.8999938964843</c:v>
                </c:pt>
                <c:pt idx="2991">
                  <c:v>301.0</c:v>
                </c:pt>
                <c:pt idx="2992">
                  <c:v>301.0999755859375</c:v>
                </c:pt>
                <c:pt idx="2993">
                  <c:v>301.1999816894534</c:v>
                </c:pt>
                <c:pt idx="2994">
                  <c:v>301.2999877929687</c:v>
                </c:pt>
                <c:pt idx="2995">
                  <c:v>301.3999938964843</c:v>
                </c:pt>
                <c:pt idx="2996">
                  <c:v>301.5</c:v>
                </c:pt>
                <c:pt idx="2997">
                  <c:v>301.5999755859375</c:v>
                </c:pt>
                <c:pt idx="2998">
                  <c:v>301.6999816894534</c:v>
                </c:pt>
                <c:pt idx="2999">
                  <c:v>301.7999877929687</c:v>
                </c:pt>
                <c:pt idx="3000">
                  <c:v>301.8999938964843</c:v>
                </c:pt>
                <c:pt idx="3001">
                  <c:v>302.0</c:v>
                </c:pt>
                <c:pt idx="3002">
                  <c:v>302.0999755859375</c:v>
                </c:pt>
                <c:pt idx="3003">
                  <c:v>302.1999816894534</c:v>
                </c:pt>
                <c:pt idx="3004">
                  <c:v>302.2999877929687</c:v>
                </c:pt>
                <c:pt idx="3005">
                  <c:v>302.3999938964843</c:v>
                </c:pt>
                <c:pt idx="3006">
                  <c:v>302.5</c:v>
                </c:pt>
                <c:pt idx="3007">
                  <c:v>302.5999755859375</c:v>
                </c:pt>
                <c:pt idx="3008">
                  <c:v>302.6999816894534</c:v>
                </c:pt>
                <c:pt idx="3009">
                  <c:v>302.7999877929687</c:v>
                </c:pt>
                <c:pt idx="3010">
                  <c:v>302.8999938964843</c:v>
                </c:pt>
                <c:pt idx="3011">
                  <c:v>303.0</c:v>
                </c:pt>
                <c:pt idx="3012">
                  <c:v>303.0999755859375</c:v>
                </c:pt>
                <c:pt idx="3013">
                  <c:v>303.1999816894534</c:v>
                </c:pt>
                <c:pt idx="3014">
                  <c:v>303.2999877929687</c:v>
                </c:pt>
                <c:pt idx="3015">
                  <c:v>303.3999938964843</c:v>
                </c:pt>
                <c:pt idx="3016">
                  <c:v>303.5</c:v>
                </c:pt>
                <c:pt idx="3017">
                  <c:v>303.5999755859375</c:v>
                </c:pt>
                <c:pt idx="3018">
                  <c:v>303.6999816894534</c:v>
                </c:pt>
                <c:pt idx="3019">
                  <c:v>303.7999877929687</c:v>
                </c:pt>
                <c:pt idx="3020">
                  <c:v>303.8999938964843</c:v>
                </c:pt>
                <c:pt idx="3021">
                  <c:v>304.0</c:v>
                </c:pt>
                <c:pt idx="3022">
                  <c:v>304.0999755859375</c:v>
                </c:pt>
                <c:pt idx="3023">
                  <c:v>304.1999816894534</c:v>
                </c:pt>
                <c:pt idx="3024">
                  <c:v>304.2999877929687</c:v>
                </c:pt>
                <c:pt idx="3025">
                  <c:v>304.3999938964843</c:v>
                </c:pt>
                <c:pt idx="3026">
                  <c:v>304.5</c:v>
                </c:pt>
                <c:pt idx="3027">
                  <c:v>304.5999755859375</c:v>
                </c:pt>
                <c:pt idx="3028">
                  <c:v>304.6999816894534</c:v>
                </c:pt>
                <c:pt idx="3029">
                  <c:v>304.7999877929687</c:v>
                </c:pt>
                <c:pt idx="3030">
                  <c:v>304.8999938964843</c:v>
                </c:pt>
                <c:pt idx="3031">
                  <c:v>305.0</c:v>
                </c:pt>
                <c:pt idx="3032">
                  <c:v>305.0999755859375</c:v>
                </c:pt>
                <c:pt idx="3033">
                  <c:v>305.1999816894534</c:v>
                </c:pt>
                <c:pt idx="3034">
                  <c:v>305.2999877929687</c:v>
                </c:pt>
                <c:pt idx="3035">
                  <c:v>305.3999938964843</c:v>
                </c:pt>
                <c:pt idx="3036">
                  <c:v>305.5</c:v>
                </c:pt>
                <c:pt idx="3037">
                  <c:v>305.5999755859375</c:v>
                </c:pt>
                <c:pt idx="3038">
                  <c:v>305.6999816894534</c:v>
                </c:pt>
                <c:pt idx="3039">
                  <c:v>305.7999877929687</c:v>
                </c:pt>
                <c:pt idx="3040">
                  <c:v>305.8999938964843</c:v>
                </c:pt>
                <c:pt idx="3041">
                  <c:v>306.0</c:v>
                </c:pt>
                <c:pt idx="3042">
                  <c:v>306.0999755859375</c:v>
                </c:pt>
                <c:pt idx="3043">
                  <c:v>306.1999816894534</c:v>
                </c:pt>
                <c:pt idx="3044">
                  <c:v>306.2999877929687</c:v>
                </c:pt>
                <c:pt idx="3045">
                  <c:v>306.3999938964843</c:v>
                </c:pt>
                <c:pt idx="3046">
                  <c:v>306.5</c:v>
                </c:pt>
                <c:pt idx="3047">
                  <c:v>306.5999755859375</c:v>
                </c:pt>
                <c:pt idx="3048">
                  <c:v>306.6999816894534</c:v>
                </c:pt>
                <c:pt idx="3049">
                  <c:v>306.7999877929687</c:v>
                </c:pt>
                <c:pt idx="3050">
                  <c:v>306.8999938964843</c:v>
                </c:pt>
                <c:pt idx="3051">
                  <c:v>307.0</c:v>
                </c:pt>
                <c:pt idx="3052">
                  <c:v>307.0999755859375</c:v>
                </c:pt>
                <c:pt idx="3053">
                  <c:v>307.1999816894534</c:v>
                </c:pt>
                <c:pt idx="3054">
                  <c:v>307.2999877929687</c:v>
                </c:pt>
                <c:pt idx="3055">
                  <c:v>307.3999938964843</c:v>
                </c:pt>
                <c:pt idx="3056">
                  <c:v>307.5</c:v>
                </c:pt>
                <c:pt idx="3057">
                  <c:v>307.5999755859375</c:v>
                </c:pt>
                <c:pt idx="3058">
                  <c:v>307.6999816894534</c:v>
                </c:pt>
                <c:pt idx="3059">
                  <c:v>307.7999877929687</c:v>
                </c:pt>
                <c:pt idx="3060">
                  <c:v>307.8999938964843</c:v>
                </c:pt>
                <c:pt idx="3061">
                  <c:v>308.0</c:v>
                </c:pt>
                <c:pt idx="3062">
                  <c:v>308.0999755859375</c:v>
                </c:pt>
                <c:pt idx="3063">
                  <c:v>308.1999816894534</c:v>
                </c:pt>
                <c:pt idx="3064">
                  <c:v>308.2999877929687</c:v>
                </c:pt>
                <c:pt idx="3065">
                  <c:v>308.3999938964843</c:v>
                </c:pt>
                <c:pt idx="3066">
                  <c:v>308.5</c:v>
                </c:pt>
                <c:pt idx="3067">
                  <c:v>308.5999755859375</c:v>
                </c:pt>
                <c:pt idx="3068">
                  <c:v>308.6999816894534</c:v>
                </c:pt>
                <c:pt idx="3069">
                  <c:v>308.7999877929687</c:v>
                </c:pt>
                <c:pt idx="3070">
                  <c:v>308.8999938964843</c:v>
                </c:pt>
                <c:pt idx="3071">
                  <c:v>309.0</c:v>
                </c:pt>
                <c:pt idx="3072">
                  <c:v>309.0999755859375</c:v>
                </c:pt>
                <c:pt idx="3073">
                  <c:v>309.1999816894534</c:v>
                </c:pt>
                <c:pt idx="3074">
                  <c:v>309.2999877929687</c:v>
                </c:pt>
                <c:pt idx="3075">
                  <c:v>309.3999938964843</c:v>
                </c:pt>
                <c:pt idx="3076">
                  <c:v>309.5</c:v>
                </c:pt>
                <c:pt idx="3077">
                  <c:v>309.5999755859375</c:v>
                </c:pt>
                <c:pt idx="3078">
                  <c:v>309.6999816894534</c:v>
                </c:pt>
                <c:pt idx="3079">
                  <c:v>309.7999877929687</c:v>
                </c:pt>
                <c:pt idx="3080">
                  <c:v>309.8999938964843</c:v>
                </c:pt>
                <c:pt idx="3081">
                  <c:v>310.0</c:v>
                </c:pt>
                <c:pt idx="3082">
                  <c:v>310.0999755859375</c:v>
                </c:pt>
                <c:pt idx="3083">
                  <c:v>310.1999816894534</c:v>
                </c:pt>
                <c:pt idx="3084">
                  <c:v>310.2999877929687</c:v>
                </c:pt>
                <c:pt idx="3085">
                  <c:v>310.3999938964843</c:v>
                </c:pt>
                <c:pt idx="3086">
                  <c:v>310.5</c:v>
                </c:pt>
                <c:pt idx="3087">
                  <c:v>310.5999755859375</c:v>
                </c:pt>
                <c:pt idx="3088">
                  <c:v>310.6999816894534</c:v>
                </c:pt>
                <c:pt idx="3089">
                  <c:v>310.7999877929687</c:v>
                </c:pt>
                <c:pt idx="3090">
                  <c:v>310.8999938964843</c:v>
                </c:pt>
                <c:pt idx="3091">
                  <c:v>311.0</c:v>
                </c:pt>
                <c:pt idx="3092">
                  <c:v>311.0999755859375</c:v>
                </c:pt>
                <c:pt idx="3093">
                  <c:v>311.1999816894534</c:v>
                </c:pt>
                <c:pt idx="3094">
                  <c:v>311.2999877929687</c:v>
                </c:pt>
                <c:pt idx="3095">
                  <c:v>311.3999938964843</c:v>
                </c:pt>
                <c:pt idx="3096">
                  <c:v>311.5</c:v>
                </c:pt>
                <c:pt idx="3097">
                  <c:v>311.5999755859375</c:v>
                </c:pt>
                <c:pt idx="3098">
                  <c:v>311.6999816894534</c:v>
                </c:pt>
                <c:pt idx="3099">
                  <c:v>311.7999877929687</c:v>
                </c:pt>
                <c:pt idx="3100">
                  <c:v>311.8999938964843</c:v>
                </c:pt>
                <c:pt idx="3101">
                  <c:v>312.0</c:v>
                </c:pt>
                <c:pt idx="3102">
                  <c:v>312.0999755859375</c:v>
                </c:pt>
                <c:pt idx="3103">
                  <c:v>312.1999816894534</c:v>
                </c:pt>
                <c:pt idx="3104">
                  <c:v>312.2999877929687</c:v>
                </c:pt>
                <c:pt idx="3105">
                  <c:v>312.3999938964843</c:v>
                </c:pt>
                <c:pt idx="3106">
                  <c:v>312.5</c:v>
                </c:pt>
                <c:pt idx="3107">
                  <c:v>312.5999755859375</c:v>
                </c:pt>
                <c:pt idx="3108">
                  <c:v>312.6999816894534</c:v>
                </c:pt>
                <c:pt idx="3109">
                  <c:v>312.7999877929687</c:v>
                </c:pt>
                <c:pt idx="3110">
                  <c:v>312.8999938964843</c:v>
                </c:pt>
                <c:pt idx="3111">
                  <c:v>313.0</c:v>
                </c:pt>
                <c:pt idx="3112">
                  <c:v>313.0999755859375</c:v>
                </c:pt>
                <c:pt idx="3113">
                  <c:v>313.1999816894534</c:v>
                </c:pt>
                <c:pt idx="3114">
                  <c:v>313.2999877929687</c:v>
                </c:pt>
                <c:pt idx="3115">
                  <c:v>313.3999938964843</c:v>
                </c:pt>
                <c:pt idx="3116">
                  <c:v>313.5</c:v>
                </c:pt>
                <c:pt idx="3117">
                  <c:v>313.5999755859375</c:v>
                </c:pt>
                <c:pt idx="3118">
                  <c:v>313.6999816894534</c:v>
                </c:pt>
                <c:pt idx="3119">
                  <c:v>313.7999877929687</c:v>
                </c:pt>
                <c:pt idx="3120">
                  <c:v>313.8999938964843</c:v>
                </c:pt>
                <c:pt idx="3121">
                  <c:v>314.0</c:v>
                </c:pt>
                <c:pt idx="3122">
                  <c:v>314.0999755859375</c:v>
                </c:pt>
                <c:pt idx="3123">
                  <c:v>314.1999816894534</c:v>
                </c:pt>
                <c:pt idx="3124">
                  <c:v>314.2999877929687</c:v>
                </c:pt>
                <c:pt idx="3125">
                  <c:v>314.3999938964843</c:v>
                </c:pt>
                <c:pt idx="3126">
                  <c:v>314.5</c:v>
                </c:pt>
                <c:pt idx="3127">
                  <c:v>314.5999755859375</c:v>
                </c:pt>
                <c:pt idx="3128">
                  <c:v>314.6999816894534</c:v>
                </c:pt>
                <c:pt idx="3129">
                  <c:v>314.7999877929687</c:v>
                </c:pt>
                <c:pt idx="3130">
                  <c:v>314.8999938964843</c:v>
                </c:pt>
                <c:pt idx="3131">
                  <c:v>315.0</c:v>
                </c:pt>
                <c:pt idx="3132">
                  <c:v>315.0999755859375</c:v>
                </c:pt>
                <c:pt idx="3133">
                  <c:v>315.1999816894534</c:v>
                </c:pt>
                <c:pt idx="3134">
                  <c:v>315.2999877929687</c:v>
                </c:pt>
                <c:pt idx="3135">
                  <c:v>315.3999938964843</c:v>
                </c:pt>
                <c:pt idx="3136">
                  <c:v>315.5</c:v>
                </c:pt>
                <c:pt idx="3137">
                  <c:v>315.5999755859375</c:v>
                </c:pt>
                <c:pt idx="3138">
                  <c:v>315.6999816894534</c:v>
                </c:pt>
                <c:pt idx="3139">
                  <c:v>315.7999877929687</c:v>
                </c:pt>
                <c:pt idx="3140">
                  <c:v>315.8999938964843</c:v>
                </c:pt>
                <c:pt idx="3141">
                  <c:v>316.0</c:v>
                </c:pt>
                <c:pt idx="3142">
                  <c:v>316.0999755859375</c:v>
                </c:pt>
                <c:pt idx="3143">
                  <c:v>316.1999816894534</c:v>
                </c:pt>
                <c:pt idx="3144">
                  <c:v>316.2999877929687</c:v>
                </c:pt>
                <c:pt idx="3145">
                  <c:v>316.3999938964843</c:v>
                </c:pt>
                <c:pt idx="3146">
                  <c:v>316.5</c:v>
                </c:pt>
                <c:pt idx="3147">
                  <c:v>316.5999755859375</c:v>
                </c:pt>
                <c:pt idx="3148">
                  <c:v>316.6999816894534</c:v>
                </c:pt>
                <c:pt idx="3149">
                  <c:v>316.7999877929687</c:v>
                </c:pt>
                <c:pt idx="3150">
                  <c:v>316.8999938964843</c:v>
                </c:pt>
                <c:pt idx="3151">
                  <c:v>317.0</c:v>
                </c:pt>
                <c:pt idx="3152">
                  <c:v>317.0999755859375</c:v>
                </c:pt>
                <c:pt idx="3153">
                  <c:v>317.1999816894534</c:v>
                </c:pt>
                <c:pt idx="3154">
                  <c:v>317.2999877929687</c:v>
                </c:pt>
                <c:pt idx="3155">
                  <c:v>317.3999938964843</c:v>
                </c:pt>
                <c:pt idx="3156">
                  <c:v>317.5</c:v>
                </c:pt>
                <c:pt idx="3157">
                  <c:v>317.5999755859375</c:v>
                </c:pt>
                <c:pt idx="3158">
                  <c:v>317.6999816894534</c:v>
                </c:pt>
                <c:pt idx="3159">
                  <c:v>317.7999877929687</c:v>
                </c:pt>
                <c:pt idx="3160">
                  <c:v>317.8999938964843</c:v>
                </c:pt>
                <c:pt idx="3161">
                  <c:v>318.0</c:v>
                </c:pt>
                <c:pt idx="3162">
                  <c:v>318.0999755859375</c:v>
                </c:pt>
                <c:pt idx="3163">
                  <c:v>318.1999816894534</c:v>
                </c:pt>
                <c:pt idx="3164">
                  <c:v>318.2999877929687</c:v>
                </c:pt>
                <c:pt idx="3165">
                  <c:v>318.3999938964843</c:v>
                </c:pt>
                <c:pt idx="3166">
                  <c:v>318.5</c:v>
                </c:pt>
                <c:pt idx="3167">
                  <c:v>318.5999755859375</c:v>
                </c:pt>
                <c:pt idx="3168">
                  <c:v>318.6999816894534</c:v>
                </c:pt>
                <c:pt idx="3169">
                  <c:v>318.7999877929687</c:v>
                </c:pt>
                <c:pt idx="3170">
                  <c:v>318.8999938964843</c:v>
                </c:pt>
                <c:pt idx="3171">
                  <c:v>319.0</c:v>
                </c:pt>
                <c:pt idx="3172">
                  <c:v>319.0999755859375</c:v>
                </c:pt>
                <c:pt idx="3173">
                  <c:v>319.1999816894534</c:v>
                </c:pt>
                <c:pt idx="3174">
                  <c:v>319.2999877929687</c:v>
                </c:pt>
                <c:pt idx="3175">
                  <c:v>319.3999938964843</c:v>
                </c:pt>
                <c:pt idx="3176">
                  <c:v>319.5</c:v>
                </c:pt>
                <c:pt idx="3177">
                  <c:v>319.5999755859375</c:v>
                </c:pt>
                <c:pt idx="3178">
                  <c:v>319.6999816894534</c:v>
                </c:pt>
                <c:pt idx="3179">
                  <c:v>319.7999877929687</c:v>
                </c:pt>
                <c:pt idx="3180">
                  <c:v>319.8999938964843</c:v>
                </c:pt>
                <c:pt idx="3181">
                  <c:v>320.0</c:v>
                </c:pt>
                <c:pt idx="3182">
                  <c:v>320.0999755859375</c:v>
                </c:pt>
                <c:pt idx="3183">
                  <c:v>320.1999816894534</c:v>
                </c:pt>
                <c:pt idx="3184">
                  <c:v>320.2999877929687</c:v>
                </c:pt>
                <c:pt idx="3185">
                  <c:v>320.3999938964843</c:v>
                </c:pt>
                <c:pt idx="3186">
                  <c:v>320.5</c:v>
                </c:pt>
                <c:pt idx="3187">
                  <c:v>320.5999755859375</c:v>
                </c:pt>
                <c:pt idx="3188">
                  <c:v>320.6999816894534</c:v>
                </c:pt>
                <c:pt idx="3189">
                  <c:v>320.7999877929687</c:v>
                </c:pt>
                <c:pt idx="3190">
                  <c:v>320.8999938964843</c:v>
                </c:pt>
                <c:pt idx="3191">
                  <c:v>321.0</c:v>
                </c:pt>
                <c:pt idx="3192">
                  <c:v>321.0999755859375</c:v>
                </c:pt>
                <c:pt idx="3193">
                  <c:v>321.1999816894534</c:v>
                </c:pt>
                <c:pt idx="3194">
                  <c:v>321.2999877929687</c:v>
                </c:pt>
                <c:pt idx="3195">
                  <c:v>321.3999938964843</c:v>
                </c:pt>
                <c:pt idx="3196">
                  <c:v>321.5</c:v>
                </c:pt>
                <c:pt idx="3197">
                  <c:v>321.5999755859375</c:v>
                </c:pt>
                <c:pt idx="3198">
                  <c:v>321.6999816894534</c:v>
                </c:pt>
                <c:pt idx="3199">
                  <c:v>321.7999877929687</c:v>
                </c:pt>
                <c:pt idx="3200">
                  <c:v>321.8999938964843</c:v>
                </c:pt>
                <c:pt idx="3201">
                  <c:v>322.0</c:v>
                </c:pt>
                <c:pt idx="3202">
                  <c:v>322.0999755859375</c:v>
                </c:pt>
                <c:pt idx="3203">
                  <c:v>322.1999816894534</c:v>
                </c:pt>
                <c:pt idx="3204">
                  <c:v>322.2999877929687</c:v>
                </c:pt>
                <c:pt idx="3205">
                  <c:v>322.3999938964843</c:v>
                </c:pt>
                <c:pt idx="3206">
                  <c:v>322.5</c:v>
                </c:pt>
                <c:pt idx="3207">
                  <c:v>322.5999755859375</c:v>
                </c:pt>
                <c:pt idx="3208">
                  <c:v>322.6999816894534</c:v>
                </c:pt>
                <c:pt idx="3209">
                  <c:v>322.7999877929687</c:v>
                </c:pt>
                <c:pt idx="3210">
                  <c:v>322.8999938964843</c:v>
                </c:pt>
                <c:pt idx="3211">
                  <c:v>323.0</c:v>
                </c:pt>
                <c:pt idx="3212">
                  <c:v>323.0999755859375</c:v>
                </c:pt>
                <c:pt idx="3213">
                  <c:v>323.1999816894534</c:v>
                </c:pt>
                <c:pt idx="3214">
                  <c:v>323.2999877929687</c:v>
                </c:pt>
                <c:pt idx="3215">
                  <c:v>323.3999938964843</c:v>
                </c:pt>
                <c:pt idx="3216">
                  <c:v>323.5</c:v>
                </c:pt>
                <c:pt idx="3217">
                  <c:v>323.5999755859375</c:v>
                </c:pt>
                <c:pt idx="3218">
                  <c:v>323.6999816894534</c:v>
                </c:pt>
                <c:pt idx="3219">
                  <c:v>323.7999877929687</c:v>
                </c:pt>
                <c:pt idx="3220">
                  <c:v>323.8999938964843</c:v>
                </c:pt>
                <c:pt idx="3221">
                  <c:v>324.0</c:v>
                </c:pt>
                <c:pt idx="3222">
                  <c:v>324.0999755859375</c:v>
                </c:pt>
                <c:pt idx="3223">
                  <c:v>324.1999816894534</c:v>
                </c:pt>
                <c:pt idx="3224">
                  <c:v>324.2999877929687</c:v>
                </c:pt>
                <c:pt idx="3225">
                  <c:v>324.3999938964843</c:v>
                </c:pt>
                <c:pt idx="3226">
                  <c:v>324.5</c:v>
                </c:pt>
                <c:pt idx="3227">
                  <c:v>324.5999755859375</c:v>
                </c:pt>
                <c:pt idx="3228">
                  <c:v>324.6999816894534</c:v>
                </c:pt>
                <c:pt idx="3229">
                  <c:v>324.7999877929687</c:v>
                </c:pt>
                <c:pt idx="3230">
                  <c:v>324.8999938964843</c:v>
                </c:pt>
                <c:pt idx="3231">
                  <c:v>325.0</c:v>
                </c:pt>
                <c:pt idx="3232">
                  <c:v>325.0999755859375</c:v>
                </c:pt>
                <c:pt idx="3233">
                  <c:v>325.1999816894534</c:v>
                </c:pt>
                <c:pt idx="3234">
                  <c:v>325.2999877929687</c:v>
                </c:pt>
                <c:pt idx="3235">
                  <c:v>325.3999938964843</c:v>
                </c:pt>
                <c:pt idx="3236">
                  <c:v>325.5</c:v>
                </c:pt>
                <c:pt idx="3237">
                  <c:v>325.5999755859375</c:v>
                </c:pt>
                <c:pt idx="3238">
                  <c:v>325.6999816894534</c:v>
                </c:pt>
                <c:pt idx="3239">
                  <c:v>325.7999877929687</c:v>
                </c:pt>
                <c:pt idx="3240">
                  <c:v>325.8999938964843</c:v>
                </c:pt>
                <c:pt idx="3241">
                  <c:v>326.0</c:v>
                </c:pt>
                <c:pt idx="3242">
                  <c:v>326.0999755859375</c:v>
                </c:pt>
                <c:pt idx="3243">
                  <c:v>326.1999816894534</c:v>
                </c:pt>
                <c:pt idx="3244">
                  <c:v>326.2999877929687</c:v>
                </c:pt>
                <c:pt idx="3245">
                  <c:v>326.3999938964843</c:v>
                </c:pt>
                <c:pt idx="3246">
                  <c:v>326.5</c:v>
                </c:pt>
                <c:pt idx="3247">
                  <c:v>326.5999755859375</c:v>
                </c:pt>
                <c:pt idx="3248">
                  <c:v>326.6999816894534</c:v>
                </c:pt>
                <c:pt idx="3249">
                  <c:v>326.7999877929687</c:v>
                </c:pt>
                <c:pt idx="3250">
                  <c:v>326.8999938964843</c:v>
                </c:pt>
                <c:pt idx="3251">
                  <c:v>327.0</c:v>
                </c:pt>
                <c:pt idx="3252">
                  <c:v>327.0999755859375</c:v>
                </c:pt>
                <c:pt idx="3253">
                  <c:v>327.1999816894534</c:v>
                </c:pt>
                <c:pt idx="3254">
                  <c:v>327.2999877929687</c:v>
                </c:pt>
                <c:pt idx="3255">
                  <c:v>327.3999938964843</c:v>
                </c:pt>
                <c:pt idx="3256">
                  <c:v>327.5</c:v>
                </c:pt>
                <c:pt idx="3257">
                  <c:v>327.5999755859375</c:v>
                </c:pt>
                <c:pt idx="3258">
                  <c:v>327.6999816894534</c:v>
                </c:pt>
                <c:pt idx="3259">
                  <c:v>327.7999877929687</c:v>
                </c:pt>
                <c:pt idx="3260">
                  <c:v>327.8999938964843</c:v>
                </c:pt>
                <c:pt idx="3261">
                  <c:v>328.0</c:v>
                </c:pt>
                <c:pt idx="3262">
                  <c:v>328.0999755859375</c:v>
                </c:pt>
                <c:pt idx="3263">
                  <c:v>328.1999816894534</c:v>
                </c:pt>
                <c:pt idx="3264">
                  <c:v>328.2999877929687</c:v>
                </c:pt>
                <c:pt idx="3265">
                  <c:v>328.3999938964843</c:v>
                </c:pt>
                <c:pt idx="3266">
                  <c:v>328.5</c:v>
                </c:pt>
                <c:pt idx="3267">
                  <c:v>328.5999755859375</c:v>
                </c:pt>
                <c:pt idx="3268">
                  <c:v>328.6999816894534</c:v>
                </c:pt>
                <c:pt idx="3269">
                  <c:v>328.7999877929687</c:v>
                </c:pt>
                <c:pt idx="3270">
                  <c:v>328.8999938964843</c:v>
                </c:pt>
                <c:pt idx="3271">
                  <c:v>329.0</c:v>
                </c:pt>
                <c:pt idx="3272">
                  <c:v>329.0999755859375</c:v>
                </c:pt>
                <c:pt idx="3273">
                  <c:v>329.1999816894534</c:v>
                </c:pt>
                <c:pt idx="3274">
                  <c:v>329.2999877929687</c:v>
                </c:pt>
                <c:pt idx="3275">
                  <c:v>329.3999938964843</c:v>
                </c:pt>
                <c:pt idx="3276">
                  <c:v>329.5</c:v>
                </c:pt>
                <c:pt idx="3277">
                  <c:v>329.5999755859375</c:v>
                </c:pt>
                <c:pt idx="3278">
                  <c:v>329.6999816894534</c:v>
                </c:pt>
                <c:pt idx="3279">
                  <c:v>329.7999877929687</c:v>
                </c:pt>
                <c:pt idx="3280">
                  <c:v>329.8999938964843</c:v>
                </c:pt>
                <c:pt idx="3281">
                  <c:v>330.0</c:v>
                </c:pt>
                <c:pt idx="3282">
                  <c:v>330.0999755859375</c:v>
                </c:pt>
                <c:pt idx="3283">
                  <c:v>330.1999816894534</c:v>
                </c:pt>
                <c:pt idx="3284">
                  <c:v>330.2999877929687</c:v>
                </c:pt>
                <c:pt idx="3285">
                  <c:v>330.3999938964843</c:v>
                </c:pt>
                <c:pt idx="3286">
                  <c:v>330.5</c:v>
                </c:pt>
                <c:pt idx="3287">
                  <c:v>330.5999755859375</c:v>
                </c:pt>
                <c:pt idx="3288">
                  <c:v>330.6999816894534</c:v>
                </c:pt>
                <c:pt idx="3289">
                  <c:v>330.7999877929687</c:v>
                </c:pt>
                <c:pt idx="3290">
                  <c:v>330.8999938964843</c:v>
                </c:pt>
                <c:pt idx="3291">
                  <c:v>331.0</c:v>
                </c:pt>
                <c:pt idx="3292">
                  <c:v>331.0999755859375</c:v>
                </c:pt>
                <c:pt idx="3293">
                  <c:v>331.1999816894534</c:v>
                </c:pt>
                <c:pt idx="3294">
                  <c:v>331.2999877929687</c:v>
                </c:pt>
                <c:pt idx="3295">
                  <c:v>331.3999938964843</c:v>
                </c:pt>
                <c:pt idx="3296">
                  <c:v>331.5</c:v>
                </c:pt>
                <c:pt idx="3297">
                  <c:v>331.5999755859375</c:v>
                </c:pt>
                <c:pt idx="3298">
                  <c:v>331.6999816894534</c:v>
                </c:pt>
                <c:pt idx="3299">
                  <c:v>331.7999877929687</c:v>
                </c:pt>
                <c:pt idx="3300">
                  <c:v>331.8999938964843</c:v>
                </c:pt>
                <c:pt idx="3301">
                  <c:v>332.0</c:v>
                </c:pt>
                <c:pt idx="3302">
                  <c:v>332.0999755859375</c:v>
                </c:pt>
                <c:pt idx="3303">
                  <c:v>332.1999816894534</c:v>
                </c:pt>
                <c:pt idx="3304">
                  <c:v>332.2999877929687</c:v>
                </c:pt>
                <c:pt idx="3305">
                  <c:v>332.3999938964843</c:v>
                </c:pt>
                <c:pt idx="3306">
                  <c:v>332.5</c:v>
                </c:pt>
                <c:pt idx="3307">
                  <c:v>332.5999755859375</c:v>
                </c:pt>
                <c:pt idx="3308">
                  <c:v>332.6999816894534</c:v>
                </c:pt>
                <c:pt idx="3309">
                  <c:v>332.7999877929687</c:v>
                </c:pt>
                <c:pt idx="3310">
                  <c:v>332.8999938964843</c:v>
                </c:pt>
                <c:pt idx="3311">
                  <c:v>333.0</c:v>
                </c:pt>
                <c:pt idx="3312">
                  <c:v>333.0999755859375</c:v>
                </c:pt>
                <c:pt idx="3313">
                  <c:v>333.1999816894534</c:v>
                </c:pt>
                <c:pt idx="3314">
                  <c:v>333.2999877929687</c:v>
                </c:pt>
                <c:pt idx="3315">
                  <c:v>333.3999938964843</c:v>
                </c:pt>
                <c:pt idx="3316">
                  <c:v>333.5</c:v>
                </c:pt>
                <c:pt idx="3317">
                  <c:v>333.5999755859375</c:v>
                </c:pt>
                <c:pt idx="3318">
                  <c:v>333.6999816894534</c:v>
                </c:pt>
                <c:pt idx="3319">
                  <c:v>333.7999877929687</c:v>
                </c:pt>
                <c:pt idx="3320">
                  <c:v>333.8999938964843</c:v>
                </c:pt>
                <c:pt idx="3321">
                  <c:v>334.0</c:v>
                </c:pt>
                <c:pt idx="3322">
                  <c:v>334.0999755859375</c:v>
                </c:pt>
                <c:pt idx="3323">
                  <c:v>334.1999816894534</c:v>
                </c:pt>
                <c:pt idx="3324">
                  <c:v>334.2999877929687</c:v>
                </c:pt>
                <c:pt idx="3325">
                  <c:v>334.3999938964843</c:v>
                </c:pt>
                <c:pt idx="3326">
                  <c:v>334.5</c:v>
                </c:pt>
                <c:pt idx="3327">
                  <c:v>334.5999755859375</c:v>
                </c:pt>
                <c:pt idx="3328">
                  <c:v>334.6999816894534</c:v>
                </c:pt>
                <c:pt idx="3329">
                  <c:v>334.7999877929687</c:v>
                </c:pt>
                <c:pt idx="3330">
                  <c:v>334.8999938964843</c:v>
                </c:pt>
                <c:pt idx="3331">
                  <c:v>335.0</c:v>
                </c:pt>
                <c:pt idx="3332">
                  <c:v>335.0999755859375</c:v>
                </c:pt>
                <c:pt idx="3333">
                  <c:v>335.1999816894534</c:v>
                </c:pt>
                <c:pt idx="3334">
                  <c:v>335.2999877929687</c:v>
                </c:pt>
                <c:pt idx="3335">
                  <c:v>335.3999938964843</c:v>
                </c:pt>
                <c:pt idx="3336">
                  <c:v>335.5</c:v>
                </c:pt>
                <c:pt idx="3337">
                  <c:v>335.5999755859375</c:v>
                </c:pt>
                <c:pt idx="3338">
                  <c:v>335.6999816894534</c:v>
                </c:pt>
                <c:pt idx="3339">
                  <c:v>335.7999877929687</c:v>
                </c:pt>
                <c:pt idx="3340">
                  <c:v>335.8999938964843</c:v>
                </c:pt>
                <c:pt idx="3341">
                  <c:v>336.0</c:v>
                </c:pt>
                <c:pt idx="3342">
                  <c:v>336.0999755859375</c:v>
                </c:pt>
                <c:pt idx="3343">
                  <c:v>336.1999816894534</c:v>
                </c:pt>
                <c:pt idx="3344">
                  <c:v>336.2999877929687</c:v>
                </c:pt>
                <c:pt idx="3345">
                  <c:v>336.3999938964843</c:v>
                </c:pt>
                <c:pt idx="3346">
                  <c:v>336.5</c:v>
                </c:pt>
                <c:pt idx="3347">
                  <c:v>336.5999755859375</c:v>
                </c:pt>
                <c:pt idx="3348">
                  <c:v>336.6999816894534</c:v>
                </c:pt>
                <c:pt idx="3349">
                  <c:v>336.7999877929687</c:v>
                </c:pt>
                <c:pt idx="3350">
                  <c:v>336.8999938964843</c:v>
                </c:pt>
                <c:pt idx="3351">
                  <c:v>337.0</c:v>
                </c:pt>
                <c:pt idx="3352">
                  <c:v>337.0999755859375</c:v>
                </c:pt>
                <c:pt idx="3353">
                  <c:v>337.1999816894534</c:v>
                </c:pt>
                <c:pt idx="3354">
                  <c:v>337.2999877929687</c:v>
                </c:pt>
                <c:pt idx="3355">
                  <c:v>337.3999938964843</c:v>
                </c:pt>
                <c:pt idx="3356">
                  <c:v>337.5</c:v>
                </c:pt>
                <c:pt idx="3357">
                  <c:v>337.5999755859375</c:v>
                </c:pt>
                <c:pt idx="3358">
                  <c:v>337.6999816894534</c:v>
                </c:pt>
                <c:pt idx="3359">
                  <c:v>337.7999877929687</c:v>
                </c:pt>
                <c:pt idx="3360">
                  <c:v>337.8999938964843</c:v>
                </c:pt>
                <c:pt idx="3361">
                  <c:v>338.0</c:v>
                </c:pt>
                <c:pt idx="3362">
                  <c:v>338.0999755859375</c:v>
                </c:pt>
                <c:pt idx="3363">
                  <c:v>338.1999816894534</c:v>
                </c:pt>
                <c:pt idx="3364">
                  <c:v>338.2999877929687</c:v>
                </c:pt>
                <c:pt idx="3365">
                  <c:v>338.3999938964843</c:v>
                </c:pt>
                <c:pt idx="3366">
                  <c:v>338.5</c:v>
                </c:pt>
                <c:pt idx="3367">
                  <c:v>338.5999755859375</c:v>
                </c:pt>
                <c:pt idx="3368">
                  <c:v>338.6999816894534</c:v>
                </c:pt>
                <c:pt idx="3369">
                  <c:v>338.7999877929687</c:v>
                </c:pt>
                <c:pt idx="3370">
                  <c:v>338.8999938964843</c:v>
                </c:pt>
                <c:pt idx="3371">
                  <c:v>339.0</c:v>
                </c:pt>
                <c:pt idx="3372">
                  <c:v>339.0999755859375</c:v>
                </c:pt>
                <c:pt idx="3373">
                  <c:v>339.1999816894534</c:v>
                </c:pt>
                <c:pt idx="3374">
                  <c:v>339.2999877929687</c:v>
                </c:pt>
                <c:pt idx="3375">
                  <c:v>339.3999938964843</c:v>
                </c:pt>
                <c:pt idx="3376">
                  <c:v>339.5</c:v>
                </c:pt>
                <c:pt idx="3377">
                  <c:v>339.5999755859375</c:v>
                </c:pt>
                <c:pt idx="3378">
                  <c:v>339.6999816894534</c:v>
                </c:pt>
                <c:pt idx="3379">
                  <c:v>339.7999877929687</c:v>
                </c:pt>
                <c:pt idx="3380">
                  <c:v>339.8999938964843</c:v>
                </c:pt>
                <c:pt idx="3381">
                  <c:v>340.0</c:v>
                </c:pt>
                <c:pt idx="3382">
                  <c:v>340.0999755859375</c:v>
                </c:pt>
                <c:pt idx="3383">
                  <c:v>340.1999816894534</c:v>
                </c:pt>
                <c:pt idx="3384">
                  <c:v>340.2999877929687</c:v>
                </c:pt>
                <c:pt idx="3385">
                  <c:v>340.3999938964843</c:v>
                </c:pt>
                <c:pt idx="3386">
                  <c:v>340.5</c:v>
                </c:pt>
                <c:pt idx="3387">
                  <c:v>340.5999755859375</c:v>
                </c:pt>
                <c:pt idx="3388">
                  <c:v>340.6999816894534</c:v>
                </c:pt>
                <c:pt idx="3389">
                  <c:v>340.7999877929687</c:v>
                </c:pt>
                <c:pt idx="3390">
                  <c:v>340.8999938964843</c:v>
                </c:pt>
                <c:pt idx="3391">
                  <c:v>341.0</c:v>
                </c:pt>
                <c:pt idx="3392">
                  <c:v>341.0999755859375</c:v>
                </c:pt>
                <c:pt idx="3393">
                  <c:v>341.1999816894534</c:v>
                </c:pt>
                <c:pt idx="3394">
                  <c:v>341.2999877929687</c:v>
                </c:pt>
                <c:pt idx="3395">
                  <c:v>341.3999938964843</c:v>
                </c:pt>
                <c:pt idx="3396">
                  <c:v>341.5</c:v>
                </c:pt>
                <c:pt idx="3397">
                  <c:v>341.5999755859375</c:v>
                </c:pt>
                <c:pt idx="3398">
                  <c:v>341.6999816894534</c:v>
                </c:pt>
                <c:pt idx="3399">
                  <c:v>341.7999877929687</c:v>
                </c:pt>
                <c:pt idx="3400">
                  <c:v>341.8999938964843</c:v>
                </c:pt>
                <c:pt idx="3401">
                  <c:v>342.0</c:v>
                </c:pt>
                <c:pt idx="3402">
                  <c:v>342.0999755859375</c:v>
                </c:pt>
                <c:pt idx="3403">
                  <c:v>342.1999816894534</c:v>
                </c:pt>
                <c:pt idx="3404">
                  <c:v>342.2999877929687</c:v>
                </c:pt>
                <c:pt idx="3405">
                  <c:v>342.3999938964843</c:v>
                </c:pt>
                <c:pt idx="3406">
                  <c:v>342.5</c:v>
                </c:pt>
                <c:pt idx="3407">
                  <c:v>342.5999755859375</c:v>
                </c:pt>
                <c:pt idx="3408">
                  <c:v>342.6999816894534</c:v>
                </c:pt>
                <c:pt idx="3409">
                  <c:v>342.7999877929687</c:v>
                </c:pt>
                <c:pt idx="3410">
                  <c:v>342.8999938964843</c:v>
                </c:pt>
                <c:pt idx="3411">
                  <c:v>343.0</c:v>
                </c:pt>
                <c:pt idx="3412">
                  <c:v>343.0999755859375</c:v>
                </c:pt>
                <c:pt idx="3413">
                  <c:v>343.1999816894534</c:v>
                </c:pt>
                <c:pt idx="3414">
                  <c:v>343.2999877929687</c:v>
                </c:pt>
                <c:pt idx="3415">
                  <c:v>343.3999938964843</c:v>
                </c:pt>
                <c:pt idx="3416">
                  <c:v>343.5</c:v>
                </c:pt>
                <c:pt idx="3417">
                  <c:v>343.5999755859375</c:v>
                </c:pt>
                <c:pt idx="3418">
                  <c:v>343.6999816894534</c:v>
                </c:pt>
                <c:pt idx="3419">
                  <c:v>343.7999877929687</c:v>
                </c:pt>
                <c:pt idx="3420">
                  <c:v>343.8999938964843</c:v>
                </c:pt>
                <c:pt idx="3421">
                  <c:v>344.0</c:v>
                </c:pt>
                <c:pt idx="3422">
                  <c:v>344.0999755859375</c:v>
                </c:pt>
                <c:pt idx="3423">
                  <c:v>344.1999816894534</c:v>
                </c:pt>
                <c:pt idx="3424">
                  <c:v>344.2999877929687</c:v>
                </c:pt>
                <c:pt idx="3425">
                  <c:v>344.3999938964843</c:v>
                </c:pt>
                <c:pt idx="3426">
                  <c:v>344.5</c:v>
                </c:pt>
                <c:pt idx="3427">
                  <c:v>344.5999755859375</c:v>
                </c:pt>
                <c:pt idx="3428">
                  <c:v>344.6999816894534</c:v>
                </c:pt>
                <c:pt idx="3429">
                  <c:v>344.7999877929687</c:v>
                </c:pt>
                <c:pt idx="3430">
                  <c:v>344.8999938964843</c:v>
                </c:pt>
                <c:pt idx="3431">
                  <c:v>345.0</c:v>
                </c:pt>
                <c:pt idx="3432">
                  <c:v>345.0999755859375</c:v>
                </c:pt>
                <c:pt idx="3433">
                  <c:v>345.1999816894534</c:v>
                </c:pt>
                <c:pt idx="3434">
                  <c:v>345.2999877929687</c:v>
                </c:pt>
                <c:pt idx="3435">
                  <c:v>345.3999938964843</c:v>
                </c:pt>
                <c:pt idx="3436">
                  <c:v>345.5</c:v>
                </c:pt>
                <c:pt idx="3437">
                  <c:v>345.5999755859375</c:v>
                </c:pt>
                <c:pt idx="3438">
                  <c:v>345.6999816894534</c:v>
                </c:pt>
                <c:pt idx="3439">
                  <c:v>345.7999877929687</c:v>
                </c:pt>
                <c:pt idx="3440">
                  <c:v>345.8999938964843</c:v>
                </c:pt>
                <c:pt idx="3441">
                  <c:v>346.0</c:v>
                </c:pt>
                <c:pt idx="3442">
                  <c:v>346.0999755859375</c:v>
                </c:pt>
                <c:pt idx="3443">
                  <c:v>346.1999816894534</c:v>
                </c:pt>
                <c:pt idx="3444">
                  <c:v>346.2999877929687</c:v>
                </c:pt>
                <c:pt idx="3445">
                  <c:v>346.3999938964843</c:v>
                </c:pt>
                <c:pt idx="3446">
                  <c:v>346.5</c:v>
                </c:pt>
                <c:pt idx="3447">
                  <c:v>346.5999755859375</c:v>
                </c:pt>
                <c:pt idx="3448">
                  <c:v>346.6999816894534</c:v>
                </c:pt>
                <c:pt idx="3449">
                  <c:v>346.7999877929687</c:v>
                </c:pt>
                <c:pt idx="3450">
                  <c:v>346.8999938964843</c:v>
                </c:pt>
                <c:pt idx="3451">
                  <c:v>347.0</c:v>
                </c:pt>
                <c:pt idx="3452">
                  <c:v>347.0999755859375</c:v>
                </c:pt>
                <c:pt idx="3453">
                  <c:v>347.1999816894534</c:v>
                </c:pt>
                <c:pt idx="3454">
                  <c:v>347.2999877929687</c:v>
                </c:pt>
                <c:pt idx="3455">
                  <c:v>347.3999938964843</c:v>
                </c:pt>
                <c:pt idx="3456">
                  <c:v>347.5</c:v>
                </c:pt>
                <c:pt idx="3457">
                  <c:v>347.5999755859375</c:v>
                </c:pt>
                <c:pt idx="3458">
                  <c:v>347.6999816894534</c:v>
                </c:pt>
                <c:pt idx="3459">
                  <c:v>347.7999877929687</c:v>
                </c:pt>
                <c:pt idx="3460">
                  <c:v>347.8999938964843</c:v>
                </c:pt>
                <c:pt idx="3461">
                  <c:v>348.0</c:v>
                </c:pt>
                <c:pt idx="3462">
                  <c:v>348.0999755859375</c:v>
                </c:pt>
                <c:pt idx="3463">
                  <c:v>348.1999816894534</c:v>
                </c:pt>
                <c:pt idx="3464">
                  <c:v>348.2999877929687</c:v>
                </c:pt>
                <c:pt idx="3465">
                  <c:v>348.3999938964843</c:v>
                </c:pt>
                <c:pt idx="3466">
                  <c:v>348.5</c:v>
                </c:pt>
                <c:pt idx="3467">
                  <c:v>348.5999755859375</c:v>
                </c:pt>
                <c:pt idx="3468">
                  <c:v>348.6999816894534</c:v>
                </c:pt>
                <c:pt idx="3469">
                  <c:v>348.7999877929687</c:v>
                </c:pt>
                <c:pt idx="3470">
                  <c:v>348.8999938964843</c:v>
                </c:pt>
                <c:pt idx="3471">
                  <c:v>349.0</c:v>
                </c:pt>
                <c:pt idx="3472">
                  <c:v>349.0999755859375</c:v>
                </c:pt>
                <c:pt idx="3473">
                  <c:v>349.1999816894534</c:v>
                </c:pt>
                <c:pt idx="3474">
                  <c:v>349.2999877929687</c:v>
                </c:pt>
                <c:pt idx="3475">
                  <c:v>349.3999938964843</c:v>
                </c:pt>
                <c:pt idx="3476">
                  <c:v>349.5</c:v>
                </c:pt>
                <c:pt idx="3477">
                  <c:v>349.5999755859375</c:v>
                </c:pt>
                <c:pt idx="3478">
                  <c:v>349.6999816894534</c:v>
                </c:pt>
                <c:pt idx="3479">
                  <c:v>349.7999877929687</c:v>
                </c:pt>
                <c:pt idx="3480">
                  <c:v>349.8999938964843</c:v>
                </c:pt>
                <c:pt idx="3481">
                  <c:v>350.0</c:v>
                </c:pt>
                <c:pt idx="3482">
                  <c:v>350.0999755859375</c:v>
                </c:pt>
                <c:pt idx="3483">
                  <c:v>350.1999816894534</c:v>
                </c:pt>
                <c:pt idx="3484">
                  <c:v>350.2999877929687</c:v>
                </c:pt>
                <c:pt idx="3485">
                  <c:v>350.3999938964843</c:v>
                </c:pt>
                <c:pt idx="3486">
                  <c:v>350.5</c:v>
                </c:pt>
                <c:pt idx="3487">
                  <c:v>350.5999755859375</c:v>
                </c:pt>
                <c:pt idx="3488">
                  <c:v>350.6999816894534</c:v>
                </c:pt>
                <c:pt idx="3489">
                  <c:v>350.7999877929687</c:v>
                </c:pt>
                <c:pt idx="3490">
                  <c:v>350.8999938964843</c:v>
                </c:pt>
                <c:pt idx="3491">
                  <c:v>351.0</c:v>
                </c:pt>
                <c:pt idx="3492">
                  <c:v>351.0999755859375</c:v>
                </c:pt>
                <c:pt idx="3493">
                  <c:v>351.1999816894534</c:v>
                </c:pt>
                <c:pt idx="3494">
                  <c:v>351.2999877929687</c:v>
                </c:pt>
                <c:pt idx="3495">
                  <c:v>351.3999938964843</c:v>
                </c:pt>
                <c:pt idx="3496">
                  <c:v>351.5</c:v>
                </c:pt>
                <c:pt idx="3497">
                  <c:v>351.5999755859375</c:v>
                </c:pt>
                <c:pt idx="3498">
                  <c:v>351.6999816894534</c:v>
                </c:pt>
                <c:pt idx="3499">
                  <c:v>351.7999877929687</c:v>
                </c:pt>
                <c:pt idx="3500">
                  <c:v>351.8999938964843</c:v>
                </c:pt>
                <c:pt idx="3501">
                  <c:v>352.0</c:v>
                </c:pt>
                <c:pt idx="3502">
                  <c:v>352.0999755859375</c:v>
                </c:pt>
                <c:pt idx="3503">
                  <c:v>352.1999816894534</c:v>
                </c:pt>
                <c:pt idx="3504">
                  <c:v>352.2999877929687</c:v>
                </c:pt>
                <c:pt idx="3505">
                  <c:v>352.3999938964843</c:v>
                </c:pt>
                <c:pt idx="3506">
                  <c:v>352.5</c:v>
                </c:pt>
                <c:pt idx="3507">
                  <c:v>352.5999755859375</c:v>
                </c:pt>
                <c:pt idx="3508">
                  <c:v>352.6999816894534</c:v>
                </c:pt>
                <c:pt idx="3509">
                  <c:v>352.7999877929687</c:v>
                </c:pt>
                <c:pt idx="3510">
                  <c:v>352.8999938964843</c:v>
                </c:pt>
                <c:pt idx="3511">
                  <c:v>353.0</c:v>
                </c:pt>
                <c:pt idx="3512">
                  <c:v>353.0999755859375</c:v>
                </c:pt>
                <c:pt idx="3513">
                  <c:v>353.1999816894534</c:v>
                </c:pt>
                <c:pt idx="3514">
                  <c:v>353.2999877929687</c:v>
                </c:pt>
                <c:pt idx="3515">
                  <c:v>353.3999938964843</c:v>
                </c:pt>
                <c:pt idx="3516">
                  <c:v>353.5</c:v>
                </c:pt>
                <c:pt idx="3517">
                  <c:v>353.5999755859375</c:v>
                </c:pt>
                <c:pt idx="3518">
                  <c:v>353.6999816894534</c:v>
                </c:pt>
                <c:pt idx="3519">
                  <c:v>353.7999877929687</c:v>
                </c:pt>
                <c:pt idx="3520">
                  <c:v>353.8999938964843</c:v>
                </c:pt>
                <c:pt idx="3521">
                  <c:v>354.0</c:v>
                </c:pt>
                <c:pt idx="3522">
                  <c:v>354.0999755859375</c:v>
                </c:pt>
                <c:pt idx="3523">
                  <c:v>354.1999816894534</c:v>
                </c:pt>
                <c:pt idx="3524">
                  <c:v>354.2999877929687</c:v>
                </c:pt>
                <c:pt idx="3525">
                  <c:v>354.3999938964843</c:v>
                </c:pt>
                <c:pt idx="3526">
                  <c:v>354.5</c:v>
                </c:pt>
                <c:pt idx="3527">
                  <c:v>354.5999755859375</c:v>
                </c:pt>
                <c:pt idx="3528">
                  <c:v>354.6999816894534</c:v>
                </c:pt>
                <c:pt idx="3529">
                  <c:v>354.7999877929687</c:v>
                </c:pt>
                <c:pt idx="3530">
                  <c:v>354.8999938964843</c:v>
                </c:pt>
                <c:pt idx="3531">
                  <c:v>355.0</c:v>
                </c:pt>
                <c:pt idx="3532">
                  <c:v>355.0999755859375</c:v>
                </c:pt>
                <c:pt idx="3533">
                  <c:v>355.1999816894534</c:v>
                </c:pt>
                <c:pt idx="3534">
                  <c:v>355.2999877929687</c:v>
                </c:pt>
                <c:pt idx="3535">
                  <c:v>355.3999938964843</c:v>
                </c:pt>
                <c:pt idx="3536">
                  <c:v>355.5</c:v>
                </c:pt>
                <c:pt idx="3537">
                  <c:v>355.5999755859375</c:v>
                </c:pt>
                <c:pt idx="3538">
                  <c:v>355.6999816894534</c:v>
                </c:pt>
                <c:pt idx="3539">
                  <c:v>355.7999877929687</c:v>
                </c:pt>
                <c:pt idx="3540">
                  <c:v>355.8999938964843</c:v>
                </c:pt>
                <c:pt idx="3541">
                  <c:v>356.0</c:v>
                </c:pt>
                <c:pt idx="3542">
                  <c:v>356.0999755859375</c:v>
                </c:pt>
                <c:pt idx="3543">
                  <c:v>356.1999816894534</c:v>
                </c:pt>
                <c:pt idx="3544">
                  <c:v>356.2999877929687</c:v>
                </c:pt>
                <c:pt idx="3545">
                  <c:v>356.3999938964843</c:v>
                </c:pt>
                <c:pt idx="3546">
                  <c:v>356.5</c:v>
                </c:pt>
                <c:pt idx="3547">
                  <c:v>356.5999755859375</c:v>
                </c:pt>
                <c:pt idx="3548">
                  <c:v>356.6999816894534</c:v>
                </c:pt>
                <c:pt idx="3549">
                  <c:v>356.7999877929687</c:v>
                </c:pt>
                <c:pt idx="3550">
                  <c:v>356.8999938964843</c:v>
                </c:pt>
                <c:pt idx="3551">
                  <c:v>357.0</c:v>
                </c:pt>
                <c:pt idx="3552">
                  <c:v>357.0999755859375</c:v>
                </c:pt>
                <c:pt idx="3553">
                  <c:v>357.1999816894534</c:v>
                </c:pt>
                <c:pt idx="3554">
                  <c:v>357.2999877929687</c:v>
                </c:pt>
                <c:pt idx="3555">
                  <c:v>357.3999938964843</c:v>
                </c:pt>
                <c:pt idx="3556">
                  <c:v>357.5</c:v>
                </c:pt>
                <c:pt idx="3557">
                  <c:v>357.5999755859375</c:v>
                </c:pt>
                <c:pt idx="3558">
                  <c:v>357.6999816894534</c:v>
                </c:pt>
                <c:pt idx="3559">
                  <c:v>357.7999877929687</c:v>
                </c:pt>
                <c:pt idx="3560">
                  <c:v>357.8999938964843</c:v>
                </c:pt>
                <c:pt idx="3561">
                  <c:v>358.0</c:v>
                </c:pt>
                <c:pt idx="3562">
                  <c:v>358.0999755859375</c:v>
                </c:pt>
                <c:pt idx="3563">
                  <c:v>358.1999816894534</c:v>
                </c:pt>
                <c:pt idx="3564">
                  <c:v>358.2999877929687</c:v>
                </c:pt>
                <c:pt idx="3565">
                  <c:v>358.3999938964843</c:v>
                </c:pt>
                <c:pt idx="3566">
                  <c:v>358.5</c:v>
                </c:pt>
                <c:pt idx="3567">
                  <c:v>358.5999755859375</c:v>
                </c:pt>
                <c:pt idx="3568">
                  <c:v>358.6999816894534</c:v>
                </c:pt>
                <c:pt idx="3569">
                  <c:v>358.7999877929687</c:v>
                </c:pt>
                <c:pt idx="3570">
                  <c:v>358.8999938964843</c:v>
                </c:pt>
                <c:pt idx="3571">
                  <c:v>359.0</c:v>
                </c:pt>
                <c:pt idx="3572">
                  <c:v>359.0999755859375</c:v>
                </c:pt>
                <c:pt idx="3573">
                  <c:v>359.1999816894534</c:v>
                </c:pt>
                <c:pt idx="3574">
                  <c:v>359.2999877929687</c:v>
                </c:pt>
                <c:pt idx="3575">
                  <c:v>359.3999938964843</c:v>
                </c:pt>
                <c:pt idx="3576">
                  <c:v>359.5</c:v>
                </c:pt>
                <c:pt idx="3577">
                  <c:v>359.5999755859375</c:v>
                </c:pt>
                <c:pt idx="3578">
                  <c:v>359.6999816894534</c:v>
                </c:pt>
                <c:pt idx="3579">
                  <c:v>359.7999877929687</c:v>
                </c:pt>
                <c:pt idx="3580">
                  <c:v>359.8999938964843</c:v>
                </c:pt>
                <c:pt idx="3581">
                  <c:v>360.0</c:v>
                </c:pt>
                <c:pt idx="3582">
                  <c:v>360.0999755859375</c:v>
                </c:pt>
                <c:pt idx="3583">
                  <c:v>360.1999816894534</c:v>
                </c:pt>
                <c:pt idx="3584">
                  <c:v>360.2999877929687</c:v>
                </c:pt>
                <c:pt idx="3585">
                  <c:v>360.3999938964843</c:v>
                </c:pt>
                <c:pt idx="3586">
                  <c:v>360.5</c:v>
                </c:pt>
                <c:pt idx="3587">
                  <c:v>360.5999755859375</c:v>
                </c:pt>
                <c:pt idx="3588">
                  <c:v>360.6999816894534</c:v>
                </c:pt>
                <c:pt idx="3589">
                  <c:v>360.7999877929687</c:v>
                </c:pt>
                <c:pt idx="3590">
                  <c:v>360.8999938964843</c:v>
                </c:pt>
                <c:pt idx="3591">
                  <c:v>361.0</c:v>
                </c:pt>
                <c:pt idx="3592">
                  <c:v>361.0999755859375</c:v>
                </c:pt>
                <c:pt idx="3593">
                  <c:v>361.1999816894534</c:v>
                </c:pt>
                <c:pt idx="3594">
                  <c:v>361.2999877929687</c:v>
                </c:pt>
                <c:pt idx="3595">
                  <c:v>361.3999938964843</c:v>
                </c:pt>
                <c:pt idx="3596">
                  <c:v>361.5</c:v>
                </c:pt>
                <c:pt idx="3597">
                  <c:v>361.5999755859375</c:v>
                </c:pt>
                <c:pt idx="3598">
                  <c:v>361.6999816894534</c:v>
                </c:pt>
                <c:pt idx="3599">
                  <c:v>361.7999877929687</c:v>
                </c:pt>
                <c:pt idx="3600">
                  <c:v>361.8999938964843</c:v>
                </c:pt>
                <c:pt idx="3601">
                  <c:v>362.0</c:v>
                </c:pt>
                <c:pt idx="3602">
                  <c:v>362.0999755859375</c:v>
                </c:pt>
                <c:pt idx="3603">
                  <c:v>362.1999816894534</c:v>
                </c:pt>
                <c:pt idx="3604">
                  <c:v>362.2999877929687</c:v>
                </c:pt>
                <c:pt idx="3605">
                  <c:v>362.3999938964843</c:v>
                </c:pt>
                <c:pt idx="3606">
                  <c:v>362.5</c:v>
                </c:pt>
                <c:pt idx="3607">
                  <c:v>362.5999755859375</c:v>
                </c:pt>
                <c:pt idx="3608">
                  <c:v>362.6999816894534</c:v>
                </c:pt>
                <c:pt idx="3609">
                  <c:v>362.7999877929687</c:v>
                </c:pt>
                <c:pt idx="3610">
                  <c:v>362.8999938964843</c:v>
                </c:pt>
                <c:pt idx="3611">
                  <c:v>363.0</c:v>
                </c:pt>
                <c:pt idx="3612">
                  <c:v>363.0999755859375</c:v>
                </c:pt>
                <c:pt idx="3613">
                  <c:v>363.1999816894534</c:v>
                </c:pt>
                <c:pt idx="3614">
                  <c:v>363.2999877929687</c:v>
                </c:pt>
                <c:pt idx="3615">
                  <c:v>363.3999938964843</c:v>
                </c:pt>
                <c:pt idx="3616">
                  <c:v>363.5</c:v>
                </c:pt>
                <c:pt idx="3617">
                  <c:v>363.5999755859375</c:v>
                </c:pt>
                <c:pt idx="3618">
                  <c:v>363.6999816894534</c:v>
                </c:pt>
                <c:pt idx="3619">
                  <c:v>363.7999877929687</c:v>
                </c:pt>
                <c:pt idx="3620">
                  <c:v>363.8999938964843</c:v>
                </c:pt>
                <c:pt idx="3621">
                  <c:v>364.0</c:v>
                </c:pt>
                <c:pt idx="3622">
                  <c:v>364.0999755859375</c:v>
                </c:pt>
                <c:pt idx="3623">
                  <c:v>364.1999816894534</c:v>
                </c:pt>
                <c:pt idx="3624">
                  <c:v>364.2999877929687</c:v>
                </c:pt>
                <c:pt idx="3625">
                  <c:v>364.3999938964843</c:v>
                </c:pt>
                <c:pt idx="3626">
                  <c:v>364.5</c:v>
                </c:pt>
                <c:pt idx="3627">
                  <c:v>364.5999755859375</c:v>
                </c:pt>
                <c:pt idx="3628">
                  <c:v>364.6999816894534</c:v>
                </c:pt>
                <c:pt idx="3629">
                  <c:v>364.7999877929687</c:v>
                </c:pt>
                <c:pt idx="3630">
                  <c:v>364.8999938964843</c:v>
                </c:pt>
                <c:pt idx="3631">
                  <c:v>365.0</c:v>
                </c:pt>
                <c:pt idx="3632">
                  <c:v>365.0999755859375</c:v>
                </c:pt>
                <c:pt idx="3633">
                  <c:v>365.1999816894534</c:v>
                </c:pt>
                <c:pt idx="3634">
                  <c:v>365.2999877929687</c:v>
                </c:pt>
                <c:pt idx="3635">
                  <c:v>365.3999938964843</c:v>
                </c:pt>
                <c:pt idx="3636">
                  <c:v>365.5</c:v>
                </c:pt>
                <c:pt idx="3637">
                  <c:v>365.5999755859375</c:v>
                </c:pt>
                <c:pt idx="3638">
                  <c:v>365.6999816894534</c:v>
                </c:pt>
                <c:pt idx="3639">
                  <c:v>365.7999877929687</c:v>
                </c:pt>
                <c:pt idx="3640">
                  <c:v>365.8999938964843</c:v>
                </c:pt>
                <c:pt idx="3641">
                  <c:v>366.0</c:v>
                </c:pt>
                <c:pt idx="3642">
                  <c:v>366.0999755859375</c:v>
                </c:pt>
                <c:pt idx="3643">
                  <c:v>366.1999816894534</c:v>
                </c:pt>
                <c:pt idx="3644">
                  <c:v>366.2999877929687</c:v>
                </c:pt>
                <c:pt idx="3645">
                  <c:v>366.3999938964843</c:v>
                </c:pt>
                <c:pt idx="3646">
                  <c:v>366.5</c:v>
                </c:pt>
                <c:pt idx="3647">
                  <c:v>366.5999755859375</c:v>
                </c:pt>
                <c:pt idx="3648">
                  <c:v>366.6999816894534</c:v>
                </c:pt>
                <c:pt idx="3649">
                  <c:v>366.7999877929687</c:v>
                </c:pt>
                <c:pt idx="3650">
                  <c:v>366.8999938964843</c:v>
                </c:pt>
                <c:pt idx="3651">
                  <c:v>367.0</c:v>
                </c:pt>
                <c:pt idx="3652">
                  <c:v>367.0999755859375</c:v>
                </c:pt>
                <c:pt idx="3653">
                  <c:v>367.1999816894534</c:v>
                </c:pt>
                <c:pt idx="3654">
                  <c:v>367.2999877929687</c:v>
                </c:pt>
                <c:pt idx="3655">
                  <c:v>367.3999938964843</c:v>
                </c:pt>
                <c:pt idx="3656">
                  <c:v>367.5</c:v>
                </c:pt>
                <c:pt idx="3657">
                  <c:v>367.5999755859375</c:v>
                </c:pt>
                <c:pt idx="3658">
                  <c:v>367.6999816894534</c:v>
                </c:pt>
                <c:pt idx="3659">
                  <c:v>367.7999877929687</c:v>
                </c:pt>
                <c:pt idx="3660">
                  <c:v>367.8999938964843</c:v>
                </c:pt>
                <c:pt idx="3661">
                  <c:v>368.0</c:v>
                </c:pt>
                <c:pt idx="3662">
                  <c:v>368.0999755859375</c:v>
                </c:pt>
                <c:pt idx="3663">
                  <c:v>368.1999816894534</c:v>
                </c:pt>
                <c:pt idx="3664">
                  <c:v>368.2999877929687</c:v>
                </c:pt>
                <c:pt idx="3665">
                  <c:v>368.3999938964843</c:v>
                </c:pt>
                <c:pt idx="3666">
                  <c:v>368.5</c:v>
                </c:pt>
                <c:pt idx="3667">
                  <c:v>368.5999755859375</c:v>
                </c:pt>
                <c:pt idx="3668">
                  <c:v>368.6999816894534</c:v>
                </c:pt>
                <c:pt idx="3669">
                  <c:v>368.7999877929687</c:v>
                </c:pt>
                <c:pt idx="3670">
                  <c:v>368.8999938964843</c:v>
                </c:pt>
                <c:pt idx="3671">
                  <c:v>369.0</c:v>
                </c:pt>
                <c:pt idx="3672">
                  <c:v>369.0999755859375</c:v>
                </c:pt>
                <c:pt idx="3673">
                  <c:v>369.1999816894534</c:v>
                </c:pt>
                <c:pt idx="3674">
                  <c:v>369.2999877929687</c:v>
                </c:pt>
                <c:pt idx="3675">
                  <c:v>369.3999938964843</c:v>
                </c:pt>
                <c:pt idx="3676">
                  <c:v>369.5</c:v>
                </c:pt>
                <c:pt idx="3677">
                  <c:v>369.5999755859375</c:v>
                </c:pt>
                <c:pt idx="3678">
                  <c:v>369.6999816894534</c:v>
                </c:pt>
                <c:pt idx="3679">
                  <c:v>369.7999877929687</c:v>
                </c:pt>
                <c:pt idx="3680">
                  <c:v>369.8999938964843</c:v>
                </c:pt>
                <c:pt idx="3681">
                  <c:v>370.0</c:v>
                </c:pt>
                <c:pt idx="3682">
                  <c:v>370.0999755859375</c:v>
                </c:pt>
                <c:pt idx="3683">
                  <c:v>370.1999816894534</c:v>
                </c:pt>
                <c:pt idx="3684">
                  <c:v>370.2999877929687</c:v>
                </c:pt>
                <c:pt idx="3685">
                  <c:v>370.3999938964843</c:v>
                </c:pt>
                <c:pt idx="3686">
                  <c:v>370.5</c:v>
                </c:pt>
                <c:pt idx="3687">
                  <c:v>370.5999755859375</c:v>
                </c:pt>
                <c:pt idx="3688">
                  <c:v>370.6999816894534</c:v>
                </c:pt>
                <c:pt idx="3689">
                  <c:v>370.7999877929687</c:v>
                </c:pt>
                <c:pt idx="3690">
                  <c:v>370.8999938964843</c:v>
                </c:pt>
                <c:pt idx="3691">
                  <c:v>371.0</c:v>
                </c:pt>
                <c:pt idx="3692">
                  <c:v>371.0999755859375</c:v>
                </c:pt>
                <c:pt idx="3693">
                  <c:v>371.1999816894534</c:v>
                </c:pt>
                <c:pt idx="3694">
                  <c:v>371.2999877929687</c:v>
                </c:pt>
                <c:pt idx="3695">
                  <c:v>371.3999938964843</c:v>
                </c:pt>
                <c:pt idx="3696">
                  <c:v>371.5</c:v>
                </c:pt>
                <c:pt idx="3697">
                  <c:v>371.5999755859375</c:v>
                </c:pt>
                <c:pt idx="3698">
                  <c:v>371.6999816894534</c:v>
                </c:pt>
                <c:pt idx="3699">
                  <c:v>371.7999877929687</c:v>
                </c:pt>
                <c:pt idx="3700">
                  <c:v>371.8999938964843</c:v>
                </c:pt>
                <c:pt idx="3701">
                  <c:v>372.0</c:v>
                </c:pt>
                <c:pt idx="3702">
                  <c:v>372.0999755859375</c:v>
                </c:pt>
                <c:pt idx="3703">
                  <c:v>372.1999816894534</c:v>
                </c:pt>
                <c:pt idx="3704">
                  <c:v>372.2999877929687</c:v>
                </c:pt>
                <c:pt idx="3705">
                  <c:v>372.3999938964843</c:v>
                </c:pt>
                <c:pt idx="3706">
                  <c:v>372.5</c:v>
                </c:pt>
                <c:pt idx="3707">
                  <c:v>372.5999755859375</c:v>
                </c:pt>
                <c:pt idx="3708">
                  <c:v>372.6999816894534</c:v>
                </c:pt>
                <c:pt idx="3709">
                  <c:v>372.7999877929687</c:v>
                </c:pt>
                <c:pt idx="3710">
                  <c:v>372.8999938964843</c:v>
                </c:pt>
                <c:pt idx="3711">
                  <c:v>373.0</c:v>
                </c:pt>
                <c:pt idx="3712">
                  <c:v>373.0999755859375</c:v>
                </c:pt>
                <c:pt idx="3713">
                  <c:v>373.1999816894534</c:v>
                </c:pt>
                <c:pt idx="3714">
                  <c:v>373.2999877929687</c:v>
                </c:pt>
                <c:pt idx="3715">
                  <c:v>373.3999938964843</c:v>
                </c:pt>
                <c:pt idx="3716">
                  <c:v>373.5</c:v>
                </c:pt>
                <c:pt idx="3717">
                  <c:v>373.5999755859375</c:v>
                </c:pt>
                <c:pt idx="3718">
                  <c:v>373.6999816894534</c:v>
                </c:pt>
                <c:pt idx="3719">
                  <c:v>373.7999877929687</c:v>
                </c:pt>
                <c:pt idx="3720">
                  <c:v>373.8999938964843</c:v>
                </c:pt>
                <c:pt idx="3721">
                  <c:v>374.0</c:v>
                </c:pt>
                <c:pt idx="3722">
                  <c:v>374.0999755859375</c:v>
                </c:pt>
                <c:pt idx="3723">
                  <c:v>374.1999816894534</c:v>
                </c:pt>
                <c:pt idx="3724">
                  <c:v>374.2999877929687</c:v>
                </c:pt>
                <c:pt idx="3725">
                  <c:v>374.3999938964843</c:v>
                </c:pt>
                <c:pt idx="3726">
                  <c:v>374.5</c:v>
                </c:pt>
                <c:pt idx="3727">
                  <c:v>374.5999755859375</c:v>
                </c:pt>
                <c:pt idx="3728">
                  <c:v>374.6999816894534</c:v>
                </c:pt>
                <c:pt idx="3729">
                  <c:v>374.7999877929687</c:v>
                </c:pt>
                <c:pt idx="3730">
                  <c:v>374.8999938964843</c:v>
                </c:pt>
                <c:pt idx="3731">
                  <c:v>375.0</c:v>
                </c:pt>
                <c:pt idx="3732">
                  <c:v>375.0999755859375</c:v>
                </c:pt>
                <c:pt idx="3733">
                  <c:v>375.1999816894534</c:v>
                </c:pt>
                <c:pt idx="3734">
                  <c:v>375.2999877929687</c:v>
                </c:pt>
                <c:pt idx="3735">
                  <c:v>375.3999938964843</c:v>
                </c:pt>
                <c:pt idx="3736">
                  <c:v>375.5</c:v>
                </c:pt>
                <c:pt idx="3737">
                  <c:v>375.5999755859375</c:v>
                </c:pt>
                <c:pt idx="3738">
                  <c:v>375.6999816894534</c:v>
                </c:pt>
                <c:pt idx="3739">
                  <c:v>375.7999877929687</c:v>
                </c:pt>
                <c:pt idx="3740">
                  <c:v>375.8999938964843</c:v>
                </c:pt>
                <c:pt idx="3741">
                  <c:v>376.0</c:v>
                </c:pt>
                <c:pt idx="3742">
                  <c:v>376.0999755859375</c:v>
                </c:pt>
                <c:pt idx="3743">
                  <c:v>376.1999816894534</c:v>
                </c:pt>
                <c:pt idx="3744">
                  <c:v>376.2999877929687</c:v>
                </c:pt>
                <c:pt idx="3745">
                  <c:v>376.3999938964843</c:v>
                </c:pt>
                <c:pt idx="3746">
                  <c:v>376.5</c:v>
                </c:pt>
                <c:pt idx="3747">
                  <c:v>376.5999755859375</c:v>
                </c:pt>
                <c:pt idx="3748">
                  <c:v>376.6999816894534</c:v>
                </c:pt>
                <c:pt idx="3749">
                  <c:v>376.7999877929687</c:v>
                </c:pt>
                <c:pt idx="3750">
                  <c:v>376.8999938964843</c:v>
                </c:pt>
                <c:pt idx="3751">
                  <c:v>377.0</c:v>
                </c:pt>
                <c:pt idx="3752">
                  <c:v>377.0999755859375</c:v>
                </c:pt>
                <c:pt idx="3753">
                  <c:v>377.1999816894534</c:v>
                </c:pt>
                <c:pt idx="3754">
                  <c:v>377.2999877929687</c:v>
                </c:pt>
                <c:pt idx="3755">
                  <c:v>377.3999938964843</c:v>
                </c:pt>
                <c:pt idx="3756">
                  <c:v>377.5</c:v>
                </c:pt>
                <c:pt idx="3757">
                  <c:v>377.5999755859375</c:v>
                </c:pt>
                <c:pt idx="3758">
                  <c:v>377.6999816894534</c:v>
                </c:pt>
                <c:pt idx="3759">
                  <c:v>377.7999877929687</c:v>
                </c:pt>
                <c:pt idx="3760">
                  <c:v>377.8999938964843</c:v>
                </c:pt>
                <c:pt idx="3761">
                  <c:v>378.0</c:v>
                </c:pt>
                <c:pt idx="3762">
                  <c:v>378.0999755859375</c:v>
                </c:pt>
                <c:pt idx="3763">
                  <c:v>378.1999816894534</c:v>
                </c:pt>
                <c:pt idx="3764">
                  <c:v>378.2999877929687</c:v>
                </c:pt>
                <c:pt idx="3765">
                  <c:v>378.3999938964843</c:v>
                </c:pt>
                <c:pt idx="3766">
                  <c:v>378.5</c:v>
                </c:pt>
                <c:pt idx="3767">
                  <c:v>378.5999755859375</c:v>
                </c:pt>
                <c:pt idx="3768">
                  <c:v>378.6999816894534</c:v>
                </c:pt>
                <c:pt idx="3769">
                  <c:v>378.7999877929687</c:v>
                </c:pt>
                <c:pt idx="3770">
                  <c:v>378.8999938964843</c:v>
                </c:pt>
                <c:pt idx="3771">
                  <c:v>379.0</c:v>
                </c:pt>
                <c:pt idx="3772">
                  <c:v>379.0999755859375</c:v>
                </c:pt>
                <c:pt idx="3773">
                  <c:v>379.1999816894534</c:v>
                </c:pt>
                <c:pt idx="3774">
                  <c:v>379.2999877929687</c:v>
                </c:pt>
                <c:pt idx="3775">
                  <c:v>379.3999938964843</c:v>
                </c:pt>
                <c:pt idx="3776">
                  <c:v>379.5</c:v>
                </c:pt>
                <c:pt idx="3777">
                  <c:v>379.5999755859375</c:v>
                </c:pt>
                <c:pt idx="3778">
                  <c:v>379.6999816894534</c:v>
                </c:pt>
                <c:pt idx="3779">
                  <c:v>379.7999877929687</c:v>
                </c:pt>
                <c:pt idx="3780">
                  <c:v>379.8999938964843</c:v>
                </c:pt>
                <c:pt idx="3781">
                  <c:v>380.0</c:v>
                </c:pt>
                <c:pt idx="3782">
                  <c:v>380.0999755859375</c:v>
                </c:pt>
                <c:pt idx="3783">
                  <c:v>380.1999816894534</c:v>
                </c:pt>
                <c:pt idx="3784">
                  <c:v>380.2999877929687</c:v>
                </c:pt>
                <c:pt idx="3785">
                  <c:v>380.3999938964843</c:v>
                </c:pt>
                <c:pt idx="3786">
                  <c:v>380.5</c:v>
                </c:pt>
                <c:pt idx="3787">
                  <c:v>380.5999755859375</c:v>
                </c:pt>
                <c:pt idx="3788">
                  <c:v>380.6999816894534</c:v>
                </c:pt>
                <c:pt idx="3789">
                  <c:v>380.7999877929687</c:v>
                </c:pt>
                <c:pt idx="3790">
                  <c:v>380.8999938964843</c:v>
                </c:pt>
                <c:pt idx="3791">
                  <c:v>381.0</c:v>
                </c:pt>
                <c:pt idx="3792">
                  <c:v>381.0999755859375</c:v>
                </c:pt>
                <c:pt idx="3793">
                  <c:v>381.1999816894534</c:v>
                </c:pt>
                <c:pt idx="3794">
                  <c:v>381.2999877929687</c:v>
                </c:pt>
                <c:pt idx="3795">
                  <c:v>381.3999938964843</c:v>
                </c:pt>
                <c:pt idx="3796">
                  <c:v>381.5</c:v>
                </c:pt>
                <c:pt idx="3797">
                  <c:v>381.5999755859375</c:v>
                </c:pt>
                <c:pt idx="3798">
                  <c:v>381.6999816894534</c:v>
                </c:pt>
                <c:pt idx="3799">
                  <c:v>381.7999877929687</c:v>
                </c:pt>
                <c:pt idx="3800">
                  <c:v>381.8999938964843</c:v>
                </c:pt>
                <c:pt idx="3801">
                  <c:v>382.0</c:v>
                </c:pt>
                <c:pt idx="3802">
                  <c:v>382.0999755859375</c:v>
                </c:pt>
                <c:pt idx="3803">
                  <c:v>382.1999816894534</c:v>
                </c:pt>
                <c:pt idx="3804">
                  <c:v>382.2999877929687</c:v>
                </c:pt>
                <c:pt idx="3805">
                  <c:v>382.3999938964843</c:v>
                </c:pt>
                <c:pt idx="3806">
                  <c:v>382.5</c:v>
                </c:pt>
                <c:pt idx="3807">
                  <c:v>382.5999755859375</c:v>
                </c:pt>
                <c:pt idx="3808">
                  <c:v>382.6999816894534</c:v>
                </c:pt>
                <c:pt idx="3809">
                  <c:v>382.7999877929687</c:v>
                </c:pt>
                <c:pt idx="3810">
                  <c:v>382.8999938964843</c:v>
                </c:pt>
                <c:pt idx="3811">
                  <c:v>383.0</c:v>
                </c:pt>
                <c:pt idx="3812">
                  <c:v>383.0999755859375</c:v>
                </c:pt>
                <c:pt idx="3813">
                  <c:v>383.1999816894534</c:v>
                </c:pt>
                <c:pt idx="3814">
                  <c:v>383.2999877929687</c:v>
                </c:pt>
                <c:pt idx="3815">
                  <c:v>383.3999938964843</c:v>
                </c:pt>
                <c:pt idx="3816">
                  <c:v>383.5</c:v>
                </c:pt>
                <c:pt idx="3817">
                  <c:v>383.5999755859375</c:v>
                </c:pt>
                <c:pt idx="3818">
                  <c:v>383.6999816894534</c:v>
                </c:pt>
                <c:pt idx="3819">
                  <c:v>383.7999877929687</c:v>
                </c:pt>
                <c:pt idx="3820">
                  <c:v>383.8999938964843</c:v>
                </c:pt>
                <c:pt idx="3821">
                  <c:v>384.0</c:v>
                </c:pt>
                <c:pt idx="3822">
                  <c:v>384.0999755859375</c:v>
                </c:pt>
                <c:pt idx="3823">
                  <c:v>384.1999816894534</c:v>
                </c:pt>
                <c:pt idx="3824">
                  <c:v>384.2999877929687</c:v>
                </c:pt>
                <c:pt idx="3825">
                  <c:v>384.3999938964843</c:v>
                </c:pt>
                <c:pt idx="3826">
                  <c:v>384.5</c:v>
                </c:pt>
                <c:pt idx="3827">
                  <c:v>384.5999755859375</c:v>
                </c:pt>
                <c:pt idx="3828">
                  <c:v>384.6999816894534</c:v>
                </c:pt>
                <c:pt idx="3829">
                  <c:v>384.7999877929687</c:v>
                </c:pt>
                <c:pt idx="3830">
                  <c:v>384.8999938964843</c:v>
                </c:pt>
                <c:pt idx="3831">
                  <c:v>385.0</c:v>
                </c:pt>
                <c:pt idx="3832">
                  <c:v>385.0999755859375</c:v>
                </c:pt>
                <c:pt idx="3833">
                  <c:v>385.1999816894534</c:v>
                </c:pt>
                <c:pt idx="3834">
                  <c:v>385.2999877929687</c:v>
                </c:pt>
                <c:pt idx="3835">
                  <c:v>385.3999938964843</c:v>
                </c:pt>
                <c:pt idx="3836">
                  <c:v>385.5</c:v>
                </c:pt>
                <c:pt idx="3837">
                  <c:v>385.5999755859375</c:v>
                </c:pt>
                <c:pt idx="3838">
                  <c:v>385.6999816894534</c:v>
                </c:pt>
                <c:pt idx="3839">
                  <c:v>385.7999877929687</c:v>
                </c:pt>
                <c:pt idx="3840">
                  <c:v>385.8999938964843</c:v>
                </c:pt>
                <c:pt idx="3841">
                  <c:v>386.0</c:v>
                </c:pt>
                <c:pt idx="3842">
                  <c:v>386.0999755859375</c:v>
                </c:pt>
                <c:pt idx="3843">
                  <c:v>386.1999816894534</c:v>
                </c:pt>
                <c:pt idx="3844">
                  <c:v>386.2999877929687</c:v>
                </c:pt>
                <c:pt idx="3845">
                  <c:v>386.3999938964843</c:v>
                </c:pt>
                <c:pt idx="3846">
                  <c:v>386.5</c:v>
                </c:pt>
                <c:pt idx="3847">
                  <c:v>386.5999755859375</c:v>
                </c:pt>
                <c:pt idx="3848">
                  <c:v>386.6999816894534</c:v>
                </c:pt>
                <c:pt idx="3849">
                  <c:v>386.7999877929687</c:v>
                </c:pt>
                <c:pt idx="3850">
                  <c:v>386.8999938964843</c:v>
                </c:pt>
                <c:pt idx="3851">
                  <c:v>387.0</c:v>
                </c:pt>
                <c:pt idx="3852">
                  <c:v>387.0999755859375</c:v>
                </c:pt>
                <c:pt idx="3853">
                  <c:v>387.1999816894534</c:v>
                </c:pt>
                <c:pt idx="3854">
                  <c:v>387.2999877929687</c:v>
                </c:pt>
                <c:pt idx="3855">
                  <c:v>387.3999938964843</c:v>
                </c:pt>
                <c:pt idx="3856">
                  <c:v>387.5</c:v>
                </c:pt>
                <c:pt idx="3857">
                  <c:v>387.5999755859375</c:v>
                </c:pt>
                <c:pt idx="3858">
                  <c:v>387.6999816894534</c:v>
                </c:pt>
                <c:pt idx="3859">
                  <c:v>387.7999877929687</c:v>
                </c:pt>
                <c:pt idx="3860">
                  <c:v>387.8999938964843</c:v>
                </c:pt>
                <c:pt idx="3861">
                  <c:v>388.0</c:v>
                </c:pt>
                <c:pt idx="3862">
                  <c:v>388.0999755859375</c:v>
                </c:pt>
                <c:pt idx="3863">
                  <c:v>388.1999816894534</c:v>
                </c:pt>
                <c:pt idx="3864">
                  <c:v>388.2999877929687</c:v>
                </c:pt>
                <c:pt idx="3865">
                  <c:v>388.3999938964843</c:v>
                </c:pt>
                <c:pt idx="3866">
                  <c:v>388.5</c:v>
                </c:pt>
                <c:pt idx="3867">
                  <c:v>388.5999755859375</c:v>
                </c:pt>
                <c:pt idx="3868">
                  <c:v>388.6999816894534</c:v>
                </c:pt>
                <c:pt idx="3869">
                  <c:v>388.7999877929687</c:v>
                </c:pt>
                <c:pt idx="3870">
                  <c:v>388.8999938964843</c:v>
                </c:pt>
                <c:pt idx="3871">
                  <c:v>389.0</c:v>
                </c:pt>
                <c:pt idx="3872">
                  <c:v>389.0999755859375</c:v>
                </c:pt>
                <c:pt idx="3873">
                  <c:v>389.1999816894534</c:v>
                </c:pt>
                <c:pt idx="3874">
                  <c:v>389.2999877929687</c:v>
                </c:pt>
                <c:pt idx="3875">
                  <c:v>389.3999938964843</c:v>
                </c:pt>
                <c:pt idx="3876">
                  <c:v>389.5</c:v>
                </c:pt>
                <c:pt idx="3877">
                  <c:v>389.5999755859375</c:v>
                </c:pt>
                <c:pt idx="3878">
                  <c:v>389.6999816894534</c:v>
                </c:pt>
                <c:pt idx="3879">
                  <c:v>389.7999877929687</c:v>
                </c:pt>
                <c:pt idx="3880">
                  <c:v>389.8999938964843</c:v>
                </c:pt>
                <c:pt idx="3881">
                  <c:v>390.0</c:v>
                </c:pt>
                <c:pt idx="3882">
                  <c:v>390.0999755859375</c:v>
                </c:pt>
                <c:pt idx="3883">
                  <c:v>390.1999816894534</c:v>
                </c:pt>
                <c:pt idx="3884">
                  <c:v>390.2999877929687</c:v>
                </c:pt>
                <c:pt idx="3885">
                  <c:v>390.3999938964843</c:v>
                </c:pt>
                <c:pt idx="3886">
                  <c:v>390.5</c:v>
                </c:pt>
                <c:pt idx="3887">
                  <c:v>390.5999755859375</c:v>
                </c:pt>
                <c:pt idx="3888">
                  <c:v>390.6999816894534</c:v>
                </c:pt>
                <c:pt idx="3889">
                  <c:v>390.7999877929687</c:v>
                </c:pt>
                <c:pt idx="3890">
                  <c:v>390.8999938964843</c:v>
                </c:pt>
                <c:pt idx="3891">
                  <c:v>391.0</c:v>
                </c:pt>
                <c:pt idx="3892">
                  <c:v>391.0999755859375</c:v>
                </c:pt>
                <c:pt idx="3893">
                  <c:v>391.1999816894534</c:v>
                </c:pt>
                <c:pt idx="3894">
                  <c:v>391.2999877929687</c:v>
                </c:pt>
                <c:pt idx="3895">
                  <c:v>391.3999938964843</c:v>
                </c:pt>
                <c:pt idx="3896">
                  <c:v>391.5</c:v>
                </c:pt>
                <c:pt idx="3897">
                  <c:v>391.5999755859375</c:v>
                </c:pt>
                <c:pt idx="3898">
                  <c:v>391.6999816894534</c:v>
                </c:pt>
                <c:pt idx="3899">
                  <c:v>391.7999877929687</c:v>
                </c:pt>
                <c:pt idx="3900">
                  <c:v>391.8999938964843</c:v>
                </c:pt>
                <c:pt idx="3901">
                  <c:v>392.0</c:v>
                </c:pt>
                <c:pt idx="3902">
                  <c:v>392.0999755859375</c:v>
                </c:pt>
                <c:pt idx="3903">
                  <c:v>392.1999816894534</c:v>
                </c:pt>
                <c:pt idx="3904">
                  <c:v>392.2999877929687</c:v>
                </c:pt>
                <c:pt idx="3905">
                  <c:v>392.3999938964843</c:v>
                </c:pt>
                <c:pt idx="3906">
                  <c:v>392.5</c:v>
                </c:pt>
                <c:pt idx="3907">
                  <c:v>392.5999755859375</c:v>
                </c:pt>
                <c:pt idx="3908">
                  <c:v>392.6999816894534</c:v>
                </c:pt>
                <c:pt idx="3909">
                  <c:v>392.7999877929687</c:v>
                </c:pt>
                <c:pt idx="3910">
                  <c:v>392.8999938964843</c:v>
                </c:pt>
                <c:pt idx="3911">
                  <c:v>393.0</c:v>
                </c:pt>
                <c:pt idx="3912">
                  <c:v>393.0999755859375</c:v>
                </c:pt>
                <c:pt idx="3913">
                  <c:v>393.1999816894534</c:v>
                </c:pt>
                <c:pt idx="3914">
                  <c:v>393.2999877929687</c:v>
                </c:pt>
                <c:pt idx="3915">
                  <c:v>393.3999938964843</c:v>
                </c:pt>
                <c:pt idx="3916">
                  <c:v>393.5</c:v>
                </c:pt>
                <c:pt idx="3917">
                  <c:v>393.5999755859375</c:v>
                </c:pt>
                <c:pt idx="3918">
                  <c:v>393.6999816894534</c:v>
                </c:pt>
                <c:pt idx="3919">
                  <c:v>393.7999877929687</c:v>
                </c:pt>
                <c:pt idx="3920">
                  <c:v>393.8999938964843</c:v>
                </c:pt>
                <c:pt idx="3921">
                  <c:v>394.0</c:v>
                </c:pt>
                <c:pt idx="3922">
                  <c:v>394.0999755859375</c:v>
                </c:pt>
                <c:pt idx="3923">
                  <c:v>394.1999816894534</c:v>
                </c:pt>
                <c:pt idx="3924">
                  <c:v>394.2999877929687</c:v>
                </c:pt>
                <c:pt idx="3925">
                  <c:v>394.3999938964843</c:v>
                </c:pt>
                <c:pt idx="3926">
                  <c:v>394.5</c:v>
                </c:pt>
                <c:pt idx="3927">
                  <c:v>394.5999755859375</c:v>
                </c:pt>
                <c:pt idx="3928">
                  <c:v>394.6999816894534</c:v>
                </c:pt>
                <c:pt idx="3929">
                  <c:v>394.7999877929687</c:v>
                </c:pt>
                <c:pt idx="3930">
                  <c:v>394.8999938964843</c:v>
                </c:pt>
                <c:pt idx="3931">
                  <c:v>395.0</c:v>
                </c:pt>
                <c:pt idx="3932">
                  <c:v>395.0999755859375</c:v>
                </c:pt>
                <c:pt idx="3933">
                  <c:v>395.1999816894534</c:v>
                </c:pt>
                <c:pt idx="3934">
                  <c:v>395.2999877929687</c:v>
                </c:pt>
                <c:pt idx="3935">
                  <c:v>395.3999938964843</c:v>
                </c:pt>
                <c:pt idx="3936">
                  <c:v>395.5</c:v>
                </c:pt>
                <c:pt idx="3937">
                  <c:v>395.5999755859375</c:v>
                </c:pt>
                <c:pt idx="3938">
                  <c:v>395.6999816894534</c:v>
                </c:pt>
                <c:pt idx="3939">
                  <c:v>395.7999877929687</c:v>
                </c:pt>
                <c:pt idx="3940">
                  <c:v>395.8999938964843</c:v>
                </c:pt>
                <c:pt idx="3941">
                  <c:v>396.0</c:v>
                </c:pt>
                <c:pt idx="3942">
                  <c:v>396.0999755859375</c:v>
                </c:pt>
                <c:pt idx="3943">
                  <c:v>396.1999816894534</c:v>
                </c:pt>
                <c:pt idx="3944">
                  <c:v>396.2999877929687</c:v>
                </c:pt>
                <c:pt idx="3945">
                  <c:v>396.3999938964843</c:v>
                </c:pt>
                <c:pt idx="3946">
                  <c:v>396.5</c:v>
                </c:pt>
                <c:pt idx="3947">
                  <c:v>396.5999755859375</c:v>
                </c:pt>
                <c:pt idx="3948">
                  <c:v>396.6999816894534</c:v>
                </c:pt>
                <c:pt idx="3949">
                  <c:v>396.7999877929687</c:v>
                </c:pt>
                <c:pt idx="3950">
                  <c:v>396.8999938964843</c:v>
                </c:pt>
                <c:pt idx="3951">
                  <c:v>397.0</c:v>
                </c:pt>
                <c:pt idx="3952">
                  <c:v>397.0999755859375</c:v>
                </c:pt>
                <c:pt idx="3953">
                  <c:v>397.1999816894534</c:v>
                </c:pt>
                <c:pt idx="3954">
                  <c:v>397.2999877929687</c:v>
                </c:pt>
                <c:pt idx="3955">
                  <c:v>397.3999938964843</c:v>
                </c:pt>
                <c:pt idx="3956">
                  <c:v>397.5</c:v>
                </c:pt>
                <c:pt idx="3957">
                  <c:v>397.5999755859375</c:v>
                </c:pt>
                <c:pt idx="3958">
                  <c:v>397.6999816894534</c:v>
                </c:pt>
                <c:pt idx="3959">
                  <c:v>397.7999877929687</c:v>
                </c:pt>
                <c:pt idx="3960">
                  <c:v>397.8999938964843</c:v>
                </c:pt>
                <c:pt idx="3961">
                  <c:v>398.0</c:v>
                </c:pt>
                <c:pt idx="3962">
                  <c:v>398.0999755859375</c:v>
                </c:pt>
                <c:pt idx="3963">
                  <c:v>398.1999816894534</c:v>
                </c:pt>
                <c:pt idx="3964">
                  <c:v>398.2999877929687</c:v>
                </c:pt>
                <c:pt idx="3965">
                  <c:v>398.3999938964843</c:v>
                </c:pt>
                <c:pt idx="3966">
                  <c:v>398.5</c:v>
                </c:pt>
                <c:pt idx="3967">
                  <c:v>398.5999755859375</c:v>
                </c:pt>
                <c:pt idx="3968">
                  <c:v>398.6999816894534</c:v>
                </c:pt>
                <c:pt idx="3969">
                  <c:v>398.7999877929687</c:v>
                </c:pt>
                <c:pt idx="3970">
                  <c:v>398.8999938964843</c:v>
                </c:pt>
                <c:pt idx="3971">
                  <c:v>399.0</c:v>
                </c:pt>
                <c:pt idx="3972">
                  <c:v>399.0999755859375</c:v>
                </c:pt>
                <c:pt idx="3973">
                  <c:v>399.1999816894534</c:v>
                </c:pt>
                <c:pt idx="3974">
                  <c:v>399.2999877929687</c:v>
                </c:pt>
                <c:pt idx="3975">
                  <c:v>399.3999938964843</c:v>
                </c:pt>
                <c:pt idx="3976">
                  <c:v>399.5</c:v>
                </c:pt>
                <c:pt idx="3977">
                  <c:v>399.5999755859375</c:v>
                </c:pt>
                <c:pt idx="3978">
                  <c:v>399.6999816894534</c:v>
                </c:pt>
                <c:pt idx="3979">
                  <c:v>399.7999877929687</c:v>
                </c:pt>
                <c:pt idx="3980">
                  <c:v>399.8999938964843</c:v>
                </c:pt>
                <c:pt idx="3981">
                  <c:v>400.0</c:v>
                </c:pt>
                <c:pt idx="3982">
                  <c:v>400.0999755859375</c:v>
                </c:pt>
                <c:pt idx="3983">
                  <c:v>400.1999816894534</c:v>
                </c:pt>
                <c:pt idx="3984">
                  <c:v>400.2999877929687</c:v>
                </c:pt>
                <c:pt idx="3985">
                  <c:v>400.3999938964843</c:v>
                </c:pt>
                <c:pt idx="3986">
                  <c:v>400.5</c:v>
                </c:pt>
                <c:pt idx="3987">
                  <c:v>400.5999755859375</c:v>
                </c:pt>
                <c:pt idx="3988">
                  <c:v>400.6999816894534</c:v>
                </c:pt>
                <c:pt idx="3989">
                  <c:v>400.7999877929687</c:v>
                </c:pt>
                <c:pt idx="3990">
                  <c:v>400.8999938964843</c:v>
                </c:pt>
                <c:pt idx="3991">
                  <c:v>401.0</c:v>
                </c:pt>
                <c:pt idx="3992">
                  <c:v>401.0999755859375</c:v>
                </c:pt>
                <c:pt idx="3993">
                  <c:v>401.1999816894534</c:v>
                </c:pt>
                <c:pt idx="3994">
                  <c:v>401.2999877929687</c:v>
                </c:pt>
                <c:pt idx="3995">
                  <c:v>401.3999938964843</c:v>
                </c:pt>
              </c:numCache>
            </c:numRef>
          </c:xVal>
          <c:yVal>
            <c:numRef>
              <c:f>Sheet1!$T$2:$T$3997</c:f>
              <c:numCache>
                <c:formatCode>General</c:formatCode>
                <c:ptCount val="3996"/>
                <c:pt idx="0">
                  <c:v>0.556614495595243</c:v>
                </c:pt>
                <c:pt idx="1">
                  <c:v>0.585834225364458</c:v>
                </c:pt>
                <c:pt idx="2">
                  <c:v>0.615045148743369</c:v>
                </c:pt>
                <c:pt idx="3">
                  <c:v>0.64424948828021</c:v>
                </c:pt>
                <c:pt idx="4">
                  <c:v>0.673445011142431</c:v>
                </c:pt>
                <c:pt idx="5">
                  <c:v>0.702632824101931</c:v>
                </c:pt>
                <c:pt idx="6">
                  <c:v>0.731814033837443</c:v>
                </c:pt>
                <c:pt idx="7">
                  <c:v>0.760986407715191</c:v>
                </c:pt>
                <c:pt idx="8">
                  <c:v>0.79015216509763</c:v>
                </c:pt>
                <c:pt idx="9">
                  <c:v>0.819309074597995</c:v>
                </c:pt>
                <c:pt idx="10">
                  <c:v>0.848458243274951</c:v>
                </c:pt>
                <c:pt idx="11">
                  <c:v>0.877600775967938</c:v>
                </c:pt>
                <c:pt idx="12">
                  <c:v>0.906734443057093</c:v>
                </c:pt>
                <c:pt idx="13">
                  <c:v>0.935861461026124</c:v>
                </c:pt>
                <c:pt idx="14">
                  <c:v>0.964979601438154</c:v>
                </c:pt>
                <c:pt idx="15">
                  <c:v>0.994089969245869</c:v>
                </c:pt>
                <c:pt idx="16">
                  <c:v>1.02319366810141</c:v>
                </c:pt>
                <c:pt idx="17">
                  <c:v>1.052288471395822</c:v>
                </c:pt>
                <c:pt idx="18">
                  <c:v>1.081376592628194</c:v>
                </c:pt>
                <c:pt idx="19">
                  <c:v>1.11045580630799</c:v>
                </c:pt>
                <c:pt idx="20">
                  <c:v>1.13952721588663</c:v>
                </c:pt>
                <c:pt idx="21">
                  <c:v>1.16859192362269</c:v>
                </c:pt>
                <c:pt idx="22">
                  <c:v>1.197647705334698</c:v>
                </c:pt>
                <c:pt idx="23">
                  <c:v>1.226696771766415</c:v>
                </c:pt>
                <c:pt idx="24">
                  <c:v>1.255736900380174</c:v>
                </c:pt>
                <c:pt idx="25">
                  <c:v>1.284769193096282</c:v>
                </c:pt>
                <c:pt idx="26">
                  <c:v>1.313794750637327</c:v>
                </c:pt>
                <c:pt idx="27">
                  <c:v>1.34281135223791</c:v>
                </c:pt>
                <c:pt idx="28">
                  <c:v>1.371821205378692</c:v>
                </c:pt>
                <c:pt idx="29">
                  <c:v>1.400822090488346</c:v>
                </c:pt>
                <c:pt idx="30">
                  <c:v>1.429815107981823</c:v>
                </c:pt>
                <c:pt idx="31">
                  <c:v>1.458801357071516</c:v>
                </c:pt>
                <c:pt idx="32">
                  <c:v>1.487778619479192</c:v>
                </c:pt>
                <c:pt idx="33">
                  <c:v>1.516749099814472</c:v>
                </c:pt>
                <c:pt idx="34">
                  <c:v>1.54571058158899</c:v>
                </c:pt>
                <c:pt idx="35">
                  <c:v>1.574664163667977</c:v>
                </c:pt>
                <c:pt idx="36">
                  <c:v>1.603610943707225</c:v>
                </c:pt>
                <c:pt idx="37">
                  <c:v>1.632548706888915</c:v>
                </c:pt>
                <c:pt idx="38">
                  <c:v>1.661479654614202</c:v>
                </c:pt>
                <c:pt idx="39">
                  <c:v>1.690401573265112</c:v>
                </c:pt>
                <c:pt idx="40">
                  <c:v>1.719315560179372</c:v>
                </c:pt>
                <c:pt idx="41">
                  <c:v>1.748222711480375</c:v>
                </c:pt>
                <c:pt idx="42">
                  <c:v>1.777120815146875</c:v>
                </c:pt>
                <c:pt idx="43">
                  <c:v>1.806012069487297</c:v>
                </c:pt>
                <c:pt idx="44">
                  <c:v>1.834894263998078</c:v>
                </c:pt>
                <c:pt idx="45">
                  <c:v>1.863768494462118</c:v>
                </c:pt>
                <c:pt idx="46">
                  <c:v>1.892635855441831</c:v>
                </c:pt>
                <c:pt idx="47">
                  <c:v>1.921494138114614</c:v>
                </c:pt>
                <c:pt idx="48">
                  <c:v>1.950345537752582</c:v>
                </c:pt>
                <c:pt idx="49">
                  <c:v>1.979187846740377</c:v>
                </c:pt>
                <c:pt idx="50">
                  <c:v>2.008022159315009</c:v>
                </c:pt>
                <c:pt idx="51">
                  <c:v>2.036849568488063</c:v>
                </c:pt>
                <c:pt idx="52">
                  <c:v>2.06566786843705</c:v>
                </c:pt>
                <c:pt idx="53">
                  <c:v>2.09447925133031</c:v>
                </c:pt>
                <c:pt idx="54">
                  <c:v>2.123281512604756</c:v>
                </c:pt>
                <c:pt idx="55">
                  <c:v>2.152075744941935</c:v>
                </c:pt>
                <c:pt idx="56">
                  <c:v>2.180863039792798</c:v>
                </c:pt>
                <c:pt idx="57">
                  <c:v>2.209641194386959</c:v>
                </c:pt>
                <c:pt idx="58">
                  <c:v>2.238412397826743</c:v>
                </c:pt>
                <c:pt idx="59">
                  <c:v>2.267174448558534</c:v>
                </c:pt>
                <c:pt idx="60">
                  <c:v>2.295928437704604</c:v>
                </c:pt>
                <c:pt idx="61">
                  <c:v>2.324675455151673</c:v>
                </c:pt>
                <c:pt idx="62">
                  <c:v>2.353413301202488</c:v>
                </c:pt>
                <c:pt idx="63">
                  <c:v>2.382144161967298</c:v>
                </c:pt>
                <c:pt idx="64">
                  <c:v>2.410865838848758</c:v>
                </c:pt>
                <c:pt idx="65">
                  <c:v>2.439579421407119</c:v>
                </c:pt>
                <c:pt idx="66">
                  <c:v>2.468285997961993</c:v>
                </c:pt>
                <c:pt idx="67">
                  <c:v>2.496983371850119</c:v>
                </c:pt>
                <c:pt idx="68">
                  <c:v>2.52567372595954</c:v>
                </c:pt>
                <c:pt idx="69">
                  <c:v>2.554354864853651</c:v>
                </c:pt>
                <c:pt idx="70">
                  <c:v>2.583027876520681</c:v>
                </c:pt>
                <c:pt idx="71">
                  <c:v>2.611693847703219</c:v>
                </c:pt>
                <c:pt idx="72">
                  <c:v>2.640350584808404</c:v>
                </c:pt>
                <c:pt idx="73">
                  <c:v>2.669000267596424</c:v>
                </c:pt>
                <c:pt idx="74">
                  <c:v>2.697640703706107</c:v>
                </c:pt>
                <c:pt idx="75">
                  <c:v>2.726272979547393</c:v>
                </c:pt>
                <c:pt idx="76">
                  <c:v>2.754898180279537</c:v>
                </c:pt>
                <c:pt idx="77">
                  <c:v>2.78351411539268</c:v>
                </c:pt>
                <c:pt idx="78">
                  <c:v>2.81212296150654</c:v>
                </c:pt>
                <c:pt idx="79">
                  <c:v>2.840722529348004</c:v>
                </c:pt>
                <c:pt idx="80">
                  <c:v>2.869313903742413</c:v>
                </c:pt>
                <c:pt idx="81">
                  <c:v>2.897898168259364</c:v>
                </c:pt>
                <c:pt idx="82">
                  <c:v>2.926473135563697</c:v>
                </c:pt>
                <c:pt idx="83">
                  <c:v>2.955040979388674</c:v>
                </c:pt>
                <c:pt idx="84">
                  <c:v>2.983599513293873</c:v>
                </c:pt>
                <c:pt idx="85">
                  <c:v>3.012149820519828</c:v>
                </c:pt>
                <c:pt idx="86">
                  <c:v>3.040692983046445</c:v>
                </c:pt>
                <c:pt idx="87">
                  <c:v>3.069226816574242</c:v>
                </c:pt>
                <c:pt idx="88">
                  <c:v>3.097753491410674</c:v>
                </c:pt>
                <c:pt idx="89">
                  <c:v>3.126270824503498</c:v>
                </c:pt>
                <c:pt idx="90">
                  <c:v>3.154779897496834</c:v>
                </c:pt>
                <c:pt idx="91">
                  <c:v>3.183281790769051</c:v>
                </c:pt>
                <c:pt idx="92">
                  <c:v>3.211774323142571</c:v>
                </c:pt>
                <c:pt idx="93">
                  <c:v>3.240259661747144</c:v>
                </c:pt>
                <c:pt idx="94">
                  <c:v>3.268735626657532</c:v>
                </c:pt>
                <c:pt idx="95">
                  <c:v>3.297203297915051</c:v>
                </c:pt>
                <c:pt idx="96">
                  <c:v>3.325663754290151</c:v>
                </c:pt>
                <c:pt idx="97">
                  <c:v>3.35411481773994</c:v>
                </c:pt>
                <c:pt idx="98">
                  <c:v>3.382558652203659</c:v>
                </c:pt>
                <c:pt idx="99">
                  <c:v>3.410993080895894</c:v>
                </c:pt>
                <c:pt idx="100">
                  <c:v>3.439419182248749</c:v>
                </c:pt>
                <c:pt idx="101">
                  <c:v>3.467838033418337</c:v>
                </c:pt>
                <c:pt idx="102">
                  <c:v>3.496247459632678</c:v>
                </c:pt>
                <c:pt idx="103">
                  <c:v>3.524649621998646</c:v>
                </c:pt>
                <c:pt idx="104">
                  <c:v>3.553042346488593</c:v>
                </c:pt>
                <c:pt idx="105">
                  <c:v>3.581426709924597</c:v>
                </c:pt>
                <c:pt idx="106">
                  <c:v>3.60980378784748</c:v>
                </c:pt>
                <c:pt idx="107">
                  <c:v>3.638171408527585</c:v>
                </c:pt>
                <c:pt idx="108">
                  <c:v>3.666531729489855</c:v>
                </c:pt>
                <c:pt idx="109">
                  <c:v>3.694882580272123</c:v>
                </c:pt>
                <c:pt idx="110">
                  <c:v>3.723225036073733</c:v>
                </c:pt>
                <c:pt idx="111">
                  <c:v>3.751560170807513</c:v>
                </c:pt>
                <c:pt idx="112">
                  <c:v>3.779885815916275</c:v>
                </c:pt>
                <c:pt idx="113">
                  <c:v>3.808204125694873</c:v>
                </c:pt>
                <c:pt idx="114">
                  <c:v>3.836512932858619</c:v>
                </c:pt>
                <c:pt idx="115">
                  <c:v>3.86481331097722</c:v>
                </c:pt>
                <c:pt idx="116">
                  <c:v>3.893106332328564</c:v>
                </c:pt>
                <c:pt idx="117">
                  <c:v>3.92138983154048</c:v>
                </c:pt>
                <c:pt idx="118">
                  <c:v>3.949665959664296</c:v>
                </c:pt>
                <c:pt idx="119">
                  <c:v>3.97793255260538</c:v>
                </c:pt>
                <c:pt idx="120">
                  <c:v>4.00619068229684</c:v>
                </c:pt>
                <c:pt idx="121">
                  <c:v>4.03444141937468</c:v>
                </c:pt>
                <c:pt idx="122">
                  <c:v>4.062682601664335</c:v>
                </c:pt>
                <c:pt idx="123">
                  <c:v>4.090916376960125</c:v>
                </c:pt>
                <c:pt idx="124">
                  <c:v>4.119140584370085</c:v>
                </c:pt>
                <c:pt idx="125">
                  <c:v>4.147356294183764</c:v>
                </c:pt>
                <c:pt idx="126">
                  <c:v>4.175564575388286</c:v>
                </c:pt>
                <c:pt idx="127">
                  <c:v>4.20376326901936</c:v>
                </c:pt>
                <c:pt idx="128">
                  <c:v>4.231954519600738</c:v>
                </c:pt>
                <c:pt idx="129">
                  <c:v>4.260136169455791</c:v>
                </c:pt>
                <c:pt idx="130">
                  <c:v>4.28830928722354</c:v>
                </c:pt>
                <c:pt idx="131">
                  <c:v>4.316474940235191</c:v>
                </c:pt>
                <c:pt idx="132">
                  <c:v>4.34463097274943</c:v>
                </c:pt>
                <c:pt idx="133">
                  <c:v>4.372779526504019</c:v>
                </c:pt>
                <c:pt idx="134">
                  <c:v>4.40091844767967</c:v>
                </c:pt>
                <c:pt idx="135">
                  <c:v>4.429048802352236</c:v>
                </c:pt>
                <c:pt idx="136">
                  <c:v>4.45717165620503</c:v>
                </c:pt>
                <c:pt idx="137">
                  <c:v>4.485284856747768</c:v>
                </c:pt>
                <c:pt idx="138">
                  <c:v>4.513390541938394</c:v>
                </c:pt>
                <c:pt idx="139">
                  <c:v>4.541486560585466</c:v>
                </c:pt>
                <c:pt idx="140">
                  <c:v>4.569573978022912</c:v>
                </c:pt>
                <c:pt idx="141">
                  <c:v>4.597653858266661</c:v>
                </c:pt>
                <c:pt idx="142">
                  <c:v>4.625724052077441</c:v>
                </c:pt>
                <c:pt idx="143">
                  <c:v>4.653786694104441</c:v>
                </c:pt>
                <c:pt idx="144">
                  <c:v>4.681839636412436</c:v>
                </c:pt>
                <c:pt idx="145">
                  <c:v>4.709883942666392</c:v>
                </c:pt>
                <c:pt idx="146">
                  <c:v>4.737920675207907</c:v>
                </c:pt>
                <c:pt idx="147">
                  <c:v>4.765947688061747</c:v>
                </c:pt>
                <c:pt idx="148">
                  <c:v>4.793967112554707</c:v>
                </c:pt>
                <c:pt idx="149">
                  <c:v>4.82197680402081</c:v>
                </c:pt>
                <c:pt idx="150">
                  <c:v>4.849977824449125</c:v>
                </c:pt>
                <c:pt idx="151">
                  <c:v>4.877971234499938</c:v>
                </c:pt>
                <c:pt idx="152">
                  <c:v>4.90595489147508</c:v>
                </c:pt>
                <c:pt idx="153">
                  <c:v>4.933930923365343</c:v>
                </c:pt>
                <c:pt idx="154">
                  <c:v>4.96189718878704</c:v>
                </c:pt>
                <c:pt idx="155">
                  <c:v>4.989854748046354</c:v>
                </c:pt>
                <c:pt idx="156">
                  <c:v>5.017804660115287</c:v>
                </c:pt>
                <c:pt idx="157">
                  <c:v>5.04574478558584</c:v>
                </c:pt>
                <c:pt idx="158">
                  <c:v>5.073677249099066</c:v>
                </c:pt>
                <c:pt idx="159">
                  <c:v>5.101599912566704</c:v>
                </c:pt>
                <c:pt idx="160">
                  <c:v>5.129513834605063</c:v>
                </c:pt>
                <c:pt idx="161">
                  <c:v>5.15742007249084</c:v>
                </c:pt>
                <c:pt idx="162">
                  <c:v>5.185316490119308</c:v>
                </c:pt>
                <c:pt idx="163">
                  <c:v>5.213205208768096</c:v>
                </c:pt>
                <c:pt idx="164">
                  <c:v>5.24108409449319</c:v>
                </c:pt>
                <c:pt idx="165">
                  <c:v>5.26895420458277</c:v>
                </c:pt>
                <c:pt idx="166">
                  <c:v>5.296816593675366</c:v>
                </c:pt>
                <c:pt idx="167">
                  <c:v>5.324669129000393</c:v>
                </c:pt>
                <c:pt idx="168">
                  <c:v>5.352513928476878</c:v>
                </c:pt>
                <c:pt idx="169">
                  <c:v>5.380348860665806</c:v>
                </c:pt>
                <c:pt idx="170">
                  <c:v>5.408174980802485</c:v>
                </c:pt>
                <c:pt idx="171">
                  <c:v>5.435993342772392</c:v>
                </c:pt>
                <c:pt idx="172">
                  <c:v>5.463801817137845</c:v>
                </c:pt>
                <c:pt idx="173">
                  <c:v>5.491602518430204</c:v>
                </c:pt>
                <c:pt idx="174">
                  <c:v>5.519393318548735</c:v>
                </c:pt>
                <c:pt idx="175">
                  <c:v>5.547175271021201</c:v>
                </c:pt>
                <c:pt idx="176">
                  <c:v>5.574949428020085</c:v>
                </c:pt>
                <c:pt idx="177">
                  <c:v>5.602713663454109</c:v>
                </c:pt>
                <c:pt idx="178">
                  <c:v>5.630470088453322</c:v>
                </c:pt>
                <c:pt idx="179">
                  <c:v>5.658216578268817</c:v>
                </c:pt>
                <c:pt idx="180">
                  <c:v>5.685954184713968</c:v>
                </c:pt>
                <c:pt idx="181">
                  <c:v>5.71368395824137</c:v>
                </c:pt>
                <c:pt idx="182">
                  <c:v>5.741403776119727</c:v>
                </c:pt>
                <c:pt idx="183">
                  <c:v>5.769115746064088</c:v>
                </c:pt>
                <c:pt idx="184">
                  <c:v>5.796817746690968</c:v>
                </c:pt>
                <c:pt idx="185">
                  <c:v>5.824510828092437</c:v>
                </c:pt>
                <c:pt idx="186">
                  <c:v>5.852196038994363</c:v>
                </c:pt>
                <c:pt idx="187">
                  <c:v>5.879871260039009</c:v>
                </c:pt>
                <c:pt idx="188">
                  <c:v>5.907538595512704</c:v>
                </c:pt>
                <c:pt idx="189">
                  <c:v>5.935195927410988</c:v>
                </c:pt>
                <c:pt idx="190">
                  <c:v>5.962844304097779</c:v>
                </c:pt>
                <c:pt idx="191">
                  <c:v>5.990484772565233</c:v>
                </c:pt>
                <c:pt idx="192">
                  <c:v>6.018115216842885</c:v>
                </c:pt>
                <c:pt idx="193">
                  <c:v>6.045737737774536</c:v>
                </c:pt>
                <c:pt idx="194">
                  <c:v>6.073350220748448</c:v>
                </c:pt>
                <c:pt idx="195">
                  <c:v>6.100953713012338</c:v>
                </c:pt>
                <c:pt idx="196">
                  <c:v>6.128549259791657</c:v>
                </c:pt>
                <c:pt idx="197">
                  <c:v>6.15613474808186</c:v>
                </c:pt>
                <c:pt idx="198">
                  <c:v>6.183712275280924</c:v>
                </c:pt>
                <c:pt idx="199">
                  <c:v>6.211279730194243</c:v>
                </c:pt>
                <c:pt idx="200">
                  <c:v>6.238838157719805</c:v>
                </c:pt>
                <c:pt idx="201">
                  <c:v>6.2663886013732</c:v>
                </c:pt>
                <c:pt idx="202">
                  <c:v>6.293928952011409</c:v>
                </c:pt>
                <c:pt idx="203">
                  <c:v>6.32146130356418</c:v>
                </c:pt>
                <c:pt idx="204">
                  <c:v>6.348983548258999</c:v>
                </c:pt>
                <c:pt idx="205">
                  <c:v>6.376496729246865</c:v>
                </c:pt>
                <c:pt idx="206">
                  <c:v>6.404001888290823</c:v>
                </c:pt>
                <c:pt idx="207">
                  <c:v>6.431496919678338</c:v>
                </c:pt>
                <c:pt idx="208">
                  <c:v>6.458983913857125</c:v>
                </c:pt>
                <c:pt idx="209">
                  <c:v>6.486460766490757</c:v>
                </c:pt>
                <c:pt idx="210">
                  <c:v>6.51392851897636</c:v>
                </c:pt>
                <c:pt idx="211">
                  <c:v>6.541388211317603</c:v>
                </c:pt>
                <c:pt idx="212">
                  <c:v>6.568837741246391</c:v>
                </c:pt>
                <c:pt idx="213">
                  <c:v>6.59627919571464</c:v>
                </c:pt>
                <c:pt idx="214">
                  <c:v>6.623710473835936</c:v>
                </c:pt>
                <c:pt idx="215">
                  <c:v>6.65113261524673</c:v>
                </c:pt>
                <c:pt idx="216">
                  <c:v>6.678546658184397</c:v>
                </c:pt>
                <c:pt idx="217">
                  <c:v>6.705950503839328</c:v>
                </c:pt>
                <c:pt idx="218">
                  <c:v>6.733346235653736</c:v>
                </c:pt>
                <c:pt idx="219">
                  <c:v>6.760731756205339</c:v>
                </c:pt>
                <c:pt idx="220">
                  <c:v>6.788108103362963</c:v>
                </c:pt>
                <c:pt idx="221">
                  <c:v>6.815476313590802</c:v>
                </c:pt>
                <c:pt idx="222">
                  <c:v>6.842834291551797</c:v>
                </c:pt>
                <c:pt idx="223">
                  <c:v>6.870184117164579</c:v>
                </c:pt>
                <c:pt idx="224">
                  <c:v>6.897523696485055</c:v>
                </c:pt>
                <c:pt idx="225">
                  <c:v>6.924854065607527</c:v>
                </c:pt>
                <c:pt idx="226">
                  <c:v>6.952175217229168</c:v>
                </c:pt>
                <c:pt idx="227">
                  <c:v>6.97948922735821</c:v>
                </c:pt>
                <c:pt idx="228">
                  <c:v>7.006791921045832</c:v>
                </c:pt>
                <c:pt idx="229">
                  <c:v>7.034085375021945</c:v>
                </c:pt>
                <c:pt idx="230">
                  <c:v>7.061369581893305</c:v>
                </c:pt>
                <c:pt idx="231">
                  <c:v>7.088644534261886</c:v>
                </c:pt>
                <c:pt idx="232">
                  <c:v>7.11591230461025</c:v>
                </c:pt>
                <c:pt idx="233">
                  <c:v>7.143168725052817</c:v>
                </c:pt>
                <c:pt idx="234">
                  <c:v>7.170415868769561</c:v>
                </c:pt>
                <c:pt idx="235">
                  <c:v>7.197653728343533</c:v>
                </c:pt>
                <c:pt idx="236">
                  <c:v>7.224882296353021</c:v>
                </c:pt>
                <c:pt idx="237">
                  <c:v>7.252103641713776</c:v>
                </c:pt>
                <c:pt idx="238">
                  <c:v>7.27931360360001</c:v>
                </c:pt>
                <c:pt idx="239">
                  <c:v>7.306514251627764</c:v>
                </c:pt>
                <c:pt idx="240">
                  <c:v>7.333705578356475</c:v>
                </c:pt>
                <c:pt idx="241">
                  <c:v>7.360887576340851</c:v>
                </c:pt>
                <c:pt idx="242">
                  <c:v>7.388062310915748</c:v>
                </c:pt>
                <c:pt idx="243">
                  <c:v>7.41522562834363</c:v>
                </c:pt>
                <c:pt idx="244">
                  <c:v>7.442379594662536</c:v>
                </c:pt>
                <c:pt idx="245">
                  <c:v>7.469524202408381</c:v>
                </c:pt>
                <c:pt idx="246">
                  <c:v>7.4966594441124</c:v>
                </c:pt>
                <c:pt idx="247">
                  <c:v>7.52378738151442</c:v>
                </c:pt>
                <c:pt idx="248">
                  <c:v>7.550903867993713</c:v>
                </c:pt>
                <c:pt idx="249">
                  <c:v>7.578010965996198</c:v>
                </c:pt>
                <c:pt idx="250">
                  <c:v>7.605108668034377</c:v>
                </c:pt>
                <c:pt idx="251">
                  <c:v>7.632196966616097</c:v>
                </c:pt>
                <c:pt idx="252">
                  <c:v>7.659277919872016</c:v>
                </c:pt>
                <c:pt idx="253">
                  <c:v>7.686347388326821</c:v>
                </c:pt>
                <c:pt idx="254">
                  <c:v>7.713407430820148</c:v>
                </c:pt>
                <c:pt idx="255">
                  <c:v>7.740458039841202</c:v>
                </c:pt>
                <c:pt idx="256">
                  <c:v>7.767499207874541</c:v>
                </c:pt>
                <c:pt idx="257">
                  <c:v>7.794532989304979</c:v>
                </c:pt>
                <c:pt idx="258">
                  <c:v>7.821555251906536</c:v>
                </c:pt>
                <c:pt idx="259">
                  <c:v>7.848568050927357</c:v>
                </c:pt>
                <c:pt idx="260">
                  <c:v>7.875571378832595</c:v>
                </c:pt>
                <c:pt idx="261">
                  <c:v>7.902565228082794</c:v>
                </c:pt>
                <c:pt idx="262">
                  <c:v>7.929551649546686</c:v>
                </c:pt>
                <c:pt idx="263">
                  <c:v>7.956526518125238</c:v>
                </c:pt>
                <c:pt idx="264">
                  <c:v>7.98349188540198</c:v>
                </c:pt>
                <c:pt idx="265">
                  <c:v>8.010447743818914</c:v>
                </c:pt>
                <c:pt idx="266">
                  <c:v>8.037394085813441</c:v>
                </c:pt>
                <c:pt idx="267">
                  <c:v>8.064332958602307</c:v>
                </c:pt>
                <c:pt idx="268">
                  <c:v>8.091260244318271</c:v>
                </c:pt>
                <c:pt idx="269">
                  <c:v>8.118177990895793</c:v>
                </c:pt>
                <c:pt idx="270">
                  <c:v>8.145086190753847</c:v>
                </c:pt>
                <c:pt idx="271">
                  <c:v>8.17198483630679</c:v>
                </c:pt>
                <c:pt idx="272">
                  <c:v>8.198875971105</c:v>
                </c:pt>
                <c:pt idx="273">
                  <c:v>8.225755484542098</c:v>
                </c:pt>
                <c:pt idx="274">
                  <c:v>8.2526254208891</c:v>
                </c:pt>
                <c:pt idx="275">
                  <c:v>8.279485772542026</c:v>
                </c:pt>
                <c:pt idx="276">
                  <c:v>8.30633653189235</c:v>
                </c:pt>
                <c:pt idx="277">
                  <c:v>8.3331797388097</c:v>
                </c:pt>
                <c:pt idx="278">
                  <c:v>8.360011289977573</c:v>
                </c:pt>
                <c:pt idx="279">
                  <c:v>8.38683322598923</c:v>
                </c:pt>
                <c:pt idx="280">
                  <c:v>8.41364553921784</c:v>
                </c:pt>
                <c:pt idx="281">
                  <c:v>8.440448222032055</c:v>
                </c:pt>
                <c:pt idx="282">
                  <c:v>8.467243310606374</c:v>
                </c:pt>
                <c:pt idx="283">
                  <c:v>8.494026708943344</c:v>
                </c:pt>
                <c:pt idx="284">
                  <c:v>8.520800453944</c:v>
                </c:pt>
                <c:pt idx="285">
                  <c:v>8.547564537958807</c:v>
                </c:pt>
                <c:pt idx="286">
                  <c:v>8.574318953333711</c:v>
                </c:pt>
                <c:pt idx="287">
                  <c:v>8.601065732533563</c:v>
                </c:pt>
                <c:pt idx="288">
                  <c:v>8.627800786909255</c:v>
                </c:pt>
                <c:pt idx="289">
                  <c:v>8.654526149655123</c:v>
                </c:pt>
                <c:pt idx="290">
                  <c:v>8.681241813099037</c:v>
                </c:pt>
                <c:pt idx="291">
                  <c:v>8.707947769564333</c:v>
                </c:pt>
                <c:pt idx="292">
                  <c:v>8.734646047791731</c:v>
                </c:pt>
                <c:pt idx="293">
                  <c:v>8.76133256650975</c:v>
                </c:pt>
                <c:pt idx="294">
                  <c:v>8.788009355191576</c:v>
                </c:pt>
                <c:pt idx="295">
                  <c:v>8.814676406142568</c:v>
                </c:pt>
                <c:pt idx="296">
                  <c:v>8.841333711663568</c:v>
                </c:pt>
                <c:pt idx="297">
                  <c:v>8.8679832967566</c:v>
                </c:pt>
                <c:pt idx="298">
                  <c:v>8.89462108755726</c:v>
                </c:pt>
                <c:pt idx="299">
                  <c:v>8.921249109803015</c:v>
                </c:pt>
                <c:pt idx="300">
                  <c:v>8.947867355776811</c:v>
                </c:pt>
                <c:pt idx="301">
                  <c:v>8.974475817757122</c:v>
                </c:pt>
                <c:pt idx="302">
                  <c:v>9.001076516992654</c:v>
                </c:pt>
                <c:pt idx="303">
                  <c:v>9.027665387055613</c:v>
                </c:pt>
                <c:pt idx="304">
                  <c:v>9.054244449933151</c:v>
                </c:pt>
                <c:pt idx="305">
                  <c:v>9.080813697885918</c:v>
                </c:pt>
                <c:pt idx="306">
                  <c:v>9.107373123407321</c:v>
                </c:pt>
                <c:pt idx="307">
                  <c:v>9.133924744664759</c:v>
                </c:pt>
                <c:pt idx="308">
                  <c:v>9.160464501873123</c:v>
                </c:pt>
                <c:pt idx="309">
                  <c:v>9.186994413258982</c:v>
                </c:pt>
                <c:pt idx="310">
                  <c:v>9.213514471065165</c:v>
                </c:pt>
                <c:pt idx="311">
                  <c:v>9.240024667530161</c:v>
                </c:pt>
                <c:pt idx="312">
                  <c:v>9.266527016356827</c:v>
                </c:pt>
                <c:pt idx="313">
                  <c:v>9.29301746608378</c:v>
                </c:pt>
                <c:pt idx="314">
                  <c:v>9.3194980311585</c:v>
                </c:pt>
                <c:pt idx="315">
                  <c:v>9.345968703802161</c:v>
                </c:pt>
                <c:pt idx="316">
                  <c:v>9.37242947623169</c:v>
                </c:pt>
                <c:pt idx="317">
                  <c:v>9.398882358353056</c:v>
                </c:pt>
                <c:pt idx="318">
                  <c:v>9.425323306230933</c:v>
                </c:pt>
                <c:pt idx="319">
                  <c:v>9.451754330518957</c:v>
                </c:pt>
                <c:pt idx="320">
                  <c:v>9.478175423416806</c:v>
                </c:pt>
                <c:pt idx="321">
                  <c:v>9.50458657711995</c:v>
                </c:pt>
                <c:pt idx="322">
                  <c:v>9.53098979772275</c:v>
                </c:pt>
                <c:pt idx="323">
                  <c:v>9.557381048845753</c:v>
                </c:pt>
                <c:pt idx="324">
                  <c:v>9.58376233733403</c:v>
                </c:pt>
                <c:pt idx="325">
                  <c:v>9.610133655365906</c:v>
                </c:pt>
                <c:pt idx="326">
                  <c:v>9.636494995115452</c:v>
                </c:pt>
                <c:pt idx="327">
                  <c:v>9.66284835885072</c:v>
                </c:pt>
                <c:pt idx="328">
                  <c:v>9.689189717778006</c:v>
                </c:pt>
                <c:pt idx="329">
                  <c:v>9.715521074919053</c:v>
                </c:pt>
                <c:pt idx="330">
                  <c:v>9.741842422430938</c:v>
                </c:pt>
                <c:pt idx="331">
                  <c:v>9.768153752466507</c:v>
                </c:pt>
                <c:pt idx="332">
                  <c:v>9.794457063452618</c:v>
                </c:pt>
                <c:pt idx="333">
                  <c:v>9.82074833421136</c:v>
                </c:pt>
                <c:pt idx="334">
                  <c:v>9.847029563926328</c:v>
                </c:pt>
                <c:pt idx="335">
                  <c:v>9.873300744733468</c:v>
                </c:pt>
                <c:pt idx="336">
                  <c:v>9.89956186876452</c:v>
                </c:pt>
                <c:pt idx="337">
                  <c:v>9.92581493059028</c:v>
                </c:pt>
                <c:pt idx="338">
                  <c:v>9.95205591667873</c:v>
                </c:pt>
                <c:pt idx="339">
                  <c:v>9.97828682236046</c:v>
                </c:pt>
                <c:pt idx="340">
                  <c:v>10.0045076397504</c:v>
                </c:pt>
                <c:pt idx="341">
                  <c:v>10.03071836095931</c:v>
                </c:pt>
                <c:pt idx="342">
                  <c:v>10.05692097668703</c:v>
                </c:pt>
                <c:pt idx="343">
                  <c:v>10.08311148107759</c:v>
                </c:pt>
                <c:pt idx="344">
                  <c:v>10.10929186559368</c:v>
                </c:pt>
                <c:pt idx="345">
                  <c:v>10.13546212232935</c:v>
                </c:pt>
                <c:pt idx="346">
                  <c:v>10.16162224337448</c:v>
                </c:pt>
                <c:pt idx="347">
                  <c:v>10.18777421554302</c:v>
                </c:pt>
                <c:pt idx="348">
                  <c:v>10.21391404068531</c:v>
                </c:pt>
                <c:pt idx="349">
                  <c:v>10.24004370638119</c:v>
                </c:pt>
                <c:pt idx="350">
                  <c:v>10.26616320470395</c:v>
                </c:pt>
                <c:pt idx="351">
                  <c:v>10.29227252772273</c:v>
                </c:pt>
                <c:pt idx="352">
                  <c:v>10.31837365835058</c:v>
                </c:pt>
                <c:pt idx="353">
                  <c:v>10.34446260617448</c:v>
                </c:pt>
                <c:pt idx="354">
                  <c:v>10.37054135487647</c:v>
                </c:pt>
                <c:pt idx="355">
                  <c:v>10.39660989650918</c:v>
                </c:pt>
                <c:pt idx="356">
                  <c:v>10.42266822464224</c:v>
                </c:pt>
                <c:pt idx="357">
                  <c:v>10.44871831779011</c:v>
                </c:pt>
                <c:pt idx="358">
                  <c:v>10.47475619247878</c:v>
                </c:pt>
                <c:pt idx="359">
                  <c:v>10.50078382848638</c:v>
                </c:pt>
                <c:pt idx="360">
                  <c:v>10.526801217854</c:v>
                </c:pt>
                <c:pt idx="361">
                  <c:v>10.55280835261883</c:v>
                </c:pt>
                <c:pt idx="362">
                  <c:v>10.57880720785667</c:v>
                </c:pt>
                <c:pt idx="363">
                  <c:v>10.60479380872807</c:v>
                </c:pt>
                <c:pt idx="364">
                  <c:v>10.63077013108437</c:v>
                </c:pt>
                <c:pt idx="365">
                  <c:v>10.65673616694727</c:v>
                </c:pt>
                <c:pt idx="366">
                  <c:v>10.6826919083346</c:v>
                </c:pt>
                <c:pt idx="367">
                  <c:v>10.70863932637722</c:v>
                </c:pt>
                <c:pt idx="368">
                  <c:v>10.7345744540646</c:v>
                </c:pt>
                <c:pt idx="369">
                  <c:v>10.76049926330625</c:v>
                </c:pt>
                <c:pt idx="370">
                  <c:v>10.78641374610464</c:v>
                </c:pt>
                <c:pt idx="371">
                  <c:v>10.81231789445843</c:v>
                </c:pt>
                <c:pt idx="372">
                  <c:v>10.83821367553842</c:v>
                </c:pt>
                <c:pt idx="373">
                  <c:v>10.8640971301937</c:v>
                </c:pt>
                <c:pt idx="374">
                  <c:v>10.88997022637685</c:v>
                </c:pt>
                <c:pt idx="375">
                  <c:v>10.9158329560713</c:v>
                </c:pt>
                <c:pt idx="376">
                  <c:v>10.94168531125667</c:v>
                </c:pt>
                <c:pt idx="377">
                  <c:v>10.96752925512867</c:v>
                </c:pt>
                <c:pt idx="378">
                  <c:v>10.99336083642664</c:v>
                </c:pt>
                <c:pt idx="379">
                  <c:v>11.01918201913117</c:v>
                </c:pt>
                <c:pt idx="380">
                  <c:v>11.04499279520681</c:v>
                </c:pt>
                <c:pt idx="381">
                  <c:v>11.07079315661435</c:v>
                </c:pt>
                <c:pt idx="382">
                  <c:v>11.0965850625592</c:v>
                </c:pt>
                <c:pt idx="383">
                  <c:v>11.12236456970178</c:v>
                </c:pt>
                <c:pt idx="384">
                  <c:v>11.14813363803555</c:v>
                </c:pt>
                <c:pt idx="385">
                  <c:v>11.17389225950635</c:v>
                </c:pt>
                <c:pt idx="386">
                  <c:v>11.19964042605627</c:v>
                </c:pt>
                <c:pt idx="387">
                  <c:v>11.22538009288525</c:v>
                </c:pt>
                <c:pt idx="388">
                  <c:v>11.25110732460572</c:v>
                </c:pt>
                <c:pt idx="389">
                  <c:v>11.27682407720877</c:v>
                </c:pt>
                <c:pt idx="390">
                  <c:v>11.3025303426217</c:v>
                </c:pt>
                <c:pt idx="391">
                  <c:v>11.3282261127681</c:v>
                </c:pt>
                <c:pt idx="392">
                  <c:v>11.35391333882724</c:v>
                </c:pt>
                <c:pt idx="393">
                  <c:v>11.37958809339442</c:v>
                </c:pt>
                <c:pt idx="394">
                  <c:v>11.4052523284432</c:v>
                </c:pt>
                <c:pt idx="395">
                  <c:v>11.43090603588251</c:v>
                </c:pt>
                <c:pt idx="396">
                  <c:v>11.45654920761762</c:v>
                </c:pt>
                <c:pt idx="397">
                  <c:v>11.48218379079181</c:v>
                </c:pt>
                <c:pt idx="398">
                  <c:v>11.50780586601433</c:v>
                </c:pt>
                <c:pt idx="399">
                  <c:v>11.53341738122595</c:v>
                </c:pt>
                <c:pt idx="400">
                  <c:v>11.55901832831738</c:v>
                </c:pt>
                <c:pt idx="401">
                  <c:v>11.58460869917571</c:v>
                </c:pt>
                <c:pt idx="402">
                  <c:v>11.61019043689304</c:v>
                </c:pt>
                <c:pt idx="403">
                  <c:v>11.63575963012355</c:v>
                </c:pt>
                <c:pt idx="404">
                  <c:v>11.66131822275996</c:v>
                </c:pt>
                <c:pt idx="405">
                  <c:v>11.68686620683727</c:v>
                </c:pt>
                <c:pt idx="406">
                  <c:v>11.7124035769385</c:v>
                </c:pt>
                <c:pt idx="407">
                  <c:v>11.73793226946803</c:v>
                </c:pt>
                <c:pt idx="408">
                  <c:v>11.76344838116642</c:v>
                </c:pt>
                <c:pt idx="409">
                  <c:v>11.78895385187416</c:v>
                </c:pt>
                <c:pt idx="410">
                  <c:v>11.81444867345727</c:v>
                </c:pt>
                <c:pt idx="411">
                  <c:v>11.83993283777844</c:v>
                </c:pt>
                <c:pt idx="412">
                  <c:v>11.86540827979335</c:v>
                </c:pt>
                <c:pt idx="413">
                  <c:v>11.89087110435088</c:v>
                </c:pt>
                <c:pt idx="414">
                  <c:v>11.91632324721419</c:v>
                </c:pt>
                <c:pt idx="415">
                  <c:v>11.94176470023283</c:v>
                </c:pt>
                <c:pt idx="416">
                  <c:v>11.96719545525312</c:v>
                </c:pt>
                <c:pt idx="417">
                  <c:v>11.99261744313487</c:v>
                </c:pt>
                <c:pt idx="418">
                  <c:v>12.0180267768666</c:v>
                </c:pt>
                <c:pt idx="419">
                  <c:v>12.0434253881188</c:v>
                </c:pt>
                <c:pt idx="420">
                  <c:v>12.06881326872483</c:v>
                </c:pt>
                <c:pt idx="421">
                  <c:v>12.09419041051483</c:v>
                </c:pt>
                <c:pt idx="422">
                  <c:v>12.1195587402374</c:v>
                </c:pt>
                <c:pt idx="423">
                  <c:v>12.14491437905209</c:v>
                </c:pt>
                <c:pt idx="424">
                  <c:v>12.17025925452137</c:v>
                </c:pt>
                <c:pt idx="425">
                  <c:v>12.19559335846262</c:v>
                </c:pt>
                <c:pt idx="426">
                  <c:v>12.22091668269006</c:v>
                </c:pt>
                <c:pt idx="427">
                  <c:v>12.2462311498257</c:v>
                </c:pt>
                <c:pt idx="428">
                  <c:v>12.27153288923153</c:v>
                </c:pt>
                <c:pt idx="429">
                  <c:v>12.29682382434665</c:v>
                </c:pt>
                <c:pt idx="430">
                  <c:v>12.3221039469727</c:v>
                </c:pt>
                <c:pt idx="431">
                  <c:v>12.34737324890816</c:v>
                </c:pt>
                <c:pt idx="432">
                  <c:v>12.37263364863311</c:v>
                </c:pt>
                <c:pt idx="433">
                  <c:v>12.39788128374341</c:v>
                </c:pt>
                <c:pt idx="434">
                  <c:v>12.42311807353943</c:v>
                </c:pt>
                <c:pt idx="435">
                  <c:v>12.44834400980727</c:v>
                </c:pt>
                <c:pt idx="436">
                  <c:v>12.47355908432997</c:v>
                </c:pt>
                <c:pt idx="437">
                  <c:v>12.49876521143015</c:v>
                </c:pt>
                <c:pt idx="438">
                  <c:v>12.52395853696917</c:v>
                </c:pt>
                <c:pt idx="439">
                  <c:v>12.54914097609318</c:v>
                </c:pt>
                <c:pt idx="440">
                  <c:v>12.574312520573</c:v>
                </c:pt>
                <c:pt idx="441">
                  <c:v>12.59947316217644</c:v>
                </c:pt>
                <c:pt idx="442">
                  <c:v>12.62462481105323</c:v>
                </c:pt>
                <c:pt idx="443">
                  <c:v>12.64976362136179</c:v>
                </c:pt>
                <c:pt idx="444">
                  <c:v>12.67489150407864</c:v>
                </c:pt>
                <c:pt idx="445">
                  <c:v>12.70000845095954</c:v>
                </c:pt>
                <c:pt idx="446">
                  <c:v>12.72511445375727</c:v>
                </c:pt>
                <c:pt idx="447">
                  <c:v>12.75021141843321</c:v>
                </c:pt>
                <c:pt idx="448">
                  <c:v>12.7752955074745</c:v>
                </c:pt>
                <c:pt idx="449">
                  <c:v>12.80036862767252</c:v>
                </c:pt>
                <c:pt idx="450">
                  <c:v>12.82543077076822</c:v>
                </c:pt>
                <c:pt idx="451">
                  <c:v>12.85048192849957</c:v>
                </c:pt>
                <c:pt idx="452">
                  <c:v>12.8755240026241</c:v>
                </c:pt>
                <c:pt idx="453">
                  <c:v>12.90055316398935</c:v>
                </c:pt>
                <c:pt idx="454">
                  <c:v>12.9255713151861</c:v>
                </c:pt>
                <c:pt idx="455">
                  <c:v>12.95057845019921</c:v>
                </c:pt>
                <c:pt idx="456">
                  <c:v>12.97557456127567</c:v>
                </c:pt>
                <c:pt idx="457">
                  <c:v>13.00056154358761</c:v>
                </c:pt>
                <c:pt idx="458">
                  <c:v>13.02553557639128</c:v>
                </c:pt>
                <c:pt idx="459">
                  <c:v>13.05049855807935</c:v>
                </c:pt>
                <c:pt idx="460">
                  <c:v>13.0754504803819</c:v>
                </c:pt>
                <c:pt idx="461">
                  <c:v>13.10039133502654</c:v>
                </c:pt>
                <c:pt idx="462">
                  <c:v>13.12532301533587</c:v>
                </c:pt>
                <c:pt idx="463">
                  <c:v>13.15024170899181</c:v>
                </c:pt>
                <c:pt idx="464">
                  <c:v>13.1751493101575</c:v>
                </c:pt>
                <c:pt idx="465">
                  <c:v>13.20004581055085</c:v>
                </c:pt>
                <c:pt idx="466">
                  <c:v>13.22493120188746</c:v>
                </c:pt>
                <c:pt idx="467">
                  <c:v>13.24980737324165</c:v>
                </c:pt>
                <c:pt idx="468">
                  <c:v>13.27467052075286</c:v>
                </c:pt>
                <c:pt idx="469">
                  <c:v>13.29952253433923</c:v>
                </c:pt>
                <c:pt idx="470">
                  <c:v>13.32436340570692</c:v>
                </c:pt>
                <c:pt idx="471">
                  <c:v>13.34919312655978</c:v>
                </c:pt>
                <c:pt idx="472">
                  <c:v>13.37401358170833</c:v>
                </c:pt>
                <c:pt idx="473">
                  <c:v>13.39882097578153</c:v>
                </c:pt>
                <c:pt idx="474">
                  <c:v>13.42361719443704</c:v>
                </c:pt>
                <c:pt idx="475">
                  <c:v>13.44840222936954</c:v>
                </c:pt>
                <c:pt idx="476">
                  <c:v>13.47317607227148</c:v>
                </c:pt>
                <c:pt idx="477">
                  <c:v>13.4979406036741</c:v>
                </c:pt>
                <c:pt idx="478">
                  <c:v>13.52269203672787</c:v>
                </c:pt>
                <c:pt idx="479">
                  <c:v>13.54743225281441</c:v>
                </c:pt>
                <c:pt idx="480">
                  <c:v>13.5721612436173</c:v>
                </c:pt>
                <c:pt idx="481">
                  <c:v>13.5968790008179</c:v>
                </c:pt>
                <c:pt idx="482">
                  <c:v>13.62158740065263</c:v>
                </c:pt>
                <c:pt idx="483">
                  <c:v>13.64628266482549</c:v>
                </c:pt>
                <c:pt idx="484">
                  <c:v>13.67096667042658</c:v>
                </c:pt>
                <c:pt idx="485">
                  <c:v>13.69563940912866</c:v>
                </c:pt>
                <c:pt idx="486">
                  <c:v>13.72030087260236</c:v>
                </c:pt>
                <c:pt idx="487">
                  <c:v>13.7449529327737</c:v>
                </c:pt>
                <c:pt idx="488">
                  <c:v>13.7695918199323</c:v>
                </c:pt>
                <c:pt idx="489">
                  <c:v>13.79421940686118</c:v>
                </c:pt>
                <c:pt idx="490">
                  <c:v>13.81883568522262</c:v>
                </c:pt>
                <c:pt idx="491">
                  <c:v>13.84344064667684</c:v>
                </c:pt>
                <c:pt idx="492">
                  <c:v>13.86803615882388</c:v>
                </c:pt>
                <c:pt idx="493">
                  <c:v>13.8926184605711</c:v>
                </c:pt>
                <c:pt idx="494">
                  <c:v>13.91718942037889</c:v>
                </c:pt>
                <c:pt idx="495">
                  <c:v>13.94174902989935</c:v>
                </c:pt>
                <c:pt idx="496">
                  <c:v>13.96629728078262</c:v>
                </c:pt>
                <c:pt idx="497">
                  <c:v>13.9908360362872</c:v>
                </c:pt>
                <c:pt idx="498">
                  <c:v>14.01536154397029</c:v>
                </c:pt>
                <c:pt idx="499">
                  <c:v>14.0398756679541</c:v>
                </c:pt>
                <c:pt idx="500">
                  <c:v>14.06437839988087</c:v>
                </c:pt>
                <c:pt idx="501">
                  <c:v>14.08886973139097</c:v>
                </c:pt>
                <c:pt idx="502">
                  <c:v>14.11335152138575</c:v>
                </c:pt>
                <c:pt idx="503">
                  <c:v>14.1378200261045</c:v>
                </c:pt>
                <c:pt idx="504">
                  <c:v>14.16227710531557</c:v>
                </c:pt>
                <c:pt idx="505">
                  <c:v>14.18672275432855</c:v>
                </c:pt>
                <c:pt idx="506">
                  <c:v>14.21115696185021</c:v>
                </c:pt>
                <c:pt idx="507">
                  <c:v>14.23558158201615</c:v>
                </c:pt>
                <c:pt idx="508">
                  <c:v>14.25999287979412</c:v>
                </c:pt>
                <c:pt idx="509">
                  <c:v>14.28439271059848</c:v>
                </c:pt>
                <c:pt idx="510">
                  <c:v>14.30878106606836</c:v>
                </c:pt>
                <c:pt idx="511">
                  <c:v>14.33315793784141</c:v>
                </c:pt>
                <c:pt idx="512">
                  <c:v>14.35752517607451</c:v>
                </c:pt>
                <c:pt idx="513">
                  <c:v>14.38187905448334</c:v>
                </c:pt>
                <c:pt idx="514">
                  <c:v>14.40622142409907</c:v>
                </c:pt>
                <c:pt idx="515">
                  <c:v>14.4305522765537</c:v>
                </c:pt>
                <c:pt idx="516">
                  <c:v>14.45487160347778</c:v>
                </c:pt>
                <c:pt idx="517">
                  <c:v>14.47918125062611</c:v>
                </c:pt>
                <c:pt idx="518">
                  <c:v>14.50347750049465</c:v>
                </c:pt>
                <c:pt idx="519">
                  <c:v>14.52776219971575</c:v>
                </c:pt>
                <c:pt idx="520">
                  <c:v>14.5520353399147</c:v>
                </c:pt>
                <c:pt idx="521">
                  <c:v>14.57629691271546</c:v>
                </c:pt>
                <c:pt idx="522">
                  <c:v>14.60054875945507</c:v>
                </c:pt>
                <c:pt idx="523">
                  <c:v>14.62478717144213</c:v>
                </c:pt>
                <c:pt idx="524">
                  <c:v>14.64901399089468</c:v>
                </c:pt>
                <c:pt idx="525">
                  <c:v>14.67322920943166</c:v>
                </c:pt>
                <c:pt idx="526">
                  <c:v>14.69743281867082</c:v>
                </c:pt>
                <c:pt idx="527">
                  <c:v>14.7216266555159</c:v>
                </c:pt>
                <c:pt idx="528">
                  <c:v>14.74580702012053</c:v>
                </c:pt>
                <c:pt idx="529">
                  <c:v>14.7699757502728</c:v>
                </c:pt>
                <c:pt idx="530">
                  <c:v>14.79413283758577</c:v>
                </c:pt>
                <c:pt idx="531">
                  <c:v>14.81827827367134</c:v>
                </c:pt>
                <c:pt idx="532">
                  <c:v>14.84241389098442</c:v>
                </c:pt>
                <c:pt idx="533">
                  <c:v>14.86653599855601</c:v>
                </c:pt>
                <c:pt idx="534">
                  <c:v>14.8906464297287</c:v>
                </c:pt>
                <c:pt idx="535">
                  <c:v>14.91474517611003</c:v>
                </c:pt>
                <c:pt idx="536">
                  <c:v>14.93883222930653</c:v>
                </c:pt>
                <c:pt idx="537">
                  <c:v>14.96290941730862</c:v>
                </c:pt>
                <c:pt idx="538">
                  <c:v>14.9869730580571</c:v>
                </c:pt>
                <c:pt idx="539">
                  <c:v>15.01102498043345</c:v>
                </c:pt>
                <c:pt idx="540">
                  <c:v>15.03506517604018</c:v>
                </c:pt>
                <c:pt idx="541">
                  <c:v>15.05909363647875</c:v>
                </c:pt>
                <c:pt idx="542">
                  <c:v>15.08311218525952</c:v>
                </c:pt>
                <c:pt idx="543">
                  <c:v>15.10711714926555</c:v>
                </c:pt>
                <c:pt idx="544">
                  <c:v>15.13111035290162</c:v>
                </c:pt>
                <c:pt idx="545">
                  <c:v>15.15509178776552</c:v>
                </c:pt>
                <c:pt idx="546">
                  <c:v>15.17906144545413</c:v>
                </c:pt>
                <c:pt idx="547">
                  <c:v>15.20302114498213</c:v>
                </c:pt>
                <c:pt idx="548">
                  <c:v>15.22696722220726</c:v>
                </c:pt>
                <c:pt idx="549">
                  <c:v>15.25090149704198</c:v>
                </c:pt>
                <c:pt idx="550">
                  <c:v>15.27482396107981</c:v>
                </c:pt>
                <c:pt idx="551">
                  <c:v>15.29873460591345</c:v>
                </c:pt>
                <c:pt idx="552">
                  <c:v>15.32263524604623</c:v>
                </c:pt>
                <c:pt idx="553">
                  <c:v>15.34652222634308</c:v>
                </c:pt>
                <c:pt idx="554">
                  <c:v>15.3703973622395</c:v>
                </c:pt>
                <c:pt idx="555">
                  <c:v>15.39426064536648</c:v>
                </c:pt>
                <c:pt idx="556">
                  <c:v>15.4181120672492</c:v>
                </c:pt>
                <c:pt idx="557">
                  <c:v>15.44195343786437</c:v>
                </c:pt>
                <c:pt idx="558">
                  <c:v>15.46578111111695</c:v>
                </c:pt>
                <c:pt idx="559">
                  <c:v>15.48959689788826</c:v>
                </c:pt>
                <c:pt idx="560">
                  <c:v>15.51340078976484</c:v>
                </c:pt>
                <c:pt idx="561">
                  <c:v>15.53719277833263</c:v>
                </c:pt>
                <c:pt idx="562">
                  <c:v>15.56097466902584</c:v>
                </c:pt>
                <c:pt idx="563">
                  <c:v>15.5847428248216</c:v>
                </c:pt>
                <c:pt idx="564">
                  <c:v>15.60849905206202</c:v>
                </c:pt>
                <c:pt idx="565">
                  <c:v>15.63224334233069</c:v>
                </c:pt>
                <c:pt idx="566">
                  <c:v>15.65597568721058</c:v>
                </c:pt>
                <c:pt idx="567">
                  <c:v>15.67969788757774</c:v>
                </c:pt>
                <c:pt idx="568">
                  <c:v>15.70340631551397</c:v>
                </c:pt>
                <c:pt idx="569">
                  <c:v>15.72710277280659</c:v>
                </c:pt>
                <c:pt idx="570">
                  <c:v>15.75078725103658</c:v>
                </c:pt>
                <c:pt idx="571">
                  <c:v>15.7744597417844</c:v>
                </c:pt>
                <c:pt idx="572">
                  <c:v>15.79812204135222</c:v>
                </c:pt>
                <c:pt idx="573">
                  <c:v>15.82177053095911</c:v>
                </c:pt>
                <c:pt idx="574">
                  <c:v>15.84540700782193</c:v>
                </c:pt>
                <c:pt idx="575">
                  <c:v>15.86903146351943</c:v>
                </c:pt>
                <c:pt idx="576">
                  <c:v>15.89264388962998</c:v>
                </c:pt>
                <c:pt idx="577">
                  <c:v>15.91624607786628</c:v>
                </c:pt>
                <c:pt idx="578">
                  <c:v>15.93983441861712</c:v>
                </c:pt>
                <c:pt idx="579">
                  <c:v>15.96341070451326</c:v>
                </c:pt>
                <c:pt idx="580">
                  <c:v>15.98697492713167</c:v>
                </c:pt>
                <c:pt idx="581">
                  <c:v>16.01052707804902</c:v>
                </c:pt>
                <c:pt idx="582">
                  <c:v>16.03406894437286</c:v>
                </c:pt>
                <c:pt idx="583">
                  <c:v>16.05759692569426</c:v>
                </c:pt>
                <c:pt idx="584">
                  <c:v>16.08111281004222</c:v>
                </c:pt>
                <c:pt idx="585">
                  <c:v>16.10461658899237</c:v>
                </c:pt>
                <c:pt idx="586">
                  <c:v>16.12810825412003</c:v>
                </c:pt>
                <c:pt idx="587">
                  <c:v>16.15158958791198</c:v>
                </c:pt>
                <c:pt idx="588">
                  <c:v>16.17505699919413</c:v>
                </c:pt>
                <c:pt idx="589">
                  <c:v>16.19851227137803</c:v>
                </c:pt>
                <c:pt idx="590">
                  <c:v>16.22195539603837</c:v>
                </c:pt>
                <c:pt idx="591">
                  <c:v>16.24538636474956</c:v>
                </c:pt>
                <c:pt idx="592">
                  <c:v>16.26880695536191</c:v>
                </c:pt>
                <c:pt idx="593">
                  <c:v>16.29221358596875</c:v>
                </c:pt>
                <c:pt idx="594">
                  <c:v>16.31560803534858</c:v>
                </c:pt>
                <c:pt idx="595">
                  <c:v>16.33899029507541</c:v>
                </c:pt>
                <c:pt idx="596">
                  <c:v>16.36236035672324</c:v>
                </c:pt>
                <c:pt idx="597">
                  <c:v>16.38571999349032</c:v>
                </c:pt>
                <c:pt idx="598">
                  <c:v>16.40906563276981</c:v>
                </c:pt>
                <c:pt idx="599">
                  <c:v>16.43239904869148</c:v>
                </c:pt>
                <c:pt idx="600">
                  <c:v>16.45572023282921</c:v>
                </c:pt>
                <c:pt idx="601">
                  <c:v>16.47902917675702</c:v>
                </c:pt>
                <c:pt idx="602">
                  <c:v>16.50232764900522</c:v>
                </c:pt>
                <c:pt idx="603">
                  <c:v>16.52561208629956</c:v>
                </c:pt>
                <c:pt idx="604">
                  <c:v>16.54888426388314</c:v>
                </c:pt>
                <c:pt idx="605">
                  <c:v>16.57214417018249</c:v>
                </c:pt>
                <c:pt idx="606">
                  <c:v>16.59539179481871</c:v>
                </c:pt>
                <c:pt idx="607">
                  <c:v>16.61862890166694</c:v>
                </c:pt>
                <c:pt idx="608">
                  <c:v>16.64185193684451</c:v>
                </c:pt>
                <c:pt idx="609">
                  <c:v>16.66506266516603</c:v>
                </c:pt>
                <c:pt idx="610">
                  <c:v>16.68826107823559</c:v>
                </c:pt>
                <c:pt idx="611">
                  <c:v>16.7114471676581</c:v>
                </c:pt>
                <c:pt idx="612">
                  <c:v>16.73462269261291</c:v>
                </c:pt>
                <c:pt idx="613">
                  <c:v>16.75778410861741</c:v>
                </c:pt>
                <c:pt idx="614">
                  <c:v>16.78093317579387</c:v>
                </c:pt>
                <c:pt idx="615">
                  <c:v>16.8040698857506</c:v>
                </c:pt>
                <c:pt idx="616">
                  <c:v>16.8271942300968</c:v>
                </c:pt>
                <c:pt idx="617">
                  <c:v>16.85030796330062</c:v>
                </c:pt>
                <c:pt idx="618">
                  <c:v>16.87340755031207</c:v>
                </c:pt>
                <c:pt idx="619">
                  <c:v>16.89649474654563</c:v>
                </c:pt>
                <c:pt idx="620">
                  <c:v>16.91956954361434</c:v>
                </c:pt>
                <c:pt idx="621">
                  <c:v>16.94263193313225</c:v>
                </c:pt>
                <c:pt idx="622">
                  <c:v>16.96568454390405</c:v>
                </c:pt>
                <c:pt idx="623">
                  <c:v>16.98872033456636</c:v>
                </c:pt>
                <c:pt idx="624">
                  <c:v>17.0117472068817</c:v>
                </c:pt>
                <c:pt idx="625">
                  <c:v>17.03475812565435</c:v>
                </c:pt>
                <c:pt idx="626">
                  <c:v>17.05776010552103</c:v>
                </c:pt>
                <c:pt idx="627">
                  <c:v>17.08074962564194</c:v>
                </c:pt>
                <c:pt idx="628">
                  <c:v>17.10372317278256</c:v>
                </c:pt>
                <c:pt idx="629">
                  <c:v>17.12668775017709</c:v>
                </c:pt>
                <c:pt idx="630">
                  <c:v>17.1496363416455</c:v>
                </c:pt>
                <c:pt idx="631">
                  <c:v>17.17257594280792</c:v>
                </c:pt>
                <c:pt idx="632">
                  <c:v>17.1955030423387</c:v>
                </c:pt>
                <c:pt idx="633">
                  <c:v>17.21841413654306</c:v>
                </c:pt>
                <c:pt idx="634">
                  <c:v>17.24131620960071</c:v>
                </c:pt>
                <c:pt idx="635">
                  <c:v>17.26420226441162</c:v>
                </c:pt>
                <c:pt idx="636">
                  <c:v>17.28707927751602</c:v>
                </c:pt>
                <c:pt idx="637">
                  <c:v>17.3099437471349</c:v>
                </c:pt>
                <c:pt idx="638">
                  <c:v>17.33279217914577</c:v>
                </c:pt>
                <c:pt idx="639">
                  <c:v>17.35563153861044</c:v>
                </c:pt>
                <c:pt idx="640">
                  <c:v>17.37845484757332</c:v>
                </c:pt>
                <c:pt idx="641">
                  <c:v>17.40126906343148</c:v>
                </c:pt>
                <c:pt idx="642">
                  <c:v>17.42407069398496</c:v>
                </c:pt>
                <c:pt idx="643">
                  <c:v>17.44685625471606</c:v>
                </c:pt>
                <c:pt idx="644">
                  <c:v>17.46963269150537</c:v>
                </c:pt>
                <c:pt idx="645">
                  <c:v>17.49239304560621</c:v>
                </c:pt>
                <c:pt idx="646">
                  <c:v>17.51514425520909</c:v>
                </c:pt>
                <c:pt idx="647">
                  <c:v>17.53788283772566</c:v>
                </c:pt>
                <c:pt idx="648">
                  <c:v>17.56060531827538</c:v>
                </c:pt>
                <c:pt idx="649">
                  <c:v>17.58331862349452</c:v>
                </c:pt>
                <c:pt idx="650">
                  <c:v>17.60601581390938</c:v>
                </c:pt>
                <c:pt idx="651">
                  <c:v>17.62870380844092</c:v>
                </c:pt>
                <c:pt idx="652">
                  <c:v>17.65137913414478</c:v>
                </c:pt>
                <c:pt idx="653">
                  <c:v>17.67403832580993</c:v>
                </c:pt>
                <c:pt idx="654">
                  <c:v>17.69668829096889</c:v>
                </c:pt>
                <c:pt idx="655">
                  <c:v>17.71932211781774</c:v>
                </c:pt>
                <c:pt idx="656">
                  <c:v>17.74194669812832</c:v>
                </c:pt>
                <c:pt idx="657">
                  <c:v>17.76455856866095</c:v>
                </c:pt>
                <c:pt idx="658">
                  <c:v>17.78715427393492</c:v>
                </c:pt>
                <c:pt idx="659">
                  <c:v>17.80974070194264</c:v>
                </c:pt>
                <c:pt idx="660">
                  <c:v>17.83231095197712</c:v>
                </c:pt>
                <c:pt idx="661">
                  <c:v>17.85487190426685</c:v>
                </c:pt>
                <c:pt idx="662">
                  <c:v>17.87742010528347</c:v>
                </c:pt>
                <c:pt idx="663">
                  <c:v>17.89995210928333</c:v>
                </c:pt>
                <c:pt idx="664">
                  <c:v>17.92247478482988</c:v>
                </c:pt>
                <c:pt idx="665">
                  <c:v>17.94498125068387</c:v>
                </c:pt>
                <c:pt idx="666">
                  <c:v>17.96747836761977</c:v>
                </c:pt>
                <c:pt idx="667">
                  <c:v>17.98996269185312</c:v>
                </c:pt>
                <c:pt idx="668">
                  <c:v>18.01243078740952</c:v>
                </c:pt>
                <c:pt idx="669">
                  <c:v>18.034889503361</c:v>
                </c:pt>
                <c:pt idx="670">
                  <c:v>18.05733197799985</c:v>
                </c:pt>
                <c:pt idx="671">
                  <c:v>18.07976505258418</c:v>
                </c:pt>
                <c:pt idx="672">
                  <c:v>18.10218529310566</c:v>
                </c:pt>
                <c:pt idx="673">
                  <c:v>18.1245892733914</c:v>
                </c:pt>
                <c:pt idx="674">
                  <c:v>18.14698382295963</c:v>
                </c:pt>
                <c:pt idx="675">
                  <c:v>18.16936209969796</c:v>
                </c:pt>
                <c:pt idx="676">
                  <c:v>18.19173092528576</c:v>
                </c:pt>
                <c:pt idx="677">
                  <c:v>18.21408687552308</c:v>
                </c:pt>
                <c:pt idx="678">
                  <c:v>18.23642653407081</c:v>
                </c:pt>
                <c:pt idx="679">
                  <c:v>18.25875671083097</c:v>
                </c:pt>
                <c:pt idx="680">
                  <c:v>18.28107058335027</c:v>
                </c:pt>
                <c:pt idx="681">
                  <c:v>18.30337495366706</c:v>
                </c:pt>
                <c:pt idx="682">
                  <c:v>18.32566640742197</c:v>
                </c:pt>
                <c:pt idx="683">
                  <c:v>18.34794153814171</c:v>
                </c:pt>
                <c:pt idx="684">
                  <c:v>18.37020713605006</c:v>
                </c:pt>
                <c:pt idx="685">
                  <c:v>18.39245639841631</c:v>
                </c:pt>
                <c:pt idx="686">
                  <c:v>18.41469610757567</c:v>
                </c:pt>
                <c:pt idx="687">
                  <c:v>18.43692285904149</c:v>
                </c:pt>
                <c:pt idx="688">
                  <c:v>18.45913325623844</c:v>
                </c:pt>
                <c:pt idx="689">
                  <c:v>18.48133406964989</c:v>
                </c:pt>
                <c:pt idx="690">
                  <c:v>18.50351851633124</c:v>
                </c:pt>
                <c:pt idx="691">
                  <c:v>18.52569335885255</c:v>
                </c:pt>
                <c:pt idx="692">
                  <c:v>18.5478552026319</c:v>
                </c:pt>
                <c:pt idx="693">
                  <c:v>18.57000066102396</c:v>
                </c:pt>
                <c:pt idx="694">
                  <c:v>18.59213648470978</c:v>
                </c:pt>
                <c:pt idx="695">
                  <c:v>18.61425591059423</c:v>
                </c:pt>
                <c:pt idx="696">
                  <c:v>18.63636568142016</c:v>
                </c:pt>
                <c:pt idx="697">
                  <c:v>18.65846241254258</c:v>
                </c:pt>
                <c:pt idx="698">
                  <c:v>18.68054272727808</c:v>
                </c:pt>
                <c:pt idx="699">
                  <c:v>18.70261335644352</c:v>
                </c:pt>
                <c:pt idx="700">
                  <c:v>18.72466755685642</c:v>
                </c:pt>
                <c:pt idx="701">
                  <c:v>18.74671205137077</c:v>
                </c:pt>
                <c:pt idx="702">
                  <c:v>18.76874346531038</c:v>
                </c:pt>
                <c:pt idx="703">
                  <c:v>18.79075843198566</c:v>
                </c:pt>
                <c:pt idx="704">
                  <c:v>18.81276366228762</c:v>
                </c:pt>
                <c:pt idx="705">
                  <c:v>18.83475243412026</c:v>
                </c:pt>
                <c:pt idx="706">
                  <c:v>18.85673145192395</c:v>
                </c:pt>
                <c:pt idx="707">
                  <c:v>18.87869734868065</c:v>
                </c:pt>
                <c:pt idx="708">
                  <c:v>18.90064676773822</c:v>
                </c:pt>
                <c:pt idx="709">
                  <c:v>18.92258640001441</c:v>
                </c:pt>
                <c:pt idx="710">
                  <c:v>18.94450954235258</c:v>
                </c:pt>
                <c:pt idx="711">
                  <c:v>18.96642287765924</c:v>
                </c:pt>
                <c:pt idx="712">
                  <c:v>18.98832305130403</c:v>
                </c:pt>
                <c:pt idx="713">
                  <c:v>19.01020671669341</c:v>
                </c:pt>
                <c:pt idx="714">
                  <c:v>19.03208054469824</c:v>
                </c:pt>
                <c:pt idx="715">
                  <c:v>19.05393785226419</c:v>
                </c:pt>
                <c:pt idx="716">
                  <c:v>19.07578530222651</c:v>
                </c:pt>
                <c:pt idx="717">
                  <c:v>19.09761955002017</c:v>
                </c:pt>
                <c:pt idx="718">
                  <c:v>19.11943725914183</c:v>
                </c:pt>
                <c:pt idx="719">
                  <c:v>19.14124508035455</c:v>
                </c:pt>
                <c:pt idx="720">
                  <c:v>19.1630363507688</c:v>
                </c:pt>
                <c:pt idx="721">
                  <c:v>19.18481771308757</c:v>
                </c:pt>
                <c:pt idx="722">
                  <c:v>19.20658583284285</c:v>
                </c:pt>
                <c:pt idx="723">
                  <c:v>19.22833738365312</c:v>
                </c:pt>
                <c:pt idx="724">
                  <c:v>19.25007899611267</c:v>
                </c:pt>
                <c:pt idx="725">
                  <c:v>19.27180402755921</c:v>
                </c:pt>
                <c:pt idx="726">
                  <c:v>19.29351910050266</c:v>
                </c:pt>
                <c:pt idx="727">
                  <c:v>19.31522089060362</c:v>
                </c:pt>
                <c:pt idx="728">
                  <c:v>19.33690608163385</c:v>
                </c:pt>
                <c:pt idx="729">
                  <c:v>19.3585812839582</c:v>
                </c:pt>
                <c:pt idx="730">
                  <c:v>19.3802398752038</c:v>
                </c:pt>
                <c:pt idx="731">
                  <c:v>19.40188845762695</c:v>
                </c:pt>
                <c:pt idx="732">
                  <c:v>19.42352371704822</c:v>
                </c:pt>
                <c:pt idx="733">
                  <c:v>19.44514234742414</c:v>
                </c:pt>
                <c:pt idx="734">
                  <c:v>19.46675093882961</c:v>
                </c:pt>
                <c:pt idx="735">
                  <c:v>19.48834288924319</c:v>
                </c:pt>
                <c:pt idx="736">
                  <c:v>19.50992478060703</c:v>
                </c:pt>
                <c:pt idx="737">
                  <c:v>19.53149330893319</c:v>
                </c:pt>
                <c:pt idx="738">
                  <c:v>19.55304517839426</c:v>
                </c:pt>
                <c:pt idx="739">
                  <c:v>19.57458695871474</c:v>
                </c:pt>
                <c:pt idx="740">
                  <c:v>19.59611206828663</c:v>
                </c:pt>
                <c:pt idx="741">
                  <c:v>19.61762706867751</c:v>
                </c:pt>
                <c:pt idx="742">
                  <c:v>19.63912866612233</c:v>
                </c:pt>
                <c:pt idx="743">
                  <c:v>19.66061357504092</c:v>
                </c:pt>
                <c:pt idx="744">
                  <c:v>19.68208834474731</c:v>
                </c:pt>
                <c:pt idx="745">
                  <c:v>19.70354641410848</c:v>
                </c:pt>
                <c:pt idx="746">
                  <c:v>19.72499432425751</c:v>
                </c:pt>
                <c:pt idx="747">
                  <c:v>19.7464287916833</c:v>
                </c:pt>
                <c:pt idx="748">
                  <c:v>19.76784654108415</c:v>
                </c:pt>
                <c:pt idx="749">
                  <c:v>19.78925410130356</c:v>
                </c:pt>
                <c:pt idx="750">
                  <c:v>19.81064493174501</c:v>
                </c:pt>
                <c:pt idx="751">
                  <c:v>19.83202555304721</c:v>
                </c:pt>
                <c:pt idx="752">
                  <c:v>19.85339269198413</c:v>
                </c:pt>
                <c:pt idx="753">
                  <c:v>19.87474308356352</c:v>
                </c:pt>
                <c:pt idx="754">
                  <c:v>19.89608323609864</c:v>
                </c:pt>
                <c:pt idx="755">
                  <c:v>19.91740662959073</c:v>
                </c:pt>
                <c:pt idx="756">
                  <c:v>19.93871976689039</c:v>
                </c:pt>
                <c:pt idx="757">
                  <c:v>19.96001938447753</c:v>
                </c:pt>
                <c:pt idx="758">
                  <c:v>19.98130222593878</c:v>
                </c:pt>
                <c:pt idx="759">
                  <c:v>20.00257477901528</c:v>
                </c:pt>
                <c:pt idx="760">
                  <c:v>20.02383054438171</c:v>
                </c:pt>
                <c:pt idx="761">
                  <c:v>20.0450760015278</c:v>
                </c:pt>
                <c:pt idx="762">
                  <c:v>20.06630789790695</c:v>
                </c:pt>
                <c:pt idx="763">
                  <c:v>20.08752298925464</c:v>
                </c:pt>
                <c:pt idx="764">
                  <c:v>20.1087277426655</c:v>
                </c:pt>
                <c:pt idx="765">
                  <c:v>20.1299156795349</c:v>
                </c:pt>
                <c:pt idx="766">
                  <c:v>20.15109325868242</c:v>
                </c:pt>
                <c:pt idx="767">
                  <c:v>20.17225723794064</c:v>
                </c:pt>
                <c:pt idx="768">
                  <c:v>20.19340438344847</c:v>
                </c:pt>
                <c:pt idx="769">
                  <c:v>20.21454114159501</c:v>
                </c:pt>
                <c:pt idx="770">
                  <c:v>20.23566105455689</c:v>
                </c:pt>
                <c:pt idx="771">
                  <c:v>20.25677056042474</c:v>
                </c:pt>
                <c:pt idx="772">
                  <c:v>20.27786642744113</c:v>
                </c:pt>
                <c:pt idx="773">
                  <c:v>20.29894543217883</c:v>
                </c:pt>
                <c:pt idx="774">
                  <c:v>20.32001400026286</c:v>
                </c:pt>
                <c:pt idx="775">
                  <c:v>20.34106569471142</c:v>
                </c:pt>
                <c:pt idx="776">
                  <c:v>20.36210693282758</c:v>
                </c:pt>
                <c:pt idx="777">
                  <c:v>20.38313449329454</c:v>
                </c:pt>
                <c:pt idx="778">
                  <c:v>20.40414516314938</c:v>
                </c:pt>
                <c:pt idx="779">
                  <c:v>20.42514534719464</c:v>
                </c:pt>
                <c:pt idx="780">
                  <c:v>20.44612862935012</c:v>
                </c:pt>
                <c:pt idx="781">
                  <c:v>20.46710140607315</c:v>
                </c:pt>
                <c:pt idx="782">
                  <c:v>20.48806046651781</c:v>
                </c:pt>
                <c:pt idx="783">
                  <c:v>20.50900260821599</c:v>
                </c:pt>
                <c:pt idx="784">
                  <c:v>20.52993421508958</c:v>
                </c:pt>
                <c:pt idx="785">
                  <c:v>20.55084889201976</c:v>
                </c:pt>
                <c:pt idx="786">
                  <c:v>20.57175301456007</c:v>
                </c:pt>
                <c:pt idx="787">
                  <c:v>20.59264338236583</c:v>
                </c:pt>
                <c:pt idx="788">
                  <c:v>20.61351680349397</c:v>
                </c:pt>
                <c:pt idx="789">
                  <c:v>20.63437964092777</c:v>
                </c:pt>
                <c:pt idx="790">
                  <c:v>20.65522552056937</c:v>
                </c:pt>
                <c:pt idx="791">
                  <c:v>20.67606079701078</c:v>
                </c:pt>
                <c:pt idx="792">
                  <c:v>20.69688228043877</c:v>
                </c:pt>
                <c:pt idx="793">
                  <c:v>20.71768678946519</c:v>
                </c:pt>
                <c:pt idx="794">
                  <c:v>20.73848066607733</c:v>
                </c:pt>
                <c:pt idx="795">
                  <c:v>20.7592575572575</c:v>
                </c:pt>
                <c:pt idx="796">
                  <c:v>20.78002379657858</c:v>
                </c:pt>
                <c:pt idx="797">
                  <c:v>20.80077620478894</c:v>
                </c:pt>
                <c:pt idx="798">
                  <c:v>20.82151161108532</c:v>
                </c:pt>
                <c:pt idx="799">
                  <c:v>20.84223633640158</c:v>
                </c:pt>
                <c:pt idx="800">
                  <c:v>20.86294404885923</c:v>
                </c:pt>
                <c:pt idx="801">
                  <c:v>20.88364106095489</c:v>
                </c:pt>
                <c:pt idx="802">
                  <c:v>20.90432420402831</c:v>
                </c:pt>
                <c:pt idx="803">
                  <c:v>20.92499031789097</c:v>
                </c:pt>
                <c:pt idx="804">
                  <c:v>20.94564570236625</c:v>
                </c:pt>
                <c:pt idx="805">
                  <c:v>20.96628404677358</c:v>
                </c:pt>
                <c:pt idx="806">
                  <c:v>20.98691164247636</c:v>
                </c:pt>
                <c:pt idx="807">
                  <c:v>21.00752533780924</c:v>
                </c:pt>
                <c:pt idx="808">
                  <c:v>21.02812197822655</c:v>
                </c:pt>
                <c:pt idx="809">
                  <c:v>21.04870784162862</c:v>
                </c:pt>
                <c:pt idx="810">
                  <c:v>21.06927663861342</c:v>
                </c:pt>
                <c:pt idx="811">
                  <c:v>21.08983463938269</c:v>
                </c:pt>
                <c:pt idx="812">
                  <c:v>21.11037869657284</c:v>
                </c:pt>
                <c:pt idx="813">
                  <c:v>21.13090567133837</c:v>
                </c:pt>
                <c:pt idx="814">
                  <c:v>21.15142182114229</c:v>
                </c:pt>
                <c:pt idx="815">
                  <c:v>21.17192087789865</c:v>
                </c:pt>
                <c:pt idx="816">
                  <c:v>21.19240909056698</c:v>
                </c:pt>
                <c:pt idx="817">
                  <c:v>21.21288332246625</c:v>
                </c:pt>
                <c:pt idx="818">
                  <c:v>21.23334044545643</c:v>
                </c:pt>
                <c:pt idx="819">
                  <c:v>21.25378669572478</c:v>
                </c:pt>
                <c:pt idx="820">
                  <c:v>21.27421582655926</c:v>
                </c:pt>
                <c:pt idx="821">
                  <c:v>21.29463406562143</c:v>
                </c:pt>
                <c:pt idx="822">
                  <c:v>21.31503828694214</c:v>
                </c:pt>
                <c:pt idx="823">
                  <c:v>21.33542537311605</c:v>
                </c:pt>
                <c:pt idx="824">
                  <c:v>21.35580153899928</c:v>
                </c:pt>
                <c:pt idx="825">
                  <c:v>21.37616055931094</c:v>
                </c:pt>
                <c:pt idx="826">
                  <c:v>21.39650864035935</c:v>
                </c:pt>
                <c:pt idx="827">
                  <c:v>21.41684266691646</c:v>
                </c:pt>
                <c:pt idx="828">
                  <c:v>21.43715953234061</c:v>
                </c:pt>
                <c:pt idx="829">
                  <c:v>21.45746543010159</c:v>
                </c:pt>
                <c:pt idx="830">
                  <c:v>21.47775415640682</c:v>
                </c:pt>
                <c:pt idx="831">
                  <c:v>21.49803189615628</c:v>
                </c:pt>
                <c:pt idx="832">
                  <c:v>21.51829554489206</c:v>
                </c:pt>
                <c:pt idx="833">
                  <c:v>21.53854200676501</c:v>
                </c:pt>
                <c:pt idx="834">
                  <c:v>21.55877745380388</c:v>
                </c:pt>
                <c:pt idx="835">
                  <c:v>21.57899570376101</c:v>
                </c:pt>
                <c:pt idx="836">
                  <c:v>21.59920292007346</c:v>
                </c:pt>
                <c:pt idx="837">
                  <c:v>21.61939600908218</c:v>
                </c:pt>
                <c:pt idx="838">
                  <c:v>21.63957188575941</c:v>
                </c:pt>
                <c:pt idx="839">
                  <c:v>21.65973670063813</c:v>
                </c:pt>
                <c:pt idx="840">
                  <c:v>21.67988429307221</c:v>
                </c:pt>
                <c:pt idx="841">
                  <c:v>21.70002080498132</c:v>
                </c:pt>
                <c:pt idx="842">
                  <c:v>21.7201431535341</c:v>
                </c:pt>
                <c:pt idx="843">
                  <c:v>21.74024826455247</c:v>
                </c:pt>
                <c:pt idx="844">
                  <c:v>21.76034226701978</c:v>
                </c:pt>
                <c:pt idx="845">
                  <c:v>21.78041902194718</c:v>
                </c:pt>
                <c:pt idx="846">
                  <c:v>21.80048464968329</c:v>
                </c:pt>
                <c:pt idx="847">
                  <c:v>21.8205360782526</c:v>
                </c:pt>
                <c:pt idx="848">
                  <c:v>21.84057024435523</c:v>
                </c:pt>
                <c:pt idx="849">
                  <c:v>21.86059325537115</c:v>
                </c:pt>
                <c:pt idx="850">
                  <c:v>21.88059899402451</c:v>
                </c:pt>
                <c:pt idx="851">
                  <c:v>21.900593559039</c:v>
                </c:pt>
                <c:pt idx="852">
                  <c:v>21.92057388932355</c:v>
                </c:pt>
                <c:pt idx="853">
                  <c:v>21.94053693248458</c:v>
                </c:pt>
                <c:pt idx="854">
                  <c:v>21.96048877424521</c:v>
                </c:pt>
                <c:pt idx="855">
                  <c:v>21.98042331909781</c:v>
                </c:pt>
                <c:pt idx="856">
                  <c:v>22.00034664408815</c:v>
                </c:pt>
                <c:pt idx="857">
                  <c:v>22.0202556997925</c:v>
                </c:pt>
                <c:pt idx="858">
                  <c:v>22.0401474477888</c:v>
                </c:pt>
                <c:pt idx="859">
                  <c:v>22.0600279486701</c:v>
                </c:pt>
                <c:pt idx="860">
                  <c:v>22.07989112876557</c:v>
                </c:pt>
                <c:pt idx="861">
                  <c:v>22.09974304340729</c:v>
                </c:pt>
                <c:pt idx="862">
                  <c:v>22.11958065337217</c:v>
                </c:pt>
                <c:pt idx="863">
                  <c:v>22.13940092817779</c:v>
                </c:pt>
                <c:pt idx="864">
                  <c:v>22.15920991009393</c:v>
                </c:pt>
                <c:pt idx="865">
                  <c:v>22.17900456647585</c:v>
                </c:pt>
                <c:pt idx="866">
                  <c:v>22.19878187343251</c:v>
                </c:pt>
                <c:pt idx="867">
                  <c:v>22.21854786015257</c:v>
                </c:pt>
                <c:pt idx="868">
                  <c:v>22.23829648799711</c:v>
                </c:pt>
                <c:pt idx="869">
                  <c:v>22.25803377742392</c:v>
                </c:pt>
                <c:pt idx="870">
                  <c:v>22.27775670677435</c:v>
                </c:pt>
                <c:pt idx="871">
                  <c:v>22.29746226316462</c:v>
                </c:pt>
                <c:pt idx="872">
                  <c:v>22.31715645394048</c:v>
                </c:pt>
                <c:pt idx="873">
                  <c:v>22.33683326242789</c:v>
                </c:pt>
                <c:pt idx="874">
                  <c:v>22.35649868722119</c:v>
                </c:pt>
                <c:pt idx="875">
                  <c:v>22.37614971767507</c:v>
                </c:pt>
                <c:pt idx="876">
                  <c:v>22.39578335194035</c:v>
                </c:pt>
                <c:pt idx="877">
                  <c:v>22.41540557546857</c:v>
                </c:pt>
                <c:pt idx="878">
                  <c:v>22.43501039360391</c:v>
                </c:pt>
                <c:pt idx="879">
                  <c:v>22.45460378302609</c:v>
                </c:pt>
                <c:pt idx="880">
                  <c:v>22.47418274413042</c:v>
                </c:pt>
                <c:pt idx="881">
                  <c:v>22.49374428612925</c:v>
                </c:pt>
                <c:pt idx="882">
                  <c:v>22.51329437252912</c:v>
                </c:pt>
                <c:pt idx="883">
                  <c:v>22.53282703074531</c:v>
                </c:pt>
                <c:pt idx="884">
                  <c:v>22.55234821549222</c:v>
                </c:pt>
                <c:pt idx="885">
                  <c:v>22.57185493823275</c:v>
                </c:pt>
                <c:pt idx="886">
                  <c:v>22.59134421926763</c:v>
                </c:pt>
                <c:pt idx="887">
                  <c:v>22.61082200010786</c:v>
                </c:pt>
                <c:pt idx="888">
                  <c:v>22.63028233029233</c:v>
                </c:pt>
                <c:pt idx="889">
                  <c:v>22.64973114251995</c:v>
                </c:pt>
                <c:pt idx="890">
                  <c:v>22.66916545934795</c:v>
                </c:pt>
                <c:pt idx="891">
                  <c:v>22.68858231219192</c:v>
                </c:pt>
                <c:pt idx="892">
                  <c:v>22.70798762051747</c:v>
                </c:pt>
                <c:pt idx="893">
                  <c:v>22.72737545603906</c:v>
                </c:pt>
                <c:pt idx="894">
                  <c:v>22.7467517293903</c:v>
                </c:pt>
                <c:pt idx="895">
                  <c:v>22.76611347424923</c:v>
                </c:pt>
                <c:pt idx="896">
                  <c:v>22.78545773317278</c:v>
                </c:pt>
                <c:pt idx="897">
                  <c:v>22.80479040353153</c:v>
                </c:pt>
                <c:pt idx="898">
                  <c:v>22.82410557926712</c:v>
                </c:pt>
                <c:pt idx="899">
                  <c:v>22.84340914889854</c:v>
                </c:pt>
                <c:pt idx="900">
                  <c:v>22.86269815725096</c:v>
                </c:pt>
                <c:pt idx="901">
                  <c:v>22.88196965804865</c:v>
                </c:pt>
                <c:pt idx="902">
                  <c:v>22.90122952651816</c:v>
                </c:pt>
                <c:pt idx="903">
                  <c:v>22.92047187887945</c:v>
                </c:pt>
                <c:pt idx="904">
                  <c:v>22.93970258148796</c:v>
                </c:pt>
                <c:pt idx="905">
                  <c:v>22.95891869034214</c:v>
                </c:pt>
                <c:pt idx="906">
                  <c:v>22.97811727035937</c:v>
                </c:pt>
                <c:pt idx="907">
                  <c:v>22.99730417457372</c:v>
                </c:pt>
                <c:pt idx="908">
                  <c:v>23.01647354381885</c:v>
                </c:pt>
                <c:pt idx="909">
                  <c:v>23.03563122292005</c:v>
                </c:pt>
                <c:pt idx="910">
                  <c:v>23.05477427653201</c:v>
                </c:pt>
                <c:pt idx="911">
                  <c:v>23.07389978080734</c:v>
                </c:pt>
                <c:pt idx="912">
                  <c:v>23.09301356655889</c:v>
                </c:pt>
                <c:pt idx="913">
                  <c:v>23.11210979473053</c:v>
                </c:pt>
                <c:pt idx="914">
                  <c:v>23.13119428722666</c:v>
                </c:pt>
                <c:pt idx="915">
                  <c:v>23.15026412248704</c:v>
                </c:pt>
                <c:pt idx="916">
                  <c:v>23.16931638791007</c:v>
                </c:pt>
                <c:pt idx="917">
                  <c:v>23.18835689202302</c:v>
                </c:pt>
                <c:pt idx="918">
                  <c:v>23.20737981819969</c:v>
                </c:pt>
                <c:pt idx="919">
                  <c:v>23.22639096604005</c:v>
                </c:pt>
                <c:pt idx="920">
                  <c:v>23.24538742523541</c:v>
                </c:pt>
                <c:pt idx="921">
                  <c:v>23.26436629445513</c:v>
                </c:pt>
                <c:pt idx="922">
                  <c:v>23.28333335989407</c:v>
                </c:pt>
                <c:pt idx="923">
                  <c:v>23.30228282740489</c:v>
                </c:pt>
                <c:pt idx="924">
                  <c:v>23.32122047423663</c:v>
                </c:pt>
                <c:pt idx="925">
                  <c:v>23.34014340135719</c:v>
                </c:pt>
                <c:pt idx="926">
                  <c:v>23.35904871873178</c:v>
                </c:pt>
                <c:pt idx="927">
                  <c:v>23.3779421901765</c:v>
                </c:pt>
                <c:pt idx="928">
                  <c:v>23.39681804407148</c:v>
                </c:pt>
                <c:pt idx="929">
                  <c:v>23.41568203526862</c:v>
                </c:pt>
                <c:pt idx="930">
                  <c:v>23.43453127603732</c:v>
                </c:pt>
                <c:pt idx="931">
                  <c:v>23.45336288766318</c:v>
                </c:pt>
                <c:pt idx="932">
                  <c:v>23.47218261153778</c:v>
                </c:pt>
                <c:pt idx="933">
                  <c:v>23.4909846986168</c:v>
                </c:pt>
                <c:pt idx="934">
                  <c:v>23.50977488130928</c:v>
                </c:pt>
                <c:pt idx="935">
                  <c:v>23.52855028321079</c:v>
                </c:pt>
                <c:pt idx="936">
                  <c:v>23.54730803695167</c:v>
                </c:pt>
                <c:pt idx="937">
                  <c:v>23.56605386145364</c:v>
                </c:pt>
                <c:pt idx="938">
                  <c:v>23.58478203029537</c:v>
                </c:pt>
                <c:pt idx="939">
                  <c:v>23.60349825339821</c:v>
                </c:pt>
                <c:pt idx="940">
                  <c:v>23.62219966570792</c:v>
                </c:pt>
                <c:pt idx="941">
                  <c:v>23.64088341122383</c:v>
                </c:pt>
                <c:pt idx="942">
                  <c:v>23.65955518635305</c:v>
                </c:pt>
                <c:pt idx="943">
                  <c:v>23.67820928734418</c:v>
                </c:pt>
                <c:pt idx="944">
                  <c:v>23.69685140158633</c:v>
                </c:pt>
                <c:pt idx="945">
                  <c:v>23.71547867539956</c:v>
                </c:pt>
                <c:pt idx="946">
                  <c:v>23.73408826417586</c:v>
                </c:pt>
                <c:pt idx="947">
                  <c:v>23.75268584176363</c:v>
                </c:pt>
                <c:pt idx="948">
                  <c:v>23.77126572712786</c:v>
                </c:pt>
                <c:pt idx="949">
                  <c:v>23.78983358508128</c:v>
                </c:pt>
                <c:pt idx="950">
                  <c:v>23.80838657334218</c:v>
                </c:pt>
                <c:pt idx="951">
                  <c:v>23.82692185871867</c:v>
                </c:pt>
                <c:pt idx="952">
                  <c:v>23.84544509245686</c:v>
                </c:pt>
                <c:pt idx="953">
                  <c:v>23.86395061628378</c:v>
                </c:pt>
                <c:pt idx="954">
                  <c:v>23.88244407239263</c:v>
                </c:pt>
                <c:pt idx="955">
                  <c:v>23.90092262992323</c:v>
                </c:pt>
                <c:pt idx="956">
                  <c:v>23.91938346712314</c:v>
                </c:pt>
                <c:pt idx="957">
                  <c:v>23.93783221259306</c:v>
                </c:pt>
                <c:pt idx="958">
                  <c:v>23.95626323086741</c:v>
                </c:pt>
                <c:pt idx="959">
                  <c:v>23.97468214819954</c:v>
                </c:pt>
                <c:pt idx="960">
                  <c:v>23.99308614135276</c:v>
                </c:pt>
                <c:pt idx="961">
                  <c:v>24.01147239790222</c:v>
                </c:pt>
                <c:pt idx="962">
                  <c:v>24.02984652379517</c:v>
                </c:pt>
                <c:pt idx="963">
                  <c:v>24.04820290644642</c:v>
                </c:pt>
                <c:pt idx="964">
                  <c:v>24.06654714271838</c:v>
                </c:pt>
                <c:pt idx="965">
                  <c:v>24.08487642469457</c:v>
                </c:pt>
                <c:pt idx="966">
                  <c:v>24.1031879536015</c:v>
                </c:pt>
                <c:pt idx="967">
                  <c:v>24.12148731266158</c:v>
                </c:pt>
                <c:pt idx="968">
                  <c:v>24.13976891218785</c:v>
                </c:pt>
                <c:pt idx="969">
                  <c:v>24.15803832630148</c:v>
                </c:pt>
                <c:pt idx="970">
                  <c:v>24.17629275857905</c:v>
                </c:pt>
                <c:pt idx="971">
                  <c:v>24.19452942175721</c:v>
                </c:pt>
                <c:pt idx="972">
                  <c:v>24.21275387629275</c:v>
                </c:pt>
                <c:pt idx="973">
                  <c:v>24.23096055544024</c:v>
                </c:pt>
                <c:pt idx="974">
                  <c:v>24.24915501053906</c:v>
                </c:pt>
                <c:pt idx="975">
                  <c:v>24.26733445668115</c:v>
                </c:pt>
                <c:pt idx="976">
                  <c:v>24.28549611813535</c:v>
                </c:pt>
                <c:pt idx="977">
                  <c:v>24.30364553255268</c:v>
                </c:pt>
                <c:pt idx="978">
                  <c:v>24.32177715617188</c:v>
                </c:pt>
                <c:pt idx="979">
                  <c:v>24.33989651751066</c:v>
                </c:pt>
                <c:pt idx="980">
                  <c:v>24.35800084319831</c:v>
                </c:pt>
                <c:pt idx="981">
                  <c:v>24.3760873690576</c:v>
                </c:pt>
                <c:pt idx="982">
                  <c:v>24.39416160989411</c:v>
                </c:pt>
                <c:pt idx="983">
                  <c:v>24.41221804497297</c:v>
                </c:pt>
                <c:pt idx="984">
                  <c:v>24.43026217995089</c:v>
                </c:pt>
                <c:pt idx="985">
                  <c:v>24.44829125301617</c:v>
                </c:pt>
                <c:pt idx="986">
                  <c:v>24.46630251156682</c:v>
                </c:pt>
                <c:pt idx="987">
                  <c:v>24.48430144752432</c:v>
                </c:pt>
                <c:pt idx="988">
                  <c:v>24.5022825632214</c:v>
                </c:pt>
                <c:pt idx="989">
                  <c:v>24.5202513414152</c:v>
                </c:pt>
                <c:pt idx="990">
                  <c:v>24.53820503187436</c:v>
                </c:pt>
                <c:pt idx="991">
                  <c:v>24.55614089359328</c:v>
                </c:pt>
                <c:pt idx="992">
                  <c:v>24.57406439557093</c:v>
                </c:pt>
                <c:pt idx="993">
                  <c:v>24.59197006324854</c:v>
                </c:pt>
                <c:pt idx="994">
                  <c:v>24.60986335644568</c:v>
                </c:pt>
                <c:pt idx="995">
                  <c:v>24.62774153653232</c:v>
                </c:pt>
                <c:pt idx="996">
                  <c:v>24.64560187411998</c:v>
                </c:pt>
                <c:pt idx="997">
                  <c:v>24.66344981524761</c:v>
                </c:pt>
                <c:pt idx="998">
                  <c:v>24.68127990850494</c:v>
                </c:pt>
                <c:pt idx="999">
                  <c:v>24.69909759073677</c:v>
                </c:pt>
                <c:pt idx="1000">
                  <c:v>24.71690013493503</c:v>
                </c:pt>
                <c:pt idx="1001">
                  <c:v>24.7346848233487</c:v>
                </c:pt>
                <c:pt idx="1002">
                  <c:v>24.75245707901991</c:v>
                </c:pt>
                <c:pt idx="1003">
                  <c:v>24.77021147372622</c:v>
                </c:pt>
                <c:pt idx="1004">
                  <c:v>24.78795342130112</c:v>
                </c:pt>
                <c:pt idx="1005">
                  <c:v>24.80568020637878</c:v>
                </c:pt>
                <c:pt idx="1006">
                  <c:v>24.82338912286567</c:v>
                </c:pt>
                <c:pt idx="1007">
                  <c:v>24.841085570771</c:v>
                </c:pt>
                <c:pt idx="1008">
                  <c:v>24.8587641450988</c:v>
                </c:pt>
                <c:pt idx="1009">
                  <c:v>24.87643023661251</c:v>
                </c:pt>
                <c:pt idx="1010">
                  <c:v>24.89408114100107</c:v>
                </c:pt>
                <c:pt idx="1011">
                  <c:v>24.91171416442486</c:v>
                </c:pt>
                <c:pt idx="1012">
                  <c:v>24.92933468382235</c:v>
                </c:pt>
                <c:pt idx="1013">
                  <c:v>24.94693731745999</c:v>
                </c:pt>
                <c:pt idx="1014">
                  <c:v>24.96452743303908</c:v>
                </c:pt>
                <c:pt idx="1015">
                  <c:v>24.9821023385357</c:v>
                </c:pt>
                <c:pt idx="1016">
                  <c:v>24.99965935122768</c:v>
                </c:pt>
                <c:pt idx="1017">
                  <c:v>25.01720382495001</c:v>
                </c:pt>
                <c:pt idx="1018">
                  <c:v>25.03473040127055</c:v>
                </c:pt>
                <c:pt idx="1019">
                  <c:v>25.05224442477358</c:v>
                </c:pt>
                <c:pt idx="1020">
                  <c:v>25.06974321513598</c:v>
                </c:pt>
                <c:pt idx="1021">
                  <c:v>25.08722410135082</c:v>
                </c:pt>
                <c:pt idx="1022">
                  <c:v>25.10469241411563</c:v>
                </c:pt>
                <c:pt idx="1023">
                  <c:v>25.12214281833622</c:v>
                </c:pt>
                <c:pt idx="1024">
                  <c:v>25.13958063544612</c:v>
                </c:pt>
                <c:pt idx="1025">
                  <c:v>25.15700319684188</c:v>
                </c:pt>
                <c:pt idx="1026">
                  <c:v>25.17440784325027</c:v>
                </c:pt>
                <c:pt idx="1027">
                  <c:v>25.1917998821982</c:v>
                </c:pt>
                <c:pt idx="1028">
                  <c:v>25.20917400196522</c:v>
                </c:pt>
                <c:pt idx="1029">
                  <c:v>25.22653550080094</c:v>
                </c:pt>
                <c:pt idx="1030">
                  <c:v>25.24388172184025</c:v>
                </c:pt>
                <c:pt idx="1031">
                  <c:v>25.26121001756182</c:v>
                </c:pt>
                <c:pt idx="1032">
                  <c:v>25.27852567228938</c:v>
                </c:pt>
                <c:pt idx="1033">
                  <c:v>25.29582339771114</c:v>
                </c:pt>
                <c:pt idx="1034">
                  <c:v>25.31310846886073</c:v>
                </c:pt>
                <c:pt idx="1035">
                  <c:v>25.33037824062934</c:v>
                </c:pt>
                <c:pt idx="1036">
                  <c:v>25.34763007726546</c:v>
                </c:pt>
                <c:pt idx="1037">
                  <c:v>25.3648692398578</c:v>
                </c:pt>
                <c:pt idx="1038">
                  <c:v>25.38209046353754</c:v>
                </c:pt>
                <c:pt idx="1039">
                  <c:v>25.3992990000908</c:v>
                </c:pt>
                <c:pt idx="1040">
                  <c:v>25.4164922161829</c:v>
                </c:pt>
                <c:pt idx="1041">
                  <c:v>25.43366748784953</c:v>
                </c:pt>
                <c:pt idx="1042">
                  <c:v>25.45083005291335</c:v>
                </c:pt>
                <c:pt idx="1043">
                  <c:v>25.46797466998206</c:v>
                </c:pt>
                <c:pt idx="1044">
                  <c:v>25.4851065675635</c:v>
                </c:pt>
                <c:pt idx="1045">
                  <c:v>25.50222312411456</c:v>
                </c:pt>
                <c:pt idx="1046">
                  <c:v>25.51932172747508</c:v>
                </c:pt>
                <c:pt idx="1047">
                  <c:v>25.53640759217155</c:v>
                </c:pt>
                <c:pt idx="1048">
                  <c:v>25.55347550032078</c:v>
                </c:pt>
                <c:pt idx="1049">
                  <c:v>25.57053065712256</c:v>
                </c:pt>
                <c:pt idx="1050">
                  <c:v>25.5875704528421</c:v>
                </c:pt>
                <c:pt idx="1051">
                  <c:v>25.60459228714022</c:v>
                </c:pt>
                <c:pt idx="1052">
                  <c:v>25.62160135121776</c:v>
                </c:pt>
                <c:pt idx="1053">
                  <c:v>25.63859245073251</c:v>
                </c:pt>
                <c:pt idx="1054">
                  <c:v>25.65557076754712</c:v>
                </c:pt>
                <c:pt idx="1055">
                  <c:v>25.67253370375172</c:v>
                </c:pt>
                <c:pt idx="1056">
                  <c:v>25.68947867084434</c:v>
                </c:pt>
                <c:pt idx="1057">
                  <c:v>25.70641083667147</c:v>
                </c:pt>
                <c:pt idx="1058">
                  <c:v>25.72332503046309</c:v>
                </c:pt>
                <c:pt idx="1059">
                  <c:v>25.74022641071632</c:v>
                </c:pt>
                <c:pt idx="1060">
                  <c:v>25.75711238862558</c:v>
                </c:pt>
                <c:pt idx="1061">
                  <c:v>25.77398038395648</c:v>
                </c:pt>
                <c:pt idx="1062">
                  <c:v>25.79083554653191</c:v>
                </c:pt>
                <c:pt idx="1063">
                  <c:v>25.80767272913327</c:v>
                </c:pt>
                <c:pt idx="1064">
                  <c:v>25.82449706680543</c:v>
                </c:pt>
                <c:pt idx="1065">
                  <c:v>25.84130598528076</c:v>
                </c:pt>
                <c:pt idx="1066">
                  <c:v>25.8580969197218</c:v>
                </c:pt>
                <c:pt idx="1067">
                  <c:v>25.87487499111846</c:v>
                </c:pt>
                <c:pt idx="1068">
                  <c:v>25.89163507587717</c:v>
                </c:pt>
                <c:pt idx="1069">
                  <c:v>25.90838228561259</c:v>
                </c:pt>
                <c:pt idx="1070">
                  <c:v>25.92511405792142</c:v>
                </c:pt>
                <c:pt idx="1071">
                  <c:v>25.94182783984184</c:v>
                </c:pt>
                <c:pt idx="1072">
                  <c:v>25.95852872891725</c:v>
                </c:pt>
                <c:pt idx="1073">
                  <c:v>25.97521162520776</c:v>
                </c:pt>
                <c:pt idx="1074">
                  <c:v>25.99188161687087</c:v>
                </c:pt>
                <c:pt idx="1075">
                  <c:v>26.00853615338222</c:v>
                </c:pt>
                <c:pt idx="1076">
                  <c:v>26.02517269366998</c:v>
                </c:pt>
                <c:pt idx="1077">
                  <c:v>26.0417963118046</c:v>
                </c:pt>
                <c:pt idx="1078">
                  <c:v>26.05840193152761</c:v>
                </c:pt>
                <c:pt idx="1079">
                  <c:v>26.07499461751325</c:v>
                </c:pt>
                <c:pt idx="1080">
                  <c:v>26.09157183113037</c:v>
                </c:pt>
                <c:pt idx="1081">
                  <c:v>26.10813104321099</c:v>
                </c:pt>
                <c:pt idx="1082">
                  <c:v>26.12467730432697</c:v>
                </c:pt>
                <c:pt idx="1083">
                  <c:v>26.14120556192831</c:v>
                </c:pt>
                <c:pt idx="1084">
                  <c:v>26.15772085718059</c:v>
                </c:pt>
                <c:pt idx="1085">
                  <c:v>26.17422066335974</c:v>
                </c:pt>
                <c:pt idx="1086">
                  <c:v>26.19070246321514</c:v>
                </c:pt>
                <c:pt idx="1087">
                  <c:v>26.20717128379522</c:v>
                </c:pt>
                <c:pt idx="1088">
                  <c:v>26.22362209628463</c:v>
                </c:pt>
                <c:pt idx="1089">
                  <c:v>26.24005991831577</c:v>
                </c:pt>
                <c:pt idx="1090">
                  <c:v>26.25648223508506</c:v>
                </c:pt>
                <c:pt idx="1091">
                  <c:v>26.27288654127243</c:v>
                </c:pt>
                <c:pt idx="1092">
                  <c:v>26.28927784037872</c:v>
                </c:pt>
                <c:pt idx="1093">
                  <c:v>26.30565112734876</c:v>
                </c:pt>
                <c:pt idx="1094">
                  <c:v>26.3220113962579</c:v>
                </c:pt>
                <c:pt idx="1095">
                  <c:v>26.33835614423616</c:v>
                </c:pt>
                <c:pt idx="1096">
                  <c:v>26.35468287790674</c:v>
                </c:pt>
                <c:pt idx="1097">
                  <c:v>26.37099657916068</c:v>
                </c:pt>
                <c:pt idx="1098">
                  <c:v>26.38729227678558</c:v>
                </c:pt>
                <c:pt idx="1099">
                  <c:v>26.40357493080551</c:v>
                </c:pt>
                <c:pt idx="1100">
                  <c:v>26.41984205038057</c:v>
                </c:pt>
                <c:pt idx="1101">
                  <c:v>26.43609115417514</c:v>
                </c:pt>
                <c:pt idx="1102">
                  <c:v>26.45232719862275</c:v>
                </c:pt>
                <c:pt idx="1103">
                  <c:v>26.46854522634918</c:v>
                </c:pt>
                <c:pt idx="1104">
                  <c:v>26.48475018435121</c:v>
                </c:pt>
                <c:pt idx="1105">
                  <c:v>26.50093959375959</c:v>
                </c:pt>
                <c:pt idx="1106">
                  <c:v>26.51711098521838</c:v>
                </c:pt>
                <c:pt idx="1107">
                  <c:v>26.5332692915628</c:v>
                </c:pt>
                <c:pt idx="1108">
                  <c:v>26.54940957926111</c:v>
                </c:pt>
                <c:pt idx="1109">
                  <c:v>26.56553677170403</c:v>
                </c:pt>
                <c:pt idx="1110">
                  <c:v>26.58164840200543</c:v>
                </c:pt>
                <c:pt idx="1111">
                  <c:v>26.59774201280091</c:v>
                </c:pt>
                <c:pt idx="1112">
                  <c:v>26.61382251330827</c:v>
                </c:pt>
                <c:pt idx="1113">
                  <c:v>26.62988499386056</c:v>
                </c:pt>
                <c:pt idx="1114">
                  <c:v>26.64593435422352</c:v>
                </c:pt>
                <c:pt idx="1115">
                  <c:v>26.661968139506</c:v>
                </c:pt>
                <c:pt idx="1116">
                  <c:v>26.67798390434684</c:v>
                </c:pt>
                <c:pt idx="1117">
                  <c:v>26.69398653432804</c:v>
                </c:pt>
                <c:pt idx="1118">
                  <c:v>26.70997114366881</c:v>
                </c:pt>
                <c:pt idx="1119">
                  <c:v>26.72594260849202</c:v>
                </c:pt>
                <c:pt idx="1120">
                  <c:v>26.74189848591298</c:v>
                </c:pt>
                <c:pt idx="1121">
                  <c:v>26.75783634258479</c:v>
                </c:pt>
                <c:pt idx="1122">
                  <c:v>26.77376104043633</c:v>
                </c:pt>
                <c:pt idx="1123">
                  <c:v>26.78966771759335</c:v>
                </c:pt>
                <c:pt idx="1124">
                  <c:v>26.80556122651896</c:v>
                </c:pt>
                <c:pt idx="1125">
                  <c:v>26.82143913634582</c:v>
                </c:pt>
                <c:pt idx="1126">
                  <c:v>26.83729902575197</c:v>
                </c:pt>
                <c:pt idx="1127">
                  <c:v>26.8531457329967</c:v>
                </c:pt>
                <c:pt idx="1128">
                  <c:v>26.86897442013183</c:v>
                </c:pt>
                <c:pt idx="1129">
                  <c:v>26.88478991594463</c:v>
                </c:pt>
                <c:pt idx="1130">
                  <c:v>26.90058980159568</c:v>
                </c:pt>
                <c:pt idx="1131">
                  <c:v>26.91637166779804</c:v>
                </c:pt>
                <c:pt idx="1132">
                  <c:v>26.93214032912595</c:v>
                </c:pt>
                <c:pt idx="1133">
                  <c:v>26.94789097157588</c:v>
                </c:pt>
                <c:pt idx="1134">
                  <c:v>26.96362840024419</c:v>
                </c:pt>
                <c:pt idx="1135">
                  <c:v>26.97935020930998</c:v>
                </c:pt>
                <c:pt idx="1136">
                  <c:v>26.99505400068671</c:v>
                </c:pt>
                <c:pt idx="1137">
                  <c:v>27.01074456523196</c:v>
                </c:pt>
                <c:pt idx="1138">
                  <c:v>27.02641711291033</c:v>
                </c:pt>
                <c:pt idx="1139">
                  <c:v>27.04207642512034</c:v>
                </c:pt>
                <c:pt idx="1140">
                  <c:v>27.05772010711468</c:v>
                </c:pt>
                <c:pt idx="1141">
                  <c:v>27.07334577371153</c:v>
                </c:pt>
                <c:pt idx="1142">
                  <c:v>27.0889581920807</c:v>
                </c:pt>
                <c:pt idx="1143">
                  <c:v>27.10455259616613</c:v>
                </c:pt>
                <c:pt idx="1144">
                  <c:v>27.12013374364958</c:v>
                </c:pt>
                <c:pt idx="1145">
                  <c:v>27.13569925184115</c:v>
                </c:pt>
                <c:pt idx="1146">
                  <c:v>27.15124674762232</c:v>
                </c:pt>
                <c:pt idx="1147">
                  <c:v>27.16678097443876</c:v>
                </c:pt>
                <c:pt idx="1148">
                  <c:v>27.18229719022943</c:v>
                </c:pt>
                <c:pt idx="1149">
                  <c:v>27.19780012894731</c:v>
                </c:pt>
                <c:pt idx="1150">
                  <c:v>27.21328741996846</c:v>
                </c:pt>
                <c:pt idx="1151">
                  <c:v>27.2287567022458</c:v>
                </c:pt>
                <c:pt idx="1152">
                  <c:v>27.24421269548963</c:v>
                </c:pt>
                <c:pt idx="1153">
                  <c:v>27.25965068164833</c:v>
                </c:pt>
                <c:pt idx="1154">
                  <c:v>27.27507537093518</c:v>
                </c:pt>
                <c:pt idx="1155">
                  <c:v>27.29048440480037</c:v>
                </c:pt>
                <c:pt idx="1156">
                  <c:v>27.30587543427586</c:v>
                </c:pt>
                <c:pt idx="1157">
                  <c:v>27.32125315532619</c:v>
                </c:pt>
                <c:pt idx="1158">
                  <c:v>27.3366128739227</c:v>
                </c:pt>
                <c:pt idx="1159">
                  <c:v>27.3519592765292</c:v>
                </c:pt>
                <c:pt idx="1160">
                  <c:v>27.36729001667733</c:v>
                </c:pt>
                <c:pt idx="1161">
                  <c:v>27.38260275748529</c:v>
                </c:pt>
                <c:pt idx="1162">
                  <c:v>27.39790217116271</c:v>
                </c:pt>
                <c:pt idx="1163">
                  <c:v>27.41318358771627</c:v>
                </c:pt>
                <c:pt idx="1164">
                  <c:v>27.42845166985133</c:v>
                </c:pt>
                <c:pt idx="1165">
                  <c:v>27.44370408318818</c:v>
                </c:pt>
                <c:pt idx="1166">
                  <c:v>27.45893850293782</c:v>
                </c:pt>
                <c:pt idx="1167">
                  <c:v>27.47415957754666</c:v>
                </c:pt>
                <c:pt idx="1168">
                  <c:v>27.48936266106816</c:v>
                </c:pt>
                <c:pt idx="1169">
                  <c:v>27.50455239244153</c:v>
                </c:pt>
                <c:pt idx="1170">
                  <c:v>27.51972644938211</c:v>
                </c:pt>
                <c:pt idx="1171">
                  <c:v>27.53488251919975</c:v>
                </c:pt>
                <c:pt idx="1172">
                  <c:v>27.55002521854881</c:v>
                </c:pt>
                <c:pt idx="1173">
                  <c:v>27.56514993020663</c:v>
                </c:pt>
                <c:pt idx="1174">
                  <c:v>27.58026127107622</c:v>
                </c:pt>
                <c:pt idx="1175">
                  <c:v>27.59535693085262</c:v>
                </c:pt>
                <c:pt idx="1176">
                  <c:v>27.61043460882468</c:v>
                </c:pt>
                <c:pt idx="1177">
                  <c:v>27.6254989057539</c:v>
                </c:pt>
                <c:pt idx="1178">
                  <c:v>27.64054522368422</c:v>
                </c:pt>
                <c:pt idx="1179">
                  <c:v>27.65557815385333</c:v>
                </c:pt>
                <c:pt idx="1180">
                  <c:v>27.67059539803751</c:v>
                </c:pt>
                <c:pt idx="1181">
                  <c:v>27.6855946676097</c:v>
                </c:pt>
                <c:pt idx="1182">
                  <c:v>27.70058053951916</c:v>
                </c:pt>
                <c:pt idx="1183">
                  <c:v>27.71554843985994</c:v>
                </c:pt>
                <c:pt idx="1184">
                  <c:v>27.73050293605446</c:v>
                </c:pt>
                <c:pt idx="1185">
                  <c:v>27.74544174196322</c:v>
                </c:pt>
                <c:pt idx="1186">
                  <c:v>27.76036258104605</c:v>
                </c:pt>
                <c:pt idx="1187">
                  <c:v>27.77527000643253</c:v>
                </c:pt>
                <c:pt idx="1188">
                  <c:v>27.79015946827278</c:v>
                </c:pt>
                <c:pt idx="1189">
                  <c:v>27.80503551016692</c:v>
                </c:pt>
                <c:pt idx="1190">
                  <c:v>27.81989585806242</c:v>
                </c:pt>
                <c:pt idx="1191">
                  <c:v>27.834738247508</c:v>
                </c:pt>
                <c:pt idx="1192">
                  <c:v>27.84956720780729</c:v>
                </c:pt>
                <c:pt idx="1193">
                  <c:v>27.8643782131715</c:v>
                </c:pt>
                <c:pt idx="1194">
                  <c:v>27.87917578337234</c:v>
                </c:pt>
                <c:pt idx="1195">
                  <c:v>27.89395765644634</c:v>
                </c:pt>
                <c:pt idx="1196">
                  <c:v>27.90872158003303</c:v>
                </c:pt>
                <c:pt idx="1197">
                  <c:v>27.92347205960451</c:v>
                </c:pt>
                <c:pt idx="1198">
                  <c:v>27.93820459343712</c:v>
                </c:pt>
                <c:pt idx="1199">
                  <c:v>27.95292368469563</c:v>
                </c:pt>
                <c:pt idx="1200">
                  <c:v>27.96762707814918</c:v>
                </c:pt>
                <c:pt idx="1201">
                  <c:v>27.98231253297486</c:v>
                </c:pt>
                <c:pt idx="1202">
                  <c:v>27.99698453090964</c:v>
                </c:pt>
                <c:pt idx="1203">
                  <c:v>28.01163859439692</c:v>
                </c:pt>
                <c:pt idx="1204">
                  <c:v>28.02627919564721</c:v>
                </c:pt>
                <c:pt idx="1205">
                  <c:v>28.04090409698834</c:v>
                </c:pt>
                <c:pt idx="1206">
                  <c:v>28.05551107035694</c:v>
                </c:pt>
                <c:pt idx="1207">
                  <c:v>28.07010457367318</c:v>
                </c:pt>
                <c:pt idx="1208">
                  <c:v>28.08468015347003</c:v>
                </c:pt>
                <c:pt idx="1209">
                  <c:v>28.09924225814098</c:v>
                </c:pt>
                <c:pt idx="1210">
                  <c:v>28.11378866212737</c:v>
                </c:pt>
                <c:pt idx="1211">
                  <c:v>28.12831714947999</c:v>
                </c:pt>
                <c:pt idx="1212">
                  <c:v>28.14283215430211</c:v>
                </c:pt>
                <c:pt idx="1213">
                  <c:v>28.1573292472185</c:v>
                </c:pt>
                <c:pt idx="1214">
                  <c:v>28.17181285280593</c:v>
                </c:pt>
                <c:pt idx="1215">
                  <c:v>28.18628075762097</c:v>
                </c:pt>
                <c:pt idx="1216">
                  <c:v>28.20073075782993</c:v>
                </c:pt>
                <c:pt idx="1217">
                  <c:v>28.21516726371999</c:v>
                </c:pt>
                <c:pt idx="1218">
                  <c:v>28.22958587000909</c:v>
                </c:pt>
                <c:pt idx="1219">
                  <c:v>28.24399097745855</c:v>
                </c:pt>
                <c:pt idx="1220">
                  <c:v>28.25838038474133</c:v>
                </c:pt>
                <c:pt idx="1221">
                  <c:v>28.27275190014016</c:v>
                </c:pt>
                <c:pt idx="1222">
                  <c:v>28.28710991012788</c:v>
                </c:pt>
                <c:pt idx="1223">
                  <c:v>28.30145003351604</c:v>
                </c:pt>
                <c:pt idx="1224">
                  <c:v>28.31577664725274</c:v>
                </c:pt>
                <c:pt idx="1225">
                  <c:v>28.33008756226359</c:v>
                </c:pt>
                <c:pt idx="1226">
                  <c:v>28.34438060491013</c:v>
                </c:pt>
                <c:pt idx="1227">
                  <c:v>28.35866013272092</c:v>
                </c:pt>
                <c:pt idx="1228">
                  <c:v>28.37292178867195</c:v>
                </c:pt>
                <c:pt idx="1229">
                  <c:v>28.38716992598136</c:v>
                </c:pt>
                <c:pt idx="1230">
                  <c:v>28.40140236763568</c:v>
                </c:pt>
                <c:pt idx="1231">
                  <c:v>28.41561694623194</c:v>
                </c:pt>
                <c:pt idx="1232">
                  <c:v>28.42981800071513</c:v>
                </c:pt>
                <c:pt idx="1233">
                  <c:v>28.44400119816608</c:v>
                </c:pt>
                <c:pt idx="1234">
                  <c:v>28.45817086801586</c:v>
                </c:pt>
                <c:pt idx="1235">
                  <c:v>28.47232484538339</c:v>
                </c:pt>
                <c:pt idx="1236">
                  <c:v>28.48646097499682</c:v>
                </c:pt>
                <c:pt idx="1237">
                  <c:v>28.50058357201837</c:v>
                </c:pt>
                <c:pt idx="1238">
                  <c:v>28.51468832763161</c:v>
                </c:pt>
                <c:pt idx="1239">
                  <c:v>28.52877954748818</c:v>
                </c:pt>
                <c:pt idx="1240">
                  <c:v>28.54285507883958</c:v>
                </c:pt>
                <c:pt idx="1241">
                  <c:v>28.55691277854449</c:v>
                </c:pt>
                <c:pt idx="1242">
                  <c:v>28.57095693799099</c:v>
                </c:pt>
                <c:pt idx="1243">
                  <c:v>28.58498327246178</c:v>
                </c:pt>
                <c:pt idx="1244">
                  <c:v>28.59899606383809</c:v>
                </c:pt>
                <c:pt idx="1245">
                  <c:v>28.61299317150333</c:v>
                </c:pt>
                <c:pt idx="1246">
                  <c:v>28.6269724644459</c:v>
                </c:pt>
                <c:pt idx="1247">
                  <c:v>28.64093821028925</c:v>
                </c:pt>
                <c:pt idx="1248">
                  <c:v>28.6548861484106</c:v>
                </c:pt>
                <c:pt idx="1249">
                  <c:v>28.66882053693072</c:v>
                </c:pt>
                <c:pt idx="1250">
                  <c:v>28.68273924736406</c:v>
                </c:pt>
                <c:pt idx="1251">
                  <c:v>28.69664016082696</c:v>
                </c:pt>
                <c:pt idx="1252">
                  <c:v>28.71052751912067</c:v>
                </c:pt>
                <c:pt idx="1253">
                  <c:v>28.72439707269568</c:v>
                </c:pt>
                <c:pt idx="1254">
                  <c:v>28.73825306753124</c:v>
                </c:pt>
                <c:pt idx="1255">
                  <c:v>28.75209338690587</c:v>
                </c:pt>
                <c:pt idx="1256">
                  <c:v>28.76591592367778</c:v>
                </c:pt>
                <c:pt idx="1257">
                  <c:v>28.77972489755652</c:v>
                </c:pt>
                <c:pt idx="1258">
                  <c:v>28.79351609566681</c:v>
                </c:pt>
                <c:pt idx="1259">
                  <c:v>28.80729372817762</c:v>
                </c:pt>
                <c:pt idx="1260">
                  <c:v>28.82105569038633</c:v>
                </c:pt>
                <c:pt idx="1261">
                  <c:v>28.83479988716477</c:v>
                </c:pt>
                <c:pt idx="1262">
                  <c:v>28.8485305143699</c:v>
                </c:pt>
                <c:pt idx="1263">
                  <c:v>28.86224338308952</c:v>
                </c:pt>
                <c:pt idx="1264">
                  <c:v>28.87594267963902</c:v>
                </c:pt>
                <c:pt idx="1265">
                  <c:v>28.88962631132015</c:v>
                </c:pt>
                <c:pt idx="1266">
                  <c:v>28.90329219500381</c:v>
                </c:pt>
                <c:pt idx="1267">
                  <c:v>28.91694450269203</c:v>
                </c:pt>
                <c:pt idx="1268">
                  <c:v>28.93057906941678</c:v>
                </c:pt>
                <c:pt idx="1269">
                  <c:v>28.94420005763779</c:v>
                </c:pt>
                <c:pt idx="1270">
                  <c:v>28.95780538664661</c:v>
                </c:pt>
                <c:pt idx="1271">
                  <c:v>28.97139298529821</c:v>
                </c:pt>
                <c:pt idx="1272">
                  <c:v>28.98496700551888</c:v>
                </c:pt>
                <c:pt idx="1273">
                  <c:v>28.99852330743182</c:v>
                </c:pt>
                <c:pt idx="1274">
                  <c:v>29.01206602645003</c:v>
                </c:pt>
                <c:pt idx="1275">
                  <c:v>29.02559309401853</c:v>
                </c:pt>
                <c:pt idx="1276">
                  <c:v>29.03910245114919</c:v>
                </c:pt>
                <c:pt idx="1277">
                  <c:v>29.05259822233351</c:v>
                </c:pt>
                <c:pt idx="1278">
                  <c:v>29.06607629063991</c:v>
                </c:pt>
                <c:pt idx="1279">
                  <c:v>29.0795407710391</c:v>
                </c:pt>
                <c:pt idx="1280">
                  <c:v>29.09298960698742</c:v>
                </c:pt>
                <c:pt idx="1281">
                  <c:v>29.10642075150279</c:v>
                </c:pt>
                <c:pt idx="1282">
                  <c:v>29.11983830527628</c:v>
                </c:pt>
                <c:pt idx="1283">
                  <c:v>29.1332381753144</c:v>
                </c:pt>
                <c:pt idx="1284">
                  <c:v>29.14662445279011</c:v>
                </c:pt>
                <c:pt idx="1285">
                  <c:v>29.15999509316126</c:v>
                </c:pt>
                <c:pt idx="1286">
                  <c:v>29.17334806144196</c:v>
                </c:pt>
                <c:pt idx="1287">
                  <c:v>29.18668743452965</c:v>
                </c:pt>
                <c:pt idx="1288">
                  <c:v>29.20000914335338</c:v>
                </c:pt>
                <c:pt idx="1289">
                  <c:v>29.21331725529534</c:v>
                </c:pt>
                <c:pt idx="1290">
                  <c:v>29.22660973780495</c:v>
                </c:pt>
                <c:pt idx="1291">
                  <c:v>29.23988456788233</c:v>
                </c:pt>
                <c:pt idx="1292">
                  <c:v>29.25314583204226</c:v>
                </c:pt>
                <c:pt idx="1293">
                  <c:v>29.26638946863481</c:v>
                </c:pt>
                <c:pt idx="1294">
                  <c:v>29.27961951914402</c:v>
                </c:pt>
                <c:pt idx="1295">
                  <c:v>29.29283396524021</c:v>
                </c:pt>
                <c:pt idx="1296">
                  <c:v>29.30603079830594</c:v>
                </c:pt>
                <c:pt idx="1297">
                  <c:v>29.319214050312</c:v>
                </c:pt>
                <c:pt idx="1298">
                  <c:v>29.33237970274231</c:v>
                </c:pt>
                <c:pt idx="1299">
                  <c:v>29.34553177845759</c:v>
                </c:pt>
                <c:pt idx="1300">
                  <c:v>29.35866827203223</c:v>
                </c:pt>
                <c:pt idx="1301">
                  <c:v>29.37178718776751</c:v>
                </c:pt>
                <c:pt idx="1302">
                  <c:v>29.38489253491182</c:v>
                </c:pt>
                <c:pt idx="1303">
                  <c:v>29.39798031980863</c:v>
                </c:pt>
                <c:pt idx="1304">
                  <c:v>29.41105453747036</c:v>
                </c:pt>
                <c:pt idx="1305">
                  <c:v>29.42411316610039</c:v>
                </c:pt>
                <c:pt idx="1306">
                  <c:v>29.43715423851173</c:v>
                </c:pt>
                <c:pt idx="1307">
                  <c:v>29.45018173709737</c:v>
                </c:pt>
                <c:pt idx="1308">
                  <c:v>29.46319168842162</c:v>
                </c:pt>
                <c:pt idx="1309">
                  <c:v>29.47618806494479</c:v>
                </c:pt>
                <c:pt idx="1310">
                  <c:v>29.48916888167269</c:v>
                </c:pt>
                <c:pt idx="1311">
                  <c:v>29.50213216285377</c:v>
                </c:pt>
                <c:pt idx="1312">
                  <c:v>29.515081865944</c:v>
                </c:pt>
                <c:pt idx="1313">
                  <c:v>29.52801404337349</c:v>
                </c:pt>
                <c:pt idx="1314">
                  <c:v>29.54093264636242</c:v>
                </c:pt>
                <c:pt idx="1315">
                  <c:v>29.55383569780527</c:v>
                </c:pt>
                <c:pt idx="1316">
                  <c:v>29.5667212333586</c:v>
                </c:pt>
                <c:pt idx="1317">
                  <c:v>29.57959318634268</c:v>
                </c:pt>
                <c:pt idx="1318">
                  <c:v>29.59244762916698</c:v>
                </c:pt>
                <c:pt idx="1319">
                  <c:v>29.60528848519615</c:v>
                </c:pt>
                <c:pt idx="1320">
                  <c:v>29.61811379152694</c:v>
                </c:pt>
                <c:pt idx="1321">
                  <c:v>29.63092159449153</c:v>
                </c:pt>
                <c:pt idx="1322">
                  <c:v>29.64371583402976</c:v>
                </c:pt>
                <c:pt idx="1323">
                  <c:v>29.65649260598755</c:v>
                </c:pt>
                <c:pt idx="1324">
                  <c:v>29.6692558029302</c:v>
                </c:pt>
                <c:pt idx="1325">
                  <c:v>29.68200347822259</c:v>
                </c:pt>
                <c:pt idx="1326">
                  <c:v>29.69473369507399</c:v>
                </c:pt>
                <c:pt idx="1327">
                  <c:v>29.70745034387048</c:v>
                </c:pt>
                <c:pt idx="1328">
                  <c:v>29.72014954953253</c:v>
                </c:pt>
                <c:pt idx="1329">
                  <c:v>29.73283519384944</c:v>
                </c:pt>
                <c:pt idx="1330">
                  <c:v>29.74550534413232</c:v>
                </c:pt>
                <c:pt idx="1331">
                  <c:v>29.75815804355716</c:v>
                </c:pt>
                <c:pt idx="1332">
                  <c:v>29.77079717712363</c:v>
                </c:pt>
                <c:pt idx="1333">
                  <c:v>29.78341889315193</c:v>
                </c:pt>
                <c:pt idx="1334">
                  <c:v>29.79602704798543</c:v>
                </c:pt>
                <c:pt idx="1335">
                  <c:v>29.80861971858946</c:v>
                </c:pt>
                <c:pt idx="1336">
                  <c:v>29.82119499147506</c:v>
                </c:pt>
                <c:pt idx="1337">
                  <c:v>29.8337567090983</c:v>
                </c:pt>
                <c:pt idx="1338">
                  <c:v>29.84630104269276</c:v>
                </c:pt>
                <c:pt idx="1339">
                  <c:v>29.85883182152706</c:v>
                </c:pt>
                <c:pt idx="1340">
                  <c:v>29.87134711928447</c:v>
                </c:pt>
                <c:pt idx="1341">
                  <c:v>29.88384504357413</c:v>
                </c:pt>
                <c:pt idx="1342">
                  <c:v>29.89632941132158</c:v>
                </c:pt>
                <c:pt idx="1343">
                  <c:v>29.90879641515611</c:v>
                </c:pt>
                <c:pt idx="1344">
                  <c:v>29.92124986217478</c:v>
                </c:pt>
                <c:pt idx="1345">
                  <c:v>29.93368785061444</c:v>
                </c:pt>
                <c:pt idx="1346">
                  <c:v>29.94610848791496</c:v>
                </c:pt>
                <c:pt idx="1347">
                  <c:v>29.95851556632876</c:v>
                </c:pt>
                <c:pt idx="1348">
                  <c:v>29.9709053192782</c:v>
                </c:pt>
                <c:pt idx="1349">
                  <c:v>29.98328154446008</c:v>
                </c:pt>
                <c:pt idx="1350">
                  <c:v>29.99564233947465</c:v>
                </c:pt>
                <c:pt idx="1351">
                  <c:v>30.0079858271388</c:v>
                </c:pt>
                <c:pt idx="1352">
                  <c:v>30.02031578027632</c:v>
                </c:pt>
                <c:pt idx="1353">
                  <c:v>30.03262844213976</c:v>
                </c:pt>
                <c:pt idx="1354">
                  <c:v>30.04492757672313</c:v>
                </c:pt>
                <c:pt idx="1355">
                  <c:v>30.0572113103519</c:v>
                </c:pt>
                <c:pt idx="1356">
                  <c:v>30.06947777907712</c:v>
                </c:pt>
                <c:pt idx="1357">
                  <c:v>30.08173072886462</c:v>
                </c:pt>
                <c:pt idx="1358">
                  <c:v>30.09396642851783</c:v>
                </c:pt>
                <c:pt idx="1359">
                  <c:v>30.1061886208433</c:v>
                </c:pt>
                <c:pt idx="1360">
                  <c:v>30.11839544486129</c:v>
                </c:pt>
                <c:pt idx="1361">
                  <c:v>30.1305850492767</c:v>
                </c:pt>
                <c:pt idx="1362">
                  <c:v>30.14276116240667</c:v>
                </c:pt>
                <c:pt idx="1363">
                  <c:v>30.15492007695206</c:v>
                </c:pt>
                <c:pt idx="1364">
                  <c:v>30.16706551252566</c:v>
                </c:pt>
                <c:pt idx="1365">
                  <c:v>30.17919562114995</c:v>
                </c:pt>
                <c:pt idx="1366">
                  <c:v>30.19130848465061</c:v>
                </c:pt>
                <c:pt idx="1367">
                  <c:v>30.20340783344871</c:v>
                </c:pt>
                <c:pt idx="1368">
                  <c:v>30.21548996619536</c:v>
                </c:pt>
                <c:pt idx="1369">
                  <c:v>30.22755855829358</c:v>
                </c:pt>
                <c:pt idx="1370">
                  <c:v>30.23961174951244</c:v>
                </c:pt>
                <c:pt idx="1371">
                  <c:v>30.25164769403225</c:v>
                </c:pt>
                <c:pt idx="1372">
                  <c:v>30.26367012603031</c:v>
                </c:pt>
                <c:pt idx="1373">
                  <c:v>30.2756753572487</c:v>
                </c:pt>
                <c:pt idx="1374">
                  <c:v>30.2876670654131</c:v>
                </c:pt>
                <c:pt idx="1375">
                  <c:v>30.29964343552006</c:v>
                </c:pt>
                <c:pt idx="1376">
                  <c:v>30.31160264488341</c:v>
                </c:pt>
                <c:pt idx="1377">
                  <c:v>30.32354837381084</c:v>
                </c:pt>
                <c:pt idx="1378">
                  <c:v>30.33547700335073</c:v>
                </c:pt>
                <c:pt idx="1379">
                  <c:v>30.34739220534219</c:v>
                </c:pt>
                <c:pt idx="1380">
                  <c:v>30.35929208328746</c:v>
                </c:pt>
                <c:pt idx="1381">
                  <c:v>30.37117485431484</c:v>
                </c:pt>
                <c:pt idx="1382">
                  <c:v>30.38304414005671</c:v>
                </c:pt>
                <c:pt idx="1383">
                  <c:v>30.39489630193884</c:v>
                </c:pt>
                <c:pt idx="1384">
                  <c:v>30.40673500541443</c:v>
                </c:pt>
                <c:pt idx="1385">
                  <c:v>30.41855842929068</c:v>
                </c:pt>
                <c:pt idx="1386">
                  <c:v>30.43036476210268</c:v>
                </c:pt>
                <c:pt idx="1387">
                  <c:v>30.44215760318378</c:v>
                </c:pt>
                <c:pt idx="1388">
                  <c:v>30.45393339310732</c:v>
                </c:pt>
                <c:pt idx="1389">
                  <c:v>30.46569574493152</c:v>
                </c:pt>
                <c:pt idx="1390">
                  <c:v>30.47744287322786</c:v>
                </c:pt>
                <c:pt idx="1391">
                  <c:v>30.48917301717161</c:v>
                </c:pt>
                <c:pt idx="1392">
                  <c:v>30.5008897201657</c:v>
                </c:pt>
                <c:pt idx="1393">
                  <c:v>30.51258938393822</c:v>
                </c:pt>
                <c:pt idx="1394">
                  <c:v>30.52427559687804</c:v>
                </c:pt>
                <c:pt idx="1395">
                  <c:v>30.53594656122225</c:v>
                </c:pt>
                <c:pt idx="1396">
                  <c:v>30.54760047536762</c:v>
                </c:pt>
                <c:pt idx="1397">
                  <c:v>30.55924086258458</c:v>
                </c:pt>
                <c:pt idx="1398">
                  <c:v>30.57086413663975</c:v>
                </c:pt>
                <c:pt idx="1399">
                  <c:v>30.5824737975915</c:v>
                </c:pt>
                <c:pt idx="1400">
                  <c:v>30.5940681064124</c:v>
                </c:pt>
                <c:pt idx="1401">
                  <c:v>30.60564552517665</c:v>
                </c:pt>
                <c:pt idx="1402">
                  <c:v>30.6172097344281</c:v>
                </c:pt>
                <c:pt idx="1403">
                  <c:v>30.62875725162894</c:v>
                </c:pt>
                <c:pt idx="1404">
                  <c:v>30.6402915387608</c:v>
                </c:pt>
                <c:pt idx="1405">
                  <c:v>30.65181072038642</c:v>
                </c:pt>
                <c:pt idx="1406">
                  <c:v>30.66331281383495</c:v>
                </c:pt>
                <c:pt idx="1407">
                  <c:v>30.67480155105376</c:v>
                </c:pt>
                <c:pt idx="1408">
                  <c:v>30.68627348023507</c:v>
                </c:pt>
                <c:pt idx="1409">
                  <c:v>30.69773187032595</c:v>
                </c:pt>
                <c:pt idx="1410">
                  <c:v>30.70917405156244</c:v>
                </c:pt>
                <c:pt idx="1411">
                  <c:v>30.72059989894788</c:v>
                </c:pt>
                <c:pt idx="1412">
                  <c:v>30.73201545040311</c:v>
                </c:pt>
                <c:pt idx="1413">
                  <c:v>30.74341100831735</c:v>
                </c:pt>
                <c:pt idx="1414">
                  <c:v>30.75479383766984</c:v>
                </c:pt>
                <c:pt idx="1415">
                  <c:v>30.76616155439159</c:v>
                </c:pt>
                <c:pt idx="1416">
                  <c:v>30.77751243243839</c:v>
                </c:pt>
                <c:pt idx="1417">
                  <c:v>30.78884994484551</c:v>
                </c:pt>
                <c:pt idx="1418">
                  <c:v>30.8001706430177</c:v>
                </c:pt>
                <c:pt idx="1419">
                  <c:v>30.81147798224042</c:v>
                </c:pt>
                <c:pt idx="1420">
                  <c:v>30.82277023718651</c:v>
                </c:pt>
                <c:pt idx="1421">
                  <c:v>30.83404570482043</c:v>
                </c:pt>
                <c:pt idx="1422">
                  <c:v>30.84530781969138</c:v>
                </c:pt>
                <c:pt idx="1423">
                  <c:v>30.85655314620633</c:v>
                </c:pt>
                <c:pt idx="1424">
                  <c:v>30.86778513146979</c:v>
                </c:pt>
                <c:pt idx="1425">
                  <c:v>30.87900206812782</c:v>
                </c:pt>
                <c:pt idx="1426">
                  <c:v>30.89020224734742</c:v>
                </c:pt>
                <c:pt idx="1427">
                  <c:v>30.90138909246404</c:v>
                </c:pt>
                <c:pt idx="1428">
                  <c:v>30.91255920428792</c:v>
                </c:pt>
                <c:pt idx="1429">
                  <c:v>30.92371599574524</c:v>
                </c:pt>
                <c:pt idx="1430">
                  <c:v>30.93485776705603</c:v>
                </c:pt>
                <c:pt idx="1431">
                  <c:v>30.94598282836818</c:v>
                </c:pt>
                <c:pt idx="1432">
                  <c:v>30.95709458207748</c:v>
                </c:pt>
                <c:pt idx="1433">
                  <c:v>30.96818964390548</c:v>
                </c:pt>
                <c:pt idx="1434">
                  <c:v>30.97927140681701</c:v>
                </c:pt>
                <c:pt idx="1435">
                  <c:v>30.99033818141256</c:v>
                </c:pt>
                <c:pt idx="1436">
                  <c:v>31.0013882876662</c:v>
                </c:pt>
                <c:pt idx="1437">
                  <c:v>31.0124251062745</c:v>
                </c:pt>
                <c:pt idx="1438">
                  <c:v>31.02344527591938</c:v>
                </c:pt>
                <c:pt idx="1439">
                  <c:v>31.0344521666452</c:v>
                </c:pt>
                <c:pt idx="1440">
                  <c:v>31.04544410226005</c:v>
                </c:pt>
                <c:pt idx="1441">
                  <c:v>31.05641941569912</c:v>
                </c:pt>
                <c:pt idx="1442">
                  <c:v>31.06738146331642</c:v>
                </c:pt>
                <c:pt idx="1443">
                  <c:v>31.07832690661079</c:v>
                </c:pt>
                <c:pt idx="1444">
                  <c:v>31.08925909281977</c:v>
                </c:pt>
                <c:pt idx="1445">
                  <c:v>31.10017635764133</c:v>
                </c:pt>
                <c:pt idx="1446">
                  <c:v>31.111077045745</c:v>
                </c:pt>
                <c:pt idx="1447">
                  <c:v>31.12196449022321</c:v>
                </c:pt>
                <c:pt idx="1448">
                  <c:v>31.13283537537076</c:v>
                </c:pt>
                <c:pt idx="1449">
                  <c:v>31.14369302570003</c:v>
                </c:pt>
                <c:pt idx="1450">
                  <c:v>31.15453578783564</c:v>
                </c:pt>
                <c:pt idx="1451">
                  <c:v>31.16536201748832</c:v>
                </c:pt>
                <c:pt idx="1452">
                  <c:v>31.17617502554141</c:v>
                </c:pt>
                <c:pt idx="1453">
                  <c:v>31.18697151900452</c:v>
                </c:pt>
                <c:pt idx="1454">
                  <c:v>31.19775479968537</c:v>
                </c:pt>
                <c:pt idx="1455">
                  <c:v>31.2085232310573</c:v>
                </c:pt>
                <c:pt idx="1456">
                  <c:v>31.2192751845836</c:v>
                </c:pt>
                <c:pt idx="1457">
                  <c:v>31.23001394178653</c:v>
                </c:pt>
                <c:pt idx="1458">
                  <c:v>31.24073623248386</c:v>
                </c:pt>
                <c:pt idx="1459">
                  <c:v>31.25144533598644</c:v>
                </c:pt>
                <c:pt idx="1460">
                  <c:v>31.26213962174998</c:v>
                </c:pt>
                <c:pt idx="1461">
                  <c:v>31.27281746827347</c:v>
                </c:pt>
                <c:pt idx="1462">
                  <c:v>31.28348214130308</c:v>
                </c:pt>
                <c:pt idx="1463">
                  <c:v>31.29413039326398</c:v>
                </c:pt>
                <c:pt idx="1464">
                  <c:v>31.30476548086999</c:v>
                </c:pt>
                <c:pt idx="1465">
                  <c:v>31.31538578487795</c:v>
                </c:pt>
                <c:pt idx="1466">
                  <c:v>31.32598969506701</c:v>
                </c:pt>
                <c:pt idx="1467">
                  <c:v>31.3365804546178</c:v>
                </c:pt>
                <c:pt idx="1468">
                  <c:v>31.34715483851057</c:v>
                </c:pt>
                <c:pt idx="1469">
                  <c:v>31.35771608091443</c:v>
                </c:pt>
                <c:pt idx="1470">
                  <c:v>31.36826257741978</c:v>
                </c:pt>
                <c:pt idx="1471">
                  <c:v>31.37879273760225</c:v>
                </c:pt>
                <c:pt idx="1472">
                  <c:v>31.38930977462542</c:v>
                </c:pt>
                <c:pt idx="1473">
                  <c:v>31.3998104864342</c:v>
                </c:pt>
                <c:pt idx="1474">
                  <c:v>31.4102980851803</c:v>
                </c:pt>
                <c:pt idx="1475">
                  <c:v>31.42077097460886</c:v>
                </c:pt>
                <c:pt idx="1476">
                  <c:v>31.43122756744193</c:v>
                </c:pt>
                <c:pt idx="1477">
                  <c:v>31.44167106236601</c:v>
                </c:pt>
                <c:pt idx="1478">
                  <c:v>31.45209827976781</c:v>
                </c:pt>
                <c:pt idx="1479">
                  <c:v>31.46251241175414</c:v>
                </c:pt>
                <c:pt idx="1480">
                  <c:v>31.47291187856812</c:v>
                </c:pt>
                <c:pt idx="1481">
                  <c:v>31.48329509946603</c:v>
                </c:pt>
                <c:pt idx="1482">
                  <c:v>31.49366525103355</c:v>
                </c:pt>
                <c:pt idx="1483">
                  <c:v>31.50401917633117</c:v>
                </c:pt>
                <c:pt idx="1484">
                  <c:v>31.51436004300345</c:v>
                </c:pt>
                <c:pt idx="1485">
                  <c:v>31.52468627749381</c:v>
                </c:pt>
                <c:pt idx="1486">
                  <c:v>31.53499631517561</c:v>
                </c:pt>
                <c:pt idx="1487">
                  <c:v>31.54529331029872</c:v>
                </c:pt>
                <c:pt idx="1488">
                  <c:v>31.55557413024223</c:v>
                </c:pt>
                <c:pt idx="1489">
                  <c:v>31.56584192436912</c:v>
                </c:pt>
                <c:pt idx="1490">
                  <c:v>31.57609512664882</c:v>
                </c:pt>
                <c:pt idx="1491">
                  <c:v>31.58633218382094</c:v>
                </c:pt>
                <c:pt idx="1492">
                  <c:v>31.59655622809404</c:v>
                </c:pt>
                <c:pt idx="1493">
                  <c:v>31.60676414734666</c:v>
                </c:pt>
                <c:pt idx="1494">
                  <c:v>31.61695906489426</c:v>
                </c:pt>
                <c:pt idx="1495">
                  <c:v>31.62713942969963</c:v>
                </c:pt>
                <c:pt idx="1496">
                  <c:v>31.63730369960696</c:v>
                </c:pt>
                <c:pt idx="1497">
                  <c:v>31.64745498700468</c:v>
                </c:pt>
                <c:pt idx="1498">
                  <c:v>31.65759020642211</c:v>
                </c:pt>
                <c:pt idx="1499">
                  <c:v>31.66771245494518</c:v>
                </c:pt>
                <c:pt idx="1500">
                  <c:v>31.67782019292391</c:v>
                </c:pt>
                <c:pt idx="1501">
                  <c:v>31.68791188956681</c:v>
                </c:pt>
                <c:pt idx="1502">
                  <c:v>31.69799063301332</c:v>
                </c:pt>
                <c:pt idx="1503">
                  <c:v>31.70805335577996</c:v>
                </c:pt>
                <c:pt idx="1504">
                  <c:v>31.71810313716892</c:v>
                </c:pt>
                <c:pt idx="1505">
                  <c:v>31.72813844861068</c:v>
                </c:pt>
                <c:pt idx="1506">
                  <c:v>31.73815777036928</c:v>
                </c:pt>
                <c:pt idx="1507">
                  <c:v>31.74816416850935</c:v>
                </c:pt>
                <c:pt idx="1508">
                  <c:v>31.75815459763825</c:v>
                </c:pt>
                <c:pt idx="1509">
                  <c:v>31.76813211500806</c:v>
                </c:pt>
                <c:pt idx="1510">
                  <c:v>31.77809520309864</c:v>
                </c:pt>
                <c:pt idx="1511">
                  <c:v>31.78804235624017</c:v>
                </c:pt>
                <c:pt idx="1512">
                  <c:v>31.7979766240113</c:v>
                </c:pt>
                <c:pt idx="1513">
                  <c:v>31.80789497739834</c:v>
                </c:pt>
                <c:pt idx="1514">
                  <c:v>31.81780045198922</c:v>
                </c:pt>
                <c:pt idx="1515">
                  <c:v>31.82769154161268</c:v>
                </c:pt>
                <c:pt idx="1516">
                  <c:v>31.83756674889225</c:v>
                </c:pt>
                <c:pt idx="1517">
                  <c:v>31.84742909629488</c:v>
                </c:pt>
                <c:pt idx="1518">
                  <c:v>31.85727558278569</c:v>
                </c:pt>
                <c:pt idx="1519">
                  <c:v>31.8671092220975</c:v>
                </c:pt>
                <c:pt idx="1520">
                  <c:v>31.8769285191083</c:v>
                </c:pt>
                <c:pt idx="1521">
                  <c:v>31.88673198746477</c:v>
                </c:pt>
                <c:pt idx="1522">
                  <c:v>31.89652262781787</c:v>
                </c:pt>
                <c:pt idx="1523">
                  <c:v>31.90629746109354</c:v>
                </c:pt>
                <c:pt idx="1524">
                  <c:v>31.91605947923475</c:v>
                </c:pt>
                <c:pt idx="1525">
                  <c:v>31.92580720000166</c:v>
                </c:pt>
                <c:pt idx="1526">
                  <c:v>31.9355391516051</c:v>
                </c:pt>
                <c:pt idx="1527">
                  <c:v>31.94525830931999</c:v>
                </c:pt>
                <c:pt idx="1528">
                  <c:v>31.95496171616329</c:v>
                </c:pt>
                <c:pt idx="1529">
                  <c:v>31.96465234256467</c:v>
                </c:pt>
                <c:pt idx="1530">
                  <c:v>31.97432871561713</c:v>
                </c:pt>
                <c:pt idx="1531">
                  <c:v>31.98398937113678</c:v>
                </c:pt>
                <c:pt idx="1532">
                  <c:v>31.99363726657901</c:v>
                </c:pt>
                <c:pt idx="1533">
                  <c:v>32.00326946682942</c:v>
                </c:pt>
                <c:pt idx="1534">
                  <c:v>32.01288892070765</c:v>
                </c:pt>
                <c:pt idx="1535">
                  <c:v>32.02249416629888</c:v>
                </c:pt>
                <c:pt idx="1536">
                  <c:v>32.03208375038395</c:v>
                </c:pt>
                <c:pt idx="1537">
                  <c:v>32.04166060884938</c:v>
                </c:pt>
                <c:pt idx="1538">
                  <c:v>32.0512218283808</c:v>
                </c:pt>
                <c:pt idx="1539">
                  <c:v>32.06077033662938</c:v>
                </c:pt>
                <c:pt idx="1540">
                  <c:v>32.07030468339599</c:v>
                </c:pt>
                <c:pt idx="1541">
                  <c:v>32.07982342563388</c:v>
                </c:pt>
                <c:pt idx="1542">
                  <c:v>32.0893294777719</c:v>
                </c:pt>
                <c:pt idx="1543">
                  <c:v>32.09881994826783</c:v>
                </c:pt>
                <c:pt idx="1544">
                  <c:v>32.10829774297437</c:v>
                </c:pt>
                <c:pt idx="1545">
                  <c:v>32.1177614219033</c:v>
                </c:pt>
                <c:pt idx="1546">
                  <c:v>32.12720955370748</c:v>
                </c:pt>
                <c:pt idx="1547">
                  <c:v>32.13664503139658</c:v>
                </c:pt>
                <c:pt idx="1548">
                  <c:v>32.14606498509615</c:v>
                </c:pt>
                <c:pt idx="1549">
                  <c:v>32.15547229926845</c:v>
                </c:pt>
                <c:pt idx="1550">
                  <c:v>32.1648655448213</c:v>
                </c:pt>
                <c:pt idx="1551">
                  <c:v>32.17424330127473</c:v>
                </c:pt>
                <c:pt idx="1552">
                  <c:v>32.18360844029115</c:v>
                </c:pt>
                <c:pt idx="1553">
                  <c:v>32.19295811328085</c:v>
                </c:pt>
                <c:pt idx="1554">
                  <c:v>32.2022951827159</c:v>
                </c:pt>
                <c:pt idx="1555">
                  <c:v>32.21161823102524</c:v>
                </c:pt>
                <c:pt idx="1556">
                  <c:v>32.22092584852486</c:v>
                </c:pt>
                <c:pt idx="1557">
                  <c:v>32.23022088556496</c:v>
                </c:pt>
                <c:pt idx="1558">
                  <c:v>32.23950051535218</c:v>
                </c:pt>
                <c:pt idx="1559">
                  <c:v>32.2487675797443</c:v>
                </c:pt>
                <c:pt idx="1560">
                  <c:v>32.25802067129167</c:v>
                </c:pt>
                <c:pt idx="1561">
                  <c:v>32.26725839109678</c:v>
                </c:pt>
                <c:pt idx="1562">
                  <c:v>32.27648356830056</c:v>
                </c:pt>
                <c:pt idx="1563">
                  <c:v>32.28569339755158</c:v>
                </c:pt>
                <c:pt idx="1564">
                  <c:v>32.29489069952795</c:v>
                </c:pt>
                <c:pt idx="1565">
                  <c:v>32.30407407755909</c:v>
                </c:pt>
                <c:pt idx="1566">
                  <c:v>32.31324214349689</c:v>
                </c:pt>
                <c:pt idx="1567">
                  <c:v>32.32239770502298</c:v>
                </c:pt>
                <c:pt idx="1568">
                  <c:v>32.33153797740992</c:v>
                </c:pt>
                <c:pt idx="1569">
                  <c:v>32.34066576095187</c:v>
                </c:pt>
                <c:pt idx="1570">
                  <c:v>32.34977966968214</c:v>
                </c:pt>
                <c:pt idx="1571">
                  <c:v>32.35887832612498</c:v>
                </c:pt>
                <c:pt idx="1572">
                  <c:v>32.3679645171846</c:v>
                </c:pt>
                <c:pt idx="1573">
                  <c:v>32.37703548012657</c:v>
                </c:pt>
                <c:pt idx="1574">
                  <c:v>32.38609399344919</c:v>
                </c:pt>
                <c:pt idx="1575">
                  <c:v>32.39513868188183</c:v>
                </c:pt>
                <c:pt idx="1576">
                  <c:v>32.40416817861394</c:v>
                </c:pt>
                <c:pt idx="1577">
                  <c:v>32.41318524955767</c:v>
                </c:pt>
                <c:pt idx="1578">
                  <c:v>32.42218715318614</c:v>
                </c:pt>
                <c:pt idx="1579">
                  <c:v>32.43117664703608</c:v>
                </c:pt>
                <c:pt idx="1580">
                  <c:v>32.44015236649451</c:v>
                </c:pt>
                <c:pt idx="1581">
                  <c:v>32.44911295520045</c:v>
                </c:pt>
                <c:pt idx="1582">
                  <c:v>32.45806115771816</c:v>
                </c:pt>
                <c:pt idx="1583">
                  <c:v>32.46699425406548</c:v>
                </c:pt>
                <c:pt idx="1584">
                  <c:v>32.47591498087246</c:v>
                </c:pt>
                <c:pt idx="1585">
                  <c:v>32.48482198412312</c:v>
                </c:pt>
                <c:pt idx="1586">
                  <c:v>32.493713918199</c:v>
                </c:pt>
                <c:pt idx="1587">
                  <c:v>32.50259350723363</c:v>
                </c:pt>
                <c:pt idx="1588">
                  <c:v>32.51145805185941</c:v>
                </c:pt>
                <c:pt idx="1589">
                  <c:v>32.52031026789492</c:v>
                </c:pt>
                <c:pt idx="1590">
                  <c:v>32.52914881189978</c:v>
                </c:pt>
                <c:pt idx="1591">
                  <c:v>32.53797234879971</c:v>
                </c:pt>
                <c:pt idx="1592">
                  <c:v>32.54678358196399</c:v>
                </c:pt>
                <c:pt idx="1593">
                  <c:v>32.55557983299483</c:v>
                </c:pt>
                <c:pt idx="1594">
                  <c:v>32.56436379697792</c:v>
                </c:pt>
                <c:pt idx="1595">
                  <c:v>32.57313414090302</c:v>
                </c:pt>
                <c:pt idx="1596">
                  <c:v>32.58188953992578</c:v>
                </c:pt>
                <c:pt idx="1597">
                  <c:v>32.5906326769896</c:v>
                </c:pt>
                <c:pt idx="1598">
                  <c:v>32.5993608945739</c:v>
                </c:pt>
                <c:pt idx="1599">
                  <c:v>32.60807686709705</c:v>
                </c:pt>
                <c:pt idx="1600">
                  <c:v>32.6167792721373</c:v>
                </c:pt>
                <c:pt idx="1601">
                  <c:v>32.6254667955744</c:v>
                </c:pt>
                <c:pt idx="1602">
                  <c:v>32.6341420994714</c:v>
                </c:pt>
                <c:pt idx="1603">
                  <c:v>32.64280254711518</c:v>
                </c:pt>
                <c:pt idx="1604">
                  <c:v>32.6514507923482</c:v>
                </c:pt>
                <c:pt idx="1605">
                  <c:v>32.66008552320227</c:v>
                </c:pt>
                <c:pt idx="1606">
                  <c:v>32.66870543597838</c:v>
                </c:pt>
                <c:pt idx="1607">
                  <c:v>32.67731317221217</c:v>
                </c:pt>
                <c:pt idx="1608">
                  <c:v>32.68590611591702</c:v>
                </c:pt>
                <c:pt idx="1609">
                  <c:v>32.69448690021352</c:v>
                </c:pt>
                <c:pt idx="1610">
                  <c:v>32.70305422294985</c:v>
                </c:pt>
                <c:pt idx="1611">
                  <c:v>32.71160679141575</c:v>
                </c:pt>
                <c:pt idx="1612">
                  <c:v>32.72014722668576</c:v>
                </c:pt>
                <c:pt idx="1613">
                  <c:v>32.7286729334028</c:v>
                </c:pt>
                <c:pt idx="1614">
                  <c:v>32.73718652448591</c:v>
                </c:pt>
                <c:pt idx="1615">
                  <c:v>32.74568670873654</c:v>
                </c:pt>
                <c:pt idx="1616">
                  <c:v>32.75417220315976</c:v>
                </c:pt>
                <c:pt idx="1617">
                  <c:v>32.76264560846571</c:v>
                </c:pt>
                <c:pt idx="1618">
                  <c:v>32.77110434985927</c:v>
                </c:pt>
                <c:pt idx="1619">
                  <c:v>32.77955101992843</c:v>
                </c:pt>
                <c:pt idx="1620">
                  <c:v>32.78798433780496</c:v>
                </c:pt>
                <c:pt idx="1621">
                  <c:v>32.7964030307908</c:v>
                </c:pt>
                <c:pt idx="1622">
                  <c:v>32.80480967931524</c:v>
                </c:pt>
                <c:pt idx="1623">
                  <c:v>32.81320172906157</c:v>
                </c:pt>
                <c:pt idx="1624">
                  <c:v>32.82158175237029</c:v>
                </c:pt>
                <c:pt idx="1625">
                  <c:v>32.82994847866177</c:v>
                </c:pt>
                <c:pt idx="1626">
                  <c:v>32.8383006454928</c:v>
                </c:pt>
                <c:pt idx="1627">
                  <c:v>32.84664081309585</c:v>
                </c:pt>
                <c:pt idx="1628">
                  <c:v>32.85496644754823</c:v>
                </c:pt>
                <c:pt idx="1629">
                  <c:v>32.86328010102752</c:v>
                </c:pt>
                <c:pt idx="1630">
                  <c:v>32.87158051320044</c:v>
                </c:pt>
                <c:pt idx="1631">
                  <c:v>32.87986642933854</c:v>
                </c:pt>
                <c:pt idx="1632">
                  <c:v>32.88814039104171</c:v>
                </c:pt>
                <c:pt idx="1633">
                  <c:v>32.8963998851519</c:v>
                </c:pt>
                <c:pt idx="1634">
                  <c:v>32.90464744372706</c:v>
                </c:pt>
                <c:pt idx="1635">
                  <c:v>32.91288181659719</c:v>
                </c:pt>
                <c:pt idx="1636">
                  <c:v>32.92110176165949</c:v>
                </c:pt>
                <c:pt idx="1637">
                  <c:v>32.9293097989625</c:v>
                </c:pt>
                <c:pt idx="1638">
                  <c:v>32.93750343507347</c:v>
                </c:pt>
                <c:pt idx="1639">
                  <c:v>32.945685182052</c:v>
                </c:pt>
                <c:pt idx="1640">
                  <c:v>32.95385379988397</c:v>
                </c:pt>
                <c:pt idx="1641">
                  <c:v>32.96200805658822</c:v>
                </c:pt>
                <c:pt idx="1642">
                  <c:v>32.97015045226647</c:v>
                </c:pt>
                <c:pt idx="1643">
                  <c:v>32.97827851361885</c:v>
                </c:pt>
                <c:pt idx="1644">
                  <c:v>32.9863947327928</c:v>
                </c:pt>
                <c:pt idx="1645">
                  <c:v>32.99449787988709</c:v>
                </c:pt>
                <c:pt idx="1646">
                  <c:v>33.00258673299861</c:v>
                </c:pt>
                <c:pt idx="1647">
                  <c:v>33.01066377236931</c:v>
                </c:pt>
                <c:pt idx="1648">
                  <c:v>33.01872654474488</c:v>
                </c:pt>
                <c:pt idx="1649">
                  <c:v>33.02677752244802</c:v>
                </c:pt>
                <c:pt idx="1650">
                  <c:v>33.03481548564675</c:v>
                </c:pt>
                <c:pt idx="1651">
                  <c:v>33.04283922247213</c:v>
                </c:pt>
                <c:pt idx="1652">
                  <c:v>33.05085119172243</c:v>
                </c:pt>
                <c:pt idx="1653">
                  <c:v>33.05884895875496</c:v>
                </c:pt>
                <c:pt idx="1654">
                  <c:v>33.06683497840484</c:v>
                </c:pt>
                <c:pt idx="1655">
                  <c:v>33.0748080408101</c:v>
                </c:pt>
                <c:pt idx="1656">
                  <c:v>33.08276694403512</c:v>
                </c:pt>
                <c:pt idx="1657">
                  <c:v>33.09071412880481</c:v>
                </c:pt>
                <c:pt idx="1658">
                  <c:v>33.09864718163318</c:v>
                </c:pt>
                <c:pt idx="1659">
                  <c:v>33.10656853539292</c:v>
                </c:pt>
                <c:pt idx="1660">
                  <c:v>33.11447699019541</c:v>
                </c:pt>
                <c:pt idx="1661">
                  <c:v>33.12237135404283</c:v>
                </c:pt>
                <c:pt idx="1662">
                  <c:v>33.13025404805588</c:v>
                </c:pt>
                <c:pt idx="1663">
                  <c:v>33.13812267852184</c:v>
                </c:pt>
                <c:pt idx="1664">
                  <c:v>33.1459796587448</c:v>
                </c:pt>
                <c:pt idx="1665">
                  <c:v>33.1538237987651</c:v>
                </c:pt>
                <c:pt idx="1666">
                  <c:v>33.16165391647798</c:v>
                </c:pt>
                <c:pt idx="1667">
                  <c:v>33.1694724134894</c:v>
                </c:pt>
                <c:pt idx="1668">
                  <c:v>33.17727691577021</c:v>
                </c:pt>
                <c:pt idx="1669">
                  <c:v>33.18506981714586</c:v>
                </c:pt>
                <c:pt idx="1670">
                  <c:v>33.19284993754065</c:v>
                </c:pt>
                <c:pt idx="1671">
                  <c:v>33.20061610469773</c:v>
                </c:pt>
                <c:pt idx="1672">
                  <c:v>33.20837070079856</c:v>
                </c:pt>
                <c:pt idx="1673">
                  <c:v>33.21611137140725</c:v>
                </c:pt>
                <c:pt idx="1674">
                  <c:v>33.22384048655673</c:v>
                </c:pt>
                <c:pt idx="1675">
                  <c:v>33.23155687955122</c:v>
                </c:pt>
                <c:pt idx="1676">
                  <c:v>33.23925938797844</c:v>
                </c:pt>
                <c:pt idx="1677">
                  <c:v>33.24695037462593</c:v>
                </c:pt>
                <c:pt idx="1678">
                  <c:v>33.25462750450185</c:v>
                </c:pt>
                <c:pt idx="1679">
                  <c:v>33.2622931326822</c:v>
                </c:pt>
                <c:pt idx="1680">
                  <c:v>33.26994609866083</c:v>
                </c:pt>
                <c:pt idx="1681">
                  <c:v>33.27758524967636</c:v>
                </c:pt>
                <c:pt idx="1682">
                  <c:v>33.28521292926441</c:v>
                </c:pt>
                <c:pt idx="1683">
                  <c:v>33.29282682183674</c:v>
                </c:pt>
                <c:pt idx="1684">
                  <c:v>33.30042926325395</c:v>
                </c:pt>
                <c:pt idx="1685">
                  <c:v>33.3080191027498</c:v>
                </c:pt>
                <c:pt idx="1686">
                  <c:v>33.31559519726573</c:v>
                </c:pt>
                <c:pt idx="1687">
                  <c:v>33.32315987117725</c:v>
                </c:pt>
                <c:pt idx="1688">
                  <c:v>33.33071082820778</c:v>
                </c:pt>
                <c:pt idx="1689">
                  <c:v>33.33825038509475</c:v>
                </c:pt>
                <c:pt idx="1690">
                  <c:v>33.3457774007655</c:v>
                </c:pt>
                <c:pt idx="1691">
                  <c:v>33.35329074181828</c:v>
                </c:pt>
                <c:pt idx="1692">
                  <c:v>33.36079271356096</c:v>
                </c:pt>
                <c:pt idx="1693">
                  <c:v>33.3682810389359</c:v>
                </c:pt>
                <c:pt idx="1694">
                  <c:v>33.37575801565011</c:v>
                </c:pt>
                <c:pt idx="1695">
                  <c:v>33.3832225100103</c:v>
                </c:pt>
                <c:pt idx="1696">
                  <c:v>33.39067339811423</c:v>
                </c:pt>
                <c:pt idx="1697">
                  <c:v>33.3981129679222</c:v>
                </c:pt>
                <c:pt idx="1698">
                  <c:v>33.40553896144958</c:v>
                </c:pt>
                <c:pt idx="1699">
                  <c:v>33.41295365740849</c:v>
                </c:pt>
                <c:pt idx="1700">
                  <c:v>33.42035593391768</c:v>
                </c:pt>
                <c:pt idx="1701">
                  <c:v>33.4277446766907</c:v>
                </c:pt>
                <c:pt idx="1702">
                  <c:v>33.4351221531169</c:v>
                </c:pt>
                <c:pt idx="1703">
                  <c:v>33.44248612423679</c:v>
                </c:pt>
                <c:pt idx="1704">
                  <c:v>33.44983884991011</c:v>
                </c:pt>
                <c:pt idx="1705">
                  <c:v>33.457179217802</c:v>
                </c:pt>
                <c:pt idx="1706">
                  <c:v>33.46450612313497</c:v>
                </c:pt>
                <c:pt idx="1707">
                  <c:v>33.47182181450221</c:v>
                </c:pt>
                <c:pt idx="1708">
                  <c:v>33.4791240718756</c:v>
                </c:pt>
                <c:pt idx="1709">
                  <c:v>33.48641513635653</c:v>
                </c:pt>
                <c:pt idx="1710">
                  <c:v>33.4936939051096</c:v>
                </c:pt>
                <c:pt idx="1711">
                  <c:v>33.50095928281875</c:v>
                </c:pt>
                <c:pt idx="1712">
                  <c:v>33.50821349937586</c:v>
                </c:pt>
                <c:pt idx="1713">
                  <c:v>33.51545435358921</c:v>
                </c:pt>
                <c:pt idx="1714">
                  <c:v>33.52268406789675</c:v>
                </c:pt>
                <c:pt idx="1715">
                  <c:v>33.52990154891522</c:v>
                </c:pt>
                <c:pt idx="1716">
                  <c:v>33.53710571024143</c:v>
                </c:pt>
                <c:pt idx="1717">
                  <c:v>33.54429875993115</c:v>
                </c:pt>
                <c:pt idx="1718">
                  <c:v>33.55147851855615</c:v>
                </c:pt>
                <c:pt idx="1719">
                  <c:v>33.55864718993253</c:v>
                </c:pt>
                <c:pt idx="1720">
                  <c:v>33.5658036900282</c:v>
                </c:pt>
                <c:pt idx="1721">
                  <c:v>33.57294694225274</c:v>
                </c:pt>
                <c:pt idx="1722">
                  <c:v>33.58007913932198</c:v>
                </c:pt>
                <c:pt idx="1723">
                  <c:v>33.58719811737485</c:v>
                </c:pt>
                <c:pt idx="1724">
                  <c:v>33.59430606174624</c:v>
                </c:pt>
                <c:pt idx="1725">
                  <c:v>33.6014018977534</c:v>
                </c:pt>
                <c:pt idx="1726">
                  <c:v>33.60848455811685</c:v>
                </c:pt>
                <c:pt idx="1727">
                  <c:v>33.61555621712886</c:v>
                </c:pt>
                <c:pt idx="1728">
                  <c:v>33.62261472947118</c:v>
                </c:pt>
                <c:pt idx="1729">
                  <c:v>33.6296622620937</c:v>
                </c:pt>
                <c:pt idx="1730">
                  <c:v>33.63669774961485</c:v>
                </c:pt>
                <c:pt idx="1731">
                  <c:v>33.64372013401794</c:v>
                </c:pt>
                <c:pt idx="1732">
                  <c:v>33.65073157126797</c:v>
                </c:pt>
                <c:pt idx="1733">
                  <c:v>33.6577299344932</c:v>
                </c:pt>
                <c:pt idx="1734">
                  <c:v>33.66471737235502</c:v>
                </c:pt>
                <c:pt idx="1735">
                  <c:v>33.67169282872482</c:v>
                </c:pt>
                <c:pt idx="1736">
                  <c:v>33.67865525480011</c:v>
                </c:pt>
                <c:pt idx="1737">
                  <c:v>33.6856067883157</c:v>
                </c:pt>
                <c:pt idx="1738">
                  <c:v>33.69254531784905</c:v>
                </c:pt>
                <c:pt idx="1739">
                  <c:v>33.69947297496786</c:v>
                </c:pt>
                <c:pt idx="1740">
                  <c:v>33.7063887138003</c:v>
                </c:pt>
                <c:pt idx="1741">
                  <c:v>33.71329149465627</c:v>
                </c:pt>
                <c:pt idx="1742">
                  <c:v>33.72018343708048</c:v>
                </c:pt>
                <c:pt idx="1743">
                  <c:v>33.72706245074709</c:v>
                </c:pt>
                <c:pt idx="1744">
                  <c:v>33.7339306479716</c:v>
                </c:pt>
                <c:pt idx="1745">
                  <c:v>33.74078699092623</c:v>
                </c:pt>
                <c:pt idx="1746">
                  <c:v>33.74763044903028</c:v>
                </c:pt>
                <c:pt idx="1747">
                  <c:v>33.75446312378425</c:v>
                </c:pt>
                <c:pt idx="1748">
                  <c:v>33.76128294300985</c:v>
                </c:pt>
                <c:pt idx="1749">
                  <c:v>33.76809200101741</c:v>
                </c:pt>
                <c:pt idx="1750">
                  <c:v>33.77488926907885</c:v>
                </c:pt>
                <c:pt idx="1751">
                  <c:v>33.78167372567362</c:v>
                </c:pt>
                <c:pt idx="1752">
                  <c:v>33.78844745435622</c:v>
                </c:pt>
                <c:pt idx="1753">
                  <c:v>33.79520840099758</c:v>
                </c:pt>
                <c:pt idx="1754">
                  <c:v>33.80195864200128</c:v>
                </c:pt>
                <c:pt idx="1755">
                  <c:v>33.80869715768966</c:v>
                </c:pt>
                <c:pt idx="1756">
                  <c:v>33.81542293555328</c:v>
                </c:pt>
                <c:pt idx="1757">
                  <c:v>33.82213804129893</c:v>
                </c:pt>
                <c:pt idx="1758">
                  <c:v>33.82884043874814</c:v>
                </c:pt>
                <c:pt idx="1759">
                  <c:v>33.83553218537475</c:v>
                </c:pt>
                <c:pt idx="1760">
                  <c:v>33.84221226833551</c:v>
                </c:pt>
                <c:pt idx="1761">
                  <c:v>33.84887968661528</c:v>
                </c:pt>
                <c:pt idx="1762">
                  <c:v>33.85553648811086</c:v>
                </c:pt>
                <c:pt idx="1763">
                  <c:v>33.86218065443485</c:v>
                </c:pt>
                <c:pt idx="1764">
                  <c:v>33.86881422640753</c:v>
                </c:pt>
                <c:pt idx="1765">
                  <c:v>33.87543620223811</c:v>
                </c:pt>
                <c:pt idx="1766">
                  <c:v>33.88204558722278</c:v>
                </c:pt>
                <c:pt idx="1767">
                  <c:v>33.88864441159649</c:v>
                </c:pt>
                <c:pt idx="1768">
                  <c:v>33.89523067471416</c:v>
                </c:pt>
                <c:pt idx="1769">
                  <c:v>33.90180639977358</c:v>
                </c:pt>
                <c:pt idx="1770">
                  <c:v>33.908370593875</c:v>
                </c:pt>
                <c:pt idx="1771">
                  <c:v>33.91492227116559</c:v>
                </c:pt>
                <c:pt idx="1772">
                  <c:v>33.92146344431733</c:v>
                </c:pt>
                <c:pt idx="1773">
                  <c:v>33.92799213032723</c:v>
                </c:pt>
                <c:pt idx="1774">
                  <c:v>33.9345103348698</c:v>
                </c:pt>
                <c:pt idx="1775">
                  <c:v>33.9410170738858</c:v>
                </c:pt>
                <c:pt idx="1776">
                  <c:v>33.94751137032313</c:v>
                </c:pt>
                <c:pt idx="1777">
                  <c:v>33.95399521938983</c:v>
                </c:pt>
                <c:pt idx="1778">
                  <c:v>33.96046665562463</c:v>
                </c:pt>
                <c:pt idx="1779">
                  <c:v>33.96692766727816</c:v>
                </c:pt>
                <c:pt idx="1780">
                  <c:v>33.97337727908123</c:v>
                </c:pt>
                <c:pt idx="1781">
                  <c:v>33.97981452273159</c:v>
                </c:pt>
                <c:pt idx="1782">
                  <c:v>33.97981452273159</c:v>
                </c:pt>
                <c:pt idx="1783">
                  <c:v>33.97639680835415</c:v>
                </c:pt>
                <c:pt idx="1784">
                  <c:v>33.97297937534098</c:v>
                </c:pt>
                <c:pt idx="1785">
                  <c:v>33.96956282809487</c:v>
                </c:pt>
                <c:pt idx="1786">
                  <c:v>33.96614769971782</c:v>
                </c:pt>
                <c:pt idx="1787">
                  <c:v>33.96273294864194</c:v>
                </c:pt>
                <c:pt idx="1788">
                  <c:v>33.95931961590848</c:v>
                </c:pt>
                <c:pt idx="1789">
                  <c:v>33.95590665837574</c:v>
                </c:pt>
                <c:pt idx="1790">
                  <c:v>33.95249459786847</c:v>
                </c:pt>
                <c:pt idx="1791">
                  <c:v>33.9490839547888</c:v>
                </c:pt>
                <c:pt idx="1792">
                  <c:v>33.94567368819571</c:v>
                </c:pt>
                <c:pt idx="1793">
                  <c:v>33.94226483107214</c:v>
                </c:pt>
                <c:pt idx="1794">
                  <c:v>33.93885634651216</c:v>
                </c:pt>
                <c:pt idx="1795">
                  <c:v>33.93544875668353</c:v>
                </c:pt>
                <c:pt idx="1796">
                  <c:v>33.93204258130677</c:v>
                </c:pt>
                <c:pt idx="1797">
                  <c:v>33.92863678080445</c:v>
                </c:pt>
                <c:pt idx="1798">
                  <c:v>33.92523239448095</c:v>
                </c:pt>
                <c:pt idx="1799">
                  <c:v>33.92182838330485</c:v>
                </c:pt>
                <c:pt idx="1800">
                  <c:v>33.91842526686015</c:v>
                </c:pt>
                <c:pt idx="1801">
                  <c:v>33.91502354915074</c:v>
                </c:pt>
                <c:pt idx="1802">
                  <c:v>33.91162220331769</c:v>
                </c:pt>
                <c:pt idx="1803">
                  <c:v>33.90822226750787</c:v>
                </c:pt>
                <c:pt idx="1804">
                  <c:v>33.90482270404812</c:v>
                </c:pt>
                <c:pt idx="1805">
                  <c:v>33.90142403184298</c:v>
                </c:pt>
                <c:pt idx="1806">
                  <c:v>33.89802676925314</c:v>
                </c:pt>
                <c:pt idx="1807">
                  <c:v>33.89462987942132</c:v>
                </c:pt>
                <c:pt idx="1808">
                  <c:v>33.89123439603051</c:v>
                </c:pt>
                <c:pt idx="1809">
                  <c:v>33.88783927090947</c:v>
                </c:pt>
                <c:pt idx="1810">
                  <c:v>33.88444503319218</c:v>
                </c:pt>
                <c:pt idx="1811">
                  <c:v>33.88105220056359</c:v>
                </c:pt>
                <c:pt idx="1812">
                  <c:v>33.87765973751844</c:v>
                </c:pt>
                <c:pt idx="1813">
                  <c:v>33.87426867929114</c:v>
                </c:pt>
                <c:pt idx="1814">
                  <c:v>33.8708779909182</c:v>
                </c:pt>
                <c:pt idx="1815">
                  <c:v>33.86748818994895</c:v>
                </c:pt>
                <c:pt idx="1816">
                  <c:v>33.86409978703238</c:v>
                </c:pt>
                <c:pt idx="1817">
                  <c:v>33.86071174178512</c:v>
                </c:pt>
                <c:pt idx="1818">
                  <c:v>33.8573250967267</c:v>
                </c:pt>
                <c:pt idx="1819">
                  <c:v>33.85393881824054</c:v>
                </c:pt>
                <c:pt idx="1820">
                  <c:v>33.85055342320229</c:v>
                </c:pt>
                <c:pt idx="1821">
                  <c:v>33.84716942794863</c:v>
                </c:pt>
                <c:pt idx="1822">
                  <c:v>33.84378579967159</c:v>
                </c:pt>
                <c:pt idx="1823">
                  <c:v>33.84040357090947</c:v>
                </c:pt>
                <c:pt idx="1824">
                  <c:v>33.8370217033327</c:v>
                </c:pt>
                <c:pt idx="1825">
                  <c:v>33.83364071219113</c:v>
                </c:pt>
                <c:pt idx="1826">
                  <c:v>33.8302611161747</c:v>
                </c:pt>
                <c:pt idx="1827">
                  <c:v>33.82688188342608</c:v>
                </c:pt>
                <c:pt idx="1828">
                  <c:v>33.8235040447505</c:v>
                </c:pt>
                <c:pt idx="1829">
                  <c:v>33.82012656882682</c:v>
                </c:pt>
                <c:pt idx="1830">
                  <c:v>33.8167499707945</c:v>
                </c:pt>
                <c:pt idx="1831">
                  <c:v>33.81337476525719</c:v>
                </c:pt>
                <c:pt idx="1832">
                  <c:v>33.80999992080671</c:v>
                </c:pt>
                <c:pt idx="1833">
                  <c:v>33.80662646468054</c:v>
                </c:pt>
                <c:pt idx="1834">
                  <c:v>33.80325336872662</c:v>
                </c:pt>
                <c:pt idx="1835">
                  <c:v>33.79988114728088</c:v>
                </c:pt>
                <c:pt idx="1836">
                  <c:v>33.7965103141458</c:v>
                </c:pt>
                <c:pt idx="1837">
                  <c:v>33.79313984000418</c:v>
                </c:pt>
                <c:pt idx="1838">
                  <c:v>33.78977075285415</c:v>
                </c:pt>
                <c:pt idx="1839">
                  <c:v>33.78640202391151</c:v>
                </c:pt>
                <c:pt idx="1840">
                  <c:v>33.78303416684543</c:v>
                </c:pt>
                <c:pt idx="1841">
                  <c:v>33.7796676945002</c:v>
                </c:pt>
                <c:pt idx="1842">
                  <c:v>33.7763015790648</c:v>
                </c:pt>
                <c:pt idx="1843">
                  <c:v>33.77293684720856</c:v>
                </c:pt>
                <c:pt idx="1844">
                  <c:v>33.76957247146523</c:v>
                </c:pt>
                <c:pt idx="1845">
                  <c:v>33.7662089648278</c:v>
                </c:pt>
                <c:pt idx="1846">
                  <c:v>33.7628468397589</c:v>
                </c:pt>
                <c:pt idx="1847">
                  <c:v>33.7594850695878</c:v>
                </c:pt>
                <c:pt idx="1848">
                  <c:v>33.75612467964523</c:v>
                </c:pt>
                <c:pt idx="1849">
                  <c:v>33.75276464461772</c:v>
                </c:pt>
                <c:pt idx="1850">
                  <c:v>33.74940547676535</c:v>
                </c:pt>
                <c:pt idx="1851">
                  <c:v>33.74604768746924</c:v>
                </c:pt>
                <c:pt idx="1852">
                  <c:v>33.74269025139226</c:v>
                </c:pt>
                <c:pt idx="1853">
                  <c:v>33.73933419255281</c:v>
                </c:pt>
                <c:pt idx="1854">
                  <c:v>33.73597848614183</c:v>
                </c:pt>
                <c:pt idx="1855">
                  <c:v>33.7326236438387</c:v>
                </c:pt>
                <c:pt idx="1856">
                  <c:v>33.72927017679548</c:v>
                </c:pt>
                <c:pt idx="1857">
                  <c:v>33.7259170609942</c:v>
                </c:pt>
                <c:pt idx="1858">
                  <c:v>33.72256531913486</c:v>
                </c:pt>
                <c:pt idx="1859">
                  <c:v>33.71921392772596</c:v>
                </c:pt>
                <c:pt idx="1860">
                  <c:v>33.715863397788</c:v>
                </c:pt>
                <c:pt idx="1861">
                  <c:v>33.71251423981558</c:v>
                </c:pt>
                <c:pt idx="1862">
                  <c:v>33.70916543110588</c:v>
                </c:pt>
                <c:pt idx="1863">
                  <c:v>33.70581799304455</c:v>
                </c:pt>
                <c:pt idx="1864">
                  <c:v>33.70247090345375</c:v>
                </c:pt>
                <c:pt idx="1865">
                  <c:v>33.69912467269683</c:v>
                </c:pt>
                <c:pt idx="1866">
                  <c:v>33.69577981246186</c:v>
                </c:pt>
                <c:pt idx="1867">
                  <c:v>33.69243530029407</c:v>
                </c:pt>
                <c:pt idx="1868">
                  <c:v>33.68909215590132</c:v>
                </c:pt>
                <c:pt idx="1869">
                  <c:v>33.68574935843857</c:v>
                </c:pt>
                <c:pt idx="1870">
                  <c:v>33.68240741763629</c:v>
                </c:pt>
                <c:pt idx="1871">
                  <c:v>33.67906684270235</c:v>
                </c:pt>
                <c:pt idx="1872">
                  <c:v>33.67572661357581</c:v>
                </c:pt>
                <c:pt idx="1873">
                  <c:v>33.67238774904673</c:v>
                </c:pt>
                <c:pt idx="1874">
                  <c:v>33.66904922957635</c:v>
                </c:pt>
                <c:pt idx="1875">
                  <c:v>33.6657115642419</c:v>
                </c:pt>
                <c:pt idx="1876">
                  <c:v>33.66237526159928</c:v>
                </c:pt>
                <c:pt idx="1877">
                  <c:v>33.65903930289166</c:v>
                </c:pt>
                <c:pt idx="1878">
                  <c:v>33.6557047056059</c:v>
                </c:pt>
                <c:pt idx="1879">
                  <c:v>33.6523704515056</c:v>
                </c:pt>
                <c:pt idx="1880">
                  <c:v>33.6490370490166</c:v>
                </c:pt>
                <c:pt idx="1881">
                  <c:v>33.64570500604505</c:v>
                </c:pt>
                <c:pt idx="1882">
                  <c:v>33.64237330513407</c:v>
                </c:pt>
                <c:pt idx="1883">
                  <c:v>33.63904296412788</c:v>
                </c:pt>
                <c:pt idx="1884">
                  <c:v>33.635712964723</c:v>
                </c:pt>
                <c:pt idx="1885">
                  <c:v>33.63238381470858</c:v>
                </c:pt>
                <c:pt idx="1886">
                  <c:v>33.62905602135864</c:v>
                </c:pt>
                <c:pt idx="1887">
                  <c:v>33.62572856852948</c:v>
                </c:pt>
                <c:pt idx="1888">
                  <c:v>33.6224024711285</c:v>
                </c:pt>
                <c:pt idx="1889">
                  <c:v>33.61907671352966</c:v>
                </c:pt>
                <c:pt idx="1890">
                  <c:v>33.61575180287748</c:v>
                </c:pt>
                <c:pt idx="1891">
                  <c:v>33.61242824579961</c:v>
                </c:pt>
                <c:pt idx="1892">
                  <c:v>33.60910502744531</c:v>
                </c:pt>
                <c:pt idx="1893">
                  <c:v>33.6057831614298</c:v>
                </c:pt>
                <c:pt idx="1894">
                  <c:v>33.60246163341844</c:v>
                </c:pt>
                <c:pt idx="1895">
                  <c:v>33.59914094990996</c:v>
                </c:pt>
                <c:pt idx="1896">
                  <c:v>33.59582161688743</c:v>
                </c:pt>
                <c:pt idx="1897">
                  <c:v>33.59250262078943</c:v>
                </c:pt>
                <c:pt idx="1898">
                  <c:v>33.58918497394266</c:v>
                </c:pt>
                <c:pt idx="1899">
                  <c:v>33.58586766348038</c:v>
                </c:pt>
                <c:pt idx="1900">
                  <c:v>33.58255119598685</c:v>
                </c:pt>
                <c:pt idx="1901">
                  <c:v>33.57923607607773</c:v>
                </c:pt>
                <c:pt idx="1902">
                  <c:v>33.57592129148767</c:v>
                </c:pt>
                <c:pt idx="1903">
                  <c:v>33.57260785326853</c:v>
                </c:pt>
                <c:pt idx="1904">
                  <c:v>33.56929474966824</c:v>
                </c:pt>
                <c:pt idx="1905">
                  <c:v>33.56598248590921</c:v>
                </c:pt>
                <c:pt idx="1906">
                  <c:v>33.5626715667013</c:v>
                </c:pt>
                <c:pt idx="1907">
                  <c:v>33.55936098106125</c:v>
                </c:pt>
                <c:pt idx="1908">
                  <c:v>33.55605173875956</c:v>
                </c:pt>
                <c:pt idx="1909">
                  <c:v>33.55274282932471</c:v>
                </c:pt>
                <c:pt idx="1910">
                  <c:v>33.54943475733862</c:v>
                </c:pt>
                <c:pt idx="1911">
                  <c:v>33.54612802687228</c:v>
                </c:pt>
                <c:pt idx="1912">
                  <c:v>33.54282162822064</c:v>
                </c:pt>
                <c:pt idx="1913">
                  <c:v>33.53951656987667</c:v>
                </c:pt>
                <c:pt idx="1914">
                  <c:v>33.53621184264574</c:v>
                </c:pt>
                <c:pt idx="1915">
                  <c:v>33.53290795047114</c:v>
                </c:pt>
                <c:pt idx="1916">
                  <c:v>33.5296053970591</c:v>
                </c:pt>
                <c:pt idx="1917">
                  <c:v>33.52630317426594</c:v>
                </c:pt>
                <c:pt idx="1918">
                  <c:v>33.52300228888974</c:v>
                </c:pt>
                <c:pt idx="1919">
                  <c:v>33.51970173301704</c:v>
                </c:pt>
                <c:pt idx="1920">
                  <c:v>33.51640200996191</c:v>
                </c:pt>
                <c:pt idx="1921">
                  <c:v>33.51310362252996</c:v>
                </c:pt>
                <c:pt idx="1922">
                  <c:v>33.5098055635702</c:v>
                </c:pt>
                <c:pt idx="1923">
                  <c:v>33.50650883903821</c:v>
                </c:pt>
                <c:pt idx="1924">
                  <c:v>33.50321244229053</c:v>
                </c:pt>
                <c:pt idx="1925">
                  <c:v>33.49991687600596</c:v>
                </c:pt>
                <c:pt idx="1926">
                  <c:v>33.49662264235647</c:v>
                </c:pt>
                <c:pt idx="1927">
                  <c:v>33.49332873545888</c:v>
                </c:pt>
                <c:pt idx="1928">
                  <c:v>33.49003616000164</c:v>
                </c:pt>
                <c:pt idx="1929">
                  <c:v>33.48674391060764</c:v>
                </c:pt>
                <c:pt idx="1930">
                  <c:v>33.48345248932235</c:v>
                </c:pt>
                <c:pt idx="1931">
                  <c:v>33.48016239768592</c:v>
                </c:pt>
                <c:pt idx="1932">
                  <c:v>33.47687263107918</c:v>
                </c:pt>
                <c:pt idx="1933">
                  <c:v>33.47358419335259</c:v>
                </c:pt>
                <c:pt idx="1934">
                  <c:v>33.47029608041952</c:v>
                </c:pt>
                <c:pt idx="1935">
                  <c:v>33.46700879338825</c:v>
                </c:pt>
                <c:pt idx="1936">
                  <c:v>33.46372283317737</c:v>
                </c:pt>
                <c:pt idx="1937">
                  <c:v>33.46043719643762</c:v>
                </c:pt>
                <c:pt idx="1938">
                  <c:v>33.45715288534277</c:v>
                </c:pt>
                <c:pt idx="1939">
                  <c:v>33.45386889704698</c:v>
                </c:pt>
                <c:pt idx="1940">
                  <c:v>33.45058573234337</c:v>
                </c:pt>
                <c:pt idx="1941">
                  <c:v>33.4473038915224</c:v>
                </c:pt>
                <c:pt idx="1942">
                  <c:v>33.44402237249235</c:v>
                </c:pt>
                <c:pt idx="1943">
                  <c:v>33.44074217617087</c:v>
                </c:pt>
                <c:pt idx="1944">
                  <c:v>33.43746230096828</c:v>
                </c:pt>
                <c:pt idx="1945">
                  <c:v>33.4341832470499</c:v>
                </c:pt>
                <c:pt idx="1946">
                  <c:v>33.43090551407988</c:v>
                </c:pt>
                <c:pt idx="1947">
                  <c:v>33.42762810122063</c:v>
                </c:pt>
                <c:pt idx="1948">
                  <c:v>33.42435200813711</c:v>
                </c:pt>
                <c:pt idx="1949">
                  <c:v>33.4210762344923</c:v>
                </c:pt>
                <c:pt idx="1950">
                  <c:v>33.41780127982551</c:v>
                </c:pt>
                <c:pt idx="1951">
                  <c:v>33.41452764317638</c:v>
                </c:pt>
                <c:pt idx="1952">
                  <c:v>33.4112543249579</c:v>
                </c:pt>
                <c:pt idx="1953">
                  <c:v>33.40798232358572</c:v>
                </c:pt>
                <c:pt idx="1954">
                  <c:v>33.4047106399721</c:v>
                </c:pt>
                <c:pt idx="1955">
                  <c:v>33.4014397730321</c:v>
                </c:pt>
                <c:pt idx="1956">
                  <c:v>33.3981702211826</c:v>
                </c:pt>
                <c:pt idx="1957">
                  <c:v>33.39490098608348</c:v>
                </c:pt>
                <c:pt idx="1958">
                  <c:v>33.39163306516473</c:v>
                </c:pt>
                <c:pt idx="1959">
                  <c:v>33.38836546102443</c:v>
                </c:pt>
                <c:pt idx="1960">
                  <c:v>33.38509867139238</c:v>
                </c:pt>
                <c:pt idx="1961">
                  <c:v>33.38183319407266</c:v>
                </c:pt>
                <c:pt idx="1962">
                  <c:v>33.37856803197797</c:v>
                </c:pt>
                <c:pt idx="1963">
                  <c:v>33.3753041810448</c:v>
                </c:pt>
                <c:pt idx="1964">
                  <c:v>33.37204064468285</c:v>
                </c:pt>
                <c:pt idx="1965">
                  <c:v>33.3687779205732</c:v>
                </c:pt>
                <c:pt idx="1966">
                  <c:v>33.36551650590147</c:v>
                </c:pt>
                <c:pt idx="1967">
                  <c:v>33.3622554048217</c:v>
                </c:pt>
                <c:pt idx="1968">
                  <c:v>33.35899561203252</c:v>
                </c:pt>
                <c:pt idx="1969">
                  <c:v>33.35573613218351</c:v>
                </c:pt>
                <c:pt idx="1970">
                  <c:v>33.35247746233759</c:v>
                </c:pt>
                <c:pt idx="1971">
                  <c:v>33.34922009906384</c:v>
                </c:pt>
                <c:pt idx="1972">
                  <c:v>33.34596304775404</c:v>
                </c:pt>
                <c:pt idx="1973">
                  <c:v>33.34270730187234</c:v>
                </c:pt>
                <c:pt idx="1974">
                  <c:v>33.33945186730487</c:v>
                </c:pt>
                <c:pt idx="1975">
                  <c:v>33.33619724049821</c:v>
                </c:pt>
                <c:pt idx="1976">
                  <c:v>33.33294391740625</c:v>
                </c:pt>
                <c:pt idx="1977">
                  <c:v>33.3296909046554</c:v>
                </c:pt>
                <c:pt idx="1978">
                  <c:v>33.3264391944787</c:v>
                </c:pt>
                <c:pt idx="1979">
                  <c:v>33.3231877939953</c:v>
                </c:pt>
                <c:pt idx="1980">
                  <c:v>33.31993719903718</c:v>
                </c:pt>
                <c:pt idx="1981">
                  <c:v>33.31668790494496</c:v>
                </c:pt>
                <c:pt idx="1982">
                  <c:v>33.313438919576</c:v>
                </c:pt>
                <c:pt idx="1983">
                  <c:v>33.31019123395652</c:v>
                </c:pt>
                <c:pt idx="1984">
                  <c:v>33.30694385693875</c:v>
                </c:pt>
                <c:pt idx="1985">
                  <c:v>33.3036972832957</c:v>
                </c:pt>
                <c:pt idx="1986">
                  <c:v>33.30045200776132</c:v>
                </c:pt>
                <c:pt idx="1987">
                  <c:v>33.29720703942577</c:v>
                </c:pt>
                <c:pt idx="1988">
                  <c:v>33.2939633680753</c:v>
                </c:pt>
                <c:pt idx="1989">
                  <c:v>33.29072000329055</c:v>
                </c:pt>
                <c:pt idx="1990">
                  <c:v>33.28747743968454</c:v>
                </c:pt>
                <c:pt idx="1991">
                  <c:v>33.28423617138183</c:v>
                </c:pt>
                <c:pt idx="1992">
                  <c:v>33.28099520869758</c:v>
                </c:pt>
                <c:pt idx="1993">
                  <c:v>33.27775554019768</c:v>
                </c:pt>
                <c:pt idx="1994">
                  <c:v>33.27451617668644</c:v>
                </c:pt>
                <c:pt idx="1995">
                  <c:v>33.27127761216788</c:v>
                </c:pt>
                <c:pt idx="1996">
                  <c:v>33.2680403401588</c:v>
                </c:pt>
                <c:pt idx="1997">
                  <c:v>33.26480337219606</c:v>
                </c:pt>
                <c:pt idx="1998">
                  <c:v>33.26156769562854</c:v>
                </c:pt>
                <c:pt idx="1999">
                  <c:v>33.25833232248097</c:v>
                </c:pt>
                <c:pt idx="2000">
                  <c:v>33.2550977461498</c:v>
                </c:pt>
                <c:pt idx="2001">
                  <c:v>33.25186445954589</c:v>
                </c:pt>
                <c:pt idx="2002">
                  <c:v>33.24863147542462</c:v>
                </c:pt>
                <c:pt idx="2003">
                  <c:v>33.24539977992098</c:v>
                </c:pt>
                <c:pt idx="2004">
                  <c:v>33.24216838627666</c:v>
                </c:pt>
                <c:pt idx="2005">
                  <c:v>33.23893778728259</c:v>
                </c:pt>
                <c:pt idx="2006">
                  <c:v>33.23570847524523</c:v>
                </c:pt>
                <c:pt idx="2007">
                  <c:v>33.23247946413483</c:v>
                </c:pt>
                <c:pt idx="2008">
                  <c:v>33.2292517388761</c:v>
                </c:pt>
                <c:pt idx="2009">
                  <c:v>33.22602431399558</c:v>
                </c:pt>
                <c:pt idx="2010">
                  <c:v>33.22279768164019</c:v>
                </c:pt>
                <c:pt idx="2011">
                  <c:v>33.21957233349636</c:v>
                </c:pt>
                <c:pt idx="2012">
                  <c:v>33.21634728474694</c:v>
                </c:pt>
                <c:pt idx="2013">
                  <c:v>33.21312351911045</c:v>
                </c:pt>
                <c:pt idx="2014">
                  <c:v>33.20990005225357</c:v>
                </c:pt>
                <c:pt idx="2015">
                  <c:v>33.20667737576175</c:v>
                </c:pt>
                <c:pt idx="2016">
                  <c:v>33.20345598073843</c:v>
                </c:pt>
                <c:pt idx="2017">
                  <c:v>33.20023488357517</c:v>
                </c:pt>
                <c:pt idx="2018">
                  <c:v>33.19701506678661</c:v>
                </c:pt>
                <c:pt idx="2019">
                  <c:v>33.19379554724684</c:v>
                </c:pt>
                <c:pt idx="2020">
                  <c:v>33.19057681594057</c:v>
                </c:pt>
                <c:pt idx="2021">
                  <c:v>33.1873593633719</c:v>
                </c:pt>
                <c:pt idx="2022">
                  <c:v>33.18414220713768</c:v>
                </c:pt>
                <c:pt idx="2023">
                  <c:v>33.18092632855211</c:v>
                </c:pt>
                <c:pt idx="2024">
                  <c:v>33.17771074569325</c:v>
                </c:pt>
                <c:pt idx="2025">
                  <c:v>33.17449594894684</c:v>
                </c:pt>
                <c:pt idx="2026">
                  <c:v>33.17128242821914</c:v>
                </c:pt>
                <c:pt idx="2027">
                  <c:v>33.16806920230923</c:v>
                </c:pt>
                <c:pt idx="2028">
                  <c:v>33.16485725133389</c:v>
                </c:pt>
                <c:pt idx="2029">
                  <c:v>33.16164559457214</c:v>
                </c:pt>
                <c:pt idx="2030">
                  <c:v>33.15843472181214</c:v>
                </c:pt>
                <c:pt idx="2031">
                  <c:v>33.15522512236412</c:v>
                </c:pt>
                <c:pt idx="2032">
                  <c:v>33.15201581622596</c:v>
                </c:pt>
                <c:pt idx="2033">
                  <c:v>33.14880778232045</c:v>
                </c:pt>
                <c:pt idx="2034">
                  <c:v>33.14560004097986</c:v>
                </c:pt>
                <c:pt idx="2035">
                  <c:v>33.14239308138828</c:v>
                </c:pt>
                <c:pt idx="2036">
                  <c:v>33.1391873923813</c:v>
                </c:pt>
                <c:pt idx="2037">
                  <c:v>33.13598199515116</c:v>
                </c:pt>
                <c:pt idx="2038">
                  <c:v>33.13277786742878</c:v>
                </c:pt>
                <c:pt idx="2039">
                  <c:v>33.1295740308838</c:v>
                </c:pt>
                <c:pt idx="2040">
                  <c:v>33.12637097411332</c:v>
                </c:pt>
                <c:pt idx="2041">
                  <c:v>33.123169185239</c:v>
                </c:pt>
                <c:pt idx="2042">
                  <c:v>33.11996768664554</c:v>
                </c:pt>
                <c:pt idx="2043">
                  <c:v>33.11676745487635</c:v>
                </c:pt>
                <c:pt idx="2044">
                  <c:v>33.11356751279217</c:v>
                </c:pt>
                <c:pt idx="2045">
                  <c:v>33.1103683483976</c:v>
                </c:pt>
                <c:pt idx="2046">
                  <c:v>33.1071704492229</c:v>
                </c:pt>
                <c:pt idx="2047">
                  <c:v>33.1039728388421</c:v>
                </c:pt>
                <c:pt idx="2048">
                  <c:v>33.10077649261412</c:v>
                </c:pt>
                <c:pt idx="2049">
                  <c:v>33.09758043458777</c:v>
                </c:pt>
                <c:pt idx="2050">
                  <c:v>33.0943851521766</c:v>
                </c:pt>
                <c:pt idx="2051">
                  <c:v>33.09119113232122</c:v>
                </c:pt>
                <c:pt idx="2052">
                  <c:v>33.08799739978173</c:v>
                </c:pt>
                <c:pt idx="2053">
                  <c:v>33.0848049287358</c:v>
                </c:pt>
                <c:pt idx="2054">
                  <c:v>33.08161274441706</c:v>
                </c:pt>
                <c:pt idx="2055">
                  <c:v>33.07842133364964</c:v>
                </c:pt>
                <c:pt idx="2056">
                  <c:v>33.0752311827861</c:v>
                </c:pt>
                <c:pt idx="2057">
                  <c:v>33.07204131776935</c:v>
                </c:pt>
                <c:pt idx="2058">
                  <c:v>33.06885271159904</c:v>
                </c:pt>
                <c:pt idx="2059">
                  <c:v>33.06566439069046</c:v>
                </c:pt>
                <c:pt idx="2060">
                  <c:v>33.06247684127998</c:v>
                </c:pt>
                <c:pt idx="2061">
                  <c:v>33.05929054913342</c:v>
                </c:pt>
                <c:pt idx="2062">
                  <c:v>33.05610454137365</c:v>
                </c:pt>
                <c:pt idx="2063">
                  <c:v>33.05291978982534</c:v>
                </c:pt>
                <c:pt idx="2064">
                  <c:v>33.0497353220823</c:v>
                </c:pt>
                <c:pt idx="2065">
                  <c:v>33.04655162379455</c:v>
                </c:pt>
                <c:pt idx="2066">
                  <c:v>33.04336918014307</c:v>
                </c:pt>
                <c:pt idx="2067">
                  <c:v>33.04018701942729</c:v>
                </c:pt>
                <c:pt idx="2068">
                  <c:v>33.03700611230003</c:v>
                </c:pt>
                <c:pt idx="2069">
                  <c:v>33.03382548753059</c:v>
                </c:pt>
                <c:pt idx="2070">
                  <c:v>33.03064563018433</c:v>
                </c:pt>
                <c:pt idx="2071">
                  <c:v>33.02746702485862</c:v>
                </c:pt>
                <c:pt idx="2072">
                  <c:v>33.02428870102657</c:v>
                </c:pt>
                <c:pt idx="2073">
                  <c:v>33.0211116281723</c:v>
                </c:pt>
                <c:pt idx="2074">
                  <c:v>33.01793483623734</c:v>
                </c:pt>
                <c:pt idx="2075">
                  <c:v>33.01475880970397</c:v>
                </c:pt>
                <c:pt idx="2076">
                  <c:v>33.01158403258759</c:v>
                </c:pt>
                <c:pt idx="2077">
                  <c:v>33.00840953553188</c:v>
                </c:pt>
                <c:pt idx="2078">
                  <c:v>33.00523628685515</c:v>
                </c:pt>
                <c:pt idx="2079">
                  <c:v>33.00206331766834</c:v>
                </c:pt>
                <c:pt idx="2080">
                  <c:v>32.99889111129852</c:v>
                </c:pt>
                <c:pt idx="2081">
                  <c:v>32.99572015143706</c:v>
                </c:pt>
                <c:pt idx="2082">
                  <c:v>32.99254947014145</c:v>
                </c:pt>
                <c:pt idx="2083">
                  <c:v>32.98938003456536</c:v>
                </c:pt>
                <c:pt idx="2084">
                  <c:v>32.98621087698311</c:v>
                </c:pt>
                <c:pt idx="2085">
                  <c:v>32.98304248071277</c:v>
                </c:pt>
                <c:pt idx="2086">
                  <c:v>32.97987532860828</c:v>
                </c:pt>
                <c:pt idx="2087">
                  <c:v>32.97670845364196</c:v>
                </c:pt>
                <c:pt idx="2088">
                  <c:v>32.973542821808</c:v>
                </c:pt>
                <c:pt idx="2089">
                  <c:v>32.97037746654343</c:v>
                </c:pt>
                <c:pt idx="2090">
                  <c:v>32.96721287058786</c:v>
                </c:pt>
                <c:pt idx="2091">
                  <c:v>32.96404951621758</c:v>
                </c:pt>
                <c:pt idx="2092">
                  <c:v>32.96088643756617</c:v>
                </c:pt>
                <c:pt idx="2093">
                  <c:v>32.9577245994711</c:v>
                </c:pt>
                <c:pt idx="2094">
                  <c:v>32.95456303652945</c:v>
                </c:pt>
                <c:pt idx="2095">
                  <c:v>32.95140223090345</c:v>
                </c:pt>
                <c:pt idx="2096">
                  <c:v>32.94824266429367</c:v>
                </c:pt>
                <c:pt idx="2097">
                  <c:v>32.94508337199159</c:v>
                </c:pt>
                <c:pt idx="2098">
                  <c:v>32.94192531768125</c:v>
                </c:pt>
                <c:pt idx="2099">
                  <c:v>32.93876753711643</c:v>
                </c:pt>
                <c:pt idx="2100">
                  <c:v>32.9356105118839</c:v>
                </c:pt>
                <c:pt idx="2101">
                  <c:v>32.93245472310974</c:v>
                </c:pt>
                <c:pt idx="2102">
                  <c:v>32.92929920724035</c:v>
                </c:pt>
                <c:pt idx="2103">
                  <c:v>32.92614492680944</c:v>
                </c:pt>
                <c:pt idx="2104">
                  <c:v>32.92299091872448</c:v>
                </c:pt>
                <c:pt idx="2105">
                  <c:v>32.91983766399808</c:v>
                </c:pt>
                <c:pt idx="2106">
                  <c:v>32.91668564318357</c:v>
                </c:pt>
                <c:pt idx="2107">
                  <c:v>32.91353389387928</c:v>
                </c:pt>
                <c:pt idx="2108">
                  <c:v>32.91038337747135</c:v>
                </c:pt>
                <c:pt idx="2109">
                  <c:v>32.90723313201814</c:v>
                </c:pt>
                <c:pt idx="2110">
                  <c:v>32.90408363795964</c:v>
                </c:pt>
                <c:pt idx="2111">
                  <c:v>32.90093537527773</c:v>
                </c:pt>
                <c:pt idx="2112">
                  <c:v>32.89778738271971</c:v>
                </c:pt>
                <c:pt idx="2113">
                  <c:v>32.89464062052733</c:v>
                </c:pt>
                <c:pt idx="2114">
                  <c:v>32.89149412790663</c:v>
                </c:pt>
                <c:pt idx="2115">
                  <c:v>32.8883483847266</c:v>
                </c:pt>
                <c:pt idx="2116">
                  <c:v>32.88520387039917</c:v>
                </c:pt>
                <c:pt idx="2117">
                  <c:v>32.88205962481759</c:v>
                </c:pt>
                <c:pt idx="2118">
                  <c:v>32.87891660708222</c:v>
                </c:pt>
                <c:pt idx="2119">
                  <c:v>32.87577385754383</c:v>
                </c:pt>
                <c:pt idx="2120">
                  <c:v>32.8726318555018</c:v>
                </c:pt>
                <c:pt idx="2121">
                  <c:v>32.86949107979958</c:v>
                </c:pt>
                <c:pt idx="2122">
                  <c:v>32.8663505714736</c:v>
                </c:pt>
                <c:pt idx="2123">
                  <c:v>32.86321128848556</c:v>
                </c:pt>
                <c:pt idx="2124">
                  <c:v>32.86007227232813</c:v>
                </c:pt>
                <c:pt idx="2125">
                  <c:v>32.85693400173246</c:v>
                </c:pt>
                <c:pt idx="2126">
                  <c:v>32.8537969542307</c:v>
                </c:pt>
                <c:pt idx="2127">
                  <c:v>32.85066017254429</c:v>
                </c:pt>
                <c:pt idx="2128">
                  <c:v>32.84752461362653</c:v>
                </c:pt>
                <c:pt idx="2129">
                  <c:v>32.84438932010615</c:v>
                </c:pt>
                <c:pt idx="2130">
                  <c:v>32.84125477014522</c:v>
                </c:pt>
                <c:pt idx="2131">
                  <c:v>32.83812144145254</c:v>
                </c:pt>
                <c:pt idx="2132">
                  <c:v>32.83498837733853</c:v>
                </c:pt>
                <c:pt idx="2133">
                  <c:v>32.83185653349462</c:v>
                </c:pt>
                <c:pt idx="2134">
                  <c:v>32.82872495368517</c:v>
                </c:pt>
                <c:pt idx="2135">
                  <c:v>32.825594115507</c:v>
                </c:pt>
                <c:pt idx="2136">
                  <c:v>32.82246449610472</c:v>
                </c:pt>
                <c:pt idx="2137">
                  <c:v>32.8193351399227</c:v>
                </c:pt>
                <c:pt idx="2138">
                  <c:v>32.81620700152254</c:v>
                </c:pt>
                <c:pt idx="2139">
                  <c:v>32.81307912580142</c:v>
                </c:pt>
                <c:pt idx="2140">
                  <c:v>32.80995198979225</c:v>
                </c:pt>
                <c:pt idx="2141">
                  <c:v>32.80682607007709</c:v>
                </c:pt>
                <c:pt idx="2142">
                  <c:v>32.80370041223114</c:v>
                </c:pt>
                <c:pt idx="2143">
                  <c:v>32.80057596968931</c:v>
                </c:pt>
                <c:pt idx="2144">
                  <c:v>32.7974517884784</c:v>
                </c:pt>
                <c:pt idx="2145">
                  <c:v>32.79432834506908</c:v>
                </c:pt>
                <c:pt idx="2146">
                  <c:v>32.79120563908034</c:v>
                </c:pt>
                <c:pt idx="2147">
                  <c:v>32.78808462271027</c:v>
                </c:pt>
                <c:pt idx="2148">
                  <c:v>32.7849633901963</c:v>
                </c:pt>
                <c:pt idx="2149">
                  <c:v>32.781842893962</c:v>
                </c:pt>
                <c:pt idx="2150">
                  <c:v>32.7787231336279</c:v>
                </c:pt>
                <c:pt idx="2151">
                  <c:v>32.7756041088146</c:v>
                </c:pt>
                <c:pt idx="2152">
                  <c:v>32.77248677059962</c:v>
                </c:pt>
                <c:pt idx="2153">
                  <c:v>32.7693692154676</c:v>
                </c:pt>
                <c:pt idx="2154">
                  <c:v>32.76625239472094</c:v>
                </c:pt>
                <c:pt idx="2155">
                  <c:v>32.7631363079818</c:v>
                </c:pt>
                <c:pt idx="2156">
                  <c:v>32.7600209548727</c:v>
                </c:pt>
                <c:pt idx="2157">
                  <c:v>32.75690728535329</c:v>
                </c:pt>
                <c:pt idx="2158">
                  <c:v>32.75379339814978</c:v>
                </c:pt>
                <c:pt idx="2159">
                  <c:v>32.7506802434461</c:v>
                </c:pt>
                <c:pt idx="2160">
                  <c:v>32.74756782086634</c:v>
                </c:pt>
                <c:pt idx="2161">
                  <c:v>32.74445613003473</c:v>
                </c:pt>
                <c:pt idx="2162">
                  <c:v>32.74134611979594</c:v>
                </c:pt>
                <c:pt idx="2163">
                  <c:v>32.738235891112</c:v>
                </c:pt>
                <c:pt idx="2164">
                  <c:v>32.73512639305133</c:v>
                </c:pt>
                <c:pt idx="2165">
                  <c:v>32.73201762523976</c:v>
                </c:pt>
                <c:pt idx="2166">
                  <c:v>32.72890958730335</c:v>
                </c:pt>
                <c:pt idx="2167">
                  <c:v>32.72580322697476</c:v>
                </c:pt>
                <c:pt idx="2168">
                  <c:v>32.72269664744587</c:v>
                </c:pt>
                <c:pt idx="2169">
                  <c:v>32.7195907966727</c:v>
                </c:pt>
                <c:pt idx="2170">
                  <c:v>32.71648567428269</c:v>
                </c:pt>
                <c:pt idx="2171">
                  <c:v>32.7133812799001</c:v>
                </c:pt>
                <c:pt idx="2172">
                  <c:v>32.71027855951149</c:v>
                </c:pt>
                <c:pt idx="2173">
                  <c:v>32.70717561912222</c:v>
                </c:pt>
                <c:pt idx="2174">
                  <c:v>32.70407340557674</c:v>
                </c:pt>
                <c:pt idx="2175">
                  <c:v>32.70097191850254</c:v>
                </c:pt>
                <c:pt idx="2176">
                  <c:v>32.69787115752739</c:v>
                </c:pt>
                <c:pt idx="2177">
                  <c:v>32.69477206816673</c:v>
                </c:pt>
                <c:pt idx="2178">
                  <c:v>32.69167275805312</c:v>
                </c:pt>
                <c:pt idx="2179">
                  <c:v>32.68857417292405</c:v>
                </c:pt>
                <c:pt idx="2180">
                  <c:v>32.68547631240864</c:v>
                </c:pt>
                <c:pt idx="2181">
                  <c:v>32.68237917613632</c:v>
                </c:pt>
                <c:pt idx="2182">
                  <c:v>32.6792837085189</c:v>
                </c:pt>
                <c:pt idx="2183">
                  <c:v>32.67618801940172</c:v>
                </c:pt>
                <c:pt idx="2184">
                  <c:v>32.67309305341804</c:v>
                </c:pt>
                <c:pt idx="2185">
                  <c:v>32.6699988101987</c:v>
                </c:pt>
                <c:pt idx="2186">
                  <c:v>32.66690528937473</c:v>
                </c:pt>
                <c:pt idx="2187">
                  <c:v>32.66381343425717</c:v>
                </c:pt>
                <c:pt idx="2188">
                  <c:v>32.66072135689844</c:v>
                </c:pt>
                <c:pt idx="2189">
                  <c:v>32.65763000083049</c:v>
                </c:pt>
                <c:pt idx="2190">
                  <c:v>32.65453936568575</c:v>
                </c:pt>
                <c:pt idx="2191">
                  <c:v>32.65144945109689</c:v>
                </c:pt>
                <c:pt idx="2192">
                  <c:v>32.64836119927715</c:v>
                </c:pt>
                <c:pt idx="2193">
                  <c:v>32.64527272448022</c:v>
                </c:pt>
                <c:pt idx="2194">
                  <c:v>32.64218496913958</c:v>
                </c:pt>
                <c:pt idx="2195">
                  <c:v>32.63909793288931</c:v>
                </c:pt>
                <c:pt idx="2196">
                  <c:v>32.63601161536381</c:v>
                </c:pt>
                <c:pt idx="2197">
                  <c:v>32.63292695768093</c:v>
                </c:pt>
                <c:pt idx="2198">
                  <c:v>32.62984207629042</c:v>
                </c:pt>
                <c:pt idx="2199">
                  <c:v>32.62675791253003</c:v>
                </c:pt>
                <c:pt idx="2200">
                  <c:v>32.62367446603537</c:v>
                </c:pt>
                <c:pt idx="2201">
                  <c:v>32.6205917364426</c:v>
                </c:pt>
                <c:pt idx="2202">
                  <c:v>32.6175106637771</c:v>
                </c:pt>
                <c:pt idx="2203">
                  <c:v>32.614429366679</c:v>
                </c:pt>
                <c:pt idx="2204">
                  <c:v>32.61134878539297</c:v>
                </c:pt>
                <c:pt idx="2205">
                  <c:v>32.60826891955646</c:v>
                </c:pt>
                <c:pt idx="2206">
                  <c:v>32.60518976880711</c:v>
                </c:pt>
                <c:pt idx="2207">
                  <c:v>32.6021122720808</c:v>
                </c:pt>
                <c:pt idx="2208">
                  <c:v>32.59903455020225</c:v>
                </c:pt>
                <c:pt idx="2209">
                  <c:v>32.5959575423262</c:v>
                </c:pt>
                <c:pt idx="2210">
                  <c:v>32.59288124809152</c:v>
                </c:pt>
                <c:pt idx="2211">
                  <c:v>32.5898056671376</c:v>
                </c:pt>
                <c:pt idx="2212">
                  <c:v>32.58673173731345</c:v>
                </c:pt>
                <c:pt idx="2213">
                  <c:v>32.58365758162311</c:v>
                </c:pt>
                <c:pt idx="2214">
                  <c:v>32.58058413813377</c:v>
                </c:pt>
                <c:pt idx="2215">
                  <c:v>32.577511406486</c:v>
                </c:pt>
                <c:pt idx="2216">
                  <c:v>32.57443938632091</c:v>
                </c:pt>
                <c:pt idx="2217">
                  <c:v>32.57136901433557</c:v>
                </c:pt>
                <c:pt idx="2218">
                  <c:v>32.56829841541229</c:v>
                </c:pt>
                <c:pt idx="2219">
                  <c:v>32.56522852686271</c:v>
                </c:pt>
                <c:pt idx="2220">
                  <c:v>32.56215934832795</c:v>
                </c:pt>
                <c:pt idx="2221">
                  <c:v>32.55909087944939</c:v>
                </c:pt>
                <c:pt idx="2222">
                  <c:v>32.5560240559095</c:v>
                </c:pt>
                <c:pt idx="2223">
                  <c:v>32.55295700505285</c:v>
                </c:pt>
                <c:pt idx="2224">
                  <c:v>32.5498906627788</c:v>
                </c:pt>
                <c:pt idx="2225">
                  <c:v>32.54682502873004</c:v>
                </c:pt>
                <c:pt idx="2226">
                  <c:v>32.54376010254961</c:v>
                </c:pt>
                <c:pt idx="2227">
                  <c:v>32.54069681884121</c:v>
                </c:pt>
                <c:pt idx="2228">
                  <c:v>32.537633307112</c:v>
                </c:pt>
                <c:pt idx="2229">
                  <c:v>32.53457050218215</c:v>
                </c:pt>
                <c:pt idx="2230">
                  <c:v>32.53150840369592</c:v>
                </c:pt>
                <c:pt idx="2231">
                  <c:v>32.52844701129792</c:v>
                </c:pt>
                <c:pt idx="2232">
                  <c:v>32.52538725851591</c:v>
                </c:pt>
                <c:pt idx="2233">
                  <c:v>32.52232727701418</c:v>
                </c:pt>
                <c:pt idx="2234">
                  <c:v>32.51926800053639</c:v>
                </c:pt>
                <c:pt idx="2235">
                  <c:v>32.51620942872844</c:v>
                </c:pt>
                <c:pt idx="2236">
                  <c:v>32.51315156123639</c:v>
                </c:pt>
                <c:pt idx="2237">
                  <c:v>32.51009533051485</c:v>
                </c:pt>
                <c:pt idx="2238">
                  <c:v>32.5070388703798</c:v>
                </c:pt>
                <c:pt idx="2239">
                  <c:v>32.50398311350114</c:v>
                </c:pt>
                <c:pt idx="2240">
                  <c:v>32.50092805952627</c:v>
                </c:pt>
                <c:pt idx="2241">
                  <c:v>32.49787370810296</c:v>
                </c:pt>
                <c:pt idx="2242">
                  <c:v>32.49482099061504</c:v>
                </c:pt>
                <c:pt idx="2243">
                  <c:v>32.49176804302505</c:v>
                </c:pt>
                <c:pt idx="2244">
                  <c:v>32.48871579693176</c:v>
                </c:pt>
                <c:pt idx="2245">
                  <c:v>32.48566425198402</c:v>
                </c:pt>
                <c:pt idx="2246">
                  <c:v>32.48261340783129</c:v>
                </c:pt>
                <c:pt idx="2247">
                  <c:v>32.47956419478944</c:v>
                </c:pt>
                <c:pt idx="2248">
                  <c:v>32.47651475096205</c:v>
                </c:pt>
                <c:pt idx="2249">
                  <c:v>32.47346600687947</c:v>
                </c:pt>
                <c:pt idx="2250">
                  <c:v>32.47041796219217</c:v>
                </c:pt>
                <c:pt idx="2251">
                  <c:v>32.46737061655107</c:v>
                </c:pt>
                <c:pt idx="2252">
                  <c:v>32.46432489920684</c:v>
                </c:pt>
                <c:pt idx="2253">
                  <c:v>32.46127895039884</c:v>
                </c:pt>
                <c:pt idx="2254">
                  <c:v>32.45823369959152</c:v>
                </c:pt>
                <c:pt idx="2255">
                  <c:v>32.45518914643704</c:v>
                </c:pt>
                <c:pt idx="2256">
                  <c:v>32.4521452905878</c:v>
                </c:pt>
                <c:pt idx="2257">
                  <c:v>32.44910306023197</c:v>
                </c:pt>
                <c:pt idx="2258">
                  <c:v>32.44606059773918</c:v>
                </c:pt>
                <c:pt idx="2259">
                  <c:v>32.44301883151093</c:v>
                </c:pt>
                <c:pt idx="2260">
                  <c:v>32.43997776120082</c:v>
                </c:pt>
                <c:pt idx="2261">
                  <c:v>32.43693738646287</c:v>
                </c:pt>
                <c:pt idx="2262">
                  <c:v>32.43389863442533</c:v>
                </c:pt>
                <c:pt idx="2263">
                  <c:v>32.43085964946609</c:v>
                </c:pt>
                <c:pt idx="2264">
                  <c:v>32.42782135877916</c:v>
                </c:pt>
                <c:pt idx="2265">
                  <c:v>32.42478376225363</c:v>
                </c:pt>
                <c:pt idx="2266">
                  <c:v>32.4217468595441</c:v>
                </c:pt>
                <c:pt idx="2267">
                  <c:v>32.4187115767206</c:v>
                </c:pt>
                <c:pt idx="2268">
                  <c:v>32.41567606039622</c:v>
                </c:pt>
                <c:pt idx="2269">
                  <c:v>32.41264123685328</c:v>
                </c:pt>
                <c:pt idx="2270">
                  <c:v>32.40960710574734</c:v>
                </c:pt>
                <c:pt idx="2271">
                  <c:v>32.40657366673459</c:v>
                </c:pt>
                <c:pt idx="2272">
                  <c:v>32.40354184483026</c:v>
                </c:pt>
                <c:pt idx="2273">
                  <c:v>32.40050978876192</c:v>
                </c:pt>
                <c:pt idx="2274">
                  <c:v>32.39747842375655</c:v>
                </c:pt>
                <c:pt idx="2275">
                  <c:v>32.39444774947142</c:v>
                </c:pt>
                <c:pt idx="2276">
                  <c:v>32.39141776556394</c:v>
                </c:pt>
                <c:pt idx="2277">
                  <c:v>32.38838939599746</c:v>
                </c:pt>
                <c:pt idx="2278">
                  <c:v>32.38536079160865</c:v>
                </c:pt>
                <c:pt idx="2279">
                  <c:v>32.38233287657198</c:v>
                </c:pt>
                <c:pt idx="2280">
                  <c:v>32.37930565054598</c:v>
                </c:pt>
                <c:pt idx="2281">
                  <c:v>32.37627911318977</c:v>
                </c:pt>
                <c:pt idx="2282">
                  <c:v>32.3732541874171</c:v>
                </c:pt>
                <c:pt idx="2283">
                  <c:v>32.3702290261687</c:v>
                </c:pt>
                <c:pt idx="2284">
                  <c:v>32.36720455256886</c:v>
                </c:pt>
                <c:pt idx="2285">
                  <c:v>32.36418076627788</c:v>
                </c:pt>
                <c:pt idx="2286">
                  <c:v>32.36115766695615</c:v>
                </c:pt>
                <c:pt idx="2287">
                  <c:v>32.35813617647066</c:v>
                </c:pt>
                <c:pt idx="2288">
                  <c:v>32.35511444986077</c:v>
                </c:pt>
                <c:pt idx="2289">
                  <c:v>32.35209340920346</c:v>
                </c:pt>
                <c:pt idx="2290">
                  <c:v>32.34907305416053</c:v>
                </c:pt>
                <c:pt idx="2291">
                  <c:v>32.34605338439388</c:v>
                </c:pt>
                <c:pt idx="2292">
                  <c:v>32.34303532072615</c:v>
                </c:pt>
                <c:pt idx="2293">
                  <c:v>32.34001702029027</c:v>
                </c:pt>
                <c:pt idx="2294">
                  <c:v>32.33699940411854</c:v>
                </c:pt>
                <c:pt idx="2295">
                  <c:v>32.33398247187407</c:v>
                </c:pt>
                <c:pt idx="2296">
                  <c:v>32.33096622322034</c:v>
                </c:pt>
                <c:pt idx="2297">
                  <c:v>32.32795157793829</c:v>
                </c:pt>
                <c:pt idx="2298">
                  <c:v>32.32493669524927</c:v>
                </c:pt>
                <c:pt idx="2299">
                  <c:v>32.32192249514333</c:v>
                </c:pt>
                <c:pt idx="2300">
                  <c:v>32.3189089772851</c:v>
                </c:pt>
                <c:pt idx="2301">
                  <c:v>32.31589614133951</c:v>
                </c:pt>
                <c:pt idx="2302">
                  <c:v>32.31288490604838</c:v>
                </c:pt>
                <c:pt idx="2303">
                  <c:v>32.30987343271639</c:v>
                </c:pt>
                <c:pt idx="2304">
                  <c:v>32.30686264029386</c:v>
                </c:pt>
                <c:pt idx="2305">
                  <c:v>32.30385252844695</c:v>
                </c:pt>
                <c:pt idx="2306">
                  <c:v>32.30084309684203</c:v>
                </c:pt>
                <c:pt idx="2307">
                  <c:v>32.29783526318445</c:v>
                </c:pt>
                <c:pt idx="2308">
                  <c:v>32.29482719085694</c:v>
                </c:pt>
                <c:pt idx="2309">
                  <c:v>32.29181979760676</c:v>
                </c:pt>
                <c:pt idx="2310">
                  <c:v>32.28881308306867</c:v>
                </c:pt>
                <c:pt idx="2311">
                  <c:v>32.28580704708106</c:v>
                </c:pt>
                <c:pt idx="2312">
                  <c:v>32.28280260631415</c:v>
                </c:pt>
                <c:pt idx="2313">
                  <c:v>32.27979792622267</c:v>
                </c:pt>
                <c:pt idx="2314">
                  <c:v>32.27679392368436</c:v>
                </c:pt>
                <c:pt idx="2315">
                  <c:v>32.27379059836733</c:v>
                </c:pt>
                <c:pt idx="2316">
                  <c:v>32.27078794993997</c:v>
                </c:pt>
                <c:pt idx="2317">
                  <c:v>32.267786894041</c:v>
                </c:pt>
                <c:pt idx="2318">
                  <c:v>32.26478559819301</c:v>
                </c:pt>
                <c:pt idx="2319">
                  <c:v>32.26178497824164</c:v>
                </c:pt>
                <c:pt idx="2320">
                  <c:v>32.25878503385653</c:v>
                </c:pt>
                <c:pt idx="2321">
                  <c:v>32.2557857647074</c:v>
                </c:pt>
                <c:pt idx="2322">
                  <c:v>32.25278808540396</c:v>
                </c:pt>
                <c:pt idx="2323">
                  <c:v>32.24979016553163</c:v>
                </c:pt>
                <c:pt idx="2324">
                  <c:v>32.24679291990657</c:v>
                </c:pt>
                <c:pt idx="2325">
                  <c:v>32.24379634819976</c:v>
                </c:pt>
                <c:pt idx="2326">
                  <c:v>32.24080045008232</c:v>
                </c:pt>
                <c:pt idx="2327">
                  <c:v>32.2378061391376</c:v>
                </c:pt>
                <c:pt idx="2328">
                  <c:v>32.23481158700869</c:v>
                </c:pt>
                <c:pt idx="2329">
                  <c:v>32.23181770748478</c:v>
                </c:pt>
                <c:pt idx="2330">
                  <c:v>32.22882450023823</c:v>
                </c:pt>
                <c:pt idx="2331">
                  <c:v>32.22583196494171</c:v>
                </c:pt>
                <c:pt idx="2332">
                  <c:v>32.22284101415436</c:v>
                </c:pt>
                <c:pt idx="2333">
                  <c:v>32.21984982157223</c:v>
                </c:pt>
                <c:pt idx="2334">
                  <c:v>32.21685929995991</c:v>
                </c:pt>
                <c:pt idx="2335">
                  <c:v>32.2138694489912</c:v>
                </c:pt>
                <c:pt idx="2336">
                  <c:v>32.21088026834018</c:v>
                </c:pt>
                <c:pt idx="2337">
                  <c:v>32.20789266954453</c:v>
                </c:pt>
                <c:pt idx="2338">
                  <c:v>32.20490482834808</c:v>
                </c:pt>
                <c:pt idx="2339">
                  <c:v>32.20191765649334</c:v>
                </c:pt>
                <c:pt idx="2340">
                  <c:v>32.19893115365566</c:v>
                </c:pt>
                <c:pt idx="2341">
                  <c:v>32.19594531951045</c:v>
                </c:pt>
                <c:pt idx="2342">
                  <c:v>32.19296106457632</c:v>
                </c:pt>
                <c:pt idx="2343">
                  <c:v>32.18997656663997</c:v>
                </c:pt>
                <c:pt idx="2344">
                  <c:v>32.18699273642446</c:v>
                </c:pt>
                <c:pt idx="2345">
                  <c:v>32.18400957360638</c:v>
                </c:pt>
                <c:pt idx="2346">
                  <c:v>32.18102707786278</c:v>
                </c:pt>
                <c:pt idx="2347">
                  <c:v>32.17804615869562</c:v>
                </c:pt>
                <c:pt idx="2348">
                  <c:v>32.17506499592947</c:v>
                </c:pt>
                <c:pt idx="2349">
                  <c:v>32.17208449927028</c:v>
                </c:pt>
                <c:pt idx="2350">
                  <c:v>32.16910466839624</c:v>
                </c:pt>
                <c:pt idx="2351">
                  <c:v>32.16612550298565</c:v>
                </c:pt>
                <c:pt idx="2352">
                  <c:v>32.16314791152635</c:v>
                </c:pt>
                <c:pt idx="2353">
                  <c:v>32.160170075876</c:v>
                </c:pt>
                <c:pt idx="2354">
                  <c:v>32.15719290472593</c:v>
                </c:pt>
                <c:pt idx="2355">
                  <c:v>32.15421639733938</c:v>
                </c:pt>
                <c:pt idx="2356">
                  <c:v>32.1512405535388</c:v>
                </c:pt>
                <c:pt idx="2357">
                  <c:v>32.14826628102401</c:v>
                </c:pt>
                <c:pt idx="2358">
                  <c:v>32.14529176367864</c:v>
                </c:pt>
                <c:pt idx="2359">
                  <c:v>32.14231790918076</c:v>
                </c:pt>
                <c:pt idx="2360">
                  <c:v>32.13934471720965</c:v>
                </c:pt>
                <c:pt idx="2361">
                  <c:v>32.13637218744511</c:v>
                </c:pt>
                <c:pt idx="2362">
                  <c:v>32.13340122635283</c:v>
                </c:pt>
                <c:pt idx="2363">
                  <c:v>32.13043001983962</c:v>
                </c:pt>
                <c:pt idx="2364">
                  <c:v>32.12745947457373</c:v>
                </c:pt>
                <c:pt idx="2365">
                  <c:v>32.12448959023595</c:v>
                </c:pt>
                <c:pt idx="2366">
                  <c:v>32.12152036650736</c:v>
                </c:pt>
                <c:pt idx="2367">
                  <c:v>32.118552708847</c:v>
                </c:pt>
                <c:pt idx="2368">
                  <c:v>32.11558480517975</c:v>
                </c:pt>
                <c:pt idx="2369">
                  <c:v>32.11261756116658</c:v>
                </c:pt>
                <c:pt idx="2370">
                  <c:v>32.10965097648985</c:v>
                </c:pt>
                <c:pt idx="2371">
                  <c:v>32.10668505083186</c:v>
                </c:pt>
                <c:pt idx="2372">
                  <c:v>32.10372068864739</c:v>
                </c:pt>
                <c:pt idx="2373">
                  <c:v>32.10075607987462</c:v>
                </c:pt>
                <c:pt idx="2374">
                  <c:v>32.0977921291698</c:v>
                </c:pt>
                <c:pt idx="2375">
                  <c:v>32.09482883621645</c:v>
                </c:pt>
                <c:pt idx="2376">
                  <c:v>32.09186620069853</c:v>
                </c:pt>
                <c:pt idx="2377">
                  <c:v>32.08890512606885</c:v>
                </c:pt>
                <c:pt idx="2378">
                  <c:v>32.085943804274</c:v>
                </c:pt>
                <c:pt idx="2379">
                  <c:v>32.08298313896786</c:v>
                </c:pt>
                <c:pt idx="2380">
                  <c:v>32.08002312983545</c:v>
                </c:pt>
                <c:pt idx="2381">
                  <c:v>32.07706377656201</c:v>
                </c:pt>
                <c:pt idx="2382">
                  <c:v>32.07410598160097</c:v>
                </c:pt>
                <c:pt idx="2383">
                  <c:v>32.07114793890253</c:v>
                </c:pt>
                <c:pt idx="2384">
                  <c:v>32.06819055112067</c:v>
                </c:pt>
                <c:pt idx="2385">
                  <c:v>32.06523381794175</c:v>
                </c:pt>
                <c:pt idx="2386">
                  <c:v>32.06227773905248</c:v>
                </c:pt>
                <c:pt idx="2387">
                  <c:v>32.05932321590915</c:v>
                </c:pt>
                <c:pt idx="2388">
                  <c:v>32.05636844446091</c:v>
                </c:pt>
                <c:pt idx="2389">
                  <c:v>32.05341432636413</c:v>
                </c:pt>
                <c:pt idx="2390">
                  <c:v>32.05046086130659</c:v>
                </c:pt>
                <c:pt idx="2391">
                  <c:v>32.04750804897654</c:v>
                </c:pt>
                <c:pt idx="2392">
                  <c:v>32.04455678983545</c:v>
                </c:pt>
                <c:pt idx="2393">
                  <c:v>32.04160528182658</c:v>
                </c:pt>
                <c:pt idx="2394">
                  <c:v>32.03865442561123</c:v>
                </c:pt>
                <c:pt idx="2395">
                  <c:v>32.03570422087864</c:v>
                </c:pt>
                <c:pt idx="2396">
                  <c:v>32.03275466731827</c:v>
                </c:pt>
                <c:pt idx="2397">
                  <c:v>32.02980666439949</c:v>
                </c:pt>
                <c:pt idx="2398">
                  <c:v>32.02685841205493</c:v>
                </c:pt>
                <c:pt idx="2399">
                  <c:v>32.023910809953</c:v>
                </c:pt>
                <c:pt idx="2400">
                  <c:v>32.02096385778439</c:v>
                </c:pt>
                <c:pt idx="2401">
                  <c:v>32.01801755524008</c:v>
                </c:pt>
                <c:pt idx="2402">
                  <c:v>32.01507280079952</c:v>
                </c:pt>
                <c:pt idx="2403">
                  <c:v>32.01212779637986</c:v>
                </c:pt>
                <c:pt idx="2404">
                  <c:v>32.00918344065921</c:v>
                </c:pt>
                <c:pt idx="2405">
                  <c:v>32.0062397333297</c:v>
                </c:pt>
                <c:pt idx="2406">
                  <c:v>32.00329667408371</c:v>
                </c:pt>
                <c:pt idx="2407">
                  <c:v>32.0003551604131</c:v>
                </c:pt>
                <c:pt idx="2408">
                  <c:v>31.99741339621502</c:v>
                </c:pt>
                <c:pt idx="2409">
                  <c:v>31.99447227917952</c:v>
                </c:pt>
                <c:pt idx="2410">
                  <c:v>31.99153180900021</c:v>
                </c:pt>
                <c:pt idx="2411">
                  <c:v>31.98859198537088</c:v>
                </c:pt>
                <c:pt idx="2412">
                  <c:v>31.98565370479822</c:v>
                </c:pt>
                <c:pt idx="2413">
                  <c:v>31.9827151731546</c:v>
                </c:pt>
                <c:pt idx="2414">
                  <c:v>31.97977728714441</c:v>
                </c:pt>
                <c:pt idx="2415">
                  <c:v>31.97684004646267</c:v>
                </c:pt>
                <c:pt idx="2416">
                  <c:v>31.9739034508047</c:v>
                </c:pt>
                <c:pt idx="2417">
                  <c:v>31.97096839569421</c:v>
                </c:pt>
                <c:pt idx="2418">
                  <c:v>31.96803308897424</c:v>
                </c:pt>
                <c:pt idx="2419">
                  <c:v>31.96509842636588</c:v>
                </c:pt>
                <c:pt idx="2420">
                  <c:v>31.96216440756555</c:v>
                </c:pt>
                <c:pt idx="2421">
                  <c:v>31.95923103227004</c:v>
                </c:pt>
                <c:pt idx="2422">
                  <c:v>31.95629919502255</c:v>
                </c:pt>
                <c:pt idx="2423">
                  <c:v>31.95336710563208</c:v>
                </c:pt>
                <c:pt idx="2424">
                  <c:v>31.95043565883863</c:v>
                </c:pt>
                <c:pt idx="2425">
                  <c:v>31.94750485434017</c:v>
                </c:pt>
                <c:pt idx="2426">
                  <c:v>31.94457469183495</c:v>
                </c:pt>
                <c:pt idx="2427">
                  <c:v>31.94164606488791</c:v>
                </c:pt>
                <c:pt idx="2428">
                  <c:v>31.93871718526944</c:v>
                </c:pt>
                <c:pt idx="2429">
                  <c:v>31.93578894674082</c:v>
                </c:pt>
                <c:pt idx="2430">
                  <c:v>31.93286134900153</c:v>
                </c:pt>
                <c:pt idx="2431">
                  <c:v>31.92993439175125</c:v>
                </c:pt>
                <c:pt idx="2432">
                  <c:v>31.92700896757903</c:v>
                </c:pt>
                <c:pt idx="2433">
                  <c:v>31.924083290212</c:v>
                </c:pt>
                <c:pt idx="2434">
                  <c:v>31.92115825243509</c:v>
                </c:pt>
                <c:pt idx="2435">
                  <c:v>31.91823385394919</c:v>
                </c:pt>
                <c:pt idx="2436">
                  <c:v>31.91531009445561</c:v>
                </c:pt>
                <c:pt idx="2437">
                  <c:v>31.91238786556961</c:v>
                </c:pt>
                <c:pt idx="2438">
                  <c:v>31.9094653829706</c:v>
                </c:pt>
                <c:pt idx="2439">
                  <c:v>31.90654353846938</c:v>
                </c:pt>
                <c:pt idx="2440">
                  <c:v>31.9036223317684</c:v>
                </c:pt>
                <c:pt idx="2441">
                  <c:v>31.90070176190086</c:v>
                </c:pt>
                <c:pt idx="2442">
                  <c:v>31.89778271830207</c:v>
                </c:pt>
                <c:pt idx="2443">
                  <c:v>31.89486342034738</c:v>
                </c:pt>
                <c:pt idx="2444">
                  <c:v>31.89194475887334</c:v>
                </c:pt>
                <c:pt idx="2445">
                  <c:v>31.8890267335806</c:v>
                </c:pt>
                <c:pt idx="2446">
                  <c:v>31.88610934417011</c:v>
                </c:pt>
                <c:pt idx="2447">
                  <c:v>31.88319348031444</c:v>
                </c:pt>
                <c:pt idx="2448">
                  <c:v>31.88027736157846</c:v>
                </c:pt>
                <c:pt idx="2449">
                  <c:v>31.87736187782919</c:v>
                </c:pt>
                <c:pt idx="2450">
                  <c:v>31.87444702876861</c:v>
                </c:pt>
                <c:pt idx="2451">
                  <c:v>31.87153281409897</c:v>
                </c:pt>
                <c:pt idx="2452">
                  <c:v>31.86862012252605</c:v>
                </c:pt>
                <c:pt idx="2453">
                  <c:v>31.86570717555272</c:v>
                </c:pt>
                <c:pt idx="2454">
                  <c:v>31.86279486207876</c:v>
                </c:pt>
                <c:pt idx="2455">
                  <c:v>31.85988318180747</c:v>
                </c:pt>
                <c:pt idx="2456">
                  <c:v>31.85697213444241</c:v>
                </c:pt>
                <c:pt idx="2457">
                  <c:v>31.85406260772485</c:v>
                </c:pt>
                <c:pt idx="2458">
                  <c:v>31.85115282509114</c:v>
                </c:pt>
                <c:pt idx="2459">
                  <c:v>31.84824367447606</c:v>
                </c:pt>
                <c:pt idx="2460">
                  <c:v>31.84533515558425</c:v>
                </c:pt>
                <c:pt idx="2461">
                  <c:v>31.84242726812061</c:v>
                </c:pt>
                <c:pt idx="2462">
                  <c:v>31.83952089886413</c:v>
                </c:pt>
                <c:pt idx="2463">
                  <c:v>31.83661427318012</c:v>
                </c:pt>
                <c:pt idx="2464">
                  <c:v>31.83370827804067</c:v>
                </c:pt>
                <c:pt idx="2465">
                  <c:v>31.83080291315173</c:v>
                </c:pt>
                <c:pt idx="2466">
                  <c:v>31.82789817821953</c:v>
                </c:pt>
                <c:pt idx="2467">
                  <c:v>31.82499495906307</c:v>
                </c:pt>
                <c:pt idx="2468">
                  <c:v>31.82209148297211</c:v>
                </c:pt>
                <c:pt idx="2469">
                  <c:v>31.8191886359583</c:v>
                </c:pt>
                <c:pt idx="2470">
                  <c:v>31.81628641772889</c:v>
                </c:pt>
                <c:pt idx="2471">
                  <c:v>31.8133848279915</c:v>
                </c:pt>
                <c:pt idx="2472">
                  <c:v>31.8104847516073</c:v>
                </c:pt>
                <c:pt idx="2473">
                  <c:v>31.80758441778611</c:v>
                </c:pt>
                <c:pt idx="2474">
                  <c:v>31.80468471158131</c:v>
                </c:pt>
                <c:pt idx="2475">
                  <c:v>31.80178563270155</c:v>
                </c:pt>
                <c:pt idx="2476">
                  <c:v>31.79888718085574</c:v>
                </c:pt>
                <c:pt idx="2477">
                  <c:v>31.79599023994954</c:v>
                </c:pt>
                <c:pt idx="2478">
                  <c:v>31.79309304110831</c:v>
                </c:pt>
                <c:pt idx="2479">
                  <c:v>31.79019646842945</c:v>
                </c:pt>
                <c:pt idx="2480">
                  <c:v>31.78730052162295</c:v>
                </c:pt>
                <c:pt idx="2481">
                  <c:v>31.78440520039906</c:v>
                </c:pt>
                <c:pt idx="2482">
                  <c:v>31.78151138771015</c:v>
                </c:pt>
                <c:pt idx="2483">
                  <c:v>31.77861731659267</c:v>
                </c:pt>
                <c:pt idx="2484">
                  <c:v>31.77572387019025</c:v>
                </c:pt>
                <c:pt idx="2485">
                  <c:v>31.7728310482143</c:v>
                </c:pt>
                <c:pt idx="2486">
                  <c:v>31.76993885037636</c:v>
                </c:pt>
                <c:pt idx="2487">
                  <c:v>31.7670481586777</c:v>
                </c:pt>
                <c:pt idx="2488">
                  <c:v>31.76415720806148</c:v>
                </c:pt>
                <c:pt idx="2489">
                  <c:v>31.76126688071981</c:v>
                </c:pt>
                <c:pt idx="2490">
                  <c:v>31.7583771763654</c:v>
                </c:pt>
                <c:pt idx="2491">
                  <c:v>31.7554880947112</c:v>
                </c:pt>
                <c:pt idx="2492">
                  <c:v>31.75260051680954</c:v>
                </c:pt>
                <c:pt idx="2493">
                  <c:v>31.7497126795059</c:v>
                </c:pt>
                <c:pt idx="2494">
                  <c:v>31.74682546404313</c:v>
                </c:pt>
                <c:pt idx="2495">
                  <c:v>31.74393887013516</c:v>
                </c:pt>
                <c:pt idx="2496">
                  <c:v>31.74105289749643</c:v>
                </c:pt>
                <c:pt idx="2497">
                  <c:v>31.73816842623246</c:v>
                </c:pt>
                <c:pt idx="2498">
                  <c:v>31.73528369508674</c:v>
                </c:pt>
                <c:pt idx="2499">
                  <c:v>31.73239958435488</c:v>
                </c:pt>
                <c:pt idx="2500">
                  <c:v>31.72951609375232</c:v>
                </c:pt>
                <c:pt idx="2501">
                  <c:v>31.72663322299472</c:v>
                </c:pt>
                <c:pt idx="2502">
                  <c:v>31.72375185124314</c:v>
                </c:pt>
                <c:pt idx="2503">
                  <c:v>31.72087021913469</c:v>
                </c:pt>
                <c:pt idx="2504">
                  <c:v>31.71798920601999</c:v>
                </c:pt>
                <c:pt idx="2505">
                  <c:v>31.7151088116158</c:v>
                </c:pt>
                <c:pt idx="2506">
                  <c:v>31.71222903563918</c:v>
                </c:pt>
                <c:pt idx="2507">
                  <c:v>31.70935075630889</c:v>
                </c:pt>
                <c:pt idx="2508">
                  <c:v>31.70647221615122</c:v>
                </c:pt>
                <c:pt idx="2509">
                  <c:v>31.70359429357405</c:v>
                </c:pt>
                <c:pt idx="2510">
                  <c:v>31.7007169882955</c:v>
                </c:pt>
                <c:pt idx="2511">
                  <c:v>31.69784030003403</c:v>
                </c:pt>
                <c:pt idx="2512">
                  <c:v>31.6949651060681</c:v>
                </c:pt>
                <c:pt idx="2513">
                  <c:v>31.69208965080905</c:v>
                </c:pt>
                <c:pt idx="2514">
                  <c:v>31.6892148117241</c:v>
                </c:pt>
                <c:pt idx="2515">
                  <c:v>31.68634058853278</c:v>
                </c:pt>
                <c:pt idx="2516">
                  <c:v>31.68346698095489</c:v>
                </c:pt>
                <c:pt idx="2517">
                  <c:v>31.68059486533081</c:v>
                </c:pt>
                <c:pt idx="2518">
                  <c:v>31.67772248795266</c:v>
                </c:pt>
                <c:pt idx="2519">
                  <c:v>31.67485072534911</c:v>
                </c:pt>
                <c:pt idx="2520">
                  <c:v>31.67197957724105</c:v>
                </c:pt>
                <c:pt idx="2521">
                  <c:v>31.66910904334969</c:v>
                </c:pt>
                <c:pt idx="2522">
                  <c:v>31.66623999907949</c:v>
                </c:pt>
                <c:pt idx="2523">
                  <c:v>31.663370692599</c:v>
                </c:pt>
                <c:pt idx="2524">
                  <c:v>31.66050199950051</c:v>
                </c:pt>
                <c:pt idx="2525">
                  <c:v>31.65763391950635</c:v>
                </c:pt>
                <c:pt idx="2526">
                  <c:v>31.65476645233909</c:v>
                </c:pt>
                <c:pt idx="2527">
                  <c:v>31.65190047246938</c:v>
                </c:pt>
                <c:pt idx="2528">
                  <c:v>31.64903422684418</c:v>
                </c:pt>
                <c:pt idx="2529">
                  <c:v>31.6461685927188</c:v>
                </c:pt>
                <c:pt idx="2530">
                  <c:v>31.64330357014288</c:v>
                </c:pt>
                <c:pt idx="2531">
                  <c:v>31.64043915883637</c:v>
                </c:pt>
                <c:pt idx="2532">
                  <c:v>31.63757623233527</c:v>
                </c:pt>
                <c:pt idx="2533">
                  <c:v>31.63471304254163</c:v>
                </c:pt>
                <c:pt idx="2534">
                  <c:v>31.6318504631784</c:v>
                </c:pt>
                <c:pt idx="2535">
                  <c:v>31.62898849396634</c:v>
                </c:pt>
                <c:pt idx="2536">
                  <c:v>31.62612713462645</c:v>
                </c:pt>
                <c:pt idx="2537">
                  <c:v>31.62326725776527</c:v>
                </c:pt>
                <c:pt idx="2538">
                  <c:v>31.62040711714774</c:v>
                </c:pt>
                <c:pt idx="2539">
                  <c:v>31.61754758556681</c:v>
                </c:pt>
                <c:pt idx="2540">
                  <c:v>31.61468866274441</c:v>
                </c:pt>
                <c:pt idx="2541">
                  <c:v>31.61183078447377</c:v>
                </c:pt>
                <c:pt idx="2542">
                  <c:v>31.60897395019897</c:v>
                </c:pt>
                <c:pt idx="2543">
                  <c:v>31.60611685170753</c:v>
                </c:pt>
                <c:pt idx="2544">
                  <c:v>31.60326036086458</c:v>
                </c:pt>
                <c:pt idx="2545">
                  <c:v>31.60040447739315</c:v>
                </c:pt>
                <c:pt idx="2546">
                  <c:v>31.59754920101649</c:v>
                </c:pt>
                <c:pt idx="2547">
                  <c:v>31.5946954024884</c:v>
                </c:pt>
                <c:pt idx="2548">
                  <c:v>31.59184133928686</c:v>
                </c:pt>
                <c:pt idx="2549">
                  <c:v>31.58898788235128</c:v>
                </c:pt>
                <c:pt idx="2550">
                  <c:v>31.5861350314058</c:v>
                </c:pt>
                <c:pt idx="2551">
                  <c:v>31.58328278617478</c:v>
                </c:pt>
                <c:pt idx="2552">
                  <c:v>31.58043201648881</c:v>
                </c:pt>
                <c:pt idx="2553">
                  <c:v>31.57758098167614</c:v>
                </c:pt>
                <c:pt idx="2554">
                  <c:v>31.57473055175248</c:v>
                </c:pt>
                <c:pt idx="2555">
                  <c:v>31.57188072644311</c:v>
                </c:pt>
                <c:pt idx="2556">
                  <c:v>31.56903150547351</c:v>
                </c:pt>
                <c:pt idx="2557">
                  <c:v>31.56618375775313</c:v>
                </c:pt>
                <c:pt idx="2558">
                  <c:v>31.56333574445626</c:v>
                </c:pt>
                <c:pt idx="2559">
                  <c:v>31.56048833467706</c:v>
                </c:pt>
                <c:pt idx="2560">
                  <c:v>31.55764152814194</c:v>
                </c:pt>
                <c:pt idx="2561">
                  <c:v>31.5547953245775</c:v>
                </c:pt>
                <c:pt idx="2562">
                  <c:v>31.55195059197413</c:v>
                </c:pt>
                <c:pt idx="2563">
                  <c:v>31.54910559334797</c:v>
                </c:pt>
                <c:pt idx="2564">
                  <c:v>31.54626119687375</c:v>
                </c:pt>
                <c:pt idx="2565">
                  <c:v>31.54341740227894</c:v>
                </c:pt>
                <c:pt idx="2566">
                  <c:v>31.5405742092913</c:v>
                </c:pt>
                <c:pt idx="2567">
                  <c:v>31.53773248498425</c:v>
                </c:pt>
                <c:pt idx="2568">
                  <c:v>31.53489049421161</c:v>
                </c:pt>
                <c:pt idx="2569">
                  <c:v>31.5320491042307</c:v>
                </c:pt>
                <c:pt idx="2570">
                  <c:v>31.52920831477017</c:v>
                </c:pt>
                <c:pt idx="2571">
                  <c:v>31.52636812555884</c:v>
                </c:pt>
                <c:pt idx="2572">
                  <c:v>31.52352940275522</c:v>
                </c:pt>
                <c:pt idx="2573">
                  <c:v>31.52069041304673</c:v>
                </c:pt>
                <c:pt idx="2574">
                  <c:v>31.51785202277535</c:v>
                </c:pt>
                <c:pt idx="2575">
                  <c:v>31.51501423167081</c:v>
                </c:pt>
                <c:pt idx="2576">
                  <c:v>31.51217703946307</c:v>
                </c:pt>
                <c:pt idx="2577">
                  <c:v>31.50934131139783</c:v>
                </c:pt>
                <c:pt idx="2578">
                  <c:v>31.50650531599186</c:v>
                </c:pt>
                <c:pt idx="2579">
                  <c:v>31.50366991867392</c:v>
                </c:pt>
                <c:pt idx="2580">
                  <c:v>31.50083511917487</c:v>
                </c:pt>
                <c:pt idx="2581">
                  <c:v>31.49800091722572</c:v>
                </c:pt>
                <c:pt idx="2582">
                  <c:v>31.49516817716148</c:v>
                </c:pt>
                <c:pt idx="2583">
                  <c:v>31.49233516932412</c:v>
                </c:pt>
                <c:pt idx="2584">
                  <c:v>31.48950275823124</c:v>
                </c:pt>
                <c:pt idx="2585">
                  <c:v>31.48667094361484</c:v>
                </c:pt>
                <c:pt idx="2586">
                  <c:v>31.48383972520702</c:v>
                </c:pt>
                <c:pt idx="2587">
                  <c:v>31.48100996643398</c:v>
                </c:pt>
                <c:pt idx="2588">
                  <c:v>31.47817993945898</c:v>
                </c:pt>
                <c:pt idx="2589">
                  <c:v>31.47535050789044</c:v>
                </c:pt>
                <c:pt idx="2590">
                  <c:v>31.4725216714614</c:v>
                </c:pt>
                <c:pt idx="2591">
                  <c:v>31.46969342990517</c:v>
                </c:pt>
                <c:pt idx="2592">
                  <c:v>31.46686664574122</c:v>
                </c:pt>
                <c:pt idx="2593">
                  <c:v>31.46403959294984</c:v>
                </c:pt>
                <c:pt idx="2594">
                  <c:v>31.46121313423247</c:v>
                </c:pt>
                <c:pt idx="2595">
                  <c:v>31.45838726932314</c:v>
                </c:pt>
                <c:pt idx="2596">
                  <c:v>31.45556199795632</c:v>
                </c:pt>
                <c:pt idx="2597">
                  <c:v>31.45273818174678</c:v>
                </c:pt>
                <c:pt idx="2598">
                  <c:v>31.4499140964879</c:v>
                </c:pt>
                <c:pt idx="2599">
                  <c:v>31.44709060397593</c:v>
                </c:pt>
                <c:pt idx="2600">
                  <c:v>31.44426770394618</c:v>
                </c:pt>
                <c:pt idx="2601">
                  <c:v>31.44144539613404</c:v>
                </c:pt>
                <c:pt idx="2602">
                  <c:v>31.43862454125172</c:v>
                </c:pt>
                <c:pt idx="2603">
                  <c:v>31.43580341690159</c:v>
                </c:pt>
                <c:pt idx="2604">
                  <c:v>31.43298288397682</c:v>
                </c:pt>
                <c:pt idx="2605">
                  <c:v>31.43016294221383</c:v>
                </c:pt>
                <c:pt idx="2606">
                  <c:v>31.42734359134908</c:v>
                </c:pt>
                <c:pt idx="2607">
                  <c:v>31.42452569119423</c:v>
                </c:pt>
                <c:pt idx="2608">
                  <c:v>31.42170752115648</c:v>
                </c:pt>
                <c:pt idx="2609">
                  <c:v>31.41888994122807</c:v>
                </c:pt>
                <c:pt idx="2610">
                  <c:v>31.41607295114641</c:v>
                </c:pt>
                <c:pt idx="2611">
                  <c:v>31.41325655064916</c:v>
                </c:pt>
                <c:pt idx="2612">
                  <c:v>31.41044159864922</c:v>
                </c:pt>
                <c:pt idx="2613">
                  <c:v>31.40762637635487</c:v>
                </c:pt>
                <c:pt idx="2614">
                  <c:v>31.40481174193238</c:v>
                </c:pt>
                <c:pt idx="2615">
                  <c:v>31.40199769516653</c:v>
                </c:pt>
                <c:pt idx="2616">
                  <c:v>31.39918423659052</c:v>
                </c:pt>
                <c:pt idx="2617">
                  <c:v>31.39637222421917</c:v>
                </c:pt>
                <c:pt idx="2618">
                  <c:v>31.39355994105436</c:v>
                </c:pt>
                <c:pt idx="2619">
                  <c:v>31.39074824529067</c:v>
                </c:pt>
                <c:pt idx="2620">
                  <c:v>31.38793713666555</c:v>
                </c:pt>
                <c:pt idx="2621">
                  <c:v>31.38512661491663</c:v>
                </c:pt>
                <c:pt idx="2622">
                  <c:v>31.38231753716408</c:v>
                </c:pt>
                <c:pt idx="2623">
                  <c:v>31.3795081882024</c:v>
                </c:pt>
                <c:pt idx="2624">
                  <c:v>31.37669942533099</c:v>
                </c:pt>
                <c:pt idx="2625">
                  <c:v>31.37389124828834</c:v>
                </c:pt>
                <c:pt idx="2626">
                  <c:v>31.371083656813</c:v>
                </c:pt>
                <c:pt idx="2627">
                  <c:v>31.3682775071325</c:v>
                </c:pt>
                <c:pt idx="2628">
                  <c:v>31.3654710858298</c:v>
                </c:pt>
                <c:pt idx="2629">
                  <c:v>31.36266524931136</c:v>
                </c:pt>
                <c:pt idx="2630">
                  <c:v>31.35985999731653</c:v>
                </c:pt>
                <c:pt idx="2631">
                  <c:v>31.35705532958482</c:v>
                </c:pt>
                <c:pt idx="2632">
                  <c:v>31.3542521014531</c:v>
                </c:pt>
                <c:pt idx="2633">
                  <c:v>31.35144860128885</c:v>
                </c:pt>
                <c:pt idx="2634">
                  <c:v>31.34864568460749</c:v>
                </c:pt>
                <c:pt idx="2635">
                  <c:v>31.34584335114928</c:v>
                </c:pt>
                <c:pt idx="2636">
                  <c:v>31.34304160065468</c:v>
                </c:pt>
                <c:pt idx="2637">
                  <c:v>31.34024128757183</c:v>
                </c:pt>
                <c:pt idx="2638">
                  <c:v>31.33744070204887</c:v>
                </c:pt>
                <c:pt idx="2639">
                  <c:v>31.33464069871203</c:v>
                </c:pt>
                <c:pt idx="2640">
                  <c:v>31.33184127730253</c:v>
                </c:pt>
                <c:pt idx="2641">
                  <c:v>31.32904243756174</c:v>
                </c:pt>
                <c:pt idx="2642">
                  <c:v>31.32624503305118</c:v>
                </c:pt>
                <c:pt idx="2643">
                  <c:v>31.32344735569544</c:v>
                </c:pt>
                <c:pt idx="2644">
                  <c:v>31.32065025923373</c:v>
                </c:pt>
                <c:pt idx="2645">
                  <c:v>31.3178537434082</c:v>
                </c:pt>
                <c:pt idx="2646">
                  <c:v>31.31505780796109</c:v>
                </c:pt>
                <c:pt idx="2647">
                  <c:v>31.31226330556914</c:v>
                </c:pt>
                <c:pt idx="2648">
                  <c:v>31.30946852992966</c:v>
                </c:pt>
                <c:pt idx="2649">
                  <c:v>31.30667433389671</c:v>
                </c:pt>
                <c:pt idx="2650">
                  <c:v>31.3038807172133</c:v>
                </c:pt>
                <c:pt idx="2651">
                  <c:v>31.30108767962264</c:v>
                </c:pt>
                <c:pt idx="2652">
                  <c:v>31.29829607291864</c:v>
                </c:pt>
                <c:pt idx="2653">
                  <c:v>31.29550419256731</c:v>
                </c:pt>
                <c:pt idx="2654">
                  <c:v>31.29271289053955</c:v>
                </c:pt>
                <c:pt idx="2655">
                  <c:v>31.28992216657931</c:v>
                </c:pt>
                <c:pt idx="2656">
                  <c:v>31.28713202043065</c:v>
                </c:pt>
                <c:pt idx="2657">
                  <c:v>31.28434330300663</c:v>
                </c:pt>
                <c:pt idx="2658">
                  <c:v>31.28155431153812</c:v>
                </c:pt>
                <c:pt idx="2659">
                  <c:v>31.27876589711471</c:v>
                </c:pt>
                <c:pt idx="2660">
                  <c:v>31.27597805948125</c:v>
                </c:pt>
                <c:pt idx="2661">
                  <c:v>31.27319079838275</c:v>
                </c:pt>
                <c:pt idx="2662">
                  <c:v>31.27040496385334</c:v>
                </c:pt>
                <c:pt idx="2663">
                  <c:v>31.26761885488479</c:v>
                </c:pt>
                <c:pt idx="2664">
                  <c:v>31.26483332168739</c:v>
                </c:pt>
                <c:pt idx="2665">
                  <c:v>31.26204836400689</c:v>
                </c:pt>
                <c:pt idx="2666">
                  <c:v>31.25926398158919</c:v>
                </c:pt>
                <c:pt idx="2667">
                  <c:v>31.25648102359144</c:v>
                </c:pt>
                <c:pt idx="2668">
                  <c:v>31.25369779076243</c:v>
                </c:pt>
                <c:pt idx="2669">
                  <c:v>31.25091513243508</c:v>
                </c:pt>
                <c:pt idx="2670">
                  <c:v>31.24813304835602</c:v>
                </c:pt>
                <c:pt idx="2671">
                  <c:v>31.24535153827204</c:v>
                </c:pt>
                <c:pt idx="2672">
                  <c:v>31.24257145046527</c:v>
                </c:pt>
                <c:pt idx="2673">
                  <c:v>31.2397910874376</c:v>
                </c:pt>
                <c:pt idx="2674">
                  <c:v>31.23701129764654</c:v>
                </c:pt>
                <c:pt idx="2675">
                  <c:v>31.23423208083958</c:v>
                </c:pt>
                <c:pt idx="2676">
                  <c:v>31.23145343676443</c:v>
                </c:pt>
                <c:pt idx="2677">
                  <c:v>31.22867621283002</c:v>
                </c:pt>
                <c:pt idx="2678">
                  <c:v>31.2258987132876</c:v>
                </c:pt>
                <c:pt idx="2679">
                  <c:v>31.22312178572108</c:v>
                </c:pt>
                <c:pt idx="2680">
                  <c:v>31.22034542987893</c:v>
                </c:pt>
                <c:pt idx="2681">
                  <c:v>31.21756964550963</c:v>
                </c:pt>
                <c:pt idx="2682">
                  <c:v>31.21479527915099</c:v>
                </c:pt>
                <c:pt idx="2683">
                  <c:v>31.2120206367996</c:v>
                </c:pt>
                <c:pt idx="2684">
                  <c:v>31.20924656516783</c:v>
                </c:pt>
                <c:pt idx="2685">
                  <c:v>31.206473064005</c:v>
                </c:pt>
                <c:pt idx="2686">
                  <c:v>31.20370013306046</c:v>
                </c:pt>
                <c:pt idx="2687">
                  <c:v>31.20092861800271</c:v>
                </c:pt>
                <c:pt idx="2688">
                  <c:v>31.19815682656992</c:v>
                </c:pt>
                <c:pt idx="2689">
                  <c:v>31.19538560460483</c:v>
                </c:pt>
                <c:pt idx="2690">
                  <c:v>31.19261495185753</c:v>
                </c:pt>
                <c:pt idx="2691">
                  <c:v>31.18984486807829</c:v>
                </c:pt>
                <c:pt idx="2692">
                  <c:v>31.1870761980682</c:v>
                </c:pt>
                <c:pt idx="2693">
                  <c:v>31.1843072513032</c:v>
                </c:pt>
                <c:pt idx="2694">
                  <c:v>31.18153887275822</c:v>
                </c:pt>
                <c:pt idx="2695">
                  <c:v>31.17877106218423</c:v>
                </c:pt>
                <c:pt idx="2696">
                  <c:v>31.17600381933235</c:v>
                </c:pt>
                <c:pt idx="2697">
                  <c:v>31.17323798813815</c:v>
                </c:pt>
                <c:pt idx="2698">
                  <c:v>31.17047187981156</c:v>
                </c:pt>
                <c:pt idx="2699">
                  <c:v>31.16770633846158</c:v>
                </c:pt>
                <c:pt idx="2700">
                  <c:v>31.1649413638206</c:v>
                </c:pt>
                <c:pt idx="2701">
                  <c:v>31.16217695555628</c:v>
                </c:pt>
                <c:pt idx="2702">
                  <c:v>31.15941395683847</c:v>
                </c:pt>
                <c:pt idx="2703">
                  <c:v>31.15665068060697</c:v>
                </c:pt>
                <c:pt idx="2704">
                  <c:v>31.15388797010673</c:v>
                </c:pt>
                <c:pt idx="2705">
                  <c:v>31.15112582509027</c:v>
                </c:pt>
                <c:pt idx="2706">
                  <c:v>31.14836424531024</c:v>
                </c:pt>
                <c:pt idx="2707">
                  <c:v>31.14560407297678</c:v>
                </c:pt>
                <c:pt idx="2708">
                  <c:v>31.14284362275606</c:v>
                </c:pt>
                <c:pt idx="2709">
                  <c:v>31.1400837370309</c:v>
                </c:pt>
                <c:pt idx="2710">
                  <c:v>31.13732441555462</c:v>
                </c:pt>
                <c:pt idx="2711">
                  <c:v>31.13456565808074</c:v>
                </c:pt>
                <c:pt idx="2712">
                  <c:v>31.13180830595951</c:v>
                </c:pt>
                <c:pt idx="2713">
                  <c:v>31.12905067557967</c:v>
                </c:pt>
                <c:pt idx="2714">
                  <c:v>31.1262936084638</c:v>
                </c:pt>
                <c:pt idx="2715">
                  <c:v>31.12353710436608</c:v>
                </c:pt>
                <c:pt idx="2716">
                  <c:v>31.12078116304081</c:v>
                </c:pt>
                <c:pt idx="2717">
                  <c:v>31.11802662498026</c:v>
                </c:pt>
                <c:pt idx="2718">
                  <c:v>31.11527180829199</c:v>
                </c:pt>
                <c:pt idx="2719">
                  <c:v>31.11251755364021</c:v>
                </c:pt>
                <c:pt idx="2720">
                  <c:v>31.10976386077988</c:v>
                </c:pt>
                <c:pt idx="2721">
                  <c:v>31.10701072946616</c:v>
                </c:pt>
                <c:pt idx="2722">
                  <c:v>31.10425899933518</c:v>
                </c:pt>
                <c:pt idx="2723">
                  <c:v>31.10150699020953</c:v>
                </c:pt>
                <c:pt idx="2724">
                  <c:v>31.09875554189695</c:v>
                </c:pt>
                <c:pt idx="2725">
                  <c:v>31.0960046541532</c:v>
                </c:pt>
                <c:pt idx="2726">
                  <c:v>31.09325432673425</c:v>
                </c:pt>
                <c:pt idx="2727">
                  <c:v>31.09050539842196</c:v>
                </c:pt>
                <c:pt idx="2728">
                  <c:v>31.08775619075024</c:v>
                </c:pt>
                <c:pt idx="2729">
                  <c:v>31.08500754267218</c:v>
                </c:pt>
                <c:pt idx="2730">
                  <c:v>31.08225945394437</c:v>
                </c:pt>
                <c:pt idx="2731">
                  <c:v>31.07951192432354</c:v>
                </c:pt>
                <c:pt idx="2732">
                  <c:v>31.07676579173916</c:v>
                </c:pt>
                <c:pt idx="2733">
                  <c:v>31.07401937943273</c:v>
                </c:pt>
                <c:pt idx="2734">
                  <c:v>31.07127352550456</c:v>
                </c:pt>
                <c:pt idx="2735">
                  <c:v>31.06852822971198</c:v>
                </c:pt>
                <c:pt idx="2736">
                  <c:v>31.0657834918126</c:v>
                </c:pt>
                <c:pt idx="2737">
                  <c:v>31.06304014888526</c:v>
                </c:pt>
                <c:pt idx="2738">
                  <c:v>31.06029652587537</c:v>
                </c:pt>
                <c:pt idx="2739">
                  <c:v>31.05755346003228</c:v>
                </c:pt>
                <c:pt idx="2740">
                  <c:v>31.05481095111415</c:v>
                </c:pt>
                <c:pt idx="2741">
                  <c:v>31.0520689988793</c:v>
                </c:pt>
                <c:pt idx="2742">
                  <c:v>31.0493284395579</c:v>
                </c:pt>
                <c:pt idx="2743">
                  <c:v>31.04658759979553</c:v>
                </c:pt>
                <c:pt idx="2744">
                  <c:v>31.04384731599243</c:v>
                </c:pt>
                <c:pt idx="2745">
                  <c:v>31.04110758790754</c:v>
                </c:pt>
                <c:pt idx="2746">
                  <c:v>31.03836841529998</c:v>
                </c:pt>
                <c:pt idx="2747">
                  <c:v>31.03563063355302</c:v>
                </c:pt>
                <c:pt idx="2748">
                  <c:v>31.03289257100871</c:v>
                </c:pt>
                <c:pt idx="2749">
                  <c:v>31.03015506322004</c:v>
                </c:pt>
                <c:pt idx="2750">
                  <c:v>31.02741810994672</c:v>
                </c:pt>
                <c:pt idx="2751">
                  <c:v>31.02468171094865</c:v>
                </c:pt>
                <c:pt idx="2752">
                  <c:v>31.02194670076402</c:v>
                </c:pt>
                <c:pt idx="2753">
                  <c:v>31.01921140942771</c:v>
                </c:pt>
                <c:pt idx="2754">
                  <c:v>31.01647667164726</c:v>
                </c:pt>
                <c:pt idx="2755">
                  <c:v>31.01374248718317</c:v>
                </c:pt>
                <c:pt idx="2756">
                  <c:v>31.01100885579608</c:v>
                </c:pt>
                <c:pt idx="2757">
                  <c:v>31.00827661118096</c:v>
                </c:pt>
                <c:pt idx="2758">
                  <c:v>31.00554408506179</c:v>
                </c:pt>
                <c:pt idx="2759">
                  <c:v>31.0028121113026</c:v>
                </c:pt>
                <c:pt idx="2760">
                  <c:v>31.00008068966455</c:v>
                </c:pt>
                <c:pt idx="2761">
                  <c:v>30.99734981990905</c:v>
                </c:pt>
                <c:pt idx="2762">
                  <c:v>30.99462033488972</c:v>
                </c:pt>
                <c:pt idx="2763">
                  <c:v>30.99189056801599</c:v>
                </c:pt>
                <c:pt idx="2764">
                  <c:v>30.98916135231001</c:v>
                </c:pt>
                <c:pt idx="2765">
                  <c:v>30.98643268753379</c:v>
                </c:pt>
                <c:pt idx="2766">
                  <c:v>30.98370457344952</c:v>
                </c:pt>
                <c:pt idx="2767">
                  <c:v>30.98097784207112</c:v>
                </c:pt>
                <c:pt idx="2768">
                  <c:v>30.97825082848994</c:v>
                </c:pt>
                <c:pt idx="2769">
                  <c:v>30.97552436488812</c:v>
                </c:pt>
                <c:pt idx="2770">
                  <c:v>30.97279845102843</c:v>
                </c:pt>
                <c:pt idx="2771">
                  <c:v>30.97007308667376</c:v>
                </c:pt>
                <c:pt idx="2772">
                  <c:v>30.96734910300025</c:v>
                </c:pt>
                <c:pt idx="2773">
                  <c:v>30.96462483677743</c:v>
                </c:pt>
                <c:pt idx="2774">
                  <c:v>30.96190111934937</c:v>
                </c:pt>
                <c:pt idx="2775">
                  <c:v>30.95917795047949</c:v>
                </c:pt>
                <c:pt idx="2776">
                  <c:v>30.95645532993146</c:v>
                </c:pt>
                <c:pt idx="2777">
                  <c:v>30.95373408804538</c:v>
                </c:pt>
                <c:pt idx="2778">
                  <c:v>30.95101256326542</c:v>
                </c:pt>
                <c:pt idx="2779">
                  <c:v>30.9482915860992</c:v>
                </c:pt>
                <c:pt idx="2780">
                  <c:v>30.94557115631094</c:v>
                </c:pt>
                <c:pt idx="2781">
                  <c:v>30.94285127366502</c:v>
                </c:pt>
                <c:pt idx="2782">
                  <c:v>30.94013276766732</c:v>
                </c:pt>
                <c:pt idx="2783">
                  <c:v>30.93741397843306</c:v>
                </c:pt>
                <c:pt idx="2784">
                  <c:v>30.93469573563519</c:v>
                </c:pt>
                <c:pt idx="2785">
                  <c:v>30.93197803903871</c:v>
                </c:pt>
                <c:pt idx="2786">
                  <c:v>30.92926088840872</c:v>
                </c:pt>
                <c:pt idx="2787">
                  <c:v>30.92654511363557</c:v>
                </c:pt>
                <c:pt idx="2788">
                  <c:v>30.92382905567005</c:v>
                </c:pt>
                <c:pt idx="2789">
                  <c:v>30.92111354304317</c:v>
                </c:pt>
                <c:pt idx="2790">
                  <c:v>30.91839857552242</c:v>
                </c:pt>
                <c:pt idx="2791">
                  <c:v>30.91568415287549</c:v>
                </c:pt>
                <c:pt idx="2792">
                  <c:v>30.91297110294642</c:v>
                </c:pt>
                <c:pt idx="2793">
                  <c:v>30.91025776918466</c:v>
                </c:pt>
                <c:pt idx="2794">
                  <c:v>30.90754497960078</c:v>
                </c:pt>
                <c:pt idx="2795">
                  <c:v>30.90483273396312</c:v>
                </c:pt>
                <c:pt idx="2796">
                  <c:v>30.9021210320402</c:v>
                </c:pt>
                <c:pt idx="2797">
                  <c:v>30.89941070084719</c:v>
                </c:pt>
                <c:pt idx="2798">
                  <c:v>30.89670008549415</c:v>
                </c:pt>
                <c:pt idx="2799">
                  <c:v>30.89399001316242</c:v>
                </c:pt>
                <c:pt idx="2800">
                  <c:v>30.89128048362116</c:v>
                </c:pt>
                <c:pt idx="2801">
                  <c:v>30.88857149663972</c:v>
                </c:pt>
                <c:pt idx="2802">
                  <c:v>30.88586387840614</c:v>
                </c:pt>
                <c:pt idx="2803">
                  <c:v>30.8831559756876</c:v>
                </c:pt>
                <c:pt idx="2804">
                  <c:v>30.88044861483792</c:v>
                </c:pt>
                <c:pt idx="2805">
                  <c:v>30.87774179562715</c:v>
                </c:pt>
                <c:pt idx="2806">
                  <c:v>30.87503551782541</c:v>
                </c:pt>
                <c:pt idx="2807">
                  <c:v>30.8723306067954</c:v>
                </c:pt>
                <c:pt idx="2808">
                  <c:v>30.86962541095785</c:v>
                </c:pt>
                <c:pt idx="2809">
                  <c:v>30.8669207558409</c:v>
                </c:pt>
                <c:pt idx="2810">
                  <c:v>30.86421664121535</c:v>
                </c:pt>
                <c:pt idx="2811">
                  <c:v>30.86151306685221</c:v>
                </c:pt>
                <c:pt idx="2812">
                  <c:v>30.85881085729055</c:v>
                </c:pt>
                <c:pt idx="2813">
                  <c:v>30.85610836260114</c:v>
                </c:pt>
                <c:pt idx="2814">
                  <c:v>30.85340640748815</c:v>
                </c:pt>
                <c:pt idx="2815">
                  <c:v>30.85070499172322</c:v>
                </c:pt>
                <c:pt idx="2816">
                  <c:v>30.8480041150782</c:v>
                </c:pt>
                <c:pt idx="2817">
                  <c:v>30.84530460127021</c:v>
                </c:pt>
                <c:pt idx="2818">
                  <c:v>30.84260480201665</c:v>
                </c:pt>
                <c:pt idx="2819">
                  <c:v>30.83990554119946</c:v>
                </c:pt>
                <c:pt idx="2820">
                  <c:v>30.83720681859108</c:v>
                </c:pt>
                <c:pt idx="2821">
                  <c:v>30.83450863396414</c:v>
                </c:pt>
                <c:pt idx="2822">
                  <c:v>30.8318118102157</c:v>
                </c:pt>
                <c:pt idx="2823">
                  <c:v>30.82911470070618</c:v>
                </c:pt>
                <c:pt idx="2824">
                  <c:v>30.82641812849705</c:v>
                </c:pt>
                <c:pt idx="2825">
                  <c:v>30.82372209336153</c:v>
                </c:pt>
                <c:pt idx="2826">
                  <c:v>30.82102659507317</c:v>
                </c:pt>
                <c:pt idx="2827">
                  <c:v>30.8183324557105</c:v>
                </c:pt>
                <c:pt idx="2828">
                  <c:v>30.81563803027363</c:v>
                </c:pt>
                <c:pt idx="2829">
                  <c:v>30.81294414100523</c:v>
                </c:pt>
                <c:pt idx="2830">
                  <c:v>30.81025078767938</c:v>
                </c:pt>
                <c:pt idx="2831">
                  <c:v>30.80755797007033</c:v>
                </c:pt>
                <c:pt idx="2832">
                  <c:v>30.80486650944001</c:v>
                </c:pt>
                <c:pt idx="2833">
                  <c:v>30.8021747624247</c:v>
                </c:pt>
                <c:pt idx="2834">
                  <c:v>30.79948355044997</c:v>
                </c:pt>
                <c:pt idx="2835">
                  <c:v>30.79679287329077</c:v>
                </c:pt>
                <c:pt idx="2836">
                  <c:v>30.79410273072212</c:v>
                </c:pt>
                <c:pt idx="2837">
                  <c:v>30.79141394319101</c:v>
                </c:pt>
                <c:pt idx="2838">
                  <c:v>30.78872486896636</c:v>
                </c:pt>
                <c:pt idx="2839">
                  <c:v>30.78603632865856</c:v>
                </c:pt>
                <c:pt idx="2840">
                  <c:v>30.78334832204322</c:v>
                </c:pt>
                <c:pt idx="2841">
                  <c:v>30.78066084889625</c:v>
                </c:pt>
                <c:pt idx="2842">
                  <c:v>30.77797472885131</c:v>
                </c:pt>
                <c:pt idx="2843">
                  <c:v>30.7752883218067</c:v>
                </c:pt>
                <c:pt idx="2844">
                  <c:v>30.77260244755906</c:v>
                </c:pt>
                <c:pt idx="2845">
                  <c:v>30.76991710588495</c:v>
                </c:pt>
                <c:pt idx="2846">
                  <c:v>30.76723229656097</c:v>
                </c:pt>
                <c:pt idx="2847">
                  <c:v>30.76454883840928</c:v>
                </c:pt>
                <c:pt idx="2848">
                  <c:v>30.76186509295408</c:v>
                </c:pt>
                <c:pt idx="2849">
                  <c:v>30.75918187918004</c:v>
                </c:pt>
                <c:pt idx="2850">
                  <c:v>30.75649919686453</c:v>
                </c:pt>
                <c:pt idx="2851">
                  <c:v>30.75381704578499</c:v>
                </c:pt>
                <c:pt idx="2852">
                  <c:v>30.75113624395362</c:v>
                </c:pt>
                <c:pt idx="2853">
                  <c:v>30.74845515451717</c:v>
                </c:pt>
                <c:pt idx="2854">
                  <c:v>30.74577459565009</c:v>
                </c:pt>
                <c:pt idx="2855">
                  <c:v>30.74309456713053</c:v>
                </c:pt>
                <c:pt idx="2856">
                  <c:v>30.74041506873674</c:v>
                </c:pt>
                <c:pt idx="2857">
                  <c:v>30.73773691767274</c:v>
                </c:pt>
                <c:pt idx="2858">
                  <c:v>30.73505847870431</c:v>
                </c:pt>
                <c:pt idx="2859">
                  <c:v>30.73238056919745</c:v>
                </c:pt>
                <c:pt idx="2860">
                  <c:v>30.72970318893104</c:v>
                </c:pt>
                <c:pt idx="2861">
                  <c:v>30.7270263376842</c:v>
                </c:pt>
                <c:pt idx="2862">
                  <c:v>30.72435083185439</c:v>
                </c:pt>
                <c:pt idx="2863">
                  <c:v>30.72167503782312</c:v>
                </c:pt>
                <c:pt idx="2864">
                  <c:v>30.71899977214955</c:v>
                </c:pt>
                <c:pt idx="2865">
                  <c:v>30.71632503461337</c:v>
                </c:pt>
                <c:pt idx="2866">
                  <c:v>30.71365082499443</c:v>
                </c:pt>
                <c:pt idx="2867">
                  <c:v>30.71097795888542</c:v>
                </c:pt>
                <c:pt idx="2868">
                  <c:v>30.70830480428016</c:v>
                </c:pt>
                <c:pt idx="2869">
                  <c:v>30.70563217693265</c:v>
                </c:pt>
                <c:pt idx="2870">
                  <c:v>30.70296007662344</c:v>
                </c:pt>
                <c:pt idx="2871">
                  <c:v>30.70028850313308</c:v>
                </c:pt>
                <c:pt idx="2872">
                  <c:v>30.69761827125115</c:v>
                </c:pt>
                <c:pt idx="2873">
                  <c:v>30.69494774999851</c:v>
                </c:pt>
                <c:pt idx="2874">
                  <c:v>30.69227775406633</c:v>
                </c:pt>
                <c:pt idx="2875">
                  <c:v>30.68960828400918</c:v>
                </c:pt>
                <c:pt idx="2876">
                  <c:v>30.68693933960682</c:v>
                </c:pt>
                <c:pt idx="2877">
                  <c:v>30.68427173484618</c:v>
                </c:pt>
                <c:pt idx="2878">
                  <c:v>30.68160384093299</c:v>
                </c:pt>
                <c:pt idx="2879">
                  <c:v>30.67893647201484</c:v>
                </c:pt>
                <c:pt idx="2880">
                  <c:v>30.67626962787196</c:v>
                </c:pt>
                <c:pt idx="2881">
                  <c:v>30.67360330828481</c:v>
                </c:pt>
                <c:pt idx="2882">
                  <c:v>30.67093832644052</c:v>
                </c:pt>
                <c:pt idx="2883">
                  <c:v>30.6682730551468</c:v>
                </c:pt>
                <c:pt idx="2884">
                  <c:v>30.66560830775101</c:v>
                </c:pt>
                <c:pt idx="2885">
                  <c:v>30.66294408403413</c:v>
                </c:pt>
                <c:pt idx="2886">
                  <c:v>30.66028038377726</c:v>
                </c:pt>
                <c:pt idx="2887">
                  <c:v>30.65761801936938</c:v>
                </c:pt>
                <c:pt idx="2888">
                  <c:v>30.65495536521683</c:v>
                </c:pt>
                <c:pt idx="2889">
                  <c:v>30.65229323386843</c:v>
                </c:pt>
                <c:pt idx="2890">
                  <c:v>30.64963162510589</c:v>
                </c:pt>
                <c:pt idx="2891">
                  <c:v>30.64697053871093</c:v>
                </c:pt>
                <c:pt idx="2892">
                  <c:v>30.64431078627605</c:v>
                </c:pt>
                <c:pt idx="2893">
                  <c:v>30.64165074380286</c:v>
                </c:pt>
                <c:pt idx="2894">
                  <c:v>30.6389912230434</c:v>
                </c:pt>
                <c:pt idx="2895">
                  <c:v>30.63633222377996</c:v>
                </c:pt>
                <c:pt idx="2896">
                  <c:v>30.63367374579497</c:v>
                </c:pt>
                <c:pt idx="2897">
                  <c:v>30.63101659988607</c:v>
                </c:pt>
                <c:pt idx="2898">
                  <c:v>30.62835916364682</c:v>
                </c:pt>
                <c:pt idx="2899">
                  <c:v>30.62570224803408</c:v>
                </c:pt>
                <c:pt idx="2900">
                  <c:v>30.62304585283083</c:v>
                </c:pt>
                <c:pt idx="2901">
                  <c:v>30.62038997782011</c:v>
                </c:pt>
                <c:pt idx="2902">
                  <c:v>30.6177354330064</c:v>
                </c:pt>
                <c:pt idx="2903">
                  <c:v>30.61508059757185</c:v>
                </c:pt>
                <c:pt idx="2904">
                  <c:v>30.61242628167983</c:v>
                </c:pt>
                <c:pt idx="2905">
                  <c:v>30.60977248511397</c:v>
                </c:pt>
                <c:pt idx="2906">
                  <c:v>30.60711920765792</c:v>
                </c:pt>
                <c:pt idx="2907">
                  <c:v>30.60446725852465</c:v>
                </c:pt>
                <c:pt idx="2908">
                  <c:v>30.60181501848161</c:v>
                </c:pt>
                <c:pt idx="2909">
                  <c:v>30.59916329690031</c:v>
                </c:pt>
                <c:pt idx="2910">
                  <c:v>30.59651209356498</c:v>
                </c:pt>
                <c:pt idx="2911">
                  <c:v>30.59386140825996</c:v>
                </c:pt>
                <c:pt idx="2912">
                  <c:v>30.59121204940829</c:v>
                </c:pt>
                <c:pt idx="2913">
                  <c:v>30.58856239935943</c:v>
                </c:pt>
                <c:pt idx="2914">
                  <c:v>30.58591326669469</c:v>
                </c:pt>
                <c:pt idx="2915">
                  <c:v>30.5832646511989</c:v>
                </c:pt>
                <c:pt idx="2916">
                  <c:v>30.58061655265701</c:v>
                </c:pt>
                <c:pt idx="2917">
                  <c:v>30.57796977870386</c:v>
                </c:pt>
                <c:pt idx="2918">
                  <c:v>30.57532271326759</c:v>
                </c:pt>
                <c:pt idx="2919">
                  <c:v>30.57267616414091</c:v>
                </c:pt>
                <c:pt idx="2920">
                  <c:v>30.5700301311093</c:v>
                </c:pt>
                <c:pt idx="2921">
                  <c:v>30.56738461395832</c:v>
                </c:pt>
                <c:pt idx="2922">
                  <c:v>30.56474041953618</c:v>
                </c:pt>
                <c:pt idx="2923">
                  <c:v>30.56209593334644</c:v>
                </c:pt>
                <c:pt idx="2924">
                  <c:v>30.5594519623949</c:v>
                </c:pt>
                <c:pt idx="2925">
                  <c:v>30.5568085064676</c:v>
                </c:pt>
                <c:pt idx="2926">
                  <c:v>30.55416556535075</c:v>
                </c:pt>
                <c:pt idx="2927">
                  <c:v>30.55152394510755</c:v>
                </c:pt>
                <c:pt idx="2928">
                  <c:v>30.54888203281373</c:v>
                </c:pt>
                <c:pt idx="2929">
                  <c:v>30.54624063468972</c:v>
                </c:pt>
                <c:pt idx="2930">
                  <c:v>30.54359975052222</c:v>
                </c:pt>
                <c:pt idx="2931">
                  <c:v>30.54095938009804</c:v>
                </c:pt>
                <c:pt idx="2932">
                  <c:v>30.538320328697</c:v>
                </c:pt>
                <c:pt idx="2933">
                  <c:v>30.53568098496368</c:v>
                </c:pt>
                <c:pt idx="2934">
                  <c:v>30.53304215433486</c:v>
                </c:pt>
                <c:pt idx="2935">
                  <c:v>30.53040383659782</c:v>
                </c:pt>
                <c:pt idx="2936">
                  <c:v>30.52776603153998</c:v>
                </c:pt>
                <c:pt idx="2937">
                  <c:v>30.52512954365938</c:v>
                </c:pt>
                <c:pt idx="2938">
                  <c:v>30.52249276316628</c:v>
                </c:pt>
                <c:pt idx="2939">
                  <c:v>30.51985649471538</c:v>
                </c:pt>
                <c:pt idx="2940">
                  <c:v>30.51722073809451</c:v>
                </c:pt>
                <c:pt idx="2941">
                  <c:v>30.51458549309167</c:v>
                </c:pt>
                <c:pt idx="2942">
                  <c:v>30.51195156342482</c:v>
                </c:pt>
                <c:pt idx="2943">
                  <c:v>30.50931734086657</c:v>
                </c:pt>
                <c:pt idx="2944">
                  <c:v>30.50668362929113</c:v>
                </c:pt>
                <c:pt idx="2945">
                  <c:v>30.50405042848697</c:v>
                </c:pt>
                <c:pt idx="2946">
                  <c:v>30.50141773824267</c:v>
                </c:pt>
                <c:pt idx="2947">
                  <c:v>30.49878636149763</c:v>
                </c:pt>
                <c:pt idx="2948">
                  <c:v>30.49615469158362</c:v>
                </c:pt>
                <c:pt idx="2949">
                  <c:v>30.49352353159597</c:v>
                </c:pt>
                <c:pt idx="2950">
                  <c:v>30.49089288132379</c:v>
                </c:pt>
                <c:pt idx="2951">
                  <c:v>30.48826274055622</c:v>
                </c:pt>
                <c:pt idx="2952">
                  <c:v>30.4856339114557</c:v>
                </c:pt>
                <c:pt idx="2953">
                  <c:v>30.48300478890998</c:v>
                </c:pt>
                <c:pt idx="2954">
                  <c:v>30.48037617523708</c:v>
                </c:pt>
                <c:pt idx="2955">
                  <c:v>30.4777480702267</c:v>
                </c:pt>
                <c:pt idx="2956">
                  <c:v>30.47512047366854</c:v>
                </c:pt>
                <c:pt idx="2957">
                  <c:v>30.47249418694976</c:v>
                </c:pt>
                <c:pt idx="2958">
                  <c:v>30.46986760651076</c:v>
                </c:pt>
                <c:pt idx="2959">
                  <c:v>30.46724153400302</c:v>
                </c:pt>
                <c:pt idx="2960">
                  <c:v>30.46461597110588</c:v>
                </c:pt>
                <c:pt idx="2961">
                  <c:v>30.46199091574329</c:v>
                </c:pt>
                <c:pt idx="2962">
                  <c:v>30.45936716853228</c:v>
                </c:pt>
                <c:pt idx="2963">
                  <c:v>30.45674312746862</c:v>
                </c:pt>
                <c:pt idx="2964">
                  <c:v>30.45411959332451</c:v>
                </c:pt>
                <c:pt idx="2965">
                  <c:v>30.45149656589533</c:v>
                </c:pt>
                <c:pt idx="2966">
                  <c:v>30.44887404497664</c:v>
                </c:pt>
                <c:pt idx="2967">
                  <c:v>30.4462528304135</c:v>
                </c:pt>
                <c:pt idx="2968">
                  <c:v>30.44363132174882</c:v>
                </c:pt>
                <c:pt idx="2969">
                  <c:v>30.44101031898256</c:v>
                </c:pt>
                <c:pt idx="2970">
                  <c:v>30.43838982191102</c:v>
                </c:pt>
                <c:pt idx="2971">
                  <c:v>30.43576983033074</c:v>
                </c:pt>
                <c:pt idx="2972">
                  <c:v>30.43315114331645</c:v>
                </c:pt>
                <c:pt idx="2973">
                  <c:v>30.43053216195502</c:v>
                </c:pt>
                <c:pt idx="2974">
                  <c:v>30.42791368547573</c:v>
                </c:pt>
                <c:pt idx="2975">
                  <c:v>30.42529571367588</c:v>
                </c:pt>
                <c:pt idx="2976">
                  <c:v>30.42267824635298</c:v>
                </c:pt>
                <c:pt idx="2977">
                  <c:v>30.42006208181289</c:v>
                </c:pt>
                <c:pt idx="2978">
                  <c:v>30.41744562268351</c:v>
                </c:pt>
                <c:pt idx="2979">
                  <c:v>30.41482966742489</c:v>
                </c:pt>
                <c:pt idx="2980">
                  <c:v>30.41221421583533</c:v>
                </c:pt>
                <c:pt idx="2981">
                  <c:v>30.40959926771342</c:v>
                </c:pt>
                <c:pt idx="2982">
                  <c:v>30.40698562059762</c:v>
                </c:pt>
                <c:pt idx="2983">
                  <c:v>30.40437167865375</c:v>
                </c:pt>
                <c:pt idx="2984">
                  <c:v>30.40175823957428</c:v>
                </c:pt>
                <c:pt idx="2985">
                  <c:v>30.39914530315853</c:v>
                </c:pt>
                <c:pt idx="2986">
                  <c:v>30.39653286920602</c:v>
                </c:pt>
                <c:pt idx="2987">
                  <c:v>30.39392173448951</c:v>
                </c:pt>
                <c:pt idx="2988">
                  <c:v>30.39131030470964</c:v>
                </c:pt>
                <c:pt idx="2989">
                  <c:v>30.38869937679281</c:v>
                </c:pt>
                <c:pt idx="2990">
                  <c:v>30.38608895053941</c:v>
                </c:pt>
                <c:pt idx="2991">
                  <c:v>30.38347902574989</c:v>
                </c:pt>
                <c:pt idx="2992">
                  <c:v>30.38087039843284</c:v>
                </c:pt>
                <c:pt idx="2993">
                  <c:v>30.37826147582067</c:v>
                </c:pt>
                <c:pt idx="2994">
                  <c:v>30.37565305407528</c:v>
                </c:pt>
                <c:pt idx="2995">
                  <c:v>30.37304513299802</c:v>
                </c:pt>
                <c:pt idx="2996">
                  <c:v>30.37043771239043</c:v>
                </c:pt>
                <c:pt idx="2997">
                  <c:v>30.3678315874984</c:v>
                </c:pt>
                <c:pt idx="2998">
                  <c:v>30.36522516708307</c:v>
                </c:pt>
                <c:pt idx="2999">
                  <c:v>30.36261924654334</c:v>
                </c:pt>
                <c:pt idx="3000">
                  <c:v>30.36001382568167</c:v>
                </c:pt>
                <c:pt idx="3001">
                  <c:v>30.35740890430055</c:v>
                </c:pt>
                <c:pt idx="3002">
                  <c:v>30.35480527688471</c:v>
                </c:pt>
                <c:pt idx="3003">
                  <c:v>30.35220135372106</c:v>
                </c:pt>
                <c:pt idx="3004">
                  <c:v>30.34959792944706</c:v>
                </c:pt>
                <c:pt idx="3005">
                  <c:v>30.34699500386611</c:v>
                </c:pt>
                <c:pt idx="3006">
                  <c:v>30.34439257678179</c:v>
                </c:pt>
                <c:pt idx="3007">
                  <c:v>30.34179144191924</c:v>
                </c:pt>
                <c:pt idx="3008">
                  <c:v>30.33919001108805</c:v>
                </c:pt>
                <c:pt idx="3009">
                  <c:v>30.33658907816572</c:v>
                </c:pt>
                <c:pt idx="3010">
                  <c:v>30.33398864295672</c:v>
                </c:pt>
                <c:pt idx="3011">
                  <c:v>30.33138870526571</c:v>
                </c:pt>
                <c:pt idx="3012">
                  <c:v>30.32879005805958</c:v>
                </c:pt>
                <c:pt idx="3013">
                  <c:v>30.32619111466777</c:v>
                </c:pt>
                <c:pt idx="3014">
                  <c:v>30.3235926682093</c:v>
                </c:pt>
                <c:pt idx="3015">
                  <c:v>30.32099471848973</c:v>
                </c:pt>
                <c:pt idx="3016">
                  <c:v>30.31839726531474</c:v>
                </c:pt>
                <c:pt idx="3017">
                  <c:v>30.3158011008946</c:v>
                </c:pt>
                <c:pt idx="3018">
                  <c:v>30.3132046400755</c:v>
                </c:pt>
                <c:pt idx="3019">
                  <c:v>30.31060867521958</c:v>
                </c:pt>
                <c:pt idx="3020">
                  <c:v>30.30801320613335</c:v>
                </c:pt>
                <c:pt idx="3021">
                  <c:v>30.30541823262372</c:v>
                </c:pt>
                <c:pt idx="3022">
                  <c:v>30.30282454614567</c:v>
                </c:pt>
                <c:pt idx="3023">
                  <c:v>30.30023056260273</c:v>
                </c:pt>
                <c:pt idx="3024">
                  <c:v>30.29763707203518</c:v>
                </c:pt>
                <c:pt idx="3025">
                  <c:v>30.29504407611378</c:v>
                </c:pt>
                <c:pt idx="3026">
                  <c:v>30.29245157464123</c:v>
                </c:pt>
                <c:pt idx="3027">
                  <c:v>30.28986035831455</c:v>
                </c:pt>
                <c:pt idx="3028">
                  <c:v>30.28726884499753</c:v>
                </c:pt>
                <c:pt idx="3029">
                  <c:v>30.28467782553821</c:v>
                </c:pt>
                <c:pt idx="3030">
                  <c:v>30.28208729973977</c:v>
                </c:pt>
                <c:pt idx="3031">
                  <c:v>30.27949726740556</c:v>
                </c:pt>
                <c:pt idx="3032">
                  <c:v>30.27690851848011</c:v>
                </c:pt>
                <c:pt idx="3033">
                  <c:v>30.27431947233422</c:v>
                </c:pt>
                <c:pt idx="3034">
                  <c:v>30.27173091906322</c:v>
                </c:pt>
                <c:pt idx="3035">
                  <c:v>30.26914285847091</c:v>
                </c:pt>
                <c:pt idx="3036">
                  <c:v>30.26655529036121</c:v>
                </c:pt>
                <c:pt idx="3037">
                  <c:v>30.26396900392778</c:v>
                </c:pt>
                <c:pt idx="3038">
                  <c:v>30.26138242004534</c:v>
                </c:pt>
                <c:pt idx="3039">
                  <c:v>30.25879632805801</c:v>
                </c:pt>
                <c:pt idx="3040">
                  <c:v>30.25621072777018</c:v>
                </c:pt>
                <c:pt idx="3041">
                  <c:v>30.25362561898636</c:v>
                </c:pt>
                <c:pt idx="3042">
                  <c:v>30.25104179015077</c:v>
                </c:pt>
                <c:pt idx="3043">
                  <c:v>30.24845766363913</c:v>
                </c:pt>
                <c:pt idx="3044">
                  <c:v>30.2458740280458</c:v>
                </c:pt>
                <c:pt idx="3045">
                  <c:v>30.24329088317572</c:v>
                </c:pt>
                <c:pt idx="3046">
                  <c:v>30.24070822883409</c:v>
                </c:pt>
                <c:pt idx="3047">
                  <c:v>30.23812685271708</c:v>
                </c:pt>
                <c:pt idx="3048">
                  <c:v>30.23554517869843</c:v>
                </c:pt>
                <c:pt idx="3049">
                  <c:v>30.23296399462422</c:v>
                </c:pt>
                <c:pt idx="3050">
                  <c:v>30.23038330030003</c:v>
                </c:pt>
                <c:pt idx="3051">
                  <c:v>30.22780309553153</c:v>
                </c:pt>
                <c:pt idx="3052">
                  <c:v>30.2252241672685</c:v>
                </c:pt>
                <c:pt idx="3053">
                  <c:v>30.22264494087962</c:v>
                </c:pt>
                <c:pt idx="3054">
                  <c:v>30.22006620346427</c:v>
                </c:pt>
                <c:pt idx="3055">
                  <c:v>30.21748795482852</c:v>
                </c:pt>
                <c:pt idx="3056">
                  <c:v>30.21491019477864</c:v>
                </c:pt>
                <c:pt idx="3057">
                  <c:v>30.21233370951942</c:v>
                </c:pt>
                <c:pt idx="3058">
                  <c:v>30.20975692591156</c:v>
                </c:pt>
                <c:pt idx="3059">
                  <c:v>30.20718063030906</c:v>
                </c:pt>
                <c:pt idx="3060">
                  <c:v>30.20460482251866</c:v>
                </c:pt>
                <c:pt idx="3061">
                  <c:v>30.20202950234711</c:v>
                </c:pt>
                <c:pt idx="3062">
                  <c:v>30.19945545525576</c:v>
                </c:pt>
                <c:pt idx="3063">
                  <c:v>30.19688110959427</c:v>
                </c:pt>
                <c:pt idx="3064">
                  <c:v>30.19430725097285</c:v>
                </c:pt>
                <c:pt idx="3065">
                  <c:v>30.19173387919877</c:v>
                </c:pt>
                <c:pt idx="3066">
                  <c:v>30.18916099407939</c:v>
                </c:pt>
                <c:pt idx="3067">
                  <c:v>30.18658938033384</c:v>
                </c:pt>
                <c:pt idx="3068">
                  <c:v>30.1840174677981</c:v>
                </c:pt>
                <c:pt idx="3069">
                  <c:v>30.18144604133981</c:v>
                </c:pt>
                <c:pt idx="3070">
                  <c:v>30.17887510076693</c:v>
                </c:pt>
                <c:pt idx="3071">
                  <c:v>30.17630464588727</c:v>
                </c:pt>
                <c:pt idx="3072">
                  <c:v>30.17373546067942</c:v>
                </c:pt>
                <c:pt idx="3073">
                  <c:v>30.1711659764624</c:v>
                </c:pt>
                <c:pt idx="3074">
                  <c:v>30.16859697736306</c:v>
                </c:pt>
                <c:pt idx="3075">
                  <c:v>30.16602846318985</c:v>
                </c:pt>
                <c:pt idx="3076">
                  <c:v>30.16346043375112</c:v>
                </c:pt>
                <c:pt idx="3077">
                  <c:v>30.16089367228627</c:v>
                </c:pt>
                <c:pt idx="3078">
                  <c:v>30.15832661159459</c:v>
                </c:pt>
                <c:pt idx="3079">
                  <c:v>30.15576003506348</c:v>
                </c:pt>
                <c:pt idx="3080">
                  <c:v>30.15319394250181</c:v>
                </c:pt>
                <c:pt idx="3081">
                  <c:v>30.15062833371858</c:v>
                </c:pt>
                <c:pt idx="3082">
                  <c:v>30.14806399121543</c:v>
                </c:pt>
                <c:pt idx="3083">
                  <c:v>30.14549934926892</c:v>
                </c:pt>
                <c:pt idx="3084">
                  <c:v>30.14293519052852</c:v>
                </c:pt>
                <c:pt idx="3085">
                  <c:v>30.14037151480354</c:v>
                </c:pt>
                <c:pt idx="3086">
                  <c:v>30.13780832190353</c:v>
                </c:pt>
                <c:pt idx="3087">
                  <c:v>30.13524639432308</c:v>
                </c:pt>
                <c:pt idx="3088">
                  <c:v>30.13268416866702</c:v>
                </c:pt>
                <c:pt idx="3089">
                  <c:v>30.13012242541423</c:v>
                </c:pt>
                <c:pt idx="3090">
                  <c:v>30.12756116437951</c:v>
                </c:pt>
                <c:pt idx="3091">
                  <c:v>30.12500038537778</c:v>
                </c:pt>
                <c:pt idx="3092">
                  <c:v>30.12244086944374</c:v>
                </c:pt>
                <c:pt idx="3093">
                  <c:v>30.1198810538067</c:v>
                </c:pt>
                <c:pt idx="3094">
                  <c:v>30.11732171964868</c:v>
                </c:pt>
                <c:pt idx="3095">
                  <c:v>30.11476286678538</c:v>
                </c:pt>
                <c:pt idx="3096">
                  <c:v>30.11220449503271</c:v>
                </c:pt>
                <c:pt idx="3097">
                  <c:v>30.10964738469209</c:v>
                </c:pt>
                <c:pt idx="3098">
                  <c:v>30.10708997446239</c:v>
                </c:pt>
                <c:pt idx="3099">
                  <c:v>30.10453304479216</c:v>
                </c:pt>
                <c:pt idx="3100">
                  <c:v>30.10197659549805</c:v>
                </c:pt>
                <c:pt idx="3101">
                  <c:v>30.09942062639689</c:v>
                </c:pt>
                <c:pt idx="3102">
                  <c:v>30.0968659170583</c:v>
                </c:pt>
                <c:pt idx="3103">
                  <c:v>30.09431090764789</c:v>
                </c:pt>
                <c:pt idx="3104">
                  <c:v>30.09175637788215</c:v>
                </c:pt>
                <c:pt idx="3105">
                  <c:v>30.08920232757866</c:v>
                </c:pt>
                <c:pt idx="3106">
                  <c:v>30.08664875655521</c:v>
                </c:pt>
                <c:pt idx="3107">
                  <c:v>30.08409644365101</c:v>
                </c:pt>
                <c:pt idx="3108">
                  <c:v>30.08154383049567</c:v>
                </c:pt>
                <c:pt idx="3109">
                  <c:v>30.07899169607496</c:v>
                </c:pt>
                <c:pt idx="3110">
                  <c:v>30.07644004020743</c:v>
                </c:pt>
                <c:pt idx="3111">
                  <c:v>30.07388886271185</c:v>
                </c:pt>
                <c:pt idx="3112">
                  <c:v>30.07133894169838</c:v>
                </c:pt>
                <c:pt idx="3113">
                  <c:v>30.06878872025786</c:v>
                </c:pt>
                <c:pt idx="3114">
                  <c:v>30.06623897664677</c:v>
                </c:pt>
                <c:pt idx="3115">
                  <c:v>30.06368971068463</c:v>
                </c:pt>
                <c:pt idx="3116">
                  <c:v>30.06114092219116</c:v>
                </c:pt>
                <c:pt idx="3117">
                  <c:v>30.05859338854892</c:v>
                </c:pt>
                <c:pt idx="3118">
                  <c:v>30.05604555430721</c:v>
                </c:pt>
                <c:pt idx="3119">
                  <c:v>30.0534981969946</c:v>
                </c:pt>
                <c:pt idx="3120">
                  <c:v>30.05095131643155</c:v>
                </c:pt>
                <c:pt idx="3121">
                  <c:v>30.0484049124388</c:v>
                </c:pt>
                <c:pt idx="3122">
                  <c:v>30.04585976167264</c:v>
                </c:pt>
                <c:pt idx="3123">
                  <c:v>30.0433143101381</c:v>
                </c:pt>
                <c:pt idx="3124">
                  <c:v>30.04076933463718</c:v>
                </c:pt>
                <c:pt idx="3125">
                  <c:v>30.03822483499146</c:v>
                </c:pt>
                <c:pt idx="3126">
                  <c:v>30.03568081102255</c:v>
                </c:pt>
                <c:pt idx="3127">
                  <c:v>30.03313803866187</c:v>
                </c:pt>
                <c:pt idx="3128">
                  <c:v>30.03059496536748</c:v>
                </c:pt>
                <c:pt idx="3129">
                  <c:v>30.02805236721625</c:v>
                </c:pt>
                <c:pt idx="3130">
                  <c:v>30.02551024403066</c:v>
                </c:pt>
                <c:pt idx="3131">
                  <c:v>30.02296859563342</c:v>
                </c:pt>
                <c:pt idx="3132">
                  <c:v>30.02042819723237</c:v>
                </c:pt>
                <c:pt idx="3133">
                  <c:v>30.0178874977359</c:v>
                </c:pt>
                <c:pt idx="3134">
                  <c:v>30.01534727249706</c:v>
                </c:pt>
                <c:pt idx="3135">
                  <c:v>30.01280752133937</c:v>
                </c:pt>
                <c:pt idx="3136">
                  <c:v>30.01026824408651</c:v>
                </c:pt>
                <c:pt idx="3137">
                  <c:v>30.00773021522419</c:v>
                </c:pt>
                <c:pt idx="3138">
                  <c:v>30.00519188510838</c:v>
                </c:pt>
                <c:pt idx="3139">
                  <c:v>30.00265402836973</c:v>
                </c:pt>
                <c:pt idx="3140">
                  <c:v>30.00011664483274</c:v>
                </c:pt>
                <c:pt idx="3141">
                  <c:v>29.99757973432211</c:v>
                </c:pt>
                <c:pt idx="3142">
                  <c:v>29.99504407060272</c:v>
                </c:pt>
                <c:pt idx="3143">
                  <c:v>29.99250810547553</c:v>
                </c:pt>
                <c:pt idx="3144">
                  <c:v>29.98997261285006</c:v>
                </c:pt>
                <c:pt idx="3145">
                  <c:v>29.9874375925518</c:v>
                </c:pt>
                <c:pt idx="3146">
                  <c:v>29.98490304440658</c:v>
                </c:pt>
                <c:pt idx="3147">
                  <c:v>29.9823697414597</c:v>
                </c:pt>
                <c:pt idx="3148">
                  <c:v>29.97983613695441</c:v>
                </c:pt>
                <c:pt idx="3149">
                  <c:v>29.97730300408053</c:v>
                </c:pt>
                <c:pt idx="3150">
                  <c:v>29.97477034266458</c:v>
                </c:pt>
                <c:pt idx="3151">
                  <c:v>29.97223814950769</c:v>
                </c:pt>
                <c:pt idx="3152">
                  <c:v>29.96970719608901</c:v>
                </c:pt>
                <c:pt idx="3153">
                  <c:v>29.96717594035918</c:v>
                </c:pt>
                <c:pt idx="3154">
                  <c:v>29.96464515476372</c:v>
                </c:pt>
                <c:pt idx="3155">
                  <c:v>29.96211483910155</c:v>
                </c:pt>
                <c:pt idx="3156">
                  <c:v>29.95958499317118</c:v>
                </c:pt>
                <c:pt idx="3157">
                  <c:v>29.95705638855619</c:v>
                </c:pt>
                <c:pt idx="3158">
                  <c:v>29.95452748133938</c:v>
                </c:pt>
                <c:pt idx="3159">
                  <c:v>29.95199904324661</c:v>
                </c:pt>
                <c:pt idx="3160">
                  <c:v>29.9494710740742</c:v>
                </c:pt>
                <c:pt idx="3161">
                  <c:v>29.94694357361798</c:v>
                </c:pt>
                <c:pt idx="3162">
                  <c:v>29.94441731274364</c:v>
                </c:pt>
                <c:pt idx="3163">
                  <c:v>29.94189074896211</c:v>
                </c:pt>
                <c:pt idx="3164">
                  <c:v>29.9393646532809</c:v>
                </c:pt>
                <c:pt idx="3165">
                  <c:v>29.9368390254936</c:v>
                </c:pt>
                <c:pt idx="3166">
                  <c:v>29.93431386539314</c:v>
                </c:pt>
                <c:pt idx="3167">
                  <c:v>29.93178994312868</c:v>
                </c:pt>
                <c:pt idx="3168">
                  <c:v>29.92926571763603</c:v>
                </c:pt>
                <c:pt idx="3169">
                  <c:v>29.92674195920569</c:v>
                </c:pt>
                <c:pt idx="3170">
                  <c:v>29.92421866762828</c:v>
                </c:pt>
                <c:pt idx="3171">
                  <c:v>29.92169584269379</c:v>
                </c:pt>
                <c:pt idx="3172">
                  <c:v>29.91917425383618</c:v>
                </c:pt>
                <c:pt idx="3173">
                  <c:v>29.9166523614127</c:v>
                </c:pt>
                <c:pt idx="3174">
                  <c:v>29.91413093499835</c:v>
                </c:pt>
                <c:pt idx="3175">
                  <c:v>29.91160997438059</c:v>
                </c:pt>
                <c:pt idx="3176">
                  <c:v>29.9090894793462</c:v>
                </c:pt>
                <c:pt idx="3177">
                  <c:v>29.90657021861545</c:v>
                </c:pt>
                <c:pt idx="3178">
                  <c:v>29.90405065396361</c:v>
                </c:pt>
                <c:pt idx="3179">
                  <c:v>29.90153155425159</c:v>
                </c:pt>
                <c:pt idx="3180">
                  <c:v>29.89901291926351</c:v>
                </c:pt>
                <c:pt idx="3181">
                  <c:v>29.89649474878276</c:v>
                </c:pt>
                <c:pt idx="3182">
                  <c:v>29.89397781081734</c:v>
                </c:pt>
                <c:pt idx="3183">
                  <c:v>29.89146056855715</c:v>
                </c:pt>
                <c:pt idx="3184">
                  <c:v>29.88894379015041</c:v>
                </c:pt>
                <c:pt idx="3185">
                  <c:v>29.88642747537768</c:v>
                </c:pt>
                <c:pt idx="3186">
                  <c:v>29.8839116240189</c:v>
                </c:pt>
                <c:pt idx="3187">
                  <c:v>29.88139700337118</c:v>
                </c:pt>
                <c:pt idx="3188">
                  <c:v>29.87888207803556</c:v>
                </c:pt>
                <c:pt idx="3189">
                  <c:v>29.87636761544905</c:v>
                </c:pt>
                <c:pt idx="3190">
                  <c:v>29.87385361538854</c:v>
                </c:pt>
                <c:pt idx="3191">
                  <c:v>29.87134007763013</c:v>
                </c:pt>
                <c:pt idx="3192">
                  <c:v>29.86882776876175</c:v>
                </c:pt>
                <c:pt idx="3193">
                  <c:v>29.86631515479194</c:v>
                </c:pt>
                <c:pt idx="3194">
                  <c:v>29.86380300244803</c:v>
                </c:pt>
                <c:pt idx="3195">
                  <c:v>29.86129131150298</c:v>
                </c:pt>
                <c:pt idx="3196">
                  <c:v>29.85878008339732</c:v>
                </c:pt>
                <c:pt idx="3197">
                  <c:v>29.85627008821142</c:v>
                </c:pt>
                <c:pt idx="3198">
                  <c:v>29.85375978846816</c:v>
                </c:pt>
                <c:pt idx="3199">
                  <c:v>29.8512499502476</c:v>
                </c:pt>
                <c:pt idx="3200">
                  <c:v>29.84874057338372</c:v>
                </c:pt>
                <c:pt idx="3201">
                  <c:v>29.84623165771188</c:v>
                </c:pt>
                <c:pt idx="3202">
                  <c:v>29.84372396847114</c:v>
                </c:pt>
                <c:pt idx="3203">
                  <c:v>29.8412159745536</c:v>
                </c:pt>
                <c:pt idx="3204">
                  <c:v>29.83870844134166</c:v>
                </c:pt>
                <c:pt idx="3205">
                  <c:v>29.83620136867584</c:v>
                </c:pt>
                <c:pt idx="3206">
                  <c:v>29.83369475639799</c:v>
                </c:pt>
                <c:pt idx="3207">
                  <c:v>29.8311893690514</c:v>
                </c:pt>
                <c:pt idx="3208">
                  <c:v>29.82868367694022</c:v>
                </c:pt>
                <c:pt idx="3209">
                  <c:v>29.82617844475103</c:v>
                </c:pt>
                <c:pt idx="3210">
                  <c:v>29.82367367233124</c:v>
                </c:pt>
                <c:pt idx="3211">
                  <c:v>29.82116935952991</c:v>
                </c:pt>
                <c:pt idx="3212">
                  <c:v>29.81866627019608</c:v>
                </c:pt>
                <c:pt idx="3213">
                  <c:v>29.81616287604418</c:v>
                </c:pt>
                <c:pt idx="3214">
                  <c:v>29.81365994106654</c:v>
                </c:pt>
                <c:pt idx="3215">
                  <c:v>29.81115746511816</c:v>
                </c:pt>
                <c:pt idx="3216">
                  <c:v>29.8086554480556</c:v>
                </c:pt>
                <c:pt idx="3217">
                  <c:v>29.80615465303542</c:v>
                </c:pt>
                <c:pt idx="3218">
                  <c:v>29.80365355318053</c:v>
                </c:pt>
                <c:pt idx="3219">
                  <c:v>29.80115291179073</c:v>
                </c:pt>
                <c:pt idx="3220">
                  <c:v>29.798652728729</c:v>
                </c:pt>
                <c:pt idx="3221">
                  <c:v>29.79615300386</c:v>
                </c:pt>
                <c:pt idx="3222">
                  <c:v>29.79365449964937</c:v>
                </c:pt>
                <c:pt idx="3223">
                  <c:v>29.79115569062685</c:v>
                </c:pt>
                <c:pt idx="3224">
                  <c:v>29.78865733940122</c:v>
                </c:pt>
                <c:pt idx="3225">
                  <c:v>29.78615944584408</c:v>
                </c:pt>
                <c:pt idx="3226">
                  <c:v>29.78366200982862</c:v>
                </c:pt>
                <c:pt idx="3227">
                  <c:v>29.78116579313106</c:v>
                </c:pt>
                <c:pt idx="3228">
                  <c:v>29.77866927168647</c:v>
                </c:pt>
                <c:pt idx="3229">
                  <c:v>29.7761732021762</c:v>
                </c:pt>
                <c:pt idx="3230">
                  <c:v>29.77367758871091</c:v>
                </c:pt>
                <c:pt idx="3231">
                  <c:v>29.77118243141943</c:v>
                </c:pt>
                <c:pt idx="3232">
                  <c:v>29.76868849134479</c:v>
                </c:pt>
                <c:pt idx="3233">
                  <c:v>29.76619424577196</c:v>
                </c:pt>
                <c:pt idx="3234">
                  <c:v>29.76370045588377</c:v>
                </c:pt>
                <c:pt idx="3235">
                  <c:v>29.76120712151758</c:v>
                </c:pt>
                <c:pt idx="3236">
                  <c:v>29.75871424251111</c:v>
                </c:pt>
                <c:pt idx="3237">
                  <c:v>29.75622257921398</c:v>
                </c:pt>
                <c:pt idx="3238">
                  <c:v>29.75373061030245</c:v>
                </c:pt>
                <c:pt idx="3239">
                  <c:v>29.75123909626548</c:v>
                </c:pt>
                <c:pt idx="3240">
                  <c:v>29.74874803694182</c:v>
                </c:pt>
                <c:pt idx="3241">
                  <c:v>29.74625743217057</c:v>
                </c:pt>
                <c:pt idx="3242">
                  <c:v>29.74376804160884</c:v>
                </c:pt>
                <c:pt idx="3243">
                  <c:v>29.74127834532175</c:v>
                </c:pt>
                <c:pt idx="3244">
                  <c:v>29.73878910310561</c:v>
                </c:pt>
                <c:pt idx="3245">
                  <c:v>29.73630031480042</c:v>
                </c:pt>
                <c:pt idx="3246">
                  <c:v>29.7338119802464</c:v>
                </c:pt>
                <c:pt idx="3247">
                  <c:v>29.73132485840953</c:v>
                </c:pt>
                <c:pt idx="3248">
                  <c:v>29.72883743074112</c:v>
                </c:pt>
                <c:pt idx="3249">
                  <c:v>29.72635045634602</c:v>
                </c:pt>
                <c:pt idx="3250">
                  <c:v>29.7238639350653</c:v>
                </c:pt>
                <c:pt idx="3251">
                  <c:v>29.72137786674036</c:v>
                </c:pt>
                <c:pt idx="3252">
                  <c:v>29.71889300964705</c:v>
                </c:pt>
                <c:pt idx="3253">
                  <c:v>29.71640784662042</c:v>
                </c:pt>
                <c:pt idx="3254">
                  <c:v>29.71392313607489</c:v>
                </c:pt>
                <c:pt idx="3255">
                  <c:v>29.71143887785265</c:v>
                </c:pt>
                <c:pt idx="3256">
                  <c:v>29.70895507179607</c:v>
                </c:pt>
                <c:pt idx="3257">
                  <c:v>29.70647247549204</c:v>
                </c:pt>
                <c:pt idx="3258">
                  <c:v>29.70398957315681</c:v>
                </c:pt>
                <c:pt idx="3259">
                  <c:v>29.70150712251558</c:v>
                </c:pt>
                <c:pt idx="3260">
                  <c:v>29.69902512341146</c:v>
                </c:pt>
                <c:pt idx="3261">
                  <c:v>29.69654357536653</c:v>
                </c:pt>
                <c:pt idx="3262">
                  <c:v>29.69406323537404</c:v>
                </c:pt>
                <c:pt idx="3263">
                  <c:v>29.69158258918777</c:v>
                </c:pt>
                <c:pt idx="3264">
                  <c:v>29.68910239384067</c:v>
                </c:pt>
                <c:pt idx="3265">
                  <c:v>29.68662264917226</c:v>
                </c:pt>
                <c:pt idx="3266">
                  <c:v>29.68414335502219</c:v>
                </c:pt>
                <c:pt idx="3267">
                  <c:v>29.68166526759823</c:v>
                </c:pt>
                <c:pt idx="3268">
                  <c:v>29.67918687386613</c:v>
                </c:pt>
                <c:pt idx="3269">
                  <c:v>29.67670893017111</c:v>
                </c:pt>
                <c:pt idx="3270">
                  <c:v>29.67423143635277</c:v>
                </c:pt>
                <c:pt idx="3271">
                  <c:v>29.67175439225064</c:v>
                </c:pt>
                <c:pt idx="3272">
                  <c:v>29.66927855338625</c:v>
                </c:pt>
                <c:pt idx="3273">
                  <c:v>29.66680240809802</c:v>
                </c:pt>
                <c:pt idx="3274">
                  <c:v>29.66432671204456</c:v>
                </c:pt>
                <c:pt idx="3275">
                  <c:v>29.6618514650653</c:v>
                </c:pt>
                <c:pt idx="3276">
                  <c:v>29.65937666699964</c:v>
                </c:pt>
                <c:pt idx="3277">
                  <c:v>29.65690307268389</c:v>
                </c:pt>
                <c:pt idx="3278">
                  <c:v>29.65442917182651</c:v>
                </c:pt>
                <c:pt idx="3279">
                  <c:v>29.65195571940063</c:v>
                </c:pt>
                <c:pt idx="3280">
                  <c:v>29.64948271524535</c:v>
                </c:pt>
                <c:pt idx="3281">
                  <c:v>29.6470101591998</c:v>
                </c:pt>
                <c:pt idx="3282">
                  <c:v>29.64453880541613</c:v>
                </c:pt>
                <c:pt idx="3283">
                  <c:v>29.64206714497027</c:v>
                </c:pt>
                <c:pt idx="3284">
                  <c:v>29.63959593215091</c:v>
                </c:pt>
                <c:pt idx="3285">
                  <c:v>29.63712516679677</c:v>
                </c:pt>
                <c:pt idx="3286">
                  <c:v>29.63465484874646</c:v>
                </c:pt>
                <c:pt idx="3287">
                  <c:v>29.63218573146908</c:v>
                </c:pt>
                <c:pt idx="3288">
                  <c:v>29.62971630740548</c:v>
                </c:pt>
                <c:pt idx="3289">
                  <c:v>29.62724733016092</c:v>
                </c:pt>
                <c:pt idx="3290">
                  <c:v>29.62477879957363</c:v>
                </c:pt>
                <c:pt idx="3291">
                  <c:v>29.62231071548155</c:v>
                </c:pt>
                <c:pt idx="3292">
                  <c:v>29.61984383067185</c:v>
                </c:pt>
                <c:pt idx="3293">
                  <c:v>29.61737663827865</c:v>
                </c:pt>
                <c:pt idx="3294">
                  <c:v>29.61490989049728</c:v>
                </c:pt>
                <c:pt idx="3295">
                  <c:v>29.61244358830087</c:v>
                </c:pt>
                <c:pt idx="3296">
                  <c:v>29.60997773151011</c:v>
                </c:pt>
                <c:pt idx="3297">
                  <c:v>29.60751307221498</c:v>
                </c:pt>
                <c:pt idx="3298">
                  <c:v>29.60504810555874</c:v>
                </c:pt>
                <c:pt idx="3299">
                  <c:v>29.60258358376569</c:v>
                </c:pt>
                <c:pt idx="3300">
                  <c:v>29.60011950665355</c:v>
                </c:pt>
                <c:pt idx="3301">
                  <c:v>29.59765587403908</c:v>
                </c:pt>
                <c:pt idx="3302">
                  <c:v>29.59519343733011</c:v>
                </c:pt>
                <c:pt idx="3303">
                  <c:v>29.59273069302278</c:v>
                </c:pt>
                <c:pt idx="3304">
                  <c:v>29.59026839265885</c:v>
                </c:pt>
                <c:pt idx="3305">
                  <c:v>29.58780653605178</c:v>
                </c:pt>
                <c:pt idx="3306">
                  <c:v>29.58534512301423</c:v>
                </c:pt>
                <c:pt idx="3307">
                  <c:v>29.58288490427288</c:v>
                </c:pt>
                <c:pt idx="3308">
                  <c:v>29.58042437767358</c:v>
                </c:pt>
                <c:pt idx="3309">
                  <c:v>29.57796429407652</c:v>
                </c:pt>
                <c:pt idx="3310">
                  <c:v>29.57550465329068</c:v>
                </c:pt>
                <c:pt idx="3311">
                  <c:v>29.57304545512418</c:v>
                </c:pt>
                <c:pt idx="3312">
                  <c:v>29.57058744962363</c:v>
                </c:pt>
                <c:pt idx="3313">
                  <c:v>29.56812913598137</c:v>
                </c:pt>
                <c:pt idx="3314">
                  <c:v>29.56567126437711</c:v>
                </c:pt>
                <c:pt idx="3315">
                  <c:v>29.56321383461497</c:v>
                </c:pt>
                <c:pt idx="3316">
                  <c:v>29.56075684649819</c:v>
                </c:pt>
                <c:pt idx="3317">
                  <c:v>29.55830104939443</c:v>
                </c:pt>
                <c:pt idx="3318">
                  <c:v>29.5558449438392</c:v>
                </c:pt>
                <c:pt idx="3319">
                  <c:v>29.55338927933278</c:v>
                </c:pt>
                <c:pt idx="3320">
                  <c:v>29.55093405567423</c:v>
                </c:pt>
                <c:pt idx="3321">
                  <c:v>29.54847927266137</c:v>
                </c:pt>
                <c:pt idx="3322">
                  <c:v>29.5460256789842</c:v>
                </c:pt>
                <c:pt idx="3323">
                  <c:v>29.54357177651799</c:v>
                </c:pt>
                <c:pt idx="3324">
                  <c:v>29.54111831408477</c:v>
                </c:pt>
                <c:pt idx="3325">
                  <c:v>29.53866529177096</c:v>
                </c:pt>
                <c:pt idx="3326">
                  <c:v>29.53621271427752</c:v>
                </c:pt>
                <c:pt idx="3327">
                  <c:v>29.53376132512088</c:v>
                </c:pt>
                <c:pt idx="3328">
                  <c:v>29.53130962756181</c:v>
                </c:pt>
                <c:pt idx="3329">
                  <c:v>29.52885836979044</c:v>
                </c:pt>
                <c:pt idx="3330">
                  <c:v>29.52640755164281</c:v>
                </c:pt>
                <c:pt idx="3331">
                  <c:v>29.52395717295537</c:v>
                </c:pt>
                <c:pt idx="3332">
                  <c:v>29.52150798111452</c:v>
                </c:pt>
                <c:pt idx="3333">
                  <c:v>29.51905848072443</c:v>
                </c:pt>
                <c:pt idx="3334">
                  <c:v>29.51660941930635</c:v>
                </c:pt>
                <c:pt idx="3335">
                  <c:v>29.5141607966984</c:v>
                </c:pt>
                <c:pt idx="3336">
                  <c:v>29.51171261273909</c:v>
                </c:pt>
                <c:pt idx="3337">
                  <c:v>29.50926561414761</c:v>
                </c:pt>
                <c:pt idx="3338">
                  <c:v>29.50681830686928</c:v>
                </c:pt>
                <c:pt idx="3339">
                  <c:v>29.50437143775798</c:v>
                </c:pt>
                <c:pt idx="3340">
                  <c:v>29.50192500665408</c:v>
                </c:pt>
                <c:pt idx="3341">
                  <c:v>29.49947901339842</c:v>
                </c:pt>
                <c:pt idx="3342">
                  <c:v>29.49703420404441</c:v>
                </c:pt>
                <c:pt idx="3343">
                  <c:v>29.49458908587632</c:v>
                </c:pt>
                <c:pt idx="3344">
                  <c:v>29.4921444050821</c:v>
                </c:pt>
                <c:pt idx="3345">
                  <c:v>29.48970016150461</c:v>
                </c:pt>
                <c:pt idx="3346">
                  <c:v>29.48725635498726</c:v>
                </c:pt>
                <c:pt idx="3347">
                  <c:v>29.4848137309191</c:v>
                </c:pt>
                <c:pt idx="3348">
                  <c:v>29.48237079792115</c:v>
                </c:pt>
                <c:pt idx="3349">
                  <c:v>29.47992830151692</c:v>
                </c:pt>
                <c:pt idx="3350">
                  <c:v>29.47748624155192</c:v>
                </c:pt>
                <c:pt idx="3351">
                  <c:v>29.47504461787244</c:v>
                </c:pt>
                <c:pt idx="3352">
                  <c:v>29.47260417520452</c:v>
                </c:pt>
                <c:pt idx="3353">
                  <c:v>29.47016342350384</c:v>
                </c:pt>
                <c:pt idx="3354">
                  <c:v>29.46772310763079</c:v>
                </c:pt>
                <c:pt idx="3355">
                  <c:v>29.46528322743388</c:v>
                </c:pt>
                <c:pt idx="3356">
                  <c:v>29.46284378276242</c:v>
                </c:pt>
                <c:pt idx="3357">
                  <c:v>29.46040551768089</c:v>
                </c:pt>
                <c:pt idx="3358">
                  <c:v>29.45796693902468</c:v>
                </c:pt>
                <c:pt idx="3359">
                  <c:v>29.45552879338032</c:v>
                </c:pt>
                <c:pt idx="3360">
                  <c:v>29.45309108186069</c:v>
                </c:pt>
                <c:pt idx="3361">
                  <c:v>29.45065380426762</c:v>
                </c:pt>
                <c:pt idx="3362">
                  <c:v>29.44821770395619</c:v>
                </c:pt>
                <c:pt idx="3363">
                  <c:v>29.44578129348545</c:v>
                </c:pt>
                <c:pt idx="3364">
                  <c:v>29.44334531634063</c:v>
                </c:pt>
                <c:pt idx="3365">
                  <c:v>29.44090977231932</c:v>
                </c:pt>
                <c:pt idx="3366">
                  <c:v>29.43847466121799</c:v>
                </c:pt>
                <c:pt idx="3367">
                  <c:v>29.43604072572552</c:v>
                </c:pt>
                <c:pt idx="3368">
                  <c:v>29.43360647971705</c:v>
                </c:pt>
                <c:pt idx="3369">
                  <c:v>29.43117266601119</c:v>
                </c:pt>
                <c:pt idx="3370">
                  <c:v>29.42873928439972</c:v>
                </c:pt>
                <c:pt idx="3371">
                  <c:v>29.4263063346734</c:v>
                </c:pt>
                <c:pt idx="3372">
                  <c:v>29.42387455885606</c:v>
                </c:pt>
                <c:pt idx="3373">
                  <c:v>29.4214424721353</c:v>
                </c:pt>
                <c:pt idx="3374">
                  <c:v>29.41901081666435</c:v>
                </c:pt>
                <c:pt idx="3375">
                  <c:v>29.41657959222882</c:v>
                </c:pt>
                <c:pt idx="3376">
                  <c:v>29.41414879861318</c:v>
                </c:pt>
                <c:pt idx="3377">
                  <c:v>29.4117191771775</c:v>
                </c:pt>
                <c:pt idx="3378">
                  <c:v>29.40928924441832</c:v>
                </c:pt>
                <c:pt idx="3379">
                  <c:v>29.4068597418245</c:v>
                </c:pt>
                <c:pt idx="3380">
                  <c:v>29.40443066917512</c:v>
                </c:pt>
                <c:pt idx="3381">
                  <c:v>29.40200202624802</c:v>
                </c:pt>
                <c:pt idx="3382">
                  <c:v>29.39957455374078</c:v>
                </c:pt>
                <c:pt idx="3383">
                  <c:v>29.39714676945503</c:v>
                </c:pt>
                <c:pt idx="3384">
                  <c:v>29.39471941421658</c:v>
                </c:pt>
                <c:pt idx="3385">
                  <c:v>29.39229248779761</c:v>
                </c:pt>
                <c:pt idx="3386">
                  <c:v>29.38986598996886</c:v>
                </c:pt>
                <c:pt idx="3387">
                  <c:v>29.38744066076671</c:v>
                </c:pt>
                <c:pt idx="3388">
                  <c:v>29.38501501929407</c:v>
                </c:pt>
                <c:pt idx="3389">
                  <c:v>29.382589805715</c:v>
                </c:pt>
                <c:pt idx="3390">
                  <c:v>29.38016502554521</c:v>
                </c:pt>
                <c:pt idx="3391">
                  <c:v>29.37774068098216</c:v>
                </c:pt>
                <c:pt idx="3392">
                  <c:v>29.37531750554128</c:v>
                </c:pt>
                <c:pt idx="3393">
                  <c:v>29.37289401983863</c:v>
                </c:pt>
                <c:pt idx="3394">
                  <c:v>29.37047096358918</c:v>
                </c:pt>
                <c:pt idx="3395">
                  <c:v>29.36804833677594</c:v>
                </c:pt>
                <c:pt idx="3396">
                  <c:v>29.36562613939072</c:v>
                </c:pt>
                <c:pt idx="3397">
                  <c:v>29.36320511038855</c:v>
                </c:pt>
                <c:pt idx="3398">
                  <c:v>29.36078377173947</c:v>
                </c:pt>
                <c:pt idx="3399">
                  <c:v>29.35836286254806</c:v>
                </c:pt>
                <c:pt idx="3400">
                  <c:v>29.35594238284293</c:v>
                </c:pt>
                <c:pt idx="3401">
                  <c:v>29.35352233266243</c:v>
                </c:pt>
                <c:pt idx="3402">
                  <c:v>29.35110345035383</c:v>
                </c:pt>
                <c:pt idx="3403">
                  <c:v>29.34868425924627</c:v>
                </c:pt>
                <c:pt idx="3404">
                  <c:v>29.34626549783845</c:v>
                </c:pt>
                <c:pt idx="3405">
                  <c:v>29.34384716620942</c:v>
                </c:pt>
                <c:pt idx="3406">
                  <c:v>29.34142926444886</c:v>
                </c:pt>
                <c:pt idx="3407">
                  <c:v>29.33901253030054</c:v>
                </c:pt>
                <c:pt idx="3408">
                  <c:v>29.33659548845833</c:v>
                </c:pt>
                <c:pt idx="3409">
                  <c:v>29.33417887681944</c:v>
                </c:pt>
                <c:pt idx="3410">
                  <c:v>29.33176269551808</c:v>
                </c:pt>
                <c:pt idx="3411">
                  <c:v>29.32934694470006</c:v>
                </c:pt>
                <c:pt idx="3412">
                  <c:v>29.32693236150952</c:v>
                </c:pt>
                <c:pt idx="3413">
                  <c:v>29.32451746947203</c:v>
                </c:pt>
                <c:pt idx="3414">
                  <c:v>29.32210299589392</c:v>
                </c:pt>
                <c:pt idx="3415">
                  <c:v>29.31968894985214</c:v>
                </c:pt>
                <c:pt idx="3416">
                  <c:v>29.31727533111222</c:v>
                </c:pt>
                <c:pt idx="3417">
                  <c:v>29.31486287576288</c:v>
                </c:pt>
                <c:pt idx="3418">
                  <c:v>29.3124501107348</c:v>
                </c:pt>
                <c:pt idx="3419">
                  <c:v>29.31003777221644</c:v>
                </c:pt>
                <c:pt idx="3420">
                  <c:v>29.30762585991235</c:v>
                </c:pt>
                <c:pt idx="3421">
                  <c:v>29.3052143735106</c:v>
                </c:pt>
                <c:pt idx="3422">
                  <c:v>29.30280404836984</c:v>
                </c:pt>
                <c:pt idx="3423">
                  <c:v>29.30039341263874</c:v>
                </c:pt>
                <c:pt idx="3424">
                  <c:v>29.29798320177023</c:v>
                </c:pt>
                <c:pt idx="3425">
                  <c:v>29.29557341538133</c:v>
                </c:pt>
                <c:pt idx="3426">
                  <c:v>29.29316405307013</c:v>
                </c:pt>
                <c:pt idx="3427">
                  <c:v>29.29075584945534</c:v>
                </c:pt>
                <c:pt idx="3428">
                  <c:v>29.28834733388583</c:v>
                </c:pt>
                <c:pt idx="3429">
                  <c:v>29.28593924106914</c:v>
                </c:pt>
                <c:pt idx="3430">
                  <c:v>29.2835315727222</c:v>
                </c:pt>
                <c:pt idx="3431">
                  <c:v>29.28112433604592</c:v>
                </c:pt>
                <c:pt idx="3432">
                  <c:v>29.2787182578965</c:v>
                </c:pt>
                <c:pt idx="3433">
                  <c:v>29.27631186915912</c:v>
                </c:pt>
                <c:pt idx="3434">
                  <c:v>29.27390590415116</c:v>
                </c:pt>
                <c:pt idx="3435">
                  <c:v>29.2715003626686</c:v>
                </c:pt>
                <c:pt idx="3436">
                  <c:v>29.26909524450692</c:v>
                </c:pt>
                <c:pt idx="3437">
                  <c:v>29.26669128320666</c:v>
                </c:pt>
                <c:pt idx="3438">
                  <c:v>29.26428701094287</c:v>
                </c:pt>
                <c:pt idx="3439">
                  <c:v>29.26188316138474</c:v>
                </c:pt>
                <c:pt idx="3440">
                  <c:v>29.25947973432696</c:v>
                </c:pt>
                <c:pt idx="3441">
                  <c:v>29.25707672956434</c:v>
                </c:pt>
                <c:pt idx="3442">
                  <c:v>29.25467487999278</c:v>
                </c:pt>
                <c:pt idx="3443">
                  <c:v>29.25227271907701</c:v>
                </c:pt>
                <c:pt idx="3444">
                  <c:v>29.2498709798425</c:v>
                </c:pt>
                <c:pt idx="3445">
                  <c:v>29.2474696620855</c:v>
                </c:pt>
                <c:pt idx="3446">
                  <c:v>29.245068765603</c:v>
                </c:pt>
                <c:pt idx="3447">
                  <c:v>29.24266902237444</c:v>
                </c:pt>
                <c:pt idx="3448">
                  <c:v>29.24026896628541</c:v>
                </c:pt>
                <c:pt idx="3449">
                  <c:v>29.23786933052709</c:v>
                </c:pt>
                <c:pt idx="3450">
                  <c:v>29.23547011485967</c:v>
                </c:pt>
                <c:pt idx="3451">
                  <c:v>29.23307131904197</c:v>
                </c:pt>
                <c:pt idx="3452">
                  <c:v>29.23067367464916</c:v>
                </c:pt>
                <c:pt idx="3453">
                  <c:v>29.22827571767418</c:v>
                </c:pt>
                <c:pt idx="3454">
                  <c:v>29.22587817981767</c:v>
                </c:pt>
                <c:pt idx="3455">
                  <c:v>29.22348106083341</c:v>
                </c:pt>
                <c:pt idx="3456">
                  <c:v>29.22108436047406</c:v>
                </c:pt>
                <c:pt idx="3457">
                  <c:v>29.2186888096699</c:v>
                </c:pt>
                <c:pt idx="3458">
                  <c:v>29.21629294568625</c:v>
                </c:pt>
                <c:pt idx="3459">
                  <c:v>29.21389749957894</c:v>
                </c:pt>
                <c:pt idx="3460">
                  <c:v>29.21150247109643</c:v>
                </c:pt>
                <c:pt idx="3461">
                  <c:v>29.20910785998619</c:v>
                </c:pt>
                <c:pt idx="3462">
                  <c:v>29.20671439653667</c:v>
                </c:pt>
                <c:pt idx="3463">
                  <c:v>29.20432061928279</c:v>
                </c:pt>
                <c:pt idx="3464">
                  <c:v>29.20192726017003</c:v>
                </c:pt>
                <c:pt idx="3465">
                  <c:v>29.19953432326673</c:v>
                </c:pt>
                <c:pt idx="3466">
                  <c:v>29.19714180422612</c:v>
                </c:pt>
                <c:pt idx="3467">
                  <c:v>29.19475043290477</c:v>
                </c:pt>
                <c:pt idx="3468">
                  <c:v>29.19235874933535</c:v>
                </c:pt>
                <c:pt idx="3469">
                  <c:v>29.18996748352805</c:v>
                </c:pt>
                <c:pt idx="3470">
                  <c:v>29.18757663547613</c:v>
                </c:pt>
                <c:pt idx="3471">
                  <c:v>29.18518620518692</c:v>
                </c:pt>
                <c:pt idx="3472">
                  <c:v>29.18279692194805</c:v>
                </c:pt>
                <c:pt idx="3473">
                  <c:v>29.18040732713736</c:v>
                </c:pt>
                <c:pt idx="3474">
                  <c:v>29.17801815020021</c:v>
                </c:pt>
                <c:pt idx="3475">
                  <c:v>29.17562939120444</c:v>
                </c:pt>
                <c:pt idx="3476">
                  <c:v>29.17324105023413</c:v>
                </c:pt>
                <c:pt idx="3477">
                  <c:v>29.17085385601788</c:v>
                </c:pt>
                <c:pt idx="3478">
                  <c:v>29.16846635128973</c:v>
                </c:pt>
                <c:pt idx="3479">
                  <c:v>29.16607926494033</c:v>
                </c:pt>
                <c:pt idx="3480">
                  <c:v>29.16369259712252</c:v>
                </c:pt>
                <c:pt idx="3481">
                  <c:v>29.16130634498469</c:v>
                </c:pt>
                <c:pt idx="3482">
                  <c:v>29.15892122902925</c:v>
                </c:pt>
                <c:pt idx="3483">
                  <c:v>29.15653580077926</c:v>
                </c:pt>
                <c:pt idx="3484">
                  <c:v>29.15415078819331</c:v>
                </c:pt>
                <c:pt idx="3485">
                  <c:v>29.15176619110398</c:v>
                </c:pt>
                <c:pt idx="3486">
                  <c:v>29.14938200933856</c:v>
                </c:pt>
                <c:pt idx="3487">
                  <c:v>29.14699897007881</c:v>
                </c:pt>
                <c:pt idx="3488">
                  <c:v>29.14461561829355</c:v>
                </c:pt>
                <c:pt idx="3489">
                  <c:v>29.14223268127908</c:v>
                </c:pt>
                <c:pt idx="3490">
                  <c:v>29.1398501588385</c:v>
                </c:pt>
                <c:pt idx="3491">
                  <c:v>29.13746805076803</c:v>
                </c:pt>
                <c:pt idx="3492">
                  <c:v>29.13508708358482</c:v>
                </c:pt>
                <c:pt idx="3493">
                  <c:v>29.132705803489</c:v>
                </c:pt>
                <c:pt idx="3494">
                  <c:v>29.13032493710914</c:v>
                </c:pt>
                <c:pt idx="3495">
                  <c:v>29.12794448421184</c:v>
                </c:pt>
                <c:pt idx="3496">
                  <c:v>29.12556444455558</c:v>
                </c:pt>
                <c:pt idx="3497">
                  <c:v>29.12318554398759</c:v>
                </c:pt>
                <c:pt idx="3498">
                  <c:v>29.12080633127379</c:v>
                </c:pt>
                <c:pt idx="3499">
                  <c:v>29.11842753545644</c:v>
                </c:pt>
                <c:pt idx="3500">
                  <c:v>29.11604915320335</c:v>
                </c:pt>
                <c:pt idx="3501">
                  <c:v>29.11367118439227</c:v>
                </c:pt>
                <c:pt idx="3502">
                  <c:v>29.11129435436671</c:v>
                </c:pt>
                <c:pt idx="3503">
                  <c:v>29.10891721194972</c:v>
                </c:pt>
                <c:pt idx="3504">
                  <c:v>29.10654048261244</c:v>
                </c:pt>
                <c:pt idx="3505">
                  <c:v>29.10416416623557</c:v>
                </c:pt>
                <c:pt idx="3506">
                  <c:v>29.10178826270063</c:v>
                </c:pt>
                <c:pt idx="3507">
                  <c:v>29.09941349672498</c:v>
                </c:pt>
                <c:pt idx="3508">
                  <c:v>29.09703841839572</c:v>
                </c:pt>
                <c:pt idx="3509">
                  <c:v>29.09466375255774</c:v>
                </c:pt>
                <c:pt idx="3510">
                  <c:v>29.09228949909583</c:v>
                </c:pt>
                <c:pt idx="3511">
                  <c:v>29.08991565789562</c:v>
                </c:pt>
                <c:pt idx="3512">
                  <c:v>29.08754295304957</c:v>
                </c:pt>
                <c:pt idx="3513">
                  <c:v>29.08516993590731</c:v>
                </c:pt>
                <c:pt idx="3514">
                  <c:v>29.08279733068892</c:v>
                </c:pt>
                <c:pt idx="3515">
                  <c:v>29.08042513638815</c:v>
                </c:pt>
                <c:pt idx="3516">
                  <c:v>29.07805335104032</c:v>
                </c:pt>
                <c:pt idx="3517">
                  <c:v>29.075682699999</c:v>
                </c:pt>
                <c:pt idx="3518">
                  <c:v>29.07331173576909</c:v>
                </c:pt>
                <c:pt idx="3519">
                  <c:v>29.07094118183832</c:v>
                </c:pt>
                <c:pt idx="3520">
                  <c:v>29.06857103798398</c:v>
                </c:pt>
                <c:pt idx="3521">
                  <c:v>29.06620130397748</c:v>
                </c:pt>
                <c:pt idx="3522">
                  <c:v>29.06383270253782</c:v>
                </c:pt>
                <c:pt idx="3523">
                  <c:v>29.06146378739139</c:v>
                </c:pt>
                <c:pt idx="3524">
                  <c:v>29.05909528136942</c:v>
                </c:pt>
                <c:pt idx="3525">
                  <c:v>29.05672718421772</c:v>
                </c:pt>
                <c:pt idx="3526">
                  <c:v>29.05435949567529</c:v>
                </c:pt>
                <c:pt idx="3527">
                  <c:v>29.05199293780441</c:v>
                </c:pt>
                <c:pt idx="3528">
                  <c:v>29.049626065545</c:v>
                </c:pt>
                <c:pt idx="3529">
                  <c:v>29.04725960106947</c:v>
                </c:pt>
                <c:pt idx="3530">
                  <c:v>29.04489354408792</c:v>
                </c:pt>
                <c:pt idx="3531">
                  <c:v>29.04252789430278</c:v>
                </c:pt>
                <c:pt idx="3532">
                  <c:v>29.04016337517146</c:v>
                </c:pt>
                <c:pt idx="3533">
                  <c:v>29.03779854668807</c:v>
                </c:pt>
                <c:pt idx="3534">
                  <c:v>29.03543412635017</c:v>
                </c:pt>
                <c:pt idx="3535">
                  <c:v>29.03307011405277</c:v>
                </c:pt>
                <c:pt idx="3536">
                  <c:v>29.03070650969675</c:v>
                </c:pt>
                <c:pt idx="3537">
                  <c:v>29.02834403427319</c:v>
                </c:pt>
                <c:pt idx="3538">
                  <c:v>29.02598124540285</c:v>
                </c:pt>
                <c:pt idx="3539">
                  <c:v>29.02361886421409</c:v>
                </c:pt>
                <c:pt idx="3540">
                  <c:v>29.02125689063361</c:v>
                </c:pt>
                <c:pt idx="3541">
                  <c:v>29.01889532459513</c:v>
                </c:pt>
                <c:pt idx="3542">
                  <c:v>29.01653488650187</c:v>
                </c:pt>
                <c:pt idx="3543">
                  <c:v>29.0141741352534</c:v>
                </c:pt>
                <c:pt idx="3544">
                  <c:v>29.01181379139244</c:v>
                </c:pt>
                <c:pt idx="3545">
                  <c:v>29.00945385488307</c:v>
                </c:pt>
                <c:pt idx="3546">
                  <c:v>29.00709432569754</c:v>
                </c:pt>
                <c:pt idx="3547">
                  <c:v>29.00473592365724</c:v>
                </c:pt>
                <c:pt idx="3548">
                  <c:v>29.00237720894556</c:v>
                </c:pt>
                <c:pt idx="3549">
                  <c:v>29.00001889964891</c:v>
                </c:pt>
                <c:pt idx="3550">
                  <c:v>28.99766099259909</c:v>
                </c:pt>
                <c:pt idx="3551">
                  <c:v>28.9953034912224</c:v>
                </c:pt>
                <c:pt idx="3552">
                  <c:v>28.99294711457243</c:v>
                </c:pt>
                <c:pt idx="3553">
                  <c:v>28.99059042390786</c:v>
                </c:pt>
                <c:pt idx="3554">
                  <c:v>28.98823413840048</c:v>
                </c:pt>
                <c:pt idx="3555">
                  <c:v>28.98587825787256</c:v>
                </c:pt>
                <c:pt idx="3556">
                  <c:v>28.98352278214331</c:v>
                </c:pt>
                <c:pt idx="3557">
                  <c:v>28.98116842963399</c:v>
                </c:pt>
                <c:pt idx="3558">
                  <c:v>28.97881376282368</c:v>
                </c:pt>
                <c:pt idx="3559">
                  <c:v>28.97645950025035</c:v>
                </c:pt>
                <c:pt idx="3560">
                  <c:v>28.97410564171988</c:v>
                </c:pt>
                <c:pt idx="3561">
                  <c:v>28.97175218703451</c:v>
                </c:pt>
                <c:pt idx="3562">
                  <c:v>28.96939985398152</c:v>
                </c:pt>
                <c:pt idx="3563">
                  <c:v>28.96704720625491</c:v>
                </c:pt>
                <c:pt idx="3564">
                  <c:v>28.96469496175726</c:v>
                </c:pt>
                <c:pt idx="3565">
                  <c:v>28.96234312027512</c:v>
                </c:pt>
                <c:pt idx="3566">
                  <c:v>28.95999168289311</c:v>
                </c:pt>
                <c:pt idx="3567">
                  <c:v>28.95764136874977</c:v>
                </c:pt>
                <c:pt idx="3568">
                  <c:v>28.95529074054702</c:v>
                </c:pt>
                <c:pt idx="3569">
                  <c:v>28.95294051567879</c:v>
                </c:pt>
                <c:pt idx="3570">
                  <c:v>28.95059069404673</c:v>
                </c:pt>
                <c:pt idx="3571">
                  <c:v>28.94824127555628</c:v>
                </c:pt>
                <c:pt idx="3572">
                  <c:v>28.94589297687412</c:v>
                </c:pt>
                <c:pt idx="3573">
                  <c:v>28.94354436427556</c:v>
                </c:pt>
                <c:pt idx="3574">
                  <c:v>28.94119615455813</c:v>
                </c:pt>
                <c:pt idx="3575">
                  <c:v>28.93884834764313</c:v>
                </c:pt>
                <c:pt idx="3576">
                  <c:v>28.93650094345606</c:v>
                </c:pt>
                <c:pt idx="3577">
                  <c:v>28.9341546580697</c:v>
                </c:pt>
                <c:pt idx="3578">
                  <c:v>28.93180805900975</c:v>
                </c:pt>
                <c:pt idx="3579">
                  <c:v>28.92946186248089</c:v>
                </c:pt>
                <c:pt idx="3580">
                  <c:v>28.92711606842674</c:v>
                </c:pt>
                <c:pt idx="3581">
                  <c:v>28.92477067679568</c:v>
                </c:pt>
                <c:pt idx="3582">
                  <c:v>28.92242640306994</c:v>
                </c:pt>
                <c:pt idx="3583">
                  <c:v>28.92008181440223</c:v>
                </c:pt>
                <c:pt idx="3584">
                  <c:v>28.9177376241667</c:v>
                </c:pt>
                <c:pt idx="3585">
                  <c:v>28.91539383490088</c:v>
                </c:pt>
                <c:pt idx="3586">
                  <c:v>28.91305044642495</c:v>
                </c:pt>
                <c:pt idx="3587">
                  <c:v>28.910708173473</c:v>
                </c:pt>
                <c:pt idx="3588">
                  <c:v>28.90836558589729</c:v>
                </c:pt>
                <c:pt idx="3589">
                  <c:v>28.90602339854502</c:v>
                </c:pt>
                <c:pt idx="3590">
                  <c:v>28.90368161121796</c:v>
                </c:pt>
                <c:pt idx="3591">
                  <c:v>28.90134022371286</c:v>
                </c:pt>
                <c:pt idx="3592">
                  <c:v>28.89899995012961</c:v>
                </c:pt>
                <c:pt idx="3593">
                  <c:v>28.89665936151614</c:v>
                </c:pt>
                <c:pt idx="3594">
                  <c:v>28.89431917208347</c:v>
                </c:pt>
                <c:pt idx="3595">
                  <c:v>28.89197938160686</c:v>
                </c:pt>
                <c:pt idx="3596">
                  <c:v>28.88963998985572</c:v>
                </c:pt>
                <c:pt idx="3597">
                  <c:v>28.88730171029339</c:v>
                </c:pt>
                <c:pt idx="3598">
                  <c:v>28.88496311515623</c:v>
                </c:pt>
                <c:pt idx="3599">
                  <c:v>28.88262491801673</c:v>
                </c:pt>
                <c:pt idx="3600">
                  <c:v>28.88028712045995</c:v>
                </c:pt>
                <c:pt idx="3601">
                  <c:v>28.87794972450747</c:v>
                </c:pt>
                <c:pt idx="3602">
                  <c:v>28.87561344026432</c:v>
                </c:pt>
                <c:pt idx="3603">
                  <c:v>28.87327684131903</c:v>
                </c:pt>
                <c:pt idx="3604">
                  <c:v>28.87094064077883</c:v>
                </c:pt>
                <c:pt idx="3605">
                  <c:v>28.86860483854242</c:v>
                </c:pt>
                <c:pt idx="3606">
                  <c:v>28.86626943451243</c:v>
                </c:pt>
                <c:pt idx="3607">
                  <c:v>28.86393514107838</c:v>
                </c:pt>
                <c:pt idx="3608">
                  <c:v>28.86160053306342</c:v>
                </c:pt>
                <c:pt idx="3609">
                  <c:v>28.859266322987</c:v>
                </c:pt>
                <c:pt idx="3610">
                  <c:v>28.85693251076843</c:v>
                </c:pt>
                <c:pt idx="3611">
                  <c:v>28.85459909633157</c:v>
                </c:pt>
                <c:pt idx="3612">
                  <c:v>28.852266791481</c:v>
                </c:pt>
                <c:pt idx="3613">
                  <c:v>28.8499341722765</c:v>
                </c:pt>
                <c:pt idx="3614">
                  <c:v>28.84760195065369</c:v>
                </c:pt>
                <c:pt idx="3615">
                  <c:v>28.8452701265559</c:v>
                </c:pt>
                <c:pt idx="3616">
                  <c:v>28.84293869993159</c:v>
                </c:pt>
                <c:pt idx="3617">
                  <c:v>28.84060838037147</c:v>
                </c:pt>
                <c:pt idx="3618">
                  <c:v>28.83827774335172</c:v>
                </c:pt>
                <c:pt idx="3619">
                  <c:v>28.83594750248527</c:v>
                </c:pt>
                <c:pt idx="3620">
                  <c:v>28.83361765760072</c:v>
                </c:pt>
                <c:pt idx="3621">
                  <c:v>28.83128820852346</c:v>
                </c:pt>
                <c:pt idx="3622">
                  <c:v>28.82895986574262</c:v>
                </c:pt>
                <c:pt idx="3623">
                  <c:v>28.82663120762222</c:v>
                </c:pt>
                <c:pt idx="3624">
                  <c:v>28.82430294476518</c:v>
                </c:pt>
                <c:pt idx="3625">
                  <c:v>28.82197507698301</c:v>
                </c:pt>
                <c:pt idx="3626">
                  <c:v>28.81964760408345</c:v>
                </c:pt>
                <c:pt idx="3627">
                  <c:v>28.81732123593481</c:v>
                </c:pt>
                <c:pt idx="3628">
                  <c:v>28.81499455208788</c:v>
                </c:pt>
                <c:pt idx="3629">
                  <c:v>28.81266826252324</c:v>
                </c:pt>
                <c:pt idx="3630">
                  <c:v>28.8103423670325</c:v>
                </c:pt>
                <c:pt idx="3631">
                  <c:v>28.80801686540292</c:v>
                </c:pt>
                <c:pt idx="3632">
                  <c:v>28.80569246688062</c:v>
                </c:pt>
                <c:pt idx="3633">
                  <c:v>28.80336775219719</c:v>
                </c:pt>
                <c:pt idx="3634">
                  <c:v>28.80104343238722</c:v>
                </c:pt>
                <c:pt idx="3635">
                  <c:v>28.79871950889562</c:v>
                </c:pt>
                <c:pt idx="3636">
                  <c:v>28.79639597931536</c:v>
                </c:pt>
                <c:pt idx="3637">
                  <c:v>28.79407355240679</c:v>
                </c:pt>
                <c:pt idx="3638">
                  <c:v>28.7917508102296</c:v>
                </c:pt>
                <c:pt idx="3639">
                  <c:v>28.78942846167203</c:v>
                </c:pt>
                <c:pt idx="3640">
                  <c:v>28.78710650664474</c:v>
                </c:pt>
                <c:pt idx="3641">
                  <c:v>28.78478494506256</c:v>
                </c:pt>
                <c:pt idx="3642">
                  <c:v>28.78246448510572</c:v>
                </c:pt>
                <c:pt idx="3643">
                  <c:v>28.78014371005565</c:v>
                </c:pt>
                <c:pt idx="3644">
                  <c:v>28.77782332822158</c:v>
                </c:pt>
                <c:pt idx="3645">
                  <c:v>28.77550333953631</c:v>
                </c:pt>
                <c:pt idx="3646">
                  <c:v>28.7731837439376</c:v>
                </c:pt>
                <c:pt idx="3647">
                  <c:v>28.77086524902932</c:v>
                </c:pt>
                <c:pt idx="3648">
                  <c:v>28.76854643931662</c:v>
                </c:pt>
                <c:pt idx="3649">
                  <c:v>28.76622802253372</c:v>
                </c:pt>
                <c:pt idx="3650">
                  <c:v>28.76390999863887</c:v>
                </c:pt>
                <c:pt idx="3651">
                  <c:v>28.76159236573488</c:v>
                </c:pt>
                <c:pt idx="3652">
                  <c:v>28.75927582919729</c:v>
                </c:pt>
                <c:pt idx="3653">
                  <c:v>28.75695897701017</c:v>
                </c:pt>
                <c:pt idx="3654">
                  <c:v>28.75464251618832</c:v>
                </c:pt>
                <c:pt idx="3655">
                  <c:v>28.75232644655982</c:v>
                </c:pt>
                <c:pt idx="3656">
                  <c:v>28.75001076794909</c:v>
                </c:pt>
                <c:pt idx="3657">
                  <c:v>28.74769618664376</c:v>
                </c:pt>
                <c:pt idx="3658">
                  <c:v>28.74538128940737</c:v>
                </c:pt>
                <c:pt idx="3659">
                  <c:v>28.74306678263889</c:v>
                </c:pt>
                <c:pt idx="3660">
                  <c:v>28.74075266614685</c:v>
                </c:pt>
                <c:pt idx="3661">
                  <c:v>28.73843893973552</c:v>
                </c:pt>
                <c:pt idx="3662">
                  <c:v>28.73612630907646</c:v>
                </c:pt>
                <c:pt idx="3663">
                  <c:v>28.73381336210257</c:v>
                </c:pt>
                <c:pt idx="3664">
                  <c:v>28.73150080459509</c:v>
                </c:pt>
                <c:pt idx="3665">
                  <c:v>28.72918863633981</c:v>
                </c:pt>
                <c:pt idx="3666">
                  <c:v>28.72687685711754</c:v>
                </c:pt>
                <c:pt idx="3667">
                  <c:v>28.72456617198203</c:v>
                </c:pt>
                <c:pt idx="3668">
                  <c:v>28.72225517190322</c:v>
                </c:pt>
                <c:pt idx="3669">
                  <c:v>28.71994456352751</c:v>
                </c:pt>
                <c:pt idx="3670">
                  <c:v>28.71763434448215</c:v>
                </c:pt>
                <c:pt idx="3671">
                  <c:v>28.7153245146662</c:v>
                </c:pt>
                <c:pt idx="3672">
                  <c:v>28.71301577866524</c:v>
                </c:pt>
                <c:pt idx="3673">
                  <c:v>28.71070672690073</c:v>
                </c:pt>
                <c:pt idx="3674">
                  <c:v>28.70839806408429</c:v>
                </c:pt>
                <c:pt idx="3675">
                  <c:v>28.70608979012965</c:v>
                </c:pt>
                <c:pt idx="3676">
                  <c:v>28.70378190495457</c:v>
                </c:pt>
                <c:pt idx="3677">
                  <c:v>28.70147511257064</c:v>
                </c:pt>
                <c:pt idx="3678">
                  <c:v>28.69916800460575</c:v>
                </c:pt>
                <c:pt idx="3679">
                  <c:v>28.69686128519868</c:v>
                </c:pt>
                <c:pt idx="3680">
                  <c:v>28.69455495428427</c:v>
                </c:pt>
                <c:pt idx="3681">
                  <c:v>28.69224901180196</c:v>
                </c:pt>
                <c:pt idx="3682">
                  <c:v>28.689944161193</c:v>
                </c:pt>
                <c:pt idx="3683">
                  <c:v>28.68763899529368</c:v>
                </c:pt>
                <c:pt idx="3684">
                  <c:v>28.68533421767352</c:v>
                </c:pt>
                <c:pt idx="3685">
                  <c:v>28.68302982637688</c:v>
                </c:pt>
                <c:pt idx="3686">
                  <c:v>28.6807258200305</c:v>
                </c:pt>
                <c:pt idx="3687">
                  <c:v>28.6784229035542</c:v>
                </c:pt>
                <c:pt idx="3688">
                  <c:v>28.67611967084828</c:v>
                </c:pt>
                <c:pt idx="3689">
                  <c:v>28.67381682476639</c:v>
                </c:pt>
                <c:pt idx="3690">
                  <c:v>28.67151436513353</c:v>
                </c:pt>
                <c:pt idx="3691">
                  <c:v>28.66921229177094</c:v>
                </c:pt>
                <c:pt idx="3692">
                  <c:v>28.66691130681351</c:v>
                </c:pt>
                <c:pt idx="3693">
                  <c:v>28.66461000532182</c:v>
                </c:pt>
                <c:pt idx="3694">
                  <c:v>28.66230908954034</c:v>
                </c:pt>
                <c:pt idx="3695">
                  <c:v>28.66000855927404</c:v>
                </c:pt>
                <c:pt idx="3696">
                  <c:v>28.65770841432334</c:v>
                </c:pt>
                <c:pt idx="3697">
                  <c:v>28.65540935621373</c:v>
                </c:pt>
                <c:pt idx="3698">
                  <c:v>28.65310998116018</c:v>
                </c:pt>
                <c:pt idx="3699">
                  <c:v>28.65081099079621</c:v>
                </c:pt>
                <c:pt idx="3700">
                  <c:v>28.64851238490341</c:v>
                </c:pt>
                <c:pt idx="3701">
                  <c:v>28.64621416325842</c:v>
                </c:pt>
                <c:pt idx="3702">
                  <c:v>28.6439170288368</c:v>
                </c:pt>
                <c:pt idx="3703">
                  <c:v>28.64161958026486</c:v>
                </c:pt>
                <c:pt idx="3704">
                  <c:v>28.63932251649703</c:v>
                </c:pt>
                <c:pt idx="3705">
                  <c:v>28.637025837437</c:v>
                </c:pt>
                <c:pt idx="3706">
                  <c:v>28.63472954299219</c:v>
                </c:pt>
                <c:pt idx="3707">
                  <c:v>28.63243433362868</c:v>
                </c:pt>
                <c:pt idx="3708">
                  <c:v>28.63013880803513</c:v>
                </c:pt>
                <c:pt idx="3709">
                  <c:v>28.62784366680313</c:v>
                </c:pt>
                <c:pt idx="3710">
                  <c:v>28.6255489098565</c:v>
                </c:pt>
                <c:pt idx="3711">
                  <c:v>28.62325453712345</c:v>
                </c:pt>
                <c:pt idx="3712">
                  <c:v>28.62096124850531</c:v>
                </c:pt>
                <c:pt idx="3713">
                  <c:v>28.61866764388546</c:v>
                </c:pt>
                <c:pt idx="3714">
                  <c:v>28.6163744232919</c:v>
                </c:pt>
                <c:pt idx="3715">
                  <c:v>28.61408158667188</c:v>
                </c:pt>
                <c:pt idx="3716">
                  <c:v>28.61178913397778</c:v>
                </c:pt>
                <c:pt idx="3717">
                  <c:v>28.60949776454984</c:v>
                </c:pt>
                <c:pt idx="3718">
                  <c:v>28.60720607946856</c:v>
                </c:pt>
                <c:pt idx="3719">
                  <c:v>28.60491477602193</c:v>
                </c:pt>
                <c:pt idx="3720">
                  <c:v>28.60262385302578</c:v>
                </c:pt>
                <c:pt idx="3721">
                  <c:v>28.60033331251137</c:v>
                </c:pt>
                <c:pt idx="3722">
                  <c:v>28.5980438531124</c:v>
                </c:pt>
                <c:pt idx="3723">
                  <c:v>28.59575407694279</c:v>
                </c:pt>
                <c:pt idx="3724">
                  <c:v>28.59346468274547</c:v>
                </c:pt>
                <c:pt idx="3725">
                  <c:v>28.59117567034302</c:v>
                </c:pt>
                <c:pt idx="3726">
                  <c:v>28.58888703955396</c:v>
                </c:pt>
                <c:pt idx="3727">
                  <c:v>28.58659948841018</c:v>
                </c:pt>
                <c:pt idx="3728">
                  <c:v>28.58431162017043</c:v>
                </c:pt>
                <c:pt idx="3729">
                  <c:v>28.58202413297422</c:v>
                </c:pt>
                <c:pt idx="3730">
                  <c:v>28.57973702662271</c:v>
                </c:pt>
                <c:pt idx="3731">
                  <c:v>28.57745030091224</c:v>
                </c:pt>
                <c:pt idx="3732">
                  <c:v>28.57516465327103</c:v>
                </c:pt>
                <c:pt idx="3733">
                  <c:v>28.57287868809648</c:v>
                </c:pt>
                <c:pt idx="3734">
                  <c:v>28.57059310292281</c:v>
                </c:pt>
                <c:pt idx="3735">
                  <c:v>28.56830789752631</c:v>
                </c:pt>
                <c:pt idx="3736">
                  <c:v>28.56602307396965</c:v>
                </c:pt>
                <c:pt idx="3737">
                  <c:v>28.56373933011576</c:v>
                </c:pt>
                <c:pt idx="3738">
                  <c:v>28.5614552694736</c:v>
                </c:pt>
                <c:pt idx="3739">
                  <c:v>28.55917158912309</c:v>
                </c:pt>
                <c:pt idx="3740">
                  <c:v>28.55688828897671</c:v>
                </c:pt>
                <c:pt idx="3741">
                  <c:v>28.55460536895088</c:v>
                </c:pt>
                <c:pt idx="3742">
                  <c:v>28.5523235254417</c:v>
                </c:pt>
                <c:pt idx="3743">
                  <c:v>28.55004136530729</c:v>
                </c:pt>
                <c:pt idx="3744">
                  <c:v>28.54775958506848</c:v>
                </c:pt>
                <c:pt idx="3745">
                  <c:v>28.54547818465929</c:v>
                </c:pt>
                <c:pt idx="3746">
                  <c:v>28.54319716401848</c:v>
                </c:pt>
                <c:pt idx="3747">
                  <c:v>28.54091721898564</c:v>
                </c:pt>
                <c:pt idx="3748">
                  <c:v>28.53863695760159</c:v>
                </c:pt>
                <c:pt idx="3749">
                  <c:v>28.53635707583194</c:v>
                </c:pt>
                <c:pt idx="3750">
                  <c:v>28.53407757363576</c:v>
                </c:pt>
                <c:pt idx="3751">
                  <c:v>28.5317984509775</c:v>
                </c:pt>
                <c:pt idx="3752">
                  <c:v>28.52952040314405</c:v>
                </c:pt>
                <c:pt idx="3753">
                  <c:v>28.52724203720097</c:v>
                </c:pt>
                <c:pt idx="3754">
                  <c:v>28.5249640477322</c:v>
                </c:pt>
                <c:pt idx="3755">
                  <c:v>28.52268643651859</c:v>
                </c:pt>
                <c:pt idx="3756">
                  <c:v>28.52040920341273</c:v>
                </c:pt>
                <c:pt idx="3757">
                  <c:v>28.51813304300544</c:v>
                </c:pt>
                <c:pt idx="3758">
                  <c:v>28.51585656554646</c:v>
                </c:pt>
                <c:pt idx="3759">
                  <c:v>28.5135804657362</c:v>
                </c:pt>
                <c:pt idx="3760">
                  <c:v>28.51130474341567</c:v>
                </c:pt>
                <c:pt idx="3761">
                  <c:v>28.50902939842279</c:v>
                </c:pt>
                <c:pt idx="3762">
                  <c:v>28.50675512475737</c:v>
                </c:pt>
                <c:pt idx="3763">
                  <c:v>28.50448053380526</c:v>
                </c:pt>
                <c:pt idx="3764">
                  <c:v>28.50220631967452</c:v>
                </c:pt>
                <c:pt idx="3765">
                  <c:v>28.49993248218932</c:v>
                </c:pt>
                <c:pt idx="3766">
                  <c:v>28.4976590211702</c:v>
                </c:pt>
                <c:pt idx="3767">
                  <c:v>28.49538663002452</c:v>
                </c:pt>
                <c:pt idx="3768">
                  <c:v>28.49311392126896</c:v>
                </c:pt>
                <c:pt idx="3769">
                  <c:v>28.49084158841775</c:v>
                </c:pt>
                <c:pt idx="3770">
                  <c:v>28.48856963244298</c:v>
                </c:pt>
                <c:pt idx="3771">
                  <c:v>28.48629805351479</c:v>
                </c:pt>
                <c:pt idx="3772">
                  <c:v>28.48402754353618</c:v>
                </c:pt>
                <c:pt idx="3773">
                  <c:v>28.48175671622496</c:v>
                </c:pt>
                <c:pt idx="3774">
                  <c:v>28.47948626457788</c:v>
                </c:pt>
                <c:pt idx="3775">
                  <c:v>28.47721618846066</c:v>
                </c:pt>
                <c:pt idx="3776">
                  <c:v>28.47494648773912</c:v>
                </c:pt>
                <c:pt idx="3777">
                  <c:v>28.47267785472297</c:v>
                </c:pt>
                <c:pt idx="3778">
                  <c:v>28.47040890427667</c:v>
                </c:pt>
                <c:pt idx="3779">
                  <c:v>28.46814032882476</c:v>
                </c:pt>
                <c:pt idx="3780">
                  <c:v>28.46587212823393</c:v>
                </c:pt>
                <c:pt idx="3781">
                  <c:v>28.46360430237105</c:v>
                </c:pt>
                <c:pt idx="3782">
                  <c:v>28.46133754297522</c:v>
                </c:pt>
                <c:pt idx="3783">
                  <c:v>28.45907046605597</c:v>
                </c:pt>
                <c:pt idx="3784">
                  <c:v>28.45680376346715</c:v>
                </c:pt>
                <c:pt idx="3785">
                  <c:v>28.4545374350769</c:v>
                </c:pt>
                <c:pt idx="3786">
                  <c:v>28.4522714807537</c:v>
                </c:pt>
                <c:pt idx="3787">
                  <c:v>28.45000659175302</c:v>
                </c:pt>
                <c:pt idx="3788">
                  <c:v>28.44774138524969</c:v>
                </c:pt>
                <c:pt idx="3789">
                  <c:v>28.4454765524658</c:v>
                </c:pt>
                <c:pt idx="3790">
                  <c:v>28.4432120932767</c:v>
                </c:pt>
                <c:pt idx="3791">
                  <c:v>28.44094800755842</c:v>
                </c:pt>
                <c:pt idx="3792">
                  <c:v>28.43868498591894</c:v>
                </c:pt>
                <c:pt idx="3793">
                  <c:v>28.43642164665994</c:v>
                </c:pt>
                <c:pt idx="3794">
                  <c:v>28.434158680505</c:v>
                </c:pt>
                <c:pt idx="3795">
                  <c:v>28.43189608733359</c:v>
                </c:pt>
                <c:pt idx="3796">
                  <c:v>28.42963386702611</c:v>
                </c:pt>
                <c:pt idx="3797">
                  <c:v>28.42737270962603</c:v>
                </c:pt>
                <c:pt idx="3798">
                  <c:v>28.42511123457771</c:v>
                </c:pt>
                <c:pt idx="3799">
                  <c:v>28.4228501320404</c:v>
                </c:pt>
                <c:pt idx="3800">
                  <c:v>28.42058940189838</c:v>
                </c:pt>
                <c:pt idx="3801">
                  <c:v>28.41832904403708</c:v>
                </c:pt>
                <c:pt idx="3802">
                  <c:v>28.41606974793712</c:v>
                </c:pt>
                <c:pt idx="3803">
                  <c:v>28.41381013418446</c:v>
                </c:pt>
                <c:pt idx="3804">
                  <c:v>28.41155089207516</c:v>
                </c:pt>
                <c:pt idx="3805">
                  <c:v>28.40929202145985</c:v>
                </c:pt>
                <c:pt idx="3806">
                  <c:v>28.40703352244799</c:v>
                </c:pt>
                <c:pt idx="3807">
                  <c:v>28.40477608394966</c:v>
                </c:pt>
                <c:pt idx="3808">
                  <c:v>28.40251832768143</c:v>
                </c:pt>
                <c:pt idx="3809">
                  <c:v>28.40026094266897</c:v>
                </c:pt>
                <c:pt idx="3810">
                  <c:v>28.39800392879872</c:v>
                </c:pt>
                <c:pt idx="3811">
                  <c:v>28.39574728595827</c:v>
                </c:pt>
                <c:pt idx="3812">
                  <c:v>28.39349170249751</c:v>
                </c:pt>
                <c:pt idx="3813">
                  <c:v>28.39123580127155</c:v>
                </c:pt>
                <c:pt idx="3814">
                  <c:v>28.38898027074607</c:v>
                </c:pt>
                <c:pt idx="3815">
                  <c:v>28.38672511081397</c:v>
                </c:pt>
                <c:pt idx="3816">
                  <c:v>28.38447032136958</c:v>
                </c:pt>
                <c:pt idx="3817">
                  <c:v>28.38221659020432</c:v>
                </c:pt>
                <c:pt idx="3818">
                  <c:v>28.37996254131127</c:v>
                </c:pt>
                <c:pt idx="3819">
                  <c:v>28.37770886259788</c:v>
                </c:pt>
                <c:pt idx="3820">
                  <c:v>28.37545555396456</c:v>
                </c:pt>
                <c:pt idx="3821">
                  <c:v>28.37320261531336</c:v>
                </c:pt>
                <c:pt idx="3822">
                  <c:v>28.37095073387903</c:v>
                </c:pt>
                <c:pt idx="3823">
                  <c:v>28.36869853479201</c:v>
                </c:pt>
                <c:pt idx="3824">
                  <c:v>28.36644670540333</c:v>
                </c:pt>
                <c:pt idx="3825">
                  <c:v>28.36419524562197</c:v>
                </c:pt>
                <c:pt idx="3826">
                  <c:v>28.36194415535862</c:v>
                </c:pt>
                <c:pt idx="3827">
                  <c:v>28.35969412129311</c:v>
                </c:pt>
                <c:pt idx="3828">
                  <c:v>28.3574437696928</c:v>
                </c:pt>
                <c:pt idx="3829">
                  <c:v>28.35519378735404</c:v>
                </c:pt>
                <c:pt idx="3830">
                  <c:v>28.35294417419529</c:v>
                </c:pt>
                <c:pt idx="3831">
                  <c:v>28.35069493013698</c:v>
                </c:pt>
                <c:pt idx="3832">
                  <c:v>28.34844674130563</c:v>
                </c:pt>
                <c:pt idx="3833">
                  <c:v>28.34619823510527</c:v>
                </c:pt>
                <c:pt idx="3834">
                  <c:v>28.34395009488807</c:v>
                </c:pt>
                <c:pt idx="3835">
                  <c:v>28.34170232082977</c:v>
                </c:pt>
                <c:pt idx="3836">
                  <c:v>28.33945491473031</c:v>
                </c:pt>
                <c:pt idx="3837">
                  <c:v>28.33720856211304</c:v>
                </c:pt>
                <c:pt idx="3838">
                  <c:v>28.33496189145853</c:v>
                </c:pt>
                <c:pt idx="3839">
                  <c:v>28.3327155884034</c:v>
                </c:pt>
                <c:pt idx="3840">
                  <c:v>28.33046965282891</c:v>
                </c:pt>
                <c:pt idx="3841">
                  <c:v>28.3282240846169</c:v>
                </c:pt>
                <c:pt idx="3842">
                  <c:v>28.32597956873292</c:v>
                </c:pt>
                <c:pt idx="3843">
                  <c:v>28.32373473478172</c:v>
                </c:pt>
                <c:pt idx="3844">
                  <c:v>28.32149026784223</c:v>
                </c:pt>
                <c:pt idx="3845">
                  <c:v>28.31924616779877</c:v>
                </c:pt>
                <c:pt idx="3846">
                  <c:v>28.31700243453639</c:v>
                </c:pt>
                <c:pt idx="3847">
                  <c:v>28.31475975246433</c:v>
                </c:pt>
                <c:pt idx="3848">
                  <c:v>28.31251675231033</c:v>
                </c:pt>
                <c:pt idx="3849">
                  <c:v>28.31027411859701</c:v>
                </c:pt>
                <c:pt idx="3850">
                  <c:v>28.30803185121239</c:v>
                </c:pt>
                <c:pt idx="3851">
                  <c:v>28.30578995004532</c:v>
                </c:pt>
                <c:pt idx="3852">
                  <c:v>28.30354909895015</c:v>
                </c:pt>
                <c:pt idx="3853">
                  <c:v>28.30130792977646</c:v>
                </c:pt>
                <c:pt idx="3854">
                  <c:v>28.29906712649197</c:v>
                </c:pt>
                <c:pt idx="3855">
                  <c:v>28.296826688989</c:v>
                </c:pt>
                <c:pt idx="3856">
                  <c:v>28.29458661716078</c:v>
                </c:pt>
                <c:pt idx="3857">
                  <c:v>28.29234759430812</c:v>
                </c:pt>
                <c:pt idx="3858">
                  <c:v>28.29010825340138</c:v>
                </c:pt>
                <c:pt idx="3859">
                  <c:v>28.28786927785484</c:v>
                </c:pt>
                <c:pt idx="3860">
                  <c:v>28.28563066756562</c:v>
                </c:pt>
                <c:pt idx="3861">
                  <c:v>28.28339242243198</c:v>
                </c:pt>
                <c:pt idx="3862">
                  <c:v>28.28115522520253</c:v>
                </c:pt>
                <c:pt idx="3863">
                  <c:v>28.27891770996732</c:v>
                </c:pt>
                <c:pt idx="3864">
                  <c:v>28.27668055935287</c:v>
                </c:pt>
                <c:pt idx="3865">
                  <c:v>28.27444377331132</c:v>
                </c:pt>
                <c:pt idx="3866">
                  <c:v>28.27220735187586</c:v>
                </c:pt>
                <c:pt idx="3867">
                  <c:v>28.2699719772407</c:v>
                </c:pt>
                <c:pt idx="3868">
                  <c:v>28.26773628461032</c:v>
                </c:pt>
                <c:pt idx="3869">
                  <c:v>28.2655009562923</c:v>
                </c:pt>
                <c:pt idx="3870">
                  <c:v>28.26326599219087</c:v>
                </c:pt>
                <c:pt idx="3871">
                  <c:v>28.26103139221138</c:v>
                </c:pt>
                <c:pt idx="3872">
                  <c:v>28.25879783799788</c:v>
                </c:pt>
                <c:pt idx="3873">
                  <c:v>28.25656396587191</c:v>
                </c:pt>
                <c:pt idx="3874">
                  <c:v>28.25433045759089</c:v>
                </c:pt>
                <c:pt idx="3875">
                  <c:v>28.25209731306487</c:v>
                </c:pt>
                <c:pt idx="3876">
                  <c:v>28.24986453220512</c:v>
                </c:pt>
                <c:pt idx="3877">
                  <c:v>28.2476327961068</c:v>
                </c:pt>
                <c:pt idx="3878">
                  <c:v>28.24540074220746</c:v>
                </c:pt>
                <c:pt idx="3879">
                  <c:v>28.24316905171572</c:v>
                </c:pt>
                <c:pt idx="3880">
                  <c:v>28.24093772454798</c:v>
                </c:pt>
                <c:pt idx="3881">
                  <c:v>28.23870676062188</c:v>
                </c:pt>
                <c:pt idx="3882">
                  <c:v>28.23647684048489</c:v>
                </c:pt>
                <c:pt idx="3883">
                  <c:v>28.2342466026898</c:v>
                </c:pt>
                <c:pt idx="3884">
                  <c:v>28.23201672789761</c:v>
                </c:pt>
                <c:pt idx="3885">
                  <c:v>28.2297872160315</c:v>
                </c:pt>
                <c:pt idx="3886">
                  <c:v>28.22755806701614</c:v>
                </c:pt>
                <c:pt idx="3887">
                  <c:v>28.2253299608523</c:v>
                </c:pt>
                <c:pt idx="3888">
                  <c:v>28.22310153720741</c:v>
                </c:pt>
                <c:pt idx="3889">
                  <c:v>28.22087347619593</c:v>
                </c:pt>
                <c:pt idx="3890">
                  <c:v>28.21864577774842</c:v>
                </c:pt>
                <c:pt idx="3891">
                  <c:v>28.21641844179696</c:v>
                </c:pt>
                <c:pt idx="3892">
                  <c:v>28.21419214779684</c:v>
                </c:pt>
                <c:pt idx="3893">
                  <c:v>28.21196553652944</c:v>
                </c:pt>
                <c:pt idx="3894">
                  <c:v>28.20973928199703</c:v>
                </c:pt>
                <c:pt idx="3895">
                  <c:v>28.20751338588575</c:v>
                </c:pt>
                <c:pt idx="3896">
                  <c:v>28.20528785070322</c:v>
                </c:pt>
                <c:pt idx="3897">
                  <c:v>28.20306335527927</c:v>
                </c:pt>
                <c:pt idx="3898">
                  <c:v>28.20083854141345</c:v>
                </c:pt>
                <c:pt idx="3899">
                  <c:v>28.19861408804271</c:v>
                </c:pt>
                <c:pt idx="3900">
                  <c:v>28.1963899950195</c:v>
                </c:pt>
                <c:pt idx="3901">
                  <c:v>28.19416626219472</c:v>
                </c:pt>
                <c:pt idx="3902">
                  <c:v>28.19194356784098</c:v>
                </c:pt>
                <c:pt idx="3903">
                  <c:v>28.18972055484982</c:v>
                </c:pt>
                <c:pt idx="3904">
                  <c:v>28.18749790160052</c:v>
                </c:pt>
                <c:pt idx="3905">
                  <c:v>28.18527560793755</c:v>
                </c:pt>
                <c:pt idx="3906">
                  <c:v>28.18305367370382</c:v>
                </c:pt>
                <c:pt idx="3907">
                  <c:v>28.18083277661517</c:v>
                </c:pt>
                <c:pt idx="3908">
                  <c:v>28.17861156065207</c:v>
                </c:pt>
                <c:pt idx="3909">
                  <c:v>28.17639070363648</c:v>
                </c:pt>
                <c:pt idx="3910">
                  <c:v>28.17417020540431</c:v>
                </c:pt>
                <c:pt idx="3911">
                  <c:v>28.1719500657896</c:v>
                </c:pt>
                <c:pt idx="3912">
                  <c:v>28.16973096195204</c:v>
                </c:pt>
                <c:pt idx="3913">
                  <c:v>28.16751153895777</c:v>
                </c:pt>
                <c:pt idx="3914">
                  <c:v>28.16529247407203</c:v>
                </c:pt>
                <c:pt idx="3915">
                  <c:v>28.16307376712133</c:v>
                </c:pt>
                <c:pt idx="3916">
                  <c:v>28.16085541793023</c:v>
                </c:pt>
                <c:pt idx="3917">
                  <c:v>28.15863810310274</c:v>
                </c:pt>
                <c:pt idx="3918">
                  <c:v>28.15642046878741</c:v>
                </c:pt>
                <c:pt idx="3919">
                  <c:v>28.1542031916933</c:v>
                </c:pt>
                <c:pt idx="3920">
                  <c:v>28.15198627163682</c:v>
                </c:pt>
                <c:pt idx="3921">
                  <c:v>28.14976970843226</c:v>
                </c:pt>
                <c:pt idx="3922">
                  <c:v>28.14755417812869</c:v>
                </c:pt>
                <c:pt idx="3923">
                  <c:v>28.14533832795356</c:v>
                </c:pt>
                <c:pt idx="3924">
                  <c:v>28.14312283981318</c:v>
                </c:pt>
                <c:pt idx="3925">
                  <c:v>28.14090771118309</c:v>
                </c:pt>
                <c:pt idx="3926">
                  <c:v>28.13869293966426</c:v>
                </c:pt>
                <c:pt idx="3927">
                  <c:v>28.13647920083044</c:v>
                </c:pt>
                <c:pt idx="3928">
                  <c:v>28.13426514307718</c:v>
                </c:pt>
                <c:pt idx="3929">
                  <c:v>28.13205144208858</c:v>
                </c:pt>
                <c:pt idx="3930">
                  <c:v>28.1298380977506</c:v>
                </c:pt>
                <c:pt idx="3931">
                  <c:v>28.12762510994996</c:v>
                </c:pt>
                <c:pt idx="3932">
                  <c:v>28.12541315372016</c:v>
                </c:pt>
                <c:pt idx="3933">
                  <c:v>28.12320087854895</c:v>
                </c:pt>
                <c:pt idx="3934">
                  <c:v>28.12098895958022</c:v>
                </c:pt>
                <c:pt idx="3935">
                  <c:v>28.11877739670404</c:v>
                </c:pt>
                <c:pt idx="3936">
                  <c:v>28.11656618981134</c:v>
                </c:pt>
                <c:pt idx="3937">
                  <c:v>28.11435601339672</c:v>
                </c:pt>
                <c:pt idx="3938">
                  <c:v>28.1121455180389</c:v>
                </c:pt>
                <c:pt idx="3939">
                  <c:v>28.10993537834293</c:v>
                </c:pt>
                <c:pt idx="3940">
                  <c:v>28.10772559420343</c:v>
                </c:pt>
                <c:pt idx="3941">
                  <c:v>28.10551616551608</c:v>
                </c:pt>
                <c:pt idx="3942">
                  <c:v>28.10330776623783</c:v>
                </c:pt>
                <c:pt idx="3943">
                  <c:v>28.10109904803728</c:v>
                </c:pt>
                <c:pt idx="3944">
                  <c:v>28.09889068498187</c:v>
                </c:pt>
                <c:pt idx="3945">
                  <c:v>28.09668267697132</c:v>
                </c:pt>
                <c:pt idx="3946">
                  <c:v>28.09447502390655</c:v>
                </c:pt>
                <c:pt idx="3947">
                  <c:v>28.0922683992081</c:v>
                </c:pt>
                <c:pt idx="3948">
                  <c:v>28.09006145563334</c:v>
                </c:pt>
                <c:pt idx="3949">
                  <c:v>28.08785486671344</c:v>
                </c:pt>
                <c:pt idx="3950">
                  <c:v>28.08564863235366</c:v>
                </c:pt>
                <c:pt idx="3951">
                  <c:v>28.08344275246058</c:v>
                </c:pt>
                <c:pt idx="3952">
                  <c:v>28.08123789991971</c:v>
                </c:pt>
                <c:pt idx="3953">
                  <c:v>28.07903272857609</c:v>
                </c:pt>
                <c:pt idx="3954">
                  <c:v>28.07682790884979</c:v>
                </c:pt>
                <c:pt idx="3955">
                  <c:v>28.07462344190522</c:v>
                </c:pt>
                <c:pt idx="3956">
                  <c:v>28.07241932846074</c:v>
                </c:pt>
                <c:pt idx="3957">
                  <c:v>28.07021624083449</c:v>
                </c:pt>
                <c:pt idx="3958">
                  <c:v>28.06801283391912</c:v>
                </c:pt>
                <c:pt idx="3959">
                  <c:v>28.06580978014076</c:v>
                </c:pt>
                <c:pt idx="3960">
                  <c:v>28.0636070793783</c:v>
                </c:pt>
                <c:pt idx="3961">
                  <c:v>28.06140473151086</c:v>
                </c:pt>
                <c:pt idx="3962">
                  <c:v>28.0592034083182</c:v>
                </c:pt>
                <c:pt idx="3963">
                  <c:v>28.05700176577022</c:v>
                </c:pt>
                <c:pt idx="3964">
                  <c:v>28.05480047575445</c:v>
                </c:pt>
                <c:pt idx="3965">
                  <c:v>28.05259953814994</c:v>
                </c:pt>
                <c:pt idx="3966">
                  <c:v>28.05039895283588</c:v>
                </c:pt>
                <c:pt idx="3967">
                  <c:v>28.0481993910545</c:v>
                </c:pt>
                <c:pt idx="3968">
                  <c:v>28.04599950985119</c:v>
                </c:pt>
                <c:pt idx="3969">
                  <c:v>28.0437999805757</c:v>
                </c:pt>
                <c:pt idx="3970">
                  <c:v>28.04160080310728</c:v>
                </c:pt>
                <c:pt idx="3971">
                  <c:v>28.03940197732502</c:v>
                </c:pt>
                <c:pt idx="3972">
                  <c:v>28.03720417393466</c:v>
                </c:pt>
                <c:pt idx="3973">
                  <c:v>28.03500605105512</c:v>
                </c:pt>
                <c:pt idx="3974">
                  <c:v>28.03280827949937</c:v>
                </c:pt>
                <c:pt idx="3975">
                  <c:v>28.03061085914662</c:v>
                </c:pt>
                <c:pt idx="3976">
                  <c:v>28.02841378987609</c:v>
                </c:pt>
                <c:pt idx="3977">
                  <c:v>28.02621774185778</c:v>
                </c:pt>
                <c:pt idx="3978">
                  <c:v>28.02402137428229</c:v>
                </c:pt>
                <c:pt idx="3979">
                  <c:v>28.02182535742672</c:v>
                </c:pt>
                <c:pt idx="3980">
                  <c:v>28.01962969117026</c:v>
                </c:pt>
                <c:pt idx="3981">
                  <c:v>28.01743437539215</c:v>
                </c:pt>
                <c:pt idx="3982">
                  <c:v>28.01524007972758</c:v>
                </c:pt>
                <c:pt idx="3983">
                  <c:v>28.013045464437</c:v>
                </c:pt>
                <c:pt idx="3984">
                  <c:v>28.01085120252787</c:v>
                </c:pt>
                <c:pt idx="3985">
                  <c:v>28.00865729190485</c:v>
                </c:pt>
                <c:pt idx="3986">
                  <c:v>28.00646373158905</c:v>
                </c:pt>
                <c:pt idx="3987">
                  <c:v>28.00427119069438</c:v>
                </c:pt>
                <c:pt idx="3988">
                  <c:v>28.00207833056687</c:v>
                </c:pt>
                <c:pt idx="3989">
                  <c:v>27.99988582042737</c:v>
                </c:pt>
                <c:pt idx="3990">
                  <c:v>27.99769366016956</c:v>
                </c:pt>
                <c:pt idx="3991">
                  <c:v>27.99550184968713</c:v>
                </c:pt>
                <c:pt idx="3992">
                  <c:v>27.99331105756053</c:v>
                </c:pt>
                <c:pt idx="3993">
                  <c:v>27.99111994620361</c:v>
                </c:pt>
                <c:pt idx="3994">
                  <c:v>27.98892918430353</c:v>
                </c:pt>
                <c:pt idx="3995">
                  <c:v>27.98673877175425</c:v>
                </c:pt>
              </c:numCache>
            </c:numRef>
          </c:yVal>
          <c:smooth val="0"/>
          <c:extLst xmlns:c16r2="http://schemas.microsoft.com/office/drawing/2015/06/chart">
            <c:ext xmlns:c16="http://schemas.microsoft.com/office/drawing/2014/chart" uri="{C3380CC4-5D6E-409C-BE32-E72D297353CC}">
              <c16:uniqueId val="{00000009-89CD-4AB3-A272-E38FA6B9AADB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1862063200"/>
        <c:axId val="1741561184"/>
      </c:scatterChart>
      <c:valAx>
        <c:axId val="1862063200"/>
        <c:scaling>
          <c:orientation val="minMax"/>
          <c:max val="400.0"/>
          <c:min val="0.0"/>
        </c:scaling>
        <c:delete val="0"/>
        <c:axPos val="b"/>
        <c:title>
          <c:tx>
            <c:rich>
              <a:bodyPr/>
              <a:lstStyle/>
              <a:p>
                <a:pPr>
                  <a:defRPr/>
                </a:pPr>
                <a:r>
                  <a:rPr lang="en-US" dirty="0"/>
                  <a:t>Time (s)</a:t>
                </a:r>
              </a:p>
            </c:rich>
          </c:tx>
          <c:layout>
            <c:manualLayout>
              <c:xMode val="edge"/>
              <c:yMode val="edge"/>
              <c:x val="0.378259990253411"/>
              <c:y val="0.886157407407407"/>
            </c:manualLayout>
          </c:layout>
          <c:overlay val="0"/>
        </c:title>
        <c:numFmt formatCode="General" sourceLinked="0"/>
        <c:majorTickMark val="out"/>
        <c:minorTickMark val="none"/>
        <c:tickLblPos val="nextTo"/>
        <c:spPr>
          <a:ln w="12700">
            <a:solidFill>
              <a:schemeClr val="tx1"/>
            </a:solidFill>
          </a:ln>
        </c:spPr>
        <c:txPr>
          <a:bodyPr/>
          <a:lstStyle/>
          <a:p>
            <a:pPr>
              <a:defRPr sz="1200">
                <a:solidFill>
                  <a:schemeClr val="tx1"/>
                </a:solidFill>
              </a:defRPr>
            </a:pPr>
            <a:endParaRPr lang="en-US"/>
          </a:p>
        </c:txPr>
        <c:crossAx val="1741561184"/>
        <c:crosses val="min"/>
        <c:crossBetween val="midCat"/>
        <c:majorUnit val="100.0"/>
      </c:valAx>
      <c:valAx>
        <c:axId val="1741561184"/>
        <c:scaling>
          <c:orientation val="minMax"/>
          <c:max val="45.0"/>
          <c:min val="-5.0"/>
        </c:scaling>
        <c:delete val="0"/>
        <c:axPos val="l"/>
        <c:title>
          <c:tx>
            <c:rich>
              <a:bodyPr/>
              <a:lstStyle/>
              <a:p>
                <a:pPr>
                  <a:defRPr/>
                </a:pPr>
                <a:r>
                  <a:rPr lang="en-US" dirty="0"/>
                  <a:t>Relative response (RU)</a:t>
                </a:r>
              </a:p>
            </c:rich>
          </c:tx>
          <c:layout>
            <c:manualLayout>
              <c:xMode val="edge"/>
              <c:yMode val="edge"/>
              <c:x val="0.0228456384015594"/>
              <c:y val="0.368403880070547"/>
            </c:manualLayout>
          </c:layout>
          <c:overlay val="0"/>
        </c:title>
        <c:numFmt formatCode="General" sourceLinked="0"/>
        <c:majorTickMark val="out"/>
        <c:minorTickMark val="none"/>
        <c:tickLblPos val="nextTo"/>
        <c:spPr>
          <a:ln w="12700">
            <a:solidFill>
              <a:schemeClr val="tx1"/>
            </a:solidFill>
          </a:ln>
        </c:spPr>
        <c:txPr>
          <a:bodyPr/>
          <a:lstStyle/>
          <a:p>
            <a:pPr>
              <a:defRPr sz="1200">
                <a:solidFill>
                  <a:schemeClr val="tx1"/>
                </a:solidFill>
              </a:defRPr>
            </a:pPr>
            <a:endParaRPr lang="en-US"/>
          </a:p>
        </c:txPr>
        <c:crossAx val="1862063200"/>
        <c:crosses val="min"/>
        <c:crossBetween val="between"/>
        <c:majorUnit val="10.0"/>
      </c:valAx>
    </c:plotArea>
    <c:legend>
      <c:legendPos val="r"/>
      <c:legendEntry>
        <c:idx val="5"/>
        <c:delete val="1"/>
      </c:legendEntry>
      <c:legendEntry>
        <c:idx val="6"/>
        <c:delete val="1"/>
      </c:legendEntry>
      <c:legendEntry>
        <c:idx val="7"/>
        <c:delete val="1"/>
      </c:legendEntry>
      <c:legendEntry>
        <c:idx val="8"/>
        <c:delete val="1"/>
      </c:legendEntry>
      <c:legendEntry>
        <c:idx val="9"/>
        <c:delete val="1"/>
      </c:legendEntry>
      <c:layout>
        <c:manualLayout>
          <c:xMode val="edge"/>
          <c:yMode val="edge"/>
          <c:x val="0.809170565302144"/>
          <c:y val="0.0547114197530864"/>
          <c:w val="0.11389026093376"/>
          <c:h val="0.186369091742382"/>
        </c:manualLayout>
      </c:layout>
      <c:overlay val="0"/>
    </c:legend>
    <c:plotVisOnly val="1"/>
    <c:dispBlanksAs val="gap"/>
    <c:showDLblsOverMax val="0"/>
  </c:chart>
  <c:txPr>
    <a:bodyPr/>
    <a:lstStyle/>
    <a:p>
      <a:pPr>
        <a:defRPr sz="800" b="0" i="0">
          <a:solidFill>
            <a:srgbClr val="364756"/>
          </a:solidFill>
          <a:latin typeface="Arial" charset="0"/>
          <a:ea typeface="Arial" charset="0"/>
          <a:cs typeface="Arial" charset="0"/>
        </a:defRPr>
      </a:pPr>
      <a:endParaRPr lang="en-US"/>
    </a:p>
  </c:txPr>
  <c:externalData r:id="rId1">
    <c:autoUpdate val="0"/>
  </c:externalData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/>
          <a:lstStyle/>
          <a:p>
            <a:pPr>
              <a:defRPr/>
            </a:pPr>
            <a:r>
              <a:rPr lang="en-US"/>
              <a:t>49; 2019S mut; 1:1 binding</a:t>
            </a:r>
          </a:p>
        </c:rich>
      </c:tx>
      <c:layout>
        <c:manualLayout>
          <c:xMode val="edge"/>
          <c:yMode val="edge"/>
          <c:x val="0.39117900820908"/>
          <c:y val="0.0"/>
        </c:manualLayout>
      </c:layout>
      <c:overlay val="0"/>
    </c:title>
    <c:autoTitleDeleted val="0"/>
    <c:plotArea>
      <c:layout>
        <c:manualLayout>
          <c:layoutTarget val="inner"/>
          <c:xMode val="edge"/>
          <c:yMode val="edge"/>
          <c:x val="0.15035935667616"/>
          <c:y val="0.156844879684157"/>
          <c:w val="0.566529150611493"/>
          <c:h val="0.592551886896491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12.5 nM</c:v>
                </c:pt>
              </c:strCache>
            </c:strRef>
          </c:tx>
          <c:spPr>
            <a:ln w="25400">
              <a:solidFill>
                <a:srgbClr val="FAA43A"/>
              </a:solidFill>
            </a:ln>
          </c:spPr>
          <c:marker>
            <c:symbol val="none"/>
          </c:marker>
          <c:xVal>
            <c:numRef>
              <c:f>Sheet1!$A$2:$A$14297</c:f>
              <c:numCache>
                <c:formatCode>General</c:formatCode>
                <c:ptCount val="14296"/>
                <c:pt idx="0">
                  <c:v>-39.5</c:v>
                </c:pt>
                <c:pt idx="1">
                  <c:v>-39.40000152587891</c:v>
                </c:pt>
                <c:pt idx="2">
                  <c:v>-39.29999923706055</c:v>
                </c:pt>
                <c:pt idx="3">
                  <c:v>-39.20000076293945</c:v>
                </c:pt>
                <c:pt idx="4">
                  <c:v>-39.10000228881836</c:v>
                </c:pt>
                <c:pt idx="5">
                  <c:v>-39.0</c:v>
                </c:pt>
                <c:pt idx="6">
                  <c:v>-38.90000152587891</c:v>
                </c:pt>
                <c:pt idx="7">
                  <c:v>-38.79999923706055</c:v>
                </c:pt>
                <c:pt idx="8">
                  <c:v>-38.70000076293945</c:v>
                </c:pt>
                <c:pt idx="9">
                  <c:v>-38.60000228881836</c:v>
                </c:pt>
                <c:pt idx="10">
                  <c:v>-38.5</c:v>
                </c:pt>
                <c:pt idx="11">
                  <c:v>-38.40000152587891</c:v>
                </c:pt>
                <c:pt idx="12">
                  <c:v>-38.29999923706055</c:v>
                </c:pt>
                <c:pt idx="13">
                  <c:v>-38.20000076293945</c:v>
                </c:pt>
                <c:pt idx="14">
                  <c:v>-38.10000228881836</c:v>
                </c:pt>
                <c:pt idx="15">
                  <c:v>-38.0</c:v>
                </c:pt>
                <c:pt idx="16">
                  <c:v>-37.90000152587891</c:v>
                </c:pt>
                <c:pt idx="17">
                  <c:v>-37.79999923706055</c:v>
                </c:pt>
                <c:pt idx="18">
                  <c:v>-37.70000076293945</c:v>
                </c:pt>
                <c:pt idx="19">
                  <c:v>-37.60000228881836</c:v>
                </c:pt>
                <c:pt idx="20">
                  <c:v>-37.5</c:v>
                </c:pt>
                <c:pt idx="21">
                  <c:v>-37.40000152587891</c:v>
                </c:pt>
                <c:pt idx="22">
                  <c:v>-37.29999923706055</c:v>
                </c:pt>
                <c:pt idx="23">
                  <c:v>-37.20000076293945</c:v>
                </c:pt>
                <c:pt idx="24">
                  <c:v>-37.10000228881836</c:v>
                </c:pt>
                <c:pt idx="25">
                  <c:v>-37.0</c:v>
                </c:pt>
                <c:pt idx="26">
                  <c:v>-36.90000152587891</c:v>
                </c:pt>
                <c:pt idx="27">
                  <c:v>-36.79999923706055</c:v>
                </c:pt>
                <c:pt idx="28">
                  <c:v>-36.70000076293945</c:v>
                </c:pt>
                <c:pt idx="29">
                  <c:v>-36.60000228881836</c:v>
                </c:pt>
                <c:pt idx="30">
                  <c:v>-36.5</c:v>
                </c:pt>
                <c:pt idx="31">
                  <c:v>-36.40000152587891</c:v>
                </c:pt>
                <c:pt idx="32">
                  <c:v>-36.29999923706055</c:v>
                </c:pt>
                <c:pt idx="33">
                  <c:v>-36.20000076293945</c:v>
                </c:pt>
                <c:pt idx="34">
                  <c:v>-36.10000228881836</c:v>
                </c:pt>
                <c:pt idx="35">
                  <c:v>-36.0</c:v>
                </c:pt>
                <c:pt idx="36">
                  <c:v>-35.90000152587891</c:v>
                </c:pt>
                <c:pt idx="37">
                  <c:v>-35.79999923706055</c:v>
                </c:pt>
                <c:pt idx="38">
                  <c:v>-35.70000076293945</c:v>
                </c:pt>
                <c:pt idx="39">
                  <c:v>-35.60000228881836</c:v>
                </c:pt>
                <c:pt idx="40">
                  <c:v>-35.5</c:v>
                </c:pt>
                <c:pt idx="41">
                  <c:v>-35.40000152587891</c:v>
                </c:pt>
                <c:pt idx="42">
                  <c:v>-35.29999923706055</c:v>
                </c:pt>
                <c:pt idx="43">
                  <c:v>-35.20000076293945</c:v>
                </c:pt>
                <c:pt idx="44">
                  <c:v>-35.10000228881836</c:v>
                </c:pt>
                <c:pt idx="45">
                  <c:v>-35.0</c:v>
                </c:pt>
                <c:pt idx="46">
                  <c:v>-34.90000152587891</c:v>
                </c:pt>
                <c:pt idx="47">
                  <c:v>-34.79999923706055</c:v>
                </c:pt>
                <c:pt idx="48">
                  <c:v>-34.70000076293945</c:v>
                </c:pt>
                <c:pt idx="49">
                  <c:v>-34.60000228881836</c:v>
                </c:pt>
                <c:pt idx="50">
                  <c:v>-34.5</c:v>
                </c:pt>
                <c:pt idx="51">
                  <c:v>-34.40000152587891</c:v>
                </c:pt>
                <c:pt idx="52">
                  <c:v>-34.29999923706055</c:v>
                </c:pt>
                <c:pt idx="53">
                  <c:v>-34.20000076293945</c:v>
                </c:pt>
                <c:pt idx="54">
                  <c:v>-34.10000228881836</c:v>
                </c:pt>
                <c:pt idx="55">
                  <c:v>-34.0</c:v>
                </c:pt>
                <c:pt idx="56">
                  <c:v>-33.90000152587891</c:v>
                </c:pt>
                <c:pt idx="57">
                  <c:v>-33.79999923706055</c:v>
                </c:pt>
                <c:pt idx="58">
                  <c:v>-33.70000076293945</c:v>
                </c:pt>
                <c:pt idx="59">
                  <c:v>-33.60000228881836</c:v>
                </c:pt>
                <c:pt idx="60">
                  <c:v>-33.5</c:v>
                </c:pt>
                <c:pt idx="61">
                  <c:v>-33.40000152587891</c:v>
                </c:pt>
                <c:pt idx="62">
                  <c:v>-33.29999923706055</c:v>
                </c:pt>
                <c:pt idx="63">
                  <c:v>-33.20000076293945</c:v>
                </c:pt>
                <c:pt idx="64">
                  <c:v>-33.10000228881836</c:v>
                </c:pt>
                <c:pt idx="65">
                  <c:v>-33.0</c:v>
                </c:pt>
                <c:pt idx="66">
                  <c:v>-32.90000152587891</c:v>
                </c:pt>
                <c:pt idx="67">
                  <c:v>-32.79999923706055</c:v>
                </c:pt>
                <c:pt idx="68">
                  <c:v>-32.70000076293945</c:v>
                </c:pt>
                <c:pt idx="69">
                  <c:v>-32.60000228881836</c:v>
                </c:pt>
                <c:pt idx="70">
                  <c:v>-32.5</c:v>
                </c:pt>
                <c:pt idx="71">
                  <c:v>-32.40000152587891</c:v>
                </c:pt>
                <c:pt idx="72">
                  <c:v>-32.29999923706055</c:v>
                </c:pt>
                <c:pt idx="73">
                  <c:v>-32.20000076293945</c:v>
                </c:pt>
                <c:pt idx="74">
                  <c:v>-32.10000228881836</c:v>
                </c:pt>
                <c:pt idx="75">
                  <c:v>-32.0</c:v>
                </c:pt>
                <c:pt idx="76">
                  <c:v>-31.90000152587891</c:v>
                </c:pt>
                <c:pt idx="77">
                  <c:v>-31.80000114440918</c:v>
                </c:pt>
                <c:pt idx="78">
                  <c:v>-31.70000076293945</c:v>
                </c:pt>
                <c:pt idx="79">
                  <c:v>-31.60000038146973</c:v>
                </c:pt>
                <c:pt idx="80">
                  <c:v>-31.5</c:v>
                </c:pt>
                <c:pt idx="81">
                  <c:v>-31.40000152587891</c:v>
                </c:pt>
                <c:pt idx="82">
                  <c:v>-31.30000114440918</c:v>
                </c:pt>
                <c:pt idx="83">
                  <c:v>-31.20000076293945</c:v>
                </c:pt>
                <c:pt idx="84">
                  <c:v>-31.10000038146973</c:v>
                </c:pt>
                <c:pt idx="85">
                  <c:v>-31.0</c:v>
                </c:pt>
                <c:pt idx="86">
                  <c:v>-30.90000152587891</c:v>
                </c:pt>
                <c:pt idx="87">
                  <c:v>-30.80000114440918</c:v>
                </c:pt>
                <c:pt idx="88">
                  <c:v>-30.70000076293945</c:v>
                </c:pt>
                <c:pt idx="89">
                  <c:v>-30.60000038146973</c:v>
                </c:pt>
                <c:pt idx="90">
                  <c:v>-30.5</c:v>
                </c:pt>
                <c:pt idx="91">
                  <c:v>-30.40000152587891</c:v>
                </c:pt>
                <c:pt idx="92">
                  <c:v>-30.30000114440918</c:v>
                </c:pt>
                <c:pt idx="93">
                  <c:v>-30.20000076293945</c:v>
                </c:pt>
                <c:pt idx="94">
                  <c:v>-30.10000038146973</c:v>
                </c:pt>
                <c:pt idx="95">
                  <c:v>-30.0</c:v>
                </c:pt>
                <c:pt idx="96">
                  <c:v>-29.90000152587891</c:v>
                </c:pt>
                <c:pt idx="97">
                  <c:v>-29.80000114440918</c:v>
                </c:pt>
                <c:pt idx="98">
                  <c:v>-29.70000076293945</c:v>
                </c:pt>
                <c:pt idx="99">
                  <c:v>-29.60000038146973</c:v>
                </c:pt>
                <c:pt idx="100">
                  <c:v>-29.5</c:v>
                </c:pt>
                <c:pt idx="101">
                  <c:v>-29.40000152587891</c:v>
                </c:pt>
                <c:pt idx="102">
                  <c:v>-29.30000114440918</c:v>
                </c:pt>
                <c:pt idx="103">
                  <c:v>-29.20000076293945</c:v>
                </c:pt>
                <c:pt idx="104">
                  <c:v>-29.10000038146973</c:v>
                </c:pt>
                <c:pt idx="105">
                  <c:v>-29.0</c:v>
                </c:pt>
                <c:pt idx="106">
                  <c:v>-28.90000152587891</c:v>
                </c:pt>
                <c:pt idx="107">
                  <c:v>-28.80000114440918</c:v>
                </c:pt>
                <c:pt idx="108">
                  <c:v>-28.70000076293945</c:v>
                </c:pt>
                <c:pt idx="109">
                  <c:v>-28.60000038146973</c:v>
                </c:pt>
                <c:pt idx="110">
                  <c:v>-28.5</c:v>
                </c:pt>
                <c:pt idx="111">
                  <c:v>-28.40000152587891</c:v>
                </c:pt>
                <c:pt idx="112">
                  <c:v>-28.30000114440918</c:v>
                </c:pt>
                <c:pt idx="113">
                  <c:v>-28.20000076293945</c:v>
                </c:pt>
                <c:pt idx="114">
                  <c:v>-28.10000038146973</c:v>
                </c:pt>
                <c:pt idx="115">
                  <c:v>-28.0</c:v>
                </c:pt>
                <c:pt idx="116">
                  <c:v>-27.90000152587891</c:v>
                </c:pt>
                <c:pt idx="117">
                  <c:v>-27.80000114440918</c:v>
                </c:pt>
                <c:pt idx="118">
                  <c:v>-27.70000076293945</c:v>
                </c:pt>
                <c:pt idx="119">
                  <c:v>-27.60000038146973</c:v>
                </c:pt>
                <c:pt idx="120">
                  <c:v>-27.5</c:v>
                </c:pt>
                <c:pt idx="121">
                  <c:v>-27.40000152587891</c:v>
                </c:pt>
                <c:pt idx="122">
                  <c:v>-27.30000114440918</c:v>
                </c:pt>
                <c:pt idx="123">
                  <c:v>-27.20000076293945</c:v>
                </c:pt>
                <c:pt idx="124">
                  <c:v>-27.10000038146973</c:v>
                </c:pt>
                <c:pt idx="125">
                  <c:v>-27.0</c:v>
                </c:pt>
                <c:pt idx="126">
                  <c:v>-26.90000152587891</c:v>
                </c:pt>
                <c:pt idx="127">
                  <c:v>-26.80000114440918</c:v>
                </c:pt>
                <c:pt idx="128">
                  <c:v>-26.70000076293945</c:v>
                </c:pt>
                <c:pt idx="129">
                  <c:v>-26.60000038146973</c:v>
                </c:pt>
                <c:pt idx="130">
                  <c:v>-26.5</c:v>
                </c:pt>
                <c:pt idx="131">
                  <c:v>-26.40000152587891</c:v>
                </c:pt>
                <c:pt idx="132">
                  <c:v>-26.30000114440918</c:v>
                </c:pt>
                <c:pt idx="133">
                  <c:v>-26.20000076293945</c:v>
                </c:pt>
                <c:pt idx="134">
                  <c:v>-26.10000038146973</c:v>
                </c:pt>
                <c:pt idx="135">
                  <c:v>-26.0</c:v>
                </c:pt>
                <c:pt idx="136">
                  <c:v>-25.90000152587891</c:v>
                </c:pt>
                <c:pt idx="137">
                  <c:v>-25.80000114440918</c:v>
                </c:pt>
                <c:pt idx="138">
                  <c:v>-25.70000076293945</c:v>
                </c:pt>
                <c:pt idx="139">
                  <c:v>-25.60000038146973</c:v>
                </c:pt>
                <c:pt idx="140">
                  <c:v>-25.5</c:v>
                </c:pt>
                <c:pt idx="141">
                  <c:v>-25.40000152587891</c:v>
                </c:pt>
                <c:pt idx="142">
                  <c:v>-25.30000114440918</c:v>
                </c:pt>
                <c:pt idx="143">
                  <c:v>-25.20000076293945</c:v>
                </c:pt>
                <c:pt idx="144">
                  <c:v>-25.10000038146973</c:v>
                </c:pt>
                <c:pt idx="145">
                  <c:v>-25.0</c:v>
                </c:pt>
                <c:pt idx="146">
                  <c:v>-24.90000152587891</c:v>
                </c:pt>
                <c:pt idx="147">
                  <c:v>-24.80000114440918</c:v>
                </c:pt>
                <c:pt idx="148">
                  <c:v>-24.70000076293945</c:v>
                </c:pt>
                <c:pt idx="149">
                  <c:v>-24.60000038146973</c:v>
                </c:pt>
                <c:pt idx="150">
                  <c:v>-24.5</c:v>
                </c:pt>
                <c:pt idx="151">
                  <c:v>-24.40000152587891</c:v>
                </c:pt>
                <c:pt idx="152">
                  <c:v>-24.30000114440918</c:v>
                </c:pt>
                <c:pt idx="153">
                  <c:v>-24.20000076293945</c:v>
                </c:pt>
                <c:pt idx="154">
                  <c:v>-24.10000038146973</c:v>
                </c:pt>
                <c:pt idx="155">
                  <c:v>-24.0</c:v>
                </c:pt>
                <c:pt idx="156">
                  <c:v>-23.90000152587891</c:v>
                </c:pt>
                <c:pt idx="157">
                  <c:v>-23.80000114440918</c:v>
                </c:pt>
                <c:pt idx="158">
                  <c:v>-23.70000076293945</c:v>
                </c:pt>
                <c:pt idx="159">
                  <c:v>-23.60000038146973</c:v>
                </c:pt>
                <c:pt idx="160">
                  <c:v>-23.5</c:v>
                </c:pt>
                <c:pt idx="161">
                  <c:v>-23.40000152587891</c:v>
                </c:pt>
                <c:pt idx="162">
                  <c:v>-23.30000114440918</c:v>
                </c:pt>
                <c:pt idx="163">
                  <c:v>-23.20000076293945</c:v>
                </c:pt>
                <c:pt idx="164">
                  <c:v>-23.10000038146973</c:v>
                </c:pt>
                <c:pt idx="165">
                  <c:v>-23.0</c:v>
                </c:pt>
                <c:pt idx="166">
                  <c:v>-22.90000152587891</c:v>
                </c:pt>
                <c:pt idx="167">
                  <c:v>-22.80000114440918</c:v>
                </c:pt>
                <c:pt idx="168">
                  <c:v>-22.70000076293945</c:v>
                </c:pt>
                <c:pt idx="169">
                  <c:v>-22.60000038146973</c:v>
                </c:pt>
                <c:pt idx="170">
                  <c:v>-22.5</c:v>
                </c:pt>
                <c:pt idx="171">
                  <c:v>-22.40000152587891</c:v>
                </c:pt>
                <c:pt idx="172">
                  <c:v>-22.30000114440918</c:v>
                </c:pt>
                <c:pt idx="173">
                  <c:v>-22.20000076293945</c:v>
                </c:pt>
                <c:pt idx="174">
                  <c:v>-22.10000038146973</c:v>
                </c:pt>
                <c:pt idx="175">
                  <c:v>-22.0</c:v>
                </c:pt>
                <c:pt idx="176">
                  <c:v>-21.90000152587891</c:v>
                </c:pt>
                <c:pt idx="177">
                  <c:v>-21.80000114440918</c:v>
                </c:pt>
                <c:pt idx="178">
                  <c:v>-21.70000076293945</c:v>
                </c:pt>
                <c:pt idx="179">
                  <c:v>-21.60000038146973</c:v>
                </c:pt>
                <c:pt idx="180">
                  <c:v>-21.5</c:v>
                </c:pt>
                <c:pt idx="181">
                  <c:v>-21.40000152587891</c:v>
                </c:pt>
                <c:pt idx="182">
                  <c:v>-21.30000114440918</c:v>
                </c:pt>
                <c:pt idx="183">
                  <c:v>-21.20000076293945</c:v>
                </c:pt>
                <c:pt idx="184">
                  <c:v>-21.10000038146973</c:v>
                </c:pt>
                <c:pt idx="185">
                  <c:v>-21.0</c:v>
                </c:pt>
                <c:pt idx="186">
                  <c:v>-20.90000152587891</c:v>
                </c:pt>
                <c:pt idx="187">
                  <c:v>-20.80000114440918</c:v>
                </c:pt>
                <c:pt idx="188">
                  <c:v>-20.70000076293945</c:v>
                </c:pt>
                <c:pt idx="189">
                  <c:v>-20.60000038146973</c:v>
                </c:pt>
                <c:pt idx="190">
                  <c:v>-20.5</c:v>
                </c:pt>
                <c:pt idx="191">
                  <c:v>-20.40000152587891</c:v>
                </c:pt>
                <c:pt idx="192">
                  <c:v>-20.30000114440918</c:v>
                </c:pt>
                <c:pt idx="193">
                  <c:v>-20.20000076293945</c:v>
                </c:pt>
                <c:pt idx="194">
                  <c:v>-20.10000038146973</c:v>
                </c:pt>
                <c:pt idx="195">
                  <c:v>-20.0</c:v>
                </c:pt>
                <c:pt idx="196">
                  <c:v>-19.90000152587891</c:v>
                </c:pt>
                <c:pt idx="197">
                  <c:v>-19.80000114440918</c:v>
                </c:pt>
                <c:pt idx="198">
                  <c:v>-19.70000076293945</c:v>
                </c:pt>
                <c:pt idx="199">
                  <c:v>-19.60000038146973</c:v>
                </c:pt>
                <c:pt idx="200">
                  <c:v>-19.5</c:v>
                </c:pt>
                <c:pt idx="201">
                  <c:v>-19.40000152587891</c:v>
                </c:pt>
                <c:pt idx="202">
                  <c:v>-19.30000114440918</c:v>
                </c:pt>
                <c:pt idx="203">
                  <c:v>-19.20000076293945</c:v>
                </c:pt>
                <c:pt idx="204">
                  <c:v>-19.10000038146973</c:v>
                </c:pt>
                <c:pt idx="205">
                  <c:v>-19.0</c:v>
                </c:pt>
                <c:pt idx="206">
                  <c:v>-18.90000152587891</c:v>
                </c:pt>
                <c:pt idx="207">
                  <c:v>-18.80000114440918</c:v>
                </c:pt>
                <c:pt idx="208">
                  <c:v>-18.70000076293945</c:v>
                </c:pt>
                <c:pt idx="209">
                  <c:v>-18.60000038146973</c:v>
                </c:pt>
                <c:pt idx="210">
                  <c:v>-18.5</c:v>
                </c:pt>
                <c:pt idx="211">
                  <c:v>-18.40000152587891</c:v>
                </c:pt>
                <c:pt idx="212">
                  <c:v>-18.30000114440918</c:v>
                </c:pt>
                <c:pt idx="213">
                  <c:v>-18.20000076293945</c:v>
                </c:pt>
                <c:pt idx="214">
                  <c:v>-18.10000038146973</c:v>
                </c:pt>
                <c:pt idx="215">
                  <c:v>-18.0</c:v>
                </c:pt>
                <c:pt idx="216">
                  <c:v>-17.90000152587891</c:v>
                </c:pt>
                <c:pt idx="217">
                  <c:v>-17.80000114440918</c:v>
                </c:pt>
                <c:pt idx="218">
                  <c:v>-17.70000076293945</c:v>
                </c:pt>
                <c:pt idx="219">
                  <c:v>-17.60000038146973</c:v>
                </c:pt>
                <c:pt idx="220">
                  <c:v>-17.5</c:v>
                </c:pt>
                <c:pt idx="221">
                  <c:v>-17.40000152587891</c:v>
                </c:pt>
                <c:pt idx="222">
                  <c:v>-17.30000114440918</c:v>
                </c:pt>
                <c:pt idx="223">
                  <c:v>-17.20000076293945</c:v>
                </c:pt>
                <c:pt idx="224">
                  <c:v>-17.10000038146973</c:v>
                </c:pt>
                <c:pt idx="225">
                  <c:v>-17.0</c:v>
                </c:pt>
                <c:pt idx="226">
                  <c:v>-16.90000152587891</c:v>
                </c:pt>
                <c:pt idx="227">
                  <c:v>-16.80000114440918</c:v>
                </c:pt>
                <c:pt idx="228">
                  <c:v>-16.70000076293945</c:v>
                </c:pt>
                <c:pt idx="229">
                  <c:v>-16.60000038146973</c:v>
                </c:pt>
                <c:pt idx="230">
                  <c:v>-16.5</c:v>
                </c:pt>
                <c:pt idx="231">
                  <c:v>-16.40000152587891</c:v>
                </c:pt>
                <c:pt idx="232">
                  <c:v>-16.30000114440918</c:v>
                </c:pt>
                <c:pt idx="233">
                  <c:v>-16.20000076293945</c:v>
                </c:pt>
                <c:pt idx="234">
                  <c:v>-16.10000038146973</c:v>
                </c:pt>
                <c:pt idx="235">
                  <c:v>-16.0</c:v>
                </c:pt>
                <c:pt idx="236">
                  <c:v>-15.90000152587891</c:v>
                </c:pt>
                <c:pt idx="237">
                  <c:v>-15.80000114440918</c:v>
                </c:pt>
                <c:pt idx="238">
                  <c:v>-15.70000076293945</c:v>
                </c:pt>
                <c:pt idx="239">
                  <c:v>-15.60000038146973</c:v>
                </c:pt>
                <c:pt idx="240">
                  <c:v>-15.5</c:v>
                </c:pt>
                <c:pt idx="241">
                  <c:v>-15.40000152587891</c:v>
                </c:pt>
                <c:pt idx="242">
                  <c:v>-15.30000114440918</c:v>
                </c:pt>
                <c:pt idx="243">
                  <c:v>-15.20000076293945</c:v>
                </c:pt>
                <c:pt idx="244">
                  <c:v>-15.10000038146973</c:v>
                </c:pt>
                <c:pt idx="245">
                  <c:v>-15.0</c:v>
                </c:pt>
                <c:pt idx="246">
                  <c:v>-14.90000152587891</c:v>
                </c:pt>
                <c:pt idx="247">
                  <c:v>-14.80000114440918</c:v>
                </c:pt>
                <c:pt idx="248">
                  <c:v>-14.70000076293945</c:v>
                </c:pt>
                <c:pt idx="249">
                  <c:v>-14.60000038146973</c:v>
                </c:pt>
                <c:pt idx="250">
                  <c:v>-14.5</c:v>
                </c:pt>
                <c:pt idx="251">
                  <c:v>-14.40000152587891</c:v>
                </c:pt>
                <c:pt idx="252">
                  <c:v>-14.30000114440918</c:v>
                </c:pt>
                <c:pt idx="253">
                  <c:v>-14.20000076293945</c:v>
                </c:pt>
                <c:pt idx="254">
                  <c:v>-14.10000038146973</c:v>
                </c:pt>
                <c:pt idx="255">
                  <c:v>-14.0</c:v>
                </c:pt>
                <c:pt idx="256">
                  <c:v>-13.90000152587891</c:v>
                </c:pt>
                <c:pt idx="257">
                  <c:v>-13.80000114440918</c:v>
                </c:pt>
                <c:pt idx="258">
                  <c:v>-13.70000076293945</c:v>
                </c:pt>
                <c:pt idx="259">
                  <c:v>-13.60000038146973</c:v>
                </c:pt>
                <c:pt idx="260">
                  <c:v>-13.5</c:v>
                </c:pt>
                <c:pt idx="261">
                  <c:v>-13.40000152587891</c:v>
                </c:pt>
                <c:pt idx="262">
                  <c:v>-13.30000114440918</c:v>
                </c:pt>
                <c:pt idx="263">
                  <c:v>-13.20000076293945</c:v>
                </c:pt>
                <c:pt idx="264">
                  <c:v>-13.10000038146973</c:v>
                </c:pt>
                <c:pt idx="265">
                  <c:v>-13.0</c:v>
                </c:pt>
                <c:pt idx="266">
                  <c:v>-12.90000152587891</c:v>
                </c:pt>
                <c:pt idx="267">
                  <c:v>-12.80000114440918</c:v>
                </c:pt>
                <c:pt idx="268">
                  <c:v>-12.70000076293945</c:v>
                </c:pt>
                <c:pt idx="269">
                  <c:v>-12.60000038146973</c:v>
                </c:pt>
                <c:pt idx="270">
                  <c:v>-12.5</c:v>
                </c:pt>
                <c:pt idx="271">
                  <c:v>-12.40000152587891</c:v>
                </c:pt>
                <c:pt idx="272">
                  <c:v>-12.30000114440918</c:v>
                </c:pt>
                <c:pt idx="273">
                  <c:v>-12.20000076293945</c:v>
                </c:pt>
                <c:pt idx="274">
                  <c:v>-12.10000038146973</c:v>
                </c:pt>
                <c:pt idx="275">
                  <c:v>-12.0</c:v>
                </c:pt>
                <c:pt idx="276">
                  <c:v>-11.90000152587891</c:v>
                </c:pt>
                <c:pt idx="277">
                  <c:v>-11.80000114440918</c:v>
                </c:pt>
                <c:pt idx="278">
                  <c:v>-11.70000076293945</c:v>
                </c:pt>
                <c:pt idx="279">
                  <c:v>-11.60000038146973</c:v>
                </c:pt>
                <c:pt idx="280">
                  <c:v>-11.5</c:v>
                </c:pt>
                <c:pt idx="281">
                  <c:v>-11.40000152587891</c:v>
                </c:pt>
                <c:pt idx="282">
                  <c:v>-11.30000114440918</c:v>
                </c:pt>
                <c:pt idx="283">
                  <c:v>-11.20000076293945</c:v>
                </c:pt>
                <c:pt idx="284">
                  <c:v>-11.10000038146973</c:v>
                </c:pt>
                <c:pt idx="285">
                  <c:v>-11.0</c:v>
                </c:pt>
                <c:pt idx="286">
                  <c:v>-10.90000152587891</c:v>
                </c:pt>
                <c:pt idx="287">
                  <c:v>-10.80000114440918</c:v>
                </c:pt>
                <c:pt idx="288">
                  <c:v>-10.70000076293945</c:v>
                </c:pt>
                <c:pt idx="289">
                  <c:v>-10.60000038146973</c:v>
                </c:pt>
                <c:pt idx="290">
                  <c:v>-10.5</c:v>
                </c:pt>
                <c:pt idx="291">
                  <c:v>-10.40000152587891</c:v>
                </c:pt>
                <c:pt idx="292">
                  <c:v>-10.30000114440918</c:v>
                </c:pt>
                <c:pt idx="293">
                  <c:v>-10.20000076293945</c:v>
                </c:pt>
                <c:pt idx="294">
                  <c:v>-10.10000038146973</c:v>
                </c:pt>
                <c:pt idx="295">
                  <c:v>-10.0</c:v>
                </c:pt>
                <c:pt idx="296">
                  <c:v>-9.900001525878906</c:v>
                </c:pt>
                <c:pt idx="297">
                  <c:v>-9.800001144409178</c:v>
                </c:pt>
                <c:pt idx="298">
                  <c:v>-9.700000762939448</c:v>
                </c:pt>
                <c:pt idx="299">
                  <c:v>-9.600000381469725</c:v>
                </c:pt>
                <c:pt idx="300">
                  <c:v>-9.5</c:v>
                </c:pt>
                <c:pt idx="301">
                  <c:v>-9.400001525878906</c:v>
                </c:pt>
                <c:pt idx="302">
                  <c:v>-9.300001144409178</c:v>
                </c:pt>
                <c:pt idx="303">
                  <c:v>-9.200000762939448</c:v>
                </c:pt>
                <c:pt idx="304">
                  <c:v>-9.100000381469725</c:v>
                </c:pt>
                <c:pt idx="305">
                  <c:v>-9.0</c:v>
                </c:pt>
                <c:pt idx="306">
                  <c:v>-8.900001525878906</c:v>
                </c:pt>
                <c:pt idx="307">
                  <c:v>-8.800001144409178</c:v>
                </c:pt>
                <c:pt idx="308">
                  <c:v>-8.700000762939448</c:v>
                </c:pt>
                <c:pt idx="309">
                  <c:v>-8.600000381469725</c:v>
                </c:pt>
                <c:pt idx="310">
                  <c:v>-8.5</c:v>
                </c:pt>
                <c:pt idx="311">
                  <c:v>-8.400001525878906</c:v>
                </c:pt>
                <c:pt idx="312">
                  <c:v>-8.300001144409178</c:v>
                </c:pt>
                <c:pt idx="313">
                  <c:v>-8.200000762939448</c:v>
                </c:pt>
                <c:pt idx="314">
                  <c:v>-8.100000381469725</c:v>
                </c:pt>
                <c:pt idx="315">
                  <c:v>-8.0</c:v>
                </c:pt>
                <c:pt idx="316">
                  <c:v>-7.900001525878906</c:v>
                </c:pt>
                <c:pt idx="317">
                  <c:v>-7.80000114440918</c:v>
                </c:pt>
                <c:pt idx="318">
                  <c:v>-7.70000076293945</c:v>
                </c:pt>
                <c:pt idx="319">
                  <c:v>-7.600002288818358</c:v>
                </c:pt>
                <c:pt idx="320">
                  <c:v>-7.5</c:v>
                </c:pt>
                <c:pt idx="321">
                  <c:v>-7.400001525878906</c:v>
                </c:pt>
                <c:pt idx="322">
                  <c:v>-7.299999237060547</c:v>
                </c:pt>
                <c:pt idx="323">
                  <c:v>-7.20000076293945</c:v>
                </c:pt>
                <c:pt idx="324">
                  <c:v>-7.100002288818358</c:v>
                </c:pt>
                <c:pt idx="325">
                  <c:v>-7.0</c:v>
                </c:pt>
                <c:pt idx="326">
                  <c:v>-6.900001525878906</c:v>
                </c:pt>
                <c:pt idx="327">
                  <c:v>-6.799999237060547</c:v>
                </c:pt>
                <c:pt idx="328">
                  <c:v>-6.70000076293945</c:v>
                </c:pt>
                <c:pt idx="329">
                  <c:v>-6.600002288818358</c:v>
                </c:pt>
                <c:pt idx="330">
                  <c:v>-6.5</c:v>
                </c:pt>
                <c:pt idx="331">
                  <c:v>-6.400001525878906</c:v>
                </c:pt>
                <c:pt idx="332">
                  <c:v>-6.299999237060547</c:v>
                </c:pt>
                <c:pt idx="333">
                  <c:v>-6.20000076293945</c:v>
                </c:pt>
                <c:pt idx="334">
                  <c:v>-6.100002288818358</c:v>
                </c:pt>
                <c:pt idx="335">
                  <c:v>-6.0</c:v>
                </c:pt>
                <c:pt idx="336">
                  <c:v>-5.900001525878906</c:v>
                </c:pt>
                <c:pt idx="337">
                  <c:v>-5.799999237060547</c:v>
                </c:pt>
                <c:pt idx="338">
                  <c:v>-5.70000076293945</c:v>
                </c:pt>
                <c:pt idx="339">
                  <c:v>-5.600002288818358</c:v>
                </c:pt>
                <c:pt idx="340">
                  <c:v>-5.5</c:v>
                </c:pt>
                <c:pt idx="341">
                  <c:v>-5.400001525878906</c:v>
                </c:pt>
                <c:pt idx="342">
                  <c:v>-5.299999237060547</c:v>
                </c:pt>
                <c:pt idx="343">
                  <c:v>-5.20000076293945</c:v>
                </c:pt>
                <c:pt idx="344">
                  <c:v>-5.100002288818358</c:v>
                </c:pt>
                <c:pt idx="345">
                  <c:v>-5.0</c:v>
                </c:pt>
                <c:pt idx="346">
                  <c:v>-4.900001525878906</c:v>
                </c:pt>
                <c:pt idx="347">
                  <c:v>-4.799999237060547</c:v>
                </c:pt>
                <c:pt idx="348">
                  <c:v>-4.70000076293945</c:v>
                </c:pt>
                <c:pt idx="349">
                  <c:v>-4.600002288818358</c:v>
                </c:pt>
                <c:pt idx="350">
                  <c:v>-4.5</c:v>
                </c:pt>
                <c:pt idx="351">
                  <c:v>-4.400001525878906</c:v>
                </c:pt>
                <c:pt idx="352">
                  <c:v>-4.299999237060547</c:v>
                </c:pt>
                <c:pt idx="353">
                  <c:v>-4.20000076293945</c:v>
                </c:pt>
                <c:pt idx="354">
                  <c:v>-4.100002288818358</c:v>
                </c:pt>
                <c:pt idx="355">
                  <c:v>-4.0</c:v>
                </c:pt>
                <c:pt idx="356">
                  <c:v>-3.900001525878907</c:v>
                </c:pt>
                <c:pt idx="357">
                  <c:v>-3.799999237060547</c:v>
                </c:pt>
                <c:pt idx="358">
                  <c:v>-3.700000762939453</c:v>
                </c:pt>
                <c:pt idx="359">
                  <c:v>-3.60000228881836</c:v>
                </c:pt>
                <c:pt idx="360">
                  <c:v>-3.5</c:v>
                </c:pt>
                <c:pt idx="361">
                  <c:v>-3.400001525878907</c:v>
                </c:pt>
                <c:pt idx="362">
                  <c:v>-3.299999237060547</c:v>
                </c:pt>
                <c:pt idx="363">
                  <c:v>-3.200000762939454</c:v>
                </c:pt>
                <c:pt idx="364">
                  <c:v>-3.10000228881836</c:v>
                </c:pt>
                <c:pt idx="365">
                  <c:v>-3.0</c:v>
                </c:pt>
                <c:pt idx="366">
                  <c:v>-2.900001525878907</c:v>
                </c:pt>
                <c:pt idx="367">
                  <c:v>-2.799999237060547</c:v>
                </c:pt>
                <c:pt idx="368">
                  <c:v>-2.700000762939453</c:v>
                </c:pt>
                <c:pt idx="369">
                  <c:v>-2.60000228881836</c:v>
                </c:pt>
                <c:pt idx="370">
                  <c:v>-2.5</c:v>
                </c:pt>
                <c:pt idx="371">
                  <c:v>-2.400001525878907</c:v>
                </c:pt>
                <c:pt idx="372">
                  <c:v>-2.299999237060547</c:v>
                </c:pt>
                <c:pt idx="373">
                  <c:v>-2.200000762939454</c:v>
                </c:pt>
                <c:pt idx="374">
                  <c:v>-2.10000228881836</c:v>
                </c:pt>
                <c:pt idx="375">
                  <c:v>-2.0</c:v>
                </c:pt>
                <c:pt idx="376">
                  <c:v>-1.900001525878906</c:v>
                </c:pt>
                <c:pt idx="377">
                  <c:v>-1.799999237060547</c:v>
                </c:pt>
                <c:pt idx="378">
                  <c:v>-1.700000762939453</c:v>
                </c:pt>
                <c:pt idx="379">
                  <c:v>-1.60000228881836</c:v>
                </c:pt>
                <c:pt idx="380">
                  <c:v>-1.5</c:v>
                </c:pt>
                <c:pt idx="381">
                  <c:v>-1.400001525878906</c:v>
                </c:pt>
                <c:pt idx="382">
                  <c:v>-1.299999237060546</c:v>
                </c:pt>
                <c:pt idx="383">
                  <c:v>-1.200000762939453</c:v>
                </c:pt>
                <c:pt idx="384">
                  <c:v>-1.10000228881836</c:v>
                </c:pt>
                <c:pt idx="385">
                  <c:v>-1.0</c:v>
                </c:pt>
                <c:pt idx="386">
                  <c:v>-0.900001525878906</c:v>
                </c:pt>
                <c:pt idx="387">
                  <c:v>-0.799999237060547</c:v>
                </c:pt>
                <c:pt idx="388">
                  <c:v>-0.700000762939453</c:v>
                </c:pt>
                <c:pt idx="389">
                  <c:v>-0.600002288818359</c:v>
                </c:pt>
                <c:pt idx="390">
                  <c:v>-0.5</c:v>
                </c:pt>
                <c:pt idx="391">
                  <c:v>-0.400001525878906</c:v>
                </c:pt>
                <c:pt idx="392">
                  <c:v>-0.299999237060547</c:v>
                </c:pt>
                <c:pt idx="393">
                  <c:v>-0.200000762939453</c:v>
                </c:pt>
                <c:pt idx="394">
                  <c:v>-0.100002288818359</c:v>
                </c:pt>
                <c:pt idx="395">
                  <c:v>0.0</c:v>
                </c:pt>
                <c:pt idx="396">
                  <c:v>0.0999984741210938</c:v>
                </c:pt>
                <c:pt idx="397">
                  <c:v>0.200000762939453</c:v>
                </c:pt>
                <c:pt idx="398">
                  <c:v>0.299999237060547</c:v>
                </c:pt>
                <c:pt idx="399">
                  <c:v>0.399997711181641</c:v>
                </c:pt>
                <c:pt idx="400">
                  <c:v>0.5</c:v>
                </c:pt>
                <c:pt idx="401">
                  <c:v>0.599998474121094</c:v>
                </c:pt>
                <c:pt idx="402">
                  <c:v>0.700000762939453</c:v>
                </c:pt>
                <c:pt idx="403">
                  <c:v>0.799999237060547</c:v>
                </c:pt>
                <c:pt idx="404">
                  <c:v>0.899997711181641</c:v>
                </c:pt>
                <c:pt idx="405">
                  <c:v>1.0</c:v>
                </c:pt>
                <c:pt idx="406">
                  <c:v>1.099998474121094</c:v>
                </c:pt>
                <c:pt idx="407">
                  <c:v>1.200000762939453</c:v>
                </c:pt>
                <c:pt idx="408">
                  <c:v>1.299999237060546</c:v>
                </c:pt>
                <c:pt idx="409">
                  <c:v>1.399997711181641</c:v>
                </c:pt>
                <c:pt idx="410">
                  <c:v>1.5</c:v>
                </c:pt>
                <c:pt idx="411">
                  <c:v>1.599998474121094</c:v>
                </c:pt>
                <c:pt idx="412">
                  <c:v>1.700000762939453</c:v>
                </c:pt>
                <c:pt idx="413">
                  <c:v>1.799999237060547</c:v>
                </c:pt>
                <c:pt idx="414">
                  <c:v>1.899997711181641</c:v>
                </c:pt>
                <c:pt idx="415">
                  <c:v>2.0</c:v>
                </c:pt>
                <c:pt idx="416">
                  <c:v>2.099998474121094</c:v>
                </c:pt>
                <c:pt idx="417">
                  <c:v>2.200000762939454</c:v>
                </c:pt>
                <c:pt idx="418">
                  <c:v>2.299999237060547</c:v>
                </c:pt>
                <c:pt idx="419">
                  <c:v>2.399997711181641</c:v>
                </c:pt>
                <c:pt idx="420">
                  <c:v>2.5</c:v>
                </c:pt>
                <c:pt idx="421">
                  <c:v>2.599998474121094</c:v>
                </c:pt>
                <c:pt idx="422">
                  <c:v>2.700000762939453</c:v>
                </c:pt>
                <c:pt idx="423">
                  <c:v>2.799999237060547</c:v>
                </c:pt>
                <c:pt idx="424">
                  <c:v>2.899997711181641</c:v>
                </c:pt>
                <c:pt idx="425">
                  <c:v>3.0</c:v>
                </c:pt>
                <c:pt idx="426">
                  <c:v>3.099998474121094</c:v>
                </c:pt>
                <c:pt idx="427">
                  <c:v>3.200000762939454</c:v>
                </c:pt>
                <c:pt idx="428">
                  <c:v>3.299999237060547</c:v>
                </c:pt>
                <c:pt idx="429">
                  <c:v>3.399997711181641</c:v>
                </c:pt>
                <c:pt idx="430">
                  <c:v>3.5</c:v>
                </c:pt>
                <c:pt idx="431">
                  <c:v>3.599998474121094</c:v>
                </c:pt>
                <c:pt idx="432">
                  <c:v>3.700000762939453</c:v>
                </c:pt>
                <c:pt idx="433">
                  <c:v>3.799999237060547</c:v>
                </c:pt>
                <c:pt idx="434">
                  <c:v>3.899997711181641</c:v>
                </c:pt>
                <c:pt idx="435">
                  <c:v>4.0</c:v>
                </c:pt>
                <c:pt idx="436">
                  <c:v>4.099998474121094</c:v>
                </c:pt>
                <c:pt idx="437">
                  <c:v>4.20000076293945</c:v>
                </c:pt>
                <c:pt idx="438">
                  <c:v>4.299999237060547</c:v>
                </c:pt>
                <c:pt idx="439">
                  <c:v>4.399997711181641</c:v>
                </c:pt>
                <c:pt idx="440">
                  <c:v>4.5</c:v>
                </c:pt>
                <c:pt idx="441">
                  <c:v>4.599998474121094</c:v>
                </c:pt>
                <c:pt idx="442">
                  <c:v>4.70000076293945</c:v>
                </c:pt>
                <c:pt idx="443">
                  <c:v>4.799999237060547</c:v>
                </c:pt>
                <c:pt idx="444">
                  <c:v>4.899997711181641</c:v>
                </c:pt>
                <c:pt idx="445">
                  <c:v>5.0</c:v>
                </c:pt>
                <c:pt idx="446">
                  <c:v>5.099998474121094</c:v>
                </c:pt>
                <c:pt idx="447">
                  <c:v>5.20000076293945</c:v>
                </c:pt>
                <c:pt idx="448">
                  <c:v>5.299999237060547</c:v>
                </c:pt>
                <c:pt idx="449">
                  <c:v>5.399997711181641</c:v>
                </c:pt>
                <c:pt idx="450">
                  <c:v>5.5</c:v>
                </c:pt>
                <c:pt idx="451">
                  <c:v>5.599998474121094</c:v>
                </c:pt>
                <c:pt idx="452">
                  <c:v>5.70000076293945</c:v>
                </c:pt>
                <c:pt idx="453">
                  <c:v>5.799999237060547</c:v>
                </c:pt>
                <c:pt idx="454">
                  <c:v>5.899997711181641</c:v>
                </c:pt>
                <c:pt idx="455">
                  <c:v>6.0</c:v>
                </c:pt>
                <c:pt idx="456">
                  <c:v>6.099998474121094</c:v>
                </c:pt>
                <c:pt idx="457">
                  <c:v>6.20000076293945</c:v>
                </c:pt>
                <c:pt idx="458">
                  <c:v>6.299999237060547</c:v>
                </c:pt>
                <c:pt idx="459">
                  <c:v>6.399997711181641</c:v>
                </c:pt>
                <c:pt idx="460">
                  <c:v>6.5</c:v>
                </c:pt>
                <c:pt idx="461">
                  <c:v>6.599998474121094</c:v>
                </c:pt>
                <c:pt idx="462">
                  <c:v>6.70000076293945</c:v>
                </c:pt>
                <c:pt idx="463">
                  <c:v>6.799999237060547</c:v>
                </c:pt>
                <c:pt idx="464">
                  <c:v>6.899997711181641</c:v>
                </c:pt>
                <c:pt idx="465">
                  <c:v>7.0</c:v>
                </c:pt>
                <c:pt idx="466">
                  <c:v>7.099998474121094</c:v>
                </c:pt>
                <c:pt idx="467">
                  <c:v>7.20000076293945</c:v>
                </c:pt>
                <c:pt idx="468">
                  <c:v>7.299999237060547</c:v>
                </c:pt>
                <c:pt idx="469">
                  <c:v>7.399997711181641</c:v>
                </c:pt>
                <c:pt idx="470">
                  <c:v>7.5</c:v>
                </c:pt>
                <c:pt idx="471">
                  <c:v>7.599998474121094</c:v>
                </c:pt>
                <c:pt idx="472">
                  <c:v>7.70000076293945</c:v>
                </c:pt>
                <c:pt idx="473">
                  <c:v>7.799999237060547</c:v>
                </c:pt>
                <c:pt idx="474">
                  <c:v>7.899997711181641</c:v>
                </c:pt>
                <c:pt idx="475">
                  <c:v>8.0</c:v>
                </c:pt>
                <c:pt idx="476">
                  <c:v>8.099998474121093</c:v>
                </c:pt>
                <c:pt idx="477">
                  <c:v>8.200000762939448</c:v>
                </c:pt>
                <c:pt idx="478">
                  <c:v>8.29999923706055</c:v>
                </c:pt>
                <c:pt idx="479">
                  <c:v>8.39999771118164</c:v>
                </c:pt>
                <c:pt idx="480">
                  <c:v>8.5</c:v>
                </c:pt>
                <c:pt idx="481">
                  <c:v>8.599998474121093</c:v>
                </c:pt>
                <c:pt idx="482">
                  <c:v>8.700000762939448</c:v>
                </c:pt>
                <c:pt idx="483">
                  <c:v>8.79999923706055</c:v>
                </c:pt>
                <c:pt idx="484">
                  <c:v>8.89999771118164</c:v>
                </c:pt>
                <c:pt idx="485">
                  <c:v>9.0</c:v>
                </c:pt>
                <c:pt idx="486">
                  <c:v>9.099998474121093</c:v>
                </c:pt>
                <c:pt idx="487">
                  <c:v>9.200000762939448</c:v>
                </c:pt>
                <c:pt idx="488">
                  <c:v>9.29999923706055</c:v>
                </c:pt>
                <c:pt idx="489">
                  <c:v>9.39999771118164</c:v>
                </c:pt>
                <c:pt idx="490">
                  <c:v>9.5</c:v>
                </c:pt>
                <c:pt idx="491">
                  <c:v>9.599998474121093</c:v>
                </c:pt>
                <c:pt idx="492">
                  <c:v>9.700000762939448</c:v>
                </c:pt>
                <c:pt idx="493">
                  <c:v>9.79999923706055</c:v>
                </c:pt>
                <c:pt idx="494">
                  <c:v>9.89999771118164</c:v>
                </c:pt>
                <c:pt idx="495">
                  <c:v>10.0</c:v>
                </c:pt>
                <c:pt idx="496">
                  <c:v>10.0999984741211</c:v>
                </c:pt>
                <c:pt idx="497">
                  <c:v>10.20000076293945</c:v>
                </c:pt>
                <c:pt idx="498">
                  <c:v>10.29999923706055</c:v>
                </c:pt>
                <c:pt idx="499">
                  <c:v>10.39999771118164</c:v>
                </c:pt>
                <c:pt idx="500">
                  <c:v>10.5</c:v>
                </c:pt>
                <c:pt idx="501">
                  <c:v>10.5999984741211</c:v>
                </c:pt>
                <c:pt idx="502">
                  <c:v>10.70000076293945</c:v>
                </c:pt>
                <c:pt idx="503">
                  <c:v>10.79999923706055</c:v>
                </c:pt>
                <c:pt idx="504">
                  <c:v>10.89999771118164</c:v>
                </c:pt>
                <c:pt idx="505">
                  <c:v>11.0</c:v>
                </c:pt>
                <c:pt idx="506">
                  <c:v>11.0999984741211</c:v>
                </c:pt>
                <c:pt idx="507">
                  <c:v>11.20000076293945</c:v>
                </c:pt>
                <c:pt idx="508">
                  <c:v>11.29999923706055</c:v>
                </c:pt>
                <c:pt idx="509">
                  <c:v>11.39999771118164</c:v>
                </c:pt>
                <c:pt idx="510">
                  <c:v>11.5</c:v>
                </c:pt>
                <c:pt idx="511">
                  <c:v>11.5999984741211</c:v>
                </c:pt>
                <c:pt idx="512">
                  <c:v>11.70000076293945</c:v>
                </c:pt>
                <c:pt idx="513">
                  <c:v>11.79999923706055</c:v>
                </c:pt>
                <c:pt idx="514">
                  <c:v>11.89999771118164</c:v>
                </c:pt>
                <c:pt idx="515">
                  <c:v>12.0</c:v>
                </c:pt>
                <c:pt idx="516">
                  <c:v>12.0999984741211</c:v>
                </c:pt>
                <c:pt idx="517">
                  <c:v>12.20000076293945</c:v>
                </c:pt>
                <c:pt idx="518">
                  <c:v>12.29999923706055</c:v>
                </c:pt>
                <c:pt idx="519">
                  <c:v>12.39999771118164</c:v>
                </c:pt>
                <c:pt idx="520">
                  <c:v>12.5</c:v>
                </c:pt>
                <c:pt idx="521">
                  <c:v>12.5999984741211</c:v>
                </c:pt>
                <c:pt idx="522">
                  <c:v>12.70000076293945</c:v>
                </c:pt>
                <c:pt idx="523">
                  <c:v>12.79999923706055</c:v>
                </c:pt>
                <c:pt idx="524">
                  <c:v>12.89999771118164</c:v>
                </c:pt>
                <c:pt idx="525">
                  <c:v>13.0</c:v>
                </c:pt>
                <c:pt idx="526">
                  <c:v>13.0999984741211</c:v>
                </c:pt>
                <c:pt idx="527">
                  <c:v>13.20000076293945</c:v>
                </c:pt>
                <c:pt idx="528">
                  <c:v>13.29999923706055</c:v>
                </c:pt>
                <c:pt idx="529">
                  <c:v>13.39999771118164</c:v>
                </c:pt>
                <c:pt idx="530">
                  <c:v>13.5</c:v>
                </c:pt>
                <c:pt idx="531">
                  <c:v>13.5999984741211</c:v>
                </c:pt>
                <c:pt idx="532">
                  <c:v>13.70000076293945</c:v>
                </c:pt>
                <c:pt idx="533">
                  <c:v>13.79999923706055</c:v>
                </c:pt>
                <c:pt idx="534">
                  <c:v>13.89999771118164</c:v>
                </c:pt>
                <c:pt idx="535">
                  <c:v>14.0</c:v>
                </c:pt>
                <c:pt idx="536">
                  <c:v>14.0999984741211</c:v>
                </c:pt>
                <c:pt idx="537">
                  <c:v>14.20000076293945</c:v>
                </c:pt>
                <c:pt idx="538">
                  <c:v>14.29999923706055</c:v>
                </c:pt>
                <c:pt idx="539">
                  <c:v>14.39999771118164</c:v>
                </c:pt>
                <c:pt idx="540">
                  <c:v>14.5</c:v>
                </c:pt>
                <c:pt idx="541">
                  <c:v>14.5999984741211</c:v>
                </c:pt>
                <c:pt idx="542">
                  <c:v>14.70000076293945</c:v>
                </c:pt>
                <c:pt idx="543">
                  <c:v>14.79999923706055</c:v>
                </c:pt>
                <c:pt idx="544">
                  <c:v>14.89999771118164</c:v>
                </c:pt>
                <c:pt idx="545">
                  <c:v>15.0</c:v>
                </c:pt>
                <c:pt idx="546">
                  <c:v>15.0999984741211</c:v>
                </c:pt>
                <c:pt idx="547">
                  <c:v>15.20000076293945</c:v>
                </c:pt>
                <c:pt idx="548">
                  <c:v>15.29999923706055</c:v>
                </c:pt>
                <c:pt idx="549">
                  <c:v>15.39999771118164</c:v>
                </c:pt>
                <c:pt idx="550">
                  <c:v>15.5</c:v>
                </c:pt>
                <c:pt idx="551">
                  <c:v>15.5999984741211</c:v>
                </c:pt>
                <c:pt idx="552">
                  <c:v>15.70000076293945</c:v>
                </c:pt>
                <c:pt idx="553">
                  <c:v>15.79999923706055</c:v>
                </c:pt>
                <c:pt idx="554">
                  <c:v>15.89999771118164</c:v>
                </c:pt>
                <c:pt idx="555">
                  <c:v>16.0</c:v>
                </c:pt>
                <c:pt idx="556">
                  <c:v>16.09999847412109</c:v>
                </c:pt>
                <c:pt idx="557">
                  <c:v>16.20000076293945</c:v>
                </c:pt>
                <c:pt idx="558">
                  <c:v>16.29999923706054</c:v>
                </c:pt>
                <c:pt idx="559">
                  <c:v>16.39999771118164</c:v>
                </c:pt>
                <c:pt idx="560">
                  <c:v>16.5</c:v>
                </c:pt>
                <c:pt idx="561">
                  <c:v>16.59999847412109</c:v>
                </c:pt>
                <c:pt idx="562">
                  <c:v>16.70000076293945</c:v>
                </c:pt>
                <c:pt idx="563">
                  <c:v>16.79999923706054</c:v>
                </c:pt>
                <c:pt idx="564">
                  <c:v>16.89999771118164</c:v>
                </c:pt>
                <c:pt idx="565">
                  <c:v>17.0</c:v>
                </c:pt>
                <c:pt idx="566">
                  <c:v>17.09999847412109</c:v>
                </c:pt>
                <c:pt idx="567">
                  <c:v>17.20000076293945</c:v>
                </c:pt>
                <c:pt idx="568">
                  <c:v>17.29999923706054</c:v>
                </c:pt>
                <c:pt idx="569">
                  <c:v>17.39999771118164</c:v>
                </c:pt>
                <c:pt idx="570">
                  <c:v>17.5</c:v>
                </c:pt>
                <c:pt idx="571">
                  <c:v>17.59999847412109</c:v>
                </c:pt>
                <c:pt idx="572">
                  <c:v>17.70000076293945</c:v>
                </c:pt>
                <c:pt idx="573">
                  <c:v>17.79999923706054</c:v>
                </c:pt>
                <c:pt idx="574">
                  <c:v>17.89999771118164</c:v>
                </c:pt>
                <c:pt idx="575">
                  <c:v>18.0</c:v>
                </c:pt>
                <c:pt idx="576">
                  <c:v>18.09999847412109</c:v>
                </c:pt>
                <c:pt idx="577">
                  <c:v>18.20000076293945</c:v>
                </c:pt>
                <c:pt idx="578">
                  <c:v>18.29999923706054</c:v>
                </c:pt>
                <c:pt idx="579">
                  <c:v>18.39999771118164</c:v>
                </c:pt>
                <c:pt idx="580">
                  <c:v>18.5</c:v>
                </c:pt>
                <c:pt idx="581">
                  <c:v>18.59999847412109</c:v>
                </c:pt>
                <c:pt idx="582">
                  <c:v>18.70000076293945</c:v>
                </c:pt>
                <c:pt idx="583">
                  <c:v>18.79999923706054</c:v>
                </c:pt>
                <c:pt idx="584">
                  <c:v>18.89999771118164</c:v>
                </c:pt>
                <c:pt idx="585">
                  <c:v>19.0</c:v>
                </c:pt>
                <c:pt idx="586">
                  <c:v>19.09999847412109</c:v>
                </c:pt>
                <c:pt idx="587">
                  <c:v>19.20000076293945</c:v>
                </c:pt>
                <c:pt idx="588">
                  <c:v>19.29999923706054</c:v>
                </c:pt>
                <c:pt idx="589">
                  <c:v>19.39999771118164</c:v>
                </c:pt>
                <c:pt idx="590">
                  <c:v>19.5</c:v>
                </c:pt>
                <c:pt idx="591">
                  <c:v>19.59999847412109</c:v>
                </c:pt>
                <c:pt idx="592">
                  <c:v>19.70000076293945</c:v>
                </c:pt>
                <c:pt idx="593">
                  <c:v>19.79999923706054</c:v>
                </c:pt>
                <c:pt idx="594">
                  <c:v>19.89999771118164</c:v>
                </c:pt>
                <c:pt idx="595">
                  <c:v>20.0</c:v>
                </c:pt>
                <c:pt idx="596">
                  <c:v>20.09999847412109</c:v>
                </c:pt>
                <c:pt idx="597">
                  <c:v>20.20000076293945</c:v>
                </c:pt>
                <c:pt idx="598">
                  <c:v>20.29999923706054</c:v>
                </c:pt>
                <c:pt idx="599">
                  <c:v>20.39999771118164</c:v>
                </c:pt>
                <c:pt idx="600">
                  <c:v>20.5</c:v>
                </c:pt>
                <c:pt idx="601">
                  <c:v>20.59999847412109</c:v>
                </c:pt>
                <c:pt idx="602">
                  <c:v>20.70000076293945</c:v>
                </c:pt>
                <c:pt idx="603">
                  <c:v>20.79999923706054</c:v>
                </c:pt>
                <c:pt idx="604">
                  <c:v>20.89999771118164</c:v>
                </c:pt>
                <c:pt idx="605">
                  <c:v>21.0</c:v>
                </c:pt>
                <c:pt idx="606">
                  <c:v>21.09999847412109</c:v>
                </c:pt>
                <c:pt idx="607">
                  <c:v>21.20000076293945</c:v>
                </c:pt>
                <c:pt idx="608">
                  <c:v>21.29999923706054</c:v>
                </c:pt>
                <c:pt idx="609">
                  <c:v>21.39999771118164</c:v>
                </c:pt>
                <c:pt idx="610">
                  <c:v>21.5</c:v>
                </c:pt>
                <c:pt idx="611">
                  <c:v>21.59999847412109</c:v>
                </c:pt>
                <c:pt idx="612">
                  <c:v>21.70000076293945</c:v>
                </c:pt>
                <c:pt idx="613">
                  <c:v>21.79999923706054</c:v>
                </c:pt>
                <c:pt idx="614">
                  <c:v>21.89999771118164</c:v>
                </c:pt>
                <c:pt idx="615">
                  <c:v>22.0</c:v>
                </c:pt>
                <c:pt idx="616">
                  <c:v>22.09999847412109</c:v>
                </c:pt>
                <c:pt idx="617">
                  <c:v>22.20000076293945</c:v>
                </c:pt>
                <c:pt idx="618">
                  <c:v>22.29999923706054</c:v>
                </c:pt>
                <c:pt idx="619">
                  <c:v>22.39999771118164</c:v>
                </c:pt>
                <c:pt idx="620">
                  <c:v>22.5</c:v>
                </c:pt>
                <c:pt idx="621">
                  <c:v>22.59999847412109</c:v>
                </c:pt>
                <c:pt idx="622">
                  <c:v>22.70000076293945</c:v>
                </c:pt>
                <c:pt idx="623">
                  <c:v>22.79999923706054</c:v>
                </c:pt>
                <c:pt idx="624">
                  <c:v>22.89999771118164</c:v>
                </c:pt>
                <c:pt idx="625">
                  <c:v>23.0</c:v>
                </c:pt>
                <c:pt idx="626">
                  <c:v>23.09999847412109</c:v>
                </c:pt>
                <c:pt idx="627">
                  <c:v>23.20000076293945</c:v>
                </c:pt>
                <c:pt idx="628">
                  <c:v>23.29999923706054</c:v>
                </c:pt>
                <c:pt idx="629">
                  <c:v>23.39999771118164</c:v>
                </c:pt>
                <c:pt idx="630">
                  <c:v>23.5</c:v>
                </c:pt>
                <c:pt idx="631">
                  <c:v>23.59999847412109</c:v>
                </c:pt>
                <c:pt idx="632">
                  <c:v>23.70000076293945</c:v>
                </c:pt>
                <c:pt idx="633">
                  <c:v>23.79999923706054</c:v>
                </c:pt>
                <c:pt idx="634">
                  <c:v>23.89999771118164</c:v>
                </c:pt>
                <c:pt idx="635">
                  <c:v>24.0</c:v>
                </c:pt>
                <c:pt idx="636">
                  <c:v>24.09999847412109</c:v>
                </c:pt>
                <c:pt idx="637">
                  <c:v>24.20000076293945</c:v>
                </c:pt>
                <c:pt idx="638">
                  <c:v>24.29999923706054</c:v>
                </c:pt>
                <c:pt idx="639">
                  <c:v>24.39999771118164</c:v>
                </c:pt>
                <c:pt idx="640">
                  <c:v>24.49999618530273</c:v>
                </c:pt>
                <c:pt idx="641">
                  <c:v>24.60000228881836</c:v>
                </c:pt>
                <c:pt idx="642">
                  <c:v>24.70000076293945</c:v>
                </c:pt>
                <c:pt idx="643">
                  <c:v>24.79999923706054</c:v>
                </c:pt>
                <c:pt idx="644">
                  <c:v>24.89999771118164</c:v>
                </c:pt>
                <c:pt idx="645">
                  <c:v>24.99999618530273</c:v>
                </c:pt>
                <c:pt idx="646">
                  <c:v>25.10000228881836</c:v>
                </c:pt>
                <c:pt idx="647">
                  <c:v>25.20000076293945</c:v>
                </c:pt>
                <c:pt idx="648">
                  <c:v>25.29999923706054</c:v>
                </c:pt>
                <c:pt idx="649">
                  <c:v>25.39999771118164</c:v>
                </c:pt>
                <c:pt idx="650">
                  <c:v>25.49999618530273</c:v>
                </c:pt>
                <c:pt idx="651">
                  <c:v>25.60000228881836</c:v>
                </c:pt>
                <c:pt idx="652">
                  <c:v>25.70000076293945</c:v>
                </c:pt>
                <c:pt idx="653">
                  <c:v>25.79999923706054</c:v>
                </c:pt>
                <c:pt idx="654">
                  <c:v>25.89999771118164</c:v>
                </c:pt>
                <c:pt idx="655">
                  <c:v>25.99999618530273</c:v>
                </c:pt>
                <c:pt idx="656">
                  <c:v>26.10000228881836</c:v>
                </c:pt>
                <c:pt idx="657">
                  <c:v>26.20000076293945</c:v>
                </c:pt>
                <c:pt idx="658">
                  <c:v>26.29999923706054</c:v>
                </c:pt>
                <c:pt idx="659">
                  <c:v>26.39999771118164</c:v>
                </c:pt>
                <c:pt idx="660">
                  <c:v>26.49999618530273</c:v>
                </c:pt>
                <c:pt idx="661">
                  <c:v>26.60000228881836</c:v>
                </c:pt>
                <c:pt idx="662">
                  <c:v>26.70000076293945</c:v>
                </c:pt>
                <c:pt idx="663">
                  <c:v>26.79999923706054</c:v>
                </c:pt>
                <c:pt idx="664">
                  <c:v>26.89999771118164</c:v>
                </c:pt>
                <c:pt idx="665">
                  <c:v>26.99999618530273</c:v>
                </c:pt>
                <c:pt idx="666">
                  <c:v>27.10000228881836</c:v>
                </c:pt>
                <c:pt idx="667">
                  <c:v>27.20000076293945</c:v>
                </c:pt>
                <c:pt idx="668">
                  <c:v>27.29999923706054</c:v>
                </c:pt>
                <c:pt idx="669">
                  <c:v>27.39999771118164</c:v>
                </c:pt>
                <c:pt idx="670">
                  <c:v>27.49999618530273</c:v>
                </c:pt>
                <c:pt idx="671">
                  <c:v>27.60000228881836</c:v>
                </c:pt>
                <c:pt idx="672">
                  <c:v>27.70000076293945</c:v>
                </c:pt>
                <c:pt idx="673">
                  <c:v>27.79999923706054</c:v>
                </c:pt>
                <c:pt idx="674">
                  <c:v>27.89999771118164</c:v>
                </c:pt>
                <c:pt idx="675">
                  <c:v>27.99999618530273</c:v>
                </c:pt>
                <c:pt idx="676">
                  <c:v>28.10000228881836</c:v>
                </c:pt>
                <c:pt idx="677">
                  <c:v>28.20000076293945</c:v>
                </c:pt>
                <c:pt idx="678">
                  <c:v>28.29999923706054</c:v>
                </c:pt>
                <c:pt idx="679">
                  <c:v>28.39999771118164</c:v>
                </c:pt>
                <c:pt idx="680">
                  <c:v>28.49999618530273</c:v>
                </c:pt>
                <c:pt idx="681">
                  <c:v>28.60000228881836</c:v>
                </c:pt>
                <c:pt idx="682">
                  <c:v>28.70000076293945</c:v>
                </c:pt>
                <c:pt idx="683">
                  <c:v>28.79999923706054</c:v>
                </c:pt>
                <c:pt idx="684">
                  <c:v>28.89999771118164</c:v>
                </c:pt>
                <c:pt idx="685">
                  <c:v>28.99999618530273</c:v>
                </c:pt>
                <c:pt idx="686">
                  <c:v>29.10000228881836</c:v>
                </c:pt>
                <c:pt idx="687">
                  <c:v>29.20000076293945</c:v>
                </c:pt>
                <c:pt idx="688">
                  <c:v>29.29999923706054</c:v>
                </c:pt>
                <c:pt idx="689">
                  <c:v>29.39999771118164</c:v>
                </c:pt>
                <c:pt idx="690">
                  <c:v>29.49999618530273</c:v>
                </c:pt>
                <c:pt idx="691">
                  <c:v>29.60000228881836</c:v>
                </c:pt>
                <c:pt idx="692">
                  <c:v>29.70000076293945</c:v>
                </c:pt>
                <c:pt idx="693">
                  <c:v>29.79999923706054</c:v>
                </c:pt>
                <c:pt idx="694">
                  <c:v>29.89999771118164</c:v>
                </c:pt>
                <c:pt idx="695">
                  <c:v>29.99999618530273</c:v>
                </c:pt>
                <c:pt idx="696">
                  <c:v>30.10000228881836</c:v>
                </c:pt>
                <c:pt idx="697">
                  <c:v>30.20000076293945</c:v>
                </c:pt>
                <c:pt idx="698">
                  <c:v>30.29999923706054</c:v>
                </c:pt>
                <c:pt idx="699">
                  <c:v>30.39999771118164</c:v>
                </c:pt>
                <c:pt idx="700">
                  <c:v>30.49999618530273</c:v>
                </c:pt>
                <c:pt idx="701">
                  <c:v>30.60000228881836</c:v>
                </c:pt>
                <c:pt idx="702">
                  <c:v>30.70000076293945</c:v>
                </c:pt>
                <c:pt idx="703">
                  <c:v>30.79999923706054</c:v>
                </c:pt>
                <c:pt idx="704">
                  <c:v>30.89999771118164</c:v>
                </c:pt>
                <c:pt idx="705">
                  <c:v>30.99999618530273</c:v>
                </c:pt>
                <c:pt idx="706">
                  <c:v>31.10000228881836</c:v>
                </c:pt>
                <c:pt idx="707">
                  <c:v>31.20000076293945</c:v>
                </c:pt>
                <c:pt idx="708">
                  <c:v>31.29999923706054</c:v>
                </c:pt>
                <c:pt idx="709">
                  <c:v>31.39999771118164</c:v>
                </c:pt>
                <c:pt idx="710">
                  <c:v>31.49999618530273</c:v>
                </c:pt>
                <c:pt idx="711">
                  <c:v>31.60000228881836</c:v>
                </c:pt>
                <c:pt idx="712">
                  <c:v>31.70000076293945</c:v>
                </c:pt>
                <c:pt idx="713">
                  <c:v>31.79999923706054</c:v>
                </c:pt>
                <c:pt idx="714">
                  <c:v>31.89999771118164</c:v>
                </c:pt>
                <c:pt idx="715">
                  <c:v>31.99999618530273</c:v>
                </c:pt>
                <c:pt idx="716">
                  <c:v>32.10000228881836</c:v>
                </c:pt>
                <c:pt idx="717">
                  <c:v>32.20000076293945</c:v>
                </c:pt>
                <c:pt idx="718">
                  <c:v>32.29999923706055</c:v>
                </c:pt>
                <c:pt idx="719">
                  <c:v>32.39999771118164</c:v>
                </c:pt>
                <c:pt idx="720">
                  <c:v>32.49999618530273</c:v>
                </c:pt>
                <c:pt idx="721">
                  <c:v>32.60000228881836</c:v>
                </c:pt>
                <c:pt idx="722">
                  <c:v>32.70000076293945</c:v>
                </c:pt>
                <c:pt idx="723">
                  <c:v>32.79999923706055</c:v>
                </c:pt>
                <c:pt idx="724">
                  <c:v>32.89999771118164</c:v>
                </c:pt>
                <c:pt idx="725">
                  <c:v>32.99999618530273</c:v>
                </c:pt>
                <c:pt idx="726">
                  <c:v>33.10000228881836</c:v>
                </c:pt>
                <c:pt idx="727">
                  <c:v>33.20000076293945</c:v>
                </c:pt>
                <c:pt idx="728">
                  <c:v>33.29999923706055</c:v>
                </c:pt>
                <c:pt idx="729">
                  <c:v>33.39999771118164</c:v>
                </c:pt>
                <c:pt idx="730">
                  <c:v>33.49999618530273</c:v>
                </c:pt>
                <c:pt idx="731">
                  <c:v>33.60000228881836</c:v>
                </c:pt>
                <c:pt idx="732">
                  <c:v>33.70000076293945</c:v>
                </c:pt>
                <c:pt idx="733">
                  <c:v>33.79999923706055</c:v>
                </c:pt>
                <c:pt idx="734">
                  <c:v>33.89999771118164</c:v>
                </c:pt>
                <c:pt idx="735">
                  <c:v>33.99999618530273</c:v>
                </c:pt>
                <c:pt idx="736">
                  <c:v>34.10000228881836</c:v>
                </c:pt>
                <c:pt idx="737">
                  <c:v>34.20000076293945</c:v>
                </c:pt>
                <c:pt idx="738">
                  <c:v>34.29999923706055</c:v>
                </c:pt>
                <c:pt idx="739">
                  <c:v>34.39999771118164</c:v>
                </c:pt>
                <c:pt idx="740">
                  <c:v>34.49999618530273</c:v>
                </c:pt>
                <c:pt idx="741">
                  <c:v>34.60000228881836</c:v>
                </c:pt>
                <c:pt idx="742">
                  <c:v>34.70000076293945</c:v>
                </c:pt>
                <c:pt idx="743">
                  <c:v>34.79999923706055</c:v>
                </c:pt>
                <c:pt idx="744">
                  <c:v>34.89999771118164</c:v>
                </c:pt>
                <c:pt idx="745">
                  <c:v>34.99999618530273</c:v>
                </c:pt>
                <c:pt idx="746">
                  <c:v>35.10000228881836</c:v>
                </c:pt>
                <c:pt idx="747">
                  <c:v>35.20000076293945</c:v>
                </c:pt>
                <c:pt idx="748">
                  <c:v>35.29999923706055</c:v>
                </c:pt>
                <c:pt idx="749">
                  <c:v>35.39999771118164</c:v>
                </c:pt>
                <c:pt idx="750">
                  <c:v>35.49999618530273</c:v>
                </c:pt>
                <c:pt idx="751">
                  <c:v>35.60000228881836</c:v>
                </c:pt>
                <c:pt idx="752">
                  <c:v>35.70000076293945</c:v>
                </c:pt>
                <c:pt idx="753">
                  <c:v>35.79999923706055</c:v>
                </c:pt>
                <c:pt idx="754">
                  <c:v>35.89999771118164</c:v>
                </c:pt>
                <c:pt idx="755">
                  <c:v>35.99999618530273</c:v>
                </c:pt>
                <c:pt idx="756">
                  <c:v>36.10000228881836</c:v>
                </c:pt>
                <c:pt idx="757">
                  <c:v>36.20000076293945</c:v>
                </c:pt>
                <c:pt idx="758">
                  <c:v>36.29999923706055</c:v>
                </c:pt>
                <c:pt idx="759">
                  <c:v>36.39999771118164</c:v>
                </c:pt>
                <c:pt idx="760">
                  <c:v>36.49999618530273</c:v>
                </c:pt>
                <c:pt idx="761">
                  <c:v>36.60000228881836</c:v>
                </c:pt>
                <c:pt idx="762">
                  <c:v>36.70000076293945</c:v>
                </c:pt>
                <c:pt idx="763">
                  <c:v>36.79999923706055</c:v>
                </c:pt>
                <c:pt idx="764">
                  <c:v>36.89999771118164</c:v>
                </c:pt>
                <c:pt idx="765">
                  <c:v>36.99999618530273</c:v>
                </c:pt>
                <c:pt idx="766">
                  <c:v>37.10000228881836</c:v>
                </c:pt>
                <c:pt idx="767">
                  <c:v>37.20000076293945</c:v>
                </c:pt>
                <c:pt idx="768">
                  <c:v>37.29999923706055</c:v>
                </c:pt>
                <c:pt idx="769">
                  <c:v>37.39999771118164</c:v>
                </c:pt>
                <c:pt idx="770">
                  <c:v>37.49999618530273</c:v>
                </c:pt>
                <c:pt idx="771">
                  <c:v>37.60000228881836</c:v>
                </c:pt>
                <c:pt idx="772">
                  <c:v>37.70000076293945</c:v>
                </c:pt>
                <c:pt idx="773">
                  <c:v>37.79999923706055</c:v>
                </c:pt>
                <c:pt idx="774">
                  <c:v>37.89999771118164</c:v>
                </c:pt>
                <c:pt idx="775">
                  <c:v>37.99999618530273</c:v>
                </c:pt>
                <c:pt idx="776">
                  <c:v>38.10000228881836</c:v>
                </c:pt>
                <c:pt idx="777">
                  <c:v>38.20000076293945</c:v>
                </c:pt>
                <c:pt idx="778">
                  <c:v>38.29999923706055</c:v>
                </c:pt>
                <c:pt idx="779">
                  <c:v>38.39999771118164</c:v>
                </c:pt>
                <c:pt idx="780">
                  <c:v>38.49999618530273</c:v>
                </c:pt>
                <c:pt idx="781">
                  <c:v>38.60000228881836</c:v>
                </c:pt>
                <c:pt idx="782">
                  <c:v>38.70000076293945</c:v>
                </c:pt>
                <c:pt idx="783">
                  <c:v>38.79999923706055</c:v>
                </c:pt>
                <c:pt idx="784">
                  <c:v>38.89999771118164</c:v>
                </c:pt>
                <c:pt idx="785">
                  <c:v>38.99999618530273</c:v>
                </c:pt>
                <c:pt idx="786">
                  <c:v>39.10000228881836</c:v>
                </c:pt>
                <c:pt idx="787">
                  <c:v>39.20000076293945</c:v>
                </c:pt>
                <c:pt idx="788">
                  <c:v>39.29999923706055</c:v>
                </c:pt>
                <c:pt idx="789">
                  <c:v>39.39999771118164</c:v>
                </c:pt>
                <c:pt idx="790">
                  <c:v>39.49999618530273</c:v>
                </c:pt>
                <c:pt idx="791">
                  <c:v>39.60000228881836</c:v>
                </c:pt>
                <c:pt idx="792">
                  <c:v>39.70000076293945</c:v>
                </c:pt>
                <c:pt idx="793">
                  <c:v>39.79999923706055</c:v>
                </c:pt>
                <c:pt idx="794">
                  <c:v>39.89999771118164</c:v>
                </c:pt>
                <c:pt idx="795">
                  <c:v>39.99999618530273</c:v>
                </c:pt>
                <c:pt idx="796">
                  <c:v>40.10000228881836</c:v>
                </c:pt>
                <c:pt idx="797">
                  <c:v>40.20000076293945</c:v>
                </c:pt>
                <c:pt idx="798">
                  <c:v>40.29999923706055</c:v>
                </c:pt>
                <c:pt idx="799">
                  <c:v>40.39999771118164</c:v>
                </c:pt>
                <c:pt idx="800">
                  <c:v>40.49999618530273</c:v>
                </c:pt>
                <c:pt idx="801">
                  <c:v>40.60000228881836</c:v>
                </c:pt>
                <c:pt idx="802">
                  <c:v>40.70000076293945</c:v>
                </c:pt>
                <c:pt idx="803">
                  <c:v>40.79999923706055</c:v>
                </c:pt>
                <c:pt idx="804">
                  <c:v>40.89999771118164</c:v>
                </c:pt>
                <c:pt idx="805">
                  <c:v>40.99999618530273</c:v>
                </c:pt>
                <c:pt idx="806">
                  <c:v>41.10000228881836</c:v>
                </c:pt>
                <c:pt idx="807">
                  <c:v>41.20000076293945</c:v>
                </c:pt>
                <c:pt idx="808">
                  <c:v>41.29999923706055</c:v>
                </c:pt>
                <c:pt idx="809">
                  <c:v>41.39999771118164</c:v>
                </c:pt>
                <c:pt idx="810">
                  <c:v>41.49999618530273</c:v>
                </c:pt>
                <c:pt idx="811">
                  <c:v>41.60000228881836</c:v>
                </c:pt>
                <c:pt idx="812">
                  <c:v>41.70000076293945</c:v>
                </c:pt>
                <c:pt idx="813">
                  <c:v>41.79999923706055</c:v>
                </c:pt>
                <c:pt idx="814">
                  <c:v>41.89999771118164</c:v>
                </c:pt>
                <c:pt idx="815">
                  <c:v>41.99999618530273</c:v>
                </c:pt>
                <c:pt idx="816">
                  <c:v>42.10000228881836</c:v>
                </c:pt>
                <c:pt idx="817">
                  <c:v>42.20000076293945</c:v>
                </c:pt>
                <c:pt idx="818">
                  <c:v>42.29999923706055</c:v>
                </c:pt>
                <c:pt idx="819">
                  <c:v>42.39999771118164</c:v>
                </c:pt>
                <c:pt idx="820">
                  <c:v>42.49999618530273</c:v>
                </c:pt>
                <c:pt idx="821">
                  <c:v>42.60000228881836</c:v>
                </c:pt>
                <c:pt idx="822">
                  <c:v>42.70000076293945</c:v>
                </c:pt>
                <c:pt idx="823">
                  <c:v>42.79999923706055</c:v>
                </c:pt>
                <c:pt idx="824">
                  <c:v>42.89999771118164</c:v>
                </c:pt>
                <c:pt idx="825">
                  <c:v>42.99999618530273</c:v>
                </c:pt>
                <c:pt idx="826">
                  <c:v>43.10000228881836</c:v>
                </c:pt>
                <c:pt idx="827">
                  <c:v>43.20000076293945</c:v>
                </c:pt>
                <c:pt idx="828">
                  <c:v>43.29999923706055</c:v>
                </c:pt>
                <c:pt idx="829">
                  <c:v>43.39999771118164</c:v>
                </c:pt>
                <c:pt idx="830">
                  <c:v>43.49999618530273</c:v>
                </c:pt>
                <c:pt idx="831">
                  <c:v>43.60000228881836</c:v>
                </c:pt>
                <c:pt idx="832">
                  <c:v>43.70000076293945</c:v>
                </c:pt>
                <c:pt idx="833">
                  <c:v>43.79999923706055</c:v>
                </c:pt>
                <c:pt idx="834">
                  <c:v>43.89999771118164</c:v>
                </c:pt>
                <c:pt idx="835">
                  <c:v>43.99999618530273</c:v>
                </c:pt>
                <c:pt idx="836">
                  <c:v>44.10000228881836</c:v>
                </c:pt>
                <c:pt idx="837">
                  <c:v>44.20000076293945</c:v>
                </c:pt>
                <c:pt idx="838">
                  <c:v>44.29999923706055</c:v>
                </c:pt>
                <c:pt idx="839">
                  <c:v>44.39999771118164</c:v>
                </c:pt>
                <c:pt idx="840">
                  <c:v>44.49999618530273</c:v>
                </c:pt>
                <c:pt idx="841">
                  <c:v>44.60000228881836</c:v>
                </c:pt>
                <c:pt idx="842">
                  <c:v>44.70000076293945</c:v>
                </c:pt>
                <c:pt idx="843">
                  <c:v>44.79999923706055</c:v>
                </c:pt>
                <c:pt idx="844">
                  <c:v>44.89999771118164</c:v>
                </c:pt>
                <c:pt idx="845">
                  <c:v>44.99999618530273</c:v>
                </c:pt>
                <c:pt idx="846">
                  <c:v>45.10000228881836</c:v>
                </c:pt>
                <c:pt idx="847">
                  <c:v>45.20000076293945</c:v>
                </c:pt>
                <c:pt idx="848">
                  <c:v>45.29999923706055</c:v>
                </c:pt>
                <c:pt idx="849">
                  <c:v>45.39999771118164</c:v>
                </c:pt>
                <c:pt idx="850">
                  <c:v>45.49999618530273</c:v>
                </c:pt>
                <c:pt idx="851">
                  <c:v>45.60000228881836</c:v>
                </c:pt>
                <c:pt idx="852">
                  <c:v>45.70000076293945</c:v>
                </c:pt>
                <c:pt idx="853">
                  <c:v>45.79999923706055</c:v>
                </c:pt>
                <c:pt idx="854">
                  <c:v>45.89999771118164</c:v>
                </c:pt>
                <c:pt idx="855">
                  <c:v>45.99999618530273</c:v>
                </c:pt>
                <c:pt idx="856">
                  <c:v>46.10000228881836</c:v>
                </c:pt>
                <c:pt idx="857">
                  <c:v>46.20000076293945</c:v>
                </c:pt>
                <c:pt idx="858">
                  <c:v>46.29999923706055</c:v>
                </c:pt>
                <c:pt idx="859">
                  <c:v>46.39999771118164</c:v>
                </c:pt>
                <c:pt idx="860">
                  <c:v>46.49999618530273</c:v>
                </c:pt>
                <c:pt idx="861">
                  <c:v>46.60000228881836</c:v>
                </c:pt>
                <c:pt idx="862">
                  <c:v>46.70000076293945</c:v>
                </c:pt>
                <c:pt idx="863">
                  <c:v>46.79999923706055</c:v>
                </c:pt>
                <c:pt idx="864">
                  <c:v>46.89999771118164</c:v>
                </c:pt>
                <c:pt idx="865">
                  <c:v>46.99999618530273</c:v>
                </c:pt>
                <c:pt idx="866">
                  <c:v>47.10000228881836</c:v>
                </c:pt>
                <c:pt idx="867">
                  <c:v>47.20000076293945</c:v>
                </c:pt>
                <c:pt idx="868">
                  <c:v>47.29999923706055</c:v>
                </c:pt>
                <c:pt idx="869">
                  <c:v>47.39999771118164</c:v>
                </c:pt>
                <c:pt idx="870">
                  <c:v>47.49999618530273</c:v>
                </c:pt>
                <c:pt idx="871">
                  <c:v>47.60000228881836</c:v>
                </c:pt>
                <c:pt idx="872">
                  <c:v>47.70000076293945</c:v>
                </c:pt>
                <c:pt idx="873">
                  <c:v>47.79999923706055</c:v>
                </c:pt>
                <c:pt idx="874">
                  <c:v>47.89999771118164</c:v>
                </c:pt>
                <c:pt idx="875">
                  <c:v>47.99999618530273</c:v>
                </c:pt>
                <c:pt idx="876">
                  <c:v>48.10000228881836</c:v>
                </c:pt>
                <c:pt idx="877">
                  <c:v>48.20000076293945</c:v>
                </c:pt>
                <c:pt idx="878">
                  <c:v>48.29999923706055</c:v>
                </c:pt>
                <c:pt idx="879">
                  <c:v>48.39999771118164</c:v>
                </c:pt>
                <c:pt idx="880">
                  <c:v>48.49999618530273</c:v>
                </c:pt>
                <c:pt idx="881">
                  <c:v>48.60000228881836</c:v>
                </c:pt>
                <c:pt idx="882">
                  <c:v>48.70000076293945</c:v>
                </c:pt>
                <c:pt idx="883">
                  <c:v>48.79999923706055</c:v>
                </c:pt>
                <c:pt idx="884">
                  <c:v>48.89999771118164</c:v>
                </c:pt>
                <c:pt idx="885">
                  <c:v>48.99999618530273</c:v>
                </c:pt>
                <c:pt idx="886">
                  <c:v>49.10000228881836</c:v>
                </c:pt>
                <c:pt idx="887">
                  <c:v>49.20000076293945</c:v>
                </c:pt>
                <c:pt idx="888">
                  <c:v>49.29999923706055</c:v>
                </c:pt>
                <c:pt idx="889">
                  <c:v>49.39999771118164</c:v>
                </c:pt>
                <c:pt idx="890">
                  <c:v>49.49999618530273</c:v>
                </c:pt>
                <c:pt idx="891">
                  <c:v>49.60000228881836</c:v>
                </c:pt>
                <c:pt idx="892">
                  <c:v>49.70000076293945</c:v>
                </c:pt>
                <c:pt idx="893">
                  <c:v>49.79999923706055</c:v>
                </c:pt>
                <c:pt idx="894">
                  <c:v>49.89999771118164</c:v>
                </c:pt>
                <c:pt idx="895">
                  <c:v>49.99999618530273</c:v>
                </c:pt>
                <c:pt idx="896">
                  <c:v>50.10000228881836</c:v>
                </c:pt>
                <c:pt idx="897">
                  <c:v>50.20000076293945</c:v>
                </c:pt>
                <c:pt idx="898">
                  <c:v>50.29999923706055</c:v>
                </c:pt>
                <c:pt idx="899">
                  <c:v>50.39999771118164</c:v>
                </c:pt>
                <c:pt idx="900">
                  <c:v>50.49999618530273</c:v>
                </c:pt>
                <c:pt idx="901">
                  <c:v>50.60000228881836</c:v>
                </c:pt>
                <c:pt idx="902">
                  <c:v>50.70000076293945</c:v>
                </c:pt>
                <c:pt idx="903">
                  <c:v>50.79999923706055</c:v>
                </c:pt>
                <c:pt idx="904">
                  <c:v>50.89999771118164</c:v>
                </c:pt>
                <c:pt idx="905">
                  <c:v>50.99999618530273</c:v>
                </c:pt>
                <c:pt idx="906">
                  <c:v>51.10000228881836</c:v>
                </c:pt>
                <c:pt idx="907">
                  <c:v>51.20000076293945</c:v>
                </c:pt>
                <c:pt idx="908">
                  <c:v>51.29999923706055</c:v>
                </c:pt>
                <c:pt idx="909">
                  <c:v>51.39999771118164</c:v>
                </c:pt>
                <c:pt idx="910">
                  <c:v>51.49999618530273</c:v>
                </c:pt>
                <c:pt idx="911">
                  <c:v>51.60000228881836</c:v>
                </c:pt>
                <c:pt idx="912">
                  <c:v>51.70000076293945</c:v>
                </c:pt>
                <c:pt idx="913">
                  <c:v>51.79999923706055</c:v>
                </c:pt>
                <c:pt idx="914">
                  <c:v>51.89999771118164</c:v>
                </c:pt>
                <c:pt idx="915">
                  <c:v>51.99999618530273</c:v>
                </c:pt>
                <c:pt idx="916">
                  <c:v>52.10000228881836</c:v>
                </c:pt>
                <c:pt idx="917">
                  <c:v>52.20000076293945</c:v>
                </c:pt>
                <c:pt idx="918">
                  <c:v>52.29999923706055</c:v>
                </c:pt>
                <c:pt idx="919">
                  <c:v>52.39999771118164</c:v>
                </c:pt>
                <c:pt idx="920">
                  <c:v>52.49999618530273</c:v>
                </c:pt>
                <c:pt idx="921">
                  <c:v>52.60000228881836</c:v>
                </c:pt>
                <c:pt idx="922">
                  <c:v>52.70000076293945</c:v>
                </c:pt>
                <c:pt idx="923">
                  <c:v>52.79999923706055</c:v>
                </c:pt>
                <c:pt idx="924">
                  <c:v>52.89999771118164</c:v>
                </c:pt>
                <c:pt idx="925">
                  <c:v>52.99999618530273</c:v>
                </c:pt>
                <c:pt idx="926">
                  <c:v>53.10000228881836</c:v>
                </c:pt>
                <c:pt idx="927">
                  <c:v>53.20000076293945</c:v>
                </c:pt>
                <c:pt idx="928">
                  <c:v>53.29999923706055</c:v>
                </c:pt>
                <c:pt idx="929">
                  <c:v>53.39999771118164</c:v>
                </c:pt>
                <c:pt idx="930">
                  <c:v>53.49999618530273</c:v>
                </c:pt>
                <c:pt idx="931">
                  <c:v>53.60000228881836</c:v>
                </c:pt>
                <c:pt idx="932">
                  <c:v>53.70000076293945</c:v>
                </c:pt>
                <c:pt idx="933">
                  <c:v>53.79999923706055</c:v>
                </c:pt>
                <c:pt idx="934">
                  <c:v>53.89999771118164</c:v>
                </c:pt>
                <c:pt idx="935">
                  <c:v>53.99999618530273</c:v>
                </c:pt>
                <c:pt idx="936">
                  <c:v>54.10000228881836</c:v>
                </c:pt>
                <c:pt idx="937">
                  <c:v>54.20000076293945</c:v>
                </c:pt>
                <c:pt idx="938">
                  <c:v>54.29999923706055</c:v>
                </c:pt>
                <c:pt idx="939">
                  <c:v>54.39999771118164</c:v>
                </c:pt>
                <c:pt idx="940">
                  <c:v>54.49999618530273</c:v>
                </c:pt>
                <c:pt idx="941">
                  <c:v>54.60000228881836</c:v>
                </c:pt>
                <c:pt idx="942">
                  <c:v>54.70000076293945</c:v>
                </c:pt>
                <c:pt idx="943">
                  <c:v>54.79999923706055</c:v>
                </c:pt>
                <c:pt idx="944">
                  <c:v>54.89999771118164</c:v>
                </c:pt>
                <c:pt idx="945">
                  <c:v>54.99999618530273</c:v>
                </c:pt>
                <c:pt idx="946">
                  <c:v>55.10000228881836</c:v>
                </c:pt>
                <c:pt idx="947">
                  <c:v>55.20000076293945</c:v>
                </c:pt>
                <c:pt idx="948">
                  <c:v>55.29999923706055</c:v>
                </c:pt>
                <c:pt idx="949">
                  <c:v>55.39999771118164</c:v>
                </c:pt>
                <c:pt idx="950">
                  <c:v>55.49999618530273</c:v>
                </c:pt>
                <c:pt idx="951">
                  <c:v>55.60000228881836</c:v>
                </c:pt>
                <c:pt idx="952">
                  <c:v>55.70000076293945</c:v>
                </c:pt>
                <c:pt idx="953">
                  <c:v>55.79999923706055</c:v>
                </c:pt>
                <c:pt idx="954">
                  <c:v>55.89999771118164</c:v>
                </c:pt>
                <c:pt idx="955">
                  <c:v>55.99999618530273</c:v>
                </c:pt>
                <c:pt idx="956">
                  <c:v>56.10000228881836</c:v>
                </c:pt>
                <c:pt idx="957">
                  <c:v>56.20000076293945</c:v>
                </c:pt>
                <c:pt idx="958">
                  <c:v>56.29999923706055</c:v>
                </c:pt>
                <c:pt idx="959">
                  <c:v>56.39999771118164</c:v>
                </c:pt>
                <c:pt idx="960">
                  <c:v>56.49999618530273</c:v>
                </c:pt>
                <c:pt idx="961">
                  <c:v>56.60000228881836</c:v>
                </c:pt>
                <c:pt idx="962">
                  <c:v>56.70000076293945</c:v>
                </c:pt>
                <c:pt idx="963">
                  <c:v>56.79999923706055</c:v>
                </c:pt>
                <c:pt idx="964">
                  <c:v>56.89999771118164</c:v>
                </c:pt>
                <c:pt idx="965">
                  <c:v>56.99999618530273</c:v>
                </c:pt>
                <c:pt idx="966">
                  <c:v>57.10000228881836</c:v>
                </c:pt>
                <c:pt idx="967">
                  <c:v>57.20000076293945</c:v>
                </c:pt>
                <c:pt idx="968">
                  <c:v>57.29999923706055</c:v>
                </c:pt>
                <c:pt idx="969">
                  <c:v>57.39999771118164</c:v>
                </c:pt>
                <c:pt idx="970">
                  <c:v>57.49999618530273</c:v>
                </c:pt>
                <c:pt idx="971">
                  <c:v>57.60000228881836</c:v>
                </c:pt>
                <c:pt idx="972">
                  <c:v>57.70000076293945</c:v>
                </c:pt>
                <c:pt idx="973">
                  <c:v>57.79999923706055</c:v>
                </c:pt>
                <c:pt idx="974">
                  <c:v>57.89999771118164</c:v>
                </c:pt>
                <c:pt idx="975">
                  <c:v>57.99999618530273</c:v>
                </c:pt>
                <c:pt idx="976">
                  <c:v>58.10000228881836</c:v>
                </c:pt>
                <c:pt idx="977">
                  <c:v>58.20000076293945</c:v>
                </c:pt>
                <c:pt idx="978">
                  <c:v>58.29999923706055</c:v>
                </c:pt>
                <c:pt idx="979">
                  <c:v>58.39999771118164</c:v>
                </c:pt>
                <c:pt idx="980">
                  <c:v>58.49999618530273</c:v>
                </c:pt>
                <c:pt idx="981">
                  <c:v>58.60000228881836</c:v>
                </c:pt>
                <c:pt idx="982">
                  <c:v>58.70000076293945</c:v>
                </c:pt>
                <c:pt idx="983">
                  <c:v>58.79999923706055</c:v>
                </c:pt>
                <c:pt idx="984">
                  <c:v>58.89999771118164</c:v>
                </c:pt>
                <c:pt idx="985">
                  <c:v>58.99999618530273</c:v>
                </c:pt>
                <c:pt idx="986">
                  <c:v>59.10000228881836</c:v>
                </c:pt>
                <c:pt idx="987">
                  <c:v>59.20000076293945</c:v>
                </c:pt>
                <c:pt idx="988">
                  <c:v>59.29999923706055</c:v>
                </c:pt>
                <c:pt idx="989">
                  <c:v>59.39999771118164</c:v>
                </c:pt>
                <c:pt idx="990">
                  <c:v>59.49999618530273</c:v>
                </c:pt>
                <c:pt idx="991">
                  <c:v>59.60000228881836</c:v>
                </c:pt>
                <c:pt idx="992">
                  <c:v>59.70000076293945</c:v>
                </c:pt>
                <c:pt idx="993">
                  <c:v>59.79999923706055</c:v>
                </c:pt>
                <c:pt idx="994">
                  <c:v>59.89999771118164</c:v>
                </c:pt>
                <c:pt idx="995">
                  <c:v>59.99999618530273</c:v>
                </c:pt>
                <c:pt idx="996">
                  <c:v>60.10000228881836</c:v>
                </c:pt>
                <c:pt idx="997">
                  <c:v>60.20000076293945</c:v>
                </c:pt>
                <c:pt idx="998">
                  <c:v>60.29999923706055</c:v>
                </c:pt>
                <c:pt idx="999">
                  <c:v>60.39999771118164</c:v>
                </c:pt>
                <c:pt idx="1000">
                  <c:v>60.49999618530273</c:v>
                </c:pt>
                <c:pt idx="1001">
                  <c:v>60.60000228881836</c:v>
                </c:pt>
                <c:pt idx="1002">
                  <c:v>60.70000076293945</c:v>
                </c:pt>
                <c:pt idx="1003">
                  <c:v>60.79999923706055</c:v>
                </c:pt>
                <c:pt idx="1004">
                  <c:v>60.89999771118164</c:v>
                </c:pt>
                <c:pt idx="1005">
                  <c:v>60.99999618530273</c:v>
                </c:pt>
                <c:pt idx="1006">
                  <c:v>61.10000228881836</c:v>
                </c:pt>
                <c:pt idx="1007">
                  <c:v>61.20000076293945</c:v>
                </c:pt>
                <c:pt idx="1008">
                  <c:v>61.29999923706055</c:v>
                </c:pt>
                <c:pt idx="1009">
                  <c:v>61.39999771118164</c:v>
                </c:pt>
                <c:pt idx="1010">
                  <c:v>61.49999618530273</c:v>
                </c:pt>
                <c:pt idx="1011">
                  <c:v>61.60000228881836</c:v>
                </c:pt>
                <c:pt idx="1012">
                  <c:v>61.70000076293945</c:v>
                </c:pt>
                <c:pt idx="1013">
                  <c:v>61.79999923706055</c:v>
                </c:pt>
                <c:pt idx="1014">
                  <c:v>61.89999771118164</c:v>
                </c:pt>
                <c:pt idx="1015">
                  <c:v>61.99999618530273</c:v>
                </c:pt>
                <c:pt idx="1016">
                  <c:v>62.10000228881836</c:v>
                </c:pt>
                <c:pt idx="1017">
                  <c:v>62.20000076293945</c:v>
                </c:pt>
                <c:pt idx="1018">
                  <c:v>62.29999923706055</c:v>
                </c:pt>
                <c:pt idx="1019">
                  <c:v>62.39999771118164</c:v>
                </c:pt>
                <c:pt idx="1020">
                  <c:v>62.49999618530273</c:v>
                </c:pt>
                <c:pt idx="1021">
                  <c:v>62.60000228881836</c:v>
                </c:pt>
                <c:pt idx="1022">
                  <c:v>62.70000076293945</c:v>
                </c:pt>
                <c:pt idx="1023">
                  <c:v>62.79999923706055</c:v>
                </c:pt>
                <c:pt idx="1024">
                  <c:v>62.89999771118164</c:v>
                </c:pt>
                <c:pt idx="1025">
                  <c:v>62.99999618530273</c:v>
                </c:pt>
                <c:pt idx="1026">
                  <c:v>63.10000228881836</c:v>
                </c:pt>
                <c:pt idx="1027">
                  <c:v>63.20000076293945</c:v>
                </c:pt>
                <c:pt idx="1028">
                  <c:v>63.29999923706055</c:v>
                </c:pt>
                <c:pt idx="1029">
                  <c:v>63.39999771118164</c:v>
                </c:pt>
                <c:pt idx="1030">
                  <c:v>63.49999618530273</c:v>
                </c:pt>
                <c:pt idx="1031">
                  <c:v>63.60000228881836</c:v>
                </c:pt>
                <c:pt idx="1032">
                  <c:v>63.70000076293945</c:v>
                </c:pt>
                <c:pt idx="1033">
                  <c:v>63.79999923706055</c:v>
                </c:pt>
                <c:pt idx="1034">
                  <c:v>63.89999771118164</c:v>
                </c:pt>
                <c:pt idx="1035">
                  <c:v>63.99999618530273</c:v>
                </c:pt>
                <c:pt idx="1036">
                  <c:v>64.10000610351557</c:v>
                </c:pt>
                <c:pt idx="1037">
                  <c:v>64.1999969482422</c:v>
                </c:pt>
                <c:pt idx="1038">
                  <c:v>64.30000305175781</c:v>
                </c:pt>
                <c:pt idx="1039">
                  <c:v>64.3999938964843</c:v>
                </c:pt>
                <c:pt idx="1040">
                  <c:v>64.5</c:v>
                </c:pt>
                <c:pt idx="1041">
                  <c:v>64.60000610351557</c:v>
                </c:pt>
                <c:pt idx="1042">
                  <c:v>64.6999969482422</c:v>
                </c:pt>
                <c:pt idx="1043">
                  <c:v>64.80000305175781</c:v>
                </c:pt>
                <c:pt idx="1044">
                  <c:v>64.8999938964843</c:v>
                </c:pt>
                <c:pt idx="1045">
                  <c:v>65.0</c:v>
                </c:pt>
                <c:pt idx="1046">
                  <c:v>65.10000610351557</c:v>
                </c:pt>
                <c:pt idx="1047">
                  <c:v>65.1999969482422</c:v>
                </c:pt>
                <c:pt idx="1048">
                  <c:v>65.30000305175781</c:v>
                </c:pt>
                <c:pt idx="1049">
                  <c:v>65.3999938964843</c:v>
                </c:pt>
                <c:pt idx="1050">
                  <c:v>65.5</c:v>
                </c:pt>
                <c:pt idx="1051">
                  <c:v>65.60000610351557</c:v>
                </c:pt>
                <c:pt idx="1052">
                  <c:v>65.6999969482422</c:v>
                </c:pt>
                <c:pt idx="1053">
                  <c:v>65.80000305175781</c:v>
                </c:pt>
                <c:pt idx="1054">
                  <c:v>65.8999938964843</c:v>
                </c:pt>
                <c:pt idx="1055">
                  <c:v>66.0</c:v>
                </c:pt>
                <c:pt idx="1056">
                  <c:v>66.10000610351557</c:v>
                </c:pt>
                <c:pt idx="1057">
                  <c:v>66.1999969482422</c:v>
                </c:pt>
                <c:pt idx="1058">
                  <c:v>66.30000305175781</c:v>
                </c:pt>
                <c:pt idx="1059">
                  <c:v>66.3999938964843</c:v>
                </c:pt>
                <c:pt idx="1060">
                  <c:v>66.5</c:v>
                </c:pt>
                <c:pt idx="1061">
                  <c:v>66.60000610351557</c:v>
                </c:pt>
                <c:pt idx="1062">
                  <c:v>66.6999969482422</c:v>
                </c:pt>
                <c:pt idx="1063">
                  <c:v>66.80000305175781</c:v>
                </c:pt>
                <c:pt idx="1064">
                  <c:v>66.8999938964843</c:v>
                </c:pt>
                <c:pt idx="1065">
                  <c:v>67.0</c:v>
                </c:pt>
                <c:pt idx="1066">
                  <c:v>67.10000610351557</c:v>
                </c:pt>
                <c:pt idx="1067">
                  <c:v>67.1999969482422</c:v>
                </c:pt>
                <c:pt idx="1068">
                  <c:v>67.30000305175781</c:v>
                </c:pt>
                <c:pt idx="1069">
                  <c:v>67.3999938964843</c:v>
                </c:pt>
                <c:pt idx="1070">
                  <c:v>67.5</c:v>
                </c:pt>
                <c:pt idx="1071">
                  <c:v>67.60000610351557</c:v>
                </c:pt>
                <c:pt idx="1072">
                  <c:v>67.6999969482422</c:v>
                </c:pt>
                <c:pt idx="1073">
                  <c:v>67.80000305175781</c:v>
                </c:pt>
                <c:pt idx="1074">
                  <c:v>67.8999938964843</c:v>
                </c:pt>
                <c:pt idx="1075">
                  <c:v>68.0</c:v>
                </c:pt>
                <c:pt idx="1076">
                  <c:v>68.10000610351557</c:v>
                </c:pt>
                <c:pt idx="1077">
                  <c:v>68.1999969482422</c:v>
                </c:pt>
                <c:pt idx="1078">
                  <c:v>68.30000305175781</c:v>
                </c:pt>
                <c:pt idx="1079">
                  <c:v>68.3999938964843</c:v>
                </c:pt>
                <c:pt idx="1080">
                  <c:v>68.5</c:v>
                </c:pt>
                <c:pt idx="1081">
                  <c:v>68.60000610351557</c:v>
                </c:pt>
                <c:pt idx="1082">
                  <c:v>68.6999969482422</c:v>
                </c:pt>
                <c:pt idx="1083">
                  <c:v>68.80000305175781</c:v>
                </c:pt>
                <c:pt idx="1084">
                  <c:v>68.8999938964843</c:v>
                </c:pt>
                <c:pt idx="1085">
                  <c:v>69.0</c:v>
                </c:pt>
                <c:pt idx="1086">
                  <c:v>69.10000610351557</c:v>
                </c:pt>
                <c:pt idx="1087">
                  <c:v>69.1999969482422</c:v>
                </c:pt>
                <c:pt idx="1088">
                  <c:v>69.30000305175781</c:v>
                </c:pt>
                <c:pt idx="1089">
                  <c:v>69.3999938964843</c:v>
                </c:pt>
                <c:pt idx="1090">
                  <c:v>69.5</c:v>
                </c:pt>
                <c:pt idx="1091">
                  <c:v>69.60000610351557</c:v>
                </c:pt>
                <c:pt idx="1092">
                  <c:v>69.6999969482422</c:v>
                </c:pt>
                <c:pt idx="1093">
                  <c:v>69.80000305175781</c:v>
                </c:pt>
                <c:pt idx="1094">
                  <c:v>69.8999938964843</c:v>
                </c:pt>
                <c:pt idx="1095">
                  <c:v>70.0</c:v>
                </c:pt>
                <c:pt idx="1096">
                  <c:v>70.10000610351557</c:v>
                </c:pt>
                <c:pt idx="1097">
                  <c:v>70.1999969482422</c:v>
                </c:pt>
                <c:pt idx="1098">
                  <c:v>70.30000305175781</c:v>
                </c:pt>
                <c:pt idx="1099">
                  <c:v>70.3999938964843</c:v>
                </c:pt>
                <c:pt idx="1100">
                  <c:v>70.5</c:v>
                </c:pt>
                <c:pt idx="1101">
                  <c:v>70.60000610351557</c:v>
                </c:pt>
                <c:pt idx="1102">
                  <c:v>70.6999969482422</c:v>
                </c:pt>
                <c:pt idx="1103">
                  <c:v>70.80000305175781</c:v>
                </c:pt>
                <c:pt idx="1104">
                  <c:v>70.8999938964843</c:v>
                </c:pt>
                <c:pt idx="1105">
                  <c:v>71.0</c:v>
                </c:pt>
                <c:pt idx="1106">
                  <c:v>71.10000610351557</c:v>
                </c:pt>
                <c:pt idx="1107">
                  <c:v>71.1999969482422</c:v>
                </c:pt>
                <c:pt idx="1108">
                  <c:v>71.30000305175781</c:v>
                </c:pt>
                <c:pt idx="1109">
                  <c:v>71.3999938964843</c:v>
                </c:pt>
                <c:pt idx="1110">
                  <c:v>71.5</c:v>
                </c:pt>
                <c:pt idx="1111">
                  <c:v>71.60000610351557</c:v>
                </c:pt>
                <c:pt idx="1112">
                  <c:v>71.6999969482422</c:v>
                </c:pt>
                <c:pt idx="1113">
                  <c:v>71.80000305175781</c:v>
                </c:pt>
                <c:pt idx="1114">
                  <c:v>71.8999938964843</c:v>
                </c:pt>
                <c:pt idx="1115">
                  <c:v>72.0</c:v>
                </c:pt>
                <c:pt idx="1116">
                  <c:v>72.10000610351557</c:v>
                </c:pt>
                <c:pt idx="1117">
                  <c:v>72.1999969482422</c:v>
                </c:pt>
                <c:pt idx="1118">
                  <c:v>72.30000305175781</c:v>
                </c:pt>
                <c:pt idx="1119">
                  <c:v>72.3999938964843</c:v>
                </c:pt>
                <c:pt idx="1120">
                  <c:v>72.5</c:v>
                </c:pt>
                <c:pt idx="1121">
                  <c:v>72.60000610351557</c:v>
                </c:pt>
                <c:pt idx="1122">
                  <c:v>72.6999969482422</c:v>
                </c:pt>
                <c:pt idx="1123">
                  <c:v>72.80000305175781</c:v>
                </c:pt>
                <c:pt idx="1124">
                  <c:v>72.8999938964843</c:v>
                </c:pt>
                <c:pt idx="1125">
                  <c:v>73.0</c:v>
                </c:pt>
                <c:pt idx="1126">
                  <c:v>73.10000610351557</c:v>
                </c:pt>
                <c:pt idx="1127">
                  <c:v>73.1999969482422</c:v>
                </c:pt>
                <c:pt idx="1128">
                  <c:v>73.30000305175781</c:v>
                </c:pt>
                <c:pt idx="1129">
                  <c:v>73.3999938964843</c:v>
                </c:pt>
                <c:pt idx="1130">
                  <c:v>73.5</c:v>
                </c:pt>
                <c:pt idx="1131">
                  <c:v>73.60000610351557</c:v>
                </c:pt>
                <c:pt idx="1132">
                  <c:v>73.6999969482422</c:v>
                </c:pt>
                <c:pt idx="1133">
                  <c:v>73.80000305175781</c:v>
                </c:pt>
                <c:pt idx="1134">
                  <c:v>73.8999938964843</c:v>
                </c:pt>
                <c:pt idx="1135">
                  <c:v>74.0</c:v>
                </c:pt>
                <c:pt idx="1136">
                  <c:v>74.10000610351557</c:v>
                </c:pt>
                <c:pt idx="1137">
                  <c:v>74.1999969482422</c:v>
                </c:pt>
                <c:pt idx="1138">
                  <c:v>74.30000305175781</c:v>
                </c:pt>
                <c:pt idx="1139">
                  <c:v>74.3999938964843</c:v>
                </c:pt>
                <c:pt idx="1140">
                  <c:v>74.5</c:v>
                </c:pt>
                <c:pt idx="1141">
                  <c:v>74.60000610351557</c:v>
                </c:pt>
                <c:pt idx="1142">
                  <c:v>74.6999969482422</c:v>
                </c:pt>
                <c:pt idx="1143">
                  <c:v>74.80000305175781</c:v>
                </c:pt>
                <c:pt idx="1144">
                  <c:v>74.8999938964843</c:v>
                </c:pt>
                <c:pt idx="1145">
                  <c:v>75.0</c:v>
                </c:pt>
                <c:pt idx="1146">
                  <c:v>75.10000610351557</c:v>
                </c:pt>
                <c:pt idx="1147">
                  <c:v>75.1999969482422</c:v>
                </c:pt>
                <c:pt idx="1148">
                  <c:v>75.30000305175781</c:v>
                </c:pt>
                <c:pt idx="1149">
                  <c:v>75.3999938964843</c:v>
                </c:pt>
                <c:pt idx="1150">
                  <c:v>75.5</c:v>
                </c:pt>
                <c:pt idx="1151">
                  <c:v>75.60000610351557</c:v>
                </c:pt>
                <c:pt idx="1152">
                  <c:v>75.6999969482422</c:v>
                </c:pt>
                <c:pt idx="1153">
                  <c:v>75.80000305175781</c:v>
                </c:pt>
                <c:pt idx="1154">
                  <c:v>75.8999938964843</c:v>
                </c:pt>
                <c:pt idx="1155">
                  <c:v>76.0</c:v>
                </c:pt>
                <c:pt idx="1156">
                  <c:v>76.10000610351557</c:v>
                </c:pt>
                <c:pt idx="1157">
                  <c:v>76.1999969482422</c:v>
                </c:pt>
                <c:pt idx="1158">
                  <c:v>76.30000305175781</c:v>
                </c:pt>
                <c:pt idx="1159">
                  <c:v>76.3999938964843</c:v>
                </c:pt>
                <c:pt idx="1160">
                  <c:v>76.5</c:v>
                </c:pt>
                <c:pt idx="1161">
                  <c:v>76.60000610351557</c:v>
                </c:pt>
                <c:pt idx="1162">
                  <c:v>76.6999969482422</c:v>
                </c:pt>
                <c:pt idx="1163">
                  <c:v>76.80000305175781</c:v>
                </c:pt>
                <c:pt idx="1164">
                  <c:v>76.8999938964843</c:v>
                </c:pt>
                <c:pt idx="1165">
                  <c:v>77.0</c:v>
                </c:pt>
                <c:pt idx="1166">
                  <c:v>77.10000610351557</c:v>
                </c:pt>
                <c:pt idx="1167">
                  <c:v>77.1999969482422</c:v>
                </c:pt>
                <c:pt idx="1168">
                  <c:v>77.30000305175781</c:v>
                </c:pt>
                <c:pt idx="1169">
                  <c:v>77.3999938964843</c:v>
                </c:pt>
                <c:pt idx="1170">
                  <c:v>77.5</c:v>
                </c:pt>
                <c:pt idx="1171">
                  <c:v>77.60000610351557</c:v>
                </c:pt>
                <c:pt idx="1172">
                  <c:v>77.6999969482422</c:v>
                </c:pt>
                <c:pt idx="1173">
                  <c:v>77.80000305175781</c:v>
                </c:pt>
                <c:pt idx="1174">
                  <c:v>77.8999938964843</c:v>
                </c:pt>
                <c:pt idx="1175">
                  <c:v>78.0</c:v>
                </c:pt>
                <c:pt idx="1176">
                  <c:v>78.10000610351557</c:v>
                </c:pt>
                <c:pt idx="1177">
                  <c:v>78.1999969482422</c:v>
                </c:pt>
                <c:pt idx="1178">
                  <c:v>78.30000305175781</c:v>
                </c:pt>
                <c:pt idx="1179">
                  <c:v>78.3999938964843</c:v>
                </c:pt>
                <c:pt idx="1180">
                  <c:v>78.5</c:v>
                </c:pt>
                <c:pt idx="1181">
                  <c:v>78.60000610351557</c:v>
                </c:pt>
                <c:pt idx="1182">
                  <c:v>78.6999969482422</c:v>
                </c:pt>
                <c:pt idx="1183">
                  <c:v>78.80000305175781</c:v>
                </c:pt>
                <c:pt idx="1184">
                  <c:v>78.8999938964843</c:v>
                </c:pt>
                <c:pt idx="1185">
                  <c:v>79.0</c:v>
                </c:pt>
                <c:pt idx="1186">
                  <c:v>79.10000610351557</c:v>
                </c:pt>
                <c:pt idx="1187">
                  <c:v>79.1999969482422</c:v>
                </c:pt>
                <c:pt idx="1188">
                  <c:v>79.30000305175781</c:v>
                </c:pt>
                <c:pt idx="1189">
                  <c:v>79.3999938964843</c:v>
                </c:pt>
                <c:pt idx="1190">
                  <c:v>79.5</c:v>
                </c:pt>
                <c:pt idx="1191">
                  <c:v>79.60000610351557</c:v>
                </c:pt>
                <c:pt idx="1192">
                  <c:v>79.6999969482422</c:v>
                </c:pt>
                <c:pt idx="1193">
                  <c:v>79.80000305175781</c:v>
                </c:pt>
                <c:pt idx="1194">
                  <c:v>79.8999938964843</c:v>
                </c:pt>
                <c:pt idx="1195">
                  <c:v>80.0</c:v>
                </c:pt>
                <c:pt idx="1196">
                  <c:v>80.10000610351557</c:v>
                </c:pt>
                <c:pt idx="1197">
                  <c:v>80.1999969482422</c:v>
                </c:pt>
                <c:pt idx="1198">
                  <c:v>80.30000305175781</c:v>
                </c:pt>
                <c:pt idx="1199">
                  <c:v>80.3999938964843</c:v>
                </c:pt>
                <c:pt idx="1200">
                  <c:v>80.5</c:v>
                </c:pt>
                <c:pt idx="1201">
                  <c:v>80.60000610351557</c:v>
                </c:pt>
                <c:pt idx="1202">
                  <c:v>80.6999969482422</c:v>
                </c:pt>
                <c:pt idx="1203">
                  <c:v>80.80000305175781</c:v>
                </c:pt>
                <c:pt idx="1204">
                  <c:v>80.8999938964843</c:v>
                </c:pt>
                <c:pt idx="1205">
                  <c:v>81.0</c:v>
                </c:pt>
                <c:pt idx="1206">
                  <c:v>81.10000610351557</c:v>
                </c:pt>
                <c:pt idx="1207">
                  <c:v>81.1999969482422</c:v>
                </c:pt>
                <c:pt idx="1208">
                  <c:v>81.30000305175781</c:v>
                </c:pt>
                <c:pt idx="1209">
                  <c:v>81.3999938964843</c:v>
                </c:pt>
                <c:pt idx="1210">
                  <c:v>81.5</c:v>
                </c:pt>
                <c:pt idx="1211">
                  <c:v>81.60000610351557</c:v>
                </c:pt>
                <c:pt idx="1212">
                  <c:v>81.6999969482422</c:v>
                </c:pt>
                <c:pt idx="1213">
                  <c:v>81.80000305175781</c:v>
                </c:pt>
                <c:pt idx="1214">
                  <c:v>81.8999938964843</c:v>
                </c:pt>
                <c:pt idx="1215">
                  <c:v>82.0</c:v>
                </c:pt>
                <c:pt idx="1216">
                  <c:v>82.10000610351557</c:v>
                </c:pt>
                <c:pt idx="1217">
                  <c:v>82.1999969482422</c:v>
                </c:pt>
                <c:pt idx="1218">
                  <c:v>82.30000305175781</c:v>
                </c:pt>
                <c:pt idx="1219">
                  <c:v>82.3999938964843</c:v>
                </c:pt>
                <c:pt idx="1220">
                  <c:v>82.5</c:v>
                </c:pt>
                <c:pt idx="1221">
                  <c:v>82.60000610351557</c:v>
                </c:pt>
                <c:pt idx="1222">
                  <c:v>82.6999969482422</c:v>
                </c:pt>
                <c:pt idx="1223">
                  <c:v>82.80000305175781</c:v>
                </c:pt>
                <c:pt idx="1224">
                  <c:v>82.8999938964843</c:v>
                </c:pt>
                <c:pt idx="1225">
                  <c:v>83.0</c:v>
                </c:pt>
                <c:pt idx="1226">
                  <c:v>83.10000610351557</c:v>
                </c:pt>
                <c:pt idx="1227">
                  <c:v>83.1999969482422</c:v>
                </c:pt>
                <c:pt idx="1228">
                  <c:v>83.30000305175781</c:v>
                </c:pt>
                <c:pt idx="1229">
                  <c:v>83.3999938964843</c:v>
                </c:pt>
                <c:pt idx="1230">
                  <c:v>83.5</c:v>
                </c:pt>
                <c:pt idx="1231">
                  <c:v>83.60000610351557</c:v>
                </c:pt>
                <c:pt idx="1232">
                  <c:v>83.6999969482422</c:v>
                </c:pt>
                <c:pt idx="1233">
                  <c:v>83.80000305175781</c:v>
                </c:pt>
                <c:pt idx="1234">
                  <c:v>83.8999938964843</c:v>
                </c:pt>
                <c:pt idx="1235">
                  <c:v>84.0</c:v>
                </c:pt>
                <c:pt idx="1236">
                  <c:v>84.10000610351557</c:v>
                </c:pt>
                <c:pt idx="1237">
                  <c:v>84.1999969482422</c:v>
                </c:pt>
                <c:pt idx="1238">
                  <c:v>84.30000305175781</c:v>
                </c:pt>
                <c:pt idx="1239">
                  <c:v>84.3999938964843</c:v>
                </c:pt>
                <c:pt idx="1240">
                  <c:v>84.5</c:v>
                </c:pt>
                <c:pt idx="1241">
                  <c:v>84.60000610351557</c:v>
                </c:pt>
                <c:pt idx="1242">
                  <c:v>84.6999969482422</c:v>
                </c:pt>
                <c:pt idx="1243">
                  <c:v>84.80000305175781</c:v>
                </c:pt>
                <c:pt idx="1244">
                  <c:v>84.8999938964843</c:v>
                </c:pt>
                <c:pt idx="1245">
                  <c:v>85.0</c:v>
                </c:pt>
                <c:pt idx="1246">
                  <c:v>85.10000610351557</c:v>
                </c:pt>
                <c:pt idx="1247">
                  <c:v>85.1999969482422</c:v>
                </c:pt>
                <c:pt idx="1248">
                  <c:v>85.30000305175781</c:v>
                </c:pt>
                <c:pt idx="1249">
                  <c:v>85.3999938964843</c:v>
                </c:pt>
                <c:pt idx="1250">
                  <c:v>85.5</c:v>
                </c:pt>
                <c:pt idx="1251">
                  <c:v>85.60000610351557</c:v>
                </c:pt>
                <c:pt idx="1252">
                  <c:v>85.6999969482422</c:v>
                </c:pt>
                <c:pt idx="1253">
                  <c:v>85.80000305175781</c:v>
                </c:pt>
                <c:pt idx="1254">
                  <c:v>85.8999938964843</c:v>
                </c:pt>
                <c:pt idx="1255">
                  <c:v>86.0</c:v>
                </c:pt>
                <c:pt idx="1256">
                  <c:v>86.10000610351557</c:v>
                </c:pt>
                <c:pt idx="1257">
                  <c:v>86.1999969482422</c:v>
                </c:pt>
                <c:pt idx="1258">
                  <c:v>86.30000305175781</c:v>
                </c:pt>
                <c:pt idx="1259">
                  <c:v>86.3999938964843</c:v>
                </c:pt>
                <c:pt idx="1260">
                  <c:v>86.5</c:v>
                </c:pt>
                <c:pt idx="1261">
                  <c:v>86.60000610351557</c:v>
                </c:pt>
                <c:pt idx="1262">
                  <c:v>86.6999969482422</c:v>
                </c:pt>
                <c:pt idx="1263">
                  <c:v>86.80000305175781</c:v>
                </c:pt>
                <c:pt idx="1264">
                  <c:v>86.8999938964843</c:v>
                </c:pt>
                <c:pt idx="1265">
                  <c:v>87.0</c:v>
                </c:pt>
                <c:pt idx="1266">
                  <c:v>87.10000610351557</c:v>
                </c:pt>
                <c:pt idx="1267">
                  <c:v>87.1999969482422</c:v>
                </c:pt>
                <c:pt idx="1268">
                  <c:v>87.30000305175781</c:v>
                </c:pt>
                <c:pt idx="1269">
                  <c:v>87.3999938964843</c:v>
                </c:pt>
                <c:pt idx="1270">
                  <c:v>87.5</c:v>
                </c:pt>
                <c:pt idx="1271">
                  <c:v>87.60000610351557</c:v>
                </c:pt>
                <c:pt idx="1272">
                  <c:v>87.6999969482422</c:v>
                </c:pt>
                <c:pt idx="1273">
                  <c:v>87.80000305175781</c:v>
                </c:pt>
                <c:pt idx="1274">
                  <c:v>87.8999938964843</c:v>
                </c:pt>
                <c:pt idx="1275">
                  <c:v>88.0</c:v>
                </c:pt>
                <c:pt idx="1276">
                  <c:v>88.10000610351557</c:v>
                </c:pt>
                <c:pt idx="1277">
                  <c:v>88.1999969482422</c:v>
                </c:pt>
                <c:pt idx="1278">
                  <c:v>88.30000305175781</c:v>
                </c:pt>
                <c:pt idx="1279">
                  <c:v>88.40000915527346</c:v>
                </c:pt>
                <c:pt idx="1280">
                  <c:v>88.5</c:v>
                </c:pt>
                <c:pt idx="1281">
                  <c:v>88.60000610351557</c:v>
                </c:pt>
                <c:pt idx="1282">
                  <c:v>88.6999969482422</c:v>
                </c:pt>
                <c:pt idx="1283">
                  <c:v>88.80000305175781</c:v>
                </c:pt>
                <c:pt idx="1284">
                  <c:v>88.90000915527346</c:v>
                </c:pt>
                <c:pt idx="1285">
                  <c:v>89.0</c:v>
                </c:pt>
                <c:pt idx="1286">
                  <c:v>89.10000610351557</c:v>
                </c:pt>
                <c:pt idx="1287">
                  <c:v>89.1999969482422</c:v>
                </c:pt>
                <c:pt idx="1288">
                  <c:v>89.30000305175781</c:v>
                </c:pt>
                <c:pt idx="1289">
                  <c:v>89.40000915527346</c:v>
                </c:pt>
                <c:pt idx="1290">
                  <c:v>89.5</c:v>
                </c:pt>
                <c:pt idx="1291">
                  <c:v>89.60000610351557</c:v>
                </c:pt>
                <c:pt idx="1292">
                  <c:v>89.6999969482422</c:v>
                </c:pt>
                <c:pt idx="1293">
                  <c:v>89.80000305175781</c:v>
                </c:pt>
                <c:pt idx="1294">
                  <c:v>89.90000915527346</c:v>
                </c:pt>
                <c:pt idx="1295">
                  <c:v>90.0</c:v>
                </c:pt>
                <c:pt idx="1296">
                  <c:v>90.10000610351557</c:v>
                </c:pt>
                <c:pt idx="1297">
                  <c:v>90.1999969482422</c:v>
                </c:pt>
                <c:pt idx="1298">
                  <c:v>90.30000305175781</c:v>
                </c:pt>
                <c:pt idx="1299">
                  <c:v>90.40000915527346</c:v>
                </c:pt>
                <c:pt idx="1300">
                  <c:v>90.5</c:v>
                </c:pt>
                <c:pt idx="1301">
                  <c:v>90.60000610351557</c:v>
                </c:pt>
                <c:pt idx="1302">
                  <c:v>90.6999969482422</c:v>
                </c:pt>
                <c:pt idx="1303">
                  <c:v>90.80000305175781</c:v>
                </c:pt>
                <c:pt idx="1304">
                  <c:v>90.90000915527346</c:v>
                </c:pt>
                <c:pt idx="1305">
                  <c:v>91.0</c:v>
                </c:pt>
                <c:pt idx="1306">
                  <c:v>91.10000610351557</c:v>
                </c:pt>
                <c:pt idx="1307">
                  <c:v>91.1999969482422</c:v>
                </c:pt>
                <c:pt idx="1308">
                  <c:v>91.30000305175781</c:v>
                </c:pt>
                <c:pt idx="1309">
                  <c:v>91.40000915527346</c:v>
                </c:pt>
                <c:pt idx="1310">
                  <c:v>91.5</c:v>
                </c:pt>
                <c:pt idx="1311">
                  <c:v>91.60000610351557</c:v>
                </c:pt>
                <c:pt idx="1312">
                  <c:v>91.6999969482422</c:v>
                </c:pt>
                <c:pt idx="1313">
                  <c:v>91.80000305175781</c:v>
                </c:pt>
                <c:pt idx="1314">
                  <c:v>91.90000915527346</c:v>
                </c:pt>
                <c:pt idx="1315">
                  <c:v>92.0</c:v>
                </c:pt>
                <c:pt idx="1316">
                  <c:v>92.10000610351557</c:v>
                </c:pt>
                <c:pt idx="1317">
                  <c:v>92.1999969482422</c:v>
                </c:pt>
                <c:pt idx="1318">
                  <c:v>92.30000305175781</c:v>
                </c:pt>
                <c:pt idx="1319">
                  <c:v>92.40000915527346</c:v>
                </c:pt>
                <c:pt idx="1320">
                  <c:v>92.5</c:v>
                </c:pt>
                <c:pt idx="1321">
                  <c:v>92.60000610351557</c:v>
                </c:pt>
                <c:pt idx="1322">
                  <c:v>92.6999969482422</c:v>
                </c:pt>
                <c:pt idx="1323">
                  <c:v>92.80000305175781</c:v>
                </c:pt>
                <c:pt idx="1324">
                  <c:v>92.90000915527346</c:v>
                </c:pt>
                <c:pt idx="1325">
                  <c:v>93.0</c:v>
                </c:pt>
                <c:pt idx="1326">
                  <c:v>93.10000610351557</c:v>
                </c:pt>
                <c:pt idx="1327">
                  <c:v>93.1999969482422</c:v>
                </c:pt>
                <c:pt idx="1328">
                  <c:v>93.30000305175781</c:v>
                </c:pt>
                <c:pt idx="1329">
                  <c:v>93.40000915527346</c:v>
                </c:pt>
                <c:pt idx="1330">
                  <c:v>93.5</c:v>
                </c:pt>
                <c:pt idx="1331">
                  <c:v>93.60000610351557</c:v>
                </c:pt>
                <c:pt idx="1332">
                  <c:v>93.6999969482422</c:v>
                </c:pt>
                <c:pt idx="1333">
                  <c:v>93.80000305175781</c:v>
                </c:pt>
                <c:pt idx="1334">
                  <c:v>93.90000915527346</c:v>
                </c:pt>
                <c:pt idx="1335">
                  <c:v>94.0</c:v>
                </c:pt>
                <c:pt idx="1336">
                  <c:v>94.10000610351557</c:v>
                </c:pt>
                <c:pt idx="1337">
                  <c:v>94.1999969482422</c:v>
                </c:pt>
                <c:pt idx="1338">
                  <c:v>94.30000305175781</c:v>
                </c:pt>
                <c:pt idx="1339">
                  <c:v>94.40000915527346</c:v>
                </c:pt>
                <c:pt idx="1340">
                  <c:v>94.5</c:v>
                </c:pt>
                <c:pt idx="1341">
                  <c:v>94.60000610351557</c:v>
                </c:pt>
                <c:pt idx="1342">
                  <c:v>94.6999969482422</c:v>
                </c:pt>
                <c:pt idx="1343">
                  <c:v>94.80000305175781</c:v>
                </c:pt>
                <c:pt idx="1344">
                  <c:v>94.90000915527346</c:v>
                </c:pt>
                <c:pt idx="1345">
                  <c:v>95.0</c:v>
                </c:pt>
                <c:pt idx="1346">
                  <c:v>95.10000610351557</c:v>
                </c:pt>
                <c:pt idx="1347">
                  <c:v>95.1999969482422</c:v>
                </c:pt>
                <c:pt idx="1348">
                  <c:v>95.30000305175781</c:v>
                </c:pt>
                <c:pt idx="1349">
                  <c:v>95.40000915527346</c:v>
                </c:pt>
                <c:pt idx="1350">
                  <c:v>95.5</c:v>
                </c:pt>
                <c:pt idx="1351">
                  <c:v>95.60000610351557</c:v>
                </c:pt>
                <c:pt idx="1352">
                  <c:v>95.6999969482422</c:v>
                </c:pt>
                <c:pt idx="1353">
                  <c:v>95.80000305175781</c:v>
                </c:pt>
                <c:pt idx="1354">
                  <c:v>95.90000915527346</c:v>
                </c:pt>
                <c:pt idx="1355">
                  <c:v>96.0</c:v>
                </c:pt>
                <c:pt idx="1356">
                  <c:v>96.10000610351557</c:v>
                </c:pt>
                <c:pt idx="1357">
                  <c:v>96.1999969482422</c:v>
                </c:pt>
                <c:pt idx="1358">
                  <c:v>96.30000305175781</c:v>
                </c:pt>
                <c:pt idx="1359">
                  <c:v>96.40000915527346</c:v>
                </c:pt>
                <c:pt idx="1360">
                  <c:v>96.5</c:v>
                </c:pt>
                <c:pt idx="1361">
                  <c:v>96.60000610351557</c:v>
                </c:pt>
                <c:pt idx="1362">
                  <c:v>96.6999969482422</c:v>
                </c:pt>
                <c:pt idx="1363">
                  <c:v>96.80000305175781</c:v>
                </c:pt>
                <c:pt idx="1364">
                  <c:v>96.90000915527346</c:v>
                </c:pt>
                <c:pt idx="1365">
                  <c:v>97.0</c:v>
                </c:pt>
                <c:pt idx="1366">
                  <c:v>97.10000610351557</c:v>
                </c:pt>
                <c:pt idx="1367">
                  <c:v>97.1999969482422</c:v>
                </c:pt>
                <c:pt idx="1368">
                  <c:v>97.30000305175781</c:v>
                </c:pt>
                <c:pt idx="1369">
                  <c:v>97.40000915527346</c:v>
                </c:pt>
                <c:pt idx="1370">
                  <c:v>97.5</c:v>
                </c:pt>
                <c:pt idx="1371">
                  <c:v>97.60000610351557</c:v>
                </c:pt>
                <c:pt idx="1372">
                  <c:v>97.6999969482422</c:v>
                </c:pt>
                <c:pt idx="1373">
                  <c:v>97.80000305175781</c:v>
                </c:pt>
                <c:pt idx="1374">
                  <c:v>97.90000915527346</c:v>
                </c:pt>
                <c:pt idx="1375">
                  <c:v>98.0</c:v>
                </c:pt>
                <c:pt idx="1376">
                  <c:v>98.10000610351557</c:v>
                </c:pt>
                <c:pt idx="1377">
                  <c:v>98.1999969482422</c:v>
                </c:pt>
                <c:pt idx="1378">
                  <c:v>98.30000305175781</c:v>
                </c:pt>
                <c:pt idx="1379">
                  <c:v>98.40000915527346</c:v>
                </c:pt>
                <c:pt idx="1380">
                  <c:v>98.5</c:v>
                </c:pt>
                <c:pt idx="1381">
                  <c:v>98.60000610351557</c:v>
                </c:pt>
                <c:pt idx="1382">
                  <c:v>98.6999969482422</c:v>
                </c:pt>
                <c:pt idx="1383">
                  <c:v>98.80000305175781</c:v>
                </c:pt>
                <c:pt idx="1384">
                  <c:v>98.90000915527346</c:v>
                </c:pt>
                <c:pt idx="1385">
                  <c:v>99.0</c:v>
                </c:pt>
                <c:pt idx="1386">
                  <c:v>99.10000610351557</c:v>
                </c:pt>
                <c:pt idx="1387">
                  <c:v>99.1999969482422</c:v>
                </c:pt>
                <c:pt idx="1388">
                  <c:v>99.30000305175781</c:v>
                </c:pt>
                <c:pt idx="1389">
                  <c:v>99.40000915527346</c:v>
                </c:pt>
                <c:pt idx="1390">
                  <c:v>99.5</c:v>
                </c:pt>
                <c:pt idx="1391">
                  <c:v>99.60000610351557</c:v>
                </c:pt>
                <c:pt idx="1392">
                  <c:v>99.6999969482422</c:v>
                </c:pt>
                <c:pt idx="1393">
                  <c:v>99.80000305175781</c:v>
                </c:pt>
                <c:pt idx="1394">
                  <c:v>99.90000915527346</c:v>
                </c:pt>
                <c:pt idx="1395">
                  <c:v>100.0</c:v>
                </c:pt>
                <c:pt idx="1396">
                  <c:v>100.1000061035156</c:v>
                </c:pt>
                <c:pt idx="1397">
                  <c:v>100.1999969482422</c:v>
                </c:pt>
                <c:pt idx="1398">
                  <c:v>100.3000030517578</c:v>
                </c:pt>
                <c:pt idx="1399">
                  <c:v>100.4000091552735</c:v>
                </c:pt>
                <c:pt idx="1400">
                  <c:v>100.5</c:v>
                </c:pt>
                <c:pt idx="1401">
                  <c:v>100.6000061035156</c:v>
                </c:pt>
                <c:pt idx="1402">
                  <c:v>100.6999969482422</c:v>
                </c:pt>
                <c:pt idx="1403">
                  <c:v>100.8000030517578</c:v>
                </c:pt>
                <c:pt idx="1404">
                  <c:v>100.9000091552735</c:v>
                </c:pt>
                <c:pt idx="1405">
                  <c:v>101.0</c:v>
                </c:pt>
                <c:pt idx="1406">
                  <c:v>101.1000061035156</c:v>
                </c:pt>
                <c:pt idx="1407">
                  <c:v>101.1999969482422</c:v>
                </c:pt>
                <c:pt idx="1408">
                  <c:v>101.3000030517578</c:v>
                </c:pt>
                <c:pt idx="1409">
                  <c:v>101.4000091552735</c:v>
                </c:pt>
                <c:pt idx="1410">
                  <c:v>101.5</c:v>
                </c:pt>
                <c:pt idx="1411">
                  <c:v>101.6000061035156</c:v>
                </c:pt>
                <c:pt idx="1412">
                  <c:v>101.6999969482422</c:v>
                </c:pt>
                <c:pt idx="1413">
                  <c:v>101.8000030517578</c:v>
                </c:pt>
                <c:pt idx="1414">
                  <c:v>101.9000091552735</c:v>
                </c:pt>
                <c:pt idx="1415">
                  <c:v>102.0</c:v>
                </c:pt>
                <c:pt idx="1416">
                  <c:v>102.1000061035156</c:v>
                </c:pt>
                <c:pt idx="1417">
                  <c:v>102.1999969482422</c:v>
                </c:pt>
                <c:pt idx="1418">
                  <c:v>102.3000030517578</c:v>
                </c:pt>
                <c:pt idx="1419">
                  <c:v>102.4000091552735</c:v>
                </c:pt>
                <c:pt idx="1420">
                  <c:v>102.5</c:v>
                </c:pt>
                <c:pt idx="1421">
                  <c:v>102.6000061035156</c:v>
                </c:pt>
                <c:pt idx="1422">
                  <c:v>102.6999969482422</c:v>
                </c:pt>
                <c:pt idx="1423">
                  <c:v>102.8000030517578</c:v>
                </c:pt>
                <c:pt idx="1424">
                  <c:v>102.9000091552735</c:v>
                </c:pt>
                <c:pt idx="1425">
                  <c:v>103.0</c:v>
                </c:pt>
                <c:pt idx="1426">
                  <c:v>103.1000061035156</c:v>
                </c:pt>
                <c:pt idx="1427">
                  <c:v>103.1999969482422</c:v>
                </c:pt>
                <c:pt idx="1428">
                  <c:v>103.3000030517578</c:v>
                </c:pt>
                <c:pt idx="1429">
                  <c:v>103.4000091552735</c:v>
                </c:pt>
                <c:pt idx="1430">
                  <c:v>103.5</c:v>
                </c:pt>
                <c:pt idx="1431">
                  <c:v>103.6000061035156</c:v>
                </c:pt>
                <c:pt idx="1432">
                  <c:v>103.6999969482422</c:v>
                </c:pt>
                <c:pt idx="1433">
                  <c:v>103.8000030517578</c:v>
                </c:pt>
                <c:pt idx="1434">
                  <c:v>103.9000091552735</c:v>
                </c:pt>
                <c:pt idx="1435">
                  <c:v>104.0</c:v>
                </c:pt>
                <c:pt idx="1436">
                  <c:v>104.1000061035156</c:v>
                </c:pt>
                <c:pt idx="1437">
                  <c:v>104.1999969482422</c:v>
                </c:pt>
                <c:pt idx="1438">
                  <c:v>104.3000030517578</c:v>
                </c:pt>
                <c:pt idx="1439">
                  <c:v>104.4000091552735</c:v>
                </c:pt>
                <c:pt idx="1440">
                  <c:v>104.5</c:v>
                </c:pt>
                <c:pt idx="1441">
                  <c:v>104.6000061035156</c:v>
                </c:pt>
                <c:pt idx="1442">
                  <c:v>104.6999969482422</c:v>
                </c:pt>
                <c:pt idx="1443">
                  <c:v>104.8000030517578</c:v>
                </c:pt>
                <c:pt idx="1444">
                  <c:v>104.9000091552735</c:v>
                </c:pt>
                <c:pt idx="1445">
                  <c:v>105.0</c:v>
                </c:pt>
                <c:pt idx="1446">
                  <c:v>105.1000061035156</c:v>
                </c:pt>
                <c:pt idx="1447">
                  <c:v>105.1999969482422</c:v>
                </c:pt>
                <c:pt idx="1448">
                  <c:v>105.3000030517578</c:v>
                </c:pt>
                <c:pt idx="1449">
                  <c:v>105.4000091552735</c:v>
                </c:pt>
                <c:pt idx="1450">
                  <c:v>105.5</c:v>
                </c:pt>
                <c:pt idx="1451">
                  <c:v>105.6000061035156</c:v>
                </c:pt>
                <c:pt idx="1452">
                  <c:v>105.6999969482422</c:v>
                </c:pt>
                <c:pt idx="1453">
                  <c:v>105.8000030517578</c:v>
                </c:pt>
                <c:pt idx="1454">
                  <c:v>105.9000091552735</c:v>
                </c:pt>
                <c:pt idx="1455">
                  <c:v>106.0</c:v>
                </c:pt>
                <c:pt idx="1456">
                  <c:v>106.1000061035156</c:v>
                </c:pt>
                <c:pt idx="1457">
                  <c:v>106.1999969482422</c:v>
                </c:pt>
                <c:pt idx="1458">
                  <c:v>106.3000030517578</c:v>
                </c:pt>
                <c:pt idx="1459">
                  <c:v>106.4000091552735</c:v>
                </c:pt>
                <c:pt idx="1460">
                  <c:v>106.5</c:v>
                </c:pt>
                <c:pt idx="1461">
                  <c:v>106.6000061035156</c:v>
                </c:pt>
                <c:pt idx="1462">
                  <c:v>106.6999969482422</c:v>
                </c:pt>
                <c:pt idx="1463">
                  <c:v>106.8000030517578</c:v>
                </c:pt>
                <c:pt idx="1464">
                  <c:v>106.9000091552735</c:v>
                </c:pt>
                <c:pt idx="1465">
                  <c:v>107.0</c:v>
                </c:pt>
                <c:pt idx="1466">
                  <c:v>107.1000061035156</c:v>
                </c:pt>
                <c:pt idx="1467">
                  <c:v>107.1999969482422</c:v>
                </c:pt>
                <c:pt idx="1468">
                  <c:v>107.3000030517578</c:v>
                </c:pt>
                <c:pt idx="1469">
                  <c:v>107.4000091552735</c:v>
                </c:pt>
                <c:pt idx="1470">
                  <c:v>107.5</c:v>
                </c:pt>
                <c:pt idx="1471">
                  <c:v>107.6000061035156</c:v>
                </c:pt>
                <c:pt idx="1472">
                  <c:v>107.6999969482422</c:v>
                </c:pt>
                <c:pt idx="1473">
                  <c:v>107.8000030517578</c:v>
                </c:pt>
                <c:pt idx="1474">
                  <c:v>107.9000091552735</c:v>
                </c:pt>
                <c:pt idx="1475">
                  <c:v>108.0</c:v>
                </c:pt>
                <c:pt idx="1476">
                  <c:v>108.1000061035156</c:v>
                </c:pt>
                <c:pt idx="1477">
                  <c:v>108.1999969482422</c:v>
                </c:pt>
                <c:pt idx="1478">
                  <c:v>108.3000030517578</c:v>
                </c:pt>
                <c:pt idx="1479">
                  <c:v>108.4000091552735</c:v>
                </c:pt>
                <c:pt idx="1480">
                  <c:v>108.5</c:v>
                </c:pt>
                <c:pt idx="1481">
                  <c:v>108.6000061035156</c:v>
                </c:pt>
                <c:pt idx="1482">
                  <c:v>108.6999969482422</c:v>
                </c:pt>
                <c:pt idx="1483">
                  <c:v>108.8000030517578</c:v>
                </c:pt>
                <c:pt idx="1484">
                  <c:v>108.9000091552735</c:v>
                </c:pt>
                <c:pt idx="1485">
                  <c:v>109.0</c:v>
                </c:pt>
                <c:pt idx="1486">
                  <c:v>109.1000061035156</c:v>
                </c:pt>
                <c:pt idx="1487">
                  <c:v>109.1999969482422</c:v>
                </c:pt>
                <c:pt idx="1488">
                  <c:v>109.3000030517578</c:v>
                </c:pt>
                <c:pt idx="1489">
                  <c:v>109.4000091552735</c:v>
                </c:pt>
                <c:pt idx="1490">
                  <c:v>109.5</c:v>
                </c:pt>
                <c:pt idx="1491">
                  <c:v>109.6000061035156</c:v>
                </c:pt>
                <c:pt idx="1492">
                  <c:v>109.6999969482422</c:v>
                </c:pt>
                <c:pt idx="1493">
                  <c:v>109.8000030517578</c:v>
                </c:pt>
                <c:pt idx="1494">
                  <c:v>109.9000091552735</c:v>
                </c:pt>
                <c:pt idx="1495">
                  <c:v>110.0</c:v>
                </c:pt>
                <c:pt idx="1496">
                  <c:v>110.1000061035156</c:v>
                </c:pt>
                <c:pt idx="1497">
                  <c:v>110.1999969482422</c:v>
                </c:pt>
                <c:pt idx="1498">
                  <c:v>110.3000030517578</c:v>
                </c:pt>
                <c:pt idx="1499">
                  <c:v>110.4000091552735</c:v>
                </c:pt>
                <c:pt idx="1500">
                  <c:v>110.5</c:v>
                </c:pt>
                <c:pt idx="1501">
                  <c:v>110.6000061035156</c:v>
                </c:pt>
                <c:pt idx="1502">
                  <c:v>110.6999969482422</c:v>
                </c:pt>
                <c:pt idx="1503">
                  <c:v>110.8000030517578</c:v>
                </c:pt>
                <c:pt idx="1504">
                  <c:v>110.9000091552735</c:v>
                </c:pt>
                <c:pt idx="1505">
                  <c:v>111.0</c:v>
                </c:pt>
                <c:pt idx="1506">
                  <c:v>111.1000061035156</c:v>
                </c:pt>
                <c:pt idx="1507">
                  <c:v>111.1999969482422</c:v>
                </c:pt>
                <c:pt idx="1508">
                  <c:v>111.3000030517578</c:v>
                </c:pt>
                <c:pt idx="1509">
                  <c:v>111.4000091552735</c:v>
                </c:pt>
                <c:pt idx="1510">
                  <c:v>111.5</c:v>
                </c:pt>
                <c:pt idx="1511">
                  <c:v>111.6000061035156</c:v>
                </c:pt>
                <c:pt idx="1512">
                  <c:v>111.6999969482422</c:v>
                </c:pt>
                <c:pt idx="1513">
                  <c:v>111.8000030517578</c:v>
                </c:pt>
                <c:pt idx="1514">
                  <c:v>111.9000091552735</c:v>
                </c:pt>
                <c:pt idx="1515">
                  <c:v>112.0</c:v>
                </c:pt>
                <c:pt idx="1516">
                  <c:v>112.1000061035156</c:v>
                </c:pt>
                <c:pt idx="1517">
                  <c:v>112.1999969482422</c:v>
                </c:pt>
                <c:pt idx="1518">
                  <c:v>112.3000030517578</c:v>
                </c:pt>
                <c:pt idx="1519">
                  <c:v>112.4000091552735</c:v>
                </c:pt>
                <c:pt idx="1520">
                  <c:v>112.5</c:v>
                </c:pt>
                <c:pt idx="1521">
                  <c:v>112.6000061035156</c:v>
                </c:pt>
                <c:pt idx="1522">
                  <c:v>112.6999969482422</c:v>
                </c:pt>
                <c:pt idx="1523">
                  <c:v>112.8000030517578</c:v>
                </c:pt>
                <c:pt idx="1524">
                  <c:v>112.9000091552735</c:v>
                </c:pt>
                <c:pt idx="1525">
                  <c:v>113.0</c:v>
                </c:pt>
                <c:pt idx="1526">
                  <c:v>113.1000061035156</c:v>
                </c:pt>
                <c:pt idx="1527">
                  <c:v>113.1999969482422</c:v>
                </c:pt>
                <c:pt idx="1528">
                  <c:v>113.3000030517578</c:v>
                </c:pt>
                <c:pt idx="1529">
                  <c:v>113.4000091552735</c:v>
                </c:pt>
                <c:pt idx="1530">
                  <c:v>113.5</c:v>
                </c:pt>
                <c:pt idx="1531">
                  <c:v>113.6000061035156</c:v>
                </c:pt>
                <c:pt idx="1532">
                  <c:v>113.6999969482422</c:v>
                </c:pt>
                <c:pt idx="1533">
                  <c:v>113.8000030517578</c:v>
                </c:pt>
                <c:pt idx="1534">
                  <c:v>113.9000091552735</c:v>
                </c:pt>
                <c:pt idx="1535">
                  <c:v>114.0</c:v>
                </c:pt>
                <c:pt idx="1536">
                  <c:v>114.1000061035156</c:v>
                </c:pt>
                <c:pt idx="1537">
                  <c:v>114.1999969482422</c:v>
                </c:pt>
                <c:pt idx="1538">
                  <c:v>114.3000030517578</c:v>
                </c:pt>
                <c:pt idx="1539">
                  <c:v>114.4000091552735</c:v>
                </c:pt>
                <c:pt idx="1540">
                  <c:v>114.5</c:v>
                </c:pt>
                <c:pt idx="1541">
                  <c:v>114.6000061035156</c:v>
                </c:pt>
                <c:pt idx="1542">
                  <c:v>114.6999969482422</c:v>
                </c:pt>
                <c:pt idx="1543">
                  <c:v>114.8000030517578</c:v>
                </c:pt>
                <c:pt idx="1544">
                  <c:v>114.9000091552735</c:v>
                </c:pt>
                <c:pt idx="1545">
                  <c:v>115.0</c:v>
                </c:pt>
                <c:pt idx="1546">
                  <c:v>115.1000061035156</c:v>
                </c:pt>
                <c:pt idx="1547">
                  <c:v>115.1999969482422</c:v>
                </c:pt>
                <c:pt idx="1548">
                  <c:v>115.3000030517578</c:v>
                </c:pt>
                <c:pt idx="1549">
                  <c:v>115.4000091552735</c:v>
                </c:pt>
                <c:pt idx="1550">
                  <c:v>115.5</c:v>
                </c:pt>
                <c:pt idx="1551">
                  <c:v>115.6000061035156</c:v>
                </c:pt>
                <c:pt idx="1552">
                  <c:v>115.6999969482422</c:v>
                </c:pt>
                <c:pt idx="1553">
                  <c:v>115.8000030517578</c:v>
                </c:pt>
                <c:pt idx="1554">
                  <c:v>115.9000091552735</c:v>
                </c:pt>
                <c:pt idx="1555">
                  <c:v>116.0</c:v>
                </c:pt>
                <c:pt idx="1556">
                  <c:v>116.1000061035156</c:v>
                </c:pt>
                <c:pt idx="1557">
                  <c:v>116.1999969482422</c:v>
                </c:pt>
                <c:pt idx="1558">
                  <c:v>116.3000030517578</c:v>
                </c:pt>
                <c:pt idx="1559">
                  <c:v>116.4000091552735</c:v>
                </c:pt>
                <c:pt idx="1560">
                  <c:v>116.5</c:v>
                </c:pt>
                <c:pt idx="1561">
                  <c:v>116.6000061035156</c:v>
                </c:pt>
                <c:pt idx="1562">
                  <c:v>116.6999969482422</c:v>
                </c:pt>
                <c:pt idx="1563">
                  <c:v>116.8000030517578</c:v>
                </c:pt>
                <c:pt idx="1564">
                  <c:v>116.9000091552735</c:v>
                </c:pt>
                <c:pt idx="1565">
                  <c:v>117.0</c:v>
                </c:pt>
                <c:pt idx="1566">
                  <c:v>117.1000061035156</c:v>
                </c:pt>
                <c:pt idx="1567">
                  <c:v>117.1999969482422</c:v>
                </c:pt>
                <c:pt idx="1568">
                  <c:v>117.3000030517578</c:v>
                </c:pt>
                <c:pt idx="1569">
                  <c:v>117.4000091552735</c:v>
                </c:pt>
                <c:pt idx="1570">
                  <c:v>117.5</c:v>
                </c:pt>
                <c:pt idx="1571">
                  <c:v>117.6000061035156</c:v>
                </c:pt>
                <c:pt idx="1572">
                  <c:v>117.6999969482422</c:v>
                </c:pt>
                <c:pt idx="1573">
                  <c:v>117.8000030517578</c:v>
                </c:pt>
                <c:pt idx="1574">
                  <c:v>117.9000091552735</c:v>
                </c:pt>
                <c:pt idx="1575">
                  <c:v>118.0</c:v>
                </c:pt>
                <c:pt idx="1576">
                  <c:v>118.1000061035156</c:v>
                </c:pt>
                <c:pt idx="1577">
                  <c:v>118.1999969482422</c:v>
                </c:pt>
                <c:pt idx="1578">
                  <c:v>118.3000030517578</c:v>
                </c:pt>
                <c:pt idx="1579">
                  <c:v>118.4000091552735</c:v>
                </c:pt>
                <c:pt idx="1580">
                  <c:v>118.5</c:v>
                </c:pt>
                <c:pt idx="1581">
                  <c:v>118.6000061035156</c:v>
                </c:pt>
                <c:pt idx="1582">
                  <c:v>118.6999969482422</c:v>
                </c:pt>
                <c:pt idx="1583">
                  <c:v>118.8000030517578</c:v>
                </c:pt>
                <c:pt idx="1584">
                  <c:v>118.9000091552735</c:v>
                </c:pt>
                <c:pt idx="1585">
                  <c:v>119.0</c:v>
                </c:pt>
                <c:pt idx="1586">
                  <c:v>119.1000061035156</c:v>
                </c:pt>
                <c:pt idx="1587">
                  <c:v>119.1999969482422</c:v>
                </c:pt>
                <c:pt idx="1588">
                  <c:v>119.3000030517578</c:v>
                </c:pt>
                <c:pt idx="1589">
                  <c:v>119.4000091552735</c:v>
                </c:pt>
                <c:pt idx="1590">
                  <c:v>119.5</c:v>
                </c:pt>
                <c:pt idx="1591">
                  <c:v>119.6000061035156</c:v>
                </c:pt>
                <c:pt idx="1592">
                  <c:v>119.6999969482422</c:v>
                </c:pt>
                <c:pt idx="1593">
                  <c:v>119.8000030517578</c:v>
                </c:pt>
                <c:pt idx="1594">
                  <c:v>119.9000091552735</c:v>
                </c:pt>
                <c:pt idx="1595">
                  <c:v>120.0</c:v>
                </c:pt>
                <c:pt idx="1596">
                  <c:v>120.1000061035156</c:v>
                </c:pt>
                <c:pt idx="1597">
                  <c:v>120.1999969482422</c:v>
                </c:pt>
                <c:pt idx="1598">
                  <c:v>120.3000030517578</c:v>
                </c:pt>
                <c:pt idx="1599">
                  <c:v>120.4000091552735</c:v>
                </c:pt>
                <c:pt idx="1600">
                  <c:v>120.5</c:v>
                </c:pt>
                <c:pt idx="1601">
                  <c:v>120.6000061035156</c:v>
                </c:pt>
                <c:pt idx="1602">
                  <c:v>120.6999969482422</c:v>
                </c:pt>
                <c:pt idx="1603">
                  <c:v>120.8000030517578</c:v>
                </c:pt>
                <c:pt idx="1604">
                  <c:v>120.9000091552735</c:v>
                </c:pt>
                <c:pt idx="1605">
                  <c:v>121.0</c:v>
                </c:pt>
                <c:pt idx="1606">
                  <c:v>121.1000061035156</c:v>
                </c:pt>
                <c:pt idx="1607">
                  <c:v>121.1999969482422</c:v>
                </c:pt>
                <c:pt idx="1608">
                  <c:v>121.3000030517578</c:v>
                </c:pt>
                <c:pt idx="1609">
                  <c:v>121.4000091552735</c:v>
                </c:pt>
                <c:pt idx="1610">
                  <c:v>121.5</c:v>
                </c:pt>
                <c:pt idx="1611">
                  <c:v>121.6000061035156</c:v>
                </c:pt>
                <c:pt idx="1612">
                  <c:v>121.6999969482422</c:v>
                </c:pt>
                <c:pt idx="1613">
                  <c:v>121.8000030517578</c:v>
                </c:pt>
                <c:pt idx="1614">
                  <c:v>121.9000091552735</c:v>
                </c:pt>
                <c:pt idx="1615">
                  <c:v>122.0</c:v>
                </c:pt>
                <c:pt idx="1616">
                  <c:v>122.1000061035156</c:v>
                </c:pt>
                <c:pt idx="1617">
                  <c:v>122.1999969482422</c:v>
                </c:pt>
                <c:pt idx="1618">
                  <c:v>122.3000030517578</c:v>
                </c:pt>
                <c:pt idx="1619">
                  <c:v>122.4000091552735</c:v>
                </c:pt>
                <c:pt idx="1620">
                  <c:v>122.5</c:v>
                </c:pt>
                <c:pt idx="1621">
                  <c:v>122.6000061035156</c:v>
                </c:pt>
                <c:pt idx="1622">
                  <c:v>122.6999969482422</c:v>
                </c:pt>
                <c:pt idx="1623">
                  <c:v>122.8000030517578</c:v>
                </c:pt>
                <c:pt idx="1624">
                  <c:v>122.9000091552735</c:v>
                </c:pt>
                <c:pt idx="1625">
                  <c:v>123.0</c:v>
                </c:pt>
                <c:pt idx="1626">
                  <c:v>123.1000061035156</c:v>
                </c:pt>
                <c:pt idx="1627">
                  <c:v>123.1999969482422</c:v>
                </c:pt>
                <c:pt idx="1628">
                  <c:v>123.3000030517578</c:v>
                </c:pt>
                <c:pt idx="1629">
                  <c:v>123.4000091552735</c:v>
                </c:pt>
                <c:pt idx="1630">
                  <c:v>123.5</c:v>
                </c:pt>
                <c:pt idx="1631">
                  <c:v>123.6000061035156</c:v>
                </c:pt>
                <c:pt idx="1632">
                  <c:v>123.6999969482422</c:v>
                </c:pt>
                <c:pt idx="1633">
                  <c:v>123.8000030517578</c:v>
                </c:pt>
                <c:pt idx="1634">
                  <c:v>123.9000091552735</c:v>
                </c:pt>
                <c:pt idx="1635">
                  <c:v>124.0</c:v>
                </c:pt>
                <c:pt idx="1636">
                  <c:v>124.1000061035156</c:v>
                </c:pt>
                <c:pt idx="1637">
                  <c:v>124.1999969482422</c:v>
                </c:pt>
                <c:pt idx="1638">
                  <c:v>124.3000030517578</c:v>
                </c:pt>
                <c:pt idx="1639">
                  <c:v>124.4000091552735</c:v>
                </c:pt>
                <c:pt idx="1640">
                  <c:v>124.5</c:v>
                </c:pt>
                <c:pt idx="1641">
                  <c:v>124.6000061035156</c:v>
                </c:pt>
                <c:pt idx="1642">
                  <c:v>124.6999969482422</c:v>
                </c:pt>
                <c:pt idx="1643">
                  <c:v>124.8000030517578</c:v>
                </c:pt>
                <c:pt idx="1644">
                  <c:v>124.9000091552735</c:v>
                </c:pt>
                <c:pt idx="1645">
                  <c:v>125.0</c:v>
                </c:pt>
                <c:pt idx="1646">
                  <c:v>125.1000061035156</c:v>
                </c:pt>
                <c:pt idx="1647">
                  <c:v>125.1999969482422</c:v>
                </c:pt>
                <c:pt idx="1648">
                  <c:v>125.3000030517578</c:v>
                </c:pt>
                <c:pt idx="1649">
                  <c:v>125.4000091552735</c:v>
                </c:pt>
                <c:pt idx="1650">
                  <c:v>125.5</c:v>
                </c:pt>
                <c:pt idx="1651">
                  <c:v>125.6000061035156</c:v>
                </c:pt>
                <c:pt idx="1652">
                  <c:v>125.6999969482422</c:v>
                </c:pt>
                <c:pt idx="1653">
                  <c:v>125.8000030517578</c:v>
                </c:pt>
                <c:pt idx="1654">
                  <c:v>125.9000091552735</c:v>
                </c:pt>
                <c:pt idx="1655">
                  <c:v>126.0</c:v>
                </c:pt>
                <c:pt idx="1656">
                  <c:v>126.1000061035156</c:v>
                </c:pt>
                <c:pt idx="1657">
                  <c:v>126.1999969482422</c:v>
                </c:pt>
                <c:pt idx="1658">
                  <c:v>126.3000030517578</c:v>
                </c:pt>
                <c:pt idx="1659">
                  <c:v>126.4000091552735</c:v>
                </c:pt>
                <c:pt idx="1660">
                  <c:v>126.5</c:v>
                </c:pt>
                <c:pt idx="1661">
                  <c:v>126.6000061035156</c:v>
                </c:pt>
                <c:pt idx="1662">
                  <c:v>126.6999969482422</c:v>
                </c:pt>
                <c:pt idx="1663">
                  <c:v>126.8000030517578</c:v>
                </c:pt>
                <c:pt idx="1664">
                  <c:v>126.9000091552735</c:v>
                </c:pt>
                <c:pt idx="1665">
                  <c:v>127.0</c:v>
                </c:pt>
                <c:pt idx="1666">
                  <c:v>127.1000061035156</c:v>
                </c:pt>
                <c:pt idx="1667">
                  <c:v>127.1999969482422</c:v>
                </c:pt>
                <c:pt idx="1668">
                  <c:v>127.3000030517578</c:v>
                </c:pt>
                <c:pt idx="1669">
                  <c:v>127.4000091552735</c:v>
                </c:pt>
                <c:pt idx="1670">
                  <c:v>127.5</c:v>
                </c:pt>
                <c:pt idx="1671">
                  <c:v>127.6000061035156</c:v>
                </c:pt>
                <c:pt idx="1672">
                  <c:v>127.6999969482422</c:v>
                </c:pt>
                <c:pt idx="1673">
                  <c:v>127.8000030517578</c:v>
                </c:pt>
                <c:pt idx="1674">
                  <c:v>127.9000091552735</c:v>
                </c:pt>
                <c:pt idx="1675">
                  <c:v>128.0</c:v>
                </c:pt>
                <c:pt idx="1676">
                  <c:v>128.1000061035156</c:v>
                </c:pt>
                <c:pt idx="1677">
                  <c:v>128.1999969482422</c:v>
                </c:pt>
                <c:pt idx="1678">
                  <c:v>128.3000030517578</c:v>
                </c:pt>
                <c:pt idx="1679">
                  <c:v>128.4000091552735</c:v>
                </c:pt>
                <c:pt idx="1680">
                  <c:v>128.5</c:v>
                </c:pt>
                <c:pt idx="1681">
                  <c:v>128.6000061035156</c:v>
                </c:pt>
                <c:pt idx="1682">
                  <c:v>128.6999969482422</c:v>
                </c:pt>
                <c:pt idx="1683">
                  <c:v>128.8000030517578</c:v>
                </c:pt>
                <c:pt idx="1684">
                  <c:v>128.9000091552735</c:v>
                </c:pt>
                <c:pt idx="1685">
                  <c:v>129.0</c:v>
                </c:pt>
                <c:pt idx="1686">
                  <c:v>129.1000061035156</c:v>
                </c:pt>
                <c:pt idx="1687">
                  <c:v>129.1999969482422</c:v>
                </c:pt>
                <c:pt idx="1688">
                  <c:v>129.3000030517578</c:v>
                </c:pt>
                <c:pt idx="1689">
                  <c:v>129.4000091552735</c:v>
                </c:pt>
                <c:pt idx="1690">
                  <c:v>129.5</c:v>
                </c:pt>
                <c:pt idx="1691">
                  <c:v>129.6000061035156</c:v>
                </c:pt>
                <c:pt idx="1692">
                  <c:v>129.6999969482422</c:v>
                </c:pt>
                <c:pt idx="1693">
                  <c:v>129.8000030517578</c:v>
                </c:pt>
                <c:pt idx="1694">
                  <c:v>129.9000091552735</c:v>
                </c:pt>
                <c:pt idx="1695">
                  <c:v>130.0</c:v>
                </c:pt>
                <c:pt idx="1696">
                  <c:v>130.1000061035156</c:v>
                </c:pt>
                <c:pt idx="1697">
                  <c:v>130.1999969482422</c:v>
                </c:pt>
                <c:pt idx="1698">
                  <c:v>130.3000030517578</c:v>
                </c:pt>
                <c:pt idx="1699">
                  <c:v>130.4000091552735</c:v>
                </c:pt>
                <c:pt idx="1700">
                  <c:v>130.5</c:v>
                </c:pt>
                <c:pt idx="1701">
                  <c:v>130.6000061035156</c:v>
                </c:pt>
                <c:pt idx="1702">
                  <c:v>130.6999969482422</c:v>
                </c:pt>
                <c:pt idx="1703">
                  <c:v>130.8000030517578</c:v>
                </c:pt>
                <c:pt idx="1704">
                  <c:v>130.9000091552735</c:v>
                </c:pt>
                <c:pt idx="1705">
                  <c:v>131.0</c:v>
                </c:pt>
                <c:pt idx="1706">
                  <c:v>131.1000061035156</c:v>
                </c:pt>
                <c:pt idx="1707">
                  <c:v>131.1999969482422</c:v>
                </c:pt>
                <c:pt idx="1708">
                  <c:v>131.3000030517578</c:v>
                </c:pt>
                <c:pt idx="1709">
                  <c:v>131.4000091552735</c:v>
                </c:pt>
                <c:pt idx="1710">
                  <c:v>131.5</c:v>
                </c:pt>
                <c:pt idx="1711">
                  <c:v>131.6000061035156</c:v>
                </c:pt>
                <c:pt idx="1712">
                  <c:v>131.6999969482422</c:v>
                </c:pt>
                <c:pt idx="1713">
                  <c:v>131.8000030517578</c:v>
                </c:pt>
                <c:pt idx="1714">
                  <c:v>131.9000091552735</c:v>
                </c:pt>
                <c:pt idx="1715">
                  <c:v>132.0</c:v>
                </c:pt>
                <c:pt idx="1716">
                  <c:v>132.1000061035156</c:v>
                </c:pt>
                <c:pt idx="1717">
                  <c:v>132.1999969482422</c:v>
                </c:pt>
                <c:pt idx="1718">
                  <c:v>132.3000030517578</c:v>
                </c:pt>
                <c:pt idx="1719">
                  <c:v>132.4000091552735</c:v>
                </c:pt>
                <c:pt idx="1720">
                  <c:v>132.5</c:v>
                </c:pt>
                <c:pt idx="1721">
                  <c:v>132.6000061035156</c:v>
                </c:pt>
                <c:pt idx="1722">
                  <c:v>132.6999969482422</c:v>
                </c:pt>
                <c:pt idx="1723">
                  <c:v>132.8000030517578</c:v>
                </c:pt>
                <c:pt idx="1724">
                  <c:v>132.9000091552735</c:v>
                </c:pt>
                <c:pt idx="1725">
                  <c:v>133.0</c:v>
                </c:pt>
                <c:pt idx="1726">
                  <c:v>133.1000061035156</c:v>
                </c:pt>
                <c:pt idx="1727">
                  <c:v>133.1999969482422</c:v>
                </c:pt>
                <c:pt idx="1728">
                  <c:v>133.3000030517578</c:v>
                </c:pt>
                <c:pt idx="1729">
                  <c:v>133.4000091552735</c:v>
                </c:pt>
                <c:pt idx="1730">
                  <c:v>133.5</c:v>
                </c:pt>
                <c:pt idx="1731">
                  <c:v>133.6000061035156</c:v>
                </c:pt>
                <c:pt idx="1732">
                  <c:v>133.6999969482422</c:v>
                </c:pt>
                <c:pt idx="1733">
                  <c:v>133.8000030517578</c:v>
                </c:pt>
                <c:pt idx="1734">
                  <c:v>133.9000091552735</c:v>
                </c:pt>
                <c:pt idx="1735">
                  <c:v>134.0</c:v>
                </c:pt>
                <c:pt idx="1736">
                  <c:v>134.1000061035156</c:v>
                </c:pt>
                <c:pt idx="1737">
                  <c:v>134.1999969482422</c:v>
                </c:pt>
                <c:pt idx="1738">
                  <c:v>134.3000030517578</c:v>
                </c:pt>
                <c:pt idx="1739">
                  <c:v>134.4000091552735</c:v>
                </c:pt>
                <c:pt idx="1740">
                  <c:v>134.5</c:v>
                </c:pt>
                <c:pt idx="1741">
                  <c:v>134.6000061035156</c:v>
                </c:pt>
                <c:pt idx="1742">
                  <c:v>134.6999969482422</c:v>
                </c:pt>
                <c:pt idx="1743">
                  <c:v>134.8000030517578</c:v>
                </c:pt>
                <c:pt idx="1744">
                  <c:v>134.9000091552735</c:v>
                </c:pt>
                <c:pt idx="1745">
                  <c:v>135.0</c:v>
                </c:pt>
                <c:pt idx="1746">
                  <c:v>135.1000061035156</c:v>
                </c:pt>
                <c:pt idx="1747">
                  <c:v>135.1999969482422</c:v>
                </c:pt>
                <c:pt idx="1748">
                  <c:v>135.3000030517578</c:v>
                </c:pt>
                <c:pt idx="1749">
                  <c:v>135.4000091552735</c:v>
                </c:pt>
                <c:pt idx="1750">
                  <c:v>135.5</c:v>
                </c:pt>
                <c:pt idx="1751">
                  <c:v>135.6000061035156</c:v>
                </c:pt>
                <c:pt idx="1752">
                  <c:v>135.6999969482422</c:v>
                </c:pt>
                <c:pt idx="1753">
                  <c:v>135.8000030517578</c:v>
                </c:pt>
                <c:pt idx="1754">
                  <c:v>135.9000091552735</c:v>
                </c:pt>
                <c:pt idx="1755">
                  <c:v>136.0</c:v>
                </c:pt>
                <c:pt idx="1756">
                  <c:v>136.1000061035156</c:v>
                </c:pt>
                <c:pt idx="1757">
                  <c:v>136.1999969482422</c:v>
                </c:pt>
                <c:pt idx="1758">
                  <c:v>136.3000030517578</c:v>
                </c:pt>
                <c:pt idx="1759">
                  <c:v>136.4000091552735</c:v>
                </c:pt>
                <c:pt idx="1760">
                  <c:v>136.5</c:v>
                </c:pt>
                <c:pt idx="1761">
                  <c:v>136.6000061035156</c:v>
                </c:pt>
                <c:pt idx="1762">
                  <c:v>136.6999969482422</c:v>
                </c:pt>
                <c:pt idx="1763">
                  <c:v>136.8000030517578</c:v>
                </c:pt>
                <c:pt idx="1764">
                  <c:v>136.9000091552735</c:v>
                </c:pt>
                <c:pt idx="1765">
                  <c:v>137.0</c:v>
                </c:pt>
                <c:pt idx="1766">
                  <c:v>137.1000061035156</c:v>
                </c:pt>
                <c:pt idx="1767">
                  <c:v>137.1999969482422</c:v>
                </c:pt>
                <c:pt idx="1768">
                  <c:v>137.3000030517578</c:v>
                </c:pt>
                <c:pt idx="1769">
                  <c:v>137.4000091552735</c:v>
                </c:pt>
                <c:pt idx="1770">
                  <c:v>137.5</c:v>
                </c:pt>
                <c:pt idx="1771">
                  <c:v>137.6000061035156</c:v>
                </c:pt>
                <c:pt idx="1772">
                  <c:v>137.6999969482422</c:v>
                </c:pt>
                <c:pt idx="1773">
                  <c:v>137.8000030517578</c:v>
                </c:pt>
                <c:pt idx="1774">
                  <c:v>137.9000091552735</c:v>
                </c:pt>
                <c:pt idx="1775">
                  <c:v>138.0</c:v>
                </c:pt>
                <c:pt idx="1776">
                  <c:v>138.1000061035156</c:v>
                </c:pt>
                <c:pt idx="1777">
                  <c:v>138.1999969482422</c:v>
                </c:pt>
                <c:pt idx="1778">
                  <c:v>138.3000030517578</c:v>
                </c:pt>
                <c:pt idx="1779">
                  <c:v>138.4000091552735</c:v>
                </c:pt>
                <c:pt idx="1780">
                  <c:v>138.5</c:v>
                </c:pt>
                <c:pt idx="1781">
                  <c:v>138.6000061035156</c:v>
                </c:pt>
                <c:pt idx="1782">
                  <c:v>138.6999969482422</c:v>
                </c:pt>
                <c:pt idx="1783">
                  <c:v>138.8000030517578</c:v>
                </c:pt>
                <c:pt idx="1784">
                  <c:v>138.9000091552735</c:v>
                </c:pt>
                <c:pt idx="1785">
                  <c:v>139.0</c:v>
                </c:pt>
                <c:pt idx="1786">
                  <c:v>139.1000061035156</c:v>
                </c:pt>
                <c:pt idx="1787">
                  <c:v>139.1999969482422</c:v>
                </c:pt>
                <c:pt idx="1788">
                  <c:v>139.3000030517578</c:v>
                </c:pt>
                <c:pt idx="1789">
                  <c:v>139.4000091552735</c:v>
                </c:pt>
                <c:pt idx="1790">
                  <c:v>139.5</c:v>
                </c:pt>
                <c:pt idx="1791">
                  <c:v>139.6000061035156</c:v>
                </c:pt>
                <c:pt idx="1792">
                  <c:v>139.6999969482422</c:v>
                </c:pt>
                <c:pt idx="1793">
                  <c:v>139.8000030517578</c:v>
                </c:pt>
                <c:pt idx="1794">
                  <c:v>139.9000091552735</c:v>
                </c:pt>
                <c:pt idx="1795">
                  <c:v>140.0</c:v>
                </c:pt>
                <c:pt idx="1796">
                  <c:v>140.1000061035156</c:v>
                </c:pt>
                <c:pt idx="1797">
                  <c:v>140.1999969482422</c:v>
                </c:pt>
                <c:pt idx="1798">
                  <c:v>140.3000030517578</c:v>
                </c:pt>
                <c:pt idx="1799">
                  <c:v>140.4000091552735</c:v>
                </c:pt>
                <c:pt idx="1800">
                  <c:v>140.5</c:v>
                </c:pt>
                <c:pt idx="1801">
                  <c:v>140.6000061035156</c:v>
                </c:pt>
                <c:pt idx="1802">
                  <c:v>140.6999969482422</c:v>
                </c:pt>
                <c:pt idx="1803">
                  <c:v>140.8000030517578</c:v>
                </c:pt>
                <c:pt idx="1804">
                  <c:v>140.9000091552735</c:v>
                </c:pt>
                <c:pt idx="1805">
                  <c:v>141.0</c:v>
                </c:pt>
                <c:pt idx="1806">
                  <c:v>141.1000061035156</c:v>
                </c:pt>
                <c:pt idx="1807">
                  <c:v>141.1999969482422</c:v>
                </c:pt>
                <c:pt idx="1808">
                  <c:v>141.3000030517578</c:v>
                </c:pt>
                <c:pt idx="1809">
                  <c:v>141.4000091552735</c:v>
                </c:pt>
                <c:pt idx="1810">
                  <c:v>141.5</c:v>
                </c:pt>
                <c:pt idx="1811">
                  <c:v>141.6000061035156</c:v>
                </c:pt>
                <c:pt idx="1812">
                  <c:v>141.6999969482422</c:v>
                </c:pt>
                <c:pt idx="1813">
                  <c:v>141.8000030517578</c:v>
                </c:pt>
                <c:pt idx="1814">
                  <c:v>141.9000091552735</c:v>
                </c:pt>
                <c:pt idx="1815">
                  <c:v>142.0</c:v>
                </c:pt>
                <c:pt idx="1816">
                  <c:v>142.1000061035156</c:v>
                </c:pt>
                <c:pt idx="1817">
                  <c:v>142.1999969482422</c:v>
                </c:pt>
                <c:pt idx="1818">
                  <c:v>142.3000030517578</c:v>
                </c:pt>
                <c:pt idx="1819">
                  <c:v>142.4000091552735</c:v>
                </c:pt>
                <c:pt idx="1820">
                  <c:v>142.5</c:v>
                </c:pt>
                <c:pt idx="1821">
                  <c:v>142.6000061035156</c:v>
                </c:pt>
                <c:pt idx="1822">
                  <c:v>142.6999969482422</c:v>
                </c:pt>
                <c:pt idx="1823">
                  <c:v>142.8000030517578</c:v>
                </c:pt>
                <c:pt idx="1824">
                  <c:v>142.9000091552735</c:v>
                </c:pt>
                <c:pt idx="1825">
                  <c:v>143.0</c:v>
                </c:pt>
                <c:pt idx="1826">
                  <c:v>143.1000061035156</c:v>
                </c:pt>
                <c:pt idx="1827">
                  <c:v>143.1999969482422</c:v>
                </c:pt>
                <c:pt idx="1828">
                  <c:v>143.3000030517578</c:v>
                </c:pt>
                <c:pt idx="1829">
                  <c:v>143.4000091552735</c:v>
                </c:pt>
                <c:pt idx="1830">
                  <c:v>143.5</c:v>
                </c:pt>
                <c:pt idx="1831">
                  <c:v>143.6000061035156</c:v>
                </c:pt>
                <c:pt idx="1832">
                  <c:v>143.6999969482422</c:v>
                </c:pt>
                <c:pt idx="1833">
                  <c:v>143.8000030517578</c:v>
                </c:pt>
                <c:pt idx="1834">
                  <c:v>143.9000091552735</c:v>
                </c:pt>
                <c:pt idx="1835">
                  <c:v>144.0</c:v>
                </c:pt>
                <c:pt idx="1836">
                  <c:v>144.1000061035156</c:v>
                </c:pt>
                <c:pt idx="1837">
                  <c:v>144.1999969482422</c:v>
                </c:pt>
                <c:pt idx="1838">
                  <c:v>144.3000030517578</c:v>
                </c:pt>
                <c:pt idx="1839">
                  <c:v>144.4000091552735</c:v>
                </c:pt>
                <c:pt idx="1840">
                  <c:v>144.5</c:v>
                </c:pt>
                <c:pt idx="1841">
                  <c:v>144.6000061035156</c:v>
                </c:pt>
                <c:pt idx="1842">
                  <c:v>144.6999969482422</c:v>
                </c:pt>
                <c:pt idx="1843">
                  <c:v>144.8000030517578</c:v>
                </c:pt>
                <c:pt idx="1844">
                  <c:v>144.9000091552735</c:v>
                </c:pt>
                <c:pt idx="1845">
                  <c:v>145.0</c:v>
                </c:pt>
                <c:pt idx="1846">
                  <c:v>145.1000061035156</c:v>
                </c:pt>
                <c:pt idx="1847">
                  <c:v>145.1999969482422</c:v>
                </c:pt>
                <c:pt idx="1848">
                  <c:v>145.3000030517578</c:v>
                </c:pt>
                <c:pt idx="1849">
                  <c:v>145.4000091552735</c:v>
                </c:pt>
                <c:pt idx="1850">
                  <c:v>145.5</c:v>
                </c:pt>
                <c:pt idx="1851">
                  <c:v>145.6000061035156</c:v>
                </c:pt>
                <c:pt idx="1852">
                  <c:v>145.6999969482422</c:v>
                </c:pt>
                <c:pt idx="1853">
                  <c:v>145.8000030517578</c:v>
                </c:pt>
                <c:pt idx="1854">
                  <c:v>145.9000091552735</c:v>
                </c:pt>
                <c:pt idx="1855">
                  <c:v>146.0</c:v>
                </c:pt>
                <c:pt idx="1856">
                  <c:v>146.1000061035156</c:v>
                </c:pt>
                <c:pt idx="1857">
                  <c:v>146.1999969482422</c:v>
                </c:pt>
                <c:pt idx="1858">
                  <c:v>146.3000030517578</c:v>
                </c:pt>
                <c:pt idx="1859">
                  <c:v>146.4000091552735</c:v>
                </c:pt>
                <c:pt idx="1860">
                  <c:v>146.5</c:v>
                </c:pt>
                <c:pt idx="1861">
                  <c:v>146.6000061035156</c:v>
                </c:pt>
                <c:pt idx="1862">
                  <c:v>146.6999969482422</c:v>
                </c:pt>
                <c:pt idx="1863">
                  <c:v>146.8000030517578</c:v>
                </c:pt>
                <c:pt idx="1864">
                  <c:v>146.9000091552735</c:v>
                </c:pt>
                <c:pt idx="1865">
                  <c:v>147.0</c:v>
                </c:pt>
                <c:pt idx="1866">
                  <c:v>147.1000061035156</c:v>
                </c:pt>
                <c:pt idx="1867">
                  <c:v>147.1999969482422</c:v>
                </c:pt>
                <c:pt idx="1868">
                  <c:v>147.3000030517578</c:v>
                </c:pt>
                <c:pt idx="1869">
                  <c:v>147.4000091552735</c:v>
                </c:pt>
                <c:pt idx="1870">
                  <c:v>147.5</c:v>
                </c:pt>
                <c:pt idx="1871">
                  <c:v>147.6000061035156</c:v>
                </c:pt>
                <c:pt idx="1872">
                  <c:v>147.6999969482422</c:v>
                </c:pt>
                <c:pt idx="1873">
                  <c:v>147.8000030517578</c:v>
                </c:pt>
                <c:pt idx="1874">
                  <c:v>147.9000091552735</c:v>
                </c:pt>
                <c:pt idx="1875">
                  <c:v>148.0</c:v>
                </c:pt>
                <c:pt idx="1876">
                  <c:v>148.1000061035156</c:v>
                </c:pt>
                <c:pt idx="1877">
                  <c:v>148.1999969482422</c:v>
                </c:pt>
                <c:pt idx="1878">
                  <c:v>148.3000030517578</c:v>
                </c:pt>
                <c:pt idx="1879">
                  <c:v>148.4000091552735</c:v>
                </c:pt>
                <c:pt idx="1880">
                  <c:v>148.5</c:v>
                </c:pt>
                <c:pt idx="1881">
                  <c:v>148.6000061035156</c:v>
                </c:pt>
                <c:pt idx="1882">
                  <c:v>148.6999969482422</c:v>
                </c:pt>
                <c:pt idx="1883">
                  <c:v>148.8000030517578</c:v>
                </c:pt>
                <c:pt idx="1884">
                  <c:v>148.9000091552735</c:v>
                </c:pt>
                <c:pt idx="1885">
                  <c:v>149.0</c:v>
                </c:pt>
                <c:pt idx="1886">
                  <c:v>149.1000061035156</c:v>
                </c:pt>
                <c:pt idx="1887">
                  <c:v>149.1999969482422</c:v>
                </c:pt>
                <c:pt idx="1888">
                  <c:v>149.3000030517578</c:v>
                </c:pt>
                <c:pt idx="1889">
                  <c:v>149.4000091552735</c:v>
                </c:pt>
                <c:pt idx="1890">
                  <c:v>149.5</c:v>
                </c:pt>
                <c:pt idx="1891">
                  <c:v>149.6000061035156</c:v>
                </c:pt>
                <c:pt idx="1892">
                  <c:v>149.6999969482422</c:v>
                </c:pt>
                <c:pt idx="1893">
                  <c:v>149.8000030517578</c:v>
                </c:pt>
                <c:pt idx="1894">
                  <c:v>149.9000091552735</c:v>
                </c:pt>
                <c:pt idx="1895">
                  <c:v>150.0</c:v>
                </c:pt>
                <c:pt idx="1896">
                  <c:v>150.1000061035156</c:v>
                </c:pt>
                <c:pt idx="1897">
                  <c:v>150.1999969482422</c:v>
                </c:pt>
                <c:pt idx="1898">
                  <c:v>150.3000030517578</c:v>
                </c:pt>
                <c:pt idx="1899">
                  <c:v>150.4000091552735</c:v>
                </c:pt>
                <c:pt idx="1900">
                  <c:v>150.5</c:v>
                </c:pt>
                <c:pt idx="1901">
                  <c:v>150.6000061035156</c:v>
                </c:pt>
                <c:pt idx="1902">
                  <c:v>150.6999969482422</c:v>
                </c:pt>
                <c:pt idx="1903">
                  <c:v>150.8000030517578</c:v>
                </c:pt>
                <c:pt idx="1904">
                  <c:v>150.9000091552735</c:v>
                </c:pt>
                <c:pt idx="1905">
                  <c:v>151.0</c:v>
                </c:pt>
                <c:pt idx="1906">
                  <c:v>151.1000061035156</c:v>
                </c:pt>
                <c:pt idx="1907">
                  <c:v>151.1999969482422</c:v>
                </c:pt>
                <c:pt idx="1908">
                  <c:v>151.3000030517578</c:v>
                </c:pt>
                <c:pt idx="1909">
                  <c:v>151.4000091552735</c:v>
                </c:pt>
                <c:pt idx="1910">
                  <c:v>151.5</c:v>
                </c:pt>
                <c:pt idx="1911">
                  <c:v>151.6000061035156</c:v>
                </c:pt>
                <c:pt idx="1912">
                  <c:v>151.6999969482422</c:v>
                </c:pt>
                <c:pt idx="1913">
                  <c:v>151.8000030517578</c:v>
                </c:pt>
                <c:pt idx="1914">
                  <c:v>151.9000091552735</c:v>
                </c:pt>
                <c:pt idx="1915">
                  <c:v>152.0</c:v>
                </c:pt>
                <c:pt idx="1916">
                  <c:v>152.1000061035156</c:v>
                </c:pt>
                <c:pt idx="1917">
                  <c:v>152.1999969482422</c:v>
                </c:pt>
                <c:pt idx="1918">
                  <c:v>152.3000030517578</c:v>
                </c:pt>
                <c:pt idx="1919">
                  <c:v>152.4000091552735</c:v>
                </c:pt>
                <c:pt idx="1920">
                  <c:v>152.5</c:v>
                </c:pt>
                <c:pt idx="1921">
                  <c:v>152.6000061035156</c:v>
                </c:pt>
                <c:pt idx="1922">
                  <c:v>152.6999969482422</c:v>
                </c:pt>
                <c:pt idx="1923">
                  <c:v>152.8000030517578</c:v>
                </c:pt>
                <c:pt idx="1924">
                  <c:v>152.9000091552735</c:v>
                </c:pt>
                <c:pt idx="1925">
                  <c:v>153.0</c:v>
                </c:pt>
                <c:pt idx="1926">
                  <c:v>153.1000061035156</c:v>
                </c:pt>
                <c:pt idx="1927">
                  <c:v>153.1999969482422</c:v>
                </c:pt>
                <c:pt idx="1928">
                  <c:v>153.3000030517578</c:v>
                </c:pt>
                <c:pt idx="1929">
                  <c:v>153.4000091552735</c:v>
                </c:pt>
                <c:pt idx="1930">
                  <c:v>153.5</c:v>
                </c:pt>
                <c:pt idx="1931">
                  <c:v>153.6000061035156</c:v>
                </c:pt>
                <c:pt idx="1932">
                  <c:v>153.6999969482422</c:v>
                </c:pt>
                <c:pt idx="1933">
                  <c:v>153.8000030517578</c:v>
                </c:pt>
                <c:pt idx="1934">
                  <c:v>153.9000091552735</c:v>
                </c:pt>
                <c:pt idx="1935">
                  <c:v>154.0</c:v>
                </c:pt>
                <c:pt idx="1936">
                  <c:v>154.1000061035156</c:v>
                </c:pt>
                <c:pt idx="1937">
                  <c:v>154.1999969482422</c:v>
                </c:pt>
                <c:pt idx="1938">
                  <c:v>154.3000030517578</c:v>
                </c:pt>
                <c:pt idx="1939">
                  <c:v>154.4000091552735</c:v>
                </c:pt>
                <c:pt idx="1940">
                  <c:v>154.5</c:v>
                </c:pt>
                <c:pt idx="1941">
                  <c:v>154.6000061035156</c:v>
                </c:pt>
                <c:pt idx="1942">
                  <c:v>154.6999969482422</c:v>
                </c:pt>
                <c:pt idx="1943">
                  <c:v>154.8000030517578</c:v>
                </c:pt>
                <c:pt idx="1944">
                  <c:v>154.9000091552735</c:v>
                </c:pt>
                <c:pt idx="1945">
                  <c:v>155.0</c:v>
                </c:pt>
                <c:pt idx="1946">
                  <c:v>155.1000061035156</c:v>
                </c:pt>
                <c:pt idx="1947">
                  <c:v>155.1999969482422</c:v>
                </c:pt>
                <c:pt idx="1948">
                  <c:v>155.3000030517578</c:v>
                </c:pt>
                <c:pt idx="1949">
                  <c:v>155.4000091552735</c:v>
                </c:pt>
                <c:pt idx="1950">
                  <c:v>155.5</c:v>
                </c:pt>
                <c:pt idx="1951">
                  <c:v>155.6000061035156</c:v>
                </c:pt>
                <c:pt idx="1952">
                  <c:v>155.6999969482422</c:v>
                </c:pt>
                <c:pt idx="1953">
                  <c:v>155.8000030517578</c:v>
                </c:pt>
                <c:pt idx="1954">
                  <c:v>155.9000091552735</c:v>
                </c:pt>
                <c:pt idx="1955">
                  <c:v>156.0</c:v>
                </c:pt>
                <c:pt idx="1956">
                  <c:v>156.1000061035156</c:v>
                </c:pt>
                <c:pt idx="1957">
                  <c:v>156.1999969482422</c:v>
                </c:pt>
                <c:pt idx="1958">
                  <c:v>156.3000030517578</c:v>
                </c:pt>
                <c:pt idx="1959">
                  <c:v>156.4000091552735</c:v>
                </c:pt>
                <c:pt idx="1960">
                  <c:v>156.5</c:v>
                </c:pt>
                <c:pt idx="1961">
                  <c:v>156.6000061035156</c:v>
                </c:pt>
                <c:pt idx="1962">
                  <c:v>156.6999969482422</c:v>
                </c:pt>
                <c:pt idx="1963">
                  <c:v>156.8000030517578</c:v>
                </c:pt>
                <c:pt idx="1964">
                  <c:v>156.9000091552735</c:v>
                </c:pt>
                <c:pt idx="1965">
                  <c:v>157.0</c:v>
                </c:pt>
                <c:pt idx="1966">
                  <c:v>157.1000061035156</c:v>
                </c:pt>
                <c:pt idx="1967">
                  <c:v>157.1999969482422</c:v>
                </c:pt>
                <c:pt idx="1968">
                  <c:v>157.3000030517578</c:v>
                </c:pt>
                <c:pt idx="1969">
                  <c:v>157.4000091552735</c:v>
                </c:pt>
                <c:pt idx="1970">
                  <c:v>157.5</c:v>
                </c:pt>
                <c:pt idx="1971">
                  <c:v>157.6000061035156</c:v>
                </c:pt>
                <c:pt idx="1972">
                  <c:v>157.6999969482422</c:v>
                </c:pt>
                <c:pt idx="1973">
                  <c:v>157.8000030517578</c:v>
                </c:pt>
                <c:pt idx="1974">
                  <c:v>157.9000091552735</c:v>
                </c:pt>
                <c:pt idx="1975">
                  <c:v>158.0</c:v>
                </c:pt>
                <c:pt idx="1976">
                  <c:v>158.1000061035156</c:v>
                </c:pt>
                <c:pt idx="1977">
                  <c:v>158.1999969482422</c:v>
                </c:pt>
                <c:pt idx="1978">
                  <c:v>158.3000030517578</c:v>
                </c:pt>
                <c:pt idx="1979">
                  <c:v>158.4000091552735</c:v>
                </c:pt>
                <c:pt idx="1980">
                  <c:v>158.5</c:v>
                </c:pt>
                <c:pt idx="1981">
                  <c:v>158.6000061035156</c:v>
                </c:pt>
                <c:pt idx="1982">
                  <c:v>158.6999969482422</c:v>
                </c:pt>
                <c:pt idx="1983">
                  <c:v>158.8000030517578</c:v>
                </c:pt>
                <c:pt idx="1984">
                  <c:v>158.9000091552735</c:v>
                </c:pt>
                <c:pt idx="1985">
                  <c:v>159.0</c:v>
                </c:pt>
                <c:pt idx="1986">
                  <c:v>159.1000061035156</c:v>
                </c:pt>
                <c:pt idx="1987">
                  <c:v>159.1999969482422</c:v>
                </c:pt>
                <c:pt idx="1988">
                  <c:v>159.3000030517578</c:v>
                </c:pt>
                <c:pt idx="1989">
                  <c:v>159.4000091552735</c:v>
                </c:pt>
                <c:pt idx="1990">
                  <c:v>159.5</c:v>
                </c:pt>
                <c:pt idx="1991">
                  <c:v>159.6000061035156</c:v>
                </c:pt>
                <c:pt idx="1992">
                  <c:v>159.6999969482422</c:v>
                </c:pt>
                <c:pt idx="1993">
                  <c:v>159.8000030517578</c:v>
                </c:pt>
                <c:pt idx="1994">
                  <c:v>159.9000091552735</c:v>
                </c:pt>
                <c:pt idx="1995">
                  <c:v>160.0</c:v>
                </c:pt>
                <c:pt idx="1996">
                  <c:v>160.1000061035156</c:v>
                </c:pt>
                <c:pt idx="1997">
                  <c:v>160.1999969482422</c:v>
                </c:pt>
                <c:pt idx="1998">
                  <c:v>160.3000030517578</c:v>
                </c:pt>
                <c:pt idx="1999">
                  <c:v>160.4000091552735</c:v>
                </c:pt>
                <c:pt idx="2000">
                  <c:v>160.5</c:v>
                </c:pt>
                <c:pt idx="2001">
                  <c:v>160.6000061035156</c:v>
                </c:pt>
                <c:pt idx="2002">
                  <c:v>160.6999969482422</c:v>
                </c:pt>
                <c:pt idx="2003">
                  <c:v>160.8000030517578</c:v>
                </c:pt>
                <c:pt idx="2004">
                  <c:v>160.9000091552735</c:v>
                </c:pt>
                <c:pt idx="2005">
                  <c:v>161.0</c:v>
                </c:pt>
                <c:pt idx="2006">
                  <c:v>161.1000061035156</c:v>
                </c:pt>
                <c:pt idx="2007">
                  <c:v>161.1999969482422</c:v>
                </c:pt>
                <c:pt idx="2008">
                  <c:v>161.3000030517578</c:v>
                </c:pt>
                <c:pt idx="2009">
                  <c:v>161.4000091552735</c:v>
                </c:pt>
                <c:pt idx="2010">
                  <c:v>161.5</c:v>
                </c:pt>
                <c:pt idx="2011">
                  <c:v>161.6000061035156</c:v>
                </c:pt>
                <c:pt idx="2012">
                  <c:v>161.6999969482422</c:v>
                </c:pt>
                <c:pt idx="2013">
                  <c:v>161.8000030517578</c:v>
                </c:pt>
                <c:pt idx="2014">
                  <c:v>161.9000091552735</c:v>
                </c:pt>
                <c:pt idx="2015">
                  <c:v>162.0</c:v>
                </c:pt>
                <c:pt idx="2016">
                  <c:v>162.1000061035156</c:v>
                </c:pt>
                <c:pt idx="2017">
                  <c:v>162.1999969482422</c:v>
                </c:pt>
                <c:pt idx="2018">
                  <c:v>162.3000030517578</c:v>
                </c:pt>
                <c:pt idx="2019">
                  <c:v>162.4000091552735</c:v>
                </c:pt>
                <c:pt idx="2020">
                  <c:v>162.5</c:v>
                </c:pt>
                <c:pt idx="2021">
                  <c:v>162.6000061035156</c:v>
                </c:pt>
                <c:pt idx="2022">
                  <c:v>162.6999969482422</c:v>
                </c:pt>
                <c:pt idx="2023">
                  <c:v>162.8000030517578</c:v>
                </c:pt>
                <c:pt idx="2024">
                  <c:v>162.9000091552735</c:v>
                </c:pt>
                <c:pt idx="2025">
                  <c:v>163.0</c:v>
                </c:pt>
                <c:pt idx="2026">
                  <c:v>163.1000061035156</c:v>
                </c:pt>
                <c:pt idx="2027">
                  <c:v>163.1999969482422</c:v>
                </c:pt>
                <c:pt idx="2028">
                  <c:v>163.3000030517578</c:v>
                </c:pt>
                <c:pt idx="2029">
                  <c:v>163.4000091552735</c:v>
                </c:pt>
                <c:pt idx="2030">
                  <c:v>163.5</c:v>
                </c:pt>
                <c:pt idx="2031">
                  <c:v>163.6000061035156</c:v>
                </c:pt>
                <c:pt idx="2032">
                  <c:v>163.6999969482422</c:v>
                </c:pt>
                <c:pt idx="2033">
                  <c:v>163.8000030517578</c:v>
                </c:pt>
                <c:pt idx="2034">
                  <c:v>163.9000091552735</c:v>
                </c:pt>
                <c:pt idx="2035">
                  <c:v>164.0</c:v>
                </c:pt>
                <c:pt idx="2036">
                  <c:v>164.1000061035156</c:v>
                </c:pt>
                <c:pt idx="2037">
                  <c:v>164.1999969482422</c:v>
                </c:pt>
                <c:pt idx="2038">
                  <c:v>164.3000030517578</c:v>
                </c:pt>
                <c:pt idx="2039">
                  <c:v>164.4000091552735</c:v>
                </c:pt>
                <c:pt idx="2040">
                  <c:v>164.5</c:v>
                </c:pt>
                <c:pt idx="2041">
                  <c:v>164.6000061035156</c:v>
                </c:pt>
                <c:pt idx="2042">
                  <c:v>164.6999969482422</c:v>
                </c:pt>
                <c:pt idx="2043">
                  <c:v>164.8000030517578</c:v>
                </c:pt>
                <c:pt idx="2044">
                  <c:v>164.9000091552735</c:v>
                </c:pt>
                <c:pt idx="2045">
                  <c:v>165.0</c:v>
                </c:pt>
                <c:pt idx="2046">
                  <c:v>165.1000061035156</c:v>
                </c:pt>
                <c:pt idx="2047">
                  <c:v>165.1999969482422</c:v>
                </c:pt>
                <c:pt idx="2048">
                  <c:v>165.3000030517578</c:v>
                </c:pt>
                <c:pt idx="2049">
                  <c:v>165.4000091552735</c:v>
                </c:pt>
                <c:pt idx="2050">
                  <c:v>165.5</c:v>
                </c:pt>
                <c:pt idx="2051">
                  <c:v>165.6000061035156</c:v>
                </c:pt>
                <c:pt idx="2052">
                  <c:v>165.6999969482422</c:v>
                </c:pt>
                <c:pt idx="2053">
                  <c:v>165.8000030517578</c:v>
                </c:pt>
                <c:pt idx="2054">
                  <c:v>165.9000091552735</c:v>
                </c:pt>
                <c:pt idx="2055">
                  <c:v>166.0</c:v>
                </c:pt>
                <c:pt idx="2056">
                  <c:v>166.1000061035156</c:v>
                </c:pt>
                <c:pt idx="2057">
                  <c:v>166.1999969482422</c:v>
                </c:pt>
                <c:pt idx="2058">
                  <c:v>166.3000030517578</c:v>
                </c:pt>
                <c:pt idx="2059">
                  <c:v>166.4000091552735</c:v>
                </c:pt>
                <c:pt idx="2060">
                  <c:v>166.5</c:v>
                </c:pt>
                <c:pt idx="2061">
                  <c:v>166.6000061035156</c:v>
                </c:pt>
                <c:pt idx="2062">
                  <c:v>166.6999969482422</c:v>
                </c:pt>
                <c:pt idx="2063">
                  <c:v>166.8000030517578</c:v>
                </c:pt>
                <c:pt idx="2064">
                  <c:v>166.9000091552735</c:v>
                </c:pt>
                <c:pt idx="2065">
                  <c:v>167.0</c:v>
                </c:pt>
                <c:pt idx="2066">
                  <c:v>167.1000061035156</c:v>
                </c:pt>
                <c:pt idx="2067">
                  <c:v>167.1999969482422</c:v>
                </c:pt>
                <c:pt idx="2068">
                  <c:v>167.3000030517578</c:v>
                </c:pt>
                <c:pt idx="2069">
                  <c:v>167.4000091552735</c:v>
                </c:pt>
                <c:pt idx="2070">
                  <c:v>167.5</c:v>
                </c:pt>
                <c:pt idx="2071">
                  <c:v>167.6000061035156</c:v>
                </c:pt>
                <c:pt idx="2072">
                  <c:v>167.6999969482422</c:v>
                </c:pt>
                <c:pt idx="2073">
                  <c:v>167.8000030517578</c:v>
                </c:pt>
                <c:pt idx="2074">
                  <c:v>167.9000091552735</c:v>
                </c:pt>
                <c:pt idx="2075">
                  <c:v>168.0</c:v>
                </c:pt>
                <c:pt idx="2076">
                  <c:v>168.1000061035156</c:v>
                </c:pt>
                <c:pt idx="2077">
                  <c:v>168.1999969482422</c:v>
                </c:pt>
                <c:pt idx="2078">
                  <c:v>168.3000030517578</c:v>
                </c:pt>
                <c:pt idx="2079">
                  <c:v>168.4000091552735</c:v>
                </c:pt>
                <c:pt idx="2080">
                  <c:v>168.5</c:v>
                </c:pt>
                <c:pt idx="2081">
                  <c:v>168.6000061035156</c:v>
                </c:pt>
                <c:pt idx="2082">
                  <c:v>168.6999969482422</c:v>
                </c:pt>
                <c:pt idx="2083">
                  <c:v>168.8000030517578</c:v>
                </c:pt>
                <c:pt idx="2084">
                  <c:v>168.9000091552735</c:v>
                </c:pt>
                <c:pt idx="2085">
                  <c:v>169.0</c:v>
                </c:pt>
                <c:pt idx="2086">
                  <c:v>169.1000061035156</c:v>
                </c:pt>
                <c:pt idx="2087">
                  <c:v>169.1999969482422</c:v>
                </c:pt>
                <c:pt idx="2088">
                  <c:v>169.3000030517578</c:v>
                </c:pt>
                <c:pt idx="2089">
                  <c:v>169.4000091552735</c:v>
                </c:pt>
                <c:pt idx="2090">
                  <c:v>169.5</c:v>
                </c:pt>
                <c:pt idx="2091">
                  <c:v>169.6000061035156</c:v>
                </c:pt>
                <c:pt idx="2092">
                  <c:v>169.6999969482422</c:v>
                </c:pt>
                <c:pt idx="2093">
                  <c:v>169.8000030517578</c:v>
                </c:pt>
                <c:pt idx="2094">
                  <c:v>169.9000091552735</c:v>
                </c:pt>
                <c:pt idx="2095">
                  <c:v>170.0</c:v>
                </c:pt>
                <c:pt idx="2096">
                  <c:v>170.1000061035156</c:v>
                </c:pt>
                <c:pt idx="2097">
                  <c:v>170.1999969482422</c:v>
                </c:pt>
                <c:pt idx="2098">
                  <c:v>170.3000030517578</c:v>
                </c:pt>
                <c:pt idx="2099">
                  <c:v>170.4000091552735</c:v>
                </c:pt>
                <c:pt idx="2100">
                  <c:v>170.5</c:v>
                </c:pt>
                <c:pt idx="2101">
                  <c:v>170.6000061035156</c:v>
                </c:pt>
                <c:pt idx="2102">
                  <c:v>170.6999969482422</c:v>
                </c:pt>
                <c:pt idx="2103">
                  <c:v>170.8000030517578</c:v>
                </c:pt>
                <c:pt idx="2104">
                  <c:v>170.9000091552735</c:v>
                </c:pt>
                <c:pt idx="2105">
                  <c:v>171.0</c:v>
                </c:pt>
                <c:pt idx="2106">
                  <c:v>171.1000061035156</c:v>
                </c:pt>
                <c:pt idx="2107">
                  <c:v>171.1999969482422</c:v>
                </c:pt>
                <c:pt idx="2108">
                  <c:v>171.3000030517578</c:v>
                </c:pt>
                <c:pt idx="2109">
                  <c:v>171.4000091552735</c:v>
                </c:pt>
                <c:pt idx="2110">
                  <c:v>171.5</c:v>
                </c:pt>
                <c:pt idx="2111">
                  <c:v>171.6000061035156</c:v>
                </c:pt>
                <c:pt idx="2112">
                  <c:v>171.6999969482422</c:v>
                </c:pt>
                <c:pt idx="2113">
                  <c:v>171.8000030517578</c:v>
                </c:pt>
                <c:pt idx="2114">
                  <c:v>171.9000091552735</c:v>
                </c:pt>
                <c:pt idx="2115">
                  <c:v>172.0</c:v>
                </c:pt>
                <c:pt idx="2116">
                  <c:v>172.1000061035156</c:v>
                </c:pt>
                <c:pt idx="2117">
                  <c:v>172.1999969482422</c:v>
                </c:pt>
                <c:pt idx="2118">
                  <c:v>172.3000030517578</c:v>
                </c:pt>
                <c:pt idx="2119">
                  <c:v>172.4000091552735</c:v>
                </c:pt>
                <c:pt idx="2120">
                  <c:v>172.5</c:v>
                </c:pt>
                <c:pt idx="2121">
                  <c:v>172.6000061035156</c:v>
                </c:pt>
                <c:pt idx="2122">
                  <c:v>172.6999969482422</c:v>
                </c:pt>
                <c:pt idx="2123">
                  <c:v>172.8000030517578</c:v>
                </c:pt>
                <c:pt idx="2124">
                  <c:v>172.9000091552735</c:v>
                </c:pt>
                <c:pt idx="2125">
                  <c:v>173.0</c:v>
                </c:pt>
                <c:pt idx="2126">
                  <c:v>173.1000061035156</c:v>
                </c:pt>
                <c:pt idx="2127">
                  <c:v>173.1999969482422</c:v>
                </c:pt>
                <c:pt idx="2128">
                  <c:v>173.3000030517578</c:v>
                </c:pt>
                <c:pt idx="2129">
                  <c:v>173.4000091552735</c:v>
                </c:pt>
                <c:pt idx="2130">
                  <c:v>173.5</c:v>
                </c:pt>
                <c:pt idx="2131">
                  <c:v>173.6000061035156</c:v>
                </c:pt>
                <c:pt idx="2132">
                  <c:v>173.6999969482422</c:v>
                </c:pt>
                <c:pt idx="2133">
                  <c:v>173.8000030517578</c:v>
                </c:pt>
                <c:pt idx="2134">
                  <c:v>173.9000091552735</c:v>
                </c:pt>
                <c:pt idx="2135">
                  <c:v>174.0</c:v>
                </c:pt>
                <c:pt idx="2136">
                  <c:v>174.1000061035156</c:v>
                </c:pt>
                <c:pt idx="2137">
                  <c:v>174.1999969482422</c:v>
                </c:pt>
                <c:pt idx="2138">
                  <c:v>174.3000030517578</c:v>
                </c:pt>
                <c:pt idx="2139">
                  <c:v>174.4000091552735</c:v>
                </c:pt>
                <c:pt idx="2140">
                  <c:v>174.5</c:v>
                </c:pt>
                <c:pt idx="2141">
                  <c:v>174.6000061035156</c:v>
                </c:pt>
                <c:pt idx="2142">
                  <c:v>174.6999969482422</c:v>
                </c:pt>
                <c:pt idx="2143">
                  <c:v>174.8000030517578</c:v>
                </c:pt>
                <c:pt idx="2144">
                  <c:v>174.9000091552735</c:v>
                </c:pt>
                <c:pt idx="2145">
                  <c:v>175.0</c:v>
                </c:pt>
                <c:pt idx="2146">
                  <c:v>175.1000061035156</c:v>
                </c:pt>
                <c:pt idx="2147">
                  <c:v>175.1999969482422</c:v>
                </c:pt>
                <c:pt idx="2148">
                  <c:v>175.3000030517578</c:v>
                </c:pt>
                <c:pt idx="2149">
                  <c:v>175.4000091552735</c:v>
                </c:pt>
                <c:pt idx="2150">
                  <c:v>175.5</c:v>
                </c:pt>
                <c:pt idx="2151">
                  <c:v>175.6000061035156</c:v>
                </c:pt>
                <c:pt idx="2152">
                  <c:v>175.6999969482422</c:v>
                </c:pt>
                <c:pt idx="2153">
                  <c:v>175.8000030517578</c:v>
                </c:pt>
                <c:pt idx="2154">
                  <c:v>175.9000091552735</c:v>
                </c:pt>
                <c:pt idx="2155">
                  <c:v>176.0</c:v>
                </c:pt>
                <c:pt idx="2156">
                  <c:v>176.1000061035156</c:v>
                </c:pt>
                <c:pt idx="2157">
                  <c:v>176.1999969482422</c:v>
                </c:pt>
                <c:pt idx="2158">
                  <c:v>176.3000030517578</c:v>
                </c:pt>
                <c:pt idx="2159">
                  <c:v>176.4000091552735</c:v>
                </c:pt>
                <c:pt idx="2160">
                  <c:v>176.5</c:v>
                </c:pt>
                <c:pt idx="2161">
                  <c:v>176.6000061035156</c:v>
                </c:pt>
                <c:pt idx="2162">
                  <c:v>176.6999969482422</c:v>
                </c:pt>
                <c:pt idx="2163">
                  <c:v>176.8000030517578</c:v>
                </c:pt>
                <c:pt idx="2164">
                  <c:v>176.9000091552735</c:v>
                </c:pt>
                <c:pt idx="2165">
                  <c:v>177.0</c:v>
                </c:pt>
                <c:pt idx="2166">
                  <c:v>177.1000061035156</c:v>
                </c:pt>
                <c:pt idx="2167">
                  <c:v>177.1999969482422</c:v>
                </c:pt>
                <c:pt idx="2168">
                  <c:v>177.3000030517578</c:v>
                </c:pt>
                <c:pt idx="2169">
                  <c:v>177.4000091552735</c:v>
                </c:pt>
                <c:pt idx="2170">
                  <c:v>177.5</c:v>
                </c:pt>
                <c:pt idx="2171">
                  <c:v>177.6000061035156</c:v>
                </c:pt>
                <c:pt idx="2172">
                  <c:v>177.6999969482422</c:v>
                </c:pt>
                <c:pt idx="2173">
                  <c:v>177.8000030517578</c:v>
                </c:pt>
                <c:pt idx="2174">
                  <c:v>177.9000091552735</c:v>
                </c:pt>
                <c:pt idx="2175">
                  <c:v>178.0</c:v>
                </c:pt>
                <c:pt idx="2176">
                  <c:v>178.1000061035156</c:v>
                </c:pt>
                <c:pt idx="2177">
                  <c:v>178.1999969482422</c:v>
                </c:pt>
                <c:pt idx="2178">
                  <c:v>178.3000030517578</c:v>
                </c:pt>
                <c:pt idx="2179">
                  <c:v>178.4000091552735</c:v>
                </c:pt>
                <c:pt idx="2180">
                  <c:v>178.5</c:v>
                </c:pt>
                <c:pt idx="2181">
                  <c:v>178.6000061035156</c:v>
                </c:pt>
                <c:pt idx="2182">
                  <c:v>178.6999969482422</c:v>
                </c:pt>
                <c:pt idx="2183">
                  <c:v>178.8000030517578</c:v>
                </c:pt>
                <c:pt idx="2184">
                  <c:v>178.9000091552735</c:v>
                </c:pt>
                <c:pt idx="2185">
                  <c:v>179.0</c:v>
                </c:pt>
                <c:pt idx="2186">
                  <c:v>179.1000061035156</c:v>
                </c:pt>
                <c:pt idx="2187">
                  <c:v>179.1999969482422</c:v>
                </c:pt>
                <c:pt idx="2188">
                  <c:v>179.3000030517578</c:v>
                </c:pt>
                <c:pt idx="2189">
                  <c:v>179.4000091552735</c:v>
                </c:pt>
                <c:pt idx="2190">
                  <c:v>179.5</c:v>
                </c:pt>
                <c:pt idx="2191">
                  <c:v>179.6000061035156</c:v>
                </c:pt>
                <c:pt idx="2192">
                  <c:v>179.6999969482422</c:v>
                </c:pt>
                <c:pt idx="2193">
                  <c:v>179.8000030517578</c:v>
                </c:pt>
                <c:pt idx="2194">
                  <c:v>179.9000091552735</c:v>
                </c:pt>
                <c:pt idx="2195">
                  <c:v>180.0</c:v>
                </c:pt>
                <c:pt idx="2196">
                  <c:v>180.1000061035156</c:v>
                </c:pt>
                <c:pt idx="2197">
                  <c:v>180.1999969482422</c:v>
                </c:pt>
                <c:pt idx="2198">
                  <c:v>180.3000030517578</c:v>
                </c:pt>
                <c:pt idx="2199">
                  <c:v>180.4000091552735</c:v>
                </c:pt>
                <c:pt idx="2200">
                  <c:v>180.5</c:v>
                </c:pt>
                <c:pt idx="2201">
                  <c:v>180.6000061035156</c:v>
                </c:pt>
                <c:pt idx="2202">
                  <c:v>180.6999969482422</c:v>
                </c:pt>
                <c:pt idx="2203">
                  <c:v>180.8000030517578</c:v>
                </c:pt>
                <c:pt idx="2204">
                  <c:v>180.9000091552735</c:v>
                </c:pt>
                <c:pt idx="2205">
                  <c:v>181.0</c:v>
                </c:pt>
                <c:pt idx="2206">
                  <c:v>181.1000061035156</c:v>
                </c:pt>
                <c:pt idx="2207">
                  <c:v>181.1999969482422</c:v>
                </c:pt>
                <c:pt idx="2208">
                  <c:v>181.3000030517578</c:v>
                </c:pt>
                <c:pt idx="2209">
                  <c:v>181.4000091552735</c:v>
                </c:pt>
                <c:pt idx="2210">
                  <c:v>181.5</c:v>
                </c:pt>
                <c:pt idx="2211">
                  <c:v>181.6000061035156</c:v>
                </c:pt>
                <c:pt idx="2212">
                  <c:v>181.6999969482422</c:v>
                </c:pt>
                <c:pt idx="2213">
                  <c:v>181.8000030517578</c:v>
                </c:pt>
                <c:pt idx="2214">
                  <c:v>181.9000091552735</c:v>
                </c:pt>
                <c:pt idx="2215">
                  <c:v>182.0</c:v>
                </c:pt>
                <c:pt idx="2216">
                  <c:v>182.1000061035156</c:v>
                </c:pt>
                <c:pt idx="2217">
                  <c:v>182.1999969482422</c:v>
                </c:pt>
                <c:pt idx="2218">
                  <c:v>182.3000030517578</c:v>
                </c:pt>
                <c:pt idx="2219">
                  <c:v>182.4000091552735</c:v>
                </c:pt>
                <c:pt idx="2220">
                  <c:v>182.5</c:v>
                </c:pt>
                <c:pt idx="2221">
                  <c:v>182.6000061035156</c:v>
                </c:pt>
                <c:pt idx="2222">
                  <c:v>182.6999969482422</c:v>
                </c:pt>
                <c:pt idx="2223">
                  <c:v>182.8000030517578</c:v>
                </c:pt>
                <c:pt idx="2224">
                  <c:v>182.9000091552735</c:v>
                </c:pt>
                <c:pt idx="2225">
                  <c:v>183.0</c:v>
                </c:pt>
                <c:pt idx="2226">
                  <c:v>183.1000061035156</c:v>
                </c:pt>
                <c:pt idx="2227">
                  <c:v>183.1999969482422</c:v>
                </c:pt>
                <c:pt idx="2228">
                  <c:v>183.3000030517578</c:v>
                </c:pt>
                <c:pt idx="2229">
                  <c:v>183.4000091552735</c:v>
                </c:pt>
                <c:pt idx="2230">
                  <c:v>183.5</c:v>
                </c:pt>
                <c:pt idx="2231">
                  <c:v>183.6000061035156</c:v>
                </c:pt>
                <c:pt idx="2232">
                  <c:v>183.6999969482422</c:v>
                </c:pt>
                <c:pt idx="2233">
                  <c:v>183.8000030517578</c:v>
                </c:pt>
                <c:pt idx="2234">
                  <c:v>183.9000091552735</c:v>
                </c:pt>
                <c:pt idx="2235">
                  <c:v>184.0</c:v>
                </c:pt>
                <c:pt idx="2236">
                  <c:v>184.1000061035156</c:v>
                </c:pt>
                <c:pt idx="2237">
                  <c:v>184.1999969482422</c:v>
                </c:pt>
                <c:pt idx="2238">
                  <c:v>184.3000030517578</c:v>
                </c:pt>
                <c:pt idx="2239">
                  <c:v>184.4000091552735</c:v>
                </c:pt>
                <c:pt idx="2240">
                  <c:v>184.5</c:v>
                </c:pt>
                <c:pt idx="2241">
                  <c:v>184.6000061035156</c:v>
                </c:pt>
                <c:pt idx="2242">
                  <c:v>184.6999969482422</c:v>
                </c:pt>
                <c:pt idx="2243">
                  <c:v>184.8000030517578</c:v>
                </c:pt>
                <c:pt idx="2244">
                  <c:v>184.9000091552735</c:v>
                </c:pt>
                <c:pt idx="2245">
                  <c:v>185.0</c:v>
                </c:pt>
                <c:pt idx="2246">
                  <c:v>185.1000061035156</c:v>
                </c:pt>
                <c:pt idx="2247">
                  <c:v>185.1999969482422</c:v>
                </c:pt>
                <c:pt idx="2248">
                  <c:v>185.3000030517578</c:v>
                </c:pt>
                <c:pt idx="2249">
                  <c:v>185.4000091552735</c:v>
                </c:pt>
                <c:pt idx="2250">
                  <c:v>185.5</c:v>
                </c:pt>
                <c:pt idx="2251">
                  <c:v>185.6000061035156</c:v>
                </c:pt>
                <c:pt idx="2252">
                  <c:v>185.6999969482422</c:v>
                </c:pt>
                <c:pt idx="2253">
                  <c:v>185.8000030517578</c:v>
                </c:pt>
                <c:pt idx="2254">
                  <c:v>185.9000091552735</c:v>
                </c:pt>
                <c:pt idx="2255">
                  <c:v>186.0</c:v>
                </c:pt>
                <c:pt idx="2256">
                  <c:v>186.1000061035156</c:v>
                </c:pt>
                <c:pt idx="2257">
                  <c:v>186.1999969482422</c:v>
                </c:pt>
                <c:pt idx="2258">
                  <c:v>186.3000030517578</c:v>
                </c:pt>
                <c:pt idx="2259">
                  <c:v>186.4000091552735</c:v>
                </c:pt>
                <c:pt idx="2260">
                  <c:v>186.5</c:v>
                </c:pt>
                <c:pt idx="2261">
                  <c:v>186.6000061035156</c:v>
                </c:pt>
                <c:pt idx="2262">
                  <c:v>186.6999969482422</c:v>
                </c:pt>
                <c:pt idx="2263">
                  <c:v>186.8000030517578</c:v>
                </c:pt>
                <c:pt idx="2264">
                  <c:v>186.9000091552735</c:v>
                </c:pt>
                <c:pt idx="2265">
                  <c:v>187.0</c:v>
                </c:pt>
                <c:pt idx="2266">
                  <c:v>187.1000061035156</c:v>
                </c:pt>
                <c:pt idx="2267">
                  <c:v>187.1999969482422</c:v>
                </c:pt>
                <c:pt idx="2268">
                  <c:v>187.3000030517578</c:v>
                </c:pt>
                <c:pt idx="2269">
                  <c:v>187.4000091552735</c:v>
                </c:pt>
                <c:pt idx="2270">
                  <c:v>187.5</c:v>
                </c:pt>
                <c:pt idx="2271">
                  <c:v>187.6000061035156</c:v>
                </c:pt>
                <c:pt idx="2272">
                  <c:v>187.6999969482422</c:v>
                </c:pt>
                <c:pt idx="2273">
                  <c:v>187.8000030517578</c:v>
                </c:pt>
                <c:pt idx="2274">
                  <c:v>187.9000091552735</c:v>
                </c:pt>
                <c:pt idx="2275">
                  <c:v>188.0</c:v>
                </c:pt>
                <c:pt idx="2276">
                  <c:v>188.1000061035156</c:v>
                </c:pt>
                <c:pt idx="2277">
                  <c:v>188.1999969482422</c:v>
                </c:pt>
                <c:pt idx="2278">
                  <c:v>188.3000030517578</c:v>
                </c:pt>
                <c:pt idx="2279">
                  <c:v>188.4000091552735</c:v>
                </c:pt>
                <c:pt idx="2280">
                  <c:v>188.5</c:v>
                </c:pt>
                <c:pt idx="2281">
                  <c:v>188.6000061035156</c:v>
                </c:pt>
                <c:pt idx="2282">
                  <c:v>188.6999969482422</c:v>
                </c:pt>
                <c:pt idx="2283">
                  <c:v>188.8000030517578</c:v>
                </c:pt>
                <c:pt idx="2284">
                  <c:v>188.9000091552735</c:v>
                </c:pt>
                <c:pt idx="2285">
                  <c:v>189.0</c:v>
                </c:pt>
                <c:pt idx="2286">
                  <c:v>189.1000061035156</c:v>
                </c:pt>
                <c:pt idx="2287">
                  <c:v>189.1999969482422</c:v>
                </c:pt>
                <c:pt idx="2288">
                  <c:v>189.3000030517578</c:v>
                </c:pt>
                <c:pt idx="2289">
                  <c:v>189.4000091552735</c:v>
                </c:pt>
                <c:pt idx="2290">
                  <c:v>189.5</c:v>
                </c:pt>
                <c:pt idx="2291">
                  <c:v>189.6000061035156</c:v>
                </c:pt>
                <c:pt idx="2292">
                  <c:v>189.6999969482422</c:v>
                </c:pt>
                <c:pt idx="2293">
                  <c:v>189.8000030517578</c:v>
                </c:pt>
                <c:pt idx="2294">
                  <c:v>189.9000091552735</c:v>
                </c:pt>
                <c:pt idx="2295">
                  <c:v>190.0</c:v>
                </c:pt>
                <c:pt idx="2296">
                  <c:v>190.1000061035156</c:v>
                </c:pt>
                <c:pt idx="2297">
                  <c:v>190.1999969482422</c:v>
                </c:pt>
                <c:pt idx="2298">
                  <c:v>190.3000030517578</c:v>
                </c:pt>
                <c:pt idx="2299">
                  <c:v>190.4000091552735</c:v>
                </c:pt>
                <c:pt idx="2300">
                  <c:v>190.5</c:v>
                </c:pt>
                <c:pt idx="2301">
                  <c:v>190.6000061035156</c:v>
                </c:pt>
                <c:pt idx="2302">
                  <c:v>190.6999969482422</c:v>
                </c:pt>
                <c:pt idx="2303">
                  <c:v>190.8000030517578</c:v>
                </c:pt>
                <c:pt idx="2304">
                  <c:v>190.9000091552735</c:v>
                </c:pt>
                <c:pt idx="2305">
                  <c:v>191.0</c:v>
                </c:pt>
                <c:pt idx="2306">
                  <c:v>191.1000061035156</c:v>
                </c:pt>
                <c:pt idx="2307">
                  <c:v>191.1999969482422</c:v>
                </c:pt>
                <c:pt idx="2308">
                  <c:v>191.3000030517578</c:v>
                </c:pt>
                <c:pt idx="2309">
                  <c:v>191.4000091552735</c:v>
                </c:pt>
                <c:pt idx="2310">
                  <c:v>191.5</c:v>
                </c:pt>
                <c:pt idx="2311">
                  <c:v>191.6000061035156</c:v>
                </c:pt>
                <c:pt idx="2312">
                  <c:v>191.6999969482422</c:v>
                </c:pt>
                <c:pt idx="2313">
                  <c:v>191.8000030517578</c:v>
                </c:pt>
                <c:pt idx="2314">
                  <c:v>191.9000091552735</c:v>
                </c:pt>
                <c:pt idx="2315">
                  <c:v>192.0</c:v>
                </c:pt>
                <c:pt idx="2316">
                  <c:v>192.1000061035156</c:v>
                </c:pt>
                <c:pt idx="2317">
                  <c:v>192.1999969482422</c:v>
                </c:pt>
                <c:pt idx="2318">
                  <c:v>192.3000030517578</c:v>
                </c:pt>
                <c:pt idx="2319">
                  <c:v>192.4000091552735</c:v>
                </c:pt>
                <c:pt idx="2320">
                  <c:v>192.5</c:v>
                </c:pt>
                <c:pt idx="2321">
                  <c:v>192.6000061035156</c:v>
                </c:pt>
                <c:pt idx="2322">
                  <c:v>192.6999969482422</c:v>
                </c:pt>
                <c:pt idx="2323">
                  <c:v>192.8000030517578</c:v>
                </c:pt>
                <c:pt idx="2324">
                  <c:v>192.9000091552735</c:v>
                </c:pt>
                <c:pt idx="2325">
                  <c:v>193.0</c:v>
                </c:pt>
                <c:pt idx="2326">
                  <c:v>193.1000061035156</c:v>
                </c:pt>
                <c:pt idx="2327">
                  <c:v>193.1999969482422</c:v>
                </c:pt>
                <c:pt idx="2328">
                  <c:v>193.3000030517578</c:v>
                </c:pt>
                <c:pt idx="2329">
                  <c:v>193.4000091552735</c:v>
                </c:pt>
                <c:pt idx="2330">
                  <c:v>193.5</c:v>
                </c:pt>
                <c:pt idx="2331">
                  <c:v>193.6000061035156</c:v>
                </c:pt>
                <c:pt idx="2332">
                  <c:v>193.6999969482422</c:v>
                </c:pt>
                <c:pt idx="2333">
                  <c:v>193.8000030517578</c:v>
                </c:pt>
                <c:pt idx="2334">
                  <c:v>193.9000091552735</c:v>
                </c:pt>
                <c:pt idx="2335">
                  <c:v>194.0</c:v>
                </c:pt>
                <c:pt idx="2336">
                  <c:v>194.1000061035156</c:v>
                </c:pt>
                <c:pt idx="2337">
                  <c:v>194.1999969482422</c:v>
                </c:pt>
                <c:pt idx="2338">
                  <c:v>194.3000030517578</c:v>
                </c:pt>
                <c:pt idx="2339">
                  <c:v>194.4000091552735</c:v>
                </c:pt>
                <c:pt idx="2340">
                  <c:v>194.5</c:v>
                </c:pt>
                <c:pt idx="2341">
                  <c:v>194.6000061035156</c:v>
                </c:pt>
                <c:pt idx="2342">
                  <c:v>194.6999969482422</c:v>
                </c:pt>
                <c:pt idx="2343">
                  <c:v>194.8000030517578</c:v>
                </c:pt>
                <c:pt idx="2344">
                  <c:v>194.9000091552735</c:v>
                </c:pt>
                <c:pt idx="2345">
                  <c:v>195.0</c:v>
                </c:pt>
                <c:pt idx="2346">
                  <c:v>195.1000061035156</c:v>
                </c:pt>
                <c:pt idx="2347">
                  <c:v>195.1999969482422</c:v>
                </c:pt>
                <c:pt idx="2348">
                  <c:v>195.3000030517578</c:v>
                </c:pt>
                <c:pt idx="2349">
                  <c:v>195.4000091552735</c:v>
                </c:pt>
                <c:pt idx="2350">
                  <c:v>195.5</c:v>
                </c:pt>
                <c:pt idx="2351">
                  <c:v>195.6000061035156</c:v>
                </c:pt>
                <c:pt idx="2352">
                  <c:v>195.6999969482422</c:v>
                </c:pt>
                <c:pt idx="2353">
                  <c:v>195.8000030517578</c:v>
                </c:pt>
                <c:pt idx="2354">
                  <c:v>195.9000091552735</c:v>
                </c:pt>
                <c:pt idx="2355">
                  <c:v>196.0</c:v>
                </c:pt>
                <c:pt idx="2356">
                  <c:v>196.1000061035156</c:v>
                </c:pt>
                <c:pt idx="2357">
                  <c:v>196.1999969482422</c:v>
                </c:pt>
                <c:pt idx="2358">
                  <c:v>196.3000030517578</c:v>
                </c:pt>
                <c:pt idx="2359">
                  <c:v>196.4000091552735</c:v>
                </c:pt>
                <c:pt idx="2360">
                  <c:v>196.5</c:v>
                </c:pt>
                <c:pt idx="2361">
                  <c:v>196.6000061035156</c:v>
                </c:pt>
                <c:pt idx="2362">
                  <c:v>196.6999969482422</c:v>
                </c:pt>
                <c:pt idx="2363">
                  <c:v>196.8000030517578</c:v>
                </c:pt>
                <c:pt idx="2364">
                  <c:v>196.9000091552735</c:v>
                </c:pt>
                <c:pt idx="2365">
                  <c:v>197.0</c:v>
                </c:pt>
                <c:pt idx="2366">
                  <c:v>197.1000061035156</c:v>
                </c:pt>
                <c:pt idx="2367">
                  <c:v>197.1999969482422</c:v>
                </c:pt>
                <c:pt idx="2368">
                  <c:v>197.3000030517578</c:v>
                </c:pt>
                <c:pt idx="2369">
                  <c:v>197.4000091552735</c:v>
                </c:pt>
                <c:pt idx="2370">
                  <c:v>197.5</c:v>
                </c:pt>
                <c:pt idx="2371">
                  <c:v>197.6000061035156</c:v>
                </c:pt>
                <c:pt idx="2372">
                  <c:v>197.6999969482422</c:v>
                </c:pt>
                <c:pt idx="2373">
                  <c:v>197.8000030517578</c:v>
                </c:pt>
                <c:pt idx="2374">
                  <c:v>197.9000091552735</c:v>
                </c:pt>
                <c:pt idx="2375">
                  <c:v>198.0</c:v>
                </c:pt>
                <c:pt idx="2376">
                  <c:v>198.1000061035156</c:v>
                </c:pt>
                <c:pt idx="2377">
                  <c:v>198.1999969482422</c:v>
                </c:pt>
                <c:pt idx="2378">
                  <c:v>198.3000030517578</c:v>
                </c:pt>
                <c:pt idx="2379">
                  <c:v>198.4000091552735</c:v>
                </c:pt>
                <c:pt idx="2380">
                  <c:v>198.5</c:v>
                </c:pt>
                <c:pt idx="2381">
                  <c:v>198.6000061035156</c:v>
                </c:pt>
                <c:pt idx="2382">
                  <c:v>198.6999969482422</c:v>
                </c:pt>
                <c:pt idx="2383">
                  <c:v>198.8000030517578</c:v>
                </c:pt>
                <c:pt idx="2384">
                  <c:v>198.9000091552735</c:v>
                </c:pt>
                <c:pt idx="2385">
                  <c:v>199.0</c:v>
                </c:pt>
                <c:pt idx="2386">
                  <c:v>199.1000061035156</c:v>
                </c:pt>
                <c:pt idx="2387">
                  <c:v>199.1999969482422</c:v>
                </c:pt>
                <c:pt idx="2388">
                  <c:v>199.3000030517578</c:v>
                </c:pt>
                <c:pt idx="2389">
                  <c:v>199.4000091552735</c:v>
                </c:pt>
                <c:pt idx="2390">
                  <c:v>199.5</c:v>
                </c:pt>
                <c:pt idx="2391">
                  <c:v>199.6000061035156</c:v>
                </c:pt>
                <c:pt idx="2392">
                  <c:v>199.6999969482422</c:v>
                </c:pt>
                <c:pt idx="2393">
                  <c:v>199.8000030517578</c:v>
                </c:pt>
                <c:pt idx="2394">
                  <c:v>199.9000091552735</c:v>
                </c:pt>
                <c:pt idx="2395">
                  <c:v>200.0</c:v>
                </c:pt>
                <c:pt idx="2396">
                  <c:v>200.1000061035156</c:v>
                </c:pt>
                <c:pt idx="2397">
                  <c:v>200.1999969482422</c:v>
                </c:pt>
                <c:pt idx="2398">
                  <c:v>200.3000030517578</c:v>
                </c:pt>
                <c:pt idx="2399">
                  <c:v>200.4000091552735</c:v>
                </c:pt>
                <c:pt idx="2400">
                  <c:v>200.5</c:v>
                </c:pt>
                <c:pt idx="2401">
                  <c:v>200.6000061035156</c:v>
                </c:pt>
                <c:pt idx="2402">
                  <c:v>200.6999969482422</c:v>
                </c:pt>
                <c:pt idx="2403">
                  <c:v>200.8000030517578</c:v>
                </c:pt>
                <c:pt idx="2404">
                  <c:v>200.9000091552735</c:v>
                </c:pt>
                <c:pt idx="2405">
                  <c:v>201.0</c:v>
                </c:pt>
                <c:pt idx="2406">
                  <c:v>201.1000061035156</c:v>
                </c:pt>
                <c:pt idx="2407">
                  <c:v>201.1999969482422</c:v>
                </c:pt>
                <c:pt idx="2408">
                  <c:v>201.3000030517578</c:v>
                </c:pt>
                <c:pt idx="2409">
                  <c:v>201.4000091552735</c:v>
                </c:pt>
                <c:pt idx="2410">
                  <c:v>201.5</c:v>
                </c:pt>
                <c:pt idx="2411">
                  <c:v>201.6000061035156</c:v>
                </c:pt>
                <c:pt idx="2412">
                  <c:v>201.6999969482422</c:v>
                </c:pt>
                <c:pt idx="2413">
                  <c:v>201.8000030517578</c:v>
                </c:pt>
                <c:pt idx="2414">
                  <c:v>201.9000091552735</c:v>
                </c:pt>
                <c:pt idx="2415">
                  <c:v>202.0</c:v>
                </c:pt>
                <c:pt idx="2416">
                  <c:v>202.1000061035156</c:v>
                </c:pt>
                <c:pt idx="2417">
                  <c:v>202.1999969482422</c:v>
                </c:pt>
                <c:pt idx="2418">
                  <c:v>202.3000030517578</c:v>
                </c:pt>
                <c:pt idx="2419">
                  <c:v>202.4000091552735</c:v>
                </c:pt>
                <c:pt idx="2420">
                  <c:v>202.5</c:v>
                </c:pt>
                <c:pt idx="2421">
                  <c:v>202.6000061035156</c:v>
                </c:pt>
                <c:pt idx="2422">
                  <c:v>202.6999969482422</c:v>
                </c:pt>
                <c:pt idx="2423">
                  <c:v>202.8000030517578</c:v>
                </c:pt>
                <c:pt idx="2424">
                  <c:v>202.9000091552735</c:v>
                </c:pt>
                <c:pt idx="2425">
                  <c:v>203.0</c:v>
                </c:pt>
                <c:pt idx="2426">
                  <c:v>203.1000061035156</c:v>
                </c:pt>
                <c:pt idx="2427">
                  <c:v>203.1999969482422</c:v>
                </c:pt>
                <c:pt idx="2428">
                  <c:v>203.3000030517578</c:v>
                </c:pt>
                <c:pt idx="2429">
                  <c:v>203.4000091552735</c:v>
                </c:pt>
                <c:pt idx="2430">
                  <c:v>203.5</c:v>
                </c:pt>
                <c:pt idx="2431">
                  <c:v>203.6000061035156</c:v>
                </c:pt>
                <c:pt idx="2432">
                  <c:v>203.6999969482422</c:v>
                </c:pt>
                <c:pt idx="2433">
                  <c:v>203.8000030517578</c:v>
                </c:pt>
                <c:pt idx="2434">
                  <c:v>203.9000091552735</c:v>
                </c:pt>
                <c:pt idx="2435">
                  <c:v>204.0</c:v>
                </c:pt>
                <c:pt idx="2436">
                  <c:v>204.1000061035156</c:v>
                </c:pt>
                <c:pt idx="2437">
                  <c:v>204.1999969482422</c:v>
                </c:pt>
                <c:pt idx="2438">
                  <c:v>204.3000030517578</c:v>
                </c:pt>
                <c:pt idx="2439">
                  <c:v>204.4000091552735</c:v>
                </c:pt>
                <c:pt idx="2440">
                  <c:v>204.5</c:v>
                </c:pt>
                <c:pt idx="2441">
                  <c:v>204.6000061035156</c:v>
                </c:pt>
                <c:pt idx="2442">
                  <c:v>204.6999969482422</c:v>
                </c:pt>
                <c:pt idx="2443">
                  <c:v>204.8000030517578</c:v>
                </c:pt>
                <c:pt idx="2444">
                  <c:v>204.9000091552735</c:v>
                </c:pt>
                <c:pt idx="2445">
                  <c:v>205.0</c:v>
                </c:pt>
                <c:pt idx="2446">
                  <c:v>205.1000061035156</c:v>
                </c:pt>
                <c:pt idx="2447">
                  <c:v>205.1999969482422</c:v>
                </c:pt>
                <c:pt idx="2448">
                  <c:v>205.3000030517578</c:v>
                </c:pt>
                <c:pt idx="2449">
                  <c:v>205.4000091552735</c:v>
                </c:pt>
                <c:pt idx="2450">
                  <c:v>205.5</c:v>
                </c:pt>
                <c:pt idx="2451">
                  <c:v>205.6000061035156</c:v>
                </c:pt>
                <c:pt idx="2452">
                  <c:v>205.6999969482422</c:v>
                </c:pt>
                <c:pt idx="2453">
                  <c:v>205.8000030517578</c:v>
                </c:pt>
                <c:pt idx="2454">
                  <c:v>205.9000091552735</c:v>
                </c:pt>
                <c:pt idx="2455">
                  <c:v>206.0</c:v>
                </c:pt>
                <c:pt idx="2456">
                  <c:v>206.1000061035156</c:v>
                </c:pt>
                <c:pt idx="2457">
                  <c:v>206.1999969482422</c:v>
                </c:pt>
                <c:pt idx="2458">
                  <c:v>206.3000030517578</c:v>
                </c:pt>
                <c:pt idx="2459">
                  <c:v>206.4000091552735</c:v>
                </c:pt>
                <c:pt idx="2460">
                  <c:v>206.5</c:v>
                </c:pt>
                <c:pt idx="2461">
                  <c:v>206.6000061035156</c:v>
                </c:pt>
                <c:pt idx="2462">
                  <c:v>206.6999969482422</c:v>
                </c:pt>
                <c:pt idx="2463">
                  <c:v>206.8000030517578</c:v>
                </c:pt>
                <c:pt idx="2464">
                  <c:v>206.9000091552735</c:v>
                </c:pt>
                <c:pt idx="2465">
                  <c:v>207.0</c:v>
                </c:pt>
                <c:pt idx="2466">
                  <c:v>207.1000061035156</c:v>
                </c:pt>
                <c:pt idx="2467">
                  <c:v>207.1999969482422</c:v>
                </c:pt>
                <c:pt idx="2468">
                  <c:v>207.3000030517578</c:v>
                </c:pt>
                <c:pt idx="2469">
                  <c:v>207.4000091552735</c:v>
                </c:pt>
                <c:pt idx="2470">
                  <c:v>207.5</c:v>
                </c:pt>
                <c:pt idx="2471">
                  <c:v>207.6000061035156</c:v>
                </c:pt>
                <c:pt idx="2472">
                  <c:v>207.6999969482422</c:v>
                </c:pt>
                <c:pt idx="2473">
                  <c:v>207.8000030517578</c:v>
                </c:pt>
                <c:pt idx="2474">
                  <c:v>207.9000091552735</c:v>
                </c:pt>
                <c:pt idx="2475">
                  <c:v>208.0</c:v>
                </c:pt>
                <c:pt idx="2476">
                  <c:v>208.1000061035156</c:v>
                </c:pt>
                <c:pt idx="2477">
                  <c:v>208.1999969482422</c:v>
                </c:pt>
                <c:pt idx="2478">
                  <c:v>208.3000030517578</c:v>
                </c:pt>
                <c:pt idx="2479">
                  <c:v>208.4000091552735</c:v>
                </c:pt>
                <c:pt idx="2480">
                  <c:v>208.5</c:v>
                </c:pt>
                <c:pt idx="2481">
                  <c:v>208.6000061035156</c:v>
                </c:pt>
                <c:pt idx="2482">
                  <c:v>208.6999969482422</c:v>
                </c:pt>
                <c:pt idx="2483">
                  <c:v>208.8000030517578</c:v>
                </c:pt>
                <c:pt idx="2484">
                  <c:v>208.9000091552735</c:v>
                </c:pt>
                <c:pt idx="2485">
                  <c:v>209.0</c:v>
                </c:pt>
                <c:pt idx="2486">
                  <c:v>209.1000061035156</c:v>
                </c:pt>
                <c:pt idx="2487">
                  <c:v>209.1999969482422</c:v>
                </c:pt>
                <c:pt idx="2488">
                  <c:v>209.3000030517578</c:v>
                </c:pt>
                <c:pt idx="2489">
                  <c:v>209.4000091552735</c:v>
                </c:pt>
                <c:pt idx="2490">
                  <c:v>209.5</c:v>
                </c:pt>
                <c:pt idx="2491">
                  <c:v>209.6000061035156</c:v>
                </c:pt>
                <c:pt idx="2492">
                  <c:v>209.6999969482422</c:v>
                </c:pt>
                <c:pt idx="2493">
                  <c:v>209.8000030517578</c:v>
                </c:pt>
                <c:pt idx="2494">
                  <c:v>209.9000091552735</c:v>
                </c:pt>
                <c:pt idx="2495">
                  <c:v>210.0</c:v>
                </c:pt>
                <c:pt idx="2496">
                  <c:v>210.1000061035156</c:v>
                </c:pt>
                <c:pt idx="2497">
                  <c:v>210.1999969482422</c:v>
                </c:pt>
                <c:pt idx="2498">
                  <c:v>210.3000030517578</c:v>
                </c:pt>
                <c:pt idx="2499">
                  <c:v>210.4000091552735</c:v>
                </c:pt>
                <c:pt idx="2500">
                  <c:v>210.5</c:v>
                </c:pt>
                <c:pt idx="2501">
                  <c:v>210.6000061035156</c:v>
                </c:pt>
                <c:pt idx="2502">
                  <c:v>210.6999969482422</c:v>
                </c:pt>
                <c:pt idx="2503">
                  <c:v>210.8000030517578</c:v>
                </c:pt>
                <c:pt idx="2504">
                  <c:v>210.9000091552735</c:v>
                </c:pt>
                <c:pt idx="2505">
                  <c:v>211.0</c:v>
                </c:pt>
                <c:pt idx="2506">
                  <c:v>211.1000061035156</c:v>
                </c:pt>
                <c:pt idx="2507">
                  <c:v>211.1999969482422</c:v>
                </c:pt>
                <c:pt idx="2508">
                  <c:v>211.3000030517578</c:v>
                </c:pt>
                <c:pt idx="2509">
                  <c:v>211.4000091552735</c:v>
                </c:pt>
                <c:pt idx="2510">
                  <c:v>211.5</c:v>
                </c:pt>
                <c:pt idx="2511">
                  <c:v>211.6000061035156</c:v>
                </c:pt>
                <c:pt idx="2512">
                  <c:v>211.6999969482422</c:v>
                </c:pt>
                <c:pt idx="2513">
                  <c:v>211.8000030517578</c:v>
                </c:pt>
                <c:pt idx="2514">
                  <c:v>211.9000091552735</c:v>
                </c:pt>
                <c:pt idx="2515">
                  <c:v>212.0</c:v>
                </c:pt>
                <c:pt idx="2516">
                  <c:v>212.1000061035156</c:v>
                </c:pt>
                <c:pt idx="2517">
                  <c:v>212.1999969482422</c:v>
                </c:pt>
                <c:pt idx="2518">
                  <c:v>212.3000030517578</c:v>
                </c:pt>
                <c:pt idx="2519">
                  <c:v>212.4000091552735</c:v>
                </c:pt>
                <c:pt idx="2520">
                  <c:v>212.5</c:v>
                </c:pt>
                <c:pt idx="2521">
                  <c:v>212.6000061035156</c:v>
                </c:pt>
                <c:pt idx="2522">
                  <c:v>212.6999969482422</c:v>
                </c:pt>
                <c:pt idx="2523">
                  <c:v>212.8000030517578</c:v>
                </c:pt>
                <c:pt idx="2524">
                  <c:v>212.9000091552735</c:v>
                </c:pt>
                <c:pt idx="2525">
                  <c:v>213.0</c:v>
                </c:pt>
                <c:pt idx="2526">
                  <c:v>213.1000061035156</c:v>
                </c:pt>
                <c:pt idx="2527">
                  <c:v>213.1999969482422</c:v>
                </c:pt>
                <c:pt idx="2528">
                  <c:v>213.3000030517578</c:v>
                </c:pt>
                <c:pt idx="2529">
                  <c:v>213.4000091552735</c:v>
                </c:pt>
                <c:pt idx="2530">
                  <c:v>213.5</c:v>
                </c:pt>
                <c:pt idx="2531">
                  <c:v>213.6000061035156</c:v>
                </c:pt>
                <c:pt idx="2532">
                  <c:v>213.6999969482422</c:v>
                </c:pt>
                <c:pt idx="2533">
                  <c:v>213.8000030517578</c:v>
                </c:pt>
                <c:pt idx="2534">
                  <c:v>213.9000091552735</c:v>
                </c:pt>
                <c:pt idx="2535">
                  <c:v>214.0</c:v>
                </c:pt>
                <c:pt idx="2536">
                  <c:v>214.1000061035156</c:v>
                </c:pt>
                <c:pt idx="2537">
                  <c:v>214.1999969482422</c:v>
                </c:pt>
                <c:pt idx="2538">
                  <c:v>214.3000030517578</c:v>
                </c:pt>
                <c:pt idx="2539">
                  <c:v>214.4000091552735</c:v>
                </c:pt>
                <c:pt idx="2540">
                  <c:v>214.5</c:v>
                </c:pt>
                <c:pt idx="2541">
                  <c:v>214.6000061035156</c:v>
                </c:pt>
                <c:pt idx="2542">
                  <c:v>214.6999969482422</c:v>
                </c:pt>
                <c:pt idx="2543">
                  <c:v>214.8000030517578</c:v>
                </c:pt>
                <c:pt idx="2544">
                  <c:v>214.9000091552735</c:v>
                </c:pt>
                <c:pt idx="2545">
                  <c:v>215.0</c:v>
                </c:pt>
                <c:pt idx="2546">
                  <c:v>215.1000061035156</c:v>
                </c:pt>
                <c:pt idx="2547">
                  <c:v>215.1999969482422</c:v>
                </c:pt>
                <c:pt idx="2548">
                  <c:v>215.3000030517578</c:v>
                </c:pt>
                <c:pt idx="2549">
                  <c:v>215.4000091552735</c:v>
                </c:pt>
                <c:pt idx="2550">
                  <c:v>215.5</c:v>
                </c:pt>
                <c:pt idx="2551">
                  <c:v>215.6000061035156</c:v>
                </c:pt>
                <c:pt idx="2552">
                  <c:v>215.6999969482422</c:v>
                </c:pt>
                <c:pt idx="2553">
                  <c:v>215.8000030517578</c:v>
                </c:pt>
                <c:pt idx="2554">
                  <c:v>215.9000091552735</c:v>
                </c:pt>
                <c:pt idx="2555">
                  <c:v>216.0</c:v>
                </c:pt>
                <c:pt idx="2556">
                  <c:v>216.1000061035156</c:v>
                </c:pt>
                <c:pt idx="2557">
                  <c:v>216.1999969482422</c:v>
                </c:pt>
                <c:pt idx="2558">
                  <c:v>216.3000030517578</c:v>
                </c:pt>
                <c:pt idx="2559">
                  <c:v>216.4000091552735</c:v>
                </c:pt>
                <c:pt idx="2560">
                  <c:v>216.5000152587891</c:v>
                </c:pt>
                <c:pt idx="2561">
                  <c:v>216.5999908447266</c:v>
                </c:pt>
                <c:pt idx="2562">
                  <c:v>216.6999969482422</c:v>
                </c:pt>
                <c:pt idx="2563">
                  <c:v>216.8000030517578</c:v>
                </c:pt>
                <c:pt idx="2564">
                  <c:v>216.9000091552735</c:v>
                </c:pt>
                <c:pt idx="2565">
                  <c:v>217.0000152587891</c:v>
                </c:pt>
                <c:pt idx="2566">
                  <c:v>217.0999908447266</c:v>
                </c:pt>
                <c:pt idx="2567">
                  <c:v>217.1999969482422</c:v>
                </c:pt>
                <c:pt idx="2568">
                  <c:v>217.3000030517578</c:v>
                </c:pt>
                <c:pt idx="2569">
                  <c:v>217.4000091552735</c:v>
                </c:pt>
                <c:pt idx="2570">
                  <c:v>217.5000152587891</c:v>
                </c:pt>
                <c:pt idx="2571">
                  <c:v>217.5999908447266</c:v>
                </c:pt>
                <c:pt idx="2572">
                  <c:v>217.6999969482422</c:v>
                </c:pt>
                <c:pt idx="2573">
                  <c:v>217.8000030517578</c:v>
                </c:pt>
                <c:pt idx="2574">
                  <c:v>217.9000091552735</c:v>
                </c:pt>
                <c:pt idx="2575">
                  <c:v>218.0000152587891</c:v>
                </c:pt>
                <c:pt idx="2576">
                  <c:v>218.0999908447266</c:v>
                </c:pt>
                <c:pt idx="2577">
                  <c:v>218.1999969482422</c:v>
                </c:pt>
                <c:pt idx="2578">
                  <c:v>218.3000030517578</c:v>
                </c:pt>
                <c:pt idx="2579">
                  <c:v>218.4000091552735</c:v>
                </c:pt>
                <c:pt idx="2580">
                  <c:v>218.5000152587891</c:v>
                </c:pt>
                <c:pt idx="2581">
                  <c:v>218.5999908447266</c:v>
                </c:pt>
                <c:pt idx="2582">
                  <c:v>218.6999969482422</c:v>
                </c:pt>
                <c:pt idx="2583">
                  <c:v>218.8000030517578</c:v>
                </c:pt>
                <c:pt idx="2584">
                  <c:v>218.9000091552735</c:v>
                </c:pt>
                <c:pt idx="2585">
                  <c:v>219.0000152587891</c:v>
                </c:pt>
                <c:pt idx="2586">
                  <c:v>219.0999908447266</c:v>
                </c:pt>
                <c:pt idx="2587">
                  <c:v>219.1999969482422</c:v>
                </c:pt>
                <c:pt idx="2588">
                  <c:v>219.3000030517578</c:v>
                </c:pt>
                <c:pt idx="2589">
                  <c:v>219.4000091552735</c:v>
                </c:pt>
                <c:pt idx="2590">
                  <c:v>219.5000152587891</c:v>
                </c:pt>
                <c:pt idx="2591">
                  <c:v>219.5999908447266</c:v>
                </c:pt>
                <c:pt idx="2592">
                  <c:v>219.6999969482422</c:v>
                </c:pt>
                <c:pt idx="2593">
                  <c:v>219.8000030517578</c:v>
                </c:pt>
                <c:pt idx="2594">
                  <c:v>219.9000091552735</c:v>
                </c:pt>
                <c:pt idx="2595">
                  <c:v>220.0000152587891</c:v>
                </c:pt>
                <c:pt idx="2596">
                  <c:v>220.0999908447266</c:v>
                </c:pt>
                <c:pt idx="2597">
                  <c:v>220.1999969482422</c:v>
                </c:pt>
                <c:pt idx="2598">
                  <c:v>220.3000030517578</c:v>
                </c:pt>
                <c:pt idx="2599">
                  <c:v>220.4000091552735</c:v>
                </c:pt>
                <c:pt idx="2600">
                  <c:v>220.5000152587891</c:v>
                </c:pt>
                <c:pt idx="2601">
                  <c:v>220.5999908447266</c:v>
                </c:pt>
                <c:pt idx="2602">
                  <c:v>220.6999969482422</c:v>
                </c:pt>
                <c:pt idx="2603">
                  <c:v>220.8000030517578</c:v>
                </c:pt>
                <c:pt idx="2604">
                  <c:v>220.9000091552735</c:v>
                </c:pt>
                <c:pt idx="2605">
                  <c:v>221.0000152587891</c:v>
                </c:pt>
                <c:pt idx="2606">
                  <c:v>221.0999908447266</c:v>
                </c:pt>
                <c:pt idx="2607">
                  <c:v>221.1999969482422</c:v>
                </c:pt>
                <c:pt idx="2608">
                  <c:v>221.3000030517578</c:v>
                </c:pt>
                <c:pt idx="2609">
                  <c:v>221.4000091552735</c:v>
                </c:pt>
                <c:pt idx="2610">
                  <c:v>221.5000152587891</c:v>
                </c:pt>
                <c:pt idx="2611">
                  <c:v>221.5999908447266</c:v>
                </c:pt>
                <c:pt idx="2612">
                  <c:v>221.6999969482422</c:v>
                </c:pt>
                <c:pt idx="2613">
                  <c:v>221.8000030517578</c:v>
                </c:pt>
                <c:pt idx="2614">
                  <c:v>221.9000091552735</c:v>
                </c:pt>
                <c:pt idx="2615">
                  <c:v>222.0000152587891</c:v>
                </c:pt>
                <c:pt idx="2616">
                  <c:v>222.0999908447266</c:v>
                </c:pt>
                <c:pt idx="2617">
                  <c:v>222.1999969482422</c:v>
                </c:pt>
                <c:pt idx="2618">
                  <c:v>222.3000030517578</c:v>
                </c:pt>
                <c:pt idx="2619">
                  <c:v>222.4000091552735</c:v>
                </c:pt>
                <c:pt idx="2620">
                  <c:v>222.5000152587891</c:v>
                </c:pt>
                <c:pt idx="2621">
                  <c:v>222.5999908447266</c:v>
                </c:pt>
                <c:pt idx="2622">
                  <c:v>222.6999969482422</c:v>
                </c:pt>
                <c:pt idx="2623">
                  <c:v>222.8000030517578</c:v>
                </c:pt>
                <c:pt idx="2624">
                  <c:v>222.9000091552735</c:v>
                </c:pt>
                <c:pt idx="2625">
                  <c:v>223.0000152587891</c:v>
                </c:pt>
                <c:pt idx="2626">
                  <c:v>223.0999908447266</c:v>
                </c:pt>
                <c:pt idx="2627">
                  <c:v>223.1999969482422</c:v>
                </c:pt>
                <c:pt idx="2628">
                  <c:v>223.3000030517578</c:v>
                </c:pt>
                <c:pt idx="2629">
                  <c:v>223.4000091552735</c:v>
                </c:pt>
                <c:pt idx="2630">
                  <c:v>223.5000152587891</c:v>
                </c:pt>
                <c:pt idx="2631">
                  <c:v>223.5999908447266</c:v>
                </c:pt>
                <c:pt idx="2632">
                  <c:v>223.6999969482422</c:v>
                </c:pt>
                <c:pt idx="2633">
                  <c:v>223.8000030517578</c:v>
                </c:pt>
                <c:pt idx="2634">
                  <c:v>223.9000091552735</c:v>
                </c:pt>
                <c:pt idx="2635">
                  <c:v>224.0000152587891</c:v>
                </c:pt>
                <c:pt idx="2636">
                  <c:v>224.0999908447266</c:v>
                </c:pt>
                <c:pt idx="2637">
                  <c:v>224.1999969482422</c:v>
                </c:pt>
                <c:pt idx="2638">
                  <c:v>224.3000030517578</c:v>
                </c:pt>
                <c:pt idx="2639">
                  <c:v>224.4000091552735</c:v>
                </c:pt>
                <c:pt idx="2640">
                  <c:v>224.5000152587891</c:v>
                </c:pt>
                <c:pt idx="2641">
                  <c:v>224.5999908447266</c:v>
                </c:pt>
                <c:pt idx="2642">
                  <c:v>224.6999969482422</c:v>
                </c:pt>
                <c:pt idx="2643">
                  <c:v>224.8000030517578</c:v>
                </c:pt>
                <c:pt idx="2644">
                  <c:v>224.9000091552735</c:v>
                </c:pt>
                <c:pt idx="2645">
                  <c:v>225.0000152587891</c:v>
                </c:pt>
                <c:pt idx="2646">
                  <c:v>225.0999908447266</c:v>
                </c:pt>
                <c:pt idx="2647">
                  <c:v>225.1999969482422</c:v>
                </c:pt>
                <c:pt idx="2648">
                  <c:v>225.3000030517578</c:v>
                </c:pt>
                <c:pt idx="2649">
                  <c:v>225.4000091552735</c:v>
                </c:pt>
                <c:pt idx="2650">
                  <c:v>225.5000152587891</c:v>
                </c:pt>
                <c:pt idx="2651">
                  <c:v>225.5999908447266</c:v>
                </c:pt>
                <c:pt idx="2652">
                  <c:v>225.6999969482422</c:v>
                </c:pt>
                <c:pt idx="2653">
                  <c:v>225.8000030517578</c:v>
                </c:pt>
                <c:pt idx="2654">
                  <c:v>225.9000091552735</c:v>
                </c:pt>
                <c:pt idx="2655">
                  <c:v>226.0000152587891</c:v>
                </c:pt>
                <c:pt idx="2656">
                  <c:v>226.0999908447266</c:v>
                </c:pt>
                <c:pt idx="2657">
                  <c:v>226.1999969482422</c:v>
                </c:pt>
                <c:pt idx="2658">
                  <c:v>226.3000030517578</c:v>
                </c:pt>
                <c:pt idx="2659">
                  <c:v>226.4000091552735</c:v>
                </c:pt>
                <c:pt idx="2660">
                  <c:v>226.5000152587891</c:v>
                </c:pt>
                <c:pt idx="2661">
                  <c:v>226.5999908447266</c:v>
                </c:pt>
                <c:pt idx="2662">
                  <c:v>226.6999969482422</c:v>
                </c:pt>
                <c:pt idx="2663">
                  <c:v>226.8000030517578</c:v>
                </c:pt>
                <c:pt idx="2664">
                  <c:v>226.9000091552735</c:v>
                </c:pt>
                <c:pt idx="2665">
                  <c:v>227.0000152587891</c:v>
                </c:pt>
                <c:pt idx="2666">
                  <c:v>227.0999908447266</c:v>
                </c:pt>
                <c:pt idx="2667">
                  <c:v>227.1999969482422</c:v>
                </c:pt>
                <c:pt idx="2668">
                  <c:v>227.3000030517578</c:v>
                </c:pt>
                <c:pt idx="2669">
                  <c:v>227.4000091552735</c:v>
                </c:pt>
                <c:pt idx="2670">
                  <c:v>227.5000152587891</c:v>
                </c:pt>
                <c:pt idx="2671">
                  <c:v>227.5999908447266</c:v>
                </c:pt>
                <c:pt idx="2672">
                  <c:v>227.6999969482422</c:v>
                </c:pt>
                <c:pt idx="2673">
                  <c:v>227.8000030517578</c:v>
                </c:pt>
                <c:pt idx="2674">
                  <c:v>227.9000091552735</c:v>
                </c:pt>
                <c:pt idx="2675">
                  <c:v>228.0000152587891</c:v>
                </c:pt>
                <c:pt idx="2676">
                  <c:v>228.0999908447266</c:v>
                </c:pt>
                <c:pt idx="2677">
                  <c:v>228.1999969482422</c:v>
                </c:pt>
                <c:pt idx="2678">
                  <c:v>228.3000030517578</c:v>
                </c:pt>
                <c:pt idx="2679">
                  <c:v>228.4000091552735</c:v>
                </c:pt>
                <c:pt idx="2680">
                  <c:v>228.5000152587891</c:v>
                </c:pt>
                <c:pt idx="2681">
                  <c:v>228.5999908447266</c:v>
                </c:pt>
                <c:pt idx="2682">
                  <c:v>228.6999969482422</c:v>
                </c:pt>
                <c:pt idx="2683">
                  <c:v>228.8000030517578</c:v>
                </c:pt>
                <c:pt idx="2684">
                  <c:v>228.9000091552735</c:v>
                </c:pt>
                <c:pt idx="2685">
                  <c:v>229.0000152587891</c:v>
                </c:pt>
                <c:pt idx="2686">
                  <c:v>229.0999908447266</c:v>
                </c:pt>
                <c:pt idx="2687">
                  <c:v>229.1999969482422</c:v>
                </c:pt>
                <c:pt idx="2688">
                  <c:v>229.3000030517578</c:v>
                </c:pt>
                <c:pt idx="2689">
                  <c:v>229.4000091552735</c:v>
                </c:pt>
                <c:pt idx="2690">
                  <c:v>229.5000152587891</c:v>
                </c:pt>
                <c:pt idx="2691">
                  <c:v>229.5999908447266</c:v>
                </c:pt>
                <c:pt idx="2692">
                  <c:v>229.6999969482422</c:v>
                </c:pt>
                <c:pt idx="2693">
                  <c:v>229.8000030517578</c:v>
                </c:pt>
                <c:pt idx="2694">
                  <c:v>229.9000091552735</c:v>
                </c:pt>
                <c:pt idx="2695">
                  <c:v>230.0000152587891</c:v>
                </c:pt>
                <c:pt idx="2696">
                  <c:v>230.0999908447266</c:v>
                </c:pt>
                <c:pt idx="2697">
                  <c:v>230.1999969482422</c:v>
                </c:pt>
                <c:pt idx="2698">
                  <c:v>230.3000030517578</c:v>
                </c:pt>
                <c:pt idx="2699">
                  <c:v>230.4000091552735</c:v>
                </c:pt>
                <c:pt idx="2700">
                  <c:v>230.5000152587891</c:v>
                </c:pt>
                <c:pt idx="2701">
                  <c:v>230.5999908447266</c:v>
                </c:pt>
                <c:pt idx="2702">
                  <c:v>230.6999969482422</c:v>
                </c:pt>
                <c:pt idx="2703">
                  <c:v>230.8000030517578</c:v>
                </c:pt>
                <c:pt idx="2704">
                  <c:v>230.9000091552735</c:v>
                </c:pt>
                <c:pt idx="2705">
                  <c:v>231.0000152587891</c:v>
                </c:pt>
                <c:pt idx="2706">
                  <c:v>231.0999908447266</c:v>
                </c:pt>
                <c:pt idx="2707">
                  <c:v>231.1999969482422</c:v>
                </c:pt>
                <c:pt idx="2708">
                  <c:v>231.3000030517578</c:v>
                </c:pt>
                <c:pt idx="2709">
                  <c:v>231.4000091552735</c:v>
                </c:pt>
                <c:pt idx="2710">
                  <c:v>231.5000152587891</c:v>
                </c:pt>
                <c:pt idx="2711">
                  <c:v>231.5999908447266</c:v>
                </c:pt>
                <c:pt idx="2712">
                  <c:v>231.6999969482422</c:v>
                </c:pt>
                <c:pt idx="2713">
                  <c:v>231.8000030517578</c:v>
                </c:pt>
                <c:pt idx="2714">
                  <c:v>231.9000091552735</c:v>
                </c:pt>
                <c:pt idx="2715">
                  <c:v>232.0000152587891</c:v>
                </c:pt>
                <c:pt idx="2716">
                  <c:v>232.0999908447266</c:v>
                </c:pt>
                <c:pt idx="2717">
                  <c:v>232.1999969482422</c:v>
                </c:pt>
                <c:pt idx="2718">
                  <c:v>232.3000030517578</c:v>
                </c:pt>
                <c:pt idx="2719">
                  <c:v>232.4000091552735</c:v>
                </c:pt>
                <c:pt idx="2720">
                  <c:v>232.5000152587891</c:v>
                </c:pt>
                <c:pt idx="2721">
                  <c:v>232.5999908447266</c:v>
                </c:pt>
                <c:pt idx="2722">
                  <c:v>232.6999969482422</c:v>
                </c:pt>
                <c:pt idx="2723">
                  <c:v>232.8000030517578</c:v>
                </c:pt>
                <c:pt idx="2724">
                  <c:v>232.9000091552735</c:v>
                </c:pt>
                <c:pt idx="2725">
                  <c:v>233.0000152587891</c:v>
                </c:pt>
                <c:pt idx="2726">
                  <c:v>233.0999908447266</c:v>
                </c:pt>
                <c:pt idx="2727">
                  <c:v>233.1999969482422</c:v>
                </c:pt>
                <c:pt idx="2728">
                  <c:v>233.3000030517578</c:v>
                </c:pt>
                <c:pt idx="2729">
                  <c:v>233.4000091552735</c:v>
                </c:pt>
                <c:pt idx="2730">
                  <c:v>233.5000152587891</c:v>
                </c:pt>
                <c:pt idx="2731">
                  <c:v>233.5999908447266</c:v>
                </c:pt>
                <c:pt idx="2732">
                  <c:v>233.6999969482422</c:v>
                </c:pt>
                <c:pt idx="2733">
                  <c:v>233.8000030517578</c:v>
                </c:pt>
                <c:pt idx="2734">
                  <c:v>233.9000091552735</c:v>
                </c:pt>
                <c:pt idx="2735">
                  <c:v>234.0000152587891</c:v>
                </c:pt>
                <c:pt idx="2736">
                  <c:v>234.0999908447266</c:v>
                </c:pt>
                <c:pt idx="2737">
                  <c:v>234.1999969482422</c:v>
                </c:pt>
                <c:pt idx="2738">
                  <c:v>234.3000030517578</c:v>
                </c:pt>
                <c:pt idx="2739">
                  <c:v>234.4000091552735</c:v>
                </c:pt>
                <c:pt idx="2740">
                  <c:v>234.5000152587891</c:v>
                </c:pt>
                <c:pt idx="2741">
                  <c:v>234.5999908447266</c:v>
                </c:pt>
                <c:pt idx="2742">
                  <c:v>234.6999969482422</c:v>
                </c:pt>
                <c:pt idx="2743">
                  <c:v>234.8000030517578</c:v>
                </c:pt>
                <c:pt idx="2744">
                  <c:v>234.9000091552735</c:v>
                </c:pt>
                <c:pt idx="2745">
                  <c:v>235.0000152587891</c:v>
                </c:pt>
                <c:pt idx="2746">
                  <c:v>235.0999908447266</c:v>
                </c:pt>
                <c:pt idx="2747">
                  <c:v>235.1999969482422</c:v>
                </c:pt>
                <c:pt idx="2748">
                  <c:v>235.3000030517578</c:v>
                </c:pt>
                <c:pt idx="2749">
                  <c:v>235.4000091552735</c:v>
                </c:pt>
                <c:pt idx="2750">
                  <c:v>235.5000152587891</c:v>
                </c:pt>
                <c:pt idx="2751">
                  <c:v>235.5999908447266</c:v>
                </c:pt>
                <c:pt idx="2752">
                  <c:v>235.6999969482422</c:v>
                </c:pt>
                <c:pt idx="2753">
                  <c:v>235.8000030517578</c:v>
                </c:pt>
                <c:pt idx="2754">
                  <c:v>235.9000091552735</c:v>
                </c:pt>
                <c:pt idx="2755">
                  <c:v>236.0000152587891</c:v>
                </c:pt>
                <c:pt idx="2756">
                  <c:v>236.0999908447266</c:v>
                </c:pt>
                <c:pt idx="2757">
                  <c:v>236.1999969482422</c:v>
                </c:pt>
                <c:pt idx="2758">
                  <c:v>236.3000030517578</c:v>
                </c:pt>
                <c:pt idx="2759">
                  <c:v>236.4000091552735</c:v>
                </c:pt>
                <c:pt idx="2760">
                  <c:v>236.5000152587891</c:v>
                </c:pt>
                <c:pt idx="2761">
                  <c:v>236.5999908447266</c:v>
                </c:pt>
                <c:pt idx="2762">
                  <c:v>236.6999969482422</c:v>
                </c:pt>
                <c:pt idx="2763">
                  <c:v>236.8000030517578</c:v>
                </c:pt>
                <c:pt idx="2764">
                  <c:v>236.9000091552735</c:v>
                </c:pt>
                <c:pt idx="2765">
                  <c:v>237.0000152587891</c:v>
                </c:pt>
                <c:pt idx="2766">
                  <c:v>237.0999908447266</c:v>
                </c:pt>
                <c:pt idx="2767">
                  <c:v>237.1999969482422</c:v>
                </c:pt>
                <c:pt idx="2768">
                  <c:v>237.3000030517578</c:v>
                </c:pt>
                <c:pt idx="2769">
                  <c:v>237.4000091552735</c:v>
                </c:pt>
                <c:pt idx="2770">
                  <c:v>237.5000152587891</c:v>
                </c:pt>
                <c:pt idx="2771">
                  <c:v>237.5999908447266</c:v>
                </c:pt>
                <c:pt idx="2772">
                  <c:v>237.6999969482422</c:v>
                </c:pt>
                <c:pt idx="2773">
                  <c:v>237.8000030517578</c:v>
                </c:pt>
                <c:pt idx="2774">
                  <c:v>237.9000091552735</c:v>
                </c:pt>
                <c:pt idx="2775">
                  <c:v>238.0000152587891</c:v>
                </c:pt>
                <c:pt idx="2776">
                  <c:v>238.0999908447266</c:v>
                </c:pt>
                <c:pt idx="2777">
                  <c:v>238.1999969482422</c:v>
                </c:pt>
                <c:pt idx="2778">
                  <c:v>238.3000030517578</c:v>
                </c:pt>
                <c:pt idx="2779">
                  <c:v>238.4000091552735</c:v>
                </c:pt>
                <c:pt idx="2780">
                  <c:v>238.5000152587891</c:v>
                </c:pt>
                <c:pt idx="2781">
                  <c:v>238.5999908447266</c:v>
                </c:pt>
                <c:pt idx="2782">
                  <c:v>238.6999969482422</c:v>
                </c:pt>
                <c:pt idx="2783">
                  <c:v>238.8000030517578</c:v>
                </c:pt>
                <c:pt idx="2784">
                  <c:v>238.9000091552735</c:v>
                </c:pt>
                <c:pt idx="2785">
                  <c:v>239.0000152587891</c:v>
                </c:pt>
                <c:pt idx="2786">
                  <c:v>239.0999908447266</c:v>
                </c:pt>
                <c:pt idx="2787">
                  <c:v>239.1999969482422</c:v>
                </c:pt>
                <c:pt idx="2788">
                  <c:v>239.3000030517578</c:v>
                </c:pt>
                <c:pt idx="2789">
                  <c:v>239.4000091552735</c:v>
                </c:pt>
                <c:pt idx="2790">
                  <c:v>239.5000152587891</c:v>
                </c:pt>
                <c:pt idx="2791">
                  <c:v>239.5999908447266</c:v>
                </c:pt>
                <c:pt idx="2792">
                  <c:v>239.6999969482422</c:v>
                </c:pt>
                <c:pt idx="2793">
                  <c:v>239.8000030517578</c:v>
                </c:pt>
                <c:pt idx="2794">
                  <c:v>239.9000091552735</c:v>
                </c:pt>
                <c:pt idx="2795">
                  <c:v>240.0000152587891</c:v>
                </c:pt>
                <c:pt idx="2796">
                  <c:v>240.0999908447266</c:v>
                </c:pt>
                <c:pt idx="2797">
                  <c:v>240.1999969482422</c:v>
                </c:pt>
                <c:pt idx="2798">
                  <c:v>240.3000030517578</c:v>
                </c:pt>
                <c:pt idx="2799">
                  <c:v>240.4000091552735</c:v>
                </c:pt>
                <c:pt idx="2800">
                  <c:v>240.5000152587891</c:v>
                </c:pt>
                <c:pt idx="2801">
                  <c:v>240.5999908447266</c:v>
                </c:pt>
                <c:pt idx="2802">
                  <c:v>240.6999969482422</c:v>
                </c:pt>
                <c:pt idx="2803">
                  <c:v>240.8000030517578</c:v>
                </c:pt>
                <c:pt idx="2804">
                  <c:v>240.9000091552735</c:v>
                </c:pt>
                <c:pt idx="2805">
                  <c:v>241.0000152587891</c:v>
                </c:pt>
                <c:pt idx="2806">
                  <c:v>241.0999908447266</c:v>
                </c:pt>
                <c:pt idx="2807">
                  <c:v>241.1999969482422</c:v>
                </c:pt>
                <c:pt idx="2808">
                  <c:v>241.3000030517578</c:v>
                </c:pt>
                <c:pt idx="2809">
                  <c:v>241.4000091552735</c:v>
                </c:pt>
                <c:pt idx="2810">
                  <c:v>241.5000152587891</c:v>
                </c:pt>
                <c:pt idx="2811">
                  <c:v>241.5999908447266</c:v>
                </c:pt>
                <c:pt idx="2812">
                  <c:v>241.6999969482422</c:v>
                </c:pt>
                <c:pt idx="2813">
                  <c:v>241.8000030517578</c:v>
                </c:pt>
                <c:pt idx="2814">
                  <c:v>241.9000091552735</c:v>
                </c:pt>
                <c:pt idx="2815">
                  <c:v>242.0000152587891</c:v>
                </c:pt>
                <c:pt idx="2816">
                  <c:v>242.0999908447266</c:v>
                </c:pt>
                <c:pt idx="2817">
                  <c:v>242.1999969482422</c:v>
                </c:pt>
                <c:pt idx="2818">
                  <c:v>242.3000030517578</c:v>
                </c:pt>
                <c:pt idx="2819">
                  <c:v>242.4000091552735</c:v>
                </c:pt>
                <c:pt idx="2820">
                  <c:v>242.5000152587891</c:v>
                </c:pt>
                <c:pt idx="2821">
                  <c:v>242.5999908447266</c:v>
                </c:pt>
                <c:pt idx="2822">
                  <c:v>242.6999969482422</c:v>
                </c:pt>
                <c:pt idx="2823">
                  <c:v>242.8000030517578</c:v>
                </c:pt>
                <c:pt idx="2824">
                  <c:v>242.9000091552735</c:v>
                </c:pt>
                <c:pt idx="2825">
                  <c:v>243.0000152587891</c:v>
                </c:pt>
                <c:pt idx="2826">
                  <c:v>243.0999908447266</c:v>
                </c:pt>
                <c:pt idx="2827">
                  <c:v>243.1999969482422</c:v>
                </c:pt>
                <c:pt idx="2828">
                  <c:v>243.3000030517578</c:v>
                </c:pt>
                <c:pt idx="2829">
                  <c:v>243.4000091552735</c:v>
                </c:pt>
                <c:pt idx="2830">
                  <c:v>243.5000152587891</c:v>
                </c:pt>
                <c:pt idx="2831">
                  <c:v>243.5999908447266</c:v>
                </c:pt>
                <c:pt idx="2832">
                  <c:v>243.6999969482422</c:v>
                </c:pt>
                <c:pt idx="2833">
                  <c:v>243.8000030517578</c:v>
                </c:pt>
                <c:pt idx="2834">
                  <c:v>243.9000091552735</c:v>
                </c:pt>
                <c:pt idx="2835">
                  <c:v>244.0000152587891</c:v>
                </c:pt>
                <c:pt idx="2836">
                  <c:v>244.0999908447266</c:v>
                </c:pt>
                <c:pt idx="2837">
                  <c:v>244.1999969482422</c:v>
                </c:pt>
                <c:pt idx="2838">
                  <c:v>244.3000030517578</c:v>
                </c:pt>
                <c:pt idx="2839">
                  <c:v>244.4000091552735</c:v>
                </c:pt>
                <c:pt idx="2840">
                  <c:v>244.5000152587891</c:v>
                </c:pt>
                <c:pt idx="2841">
                  <c:v>244.5999908447266</c:v>
                </c:pt>
                <c:pt idx="2842">
                  <c:v>244.6999969482422</c:v>
                </c:pt>
                <c:pt idx="2843">
                  <c:v>244.8000030517578</c:v>
                </c:pt>
                <c:pt idx="2844">
                  <c:v>244.9000091552735</c:v>
                </c:pt>
                <c:pt idx="2845">
                  <c:v>245.0000152587891</c:v>
                </c:pt>
                <c:pt idx="2846">
                  <c:v>245.0999908447266</c:v>
                </c:pt>
                <c:pt idx="2847">
                  <c:v>245.1999969482422</c:v>
                </c:pt>
                <c:pt idx="2848">
                  <c:v>245.3000030517578</c:v>
                </c:pt>
                <c:pt idx="2849">
                  <c:v>245.4000091552735</c:v>
                </c:pt>
                <c:pt idx="2850">
                  <c:v>245.5000152587891</c:v>
                </c:pt>
                <c:pt idx="2851">
                  <c:v>245.5999908447266</c:v>
                </c:pt>
                <c:pt idx="2852">
                  <c:v>245.6999969482422</c:v>
                </c:pt>
                <c:pt idx="2853">
                  <c:v>245.8000030517578</c:v>
                </c:pt>
                <c:pt idx="2854">
                  <c:v>245.9000091552735</c:v>
                </c:pt>
                <c:pt idx="2855">
                  <c:v>246.0000152587891</c:v>
                </c:pt>
                <c:pt idx="2856">
                  <c:v>246.0999908447266</c:v>
                </c:pt>
                <c:pt idx="2857">
                  <c:v>246.1999969482422</c:v>
                </c:pt>
                <c:pt idx="2858">
                  <c:v>246.3000030517578</c:v>
                </c:pt>
                <c:pt idx="2859">
                  <c:v>246.4000091552735</c:v>
                </c:pt>
                <c:pt idx="2860">
                  <c:v>246.5000152587891</c:v>
                </c:pt>
                <c:pt idx="2861">
                  <c:v>246.5999908447266</c:v>
                </c:pt>
                <c:pt idx="2862">
                  <c:v>246.6999969482422</c:v>
                </c:pt>
                <c:pt idx="2863">
                  <c:v>246.8000030517578</c:v>
                </c:pt>
                <c:pt idx="2864">
                  <c:v>246.9000091552735</c:v>
                </c:pt>
                <c:pt idx="2865">
                  <c:v>247.0000152587891</c:v>
                </c:pt>
                <c:pt idx="2866">
                  <c:v>247.0999908447266</c:v>
                </c:pt>
                <c:pt idx="2867">
                  <c:v>247.1999969482422</c:v>
                </c:pt>
                <c:pt idx="2868">
                  <c:v>247.3000030517578</c:v>
                </c:pt>
                <c:pt idx="2869">
                  <c:v>247.4000091552735</c:v>
                </c:pt>
                <c:pt idx="2870">
                  <c:v>247.5000152587891</c:v>
                </c:pt>
                <c:pt idx="2871">
                  <c:v>247.5999908447266</c:v>
                </c:pt>
                <c:pt idx="2872">
                  <c:v>247.6999969482422</c:v>
                </c:pt>
                <c:pt idx="2873">
                  <c:v>247.8000030517578</c:v>
                </c:pt>
                <c:pt idx="2874">
                  <c:v>247.9000091552735</c:v>
                </c:pt>
                <c:pt idx="2875">
                  <c:v>248.0000152587891</c:v>
                </c:pt>
                <c:pt idx="2876">
                  <c:v>248.0999908447266</c:v>
                </c:pt>
                <c:pt idx="2877">
                  <c:v>248.1999969482422</c:v>
                </c:pt>
                <c:pt idx="2878">
                  <c:v>248.3000030517578</c:v>
                </c:pt>
                <c:pt idx="2879">
                  <c:v>248.4000091552735</c:v>
                </c:pt>
                <c:pt idx="2880">
                  <c:v>248.5000152587891</c:v>
                </c:pt>
                <c:pt idx="2881">
                  <c:v>248.5999908447266</c:v>
                </c:pt>
                <c:pt idx="2882">
                  <c:v>248.6999969482422</c:v>
                </c:pt>
                <c:pt idx="2883">
                  <c:v>248.8000030517578</c:v>
                </c:pt>
                <c:pt idx="2884">
                  <c:v>248.9000091552735</c:v>
                </c:pt>
                <c:pt idx="2885">
                  <c:v>249.0000152587891</c:v>
                </c:pt>
                <c:pt idx="2886">
                  <c:v>249.0999908447266</c:v>
                </c:pt>
                <c:pt idx="2887">
                  <c:v>249.1999969482422</c:v>
                </c:pt>
                <c:pt idx="2888">
                  <c:v>249.3000030517578</c:v>
                </c:pt>
                <c:pt idx="2889">
                  <c:v>249.4000091552735</c:v>
                </c:pt>
                <c:pt idx="2890">
                  <c:v>249.5000152587891</c:v>
                </c:pt>
                <c:pt idx="2891">
                  <c:v>249.5999908447266</c:v>
                </c:pt>
                <c:pt idx="2892">
                  <c:v>249.6999969482422</c:v>
                </c:pt>
                <c:pt idx="2893">
                  <c:v>249.8000030517578</c:v>
                </c:pt>
                <c:pt idx="2894">
                  <c:v>249.9000091552735</c:v>
                </c:pt>
                <c:pt idx="2895">
                  <c:v>250.0000152587891</c:v>
                </c:pt>
                <c:pt idx="2896">
                  <c:v>250.0999908447266</c:v>
                </c:pt>
                <c:pt idx="2897">
                  <c:v>250.1999969482422</c:v>
                </c:pt>
                <c:pt idx="2898">
                  <c:v>250.3000030517578</c:v>
                </c:pt>
                <c:pt idx="2899">
                  <c:v>250.4000091552735</c:v>
                </c:pt>
                <c:pt idx="2900">
                  <c:v>250.5000152587891</c:v>
                </c:pt>
                <c:pt idx="2901">
                  <c:v>250.5999908447266</c:v>
                </c:pt>
                <c:pt idx="2902">
                  <c:v>250.6999969482422</c:v>
                </c:pt>
                <c:pt idx="2903">
                  <c:v>250.8000030517578</c:v>
                </c:pt>
                <c:pt idx="2904">
                  <c:v>250.9000091552735</c:v>
                </c:pt>
                <c:pt idx="2905">
                  <c:v>251.0000152587891</c:v>
                </c:pt>
                <c:pt idx="2906">
                  <c:v>251.0999908447266</c:v>
                </c:pt>
                <c:pt idx="2907">
                  <c:v>251.1999969482422</c:v>
                </c:pt>
                <c:pt idx="2908">
                  <c:v>251.3000030517578</c:v>
                </c:pt>
                <c:pt idx="2909">
                  <c:v>251.4000091552735</c:v>
                </c:pt>
                <c:pt idx="2910">
                  <c:v>251.5000152587891</c:v>
                </c:pt>
                <c:pt idx="2911">
                  <c:v>251.5999908447266</c:v>
                </c:pt>
                <c:pt idx="2912">
                  <c:v>251.6999969482422</c:v>
                </c:pt>
                <c:pt idx="2913">
                  <c:v>251.8000030517578</c:v>
                </c:pt>
                <c:pt idx="2914">
                  <c:v>251.9000091552735</c:v>
                </c:pt>
                <c:pt idx="2915">
                  <c:v>252.0000152587891</c:v>
                </c:pt>
                <c:pt idx="2916">
                  <c:v>252.0999908447266</c:v>
                </c:pt>
                <c:pt idx="2917">
                  <c:v>252.1999969482422</c:v>
                </c:pt>
                <c:pt idx="2918">
                  <c:v>252.3000030517578</c:v>
                </c:pt>
                <c:pt idx="2919">
                  <c:v>252.4000091552735</c:v>
                </c:pt>
                <c:pt idx="2920">
                  <c:v>252.5000152587891</c:v>
                </c:pt>
                <c:pt idx="2921">
                  <c:v>252.5999908447266</c:v>
                </c:pt>
                <c:pt idx="2922">
                  <c:v>252.6999969482422</c:v>
                </c:pt>
                <c:pt idx="2923">
                  <c:v>252.8000030517578</c:v>
                </c:pt>
                <c:pt idx="2924">
                  <c:v>252.9000091552735</c:v>
                </c:pt>
                <c:pt idx="2925">
                  <c:v>253.0000152587891</c:v>
                </c:pt>
                <c:pt idx="2926">
                  <c:v>253.0999908447266</c:v>
                </c:pt>
                <c:pt idx="2927">
                  <c:v>253.1999969482422</c:v>
                </c:pt>
                <c:pt idx="2928">
                  <c:v>253.3000030517578</c:v>
                </c:pt>
                <c:pt idx="2929">
                  <c:v>253.4000091552735</c:v>
                </c:pt>
                <c:pt idx="2930">
                  <c:v>253.5000152587891</c:v>
                </c:pt>
                <c:pt idx="2931">
                  <c:v>253.5999908447266</c:v>
                </c:pt>
                <c:pt idx="2932">
                  <c:v>253.6999969482422</c:v>
                </c:pt>
                <c:pt idx="2933">
                  <c:v>253.8000030517578</c:v>
                </c:pt>
                <c:pt idx="2934">
                  <c:v>253.9000091552735</c:v>
                </c:pt>
                <c:pt idx="2935">
                  <c:v>254.0000152587891</c:v>
                </c:pt>
                <c:pt idx="2936">
                  <c:v>254.0999908447266</c:v>
                </c:pt>
                <c:pt idx="2937">
                  <c:v>254.1999969482422</c:v>
                </c:pt>
                <c:pt idx="2938">
                  <c:v>254.3000030517578</c:v>
                </c:pt>
                <c:pt idx="2939">
                  <c:v>254.4000091552735</c:v>
                </c:pt>
                <c:pt idx="2940">
                  <c:v>254.5000152587891</c:v>
                </c:pt>
                <c:pt idx="2941">
                  <c:v>254.5999908447266</c:v>
                </c:pt>
                <c:pt idx="2942">
                  <c:v>254.6999969482422</c:v>
                </c:pt>
                <c:pt idx="2943">
                  <c:v>254.8000030517578</c:v>
                </c:pt>
                <c:pt idx="2944">
                  <c:v>254.9000091552735</c:v>
                </c:pt>
                <c:pt idx="2945">
                  <c:v>255.0000152587891</c:v>
                </c:pt>
                <c:pt idx="2946">
                  <c:v>255.0999908447266</c:v>
                </c:pt>
                <c:pt idx="2947">
                  <c:v>255.1999969482422</c:v>
                </c:pt>
                <c:pt idx="2948">
                  <c:v>255.3000030517578</c:v>
                </c:pt>
                <c:pt idx="2949">
                  <c:v>255.4000091552735</c:v>
                </c:pt>
                <c:pt idx="2950">
                  <c:v>255.5000152587891</c:v>
                </c:pt>
                <c:pt idx="2951">
                  <c:v>255.5999908447266</c:v>
                </c:pt>
                <c:pt idx="2952">
                  <c:v>255.6999969482422</c:v>
                </c:pt>
                <c:pt idx="2953">
                  <c:v>255.8000030517578</c:v>
                </c:pt>
                <c:pt idx="2954">
                  <c:v>255.9000091552735</c:v>
                </c:pt>
                <c:pt idx="2955">
                  <c:v>256.0</c:v>
                </c:pt>
                <c:pt idx="2956">
                  <c:v>256.0999755859375</c:v>
                </c:pt>
                <c:pt idx="2957">
                  <c:v>256.1999816894534</c:v>
                </c:pt>
                <c:pt idx="2958">
                  <c:v>256.2999877929687</c:v>
                </c:pt>
                <c:pt idx="2959">
                  <c:v>256.3999938964843</c:v>
                </c:pt>
                <c:pt idx="2960">
                  <c:v>256.5</c:v>
                </c:pt>
                <c:pt idx="2961">
                  <c:v>256.5999755859375</c:v>
                </c:pt>
                <c:pt idx="2962">
                  <c:v>256.6999816894534</c:v>
                </c:pt>
                <c:pt idx="2963">
                  <c:v>256.7999877929687</c:v>
                </c:pt>
                <c:pt idx="2964">
                  <c:v>256.8999938964843</c:v>
                </c:pt>
                <c:pt idx="2965">
                  <c:v>257.0</c:v>
                </c:pt>
                <c:pt idx="2966">
                  <c:v>257.0999755859375</c:v>
                </c:pt>
                <c:pt idx="2967">
                  <c:v>257.1999816894534</c:v>
                </c:pt>
                <c:pt idx="2968">
                  <c:v>257.2999877929687</c:v>
                </c:pt>
                <c:pt idx="2969">
                  <c:v>257.3999938964843</c:v>
                </c:pt>
                <c:pt idx="2970">
                  <c:v>257.5</c:v>
                </c:pt>
                <c:pt idx="2971">
                  <c:v>257.5999755859375</c:v>
                </c:pt>
                <c:pt idx="2972">
                  <c:v>257.6999816894534</c:v>
                </c:pt>
                <c:pt idx="2973">
                  <c:v>257.7999877929687</c:v>
                </c:pt>
                <c:pt idx="2974">
                  <c:v>257.8999938964843</c:v>
                </c:pt>
                <c:pt idx="2975">
                  <c:v>258.0</c:v>
                </c:pt>
                <c:pt idx="2976">
                  <c:v>258.0999755859375</c:v>
                </c:pt>
                <c:pt idx="2977">
                  <c:v>258.1999816894534</c:v>
                </c:pt>
                <c:pt idx="2978">
                  <c:v>258.2999877929687</c:v>
                </c:pt>
                <c:pt idx="2979">
                  <c:v>258.3999938964843</c:v>
                </c:pt>
                <c:pt idx="2980">
                  <c:v>258.5</c:v>
                </c:pt>
                <c:pt idx="2981">
                  <c:v>258.5999755859375</c:v>
                </c:pt>
                <c:pt idx="2982">
                  <c:v>258.6999816894534</c:v>
                </c:pt>
                <c:pt idx="2983">
                  <c:v>258.7999877929687</c:v>
                </c:pt>
                <c:pt idx="2984">
                  <c:v>258.8999938964843</c:v>
                </c:pt>
                <c:pt idx="2985">
                  <c:v>259.0</c:v>
                </c:pt>
                <c:pt idx="2986">
                  <c:v>259.0999755859375</c:v>
                </c:pt>
                <c:pt idx="2987">
                  <c:v>259.1999816894534</c:v>
                </c:pt>
                <c:pt idx="2988">
                  <c:v>259.2999877929687</c:v>
                </c:pt>
                <c:pt idx="2989">
                  <c:v>259.3999938964843</c:v>
                </c:pt>
                <c:pt idx="2990">
                  <c:v>259.5</c:v>
                </c:pt>
                <c:pt idx="2991">
                  <c:v>259.5999755859375</c:v>
                </c:pt>
                <c:pt idx="2992">
                  <c:v>259.6999816894534</c:v>
                </c:pt>
                <c:pt idx="2993">
                  <c:v>259.7999877929687</c:v>
                </c:pt>
                <c:pt idx="2994">
                  <c:v>259.8999938964843</c:v>
                </c:pt>
                <c:pt idx="2995">
                  <c:v>260.0</c:v>
                </c:pt>
                <c:pt idx="2996">
                  <c:v>260.0999755859375</c:v>
                </c:pt>
                <c:pt idx="2997">
                  <c:v>260.1999816894534</c:v>
                </c:pt>
                <c:pt idx="2998">
                  <c:v>260.2999877929687</c:v>
                </c:pt>
                <c:pt idx="2999">
                  <c:v>260.3999938964843</c:v>
                </c:pt>
                <c:pt idx="3000">
                  <c:v>260.5</c:v>
                </c:pt>
                <c:pt idx="3001">
                  <c:v>260.5999755859375</c:v>
                </c:pt>
                <c:pt idx="3002">
                  <c:v>260.6999816894534</c:v>
                </c:pt>
                <c:pt idx="3003">
                  <c:v>260.7999877929687</c:v>
                </c:pt>
                <c:pt idx="3004">
                  <c:v>260.8999938964843</c:v>
                </c:pt>
                <c:pt idx="3005">
                  <c:v>261.0</c:v>
                </c:pt>
                <c:pt idx="3006">
                  <c:v>261.0999755859375</c:v>
                </c:pt>
                <c:pt idx="3007">
                  <c:v>261.1999816894534</c:v>
                </c:pt>
                <c:pt idx="3008">
                  <c:v>261.2999877929687</c:v>
                </c:pt>
                <c:pt idx="3009">
                  <c:v>261.3999938964843</c:v>
                </c:pt>
                <c:pt idx="3010">
                  <c:v>261.5</c:v>
                </c:pt>
                <c:pt idx="3011">
                  <c:v>261.5999755859375</c:v>
                </c:pt>
                <c:pt idx="3012">
                  <c:v>261.6999816894534</c:v>
                </c:pt>
                <c:pt idx="3013">
                  <c:v>261.7999877929687</c:v>
                </c:pt>
                <c:pt idx="3014">
                  <c:v>261.8999938964843</c:v>
                </c:pt>
                <c:pt idx="3015">
                  <c:v>262.0</c:v>
                </c:pt>
                <c:pt idx="3016">
                  <c:v>262.0999755859375</c:v>
                </c:pt>
                <c:pt idx="3017">
                  <c:v>262.1999816894534</c:v>
                </c:pt>
                <c:pt idx="3018">
                  <c:v>262.2999877929687</c:v>
                </c:pt>
                <c:pt idx="3019">
                  <c:v>262.3999938964843</c:v>
                </c:pt>
                <c:pt idx="3020">
                  <c:v>262.5</c:v>
                </c:pt>
                <c:pt idx="3021">
                  <c:v>262.5999755859375</c:v>
                </c:pt>
                <c:pt idx="3022">
                  <c:v>262.6999816894534</c:v>
                </c:pt>
                <c:pt idx="3023">
                  <c:v>262.7999877929687</c:v>
                </c:pt>
                <c:pt idx="3024">
                  <c:v>262.8999938964843</c:v>
                </c:pt>
                <c:pt idx="3025">
                  <c:v>263.0</c:v>
                </c:pt>
                <c:pt idx="3026">
                  <c:v>263.0999755859375</c:v>
                </c:pt>
                <c:pt idx="3027">
                  <c:v>263.1999816894534</c:v>
                </c:pt>
                <c:pt idx="3028">
                  <c:v>263.2999877929687</c:v>
                </c:pt>
                <c:pt idx="3029">
                  <c:v>263.3999938964843</c:v>
                </c:pt>
                <c:pt idx="3030">
                  <c:v>263.5</c:v>
                </c:pt>
                <c:pt idx="3031">
                  <c:v>263.5999755859375</c:v>
                </c:pt>
                <c:pt idx="3032">
                  <c:v>263.6999816894534</c:v>
                </c:pt>
                <c:pt idx="3033">
                  <c:v>263.7999877929687</c:v>
                </c:pt>
                <c:pt idx="3034">
                  <c:v>263.8999938964843</c:v>
                </c:pt>
                <c:pt idx="3035">
                  <c:v>264.0</c:v>
                </c:pt>
                <c:pt idx="3036">
                  <c:v>264.0999755859375</c:v>
                </c:pt>
                <c:pt idx="3037">
                  <c:v>264.1999816894534</c:v>
                </c:pt>
                <c:pt idx="3038">
                  <c:v>264.2999877929687</c:v>
                </c:pt>
                <c:pt idx="3039">
                  <c:v>264.3999938964843</c:v>
                </c:pt>
                <c:pt idx="3040">
                  <c:v>264.5</c:v>
                </c:pt>
                <c:pt idx="3041">
                  <c:v>264.5999755859375</c:v>
                </c:pt>
                <c:pt idx="3042">
                  <c:v>264.6999816894534</c:v>
                </c:pt>
                <c:pt idx="3043">
                  <c:v>264.7999877929687</c:v>
                </c:pt>
                <c:pt idx="3044">
                  <c:v>264.8999938964843</c:v>
                </c:pt>
                <c:pt idx="3045">
                  <c:v>265.0</c:v>
                </c:pt>
                <c:pt idx="3046">
                  <c:v>265.0999755859375</c:v>
                </c:pt>
                <c:pt idx="3047">
                  <c:v>265.1999816894534</c:v>
                </c:pt>
                <c:pt idx="3048">
                  <c:v>265.2999877929687</c:v>
                </c:pt>
                <c:pt idx="3049">
                  <c:v>265.3999938964843</c:v>
                </c:pt>
                <c:pt idx="3050">
                  <c:v>265.5</c:v>
                </c:pt>
                <c:pt idx="3051">
                  <c:v>265.5999755859375</c:v>
                </c:pt>
                <c:pt idx="3052">
                  <c:v>265.6999816894534</c:v>
                </c:pt>
                <c:pt idx="3053">
                  <c:v>265.7999877929687</c:v>
                </c:pt>
                <c:pt idx="3054">
                  <c:v>265.8999938964843</c:v>
                </c:pt>
                <c:pt idx="3055">
                  <c:v>266.0</c:v>
                </c:pt>
                <c:pt idx="3056">
                  <c:v>266.0999755859375</c:v>
                </c:pt>
                <c:pt idx="3057">
                  <c:v>266.1999816894534</c:v>
                </c:pt>
                <c:pt idx="3058">
                  <c:v>266.2999877929687</c:v>
                </c:pt>
                <c:pt idx="3059">
                  <c:v>266.3999938964843</c:v>
                </c:pt>
                <c:pt idx="3060">
                  <c:v>266.5</c:v>
                </c:pt>
                <c:pt idx="3061">
                  <c:v>266.5999755859375</c:v>
                </c:pt>
                <c:pt idx="3062">
                  <c:v>266.6999816894534</c:v>
                </c:pt>
                <c:pt idx="3063">
                  <c:v>266.7999877929687</c:v>
                </c:pt>
                <c:pt idx="3064">
                  <c:v>266.8999938964843</c:v>
                </c:pt>
                <c:pt idx="3065">
                  <c:v>267.0</c:v>
                </c:pt>
                <c:pt idx="3066">
                  <c:v>267.0999755859375</c:v>
                </c:pt>
                <c:pt idx="3067">
                  <c:v>267.1999816894534</c:v>
                </c:pt>
                <c:pt idx="3068">
                  <c:v>267.2999877929687</c:v>
                </c:pt>
                <c:pt idx="3069">
                  <c:v>267.3999938964843</c:v>
                </c:pt>
                <c:pt idx="3070">
                  <c:v>267.5</c:v>
                </c:pt>
                <c:pt idx="3071">
                  <c:v>267.5999755859375</c:v>
                </c:pt>
                <c:pt idx="3072">
                  <c:v>267.6999816894534</c:v>
                </c:pt>
                <c:pt idx="3073">
                  <c:v>267.7999877929687</c:v>
                </c:pt>
                <c:pt idx="3074">
                  <c:v>267.8999938964843</c:v>
                </c:pt>
                <c:pt idx="3075">
                  <c:v>268.0</c:v>
                </c:pt>
                <c:pt idx="3076">
                  <c:v>268.0999755859375</c:v>
                </c:pt>
                <c:pt idx="3077">
                  <c:v>268.1999816894534</c:v>
                </c:pt>
                <c:pt idx="3078">
                  <c:v>268.2999877929687</c:v>
                </c:pt>
                <c:pt idx="3079">
                  <c:v>268.3999938964843</c:v>
                </c:pt>
                <c:pt idx="3080">
                  <c:v>268.5</c:v>
                </c:pt>
                <c:pt idx="3081">
                  <c:v>268.5999755859375</c:v>
                </c:pt>
                <c:pt idx="3082">
                  <c:v>268.6999816894534</c:v>
                </c:pt>
                <c:pt idx="3083">
                  <c:v>268.7999877929687</c:v>
                </c:pt>
                <c:pt idx="3084">
                  <c:v>268.8999938964843</c:v>
                </c:pt>
                <c:pt idx="3085">
                  <c:v>269.0</c:v>
                </c:pt>
                <c:pt idx="3086">
                  <c:v>269.0999755859375</c:v>
                </c:pt>
                <c:pt idx="3087">
                  <c:v>269.1999816894534</c:v>
                </c:pt>
                <c:pt idx="3088">
                  <c:v>269.2999877929687</c:v>
                </c:pt>
                <c:pt idx="3089">
                  <c:v>269.3999938964843</c:v>
                </c:pt>
                <c:pt idx="3090">
                  <c:v>269.5</c:v>
                </c:pt>
                <c:pt idx="3091">
                  <c:v>269.5999755859375</c:v>
                </c:pt>
                <c:pt idx="3092">
                  <c:v>269.6999816894534</c:v>
                </c:pt>
                <c:pt idx="3093">
                  <c:v>269.7999877929687</c:v>
                </c:pt>
                <c:pt idx="3094">
                  <c:v>269.8999938964843</c:v>
                </c:pt>
                <c:pt idx="3095">
                  <c:v>270.0</c:v>
                </c:pt>
                <c:pt idx="3096">
                  <c:v>270.0999755859375</c:v>
                </c:pt>
                <c:pt idx="3097">
                  <c:v>270.1999816894534</c:v>
                </c:pt>
                <c:pt idx="3098">
                  <c:v>270.2999877929687</c:v>
                </c:pt>
                <c:pt idx="3099">
                  <c:v>270.3999938964843</c:v>
                </c:pt>
                <c:pt idx="3100">
                  <c:v>270.5</c:v>
                </c:pt>
                <c:pt idx="3101">
                  <c:v>270.5999755859375</c:v>
                </c:pt>
                <c:pt idx="3102">
                  <c:v>270.6999816894534</c:v>
                </c:pt>
                <c:pt idx="3103">
                  <c:v>270.7999877929687</c:v>
                </c:pt>
                <c:pt idx="3104">
                  <c:v>270.8999938964843</c:v>
                </c:pt>
                <c:pt idx="3105">
                  <c:v>271.0</c:v>
                </c:pt>
                <c:pt idx="3106">
                  <c:v>271.0999755859375</c:v>
                </c:pt>
                <c:pt idx="3107">
                  <c:v>271.1999816894534</c:v>
                </c:pt>
                <c:pt idx="3108">
                  <c:v>271.2999877929687</c:v>
                </c:pt>
                <c:pt idx="3109">
                  <c:v>271.3999938964843</c:v>
                </c:pt>
                <c:pt idx="3110">
                  <c:v>271.5</c:v>
                </c:pt>
                <c:pt idx="3111">
                  <c:v>271.5999755859375</c:v>
                </c:pt>
                <c:pt idx="3112">
                  <c:v>271.6999816894534</c:v>
                </c:pt>
                <c:pt idx="3113">
                  <c:v>271.7999877929687</c:v>
                </c:pt>
                <c:pt idx="3114">
                  <c:v>271.8999938964843</c:v>
                </c:pt>
                <c:pt idx="3115">
                  <c:v>272.0</c:v>
                </c:pt>
                <c:pt idx="3116">
                  <c:v>272.0999755859375</c:v>
                </c:pt>
                <c:pt idx="3117">
                  <c:v>272.1999816894534</c:v>
                </c:pt>
                <c:pt idx="3118">
                  <c:v>272.2999877929687</c:v>
                </c:pt>
                <c:pt idx="3119">
                  <c:v>272.3999938964843</c:v>
                </c:pt>
                <c:pt idx="3120">
                  <c:v>272.5</c:v>
                </c:pt>
                <c:pt idx="3121">
                  <c:v>272.5999755859375</c:v>
                </c:pt>
                <c:pt idx="3122">
                  <c:v>272.6999816894534</c:v>
                </c:pt>
                <c:pt idx="3123">
                  <c:v>272.7999877929687</c:v>
                </c:pt>
                <c:pt idx="3124">
                  <c:v>272.8999938964843</c:v>
                </c:pt>
                <c:pt idx="3125">
                  <c:v>273.0</c:v>
                </c:pt>
                <c:pt idx="3126">
                  <c:v>273.0999755859375</c:v>
                </c:pt>
                <c:pt idx="3127">
                  <c:v>273.1999816894534</c:v>
                </c:pt>
                <c:pt idx="3128">
                  <c:v>273.2999877929687</c:v>
                </c:pt>
                <c:pt idx="3129">
                  <c:v>273.3999938964843</c:v>
                </c:pt>
                <c:pt idx="3130">
                  <c:v>273.5</c:v>
                </c:pt>
                <c:pt idx="3131">
                  <c:v>273.5999755859375</c:v>
                </c:pt>
                <c:pt idx="3132">
                  <c:v>273.6999816894534</c:v>
                </c:pt>
                <c:pt idx="3133">
                  <c:v>273.7999877929687</c:v>
                </c:pt>
                <c:pt idx="3134">
                  <c:v>273.8999938964843</c:v>
                </c:pt>
                <c:pt idx="3135">
                  <c:v>274.0</c:v>
                </c:pt>
                <c:pt idx="3136">
                  <c:v>274.0999755859375</c:v>
                </c:pt>
                <c:pt idx="3137">
                  <c:v>274.1999816894534</c:v>
                </c:pt>
                <c:pt idx="3138">
                  <c:v>274.2999877929687</c:v>
                </c:pt>
                <c:pt idx="3139">
                  <c:v>274.3999938964843</c:v>
                </c:pt>
                <c:pt idx="3140">
                  <c:v>274.5</c:v>
                </c:pt>
                <c:pt idx="3141">
                  <c:v>274.5999755859375</c:v>
                </c:pt>
                <c:pt idx="3142">
                  <c:v>274.6999816894534</c:v>
                </c:pt>
                <c:pt idx="3143">
                  <c:v>274.7999877929687</c:v>
                </c:pt>
                <c:pt idx="3144">
                  <c:v>274.8999938964843</c:v>
                </c:pt>
                <c:pt idx="3145">
                  <c:v>275.0</c:v>
                </c:pt>
                <c:pt idx="3146">
                  <c:v>275.0999755859375</c:v>
                </c:pt>
                <c:pt idx="3147">
                  <c:v>275.1999816894534</c:v>
                </c:pt>
                <c:pt idx="3148">
                  <c:v>275.2999877929687</c:v>
                </c:pt>
                <c:pt idx="3149">
                  <c:v>275.3999938964843</c:v>
                </c:pt>
                <c:pt idx="3150">
                  <c:v>275.5</c:v>
                </c:pt>
                <c:pt idx="3151">
                  <c:v>275.5999755859375</c:v>
                </c:pt>
                <c:pt idx="3152">
                  <c:v>275.6999816894534</c:v>
                </c:pt>
                <c:pt idx="3153">
                  <c:v>275.7999877929687</c:v>
                </c:pt>
                <c:pt idx="3154">
                  <c:v>275.8999938964843</c:v>
                </c:pt>
                <c:pt idx="3155">
                  <c:v>276.0</c:v>
                </c:pt>
                <c:pt idx="3156">
                  <c:v>276.0999755859375</c:v>
                </c:pt>
                <c:pt idx="3157">
                  <c:v>276.1999816894534</c:v>
                </c:pt>
                <c:pt idx="3158">
                  <c:v>276.2999877929687</c:v>
                </c:pt>
                <c:pt idx="3159">
                  <c:v>276.3999938964843</c:v>
                </c:pt>
                <c:pt idx="3160">
                  <c:v>276.5</c:v>
                </c:pt>
                <c:pt idx="3161">
                  <c:v>276.5999755859375</c:v>
                </c:pt>
                <c:pt idx="3162">
                  <c:v>276.6999816894534</c:v>
                </c:pt>
                <c:pt idx="3163">
                  <c:v>276.7999877929687</c:v>
                </c:pt>
                <c:pt idx="3164">
                  <c:v>276.8999938964843</c:v>
                </c:pt>
                <c:pt idx="3165">
                  <c:v>277.0</c:v>
                </c:pt>
                <c:pt idx="3166">
                  <c:v>277.0999755859375</c:v>
                </c:pt>
                <c:pt idx="3167">
                  <c:v>277.1999816894534</c:v>
                </c:pt>
                <c:pt idx="3168">
                  <c:v>277.2999877929687</c:v>
                </c:pt>
                <c:pt idx="3169">
                  <c:v>277.3999938964843</c:v>
                </c:pt>
                <c:pt idx="3170">
                  <c:v>277.5</c:v>
                </c:pt>
                <c:pt idx="3171">
                  <c:v>277.5999755859375</c:v>
                </c:pt>
                <c:pt idx="3172">
                  <c:v>277.6999816894534</c:v>
                </c:pt>
                <c:pt idx="3173">
                  <c:v>277.7999877929687</c:v>
                </c:pt>
                <c:pt idx="3174">
                  <c:v>277.8999938964843</c:v>
                </c:pt>
                <c:pt idx="3175">
                  <c:v>278.0</c:v>
                </c:pt>
                <c:pt idx="3176">
                  <c:v>278.0999755859375</c:v>
                </c:pt>
                <c:pt idx="3177">
                  <c:v>278.1999816894534</c:v>
                </c:pt>
                <c:pt idx="3178">
                  <c:v>278.2999877929687</c:v>
                </c:pt>
                <c:pt idx="3179">
                  <c:v>278.3999938964843</c:v>
                </c:pt>
                <c:pt idx="3180">
                  <c:v>278.5</c:v>
                </c:pt>
                <c:pt idx="3181">
                  <c:v>278.5999755859375</c:v>
                </c:pt>
                <c:pt idx="3182">
                  <c:v>278.6999816894534</c:v>
                </c:pt>
                <c:pt idx="3183">
                  <c:v>278.7999877929687</c:v>
                </c:pt>
                <c:pt idx="3184">
                  <c:v>278.8999938964843</c:v>
                </c:pt>
                <c:pt idx="3185">
                  <c:v>279.0</c:v>
                </c:pt>
                <c:pt idx="3186">
                  <c:v>279.0999755859375</c:v>
                </c:pt>
                <c:pt idx="3187">
                  <c:v>279.1999816894534</c:v>
                </c:pt>
                <c:pt idx="3188">
                  <c:v>279.2999877929687</c:v>
                </c:pt>
                <c:pt idx="3189">
                  <c:v>279.3999938964843</c:v>
                </c:pt>
                <c:pt idx="3190">
                  <c:v>279.5</c:v>
                </c:pt>
                <c:pt idx="3191">
                  <c:v>279.5999755859375</c:v>
                </c:pt>
                <c:pt idx="3192">
                  <c:v>279.6999816894534</c:v>
                </c:pt>
                <c:pt idx="3193">
                  <c:v>279.7999877929687</c:v>
                </c:pt>
                <c:pt idx="3194">
                  <c:v>279.8999938964843</c:v>
                </c:pt>
                <c:pt idx="3195">
                  <c:v>280.0</c:v>
                </c:pt>
                <c:pt idx="3196">
                  <c:v>280.0999755859375</c:v>
                </c:pt>
                <c:pt idx="3197">
                  <c:v>280.1999816894534</c:v>
                </c:pt>
                <c:pt idx="3198">
                  <c:v>280.2999877929687</c:v>
                </c:pt>
                <c:pt idx="3199">
                  <c:v>280.3999938964843</c:v>
                </c:pt>
                <c:pt idx="3200">
                  <c:v>280.5</c:v>
                </c:pt>
                <c:pt idx="3201">
                  <c:v>280.5999755859375</c:v>
                </c:pt>
                <c:pt idx="3202">
                  <c:v>280.6999816894534</c:v>
                </c:pt>
                <c:pt idx="3203">
                  <c:v>280.7999877929687</c:v>
                </c:pt>
                <c:pt idx="3204">
                  <c:v>280.8999938964843</c:v>
                </c:pt>
                <c:pt idx="3205">
                  <c:v>281.0</c:v>
                </c:pt>
                <c:pt idx="3206">
                  <c:v>281.0999755859375</c:v>
                </c:pt>
                <c:pt idx="3207">
                  <c:v>281.1999816894534</c:v>
                </c:pt>
                <c:pt idx="3208">
                  <c:v>281.2999877929687</c:v>
                </c:pt>
                <c:pt idx="3209">
                  <c:v>281.3999938964843</c:v>
                </c:pt>
                <c:pt idx="3210">
                  <c:v>281.5</c:v>
                </c:pt>
                <c:pt idx="3211">
                  <c:v>281.5999755859375</c:v>
                </c:pt>
                <c:pt idx="3212">
                  <c:v>281.6999816894534</c:v>
                </c:pt>
                <c:pt idx="3213">
                  <c:v>281.7999877929687</c:v>
                </c:pt>
                <c:pt idx="3214">
                  <c:v>281.8999938964843</c:v>
                </c:pt>
                <c:pt idx="3215">
                  <c:v>282.0</c:v>
                </c:pt>
                <c:pt idx="3216">
                  <c:v>282.0999755859375</c:v>
                </c:pt>
                <c:pt idx="3217">
                  <c:v>282.1999816894534</c:v>
                </c:pt>
                <c:pt idx="3218">
                  <c:v>282.2999877929687</c:v>
                </c:pt>
                <c:pt idx="3219">
                  <c:v>282.3999938964843</c:v>
                </c:pt>
                <c:pt idx="3220">
                  <c:v>282.5</c:v>
                </c:pt>
                <c:pt idx="3221">
                  <c:v>282.5999755859375</c:v>
                </c:pt>
                <c:pt idx="3222">
                  <c:v>282.6999816894534</c:v>
                </c:pt>
                <c:pt idx="3223">
                  <c:v>282.7999877929687</c:v>
                </c:pt>
                <c:pt idx="3224">
                  <c:v>282.8999938964843</c:v>
                </c:pt>
                <c:pt idx="3225">
                  <c:v>283.0</c:v>
                </c:pt>
                <c:pt idx="3226">
                  <c:v>283.0999755859375</c:v>
                </c:pt>
                <c:pt idx="3227">
                  <c:v>283.1999816894534</c:v>
                </c:pt>
                <c:pt idx="3228">
                  <c:v>283.2999877929687</c:v>
                </c:pt>
                <c:pt idx="3229">
                  <c:v>283.3999938964843</c:v>
                </c:pt>
                <c:pt idx="3230">
                  <c:v>283.5</c:v>
                </c:pt>
                <c:pt idx="3231">
                  <c:v>283.5999755859375</c:v>
                </c:pt>
                <c:pt idx="3232">
                  <c:v>283.6999816894534</c:v>
                </c:pt>
                <c:pt idx="3233">
                  <c:v>283.7999877929687</c:v>
                </c:pt>
                <c:pt idx="3234">
                  <c:v>283.8999938964843</c:v>
                </c:pt>
                <c:pt idx="3235">
                  <c:v>284.0</c:v>
                </c:pt>
                <c:pt idx="3236">
                  <c:v>284.0999755859375</c:v>
                </c:pt>
                <c:pt idx="3237">
                  <c:v>284.1999816894534</c:v>
                </c:pt>
                <c:pt idx="3238">
                  <c:v>284.2999877929687</c:v>
                </c:pt>
                <c:pt idx="3239">
                  <c:v>284.3999938964843</c:v>
                </c:pt>
                <c:pt idx="3240">
                  <c:v>284.5</c:v>
                </c:pt>
                <c:pt idx="3241">
                  <c:v>284.5999755859375</c:v>
                </c:pt>
                <c:pt idx="3242">
                  <c:v>284.6999816894534</c:v>
                </c:pt>
                <c:pt idx="3243">
                  <c:v>284.7999877929687</c:v>
                </c:pt>
                <c:pt idx="3244">
                  <c:v>284.8999938964843</c:v>
                </c:pt>
                <c:pt idx="3245">
                  <c:v>285.0</c:v>
                </c:pt>
                <c:pt idx="3246">
                  <c:v>285.0999755859375</c:v>
                </c:pt>
                <c:pt idx="3247">
                  <c:v>285.1999816894534</c:v>
                </c:pt>
                <c:pt idx="3248">
                  <c:v>285.2999877929687</c:v>
                </c:pt>
                <c:pt idx="3249">
                  <c:v>285.3999938964843</c:v>
                </c:pt>
                <c:pt idx="3250">
                  <c:v>285.5</c:v>
                </c:pt>
                <c:pt idx="3251">
                  <c:v>285.5999755859375</c:v>
                </c:pt>
                <c:pt idx="3252">
                  <c:v>285.6999816894534</c:v>
                </c:pt>
                <c:pt idx="3253">
                  <c:v>285.7999877929687</c:v>
                </c:pt>
                <c:pt idx="3254">
                  <c:v>285.8999938964843</c:v>
                </c:pt>
                <c:pt idx="3255">
                  <c:v>286.0</c:v>
                </c:pt>
                <c:pt idx="3256">
                  <c:v>286.0999755859375</c:v>
                </c:pt>
                <c:pt idx="3257">
                  <c:v>286.1999816894534</c:v>
                </c:pt>
                <c:pt idx="3258">
                  <c:v>286.2999877929687</c:v>
                </c:pt>
                <c:pt idx="3259">
                  <c:v>286.3999938964843</c:v>
                </c:pt>
                <c:pt idx="3260">
                  <c:v>286.5</c:v>
                </c:pt>
                <c:pt idx="3261">
                  <c:v>286.5999755859375</c:v>
                </c:pt>
                <c:pt idx="3262">
                  <c:v>286.6999816894534</c:v>
                </c:pt>
                <c:pt idx="3263">
                  <c:v>286.7999877929687</c:v>
                </c:pt>
                <c:pt idx="3264">
                  <c:v>286.8999938964843</c:v>
                </c:pt>
                <c:pt idx="3265">
                  <c:v>287.0</c:v>
                </c:pt>
                <c:pt idx="3266">
                  <c:v>287.0999755859375</c:v>
                </c:pt>
                <c:pt idx="3267">
                  <c:v>287.1999816894534</c:v>
                </c:pt>
                <c:pt idx="3268">
                  <c:v>287.2999877929687</c:v>
                </c:pt>
                <c:pt idx="3269">
                  <c:v>287.3999938964843</c:v>
                </c:pt>
                <c:pt idx="3270">
                  <c:v>287.5</c:v>
                </c:pt>
                <c:pt idx="3271">
                  <c:v>287.5999755859375</c:v>
                </c:pt>
                <c:pt idx="3272">
                  <c:v>287.6999816894534</c:v>
                </c:pt>
                <c:pt idx="3273">
                  <c:v>287.7999877929687</c:v>
                </c:pt>
                <c:pt idx="3274">
                  <c:v>287.8999938964843</c:v>
                </c:pt>
                <c:pt idx="3275">
                  <c:v>288.0</c:v>
                </c:pt>
                <c:pt idx="3276">
                  <c:v>288.0999755859375</c:v>
                </c:pt>
                <c:pt idx="3277">
                  <c:v>288.1999816894534</c:v>
                </c:pt>
                <c:pt idx="3278">
                  <c:v>288.2999877929687</c:v>
                </c:pt>
                <c:pt idx="3279">
                  <c:v>288.3999938964843</c:v>
                </c:pt>
                <c:pt idx="3280">
                  <c:v>288.5</c:v>
                </c:pt>
                <c:pt idx="3281">
                  <c:v>288.5999755859375</c:v>
                </c:pt>
                <c:pt idx="3282">
                  <c:v>288.6999816894534</c:v>
                </c:pt>
                <c:pt idx="3283">
                  <c:v>288.7999877929687</c:v>
                </c:pt>
                <c:pt idx="3284">
                  <c:v>288.8999938964843</c:v>
                </c:pt>
                <c:pt idx="3285">
                  <c:v>289.0</c:v>
                </c:pt>
                <c:pt idx="3286">
                  <c:v>289.0999755859375</c:v>
                </c:pt>
                <c:pt idx="3287">
                  <c:v>289.1999816894534</c:v>
                </c:pt>
                <c:pt idx="3288">
                  <c:v>289.2999877929687</c:v>
                </c:pt>
                <c:pt idx="3289">
                  <c:v>289.3999938964843</c:v>
                </c:pt>
                <c:pt idx="3290">
                  <c:v>289.5</c:v>
                </c:pt>
                <c:pt idx="3291">
                  <c:v>289.5999755859375</c:v>
                </c:pt>
                <c:pt idx="3292">
                  <c:v>289.6999816894534</c:v>
                </c:pt>
                <c:pt idx="3293">
                  <c:v>289.7999877929687</c:v>
                </c:pt>
                <c:pt idx="3294">
                  <c:v>289.8999938964843</c:v>
                </c:pt>
                <c:pt idx="3295">
                  <c:v>290.0</c:v>
                </c:pt>
                <c:pt idx="3296">
                  <c:v>290.0999755859375</c:v>
                </c:pt>
                <c:pt idx="3297">
                  <c:v>290.1999816894534</c:v>
                </c:pt>
                <c:pt idx="3298">
                  <c:v>290.2999877929687</c:v>
                </c:pt>
                <c:pt idx="3299">
                  <c:v>290.3999938964843</c:v>
                </c:pt>
                <c:pt idx="3300">
                  <c:v>290.5</c:v>
                </c:pt>
                <c:pt idx="3301">
                  <c:v>290.5999755859375</c:v>
                </c:pt>
                <c:pt idx="3302">
                  <c:v>290.6999816894534</c:v>
                </c:pt>
                <c:pt idx="3303">
                  <c:v>290.7999877929687</c:v>
                </c:pt>
                <c:pt idx="3304">
                  <c:v>290.8999938964843</c:v>
                </c:pt>
                <c:pt idx="3305">
                  <c:v>291.0</c:v>
                </c:pt>
                <c:pt idx="3306">
                  <c:v>291.0999755859375</c:v>
                </c:pt>
                <c:pt idx="3307">
                  <c:v>291.1999816894534</c:v>
                </c:pt>
                <c:pt idx="3308">
                  <c:v>291.2999877929687</c:v>
                </c:pt>
                <c:pt idx="3309">
                  <c:v>291.3999938964843</c:v>
                </c:pt>
                <c:pt idx="3310">
                  <c:v>291.5</c:v>
                </c:pt>
                <c:pt idx="3311">
                  <c:v>291.5999755859375</c:v>
                </c:pt>
                <c:pt idx="3312">
                  <c:v>291.6999816894534</c:v>
                </c:pt>
                <c:pt idx="3313">
                  <c:v>291.7999877929687</c:v>
                </c:pt>
                <c:pt idx="3314">
                  <c:v>291.8999938964843</c:v>
                </c:pt>
                <c:pt idx="3315">
                  <c:v>292.0</c:v>
                </c:pt>
                <c:pt idx="3316">
                  <c:v>292.0999755859375</c:v>
                </c:pt>
                <c:pt idx="3317">
                  <c:v>292.1999816894534</c:v>
                </c:pt>
                <c:pt idx="3318">
                  <c:v>292.2999877929687</c:v>
                </c:pt>
                <c:pt idx="3319">
                  <c:v>292.3999938964843</c:v>
                </c:pt>
                <c:pt idx="3320">
                  <c:v>292.5</c:v>
                </c:pt>
                <c:pt idx="3321">
                  <c:v>292.5999755859375</c:v>
                </c:pt>
                <c:pt idx="3322">
                  <c:v>292.6999816894534</c:v>
                </c:pt>
                <c:pt idx="3323">
                  <c:v>292.7999877929687</c:v>
                </c:pt>
                <c:pt idx="3324">
                  <c:v>292.8999938964843</c:v>
                </c:pt>
                <c:pt idx="3325">
                  <c:v>293.0</c:v>
                </c:pt>
                <c:pt idx="3326">
                  <c:v>293.0999755859375</c:v>
                </c:pt>
                <c:pt idx="3327">
                  <c:v>293.1999816894534</c:v>
                </c:pt>
                <c:pt idx="3328">
                  <c:v>293.2999877929687</c:v>
                </c:pt>
                <c:pt idx="3329">
                  <c:v>293.3999938964843</c:v>
                </c:pt>
                <c:pt idx="3330">
                  <c:v>293.5</c:v>
                </c:pt>
                <c:pt idx="3331">
                  <c:v>293.5999755859375</c:v>
                </c:pt>
                <c:pt idx="3332">
                  <c:v>293.6999816894534</c:v>
                </c:pt>
                <c:pt idx="3333">
                  <c:v>293.7999877929687</c:v>
                </c:pt>
                <c:pt idx="3334">
                  <c:v>293.8999938964843</c:v>
                </c:pt>
                <c:pt idx="3335">
                  <c:v>294.0</c:v>
                </c:pt>
                <c:pt idx="3336">
                  <c:v>294.0999755859375</c:v>
                </c:pt>
                <c:pt idx="3337">
                  <c:v>294.1999816894534</c:v>
                </c:pt>
                <c:pt idx="3338">
                  <c:v>294.2999877929687</c:v>
                </c:pt>
                <c:pt idx="3339">
                  <c:v>294.3999938964843</c:v>
                </c:pt>
                <c:pt idx="3340">
                  <c:v>294.5</c:v>
                </c:pt>
                <c:pt idx="3341">
                  <c:v>294.5999755859375</c:v>
                </c:pt>
                <c:pt idx="3342">
                  <c:v>294.6999816894534</c:v>
                </c:pt>
                <c:pt idx="3343">
                  <c:v>294.7999877929687</c:v>
                </c:pt>
                <c:pt idx="3344">
                  <c:v>294.8999938964843</c:v>
                </c:pt>
                <c:pt idx="3345">
                  <c:v>295.0</c:v>
                </c:pt>
                <c:pt idx="3346">
                  <c:v>295.0999755859375</c:v>
                </c:pt>
                <c:pt idx="3347">
                  <c:v>295.1999816894534</c:v>
                </c:pt>
                <c:pt idx="3348">
                  <c:v>295.2999877929687</c:v>
                </c:pt>
                <c:pt idx="3349">
                  <c:v>295.3999938964843</c:v>
                </c:pt>
                <c:pt idx="3350">
                  <c:v>295.5</c:v>
                </c:pt>
                <c:pt idx="3351">
                  <c:v>295.5999755859375</c:v>
                </c:pt>
                <c:pt idx="3352">
                  <c:v>295.6999816894534</c:v>
                </c:pt>
                <c:pt idx="3353">
                  <c:v>295.7999877929687</c:v>
                </c:pt>
                <c:pt idx="3354">
                  <c:v>295.8999938964843</c:v>
                </c:pt>
                <c:pt idx="3355">
                  <c:v>296.0</c:v>
                </c:pt>
                <c:pt idx="3356">
                  <c:v>296.0999755859375</c:v>
                </c:pt>
                <c:pt idx="3357">
                  <c:v>296.1999816894534</c:v>
                </c:pt>
                <c:pt idx="3358">
                  <c:v>296.2999877929687</c:v>
                </c:pt>
                <c:pt idx="3359">
                  <c:v>296.3999938964843</c:v>
                </c:pt>
                <c:pt idx="3360">
                  <c:v>296.5</c:v>
                </c:pt>
                <c:pt idx="3361">
                  <c:v>296.5999755859375</c:v>
                </c:pt>
                <c:pt idx="3362">
                  <c:v>296.6999816894534</c:v>
                </c:pt>
                <c:pt idx="3363">
                  <c:v>296.7999877929687</c:v>
                </c:pt>
                <c:pt idx="3364">
                  <c:v>296.8999938964843</c:v>
                </c:pt>
                <c:pt idx="3365">
                  <c:v>297.0</c:v>
                </c:pt>
                <c:pt idx="3366">
                  <c:v>297.0999755859375</c:v>
                </c:pt>
                <c:pt idx="3367">
                  <c:v>297.1999816894534</c:v>
                </c:pt>
                <c:pt idx="3368">
                  <c:v>297.2999877929687</c:v>
                </c:pt>
                <c:pt idx="3369">
                  <c:v>297.3999938964843</c:v>
                </c:pt>
                <c:pt idx="3370">
                  <c:v>297.5</c:v>
                </c:pt>
                <c:pt idx="3371">
                  <c:v>297.5999755859375</c:v>
                </c:pt>
                <c:pt idx="3372">
                  <c:v>297.6999816894534</c:v>
                </c:pt>
                <c:pt idx="3373">
                  <c:v>297.7999877929687</c:v>
                </c:pt>
                <c:pt idx="3374">
                  <c:v>297.8999938964843</c:v>
                </c:pt>
                <c:pt idx="3375">
                  <c:v>298.0</c:v>
                </c:pt>
                <c:pt idx="3376">
                  <c:v>298.0999755859375</c:v>
                </c:pt>
                <c:pt idx="3377">
                  <c:v>298.1999816894534</c:v>
                </c:pt>
                <c:pt idx="3378">
                  <c:v>298.2999877929687</c:v>
                </c:pt>
                <c:pt idx="3379">
                  <c:v>298.3999938964843</c:v>
                </c:pt>
                <c:pt idx="3380">
                  <c:v>298.5</c:v>
                </c:pt>
                <c:pt idx="3381">
                  <c:v>298.5999755859375</c:v>
                </c:pt>
                <c:pt idx="3382">
                  <c:v>298.6999816894534</c:v>
                </c:pt>
                <c:pt idx="3383">
                  <c:v>298.7999877929687</c:v>
                </c:pt>
                <c:pt idx="3384">
                  <c:v>298.8999938964843</c:v>
                </c:pt>
                <c:pt idx="3385">
                  <c:v>299.0</c:v>
                </c:pt>
                <c:pt idx="3386">
                  <c:v>299.0999755859375</c:v>
                </c:pt>
                <c:pt idx="3387">
                  <c:v>299.1999816894534</c:v>
                </c:pt>
                <c:pt idx="3388">
                  <c:v>299.2999877929687</c:v>
                </c:pt>
                <c:pt idx="3389">
                  <c:v>299.3999938964843</c:v>
                </c:pt>
                <c:pt idx="3390">
                  <c:v>299.5</c:v>
                </c:pt>
                <c:pt idx="3391">
                  <c:v>299.5999755859375</c:v>
                </c:pt>
                <c:pt idx="3392">
                  <c:v>299.6999816894534</c:v>
                </c:pt>
                <c:pt idx="3393">
                  <c:v>299.7999877929687</c:v>
                </c:pt>
                <c:pt idx="3394">
                  <c:v>299.8999938964843</c:v>
                </c:pt>
                <c:pt idx="3395">
                  <c:v>300.0</c:v>
                </c:pt>
                <c:pt idx="3396">
                  <c:v>300.0999755859375</c:v>
                </c:pt>
                <c:pt idx="3397">
                  <c:v>300.1999816894534</c:v>
                </c:pt>
                <c:pt idx="3398">
                  <c:v>300.2999877929687</c:v>
                </c:pt>
                <c:pt idx="3399">
                  <c:v>300.3999938964843</c:v>
                </c:pt>
                <c:pt idx="3400">
                  <c:v>300.5</c:v>
                </c:pt>
                <c:pt idx="3401">
                  <c:v>300.5999755859375</c:v>
                </c:pt>
                <c:pt idx="3402">
                  <c:v>300.6999816894534</c:v>
                </c:pt>
                <c:pt idx="3403">
                  <c:v>300.7999877929687</c:v>
                </c:pt>
                <c:pt idx="3404">
                  <c:v>300.8999938964843</c:v>
                </c:pt>
                <c:pt idx="3405">
                  <c:v>301.0</c:v>
                </c:pt>
                <c:pt idx="3406">
                  <c:v>301.0999755859375</c:v>
                </c:pt>
                <c:pt idx="3407">
                  <c:v>301.1999816894534</c:v>
                </c:pt>
                <c:pt idx="3408">
                  <c:v>301.2999877929687</c:v>
                </c:pt>
                <c:pt idx="3409">
                  <c:v>301.3999938964843</c:v>
                </c:pt>
                <c:pt idx="3410">
                  <c:v>301.5</c:v>
                </c:pt>
                <c:pt idx="3411">
                  <c:v>301.5999755859375</c:v>
                </c:pt>
                <c:pt idx="3412">
                  <c:v>301.6999816894534</c:v>
                </c:pt>
                <c:pt idx="3413">
                  <c:v>301.7999877929687</c:v>
                </c:pt>
                <c:pt idx="3414">
                  <c:v>301.8999938964843</c:v>
                </c:pt>
                <c:pt idx="3415">
                  <c:v>302.0</c:v>
                </c:pt>
                <c:pt idx="3416">
                  <c:v>302.0999755859375</c:v>
                </c:pt>
                <c:pt idx="3417">
                  <c:v>302.1999816894534</c:v>
                </c:pt>
                <c:pt idx="3418">
                  <c:v>302.2999877929687</c:v>
                </c:pt>
                <c:pt idx="3419">
                  <c:v>302.3999938964843</c:v>
                </c:pt>
                <c:pt idx="3420">
                  <c:v>302.5</c:v>
                </c:pt>
                <c:pt idx="3421">
                  <c:v>302.5999755859375</c:v>
                </c:pt>
                <c:pt idx="3422">
                  <c:v>302.6999816894534</c:v>
                </c:pt>
                <c:pt idx="3423">
                  <c:v>302.7999877929687</c:v>
                </c:pt>
                <c:pt idx="3424">
                  <c:v>302.8999938964843</c:v>
                </c:pt>
                <c:pt idx="3425">
                  <c:v>303.0</c:v>
                </c:pt>
                <c:pt idx="3426">
                  <c:v>303.0999755859375</c:v>
                </c:pt>
                <c:pt idx="3427">
                  <c:v>303.1999816894534</c:v>
                </c:pt>
                <c:pt idx="3428">
                  <c:v>303.2999877929687</c:v>
                </c:pt>
                <c:pt idx="3429">
                  <c:v>303.3999938964843</c:v>
                </c:pt>
                <c:pt idx="3430">
                  <c:v>303.5</c:v>
                </c:pt>
                <c:pt idx="3431">
                  <c:v>303.5999755859375</c:v>
                </c:pt>
                <c:pt idx="3432">
                  <c:v>303.6999816894534</c:v>
                </c:pt>
                <c:pt idx="3433">
                  <c:v>303.7999877929687</c:v>
                </c:pt>
                <c:pt idx="3434">
                  <c:v>303.8999938964843</c:v>
                </c:pt>
                <c:pt idx="3435">
                  <c:v>304.0</c:v>
                </c:pt>
                <c:pt idx="3436">
                  <c:v>304.0999755859375</c:v>
                </c:pt>
                <c:pt idx="3437">
                  <c:v>304.1999816894534</c:v>
                </c:pt>
                <c:pt idx="3438">
                  <c:v>304.2999877929687</c:v>
                </c:pt>
                <c:pt idx="3439">
                  <c:v>304.3999938964843</c:v>
                </c:pt>
                <c:pt idx="3440">
                  <c:v>304.5</c:v>
                </c:pt>
                <c:pt idx="3441">
                  <c:v>304.5999755859375</c:v>
                </c:pt>
                <c:pt idx="3442">
                  <c:v>304.6999816894534</c:v>
                </c:pt>
                <c:pt idx="3443">
                  <c:v>304.7999877929687</c:v>
                </c:pt>
                <c:pt idx="3444">
                  <c:v>304.8999938964843</c:v>
                </c:pt>
                <c:pt idx="3445">
                  <c:v>305.0</c:v>
                </c:pt>
                <c:pt idx="3446">
                  <c:v>305.0999755859375</c:v>
                </c:pt>
                <c:pt idx="3447">
                  <c:v>305.1999816894534</c:v>
                </c:pt>
                <c:pt idx="3448">
                  <c:v>305.2999877929687</c:v>
                </c:pt>
                <c:pt idx="3449">
                  <c:v>305.3999938964843</c:v>
                </c:pt>
                <c:pt idx="3450">
                  <c:v>305.5</c:v>
                </c:pt>
                <c:pt idx="3451">
                  <c:v>305.5999755859375</c:v>
                </c:pt>
                <c:pt idx="3452">
                  <c:v>305.6999816894534</c:v>
                </c:pt>
                <c:pt idx="3453">
                  <c:v>305.7999877929687</c:v>
                </c:pt>
                <c:pt idx="3454">
                  <c:v>305.8999938964843</c:v>
                </c:pt>
                <c:pt idx="3455">
                  <c:v>306.0</c:v>
                </c:pt>
                <c:pt idx="3456">
                  <c:v>306.0999755859375</c:v>
                </c:pt>
                <c:pt idx="3457">
                  <c:v>306.1999816894534</c:v>
                </c:pt>
                <c:pt idx="3458">
                  <c:v>306.2999877929687</c:v>
                </c:pt>
                <c:pt idx="3459">
                  <c:v>306.3999938964843</c:v>
                </c:pt>
                <c:pt idx="3460">
                  <c:v>306.5</c:v>
                </c:pt>
                <c:pt idx="3461">
                  <c:v>306.5999755859375</c:v>
                </c:pt>
                <c:pt idx="3462">
                  <c:v>306.6999816894534</c:v>
                </c:pt>
                <c:pt idx="3463">
                  <c:v>306.7999877929687</c:v>
                </c:pt>
                <c:pt idx="3464">
                  <c:v>306.8999938964843</c:v>
                </c:pt>
                <c:pt idx="3465">
                  <c:v>307.0</c:v>
                </c:pt>
                <c:pt idx="3466">
                  <c:v>307.0999755859375</c:v>
                </c:pt>
                <c:pt idx="3467">
                  <c:v>307.1999816894534</c:v>
                </c:pt>
                <c:pt idx="3468">
                  <c:v>307.2999877929687</c:v>
                </c:pt>
                <c:pt idx="3469">
                  <c:v>307.3999938964843</c:v>
                </c:pt>
                <c:pt idx="3470">
                  <c:v>307.5</c:v>
                </c:pt>
                <c:pt idx="3471">
                  <c:v>307.5999755859375</c:v>
                </c:pt>
                <c:pt idx="3472">
                  <c:v>307.6999816894534</c:v>
                </c:pt>
                <c:pt idx="3473">
                  <c:v>307.7999877929687</c:v>
                </c:pt>
                <c:pt idx="3474">
                  <c:v>307.8999938964843</c:v>
                </c:pt>
                <c:pt idx="3475">
                  <c:v>308.0</c:v>
                </c:pt>
                <c:pt idx="3476">
                  <c:v>308.0999755859375</c:v>
                </c:pt>
                <c:pt idx="3477">
                  <c:v>308.1999816894534</c:v>
                </c:pt>
                <c:pt idx="3478">
                  <c:v>308.2999877929687</c:v>
                </c:pt>
                <c:pt idx="3479">
                  <c:v>308.3999938964843</c:v>
                </c:pt>
                <c:pt idx="3480">
                  <c:v>308.5</c:v>
                </c:pt>
                <c:pt idx="3481">
                  <c:v>308.5999755859375</c:v>
                </c:pt>
                <c:pt idx="3482">
                  <c:v>308.6999816894534</c:v>
                </c:pt>
                <c:pt idx="3483">
                  <c:v>308.7999877929687</c:v>
                </c:pt>
                <c:pt idx="3484">
                  <c:v>308.8999938964843</c:v>
                </c:pt>
                <c:pt idx="3485">
                  <c:v>309.0</c:v>
                </c:pt>
                <c:pt idx="3486">
                  <c:v>309.0999755859375</c:v>
                </c:pt>
                <c:pt idx="3487">
                  <c:v>309.1999816894534</c:v>
                </c:pt>
                <c:pt idx="3488">
                  <c:v>309.2999877929687</c:v>
                </c:pt>
                <c:pt idx="3489">
                  <c:v>309.3999938964843</c:v>
                </c:pt>
                <c:pt idx="3490">
                  <c:v>309.5</c:v>
                </c:pt>
                <c:pt idx="3491">
                  <c:v>309.5999755859375</c:v>
                </c:pt>
                <c:pt idx="3492">
                  <c:v>309.6999816894534</c:v>
                </c:pt>
                <c:pt idx="3493">
                  <c:v>309.7999877929687</c:v>
                </c:pt>
                <c:pt idx="3494">
                  <c:v>309.8999938964843</c:v>
                </c:pt>
                <c:pt idx="3495">
                  <c:v>310.0</c:v>
                </c:pt>
                <c:pt idx="3496">
                  <c:v>310.0999755859375</c:v>
                </c:pt>
                <c:pt idx="3497">
                  <c:v>310.1999816894534</c:v>
                </c:pt>
                <c:pt idx="3498">
                  <c:v>310.2999877929687</c:v>
                </c:pt>
                <c:pt idx="3499">
                  <c:v>310.3999938964843</c:v>
                </c:pt>
                <c:pt idx="3500">
                  <c:v>310.5</c:v>
                </c:pt>
                <c:pt idx="3501">
                  <c:v>310.5999755859375</c:v>
                </c:pt>
                <c:pt idx="3502">
                  <c:v>310.6999816894534</c:v>
                </c:pt>
                <c:pt idx="3503">
                  <c:v>310.7999877929687</c:v>
                </c:pt>
                <c:pt idx="3504">
                  <c:v>310.8999938964843</c:v>
                </c:pt>
                <c:pt idx="3505">
                  <c:v>311.0</c:v>
                </c:pt>
                <c:pt idx="3506">
                  <c:v>311.0999755859375</c:v>
                </c:pt>
                <c:pt idx="3507">
                  <c:v>311.1999816894534</c:v>
                </c:pt>
                <c:pt idx="3508">
                  <c:v>311.2999877929687</c:v>
                </c:pt>
                <c:pt idx="3509">
                  <c:v>311.3999938964843</c:v>
                </c:pt>
                <c:pt idx="3510">
                  <c:v>311.5</c:v>
                </c:pt>
                <c:pt idx="3511">
                  <c:v>311.5999755859375</c:v>
                </c:pt>
                <c:pt idx="3512">
                  <c:v>311.6999816894534</c:v>
                </c:pt>
                <c:pt idx="3513">
                  <c:v>311.7999877929687</c:v>
                </c:pt>
                <c:pt idx="3514">
                  <c:v>311.8999938964843</c:v>
                </c:pt>
                <c:pt idx="3515">
                  <c:v>312.0</c:v>
                </c:pt>
                <c:pt idx="3516">
                  <c:v>312.0999755859375</c:v>
                </c:pt>
                <c:pt idx="3517">
                  <c:v>312.1999816894534</c:v>
                </c:pt>
                <c:pt idx="3518">
                  <c:v>312.2999877929687</c:v>
                </c:pt>
                <c:pt idx="3519">
                  <c:v>312.3999938964843</c:v>
                </c:pt>
                <c:pt idx="3520">
                  <c:v>312.5</c:v>
                </c:pt>
                <c:pt idx="3521">
                  <c:v>312.5999755859375</c:v>
                </c:pt>
                <c:pt idx="3522">
                  <c:v>312.6999816894534</c:v>
                </c:pt>
                <c:pt idx="3523">
                  <c:v>312.7999877929687</c:v>
                </c:pt>
                <c:pt idx="3524">
                  <c:v>312.8999938964843</c:v>
                </c:pt>
                <c:pt idx="3525">
                  <c:v>313.0</c:v>
                </c:pt>
                <c:pt idx="3526">
                  <c:v>313.0999755859375</c:v>
                </c:pt>
                <c:pt idx="3527">
                  <c:v>313.1999816894534</c:v>
                </c:pt>
                <c:pt idx="3528">
                  <c:v>313.2999877929687</c:v>
                </c:pt>
                <c:pt idx="3529">
                  <c:v>313.3999938964843</c:v>
                </c:pt>
                <c:pt idx="3530">
                  <c:v>313.5</c:v>
                </c:pt>
                <c:pt idx="3531">
                  <c:v>313.5999755859375</c:v>
                </c:pt>
                <c:pt idx="3532">
                  <c:v>313.6999816894534</c:v>
                </c:pt>
                <c:pt idx="3533">
                  <c:v>313.7999877929687</c:v>
                </c:pt>
                <c:pt idx="3534">
                  <c:v>313.8999938964843</c:v>
                </c:pt>
                <c:pt idx="3535">
                  <c:v>314.0</c:v>
                </c:pt>
                <c:pt idx="3536">
                  <c:v>314.0999755859375</c:v>
                </c:pt>
                <c:pt idx="3537">
                  <c:v>314.1999816894534</c:v>
                </c:pt>
                <c:pt idx="3538">
                  <c:v>314.2999877929687</c:v>
                </c:pt>
                <c:pt idx="3539">
                  <c:v>314.3999938964843</c:v>
                </c:pt>
                <c:pt idx="3540">
                  <c:v>314.5</c:v>
                </c:pt>
                <c:pt idx="3541">
                  <c:v>314.5999755859375</c:v>
                </c:pt>
                <c:pt idx="3542">
                  <c:v>314.6999816894534</c:v>
                </c:pt>
                <c:pt idx="3543">
                  <c:v>314.7999877929687</c:v>
                </c:pt>
                <c:pt idx="3544">
                  <c:v>314.8999938964843</c:v>
                </c:pt>
                <c:pt idx="3545">
                  <c:v>315.0</c:v>
                </c:pt>
                <c:pt idx="3546">
                  <c:v>315.0999755859375</c:v>
                </c:pt>
                <c:pt idx="3547">
                  <c:v>315.1999816894534</c:v>
                </c:pt>
                <c:pt idx="3548">
                  <c:v>315.2999877929687</c:v>
                </c:pt>
                <c:pt idx="3549">
                  <c:v>315.3999938964843</c:v>
                </c:pt>
                <c:pt idx="3550">
                  <c:v>315.5</c:v>
                </c:pt>
                <c:pt idx="3551">
                  <c:v>315.5999755859375</c:v>
                </c:pt>
                <c:pt idx="3552">
                  <c:v>315.6999816894534</c:v>
                </c:pt>
                <c:pt idx="3553">
                  <c:v>315.7999877929687</c:v>
                </c:pt>
                <c:pt idx="3554">
                  <c:v>315.8999938964843</c:v>
                </c:pt>
                <c:pt idx="3555">
                  <c:v>316.0</c:v>
                </c:pt>
                <c:pt idx="3556">
                  <c:v>316.0999755859375</c:v>
                </c:pt>
                <c:pt idx="3557">
                  <c:v>316.1999816894534</c:v>
                </c:pt>
                <c:pt idx="3558">
                  <c:v>316.2999877929687</c:v>
                </c:pt>
                <c:pt idx="3559">
                  <c:v>316.3999938964843</c:v>
                </c:pt>
                <c:pt idx="3560">
                  <c:v>316.5</c:v>
                </c:pt>
                <c:pt idx="3561">
                  <c:v>316.5999755859375</c:v>
                </c:pt>
                <c:pt idx="3562">
                  <c:v>316.6999816894534</c:v>
                </c:pt>
                <c:pt idx="3563">
                  <c:v>316.7999877929687</c:v>
                </c:pt>
                <c:pt idx="3564">
                  <c:v>316.8999938964843</c:v>
                </c:pt>
                <c:pt idx="3565">
                  <c:v>317.0</c:v>
                </c:pt>
                <c:pt idx="3566">
                  <c:v>317.0999755859375</c:v>
                </c:pt>
                <c:pt idx="3567">
                  <c:v>317.1999816894534</c:v>
                </c:pt>
                <c:pt idx="3568">
                  <c:v>317.2999877929687</c:v>
                </c:pt>
                <c:pt idx="3569">
                  <c:v>317.3999938964843</c:v>
                </c:pt>
                <c:pt idx="3570">
                  <c:v>317.5</c:v>
                </c:pt>
                <c:pt idx="3571">
                  <c:v>317.5999755859375</c:v>
                </c:pt>
                <c:pt idx="3572">
                  <c:v>317.6999816894534</c:v>
                </c:pt>
                <c:pt idx="3573">
                  <c:v>317.7999877929687</c:v>
                </c:pt>
                <c:pt idx="3574">
                  <c:v>317.8999938964843</c:v>
                </c:pt>
                <c:pt idx="3575">
                  <c:v>318.0</c:v>
                </c:pt>
                <c:pt idx="3576">
                  <c:v>318.0999755859375</c:v>
                </c:pt>
                <c:pt idx="3577">
                  <c:v>318.1999816894534</c:v>
                </c:pt>
                <c:pt idx="3578">
                  <c:v>318.2999877929687</c:v>
                </c:pt>
                <c:pt idx="3579">
                  <c:v>318.3999938964843</c:v>
                </c:pt>
                <c:pt idx="3580">
                  <c:v>318.5</c:v>
                </c:pt>
                <c:pt idx="3581">
                  <c:v>318.5999755859375</c:v>
                </c:pt>
                <c:pt idx="3582">
                  <c:v>318.6999816894534</c:v>
                </c:pt>
                <c:pt idx="3583">
                  <c:v>318.7999877929687</c:v>
                </c:pt>
                <c:pt idx="3584">
                  <c:v>318.8999938964843</c:v>
                </c:pt>
                <c:pt idx="3585">
                  <c:v>319.0</c:v>
                </c:pt>
                <c:pt idx="3586">
                  <c:v>319.0999755859375</c:v>
                </c:pt>
                <c:pt idx="3587">
                  <c:v>319.1999816894534</c:v>
                </c:pt>
                <c:pt idx="3588">
                  <c:v>319.2999877929687</c:v>
                </c:pt>
                <c:pt idx="3589">
                  <c:v>319.3999938964843</c:v>
                </c:pt>
                <c:pt idx="3590">
                  <c:v>319.5</c:v>
                </c:pt>
                <c:pt idx="3591">
                  <c:v>319.5999755859375</c:v>
                </c:pt>
                <c:pt idx="3592">
                  <c:v>319.6999816894534</c:v>
                </c:pt>
                <c:pt idx="3593">
                  <c:v>319.7999877929687</c:v>
                </c:pt>
                <c:pt idx="3594">
                  <c:v>319.8999938964843</c:v>
                </c:pt>
                <c:pt idx="3595">
                  <c:v>320.0</c:v>
                </c:pt>
                <c:pt idx="3596">
                  <c:v>320.0999755859375</c:v>
                </c:pt>
                <c:pt idx="3597">
                  <c:v>320.1999816894534</c:v>
                </c:pt>
                <c:pt idx="3598">
                  <c:v>320.2999877929687</c:v>
                </c:pt>
                <c:pt idx="3599">
                  <c:v>320.3999938964843</c:v>
                </c:pt>
                <c:pt idx="3600">
                  <c:v>320.5</c:v>
                </c:pt>
                <c:pt idx="3601">
                  <c:v>320.5999755859375</c:v>
                </c:pt>
                <c:pt idx="3602">
                  <c:v>320.6999816894534</c:v>
                </c:pt>
                <c:pt idx="3603">
                  <c:v>320.7999877929687</c:v>
                </c:pt>
                <c:pt idx="3604">
                  <c:v>320.8999938964843</c:v>
                </c:pt>
                <c:pt idx="3605">
                  <c:v>321.0</c:v>
                </c:pt>
                <c:pt idx="3606">
                  <c:v>321.0999755859375</c:v>
                </c:pt>
                <c:pt idx="3607">
                  <c:v>321.1999816894534</c:v>
                </c:pt>
                <c:pt idx="3608">
                  <c:v>321.2999877929687</c:v>
                </c:pt>
                <c:pt idx="3609">
                  <c:v>321.3999938964843</c:v>
                </c:pt>
                <c:pt idx="3610">
                  <c:v>321.5</c:v>
                </c:pt>
                <c:pt idx="3611">
                  <c:v>321.5999755859375</c:v>
                </c:pt>
                <c:pt idx="3612">
                  <c:v>321.6999816894534</c:v>
                </c:pt>
                <c:pt idx="3613">
                  <c:v>321.7999877929687</c:v>
                </c:pt>
                <c:pt idx="3614">
                  <c:v>321.8999938964843</c:v>
                </c:pt>
                <c:pt idx="3615">
                  <c:v>322.0</c:v>
                </c:pt>
                <c:pt idx="3616">
                  <c:v>322.0999755859375</c:v>
                </c:pt>
                <c:pt idx="3617">
                  <c:v>322.1999816894534</c:v>
                </c:pt>
                <c:pt idx="3618">
                  <c:v>322.2999877929687</c:v>
                </c:pt>
                <c:pt idx="3619">
                  <c:v>322.3999938964843</c:v>
                </c:pt>
                <c:pt idx="3620">
                  <c:v>322.5</c:v>
                </c:pt>
                <c:pt idx="3621">
                  <c:v>322.5999755859375</c:v>
                </c:pt>
                <c:pt idx="3622">
                  <c:v>322.6999816894534</c:v>
                </c:pt>
                <c:pt idx="3623">
                  <c:v>322.7999877929687</c:v>
                </c:pt>
                <c:pt idx="3624">
                  <c:v>322.8999938964843</c:v>
                </c:pt>
                <c:pt idx="3625">
                  <c:v>323.0</c:v>
                </c:pt>
                <c:pt idx="3626">
                  <c:v>323.0999755859375</c:v>
                </c:pt>
                <c:pt idx="3627">
                  <c:v>323.1999816894534</c:v>
                </c:pt>
                <c:pt idx="3628">
                  <c:v>323.2999877929687</c:v>
                </c:pt>
                <c:pt idx="3629">
                  <c:v>323.3999938964843</c:v>
                </c:pt>
                <c:pt idx="3630">
                  <c:v>323.5</c:v>
                </c:pt>
                <c:pt idx="3631">
                  <c:v>323.5999755859375</c:v>
                </c:pt>
                <c:pt idx="3632">
                  <c:v>323.6999816894534</c:v>
                </c:pt>
                <c:pt idx="3633">
                  <c:v>323.7999877929687</c:v>
                </c:pt>
                <c:pt idx="3634">
                  <c:v>323.8999938964843</c:v>
                </c:pt>
                <c:pt idx="3635">
                  <c:v>324.0</c:v>
                </c:pt>
                <c:pt idx="3636">
                  <c:v>324.0999755859375</c:v>
                </c:pt>
                <c:pt idx="3637">
                  <c:v>324.1999816894534</c:v>
                </c:pt>
                <c:pt idx="3638">
                  <c:v>324.2999877929687</c:v>
                </c:pt>
                <c:pt idx="3639">
                  <c:v>324.3999938964843</c:v>
                </c:pt>
                <c:pt idx="3640">
                  <c:v>324.5</c:v>
                </c:pt>
                <c:pt idx="3641">
                  <c:v>324.5999755859375</c:v>
                </c:pt>
                <c:pt idx="3642">
                  <c:v>324.6999816894534</c:v>
                </c:pt>
                <c:pt idx="3643">
                  <c:v>324.7999877929687</c:v>
                </c:pt>
                <c:pt idx="3644">
                  <c:v>324.8999938964843</c:v>
                </c:pt>
                <c:pt idx="3645">
                  <c:v>325.0</c:v>
                </c:pt>
                <c:pt idx="3646">
                  <c:v>325.0999755859375</c:v>
                </c:pt>
                <c:pt idx="3647">
                  <c:v>325.1999816894534</c:v>
                </c:pt>
                <c:pt idx="3648">
                  <c:v>325.2999877929687</c:v>
                </c:pt>
                <c:pt idx="3649">
                  <c:v>325.3999938964843</c:v>
                </c:pt>
                <c:pt idx="3650">
                  <c:v>325.5</c:v>
                </c:pt>
                <c:pt idx="3651">
                  <c:v>325.5999755859375</c:v>
                </c:pt>
                <c:pt idx="3652">
                  <c:v>325.6999816894534</c:v>
                </c:pt>
                <c:pt idx="3653">
                  <c:v>325.7999877929687</c:v>
                </c:pt>
                <c:pt idx="3654">
                  <c:v>325.8999938964843</c:v>
                </c:pt>
                <c:pt idx="3655">
                  <c:v>326.0</c:v>
                </c:pt>
                <c:pt idx="3656">
                  <c:v>326.0999755859375</c:v>
                </c:pt>
                <c:pt idx="3657">
                  <c:v>326.1999816894534</c:v>
                </c:pt>
                <c:pt idx="3658">
                  <c:v>326.2999877929687</c:v>
                </c:pt>
                <c:pt idx="3659">
                  <c:v>326.3999938964843</c:v>
                </c:pt>
                <c:pt idx="3660">
                  <c:v>326.5</c:v>
                </c:pt>
                <c:pt idx="3661">
                  <c:v>326.5999755859375</c:v>
                </c:pt>
                <c:pt idx="3662">
                  <c:v>326.6999816894534</c:v>
                </c:pt>
                <c:pt idx="3663">
                  <c:v>326.7999877929687</c:v>
                </c:pt>
                <c:pt idx="3664">
                  <c:v>326.8999938964843</c:v>
                </c:pt>
                <c:pt idx="3665">
                  <c:v>327.0</c:v>
                </c:pt>
                <c:pt idx="3666">
                  <c:v>327.0999755859375</c:v>
                </c:pt>
                <c:pt idx="3667">
                  <c:v>327.1999816894534</c:v>
                </c:pt>
                <c:pt idx="3668">
                  <c:v>327.2999877929687</c:v>
                </c:pt>
                <c:pt idx="3669">
                  <c:v>327.3999938964843</c:v>
                </c:pt>
                <c:pt idx="3670">
                  <c:v>327.5</c:v>
                </c:pt>
                <c:pt idx="3671">
                  <c:v>327.5999755859375</c:v>
                </c:pt>
                <c:pt idx="3672">
                  <c:v>327.6999816894534</c:v>
                </c:pt>
                <c:pt idx="3673">
                  <c:v>327.7999877929687</c:v>
                </c:pt>
                <c:pt idx="3674">
                  <c:v>327.8999938964843</c:v>
                </c:pt>
                <c:pt idx="3675">
                  <c:v>328.0</c:v>
                </c:pt>
                <c:pt idx="3676">
                  <c:v>328.0999755859375</c:v>
                </c:pt>
                <c:pt idx="3677">
                  <c:v>328.1999816894534</c:v>
                </c:pt>
                <c:pt idx="3678">
                  <c:v>328.2999877929687</c:v>
                </c:pt>
                <c:pt idx="3679">
                  <c:v>328.3999938964843</c:v>
                </c:pt>
                <c:pt idx="3680">
                  <c:v>328.5</c:v>
                </c:pt>
                <c:pt idx="3681">
                  <c:v>328.5999755859375</c:v>
                </c:pt>
                <c:pt idx="3682">
                  <c:v>328.6999816894534</c:v>
                </c:pt>
                <c:pt idx="3683">
                  <c:v>328.7999877929687</c:v>
                </c:pt>
                <c:pt idx="3684">
                  <c:v>328.8999938964843</c:v>
                </c:pt>
                <c:pt idx="3685">
                  <c:v>329.0</c:v>
                </c:pt>
                <c:pt idx="3686">
                  <c:v>329.0999755859375</c:v>
                </c:pt>
                <c:pt idx="3687">
                  <c:v>329.1999816894534</c:v>
                </c:pt>
                <c:pt idx="3688">
                  <c:v>329.2999877929687</c:v>
                </c:pt>
                <c:pt idx="3689">
                  <c:v>329.3999938964843</c:v>
                </c:pt>
                <c:pt idx="3690">
                  <c:v>329.5</c:v>
                </c:pt>
                <c:pt idx="3691">
                  <c:v>329.5999755859375</c:v>
                </c:pt>
                <c:pt idx="3692">
                  <c:v>329.6999816894534</c:v>
                </c:pt>
                <c:pt idx="3693">
                  <c:v>329.7999877929687</c:v>
                </c:pt>
                <c:pt idx="3694">
                  <c:v>329.8999938964843</c:v>
                </c:pt>
                <c:pt idx="3695">
                  <c:v>330.0</c:v>
                </c:pt>
                <c:pt idx="3696">
                  <c:v>330.0999755859375</c:v>
                </c:pt>
                <c:pt idx="3697">
                  <c:v>330.1999816894534</c:v>
                </c:pt>
                <c:pt idx="3698">
                  <c:v>330.2999877929687</c:v>
                </c:pt>
                <c:pt idx="3699">
                  <c:v>330.3999938964843</c:v>
                </c:pt>
                <c:pt idx="3700">
                  <c:v>330.5</c:v>
                </c:pt>
                <c:pt idx="3701">
                  <c:v>330.5999755859375</c:v>
                </c:pt>
                <c:pt idx="3702">
                  <c:v>330.6999816894534</c:v>
                </c:pt>
                <c:pt idx="3703">
                  <c:v>330.7999877929687</c:v>
                </c:pt>
                <c:pt idx="3704">
                  <c:v>330.8999938964843</c:v>
                </c:pt>
                <c:pt idx="3705">
                  <c:v>331.0</c:v>
                </c:pt>
                <c:pt idx="3706">
                  <c:v>331.0999755859375</c:v>
                </c:pt>
                <c:pt idx="3707">
                  <c:v>331.1999816894534</c:v>
                </c:pt>
                <c:pt idx="3708">
                  <c:v>331.2999877929687</c:v>
                </c:pt>
                <c:pt idx="3709">
                  <c:v>331.3999938964843</c:v>
                </c:pt>
                <c:pt idx="3710">
                  <c:v>331.5</c:v>
                </c:pt>
                <c:pt idx="3711">
                  <c:v>331.5999755859375</c:v>
                </c:pt>
                <c:pt idx="3712">
                  <c:v>331.6999816894534</c:v>
                </c:pt>
                <c:pt idx="3713">
                  <c:v>331.7999877929687</c:v>
                </c:pt>
                <c:pt idx="3714">
                  <c:v>331.8999938964843</c:v>
                </c:pt>
                <c:pt idx="3715">
                  <c:v>332.0</c:v>
                </c:pt>
                <c:pt idx="3716">
                  <c:v>332.0999755859375</c:v>
                </c:pt>
                <c:pt idx="3717">
                  <c:v>332.1999816894534</c:v>
                </c:pt>
                <c:pt idx="3718">
                  <c:v>332.2999877929687</c:v>
                </c:pt>
                <c:pt idx="3719">
                  <c:v>332.3999938964843</c:v>
                </c:pt>
                <c:pt idx="3720">
                  <c:v>332.5</c:v>
                </c:pt>
                <c:pt idx="3721">
                  <c:v>332.5999755859375</c:v>
                </c:pt>
                <c:pt idx="3722">
                  <c:v>332.6999816894534</c:v>
                </c:pt>
                <c:pt idx="3723">
                  <c:v>332.7999877929687</c:v>
                </c:pt>
                <c:pt idx="3724">
                  <c:v>332.8999938964843</c:v>
                </c:pt>
                <c:pt idx="3725">
                  <c:v>333.0</c:v>
                </c:pt>
                <c:pt idx="3726">
                  <c:v>333.0999755859375</c:v>
                </c:pt>
                <c:pt idx="3727">
                  <c:v>333.1999816894534</c:v>
                </c:pt>
                <c:pt idx="3728">
                  <c:v>333.2999877929687</c:v>
                </c:pt>
                <c:pt idx="3729">
                  <c:v>333.3999938964843</c:v>
                </c:pt>
                <c:pt idx="3730">
                  <c:v>333.5</c:v>
                </c:pt>
                <c:pt idx="3731">
                  <c:v>333.5999755859375</c:v>
                </c:pt>
                <c:pt idx="3732">
                  <c:v>333.6999816894534</c:v>
                </c:pt>
                <c:pt idx="3733">
                  <c:v>333.7999877929687</c:v>
                </c:pt>
                <c:pt idx="3734">
                  <c:v>333.8999938964843</c:v>
                </c:pt>
                <c:pt idx="3735">
                  <c:v>334.0</c:v>
                </c:pt>
                <c:pt idx="3736">
                  <c:v>334.0999755859375</c:v>
                </c:pt>
                <c:pt idx="3737">
                  <c:v>334.1999816894534</c:v>
                </c:pt>
                <c:pt idx="3738">
                  <c:v>334.2999877929687</c:v>
                </c:pt>
                <c:pt idx="3739">
                  <c:v>334.3999938964843</c:v>
                </c:pt>
                <c:pt idx="3740">
                  <c:v>334.5</c:v>
                </c:pt>
                <c:pt idx="3741">
                  <c:v>334.5999755859375</c:v>
                </c:pt>
                <c:pt idx="3742">
                  <c:v>334.6999816894534</c:v>
                </c:pt>
                <c:pt idx="3743">
                  <c:v>334.7999877929687</c:v>
                </c:pt>
                <c:pt idx="3744">
                  <c:v>334.8999938964843</c:v>
                </c:pt>
                <c:pt idx="3745">
                  <c:v>335.0</c:v>
                </c:pt>
                <c:pt idx="3746">
                  <c:v>335.0999755859375</c:v>
                </c:pt>
                <c:pt idx="3747">
                  <c:v>335.1999816894534</c:v>
                </c:pt>
                <c:pt idx="3748">
                  <c:v>335.2999877929687</c:v>
                </c:pt>
                <c:pt idx="3749">
                  <c:v>335.3999938964843</c:v>
                </c:pt>
                <c:pt idx="3750">
                  <c:v>335.5</c:v>
                </c:pt>
                <c:pt idx="3751">
                  <c:v>335.5999755859375</c:v>
                </c:pt>
                <c:pt idx="3752">
                  <c:v>335.6999816894534</c:v>
                </c:pt>
                <c:pt idx="3753">
                  <c:v>335.7999877929687</c:v>
                </c:pt>
                <c:pt idx="3754">
                  <c:v>335.8999938964843</c:v>
                </c:pt>
                <c:pt idx="3755">
                  <c:v>336.0</c:v>
                </c:pt>
                <c:pt idx="3756">
                  <c:v>336.0999755859375</c:v>
                </c:pt>
                <c:pt idx="3757">
                  <c:v>336.1999816894534</c:v>
                </c:pt>
                <c:pt idx="3758">
                  <c:v>336.2999877929687</c:v>
                </c:pt>
                <c:pt idx="3759">
                  <c:v>336.3999938964843</c:v>
                </c:pt>
                <c:pt idx="3760">
                  <c:v>336.5</c:v>
                </c:pt>
                <c:pt idx="3761">
                  <c:v>336.5999755859375</c:v>
                </c:pt>
                <c:pt idx="3762">
                  <c:v>336.6999816894534</c:v>
                </c:pt>
                <c:pt idx="3763">
                  <c:v>336.7999877929687</c:v>
                </c:pt>
                <c:pt idx="3764">
                  <c:v>336.8999938964843</c:v>
                </c:pt>
                <c:pt idx="3765">
                  <c:v>337.0</c:v>
                </c:pt>
                <c:pt idx="3766">
                  <c:v>337.0999755859375</c:v>
                </c:pt>
                <c:pt idx="3767">
                  <c:v>337.1999816894534</c:v>
                </c:pt>
                <c:pt idx="3768">
                  <c:v>337.2999877929687</c:v>
                </c:pt>
                <c:pt idx="3769">
                  <c:v>337.3999938964843</c:v>
                </c:pt>
                <c:pt idx="3770">
                  <c:v>337.5</c:v>
                </c:pt>
                <c:pt idx="3771">
                  <c:v>337.5999755859375</c:v>
                </c:pt>
                <c:pt idx="3772">
                  <c:v>337.6999816894534</c:v>
                </c:pt>
                <c:pt idx="3773">
                  <c:v>337.7999877929687</c:v>
                </c:pt>
                <c:pt idx="3774">
                  <c:v>337.8999938964843</c:v>
                </c:pt>
                <c:pt idx="3775">
                  <c:v>338.0</c:v>
                </c:pt>
                <c:pt idx="3776">
                  <c:v>338.0999755859375</c:v>
                </c:pt>
                <c:pt idx="3777">
                  <c:v>338.1999816894534</c:v>
                </c:pt>
                <c:pt idx="3778">
                  <c:v>338.2999877929687</c:v>
                </c:pt>
                <c:pt idx="3779">
                  <c:v>338.3999938964843</c:v>
                </c:pt>
                <c:pt idx="3780">
                  <c:v>338.5</c:v>
                </c:pt>
                <c:pt idx="3781">
                  <c:v>338.5999755859375</c:v>
                </c:pt>
                <c:pt idx="3782">
                  <c:v>338.6999816894534</c:v>
                </c:pt>
                <c:pt idx="3783">
                  <c:v>338.7999877929687</c:v>
                </c:pt>
                <c:pt idx="3784">
                  <c:v>338.8999938964843</c:v>
                </c:pt>
                <c:pt idx="3785">
                  <c:v>339.0</c:v>
                </c:pt>
                <c:pt idx="3786">
                  <c:v>339.0999755859375</c:v>
                </c:pt>
                <c:pt idx="3787">
                  <c:v>339.1999816894534</c:v>
                </c:pt>
                <c:pt idx="3788">
                  <c:v>339.2999877929687</c:v>
                </c:pt>
                <c:pt idx="3789">
                  <c:v>339.3999938964843</c:v>
                </c:pt>
                <c:pt idx="3790">
                  <c:v>339.5</c:v>
                </c:pt>
                <c:pt idx="3791">
                  <c:v>339.5999755859375</c:v>
                </c:pt>
                <c:pt idx="3792">
                  <c:v>339.6999816894534</c:v>
                </c:pt>
                <c:pt idx="3793">
                  <c:v>339.7999877929687</c:v>
                </c:pt>
                <c:pt idx="3794">
                  <c:v>339.8999938964843</c:v>
                </c:pt>
                <c:pt idx="3795">
                  <c:v>340.0</c:v>
                </c:pt>
                <c:pt idx="3796">
                  <c:v>340.0999755859375</c:v>
                </c:pt>
                <c:pt idx="3797">
                  <c:v>340.1999816894534</c:v>
                </c:pt>
                <c:pt idx="3798">
                  <c:v>340.2999877929687</c:v>
                </c:pt>
                <c:pt idx="3799">
                  <c:v>340.3999938964843</c:v>
                </c:pt>
                <c:pt idx="3800">
                  <c:v>340.5</c:v>
                </c:pt>
                <c:pt idx="3801">
                  <c:v>340.5999755859375</c:v>
                </c:pt>
                <c:pt idx="3802">
                  <c:v>340.6999816894534</c:v>
                </c:pt>
                <c:pt idx="3803">
                  <c:v>340.7999877929687</c:v>
                </c:pt>
                <c:pt idx="3804">
                  <c:v>340.8999938964843</c:v>
                </c:pt>
                <c:pt idx="3805">
                  <c:v>341.0</c:v>
                </c:pt>
                <c:pt idx="3806">
                  <c:v>341.0999755859375</c:v>
                </c:pt>
                <c:pt idx="3807">
                  <c:v>341.1999816894534</c:v>
                </c:pt>
                <c:pt idx="3808">
                  <c:v>341.2999877929687</c:v>
                </c:pt>
                <c:pt idx="3809">
                  <c:v>341.3999938964843</c:v>
                </c:pt>
                <c:pt idx="3810">
                  <c:v>341.5</c:v>
                </c:pt>
                <c:pt idx="3811">
                  <c:v>341.5999755859375</c:v>
                </c:pt>
                <c:pt idx="3812">
                  <c:v>341.6999816894534</c:v>
                </c:pt>
                <c:pt idx="3813">
                  <c:v>341.7999877929687</c:v>
                </c:pt>
                <c:pt idx="3814">
                  <c:v>341.8999938964843</c:v>
                </c:pt>
                <c:pt idx="3815">
                  <c:v>342.0</c:v>
                </c:pt>
                <c:pt idx="3816">
                  <c:v>342.0999755859375</c:v>
                </c:pt>
                <c:pt idx="3817">
                  <c:v>342.1999816894534</c:v>
                </c:pt>
                <c:pt idx="3818">
                  <c:v>342.2999877929687</c:v>
                </c:pt>
                <c:pt idx="3819">
                  <c:v>342.3999938964843</c:v>
                </c:pt>
                <c:pt idx="3820">
                  <c:v>342.5</c:v>
                </c:pt>
                <c:pt idx="3821">
                  <c:v>342.5999755859375</c:v>
                </c:pt>
                <c:pt idx="3822">
                  <c:v>342.6999816894534</c:v>
                </c:pt>
                <c:pt idx="3823">
                  <c:v>342.7999877929687</c:v>
                </c:pt>
                <c:pt idx="3824">
                  <c:v>342.8999938964843</c:v>
                </c:pt>
                <c:pt idx="3825">
                  <c:v>343.0</c:v>
                </c:pt>
                <c:pt idx="3826">
                  <c:v>343.0999755859375</c:v>
                </c:pt>
                <c:pt idx="3827">
                  <c:v>343.1999816894534</c:v>
                </c:pt>
                <c:pt idx="3828">
                  <c:v>343.2999877929687</c:v>
                </c:pt>
                <c:pt idx="3829">
                  <c:v>343.3999938964843</c:v>
                </c:pt>
                <c:pt idx="3830">
                  <c:v>343.5</c:v>
                </c:pt>
                <c:pt idx="3831">
                  <c:v>343.5999755859375</c:v>
                </c:pt>
                <c:pt idx="3832">
                  <c:v>343.6999816894534</c:v>
                </c:pt>
                <c:pt idx="3833">
                  <c:v>343.7999877929687</c:v>
                </c:pt>
                <c:pt idx="3834">
                  <c:v>343.8999938964843</c:v>
                </c:pt>
                <c:pt idx="3835">
                  <c:v>344.0</c:v>
                </c:pt>
                <c:pt idx="3836">
                  <c:v>344.0999755859375</c:v>
                </c:pt>
                <c:pt idx="3837">
                  <c:v>344.1999816894534</c:v>
                </c:pt>
                <c:pt idx="3838">
                  <c:v>344.2999877929687</c:v>
                </c:pt>
                <c:pt idx="3839">
                  <c:v>344.3999938964843</c:v>
                </c:pt>
                <c:pt idx="3840">
                  <c:v>344.5</c:v>
                </c:pt>
                <c:pt idx="3841">
                  <c:v>344.5999755859375</c:v>
                </c:pt>
                <c:pt idx="3842">
                  <c:v>344.6999816894534</c:v>
                </c:pt>
                <c:pt idx="3843">
                  <c:v>344.7999877929687</c:v>
                </c:pt>
                <c:pt idx="3844">
                  <c:v>344.8999938964843</c:v>
                </c:pt>
                <c:pt idx="3845">
                  <c:v>345.0</c:v>
                </c:pt>
                <c:pt idx="3846">
                  <c:v>345.0999755859375</c:v>
                </c:pt>
                <c:pt idx="3847">
                  <c:v>345.1999816894534</c:v>
                </c:pt>
                <c:pt idx="3848">
                  <c:v>345.2999877929687</c:v>
                </c:pt>
                <c:pt idx="3849">
                  <c:v>345.3999938964843</c:v>
                </c:pt>
                <c:pt idx="3850">
                  <c:v>345.5</c:v>
                </c:pt>
                <c:pt idx="3851">
                  <c:v>345.5999755859375</c:v>
                </c:pt>
                <c:pt idx="3852">
                  <c:v>345.6999816894534</c:v>
                </c:pt>
                <c:pt idx="3853">
                  <c:v>345.7999877929687</c:v>
                </c:pt>
                <c:pt idx="3854">
                  <c:v>345.8999938964843</c:v>
                </c:pt>
                <c:pt idx="3855">
                  <c:v>346.0</c:v>
                </c:pt>
                <c:pt idx="3856">
                  <c:v>346.0999755859375</c:v>
                </c:pt>
                <c:pt idx="3857">
                  <c:v>346.1999816894534</c:v>
                </c:pt>
                <c:pt idx="3858">
                  <c:v>346.2999877929687</c:v>
                </c:pt>
                <c:pt idx="3859">
                  <c:v>346.3999938964843</c:v>
                </c:pt>
                <c:pt idx="3860">
                  <c:v>346.5</c:v>
                </c:pt>
                <c:pt idx="3861">
                  <c:v>346.5999755859375</c:v>
                </c:pt>
                <c:pt idx="3862">
                  <c:v>346.6999816894534</c:v>
                </c:pt>
                <c:pt idx="3863">
                  <c:v>346.7999877929687</c:v>
                </c:pt>
                <c:pt idx="3864">
                  <c:v>346.8999938964843</c:v>
                </c:pt>
                <c:pt idx="3865">
                  <c:v>347.0</c:v>
                </c:pt>
                <c:pt idx="3866">
                  <c:v>347.0999755859375</c:v>
                </c:pt>
                <c:pt idx="3867">
                  <c:v>347.1999816894534</c:v>
                </c:pt>
                <c:pt idx="3868">
                  <c:v>347.2999877929687</c:v>
                </c:pt>
                <c:pt idx="3869">
                  <c:v>347.3999938964843</c:v>
                </c:pt>
                <c:pt idx="3870">
                  <c:v>347.5</c:v>
                </c:pt>
                <c:pt idx="3871">
                  <c:v>347.5999755859375</c:v>
                </c:pt>
                <c:pt idx="3872">
                  <c:v>347.6999816894534</c:v>
                </c:pt>
                <c:pt idx="3873">
                  <c:v>347.7999877929687</c:v>
                </c:pt>
                <c:pt idx="3874">
                  <c:v>347.8999938964843</c:v>
                </c:pt>
                <c:pt idx="3875">
                  <c:v>348.0</c:v>
                </c:pt>
                <c:pt idx="3876">
                  <c:v>348.0999755859375</c:v>
                </c:pt>
                <c:pt idx="3877">
                  <c:v>348.1999816894534</c:v>
                </c:pt>
                <c:pt idx="3878">
                  <c:v>348.2999877929687</c:v>
                </c:pt>
                <c:pt idx="3879">
                  <c:v>348.3999938964843</c:v>
                </c:pt>
                <c:pt idx="3880">
                  <c:v>348.5</c:v>
                </c:pt>
                <c:pt idx="3881">
                  <c:v>348.5999755859375</c:v>
                </c:pt>
                <c:pt idx="3882">
                  <c:v>348.6999816894534</c:v>
                </c:pt>
                <c:pt idx="3883">
                  <c:v>348.7999877929687</c:v>
                </c:pt>
                <c:pt idx="3884">
                  <c:v>348.8999938964843</c:v>
                </c:pt>
                <c:pt idx="3885">
                  <c:v>349.0</c:v>
                </c:pt>
                <c:pt idx="3886">
                  <c:v>349.0999755859375</c:v>
                </c:pt>
                <c:pt idx="3887">
                  <c:v>349.1999816894534</c:v>
                </c:pt>
                <c:pt idx="3888">
                  <c:v>349.2999877929687</c:v>
                </c:pt>
                <c:pt idx="3889">
                  <c:v>349.3999938964843</c:v>
                </c:pt>
                <c:pt idx="3890">
                  <c:v>349.5</c:v>
                </c:pt>
                <c:pt idx="3891">
                  <c:v>349.5999755859375</c:v>
                </c:pt>
                <c:pt idx="3892">
                  <c:v>349.6999816894534</c:v>
                </c:pt>
                <c:pt idx="3893">
                  <c:v>349.7999877929687</c:v>
                </c:pt>
                <c:pt idx="3894">
                  <c:v>349.8999938964843</c:v>
                </c:pt>
                <c:pt idx="3895">
                  <c:v>350.0</c:v>
                </c:pt>
                <c:pt idx="3896">
                  <c:v>350.0999755859375</c:v>
                </c:pt>
                <c:pt idx="3897">
                  <c:v>350.1999816894534</c:v>
                </c:pt>
                <c:pt idx="3898">
                  <c:v>350.2999877929687</c:v>
                </c:pt>
                <c:pt idx="3899">
                  <c:v>350.3999938964843</c:v>
                </c:pt>
                <c:pt idx="3900">
                  <c:v>350.5</c:v>
                </c:pt>
                <c:pt idx="3901">
                  <c:v>350.5999755859375</c:v>
                </c:pt>
                <c:pt idx="3902">
                  <c:v>350.6999816894534</c:v>
                </c:pt>
                <c:pt idx="3903">
                  <c:v>350.7999877929687</c:v>
                </c:pt>
                <c:pt idx="3904">
                  <c:v>350.8999938964843</c:v>
                </c:pt>
                <c:pt idx="3905">
                  <c:v>351.0</c:v>
                </c:pt>
                <c:pt idx="3906">
                  <c:v>351.0999755859375</c:v>
                </c:pt>
                <c:pt idx="3907">
                  <c:v>351.1999816894534</c:v>
                </c:pt>
                <c:pt idx="3908">
                  <c:v>351.2999877929687</c:v>
                </c:pt>
                <c:pt idx="3909">
                  <c:v>351.3999938964843</c:v>
                </c:pt>
                <c:pt idx="3910">
                  <c:v>351.5</c:v>
                </c:pt>
                <c:pt idx="3911">
                  <c:v>351.5999755859375</c:v>
                </c:pt>
                <c:pt idx="3912">
                  <c:v>351.6999816894534</c:v>
                </c:pt>
                <c:pt idx="3913">
                  <c:v>351.7999877929687</c:v>
                </c:pt>
                <c:pt idx="3914">
                  <c:v>351.8999938964843</c:v>
                </c:pt>
                <c:pt idx="3915">
                  <c:v>352.0</c:v>
                </c:pt>
                <c:pt idx="3916">
                  <c:v>352.0999755859375</c:v>
                </c:pt>
                <c:pt idx="3917">
                  <c:v>352.1999816894534</c:v>
                </c:pt>
                <c:pt idx="3918">
                  <c:v>352.2999877929687</c:v>
                </c:pt>
                <c:pt idx="3919">
                  <c:v>352.3999938964843</c:v>
                </c:pt>
                <c:pt idx="3920">
                  <c:v>352.5</c:v>
                </c:pt>
                <c:pt idx="3921">
                  <c:v>352.5999755859375</c:v>
                </c:pt>
                <c:pt idx="3922">
                  <c:v>352.6999816894534</c:v>
                </c:pt>
                <c:pt idx="3923">
                  <c:v>352.7999877929687</c:v>
                </c:pt>
                <c:pt idx="3924">
                  <c:v>352.8999938964843</c:v>
                </c:pt>
                <c:pt idx="3925">
                  <c:v>353.0</c:v>
                </c:pt>
                <c:pt idx="3926">
                  <c:v>353.0999755859375</c:v>
                </c:pt>
                <c:pt idx="3927">
                  <c:v>353.1999816894534</c:v>
                </c:pt>
                <c:pt idx="3928">
                  <c:v>353.2999877929687</c:v>
                </c:pt>
                <c:pt idx="3929">
                  <c:v>353.3999938964843</c:v>
                </c:pt>
                <c:pt idx="3930">
                  <c:v>353.5</c:v>
                </c:pt>
                <c:pt idx="3931">
                  <c:v>353.5999755859375</c:v>
                </c:pt>
                <c:pt idx="3932">
                  <c:v>353.6999816894534</c:v>
                </c:pt>
                <c:pt idx="3933">
                  <c:v>353.7999877929687</c:v>
                </c:pt>
                <c:pt idx="3934">
                  <c:v>353.8999938964843</c:v>
                </c:pt>
                <c:pt idx="3935">
                  <c:v>354.0</c:v>
                </c:pt>
                <c:pt idx="3936">
                  <c:v>354.0999755859375</c:v>
                </c:pt>
                <c:pt idx="3937">
                  <c:v>354.1999816894534</c:v>
                </c:pt>
                <c:pt idx="3938">
                  <c:v>354.2999877929687</c:v>
                </c:pt>
                <c:pt idx="3939">
                  <c:v>354.3999938964843</c:v>
                </c:pt>
                <c:pt idx="3940">
                  <c:v>354.5</c:v>
                </c:pt>
                <c:pt idx="3941">
                  <c:v>354.5999755859375</c:v>
                </c:pt>
                <c:pt idx="3942">
                  <c:v>354.6999816894534</c:v>
                </c:pt>
                <c:pt idx="3943">
                  <c:v>354.7999877929687</c:v>
                </c:pt>
                <c:pt idx="3944">
                  <c:v>354.8999938964843</c:v>
                </c:pt>
                <c:pt idx="3945">
                  <c:v>355.0</c:v>
                </c:pt>
                <c:pt idx="3946">
                  <c:v>355.0999755859375</c:v>
                </c:pt>
                <c:pt idx="3947">
                  <c:v>355.1999816894534</c:v>
                </c:pt>
                <c:pt idx="3948">
                  <c:v>355.2999877929687</c:v>
                </c:pt>
                <c:pt idx="3949">
                  <c:v>355.3999938964843</c:v>
                </c:pt>
                <c:pt idx="3950">
                  <c:v>355.5</c:v>
                </c:pt>
                <c:pt idx="3951">
                  <c:v>355.5999755859375</c:v>
                </c:pt>
                <c:pt idx="3952">
                  <c:v>355.6999816894534</c:v>
                </c:pt>
                <c:pt idx="3953">
                  <c:v>355.7999877929687</c:v>
                </c:pt>
                <c:pt idx="3954">
                  <c:v>355.8999938964843</c:v>
                </c:pt>
                <c:pt idx="3955">
                  <c:v>356.0</c:v>
                </c:pt>
                <c:pt idx="3956">
                  <c:v>356.0999755859375</c:v>
                </c:pt>
                <c:pt idx="3957">
                  <c:v>356.1999816894534</c:v>
                </c:pt>
                <c:pt idx="3958">
                  <c:v>356.2999877929687</c:v>
                </c:pt>
                <c:pt idx="3959">
                  <c:v>356.3999938964843</c:v>
                </c:pt>
                <c:pt idx="3960">
                  <c:v>356.5</c:v>
                </c:pt>
                <c:pt idx="3961">
                  <c:v>356.5999755859375</c:v>
                </c:pt>
                <c:pt idx="3962">
                  <c:v>356.6999816894534</c:v>
                </c:pt>
                <c:pt idx="3963">
                  <c:v>356.7999877929687</c:v>
                </c:pt>
                <c:pt idx="3964">
                  <c:v>356.8999938964843</c:v>
                </c:pt>
                <c:pt idx="3965">
                  <c:v>357.0</c:v>
                </c:pt>
                <c:pt idx="3966">
                  <c:v>357.0999755859375</c:v>
                </c:pt>
                <c:pt idx="3967">
                  <c:v>357.1999816894534</c:v>
                </c:pt>
                <c:pt idx="3968">
                  <c:v>357.2999877929687</c:v>
                </c:pt>
                <c:pt idx="3969">
                  <c:v>357.3999938964843</c:v>
                </c:pt>
                <c:pt idx="3970">
                  <c:v>357.5</c:v>
                </c:pt>
                <c:pt idx="3971">
                  <c:v>357.5999755859375</c:v>
                </c:pt>
                <c:pt idx="3972">
                  <c:v>357.6999816894534</c:v>
                </c:pt>
                <c:pt idx="3973">
                  <c:v>357.7999877929687</c:v>
                </c:pt>
                <c:pt idx="3974">
                  <c:v>357.8999938964843</c:v>
                </c:pt>
                <c:pt idx="3975">
                  <c:v>358.0</c:v>
                </c:pt>
                <c:pt idx="3976">
                  <c:v>358.0999755859375</c:v>
                </c:pt>
                <c:pt idx="3977">
                  <c:v>358.1999816894534</c:v>
                </c:pt>
                <c:pt idx="3978">
                  <c:v>358.2999877929687</c:v>
                </c:pt>
                <c:pt idx="3979">
                  <c:v>358.3999938964843</c:v>
                </c:pt>
                <c:pt idx="3980">
                  <c:v>358.5</c:v>
                </c:pt>
                <c:pt idx="3981">
                  <c:v>358.5999755859375</c:v>
                </c:pt>
                <c:pt idx="3982">
                  <c:v>358.6999816894534</c:v>
                </c:pt>
                <c:pt idx="3983">
                  <c:v>358.7999877929687</c:v>
                </c:pt>
                <c:pt idx="3984">
                  <c:v>358.8999938964843</c:v>
                </c:pt>
                <c:pt idx="3985">
                  <c:v>359.0</c:v>
                </c:pt>
                <c:pt idx="3986">
                  <c:v>359.0999755859375</c:v>
                </c:pt>
                <c:pt idx="3987">
                  <c:v>359.1999816894534</c:v>
                </c:pt>
                <c:pt idx="3988">
                  <c:v>359.2999877929687</c:v>
                </c:pt>
                <c:pt idx="3989">
                  <c:v>359.3999938964843</c:v>
                </c:pt>
                <c:pt idx="3990">
                  <c:v>359.5</c:v>
                </c:pt>
                <c:pt idx="3991">
                  <c:v>359.5999755859375</c:v>
                </c:pt>
                <c:pt idx="3992">
                  <c:v>359.6999816894534</c:v>
                </c:pt>
                <c:pt idx="3993">
                  <c:v>359.7999877929687</c:v>
                </c:pt>
                <c:pt idx="3994">
                  <c:v>359.8999938964843</c:v>
                </c:pt>
                <c:pt idx="3995">
                  <c:v>360.0</c:v>
                </c:pt>
                <c:pt idx="3996">
                  <c:v>360.0999755859375</c:v>
                </c:pt>
                <c:pt idx="3997">
                  <c:v>360.1999816894534</c:v>
                </c:pt>
                <c:pt idx="3998">
                  <c:v>360.2999877929687</c:v>
                </c:pt>
                <c:pt idx="3999">
                  <c:v>360.3999938964843</c:v>
                </c:pt>
                <c:pt idx="4000">
                  <c:v>360.5</c:v>
                </c:pt>
                <c:pt idx="4001">
                  <c:v>360.5999755859375</c:v>
                </c:pt>
                <c:pt idx="4002">
                  <c:v>360.6999816894534</c:v>
                </c:pt>
                <c:pt idx="4003">
                  <c:v>360.7999877929687</c:v>
                </c:pt>
                <c:pt idx="4004">
                  <c:v>360.8999938964843</c:v>
                </c:pt>
                <c:pt idx="4005">
                  <c:v>361.0</c:v>
                </c:pt>
                <c:pt idx="4006">
                  <c:v>361.0999755859375</c:v>
                </c:pt>
                <c:pt idx="4007">
                  <c:v>361.1999816894534</c:v>
                </c:pt>
                <c:pt idx="4008">
                  <c:v>361.2999877929687</c:v>
                </c:pt>
                <c:pt idx="4009">
                  <c:v>361.3999938964843</c:v>
                </c:pt>
                <c:pt idx="4010">
                  <c:v>361.5</c:v>
                </c:pt>
                <c:pt idx="4011">
                  <c:v>361.5999755859375</c:v>
                </c:pt>
                <c:pt idx="4012">
                  <c:v>361.6999816894534</c:v>
                </c:pt>
                <c:pt idx="4013">
                  <c:v>361.7999877929687</c:v>
                </c:pt>
                <c:pt idx="4014">
                  <c:v>361.8999938964843</c:v>
                </c:pt>
                <c:pt idx="4015">
                  <c:v>362.0</c:v>
                </c:pt>
                <c:pt idx="4016">
                  <c:v>362.0999755859375</c:v>
                </c:pt>
                <c:pt idx="4017">
                  <c:v>362.1999816894534</c:v>
                </c:pt>
                <c:pt idx="4018">
                  <c:v>362.2999877929687</c:v>
                </c:pt>
                <c:pt idx="4019">
                  <c:v>362.3999938964843</c:v>
                </c:pt>
                <c:pt idx="4020">
                  <c:v>362.5</c:v>
                </c:pt>
                <c:pt idx="4021">
                  <c:v>362.5999755859375</c:v>
                </c:pt>
                <c:pt idx="4022">
                  <c:v>362.6999816894534</c:v>
                </c:pt>
                <c:pt idx="4023">
                  <c:v>362.7999877929687</c:v>
                </c:pt>
                <c:pt idx="4024">
                  <c:v>362.8999938964843</c:v>
                </c:pt>
                <c:pt idx="4025">
                  <c:v>363.0</c:v>
                </c:pt>
                <c:pt idx="4026">
                  <c:v>363.0999755859375</c:v>
                </c:pt>
                <c:pt idx="4027">
                  <c:v>363.1999816894534</c:v>
                </c:pt>
                <c:pt idx="4028">
                  <c:v>363.2999877929687</c:v>
                </c:pt>
                <c:pt idx="4029">
                  <c:v>363.3999938964843</c:v>
                </c:pt>
                <c:pt idx="4030">
                  <c:v>363.5</c:v>
                </c:pt>
                <c:pt idx="4031">
                  <c:v>363.5999755859375</c:v>
                </c:pt>
                <c:pt idx="4032">
                  <c:v>363.6999816894534</c:v>
                </c:pt>
                <c:pt idx="4033">
                  <c:v>363.7999877929687</c:v>
                </c:pt>
                <c:pt idx="4034">
                  <c:v>363.8999938964843</c:v>
                </c:pt>
                <c:pt idx="4035">
                  <c:v>364.0</c:v>
                </c:pt>
                <c:pt idx="4036">
                  <c:v>364.0999755859375</c:v>
                </c:pt>
                <c:pt idx="4037">
                  <c:v>364.1999816894534</c:v>
                </c:pt>
                <c:pt idx="4038">
                  <c:v>364.2999877929687</c:v>
                </c:pt>
                <c:pt idx="4039">
                  <c:v>364.3999938964843</c:v>
                </c:pt>
                <c:pt idx="4040">
                  <c:v>364.5</c:v>
                </c:pt>
                <c:pt idx="4041">
                  <c:v>364.5999755859375</c:v>
                </c:pt>
                <c:pt idx="4042">
                  <c:v>364.6999816894534</c:v>
                </c:pt>
                <c:pt idx="4043">
                  <c:v>364.7999877929687</c:v>
                </c:pt>
                <c:pt idx="4044">
                  <c:v>364.8999938964843</c:v>
                </c:pt>
                <c:pt idx="4045">
                  <c:v>365.0</c:v>
                </c:pt>
                <c:pt idx="4046">
                  <c:v>365.0999755859375</c:v>
                </c:pt>
                <c:pt idx="4047">
                  <c:v>365.1999816894534</c:v>
                </c:pt>
                <c:pt idx="4048">
                  <c:v>365.2999877929687</c:v>
                </c:pt>
                <c:pt idx="4049">
                  <c:v>365.3999938964843</c:v>
                </c:pt>
                <c:pt idx="4050">
                  <c:v>365.5</c:v>
                </c:pt>
                <c:pt idx="4051">
                  <c:v>365.5999755859375</c:v>
                </c:pt>
                <c:pt idx="4052">
                  <c:v>365.6999816894534</c:v>
                </c:pt>
                <c:pt idx="4053">
                  <c:v>365.7999877929687</c:v>
                </c:pt>
                <c:pt idx="4054">
                  <c:v>365.8999938964843</c:v>
                </c:pt>
                <c:pt idx="4055">
                  <c:v>366.0</c:v>
                </c:pt>
                <c:pt idx="4056">
                  <c:v>366.0999755859375</c:v>
                </c:pt>
                <c:pt idx="4057">
                  <c:v>366.1999816894534</c:v>
                </c:pt>
                <c:pt idx="4058">
                  <c:v>366.2999877929687</c:v>
                </c:pt>
                <c:pt idx="4059">
                  <c:v>366.3999938964843</c:v>
                </c:pt>
                <c:pt idx="4060">
                  <c:v>366.5</c:v>
                </c:pt>
                <c:pt idx="4061">
                  <c:v>366.5999755859375</c:v>
                </c:pt>
                <c:pt idx="4062">
                  <c:v>366.6999816894534</c:v>
                </c:pt>
                <c:pt idx="4063">
                  <c:v>366.7999877929687</c:v>
                </c:pt>
                <c:pt idx="4064">
                  <c:v>366.8999938964843</c:v>
                </c:pt>
                <c:pt idx="4065">
                  <c:v>367.0</c:v>
                </c:pt>
                <c:pt idx="4066">
                  <c:v>367.0999755859375</c:v>
                </c:pt>
                <c:pt idx="4067">
                  <c:v>367.1999816894534</c:v>
                </c:pt>
                <c:pt idx="4068">
                  <c:v>367.2999877929687</c:v>
                </c:pt>
                <c:pt idx="4069">
                  <c:v>367.3999938964843</c:v>
                </c:pt>
                <c:pt idx="4070">
                  <c:v>367.5</c:v>
                </c:pt>
                <c:pt idx="4071">
                  <c:v>367.5999755859375</c:v>
                </c:pt>
                <c:pt idx="4072">
                  <c:v>367.6999816894534</c:v>
                </c:pt>
                <c:pt idx="4073">
                  <c:v>367.7999877929687</c:v>
                </c:pt>
                <c:pt idx="4074">
                  <c:v>367.8999938964843</c:v>
                </c:pt>
                <c:pt idx="4075">
                  <c:v>368.0</c:v>
                </c:pt>
                <c:pt idx="4076">
                  <c:v>368.0999755859375</c:v>
                </c:pt>
                <c:pt idx="4077">
                  <c:v>368.1999816894534</c:v>
                </c:pt>
                <c:pt idx="4078">
                  <c:v>368.2999877929687</c:v>
                </c:pt>
                <c:pt idx="4079">
                  <c:v>368.3999938964843</c:v>
                </c:pt>
                <c:pt idx="4080">
                  <c:v>368.5</c:v>
                </c:pt>
                <c:pt idx="4081">
                  <c:v>368.5999755859375</c:v>
                </c:pt>
                <c:pt idx="4082">
                  <c:v>368.6999816894534</c:v>
                </c:pt>
                <c:pt idx="4083">
                  <c:v>368.7999877929687</c:v>
                </c:pt>
                <c:pt idx="4084">
                  <c:v>368.8999938964843</c:v>
                </c:pt>
                <c:pt idx="4085">
                  <c:v>369.0</c:v>
                </c:pt>
                <c:pt idx="4086">
                  <c:v>369.0999755859375</c:v>
                </c:pt>
                <c:pt idx="4087">
                  <c:v>369.1999816894534</c:v>
                </c:pt>
                <c:pt idx="4088">
                  <c:v>369.2999877929687</c:v>
                </c:pt>
                <c:pt idx="4089">
                  <c:v>369.3999938964843</c:v>
                </c:pt>
                <c:pt idx="4090">
                  <c:v>369.5</c:v>
                </c:pt>
                <c:pt idx="4091">
                  <c:v>369.5999755859375</c:v>
                </c:pt>
                <c:pt idx="4092">
                  <c:v>369.6999816894534</c:v>
                </c:pt>
                <c:pt idx="4093">
                  <c:v>369.7999877929687</c:v>
                </c:pt>
                <c:pt idx="4094">
                  <c:v>369.8999938964843</c:v>
                </c:pt>
                <c:pt idx="4095">
                  <c:v>370.0</c:v>
                </c:pt>
                <c:pt idx="4096">
                  <c:v>370.0999755859375</c:v>
                </c:pt>
                <c:pt idx="4097">
                  <c:v>370.1999816894534</c:v>
                </c:pt>
                <c:pt idx="4098">
                  <c:v>370.2999877929687</c:v>
                </c:pt>
                <c:pt idx="4099">
                  <c:v>370.3999938964843</c:v>
                </c:pt>
                <c:pt idx="4100">
                  <c:v>370.5</c:v>
                </c:pt>
                <c:pt idx="4101">
                  <c:v>370.5999755859375</c:v>
                </c:pt>
                <c:pt idx="4102">
                  <c:v>370.6999816894534</c:v>
                </c:pt>
                <c:pt idx="4103">
                  <c:v>370.7999877929687</c:v>
                </c:pt>
                <c:pt idx="4104">
                  <c:v>370.8999938964843</c:v>
                </c:pt>
                <c:pt idx="4105">
                  <c:v>371.0</c:v>
                </c:pt>
                <c:pt idx="4106">
                  <c:v>371.0999755859375</c:v>
                </c:pt>
                <c:pt idx="4107">
                  <c:v>371.1999816894534</c:v>
                </c:pt>
                <c:pt idx="4108">
                  <c:v>371.2999877929687</c:v>
                </c:pt>
                <c:pt idx="4109">
                  <c:v>371.3999938964843</c:v>
                </c:pt>
                <c:pt idx="4110">
                  <c:v>371.5</c:v>
                </c:pt>
                <c:pt idx="4111">
                  <c:v>371.5999755859375</c:v>
                </c:pt>
                <c:pt idx="4112">
                  <c:v>371.6999816894534</c:v>
                </c:pt>
                <c:pt idx="4113">
                  <c:v>371.7999877929687</c:v>
                </c:pt>
                <c:pt idx="4114">
                  <c:v>371.8999938964843</c:v>
                </c:pt>
                <c:pt idx="4115">
                  <c:v>372.0</c:v>
                </c:pt>
                <c:pt idx="4116">
                  <c:v>372.0999755859375</c:v>
                </c:pt>
                <c:pt idx="4117">
                  <c:v>372.1999816894534</c:v>
                </c:pt>
                <c:pt idx="4118">
                  <c:v>372.2999877929687</c:v>
                </c:pt>
                <c:pt idx="4119">
                  <c:v>372.3999938964843</c:v>
                </c:pt>
                <c:pt idx="4120">
                  <c:v>372.5</c:v>
                </c:pt>
                <c:pt idx="4121">
                  <c:v>372.5999755859375</c:v>
                </c:pt>
                <c:pt idx="4122">
                  <c:v>372.6999816894534</c:v>
                </c:pt>
                <c:pt idx="4123">
                  <c:v>372.7999877929687</c:v>
                </c:pt>
                <c:pt idx="4124">
                  <c:v>372.8999938964843</c:v>
                </c:pt>
                <c:pt idx="4125">
                  <c:v>373.0</c:v>
                </c:pt>
                <c:pt idx="4126">
                  <c:v>373.0999755859375</c:v>
                </c:pt>
                <c:pt idx="4127">
                  <c:v>373.1999816894534</c:v>
                </c:pt>
                <c:pt idx="4128">
                  <c:v>373.2999877929687</c:v>
                </c:pt>
                <c:pt idx="4129">
                  <c:v>373.3999938964843</c:v>
                </c:pt>
                <c:pt idx="4130">
                  <c:v>373.5</c:v>
                </c:pt>
                <c:pt idx="4131">
                  <c:v>373.5999755859375</c:v>
                </c:pt>
                <c:pt idx="4132">
                  <c:v>373.6999816894534</c:v>
                </c:pt>
                <c:pt idx="4133">
                  <c:v>373.7999877929687</c:v>
                </c:pt>
                <c:pt idx="4134">
                  <c:v>373.8999938964843</c:v>
                </c:pt>
                <c:pt idx="4135">
                  <c:v>374.0</c:v>
                </c:pt>
                <c:pt idx="4136">
                  <c:v>374.0999755859375</c:v>
                </c:pt>
                <c:pt idx="4137">
                  <c:v>374.1999816894534</c:v>
                </c:pt>
                <c:pt idx="4138">
                  <c:v>374.2999877929687</c:v>
                </c:pt>
                <c:pt idx="4139">
                  <c:v>374.3999938964843</c:v>
                </c:pt>
                <c:pt idx="4140">
                  <c:v>374.5</c:v>
                </c:pt>
                <c:pt idx="4141">
                  <c:v>374.5999755859375</c:v>
                </c:pt>
                <c:pt idx="4142">
                  <c:v>374.6999816894534</c:v>
                </c:pt>
                <c:pt idx="4143">
                  <c:v>374.7999877929687</c:v>
                </c:pt>
                <c:pt idx="4144">
                  <c:v>374.8999938964843</c:v>
                </c:pt>
                <c:pt idx="4145">
                  <c:v>375.0</c:v>
                </c:pt>
                <c:pt idx="4146">
                  <c:v>375.0999755859375</c:v>
                </c:pt>
                <c:pt idx="4147">
                  <c:v>375.1999816894534</c:v>
                </c:pt>
                <c:pt idx="4148">
                  <c:v>375.2999877929687</c:v>
                </c:pt>
                <c:pt idx="4149">
                  <c:v>375.3999938964843</c:v>
                </c:pt>
                <c:pt idx="4150">
                  <c:v>375.5</c:v>
                </c:pt>
                <c:pt idx="4151">
                  <c:v>375.5999755859375</c:v>
                </c:pt>
                <c:pt idx="4152">
                  <c:v>375.6999816894534</c:v>
                </c:pt>
                <c:pt idx="4153">
                  <c:v>375.7999877929687</c:v>
                </c:pt>
                <c:pt idx="4154">
                  <c:v>375.8999938964843</c:v>
                </c:pt>
                <c:pt idx="4155">
                  <c:v>376.0</c:v>
                </c:pt>
                <c:pt idx="4156">
                  <c:v>376.0999755859375</c:v>
                </c:pt>
                <c:pt idx="4157">
                  <c:v>376.1999816894534</c:v>
                </c:pt>
                <c:pt idx="4158">
                  <c:v>376.2999877929687</c:v>
                </c:pt>
                <c:pt idx="4159">
                  <c:v>376.3999938964843</c:v>
                </c:pt>
                <c:pt idx="4160">
                  <c:v>376.5</c:v>
                </c:pt>
                <c:pt idx="4161">
                  <c:v>376.5999755859375</c:v>
                </c:pt>
                <c:pt idx="4162">
                  <c:v>376.6999816894534</c:v>
                </c:pt>
                <c:pt idx="4163">
                  <c:v>376.7999877929687</c:v>
                </c:pt>
                <c:pt idx="4164">
                  <c:v>376.8999938964843</c:v>
                </c:pt>
                <c:pt idx="4165">
                  <c:v>377.0</c:v>
                </c:pt>
                <c:pt idx="4166">
                  <c:v>377.0999755859375</c:v>
                </c:pt>
                <c:pt idx="4167">
                  <c:v>377.1999816894534</c:v>
                </c:pt>
                <c:pt idx="4168">
                  <c:v>377.2999877929687</c:v>
                </c:pt>
                <c:pt idx="4169">
                  <c:v>377.3999938964843</c:v>
                </c:pt>
                <c:pt idx="4170">
                  <c:v>377.5</c:v>
                </c:pt>
                <c:pt idx="4171">
                  <c:v>377.5999755859375</c:v>
                </c:pt>
                <c:pt idx="4172">
                  <c:v>377.6999816894534</c:v>
                </c:pt>
                <c:pt idx="4173">
                  <c:v>377.7999877929687</c:v>
                </c:pt>
                <c:pt idx="4174">
                  <c:v>377.8999938964843</c:v>
                </c:pt>
                <c:pt idx="4175">
                  <c:v>378.0</c:v>
                </c:pt>
                <c:pt idx="4176">
                  <c:v>378.0999755859375</c:v>
                </c:pt>
                <c:pt idx="4177">
                  <c:v>378.1999816894534</c:v>
                </c:pt>
                <c:pt idx="4178">
                  <c:v>378.2999877929687</c:v>
                </c:pt>
                <c:pt idx="4179">
                  <c:v>378.3999938964843</c:v>
                </c:pt>
                <c:pt idx="4180">
                  <c:v>378.5</c:v>
                </c:pt>
                <c:pt idx="4181">
                  <c:v>378.5999755859375</c:v>
                </c:pt>
                <c:pt idx="4182">
                  <c:v>378.6999816894534</c:v>
                </c:pt>
                <c:pt idx="4183">
                  <c:v>378.7999877929687</c:v>
                </c:pt>
                <c:pt idx="4184">
                  <c:v>378.8999938964843</c:v>
                </c:pt>
                <c:pt idx="4185">
                  <c:v>379.0</c:v>
                </c:pt>
                <c:pt idx="4186">
                  <c:v>379.0999755859375</c:v>
                </c:pt>
                <c:pt idx="4187">
                  <c:v>379.1999816894534</c:v>
                </c:pt>
                <c:pt idx="4188">
                  <c:v>379.2999877929687</c:v>
                </c:pt>
                <c:pt idx="4189">
                  <c:v>379.3999938964843</c:v>
                </c:pt>
                <c:pt idx="4190">
                  <c:v>379.5</c:v>
                </c:pt>
                <c:pt idx="4191">
                  <c:v>379.5999755859375</c:v>
                </c:pt>
                <c:pt idx="4192">
                  <c:v>379.6999816894534</c:v>
                </c:pt>
                <c:pt idx="4193">
                  <c:v>379.7999877929687</c:v>
                </c:pt>
                <c:pt idx="4194">
                  <c:v>379.8999938964843</c:v>
                </c:pt>
                <c:pt idx="4195">
                  <c:v>380.0</c:v>
                </c:pt>
                <c:pt idx="4196">
                  <c:v>380.0999755859375</c:v>
                </c:pt>
                <c:pt idx="4197">
                  <c:v>380.1999816894534</c:v>
                </c:pt>
                <c:pt idx="4198">
                  <c:v>380.2999877929687</c:v>
                </c:pt>
                <c:pt idx="4199">
                  <c:v>380.3999938964843</c:v>
                </c:pt>
                <c:pt idx="4200">
                  <c:v>380.5</c:v>
                </c:pt>
                <c:pt idx="4201">
                  <c:v>380.5999755859375</c:v>
                </c:pt>
                <c:pt idx="4202">
                  <c:v>380.6999816894534</c:v>
                </c:pt>
                <c:pt idx="4203">
                  <c:v>380.7999877929687</c:v>
                </c:pt>
                <c:pt idx="4204">
                  <c:v>380.8999938964843</c:v>
                </c:pt>
                <c:pt idx="4205">
                  <c:v>381.0</c:v>
                </c:pt>
                <c:pt idx="4206">
                  <c:v>381.0999755859375</c:v>
                </c:pt>
                <c:pt idx="4207">
                  <c:v>381.1999816894534</c:v>
                </c:pt>
                <c:pt idx="4208">
                  <c:v>381.2999877929687</c:v>
                </c:pt>
                <c:pt idx="4209">
                  <c:v>381.3999938964843</c:v>
                </c:pt>
                <c:pt idx="4210">
                  <c:v>381.5</c:v>
                </c:pt>
                <c:pt idx="4211">
                  <c:v>381.5999755859375</c:v>
                </c:pt>
                <c:pt idx="4212">
                  <c:v>381.6999816894534</c:v>
                </c:pt>
                <c:pt idx="4213">
                  <c:v>381.7999877929687</c:v>
                </c:pt>
                <c:pt idx="4214">
                  <c:v>381.8999938964843</c:v>
                </c:pt>
                <c:pt idx="4215">
                  <c:v>382.0</c:v>
                </c:pt>
                <c:pt idx="4216">
                  <c:v>382.0999755859375</c:v>
                </c:pt>
                <c:pt idx="4217">
                  <c:v>382.1999816894534</c:v>
                </c:pt>
                <c:pt idx="4218">
                  <c:v>382.2999877929687</c:v>
                </c:pt>
                <c:pt idx="4219">
                  <c:v>382.3999938964843</c:v>
                </c:pt>
                <c:pt idx="4220">
                  <c:v>382.5</c:v>
                </c:pt>
                <c:pt idx="4221">
                  <c:v>382.5999755859375</c:v>
                </c:pt>
                <c:pt idx="4222">
                  <c:v>382.6999816894534</c:v>
                </c:pt>
                <c:pt idx="4223">
                  <c:v>382.7999877929687</c:v>
                </c:pt>
                <c:pt idx="4224">
                  <c:v>382.8999938964843</c:v>
                </c:pt>
                <c:pt idx="4225">
                  <c:v>383.0</c:v>
                </c:pt>
                <c:pt idx="4226">
                  <c:v>383.0999755859375</c:v>
                </c:pt>
                <c:pt idx="4227">
                  <c:v>383.1999816894534</c:v>
                </c:pt>
                <c:pt idx="4228">
                  <c:v>383.2999877929687</c:v>
                </c:pt>
                <c:pt idx="4229">
                  <c:v>383.3999938964843</c:v>
                </c:pt>
                <c:pt idx="4230">
                  <c:v>383.5</c:v>
                </c:pt>
                <c:pt idx="4231">
                  <c:v>383.5999755859375</c:v>
                </c:pt>
                <c:pt idx="4232">
                  <c:v>383.6999816894534</c:v>
                </c:pt>
                <c:pt idx="4233">
                  <c:v>383.7999877929687</c:v>
                </c:pt>
                <c:pt idx="4234">
                  <c:v>383.8999938964843</c:v>
                </c:pt>
                <c:pt idx="4235">
                  <c:v>384.0</c:v>
                </c:pt>
                <c:pt idx="4236">
                  <c:v>384.0999755859375</c:v>
                </c:pt>
                <c:pt idx="4237">
                  <c:v>384.1999816894534</c:v>
                </c:pt>
                <c:pt idx="4238">
                  <c:v>384.2999877929687</c:v>
                </c:pt>
                <c:pt idx="4239">
                  <c:v>384.3999938964843</c:v>
                </c:pt>
                <c:pt idx="4240">
                  <c:v>384.5</c:v>
                </c:pt>
                <c:pt idx="4241">
                  <c:v>384.5999755859375</c:v>
                </c:pt>
                <c:pt idx="4242">
                  <c:v>384.6999816894534</c:v>
                </c:pt>
                <c:pt idx="4243">
                  <c:v>384.7999877929687</c:v>
                </c:pt>
                <c:pt idx="4244">
                  <c:v>384.8999938964843</c:v>
                </c:pt>
                <c:pt idx="4245">
                  <c:v>385.0</c:v>
                </c:pt>
                <c:pt idx="4246">
                  <c:v>385.0999755859375</c:v>
                </c:pt>
                <c:pt idx="4247">
                  <c:v>385.1999816894534</c:v>
                </c:pt>
                <c:pt idx="4248">
                  <c:v>385.2999877929687</c:v>
                </c:pt>
                <c:pt idx="4249">
                  <c:v>385.3999938964843</c:v>
                </c:pt>
                <c:pt idx="4250">
                  <c:v>385.5</c:v>
                </c:pt>
                <c:pt idx="4251">
                  <c:v>385.5999755859375</c:v>
                </c:pt>
                <c:pt idx="4252">
                  <c:v>385.6999816894534</c:v>
                </c:pt>
                <c:pt idx="4253">
                  <c:v>385.7999877929687</c:v>
                </c:pt>
                <c:pt idx="4254">
                  <c:v>385.8999938964843</c:v>
                </c:pt>
                <c:pt idx="4255">
                  <c:v>386.0</c:v>
                </c:pt>
                <c:pt idx="4256">
                  <c:v>386.0999755859375</c:v>
                </c:pt>
                <c:pt idx="4257">
                  <c:v>386.1999816894534</c:v>
                </c:pt>
                <c:pt idx="4258">
                  <c:v>386.2999877929687</c:v>
                </c:pt>
                <c:pt idx="4259">
                  <c:v>386.3999938964843</c:v>
                </c:pt>
                <c:pt idx="4260">
                  <c:v>386.5</c:v>
                </c:pt>
                <c:pt idx="4261">
                  <c:v>386.5999755859375</c:v>
                </c:pt>
                <c:pt idx="4262">
                  <c:v>386.6999816894534</c:v>
                </c:pt>
                <c:pt idx="4263">
                  <c:v>386.7999877929687</c:v>
                </c:pt>
                <c:pt idx="4264">
                  <c:v>386.8999938964843</c:v>
                </c:pt>
                <c:pt idx="4265">
                  <c:v>387.0</c:v>
                </c:pt>
                <c:pt idx="4266">
                  <c:v>387.0999755859375</c:v>
                </c:pt>
                <c:pt idx="4267">
                  <c:v>387.1999816894534</c:v>
                </c:pt>
                <c:pt idx="4268">
                  <c:v>387.2999877929687</c:v>
                </c:pt>
                <c:pt idx="4269">
                  <c:v>387.3999938964843</c:v>
                </c:pt>
                <c:pt idx="4270">
                  <c:v>387.5</c:v>
                </c:pt>
                <c:pt idx="4271">
                  <c:v>387.5999755859375</c:v>
                </c:pt>
                <c:pt idx="4272">
                  <c:v>387.6999816894534</c:v>
                </c:pt>
                <c:pt idx="4273">
                  <c:v>387.7999877929687</c:v>
                </c:pt>
                <c:pt idx="4274">
                  <c:v>387.8999938964843</c:v>
                </c:pt>
                <c:pt idx="4275">
                  <c:v>388.0</c:v>
                </c:pt>
                <c:pt idx="4276">
                  <c:v>388.0999755859375</c:v>
                </c:pt>
                <c:pt idx="4277">
                  <c:v>388.1999816894534</c:v>
                </c:pt>
                <c:pt idx="4278">
                  <c:v>388.2999877929687</c:v>
                </c:pt>
                <c:pt idx="4279">
                  <c:v>388.3999938964843</c:v>
                </c:pt>
                <c:pt idx="4280">
                  <c:v>388.5</c:v>
                </c:pt>
                <c:pt idx="4281">
                  <c:v>388.5999755859375</c:v>
                </c:pt>
                <c:pt idx="4282">
                  <c:v>388.6999816894534</c:v>
                </c:pt>
                <c:pt idx="4283">
                  <c:v>388.7999877929687</c:v>
                </c:pt>
                <c:pt idx="4284">
                  <c:v>388.8999938964843</c:v>
                </c:pt>
                <c:pt idx="4285">
                  <c:v>389.0</c:v>
                </c:pt>
                <c:pt idx="4286">
                  <c:v>389.0999755859375</c:v>
                </c:pt>
                <c:pt idx="4287">
                  <c:v>389.1999816894534</c:v>
                </c:pt>
                <c:pt idx="4288">
                  <c:v>389.2999877929687</c:v>
                </c:pt>
                <c:pt idx="4289">
                  <c:v>389.3999938964843</c:v>
                </c:pt>
                <c:pt idx="4290">
                  <c:v>389.5</c:v>
                </c:pt>
                <c:pt idx="4291">
                  <c:v>389.5999755859375</c:v>
                </c:pt>
                <c:pt idx="4292">
                  <c:v>389.6999816894534</c:v>
                </c:pt>
                <c:pt idx="4293">
                  <c:v>389.7999877929687</c:v>
                </c:pt>
                <c:pt idx="4294">
                  <c:v>389.8999938964843</c:v>
                </c:pt>
                <c:pt idx="4295">
                  <c:v>390.0</c:v>
                </c:pt>
                <c:pt idx="4296">
                  <c:v>390.0999755859375</c:v>
                </c:pt>
                <c:pt idx="4297">
                  <c:v>390.1999816894534</c:v>
                </c:pt>
                <c:pt idx="4298">
                  <c:v>390.2999877929687</c:v>
                </c:pt>
                <c:pt idx="4299">
                  <c:v>390.3999938964843</c:v>
                </c:pt>
                <c:pt idx="4300">
                  <c:v>390.5</c:v>
                </c:pt>
                <c:pt idx="4301">
                  <c:v>390.5999755859375</c:v>
                </c:pt>
                <c:pt idx="4302">
                  <c:v>390.6999816894534</c:v>
                </c:pt>
                <c:pt idx="4303">
                  <c:v>390.7999877929687</c:v>
                </c:pt>
                <c:pt idx="4304">
                  <c:v>390.8999938964843</c:v>
                </c:pt>
                <c:pt idx="4305">
                  <c:v>391.0</c:v>
                </c:pt>
                <c:pt idx="4306">
                  <c:v>391.0999755859375</c:v>
                </c:pt>
                <c:pt idx="4307">
                  <c:v>391.1999816894534</c:v>
                </c:pt>
                <c:pt idx="4308">
                  <c:v>391.2999877929687</c:v>
                </c:pt>
                <c:pt idx="4309">
                  <c:v>391.3999938964843</c:v>
                </c:pt>
                <c:pt idx="4310">
                  <c:v>391.5</c:v>
                </c:pt>
                <c:pt idx="4311">
                  <c:v>391.5999755859375</c:v>
                </c:pt>
                <c:pt idx="4312">
                  <c:v>391.6999816894534</c:v>
                </c:pt>
                <c:pt idx="4313">
                  <c:v>391.7999877929687</c:v>
                </c:pt>
                <c:pt idx="4314">
                  <c:v>391.8999938964843</c:v>
                </c:pt>
                <c:pt idx="4315">
                  <c:v>392.0</c:v>
                </c:pt>
                <c:pt idx="4316">
                  <c:v>392.0999755859375</c:v>
                </c:pt>
                <c:pt idx="4317">
                  <c:v>392.1999816894534</c:v>
                </c:pt>
                <c:pt idx="4318">
                  <c:v>392.2999877929687</c:v>
                </c:pt>
                <c:pt idx="4319">
                  <c:v>392.3999938964843</c:v>
                </c:pt>
                <c:pt idx="4320">
                  <c:v>392.5</c:v>
                </c:pt>
                <c:pt idx="4321">
                  <c:v>392.5999755859375</c:v>
                </c:pt>
                <c:pt idx="4322">
                  <c:v>392.6999816894534</c:v>
                </c:pt>
                <c:pt idx="4323">
                  <c:v>392.7999877929687</c:v>
                </c:pt>
                <c:pt idx="4324">
                  <c:v>392.8999938964843</c:v>
                </c:pt>
                <c:pt idx="4325">
                  <c:v>393.0</c:v>
                </c:pt>
                <c:pt idx="4326">
                  <c:v>393.0999755859375</c:v>
                </c:pt>
                <c:pt idx="4327">
                  <c:v>393.1999816894534</c:v>
                </c:pt>
                <c:pt idx="4328">
                  <c:v>393.2999877929687</c:v>
                </c:pt>
                <c:pt idx="4329">
                  <c:v>393.3999938964843</c:v>
                </c:pt>
                <c:pt idx="4330">
                  <c:v>393.5</c:v>
                </c:pt>
                <c:pt idx="4331">
                  <c:v>393.5999755859375</c:v>
                </c:pt>
                <c:pt idx="4332">
                  <c:v>393.6999816894534</c:v>
                </c:pt>
                <c:pt idx="4333">
                  <c:v>393.7999877929687</c:v>
                </c:pt>
                <c:pt idx="4334">
                  <c:v>393.8999938964843</c:v>
                </c:pt>
                <c:pt idx="4335">
                  <c:v>394.0</c:v>
                </c:pt>
                <c:pt idx="4336">
                  <c:v>394.0999755859375</c:v>
                </c:pt>
                <c:pt idx="4337">
                  <c:v>394.1999816894534</c:v>
                </c:pt>
                <c:pt idx="4338">
                  <c:v>394.2999877929687</c:v>
                </c:pt>
                <c:pt idx="4339">
                  <c:v>394.3999938964843</c:v>
                </c:pt>
                <c:pt idx="4340">
                  <c:v>394.5</c:v>
                </c:pt>
                <c:pt idx="4341">
                  <c:v>394.5999755859375</c:v>
                </c:pt>
                <c:pt idx="4342">
                  <c:v>394.6999816894534</c:v>
                </c:pt>
                <c:pt idx="4343">
                  <c:v>394.7999877929687</c:v>
                </c:pt>
                <c:pt idx="4344">
                  <c:v>394.8999938964843</c:v>
                </c:pt>
                <c:pt idx="4345">
                  <c:v>395.0</c:v>
                </c:pt>
                <c:pt idx="4346">
                  <c:v>395.0999755859375</c:v>
                </c:pt>
                <c:pt idx="4347">
                  <c:v>395.1999816894534</c:v>
                </c:pt>
                <c:pt idx="4348">
                  <c:v>395.2999877929687</c:v>
                </c:pt>
                <c:pt idx="4349">
                  <c:v>395.3999938964843</c:v>
                </c:pt>
                <c:pt idx="4350">
                  <c:v>395.5</c:v>
                </c:pt>
                <c:pt idx="4351">
                  <c:v>395.5999755859375</c:v>
                </c:pt>
                <c:pt idx="4352">
                  <c:v>395.6999816894534</c:v>
                </c:pt>
                <c:pt idx="4353">
                  <c:v>395.7999877929687</c:v>
                </c:pt>
                <c:pt idx="4354">
                  <c:v>395.8999938964843</c:v>
                </c:pt>
                <c:pt idx="4355">
                  <c:v>396.0</c:v>
                </c:pt>
                <c:pt idx="4356">
                  <c:v>396.0999755859375</c:v>
                </c:pt>
                <c:pt idx="4357">
                  <c:v>396.1999816894534</c:v>
                </c:pt>
                <c:pt idx="4358">
                  <c:v>396.2999877929687</c:v>
                </c:pt>
                <c:pt idx="4359">
                  <c:v>396.3999938964843</c:v>
                </c:pt>
                <c:pt idx="4360">
                  <c:v>396.5</c:v>
                </c:pt>
                <c:pt idx="4361">
                  <c:v>396.5999755859375</c:v>
                </c:pt>
                <c:pt idx="4362">
                  <c:v>396.6999816894534</c:v>
                </c:pt>
                <c:pt idx="4363">
                  <c:v>396.7999877929687</c:v>
                </c:pt>
                <c:pt idx="4364">
                  <c:v>396.8999938964843</c:v>
                </c:pt>
                <c:pt idx="4365">
                  <c:v>397.0</c:v>
                </c:pt>
                <c:pt idx="4366">
                  <c:v>397.0999755859375</c:v>
                </c:pt>
                <c:pt idx="4367">
                  <c:v>397.1999816894534</c:v>
                </c:pt>
                <c:pt idx="4368">
                  <c:v>397.2999877929687</c:v>
                </c:pt>
                <c:pt idx="4369">
                  <c:v>397.3999938964843</c:v>
                </c:pt>
                <c:pt idx="4370">
                  <c:v>397.5</c:v>
                </c:pt>
                <c:pt idx="4371">
                  <c:v>397.5999755859375</c:v>
                </c:pt>
                <c:pt idx="4372">
                  <c:v>397.6999816894534</c:v>
                </c:pt>
                <c:pt idx="4373">
                  <c:v>397.7999877929687</c:v>
                </c:pt>
                <c:pt idx="4374">
                  <c:v>397.8999938964843</c:v>
                </c:pt>
                <c:pt idx="4375">
                  <c:v>398.0</c:v>
                </c:pt>
                <c:pt idx="4376">
                  <c:v>398.0999755859375</c:v>
                </c:pt>
                <c:pt idx="4377">
                  <c:v>398.1999816894534</c:v>
                </c:pt>
                <c:pt idx="4378">
                  <c:v>398.2999877929687</c:v>
                </c:pt>
                <c:pt idx="4379">
                  <c:v>398.3999938964843</c:v>
                </c:pt>
                <c:pt idx="4380">
                  <c:v>398.5</c:v>
                </c:pt>
                <c:pt idx="4381">
                  <c:v>398.5999755859375</c:v>
                </c:pt>
                <c:pt idx="4382">
                  <c:v>398.6999816894534</c:v>
                </c:pt>
                <c:pt idx="4383">
                  <c:v>398.7999877929687</c:v>
                </c:pt>
                <c:pt idx="4384">
                  <c:v>398.8999938964843</c:v>
                </c:pt>
                <c:pt idx="4385">
                  <c:v>399.0</c:v>
                </c:pt>
                <c:pt idx="4386">
                  <c:v>399.0999755859375</c:v>
                </c:pt>
                <c:pt idx="4387">
                  <c:v>399.1999816894534</c:v>
                </c:pt>
                <c:pt idx="4388">
                  <c:v>399.2999877929687</c:v>
                </c:pt>
                <c:pt idx="4389">
                  <c:v>399.3999938964843</c:v>
                </c:pt>
                <c:pt idx="4390">
                  <c:v>399.5</c:v>
                </c:pt>
                <c:pt idx="4391">
                  <c:v>399.5999755859375</c:v>
                </c:pt>
                <c:pt idx="4392">
                  <c:v>399.6999816894534</c:v>
                </c:pt>
                <c:pt idx="4393">
                  <c:v>399.7999877929687</c:v>
                </c:pt>
                <c:pt idx="4394">
                  <c:v>399.8999938964843</c:v>
                </c:pt>
                <c:pt idx="4395">
                  <c:v>400.0</c:v>
                </c:pt>
                <c:pt idx="4396">
                  <c:v>400.0999755859375</c:v>
                </c:pt>
                <c:pt idx="4397">
                  <c:v>400.1999816894534</c:v>
                </c:pt>
                <c:pt idx="4398">
                  <c:v>400.2999877929687</c:v>
                </c:pt>
                <c:pt idx="4399">
                  <c:v>400.3999938964843</c:v>
                </c:pt>
                <c:pt idx="4400">
                  <c:v>400.5</c:v>
                </c:pt>
                <c:pt idx="4401">
                  <c:v>400.5999755859375</c:v>
                </c:pt>
                <c:pt idx="4402">
                  <c:v>400.6999816894534</c:v>
                </c:pt>
                <c:pt idx="4403">
                  <c:v>400.7999877929687</c:v>
                </c:pt>
                <c:pt idx="4404">
                  <c:v>400.8999938964843</c:v>
                </c:pt>
                <c:pt idx="4405">
                  <c:v>401.0</c:v>
                </c:pt>
                <c:pt idx="4406">
                  <c:v>401.0999755859375</c:v>
                </c:pt>
                <c:pt idx="4407">
                  <c:v>401.1999816894534</c:v>
                </c:pt>
                <c:pt idx="4408">
                  <c:v>401.2999877929687</c:v>
                </c:pt>
                <c:pt idx="4409">
                  <c:v>401.3999938964843</c:v>
                </c:pt>
                <c:pt idx="4410">
                  <c:v>401.5</c:v>
                </c:pt>
                <c:pt idx="4411">
                  <c:v>401.5999755859375</c:v>
                </c:pt>
                <c:pt idx="4412">
                  <c:v>401.6999816894534</c:v>
                </c:pt>
                <c:pt idx="4413">
                  <c:v>401.7999877929687</c:v>
                </c:pt>
                <c:pt idx="4414">
                  <c:v>401.8999938964843</c:v>
                </c:pt>
                <c:pt idx="4415">
                  <c:v>402.0</c:v>
                </c:pt>
                <c:pt idx="4416">
                  <c:v>402.0999755859375</c:v>
                </c:pt>
                <c:pt idx="4417">
                  <c:v>402.1999816894534</c:v>
                </c:pt>
                <c:pt idx="4418">
                  <c:v>402.2999877929687</c:v>
                </c:pt>
                <c:pt idx="4419">
                  <c:v>402.3999938964843</c:v>
                </c:pt>
                <c:pt idx="4420">
                  <c:v>402.5</c:v>
                </c:pt>
                <c:pt idx="4421">
                  <c:v>402.5999755859375</c:v>
                </c:pt>
                <c:pt idx="4422">
                  <c:v>402.6999816894534</c:v>
                </c:pt>
                <c:pt idx="4423">
                  <c:v>402.7999877929687</c:v>
                </c:pt>
                <c:pt idx="4424">
                  <c:v>402.8999938964843</c:v>
                </c:pt>
                <c:pt idx="4425">
                  <c:v>403.0</c:v>
                </c:pt>
                <c:pt idx="4426">
                  <c:v>403.0999755859375</c:v>
                </c:pt>
                <c:pt idx="4427">
                  <c:v>403.1999816894534</c:v>
                </c:pt>
                <c:pt idx="4428">
                  <c:v>403.2999877929687</c:v>
                </c:pt>
                <c:pt idx="4429">
                  <c:v>403.3999938964843</c:v>
                </c:pt>
                <c:pt idx="4430">
                  <c:v>403.5</c:v>
                </c:pt>
                <c:pt idx="4431">
                  <c:v>403.5999755859375</c:v>
                </c:pt>
                <c:pt idx="4432">
                  <c:v>403.6999816894534</c:v>
                </c:pt>
                <c:pt idx="4433">
                  <c:v>403.7999877929687</c:v>
                </c:pt>
                <c:pt idx="4434">
                  <c:v>403.8999938964843</c:v>
                </c:pt>
                <c:pt idx="4435">
                  <c:v>404.0</c:v>
                </c:pt>
                <c:pt idx="4436">
                  <c:v>404.0999755859375</c:v>
                </c:pt>
                <c:pt idx="4437">
                  <c:v>404.1999816894534</c:v>
                </c:pt>
                <c:pt idx="4438">
                  <c:v>404.2999877929687</c:v>
                </c:pt>
                <c:pt idx="4439">
                  <c:v>404.3999938964843</c:v>
                </c:pt>
                <c:pt idx="4440">
                  <c:v>404.5</c:v>
                </c:pt>
                <c:pt idx="4441">
                  <c:v>404.5999755859375</c:v>
                </c:pt>
                <c:pt idx="4442">
                  <c:v>404.6999816894534</c:v>
                </c:pt>
                <c:pt idx="4443">
                  <c:v>404.7999877929687</c:v>
                </c:pt>
                <c:pt idx="4444">
                  <c:v>404.8999938964843</c:v>
                </c:pt>
                <c:pt idx="4445">
                  <c:v>405.0</c:v>
                </c:pt>
                <c:pt idx="4446">
                  <c:v>405.0999755859375</c:v>
                </c:pt>
                <c:pt idx="4447">
                  <c:v>405.1999816894534</c:v>
                </c:pt>
                <c:pt idx="4448">
                  <c:v>405.2999877929687</c:v>
                </c:pt>
                <c:pt idx="4449">
                  <c:v>405.3999938964843</c:v>
                </c:pt>
                <c:pt idx="4450">
                  <c:v>405.5</c:v>
                </c:pt>
                <c:pt idx="4451">
                  <c:v>405.5999755859375</c:v>
                </c:pt>
                <c:pt idx="4452">
                  <c:v>405.6999816894534</c:v>
                </c:pt>
                <c:pt idx="4453">
                  <c:v>405.7999877929687</c:v>
                </c:pt>
                <c:pt idx="4454">
                  <c:v>405.8999938964843</c:v>
                </c:pt>
                <c:pt idx="4455">
                  <c:v>406.0</c:v>
                </c:pt>
                <c:pt idx="4456">
                  <c:v>406.0999755859375</c:v>
                </c:pt>
                <c:pt idx="4457">
                  <c:v>406.1999816894534</c:v>
                </c:pt>
                <c:pt idx="4458">
                  <c:v>406.2999877929687</c:v>
                </c:pt>
                <c:pt idx="4459">
                  <c:v>406.3999938964843</c:v>
                </c:pt>
                <c:pt idx="4460">
                  <c:v>406.5</c:v>
                </c:pt>
                <c:pt idx="4461">
                  <c:v>406.5999755859375</c:v>
                </c:pt>
                <c:pt idx="4462">
                  <c:v>406.6999816894534</c:v>
                </c:pt>
                <c:pt idx="4463">
                  <c:v>406.7999877929687</c:v>
                </c:pt>
                <c:pt idx="4464">
                  <c:v>406.8999938964843</c:v>
                </c:pt>
                <c:pt idx="4465">
                  <c:v>407.0</c:v>
                </c:pt>
                <c:pt idx="4466">
                  <c:v>407.0999755859375</c:v>
                </c:pt>
                <c:pt idx="4467">
                  <c:v>407.1999816894534</c:v>
                </c:pt>
                <c:pt idx="4468">
                  <c:v>407.2999877929687</c:v>
                </c:pt>
                <c:pt idx="4469">
                  <c:v>407.3999938964843</c:v>
                </c:pt>
                <c:pt idx="4470">
                  <c:v>407.5</c:v>
                </c:pt>
                <c:pt idx="4471">
                  <c:v>407.5999755859375</c:v>
                </c:pt>
                <c:pt idx="4472">
                  <c:v>407.6999816894534</c:v>
                </c:pt>
                <c:pt idx="4473">
                  <c:v>407.7999877929687</c:v>
                </c:pt>
                <c:pt idx="4474">
                  <c:v>407.8999938964843</c:v>
                </c:pt>
                <c:pt idx="4475">
                  <c:v>408.0</c:v>
                </c:pt>
                <c:pt idx="4476">
                  <c:v>408.0999755859375</c:v>
                </c:pt>
                <c:pt idx="4477">
                  <c:v>408.1999816894534</c:v>
                </c:pt>
                <c:pt idx="4478">
                  <c:v>408.2999877929687</c:v>
                </c:pt>
                <c:pt idx="4479">
                  <c:v>408.3999938964843</c:v>
                </c:pt>
                <c:pt idx="4480">
                  <c:v>408.5</c:v>
                </c:pt>
                <c:pt idx="4481">
                  <c:v>408.5999755859375</c:v>
                </c:pt>
                <c:pt idx="4482">
                  <c:v>408.6999816894534</c:v>
                </c:pt>
                <c:pt idx="4483">
                  <c:v>408.7999877929687</c:v>
                </c:pt>
                <c:pt idx="4484">
                  <c:v>408.8999938964843</c:v>
                </c:pt>
                <c:pt idx="4485">
                  <c:v>409.0</c:v>
                </c:pt>
                <c:pt idx="4486">
                  <c:v>409.0999755859375</c:v>
                </c:pt>
                <c:pt idx="4487">
                  <c:v>409.1999816894534</c:v>
                </c:pt>
                <c:pt idx="4488">
                  <c:v>409.2999877929687</c:v>
                </c:pt>
                <c:pt idx="4489">
                  <c:v>409.3999938964843</c:v>
                </c:pt>
                <c:pt idx="4490">
                  <c:v>409.5</c:v>
                </c:pt>
                <c:pt idx="4491">
                  <c:v>409.5999755859375</c:v>
                </c:pt>
                <c:pt idx="4492">
                  <c:v>409.6999816894534</c:v>
                </c:pt>
                <c:pt idx="4493">
                  <c:v>409.7999877929687</c:v>
                </c:pt>
                <c:pt idx="4494">
                  <c:v>409.8999938964843</c:v>
                </c:pt>
                <c:pt idx="4495">
                  <c:v>410.0</c:v>
                </c:pt>
                <c:pt idx="4496">
                  <c:v>410.0999755859375</c:v>
                </c:pt>
                <c:pt idx="4497">
                  <c:v>410.1999816894534</c:v>
                </c:pt>
                <c:pt idx="4498">
                  <c:v>410.2999877929687</c:v>
                </c:pt>
                <c:pt idx="4499">
                  <c:v>410.3999938964843</c:v>
                </c:pt>
                <c:pt idx="4500">
                  <c:v>410.5</c:v>
                </c:pt>
                <c:pt idx="4501">
                  <c:v>410.5999755859375</c:v>
                </c:pt>
                <c:pt idx="4502">
                  <c:v>410.6999816894534</c:v>
                </c:pt>
                <c:pt idx="4503">
                  <c:v>410.7999877929687</c:v>
                </c:pt>
                <c:pt idx="4504">
                  <c:v>410.8999938964843</c:v>
                </c:pt>
                <c:pt idx="4505">
                  <c:v>411.0</c:v>
                </c:pt>
                <c:pt idx="4506">
                  <c:v>411.0999755859375</c:v>
                </c:pt>
                <c:pt idx="4507">
                  <c:v>411.1999816894534</c:v>
                </c:pt>
                <c:pt idx="4508">
                  <c:v>411.2999877929687</c:v>
                </c:pt>
                <c:pt idx="4509">
                  <c:v>411.3999938964843</c:v>
                </c:pt>
                <c:pt idx="4510">
                  <c:v>411.5</c:v>
                </c:pt>
                <c:pt idx="4511">
                  <c:v>411.5999755859375</c:v>
                </c:pt>
                <c:pt idx="4512">
                  <c:v>411.6999816894534</c:v>
                </c:pt>
                <c:pt idx="4513">
                  <c:v>411.7999877929687</c:v>
                </c:pt>
                <c:pt idx="4514">
                  <c:v>411.8999938964843</c:v>
                </c:pt>
                <c:pt idx="4515">
                  <c:v>412.0</c:v>
                </c:pt>
                <c:pt idx="4516">
                  <c:v>412.0999755859375</c:v>
                </c:pt>
                <c:pt idx="4517">
                  <c:v>412.1999816894534</c:v>
                </c:pt>
                <c:pt idx="4518">
                  <c:v>412.2999877929687</c:v>
                </c:pt>
                <c:pt idx="4519">
                  <c:v>412.3999938964843</c:v>
                </c:pt>
                <c:pt idx="4520">
                  <c:v>412.5</c:v>
                </c:pt>
                <c:pt idx="4521">
                  <c:v>412.5999755859375</c:v>
                </c:pt>
                <c:pt idx="4522">
                  <c:v>412.6999816894534</c:v>
                </c:pt>
                <c:pt idx="4523">
                  <c:v>412.7999877929687</c:v>
                </c:pt>
                <c:pt idx="4524">
                  <c:v>412.8999938964843</c:v>
                </c:pt>
                <c:pt idx="4525">
                  <c:v>413.0</c:v>
                </c:pt>
                <c:pt idx="4526">
                  <c:v>413.0999755859375</c:v>
                </c:pt>
                <c:pt idx="4527">
                  <c:v>413.1999816894534</c:v>
                </c:pt>
                <c:pt idx="4528">
                  <c:v>413.2999877929687</c:v>
                </c:pt>
                <c:pt idx="4529">
                  <c:v>413.3999938964843</c:v>
                </c:pt>
                <c:pt idx="4530">
                  <c:v>413.5</c:v>
                </c:pt>
                <c:pt idx="4531">
                  <c:v>413.5999755859375</c:v>
                </c:pt>
                <c:pt idx="4532">
                  <c:v>413.6999816894534</c:v>
                </c:pt>
                <c:pt idx="4533">
                  <c:v>413.7999877929687</c:v>
                </c:pt>
                <c:pt idx="4534">
                  <c:v>413.8999938964843</c:v>
                </c:pt>
                <c:pt idx="4535">
                  <c:v>414.0</c:v>
                </c:pt>
                <c:pt idx="4536">
                  <c:v>414.0999755859375</c:v>
                </c:pt>
                <c:pt idx="4537">
                  <c:v>414.1999816894534</c:v>
                </c:pt>
                <c:pt idx="4538">
                  <c:v>414.2999877929687</c:v>
                </c:pt>
                <c:pt idx="4539">
                  <c:v>414.3999938964843</c:v>
                </c:pt>
                <c:pt idx="4540">
                  <c:v>414.5</c:v>
                </c:pt>
                <c:pt idx="4541">
                  <c:v>414.5999755859375</c:v>
                </c:pt>
                <c:pt idx="4542">
                  <c:v>414.6999816894534</c:v>
                </c:pt>
                <c:pt idx="4543">
                  <c:v>414.7999877929687</c:v>
                </c:pt>
                <c:pt idx="4544">
                  <c:v>414.8999938964843</c:v>
                </c:pt>
                <c:pt idx="4545">
                  <c:v>415.0</c:v>
                </c:pt>
                <c:pt idx="4546">
                  <c:v>415.0999755859375</c:v>
                </c:pt>
                <c:pt idx="4547">
                  <c:v>415.1999816894534</c:v>
                </c:pt>
                <c:pt idx="4548">
                  <c:v>415.2999877929687</c:v>
                </c:pt>
                <c:pt idx="4549">
                  <c:v>415.3999938964843</c:v>
                </c:pt>
                <c:pt idx="4550">
                  <c:v>415.5</c:v>
                </c:pt>
                <c:pt idx="4551">
                  <c:v>415.5999755859375</c:v>
                </c:pt>
                <c:pt idx="4552">
                  <c:v>415.6999816894534</c:v>
                </c:pt>
                <c:pt idx="4553">
                  <c:v>415.7999877929687</c:v>
                </c:pt>
                <c:pt idx="4554">
                  <c:v>415.8999938964843</c:v>
                </c:pt>
                <c:pt idx="4555">
                  <c:v>416.0</c:v>
                </c:pt>
                <c:pt idx="4556">
                  <c:v>416.0999755859375</c:v>
                </c:pt>
                <c:pt idx="4557">
                  <c:v>416.1999816894534</c:v>
                </c:pt>
                <c:pt idx="4558">
                  <c:v>416.2999877929687</c:v>
                </c:pt>
                <c:pt idx="4559">
                  <c:v>416.3999938964843</c:v>
                </c:pt>
                <c:pt idx="4560">
                  <c:v>416.5</c:v>
                </c:pt>
                <c:pt idx="4561">
                  <c:v>416.5999755859375</c:v>
                </c:pt>
                <c:pt idx="4562">
                  <c:v>416.6999816894534</c:v>
                </c:pt>
                <c:pt idx="4563">
                  <c:v>416.7999877929687</c:v>
                </c:pt>
                <c:pt idx="4564">
                  <c:v>416.8999938964843</c:v>
                </c:pt>
                <c:pt idx="4565">
                  <c:v>417.0</c:v>
                </c:pt>
                <c:pt idx="4566">
                  <c:v>417.0999755859375</c:v>
                </c:pt>
                <c:pt idx="4567">
                  <c:v>417.1999816894534</c:v>
                </c:pt>
                <c:pt idx="4568">
                  <c:v>417.2999877929687</c:v>
                </c:pt>
                <c:pt idx="4569">
                  <c:v>417.3999938964843</c:v>
                </c:pt>
                <c:pt idx="4570">
                  <c:v>417.5</c:v>
                </c:pt>
                <c:pt idx="4571">
                  <c:v>417.5999755859375</c:v>
                </c:pt>
                <c:pt idx="4572">
                  <c:v>417.6999816894534</c:v>
                </c:pt>
                <c:pt idx="4573">
                  <c:v>417.7999877929687</c:v>
                </c:pt>
                <c:pt idx="4574">
                  <c:v>417.8999938964843</c:v>
                </c:pt>
                <c:pt idx="4575">
                  <c:v>418.0</c:v>
                </c:pt>
                <c:pt idx="4576">
                  <c:v>418.0999755859375</c:v>
                </c:pt>
                <c:pt idx="4577">
                  <c:v>418.1999816894534</c:v>
                </c:pt>
                <c:pt idx="4578">
                  <c:v>418.2999877929687</c:v>
                </c:pt>
                <c:pt idx="4579">
                  <c:v>418.3999938964843</c:v>
                </c:pt>
                <c:pt idx="4580">
                  <c:v>418.5</c:v>
                </c:pt>
                <c:pt idx="4581">
                  <c:v>418.5999755859375</c:v>
                </c:pt>
                <c:pt idx="4582">
                  <c:v>418.6999816894534</c:v>
                </c:pt>
                <c:pt idx="4583">
                  <c:v>418.7999877929687</c:v>
                </c:pt>
                <c:pt idx="4584">
                  <c:v>418.8999938964843</c:v>
                </c:pt>
                <c:pt idx="4585">
                  <c:v>419.0</c:v>
                </c:pt>
                <c:pt idx="4586">
                  <c:v>419.0999755859375</c:v>
                </c:pt>
                <c:pt idx="4587">
                  <c:v>419.1999816894534</c:v>
                </c:pt>
                <c:pt idx="4588">
                  <c:v>419.2999877929687</c:v>
                </c:pt>
                <c:pt idx="4589">
                  <c:v>419.3999938964843</c:v>
                </c:pt>
                <c:pt idx="4590">
                  <c:v>419.5</c:v>
                </c:pt>
                <c:pt idx="4591">
                  <c:v>419.5999755859375</c:v>
                </c:pt>
                <c:pt idx="4592">
                  <c:v>419.6999816894534</c:v>
                </c:pt>
                <c:pt idx="4593">
                  <c:v>419.7999877929687</c:v>
                </c:pt>
                <c:pt idx="4594">
                  <c:v>419.8999938964843</c:v>
                </c:pt>
                <c:pt idx="4595">
                  <c:v>420.0</c:v>
                </c:pt>
                <c:pt idx="4596">
                  <c:v>420.0999755859375</c:v>
                </c:pt>
                <c:pt idx="4597">
                  <c:v>420.1999816894534</c:v>
                </c:pt>
                <c:pt idx="4598">
                  <c:v>420.2999877929687</c:v>
                </c:pt>
                <c:pt idx="4599">
                  <c:v>420.3999938964843</c:v>
                </c:pt>
                <c:pt idx="4600">
                  <c:v>420.5</c:v>
                </c:pt>
                <c:pt idx="4601">
                  <c:v>420.5999755859375</c:v>
                </c:pt>
                <c:pt idx="4602">
                  <c:v>420.6999816894534</c:v>
                </c:pt>
                <c:pt idx="4603">
                  <c:v>420.7999877929687</c:v>
                </c:pt>
                <c:pt idx="4604">
                  <c:v>420.8999938964843</c:v>
                </c:pt>
                <c:pt idx="4605">
                  <c:v>421.0</c:v>
                </c:pt>
                <c:pt idx="4606">
                  <c:v>421.0999755859375</c:v>
                </c:pt>
                <c:pt idx="4607">
                  <c:v>421.1999816894534</c:v>
                </c:pt>
                <c:pt idx="4608">
                  <c:v>421.2999877929687</c:v>
                </c:pt>
                <c:pt idx="4609">
                  <c:v>421.3999938964843</c:v>
                </c:pt>
                <c:pt idx="4610">
                  <c:v>421.5</c:v>
                </c:pt>
                <c:pt idx="4611">
                  <c:v>421.5999755859375</c:v>
                </c:pt>
                <c:pt idx="4612">
                  <c:v>421.6999816894534</c:v>
                </c:pt>
                <c:pt idx="4613">
                  <c:v>421.7999877929687</c:v>
                </c:pt>
                <c:pt idx="4614">
                  <c:v>421.8999938964843</c:v>
                </c:pt>
                <c:pt idx="4615">
                  <c:v>422.0</c:v>
                </c:pt>
                <c:pt idx="4616">
                  <c:v>422.0999755859375</c:v>
                </c:pt>
                <c:pt idx="4617">
                  <c:v>422.1999816894534</c:v>
                </c:pt>
                <c:pt idx="4618">
                  <c:v>422.2999877929687</c:v>
                </c:pt>
                <c:pt idx="4619">
                  <c:v>422.3999938964843</c:v>
                </c:pt>
                <c:pt idx="4620">
                  <c:v>422.5</c:v>
                </c:pt>
                <c:pt idx="4621">
                  <c:v>422.5999755859375</c:v>
                </c:pt>
                <c:pt idx="4622">
                  <c:v>422.6999816894534</c:v>
                </c:pt>
                <c:pt idx="4623">
                  <c:v>422.7999877929687</c:v>
                </c:pt>
                <c:pt idx="4624">
                  <c:v>422.8999938964843</c:v>
                </c:pt>
                <c:pt idx="4625">
                  <c:v>423.0</c:v>
                </c:pt>
                <c:pt idx="4626">
                  <c:v>423.0999755859375</c:v>
                </c:pt>
                <c:pt idx="4627">
                  <c:v>423.1999816894534</c:v>
                </c:pt>
                <c:pt idx="4628">
                  <c:v>423.2999877929687</c:v>
                </c:pt>
                <c:pt idx="4629">
                  <c:v>423.3999938964843</c:v>
                </c:pt>
                <c:pt idx="4630">
                  <c:v>423.5</c:v>
                </c:pt>
                <c:pt idx="4631">
                  <c:v>423.5999755859375</c:v>
                </c:pt>
                <c:pt idx="4632">
                  <c:v>423.6999816894534</c:v>
                </c:pt>
                <c:pt idx="4633">
                  <c:v>423.7999877929687</c:v>
                </c:pt>
                <c:pt idx="4634">
                  <c:v>423.8999938964843</c:v>
                </c:pt>
                <c:pt idx="4635">
                  <c:v>424.0</c:v>
                </c:pt>
                <c:pt idx="4636">
                  <c:v>424.0999755859375</c:v>
                </c:pt>
                <c:pt idx="4637">
                  <c:v>424.1999816894534</c:v>
                </c:pt>
                <c:pt idx="4638">
                  <c:v>424.2999877929687</c:v>
                </c:pt>
                <c:pt idx="4639">
                  <c:v>424.3999938964843</c:v>
                </c:pt>
                <c:pt idx="4640">
                  <c:v>424.5</c:v>
                </c:pt>
                <c:pt idx="4641">
                  <c:v>424.5999755859375</c:v>
                </c:pt>
                <c:pt idx="4642">
                  <c:v>424.6999816894534</c:v>
                </c:pt>
                <c:pt idx="4643">
                  <c:v>424.7999877929687</c:v>
                </c:pt>
                <c:pt idx="4644">
                  <c:v>424.8999938964843</c:v>
                </c:pt>
                <c:pt idx="4645">
                  <c:v>425.0</c:v>
                </c:pt>
                <c:pt idx="4646">
                  <c:v>425.0999755859375</c:v>
                </c:pt>
                <c:pt idx="4647">
                  <c:v>425.1999816894534</c:v>
                </c:pt>
                <c:pt idx="4648">
                  <c:v>425.2999877929687</c:v>
                </c:pt>
                <c:pt idx="4649">
                  <c:v>425.3999938964843</c:v>
                </c:pt>
                <c:pt idx="4650">
                  <c:v>425.5</c:v>
                </c:pt>
                <c:pt idx="4651">
                  <c:v>425.5999755859375</c:v>
                </c:pt>
                <c:pt idx="4652">
                  <c:v>425.6999816894534</c:v>
                </c:pt>
                <c:pt idx="4653">
                  <c:v>425.7999877929687</c:v>
                </c:pt>
                <c:pt idx="4654">
                  <c:v>425.8999938964843</c:v>
                </c:pt>
                <c:pt idx="4655">
                  <c:v>426.0</c:v>
                </c:pt>
                <c:pt idx="4656">
                  <c:v>426.0999755859375</c:v>
                </c:pt>
                <c:pt idx="4657">
                  <c:v>426.1999816894534</c:v>
                </c:pt>
                <c:pt idx="4658">
                  <c:v>426.2999877929687</c:v>
                </c:pt>
                <c:pt idx="4659">
                  <c:v>426.3999938964843</c:v>
                </c:pt>
                <c:pt idx="4660">
                  <c:v>426.5</c:v>
                </c:pt>
                <c:pt idx="4661">
                  <c:v>426.5999755859375</c:v>
                </c:pt>
                <c:pt idx="4662">
                  <c:v>426.6999816894534</c:v>
                </c:pt>
                <c:pt idx="4663">
                  <c:v>426.7999877929687</c:v>
                </c:pt>
                <c:pt idx="4664">
                  <c:v>426.8999938964843</c:v>
                </c:pt>
                <c:pt idx="4665">
                  <c:v>427.0</c:v>
                </c:pt>
                <c:pt idx="4666">
                  <c:v>427.0999755859375</c:v>
                </c:pt>
                <c:pt idx="4667">
                  <c:v>427.1999816894534</c:v>
                </c:pt>
                <c:pt idx="4668">
                  <c:v>427.2999877929687</c:v>
                </c:pt>
                <c:pt idx="4669">
                  <c:v>427.3999938964843</c:v>
                </c:pt>
                <c:pt idx="4670">
                  <c:v>427.5</c:v>
                </c:pt>
                <c:pt idx="4671">
                  <c:v>427.5999755859375</c:v>
                </c:pt>
                <c:pt idx="4672">
                  <c:v>427.6999816894534</c:v>
                </c:pt>
                <c:pt idx="4673">
                  <c:v>427.7999877929687</c:v>
                </c:pt>
                <c:pt idx="4674">
                  <c:v>427.8999938964843</c:v>
                </c:pt>
                <c:pt idx="4675">
                  <c:v>428.0</c:v>
                </c:pt>
                <c:pt idx="4676">
                  <c:v>428.0999755859375</c:v>
                </c:pt>
                <c:pt idx="4677">
                  <c:v>428.1999816894534</c:v>
                </c:pt>
                <c:pt idx="4678">
                  <c:v>428.2999877929687</c:v>
                </c:pt>
                <c:pt idx="4679">
                  <c:v>428.3999938964843</c:v>
                </c:pt>
                <c:pt idx="4680">
                  <c:v>428.5</c:v>
                </c:pt>
                <c:pt idx="4681">
                  <c:v>428.5999755859375</c:v>
                </c:pt>
                <c:pt idx="4682">
                  <c:v>428.6999816894534</c:v>
                </c:pt>
                <c:pt idx="4683">
                  <c:v>428.7999877929687</c:v>
                </c:pt>
                <c:pt idx="4684">
                  <c:v>428.8999938964843</c:v>
                </c:pt>
                <c:pt idx="4685">
                  <c:v>429.0</c:v>
                </c:pt>
                <c:pt idx="4686">
                  <c:v>429.0999755859375</c:v>
                </c:pt>
                <c:pt idx="4687">
                  <c:v>429.1999816894534</c:v>
                </c:pt>
                <c:pt idx="4688">
                  <c:v>429.2999877929687</c:v>
                </c:pt>
                <c:pt idx="4689">
                  <c:v>429.3999938964843</c:v>
                </c:pt>
                <c:pt idx="4690">
                  <c:v>429.5</c:v>
                </c:pt>
                <c:pt idx="4691">
                  <c:v>429.5999755859375</c:v>
                </c:pt>
                <c:pt idx="4692">
                  <c:v>429.6999816894534</c:v>
                </c:pt>
                <c:pt idx="4693">
                  <c:v>429.7999877929687</c:v>
                </c:pt>
                <c:pt idx="4694">
                  <c:v>429.8999938964843</c:v>
                </c:pt>
                <c:pt idx="4695">
                  <c:v>430.0</c:v>
                </c:pt>
                <c:pt idx="4696">
                  <c:v>430.0999755859375</c:v>
                </c:pt>
                <c:pt idx="4697">
                  <c:v>430.1999816894534</c:v>
                </c:pt>
                <c:pt idx="4698">
                  <c:v>430.2999877929687</c:v>
                </c:pt>
                <c:pt idx="4699">
                  <c:v>430.3999938964843</c:v>
                </c:pt>
                <c:pt idx="4700">
                  <c:v>430.5</c:v>
                </c:pt>
                <c:pt idx="4701">
                  <c:v>430.5999755859375</c:v>
                </c:pt>
                <c:pt idx="4702">
                  <c:v>430.6999816894534</c:v>
                </c:pt>
                <c:pt idx="4703">
                  <c:v>430.7999877929687</c:v>
                </c:pt>
                <c:pt idx="4704">
                  <c:v>430.8999938964843</c:v>
                </c:pt>
                <c:pt idx="4705">
                  <c:v>431.0</c:v>
                </c:pt>
                <c:pt idx="4706">
                  <c:v>431.0999755859375</c:v>
                </c:pt>
                <c:pt idx="4707">
                  <c:v>431.1999816894534</c:v>
                </c:pt>
                <c:pt idx="4708">
                  <c:v>431.2999877929687</c:v>
                </c:pt>
                <c:pt idx="4709">
                  <c:v>431.3999938964843</c:v>
                </c:pt>
                <c:pt idx="4710">
                  <c:v>431.5</c:v>
                </c:pt>
                <c:pt idx="4711">
                  <c:v>431.5999755859375</c:v>
                </c:pt>
                <c:pt idx="4712">
                  <c:v>431.6999816894534</c:v>
                </c:pt>
                <c:pt idx="4713">
                  <c:v>431.7999877929687</c:v>
                </c:pt>
                <c:pt idx="4714">
                  <c:v>431.8999938964843</c:v>
                </c:pt>
                <c:pt idx="4715">
                  <c:v>432.0</c:v>
                </c:pt>
                <c:pt idx="4716">
                  <c:v>432.0999755859375</c:v>
                </c:pt>
                <c:pt idx="4717">
                  <c:v>432.1999816894534</c:v>
                </c:pt>
                <c:pt idx="4718">
                  <c:v>432.2999877929687</c:v>
                </c:pt>
                <c:pt idx="4719">
                  <c:v>432.3999938964843</c:v>
                </c:pt>
                <c:pt idx="4720">
                  <c:v>432.5</c:v>
                </c:pt>
                <c:pt idx="4721">
                  <c:v>432.5999755859375</c:v>
                </c:pt>
                <c:pt idx="4722">
                  <c:v>432.6999816894534</c:v>
                </c:pt>
                <c:pt idx="4723">
                  <c:v>432.7999877929687</c:v>
                </c:pt>
                <c:pt idx="4724">
                  <c:v>432.8999938964843</c:v>
                </c:pt>
                <c:pt idx="4725">
                  <c:v>433.0</c:v>
                </c:pt>
                <c:pt idx="4726">
                  <c:v>433.0999755859375</c:v>
                </c:pt>
                <c:pt idx="4727">
                  <c:v>433.1999816894534</c:v>
                </c:pt>
                <c:pt idx="4728">
                  <c:v>433.2999877929687</c:v>
                </c:pt>
                <c:pt idx="4729">
                  <c:v>433.3999938964843</c:v>
                </c:pt>
                <c:pt idx="4730">
                  <c:v>433.5</c:v>
                </c:pt>
                <c:pt idx="4731">
                  <c:v>433.5999755859375</c:v>
                </c:pt>
                <c:pt idx="4732">
                  <c:v>433.6999816894534</c:v>
                </c:pt>
                <c:pt idx="4733">
                  <c:v>433.7999877929687</c:v>
                </c:pt>
                <c:pt idx="4734">
                  <c:v>433.8999938964843</c:v>
                </c:pt>
                <c:pt idx="4735">
                  <c:v>434.0</c:v>
                </c:pt>
                <c:pt idx="4736">
                  <c:v>434.0999755859375</c:v>
                </c:pt>
                <c:pt idx="4737">
                  <c:v>434.1999816894534</c:v>
                </c:pt>
                <c:pt idx="4738">
                  <c:v>434.2999877929687</c:v>
                </c:pt>
                <c:pt idx="4739">
                  <c:v>434.3999938964843</c:v>
                </c:pt>
                <c:pt idx="4740">
                  <c:v>434.5</c:v>
                </c:pt>
                <c:pt idx="4741">
                  <c:v>434.5999755859375</c:v>
                </c:pt>
                <c:pt idx="4742">
                  <c:v>434.6999816894534</c:v>
                </c:pt>
                <c:pt idx="4743">
                  <c:v>434.7999877929687</c:v>
                </c:pt>
                <c:pt idx="4744">
                  <c:v>434.8999938964843</c:v>
                </c:pt>
                <c:pt idx="4745">
                  <c:v>435.0</c:v>
                </c:pt>
                <c:pt idx="4746">
                  <c:v>435.0999755859375</c:v>
                </c:pt>
                <c:pt idx="4747">
                  <c:v>435.1999816894534</c:v>
                </c:pt>
                <c:pt idx="4748">
                  <c:v>435.2999877929687</c:v>
                </c:pt>
                <c:pt idx="4749">
                  <c:v>435.3999938964843</c:v>
                </c:pt>
                <c:pt idx="4750">
                  <c:v>435.5</c:v>
                </c:pt>
                <c:pt idx="4751">
                  <c:v>435.5999755859375</c:v>
                </c:pt>
                <c:pt idx="4752">
                  <c:v>435.6999816894534</c:v>
                </c:pt>
                <c:pt idx="4753">
                  <c:v>435.7999877929687</c:v>
                </c:pt>
                <c:pt idx="4754">
                  <c:v>435.8999938964843</c:v>
                </c:pt>
                <c:pt idx="4755">
                  <c:v>436.0</c:v>
                </c:pt>
                <c:pt idx="4756">
                  <c:v>436.0999755859375</c:v>
                </c:pt>
                <c:pt idx="4757">
                  <c:v>436.1999816894534</c:v>
                </c:pt>
                <c:pt idx="4758">
                  <c:v>436.2999877929687</c:v>
                </c:pt>
                <c:pt idx="4759">
                  <c:v>436.3999938964843</c:v>
                </c:pt>
                <c:pt idx="4760">
                  <c:v>436.5</c:v>
                </c:pt>
                <c:pt idx="4761">
                  <c:v>436.5999755859375</c:v>
                </c:pt>
                <c:pt idx="4762">
                  <c:v>436.6999816894534</c:v>
                </c:pt>
                <c:pt idx="4763">
                  <c:v>436.7999877929687</c:v>
                </c:pt>
                <c:pt idx="4764">
                  <c:v>436.8999938964843</c:v>
                </c:pt>
                <c:pt idx="4765">
                  <c:v>437.0</c:v>
                </c:pt>
                <c:pt idx="4766">
                  <c:v>437.0999755859375</c:v>
                </c:pt>
                <c:pt idx="4767">
                  <c:v>437.1999816894534</c:v>
                </c:pt>
                <c:pt idx="4768">
                  <c:v>437.2999877929687</c:v>
                </c:pt>
                <c:pt idx="4769">
                  <c:v>437.3999938964843</c:v>
                </c:pt>
                <c:pt idx="4770">
                  <c:v>437.5</c:v>
                </c:pt>
                <c:pt idx="4771">
                  <c:v>437.5999755859375</c:v>
                </c:pt>
                <c:pt idx="4772">
                  <c:v>437.6999816894534</c:v>
                </c:pt>
                <c:pt idx="4773">
                  <c:v>437.7999877929687</c:v>
                </c:pt>
                <c:pt idx="4774">
                  <c:v>437.8999938964843</c:v>
                </c:pt>
                <c:pt idx="4775">
                  <c:v>438.0</c:v>
                </c:pt>
                <c:pt idx="4776">
                  <c:v>438.0999755859375</c:v>
                </c:pt>
                <c:pt idx="4777">
                  <c:v>438.1999816894534</c:v>
                </c:pt>
                <c:pt idx="4778">
                  <c:v>438.2999877929687</c:v>
                </c:pt>
                <c:pt idx="4779">
                  <c:v>438.3999938964843</c:v>
                </c:pt>
                <c:pt idx="4780">
                  <c:v>438.5</c:v>
                </c:pt>
                <c:pt idx="4781">
                  <c:v>438.5999755859375</c:v>
                </c:pt>
                <c:pt idx="4782">
                  <c:v>438.6999816894534</c:v>
                </c:pt>
                <c:pt idx="4783">
                  <c:v>438.7999877929687</c:v>
                </c:pt>
                <c:pt idx="4784">
                  <c:v>438.8999938964843</c:v>
                </c:pt>
                <c:pt idx="4785">
                  <c:v>439.0</c:v>
                </c:pt>
                <c:pt idx="4786">
                  <c:v>439.0999755859375</c:v>
                </c:pt>
                <c:pt idx="4787">
                  <c:v>439.1999816894534</c:v>
                </c:pt>
                <c:pt idx="4788">
                  <c:v>439.2999877929687</c:v>
                </c:pt>
                <c:pt idx="4789">
                  <c:v>439.3999938964843</c:v>
                </c:pt>
                <c:pt idx="4790">
                  <c:v>439.5</c:v>
                </c:pt>
                <c:pt idx="4791">
                  <c:v>439.5999755859375</c:v>
                </c:pt>
                <c:pt idx="4792">
                  <c:v>439.6999816894534</c:v>
                </c:pt>
                <c:pt idx="4793">
                  <c:v>439.7999877929687</c:v>
                </c:pt>
                <c:pt idx="4794">
                  <c:v>439.8999938964843</c:v>
                </c:pt>
                <c:pt idx="4795">
                  <c:v>440.0</c:v>
                </c:pt>
                <c:pt idx="4796">
                  <c:v>440.0999755859375</c:v>
                </c:pt>
                <c:pt idx="4797">
                  <c:v>440.1999816894534</c:v>
                </c:pt>
                <c:pt idx="4798">
                  <c:v>440.2999877929687</c:v>
                </c:pt>
                <c:pt idx="4799">
                  <c:v>440.3999938964843</c:v>
                </c:pt>
                <c:pt idx="4800">
                  <c:v>440.5</c:v>
                </c:pt>
                <c:pt idx="4801">
                  <c:v>440.5999755859375</c:v>
                </c:pt>
                <c:pt idx="4802">
                  <c:v>440.6999816894534</c:v>
                </c:pt>
                <c:pt idx="4803">
                  <c:v>440.7999877929687</c:v>
                </c:pt>
                <c:pt idx="4804">
                  <c:v>440.8999938964843</c:v>
                </c:pt>
                <c:pt idx="4805">
                  <c:v>441.0</c:v>
                </c:pt>
                <c:pt idx="4806">
                  <c:v>441.0999755859375</c:v>
                </c:pt>
                <c:pt idx="4807">
                  <c:v>441.1999816894534</c:v>
                </c:pt>
                <c:pt idx="4808">
                  <c:v>441.2999877929687</c:v>
                </c:pt>
                <c:pt idx="4809">
                  <c:v>441.3999938964843</c:v>
                </c:pt>
                <c:pt idx="4810">
                  <c:v>441.5</c:v>
                </c:pt>
                <c:pt idx="4811">
                  <c:v>441.5999755859375</c:v>
                </c:pt>
                <c:pt idx="4812">
                  <c:v>441.6999816894534</c:v>
                </c:pt>
                <c:pt idx="4813">
                  <c:v>441.7999877929687</c:v>
                </c:pt>
                <c:pt idx="4814">
                  <c:v>441.8999938964843</c:v>
                </c:pt>
                <c:pt idx="4815">
                  <c:v>442.0</c:v>
                </c:pt>
                <c:pt idx="4816">
                  <c:v>442.0999755859375</c:v>
                </c:pt>
                <c:pt idx="4817">
                  <c:v>442.1999816894534</c:v>
                </c:pt>
                <c:pt idx="4818">
                  <c:v>442.2999877929687</c:v>
                </c:pt>
                <c:pt idx="4819">
                  <c:v>442.3999938964843</c:v>
                </c:pt>
                <c:pt idx="4820">
                  <c:v>442.5</c:v>
                </c:pt>
                <c:pt idx="4821">
                  <c:v>442.5999755859375</c:v>
                </c:pt>
                <c:pt idx="4822">
                  <c:v>442.6999816894534</c:v>
                </c:pt>
                <c:pt idx="4823">
                  <c:v>442.7999877929687</c:v>
                </c:pt>
                <c:pt idx="4824">
                  <c:v>442.8999938964843</c:v>
                </c:pt>
                <c:pt idx="4825">
                  <c:v>443.0</c:v>
                </c:pt>
                <c:pt idx="4826">
                  <c:v>443.0999755859375</c:v>
                </c:pt>
                <c:pt idx="4827">
                  <c:v>443.1999816894534</c:v>
                </c:pt>
                <c:pt idx="4828">
                  <c:v>443.2999877929687</c:v>
                </c:pt>
                <c:pt idx="4829">
                  <c:v>443.3999938964843</c:v>
                </c:pt>
                <c:pt idx="4830">
                  <c:v>443.5</c:v>
                </c:pt>
                <c:pt idx="4831">
                  <c:v>443.5999755859375</c:v>
                </c:pt>
                <c:pt idx="4832">
                  <c:v>443.6999816894534</c:v>
                </c:pt>
                <c:pt idx="4833">
                  <c:v>443.7999877929687</c:v>
                </c:pt>
                <c:pt idx="4834">
                  <c:v>443.8999938964843</c:v>
                </c:pt>
                <c:pt idx="4835">
                  <c:v>444.0</c:v>
                </c:pt>
                <c:pt idx="4836">
                  <c:v>444.0999755859375</c:v>
                </c:pt>
                <c:pt idx="4837">
                  <c:v>444.1999816894534</c:v>
                </c:pt>
                <c:pt idx="4838">
                  <c:v>444.2999877929687</c:v>
                </c:pt>
                <c:pt idx="4839">
                  <c:v>444.3999938964843</c:v>
                </c:pt>
                <c:pt idx="4840">
                  <c:v>444.5</c:v>
                </c:pt>
                <c:pt idx="4841">
                  <c:v>444.5999755859375</c:v>
                </c:pt>
                <c:pt idx="4842">
                  <c:v>444.6999816894534</c:v>
                </c:pt>
                <c:pt idx="4843">
                  <c:v>444.7999877929687</c:v>
                </c:pt>
                <c:pt idx="4844">
                  <c:v>444.8999938964843</c:v>
                </c:pt>
                <c:pt idx="4845">
                  <c:v>445.0</c:v>
                </c:pt>
                <c:pt idx="4846">
                  <c:v>445.0999755859375</c:v>
                </c:pt>
                <c:pt idx="4847">
                  <c:v>445.1999816894534</c:v>
                </c:pt>
                <c:pt idx="4848">
                  <c:v>445.2999877929687</c:v>
                </c:pt>
                <c:pt idx="4849">
                  <c:v>445.3999938964843</c:v>
                </c:pt>
                <c:pt idx="4850">
                  <c:v>445.5</c:v>
                </c:pt>
                <c:pt idx="4851">
                  <c:v>445.5999755859375</c:v>
                </c:pt>
                <c:pt idx="4852">
                  <c:v>445.6999816894534</c:v>
                </c:pt>
                <c:pt idx="4853">
                  <c:v>445.7999877929687</c:v>
                </c:pt>
                <c:pt idx="4854">
                  <c:v>445.8999938964843</c:v>
                </c:pt>
                <c:pt idx="4855">
                  <c:v>446.0</c:v>
                </c:pt>
                <c:pt idx="4856">
                  <c:v>446.0999755859375</c:v>
                </c:pt>
                <c:pt idx="4857">
                  <c:v>446.1999816894534</c:v>
                </c:pt>
                <c:pt idx="4858">
                  <c:v>446.2999877929687</c:v>
                </c:pt>
                <c:pt idx="4859">
                  <c:v>446.3999938964843</c:v>
                </c:pt>
                <c:pt idx="4860">
                  <c:v>446.5</c:v>
                </c:pt>
                <c:pt idx="4861">
                  <c:v>446.5999755859375</c:v>
                </c:pt>
                <c:pt idx="4862">
                  <c:v>446.6999816894534</c:v>
                </c:pt>
                <c:pt idx="4863">
                  <c:v>446.7999877929687</c:v>
                </c:pt>
                <c:pt idx="4864">
                  <c:v>446.8999938964843</c:v>
                </c:pt>
                <c:pt idx="4865">
                  <c:v>447.0</c:v>
                </c:pt>
                <c:pt idx="4866">
                  <c:v>447.0999755859375</c:v>
                </c:pt>
                <c:pt idx="4867">
                  <c:v>447.1999816894534</c:v>
                </c:pt>
                <c:pt idx="4868">
                  <c:v>447.2999877929687</c:v>
                </c:pt>
                <c:pt idx="4869">
                  <c:v>447.3999938964843</c:v>
                </c:pt>
                <c:pt idx="4870">
                  <c:v>447.5</c:v>
                </c:pt>
                <c:pt idx="4871">
                  <c:v>447.5999755859375</c:v>
                </c:pt>
                <c:pt idx="4872">
                  <c:v>447.6999816894534</c:v>
                </c:pt>
                <c:pt idx="4873">
                  <c:v>447.7999877929687</c:v>
                </c:pt>
                <c:pt idx="4874">
                  <c:v>447.8999938964843</c:v>
                </c:pt>
                <c:pt idx="4875">
                  <c:v>448.0</c:v>
                </c:pt>
                <c:pt idx="4876">
                  <c:v>448.0999755859375</c:v>
                </c:pt>
                <c:pt idx="4877">
                  <c:v>448.1999816894534</c:v>
                </c:pt>
                <c:pt idx="4878">
                  <c:v>448.2999877929687</c:v>
                </c:pt>
                <c:pt idx="4879">
                  <c:v>448.3999938964843</c:v>
                </c:pt>
                <c:pt idx="4880">
                  <c:v>448.5</c:v>
                </c:pt>
                <c:pt idx="4881">
                  <c:v>448.5999755859375</c:v>
                </c:pt>
                <c:pt idx="4882">
                  <c:v>448.6999816894534</c:v>
                </c:pt>
                <c:pt idx="4883">
                  <c:v>448.7999877929687</c:v>
                </c:pt>
                <c:pt idx="4884">
                  <c:v>448.8999938964843</c:v>
                </c:pt>
                <c:pt idx="4885">
                  <c:v>449.0</c:v>
                </c:pt>
                <c:pt idx="4886">
                  <c:v>449.0999755859375</c:v>
                </c:pt>
                <c:pt idx="4887">
                  <c:v>449.1999816894534</c:v>
                </c:pt>
                <c:pt idx="4888">
                  <c:v>449.2999877929687</c:v>
                </c:pt>
                <c:pt idx="4889">
                  <c:v>449.3999938964843</c:v>
                </c:pt>
                <c:pt idx="4890">
                  <c:v>449.5</c:v>
                </c:pt>
                <c:pt idx="4891">
                  <c:v>449.5999755859375</c:v>
                </c:pt>
                <c:pt idx="4892">
                  <c:v>449.6999816894534</c:v>
                </c:pt>
                <c:pt idx="4893">
                  <c:v>449.7999877929687</c:v>
                </c:pt>
                <c:pt idx="4894">
                  <c:v>449.8999938964843</c:v>
                </c:pt>
                <c:pt idx="4895">
                  <c:v>450.0</c:v>
                </c:pt>
                <c:pt idx="4896">
                  <c:v>450.0999755859375</c:v>
                </c:pt>
                <c:pt idx="4897">
                  <c:v>450.1999816894534</c:v>
                </c:pt>
                <c:pt idx="4898">
                  <c:v>450.2999877929687</c:v>
                </c:pt>
                <c:pt idx="4899">
                  <c:v>450.3999938964843</c:v>
                </c:pt>
                <c:pt idx="4900">
                  <c:v>450.5</c:v>
                </c:pt>
                <c:pt idx="4901">
                  <c:v>450.5999755859375</c:v>
                </c:pt>
                <c:pt idx="4902">
                  <c:v>450.6999816894534</c:v>
                </c:pt>
                <c:pt idx="4903">
                  <c:v>450.7999877929687</c:v>
                </c:pt>
                <c:pt idx="4904">
                  <c:v>450.8999938964843</c:v>
                </c:pt>
                <c:pt idx="4905">
                  <c:v>451.0</c:v>
                </c:pt>
                <c:pt idx="4906">
                  <c:v>451.0999755859375</c:v>
                </c:pt>
                <c:pt idx="4907">
                  <c:v>451.1999816894534</c:v>
                </c:pt>
                <c:pt idx="4908">
                  <c:v>451.2999877929687</c:v>
                </c:pt>
                <c:pt idx="4909">
                  <c:v>451.3999938964843</c:v>
                </c:pt>
                <c:pt idx="4910">
                  <c:v>451.5</c:v>
                </c:pt>
                <c:pt idx="4911">
                  <c:v>451.5999755859375</c:v>
                </c:pt>
                <c:pt idx="4912">
                  <c:v>451.6999816894534</c:v>
                </c:pt>
                <c:pt idx="4913">
                  <c:v>451.7999877929687</c:v>
                </c:pt>
                <c:pt idx="4914">
                  <c:v>451.8999938964843</c:v>
                </c:pt>
                <c:pt idx="4915">
                  <c:v>452.0</c:v>
                </c:pt>
                <c:pt idx="4916">
                  <c:v>452.0999755859375</c:v>
                </c:pt>
                <c:pt idx="4917">
                  <c:v>452.1999816894534</c:v>
                </c:pt>
                <c:pt idx="4918">
                  <c:v>452.2999877929687</c:v>
                </c:pt>
                <c:pt idx="4919">
                  <c:v>452.3999938964843</c:v>
                </c:pt>
                <c:pt idx="4920">
                  <c:v>452.5</c:v>
                </c:pt>
                <c:pt idx="4921">
                  <c:v>452.5999755859375</c:v>
                </c:pt>
                <c:pt idx="4922">
                  <c:v>452.6999816894534</c:v>
                </c:pt>
                <c:pt idx="4923">
                  <c:v>452.7999877929687</c:v>
                </c:pt>
                <c:pt idx="4924">
                  <c:v>452.8999938964843</c:v>
                </c:pt>
                <c:pt idx="4925">
                  <c:v>453.0</c:v>
                </c:pt>
                <c:pt idx="4926">
                  <c:v>453.0999755859375</c:v>
                </c:pt>
                <c:pt idx="4927">
                  <c:v>453.1999816894534</c:v>
                </c:pt>
                <c:pt idx="4928">
                  <c:v>453.2999877929687</c:v>
                </c:pt>
                <c:pt idx="4929">
                  <c:v>453.3999938964843</c:v>
                </c:pt>
                <c:pt idx="4930">
                  <c:v>453.5</c:v>
                </c:pt>
                <c:pt idx="4931">
                  <c:v>453.5999755859375</c:v>
                </c:pt>
                <c:pt idx="4932">
                  <c:v>453.6999816894534</c:v>
                </c:pt>
                <c:pt idx="4933">
                  <c:v>453.7999877929687</c:v>
                </c:pt>
                <c:pt idx="4934">
                  <c:v>453.8999938964843</c:v>
                </c:pt>
                <c:pt idx="4935">
                  <c:v>454.0</c:v>
                </c:pt>
                <c:pt idx="4936">
                  <c:v>454.0999755859375</c:v>
                </c:pt>
                <c:pt idx="4937">
                  <c:v>454.1999816894534</c:v>
                </c:pt>
                <c:pt idx="4938">
                  <c:v>454.2999877929687</c:v>
                </c:pt>
                <c:pt idx="4939">
                  <c:v>454.3999938964843</c:v>
                </c:pt>
                <c:pt idx="4940">
                  <c:v>454.5</c:v>
                </c:pt>
                <c:pt idx="4941">
                  <c:v>454.5999755859375</c:v>
                </c:pt>
                <c:pt idx="4942">
                  <c:v>454.6999816894534</c:v>
                </c:pt>
                <c:pt idx="4943">
                  <c:v>454.7999877929687</c:v>
                </c:pt>
                <c:pt idx="4944">
                  <c:v>454.8999938964843</c:v>
                </c:pt>
                <c:pt idx="4945">
                  <c:v>455.0</c:v>
                </c:pt>
                <c:pt idx="4946">
                  <c:v>455.0999755859375</c:v>
                </c:pt>
                <c:pt idx="4947">
                  <c:v>455.1999816894534</c:v>
                </c:pt>
                <c:pt idx="4948">
                  <c:v>455.2999877929687</c:v>
                </c:pt>
                <c:pt idx="4949">
                  <c:v>455.3999938964843</c:v>
                </c:pt>
                <c:pt idx="4950">
                  <c:v>455.5</c:v>
                </c:pt>
                <c:pt idx="4951">
                  <c:v>455.5999755859375</c:v>
                </c:pt>
                <c:pt idx="4952">
                  <c:v>455.6999816894534</c:v>
                </c:pt>
                <c:pt idx="4953">
                  <c:v>455.7999877929687</c:v>
                </c:pt>
                <c:pt idx="4954">
                  <c:v>455.8999938964843</c:v>
                </c:pt>
                <c:pt idx="4955">
                  <c:v>456.0</c:v>
                </c:pt>
                <c:pt idx="4956">
                  <c:v>456.0999755859375</c:v>
                </c:pt>
                <c:pt idx="4957">
                  <c:v>456.1999816894534</c:v>
                </c:pt>
                <c:pt idx="4958">
                  <c:v>456.2999877929687</c:v>
                </c:pt>
                <c:pt idx="4959">
                  <c:v>456.3999938964843</c:v>
                </c:pt>
                <c:pt idx="4960">
                  <c:v>456.5</c:v>
                </c:pt>
                <c:pt idx="4961">
                  <c:v>456.5999755859375</c:v>
                </c:pt>
                <c:pt idx="4962">
                  <c:v>456.6999816894534</c:v>
                </c:pt>
                <c:pt idx="4963">
                  <c:v>456.7999877929687</c:v>
                </c:pt>
                <c:pt idx="4964">
                  <c:v>456.8999938964843</c:v>
                </c:pt>
                <c:pt idx="4965">
                  <c:v>457.0</c:v>
                </c:pt>
                <c:pt idx="4966">
                  <c:v>457.0999755859375</c:v>
                </c:pt>
                <c:pt idx="4967">
                  <c:v>457.1999816894534</c:v>
                </c:pt>
                <c:pt idx="4968">
                  <c:v>457.2999877929687</c:v>
                </c:pt>
                <c:pt idx="4969">
                  <c:v>457.3999938964843</c:v>
                </c:pt>
                <c:pt idx="4970">
                  <c:v>457.5</c:v>
                </c:pt>
                <c:pt idx="4971">
                  <c:v>457.5999755859375</c:v>
                </c:pt>
                <c:pt idx="4972">
                  <c:v>457.6999816894534</c:v>
                </c:pt>
                <c:pt idx="4973">
                  <c:v>457.7999877929687</c:v>
                </c:pt>
                <c:pt idx="4974">
                  <c:v>457.8999938964843</c:v>
                </c:pt>
                <c:pt idx="4975">
                  <c:v>458.0</c:v>
                </c:pt>
                <c:pt idx="4976">
                  <c:v>458.0999755859375</c:v>
                </c:pt>
                <c:pt idx="4977">
                  <c:v>458.1999816894534</c:v>
                </c:pt>
                <c:pt idx="4978">
                  <c:v>458.2999877929687</c:v>
                </c:pt>
                <c:pt idx="4979">
                  <c:v>458.3999938964843</c:v>
                </c:pt>
                <c:pt idx="4980">
                  <c:v>458.5</c:v>
                </c:pt>
                <c:pt idx="4981">
                  <c:v>458.5999755859375</c:v>
                </c:pt>
                <c:pt idx="4982">
                  <c:v>458.6999816894534</c:v>
                </c:pt>
                <c:pt idx="4983">
                  <c:v>458.7999877929687</c:v>
                </c:pt>
                <c:pt idx="4984">
                  <c:v>458.8999938964843</c:v>
                </c:pt>
                <c:pt idx="4985">
                  <c:v>459.0</c:v>
                </c:pt>
                <c:pt idx="4986">
                  <c:v>459.0999755859375</c:v>
                </c:pt>
                <c:pt idx="4987">
                  <c:v>459.1999816894534</c:v>
                </c:pt>
                <c:pt idx="4988">
                  <c:v>459.2999877929687</c:v>
                </c:pt>
                <c:pt idx="4989">
                  <c:v>459.3999938964843</c:v>
                </c:pt>
                <c:pt idx="4990">
                  <c:v>459.5</c:v>
                </c:pt>
                <c:pt idx="4991">
                  <c:v>459.5999755859375</c:v>
                </c:pt>
                <c:pt idx="4992">
                  <c:v>459.6999816894534</c:v>
                </c:pt>
                <c:pt idx="4993">
                  <c:v>459.7999877929687</c:v>
                </c:pt>
                <c:pt idx="4994">
                  <c:v>459.8999938964843</c:v>
                </c:pt>
                <c:pt idx="4995">
                  <c:v>460.0</c:v>
                </c:pt>
                <c:pt idx="4996">
                  <c:v>460.0999755859375</c:v>
                </c:pt>
                <c:pt idx="4997">
                  <c:v>460.1999816894534</c:v>
                </c:pt>
                <c:pt idx="4998">
                  <c:v>460.2999877929687</c:v>
                </c:pt>
                <c:pt idx="4999">
                  <c:v>460.3999938964843</c:v>
                </c:pt>
                <c:pt idx="5000">
                  <c:v>460.5</c:v>
                </c:pt>
                <c:pt idx="5001">
                  <c:v>460.5999755859375</c:v>
                </c:pt>
                <c:pt idx="5002">
                  <c:v>460.6999816894534</c:v>
                </c:pt>
                <c:pt idx="5003">
                  <c:v>460.7999877929687</c:v>
                </c:pt>
                <c:pt idx="5004">
                  <c:v>460.8999938964843</c:v>
                </c:pt>
                <c:pt idx="5005">
                  <c:v>461.0</c:v>
                </c:pt>
                <c:pt idx="5006">
                  <c:v>461.0999755859375</c:v>
                </c:pt>
                <c:pt idx="5007">
                  <c:v>461.1999816894534</c:v>
                </c:pt>
                <c:pt idx="5008">
                  <c:v>461.2999877929687</c:v>
                </c:pt>
                <c:pt idx="5009">
                  <c:v>461.3999938964843</c:v>
                </c:pt>
                <c:pt idx="5010">
                  <c:v>461.5</c:v>
                </c:pt>
                <c:pt idx="5011">
                  <c:v>461.5999755859375</c:v>
                </c:pt>
                <c:pt idx="5012">
                  <c:v>461.6999816894534</c:v>
                </c:pt>
                <c:pt idx="5013">
                  <c:v>461.7999877929687</c:v>
                </c:pt>
                <c:pt idx="5014">
                  <c:v>461.8999938964843</c:v>
                </c:pt>
                <c:pt idx="5015">
                  <c:v>462.0</c:v>
                </c:pt>
                <c:pt idx="5016">
                  <c:v>462.0999755859375</c:v>
                </c:pt>
                <c:pt idx="5017">
                  <c:v>462.1999816894534</c:v>
                </c:pt>
                <c:pt idx="5018">
                  <c:v>462.2999877929687</c:v>
                </c:pt>
                <c:pt idx="5019">
                  <c:v>462.3999938964843</c:v>
                </c:pt>
                <c:pt idx="5020">
                  <c:v>462.5</c:v>
                </c:pt>
                <c:pt idx="5021">
                  <c:v>462.5999755859375</c:v>
                </c:pt>
                <c:pt idx="5022">
                  <c:v>462.6999816894534</c:v>
                </c:pt>
                <c:pt idx="5023">
                  <c:v>462.7999877929687</c:v>
                </c:pt>
                <c:pt idx="5024">
                  <c:v>462.8999938964843</c:v>
                </c:pt>
                <c:pt idx="5025">
                  <c:v>463.0</c:v>
                </c:pt>
                <c:pt idx="5026">
                  <c:v>463.0999755859375</c:v>
                </c:pt>
                <c:pt idx="5027">
                  <c:v>463.1999816894534</c:v>
                </c:pt>
                <c:pt idx="5028">
                  <c:v>463.2999877929687</c:v>
                </c:pt>
                <c:pt idx="5029">
                  <c:v>463.3999938964843</c:v>
                </c:pt>
                <c:pt idx="5030">
                  <c:v>463.5</c:v>
                </c:pt>
                <c:pt idx="5031">
                  <c:v>463.5999755859375</c:v>
                </c:pt>
                <c:pt idx="5032">
                  <c:v>463.6999816894534</c:v>
                </c:pt>
                <c:pt idx="5033">
                  <c:v>463.7999877929687</c:v>
                </c:pt>
                <c:pt idx="5034">
                  <c:v>463.8999938964843</c:v>
                </c:pt>
                <c:pt idx="5035">
                  <c:v>464.0</c:v>
                </c:pt>
                <c:pt idx="5036">
                  <c:v>464.0999755859375</c:v>
                </c:pt>
                <c:pt idx="5037">
                  <c:v>464.1999816894534</c:v>
                </c:pt>
                <c:pt idx="5038">
                  <c:v>464.2999877929687</c:v>
                </c:pt>
                <c:pt idx="5039">
                  <c:v>464.3999938964843</c:v>
                </c:pt>
                <c:pt idx="5040">
                  <c:v>464.5</c:v>
                </c:pt>
                <c:pt idx="5041">
                  <c:v>464.5999755859375</c:v>
                </c:pt>
                <c:pt idx="5042">
                  <c:v>464.6999816894534</c:v>
                </c:pt>
                <c:pt idx="5043">
                  <c:v>464.7999877929687</c:v>
                </c:pt>
                <c:pt idx="5044">
                  <c:v>464.8999938964843</c:v>
                </c:pt>
                <c:pt idx="5045">
                  <c:v>465.0</c:v>
                </c:pt>
                <c:pt idx="5046">
                  <c:v>465.0999755859375</c:v>
                </c:pt>
                <c:pt idx="5047">
                  <c:v>465.1999816894534</c:v>
                </c:pt>
                <c:pt idx="5048">
                  <c:v>465.2999877929687</c:v>
                </c:pt>
                <c:pt idx="5049">
                  <c:v>465.3999938964843</c:v>
                </c:pt>
                <c:pt idx="5050">
                  <c:v>465.5</c:v>
                </c:pt>
                <c:pt idx="5051">
                  <c:v>465.5999755859375</c:v>
                </c:pt>
                <c:pt idx="5052">
                  <c:v>465.6999816894534</c:v>
                </c:pt>
                <c:pt idx="5053">
                  <c:v>465.7999877929687</c:v>
                </c:pt>
                <c:pt idx="5054">
                  <c:v>465.8999938964843</c:v>
                </c:pt>
                <c:pt idx="5055">
                  <c:v>466.0</c:v>
                </c:pt>
                <c:pt idx="5056">
                  <c:v>466.0999755859375</c:v>
                </c:pt>
                <c:pt idx="5057">
                  <c:v>466.1999816894534</c:v>
                </c:pt>
                <c:pt idx="5058">
                  <c:v>466.2999877929687</c:v>
                </c:pt>
                <c:pt idx="5059">
                  <c:v>466.3999938964843</c:v>
                </c:pt>
                <c:pt idx="5060">
                  <c:v>466.5</c:v>
                </c:pt>
                <c:pt idx="5061">
                  <c:v>466.5999755859375</c:v>
                </c:pt>
                <c:pt idx="5062">
                  <c:v>466.6999816894534</c:v>
                </c:pt>
                <c:pt idx="5063">
                  <c:v>466.7999877929687</c:v>
                </c:pt>
                <c:pt idx="5064">
                  <c:v>466.8999938964843</c:v>
                </c:pt>
                <c:pt idx="5065">
                  <c:v>467.0</c:v>
                </c:pt>
                <c:pt idx="5066">
                  <c:v>467.0999755859375</c:v>
                </c:pt>
                <c:pt idx="5067">
                  <c:v>467.1999816894534</c:v>
                </c:pt>
                <c:pt idx="5068">
                  <c:v>467.2999877929687</c:v>
                </c:pt>
                <c:pt idx="5069">
                  <c:v>467.3999938964843</c:v>
                </c:pt>
                <c:pt idx="5070">
                  <c:v>467.5</c:v>
                </c:pt>
                <c:pt idx="5071">
                  <c:v>467.5999755859375</c:v>
                </c:pt>
                <c:pt idx="5072">
                  <c:v>467.6999816894534</c:v>
                </c:pt>
                <c:pt idx="5073">
                  <c:v>467.7999877929687</c:v>
                </c:pt>
                <c:pt idx="5074">
                  <c:v>467.8999938964843</c:v>
                </c:pt>
                <c:pt idx="5075">
                  <c:v>468.0</c:v>
                </c:pt>
                <c:pt idx="5076">
                  <c:v>468.0999755859375</c:v>
                </c:pt>
                <c:pt idx="5077">
                  <c:v>468.1999816894534</c:v>
                </c:pt>
                <c:pt idx="5078">
                  <c:v>468.2999877929687</c:v>
                </c:pt>
                <c:pt idx="5079">
                  <c:v>468.3999938964843</c:v>
                </c:pt>
                <c:pt idx="5080">
                  <c:v>468.5</c:v>
                </c:pt>
                <c:pt idx="5081">
                  <c:v>468.5999755859375</c:v>
                </c:pt>
                <c:pt idx="5082">
                  <c:v>468.6999816894534</c:v>
                </c:pt>
                <c:pt idx="5083">
                  <c:v>468.7999877929687</c:v>
                </c:pt>
                <c:pt idx="5084">
                  <c:v>468.8999938964843</c:v>
                </c:pt>
                <c:pt idx="5085">
                  <c:v>469.0</c:v>
                </c:pt>
                <c:pt idx="5086">
                  <c:v>469.0999755859375</c:v>
                </c:pt>
                <c:pt idx="5087">
                  <c:v>469.1999816894534</c:v>
                </c:pt>
                <c:pt idx="5088">
                  <c:v>469.2999877929687</c:v>
                </c:pt>
                <c:pt idx="5089">
                  <c:v>469.3999938964843</c:v>
                </c:pt>
                <c:pt idx="5090">
                  <c:v>469.5</c:v>
                </c:pt>
                <c:pt idx="5091">
                  <c:v>469.5999755859375</c:v>
                </c:pt>
                <c:pt idx="5092">
                  <c:v>469.6999816894534</c:v>
                </c:pt>
                <c:pt idx="5093">
                  <c:v>469.7999877929687</c:v>
                </c:pt>
                <c:pt idx="5094">
                  <c:v>469.8999938964843</c:v>
                </c:pt>
                <c:pt idx="5095">
                  <c:v>470.0</c:v>
                </c:pt>
                <c:pt idx="5096">
                  <c:v>470.0999755859375</c:v>
                </c:pt>
                <c:pt idx="5097">
                  <c:v>470.1999816894534</c:v>
                </c:pt>
                <c:pt idx="5098">
                  <c:v>470.2999877929687</c:v>
                </c:pt>
                <c:pt idx="5099">
                  <c:v>470.3999938964843</c:v>
                </c:pt>
                <c:pt idx="5100">
                  <c:v>470.5</c:v>
                </c:pt>
                <c:pt idx="5101">
                  <c:v>470.5999755859375</c:v>
                </c:pt>
                <c:pt idx="5102">
                  <c:v>470.6999816894534</c:v>
                </c:pt>
                <c:pt idx="5103">
                  <c:v>470.7999877929687</c:v>
                </c:pt>
                <c:pt idx="5104">
                  <c:v>470.8999938964843</c:v>
                </c:pt>
                <c:pt idx="5105">
                  <c:v>471.0</c:v>
                </c:pt>
                <c:pt idx="5106">
                  <c:v>471.0999755859375</c:v>
                </c:pt>
                <c:pt idx="5107">
                  <c:v>471.1999816894534</c:v>
                </c:pt>
                <c:pt idx="5108">
                  <c:v>471.2999877929687</c:v>
                </c:pt>
                <c:pt idx="5109">
                  <c:v>471.3999938964843</c:v>
                </c:pt>
                <c:pt idx="5110">
                  <c:v>471.5</c:v>
                </c:pt>
                <c:pt idx="5111">
                  <c:v>471.5999755859375</c:v>
                </c:pt>
                <c:pt idx="5112">
                  <c:v>471.6999816894534</c:v>
                </c:pt>
                <c:pt idx="5113">
                  <c:v>471.7999877929687</c:v>
                </c:pt>
                <c:pt idx="5114">
                  <c:v>471.8999938964843</c:v>
                </c:pt>
                <c:pt idx="5115">
                  <c:v>472.0</c:v>
                </c:pt>
                <c:pt idx="5116">
                  <c:v>472.0999755859375</c:v>
                </c:pt>
                <c:pt idx="5117">
                  <c:v>472.1999816894534</c:v>
                </c:pt>
                <c:pt idx="5118">
                  <c:v>472.2999877929687</c:v>
                </c:pt>
                <c:pt idx="5119">
                  <c:v>472.3999633789063</c:v>
                </c:pt>
                <c:pt idx="5120">
                  <c:v>472.5</c:v>
                </c:pt>
                <c:pt idx="5121">
                  <c:v>472.5999755859375</c:v>
                </c:pt>
                <c:pt idx="5122">
                  <c:v>472.7000122070312</c:v>
                </c:pt>
                <c:pt idx="5123">
                  <c:v>472.7999877929687</c:v>
                </c:pt>
                <c:pt idx="5124">
                  <c:v>472.8999633789063</c:v>
                </c:pt>
                <c:pt idx="5125">
                  <c:v>473.0</c:v>
                </c:pt>
                <c:pt idx="5126">
                  <c:v>473.0999755859375</c:v>
                </c:pt>
                <c:pt idx="5127">
                  <c:v>473.2000122070312</c:v>
                </c:pt>
                <c:pt idx="5128">
                  <c:v>473.2999877929687</c:v>
                </c:pt>
                <c:pt idx="5129">
                  <c:v>473.3999633789063</c:v>
                </c:pt>
                <c:pt idx="5130">
                  <c:v>473.5</c:v>
                </c:pt>
                <c:pt idx="5131">
                  <c:v>473.5999755859375</c:v>
                </c:pt>
                <c:pt idx="5132">
                  <c:v>473.7000122070312</c:v>
                </c:pt>
                <c:pt idx="5133">
                  <c:v>473.7999877929687</c:v>
                </c:pt>
                <c:pt idx="5134">
                  <c:v>473.8999633789063</c:v>
                </c:pt>
                <c:pt idx="5135">
                  <c:v>474.0</c:v>
                </c:pt>
                <c:pt idx="5136">
                  <c:v>474.0999755859375</c:v>
                </c:pt>
                <c:pt idx="5137">
                  <c:v>474.2000122070312</c:v>
                </c:pt>
                <c:pt idx="5138">
                  <c:v>474.2999877929687</c:v>
                </c:pt>
                <c:pt idx="5139">
                  <c:v>474.3999633789063</c:v>
                </c:pt>
                <c:pt idx="5140">
                  <c:v>474.5</c:v>
                </c:pt>
                <c:pt idx="5141">
                  <c:v>474.5999755859375</c:v>
                </c:pt>
                <c:pt idx="5142">
                  <c:v>474.7000122070312</c:v>
                </c:pt>
                <c:pt idx="5143">
                  <c:v>474.7999877929687</c:v>
                </c:pt>
                <c:pt idx="5144">
                  <c:v>474.8999633789063</c:v>
                </c:pt>
                <c:pt idx="5145">
                  <c:v>475.0</c:v>
                </c:pt>
                <c:pt idx="5146">
                  <c:v>475.0999755859375</c:v>
                </c:pt>
                <c:pt idx="5147">
                  <c:v>475.2000122070312</c:v>
                </c:pt>
                <c:pt idx="5148">
                  <c:v>475.2999877929687</c:v>
                </c:pt>
                <c:pt idx="5149">
                  <c:v>475.3999633789063</c:v>
                </c:pt>
                <c:pt idx="5150">
                  <c:v>475.5</c:v>
                </c:pt>
                <c:pt idx="5151">
                  <c:v>475.5999755859375</c:v>
                </c:pt>
                <c:pt idx="5152">
                  <c:v>475.7000122070312</c:v>
                </c:pt>
                <c:pt idx="5153">
                  <c:v>475.7999877929687</c:v>
                </c:pt>
                <c:pt idx="5154">
                  <c:v>475.8999633789063</c:v>
                </c:pt>
                <c:pt idx="5155">
                  <c:v>476.0</c:v>
                </c:pt>
                <c:pt idx="5156">
                  <c:v>476.0999755859375</c:v>
                </c:pt>
                <c:pt idx="5157">
                  <c:v>476.2000122070312</c:v>
                </c:pt>
                <c:pt idx="5158">
                  <c:v>476.2999877929687</c:v>
                </c:pt>
                <c:pt idx="5159">
                  <c:v>476.3999633789063</c:v>
                </c:pt>
                <c:pt idx="5160">
                  <c:v>476.5</c:v>
                </c:pt>
                <c:pt idx="5161">
                  <c:v>476.5999755859375</c:v>
                </c:pt>
                <c:pt idx="5162">
                  <c:v>476.7000122070312</c:v>
                </c:pt>
                <c:pt idx="5163">
                  <c:v>476.7999877929687</c:v>
                </c:pt>
                <c:pt idx="5164">
                  <c:v>476.8999633789063</c:v>
                </c:pt>
                <c:pt idx="5165">
                  <c:v>477.0</c:v>
                </c:pt>
                <c:pt idx="5166">
                  <c:v>477.0999755859375</c:v>
                </c:pt>
                <c:pt idx="5167">
                  <c:v>477.2000122070312</c:v>
                </c:pt>
                <c:pt idx="5168">
                  <c:v>477.2999877929687</c:v>
                </c:pt>
                <c:pt idx="5169">
                  <c:v>477.3999633789063</c:v>
                </c:pt>
                <c:pt idx="5170">
                  <c:v>477.5</c:v>
                </c:pt>
                <c:pt idx="5171">
                  <c:v>477.5999755859375</c:v>
                </c:pt>
                <c:pt idx="5172">
                  <c:v>477.7000122070312</c:v>
                </c:pt>
                <c:pt idx="5173">
                  <c:v>477.7999877929687</c:v>
                </c:pt>
                <c:pt idx="5174">
                  <c:v>477.8999633789063</c:v>
                </c:pt>
                <c:pt idx="5175">
                  <c:v>478.0</c:v>
                </c:pt>
                <c:pt idx="5176">
                  <c:v>478.0999755859375</c:v>
                </c:pt>
                <c:pt idx="5177">
                  <c:v>478.2000122070312</c:v>
                </c:pt>
                <c:pt idx="5178">
                  <c:v>478.2999877929687</c:v>
                </c:pt>
                <c:pt idx="5179">
                  <c:v>478.3999633789063</c:v>
                </c:pt>
                <c:pt idx="5180">
                  <c:v>478.5</c:v>
                </c:pt>
                <c:pt idx="5181">
                  <c:v>478.5999755859375</c:v>
                </c:pt>
                <c:pt idx="5182">
                  <c:v>478.7000122070312</c:v>
                </c:pt>
                <c:pt idx="5183">
                  <c:v>478.7999877929687</c:v>
                </c:pt>
                <c:pt idx="5184">
                  <c:v>478.8999633789063</c:v>
                </c:pt>
                <c:pt idx="5185">
                  <c:v>479.0</c:v>
                </c:pt>
                <c:pt idx="5186">
                  <c:v>479.0999755859375</c:v>
                </c:pt>
                <c:pt idx="5187">
                  <c:v>479.2000122070312</c:v>
                </c:pt>
                <c:pt idx="5188">
                  <c:v>479.2999877929687</c:v>
                </c:pt>
                <c:pt idx="5189">
                  <c:v>479.3999633789063</c:v>
                </c:pt>
                <c:pt idx="5190">
                  <c:v>479.5</c:v>
                </c:pt>
                <c:pt idx="5191">
                  <c:v>479.5999755859375</c:v>
                </c:pt>
                <c:pt idx="5192">
                  <c:v>479.7000122070312</c:v>
                </c:pt>
                <c:pt idx="5193">
                  <c:v>479.7999877929687</c:v>
                </c:pt>
                <c:pt idx="5194">
                  <c:v>479.8999633789063</c:v>
                </c:pt>
                <c:pt idx="5195">
                  <c:v>480.0</c:v>
                </c:pt>
                <c:pt idx="5196">
                  <c:v>480.0999755859375</c:v>
                </c:pt>
                <c:pt idx="5197">
                  <c:v>480.2000122070312</c:v>
                </c:pt>
                <c:pt idx="5198">
                  <c:v>480.2999877929687</c:v>
                </c:pt>
                <c:pt idx="5199">
                  <c:v>480.3999633789063</c:v>
                </c:pt>
                <c:pt idx="5200">
                  <c:v>480.5</c:v>
                </c:pt>
                <c:pt idx="5201">
                  <c:v>480.5999755859375</c:v>
                </c:pt>
                <c:pt idx="5202">
                  <c:v>480.7000122070312</c:v>
                </c:pt>
                <c:pt idx="5203">
                  <c:v>480.7999877929687</c:v>
                </c:pt>
                <c:pt idx="5204">
                  <c:v>480.8999633789063</c:v>
                </c:pt>
                <c:pt idx="5205">
                  <c:v>481.0</c:v>
                </c:pt>
                <c:pt idx="5206">
                  <c:v>481.0999755859375</c:v>
                </c:pt>
                <c:pt idx="5207">
                  <c:v>481.2000122070312</c:v>
                </c:pt>
                <c:pt idx="5208">
                  <c:v>481.2999877929687</c:v>
                </c:pt>
                <c:pt idx="5209">
                  <c:v>481.3999633789063</c:v>
                </c:pt>
                <c:pt idx="5210">
                  <c:v>481.5</c:v>
                </c:pt>
                <c:pt idx="5211">
                  <c:v>481.5999755859375</c:v>
                </c:pt>
                <c:pt idx="5212">
                  <c:v>481.7000122070312</c:v>
                </c:pt>
                <c:pt idx="5213">
                  <c:v>481.7999877929687</c:v>
                </c:pt>
                <c:pt idx="5214">
                  <c:v>481.8999633789063</c:v>
                </c:pt>
                <c:pt idx="5215">
                  <c:v>482.0</c:v>
                </c:pt>
                <c:pt idx="5216">
                  <c:v>482.0999755859375</c:v>
                </c:pt>
                <c:pt idx="5217">
                  <c:v>482.2000122070312</c:v>
                </c:pt>
                <c:pt idx="5218">
                  <c:v>482.2999877929687</c:v>
                </c:pt>
                <c:pt idx="5219">
                  <c:v>482.3999633789063</c:v>
                </c:pt>
                <c:pt idx="5220">
                  <c:v>482.5</c:v>
                </c:pt>
                <c:pt idx="5221">
                  <c:v>482.5999755859375</c:v>
                </c:pt>
                <c:pt idx="5222">
                  <c:v>482.7000122070312</c:v>
                </c:pt>
                <c:pt idx="5223">
                  <c:v>482.7999877929687</c:v>
                </c:pt>
                <c:pt idx="5224">
                  <c:v>482.8999633789063</c:v>
                </c:pt>
                <c:pt idx="5225">
                  <c:v>483.0</c:v>
                </c:pt>
                <c:pt idx="5226">
                  <c:v>483.0999755859375</c:v>
                </c:pt>
                <c:pt idx="5227">
                  <c:v>483.2000122070312</c:v>
                </c:pt>
                <c:pt idx="5228">
                  <c:v>483.2999877929687</c:v>
                </c:pt>
                <c:pt idx="5229">
                  <c:v>483.3999633789063</c:v>
                </c:pt>
                <c:pt idx="5230">
                  <c:v>483.5</c:v>
                </c:pt>
                <c:pt idx="5231">
                  <c:v>483.5999755859375</c:v>
                </c:pt>
                <c:pt idx="5232">
                  <c:v>483.7000122070312</c:v>
                </c:pt>
                <c:pt idx="5233">
                  <c:v>483.7999877929687</c:v>
                </c:pt>
                <c:pt idx="5234">
                  <c:v>483.8999633789063</c:v>
                </c:pt>
                <c:pt idx="5235">
                  <c:v>484.0</c:v>
                </c:pt>
                <c:pt idx="5236">
                  <c:v>484.0999755859375</c:v>
                </c:pt>
                <c:pt idx="5237">
                  <c:v>484.2000122070312</c:v>
                </c:pt>
                <c:pt idx="5238">
                  <c:v>484.2999877929687</c:v>
                </c:pt>
                <c:pt idx="5239">
                  <c:v>484.3999633789063</c:v>
                </c:pt>
                <c:pt idx="5240">
                  <c:v>484.5</c:v>
                </c:pt>
                <c:pt idx="5241">
                  <c:v>484.5999755859375</c:v>
                </c:pt>
                <c:pt idx="5242">
                  <c:v>484.7000122070312</c:v>
                </c:pt>
                <c:pt idx="5243">
                  <c:v>484.7999877929687</c:v>
                </c:pt>
                <c:pt idx="5244">
                  <c:v>484.8999633789063</c:v>
                </c:pt>
                <c:pt idx="5245">
                  <c:v>485.0</c:v>
                </c:pt>
                <c:pt idx="5246">
                  <c:v>485.0999755859375</c:v>
                </c:pt>
                <c:pt idx="5247">
                  <c:v>485.2000122070312</c:v>
                </c:pt>
                <c:pt idx="5248">
                  <c:v>485.2999877929687</c:v>
                </c:pt>
                <c:pt idx="5249">
                  <c:v>485.3999633789063</c:v>
                </c:pt>
                <c:pt idx="5250">
                  <c:v>485.5</c:v>
                </c:pt>
                <c:pt idx="5251">
                  <c:v>485.5999755859375</c:v>
                </c:pt>
                <c:pt idx="5252">
                  <c:v>485.7000122070312</c:v>
                </c:pt>
                <c:pt idx="5253">
                  <c:v>485.7999877929687</c:v>
                </c:pt>
                <c:pt idx="5254">
                  <c:v>485.8999633789063</c:v>
                </c:pt>
                <c:pt idx="5255">
                  <c:v>486.0</c:v>
                </c:pt>
                <c:pt idx="5256">
                  <c:v>486.0999755859375</c:v>
                </c:pt>
                <c:pt idx="5257">
                  <c:v>486.2000122070312</c:v>
                </c:pt>
                <c:pt idx="5258">
                  <c:v>486.2999877929687</c:v>
                </c:pt>
                <c:pt idx="5259">
                  <c:v>486.3999633789063</c:v>
                </c:pt>
                <c:pt idx="5260">
                  <c:v>486.5</c:v>
                </c:pt>
                <c:pt idx="5261">
                  <c:v>486.5999755859375</c:v>
                </c:pt>
                <c:pt idx="5262">
                  <c:v>486.7000122070312</c:v>
                </c:pt>
                <c:pt idx="5263">
                  <c:v>486.7999877929687</c:v>
                </c:pt>
                <c:pt idx="5264">
                  <c:v>486.8999633789063</c:v>
                </c:pt>
                <c:pt idx="5265">
                  <c:v>487.0</c:v>
                </c:pt>
                <c:pt idx="5266">
                  <c:v>487.0999755859375</c:v>
                </c:pt>
                <c:pt idx="5267">
                  <c:v>487.2000122070312</c:v>
                </c:pt>
                <c:pt idx="5268">
                  <c:v>487.2999877929687</c:v>
                </c:pt>
                <c:pt idx="5269">
                  <c:v>487.3999633789063</c:v>
                </c:pt>
                <c:pt idx="5270">
                  <c:v>487.5</c:v>
                </c:pt>
                <c:pt idx="5271">
                  <c:v>487.5999755859375</c:v>
                </c:pt>
                <c:pt idx="5272">
                  <c:v>487.7000122070312</c:v>
                </c:pt>
                <c:pt idx="5273">
                  <c:v>487.7999877929687</c:v>
                </c:pt>
                <c:pt idx="5274">
                  <c:v>487.8999633789063</c:v>
                </c:pt>
                <c:pt idx="5275">
                  <c:v>488.0</c:v>
                </c:pt>
                <c:pt idx="5276">
                  <c:v>488.0999755859375</c:v>
                </c:pt>
                <c:pt idx="5277">
                  <c:v>488.2000122070312</c:v>
                </c:pt>
                <c:pt idx="5278">
                  <c:v>488.2999877929687</c:v>
                </c:pt>
                <c:pt idx="5279">
                  <c:v>488.3999633789063</c:v>
                </c:pt>
                <c:pt idx="5280">
                  <c:v>488.5</c:v>
                </c:pt>
                <c:pt idx="5281">
                  <c:v>488.5999755859375</c:v>
                </c:pt>
                <c:pt idx="5282">
                  <c:v>488.7000122070312</c:v>
                </c:pt>
                <c:pt idx="5283">
                  <c:v>488.7999877929687</c:v>
                </c:pt>
                <c:pt idx="5284">
                  <c:v>488.8999633789063</c:v>
                </c:pt>
                <c:pt idx="5285">
                  <c:v>489.0</c:v>
                </c:pt>
                <c:pt idx="5286">
                  <c:v>489.0999755859375</c:v>
                </c:pt>
                <c:pt idx="5287">
                  <c:v>489.2000122070312</c:v>
                </c:pt>
                <c:pt idx="5288">
                  <c:v>489.2999877929687</c:v>
                </c:pt>
                <c:pt idx="5289">
                  <c:v>489.3999633789063</c:v>
                </c:pt>
                <c:pt idx="5290">
                  <c:v>489.5</c:v>
                </c:pt>
                <c:pt idx="5291">
                  <c:v>489.5999755859375</c:v>
                </c:pt>
                <c:pt idx="5292">
                  <c:v>489.7000122070312</c:v>
                </c:pt>
                <c:pt idx="5293">
                  <c:v>489.7999877929687</c:v>
                </c:pt>
                <c:pt idx="5294">
                  <c:v>489.8999633789063</c:v>
                </c:pt>
                <c:pt idx="5295">
                  <c:v>490.0</c:v>
                </c:pt>
                <c:pt idx="5296">
                  <c:v>490.0999755859375</c:v>
                </c:pt>
                <c:pt idx="5297">
                  <c:v>490.2000122070312</c:v>
                </c:pt>
                <c:pt idx="5298">
                  <c:v>490.2999877929687</c:v>
                </c:pt>
                <c:pt idx="5299">
                  <c:v>490.3999633789063</c:v>
                </c:pt>
                <c:pt idx="5300">
                  <c:v>490.5</c:v>
                </c:pt>
                <c:pt idx="5301">
                  <c:v>490.5999755859375</c:v>
                </c:pt>
                <c:pt idx="5302">
                  <c:v>490.7000122070312</c:v>
                </c:pt>
                <c:pt idx="5303">
                  <c:v>490.7999877929687</c:v>
                </c:pt>
                <c:pt idx="5304">
                  <c:v>490.8999633789063</c:v>
                </c:pt>
                <c:pt idx="5305">
                  <c:v>491.0</c:v>
                </c:pt>
                <c:pt idx="5306">
                  <c:v>491.0999755859375</c:v>
                </c:pt>
                <c:pt idx="5307">
                  <c:v>491.2000122070312</c:v>
                </c:pt>
                <c:pt idx="5308">
                  <c:v>491.2999877929687</c:v>
                </c:pt>
                <c:pt idx="5309">
                  <c:v>491.3999633789063</c:v>
                </c:pt>
                <c:pt idx="5310">
                  <c:v>491.5</c:v>
                </c:pt>
                <c:pt idx="5311">
                  <c:v>491.5999755859375</c:v>
                </c:pt>
                <c:pt idx="5312">
                  <c:v>491.7000122070312</c:v>
                </c:pt>
                <c:pt idx="5313">
                  <c:v>491.7999877929687</c:v>
                </c:pt>
                <c:pt idx="5314">
                  <c:v>491.8999633789063</c:v>
                </c:pt>
                <c:pt idx="5315">
                  <c:v>492.0</c:v>
                </c:pt>
                <c:pt idx="5316">
                  <c:v>492.0999755859375</c:v>
                </c:pt>
                <c:pt idx="5317">
                  <c:v>492.2000122070312</c:v>
                </c:pt>
                <c:pt idx="5318">
                  <c:v>492.2999877929687</c:v>
                </c:pt>
                <c:pt idx="5319">
                  <c:v>492.3999633789063</c:v>
                </c:pt>
                <c:pt idx="5320">
                  <c:v>492.5</c:v>
                </c:pt>
                <c:pt idx="5321">
                  <c:v>492.5999755859375</c:v>
                </c:pt>
                <c:pt idx="5322">
                  <c:v>492.7000122070312</c:v>
                </c:pt>
                <c:pt idx="5323">
                  <c:v>492.7999877929687</c:v>
                </c:pt>
                <c:pt idx="5324">
                  <c:v>492.8999633789063</c:v>
                </c:pt>
                <c:pt idx="5325">
                  <c:v>493.0</c:v>
                </c:pt>
                <c:pt idx="5326">
                  <c:v>493.0999755859375</c:v>
                </c:pt>
                <c:pt idx="5327">
                  <c:v>493.2000122070312</c:v>
                </c:pt>
                <c:pt idx="5328">
                  <c:v>493.2999877929687</c:v>
                </c:pt>
                <c:pt idx="5329">
                  <c:v>493.3999633789063</c:v>
                </c:pt>
                <c:pt idx="5330">
                  <c:v>493.5</c:v>
                </c:pt>
                <c:pt idx="5331">
                  <c:v>493.5999755859375</c:v>
                </c:pt>
                <c:pt idx="5332">
                  <c:v>493.7000122070312</c:v>
                </c:pt>
                <c:pt idx="5333">
                  <c:v>493.7999877929687</c:v>
                </c:pt>
                <c:pt idx="5334">
                  <c:v>493.8999633789063</c:v>
                </c:pt>
                <c:pt idx="5335">
                  <c:v>494.0</c:v>
                </c:pt>
                <c:pt idx="5336">
                  <c:v>494.0999755859375</c:v>
                </c:pt>
                <c:pt idx="5337">
                  <c:v>494.2000122070312</c:v>
                </c:pt>
                <c:pt idx="5338">
                  <c:v>494.2999877929687</c:v>
                </c:pt>
                <c:pt idx="5339">
                  <c:v>494.3999633789063</c:v>
                </c:pt>
                <c:pt idx="5340">
                  <c:v>494.5</c:v>
                </c:pt>
                <c:pt idx="5341">
                  <c:v>494.5999755859375</c:v>
                </c:pt>
                <c:pt idx="5342">
                  <c:v>494.7000122070312</c:v>
                </c:pt>
                <c:pt idx="5343">
                  <c:v>494.7999877929687</c:v>
                </c:pt>
                <c:pt idx="5344">
                  <c:v>494.8999633789063</c:v>
                </c:pt>
                <c:pt idx="5345">
                  <c:v>495.0</c:v>
                </c:pt>
                <c:pt idx="5346">
                  <c:v>495.0999755859375</c:v>
                </c:pt>
                <c:pt idx="5347">
                  <c:v>495.2000122070312</c:v>
                </c:pt>
                <c:pt idx="5348">
                  <c:v>495.2999877929687</c:v>
                </c:pt>
                <c:pt idx="5349">
                  <c:v>495.3999633789063</c:v>
                </c:pt>
                <c:pt idx="5350">
                  <c:v>495.5</c:v>
                </c:pt>
                <c:pt idx="5351">
                  <c:v>495.5999755859375</c:v>
                </c:pt>
                <c:pt idx="5352">
                  <c:v>495.7000122070312</c:v>
                </c:pt>
                <c:pt idx="5353">
                  <c:v>495.7999877929687</c:v>
                </c:pt>
                <c:pt idx="5354">
                  <c:v>495.8999633789063</c:v>
                </c:pt>
                <c:pt idx="5355">
                  <c:v>496.0</c:v>
                </c:pt>
                <c:pt idx="5356">
                  <c:v>496.0999755859375</c:v>
                </c:pt>
                <c:pt idx="5357">
                  <c:v>496.2000122070312</c:v>
                </c:pt>
                <c:pt idx="5358">
                  <c:v>496.2999877929687</c:v>
                </c:pt>
                <c:pt idx="5359">
                  <c:v>496.3999633789063</c:v>
                </c:pt>
                <c:pt idx="5360">
                  <c:v>496.5</c:v>
                </c:pt>
                <c:pt idx="5361">
                  <c:v>496.5999755859375</c:v>
                </c:pt>
                <c:pt idx="5362">
                  <c:v>496.7000122070312</c:v>
                </c:pt>
                <c:pt idx="5363">
                  <c:v>496.7999877929687</c:v>
                </c:pt>
                <c:pt idx="5364">
                  <c:v>496.8999633789063</c:v>
                </c:pt>
                <c:pt idx="5365">
                  <c:v>497.0</c:v>
                </c:pt>
                <c:pt idx="5366">
                  <c:v>497.0999755859375</c:v>
                </c:pt>
                <c:pt idx="5367">
                  <c:v>497.2000122070312</c:v>
                </c:pt>
                <c:pt idx="5368">
                  <c:v>497.2999877929687</c:v>
                </c:pt>
                <c:pt idx="5369">
                  <c:v>497.3999633789063</c:v>
                </c:pt>
                <c:pt idx="5370">
                  <c:v>497.5</c:v>
                </c:pt>
                <c:pt idx="5371">
                  <c:v>497.5999755859375</c:v>
                </c:pt>
                <c:pt idx="5372">
                  <c:v>497.7000122070312</c:v>
                </c:pt>
                <c:pt idx="5373">
                  <c:v>497.7999877929687</c:v>
                </c:pt>
                <c:pt idx="5374">
                  <c:v>497.8999633789063</c:v>
                </c:pt>
                <c:pt idx="5375">
                  <c:v>498.0</c:v>
                </c:pt>
                <c:pt idx="5376">
                  <c:v>498.0999755859375</c:v>
                </c:pt>
                <c:pt idx="5377">
                  <c:v>498.2000122070312</c:v>
                </c:pt>
                <c:pt idx="5378">
                  <c:v>498.2999877929687</c:v>
                </c:pt>
                <c:pt idx="5379">
                  <c:v>498.3999633789063</c:v>
                </c:pt>
                <c:pt idx="5380">
                  <c:v>498.5</c:v>
                </c:pt>
                <c:pt idx="5381">
                  <c:v>498.5999755859375</c:v>
                </c:pt>
                <c:pt idx="5382">
                  <c:v>498.7000122070312</c:v>
                </c:pt>
                <c:pt idx="5383">
                  <c:v>498.7999877929687</c:v>
                </c:pt>
                <c:pt idx="5384">
                  <c:v>498.8999633789063</c:v>
                </c:pt>
                <c:pt idx="5385">
                  <c:v>499.0</c:v>
                </c:pt>
                <c:pt idx="5386">
                  <c:v>499.0999755859375</c:v>
                </c:pt>
                <c:pt idx="5387">
                  <c:v>499.2000122070312</c:v>
                </c:pt>
                <c:pt idx="5388">
                  <c:v>499.2999877929687</c:v>
                </c:pt>
                <c:pt idx="5389">
                  <c:v>499.3999633789063</c:v>
                </c:pt>
                <c:pt idx="5390">
                  <c:v>499.5</c:v>
                </c:pt>
                <c:pt idx="5391">
                  <c:v>499.5999755859375</c:v>
                </c:pt>
                <c:pt idx="5392">
                  <c:v>499.7000122070312</c:v>
                </c:pt>
                <c:pt idx="5393">
                  <c:v>499.7999877929687</c:v>
                </c:pt>
                <c:pt idx="5394">
                  <c:v>499.8999633789063</c:v>
                </c:pt>
                <c:pt idx="5395">
                  <c:v>500.0</c:v>
                </c:pt>
                <c:pt idx="5396">
                  <c:v>500.0999755859375</c:v>
                </c:pt>
                <c:pt idx="5397">
                  <c:v>500.2000122070312</c:v>
                </c:pt>
                <c:pt idx="5398">
                  <c:v>500.2999877929687</c:v>
                </c:pt>
                <c:pt idx="5399">
                  <c:v>500.3999633789063</c:v>
                </c:pt>
                <c:pt idx="5400">
                  <c:v>500.5</c:v>
                </c:pt>
                <c:pt idx="5401">
                  <c:v>500.5999755859375</c:v>
                </c:pt>
                <c:pt idx="5402">
                  <c:v>500.7000122070312</c:v>
                </c:pt>
                <c:pt idx="5403">
                  <c:v>500.7999877929687</c:v>
                </c:pt>
                <c:pt idx="5404">
                  <c:v>500.8999633789063</c:v>
                </c:pt>
                <c:pt idx="5405">
                  <c:v>501.0</c:v>
                </c:pt>
                <c:pt idx="5406">
                  <c:v>501.0999755859375</c:v>
                </c:pt>
                <c:pt idx="5407">
                  <c:v>501.2000122070312</c:v>
                </c:pt>
                <c:pt idx="5408">
                  <c:v>501.2999877929687</c:v>
                </c:pt>
                <c:pt idx="5409">
                  <c:v>501.3999633789063</c:v>
                </c:pt>
                <c:pt idx="5410">
                  <c:v>501.5</c:v>
                </c:pt>
                <c:pt idx="5411">
                  <c:v>501.5999755859375</c:v>
                </c:pt>
                <c:pt idx="5412">
                  <c:v>501.7000122070312</c:v>
                </c:pt>
                <c:pt idx="5413">
                  <c:v>501.7999877929687</c:v>
                </c:pt>
                <c:pt idx="5414">
                  <c:v>501.8999633789063</c:v>
                </c:pt>
                <c:pt idx="5415">
                  <c:v>502.0</c:v>
                </c:pt>
                <c:pt idx="5416">
                  <c:v>502.0999755859375</c:v>
                </c:pt>
                <c:pt idx="5417">
                  <c:v>502.2000122070312</c:v>
                </c:pt>
                <c:pt idx="5418">
                  <c:v>502.2999877929687</c:v>
                </c:pt>
                <c:pt idx="5419">
                  <c:v>502.3999633789063</c:v>
                </c:pt>
                <c:pt idx="5420">
                  <c:v>502.5</c:v>
                </c:pt>
                <c:pt idx="5421">
                  <c:v>502.5999755859375</c:v>
                </c:pt>
                <c:pt idx="5422">
                  <c:v>502.7000122070312</c:v>
                </c:pt>
                <c:pt idx="5423">
                  <c:v>502.7999877929687</c:v>
                </c:pt>
                <c:pt idx="5424">
                  <c:v>502.8999633789063</c:v>
                </c:pt>
                <c:pt idx="5425">
                  <c:v>503.0</c:v>
                </c:pt>
                <c:pt idx="5426">
                  <c:v>503.0999755859375</c:v>
                </c:pt>
                <c:pt idx="5427">
                  <c:v>503.2000122070312</c:v>
                </c:pt>
                <c:pt idx="5428">
                  <c:v>503.2999877929687</c:v>
                </c:pt>
                <c:pt idx="5429">
                  <c:v>503.3999633789063</c:v>
                </c:pt>
                <c:pt idx="5430">
                  <c:v>503.5</c:v>
                </c:pt>
                <c:pt idx="5431">
                  <c:v>503.5999755859375</c:v>
                </c:pt>
                <c:pt idx="5432">
                  <c:v>503.7000122070312</c:v>
                </c:pt>
                <c:pt idx="5433">
                  <c:v>503.7999877929687</c:v>
                </c:pt>
                <c:pt idx="5434">
                  <c:v>503.8999633789063</c:v>
                </c:pt>
                <c:pt idx="5435">
                  <c:v>504.0</c:v>
                </c:pt>
                <c:pt idx="5436">
                  <c:v>504.0999755859375</c:v>
                </c:pt>
                <c:pt idx="5437">
                  <c:v>504.2000122070312</c:v>
                </c:pt>
                <c:pt idx="5438">
                  <c:v>504.2999877929687</c:v>
                </c:pt>
                <c:pt idx="5439">
                  <c:v>504.3999633789063</c:v>
                </c:pt>
                <c:pt idx="5440">
                  <c:v>504.5</c:v>
                </c:pt>
                <c:pt idx="5441">
                  <c:v>504.5999755859375</c:v>
                </c:pt>
                <c:pt idx="5442">
                  <c:v>504.7000122070312</c:v>
                </c:pt>
                <c:pt idx="5443">
                  <c:v>504.7999877929687</c:v>
                </c:pt>
                <c:pt idx="5444">
                  <c:v>504.8999633789063</c:v>
                </c:pt>
                <c:pt idx="5445">
                  <c:v>505.0</c:v>
                </c:pt>
                <c:pt idx="5446">
                  <c:v>505.0999755859375</c:v>
                </c:pt>
                <c:pt idx="5447">
                  <c:v>505.2000122070312</c:v>
                </c:pt>
                <c:pt idx="5448">
                  <c:v>505.2999877929687</c:v>
                </c:pt>
                <c:pt idx="5449">
                  <c:v>505.3999633789063</c:v>
                </c:pt>
                <c:pt idx="5450">
                  <c:v>505.5</c:v>
                </c:pt>
                <c:pt idx="5451">
                  <c:v>505.5999755859375</c:v>
                </c:pt>
                <c:pt idx="5452">
                  <c:v>505.7000122070312</c:v>
                </c:pt>
                <c:pt idx="5453">
                  <c:v>505.7999877929687</c:v>
                </c:pt>
                <c:pt idx="5454">
                  <c:v>505.8999633789063</c:v>
                </c:pt>
                <c:pt idx="5455">
                  <c:v>506.0</c:v>
                </c:pt>
                <c:pt idx="5456">
                  <c:v>506.0999755859375</c:v>
                </c:pt>
                <c:pt idx="5457">
                  <c:v>506.2000122070312</c:v>
                </c:pt>
                <c:pt idx="5458">
                  <c:v>506.2999877929687</c:v>
                </c:pt>
                <c:pt idx="5459">
                  <c:v>506.3999633789063</c:v>
                </c:pt>
                <c:pt idx="5460">
                  <c:v>506.5</c:v>
                </c:pt>
                <c:pt idx="5461">
                  <c:v>506.5999755859375</c:v>
                </c:pt>
                <c:pt idx="5462">
                  <c:v>506.7000122070312</c:v>
                </c:pt>
                <c:pt idx="5463">
                  <c:v>506.7999877929687</c:v>
                </c:pt>
                <c:pt idx="5464">
                  <c:v>506.8999633789063</c:v>
                </c:pt>
                <c:pt idx="5465">
                  <c:v>507.0</c:v>
                </c:pt>
                <c:pt idx="5466">
                  <c:v>507.0999755859375</c:v>
                </c:pt>
                <c:pt idx="5467">
                  <c:v>507.2000122070312</c:v>
                </c:pt>
                <c:pt idx="5468">
                  <c:v>507.2999877929687</c:v>
                </c:pt>
                <c:pt idx="5469">
                  <c:v>507.3999633789063</c:v>
                </c:pt>
                <c:pt idx="5470">
                  <c:v>507.5</c:v>
                </c:pt>
                <c:pt idx="5471">
                  <c:v>507.5999755859375</c:v>
                </c:pt>
                <c:pt idx="5472">
                  <c:v>507.7000122070312</c:v>
                </c:pt>
                <c:pt idx="5473">
                  <c:v>507.7999877929687</c:v>
                </c:pt>
                <c:pt idx="5474">
                  <c:v>507.8999633789063</c:v>
                </c:pt>
                <c:pt idx="5475">
                  <c:v>508.0</c:v>
                </c:pt>
                <c:pt idx="5476">
                  <c:v>508.0999755859375</c:v>
                </c:pt>
                <c:pt idx="5477">
                  <c:v>508.2000122070312</c:v>
                </c:pt>
                <c:pt idx="5478">
                  <c:v>508.2999877929687</c:v>
                </c:pt>
                <c:pt idx="5479">
                  <c:v>508.3999633789063</c:v>
                </c:pt>
                <c:pt idx="5480">
                  <c:v>508.5</c:v>
                </c:pt>
                <c:pt idx="5481">
                  <c:v>508.5999755859375</c:v>
                </c:pt>
                <c:pt idx="5482">
                  <c:v>508.7000122070312</c:v>
                </c:pt>
                <c:pt idx="5483">
                  <c:v>508.7999877929687</c:v>
                </c:pt>
                <c:pt idx="5484">
                  <c:v>508.8999633789063</c:v>
                </c:pt>
                <c:pt idx="5485">
                  <c:v>509.0</c:v>
                </c:pt>
                <c:pt idx="5486">
                  <c:v>509.0999755859375</c:v>
                </c:pt>
                <c:pt idx="5487">
                  <c:v>509.2000122070312</c:v>
                </c:pt>
                <c:pt idx="5488">
                  <c:v>509.2999877929687</c:v>
                </c:pt>
                <c:pt idx="5489">
                  <c:v>509.3999633789063</c:v>
                </c:pt>
                <c:pt idx="5490">
                  <c:v>509.5</c:v>
                </c:pt>
                <c:pt idx="5491">
                  <c:v>509.5999755859375</c:v>
                </c:pt>
                <c:pt idx="5492">
                  <c:v>509.7000122070312</c:v>
                </c:pt>
                <c:pt idx="5493">
                  <c:v>509.7999877929687</c:v>
                </c:pt>
                <c:pt idx="5494">
                  <c:v>509.8999633789063</c:v>
                </c:pt>
                <c:pt idx="5495">
                  <c:v>510.0</c:v>
                </c:pt>
                <c:pt idx="5496">
                  <c:v>510.0999755859375</c:v>
                </c:pt>
                <c:pt idx="5497">
                  <c:v>510.2000122070312</c:v>
                </c:pt>
                <c:pt idx="5498">
                  <c:v>510.2999877929687</c:v>
                </c:pt>
                <c:pt idx="5499">
                  <c:v>510.3999633789063</c:v>
                </c:pt>
                <c:pt idx="5500">
                  <c:v>510.5</c:v>
                </c:pt>
                <c:pt idx="5501">
                  <c:v>510.5999755859375</c:v>
                </c:pt>
                <c:pt idx="5502">
                  <c:v>510.7000122070312</c:v>
                </c:pt>
                <c:pt idx="5503">
                  <c:v>510.7999877929687</c:v>
                </c:pt>
                <c:pt idx="5504">
                  <c:v>510.8999633789063</c:v>
                </c:pt>
                <c:pt idx="5505">
                  <c:v>511.0</c:v>
                </c:pt>
                <c:pt idx="5506">
                  <c:v>511.0999755859375</c:v>
                </c:pt>
                <c:pt idx="5507">
                  <c:v>511.2000122070312</c:v>
                </c:pt>
                <c:pt idx="5508">
                  <c:v>511.2999877929687</c:v>
                </c:pt>
                <c:pt idx="5509">
                  <c:v>511.3999633789063</c:v>
                </c:pt>
                <c:pt idx="5510">
                  <c:v>511.5</c:v>
                </c:pt>
                <c:pt idx="5511">
                  <c:v>511.5999755859375</c:v>
                </c:pt>
                <c:pt idx="5512">
                  <c:v>511.7000122070312</c:v>
                </c:pt>
                <c:pt idx="5513">
                  <c:v>511.7999877929687</c:v>
                </c:pt>
                <c:pt idx="5514">
                  <c:v>511.8999633789063</c:v>
                </c:pt>
                <c:pt idx="5515">
                  <c:v>512.0</c:v>
                </c:pt>
                <c:pt idx="5516">
                  <c:v>512.0999755859374</c:v>
                </c:pt>
                <c:pt idx="5517">
                  <c:v>512.2000122070315</c:v>
                </c:pt>
                <c:pt idx="5518">
                  <c:v>512.2999877929684</c:v>
                </c:pt>
                <c:pt idx="5519">
                  <c:v>512.3999633789062</c:v>
                </c:pt>
                <c:pt idx="5520">
                  <c:v>512.5</c:v>
                </c:pt>
                <c:pt idx="5521">
                  <c:v>512.5999755859374</c:v>
                </c:pt>
                <c:pt idx="5522">
                  <c:v>512.7000122070315</c:v>
                </c:pt>
                <c:pt idx="5523">
                  <c:v>512.7999877929684</c:v>
                </c:pt>
                <c:pt idx="5524">
                  <c:v>512.8999633789062</c:v>
                </c:pt>
                <c:pt idx="5525">
                  <c:v>513.0</c:v>
                </c:pt>
                <c:pt idx="5526">
                  <c:v>513.0999755859374</c:v>
                </c:pt>
                <c:pt idx="5527">
                  <c:v>513.2000122070315</c:v>
                </c:pt>
                <c:pt idx="5528">
                  <c:v>513.2999877929684</c:v>
                </c:pt>
                <c:pt idx="5529">
                  <c:v>513.3999633789062</c:v>
                </c:pt>
                <c:pt idx="5530">
                  <c:v>513.5</c:v>
                </c:pt>
                <c:pt idx="5531">
                  <c:v>513.5999755859374</c:v>
                </c:pt>
                <c:pt idx="5532">
                  <c:v>513.7000122070315</c:v>
                </c:pt>
                <c:pt idx="5533">
                  <c:v>513.7999877929684</c:v>
                </c:pt>
                <c:pt idx="5534">
                  <c:v>513.8999633789062</c:v>
                </c:pt>
                <c:pt idx="5535">
                  <c:v>514.0</c:v>
                </c:pt>
                <c:pt idx="5536">
                  <c:v>514.0999755859374</c:v>
                </c:pt>
                <c:pt idx="5537">
                  <c:v>514.2000122070315</c:v>
                </c:pt>
                <c:pt idx="5538">
                  <c:v>514.2999877929684</c:v>
                </c:pt>
                <c:pt idx="5539">
                  <c:v>514.3999633789062</c:v>
                </c:pt>
                <c:pt idx="5540">
                  <c:v>514.5</c:v>
                </c:pt>
                <c:pt idx="5541">
                  <c:v>514.5999755859374</c:v>
                </c:pt>
                <c:pt idx="5542">
                  <c:v>514.7000122070315</c:v>
                </c:pt>
                <c:pt idx="5543">
                  <c:v>514.7999877929684</c:v>
                </c:pt>
                <c:pt idx="5544">
                  <c:v>514.8999633789062</c:v>
                </c:pt>
                <c:pt idx="5545">
                  <c:v>515.0</c:v>
                </c:pt>
                <c:pt idx="5546">
                  <c:v>515.0999755859374</c:v>
                </c:pt>
                <c:pt idx="5547">
                  <c:v>515.2000122070315</c:v>
                </c:pt>
                <c:pt idx="5548">
                  <c:v>515.2999877929684</c:v>
                </c:pt>
                <c:pt idx="5549">
                  <c:v>515.3999633789062</c:v>
                </c:pt>
                <c:pt idx="5550">
                  <c:v>515.5</c:v>
                </c:pt>
                <c:pt idx="5551">
                  <c:v>515.5999755859374</c:v>
                </c:pt>
                <c:pt idx="5552">
                  <c:v>515.7000122070315</c:v>
                </c:pt>
                <c:pt idx="5553">
                  <c:v>515.7999877929684</c:v>
                </c:pt>
                <c:pt idx="5554">
                  <c:v>515.8999633789062</c:v>
                </c:pt>
                <c:pt idx="5555">
                  <c:v>516.0</c:v>
                </c:pt>
                <c:pt idx="5556">
                  <c:v>516.0999755859374</c:v>
                </c:pt>
                <c:pt idx="5557">
                  <c:v>516.2000122070315</c:v>
                </c:pt>
                <c:pt idx="5558">
                  <c:v>516.2999877929684</c:v>
                </c:pt>
                <c:pt idx="5559">
                  <c:v>516.3999633789062</c:v>
                </c:pt>
                <c:pt idx="5560">
                  <c:v>516.5</c:v>
                </c:pt>
                <c:pt idx="5561">
                  <c:v>516.5999755859374</c:v>
                </c:pt>
                <c:pt idx="5562">
                  <c:v>516.7000122070315</c:v>
                </c:pt>
                <c:pt idx="5563">
                  <c:v>516.7999877929684</c:v>
                </c:pt>
                <c:pt idx="5564">
                  <c:v>516.8999633789062</c:v>
                </c:pt>
                <c:pt idx="5565">
                  <c:v>517.0</c:v>
                </c:pt>
                <c:pt idx="5566">
                  <c:v>517.0999755859374</c:v>
                </c:pt>
                <c:pt idx="5567">
                  <c:v>517.2000122070315</c:v>
                </c:pt>
                <c:pt idx="5568">
                  <c:v>517.2999877929684</c:v>
                </c:pt>
                <c:pt idx="5569">
                  <c:v>517.3999633789062</c:v>
                </c:pt>
                <c:pt idx="5570">
                  <c:v>517.5</c:v>
                </c:pt>
                <c:pt idx="5571">
                  <c:v>517.5999755859374</c:v>
                </c:pt>
                <c:pt idx="5572">
                  <c:v>517.7000122070315</c:v>
                </c:pt>
                <c:pt idx="5573">
                  <c:v>517.7999877929684</c:v>
                </c:pt>
                <c:pt idx="5574">
                  <c:v>517.8999633789062</c:v>
                </c:pt>
                <c:pt idx="5575">
                  <c:v>518.0</c:v>
                </c:pt>
                <c:pt idx="5576">
                  <c:v>518.0999755859374</c:v>
                </c:pt>
                <c:pt idx="5577">
                  <c:v>518.2000122070315</c:v>
                </c:pt>
                <c:pt idx="5578">
                  <c:v>518.2999877929684</c:v>
                </c:pt>
                <c:pt idx="5579">
                  <c:v>518.3999633789062</c:v>
                </c:pt>
                <c:pt idx="5580">
                  <c:v>518.5</c:v>
                </c:pt>
                <c:pt idx="5581">
                  <c:v>518.5999755859374</c:v>
                </c:pt>
                <c:pt idx="5582">
                  <c:v>518.7000122070315</c:v>
                </c:pt>
                <c:pt idx="5583">
                  <c:v>518.7999877929684</c:v>
                </c:pt>
                <c:pt idx="5584">
                  <c:v>518.8999633789062</c:v>
                </c:pt>
                <c:pt idx="5585">
                  <c:v>519.0</c:v>
                </c:pt>
                <c:pt idx="5586">
                  <c:v>519.0999755859374</c:v>
                </c:pt>
                <c:pt idx="5587">
                  <c:v>519.2000122070315</c:v>
                </c:pt>
                <c:pt idx="5588">
                  <c:v>519.2999877929684</c:v>
                </c:pt>
                <c:pt idx="5589">
                  <c:v>519.3999633789062</c:v>
                </c:pt>
                <c:pt idx="5590">
                  <c:v>519.5</c:v>
                </c:pt>
                <c:pt idx="5591">
                  <c:v>519.5999755859374</c:v>
                </c:pt>
                <c:pt idx="5592">
                  <c:v>519.7000122070315</c:v>
                </c:pt>
                <c:pt idx="5593">
                  <c:v>519.7999877929684</c:v>
                </c:pt>
                <c:pt idx="5594">
                  <c:v>519.8999633789062</c:v>
                </c:pt>
                <c:pt idx="5595">
                  <c:v>520.0</c:v>
                </c:pt>
                <c:pt idx="5596">
                  <c:v>520.0999755859374</c:v>
                </c:pt>
                <c:pt idx="5597">
                  <c:v>520.2000122070315</c:v>
                </c:pt>
                <c:pt idx="5598">
                  <c:v>520.2999877929684</c:v>
                </c:pt>
                <c:pt idx="5599">
                  <c:v>520.3999633789062</c:v>
                </c:pt>
                <c:pt idx="5600">
                  <c:v>520.5</c:v>
                </c:pt>
                <c:pt idx="5601">
                  <c:v>520.5999755859374</c:v>
                </c:pt>
                <c:pt idx="5602">
                  <c:v>520.7000122070315</c:v>
                </c:pt>
                <c:pt idx="5603">
                  <c:v>520.7999877929684</c:v>
                </c:pt>
                <c:pt idx="5604">
                  <c:v>520.8999633789062</c:v>
                </c:pt>
                <c:pt idx="5605">
                  <c:v>521.0</c:v>
                </c:pt>
                <c:pt idx="5606">
                  <c:v>521.0999755859374</c:v>
                </c:pt>
                <c:pt idx="5607">
                  <c:v>521.2000122070315</c:v>
                </c:pt>
                <c:pt idx="5608">
                  <c:v>521.2999877929684</c:v>
                </c:pt>
                <c:pt idx="5609">
                  <c:v>521.3999633789062</c:v>
                </c:pt>
                <c:pt idx="5610">
                  <c:v>521.5</c:v>
                </c:pt>
                <c:pt idx="5611">
                  <c:v>521.5999755859374</c:v>
                </c:pt>
                <c:pt idx="5612">
                  <c:v>521.7000122070315</c:v>
                </c:pt>
                <c:pt idx="5613">
                  <c:v>521.7999877929684</c:v>
                </c:pt>
                <c:pt idx="5614">
                  <c:v>521.8999633789062</c:v>
                </c:pt>
                <c:pt idx="5615">
                  <c:v>522.0</c:v>
                </c:pt>
                <c:pt idx="5616">
                  <c:v>522.0999755859374</c:v>
                </c:pt>
                <c:pt idx="5617">
                  <c:v>522.2000122070315</c:v>
                </c:pt>
                <c:pt idx="5618">
                  <c:v>522.2999877929684</c:v>
                </c:pt>
                <c:pt idx="5619">
                  <c:v>522.3999633789062</c:v>
                </c:pt>
                <c:pt idx="5620">
                  <c:v>522.5</c:v>
                </c:pt>
                <c:pt idx="5621">
                  <c:v>522.5999755859374</c:v>
                </c:pt>
                <c:pt idx="5622">
                  <c:v>522.7000122070315</c:v>
                </c:pt>
                <c:pt idx="5623">
                  <c:v>522.7999877929684</c:v>
                </c:pt>
                <c:pt idx="5624">
                  <c:v>522.8999633789062</c:v>
                </c:pt>
                <c:pt idx="5625">
                  <c:v>523.0</c:v>
                </c:pt>
                <c:pt idx="5626">
                  <c:v>523.0999755859374</c:v>
                </c:pt>
                <c:pt idx="5627">
                  <c:v>523.2000122070315</c:v>
                </c:pt>
                <c:pt idx="5628">
                  <c:v>523.2999877929684</c:v>
                </c:pt>
                <c:pt idx="5629">
                  <c:v>523.3999633789062</c:v>
                </c:pt>
                <c:pt idx="5630">
                  <c:v>523.5</c:v>
                </c:pt>
                <c:pt idx="5631">
                  <c:v>523.5999755859374</c:v>
                </c:pt>
                <c:pt idx="5632">
                  <c:v>523.7000122070315</c:v>
                </c:pt>
                <c:pt idx="5633">
                  <c:v>523.7999877929684</c:v>
                </c:pt>
                <c:pt idx="5634">
                  <c:v>523.8999633789062</c:v>
                </c:pt>
                <c:pt idx="5635">
                  <c:v>524.0</c:v>
                </c:pt>
                <c:pt idx="5636">
                  <c:v>524.0999755859374</c:v>
                </c:pt>
                <c:pt idx="5637">
                  <c:v>524.2000122070315</c:v>
                </c:pt>
                <c:pt idx="5638">
                  <c:v>524.2999877929684</c:v>
                </c:pt>
                <c:pt idx="5639">
                  <c:v>524.3999633789062</c:v>
                </c:pt>
                <c:pt idx="5640">
                  <c:v>524.5</c:v>
                </c:pt>
                <c:pt idx="5641">
                  <c:v>524.5999755859374</c:v>
                </c:pt>
                <c:pt idx="5642">
                  <c:v>524.7000122070315</c:v>
                </c:pt>
                <c:pt idx="5643">
                  <c:v>524.7999877929684</c:v>
                </c:pt>
                <c:pt idx="5644">
                  <c:v>524.8999633789062</c:v>
                </c:pt>
                <c:pt idx="5645">
                  <c:v>525.0</c:v>
                </c:pt>
                <c:pt idx="5646">
                  <c:v>525.0999755859374</c:v>
                </c:pt>
                <c:pt idx="5647">
                  <c:v>525.2000122070315</c:v>
                </c:pt>
                <c:pt idx="5648">
                  <c:v>525.2999877929684</c:v>
                </c:pt>
                <c:pt idx="5649">
                  <c:v>525.3999633789062</c:v>
                </c:pt>
                <c:pt idx="5650">
                  <c:v>525.5</c:v>
                </c:pt>
                <c:pt idx="5651">
                  <c:v>525.5999755859374</c:v>
                </c:pt>
                <c:pt idx="5652">
                  <c:v>525.7000122070315</c:v>
                </c:pt>
                <c:pt idx="5653">
                  <c:v>525.7999877929684</c:v>
                </c:pt>
                <c:pt idx="5654">
                  <c:v>525.8999633789062</c:v>
                </c:pt>
                <c:pt idx="5655">
                  <c:v>526.0</c:v>
                </c:pt>
                <c:pt idx="5656">
                  <c:v>526.0999755859374</c:v>
                </c:pt>
                <c:pt idx="5657">
                  <c:v>526.2000122070315</c:v>
                </c:pt>
                <c:pt idx="5658">
                  <c:v>526.2999877929684</c:v>
                </c:pt>
                <c:pt idx="5659">
                  <c:v>526.3999633789062</c:v>
                </c:pt>
                <c:pt idx="5660">
                  <c:v>526.5</c:v>
                </c:pt>
                <c:pt idx="5661">
                  <c:v>526.5999755859374</c:v>
                </c:pt>
                <c:pt idx="5662">
                  <c:v>526.7000122070315</c:v>
                </c:pt>
                <c:pt idx="5663">
                  <c:v>526.7999877929684</c:v>
                </c:pt>
                <c:pt idx="5664">
                  <c:v>526.8999633789062</c:v>
                </c:pt>
                <c:pt idx="5665">
                  <c:v>527.0</c:v>
                </c:pt>
                <c:pt idx="5666">
                  <c:v>527.0999755859374</c:v>
                </c:pt>
                <c:pt idx="5667">
                  <c:v>527.2000122070315</c:v>
                </c:pt>
                <c:pt idx="5668">
                  <c:v>527.2999877929684</c:v>
                </c:pt>
                <c:pt idx="5669">
                  <c:v>527.3999633789062</c:v>
                </c:pt>
                <c:pt idx="5670">
                  <c:v>527.5</c:v>
                </c:pt>
                <c:pt idx="5671">
                  <c:v>527.5999755859374</c:v>
                </c:pt>
                <c:pt idx="5672">
                  <c:v>527.7000122070315</c:v>
                </c:pt>
                <c:pt idx="5673">
                  <c:v>527.7999877929684</c:v>
                </c:pt>
                <c:pt idx="5674">
                  <c:v>527.8999633789062</c:v>
                </c:pt>
                <c:pt idx="5675">
                  <c:v>528.0</c:v>
                </c:pt>
                <c:pt idx="5676">
                  <c:v>528.0999755859374</c:v>
                </c:pt>
                <c:pt idx="5677">
                  <c:v>528.2000122070315</c:v>
                </c:pt>
                <c:pt idx="5678">
                  <c:v>528.2999877929684</c:v>
                </c:pt>
                <c:pt idx="5679">
                  <c:v>528.3999633789062</c:v>
                </c:pt>
                <c:pt idx="5680">
                  <c:v>528.5</c:v>
                </c:pt>
                <c:pt idx="5681">
                  <c:v>528.5999755859374</c:v>
                </c:pt>
                <c:pt idx="5682">
                  <c:v>528.7000122070315</c:v>
                </c:pt>
                <c:pt idx="5683">
                  <c:v>528.7999877929684</c:v>
                </c:pt>
                <c:pt idx="5684">
                  <c:v>528.8999633789062</c:v>
                </c:pt>
                <c:pt idx="5685">
                  <c:v>529.0</c:v>
                </c:pt>
                <c:pt idx="5686">
                  <c:v>529.0999755859374</c:v>
                </c:pt>
                <c:pt idx="5687">
                  <c:v>529.2000122070315</c:v>
                </c:pt>
                <c:pt idx="5688">
                  <c:v>529.2999877929684</c:v>
                </c:pt>
                <c:pt idx="5689">
                  <c:v>529.3999633789062</c:v>
                </c:pt>
                <c:pt idx="5690">
                  <c:v>529.5</c:v>
                </c:pt>
                <c:pt idx="5691">
                  <c:v>529.5999755859374</c:v>
                </c:pt>
                <c:pt idx="5692">
                  <c:v>529.7000122070315</c:v>
                </c:pt>
                <c:pt idx="5693">
                  <c:v>529.7999877929684</c:v>
                </c:pt>
                <c:pt idx="5694">
                  <c:v>529.8999633789062</c:v>
                </c:pt>
                <c:pt idx="5695">
                  <c:v>530.0</c:v>
                </c:pt>
                <c:pt idx="5696">
                  <c:v>530.0999755859374</c:v>
                </c:pt>
                <c:pt idx="5697">
                  <c:v>530.2000122070315</c:v>
                </c:pt>
                <c:pt idx="5698">
                  <c:v>530.2999877929684</c:v>
                </c:pt>
                <c:pt idx="5699">
                  <c:v>530.3999633789062</c:v>
                </c:pt>
                <c:pt idx="5700">
                  <c:v>530.5</c:v>
                </c:pt>
                <c:pt idx="5701">
                  <c:v>530.5999755859374</c:v>
                </c:pt>
                <c:pt idx="5702">
                  <c:v>530.7000122070315</c:v>
                </c:pt>
                <c:pt idx="5703">
                  <c:v>530.7999877929684</c:v>
                </c:pt>
                <c:pt idx="5704">
                  <c:v>530.8999633789062</c:v>
                </c:pt>
                <c:pt idx="5705">
                  <c:v>531.0</c:v>
                </c:pt>
                <c:pt idx="5706">
                  <c:v>531.0999755859374</c:v>
                </c:pt>
                <c:pt idx="5707">
                  <c:v>531.2000122070315</c:v>
                </c:pt>
                <c:pt idx="5708">
                  <c:v>531.2999877929684</c:v>
                </c:pt>
                <c:pt idx="5709">
                  <c:v>531.3999633789062</c:v>
                </c:pt>
                <c:pt idx="5710">
                  <c:v>531.5</c:v>
                </c:pt>
                <c:pt idx="5711">
                  <c:v>531.5999755859374</c:v>
                </c:pt>
                <c:pt idx="5712">
                  <c:v>531.7000122070315</c:v>
                </c:pt>
                <c:pt idx="5713">
                  <c:v>531.7999877929684</c:v>
                </c:pt>
                <c:pt idx="5714">
                  <c:v>531.8999633789062</c:v>
                </c:pt>
                <c:pt idx="5715">
                  <c:v>532.0</c:v>
                </c:pt>
                <c:pt idx="5716">
                  <c:v>532.0999755859374</c:v>
                </c:pt>
                <c:pt idx="5717">
                  <c:v>532.2000122070315</c:v>
                </c:pt>
                <c:pt idx="5718">
                  <c:v>532.2999877929684</c:v>
                </c:pt>
                <c:pt idx="5719">
                  <c:v>532.3999633789062</c:v>
                </c:pt>
                <c:pt idx="5720">
                  <c:v>532.5</c:v>
                </c:pt>
                <c:pt idx="5721">
                  <c:v>532.5999755859374</c:v>
                </c:pt>
                <c:pt idx="5722">
                  <c:v>532.7000122070315</c:v>
                </c:pt>
                <c:pt idx="5723">
                  <c:v>532.7999877929684</c:v>
                </c:pt>
                <c:pt idx="5724">
                  <c:v>532.8999633789062</c:v>
                </c:pt>
                <c:pt idx="5725">
                  <c:v>533.0</c:v>
                </c:pt>
                <c:pt idx="5726">
                  <c:v>533.0999755859374</c:v>
                </c:pt>
                <c:pt idx="5727">
                  <c:v>533.2000122070315</c:v>
                </c:pt>
                <c:pt idx="5728">
                  <c:v>533.2999877929684</c:v>
                </c:pt>
                <c:pt idx="5729">
                  <c:v>533.3999633789062</c:v>
                </c:pt>
                <c:pt idx="5730">
                  <c:v>533.5</c:v>
                </c:pt>
                <c:pt idx="5731">
                  <c:v>533.5999755859374</c:v>
                </c:pt>
                <c:pt idx="5732">
                  <c:v>533.7000122070315</c:v>
                </c:pt>
                <c:pt idx="5733">
                  <c:v>533.7999877929684</c:v>
                </c:pt>
                <c:pt idx="5734">
                  <c:v>533.8999633789062</c:v>
                </c:pt>
                <c:pt idx="5735">
                  <c:v>534.0</c:v>
                </c:pt>
                <c:pt idx="5736">
                  <c:v>534.0999755859374</c:v>
                </c:pt>
                <c:pt idx="5737">
                  <c:v>534.2000122070315</c:v>
                </c:pt>
                <c:pt idx="5738">
                  <c:v>534.2999877929684</c:v>
                </c:pt>
                <c:pt idx="5739">
                  <c:v>534.3999633789062</c:v>
                </c:pt>
                <c:pt idx="5740">
                  <c:v>534.5</c:v>
                </c:pt>
                <c:pt idx="5741">
                  <c:v>534.5999755859374</c:v>
                </c:pt>
                <c:pt idx="5742">
                  <c:v>534.7000122070315</c:v>
                </c:pt>
                <c:pt idx="5743">
                  <c:v>534.7999877929684</c:v>
                </c:pt>
                <c:pt idx="5744">
                  <c:v>534.8999633789062</c:v>
                </c:pt>
                <c:pt idx="5745">
                  <c:v>535.0</c:v>
                </c:pt>
                <c:pt idx="5746">
                  <c:v>535.0999755859374</c:v>
                </c:pt>
                <c:pt idx="5747">
                  <c:v>535.2000122070315</c:v>
                </c:pt>
                <c:pt idx="5748">
                  <c:v>535.2999877929684</c:v>
                </c:pt>
                <c:pt idx="5749">
                  <c:v>535.3999633789062</c:v>
                </c:pt>
                <c:pt idx="5750">
                  <c:v>535.5</c:v>
                </c:pt>
                <c:pt idx="5751">
                  <c:v>535.5999755859374</c:v>
                </c:pt>
                <c:pt idx="5752">
                  <c:v>535.7000122070315</c:v>
                </c:pt>
                <c:pt idx="5753">
                  <c:v>535.7999877929684</c:v>
                </c:pt>
                <c:pt idx="5754">
                  <c:v>535.8999633789062</c:v>
                </c:pt>
                <c:pt idx="5755">
                  <c:v>536.0</c:v>
                </c:pt>
                <c:pt idx="5756">
                  <c:v>536.0999755859374</c:v>
                </c:pt>
                <c:pt idx="5757">
                  <c:v>536.2000122070315</c:v>
                </c:pt>
                <c:pt idx="5758">
                  <c:v>536.2999877929684</c:v>
                </c:pt>
                <c:pt idx="5759">
                  <c:v>536.3999633789062</c:v>
                </c:pt>
                <c:pt idx="5760">
                  <c:v>536.5</c:v>
                </c:pt>
                <c:pt idx="5761">
                  <c:v>536.5999755859374</c:v>
                </c:pt>
                <c:pt idx="5762">
                  <c:v>536.7000122070315</c:v>
                </c:pt>
                <c:pt idx="5763">
                  <c:v>536.7999877929684</c:v>
                </c:pt>
                <c:pt idx="5764">
                  <c:v>536.8999633789062</c:v>
                </c:pt>
                <c:pt idx="5765">
                  <c:v>537.0</c:v>
                </c:pt>
                <c:pt idx="5766">
                  <c:v>537.0999755859374</c:v>
                </c:pt>
                <c:pt idx="5767">
                  <c:v>537.2000122070315</c:v>
                </c:pt>
                <c:pt idx="5768">
                  <c:v>537.2999877929684</c:v>
                </c:pt>
                <c:pt idx="5769">
                  <c:v>537.3999633789062</c:v>
                </c:pt>
                <c:pt idx="5770">
                  <c:v>537.5</c:v>
                </c:pt>
                <c:pt idx="5771">
                  <c:v>537.5999755859374</c:v>
                </c:pt>
                <c:pt idx="5772">
                  <c:v>537.7000122070315</c:v>
                </c:pt>
                <c:pt idx="5773">
                  <c:v>537.7999877929684</c:v>
                </c:pt>
                <c:pt idx="5774">
                  <c:v>537.8999633789062</c:v>
                </c:pt>
                <c:pt idx="5775">
                  <c:v>538.0</c:v>
                </c:pt>
                <c:pt idx="5776">
                  <c:v>538.0999755859374</c:v>
                </c:pt>
                <c:pt idx="5777">
                  <c:v>538.2000122070315</c:v>
                </c:pt>
                <c:pt idx="5778">
                  <c:v>538.2999877929684</c:v>
                </c:pt>
                <c:pt idx="5779">
                  <c:v>538.3999633789062</c:v>
                </c:pt>
                <c:pt idx="5780">
                  <c:v>538.5</c:v>
                </c:pt>
                <c:pt idx="5781">
                  <c:v>538.5999755859374</c:v>
                </c:pt>
                <c:pt idx="5782">
                  <c:v>538.7000122070315</c:v>
                </c:pt>
                <c:pt idx="5783">
                  <c:v>538.7999877929684</c:v>
                </c:pt>
                <c:pt idx="5784">
                  <c:v>538.8999633789062</c:v>
                </c:pt>
                <c:pt idx="5785">
                  <c:v>539.0</c:v>
                </c:pt>
                <c:pt idx="5786">
                  <c:v>539.0999755859374</c:v>
                </c:pt>
                <c:pt idx="5787">
                  <c:v>539.2000122070315</c:v>
                </c:pt>
                <c:pt idx="5788">
                  <c:v>539.2999877929684</c:v>
                </c:pt>
                <c:pt idx="5789">
                  <c:v>539.3999633789062</c:v>
                </c:pt>
                <c:pt idx="5790">
                  <c:v>539.5</c:v>
                </c:pt>
                <c:pt idx="5791">
                  <c:v>539.5999755859374</c:v>
                </c:pt>
                <c:pt idx="5792">
                  <c:v>539.7000122070315</c:v>
                </c:pt>
                <c:pt idx="5793">
                  <c:v>539.7999877929684</c:v>
                </c:pt>
                <c:pt idx="5794">
                  <c:v>539.8999633789062</c:v>
                </c:pt>
                <c:pt idx="5795">
                  <c:v>540.0</c:v>
                </c:pt>
                <c:pt idx="5796">
                  <c:v>540.0999755859374</c:v>
                </c:pt>
                <c:pt idx="5797">
                  <c:v>540.2000122070315</c:v>
                </c:pt>
                <c:pt idx="5798">
                  <c:v>540.2999877929684</c:v>
                </c:pt>
                <c:pt idx="5799">
                  <c:v>540.3999633789062</c:v>
                </c:pt>
                <c:pt idx="5800">
                  <c:v>540.5</c:v>
                </c:pt>
                <c:pt idx="5801">
                  <c:v>540.5999755859374</c:v>
                </c:pt>
                <c:pt idx="5802">
                  <c:v>540.7000122070315</c:v>
                </c:pt>
                <c:pt idx="5803">
                  <c:v>540.7999877929684</c:v>
                </c:pt>
                <c:pt idx="5804">
                  <c:v>540.8999633789062</c:v>
                </c:pt>
                <c:pt idx="5805">
                  <c:v>541.0</c:v>
                </c:pt>
                <c:pt idx="5806">
                  <c:v>541.0999755859374</c:v>
                </c:pt>
                <c:pt idx="5807">
                  <c:v>541.2000122070315</c:v>
                </c:pt>
                <c:pt idx="5808">
                  <c:v>541.2999877929684</c:v>
                </c:pt>
                <c:pt idx="5809">
                  <c:v>541.3999633789062</c:v>
                </c:pt>
                <c:pt idx="5810">
                  <c:v>541.5</c:v>
                </c:pt>
                <c:pt idx="5811">
                  <c:v>541.5999755859374</c:v>
                </c:pt>
                <c:pt idx="5812">
                  <c:v>541.7000122070315</c:v>
                </c:pt>
                <c:pt idx="5813">
                  <c:v>541.7999877929684</c:v>
                </c:pt>
                <c:pt idx="5814">
                  <c:v>541.8999633789062</c:v>
                </c:pt>
                <c:pt idx="5815">
                  <c:v>542.0</c:v>
                </c:pt>
                <c:pt idx="5816">
                  <c:v>542.0999755859374</c:v>
                </c:pt>
                <c:pt idx="5817">
                  <c:v>542.2000122070315</c:v>
                </c:pt>
                <c:pt idx="5818">
                  <c:v>542.2999877929684</c:v>
                </c:pt>
                <c:pt idx="5819">
                  <c:v>542.3999633789062</c:v>
                </c:pt>
                <c:pt idx="5820">
                  <c:v>542.5</c:v>
                </c:pt>
                <c:pt idx="5821">
                  <c:v>542.5999755859374</c:v>
                </c:pt>
                <c:pt idx="5822">
                  <c:v>542.7000122070315</c:v>
                </c:pt>
                <c:pt idx="5823">
                  <c:v>542.7999877929684</c:v>
                </c:pt>
                <c:pt idx="5824">
                  <c:v>542.8999633789062</c:v>
                </c:pt>
                <c:pt idx="5825">
                  <c:v>543.0</c:v>
                </c:pt>
                <c:pt idx="5826">
                  <c:v>543.0999755859374</c:v>
                </c:pt>
                <c:pt idx="5827">
                  <c:v>543.2000122070315</c:v>
                </c:pt>
                <c:pt idx="5828">
                  <c:v>543.2999877929684</c:v>
                </c:pt>
                <c:pt idx="5829">
                  <c:v>543.3999633789062</c:v>
                </c:pt>
                <c:pt idx="5830">
                  <c:v>543.5</c:v>
                </c:pt>
                <c:pt idx="5831">
                  <c:v>543.5999755859374</c:v>
                </c:pt>
                <c:pt idx="5832">
                  <c:v>543.7000122070315</c:v>
                </c:pt>
                <c:pt idx="5833">
                  <c:v>543.7999877929684</c:v>
                </c:pt>
                <c:pt idx="5834">
                  <c:v>543.8999633789062</c:v>
                </c:pt>
                <c:pt idx="5835">
                  <c:v>544.0</c:v>
                </c:pt>
                <c:pt idx="5836">
                  <c:v>544.0999755859374</c:v>
                </c:pt>
                <c:pt idx="5837">
                  <c:v>544.2000122070315</c:v>
                </c:pt>
                <c:pt idx="5838">
                  <c:v>544.2999877929684</c:v>
                </c:pt>
                <c:pt idx="5839">
                  <c:v>544.3999633789062</c:v>
                </c:pt>
                <c:pt idx="5840">
                  <c:v>544.5</c:v>
                </c:pt>
                <c:pt idx="5841">
                  <c:v>544.5999755859374</c:v>
                </c:pt>
                <c:pt idx="5842">
                  <c:v>544.7000122070315</c:v>
                </c:pt>
                <c:pt idx="5843">
                  <c:v>544.7999877929684</c:v>
                </c:pt>
                <c:pt idx="5844">
                  <c:v>544.8999633789062</c:v>
                </c:pt>
                <c:pt idx="5845">
                  <c:v>545.0</c:v>
                </c:pt>
                <c:pt idx="5846">
                  <c:v>545.0999755859374</c:v>
                </c:pt>
                <c:pt idx="5847">
                  <c:v>545.2000122070315</c:v>
                </c:pt>
                <c:pt idx="5848">
                  <c:v>545.2999877929684</c:v>
                </c:pt>
                <c:pt idx="5849">
                  <c:v>545.3999633789062</c:v>
                </c:pt>
                <c:pt idx="5850">
                  <c:v>545.5</c:v>
                </c:pt>
                <c:pt idx="5851">
                  <c:v>545.5999755859374</c:v>
                </c:pt>
                <c:pt idx="5852">
                  <c:v>545.7000122070315</c:v>
                </c:pt>
                <c:pt idx="5853">
                  <c:v>545.7999877929684</c:v>
                </c:pt>
                <c:pt idx="5854">
                  <c:v>545.8999633789062</c:v>
                </c:pt>
                <c:pt idx="5855">
                  <c:v>546.0</c:v>
                </c:pt>
                <c:pt idx="5856">
                  <c:v>546.0999755859374</c:v>
                </c:pt>
                <c:pt idx="5857">
                  <c:v>546.2000122070315</c:v>
                </c:pt>
                <c:pt idx="5858">
                  <c:v>546.2999877929684</c:v>
                </c:pt>
                <c:pt idx="5859">
                  <c:v>546.3999633789062</c:v>
                </c:pt>
                <c:pt idx="5860">
                  <c:v>546.5</c:v>
                </c:pt>
                <c:pt idx="5861">
                  <c:v>546.5999755859374</c:v>
                </c:pt>
                <c:pt idx="5862">
                  <c:v>546.7000122070315</c:v>
                </c:pt>
                <c:pt idx="5863">
                  <c:v>546.7999877929684</c:v>
                </c:pt>
                <c:pt idx="5864">
                  <c:v>546.8999633789062</c:v>
                </c:pt>
                <c:pt idx="5865">
                  <c:v>547.0</c:v>
                </c:pt>
                <c:pt idx="5866">
                  <c:v>547.0999755859374</c:v>
                </c:pt>
                <c:pt idx="5867">
                  <c:v>547.2000122070315</c:v>
                </c:pt>
                <c:pt idx="5868">
                  <c:v>547.2999877929684</c:v>
                </c:pt>
                <c:pt idx="5869">
                  <c:v>547.3999633789062</c:v>
                </c:pt>
                <c:pt idx="5870">
                  <c:v>547.5</c:v>
                </c:pt>
                <c:pt idx="5871">
                  <c:v>547.5999755859374</c:v>
                </c:pt>
                <c:pt idx="5872">
                  <c:v>547.7000122070315</c:v>
                </c:pt>
                <c:pt idx="5873">
                  <c:v>547.7999877929684</c:v>
                </c:pt>
                <c:pt idx="5874">
                  <c:v>547.8999633789062</c:v>
                </c:pt>
                <c:pt idx="5875">
                  <c:v>548.0</c:v>
                </c:pt>
                <c:pt idx="5876">
                  <c:v>548.0999755859374</c:v>
                </c:pt>
                <c:pt idx="5877">
                  <c:v>548.2000122070315</c:v>
                </c:pt>
                <c:pt idx="5878">
                  <c:v>548.2999877929684</c:v>
                </c:pt>
                <c:pt idx="5879">
                  <c:v>548.3999633789062</c:v>
                </c:pt>
                <c:pt idx="5880">
                  <c:v>548.5</c:v>
                </c:pt>
                <c:pt idx="5881">
                  <c:v>548.5999755859374</c:v>
                </c:pt>
                <c:pt idx="5882">
                  <c:v>548.7000122070315</c:v>
                </c:pt>
                <c:pt idx="5883">
                  <c:v>548.7999877929684</c:v>
                </c:pt>
                <c:pt idx="5884">
                  <c:v>548.8999633789062</c:v>
                </c:pt>
                <c:pt idx="5885">
                  <c:v>549.0</c:v>
                </c:pt>
                <c:pt idx="5886">
                  <c:v>549.0999755859374</c:v>
                </c:pt>
                <c:pt idx="5887">
                  <c:v>549.2000122070315</c:v>
                </c:pt>
                <c:pt idx="5888">
                  <c:v>549.2999877929684</c:v>
                </c:pt>
                <c:pt idx="5889">
                  <c:v>549.3999633789062</c:v>
                </c:pt>
                <c:pt idx="5890">
                  <c:v>549.5</c:v>
                </c:pt>
                <c:pt idx="5891">
                  <c:v>549.5999755859374</c:v>
                </c:pt>
                <c:pt idx="5892">
                  <c:v>549.7000122070315</c:v>
                </c:pt>
                <c:pt idx="5893">
                  <c:v>549.7999877929684</c:v>
                </c:pt>
                <c:pt idx="5894">
                  <c:v>549.8999633789062</c:v>
                </c:pt>
                <c:pt idx="5895">
                  <c:v>550.0</c:v>
                </c:pt>
                <c:pt idx="5896">
                  <c:v>550.0999755859374</c:v>
                </c:pt>
                <c:pt idx="5897">
                  <c:v>550.2000122070315</c:v>
                </c:pt>
                <c:pt idx="5898">
                  <c:v>550.2999877929684</c:v>
                </c:pt>
                <c:pt idx="5899">
                  <c:v>550.3999633789062</c:v>
                </c:pt>
                <c:pt idx="5900">
                  <c:v>550.5</c:v>
                </c:pt>
                <c:pt idx="5901">
                  <c:v>550.5999755859374</c:v>
                </c:pt>
                <c:pt idx="5902">
                  <c:v>550.7000122070315</c:v>
                </c:pt>
                <c:pt idx="5903">
                  <c:v>550.7999877929684</c:v>
                </c:pt>
                <c:pt idx="5904">
                  <c:v>550.8999633789062</c:v>
                </c:pt>
                <c:pt idx="5905">
                  <c:v>551.0</c:v>
                </c:pt>
                <c:pt idx="5906">
                  <c:v>551.0999755859374</c:v>
                </c:pt>
                <c:pt idx="5907">
                  <c:v>551.2000122070315</c:v>
                </c:pt>
                <c:pt idx="5908">
                  <c:v>551.2999877929684</c:v>
                </c:pt>
                <c:pt idx="5909">
                  <c:v>551.3999633789062</c:v>
                </c:pt>
                <c:pt idx="5910">
                  <c:v>551.5</c:v>
                </c:pt>
                <c:pt idx="5911">
                  <c:v>551.5999755859374</c:v>
                </c:pt>
                <c:pt idx="5912">
                  <c:v>551.7000122070315</c:v>
                </c:pt>
                <c:pt idx="5913">
                  <c:v>551.7999877929684</c:v>
                </c:pt>
                <c:pt idx="5914">
                  <c:v>551.8999633789062</c:v>
                </c:pt>
                <c:pt idx="5915">
                  <c:v>552.0</c:v>
                </c:pt>
                <c:pt idx="5916">
                  <c:v>552.0999755859374</c:v>
                </c:pt>
                <c:pt idx="5917">
                  <c:v>552.2000122070315</c:v>
                </c:pt>
                <c:pt idx="5918">
                  <c:v>552.2999877929684</c:v>
                </c:pt>
                <c:pt idx="5919">
                  <c:v>552.3999633789062</c:v>
                </c:pt>
                <c:pt idx="5920">
                  <c:v>552.5</c:v>
                </c:pt>
                <c:pt idx="5921">
                  <c:v>552.5999755859374</c:v>
                </c:pt>
                <c:pt idx="5922">
                  <c:v>552.7000122070315</c:v>
                </c:pt>
                <c:pt idx="5923">
                  <c:v>552.7999877929684</c:v>
                </c:pt>
                <c:pt idx="5924">
                  <c:v>552.8999633789062</c:v>
                </c:pt>
                <c:pt idx="5925">
                  <c:v>553.0</c:v>
                </c:pt>
                <c:pt idx="5926">
                  <c:v>553.0999755859374</c:v>
                </c:pt>
                <c:pt idx="5927">
                  <c:v>553.2000122070315</c:v>
                </c:pt>
                <c:pt idx="5928">
                  <c:v>553.2999877929684</c:v>
                </c:pt>
                <c:pt idx="5929">
                  <c:v>553.3999633789062</c:v>
                </c:pt>
                <c:pt idx="5930">
                  <c:v>553.5</c:v>
                </c:pt>
                <c:pt idx="5931">
                  <c:v>553.5999755859374</c:v>
                </c:pt>
                <c:pt idx="5932">
                  <c:v>553.7000122070315</c:v>
                </c:pt>
                <c:pt idx="5933">
                  <c:v>553.7999877929684</c:v>
                </c:pt>
                <c:pt idx="5934">
                  <c:v>553.8999633789062</c:v>
                </c:pt>
                <c:pt idx="5935">
                  <c:v>554.0</c:v>
                </c:pt>
                <c:pt idx="5936">
                  <c:v>554.0999755859374</c:v>
                </c:pt>
                <c:pt idx="5937">
                  <c:v>554.2000122070315</c:v>
                </c:pt>
                <c:pt idx="5938">
                  <c:v>554.2999877929684</c:v>
                </c:pt>
                <c:pt idx="5939">
                  <c:v>554.3999633789062</c:v>
                </c:pt>
                <c:pt idx="5940">
                  <c:v>554.5</c:v>
                </c:pt>
                <c:pt idx="5941">
                  <c:v>554.5999755859374</c:v>
                </c:pt>
                <c:pt idx="5942">
                  <c:v>554.7000122070315</c:v>
                </c:pt>
                <c:pt idx="5943">
                  <c:v>554.7999877929684</c:v>
                </c:pt>
                <c:pt idx="5944">
                  <c:v>554.8999633789062</c:v>
                </c:pt>
                <c:pt idx="5945">
                  <c:v>555.0</c:v>
                </c:pt>
                <c:pt idx="5946">
                  <c:v>555.0999755859374</c:v>
                </c:pt>
                <c:pt idx="5947">
                  <c:v>555.2000122070315</c:v>
                </c:pt>
                <c:pt idx="5948">
                  <c:v>555.2999877929684</c:v>
                </c:pt>
                <c:pt idx="5949">
                  <c:v>555.3999633789062</c:v>
                </c:pt>
                <c:pt idx="5950">
                  <c:v>555.5</c:v>
                </c:pt>
                <c:pt idx="5951">
                  <c:v>555.5999755859374</c:v>
                </c:pt>
                <c:pt idx="5952">
                  <c:v>555.7000122070315</c:v>
                </c:pt>
                <c:pt idx="5953">
                  <c:v>555.7999877929684</c:v>
                </c:pt>
                <c:pt idx="5954">
                  <c:v>555.8999633789062</c:v>
                </c:pt>
                <c:pt idx="5955">
                  <c:v>556.0</c:v>
                </c:pt>
                <c:pt idx="5956">
                  <c:v>556.0999755859374</c:v>
                </c:pt>
                <c:pt idx="5957">
                  <c:v>556.2000122070315</c:v>
                </c:pt>
                <c:pt idx="5958">
                  <c:v>556.2999877929684</c:v>
                </c:pt>
                <c:pt idx="5959">
                  <c:v>556.3999633789062</c:v>
                </c:pt>
                <c:pt idx="5960">
                  <c:v>556.5</c:v>
                </c:pt>
                <c:pt idx="5961">
                  <c:v>556.5999755859374</c:v>
                </c:pt>
                <c:pt idx="5962">
                  <c:v>556.7000122070315</c:v>
                </c:pt>
                <c:pt idx="5963">
                  <c:v>556.7999877929684</c:v>
                </c:pt>
                <c:pt idx="5964">
                  <c:v>556.8999633789062</c:v>
                </c:pt>
                <c:pt idx="5965">
                  <c:v>557.0</c:v>
                </c:pt>
                <c:pt idx="5966">
                  <c:v>557.0999755859374</c:v>
                </c:pt>
                <c:pt idx="5967">
                  <c:v>557.2000122070315</c:v>
                </c:pt>
                <c:pt idx="5968">
                  <c:v>557.2999877929684</c:v>
                </c:pt>
                <c:pt idx="5969">
                  <c:v>557.3999633789062</c:v>
                </c:pt>
                <c:pt idx="5970">
                  <c:v>557.5</c:v>
                </c:pt>
                <c:pt idx="5971">
                  <c:v>557.5999755859374</c:v>
                </c:pt>
                <c:pt idx="5972">
                  <c:v>557.7000122070315</c:v>
                </c:pt>
                <c:pt idx="5973">
                  <c:v>557.7999877929684</c:v>
                </c:pt>
                <c:pt idx="5974">
                  <c:v>557.8999633789062</c:v>
                </c:pt>
                <c:pt idx="5975">
                  <c:v>558.0</c:v>
                </c:pt>
                <c:pt idx="5976">
                  <c:v>558.0999755859374</c:v>
                </c:pt>
                <c:pt idx="5977">
                  <c:v>558.2000122070315</c:v>
                </c:pt>
                <c:pt idx="5978">
                  <c:v>558.2999877929684</c:v>
                </c:pt>
                <c:pt idx="5979">
                  <c:v>558.3999633789062</c:v>
                </c:pt>
                <c:pt idx="5980">
                  <c:v>558.5</c:v>
                </c:pt>
                <c:pt idx="5981">
                  <c:v>558.5999755859374</c:v>
                </c:pt>
                <c:pt idx="5982">
                  <c:v>558.7000122070315</c:v>
                </c:pt>
                <c:pt idx="5983">
                  <c:v>558.7999877929684</c:v>
                </c:pt>
                <c:pt idx="5984">
                  <c:v>558.8999633789062</c:v>
                </c:pt>
                <c:pt idx="5985">
                  <c:v>559.0</c:v>
                </c:pt>
                <c:pt idx="5986">
                  <c:v>559.0999755859374</c:v>
                </c:pt>
                <c:pt idx="5987">
                  <c:v>559.2000122070315</c:v>
                </c:pt>
                <c:pt idx="5988">
                  <c:v>559.2999877929684</c:v>
                </c:pt>
                <c:pt idx="5989">
                  <c:v>559.3999633789062</c:v>
                </c:pt>
                <c:pt idx="5990">
                  <c:v>559.5</c:v>
                </c:pt>
                <c:pt idx="5991">
                  <c:v>559.5999755859374</c:v>
                </c:pt>
                <c:pt idx="5992">
                  <c:v>559.7000122070315</c:v>
                </c:pt>
                <c:pt idx="5993">
                  <c:v>559.7999877929684</c:v>
                </c:pt>
                <c:pt idx="5994">
                  <c:v>559.8999633789062</c:v>
                </c:pt>
                <c:pt idx="5995">
                  <c:v>560.0</c:v>
                </c:pt>
                <c:pt idx="5996">
                  <c:v>560.0999755859374</c:v>
                </c:pt>
                <c:pt idx="5997">
                  <c:v>560.2000122070315</c:v>
                </c:pt>
                <c:pt idx="5998">
                  <c:v>560.2999877929684</c:v>
                </c:pt>
                <c:pt idx="5999">
                  <c:v>560.3999633789062</c:v>
                </c:pt>
                <c:pt idx="6000">
                  <c:v>560.5</c:v>
                </c:pt>
                <c:pt idx="6001">
                  <c:v>560.5999755859374</c:v>
                </c:pt>
                <c:pt idx="6002">
                  <c:v>560.7000122070315</c:v>
                </c:pt>
                <c:pt idx="6003">
                  <c:v>560.7999877929684</c:v>
                </c:pt>
                <c:pt idx="6004">
                  <c:v>560.8999633789062</c:v>
                </c:pt>
                <c:pt idx="6005">
                  <c:v>561.0</c:v>
                </c:pt>
                <c:pt idx="6006">
                  <c:v>561.0999755859374</c:v>
                </c:pt>
                <c:pt idx="6007">
                  <c:v>561.2000122070315</c:v>
                </c:pt>
                <c:pt idx="6008">
                  <c:v>561.2999877929684</c:v>
                </c:pt>
                <c:pt idx="6009">
                  <c:v>561.3999633789062</c:v>
                </c:pt>
                <c:pt idx="6010">
                  <c:v>561.5</c:v>
                </c:pt>
                <c:pt idx="6011">
                  <c:v>561.5999755859374</c:v>
                </c:pt>
                <c:pt idx="6012">
                  <c:v>561.7000122070315</c:v>
                </c:pt>
                <c:pt idx="6013">
                  <c:v>561.7999877929684</c:v>
                </c:pt>
                <c:pt idx="6014">
                  <c:v>561.8999633789062</c:v>
                </c:pt>
                <c:pt idx="6015">
                  <c:v>562.0</c:v>
                </c:pt>
                <c:pt idx="6016">
                  <c:v>562.0999755859374</c:v>
                </c:pt>
                <c:pt idx="6017">
                  <c:v>562.2000122070315</c:v>
                </c:pt>
                <c:pt idx="6018">
                  <c:v>562.2999877929684</c:v>
                </c:pt>
                <c:pt idx="6019">
                  <c:v>562.3999633789062</c:v>
                </c:pt>
                <c:pt idx="6020">
                  <c:v>562.5</c:v>
                </c:pt>
                <c:pt idx="6021">
                  <c:v>562.5999755859374</c:v>
                </c:pt>
                <c:pt idx="6022">
                  <c:v>562.7000122070315</c:v>
                </c:pt>
                <c:pt idx="6023">
                  <c:v>562.7999877929684</c:v>
                </c:pt>
                <c:pt idx="6024">
                  <c:v>562.8999633789062</c:v>
                </c:pt>
                <c:pt idx="6025">
                  <c:v>563.0</c:v>
                </c:pt>
                <c:pt idx="6026">
                  <c:v>563.0999755859374</c:v>
                </c:pt>
                <c:pt idx="6027">
                  <c:v>563.2000122070315</c:v>
                </c:pt>
                <c:pt idx="6028">
                  <c:v>563.2999877929684</c:v>
                </c:pt>
                <c:pt idx="6029">
                  <c:v>563.3999633789062</c:v>
                </c:pt>
                <c:pt idx="6030">
                  <c:v>563.5</c:v>
                </c:pt>
                <c:pt idx="6031">
                  <c:v>563.5999755859374</c:v>
                </c:pt>
                <c:pt idx="6032">
                  <c:v>563.7000122070315</c:v>
                </c:pt>
                <c:pt idx="6033">
                  <c:v>563.7999877929684</c:v>
                </c:pt>
                <c:pt idx="6034">
                  <c:v>563.8999633789062</c:v>
                </c:pt>
                <c:pt idx="6035">
                  <c:v>564.0</c:v>
                </c:pt>
                <c:pt idx="6036">
                  <c:v>564.0999755859374</c:v>
                </c:pt>
                <c:pt idx="6037">
                  <c:v>564.2000122070315</c:v>
                </c:pt>
                <c:pt idx="6038">
                  <c:v>564.2999877929684</c:v>
                </c:pt>
                <c:pt idx="6039">
                  <c:v>564.3999633789062</c:v>
                </c:pt>
                <c:pt idx="6040">
                  <c:v>564.5</c:v>
                </c:pt>
                <c:pt idx="6041">
                  <c:v>564.5999755859374</c:v>
                </c:pt>
                <c:pt idx="6042">
                  <c:v>564.7000122070315</c:v>
                </c:pt>
                <c:pt idx="6043">
                  <c:v>564.7999877929684</c:v>
                </c:pt>
                <c:pt idx="6044">
                  <c:v>564.8999633789062</c:v>
                </c:pt>
                <c:pt idx="6045">
                  <c:v>565.0</c:v>
                </c:pt>
                <c:pt idx="6046">
                  <c:v>565.0999755859374</c:v>
                </c:pt>
                <c:pt idx="6047">
                  <c:v>565.2000122070315</c:v>
                </c:pt>
                <c:pt idx="6048">
                  <c:v>565.2999877929684</c:v>
                </c:pt>
                <c:pt idx="6049">
                  <c:v>565.3999633789062</c:v>
                </c:pt>
                <c:pt idx="6050">
                  <c:v>565.5</c:v>
                </c:pt>
                <c:pt idx="6051">
                  <c:v>565.5999755859374</c:v>
                </c:pt>
                <c:pt idx="6052">
                  <c:v>565.7000122070315</c:v>
                </c:pt>
                <c:pt idx="6053">
                  <c:v>565.7999877929684</c:v>
                </c:pt>
                <c:pt idx="6054">
                  <c:v>565.8999633789062</c:v>
                </c:pt>
                <c:pt idx="6055">
                  <c:v>566.0</c:v>
                </c:pt>
                <c:pt idx="6056">
                  <c:v>566.0999755859374</c:v>
                </c:pt>
                <c:pt idx="6057">
                  <c:v>566.2000122070315</c:v>
                </c:pt>
                <c:pt idx="6058">
                  <c:v>566.2999877929684</c:v>
                </c:pt>
                <c:pt idx="6059">
                  <c:v>566.3999633789062</c:v>
                </c:pt>
                <c:pt idx="6060">
                  <c:v>566.5</c:v>
                </c:pt>
                <c:pt idx="6061">
                  <c:v>566.5999755859374</c:v>
                </c:pt>
                <c:pt idx="6062">
                  <c:v>566.7000122070315</c:v>
                </c:pt>
                <c:pt idx="6063">
                  <c:v>566.7999877929684</c:v>
                </c:pt>
                <c:pt idx="6064">
                  <c:v>566.8999633789062</c:v>
                </c:pt>
                <c:pt idx="6065">
                  <c:v>567.0</c:v>
                </c:pt>
                <c:pt idx="6066">
                  <c:v>567.0999755859374</c:v>
                </c:pt>
                <c:pt idx="6067">
                  <c:v>567.2000122070315</c:v>
                </c:pt>
                <c:pt idx="6068">
                  <c:v>567.2999877929684</c:v>
                </c:pt>
                <c:pt idx="6069">
                  <c:v>567.3999633789062</c:v>
                </c:pt>
                <c:pt idx="6070">
                  <c:v>567.5</c:v>
                </c:pt>
                <c:pt idx="6071">
                  <c:v>567.5999755859374</c:v>
                </c:pt>
                <c:pt idx="6072">
                  <c:v>567.7000122070315</c:v>
                </c:pt>
                <c:pt idx="6073">
                  <c:v>567.7999877929684</c:v>
                </c:pt>
                <c:pt idx="6074">
                  <c:v>567.8999633789062</c:v>
                </c:pt>
                <c:pt idx="6075">
                  <c:v>568.0</c:v>
                </c:pt>
                <c:pt idx="6076">
                  <c:v>568.0999755859374</c:v>
                </c:pt>
                <c:pt idx="6077">
                  <c:v>568.2000122070315</c:v>
                </c:pt>
                <c:pt idx="6078">
                  <c:v>568.2999877929684</c:v>
                </c:pt>
                <c:pt idx="6079">
                  <c:v>568.3999633789062</c:v>
                </c:pt>
                <c:pt idx="6080">
                  <c:v>568.5</c:v>
                </c:pt>
                <c:pt idx="6081">
                  <c:v>568.5999755859374</c:v>
                </c:pt>
                <c:pt idx="6082">
                  <c:v>568.7000122070315</c:v>
                </c:pt>
                <c:pt idx="6083">
                  <c:v>568.7999877929684</c:v>
                </c:pt>
                <c:pt idx="6084">
                  <c:v>568.8999633789062</c:v>
                </c:pt>
                <c:pt idx="6085">
                  <c:v>569.0</c:v>
                </c:pt>
                <c:pt idx="6086">
                  <c:v>569.0999755859374</c:v>
                </c:pt>
                <c:pt idx="6087">
                  <c:v>569.2000122070315</c:v>
                </c:pt>
                <c:pt idx="6088">
                  <c:v>569.2999877929684</c:v>
                </c:pt>
                <c:pt idx="6089">
                  <c:v>569.3999633789062</c:v>
                </c:pt>
                <c:pt idx="6090">
                  <c:v>569.5</c:v>
                </c:pt>
                <c:pt idx="6091">
                  <c:v>569.5999755859374</c:v>
                </c:pt>
                <c:pt idx="6092">
                  <c:v>569.7000122070315</c:v>
                </c:pt>
                <c:pt idx="6093">
                  <c:v>569.7999877929684</c:v>
                </c:pt>
                <c:pt idx="6094">
                  <c:v>569.8999633789062</c:v>
                </c:pt>
                <c:pt idx="6095">
                  <c:v>570.0</c:v>
                </c:pt>
                <c:pt idx="6096">
                  <c:v>570.0999755859374</c:v>
                </c:pt>
                <c:pt idx="6097">
                  <c:v>570.2000122070315</c:v>
                </c:pt>
                <c:pt idx="6098">
                  <c:v>570.2999877929684</c:v>
                </c:pt>
                <c:pt idx="6099">
                  <c:v>570.3999633789062</c:v>
                </c:pt>
                <c:pt idx="6100">
                  <c:v>570.5</c:v>
                </c:pt>
                <c:pt idx="6101">
                  <c:v>570.5999755859374</c:v>
                </c:pt>
                <c:pt idx="6102">
                  <c:v>570.7000122070315</c:v>
                </c:pt>
                <c:pt idx="6103">
                  <c:v>570.7999877929684</c:v>
                </c:pt>
                <c:pt idx="6104">
                  <c:v>570.8999633789062</c:v>
                </c:pt>
                <c:pt idx="6105">
                  <c:v>571.0</c:v>
                </c:pt>
                <c:pt idx="6106">
                  <c:v>571.0999755859374</c:v>
                </c:pt>
                <c:pt idx="6107">
                  <c:v>571.2000122070315</c:v>
                </c:pt>
                <c:pt idx="6108">
                  <c:v>571.2999877929684</c:v>
                </c:pt>
                <c:pt idx="6109">
                  <c:v>571.3999633789062</c:v>
                </c:pt>
                <c:pt idx="6110">
                  <c:v>571.5</c:v>
                </c:pt>
                <c:pt idx="6111">
                  <c:v>571.5999755859374</c:v>
                </c:pt>
                <c:pt idx="6112">
                  <c:v>571.7000122070315</c:v>
                </c:pt>
                <c:pt idx="6113">
                  <c:v>571.7999877929684</c:v>
                </c:pt>
                <c:pt idx="6114">
                  <c:v>571.8999633789062</c:v>
                </c:pt>
                <c:pt idx="6115">
                  <c:v>572.0</c:v>
                </c:pt>
                <c:pt idx="6116">
                  <c:v>572.0999755859374</c:v>
                </c:pt>
                <c:pt idx="6117">
                  <c:v>572.2000122070315</c:v>
                </c:pt>
                <c:pt idx="6118">
                  <c:v>572.2999877929684</c:v>
                </c:pt>
                <c:pt idx="6119">
                  <c:v>572.3999633789062</c:v>
                </c:pt>
                <c:pt idx="6120">
                  <c:v>572.5</c:v>
                </c:pt>
                <c:pt idx="6121">
                  <c:v>572.5999755859374</c:v>
                </c:pt>
                <c:pt idx="6122">
                  <c:v>572.7000122070315</c:v>
                </c:pt>
                <c:pt idx="6123">
                  <c:v>572.7999877929684</c:v>
                </c:pt>
                <c:pt idx="6124">
                  <c:v>572.8999633789062</c:v>
                </c:pt>
                <c:pt idx="6125">
                  <c:v>573.0</c:v>
                </c:pt>
                <c:pt idx="6126">
                  <c:v>573.0999755859374</c:v>
                </c:pt>
                <c:pt idx="6127">
                  <c:v>573.2000122070315</c:v>
                </c:pt>
                <c:pt idx="6128">
                  <c:v>573.2999877929684</c:v>
                </c:pt>
                <c:pt idx="6129">
                  <c:v>573.3999633789062</c:v>
                </c:pt>
                <c:pt idx="6130">
                  <c:v>573.5</c:v>
                </c:pt>
                <c:pt idx="6131">
                  <c:v>573.5999755859374</c:v>
                </c:pt>
                <c:pt idx="6132">
                  <c:v>573.7000122070315</c:v>
                </c:pt>
                <c:pt idx="6133">
                  <c:v>573.7999877929684</c:v>
                </c:pt>
                <c:pt idx="6134">
                  <c:v>573.8999633789062</c:v>
                </c:pt>
                <c:pt idx="6135">
                  <c:v>574.0</c:v>
                </c:pt>
                <c:pt idx="6136">
                  <c:v>574.0999755859374</c:v>
                </c:pt>
                <c:pt idx="6137">
                  <c:v>574.2000122070315</c:v>
                </c:pt>
                <c:pt idx="6138">
                  <c:v>574.2999877929684</c:v>
                </c:pt>
                <c:pt idx="6139">
                  <c:v>574.3999633789062</c:v>
                </c:pt>
                <c:pt idx="6140">
                  <c:v>574.5</c:v>
                </c:pt>
                <c:pt idx="6141">
                  <c:v>574.5999755859374</c:v>
                </c:pt>
                <c:pt idx="6142">
                  <c:v>574.7000122070315</c:v>
                </c:pt>
                <c:pt idx="6143">
                  <c:v>574.7999877929684</c:v>
                </c:pt>
                <c:pt idx="6144">
                  <c:v>574.8999633789062</c:v>
                </c:pt>
                <c:pt idx="6145">
                  <c:v>575.0</c:v>
                </c:pt>
                <c:pt idx="6146">
                  <c:v>575.0999755859374</c:v>
                </c:pt>
                <c:pt idx="6147">
                  <c:v>575.2000122070315</c:v>
                </c:pt>
                <c:pt idx="6148">
                  <c:v>575.2999877929684</c:v>
                </c:pt>
                <c:pt idx="6149">
                  <c:v>575.3999633789062</c:v>
                </c:pt>
                <c:pt idx="6150">
                  <c:v>575.5</c:v>
                </c:pt>
                <c:pt idx="6151">
                  <c:v>575.5999755859374</c:v>
                </c:pt>
                <c:pt idx="6152">
                  <c:v>575.7000122070315</c:v>
                </c:pt>
                <c:pt idx="6153">
                  <c:v>575.7999877929684</c:v>
                </c:pt>
                <c:pt idx="6154">
                  <c:v>575.8999633789062</c:v>
                </c:pt>
                <c:pt idx="6155">
                  <c:v>576.0</c:v>
                </c:pt>
                <c:pt idx="6156">
                  <c:v>576.0999755859374</c:v>
                </c:pt>
                <c:pt idx="6157">
                  <c:v>576.2000122070315</c:v>
                </c:pt>
                <c:pt idx="6158">
                  <c:v>576.2999877929684</c:v>
                </c:pt>
                <c:pt idx="6159">
                  <c:v>576.3999633789062</c:v>
                </c:pt>
                <c:pt idx="6160">
                  <c:v>576.5</c:v>
                </c:pt>
                <c:pt idx="6161">
                  <c:v>576.5999755859374</c:v>
                </c:pt>
                <c:pt idx="6162">
                  <c:v>576.7000122070315</c:v>
                </c:pt>
                <c:pt idx="6163">
                  <c:v>576.7999877929684</c:v>
                </c:pt>
                <c:pt idx="6164">
                  <c:v>576.8999633789062</c:v>
                </c:pt>
                <c:pt idx="6165">
                  <c:v>577.0</c:v>
                </c:pt>
                <c:pt idx="6166">
                  <c:v>577.0999755859374</c:v>
                </c:pt>
                <c:pt idx="6167">
                  <c:v>577.2000122070315</c:v>
                </c:pt>
                <c:pt idx="6168">
                  <c:v>577.2999877929684</c:v>
                </c:pt>
                <c:pt idx="6169">
                  <c:v>577.3999633789062</c:v>
                </c:pt>
                <c:pt idx="6170">
                  <c:v>577.5</c:v>
                </c:pt>
                <c:pt idx="6171">
                  <c:v>577.5999755859374</c:v>
                </c:pt>
                <c:pt idx="6172">
                  <c:v>577.7000122070315</c:v>
                </c:pt>
                <c:pt idx="6173">
                  <c:v>577.7999877929684</c:v>
                </c:pt>
                <c:pt idx="6174">
                  <c:v>577.8999633789062</c:v>
                </c:pt>
                <c:pt idx="6175">
                  <c:v>578.0</c:v>
                </c:pt>
                <c:pt idx="6176">
                  <c:v>578.0999755859374</c:v>
                </c:pt>
                <c:pt idx="6177">
                  <c:v>578.2000122070315</c:v>
                </c:pt>
                <c:pt idx="6178">
                  <c:v>578.2999877929684</c:v>
                </c:pt>
                <c:pt idx="6179">
                  <c:v>578.3999633789062</c:v>
                </c:pt>
                <c:pt idx="6180">
                  <c:v>578.5</c:v>
                </c:pt>
                <c:pt idx="6181">
                  <c:v>578.5999755859374</c:v>
                </c:pt>
                <c:pt idx="6182">
                  <c:v>578.7000122070315</c:v>
                </c:pt>
                <c:pt idx="6183">
                  <c:v>578.7999877929684</c:v>
                </c:pt>
                <c:pt idx="6184">
                  <c:v>578.8999633789062</c:v>
                </c:pt>
                <c:pt idx="6185">
                  <c:v>579.0</c:v>
                </c:pt>
                <c:pt idx="6186">
                  <c:v>579.0999755859374</c:v>
                </c:pt>
                <c:pt idx="6187">
                  <c:v>579.2000122070315</c:v>
                </c:pt>
                <c:pt idx="6188">
                  <c:v>579.2999877929684</c:v>
                </c:pt>
                <c:pt idx="6189">
                  <c:v>579.3999633789062</c:v>
                </c:pt>
                <c:pt idx="6190">
                  <c:v>579.5</c:v>
                </c:pt>
                <c:pt idx="6191">
                  <c:v>579.5999755859374</c:v>
                </c:pt>
                <c:pt idx="6192">
                  <c:v>579.7000122070315</c:v>
                </c:pt>
                <c:pt idx="6193">
                  <c:v>579.7999877929684</c:v>
                </c:pt>
                <c:pt idx="6194">
                  <c:v>579.8999633789062</c:v>
                </c:pt>
                <c:pt idx="6195">
                  <c:v>580.0</c:v>
                </c:pt>
                <c:pt idx="6196">
                  <c:v>580.0999755859374</c:v>
                </c:pt>
                <c:pt idx="6197">
                  <c:v>580.2000122070315</c:v>
                </c:pt>
                <c:pt idx="6198">
                  <c:v>580.2999877929684</c:v>
                </c:pt>
                <c:pt idx="6199">
                  <c:v>580.3999633789062</c:v>
                </c:pt>
                <c:pt idx="6200">
                  <c:v>580.5</c:v>
                </c:pt>
                <c:pt idx="6201">
                  <c:v>580.5999755859374</c:v>
                </c:pt>
                <c:pt idx="6202">
                  <c:v>580.7000122070315</c:v>
                </c:pt>
                <c:pt idx="6203">
                  <c:v>580.7999877929684</c:v>
                </c:pt>
                <c:pt idx="6204">
                  <c:v>580.8999633789062</c:v>
                </c:pt>
                <c:pt idx="6205">
                  <c:v>581.0</c:v>
                </c:pt>
                <c:pt idx="6206">
                  <c:v>581.0999755859374</c:v>
                </c:pt>
                <c:pt idx="6207">
                  <c:v>581.2000122070315</c:v>
                </c:pt>
                <c:pt idx="6208">
                  <c:v>581.2999877929684</c:v>
                </c:pt>
                <c:pt idx="6209">
                  <c:v>581.3999633789062</c:v>
                </c:pt>
                <c:pt idx="6210">
                  <c:v>581.5</c:v>
                </c:pt>
                <c:pt idx="6211">
                  <c:v>581.5999755859374</c:v>
                </c:pt>
                <c:pt idx="6212">
                  <c:v>581.7000122070315</c:v>
                </c:pt>
                <c:pt idx="6213">
                  <c:v>581.7999877929684</c:v>
                </c:pt>
                <c:pt idx="6214">
                  <c:v>581.8999633789062</c:v>
                </c:pt>
                <c:pt idx="6215">
                  <c:v>582.0</c:v>
                </c:pt>
                <c:pt idx="6216">
                  <c:v>582.0999755859374</c:v>
                </c:pt>
                <c:pt idx="6217">
                  <c:v>582.2000122070315</c:v>
                </c:pt>
                <c:pt idx="6218">
                  <c:v>582.2999877929684</c:v>
                </c:pt>
                <c:pt idx="6219">
                  <c:v>582.3999633789062</c:v>
                </c:pt>
                <c:pt idx="6220">
                  <c:v>582.5</c:v>
                </c:pt>
                <c:pt idx="6221">
                  <c:v>582.5999755859374</c:v>
                </c:pt>
                <c:pt idx="6222">
                  <c:v>582.7000122070315</c:v>
                </c:pt>
                <c:pt idx="6223">
                  <c:v>582.7999877929684</c:v>
                </c:pt>
                <c:pt idx="6224">
                  <c:v>582.8999633789062</c:v>
                </c:pt>
                <c:pt idx="6225">
                  <c:v>583.0</c:v>
                </c:pt>
                <c:pt idx="6226">
                  <c:v>583.0999755859374</c:v>
                </c:pt>
                <c:pt idx="6227">
                  <c:v>583.2000122070315</c:v>
                </c:pt>
                <c:pt idx="6228">
                  <c:v>583.2999877929684</c:v>
                </c:pt>
                <c:pt idx="6229">
                  <c:v>583.3999633789062</c:v>
                </c:pt>
                <c:pt idx="6230">
                  <c:v>583.5</c:v>
                </c:pt>
                <c:pt idx="6231">
                  <c:v>583.5999755859374</c:v>
                </c:pt>
                <c:pt idx="6232">
                  <c:v>583.7000122070315</c:v>
                </c:pt>
                <c:pt idx="6233">
                  <c:v>583.7999877929684</c:v>
                </c:pt>
                <c:pt idx="6234">
                  <c:v>583.8999633789062</c:v>
                </c:pt>
                <c:pt idx="6235">
                  <c:v>584.0</c:v>
                </c:pt>
                <c:pt idx="6236">
                  <c:v>584.0999755859374</c:v>
                </c:pt>
                <c:pt idx="6237">
                  <c:v>584.2000122070315</c:v>
                </c:pt>
                <c:pt idx="6238">
                  <c:v>584.2999877929684</c:v>
                </c:pt>
                <c:pt idx="6239">
                  <c:v>584.3999633789062</c:v>
                </c:pt>
                <c:pt idx="6240">
                  <c:v>584.5</c:v>
                </c:pt>
                <c:pt idx="6241">
                  <c:v>584.5999755859374</c:v>
                </c:pt>
                <c:pt idx="6242">
                  <c:v>584.7000122070315</c:v>
                </c:pt>
                <c:pt idx="6243">
                  <c:v>584.7999877929684</c:v>
                </c:pt>
                <c:pt idx="6244">
                  <c:v>584.8999633789062</c:v>
                </c:pt>
                <c:pt idx="6245">
                  <c:v>585.0</c:v>
                </c:pt>
                <c:pt idx="6246">
                  <c:v>585.0999755859374</c:v>
                </c:pt>
                <c:pt idx="6247">
                  <c:v>585.2000122070315</c:v>
                </c:pt>
                <c:pt idx="6248">
                  <c:v>585.2999877929684</c:v>
                </c:pt>
                <c:pt idx="6249">
                  <c:v>585.3999633789062</c:v>
                </c:pt>
                <c:pt idx="6250">
                  <c:v>585.5</c:v>
                </c:pt>
                <c:pt idx="6251">
                  <c:v>585.5999755859374</c:v>
                </c:pt>
                <c:pt idx="6252">
                  <c:v>585.7000122070315</c:v>
                </c:pt>
                <c:pt idx="6253">
                  <c:v>585.7999877929684</c:v>
                </c:pt>
                <c:pt idx="6254">
                  <c:v>585.8999633789062</c:v>
                </c:pt>
                <c:pt idx="6255">
                  <c:v>586.0</c:v>
                </c:pt>
                <c:pt idx="6256">
                  <c:v>586.0999755859374</c:v>
                </c:pt>
                <c:pt idx="6257">
                  <c:v>586.2000122070315</c:v>
                </c:pt>
                <c:pt idx="6258">
                  <c:v>586.2999877929684</c:v>
                </c:pt>
                <c:pt idx="6259">
                  <c:v>586.3999633789062</c:v>
                </c:pt>
                <c:pt idx="6260">
                  <c:v>586.5</c:v>
                </c:pt>
                <c:pt idx="6261">
                  <c:v>586.5999755859374</c:v>
                </c:pt>
                <c:pt idx="6262">
                  <c:v>586.7000122070315</c:v>
                </c:pt>
                <c:pt idx="6263">
                  <c:v>586.7999877929684</c:v>
                </c:pt>
                <c:pt idx="6264">
                  <c:v>586.8999633789062</c:v>
                </c:pt>
                <c:pt idx="6265">
                  <c:v>587.0</c:v>
                </c:pt>
                <c:pt idx="6266">
                  <c:v>587.0999755859374</c:v>
                </c:pt>
                <c:pt idx="6267">
                  <c:v>587.2000122070315</c:v>
                </c:pt>
                <c:pt idx="6268">
                  <c:v>587.2999877929684</c:v>
                </c:pt>
                <c:pt idx="6269">
                  <c:v>587.3999633789062</c:v>
                </c:pt>
                <c:pt idx="6270">
                  <c:v>587.5</c:v>
                </c:pt>
                <c:pt idx="6271">
                  <c:v>587.5999755859374</c:v>
                </c:pt>
                <c:pt idx="6272">
                  <c:v>587.7000122070315</c:v>
                </c:pt>
                <c:pt idx="6273">
                  <c:v>587.7999877929684</c:v>
                </c:pt>
                <c:pt idx="6274">
                  <c:v>587.8999633789062</c:v>
                </c:pt>
                <c:pt idx="6275">
                  <c:v>588.0</c:v>
                </c:pt>
                <c:pt idx="6276">
                  <c:v>588.0999755859374</c:v>
                </c:pt>
                <c:pt idx="6277">
                  <c:v>588.2000122070315</c:v>
                </c:pt>
                <c:pt idx="6278">
                  <c:v>588.2999877929684</c:v>
                </c:pt>
                <c:pt idx="6279">
                  <c:v>588.3999633789062</c:v>
                </c:pt>
                <c:pt idx="6280">
                  <c:v>588.5</c:v>
                </c:pt>
                <c:pt idx="6281">
                  <c:v>588.5999755859374</c:v>
                </c:pt>
                <c:pt idx="6282">
                  <c:v>588.7000122070315</c:v>
                </c:pt>
                <c:pt idx="6283">
                  <c:v>588.7999877929684</c:v>
                </c:pt>
                <c:pt idx="6284">
                  <c:v>588.8999633789062</c:v>
                </c:pt>
                <c:pt idx="6285">
                  <c:v>589.0</c:v>
                </c:pt>
                <c:pt idx="6286">
                  <c:v>589.0999755859374</c:v>
                </c:pt>
                <c:pt idx="6287">
                  <c:v>589.2000122070315</c:v>
                </c:pt>
                <c:pt idx="6288">
                  <c:v>589.2999877929684</c:v>
                </c:pt>
                <c:pt idx="6289">
                  <c:v>589.3999633789062</c:v>
                </c:pt>
                <c:pt idx="6290">
                  <c:v>589.5</c:v>
                </c:pt>
                <c:pt idx="6291">
                  <c:v>589.5999755859374</c:v>
                </c:pt>
                <c:pt idx="6292">
                  <c:v>589.7000122070315</c:v>
                </c:pt>
                <c:pt idx="6293">
                  <c:v>589.7999877929684</c:v>
                </c:pt>
                <c:pt idx="6294">
                  <c:v>589.8999633789062</c:v>
                </c:pt>
                <c:pt idx="6295">
                  <c:v>590.0</c:v>
                </c:pt>
                <c:pt idx="6296">
                  <c:v>590.0999755859374</c:v>
                </c:pt>
                <c:pt idx="6297">
                  <c:v>590.2000122070315</c:v>
                </c:pt>
                <c:pt idx="6298">
                  <c:v>590.2999877929684</c:v>
                </c:pt>
                <c:pt idx="6299">
                  <c:v>590.3999633789062</c:v>
                </c:pt>
                <c:pt idx="6300">
                  <c:v>590.5</c:v>
                </c:pt>
                <c:pt idx="6301">
                  <c:v>590.5999755859374</c:v>
                </c:pt>
                <c:pt idx="6302">
                  <c:v>590.7000122070315</c:v>
                </c:pt>
                <c:pt idx="6303">
                  <c:v>590.7999877929684</c:v>
                </c:pt>
                <c:pt idx="6304">
                  <c:v>590.8999633789062</c:v>
                </c:pt>
                <c:pt idx="6305">
                  <c:v>591.0</c:v>
                </c:pt>
                <c:pt idx="6306">
                  <c:v>591.0999755859374</c:v>
                </c:pt>
                <c:pt idx="6307">
                  <c:v>591.2000122070315</c:v>
                </c:pt>
                <c:pt idx="6308">
                  <c:v>591.2999877929684</c:v>
                </c:pt>
                <c:pt idx="6309">
                  <c:v>591.3999633789062</c:v>
                </c:pt>
                <c:pt idx="6310">
                  <c:v>591.5</c:v>
                </c:pt>
                <c:pt idx="6311">
                  <c:v>591.5999755859374</c:v>
                </c:pt>
                <c:pt idx="6312">
                  <c:v>591.7000122070315</c:v>
                </c:pt>
                <c:pt idx="6313">
                  <c:v>591.7999877929684</c:v>
                </c:pt>
                <c:pt idx="6314">
                  <c:v>591.8999633789062</c:v>
                </c:pt>
                <c:pt idx="6315">
                  <c:v>592.0</c:v>
                </c:pt>
                <c:pt idx="6316">
                  <c:v>592.0999755859374</c:v>
                </c:pt>
                <c:pt idx="6317">
                  <c:v>592.2000122070315</c:v>
                </c:pt>
                <c:pt idx="6318">
                  <c:v>592.2999877929684</c:v>
                </c:pt>
                <c:pt idx="6319">
                  <c:v>592.3999633789062</c:v>
                </c:pt>
                <c:pt idx="6320">
                  <c:v>592.5</c:v>
                </c:pt>
                <c:pt idx="6321">
                  <c:v>592.5999755859374</c:v>
                </c:pt>
                <c:pt idx="6322">
                  <c:v>592.7000122070315</c:v>
                </c:pt>
                <c:pt idx="6323">
                  <c:v>592.7999877929684</c:v>
                </c:pt>
                <c:pt idx="6324">
                  <c:v>592.8999633789062</c:v>
                </c:pt>
                <c:pt idx="6325">
                  <c:v>593.0</c:v>
                </c:pt>
                <c:pt idx="6326">
                  <c:v>593.0999755859374</c:v>
                </c:pt>
                <c:pt idx="6327">
                  <c:v>593.2000122070315</c:v>
                </c:pt>
                <c:pt idx="6328">
                  <c:v>593.2999877929684</c:v>
                </c:pt>
                <c:pt idx="6329">
                  <c:v>593.3999633789062</c:v>
                </c:pt>
                <c:pt idx="6330">
                  <c:v>593.5</c:v>
                </c:pt>
                <c:pt idx="6331">
                  <c:v>593.5999755859374</c:v>
                </c:pt>
                <c:pt idx="6332">
                  <c:v>593.7000122070315</c:v>
                </c:pt>
                <c:pt idx="6333">
                  <c:v>593.7999877929684</c:v>
                </c:pt>
                <c:pt idx="6334">
                  <c:v>593.8999633789062</c:v>
                </c:pt>
                <c:pt idx="6335">
                  <c:v>594.0</c:v>
                </c:pt>
                <c:pt idx="6336">
                  <c:v>594.0999755859374</c:v>
                </c:pt>
                <c:pt idx="6337">
                  <c:v>594.2000122070315</c:v>
                </c:pt>
                <c:pt idx="6338">
                  <c:v>594.2999877929684</c:v>
                </c:pt>
                <c:pt idx="6339">
                  <c:v>594.3999633789062</c:v>
                </c:pt>
                <c:pt idx="6340">
                  <c:v>594.5</c:v>
                </c:pt>
                <c:pt idx="6341">
                  <c:v>594.5999755859374</c:v>
                </c:pt>
                <c:pt idx="6342">
                  <c:v>594.7000122070315</c:v>
                </c:pt>
                <c:pt idx="6343">
                  <c:v>594.7999877929684</c:v>
                </c:pt>
                <c:pt idx="6344">
                  <c:v>594.8999633789062</c:v>
                </c:pt>
                <c:pt idx="6345">
                  <c:v>595.0</c:v>
                </c:pt>
                <c:pt idx="6346">
                  <c:v>595.0999755859374</c:v>
                </c:pt>
                <c:pt idx="6347">
                  <c:v>595.2000122070315</c:v>
                </c:pt>
                <c:pt idx="6348">
                  <c:v>595.2999877929684</c:v>
                </c:pt>
                <c:pt idx="6349">
                  <c:v>595.3999633789062</c:v>
                </c:pt>
                <c:pt idx="6350">
                  <c:v>595.5</c:v>
                </c:pt>
                <c:pt idx="6351">
                  <c:v>595.5999755859374</c:v>
                </c:pt>
                <c:pt idx="6352">
                  <c:v>595.7000122070315</c:v>
                </c:pt>
                <c:pt idx="6353">
                  <c:v>595.7999877929684</c:v>
                </c:pt>
                <c:pt idx="6354">
                  <c:v>595.8999633789062</c:v>
                </c:pt>
                <c:pt idx="6355">
                  <c:v>596.0</c:v>
                </c:pt>
                <c:pt idx="6356">
                  <c:v>596.0999755859374</c:v>
                </c:pt>
                <c:pt idx="6357">
                  <c:v>596.2000122070315</c:v>
                </c:pt>
                <c:pt idx="6358">
                  <c:v>596.2999877929684</c:v>
                </c:pt>
                <c:pt idx="6359">
                  <c:v>596.3999633789062</c:v>
                </c:pt>
                <c:pt idx="6360">
                  <c:v>596.5</c:v>
                </c:pt>
                <c:pt idx="6361">
                  <c:v>596.5999755859374</c:v>
                </c:pt>
                <c:pt idx="6362">
                  <c:v>596.7000122070315</c:v>
                </c:pt>
                <c:pt idx="6363">
                  <c:v>596.7999877929684</c:v>
                </c:pt>
                <c:pt idx="6364">
                  <c:v>596.8999633789062</c:v>
                </c:pt>
                <c:pt idx="6365">
                  <c:v>597.0</c:v>
                </c:pt>
                <c:pt idx="6366">
                  <c:v>597.0999755859374</c:v>
                </c:pt>
                <c:pt idx="6367">
                  <c:v>597.2000122070315</c:v>
                </c:pt>
                <c:pt idx="6368">
                  <c:v>597.2999877929684</c:v>
                </c:pt>
                <c:pt idx="6369">
                  <c:v>597.3999633789062</c:v>
                </c:pt>
                <c:pt idx="6370">
                  <c:v>597.5</c:v>
                </c:pt>
                <c:pt idx="6371">
                  <c:v>597.5999755859374</c:v>
                </c:pt>
                <c:pt idx="6372">
                  <c:v>597.7000122070315</c:v>
                </c:pt>
                <c:pt idx="6373">
                  <c:v>597.7999877929684</c:v>
                </c:pt>
                <c:pt idx="6374">
                  <c:v>597.8999633789062</c:v>
                </c:pt>
                <c:pt idx="6375">
                  <c:v>598.0</c:v>
                </c:pt>
                <c:pt idx="6376">
                  <c:v>598.0999755859374</c:v>
                </c:pt>
                <c:pt idx="6377">
                  <c:v>598.2000122070315</c:v>
                </c:pt>
                <c:pt idx="6378">
                  <c:v>598.2999877929684</c:v>
                </c:pt>
                <c:pt idx="6379">
                  <c:v>598.3999633789062</c:v>
                </c:pt>
                <c:pt idx="6380">
                  <c:v>598.5</c:v>
                </c:pt>
                <c:pt idx="6381">
                  <c:v>598.5999755859374</c:v>
                </c:pt>
                <c:pt idx="6382">
                  <c:v>598.7000122070315</c:v>
                </c:pt>
                <c:pt idx="6383">
                  <c:v>598.7999877929684</c:v>
                </c:pt>
                <c:pt idx="6384">
                  <c:v>598.8999633789062</c:v>
                </c:pt>
                <c:pt idx="6385">
                  <c:v>599.0</c:v>
                </c:pt>
                <c:pt idx="6386">
                  <c:v>599.0999755859374</c:v>
                </c:pt>
                <c:pt idx="6387">
                  <c:v>599.2000122070315</c:v>
                </c:pt>
                <c:pt idx="6388">
                  <c:v>599.2999877929684</c:v>
                </c:pt>
                <c:pt idx="6389">
                  <c:v>599.3999633789062</c:v>
                </c:pt>
                <c:pt idx="6390">
                  <c:v>599.5</c:v>
                </c:pt>
                <c:pt idx="6391">
                  <c:v>599.5999755859374</c:v>
                </c:pt>
                <c:pt idx="6392">
                  <c:v>599.7000122070315</c:v>
                </c:pt>
                <c:pt idx="6393">
                  <c:v>599.7999877929684</c:v>
                </c:pt>
                <c:pt idx="6394">
                  <c:v>599.8999633789062</c:v>
                </c:pt>
                <c:pt idx="6395">
                  <c:v>600.0</c:v>
                </c:pt>
                <c:pt idx="6396">
                  <c:v>600.0999755859374</c:v>
                </c:pt>
                <c:pt idx="6397">
                  <c:v>600.2000122070315</c:v>
                </c:pt>
                <c:pt idx="6398">
                  <c:v>600.2999877929684</c:v>
                </c:pt>
                <c:pt idx="6399">
                  <c:v>600.3999633789062</c:v>
                </c:pt>
                <c:pt idx="6400">
                  <c:v>600.5</c:v>
                </c:pt>
                <c:pt idx="6401">
                  <c:v>600.5999755859374</c:v>
                </c:pt>
                <c:pt idx="6402">
                  <c:v>600.7000122070315</c:v>
                </c:pt>
                <c:pt idx="6403">
                  <c:v>600.7999877929684</c:v>
                </c:pt>
                <c:pt idx="6404">
                  <c:v>600.8999633789062</c:v>
                </c:pt>
                <c:pt idx="6405">
                  <c:v>601.0</c:v>
                </c:pt>
                <c:pt idx="6406">
                  <c:v>601.0999755859374</c:v>
                </c:pt>
                <c:pt idx="6407">
                  <c:v>601.2000122070315</c:v>
                </c:pt>
                <c:pt idx="6408">
                  <c:v>601.2999877929684</c:v>
                </c:pt>
                <c:pt idx="6409">
                  <c:v>601.3999633789062</c:v>
                </c:pt>
                <c:pt idx="6410">
                  <c:v>601.5</c:v>
                </c:pt>
                <c:pt idx="6411">
                  <c:v>601.5999755859374</c:v>
                </c:pt>
                <c:pt idx="6412">
                  <c:v>601.7000122070315</c:v>
                </c:pt>
                <c:pt idx="6413">
                  <c:v>601.7999877929684</c:v>
                </c:pt>
                <c:pt idx="6414">
                  <c:v>601.8999633789062</c:v>
                </c:pt>
                <c:pt idx="6415">
                  <c:v>602.0</c:v>
                </c:pt>
                <c:pt idx="6416">
                  <c:v>602.0999755859374</c:v>
                </c:pt>
                <c:pt idx="6417">
                  <c:v>602.2000122070315</c:v>
                </c:pt>
                <c:pt idx="6418">
                  <c:v>602.2999877929684</c:v>
                </c:pt>
                <c:pt idx="6419">
                  <c:v>602.3999633789062</c:v>
                </c:pt>
                <c:pt idx="6420">
                  <c:v>602.5</c:v>
                </c:pt>
                <c:pt idx="6421">
                  <c:v>602.5999755859374</c:v>
                </c:pt>
                <c:pt idx="6422">
                  <c:v>602.7000122070315</c:v>
                </c:pt>
                <c:pt idx="6423">
                  <c:v>602.7999877929684</c:v>
                </c:pt>
                <c:pt idx="6424">
                  <c:v>602.8999633789062</c:v>
                </c:pt>
                <c:pt idx="6425">
                  <c:v>603.0</c:v>
                </c:pt>
                <c:pt idx="6426">
                  <c:v>603.0999755859374</c:v>
                </c:pt>
                <c:pt idx="6427">
                  <c:v>603.2000122070315</c:v>
                </c:pt>
                <c:pt idx="6428">
                  <c:v>603.2999877929684</c:v>
                </c:pt>
                <c:pt idx="6429">
                  <c:v>603.3999633789062</c:v>
                </c:pt>
                <c:pt idx="6430">
                  <c:v>603.5</c:v>
                </c:pt>
                <c:pt idx="6431">
                  <c:v>603.5999755859374</c:v>
                </c:pt>
                <c:pt idx="6432">
                  <c:v>603.7000122070315</c:v>
                </c:pt>
                <c:pt idx="6433">
                  <c:v>603.7999877929684</c:v>
                </c:pt>
                <c:pt idx="6434">
                  <c:v>603.8999633789062</c:v>
                </c:pt>
                <c:pt idx="6435">
                  <c:v>604.0</c:v>
                </c:pt>
                <c:pt idx="6436">
                  <c:v>604.0999755859374</c:v>
                </c:pt>
                <c:pt idx="6437">
                  <c:v>604.2000122070315</c:v>
                </c:pt>
                <c:pt idx="6438">
                  <c:v>604.2999877929684</c:v>
                </c:pt>
                <c:pt idx="6439">
                  <c:v>604.3999633789062</c:v>
                </c:pt>
                <c:pt idx="6440">
                  <c:v>604.5</c:v>
                </c:pt>
                <c:pt idx="6441">
                  <c:v>604.5999755859374</c:v>
                </c:pt>
                <c:pt idx="6442">
                  <c:v>604.7000122070315</c:v>
                </c:pt>
                <c:pt idx="6443">
                  <c:v>604.7999877929684</c:v>
                </c:pt>
                <c:pt idx="6444">
                  <c:v>604.8999633789062</c:v>
                </c:pt>
                <c:pt idx="6445">
                  <c:v>605.0</c:v>
                </c:pt>
                <c:pt idx="6446">
                  <c:v>605.0999755859374</c:v>
                </c:pt>
                <c:pt idx="6447">
                  <c:v>605.2000122070315</c:v>
                </c:pt>
                <c:pt idx="6448">
                  <c:v>605.2999877929684</c:v>
                </c:pt>
                <c:pt idx="6449">
                  <c:v>605.3999633789062</c:v>
                </c:pt>
                <c:pt idx="6450">
                  <c:v>605.5</c:v>
                </c:pt>
                <c:pt idx="6451">
                  <c:v>605.5999755859374</c:v>
                </c:pt>
                <c:pt idx="6452">
                  <c:v>605.7000122070315</c:v>
                </c:pt>
                <c:pt idx="6453">
                  <c:v>605.7999877929684</c:v>
                </c:pt>
                <c:pt idx="6454">
                  <c:v>605.8999633789062</c:v>
                </c:pt>
                <c:pt idx="6455">
                  <c:v>606.0</c:v>
                </c:pt>
                <c:pt idx="6456">
                  <c:v>606.0999755859374</c:v>
                </c:pt>
                <c:pt idx="6457">
                  <c:v>606.2000122070315</c:v>
                </c:pt>
                <c:pt idx="6458">
                  <c:v>606.2999877929684</c:v>
                </c:pt>
                <c:pt idx="6459">
                  <c:v>606.3999633789062</c:v>
                </c:pt>
                <c:pt idx="6460">
                  <c:v>606.5</c:v>
                </c:pt>
                <c:pt idx="6461">
                  <c:v>606.5999755859374</c:v>
                </c:pt>
                <c:pt idx="6462">
                  <c:v>606.7000122070315</c:v>
                </c:pt>
                <c:pt idx="6463">
                  <c:v>606.7999877929684</c:v>
                </c:pt>
                <c:pt idx="6464">
                  <c:v>606.8999633789062</c:v>
                </c:pt>
                <c:pt idx="6465">
                  <c:v>607.0</c:v>
                </c:pt>
                <c:pt idx="6466">
                  <c:v>607.0999755859374</c:v>
                </c:pt>
                <c:pt idx="6467">
                  <c:v>607.2000122070315</c:v>
                </c:pt>
                <c:pt idx="6468">
                  <c:v>607.2999877929684</c:v>
                </c:pt>
                <c:pt idx="6469">
                  <c:v>607.3999633789062</c:v>
                </c:pt>
                <c:pt idx="6470">
                  <c:v>607.5</c:v>
                </c:pt>
                <c:pt idx="6471">
                  <c:v>607.5999755859374</c:v>
                </c:pt>
                <c:pt idx="6472">
                  <c:v>607.7000122070315</c:v>
                </c:pt>
                <c:pt idx="6473">
                  <c:v>607.7999877929684</c:v>
                </c:pt>
                <c:pt idx="6474">
                  <c:v>607.8999633789062</c:v>
                </c:pt>
                <c:pt idx="6475">
                  <c:v>608.0</c:v>
                </c:pt>
                <c:pt idx="6476">
                  <c:v>608.0999755859374</c:v>
                </c:pt>
                <c:pt idx="6477">
                  <c:v>608.2000122070315</c:v>
                </c:pt>
                <c:pt idx="6478">
                  <c:v>608.2999877929684</c:v>
                </c:pt>
                <c:pt idx="6479">
                  <c:v>608.3999633789062</c:v>
                </c:pt>
                <c:pt idx="6480">
                  <c:v>608.5</c:v>
                </c:pt>
                <c:pt idx="6481">
                  <c:v>608.5999755859374</c:v>
                </c:pt>
                <c:pt idx="6482">
                  <c:v>608.7000122070315</c:v>
                </c:pt>
                <c:pt idx="6483">
                  <c:v>608.7999877929684</c:v>
                </c:pt>
                <c:pt idx="6484">
                  <c:v>608.8999633789062</c:v>
                </c:pt>
                <c:pt idx="6485">
                  <c:v>609.0</c:v>
                </c:pt>
                <c:pt idx="6486">
                  <c:v>609.0999755859374</c:v>
                </c:pt>
                <c:pt idx="6487">
                  <c:v>609.2000122070315</c:v>
                </c:pt>
                <c:pt idx="6488">
                  <c:v>609.2999877929684</c:v>
                </c:pt>
                <c:pt idx="6489">
                  <c:v>609.3999633789062</c:v>
                </c:pt>
                <c:pt idx="6490">
                  <c:v>609.5</c:v>
                </c:pt>
                <c:pt idx="6491">
                  <c:v>609.5999755859374</c:v>
                </c:pt>
                <c:pt idx="6492">
                  <c:v>609.7000122070315</c:v>
                </c:pt>
                <c:pt idx="6493">
                  <c:v>609.7999877929684</c:v>
                </c:pt>
                <c:pt idx="6494">
                  <c:v>609.8999633789062</c:v>
                </c:pt>
                <c:pt idx="6495">
                  <c:v>610.0</c:v>
                </c:pt>
                <c:pt idx="6496">
                  <c:v>610.0999755859374</c:v>
                </c:pt>
                <c:pt idx="6497">
                  <c:v>610.2000122070315</c:v>
                </c:pt>
                <c:pt idx="6498">
                  <c:v>610.2999877929684</c:v>
                </c:pt>
                <c:pt idx="6499">
                  <c:v>610.3999633789062</c:v>
                </c:pt>
                <c:pt idx="6500">
                  <c:v>610.5</c:v>
                </c:pt>
                <c:pt idx="6501">
                  <c:v>610.5999755859374</c:v>
                </c:pt>
                <c:pt idx="6502">
                  <c:v>610.7000122070315</c:v>
                </c:pt>
                <c:pt idx="6503">
                  <c:v>610.7999877929684</c:v>
                </c:pt>
                <c:pt idx="6504">
                  <c:v>610.8999633789062</c:v>
                </c:pt>
                <c:pt idx="6505">
                  <c:v>611.0</c:v>
                </c:pt>
                <c:pt idx="6506">
                  <c:v>611.0999755859374</c:v>
                </c:pt>
                <c:pt idx="6507">
                  <c:v>611.2000122070315</c:v>
                </c:pt>
                <c:pt idx="6508">
                  <c:v>611.2999877929684</c:v>
                </c:pt>
                <c:pt idx="6509">
                  <c:v>611.3999633789062</c:v>
                </c:pt>
                <c:pt idx="6510">
                  <c:v>611.5</c:v>
                </c:pt>
                <c:pt idx="6511">
                  <c:v>611.5999755859374</c:v>
                </c:pt>
                <c:pt idx="6512">
                  <c:v>611.7000122070315</c:v>
                </c:pt>
                <c:pt idx="6513">
                  <c:v>611.7999877929684</c:v>
                </c:pt>
                <c:pt idx="6514">
                  <c:v>611.8999633789062</c:v>
                </c:pt>
                <c:pt idx="6515">
                  <c:v>612.0</c:v>
                </c:pt>
                <c:pt idx="6516">
                  <c:v>612.0999755859374</c:v>
                </c:pt>
                <c:pt idx="6517">
                  <c:v>612.2000122070315</c:v>
                </c:pt>
                <c:pt idx="6518">
                  <c:v>612.2999877929684</c:v>
                </c:pt>
                <c:pt idx="6519">
                  <c:v>612.3999633789062</c:v>
                </c:pt>
                <c:pt idx="6520">
                  <c:v>612.5</c:v>
                </c:pt>
                <c:pt idx="6521">
                  <c:v>612.5999755859374</c:v>
                </c:pt>
                <c:pt idx="6522">
                  <c:v>612.7000122070315</c:v>
                </c:pt>
                <c:pt idx="6523">
                  <c:v>612.7999877929684</c:v>
                </c:pt>
                <c:pt idx="6524">
                  <c:v>612.8999633789062</c:v>
                </c:pt>
                <c:pt idx="6525">
                  <c:v>613.0</c:v>
                </c:pt>
                <c:pt idx="6526">
                  <c:v>613.0999755859374</c:v>
                </c:pt>
                <c:pt idx="6527">
                  <c:v>613.2000122070315</c:v>
                </c:pt>
                <c:pt idx="6528">
                  <c:v>613.2999877929684</c:v>
                </c:pt>
                <c:pt idx="6529">
                  <c:v>613.3999633789062</c:v>
                </c:pt>
                <c:pt idx="6530">
                  <c:v>613.5</c:v>
                </c:pt>
                <c:pt idx="6531">
                  <c:v>613.5999755859374</c:v>
                </c:pt>
                <c:pt idx="6532">
                  <c:v>613.7000122070315</c:v>
                </c:pt>
                <c:pt idx="6533">
                  <c:v>613.7999877929684</c:v>
                </c:pt>
                <c:pt idx="6534">
                  <c:v>613.8999633789062</c:v>
                </c:pt>
                <c:pt idx="6535">
                  <c:v>614.0</c:v>
                </c:pt>
                <c:pt idx="6536">
                  <c:v>614.0999755859374</c:v>
                </c:pt>
                <c:pt idx="6537">
                  <c:v>614.2000122070315</c:v>
                </c:pt>
                <c:pt idx="6538">
                  <c:v>614.2999877929684</c:v>
                </c:pt>
                <c:pt idx="6539">
                  <c:v>614.3999633789062</c:v>
                </c:pt>
                <c:pt idx="6540">
                  <c:v>614.5</c:v>
                </c:pt>
                <c:pt idx="6541">
                  <c:v>614.5999755859374</c:v>
                </c:pt>
                <c:pt idx="6542">
                  <c:v>614.7000122070315</c:v>
                </c:pt>
                <c:pt idx="6543">
                  <c:v>614.7999877929684</c:v>
                </c:pt>
                <c:pt idx="6544">
                  <c:v>614.8999633789062</c:v>
                </c:pt>
                <c:pt idx="6545">
                  <c:v>615.0</c:v>
                </c:pt>
                <c:pt idx="6546">
                  <c:v>615.0999755859374</c:v>
                </c:pt>
                <c:pt idx="6547">
                  <c:v>615.2000122070315</c:v>
                </c:pt>
                <c:pt idx="6548">
                  <c:v>615.2999877929684</c:v>
                </c:pt>
                <c:pt idx="6549">
                  <c:v>615.3999633789062</c:v>
                </c:pt>
                <c:pt idx="6550">
                  <c:v>615.5</c:v>
                </c:pt>
                <c:pt idx="6551">
                  <c:v>615.5999755859374</c:v>
                </c:pt>
                <c:pt idx="6552">
                  <c:v>615.7000122070315</c:v>
                </c:pt>
                <c:pt idx="6553">
                  <c:v>615.7999877929684</c:v>
                </c:pt>
                <c:pt idx="6554">
                  <c:v>615.8999633789062</c:v>
                </c:pt>
                <c:pt idx="6555">
                  <c:v>616.0</c:v>
                </c:pt>
                <c:pt idx="6556">
                  <c:v>616.0999755859374</c:v>
                </c:pt>
                <c:pt idx="6557">
                  <c:v>616.2000122070315</c:v>
                </c:pt>
                <c:pt idx="6558">
                  <c:v>616.2999877929684</c:v>
                </c:pt>
                <c:pt idx="6559">
                  <c:v>616.3999633789062</c:v>
                </c:pt>
                <c:pt idx="6560">
                  <c:v>616.5</c:v>
                </c:pt>
                <c:pt idx="6561">
                  <c:v>616.5999755859374</c:v>
                </c:pt>
                <c:pt idx="6562">
                  <c:v>616.7000122070315</c:v>
                </c:pt>
                <c:pt idx="6563">
                  <c:v>616.7999877929684</c:v>
                </c:pt>
                <c:pt idx="6564">
                  <c:v>616.8999633789062</c:v>
                </c:pt>
                <c:pt idx="6565">
                  <c:v>617.0</c:v>
                </c:pt>
                <c:pt idx="6566">
                  <c:v>617.0999755859374</c:v>
                </c:pt>
                <c:pt idx="6567">
                  <c:v>617.2000122070315</c:v>
                </c:pt>
                <c:pt idx="6568">
                  <c:v>617.2999877929684</c:v>
                </c:pt>
                <c:pt idx="6569">
                  <c:v>617.3999633789062</c:v>
                </c:pt>
                <c:pt idx="6570">
                  <c:v>617.5</c:v>
                </c:pt>
                <c:pt idx="6571">
                  <c:v>617.5999755859374</c:v>
                </c:pt>
                <c:pt idx="6572">
                  <c:v>617.7000122070315</c:v>
                </c:pt>
                <c:pt idx="6573">
                  <c:v>617.7999877929684</c:v>
                </c:pt>
                <c:pt idx="6574">
                  <c:v>617.8999633789062</c:v>
                </c:pt>
                <c:pt idx="6575">
                  <c:v>618.0</c:v>
                </c:pt>
                <c:pt idx="6576">
                  <c:v>618.0999755859374</c:v>
                </c:pt>
                <c:pt idx="6577">
                  <c:v>618.2000122070315</c:v>
                </c:pt>
                <c:pt idx="6578">
                  <c:v>618.2999877929684</c:v>
                </c:pt>
                <c:pt idx="6579">
                  <c:v>618.3999633789062</c:v>
                </c:pt>
                <c:pt idx="6580">
                  <c:v>618.5</c:v>
                </c:pt>
                <c:pt idx="6581">
                  <c:v>618.5999755859374</c:v>
                </c:pt>
                <c:pt idx="6582">
                  <c:v>618.7000122070315</c:v>
                </c:pt>
                <c:pt idx="6583">
                  <c:v>618.7999877929684</c:v>
                </c:pt>
                <c:pt idx="6584">
                  <c:v>618.8999633789062</c:v>
                </c:pt>
                <c:pt idx="6585">
                  <c:v>619.0</c:v>
                </c:pt>
                <c:pt idx="6586">
                  <c:v>619.0999755859374</c:v>
                </c:pt>
                <c:pt idx="6587">
                  <c:v>619.2000122070315</c:v>
                </c:pt>
                <c:pt idx="6588">
                  <c:v>619.2999877929684</c:v>
                </c:pt>
                <c:pt idx="6589">
                  <c:v>619.3999633789062</c:v>
                </c:pt>
                <c:pt idx="6590">
                  <c:v>619.5</c:v>
                </c:pt>
                <c:pt idx="6591">
                  <c:v>619.5999755859374</c:v>
                </c:pt>
                <c:pt idx="6592">
                  <c:v>619.7000122070315</c:v>
                </c:pt>
                <c:pt idx="6593">
                  <c:v>619.7999877929684</c:v>
                </c:pt>
                <c:pt idx="6594">
                  <c:v>619.8999633789062</c:v>
                </c:pt>
                <c:pt idx="6595">
                  <c:v>620.0</c:v>
                </c:pt>
                <c:pt idx="6596">
                  <c:v>620.0999755859374</c:v>
                </c:pt>
                <c:pt idx="6597">
                  <c:v>620.2000122070315</c:v>
                </c:pt>
                <c:pt idx="6598">
                  <c:v>620.2999877929684</c:v>
                </c:pt>
                <c:pt idx="6599">
                  <c:v>620.3999633789062</c:v>
                </c:pt>
                <c:pt idx="6600">
                  <c:v>620.5</c:v>
                </c:pt>
                <c:pt idx="6601">
                  <c:v>620.5999755859374</c:v>
                </c:pt>
                <c:pt idx="6602">
                  <c:v>620.7000122070315</c:v>
                </c:pt>
                <c:pt idx="6603">
                  <c:v>620.7999877929684</c:v>
                </c:pt>
                <c:pt idx="6604">
                  <c:v>620.8999633789062</c:v>
                </c:pt>
                <c:pt idx="6605">
                  <c:v>621.0</c:v>
                </c:pt>
                <c:pt idx="6606">
                  <c:v>621.0999755859374</c:v>
                </c:pt>
                <c:pt idx="6607">
                  <c:v>621.2000122070315</c:v>
                </c:pt>
                <c:pt idx="6608">
                  <c:v>621.2999877929684</c:v>
                </c:pt>
                <c:pt idx="6609">
                  <c:v>621.3999633789062</c:v>
                </c:pt>
                <c:pt idx="6610">
                  <c:v>621.5</c:v>
                </c:pt>
                <c:pt idx="6611">
                  <c:v>621.5999755859374</c:v>
                </c:pt>
                <c:pt idx="6612">
                  <c:v>621.7000122070315</c:v>
                </c:pt>
                <c:pt idx="6613">
                  <c:v>621.7999877929684</c:v>
                </c:pt>
                <c:pt idx="6614">
                  <c:v>621.8999633789062</c:v>
                </c:pt>
                <c:pt idx="6615">
                  <c:v>622.0</c:v>
                </c:pt>
                <c:pt idx="6616">
                  <c:v>622.0999755859374</c:v>
                </c:pt>
                <c:pt idx="6617">
                  <c:v>622.2000122070315</c:v>
                </c:pt>
                <c:pt idx="6618">
                  <c:v>622.2999877929684</c:v>
                </c:pt>
                <c:pt idx="6619">
                  <c:v>622.3999633789062</c:v>
                </c:pt>
                <c:pt idx="6620">
                  <c:v>622.5</c:v>
                </c:pt>
                <c:pt idx="6621">
                  <c:v>622.5999755859374</c:v>
                </c:pt>
                <c:pt idx="6622">
                  <c:v>622.7000122070315</c:v>
                </c:pt>
                <c:pt idx="6623">
                  <c:v>622.7999877929684</c:v>
                </c:pt>
                <c:pt idx="6624">
                  <c:v>622.8999633789062</c:v>
                </c:pt>
                <c:pt idx="6625">
                  <c:v>623.0</c:v>
                </c:pt>
                <c:pt idx="6626">
                  <c:v>623.0999755859374</c:v>
                </c:pt>
                <c:pt idx="6627">
                  <c:v>623.2000122070315</c:v>
                </c:pt>
                <c:pt idx="6628">
                  <c:v>623.2999877929684</c:v>
                </c:pt>
                <c:pt idx="6629">
                  <c:v>623.3999633789062</c:v>
                </c:pt>
                <c:pt idx="6630">
                  <c:v>623.5</c:v>
                </c:pt>
                <c:pt idx="6631">
                  <c:v>623.5999755859374</c:v>
                </c:pt>
                <c:pt idx="6632">
                  <c:v>623.7000122070315</c:v>
                </c:pt>
                <c:pt idx="6633">
                  <c:v>623.7999877929684</c:v>
                </c:pt>
                <c:pt idx="6634">
                  <c:v>623.8999633789062</c:v>
                </c:pt>
                <c:pt idx="6635">
                  <c:v>624.0</c:v>
                </c:pt>
                <c:pt idx="6636">
                  <c:v>624.0999755859374</c:v>
                </c:pt>
                <c:pt idx="6637">
                  <c:v>624.2000122070315</c:v>
                </c:pt>
                <c:pt idx="6638">
                  <c:v>624.2999877929684</c:v>
                </c:pt>
                <c:pt idx="6639">
                  <c:v>624.3999633789062</c:v>
                </c:pt>
                <c:pt idx="6640">
                  <c:v>624.5</c:v>
                </c:pt>
                <c:pt idx="6641">
                  <c:v>624.5999755859374</c:v>
                </c:pt>
                <c:pt idx="6642">
                  <c:v>624.7000122070315</c:v>
                </c:pt>
                <c:pt idx="6643">
                  <c:v>624.7999877929684</c:v>
                </c:pt>
                <c:pt idx="6644">
                  <c:v>624.8999633789062</c:v>
                </c:pt>
                <c:pt idx="6645">
                  <c:v>625.0</c:v>
                </c:pt>
                <c:pt idx="6646">
                  <c:v>625.0999755859374</c:v>
                </c:pt>
                <c:pt idx="6647">
                  <c:v>625.2000122070315</c:v>
                </c:pt>
                <c:pt idx="6648">
                  <c:v>625.2999877929684</c:v>
                </c:pt>
                <c:pt idx="6649">
                  <c:v>625.3999633789062</c:v>
                </c:pt>
                <c:pt idx="6650">
                  <c:v>625.5</c:v>
                </c:pt>
                <c:pt idx="6651">
                  <c:v>625.5999755859374</c:v>
                </c:pt>
                <c:pt idx="6652">
                  <c:v>625.7000122070315</c:v>
                </c:pt>
                <c:pt idx="6653">
                  <c:v>625.7999877929684</c:v>
                </c:pt>
                <c:pt idx="6654">
                  <c:v>625.8999633789062</c:v>
                </c:pt>
                <c:pt idx="6655">
                  <c:v>626.0</c:v>
                </c:pt>
                <c:pt idx="6656">
                  <c:v>626.0999755859374</c:v>
                </c:pt>
                <c:pt idx="6657">
                  <c:v>626.2000122070315</c:v>
                </c:pt>
                <c:pt idx="6658">
                  <c:v>626.2999877929684</c:v>
                </c:pt>
                <c:pt idx="6659">
                  <c:v>626.3999633789062</c:v>
                </c:pt>
                <c:pt idx="6660">
                  <c:v>626.5</c:v>
                </c:pt>
                <c:pt idx="6661">
                  <c:v>626.5999755859374</c:v>
                </c:pt>
                <c:pt idx="6662">
                  <c:v>626.7000122070315</c:v>
                </c:pt>
                <c:pt idx="6663">
                  <c:v>626.7999877929684</c:v>
                </c:pt>
                <c:pt idx="6664">
                  <c:v>626.8999633789062</c:v>
                </c:pt>
                <c:pt idx="6665">
                  <c:v>627.0</c:v>
                </c:pt>
                <c:pt idx="6666">
                  <c:v>627.0999755859374</c:v>
                </c:pt>
                <c:pt idx="6667">
                  <c:v>627.2000122070315</c:v>
                </c:pt>
                <c:pt idx="6668">
                  <c:v>627.2999877929684</c:v>
                </c:pt>
                <c:pt idx="6669">
                  <c:v>627.3999633789062</c:v>
                </c:pt>
                <c:pt idx="6670">
                  <c:v>627.5</c:v>
                </c:pt>
                <c:pt idx="6671">
                  <c:v>627.5999755859374</c:v>
                </c:pt>
                <c:pt idx="6672">
                  <c:v>627.7000122070315</c:v>
                </c:pt>
                <c:pt idx="6673">
                  <c:v>627.7999877929684</c:v>
                </c:pt>
                <c:pt idx="6674">
                  <c:v>627.8999633789062</c:v>
                </c:pt>
                <c:pt idx="6675">
                  <c:v>628.0</c:v>
                </c:pt>
                <c:pt idx="6676">
                  <c:v>628.0999755859374</c:v>
                </c:pt>
                <c:pt idx="6677">
                  <c:v>628.2000122070315</c:v>
                </c:pt>
                <c:pt idx="6678">
                  <c:v>628.2999877929684</c:v>
                </c:pt>
                <c:pt idx="6679">
                  <c:v>628.3999633789062</c:v>
                </c:pt>
                <c:pt idx="6680">
                  <c:v>628.5</c:v>
                </c:pt>
                <c:pt idx="6681">
                  <c:v>628.5999755859374</c:v>
                </c:pt>
                <c:pt idx="6682">
                  <c:v>628.7000122070315</c:v>
                </c:pt>
                <c:pt idx="6683">
                  <c:v>628.7999877929684</c:v>
                </c:pt>
                <c:pt idx="6684">
                  <c:v>628.8999633789062</c:v>
                </c:pt>
                <c:pt idx="6685">
                  <c:v>629.0</c:v>
                </c:pt>
                <c:pt idx="6686">
                  <c:v>629.0999755859374</c:v>
                </c:pt>
                <c:pt idx="6687">
                  <c:v>629.2000122070315</c:v>
                </c:pt>
                <c:pt idx="6688">
                  <c:v>629.2999877929684</c:v>
                </c:pt>
                <c:pt idx="6689">
                  <c:v>629.3999633789062</c:v>
                </c:pt>
                <c:pt idx="6690">
                  <c:v>629.5</c:v>
                </c:pt>
                <c:pt idx="6691">
                  <c:v>629.5999755859374</c:v>
                </c:pt>
                <c:pt idx="6692">
                  <c:v>629.7000122070315</c:v>
                </c:pt>
                <c:pt idx="6693">
                  <c:v>629.7999877929684</c:v>
                </c:pt>
                <c:pt idx="6694">
                  <c:v>629.8999633789062</c:v>
                </c:pt>
                <c:pt idx="6695">
                  <c:v>630.0</c:v>
                </c:pt>
                <c:pt idx="6696">
                  <c:v>630.0999755859374</c:v>
                </c:pt>
                <c:pt idx="6697">
                  <c:v>630.2000122070315</c:v>
                </c:pt>
                <c:pt idx="6698">
                  <c:v>630.2999877929684</c:v>
                </c:pt>
                <c:pt idx="6699">
                  <c:v>630.3999633789062</c:v>
                </c:pt>
                <c:pt idx="6700">
                  <c:v>630.5</c:v>
                </c:pt>
                <c:pt idx="6701">
                  <c:v>630.5999755859374</c:v>
                </c:pt>
                <c:pt idx="6702">
                  <c:v>630.7000122070315</c:v>
                </c:pt>
                <c:pt idx="6703">
                  <c:v>630.7999877929684</c:v>
                </c:pt>
                <c:pt idx="6704">
                  <c:v>630.8999633789062</c:v>
                </c:pt>
                <c:pt idx="6705">
                  <c:v>631.0</c:v>
                </c:pt>
                <c:pt idx="6706">
                  <c:v>631.0999755859374</c:v>
                </c:pt>
                <c:pt idx="6707">
                  <c:v>631.2000122070315</c:v>
                </c:pt>
                <c:pt idx="6708">
                  <c:v>631.2999877929684</c:v>
                </c:pt>
                <c:pt idx="6709">
                  <c:v>631.3999633789062</c:v>
                </c:pt>
                <c:pt idx="6710">
                  <c:v>631.5</c:v>
                </c:pt>
                <c:pt idx="6711">
                  <c:v>631.5999755859374</c:v>
                </c:pt>
                <c:pt idx="6712">
                  <c:v>631.7000122070315</c:v>
                </c:pt>
                <c:pt idx="6713">
                  <c:v>631.7999877929684</c:v>
                </c:pt>
                <c:pt idx="6714">
                  <c:v>631.8999633789062</c:v>
                </c:pt>
                <c:pt idx="6715">
                  <c:v>632.0</c:v>
                </c:pt>
                <c:pt idx="6716">
                  <c:v>632.0999755859374</c:v>
                </c:pt>
                <c:pt idx="6717">
                  <c:v>632.2000122070315</c:v>
                </c:pt>
                <c:pt idx="6718">
                  <c:v>632.2999877929684</c:v>
                </c:pt>
                <c:pt idx="6719">
                  <c:v>632.3999633789062</c:v>
                </c:pt>
                <c:pt idx="6720">
                  <c:v>632.5</c:v>
                </c:pt>
                <c:pt idx="6721">
                  <c:v>632.5999755859374</c:v>
                </c:pt>
                <c:pt idx="6722">
                  <c:v>632.7000122070315</c:v>
                </c:pt>
                <c:pt idx="6723">
                  <c:v>632.7999877929684</c:v>
                </c:pt>
                <c:pt idx="6724">
                  <c:v>632.8999633789062</c:v>
                </c:pt>
                <c:pt idx="6725">
                  <c:v>633.0</c:v>
                </c:pt>
                <c:pt idx="6726">
                  <c:v>633.0999755859374</c:v>
                </c:pt>
                <c:pt idx="6727">
                  <c:v>633.2000122070315</c:v>
                </c:pt>
                <c:pt idx="6728">
                  <c:v>633.2999877929684</c:v>
                </c:pt>
                <c:pt idx="6729">
                  <c:v>633.3999633789062</c:v>
                </c:pt>
                <c:pt idx="6730">
                  <c:v>633.5</c:v>
                </c:pt>
                <c:pt idx="6731">
                  <c:v>633.5999755859374</c:v>
                </c:pt>
                <c:pt idx="6732">
                  <c:v>633.7000122070315</c:v>
                </c:pt>
                <c:pt idx="6733">
                  <c:v>633.7999877929684</c:v>
                </c:pt>
                <c:pt idx="6734">
                  <c:v>633.8999633789062</c:v>
                </c:pt>
                <c:pt idx="6735">
                  <c:v>634.0</c:v>
                </c:pt>
                <c:pt idx="6736">
                  <c:v>634.0999755859374</c:v>
                </c:pt>
                <c:pt idx="6737">
                  <c:v>634.2000122070315</c:v>
                </c:pt>
                <c:pt idx="6738">
                  <c:v>634.2999877929684</c:v>
                </c:pt>
                <c:pt idx="6739">
                  <c:v>634.3999633789062</c:v>
                </c:pt>
                <c:pt idx="6740">
                  <c:v>634.5</c:v>
                </c:pt>
                <c:pt idx="6741">
                  <c:v>634.5999755859374</c:v>
                </c:pt>
                <c:pt idx="6742">
                  <c:v>634.7000122070315</c:v>
                </c:pt>
                <c:pt idx="6743">
                  <c:v>634.7999877929684</c:v>
                </c:pt>
                <c:pt idx="6744">
                  <c:v>634.8999633789062</c:v>
                </c:pt>
                <c:pt idx="6745">
                  <c:v>635.0</c:v>
                </c:pt>
                <c:pt idx="6746">
                  <c:v>635.0999755859374</c:v>
                </c:pt>
                <c:pt idx="6747">
                  <c:v>635.2000122070315</c:v>
                </c:pt>
                <c:pt idx="6748">
                  <c:v>635.2999877929684</c:v>
                </c:pt>
                <c:pt idx="6749">
                  <c:v>635.3999633789062</c:v>
                </c:pt>
                <c:pt idx="6750">
                  <c:v>635.5</c:v>
                </c:pt>
                <c:pt idx="6751">
                  <c:v>635.5999755859374</c:v>
                </c:pt>
                <c:pt idx="6752">
                  <c:v>635.7000122070315</c:v>
                </c:pt>
                <c:pt idx="6753">
                  <c:v>635.7999877929684</c:v>
                </c:pt>
                <c:pt idx="6754">
                  <c:v>635.8999633789062</c:v>
                </c:pt>
                <c:pt idx="6755">
                  <c:v>636.0</c:v>
                </c:pt>
                <c:pt idx="6756">
                  <c:v>636.0999755859374</c:v>
                </c:pt>
                <c:pt idx="6757">
                  <c:v>636.2000122070315</c:v>
                </c:pt>
                <c:pt idx="6758">
                  <c:v>636.2999877929684</c:v>
                </c:pt>
                <c:pt idx="6759">
                  <c:v>636.3999633789062</c:v>
                </c:pt>
                <c:pt idx="6760">
                  <c:v>636.5</c:v>
                </c:pt>
                <c:pt idx="6761">
                  <c:v>636.5999755859374</c:v>
                </c:pt>
                <c:pt idx="6762">
                  <c:v>636.7000122070315</c:v>
                </c:pt>
                <c:pt idx="6763">
                  <c:v>636.7999877929684</c:v>
                </c:pt>
                <c:pt idx="6764">
                  <c:v>636.8999633789062</c:v>
                </c:pt>
                <c:pt idx="6765">
                  <c:v>637.0</c:v>
                </c:pt>
                <c:pt idx="6766">
                  <c:v>637.0999755859374</c:v>
                </c:pt>
                <c:pt idx="6767">
                  <c:v>637.2000122070315</c:v>
                </c:pt>
                <c:pt idx="6768">
                  <c:v>637.2999877929684</c:v>
                </c:pt>
                <c:pt idx="6769">
                  <c:v>637.3999633789062</c:v>
                </c:pt>
                <c:pt idx="6770">
                  <c:v>637.5</c:v>
                </c:pt>
                <c:pt idx="6771">
                  <c:v>637.5999755859374</c:v>
                </c:pt>
                <c:pt idx="6772">
                  <c:v>637.7000122070315</c:v>
                </c:pt>
                <c:pt idx="6773">
                  <c:v>637.7999877929684</c:v>
                </c:pt>
                <c:pt idx="6774">
                  <c:v>637.8999633789062</c:v>
                </c:pt>
                <c:pt idx="6775">
                  <c:v>638.0</c:v>
                </c:pt>
                <c:pt idx="6776">
                  <c:v>638.0999755859374</c:v>
                </c:pt>
                <c:pt idx="6777">
                  <c:v>638.2000122070315</c:v>
                </c:pt>
                <c:pt idx="6778">
                  <c:v>638.2999877929684</c:v>
                </c:pt>
                <c:pt idx="6779">
                  <c:v>638.3999633789062</c:v>
                </c:pt>
                <c:pt idx="6780">
                  <c:v>638.5</c:v>
                </c:pt>
                <c:pt idx="6781">
                  <c:v>638.5999755859374</c:v>
                </c:pt>
                <c:pt idx="6782">
                  <c:v>638.7000122070315</c:v>
                </c:pt>
                <c:pt idx="6783">
                  <c:v>638.7999877929684</c:v>
                </c:pt>
                <c:pt idx="6784">
                  <c:v>638.8999633789062</c:v>
                </c:pt>
                <c:pt idx="6785">
                  <c:v>639.0</c:v>
                </c:pt>
                <c:pt idx="6786">
                  <c:v>639.0999755859374</c:v>
                </c:pt>
                <c:pt idx="6787">
                  <c:v>639.2000122070315</c:v>
                </c:pt>
                <c:pt idx="6788">
                  <c:v>639.2999877929684</c:v>
                </c:pt>
                <c:pt idx="6789">
                  <c:v>639.3999633789062</c:v>
                </c:pt>
                <c:pt idx="6790">
                  <c:v>639.5</c:v>
                </c:pt>
                <c:pt idx="6791">
                  <c:v>639.5999755859374</c:v>
                </c:pt>
                <c:pt idx="6792">
                  <c:v>639.7000122070315</c:v>
                </c:pt>
                <c:pt idx="6793">
                  <c:v>639.7999877929684</c:v>
                </c:pt>
                <c:pt idx="6794">
                  <c:v>639.8999633789062</c:v>
                </c:pt>
                <c:pt idx="6795">
                  <c:v>640.0</c:v>
                </c:pt>
                <c:pt idx="6796">
                  <c:v>640.0999755859374</c:v>
                </c:pt>
                <c:pt idx="6797">
                  <c:v>640.2000122070315</c:v>
                </c:pt>
                <c:pt idx="6798">
                  <c:v>640.2999877929684</c:v>
                </c:pt>
                <c:pt idx="6799">
                  <c:v>640.3999633789062</c:v>
                </c:pt>
                <c:pt idx="6800">
                  <c:v>640.5</c:v>
                </c:pt>
                <c:pt idx="6801">
                  <c:v>640.5999755859374</c:v>
                </c:pt>
                <c:pt idx="6802">
                  <c:v>640.7000122070315</c:v>
                </c:pt>
                <c:pt idx="6803">
                  <c:v>640.7999877929684</c:v>
                </c:pt>
                <c:pt idx="6804">
                  <c:v>640.8999633789062</c:v>
                </c:pt>
                <c:pt idx="6805">
                  <c:v>641.0</c:v>
                </c:pt>
                <c:pt idx="6806">
                  <c:v>641.0999755859374</c:v>
                </c:pt>
                <c:pt idx="6807">
                  <c:v>641.2000122070315</c:v>
                </c:pt>
                <c:pt idx="6808">
                  <c:v>641.2999877929684</c:v>
                </c:pt>
                <c:pt idx="6809">
                  <c:v>641.3999633789062</c:v>
                </c:pt>
                <c:pt idx="6810">
                  <c:v>641.5</c:v>
                </c:pt>
                <c:pt idx="6811">
                  <c:v>641.5999755859374</c:v>
                </c:pt>
                <c:pt idx="6812">
                  <c:v>641.7000122070315</c:v>
                </c:pt>
                <c:pt idx="6813">
                  <c:v>641.7999877929684</c:v>
                </c:pt>
                <c:pt idx="6814">
                  <c:v>641.8999633789062</c:v>
                </c:pt>
                <c:pt idx="6815">
                  <c:v>642.0</c:v>
                </c:pt>
                <c:pt idx="6816">
                  <c:v>642.0999755859374</c:v>
                </c:pt>
                <c:pt idx="6817">
                  <c:v>642.2000122070315</c:v>
                </c:pt>
                <c:pt idx="6818">
                  <c:v>642.2999877929684</c:v>
                </c:pt>
                <c:pt idx="6819">
                  <c:v>642.3999633789062</c:v>
                </c:pt>
                <c:pt idx="6820">
                  <c:v>642.5</c:v>
                </c:pt>
                <c:pt idx="6821">
                  <c:v>642.5999755859374</c:v>
                </c:pt>
                <c:pt idx="6822">
                  <c:v>642.7000122070315</c:v>
                </c:pt>
                <c:pt idx="6823">
                  <c:v>642.7999877929684</c:v>
                </c:pt>
                <c:pt idx="6824">
                  <c:v>642.8999633789062</c:v>
                </c:pt>
                <c:pt idx="6825">
                  <c:v>643.0</c:v>
                </c:pt>
                <c:pt idx="6826">
                  <c:v>643.0999755859374</c:v>
                </c:pt>
                <c:pt idx="6827">
                  <c:v>643.2000122070315</c:v>
                </c:pt>
                <c:pt idx="6828">
                  <c:v>643.2999877929684</c:v>
                </c:pt>
                <c:pt idx="6829">
                  <c:v>643.3999633789062</c:v>
                </c:pt>
                <c:pt idx="6830">
                  <c:v>643.5</c:v>
                </c:pt>
                <c:pt idx="6831">
                  <c:v>643.5999755859374</c:v>
                </c:pt>
                <c:pt idx="6832">
                  <c:v>643.7000122070315</c:v>
                </c:pt>
                <c:pt idx="6833">
                  <c:v>643.7999877929684</c:v>
                </c:pt>
                <c:pt idx="6834">
                  <c:v>643.8999633789062</c:v>
                </c:pt>
                <c:pt idx="6835">
                  <c:v>644.0</c:v>
                </c:pt>
                <c:pt idx="6836">
                  <c:v>644.0999755859374</c:v>
                </c:pt>
                <c:pt idx="6837">
                  <c:v>644.2000122070315</c:v>
                </c:pt>
                <c:pt idx="6838">
                  <c:v>644.2999877929684</c:v>
                </c:pt>
                <c:pt idx="6839">
                  <c:v>644.3999633789062</c:v>
                </c:pt>
                <c:pt idx="6840">
                  <c:v>644.5</c:v>
                </c:pt>
                <c:pt idx="6841">
                  <c:v>644.5999755859374</c:v>
                </c:pt>
                <c:pt idx="6842">
                  <c:v>644.7000122070315</c:v>
                </c:pt>
                <c:pt idx="6843">
                  <c:v>644.7999877929684</c:v>
                </c:pt>
                <c:pt idx="6844">
                  <c:v>644.8999633789062</c:v>
                </c:pt>
                <c:pt idx="6845">
                  <c:v>645.0</c:v>
                </c:pt>
                <c:pt idx="6846">
                  <c:v>645.0999755859374</c:v>
                </c:pt>
                <c:pt idx="6847">
                  <c:v>645.2000122070315</c:v>
                </c:pt>
                <c:pt idx="6848">
                  <c:v>645.2999877929684</c:v>
                </c:pt>
                <c:pt idx="6849">
                  <c:v>645.3999633789062</c:v>
                </c:pt>
                <c:pt idx="6850">
                  <c:v>645.5</c:v>
                </c:pt>
                <c:pt idx="6851">
                  <c:v>645.5999755859374</c:v>
                </c:pt>
                <c:pt idx="6852">
                  <c:v>645.7000122070315</c:v>
                </c:pt>
                <c:pt idx="6853">
                  <c:v>645.7999877929684</c:v>
                </c:pt>
                <c:pt idx="6854">
                  <c:v>645.8999633789062</c:v>
                </c:pt>
                <c:pt idx="6855">
                  <c:v>646.0</c:v>
                </c:pt>
                <c:pt idx="6856">
                  <c:v>646.0999755859374</c:v>
                </c:pt>
                <c:pt idx="6857">
                  <c:v>646.2000122070315</c:v>
                </c:pt>
                <c:pt idx="6858">
                  <c:v>646.2999877929684</c:v>
                </c:pt>
                <c:pt idx="6859">
                  <c:v>646.3999633789062</c:v>
                </c:pt>
                <c:pt idx="6860">
                  <c:v>646.5</c:v>
                </c:pt>
                <c:pt idx="6861">
                  <c:v>646.5999755859374</c:v>
                </c:pt>
                <c:pt idx="6862">
                  <c:v>646.7000122070315</c:v>
                </c:pt>
                <c:pt idx="6863">
                  <c:v>646.7999877929684</c:v>
                </c:pt>
                <c:pt idx="6864">
                  <c:v>646.8999633789062</c:v>
                </c:pt>
                <c:pt idx="6865">
                  <c:v>647.0</c:v>
                </c:pt>
                <c:pt idx="6866">
                  <c:v>647.0999755859374</c:v>
                </c:pt>
                <c:pt idx="6867">
                  <c:v>647.2000122070315</c:v>
                </c:pt>
                <c:pt idx="6868">
                  <c:v>647.2999877929684</c:v>
                </c:pt>
                <c:pt idx="6869">
                  <c:v>647.3999633789062</c:v>
                </c:pt>
                <c:pt idx="6870">
                  <c:v>647.5</c:v>
                </c:pt>
                <c:pt idx="6871">
                  <c:v>647.5999755859374</c:v>
                </c:pt>
                <c:pt idx="6872">
                  <c:v>647.7000122070315</c:v>
                </c:pt>
                <c:pt idx="6873">
                  <c:v>647.7999877929684</c:v>
                </c:pt>
                <c:pt idx="6874">
                  <c:v>647.8999633789062</c:v>
                </c:pt>
                <c:pt idx="6875">
                  <c:v>648.0</c:v>
                </c:pt>
                <c:pt idx="6876">
                  <c:v>648.0999755859374</c:v>
                </c:pt>
                <c:pt idx="6877">
                  <c:v>648.2000122070315</c:v>
                </c:pt>
                <c:pt idx="6878">
                  <c:v>648.2999877929684</c:v>
                </c:pt>
                <c:pt idx="6879">
                  <c:v>648.3999633789062</c:v>
                </c:pt>
                <c:pt idx="6880">
                  <c:v>648.5</c:v>
                </c:pt>
                <c:pt idx="6881">
                  <c:v>648.5999755859374</c:v>
                </c:pt>
                <c:pt idx="6882">
                  <c:v>648.7000122070315</c:v>
                </c:pt>
                <c:pt idx="6883">
                  <c:v>648.7999877929684</c:v>
                </c:pt>
                <c:pt idx="6884">
                  <c:v>648.8999633789062</c:v>
                </c:pt>
                <c:pt idx="6885">
                  <c:v>649.0</c:v>
                </c:pt>
                <c:pt idx="6886">
                  <c:v>649.0999755859374</c:v>
                </c:pt>
                <c:pt idx="6887">
                  <c:v>649.2000122070315</c:v>
                </c:pt>
                <c:pt idx="6888">
                  <c:v>649.2999877929684</c:v>
                </c:pt>
                <c:pt idx="6889">
                  <c:v>649.3999633789062</c:v>
                </c:pt>
                <c:pt idx="6890">
                  <c:v>649.5</c:v>
                </c:pt>
                <c:pt idx="6891">
                  <c:v>649.5999755859374</c:v>
                </c:pt>
                <c:pt idx="6892">
                  <c:v>649.7000122070315</c:v>
                </c:pt>
                <c:pt idx="6893">
                  <c:v>649.7999877929684</c:v>
                </c:pt>
                <c:pt idx="6894">
                  <c:v>649.8999633789062</c:v>
                </c:pt>
                <c:pt idx="6895">
                  <c:v>650.0</c:v>
                </c:pt>
                <c:pt idx="6896">
                  <c:v>650.0999755859374</c:v>
                </c:pt>
                <c:pt idx="6897">
                  <c:v>650.2000122070315</c:v>
                </c:pt>
                <c:pt idx="6898">
                  <c:v>650.2999877929684</c:v>
                </c:pt>
                <c:pt idx="6899">
                  <c:v>650.3999633789062</c:v>
                </c:pt>
                <c:pt idx="6900">
                  <c:v>650.5</c:v>
                </c:pt>
                <c:pt idx="6901">
                  <c:v>650.5999755859374</c:v>
                </c:pt>
                <c:pt idx="6902">
                  <c:v>650.7000122070315</c:v>
                </c:pt>
                <c:pt idx="6903">
                  <c:v>650.7999877929684</c:v>
                </c:pt>
                <c:pt idx="6904">
                  <c:v>650.8999633789062</c:v>
                </c:pt>
                <c:pt idx="6905">
                  <c:v>651.0</c:v>
                </c:pt>
                <c:pt idx="6906">
                  <c:v>651.0999755859374</c:v>
                </c:pt>
                <c:pt idx="6907">
                  <c:v>651.2000122070315</c:v>
                </c:pt>
                <c:pt idx="6908">
                  <c:v>651.2999877929684</c:v>
                </c:pt>
                <c:pt idx="6909">
                  <c:v>651.3999633789062</c:v>
                </c:pt>
                <c:pt idx="6910">
                  <c:v>651.5</c:v>
                </c:pt>
                <c:pt idx="6911">
                  <c:v>651.5999755859374</c:v>
                </c:pt>
                <c:pt idx="6912">
                  <c:v>651.7000122070315</c:v>
                </c:pt>
                <c:pt idx="6913">
                  <c:v>651.7999877929684</c:v>
                </c:pt>
                <c:pt idx="6914">
                  <c:v>651.8999633789062</c:v>
                </c:pt>
                <c:pt idx="6915">
                  <c:v>652.0</c:v>
                </c:pt>
                <c:pt idx="6916">
                  <c:v>652.0999755859374</c:v>
                </c:pt>
                <c:pt idx="6917">
                  <c:v>652.2000122070315</c:v>
                </c:pt>
                <c:pt idx="6918">
                  <c:v>652.2999877929684</c:v>
                </c:pt>
                <c:pt idx="6919">
                  <c:v>652.3999633789062</c:v>
                </c:pt>
                <c:pt idx="6920">
                  <c:v>652.5</c:v>
                </c:pt>
                <c:pt idx="6921">
                  <c:v>652.5999755859374</c:v>
                </c:pt>
                <c:pt idx="6922">
                  <c:v>652.7000122070315</c:v>
                </c:pt>
                <c:pt idx="6923">
                  <c:v>652.7999877929684</c:v>
                </c:pt>
                <c:pt idx="6924">
                  <c:v>652.8999633789062</c:v>
                </c:pt>
                <c:pt idx="6925">
                  <c:v>653.0</c:v>
                </c:pt>
                <c:pt idx="6926">
                  <c:v>653.0999755859374</c:v>
                </c:pt>
                <c:pt idx="6927">
                  <c:v>653.2000122070315</c:v>
                </c:pt>
                <c:pt idx="6928">
                  <c:v>653.2999877929684</c:v>
                </c:pt>
                <c:pt idx="6929">
                  <c:v>653.3999633789062</c:v>
                </c:pt>
                <c:pt idx="6930">
                  <c:v>653.5</c:v>
                </c:pt>
                <c:pt idx="6931">
                  <c:v>653.5999755859374</c:v>
                </c:pt>
                <c:pt idx="6932">
                  <c:v>653.7000122070315</c:v>
                </c:pt>
                <c:pt idx="6933">
                  <c:v>653.7999877929684</c:v>
                </c:pt>
                <c:pt idx="6934">
                  <c:v>653.8999633789062</c:v>
                </c:pt>
                <c:pt idx="6935">
                  <c:v>654.0</c:v>
                </c:pt>
                <c:pt idx="6936">
                  <c:v>654.0999755859374</c:v>
                </c:pt>
                <c:pt idx="6937">
                  <c:v>654.2000122070315</c:v>
                </c:pt>
                <c:pt idx="6938">
                  <c:v>654.2999877929684</c:v>
                </c:pt>
                <c:pt idx="6939">
                  <c:v>654.3999633789062</c:v>
                </c:pt>
                <c:pt idx="6940">
                  <c:v>654.5</c:v>
                </c:pt>
                <c:pt idx="6941">
                  <c:v>654.5999755859374</c:v>
                </c:pt>
                <c:pt idx="6942">
                  <c:v>654.7000122070315</c:v>
                </c:pt>
                <c:pt idx="6943">
                  <c:v>654.7999877929684</c:v>
                </c:pt>
                <c:pt idx="6944">
                  <c:v>654.8999633789062</c:v>
                </c:pt>
                <c:pt idx="6945">
                  <c:v>655.0</c:v>
                </c:pt>
                <c:pt idx="6946">
                  <c:v>655.0999755859374</c:v>
                </c:pt>
                <c:pt idx="6947">
                  <c:v>655.2000122070315</c:v>
                </c:pt>
                <c:pt idx="6948">
                  <c:v>655.2999877929684</c:v>
                </c:pt>
                <c:pt idx="6949">
                  <c:v>655.3999633789062</c:v>
                </c:pt>
                <c:pt idx="6950">
                  <c:v>655.5</c:v>
                </c:pt>
                <c:pt idx="6951">
                  <c:v>655.5999755859374</c:v>
                </c:pt>
                <c:pt idx="6952">
                  <c:v>655.7000122070315</c:v>
                </c:pt>
                <c:pt idx="6953">
                  <c:v>655.7999877929684</c:v>
                </c:pt>
                <c:pt idx="6954">
                  <c:v>655.8999633789062</c:v>
                </c:pt>
                <c:pt idx="6955">
                  <c:v>656.0</c:v>
                </c:pt>
                <c:pt idx="6956">
                  <c:v>656.0999755859374</c:v>
                </c:pt>
                <c:pt idx="6957">
                  <c:v>656.2000122070315</c:v>
                </c:pt>
                <c:pt idx="6958">
                  <c:v>656.2999877929684</c:v>
                </c:pt>
                <c:pt idx="6959">
                  <c:v>656.3999633789062</c:v>
                </c:pt>
                <c:pt idx="6960">
                  <c:v>656.5</c:v>
                </c:pt>
                <c:pt idx="6961">
                  <c:v>656.5999755859374</c:v>
                </c:pt>
                <c:pt idx="6962">
                  <c:v>656.7000122070315</c:v>
                </c:pt>
                <c:pt idx="6963">
                  <c:v>656.7999877929684</c:v>
                </c:pt>
                <c:pt idx="6964">
                  <c:v>656.8999633789062</c:v>
                </c:pt>
                <c:pt idx="6965">
                  <c:v>657.0</c:v>
                </c:pt>
                <c:pt idx="6966">
                  <c:v>657.0999755859374</c:v>
                </c:pt>
                <c:pt idx="6967">
                  <c:v>657.2000122070315</c:v>
                </c:pt>
                <c:pt idx="6968">
                  <c:v>657.2999877929684</c:v>
                </c:pt>
                <c:pt idx="6969">
                  <c:v>657.3999633789062</c:v>
                </c:pt>
                <c:pt idx="6970">
                  <c:v>657.5</c:v>
                </c:pt>
                <c:pt idx="6971">
                  <c:v>657.5999755859374</c:v>
                </c:pt>
                <c:pt idx="6972">
                  <c:v>657.7000122070315</c:v>
                </c:pt>
                <c:pt idx="6973">
                  <c:v>657.7999877929684</c:v>
                </c:pt>
                <c:pt idx="6974">
                  <c:v>657.8999633789062</c:v>
                </c:pt>
                <c:pt idx="6975">
                  <c:v>658.0</c:v>
                </c:pt>
                <c:pt idx="6976">
                  <c:v>658.0999755859374</c:v>
                </c:pt>
                <c:pt idx="6977">
                  <c:v>658.2000122070315</c:v>
                </c:pt>
                <c:pt idx="6978">
                  <c:v>658.2999877929684</c:v>
                </c:pt>
                <c:pt idx="6979">
                  <c:v>658.3999633789062</c:v>
                </c:pt>
                <c:pt idx="6980">
                  <c:v>658.5</c:v>
                </c:pt>
                <c:pt idx="6981">
                  <c:v>658.5999755859374</c:v>
                </c:pt>
                <c:pt idx="6982">
                  <c:v>658.7000122070315</c:v>
                </c:pt>
                <c:pt idx="6983">
                  <c:v>658.7999877929684</c:v>
                </c:pt>
                <c:pt idx="6984">
                  <c:v>658.8999633789062</c:v>
                </c:pt>
                <c:pt idx="6985">
                  <c:v>659.0</c:v>
                </c:pt>
                <c:pt idx="6986">
                  <c:v>659.0999755859374</c:v>
                </c:pt>
                <c:pt idx="6987">
                  <c:v>659.2000122070315</c:v>
                </c:pt>
                <c:pt idx="6988">
                  <c:v>659.2999877929684</c:v>
                </c:pt>
                <c:pt idx="6989">
                  <c:v>659.3999633789062</c:v>
                </c:pt>
                <c:pt idx="6990">
                  <c:v>659.5</c:v>
                </c:pt>
                <c:pt idx="6991">
                  <c:v>659.5999755859374</c:v>
                </c:pt>
                <c:pt idx="6992">
                  <c:v>659.7000122070315</c:v>
                </c:pt>
                <c:pt idx="6993">
                  <c:v>659.7999877929684</c:v>
                </c:pt>
                <c:pt idx="6994">
                  <c:v>659.8999633789062</c:v>
                </c:pt>
                <c:pt idx="6995">
                  <c:v>660.0</c:v>
                </c:pt>
                <c:pt idx="6996">
                  <c:v>660.0999755859374</c:v>
                </c:pt>
                <c:pt idx="6997">
                  <c:v>660.2000122070315</c:v>
                </c:pt>
                <c:pt idx="6998">
                  <c:v>660.2999877929684</c:v>
                </c:pt>
                <c:pt idx="6999">
                  <c:v>660.3999633789062</c:v>
                </c:pt>
                <c:pt idx="7000">
                  <c:v>660.5</c:v>
                </c:pt>
                <c:pt idx="7001">
                  <c:v>660.5999755859374</c:v>
                </c:pt>
                <c:pt idx="7002">
                  <c:v>660.7000122070315</c:v>
                </c:pt>
                <c:pt idx="7003">
                  <c:v>660.7999877929684</c:v>
                </c:pt>
                <c:pt idx="7004">
                  <c:v>660.8999633789062</c:v>
                </c:pt>
                <c:pt idx="7005">
                  <c:v>661.0</c:v>
                </c:pt>
                <c:pt idx="7006">
                  <c:v>661.0999755859374</c:v>
                </c:pt>
                <c:pt idx="7007">
                  <c:v>661.2000122070315</c:v>
                </c:pt>
                <c:pt idx="7008">
                  <c:v>661.2999877929684</c:v>
                </c:pt>
                <c:pt idx="7009">
                  <c:v>661.3999633789062</c:v>
                </c:pt>
                <c:pt idx="7010">
                  <c:v>661.5</c:v>
                </c:pt>
                <c:pt idx="7011">
                  <c:v>661.5999755859374</c:v>
                </c:pt>
                <c:pt idx="7012">
                  <c:v>661.7000122070315</c:v>
                </c:pt>
                <c:pt idx="7013">
                  <c:v>661.7999877929684</c:v>
                </c:pt>
                <c:pt idx="7014">
                  <c:v>661.8999633789062</c:v>
                </c:pt>
                <c:pt idx="7015">
                  <c:v>662.0</c:v>
                </c:pt>
                <c:pt idx="7016">
                  <c:v>662.0999755859374</c:v>
                </c:pt>
                <c:pt idx="7017">
                  <c:v>662.2000122070315</c:v>
                </c:pt>
                <c:pt idx="7018">
                  <c:v>662.2999877929684</c:v>
                </c:pt>
                <c:pt idx="7019">
                  <c:v>662.3999633789062</c:v>
                </c:pt>
                <c:pt idx="7020">
                  <c:v>662.5</c:v>
                </c:pt>
                <c:pt idx="7021">
                  <c:v>662.5999755859374</c:v>
                </c:pt>
                <c:pt idx="7022">
                  <c:v>662.7000122070315</c:v>
                </c:pt>
                <c:pt idx="7023">
                  <c:v>662.7999877929684</c:v>
                </c:pt>
                <c:pt idx="7024">
                  <c:v>662.8999633789062</c:v>
                </c:pt>
                <c:pt idx="7025">
                  <c:v>663.0</c:v>
                </c:pt>
                <c:pt idx="7026">
                  <c:v>663.0999755859374</c:v>
                </c:pt>
                <c:pt idx="7027">
                  <c:v>663.2000122070315</c:v>
                </c:pt>
                <c:pt idx="7028">
                  <c:v>663.2999877929684</c:v>
                </c:pt>
                <c:pt idx="7029">
                  <c:v>663.3999633789062</c:v>
                </c:pt>
                <c:pt idx="7030">
                  <c:v>663.5</c:v>
                </c:pt>
                <c:pt idx="7031">
                  <c:v>663.5999755859374</c:v>
                </c:pt>
                <c:pt idx="7032">
                  <c:v>663.7000122070315</c:v>
                </c:pt>
                <c:pt idx="7033">
                  <c:v>663.7999877929684</c:v>
                </c:pt>
                <c:pt idx="7034">
                  <c:v>663.8999633789062</c:v>
                </c:pt>
                <c:pt idx="7035">
                  <c:v>664.0</c:v>
                </c:pt>
                <c:pt idx="7036">
                  <c:v>664.0999755859374</c:v>
                </c:pt>
                <c:pt idx="7037">
                  <c:v>664.2000122070315</c:v>
                </c:pt>
                <c:pt idx="7038">
                  <c:v>664.2999877929684</c:v>
                </c:pt>
                <c:pt idx="7039">
                  <c:v>664.3999633789062</c:v>
                </c:pt>
                <c:pt idx="7040">
                  <c:v>664.5</c:v>
                </c:pt>
                <c:pt idx="7041">
                  <c:v>664.5999755859374</c:v>
                </c:pt>
                <c:pt idx="7042">
                  <c:v>664.7000122070315</c:v>
                </c:pt>
                <c:pt idx="7043">
                  <c:v>664.7999877929684</c:v>
                </c:pt>
                <c:pt idx="7044">
                  <c:v>664.8999633789062</c:v>
                </c:pt>
                <c:pt idx="7045">
                  <c:v>665.0</c:v>
                </c:pt>
                <c:pt idx="7046">
                  <c:v>665.0999755859374</c:v>
                </c:pt>
                <c:pt idx="7047">
                  <c:v>665.2000122070315</c:v>
                </c:pt>
                <c:pt idx="7048">
                  <c:v>665.2999877929684</c:v>
                </c:pt>
                <c:pt idx="7049">
                  <c:v>665.3999633789062</c:v>
                </c:pt>
                <c:pt idx="7050">
                  <c:v>665.5</c:v>
                </c:pt>
                <c:pt idx="7051">
                  <c:v>665.5999755859374</c:v>
                </c:pt>
                <c:pt idx="7052">
                  <c:v>665.7000122070315</c:v>
                </c:pt>
                <c:pt idx="7053">
                  <c:v>665.7999877929684</c:v>
                </c:pt>
                <c:pt idx="7054">
                  <c:v>665.8999633789062</c:v>
                </c:pt>
                <c:pt idx="7055">
                  <c:v>666.0</c:v>
                </c:pt>
                <c:pt idx="7056">
                  <c:v>666.0999755859374</c:v>
                </c:pt>
                <c:pt idx="7057">
                  <c:v>666.2000122070315</c:v>
                </c:pt>
                <c:pt idx="7058">
                  <c:v>666.2999877929684</c:v>
                </c:pt>
                <c:pt idx="7059">
                  <c:v>666.3999633789062</c:v>
                </c:pt>
                <c:pt idx="7060">
                  <c:v>666.5</c:v>
                </c:pt>
                <c:pt idx="7061">
                  <c:v>666.5999755859374</c:v>
                </c:pt>
                <c:pt idx="7062">
                  <c:v>666.7000122070315</c:v>
                </c:pt>
                <c:pt idx="7063">
                  <c:v>666.7999877929684</c:v>
                </c:pt>
                <c:pt idx="7064">
                  <c:v>666.8999633789062</c:v>
                </c:pt>
                <c:pt idx="7065">
                  <c:v>667.0</c:v>
                </c:pt>
                <c:pt idx="7066">
                  <c:v>667.0999755859374</c:v>
                </c:pt>
                <c:pt idx="7067">
                  <c:v>667.2000122070315</c:v>
                </c:pt>
                <c:pt idx="7068">
                  <c:v>667.2999877929684</c:v>
                </c:pt>
                <c:pt idx="7069">
                  <c:v>667.3999633789062</c:v>
                </c:pt>
                <c:pt idx="7070">
                  <c:v>667.5</c:v>
                </c:pt>
                <c:pt idx="7071">
                  <c:v>667.5999755859374</c:v>
                </c:pt>
                <c:pt idx="7072">
                  <c:v>667.7000122070315</c:v>
                </c:pt>
                <c:pt idx="7073">
                  <c:v>667.7999877929684</c:v>
                </c:pt>
                <c:pt idx="7074">
                  <c:v>667.8999633789062</c:v>
                </c:pt>
                <c:pt idx="7075">
                  <c:v>668.0</c:v>
                </c:pt>
                <c:pt idx="7076">
                  <c:v>668.0999755859374</c:v>
                </c:pt>
                <c:pt idx="7077">
                  <c:v>668.2000122070315</c:v>
                </c:pt>
                <c:pt idx="7078">
                  <c:v>668.2999877929684</c:v>
                </c:pt>
                <c:pt idx="7079">
                  <c:v>668.3999633789062</c:v>
                </c:pt>
                <c:pt idx="7080">
                  <c:v>668.5</c:v>
                </c:pt>
                <c:pt idx="7081">
                  <c:v>668.5999755859374</c:v>
                </c:pt>
                <c:pt idx="7082">
                  <c:v>668.7000122070315</c:v>
                </c:pt>
                <c:pt idx="7083">
                  <c:v>668.7999877929684</c:v>
                </c:pt>
                <c:pt idx="7084">
                  <c:v>668.8999633789062</c:v>
                </c:pt>
                <c:pt idx="7085">
                  <c:v>669.0</c:v>
                </c:pt>
                <c:pt idx="7086">
                  <c:v>669.0999755859374</c:v>
                </c:pt>
                <c:pt idx="7087">
                  <c:v>669.2000122070315</c:v>
                </c:pt>
                <c:pt idx="7088">
                  <c:v>669.2999877929684</c:v>
                </c:pt>
                <c:pt idx="7089">
                  <c:v>669.3999633789062</c:v>
                </c:pt>
                <c:pt idx="7090">
                  <c:v>669.5</c:v>
                </c:pt>
                <c:pt idx="7091">
                  <c:v>669.5999755859374</c:v>
                </c:pt>
                <c:pt idx="7092">
                  <c:v>669.7000122070315</c:v>
                </c:pt>
                <c:pt idx="7093">
                  <c:v>669.7999877929684</c:v>
                </c:pt>
                <c:pt idx="7094">
                  <c:v>669.8999633789062</c:v>
                </c:pt>
                <c:pt idx="7095">
                  <c:v>670.0</c:v>
                </c:pt>
                <c:pt idx="7096">
                  <c:v>670.0999755859374</c:v>
                </c:pt>
                <c:pt idx="7097">
                  <c:v>670.2000122070315</c:v>
                </c:pt>
                <c:pt idx="7098">
                  <c:v>670.2999877929684</c:v>
                </c:pt>
                <c:pt idx="7099">
                  <c:v>670.3999633789062</c:v>
                </c:pt>
                <c:pt idx="7100">
                  <c:v>670.5</c:v>
                </c:pt>
                <c:pt idx="7101">
                  <c:v>670.5999755859374</c:v>
                </c:pt>
                <c:pt idx="7102">
                  <c:v>670.7000122070315</c:v>
                </c:pt>
                <c:pt idx="7103">
                  <c:v>670.7999877929684</c:v>
                </c:pt>
                <c:pt idx="7104">
                  <c:v>670.8999633789062</c:v>
                </c:pt>
                <c:pt idx="7105">
                  <c:v>671.0</c:v>
                </c:pt>
                <c:pt idx="7106">
                  <c:v>671.0999755859374</c:v>
                </c:pt>
                <c:pt idx="7107">
                  <c:v>671.2000122070315</c:v>
                </c:pt>
                <c:pt idx="7108">
                  <c:v>671.2999877929684</c:v>
                </c:pt>
                <c:pt idx="7109">
                  <c:v>671.3999633789062</c:v>
                </c:pt>
                <c:pt idx="7110">
                  <c:v>671.5</c:v>
                </c:pt>
                <c:pt idx="7111">
                  <c:v>671.5999755859374</c:v>
                </c:pt>
                <c:pt idx="7112">
                  <c:v>671.7000122070315</c:v>
                </c:pt>
                <c:pt idx="7113">
                  <c:v>671.7999877929684</c:v>
                </c:pt>
                <c:pt idx="7114">
                  <c:v>671.8999633789062</c:v>
                </c:pt>
                <c:pt idx="7115">
                  <c:v>672.0</c:v>
                </c:pt>
                <c:pt idx="7116">
                  <c:v>672.0999755859374</c:v>
                </c:pt>
                <c:pt idx="7117">
                  <c:v>672.2000122070315</c:v>
                </c:pt>
                <c:pt idx="7118">
                  <c:v>672.2999877929684</c:v>
                </c:pt>
                <c:pt idx="7119">
                  <c:v>672.3999633789062</c:v>
                </c:pt>
                <c:pt idx="7120">
                  <c:v>672.5</c:v>
                </c:pt>
                <c:pt idx="7121">
                  <c:v>672.5999755859374</c:v>
                </c:pt>
                <c:pt idx="7122">
                  <c:v>672.7000122070315</c:v>
                </c:pt>
                <c:pt idx="7123">
                  <c:v>672.7999877929684</c:v>
                </c:pt>
                <c:pt idx="7124">
                  <c:v>672.8999633789062</c:v>
                </c:pt>
                <c:pt idx="7125">
                  <c:v>673.0</c:v>
                </c:pt>
                <c:pt idx="7126">
                  <c:v>673.0999755859374</c:v>
                </c:pt>
                <c:pt idx="7127">
                  <c:v>673.2000122070315</c:v>
                </c:pt>
                <c:pt idx="7128">
                  <c:v>673.2999877929684</c:v>
                </c:pt>
                <c:pt idx="7129">
                  <c:v>673.3999633789062</c:v>
                </c:pt>
                <c:pt idx="7130">
                  <c:v>673.5</c:v>
                </c:pt>
                <c:pt idx="7131">
                  <c:v>673.5999755859374</c:v>
                </c:pt>
                <c:pt idx="7132">
                  <c:v>673.7000122070315</c:v>
                </c:pt>
                <c:pt idx="7133">
                  <c:v>673.7999877929684</c:v>
                </c:pt>
                <c:pt idx="7134">
                  <c:v>673.8999633789062</c:v>
                </c:pt>
                <c:pt idx="7135">
                  <c:v>674.0</c:v>
                </c:pt>
                <c:pt idx="7136">
                  <c:v>674.0999755859374</c:v>
                </c:pt>
                <c:pt idx="7137">
                  <c:v>674.2000122070315</c:v>
                </c:pt>
                <c:pt idx="7138">
                  <c:v>674.2999877929684</c:v>
                </c:pt>
                <c:pt idx="7139">
                  <c:v>674.3999633789062</c:v>
                </c:pt>
                <c:pt idx="7140">
                  <c:v>674.5</c:v>
                </c:pt>
                <c:pt idx="7141">
                  <c:v>674.5999755859374</c:v>
                </c:pt>
                <c:pt idx="7142">
                  <c:v>674.7000122070315</c:v>
                </c:pt>
                <c:pt idx="7143">
                  <c:v>674.7999877929684</c:v>
                </c:pt>
                <c:pt idx="7144">
                  <c:v>674.8999633789062</c:v>
                </c:pt>
                <c:pt idx="7145">
                  <c:v>675.0</c:v>
                </c:pt>
                <c:pt idx="7146">
                  <c:v>675.0999755859374</c:v>
                </c:pt>
                <c:pt idx="7147">
                  <c:v>675.2000122070315</c:v>
                </c:pt>
                <c:pt idx="7148">
                  <c:v>675.2999877929684</c:v>
                </c:pt>
                <c:pt idx="7149">
                  <c:v>675.3999633789062</c:v>
                </c:pt>
                <c:pt idx="7150">
                  <c:v>675.5</c:v>
                </c:pt>
                <c:pt idx="7151">
                  <c:v>675.5999755859374</c:v>
                </c:pt>
                <c:pt idx="7152">
                  <c:v>675.7000122070315</c:v>
                </c:pt>
                <c:pt idx="7153">
                  <c:v>675.7999877929684</c:v>
                </c:pt>
                <c:pt idx="7154">
                  <c:v>675.8999633789062</c:v>
                </c:pt>
                <c:pt idx="7155">
                  <c:v>676.0</c:v>
                </c:pt>
                <c:pt idx="7156">
                  <c:v>676.0999755859374</c:v>
                </c:pt>
                <c:pt idx="7157">
                  <c:v>676.2000122070315</c:v>
                </c:pt>
                <c:pt idx="7158">
                  <c:v>676.2999877929684</c:v>
                </c:pt>
                <c:pt idx="7159">
                  <c:v>676.3999633789062</c:v>
                </c:pt>
                <c:pt idx="7160">
                  <c:v>676.5</c:v>
                </c:pt>
                <c:pt idx="7161">
                  <c:v>676.5999755859374</c:v>
                </c:pt>
                <c:pt idx="7162">
                  <c:v>676.7000122070315</c:v>
                </c:pt>
                <c:pt idx="7163">
                  <c:v>676.7999877929684</c:v>
                </c:pt>
                <c:pt idx="7164">
                  <c:v>676.8999633789062</c:v>
                </c:pt>
                <c:pt idx="7165">
                  <c:v>677.0</c:v>
                </c:pt>
                <c:pt idx="7166">
                  <c:v>677.0999755859374</c:v>
                </c:pt>
                <c:pt idx="7167">
                  <c:v>677.2000122070315</c:v>
                </c:pt>
                <c:pt idx="7168">
                  <c:v>677.2999877929684</c:v>
                </c:pt>
                <c:pt idx="7169">
                  <c:v>677.3999633789062</c:v>
                </c:pt>
                <c:pt idx="7170">
                  <c:v>677.5</c:v>
                </c:pt>
                <c:pt idx="7171">
                  <c:v>677.5999755859374</c:v>
                </c:pt>
                <c:pt idx="7172">
                  <c:v>677.7000122070315</c:v>
                </c:pt>
                <c:pt idx="7173">
                  <c:v>677.7999877929684</c:v>
                </c:pt>
                <c:pt idx="7174">
                  <c:v>677.8999633789062</c:v>
                </c:pt>
                <c:pt idx="7175">
                  <c:v>678.0</c:v>
                </c:pt>
                <c:pt idx="7176">
                  <c:v>678.0999755859374</c:v>
                </c:pt>
                <c:pt idx="7177">
                  <c:v>678.2000122070315</c:v>
                </c:pt>
                <c:pt idx="7178">
                  <c:v>678.2999877929684</c:v>
                </c:pt>
                <c:pt idx="7179">
                  <c:v>678.3999633789062</c:v>
                </c:pt>
                <c:pt idx="7180">
                  <c:v>678.5</c:v>
                </c:pt>
                <c:pt idx="7181">
                  <c:v>678.5999755859374</c:v>
                </c:pt>
                <c:pt idx="7182">
                  <c:v>678.7000122070315</c:v>
                </c:pt>
                <c:pt idx="7183">
                  <c:v>678.7999877929684</c:v>
                </c:pt>
                <c:pt idx="7184">
                  <c:v>678.8999633789062</c:v>
                </c:pt>
                <c:pt idx="7185">
                  <c:v>679.0</c:v>
                </c:pt>
                <c:pt idx="7186">
                  <c:v>679.0999755859374</c:v>
                </c:pt>
                <c:pt idx="7187">
                  <c:v>679.2000122070315</c:v>
                </c:pt>
                <c:pt idx="7188">
                  <c:v>679.2999877929684</c:v>
                </c:pt>
                <c:pt idx="7189">
                  <c:v>679.3999633789062</c:v>
                </c:pt>
                <c:pt idx="7190">
                  <c:v>679.5</c:v>
                </c:pt>
                <c:pt idx="7191">
                  <c:v>679.5999755859374</c:v>
                </c:pt>
                <c:pt idx="7192">
                  <c:v>679.7000122070315</c:v>
                </c:pt>
                <c:pt idx="7193">
                  <c:v>679.7999877929684</c:v>
                </c:pt>
                <c:pt idx="7194">
                  <c:v>679.8999633789062</c:v>
                </c:pt>
                <c:pt idx="7195">
                  <c:v>680.0</c:v>
                </c:pt>
                <c:pt idx="7196">
                  <c:v>680.0999755859374</c:v>
                </c:pt>
                <c:pt idx="7197">
                  <c:v>680.2000122070315</c:v>
                </c:pt>
                <c:pt idx="7198">
                  <c:v>680.2999877929684</c:v>
                </c:pt>
                <c:pt idx="7199">
                  <c:v>680.3999633789062</c:v>
                </c:pt>
                <c:pt idx="7200">
                  <c:v>680.5</c:v>
                </c:pt>
                <c:pt idx="7201">
                  <c:v>680.5999755859374</c:v>
                </c:pt>
                <c:pt idx="7202">
                  <c:v>680.7000122070315</c:v>
                </c:pt>
                <c:pt idx="7203">
                  <c:v>680.7999877929684</c:v>
                </c:pt>
                <c:pt idx="7204">
                  <c:v>680.8999633789062</c:v>
                </c:pt>
                <c:pt idx="7205">
                  <c:v>681.0</c:v>
                </c:pt>
                <c:pt idx="7206">
                  <c:v>681.0999755859374</c:v>
                </c:pt>
                <c:pt idx="7207">
                  <c:v>681.2000122070315</c:v>
                </c:pt>
                <c:pt idx="7208">
                  <c:v>681.2999877929684</c:v>
                </c:pt>
                <c:pt idx="7209">
                  <c:v>681.3999633789062</c:v>
                </c:pt>
                <c:pt idx="7210">
                  <c:v>681.5</c:v>
                </c:pt>
                <c:pt idx="7211">
                  <c:v>681.5999755859374</c:v>
                </c:pt>
                <c:pt idx="7212">
                  <c:v>681.7000122070315</c:v>
                </c:pt>
                <c:pt idx="7213">
                  <c:v>681.7999877929684</c:v>
                </c:pt>
                <c:pt idx="7214">
                  <c:v>681.8999633789062</c:v>
                </c:pt>
                <c:pt idx="7215">
                  <c:v>682.0</c:v>
                </c:pt>
                <c:pt idx="7216">
                  <c:v>682.0999755859374</c:v>
                </c:pt>
                <c:pt idx="7217">
                  <c:v>682.2000122070315</c:v>
                </c:pt>
                <c:pt idx="7218">
                  <c:v>682.2999877929684</c:v>
                </c:pt>
                <c:pt idx="7219">
                  <c:v>682.3999633789062</c:v>
                </c:pt>
                <c:pt idx="7220">
                  <c:v>682.5</c:v>
                </c:pt>
                <c:pt idx="7221">
                  <c:v>682.5999755859374</c:v>
                </c:pt>
                <c:pt idx="7222">
                  <c:v>682.7000122070315</c:v>
                </c:pt>
                <c:pt idx="7223">
                  <c:v>682.7999877929684</c:v>
                </c:pt>
                <c:pt idx="7224">
                  <c:v>682.8999633789062</c:v>
                </c:pt>
                <c:pt idx="7225">
                  <c:v>683.0</c:v>
                </c:pt>
                <c:pt idx="7226">
                  <c:v>683.0999755859374</c:v>
                </c:pt>
                <c:pt idx="7227">
                  <c:v>683.2000122070315</c:v>
                </c:pt>
                <c:pt idx="7228">
                  <c:v>683.2999877929684</c:v>
                </c:pt>
                <c:pt idx="7229">
                  <c:v>683.3999633789062</c:v>
                </c:pt>
                <c:pt idx="7230">
                  <c:v>683.5</c:v>
                </c:pt>
                <c:pt idx="7231">
                  <c:v>683.5999755859374</c:v>
                </c:pt>
                <c:pt idx="7232">
                  <c:v>683.7000122070315</c:v>
                </c:pt>
                <c:pt idx="7233">
                  <c:v>683.7999877929684</c:v>
                </c:pt>
                <c:pt idx="7234">
                  <c:v>683.8999633789062</c:v>
                </c:pt>
                <c:pt idx="7235">
                  <c:v>684.0</c:v>
                </c:pt>
                <c:pt idx="7236">
                  <c:v>684.0999755859374</c:v>
                </c:pt>
                <c:pt idx="7237">
                  <c:v>684.2000122070315</c:v>
                </c:pt>
                <c:pt idx="7238">
                  <c:v>684.2999877929684</c:v>
                </c:pt>
                <c:pt idx="7239">
                  <c:v>684.3999633789062</c:v>
                </c:pt>
                <c:pt idx="7240">
                  <c:v>684.5</c:v>
                </c:pt>
                <c:pt idx="7241">
                  <c:v>684.5999755859374</c:v>
                </c:pt>
                <c:pt idx="7242">
                  <c:v>684.7000122070315</c:v>
                </c:pt>
                <c:pt idx="7243">
                  <c:v>684.7999877929684</c:v>
                </c:pt>
                <c:pt idx="7244">
                  <c:v>684.8999633789062</c:v>
                </c:pt>
                <c:pt idx="7245">
                  <c:v>685.0</c:v>
                </c:pt>
                <c:pt idx="7246">
                  <c:v>685.0999755859374</c:v>
                </c:pt>
                <c:pt idx="7247">
                  <c:v>685.2000122070315</c:v>
                </c:pt>
                <c:pt idx="7248">
                  <c:v>685.2999877929684</c:v>
                </c:pt>
                <c:pt idx="7249">
                  <c:v>685.3999633789062</c:v>
                </c:pt>
                <c:pt idx="7250">
                  <c:v>685.5</c:v>
                </c:pt>
                <c:pt idx="7251">
                  <c:v>685.5999755859374</c:v>
                </c:pt>
                <c:pt idx="7252">
                  <c:v>685.7000122070315</c:v>
                </c:pt>
                <c:pt idx="7253">
                  <c:v>685.7999877929684</c:v>
                </c:pt>
                <c:pt idx="7254">
                  <c:v>685.8999633789062</c:v>
                </c:pt>
                <c:pt idx="7255">
                  <c:v>686.0</c:v>
                </c:pt>
                <c:pt idx="7256">
                  <c:v>686.0999755859374</c:v>
                </c:pt>
                <c:pt idx="7257">
                  <c:v>686.2000122070315</c:v>
                </c:pt>
                <c:pt idx="7258">
                  <c:v>686.2999877929684</c:v>
                </c:pt>
                <c:pt idx="7259">
                  <c:v>686.3999633789062</c:v>
                </c:pt>
                <c:pt idx="7260">
                  <c:v>686.5</c:v>
                </c:pt>
                <c:pt idx="7261">
                  <c:v>686.5999755859374</c:v>
                </c:pt>
                <c:pt idx="7262">
                  <c:v>686.7000122070315</c:v>
                </c:pt>
                <c:pt idx="7263">
                  <c:v>686.7999877929684</c:v>
                </c:pt>
                <c:pt idx="7264">
                  <c:v>686.8999633789062</c:v>
                </c:pt>
                <c:pt idx="7265">
                  <c:v>687.0</c:v>
                </c:pt>
                <c:pt idx="7266">
                  <c:v>687.0999755859374</c:v>
                </c:pt>
                <c:pt idx="7267">
                  <c:v>687.2000122070315</c:v>
                </c:pt>
                <c:pt idx="7268">
                  <c:v>687.2999877929684</c:v>
                </c:pt>
                <c:pt idx="7269">
                  <c:v>687.3999633789062</c:v>
                </c:pt>
                <c:pt idx="7270">
                  <c:v>687.5</c:v>
                </c:pt>
                <c:pt idx="7271">
                  <c:v>687.5999755859374</c:v>
                </c:pt>
                <c:pt idx="7272">
                  <c:v>687.7000122070315</c:v>
                </c:pt>
                <c:pt idx="7273">
                  <c:v>687.7999877929684</c:v>
                </c:pt>
                <c:pt idx="7274">
                  <c:v>687.8999633789062</c:v>
                </c:pt>
                <c:pt idx="7275">
                  <c:v>688.0</c:v>
                </c:pt>
                <c:pt idx="7276">
                  <c:v>688.0999755859374</c:v>
                </c:pt>
                <c:pt idx="7277">
                  <c:v>688.2000122070315</c:v>
                </c:pt>
                <c:pt idx="7278">
                  <c:v>688.2999877929684</c:v>
                </c:pt>
                <c:pt idx="7279">
                  <c:v>688.3999633789062</c:v>
                </c:pt>
                <c:pt idx="7280">
                  <c:v>688.5</c:v>
                </c:pt>
                <c:pt idx="7281">
                  <c:v>688.5999755859374</c:v>
                </c:pt>
                <c:pt idx="7282">
                  <c:v>688.7000122070315</c:v>
                </c:pt>
                <c:pt idx="7283">
                  <c:v>688.7999877929684</c:v>
                </c:pt>
                <c:pt idx="7284">
                  <c:v>688.8999633789062</c:v>
                </c:pt>
                <c:pt idx="7285">
                  <c:v>689.0</c:v>
                </c:pt>
                <c:pt idx="7286">
                  <c:v>689.0999755859374</c:v>
                </c:pt>
                <c:pt idx="7287">
                  <c:v>689.2000122070315</c:v>
                </c:pt>
                <c:pt idx="7288">
                  <c:v>689.2999877929684</c:v>
                </c:pt>
                <c:pt idx="7289">
                  <c:v>689.3999633789062</c:v>
                </c:pt>
                <c:pt idx="7290">
                  <c:v>689.5</c:v>
                </c:pt>
                <c:pt idx="7291">
                  <c:v>689.5999755859374</c:v>
                </c:pt>
                <c:pt idx="7292">
                  <c:v>689.7000122070315</c:v>
                </c:pt>
                <c:pt idx="7293">
                  <c:v>689.7999877929684</c:v>
                </c:pt>
                <c:pt idx="7294">
                  <c:v>689.8999633789062</c:v>
                </c:pt>
                <c:pt idx="7295">
                  <c:v>690.0</c:v>
                </c:pt>
                <c:pt idx="7296">
                  <c:v>690.0999755859374</c:v>
                </c:pt>
                <c:pt idx="7297">
                  <c:v>690.2000122070315</c:v>
                </c:pt>
                <c:pt idx="7298">
                  <c:v>690.2999877929684</c:v>
                </c:pt>
                <c:pt idx="7299">
                  <c:v>690.3999633789062</c:v>
                </c:pt>
                <c:pt idx="7300">
                  <c:v>690.5</c:v>
                </c:pt>
                <c:pt idx="7301">
                  <c:v>690.5999755859374</c:v>
                </c:pt>
                <c:pt idx="7302">
                  <c:v>690.7000122070315</c:v>
                </c:pt>
                <c:pt idx="7303">
                  <c:v>690.7999877929684</c:v>
                </c:pt>
                <c:pt idx="7304">
                  <c:v>690.8999633789062</c:v>
                </c:pt>
                <c:pt idx="7305">
                  <c:v>691.0</c:v>
                </c:pt>
                <c:pt idx="7306">
                  <c:v>691.0999755859374</c:v>
                </c:pt>
                <c:pt idx="7307">
                  <c:v>691.2000122070315</c:v>
                </c:pt>
                <c:pt idx="7308">
                  <c:v>691.2999877929684</c:v>
                </c:pt>
                <c:pt idx="7309">
                  <c:v>691.3999633789062</c:v>
                </c:pt>
                <c:pt idx="7310">
                  <c:v>691.5</c:v>
                </c:pt>
                <c:pt idx="7311">
                  <c:v>691.5999755859374</c:v>
                </c:pt>
                <c:pt idx="7312">
                  <c:v>691.7000122070315</c:v>
                </c:pt>
                <c:pt idx="7313">
                  <c:v>691.7999877929684</c:v>
                </c:pt>
                <c:pt idx="7314">
                  <c:v>691.8999633789062</c:v>
                </c:pt>
                <c:pt idx="7315">
                  <c:v>692.0</c:v>
                </c:pt>
                <c:pt idx="7316">
                  <c:v>692.0999755859374</c:v>
                </c:pt>
                <c:pt idx="7317">
                  <c:v>692.2000122070315</c:v>
                </c:pt>
                <c:pt idx="7318">
                  <c:v>692.2999877929684</c:v>
                </c:pt>
                <c:pt idx="7319">
                  <c:v>692.3999633789062</c:v>
                </c:pt>
                <c:pt idx="7320">
                  <c:v>692.5</c:v>
                </c:pt>
                <c:pt idx="7321">
                  <c:v>692.5999755859374</c:v>
                </c:pt>
                <c:pt idx="7322">
                  <c:v>692.7000122070315</c:v>
                </c:pt>
                <c:pt idx="7323">
                  <c:v>692.7999877929684</c:v>
                </c:pt>
                <c:pt idx="7324">
                  <c:v>692.8999633789062</c:v>
                </c:pt>
                <c:pt idx="7325">
                  <c:v>693.0</c:v>
                </c:pt>
                <c:pt idx="7326">
                  <c:v>693.0999755859374</c:v>
                </c:pt>
                <c:pt idx="7327">
                  <c:v>693.2000122070315</c:v>
                </c:pt>
                <c:pt idx="7328">
                  <c:v>693.2999877929684</c:v>
                </c:pt>
                <c:pt idx="7329">
                  <c:v>693.3999633789062</c:v>
                </c:pt>
                <c:pt idx="7330">
                  <c:v>693.5</c:v>
                </c:pt>
                <c:pt idx="7331">
                  <c:v>693.5999755859374</c:v>
                </c:pt>
                <c:pt idx="7332">
                  <c:v>693.7000122070315</c:v>
                </c:pt>
                <c:pt idx="7333">
                  <c:v>693.7999877929684</c:v>
                </c:pt>
                <c:pt idx="7334">
                  <c:v>693.8999633789062</c:v>
                </c:pt>
                <c:pt idx="7335">
                  <c:v>694.0</c:v>
                </c:pt>
                <c:pt idx="7336">
                  <c:v>694.0999755859374</c:v>
                </c:pt>
                <c:pt idx="7337">
                  <c:v>694.2000122070315</c:v>
                </c:pt>
                <c:pt idx="7338">
                  <c:v>694.2999877929684</c:v>
                </c:pt>
                <c:pt idx="7339">
                  <c:v>694.3999633789062</c:v>
                </c:pt>
                <c:pt idx="7340">
                  <c:v>694.5</c:v>
                </c:pt>
                <c:pt idx="7341">
                  <c:v>694.5999755859374</c:v>
                </c:pt>
                <c:pt idx="7342">
                  <c:v>694.7000122070315</c:v>
                </c:pt>
                <c:pt idx="7343">
                  <c:v>694.7999877929684</c:v>
                </c:pt>
                <c:pt idx="7344">
                  <c:v>694.8999633789062</c:v>
                </c:pt>
                <c:pt idx="7345">
                  <c:v>695.0</c:v>
                </c:pt>
                <c:pt idx="7346">
                  <c:v>695.0999755859374</c:v>
                </c:pt>
                <c:pt idx="7347">
                  <c:v>695.2000122070315</c:v>
                </c:pt>
                <c:pt idx="7348">
                  <c:v>695.2999877929684</c:v>
                </c:pt>
                <c:pt idx="7349">
                  <c:v>695.3999633789062</c:v>
                </c:pt>
                <c:pt idx="7350">
                  <c:v>695.5</c:v>
                </c:pt>
                <c:pt idx="7351">
                  <c:v>695.5999755859374</c:v>
                </c:pt>
                <c:pt idx="7352">
                  <c:v>695.7000122070315</c:v>
                </c:pt>
                <c:pt idx="7353">
                  <c:v>695.7999877929684</c:v>
                </c:pt>
                <c:pt idx="7354">
                  <c:v>695.8999633789062</c:v>
                </c:pt>
                <c:pt idx="7355">
                  <c:v>696.0</c:v>
                </c:pt>
                <c:pt idx="7356">
                  <c:v>696.0999755859374</c:v>
                </c:pt>
                <c:pt idx="7357">
                  <c:v>696.2000122070315</c:v>
                </c:pt>
                <c:pt idx="7358">
                  <c:v>696.2999877929684</c:v>
                </c:pt>
                <c:pt idx="7359">
                  <c:v>696.3999633789062</c:v>
                </c:pt>
                <c:pt idx="7360">
                  <c:v>696.5</c:v>
                </c:pt>
                <c:pt idx="7361">
                  <c:v>696.5999755859374</c:v>
                </c:pt>
                <c:pt idx="7362">
                  <c:v>696.7000122070315</c:v>
                </c:pt>
                <c:pt idx="7363">
                  <c:v>696.7999877929684</c:v>
                </c:pt>
                <c:pt idx="7364">
                  <c:v>696.8999633789062</c:v>
                </c:pt>
                <c:pt idx="7365">
                  <c:v>697.0</c:v>
                </c:pt>
                <c:pt idx="7366">
                  <c:v>697.0999755859374</c:v>
                </c:pt>
                <c:pt idx="7367">
                  <c:v>697.2000122070315</c:v>
                </c:pt>
                <c:pt idx="7368">
                  <c:v>697.2999877929684</c:v>
                </c:pt>
                <c:pt idx="7369">
                  <c:v>697.3999633789062</c:v>
                </c:pt>
                <c:pt idx="7370">
                  <c:v>697.5</c:v>
                </c:pt>
                <c:pt idx="7371">
                  <c:v>697.5999755859374</c:v>
                </c:pt>
                <c:pt idx="7372">
                  <c:v>697.7000122070315</c:v>
                </c:pt>
                <c:pt idx="7373">
                  <c:v>697.7999877929684</c:v>
                </c:pt>
                <c:pt idx="7374">
                  <c:v>697.8999633789062</c:v>
                </c:pt>
                <c:pt idx="7375">
                  <c:v>698.0</c:v>
                </c:pt>
                <c:pt idx="7376">
                  <c:v>698.0999755859374</c:v>
                </c:pt>
                <c:pt idx="7377">
                  <c:v>698.2000122070315</c:v>
                </c:pt>
                <c:pt idx="7378">
                  <c:v>698.2999877929684</c:v>
                </c:pt>
                <c:pt idx="7379">
                  <c:v>698.3999633789062</c:v>
                </c:pt>
                <c:pt idx="7380">
                  <c:v>698.5</c:v>
                </c:pt>
                <c:pt idx="7381">
                  <c:v>698.5999755859374</c:v>
                </c:pt>
                <c:pt idx="7382">
                  <c:v>698.7000122070315</c:v>
                </c:pt>
                <c:pt idx="7383">
                  <c:v>698.7999877929684</c:v>
                </c:pt>
                <c:pt idx="7384">
                  <c:v>698.8999633789062</c:v>
                </c:pt>
                <c:pt idx="7385">
                  <c:v>699.0</c:v>
                </c:pt>
                <c:pt idx="7386">
                  <c:v>699.0999755859374</c:v>
                </c:pt>
                <c:pt idx="7387">
                  <c:v>699.2000122070315</c:v>
                </c:pt>
                <c:pt idx="7388">
                  <c:v>699.2999877929684</c:v>
                </c:pt>
                <c:pt idx="7389">
                  <c:v>699.3999633789062</c:v>
                </c:pt>
                <c:pt idx="7390">
                  <c:v>699.5</c:v>
                </c:pt>
                <c:pt idx="7391">
                  <c:v>699.5999755859374</c:v>
                </c:pt>
                <c:pt idx="7392">
                  <c:v>699.7000122070315</c:v>
                </c:pt>
                <c:pt idx="7393">
                  <c:v>699.7999877929684</c:v>
                </c:pt>
                <c:pt idx="7394">
                  <c:v>699.8999633789062</c:v>
                </c:pt>
                <c:pt idx="7395">
                  <c:v>700.0</c:v>
                </c:pt>
                <c:pt idx="7396">
                  <c:v>700.0999755859374</c:v>
                </c:pt>
                <c:pt idx="7397">
                  <c:v>700.2000122070315</c:v>
                </c:pt>
                <c:pt idx="7398">
                  <c:v>700.2999877929684</c:v>
                </c:pt>
                <c:pt idx="7399">
                  <c:v>700.3999633789062</c:v>
                </c:pt>
                <c:pt idx="7400">
                  <c:v>700.5</c:v>
                </c:pt>
                <c:pt idx="7401">
                  <c:v>700.5999755859374</c:v>
                </c:pt>
                <c:pt idx="7402">
                  <c:v>700.7000122070315</c:v>
                </c:pt>
                <c:pt idx="7403">
                  <c:v>700.7999877929684</c:v>
                </c:pt>
                <c:pt idx="7404">
                  <c:v>700.8999633789062</c:v>
                </c:pt>
                <c:pt idx="7405">
                  <c:v>701.0</c:v>
                </c:pt>
                <c:pt idx="7406">
                  <c:v>701.0999755859374</c:v>
                </c:pt>
                <c:pt idx="7407">
                  <c:v>701.2000122070315</c:v>
                </c:pt>
                <c:pt idx="7408">
                  <c:v>701.2999877929684</c:v>
                </c:pt>
                <c:pt idx="7409">
                  <c:v>701.3999633789062</c:v>
                </c:pt>
                <c:pt idx="7410">
                  <c:v>701.5</c:v>
                </c:pt>
                <c:pt idx="7411">
                  <c:v>701.5999755859374</c:v>
                </c:pt>
                <c:pt idx="7412">
                  <c:v>701.7000122070315</c:v>
                </c:pt>
                <c:pt idx="7413">
                  <c:v>701.7999877929684</c:v>
                </c:pt>
                <c:pt idx="7414">
                  <c:v>701.8999633789062</c:v>
                </c:pt>
                <c:pt idx="7415">
                  <c:v>702.0</c:v>
                </c:pt>
                <c:pt idx="7416">
                  <c:v>702.0999755859374</c:v>
                </c:pt>
                <c:pt idx="7417">
                  <c:v>702.2000122070315</c:v>
                </c:pt>
                <c:pt idx="7418">
                  <c:v>702.2999877929684</c:v>
                </c:pt>
                <c:pt idx="7419">
                  <c:v>702.3999633789062</c:v>
                </c:pt>
                <c:pt idx="7420">
                  <c:v>702.5</c:v>
                </c:pt>
                <c:pt idx="7421">
                  <c:v>702.5999755859374</c:v>
                </c:pt>
                <c:pt idx="7422">
                  <c:v>702.7000122070315</c:v>
                </c:pt>
                <c:pt idx="7423">
                  <c:v>702.7999877929684</c:v>
                </c:pt>
                <c:pt idx="7424">
                  <c:v>702.8999633789062</c:v>
                </c:pt>
                <c:pt idx="7425">
                  <c:v>703.0</c:v>
                </c:pt>
                <c:pt idx="7426">
                  <c:v>703.0999755859374</c:v>
                </c:pt>
                <c:pt idx="7427">
                  <c:v>703.2000122070315</c:v>
                </c:pt>
                <c:pt idx="7428">
                  <c:v>703.2999877929684</c:v>
                </c:pt>
                <c:pt idx="7429">
                  <c:v>703.3999633789062</c:v>
                </c:pt>
                <c:pt idx="7430">
                  <c:v>703.5</c:v>
                </c:pt>
                <c:pt idx="7431">
                  <c:v>703.5999755859374</c:v>
                </c:pt>
                <c:pt idx="7432">
                  <c:v>703.7000122070315</c:v>
                </c:pt>
                <c:pt idx="7433">
                  <c:v>703.7999877929684</c:v>
                </c:pt>
                <c:pt idx="7434">
                  <c:v>703.8999633789062</c:v>
                </c:pt>
                <c:pt idx="7435">
                  <c:v>704.0</c:v>
                </c:pt>
                <c:pt idx="7436">
                  <c:v>704.0999755859374</c:v>
                </c:pt>
                <c:pt idx="7437">
                  <c:v>704.2000122070315</c:v>
                </c:pt>
                <c:pt idx="7438">
                  <c:v>704.2999877929684</c:v>
                </c:pt>
                <c:pt idx="7439">
                  <c:v>704.3999633789062</c:v>
                </c:pt>
                <c:pt idx="7440">
                  <c:v>704.5</c:v>
                </c:pt>
                <c:pt idx="7441">
                  <c:v>704.5999755859374</c:v>
                </c:pt>
                <c:pt idx="7442">
                  <c:v>704.7000122070315</c:v>
                </c:pt>
                <c:pt idx="7443">
                  <c:v>704.7999877929684</c:v>
                </c:pt>
                <c:pt idx="7444">
                  <c:v>704.8999633789062</c:v>
                </c:pt>
                <c:pt idx="7445">
                  <c:v>705.0</c:v>
                </c:pt>
                <c:pt idx="7446">
                  <c:v>705.0999755859374</c:v>
                </c:pt>
                <c:pt idx="7447">
                  <c:v>705.2000122070315</c:v>
                </c:pt>
                <c:pt idx="7448">
                  <c:v>705.2999877929684</c:v>
                </c:pt>
                <c:pt idx="7449">
                  <c:v>705.3999633789062</c:v>
                </c:pt>
                <c:pt idx="7450">
                  <c:v>705.5</c:v>
                </c:pt>
                <c:pt idx="7451">
                  <c:v>705.5999755859374</c:v>
                </c:pt>
                <c:pt idx="7452">
                  <c:v>705.7000122070315</c:v>
                </c:pt>
                <c:pt idx="7453">
                  <c:v>705.7999877929684</c:v>
                </c:pt>
                <c:pt idx="7454">
                  <c:v>705.8999633789062</c:v>
                </c:pt>
                <c:pt idx="7455">
                  <c:v>706.0</c:v>
                </c:pt>
                <c:pt idx="7456">
                  <c:v>706.0999755859374</c:v>
                </c:pt>
                <c:pt idx="7457">
                  <c:v>706.2000122070315</c:v>
                </c:pt>
                <c:pt idx="7458">
                  <c:v>706.2999877929684</c:v>
                </c:pt>
                <c:pt idx="7459">
                  <c:v>706.3999633789062</c:v>
                </c:pt>
                <c:pt idx="7460">
                  <c:v>706.5</c:v>
                </c:pt>
                <c:pt idx="7461">
                  <c:v>706.5999755859374</c:v>
                </c:pt>
                <c:pt idx="7462">
                  <c:v>706.7000122070315</c:v>
                </c:pt>
                <c:pt idx="7463">
                  <c:v>706.7999877929684</c:v>
                </c:pt>
                <c:pt idx="7464">
                  <c:v>706.8999633789062</c:v>
                </c:pt>
                <c:pt idx="7465">
                  <c:v>707.0</c:v>
                </c:pt>
                <c:pt idx="7466">
                  <c:v>707.0999755859374</c:v>
                </c:pt>
                <c:pt idx="7467">
                  <c:v>707.2000122070315</c:v>
                </c:pt>
                <c:pt idx="7468">
                  <c:v>707.2999877929684</c:v>
                </c:pt>
                <c:pt idx="7469">
                  <c:v>707.3999633789062</c:v>
                </c:pt>
                <c:pt idx="7470">
                  <c:v>707.5</c:v>
                </c:pt>
                <c:pt idx="7471">
                  <c:v>707.5999755859374</c:v>
                </c:pt>
                <c:pt idx="7472">
                  <c:v>707.7000122070315</c:v>
                </c:pt>
                <c:pt idx="7473">
                  <c:v>707.7999877929684</c:v>
                </c:pt>
                <c:pt idx="7474">
                  <c:v>707.8999633789062</c:v>
                </c:pt>
                <c:pt idx="7475">
                  <c:v>708.0</c:v>
                </c:pt>
                <c:pt idx="7476">
                  <c:v>708.0999755859374</c:v>
                </c:pt>
                <c:pt idx="7477">
                  <c:v>708.2000122070315</c:v>
                </c:pt>
                <c:pt idx="7478">
                  <c:v>708.2999877929684</c:v>
                </c:pt>
                <c:pt idx="7479">
                  <c:v>708.3999633789062</c:v>
                </c:pt>
                <c:pt idx="7480">
                  <c:v>708.5</c:v>
                </c:pt>
                <c:pt idx="7481">
                  <c:v>708.5999755859374</c:v>
                </c:pt>
                <c:pt idx="7482">
                  <c:v>708.7000122070315</c:v>
                </c:pt>
                <c:pt idx="7483">
                  <c:v>708.7999877929684</c:v>
                </c:pt>
                <c:pt idx="7484">
                  <c:v>708.8999633789062</c:v>
                </c:pt>
                <c:pt idx="7485">
                  <c:v>709.0</c:v>
                </c:pt>
                <c:pt idx="7486">
                  <c:v>709.0999755859374</c:v>
                </c:pt>
                <c:pt idx="7487">
                  <c:v>709.2000122070315</c:v>
                </c:pt>
                <c:pt idx="7488">
                  <c:v>709.2999877929684</c:v>
                </c:pt>
                <c:pt idx="7489">
                  <c:v>709.3999633789062</c:v>
                </c:pt>
                <c:pt idx="7490">
                  <c:v>709.5</c:v>
                </c:pt>
                <c:pt idx="7491">
                  <c:v>709.5999755859374</c:v>
                </c:pt>
                <c:pt idx="7492">
                  <c:v>709.7000122070315</c:v>
                </c:pt>
                <c:pt idx="7493">
                  <c:v>709.7999877929684</c:v>
                </c:pt>
                <c:pt idx="7494">
                  <c:v>709.8999633789062</c:v>
                </c:pt>
                <c:pt idx="7495">
                  <c:v>710.0</c:v>
                </c:pt>
                <c:pt idx="7496">
                  <c:v>710.0999755859374</c:v>
                </c:pt>
                <c:pt idx="7497">
                  <c:v>710.2000122070315</c:v>
                </c:pt>
                <c:pt idx="7498">
                  <c:v>710.2999877929684</c:v>
                </c:pt>
                <c:pt idx="7499">
                  <c:v>710.3999633789062</c:v>
                </c:pt>
                <c:pt idx="7500">
                  <c:v>710.5</c:v>
                </c:pt>
                <c:pt idx="7501">
                  <c:v>710.5999755859374</c:v>
                </c:pt>
                <c:pt idx="7502">
                  <c:v>710.7000122070315</c:v>
                </c:pt>
                <c:pt idx="7503">
                  <c:v>710.7999877929684</c:v>
                </c:pt>
                <c:pt idx="7504">
                  <c:v>710.8999633789062</c:v>
                </c:pt>
                <c:pt idx="7505">
                  <c:v>711.0</c:v>
                </c:pt>
                <c:pt idx="7506">
                  <c:v>711.0999755859374</c:v>
                </c:pt>
                <c:pt idx="7507">
                  <c:v>711.2000122070315</c:v>
                </c:pt>
                <c:pt idx="7508">
                  <c:v>711.2999877929684</c:v>
                </c:pt>
                <c:pt idx="7509">
                  <c:v>711.3999633789062</c:v>
                </c:pt>
                <c:pt idx="7510">
                  <c:v>711.5</c:v>
                </c:pt>
                <c:pt idx="7511">
                  <c:v>711.5999755859374</c:v>
                </c:pt>
                <c:pt idx="7512">
                  <c:v>711.7000122070315</c:v>
                </c:pt>
                <c:pt idx="7513">
                  <c:v>711.7999877929684</c:v>
                </c:pt>
                <c:pt idx="7514">
                  <c:v>711.8999633789062</c:v>
                </c:pt>
                <c:pt idx="7515">
                  <c:v>712.0</c:v>
                </c:pt>
                <c:pt idx="7516">
                  <c:v>712.0999755859374</c:v>
                </c:pt>
                <c:pt idx="7517">
                  <c:v>712.2000122070315</c:v>
                </c:pt>
                <c:pt idx="7518">
                  <c:v>712.2999877929684</c:v>
                </c:pt>
                <c:pt idx="7519">
                  <c:v>712.3999633789062</c:v>
                </c:pt>
                <c:pt idx="7520">
                  <c:v>712.5</c:v>
                </c:pt>
                <c:pt idx="7521">
                  <c:v>712.5999755859374</c:v>
                </c:pt>
                <c:pt idx="7522">
                  <c:v>712.7000122070315</c:v>
                </c:pt>
                <c:pt idx="7523">
                  <c:v>712.7999877929684</c:v>
                </c:pt>
                <c:pt idx="7524">
                  <c:v>712.8999633789062</c:v>
                </c:pt>
                <c:pt idx="7525">
                  <c:v>713.0</c:v>
                </c:pt>
                <c:pt idx="7526">
                  <c:v>713.0999755859374</c:v>
                </c:pt>
                <c:pt idx="7527">
                  <c:v>713.2000122070315</c:v>
                </c:pt>
                <c:pt idx="7528">
                  <c:v>713.2999877929684</c:v>
                </c:pt>
                <c:pt idx="7529">
                  <c:v>713.3999633789062</c:v>
                </c:pt>
                <c:pt idx="7530">
                  <c:v>713.5</c:v>
                </c:pt>
                <c:pt idx="7531">
                  <c:v>713.5999755859374</c:v>
                </c:pt>
                <c:pt idx="7532">
                  <c:v>713.7000122070315</c:v>
                </c:pt>
                <c:pt idx="7533">
                  <c:v>713.7999877929684</c:v>
                </c:pt>
                <c:pt idx="7534">
                  <c:v>713.8999633789062</c:v>
                </c:pt>
                <c:pt idx="7535">
                  <c:v>714.0</c:v>
                </c:pt>
                <c:pt idx="7536">
                  <c:v>714.0999755859374</c:v>
                </c:pt>
                <c:pt idx="7537">
                  <c:v>714.2000122070315</c:v>
                </c:pt>
                <c:pt idx="7538">
                  <c:v>714.2999877929684</c:v>
                </c:pt>
                <c:pt idx="7539">
                  <c:v>714.3999633789062</c:v>
                </c:pt>
                <c:pt idx="7540">
                  <c:v>714.5</c:v>
                </c:pt>
                <c:pt idx="7541">
                  <c:v>714.5999755859374</c:v>
                </c:pt>
                <c:pt idx="7542">
                  <c:v>714.7000122070315</c:v>
                </c:pt>
                <c:pt idx="7543">
                  <c:v>714.7999877929684</c:v>
                </c:pt>
                <c:pt idx="7544">
                  <c:v>714.8999633789062</c:v>
                </c:pt>
                <c:pt idx="7545">
                  <c:v>715.0</c:v>
                </c:pt>
                <c:pt idx="7546">
                  <c:v>715.0999755859374</c:v>
                </c:pt>
                <c:pt idx="7547">
                  <c:v>715.2000122070315</c:v>
                </c:pt>
                <c:pt idx="7548">
                  <c:v>715.2999877929684</c:v>
                </c:pt>
                <c:pt idx="7549">
                  <c:v>715.3999633789062</c:v>
                </c:pt>
                <c:pt idx="7550">
                  <c:v>715.5</c:v>
                </c:pt>
                <c:pt idx="7551">
                  <c:v>715.5999755859374</c:v>
                </c:pt>
                <c:pt idx="7552">
                  <c:v>715.7000122070315</c:v>
                </c:pt>
                <c:pt idx="7553">
                  <c:v>715.7999877929684</c:v>
                </c:pt>
                <c:pt idx="7554">
                  <c:v>715.8999633789062</c:v>
                </c:pt>
                <c:pt idx="7555">
                  <c:v>716.0</c:v>
                </c:pt>
                <c:pt idx="7556">
                  <c:v>716.0999755859374</c:v>
                </c:pt>
                <c:pt idx="7557">
                  <c:v>716.2000122070315</c:v>
                </c:pt>
                <c:pt idx="7558">
                  <c:v>716.2999877929684</c:v>
                </c:pt>
                <c:pt idx="7559">
                  <c:v>716.3999633789062</c:v>
                </c:pt>
                <c:pt idx="7560">
                  <c:v>716.5</c:v>
                </c:pt>
                <c:pt idx="7561">
                  <c:v>716.5999755859374</c:v>
                </c:pt>
                <c:pt idx="7562">
                  <c:v>716.7000122070315</c:v>
                </c:pt>
                <c:pt idx="7563">
                  <c:v>716.7999877929684</c:v>
                </c:pt>
                <c:pt idx="7564">
                  <c:v>716.8999633789062</c:v>
                </c:pt>
                <c:pt idx="7565">
                  <c:v>717.0</c:v>
                </c:pt>
                <c:pt idx="7566">
                  <c:v>717.0999755859374</c:v>
                </c:pt>
                <c:pt idx="7567">
                  <c:v>717.2000122070315</c:v>
                </c:pt>
                <c:pt idx="7568">
                  <c:v>717.2999877929684</c:v>
                </c:pt>
                <c:pt idx="7569">
                  <c:v>717.3999633789062</c:v>
                </c:pt>
                <c:pt idx="7570">
                  <c:v>717.5</c:v>
                </c:pt>
                <c:pt idx="7571">
                  <c:v>717.5999755859374</c:v>
                </c:pt>
                <c:pt idx="7572">
                  <c:v>717.7000122070315</c:v>
                </c:pt>
                <c:pt idx="7573">
                  <c:v>717.7999877929684</c:v>
                </c:pt>
                <c:pt idx="7574">
                  <c:v>717.8999633789062</c:v>
                </c:pt>
                <c:pt idx="7575">
                  <c:v>718.0</c:v>
                </c:pt>
                <c:pt idx="7576">
                  <c:v>718.0999755859374</c:v>
                </c:pt>
                <c:pt idx="7577">
                  <c:v>718.2000122070315</c:v>
                </c:pt>
                <c:pt idx="7578">
                  <c:v>718.2999877929684</c:v>
                </c:pt>
                <c:pt idx="7579">
                  <c:v>718.3999633789062</c:v>
                </c:pt>
                <c:pt idx="7580">
                  <c:v>718.5</c:v>
                </c:pt>
                <c:pt idx="7581">
                  <c:v>718.5999755859374</c:v>
                </c:pt>
                <c:pt idx="7582">
                  <c:v>718.7000122070315</c:v>
                </c:pt>
                <c:pt idx="7583">
                  <c:v>718.7999877929684</c:v>
                </c:pt>
                <c:pt idx="7584">
                  <c:v>718.8999633789062</c:v>
                </c:pt>
                <c:pt idx="7585">
                  <c:v>719.0</c:v>
                </c:pt>
                <c:pt idx="7586">
                  <c:v>719.0999755859374</c:v>
                </c:pt>
                <c:pt idx="7587">
                  <c:v>719.2000122070315</c:v>
                </c:pt>
                <c:pt idx="7588">
                  <c:v>719.2999877929684</c:v>
                </c:pt>
                <c:pt idx="7589">
                  <c:v>719.3999633789062</c:v>
                </c:pt>
                <c:pt idx="7590">
                  <c:v>719.5</c:v>
                </c:pt>
                <c:pt idx="7591">
                  <c:v>719.5999755859374</c:v>
                </c:pt>
                <c:pt idx="7592">
                  <c:v>719.7000122070315</c:v>
                </c:pt>
                <c:pt idx="7593">
                  <c:v>719.7999877929684</c:v>
                </c:pt>
                <c:pt idx="7594">
                  <c:v>719.8999633789062</c:v>
                </c:pt>
                <c:pt idx="7595">
                  <c:v>720.0</c:v>
                </c:pt>
                <c:pt idx="7596">
                  <c:v>720.0999755859374</c:v>
                </c:pt>
                <c:pt idx="7597">
                  <c:v>720.2000122070315</c:v>
                </c:pt>
                <c:pt idx="7598">
                  <c:v>720.2999877929684</c:v>
                </c:pt>
                <c:pt idx="7599">
                  <c:v>720.3999633789062</c:v>
                </c:pt>
                <c:pt idx="7600">
                  <c:v>720.5</c:v>
                </c:pt>
                <c:pt idx="7601">
                  <c:v>720.5999755859374</c:v>
                </c:pt>
                <c:pt idx="7602">
                  <c:v>720.7000122070315</c:v>
                </c:pt>
                <c:pt idx="7603">
                  <c:v>720.7999877929684</c:v>
                </c:pt>
                <c:pt idx="7604">
                  <c:v>720.8999633789062</c:v>
                </c:pt>
                <c:pt idx="7605">
                  <c:v>721.0</c:v>
                </c:pt>
                <c:pt idx="7606">
                  <c:v>721.0999755859374</c:v>
                </c:pt>
                <c:pt idx="7607">
                  <c:v>721.2000122070315</c:v>
                </c:pt>
                <c:pt idx="7608">
                  <c:v>721.2999877929684</c:v>
                </c:pt>
                <c:pt idx="7609">
                  <c:v>721.3999633789062</c:v>
                </c:pt>
                <c:pt idx="7610">
                  <c:v>721.5</c:v>
                </c:pt>
                <c:pt idx="7611">
                  <c:v>721.5999755859374</c:v>
                </c:pt>
                <c:pt idx="7612">
                  <c:v>721.7000122070315</c:v>
                </c:pt>
                <c:pt idx="7613">
                  <c:v>721.7999877929684</c:v>
                </c:pt>
                <c:pt idx="7614">
                  <c:v>721.8999633789062</c:v>
                </c:pt>
                <c:pt idx="7615">
                  <c:v>722.0</c:v>
                </c:pt>
                <c:pt idx="7616">
                  <c:v>722.0999755859374</c:v>
                </c:pt>
                <c:pt idx="7617">
                  <c:v>722.2000122070315</c:v>
                </c:pt>
                <c:pt idx="7618">
                  <c:v>722.2999877929684</c:v>
                </c:pt>
                <c:pt idx="7619">
                  <c:v>722.3999633789062</c:v>
                </c:pt>
                <c:pt idx="7620">
                  <c:v>722.5</c:v>
                </c:pt>
                <c:pt idx="7621">
                  <c:v>722.5999755859374</c:v>
                </c:pt>
                <c:pt idx="7622">
                  <c:v>722.7000122070315</c:v>
                </c:pt>
                <c:pt idx="7623">
                  <c:v>722.7999877929684</c:v>
                </c:pt>
                <c:pt idx="7624">
                  <c:v>722.8999633789062</c:v>
                </c:pt>
                <c:pt idx="7625">
                  <c:v>723.0</c:v>
                </c:pt>
                <c:pt idx="7626">
                  <c:v>723.0999755859374</c:v>
                </c:pt>
                <c:pt idx="7627">
                  <c:v>723.2000122070315</c:v>
                </c:pt>
                <c:pt idx="7628">
                  <c:v>723.2999877929684</c:v>
                </c:pt>
                <c:pt idx="7629">
                  <c:v>723.3999633789062</c:v>
                </c:pt>
                <c:pt idx="7630">
                  <c:v>723.5</c:v>
                </c:pt>
                <c:pt idx="7631">
                  <c:v>723.5999755859374</c:v>
                </c:pt>
                <c:pt idx="7632">
                  <c:v>723.7000122070315</c:v>
                </c:pt>
                <c:pt idx="7633">
                  <c:v>723.7999877929684</c:v>
                </c:pt>
                <c:pt idx="7634">
                  <c:v>723.8999633789062</c:v>
                </c:pt>
                <c:pt idx="7635">
                  <c:v>724.0</c:v>
                </c:pt>
                <c:pt idx="7636">
                  <c:v>724.0999755859374</c:v>
                </c:pt>
                <c:pt idx="7637">
                  <c:v>724.2000122070315</c:v>
                </c:pt>
                <c:pt idx="7638">
                  <c:v>724.2999877929684</c:v>
                </c:pt>
                <c:pt idx="7639">
                  <c:v>724.3999633789062</c:v>
                </c:pt>
                <c:pt idx="7640">
                  <c:v>724.5</c:v>
                </c:pt>
                <c:pt idx="7641">
                  <c:v>724.5999755859374</c:v>
                </c:pt>
                <c:pt idx="7642">
                  <c:v>724.7000122070315</c:v>
                </c:pt>
                <c:pt idx="7643">
                  <c:v>724.7999877929684</c:v>
                </c:pt>
                <c:pt idx="7644">
                  <c:v>724.8999633789062</c:v>
                </c:pt>
                <c:pt idx="7645">
                  <c:v>725.0</c:v>
                </c:pt>
                <c:pt idx="7646">
                  <c:v>725.0999755859374</c:v>
                </c:pt>
                <c:pt idx="7647">
                  <c:v>725.2000122070315</c:v>
                </c:pt>
                <c:pt idx="7648">
                  <c:v>725.2999877929684</c:v>
                </c:pt>
                <c:pt idx="7649">
                  <c:v>725.3999633789062</c:v>
                </c:pt>
                <c:pt idx="7650">
                  <c:v>725.5</c:v>
                </c:pt>
                <c:pt idx="7651">
                  <c:v>725.5999755859374</c:v>
                </c:pt>
                <c:pt idx="7652">
                  <c:v>725.7000122070315</c:v>
                </c:pt>
                <c:pt idx="7653">
                  <c:v>725.7999877929684</c:v>
                </c:pt>
                <c:pt idx="7654">
                  <c:v>725.8999633789062</c:v>
                </c:pt>
                <c:pt idx="7655">
                  <c:v>726.0</c:v>
                </c:pt>
                <c:pt idx="7656">
                  <c:v>726.0999755859374</c:v>
                </c:pt>
                <c:pt idx="7657">
                  <c:v>726.2000122070315</c:v>
                </c:pt>
                <c:pt idx="7658">
                  <c:v>726.2999877929684</c:v>
                </c:pt>
                <c:pt idx="7659">
                  <c:v>726.3999633789062</c:v>
                </c:pt>
                <c:pt idx="7660">
                  <c:v>726.5</c:v>
                </c:pt>
                <c:pt idx="7661">
                  <c:v>726.5999755859374</c:v>
                </c:pt>
                <c:pt idx="7662">
                  <c:v>726.7000122070315</c:v>
                </c:pt>
                <c:pt idx="7663">
                  <c:v>726.7999877929684</c:v>
                </c:pt>
                <c:pt idx="7664">
                  <c:v>726.8999633789062</c:v>
                </c:pt>
                <c:pt idx="7665">
                  <c:v>727.0</c:v>
                </c:pt>
                <c:pt idx="7666">
                  <c:v>727.0999755859374</c:v>
                </c:pt>
                <c:pt idx="7667">
                  <c:v>727.2000122070315</c:v>
                </c:pt>
                <c:pt idx="7668">
                  <c:v>727.2999877929684</c:v>
                </c:pt>
                <c:pt idx="7669">
                  <c:v>727.3999633789062</c:v>
                </c:pt>
                <c:pt idx="7670">
                  <c:v>727.5</c:v>
                </c:pt>
                <c:pt idx="7671">
                  <c:v>727.5999755859374</c:v>
                </c:pt>
                <c:pt idx="7672">
                  <c:v>727.7000122070315</c:v>
                </c:pt>
                <c:pt idx="7673">
                  <c:v>727.7999877929684</c:v>
                </c:pt>
                <c:pt idx="7674">
                  <c:v>727.8999633789062</c:v>
                </c:pt>
                <c:pt idx="7675">
                  <c:v>728.0</c:v>
                </c:pt>
                <c:pt idx="7676">
                  <c:v>728.0999755859374</c:v>
                </c:pt>
                <c:pt idx="7677">
                  <c:v>728.2000122070315</c:v>
                </c:pt>
                <c:pt idx="7678">
                  <c:v>728.2999877929684</c:v>
                </c:pt>
                <c:pt idx="7679">
                  <c:v>728.3999633789062</c:v>
                </c:pt>
                <c:pt idx="7680">
                  <c:v>728.5</c:v>
                </c:pt>
                <c:pt idx="7681">
                  <c:v>728.5999755859374</c:v>
                </c:pt>
                <c:pt idx="7682">
                  <c:v>728.7000122070315</c:v>
                </c:pt>
                <c:pt idx="7683">
                  <c:v>728.7999877929684</c:v>
                </c:pt>
                <c:pt idx="7684">
                  <c:v>728.8999633789062</c:v>
                </c:pt>
                <c:pt idx="7685">
                  <c:v>729.0</c:v>
                </c:pt>
                <c:pt idx="7686">
                  <c:v>729.0999755859374</c:v>
                </c:pt>
                <c:pt idx="7687">
                  <c:v>729.2000122070315</c:v>
                </c:pt>
                <c:pt idx="7688">
                  <c:v>729.2999877929684</c:v>
                </c:pt>
                <c:pt idx="7689">
                  <c:v>729.3999633789062</c:v>
                </c:pt>
                <c:pt idx="7690">
                  <c:v>729.5</c:v>
                </c:pt>
                <c:pt idx="7691">
                  <c:v>729.5999755859374</c:v>
                </c:pt>
                <c:pt idx="7692">
                  <c:v>729.7000122070315</c:v>
                </c:pt>
                <c:pt idx="7693">
                  <c:v>729.7999877929684</c:v>
                </c:pt>
                <c:pt idx="7694">
                  <c:v>729.8999633789062</c:v>
                </c:pt>
                <c:pt idx="7695">
                  <c:v>730.0</c:v>
                </c:pt>
                <c:pt idx="7696">
                  <c:v>730.0999755859374</c:v>
                </c:pt>
                <c:pt idx="7697">
                  <c:v>730.2000122070315</c:v>
                </c:pt>
                <c:pt idx="7698">
                  <c:v>730.2999877929684</c:v>
                </c:pt>
                <c:pt idx="7699">
                  <c:v>730.3999633789062</c:v>
                </c:pt>
                <c:pt idx="7700">
                  <c:v>730.5</c:v>
                </c:pt>
                <c:pt idx="7701">
                  <c:v>730.5999755859374</c:v>
                </c:pt>
                <c:pt idx="7702">
                  <c:v>730.7000122070315</c:v>
                </c:pt>
                <c:pt idx="7703">
                  <c:v>730.7999877929684</c:v>
                </c:pt>
                <c:pt idx="7704">
                  <c:v>730.8999633789062</c:v>
                </c:pt>
                <c:pt idx="7705">
                  <c:v>731.0</c:v>
                </c:pt>
                <c:pt idx="7706">
                  <c:v>731.0999755859374</c:v>
                </c:pt>
                <c:pt idx="7707">
                  <c:v>731.2000122070315</c:v>
                </c:pt>
                <c:pt idx="7708">
                  <c:v>731.2999877929684</c:v>
                </c:pt>
                <c:pt idx="7709">
                  <c:v>731.3999633789062</c:v>
                </c:pt>
                <c:pt idx="7710">
                  <c:v>731.5</c:v>
                </c:pt>
                <c:pt idx="7711">
                  <c:v>731.5999755859374</c:v>
                </c:pt>
                <c:pt idx="7712">
                  <c:v>731.7000122070315</c:v>
                </c:pt>
                <c:pt idx="7713">
                  <c:v>731.7999877929684</c:v>
                </c:pt>
                <c:pt idx="7714">
                  <c:v>731.8999633789062</c:v>
                </c:pt>
                <c:pt idx="7715">
                  <c:v>732.0</c:v>
                </c:pt>
                <c:pt idx="7716">
                  <c:v>732.0999755859374</c:v>
                </c:pt>
                <c:pt idx="7717">
                  <c:v>732.2000122070315</c:v>
                </c:pt>
                <c:pt idx="7718">
                  <c:v>732.2999877929684</c:v>
                </c:pt>
                <c:pt idx="7719">
                  <c:v>732.3999633789062</c:v>
                </c:pt>
                <c:pt idx="7720">
                  <c:v>732.5</c:v>
                </c:pt>
                <c:pt idx="7721">
                  <c:v>732.5999755859374</c:v>
                </c:pt>
                <c:pt idx="7722">
                  <c:v>732.7000122070315</c:v>
                </c:pt>
                <c:pt idx="7723">
                  <c:v>732.7999877929684</c:v>
                </c:pt>
                <c:pt idx="7724">
                  <c:v>732.8999633789062</c:v>
                </c:pt>
                <c:pt idx="7725">
                  <c:v>733.0</c:v>
                </c:pt>
                <c:pt idx="7726">
                  <c:v>733.0999755859374</c:v>
                </c:pt>
                <c:pt idx="7727">
                  <c:v>733.2000122070315</c:v>
                </c:pt>
                <c:pt idx="7728">
                  <c:v>733.2999877929684</c:v>
                </c:pt>
                <c:pt idx="7729">
                  <c:v>733.3999633789062</c:v>
                </c:pt>
                <c:pt idx="7730">
                  <c:v>733.5</c:v>
                </c:pt>
                <c:pt idx="7731">
                  <c:v>733.5999755859374</c:v>
                </c:pt>
                <c:pt idx="7732">
                  <c:v>733.7000122070315</c:v>
                </c:pt>
                <c:pt idx="7733">
                  <c:v>733.7999877929684</c:v>
                </c:pt>
                <c:pt idx="7734">
                  <c:v>733.8999633789062</c:v>
                </c:pt>
                <c:pt idx="7735">
                  <c:v>734.0</c:v>
                </c:pt>
                <c:pt idx="7736">
                  <c:v>734.0999755859374</c:v>
                </c:pt>
                <c:pt idx="7737">
                  <c:v>734.2000122070315</c:v>
                </c:pt>
                <c:pt idx="7738">
                  <c:v>734.2999877929684</c:v>
                </c:pt>
                <c:pt idx="7739">
                  <c:v>734.3999633789062</c:v>
                </c:pt>
                <c:pt idx="7740">
                  <c:v>734.5</c:v>
                </c:pt>
                <c:pt idx="7741">
                  <c:v>734.5999755859374</c:v>
                </c:pt>
                <c:pt idx="7742">
                  <c:v>734.7000122070315</c:v>
                </c:pt>
                <c:pt idx="7743">
                  <c:v>734.7999877929684</c:v>
                </c:pt>
                <c:pt idx="7744">
                  <c:v>734.8999633789062</c:v>
                </c:pt>
                <c:pt idx="7745">
                  <c:v>735.0</c:v>
                </c:pt>
                <c:pt idx="7746">
                  <c:v>735.0999755859374</c:v>
                </c:pt>
                <c:pt idx="7747">
                  <c:v>735.2000122070315</c:v>
                </c:pt>
                <c:pt idx="7748">
                  <c:v>735.2999877929684</c:v>
                </c:pt>
                <c:pt idx="7749">
                  <c:v>735.3999633789062</c:v>
                </c:pt>
                <c:pt idx="7750">
                  <c:v>735.5</c:v>
                </c:pt>
                <c:pt idx="7751">
                  <c:v>735.5999755859374</c:v>
                </c:pt>
                <c:pt idx="7752">
                  <c:v>735.7000122070315</c:v>
                </c:pt>
                <c:pt idx="7753">
                  <c:v>735.7999877929684</c:v>
                </c:pt>
                <c:pt idx="7754">
                  <c:v>735.8999633789062</c:v>
                </c:pt>
                <c:pt idx="7755">
                  <c:v>736.0</c:v>
                </c:pt>
                <c:pt idx="7756">
                  <c:v>736.0999755859374</c:v>
                </c:pt>
                <c:pt idx="7757">
                  <c:v>736.2000122070315</c:v>
                </c:pt>
                <c:pt idx="7758">
                  <c:v>736.2999877929684</c:v>
                </c:pt>
                <c:pt idx="7759">
                  <c:v>736.3999633789062</c:v>
                </c:pt>
                <c:pt idx="7760">
                  <c:v>736.5</c:v>
                </c:pt>
                <c:pt idx="7761">
                  <c:v>736.5999755859374</c:v>
                </c:pt>
                <c:pt idx="7762">
                  <c:v>736.7000122070315</c:v>
                </c:pt>
                <c:pt idx="7763">
                  <c:v>736.7999877929684</c:v>
                </c:pt>
                <c:pt idx="7764">
                  <c:v>736.8999633789062</c:v>
                </c:pt>
                <c:pt idx="7765">
                  <c:v>737.0</c:v>
                </c:pt>
                <c:pt idx="7766">
                  <c:v>737.0999755859374</c:v>
                </c:pt>
                <c:pt idx="7767">
                  <c:v>737.2000122070315</c:v>
                </c:pt>
                <c:pt idx="7768">
                  <c:v>737.2999877929684</c:v>
                </c:pt>
                <c:pt idx="7769">
                  <c:v>737.3999633789062</c:v>
                </c:pt>
                <c:pt idx="7770">
                  <c:v>737.5</c:v>
                </c:pt>
                <c:pt idx="7771">
                  <c:v>737.5999755859374</c:v>
                </c:pt>
                <c:pt idx="7772">
                  <c:v>737.7000122070315</c:v>
                </c:pt>
                <c:pt idx="7773">
                  <c:v>737.7999877929684</c:v>
                </c:pt>
                <c:pt idx="7774">
                  <c:v>737.8999633789062</c:v>
                </c:pt>
                <c:pt idx="7775">
                  <c:v>738.0</c:v>
                </c:pt>
                <c:pt idx="7776">
                  <c:v>738.0999755859374</c:v>
                </c:pt>
                <c:pt idx="7777">
                  <c:v>738.2000122070315</c:v>
                </c:pt>
                <c:pt idx="7778">
                  <c:v>738.2999877929684</c:v>
                </c:pt>
                <c:pt idx="7779">
                  <c:v>738.3999633789062</c:v>
                </c:pt>
                <c:pt idx="7780">
                  <c:v>738.5</c:v>
                </c:pt>
                <c:pt idx="7781">
                  <c:v>738.5999755859374</c:v>
                </c:pt>
                <c:pt idx="7782">
                  <c:v>738.7000122070315</c:v>
                </c:pt>
                <c:pt idx="7783">
                  <c:v>738.7999877929684</c:v>
                </c:pt>
                <c:pt idx="7784">
                  <c:v>738.8999633789062</c:v>
                </c:pt>
                <c:pt idx="7785">
                  <c:v>739.0</c:v>
                </c:pt>
                <c:pt idx="7786">
                  <c:v>739.0999755859374</c:v>
                </c:pt>
                <c:pt idx="7787">
                  <c:v>739.2000122070315</c:v>
                </c:pt>
                <c:pt idx="7788">
                  <c:v>739.2999877929684</c:v>
                </c:pt>
                <c:pt idx="7789">
                  <c:v>739.3999633789062</c:v>
                </c:pt>
                <c:pt idx="7790">
                  <c:v>739.5</c:v>
                </c:pt>
                <c:pt idx="7791">
                  <c:v>739.5999755859374</c:v>
                </c:pt>
                <c:pt idx="7792">
                  <c:v>739.7000122070315</c:v>
                </c:pt>
                <c:pt idx="7793">
                  <c:v>739.7999877929684</c:v>
                </c:pt>
                <c:pt idx="7794">
                  <c:v>739.8999633789062</c:v>
                </c:pt>
                <c:pt idx="7795">
                  <c:v>740.0</c:v>
                </c:pt>
                <c:pt idx="7796">
                  <c:v>740.0999755859374</c:v>
                </c:pt>
                <c:pt idx="7797">
                  <c:v>740.2000122070315</c:v>
                </c:pt>
                <c:pt idx="7798">
                  <c:v>740.2999877929684</c:v>
                </c:pt>
                <c:pt idx="7799">
                  <c:v>740.3999633789062</c:v>
                </c:pt>
                <c:pt idx="7800">
                  <c:v>740.5</c:v>
                </c:pt>
                <c:pt idx="7801">
                  <c:v>740.5999755859374</c:v>
                </c:pt>
                <c:pt idx="7802">
                  <c:v>740.7000122070315</c:v>
                </c:pt>
                <c:pt idx="7803">
                  <c:v>740.7999877929684</c:v>
                </c:pt>
                <c:pt idx="7804">
                  <c:v>740.8999633789062</c:v>
                </c:pt>
                <c:pt idx="7805">
                  <c:v>741.0</c:v>
                </c:pt>
                <c:pt idx="7806">
                  <c:v>741.0999755859374</c:v>
                </c:pt>
                <c:pt idx="7807">
                  <c:v>741.2000122070315</c:v>
                </c:pt>
                <c:pt idx="7808">
                  <c:v>741.2999877929684</c:v>
                </c:pt>
                <c:pt idx="7809">
                  <c:v>741.3999633789062</c:v>
                </c:pt>
                <c:pt idx="7810">
                  <c:v>741.5</c:v>
                </c:pt>
                <c:pt idx="7811">
                  <c:v>741.5999755859374</c:v>
                </c:pt>
                <c:pt idx="7812">
                  <c:v>741.7000122070315</c:v>
                </c:pt>
                <c:pt idx="7813">
                  <c:v>741.7999877929684</c:v>
                </c:pt>
                <c:pt idx="7814">
                  <c:v>741.8999633789062</c:v>
                </c:pt>
                <c:pt idx="7815">
                  <c:v>742.0</c:v>
                </c:pt>
                <c:pt idx="7816">
                  <c:v>742.0999755859374</c:v>
                </c:pt>
                <c:pt idx="7817">
                  <c:v>742.2000122070315</c:v>
                </c:pt>
                <c:pt idx="7818">
                  <c:v>742.2999877929684</c:v>
                </c:pt>
                <c:pt idx="7819">
                  <c:v>742.3999633789062</c:v>
                </c:pt>
                <c:pt idx="7820">
                  <c:v>742.5</c:v>
                </c:pt>
                <c:pt idx="7821">
                  <c:v>742.5999755859374</c:v>
                </c:pt>
                <c:pt idx="7822">
                  <c:v>742.7000122070315</c:v>
                </c:pt>
                <c:pt idx="7823">
                  <c:v>742.7999877929684</c:v>
                </c:pt>
                <c:pt idx="7824">
                  <c:v>742.8999633789062</c:v>
                </c:pt>
                <c:pt idx="7825">
                  <c:v>743.0</c:v>
                </c:pt>
                <c:pt idx="7826">
                  <c:v>743.0999755859374</c:v>
                </c:pt>
                <c:pt idx="7827">
                  <c:v>743.2000122070315</c:v>
                </c:pt>
                <c:pt idx="7828">
                  <c:v>743.2999877929684</c:v>
                </c:pt>
                <c:pt idx="7829">
                  <c:v>743.3999633789062</c:v>
                </c:pt>
                <c:pt idx="7830">
                  <c:v>743.5</c:v>
                </c:pt>
                <c:pt idx="7831">
                  <c:v>743.5999755859374</c:v>
                </c:pt>
                <c:pt idx="7832">
                  <c:v>743.7000122070315</c:v>
                </c:pt>
                <c:pt idx="7833">
                  <c:v>743.7999877929684</c:v>
                </c:pt>
                <c:pt idx="7834">
                  <c:v>743.8999633789062</c:v>
                </c:pt>
                <c:pt idx="7835">
                  <c:v>744.0</c:v>
                </c:pt>
                <c:pt idx="7836">
                  <c:v>744.0999755859374</c:v>
                </c:pt>
                <c:pt idx="7837">
                  <c:v>744.2000122070315</c:v>
                </c:pt>
                <c:pt idx="7838">
                  <c:v>744.2999877929684</c:v>
                </c:pt>
                <c:pt idx="7839">
                  <c:v>744.3999633789062</c:v>
                </c:pt>
                <c:pt idx="7840">
                  <c:v>744.5</c:v>
                </c:pt>
                <c:pt idx="7841">
                  <c:v>744.5999755859374</c:v>
                </c:pt>
                <c:pt idx="7842">
                  <c:v>744.7000122070315</c:v>
                </c:pt>
                <c:pt idx="7843">
                  <c:v>744.7999877929684</c:v>
                </c:pt>
                <c:pt idx="7844">
                  <c:v>744.8999633789062</c:v>
                </c:pt>
                <c:pt idx="7845">
                  <c:v>745.0</c:v>
                </c:pt>
                <c:pt idx="7846">
                  <c:v>745.0999755859374</c:v>
                </c:pt>
                <c:pt idx="7847">
                  <c:v>745.2000122070315</c:v>
                </c:pt>
                <c:pt idx="7848">
                  <c:v>745.2999877929684</c:v>
                </c:pt>
                <c:pt idx="7849">
                  <c:v>745.3999633789062</c:v>
                </c:pt>
                <c:pt idx="7850">
                  <c:v>745.5</c:v>
                </c:pt>
                <c:pt idx="7851">
                  <c:v>745.5999755859374</c:v>
                </c:pt>
                <c:pt idx="7852">
                  <c:v>745.7000122070315</c:v>
                </c:pt>
                <c:pt idx="7853">
                  <c:v>745.7999877929684</c:v>
                </c:pt>
                <c:pt idx="7854">
                  <c:v>745.8999633789062</c:v>
                </c:pt>
                <c:pt idx="7855">
                  <c:v>746.0</c:v>
                </c:pt>
                <c:pt idx="7856">
                  <c:v>746.0999755859374</c:v>
                </c:pt>
                <c:pt idx="7857">
                  <c:v>746.2000122070315</c:v>
                </c:pt>
                <c:pt idx="7858">
                  <c:v>746.2999877929684</c:v>
                </c:pt>
                <c:pt idx="7859">
                  <c:v>746.3999633789062</c:v>
                </c:pt>
                <c:pt idx="7860">
                  <c:v>746.5</c:v>
                </c:pt>
                <c:pt idx="7861">
                  <c:v>746.5999755859374</c:v>
                </c:pt>
                <c:pt idx="7862">
                  <c:v>746.7000122070315</c:v>
                </c:pt>
                <c:pt idx="7863">
                  <c:v>746.7999877929684</c:v>
                </c:pt>
                <c:pt idx="7864">
                  <c:v>746.8999633789062</c:v>
                </c:pt>
                <c:pt idx="7865">
                  <c:v>747.0</c:v>
                </c:pt>
                <c:pt idx="7866">
                  <c:v>747.0999755859374</c:v>
                </c:pt>
                <c:pt idx="7867">
                  <c:v>747.2000122070315</c:v>
                </c:pt>
                <c:pt idx="7868">
                  <c:v>747.2999877929684</c:v>
                </c:pt>
                <c:pt idx="7869">
                  <c:v>747.3999633789062</c:v>
                </c:pt>
                <c:pt idx="7870">
                  <c:v>747.5</c:v>
                </c:pt>
                <c:pt idx="7871">
                  <c:v>747.5999755859374</c:v>
                </c:pt>
                <c:pt idx="7872">
                  <c:v>747.7000122070315</c:v>
                </c:pt>
                <c:pt idx="7873">
                  <c:v>747.7999877929684</c:v>
                </c:pt>
                <c:pt idx="7874">
                  <c:v>747.8999633789062</c:v>
                </c:pt>
                <c:pt idx="7875">
                  <c:v>748.0</c:v>
                </c:pt>
                <c:pt idx="7876">
                  <c:v>748.0999755859374</c:v>
                </c:pt>
                <c:pt idx="7877">
                  <c:v>748.2000122070315</c:v>
                </c:pt>
                <c:pt idx="7878">
                  <c:v>748.2999877929684</c:v>
                </c:pt>
                <c:pt idx="7879">
                  <c:v>748.3999633789062</c:v>
                </c:pt>
                <c:pt idx="7880">
                  <c:v>748.5</c:v>
                </c:pt>
                <c:pt idx="7881">
                  <c:v>748.5999755859374</c:v>
                </c:pt>
                <c:pt idx="7882">
                  <c:v>748.7000122070315</c:v>
                </c:pt>
                <c:pt idx="7883">
                  <c:v>748.7999877929684</c:v>
                </c:pt>
                <c:pt idx="7884">
                  <c:v>748.8999633789062</c:v>
                </c:pt>
                <c:pt idx="7885">
                  <c:v>749.0</c:v>
                </c:pt>
                <c:pt idx="7886">
                  <c:v>749.0999755859374</c:v>
                </c:pt>
                <c:pt idx="7887">
                  <c:v>749.2000122070315</c:v>
                </c:pt>
                <c:pt idx="7888">
                  <c:v>749.2999877929684</c:v>
                </c:pt>
                <c:pt idx="7889">
                  <c:v>749.3999633789062</c:v>
                </c:pt>
                <c:pt idx="7890">
                  <c:v>749.5</c:v>
                </c:pt>
                <c:pt idx="7891">
                  <c:v>749.5999755859374</c:v>
                </c:pt>
                <c:pt idx="7892">
                  <c:v>749.7000122070315</c:v>
                </c:pt>
                <c:pt idx="7893">
                  <c:v>749.7999877929684</c:v>
                </c:pt>
                <c:pt idx="7894">
                  <c:v>749.8999633789062</c:v>
                </c:pt>
                <c:pt idx="7895">
                  <c:v>750.0</c:v>
                </c:pt>
                <c:pt idx="7896">
                  <c:v>750.0999755859374</c:v>
                </c:pt>
                <c:pt idx="7897">
                  <c:v>750.2000122070315</c:v>
                </c:pt>
                <c:pt idx="7898">
                  <c:v>750.2999877929684</c:v>
                </c:pt>
                <c:pt idx="7899">
                  <c:v>750.3999633789062</c:v>
                </c:pt>
                <c:pt idx="7900">
                  <c:v>750.5</c:v>
                </c:pt>
                <c:pt idx="7901">
                  <c:v>750.5999755859374</c:v>
                </c:pt>
                <c:pt idx="7902">
                  <c:v>750.7000122070315</c:v>
                </c:pt>
                <c:pt idx="7903">
                  <c:v>750.7999877929684</c:v>
                </c:pt>
                <c:pt idx="7904">
                  <c:v>750.8999633789062</c:v>
                </c:pt>
                <c:pt idx="7905">
                  <c:v>751.0</c:v>
                </c:pt>
                <c:pt idx="7906">
                  <c:v>751.0999755859374</c:v>
                </c:pt>
                <c:pt idx="7907">
                  <c:v>751.2000122070315</c:v>
                </c:pt>
                <c:pt idx="7908">
                  <c:v>751.2999877929684</c:v>
                </c:pt>
                <c:pt idx="7909">
                  <c:v>751.3999633789062</c:v>
                </c:pt>
                <c:pt idx="7910">
                  <c:v>751.5</c:v>
                </c:pt>
                <c:pt idx="7911">
                  <c:v>751.5999755859374</c:v>
                </c:pt>
                <c:pt idx="7912">
                  <c:v>751.7000122070315</c:v>
                </c:pt>
                <c:pt idx="7913">
                  <c:v>751.7999877929684</c:v>
                </c:pt>
                <c:pt idx="7914">
                  <c:v>751.8999633789062</c:v>
                </c:pt>
                <c:pt idx="7915">
                  <c:v>752.0</c:v>
                </c:pt>
                <c:pt idx="7916">
                  <c:v>752.0999755859374</c:v>
                </c:pt>
                <c:pt idx="7917">
                  <c:v>752.2000122070315</c:v>
                </c:pt>
                <c:pt idx="7918">
                  <c:v>752.2999877929684</c:v>
                </c:pt>
                <c:pt idx="7919">
                  <c:v>752.3999633789062</c:v>
                </c:pt>
                <c:pt idx="7920">
                  <c:v>752.5</c:v>
                </c:pt>
                <c:pt idx="7921">
                  <c:v>752.5999755859374</c:v>
                </c:pt>
                <c:pt idx="7922">
                  <c:v>752.7000122070315</c:v>
                </c:pt>
                <c:pt idx="7923">
                  <c:v>752.7999877929684</c:v>
                </c:pt>
                <c:pt idx="7924">
                  <c:v>752.8999633789062</c:v>
                </c:pt>
                <c:pt idx="7925">
                  <c:v>753.0</c:v>
                </c:pt>
                <c:pt idx="7926">
                  <c:v>753.0999755859374</c:v>
                </c:pt>
                <c:pt idx="7927">
                  <c:v>753.2000122070315</c:v>
                </c:pt>
                <c:pt idx="7928">
                  <c:v>753.2999877929684</c:v>
                </c:pt>
                <c:pt idx="7929">
                  <c:v>753.3999633789062</c:v>
                </c:pt>
                <c:pt idx="7930">
                  <c:v>753.5</c:v>
                </c:pt>
                <c:pt idx="7931">
                  <c:v>753.5999755859374</c:v>
                </c:pt>
                <c:pt idx="7932">
                  <c:v>753.7000122070315</c:v>
                </c:pt>
                <c:pt idx="7933">
                  <c:v>753.7999877929684</c:v>
                </c:pt>
                <c:pt idx="7934">
                  <c:v>753.8999633789062</c:v>
                </c:pt>
                <c:pt idx="7935">
                  <c:v>754.0</c:v>
                </c:pt>
                <c:pt idx="7936">
                  <c:v>754.0999755859374</c:v>
                </c:pt>
                <c:pt idx="7937">
                  <c:v>754.2000122070315</c:v>
                </c:pt>
                <c:pt idx="7938">
                  <c:v>754.2999877929684</c:v>
                </c:pt>
                <c:pt idx="7939">
                  <c:v>754.3999633789062</c:v>
                </c:pt>
                <c:pt idx="7940">
                  <c:v>754.5</c:v>
                </c:pt>
                <c:pt idx="7941">
                  <c:v>754.5999755859374</c:v>
                </c:pt>
                <c:pt idx="7942">
                  <c:v>754.7000122070315</c:v>
                </c:pt>
                <c:pt idx="7943">
                  <c:v>754.7999877929684</c:v>
                </c:pt>
                <c:pt idx="7944">
                  <c:v>754.8999633789062</c:v>
                </c:pt>
                <c:pt idx="7945">
                  <c:v>755.0</c:v>
                </c:pt>
                <c:pt idx="7946">
                  <c:v>755.0999755859374</c:v>
                </c:pt>
                <c:pt idx="7947">
                  <c:v>755.2000122070315</c:v>
                </c:pt>
                <c:pt idx="7948">
                  <c:v>755.2999877929684</c:v>
                </c:pt>
                <c:pt idx="7949">
                  <c:v>755.3999633789062</c:v>
                </c:pt>
                <c:pt idx="7950">
                  <c:v>755.5</c:v>
                </c:pt>
                <c:pt idx="7951">
                  <c:v>755.5999755859374</c:v>
                </c:pt>
                <c:pt idx="7952">
                  <c:v>755.7000122070315</c:v>
                </c:pt>
                <c:pt idx="7953">
                  <c:v>755.7999877929684</c:v>
                </c:pt>
                <c:pt idx="7954">
                  <c:v>755.8999633789062</c:v>
                </c:pt>
                <c:pt idx="7955">
                  <c:v>756.0</c:v>
                </c:pt>
                <c:pt idx="7956">
                  <c:v>756.0999755859374</c:v>
                </c:pt>
                <c:pt idx="7957">
                  <c:v>756.2000122070315</c:v>
                </c:pt>
                <c:pt idx="7958">
                  <c:v>756.2999877929684</c:v>
                </c:pt>
                <c:pt idx="7959">
                  <c:v>756.3999633789062</c:v>
                </c:pt>
                <c:pt idx="7960">
                  <c:v>756.5</c:v>
                </c:pt>
                <c:pt idx="7961">
                  <c:v>756.5999755859374</c:v>
                </c:pt>
                <c:pt idx="7962">
                  <c:v>756.7000122070315</c:v>
                </c:pt>
                <c:pt idx="7963">
                  <c:v>756.7999877929684</c:v>
                </c:pt>
                <c:pt idx="7964">
                  <c:v>756.8999633789062</c:v>
                </c:pt>
                <c:pt idx="7965">
                  <c:v>757.0</c:v>
                </c:pt>
                <c:pt idx="7966">
                  <c:v>757.0999755859374</c:v>
                </c:pt>
                <c:pt idx="7967">
                  <c:v>757.2000122070315</c:v>
                </c:pt>
                <c:pt idx="7968">
                  <c:v>757.2999877929684</c:v>
                </c:pt>
                <c:pt idx="7969">
                  <c:v>757.3999633789062</c:v>
                </c:pt>
                <c:pt idx="7970">
                  <c:v>757.5</c:v>
                </c:pt>
                <c:pt idx="7971">
                  <c:v>757.5999755859374</c:v>
                </c:pt>
                <c:pt idx="7972">
                  <c:v>757.7000122070315</c:v>
                </c:pt>
                <c:pt idx="7973">
                  <c:v>757.7999877929684</c:v>
                </c:pt>
                <c:pt idx="7974">
                  <c:v>757.8999633789062</c:v>
                </c:pt>
                <c:pt idx="7975">
                  <c:v>758.0</c:v>
                </c:pt>
                <c:pt idx="7976">
                  <c:v>758.0999755859374</c:v>
                </c:pt>
                <c:pt idx="7977">
                  <c:v>758.2000122070315</c:v>
                </c:pt>
                <c:pt idx="7978">
                  <c:v>758.2999877929684</c:v>
                </c:pt>
                <c:pt idx="7979">
                  <c:v>758.3999633789062</c:v>
                </c:pt>
                <c:pt idx="7980">
                  <c:v>758.5</c:v>
                </c:pt>
                <c:pt idx="7981">
                  <c:v>758.5999755859374</c:v>
                </c:pt>
                <c:pt idx="7982">
                  <c:v>758.7000122070315</c:v>
                </c:pt>
                <c:pt idx="7983">
                  <c:v>758.7999877929684</c:v>
                </c:pt>
                <c:pt idx="7984">
                  <c:v>758.8999633789062</c:v>
                </c:pt>
                <c:pt idx="7985">
                  <c:v>759.0</c:v>
                </c:pt>
                <c:pt idx="7986">
                  <c:v>759.0999755859374</c:v>
                </c:pt>
                <c:pt idx="7987">
                  <c:v>759.2000122070315</c:v>
                </c:pt>
                <c:pt idx="7988">
                  <c:v>759.2999877929684</c:v>
                </c:pt>
                <c:pt idx="7989">
                  <c:v>759.3999633789062</c:v>
                </c:pt>
                <c:pt idx="7990">
                  <c:v>759.5</c:v>
                </c:pt>
                <c:pt idx="7991">
                  <c:v>759.5999755859374</c:v>
                </c:pt>
                <c:pt idx="7992">
                  <c:v>759.7000122070315</c:v>
                </c:pt>
                <c:pt idx="7993">
                  <c:v>759.7999877929684</c:v>
                </c:pt>
                <c:pt idx="7994">
                  <c:v>759.8999633789062</c:v>
                </c:pt>
                <c:pt idx="7995">
                  <c:v>760.0</c:v>
                </c:pt>
                <c:pt idx="7996">
                  <c:v>760.0999755859374</c:v>
                </c:pt>
                <c:pt idx="7997">
                  <c:v>760.2000122070315</c:v>
                </c:pt>
                <c:pt idx="7998">
                  <c:v>760.2999877929684</c:v>
                </c:pt>
                <c:pt idx="7999">
                  <c:v>760.3999633789062</c:v>
                </c:pt>
                <c:pt idx="8000">
                  <c:v>760.5</c:v>
                </c:pt>
                <c:pt idx="8001">
                  <c:v>760.5999755859374</c:v>
                </c:pt>
                <c:pt idx="8002">
                  <c:v>760.7000122070315</c:v>
                </c:pt>
                <c:pt idx="8003">
                  <c:v>760.7999877929684</c:v>
                </c:pt>
                <c:pt idx="8004">
                  <c:v>760.8999633789062</c:v>
                </c:pt>
                <c:pt idx="8005">
                  <c:v>761.0</c:v>
                </c:pt>
                <c:pt idx="8006">
                  <c:v>761.0999755859374</c:v>
                </c:pt>
                <c:pt idx="8007">
                  <c:v>761.2000122070315</c:v>
                </c:pt>
                <c:pt idx="8008">
                  <c:v>761.2999877929684</c:v>
                </c:pt>
                <c:pt idx="8009">
                  <c:v>761.3999633789062</c:v>
                </c:pt>
                <c:pt idx="8010">
                  <c:v>761.5</c:v>
                </c:pt>
                <c:pt idx="8011">
                  <c:v>761.5999755859374</c:v>
                </c:pt>
                <c:pt idx="8012">
                  <c:v>761.7000122070315</c:v>
                </c:pt>
                <c:pt idx="8013">
                  <c:v>761.7999877929684</c:v>
                </c:pt>
                <c:pt idx="8014">
                  <c:v>761.8999633789062</c:v>
                </c:pt>
                <c:pt idx="8015">
                  <c:v>762.0</c:v>
                </c:pt>
                <c:pt idx="8016">
                  <c:v>762.0999755859374</c:v>
                </c:pt>
                <c:pt idx="8017">
                  <c:v>762.2000122070315</c:v>
                </c:pt>
                <c:pt idx="8018">
                  <c:v>762.2999877929684</c:v>
                </c:pt>
                <c:pt idx="8019">
                  <c:v>762.3999633789062</c:v>
                </c:pt>
                <c:pt idx="8020">
                  <c:v>762.5</c:v>
                </c:pt>
                <c:pt idx="8021">
                  <c:v>762.5999755859374</c:v>
                </c:pt>
                <c:pt idx="8022">
                  <c:v>762.7000122070315</c:v>
                </c:pt>
                <c:pt idx="8023">
                  <c:v>762.7999877929684</c:v>
                </c:pt>
                <c:pt idx="8024">
                  <c:v>762.8999633789062</c:v>
                </c:pt>
                <c:pt idx="8025">
                  <c:v>763.0</c:v>
                </c:pt>
                <c:pt idx="8026">
                  <c:v>763.0999755859374</c:v>
                </c:pt>
                <c:pt idx="8027">
                  <c:v>763.2000122070315</c:v>
                </c:pt>
                <c:pt idx="8028">
                  <c:v>763.2999877929684</c:v>
                </c:pt>
                <c:pt idx="8029">
                  <c:v>763.3999633789062</c:v>
                </c:pt>
                <c:pt idx="8030">
                  <c:v>763.5</c:v>
                </c:pt>
                <c:pt idx="8031">
                  <c:v>763.5999755859374</c:v>
                </c:pt>
                <c:pt idx="8032">
                  <c:v>763.7000122070315</c:v>
                </c:pt>
                <c:pt idx="8033">
                  <c:v>763.7999877929684</c:v>
                </c:pt>
                <c:pt idx="8034">
                  <c:v>763.8999633789062</c:v>
                </c:pt>
                <c:pt idx="8035">
                  <c:v>764.0</c:v>
                </c:pt>
                <c:pt idx="8036">
                  <c:v>764.0999755859374</c:v>
                </c:pt>
                <c:pt idx="8037">
                  <c:v>764.2000122070315</c:v>
                </c:pt>
                <c:pt idx="8038">
                  <c:v>764.2999877929684</c:v>
                </c:pt>
                <c:pt idx="8039">
                  <c:v>764.3999633789062</c:v>
                </c:pt>
                <c:pt idx="8040">
                  <c:v>764.5</c:v>
                </c:pt>
                <c:pt idx="8041">
                  <c:v>764.5999755859374</c:v>
                </c:pt>
                <c:pt idx="8042">
                  <c:v>764.7000122070315</c:v>
                </c:pt>
                <c:pt idx="8043">
                  <c:v>764.7999877929684</c:v>
                </c:pt>
                <c:pt idx="8044">
                  <c:v>764.8999633789062</c:v>
                </c:pt>
                <c:pt idx="8045">
                  <c:v>765.0</c:v>
                </c:pt>
                <c:pt idx="8046">
                  <c:v>765.0999755859374</c:v>
                </c:pt>
                <c:pt idx="8047">
                  <c:v>765.2000122070315</c:v>
                </c:pt>
                <c:pt idx="8048">
                  <c:v>765.2999877929684</c:v>
                </c:pt>
                <c:pt idx="8049">
                  <c:v>765.3999633789062</c:v>
                </c:pt>
                <c:pt idx="8050">
                  <c:v>765.5</c:v>
                </c:pt>
                <c:pt idx="8051">
                  <c:v>765.5999755859374</c:v>
                </c:pt>
                <c:pt idx="8052">
                  <c:v>765.7000122070315</c:v>
                </c:pt>
                <c:pt idx="8053">
                  <c:v>765.7999877929684</c:v>
                </c:pt>
                <c:pt idx="8054">
                  <c:v>765.8999633789062</c:v>
                </c:pt>
                <c:pt idx="8055">
                  <c:v>766.0</c:v>
                </c:pt>
                <c:pt idx="8056">
                  <c:v>766.0999755859374</c:v>
                </c:pt>
                <c:pt idx="8057">
                  <c:v>766.2000122070315</c:v>
                </c:pt>
                <c:pt idx="8058">
                  <c:v>766.2999877929684</c:v>
                </c:pt>
                <c:pt idx="8059">
                  <c:v>766.3999633789062</c:v>
                </c:pt>
                <c:pt idx="8060">
                  <c:v>766.5</c:v>
                </c:pt>
                <c:pt idx="8061">
                  <c:v>766.5999755859374</c:v>
                </c:pt>
                <c:pt idx="8062">
                  <c:v>766.7000122070315</c:v>
                </c:pt>
                <c:pt idx="8063">
                  <c:v>766.7999877929684</c:v>
                </c:pt>
                <c:pt idx="8064">
                  <c:v>766.8999633789062</c:v>
                </c:pt>
                <c:pt idx="8065">
                  <c:v>767.0</c:v>
                </c:pt>
                <c:pt idx="8066">
                  <c:v>767.0999755859374</c:v>
                </c:pt>
                <c:pt idx="8067">
                  <c:v>767.2000122070315</c:v>
                </c:pt>
                <c:pt idx="8068">
                  <c:v>767.2999877929684</c:v>
                </c:pt>
                <c:pt idx="8069">
                  <c:v>767.3999633789062</c:v>
                </c:pt>
                <c:pt idx="8070">
                  <c:v>767.5</c:v>
                </c:pt>
                <c:pt idx="8071">
                  <c:v>767.5999755859374</c:v>
                </c:pt>
                <c:pt idx="8072">
                  <c:v>767.7000122070315</c:v>
                </c:pt>
                <c:pt idx="8073">
                  <c:v>767.7999877929684</c:v>
                </c:pt>
                <c:pt idx="8074">
                  <c:v>767.8999633789062</c:v>
                </c:pt>
                <c:pt idx="8075">
                  <c:v>768.0</c:v>
                </c:pt>
                <c:pt idx="8076">
                  <c:v>768.0999755859374</c:v>
                </c:pt>
                <c:pt idx="8077">
                  <c:v>768.2000122070315</c:v>
                </c:pt>
                <c:pt idx="8078">
                  <c:v>768.2999877929684</c:v>
                </c:pt>
                <c:pt idx="8079">
                  <c:v>768.3999633789062</c:v>
                </c:pt>
                <c:pt idx="8080">
                  <c:v>768.5</c:v>
                </c:pt>
                <c:pt idx="8081">
                  <c:v>768.5999755859374</c:v>
                </c:pt>
                <c:pt idx="8082">
                  <c:v>768.7000122070315</c:v>
                </c:pt>
                <c:pt idx="8083">
                  <c:v>768.7999877929684</c:v>
                </c:pt>
                <c:pt idx="8084">
                  <c:v>768.8999633789062</c:v>
                </c:pt>
                <c:pt idx="8085">
                  <c:v>769.0</c:v>
                </c:pt>
                <c:pt idx="8086">
                  <c:v>769.0999755859374</c:v>
                </c:pt>
                <c:pt idx="8087">
                  <c:v>769.2000122070315</c:v>
                </c:pt>
                <c:pt idx="8088">
                  <c:v>769.2999877929684</c:v>
                </c:pt>
                <c:pt idx="8089">
                  <c:v>769.3999633789062</c:v>
                </c:pt>
                <c:pt idx="8090">
                  <c:v>769.5</c:v>
                </c:pt>
                <c:pt idx="8091">
                  <c:v>769.5999755859374</c:v>
                </c:pt>
                <c:pt idx="8092">
                  <c:v>769.7000122070315</c:v>
                </c:pt>
                <c:pt idx="8093">
                  <c:v>769.7999877929684</c:v>
                </c:pt>
                <c:pt idx="8094">
                  <c:v>769.8999633789062</c:v>
                </c:pt>
                <c:pt idx="8095">
                  <c:v>770.0</c:v>
                </c:pt>
                <c:pt idx="8096">
                  <c:v>770.0999755859374</c:v>
                </c:pt>
                <c:pt idx="8097">
                  <c:v>770.2000122070315</c:v>
                </c:pt>
                <c:pt idx="8098">
                  <c:v>770.2999877929684</c:v>
                </c:pt>
                <c:pt idx="8099">
                  <c:v>770.3999633789062</c:v>
                </c:pt>
                <c:pt idx="8100">
                  <c:v>770.5</c:v>
                </c:pt>
                <c:pt idx="8101">
                  <c:v>770.5999755859374</c:v>
                </c:pt>
                <c:pt idx="8102">
                  <c:v>770.7000122070315</c:v>
                </c:pt>
                <c:pt idx="8103">
                  <c:v>770.7999877929684</c:v>
                </c:pt>
                <c:pt idx="8104">
                  <c:v>770.8999633789062</c:v>
                </c:pt>
                <c:pt idx="8105">
                  <c:v>771.0</c:v>
                </c:pt>
                <c:pt idx="8106">
                  <c:v>771.0999755859374</c:v>
                </c:pt>
                <c:pt idx="8107">
                  <c:v>771.2000122070315</c:v>
                </c:pt>
                <c:pt idx="8108">
                  <c:v>771.2999877929684</c:v>
                </c:pt>
                <c:pt idx="8109">
                  <c:v>771.3999633789062</c:v>
                </c:pt>
                <c:pt idx="8110">
                  <c:v>771.5</c:v>
                </c:pt>
                <c:pt idx="8111">
                  <c:v>771.5999755859374</c:v>
                </c:pt>
                <c:pt idx="8112">
                  <c:v>771.7000122070315</c:v>
                </c:pt>
                <c:pt idx="8113">
                  <c:v>771.7999877929684</c:v>
                </c:pt>
                <c:pt idx="8114">
                  <c:v>771.8999633789062</c:v>
                </c:pt>
                <c:pt idx="8115">
                  <c:v>772.0</c:v>
                </c:pt>
                <c:pt idx="8116">
                  <c:v>772.0999755859374</c:v>
                </c:pt>
                <c:pt idx="8117">
                  <c:v>772.2000122070315</c:v>
                </c:pt>
                <c:pt idx="8118">
                  <c:v>772.2999877929684</c:v>
                </c:pt>
                <c:pt idx="8119">
                  <c:v>772.3999633789062</c:v>
                </c:pt>
                <c:pt idx="8120">
                  <c:v>772.5</c:v>
                </c:pt>
                <c:pt idx="8121">
                  <c:v>772.5999755859374</c:v>
                </c:pt>
                <c:pt idx="8122">
                  <c:v>772.7000122070315</c:v>
                </c:pt>
                <c:pt idx="8123">
                  <c:v>772.7999877929684</c:v>
                </c:pt>
                <c:pt idx="8124">
                  <c:v>772.8999633789062</c:v>
                </c:pt>
                <c:pt idx="8125">
                  <c:v>773.0</c:v>
                </c:pt>
                <c:pt idx="8126">
                  <c:v>773.0999755859374</c:v>
                </c:pt>
                <c:pt idx="8127">
                  <c:v>773.2000122070315</c:v>
                </c:pt>
                <c:pt idx="8128">
                  <c:v>773.2999877929684</c:v>
                </c:pt>
                <c:pt idx="8129">
                  <c:v>773.3999633789062</c:v>
                </c:pt>
                <c:pt idx="8130">
                  <c:v>773.5</c:v>
                </c:pt>
                <c:pt idx="8131">
                  <c:v>773.5999755859374</c:v>
                </c:pt>
                <c:pt idx="8132">
                  <c:v>773.7000122070315</c:v>
                </c:pt>
                <c:pt idx="8133">
                  <c:v>773.7999877929684</c:v>
                </c:pt>
                <c:pt idx="8134">
                  <c:v>773.8999633789062</c:v>
                </c:pt>
                <c:pt idx="8135">
                  <c:v>774.0</c:v>
                </c:pt>
                <c:pt idx="8136">
                  <c:v>774.0999755859374</c:v>
                </c:pt>
                <c:pt idx="8137">
                  <c:v>774.2000122070315</c:v>
                </c:pt>
                <c:pt idx="8138">
                  <c:v>774.2999877929684</c:v>
                </c:pt>
                <c:pt idx="8139">
                  <c:v>774.3999633789062</c:v>
                </c:pt>
                <c:pt idx="8140">
                  <c:v>774.5</c:v>
                </c:pt>
                <c:pt idx="8141">
                  <c:v>774.5999755859374</c:v>
                </c:pt>
                <c:pt idx="8142">
                  <c:v>774.7000122070315</c:v>
                </c:pt>
                <c:pt idx="8143">
                  <c:v>774.7999877929684</c:v>
                </c:pt>
                <c:pt idx="8144">
                  <c:v>774.8999633789062</c:v>
                </c:pt>
                <c:pt idx="8145">
                  <c:v>775.0</c:v>
                </c:pt>
                <c:pt idx="8146">
                  <c:v>775.0999755859374</c:v>
                </c:pt>
                <c:pt idx="8147">
                  <c:v>775.2000122070315</c:v>
                </c:pt>
                <c:pt idx="8148">
                  <c:v>775.2999877929684</c:v>
                </c:pt>
                <c:pt idx="8149">
                  <c:v>775.3999633789062</c:v>
                </c:pt>
                <c:pt idx="8150">
                  <c:v>775.5</c:v>
                </c:pt>
                <c:pt idx="8151">
                  <c:v>775.5999755859374</c:v>
                </c:pt>
                <c:pt idx="8152">
                  <c:v>775.7000122070315</c:v>
                </c:pt>
                <c:pt idx="8153">
                  <c:v>775.7999877929684</c:v>
                </c:pt>
                <c:pt idx="8154">
                  <c:v>775.8999633789062</c:v>
                </c:pt>
                <c:pt idx="8155">
                  <c:v>776.0</c:v>
                </c:pt>
                <c:pt idx="8156">
                  <c:v>776.0999755859374</c:v>
                </c:pt>
                <c:pt idx="8157">
                  <c:v>776.2000122070315</c:v>
                </c:pt>
                <c:pt idx="8158">
                  <c:v>776.2999877929684</c:v>
                </c:pt>
                <c:pt idx="8159">
                  <c:v>776.3999633789062</c:v>
                </c:pt>
                <c:pt idx="8160">
                  <c:v>776.5</c:v>
                </c:pt>
                <c:pt idx="8161">
                  <c:v>776.5999755859374</c:v>
                </c:pt>
                <c:pt idx="8162">
                  <c:v>776.7000122070315</c:v>
                </c:pt>
                <c:pt idx="8163">
                  <c:v>776.7999877929684</c:v>
                </c:pt>
                <c:pt idx="8164">
                  <c:v>776.8999633789062</c:v>
                </c:pt>
                <c:pt idx="8165">
                  <c:v>777.0</c:v>
                </c:pt>
                <c:pt idx="8166">
                  <c:v>777.0999755859374</c:v>
                </c:pt>
                <c:pt idx="8167">
                  <c:v>777.2000122070315</c:v>
                </c:pt>
                <c:pt idx="8168">
                  <c:v>777.2999877929684</c:v>
                </c:pt>
                <c:pt idx="8169">
                  <c:v>777.3999633789062</c:v>
                </c:pt>
                <c:pt idx="8170">
                  <c:v>777.5</c:v>
                </c:pt>
                <c:pt idx="8171">
                  <c:v>777.5999755859374</c:v>
                </c:pt>
                <c:pt idx="8172">
                  <c:v>777.7000122070315</c:v>
                </c:pt>
                <c:pt idx="8173">
                  <c:v>777.7999877929684</c:v>
                </c:pt>
                <c:pt idx="8174">
                  <c:v>777.8999633789062</c:v>
                </c:pt>
                <c:pt idx="8175">
                  <c:v>778.0</c:v>
                </c:pt>
                <c:pt idx="8176">
                  <c:v>778.0999755859374</c:v>
                </c:pt>
                <c:pt idx="8177">
                  <c:v>778.2000122070315</c:v>
                </c:pt>
                <c:pt idx="8178">
                  <c:v>778.2999877929684</c:v>
                </c:pt>
                <c:pt idx="8179">
                  <c:v>778.3999633789062</c:v>
                </c:pt>
                <c:pt idx="8180">
                  <c:v>778.5</c:v>
                </c:pt>
                <c:pt idx="8181">
                  <c:v>778.5999755859374</c:v>
                </c:pt>
                <c:pt idx="8182">
                  <c:v>778.7000122070315</c:v>
                </c:pt>
                <c:pt idx="8183">
                  <c:v>778.7999877929684</c:v>
                </c:pt>
                <c:pt idx="8184">
                  <c:v>778.8999633789062</c:v>
                </c:pt>
                <c:pt idx="8185">
                  <c:v>779.0</c:v>
                </c:pt>
                <c:pt idx="8186">
                  <c:v>779.0999755859374</c:v>
                </c:pt>
                <c:pt idx="8187">
                  <c:v>779.2000122070315</c:v>
                </c:pt>
                <c:pt idx="8188">
                  <c:v>779.2999877929684</c:v>
                </c:pt>
                <c:pt idx="8189">
                  <c:v>779.3999633789062</c:v>
                </c:pt>
                <c:pt idx="8190">
                  <c:v>779.5</c:v>
                </c:pt>
                <c:pt idx="8191">
                  <c:v>779.5999755859374</c:v>
                </c:pt>
                <c:pt idx="8192">
                  <c:v>779.7000122070315</c:v>
                </c:pt>
                <c:pt idx="8193">
                  <c:v>779.7999877929684</c:v>
                </c:pt>
                <c:pt idx="8194">
                  <c:v>779.8999633789062</c:v>
                </c:pt>
                <c:pt idx="8195">
                  <c:v>780.0</c:v>
                </c:pt>
                <c:pt idx="8196">
                  <c:v>780.0999755859374</c:v>
                </c:pt>
                <c:pt idx="8197">
                  <c:v>780.2000122070315</c:v>
                </c:pt>
                <c:pt idx="8198">
                  <c:v>780.2999877929684</c:v>
                </c:pt>
                <c:pt idx="8199">
                  <c:v>780.3999633789062</c:v>
                </c:pt>
                <c:pt idx="8200">
                  <c:v>780.5</c:v>
                </c:pt>
                <c:pt idx="8201">
                  <c:v>780.5999755859374</c:v>
                </c:pt>
                <c:pt idx="8202">
                  <c:v>780.7000122070315</c:v>
                </c:pt>
                <c:pt idx="8203">
                  <c:v>780.7999877929684</c:v>
                </c:pt>
                <c:pt idx="8204">
                  <c:v>780.8999633789062</c:v>
                </c:pt>
                <c:pt idx="8205">
                  <c:v>781.0</c:v>
                </c:pt>
                <c:pt idx="8206">
                  <c:v>781.0999755859374</c:v>
                </c:pt>
                <c:pt idx="8207">
                  <c:v>781.2000122070315</c:v>
                </c:pt>
                <c:pt idx="8208">
                  <c:v>781.2999877929684</c:v>
                </c:pt>
                <c:pt idx="8209">
                  <c:v>781.3999633789062</c:v>
                </c:pt>
                <c:pt idx="8210">
                  <c:v>781.5</c:v>
                </c:pt>
                <c:pt idx="8211">
                  <c:v>781.5999755859374</c:v>
                </c:pt>
                <c:pt idx="8212">
                  <c:v>781.7000122070315</c:v>
                </c:pt>
                <c:pt idx="8213">
                  <c:v>781.7999877929684</c:v>
                </c:pt>
                <c:pt idx="8214">
                  <c:v>781.8999633789062</c:v>
                </c:pt>
                <c:pt idx="8215">
                  <c:v>782.0</c:v>
                </c:pt>
                <c:pt idx="8216">
                  <c:v>782.0999755859374</c:v>
                </c:pt>
                <c:pt idx="8217">
                  <c:v>782.2000122070315</c:v>
                </c:pt>
                <c:pt idx="8218">
                  <c:v>782.2999877929684</c:v>
                </c:pt>
                <c:pt idx="8219">
                  <c:v>782.3999633789062</c:v>
                </c:pt>
                <c:pt idx="8220">
                  <c:v>782.5</c:v>
                </c:pt>
                <c:pt idx="8221">
                  <c:v>782.5999755859374</c:v>
                </c:pt>
                <c:pt idx="8222">
                  <c:v>782.7000122070315</c:v>
                </c:pt>
                <c:pt idx="8223">
                  <c:v>782.7999877929684</c:v>
                </c:pt>
                <c:pt idx="8224">
                  <c:v>782.8999633789062</c:v>
                </c:pt>
                <c:pt idx="8225">
                  <c:v>783.0</c:v>
                </c:pt>
                <c:pt idx="8226">
                  <c:v>783.0999755859374</c:v>
                </c:pt>
                <c:pt idx="8227">
                  <c:v>783.2000122070315</c:v>
                </c:pt>
                <c:pt idx="8228">
                  <c:v>783.2999877929684</c:v>
                </c:pt>
                <c:pt idx="8229">
                  <c:v>783.3999633789062</c:v>
                </c:pt>
                <c:pt idx="8230">
                  <c:v>783.5</c:v>
                </c:pt>
                <c:pt idx="8231">
                  <c:v>783.5999755859374</c:v>
                </c:pt>
                <c:pt idx="8232">
                  <c:v>783.7000122070315</c:v>
                </c:pt>
                <c:pt idx="8233">
                  <c:v>783.7999877929684</c:v>
                </c:pt>
                <c:pt idx="8234">
                  <c:v>783.8999633789062</c:v>
                </c:pt>
                <c:pt idx="8235">
                  <c:v>784.0</c:v>
                </c:pt>
                <c:pt idx="8236">
                  <c:v>784.0999755859374</c:v>
                </c:pt>
                <c:pt idx="8237">
                  <c:v>784.2000122070315</c:v>
                </c:pt>
                <c:pt idx="8238">
                  <c:v>784.2999877929684</c:v>
                </c:pt>
                <c:pt idx="8239">
                  <c:v>784.3999633789062</c:v>
                </c:pt>
                <c:pt idx="8240">
                  <c:v>784.5</c:v>
                </c:pt>
                <c:pt idx="8241">
                  <c:v>784.5999755859374</c:v>
                </c:pt>
                <c:pt idx="8242">
                  <c:v>784.7000122070315</c:v>
                </c:pt>
                <c:pt idx="8243">
                  <c:v>784.7999877929684</c:v>
                </c:pt>
                <c:pt idx="8244">
                  <c:v>784.8999633789062</c:v>
                </c:pt>
                <c:pt idx="8245">
                  <c:v>785.0</c:v>
                </c:pt>
                <c:pt idx="8246">
                  <c:v>785.0999755859374</c:v>
                </c:pt>
                <c:pt idx="8247">
                  <c:v>785.2000122070315</c:v>
                </c:pt>
                <c:pt idx="8248">
                  <c:v>785.2999877929684</c:v>
                </c:pt>
                <c:pt idx="8249">
                  <c:v>785.3999633789062</c:v>
                </c:pt>
                <c:pt idx="8250">
                  <c:v>785.5</c:v>
                </c:pt>
                <c:pt idx="8251">
                  <c:v>785.5999755859374</c:v>
                </c:pt>
                <c:pt idx="8252">
                  <c:v>785.7000122070315</c:v>
                </c:pt>
                <c:pt idx="8253">
                  <c:v>785.7999877929684</c:v>
                </c:pt>
                <c:pt idx="8254">
                  <c:v>785.8999633789062</c:v>
                </c:pt>
                <c:pt idx="8255">
                  <c:v>786.0</c:v>
                </c:pt>
                <c:pt idx="8256">
                  <c:v>786.0999755859374</c:v>
                </c:pt>
                <c:pt idx="8257">
                  <c:v>786.2000122070315</c:v>
                </c:pt>
                <c:pt idx="8258">
                  <c:v>786.2999877929684</c:v>
                </c:pt>
                <c:pt idx="8259">
                  <c:v>786.3999633789062</c:v>
                </c:pt>
                <c:pt idx="8260">
                  <c:v>786.5</c:v>
                </c:pt>
                <c:pt idx="8261">
                  <c:v>786.5999755859374</c:v>
                </c:pt>
                <c:pt idx="8262">
                  <c:v>786.7000122070315</c:v>
                </c:pt>
                <c:pt idx="8263">
                  <c:v>786.7999877929684</c:v>
                </c:pt>
                <c:pt idx="8264">
                  <c:v>786.8999633789062</c:v>
                </c:pt>
                <c:pt idx="8265">
                  <c:v>787.0</c:v>
                </c:pt>
                <c:pt idx="8266">
                  <c:v>787.0999755859374</c:v>
                </c:pt>
                <c:pt idx="8267">
                  <c:v>787.2000122070315</c:v>
                </c:pt>
                <c:pt idx="8268">
                  <c:v>787.2999877929684</c:v>
                </c:pt>
                <c:pt idx="8269">
                  <c:v>787.3999633789062</c:v>
                </c:pt>
                <c:pt idx="8270">
                  <c:v>787.5</c:v>
                </c:pt>
                <c:pt idx="8271">
                  <c:v>787.5999755859374</c:v>
                </c:pt>
                <c:pt idx="8272">
                  <c:v>787.7000122070315</c:v>
                </c:pt>
                <c:pt idx="8273">
                  <c:v>787.7999877929684</c:v>
                </c:pt>
                <c:pt idx="8274">
                  <c:v>787.8999633789062</c:v>
                </c:pt>
                <c:pt idx="8275">
                  <c:v>788.0</c:v>
                </c:pt>
                <c:pt idx="8276">
                  <c:v>788.0999755859374</c:v>
                </c:pt>
                <c:pt idx="8277">
                  <c:v>788.2000122070315</c:v>
                </c:pt>
                <c:pt idx="8278">
                  <c:v>788.2999877929684</c:v>
                </c:pt>
                <c:pt idx="8279">
                  <c:v>788.3999633789062</c:v>
                </c:pt>
                <c:pt idx="8280">
                  <c:v>788.5</c:v>
                </c:pt>
                <c:pt idx="8281">
                  <c:v>788.5999755859374</c:v>
                </c:pt>
                <c:pt idx="8282">
                  <c:v>788.7000122070315</c:v>
                </c:pt>
                <c:pt idx="8283">
                  <c:v>788.7999877929684</c:v>
                </c:pt>
                <c:pt idx="8284">
                  <c:v>788.8999633789062</c:v>
                </c:pt>
                <c:pt idx="8285">
                  <c:v>789.0</c:v>
                </c:pt>
                <c:pt idx="8286">
                  <c:v>789.0999755859374</c:v>
                </c:pt>
                <c:pt idx="8287">
                  <c:v>789.2000122070315</c:v>
                </c:pt>
                <c:pt idx="8288">
                  <c:v>789.2999877929684</c:v>
                </c:pt>
                <c:pt idx="8289">
                  <c:v>789.3999633789062</c:v>
                </c:pt>
                <c:pt idx="8290">
                  <c:v>789.5</c:v>
                </c:pt>
                <c:pt idx="8291">
                  <c:v>789.5999755859374</c:v>
                </c:pt>
                <c:pt idx="8292">
                  <c:v>789.7000122070315</c:v>
                </c:pt>
                <c:pt idx="8293">
                  <c:v>789.7999877929684</c:v>
                </c:pt>
                <c:pt idx="8294">
                  <c:v>789.8999633789062</c:v>
                </c:pt>
                <c:pt idx="8295">
                  <c:v>790.0</c:v>
                </c:pt>
                <c:pt idx="8296">
                  <c:v>790.0999755859374</c:v>
                </c:pt>
                <c:pt idx="8297">
                  <c:v>790.2000122070315</c:v>
                </c:pt>
                <c:pt idx="8298">
                  <c:v>790.2999877929684</c:v>
                </c:pt>
                <c:pt idx="8299">
                  <c:v>790.3999633789062</c:v>
                </c:pt>
                <c:pt idx="8300">
                  <c:v>790.5</c:v>
                </c:pt>
                <c:pt idx="8301">
                  <c:v>790.5999755859374</c:v>
                </c:pt>
                <c:pt idx="8302">
                  <c:v>790.7000122070315</c:v>
                </c:pt>
                <c:pt idx="8303">
                  <c:v>790.7999877929684</c:v>
                </c:pt>
                <c:pt idx="8304">
                  <c:v>790.8999633789062</c:v>
                </c:pt>
                <c:pt idx="8305">
                  <c:v>791.0</c:v>
                </c:pt>
                <c:pt idx="8306">
                  <c:v>791.0999755859374</c:v>
                </c:pt>
                <c:pt idx="8307">
                  <c:v>791.2000122070315</c:v>
                </c:pt>
                <c:pt idx="8308">
                  <c:v>791.2999877929684</c:v>
                </c:pt>
                <c:pt idx="8309">
                  <c:v>791.3999633789062</c:v>
                </c:pt>
                <c:pt idx="8310">
                  <c:v>791.5</c:v>
                </c:pt>
                <c:pt idx="8311">
                  <c:v>791.5999755859374</c:v>
                </c:pt>
                <c:pt idx="8312">
                  <c:v>791.7000122070315</c:v>
                </c:pt>
                <c:pt idx="8313">
                  <c:v>791.7999877929684</c:v>
                </c:pt>
                <c:pt idx="8314">
                  <c:v>791.8999633789062</c:v>
                </c:pt>
                <c:pt idx="8315">
                  <c:v>792.0</c:v>
                </c:pt>
                <c:pt idx="8316">
                  <c:v>792.0999755859374</c:v>
                </c:pt>
                <c:pt idx="8317">
                  <c:v>792.2000122070315</c:v>
                </c:pt>
                <c:pt idx="8318">
                  <c:v>792.2999877929684</c:v>
                </c:pt>
                <c:pt idx="8319">
                  <c:v>792.3999633789062</c:v>
                </c:pt>
                <c:pt idx="8320">
                  <c:v>792.5</c:v>
                </c:pt>
                <c:pt idx="8321">
                  <c:v>792.5999755859374</c:v>
                </c:pt>
                <c:pt idx="8322">
                  <c:v>792.7000122070315</c:v>
                </c:pt>
                <c:pt idx="8323">
                  <c:v>792.7999877929684</c:v>
                </c:pt>
                <c:pt idx="8324">
                  <c:v>792.8999633789062</c:v>
                </c:pt>
                <c:pt idx="8325">
                  <c:v>793.0</c:v>
                </c:pt>
                <c:pt idx="8326">
                  <c:v>793.0999755859374</c:v>
                </c:pt>
                <c:pt idx="8327">
                  <c:v>793.2000122070315</c:v>
                </c:pt>
                <c:pt idx="8328">
                  <c:v>793.2999877929684</c:v>
                </c:pt>
                <c:pt idx="8329">
                  <c:v>793.3999633789062</c:v>
                </c:pt>
                <c:pt idx="8330">
                  <c:v>793.5</c:v>
                </c:pt>
                <c:pt idx="8331">
                  <c:v>793.5999755859374</c:v>
                </c:pt>
                <c:pt idx="8332">
                  <c:v>793.7000122070315</c:v>
                </c:pt>
                <c:pt idx="8333">
                  <c:v>793.7999877929684</c:v>
                </c:pt>
                <c:pt idx="8334">
                  <c:v>793.8999633789062</c:v>
                </c:pt>
                <c:pt idx="8335">
                  <c:v>794.0</c:v>
                </c:pt>
                <c:pt idx="8336">
                  <c:v>794.0999755859374</c:v>
                </c:pt>
                <c:pt idx="8337">
                  <c:v>794.2000122070315</c:v>
                </c:pt>
                <c:pt idx="8338">
                  <c:v>794.2999877929684</c:v>
                </c:pt>
                <c:pt idx="8339">
                  <c:v>794.3999633789062</c:v>
                </c:pt>
                <c:pt idx="8340">
                  <c:v>794.5</c:v>
                </c:pt>
                <c:pt idx="8341">
                  <c:v>794.5999755859374</c:v>
                </c:pt>
                <c:pt idx="8342">
                  <c:v>794.7000122070315</c:v>
                </c:pt>
                <c:pt idx="8343">
                  <c:v>794.7999877929684</c:v>
                </c:pt>
                <c:pt idx="8344">
                  <c:v>794.8999633789062</c:v>
                </c:pt>
                <c:pt idx="8345">
                  <c:v>795.0</c:v>
                </c:pt>
                <c:pt idx="8346">
                  <c:v>795.0999755859374</c:v>
                </c:pt>
                <c:pt idx="8347">
                  <c:v>795.2000122070315</c:v>
                </c:pt>
                <c:pt idx="8348">
                  <c:v>795.2999877929684</c:v>
                </c:pt>
                <c:pt idx="8349">
                  <c:v>795.3999633789062</c:v>
                </c:pt>
                <c:pt idx="8350">
                  <c:v>795.5</c:v>
                </c:pt>
                <c:pt idx="8351">
                  <c:v>795.5999755859374</c:v>
                </c:pt>
                <c:pt idx="8352">
                  <c:v>795.7000122070315</c:v>
                </c:pt>
                <c:pt idx="8353">
                  <c:v>795.7999877929684</c:v>
                </c:pt>
                <c:pt idx="8354">
                  <c:v>795.8999633789062</c:v>
                </c:pt>
                <c:pt idx="8355">
                  <c:v>796.0</c:v>
                </c:pt>
                <c:pt idx="8356">
                  <c:v>796.0999755859374</c:v>
                </c:pt>
                <c:pt idx="8357">
                  <c:v>796.2000122070315</c:v>
                </c:pt>
                <c:pt idx="8358">
                  <c:v>796.2999877929684</c:v>
                </c:pt>
                <c:pt idx="8359">
                  <c:v>796.3999633789062</c:v>
                </c:pt>
                <c:pt idx="8360">
                  <c:v>796.5</c:v>
                </c:pt>
                <c:pt idx="8361">
                  <c:v>796.5999755859374</c:v>
                </c:pt>
                <c:pt idx="8362">
                  <c:v>796.7000122070315</c:v>
                </c:pt>
                <c:pt idx="8363">
                  <c:v>796.7999877929684</c:v>
                </c:pt>
                <c:pt idx="8364">
                  <c:v>796.8999633789062</c:v>
                </c:pt>
                <c:pt idx="8365">
                  <c:v>797.0</c:v>
                </c:pt>
                <c:pt idx="8366">
                  <c:v>797.0999755859374</c:v>
                </c:pt>
                <c:pt idx="8367">
                  <c:v>797.2000122070315</c:v>
                </c:pt>
                <c:pt idx="8368">
                  <c:v>797.2999877929684</c:v>
                </c:pt>
                <c:pt idx="8369">
                  <c:v>797.3999633789062</c:v>
                </c:pt>
                <c:pt idx="8370">
                  <c:v>797.5</c:v>
                </c:pt>
                <c:pt idx="8371">
                  <c:v>797.5999755859374</c:v>
                </c:pt>
                <c:pt idx="8372">
                  <c:v>797.7000122070315</c:v>
                </c:pt>
                <c:pt idx="8373">
                  <c:v>797.7999877929684</c:v>
                </c:pt>
                <c:pt idx="8374">
                  <c:v>797.8999633789062</c:v>
                </c:pt>
                <c:pt idx="8375">
                  <c:v>798.0</c:v>
                </c:pt>
                <c:pt idx="8376">
                  <c:v>798.0999755859374</c:v>
                </c:pt>
                <c:pt idx="8377">
                  <c:v>798.2000122070315</c:v>
                </c:pt>
                <c:pt idx="8378">
                  <c:v>798.2999877929684</c:v>
                </c:pt>
                <c:pt idx="8379">
                  <c:v>798.3999633789062</c:v>
                </c:pt>
                <c:pt idx="8380">
                  <c:v>798.5</c:v>
                </c:pt>
                <c:pt idx="8381">
                  <c:v>798.5999755859374</c:v>
                </c:pt>
                <c:pt idx="8382">
                  <c:v>798.7000122070315</c:v>
                </c:pt>
                <c:pt idx="8383">
                  <c:v>798.7999877929684</c:v>
                </c:pt>
                <c:pt idx="8384">
                  <c:v>798.8999633789062</c:v>
                </c:pt>
                <c:pt idx="8385">
                  <c:v>799.0</c:v>
                </c:pt>
                <c:pt idx="8386">
                  <c:v>799.0999755859374</c:v>
                </c:pt>
                <c:pt idx="8387">
                  <c:v>799.2000122070315</c:v>
                </c:pt>
                <c:pt idx="8388">
                  <c:v>799.2999877929684</c:v>
                </c:pt>
                <c:pt idx="8389">
                  <c:v>799.3999633789062</c:v>
                </c:pt>
                <c:pt idx="8390">
                  <c:v>799.5</c:v>
                </c:pt>
                <c:pt idx="8391">
                  <c:v>799.5999755859374</c:v>
                </c:pt>
                <c:pt idx="8392">
                  <c:v>799.7000122070315</c:v>
                </c:pt>
                <c:pt idx="8393">
                  <c:v>799.7999877929684</c:v>
                </c:pt>
                <c:pt idx="8394">
                  <c:v>799.8999633789062</c:v>
                </c:pt>
                <c:pt idx="8395">
                  <c:v>800.0</c:v>
                </c:pt>
                <c:pt idx="8396">
                  <c:v>800.0999755859374</c:v>
                </c:pt>
                <c:pt idx="8397">
                  <c:v>800.2000122070315</c:v>
                </c:pt>
                <c:pt idx="8398">
                  <c:v>800.2999877929684</c:v>
                </c:pt>
                <c:pt idx="8399">
                  <c:v>800.3999633789062</c:v>
                </c:pt>
                <c:pt idx="8400">
                  <c:v>800.5</c:v>
                </c:pt>
                <c:pt idx="8401">
                  <c:v>800.5999755859374</c:v>
                </c:pt>
                <c:pt idx="8402">
                  <c:v>800.7000122070315</c:v>
                </c:pt>
                <c:pt idx="8403">
                  <c:v>800.7999877929684</c:v>
                </c:pt>
                <c:pt idx="8404">
                  <c:v>800.8999633789062</c:v>
                </c:pt>
                <c:pt idx="8405">
                  <c:v>801.0</c:v>
                </c:pt>
                <c:pt idx="8406">
                  <c:v>801.0999755859374</c:v>
                </c:pt>
                <c:pt idx="8407">
                  <c:v>801.2000122070315</c:v>
                </c:pt>
                <c:pt idx="8408">
                  <c:v>801.2999877929684</c:v>
                </c:pt>
                <c:pt idx="8409">
                  <c:v>801.3999633789062</c:v>
                </c:pt>
                <c:pt idx="8410">
                  <c:v>801.5</c:v>
                </c:pt>
                <c:pt idx="8411">
                  <c:v>801.5999755859374</c:v>
                </c:pt>
                <c:pt idx="8412">
                  <c:v>801.7000122070315</c:v>
                </c:pt>
                <c:pt idx="8413">
                  <c:v>801.7999877929684</c:v>
                </c:pt>
                <c:pt idx="8414">
                  <c:v>801.8999633789062</c:v>
                </c:pt>
                <c:pt idx="8415">
                  <c:v>802.0</c:v>
                </c:pt>
                <c:pt idx="8416">
                  <c:v>802.0999755859374</c:v>
                </c:pt>
                <c:pt idx="8417">
                  <c:v>802.2000122070315</c:v>
                </c:pt>
                <c:pt idx="8418">
                  <c:v>802.2999877929684</c:v>
                </c:pt>
                <c:pt idx="8419">
                  <c:v>802.3999633789062</c:v>
                </c:pt>
                <c:pt idx="8420">
                  <c:v>802.5</c:v>
                </c:pt>
                <c:pt idx="8421">
                  <c:v>802.5999755859374</c:v>
                </c:pt>
                <c:pt idx="8422">
                  <c:v>802.7000122070315</c:v>
                </c:pt>
                <c:pt idx="8423">
                  <c:v>802.7999877929684</c:v>
                </c:pt>
                <c:pt idx="8424">
                  <c:v>802.8999633789062</c:v>
                </c:pt>
                <c:pt idx="8425">
                  <c:v>803.0</c:v>
                </c:pt>
                <c:pt idx="8426">
                  <c:v>803.0999755859374</c:v>
                </c:pt>
                <c:pt idx="8427">
                  <c:v>803.2000122070315</c:v>
                </c:pt>
                <c:pt idx="8428">
                  <c:v>803.2999877929684</c:v>
                </c:pt>
                <c:pt idx="8429">
                  <c:v>803.3999633789062</c:v>
                </c:pt>
                <c:pt idx="8430">
                  <c:v>803.5</c:v>
                </c:pt>
                <c:pt idx="8431">
                  <c:v>803.5999755859374</c:v>
                </c:pt>
                <c:pt idx="8432">
                  <c:v>803.7000122070315</c:v>
                </c:pt>
                <c:pt idx="8433">
                  <c:v>803.7999877929684</c:v>
                </c:pt>
                <c:pt idx="8434">
                  <c:v>803.8999633789062</c:v>
                </c:pt>
                <c:pt idx="8435">
                  <c:v>804.0</c:v>
                </c:pt>
                <c:pt idx="8436">
                  <c:v>804.0999755859374</c:v>
                </c:pt>
                <c:pt idx="8437">
                  <c:v>804.2000122070315</c:v>
                </c:pt>
                <c:pt idx="8438">
                  <c:v>804.2999877929684</c:v>
                </c:pt>
                <c:pt idx="8439">
                  <c:v>804.3999633789062</c:v>
                </c:pt>
                <c:pt idx="8440">
                  <c:v>804.5</c:v>
                </c:pt>
                <c:pt idx="8441">
                  <c:v>804.5999755859374</c:v>
                </c:pt>
                <c:pt idx="8442">
                  <c:v>804.7000122070315</c:v>
                </c:pt>
                <c:pt idx="8443">
                  <c:v>804.7999877929684</c:v>
                </c:pt>
                <c:pt idx="8444">
                  <c:v>804.8999633789062</c:v>
                </c:pt>
                <c:pt idx="8445">
                  <c:v>805.0</c:v>
                </c:pt>
                <c:pt idx="8446">
                  <c:v>805.0999755859374</c:v>
                </c:pt>
                <c:pt idx="8447">
                  <c:v>805.2000122070315</c:v>
                </c:pt>
                <c:pt idx="8448">
                  <c:v>805.2999877929684</c:v>
                </c:pt>
                <c:pt idx="8449">
                  <c:v>805.3999633789062</c:v>
                </c:pt>
                <c:pt idx="8450">
                  <c:v>805.5</c:v>
                </c:pt>
                <c:pt idx="8451">
                  <c:v>805.5999755859374</c:v>
                </c:pt>
                <c:pt idx="8452">
                  <c:v>805.7000122070315</c:v>
                </c:pt>
                <c:pt idx="8453">
                  <c:v>805.7999877929684</c:v>
                </c:pt>
                <c:pt idx="8454">
                  <c:v>805.8999633789062</c:v>
                </c:pt>
                <c:pt idx="8455">
                  <c:v>806.0</c:v>
                </c:pt>
                <c:pt idx="8456">
                  <c:v>806.0999755859374</c:v>
                </c:pt>
                <c:pt idx="8457">
                  <c:v>806.2000122070315</c:v>
                </c:pt>
                <c:pt idx="8458">
                  <c:v>806.2999877929684</c:v>
                </c:pt>
                <c:pt idx="8459">
                  <c:v>806.3999633789062</c:v>
                </c:pt>
                <c:pt idx="8460">
                  <c:v>806.5</c:v>
                </c:pt>
                <c:pt idx="8461">
                  <c:v>806.5999755859374</c:v>
                </c:pt>
                <c:pt idx="8462">
                  <c:v>806.7000122070315</c:v>
                </c:pt>
                <c:pt idx="8463">
                  <c:v>806.7999877929684</c:v>
                </c:pt>
                <c:pt idx="8464">
                  <c:v>806.8999633789062</c:v>
                </c:pt>
                <c:pt idx="8465">
                  <c:v>807.0</c:v>
                </c:pt>
                <c:pt idx="8466">
                  <c:v>807.0999755859374</c:v>
                </c:pt>
                <c:pt idx="8467">
                  <c:v>807.2000122070315</c:v>
                </c:pt>
                <c:pt idx="8468">
                  <c:v>807.2999877929684</c:v>
                </c:pt>
                <c:pt idx="8469">
                  <c:v>807.3999633789062</c:v>
                </c:pt>
                <c:pt idx="8470">
                  <c:v>807.5</c:v>
                </c:pt>
                <c:pt idx="8471">
                  <c:v>807.5999755859374</c:v>
                </c:pt>
                <c:pt idx="8472">
                  <c:v>807.7000122070315</c:v>
                </c:pt>
                <c:pt idx="8473">
                  <c:v>807.7999877929684</c:v>
                </c:pt>
                <c:pt idx="8474">
                  <c:v>807.8999633789062</c:v>
                </c:pt>
                <c:pt idx="8475">
                  <c:v>808.0</c:v>
                </c:pt>
                <c:pt idx="8476">
                  <c:v>808.0999755859374</c:v>
                </c:pt>
                <c:pt idx="8477">
                  <c:v>808.2000122070315</c:v>
                </c:pt>
                <c:pt idx="8478">
                  <c:v>808.2999877929684</c:v>
                </c:pt>
                <c:pt idx="8479">
                  <c:v>808.3999633789062</c:v>
                </c:pt>
                <c:pt idx="8480">
                  <c:v>808.5</c:v>
                </c:pt>
                <c:pt idx="8481">
                  <c:v>808.5999755859374</c:v>
                </c:pt>
                <c:pt idx="8482">
                  <c:v>808.7000122070315</c:v>
                </c:pt>
                <c:pt idx="8483">
                  <c:v>808.7999877929684</c:v>
                </c:pt>
                <c:pt idx="8484">
                  <c:v>808.8999633789062</c:v>
                </c:pt>
                <c:pt idx="8485">
                  <c:v>809.0</c:v>
                </c:pt>
                <c:pt idx="8486">
                  <c:v>809.0999755859374</c:v>
                </c:pt>
                <c:pt idx="8487">
                  <c:v>809.2000122070315</c:v>
                </c:pt>
                <c:pt idx="8488">
                  <c:v>809.2999877929684</c:v>
                </c:pt>
                <c:pt idx="8489">
                  <c:v>809.3999633789062</c:v>
                </c:pt>
                <c:pt idx="8490">
                  <c:v>809.5</c:v>
                </c:pt>
                <c:pt idx="8491">
                  <c:v>809.5999755859374</c:v>
                </c:pt>
                <c:pt idx="8492">
                  <c:v>809.7000122070315</c:v>
                </c:pt>
                <c:pt idx="8493">
                  <c:v>809.7999877929684</c:v>
                </c:pt>
                <c:pt idx="8494">
                  <c:v>809.8999633789062</c:v>
                </c:pt>
                <c:pt idx="8495">
                  <c:v>810.0</c:v>
                </c:pt>
                <c:pt idx="8496">
                  <c:v>810.0999755859374</c:v>
                </c:pt>
                <c:pt idx="8497">
                  <c:v>810.2000122070315</c:v>
                </c:pt>
                <c:pt idx="8498">
                  <c:v>810.2999877929684</c:v>
                </c:pt>
                <c:pt idx="8499">
                  <c:v>810.3999633789062</c:v>
                </c:pt>
                <c:pt idx="8500">
                  <c:v>810.5</c:v>
                </c:pt>
                <c:pt idx="8501">
                  <c:v>810.5999755859374</c:v>
                </c:pt>
                <c:pt idx="8502">
                  <c:v>810.7000122070315</c:v>
                </c:pt>
                <c:pt idx="8503">
                  <c:v>810.7999877929684</c:v>
                </c:pt>
                <c:pt idx="8504">
                  <c:v>810.8999633789062</c:v>
                </c:pt>
                <c:pt idx="8505">
                  <c:v>811.0</c:v>
                </c:pt>
                <c:pt idx="8506">
                  <c:v>811.0999755859374</c:v>
                </c:pt>
                <c:pt idx="8507">
                  <c:v>811.2000122070315</c:v>
                </c:pt>
                <c:pt idx="8508">
                  <c:v>811.2999877929684</c:v>
                </c:pt>
                <c:pt idx="8509">
                  <c:v>811.3999633789062</c:v>
                </c:pt>
                <c:pt idx="8510">
                  <c:v>811.5</c:v>
                </c:pt>
                <c:pt idx="8511">
                  <c:v>811.5999755859374</c:v>
                </c:pt>
                <c:pt idx="8512">
                  <c:v>811.7000122070315</c:v>
                </c:pt>
                <c:pt idx="8513">
                  <c:v>811.7999877929684</c:v>
                </c:pt>
                <c:pt idx="8514">
                  <c:v>811.8999633789062</c:v>
                </c:pt>
                <c:pt idx="8515">
                  <c:v>812.0</c:v>
                </c:pt>
                <c:pt idx="8516">
                  <c:v>812.0999755859374</c:v>
                </c:pt>
                <c:pt idx="8517">
                  <c:v>812.2000122070315</c:v>
                </c:pt>
                <c:pt idx="8518">
                  <c:v>812.2999877929684</c:v>
                </c:pt>
                <c:pt idx="8519">
                  <c:v>812.3999633789062</c:v>
                </c:pt>
                <c:pt idx="8520">
                  <c:v>812.5</c:v>
                </c:pt>
                <c:pt idx="8521">
                  <c:v>812.5999755859374</c:v>
                </c:pt>
                <c:pt idx="8522">
                  <c:v>812.7000122070315</c:v>
                </c:pt>
                <c:pt idx="8523">
                  <c:v>812.7999877929684</c:v>
                </c:pt>
                <c:pt idx="8524">
                  <c:v>812.8999633789062</c:v>
                </c:pt>
                <c:pt idx="8525">
                  <c:v>813.0</c:v>
                </c:pt>
                <c:pt idx="8526">
                  <c:v>813.0999755859374</c:v>
                </c:pt>
                <c:pt idx="8527">
                  <c:v>813.2000122070315</c:v>
                </c:pt>
                <c:pt idx="8528">
                  <c:v>813.2999877929684</c:v>
                </c:pt>
                <c:pt idx="8529">
                  <c:v>813.3999633789062</c:v>
                </c:pt>
                <c:pt idx="8530">
                  <c:v>813.5</c:v>
                </c:pt>
                <c:pt idx="8531">
                  <c:v>813.5999755859374</c:v>
                </c:pt>
                <c:pt idx="8532">
                  <c:v>813.7000122070315</c:v>
                </c:pt>
                <c:pt idx="8533">
                  <c:v>813.7999877929684</c:v>
                </c:pt>
                <c:pt idx="8534">
                  <c:v>813.8999633789062</c:v>
                </c:pt>
                <c:pt idx="8535">
                  <c:v>814.0</c:v>
                </c:pt>
                <c:pt idx="8536">
                  <c:v>814.0999755859374</c:v>
                </c:pt>
                <c:pt idx="8537">
                  <c:v>814.2000122070315</c:v>
                </c:pt>
                <c:pt idx="8538">
                  <c:v>814.2999877929684</c:v>
                </c:pt>
                <c:pt idx="8539">
                  <c:v>814.3999633789062</c:v>
                </c:pt>
                <c:pt idx="8540">
                  <c:v>814.5</c:v>
                </c:pt>
                <c:pt idx="8541">
                  <c:v>814.5999755859374</c:v>
                </c:pt>
                <c:pt idx="8542">
                  <c:v>814.7000122070315</c:v>
                </c:pt>
                <c:pt idx="8543">
                  <c:v>814.7999877929684</c:v>
                </c:pt>
                <c:pt idx="8544">
                  <c:v>814.8999633789062</c:v>
                </c:pt>
                <c:pt idx="8545">
                  <c:v>815.0</c:v>
                </c:pt>
                <c:pt idx="8546">
                  <c:v>815.0999755859374</c:v>
                </c:pt>
                <c:pt idx="8547">
                  <c:v>815.2000122070315</c:v>
                </c:pt>
                <c:pt idx="8548">
                  <c:v>815.2999877929684</c:v>
                </c:pt>
                <c:pt idx="8549">
                  <c:v>815.3999633789062</c:v>
                </c:pt>
                <c:pt idx="8550">
                  <c:v>815.5</c:v>
                </c:pt>
                <c:pt idx="8551">
                  <c:v>815.5999755859374</c:v>
                </c:pt>
                <c:pt idx="8552">
                  <c:v>815.7000122070315</c:v>
                </c:pt>
                <c:pt idx="8553">
                  <c:v>815.7999877929684</c:v>
                </c:pt>
                <c:pt idx="8554">
                  <c:v>815.8999633789062</c:v>
                </c:pt>
                <c:pt idx="8555">
                  <c:v>816.0</c:v>
                </c:pt>
                <c:pt idx="8556">
                  <c:v>816.0999755859374</c:v>
                </c:pt>
                <c:pt idx="8557">
                  <c:v>816.2000122070315</c:v>
                </c:pt>
                <c:pt idx="8558">
                  <c:v>816.2999877929684</c:v>
                </c:pt>
                <c:pt idx="8559">
                  <c:v>816.3999633789062</c:v>
                </c:pt>
                <c:pt idx="8560">
                  <c:v>816.5</c:v>
                </c:pt>
                <c:pt idx="8561">
                  <c:v>816.5999755859374</c:v>
                </c:pt>
                <c:pt idx="8562">
                  <c:v>816.7000122070315</c:v>
                </c:pt>
                <c:pt idx="8563">
                  <c:v>816.7999877929684</c:v>
                </c:pt>
                <c:pt idx="8564">
                  <c:v>816.8999633789062</c:v>
                </c:pt>
                <c:pt idx="8565">
                  <c:v>817.0</c:v>
                </c:pt>
                <c:pt idx="8566">
                  <c:v>817.0999755859374</c:v>
                </c:pt>
                <c:pt idx="8567">
                  <c:v>817.2000122070315</c:v>
                </c:pt>
                <c:pt idx="8568">
                  <c:v>817.2999877929684</c:v>
                </c:pt>
                <c:pt idx="8569">
                  <c:v>817.3999633789062</c:v>
                </c:pt>
                <c:pt idx="8570">
                  <c:v>817.5</c:v>
                </c:pt>
                <c:pt idx="8571">
                  <c:v>817.5999755859374</c:v>
                </c:pt>
                <c:pt idx="8572">
                  <c:v>817.7000122070315</c:v>
                </c:pt>
                <c:pt idx="8573">
                  <c:v>817.7999877929684</c:v>
                </c:pt>
                <c:pt idx="8574">
                  <c:v>817.8999633789062</c:v>
                </c:pt>
                <c:pt idx="8575">
                  <c:v>818.0</c:v>
                </c:pt>
                <c:pt idx="8576">
                  <c:v>818.0999755859374</c:v>
                </c:pt>
                <c:pt idx="8577">
                  <c:v>818.2000122070315</c:v>
                </c:pt>
                <c:pt idx="8578">
                  <c:v>818.2999877929684</c:v>
                </c:pt>
                <c:pt idx="8579">
                  <c:v>818.3999633789062</c:v>
                </c:pt>
                <c:pt idx="8580">
                  <c:v>818.5</c:v>
                </c:pt>
                <c:pt idx="8581">
                  <c:v>818.5999755859374</c:v>
                </c:pt>
                <c:pt idx="8582">
                  <c:v>818.7000122070315</c:v>
                </c:pt>
                <c:pt idx="8583">
                  <c:v>818.7999877929684</c:v>
                </c:pt>
                <c:pt idx="8584">
                  <c:v>818.8999633789062</c:v>
                </c:pt>
                <c:pt idx="8585">
                  <c:v>819.0</c:v>
                </c:pt>
                <c:pt idx="8586">
                  <c:v>819.0999755859374</c:v>
                </c:pt>
                <c:pt idx="8587">
                  <c:v>819.2000122070315</c:v>
                </c:pt>
                <c:pt idx="8588">
                  <c:v>819.2999877929684</c:v>
                </c:pt>
                <c:pt idx="8589">
                  <c:v>819.3999633789062</c:v>
                </c:pt>
                <c:pt idx="8590">
                  <c:v>819.5</c:v>
                </c:pt>
                <c:pt idx="8591">
                  <c:v>819.5999755859374</c:v>
                </c:pt>
                <c:pt idx="8592">
                  <c:v>819.7000122070315</c:v>
                </c:pt>
                <c:pt idx="8593">
                  <c:v>819.7999877929684</c:v>
                </c:pt>
                <c:pt idx="8594">
                  <c:v>819.8999633789062</c:v>
                </c:pt>
                <c:pt idx="8595">
                  <c:v>820.0</c:v>
                </c:pt>
                <c:pt idx="8596">
                  <c:v>820.0999755859374</c:v>
                </c:pt>
                <c:pt idx="8597">
                  <c:v>820.2000122070315</c:v>
                </c:pt>
                <c:pt idx="8598">
                  <c:v>820.2999877929684</c:v>
                </c:pt>
                <c:pt idx="8599">
                  <c:v>820.3999633789062</c:v>
                </c:pt>
                <c:pt idx="8600">
                  <c:v>820.5</c:v>
                </c:pt>
                <c:pt idx="8601">
                  <c:v>820.5999755859374</c:v>
                </c:pt>
                <c:pt idx="8602">
                  <c:v>820.7000122070315</c:v>
                </c:pt>
                <c:pt idx="8603">
                  <c:v>820.7999877929684</c:v>
                </c:pt>
                <c:pt idx="8604">
                  <c:v>820.8999633789062</c:v>
                </c:pt>
                <c:pt idx="8605">
                  <c:v>821.0</c:v>
                </c:pt>
                <c:pt idx="8606">
                  <c:v>821.0999755859374</c:v>
                </c:pt>
                <c:pt idx="8607">
                  <c:v>821.2000122070315</c:v>
                </c:pt>
                <c:pt idx="8608">
                  <c:v>821.2999877929684</c:v>
                </c:pt>
                <c:pt idx="8609">
                  <c:v>821.3999633789062</c:v>
                </c:pt>
                <c:pt idx="8610">
                  <c:v>821.5</c:v>
                </c:pt>
                <c:pt idx="8611">
                  <c:v>821.5999755859374</c:v>
                </c:pt>
                <c:pt idx="8612">
                  <c:v>821.7000122070315</c:v>
                </c:pt>
                <c:pt idx="8613">
                  <c:v>821.7999877929684</c:v>
                </c:pt>
                <c:pt idx="8614">
                  <c:v>821.8999633789062</c:v>
                </c:pt>
                <c:pt idx="8615">
                  <c:v>822.0</c:v>
                </c:pt>
                <c:pt idx="8616">
                  <c:v>822.0999755859374</c:v>
                </c:pt>
                <c:pt idx="8617">
                  <c:v>822.2000122070315</c:v>
                </c:pt>
                <c:pt idx="8618">
                  <c:v>822.2999877929684</c:v>
                </c:pt>
                <c:pt idx="8619">
                  <c:v>822.3999633789062</c:v>
                </c:pt>
                <c:pt idx="8620">
                  <c:v>822.5</c:v>
                </c:pt>
                <c:pt idx="8621">
                  <c:v>822.5999755859374</c:v>
                </c:pt>
                <c:pt idx="8622">
                  <c:v>822.7000122070315</c:v>
                </c:pt>
                <c:pt idx="8623">
                  <c:v>822.7999877929684</c:v>
                </c:pt>
                <c:pt idx="8624">
                  <c:v>822.8999633789062</c:v>
                </c:pt>
                <c:pt idx="8625">
                  <c:v>823.0</c:v>
                </c:pt>
                <c:pt idx="8626">
                  <c:v>823.0999755859374</c:v>
                </c:pt>
                <c:pt idx="8627">
                  <c:v>823.2000122070315</c:v>
                </c:pt>
                <c:pt idx="8628">
                  <c:v>823.2999877929684</c:v>
                </c:pt>
                <c:pt idx="8629">
                  <c:v>823.3999633789062</c:v>
                </c:pt>
                <c:pt idx="8630">
                  <c:v>823.5</c:v>
                </c:pt>
                <c:pt idx="8631">
                  <c:v>823.5999755859374</c:v>
                </c:pt>
                <c:pt idx="8632">
                  <c:v>823.7000122070315</c:v>
                </c:pt>
                <c:pt idx="8633">
                  <c:v>823.7999877929684</c:v>
                </c:pt>
                <c:pt idx="8634">
                  <c:v>823.8999633789062</c:v>
                </c:pt>
                <c:pt idx="8635">
                  <c:v>824.0</c:v>
                </c:pt>
                <c:pt idx="8636">
                  <c:v>824.0999755859374</c:v>
                </c:pt>
                <c:pt idx="8637">
                  <c:v>824.2000122070315</c:v>
                </c:pt>
                <c:pt idx="8638">
                  <c:v>824.2999877929684</c:v>
                </c:pt>
                <c:pt idx="8639">
                  <c:v>824.3999633789062</c:v>
                </c:pt>
                <c:pt idx="8640">
                  <c:v>824.5</c:v>
                </c:pt>
                <c:pt idx="8641">
                  <c:v>824.5999755859374</c:v>
                </c:pt>
                <c:pt idx="8642">
                  <c:v>824.7000122070315</c:v>
                </c:pt>
                <c:pt idx="8643">
                  <c:v>824.7999877929684</c:v>
                </c:pt>
                <c:pt idx="8644">
                  <c:v>824.8999633789062</c:v>
                </c:pt>
                <c:pt idx="8645">
                  <c:v>825.0</c:v>
                </c:pt>
                <c:pt idx="8646">
                  <c:v>825.0999755859374</c:v>
                </c:pt>
                <c:pt idx="8647">
                  <c:v>825.2000122070315</c:v>
                </c:pt>
                <c:pt idx="8648">
                  <c:v>825.2999877929684</c:v>
                </c:pt>
                <c:pt idx="8649">
                  <c:v>825.3999633789062</c:v>
                </c:pt>
                <c:pt idx="8650">
                  <c:v>825.5</c:v>
                </c:pt>
                <c:pt idx="8651">
                  <c:v>825.5999755859374</c:v>
                </c:pt>
                <c:pt idx="8652">
                  <c:v>825.7000122070315</c:v>
                </c:pt>
                <c:pt idx="8653">
                  <c:v>825.7999877929684</c:v>
                </c:pt>
                <c:pt idx="8654">
                  <c:v>825.8999633789062</c:v>
                </c:pt>
                <c:pt idx="8655">
                  <c:v>826.0</c:v>
                </c:pt>
                <c:pt idx="8656">
                  <c:v>826.0999755859374</c:v>
                </c:pt>
                <c:pt idx="8657">
                  <c:v>826.2000122070315</c:v>
                </c:pt>
                <c:pt idx="8658">
                  <c:v>826.2999877929684</c:v>
                </c:pt>
                <c:pt idx="8659">
                  <c:v>826.3999633789062</c:v>
                </c:pt>
                <c:pt idx="8660">
                  <c:v>826.5</c:v>
                </c:pt>
                <c:pt idx="8661">
                  <c:v>826.5999755859374</c:v>
                </c:pt>
                <c:pt idx="8662">
                  <c:v>826.7000122070315</c:v>
                </c:pt>
                <c:pt idx="8663">
                  <c:v>826.7999877929684</c:v>
                </c:pt>
                <c:pt idx="8664">
                  <c:v>826.8999633789062</c:v>
                </c:pt>
                <c:pt idx="8665">
                  <c:v>827.0</c:v>
                </c:pt>
                <c:pt idx="8666">
                  <c:v>827.0999755859374</c:v>
                </c:pt>
                <c:pt idx="8667">
                  <c:v>827.2000122070315</c:v>
                </c:pt>
                <c:pt idx="8668">
                  <c:v>827.2999877929684</c:v>
                </c:pt>
                <c:pt idx="8669">
                  <c:v>827.3999633789062</c:v>
                </c:pt>
                <c:pt idx="8670">
                  <c:v>827.5</c:v>
                </c:pt>
                <c:pt idx="8671">
                  <c:v>827.5999755859374</c:v>
                </c:pt>
                <c:pt idx="8672">
                  <c:v>827.7000122070315</c:v>
                </c:pt>
                <c:pt idx="8673">
                  <c:v>827.7999877929684</c:v>
                </c:pt>
                <c:pt idx="8674">
                  <c:v>827.8999633789062</c:v>
                </c:pt>
                <c:pt idx="8675">
                  <c:v>828.0</c:v>
                </c:pt>
                <c:pt idx="8676">
                  <c:v>828.0999755859374</c:v>
                </c:pt>
                <c:pt idx="8677">
                  <c:v>828.2000122070315</c:v>
                </c:pt>
                <c:pt idx="8678">
                  <c:v>828.2999877929684</c:v>
                </c:pt>
                <c:pt idx="8679">
                  <c:v>828.3999633789062</c:v>
                </c:pt>
                <c:pt idx="8680">
                  <c:v>828.5</c:v>
                </c:pt>
                <c:pt idx="8681">
                  <c:v>828.5999755859374</c:v>
                </c:pt>
                <c:pt idx="8682">
                  <c:v>828.7000122070315</c:v>
                </c:pt>
                <c:pt idx="8683">
                  <c:v>828.7999877929684</c:v>
                </c:pt>
                <c:pt idx="8684">
                  <c:v>828.8999633789062</c:v>
                </c:pt>
                <c:pt idx="8685">
                  <c:v>829.0</c:v>
                </c:pt>
                <c:pt idx="8686">
                  <c:v>829.0999755859374</c:v>
                </c:pt>
                <c:pt idx="8687">
                  <c:v>829.2000122070315</c:v>
                </c:pt>
                <c:pt idx="8688">
                  <c:v>829.2999877929684</c:v>
                </c:pt>
                <c:pt idx="8689">
                  <c:v>829.3999633789062</c:v>
                </c:pt>
                <c:pt idx="8690">
                  <c:v>829.5</c:v>
                </c:pt>
                <c:pt idx="8691">
                  <c:v>829.5999755859374</c:v>
                </c:pt>
                <c:pt idx="8692">
                  <c:v>829.7000122070315</c:v>
                </c:pt>
                <c:pt idx="8693">
                  <c:v>829.7999877929684</c:v>
                </c:pt>
                <c:pt idx="8694">
                  <c:v>829.8999633789062</c:v>
                </c:pt>
                <c:pt idx="8695">
                  <c:v>830.0</c:v>
                </c:pt>
                <c:pt idx="8696">
                  <c:v>830.0999755859374</c:v>
                </c:pt>
                <c:pt idx="8697">
                  <c:v>830.2000122070315</c:v>
                </c:pt>
                <c:pt idx="8698">
                  <c:v>830.2999877929684</c:v>
                </c:pt>
                <c:pt idx="8699">
                  <c:v>830.3999633789062</c:v>
                </c:pt>
                <c:pt idx="8700">
                  <c:v>830.5</c:v>
                </c:pt>
                <c:pt idx="8701">
                  <c:v>830.5999755859374</c:v>
                </c:pt>
                <c:pt idx="8702">
                  <c:v>830.7000122070315</c:v>
                </c:pt>
                <c:pt idx="8703">
                  <c:v>830.7999877929684</c:v>
                </c:pt>
                <c:pt idx="8704">
                  <c:v>830.8999633789062</c:v>
                </c:pt>
                <c:pt idx="8705">
                  <c:v>831.0</c:v>
                </c:pt>
                <c:pt idx="8706">
                  <c:v>831.0999755859374</c:v>
                </c:pt>
                <c:pt idx="8707">
                  <c:v>831.2000122070315</c:v>
                </c:pt>
                <c:pt idx="8708">
                  <c:v>831.2999877929684</c:v>
                </c:pt>
                <c:pt idx="8709">
                  <c:v>831.3999633789062</c:v>
                </c:pt>
                <c:pt idx="8710">
                  <c:v>831.5</c:v>
                </c:pt>
                <c:pt idx="8711">
                  <c:v>831.5999755859374</c:v>
                </c:pt>
                <c:pt idx="8712">
                  <c:v>831.7000122070315</c:v>
                </c:pt>
                <c:pt idx="8713">
                  <c:v>831.7999877929684</c:v>
                </c:pt>
                <c:pt idx="8714">
                  <c:v>831.8999633789062</c:v>
                </c:pt>
                <c:pt idx="8715">
                  <c:v>832.0</c:v>
                </c:pt>
                <c:pt idx="8716">
                  <c:v>832.0999755859374</c:v>
                </c:pt>
                <c:pt idx="8717">
                  <c:v>832.2000122070315</c:v>
                </c:pt>
                <c:pt idx="8718">
                  <c:v>832.2999877929684</c:v>
                </c:pt>
                <c:pt idx="8719">
                  <c:v>832.3999633789062</c:v>
                </c:pt>
                <c:pt idx="8720">
                  <c:v>832.5</c:v>
                </c:pt>
                <c:pt idx="8721">
                  <c:v>832.5999755859374</c:v>
                </c:pt>
                <c:pt idx="8722">
                  <c:v>832.7000122070315</c:v>
                </c:pt>
                <c:pt idx="8723">
                  <c:v>832.7999877929684</c:v>
                </c:pt>
                <c:pt idx="8724">
                  <c:v>832.8999633789062</c:v>
                </c:pt>
                <c:pt idx="8725">
                  <c:v>833.0</c:v>
                </c:pt>
                <c:pt idx="8726">
                  <c:v>833.0999755859374</c:v>
                </c:pt>
                <c:pt idx="8727">
                  <c:v>833.2000122070315</c:v>
                </c:pt>
                <c:pt idx="8728">
                  <c:v>833.2999877929684</c:v>
                </c:pt>
                <c:pt idx="8729">
                  <c:v>833.3999633789062</c:v>
                </c:pt>
                <c:pt idx="8730">
                  <c:v>833.5</c:v>
                </c:pt>
                <c:pt idx="8731">
                  <c:v>833.5999755859374</c:v>
                </c:pt>
                <c:pt idx="8732">
                  <c:v>833.7000122070315</c:v>
                </c:pt>
                <c:pt idx="8733">
                  <c:v>833.7999877929684</c:v>
                </c:pt>
                <c:pt idx="8734">
                  <c:v>833.8999633789062</c:v>
                </c:pt>
                <c:pt idx="8735">
                  <c:v>834.0</c:v>
                </c:pt>
                <c:pt idx="8736">
                  <c:v>834.0999755859374</c:v>
                </c:pt>
                <c:pt idx="8737">
                  <c:v>834.2000122070315</c:v>
                </c:pt>
                <c:pt idx="8738">
                  <c:v>834.2999877929684</c:v>
                </c:pt>
                <c:pt idx="8739">
                  <c:v>834.3999633789062</c:v>
                </c:pt>
                <c:pt idx="8740">
                  <c:v>834.5</c:v>
                </c:pt>
                <c:pt idx="8741">
                  <c:v>834.5999755859374</c:v>
                </c:pt>
                <c:pt idx="8742">
                  <c:v>834.7000122070315</c:v>
                </c:pt>
                <c:pt idx="8743">
                  <c:v>834.7999877929684</c:v>
                </c:pt>
                <c:pt idx="8744">
                  <c:v>834.8999633789062</c:v>
                </c:pt>
                <c:pt idx="8745">
                  <c:v>835.0</c:v>
                </c:pt>
                <c:pt idx="8746">
                  <c:v>835.0999755859374</c:v>
                </c:pt>
                <c:pt idx="8747">
                  <c:v>835.2000122070315</c:v>
                </c:pt>
                <c:pt idx="8748">
                  <c:v>835.2999877929684</c:v>
                </c:pt>
                <c:pt idx="8749">
                  <c:v>835.3999633789062</c:v>
                </c:pt>
                <c:pt idx="8750">
                  <c:v>835.5</c:v>
                </c:pt>
                <c:pt idx="8751">
                  <c:v>835.5999755859374</c:v>
                </c:pt>
                <c:pt idx="8752">
                  <c:v>835.7000122070315</c:v>
                </c:pt>
                <c:pt idx="8753">
                  <c:v>835.7999877929684</c:v>
                </c:pt>
                <c:pt idx="8754">
                  <c:v>835.8999633789062</c:v>
                </c:pt>
                <c:pt idx="8755">
                  <c:v>836.0</c:v>
                </c:pt>
                <c:pt idx="8756">
                  <c:v>836.0999755859374</c:v>
                </c:pt>
                <c:pt idx="8757">
                  <c:v>836.2000122070315</c:v>
                </c:pt>
                <c:pt idx="8758">
                  <c:v>836.2999877929684</c:v>
                </c:pt>
                <c:pt idx="8759">
                  <c:v>836.3999633789062</c:v>
                </c:pt>
                <c:pt idx="8760">
                  <c:v>836.5</c:v>
                </c:pt>
                <c:pt idx="8761">
                  <c:v>836.5999755859374</c:v>
                </c:pt>
                <c:pt idx="8762">
                  <c:v>836.7000122070315</c:v>
                </c:pt>
                <c:pt idx="8763">
                  <c:v>836.7999877929684</c:v>
                </c:pt>
                <c:pt idx="8764">
                  <c:v>836.8999633789062</c:v>
                </c:pt>
                <c:pt idx="8765">
                  <c:v>837.0</c:v>
                </c:pt>
                <c:pt idx="8766">
                  <c:v>837.0999755859374</c:v>
                </c:pt>
                <c:pt idx="8767">
                  <c:v>837.2000122070315</c:v>
                </c:pt>
                <c:pt idx="8768">
                  <c:v>837.2999877929684</c:v>
                </c:pt>
                <c:pt idx="8769">
                  <c:v>837.3999633789062</c:v>
                </c:pt>
                <c:pt idx="8770">
                  <c:v>837.5</c:v>
                </c:pt>
                <c:pt idx="8771">
                  <c:v>837.5999755859374</c:v>
                </c:pt>
                <c:pt idx="8772">
                  <c:v>837.7000122070315</c:v>
                </c:pt>
                <c:pt idx="8773">
                  <c:v>837.7999877929684</c:v>
                </c:pt>
                <c:pt idx="8774">
                  <c:v>837.8999633789062</c:v>
                </c:pt>
                <c:pt idx="8775">
                  <c:v>838.0</c:v>
                </c:pt>
                <c:pt idx="8776">
                  <c:v>838.0999755859374</c:v>
                </c:pt>
                <c:pt idx="8777">
                  <c:v>838.2000122070315</c:v>
                </c:pt>
                <c:pt idx="8778">
                  <c:v>838.2999877929684</c:v>
                </c:pt>
                <c:pt idx="8779">
                  <c:v>838.3999633789062</c:v>
                </c:pt>
                <c:pt idx="8780">
                  <c:v>838.5</c:v>
                </c:pt>
                <c:pt idx="8781">
                  <c:v>838.5999755859374</c:v>
                </c:pt>
                <c:pt idx="8782">
                  <c:v>838.7000122070315</c:v>
                </c:pt>
                <c:pt idx="8783">
                  <c:v>838.7999877929684</c:v>
                </c:pt>
                <c:pt idx="8784">
                  <c:v>838.8999633789062</c:v>
                </c:pt>
                <c:pt idx="8785">
                  <c:v>839.0</c:v>
                </c:pt>
                <c:pt idx="8786">
                  <c:v>839.0999755859374</c:v>
                </c:pt>
                <c:pt idx="8787">
                  <c:v>839.2000122070315</c:v>
                </c:pt>
                <c:pt idx="8788">
                  <c:v>839.2999877929684</c:v>
                </c:pt>
                <c:pt idx="8789">
                  <c:v>839.3999633789062</c:v>
                </c:pt>
                <c:pt idx="8790">
                  <c:v>839.5</c:v>
                </c:pt>
                <c:pt idx="8791">
                  <c:v>839.5999755859374</c:v>
                </c:pt>
                <c:pt idx="8792">
                  <c:v>839.7000122070315</c:v>
                </c:pt>
                <c:pt idx="8793">
                  <c:v>839.7999877929684</c:v>
                </c:pt>
                <c:pt idx="8794">
                  <c:v>839.8999633789062</c:v>
                </c:pt>
                <c:pt idx="8795">
                  <c:v>840.0</c:v>
                </c:pt>
                <c:pt idx="8796">
                  <c:v>840.0999755859374</c:v>
                </c:pt>
                <c:pt idx="8797">
                  <c:v>840.2000122070315</c:v>
                </c:pt>
                <c:pt idx="8798">
                  <c:v>840.2999877929684</c:v>
                </c:pt>
                <c:pt idx="8799">
                  <c:v>840.3999633789062</c:v>
                </c:pt>
                <c:pt idx="8800">
                  <c:v>840.5</c:v>
                </c:pt>
                <c:pt idx="8801">
                  <c:v>840.5999755859374</c:v>
                </c:pt>
                <c:pt idx="8802">
                  <c:v>840.7000122070315</c:v>
                </c:pt>
                <c:pt idx="8803">
                  <c:v>840.7999877929684</c:v>
                </c:pt>
                <c:pt idx="8804">
                  <c:v>840.8999633789062</c:v>
                </c:pt>
                <c:pt idx="8805">
                  <c:v>841.0</c:v>
                </c:pt>
                <c:pt idx="8806">
                  <c:v>841.0999755859374</c:v>
                </c:pt>
                <c:pt idx="8807">
                  <c:v>841.2000122070315</c:v>
                </c:pt>
                <c:pt idx="8808">
                  <c:v>841.2999877929684</c:v>
                </c:pt>
                <c:pt idx="8809">
                  <c:v>841.3999633789062</c:v>
                </c:pt>
                <c:pt idx="8810">
                  <c:v>841.5</c:v>
                </c:pt>
                <c:pt idx="8811">
                  <c:v>841.5999755859374</c:v>
                </c:pt>
                <c:pt idx="8812">
                  <c:v>841.7000122070315</c:v>
                </c:pt>
                <c:pt idx="8813">
                  <c:v>841.7999877929684</c:v>
                </c:pt>
                <c:pt idx="8814">
                  <c:v>841.8999633789062</c:v>
                </c:pt>
                <c:pt idx="8815">
                  <c:v>842.0</c:v>
                </c:pt>
                <c:pt idx="8816">
                  <c:v>842.0999755859374</c:v>
                </c:pt>
                <c:pt idx="8817">
                  <c:v>842.2000122070315</c:v>
                </c:pt>
                <c:pt idx="8818">
                  <c:v>842.2999877929684</c:v>
                </c:pt>
                <c:pt idx="8819">
                  <c:v>842.3999633789062</c:v>
                </c:pt>
                <c:pt idx="8820">
                  <c:v>842.5</c:v>
                </c:pt>
                <c:pt idx="8821">
                  <c:v>842.5999755859374</c:v>
                </c:pt>
                <c:pt idx="8822">
                  <c:v>842.7000122070315</c:v>
                </c:pt>
                <c:pt idx="8823">
                  <c:v>842.7999877929684</c:v>
                </c:pt>
                <c:pt idx="8824">
                  <c:v>842.8999633789062</c:v>
                </c:pt>
                <c:pt idx="8825">
                  <c:v>843.0</c:v>
                </c:pt>
                <c:pt idx="8826">
                  <c:v>843.0999755859374</c:v>
                </c:pt>
                <c:pt idx="8827">
                  <c:v>843.2000122070315</c:v>
                </c:pt>
                <c:pt idx="8828">
                  <c:v>843.2999877929684</c:v>
                </c:pt>
                <c:pt idx="8829">
                  <c:v>843.3999633789062</c:v>
                </c:pt>
                <c:pt idx="8830">
                  <c:v>843.5</c:v>
                </c:pt>
                <c:pt idx="8831">
                  <c:v>843.5999755859374</c:v>
                </c:pt>
                <c:pt idx="8832">
                  <c:v>843.7000122070315</c:v>
                </c:pt>
                <c:pt idx="8833">
                  <c:v>843.7999877929684</c:v>
                </c:pt>
                <c:pt idx="8834">
                  <c:v>843.8999633789062</c:v>
                </c:pt>
                <c:pt idx="8835">
                  <c:v>844.0</c:v>
                </c:pt>
                <c:pt idx="8836">
                  <c:v>844.0999755859374</c:v>
                </c:pt>
                <c:pt idx="8837">
                  <c:v>844.2000122070315</c:v>
                </c:pt>
                <c:pt idx="8838">
                  <c:v>844.2999877929684</c:v>
                </c:pt>
                <c:pt idx="8839">
                  <c:v>844.3999633789062</c:v>
                </c:pt>
                <c:pt idx="8840">
                  <c:v>844.5</c:v>
                </c:pt>
                <c:pt idx="8841">
                  <c:v>844.5999755859374</c:v>
                </c:pt>
                <c:pt idx="8842">
                  <c:v>844.7000122070315</c:v>
                </c:pt>
                <c:pt idx="8843">
                  <c:v>844.7999877929684</c:v>
                </c:pt>
                <c:pt idx="8844">
                  <c:v>844.8999633789062</c:v>
                </c:pt>
                <c:pt idx="8845">
                  <c:v>845.0</c:v>
                </c:pt>
                <c:pt idx="8846">
                  <c:v>845.0999755859374</c:v>
                </c:pt>
                <c:pt idx="8847">
                  <c:v>845.2000122070315</c:v>
                </c:pt>
                <c:pt idx="8848">
                  <c:v>845.2999877929684</c:v>
                </c:pt>
                <c:pt idx="8849">
                  <c:v>845.3999633789062</c:v>
                </c:pt>
                <c:pt idx="8850">
                  <c:v>845.5</c:v>
                </c:pt>
                <c:pt idx="8851">
                  <c:v>845.5999755859374</c:v>
                </c:pt>
                <c:pt idx="8852">
                  <c:v>845.7000122070315</c:v>
                </c:pt>
                <c:pt idx="8853">
                  <c:v>845.7999877929684</c:v>
                </c:pt>
                <c:pt idx="8854">
                  <c:v>845.8999633789062</c:v>
                </c:pt>
                <c:pt idx="8855">
                  <c:v>846.0</c:v>
                </c:pt>
                <c:pt idx="8856">
                  <c:v>846.0999755859374</c:v>
                </c:pt>
                <c:pt idx="8857">
                  <c:v>846.2000122070315</c:v>
                </c:pt>
                <c:pt idx="8858">
                  <c:v>846.2999877929684</c:v>
                </c:pt>
                <c:pt idx="8859">
                  <c:v>846.3999633789062</c:v>
                </c:pt>
                <c:pt idx="8860">
                  <c:v>846.5</c:v>
                </c:pt>
                <c:pt idx="8861">
                  <c:v>846.5999755859374</c:v>
                </c:pt>
                <c:pt idx="8862">
                  <c:v>846.7000122070315</c:v>
                </c:pt>
                <c:pt idx="8863">
                  <c:v>846.7999877929684</c:v>
                </c:pt>
                <c:pt idx="8864">
                  <c:v>846.8999633789062</c:v>
                </c:pt>
                <c:pt idx="8865">
                  <c:v>847.0</c:v>
                </c:pt>
                <c:pt idx="8866">
                  <c:v>847.0999755859374</c:v>
                </c:pt>
                <c:pt idx="8867">
                  <c:v>847.2000122070315</c:v>
                </c:pt>
                <c:pt idx="8868">
                  <c:v>847.2999877929684</c:v>
                </c:pt>
                <c:pt idx="8869">
                  <c:v>847.3999633789062</c:v>
                </c:pt>
                <c:pt idx="8870">
                  <c:v>847.5</c:v>
                </c:pt>
                <c:pt idx="8871">
                  <c:v>847.5999755859374</c:v>
                </c:pt>
                <c:pt idx="8872">
                  <c:v>847.7000122070315</c:v>
                </c:pt>
                <c:pt idx="8873">
                  <c:v>847.7999877929684</c:v>
                </c:pt>
                <c:pt idx="8874">
                  <c:v>847.8999633789062</c:v>
                </c:pt>
                <c:pt idx="8875">
                  <c:v>848.0</c:v>
                </c:pt>
                <c:pt idx="8876">
                  <c:v>848.0999755859374</c:v>
                </c:pt>
                <c:pt idx="8877">
                  <c:v>848.2000122070315</c:v>
                </c:pt>
                <c:pt idx="8878">
                  <c:v>848.2999877929684</c:v>
                </c:pt>
                <c:pt idx="8879">
                  <c:v>848.3999633789062</c:v>
                </c:pt>
                <c:pt idx="8880">
                  <c:v>848.5</c:v>
                </c:pt>
                <c:pt idx="8881">
                  <c:v>848.5999755859374</c:v>
                </c:pt>
                <c:pt idx="8882">
                  <c:v>848.7000122070315</c:v>
                </c:pt>
                <c:pt idx="8883">
                  <c:v>848.7999877929684</c:v>
                </c:pt>
                <c:pt idx="8884">
                  <c:v>848.8999633789062</c:v>
                </c:pt>
                <c:pt idx="8885">
                  <c:v>849.0</c:v>
                </c:pt>
                <c:pt idx="8886">
                  <c:v>849.0999755859374</c:v>
                </c:pt>
                <c:pt idx="8887">
                  <c:v>849.2000122070315</c:v>
                </c:pt>
                <c:pt idx="8888">
                  <c:v>849.2999877929684</c:v>
                </c:pt>
                <c:pt idx="8889">
                  <c:v>849.3999633789062</c:v>
                </c:pt>
                <c:pt idx="8890">
                  <c:v>849.5</c:v>
                </c:pt>
                <c:pt idx="8891">
                  <c:v>849.5999755859374</c:v>
                </c:pt>
                <c:pt idx="8892">
                  <c:v>849.7000122070315</c:v>
                </c:pt>
                <c:pt idx="8893">
                  <c:v>849.7999877929684</c:v>
                </c:pt>
                <c:pt idx="8894">
                  <c:v>849.8999633789062</c:v>
                </c:pt>
                <c:pt idx="8895">
                  <c:v>850.0</c:v>
                </c:pt>
                <c:pt idx="8896">
                  <c:v>850.0999755859374</c:v>
                </c:pt>
                <c:pt idx="8897">
                  <c:v>850.2000122070315</c:v>
                </c:pt>
                <c:pt idx="8898">
                  <c:v>850.2999877929684</c:v>
                </c:pt>
                <c:pt idx="8899">
                  <c:v>850.3999633789062</c:v>
                </c:pt>
                <c:pt idx="8900">
                  <c:v>850.5</c:v>
                </c:pt>
                <c:pt idx="8901">
                  <c:v>850.5999755859374</c:v>
                </c:pt>
                <c:pt idx="8902">
                  <c:v>850.7000122070315</c:v>
                </c:pt>
                <c:pt idx="8903">
                  <c:v>850.7999877929684</c:v>
                </c:pt>
                <c:pt idx="8904">
                  <c:v>850.8999633789062</c:v>
                </c:pt>
                <c:pt idx="8905">
                  <c:v>851.0</c:v>
                </c:pt>
                <c:pt idx="8906">
                  <c:v>851.0999755859374</c:v>
                </c:pt>
                <c:pt idx="8907">
                  <c:v>851.2000122070315</c:v>
                </c:pt>
                <c:pt idx="8908">
                  <c:v>851.2999877929684</c:v>
                </c:pt>
                <c:pt idx="8909">
                  <c:v>851.3999633789062</c:v>
                </c:pt>
                <c:pt idx="8910">
                  <c:v>851.5</c:v>
                </c:pt>
                <c:pt idx="8911">
                  <c:v>851.5999755859374</c:v>
                </c:pt>
                <c:pt idx="8912">
                  <c:v>851.7000122070315</c:v>
                </c:pt>
                <c:pt idx="8913">
                  <c:v>851.7999877929684</c:v>
                </c:pt>
                <c:pt idx="8914">
                  <c:v>851.8999633789062</c:v>
                </c:pt>
                <c:pt idx="8915">
                  <c:v>852.0</c:v>
                </c:pt>
                <c:pt idx="8916">
                  <c:v>852.0999755859374</c:v>
                </c:pt>
                <c:pt idx="8917">
                  <c:v>852.2000122070315</c:v>
                </c:pt>
                <c:pt idx="8918">
                  <c:v>852.2999877929684</c:v>
                </c:pt>
                <c:pt idx="8919">
                  <c:v>852.3999633789062</c:v>
                </c:pt>
                <c:pt idx="8920">
                  <c:v>852.5</c:v>
                </c:pt>
                <c:pt idx="8921">
                  <c:v>852.5999755859374</c:v>
                </c:pt>
                <c:pt idx="8922">
                  <c:v>852.7000122070315</c:v>
                </c:pt>
                <c:pt idx="8923">
                  <c:v>852.7999877929684</c:v>
                </c:pt>
                <c:pt idx="8924">
                  <c:v>852.8999633789062</c:v>
                </c:pt>
                <c:pt idx="8925">
                  <c:v>853.0</c:v>
                </c:pt>
                <c:pt idx="8926">
                  <c:v>853.0999755859374</c:v>
                </c:pt>
                <c:pt idx="8927">
                  <c:v>853.2000122070315</c:v>
                </c:pt>
                <c:pt idx="8928">
                  <c:v>853.2999877929684</c:v>
                </c:pt>
                <c:pt idx="8929">
                  <c:v>853.3999633789062</c:v>
                </c:pt>
                <c:pt idx="8930">
                  <c:v>853.5</c:v>
                </c:pt>
                <c:pt idx="8931">
                  <c:v>853.5999755859374</c:v>
                </c:pt>
                <c:pt idx="8932">
                  <c:v>853.7000122070315</c:v>
                </c:pt>
                <c:pt idx="8933">
                  <c:v>853.7999877929684</c:v>
                </c:pt>
                <c:pt idx="8934">
                  <c:v>853.8999633789062</c:v>
                </c:pt>
                <c:pt idx="8935">
                  <c:v>854.0</c:v>
                </c:pt>
                <c:pt idx="8936">
                  <c:v>854.0999755859374</c:v>
                </c:pt>
                <c:pt idx="8937">
                  <c:v>854.2000122070315</c:v>
                </c:pt>
                <c:pt idx="8938">
                  <c:v>854.2999877929684</c:v>
                </c:pt>
                <c:pt idx="8939">
                  <c:v>854.3999633789062</c:v>
                </c:pt>
                <c:pt idx="8940">
                  <c:v>854.5</c:v>
                </c:pt>
                <c:pt idx="8941">
                  <c:v>854.5999755859374</c:v>
                </c:pt>
                <c:pt idx="8942">
                  <c:v>854.7000122070315</c:v>
                </c:pt>
                <c:pt idx="8943">
                  <c:v>854.7999877929684</c:v>
                </c:pt>
                <c:pt idx="8944">
                  <c:v>854.8999633789062</c:v>
                </c:pt>
                <c:pt idx="8945">
                  <c:v>855.0</c:v>
                </c:pt>
                <c:pt idx="8946">
                  <c:v>855.0999755859374</c:v>
                </c:pt>
                <c:pt idx="8947">
                  <c:v>855.2000122070315</c:v>
                </c:pt>
                <c:pt idx="8948">
                  <c:v>855.2999877929684</c:v>
                </c:pt>
                <c:pt idx="8949">
                  <c:v>855.3999633789062</c:v>
                </c:pt>
                <c:pt idx="8950">
                  <c:v>855.5</c:v>
                </c:pt>
                <c:pt idx="8951">
                  <c:v>855.5999755859374</c:v>
                </c:pt>
                <c:pt idx="8952">
                  <c:v>855.7000122070315</c:v>
                </c:pt>
                <c:pt idx="8953">
                  <c:v>855.7999877929684</c:v>
                </c:pt>
                <c:pt idx="8954">
                  <c:v>855.8999633789062</c:v>
                </c:pt>
                <c:pt idx="8955">
                  <c:v>856.0</c:v>
                </c:pt>
                <c:pt idx="8956">
                  <c:v>856.0999755859374</c:v>
                </c:pt>
                <c:pt idx="8957">
                  <c:v>856.2000122070315</c:v>
                </c:pt>
                <c:pt idx="8958">
                  <c:v>856.2999877929684</c:v>
                </c:pt>
                <c:pt idx="8959">
                  <c:v>856.3999633789062</c:v>
                </c:pt>
                <c:pt idx="8960">
                  <c:v>856.5</c:v>
                </c:pt>
                <c:pt idx="8961">
                  <c:v>856.5999755859374</c:v>
                </c:pt>
                <c:pt idx="8962">
                  <c:v>856.7000122070315</c:v>
                </c:pt>
                <c:pt idx="8963">
                  <c:v>856.7999877929684</c:v>
                </c:pt>
                <c:pt idx="8964">
                  <c:v>856.8999633789062</c:v>
                </c:pt>
                <c:pt idx="8965">
                  <c:v>857.0</c:v>
                </c:pt>
                <c:pt idx="8966">
                  <c:v>857.0999755859374</c:v>
                </c:pt>
                <c:pt idx="8967">
                  <c:v>857.2000122070315</c:v>
                </c:pt>
                <c:pt idx="8968">
                  <c:v>857.2999877929684</c:v>
                </c:pt>
                <c:pt idx="8969">
                  <c:v>857.3999633789062</c:v>
                </c:pt>
                <c:pt idx="8970">
                  <c:v>857.5</c:v>
                </c:pt>
                <c:pt idx="8971">
                  <c:v>857.5999755859374</c:v>
                </c:pt>
                <c:pt idx="8972">
                  <c:v>857.7000122070315</c:v>
                </c:pt>
                <c:pt idx="8973">
                  <c:v>857.7999877929684</c:v>
                </c:pt>
                <c:pt idx="8974">
                  <c:v>857.8999633789062</c:v>
                </c:pt>
                <c:pt idx="8975">
                  <c:v>858.0</c:v>
                </c:pt>
                <c:pt idx="8976">
                  <c:v>858.0999755859374</c:v>
                </c:pt>
                <c:pt idx="8977">
                  <c:v>858.2000122070315</c:v>
                </c:pt>
                <c:pt idx="8978">
                  <c:v>858.2999877929684</c:v>
                </c:pt>
                <c:pt idx="8979">
                  <c:v>858.3999633789062</c:v>
                </c:pt>
                <c:pt idx="8980">
                  <c:v>858.5</c:v>
                </c:pt>
                <c:pt idx="8981">
                  <c:v>858.5999755859374</c:v>
                </c:pt>
                <c:pt idx="8982">
                  <c:v>858.7000122070315</c:v>
                </c:pt>
                <c:pt idx="8983">
                  <c:v>858.7999877929684</c:v>
                </c:pt>
                <c:pt idx="8984">
                  <c:v>858.8999633789062</c:v>
                </c:pt>
                <c:pt idx="8985">
                  <c:v>859.0</c:v>
                </c:pt>
                <c:pt idx="8986">
                  <c:v>859.0999755859374</c:v>
                </c:pt>
                <c:pt idx="8987">
                  <c:v>859.2000122070315</c:v>
                </c:pt>
                <c:pt idx="8988">
                  <c:v>859.2999877929684</c:v>
                </c:pt>
                <c:pt idx="8989">
                  <c:v>859.3999633789062</c:v>
                </c:pt>
                <c:pt idx="8990">
                  <c:v>859.5</c:v>
                </c:pt>
                <c:pt idx="8991">
                  <c:v>859.5999755859374</c:v>
                </c:pt>
                <c:pt idx="8992">
                  <c:v>859.7000122070315</c:v>
                </c:pt>
                <c:pt idx="8993">
                  <c:v>859.7999877929684</c:v>
                </c:pt>
                <c:pt idx="8994">
                  <c:v>859.8999633789062</c:v>
                </c:pt>
                <c:pt idx="8995">
                  <c:v>860.0</c:v>
                </c:pt>
                <c:pt idx="8996">
                  <c:v>860.0999755859374</c:v>
                </c:pt>
                <c:pt idx="8997">
                  <c:v>860.2000122070315</c:v>
                </c:pt>
                <c:pt idx="8998">
                  <c:v>860.2999877929684</c:v>
                </c:pt>
                <c:pt idx="8999">
                  <c:v>860.3999633789062</c:v>
                </c:pt>
                <c:pt idx="9000">
                  <c:v>860.5</c:v>
                </c:pt>
                <c:pt idx="9001">
                  <c:v>860.5999755859374</c:v>
                </c:pt>
                <c:pt idx="9002">
                  <c:v>860.7000122070315</c:v>
                </c:pt>
                <c:pt idx="9003">
                  <c:v>860.7999877929684</c:v>
                </c:pt>
                <c:pt idx="9004">
                  <c:v>860.8999633789062</c:v>
                </c:pt>
                <c:pt idx="9005">
                  <c:v>861.0</c:v>
                </c:pt>
                <c:pt idx="9006">
                  <c:v>861.0999755859374</c:v>
                </c:pt>
                <c:pt idx="9007">
                  <c:v>861.2000122070315</c:v>
                </c:pt>
                <c:pt idx="9008">
                  <c:v>861.2999877929684</c:v>
                </c:pt>
                <c:pt idx="9009">
                  <c:v>861.3999633789062</c:v>
                </c:pt>
                <c:pt idx="9010">
                  <c:v>861.5</c:v>
                </c:pt>
                <c:pt idx="9011">
                  <c:v>861.5999755859374</c:v>
                </c:pt>
                <c:pt idx="9012">
                  <c:v>861.7000122070315</c:v>
                </c:pt>
                <c:pt idx="9013">
                  <c:v>861.7999877929684</c:v>
                </c:pt>
                <c:pt idx="9014">
                  <c:v>861.8999633789062</c:v>
                </c:pt>
                <c:pt idx="9015">
                  <c:v>862.0</c:v>
                </c:pt>
                <c:pt idx="9016">
                  <c:v>862.0999755859374</c:v>
                </c:pt>
                <c:pt idx="9017">
                  <c:v>862.2000122070315</c:v>
                </c:pt>
                <c:pt idx="9018">
                  <c:v>862.2999877929684</c:v>
                </c:pt>
                <c:pt idx="9019">
                  <c:v>862.3999633789062</c:v>
                </c:pt>
                <c:pt idx="9020">
                  <c:v>862.5</c:v>
                </c:pt>
                <c:pt idx="9021">
                  <c:v>862.5999755859374</c:v>
                </c:pt>
                <c:pt idx="9022">
                  <c:v>862.7000122070315</c:v>
                </c:pt>
                <c:pt idx="9023">
                  <c:v>862.7999877929684</c:v>
                </c:pt>
                <c:pt idx="9024">
                  <c:v>862.8999633789062</c:v>
                </c:pt>
                <c:pt idx="9025">
                  <c:v>863.0</c:v>
                </c:pt>
                <c:pt idx="9026">
                  <c:v>863.0999755859374</c:v>
                </c:pt>
                <c:pt idx="9027">
                  <c:v>863.2000122070315</c:v>
                </c:pt>
                <c:pt idx="9028">
                  <c:v>863.2999877929684</c:v>
                </c:pt>
                <c:pt idx="9029">
                  <c:v>863.3999633789062</c:v>
                </c:pt>
                <c:pt idx="9030">
                  <c:v>863.5</c:v>
                </c:pt>
                <c:pt idx="9031">
                  <c:v>863.5999755859374</c:v>
                </c:pt>
                <c:pt idx="9032">
                  <c:v>863.7000122070315</c:v>
                </c:pt>
                <c:pt idx="9033">
                  <c:v>863.7999877929684</c:v>
                </c:pt>
                <c:pt idx="9034">
                  <c:v>863.8999633789062</c:v>
                </c:pt>
                <c:pt idx="9035">
                  <c:v>864.0</c:v>
                </c:pt>
                <c:pt idx="9036">
                  <c:v>864.0999755859374</c:v>
                </c:pt>
                <c:pt idx="9037">
                  <c:v>864.2000122070315</c:v>
                </c:pt>
                <c:pt idx="9038">
                  <c:v>864.2999877929684</c:v>
                </c:pt>
                <c:pt idx="9039">
                  <c:v>864.3999633789062</c:v>
                </c:pt>
                <c:pt idx="9040">
                  <c:v>864.5</c:v>
                </c:pt>
                <c:pt idx="9041">
                  <c:v>864.5999755859374</c:v>
                </c:pt>
                <c:pt idx="9042">
                  <c:v>864.7000122070315</c:v>
                </c:pt>
                <c:pt idx="9043">
                  <c:v>864.7999877929684</c:v>
                </c:pt>
                <c:pt idx="9044">
                  <c:v>864.8999633789062</c:v>
                </c:pt>
                <c:pt idx="9045">
                  <c:v>865.0</c:v>
                </c:pt>
                <c:pt idx="9046">
                  <c:v>865.0999755859374</c:v>
                </c:pt>
                <c:pt idx="9047">
                  <c:v>865.2000122070315</c:v>
                </c:pt>
                <c:pt idx="9048">
                  <c:v>865.2999877929684</c:v>
                </c:pt>
                <c:pt idx="9049">
                  <c:v>865.3999633789062</c:v>
                </c:pt>
                <c:pt idx="9050">
                  <c:v>865.5</c:v>
                </c:pt>
                <c:pt idx="9051">
                  <c:v>865.5999755859374</c:v>
                </c:pt>
                <c:pt idx="9052">
                  <c:v>865.7000122070315</c:v>
                </c:pt>
                <c:pt idx="9053">
                  <c:v>865.7999877929684</c:v>
                </c:pt>
                <c:pt idx="9054">
                  <c:v>865.8999633789062</c:v>
                </c:pt>
                <c:pt idx="9055">
                  <c:v>866.0</c:v>
                </c:pt>
                <c:pt idx="9056">
                  <c:v>866.0999755859374</c:v>
                </c:pt>
                <c:pt idx="9057">
                  <c:v>866.2000122070315</c:v>
                </c:pt>
                <c:pt idx="9058">
                  <c:v>866.2999877929684</c:v>
                </c:pt>
                <c:pt idx="9059">
                  <c:v>866.3999633789062</c:v>
                </c:pt>
                <c:pt idx="9060">
                  <c:v>866.5</c:v>
                </c:pt>
                <c:pt idx="9061">
                  <c:v>866.5999755859374</c:v>
                </c:pt>
                <c:pt idx="9062">
                  <c:v>866.7000122070315</c:v>
                </c:pt>
                <c:pt idx="9063">
                  <c:v>866.7999877929684</c:v>
                </c:pt>
                <c:pt idx="9064">
                  <c:v>866.8999633789062</c:v>
                </c:pt>
                <c:pt idx="9065">
                  <c:v>867.0</c:v>
                </c:pt>
                <c:pt idx="9066">
                  <c:v>867.0999755859374</c:v>
                </c:pt>
                <c:pt idx="9067">
                  <c:v>867.2000122070315</c:v>
                </c:pt>
                <c:pt idx="9068">
                  <c:v>867.2999877929684</c:v>
                </c:pt>
                <c:pt idx="9069">
                  <c:v>867.3999633789062</c:v>
                </c:pt>
                <c:pt idx="9070">
                  <c:v>867.5</c:v>
                </c:pt>
                <c:pt idx="9071">
                  <c:v>867.5999755859374</c:v>
                </c:pt>
                <c:pt idx="9072">
                  <c:v>867.7000122070315</c:v>
                </c:pt>
                <c:pt idx="9073">
                  <c:v>867.7999877929684</c:v>
                </c:pt>
                <c:pt idx="9074">
                  <c:v>867.8999633789062</c:v>
                </c:pt>
                <c:pt idx="9075">
                  <c:v>868.0</c:v>
                </c:pt>
                <c:pt idx="9076">
                  <c:v>868.0999755859374</c:v>
                </c:pt>
                <c:pt idx="9077">
                  <c:v>868.2000122070315</c:v>
                </c:pt>
                <c:pt idx="9078">
                  <c:v>868.2999877929684</c:v>
                </c:pt>
                <c:pt idx="9079">
                  <c:v>868.3999633789062</c:v>
                </c:pt>
                <c:pt idx="9080">
                  <c:v>868.5</c:v>
                </c:pt>
                <c:pt idx="9081">
                  <c:v>868.5999755859374</c:v>
                </c:pt>
                <c:pt idx="9082">
                  <c:v>868.7000122070315</c:v>
                </c:pt>
                <c:pt idx="9083">
                  <c:v>868.7999877929684</c:v>
                </c:pt>
                <c:pt idx="9084">
                  <c:v>868.8999633789062</c:v>
                </c:pt>
                <c:pt idx="9085">
                  <c:v>869.0</c:v>
                </c:pt>
                <c:pt idx="9086">
                  <c:v>869.0999755859374</c:v>
                </c:pt>
                <c:pt idx="9087">
                  <c:v>869.2000122070315</c:v>
                </c:pt>
                <c:pt idx="9088">
                  <c:v>869.2999877929684</c:v>
                </c:pt>
                <c:pt idx="9089">
                  <c:v>869.3999633789062</c:v>
                </c:pt>
                <c:pt idx="9090">
                  <c:v>869.5</c:v>
                </c:pt>
                <c:pt idx="9091">
                  <c:v>869.5999755859374</c:v>
                </c:pt>
                <c:pt idx="9092">
                  <c:v>869.7000122070315</c:v>
                </c:pt>
                <c:pt idx="9093">
                  <c:v>869.7999877929684</c:v>
                </c:pt>
                <c:pt idx="9094">
                  <c:v>869.8999633789062</c:v>
                </c:pt>
                <c:pt idx="9095">
                  <c:v>870.0</c:v>
                </c:pt>
                <c:pt idx="9096">
                  <c:v>870.0999755859374</c:v>
                </c:pt>
                <c:pt idx="9097">
                  <c:v>870.2000122070315</c:v>
                </c:pt>
                <c:pt idx="9098">
                  <c:v>870.2999877929684</c:v>
                </c:pt>
                <c:pt idx="9099">
                  <c:v>870.3999633789062</c:v>
                </c:pt>
                <c:pt idx="9100">
                  <c:v>870.5</c:v>
                </c:pt>
                <c:pt idx="9101">
                  <c:v>870.5999755859374</c:v>
                </c:pt>
                <c:pt idx="9102">
                  <c:v>870.7000122070315</c:v>
                </c:pt>
                <c:pt idx="9103">
                  <c:v>870.7999877929684</c:v>
                </c:pt>
                <c:pt idx="9104">
                  <c:v>870.8999633789062</c:v>
                </c:pt>
                <c:pt idx="9105">
                  <c:v>871.0</c:v>
                </c:pt>
                <c:pt idx="9106">
                  <c:v>871.0999755859374</c:v>
                </c:pt>
                <c:pt idx="9107">
                  <c:v>871.2000122070315</c:v>
                </c:pt>
                <c:pt idx="9108">
                  <c:v>871.2999877929684</c:v>
                </c:pt>
                <c:pt idx="9109">
                  <c:v>871.3999633789062</c:v>
                </c:pt>
                <c:pt idx="9110">
                  <c:v>871.5</c:v>
                </c:pt>
                <c:pt idx="9111">
                  <c:v>871.5999755859374</c:v>
                </c:pt>
                <c:pt idx="9112">
                  <c:v>871.7000122070315</c:v>
                </c:pt>
                <c:pt idx="9113">
                  <c:v>871.7999877929684</c:v>
                </c:pt>
                <c:pt idx="9114">
                  <c:v>871.8999633789062</c:v>
                </c:pt>
                <c:pt idx="9115">
                  <c:v>872.0</c:v>
                </c:pt>
                <c:pt idx="9116">
                  <c:v>872.0999755859374</c:v>
                </c:pt>
                <c:pt idx="9117">
                  <c:v>872.2000122070315</c:v>
                </c:pt>
                <c:pt idx="9118">
                  <c:v>872.2999877929684</c:v>
                </c:pt>
                <c:pt idx="9119">
                  <c:v>872.3999633789062</c:v>
                </c:pt>
                <c:pt idx="9120">
                  <c:v>872.5</c:v>
                </c:pt>
                <c:pt idx="9121">
                  <c:v>872.5999755859374</c:v>
                </c:pt>
                <c:pt idx="9122">
                  <c:v>872.7000122070315</c:v>
                </c:pt>
                <c:pt idx="9123">
                  <c:v>872.7999877929684</c:v>
                </c:pt>
                <c:pt idx="9124">
                  <c:v>872.8999633789062</c:v>
                </c:pt>
                <c:pt idx="9125">
                  <c:v>873.0</c:v>
                </c:pt>
                <c:pt idx="9126">
                  <c:v>873.0999755859374</c:v>
                </c:pt>
                <c:pt idx="9127">
                  <c:v>873.2000122070315</c:v>
                </c:pt>
                <c:pt idx="9128">
                  <c:v>873.2999877929684</c:v>
                </c:pt>
                <c:pt idx="9129">
                  <c:v>873.3999633789062</c:v>
                </c:pt>
                <c:pt idx="9130">
                  <c:v>873.5</c:v>
                </c:pt>
                <c:pt idx="9131">
                  <c:v>873.5999755859374</c:v>
                </c:pt>
                <c:pt idx="9132">
                  <c:v>873.7000122070315</c:v>
                </c:pt>
                <c:pt idx="9133">
                  <c:v>873.7999877929684</c:v>
                </c:pt>
                <c:pt idx="9134">
                  <c:v>873.8999633789062</c:v>
                </c:pt>
                <c:pt idx="9135">
                  <c:v>874.0</c:v>
                </c:pt>
                <c:pt idx="9136">
                  <c:v>874.0999755859374</c:v>
                </c:pt>
                <c:pt idx="9137">
                  <c:v>874.2000122070315</c:v>
                </c:pt>
                <c:pt idx="9138">
                  <c:v>874.2999877929684</c:v>
                </c:pt>
                <c:pt idx="9139">
                  <c:v>874.3999633789062</c:v>
                </c:pt>
                <c:pt idx="9140">
                  <c:v>874.5</c:v>
                </c:pt>
                <c:pt idx="9141">
                  <c:v>874.5999755859374</c:v>
                </c:pt>
                <c:pt idx="9142">
                  <c:v>874.7000122070315</c:v>
                </c:pt>
                <c:pt idx="9143">
                  <c:v>874.7999877929684</c:v>
                </c:pt>
                <c:pt idx="9144">
                  <c:v>874.8999633789062</c:v>
                </c:pt>
                <c:pt idx="9145">
                  <c:v>875.0</c:v>
                </c:pt>
                <c:pt idx="9146">
                  <c:v>875.0999755859374</c:v>
                </c:pt>
                <c:pt idx="9147">
                  <c:v>875.2000122070315</c:v>
                </c:pt>
                <c:pt idx="9148">
                  <c:v>875.2999877929684</c:v>
                </c:pt>
                <c:pt idx="9149">
                  <c:v>875.3999633789062</c:v>
                </c:pt>
                <c:pt idx="9150">
                  <c:v>875.5</c:v>
                </c:pt>
                <c:pt idx="9151">
                  <c:v>875.5999755859374</c:v>
                </c:pt>
                <c:pt idx="9152">
                  <c:v>875.7000122070315</c:v>
                </c:pt>
                <c:pt idx="9153">
                  <c:v>875.7999877929684</c:v>
                </c:pt>
                <c:pt idx="9154">
                  <c:v>875.8999633789062</c:v>
                </c:pt>
                <c:pt idx="9155">
                  <c:v>876.0</c:v>
                </c:pt>
                <c:pt idx="9156">
                  <c:v>876.0999755859374</c:v>
                </c:pt>
                <c:pt idx="9157">
                  <c:v>876.2000122070315</c:v>
                </c:pt>
                <c:pt idx="9158">
                  <c:v>876.2999877929684</c:v>
                </c:pt>
                <c:pt idx="9159">
                  <c:v>876.3999633789062</c:v>
                </c:pt>
                <c:pt idx="9160">
                  <c:v>876.5</c:v>
                </c:pt>
                <c:pt idx="9161">
                  <c:v>876.5999755859374</c:v>
                </c:pt>
                <c:pt idx="9162">
                  <c:v>876.7000122070315</c:v>
                </c:pt>
                <c:pt idx="9163">
                  <c:v>876.7999877929684</c:v>
                </c:pt>
                <c:pt idx="9164">
                  <c:v>876.8999633789062</c:v>
                </c:pt>
                <c:pt idx="9165">
                  <c:v>877.0</c:v>
                </c:pt>
                <c:pt idx="9166">
                  <c:v>877.0999755859374</c:v>
                </c:pt>
                <c:pt idx="9167">
                  <c:v>877.2000122070315</c:v>
                </c:pt>
                <c:pt idx="9168">
                  <c:v>877.2999877929684</c:v>
                </c:pt>
                <c:pt idx="9169">
                  <c:v>877.3999633789062</c:v>
                </c:pt>
                <c:pt idx="9170">
                  <c:v>877.5</c:v>
                </c:pt>
                <c:pt idx="9171">
                  <c:v>877.5999755859374</c:v>
                </c:pt>
                <c:pt idx="9172">
                  <c:v>877.7000122070315</c:v>
                </c:pt>
                <c:pt idx="9173">
                  <c:v>877.7999877929684</c:v>
                </c:pt>
                <c:pt idx="9174">
                  <c:v>877.8999633789062</c:v>
                </c:pt>
                <c:pt idx="9175">
                  <c:v>878.0</c:v>
                </c:pt>
                <c:pt idx="9176">
                  <c:v>878.0999755859374</c:v>
                </c:pt>
                <c:pt idx="9177">
                  <c:v>878.2000122070315</c:v>
                </c:pt>
                <c:pt idx="9178">
                  <c:v>878.2999877929684</c:v>
                </c:pt>
                <c:pt idx="9179">
                  <c:v>878.3999633789062</c:v>
                </c:pt>
                <c:pt idx="9180">
                  <c:v>878.5</c:v>
                </c:pt>
                <c:pt idx="9181">
                  <c:v>878.5999755859374</c:v>
                </c:pt>
                <c:pt idx="9182">
                  <c:v>878.7000122070315</c:v>
                </c:pt>
                <c:pt idx="9183">
                  <c:v>878.7999877929684</c:v>
                </c:pt>
                <c:pt idx="9184">
                  <c:v>878.8999633789062</c:v>
                </c:pt>
                <c:pt idx="9185">
                  <c:v>879.0</c:v>
                </c:pt>
                <c:pt idx="9186">
                  <c:v>879.0999755859374</c:v>
                </c:pt>
                <c:pt idx="9187">
                  <c:v>879.2000122070315</c:v>
                </c:pt>
                <c:pt idx="9188">
                  <c:v>879.2999877929684</c:v>
                </c:pt>
                <c:pt idx="9189">
                  <c:v>879.3999633789062</c:v>
                </c:pt>
                <c:pt idx="9190">
                  <c:v>879.5</c:v>
                </c:pt>
                <c:pt idx="9191">
                  <c:v>879.5999755859374</c:v>
                </c:pt>
                <c:pt idx="9192">
                  <c:v>879.7000122070315</c:v>
                </c:pt>
                <c:pt idx="9193">
                  <c:v>879.7999877929684</c:v>
                </c:pt>
                <c:pt idx="9194">
                  <c:v>879.8999633789062</c:v>
                </c:pt>
                <c:pt idx="9195">
                  <c:v>880.0</c:v>
                </c:pt>
                <c:pt idx="9196">
                  <c:v>880.0999755859374</c:v>
                </c:pt>
                <c:pt idx="9197">
                  <c:v>880.2000122070315</c:v>
                </c:pt>
                <c:pt idx="9198">
                  <c:v>880.2999877929684</c:v>
                </c:pt>
                <c:pt idx="9199">
                  <c:v>880.3999633789062</c:v>
                </c:pt>
                <c:pt idx="9200">
                  <c:v>880.5</c:v>
                </c:pt>
                <c:pt idx="9201">
                  <c:v>880.5999755859374</c:v>
                </c:pt>
                <c:pt idx="9202">
                  <c:v>880.7000122070315</c:v>
                </c:pt>
                <c:pt idx="9203">
                  <c:v>880.7999877929684</c:v>
                </c:pt>
                <c:pt idx="9204">
                  <c:v>880.8999633789062</c:v>
                </c:pt>
                <c:pt idx="9205">
                  <c:v>881.0</c:v>
                </c:pt>
                <c:pt idx="9206">
                  <c:v>881.0999755859374</c:v>
                </c:pt>
                <c:pt idx="9207">
                  <c:v>881.2000122070315</c:v>
                </c:pt>
                <c:pt idx="9208">
                  <c:v>881.2999877929684</c:v>
                </c:pt>
                <c:pt idx="9209">
                  <c:v>881.3999633789062</c:v>
                </c:pt>
                <c:pt idx="9210">
                  <c:v>881.5</c:v>
                </c:pt>
                <c:pt idx="9211">
                  <c:v>881.5999755859374</c:v>
                </c:pt>
                <c:pt idx="9212">
                  <c:v>881.7000122070315</c:v>
                </c:pt>
                <c:pt idx="9213">
                  <c:v>881.7999877929684</c:v>
                </c:pt>
                <c:pt idx="9214">
                  <c:v>881.8999633789062</c:v>
                </c:pt>
                <c:pt idx="9215">
                  <c:v>882.0</c:v>
                </c:pt>
                <c:pt idx="9216">
                  <c:v>882.0999755859374</c:v>
                </c:pt>
                <c:pt idx="9217">
                  <c:v>882.2000122070315</c:v>
                </c:pt>
                <c:pt idx="9218">
                  <c:v>882.2999877929684</c:v>
                </c:pt>
                <c:pt idx="9219">
                  <c:v>882.3999633789062</c:v>
                </c:pt>
                <c:pt idx="9220">
                  <c:v>882.5</c:v>
                </c:pt>
                <c:pt idx="9221">
                  <c:v>882.5999755859374</c:v>
                </c:pt>
                <c:pt idx="9222">
                  <c:v>882.7000122070315</c:v>
                </c:pt>
                <c:pt idx="9223">
                  <c:v>882.7999877929684</c:v>
                </c:pt>
                <c:pt idx="9224">
                  <c:v>882.8999633789062</c:v>
                </c:pt>
                <c:pt idx="9225">
                  <c:v>883.0</c:v>
                </c:pt>
                <c:pt idx="9226">
                  <c:v>883.0999755859374</c:v>
                </c:pt>
                <c:pt idx="9227">
                  <c:v>883.2000122070315</c:v>
                </c:pt>
                <c:pt idx="9228">
                  <c:v>883.2999877929684</c:v>
                </c:pt>
                <c:pt idx="9229">
                  <c:v>883.3999633789062</c:v>
                </c:pt>
                <c:pt idx="9230">
                  <c:v>883.5</c:v>
                </c:pt>
                <c:pt idx="9231">
                  <c:v>883.5999755859374</c:v>
                </c:pt>
                <c:pt idx="9232">
                  <c:v>883.7000122070315</c:v>
                </c:pt>
                <c:pt idx="9233">
                  <c:v>883.7999877929684</c:v>
                </c:pt>
                <c:pt idx="9234">
                  <c:v>883.8999633789062</c:v>
                </c:pt>
                <c:pt idx="9235">
                  <c:v>884.0</c:v>
                </c:pt>
                <c:pt idx="9236">
                  <c:v>884.0999755859374</c:v>
                </c:pt>
                <c:pt idx="9237">
                  <c:v>884.2000122070315</c:v>
                </c:pt>
                <c:pt idx="9238">
                  <c:v>884.2999877929684</c:v>
                </c:pt>
                <c:pt idx="9239">
                  <c:v>884.3999633789062</c:v>
                </c:pt>
                <c:pt idx="9240">
                  <c:v>884.5</c:v>
                </c:pt>
                <c:pt idx="9241">
                  <c:v>884.5999755859374</c:v>
                </c:pt>
                <c:pt idx="9242">
                  <c:v>884.7000122070315</c:v>
                </c:pt>
                <c:pt idx="9243">
                  <c:v>884.7999877929684</c:v>
                </c:pt>
                <c:pt idx="9244">
                  <c:v>884.8999633789062</c:v>
                </c:pt>
                <c:pt idx="9245">
                  <c:v>885.0</c:v>
                </c:pt>
                <c:pt idx="9246">
                  <c:v>885.0999755859374</c:v>
                </c:pt>
                <c:pt idx="9247">
                  <c:v>885.2000122070315</c:v>
                </c:pt>
                <c:pt idx="9248">
                  <c:v>885.2999877929684</c:v>
                </c:pt>
                <c:pt idx="9249">
                  <c:v>885.3999633789062</c:v>
                </c:pt>
                <c:pt idx="9250">
                  <c:v>885.5</c:v>
                </c:pt>
                <c:pt idx="9251">
                  <c:v>885.5999755859374</c:v>
                </c:pt>
                <c:pt idx="9252">
                  <c:v>885.7000122070315</c:v>
                </c:pt>
                <c:pt idx="9253">
                  <c:v>885.7999877929684</c:v>
                </c:pt>
                <c:pt idx="9254">
                  <c:v>885.8999633789062</c:v>
                </c:pt>
                <c:pt idx="9255">
                  <c:v>886.0</c:v>
                </c:pt>
                <c:pt idx="9256">
                  <c:v>886.0999755859374</c:v>
                </c:pt>
                <c:pt idx="9257">
                  <c:v>886.2000122070315</c:v>
                </c:pt>
                <c:pt idx="9258">
                  <c:v>886.2999877929684</c:v>
                </c:pt>
                <c:pt idx="9259">
                  <c:v>886.3999633789062</c:v>
                </c:pt>
                <c:pt idx="9260">
                  <c:v>886.5</c:v>
                </c:pt>
                <c:pt idx="9261">
                  <c:v>886.5999755859374</c:v>
                </c:pt>
                <c:pt idx="9262">
                  <c:v>886.7000122070315</c:v>
                </c:pt>
                <c:pt idx="9263">
                  <c:v>886.7999877929684</c:v>
                </c:pt>
                <c:pt idx="9264">
                  <c:v>886.8999633789062</c:v>
                </c:pt>
                <c:pt idx="9265">
                  <c:v>887.0</c:v>
                </c:pt>
                <c:pt idx="9266">
                  <c:v>887.0999755859374</c:v>
                </c:pt>
                <c:pt idx="9267">
                  <c:v>887.2000122070315</c:v>
                </c:pt>
                <c:pt idx="9268">
                  <c:v>887.2999877929684</c:v>
                </c:pt>
                <c:pt idx="9269">
                  <c:v>887.3999633789062</c:v>
                </c:pt>
                <c:pt idx="9270">
                  <c:v>887.5</c:v>
                </c:pt>
                <c:pt idx="9271">
                  <c:v>887.5999755859374</c:v>
                </c:pt>
                <c:pt idx="9272">
                  <c:v>887.7000122070315</c:v>
                </c:pt>
                <c:pt idx="9273">
                  <c:v>887.7999877929684</c:v>
                </c:pt>
                <c:pt idx="9274">
                  <c:v>887.8999633789062</c:v>
                </c:pt>
                <c:pt idx="9275">
                  <c:v>888.0</c:v>
                </c:pt>
                <c:pt idx="9276">
                  <c:v>888.0999755859374</c:v>
                </c:pt>
                <c:pt idx="9277">
                  <c:v>888.2000122070315</c:v>
                </c:pt>
                <c:pt idx="9278">
                  <c:v>888.2999877929684</c:v>
                </c:pt>
                <c:pt idx="9279">
                  <c:v>888.3999633789062</c:v>
                </c:pt>
                <c:pt idx="9280">
                  <c:v>888.5</c:v>
                </c:pt>
                <c:pt idx="9281">
                  <c:v>888.5999755859374</c:v>
                </c:pt>
                <c:pt idx="9282">
                  <c:v>888.7000122070315</c:v>
                </c:pt>
                <c:pt idx="9283">
                  <c:v>888.7999877929684</c:v>
                </c:pt>
                <c:pt idx="9284">
                  <c:v>888.8999633789062</c:v>
                </c:pt>
                <c:pt idx="9285">
                  <c:v>889.0</c:v>
                </c:pt>
                <c:pt idx="9286">
                  <c:v>889.0999755859374</c:v>
                </c:pt>
                <c:pt idx="9287">
                  <c:v>889.2000122070315</c:v>
                </c:pt>
                <c:pt idx="9288">
                  <c:v>889.2999877929684</c:v>
                </c:pt>
                <c:pt idx="9289">
                  <c:v>889.3999633789062</c:v>
                </c:pt>
                <c:pt idx="9290">
                  <c:v>889.5</c:v>
                </c:pt>
                <c:pt idx="9291">
                  <c:v>889.5999755859374</c:v>
                </c:pt>
                <c:pt idx="9292">
                  <c:v>889.7000122070315</c:v>
                </c:pt>
                <c:pt idx="9293">
                  <c:v>889.7999877929684</c:v>
                </c:pt>
                <c:pt idx="9294">
                  <c:v>889.8999633789062</c:v>
                </c:pt>
                <c:pt idx="9295">
                  <c:v>890.0</c:v>
                </c:pt>
                <c:pt idx="9296">
                  <c:v>890.0999755859374</c:v>
                </c:pt>
                <c:pt idx="9297">
                  <c:v>890.2000122070315</c:v>
                </c:pt>
                <c:pt idx="9298">
                  <c:v>890.2999877929684</c:v>
                </c:pt>
                <c:pt idx="9299">
                  <c:v>890.3999633789062</c:v>
                </c:pt>
                <c:pt idx="9300">
                  <c:v>890.5</c:v>
                </c:pt>
                <c:pt idx="9301">
                  <c:v>890.5999755859374</c:v>
                </c:pt>
                <c:pt idx="9302">
                  <c:v>890.7000122070315</c:v>
                </c:pt>
                <c:pt idx="9303">
                  <c:v>890.7999877929684</c:v>
                </c:pt>
                <c:pt idx="9304">
                  <c:v>890.8999633789062</c:v>
                </c:pt>
                <c:pt idx="9305">
                  <c:v>891.0</c:v>
                </c:pt>
                <c:pt idx="9306">
                  <c:v>891.0999755859374</c:v>
                </c:pt>
                <c:pt idx="9307">
                  <c:v>891.2000122070315</c:v>
                </c:pt>
                <c:pt idx="9308">
                  <c:v>891.2999877929684</c:v>
                </c:pt>
                <c:pt idx="9309">
                  <c:v>891.3999633789062</c:v>
                </c:pt>
                <c:pt idx="9310">
                  <c:v>891.5</c:v>
                </c:pt>
                <c:pt idx="9311">
                  <c:v>891.5999755859374</c:v>
                </c:pt>
                <c:pt idx="9312">
                  <c:v>891.7000122070315</c:v>
                </c:pt>
                <c:pt idx="9313">
                  <c:v>891.7999877929684</c:v>
                </c:pt>
                <c:pt idx="9314">
                  <c:v>891.8999633789062</c:v>
                </c:pt>
                <c:pt idx="9315">
                  <c:v>892.0</c:v>
                </c:pt>
                <c:pt idx="9316">
                  <c:v>892.0999755859374</c:v>
                </c:pt>
                <c:pt idx="9317">
                  <c:v>892.2000122070315</c:v>
                </c:pt>
                <c:pt idx="9318">
                  <c:v>892.2999877929684</c:v>
                </c:pt>
                <c:pt idx="9319">
                  <c:v>892.3999633789062</c:v>
                </c:pt>
                <c:pt idx="9320">
                  <c:v>892.5</c:v>
                </c:pt>
                <c:pt idx="9321">
                  <c:v>892.5999755859374</c:v>
                </c:pt>
                <c:pt idx="9322">
                  <c:v>892.7000122070315</c:v>
                </c:pt>
                <c:pt idx="9323">
                  <c:v>892.7999877929684</c:v>
                </c:pt>
                <c:pt idx="9324">
                  <c:v>892.8999633789062</c:v>
                </c:pt>
                <c:pt idx="9325">
                  <c:v>893.0</c:v>
                </c:pt>
                <c:pt idx="9326">
                  <c:v>893.0999755859374</c:v>
                </c:pt>
                <c:pt idx="9327">
                  <c:v>893.2000122070315</c:v>
                </c:pt>
                <c:pt idx="9328">
                  <c:v>893.2999877929684</c:v>
                </c:pt>
                <c:pt idx="9329">
                  <c:v>893.3999633789062</c:v>
                </c:pt>
                <c:pt idx="9330">
                  <c:v>893.5</c:v>
                </c:pt>
                <c:pt idx="9331">
                  <c:v>893.5999755859374</c:v>
                </c:pt>
                <c:pt idx="9332">
                  <c:v>893.7000122070315</c:v>
                </c:pt>
                <c:pt idx="9333">
                  <c:v>893.7999877929684</c:v>
                </c:pt>
                <c:pt idx="9334">
                  <c:v>893.8999633789062</c:v>
                </c:pt>
                <c:pt idx="9335">
                  <c:v>894.0</c:v>
                </c:pt>
                <c:pt idx="9336">
                  <c:v>894.0999755859374</c:v>
                </c:pt>
                <c:pt idx="9337">
                  <c:v>894.2000122070315</c:v>
                </c:pt>
                <c:pt idx="9338">
                  <c:v>894.2999877929684</c:v>
                </c:pt>
                <c:pt idx="9339">
                  <c:v>894.3999633789062</c:v>
                </c:pt>
                <c:pt idx="9340">
                  <c:v>894.5</c:v>
                </c:pt>
                <c:pt idx="9341">
                  <c:v>894.5999755859374</c:v>
                </c:pt>
                <c:pt idx="9342">
                  <c:v>894.7000122070315</c:v>
                </c:pt>
                <c:pt idx="9343">
                  <c:v>894.7999877929684</c:v>
                </c:pt>
                <c:pt idx="9344">
                  <c:v>894.8999633789062</c:v>
                </c:pt>
                <c:pt idx="9345">
                  <c:v>895.0</c:v>
                </c:pt>
                <c:pt idx="9346">
                  <c:v>895.0999755859374</c:v>
                </c:pt>
                <c:pt idx="9347">
                  <c:v>895.2000122070315</c:v>
                </c:pt>
                <c:pt idx="9348">
                  <c:v>895.2999877929684</c:v>
                </c:pt>
                <c:pt idx="9349">
                  <c:v>895.3999633789062</c:v>
                </c:pt>
                <c:pt idx="9350">
                  <c:v>895.5</c:v>
                </c:pt>
                <c:pt idx="9351">
                  <c:v>895.5999755859374</c:v>
                </c:pt>
                <c:pt idx="9352">
                  <c:v>895.7000122070315</c:v>
                </c:pt>
                <c:pt idx="9353">
                  <c:v>895.7999877929684</c:v>
                </c:pt>
                <c:pt idx="9354">
                  <c:v>895.8999633789062</c:v>
                </c:pt>
                <c:pt idx="9355">
                  <c:v>896.0</c:v>
                </c:pt>
                <c:pt idx="9356">
                  <c:v>896.0999755859374</c:v>
                </c:pt>
                <c:pt idx="9357">
                  <c:v>896.2000122070315</c:v>
                </c:pt>
                <c:pt idx="9358">
                  <c:v>896.2999877929684</c:v>
                </c:pt>
                <c:pt idx="9359">
                  <c:v>896.3999633789062</c:v>
                </c:pt>
                <c:pt idx="9360">
                  <c:v>896.5</c:v>
                </c:pt>
                <c:pt idx="9361">
                  <c:v>896.5999755859374</c:v>
                </c:pt>
                <c:pt idx="9362">
                  <c:v>896.7000122070315</c:v>
                </c:pt>
                <c:pt idx="9363">
                  <c:v>896.7999877929684</c:v>
                </c:pt>
                <c:pt idx="9364">
                  <c:v>896.8999633789062</c:v>
                </c:pt>
                <c:pt idx="9365">
                  <c:v>897.0</c:v>
                </c:pt>
                <c:pt idx="9366">
                  <c:v>897.0999755859374</c:v>
                </c:pt>
                <c:pt idx="9367">
                  <c:v>897.2000122070315</c:v>
                </c:pt>
                <c:pt idx="9368">
                  <c:v>897.2999877929684</c:v>
                </c:pt>
                <c:pt idx="9369">
                  <c:v>897.3999633789062</c:v>
                </c:pt>
                <c:pt idx="9370">
                  <c:v>897.5</c:v>
                </c:pt>
                <c:pt idx="9371">
                  <c:v>897.5999755859374</c:v>
                </c:pt>
                <c:pt idx="9372">
                  <c:v>897.7000122070315</c:v>
                </c:pt>
                <c:pt idx="9373">
                  <c:v>897.7999877929684</c:v>
                </c:pt>
                <c:pt idx="9374">
                  <c:v>897.8999633789062</c:v>
                </c:pt>
                <c:pt idx="9375">
                  <c:v>898.0</c:v>
                </c:pt>
                <c:pt idx="9376">
                  <c:v>898.0999755859374</c:v>
                </c:pt>
                <c:pt idx="9377">
                  <c:v>898.2000122070315</c:v>
                </c:pt>
                <c:pt idx="9378">
                  <c:v>898.2999877929684</c:v>
                </c:pt>
                <c:pt idx="9379">
                  <c:v>898.3999633789062</c:v>
                </c:pt>
                <c:pt idx="9380">
                  <c:v>898.5</c:v>
                </c:pt>
                <c:pt idx="9381">
                  <c:v>898.5999755859374</c:v>
                </c:pt>
                <c:pt idx="9382">
                  <c:v>898.7000122070315</c:v>
                </c:pt>
                <c:pt idx="9383">
                  <c:v>898.7999877929684</c:v>
                </c:pt>
                <c:pt idx="9384">
                  <c:v>898.8999633789062</c:v>
                </c:pt>
                <c:pt idx="9385">
                  <c:v>899.0</c:v>
                </c:pt>
                <c:pt idx="9386">
                  <c:v>899.0999755859374</c:v>
                </c:pt>
                <c:pt idx="9387">
                  <c:v>899.2000122070315</c:v>
                </c:pt>
                <c:pt idx="9388">
                  <c:v>899.2999877929684</c:v>
                </c:pt>
                <c:pt idx="9389">
                  <c:v>899.3999633789062</c:v>
                </c:pt>
                <c:pt idx="9390">
                  <c:v>899.5</c:v>
                </c:pt>
                <c:pt idx="9391">
                  <c:v>899.5999755859374</c:v>
                </c:pt>
                <c:pt idx="9392">
                  <c:v>899.7000122070315</c:v>
                </c:pt>
                <c:pt idx="9393">
                  <c:v>899.7999877929684</c:v>
                </c:pt>
                <c:pt idx="9394">
                  <c:v>899.8999633789062</c:v>
                </c:pt>
                <c:pt idx="9395">
                  <c:v>900.0</c:v>
                </c:pt>
                <c:pt idx="9396">
                  <c:v>900.0999755859374</c:v>
                </c:pt>
                <c:pt idx="9397">
                  <c:v>900.2000122070315</c:v>
                </c:pt>
                <c:pt idx="9398">
                  <c:v>900.2999877929684</c:v>
                </c:pt>
                <c:pt idx="9399">
                  <c:v>900.3999633789062</c:v>
                </c:pt>
                <c:pt idx="9400">
                  <c:v>900.5</c:v>
                </c:pt>
                <c:pt idx="9401">
                  <c:v>900.5999755859374</c:v>
                </c:pt>
                <c:pt idx="9402">
                  <c:v>900.7000122070315</c:v>
                </c:pt>
                <c:pt idx="9403">
                  <c:v>900.7999877929684</c:v>
                </c:pt>
                <c:pt idx="9404">
                  <c:v>900.8999633789062</c:v>
                </c:pt>
                <c:pt idx="9405">
                  <c:v>901.0</c:v>
                </c:pt>
                <c:pt idx="9406">
                  <c:v>901.0999755859374</c:v>
                </c:pt>
                <c:pt idx="9407">
                  <c:v>901.2000122070315</c:v>
                </c:pt>
                <c:pt idx="9408">
                  <c:v>901.2999877929684</c:v>
                </c:pt>
                <c:pt idx="9409">
                  <c:v>901.3999633789062</c:v>
                </c:pt>
                <c:pt idx="9410">
                  <c:v>901.5</c:v>
                </c:pt>
                <c:pt idx="9411">
                  <c:v>901.5999755859374</c:v>
                </c:pt>
                <c:pt idx="9412">
                  <c:v>901.7000122070315</c:v>
                </c:pt>
                <c:pt idx="9413">
                  <c:v>901.7999877929684</c:v>
                </c:pt>
                <c:pt idx="9414">
                  <c:v>901.8999633789062</c:v>
                </c:pt>
                <c:pt idx="9415">
                  <c:v>902.0</c:v>
                </c:pt>
                <c:pt idx="9416">
                  <c:v>902.0999755859374</c:v>
                </c:pt>
                <c:pt idx="9417">
                  <c:v>902.2000122070315</c:v>
                </c:pt>
                <c:pt idx="9418">
                  <c:v>902.2999877929684</c:v>
                </c:pt>
                <c:pt idx="9419">
                  <c:v>902.3999633789062</c:v>
                </c:pt>
                <c:pt idx="9420">
                  <c:v>902.5</c:v>
                </c:pt>
                <c:pt idx="9421">
                  <c:v>902.5999755859374</c:v>
                </c:pt>
                <c:pt idx="9422">
                  <c:v>902.7000122070315</c:v>
                </c:pt>
                <c:pt idx="9423">
                  <c:v>902.7999877929684</c:v>
                </c:pt>
                <c:pt idx="9424">
                  <c:v>902.8999633789062</c:v>
                </c:pt>
                <c:pt idx="9425">
                  <c:v>903.0</c:v>
                </c:pt>
                <c:pt idx="9426">
                  <c:v>903.0999755859374</c:v>
                </c:pt>
                <c:pt idx="9427">
                  <c:v>903.2000122070315</c:v>
                </c:pt>
                <c:pt idx="9428">
                  <c:v>903.2999877929684</c:v>
                </c:pt>
                <c:pt idx="9429">
                  <c:v>903.3999633789062</c:v>
                </c:pt>
                <c:pt idx="9430">
                  <c:v>903.5</c:v>
                </c:pt>
                <c:pt idx="9431">
                  <c:v>903.5999755859374</c:v>
                </c:pt>
                <c:pt idx="9432">
                  <c:v>903.7000122070315</c:v>
                </c:pt>
                <c:pt idx="9433">
                  <c:v>903.7999877929684</c:v>
                </c:pt>
                <c:pt idx="9434">
                  <c:v>903.8999633789062</c:v>
                </c:pt>
                <c:pt idx="9435">
                  <c:v>904.0</c:v>
                </c:pt>
                <c:pt idx="9436">
                  <c:v>904.0999755859374</c:v>
                </c:pt>
                <c:pt idx="9437">
                  <c:v>904.2000122070315</c:v>
                </c:pt>
                <c:pt idx="9438">
                  <c:v>904.2999877929684</c:v>
                </c:pt>
                <c:pt idx="9439">
                  <c:v>904.3999633789062</c:v>
                </c:pt>
                <c:pt idx="9440">
                  <c:v>904.5</c:v>
                </c:pt>
                <c:pt idx="9441">
                  <c:v>904.5999755859374</c:v>
                </c:pt>
                <c:pt idx="9442">
                  <c:v>904.7000122070315</c:v>
                </c:pt>
                <c:pt idx="9443">
                  <c:v>904.7999877929684</c:v>
                </c:pt>
                <c:pt idx="9444">
                  <c:v>904.8999633789062</c:v>
                </c:pt>
                <c:pt idx="9445">
                  <c:v>905.0</c:v>
                </c:pt>
                <c:pt idx="9446">
                  <c:v>905.0999755859374</c:v>
                </c:pt>
                <c:pt idx="9447">
                  <c:v>905.2000122070315</c:v>
                </c:pt>
                <c:pt idx="9448">
                  <c:v>905.2999877929684</c:v>
                </c:pt>
                <c:pt idx="9449">
                  <c:v>905.3999633789062</c:v>
                </c:pt>
                <c:pt idx="9450">
                  <c:v>905.5</c:v>
                </c:pt>
                <c:pt idx="9451">
                  <c:v>905.5999755859374</c:v>
                </c:pt>
                <c:pt idx="9452">
                  <c:v>905.7000122070315</c:v>
                </c:pt>
                <c:pt idx="9453">
                  <c:v>905.7999877929684</c:v>
                </c:pt>
                <c:pt idx="9454">
                  <c:v>905.8999633789062</c:v>
                </c:pt>
                <c:pt idx="9455">
                  <c:v>906.0</c:v>
                </c:pt>
                <c:pt idx="9456">
                  <c:v>906.0999755859374</c:v>
                </c:pt>
                <c:pt idx="9457">
                  <c:v>906.2000122070315</c:v>
                </c:pt>
                <c:pt idx="9458">
                  <c:v>906.2999877929684</c:v>
                </c:pt>
                <c:pt idx="9459">
                  <c:v>906.3999633789062</c:v>
                </c:pt>
                <c:pt idx="9460">
                  <c:v>906.5</c:v>
                </c:pt>
                <c:pt idx="9461">
                  <c:v>906.5999755859374</c:v>
                </c:pt>
                <c:pt idx="9462">
                  <c:v>906.7000122070315</c:v>
                </c:pt>
                <c:pt idx="9463">
                  <c:v>906.7999877929684</c:v>
                </c:pt>
                <c:pt idx="9464">
                  <c:v>906.8999633789062</c:v>
                </c:pt>
                <c:pt idx="9465">
                  <c:v>907.0</c:v>
                </c:pt>
                <c:pt idx="9466">
                  <c:v>907.0999755859374</c:v>
                </c:pt>
                <c:pt idx="9467">
                  <c:v>907.2000122070315</c:v>
                </c:pt>
                <c:pt idx="9468">
                  <c:v>907.2999877929684</c:v>
                </c:pt>
                <c:pt idx="9469">
                  <c:v>907.3999633789062</c:v>
                </c:pt>
                <c:pt idx="9470">
                  <c:v>907.5</c:v>
                </c:pt>
                <c:pt idx="9471">
                  <c:v>907.5999755859374</c:v>
                </c:pt>
                <c:pt idx="9472">
                  <c:v>907.7000122070315</c:v>
                </c:pt>
                <c:pt idx="9473">
                  <c:v>907.7999877929684</c:v>
                </c:pt>
                <c:pt idx="9474">
                  <c:v>907.8999633789062</c:v>
                </c:pt>
                <c:pt idx="9475">
                  <c:v>908.0</c:v>
                </c:pt>
                <c:pt idx="9476">
                  <c:v>908.0999755859374</c:v>
                </c:pt>
                <c:pt idx="9477">
                  <c:v>908.2000122070315</c:v>
                </c:pt>
                <c:pt idx="9478">
                  <c:v>908.2999877929684</c:v>
                </c:pt>
                <c:pt idx="9479">
                  <c:v>908.3999633789062</c:v>
                </c:pt>
                <c:pt idx="9480">
                  <c:v>908.5</c:v>
                </c:pt>
                <c:pt idx="9481">
                  <c:v>908.5999755859374</c:v>
                </c:pt>
                <c:pt idx="9482">
                  <c:v>908.7000122070315</c:v>
                </c:pt>
                <c:pt idx="9483">
                  <c:v>908.7999877929684</c:v>
                </c:pt>
                <c:pt idx="9484">
                  <c:v>908.8999633789062</c:v>
                </c:pt>
                <c:pt idx="9485">
                  <c:v>909.0</c:v>
                </c:pt>
                <c:pt idx="9486">
                  <c:v>909.0999755859374</c:v>
                </c:pt>
                <c:pt idx="9487">
                  <c:v>909.2000122070315</c:v>
                </c:pt>
                <c:pt idx="9488">
                  <c:v>909.2999877929684</c:v>
                </c:pt>
                <c:pt idx="9489">
                  <c:v>909.3999633789062</c:v>
                </c:pt>
                <c:pt idx="9490">
                  <c:v>909.5</c:v>
                </c:pt>
                <c:pt idx="9491">
                  <c:v>909.5999755859374</c:v>
                </c:pt>
                <c:pt idx="9492">
                  <c:v>909.7000122070315</c:v>
                </c:pt>
                <c:pt idx="9493">
                  <c:v>909.7999877929684</c:v>
                </c:pt>
                <c:pt idx="9494">
                  <c:v>909.8999633789062</c:v>
                </c:pt>
                <c:pt idx="9495">
                  <c:v>910.0</c:v>
                </c:pt>
                <c:pt idx="9496">
                  <c:v>910.0999755859374</c:v>
                </c:pt>
                <c:pt idx="9497">
                  <c:v>910.2000122070315</c:v>
                </c:pt>
                <c:pt idx="9498">
                  <c:v>910.2999877929684</c:v>
                </c:pt>
                <c:pt idx="9499">
                  <c:v>910.3999633789062</c:v>
                </c:pt>
                <c:pt idx="9500">
                  <c:v>910.5</c:v>
                </c:pt>
                <c:pt idx="9501">
                  <c:v>910.5999755859374</c:v>
                </c:pt>
                <c:pt idx="9502">
                  <c:v>910.7000122070315</c:v>
                </c:pt>
                <c:pt idx="9503">
                  <c:v>910.7999877929684</c:v>
                </c:pt>
                <c:pt idx="9504">
                  <c:v>910.8999633789062</c:v>
                </c:pt>
                <c:pt idx="9505">
                  <c:v>911.0</c:v>
                </c:pt>
                <c:pt idx="9506">
                  <c:v>911.0999755859374</c:v>
                </c:pt>
                <c:pt idx="9507">
                  <c:v>911.2000122070315</c:v>
                </c:pt>
                <c:pt idx="9508">
                  <c:v>911.2999877929684</c:v>
                </c:pt>
                <c:pt idx="9509">
                  <c:v>911.3999633789062</c:v>
                </c:pt>
                <c:pt idx="9510">
                  <c:v>911.5</c:v>
                </c:pt>
                <c:pt idx="9511">
                  <c:v>911.5999755859374</c:v>
                </c:pt>
                <c:pt idx="9512">
                  <c:v>911.7000122070315</c:v>
                </c:pt>
                <c:pt idx="9513">
                  <c:v>911.7999877929684</c:v>
                </c:pt>
                <c:pt idx="9514">
                  <c:v>911.8999633789062</c:v>
                </c:pt>
                <c:pt idx="9515">
                  <c:v>912.0</c:v>
                </c:pt>
                <c:pt idx="9516">
                  <c:v>912.0999755859374</c:v>
                </c:pt>
                <c:pt idx="9517">
                  <c:v>912.2000122070315</c:v>
                </c:pt>
                <c:pt idx="9518">
                  <c:v>912.2999877929684</c:v>
                </c:pt>
                <c:pt idx="9519">
                  <c:v>912.3999633789062</c:v>
                </c:pt>
                <c:pt idx="9520">
                  <c:v>912.5</c:v>
                </c:pt>
                <c:pt idx="9521">
                  <c:v>912.5999755859374</c:v>
                </c:pt>
                <c:pt idx="9522">
                  <c:v>912.7000122070315</c:v>
                </c:pt>
                <c:pt idx="9523">
                  <c:v>912.7999877929684</c:v>
                </c:pt>
                <c:pt idx="9524">
                  <c:v>912.8999633789062</c:v>
                </c:pt>
                <c:pt idx="9525">
                  <c:v>913.0</c:v>
                </c:pt>
                <c:pt idx="9526">
                  <c:v>913.0999755859374</c:v>
                </c:pt>
                <c:pt idx="9527">
                  <c:v>913.2000122070315</c:v>
                </c:pt>
                <c:pt idx="9528">
                  <c:v>913.2999877929684</c:v>
                </c:pt>
                <c:pt idx="9529">
                  <c:v>913.3999633789062</c:v>
                </c:pt>
                <c:pt idx="9530">
                  <c:v>913.5</c:v>
                </c:pt>
                <c:pt idx="9531">
                  <c:v>913.5999755859374</c:v>
                </c:pt>
                <c:pt idx="9532">
                  <c:v>913.7000122070315</c:v>
                </c:pt>
                <c:pt idx="9533">
                  <c:v>913.7999877929684</c:v>
                </c:pt>
                <c:pt idx="9534">
                  <c:v>913.8999633789062</c:v>
                </c:pt>
                <c:pt idx="9535">
                  <c:v>914.0</c:v>
                </c:pt>
                <c:pt idx="9536">
                  <c:v>914.0999755859374</c:v>
                </c:pt>
                <c:pt idx="9537">
                  <c:v>914.2000122070315</c:v>
                </c:pt>
                <c:pt idx="9538">
                  <c:v>914.2999877929684</c:v>
                </c:pt>
                <c:pt idx="9539">
                  <c:v>914.3999633789062</c:v>
                </c:pt>
                <c:pt idx="9540">
                  <c:v>914.5</c:v>
                </c:pt>
                <c:pt idx="9541">
                  <c:v>914.5999755859374</c:v>
                </c:pt>
                <c:pt idx="9542">
                  <c:v>914.7000122070315</c:v>
                </c:pt>
                <c:pt idx="9543">
                  <c:v>914.7999877929684</c:v>
                </c:pt>
                <c:pt idx="9544">
                  <c:v>914.8999633789062</c:v>
                </c:pt>
                <c:pt idx="9545">
                  <c:v>915.0</c:v>
                </c:pt>
                <c:pt idx="9546">
                  <c:v>915.0999755859374</c:v>
                </c:pt>
                <c:pt idx="9547">
                  <c:v>915.2000122070315</c:v>
                </c:pt>
                <c:pt idx="9548">
                  <c:v>915.2999877929684</c:v>
                </c:pt>
                <c:pt idx="9549">
                  <c:v>915.3999633789062</c:v>
                </c:pt>
                <c:pt idx="9550">
                  <c:v>915.5</c:v>
                </c:pt>
                <c:pt idx="9551">
                  <c:v>915.5999755859374</c:v>
                </c:pt>
                <c:pt idx="9552">
                  <c:v>915.7000122070315</c:v>
                </c:pt>
                <c:pt idx="9553">
                  <c:v>915.7999877929684</c:v>
                </c:pt>
                <c:pt idx="9554">
                  <c:v>915.8999633789062</c:v>
                </c:pt>
                <c:pt idx="9555">
                  <c:v>916.0</c:v>
                </c:pt>
                <c:pt idx="9556">
                  <c:v>916.0999755859374</c:v>
                </c:pt>
                <c:pt idx="9557">
                  <c:v>916.2000122070315</c:v>
                </c:pt>
                <c:pt idx="9558">
                  <c:v>916.2999877929684</c:v>
                </c:pt>
                <c:pt idx="9559">
                  <c:v>916.3999633789062</c:v>
                </c:pt>
                <c:pt idx="9560">
                  <c:v>916.5</c:v>
                </c:pt>
                <c:pt idx="9561">
                  <c:v>916.5999755859374</c:v>
                </c:pt>
                <c:pt idx="9562">
                  <c:v>916.7000122070315</c:v>
                </c:pt>
                <c:pt idx="9563">
                  <c:v>916.7999877929684</c:v>
                </c:pt>
                <c:pt idx="9564">
                  <c:v>916.8999633789062</c:v>
                </c:pt>
                <c:pt idx="9565">
                  <c:v>917.0</c:v>
                </c:pt>
                <c:pt idx="9566">
                  <c:v>917.0999755859374</c:v>
                </c:pt>
                <c:pt idx="9567">
                  <c:v>917.2000122070315</c:v>
                </c:pt>
                <c:pt idx="9568">
                  <c:v>917.2999877929684</c:v>
                </c:pt>
                <c:pt idx="9569">
                  <c:v>917.3999633789062</c:v>
                </c:pt>
                <c:pt idx="9570">
                  <c:v>917.5</c:v>
                </c:pt>
                <c:pt idx="9571">
                  <c:v>917.5999755859374</c:v>
                </c:pt>
                <c:pt idx="9572">
                  <c:v>917.7000122070315</c:v>
                </c:pt>
                <c:pt idx="9573">
                  <c:v>917.7999877929684</c:v>
                </c:pt>
                <c:pt idx="9574">
                  <c:v>917.8999633789062</c:v>
                </c:pt>
                <c:pt idx="9575">
                  <c:v>918.0</c:v>
                </c:pt>
                <c:pt idx="9576">
                  <c:v>918.0999755859374</c:v>
                </c:pt>
                <c:pt idx="9577">
                  <c:v>918.2000122070315</c:v>
                </c:pt>
                <c:pt idx="9578">
                  <c:v>918.2999877929684</c:v>
                </c:pt>
                <c:pt idx="9579">
                  <c:v>918.3999633789062</c:v>
                </c:pt>
                <c:pt idx="9580">
                  <c:v>918.5</c:v>
                </c:pt>
                <c:pt idx="9581">
                  <c:v>918.5999755859374</c:v>
                </c:pt>
                <c:pt idx="9582">
                  <c:v>918.7000122070315</c:v>
                </c:pt>
                <c:pt idx="9583">
                  <c:v>918.7999877929684</c:v>
                </c:pt>
                <c:pt idx="9584">
                  <c:v>918.8999633789062</c:v>
                </c:pt>
                <c:pt idx="9585">
                  <c:v>919.0</c:v>
                </c:pt>
                <c:pt idx="9586">
                  <c:v>919.0999755859374</c:v>
                </c:pt>
                <c:pt idx="9587">
                  <c:v>919.2000122070315</c:v>
                </c:pt>
                <c:pt idx="9588">
                  <c:v>919.2999877929684</c:v>
                </c:pt>
                <c:pt idx="9589">
                  <c:v>919.3999633789062</c:v>
                </c:pt>
                <c:pt idx="9590">
                  <c:v>919.5</c:v>
                </c:pt>
                <c:pt idx="9591">
                  <c:v>919.5999755859374</c:v>
                </c:pt>
                <c:pt idx="9592">
                  <c:v>919.7000122070315</c:v>
                </c:pt>
                <c:pt idx="9593">
                  <c:v>919.7999877929684</c:v>
                </c:pt>
                <c:pt idx="9594">
                  <c:v>919.8999633789062</c:v>
                </c:pt>
                <c:pt idx="9595">
                  <c:v>920.0</c:v>
                </c:pt>
                <c:pt idx="9596">
                  <c:v>920.0999755859374</c:v>
                </c:pt>
                <c:pt idx="9597">
                  <c:v>920.2000122070315</c:v>
                </c:pt>
                <c:pt idx="9598">
                  <c:v>920.2999877929684</c:v>
                </c:pt>
                <c:pt idx="9599">
                  <c:v>920.3999633789062</c:v>
                </c:pt>
                <c:pt idx="9600">
                  <c:v>920.5</c:v>
                </c:pt>
                <c:pt idx="9601">
                  <c:v>920.5999755859374</c:v>
                </c:pt>
                <c:pt idx="9602">
                  <c:v>920.7000122070315</c:v>
                </c:pt>
                <c:pt idx="9603">
                  <c:v>920.7999877929684</c:v>
                </c:pt>
                <c:pt idx="9604">
                  <c:v>920.8999633789062</c:v>
                </c:pt>
                <c:pt idx="9605">
                  <c:v>921.0</c:v>
                </c:pt>
                <c:pt idx="9606">
                  <c:v>921.0999755859374</c:v>
                </c:pt>
                <c:pt idx="9607">
                  <c:v>921.2000122070315</c:v>
                </c:pt>
                <c:pt idx="9608">
                  <c:v>921.2999877929684</c:v>
                </c:pt>
                <c:pt idx="9609">
                  <c:v>921.3999633789062</c:v>
                </c:pt>
                <c:pt idx="9610">
                  <c:v>921.5</c:v>
                </c:pt>
                <c:pt idx="9611">
                  <c:v>921.5999755859374</c:v>
                </c:pt>
                <c:pt idx="9612">
                  <c:v>921.7000122070315</c:v>
                </c:pt>
                <c:pt idx="9613">
                  <c:v>921.7999877929684</c:v>
                </c:pt>
                <c:pt idx="9614">
                  <c:v>921.8999633789062</c:v>
                </c:pt>
                <c:pt idx="9615">
                  <c:v>922.0</c:v>
                </c:pt>
                <c:pt idx="9616">
                  <c:v>922.0999755859374</c:v>
                </c:pt>
                <c:pt idx="9617">
                  <c:v>922.2000122070315</c:v>
                </c:pt>
                <c:pt idx="9618">
                  <c:v>922.2999877929684</c:v>
                </c:pt>
                <c:pt idx="9619">
                  <c:v>922.3999633789062</c:v>
                </c:pt>
                <c:pt idx="9620">
                  <c:v>922.5</c:v>
                </c:pt>
                <c:pt idx="9621">
                  <c:v>922.5999755859374</c:v>
                </c:pt>
                <c:pt idx="9622">
                  <c:v>922.7000122070315</c:v>
                </c:pt>
                <c:pt idx="9623">
                  <c:v>922.7999877929684</c:v>
                </c:pt>
                <c:pt idx="9624">
                  <c:v>922.8999633789062</c:v>
                </c:pt>
                <c:pt idx="9625">
                  <c:v>923.0</c:v>
                </c:pt>
                <c:pt idx="9626">
                  <c:v>923.0999755859374</c:v>
                </c:pt>
                <c:pt idx="9627">
                  <c:v>923.2000122070315</c:v>
                </c:pt>
                <c:pt idx="9628">
                  <c:v>923.2999877929684</c:v>
                </c:pt>
                <c:pt idx="9629">
                  <c:v>923.3999633789062</c:v>
                </c:pt>
                <c:pt idx="9630">
                  <c:v>923.5</c:v>
                </c:pt>
                <c:pt idx="9631">
                  <c:v>923.5999755859374</c:v>
                </c:pt>
                <c:pt idx="9632">
                  <c:v>923.7000122070315</c:v>
                </c:pt>
                <c:pt idx="9633">
                  <c:v>923.7999877929684</c:v>
                </c:pt>
                <c:pt idx="9634">
                  <c:v>923.8999633789062</c:v>
                </c:pt>
                <c:pt idx="9635">
                  <c:v>924.0</c:v>
                </c:pt>
                <c:pt idx="9636">
                  <c:v>924.0999755859374</c:v>
                </c:pt>
                <c:pt idx="9637">
                  <c:v>924.2000122070315</c:v>
                </c:pt>
                <c:pt idx="9638">
                  <c:v>924.2999877929684</c:v>
                </c:pt>
                <c:pt idx="9639">
                  <c:v>924.3999633789062</c:v>
                </c:pt>
                <c:pt idx="9640">
                  <c:v>924.5</c:v>
                </c:pt>
                <c:pt idx="9641">
                  <c:v>924.5999755859374</c:v>
                </c:pt>
                <c:pt idx="9642">
                  <c:v>924.7000122070315</c:v>
                </c:pt>
                <c:pt idx="9643">
                  <c:v>924.7999877929684</c:v>
                </c:pt>
                <c:pt idx="9644">
                  <c:v>924.8999633789062</c:v>
                </c:pt>
                <c:pt idx="9645">
                  <c:v>925.0</c:v>
                </c:pt>
                <c:pt idx="9646">
                  <c:v>925.0999755859374</c:v>
                </c:pt>
                <c:pt idx="9647">
                  <c:v>925.2000122070315</c:v>
                </c:pt>
                <c:pt idx="9648">
                  <c:v>925.2999877929684</c:v>
                </c:pt>
                <c:pt idx="9649">
                  <c:v>925.3999633789062</c:v>
                </c:pt>
                <c:pt idx="9650">
                  <c:v>925.5</c:v>
                </c:pt>
                <c:pt idx="9651">
                  <c:v>925.5999755859374</c:v>
                </c:pt>
                <c:pt idx="9652">
                  <c:v>925.7000122070315</c:v>
                </c:pt>
                <c:pt idx="9653">
                  <c:v>925.7999877929684</c:v>
                </c:pt>
                <c:pt idx="9654">
                  <c:v>925.8999633789062</c:v>
                </c:pt>
                <c:pt idx="9655">
                  <c:v>926.0</c:v>
                </c:pt>
                <c:pt idx="9656">
                  <c:v>926.0999755859374</c:v>
                </c:pt>
                <c:pt idx="9657">
                  <c:v>926.2000122070315</c:v>
                </c:pt>
                <c:pt idx="9658">
                  <c:v>926.2999877929684</c:v>
                </c:pt>
                <c:pt idx="9659">
                  <c:v>926.3999633789062</c:v>
                </c:pt>
                <c:pt idx="9660">
                  <c:v>926.5</c:v>
                </c:pt>
                <c:pt idx="9661">
                  <c:v>926.5999755859374</c:v>
                </c:pt>
                <c:pt idx="9662">
                  <c:v>926.7000122070315</c:v>
                </c:pt>
                <c:pt idx="9663">
                  <c:v>926.7999877929684</c:v>
                </c:pt>
                <c:pt idx="9664">
                  <c:v>926.8999633789062</c:v>
                </c:pt>
                <c:pt idx="9665">
                  <c:v>927.0</c:v>
                </c:pt>
                <c:pt idx="9666">
                  <c:v>927.0999755859374</c:v>
                </c:pt>
                <c:pt idx="9667">
                  <c:v>927.2000122070315</c:v>
                </c:pt>
                <c:pt idx="9668">
                  <c:v>927.2999877929684</c:v>
                </c:pt>
                <c:pt idx="9669">
                  <c:v>927.3999633789062</c:v>
                </c:pt>
                <c:pt idx="9670">
                  <c:v>927.5</c:v>
                </c:pt>
                <c:pt idx="9671">
                  <c:v>927.5999755859374</c:v>
                </c:pt>
                <c:pt idx="9672">
                  <c:v>927.7000122070315</c:v>
                </c:pt>
                <c:pt idx="9673">
                  <c:v>927.7999877929684</c:v>
                </c:pt>
                <c:pt idx="9674">
                  <c:v>927.8999633789062</c:v>
                </c:pt>
                <c:pt idx="9675">
                  <c:v>928.0</c:v>
                </c:pt>
                <c:pt idx="9676">
                  <c:v>928.0999755859374</c:v>
                </c:pt>
                <c:pt idx="9677">
                  <c:v>928.2000122070315</c:v>
                </c:pt>
                <c:pt idx="9678">
                  <c:v>928.2999877929684</c:v>
                </c:pt>
                <c:pt idx="9679">
                  <c:v>928.3999633789062</c:v>
                </c:pt>
                <c:pt idx="9680">
                  <c:v>928.5</c:v>
                </c:pt>
                <c:pt idx="9681">
                  <c:v>928.5999755859374</c:v>
                </c:pt>
                <c:pt idx="9682">
                  <c:v>928.7000122070315</c:v>
                </c:pt>
                <c:pt idx="9683">
                  <c:v>928.7999877929684</c:v>
                </c:pt>
                <c:pt idx="9684">
                  <c:v>928.8999633789062</c:v>
                </c:pt>
                <c:pt idx="9685">
                  <c:v>929.0</c:v>
                </c:pt>
                <c:pt idx="9686">
                  <c:v>929.0999755859374</c:v>
                </c:pt>
                <c:pt idx="9687">
                  <c:v>929.2000122070315</c:v>
                </c:pt>
                <c:pt idx="9688">
                  <c:v>929.2999877929684</c:v>
                </c:pt>
                <c:pt idx="9689">
                  <c:v>929.3999633789062</c:v>
                </c:pt>
                <c:pt idx="9690">
                  <c:v>929.5</c:v>
                </c:pt>
                <c:pt idx="9691">
                  <c:v>929.5999755859374</c:v>
                </c:pt>
                <c:pt idx="9692">
                  <c:v>929.7000122070315</c:v>
                </c:pt>
                <c:pt idx="9693">
                  <c:v>929.7999877929684</c:v>
                </c:pt>
                <c:pt idx="9694">
                  <c:v>929.8999633789062</c:v>
                </c:pt>
                <c:pt idx="9695">
                  <c:v>930.0</c:v>
                </c:pt>
                <c:pt idx="9696">
                  <c:v>930.0999755859374</c:v>
                </c:pt>
                <c:pt idx="9697">
                  <c:v>930.2000122070315</c:v>
                </c:pt>
                <c:pt idx="9698">
                  <c:v>930.2999877929684</c:v>
                </c:pt>
                <c:pt idx="9699">
                  <c:v>930.3999633789062</c:v>
                </c:pt>
                <c:pt idx="9700">
                  <c:v>930.5</c:v>
                </c:pt>
                <c:pt idx="9701">
                  <c:v>930.5999755859374</c:v>
                </c:pt>
                <c:pt idx="9702">
                  <c:v>930.7000122070315</c:v>
                </c:pt>
                <c:pt idx="9703">
                  <c:v>930.7999877929684</c:v>
                </c:pt>
                <c:pt idx="9704">
                  <c:v>930.8999633789062</c:v>
                </c:pt>
                <c:pt idx="9705">
                  <c:v>931.0</c:v>
                </c:pt>
                <c:pt idx="9706">
                  <c:v>931.0999755859374</c:v>
                </c:pt>
                <c:pt idx="9707">
                  <c:v>931.2000122070315</c:v>
                </c:pt>
                <c:pt idx="9708">
                  <c:v>931.2999877929684</c:v>
                </c:pt>
                <c:pt idx="9709">
                  <c:v>931.3999633789062</c:v>
                </c:pt>
                <c:pt idx="9710">
                  <c:v>931.5</c:v>
                </c:pt>
                <c:pt idx="9711">
                  <c:v>931.5999755859374</c:v>
                </c:pt>
                <c:pt idx="9712">
                  <c:v>931.7000122070315</c:v>
                </c:pt>
                <c:pt idx="9713">
                  <c:v>931.7999877929684</c:v>
                </c:pt>
                <c:pt idx="9714">
                  <c:v>931.8999633789062</c:v>
                </c:pt>
                <c:pt idx="9715">
                  <c:v>932.0</c:v>
                </c:pt>
                <c:pt idx="9716">
                  <c:v>932.0999755859374</c:v>
                </c:pt>
                <c:pt idx="9717">
                  <c:v>932.2000122070315</c:v>
                </c:pt>
                <c:pt idx="9718">
                  <c:v>932.2999877929684</c:v>
                </c:pt>
                <c:pt idx="9719">
                  <c:v>932.3999633789062</c:v>
                </c:pt>
                <c:pt idx="9720">
                  <c:v>932.5</c:v>
                </c:pt>
                <c:pt idx="9721">
                  <c:v>932.5999755859374</c:v>
                </c:pt>
                <c:pt idx="9722">
                  <c:v>932.7000122070315</c:v>
                </c:pt>
                <c:pt idx="9723">
                  <c:v>932.7999877929684</c:v>
                </c:pt>
                <c:pt idx="9724">
                  <c:v>932.8999633789062</c:v>
                </c:pt>
                <c:pt idx="9725">
                  <c:v>933.0</c:v>
                </c:pt>
                <c:pt idx="9726">
                  <c:v>933.0999755859374</c:v>
                </c:pt>
                <c:pt idx="9727">
                  <c:v>933.2000122070315</c:v>
                </c:pt>
                <c:pt idx="9728">
                  <c:v>933.2999877929684</c:v>
                </c:pt>
                <c:pt idx="9729">
                  <c:v>933.3999633789062</c:v>
                </c:pt>
                <c:pt idx="9730">
                  <c:v>933.5</c:v>
                </c:pt>
                <c:pt idx="9731">
                  <c:v>933.5999755859374</c:v>
                </c:pt>
                <c:pt idx="9732">
                  <c:v>933.7000122070315</c:v>
                </c:pt>
                <c:pt idx="9733">
                  <c:v>933.7999877929684</c:v>
                </c:pt>
                <c:pt idx="9734">
                  <c:v>933.8999633789062</c:v>
                </c:pt>
                <c:pt idx="9735">
                  <c:v>934.0</c:v>
                </c:pt>
                <c:pt idx="9736">
                  <c:v>934.0999755859374</c:v>
                </c:pt>
                <c:pt idx="9737">
                  <c:v>934.2000122070315</c:v>
                </c:pt>
                <c:pt idx="9738">
                  <c:v>934.2999877929684</c:v>
                </c:pt>
                <c:pt idx="9739">
                  <c:v>934.3999633789062</c:v>
                </c:pt>
                <c:pt idx="9740">
                  <c:v>934.5</c:v>
                </c:pt>
                <c:pt idx="9741">
                  <c:v>934.5999755859374</c:v>
                </c:pt>
                <c:pt idx="9742">
                  <c:v>934.7000122070315</c:v>
                </c:pt>
                <c:pt idx="9743">
                  <c:v>934.7999877929684</c:v>
                </c:pt>
                <c:pt idx="9744">
                  <c:v>934.8999633789062</c:v>
                </c:pt>
                <c:pt idx="9745">
                  <c:v>935.0</c:v>
                </c:pt>
                <c:pt idx="9746">
                  <c:v>935.0999755859374</c:v>
                </c:pt>
                <c:pt idx="9747">
                  <c:v>935.2000122070315</c:v>
                </c:pt>
                <c:pt idx="9748">
                  <c:v>935.2999877929684</c:v>
                </c:pt>
                <c:pt idx="9749">
                  <c:v>935.3999633789062</c:v>
                </c:pt>
                <c:pt idx="9750">
                  <c:v>935.5</c:v>
                </c:pt>
                <c:pt idx="9751">
                  <c:v>935.5999755859374</c:v>
                </c:pt>
                <c:pt idx="9752">
                  <c:v>935.7000122070315</c:v>
                </c:pt>
                <c:pt idx="9753">
                  <c:v>935.7999877929684</c:v>
                </c:pt>
                <c:pt idx="9754">
                  <c:v>935.8999633789062</c:v>
                </c:pt>
                <c:pt idx="9755">
                  <c:v>936.0</c:v>
                </c:pt>
                <c:pt idx="9756">
                  <c:v>936.0999755859374</c:v>
                </c:pt>
                <c:pt idx="9757">
                  <c:v>936.2000122070315</c:v>
                </c:pt>
                <c:pt idx="9758">
                  <c:v>936.2999877929684</c:v>
                </c:pt>
                <c:pt idx="9759">
                  <c:v>936.3999633789062</c:v>
                </c:pt>
                <c:pt idx="9760">
                  <c:v>936.5</c:v>
                </c:pt>
                <c:pt idx="9761">
                  <c:v>936.5999755859374</c:v>
                </c:pt>
                <c:pt idx="9762">
                  <c:v>936.7000122070315</c:v>
                </c:pt>
                <c:pt idx="9763">
                  <c:v>936.7999877929684</c:v>
                </c:pt>
                <c:pt idx="9764">
                  <c:v>936.8999633789062</c:v>
                </c:pt>
                <c:pt idx="9765">
                  <c:v>937.0</c:v>
                </c:pt>
                <c:pt idx="9766">
                  <c:v>937.0999755859374</c:v>
                </c:pt>
                <c:pt idx="9767">
                  <c:v>937.2000122070315</c:v>
                </c:pt>
                <c:pt idx="9768">
                  <c:v>937.2999877929684</c:v>
                </c:pt>
                <c:pt idx="9769">
                  <c:v>937.3999633789062</c:v>
                </c:pt>
                <c:pt idx="9770">
                  <c:v>937.5</c:v>
                </c:pt>
                <c:pt idx="9771">
                  <c:v>937.5999755859374</c:v>
                </c:pt>
                <c:pt idx="9772">
                  <c:v>937.7000122070315</c:v>
                </c:pt>
                <c:pt idx="9773">
                  <c:v>937.7999877929684</c:v>
                </c:pt>
                <c:pt idx="9774">
                  <c:v>937.8999633789062</c:v>
                </c:pt>
                <c:pt idx="9775">
                  <c:v>938.0</c:v>
                </c:pt>
                <c:pt idx="9776">
                  <c:v>938.0999755859374</c:v>
                </c:pt>
                <c:pt idx="9777">
                  <c:v>938.2000122070315</c:v>
                </c:pt>
                <c:pt idx="9778">
                  <c:v>938.2999877929684</c:v>
                </c:pt>
                <c:pt idx="9779">
                  <c:v>938.3999633789062</c:v>
                </c:pt>
                <c:pt idx="9780">
                  <c:v>938.5</c:v>
                </c:pt>
                <c:pt idx="9781">
                  <c:v>938.5999755859374</c:v>
                </c:pt>
                <c:pt idx="9782">
                  <c:v>938.7000122070315</c:v>
                </c:pt>
                <c:pt idx="9783">
                  <c:v>938.7999877929684</c:v>
                </c:pt>
                <c:pt idx="9784">
                  <c:v>938.8999633789062</c:v>
                </c:pt>
                <c:pt idx="9785">
                  <c:v>939.0</c:v>
                </c:pt>
                <c:pt idx="9786">
                  <c:v>939.0999755859374</c:v>
                </c:pt>
                <c:pt idx="9787">
                  <c:v>939.2000122070315</c:v>
                </c:pt>
                <c:pt idx="9788">
                  <c:v>939.2999877929684</c:v>
                </c:pt>
                <c:pt idx="9789">
                  <c:v>939.3999633789062</c:v>
                </c:pt>
                <c:pt idx="9790">
                  <c:v>939.5</c:v>
                </c:pt>
                <c:pt idx="9791">
                  <c:v>939.5999755859374</c:v>
                </c:pt>
                <c:pt idx="9792">
                  <c:v>939.7000122070315</c:v>
                </c:pt>
                <c:pt idx="9793">
                  <c:v>939.7999877929684</c:v>
                </c:pt>
                <c:pt idx="9794">
                  <c:v>939.8999633789062</c:v>
                </c:pt>
                <c:pt idx="9795">
                  <c:v>940.0</c:v>
                </c:pt>
                <c:pt idx="9796">
                  <c:v>940.0999755859374</c:v>
                </c:pt>
                <c:pt idx="9797">
                  <c:v>940.2000122070315</c:v>
                </c:pt>
                <c:pt idx="9798">
                  <c:v>940.2999877929684</c:v>
                </c:pt>
                <c:pt idx="9799">
                  <c:v>940.3999633789062</c:v>
                </c:pt>
                <c:pt idx="9800">
                  <c:v>940.5</c:v>
                </c:pt>
                <c:pt idx="9801">
                  <c:v>940.5999755859374</c:v>
                </c:pt>
                <c:pt idx="9802">
                  <c:v>940.7000122070315</c:v>
                </c:pt>
                <c:pt idx="9803">
                  <c:v>940.7999877929684</c:v>
                </c:pt>
                <c:pt idx="9804">
                  <c:v>940.8999633789062</c:v>
                </c:pt>
                <c:pt idx="9805">
                  <c:v>941.0</c:v>
                </c:pt>
                <c:pt idx="9806">
                  <c:v>941.0999755859374</c:v>
                </c:pt>
                <c:pt idx="9807">
                  <c:v>941.2000122070315</c:v>
                </c:pt>
                <c:pt idx="9808">
                  <c:v>941.2999877929684</c:v>
                </c:pt>
                <c:pt idx="9809">
                  <c:v>941.3999633789062</c:v>
                </c:pt>
                <c:pt idx="9810">
                  <c:v>941.5</c:v>
                </c:pt>
                <c:pt idx="9811">
                  <c:v>941.5999755859374</c:v>
                </c:pt>
                <c:pt idx="9812">
                  <c:v>941.7000122070315</c:v>
                </c:pt>
                <c:pt idx="9813">
                  <c:v>941.7999877929684</c:v>
                </c:pt>
                <c:pt idx="9814">
                  <c:v>941.8999633789062</c:v>
                </c:pt>
                <c:pt idx="9815">
                  <c:v>942.0</c:v>
                </c:pt>
                <c:pt idx="9816">
                  <c:v>942.0999755859374</c:v>
                </c:pt>
                <c:pt idx="9817">
                  <c:v>942.2000122070315</c:v>
                </c:pt>
                <c:pt idx="9818">
                  <c:v>942.2999877929684</c:v>
                </c:pt>
                <c:pt idx="9819">
                  <c:v>942.3999633789062</c:v>
                </c:pt>
                <c:pt idx="9820">
                  <c:v>942.5</c:v>
                </c:pt>
                <c:pt idx="9821">
                  <c:v>942.5999755859374</c:v>
                </c:pt>
                <c:pt idx="9822">
                  <c:v>942.7000122070315</c:v>
                </c:pt>
                <c:pt idx="9823">
                  <c:v>942.7999877929684</c:v>
                </c:pt>
                <c:pt idx="9824">
                  <c:v>942.8999633789062</c:v>
                </c:pt>
                <c:pt idx="9825">
                  <c:v>943.0</c:v>
                </c:pt>
                <c:pt idx="9826">
                  <c:v>943.0999755859374</c:v>
                </c:pt>
                <c:pt idx="9827">
                  <c:v>943.2000122070315</c:v>
                </c:pt>
                <c:pt idx="9828">
                  <c:v>943.2999877929684</c:v>
                </c:pt>
                <c:pt idx="9829">
                  <c:v>943.3999633789062</c:v>
                </c:pt>
                <c:pt idx="9830">
                  <c:v>943.5</c:v>
                </c:pt>
                <c:pt idx="9831">
                  <c:v>943.5999755859374</c:v>
                </c:pt>
                <c:pt idx="9832">
                  <c:v>943.7000122070315</c:v>
                </c:pt>
                <c:pt idx="9833">
                  <c:v>943.7999877929684</c:v>
                </c:pt>
                <c:pt idx="9834">
                  <c:v>943.8999633789062</c:v>
                </c:pt>
                <c:pt idx="9835">
                  <c:v>944.0</c:v>
                </c:pt>
                <c:pt idx="9836">
                  <c:v>944.0999755859374</c:v>
                </c:pt>
                <c:pt idx="9837">
                  <c:v>944.2000122070315</c:v>
                </c:pt>
                <c:pt idx="9838">
                  <c:v>944.2999877929684</c:v>
                </c:pt>
                <c:pt idx="9839">
                  <c:v>944.3999633789062</c:v>
                </c:pt>
                <c:pt idx="9840">
                  <c:v>944.5</c:v>
                </c:pt>
                <c:pt idx="9841">
                  <c:v>944.5999755859374</c:v>
                </c:pt>
                <c:pt idx="9842">
                  <c:v>944.7000122070315</c:v>
                </c:pt>
                <c:pt idx="9843">
                  <c:v>944.7999877929684</c:v>
                </c:pt>
                <c:pt idx="9844">
                  <c:v>944.8999633789062</c:v>
                </c:pt>
                <c:pt idx="9845">
                  <c:v>945.0</c:v>
                </c:pt>
                <c:pt idx="9846">
                  <c:v>945.0999755859374</c:v>
                </c:pt>
                <c:pt idx="9847">
                  <c:v>945.2000122070315</c:v>
                </c:pt>
                <c:pt idx="9848">
                  <c:v>945.2999877929684</c:v>
                </c:pt>
                <c:pt idx="9849">
                  <c:v>945.3999633789062</c:v>
                </c:pt>
                <c:pt idx="9850">
                  <c:v>945.5</c:v>
                </c:pt>
                <c:pt idx="9851">
                  <c:v>945.5999755859374</c:v>
                </c:pt>
                <c:pt idx="9852">
                  <c:v>945.7000122070315</c:v>
                </c:pt>
                <c:pt idx="9853">
                  <c:v>945.7999877929684</c:v>
                </c:pt>
                <c:pt idx="9854">
                  <c:v>945.8999633789062</c:v>
                </c:pt>
                <c:pt idx="9855">
                  <c:v>946.0</c:v>
                </c:pt>
                <c:pt idx="9856">
                  <c:v>946.0999755859374</c:v>
                </c:pt>
                <c:pt idx="9857">
                  <c:v>946.2000122070315</c:v>
                </c:pt>
                <c:pt idx="9858">
                  <c:v>946.2999877929684</c:v>
                </c:pt>
                <c:pt idx="9859">
                  <c:v>946.3999633789062</c:v>
                </c:pt>
                <c:pt idx="9860">
                  <c:v>946.5</c:v>
                </c:pt>
                <c:pt idx="9861">
                  <c:v>946.5999755859374</c:v>
                </c:pt>
                <c:pt idx="9862">
                  <c:v>946.7000122070315</c:v>
                </c:pt>
                <c:pt idx="9863">
                  <c:v>946.7999877929684</c:v>
                </c:pt>
                <c:pt idx="9864">
                  <c:v>946.8999633789062</c:v>
                </c:pt>
                <c:pt idx="9865">
                  <c:v>947.0</c:v>
                </c:pt>
                <c:pt idx="9866">
                  <c:v>947.0999755859374</c:v>
                </c:pt>
                <c:pt idx="9867">
                  <c:v>947.2000122070315</c:v>
                </c:pt>
                <c:pt idx="9868">
                  <c:v>947.2999877929684</c:v>
                </c:pt>
                <c:pt idx="9869">
                  <c:v>947.3999633789062</c:v>
                </c:pt>
                <c:pt idx="9870">
                  <c:v>947.5</c:v>
                </c:pt>
                <c:pt idx="9871">
                  <c:v>947.5999755859374</c:v>
                </c:pt>
                <c:pt idx="9872">
                  <c:v>947.7000122070315</c:v>
                </c:pt>
                <c:pt idx="9873">
                  <c:v>947.7999877929684</c:v>
                </c:pt>
                <c:pt idx="9874">
                  <c:v>947.8999633789062</c:v>
                </c:pt>
                <c:pt idx="9875">
                  <c:v>948.0</c:v>
                </c:pt>
                <c:pt idx="9876">
                  <c:v>948.0999755859374</c:v>
                </c:pt>
                <c:pt idx="9877">
                  <c:v>948.2000122070315</c:v>
                </c:pt>
                <c:pt idx="9878">
                  <c:v>948.2999877929684</c:v>
                </c:pt>
                <c:pt idx="9879">
                  <c:v>948.3999633789062</c:v>
                </c:pt>
                <c:pt idx="9880">
                  <c:v>948.5</c:v>
                </c:pt>
                <c:pt idx="9881">
                  <c:v>948.5999755859374</c:v>
                </c:pt>
                <c:pt idx="9882">
                  <c:v>948.7000122070315</c:v>
                </c:pt>
                <c:pt idx="9883">
                  <c:v>948.7999877929684</c:v>
                </c:pt>
                <c:pt idx="9884">
                  <c:v>948.8999633789062</c:v>
                </c:pt>
                <c:pt idx="9885">
                  <c:v>949.0</c:v>
                </c:pt>
                <c:pt idx="9886">
                  <c:v>949.0999755859374</c:v>
                </c:pt>
                <c:pt idx="9887">
                  <c:v>949.2000122070315</c:v>
                </c:pt>
                <c:pt idx="9888">
                  <c:v>949.2999877929684</c:v>
                </c:pt>
                <c:pt idx="9889">
                  <c:v>949.3999633789062</c:v>
                </c:pt>
                <c:pt idx="9890">
                  <c:v>949.5</c:v>
                </c:pt>
                <c:pt idx="9891">
                  <c:v>949.5999755859374</c:v>
                </c:pt>
                <c:pt idx="9892">
                  <c:v>949.7000122070315</c:v>
                </c:pt>
                <c:pt idx="9893">
                  <c:v>949.7999877929684</c:v>
                </c:pt>
                <c:pt idx="9894">
                  <c:v>949.8999633789062</c:v>
                </c:pt>
                <c:pt idx="9895">
                  <c:v>950.0</c:v>
                </c:pt>
                <c:pt idx="9896">
                  <c:v>950.0999755859374</c:v>
                </c:pt>
                <c:pt idx="9897">
                  <c:v>950.2000122070315</c:v>
                </c:pt>
                <c:pt idx="9898">
                  <c:v>950.2999877929684</c:v>
                </c:pt>
                <c:pt idx="9899">
                  <c:v>950.3999633789062</c:v>
                </c:pt>
                <c:pt idx="9900">
                  <c:v>950.5</c:v>
                </c:pt>
                <c:pt idx="9901">
                  <c:v>950.5999755859374</c:v>
                </c:pt>
                <c:pt idx="9902">
                  <c:v>950.7000122070315</c:v>
                </c:pt>
                <c:pt idx="9903">
                  <c:v>950.7999877929684</c:v>
                </c:pt>
                <c:pt idx="9904">
                  <c:v>950.8999633789062</c:v>
                </c:pt>
                <c:pt idx="9905">
                  <c:v>951.0</c:v>
                </c:pt>
                <c:pt idx="9906">
                  <c:v>951.0999755859374</c:v>
                </c:pt>
                <c:pt idx="9907">
                  <c:v>951.2000122070315</c:v>
                </c:pt>
                <c:pt idx="9908">
                  <c:v>951.2999877929684</c:v>
                </c:pt>
                <c:pt idx="9909">
                  <c:v>951.3999633789062</c:v>
                </c:pt>
                <c:pt idx="9910">
                  <c:v>951.5</c:v>
                </c:pt>
                <c:pt idx="9911">
                  <c:v>951.5999755859374</c:v>
                </c:pt>
                <c:pt idx="9912">
                  <c:v>951.7000122070315</c:v>
                </c:pt>
                <c:pt idx="9913">
                  <c:v>951.7999877929684</c:v>
                </c:pt>
                <c:pt idx="9914">
                  <c:v>951.8999633789062</c:v>
                </c:pt>
                <c:pt idx="9915">
                  <c:v>952.0</c:v>
                </c:pt>
                <c:pt idx="9916">
                  <c:v>952.0999755859374</c:v>
                </c:pt>
                <c:pt idx="9917">
                  <c:v>952.2000122070315</c:v>
                </c:pt>
                <c:pt idx="9918">
                  <c:v>952.2999877929684</c:v>
                </c:pt>
                <c:pt idx="9919">
                  <c:v>952.3999633789062</c:v>
                </c:pt>
                <c:pt idx="9920">
                  <c:v>952.5</c:v>
                </c:pt>
                <c:pt idx="9921">
                  <c:v>952.5999755859374</c:v>
                </c:pt>
                <c:pt idx="9922">
                  <c:v>952.7000122070315</c:v>
                </c:pt>
                <c:pt idx="9923">
                  <c:v>952.7999877929684</c:v>
                </c:pt>
                <c:pt idx="9924">
                  <c:v>952.8999633789062</c:v>
                </c:pt>
                <c:pt idx="9925">
                  <c:v>953.0</c:v>
                </c:pt>
                <c:pt idx="9926">
                  <c:v>953.0999755859374</c:v>
                </c:pt>
                <c:pt idx="9927">
                  <c:v>953.2000122070315</c:v>
                </c:pt>
                <c:pt idx="9928">
                  <c:v>953.2999877929684</c:v>
                </c:pt>
                <c:pt idx="9929">
                  <c:v>953.3999633789062</c:v>
                </c:pt>
                <c:pt idx="9930">
                  <c:v>953.5</c:v>
                </c:pt>
                <c:pt idx="9931">
                  <c:v>953.5999755859374</c:v>
                </c:pt>
                <c:pt idx="9932">
                  <c:v>953.7000122070315</c:v>
                </c:pt>
                <c:pt idx="9933">
                  <c:v>953.7999877929684</c:v>
                </c:pt>
                <c:pt idx="9934">
                  <c:v>953.8999633789062</c:v>
                </c:pt>
                <c:pt idx="9935">
                  <c:v>954.0</c:v>
                </c:pt>
                <c:pt idx="9936">
                  <c:v>954.0999755859374</c:v>
                </c:pt>
                <c:pt idx="9937">
                  <c:v>954.2000122070315</c:v>
                </c:pt>
                <c:pt idx="9938">
                  <c:v>954.2999877929684</c:v>
                </c:pt>
                <c:pt idx="9939">
                  <c:v>954.3999633789062</c:v>
                </c:pt>
                <c:pt idx="9940">
                  <c:v>954.5</c:v>
                </c:pt>
                <c:pt idx="9941">
                  <c:v>954.5999755859374</c:v>
                </c:pt>
                <c:pt idx="9942">
                  <c:v>954.7000122070315</c:v>
                </c:pt>
                <c:pt idx="9943">
                  <c:v>954.7999877929684</c:v>
                </c:pt>
                <c:pt idx="9944">
                  <c:v>954.8999633789062</c:v>
                </c:pt>
                <c:pt idx="9945">
                  <c:v>955.0</c:v>
                </c:pt>
                <c:pt idx="9946">
                  <c:v>955.0999755859374</c:v>
                </c:pt>
                <c:pt idx="9947">
                  <c:v>955.2000122070315</c:v>
                </c:pt>
                <c:pt idx="9948">
                  <c:v>955.2999877929684</c:v>
                </c:pt>
                <c:pt idx="9949">
                  <c:v>955.3999633789062</c:v>
                </c:pt>
                <c:pt idx="9950">
                  <c:v>955.5</c:v>
                </c:pt>
                <c:pt idx="9951">
                  <c:v>955.5999755859374</c:v>
                </c:pt>
                <c:pt idx="9952">
                  <c:v>955.7000122070315</c:v>
                </c:pt>
                <c:pt idx="9953">
                  <c:v>955.7999877929684</c:v>
                </c:pt>
                <c:pt idx="9954">
                  <c:v>955.8999633789062</c:v>
                </c:pt>
                <c:pt idx="9955">
                  <c:v>956.0</c:v>
                </c:pt>
                <c:pt idx="9956">
                  <c:v>956.0999755859374</c:v>
                </c:pt>
                <c:pt idx="9957">
                  <c:v>956.2000122070315</c:v>
                </c:pt>
                <c:pt idx="9958">
                  <c:v>956.2999877929684</c:v>
                </c:pt>
                <c:pt idx="9959">
                  <c:v>956.3999633789062</c:v>
                </c:pt>
                <c:pt idx="9960">
                  <c:v>956.5</c:v>
                </c:pt>
                <c:pt idx="9961">
                  <c:v>956.5999755859374</c:v>
                </c:pt>
                <c:pt idx="9962">
                  <c:v>956.7000122070315</c:v>
                </c:pt>
                <c:pt idx="9963">
                  <c:v>956.7999877929684</c:v>
                </c:pt>
                <c:pt idx="9964">
                  <c:v>956.8999633789062</c:v>
                </c:pt>
                <c:pt idx="9965">
                  <c:v>957.0</c:v>
                </c:pt>
                <c:pt idx="9966">
                  <c:v>957.0999755859374</c:v>
                </c:pt>
                <c:pt idx="9967">
                  <c:v>957.2000122070315</c:v>
                </c:pt>
                <c:pt idx="9968">
                  <c:v>957.2999877929684</c:v>
                </c:pt>
                <c:pt idx="9969">
                  <c:v>957.3999633789062</c:v>
                </c:pt>
                <c:pt idx="9970">
                  <c:v>957.5</c:v>
                </c:pt>
                <c:pt idx="9971">
                  <c:v>957.5999755859374</c:v>
                </c:pt>
                <c:pt idx="9972">
                  <c:v>957.7000122070315</c:v>
                </c:pt>
                <c:pt idx="9973">
                  <c:v>957.7999877929684</c:v>
                </c:pt>
                <c:pt idx="9974">
                  <c:v>957.8999633789062</c:v>
                </c:pt>
                <c:pt idx="9975">
                  <c:v>958.0</c:v>
                </c:pt>
                <c:pt idx="9976">
                  <c:v>958.0999755859374</c:v>
                </c:pt>
                <c:pt idx="9977">
                  <c:v>958.2000122070315</c:v>
                </c:pt>
                <c:pt idx="9978">
                  <c:v>958.2999877929684</c:v>
                </c:pt>
                <c:pt idx="9979">
                  <c:v>958.3999633789062</c:v>
                </c:pt>
                <c:pt idx="9980">
                  <c:v>958.5</c:v>
                </c:pt>
                <c:pt idx="9981">
                  <c:v>958.5999755859374</c:v>
                </c:pt>
                <c:pt idx="9982">
                  <c:v>958.7000122070315</c:v>
                </c:pt>
                <c:pt idx="9983">
                  <c:v>958.7999877929684</c:v>
                </c:pt>
                <c:pt idx="9984">
                  <c:v>958.8999633789062</c:v>
                </c:pt>
                <c:pt idx="9985">
                  <c:v>959.0</c:v>
                </c:pt>
                <c:pt idx="9986">
                  <c:v>959.0999755859374</c:v>
                </c:pt>
                <c:pt idx="9987">
                  <c:v>959.2000122070315</c:v>
                </c:pt>
                <c:pt idx="9988">
                  <c:v>959.2999877929684</c:v>
                </c:pt>
                <c:pt idx="9989">
                  <c:v>959.3999633789062</c:v>
                </c:pt>
                <c:pt idx="9990">
                  <c:v>959.5</c:v>
                </c:pt>
                <c:pt idx="9991">
                  <c:v>959.5999755859374</c:v>
                </c:pt>
                <c:pt idx="9992">
                  <c:v>959.7000122070315</c:v>
                </c:pt>
                <c:pt idx="9993">
                  <c:v>959.7999877929684</c:v>
                </c:pt>
                <c:pt idx="9994">
                  <c:v>959.8999633789062</c:v>
                </c:pt>
                <c:pt idx="9995">
                  <c:v>960.0</c:v>
                </c:pt>
                <c:pt idx="9996">
                  <c:v>960.0999755859374</c:v>
                </c:pt>
                <c:pt idx="9997">
                  <c:v>960.2000122070315</c:v>
                </c:pt>
                <c:pt idx="9998">
                  <c:v>960.2999877929684</c:v>
                </c:pt>
                <c:pt idx="9999">
                  <c:v>960.3999633789062</c:v>
                </c:pt>
                <c:pt idx="10000">
                  <c:v>960.5</c:v>
                </c:pt>
                <c:pt idx="10001">
                  <c:v>960.5999755859374</c:v>
                </c:pt>
                <c:pt idx="10002">
                  <c:v>960.7000122070315</c:v>
                </c:pt>
                <c:pt idx="10003">
                  <c:v>960.7999877929684</c:v>
                </c:pt>
                <c:pt idx="10004">
                  <c:v>960.8999633789062</c:v>
                </c:pt>
                <c:pt idx="10005">
                  <c:v>961.0</c:v>
                </c:pt>
                <c:pt idx="10006">
                  <c:v>961.0999755859374</c:v>
                </c:pt>
                <c:pt idx="10007">
                  <c:v>961.2000122070315</c:v>
                </c:pt>
                <c:pt idx="10008">
                  <c:v>961.2999877929684</c:v>
                </c:pt>
                <c:pt idx="10009">
                  <c:v>961.3999633789062</c:v>
                </c:pt>
                <c:pt idx="10010">
                  <c:v>961.5</c:v>
                </c:pt>
                <c:pt idx="10011">
                  <c:v>961.5999755859374</c:v>
                </c:pt>
                <c:pt idx="10012">
                  <c:v>961.7000122070315</c:v>
                </c:pt>
                <c:pt idx="10013">
                  <c:v>961.7999877929684</c:v>
                </c:pt>
                <c:pt idx="10014">
                  <c:v>961.8999633789062</c:v>
                </c:pt>
                <c:pt idx="10015">
                  <c:v>962.0</c:v>
                </c:pt>
                <c:pt idx="10016">
                  <c:v>962.0999755859374</c:v>
                </c:pt>
                <c:pt idx="10017">
                  <c:v>962.2000122070315</c:v>
                </c:pt>
                <c:pt idx="10018">
                  <c:v>962.2999877929684</c:v>
                </c:pt>
                <c:pt idx="10019">
                  <c:v>962.3999633789062</c:v>
                </c:pt>
                <c:pt idx="10020">
                  <c:v>962.5</c:v>
                </c:pt>
                <c:pt idx="10021">
                  <c:v>962.5999755859374</c:v>
                </c:pt>
                <c:pt idx="10022">
                  <c:v>962.7000122070315</c:v>
                </c:pt>
                <c:pt idx="10023">
                  <c:v>962.7999877929684</c:v>
                </c:pt>
                <c:pt idx="10024">
                  <c:v>962.8999633789062</c:v>
                </c:pt>
                <c:pt idx="10025">
                  <c:v>963.0</c:v>
                </c:pt>
                <c:pt idx="10026">
                  <c:v>963.0999755859374</c:v>
                </c:pt>
                <c:pt idx="10027">
                  <c:v>963.2000122070315</c:v>
                </c:pt>
                <c:pt idx="10028">
                  <c:v>963.2999877929684</c:v>
                </c:pt>
                <c:pt idx="10029">
                  <c:v>963.3999633789062</c:v>
                </c:pt>
                <c:pt idx="10030">
                  <c:v>963.5</c:v>
                </c:pt>
                <c:pt idx="10031">
                  <c:v>963.5999755859374</c:v>
                </c:pt>
                <c:pt idx="10032">
                  <c:v>963.7000122070315</c:v>
                </c:pt>
                <c:pt idx="10033">
                  <c:v>963.7999877929684</c:v>
                </c:pt>
                <c:pt idx="10034">
                  <c:v>963.8999633789062</c:v>
                </c:pt>
                <c:pt idx="10035">
                  <c:v>964.0</c:v>
                </c:pt>
                <c:pt idx="10036">
                  <c:v>964.0999755859374</c:v>
                </c:pt>
                <c:pt idx="10037">
                  <c:v>964.2000122070315</c:v>
                </c:pt>
                <c:pt idx="10038">
                  <c:v>964.2999877929684</c:v>
                </c:pt>
                <c:pt idx="10039">
                  <c:v>964.3999633789062</c:v>
                </c:pt>
                <c:pt idx="10040">
                  <c:v>964.5</c:v>
                </c:pt>
                <c:pt idx="10041">
                  <c:v>964.5999755859374</c:v>
                </c:pt>
                <c:pt idx="10042">
                  <c:v>964.7000122070315</c:v>
                </c:pt>
                <c:pt idx="10043">
                  <c:v>964.7999877929684</c:v>
                </c:pt>
                <c:pt idx="10044">
                  <c:v>964.8999633789062</c:v>
                </c:pt>
                <c:pt idx="10045">
                  <c:v>965.0</c:v>
                </c:pt>
                <c:pt idx="10046">
                  <c:v>965.0999755859374</c:v>
                </c:pt>
                <c:pt idx="10047">
                  <c:v>965.2000122070315</c:v>
                </c:pt>
                <c:pt idx="10048">
                  <c:v>965.2999877929684</c:v>
                </c:pt>
                <c:pt idx="10049">
                  <c:v>965.3999633789062</c:v>
                </c:pt>
                <c:pt idx="10050">
                  <c:v>965.5</c:v>
                </c:pt>
                <c:pt idx="10051">
                  <c:v>965.5999755859374</c:v>
                </c:pt>
                <c:pt idx="10052">
                  <c:v>965.7000122070315</c:v>
                </c:pt>
                <c:pt idx="10053">
                  <c:v>965.7999877929684</c:v>
                </c:pt>
                <c:pt idx="10054">
                  <c:v>965.8999633789062</c:v>
                </c:pt>
                <c:pt idx="10055">
                  <c:v>966.0</c:v>
                </c:pt>
                <c:pt idx="10056">
                  <c:v>966.0999755859374</c:v>
                </c:pt>
                <c:pt idx="10057">
                  <c:v>966.2000122070315</c:v>
                </c:pt>
                <c:pt idx="10058">
                  <c:v>966.2999877929684</c:v>
                </c:pt>
                <c:pt idx="10059">
                  <c:v>966.3999633789062</c:v>
                </c:pt>
                <c:pt idx="10060">
                  <c:v>966.5</c:v>
                </c:pt>
                <c:pt idx="10061">
                  <c:v>966.5999755859374</c:v>
                </c:pt>
                <c:pt idx="10062">
                  <c:v>966.7000122070315</c:v>
                </c:pt>
                <c:pt idx="10063">
                  <c:v>966.7999877929684</c:v>
                </c:pt>
                <c:pt idx="10064">
                  <c:v>966.8999633789062</c:v>
                </c:pt>
                <c:pt idx="10065">
                  <c:v>967.0</c:v>
                </c:pt>
                <c:pt idx="10066">
                  <c:v>967.0999755859374</c:v>
                </c:pt>
                <c:pt idx="10067">
                  <c:v>967.2000122070315</c:v>
                </c:pt>
                <c:pt idx="10068">
                  <c:v>967.2999877929684</c:v>
                </c:pt>
                <c:pt idx="10069">
                  <c:v>967.3999633789062</c:v>
                </c:pt>
                <c:pt idx="10070">
                  <c:v>967.5</c:v>
                </c:pt>
                <c:pt idx="10071">
                  <c:v>967.5999755859374</c:v>
                </c:pt>
                <c:pt idx="10072">
                  <c:v>967.7000122070315</c:v>
                </c:pt>
                <c:pt idx="10073">
                  <c:v>967.7999877929684</c:v>
                </c:pt>
                <c:pt idx="10074">
                  <c:v>967.8999633789062</c:v>
                </c:pt>
                <c:pt idx="10075">
                  <c:v>968.0</c:v>
                </c:pt>
                <c:pt idx="10076">
                  <c:v>968.0999755859374</c:v>
                </c:pt>
                <c:pt idx="10077">
                  <c:v>968.2000122070315</c:v>
                </c:pt>
                <c:pt idx="10078">
                  <c:v>968.2999877929684</c:v>
                </c:pt>
                <c:pt idx="10079">
                  <c:v>968.3999633789062</c:v>
                </c:pt>
                <c:pt idx="10080">
                  <c:v>968.5</c:v>
                </c:pt>
                <c:pt idx="10081">
                  <c:v>968.5999755859374</c:v>
                </c:pt>
                <c:pt idx="10082">
                  <c:v>968.7000122070315</c:v>
                </c:pt>
                <c:pt idx="10083">
                  <c:v>968.7999877929684</c:v>
                </c:pt>
                <c:pt idx="10084">
                  <c:v>968.8999633789062</c:v>
                </c:pt>
                <c:pt idx="10085">
                  <c:v>969.0</c:v>
                </c:pt>
                <c:pt idx="10086">
                  <c:v>969.0999755859374</c:v>
                </c:pt>
                <c:pt idx="10087">
                  <c:v>969.2000122070315</c:v>
                </c:pt>
                <c:pt idx="10088">
                  <c:v>969.2999877929684</c:v>
                </c:pt>
                <c:pt idx="10089">
                  <c:v>969.3999633789062</c:v>
                </c:pt>
                <c:pt idx="10090">
                  <c:v>969.5</c:v>
                </c:pt>
                <c:pt idx="10091">
                  <c:v>969.5999755859374</c:v>
                </c:pt>
                <c:pt idx="10092">
                  <c:v>969.7000122070315</c:v>
                </c:pt>
                <c:pt idx="10093">
                  <c:v>969.7999877929684</c:v>
                </c:pt>
                <c:pt idx="10094">
                  <c:v>969.8999633789062</c:v>
                </c:pt>
                <c:pt idx="10095">
                  <c:v>970.0</c:v>
                </c:pt>
                <c:pt idx="10096">
                  <c:v>970.0999755859374</c:v>
                </c:pt>
                <c:pt idx="10097">
                  <c:v>970.2000122070315</c:v>
                </c:pt>
                <c:pt idx="10098">
                  <c:v>970.2999877929684</c:v>
                </c:pt>
                <c:pt idx="10099">
                  <c:v>970.3999633789062</c:v>
                </c:pt>
                <c:pt idx="10100">
                  <c:v>970.5</c:v>
                </c:pt>
                <c:pt idx="10101">
                  <c:v>970.5999755859374</c:v>
                </c:pt>
                <c:pt idx="10102">
                  <c:v>970.7000122070315</c:v>
                </c:pt>
                <c:pt idx="10103">
                  <c:v>970.7999877929684</c:v>
                </c:pt>
                <c:pt idx="10104">
                  <c:v>970.8999633789062</c:v>
                </c:pt>
                <c:pt idx="10105">
                  <c:v>971.0</c:v>
                </c:pt>
                <c:pt idx="10106">
                  <c:v>971.0999755859374</c:v>
                </c:pt>
                <c:pt idx="10107">
                  <c:v>971.2000122070315</c:v>
                </c:pt>
                <c:pt idx="10108">
                  <c:v>971.2999877929684</c:v>
                </c:pt>
                <c:pt idx="10109">
                  <c:v>971.3999633789062</c:v>
                </c:pt>
                <c:pt idx="10110">
                  <c:v>971.5</c:v>
                </c:pt>
                <c:pt idx="10111">
                  <c:v>971.5999755859374</c:v>
                </c:pt>
                <c:pt idx="10112">
                  <c:v>971.7000122070315</c:v>
                </c:pt>
                <c:pt idx="10113">
                  <c:v>971.7999877929684</c:v>
                </c:pt>
                <c:pt idx="10114">
                  <c:v>971.8999633789062</c:v>
                </c:pt>
                <c:pt idx="10115">
                  <c:v>972.0</c:v>
                </c:pt>
                <c:pt idx="10116">
                  <c:v>972.0999755859374</c:v>
                </c:pt>
                <c:pt idx="10117">
                  <c:v>972.2000122070315</c:v>
                </c:pt>
                <c:pt idx="10118">
                  <c:v>972.2999877929684</c:v>
                </c:pt>
                <c:pt idx="10119">
                  <c:v>972.3999633789062</c:v>
                </c:pt>
                <c:pt idx="10120">
                  <c:v>972.5</c:v>
                </c:pt>
                <c:pt idx="10121">
                  <c:v>972.5999755859374</c:v>
                </c:pt>
                <c:pt idx="10122">
                  <c:v>972.7000122070315</c:v>
                </c:pt>
                <c:pt idx="10123">
                  <c:v>972.7999877929684</c:v>
                </c:pt>
                <c:pt idx="10124">
                  <c:v>972.8999633789062</c:v>
                </c:pt>
                <c:pt idx="10125">
                  <c:v>973.0</c:v>
                </c:pt>
                <c:pt idx="10126">
                  <c:v>973.0999755859374</c:v>
                </c:pt>
                <c:pt idx="10127">
                  <c:v>973.2000122070315</c:v>
                </c:pt>
                <c:pt idx="10128">
                  <c:v>973.2999877929684</c:v>
                </c:pt>
                <c:pt idx="10129">
                  <c:v>973.3999633789062</c:v>
                </c:pt>
                <c:pt idx="10130">
                  <c:v>973.5</c:v>
                </c:pt>
                <c:pt idx="10131">
                  <c:v>973.5999755859374</c:v>
                </c:pt>
                <c:pt idx="10132">
                  <c:v>973.7000122070315</c:v>
                </c:pt>
                <c:pt idx="10133">
                  <c:v>973.7999877929684</c:v>
                </c:pt>
                <c:pt idx="10134">
                  <c:v>973.8999633789062</c:v>
                </c:pt>
                <c:pt idx="10135">
                  <c:v>974.0</c:v>
                </c:pt>
                <c:pt idx="10136">
                  <c:v>974.0999755859374</c:v>
                </c:pt>
                <c:pt idx="10137">
                  <c:v>974.2000122070315</c:v>
                </c:pt>
                <c:pt idx="10138">
                  <c:v>974.2999877929684</c:v>
                </c:pt>
                <c:pt idx="10139">
                  <c:v>974.3999633789062</c:v>
                </c:pt>
                <c:pt idx="10140">
                  <c:v>974.5</c:v>
                </c:pt>
                <c:pt idx="10141">
                  <c:v>974.5999755859374</c:v>
                </c:pt>
                <c:pt idx="10142">
                  <c:v>974.7000122070315</c:v>
                </c:pt>
                <c:pt idx="10143">
                  <c:v>974.7999877929684</c:v>
                </c:pt>
                <c:pt idx="10144">
                  <c:v>974.8999633789062</c:v>
                </c:pt>
                <c:pt idx="10145">
                  <c:v>975.0</c:v>
                </c:pt>
                <c:pt idx="10146">
                  <c:v>975.0999755859374</c:v>
                </c:pt>
                <c:pt idx="10147">
                  <c:v>975.2000122070315</c:v>
                </c:pt>
                <c:pt idx="10148">
                  <c:v>975.2999877929684</c:v>
                </c:pt>
                <c:pt idx="10149">
                  <c:v>975.3999633789062</c:v>
                </c:pt>
                <c:pt idx="10150">
                  <c:v>975.5</c:v>
                </c:pt>
                <c:pt idx="10151">
                  <c:v>975.5999755859374</c:v>
                </c:pt>
                <c:pt idx="10152">
                  <c:v>975.7000122070315</c:v>
                </c:pt>
                <c:pt idx="10153">
                  <c:v>975.7999877929684</c:v>
                </c:pt>
                <c:pt idx="10154">
                  <c:v>975.8999633789062</c:v>
                </c:pt>
                <c:pt idx="10155">
                  <c:v>976.0</c:v>
                </c:pt>
                <c:pt idx="10156">
                  <c:v>976.0999755859374</c:v>
                </c:pt>
                <c:pt idx="10157">
                  <c:v>976.2000122070315</c:v>
                </c:pt>
                <c:pt idx="10158">
                  <c:v>976.2999877929684</c:v>
                </c:pt>
                <c:pt idx="10159">
                  <c:v>976.3999633789062</c:v>
                </c:pt>
                <c:pt idx="10160">
                  <c:v>976.5</c:v>
                </c:pt>
                <c:pt idx="10161">
                  <c:v>976.5999755859374</c:v>
                </c:pt>
                <c:pt idx="10162">
                  <c:v>976.7000122070315</c:v>
                </c:pt>
                <c:pt idx="10163">
                  <c:v>976.7999877929684</c:v>
                </c:pt>
                <c:pt idx="10164">
                  <c:v>976.8999633789062</c:v>
                </c:pt>
                <c:pt idx="10165">
                  <c:v>977.0</c:v>
                </c:pt>
                <c:pt idx="10166">
                  <c:v>977.0999755859374</c:v>
                </c:pt>
                <c:pt idx="10167">
                  <c:v>977.2000122070315</c:v>
                </c:pt>
                <c:pt idx="10168">
                  <c:v>977.2999877929684</c:v>
                </c:pt>
                <c:pt idx="10169">
                  <c:v>977.3999633789062</c:v>
                </c:pt>
                <c:pt idx="10170">
                  <c:v>977.5</c:v>
                </c:pt>
                <c:pt idx="10171">
                  <c:v>977.5999755859374</c:v>
                </c:pt>
                <c:pt idx="10172">
                  <c:v>977.7000122070315</c:v>
                </c:pt>
                <c:pt idx="10173">
                  <c:v>977.7999877929684</c:v>
                </c:pt>
                <c:pt idx="10174">
                  <c:v>977.8999633789062</c:v>
                </c:pt>
                <c:pt idx="10175">
                  <c:v>978.0</c:v>
                </c:pt>
                <c:pt idx="10176">
                  <c:v>978.0999755859374</c:v>
                </c:pt>
                <c:pt idx="10177">
                  <c:v>978.2000122070315</c:v>
                </c:pt>
                <c:pt idx="10178">
                  <c:v>978.2999877929684</c:v>
                </c:pt>
                <c:pt idx="10179">
                  <c:v>978.3999633789062</c:v>
                </c:pt>
                <c:pt idx="10180">
                  <c:v>978.5</c:v>
                </c:pt>
                <c:pt idx="10181">
                  <c:v>978.5999755859374</c:v>
                </c:pt>
                <c:pt idx="10182">
                  <c:v>978.7000122070315</c:v>
                </c:pt>
                <c:pt idx="10183">
                  <c:v>978.7999877929684</c:v>
                </c:pt>
                <c:pt idx="10184">
                  <c:v>978.8999633789062</c:v>
                </c:pt>
                <c:pt idx="10185">
                  <c:v>979.0</c:v>
                </c:pt>
                <c:pt idx="10186">
                  <c:v>979.0999755859374</c:v>
                </c:pt>
                <c:pt idx="10187">
                  <c:v>979.2000122070315</c:v>
                </c:pt>
                <c:pt idx="10188">
                  <c:v>979.2999877929684</c:v>
                </c:pt>
                <c:pt idx="10189">
                  <c:v>979.3999633789062</c:v>
                </c:pt>
                <c:pt idx="10190">
                  <c:v>979.5</c:v>
                </c:pt>
                <c:pt idx="10191">
                  <c:v>979.5999755859374</c:v>
                </c:pt>
                <c:pt idx="10192">
                  <c:v>979.7000122070315</c:v>
                </c:pt>
                <c:pt idx="10193">
                  <c:v>979.7999877929684</c:v>
                </c:pt>
                <c:pt idx="10194">
                  <c:v>979.8999633789062</c:v>
                </c:pt>
                <c:pt idx="10195">
                  <c:v>980.0</c:v>
                </c:pt>
                <c:pt idx="10196">
                  <c:v>980.0999755859374</c:v>
                </c:pt>
                <c:pt idx="10197">
                  <c:v>980.2000122070315</c:v>
                </c:pt>
                <c:pt idx="10198">
                  <c:v>980.2999877929684</c:v>
                </c:pt>
                <c:pt idx="10199">
                  <c:v>980.3999633789062</c:v>
                </c:pt>
                <c:pt idx="10200">
                  <c:v>980.5</c:v>
                </c:pt>
                <c:pt idx="10201">
                  <c:v>980.5999755859374</c:v>
                </c:pt>
                <c:pt idx="10202">
                  <c:v>980.7000122070315</c:v>
                </c:pt>
                <c:pt idx="10203">
                  <c:v>980.7999877929684</c:v>
                </c:pt>
                <c:pt idx="10204">
                  <c:v>980.8999633789062</c:v>
                </c:pt>
                <c:pt idx="10205">
                  <c:v>981.0</c:v>
                </c:pt>
                <c:pt idx="10206">
                  <c:v>981.0999755859374</c:v>
                </c:pt>
                <c:pt idx="10207">
                  <c:v>981.2000122070315</c:v>
                </c:pt>
                <c:pt idx="10208">
                  <c:v>981.2999877929684</c:v>
                </c:pt>
                <c:pt idx="10209">
                  <c:v>981.3999633789062</c:v>
                </c:pt>
                <c:pt idx="10210">
                  <c:v>981.5</c:v>
                </c:pt>
                <c:pt idx="10211">
                  <c:v>981.5999755859374</c:v>
                </c:pt>
                <c:pt idx="10212">
                  <c:v>981.7000122070315</c:v>
                </c:pt>
                <c:pt idx="10213">
                  <c:v>981.7999877929684</c:v>
                </c:pt>
                <c:pt idx="10214">
                  <c:v>981.8999633789062</c:v>
                </c:pt>
                <c:pt idx="10215">
                  <c:v>982.0</c:v>
                </c:pt>
                <c:pt idx="10216">
                  <c:v>982.0999755859374</c:v>
                </c:pt>
                <c:pt idx="10217">
                  <c:v>982.2000122070315</c:v>
                </c:pt>
                <c:pt idx="10218">
                  <c:v>982.2999877929684</c:v>
                </c:pt>
                <c:pt idx="10219">
                  <c:v>982.3999633789062</c:v>
                </c:pt>
                <c:pt idx="10220">
                  <c:v>982.5</c:v>
                </c:pt>
                <c:pt idx="10221">
                  <c:v>982.5999755859374</c:v>
                </c:pt>
                <c:pt idx="10222">
                  <c:v>982.7000122070315</c:v>
                </c:pt>
                <c:pt idx="10223">
                  <c:v>982.7999877929684</c:v>
                </c:pt>
                <c:pt idx="10224">
                  <c:v>982.8999633789062</c:v>
                </c:pt>
                <c:pt idx="10225">
                  <c:v>983.0</c:v>
                </c:pt>
                <c:pt idx="10226">
                  <c:v>983.0999755859374</c:v>
                </c:pt>
                <c:pt idx="10227">
                  <c:v>983.2000122070315</c:v>
                </c:pt>
                <c:pt idx="10228">
                  <c:v>983.2999877929684</c:v>
                </c:pt>
                <c:pt idx="10229">
                  <c:v>983.3999633789062</c:v>
                </c:pt>
                <c:pt idx="10230">
                  <c:v>983.5</c:v>
                </c:pt>
                <c:pt idx="10231">
                  <c:v>983.5999755859374</c:v>
                </c:pt>
                <c:pt idx="10232">
                  <c:v>983.7000122070315</c:v>
                </c:pt>
                <c:pt idx="10233">
                  <c:v>983.7999877929684</c:v>
                </c:pt>
                <c:pt idx="10234">
                  <c:v>983.8999633789062</c:v>
                </c:pt>
                <c:pt idx="10235">
                  <c:v>984.0</c:v>
                </c:pt>
                <c:pt idx="10236">
                  <c:v>984.0999755859374</c:v>
                </c:pt>
                <c:pt idx="10237">
                  <c:v>984.2000122070315</c:v>
                </c:pt>
                <c:pt idx="10238">
                  <c:v>984.2999877929684</c:v>
                </c:pt>
                <c:pt idx="10239">
                  <c:v>984.3999633789062</c:v>
                </c:pt>
                <c:pt idx="10240">
                  <c:v>984.4999389648437</c:v>
                </c:pt>
                <c:pt idx="10241">
                  <c:v>984.6000366210937</c:v>
                </c:pt>
                <c:pt idx="10242">
                  <c:v>984.7000122070315</c:v>
                </c:pt>
                <c:pt idx="10243">
                  <c:v>984.7999877929684</c:v>
                </c:pt>
                <c:pt idx="10244">
                  <c:v>984.8999633789062</c:v>
                </c:pt>
                <c:pt idx="10245">
                  <c:v>984.9999389648437</c:v>
                </c:pt>
                <c:pt idx="10246">
                  <c:v>985.1000366210937</c:v>
                </c:pt>
                <c:pt idx="10247">
                  <c:v>985.2000122070315</c:v>
                </c:pt>
                <c:pt idx="10248">
                  <c:v>985.2999877929684</c:v>
                </c:pt>
                <c:pt idx="10249">
                  <c:v>985.3999633789062</c:v>
                </c:pt>
                <c:pt idx="10250">
                  <c:v>985.4999389648437</c:v>
                </c:pt>
                <c:pt idx="10251">
                  <c:v>985.6000366210937</c:v>
                </c:pt>
                <c:pt idx="10252">
                  <c:v>985.7000122070315</c:v>
                </c:pt>
                <c:pt idx="10253">
                  <c:v>985.7999877929684</c:v>
                </c:pt>
                <c:pt idx="10254">
                  <c:v>985.8999633789062</c:v>
                </c:pt>
                <c:pt idx="10255">
                  <c:v>985.9999389648437</c:v>
                </c:pt>
                <c:pt idx="10256">
                  <c:v>986.1000366210937</c:v>
                </c:pt>
                <c:pt idx="10257">
                  <c:v>986.2000122070315</c:v>
                </c:pt>
                <c:pt idx="10258">
                  <c:v>986.2999877929684</c:v>
                </c:pt>
                <c:pt idx="10259">
                  <c:v>986.3999633789062</c:v>
                </c:pt>
                <c:pt idx="10260">
                  <c:v>986.4999389648437</c:v>
                </c:pt>
                <c:pt idx="10261">
                  <c:v>986.6000366210937</c:v>
                </c:pt>
                <c:pt idx="10262">
                  <c:v>986.7000122070315</c:v>
                </c:pt>
                <c:pt idx="10263">
                  <c:v>986.7999877929684</c:v>
                </c:pt>
                <c:pt idx="10264">
                  <c:v>986.8999633789062</c:v>
                </c:pt>
                <c:pt idx="10265">
                  <c:v>986.9999389648437</c:v>
                </c:pt>
                <c:pt idx="10266">
                  <c:v>987.1000366210937</c:v>
                </c:pt>
                <c:pt idx="10267">
                  <c:v>987.2000122070315</c:v>
                </c:pt>
                <c:pt idx="10268">
                  <c:v>987.2999877929684</c:v>
                </c:pt>
                <c:pt idx="10269">
                  <c:v>987.3999633789062</c:v>
                </c:pt>
                <c:pt idx="10270">
                  <c:v>987.4999389648437</c:v>
                </c:pt>
                <c:pt idx="10271">
                  <c:v>987.6000366210937</c:v>
                </c:pt>
                <c:pt idx="10272">
                  <c:v>987.7000122070315</c:v>
                </c:pt>
                <c:pt idx="10273">
                  <c:v>987.7999877929684</c:v>
                </c:pt>
                <c:pt idx="10274">
                  <c:v>987.8999633789062</c:v>
                </c:pt>
                <c:pt idx="10275">
                  <c:v>987.9999389648437</c:v>
                </c:pt>
                <c:pt idx="10276">
                  <c:v>988.1000366210937</c:v>
                </c:pt>
                <c:pt idx="10277">
                  <c:v>988.2000122070315</c:v>
                </c:pt>
                <c:pt idx="10278">
                  <c:v>988.2999877929684</c:v>
                </c:pt>
                <c:pt idx="10279">
                  <c:v>988.3999633789062</c:v>
                </c:pt>
                <c:pt idx="10280">
                  <c:v>988.4999389648437</c:v>
                </c:pt>
                <c:pt idx="10281">
                  <c:v>988.6000366210937</c:v>
                </c:pt>
                <c:pt idx="10282">
                  <c:v>988.7000122070315</c:v>
                </c:pt>
                <c:pt idx="10283">
                  <c:v>988.7999877929684</c:v>
                </c:pt>
                <c:pt idx="10284">
                  <c:v>988.8999633789062</c:v>
                </c:pt>
                <c:pt idx="10285">
                  <c:v>988.9999389648437</c:v>
                </c:pt>
                <c:pt idx="10286">
                  <c:v>989.1000366210937</c:v>
                </c:pt>
                <c:pt idx="10287">
                  <c:v>989.2000122070315</c:v>
                </c:pt>
                <c:pt idx="10288">
                  <c:v>989.2999877929684</c:v>
                </c:pt>
                <c:pt idx="10289">
                  <c:v>989.3999633789062</c:v>
                </c:pt>
                <c:pt idx="10290">
                  <c:v>989.4999389648437</c:v>
                </c:pt>
                <c:pt idx="10291">
                  <c:v>989.6000366210937</c:v>
                </c:pt>
                <c:pt idx="10292">
                  <c:v>989.7000122070315</c:v>
                </c:pt>
                <c:pt idx="10293">
                  <c:v>989.7999877929684</c:v>
                </c:pt>
                <c:pt idx="10294">
                  <c:v>989.8999633789062</c:v>
                </c:pt>
                <c:pt idx="10295">
                  <c:v>989.9999389648437</c:v>
                </c:pt>
                <c:pt idx="10296">
                  <c:v>990.1000366210937</c:v>
                </c:pt>
                <c:pt idx="10297">
                  <c:v>990.2000122070315</c:v>
                </c:pt>
                <c:pt idx="10298">
                  <c:v>990.2999877929684</c:v>
                </c:pt>
                <c:pt idx="10299">
                  <c:v>990.3999633789062</c:v>
                </c:pt>
                <c:pt idx="10300">
                  <c:v>990.4999389648437</c:v>
                </c:pt>
                <c:pt idx="10301">
                  <c:v>990.6000366210937</c:v>
                </c:pt>
                <c:pt idx="10302">
                  <c:v>990.7000122070315</c:v>
                </c:pt>
                <c:pt idx="10303">
                  <c:v>990.7999877929684</c:v>
                </c:pt>
                <c:pt idx="10304">
                  <c:v>990.8999633789062</c:v>
                </c:pt>
                <c:pt idx="10305">
                  <c:v>990.9999389648437</c:v>
                </c:pt>
                <c:pt idx="10306">
                  <c:v>991.1000366210937</c:v>
                </c:pt>
                <c:pt idx="10307">
                  <c:v>991.2000122070315</c:v>
                </c:pt>
                <c:pt idx="10308">
                  <c:v>991.2999877929684</c:v>
                </c:pt>
                <c:pt idx="10309">
                  <c:v>991.3999633789062</c:v>
                </c:pt>
                <c:pt idx="10310">
                  <c:v>991.4999389648437</c:v>
                </c:pt>
                <c:pt idx="10311">
                  <c:v>991.6000366210937</c:v>
                </c:pt>
                <c:pt idx="10312">
                  <c:v>991.7000122070315</c:v>
                </c:pt>
                <c:pt idx="10313">
                  <c:v>991.7999877929684</c:v>
                </c:pt>
                <c:pt idx="10314">
                  <c:v>991.8999633789062</c:v>
                </c:pt>
                <c:pt idx="10315">
                  <c:v>991.9999389648437</c:v>
                </c:pt>
                <c:pt idx="10316">
                  <c:v>992.1000366210937</c:v>
                </c:pt>
                <c:pt idx="10317">
                  <c:v>992.2000122070315</c:v>
                </c:pt>
                <c:pt idx="10318">
                  <c:v>992.2999877929684</c:v>
                </c:pt>
                <c:pt idx="10319">
                  <c:v>992.3999633789062</c:v>
                </c:pt>
                <c:pt idx="10320">
                  <c:v>992.4999389648437</c:v>
                </c:pt>
                <c:pt idx="10321">
                  <c:v>992.6000366210937</c:v>
                </c:pt>
                <c:pt idx="10322">
                  <c:v>992.7000122070315</c:v>
                </c:pt>
                <c:pt idx="10323">
                  <c:v>992.7999877929684</c:v>
                </c:pt>
                <c:pt idx="10324">
                  <c:v>992.8999633789062</c:v>
                </c:pt>
                <c:pt idx="10325">
                  <c:v>992.9999389648437</c:v>
                </c:pt>
                <c:pt idx="10326">
                  <c:v>993.1000366210937</c:v>
                </c:pt>
                <c:pt idx="10327">
                  <c:v>993.2000122070315</c:v>
                </c:pt>
                <c:pt idx="10328">
                  <c:v>993.2999877929684</c:v>
                </c:pt>
                <c:pt idx="10329">
                  <c:v>993.3999633789062</c:v>
                </c:pt>
                <c:pt idx="10330">
                  <c:v>993.4999389648437</c:v>
                </c:pt>
                <c:pt idx="10331">
                  <c:v>993.6000366210937</c:v>
                </c:pt>
                <c:pt idx="10332">
                  <c:v>993.7000122070315</c:v>
                </c:pt>
                <c:pt idx="10333">
                  <c:v>993.7999877929684</c:v>
                </c:pt>
                <c:pt idx="10334">
                  <c:v>993.8999633789062</c:v>
                </c:pt>
                <c:pt idx="10335">
                  <c:v>993.9999389648437</c:v>
                </c:pt>
                <c:pt idx="10336">
                  <c:v>994.1000366210937</c:v>
                </c:pt>
                <c:pt idx="10337">
                  <c:v>994.2000122070315</c:v>
                </c:pt>
                <c:pt idx="10338">
                  <c:v>994.2999877929684</c:v>
                </c:pt>
                <c:pt idx="10339">
                  <c:v>994.3999633789062</c:v>
                </c:pt>
                <c:pt idx="10340">
                  <c:v>994.4999389648437</c:v>
                </c:pt>
                <c:pt idx="10341">
                  <c:v>994.6000366210937</c:v>
                </c:pt>
                <c:pt idx="10342">
                  <c:v>994.7000122070315</c:v>
                </c:pt>
                <c:pt idx="10343">
                  <c:v>994.7999877929684</c:v>
                </c:pt>
                <c:pt idx="10344">
                  <c:v>994.8999633789062</c:v>
                </c:pt>
                <c:pt idx="10345">
                  <c:v>994.9999389648437</c:v>
                </c:pt>
                <c:pt idx="10346">
                  <c:v>995.1000366210937</c:v>
                </c:pt>
                <c:pt idx="10347">
                  <c:v>995.2000122070315</c:v>
                </c:pt>
                <c:pt idx="10348">
                  <c:v>995.2999877929684</c:v>
                </c:pt>
                <c:pt idx="10349">
                  <c:v>995.3999633789062</c:v>
                </c:pt>
                <c:pt idx="10350">
                  <c:v>995.4999389648437</c:v>
                </c:pt>
                <c:pt idx="10351">
                  <c:v>995.6000366210937</c:v>
                </c:pt>
                <c:pt idx="10352">
                  <c:v>995.7000122070315</c:v>
                </c:pt>
                <c:pt idx="10353">
                  <c:v>995.7999877929684</c:v>
                </c:pt>
                <c:pt idx="10354">
                  <c:v>995.8999633789062</c:v>
                </c:pt>
                <c:pt idx="10355">
                  <c:v>995.9999389648437</c:v>
                </c:pt>
                <c:pt idx="10356">
                  <c:v>996.1000366210937</c:v>
                </c:pt>
                <c:pt idx="10357">
                  <c:v>996.2000122070315</c:v>
                </c:pt>
                <c:pt idx="10358">
                  <c:v>996.2999877929684</c:v>
                </c:pt>
                <c:pt idx="10359">
                  <c:v>996.3999633789062</c:v>
                </c:pt>
                <c:pt idx="10360">
                  <c:v>996.4999389648437</c:v>
                </c:pt>
                <c:pt idx="10361">
                  <c:v>996.6000366210937</c:v>
                </c:pt>
                <c:pt idx="10362">
                  <c:v>996.7000122070315</c:v>
                </c:pt>
                <c:pt idx="10363">
                  <c:v>996.7999877929684</c:v>
                </c:pt>
                <c:pt idx="10364">
                  <c:v>996.8999633789062</c:v>
                </c:pt>
                <c:pt idx="10365">
                  <c:v>996.9999389648437</c:v>
                </c:pt>
                <c:pt idx="10366">
                  <c:v>997.1000366210937</c:v>
                </c:pt>
                <c:pt idx="10367">
                  <c:v>997.2000122070315</c:v>
                </c:pt>
                <c:pt idx="10368">
                  <c:v>997.2999877929684</c:v>
                </c:pt>
                <c:pt idx="10369">
                  <c:v>997.3999633789062</c:v>
                </c:pt>
                <c:pt idx="10370">
                  <c:v>997.4999389648437</c:v>
                </c:pt>
                <c:pt idx="10371">
                  <c:v>997.6000366210937</c:v>
                </c:pt>
                <c:pt idx="10372">
                  <c:v>997.7000122070315</c:v>
                </c:pt>
                <c:pt idx="10373">
                  <c:v>997.7999877929684</c:v>
                </c:pt>
                <c:pt idx="10374">
                  <c:v>997.8999633789062</c:v>
                </c:pt>
                <c:pt idx="10375">
                  <c:v>997.9999389648437</c:v>
                </c:pt>
                <c:pt idx="10376">
                  <c:v>998.1000366210937</c:v>
                </c:pt>
                <c:pt idx="10377">
                  <c:v>998.2000122070315</c:v>
                </c:pt>
                <c:pt idx="10378">
                  <c:v>998.2999877929684</c:v>
                </c:pt>
                <c:pt idx="10379">
                  <c:v>998.3999633789062</c:v>
                </c:pt>
                <c:pt idx="10380">
                  <c:v>998.4999389648437</c:v>
                </c:pt>
                <c:pt idx="10381">
                  <c:v>998.6000366210937</c:v>
                </c:pt>
                <c:pt idx="10382">
                  <c:v>998.7000122070315</c:v>
                </c:pt>
                <c:pt idx="10383">
                  <c:v>998.7999877929684</c:v>
                </c:pt>
                <c:pt idx="10384">
                  <c:v>998.8999633789062</c:v>
                </c:pt>
                <c:pt idx="10385">
                  <c:v>998.9999389648437</c:v>
                </c:pt>
                <c:pt idx="10386">
                  <c:v>999.1000366210937</c:v>
                </c:pt>
                <c:pt idx="10387">
                  <c:v>999.2000122070315</c:v>
                </c:pt>
                <c:pt idx="10388">
                  <c:v>999.2999877929684</c:v>
                </c:pt>
                <c:pt idx="10389">
                  <c:v>999.3999633789062</c:v>
                </c:pt>
                <c:pt idx="10390">
                  <c:v>999.4999389648437</c:v>
                </c:pt>
                <c:pt idx="10391">
                  <c:v>999.6000366210937</c:v>
                </c:pt>
                <c:pt idx="10392">
                  <c:v>999.7000122070315</c:v>
                </c:pt>
                <c:pt idx="10393">
                  <c:v>999.7999877929684</c:v>
                </c:pt>
                <c:pt idx="10394">
                  <c:v>999.8999633789062</c:v>
                </c:pt>
                <c:pt idx="10395">
                  <c:v>999.9999389648437</c:v>
                </c:pt>
                <c:pt idx="10396">
                  <c:v>1000.100036621094</c:v>
                </c:pt>
                <c:pt idx="10397">
                  <c:v>1000.200012207031</c:v>
                </c:pt>
                <c:pt idx="10398">
                  <c:v>1000.299987792969</c:v>
                </c:pt>
                <c:pt idx="10399">
                  <c:v>1000.399963378906</c:v>
                </c:pt>
                <c:pt idx="10400">
                  <c:v>1000.499938964844</c:v>
                </c:pt>
                <c:pt idx="10401">
                  <c:v>1000.600036621094</c:v>
                </c:pt>
                <c:pt idx="10402">
                  <c:v>1000.700012207031</c:v>
                </c:pt>
                <c:pt idx="10403">
                  <c:v>1000.799987792969</c:v>
                </c:pt>
                <c:pt idx="10404">
                  <c:v>1000.899963378906</c:v>
                </c:pt>
                <c:pt idx="10405">
                  <c:v>1000.999938964844</c:v>
                </c:pt>
                <c:pt idx="10406">
                  <c:v>1001.100036621094</c:v>
                </c:pt>
                <c:pt idx="10407">
                  <c:v>1001.200012207031</c:v>
                </c:pt>
                <c:pt idx="10408">
                  <c:v>1001.299987792969</c:v>
                </c:pt>
                <c:pt idx="10409">
                  <c:v>1001.399963378906</c:v>
                </c:pt>
                <c:pt idx="10410">
                  <c:v>1001.499938964844</c:v>
                </c:pt>
                <c:pt idx="10411">
                  <c:v>1001.600036621094</c:v>
                </c:pt>
                <c:pt idx="10412">
                  <c:v>1001.700012207031</c:v>
                </c:pt>
                <c:pt idx="10413">
                  <c:v>1001.799987792969</c:v>
                </c:pt>
                <c:pt idx="10414">
                  <c:v>1001.899963378906</c:v>
                </c:pt>
                <c:pt idx="10415">
                  <c:v>1001.999938964844</c:v>
                </c:pt>
                <c:pt idx="10416">
                  <c:v>1002.100036621094</c:v>
                </c:pt>
                <c:pt idx="10417">
                  <c:v>1002.200012207031</c:v>
                </c:pt>
                <c:pt idx="10418">
                  <c:v>1002.299987792969</c:v>
                </c:pt>
                <c:pt idx="10419">
                  <c:v>1002.399963378906</c:v>
                </c:pt>
                <c:pt idx="10420">
                  <c:v>1002.499938964844</c:v>
                </c:pt>
                <c:pt idx="10421">
                  <c:v>1002.600036621094</c:v>
                </c:pt>
                <c:pt idx="10422">
                  <c:v>1002.700012207031</c:v>
                </c:pt>
                <c:pt idx="10423">
                  <c:v>1002.799987792969</c:v>
                </c:pt>
                <c:pt idx="10424">
                  <c:v>1002.899963378906</c:v>
                </c:pt>
                <c:pt idx="10425">
                  <c:v>1002.999938964844</c:v>
                </c:pt>
                <c:pt idx="10426">
                  <c:v>1003.100036621094</c:v>
                </c:pt>
                <c:pt idx="10427">
                  <c:v>1003.200012207031</c:v>
                </c:pt>
                <c:pt idx="10428">
                  <c:v>1003.299987792969</c:v>
                </c:pt>
                <c:pt idx="10429">
                  <c:v>1003.399963378906</c:v>
                </c:pt>
                <c:pt idx="10430">
                  <c:v>1003.499938964844</c:v>
                </c:pt>
                <c:pt idx="10431">
                  <c:v>1003.600036621094</c:v>
                </c:pt>
                <c:pt idx="10432">
                  <c:v>1003.700012207031</c:v>
                </c:pt>
                <c:pt idx="10433">
                  <c:v>1003.799987792969</c:v>
                </c:pt>
                <c:pt idx="10434">
                  <c:v>1003.899963378906</c:v>
                </c:pt>
                <c:pt idx="10435">
                  <c:v>1003.999938964844</c:v>
                </c:pt>
                <c:pt idx="10436">
                  <c:v>1004.100036621094</c:v>
                </c:pt>
                <c:pt idx="10437">
                  <c:v>1004.200012207031</c:v>
                </c:pt>
                <c:pt idx="10438">
                  <c:v>1004.299987792969</c:v>
                </c:pt>
                <c:pt idx="10439">
                  <c:v>1004.399963378906</c:v>
                </c:pt>
                <c:pt idx="10440">
                  <c:v>1004.499938964844</c:v>
                </c:pt>
                <c:pt idx="10441">
                  <c:v>1004.600036621094</c:v>
                </c:pt>
                <c:pt idx="10442">
                  <c:v>1004.700012207031</c:v>
                </c:pt>
                <c:pt idx="10443">
                  <c:v>1004.799987792969</c:v>
                </c:pt>
                <c:pt idx="10444">
                  <c:v>1004.899963378906</c:v>
                </c:pt>
                <c:pt idx="10445">
                  <c:v>1004.999938964844</c:v>
                </c:pt>
                <c:pt idx="10446">
                  <c:v>1005.100036621094</c:v>
                </c:pt>
                <c:pt idx="10447">
                  <c:v>1005.200012207031</c:v>
                </c:pt>
                <c:pt idx="10448">
                  <c:v>1005.299987792969</c:v>
                </c:pt>
                <c:pt idx="10449">
                  <c:v>1005.399963378906</c:v>
                </c:pt>
                <c:pt idx="10450">
                  <c:v>1005.499938964844</c:v>
                </c:pt>
                <c:pt idx="10451">
                  <c:v>1005.600036621094</c:v>
                </c:pt>
                <c:pt idx="10452">
                  <c:v>1005.700012207031</c:v>
                </c:pt>
                <c:pt idx="10453">
                  <c:v>1005.799987792969</c:v>
                </c:pt>
                <c:pt idx="10454">
                  <c:v>1005.899963378906</c:v>
                </c:pt>
                <c:pt idx="10455">
                  <c:v>1005.999938964844</c:v>
                </c:pt>
                <c:pt idx="10456">
                  <c:v>1006.100036621094</c:v>
                </c:pt>
                <c:pt idx="10457">
                  <c:v>1006.200012207031</c:v>
                </c:pt>
                <c:pt idx="10458">
                  <c:v>1006.299987792969</c:v>
                </c:pt>
                <c:pt idx="10459">
                  <c:v>1006.399963378906</c:v>
                </c:pt>
                <c:pt idx="10460">
                  <c:v>1006.499938964844</c:v>
                </c:pt>
                <c:pt idx="10461">
                  <c:v>1006.600036621094</c:v>
                </c:pt>
                <c:pt idx="10462">
                  <c:v>1006.700012207031</c:v>
                </c:pt>
                <c:pt idx="10463">
                  <c:v>1006.799987792969</c:v>
                </c:pt>
                <c:pt idx="10464">
                  <c:v>1006.899963378906</c:v>
                </c:pt>
                <c:pt idx="10465">
                  <c:v>1006.999938964844</c:v>
                </c:pt>
                <c:pt idx="10466">
                  <c:v>1007.100036621094</c:v>
                </c:pt>
                <c:pt idx="10467">
                  <c:v>1007.200012207031</c:v>
                </c:pt>
                <c:pt idx="10468">
                  <c:v>1007.299987792969</c:v>
                </c:pt>
                <c:pt idx="10469">
                  <c:v>1007.399963378906</c:v>
                </c:pt>
                <c:pt idx="10470">
                  <c:v>1007.499938964844</c:v>
                </c:pt>
                <c:pt idx="10471">
                  <c:v>1007.600036621094</c:v>
                </c:pt>
                <c:pt idx="10472">
                  <c:v>1007.700012207031</c:v>
                </c:pt>
                <c:pt idx="10473">
                  <c:v>1007.799987792969</c:v>
                </c:pt>
                <c:pt idx="10474">
                  <c:v>1007.899963378906</c:v>
                </c:pt>
                <c:pt idx="10475">
                  <c:v>1007.999938964844</c:v>
                </c:pt>
                <c:pt idx="10476">
                  <c:v>1008.100036621094</c:v>
                </c:pt>
                <c:pt idx="10477">
                  <c:v>1008.200012207031</c:v>
                </c:pt>
                <c:pt idx="10478">
                  <c:v>1008.299987792969</c:v>
                </c:pt>
                <c:pt idx="10479">
                  <c:v>1008.399963378906</c:v>
                </c:pt>
                <c:pt idx="10480">
                  <c:v>1008.499938964844</c:v>
                </c:pt>
                <c:pt idx="10481">
                  <c:v>1008.600036621094</c:v>
                </c:pt>
                <c:pt idx="10482">
                  <c:v>1008.700012207031</c:v>
                </c:pt>
                <c:pt idx="10483">
                  <c:v>1008.799987792969</c:v>
                </c:pt>
                <c:pt idx="10484">
                  <c:v>1008.899963378906</c:v>
                </c:pt>
                <c:pt idx="10485">
                  <c:v>1008.999938964844</c:v>
                </c:pt>
                <c:pt idx="10486">
                  <c:v>1009.100036621094</c:v>
                </c:pt>
                <c:pt idx="10487">
                  <c:v>1009.200012207031</c:v>
                </c:pt>
                <c:pt idx="10488">
                  <c:v>1009.299987792969</c:v>
                </c:pt>
                <c:pt idx="10489">
                  <c:v>1009.399963378906</c:v>
                </c:pt>
                <c:pt idx="10490">
                  <c:v>1009.499938964844</c:v>
                </c:pt>
                <c:pt idx="10491">
                  <c:v>1009.600036621094</c:v>
                </c:pt>
                <c:pt idx="10492">
                  <c:v>1009.700012207031</c:v>
                </c:pt>
                <c:pt idx="10493">
                  <c:v>1009.799987792969</c:v>
                </c:pt>
                <c:pt idx="10494">
                  <c:v>1009.899963378906</c:v>
                </c:pt>
                <c:pt idx="10495">
                  <c:v>1009.999938964844</c:v>
                </c:pt>
                <c:pt idx="10496">
                  <c:v>1010.100036621094</c:v>
                </c:pt>
                <c:pt idx="10497">
                  <c:v>1010.200012207031</c:v>
                </c:pt>
                <c:pt idx="10498">
                  <c:v>1010.299987792969</c:v>
                </c:pt>
                <c:pt idx="10499">
                  <c:v>1010.399963378906</c:v>
                </c:pt>
                <c:pt idx="10500">
                  <c:v>1010.499938964844</c:v>
                </c:pt>
                <c:pt idx="10501">
                  <c:v>1010.600036621094</c:v>
                </c:pt>
                <c:pt idx="10502">
                  <c:v>1010.700012207031</c:v>
                </c:pt>
                <c:pt idx="10503">
                  <c:v>1010.799987792969</c:v>
                </c:pt>
                <c:pt idx="10504">
                  <c:v>1010.899963378906</c:v>
                </c:pt>
                <c:pt idx="10505">
                  <c:v>1010.999938964844</c:v>
                </c:pt>
                <c:pt idx="10506">
                  <c:v>1011.100036621094</c:v>
                </c:pt>
                <c:pt idx="10507">
                  <c:v>1011.200012207031</c:v>
                </c:pt>
                <c:pt idx="10508">
                  <c:v>1011.299987792969</c:v>
                </c:pt>
                <c:pt idx="10509">
                  <c:v>1011.399963378906</c:v>
                </c:pt>
                <c:pt idx="10510">
                  <c:v>1011.499938964844</c:v>
                </c:pt>
                <c:pt idx="10511">
                  <c:v>1011.600036621094</c:v>
                </c:pt>
                <c:pt idx="10512">
                  <c:v>1011.700012207031</c:v>
                </c:pt>
                <c:pt idx="10513">
                  <c:v>1011.799987792969</c:v>
                </c:pt>
                <c:pt idx="10514">
                  <c:v>1011.899963378906</c:v>
                </c:pt>
                <c:pt idx="10515">
                  <c:v>1011.999938964844</c:v>
                </c:pt>
                <c:pt idx="10516">
                  <c:v>1012.100036621094</c:v>
                </c:pt>
                <c:pt idx="10517">
                  <c:v>1012.200012207031</c:v>
                </c:pt>
                <c:pt idx="10518">
                  <c:v>1012.299987792969</c:v>
                </c:pt>
                <c:pt idx="10519">
                  <c:v>1012.399963378906</c:v>
                </c:pt>
                <c:pt idx="10520">
                  <c:v>1012.499938964844</c:v>
                </c:pt>
                <c:pt idx="10521">
                  <c:v>1012.600036621094</c:v>
                </c:pt>
                <c:pt idx="10522">
                  <c:v>1012.700012207031</c:v>
                </c:pt>
                <c:pt idx="10523">
                  <c:v>1012.799987792969</c:v>
                </c:pt>
                <c:pt idx="10524">
                  <c:v>1012.899963378906</c:v>
                </c:pt>
                <c:pt idx="10525">
                  <c:v>1012.999938964844</c:v>
                </c:pt>
                <c:pt idx="10526">
                  <c:v>1013.100036621094</c:v>
                </c:pt>
                <c:pt idx="10527">
                  <c:v>1013.200012207031</c:v>
                </c:pt>
                <c:pt idx="10528">
                  <c:v>1013.299987792969</c:v>
                </c:pt>
                <c:pt idx="10529">
                  <c:v>1013.399963378906</c:v>
                </c:pt>
                <c:pt idx="10530">
                  <c:v>1013.499938964844</c:v>
                </c:pt>
                <c:pt idx="10531">
                  <c:v>1013.600036621094</c:v>
                </c:pt>
                <c:pt idx="10532">
                  <c:v>1013.700012207031</c:v>
                </c:pt>
                <c:pt idx="10533">
                  <c:v>1013.799987792969</c:v>
                </c:pt>
                <c:pt idx="10534">
                  <c:v>1013.899963378906</c:v>
                </c:pt>
                <c:pt idx="10535">
                  <c:v>1013.999938964844</c:v>
                </c:pt>
                <c:pt idx="10536">
                  <c:v>1014.100036621094</c:v>
                </c:pt>
                <c:pt idx="10537">
                  <c:v>1014.200012207031</c:v>
                </c:pt>
                <c:pt idx="10538">
                  <c:v>1014.299987792969</c:v>
                </c:pt>
                <c:pt idx="10539">
                  <c:v>1014.399963378906</c:v>
                </c:pt>
                <c:pt idx="10540">
                  <c:v>1014.499938964844</c:v>
                </c:pt>
                <c:pt idx="10541">
                  <c:v>1014.600036621094</c:v>
                </c:pt>
                <c:pt idx="10542">
                  <c:v>1014.700012207031</c:v>
                </c:pt>
                <c:pt idx="10543">
                  <c:v>1014.799987792969</c:v>
                </c:pt>
                <c:pt idx="10544">
                  <c:v>1014.899963378906</c:v>
                </c:pt>
                <c:pt idx="10545">
                  <c:v>1014.999938964844</c:v>
                </c:pt>
                <c:pt idx="10546">
                  <c:v>1015.100036621094</c:v>
                </c:pt>
                <c:pt idx="10547">
                  <c:v>1015.200012207031</c:v>
                </c:pt>
                <c:pt idx="10548">
                  <c:v>1015.299987792969</c:v>
                </c:pt>
                <c:pt idx="10549">
                  <c:v>1015.399963378906</c:v>
                </c:pt>
                <c:pt idx="10550">
                  <c:v>1015.499938964844</c:v>
                </c:pt>
                <c:pt idx="10551">
                  <c:v>1015.600036621094</c:v>
                </c:pt>
                <c:pt idx="10552">
                  <c:v>1015.700012207031</c:v>
                </c:pt>
                <c:pt idx="10553">
                  <c:v>1015.799987792969</c:v>
                </c:pt>
                <c:pt idx="10554">
                  <c:v>1015.899963378906</c:v>
                </c:pt>
                <c:pt idx="10555">
                  <c:v>1015.999938964844</c:v>
                </c:pt>
                <c:pt idx="10556">
                  <c:v>1016.100036621094</c:v>
                </c:pt>
                <c:pt idx="10557">
                  <c:v>1016.200012207031</c:v>
                </c:pt>
                <c:pt idx="10558">
                  <c:v>1016.299987792969</c:v>
                </c:pt>
                <c:pt idx="10559">
                  <c:v>1016.399963378906</c:v>
                </c:pt>
                <c:pt idx="10560">
                  <c:v>1016.499938964844</c:v>
                </c:pt>
                <c:pt idx="10561">
                  <c:v>1016.600036621094</c:v>
                </c:pt>
                <c:pt idx="10562">
                  <c:v>1016.700012207031</c:v>
                </c:pt>
                <c:pt idx="10563">
                  <c:v>1016.799987792969</c:v>
                </c:pt>
                <c:pt idx="10564">
                  <c:v>1016.899963378906</c:v>
                </c:pt>
                <c:pt idx="10565">
                  <c:v>1016.999938964844</c:v>
                </c:pt>
                <c:pt idx="10566">
                  <c:v>1017.100036621094</c:v>
                </c:pt>
                <c:pt idx="10567">
                  <c:v>1017.200012207031</c:v>
                </c:pt>
                <c:pt idx="10568">
                  <c:v>1017.299987792969</c:v>
                </c:pt>
                <c:pt idx="10569">
                  <c:v>1017.399963378906</c:v>
                </c:pt>
                <c:pt idx="10570">
                  <c:v>1017.499938964844</c:v>
                </c:pt>
                <c:pt idx="10571">
                  <c:v>1017.600036621094</c:v>
                </c:pt>
                <c:pt idx="10572">
                  <c:v>1017.700012207031</c:v>
                </c:pt>
                <c:pt idx="10573">
                  <c:v>1017.799987792969</c:v>
                </c:pt>
                <c:pt idx="10574">
                  <c:v>1017.899963378906</c:v>
                </c:pt>
                <c:pt idx="10575">
                  <c:v>1017.999938964844</c:v>
                </c:pt>
                <c:pt idx="10576">
                  <c:v>1018.100036621094</c:v>
                </c:pt>
                <c:pt idx="10577">
                  <c:v>1018.200012207031</c:v>
                </c:pt>
                <c:pt idx="10578">
                  <c:v>1018.299987792969</c:v>
                </c:pt>
                <c:pt idx="10579">
                  <c:v>1018.399963378906</c:v>
                </c:pt>
                <c:pt idx="10580">
                  <c:v>1018.499938964844</c:v>
                </c:pt>
                <c:pt idx="10581">
                  <c:v>1018.600036621094</c:v>
                </c:pt>
                <c:pt idx="10582">
                  <c:v>1018.700012207031</c:v>
                </c:pt>
                <c:pt idx="10583">
                  <c:v>1018.799987792969</c:v>
                </c:pt>
                <c:pt idx="10584">
                  <c:v>1018.899963378906</c:v>
                </c:pt>
                <c:pt idx="10585">
                  <c:v>1018.999938964844</c:v>
                </c:pt>
                <c:pt idx="10586">
                  <c:v>1019.100036621094</c:v>
                </c:pt>
                <c:pt idx="10587">
                  <c:v>1019.200012207031</c:v>
                </c:pt>
                <c:pt idx="10588">
                  <c:v>1019.299987792969</c:v>
                </c:pt>
                <c:pt idx="10589">
                  <c:v>1019.399963378906</c:v>
                </c:pt>
                <c:pt idx="10590">
                  <c:v>1019.499938964844</c:v>
                </c:pt>
                <c:pt idx="10591">
                  <c:v>1019.600036621094</c:v>
                </c:pt>
                <c:pt idx="10592">
                  <c:v>1019.700012207031</c:v>
                </c:pt>
                <c:pt idx="10593">
                  <c:v>1019.799987792969</c:v>
                </c:pt>
                <c:pt idx="10594">
                  <c:v>1019.899963378906</c:v>
                </c:pt>
                <c:pt idx="10595">
                  <c:v>1019.999938964844</c:v>
                </c:pt>
                <c:pt idx="10596">
                  <c:v>1020.100036621094</c:v>
                </c:pt>
                <c:pt idx="10597">
                  <c:v>1020.200012207031</c:v>
                </c:pt>
                <c:pt idx="10598">
                  <c:v>1020.299987792969</c:v>
                </c:pt>
                <c:pt idx="10599">
                  <c:v>1020.399963378906</c:v>
                </c:pt>
                <c:pt idx="10600">
                  <c:v>1020.499938964844</c:v>
                </c:pt>
                <c:pt idx="10601">
                  <c:v>1020.600036621094</c:v>
                </c:pt>
                <c:pt idx="10602">
                  <c:v>1020.700012207031</c:v>
                </c:pt>
                <c:pt idx="10603">
                  <c:v>1020.799987792969</c:v>
                </c:pt>
                <c:pt idx="10604">
                  <c:v>1020.899963378906</c:v>
                </c:pt>
                <c:pt idx="10605">
                  <c:v>1020.999938964844</c:v>
                </c:pt>
                <c:pt idx="10606">
                  <c:v>1021.100036621094</c:v>
                </c:pt>
                <c:pt idx="10607">
                  <c:v>1021.200012207031</c:v>
                </c:pt>
                <c:pt idx="10608">
                  <c:v>1021.299987792969</c:v>
                </c:pt>
                <c:pt idx="10609">
                  <c:v>1021.399963378906</c:v>
                </c:pt>
                <c:pt idx="10610">
                  <c:v>1021.499938964844</c:v>
                </c:pt>
                <c:pt idx="10611">
                  <c:v>1021.600036621094</c:v>
                </c:pt>
                <c:pt idx="10612">
                  <c:v>1021.700012207031</c:v>
                </c:pt>
                <c:pt idx="10613">
                  <c:v>1021.799987792969</c:v>
                </c:pt>
                <c:pt idx="10614">
                  <c:v>1021.899963378906</c:v>
                </c:pt>
                <c:pt idx="10615">
                  <c:v>1021.999938964844</c:v>
                </c:pt>
                <c:pt idx="10616">
                  <c:v>1022.100036621094</c:v>
                </c:pt>
                <c:pt idx="10617">
                  <c:v>1022.200012207031</c:v>
                </c:pt>
                <c:pt idx="10618">
                  <c:v>1022.299987792969</c:v>
                </c:pt>
                <c:pt idx="10619">
                  <c:v>1022.399963378906</c:v>
                </c:pt>
                <c:pt idx="10620">
                  <c:v>1022.499938964844</c:v>
                </c:pt>
                <c:pt idx="10621">
                  <c:v>1022.600036621094</c:v>
                </c:pt>
                <c:pt idx="10622">
                  <c:v>1022.700012207031</c:v>
                </c:pt>
                <c:pt idx="10623">
                  <c:v>1022.799987792969</c:v>
                </c:pt>
                <c:pt idx="10624">
                  <c:v>1022.899963378906</c:v>
                </c:pt>
                <c:pt idx="10625">
                  <c:v>1022.999938964844</c:v>
                </c:pt>
                <c:pt idx="10626">
                  <c:v>1023.100036621094</c:v>
                </c:pt>
                <c:pt idx="10627">
                  <c:v>1023.200012207031</c:v>
                </c:pt>
                <c:pt idx="10628">
                  <c:v>1023.299987792969</c:v>
                </c:pt>
                <c:pt idx="10629">
                  <c:v>1023.399963378906</c:v>
                </c:pt>
                <c:pt idx="10630">
                  <c:v>1023.499938964844</c:v>
                </c:pt>
                <c:pt idx="10631">
                  <c:v>1023.600036621094</c:v>
                </c:pt>
                <c:pt idx="10632">
                  <c:v>1023.700012207031</c:v>
                </c:pt>
                <c:pt idx="10633">
                  <c:v>1023.799987792969</c:v>
                </c:pt>
                <c:pt idx="10634">
                  <c:v>1023.899963378906</c:v>
                </c:pt>
                <c:pt idx="10635">
                  <c:v>1023.999938964844</c:v>
                </c:pt>
                <c:pt idx="10636">
                  <c:v>1024.10009765625</c:v>
                </c:pt>
                <c:pt idx="10637">
                  <c:v>1024.200073242188</c:v>
                </c:pt>
                <c:pt idx="10638">
                  <c:v>1024.300048828125</c:v>
                </c:pt>
                <c:pt idx="10639">
                  <c:v>1024.400024414062</c:v>
                </c:pt>
                <c:pt idx="10640">
                  <c:v>1024.5</c:v>
                </c:pt>
                <c:pt idx="10641">
                  <c:v>1024.60009765625</c:v>
                </c:pt>
                <c:pt idx="10642">
                  <c:v>1024.700073242188</c:v>
                </c:pt>
                <c:pt idx="10643">
                  <c:v>1024.800048828125</c:v>
                </c:pt>
                <c:pt idx="10644">
                  <c:v>1024.900024414062</c:v>
                </c:pt>
                <c:pt idx="10645">
                  <c:v>1025.0</c:v>
                </c:pt>
                <c:pt idx="10646">
                  <c:v>1025.10009765625</c:v>
                </c:pt>
                <c:pt idx="10647">
                  <c:v>1025.200073242188</c:v>
                </c:pt>
                <c:pt idx="10648">
                  <c:v>1025.300048828125</c:v>
                </c:pt>
                <c:pt idx="10649">
                  <c:v>1025.400024414062</c:v>
                </c:pt>
                <c:pt idx="10650">
                  <c:v>1025.5</c:v>
                </c:pt>
                <c:pt idx="10651">
                  <c:v>1025.60009765625</c:v>
                </c:pt>
                <c:pt idx="10652">
                  <c:v>1025.700073242188</c:v>
                </c:pt>
                <c:pt idx="10653">
                  <c:v>1025.800048828125</c:v>
                </c:pt>
                <c:pt idx="10654">
                  <c:v>1025.900024414062</c:v>
                </c:pt>
                <c:pt idx="10655">
                  <c:v>1026.0</c:v>
                </c:pt>
                <c:pt idx="10656">
                  <c:v>1026.10009765625</c:v>
                </c:pt>
                <c:pt idx="10657">
                  <c:v>1026.200073242188</c:v>
                </c:pt>
                <c:pt idx="10658">
                  <c:v>1026.300048828125</c:v>
                </c:pt>
                <c:pt idx="10659">
                  <c:v>1026.400024414062</c:v>
                </c:pt>
                <c:pt idx="10660">
                  <c:v>1026.5</c:v>
                </c:pt>
                <c:pt idx="10661">
                  <c:v>1026.60009765625</c:v>
                </c:pt>
                <c:pt idx="10662">
                  <c:v>1026.700073242188</c:v>
                </c:pt>
                <c:pt idx="10663">
                  <c:v>1026.800048828125</c:v>
                </c:pt>
                <c:pt idx="10664">
                  <c:v>1026.900024414062</c:v>
                </c:pt>
                <c:pt idx="10665">
                  <c:v>1027.0</c:v>
                </c:pt>
                <c:pt idx="10666">
                  <c:v>1027.10009765625</c:v>
                </c:pt>
                <c:pt idx="10667">
                  <c:v>1027.200073242188</c:v>
                </c:pt>
                <c:pt idx="10668">
                  <c:v>1027.300048828125</c:v>
                </c:pt>
                <c:pt idx="10669">
                  <c:v>1027.400024414062</c:v>
                </c:pt>
                <c:pt idx="10670">
                  <c:v>1027.5</c:v>
                </c:pt>
                <c:pt idx="10671">
                  <c:v>1027.60009765625</c:v>
                </c:pt>
                <c:pt idx="10672">
                  <c:v>1027.700073242188</c:v>
                </c:pt>
                <c:pt idx="10673">
                  <c:v>1027.800048828125</c:v>
                </c:pt>
                <c:pt idx="10674">
                  <c:v>1027.900024414062</c:v>
                </c:pt>
                <c:pt idx="10675">
                  <c:v>1028.0</c:v>
                </c:pt>
                <c:pt idx="10676">
                  <c:v>1028.10009765625</c:v>
                </c:pt>
                <c:pt idx="10677">
                  <c:v>1028.200073242188</c:v>
                </c:pt>
                <c:pt idx="10678">
                  <c:v>1028.300048828125</c:v>
                </c:pt>
                <c:pt idx="10679">
                  <c:v>1028.400024414062</c:v>
                </c:pt>
                <c:pt idx="10680">
                  <c:v>1028.5</c:v>
                </c:pt>
                <c:pt idx="10681">
                  <c:v>1028.60009765625</c:v>
                </c:pt>
                <c:pt idx="10682">
                  <c:v>1028.700073242188</c:v>
                </c:pt>
                <c:pt idx="10683">
                  <c:v>1028.800048828125</c:v>
                </c:pt>
                <c:pt idx="10684">
                  <c:v>1028.900024414062</c:v>
                </c:pt>
                <c:pt idx="10685">
                  <c:v>1029.0</c:v>
                </c:pt>
                <c:pt idx="10686">
                  <c:v>1029.10009765625</c:v>
                </c:pt>
                <c:pt idx="10687">
                  <c:v>1029.200073242188</c:v>
                </c:pt>
                <c:pt idx="10688">
                  <c:v>1029.300048828125</c:v>
                </c:pt>
                <c:pt idx="10689">
                  <c:v>1029.400024414062</c:v>
                </c:pt>
                <c:pt idx="10690">
                  <c:v>1029.5</c:v>
                </c:pt>
                <c:pt idx="10691">
                  <c:v>1029.60009765625</c:v>
                </c:pt>
                <c:pt idx="10692">
                  <c:v>1029.700073242188</c:v>
                </c:pt>
                <c:pt idx="10693">
                  <c:v>1029.800048828125</c:v>
                </c:pt>
                <c:pt idx="10694">
                  <c:v>1029.900024414062</c:v>
                </c:pt>
                <c:pt idx="10695">
                  <c:v>1030.0</c:v>
                </c:pt>
                <c:pt idx="10696">
                  <c:v>1030.10009765625</c:v>
                </c:pt>
                <c:pt idx="10697">
                  <c:v>1030.200073242188</c:v>
                </c:pt>
                <c:pt idx="10698">
                  <c:v>1030.300048828125</c:v>
                </c:pt>
                <c:pt idx="10699">
                  <c:v>1030.400024414062</c:v>
                </c:pt>
                <c:pt idx="10700">
                  <c:v>1030.5</c:v>
                </c:pt>
                <c:pt idx="10701">
                  <c:v>1030.60009765625</c:v>
                </c:pt>
                <c:pt idx="10702">
                  <c:v>1030.700073242188</c:v>
                </c:pt>
                <c:pt idx="10703">
                  <c:v>1030.800048828125</c:v>
                </c:pt>
                <c:pt idx="10704">
                  <c:v>1030.900024414062</c:v>
                </c:pt>
                <c:pt idx="10705">
                  <c:v>1031.0</c:v>
                </c:pt>
                <c:pt idx="10706">
                  <c:v>1031.10009765625</c:v>
                </c:pt>
                <c:pt idx="10707">
                  <c:v>1031.200073242188</c:v>
                </c:pt>
                <c:pt idx="10708">
                  <c:v>1031.300048828125</c:v>
                </c:pt>
                <c:pt idx="10709">
                  <c:v>1031.400024414062</c:v>
                </c:pt>
                <c:pt idx="10710">
                  <c:v>1031.5</c:v>
                </c:pt>
                <c:pt idx="10711">
                  <c:v>1031.60009765625</c:v>
                </c:pt>
                <c:pt idx="10712">
                  <c:v>1031.700073242188</c:v>
                </c:pt>
                <c:pt idx="10713">
                  <c:v>1031.800048828125</c:v>
                </c:pt>
                <c:pt idx="10714">
                  <c:v>1031.900024414062</c:v>
                </c:pt>
                <c:pt idx="10715">
                  <c:v>1032.0</c:v>
                </c:pt>
                <c:pt idx="10716">
                  <c:v>1032.10009765625</c:v>
                </c:pt>
                <c:pt idx="10717">
                  <c:v>1032.200073242188</c:v>
                </c:pt>
                <c:pt idx="10718">
                  <c:v>1032.300048828125</c:v>
                </c:pt>
                <c:pt idx="10719">
                  <c:v>1032.400024414062</c:v>
                </c:pt>
                <c:pt idx="10720">
                  <c:v>1032.5</c:v>
                </c:pt>
                <c:pt idx="10721">
                  <c:v>1032.60009765625</c:v>
                </c:pt>
                <c:pt idx="10722">
                  <c:v>1032.700073242188</c:v>
                </c:pt>
                <c:pt idx="10723">
                  <c:v>1032.800048828125</c:v>
                </c:pt>
                <c:pt idx="10724">
                  <c:v>1032.900024414062</c:v>
                </c:pt>
                <c:pt idx="10725">
                  <c:v>1033.0</c:v>
                </c:pt>
                <c:pt idx="10726">
                  <c:v>1033.10009765625</c:v>
                </c:pt>
                <c:pt idx="10727">
                  <c:v>1033.200073242188</c:v>
                </c:pt>
                <c:pt idx="10728">
                  <c:v>1033.300048828125</c:v>
                </c:pt>
                <c:pt idx="10729">
                  <c:v>1033.400024414062</c:v>
                </c:pt>
                <c:pt idx="10730">
                  <c:v>1033.5</c:v>
                </c:pt>
                <c:pt idx="10731">
                  <c:v>1033.60009765625</c:v>
                </c:pt>
                <c:pt idx="10732">
                  <c:v>1033.700073242188</c:v>
                </c:pt>
                <c:pt idx="10733">
                  <c:v>1033.800048828125</c:v>
                </c:pt>
                <c:pt idx="10734">
                  <c:v>1033.900024414062</c:v>
                </c:pt>
                <c:pt idx="10735">
                  <c:v>1034.0</c:v>
                </c:pt>
                <c:pt idx="10736">
                  <c:v>1034.10009765625</c:v>
                </c:pt>
                <c:pt idx="10737">
                  <c:v>1034.200073242188</c:v>
                </c:pt>
                <c:pt idx="10738">
                  <c:v>1034.300048828125</c:v>
                </c:pt>
                <c:pt idx="10739">
                  <c:v>1034.400024414062</c:v>
                </c:pt>
                <c:pt idx="10740">
                  <c:v>1034.5</c:v>
                </c:pt>
                <c:pt idx="10741">
                  <c:v>1034.60009765625</c:v>
                </c:pt>
                <c:pt idx="10742">
                  <c:v>1034.700073242188</c:v>
                </c:pt>
                <c:pt idx="10743">
                  <c:v>1034.800048828125</c:v>
                </c:pt>
                <c:pt idx="10744">
                  <c:v>1034.900024414062</c:v>
                </c:pt>
                <c:pt idx="10745">
                  <c:v>1035.0</c:v>
                </c:pt>
                <c:pt idx="10746">
                  <c:v>1035.10009765625</c:v>
                </c:pt>
                <c:pt idx="10747">
                  <c:v>1035.200073242188</c:v>
                </c:pt>
                <c:pt idx="10748">
                  <c:v>1035.300048828125</c:v>
                </c:pt>
                <c:pt idx="10749">
                  <c:v>1035.400024414062</c:v>
                </c:pt>
                <c:pt idx="10750">
                  <c:v>1035.5</c:v>
                </c:pt>
                <c:pt idx="10751">
                  <c:v>1035.60009765625</c:v>
                </c:pt>
                <c:pt idx="10752">
                  <c:v>1035.700073242188</c:v>
                </c:pt>
                <c:pt idx="10753">
                  <c:v>1035.800048828125</c:v>
                </c:pt>
                <c:pt idx="10754">
                  <c:v>1035.900024414062</c:v>
                </c:pt>
                <c:pt idx="10755">
                  <c:v>1036.0</c:v>
                </c:pt>
                <c:pt idx="10756">
                  <c:v>1036.10009765625</c:v>
                </c:pt>
                <c:pt idx="10757">
                  <c:v>1036.200073242188</c:v>
                </c:pt>
                <c:pt idx="10758">
                  <c:v>1036.300048828125</c:v>
                </c:pt>
                <c:pt idx="10759">
                  <c:v>1036.400024414062</c:v>
                </c:pt>
                <c:pt idx="10760">
                  <c:v>1036.5</c:v>
                </c:pt>
                <c:pt idx="10761">
                  <c:v>1036.60009765625</c:v>
                </c:pt>
                <c:pt idx="10762">
                  <c:v>1036.700073242188</c:v>
                </c:pt>
                <c:pt idx="10763">
                  <c:v>1036.800048828125</c:v>
                </c:pt>
                <c:pt idx="10764">
                  <c:v>1036.900024414062</c:v>
                </c:pt>
                <c:pt idx="10765">
                  <c:v>1037.0</c:v>
                </c:pt>
                <c:pt idx="10766">
                  <c:v>1037.10009765625</c:v>
                </c:pt>
                <c:pt idx="10767">
                  <c:v>1037.200073242188</c:v>
                </c:pt>
                <c:pt idx="10768">
                  <c:v>1037.300048828125</c:v>
                </c:pt>
                <c:pt idx="10769">
                  <c:v>1037.400024414062</c:v>
                </c:pt>
                <c:pt idx="10770">
                  <c:v>1037.5</c:v>
                </c:pt>
                <c:pt idx="10771">
                  <c:v>1037.60009765625</c:v>
                </c:pt>
                <c:pt idx="10772">
                  <c:v>1037.700073242188</c:v>
                </c:pt>
                <c:pt idx="10773">
                  <c:v>1037.800048828125</c:v>
                </c:pt>
                <c:pt idx="10774">
                  <c:v>1037.900024414062</c:v>
                </c:pt>
                <c:pt idx="10775">
                  <c:v>1038.0</c:v>
                </c:pt>
                <c:pt idx="10776">
                  <c:v>1038.10009765625</c:v>
                </c:pt>
                <c:pt idx="10777">
                  <c:v>1038.200073242188</c:v>
                </c:pt>
                <c:pt idx="10778">
                  <c:v>1038.300048828125</c:v>
                </c:pt>
                <c:pt idx="10779">
                  <c:v>1038.400024414062</c:v>
                </c:pt>
                <c:pt idx="10780">
                  <c:v>1038.5</c:v>
                </c:pt>
                <c:pt idx="10781">
                  <c:v>1038.60009765625</c:v>
                </c:pt>
                <c:pt idx="10782">
                  <c:v>1038.700073242188</c:v>
                </c:pt>
                <c:pt idx="10783">
                  <c:v>1038.800048828125</c:v>
                </c:pt>
                <c:pt idx="10784">
                  <c:v>1038.900024414062</c:v>
                </c:pt>
                <c:pt idx="10785">
                  <c:v>1039.0</c:v>
                </c:pt>
                <c:pt idx="10786">
                  <c:v>1039.10009765625</c:v>
                </c:pt>
                <c:pt idx="10787">
                  <c:v>1039.200073242188</c:v>
                </c:pt>
                <c:pt idx="10788">
                  <c:v>1039.300048828125</c:v>
                </c:pt>
                <c:pt idx="10789">
                  <c:v>1039.400024414062</c:v>
                </c:pt>
                <c:pt idx="10790">
                  <c:v>1039.5</c:v>
                </c:pt>
                <c:pt idx="10791">
                  <c:v>1039.60009765625</c:v>
                </c:pt>
                <c:pt idx="10792">
                  <c:v>1039.700073242188</c:v>
                </c:pt>
                <c:pt idx="10793">
                  <c:v>1039.800048828125</c:v>
                </c:pt>
                <c:pt idx="10794">
                  <c:v>1039.900024414062</c:v>
                </c:pt>
                <c:pt idx="10795">
                  <c:v>1040.0</c:v>
                </c:pt>
                <c:pt idx="10796">
                  <c:v>1040.10009765625</c:v>
                </c:pt>
                <c:pt idx="10797">
                  <c:v>1040.200073242188</c:v>
                </c:pt>
                <c:pt idx="10798">
                  <c:v>1040.300048828125</c:v>
                </c:pt>
                <c:pt idx="10799">
                  <c:v>1040.400024414062</c:v>
                </c:pt>
                <c:pt idx="10800">
                  <c:v>1040.5</c:v>
                </c:pt>
                <c:pt idx="10801">
                  <c:v>1040.60009765625</c:v>
                </c:pt>
                <c:pt idx="10802">
                  <c:v>1040.700073242188</c:v>
                </c:pt>
                <c:pt idx="10803">
                  <c:v>1040.800048828125</c:v>
                </c:pt>
                <c:pt idx="10804">
                  <c:v>1040.900024414062</c:v>
                </c:pt>
                <c:pt idx="10805">
                  <c:v>1041.0</c:v>
                </c:pt>
                <c:pt idx="10806">
                  <c:v>1041.10009765625</c:v>
                </c:pt>
                <c:pt idx="10807">
                  <c:v>1041.200073242188</c:v>
                </c:pt>
                <c:pt idx="10808">
                  <c:v>1041.300048828125</c:v>
                </c:pt>
                <c:pt idx="10809">
                  <c:v>1041.400024414062</c:v>
                </c:pt>
                <c:pt idx="10810">
                  <c:v>1041.5</c:v>
                </c:pt>
                <c:pt idx="10811">
                  <c:v>1041.60009765625</c:v>
                </c:pt>
                <c:pt idx="10812">
                  <c:v>1041.700073242188</c:v>
                </c:pt>
                <c:pt idx="10813">
                  <c:v>1041.800048828125</c:v>
                </c:pt>
                <c:pt idx="10814">
                  <c:v>1041.900024414062</c:v>
                </c:pt>
                <c:pt idx="10815">
                  <c:v>1042.0</c:v>
                </c:pt>
                <c:pt idx="10816">
                  <c:v>1042.10009765625</c:v>
                </c:pt>
                <c:pt idx="10817">
                  <c:v>1042.200073242188</c:v>
                </c:pt>
                <c:pt idx="10818">
                  <c:v>1042.300048828125</c:v>
                </c:pt>
                <c:pt idx="10819">
                  <c:v>1042.400024414062</c:v>
                </c:pt>
                <c:pt idx="10820">
                  <c:v>1042.5</c:v>
                </c:pt>
                <c:pt idx="10821">
                  <c:v>1042.60009765625</c:v>
                </c:pt>
                <c:pt idx="10822">
                  <c:v>1042.700073242188</c:v>
                </c:pt>
                <c:pt idx="10823">
                  <c:v>1042.800048828125</c:v>
                </c:pt>
                <c:pt idx="10824">
                  <c:v>1042.900024414062</c:v>
                </c:pt>
                <c:pt idx="10825">
                  <c:v>1043.0</c:v>
                </c:pt>
                <c:pt idx="10826">
                  <c:v>1043.10009765625</c:v>
                </c:pt>
                <c:pt idx="10827">
                  <c:v>1043.200073242188</c:v>
                </c:pt>
                <c:pt idx="10828">
                  <c:v>1043.300048828125</c:v>
                </c:pt>
                <c:pt idx="10829">
                  <c:v>1043.400024414062</c:v>
                </c:pt>
                <c:pt idx="10830">
                  <c:v>1043.5</c:v>
                </c:pt>
                <c:pt idx="10831">
                  <c:v>1043.60009765625</c:v>
                </c:pt>
                <c:pt idx="10832">
                  <c:v>1043.700073242188</c:v>
                </c:pt>
                <c:pt idx="10833">
                  <c:v>1043.800048828125</c:v>
                </c:pt>
                <c:pt idx="10834">
                  <c:v>1043.900024414062</c:v>
                </c:pt>
                <c:pt idx="10835">
                  <c:v>1044.0</c:v>
                </c:pt>
                <c:pt idx="10836">
                  <c:v>1044.10009765625</c:v>
                </c:pt>
                <c:pt idx="10837">
                  <c:v>1044.200073242188</c:v>
                </c:pt>
                <c:pt idx="10838">
                  <c:v>1044.300048828125</c:v>
                </c:pt>
                <c:pt idx="10839">
                  <c:v>1044.400024414062</c:v>
                </c:pt>
                <c:pt idx="10840">
                  <c:v>1044.5</c:v>
                </c:pt>
                <c:pt idx="10841">
                  <c:v>1044.60009765625</c:v>
                </c:pt>
                <c:pt idx="10842">
                  <c:v>1044.700073242188</c:v>
                </c:pt>
                <c:pt idx="10843">
                  <c:v>1044.800048828125</c:v>
                </c:pt>
                <c:pt idx="10844">
                  <c:v>1044.900024414062</c:v>
                </c:pt>
                <c:pt idx="10845">
                  <c:v>1045.0</c:v>
                </c:pt>
                <c:pt idx="10846">
                  <c:v>1045.10009765625</c:v>
                </c:pt>
                <c:pt idx="10847">
                  <c:v>1045.200073242188</c:v>
                </c:pt>
                <c:pt idx="10848">
                  <c:v>1045.300048828125</c:v>
                </c:pt>
                <c:pt idx="10849">
                  <c:v>1045.400024414062</c:v>
                </c:pt>
                <c:pt idx="10850">
                  <c:v>1045.5</c:v>
                </c:pt>
                <c:pt idx="10851">
                  <c:v>1045.60009765625</c:v>
                </c:pt>
                <c:pt idx="10852">
                  <c:v>1045.700073242188</c:v>
                </c:pt>
                <c:pt idx="10853">
                  <c:v>1045.800048828125</c:v>
                </c:pt>
                <c:pt idx="10854">
                  <c:v>1045.900024414062</c:v>
                </c:pt>
                <c:pt idx="10855">
                  <c:v>1046.0</c:v>
                </c:pt>
                <c:pt idx="10856">
                  <c:v>1046.10009765625</c:v>
                </c:pt>
                <c:pt idx="10857">
                  <c:v>1046.200073242188</c:v>
                </c:pt>
                <c:pt idx="10858">
                  <c:v>1046.300048828125</c:v>
                </c:pt>
                <c:pt idx="10859">
                  <c:v>1046.400024414062</c:v>
                </c:pt>
                <c:pt idx="10860">
                  <c:v>1046.5</c:v>
                </c:pt>
                <c:pt idx="10861">
                  <c:v>1046.60009765625</c:v>
                </c:pt>
                <c:pt idx="10862">
                  <c:v>1046.700073242188</c:v>
                </c:pt>
                <c:pt idx="10863">
                  <c:v>1046.800048828125</c:v>
                </c:pt>
                <c:pt idx="10864">
                  <c:v>1046.900024414062</c:v>
                </c:pt>
                <c:pt idx="10865">
                  <c:v>1047.0</c:v>
                </c:pt>
                <c:pt idx="10866">
                  <c:v>1047.10009765625</c:v>
                </c:pt>
                <c:pt idx="10867">
                  <c:v>1047.200073242188</c:v>
                </c:pt>
                <c:pt idx="10868">
                  <c:v>1047.300048828125</c:v>
                </c:pt>
                <c:pt idx="10869">
                  <c:v>1047.400024414062</c:v>
                </c:pt>
                <c:pt idx="10870">
                  <c:v>1047.5</c:v>
                </c:pt>
                <c:pt idx="10871">
                  <c:v>1047.60009765625</c:v>
                </c:pt>
                <c:pt idx="10872">
                  <c:v>1047.700073242188</c:v>
                </c:pt>
                <c:pt idx="10873">
                  <c:v>1047.800048828125</c:v>
                </c:pt>
                <c:pt idx="10874">
                  <c:v>1047.900024414062</c:v>
                </c:pt>
                <c:pt idx="10875">
                  <c:v>1048.0</c:v>
                </c:pt>
                <c:pt idx="10876">
                  <c:v>1048.10009765625</c:v>
                </c:pt>
                <c:pt idx="10877">
                  <c:v>1048.200073242188</c:v>
                </c:pt>
                <c:pt idx="10878">
                  <c:v>1048.300048828125</c:v>
                </c:pt>
                <c:pt idx="10879">
                  <c:v>1048.400024414062</c:v>
                </c:pt>
                <c:pt idx="10880">
                  <c:v>1048.5</c:v>
                </c:pt>
                <c:pt idx="10881">
                  <c:v>1048.60009765625</c:v>
                </c:pt>
                <c:pt idx="10882">
                  <c:v>1048.700073242188</c:v>
                </c:pt>
                <c:pt idx="10883">
                  <c:v>1048.800048828125</c:v>
                </c:pt>
                <c:pt idx="10884">
                  <c:v>1048.900024414062</c:v>
                </c:pt>
                <c:pt idx="10885">
                  <c:v>1049.0</c:v>
                </c:pt>
                <c:pt idx="10886">
                  <c:v>1049.10009765625</c:v>
                </c:pt>
                <c:pt idx="10887">
                  <c:v>1049.200073242188</c:v>
                </c:pt>
                <c:pt idx="10888">
                  <c:v>1049.300048828125</c:v>
                </c:pt>
                <c:pt idx="10889">
                  <c:v>1049.400024414062</c:v>
                </c:pt>
                <c:pt idx="10890">
                  <c:v>1049.5</c:v>
                </c:pt>
                <c:pt idx="10891">
                  <c:v>1049.60009765625</c:v>
                </c:pt>
                <c:pt idx="10892">
                  <c:v>1049.700073242188</c:v>
                </c:pt>
                <c:pt idx="10893">
                  <c:v>1049.800048828125</c:v>
                </c:pt>
                <c:pt idx="10894">
                  <c:v>1049.900024414062</c:v>
                </c:pt>
                <c:pt idx="10895">
                  <c:v>1050.0</c:v>
                </c:pt>
                <c:pt idx="10896">
                  <c:v>1050.10009765625</c:v>
                </c:pt>
                <c:pt idx="10897">
                  <c:v>1050.200073242188</c:v>
                </c:pt>
                <c:pt idx="10898">
                  <c:v>1050.300048828125</c:v>
                </c:pt>
                <c:pt idx="10899">
                  <c:v>1050.400024414062</c:v>
                </c:pt>
                <c:pt idx="10900">
                  <c:v>1050.5</c:v>
                </c:pt>
                <c:pt idx="10901">
                  <c:v>1050.60009765625</c:v>
                </c:pt>
                <c:pt idx="10902">
                  <c:v>1050.700073242188</c:v>
                </c:pt>
                <c:pt idx="10903">
                  <c:v>1050.800048828125</c:v>
                </c:pt>
                <c:pt idx="10904">
                  <c:v>1050.900024414062</c:v>
                </c:pt>
                <c:pt idx="10905">
                  <c:v>1051.0</c:v>
                </c:pt>
                <c:pt idx="10906">
                  <c:v>1051.10009765625</c:v>
                </c:pt>
                <c:pt idx="10907">
                  <c:v>1051.200073242188</c:v>
                </c:pt>
                <c:pt idx="10908">
                  <c:v>1051.300048828125</c:v>
                </c:pt>
                <c:pt idx="10909">
                  <c:v>1051.400024414062</c:v>
                </c:pt>
                <c:pt idx="10910">
                  <c:v>1051.5</c:v>
                </c:pt>
                <c:pt idx="10911">
                  <c:v>1051.60009765625</c:v>
                </c:pt>
                <c:pt idx="10912">
                  <c:v>1051.700073242188</c:v>
                </c:pt>
                <c:pt idx="10913">
                  <c:v>1051.800048828125</c:v>
                </c:pt>
                <c:pt idx="10914">
                  <c:v>1051.900024414062</c:v>
                </c:pt>
                <c:pt idx="10915">
                  <c:v>1052.0</c:v>
                </c:pt>
                <c:pt idx="10916">
                  <c:v>1052.10009765625</c:v>
                </c:pt>
                <c:pt idx="10917">
                  <c:v>1052.200073242188</c:v>
                </c:pt>
                <c:pt idx="10918">
                  <c:v>1052.300048828125</c:v>
                </c:pt>
                <c:pt idx="10919">
                  <c:v>1052.400024414062</c:v>
                </c:pt>
                <c:pt idx="10920">
                  <c:v>1052.5</c:v>
                </c:pt>
                <c:pt idx="10921">
                  <c:v>1052.60009765625</c:v>
                </c:pt>
                <c:pt idx="10922">
                  <c:v>1052.700073242188</c:v>
                </c:pt>
                <c:pt idx="10923">
                  <c:v>1052.800048828125</c:v>
                </c:pt>
                <c:pt idx="10924">
                  <c:v>1052.900024414062</c:v>
                </c:pt>
                <c:pt idx="10925">
                  <c:v>1053.0</c:v>
                </c:pt>
                <c:pt idx="10926">
                  <c:v>1053.10009765625</c:v>
                </c:pt>
                <c:pt idx="10927">
                  <c:v>1053.200073242188</c:v>
                </c:pt>
                <c:pt idx="10928">
                  <c:v>1053.300048828125</c:v>
                </c:pt>
                <c:pt idx="10929">
                  <c:v>1053.400024414062</c:v>
                </c:pt>
                <c:pt idx="10930">
                  <c:v>1053.5</c:v>
                </c:pt>
                <c:pt idx="10931">
                  <c:v>1053.60009765625</c:v>
                </c:pt>
                <c:pt idx="10932">
                  <c:v>1053.700073242188</c:v>
                </c:pt>
                <c:pt idx="10933">
                  <c:v>1053.800048828125</c:v>
                </c:pt>
                <c:pt idx="10934">
                  <c:v>1053.900024414062</c:v>
                </c:pt>
                <c:pt idx="10935">
                  <c:v>1054.0</c:v>
                </c:pt>
                <c:pt idx="10936">
                  <c:v>1054.10009765625</c:v>
                </c:pt>
                <c:pt idx="10937">
                  <c:v>1054.200073242188</c:v>
                </c:pt>
                <c:pt idx="10938">
                  <c:v>1054.300048828125</c:v>
                </c:pt>
                <c:pt idx="10939">
                  <c:v>1054.400024414062</c:v>
                </c:pt>
                <c:pt idx="10940">
                  <c:v>1054.5</c:v>
                </c:pt>
                <c:pt idx="10941">
                  <c:v>1054.60009765625</c:v>
                </c:pt>
                <c:pt idx="10942">
                  <c:v>1054.700073242188</c:v>
                </c:pt>
                <c:pt idx="10943">
                  <c:v>1054.800048828125</c:v>
                </c:pt>
                <c:pt idx="10944">
                  <c:v>1054.900024414062</c:v>
                </c:pt>
                <c:pt idx="10945">
                  <c:v>1055.0</c:v>
                </c:pt>
                <c:pt idx="10946">
                  <c:v>1055.10009765625</c:v>
                </c:pt>
                <c:pt idx="10947">
                  <c:v>1055.200073242188</c:v>
                </c:pt>
                <c:pt idx="10948">
                  <c:v>1055.300048828125</c:v>
                </c:pt>
                <c:pt idx="10949">
                  <c:v>1055.400024414062</c:v>
                </c:pt>
                <c:pt idx="10950">
                  <c:v>1055.5</c:v>
                </c:pt>
                <c:pt idx="10951">
                  <c:v>1055.60009765625</c:v>
                </c:pt>
                <c:pt idx="10952">
                  <c:v>1055.700073242188</c:v>
                </c:pt>
                <c:pt idx="10953">
                  <c:v>1055.800048828125</c:v>
                </c:pt>
                <c:pt idx="10954">
                  <c:v>1055.900024414062</c:v>
                </c:pt>
                <c:pt idx="10955">
                  <c:v>1056.0</c:v>
                </c:pt>
                <c:pt idx="10956">
                  <c:v>1056.10009765625</c:v>
                </c:pt>
                <c:pt idx="10957">
                  <c:v>1056.200073242188</c:v>
                </c:pt>
                <c:pt idx="10958">
                  <c:v>1056.300048828125</c:v>
                </c:pt>
                <c:pt idx="10959">
                  <c:v>1056.400024414062</c:v>
                </c:pt>
                <c:pt idx="10960">
                  <c:v>1056.5</c:v>
                </c:pt>
                <c:pt idx="10961">
                  <c:v>1056.60009765625</c:v>
                </c:pt>
                <c:pt idx="10962">
                  <c:v>1056.700073242188</c:v>
                </c:pt>
                <c:pt idx="10963">
                  <c:v>1056.800048828125</c:v>
                </c:pt>
                <c:pt idx="10964">
                  <c:v>1056.900024414062</c:v>
                </c:pt>
                <c:pt idx="10965">
                  <c:v>1057.0</c:v>
                </c:pt>
                <c:pt idx="10966">
                  <c:v>1057.10009765625</c:v>
                </c:pt>
                <c:pt idx="10967">
                  <c:v>1057.200073242188</c:v>
                </c:pt>
                <c:pt idx="10968">
                  <c:v>1057.300048828125</c:v>
                </c:pt>
                <c:pt idx="10969">
                  <c:v>1057.400024414062</c:v>
                </c:pt>
                <c:pt idx="10970">
                  <c:v>1057.5</c:v>
                </c:pt>
                <c:pt idx="10971">
                  <c:v>1057.60009765625</c:v>
                </c:pt>
                <c:pt idx="10972">
                  <c:v>1057.700073242188</c:v>
                </c:pt>
                <c:pt idx="10973">
                  <c:v>1057.800048828125</c:v>
                </c:pt>
                <c:pt idx="10974">
                  <c:v>1057.900024414062</c:v>
                </c:pt>
                <c:pt idx="10975">
                  <c:v>1058.0</c:v>
                </c:pt>
                <c:pt idx="10976">
                  <c:v>1058.10009765625</c:v>
                </c:pt>
                <c:pt idx="10977">
                  <c:v>1058.200073242188</c:v>
                </c:pt>
                <c:pt idx="10978">
                  <c:v>1058.300048828125</c:v>
                </c:pt>
                <c:pt idx="10979">
                  <c:v>1058.400024414062</c:v>
                </c:pt>
                <c:pt idx="10980">
                  <c:v>1058.5</c:v>
                </c:pt>
                <c:pt idx="10981">
                  <c:v>1058.60009765625</c:v>
                </c:pt>
                <c:pt idx="10982">
                  <c:v>1058.700073242188</c:v>
                </c:pt>
                <c:pt idx="10983">
                  <c:v>1058.800048828125</c:v>
                </c:pt>
                <c:pt idx="10984">
                  <c:v>1058.900024414062</c:v>
                </c:pt>
                <c:pt idx="10985">
                  <c:v>1059.0</c:v>
                </c:pt>
                <c:pt idx="10986">
                  <c:v>1059.10009765625</c:v>
                </c:pt>
                <c:pt idx="10987">
                  <c:v>1059.200073242188</c:v>
                </c:pt>
                <c:pt idx="10988">
                  <c:v>1059.300048828125</c:v>
                </c:pt>
                <c:pt idx="10989">
                  <c:v>1059.400024414062</c:v>
                </c:pt>
                <c:pt idx="10990">
                  <c:v>1059.5</c:v>
                </c:pt>
                <c:pt idx="10991">
                  <c:v>1059.60009765625</c:v>
                </c:pt>
                <c:pt idx="10992">
                  <c:v>1059.700073242188</c:v>
                </c:pt>
                <c:pt idx="10993">
                  <c:v>1059.800048828125</c:v>
                </c:pt>
                <c:pt idx="10994">
                  <c:v>1059.900024414062</c:v>
                </c:pt>
                <c:pt idx="10995">
                  <c:v>1060.0</c:v>
                </c:pt>
                <c:pt idx="10996">
                  <c:v>1060.10009765625</c:v>
                </c:pt>
                <c:pt idx="10997">
                  <c:v>1060.200073242188</c:v>
                </c:pt>
                <c:pt idx="10998">
                  <c:v>1060.300048828125</c:v>
                </c:pt>
                <c:pt idx="10999">
                  <c:v>1060.400024414062</c:v>
                </c:pt>
                <c:pt idx="11000">
                  <c:v>1060.5</c:v>
                </c:pt>
                <c:pt idx="11001">
                  <c:v>1060.60009765625</c:v>
                </c:pt>
                <c:pt idx="11002">
                  <c:v>1060.700073242188</c:v>
                </c:pt>
                <c:pt idx="11003">
                  <c:v>1060.800048828125</c:v>
                </c:pt>
                <c:pt idx="11004">
                  <c:v>1060.900024414062</c:v>
                </c:pt>
                <c:pt idx="11005">
                  <c:v>1061.0</c:v>
                </c:pt>
                <c:pt idx="11006">
                  <c:v>1061.10009765625</c:v>
                </c:pt>
                <c:pt idx="11007">
                  <c:v>1061.200073242188</c:v>
                </c:pt>
                <c:pt idx="11008">
                  <c:v>1061.300048828125</c:v>
                </c:pt>
                <c:pt idx="11009">
                  <c:v>1061.400024414062</c:v>
                </c:pt>
                <c:pt idx="11010">
                  <c:v>1061.5</c:v>
                </c:pt>
                <c:pt idx="11011">
                  <c:v>1061.60009765625</c:v>
                </c:pt>
                <c:pt idx="11012">
                  <c:v>1061.700073242188</c:v>
                </c:pt>
                <c:pt idx="11013">
                  <c:v>1061.800048828125</c:v>
                </c:pt>
                <c:pt idx="11014">
                  <c:v>1061.900024414062</c:v>
                </c:pt>
                <c:pt idx="11015">
                  <c:v>1062.0</c:v>
                </c:pt>
                <c:pt idx="11016">
                  <c:v>1062.10009765625</c:v>
                </c:pt>
                <c:pt idx="11017">
                  <c:v>1062.200073242188</c:v>
                </c:pt>
                <c:pt idx="11018">
                  <c:v>1062.300048828125</c:v>
                </c:pt>
                <c:pt idx="11019">
                  <c:v>1062.400024414062</c:v>
                </c:pt>
                <c:pt idx="11020">
                  <c:v>1062.5</c:v>
                </c:pt>
                <c:pt idx="11021">
                  <c:v>1062.60009765625</c:v>
                </c:pt>
                <c:pt idx="11022">
                  <c:v>1062.700073242188</c:v>
                </c:pt>
                <c:pt idx="11023">
                  <c:v>1062.800048828125</c:v>
                </c:pt>
                <c:pt idx="11024">
                  <c:v>1062.900024414062</c:v>
                </c:pt>
                <c:pt idx="11025">
                  <c:v>1063.0</c:v>
                </c:pt>
                <c:pt idx="11026">
                  <c:v>1063.10009765625</c:v>
                </c:pt>
                <c:pt idx="11027">
                  <c:v>1063.200073242188</c:v>
                </c:pt>
                <c:pt idx="11028">
                  <c:v>1063.300048828125</c:v>
                </c:pt>
                <c:pt idx="11029">
                  <c:v>1063.400024414062</c:v>
                </c:pt>
                <c:pt idx="11030">
                  <c:v>1063.5</c:v>
                </c:pt>
                <c:pt idx="11031">
                  <c:v>1063.60009765625</c:v>
                </c:pt>
                <c:pt idx="11032">
                  <c:v>1063.700073242188</c:v>
                </c:pt>
                <c:pt idx="11033">
                  <c:v>1063.800048828125</c:v>
                </c:pt>
                <c:pt idx="11034">
                  <c:v>1063.900024414062</c:v>
                </c:pt>
                <c:pt idx="11035">
                  <c:v>1064.0</c:v>
                </c:pt>
                <c:pt idx="11036">
                  <c:v>1064.10009765625</c:v>
                </c:pt>
                <c:pt idx="11037">
                  <c:v>1064.200073242188</c:v>
                </c:pt>
                <c:pt idx="11038">
                  <c:v>1064.300048828125</c:v>
                </c:pt>
                <c:pt idx="11039">
                  <c:v>1064.400024414062</c:v>
                </c:pt>
                <c:pt idx="11040">
                  <c:v>1064.5</c:v>
                </c:pt>
                <c:pt idx="11041">
                  <c:v>1064.60009765625</c:v>
                </c:pt>
                <c:pt idx="11042">
                  <c:v>1064.700073242188</c:v>
                </c:pt>
                <c:pt idx="11043">
                  <c:v>1064.800048828125</c:v>
                </c:pt>
                <c:pt idx="11044">
                  <c:v>1064.900024414062</c:v>
                </c:pt>
                <c:pt idx="11045">
                  <c:v>1065.0</c:v>
                </c:pt>
                <c:pt idx="11046">
                  <c:v>1065.10009765625</c:v>
                </c:pt>
                <c:pt idx="11047">
                  <c:v>1065.200073242188</c:v>
                </c:pt>
                <c:pt idx="11048">
                  <c:v>1065.300048828125</c:v>
                </c:pt>
                <c:pt idx="11049">
                  <c:v>1065.400024414062</c:v>
                </c:pt>
                <c:pt idx="11050">
                  <c:v>1065.5</c:v>
                </c:pt>
                <c:pt idx="11051">
                  <c:v>1065.60009765625</c:v>
                </c:pt>
                <c:pt idx="11052">
                  <c:v>1065.700073242188</c:v>
                </c:pt>
                <c:pt idx="11053">
                  <c:v>1065.800048828125</c:v>
                </c:pt>
                <c:pt idx="11054">
                  <c:v>1065.900024414062</c:v>
                </c:pt>
                <c:pt idx="11055">
                  <c:v>1066.0</c:v>
                </c:pt>
                <c:pt idx="11056">
                  <c:v>1066.10009765625</c:v>
                </c:pt>
                <c:pt idx="11057">
                  <c:v>1066.200073242188</c:v>
                </c:pt>
                <c:pt idx="11058">
                  <c:v>1066.300048828125</c:v>
                </c:pt>
                <c:pt idx="11059">
                  <c:v>1066.400024414062</c:v>
                </c:pt>
                <c:pt idx="11060">
                  <c:v>1066.5</c:v>
                </c:pt>
                <c:pt idx="11061">
                  <c:v>1066.60009765625</c:v>
                </c:pt>
                <c:pt idx="11062">
                  <c:v>1066.700073242188</c:v>
                </c:pt>
                <c:pt idx="11063">
                  <c:v>1066.800048828125</c:v>
                </c:pt>
                <c:pt idx="11064">
                  <c:v>1066.900024414062</c:v>
                </c:pt>
                <c:pt idx="11065">
                  <c:v>1067.0</c:v>
                </c:pt>
                <c:pt idx="11066">
                  <c:v>1067.10009765625</c:v>
                </c:pt>
                <c:pt idx="11067">
                  <c:v>1067.200073242188</c:v>
                </c:pt>
                <c:pt idx="11068">
                  <c:v>1067.300048828125</c:v>
                </c:pt>
                <c:pt idx="11069">
                  <c:v>1067.400024414062</c:v>
                </c:pt>
                <c:pt idx="11070">
                  <c:v>1067.5</c:v>
                </c:pt>
                <c:pt idx="11071">
                  <c:v>1067.60009765625</c:v>
                </c:pt>
                <c:pt idx="11072">
                  <c:v>1067.700073242188</c:v>
                </c:pt>
                <c:pt idx="11073">
                  <c:v>1067.800048828125</c:v>
                </c:pt>
                <c:pt idx="11074">
                  <c:v>1067.900024414062</c:v>
                </c:pt>
                <c:pt idx="11075">
                  <c:v>1068.0</c:v>
                </c:pt>
                <c:pt idx="11076">
                  <c:v>1068.10009765625</c:v>
                </c:pt>
                <c:pt idx="11077">
                  <c:v>1068.200073242188</c:v>
                </c:pt>
                <c:pt idx="11078">
                  <c:v>1068.300048828125</c:v>
                </c:pt>
                <c:pt idx="11079">
                  <c:v>1068.400024414062</c:v>
                </c:pt>
                <c:pt idx="11080">
                  <c:v>1068.5</c:v>
                </c:pt>
                <c:pt idx="11081">
                  <c:v>1068.60009765625</c:v>
                </c:pt>
                <c:pt idx="11082">
                  <c:v>1068.700073242188</c:v>
                </c:pt>
                <c:pt idx="11083">
                  <c:v>1068.800048828125</c:v>
                </c:pt>
                <c:pt idx="11084">
                  <c:v>1068.900024414062</c:v>
                </c:pt>
                <c:pt idx="11085">
                  <c:v>1069.0</c:v>
                </c:pt>
                <c:pt idx="11086">
                  <c:v>1069.10009765625</c:v>
                </c:pt>
                <c:pt idx="11087">
                  <c:v>1069.200073242188</c:v>
                </c:pt>
                <c:pt idx="11088">
                  <c:v>1069.300048828125</c:v>
                </c:pt>
                <c:pt idx="11089">
                  <c:v>1069.400024414062</c:v>
                </c:pt>
                <c:pt idx="11090">
                  <c:v>1069.5</c:v>
                </c:pt>
                <c:pt idx="11091">
                  <c:v>1069.60009765625</c:v>
                </c:pt>
                <c:pt idx="11092">
                  <c:v>1069.700073242188</c:v>
                </c:pt>
                <c:pt idx="11093">
                  <c:v>1069.800048828125</c:v>
                </c:pt>
                <c:pt idx="11094">
                  <c:v>1069.900024414062</c:v>
                </c:pt>
                <c:pt idx="11095">
                  <c:v>1070.0</c:v>
                </c:pt>
                <c:pt idx="11096">
                  <c:v>1070.10009765625</c:v>
                </c:pt>
                <c:pt idx="11097">
                  <c:v>1070.200073242188</c:v>
                </c:pt>
                <c:pt idx="11098">
                  <c:v>1070.300048828125</c:v>
                </c:pt>
                <c:pt idx="11099">
                  <c:v>1070.400024414062</c:v>
                </c:pt>
                <c:pt idx="11100">
                  <c:v>1070.5</c:v>
                </c:pt>
                <c:pt idx="11101">
                  <c:v>1070.60009765625</c:v>
                </c:pt>
                <c:pt idx="11102">
                  <c:v>1070.700073242188</c:v>
                </c:pt>
                <c:pt idx="11103">
                  <c:v>1070.800048828125</c:v>
                </c:pt>
                <c:pt idx="11104">
                  <c:v>1070.900024414062</c:v>
                </c:pt>
                <c:pt idx="11105">
                  <c:v>1071.0</c:v>
                </c:pt>
                <c:pt idx="11106">
                  <c:v>1071.10009765625</c:v>
                </c:pt>
                <c:pt idx="11107">
                  <c:v>1071.200073242188</c:v>
                </c:pt>
                <c:pt idx="11108">
                  <c:v>1071.300048828125</c:v>
                </c:pt>
                <c:pt idx="11109">
                  <c:v>1071.400024414062</c:v>
                </c:pt>
                <c:pt idx="11110">
                  <c:v>1071.5</c:v>
                </c:pt>
                <c:pt idx="11111">
                  <c:v>1071.60009765625</c:v>
                </c:pt>
                <c:pt idx="11112">
                  <c:v>1071.700073242188</c:v>
                </c:pt>
                <c:pt idx="11113">
                  <c:v>1071.800048828125</c:v>
                </c:pt>
                <c:pt idx="11114">
                  <c:v>1071.900024414062</c:v>
                </c:pt>
                <c:pt idx="11115">
                  <c:v>1072.0</c:v>
                </c:pt>
                <c:pt idx="11116">
                  <c:v>1072.10009765625</c:v>
                </c:pt>
                <c:pt idx="11117">
                  <c:v>1072.200073242188</c:v>
                </c:pt>
                <c:pt idx="11118">
                  <c:v>1072.300048828125</c:v>
                </c:pt>
                <c:pt idx="11119">
                  <c:v>1072.400024414062</c:v>
                </c:pt>
                <c:pt idx="11120">
                  <c:v>1072.5</c:v>
                </c:pt>
                <c:pt idx="11121">
                  <c:v>1072.60009765625</c:v>
                </c:pt>
                <c:pt idx="11122">
                  <c:v>1072.700073242188</c:v>
                </c:pt>
                <c:pt idx="11123">
                  <c:v>1072.800048828125</c:v>
                </c:pt>
                <c:pt idx="11124">
                  <c:v>1072.900024414062</c:v>
                </c:pt>
                <c:pt idx="11125">
                  <c:v>1073.0</c:v>
                </c:pt>
                <c:pt idx="11126">
                  <c:v>1073.10009765625</c:v>
                </c:pt>
                <c:pt idx="11127">
                  <c:v>1073.200073242188</c:v>
                </c:pt>
                <c:pt idx="11128">
                  <c:v>1073.300048828125</c:v>
                </c:pt>
                <c:pt idx="11129">
                  <c:v>1073.400024414062</c:v>
                </c:pt>
                <c:pt idx="11130">
                  <c:v>1073.5</c:v>
                </c:pt>
                <c:pt idx="11131">
                  <c:v>1073.60009765625</c:v>
                </c:pt>
                <c:pt idx="11132">
                  <c:v>1073.700073242188</c:v>
                </c:pt>
                <c:pt idx="11133">
                  <c:v>1073.800048828125</c:v>
                </c:pt>
                <c:pt idx="11134">
                  <c:v>1073.900024414062</c:v>
                </c:pt>
                <c:pt idx="11135">
                  <c:v>1074.0</c:v>
                </c:pt>
                <c:pt idx="11136">
                  <c:v>1074.10009765625</c:v>
                </c:pt>
                <c:pt idx="11137">
                  <c:v>1074.200073242188</c:v>
                </c:pt>
                <c:pt idx="11138">
                  <c:v>1074.300048828125</c:v>
                </c:pt>
                <c:pt idx="11139">
                  <c:v>1074.400024414062</c:v>
                </c:pt>
                <c:pt idx="11140">
                  <c:v>1074.5</c:v>
                </c:pt>
                <c:pt idx="11141">
                  <c:v>1074.60009765625</c:v>
                </c:pt>
                <c:pt idx="11142">
                  <c:v>1074.700073242188</c:v>
                </c:pt>
                <c:pt idx="11143">
                  <c:v>1074.800048828125</c:v>
                </c:pt>
                <c:pt idx="11144">
                  <c:v>1074.900024414062</c:v>
                </c:pt>
                <c:pt idx="11145">
                  <c:v>1075.0</c:v>
                </c:pt>
                <c:pt idx="11146">
                  <c:v>1075.10009765625</c:v>
                </c:pt>
                <c:pt idx="11147">
                  <c:v>1075.200073242188</c:v>
                </c:pt>
                <c:pt idx="11148">
                  <c:v>1075.300048828125</c:v>
                </c:pt>
                <c:pt idx="11149">
                  <c:v>1075.400024414062</c:v>
                </c:pt>
                <c:pt idx="11150">
                  <c:v>1075.5</c:v>
                </c:pt>
                <c:pt idx="11151">
                  <c:v>1075.60009765625</c:v>
                </c:pt>
                <c:pt idx="11152">
                  <c:v>1075.700073242188</c:v>
                </c:pt>
                <c:pt idx="11153">
                  <c:v>1075.800048828125</c:v>
                </c:pt>
                <c:pt idx="11154">
                  <c:v>1075.900024414062</c:v>
                </c:pt>
                <c:pt idx="11155">
                  <c:v>1076.0</c:v>
                </c:pt>
                <c:pt idx="11156">
                  <c:v>1076.10009765625</c:v>
                </c:pt>
                <c:pt idx="11157">
                  <c:v>1076.200073242188</c:v>
                </c:pt>
                <c:pt idx="11158">
                  <c:v>1076.300048828125</c:v>
                </c:pt>
                <c:pt idx="11159">
                  <c:v>1076.400024414062</c:v>
                </c:pt>
                <c:pt idx="11160">
                  <c:v>1076.5</c:v>
                </c:pt>
                <c:pt idx="11161">
                  <c:v>1076.60009765625</c:v>
                </c:pt>
                <c:pt idx="11162">
                  <c:v>1076.700073242188</c:v>
                </c:pt>
                <c:pt idx="11163">
                  <c:v>1076.800048828125</c:v>
                </c:pt>
                <c:pt idx="11164">
                  <c:v>1076.900024414062</c:v>
                </c:pt>
                <c:pt idx="11165">
                  <c:v>1077.0</c:v>
                </c:pt>
                <c:pt idx="11166">
                  <c:v>1077.10009765625</c:v>
                </c:pt>
                <c:pt idx="11167">
                  <c:v>1077.200073242188</c:v>
                </c:pt>
                <c:pt idx="11168">
                  <c:v>1077.300048828125</c:v>
                </c:pt>
                <c:pt idx="11169">
                  <c:v>1077.400024414062</c:v>
                </c:pt>
                <c:pt idx="11170">
                  <c:v>1077.5</c:v>
                </c:pt>
                <c:pt idx="11171">
                  <c:v>1077.60009765625</c:v>
                </c:pt>
                <c:pt idx="11172">
                  <c:v>1077.700073242188</c:v>
                </c:pt>
                <c:pt idx="11173">
                  <c:v>1077.800048828125</c:v>
                </c:pt>
                <c:pt idx="11174">
                  <c:v>1077.900024414062</c:v>
                </c:pt>
                <c:pt idx="11175">
                  <c:v>1078.0</c:v>
                </c:pt>
                <c:pt idx="11176">
                  <c:v>1078.10009765625</c:v>
                </c:pt>
                <c:pt idx="11177">
                  <c:v>1078.200073242188</c:v>
                </c:pt>
                <c:pt idx="11178">
                  <c:v>1078.300048828125</c:v>
                </c:pt>
                <c:pt idx="11179">
                  <c:v>1078.400024414062</c:v>
                </c:pt>
                <c:pt idx="11180">
                  <c:v>1078.5</c:v>
                </c:pt>
                <c:pt idx="11181">
                  <c:v>1078.60009765625</c:v>
                </c:pt>
                <c:pt idx="11182">
                  <c:v>1078.700073242188</c:v>
                </c:pt>
                <c:pt idx="11183">
                  <c:v>1078.800048828125</c:v>
                </c:pt>
                <c:pt idx="11184">
                  <c:v>1078.900024414062</c:v>
                </c:pt>
                <c:pt idx="11185">
                  <c:v>1079.0</c:v>
                </c:pt>
                <c:pt idx="11186">
                  <c:v>1079.10009765625</c:v>
                </c:pt>
                <c:pt idx="11187">
                  <c:v>1079.200073242188</c:v>
                </c:pt>
                <c:pt idx="11188">
                  <c:v>1079.300048828125</c:v>
                </c:pt>
                <c:pt idx="11189">
                  <c:v>1079.400024414062</c:v>
                </c:pt>
                <c:pt idx="11190">
                  <c:v>1079.5</c:v>
                </c:pt>
                <c:pt idx="11191">
                  <c:v>1079.60009765625</c:v>
                </c:pt>
                <c:pt idx="11192">
                  <c:v>1079.700073242188</c:v>
                </c:pt>
                <c:pt idx="11193">
                  <c:v>1079.800048828125</c:v>
                </c:pt>
                <c:pt idx="11194">
                  <c:v>1079.900024414062</c:v>
                </c:pt>
                <c:pt idx="11195">
                  <c:v>1080.0</c:v>
                </c:pt>
                <c:pt idx="11196">
                  <c:v>1080.10009765625</c:v>
                </c:pt>
                <c:pt idx="11197">
                  <c:v>1080.200073242188</c:v>
                </c:pt>
                <c:pt idx="11198">
                  <c:v>1080.300048828125</c:v>
                </c:pt>
                <c:pt idx="11199">
                  <c:v>1080.400024414062</c:v>
                </c:pt>
                <c:pt idx="11200">
                  <c:v>1080.5</c:v>
                </c:pt>
                <c:pt idx="11201">
                  <c:v>1080.60009765625</c:v>
                </c:pt>
                <c:pt idx="11202">
                  <c:v>1080.700073242188</c:v>
                </c:pt>
                <c:pt idx="11203">
                  <c:v>1080.800048828125</c:v>
                </c:pt>
                <c:pt idx="11204">
                  <c:v>1080.900024414062</c:v>
                </c:pt>
                <c:pt idx="11205">
                  <c:v>1081.0</c:v>
                </c:pt>
                <c:pt idx="11206">
                  <c:v>1081.10009765625</c:v>
                </c:pt>
                <c:pt idx="11207">
                  <c:v>1081.200073242188</c:v>
                </c:pt>
                <c:pt idx="11208">
                  <c:v>1081.300048828125</c:v>
                </c:pt>
                <c:pt idx="11209">
                  <c:v>1081.400024414062</c:v>
                </c:pt>
                <c:pt idx="11210">
                  <c:v>1081.5</c:v>
                </c:pt>
                <c:pt idx="11211">
                  <c:v>1081.60009765625</c:v>
                </c:pt>
                <c:pt idx="11212">
                  <c:v>1081.700073242188</c:v>
                </c:pt>
                <c:pt idx="11213">
                  <c:v>1081.800048828125</c:v>
                </c:pt>
                <c:pt idx="11214">
                  <c:v>1081.900024414062</c:v>
                </c:pt>
                <c:pt idx="11215">
                  <c:v>1082.0</c:v>
                </c:pt>
                <c:pt idx="11216">
                  <c:v>1082.10009765625</c:v>
                </c:pt>
                <c:pt idx="11217">
                  <c:v>1082.200073242188</c:v>
                </c:pt>
                <c:pt idx="11218">
                  <c:v>1082.300048828125</c:v>
                </c:pt>
                <c:pt idx="11219">
                  <c:v>1082.400024414062</c:v>
                </c:pt>
                <c:pt idx="11220">
                  <c:v>1082.5</c:v>
                </c:pt>
                <c:pt idx="11221">
                  <c:v>1082.60009765625</c:v>
                </c:pt>
                <c:pt idx="11222">
                  <c:v>1082.700073242188</c:v>
                </c:pt>
                <c:pt idx="11223">
                  <c:v>1082.800048828125</c:v>
                </c:pt>
                <c:pt idx="11224">
                  <c:v>1082.900024414062</c:v>
                </c:pt>
                <c:pt idx="11225">
                  <c:v>1083.0</c:v>
                </c:pt>
                <c:pt idx="11226">
                  <c:v>1083.10009765625</c:v>
                </c:pt>
                <c:pt idx="11227">
                  <c:v>1083.200073242188</c:v>
                </c:pt>
                <c:pt idx="11228">
                  <c:v>1083.300048828125</c:v>
                </c:pt>
                <c:pt idx="11229">
                  <c:v>1083.400024414062</c:v>
                </c:pt>
                <c:pt idx="11230">
                  <c:v>1083.5</c:v>
                </c:pt>
                <c:pt idx="11231">
                  <c:v>1083.60009765625</c:v>
                </c:pt>
                <c:pt idx="11232">
                  <c:v>1083.700073242188</c:v>
                </c:pt>
                <c:pt idx="11233">
                  <c:v>1083.800048828125</c:v>
                </c:pt>
                <c:pt idx="11234">
                  <c:v>1083.900024414062</c:v>
                </c:pt>
                <c:pt idx="11235">
                  <c:v>1084.0</c:v>
                </c:pt>
                <c:pt idx="11236">
                  <c:v>1084.10009765625</c:v>
                </c:pt>
                <c:pt idx="11237">
                  <c:v>1084.200073242188</c:v>
                </c:pt>
                <c:pt idx="11238">
                  <c:v>1084.300048828125</c:v>
                </c:pt>
                <c:pt idx="11239">
                  <c:v>1084.400024414062</c:v>
                </c:pt>
                <c:pt idx="11240">
                  <c:v>1084.5</c:v>
                </c:pt>
                <c:pt idx="11241">
                  <c:v>1084.60009765625</c:v>
                </c:pt>
                <c:pt idx="11242">
                  <c:v>1084.700073242188</c:v>
                </c:pt>
                <c:pt idx="11243">
                  <c:v>1084.800048828125</c:v>
                </c:pt>
                <c:pt idx="11244">
                  <c:v>1084.900024414062</c:v>
                </c:pt>
                <c:pt idx="11245">
                  <c:v>1085.0</c:v>
                </c:pt>
                <c:pt idx="11246">
                  <c:v>1085.10009765625</c:v>
                </c:pt>
                <c:pt idx="11247">
                  <c:v>1085.200073242188</c:v>
                </c:pt>
                <c:pt idx="11248">
                  <c:v>1085.300048828125</c:v>
                </c:pt>
                <c:pt idx="11249">
                  <c:v>1085.400024414062</c:v>
                </c:pt>
                <c:pt idx="11250">
                  <c:v>1085.5</c:v>
                </c:pt>
                <c:pt idx="11251">
                  <c:v>1085.60009765625</c:v>
                </c:pt>
                <c:pt idx="11252">
                  <c:v>1085.700073242188</c:v>
                </c:pt>
                <c:pt idx="11253">
                  <c:v>1085.800048828125</c:v>
                </c:pt>
                <c:pt idx="11254">
                  <c:v>1085.900024414062</c:v>
                </c:pt>
                <c:pt idx="11255">
                  <c:v>1086.0</c:v>
                </c:pt>
                <c:pt idx="11256">
                  <c:v>1086.10009765625</c:v>
                </c:pt>
                <c:pt idx="11257">
                  <c:v>1086.200073242188</c:v>
                </c:pt>
                <c:pt idx="11258">
                  <c:v>1086.300048828125</c:v>
                </c:pt>
                <c:pt idx="11259">
                  <c:v>1086.400024414062</c:v>
                </c:pt>
                <c:pt idx="11260">
                  <c:v>1086.5</c:v>
                </c:pt>
                <c:pt idx="11261">
                  <c:v>1086.60009765625</c:v>
                </c:pt>
                <c:pt idx="11262">
                  <c:v>1086.700073242188</c:v>
                </c:pt>
                <c:pt idx="11263">
                  <c:v>1086.800048828125</c:v>
                </c:pt>
                <c:pt idx="11264">
                  <c:v>1086.900024414062</c:v>
                </c:pt>
                <c:pt idx="11265">
                  <c:v>1087.0</c:v>
                </c:pt>
                <c:pt idx="11266">
                  <c:v>1087.10009765625</c:v>
                </c:pt>
                <c:pt idx="11267">
                  <c:v>1087.200073242188</c:v>
                </c:pt>
                <c:pt idx="11268">
                  <c:v>1087.300048828125</c:v>
                </c:pt>
                <c:pt idx="11269">
                  <c:v>1087.400024414062</c:v>
                </c:pt>
                <c:pt idx="11270">
                  <c:v>1087.5</c:v>
                </c:pt>
                <c:pt idx="11271">
                  <c:v>1087.60009765625</c:v>
                </c:pt>
                <c:pt idx="11272">
                  <c:v>1087.700073242188</c:v>
                </c:pt>
                <c:pt idx="11273">
                  <c:v>1087.800048828125</c:v>
                </c:pt>
                <c:pt idx="11274">
                  <c:v>1087.900024414062</c:v>
                </c:pt>
                <c:pt idx="11275">
                  <c:v>1088.0</c:v>
                </c:pt>
                <c:pt idx="11276">
                  <c:v>1088.10009765625</c:v>
                </c:pt>
                <c:pt idx="11277">
                  <c:v>1088.200073242188</c:v>
                </c:pt>
                <c:pt idx="11278">
                  <c:v>1088.300048828125</c:v>
                </c:pt>
                <c:pt idx="11279">
                  <c:v>1088.400024414062</c:v>
                </c:pt>
                <c:pt idx="11280">
                  <c:v>1088.5</c:v>
                </c:pt>
                <c:pt idx="11281">
                  <c:v>1088.60009765625</c:v>
                </c:pt>
                <c:pt idx="11282">
                  <c:v>1088.700073242188</c:v>
                </c:pt>
                <c:pt idx="11283">
                  <c:v>1088.800048828125</c:v>
                </c:pt>
                <c:pt idx="11284">
                  <c:v>1088.900024414062</c:v>
                </c:pt>
                <c:pt idx="11285">
                  <c:v>1089.0</c:v>
                </c:pt>
                <c:pt idx="11286">
                  <c:v>1089.10009765625</c:v>
                </c:pt>
                <c:pt idx="11287">
                  <c:v>1089.200073242188</c:v>
                </c:pt>
                <c:pt idx="11288">
                  <c:v>1089.300048828125</c:v>
                </c:pt>
                <c:pt idx="11289">
                  <c:v>1089.400024414062</c:v>
                </c:pt>
                <c:pt idx="11290">
                  <c:v>1089.5</c:v>
                </c:pt>
                <c:pt idx="11291">
                  <c:v>1089.60009765625</c:v>
                </c:pt>
                <c:pt idx="11292">
                  <c:v>1089.700073242188</c:v>
                </c:pt>
                <c:pt idx="11293">
                  <c:v>1089.800048828125</c:v>
                </c:pt>
                <c:pt idx="11294">
                  <c:v>1089.900024414062</c:v>
                </c:pt>
                <c:pt idx="11295">
                  <c:v>1090.0</c:v>
                </c:pt>
                <c:pt idx="11296">
                  <c:v>1090.10009765625</c:v>
                </c:pt>
                <c:pt idx="11297">
                  <c:v>1090.200073242188</c:v>
                </c:pt>
                <c:pt idx="11298">
                  <c:v>1090.300048828125</c:v>
                </c:pt>
                <c:pt idx="11299">
                  <c:v>1090.400024414062</c:v>
                </c:pt>
                <c:pt idx="11300">
                  <c:v>1090.5</c:v>
                </c:pt>
                <c:pt idx="11301">
                  <c:v>1090.60009765625</c:v>
                </c:pt>
                <c:pt idx="11302">
                  <c:v>1090.700073242188</c:v>
                </c:pt>
                <c:pt idx="11303">
                  <c:v>1090.800048828125</c:v>
                </c:pt>
                <c:pt idx="11304">
                  <c:v>1090.900024414062</c:v>
                </c:pt>
                <c:pt idx="11305">
                  <c:v>1091.0</c:v>
                </c:pt>
                <c:pt idx="11306">
                  <c:v>1091.10009765625</c:v>
                </c:pt>
                <c:pt idx="11307">
                  <c:v>1091.200073242188</c:v>
                </c:pt>
                <c:pt idx="11308">
                  <c:v>1091.300048828125</c:v>
                </c:pt>
                <c:pt idx="11309">
                  <c:v>1091.400024414062</c:v>
                </c:pt>
                <c:pt idx="11310">
                  <c:v>1091.5</c:v>
                </c:pt>
                <c:pt idx="11311">
                  <c:v>1091.60009765625</c:v>
                </c:pt>
                <c:pt idx="11312">
                  <c:v>1091.700073242188</c:v>
                </c:pt>
                <c:pt idx="11313">
                  <c:v>1091.800048828125</c:v>
                </c:pt>
                <c:pt idx="11314">
                  <c:v>1091.900024414062</c:v>
                </c:pt>
                <c:pt idx="11315">
                  <c:v>1092.0</c:v>
                </c:pt>
                <c:pt idx="11316">
                  <c:v>1092.10009765625</c:v>
                </c:pt>
                <c:pt idx="11317">
                  <c:v>1092.200073242188</c:v>
                </c:pt>
                <c:pt idx="11318">
                  <c:v>1092.300048828125</c:v>
                </c:pt>
                <c:pt idx="11319">
                  <c:v>1092.400024414062</c:v>
                </c:pt>
                <c:pt idx="11320">
                  <c:v>1092.5</c:v>
                </c:pt>
                <c:pt idx="11321">
                  <c:v>1092.60009765625</c:v>
                </c:pt>
                <c:pt idx="11322">
                  <c:v>1092.700073242188</c:v>
                </c:pt>
                <c:pt idx="11323">
                  <c:v>1092.800048828125</c:v>
                </c:pt>
                <c:pt idx="11324">
                  <c:v>1092.900024414062</c:v>
                </c:pt>
                <c:pt idx="11325">
                  <c:v>1093.0</c:v>
                </c:pt>
                <c:pt idx="11326">
                  <c:v>1093.10009765625</c:v>
                </c:pt>
                <c:pt idx="11327">
                  <c:v>1093.200073242188</c:v>
                </c:pt>
                <c:pt idx="11328">
                  <c:v>1093.300048828125</c:v>
                </c:pt>
                <c:pt idx="11329">
                  <c:v>1093.400024414062</c:v>
                </c:pt>
                <c:pt idx="11330">
                  <c:v>1093.5</c:v>
                </c:pt>
                <c:pt idx="11331">
                  <c:v>1093.60009765625</c:v>
                </c:pt>
                <c:pt idx="11332">
                  <c:v>1093.700073242188</c:v>
                </c:pt>
                <c:pt idx="11333">
                  <c:v>1093.800048828125</c:v>
                </c:pt>
                <c:pt idx="11334">
                  <c:v>1093.900024414062</c:v>
                </c:pt>
                <c:pt idx="11335">
                  <c:v>1094.0</c:v>
                </c:pt>
                <c:pt idx="11336">
                  <c:v>1094.10009765625</c:v>
                </c:pt>
                <c:pt idx="11337">
                  <c:v>1094.200073242188</c:v>
                </c:pt>
                <c:pt idx="11338">
                  <c:v>1094.300048828125</c:v>
                </c:pt>
                <c:pt idx="11339">
                  <c:v>1094.400024414062</c:v>
                </c:pt>
                <c:pt idx="11340">
                  <c:v>1094.5</c:v>
                </c:pt>
                <c:pt idx="11341">
                  <c:v>1094.60009765625</c:v>
                </c:pt>
                <c:pt idx="11342">
                  <c:v>1094.700073242188</c:v>
                </c:pt>
                <c:pt idx="11343">
                  <c:v>1094.800048828125</c:v>
                </c:pt>
                <c:pt idx="11344">
                  <c:v>1094.900024414062</c:v>
                </c:pt>
                <c:pt idx="11345">
                  <c:v>1095.0</c:v>
                </c:pt>
                <c:pt idx="11346">
                  <c:v>1095.10009765625</c:v>
                </c:pt>
                <c:pt idx="11347">
                  <c:v>1095.200073242188</c:v>
                </c:pt>
                <c:pt idx="11348">
                  <c:v>1095.300048828125</c:v>
                </c:pt>
                <c:pt idx="11349">
                  <c:v>1095.400024414062</c:v>
                </c:pt>
                <c:pt idx="11350">
                  <c:v>1095.5</c:v>
                </c:pt>
                <c:pt idx="11351">
                  <c:v>1095.60009765625</c:v>
                </c:pt>
                <c:pt idx="11352">
                  <c:v>1095.700073242188</c:v>
                </c:pt>
                <c:pt idx="11353">
                  <c:v>1095.800048828125</c:v>
                </c:pt>
                <c:pt idx="11354">
                  <c:v>1095.900024414062</c:v>
                </c:pt>
                <c:pt idx="11355">
                  <c:v>1096.0</c:v>
                </c:pt>
                <c:pt idx="11356">
                  <c:v>1096.10009765625</c:v>
                </c:pt>
                <c:pt idx="11357">
                  <c:v>1096.200073242188</c:v>
                </c:pt>
                <c:pt idx="11358">
                  <c:v>1096.300048828125</c:v>
                </c:pt>
                <c:pt idx="11359">
                  <c:v>1096.400024414062</c:v>
                </c:pt>
                <c:pt idx="11360">
                  <c:v>1096.5</c:v>
                </c:pt>
                <c:pt idx="11361">
                  <c:v>1096.60009765625</c:v>
                </c:pt>
                <c:pt idx="11362">
                  <c:v>1096.700073242188</c:v>
                </c:pt>
                <c:pt idx="11363">
                  <c:v>1096.800048828125</c:v>
                </c:pt>
                <c:pt idx="11364">
                  <c:v>1096.900024414062</c:v>
                </c:pt>
                <c:pt idx="11365">
                  <c:v>1097.0</c:v>
                </c:pt>
                <c:pt idx="11366">
                  <c:v>1097.10009765625</c:v>
                </c:pt>
                <c:pt idx="11367">
                  <c:v>1097.200073242188</c:v>
                </c:pt>
                <c:pt idx="11368">
                  <c:v>1097.300048828125</c:v>
                </c:pt>
                <c:pt idx="11369">
                  <c:v>1097.400024414062</c:v>
                </c:pt>
                <c:pt idx="11370">
                  <c:v>1097.5</c:v>
                </c:pt>
                <c:pt idx="11371">
                  <c:v>1097.60009765625</c:v>
                </c:pt>
                <c:pt idx="11372">
                  <c:v>1097.700073242188</c:v>
                </c:pt>
                <c:pt idx="11373">
                  <c:v>1097.800048828125</c:v>
                </c:pt>
                <c:pt idx="11374">
                  <c:v>1097.900024414062</c:v>
                </c:pt>
                <c:pt idx="11375">
                  <c:v>1098.0</c:v>
                </c:pt>
                <c:pt idx="11376">
                  <c:v>1098.10009765625</c:v>
                </c:pt>
                <c:pt idx="11377">
                  <c:v>1098.200073242188</c:v>
                </c:pt>
                <c:pt idx="11378">
                  <c:v>1098.300048828125</c:v>
                </c:pt>
                <c:pt idx="11379">
                  <c:v>1098.400024414062</c:v>
                </c:pt>
                <c:pt idx="11380">
                  <c:v>1098.5</c:v>
                </c:pt>
                <c:pt idx="11381">
                  <c:v>1098.60009765625</c:v>
                </c:pt>
                <c:pt idx="11382">
                  <c:v>1098.700073242188</c:v>
                </c:pt>
                <c:pt idx="11383">
                  <c:v>1098.800048828125</c:v>
                </c:pt>
                <c:pt idx="11384">
                  <c:v>1098.900024414062</c:v>
                </c:pt>
                <c:pt idx="11385">
                  <c:v>1099.0</c:v>
                </c:pt>
                <c:pt idx="11386">
                  <c:v>1099.10009765625</c:v>
                </c:pt>
                <c:pt idx="11387">
                  <c:v>1099.200073242188</c:v>
                </c:pt>
                <c:pt idx="11388">
                  <c:v>1099.300048828125</c:v>
                </c:pt>
                <c:pt idx="11389">
                  <c:v>1099.400024414062</c:v>
                </c:pt>
                <c:pt idx="11390">
                  <c:v>1099.5</c:v>
                </c:pt>
                <c:pt idx="11391">
                  <c:v>1099.60009765625</c:v>
                </c:pt>
                <c:pt idx="11392">
                  <c:v>1099.700073242188</c:v>
                </c:pt>
                <c:pt idx="11393">
                  <c:v>1099.800048828125</c:v>
                </c:pt>
                <c:pt idx="11394">
                  <c:v>1099.900024414062</c:v>
                </c:pt>
                <c:pt idx="11395">
                  <c:v>1100.0</c:v>
                </c:pt>
                <c:pt idx="11396">
                  <c:v>1100.10009765625</c:v>
                </c:pt>
                <c:pt idx="11397">
                  <c:v>1100.200073242188</c:v>
                </c:pt>
                <c:pt idx="11398">
                  <c:v>1100.300048828125</c:v>
                </c:pt>
                <c:pt idx="11399">
                  <c:v>1100.400024414062</c:v>
                </c:pt>
                <c:pt idx="11400">
                  <c:v>1100.5</c:v>
                </c:pt>
                <c:pt idx="11401">
                  <c:v>1100.60009765625</c:v>
                </c:pt>
                <c:pt idx="11402">
                  <c:v>1100.700073242188</c:v>
                </c:pt>
                <c:pt idx="11403">
                  <c:v>1100.800048828125</c:v>
                </c:pt>
                <c:pt idx="11404">
                  <c:v>1100.900024414062</c:v>
                </c:pt>
                <c:pt idx="11405">
                  <c:v>1101.0</c:v>
                </c:pt>
                <c:pt idx="11406">
                  <c:v>1101.10009765625</c:v>
                </c:pt>
                <c:pt idx="11407">
                  <c:v>1101.200073242188</c:v>
                </c:pt>
                <c:pt idx="11408">
                  <c:v>1101.300048828125</c:v>
                </c:pt>
                <c:pt idx="11409">
                  <c:v>1101.400024414062</c:v>
                </c:pt>
                <c:pt idx="11410">
                  <c:v>1101.5</c:v>
                </c:pt>
                <c:pt idx="11411">
                  <c:v>1101.60009765625</c:v>
                </c:pt>
                <c:pt idx="11412">
                  <c:v>1101.700073242188</c:v>
                </c:pt>
                <c:pt idx="11413">
                  <c:v>1101.800048828125</c:v>
                </c:pt>
                <c:pt idx="11414">
                  <c:v>1101.900024414062</c:v>
                </c:pt>
                <c:pt idx="11415">
                  <c:v>1102.0</c:v>
                </c:pt>
                <c:pt idx="11416">
                  <c:v>1102.10009765625</c:v>
                </c:pt>
                <c:pt idx="11417">
                  <c:v>1102.200073242188</c:v>
                </c:pt>
                <c:pt idx="11418">
                  <c:v>1102.300048828125</c:v>
                </c:pt>
                <c:pt idx="11419">
                  <c:v>1102.400024414062</c:v>
                </c:pt>
                <c:pt idx="11420">
                  <c:v>1102.5</c:v>
                </c:pt>
                <c:pt idx="11421">
                  <c:v>1102.60009765625</c:v>
                </c:pt>
                <c:pt idx="11422">
                  <c:v>1102.700073242188</c:v>
                </c:pt>
                <c:pt idx="11423">
                  <c:v>1102.800048828125</c:v>
                </c:pt>
                <c:pt idx="11424">
                  <c:v>1102.900024414062</c:v>
                </c:pt>
                <c:pt idx="11425">
                  <c:v>1103.0</c:v>
                </c:pt>
                <c:pt idx="11426">
                  <c:v>1103.10009765625</c:v>
                </c:pt>
                <c:pt idx="11427">
                  <c:v>1103.200073242188</c:v>
                </c:pt>
                <c:pt idx="11428">
                  <c:v>1103.300048828125</c:v>
                </c:pt>
                <c:pt idx="11429">
                  <c:v>1103.400024414062</c:v>
                </c:pt>
                <c:pt idx="11430">
                  <c:v>1103.5</c:v>
                </c:pt>
                <c:pt idx="11431">
                  <c:v>1103.60009765625</c:v>
                </c:pt>
                <c:pt idx="11432">
                  <c:v>1103.700073242188</c:v>
                </c:pt>
                <c:pt idx="11433">
                  <c:v>1103.800048828125</c:v>
                </c:pt>
                <c:pt idx="11434">
                  <c:v>1103.900024414062</c:v>
                </c:pt>
                <c:pt idx="11435">
                  <c:v>1104.0</c:v>
                </c:pt>
                <c:pt idx="11436">
                  <c:v>1104.10009765625</c:v>
                </c:pt>
                <c:pt idx="11437">
                  <c:v>1104.200073242188</c:v>
                </c:pt>
                <c:pt idx="11438">
                  <c:v>1104.300048828125</c:v>
                </c:pt>
                <c:pt idx="11439">
                  <c:v>1104.400024414062</c:v>
                </c:pt>
                <c:pt idx="11440">
                  <c:v>1104.5</c:v>
                </c:pt>
                <c:pt idx="11441">
                  <c:v>1104.60009765625</c:v>
                </c:pt>
                <c:pt idx="11442">
                  <c:v>1104.700073242188</c:v>
                </c:pt>
                <c:pt idx="11443">
                  <c:v>1104.800048828125</c:v>
                </c:pt>
                <c:pt idx="11444">
                  <c:v>1104.900024414062</c:v>
                </c:pt>
                <c:pt idx="11445">
                  <c:v>1105.0</c:v>
                </c:pt>
                <c:pt idx="11446">
                  <c:v>1105.10009765625</c:v>
                </c:pt>
                <c:pt idx="11447">
                  <c:v>1105.200073242188</c:v>
                </c:pt>
                <c:pt idx="11448">
                  <c:v>1105.300048828125</c:v>
                </c:pt>
                <c:pt idx="11449">
                  <c:v>1105.400024414062</c:v>
                </c:pt>
                <c:pt idx="11450">
                  <c:v>1105.5</c:v>
                </c:pt>
                <c:pt idx="11451">
                  <c:v>1105.60009765625</c:v>
                </c:pt>
                <c:pt idx="11452">
                  <c:v>1105.700073242188</c:v>
                </c:pt>
                <c:pt idx="11453">
                  <c:v>1105.800048828125</c:v>
                </c:pt>
                <c:pt idx="11454">
                  <c:v>1105.900024414062</c:v>
                </c:pt>
                <c:pt idx="11455">
                  <c:v>1106.0</c:v>
                </c:pt>
                <c:pt idx="11456">
                  <c:v>1106.10009765625</c:v>
                </c:pt>
                <c:pt idx="11457">
                  <c:v>1106.200073242188</c:v>
                </c:pt>
                <c:pt idx="11458">
                  <c:v>1106.300048828125</c:v>
                </c:pt>
                <c:pt idx="11459">
                  <c:v>1106.400024414062</c:v>
                </c:pt>
                <c:pt idx="11460">
                  <c:v>1106.5</c:v>
                </c:pt>
                <c:pt idx="11461">
                  <c:v>1106.60009765625</c:v>
                </c:pt>
                <c:pt idx="11462">
                  <c:v>1106.700073242188</c:v>
                </c:pt>
                <c:pt idx="11463">
                  <c:v>1106.800048828125</c:v>
                </c:pt>
                <c:pt idx="11464">
                  <c:v>1106.900024414062</c:v>
                </c:pt>
                <c:pt idx="11465">
                  <c:v>1107.0</c:v>
                </c:pt>
                <c:pt idx="11466">
                  <c:v>1107.10009765625</c:v>
                </c:pt>
                <c:pt idx="11467">
                  <c:v>1107.200073242188</c:v>
                </c:pt>
                <c:pt idx="11468">
                  <c:v>1107.300048828125</c:v>
                </c:pt>
                <c:pt idx="11469">
                  <c:v>1107.400024414062</c:v>
                </c:pt>
                <c:pt idx="11470">
                  <c:v>1107.5</c:v>
                </c:pt>
                <c:pt idx="11471">
                  <c:v>1107.60009765625</c:v>
                </c:pt>
                <c:pt idx="11472">
                  <c:v>1107.700073242188</c:v>
                </c:pt>
                <c:pt idx="11473">
                  <c:v>1107.800048828125</c:v>
                </c:pt>
                <c:pt idx="11474">
                  <c:v>1107.900024414062</c:v>
                </c:pt>
                <c:pt idx="11475">
                  <c:v>1108.0</c:v>
                </c:pt>
                <c:pt idx="11476">
                  <c:v>1108.10009765625</c:v>
                </c:pt>
                <c:pt idx="11477">
                  <c:v>1108.200073242188</c:v>
                </c:pt>
                <c:pt idx="11478">
                  <c:v>1108.300048828125</c:v>
                </c:pt>
                <c:pt idx="11479">
                  <c:v>1108.400024414062</c:v>
                </c:pt>
                <c:pt idx="11480">
                  <c:v>1108.5</c:v>
                </c:pt>
                <c:pt idx="11481">
                  <c:v>1108.60009765625</c:v>
                </c:pt>
                <c:pt idx="11482">
                  <c:v>1108.700073242188</c:v>
                </c:pt>
                <c:pt idx="11483">
                  <c:v>1108.800048828125</c:v>
                </c:pt>
                <c:pt idx="11484">
                  <c:v>1108.900024414062</c:v>
                </c:pt>
                <c:pt idx="11485">
                  <c:v>1109.0</c:v>
                </c:pt>
                <c:pt idx="11486">
                  <c:v>1109.10009765625</c:v>
                </c:pt>
                <c:pt idx="11487">
                  <c:v>1109.200073242188</c:v>
                </c:pt>
                <c:pt idx="11488">
                  <c:v>1109.300048828125</c:v>
                </c:pt>
                <c:pt idx="11489">
                  <c:v>1109.400024414062</c:v>
                </c:pt>
                <c:pt idx="11490">
                  <c:v>1109.5</c:v>
                </c:pt>
                <c:pt idx="11491">
                  <c:v>1109.60009765625</c:v>
                </c:pt>
                <c:pt idx="11492">
                  <c:v>1109.700073242188</c:v>
                </c:pt>
                <c:pt idx="11493">
                  <c:v>1109.800048828125</c:v>
                </c:pt>
                <c:pt idx="11494">
                  <c:v>1109.900024414062</c:v>
                </c:pt>
                <c:pt idx="11495">
                  <c:v>1110.0</c:v>
                </c:pt>
                <c:pt idx="11496">
                  <c:v>1110.10009765625</c:v>
                </c:pt>
                <c:pt idx="11497">
                  <c:v>1110.200073242188</c:v>
                </c:pt>
                <c:pt idx="11498">
                  <c:v>1110.300048828125</c:v>
                </c:pt>
                <c:pt idx="11499">
                  <c:v>1110.400024414062</c:v>
                </c:pt>
                <c:pt idx="11500">
                  <c:v>1110.5</c:v>
                </c:pt>
                <c:pt idx="11501">
                  <c:v>1110.60009765625</c:v>
                </c:pt>
                <c:pt idx="11502">
                  <c:v>1110.700073242188</c:v>
                </c:pt>
                <c:pt idx="11503">
                  <c:v>1110.800048828125</c:v>
                </c:pt>
                <c:pt idx="11504">
                  <c:v>1110.900024414062</c:v>
                </c:pt>
                <c:pt idx="11505">
                  <c:v>1111.0</c:v>
                </c:pt>
                <c:pt idx="11506">
                  <c:v>1111.10009765625</c:v>
                </c:pt>
                <c:pt idx="11507">
                  <c:v>1111.200073242188</c:v>
                </c:pt>
                <c:pt idx="11508">
                  <c:v>1111.300048828125</c:v>
                </c:pt>
                <c:pt idx="11509">
                  <c:v>1111.400024414062</c:v>
                </c:pt>
                <c:pt idx="11510">
                  <c:v>1111.5</c:v>
                </c:pt>
                <c:pt idx="11511">
                  <c:v>1111.60009765625</c:v>
                </c:pt>
                <c:pt idx="11512">
                  <c:v>1111.700073242188</c:v>
                </c:pt>
                <c:pt idx="11513">
                  <c:v>1111.800048828125</c:v>
                </c:pt>
                <c:pt idx="11514">
                  <c:v>1111.900024414062</c:v>
                </c:pt>
                <c:pt idx="11515">
                  <c:v>1112.0</c:v>
                </c:pt>
                <c:pt idx="11516">
                  <c:v>1112.10009765625</c:v>
                </c:pt>
                <c:pt idx="11517">
                  <c:v>1112.200073242188</c:v>
                </c:pt>
                <c:pt idx="11518">
                  <c:v>1112.300048828125</c:v>
                </c:pt>
                <c:pt idx="11519">
                  <c:v>1112.400024414062</c:v>
                </c:pt>
                <c:pt idx="11520">
                  <c:v>1112.5</c:v>
                </c:pt>
                <c:pt idx="11521">
                  <c:v>1112.60009765625</c:v>
                </c:pt>
                <c:pt idx="11522">
                  <c:v>1112.700073242188</c:v>
                </c:pt>
                <c:pt idx="11523">
                  <c:v>1112.800048828125</c:v>
                </c:pt>
                <c:pt idx="11524">
                  <c:v>1112.900024414062</c:v>
                </c:pt>
                <c:pt idx="11525">
                  <c:v>1113.0</c:v>
                </c:pt>
                <c:pt idx="11526">
                  <c:v>1113.10009765625</c:v>
                </c:pt>
                <c:pt idx="11527">
                  <c:v>1113.200073242188</c:v>
                </c:pt>
                <c:pt idx="11528">
                  <c:v>1113.300048828125</c:v>
                </c:pt>
                <c:pt idx="11529">
                  <c:v>1113.400024414062</c:v>
                </c:pt>
                <c:pt idx="11530">
                  <c:v>1113.5</c:v>
                </c:pt>
                <c:pt idx="11531">
                  <c:v>1113.60009765625</c:v>
                </c:pt>
                <c:pt idx="11532">
                  <c:v>1113.700073242188</c:v>
                </c:pt>
                <c:pt idx="11533">
                  <c:v>1113.800048828125</c:v>
                </c:pt>
                <c:pt idx="11534">
                  <c:v>1113.900024414062</c:v>
                </c:pt>
                <c:pt idx="11535">
                  <c:v>1114.0</c:v>
                </c:pt>
                <c:pt idx="11536">
                  <c:v>1114.10009765625</c:v>
                </c:pt>
                <c:pt idx="11537">
                  <c:v>1114.200073242188</c:v>
                </c:pt>
                <c:pt idx="11538">
                  <c:v>1114.300048828125</c:v>
                </c:pt>
                <c:pt idx="11539">
                  <c:v>1114.400024414062</c:v>
                </c:pt>
                <c:pt idx="11540">
                  <c:v>1114.5</c:v>
                </c:pt>
                <c:pt idx="11541">
                  <c:v>1114.60009765625</c:v>
                </c:pt>
                <c:pt idx="11542">
                  <c:v>1114.700073242188</c:v>
                </c:pt>
                <c:pt idx="11543">
                  <c:v>1114.800048828125</c:v>
                </c:pt>
                <c:pt idx="11544">
                  <c:v>1114.900024414062</c:v>
                </c:pt>
                <c:pt idx="11545">
                  <c:v>1115.0</c:v>
                </c:pt>
                <c:pt idx="11546">
                  <c:v>1115.10009765625</c:v>
                </c:pt>
                <c:pt idx="11547">
                  <c:v>1115.200073242188</c:v>
                </c:pt>
                <c:pt idx="11548">
                  <c:v>1115.300048828125</c:v>
                </c:pt>
                <c:pt idx="11549">
                  <c:v>1115.400024414062</c:v>
                </c:pt>
                <c:pt idx="11550">
                  <c:v>1115.5</c:v>
                </c:pt>
                <c:pt idx="11551">
                  <c:v>1115.60009765625</c:v>
                </c:pt>
                <c:pt idx="11552">
                  <c:v>1115.700073242188</c:v>
                </c:pt>
                <c:pt idx="11553">
                  <c:v>1115.800048828125</c:v>
                </c:pt>
                <c:pt idx="11554">
                  <c:v>1115.900024414062</c:v>
                </c:pt>
                <c:pt idx="11555">
                  <c:v>1116.0</c:v>
                </c:pt>
                <c:pt idx="11556">
                  <c:v>1116.10009765625</c:v>
                </c:pt>
                <c:pt idx="11557">
                  <c:v>1116.200073242188</c:v>
                </c:pt>
                <c:pt idx="11558">
                  <c:v>1116.300048828125</c:v>
                </c:pt>
                <c:pt idx="11559">
                  <c:v>1116.400024414062</c:v>
                </c:pt>
                <c:pt idx="11560">
                  <c:v>1116.5</c:v>
                </c:pt>
                <c:pt idx="11561">
                  <c:v>1116.60009765625</c:v>
                </c:pt>
                <c:pt idx="11562">
                  <c:v>1116.700073242188</c:v>
                </c:pt>
                <c:pt idx="11563">
                  <c:v>1116.800048828125</c:v>
                </c:pt>
                <c:pt idx="11564">
                  <c:v>1116.900024414062</c:v>
                </c:pt>
                <c:pt idx="11565">
                  <c:v>1117.0</c:v>
                </c:pt>
                <c:pt idx="11566">
                  <c:v>1117.10009765625</c:v>
                </c:pt>
                <c:pt idx="11567">
                  <c:v>1117.200073242188</c:v>
                </c:pt>
                <c:pt idx="11568">
                  <c:v>1117.300048828125</c:v>
                </c:pt>
                <c:pt idx="11569">
                  <c:v>1117.400024414062</c:v>
                </c:pt>
                <c:pt idx="11570">
                  <c:v>1117.5</c:v>
                </c:pt>
                <c:pt idx="11571">
                  <c:v>1117.60009765625</c:v>
                </c:pt>
                <c:pt idx="11572">
                  <c:v>1117.700073242188</c:v>
                </c:pt>
                <c:pt idx="11573">
                  <c:v>1117.800048828125</c:v>
                </c:pt>
                <c:pt idx="11574">
                  <c:v>1117.900024414062</c:v>
                </c:pt>
                <c:pt idx="11575">
                  <c:v>1118.0</c:v>
                </c:pt>
                <c:pt idx="11576">
                  <c:v>1118.10009765625</c:v>
                </c:pt>
                <c:pt idx="11577">
                  <c:v>1118.200073242188</c:v>
                </c:pt>
                <c:pt idx="11578">
                  <c:v>1118.300048828125</c:v>
                </c:pt>
                <c:pt idx="11579">
                  <c:v>1118.400024414062</c:v>
                </c:pt>
                <c:pt idx="11580">
                  <c:v>1118.5</c:v>
                </c:pt>
                <c:pt idx="11581">
                  <c:v>1118.60009765625</c:v>
                </c:pt>
                <c:pt idx="11582">
                  <c:v>1118.700073242188</c:v>
                </c:pt>
                <c:pt idx="11583">
                  <c:v>1118.800048828125</c:v>
                </c:pt>
                <c:pt idx="11584">
                  <c:v>1118.900024414062</c:v>
                </c:pt>
                <c:pt idx="11585">
                  <c:v>1119.0</c:v>
                </c:pt>
                <c:pt idx="11586">
                  <c:v>1119.10009765625</c:v>
                </c:pt>
                <c:pt idx="11587">
                  <c:v>1119.200073242188</c:v>
                </c:pt>
                <c:pt idx="11588">
                  <c:v>1119.300048828125</c:v>
                </c:pt>
                <c:pt idx="11589">
                  <c:v>1119.400024414062</c:v>
                </c:pt>
                <c:pt idx="11590">
                  <c:v>1119.5</c:v>
                </c:pt>
                <c:pt idx="11591">
                  <c:v>1119.60009765625</c:v>
                </c:pt>
                <c:pt idx="11592">
                  <c:v>1119.700073242188</c:v>
                </c:pt>
                <c:pt idx="11593">
                  <c:v>1119.800048828125</c:v>
                </c:pt>
                <c:pt idx="11594">
                  <c:v>1119.900024414062</c:v>
                </c:pt>
                <c:pt idx="11595">
                  <c:v>1120.0</c:v>
                </c:pt>
                <c:pt idx="11596">
                  <c:v>1120.10009765625</c:v>
                </c:pt>
                <c:pt idx="11597">
                  <c:v>1120.200073242188</c:v>
                </c:pt>
                <c:pt idx="11598">
                  <c:v>1120.300048828125</c:v>
                </c:pt>
                <c:pt idx="11599">
                  <c:v>1120.400024414062</c:v>
                </c:pt>
                <c:pt idx="11600">
                  <c:v>1120.5</c:v>
                </c:pt>
                <c:pt idx="11601">
                  <c:v>1120.60009765625</c:v>
                </c:pt>
                <c:pt idx="11602">
                  <c:v>1120.700073242188</c:v>
                </c:pt>
                <c:pt idx="11603">
                  <c:v>1120.800048828125</c:v>
                </c:pt>
                <c:pt idx="11604">
                  <c:v>1120.900024414062</c:v>
                </c:pt>
                <c:pt idx="11605">
                  <c:v>1121.0</c:v>
                </c:pt>
                <c:pt idx="11606">
                  <c:v>1121.10009765625</c:v>
                </c:pt>
                <c:pt idx="11607">
                  <c:v>1121.200073242188</c:v>
                </c:pt>
                <c:pt idx="11608">
                  <c:v>1121.300048828125</c:v>
                </c:pt>
                <c:pt idx="11609">
                  <c:v>1121.400024414062</c:v>
                </c:pt>
                <c:pt idx="11610">
                  <c:v>1121.5</c:v>
                </c:pt>
                <c:pt idx="11611">
                  <c:v>1121.60009765625</c:v>
                </c:pt>
                <c:pt idx="11612">
                  <c:v>1121.700073242188</c:v>
                </c:pt>
                <c:pt idx="11613">
                  <c:v>1121.800048828125</c:v>
                </c:pt>
                <c:pt idx="11614">
                  <c:v>1121.900024414062</c:v>
                </c:pt>
                <c:pt idx="11615">
                  <c:v>1122.0</c:v>
                </c:pt>
                <c:pt idx="11616">
                  <c:v>1122.10009765625</c:v>
                </c:pt>
                <c:pt idx="11617">
                  <c:v>1122.200073242188</c:v>
                </c:pt>
                <c:pt idx="11618">
                  <c:v>1122.300048828125</c:v>
                </c:pt>
                <c:pt idx="11619">
                  <c:v>1122.400024414062</c:v>
                </c:pt>
                <c:pt idx="11620">
                  <c:v>1122.5</c:v>
                </c:pt>
                <c:pt idx="11621">
                  <c:v>1122.60009765625</c:v>
                </c:pt>
                <c:pt idx="11622">
                  <c:v>1122.700073242188</c:v>
                </c:pt>
                <c:pt idx="11623">
                  <c:v>1122.800048828125</c:v>
                </c:pt>
                <c:pt idx="11624">
                  <c:v>1122.900024414062</c:v>
                </c:pt>
                <c:pt idx="11625">
                  <c:v>1123.0</c:v>
                </c:pt>
                <c:pt idx="11626">
                  <c:v>1123.10009765625</c:v>
                </c:pt>
                <c:pt idx="11627">
                  <c:v>1123.200073242188</c:v>
                </c:pt>
                <c:pt idx="11628">
                  <c:v>1123.300048828125</c:v>
                </c:pt>
                <c:pt idx="11629">
                  <c:v>1123.400024414062</c:v>
                </c:pt>
                <c:pt idx="11630">
                  <c:v>1123.5</c:v>
                </c:pt>
                <c:pt idx="11631">
                  <c:v>1123.60009765625</c:v>
                </c:pt>
                <c:pt idx="11632">
                  <c:v>1123.700073242188</c:v>
                </c:pt>
                <c:pt idx="11633">
                  <c:v>1123.800048828125</c:v>
                </c:pt>
                <c:pt idx="11634">
                  <c:v>1123.900024414062</c:v>
                </c:pt>
                <c:pt idx="11635">
                  <c:v>1124.0</c:v>
                </c:pt>
                <c:pt idx="11636">
                  <c:v>1124.10009765625</c:v>
                </c:pt>
                <c:pt idx="11637">
                  <c:v>1124.200073242188</c:v>
                </c:pt>
                <c:pt idx="11638">
                  <c:v>1124.300048828125</c:v>
                </c:pt>
                <c:pt idx="11639">
                  <c:v>1124.400024414062</c:v>
                </c:pt>
                <c:pt idx="11640">
                  <c:v>1124.5</c:v>
                </c:pt>
                <c:pt idx="11641">
                  <c:v>1124.60009765625</c:v>
                </c:pt>
                <c:pt idx="11642">
                  <c:v>1124.700073242188</c:v>
                </c:pt>
                <c:pt idx="11643">
                  <c:v>1124.800048828125</c:v>
                </c:pt>
                <c:pt idx="11644">
                  <c:v>1124.900024414062</c:v>
                </c:pt>
                <c:pt idx="11645">
                  <c:v>1125.0</c:v>
                </c:pt>
                <c:pt idx="11646">
                  <c:v>1125.10009765625</c:v>
                </c:pt>
                <c:pt idx="11647">
                  <c:v>1125.200073242188</c:v>
                </c:pt>
                <c:pt idx="11648">
                  <c:v>1125.300048828125</c:v>
                </c:pt>
                <c:pt idx="11649">
                  <c:v>1125.400024414062</c:v>
                </c:pt>
                <c:pt idx="11650">
                  <c:v>1125.5</c:v>
                </c:pt>
                <c:pt idx="11651">
                  <c:v>1125.60009765625</c:v>
                </c:pt>
                <c:pt idx="11652">
                  <c:v>1125.700073242188</c:v>
                </c:pt>
                <c:pt idx="11653">
                  <c:v>1125.800048828125</c:v>
                </c:pt>
                <c:pt idx="11654">
                  <c:v>1125.900024414062</c:v>
                </c:pt>
                <c:pt idx="11655">
                  <c:v>1126.0</c:v>
                </c:pt>
                <c:pt idx="11656">
                  <c:v>1126.10009765625</c:v>
                </c:pt>
                <c:pt idx="11657">
                  <c:v>1126.200073242188</c:v>
                </c:pt>
                <c:pt idx="11658">
                  <c:v>1126.300048828125</c:v>
                </c:pt>
                <c:pt idx="11659">
                  <c:v>1126.400024414062</c:v>
                </c:pt>
                <c:pt idx="11660">
                  <c:v>1126.5</c:v>
                </c:pt>
                <c:pt idx="11661">
                  <c:v>1126.60009765625</c:v>
                </c:pt>
                <c:pt idx="11662">
                  <c:v>1126.700073242188</c:v>
                </c:pt>
                <c:pt idx="11663">
                  <c:v>1126.800048828125</c:v>
                </c:pt>
                <c:pt idx="11664">
                  <c:v>1126.900024414062</c:v>
                </c:pt>
                <c:pt idx="11665">
                  <c:v>1127.0</c:v>
                </c:pt>
                <c:pt idx="11666">
                  <c:v>1127.10009765625</c:v>
                </c:pt>
                <c:pt idx="11667">
                  <c:v>1127.200073242188</c:v>
                </c:pt>
                <c:pt idx="11668">
                  <c:v>1127.300048828125</c:v>
                </c:pt>
                <c:pt idx="11669">
                  <c:v>1127.400024414062</c:v>
                </c:pt>
                <c:pt idx="11670">
                  <c:v>1127.5</c:v>
                </c:pt>
                <c:pt idx="11671">
                  <c:v>1127.60009765625</c:v>
                </c:pt>
                <c:pt idx="11672">
                  <c:v>1127.700073242188</c:v>
                </c:pt>
                <c:pt idx="11673">
                  <c:v>1127.800048828125</c:v>
                </c:pt>
                <c:pt idx="11674">
                  <c:v>1127.900024414062</c:v>
                </c:pt>
                <c:pt idx="11675">
                  <c:v>1128.0</c:v>
                </c:pt>
                <c:pt idx="11676">
                  <c:v>1128.10009765625</c:v>
                </c:pt>
                <c:pt idx="11677">
                  <c:v>1128.200073242188</c:v>
                </c:pt>
                <c:pt idx="11678">
                  <c:v>1128.300048828125</c:v>
                </c:pt>
                <c:pt idx="11679">
                  <c:v>1128.400024414062</c:v>
                </c:pt>
                <c:pt idx="11680">
                  <c:v>1128.5</c:v>
                </c:pt>
                <c:pt idx="11681">
                  <c:v>1128.60009765625</c:v>
                </c:pt>
                <c:pt idx="11682">
                  <c:v>1128.700073242188</c:v>
                </c:pt>
                <c:pt idx="11683">
                  <c:v>1128.800048828125</c:v>
                </c:pt>
                <c:pt idx="11684">
                  <c:v>1128.900024414062</c:v>
                </c:pt>
                <c:pt idx="11685">
                  <c:v>1129.0</c:v>
                </c:pt>
                <c:pt idx="11686">
                  <c:v>1129.10009765625</c:v>
                </c:pt>
                <c:pt idx="11687">
                  <c:v>1129.200073242188</c:v>
                </c:pt>
                <c:pt idx="11688">
                  <c:v>1129.300048828125</c:v>
                </c:pt>
                <c:pt idx="11689">
                  <c:v>1129.400024414062</c:v>
                </c:pt>
                <c:pt idx="11690">
                  <c:v>1129.5</c:v>
                </c:pt>
                <c:pt idx="11691">
                  <c:v>1129.60009765625</c:v>
                </c:pt>
                <c:pt idx="11692">
                  <c:v>1129.700073242188</c:v>
                </c:pt>
                <c:pt idx="11693">
                  <c:v>1129.800048828125</c:v>
                </c:pt>
                <c:pt idx="11694">
                  <c:v>1129.900024414062</c:v>
                </c:pt>
                <c:pt idx="11695">
                  <c:v>1130.0</c:v>
                </c:pt>
                <c:pt idx="11696">
                  <c:v>1130.10009765625</c:v>
                </c:pt>
                <c:pt idx="11697">
                  <c:v>1130.200073242188</c:v>
                </c:pt>
                <c:pt idx="11698">
                  <c:v>1130.300048828125</c:v>
                </c:pt>
                <c:pt idx="11699">
                  <c:v>1130.400024414062</c:v>
                </c:pt>
                <c:pt idx="11700">
                  <c:v>1130.5</c:v>
                </c:pt>
                <c:pt idx="11701">
                  <c:v>1130.60009765625</c:v>
                </c:pt>
                <c:pt idx="11702">
                  <c:v>1130.700073242188</c:v>
                </c:pt>
                <c:pt idx="11703">
                  <c:v>1130.800048828125</c:v>
                </c:pt>
                <c:pt idx="11704">
                  <c:v>1130.900024414062</c:v>
                </c:pt>
                <c:pt idx="11705">
                  <c:v>1131.0</c:v>
                </c:pt>
                <c:pt idx="11706">
                  <c:v>1131.10009765625</c:v>
                </c:pt>
                <c:pt idx="11707">
                  <c:v>1131.200073242188</c:v>
                </c:pt>
                <c:pt idx="11708">
                  <c:v>1131.300048828125</c:v>
                </c:pt>
                <c:pt idx="11709">
                  <c:v>1131.400024414062</c:v>
                </c:pt>
                <c:pt idx="11710">
                  <c:v>1131.5</c:v>
                </c:pt>
                <c:pt idx="11711">
                  <c:v>1131.60009765625</c:v>
                </c:pt>
                <c:pt idx="11712">
                  <c:v>1131.700073242188</c:v>
                </c:pt>
                <c:pt idx="11713">
                  <c:v>1131.800048828125</c:v>
                </c:pt>
                <c:pt idx="11714">
                  <c:v>1131.900024414062</c:v>
                </c:pt>
                <c:pt idx="11715">
                  <c:v>1132.0</c:v>
                </c:pt>
                <c:pt idx="11716">
                  <c:v>1132.10009765625</c:v>
                </c:pt>
                <c:pt idx="11717">
                  <c:v>1132.200073242188</c:v>
                </c:pt>
                <c:pt idx="11718">
                  <c:v>1132.300048828125</c:v>
                </c:pt>
                <c:pt idx="11719">
                  <c:v>1132.400024414062</c:v>
                </c:pt>
                <c:pt idx="11720">
                  <c:v>1132.5</c:v>
                </c:pt>
                <c:pt idx="11721">
                  <c:v>1132.60009765625</c:v>
                </c:pt>
                <c:pt idx="11722">
                  <c:v>1132.700073242188</c:v>
                </c:pt>
                <c:pt idx="11723">
                  <c:v>1132.800048828125</c:v>
                </c:pt>
                <c:pt idx="11724">
                  <c:v>1132.900024414062</c:v>
                </c:pt>
                <c:pt idx="11725">
                  <c:v>1133.0</c:v>
                </c:pt>
                <c:pt idx="11726">
                  <c:v>1133.10009765625</c:v>
                </c:pt>
                <c:pt idx="11727">
                  <c:v>1133.200073242188</c:v>
                </c:pt>
                <c:pt idx="11728">
                  <c:v>1133.300048828125</c:v>
                </c:pt>
                <c:pt idx="11729">
                  <c:v>1133.400024414062</c:v>
                </c:pt>
                <c:pt idx="11730">
                  <c:v>1133.5</c:v>
                </c:pt>
                <c:pt idx="11731">
                  <c:v>1133.60009765625</c:v>
                </c:pt>
                <c:pt idx="11732">
                  <c:v>1133.700073242188</c:v>
                </c:pt>
                <c:pt idx="11733">
                  <c:v>1133.800048828125</c:v>
                </c:pt>
                <c:pt idx="11734">
                  <c:v>1133.900024414062</c:v>
                </c:pt>
                <c:pt idx="11735">
                  <c:v>1134.0</c:v>
                </c:pt>
                <c:pt idx="11736">
                  <c:v>1134.10009765625</c:v>
                </c:pt>
                <c:pt idx="11737">
                  <c:v>1134.200073242188</c:v>
                </c:pt>
                <c:pt idx="11738">
                  <c:v>1134.300048828125</c:v>
                </c:pt>
                <c:pt idx="11739">
                  <c:v>1134.400024414062</c:v>
                </c:pt>
                <c:pt idx="11740">
                  <c:v>1134.5</c:v>
                </c:pt>
                <c:pt idx="11741">
                  <c:v>1134.60009765625</c:v>
                </c:pt>
                <c:pt idx="11742">
                  <c:v>1134.700073242188</c:v>
                </c:pt>
                <c:pt idx="11743">
                  <c:v>1134.800048828125</c:v>
                </c:pt>
                <c:pt idx="11744">
                  <c:v>1134.900024414062</c:v>
                </c:pt>
                <c:pt idx="11745">
                  <c:v>1135.0</c:v>
                </c:pt>
                <c:pt idx="11746">
                  <c:v>1135.10009765625</c:v>
                </c:pt>
                <c:pt idx="11747">
                  <c:v>1135.200073242188</c:v>
                </c:pt>
                <c:pt idx="11748">
                  <c:v>1135.300048828125</c:v>
                </c:pt>
                <c:pt idx="11749">
                  <c:v>1135.400024414062</c:v>
                </c:pt>
                <c:pt idx="11750">
                  <c:v>1135.5</c:v>
                </c:pt>
                <c:pt idx="11751">
                  <c:v>1135.60009765625</c:v>
                </c:pt>
                <c:pt idx="11752">
                  <c:v>1135.700073242188</c:v>
                </c:pt>
                <c:pt idx="11753">
                  <c:v>1135.800048828125</c:v>
                </c:pt>
                <c:pt idx="11754">
                  <c:v>1135.900024414062</c:v>
                </c:pt>
                <c:pt idx="11755">
                  <c:v>1136.0</c:v>
                </c:pt>
                <c:pt idx="11756">
                  <c:v>1136.10009765625</c:v>
                </c:pt>
                <c:pt idx="11757">
                  <c:v>1136.200073242188</c:v>
                </c:pt>
                <c:pt idx="11758">
                  <c:v>1136.300048828125</c:v>
                </c:pt>
                <c:pt idx="11759">
                  <c:v>1136.400024414062</c:v>
                </c:pt>
                <c:pt idx="11760">
                  <c:v>1136.5</c:v>
                </c:pt>
                <c:pt idx="11761">
                  <c:v>1136.60009765625</c:v>
                </c:pt>
                <c:pt idx="11762">
                  <c:v>1136.700073242188</c:v>
                </c:pt>
                <c:pt idx="11763">
                  <c:v>1136.800048828125</c:v>
                </c:pt>
                <c:pt idx="11764">
                  <c:v>1136.900024414062</c:v>
                </c:pt>
                <c:pt idx="11765">
                  <c:v>1137.0</c:v>
                </c:pt>
                <c:pt idx="11766">
                  <c:v>1137.10009765625</c:v>
                </c:pt>
                <c:pt idx="11767">
                  <c:v>1137.200073242188</c:v>
                </c:pt>
                <c:pt idx="11768">
                  <c:v>1137.300048828125</c:v>
                </c:pt>
                <c:pt idx="11769">
                  <c:v>1137.400024414062</c:v>
                </c:pt>
                <c:pt idx="11770">
                  <c:v>1137.5</c:v>
                </c:pt>
                <c:pt idx="11771">
                  <c:v>1137.60009765625</c:v>
                </c:pt>
                <c:pt idx="11772">
                  <c:v>1137.700073242188</c:v>
                </c:pt>
                <c:pt idx="11773">
                  <c:v>1137.800048828125</c:v>
                </c:pt>
                <c:pt idx="11774">
                  <c:v>1137.900024414062</c:v>
                </c:pt>
                <c:pt idx="11775">
                  <c:v>1138.0</c:v>
                </c:pt>
                <c:pt idx="11776">
                  <c:v>1138.10009765625</c:v>
                </c:pt>
                <c:pt idx="11777">
                  <c:v>1138.200073242188</c:v>
                </c:pt>
                <c:pt idx="11778">
                  <c:v>1138.300048828125</c:v>
                </c:pt>
                <c:pt idx="11779">
                  <c:v>1138.400024414062</c:v>
                </c:pt>
                <c:pt idx="11780">
                  <c:v>1138.5</c:v>
                </c:pt>
                <c:pt idx="11781">
                  <c:v>1138.60009765625</c:v>
                </c:pt>
                <c:pt idx="11782">
                  <c:v>1138.700073242188</c:v>
                </c:pt>
                <c:pt idx="11783">
                  <c:v>1138.800048828125</c:v>
                </c:pt>
                <c:pt idx="11784">
                  <c:v>1138.900024414062</c:v>
                </c:pt>
                <c:pt idx="11785">
                  <c:v>1139.0</c:v>
                </c:pt>
                <c:pt idx="11786">
                  <c:v>1139.10009765625</c:v>
                </c:pt>
                <c:pt idx="11787">
                  <c:v>1139.200073242188</c:v>
                </c:pt>
                <c:pt idx="11788">
                  <c:v>1139.300048828125</c:v>
                </c:pt>
                <c:pt idx="11789">
                  <c:v>1139.400024414062</c:v>
                </c:pt>
                <c:pt idx="11790">
                  <c:v>1139.5</c:v>
                </c:pt>
                <c:pt idx="11791">
                  <c:v>1139.60009765625</c:v>
                </c:pt>
                <c:pt idx="11792">
                  <c:v>1139.700073242188</c:v>
                </c:pt>
                <c:pt idx="11793">
                  <c:v>1139.800048828125</c:v>
                </c:pt>
                <c:pt idx="11794">
                  <c:v>1139.900024414062</c:v>
                </c:pt>
                <c:pt idx="11795">
                  <c:v>1140.0</c:v>
                </c:pt>
                <c:pt idx="11796">
                  <c:v>1140.10009765625</c:v>
                </c:pt>
                <c:pt idx="11797">
                  <c:v>1140.200073242188</c:v>
                </c:pt>
                <c:pt idx="11798">
                  <c:v>1140.300048828125</c:v>
                </c:pt>
                <c:pt idx="11799">
                  <c:v>1140.400024414062</c:v>
                </c:pt>
                <c:pt idx="11800">
                  <c:v>1140.5</c:v>
                </c:pt>
                <c:pt idx="11801">
                  <c:v>1140.60009765625</c:v>
                </c:pt>
                <c:pt idx="11802">
                  <c:v>1140.700073242188</c:v>
                </c:pt>
                <c:pt idx="11803">
                  <c:v>1140.800048828125</c:v>
                </c:pt>
                <c:pt idx="11804">
                  <c:v>1140.900024414062</c:v>
                </c:pt>
                <c:pt idx="11805">
                  <c:v>1141.0</c:v>
                </c:pt>
                <c:pt idx="11806">
                  <c:v>1141.10009765625</c:v>
                </c:pt>
                <c:pt idx="11807">
                  <c:v>1141.200073242188</c:v>
                </c:pt>
                <c:pt idx="11808">
                  <c:v>1141.300048828125</c:v>
                </c:pt>
                <c:pt idx="11809">
                  <c:v>1141.400024414062</c:v>
                </c:pt>
                <c:pt idx="11810">
                  <c:v>1141.5</c:v>
                </c:pt>
                <c:pt idx="11811">
                  <c:v>1141.60009765625</c:v>
                </c:pt>
                <c:pt idx="11812">
                  <c:v>1141.700073242188</c:v>
                </c:pt>
                <c:pt idx="11813">
                  <c:v>1141.800048828125</c:v>
                </c:pt>
                <c:pt idx="11814">
                  <c:v>1141.900024414062</c:v>
                </c:pt>
                <c:pt idx="11815">
                  <c:v>1142.0</c:v>
                </c:pt>
                <c:pt idx="11816">
                  <c:v>1142.10009765625</c:v>
                </c:pt>
                <c:pt idx="11817">
                  <c:v>1142.200073242188</c:v>
                </c:pt>
                <c:pt idx="11818">
                  <c:v>1142.300048828125</c:v>
                </c:pt>
                <c:pt idx="11819">
                  <c:v>1142.400024414062</c:v>
                </c:pt>
                <c:pt idx="11820">
                  <c:v>1142.5</c:v>
                </c:pt>
                <c:pt idx="11821">
                  <c:v>1142.60009765625</c:v>
                </c:pt>
                <c:pt idx="11822">
                  <c:v>1142.700073242188</c:v>
                </c:pt>
                <c:pt idx="11823">
                  <c:v>1142.800048828125</c:v>
                </c:pt>
                <c:pt idx="11824">
                  <c:v>1142.900024414062</c:v>
                </c:pt>
                <c:pt idx="11825">
                  <c:v>1143.0</c:v>
                </c:pt>
                <c:pt idx="11826">
                  <c:v>1143.10009765625</c:v>
                </c:pt>
                <c:pt idx="11827">
                  <c:v>1143.200073242188</c:v>
                </c:pt>
                <c:pt idx="11828">
                  <c:v>1143.300048828125</c:v>
                </c:pt>
                <c:pt idx="11829">
                  <c:v>1143.400024414062</c:v>
                </c:pt>
                <c:pt idx="11830">
                  <c:v>1143.5</c:v>
                </c:pt>
                <c:pt idx="11831">
                  <c:v>1143.60009765625</c:v>
                </c:pt>
                <c:pt idx="11832">
                  <c:v>1143.700073242188</c:v>
                </c:pt>
                <c:pt idx="11833">
                  <c:v>1143.800048828125</c:v>
                </c:pt>
                <c:pt idx="11834">
                  <c:v>1143.900024414062</c:v>
                </c:pt>
                <c:pt idx="11835">
                  <c:v>1144.0</c:v>
                </c:pt>
                <c:pt idx="11836">
                  <c:v>1144.10009765625</c:v>
                </c:pt>
                <c:pt idx="11837">
                  <c:v>1144.200073242188</c:v>
                </c:pt>
                <c:pt idx="11838">
                  <c:v>1144.300048828125</c:v>
                </c:pt>
                <c:pt idx="11839">
                  <c:v>1144.400024414062</c:v>
                </c:pt>
                <c:pt idx="11840">
                  <c:v>1144.5</c:v>
                </c:pt>
                <c:pt idx="11841">
                  <c:v>1144.60009765625</c:v>
                </c:pt>
                <c:pt idx="11842">
                  <c:v>1144.700073242188</c:v>
                </c:pt>
                <c:pt idx="11843">
                  <c:v>1144.800048828125</c:v>
                </c:pt>
                <c:pt idx="11844">
                  <c:v>1144.900024414062</c:v>
                </c:pt>
                <c:pt idx="11845">
                  <c:v>1145.0</c:v>
                </c:pt>
                <c:pt idx="11846">
                  <c:v>1145.10009765625</c:v>
                </c:pt>
                <c:pt idx="11847">
                  <c:v>1145.200073242188</c:v>
                </c:pt>
                <c:pt idx="11848">
                  <c:v>1145.300048828125</c:v>
                </c:pt>
                <c:pt idx="11849">
                  <c:v>1145.400024414062</c:v>
                </c:pt>
                <c:pt idx="11850">
                  <c:v>1145.5</c:v>
                </c:pt>
                <c:pt idx="11851">
                  <c:v>1145.60009765625</c:v>
                </c:pt>
                <c:pt idx="11852">
                  <c:v>1145.700073242188</c:v>
                </c:pt>
                <c:pt idx="11853">
                  <c:v>1145.800048828125</c:v>
                </c:pt>
                <c:pt idx="11854">
                  <c:v>1145.900024414062</c:v>
                </c:pt>
                <c:pt idx="11855">
                  <c:v>1146.0</c:v>
                </c:pt>
                <c:pt idx="11856">
                  <c:v>1146.10009765625</c:v>
                </c:pt>
                <c:pt idx="11857">
                  <c:v>1146.200073242188</c:v>
                </c:pt>
                <c:pt idx="11858">
                  <c:v>1146.300048828125</c:v>
                </c:pt>
                <c:pt idx="11859">
                  <c:v>1146.400024414062</c:v>
                </c:pt>
                <c:pt idx="11860">
                  <c:v>1146.5</c:v>
                </c:pt>
                <c:pt idx="11861">
                  <c:v>1146.60009765625</c:v>
                </c:pt>
                <c:pt idx="11862">
                  <c:v>1146.700073242188</c:v>
                </c:pt>
                <c:pt idx="11863">
                  <c:v>1146.800048828125</c:v>
                </c:pt>
                <c:pt idx="11864">
                  <c:v>1146.900024414062</c:v>
                </c:pt>
                <c:pt idx="11865">
                  <c:v>1147.0</c:v>
                </c:pt>
                <c:pt idx="11866">
                  <c:v>1147.10009765625</c:v>
                </c:pt>
                <c:pt idx="11867">
                  <c:v>1147.200073242188</c:v>
                </c:pt>
                <c:pt idx="11868">
                  <c:v>1147.300048828125</c:v>
                </c:pt>
                <c:pt idx="11869">
                  <c:v>1147.400024414062</c:v>
                </c:pt>
                <c:pt idx="11870">
                  <c:v>1147.5</c:v>
                </c:pt>
                <c:pt idx="11871">
                  <c:v>1147.60009765625</c:v>
                </c:pt>
                <c:pt idx="11872">
                  <c:v>1147.700073242188</c:v>
                </c:pt>
                <c:pt idx="11873">
                  <c:v>1147.800048828125</c:v>
                </c:pt>
                <c:pt idx="11874">
                  <c:v>1147.900024414062</c:v>
                </c:pt>
                <c:pt idx="11875">
                  <c:v>1148.0</c:v>
                </c:pt>
                <c:pt idx="11876">
                  <c:v>1148.10009765625</c:v>
                </c:pt>
                <c:pt idx="11877">
                  <c:v>1148.200073242188</c:v>
                </c:pt>
                <c:pt idx="11878">
                  <c:v>1148.300048828125</c:v>
                </c:pt>
                <c:pt idx="11879">
                  <c:v>1148.400024414062</c:v>
                </c:pt>
                <c:pt idx="11880">
                  <c:v>1148.5</c:v>
                </c:pt>
                <c:pt idx="11881">
                  <c:v>1148.60009765625</c:v>
                </c:pt>
                <c:pt idx="11882">
                  <c:v>1148.700073242188</c:v>
                </c:pt>
                <c:pt idx="11883">
                  <c:v>1148.800048828125</c:v>
                </c:pt>
                <c:pt idx="11884">
                  <c:v>1148.900024414062</c:v>
                </c:pt>
                <c:pt idx="11885">
                  <c:v>1149.0</c:v>
                </c:pt>
                <c:pt idx="11886">
                  <c:v>1149.10009765625</c:v>
                </c:pt>
                <c:pt idx="11887">
                  <c:v>1149.200073242188</c:v>
                </c:pt>
                <c:pt idx="11888">
                  <c:v>1149.300048828125</c:v>
                </c:pt>
                <c:pt idx="11889">
                  <c:v>1149.400024414062</c:v>
                </c:pt>
                <c:pt idx="11890">
                  <c:v>1149.5</c:v>
                </c:pt>
                <c:pt idx="11891">
                  <c:v>1149.60009765625</c:v>
                </c:pt>
                <c:pt idx="11892">
                  <c:v>1149.700073242188</c:v>
                </c:pt>
                <c:pt idx="11893">
                  <c:v>1149.800048828125</c:v>
                </c:pt>
                <c:pt idx="11894">
                  <c:v>1149.900024414062</c:v>
                </c:pt>
                <c:pt idx="11895">
                  <c:v>1150.0</c:v>
                </c:pt>
                <c:pt idx="11896">
                  <c:v>1150.10009765625</c:v>
                </c:pt>
                <c:pt idx="11897">
                  <c:v>1150.200073242188</c:v>
                </c:pt>
                <c:pt idx="11898">
                  <c:v>1150.300048828125</c:v>
                </c:pt>
                <c:pt idx="11899">
                  <c:v>1150.400024414062</c:v>
                </c:pt>
                <c:pt idx="11900">
                  <c:v>1150.5</c:v>
                </c:pt>
                <c:pt idx="11901">
                  <c:v>1150.60009765625</c:v>
                </c:pt>
                <c:pt idx="11902">
                  <c:v>1150.700073242188</c:v>
                </c:pt>
                <c:pt idx="11903">
                  <c:v>1150.800048828125</c:v>
                </c:pt>
                <c:pt idx="11904">
                  <c:v>1150.900024414062</c:v>
                </c:pt>
                <c:pt idx="11905">
                  <c:v>1151.0</c:v>
                </c:pt>
                <c:pt idx="11906">
                  <c:v>1151.10009765625</c:v>
                </c:pt>
                <c:pt idx="11907">
                  <c:v>1151.200073242188</c:v>
                </c:pt>
                <c:pt idx="11908">
                  <c:v>1151.300048828125</c:v>
                </c:pt>
                <c:pt idx="11909">
                  <c:v>1151.400024414062</c:v>
                </c:pt>
                <c:pt idx="11910">
                  <c:v>1151.5</c:v>
                </c:pt>
                <c:pt idx="11911">
                  <c:v>1151.60009765625</c:v>
                </c:pt>
                <c:pt idx="11912">
                  <c:v>1151.700073242188</c:v>
                </c:pt>
                <c:pt idx="11913">
                  <c:v>1151.800048828125</c:v>
                </c:pt>
                <c:pt idx="11914">
                  <c:v>1151.900024414062</c:v>
                </c:pt>
                <c:pt idx="11915">
                  <c:v>1152.0</c:v>
                </c:pt>
                <c:pt idx="11916">
                  <c:v>1152.10009765625</c:v>
                </c:pt>
                <c:pt idx="11917">
                  <c:v>1152.200073242188</c:v>
                </c:pt>
                <c:pt idx="11918">
                  <c:v>1152.300048828125</c:v>
                </c:pt>
                <c:pt idx="11919">
                  <c:v>1152.400024414062</c:v>
                </c:pt>
                <c:pt idx="11920">
                  <c:v>1152.5</c:v>
                </c:pt>
                <c:pt idx="11921">
                  <c:v>1152.60009765625</c:v>
                </c:pt>
                <c:pt idx="11922">
                  <c:v>1152.700073242188</c:v>
                </c:pt>
                <c:pt idx="11923">
                  <c:v>1152.800048828125</c:v>
                </c:pt>
                <c:pt idx="11924">
                  <c:v>1152.900024414062</c:v>
                </c:pt>
                <c:pt idx="11925">
                  <c:v>1153.0</c:v>
                </c:pt>
                <c:pt idx="11926">
                  <c:v>1153.10009765625</c:v>
                </c:pt>
                <c:pt idx="11927">
                  <c:v>1153.200073242188</c:v>
                </c:pt>
                <c:pt idx="11928">
                  <c:v>1153.300048828125</c:v>
                </c:pt>
                <c:pt idx="11929">
                  <c:v>1153.400024414062</c:v>
                </c:pt>
                <c:pt idx="11930">
                  <c:v>1153.5</c:v>
                </c:pt>
                <c:pt idx="11931">
                  <c:v>1153.60009765625</c:v>
                </c:pt>
                <c:pt idx="11932">
                  <c:v>1153.700073242188</c:v>
                </c:pt>
                <c:pt idx="11933">
                  <c:v>1153.800048828125</c:v>
                </c:pt>
                <c:pt idx="11934">
                  <c:v>1153.900024414062</c:v>
                </c:pt>
                <c:pt idx="11935">
                  <c:v>1154.0</c:v>
                </c:pt>
                <c:pt idx="11936">
                  <c:v>1154.10009765625</c:v>
                </c:pt>
                <c:pt idx="11937">
                  <c:v>1154.200073242188</c:v>
                </c:pt>
                <c:pt idx="11938">
                  <c:v>1154.300048828125</c:v>
                </c:pt>
                <c:pt idx="11939">
                  <c:v>1154.400024414062</c:v>
                </c:pt>
                <c:pt idx="11940">
                  <c:v>1154.5</c:v>
                </c:pt>
                <c:pt idx="11941">
                  <c:v>1154.60009765625</c:v>
                </c:pt>
                <c:pt idx="11942">
                  <c:v>1154.700073242188</c:v>
                </c:pt>
                <c:pt idx="11943">
                  <c:v>1154.800048828125</c:v>
                </c:pt>
                <c:pt idx="11944">
                  <c:v>1154.900024414062</c:v>
                </c:pt>
                <c:pt idx="11945">
                  <c:v>1155.0</c:v>
                </c:pt>
                <c:pt idx="11946">
                  <c:v>1155.10009765625</c:v>
                </c:pt>
                <c:pt idx="11947">
                  <c:v>1155.200073242188</c:v>
                </c:pt>
                <c:pt idx="11948">
                  <c:v>1155.300048828125</c:v>
                </c:pt>
                <c:pt idx="11949">
                  <c:v>1155.400024414062</c:v>
                </c:pt>
                <c:pt idx="11950">
                  <c:v>1155.5</c:v>
                </c:pt>
                <c:pt idx="11951">
                  <c:v>1155.60009765625</c:v>
                </c:pt>
                <c:pt idx="11952">
                  <c:v>1155.700073242188</c:v>
                </c:pt>
                <c:pt idx="11953">
                  <c:v>1155.800048828125</c:v>
                </c:pt>
                <c:pt idx="11954">
                  <c:v>1155.900024414062</c:v>
                </c:pt>
                <c:pt idx="11955">
                  <c:v>1156.0</c:v>
                </c:pt>
                <c:pt idx="11956">
                  <c:v>1156.10009765625</c:v>
                </c:pt>
                <c:pt idx="11957">
                  <c:v>1156.200073242188</c:v>
                </c:pt>
                <c:pt idx="11958">
                  <c:v>1156.300048828125</c:v>
                </c:pt>
                <c:pt idx="11959">
                  <c:v>1156.400024414062</c:v>
                </c:pt>
                <c:pt idx="11960">
                  <c:v>1156.5</c:v>
                </c:pt>
                <c:pt idx="11961">
                  <c:v>1156.60009765625</c:v>
                </c:pt>
                <c:pt idx="11962">
                  <c:v>1156.700073242188</c:v>
                </c:pt>
                <c:pt idx="11963">
                  <c:v>1156.800048828125</c:v>
                </c:pt>
                <c:pt idx="11964">
                  <c:v>1156.900024414062</c:v>
                </c:pt>
                <c:pt idx="11965">
                  <c:v>1157.0</c:v>
                </c:pt>
                <c:pt idx="11966">
                  <c:v>1157.10009765625</c:v>
                </c:pt>
                <c:pt idx="11967">
                  <c:v>1157.200073242188</c:v>
                </c:pt>
                <c:pt idx="11968">
                  <c:v>1157.300048828125</c:v>
                </c:pt>
                <c:pt idx="11969">
                  <c:v>1157.400024414062</c:v>
                </c:pt>
                <c:pt idx="11970">
                  <c:v>1157.5</c:v>
                </c:pt>
                <c:pt idx="11971">
                  <c:v>1157.60009765625</c:v>
                </c:pt>
                <c:pt idx="11972">
                  <c:v>1157.700073242188</c:v>
                </c:pt>
                <c:pt idx="11973">
                  <c:v>1157.800048828125</c:v>
                </c:pt>
                <c:pt idx="11974">
                  <c:v>1157.900024414062</c:v>
                </c:pt>
                <c:pt idx="11975">
                  <c:v>1158.0</c:v>
                </c:pt>
                <c:pt idx="11976">
                  <c:v>1158.10009765625</c:v>
                </c:pt>
                <c:pt idx="11977">
                  <c:v>1158.200073242188</c:v>
                </c:pt>
                <c:pt idx="11978">
                  <c:v>1158.300048828125</c:v>
                </c:pt>
                <c:pt idx="11979">
                  <c:v>1158.400024414062</c:v>
                </c:pt>
                <c:pt idx="11980">
                  <c:v>1158.5</c:v>
                </c:pt>
                <c:pt idx="11981">
                  <c:v>1158.60009765625</c:v>
                </c:pt>
                <c:pt idx="11982">
                  <c:v>1158.700073242188</c:v>
                </c:pt>
                <c:pt idx="11983">
                  <c:v>1158.800048828125</c:v>
                </c:pt>
                <c:pt idx="11984">
                  <c:v>1158.900024414062</c:v>
                </c:pt>
                <c:pt idx="11985">
                  <c:v>1159.0</c:v>
                </c:pt>
                <c:pt idx="11986">
                  <c:v>1159.10009765625</c:v>
                </c:pt>
                <c:pt idx="11987">
                  <c:v>1159.200073242188</c:v>
                </c:pt>
                <c:pt idx="11988">
                  <c:v>1159.300048828125</c:v>
                </c:pt>
                <c:pt idx="11989">
                  <c:v>1159.400024414062</c:v>
                </c:pt>
                <c:pt idx="11990">
                  <c:v>1159.5</c:v>
                </c:pt>
                <c:pt idx="11991">
                  <c:v>1159.60009765625</c:v>
                </c:pt>
                <c:pt idx="11992">
                  <c:v>1159.700073242188</c:v>
                </c:pt>
                <c:pt idx="11993">
                  <c:v>1159.800048828125</c:v>
                </c:pt>
                <c:pt idx="11994">
                  <c:v>1159.900024414062</c:v>
                </c:pt>
                <c:pt idx="11995">
                  <c:v>1160.0</c:v>
                </c:pt>
                <c:pt idx="11996">
                  <c:v>1160.10009765625</c:v>
                </c:pt>
                <c:pt idx="11997">
                  <c:v>1160.200073242188</c:v>
                </c:pt>
                <c:pt idx="11998">
                  <c:v>1160.300048828125</c:v>
                </c:pt>
                <c:pt idx="11999">
                  <c:v>1160.400024414062</c:v>
                </c:pt>
                <c:pt idx="12000">
                  <c:v>1160.5</c:v>
                </c:pt>
                <c:pt idx="12001">
                  <c:v>1160.60009765625</c:v>
                </c:pt>
                <c:pt idx="12002">
                  <c:v>1160.700073242188</c:v>
                </c:pt>
                <c:pt idx="12003">
                  <c:v>1160.800048828125</c:v>
                </c:pt>
                <c:pt idx="12004">
                  <c:v>1160.900024414062</c:v>
                </c:pt>
                <c:pt idx="12005">
                  <c:v>1161.0</c:v>
                </c:pt>
                <c:pt idx="12006">
                  <c:v>1161.10009765625</c:v>
                </c:pt>
                <c:pt idx="12007">
                  <c:v>1161.200073242188</c:v>
                </c:pt>
                <c:pt idx="12008">
                  <c:v>1161.300048828125</c:v>
                </c:pt>
                <c:pt idx="12009">
                  <c:v>1161.400024414062</c:v>
                </c:pt>
                <c:pt idx="12010">
                  <c:v>1161.5</c:v>
                </c:pt>
                <c:pt idx="12011">
                  <c:v>1161.60009765625</c:v>
                </c:pt>
                <c:pt idx="12012">
                  <c:v>1161.700073242188</c:v>
                </c:pt>
                <c:pt idx="12013">
                  <c:v>1161.800048828125</c:v>
                </c:pt>
                <c:pt idx="12014">
                  <c:v>1161.900024414062</c:v>
                </c:pt>
                <c:pt idx="12015">
                  <c:v>1162.0</c:v>
                </c:pt>
                <c:pt idx="12016">
                  <c:v>1162.10009765625</c:v>
                </c:pt>
                <c:pt idx="12017">
                  <c:v>1162.200073242188</c:v>
                </c:pt>
                <c:pt idx="12018">
                  <c:v>1162.300048828125</c:v>
                </c:pt>
                <c:pt idx="12019">
                  <c:v>1162.400024414062</c:v>
                </c:pt>
                <c:pt idx="12020">
                  <c:v>1162.5</c:v>
                </c:pt>
                <c:pt idx="12021">
                  <c:v>1162.60009765625</c:v>
                </c:pt>
                <c:pt idx="12022">
                  <c:v>1162.700073242188</c:v>
                </c:pt>
                <c:pt idx="12023">
                  <c:v>1162.800048828125</c:v>
                </c:pt>
                <c:pt idx="12024">
                  <c:v>1162.900024414062</c:v>
                </c:pt>
                <c:pt idx="12025">
                  <c:v>1163.0</c:v>
                </c:pt>
                <c:pt idx="12026">
                  <c:v>1163.10009765625</c:v>
                </c:pt>
                <c:pt idx="12027">
                  <c:v>1163.200073242188</c:v>
                </c:pt>
                <c:pt idx="12028">
                  <c:v>1163.300048828125</c:v>
                </c:pt>
                <c:pt idx="12029">
                  <c:v>1163.400024414062</c:v>
                </c:pt>
                <c:pt idx="12030">
                  <c:v>1163.5</c:v>
                </c:pt>
                <c:pt idx="12031">
                  <c:v>1163.60009765625</c:v>
                </c:pt>
                <c:pt idx="12032">
                  <c:v>1163.700073242188</c:v>
                </c:pt>
                <c:pt idx="12033">
                  <c:v>1163.800048828125</c:v>
                </c:pt>
                <c:pt idx="12034">
                  <c:v>1163.900024414062</c:v>
                </c:pt>
                <c:pt idx="12035">
                  <c:v>1164.0</c:v>
                </c:pt>
                <c:pt idx="12036">
                  <c:v>1164.10009765625</c:v>
                </c:pt>
                <c:pt idx="12037">
                  <c:v>1164.200073242188</c:v>
                </c:pt>
                <c:pt idx="12038">
                  <c:v>1164.300048828125</c:v>
                </c:pt>
                <c:pt idx="12039">
                  <c:v>1164.400024414062</c:v>
                </c:pt>
                <c:pt idx="12040">
                  <c:v>1164.5</c:v>
                </c:pt>
                <c:pt idx="12041">
                  <c:v>1164.60009765625</c:v>
                </c:pt>
                <c:pt idx="12042">
                  <c:v>1164.700073242188</c:v>
                </c:pt>
                <c:pt idx="12043">
                  <c:v>1164.800048828125</c:v>
                </c:pt>
                <c:pt idx="12044">
                  <c:v>1164.900024414062</c:v>
                </c:pt>
                <c:pt idx="12045">
                  <c:v>1165.0</c:v>
                </c:pt>
                <c:pt idx="12046">
                  <c:v>1165.10009765625</c:v>
                </c:pt>
                <c:pt idx="12047">
                  <c:v>1165.200073242188</c:v>
                </c:pt>
                <c:pt idx="12048">
                  <c:v>1165.300048828125</c:v>
                </c:pt>
                <c:pt idx="12049">
                  <c:v>1165.400024414062</c:v>
                </c:pt>
                <c:pt idx="12050">
                  <c:v>1165.5</c:v>
                </c:pt>
                <c:pt idx="12051">
                  <c:v>1165.60009765625</c:v>
                </c:pt>
                <c:pt idx="12052">
                  <c:v>1165.700073242188</c:v>
                </c:pt>
                <c:pt idx="12053">
                  <c:v>1165.800048828125</c:v>
                </c:pt>
                <c:pt idx="12054">
                  <c:v>1165.900024414062</c:v>
                </c:pt>
                <c:pt idx="12055">
                  <c:v>1166.0</c:v>
                </c:pt>
                <c:pt idx="12056">
                  <c:v>1166.10009765625</c:v>
                </c:pt>
                <c:pt idx="12057">
                  <c:v>1166.200073242188</c:v>
                </c:pt>
                <c:pt idx="12058">
                  <c:v>1166.300048828125</c:v>
                </c:pt>
                <c:pt idx="12059">
                  <c:v>1166.400024414062</c:v>
                </c:pt>
                <c:pt idx="12060">
                  <c:v>1166.5</c:v>
                </c:pt>
                <c:pt idx="12061">
                  <c:v>1166.60009765625</c:v>
                </c:pt>
                <c:pt idx="12062">
                  <c:v>1166.700073242188</c:v>
                </c:pt>
                <c:pt idx="12063">
                  <c:v>1166.800048828125</c:v>
                </c:pt>
                <c:pt idx="12064">
                  <c:v>1166.900024414062</c:v>
                </c:pt>
                <c:pt idx="12065">
                  <c:v>1167.0</c:v>
                </c:pt>
                <c:pt idx="12066">
                  <c:v>1167.10009765625</c:v>
                </c:pt>
                <c:pt idx="12067">
                  <c:v>1167.200073242188</c:v>
                </c:pt>
                <c:pt idx="12068">
                  <c:v>1167.300048828125</c:v>
                </c:pt>
                <c:pt idx="12069">
                  <c:v>1167.400024414062</c:v>
                </c:pt>
                <c:pt idx="12070">
                  <c:v>1167.5</c:v>
                </c:pt>
                <c:pt idx="12071">
                  <c:v>1167.60009765625</c:v>
                </c:pt>
                <c:pt idx="12072">
                  <c:v>1167.700073242188</c:v>
                </c:pt>
                <c:pt idx="12073">
                  <c:v>1167.800048828125</c:v>
                </c:pt>
                <c:pt idx="12074">
                  <c:v>1167.900024414062</c:v>
                </c:pt>
                <c:pt idx="12075">
                  <c:v>1168.0</c:v>
                </c:pt>
                <c:pt idx="12076">
                  <c:v>1168.10009765625</c:v>
                </c:pt>
                <c:pt idx="12077">
                  <c:v>1168.200073242188</c:v>
                </c:pt>
                <c:pt idx="12078">
                  <c:v>1168.300048828125</c:v>
                </c:pt>
                <c:pt idx="12079">
                  <c:v>1168.400024414062</c:v>
                </c:pt>
                <c:pt idx="12080">
                  <c:v>1168.5</c:v>
                </c:pt>
                <c:pt idx="12081">
                  <c:v>1168.60009765625</c:v>
                </c:pt>
                <c:pt idx="12082">
                  <c:v>1168.700073242188</c:v>
                </c:pt>
                <c:pt idx="12083">
                  <c:v>1168.800048828125</c:v>
                </c:pt>
                <c:pt idx="12084">
                  <c:v>1168.900024414062</c:v>
                </c:pt>
                <c:pt idx="12085">
                  <c:v>1169.0</c:v>
                </c:pt>
                <c:pt idx="12086">
                  <c:v>1169.10009765625</c:v>
                </c:pt>
                <c:pt idx="12087">
                  <c:v>1169.200073242188</c:v>
                </c:pt>
                <c:pt idx="12088">
                  <c:v>1169.300048828125</c:v>
                </c:pt>
                <c:pt idx="12089">
                  <c:v>1169.400024414062</c:v>
                </c:pt>
                <c:pt idx="12090">
                  <c:v>1169.5</c:v>
                </c:pt>
                <c:pt idx="12091">
                  <c:v>1169.60009765625</c:v>
                </c:pt>
                <c:pt idx="12092">
                  <c:v>1169.700073242188</c:v>
                </c:pt>
                <c:pt idx="12093">
                  <c:v>1169.800048828125</c:v>
                </c:pt>
                <c:pt idx="12094">
                  <c:v>1169.900024414062</c:v>
                </c:pt>
                <c:pt idx="12095">
                  <c:v>1170.0</c:v>
                </c:pt>
                <c:pt idx="12096">
                  <c:v>1170.10009765625</c:v>
                </c:pt>
                <c:pt idx="12097">
                  <c:v>1170.200073242188</c:v>
                </c:pt>
                <c:pt idx="12098">
                  <c:v>1170.300048828125</c:v>
                </c:pt>
                <c:pt idx="12099">
                  <c:v>1170.400024414062</c:v>
                </c:pt>
                <c:pt idx="12100">
                  <c:v>1170.5</c:v>
                </c:pt>
                <c:pt idx="12101">
                  <c:v>1170.60009765625</c:v>
                </c:pt>
                <c:pt idx="12102">
                  <c:v>1170.700073242188</c:v>
                </c:pt>
                <c:pt idx="12103">
                  <c:v>1170.800048828125</c:v>
                </c:pt>
                <c:pt idx="12104">
                  <c:v>1170.900024414062</c:v>
                </c:pt>
                <c:pt idx="12105">
                  <c:v>1171.0</c:v>
                </c:pt>
                <c:pt idx="12106">
                  <c:v>1171.10009765625</c:v>
                </c:pt>
                <c:pt idx="12107">
                  <c:v>1171.200073242188</c:v>
                </c:pt>
                <c:pt idx="12108">
                  <c:v>1171.300048828125</c:v>
                </c:pt>
                <c:pt idx="12109">
                  <c:v>1171.400024414062</c:v>
                </c:pt>
                <c:pt idx="12110">
                  <c:v>1171.5</c:v>
                </c:pt>
                <c:pt idx="12111">
                  <c:v>1171.60009765625</c:v>
                </c:pt>
                <c:pt idx="12112">
                  <c:v>1171.700073242188</c:v>
                </c:pt>
                <c:pt idx="12113">
                  <c:v>1171.800048828125</c:v>
                </c:pt>
                <c:pt idx="12114">
                  <c:v>1171.900024414062</c:v>
                </c:pt>
                <c:pt idx="12115">
                  <c:v>1172.0</c:v>
                </c:pt>
                <c:pt idx="12116">
                  <c:v>1172.10009765625</c:v>
                </c:pt>
                <c:pt idx="12117">
                  <c:v>1172.200073242188</c:v>
                </c:pt>
                <c:pt idx="12118">
                  <c:v>1172.300048828125</c:v>
                </c:pt>
                <c:pt idx="12119">
                  <c:v>1172.400024414062</c:v>
                </c:pt>
                <c:pt idx="12120">
                  <c:v>1172.5</c:v>
                </c:pt>
                <c:pt idx="12121">
                  <c:v>1172.60009765625</c:v>
                </c:pt>
                <c:pt idx="12122">
                  <c:v>1172.700073242188</c:v>
                </c:pt>
                <c:pt idx="12123">
                  <c:v>1172.800048828125</c:v>
                </c:pt>
                <c:pt idx="12124">
                  <c:v>1172.900024414062</c:v>
                </c:pt>
                <c:pt idx="12125">
                  <c:v>1173.0</c:v>
                </c:pt>
                <c:pt idx="12126">
                  <c:v>1173.10009765625</c:v>
                </c:pt>
                <c:pt idx="12127">
                  <c:v>1173.200073242188</c:v>
                </c:pt>
                <c:pt idx="12128">
                  <c:v>1173.300048828125</c:v>
                </c:pt>
                <c:pt idx="12129">
                  <c:v>1173.400024414062</c:v>
                </c:pt>
                <c:pt idx="12130">
                  <c:v>1173.5</c:v>
                </c:pt>
                <c:pt idx="12131">
                  <c:v>1173.60009765625</c:v>
                </c:pt>
                <c:pt idx="12132">
                  <c:v>1173.700073242188</c:v>
                </c:pt>
                <c:pt idx="12133">
                  <c:v>1173.800048828125</c:v>
                </c:pt>
                <c:pt idx="12134">
                  <c:v>1173.900024414062</c:v>
                </c:pt>
                <c:pt idx="12135">
                  <c:v>1174.0</c:v>
                </c:pt>
                <c:pt idx="12136">
                  <c:v>1174.10009765625</c:v>
                </c:pt>
                <c:pt idx="12137">
                  <c:v>1174.200073242188</c:v>
                </c:pt>
                <c:pt idx="12138">
                  <c:v>1174.300048828125</c:v>
                </c:pt>
                <c:pt idx="12139">
                  <c:v>1174.400024414062</c:v>
                </c:pt>
                <c:pt idx="12140">
                  <c:v>1174.5</c:v>
                </c:pt>
                <c:pt idx="12141">
                  <c:v>1174.60009765625</c:v>
                </c:pt>
                <c:pt idx="12142">
                  <c:v>1174.700073242188</c:v>
                </c:pt>
                <c:pt idx="12143">
                  <c:v>1174.800048828125</c:v>
                </c:pt>
                <c:pt idx="12144">
                  <c:v>1174.900024414062</c:v>
                </c:pt>
                <c:pt idx="12145">
                  <c:v>1175.0</c:v>
                </c:pt>
                <c:pt idx="12146">
                  <c:v>1175.10009765625</c:v>
                </c:pt>
                <c:pt idx="12147">
                  <c:v>1175.200073242188</c:v>
                </c:pt>
                <c:pt idx="12148">
                  <c:v>1175.300048828125</c:v>
                </c:pt>
                <c:pt idx="12149">
                  <c:v>1175.400024414062</c:v>
                </c:pt>
                <c:pt idx="12150">
                  <c:v>1175.5</c:v>
                </c:pt>
                <c:pt idx="12151">
                  <c:v>1175.60009765625</c:v>
                </c:pt>
                <c:pt idx="12152">
                  <c:v>1175.700073242188</c:v>
                </c:pt>
                <c:pt idx="12153">
                  <c:v>1175.800048828125</c:v>
                </c:pt>
                <c:pt idx="12154">
                  <c:v>1175.900024414062</c:v>
                </c:pt>
                <c:pt idx="12155">
                  <c:v>1176.0</c:v>
                </c:pt>
                <c:pt idx="12156">
                  <c:v>1176.10009765625</c:v>
                </c:pt>
                <c:pt idx="12157">
                  <c:v>1176.200073242188</c:v>
                </c:pt>
                <c:pt idx="12158">
                  <c:v>1176.300048828125</c:v>
                </c:pt>
                <c:pt idx="12159">
                  <c:v>1176.400024414062</c:v>
                </c:pt>
                <c:pt idx="12160">
                  <c:v>1176.5</c:v>
                </c:pt>
                <c:pt idx="12161">
                  <c:v>1176.60009765625</c:v>
                </c:pt>
                <c:pt idx="12162">
                  <c:v>1176.700073242188</c:v>
                </c:pt>
                <c:pt idx="12163">
                  <c:v>1176.800048828125</c:v>
                </c:pt>
                <c:pt idx="12164">
                  <c:v>1176.900024414062</c:v>
                </c:pt>
                <c:pt idx="12165">
                  <c:v>1177.0</c:v>
                </c:pt>
                <c:pt idx="12166">
                  <c:v>1177.10009765625</c:v>
                </c:pt>
                <c:pt idx="12167">
                  <c:v>1177.200073242188</c:v>
                </c:pt>
                <c:pt idx="12168">
                  <c:v>1177.300048828125</c:v>
                </c:pt>
                <c:pt idx="12169">
                  <c:v>1177.400024414062</c:v>
                </c:pt>
                <c:pt idx="12170">
                  <c:v>1177.5</c:v>
                </c:pt>
                <c:pt idx="12171">
                  <c:v>1177.60009765625</c:v>
                </c:pt>
                <c:pt idx="12172">
                  <c:v>1177.700073242188</c:v>
                </c:pt>
                <c:pt idx="12173">
                  <c:v>1177.800048828125</c:v>
                </c:pt>
                <c:pt idx="12174">
                  <c:v>1177.900024414062</c:v>
                </c:pt>
                <c:pt idx="12175">
                  <c:v>1178.0</c:v>
                </c:pt>
                <c:pt idx="12176">
                  <c:v>1178.10009765625</c:v>
                </c:pt>
                <c:pt idx="12177">
                  <c:v>1178.200073242188</c:v>
                </c:pt>
                <c:pt idx="12178">
                  <c:v>1178.300048828125</c:v>
                </c:pt>
                <c:pt idx="12179">
                  <c:v>1178.400024414062</c:v>
                </c:pt>
                <c:pt idx="12180">
                  <c:v>1178.5</c:v>
                </c:pt>
                <c:pt idx="12181">
                  <c:v>1178.60009765625</c:v>
                </c:pt>
                <c:pt idx="12182">
                  <c:v>1178.700073242188</c:v>
                </c:pt>
                <c:pt idx="12183">
                  <c:v>1178.800048828125</c:v>
                </c:pt>
                <c:pt idx="12184">
                  <c:v>1178.900024414062</c:v>
                </c:pt>
                <c:pt idx="12185">
                  <c:v>1179.0</c:v>
                </c:pt>
                <c:pt idx="12186">
                  <c:v>1179.10009765625</c:v>
                </c:pt>
                <c:pt idx="12187">
                  <c:v>1179.200073242188</c:v>
                </c:pt>
                <c:pt idx="12188">
                  <c:v>1179.300048828125</c:v>
                </c:pt>
                <c:pt idx="12189">
                  <c:v>1179.400024414062</c:v>
                </c:pt>
                <c:pt idx="12190">
                  <c:v>1179.5</c:v>
                </c:pt>
                <c:pt idx="12191">
                  <c:v>1179.60009765625</c:v>
                </c:pt>
                <c:pt idx="12192">
                  <c:v>1179.700073242188</c:v>
                </c:pt>
                <c:pt idx="12193">
                  <c:v>1179.800048828125</c:v>
                </c:pt>
                <c:pt idx="12194">
                  <c:v>1179.900024414062</c:v>
                </c:pt>
                <c:pt idx="12195">
                  <c:v>1180.0</c:v>
                </c:pt>
                <c:pt idx="12196">
                  <c:v>1180.10009765625</c:v>
                </c:pt>
                <c:pt idx="12197">
                  <c:v>1180.200073242188</c:v>
                </c:pt>
                <c:pt idx="12198">
                  <c:v>1180.300048828125</c:v>
                </c:pt>
                <c:pt idx="12199">
                  <c:v>1180.400024414062</c:v>
                </c:pt>
                <c:pt idx="12200">
                  <c:v>1180.5</c:v>
                </c:pt>
                <c:pt idx="12201">
                  <c:v>1180.60009765625</c:v>
                </c:pt>
                <c:pt idx="12202">
                  <c:v>1180.700073242188</c:v>
                </c:pt>
                <c:pt idx="12203">
                  <c:v>1180.800048828125</c:v>
                </c:pt>
                <c:pt idx="12204">
                  <c:v>1180.900024414062</c:v>
                </c:pt>
                <c:pt idx="12205">
                  <c:v>1181.0</c:v>
                </c:pt>
                <c:pt idx="12206">
                  <c:v>1181.10009765625</c:v>
                </c:pt>
                <c:pt idx="12207">
                  <c:v>1181.200073242188</c:v>
                </c:pt>
                <c:pt idx="12208">
                  <c:v>1181.300048828125</c:v>
                </c:pt>
                <c:pt idx="12209">
                  <c:v>1181.400024414062</c:v>
                </c:pt>
                <c:pt idx="12210">
                  <c:v>1181.5</c:v>
                </c:pt>
                <c:pt idx="12211">
                  <c:v>1181.60009765625</c:v>
                </c:pt>
                <c:pt idx="12212">
                  <c:v>1181.700073242188</c:v>
                </c:pt>
                <c:pt idx="12213">
                  <c:v>1181.800048828125</c:v>
                </c:pt>
                <c:pt idx="12214">
                  <c:v>1181.900024414062</c:v>
                </c:pt>
                <c:pt idx="12215">
                  <c:v>1182.0</c:v>
                </c:pt>
                <c:pt idx="12216">
                  <c:v>1182.10009765625</c:v>
                </c:pt>
                <c:pt idx="12217">
                  <c:v>1182.200073242188</c:v>
                </c:pt>
                <c:pt idx="12218">
                  <c:v>1182.300048828125</c:v>
                </c:pt>
                <c:pt idx="12219">
                  <c:v>1182.400024414062</c:v>
                </c:pt>
                <c:pt idx="12220">
                  <c:v>1182.5</c:v>
                </c:pt>
                <c:pt idx="12221">
                  <c:v>1182.60009765625</c:v>
                </c:pt>
                <c:pt idx="12222">
                  <c:v>1182.700073242188</c:v>
                </c:pt>
                <c:pt idx="12223">
                  <c:v>1182.800048828125</c:v>
                </c:pt>
                <c:pt idx="12224">
                  <c:v>1182.900024414062</c:v>
                </c:pt>
                <c:pt idx="12225">
                  <c:v>1183.0</c:v>
                </c:pt>
                <c:pt idx="12226">
                  <c:v>1183.10009765625</c:v>
                </c:pt>
                <c:pt idx="12227">
                  <c:v>1183.200073242188</c:v>
                </c:pt>
                <c:pt idx="12228">
                  <c:v>1183.300048828125</c:v>
                </c:pt>
                <c:pt idx="12229">
                  <c:v>1183.400024414062</c:v>
                </c:pt>
                <c:pt idx="12230">
                  <c:v>1183.5</c:v>
                </c:pt>
                <c:pt idx="12231">
                  <c:v>1183.60009765625</c:v>
                </c:pt>
                <c:pt idx="12232">
                  <c:v>1183.700073242188</c:v>
                </c:pt>
                <c:pt idx="12233">
                  <c:v>1183.800048828125</c:v>
                </c:pt>
                <c:pt idx="12234">
                  <c:v>1183.900024414062</c:v>
                </c:pt>
                <c:pt idx="12235">
                  <c:v>1184.0</c:v>
                </c:pt>
                <c:pt idx="12236">
                  <c:v>1184.10009765625</c:v>
                </c:pt>
                <c:pt idx="12237">
                  <c:v>1184.200073242188</c:v>
                </c:pt>
                <c:pt idx="12238">
                  <c:v>1184.300048828125</c:v>
                </c:pt>
                <c:pt idx="12239">
                  <c:v>1184.400024414062</c:v>
                </c:pt>
                <c:pt idx="12240">
                  <c:v>1184.5</c:v>
                </c:pt>
                <c:pt idx="12241">
                  <c:v>1184.60009765625</c:v>
                </c:pt>
                <c:pt idx="12242">
                  <c:v>1184.700073242188</c:v>
                </c:pt>
                <c:pt idx="12243">
                  <c:v>1184.800048828125</c:v>
                </c:pt>
                <c:pt idx="12244">
                  <c:v>1184.900024414062</c:v>
                </c:pt>
                <c:pt idx="12245">
                  <c:v>1185.0</c:v>
                </c:pt>
                <c:pt idx="12246">
                  <c:v>1185.10009765625</c:v>
                </c:pt>
                <c:pt idx="12247">
                  <c:v>1185.200073242188</c:v>
                </c:pt>
                <c:pt idx="12248">
                  <c:v>1185.300048828125</c:v>
                </c:pt>
                <c:pt idx="12249">
                  <c:v>1185.400024414062</c:v>
                </c:pt>
                <c:pt idx="12250">
                  <c:v>1185.5</c:v>
                </c:pt>
                <c:pt idx="12251">
                  <c:v>1185.60009765625</c:v>
                </c:pt>
                <c:pt idx="12252">
                  <c:v>1185.700073242188</c:v>
                </c:pt>
                <c:pt idx="12253">
                  <c:v>1185.800048828125</c:v>
                </c:pt>
                <c:pt idx="12254">
                  <c:v>1185.900024414062</c:v>
                </c:pt>
                <c:pt idx="12255">
                  <c:v>1186.0</c:v>
                </c:pt>
                <c:pt idx="12256">
                  <c:v>1186.10009765625</c:v>
                </c:pt>
                <c:pt idx="12257">
                  <c:v>1186.200073242188</c:v>
                </c:pt>
                <c:pt idx="12258">
                  <c:v>1186.300048828125</c:v>
                </c:pt>
                <c:pt idx="12259">
                  <c:v>1186.400024414062</c:v>
                </c:pt>
                <c:pt idx="12260">
                  <c:v>1186.5</c:v>
                </c:pt>
                <c:pt idx="12261">
                  <c:v>1186.60009765625</c:v>
                </c:pt>
                <c:pt idx="12262">
                  <c:v>1186.700073242188</c:v>
                </c:pt>
                <c:pt idx="12263">
                  <c:v>1186.800048828125</c:v>
                </c:pt>
                <c:pt idx="12264">
                  <c:v>1186.900024414062</c:v>
                </c:pt>
                <c:pt idx="12265">
                  <c:v>1187.0</c:v>
                </c:pt>
                <c:pt idx="12266">
                  <c:v>1187.10009765625</c:v>
                </c:pt>
                <c:pt idx="12267">
                  <c:v>1187.200073242188</c:v>
                </c:pt>
                <c:pt idx="12268">
                  <c:v>1187.300048828125</c:v>
                </c:pt>
                <c:pt idx="12269">
                  <c:v>1187.400024414062</c:v>
                </c:pt>
                <c:pt idx="12270">
                  <c:v>1187.5</c:v>
                </c:pt>
                <c:pt idx="12271">
                  <c:v>1187.60009765625</c:v>
                </c:pt>
                <c:pt idx="12272">
                  <c:v>1187.700073242188</c:v>
                </c:pt>
                <c:pt idx="12273">
                  <c:v>1187.800048828125</c:v>
                </c:pt>
                <c:pt idx="12274">
                  <c:v>1187.900024414062</c:v>
                </c:pt>
                <c:pt idx="12275">
                  <c:v>1188.0</c:v>
                </c:pt>
                <c:pt idx="12276">
                  <c:v>1188.10009765625</c:v>
                </c:pt>
                <c:pt idx="12277">
                  <c:v>1188.200073242188</c:v>
                </c:pt>
                <c:pt idx="12278">
                  <c:v>1188.300048828125</c:v>
                </c:pt>
                <c:pt idx="12279">
                  <c:v>1188.400024414062</c:v>
                </c:pt>
                <c:pt idx="12280">
                  <c:v>1188.5</c:v>
                </c:pt>
                <c:pt idx="12281">
                  <c:v>1188.60009765625</c:v>
                </c:pt>
                <c:pt idx="12282">
                  <c:v>1188.700073242188</c:v>
                </c:pt>
                <c:pt idx="12283">
                  <c:v>1188.800048828125</c:v>
                </c:pt>
                <c:pt idx="12284">
                  <c:v>1188.900024414062</c:v>
                </c:pt>
                <c:pt idx="12285">
                  <c:v>1189.0</c:v>
                </c:pt>
                <c:pt idx="12286">
                  <c:v>1189.10009765625</c:v>
                </c:pt>
                <c:pt idx="12287">
                  <c:v>1189.200073242188</c:v>
                </c:pt>
                <c:pt idx="12288">
                  <c:v>1189.300048828125</c:v>
                </c:pt>
                <c:pt idx="12289">
                  <c:v>1189.400024414062</c:v>
                </c:pt>
                <c:pt idx="12290">
                  <c:v>1189.5</c:v>
                </c:pt>
                <c:pt idx="12291">
                  <c:v>1189.60009765625</c:v>
                </c:pt>
                <c:pt idx="12292">
                  <c:v>1189.700073242188</c:v>
                </c:pt>
                <c:pt idx="12293">
                  <c:v>1189.800048828125</c:v>
                </c:pt>
                <c:pt idx="12294">
                  <c:v>1189.900024414062</c:v>
                </c:pt>
                <c:pt idx="12295">
                  <c:v>1190.0</c:v>
                </c:pt>
                <c:pt idx="12296">
                  <c:v>1190.10009765625</c:v>
                </c:pt>
                <c:pt idx="12297">
                  <c:v>1190.200073242188</c:v>
                </c:pt>
                <c:pt idx="12298">
                  <c:v>1190.300048828125</c:v>
                </c:pt>
                <c:pt idx="12299">
                  <c:v>1190.400024414062</c:v>
                </c:pt>
                <c:pt idx="12300">
                  <c:v>1190.5</c:v>
                </c:pt>
                <c:pt idx="12301">
                  <c:v>1190.60009765625</c:v>
                </c:pt>
                <c:pt idx="12302">
                  <c:v>1190.700073242188</c:v>
                </c:pt>
                <c:pt idx="12303">
                  <c:v>1190.800048828125</c:v>
                </c:pt>
                <c:pt idx="12304">
                  <c:v>1190.900024414062</c:v>
                </c:pt>
                <c:pt idx="12305">
                  <c:v>1191.0</c:v>
                </c:pt>
                <c:pt idx="12306">
                  <c:v>1191.10009765625</c:v>
                </c:pt>
                <c:pt idx="12307">
                  <c:v>1191.200073242188</c:v>
                </c:pt>
                <c:pt idx="12308">
                  <c:v>1191.300048828125</c:v>
                </c:pt>
                <c:pt idx="12309">
                  <c:v>1191.400024414062</c:v>
                </c:pt>
                <c:pt idx="12310">
                  <c:v>1191.5</c:v>
                </c:pt>
                <c:pt idx="12311">
                  <c:v>1191.60009765625</c:v>
                </c:pt>
                <c:pt idx="12312">
                  <c:v>1191.700073242188</c:v>
                </c:pt>
                <c:pt idx="12313">
                  <c:v>1191.800048828125</c:v>
                </c:pt>
                <c:pt idx="12314">
                  <c:v>1191.900024414062</c:v>
                </c:pt>
                <c:pt idx="12315">
                  <c:v>1192.0</c:v>
                </c:pt>
                <c:pt idx="12316">
                  <c:v>1192.10009765625</c:v>
                </c:pt>
                <c:pt idx="12317">
                  <c:v>1192.200073242188</c:v>
                </c:pt>
                <c:pt idx="12318">
                  <c:v>1192.300048828125</c:v>
                </c:pt>
                <c:pt idx="12319">
                  <c:v>1192.400024414062</c:v>
                </c:pt>
                <c:pt idx="12320">
                  <c:v>1192.5</c:v>
                </c:pt>
                <c:pt idx="12321">
                  <c:v>1192.60009765625</c:v>
                </c:pt>
                <c:pt idx="12322">
                  <c:v>1192.700073242188</c:v>
                </c:pt>
                <c:pt idx="12323">
                  <c:v>1192.800048828125</c:v>
                </c:pt>
                <c:pt idx="12324">
                  <c:v>1192.900024414062</c:v>
                </c:pt>
                <c:pt idx="12325">
                  <c:v>1193.0</c:v>
                </c:pt>
                <c:pt idx="12326">
                  <c:v>1193.10009765625</c:v>
                </c:pt>
                <c:pt idx="12327">
                  <c:v>1193.200073242188</c:v>
                </c:pt>
                <c:pt idx="12328">
                  <c:v>1193.300048828125</c:v>
                </c:pt>
                <c:pt idx="12329">
                  <c:v>1193.400024414062</c:v>
                </c:pt>
                <c:pt idx="12330">
                  <c:v>1193.5</c:v>
                </c:pt>
                <c:pt idx="12331">
                  <c:v>1193.60009765625</c:v>
                </c:pt>
                <c:pt idx="12332">
                  <c:v>1193.700073242188</c:v>
                </c:pt>
                <c:pt idx="12333">
                  <c:v>1193.800048828125</c:v>
                </c:pt>
                <c:pt idx="12334">
                  <c:v>1193.900024414062</c:v>
                </c:pt>
                <c:pt idx="12335">
                  <c:v>1194.0</c:v>
                </c:pt>
                <c:pt idx="12336">
                  <c:v>1194.10009765625</c:v>
                </c:pt>
                <c:pt idx="12337">
                  <c:v>1194.200073242188</c:v>
                </c:pt>
                <c:pt idx="12338">
                  <c:v>1194.300048828125</c:v>
                </c:pt>
                <c:pt idx="12339">
                  <c:v>1194.400024414062</c:v>
                </c:pt>
                <c:pt idx="12340">
                  <c:v>1194.5</c:v>
                </c:pt>
                <c:pt idx="12341">
                  <c:v>1194.60009765625</c:v>
                </c:pt>
                <c:pt idx="12342">
                  <c:v>1194.700073242188</c:v>
                </c:pt>
                <c:pt idx="12343">
                  <c:v>1194.800048828125</c:v>
                </c:pt>
                <c:pt idx="12344">
                  <c:v>1194.900024414062</c:v>
                </c:pt>
                <c:pt idx="12345">
                  <c:v>1195.0</c:v>
                </c:pt>
                <c:pt idx="12346">
                  <c:v>1195.10009765625</c:v>
                </c:pt>
                <c:pt idx="12347">
                  <c:v>1195.200073242188</c:v>
                </c:pt>
                <c:pt idx="12348">
                  <c:v>1195.300048828125</c:v>
                </c:pt>
                <c:pt idx="12349">
                  <c:v>1195.400024414062</c:v>
                </c:pt>
                <c:pt idx="12350">
                  <c:v>1195.5</c:v>
                </c:pt>
                <c:pt idx="12351">
                  <c:v>1195.60009765625</c:v>
                </c:pt>
                <c:pt idx="12352">
                  <c:v>1195.700073242188</c:v>
                </c:pt>
                <c:pt idx="12353">
                  <c:v>1195.800048828125</c:v>
                </c:pt>
                <c:pt idx="12354">
                  <c:v>1195.900024414062</c:v>
                </c:pt>
                <c:pt idx="12355">
                  <c:v>1196.0</c:v>
                </c:pt>
                <c:pt idx="12356">
                  <c:v>1196.10009765625</c:v>
                </c:pt>
                <c:pt idx="12357">
                  <c:v>1196.200073242188</c:v>
                </c:pt>
                <c:pt idx="12358">
                  <c:v>1196.300048828125</c:v>
                </c:pt>
                <c:pt idx="12359">
                  <c:v>1196.400024414062</c:v>
                </c:pt>
                <c:pt idx="12360">
                  <c:v>1196.5</c:v>
                </c:pt>
                <c:pt idx="12361">
                  <c:v>1196.60009765625</c:v>
                </c:pt>
                <c:pt idx="12362">
                  <c:v>1196.700073242188</c:v>
                </c:pt>
                <c:pt idx="12363">
                  <c:v>1196.800048828125</c:v>
                </c:pt>
                <c:pt idx="12364">
                  <c:v>1196.900024414062</c:v>
                </c:pt>
                <c:pt idx="12365">
                  <c:v>1197.0</c:v>
                </c:pt>
                <c:pt idx="12366">
                  <c:v>1197.10009765625</c:v>
                </c:pt>
                <c:pt idx="12367">
                  <c:v>1197.200073242188</c:v>
                </c:pt>
                <c:pt idx="12368">
                  <c:v>1197.300048828125</c:v>
                </c:pt>
                <c:pt idx="12369">
                  <c:v>1197.400024414062</c:v>
                </c:pt>
                <c:pt idx="12370">
                  <c:v>1197.5</c:v>
                </c:pt>
                <c:pt idx="12371">
                  <c:v>1197.60009765625</c:v>
                </c:pt>
                <c:pt idx="12372">
                  <c:v>1197.700073242188</c:v>
                </c:pt>
                <c:pt idx="12373">
                  <c:v>1197.800048828125</c:v>
                </c:pt>
                <c:pt idx="12374">
                  <c:v>1197.900024414062</c:v>
                </c:pt>
                <c:pt idx="12375">
                  <c:v>1198.0</c:v>
                </c:pt>
                <c:pt idx="12376">
                  <c:v>1198.10009765625</c:v>
                </c:pt>
                <c:pt idx="12377">
                  <c:v>1198.200073242188</c:v>
                </c:pt>
                <c:pt idx="12378">
                  <c:v>1198.300048828125</c:v>
                </c:pt>
                <c:pt idx="12379">
                  <c:v>1198.400024414062</c:v>
                </c:pt>
                <c:pt idx="12380">
                  <c:v>1198.5</c:v>
                </c:pt>
                <c:pt idx="12381">
                  <c:v>1198.60009765625</c:v>
                </c:pt>
                <c:pt idx="12382">
                  <c:v>1198.700073242188</c:v>
                </c:pt>
                <c:pt idx="12383">
                  <c:v>1198.800048828125</c:v>
                </c:pt>
                <c:pt idx="12384">
                  <c:v>1198.900024414062</c:v>
                </c:pt>
                <c:pt idx="12385">
                  <c:v>1199.0</c:v>
                </c:pt>
                <c:pt idx="12386">
                  <c:v>1199.10009765625</c:v>
                </c:pt>
                <c:pt idx="12387">
                  <c:v>1199.200073242188</c:v>
                </c:pt>
                <c:pt idx="12388">
                  <c:v>1199.300048828125</c:v>
                </c:pt>
                <c:pt idx="12389">
                  <c:v>1199.400024414062</c:v>
                </c:pt>
                <c:pt idx="12390">
                  <c:v>1199.5</c:v>
                </c:pt>
                <c:pt idx="12391">
                  <c:v>1199.60009765625</c:v>
                </c:pt>
                <c:pt idx="12392">
                  <c:v>1199.700073242188</c:v>
                </c:pt>
                <c:pt idx="12393">
                  <c:v>1199.800048828125</c:v>
                </c:pt>
                <c:pt idx="12394">
                  <c:v>1199.900024414062</c:v>
                </c:pt>
                <c:pt idx="12395">
                  <c:v>1200.0</c:v>
                </c:pt>
                <c:pt idx="12396">
                  <c:v>1200.10009765625</c:v>
                </c:pt>
                <c:pt idx="12397">
                  <c:v>1200.200073242188</c:v>
                </c:pt>
                <c:pt idx="12398">
                  <c:v>1200.300048828125</c:v>
                </c:pt>
                <c:pt idx="12399">
                  <c:v>1200.400024414062</c:v>
                </c:pt>
                <c:pt idx="12400">
                  <c:v>1200.5</c:v>
                </c:pt>
                <c:pt idx="12401">
                  <c:v>1200.60009765625</c:v>
                </c:pt>
                <c:pt idx="12402">
                  <c:v>1200.700073242188</c:v>
                </c:pt>
                <c:pt idx="12403">
                  <c:v>1200.800048828125</c:v>
                </c:pt>
                <c:pt idx="12404">
                  <c:v>1200.900024414062</c:v>
                </c:pt>
                <c:pt idx="12405">
                  <c:v>1201.0</c:v>
                </c:pt>
                <c:pt idx="12406">
                  <c:v>1201.10009765625</c:v>
                </c:pt>
                <c:pt idx="12407">
                  <c:v>1201.200073242188</c:v>
                </c:pt>
                <c:pt idx="12408">
                  <c:v>1201.300048828125</c:v>
                </c:pt>
                <c:pt idx="12409">
                  <c:v>1201.400024414062</c:v>
                </c:pt>
                <c:pt idx="12410">
                  <c:v>1201.5</c:v>
                </c:pt>
                <c:pt idx="12411">
                  <c:v>1201.60009765625</c:v>
                </c:pt>
                <c:pt idx="12412">
                  <c:v>1201.700073242188</c:v>
                </c:pt>
                <c:pt idx="12413">
                  <c:v>1201.800048828125</c:v>
                </c:pt>
                <c:pt idx="12414">
                  <c:v>1201.900024414062</c:v>
                </c:pt>
                <c:pt idx="12415">
                  <c:v>1202.0</c:v>
                </c:pt>
                <c:pt idx="12416">
                  <c:v>1202.10009765625</c:v>
                </c:pt>
                <c:pt idx="12417">
                  <c:v>1202.200073242188</c:v>
                </c:pt>
                <c:pt idx="12418">
                  <c:v>1202.300048828125</c:v>
                </c:pt>
                <c:pt idx="12419">
                  <c:v>1202.400024414062</c:v>
                </c:pt>
                <c:pt idx="12420">
                  <c:v>1202.5</c:v>
                </c:pt>
                <c:pt idx="12421">
                  <c:v>1202.60009765625</c:v>
                </c:pt>
                <c:pt idx="12422">
                  <c:v>1202.700073242188</c:v>
                </c:pt>
                <c:pt idx="12423">
                  <c:v>1202.800048828125</c:v>
                </c:pt>
                <c:pt idx="12424">
                  <c:v>1202.900024414062</c:v>
                </c:pt>
                <c:pt idx="12425">
                  <c:v>1203.0</c:v>
                </c:pt>
                <c:pt idx="12426">
                  <c:v>1203.10009765625</c:v>
                </c:pt>
                <c:pt idx="12427">
                  <c:v>1203.200073242188</c:v>
                </c:pt>
                <c:pt idx="12428">
                  <c:v>1203.300048828125</c:v>
                </c:pt>
                <c:pt idx="12429">
                  <c:v>1203.400024414062</c:v>
                </c:pt>
                <c:pt idx="12430">
                  <c:v>1203.5</c:v>
                </c:pt>
                <c:pt idx="12431">
                  <c:v>1203.60009765625</c:v>
                </c:pt>
                <c:pt idx="12432">
                  <c:v>1203.700073242188</c:v>
                </c:pt>
                <c:pt idx="12433">
                  <c:v>1203.800048828125</c:v>
                </c:pt>
                <c:pt idx="12434">
                  <c:v>1203.900024414062</c:v>
                </c:pt>
                <c:pt idx="12435">
                  <c:v>1204.0</c:v>
                </c:pt>
                <c:pt idx="12436">
                  <c:v>1204.10009765625</c:v>
                </c:pt>
                <c:pt idx="12437">
                  <c:v>1204.200073242188</c:v>
                </c:pt>
                <c:pt idx="12438">
                  <c:v>1204.300048828125</c:v>
                </c:pt>
                <c:pt idx="12439">
                  <c:v>1204.400024414062</c:v>
                </c:pt>
                <c:pt idx="12440">
                  <c:v>1204.5</c:v>
                </c:pt>
                <c:pt idx="12441">
                  <c:v>1204.60009765625</c:v>
                </c:pt>
                <c:pt idx="12442">
                  <c:v>1204.700073242188</c:v>
                </c:pt>
                <c:pt idx="12443">
                  <c:v>1204.800048828125</c:v>
                </c:pt>
                <c:pt idx="12444">
                  <c:v>1204.900024414062</c:v>
                </c:pt>
                <c:pt idx="12445">
                  <c:v>1205.0</c:v>
                </c:pt>
                <c:pt idx="12446">
                  <c:v>1205.10009765625</c:v>
                </c:pt>
                <c:pt idx="12447">
                  <c:v>1205.200073242188</c:v>
                </c:pt>
                <c:pt idx="12448">
                  <c:v>1205.300048828125</c:v>
                </c:pt>
                <c:pt idx="12449">
                  <c:v>1205.400024414062</c:v>
                </c:pt>
                <c:pt idx="12450">
                  <c:v>1205.5</c:v>
                </c:pt>
                <c:pt idx="12451">
                  <c:v>1205.60009765625</c:v>
                </c:pt>
                <c:pt idx="12452">
                  <c:v>1205.700073242188</c:v>
                </c:pt>
                <c:pt idx="12453">
                  <c:v>1205.800048828125</c:v>
                </c:pt>
                <c:pt idx="12454">
                  <c:v>1205.900024414062</c:v>
                </c:pt>
                <c:pt idx="12455">
                  <c:v>1206.0</c:v>
                </c:pt>
                <c:pt idx="12456">
                  <c:v>1206.10009765625</c:v>
                </c:pt>
                <c:pt idx="12457">
                  <c:v>1206.200073242188</c:v>
                </c:pt>
                <c:pt idx="12458">
                  <c:v>1206.300048828125</c:v>
                </c:pt>
                <c:pt idx="12459">
                  <c:v>1206.400024414062</c:v>
                </c:pt>
                <c:pt idx="12460">
                  <c:v>1206.5</c:v>
                </c:pt>
                <c:pt idx="12461">
                  <c:v>1206.60009765625</c:v>
                </c:pt>
                <c:pt idx="12462">
                  <c:v>1206.700073242188</c:v>
                </c:pt>
                <c:pt idx="12463">
                  <c:v>1206.800048828125</c:v>
                </c:pt>
                <c:pt idx="12464">
                  <c:v>1206.900024414062</c:v>
                </c:pt>
                <c:pt idx="12465">
                  <c:v>1207.0</c:v>
                </c:pt>
                <c:pt idx="12466">
                  <c:v>1207.10009765625</c:v>
                </c:pt>
                <c:pt idx="12467">
                  <c:v>1207.200073242188</c:v>
                </c:pt>
                <c:pt idx="12468">
                  <c:v>1207.300048828125</c:v>
                </c:pt>
                <c:pt idx="12469">
                  <c:v>1207.400024414062</c:v>
                </c:pt>
                <c:pt idx="12470">
                  <c:v>1207.5</c:v>
                </c:pt>
                <c:pt idx="12471">
                  <c:v>1207.60009765625</c:v>
                </c:pt>
                <c:pt idx="12472">
                  <c:v>1207.700073242188</c:v>
                </c:pt>
                <c:pt idx="12473">
                  <c:v>1207.800048828125</c:v>
                </c:pt>
                <c:pt idx="12474">
                  <c:v>1207.900024414062</c:v>
                </c:pt>
                <c:pt idx="12475">
                  <c:v>1208.0</c:v>
                </c:pt>
                <c:pt idx="12476">
                  <c:v>1208.10009765625</c:v>
                </c:pt>
                <c:pt idx="12477">
                  <c:v>1208.200073242188</c:v>
                </c:pt>
                <c:pt idx="12478">
                  <c:v>1208.300048828125</c:v>
                </c:pt>
                <c:pt idx="12479">
                  <c:v>1208.400024414062</c:v>
                </c:pt>
                <c:pt idx="12480">
                  <c:v>1208.5</c:v>
                </c:pt>
                <c:pt idx="12481">
                  <c:v>1208.60009765625</c:v>
                </c:pt>
                <c:pt idx="12482">
                  <c:v>1208.700073242188</c:v>
                </c:pt>
                <c:pt idx="12483">
                  <c:v>1208.800048828125</c:v>
                </c:pt>
                <c:pt idx="12484">
                  <c:v>1208.900024414062</c:v>
                </c:pt>
                <c:pt idx="12485">
                  <c:v>1209.0</c:v>
                </c:pt>
                <c:pt idx="12486">
                  <c:v>1209.10009765625</c:v>
                </c:pt>
                <c:pt idx="12487">
                  <c:v>1209.200073242188</c:v>
                </c:pt>
                <c:pt idx="12488">
                  <c:v>1209.300048828125</c:v>
                </c:pt>
                <c:pt idx="12489">
                  <c:v>1209.400024414062</c:v>
                </c:pt>
                <c:pt idx="12490">
                  <c:v>1209.5</c:v>
                </c:pt>
                <c:pt idx="12491">
                  <c:v>1209.60009765625</c:v>
                </c:pt>
                <c:pt idx="12492">
                  <c:v>1209.700073242188</c:v>
                </c:pt>
                <c:pt idx="12493">
                  <c:v>1209.800048828125</c:v>
                </c:pt>
                <c:pt idx="12494">
                  <c:v>1209.900024414062</c:v>
                </c:pt>
                <c:pt idx="12495">
                  <c:v>1210.0</c:v>
                </c:pt>
                <c:pt idx="12496">
                  <c:v>1210.10009765625</c:v>
                </c:pt>
                <c:pt idx="12497">
                  <c:v>1210.200073242188</c:v>
                </c:pt>
                <c:pt idx="12498">
                  <c:v>1210.300048828125</c:v>
                </c:pt>
                <c:pt idx="12499">
                  <c:v>1210.400024414062</c:v>
                </c:pt>
                <c:pt idx="12500">
                  <c:v>1210.5</c:v>
                </c:pt>
                <c:pt idx="12501">
                  <c:v>1210.60009765625</c:v>
                </c:pt>
                <c:pt idx="12502">
                  <c:v>1210.700073242188</c:v>
                </c:pt>
                <c:pt idx="12503">
                  <c:v>1210.800048828125</c:v>
                </c:pt>
                <c:pt idx="12504">
                  <c:v>1210.900024414062</c:v>
                </c:pt>
                <c:pt idx="12505">
                  <c:v>1211.0</c:v>
                </c:pt>
                <c:pt idx="12506">
                  <c:v>1211.10009765625</c:v>
                </c:pt>
                <c:pt idx="12507">
                  <c:v>1211.200073242188</c:v>
                </c:pt>
                <c:pt idx="12508">
                  <c:v>1211.300048828125</c:v>
                </c:pt>
                <c:pt idx="12509">
                  <c:v>1211.400024414062</c:v>
                </c:pt>
                <c:pt idx="12510">
                  <c:v>1211.5</c:v>
                </c:pt>
                <c:pt idx="12511">
                  <c:v>1211.60009765625</c:v>
                </c:pt>
                <c:pt idx="12512">
                  <c:v>1211.700073242188</c:v>
                </c:pt>
                <c:pt idx="12513">
                  <c:v>1211.800048828125</c:v>
                </c:pt>
                <c:pt idx="12514">
                  <c:v>1211.900024414062</c:v>
                </c:pt>
                <c:pt idx="12515">
                  <c:v>1212.0</c:v>
                </c:pt>
                <c:pt idx="12516">
                  <c:v>1212.10009765625</c:v>
                </c:pt>
                <c:pt idx="12517">
                  <c:v>1212.200073242188</c:v>
                </c:pt>
                <c:pt idx="12518">
                  <c:v>1212.300048828125</c:v>
                </c:pt>
                <c:pt idx="12519">
                  <c:v>1212.400024414062</c:v>
                </c:pt>
                <c:pt idx="12520">
                  <c:v>1212.5</c:v>
                </c:pt>
                <c:pt idx="12521">
                  <c:v>1212.60009765625</c:v>
                </c:pt>
                <c:pt idx="12522">
                  <c:v>1212.700073242188</c:v>
                </c:pt>
                <c:pt idx="12523">
                  <c:v>1212.800048828125</c:v>
                </c:pt>
                <c:pt idx="12524">
                  <c:v>1212.900024414062</c:v>
                </c:pt>
                <c:pt idx="12525">
                  <c:v>1213.0</c:v>
                </c:pt>
                <c:pt idx="12526">
                  <c:v>1213.10009765625</c:v>
                </c:pt>
                <c:pt idx="12527">
                  <c:v>1213.200073242188</c:v>
                </c:pt>
                <c:pt idx="12528">
                  <c:v>1213.300048828125</c:v>
                </c:pt>
                <c:pt idx="12529">
                  <c:v>1213.400024414062</c:v>
                </c:pt>
                <c:pt idx="12530">
                  <c:v>1213.5</c:v>
                </c:pt>
                <c:pt idx="12531">
                  <c:v>1213.60009765625</c:v>
                </c:pt>
                <c:pt idx="12532">
                  <c:v>1213.700073242188</c:v>
                </c:pt>
                <c:pt idx="12533">
                  <c:v>1213.800048828125</c:v>
                </c:pt>
                <c:pt idx="12534">
                  <c:v>1213.900024414062</c:v>
                </c:pt>
                <c:pt idx="12535">
                  <c:v>1214.0</c:v>
                </c:pt>
                <c:pt idx="12536">
                  <c:v>1214.10009765625</c:v>
                </c:pt>
                <c:pt idx="12537">
                  <c:v>1214.200073242188</c:v>
                </c:pt>
                <c:pt idx="12538">
                  <c:v>1214.300048828125</c:v>
                </c:pt>
                <c:pt idx="12539">
                  <c:v>1214.400024414062</c:v>
                </c:pt>
                <c:pt idx="12540">
                  <c:v>1214.5</c:v>
                </c:pt>
                <c:pt idx="12541">
                  <c:v>1214.60009765625</c:v>
                </c:pt>
                <c:pt idx="12542">
                  <c:v>1214.700073242188</c:v>
                </c:pt>
                <c:pt idx="12543">
                  <c:v>1214.800048828125</c:v>
                </c:pt>
                <c:pt idx="12544">
                  <c:v>1214.900024414062</c:v>
                </c:pt>
                <c:pt idx="12545">
                  <c:v>1215.0</c:v>
                </c:pt>
                <c:pt idx="12546">
                  <c:v>1215.10009765625</c:v>
                </c:pt>
                <c:pt idx="12547">
                  <c:v>1215.200073242188</c:v>
                </c:pt>
                <c:pt idx="12548">
                  <c:v>1215.300048828125</c:v>
                </c:pt>
                <c:pt idx="12549">
                  <c:v>1215.400024414062</c:v>
                </c:pt>
                <c:pt idx="12550">
                  <c:v>1215.5</c:v>
                </c:pt>
                <c:pt idx="12551">
                  <c:v>1215.60009765625</c:v>
                </c:pt>
                <c:pt idx="12552">
                  <c:v>1215.700073242188</c:v>
                </c:pt>
                <c:pt idx="12553">
                  <c:v>1215.800048828125</c:v>
                </c:pt>
                <c:pt idx="12554">
                  <c:v>1215.900024414062</c:v>
                </c:pt>
                <c:pt idx="12555">
                  <c:v>1216.0</c:v>
                </c:pt>
                <c:pt idx="12556">
                  <c:v>1216.10009765625</c:v>
                </c:pt>
                <c:pt idx="12557">
                  <c:v>1216.200073242188</c:v>
                </c:pt>
                <c:pt idx="12558">
                  <c:v>1216.300048828125</c:v>
                </c:pt>
                <c:pt idx="12559">
                  <c:v>1216.400024414062</c:v>
                </c:pt>
                <c:pt idx="12560">
                  <c:v>1216.5</c:v>
                </c:pt>
                <c:pt idx="12561">
                  <c:v>1216.60009765625</c:v>
                </c:pt>
                <c:pt idx="12562">
                  <c:v>1216.700073242188</c:v>
                </c:pt>
                <c:pt idx="12563">
                  <c:v>1216.800048828125</c:v>
                </c:pt>
                <c:pt idx="12564">
                  <c:v>1216.900024414062</c:v>
                </c:pt>
                <c:pt idx="12565">
                  <c:v>1217.0</c:v>
                </c:pt>
                <c:pt idx="12566">
                  <c:v>1217.10009765625</c:v>
                </c:pt>
                <c:pt idx="12567">
                  <c:v>1217.200073242188</c:v>
                </c:pt>
                <c:pt idx="12568">
                  <c:v>1217.300048828125</c:v>
                </c:pt>
                <c:pt idx="12569">
                  <c:v>1217.400024414062</c:v>
                </c:pt>
                <c:pt idx="12570">
                  <c:v>1217.5</c:v>
                </c:pt>
                <c:pt idx="12571">
                  <c:v>1217.60009765625</c:v>
                </c:pt>
                <c:pt idx="12572">
                  <c:v>1217.700073242188</c:v>
                </c:pt>
                <c:pt idx="12573">
                  <c:v>1217.800048828125</c:v>
                </c:pt>
                <c:pt idx="12574">
                  <c:v>1217.900024414062</c:v>
                </c:pt>
                <c:pt idx="12575">
                  <c:v>1218.0</c:v>
                </c:pt>
                <c:pt idx="12576">
                  <c:v>1218.10009765625</c:v>
                </c:pt>
                <c:pt idx="12577">
                  <c:v>1218.200073242188</c:v>
                </c:pt>
                <c:pt idx="12578">
                  <c:v>1218.300048828125</c:v>
                </c:pt>
                <c:pt idx="12579">
                  <c:v>1218.400024414062</c:v>
                </c:pt>
                <c:pt idx="12580">
                  <c:v>1218.5</c:v>
                </c:pt>
                <c:pt idx="12581">
                  <c:v>1218.60009765625</c:v>
                </c:pt>
                <c:pt idx="12582">
                  <c:v>1218.700073242188</c:v>
                </c:pt>
                <c:pt idx="12583">
                  <c:v>1218.800048828125</c:v>
                </c:pt>
                <c:pt idx="12584">
                  <c:v>1218.900024414062</c:v>
                </c:pt>
                <c:pt idx="12585">
                  <c:v>1219.0</c:v>
                </c:pt>
                <c:pt idx="12586">
                  <c:v>1219.10009765625</c:v>
                </c:pt>
                <c:pt idx="12587">
                  <c:v>1219.200073242188</c:v>
                </c:pt>
                <c:pt idx="12588">
                  <c:v>1219.300048828125</c:v>
                </c:pt>
                <c:pt idx="12589">
                  <c:v>1219.400024414062</c:v>
                </c:pt>
                <c:pt idx="12590">
                  <c:v>1219.5</c:v>
                </c:pt>
                <c:pt idx="12591">
                  <c:v>1219.60009765625</c:v>
                </c:pt>
                <c:pt idx="12592">
                  <c:v>1219.700073242188</c:v>
                </c:pt>
                <c:pt idx="12593">
                  <c:v>1219.800048828125</c:v>
                </c:pt>
                <c:pt idx="12594">
                  <c:v>1219.900024414062</c:v>
                </c:pt>
                <c:pt idx="12595">
                  <c:v>1220.0</c:v>
                </c:pt>
                <c:pt idx="12596">
                  <c:v>1220.10009765625</c:v>
                </c:pt>
                <c:pt idx="12597">
                  <c:v>1220.200073242188</c:v>
                </c:pt>
                <c:pt idx="12598">
                  <c:v>1220.300048828125</c:v>
                </c:pt>
                <c:pt idx="12599">
                  <c:v>1220.400024414062</c:v>
                </c:pt>
                <c:pt idx="12600">
                  <c:v>1220.5</c:v>
                </c:pt>
                <c:pt idx="12601">
                  <c:v>1220.60009765625</c:v>
                </c:pt>
                <c:pt idx="12602">
                  <c:v>1220.700073242188</c:v>
                </c:pt>
                <c:pt idx="12603">
                  <c:v>1220.800048828125</c:v>
                </c:pt>
                <c:pt idx="12604">
                  <c:v>1220.900024414062</c:v>
                </c:pt>
                <c:pt idx="12605">
                  <c:v>1221.0</c:v>
                </c:pt>
                <c:pt idx="12606">
                  <c:v>1221.10009765625</c:v>
                </c:pt>
                <c:pt idx="12607">
                  <c:v>1221.200073242188</c:v>
                </c:pt>
                <c:pt idx="12608">
                  <c:v>1221.300048828125</c:v>
                </c:pt>
                <c:pt idx="12609">
                  <c:v>1221.400024414062</c:v>
                </c:pt>
                <c:pt idx="12610">
                  <c:v>1221.5</c:v>
                </c:pt>
                <c:pt idx="12611">
                  <c:v>1221.60009765625</c:v>
                </c:pt>
                <c:pt idx="12612">
                  <c:v>1221.700073242188</c:v>
                </c:pt>
                <c:pt idx="12613">
                  <c:v>1221.800048828125</c:v>
                </c:pt>
                <c:pt idx="12614">
                  <c:v>1221.900024414062</c:v>
                </c:pt>
                <c:pt idx="12615">
                  <c:v>1222.0</c:v>
                </c:pt>
                <c:pt idx="12616">
                  <c:v>1222.10009765625</c:v>
                </c:pt>
                <c:pt idx="12617">
                  <c:v>1222.200073242188</c:v>
                </c:pt>
                <c:pt idx="12618">
                  <c:v>1222.300048828125</c:v>
                </c:pt>
                <c:pt idx="12619">
                  <c:v>1222.400024414062</c:v>
                </c:pt>
                <c:pt idx="12620">
                  <c:v>1222.5</c:v>
                </c:pt>
                <c:pt idx="12621">
                  <c:v>1222.60009765625</c:v>
                </c:pt>
                <c:pt idx="12622">
                  <c:v>1222.700073242188</c:v>
                </c:pt>
                <c:pt idx="12623">
                  <c:v>1222.800048828125</c:v>
                </c:pt>
                <c:pt idx="12624">
                  <c:v>1222.900024414062</c:v>
                </c:pt>
                <c:pt idx="12625">
                  <c:v>1223.0</c:v>
                </c:pt>
                <c:pt idx="12626">
                  <c:v>1223.10009765625</c:v>
                </c:pt>
                <c:pt idx="12627">
                  <c:v>1223.200073242188</c:v>
                </c:pt>
                <c:pt idx="12628">
                  <c:v>1223.300048828125</c:v>
                </c:pt>
                <c:pt idx="12629">
                  <c:v>1223.400024414062</c:v>
                </c:pt>
                <c:pt idx="12630">
                  <c:v>1223.5</c:v>
                </c:pt>
                <c:pt idx="12631">
                  <c:v>1223.60009765625</c:v>
                </c:pt>
                <c:pt idx="12632">
                  <c:v>1223.700073242188</c:v>
                </c:pt>
                <c:pt idx="12633">
                  <c:v>1223.800048828125</c:v>
                </c:pt>
                <c:pt idx="12634">
                  <c:v>1223.900024414062</c:v>
                </c:pt>
                <c:pt idx="12635">
                  <c:v>1224.0</c:v>
                </c:pt>
                <c:pt idx="12636">
                  <c:v>1224.10009765625</c:v>
                </c:pt>
                <c:pt idx="12637">
                  <c:v>1224.200073242188</c:v>
                </c:pt>
                <c:pt idx="12638">
                  <c:v>1224.300048828125</c:v>
                </c:pt>
                <c:pt idx="12639">
                  <c:v>1224.400024414062</c:v>
                </c:pt>
                <c:pt idx="12640">
                  <c:v>1224.5</c:v>
                </c:pt>
                <c:pt idx="12641">
                  <c:v>1224.60009765625</c:v>
                </c:pt>
                <c:pt idx="12642">
                  <c:v>1224.700073242188</c:v>
                </c:pt>
                <c:pt idx="12643">
                  <c:v>1224.800048828125</c:v>
                </c:pt>
                <c:pt idx="12644">
                  <c:v>1224.900024414062</c:v>
                </c:pt>
                <c:pt idx="12645">
                  <c:v>1225.0</c:v>
                </c:pt>
                <c:pt idx="12646">
                  <c:v>1225.10009765625</c:v>
                </c:pt>
                <c:pt idx="12647">
                  <c:v>1225.200073242188</c:v>
                </c:pt>
                <c:pt idx="12648">
                  <c:v>1225.300048828125</c:v>
                </c:pt>
                <c:pt idx="12649">
                  <c:v>1225.400024414062</c:v>
                </c:pt>
                <c:pt idx="12650">
                  <c:v>1225.5</c:v>
                </c:pt>
                <c:pt idx="12651">
                  <c:v>1225.60009765625</c:v>
                </c:pt>
                <c:pt idx="12652">
                  <c:v>1225.700073242188</c:v>
                </c:pt>
                <c:pt idx="12653">
                  <c:v>1225.800048828125</c:v>
                </c:pt>
                <c:pt idx="12654">
                  <c:v>1225.900024414062</c:v>
                </c:pt>
                <c:pt idx="12655">
                  <c:v>1226.0</c:v>
                </c:pt>
                <c:pt idx="12656">
                  <c:v>1226.10009765625</c:v>
                </c:pt>
                <c:pt idx="12657">
                  <c:v>1226.200073242188</c:v>
                </c:pt>
                <c:pt idx="12658">
                  <c:v>1226.300048828125</c:v>
                </c:pt>
                <c:pt idx="12659">
                  <c:v>1226.400024414062</c:v>
                </c:pt>
                <c:pt idx="12660">
                  <c:v>1226.5</c:v>
                </c:pt>
                <c:pt idx="12661">
                  <c:v>1226.60009765625</c:v>
                </c:pt>
                <c:pt idx="12662">
                  <c:v>1226.700073242188</c:v>
                </c:pt>
                <c:pt idx="12663">
                  <c:v>1226.800048828125</c:v>
                </c:pt>
                <c:pt idx="12664">
                  <c:v>1226.900024414062</c:v>
                </c:pt>
                <c:pt idx="12665">
                  <c:v>1227.0</c:v>
                </c:pt>
                <c:pt idx="12666">
                  <c:v>1227.10009765625</c:v>
                </c:pt>
                <c:pt idx="12667">
                  <c:v>1227.200073242188</c:v>
                </c:pt>
                <c:pt idx="12668">
                  <c:v>1227.300048828125</c:v>
                </c:pt>
                <c:pt idx="12669">
                  <c:v>1227.400024414062</c:v>
                </c:pt>
                <c:pt idx="12670">
                  <c:v>1227.5</c:v>
                </c:pt>
                <c:pt idx="12671">
                  <c:v>1227.60009765625</c:v>
                </c:pt>
                <c:pt idx="12672">
                  <c:v>1227.700073242188</c:v>
                </c:pt>
                <c:pt idx="12673">
                  <c:v>1227.800048828125</c:v>
                </c:pt>
                <c:pt idx="12674">
                  <c:v>1227.900024414062</c:v>
                </c:pt>
                <c:pt idx="12675">
                  <c:v>1228.0</c:v>
                </c:pt>
                <c:pt idx="12676">
                  <c:v>1228.10009765625</c:v>
                </c:pt>
                <c:pt idx="12677">
                  <c:v>1228.200073242188</c:v>
                </c:pt>
                <c:pt idx="12678">
                  <c:v>1228.300048828125</c:v>
                </c:pt>
                <c:pt idx="12679">
                  <c:v>1228.400024414062</c:v>
                </c:pt>
                <c:pt idx="12680">
                  <c:v>1228.5</c:v>
                </c:pt>
                <c:pt idx="12681">
                  <c:v>1228.60009765625</c:v>
                </c:pt>
                <c:pt idx="12682">
                  <c:v>1228.700073242188</c:v>
                </c:pt>
                <c:pt idx="12683">
                  <c:v>1228.800048828125</c:v>
                </c:pt>
                <c:pt idx="12684">
                  <c:v>1228.900024414062</c:v>
                </c:pt>
                <c:pt idx="12685">
                  <c:v>1229.0</c:v>
                </c:pt>
                <c:pt idx="12686">
                  <c:v>1229.10009765625</c:v>
                </c:pt>
                <c:pt idx="12687">
                  <c:v>1229.200073242188</c:v>
                </c:pt>
                <c:pt idx="12688">
                  <c:v>1229.300048828125</c:v>
                </c:pt>
                <c:pt idx="12689">
                  <c:v>1229.400024414062</c:v>
                </c:pt>
                <c:pt idx="12690">
                  <c:v>1229.5</c:v>
                </c:pt>
                <c:pt idx="12691">
                  <c:v>1229.60009765625</c:v>
                </c:pt>
                <c:pt idx="12692">
                  <c:v>1229.700073242188</c:v>
                </c:pt>
                <c:pt idx="12693">
                  <c:v>1229.800048828125</c:v>
                </c:pt>
                <c:pt idx="12694">
                  <c:v>1229.900024414062</c:v>
                </c:pt>
                <c:pt idx="12695">
                  <c:v>1230.0</c:v>
                </c:pt>
                <c:pt idx="12696">
                  <c:v>1230.10009765625</c:v>
                </c:pt>
                <c:pt idx="12697">
                  <c:v>1230.200073242188</c:v>
                </c:pt>
                <c:pt idx="12698">
                  <c:v>1230.300048828125</c:v>
                </c:pt>
                <c:pt idx="12699">
                  <c:v>1230.400024414062</c:v>
                </c:pt>
                <c:pt idx="12700">
                  <c:v>1230.5</c:v>
                </c:pt>
                <c:pt idx="12701">
                  <c:v>1230.60009765625</c:v>
                </c:pt>
                <c:pt idx="12702">
                  <c:v>1230.700073242188</c:v>
                </c:pt>
                <c:pt idx="12703">
                  <c:v>1230.800048828125</c:v>
                </c:pt>
                <c:pt idx="12704">
                  <c:v>1230.900024414062</c:v>
                </c:pt>
                <c:pt idx="12705">
                  <c:v>1231.0</c:v>
                </c:pt>
                <c:pt idx="12706">
                  <c:v>1231.10009765625</c:v>
                </c:pt>
                <c:pt idx="12707">
                  <c:v>1231.200073242188</c:v>
                </c:pt>
                <c:pt idx="12708">
                  <c:v>1231.300048828125</c:v>
                </c:pt>
                <c:pt idx="12709">
                  <c:v>1231.400024414062</c:v>
                </c:pt>
                <c:pt idx="12710">
                  <c:v>1231.5</c:v>
                </c:pt>
                <c:pt idx="12711">
                  <c:v>1231.60009765625</c:v>
                </c:pt>
                <c:pt idx="12712">
                  <c:v>1231.700073242188</c:v>
                </c:pt>
                <c:pt idx="12713">
                  <c:v>1231.800048828125</c:v>
                </c:pt>
                <c:pt idx="12714">
                  <c:v>1231.900024414062</c:v>
                </c:pt>
                <c:pt idx="12715">
                  <c:v>1232.0</c:v>
                </c:pt>
                <c:pt idx="12716">
                  <c:v>1232.10009765625</c:v>
                </c:pt>
                <c:pt idx="12717">
                  <c:v>1232.200073242188</c:v>
                </c:pt>
                <c:pt idx="12718">
                  <c:v>1232.300048828125</c:v>
                </c:pt>
                <c:pt idx="12719">
                  <c:v>1232.400024414062</c:v>
                </c:pt>
                <c:pt idx="12720">
                  <c:v>1232.5</c:v>
                </c:pt>
                <c:pt idx="12721">
                  <c:v>1232.60009765625</c:v>
                </c:pt>
                <c:pt idx="12722">
                  <c:v>1232.700073242188</c:v>
                </c:pt>
                <c:pt idx="12723">
                  <c:v>1232.800048828125</c:v>
                </c:pt>
                <c:pt idx="12724">
                  <c:v>1232.900024414062</c:v>
                </c:pt>
                <c:pt idx="12725">
                  <c:v>1233.0</c:v>
                </c:pt>
                <c:pt idx="12726">
                  <c:v>1233.10009765625</c:v>
                </c:pt>
                <c:pt idx="12727">
                  <c:v>1233.200073242188</c:v>
                </c:pt>
                <c:pt idx="12728">
                  <c:v>1233.300048828125</c:v>
                </c:pt>
                <c:pt idx="12729">
                  <c:v>1233.400024414062</c:v>
                </c:pt>
                <c:pt idx="12730">
                  <c:v>1233.5</c:v>
                </c:pt>
                <c:pt idx="12731">
                  <c:v>1233.60009765625</c:v>
                </c:pt>
                <c:pt idx="12732">
                  <c:v>1233.700073242188</c:v>
                </c:pt>
                <c:pt idx="12733">
                  <c:v>1233.800048828125</c:v>
                </c:pt>
                <c:pt idx="12734">
                  <c:v>1233.900024414062</c:v>
                </c:pt>
                <c:pt idx="12735">
                  <c:v>1234.0</c:v>
                </c:pt>
                <c:pt idx="12736">
                  <c:v>1234.10009765625</c:v>
                </c:pt>
                <c:pt idx="12737">
                  <c:v>1234.200073242188</c:v>
                </c:pt>
                <c:pt idx="12738">
                  <c:v>1234.300048828125</c:v>
                </c:pt>
                <c:pt idx="12739">
                  <c:v>1234.400024414062</c:v>
                </c:pt>
                <c:pt idx="12740">
                  <c:v>1234.5</c:v>
                </c:pt>
                <c:pt idx="12741">
                  <c:v>1234.60009765625</c:v>
                </c:pt>
                <c:pt idx="12742">
                  <c:v>1234.700073242188</c:v>
                </c:pt>
                <c:pt idx="12743">
                  <c:v>1234.800048828125</c:v>
                </c:pt>
                <c:pt idx="12744">
                  <c:v>1234.900024414062</c:v>
                </c:pt>
                <c:pt idx="12745">
                  <c:v>1235.0</c:v>
                </c:pt>
                <c:pt idx="12746">
                  <c:v>1235.10009765625</c:v>
                </c:pt>
                <c:pt idx="12747">
                  <c:v>1235.200073242188</c:v>
                </c:pt>
                <c:pt idx="12748">
                  <c:v>1235.300048828125</c:v>
                </c:pt>
                <c:pt idx="12749">
                  <c:v>1235.400024414062</c:v>
                </c:pt>
                <c:pt idx="12750">
                  <c:v>1235.5</c:v>
                </c:pt>
                <c:pt idx="12751">
                  <c:v>1235.60009765625</c:v>
                </c:pt>
                <c:pt idx="12752">
                  <c:v>1235.700073242188</c:v>
                </c:pt>
                <c:pt idx="12753">
                  <c:v>1235.800048828125</c:v>
                </c:pt>
                <c:pt idx="12754">
                  <c:v>1235.900024414062</c:v>
                </c:pt>
                <c:pt idx="12755">
                  <c:v>1236.0</c:v>
                </c:pt>
                <c:pt idx="12756">
                  <c:v>1236.10009765625</c:v>
                </c:pt>
                <c:pt idx="12757">
                  <c:v>1236.200073242188</c:v>
                </c:pt>
                <c:pt idx="12758">
                  <c:v>1236.300048828125</c:v>
                </c:pt>
                <c:pt idx="12759">
                  <c:v>1236.400024414062</c:v>
                </c:pt>
                <c:pt idx="12760">
                  <c:v>1236.5</c:v>
                </c:pt>
                <c:pt idx="12761">
                  <c:v>1236.60009765625</c:v>
                </c:pt>
                <c:pt idx="12762">
                  <c:v>1236.700073242188</c:v>
                </c:pt>
                <c:pt idx="12763">
                  <c:v>1236.800048828125</c:v>
                </c:pt>
                <c:pt idx="12764">
                  <c:v>1236.900024414062</c:v>
                </c:pt>
                <c:pt idx="12765">
                  <c:v>1237.0</c:v>
                </c:pt>
                <c:pt idx="12766">
                  <c:v>1237.10009765625</c:v>
                </c:pt>
                <c:pt idx="12767">
                  <c:v>1237.200073242188</c:v>
                </c:pt>
                <c:pt idx="12768">
                  <c:v>1237.300048828125</c:v>
                </c:pt>
                <c:pt idx="12769">
                  <c:v>1237.400024414062</c:v>
                </c:pt>
                <c:pt idx="12770">
                  <c:v>1237.5</c:v>
                </c:pt>
                <c:pt idx="12771">
                  <c:v>1237.60009765625</c:v>
                </c:pt>
                <c:pt idx="12772">
                  <c:v>1237.700073242188</c:v>
                </c:pt>
                <c:pt idx="12773">
                  <c:v>1237.800048828125</c:v>
                </c:pt>
                <c:pt idx="12774">
                  <c:v>1237.900024414062</c:v>
                </c:pt>
                <c:pt idx="12775">
                  <c:v>1238.0</c:v>
                </c:pt>
                <c:pt idx="12776">
                  <c:v>1238.10009765625</c:v>
                </c:pt>
                <c:pt idx="12777">
                  <c:v>1238.200073242188</c:v>
                </c:pt>
                <c:pt idx="12778">
                  <c:v>1238.300048828125</c:v>
                </c:pt>
                <c:pt idx="12779">
                  <c:v>1238.400024414062</c:v>
                </c:pt>
                <c:pt idx="12780">
                  <c:v>1238.5</c:v>
                </c:pt>
                <c:pt idx="12781">
                  <c:v>1238.60009765625</c:v>
                </c:pt>
                <c:pt idx="12782">
                  <c:v>1238.700073242188</c:v>
                </c:pt>
                <c:pt idx="12783">
                  <c:v>1238.800048828125</c:v>
                </c:pt>
                <c:pt idx="12784">
                  <c:v>1238.900024414062</c:v>
                </c:pt>
                <c:pt idx="12785">
                  <c:v>1239.0</c:v>
                </c:pt>
                <c:pt idx="12786">
                  <c:v>1239.10009765625</c:v>
                </c:pt>
                <c:pt idx="12787">
                  <c:v>1239.200073242188</c:v>
                </c:pt>
                <c:pt idx="12788">
                  <c:v>1239.300048828125</c:v>
                </c:pt>
                <c:pt idx="12789">
                  <c:v>1239.400024414062</c:v>
                </c:pt>
                <c:pt idx="12790">
                  <c:v>1239.5</c:v>
                </c:pt>
                <c:pt idx="12791">
                  <c:v>1239.60009765625</c:v>
                </c:pt>
                <c:pt idx="12792">
                  <c:v>1239.700073242188</c:v>
                </c:pt>
                <c:pt idx="12793">
                  <c:v>1239.800048828125</c:v>
                </c:pt>
                <c:pt idx="12794">
                  <c:v>1239.900024414062</c:v>
                </c:pt>
                <c:pt idx="12795">
                  <c:v>1240.0</c:v>
                </c:pt>
                <c:pt idx="12796">
                  <c:v>1240.10009765625</c:v>
                </c:pt>
                <c:pt idx="12797">
                  <c:v>1240.200073242188</c:v>
                </c:pt>
                <c:pt idx="12798">
                  <c:v>1240.300048828125</c:v>
                </c:pt>
                <c:pt idx="12799">
                  <c:v>1240.400024414062</c:v>
                </c:pt>
                <c:pt idx="12800">
                  <c:v>1240.5</c:v>
                </c:pt>
                <c:pt idx="12801">
                  <c:v>1240.60009765625</c:v>
                </c:pt>
                <c:pt idx="12802">
                  <c:v>1240.700073242188</c:v>
                </c:pt>
                <c:pt idx="12803">
                  <c:v>1240.800048828125</c:v>
                </c:pt>
                <c:pt idx="12804">
                  <c:v>1240.900024414062</c:v>
                </c:pt>
                <c:pt idx="12805">
                  <c:v>1241.0</c:v>
                </c:pt>
                <c:pt idx="12806">
                  <c:v>1241.10009765625</c:v>
                </c:pt>
                <c:pt idx="12807">
                  <c:v>1241.200073242188</c:v>
                </c:pt>
                <c:pt idx="12808">
                  <c:v>1241.300048828125</c:v>
                </c:pt>
                <c:pt idx="12809">
                  <c:v>1241.400024414062</c:v>
                </c:pt>
                <c:pt idx="12810">
                  <c:v>1241.5</c:v>
                </c:pt>
                <c:pt idx="12811">
                  <c:v>1241.60009765625</c:v>
                </c:pt>
                <c:pt idx="12812">
                  <c:v>1241.700073242188</c:v>
                </c:pt>
                <c:pt idx="12813">
                  <c:v>1241.800048828125</c:v>
                </c:pt>
                <c:pt idx="12814">
                  <c:v>1241.900024414062</c:v>
                </c:pt>
                <c:pt idx="12815">
                  <c:v>1242.0</c:v>
                </c:pt>
                <c:pt idx="12816">
                  <c:v>1242.10009765625</c:v>
                </c:pt>
                <c:pt idx="12817">
                  <c:v>1242.200073242188</c:v>
                </c:pt>
                <c:pt idx="12818">
                  <c:v>1242.300048828125</c:v>
                </c:pt>
                <c:pt idx="12819">
                  <c:v>1242.400024414062</c:v>
                </c:pt>
                <c:pt idx="12820">
                  <c:v>1242.5</c:v>
                </c:pt>
                <c:pt idx="12821">
                  <c:v>1242.60009765625</c:v>
                </c:pt>
                <c:pt idx="12822">
                  <c:v>1242.700073242188</c:v>
                </c:pt>
                <c:pt idx="12823">
                  <c:v>1242.800048828125</c:v>
                </c:pt>
                <c:pt idx="12824">
                  <c:v>1242.900024414062</c:v>
                </c:pt>
                <c:pt idx="12825">
                  <c:v>1243.0</c:v>
                </c:pt>
                <c:pt idx="12826">
                  <c:v>1243.10009765625</c:v>
                </c:pt>
                <c:pt idx="12827">
                  <c:v>1243.200073242188</c:v>
                </c:pt>
                <c:pt idx="12828">
                  <c:v>1243.300048828125</c:v>
                </c:pt>
                <c:pt idx="12829">
                  <c:v>1243.400024414062</c:v>
                </c:pt>
                <c:pt idx="12830">
                  <c:v>1243.5</c:v>
                </c:pt>
                <c:pt idx="12831">
                  <c:v>1243.60009765625</c:v>
                </c:pt>
                <c:pt idx="12832">
                  <c:v>1243.700073242188</c:v>
                </c:pt>
                <c:pt idx="12833">
                  <c:v>1243.800048828125</c:v>
                </c:pt>
                <c:pt idx="12834">
                  <c:v>1243.900024414062</c:v>
                </c:pt>
                <c:pt idx="12835">
                  <c:v>1244.0</c:v>
                </c:pt>
                <c:pt idx="12836">
                  <c:v>1244.10009765625</c:v>
                </c:pt>
                <c:pt idx="12837">
                  <c:v>1244.200073242188</c:v>
                </c:pt>
                <c:pt idx="12838">
                  <c:v>1244.300048828125</c:v>
                </c:pt>
                <c:pt idx="12839">
                  <c:v>1244.400024414062</c:v>
                </c:pt>
                <c:pt idx="12840">
                  <c:v>1244.5</c:v>
                </c:pt>
                <c:pt idx="12841">
                  <c:v>1244.60009765625</c:v>
                </c:pt>
                <c:pt idx="12842">
                  <c:v>1244.700073242188</c:v>
                </c:pt>
                <c:pt idx="12843">
                  <c:v>1244.800048828125</c:v>
                </c:pt>
                <c:pt idx="12844">
                  <c:v>1244.900024414062</c:v>
                </c:pt>
                <c:pt idx="12845">
                  <c:v>1245.0</c:v>
                </c:pt>
                <c:pt idx="12846">
                  <c:v>1245.10009765625</c:v>
                </c:pt>
                <c:pt idx="12847">
                  <c:v>1245.200073242188</c:v>
                </c:pt>
                <c:pt idx="12848">
                  <c:v>1245.300048828125</c:v>
                </c:pt>
                <c:pt idx="12849">
                  <c:v>1245.400024414062</c:v>
                </c:pt>
                <c:pt idx="12850">
                  <c:v>1245.5</c:v>
                </c:pt>
                <c:pt idx="12851">
                  <c:v>1245.60009765625</c:v>
                </c:pt>
                <c:pt idx="12852">
                  <c:v>1245.700073242188</c:v>
                </c:pt>
                <c:pt idx="12853">
                  <c:v>1245.800048828125</c:v>
                </c:pt>
                <c:pt idx="12854">
                  <c:v>1245.900024414062</c:v>
                </c:pt>
                <c:pt idx="12855">
                  <c:v>1246.0</c:v>
                </c:pt>
                <c:pt idx="12856">
                  <c:v>1246.10009765625</c:v>
                </c:pt>
                <c:pt idx="12857">
                  <c:v>1246.200073242188</c:v>
                </c:pt>
                <c:pt idx="12858">
                  <c:v>1246.300048828125</c:v>
                </c:pt>
                <c:pt idx="12859">
                  <c:v>1246.400024414062</c:v>
                </c:pt>
                <c:pt idx="12860">
                  <c:v>1246.5</c:v>
                </c:pt>
                <c:pt idx="12861">
                  <c:v>1246.60009765625</c:v>
                </c:pt>
                <c:pt idx="12862">
                  <c:v>1246.700073242188</c:v>
                </c:pt>
                <c:pt idx="12863">
                  <c:v>1246.800048828125</c:v>
                </c:pt>
                <c:pt idx="12864">
                  <c:v>1246.900024414062</c:v>
                </c:pt>
                <c:pt idx="12865">
                  <c:v>1247.0</c:v>
                </c:pt>
                <c:pt idx="12866">
                  <c:v>1247.10009765625</c:v>
                </c:pt>
                <c:pt idx="12867">
                  <c:v>1247.200073242188</c:v>
                </c:pt>
                <c:pt idx="12868">
                  <c:v>1247.300048828125</c:v>
                </c:pt>
                <c:pt idx="12869">
                  <c:v>1247.400024414062</c:v>
                </c:pt>
                <c:pt idx="12870">
                  <c:v>1247.5</c:v>
                </c:pt>
                <c:pt idx="12871">
                  <c:v>1247.60009765625</c:v>
                </c:pt>
                <c:pt idx="12872">
                  <c:v>1247.700073242188</c:v>
                </c:pt>
                <c:pt idx="12873">
                  <c:v>1247.800048828125</c:v>
                </c:pt>
                <c:pt idx="12874">
                  <c:v>1247.900024414062</c:v>
                </c:pt>
                <c:pt idx="12875">
                  <c:v>1248.0</c:v>
                </c:pt>
                <c:pt idx="12876">
                  <c:v>1248.10009765625</c:v>
                </c:pt>
                <c:pt idx="12877">
                  <c:v>1248.200073242188</c:v>
                </c:pt>
                <c:pt idx="12878">
                  <c:v>1248.300048828125</c:v>
                </c:pt>
                <c:pt idx="12879">
                  <c:v>1248.400024414062</c:v>
                </c:pt>
                <c:pt idx="12880">
                  <c:v>1248.5</c:v>
                </c:pt>
                <c:pt idx="12881">
                  <c:v>1248.60009765625</c:v>
                </c:pt>
                <c:pt idx="12882">
                  <c:v>1248.700073242188</c:v>
                </c:pt>
                <c:pt idx="12883">
                  <c:v>1248.800048828125</c:v>
                </c:pt>
                <c:pt idx="12884">
                  <c:v>1248.900024414062</c:v>
                </c:pt>
                <c:pt idx="12885">
                  <c:v>1249.0</c:v>
                </c:pt>
                <c:pt idx="12886">
                  <c:v>1249.10009765625</c:v>
                </c:pt>
                <c:pt idx="12887">
                  <c:v>1249.200073242188</c:v>
                </c:pt>
                <c:pt idx="12888">
                  <c:v>1249.300048828125</c:v>
                </c:pt>
                <c:pt idx="12889">
                  <c:v>1249.400024414062</c:v>
                </c:pt>
                <c:pt idx="12890">
                  <c:v>1249.5</c:v>
                </c:pt>
                <c:pt idx="12891">
                  <c:v>1249.60009765625</c:v>
                </c:pt>
                <c:pt idx="12892">
                  <c:v>1249.700073242188</c:v>
                </c:pt>
                <c:pt idx="12893">
                  <c:v>1249.800048828125</c:v>
                </c:pt>
                <c:pt idx="12894">
                  <c:v>1249.900024414062</c:v>
                </c:pt>
                <c:pt idx="12895">
                  <c:v>1250.0</c:v>
                </c:pt>
                <c:pt idx="12896">
                  <c:v>1250.10009765625</c:v>
                </c:pt>
                <c:pt idx="12897">
                  <c:v>1250.200073242188</c:v>
                </c:pt>
                <c:pt idx="12898">
                  <c:v>1250.300048828125</c:v>
                </c:pt>
                <c:pt idx="12899">
                  <c:v>1250.400024414062</c:v>
                </c:pt>
                <c:pt idx="12900">
                  <c:v>1250.5</c:v>
                </c:pt>
                <c:pt idx="12901">
                  <c:v>1250.60009765625</c:v>
                </c:pt>
                <c:pt idx="12902">
                  <c:v>1250.700073242188</c:v>
                </c:pt>
                <c:pt idx="12903">
                  <c:v>1250.800048828125</c:v>
                </c:pt>
                <c:pt idx="12904">
                  <c:v>1250.900024414062</c:v>
                </c:pt>
                <c:pt idx="12905">
                  <c:v>1251.0</c:v>
                </c:pt>
                <c:pt idx="12906">
                  <c:v>1251.10009765625</c:v>
                </c:pt>
                <c:pt idx="12907">
                  <c:v>1251.200073242188</c:v>
                </c:pt>
                <c:pt idx="12908">
                  <c:v>1251.300048828125</c:v>
                </c:pt>
                <c:pt idx="12909">
                  <c:v>1251.400024414062</c:v>
                </c:pt>
                <c:pt idx="12910">
                  <c:v>1251.5</c:v>
                </c:pt>
                <c:pt idx="12911">
                  <c:v>1251.60009765625</c:v>
                </c:pt>
                <c:pt idx="12912">
                  <c:v>1251.700073242188</c:v>
                </c:pt>
                <c:pt idx="12913">
                  <c:v>1251.800048828125</c:v>
                </c:pt>
                <c:pt idx="12914">
                  <c:v>1251.900024414062</c:v>
                </c:pt>
                <c:pt idx="12915">
                  <c:v>1252.0</c:v>
                </c:pt>
                <c:pt idx="12916">
                  <c:v>1252.10009765625</c:v>
                </c:pt>
                <c:pt idx="12917">
                  <c:v>1252.200073242188</c:v>
                </c:pt>
                <c:pt idx="12918">
                  <c:v>1252.300048828125</c:v>
                </c:pt>
                <c:pt idx="12919">
                  <c:v>1252.400024414062</c:v>
                </c:pt>
                <c:pt idx="12920">
                  <c:v>1252.5</c:v>
                </c:pt>
                <c:pt idx="12921">
                  <c:v>1252.60009765625</c:v>
                </c:pt>
                <c:pt idx="12922">
                  <c:v>1252.700073242188</c:v>
                </c:pt>
                <c:pt idx="12923">
                  <c:v>1252.800048828125</c:v>
                </c:pt>
                <c:pt idx="12924">
                  <c:v>1252.900024414062</c:v>
                </c:pt>
                <c:pt idx="12925">
                  <c:v>1253.0</c:v>
                </c:pt>
                <c:pt idx="12926">
                  <c:v>1253.10009765625</c:v>
                </c:pt>
                <c:pt idx="12927">
                  <c:v>1253.200073242188</c:v>
                </c:pt>
                <c:pt idx="12928">
                  <c:v>1253.300048828125</c:v>
                </c:pt>
                <c:pt idx="12929">
                  <c:v>1253.400024414062</c:v>
                </c:pt>
                <c:pt idx="12930">
                  <c:v>1253.5</c:v>
                </c:pt>
                <c:pt idx="12931">
                  <c:v>1253.60009765625</c:v>
                </c:pt>
                <c:pt idx="12932">
                  <c:v>1253.700073242188</c:v>
                </c:pt>
                <c:pt idx="12933">
                  <c:v>1253.800048828125</c:v>
                </c:pt>
                <c:pt idx="12934">
                  <c:v>1253.900024414062</c:v>
                </c:pt>
                <c:pt idx="12935">
                  <c:v>1254.0</c:v>
                </c:pt>
                <c:pt idx="12936">
                  <c:v>1254.10009765625</c:v>
                </c:pt>
                <c:pt idx="12937">
                  <c:v>1254.200073242188</c:v>
                </c:pt>
                <c:pt idx="12938">
                  <c:v>1254.300048828125</c:v>
                </c:pt>
                <c:pt idx="12939">
                  <c:v>1254.400024414062</c:v>
                </c:pt>
                <c:pt idx="12940">
                  <c:v>1254.5</c:v>
                </c:pt>
                <c:pt idx="12941">
                  <c:v>1254.60009765625</c:v>
                </c:pt>
                <c:pt idx="12942">
                  <c:v>1254.700073242188</c:v>
                </c:pt>
                <c:pt idx="12943">
                  <c:v>1254.800048828125</c:v>
                </c:pt>
                <c:pt idx="12944">
                  <c:v>1254.900024414062</c:v>
                </c:pt>
                <c:pt idx="12945">
                  <c:v>1255.0</c:v>
                </c:pt>
                <c:pt idx="12946">
                  <c:v>1255.10009765625</c:v>
                </c:pt>
                <c:pt idx="12947">
                  <c:v>1255.200073242188</c:v>
                </c:pt>
                <c:pt idx="12948">
                  <c:v>1255.300048828125</c:v>
                </c:pt>
                <c:pt idx="12949">
                  <c:v>1255.400024414062</c:v>
                </c:pt>
                <c:pt idx="12950">
                  <c:v>1255.5</c:v>
                </c:pt>
                <c:pt idx="12951">
                  <c:v>1255.60009765625</c:v>
                </c:pt>
                <c:pt idx="12952">
                  <c:v>1255.700073242188</c:v>
                </c:pt>
                <c:pt idx="12953">
                  <c:v>1255.800048828125</c:v>
                </c:pt>
                <c:pt idx="12954">
                  <c:v>1255.900024414062</c:v>
                </c:pt>
                <c:pt idx="12955">
                  <c:v>1256.0</c:v>
                </c:pt>
                <c:pt idx="12956">
                  <c:v>1256.10009765625</c:v>
                </c:pt>
                <c:pt idx="12957">
                  <c:v>1256.200073242188</c:v>
                </c:pt>
                <c:pt idx="12958">
                  <c:v>1256.300048828125</c:v>
                </c:pt>
                <c:pt idx="12959">
                  <c:v>1256.400024414062</c:v>
                </c:pt>
                <c:pt idx="12960">
                  <c:v>1256.5</c:v>
                </c:pt>
                <c:pt idx="12961">
                  <c:v>1256.60009765625</c:v>
                </c:pt>
                <c:pt idx="12962">
                  <c:v>1256.700073242188</c:v>
                </c:pt>
                <c:pt idx="12963">
                  <c:v>1256.800048828125</c:v>
                </c:pt>
                <c:pt idx="12964">
                  <c:v>1256.900024414062</c:v>
                </c:pt>
                <c:pt idx="12965">
                  <c:v>1257.0</c:v>
                </c:pt>
                <c:pt idx="12966">
                  <c:v>1257.10009765625</c:v>
                </c:pt>
                <c:pt idx="12967">
                  <c:v>1257.200073242188</c:v>
                </c:pt>
                <c:pt idx="12968">
                  <c:v>1257.300048828125</c:v>
                </c:pt>
                <c:pt idx="12969">
                  <c:v>1257.400024414062</c:v>
                </c:pt>
                <c:pt idx="12970">
                  <c:v>1257.5</c:v>
                </c:pt>
                <c:pt idx="12971">
                  <c:v>1257.60009765625</c:v>
                </c:pt>
                <c:pt idx="12972">
                  <c:v>1257.700073242188</c:v>
                </c:pt>
                <c:pt idx="12973">
                  <c:v>1257.800048828125</c:v>
                </c:pt>
                <c:pt idx="12974">
                  <c:v>1257.900024414062</c:v>
                </c:pt>
                <c:pt idx="12975">
                  <c:v>1258.0</c:v>
                </c:pt>
                <c:pt idx="12976">
                  <c:v>1258.10009765625</c:v>
                </c:pt>
                <c:pt idx="12977">
                  <c:v>1258.200073242188</c:v>
                </c:pt>
                <c:pt idx="12978">
                  <c:v>1258.300048828125</c:v>
                </c:pt>
                <c:pt idx="12979">
                  <c:v>1258.400024414062</c:v>
                </c:pt>
                <c:pt idx="12980">
                  <c:v>1258.5</c:v>
                </c:pt>
                <c:pt idx="12981">
                  <c:v>1258.60009765625</c:v>
                </c:pt>
                <c:pt idx="12982">
                  <c:v>1258.700073242188</c:v>
                </c:pt>
                <c:pt idx="12983">
                  <c:v>1258.800048828125</c:v>
                </c:pt>
                <c:pt idx="12984">
                  <c:v>1258.900024414062</c:v>
                </c:pt>
                <c:pt idx="12985">
                  <c:v>1259.0</c:v>
                </c:pt>
                <c:pt idx="12986">
                  <c:v>1259.10009765625</c:v>
                </c:pt>
                <c:pt idx="12987">
                  <c:v>1259.200073242188</c:v>
                </c:pt>
                <c:pt idx="12988">
                  <c:v>1259.300048828125</c:v>
                </c:pt>
                <c:pt idx="12989">
                  <c:v>1259.400024414062</c:v>
                </c:pt>
                <c:pt idx="12990">
                  <c:v>1259.5</c:v>
                </c:pt>
                <c:pt idx="12991">
                  <c:v>1259.60009765625</c:v>
                </c:pt>
                <c:pt idx="12992">
                  <c:v>1259.700073242188</c:v>
                </c:pt>
                <c:pt idx="12993">
                  <c:v>1259.800048828125</c:v>
                </c:pt>
                <c:pt idx="12994">
                  <c:v>1259.900024414062</c:v>
                </c:pt>
                <c:pt idx="12995">
                  <c:v>1260.0</c:v>
                </c:pt>
                <c:pt idx="12996">
                  <c:v>1260.10009765625</c:v>
                </c:pt>
                <c:pt idx="12997">
                  <c:v>1260.200073242188</c:v>
                </c:pt>
                <c:pt idx="12998">
                  <c:v>1260.300048828125</c:v>
                </c:pt>
                <c:pt idx="12999">
                  <c:v>1260.400024414062</c:v>
                </c:pt>
                <c:pt idx="13000">
                  <c:v>1260.5</c:v>
                </c:pt>
                <c:pt idx="13001">
                  <c:v>1260.60009765625</c:v>
                </c:pt>
                <c:pt idx="13002">
                  <c:v>1260.700073242188</c:v>
                </c:pt>
                <c:pt idx="13003">
                  <c:v>1260.800048828125</c:v>
                </c:pt>
                <c:pt idx="13004">
                  <c:v>1260.900024414062</c:v>
                </c:pt>
                <c:pt idx="13005">
                  <c:v>1261.0</c:v>
                </c:pt>
                <c:pt idx="13006">
                  <c:v>1261.10009765625</c:v>
                </c:pt>
                <c:pt idx="13007">
                  <c:v>1261.200073242188</c:v>
                </c:pt>
                <c:pt idx="13008">
                  <c:v>1261.300048828125</c:v>
                </c:pt>
                <c:pt idx="13009">
                  <c:v>1261.400024414062</c:v>
                </c:pt>
                <c:pt idx="13010">
                  <c:v>1261.5</c:v>
                </c:pt>
                <c:pt idx="13011">
                  <c:v>1261.60009765625</c:v>
                </c:pt>
                <c:pt idx="13012">
                  <c:v>1261.700073242188</c:v>
                </c:pt>
                <c:pt idx="13013">
                  <c:v>1261.800048828125</c:v>
                </c:pt>
                <c:pt idx="13014">
                  <c:v>1261.900024414062</c:v>
                </c:pt>
                <c:pt idx="13015">
                  <c:v>1262.0</c:v>
                </c:pt>
                <c:pt idx="13016">
                  <c:v>1262.10009765625</c:v>
                </c:pt>
                <c:pt idx="13017">
                  <c:v>1262.200073242188</c:v>
                </c:pt>
                <c:pt idx="13018">
                  <c:v>1262.300048828125</c:v>
                </c:pt>
                <c:pt idx="13019">
                  <c:v>1262.400024414062</c:v>
                </c:pt>
                <c:pt idx="13020">
                  <c:v>1262.5</c:v>
                </c:pt>
                <c:pt idx="13021">
                  <c:v>1262.60009765625</c:v>
                </c:pt>
                <c:pt idx="13022">
                  <c:v>1262.700073242188</c:v>
                </c:pt>
                <c:pt idx="13023">
                  <c:v>1262.800048828125</c:v>
                </c:pt>
                <c:pt idx="13024">
                  <c:v>1262.900024414062</c:v>
                </c:pt>
                <c:pt idx="13025">
                  <c:v>1263.0</c:v>
                </c:pt>
                <c:pt idx="13026">
                  <c:v>1263.10009765625</c:v>
                </c:pt>
                <c:pt idx="13027">
                  <c:v>1263.200073242188</c:v>
                </c:pt>
                <c:pt idx="13028">
                  <c:v>1263.300048828125</c:v>
                </c:pt>
                <c:pt idx="13029">
                  <c:v>1263.400024414062</c:v>
                </c:pt>
                <c:pt idx="13030">
                  <c:v>1263.5</c:v>
                </c:pt>
                <c:pt idx="13031">
                  <c:v>1263.60009765625</c:v>
                </c:pt>
                <c:pt idx="13032">
                  <c:v>1263.700073242188</c:v>
                </c:pt>
                <c:pt idx="13033">
                  <c:v>1263.800048828125</c:v>
                </c:pt>
                <c:pt idx="13034">
                  <c:v>1263.900024414062</c:v>
                </c:pt>
                <c:pt idx="13035">
                  <c:v>1264.0</c:v>
                </c:pt>
                <c:pt idx="13036">
                  <c:v>1264.10009765625</c:v>
                </c:pt>
                <c:pt idx="13037">
                  <c:v>1264.200073242188</c:v>
                </c:pt>
                <c:pt idx="13038">
                  <c:v>1264.300048828125</c:v>
                </c:pt>
                <c:pt idx="13039">
                  <c:v>1264.400024414062</c:v>
                </c:pt>
                <c:pt idx="13040">
                  <c:v>1264.5</c:v>
                </c:pt>
                <c:pt idx="13041">
                  <c:v>1264.60009765625</c:v>
                </c:pt>
                <c:pt idx="13042">
                  <c:v>1264.700073242188</c:v>
                </c:pt>
                <c:pt idx="13043">
                  <c:v>1264.800048828125</c:v>
                </c:pt>
                <c:pt idx="13044">
                  <c:v>1264.900024414062</c:v>
                </c:pt>
                <c:pt idx="13045">
                  <c:v>1265.0</c:v>
                </c:pt>
                <c:pt idx="13046">
                  <c:v>1265.10009765625</c:v>
                </c:pt>
                <c:pt idx="13047">
                  <c:v>1265.200073242188</c:v>
                </c:pt>
                <c:pt idx="13048">
                  <c:v>1265.300048828125</c:v>
                </c:pt>
                <c:pt idx="13049">
                  <c:v>1265.400024414062</c:v>
                </c:pt>
                <c:pt idx="13050">
                  <c:v>1265.5</c:v>
                </c:pt>
                <c:pt idx="13051">
                  <c:v>1265.60009765625</c:v>
                </c:pt>
                <c:pt idx="13052">
                  <c:v>1265.700073242188</c:v>
                </c:pt>
                <c:pt idx="13053">
                  <c:v>1265.800048828125</c:v>
                </c:pt>
                <c:pt idx="13054">
                  <c:v>1265.900024414062</c:v>
                </c:pt>
                <c:pt idx="13055">
                  <c:v>1266.0</c:v>
                </c:pt>
                <c:pt idx="13056">
                  <c:v>1266.10009765625</c:v>
                </c:pt>
                <c:pt idx="13057">
                  <c:v>1266.200073242188</c:v>
                </c:pt>
                <c:pt idx="13058">
                  <c:v>1266.300048828125</c:v>
                </c:pt>
                <c:pt idx="13059">
                  <c:v>1266.400024414062</c:v>
                </c:pt>
                <c:pt idx="13060">
                  <c:v>1266.5</c:v>
                </c:pt>
                <c:pt idx="13061">
                  <c:v>1266.60009765625</c:v>
                </c:pt>
                <c:pt idx="13062">
                  <c:v>1266.700073242188</c:v>
                </c:pt>
                <c:pt idx="13063">
                  <c:v>1266.800048828125</c:v>
                </c:pt>
                <c:pt idx="13064">
                  <c:v>1266.900024414062</c:v>
                </c:pt>
                <c:pt idx="13065">
                  <c:v>1267.0</c:v>
                </c:pt>
                <c:pt idx="13066">
                  <c:v>1267.10009765625</c:v>
                </c:pt>
                <c:pt idx="13067">
                  <c:v>1267.200073242188</c:v>
                </c:pt>
                <c:pt idx="13068">
                  <c:v>1267.300048828125</c:v>
                </c:pt>
                <c:pt idx="13069">
                  <c:v>1267.400024414062</c:v>
                </c:pt>
                <c:pt idx="13070">
                  <c:v>1267.5</c:v>
                </c:pt>
                <c:pt idx="13071">
                  <c:v>1267.60009765625</c:v>
                </c:pt>
                <c:pt idx="13072">
                  <c:v>1267.700073242188</c:v>
                </c:pt>
                <c:pt idx="13073">
                  <c:v>1267.800048828125</c:v>
                </c:pt>
                <c:pt idx="13074">
                  <c:v>1267.900024414062</c:v>
                </c:pt>
                <c:pt idx="13075">
                  <c:v>1268.0</c:v>
                </c:pt>
                <c:pt idx="13076">
                  <c:v>1268.10009765625</c:v>
                </c:pt>
                <c:pt idx="13077">
                  <c:v>1268.200073242188</c:v>
                </c:pt>
                <c:pt idx="13078">
                  <c:v>1268.300048828125</c:v>
                </c:pt>
                <c:pt idx="13079">
                  <c:v>1268.400024414062</c:v>
                </c:pt>
                <c:pt idx="13080">
                  <c:v>1268.5</c:v>
                </c:pt>
                <c:pt idx="13081">
                  <c:v>1268.60009765625</c:v>
                </c:pt>
                <c:pt idx="13082">
                  <c:v>1268.700073242188</c:v>
                </c:pt>
                <c:pt idx="13083">
                  <c:v>1268.800048828125</c:v>
                </c:pt>
                <c:pt idx="13084">
                  <c:v>1268.900024414062</c:v>
                </c:pt>
                <c:pt idx="13085">
                  <c:v>1269.0</c:v>
                </c:pt>
                <c:pt idx="13086">
                  <c:v>1269.10009765625</c:v>
                </c:pt>
                <c:pt idx="13087">
                  <c:v>1269.200073242188</c:v>
                </c:pt>
                <c:pt idx="13088">
                  <c:v>1269.300048828125</c:v>
                </c:pt>
                <c:pt idx="13089">
                  <c:v>1269.400024414062</c:v>
                </c:pt>
                <c:pt idx="13090">
                  <c:v>1269.5</c:v>
                </c:pt>
                <c:pt idx="13091">
                  <c:v>1269.60009765625</c:v>
                </c:pt>
                <c:pt idx="13092">
                  <c:v>1269.700073242188</c:v>
                </c:pt>
                <c:pt idx="13093">
                  <c:v>1269.800048828125</c:v>
                </c:pt>
                <c:pt idx="13094">
                  <c:v>1269.900024414062</c:v>
                </c:pt>
                <c:pt idx="13095">
                  <c:v>1270.0</c:v>
                </c:pt>
                <c:pt idx="13096">
                  <c:v>1270.10009765625</c:v>
                </c:pt>
                <c:pt idx="13097">
                  <c:v>1270.200073242188</c:v>
                </c:pt>
                <c:pt idx="13098">
                  <c:v>1270.300048828125</c:v>
                </c:pt>
                <c:pt idx="13099">
                  <c:v>1270.400024414062</c:v>
                </c:pt>
                <c:pt idx="13100">
                  <c:v>1270.5</c:v>
                </c:pt>
                <c:pt idx="13101">
                  <c:v>1270.60009765625</c:v>
                </c:pt>
                <c:pt idx="13102">
                  <c:v>1270.700073242188</c:v>
                </c:pt>
                <c:pt idx="13103">
                  <c:v>1270.800048828125</c:v>
                </c:pt>
                <c:pt idx="13104">
                  <c:v>1270.900024414062</c:v>
                </c:pt>
                <c:pt idx="13105">
                  <c:v>1271.0</c:v>
                </c:pt>
                <c:pt idx="13106">
                  <c:v>1271.10009765625</c:v>
                </c:pt>
                <c:pt idx="13107">
                  <c:v>1271.200073242188</c:v>
                </c:pt>
                <c:pt idx="13108">
                  <c:v>1271.300048828125</c:v>
                </c:pt>
                <c:pt idx="13109">
                  <c:v>1271.400024414062</c:v>
                </c:pt>
                <c:pt idx="13110">
                  <c:v>1271.5</c:v>
                </c:pt>
                <c:pt idx="13111">
                  <c:v>1271.60009765625</c:v>
                </c:pt>
                <c:pt idx="13112">
                  <c:v>1271.700073242188</c:v>
                </c:pt>
                <c:pt idx="13113">
                  <c:v>1271.800048828125</c:v>
                </c:pt>
                <c:pt idx="13114">
                  <c:v>1271.900024414062</c:v>
                </c:pt>
                <c:pt idx="13115">
                  <c:v>1272.0</c:v>
                </c:pt>
                <c:pt idx="13116">
                  <c:v>1272.10009765625</c:v>
                </c:pt>
                <c:pt idx="13117">
                  <c:v>1272.200073242188</c:v>
                </c:pt>
                <c:pt idx="13118">
                  <c:v>1272.300048828125</c:v>
                </c:pt>
                <c:pt idx="13119">
                  <c:v>1272.400024414062</c:v>
                </c:pt>
                <c:pt idx="13120">
                  <c:v>1272.5</c:v>
                </c:pt>
                <c:pt idx="13121">
                  <c:v>1272.60009765625</c:v>
                </c:pt>
                <c:pt idx="13122">
                  <c:v>1272.700073242188</c:v>
                </c:pt>
                <c:pt idx="13123">
                  <c:v>1272.800048828125</c:v>
                </c:pt>
                <c:pt idx="13124">
                  <c:v>1272.900024414062</c:v>
                </c:pt>
                <c:pt idx="13125">
                  <c:v>1273.0</c:v>
                </c:pt>
                <c:pt idx="13126">
                  <c:v>1273.10009765625</c:v>
                </c:pt>
                <c:pt idx="13127">
                  <c:v>1273.200073242188</c:v>
                </c:pt>
                <c:pt idx="13128">
                  <c:v>1273.300048828125</c:v>
                </c:pt>
                <c:pt idx="13129">
                  <c:v>1273.400024414062</c:v>
                </c:pt>
                <c:pt idx="13130">
                  <c:v>1273.5</c:v>
                </c:pt>
                <c:pt idx="13131">
                  <c:v>1273.60009765625</c:v>
                </c:pt>
                <c:pt idx="13132">
                  <c:v>1273.700073242188</c:v>
                </c:pt>
                <c:pt idx="13133">
                  <c:v>1273.800048828125</c:v>
                </c:pt>
                <c:pt idx="13134">
                  <c:v>1273.900024414062</c:v>
                </c:pt>
                <c:pt idx="13135">
                  <c:v>1274.0</c:v>
                </c:pt>
                <c:pt idx="13136">
                  <c:v>1274.10009765625</c:v>
                </c:pt>
                <c:pt idx="13137">
                  <c:v>1274.200073242188</c:v>
                </c:pt>
                <c:pt idx="13138">
                  <c:v>1274.300048828125</c:v>
                </c:pt>
                <c:pt idx="13139">
                  <c:v>1274.400024414062</c:v>
                </c:pt>
                <c:pt idx="13140">
                  <c:v>1274.5</c:v>
                </c:pt>
                <c:pt idx="13141">
                  <c:v>1274.60009765625</c:v>
                </c:pt>
                <c:pt idx="13142">
                  <c:v>1274.700073242188</c:v>
                </c:pt>
                <c:pt idx="13143">
                  <c:v>1274.800048828125</c:v>
                </c:pt>
                <c:pt idx="13144">
                  <c:v>1274.900024414062</c:v>
                </c:pt>
                <c:pt idx="13145">
                  <c:v>1275.0</c:v>
                </c:pt>
                <c:pt idx="13146">
                  <c:v>1275.10009765625</c:v>
                </c:pt>
                <c:pt idx="13147">
                  <c:v>1275.200073242188</c:v>
                </c:pt>
                <c:pt idx="13148">
                  <c:v>1275.300048828125</c:v>
                </c:pt>
                <c:pt idx="13149">
                  <c:v>1275.400024414062</c:v>
                </c:pt>
                <c:pt idx="13150">
                  <c:v>1275.5</c:v>
                </c:pt>
                <c:pt idx="13151">
                  <c:v>1275.60009765625</c:v>
                </c:pt>
                <c:pt idx="13152">
                  <c:v>1275.700073242188</c:v>
                </c:pt>
                <c:pt idx="13153">
                  <c:v>1275.800048828125</c:v>
                </c:pt>
                <c:pt idx="13154">
                  <c:v>1275.900024414062</c:v>
                </c:pt>
                <c:pt idx="13155">
                  <c:v>1276.0</c:v>
                </c:pt>
                <c:pt idx="13156">
                  <c:v>1276.10009765625</c:v>
                </c:pt>
                <c:pt idx="13157">
                  <c:v>1276.200073242188</c:v>
                </c:pt>
                <c:pt idx="13158">
                  <c:v>1276.300048828125</c:v>
                </c:pt>
                <c:pt idx="13159">
                  <c:v>1276.400024414062</c:v>
                </c:pt>
                <c:pt idx="13160">
                  <c:v>1276.5</c:v>
                </c:pt>
                <c:pt idx="13161">
                  <c:v>1276.60009765625</c:v>
                </c:pt>
                <c:pt idx="13162">
                  <c:v>1276.700073242188</c:v>
                </c:pt>
                <c:pt idx="13163">
                  <c:v>1276.800048828125</c:v>
                </c:pt>
                <c:pt idx="13164">
                  <c:v>1276.900024414062</c:v>
                </c:pt>
                <c:pt idx="13165">
                  <c:v>1277.0</c:v>
                </c:pt>
                <c:pt idx="13166">
                  <c:v>1277.10009765625</c:v>
                </c:pt>
                <c:pt idx="13167">
                  <c:v>1277.200073242188</c:v>
                </c:pt>
                <c:pt idx="13168">
                  <c:v>1277.300048828125</c:v>
                </c:pt>
                <c:pt idx="13169">
                  <c:v>1277.400024414062</c:v>
                </c:pt>
                <c:pt idx="13170">
                  <c:v>1277.5</c:v>
                </c:pt>
                <c:pt idx="13171">
                  <c:v>1277.60009765625</c:v>
                </c:pt>
                <c:pt idx="13172">
                  <c:v>1277.700073242188</c:v>
                </c:pt>
                <c:pt idx="13173">
                  <c:v>1277.800048828125</c:v>
                </c:pt>
                <c:pt idx="13174">
                  <c:v>1277.900024414062</c:v>
                </c:pt>
                <c:pt idx="13175">
                  <c:v>1278.0</c:v>
                </c:pt>
                <c:pt idx="13176">
                  <c:v>1278.10009765625</c:v>
                </c:pt>
                <c:pt idx="13177">
                  <c:v>1278.200073242188</c:v>
                </c:pt>
                <c:pt idx="13178">
                  <c:v>1278.300048828125</c:v>
                </c:pt>
                <c:pt idx="13179">
                  <c:v>1278.400024414062</c:v>
                </c:pt>
                <c:pt idx="13180">
                  <c:v>1278.5</c:v>
                </c:pt>
                <c:pt idx="13181">
                  <c:v>1278.60009765625</c:v>
                </c:pt>
                <c:pt idx="13182">
                  <c:v>1278.700073242188</c:v>
                </c:pt>
                <c:pt idx="13183">
                  <c:v>1278.800048828125</c:v>
                </c:pt>
                <c:pt idx="13184">
                  <c:v>1278.900024414062</c:v>
                </c:pt>
                <c:pt idx="13185">
                  <c:v>1279.0</c:v>
                </c:pt>
                <c:pt idx="13186">
                  <c:v>1279.10009765625</c:v>
                </c:pt>
                <c:pt idx="13187">
                  <c:v>1279.200073242188</c:v>
                </c:pt>
                <c:pt idx="13188">
                  <c:v>1279.300048828125</c:v>
                </c:pt>
                <c:pt idx="13189">
                  <c:v>1279.400024414062</c:v>
                </c:pt>
                <c:pt idx="13190">
                  <c:v>1279.5</c:v>
                </c:pt>
                <c:pt idx="13191">
                  <c:v>1279.60009765625</c:v>
                </c:pt>
                <c:pt idx="13192">
                  <c:v>1279.700073242188</c:v>
                </c:pt>
                <c:pt idx="13193">
                  <c:v>1279.800048828125</c:v>
                </c:pt>
                <c:pt idx="13194">
                  <c:v>1279.900024414062</c:v>
                </c:pt>
                <c:pt idx="13195">
                  <c:v>1280.0</c:v>
                </c:pt>
                <c:pt idx="13196">
                  <c:v>1280.10009765625</c:v>
                </c:pt>
                <c:pt idx="13197">
                  <c:v>1280.200073242188</c:v>
                </c:pt>
                <c:pt idx="13198">
                  <c:v>1280.300048828125</c:v>
                </c:pt>
                <c:pt idx="13199">
                  <c:v>1280.400024414062</c:v>
                </c:pt>
                <c:pt idx="13200">
                  <c:v>1280.5</c:v>
                </c:pt>
                <c:pt idx="13201">
                  <c:v>1280.60009765625</c:v>
                </c:pt>
                <c:pt idx="13202">
                  <c:v>1280.700073242188</c:v>
                </c:pt>
                <c:pt idx="13203">
                  <c:v>1280.800048828125</c:v>
                </c:pt>
                <c:pt idx="13204">
                  <c:v>1280.900024414062</c:v>
                </c:pt>
                <c:pt idx="13205">
                  <c:v>1281.0</c:v>
                </c:pt>
                <c:pt idx="13206">
                  <c:v>1281.10009765625</c:v>
                </c:pt>
                <c:pt idx="13207">
                  <c:v>1281.200073242188</c:v>
                </c:pt>
                <c:pt idx="13208">
                  <c:v>1281.300048828125</c:v>
                </c:pt>
                <c:pt idx="13209">
                  <c:v>1281.400024414062</c:v>
                </c:pt>
                <c:pt idx="13210">
                  <c:v>1281.5</c:v>
                </c:pt>
                <c:pt idx="13211">
                  <c:v>1281.60009765625</c:v>
                </c:pt>
                <c:pt idx="13212">
                  <c:v>1281.700073242188</c:v>
                </c:pt>
                <c:pt idx="13213">
                  <c:v>1281.800048828125</c:v>
                </c:pt>
                <c:pt idx="13214">
                  <c:v>1281.900024414062</c:v>
                </c:pt>
                <c:pt idx="13215">
                  <c:v>1282.0</c:v>
                </c:pt>
                <c:pt idx="13216">
                  <c:v>1282.10009765625</c:v>
                </c:pt>
                <c:pt idx="13217">
                  <c:v>1282.200073242188</c:v>
                </c:pt>
                <c:pt idx="13218">
                  <c:v>1282.300048828125</c:v>
                </c:pt>
                <c:pt idx="13219">
                  <c:v>1282.400024414062</c:v>
                </c:pt>
                <c:pt idx="13220">
                  <c:v>1282.5</c:v>
                </c:pt>
                <c:pt idx="13221">
                  <c:v>1282.60009765625</c:v>
                </c:pt>
                <c:pt idx="13222">
                  <c:v>1282.700073242188</c:v>
                </c:pt>
                <c:pt idx="13223">
                  <c:v>1282.800048828125</c:v>
                </c:pt>
                <c:pt idx="13224">
                  <c:v>1282.900024414062</c:v>
                </c:pt>
                <c:pt idx="13225">
                  <c:v>1283.0</c:v>
                </c:pt>
                <c:pt idx="13226">
                  <c:v>1283.10009765625</c:v>
                </c:pt>
                <c:pt idx="13227">
                  <c:v>1283.200073242188</c:v>
                </c:pt>
                <c:pt idx="13228">
                  <c:v>1283.300048828125</c:v>
                </c:pt>
                <c:pt idx="13229">
                  <c:v>1283.400024414062</c:v>
                </c:pt>
                <c:pt idx="13230">
                  <c:v>1283.5</c:v>
                </c:pt>
                <c:pt idx="13231">
                  <c:v>1283.60009765625</c:v>
                </c:pt>
                <c:pt idx="13232">
                  <c:v>1283.700073242188</c:v>
                </c:pt>
                <c:pt idx="13233">
                  <c:v>1283.800048828125</c:v>
                </c:pt>
                <c:pt idx="13234">
                  <c:v>1283.900024414062</c:v>
                </c:pt>
                <c:pt idx="13235">
                  <c:v>1284.0</c:v>
                </c:pt>
                <c:pt idx="13236">
                  <c:v>1284.10009765625</c:v>
                </c:pt>
                <c:pt idx="13237">
                  <c:v>1284.200073242188</c:v>
                </c:pt>
                <c:pt idx="13238">
                  <c:v>1284.300048828125</c:v>
                </c:pt>
                <c:pt idx="13239">
                  <c:v>1284.400024414062</c:v>
                </c:pt>
                <c:pt idx="13240">
                  <c:v>1284.5</c:v>
                </c:pt>
                <c:pt idx="13241">
                  <c:v>1284.60009765625</c:v>
                </c:pt>
                <c:pt idx="13242">
                  <c:v>1284.700073242188</c:v>
                </c:pt>
                <c:pt idx="13243">
                  <c:v>1284.800048828125</c:v>
                </c:pt>
                <c:pt idx="13244">
                  <c:v>1284.900024414062</c:v>
                </c:pt>
                <c:pt idx="13245">
                  <c:v>1285.0</c:v>
                </c:pt>
                <c:pt idx="13246">
                  <c:v>1285.10009765625</c:v>
                </c:pt>
                <c:pt idx="13247">
                  <c:v>1285.200073242188</c:v>
                </c:pt>
                <c:pt idx="13248">
                  <c:v>1285.300048828125</c:v>
                </c:pt>
                <c:pt idx="13249">
                  <c:v>1285.400024414062</c:v>
                </c:pt>
                <c:pt idx="13250">
                  <c:v>1285.5</c:v>
                </c:pt>
                <c:pt idx="13251">
                  <c:v>1285.60009765625</c:v>
                </c:pt>
                <c:pt idx="13252">
                  <c:v>1285.700073242188</c:v>
                </c:pt>
                <c:pt idx="13253">
                  <c:v>1285.800048828125</c:v>
                </c:pt>
                <c:pt idx="13254">
                  <c:v>1285.900024414062</c:v>
                </c:pt>
                <c:pt idx="13255">
                  <c:v>1286.0</c:v>
                </c:pt>
                <c:pt idx="13256">
                  <c:v>1286.10009765625</c:v>
                </c:pt>
                <c:pt idx="13257">
                  <c:v>1286.200073242188</c:v>
                </c:pt>
                <c:pt idx="13258">
                  <c:v>1286.300048828125</c:v>
                </c:pt>
                <c:pt idx="13259">
                  <c:v>1286.400024414062</c:v>
                </c:pt>
                <c:pt idx="13260">
                  <c:v>1286.5</c:v>
                </c:pt>
                <c:pt idx="13261">
                  <c:v>1286.60009765625</c:v>
                </c:pt>
                <c:pt idx="13262">
                  <c:v>1286.700073242188</c:v>
                </c:pt>
                <c:pt idx="13263">
                  <c:v>1286.800048828125</c:v>
                </c:pt>
                <c:pt idx="13264">
                  <c:v>1286.900024414062</c:v>
                </c:pt>
                <c:pt idx="13265">
                  <c:v>1287.0</c:v>
                </c:pt>
                <c:pt idx="13266">
                  <c:v>1287.10009765625</c:v>
                </c:pt>
                <c:pt idx="13267">
                  <c:v>1287.200073242188</c:v>
                </c:pt>
                <c:pt idx="13268">
                  <c:v>1287.300048828125</c:v>
                </c:pt>
                <c:pt idx="13269">
                  <c:v>1287.400024414062</c:v>
                </c:pt>
                <c:pt idx="13270">
                  <c:v>1287.5</c:v>
                </c:pt>
                <c:pt idx="13271">
                  <c:v>1287.60009765625</c:v>
                </c:pt>
                <c:pt idx="13272">
                  <c:v>1287.700073242188</c:v>
                </c:pt>
                <c:pt idx="13273">
                  <c:v>1287.800048828125</c:v>
                </c:pt>
                <c:pt idx="13274">
                  <c:v>1287.900024414062</c:v>
                </c:pt>
                <c:pt idx="13275">
                  <c:v>1288.0</c:v>
                </c:pt>
                <c:pt idx="13276">
                  <c:v>1288.10009765625</c:v>
                </c:pt>
                <c:pt idx="13277">
                  <c:v>1288.200073242188</c:v>
                </c:pt>
                <c:pt idx="13278">
                  <c:v>1288.300048828125</c:v>
                </c:pt>
                <c:pt idx="13279">
                  <c:v>1288.400024414062</c:v>
                </c:pt>
                <c:pt idx="13280">
                  <c:v>1288.5</c:v>
                </c:pt>
                <c:pt idx="13281">
                  <c:v>1288.60009765625</c:v>
                </c:pt>
                <c:pt idx="13282">
                  <c:v>1288.700073242188</c:v>
                </c:pt>
                <c:pt idx="13283">
                  <c:v>1288.800048828125</c:v>
                </c:pt>
                <c:pt idx="13284">
                  <c:v>1288.900024414062</c:v>
                </c:pt>
                <c:pt idx="13285">
                  <c:v>1289.0</c:v>
                </c:pt>
                <c:pt idx="13286">
                  <c:v>1289.10009765625</c:v>
                </c:pt>
                <c:pt idx="13287">
                  <c:v>1289.200073242188</c:v>
                </c:pt>
                <c:pt idx="13288">
                  <c:v>1289.300048828125</c:v>
                </c:pt>
                <c:pt idx="13289">
                  <c:v>1289.400024414062</c:v>
                </c:pt>
                <c:pt idx="13290">
                  <c:v>1289.5</c:v>
                </c:pt>
                <c:pt idx="13291">
                  <c:v>1289.60009765625</c:v>
                </c:pt>
                <c:pt idx="13292">
                  <c:v>1289.700073242188</c:v>
                </c:pt>
                <c:pt idx="13293">
                  <c:v>1289.800048828125</c:v>
                </c:pt>
                <c:pt idx="13294">
                  <c:v>1289.900024414062</c:v>
                </c:pt>
                <c:pt idx="13295">
                  <c:v>1290.0</c:v>
                </c:pt>
                <c:pt idx="13296">
                  <c:v>1290.10009765625</c:v>
                </c:pt>
                <c:pt idx="13297">
                  <c:v>1290.200073242188</c:v>
                </c:pt>
                <c:pt idx="13298">
                  <c:v>1290.300048828125</c:v>
                </c:pt>
                <c:pt idx="13299">
                  <c:v>1290.400024414062</c:v>
                </c:pt>
                <c:pt idx="13300">
                  <c:v>1290.5</c:v>
                </c:pt>
                <c:pt idx="13301">
                  <c:v>1290.60009765625</c:v>
                </c:pt>
                <c:pt idx="13302">
                  <c:v>1290.700073242188</c:v>
                </c:pt>
                <c:pt idx="13303">
                  <c:v>1290.800048828125</c:v>
                </c:pt>
                <c:pt idx="13304">
                  <c:v>1290.900024414062</c:v>
                </c:pt>
                <c:pt idx="13305">
                  <c:v>1291.0</c:v>
                </c:pt>
                <c:pt idx="13306">
                  <c:v>1291.10009765625</c:v>
                </c:pt>
                <c:pt idx="13307">
                  <c:v>1291.200073242188</c:v>
                </c:pt>
                <c:pt idx="13308">
                  <c:v>1291.300048828125</c:v>
                </c:pt>
                <c:pt idx="13309">
                  <c:v>1291.400024414062</c:v>
                </c:pt>
                <c:pt idx="13310">
                  <c:v>1291.5</c:v>
                </c:pt>
                <c:pt idx="13311">
                  <c:v>1291.60009765625</c:v>
                </c:pt>
                <c:pt idx="13312">
                  <c:v>1291.700073242188</c:v>
                </c:pt>
                <c:pt idx="13313">
                  <c:v>1291.800048828125</c:v>
                </c:pt>
                <c:pt idx="13314">
                  <c:v>1291.900024414062</c:v>
                </c:pt>
                <c:pt idx="13315">
                  <c:v>1292.0</c:v>
                </c:pt>
                <c:pt idx="13316">
                  <c:v>1292.10009765625</c:v>
                </c:pt>
                <c:pt idx="13317">
                  <c:v>1292.200073242188</c:v>
                </c:pt>
                <c:pt idx="13318">
                  <c:v>1292.300048828125</c:v>
                </c:pt>
                <c:pt idx="13319">
                  <c:v>1292.400024414062</c:v>
                </c:pt>
                <c:pt idx="13320">
                  <c:v>1292.5</c:v>
                </c:pt>
                <c:pt idx="13321">
                  <c:v>1292.60009765625</c:v>
                </c:pt>
                <c:pt idx="13322">
                  <c:v>1292.700073242188</c:v>
                </c:pt>
                <c:pt idx="13323">
                  <c:v>1292.800048828125</c:v>
                </c:pt>
                <c:pt idx="13324">
                  <c:v>1292.900024414062</c:v>
                </c:pt>
                <c:pt idx="13325">
                  <c:v>1293.0</c:v>
                </c:pt>
                <c:pt idx="13326">
                  <c:v>1293.10009765625</c:v>
                </c:pt>
                <c:pt idx="13327">
                  <c:v>1293.200073242188</c:v>
                </c:pt>
                <c:pt idx="13328">
                  <c:v>1293.300048828125</c:v>
                </c:pt>
                <c:pt idx="13329">
                  <c:v>1293.400024414062</c:v>
                </c:pt>
                <c:pt idx="13330">
                  <c:v>1293.5</c:v>
                </c:pt>
                <c:pt idx="13331">
                  <c:v>1293.60009765625</c:v>
                </c:pt>
                <c:pt idx="13332">
                  <c:v>1293.700073242188</c:v>
                </c:pt>
                <c:pt idx="13333">
                  <c:v>1293.800048828125</c:v>
                </c:pt>
                <c:pt idx="13334">
                  <c:v>1293.900024414062</c:v>
                </c:pt>
                <c:pt idx="13335">
                  <c:v>1294.0</c:v>
                </c:pt>
                <c:pt idx="13336">
                  <c:v>1294.10009765625</c:v>
                </c:pt>
                <c:pt idx="13337">
                  <c:v>1294.200073242188</c:v>
                </c:pt>
                <c:pt idx="13338">
                  <c:v>1294.300048828125</c:v>
                </c:pt>
                <c:pt idx="13339">
                  <c:v>1294.400024414062</c:v>
                </c:pt>
                <c:pt idx="13340">
                  <c:v>1294.5</c:v>
                </c:pt>
                <c:pt idx="13341">
                  <c:v>1294.60009765625</c:v>
                </c:pt>
                <c:pt idx="13342">
                  <c:v>1294.700073242188</c:v>
                </c:pt>
                <c:pt idx="13343">
                  <c:v>1294.800048828125</c:v>
                </c:pt>
                <c:pt idx="13344">
                  <c:v>1294.900024414062</c:v>
                </c:pt>
                <c:pt idx="13345">
                  <c:v>1295.0</c:v>
                </c:pt>
                <c:pt idx="13346">
                  <c:v>1295.10009765625</c:v>
                </c:pt>
                <c:pt idx="13347">
                  <c:v>1295.200073242188</c:v>
                </c:pt>
                <c:pt idx="13348">
                  <c:v>1295.300048828125</c:v>
                </c:pt>
                <c:pt idx="13349">
                  <c:v>1295.400024414062</c:v>
                </c:pt>
                <c:pt idx="13350">
                  <c:v>1295.5</c:v>
                </c:pt>
                <c:pt idx="13351">
                  <c:v>1295.60009765625</c:v>
                </c:pt>
                <c:pt idx="13352">
                  <c:v>1295.700073242188</c:v>
                </c:pt>
                <c:pt idx="13353">
                  <c:v>1295.800048828125</c:v>
                </c:pt>
                <c:pt idx="13354">
                  <c:v>1295.900024414062</c:v>
                </c:pt>
                <c:pt idx="13355">
                  <c:v>1296.0</c:v>
                </c:pt>
                <c:pt idx="13356">
                  <c:v>1296.10009765625</c:v>
                </c:pt>
                <c:pt idx="13357">
                  <c:v>1296.200073242188</c:v>
                </c:pt>
                <c:pt idx="13358">
                  <c:v>1296.300048828125</c:v>
                </c:pt>
                <c:pt idx="13359">
                  <c:v>1296.400024414062</c:v>
                </c:pt>
                <c:pt idx="13360">
                  <c:v>1296.5</c:v>
                </c:pt>
                <c:pt idx="13361">
                  <c:v>1296.60009765625</c:v>
                </c:pt>
                <c:pt idx="13362">
                  <c:v>1296.700073242188</c:v>
                </c:pt>
                <c:pt idx="13363">
                  <c:v>1296.800048828125</c:v>
                </c:pt>
                <c:pt idx="13364">
                  <c:v>1296.900024414062</c:v>
                </c:pt>
                <c:pt idx="13365">
                  <c:v>1297.0</c:v>
                </c:pt>
                <c:pt idx="13366">
                  <c:v>1297.10009765625</c:v>
                </c:pt>
                <c:pt idx="13367">
                  <c:v>1297.200073242188</c:v>
                </c:pt>
                <c:pt idx="13368">
                  <c:v>1297.300048828125</c:v>
                </c:pt>
                <c:pt idx="13369">
                  <c:v>1297.400024414062</c:v>
                </c:pt>
                <c:pt idx="13370">
                  <c:v>1297.5</c:v>
                </c:pt>
                <c:pt idx="13371">
                  <c:v>1297.60009765625</c:v>
                </c:pt>
                <c:pt idx="13372">
                  <c:v>1297.700073242188</c:v>
                </c:pt>
                <c:pt idx="13373">
                  <c:v>1297.800048828125</c:v>
                </c:pt>
                <c:pt idx="13374">
                  <c:v>1297.900024414062</c:v>
                </c:pt>
                <c:pt idx="13375">
                  <c:v>1298.0</c:v>
                </c:pt>
                <c:pt idx="13376">
                  <c:v>1298.10009765625</c:v>
                </c:pt>
                <c:pt idx="13377">
                  <c:v>1298.200073242188</c:v>
                </c:pt>
                <c:pt idx="13378">
                  <c:v>1298.300048828125</c:v>
                </c:pt>
                <c:pt idx="13379">
                  <c:v>1298.400024414062</c:v>
                </c:pt>
                <c:pt idx="13380">
                  <c:v>1298.5</c:v>
                </c:pt>
                <c:pt idx="13381">
                  <c:v>1298.60009765625</c:v>
                </c:pt>
                <c:pt idx="13382">
                  <c:v>1298.700073242188</c:v>
                </c:pt>
                <c:pt idx="13383">
                  <c:v>1298.800048828125</c:v>
                </c:pt>
                <c:pt idx="13384">
                  <c:v>1298.900024414062</c:v>
                </c:pt>
                <c:pt idx="13385">
                  <c:v>1299.0</c:v>
                </c:pt>
                <c:pt idx="13386">
                  <c:v>1299.10009765625</c:v>
                </c:pt>
                <c:pt idx="13387">
                  <c:v>1299.200073242188</c:v>
                </c:pt>
                <c:pt idx="13388">
                  <c:v>1299.300048828125</c:v>
                </c:pt>
                <c:pt idx="13389">
                  <c:v>1299.400024414062</c:v>
                </c:pt>
                <c:pt idx="13390">
                  <c:v>1299.5</c:v>
                </c:pt>
                <c:pt idx="13391">
                  <c:v>1299.60009765625</c:v>
                </c:pt>
                <c:pt idx="13392">
                  <c:v>1299.700073242188</c:v>
                </c:pt>
                <c:pt idx="13393">
                  <c:v>1299.800048828125</c:v>
                </c:pt>
                <c:pt idx="13394">
                  <c:v>1299.900024414062</c:v>
                </c:pt>
                <c:pt idx="13395">
                  <c:v>1300.0</c:v>
                </c:pt>
                <c:pt idx="13396">
                  <c:v>1300.10009765625</c:v>
                </c:pt>
                <c:pt idx="13397">
                  <c:v>1300.200073242188</c:v>
                </c:pt>
                <c:pt idx="13398">
                  <c:v>1300.300048828125</c:v>
                </c:pt>
                <c:pt idx="13399">
                  <c:v>1300.400024414062</c:v>
                </c:pt>
                <c:pt idx="13400">
                  <c:v>1300.5</c:v>
                </c:pt>
                <c:pt idx="13401">
                  <c:v>1300.60009765625</c:v>
                </c:pt>
                <c:pt idx="13402">
                  <c:v>1300.700073242188</c:v>
                </c:pt>
                <c:pt idx="13403">
                  <c:v>1300.800048828125</c:v>
                </c:pt>
                <c:pt idx="13404">
                  <c:v>1300.900024414062</c:v>
                </c:pt>
                <c:pt idx="13405">
                  <c:v>1301.0</c:v>
                </c:pt>
                <c:pt idx="13406">
                  <c:v>1301.10009765625</c:v>
                </c:pt>
                <c:pt idx="13407">
                  <c:v>1301.200073242188</c:v>
                </c:pt>
                <c:pt idx="13408">
                  <c:v>1301.300048828125</c:v>
                </c:pt>
                <c:pt idx="13409">
                  <c:v>1301.400024414062</c:v>
                </c:pt>
                <c:pt idx="13410">
                  <c:v>1301.5</c:v>
                </c:pt>
                <c:pt idx="13411">
                  <c:v>1301.60009765625</c:v>
                </c:pt>
                <c:pt idx="13412">
                  <c:v>1301.700073242188</c:v>
                </c:pt>
                <c:pt idx="13413">
                  <c:v>1301.800048828125</c:v>
                </c:pt>
                <c:pt idx="13414">
                  <c:v>1301.900024414062</c:v>
                </c:pt>
                <c:pt idx="13415">
                  <c:v>1302.0</c:v>
                </c:pt>
                <c:pt idx="13416">
                  <c:v>1302.10009765625</c:v>
                </c:pt>
                <c:pt idx="13417">
                  <c:v>1302.200073242188</c:v>
                </c:pt>
                <c:pt idx="13418">
                  <c:v>1302.300048828125</c:v>
                </c:pt>
                <c:pt idx="13419">
                  <c:v>1302.400024414062</c:v>
                </c:pt>
                <c:pt idx="13420">
                  <c:v>1302.5</c:v>
                </c:pt>
                <c:pt idx="13421">
                  <c:v>1302.60009765625</c:v>
                </c:pt>
                <c:pt idx="13422">
                  <c:v>1302.700073242188</c:v>
                </c:pt>
                <c:pt idx="13423">
                  <c:v>1302.800048828125</c:v>
                </c:pt>
                <c:pt idx="13424">
                  <c:v>1302.900024414062</c:v>
                </c:pt>
                <c:pt idx="13425">
                  <c:v>1303.0</c:v>
                </c:pt>
                <c:pt idx="13426">
                  <c:v>1303.10009765625</c:v>
                </c:pt>
                <c:pt idx="13427">
                  <c:v>1303.200073242188</c:v>
                </c:pt>
                <c:pt idx="13428">
                  <c:v>1303.300048828125</c:v>
                </c:pt>
                <c:pt idx="13429">
                  <c:v>1303.400024414062</c:v>
                </c:pt>
                <c:pt idx="13430">
                  <c:v>1303.5</c:v>
                </c:pt>
                <c:pt idx="13431">
                  <c:v>1303.60009765625</c:v>
                </c:pt>
                <c:pt idx="13432">
                  <c:v>1303.700073242188</c:v>
                </c:pt>
                <c:pt idx="13433">
                  <c:v>1303.800048828125</c:v>
                </c:pt>
                <c:pt idx="13434">
                  <c:v>1303.900024414062</c:v>
                </c:pt>
                <c:pt idx="13435">
                  <c:v>1304.0</c:v>
                </c:pt>
                <c:pt idx="13436">
                  <c:v>1304.10009765625</c:v>
                </c:pt>
                <c:pt idx="13437">
                  <c:v>1304.200073242188</c:v>
                </c:pt>
                <c:pt idx="13438">
                  <c:v>1304.300048828125</c:v>
                </c:pt>
                <c:pt idx="13439">
                  <c:v>1304.400024414062</c:v>
                </c:pt>
                <c:pt idx="13440">
                  <c:v>1304.5</c:v>
                </c:pt>
                <c:pt idx="13441">
                  <c:v>1304.60009765625</c:v>
                </c:pt>
                <c:pt idx="13442">
                  <c:v>1304.700073242188</c:v>
                </c:pt>
                <c:pt idx="13443">
                  <c:v>1304.800048828125</c:v>
                </c:pt>
                <c:pt idx="13444">
                  <c:v>1304.900024414062</c:v>
                </c:pt>
                <c:pt idx="13445">
                  <c:v>1305.0</c:v>
                </c:pt>
                <c:pt idx="13446">
                  <c:v>1305.10009765625</c:v>
                </c:pt>
                <c:pt idx="13447">
                  <c:v>1305.200073242188</c:v>
                </c:pt>
                <c:pt idx="13448">
                  <c:v>1305.300048828125</c:v>
                </c:pt>
                <c:pt idx="13449">
                  <c:v>1305.400024414062</c:v>
                </c:pt>
                <c:pt idx="13450">
                  <c:v>1305.5</c:v>
                </c:pt>
                <c:pt idx="13451">
                  <c:v>1305.60009765625</c:v>
                </c:pt>
                <c:pt idx="13452">
                  <c:v>1305.700073242188</c:v>
                </c:pt>
                <c:pt idx="13453">
                  <c:v>1305.800048828125</c:v>
                </c:pt>
                <c:pt idx="13454">
                  <c:v>1305.900024414062</c:v>
                </c:pt>
                <c:pt idx="13455">
                  <c:v>1306.0</c:v>
                </c:pt>
                <c:pt idx="13456">
                  <c:v>1306.10009765625</c:v>
                </c:pt>
                <c:pt idx="13457">
                  <c:v>1306.200073242188</c:v>
                </c:pt>
                <c:pt idx="13458">
                  <c:v>1306.300048828125</c:v>
                </c:pt>
                <c:pt idx="13459">
                  <c:v>1306.400024414062</c:v>
                </c:pt>
                <c:pt idx="13460">
                  <c:v>1306.5</c:v>
                </c:pt>
                <c:pt idx="13461">
                  <c:v>1306.60009765625</c:v>
                </c:pt>
                <c:pt idx="13462">
                  <c:v>1306.700073242188</c:v>
                </c:pt>
                <c:pt idx="13463">
                  <c:v>1306.800048828125</c:v>
                </c:pt>
                <c:pt idx="13464">
                  <c:v>1306.900024414062</c:v>
                </c:pt>
                <c:pt idx="13465">
                  <c:v>1307.0</c:v>
                </c:pt>
                <c:pt idx="13466">
                  <c:v>1307.10009765625</c:v>
                </c:pt>
                <c:pt idx="13467">
                  <c:v>1307.200073242188</c:v>
                </c:pt>
                <c:pt idx="13468">
                  <c:v>1307.300048828125</c:v>
                </c:pt>
                <c:pt idx="13469">
                  <c:v>1307.400024414062</c:v>
                </c:pt>
                <c:pt idx="13470">
                  <c:v>1307.5</c:v>
                </c:pt>
                <c:pt idx="13471">
                  <c:v>1307.60009765625</c:v>
                </c:pt>
                <c:pt idx="13472">
                  <c:v>1307.700073242188</c:v>
                </c:pt>
                <c:pt idx="13473">
                  <c:v>1307.800048828125</c:v>
                </c:pt>
                <c:pt idx="13474">
                  <c:v>1307.900024414062</c:v>
                </c:pt>
                <c:pt idx="13475">
                  <c:v>1308.0</c:v>
                </c:pt>
                <c:pt idx="13476">
                  <c:v>1308.10009765625</c:v>
                </c:pt>
                <c:pt idx="13477">
                  <c:v>1308.200073242188</c:v>
                </c:pt>
                <c:pt idx="13478">
                  <c:v>1308.300048828125</c:v>
                </c:pt>
                <c:pt idx="13479">
                  <c:v>1308.400024414062</c:v>
                </c:pt>
                <c:pt idx="13480">
                  <c:v>1308.5</c:v>
                </c:pt>
                <c:pt idx="13481">
                  <c:v>1308.60009765625</c:v>
                </c:pt>
                <c:pt idx="13482">
                  <c:v>1308.700073242188</c:v>
                </c:pt>
                <c:pt idx="13483">
                  <c:v>1308.800048828125</c:v>
                </c:pt>
                <c:pt idx="13484">
                  <c:v>1308.900024414062</c:v>
                </c:pt>
                <c:pt idx="13485">
                  <c:v>1309.0</c:v>
                </c:pt>
                <c:pt idx="13486">
                  <c:v>1309.10009765625</c:v>
                </c:pt>
                <c:pt idx="13487">
                  <c:v>1309.200073242188</c:v>
                </c:pt>
                <c:pt idx="13488">
                  <c:v>1309.300048828125</c:v>
                </c:pt>
                <c:pt idx="13489">
                  <c:v>1309.400024414062</c:v>
                </c:pt>
                <c:pt idx="13490">
                  <c:v>1309.5</c:v>
                </c:pt>
                <c:pt idx="13491">
                  <c:v>1309.60009765625</c:v>
                </c:pt>
                <c:pt idx="13492">
                  <c:v>1309.700073242188</c:v>
                </c:pt>
                <c:pt idx="13493">
                  <c:v>1309.800048828125</c:v>
                </c:pt>
                <c:pt idx="13494">
                  <c:v>1309.900024414062</c:v>
                </c:pt>
                <c:pt idx="13495">
                  <c:v>1310.0</c:v>
                </c:pt>
                <c:pt idx="13496">
                  <c:v>1310.10009765625</c:v>
                </c:pt>
                <c:pt idx="13497">
                  <c:v>1310.200073242188</c:v>
                </c:pt>
                <c:pt idx="13498">
                  <c:v>1310.300048828125</c:v>
                </c:pt>
                <c:pt idx="13499">
                  <c:v>1310.400024414062</c:v>
                </c:pt>
                <c:pt idx="13500">
                  <c:v>1310.5</c:v>
                </c:pt>
                <c:pt idx="13501">
                  <c:v>1310.60009765625</c:v>
                </c:pt>
                <c:pt idx="13502">
                  <c:v>1310.700073242188</c:v>
                </c:pt>
                <c:pt idx="13503">
                  <c:v>1310.800048828125</c:v>
                </c:pt>
                <c:pt idx="13504">
                  <c:v>1310.900024414062</c:v>
                </c:pt>
                <c:pt idx="13505">
                  <c:v>1311.0</c:v>
                </c:pt>
                <c:pt idx="13506">
                  <c:v>1311.10009765625</c:v>
                </c:pt>
                <c:pt idx="13507">
                  <c:v>1311.200073242188</c:v>
                </c:pt>
                <c:pt idx="13508">
                  <c:v>1311.300048828125</c:v>
                </c:pt>
                <c:pt idx="13509">
                  <c:v>1311.400024414062</c:v>
                </c:pt>
                <c:pt idx="13510">
                  <c:v>1311.5</c:v>
                </c:pt>
                <c:pt idx="13511">
                  <c:v>1311.60009765625</c:v>
                </c:pt>
                <c:pt idx="13512">
                  <c:v>1311.700073242188</c:v>
                </c:pt>
                <c:pt idx="13513">
                  <c:v>1311.800048828125</c:v>
                </c:pt>
                <c:pt idx="13514">
                  <c:v>1311.900024414062</c:v>
                </c:pt>
                <c:pt idx="13515">
                  <c:v>1312.0</c:v>
                </c:pt>
                <c:pt idx="13516">
                  <c:v>1312.10009765625</c:v>
                </c:pt>
                <c:pt idx="13517">
                  <c:v>1312.200073242188</c:v>
                </c:pt>
                <c:pt idx="13518">
                  <c:v>1312.300048828125</c:v>
                </c:pt>
                <c:pt idx="13519">
                  <c:v>1312.400024414062</c:v>
                </c:pt>
                <c:pt idx="13520">
                  <c:v>1312.5</c:v>
                </c:pt>
                <c:pt idx="13521">
                  <c:v>1312.60009765625</c:v>
                </c:pt>
                <c:pt idx="13522">
                  <c:v>1312.700073242188</c:v>
                </c:pt>
                <c:pt idx="13523">
                  <c:v>1312.800048828125</c:v>
                </c:pt>
                <c:pt idx="13524">
                  <c:v>1312.900024414062</c:v>
                </c:pt>
                <c:pt idx="13525">
                  <c:v>1313.0</c:v>
                </c:pt>
                <c:pt idx="13526">
                  <c:v>1313.10009765625</c:v>
                </c:pt>
                <c:pt idx="13527">
                  <c:v>1313.200073242188</c:v>
                </c:pt>
                <c:pt idx="13528">
                  <c:v>1313.300048828125</c:v>
                </c:pt>
                <c:pt idx="13529">
                  <c:v>1313.400024414062</c:v>
                </c:pt>
                <c:pt idx="13530">
                  <c:v>1313.5</c:v>
                </c:pt>
                <c:pt idx="13531">
                  <c:v>1313.60009765625</c:v>
                </c:pt>
                <c:pt idx="13532">
                  <c:v>1313.700073242188</c:v>
                </c:pt>
                <c:pt idx="13533">
                  <c:v>1313.800048828125</c:v>
                </c:pt>
                <c:pt idx="13534">
                  <c:v>1313.900024414062</c:v>
                </c:pt>
                <c:pt idx="13535">
                  <c:v>1314.0</c:v>
                </c:pt>
                <c:pt idx="13536">
                  <c:v>1314.10009765625</c:v>
                </c:pt>
                <c:pt idx="13537">
                  <c:v>1314.200073242188</c:v>
                </c:pt>
                <c:pt idx="13538">
                  <c:v>1314.300048828125</c:v>
                </c:pt>
                <c:pt idx="13539">
                  <c:v>1314.400024414062</c:v>
                </c:pt>
                <c:pt idx="13540">
                  <c:v>1314.5</c:v>
                </c:pt>
                <c:pt idx="13541">
                  <c:v>1314.60009765625</c:v>
                </c:pt>
                <c:pt idx="13542">
                  <c:v>1314.700073242188</c:v>
                </c:pt>
                <c:pt idx="13543">
                  <c:v>1314.800048828125</c:v>
                </c:pt>
                <c:pt idx="13544">
                  <c:v>1314.900024414062</c:v>
                </c:pt>
                <c:pt idx="13545">
                  <c:v>1315.0</c:v>
                </c:pt>
                <c:pt idx="13546">
                  <c:v>1315.10009765625</c:v>
                </c:pt>
                <c:pt idx="13547">
                  <c:v>1315.200073242188</c:v>
                </c:pt>
                <c:pt idx="13548">
                  <c:v>1315.300048828125</c:v>
                </c:pt>
                <c:pt idx="13549">
                  <c:v>1315.400024414062</c:v>
                </c:pt>
                <c:pt idx="13550">
                  <c:v>1315.5</c:v>
                </c:pt>
                <c:pt idx="13551">
                  <c:v>1315.60009765625</c:v>
                </c:pt>
                <c:pt idx="13552">
                  <c:v>1315.700073242188</c:v>
                </c:pt>
                <c:pt idx="13553">
                  <c:v>1315.800048828125</c:v>
                </c:pt>
                <c:pt idx="13554">
                  <c:v>1315.900024414062</c:v>
                </c:pt>
                <c:pt idx="13555">
                  <c:v>1316.0</c:v>
                </c:pt>
                <c:pt idx="13556">
                  <c:v>1316.10009765625</c:v>
                </c:pt>
                <c:pt idx="13557">
                  <c:v>1316.200073242188</c:v>
                </c:pt>
                <c:pt idx="13558">
                  <c:v>1316.300048828125</c:v>
                </c:pt>
                <c:pt idx="13559">
                  <c:v>1316.400024414062</c:v>
                </c:pt>
                <c:pt idx="13560">
                  <c:v>1316.5</c:v>
                </c:pt>
                <c:pt idx="13561">
                  <c:v>1316.60009765625</c:v>
                </c:pt>
                <c:pt idx="13562">
                  <c:v>1316.700073242188</c:v>
                </c:pt>
                <c:pt idx="13563">
                  <c:v>1316.800048828125</c:v>
                </c:pt>
                <c:pt idx="13564">
                  <c:v>1316.900024414062</c:v>
                </c:pt>
                <c:pt idx="13565">
                  <c:v>1317.0</c:v>
                </c:pt>
                <c:pt idx="13566">
                  <c:v>1317.10009765625</c:v>
                </c:pt>
                <c:pt idx="13567">
                  <c:v>1317.200073242188</c:v>
                </c:pt>
                <c:pt idx="13568">
                  <c:v>1317.300048828125</c:v>
                </c:pt>
                <c:pt idx="13569">
                  <c:v>1317.400024414062</c:v>
                </c:pt>
                <c:pt idx="13570">
                  <c:v>1317.5</c:v>
                </c:pt>
                <c:pt idx="13571">
                  <c:v>1317.60009765625</c:v>
                </c:pt>
                <c:pt idx="13572">
                  <c:v>1317.700073242188</c:v>
                </c:pt>
                <c:pt idx="13573">
                  <c:v>1317.800048828125</c:v>
                </c:pt>
                <c:pt idx="13574">
                  <c:v>1317.900024414062</c:v>
                </c:pt>
                <c:pt idx="13575">
                  <c:v>1318.0</c:v>
                </c:pt>
                <c:pt idx="13576">
                  <c:v>1318.10009765625</c:v>
                </c:pt>
                <c:pt idx="13577">
                  <c:v>1318.200073242188</c:v>
                </c:pt>
                <c:pt idx="13578">
                  <c:v>1318.300048828125</c:v>
                </c:pt>
                <c:pt idx="13579">
                  <c:v>1318.400024414062</c:v>
                </c:pt>
                <c:pt idx="13580">
                  <c:v>1318.5</c:v>
                </c:pt>
                <c:pt idx="13581">
                  <c:v>1318.60009765625</c:v>
                </c:pt>
                <c:pt idx="13582">
                  <c:v>1318.700073242188</c:v>
                </c:pt>
                <c:pt idx="13583">
                  <c:v>1318.800048828125</c:v>
                </c:pt>
                <c:pt idx="13584">
                  <c:v>1318.900024414062</c:v>
                </c:pt>
                <c:pt idx="13585">
                  <c:v>1319.0</c:v>
                </c:pt>
                <c:pt idx="13586">
                  <c:v>1319.10009765625</c:v>
                </c:pt>
                <c:pt idx="13587">
                  <c:v>1319.200073242188</c:v>
                </c:pt>
                <c:pt idx="13588">
                  <c:v>1319.300048828125</c:v>
                </c:pt>
                <c:pt idx="13589">
                  <c:v>1319.400024414062</c:v>
                </c:pt>
                <c:pt idx="13590">
                  <c:v>1319.5</c:v>
                </c:pt>
                <c:pt idx="13591">
                  <c:v>1319.60009765625</c:v>
                </c:pt>
                <c:pt idx="13592">
                  <c:v>1319.700073242188</c:v>
                </c:pt>
                <c:pt idx="13593">
                  <c:v>1319.800048828125</c:v>
                </c:pt>
                <c:pt idx="13594">
                  <c:v>1319.900024414062</c:v>
                </c:pt>
                <c:pt idx="13595">
                  <c:v>1320.0</c:v>
                </c:pt>
                <c:pt idx="13596">
                  <c:v>1320.10009765625</c:v>
                </c:pt>
                <c:pt idx="13597">
                  <c:v>1320.200073242188</c:v>
                </c:pt>
                <c:pt idx="13598">
                  <c:v>1320.300048828125</c:v>
                </c:pt>
                <c:pt idx="13599">
                  <c:v>1320.400024414062</c:v>
                </c:pt>
                <c:pt idx="13600">
                  <c:v>1320.5</c:v>
                </c:pt>
                <c:pt idx="13601">
                  <c:v>1320.60009765625</c:v>
                </c:pt>
                <c:pt idx="13602">
                  <c:v>1320.700073242188</c:v>
                </c:pt>
                <c:pt idx="13603">
                  <c:v>1320.800048828125</c:v>
                </c:pt>
                <c:pt idx="13604">
                  <c:v>1320.900024414062</c:v>
                </c:pt>
                <c:pt idx="13605">
                  <c:v>1321.0</c:v>
                </c:pt>
                <c:pt idx="13606">
                  <c:v>1321.10009765625</c:v>
                </c:pt>
                <c:pt idx="13607">
                  <c:v>1321.200073242188</c:v>
                </c:pt>
                <c:pt idx="13608">
                  <c:v>1321.300048828125</c:v>
                </c:pt>
                <c:pt idx="13609">
                  <c:v>1321.400024414062</c:v>
                </c:pt>
                <c:pt idx="13610">
                  <c:v>1321.5</c:v>
                </c:pt>
                <c:pt idx="13611">
                  <c:v>1321.60009765625</c:v>
                </c:pt>
                <c:pt idx="13612">
                  <c:v>1321.700073242188</c:v>
                </c:pt>
                <c:pt idx="13613">
                  <c:v>1321.800048828125</c:v>
                </c:pt>
                <c:pt idx="13614">
                  <c:v>1321.900024414062</c:v>
                </c:pt>
                <c:pt idx="13615">
                  <c:v>1322.0</c:v>
                </c:pt>
                <c:pt idx="13616">
                  <c:v>1322.10009765625</c:v>
                </c:pt>
                <c:pt idx="13617">
                  <c:v>1322.200073242188</c:v>
                </c:pt>
                <c:pt idx="13618">
                  <c:v>1322.300048828125</c:v>
                </c:pt>
                <c:pt idx="13619">
                  <c:v>1322.400024414062</c:v>
                </c:pt>
                <c:pt idx="13620">
                  <c:v>1322.5</c:v>
                </c:pt>
                <c:pt idx="13621">
                  <c:v>1322.60009765625</c:v>
                </c:pt>
                <c:pt idx="13622">
                  <c:v>1322.700073242188</c:v>
                </c:pt>
                <c:pt idx="13623">
                  <c:v>1322.800048828125</c:v>
                </c:pt>
                <c:pt idx="13624">
                  <c:v>1322.900024414062</c:v>
                </c:pt>
                <c:pt idx="13625">
                  <c:v>1323.0</c:v>
                </c:pt>
                <c:pt idx="13626">
                  <c:v>1323.10009765625</c:v>
                </c:pt>
                <c:pt idx="13627">
                  <c:v>1323.200073242188</c:v>
                </c:pt>
                <c:pt idx="13628">
                  <c:v>1323.300048828125</c:v>
                </c:pt>
                <c:pt idx="13629">
                  <c:v>1323.400024414062</c:v>
                </c:pt>
                <c:pt idx="13630">
                  <c:v>1323.5</c:v>
                </c:pt>
                <c:pt idx="13631">
                  <c:v>1323.60009765625</c:v>
                </c:pt>
                <c:pt idx="13632">
                  <c:v>1323.700073242188</c:v>
                </c:pt>
                <c:pt idx="13633">
                  <c:v>1323.800048828125</c:v>
                </c:pt>
                <c:pt idx="13634">
                  <c:v>1323.900024414062</c:v>
                </c:pt>
                <c:pt idx="13635">
                  <c:v>1324.0</c:v>
                </c:pt>
                <c:pt idx="13636">
                  <c:v>1324.10009765625</c:v>
                </c:pt>
                <c:pt idx="13637">
                  <c:v>1324.200073242188</c:v>
                </c:pt>
                <c:pt idx="13638">
                  <c:v>1324.300048828125</c:v>
                </c:pt>
                <c:pt idx="13639">
                  <c:v>1324.400024414062</c:v>
                </c:pt>
                <c:pt idx="13640">
                  <c:v>1324.5</c:v>
                </c:pt>
                <c:pt idx="13641">
                  <c:v>1324.60009765625</c:v>
                </c:pt>
                <c:pt idx="13642">
                  <c:v>1324.700073242188</c:v>
                </c:pt>
                <c:pt idx="13643">
                  <c:v>1324.800048828125</c:v>
                </c:pt>
                <c:pt idx="13644">
                  <c:v>1324.900024414062</c:v>
                </c:pt>
                <c:pt idx="13645">
                  <c:v>1325.0</c:v>
                </c:pt>
                <c:pt idx="13646">
                  <c:v>1325.10009765625</c:v>
                </c:pt>
                <c:pt idx="13647">
                  <c:v>1325.200073242188</c:v>
                </c:pt>
                <c:pt idx="13648">
                  <c:v>1325.300048828125</c:v>
                </c:pt>
                <c:pt idx="13649">
                  <c:v>1325.400024414062</c:v>
                </c:pt>
                <c:pt idx="13650">
                  <c:v>1325.5</c:v>
                </c:pt>
                <c:pt idx="13651">
                  <c:v>1325.60009765625</c:v>
                </c:pt>
                <c:pt idx="13652">
                  <c:v>1325.700073242188</c:v>
                </c:pt>
                <c:pt idx="13653">
                  <c:v>1325.800048828125</c:v>
                </c:pt>
                <c:pt idx="13654">
                  <c:v>1325.900024414062</c:v>
                </c:pt>
                <c:pt idx="13655">
                  <c:v>1326.0</c:v>
                </c:pt>
                <c:pt idx="13656">
                  <c:v>1326.10009765625</c:v>
                </c:pt>
                <c:pt idx="13657">
                  <c:v>1326.200073242188</c:v>
                </c:pt>
                <c:pt idx="13658">
                  <c:v>1326.300048828125</c:v>
                </c:pt>
                <c:pt idx="13659">
                  <c:v>1326.400024414062</c:v>
                </c:pt>
                <c:pt idx="13660">
                  <c:v>1326.5</c:v>
                </c:pt>
                <c:pt idx="13661">
                  <c:v>1326.60009765625</c:v>
                </c:pt>
                <c:pt idx="13662">
                  <c:v>1326.700073242188</c:v>
                </c:pt>
                <c:pt idx="13663">
                  <c:v>1326.800048828125</c:v>
                </c:pt>
                <c:pt idx="13664">
                  <c:v>1326.900024414062</c:v>
                </c:pt>
                <c:pt idx="13665">
                  <c:v>1327.0</c:v>
                </c:pt>
                <c:pt idx="13666">
                  <c:v>1327.10009765625</c:v>
                </c:pt>
                <c:pt idx="13667">
                  <c:v>1327.200073242188</c:v>
                </c:pt>
                <c:pt idx="13668">
                  <c:v>1327.300048828125</c:v>
                </c:pt>
                <c:pt idx="13669">
                  <c:v>1327.400024414062</c:v>
                </c:pt>
                <c:pt idx="13670">
                  <c:v>1327.5</c:v>
                </c:pt>
                <c:pt idx="13671">
                  <c:v>1327.60009765625</c:v>
                </c:pt>
                <c:pt idx="13672">
                  <c:v>1327.700073242188</c:v>
                </c:pt>
                <c:pt idx="13673">
                  <c:v>1327.800048828125</c:v>
                </c:pt>
                <c:pt idx="13674">
                  <c:v>1327.900024414062</c:v>
                </c:pt>
                <c:pt idx="13675">
                  <c:v>1328.0</c:v>
                </c:pt>
                <c:pt idx="13676">
                  <c:v>1328.10009765625</c:v>
                </c:pt>
                <c:pt idx="13677">
                  <c:v>1328.200073242188</c:v>
                </c:pt>
                <c:pt idx="13678">
                  <c:v>1328.300048828125</c:v>
                </c:pt>
                <c:pt idx="13679">
                  <c:v>1328.400024414062</c:v>
                </c:pt>
                <c:pt idx="13680">
                  <c:v>1328.5</c:v>
                </c:pt>
                <c:pt idx="13681">
                  <c:v>1328.60009765625</c:v>
                </c:pt>
                <c:pt idx="13682">
                  <c:v>1328.700073242188</c:v>
                </c:pt>
                <c:pt idx="13683">
                  <c:v>1328.800048828125</c:v>
                </c:pt>
                <c:pt idx="13684">
                  <c:v>1328.900024414062</c:v>
                </c:pt>
                <c:pt idx="13685">
                  <c:v>1329.0</c:v>
                </c:pt>
                <c:pt idx="13686">
                  <c:v>1329.10009765625</c:v>
                </c:pt>
                <c:pt idx="13687">
                  <c:v>1329.200073242188</c:v>
                </c:pt>
                <c:pt idx="13688">
                  <c:v>1329.300048828125</c:v>
                </c:pt>
                <c:pt idx="13689">
                  <c:v>1329.400024414062</c:v>
                </c:pt>
                <c:pt idx="13690">
                  <c:v>1329.5</c:v>
                </c:pt>
                <c:pt idx="13691">
                  <c:v>1329.60009765625</c:v>
                </c:pt>
                <c:pt idx="13692">
                  <c:v>1329.700073242188</c:v>
                </c:pt>
                <c:pt idx="13693">
                  <c:v>1329.800048828125</c:v>
                </c:pt>
                <c:pt idx="13694">
                  <c:v>1329.900024414062</c:v>
                </c:pt>
                <c:pt idx="13695">
                  <c:v>1330.0</c:v>
                </c:pt>
                <c:pt idx="13696">
                  <c:v>1330.10009765625</c:v>
                </c:pt>
                <c:pt idx="13697">
                  <c:v>1330.200073242188</c:v>
                </c:pt>
                <c:pt idx="13698">
                  <c:v>1330.300048828125</c:v>
                </c:pt>
                <c:pt idx="13699">
                  <c:v>1330.400024414062</c:v>
                </c:pt>
                <c:pt idx="13700">
                  <c:v>1330.5</c:v>
                </c:pt>
                <c:pt idx="13701">
                  <c:v>1330.60009765625</c:v>
                </c:pt>
                <c:pt idx="13702">
                  <c:v>1330.700073242188</c:v>
                </c:pt>
                <c:pt idx="13703">
                  <c:v>1330.800048828125</c:v>
                </c:pt>
                <c:pt idx="13704">
                  <c:v>1330.900024414062</c:v>
                </c:pt>
                <c:pt idx="13705">
                  <c:v>1331.0</c:v>
                </c:pt>
                <c:pt idx="13706">
                  <c:v>1331.10009765625</c:v>
                </c:pt>
                <c:pt idx="13707">
                  <c:v>1331.200073242188</c:v>
                </c:pt>
                <c:pt idx="13708">
                  <c:v>1331.300048828125</c:v>
                </c:pt>
                <c:pt idx="13709">
                  <c:v>1331.400024414062</c:v>
                </c:pt>
                <c:pt idx="13710">
                  <c:v>1331.5</c:v>
                </c:pt>
                <c:pt idx="13711">
                  <c:v>1331.60009765625</c:v>
                </c:pt>
                <c:pt idx="13712">
                  <c:v>1331.700073242188</c:v>
                </c:pt>
                <c:pt idx="13713">
                  <c:v>1331.800048828125</c:v>
                </c:pt>
                <c:pt idx="13714">
                  <c:v>1331.900024414062</c:v>
                </c:pt>
                <c:pt idx="13715">
                  <c:v>1332.0</c:v>
                </c:pt>
                <c:pt idx="13716">
                  <c:v>1332.10009765625</c:v>
                </c:pt>
                <c:pt idx="13717">
                  <c:v>1332.200073242188</c:v>
                </c:pt>
                <c:pt idx="13718">
                  <c:v>1332.300048828125</c:v>
                </c:pt>
                <c:pt idx="13719">
                  <c:v>1332.400024414062</c:v>
                </c:pt>
                <c:pt idx="13720">
                  <c:v>1332.5</c:v>
                </c:pt>
                <c:pt idx="13721">
                  <c:v>1332.60009765625</c:v>
                </c:pt>
                <c:pt idx="13722">
                  <c:v>1332.700073242188</c:v>
                </c:pt>
                <c:pt idx="13723">
                  <c:v>1332.800048828125</c:v>
                </c:pt>
                <c:pt idx="13724">
                  <c:v>1332.900024414062</c:v>
                </c:pt>
                <c:pt idx="13725">
                  <c:v>1333.0</c:v>
                </c:pt>
                <c:pt idx="13726">
                  <c:v>1333.10009765625</c:v>
                </c:pt>
                <c:pt idx="13727">
                  <c:v>1333.200073242188</c:v>
                </c:pt>
                <c:pt idx="13728">
                  <c:v>1333.300048828125</c:v>
                </c:pt>
                <c:pt idx="13729">
                  <c:v>1333.400024414062</c:v>
                </c:pt>
                <c:pt idx="13730">
                  <c:v>1333.5</c:v>
                </c:pt>
                <c:pt idx="13731">
                  <c:v>1333.60009765625</c:v>
                </c:pt>
                <c:pt idx="13732">
                  <c:v>1333.700073242188</c:v>
                </c:pt>
                <c:pt idx="13733">
                  <c:v>1333.800048828125</c:v>
                </c:pt>
                <c:pt idx="13734">
                  <c:v>1333.900024414062</c:v>
                </c:pt>
                <c:pt idx="13735">
                  <c:v>1334.0</c:v>
                </c:pt>
                <c:pt idx="13736">
                  <c:v>1334.10009765625</c:v>
                </c:pt>
                <c:pt idx="13737">
                  <c:v>1334.200073242188</c:v>
                </c:pt>
                <c:pt idx="13738">
                  <c:v>1334.300048828125</c:v>
                </c:pt>
                <c:pt idx="13739">
                  <c:v>1334.400024414062</c:v>
                </c:pt>
                <c:pt idx="13740">
                  <c:v>1334.5</c:v>
                </c:pt>
                <c:pt idx="13741">
                  <c:v>1334.60009765625</c:v>
                </c:pt>
                <c:pt idx="13742">
                  <c:v>1334.700073242188</c:v>
                </c:pt>
                <c:pt idx="13743">
                  <c:v>1334.800048828125</c:v>
                </c:pt>
                <c:pt idx="13744">
                  <c:v>1334.900024414062</c:v>
                </c:pt>
                <c:pt idx="13745">
                  <c:v>1335.0</c:v>
                </c:pt>
                <c:pt idx="13746">
                  <c:v>1335.10009765625</c:v>
                </c:pt>
                <c:pt idx="13747">
                  <c:v>1335.200073242188</c:v>
                </c:pt>
                <c:pt idx="13748">
                  <c:v>1335.300048828125</c:v>
                </c:pt>
                <c:pt idx="13749">
                  <c:v>1335.400024414062</c:v>
                </c:pt>
                <c:pt idx="13750">
                  <c:v>1335.5</c:v>
                </c:pt>
                <c:pt idx="13751">
                  <c:v>1335.60009765625</c:v>
                </c:pt>
                <c:pt idx="13752">
                  <c:v>1335.700073242188</c:v>
                </c:pt>
                <c:pt idx="13753">
                  <c:v>1335.800048828125</c:v>
                </c:pt>
                <c:pt idx="13754">
                  <c:v>1335.900024414062</c:v>
                </c:pt>
                <c:pt idx="13755">
                  <c:v>1336.0</c:v>
                </c:pt>
                <c:pt idx="13756">
                  <c:v>1336.10009765625</c:v>
                </c:pt>
                <c:pt idx="13757">
                  <c:v>1336.200073242188</c:v>
                </c:pt>
                <c:pt idx="13758">
                  <c:v>1336.300048828125</c:v>
                </c:pt>
                <c:pt idx="13759">
                  <c:v>1336.400024414062</c:v>
                </c:pt>
                <c:pt idx="13760">
                  <c:v>1336.5</c:v>
                </c:pt>
                <c:pt idx="13761">
                  <c:v>1336.60009765625</c:v>
                </c:pt>
                <c:pt idx="13762">
                  <c:v>1336.700073242188</c:v>
                </c:pt>
                <c:pt idx="13763">
                  <c:v>1336.800048828125</c:v>
                </c:pt>
                <c:pt idx="13764">
                  <c:v>1336.900024414062</c:v>
                </c:pt>
                <c:pt idx="13765">
                  <c:v>1337.0</c:v>
                </c:pt>
                <c:pt idx="13766">
                  <c:v>1337.10009765625</c:v>
                </c:pt>
                <c:pt idx="13767">
                  <c:v>1337.200073242188</c:v>
                </c:pt>
                <c:pt idx="13768">
                  <c:v>1337.300048828125</c:v>
                </c:pt>
                <c:pt idx="13769">
                  <c:v>1337.400024414062</c:v>
                </c:pt>
                <c:pt idx="13770">
                  <c:v>1337.5</c:v>
                </c:pt>
                <c:pt idx="13771">
                  <c:v>1337.60009765625</c:v>
                </c:pt>
                <c:pt idx="13772">
                  <c:v>1337.700073242188</c:v>
                </c:pt>
                <c:pt idx="13773">
                  <c:v>1337.800048828125</c:v>
                </c:pt>
                <c:pt idx="13774">
                  <c:v>1337.900024414062</c:v>
                </c:pt>
                <c:pt idx="13775">
                  <c:v>1338.0</c:v>
                </c:pt>
                <c:pt idx="13776">
                  <c:v>1338.10009765625</c:v>
                </c:pt>
                <c:pt idx="13777">
                  <c:v>1338.200073242188</c:v>
                </c:pt>
                <c:pt idx="13778">
                  <c:v>1338.300048828125</c:v>
                </c:pt>
                <c:pt idx="13779">
                  <c:v>1338.400024414062</c:v>
                </c:pt>
                <c:pt idx="13780">
                  <c:v>1338.5</c:v>
                </c:pt>
                <c:pt idx="13781">
                  <c:v>1338.60009765625</c:v>
                </c:pt>
                <c:pt idx="13782">
                  <c:v>1338.700073242188</c:v>
                </c:pt>
                <c:pt idx="13783">
                  <c:v>1338.800048828125</c:v>
                </c:pt>
                <c:pt idx="13784">
                  <c:v>1338.900024414062</c:v>
                </c:pt>
                <c:pt idx="13785">
                  <c:v>1339.0</c:v>
                </c:pt>
                <c:pt idx="13786">
                  <c:v>1339.10009765625</c:v>
                </c:pt>
                <c:pt idx="13787">
                  <c:v>1339.200073242188</c:v>
                </c:pt>
                <c:pt idx="13788">
                  <c:v>1339.300048828125</c:v>
                </c:pt>
                <c:pt idx="13789">
                  <c:v>1339.400024414062</c:v>
                </c:pt>
                <c:pt idx="13790">
                  <c:v>1339.5</c:v>
                </c:pt>
                <c:pt idx="13791">
                  <c:v>1339.60009765625</c:v>
                </c:pt>
                <c:pt idx="13792">
                  <c:v>1339.700073242188</c:v>
                </c:pt>
                <c:pt idx="13793">
                  <c:v>1339.800048828125</c:v>
                </c:pt>
                <c:pt idx="13794">
                  <c:v>1339.900024414062</c:v>
                </c:pt>
                <c:pt idx="13795">
                  <c:v>1340.0</c:v>
                </c:pt>
                <c:pt idx="13796">
                  <c:v>1340.10009765625</c:v>
                </c:pt>
                <c:pt idx="13797">
                  <c:v>1340.200073242188</c:v>
                </c:pt>
                <c:pt idx="13798">
                  <c:v>1340.300048828125</c:v>
                </c:pt>
                <c:pt idx="13799">
                  <c:v>1340.400024414062</c:v>
                </c:pt>
                <c:pt idx="13800">
                  <c:v>1340.5</c:v>
                </c:pt>
                <c:pt idx="13801">
                  <c:v>1340.60009765625</c:v>
                </c:pt>
                <c:pt idx="13802">
                  <c:v>1340.700073242188</c:v>
                </c:pt>
                <c:pt idx="13803">
                  <c:v>1340.800048828125</c:v>
                </c:pt>
                <c:pt idx="13804">
                  <c:v>1340.900024414062</c:v>
                </c:pt>
                <c:pt idx="13805">
                  <c:v>1341.0</c:v>
                </c:pt>
                <c:pt idx="13806">
                  <c:v>1341.10009765625</c:v>
                </c:pt>
                <c:pt idx="13807">
                  <c:v>1341.200073242188</c:v>
                </c:pt>
                <c:pt idx="13808">
                  <c:v>1341.300048828125</c:v>
                </c:pt>
                <c:pt idx="13809">
                  <c:v>1341.400024414062</c:v>
                </c:pt>
                <c:pt idx="13810">
                  <c:v>1341.5</c:v>
                </c:pt>
                <c:pt idx="13811">
                  <c:v>1341.60009765625</c:v>
                </c:pt>
                <c:pt idx="13812">
                  <c:v>1341.700073242188</c:v>
                </c:pt>
                <c:pt idx="13813">
                  <c:v>1341.800048828125</c:v>
                </c:pt>
                <c:pt idx="13814">
                  <c:v>1341.900024414062</c:v>
                </c:pt>
                <c:pt idx="13815">
                  <c:v>1342.0</c:v>
                </c:pt>
                <c:pt idx="13816">
                  <c:v>1342.10009765625</c:v>
                </c:pt>
                <c:pt idx="13817">
                  <c:v>1342.200073242188</c:v>
                </c:pt>
                <c:pt idx="13818">
                  <c:v>1342.300048828125</c:v>
                </c:pt>
                <c:pt idx="13819">
                  <c:v>1342.400024414062</c:v>
                </c:pt>
                <c:pt idx="13820">
                  <c:v>1342.5</c:v>
                </c:pt>
                <c:pt idx="13821">
                  <c:v>1342.60009765625</c:v>
                </c:pt>
                <c:pt idx="13822">
                  <c:v>1342.700073242188</c:v>
                </c:pt>
                <c:pt idx="13823">
                  <c:v>1342.800048828125</c:v>
                </c:pt>
                <c:pt idx="13824">
                  <c:v>1342.900024414062</c:v>
                </c:pt>
                <c:pt idx="13825">
                  <c:v>1343.0</c:v>
                </c:pt>
                <c:pt idx="13826">
                  <c:v>1343.10009765625</c:v>
                </c:pt>
                <c:pt idx="13827">
                  <c:v>1343.200073242188</c:v>
                </c:pt>
                <c:pt idx="13828">
                  <c:v>1343.300048828125</c:v>
                </c:pt>
                <c:pt idx="13829">
                  <c:v>1343.400024414062</c:v>
                </c:pt>
                <c:pt idx="13830">
                  <c:v>1343.5</c:v>
                </c:pt>
                <c:pt idx="13831">
                  <c:v>1343.60009765625</c:v>
                </c:pt>
                <c:pt idx="13832">
                  <c:v>1343.700073242188</c:v>
                </c:pt>
                <c:pt idx="13833">
                  <c:v>1343.800048828125</c:v>
                </c:pt>
                <c:pt idx="13834">
                  <c:v>1343.900024414062</c:v>
                </c:pt>
                <c:pt idx="13835">
                  <c:v>1344.0</c:v>
                </c:pt>
                <c:pt idx="13836">
                  <c:v>1344.10009765625</c:v>
                </c:pt>
                <c:pt idx="13837">
                  <c:v>1344.200073242188</c:v>
                </c:pt>
                <c:pt idx="13838">
                  <c:v>1344.300048828125</c:v>
                </c:pt>
                <c:pt idx="13839">
                  <c:v>1344.400024414062</c:v>
                </c:pt>
                <c:pt idx="13840">
                  <c:v>1344.5</c:v>
                </c:pt>
                <c:pt idx="13841">
                  <c:v>1344.60009765625</c:v>
                </c:pt>
                <c:pt idx="13842">
                  <c:v>1344.700073242188</c:v>
                </c:pt>
                <c:pt idx="13843">
                  <c:v>1344.800048828125</c:v>
                </c:pt>
                <c:pt idx="13844">
                  <c:v>1344.900024414062</c:v>
                </c:pt>
                <c:pt idx="13845">
                  <c:v>1345.0</c:v>
                </c:pt>
                <c:pt idx="13846">
                  <c:v>1345.10009765625</c:v>
                </c:pt>
                <c:pt idx="13847">
                  <c:v>1345.200073242188</c:v>
                </c:pt>
                <c:pt idx="13848">
                  <c:v>1345.300048828125</c:v>
                </c:pt>
                <c:pt idx="13849">
                  <c:v>1345.400024414062</c:v>
                </c:pt>
                <c:pt idx="13850">
                  <c:v>1345.5</c:v>
                </c:pt>
                <c:pt idx="13851">
                  <c:v>1345.60009765625</c:v>
                </c:pt>
                <c:pt idx="13852">
                  <c:v>1345.700073242188</c:v>
                </c:pt>
                <c:pt idx="13853">
                  <c:v>1345.800048828125</c:v>
                </c:pt>
                <c:pt idx="13854">
                  <c:v>1345.900024414062</c:v>
                </c:pt>
                <c:pt idx="13855">
                  <c:v>1346.0</c:v>
                </c:pt>
                <c:pt idx="13856">
                  <c:v>1346.10009765625</c:v>
                </c:pt>
                <c:pt idx="13857">
                  <c:v>1346.200073242188</c:v>
                </c:pt>
                <c:pt idx="13858">
                  <c:v>1346.300048828125</c:v>
                </c:pt>
                <c:pt idx="13859">
                  <c:v>1346.400024414062</c:v>
                </c:pt>
                <c:pt idx="13860">
                  <c:v>1346.5</c:v>
                </c:pt>
                <c:pt idx="13861">
                  <c:v>1346.60009765625</c:v>
                </c:pt>
                <c:pt idx="13862">
                  <c:v>1346.700073242188</c:v>
                </c:pt>
                <c:pt idx="13863">
                  <c:v>1346.800048828125</c:v>
                </c:pt>
                <c:pt idx="13864">
                  <c:v>1346.900024414062</c:v>
                </c:pt>
                <c:pt idx="13865">
                  <c:v>1347.0</c:v>
                </c:pt>
                <c:pt idx="13866">
                  <c:v>1347.10009765625</c:v>
                </c:pt>
                <c:pt idx="13867">
                  <c:v>1347.200073242188</c:v>
                </c:pt>
                <c:pt idx="13868">
                  <c:v>1347.300048828125</c:v>
                </c:pt>
                <c:pt idx="13869">
                  <c:v>1347.400024414062</c:v>
                </c:pt>
                <c:pt idx="13870">
                  <c:v>1347.5</c:v>
                </c:pt>
                <c:pt idx="13871">
                  <c:v>1347.60009765625</c:v>
                </c:pt>
                <c:pt idx="13872">
                  <c:v>1347.700073242188</c:v>
                </c:pt>
                <c:pt idx="13873">
                  <c:v>1347.800048828125</c:v>
                </c:pt>
                <c:pt idx="13874">
                  <c:v>1347.900024414062</c:v>
                </c:pt>
                <c:pt idx="13875">
                  <c:v>1348.0</c:v>
                </c:pt>
                <c:pt idx="13876">
                  <c:v>1348.10009765625</c:v>
                </c:pt>
                <c:pt idx="13877">
                  <c:v>1348.200073242188</c:v>
                </c:pt>
                <c:pt idx="13878">
                  <c:v>1348.300048828125</c:v>
                </c:pt>
                <c:pt idx="13879">
                  <c:v>1348.400024414062</c:v>
                </c:pt>
                <c:pt idx="13880">
                  <c:v>1348.5</c:v>
                </c:pt>
                <c:pt idx="13881">
                  <c:v>1348.60009765625</c:v>
                </c:pt>
                <c:pt idx="13882">
                  <c:v>1348.700073242188</c:v>
                </c:pt>
                <c:pt idx="13883">
                  <c:v>1348.800048828125</c:v>
                </c:pt>
                <c:pt idx="13884">
                  <c:v>1348.900024414062</c:v>
                </c:pt>
                <c:pt idx="13885">
                  <c:v>1349.0</c:v>
                </c:pt>
                <c:pt idx="13886">
                  <c:v>1349.10009765625</c:v>
                </c:pt>
                <c:pt idx="13887">
                  <c:v>1349.200073242188</c:v>
                </c:pt>
                <c:pt idx="13888">
                  <c:v>1349.300048828125</c:v>
                </c:pt>
                <c:pt idx="13889">
                  <c:v>1349.400024414062</c:v>
                </c:pt>
                <c:pt idx="13890">
                  <c:v>1349.5</c:v>
                </c:pt>
                <c:pt idx="13891">
                  <c:v>1349.60009765625</c:v>
                </c:pt>
                <c:pt idx="13892">
                  <c:v>1349.700073242188</c:v>
                </c:pt>
                <c:pt idx="13893">
                  <c:v>1349.800048828125</c:v>
                </c:pt>
                <c:pt idx="13894">
                  <c:v>1349.900024414062</c:v>
                </c:pt>
                <c:pt idx="13895">
                  <c:v>1350.0</c:v>
                </c:pt>
                <c:pt idx="13896">
                  <c:v>1350.10009765625</c:v>
                </c:pt>
                <c:pt idx="13897">
                  <c:v>1350.200073242188</c:v>
                </c:pt>
                <c:pt idx="13898">
                  <c:v>1350.300048828125</c:v>
                </c:pt>
                <c:pt idx="13899">
                  <c:v>1350.400024414062</c:v>
                </c:pt>
                <c:pt idx="13900">
                  <c:v>1350.5</c:v>
                </c:pt>
                <c:pt idx="13901">
                  <c:v>1350.60009765625</c:v>
                </c:pt>
                <c:pt idx="13902">
                  <c:v>1350.700073242188</c:v>
                </c:pt>
                <c:pt idx="13903">
                  <c:v>1350.800048828125</c:v>
                </c:pt>
                <c:pt idx="13904">
                  <c:v>1350.900024414062</c:v>
                </c:pt>
                <c:pt idx="13905">
                  <c:v>1351.0</c:v>
                </c:pt>
                <c:pt idx="13906">
                  <c:v>1351.10009765625</c:v>
                </c:pt>
                <c:pt idx="13907">
                  <c:v>1351.200073242188</c:v>
                </c:pt>
                <c:pt idx="13908">
                  <c:v>1351.300048828125</c:v>
                </c:pt>
                <c:pt idx="13909">
                  <c:v>1351.400024414062</c:v>
                </c:pt>
                <c:pt idx="13910">
                  <c:v>1351.5</c:v>
                </c:pt>
                <c:pt idx="13911">
                  <c:v>1351.60009765625</c:v>
                </c:pt>
                <c:pt idx="13912">
                  <c:v>1351.700073242188</c:v>
                </c:pt>
                <c:pt idx="13913">
                  <c:v>1351.800048828125</c:v>
                </c:pt>
                <c:pt idx="13914">
                  <c:v>1351.900024414062</c:v>
                </c:pt>
                <c:pt idx="13915">
                  <c:v>1352.0</c:v>
                </c:pt>
                <c:pt idx="13916">
                  <c:v>1352.10009765625</c:v>
                </c:pt>
                <c:pt idx="13917">
                  <c:v>1352.200073242188</c:v>
                </c:pt>
                <c:pt idx="13918">
                  <c:v>1352.300048828125</c:v>
                </c:pt>
                <c:pt idx="13919">
                  <c:v>1352.400024414062</c:v>
                </c:pt>
                <c:pt idx="13920">
                  <c:v>1352.5</c:v>
                </c:pt>
                <c:pt idx="13921">
                  <c:v>1352.60009765625</c:v>
                </c:pt>
                <c:pt idx="13922">
                  <c:v>1352.700073242188</c:v>
                </c:pt>
                <c:pt idx="13923">
                  <c:v>1352.800048828125</c:v>
                </c:pt>
                <c:pt idx="13924">
                  <c:v>1352.900024414062</c:v>
                </c:pt>
                <c:pt idx="13925">
                  <c:v>1353.0</c:v>
                </c:pt>
                <c:pt idx="13926">
                  <c:v>1353.10009765625</c:v>
                </c:pt>
                <c:pt idx="13927">
                  <c:v>1353.200073242188</c:v>
                </c:pt>
                <c:pt idx="13928">
                  <c:v>1353.300048828125</c:v>
                </c:pt>
                <c:pt idx="13929">
                  <c:v>1353.400024414062</c:v>
                </c:pt>
                <c:pt idx="13930">
                  <c:v>1353.5</c:v>
                </c:pt>
                <c:pt idx="13931">
                  <c:v>1353.60009765625</c:v>
                </c:pt>
                <c:pt idx="13932">
                  <c:v>1353.700073242188</c:v>
                </c:pt>
                <c:pt idx="13933">
                  <c:v>1353.800048828125</c:v>
                </c:pt>
                <c:pt idx="13934">
                  <c:v>1353.900024414062</c:v>
                </c:pt>
                <c:pt idx="13935">
                  <c:v>1354.0</c:v>
                </c:pt>
                <c:pt idx="13936">
                  <c:v>1354.10009765625</c:v>
                </c:pt>
                <c:pt idx="13937">
                  <c:v>1354.200073242188</c:v>
                </c:pt>
                <c:pt idx="13938">
                  <c:v>1354.300048828125</c:v>
                </c:pt>
                <c:pt idx="13939">
                  <c:v>1354.400024414062</c:v>
                </c:pt>
                <c:pt idx="13940">
                  <c:v>1354.5</c:v>
                </c:pt>
                <c:pt idx="13941">
                  <c:v>1354.60009765625</c:v>
                </c:pt>
                <c:pt idx="13942">
                  <c:v>1354.700073242188</c:v>
                </c:pt>
                <c:pt idx="13943">
                  <c:v>1354.800048828125</c:v>
                </c:pt>
                <c:pt idx="13944">
                  <c:v>1354.900024414062</c:v>
                </c:pt>
                <c:pt idx="13945">
                  <c:v>1355.0</c:v>
                </c:pt>
                <c:pt idx="13946">
                  <c:v>1355.10009765625</c:v>
                </c:pt>
                <c:pt idx="13947">
                  <c:v>1355.200073242188</c:v>
                </c:pt>
                <c:pt idx="13948">
                  <c:v>1355.300048828125</c:v>
                </c:pt>
                <c:pt idx="13949">
                  <c:v>1355.400024414062</c:v>
                </c:pt>
                <c:pt idx="13950">
                  <c:v>1355.5</c:v>
                </c:pt>
                <c:pt idx="13951">
                  <c:v>1355.60009765625</c:v>
                </c:pt>
                <c:pt idx="13952">
                  <c:v>1355.700073242188</c:v>
                </c:pt>
                <c:pt idx="13953">
                  <c:v>1355.800048828125</c:v>
                </c:pt>
                <c:pt idx="13954">
                  <c:v>1355.900024414062</c:v>
                </c:pt>
                <c:pt idx="13955">
                  <c:v>1356.0</c:v>
                </c:pt>
                <c:pt idx="13956">
                  <c:v>1356.10009765625</c:v>
                </c:pt>
                <c:pt idx="13957">
                  <c:v>1356.200073242188</c:v>
                </c:pt>
                <c:pt idx="13958">
                  <c:v>1356.300048828125</c:v>
                </c:pt>
                <c:pt idx="13959">
                  <c:v>1356.400024414062</c:v>
                </c:pt>
                <c:pt idx="13960">
                  <c:v>1356.5</c:v>
                </c:pt>
                <c:pt idx="13961">
                  <c:v>1356.60009765625</c:v>
                </c:pt>
                <c:pt idx="13962">
                  <c:v>1356.700073242188</c:v>
                </c:pt>
                <c:pt idx="13963">
                  <c:v>1356.800048828125</c:v>
                </c:pt>
                <c:pt idx="13964">
                  <c:v>1356.900024414062</c:v>
                </c:pt>
                <c:pt idx="13965">
                  <c:v>1357.0</c:v>
                </c:pt>
                <c:pt idx="13966">
                  <c:v>1357.10009765625</c:v>
                </c:pt>
                <c:pt idx="13967">
                  <c:v>1357.200073242188</c:v>
                </c:pt>
                <c:pt idx="13968">
                  <c:v>1357.300048828125</c:v>
                </c:pt>
                <c:pt idx="13969">
                  <c:v>1357.400024414062</c:v>
                </c:pt>
                <c:pt idx="13970">
                  <c:v>1357.5</c:v>
                </c:pt>
                <c:pt idx="13971">
                  <c:v>1357.60009765625</c:v>
                </c:pt>
                <c:pt idx="13972">
                  <c:v>1357.700073242188</c:v>
                </c:pt>
                <c:pt idx="13973">
                  <c:v>1357.800048828125</c:v>
                </c:pt>
                <c:pt idx="13974">
                  <c:v>1357.900024414062</c:v>
                </c:pt>
                <c:pt idx="13975">
                  <c:v>1358.0</c:v>
                </c:pt>
                <c:pt idx="13976">
                  <c:v>1358.10009765625</c:v>
                </c:pt>
                <c:pt idx="13977">
                  <c:v>1358.200073242188</c:v>
                </c:pt>
                <c:pt idx="13978">
                  <c:v>1358.300048828125</c:v>
                </c:pt>
                <c:pt idx="13979">
                  <c:v>1358.400024414062</c:v>
                </c:pt>
                <c:pt idx="13980">
                  <c:v>1358.5</c:v>
                </c:pt>
                <c:pt idx="13981">
                  <c:v>1358.60009765625</c:v>
                </c:pt>
                <c:pt idx="13982">
                  <c:v>1358.700073242188</c:v>
                </c:pt>
                <c:pt idx="13983">
                  <c:v>1358.800048828125</c:v>
                </c:pt>
                <c:pt idx="13984">
                  <c:v>1358.900024414062</c:v>
                </c:pt>
                <c:pt idx="13985">
                  <c:v>1359.0</c:v>
                </c:pt>
                <c:pt idx="13986">
                  <c:v>1359.10009765625</c:v>
                </c:pt>
                <c:pt idx="13987">
                  <c:v>1359.200073242188</c:v>
                </c:pt>
                <c:pt idx="13988">
                  <c:v>1359.300048828125</c:v>
                </c:pt>
                <c:pt idx="13989">
                  <c:v>1359.400024414062</c:v>
                </c:pt>
                <c:pt idx="13990">
                  <c:v>1359.5</c:v>
                </c:pt>
                <c:pt idx="13991">
                  <c:v>1359.60009765625</c:v>
                </c:pt>
                <c:pt idx="13992">
                  <c:v>1359.700073242188</c:v>
                </c:pt>
                <c:pt idx="13993">
                  <c:v>1359.800048828125</c:v>
                </c:pt>
                <c:pt idx="13994">
                  <c:v>1359.900024414062</c:v>
                </c:pt>
                <c:pt idx="13995">
                  <c:v>1360.0</c:v>
                </c:pt>
                <c:pt idx="13996">
                  <c:v>1360.10009765625</c:v>
                </c:pt>
                <c:pt idx="13997">
                  <c:v>1360.200073242188</c:v>
                </c:pt>
                <c:pt idx="13998">
                  <c:v>1360.300048828125</c:v>
                </c:pt>
                <c:pt idx="13999">
                  <c:v>1360.400024414062</c:v>
                </c:pt>
                <c:pt idx="14000">
                  <c:v>1360.5</c:v>
                </c:pt>
                <c:pt idx="14001">
                  <c:v>1360.60009765625</c:v>
                </c:pt>
                <c:pt idx="14002">
                  <c:v>1360.700073242188</c:v>
                </c:pt>
                <c:pt idx="14003">
                  <c:v>1360.800048828125</c:v>
                </c:pt>
                <c:pt idx="14004">
                  <c:v>1360.900024414062</c:v>
                </c:pt>
                <c:pt idx="14005">
                  <c:v>1361.0</c:v>
                </c:pt>
                <c:pt idx="14006">
                  <c:v>1361.10009765625</c:v>
                </c:pt>
                <c:pt idx="14007">
                  <c:v>1361.200073242188</c:v>
                </c:pt>
                <c:pt idx="14008">
                  <c:v>1361.300048828125</c:v>
                </c:pt>
                <c:pt idx="14009">
                  <c:v>1361.400024414062</c:v>
                </c:pt>
                <c:pt idx="14010">
                  <c:v>1361.5</c:v>
                </c:pt>
                <c:pt idx="14011">
                  <c:v>1361.60009765625</c:v>
                </c:pt>
                <c:pt idx="14012">
                  <c:v>1361.700073242188</c:v>
                </c:pt>
                <c:pt idx="14013">
                  <c:v>1361.800048828125</c:v>
                </c:pt>
                <c:pt idx="14014">
                  <c:v>1361.900024414062</c:v>
                </c:pt>
                <c:pt idx="14015">
                  <c:v>1362.0</c:v>
                </c:pt>
                <c:pt idx="14016">
                  <c:v>1362.10009765625</c:v>
                </c:pt>
                <c:pt idx="14017">
                  <c:v>1362.200073242188</c:v>
                </c:pt>
                <c:pt idx="14018">
                  <c:v>1362.300048828125</c:v>
                </c:pt>
                <c:pt idx="14019">
                  <c:v>1362.400024414062</c:v>
                </c:pt>
                <c:pt idx="14020">
                  <c:v>1362.5</c:v>
                </c:pt>
                <c:pt idx="14021">
                  <c:v>1362.60009765625</c:v>
                </c:pt>
                <c:pt idx="14022">
                  <c:v>1362.700073242188</c:v>
                </c:pt>
                <c:pt idx="14023">
                  <c:v>1362.800048828125</c:v>
                </c:pt>
                <c:pt idx="14024">
                  <c:v>1362.900024414062</c:v>
                </c:pt>
                <c:pt idx="14025">
                  <c:v>1363.0</c:v>
                </c:pt>
                <c:pt idx="14026">
                  <c:v>1363.10009765625</c:v>
                </c:pt>
                <c:pt idx="14027">
                  <c:v>1363.200073242188</c:v>
                </c:pt>
                <c:pt idx="14028">
                  <c:v>1363.300048828125</c:v>
                </c:pt>
                <c:pt idx="14029">
                  <c:v>1363.400024414062</c:v>
                </c:pt>
                <c:pt idx="14030">
                  <c:v>1363.5</c:v>
                </c:pt>
                <c:pt idx="14031">
                  <c:v>1363.60009765625</c:v>
                </c:pt>
                <c:pt idx="14032">
                  <c:v>1363.700073242188</c:v>
                </c:pt>
                <c:pt idx="14033">
                  <c:v>1363.800048828125</c:v>
                </c:pt>
                <c:pt idx="14034">
                  <c:v>1363.900024414062</c:v>
                </c:pt>
                <c:pt idx="14035">
                  <c:v>1364.0</c:v>
                </c:pt>
                <c:pt idx="14036">
                  <c:v>1364.10009765625</c:v>
                </c:pt>
                <c:pt idx="14037">
                  <c:v>1364.200073242188</c:v>
                </c:pt>
                <c:pt idx="14038">
                  <c:v>1364.300048828125</c:v>
                </c:pt>
                <c:pt idx="14039">
                  <c:v>1364.400024414062</c:v>
                </c:pt>
                <c:pt idx="14040">
                  <c:v>1364.5</c:v>
                </c:pt>
                <c:pt idx="14041">
                  <c:v>1364.60009765625</c:v>
                </c:pt>
                <c:pt idx="14042">
                  <c:v>1364.700073242188</c:v>
                </c:pt>
                <c:pt idx="14043">
                  <c:v>1364.800048828125</c:v>
                </c:pt>
                <c:pt idx="14044">
                  <c:v>1364.900024414062</c:v>
                </c:pt>
                <c:pt idx="14045">
                  <c:v>1365.0</c:v>
                </c:pt>
                <c:pt idx="14046">
                  <c:v>1365.10009765625</c:v>
                </c:pt>
                <c:pt idx="14047">
                  <c:v>1365.200073242188</c:v>
                </c:pt>
                <c:pt idx="14048">
                  <c:v>1365.300048828125</c:v>
                </c:pt>
                <c:pt idx="14049">
                  <c:v>1365.400024414062</c:v>
                </c:pt>
                <c:pt idx="14050">
                  <c:v>1365.5</c:v>
                </c:pt>
                <c:pt idx="14051">
                  <c:v>1365.60009765625</c:v>
                </c:pt>
                <c:pt idx="14052">
                  <c:v>1365.700073242188</c:v>
                </c:pt>
                <c:pt idx="14053">
                  <c:v>1365.800048828125</c:v>
                </c:pt>
                <c:pt idx="14054">
                  <c:v>1365.900024414062</c:v>
                </c:pt>
                <c:pt idx="14055">
                  <c:v>1366.0</c:v>
                </c:pt>
                <c:pt idx="14056">
                  <c:v>1366.10009765625</c:v>
                </c:pt>
                <c:pt idx="14057">
                  <c:v>1366.200073242188</c:v>
                </c:pt>
                <c:pt idx="14058">
                  <c:v>1366.300048828125</c:v>
                </c:pt>
                <c:pt idx="14059">
                  <c:v>1366.400024414062</c:v>
                </c:pt>
                <c:pt idx="14060">
                  <c:v>1366.5</c:v>
                </c:pt>
                <c:pt idx="14061">
                  <c:v>1366.60009765625</c:v>
                </c:pt>
                <c:pt idx="14062">
                  <c:v>1366.700073242188</c:v>
                </c:pt>
                <c:pt idx="14063">
                  <c:v>1366.800048828125</c:v>
                </c:pt>
                <c:pt idx="14064">
                  <c:v>1366.900024414062</c:v>
                </c:pt>
                <c:pt idx="14065">
                  <c:v>1367.0</c:v>
                </c:pt>
                <c:pt idx="14066">
                  <c:v>1367.10009765625</c:v>
                </c:pt>
                <c:pt idx="14067">
                  <c:v>1367.200073242188</c:v>
                </c:pt>
                <c:pt idx="14068">
                  <c:v>1367.300048828125</c:v>
                </c:pt>
                <c:pt idx="14069">
                  <c:v>1367.400024414062</c:v>
                </c:pt>
                <c:pt idx="14070">
                  <c:v>1367.5</c:v>
                </c:pt>
                <c:pt idx="14071">
                  <c:v>1367.60009765625</c:v>
                </c:pt>
                <c:pt idx="14072">
                  <c:v>1367.700073242188</c:v>
                </c:pt>
                <c:pt idx="14073">
                  <c:v>1367.800048828125</c:v>
                </c:pt>
                <c:pt idx="14074">
                  <c:v>1367.900024414062</c:v>
                </c:pt>
                <c:pt idx="14075">
                  <c:v>1368.0</c:v>
                </c:pt>
                <c:pt idx="14076">
                  <c:v>1368.10009765625</c:v>
                </c:pt>
                <c:pt idx="14077">
                  <c:v>1368.200073242188</c:v>
                </c:pt>
                <c:pt idx="14078">
                  <c:v>1368.300048828125</c:v>
                </c:pt>
                <c:pt idx="14079">
                  <c:v>1368.400024414062</c:v>
                </c:pt>
                <c:pt idx="14080">
                  <c:v>1368.5</c:v>
                </c:pt>
                <c:pt idx="14081">
                  <c:v>1368.60009765625</c:v>
                </c:pt>
                <c:pt idx="14082">
                  <c:v>1368.700073242188</c:v>
                </c:pt>
                <c:pt idx="14083">
                  <c:v>1368.800048828125</c:v>
                </c:pt>
                <c:pt idx="14084">
                  <c:v>1368.900024414062</c:v>
                </c:pt>
                <c:pt idx="14085">
                  <c:v>1369.0</c:v>
                </c:pt>
                <c:pt idx="14086">
                  <c:v>1369.10009765625</c:v>
                </c:pt>
                <c:pt idx="14087">
                  <c:v>1369.200073242188</c:v>
                </c:pt>
                <c:pt idx="14088">
                  <c:v>1369.300048828125</c:v>
                </c:pt>
                <c:pt idx="14089">
                  <c:v>1369.400024414062</c:v>
                </c:pt>
                <c:pt idx="14090">
                  <c:v>1369.5</c:v>
                </c:pt>
                <c:pt idx="14091">
                  <c:v>1369.60009765625</c:v>
                </c:pt>
                <c:pt idx="14092">
                  <c:v>1369.700073242188</c:v>
                </c:pt>
                <c:pt idx="14093">
                  <c:v>1369.800048828125</c:v>
                </c:pt>
                <c:pt idx="14094">
                  <c:v>1369.900024414062</c:v>
                </c:pt>
                <c:pt idx="14095">
                  <c:v>1370.0</c:v>
                </c:pt>
                <c:pt idx="14096">
                  <c:v>1370.10009765625</c:v>
                </c:pt>
                <c:pt idx="14097">
                  <c:v>1370.200073242188</c:v>
                </c:pt>
                <c:pt idx="14098">
                  <c:v>1370.300048828125</c:v>
                </c:pt>
                <c:pt idx="14099">
                  <c:v>1370.400024414062</c:v>
                </c:pt>
                <c:pt idx="14100">
                  <c:v>1370.5</c:v>
                </c:pt>
                <c:pt idx="14101">
                  <c:v>1370.60009765625</c:v>
                </c:pt>
                <c:pt idx="14102">
                  <c:v>1370.700073242188</c:v>
                </c:pt>
                <c:pt idx="14103">
                  <c:v>1370.800048828125</c:v>
                </c:pt>
                <c:pt idx="14104">
                  <c:v>1370.900024414062</c:v>
                </c:pt>
                <c:pt idx="14105">
                  <c:v>1371.0</c:v>
                </c:pt>
                <c:pt idx="14106">
                  <c:v>1371.10009765625</c:v>
                </c:pt>
                <c:pt idx="14107">
                  <c:v>1371.200073242188</c:v>
                </c:pt>
                <c:pt idx="14108">
                  <c:v>1371.300048828125</c:v>
                </c:pt>
                <c:pt idx="14109">
                  <c:v>1371.400024414062</c:v>
                </c:pt>
                <c:pt idx="14110">
                  <c:v>1371.5</c:v>
                </c:pt>
                <c:pt idx="14111">
                  <c:v>1371.60009765625</c:v>
                </c:pt>
                <c:pt idx="14112">
                  <c:v>1371.700073242188</c:v>
                </c:pt>
                <c:pt idx="14113">
                  <c:v>1371.800048828125</c:v>
                </c:pt>
                <c:pt idx="14114">
                  <c:v>1371.900024414062</c:v>
                </c:pt>
                <c:pt idx="14115">
                  <c:v>1372.0</c:v>
                </c:pt>
                <c:pt idx="14116">
                  <c:v>1372.10009765625</c:v>
                </c:pt>
                <c:pt idx="14117">
                  <c:v>1372.200073242188</c:v>
                </c:pt>
                <c:pt idx="14118">
                  <c:v>1372.300048828125</c:v>
                </c:pt>
                <c:pt idx="14119">
                  <c:v>1372.400024414062</c:v>
                </c:pt>
                <c:pt idx="14120">
                  <c:v>1372.5</c:v>
                </c:pt>
                <c:pt idx="14121">
                  <c:v>1372.60009765625</c:v>
                </c:pt>
                <c:pt idx="14122">
                  <c:v>1372.700073242188</c:v>
                </c:pt>
                <c:pt idx="14123">
                  <c:v>1372.800048828125</c:v>
                </c:pt>
                <c:pt idx="14124">
                  <c:v>1372.900024414062</c:v>
                </c:pt>
                <c:pt idx="14125">
                  <c:v>1373.0</c:v>
                </c:pt>
                <c:pt idx="14126">
                  <c:v>1373.10009765625</c:v>
                </c:pt>
                <c:pt idx="14127">
                  <c:v>1373.200073242188</c:v>
                </c:pt>
                <c:pt idx="14128">
                  <c:v>1373.300048828125</c:v>
                </c:pt>
                <c:pt idx="14129">
                  <c:v>1373.400024414062</c:v>
                </c:pt>
                <c:pt idx="14130">
                  <c:v>1373.5</c:v>
                </c:pt>
                <c:pt idx="14131">
                  <c:v>1373.60009765625</c:v>
                </c:pt>
                <c:pt idx="14132">
                  <c:v>1373.700073242188</c:v>
                </c:pt>
                <c:pt idx="14133">
                  <c:v>1373.800048828125</c:v>
                </c:pt>
                <c:pt idx="14134">
                  <c:v>1373.900024414062</c:v>
                </c:pt>
                <c:pt idx="14135">
                  <c:v>1374.0</c:v>
                </c:pt>
                <c:pt idx="14136">
                  <c:v>1374.10009765625</c:v>
                </c:pt>
                <c:pt idx="14137">
                  <c:v>1374.200073242188</c:v>
                </c:pt>
                <c:pt idx="14138">
                  <c:v>1374.300048828125</c:v>
                </c:pt>
                <c:pt idx="14139">
                  <c:v>1374.400024414062</c:v>
                </c:pt>
                <c:pt idx="14140">
                  <c:v>1374.5</c:v>
                </c:pt>
                <c:pt idx="14141">
                  <c:v>1374.60009765625</c:v>
                </c:pt>
                <c:pt idx="14142">
                  <c:v>1374.700073242188</c:v>
                </c:pt>
                <c:pt idx="14143">
                  <c:v>1374.800048828125</c:v>
                </c:pt>
                <c:pt idx="14144">
                  <c:v>1374.900024414062</c:v>
                </c:pt>
                <c:pt idx="14145">
                  <c:v>1375.0</c:v>
                </c:pt>
                <c:pt idx="14146">
                  <c:v>1375.10009765625</c:v>
                </c:pt>
                <c:pt idx="14147">
                  <c:v>1375.200073242188</c:v>
                </c:pt>
                <c:pt idx="14148">
                  <c:v>1375.300048828125</c:v>
                </c:pt>
                <c:pt idx="14149">
                  <c:v>1375.400024414062</c:v>
                </c:pt>
                <c:pt idx="14150">
                  <c:v>1375.5</c:v>
                </c:pt>
                <c:pt idx="14151">
                  <c:v>1375.60009765625</c:v>
                </c:pt>
                <c:pt idx="14152">
                  <c:v>1375.700073242188</c:v>
                </c:pt>
                <c:pt idx="14153">
                  <c:v>1375.800048828125</c:v>
                </c:pt>
                <c:pt idx="14154">
                  <c:v>1375.900024414062</c:v>
                </c:pt>
                <c:pt idx="14155">
                  <c:v>1376.0</c:v>
                </c:pt>
                <c:pt idx="14156">
                  <c:v>1376.10009765625</c:v>
                </c:pt>
                <c:pt idx="14157">
                  <c:v>1376.200073242188</c:v>
                </c:pt>
                <c:pt idx="14158">
                  <c:v>1376.300048828125</c:v>
                </c:pt>
                <c:pt idx="14159">
                  <c:v>1376.400024414062</c:v>
                </c:pt>
                <c:pt idx="14160">
                  <c:v>1376.5</c:v>
                </c:pt>
                <c:pt idx="14161">
                  <c:v>1376.60009765625</c:v>
                </c:pt>
                <c:pt idx="14162">
                  <c:v>1376.700073242188</c:v>
                </c:pt>
                <c:pt idx="14163">
                  <c:v>1376.800048828125</c:v>
                </c:pt>
                <c:pt idx="14164">
                  <c:v>1376.900024414062</c:v>
                </c:pt>
                <c:pt idx="14165">
                  <c:v>1377.0</c:v>
                </c:pt>
                <c:pt idx="14166">
                  <c:v>1377.10009765625</c:v>
                </c:pt>
                <c:pt idx="14167">
                  <c:v>1377.200073242188</c:v>
                </c:pt>
                <c:pt idx="14168">
                  <c:v>1377.300048828125</c:v>
                </c:pt>
                <c:pt idx="14169">
                  <c:v>1377.400024414062</c:v>
                </c:pt>
                <c:pt idx="14170">
                  <c:v>1377.5</c:v>
                </c:pt>
                <c:pt idx="14171">
                  <c:v>1377.60009765625</c:v>
                </c:pt>
                <c:pt idx="14172">
                  <c:v>1377.700073242188</c:v>
                </c:pt>
                <c:pt idx="14173">
                  <c:v>1377.800048828125</c:v>
                </c:pt>
                <c:pt idx="14174">
                  <c:v>1377.900024414062</c:v>
                </c:pt>
                <c:pt idx="14175">
                  <c:v>1378.0</c:v>
                </c:pt>
                <c:pt idx="14176">
                  <c:v>1378.10009765625</c:v>
                </c:pt>
                <c:pt idx="14177">
                  <c:v>1378.200073242188</c:v>
                </c:pt>
                <c:pt idx="14178">
                  <c:v>1378.300048828125</c:v>
                </c:pt>
                <c:pt idx="14179">
                  <c:v>1378.400024414062</c:v>
                </c:pt>
                <c:pt idx="14180">
                  <c:v>1378.5</c:v>
                </c:pt>
                <c:pt idx="14181">
                  <c:v>1378.60009765625</c:v>
                </c:pt>
                <c:pt idx="14182">
                  <c:v>1378.700073242188</c:v>
                </c:pt>
                <c:pt idx="14183">
                  <c:v>1378.800048828125</c:v>
                </c:pt>
                <c:pt idx="14184">
                  <c:v>1378.900024414062</c:v>
                </c:pt>
                <c:pt idx="14185">
                  <c:v>1379.0</c:v>
                </c:pt>
                <c:pt idx="14186">
                  <c:v>1379.10009765625</c:v>
                </c:pt>
                <c:pt idx="14187">
                  <c:v>1379.200073242188</c:v>
                </c:pt>
                <c:pt idx="14188">
                  <c:v>1379.300048828125</c:v>
                </c:pt>
                <c:pt idx="14189">
                  <c:v>1379.400024414062</c:v>
                </c:pt>
                <c:pt idx="14190">
                  <c:v>1379.5</c:v>
                </c:pt>
                <c:pt idx="14191">
                  <c:v>1379.60009765625</c:v>
                </c:pt>
                <c:pt idx="14192">
                  <c:v>1379.700073242188</c:v>
                </c:pt>
                <c:pt idx="14193">
                  <c:v>1379.800048828125</c:v>
                </c:pt>
                <c:pt idx="14194">
                  <c:v>1379.900024414062</c:v>
                </c:pt>
                <c:pt idx="14195">
                  <c:v>1380.0</c:v>
                </c:pt>
                <c:pt idx="14196">
                  <c:v>1380.10009765625</c:v>
                </c:pt>
                <c:pt idx="14197">
                  <c:v>1380.200073242188</c:v>
                </c:pt>
                <c:pt idx="14198">
                  <c:v>1380.300048828125</c:v>
                </c:pt>
                <c:pt idx="14199">
                  <c:v>1380.400024414062</c:v>
                </c:pt>
                <c:pt idx="14200">
                  <c:v>1380.5</c:v>
                </c:pt>
                <c:pt idx="14201">
                  <c:v>1380.60009765625</c:v>
                </c:pt>
                <c:pt idx="14202">
                  <c:v>1380.700073242188</c:v>
                </c:pt>
                <c:pt idx="14203">
                  <c:v>1380.800048828125</c:v>
                </c:pt>
                <c:pt idx="14204">
                  <c:v>1380.900024414062</c:v>
                </c:pt>
                <c:pt idx="14205">
                  <c:v>1381.0</c:v>
                </c:pt>
                <c:pt idx="14206">
                  <c:v>1381.10009765625</c:v>
                </c:pt>
                <c:pt idx="14207">
                  <c:v>1381.200073242188</c:v>
                </c:pt>
                <c:pt idx="14208">
                  <c:v>1381.300048828125</c:v>
                </c:pt>
                <c:pt idx="14209">
                  <c:v>1381.400024414062</c:v>
                </c:pt>
                <c:pt idx="14210">
                  <c:v>1381.5</c:v>
                </c:pt>
                <c:pt idx="14211">
                  <c:v>1381.60009765625</c:v>
                </c:pt>
                <c:pt idx="14212">
                  <c:v>1381.700073242188</c:v>
                </c:pt>
                <c:pt idx="14213">
                  <c:v>1381.800048828125</c:v>
                </c:pt>
                <c:pt idx="14214">
                  <c:v>1381.900024414062</c:v>
                </c:pt>
                <c:pt idx="14215">
                  <c:v>1382.0</c:v>
                </c:pt>
                <c:pt idx="14216">
                  <c:v>1382.10009765625</c:v>
                </c:pt>
                <c:pt idx="14217">
                  <c:v>1382.200073242188</c:v>
                </c:pt>
                <c:pt idx="14218">
                  <c:v>1382.300048828125</c:v>
                </c:pt>
                <c:pt idx="14219">
                  <c:v>1382.400024414062</c:v>
                </c:pt>
                <c:pt idx="14220">
                  <c:v>1382.5</c:v>
                </c:pt>
                <c:pt idx="14221">
                  <c:v>1382.60009765625</c:v>
                </c:pt>
                <c:pt idx="14222">
                  <c:v>1382.700073242188</c:v>
                </c:pt>
                <c:pt idx="14223">
                  <c:v>1382.800048828125</c:v>
                </c:pt>
                <c:pt idx="14224">
                  <c:v>1382.900024414062</c:v>
                </c:pt>
                <c:pt idx="14225">
                  <c:v>1383.0</c:v>
                </c:pt>
                <c:pt idx="14226">
                  <c:v>1383.10009765625</c:v>
                </c:pt>
                <c:pt idx="14227">
                  <c:v>1383.200073242188</c:v>
                </c:pt>
                <c:pt idx="14228">
                  <c:v>1383.300048828125</c:v>
                </c:pt>
                <c:pt idx="14229">
                  <c:v>1383.400024414062</c:v>
                </c:pt>
                <c:pt idx="14230">
                  <c:v>1383.5</c:v>
                </c:pt>
                <c:pt idx="14231">
                  <c:v>1383.60009765625</c:v>
                </c:pt>
                <c:pt idx="14232">
                  <c:v>1383.700073242188</c:v>
                </c:pt>
                <c:pt idx="14233">
                  <c:v>1383.800048828125</c:v>
                </c:pt>
                <c:pt idx="14234">
                  <c:v>1383.900024414062</c:v>
                </c:pt>
                <c:pt idx="14235">
                  <c:v>1384.0</c:v>
                </c:pt>
                <c:pt idx="14236">
                  <c:v>1384.10009765625</c:v>
                </c:pt>
                <c:pt idx="14237">
                  <c:v>1384.200073242188</c:v>
                </c:pt>
                <c:pt idx="14238">
                  <c:v>1384.300048828125</c:v>
                </c:pt>
                <c:pt idx="14239">
                  <c:v>1384.400024414062</c:v>
                </c:pt>
                <c:pt idx="14240">
                  <c:v>1384.5</c:v>
                </c:pt>
                <c:pt idx="14241">
                  <c:v>1384.60009765625</c:v>
                </c:pt>
                <c:pt idx="14242">
                  <c:v>1384.700073242188</c:v>
                </c:pt>
                <c:pt idx="14243">
                  <c:v>1384.800048828125</c:v>
                </c:pt>
                <c:pt idx="14244">
                  <c:v>1384.900024414062</c:v>
                </c:pt>
                <c:pt idx="14245">
                  <c:v>1385.0</c:v>
                </c:pt>
                <c:pt idx="14246">
                  <c:v>1385.10009765625</c:v>
                </c:pt>
                <c:pt idx="14247">
                  <c:v>1385.200073242188</c:v>
                </c:pt>
                <c:pt idx="14248">
                  <c:v>1385.300048828125</c:v>
                </c:pt>
                <c:pt idx="14249">
                  <c:v>1385.400024414062</c:v>
                </c:pt>
                <c:pt idx="14250">
                  <c:v>1385.5</c:v>
                </c:pt>
                <c:pt idx="14251">
                  <c:v>1385.60009765625</c:v>
                </c:pt>
                <c:pt idx="14252">
                  <c:v>1385.700073242188</c:v>
                </c:pt>
                <c:pt idx="14253">
                  <c:v>1385.800048828125</c:v>
                </c:pt>
                <c:pt idx="14254">
                  <c:v>1385.900024414062</c:v>
                </c:pt>
                <c:pt idx="14255">
                  <c:v>1386.0</c:v>
                </c:pt>
                <c:pt idx="14256">
                  <c:v>1386.10009765625</c:v>
                </c:pt>
                <c:pt idx="14257">
                  <c:v>1386.200073242188</c:v>
                </c:pt>
                <c:pt idx="14258">
                  <c:v>1386.300048828125</c:v>
                </c:pt>
                <c:pt idx="14259">
                  <c:v>1386.400024414062</c:v>
                </c:pt>
                <c:pt idx="14260">
                  <c:v>1386.5</c:v>
                </c:pt>
                <c:pt idx="14261">
                  <c:v>1386.60009765625</c:v>
                </c:pt>
                <c:pt idx="14262">
                  <c:v>1386.700073242188</c:v>
                </c:pt>
                <c:pt idx="14263">
                  <c:v>1386.800048828125</c:v>
                </c:pt>
                <c:pt idx="14264">
                  <c:v>1386.900024414062</c:v>
                </c:pt>
                <c:pt idx="14265">
                  <c:v>1387.0</c:v>
                </c:pt>
                <c:pt idx="14266">
                  <c:v>1387.10009765625</c:v>
                </c:pt>
                <c:pt idx="14267">
                  <c:v>1387.200073242188</c:v>
                </c:pt>
                <c:pt idx="14268">
                  <c:v>1387.300048828125</c:v>
                </c:pt>
                <c:pt idx="14269">
                  <c:v>1387.400024414062</c:v>
                </c:pt>
                <c:pt idx="14270">
                  <c:v>1387.5</c:v>
                </c:pt>
                <c:pt idx="14271">
                  <c:v>1387.60009765625</c:v>
                </c:pt>
                <c:pt idx="14272">
                  <c:v>1387.700073242188</c:v>
                </c:pt>
                <c:pt idx="14273">
                  <c:v>1387.800048828125</c:v>
                </c:pt>
                <c:pt idx="14274">
                  <c:v>1387.900024414062</c:v>
                </c:pt>
                <c:pt idx="14275">
                  <c:v>1388.0</c:v>
                </c:pt>
                <c:pt idx="14276">
                  <c:v>1388.10009765625</c:v>
                </c:pt>
                <c:pt idx="14277">
                  <c:v>1388.200073242188</c:v>
                </c:pt>
                <c:pt idx="14278">
                  <c:v>1388.300048828125</c:v>
                </c:pt>
                <c:pt idx="14279">
                  <c:v>1388.400024414062</c:v>
                </c:pt>
                <c:pt idx="14280">
                  <c:v>1388.5</c:v>
                </c:pt>
                <c:pt idx="14281">
                  <c:v>1388.60009765625</c:v>
                </c:pt>
                <c:pt idx="14282">
                  <c:v>1388.700073242188</c:v>
                </c:pt>
                <c:pt idx="14283">
                  <c:v>1388.800048828125</c:v>
                </c:pt>
                <c:pt idx="14284">
                  <c:v>1388.900024414062</c:v>
                </c:pt>
                <c:pt idx="14285">
                  <c:v>1389.0</c:v>
                </c:pt>
                <c:pt idx="14286">
                  <c:v>1389.10009765625</c:v>
                </c:pt>
                <c:pt idx="14287">
                  <c:v>1389.200073242188</c:v>
                </c:pt>
                <c:pt idx="14288">
                  <c:v>1389.300048828125</c:v>
                </c:pt>
                <c:pt idx="14289">
                  <c:v>1389.400024414062</c:v>
                </c:pt>
                <c:pt idx="14290">
                  <c:v>1389.5</c:v>
                </c:pt>
                <c:pt idx="14291">
                  <c:v>1389.60009765625</c:v>
                </c:pt>
                <c:pt idx="14292">
                  <c:v>1389.700073242188</c:v>
                </c:pt>
                <c:pt idx="14293">
                  <c:v>1389.800048828125</c:v>
                </c:pt>
                <c:pt idx="14294">
                  <c:v>1389.900024414062</c:v>
                </c:pt>
                <c:pt idx="14295">
                  <c:v>1390.0</c:v>
                </c:pt>
              </c:numCache>
            </c:numRef>
          </c:xVal>
          <c:yVal>
            <c:numRef>
              <c:f>Sheet1!$B$2:$B$14297</c:f>
              <c:numCache>
                <c:formatCode>General</c:formatCode>
                <c:ptCount val="14296"/>
                <c:pt idx="382">
                  <c:v>0.000399664637370734</c:v>
                </c:pt>
                <c:pt idx="383">
                  <c:v>-0.00259999258560128</c:v>
                </c:pt>
                <c:pt idx="384">
                  <c:v>-0.00309978401855915</c:v>
                </c:pt>
                <c:pt idx="385">
                  <c:v>-0.00919999258621829</c:v>
                </c:pt>
                <c:pt idx="386">
                  <c:v>-0.0173999972466845</c:v>
                </c:pt>
                <c:pt idx="387">
                  <c:v>-0.0183996179730457</c:v>
                </c:pt>
                <c:pt idx="413">
                  <c:v>-2.967842298890901</c:v>
                </c:pt>
                <c:pt idx="414">
                  <c:v>-2.822435021971614</c:v>
                </c:pt>
                <c:pt idx="415">
                  <c:v>-2.346100061033212</c:v>
                </c:pt>
                <c:pt idx="416">
                  <c:v>-2.156132958985836</c:v>
                </c:pt>
                <c:pt idx="417">
                  <c:v>-1.911600277711841</c:v>
                </c:pt>
                <c:pt idx="418">
                  <c:v>-1.677021418763616</c:v>
                </c:pt>
                <c:pt idx="419">
                  <c:v>-1.599899812317744</c:v>
                </c:pt>
                <c:pt idx="420">
                  <c:v>-1.599899812317744</c:v>
                </c:pt>
                <c:pt idx="421">
                  <c:v>-1.526417274475534</c:v>
                </c:pt>
                <c:pt idx="422">
                  <c:v>-1.438300396730483</c:v>
                </c:pt>
                <c:pt idx="423">
                  <c:v>-1.393506607058953</c:v>
                </c:pt>
                <c:pt idx="424">
                  <c:v>-1.272613145447394</c:v>
                </c:pt>
                <c:pt idx="425">
                  <c:v>-1.159299839018786</c:v>
                </c:pt>
                <c:pt idx="426">
                  <c:v>-1.135606432344502</c:v>
                </c:pt>
                <c:pt idx="427">
                  <c:v>-1.203499940493202</c:v>
                </c:pt>
                <c:pt idx="428">
                  <c:v>-1.184405467225588</c:v>
                </c:pt>
                <c:pt idx="429">
                  <c:v>-1.123805725095736</c:v>
                </c:pt>
                <c:pt idx="430">
                  <c:v>-1.083400218965835</c:v>
                </c:pt>
                <c:pt idx="431">
                  <c:v>-1.031404543304234</c:v>
                </c:pt>
                <c:pt idx="432">
                  <c:v>-1.011600213623751</c:v>
                </c:pt>
                <c:pt idx="433">
                  <c:v>-0.922503640747891</c:v>
                </c:pt>
                <c:pt idx="434">
                  <c:v>-0.952901019289129</c:v>
                </c:pt>
                <c:pt idx="435">
                  <c:v>-0.964700047301449</c:v>
                </c:pt>
                <c:pt idx="436">
                  <c:v>-0.975800908661767</c:v>
                </c:pt>
                <c:pt idx="437">
                  <c:v>-0.934199790957791</c:v>
                </c:pt>
                <c:pt idx="438">
                  <c:v>-0.90820252838239</c:v>
                </c:pt>
                <c:pt idx="439">
                  <c:v>-0.897401597598219</c:v>
                </c:pt>
                <c:pt idx="440">
                  <c:v>-0.906499899294431</c:v>
                </c:pt>
                <c:pt idx="441">
                  <c:v>-0.914199449158332</c:v>
                </c:pt>
                <c:pt idx="442">
                  <c:v>-0.908400106050976</c:v>
                </c:pt>
                <c:pt idx="443">
                  <c:v>-0.900201348114933</c:v>
                </c:pt>
                <c:pt idx="444">
                  <c:v>-0.895800603484531</c:v>
                </c:pt>
                <c:pt idx="445">
                  <c:v>-0.893100121305906</c:v>
                </c:pt>
                <c:pt idx="446">
                  <c:v>-0.877701348115807</c:v>
                </c:pt>
                <c:pt idx="447">
                  <c:v>-0.874499776458834</c:v>
                </c:pt>
                <c:pt idx="448">
                  <c:v>-0.878700151060912</c:v>
                </c:pt>
                <c:pt idx="449">
                  <c:v>-0.87930032348595</c:v>
                </c:pt>
                <c:pt idx="450">
                  <c:v>-0.869100067902764</c:v>
                </c:pt>
                <c:pt idx="451">
                  <c:v>-0.869800309752463</c:v>
                </c:pt>
                <c:pt idx="452">
                  <c:v>-0.868900050354569</c:v>
                </c:pt>
                <c:pt idx="453">
                  <c:v>-0.870799932861701</c:v>
                </c:pt>
                <c:pt idx="454">
                  <c:v>-0.867500171661959</c:v>
                </c:pt>
                <c:pt idx="455">
                  <c:v>-0.867299993897177</c:v>
                </c:pt>
                <c:pt idx="456">
                  <c:v>-0.873799918368605</c:v>
                </c:pt>
                <c:pt idx="457">
                  <c:v>-0.864200036619877</c:v>
                </c:pt>
                <c:pt idx="458">
                  <c:v>-0.855500272369682</c:v>
                </c:pt>
                <c:pt idx="459">
                  <c:v>-0.861200057985116</c:v>
                </c:pt>
                <c:pt idx="460">
                  <c:v>-0.865300187684625</c:v>
                </c:pt>
                <c:pt idx="461">
                  <c:v>-0.854900360107422</c:v>
                </c:pt>
                <c:pt idx="462">
                  <c:v>-0.85289977798675</c:v>
                </c:pt>
                <c:pt idx="463">
                  <c:v>-0.854400070955308</c:v>
                </c:pt>
                <c:pt idx="464">
                  <c:v>-0.855000215913606</c:v>
                </c:pt>
                <c:pt idx="465">
                  <c:v>-0.859599811556109</c:v>
                </c:pt>
                <c:pt idx="466">
                  <c:v>-0.863699956513301</c:v>
                </c:pt>
                <c:pt idx="467">
                  <c:v>-0.86180003815025</c:v>
                </c:pt>
                <c:pt idx="468">
                  <c:v>-0.859900116731296</c:v>
                </c:pt>
                <c:pt idx="469">
                  <c:v>-0.854900083922985</c:v>
                </c:pt>
                <c:pt idx="470">
                  <c:v>-0.849499764251959</c:v>
                </c:pt>
                <c:pt idx="471">
                  <c:v>-0.844400126650726</c:v>
                </c:pt>
                <c:pt idx="472">
                  <c:v>-0.843300214386545</c:v>
                </c:pt>
                <c:pt idx="473">
                  <c:v>-0.847399948885141</c:v>
                </c:pt>
                <c:pt idx="474">
                  <c:v>-0.841100036621356</c:v>
                </c:pt>
                <c:pt idx="475">
                  <c:v>-0.836800127413881</c:v>
                </c:pt>
                <c:pt idx="476">
                  <c:v>-0.8334001548792</c:v>
                </c:pt>
                <c:pt idx="477">
                  <c:v>-0.836399877167423</c:v>
                </c:pt>
                <c:pt idx="478">
                  <c:v>-0.833300112914003</c:v>
                </c:pt>
                <c:pt idx="479">
                  <c:v>-0.829500064850436</c:v>
                </c:pt>
                <c:pt idx="480">
                  <c:v>-0.823700155640836</c:v>
                </c:pt>
                <c:pt idx="481">
                  <c:v>-0.826200161744054</c:v>
                </c:pt>
                <c:pt idx="482">
                  <c:v>-0.830799950410437</c:v>
                </c:pt>
                <c:pt idx="483">
                  <c:v>-0.824300047301221</c:v>
                </c:pt>
                <c:pt idx="484">
                  <c:v>-0.822099920653273</c:v>
                </c:pt>
                <c:pt idx="485">
                  <c:v>-0.82490019225952</c:v>
                </c:pt>
                <c:pt idx="486">
                  <c:v>-0.82809978180012</c:v>
                </c:pt>
                <c:pt idx="487">
                  <c:v>-0.82269978790282</c:v>
                </c:pt>
                <c:pt idx="488">
                  <c:v>-0.816800216674892</c:v>
                </c:pt>
                <c:pt idx="489">
                  <c:v>-0.814300020600058</c:v>
                </c:pt>
                <c:pt idx="490">
                  <c:v>-0.815700099185051</c:v>
                </c:pt>
                <c:pt idx="491">
                  <c:v>-0.80779990920928</c:v>
                </c:pt>
                <c:pt idx="492">
                  <c:v>-0.811199773404951</c:v>
                </c:pt>
                <c:pt idx="493">
                  <c:v>-0.806900268555182</c:v>
                </c:pt>
                <c:pt idx="494">
                  <c:v>-0.801099939730193</c:v>
                </c:pt>
                <c:pt idx="495">
                  <c:v>-0.800500078585174</c:v>
                </c:pt>
                <c:pt idx="496">
                  <c:v>-0.796299876405101</c:v>
                </c:pt>
                <c:pt idx="497">
                  <c:v>-0.793799822236906</c:v>
                </c:pt>
                <c:pt idx="498">
                  <c:v>-0.791200099945854</c:v>
                </c:pt>
                <c:pt idx="499">
                  <c:v>-0.783600121310883</c:v>
                </c:pt>
                <c:pt idx="500">
                  <c:v>-0.779899861910962</c:v>
                </c:pt>
                <c:pt idx="501">
                  <c:v>-0.780599786379753</c:v>
                </c:pt>
                <c:pt idx="502">
                  <c:v>-0.777899810789677</c:v>
                </c:pt>
                <c:pt idx="503">
                  <c:v>-0.772399964906071</c:v>
                </c:pt>
                <c:pt idx="504">
                  <c:v>-0.77179990158038</c:v>
                </c:pt>
                <c:pt idx="505">
                  <c:v>-0.771399847413704</c:v>
                </c:pt>
                <c:pt idx="506">
                  <c:v>-0.77389993514953</c:v>
                </c:pt>
                <c:pt idx="507">
                  <c:v>-0.776699884034315</c:v>
                </c:pt>
                <c:pt idx="508">
                  <c:v>-0.779000225069467</c:v>
                </c:pt>
                <c:pt idx="509">
                  <c:v>-0.781600010683178</c:v>
                </c:pt>
                <c:pt idx="510">
                  <c:v>-0.77809988403169</c:v>
                </c:pt>
                <c:pt idx="511">
                  <c:v>-0.774600101471151</c:v>
                </c:pt>
                <c:pt idx="512">
                  <c:v>-0.774100119782815</c:v>
                </c:pt>
                <c:pt idx="513">
                  <c:v>-0.770500346374319</c:v>
                </c:pt>
                <c:pt idx="514">
                  <c:v>-0.766600165556156</c:v>
                </c:pt>
                <c:pt idx="515">
                  <c:v>-0.760400189974461</c:v>
                </c:pt>
                <c:pt idx="516">
                  <c:v>-0.75150021744048</c:v>
                </c:pt>
                <c:pt idx="517">
                  <c:v>-0.749999882507837</c:v>
                </c:pt>
                <c:pt idx="518">
                  <c:v>-0.749800033569045</c:v>
                </c:pt>
                <c:pt idx="519">
                  <c:v>-0.745199913028046</c:v>
                </c:pt>
                <c:pt idx="520">
                  <c:v>-0.744300124359143</c:v>
                </c:pt>
                <c:pt idx="521">
                  <c:v>-0.743899994660751</c:v>
                </c:pt>
                <c:pt idx="522">
                  <c:v>-0.746300142669497</c:v>
                </c:pt>
                <c:pt idx="523">
                  <c:v>-0.746200088502519</c:v>
                </c:pt>
                <c:pt idx="524">
                  <c:v>-0.747499946595781</c:v>
                </c:pt>
                <c:pt idx="525">
                  <c:v>-0.745200088502315</c:v>
                </c:pt>
                <c:pt idx="526">
                  <c:v>-0.747899955749745</c:v>
                </c:pt>
                <c:pt idx="527">
                  <c:v>-0.74239983825828</c:v>
                </c:pt>
                <c:pt idx="528">
                  <c:v>-0.740700191498036</c:v>
                </c:pt>
                <c:pt idx="529">
                  <c:v>-0.743199859618471</c:v>
                </c:pt>
                <c:pt idx="530">
                  <c:v>-0.742099874878477</c:v>
                </c:pt>
                <c:pt idx="531">
                  <c:v>-0.739100101473014</c:v>
                </c:pt>
                <c:pt idx="532">
                  <c:v>-0.736199923707318</c:v>
                </c:pt>
                <c:pt idx="533">
                  <c:v>-0.734900276947883</c:v>
                </c:pt>
                <c:pt idx="534">
                  <c:v>-0.731800361634669</c:v>
                </c:pt>
                <c:pt idx="535">
                  <c:v>-0.731500238038279</c:v>
                </c:pt>
                <c:pt idx="536">
                  <c:v>-0.728400048068579</c:v>
                </c:pt>
                <c:pt idx="537">
                  <c:v>-0.725000193022424</c:v>
                </c:pt>
                <c:pt idx="538">
                  <c:v>-0.718400217439921</c:v>
                </c:pt>
                <c:pt idx="539">
                  <c:v>-0.717800157166494</c:v>
                </c:pt>
                <c:pt idx="540">
                  <c:v>-0.711299900816812</c:v>
                </c:pt>
                <c:pt idx="541">
                  <c:v>-0.705799916078832</c:v>
                </c:pt>
                <c:pt idx="542">
                  <c:v>-0.701899994659471</c:v>
                </c:pt>
                <c:pt idx="543">
                  <c:v>-0.697000221251074</c:v>
                </c:pt>
                <c:pt idx="544">
                  <c:v>-0.693300233462651</c:v>
                </c:pt>
                <c:pt idx="545">
                  <c:v>-0.69000017318831</c:v>
                </c:pt>
                <c:pt idx="546">
                  <c:v>-0.685900052641955</c:v>
                </c:pt>
                <c:pt idx="547">
                  <c:v>-0.686999796296732</c:v>
                </c:pt>
                <c:pt idx="548">
                  <c:v>-0.688299938203272</c:v>
                </c:pt>
                <c:pt idx="549">
                  <c:v>-0.687300218967721</c:v>
                </c:pt>
                <c:pt idx="550">
                  <c:v>-0.687400234226516</c:v>
                </c:pt>
                <c:pt idx="551">
                  <c:v>-0.685900177002623</c:v>
                </c:pt>
                <c:pt idx="552">
                  <c:v>-0.685300059511064</c:v>
                </c:pt>
                <c:pt idx="553">
                  <c:v>-0.679000020598323</c:v>
                </c:pt>
                <c:pt idx="554">
                  <c:v>-0.680700234985125</c:v>
                </c:pt>
                <c:pt idx="555">
                  <c:v>-0.680200238039106</c:v>
                </c:pt>
                <c:pt idx="556">
                  <c:v>-0.680500247191958</c:v>
                </c:pt>
                <c:pt idx="557">
                  <c:v>-0.678599921418936</c:v>
                </c:pt>
                <c:pt idx="558">
                  <c:v>-0.678699939729995</c:v>
                </c:pt>
                <c:pt idx="559">
                  <c:v>-0.675500311281212</c:v>
                </c:pt>
                <c:pt idx="560">
                  <c:v>-0.674600121306867</c:v>
                </c:pt>
                <c:pt idx="561">
                  <c:v>-0.675299922182603</c:v>
                </c:pt>
                <c:pt idx="562">
                  <c:v>-0.668700154878025</c:v>
                </c:pt>
                <c:pt idx="563">
                  <c:v>-0.665199952698458</c:v>
                </c:pt>
                <c:pt idx="564">
                  <c:v>-0.666699883269757</c:v>
                </c:pt>
                <c:pt idx="565">
                  <c:v>-0.664600236508705</c:v>
                </c:pt>
                <c:pt idx="566">
                  <c:v>-0.660000058749574</c:v>
                </c:pt>
                <c:pt idx="567">
                  <c:v>-0.654099877931003</c:v>
                </c:pt>
                <c:pt idx="568">
                  <c:v>-0.652900170902285</c:v>
                </c:pt>
                <c:pt idx="569">
                  <c:v>-0.649900328062358</c:v>
                </c:pt>
                <c:pt idx="570">
                  <c:v>-0.646300005340891</c:v>
                </c:pt>
                <c:pt idx="571">
                  <c:v>-0.646900080875639</c:v>
                </c:pt>
                <c:pt idx="572">
                  <c:v>-0.646700093078835</c:v>
                </c:pt>
                <c:pt idx="573">
                  <c:v>-0.644200241091312</c:v>
                </c:pt>
                <c:pt idx="574">
                  <c:v>-0.642899975584442</c:v>
                </c:pt>
                <c:pt idx="575">
                  <c:v>-0.643799924469931</c:v>
                </c:pt>
                <c:pt idx="576">
                  <c:v>-0.645299788669945</c:v>
                </c:pt>
                <c:pt idx="577">
                  <c:v>-0.651499996951316</c:v>
                </c:pt>
                <c:pt idx="578">
                  <c:v>-0.651299870300136</c:v>
                </c:pt>
                <c:pt idx="579">
                  <c:v>-0.654200009157648</c:v>
                </c:pt>
                <c:pt idx="580">
                  <c:v>-0.656000154114736</c:v>
                </c:pt>
                <c:pt idx="581">
                  <c:v>-0.657000027465983</c:v>
                </c:pt>
                <c:pt idx="582">
                  <c:v>-0.657100039672514</c:v>
                </c:pt>
                <c:pt idx="583">
                  <c:v>-0.657000260162022</c:v>
                </c:pt>
                <c:pt idx="584">
                  <c:v>-0.652400215152738</c:v>
                </c:pt>
                <c:pt idx="585">
                  <c:v>-0.648799765778676</c:v>
                </c:pt>
                <c:pt idx="586">
                  <c:v>-0.646499992370082</c:v>
                </c:pt>
                <c:pt idx="587">
                  <c:v>-0.644800212859991</c:v>
                </c:pt>
                <c:pt idx="588">
                  <c:v>-0.646099880981637</c:v>
                </c:pt>
                <c:pt idx="589">
                  <c:v>-0.643899956514361</c:v>
                </c:pt>
                <c:pt idx="590">
                  <c:v>-0.645000222019007</c:v>
                </c:pt>
                <c:pt idx="591">
                  <c:v>-0.643700303651713</c:v>
                </c:pt>
                <c:pt idx="592">
                  <c:v>-0.643899766542745</c:v>
                </c:pt>
                <c:pt idx="593">
                  <c:v>-0.642700056458125</c:v>
                </c:pt>
                <c:pt idx="594">
                  <c:v>-0.63830021972899</c:v>
                </c:pt>
                <c:pt idx="595">
                  <c:v>-0.639900093079632</c:v>
                </c:pt>
                <c:pt idx="596">
                  <c:v>-0.635500038908504</c:v>
                </c:pt>
                <c:pt idx="597">
                  <c:v>-0.636299975587463</c:v>
                </c:pt>
                <c:pt idx="598">
                  <c:v>-0.635399996950582</c:v>
                </c:pt>
                <c:pt idx="599">
                  <c:v>-0.635500148011488</c:v>
                </c:pt>
                <c:pt idx="600">
                  <c:v>-0.632500087740482</c:v>
                </c:pt>
                <c:pt idx="601">
                  <c:v>-0.628200311282853</c:v>
                </c:pt>
                <c:pt idx="602">
                  <c:v>-0.628800127415161</c:v>
                </c:pt>
                <c:pt idx="603">
                  <c:v>-0.627200281527621</c:v>
                </c:pt>
                <c:pt idx="604">
                  <c:v>-0.628100091555098</c:v>
                </c:pt>
                <c:pt idx="605">
                  <c:v>-0.628399829103728</c:v>
                </c:pt>
                <c:pt idx="606">
                  <c:v>-0.626900399780425</c:v>
                </c:pt>
                <c:pt idx="607">
                  <c:v>-0.628600140378694</c:v>
                </c:pt>
                <c:pt idx="608">
                  <c:v>-0.622600373077148</c:v>
                </c:pt>
                <c:pt idx="609">
                  <c:v>-0.614600264740147</c:v>
                </c:pt>
                <c:pt idx="610">
                  <c:v>-0.612899869538524</c:v>
                </c:pt>
                <c:pt idx="611">
                  <c:v>-0.608600020601443</c:v>
                </c:pt>
                <c:pt idx="612">
                  <c:v>-0.607199900056003</c:v>
                </c:pt>
                <c:pt idx="613">
                  <c:v>-0.60560003891078</c:v>
                </c:pt>
                <c:pt idx="614">
                  <c:v>-0.604000325776724</c:v>
                </c:pt>
                <c:pt idx="615">
                  <c:v>-0.603600202179223</c:v>
                </c:pt>
                <c:pt idx="616">
                  <c:v>-0.600100359344651</c:v>
                </c:pt>
                <c:pt idx="617">
                  <c:v>-0.5977999038696</c:v>
                </c:pt>
                <c:pt idx="618">
                  <c:v>-0.595699916080776</c:v>
                </c:pt>
                <c:pt idx="619">
                  <c:v>-0.596999979403336</c:v>
                </c:pt>
                <c:pt idx="620">
                  <c:v>-0.597499777224584</c:v>
                </c:pt>
                <c:pt idx="621">
                  <c:v>-0.597800118255691</c:v>
                </c:pt>
                <c:pt idx="622">
                  <c:v>-0.594500136568968</c:v>
                </c:pt>
                <c:pt idx="623">
                  <c:v>-0.591000227359473</c:v>
                </c:pt>
                <c:pt idx="624">
                  <c:v>-0.588700185395283</c:v>
                </c:pt>
                <c:pt idx="625">
                  <c:v>-0.588100203705835</c:v>
                </c:pt>
                <c:pt idx="626">
                  <c:v>-0.584400294494117</c:v>
                </c:pt>
                <c:pt idx="627">
                  <c:v>-0.586099826814461</c:v>
                </c:pt>
                <c:pt idx="628">
                  <c:v>-0.583300312806387</c:v>
                </c:pt>
                <c:pt idx="629">
                  <c:v>-0.584300110629556</c:v>
                </c:pt>
                <c:pt idx="630">
                  <c:v>-0.58480019531271</c:v>
                </c:pt>
                <c:pt idx="631">
                  <c:v>-0.582600150297367</c:v>
                </c:pt>
                <c:pt idx="632">
                  <c:v>-0.579900174714567</c:v>
                </c:pt>
                <c:pt idx="633">
                  <c:v>-0.576500193023094</c:v>
                </c:pt>
                <c:pt idx="634">
                  <c:v>-0.576100138856418</c:v>
                </c:pt>
                <c:pt idx="635">
                  <c:v>-0.574699822234834</c:v>
                </c:pt>
                <c:pt idx="636">
                  <c:v>-0.571600169372687</c:v>
                </c:pt>
                <c:pt idx="637">
                  <c:v>-0.571000048828864</c:v>
                </c:pt>
                <c:pt idx="638">
                  <c:v>-0.565200067139813</c:v>
                </c:pt>
                <c:pt idx="639">
                  <c:v>-0.560600019074627</c:v>
                </c:pt>
                <c:pt idx="640">
                  <c:v>-0.552600453949708</c:v>
                </c:pt>
                <c:pt idx="641">
                  <c:v>-0.551499793244148</c:v>
                </c:pt>
                <c:pt idx="642">
                  <c:v>-0.546799950407149</c:v>
                </c:pt>
                <c:pt idx="643">
                  <c:v>-0.543100237275212</c:v>
                </c:pt>
                <c:pt idx="644">
                  <c:v>-0.537600131989166</c:v>
                </c:pt>
                <c:pt idx="645">
                  <c:v>-0.53550008392267</c:v>
                </c:pt>
                <c:pt idx="646">
                  <c:v>-0.533300099181361</c:v>
                </c:pt>
                <c:pt idx="647">
                  <c:v>-0.534300032810279</c:v>
                </c:pt>
                <c:pt idx="648">
                  <c:v>-0.5338001113887</c:v>
                </c:pt>
                <c:pt idx="649">
                  <c:v>-0.534800193025149</c:v>
                </c:pt>
                <c:pt idx="650">
                  <c:v>-0.533100217438914</c:v>
                </c:pt>
                <c:pt idx="651">
                  <c:v>-0.524899988555262</c:v>
                </c:pt>
                <c:pt idx="652">
                  <c:v>-0.523000209046586</c:v>
                </c:pt>
                <c:pt idx="653">
                  <c:v>-0.514299955750175</c:v>
                </c:pt>
                <c:pt idx="654">
                  <c:v>-0.510900109864451</c:v>
                </c:pt>
                <c:pt idx="655">
                  <c:v>-0.508800049588899</c:v>
                </c:pt>
                <c:pt idx="656">
                  <c:v>-0.503999938202469</c:v>
                </c:pt>
                <c:pt idx="657">
                  <c:v>-0.503600089265092</c:v>
                </c:pt>
                <c:pt idx="658">
                  <c:v>-0.495800255586801</c:v>
                </c:pt>
                <c:pt idx="659">
                  <c:v>-0.490399929811247</c:v>
                </c:pt>
                <c:pt idx="660">
                  <c:v>-0.492700077818881</c:v>
                </c:pt>
                <c:pt idx="661">
                  <c:v>-0.488399697875138</c:v>
                </c:pt>
                <c:pt idx="662">
                  <c:v>-0.490800117495382</c:v>
                </c:pt>
                <c:pt idx="663">
                  <c:v>-0.485300066378841</c:v>
                </c:pt>
                <c:pt idx="664">
                  <c:v>-0.484900006103999</c:v>
                </c:pt>
                <c:pt idx="665">
                  <c:v>-0.483700006105209</c:v>
                </c:pt>
                <c:pt idx="666">
                  <c:v>-0.48140022354346</c:v>
                </c:pt>
                <c:pt idx="667">
                  <c:v>-0.480199879457359</c:v>
                </c:pt>
                <c:pt idx="668">
                  <c:v>-0.473500169373438</c:v>
                </c:pt>
                <c:pt idx="669">
                  <c:v>-0.470100187685603</c:v>
                </c:pt>
                <c:pt idx="670">
                  <c:v>-0.468900000763824</c:v>
                </c:pt>
                <c:pt idx="671">
                  <c:v>-0.464899681090174</c:v>
                </c:pt>
                <c:pt idx="672">
                  <c:v>-0.463000106810796</c:v>
                </c:pt>
                <c:pt idx="673">
                  <c:v>-0.458899913788628</c:v>
                </c:pt>
                <c:pt idx="674">
                  <c:v>-0.458500131226174</c:v>
                </c:pt>
                <c:pt idx="675">
                  <c:v>-0.45590000762968</c:v>
                </c:pt>
                <c:pt idx="676">
                  <c:v>-0.451999959565001</c:v>
                </c:pt>
                <c:pt idx="677">
                  <c:v>-0.450100044250576</c:v>
                </c:pt>
                <c:pt idx="678">
                  <c:v>-0.442600002290419</c:v>
                </c:pt>
                <c:pt idx="679">
                  <c:v>-0.439800090029166</c:v>
                </c:pt>
                <c:pt idx="680">
                  <c:v>-0.432700386048964</c:v>
                </c:pt>
                <c:pt idx="681">
                  <c:v>-0.429299791718222</c:v>
                </c:pt>
                <c:pt idx="682">
                  <c:v>-0.425700359344773</c:v>
                </c:pt>
                <c:pt idx="683">
                  <c:v>-0.422100175477681</c:v>
                </c:pt>
                <c:pt idx="684">
                  <c:v>-0.421499976349878</c:v>
                </c:pt>
                <c:pt idx="685">
                  <c:v>-0.422200181579683</c:v>
                </c:pt>
                <c:pt idx="686">
                  <c:v>-0.418599994660326</c:v>
                </c:pt>
                <c:pt idx="687">
                  <c:v>-0.417500145722443</c:v>
                </c:pt>
                <c:pt idx="688">
                  <c:v>-0.413699883269146</c:v>
                </c:pt>
                <c:pt idx="689">
                  <c:v>-0.414000170138024</c:v>
                </c:pt>
                <c:pt idx="690">
                  <c:v>-0.410700327302038</c:v>
                </c:pt>
                <c:pt idx="691">
                  <c:v>-0.407100055694173</c:v>
                </c:pt>
                <c:pt idx="692">
                  <c:v>-0.406799922944629</c:v>
                </c:pt>
                <c:pt idx="693">
                  <c:v>-0.404500007629395</c:v>
                </c:pt>
                <c:pt idx="694">
                  <c:v>-0.408400146487111</c:v>
                </c:pt>
                <c:pt idx="695">
                  <c:v>-0.406200022887788</c:v>
                </c:pt>
                <c:pt idx="696">
                  <c:v>-0.402499760439241</c:v>
                </c:pt>
                <c:pt idx="697">
                  <c:v>-0.395100328067201</c:v>
                </c:pt>
                <c:pt idx="698">
                  <c:v>-0.38979993591056</c:v>
                </c:pt>
                <c:pt idx="699">
                  <c:v>-0.383800298310234</c:v>
                </c:pt>
                <c:pt idx="700">
                  <c:v>-0.383700238038727</c:v>
                </c:pt>
                <c:pt idx="701">
                  <c:v>-0.38359996338113</c:v>
                </c:pt>
                <c:pt idx="702">
                  <c:v>-0.381999827575783</c:v>
                </c:pt>
                <c:pt idx="703">
                  <c:v>-0.380199981689657</c:v>
                </c:pt>
                <c:pt idx="704">
                  <c:v>-0.372800069428195</c:v>
                </c:pt>
                <c:pt idx="705">
                  <c:v>-0.369999800874211</c:v>
                </c:pt>
                <c:pt idx="706">
                  <c:v>-0.370599813079025</c:v>
                </c:pt>
                <c:pt idx="707">
                  <c:v>-0.367299894714961</c:v>
                </c:pt>
                <c:pt idx="708">
                  <c:v>-0.363000121309597</c:v>
                </c:pt>
                <c:pt idx="709">
                  <c:v>-0.357500278474618</c:v>
                </c:pt>
                <c:pt idx="710">
                  <c:v>-0.3547001548759</c:v>
                </c:pt>
                <c:pt idx="711">
                  <c:v>-0.354599753569346</c:v>
                </c:pt>
                <c:pt idx="712">
                  <c:v>-0.355500170138839</c:v>
                </c:pt>
                <c:pt idx="713">
                  <c:v>-0.355399835207209</c:v>
                </c:pt>
                <c:pt idx="714">
                  <c:v>-0.358800324251206</c:v>
                </c:pt>
                <c:pt idx="715">
                  <c:v>-0.36229977493349</c:v>
                </c:pt>
                <c:pt idx="716">
                  <c:v>-0.364599847413046</c:v>
                </c:pt>
                <c:pt idx="717">
                  <c:v>-0.361900058749597</c:v>
                </c:pt>
                <c:pt idx="718">
                  <c:v>-0.361900276184315</c:v>
                </c:pt>
                <c:pt idx="719">
                  <c:v>-0.365800212861359</c:v>
                </c:pt>
                <c:pt idx="720">
                  <c:v>-0.368600007630448</c:v>
                </c:pt>
                <c:pt idx="721">
                  <c:v>-0.360200086211989</c:v>
                </c:pt>
                <c:pt idx="722">
                  <c:v>-0.361099953461235</c:v>
                </c:pt>
                <c:pt idx="723">
                  <c:v>-0.357999965668569</c:v>
                </c:pt>
                <c:pt idx="724">
                  <c:v>-0.360899968720332</c:v>
                </c:pt>
                <c:pt idx="725">
                  <c:v>-0.359700192260789</c:v>
                </c:pt>
                <c:pt idx="726">
                  <c:v>-0.355699809268117</c:v>
                </c:pt>
                <c:pt idx="727">
                  <c:v>-0.357199815371132</c:v>
                </c:pt>
                <c:pt idx="728">
                  <c:v>-0.354200386049342</c:v>
                </c:pt>
                <c:pt idx="729">
                  <c:v>-0.356600057224568</c:v>
                </c:pt>
                <c:pt idx="730">
                  <c:v>-0.358499851990928</c:v>
                </c:pt>
                <c:pt idx="731">
                  <c:v>-0.357500060272287</c:v>
                </c:pt>
                <c:pt idx="732">
                  <c:v>-0.361199924471293</c:v>
                </c:pt>
                <c:pt idx="733">
                  <c:v>-0.362000060275022</c:v>
                </c:pt>
                <c:pt idx="734">
                  <c:v>-0.36050021743722</c:v>
                </c:pt>
                <c:pt idx="735">
                  <c:v>-0.35700003967213</c:v>
                </c:pt>
                <c:pt idx="736">
                  <c:v>-0.356299771119666</c:v>
                </c:pt>
                <c:pt idx="737">
                  <c:v>-0.349600335695868</c:v>
                </c:pt>
                <c:pt idx="738">
                  <c:v>-0.344000145720202</c:v>
                </c:pt>
                <c:pt idx="739">
                  <c:v>-0.343299952695816</c:v>
                </c:pt>
                <c:pt idx="740">
                  <c:v>-0.342300242613419</c:v>
                </c:pt>
                <c:pt idx="741">
                  <c:v>-0.341599717714416</c:v>
                </c:pt>
                <c:pt idx="742">
                  <c:v>-0.336800351717102</c:v>
                </c:pt>
                <c:pt idx="743">
                  <c:v>-0.333800028991391</c:v>
                </c:pt>
                <c:pt idx="744">
                  <c:v>-0.329499971772748</c:v>
                </c:pt>
                <c:pt idx="745">
                  <c:v>-0.329100116730842</c:v>
                </c:pt>
                <c:pt idx="746">
                  <c:v>-0.32359993591308</c:v>
                </c:pt>
                <c:pt idx="747">
                  <c:v>-0.320500219724636</c:v>
                </c:pt>
                <c:pt idx="748">
                  <c:v>-0.318499948123645</c:v>
                </c:pt>
                <c:pt idx="749">
                  <c:v>-0.318000225830474</c:v>
                </c:pt>
                <c:pt idx="750">
                  <c:v>-0.315500102235092</c:v>
                </c:pt>
                <c:pt idx="751">
                  <c:v>-0.314499767304369</c:v>
                </c:pt>
                <c:pt idx="752">
                  <c:v>-0.313100193026912</c:v>
                </c:pt>
                <c:pt idx="753">
                  <c:v>-0.308000211334729</c:v>
                </c:pt>
                <c:pt idx="754">
                  <c:v>-0.304600015260803</c:v>
                </c:pt>
                <c:pt idx="755">
                  <c:v>-0.298900371555646</c:v>
                </c:pt>
                <c:pt idx="756">
                  <c:v>-0.29429971389618</c:v>
                </c:pt>
                <c:pt idx="757">
                  <c:v>-0.29570013351622</c:v>
                </c:pt>
                <c:pt idx="758">
                  <c:v>-0.297600003817934</c:v>
                </c:pt>
                <c:pt idx="759">
                  <c:v>-0.300299801638175</c:v>
                </c:pt>
                <c:pt idx="760">
                  <c:v>-0.302000145722559</c:v>
                </c:pt>
                <c:pt idx="761">
                  <c:v>-0.297899958801281</c:v>
                </c:pt>
                <c:pt idx="762">
                  <c:v>-0.294600387573155</c:v>
                </c:pt>
                <c:pt idx="763">
                  <c:v>-0.292800070954399</c:v>
                </c:pt>
                <c:pt idx="764">
                  <c:v>-0.289800155638659</c:v>
                </c:pt>
                <c:pt idx="765">
                  <c:v>-0.291200035095244</c:v>
                </c:pt>
                <c:pt idx="766">
                  <c:v>-0.292400107573485</c:v>
                </c:pt>
                <c:pt idx="767">
                  <c:v>-0.287700189212046</c:v>
                </c:pt>
                <c:pt idx="768">
                  <c:v>-0.285300204468513</c:v>
                </c:pt>
                <c:pt idx="769">
                  <c:v>-0.28300007782309</c:v>
                </c:pt>
                <c:pt idx="770">
                  <c:v>-0.281799887849047</c:v>
                </c:pt>
                <c:pt idx="771">
                  <c:v>-0.274999978639244</c:v>
                </c:pt>
                <c:pt idx="772">
                  <c:v>-0.27230033493106</c:v>
                </c:pt>
                <c:pt idx="773">
                  <c:v>-0.26849987030073</c:v>
                </c:pt>
                <c:pt idx="774">
                  <c:v>-0.262900232697575</c:v>
                </c:pt>
                <c:pt idx="775">
                  <c:v>-0.258000311281648</c:v>
                </c:pt>
                <c:pt idx="776">
                  <c:v>-0.249399868011096</c:v>
                </c:pt>
                <c:pt idx="777">
                  <c:v>-0.245700363157084</c:v>
                </c:pt>
                <c:pt idx="778">
                  <c:v>-0.245700034331094</c:v>
                </c:pt>
                <c:pt idx="779">
                  <c:v>-0.241499983214453</c:v>
                </c:pt>
                <c:pt idx="780">
                  <c:v>-0.238700197602157</c:v>
                </c:pt>
                <c:pt idx="781">
                  <c:v>-0.232099817658309</c:v>
                </c:pt>
                <c:pt idx="782">
                  <c:v>-0.228800047305413</c:v>
                </c:pt>
                <c:pt idx="783">
                  <c:v>-0.22270007476618</c:v>
                </c:pt>
                <c:pt idx="784">
                  <c:v>-0.220100225833448</c:v>
                </c:pt>
                <c:pt idx="785">
                  <c:v>-0.217300032807543</c:v>
                </c:pt>
                <c:pt idx="786">
                  <c:v>-0.213899842834508</c:v>
                </c:pt>
                <c:pt idx="787">
                  <c:v>-0.213599851987965</c:v>
                </c:pt>
                <c:pt idx="788">
                  <c:v>-0.206600078585325</c:v>
                </c:pt>
                <c:pt idx="789">
                  <c:v>-0.20599994888471</c:v>
                </c:pt>
                <c:pt idx="790">
                  <c:v>-0.204400027465454</c:v>
                </c:pt>
                <c:pt idx="791">
                  <c:v>-0.197799909972673</c:v>
                </c:pt>
                <c:pt idx="792">
                  <c:v>-0.194100269320188</c:v>
                </c:pt>
                <c:pt idx="793">
                  <c:v>-0.184300429536961</c:v>
                </c:pt>
                <c:pt idx="794">
                  <c:v>-0.184400031284895</c:v>
                </c:pt>
                <c:pt idx="795">
                  <c:v>-0.182400173187489</c:v>
                </c:pt>
                <c:pt idx="796">
                  <c:v>-0.181499974059989</c:v>
                </c:pt>
                <c:pt idx="797">
                  <c:v>-0.180300333406194</c:v>
                </c:pt>
                <c:pt idx="798">
                  <c:v>-0.182599932097219</c:v>
                </c:pt>
                <c:pt idx="799">
                  <c:v>-0.189399787141156</c:v>
                </c:pt>
                <c:pt idx="800">
                  <c:v>-0.189699787140853</c:v>
                </c:pt>
                <c:pt idx="801">
                  <c:v>-0.182199736023904</c:v>
                </c:pt>
                <c:pt idx="802">
                  <c:v>-0.176699959567486</c:v>
                </c:pt>
                <c:pt idx="803">
                  <c:v>-0.178500167847233</c:v>
                </c:pt>
                <c:pt idx="804">
                  <c:v>-0.17880016784693</c:v>
                </c:pt>
                <c:pt idx="805">
                  <c:v>-0.181000177002716</c:v>
                </c:pt>
                <c:pt idx="806">
                  <c:v>-0.178800122834218</c:v>
                </c:pt>
                <c:pt idx="807">
                  <c:v>-0.178799857330887</c:v>
                </c:pt>
                <c:pt idx="808">
                  <c:v>-0.174800068663899</c:v>
                </c:pt>
                <c:pt idx="809">
                  <c:v>-0.172999951173551</c:v>
                </c:pt>
                <c:pt idx="810">
                  <c:v>-0.168000389101508</c:v>
                </c:pt>
                <c:pt idx="811">
                  <c:v>-0.162900138857367</c:v>
                </c:pt>
                <c:pt idx="812">
                  <c:v>-0.161000148011226</c:v>
                </c:pt>
                <c:pt idx="813">
                  <c:v>-0.159000299074251</c:v>
                </c:pt>
                <c:pt idx="814">
                  <c:v>-0.159299900817132</c:v>
                </c:pt>
                <c:pt idx="815">
                  <c:v>-0.157700121311791</c:v>
                </c:pt>
                <c:pt idx="816">
                  <c:v>-0.158100124361226</c:v>
                </c:pt>
                <c:pt idx="817">
                  <c:v>-0.162399976350571</c:v>
                </c:pt>
                <c:pt idx="818">
                  <c:v>-0.155000070189999</c:v>
                </c:pt>
                <c:pt idx="819">
                  <c:v>-0.153899877168442</c:v>
                </c:pt>
                <c:pt idx="820">
                  <c:v>-0.15149995880347</c:v>
                </c:pt>
                <c:pt idx="821">
                  <c:v>-0.148999980163353</c:v>
                </c:pt>
                <c:pt idx="822">
                  <c:v>-0.148600194552273</c:v>
                </c:pt>
                <c:pt idx="823">
                  <c:v>-0.147100206755567</c:v>
                </c:pt>
                <c:pt idx="824">
                  <c:v>-0.141500155641552</c:v>
                </c:pt>
                <c:pt idx="825">
                  <c:v>-0.13819996566599</c:v>
                </c:pt>
                <c:pt idx="826">
                  <c:v>-0.13889996261787</c:v>
                </c:pt>
                <c:pt idx="827">
                  <c:v>-0.139500173951092</c:v>
                </c:pt>
                <c:pt idx="828">
                  <c:v>-0.135800186159031</c:v>
                </c:pt>
                <c:pt idx="829">
                  <c:v>-0.133000337220437</c:v>
                </c:pt>
                <c:pt idx="830">
                  <c:v>-0.133200210570067</c:v>
                </c:pt>
                <c:pt idx="831">
                  <c:v>-0.131800017548812</c:v>
                </c:pt>
                <c:pt idx="832">
                  <c:v>-0.133099948121526</c:v>
                </c:pt>
                <c:pt idx="833">
                  <c:v>-0.132299884793611</c:v>
                </c:pt>
                <c:pt idx="834">
                  <c:v>-0.132199951174698</c:v>
                </c:pt>
                <c:pt idx="835">
                  <c:v>-0.128099887850112</c:v>
                </c:pt>
                <c:pt idx="836">
                  <c:v>-0.127800162506901</c:v>
                </c:pt>
                <c:pt idx="837">
                  <c:v>-0.129199878694635</c:v>
                </c:pt>
                <c:pt idx="838">
                  <c:v>-0.126599890900252</c:v>
                </c:pt>
                <c:pt idx="839">
                  <c:v>-0.127000038908591</c:v>
                </c:pt>
                <c:pt idx="840">
                  <c:v>-0.123500328827504</c:v>
                </c:pt>
                <c:pt idx="841">
                  <c:v>-0.124400000000605</c:v>
                </c:pt>
                <c:pt idx="842">
                  <c:v>-0.122300280760101</c:v>
                </c:pt>
                <c:pt idx="843">
                  <c:v>-0.12610000305358</c:v>
                </c:pt>
                <c:pt idx="844">
                  <c:v>-0.124399800875835</c:v>
                </c:pt>
                <c:pt idx="845">
                  <c:v>-0.115700033569738</c:v>
                </c:pt>
                <c:pt idx="846">
                  <c:v>-0.109499581147247</c:v>
                </c:pt>
                <c:pt idx="847">
                  <c:v>-0.104600354003196</c:v>
                </c:pt>
                <c:pt idx="848">
                  <c:v>-0.095200450898119</c:v>
                </c:pt>
                <c:pt idx="849">
                  <c:v>-0.0920000556943705</c:v>
                </c:pt>
                <c:pt idx="850">
                  <c:v>-0.0865002098071272</c:v>
                </c:pt>
                <c:pt idx="851">
                  <c:v>-0.083999874877918</c:v>
                </c:pt>
                <c:pt idx="852">
                  <c:v>-0.0864002159105439</c:v>
                </c:pt>
                <c:pt idx="853">
                  <c:v>-0.0879999504104489</c:v>
                </c:pt>
                <c:pt idx="854">
                  <c:v>-0.0929998840365442</c:v>
                </c:pt>
                <c:pt idx="855">
                  <c:v>-0.0883000381472812</c:v>
                </c:pt>
                <c:pt idx="856">
                  <c:v>-0.0860996459996386</c:v>
                </c:pt>
                <c:pt idx="857">
                  <c:v>-0.0827000022909487</c:v>
                </c:pt>
                <c:pt idx="858">
                  <c:v>-0.0828000114452152</c:v>
                </c:pt>
                <c:pt idx="859">
                  <c:v>-0.0811000175490335</c:v>
                </c:pt>
                <c:pt idx="860">
                  <c:v>-0.0715005310084962</c:v>
                </c:pt>
                <c:pt idx="861">
                  <c:v>-0.0673002082803578</c:v>
                </c:pt>
                <c:pt idx="862">
                  <c:v>-0.0719998611457413</c:v>
                </c:pt>
                <c:pt idx="863">
                  <c:v>-0.075900054169324</c:v>
                </c:pt>
                <c:pt idx="864">
                  <c:v>-0.0713000091564027</c:v>
                </c:pt>
                <c:pt idx="865">
                  <c:v>-0.0694002990749141</c:v>
                </c:pt>
                <c:pt idx="866">
                  <c:v>-0.0639999763479864</c:v>
                </c:pt>
                <c:pt idx="867">
                  <c:v>-0.0594002632133197</c:v>
                </c:pt>
                <c:pt idx="868">
                  <c:v>-0.0563002815251821</c:v>
                </c:pt>
                <c:pt idx="869">
                  <c:v>-0.0562999557514558</c:v>
                </c:pt>
                <c:pt idx="870">
                  <c:v>-0.0556998954780283</c:v>
                </c:pt>
                <c:pt idx="871">
                  <c:v>-0.0545999015812413</c:v>
                </c:pt>
                <c:pt idx="872">
                  <c:v>-0.055600100706215</c:v>
                </c:pt>
                <c:pt idx="873">
                  <c:v>-0.049100131225714</c:v>
                </c:pt>
                <c:pt idx="874">
                  <c:v>-0.0473001373320585</c:v>
                </c:pt>
                <c:pt idx="875">
                  <c:v>-0.0454002189653693</c:v>
                </c:pt>
                <c:pt idx="876">
                  <c:v>-0.0444000167881313</c:v>
                </c:pt>
                <c:pt idx="877">
                  <c:v>-0.0440000984199287</c:v>
                </c:pt>
                <c:pt idx="878">
                  <c:v>-0.0364003341710486</c:v>
                </c:pt>
                <c:pt idx="879">
                  <c:v>-0.0381998603843385</c:v>
                </c:pt>
                <c:pt idx="880">
                  <c:v>-0.0372998695384013</c:v>
                </c:pt>
                <c:pt idx="881">
                  <c:v>-0.0320998847964802</c:v>
                </c:pt>
                <c:pt idx="882">
                  <c:v>-0.0299001022322045</c:v>
                </c:pt>
                <c:pt idx="883">
                  <c:v>-0.0243001930248283</c:v>
                </c:pt>
                <c:pt idx="884">
                  <c:v>-0.0212001449581294</c:v>
                </c:pt>
                <c:pt idx="885">
                  <c:v>-0.0189998794558051</c:v>
                </c:pt>
                <c:pt idx="886">
                  <c:v>-0.020099885561649</c:v>
                </c:pt>
                <c:pt idx="887">
                  <c:v>-0.0165001815839787</c:v>
                </c:pt>
                <c:pt idx="888">
                  <c:v>-0.0116999916099303</c:v>
                </c:pt>
                <c:pt idx="889">
                  <c:v>-0.0112997863798228</c:v>
                </c:pt>
                <c:pt idx="890">
                  <c:v>-0.0134001243604871</c:v>
                </c:pt>
                <c:pt idx="891">
                  <c:v>-0.00859987411604379</c:v>
                </c:pt>
                <c:pt idx="892">
                  <c:v>-0.00670021820042166</c:v>
                </c:pt>
                <c:pt idx="893">
                  <c:v>-0.00520002823031973</c:v>
                </c:pt>
                <c:pt idx="894">
                  <c:v>-0.00240031509383698</c:v>
                </c:pt>
                <c:pt idx="895">
                  <c:v>-0.000499992373079294</c:v>
                </c:pt>
                <c:pt idx="896">
                  <c:v>-0.00129973602452083</c:v>
                </c:pt>
                <c:pt idx="897">
                  <c:v>-0.000600366973230848</c:v>
                </c:pt>
                <c:pt idx="898">
                  <c:v>0.00279968719405588</c:v>
                </c:pt>
                <c:pt idx="899">
                  <c:v>0.00780001602106495</c:v>
                </c:pt>
                <c:pt idx="900">
                  <c:v>0.0133999343888718</c:v>
                </c:pt>
                <c:pt idx="901">
                  <c:v>0.0134999313340813</c:v>
                </c:pt>
                <c:pt idx="902">
                  <c:v>0.0182999191274575</c:v>
                </c:pt>
                <c:pt idx="903">
                  <c:v>0.0202999069188081</c:v>
                </c:pt>
                <c:pt idx="904">
                  <c:v>0.0250997558578092</c:v>
                </c:pt>
                <c:pt idx="905">
                  <c:v>0.0270000846830953</c:v>
                </c:pt>
                <c:pt idx="906">
                  <c:v>0.0240000907906506</c:v>
                </c:pt>
                <c:pt idx="907">
                  <c:v>0.0256998161312367</c:v>
                </c:pt>
                <c:pt idx="908">
                  <c:v>0.0272000877375831</c:v>
                </c:pt>
                <c:pt idx="909">
                  <c:v>0.0197999641386559</c:v>
                </c:pt>
                <c:pt idx="910">
                  <c:v>0.0149998344386404</c:v>
                </c:pt>
                <c:pt idx="911">
                  <c:v>0.0140001693725935</c:v>
                </c:pt>
                <c:pt idx="912">
                  <c:v>0.0160999519321194</c:v>
                </c:pt>
                <c:pt idx="913">
                  <c:v>0.0209999275211885</c:v>
                </c:pt>
                <c:pt idx="914">
                  <c:v>0.0250999153104203</c:v>
                </c:pt>
                <c:pt idx="915">
                  <c:v>0.0277998367309919</c:v>
                </c:pt>
                <c:pt idx="916">
                  <c:v>0.0285999633779284</c:v>
                </c:pt>
                <c:pt idx="917">
                  <c:v>0.0279999633748957</c:v>
                </c:pt>
                <c:pt idx="918">
                  <c:v>0.0289000236480206</c:v>
                </c:pt>
                <c:pt idx="919">
                  <c:v>0.0332000175440044</c:v>
                </c:pt>
                <c:pt idx="920">
                  <c:v>0.0354999420160311</c:v>
                </c:pt>
                <c:pt idx="921">
                  <c:v>0.0319003433214675</c:v>
                </c:pt>
                <c:pt idx="922">
                  <c:v>0.034899983977084</c:v>
                </c:pt>
                <c:pt idx="923">
                  <c:v>0.041699962614075</c:v>
                </c:pt>
                <c:pt idx="924">
                  <c:v>0.0476997962941823</c:v>
                </c:pt>
                <c:pt idx="925">
                  <c:v>0.046800004576653</c:v>
                </c:pt>
                <c:pt idx="926">
                  <c:v>0.049400064850488</c:v>
                </c:pt>
                <c:pt idx="927">
                  <c:v>0.0480001342766627</c:v>
                </c:pt>
                <c:pt idx="928">
                  <c:v>0.0498001281703182</c:v>
                </c:pt>
                <c:pt idx="929">
                  <c:v>0.0524999862682307</c:v>
                </c:pt>
                <c:pt idx="930">
                  <c:v>0.0557001129163837</c:v>
                </c:pt>
                <c:pt idx="931">
                  <c:v>0.0595000251778401</c:v>
                </c:pt>
                <c:pt idx="932">
                  <c:v>0.062400079343206</c:v>
                </c:pt>
                <c:pt idx="933">
                  <c:v>0.0634001426697068</c:v>
                </c:pt>
                <c:pt idx="934">
                  <c:v>0.0686999282806937</c:v>
                </c:pt>
                <c:pt idx="935">
                  <c:v>0.0709999855025671</c:v>
                </c:pt>
                <c:pt idx="936">
                  <c:v>0.0730999099723704</c:v>
                </c:pt>
                <c:pt idx="937">
                  <c:v>0.0773997589094506</c:v>
                </c:pt>
                <c:pt idx="938">
                  <c:v>0.0826998069751426</c:v>
                </c:pt>
                <c:pt idx="939">
                  <c:v>0.0842001388555218</c:v>
                </c:pt>
                <c:pt idx="940">
                  <c:v>0.0859000000018568</c:v>
                </c:pt>
                <c:pt idx="941">
                  <c:v>0.0874003318785981</c:v>
                </c:pt>
                <c:pt idx="942">
                  <c:v>0.0907999786395522</c:v>
                </c:pt>
                <c:pt idx="943">
                  <c:v>0.0904002563474933</c:v>
                </c:pt>
                <c:pt idx="944">
                  <c:v>0.0934001838686527</c:v>
                </c:pt>
                <c:pt idx="945">
                  <c:v>0.0958999031063285</c:v>
                </c:pt>
                <c:pt idx="946">
                  <c:v>0.099800093077647</c:v>
                </c:pt>
                <c:pt idx="947">
                  <c:v>0.101400228879356</c:v>
                </c:pt>
                <c:pt idx="948">
                  <c:v>0.0991001594557019</c:v>
                </c:pt>
                <c:pt idx="949">
                  <c:v>0.10079987869176</c:v>
                </c:pt>
                <c:pt idx="950">
                  <c:v>0.103500065612025</c:v>
                </c:pt>
                <c:pt idx="951">
                  <c:v>0.109700044249621</c:v>
                </c:pt>
                <c:pt idx="952">
                  <c:v>0.111399839021033</c:v>
                </c:pt>
                <c:pt idx="953">
                  <c:v>0.117099826809863</c:v>
                </c:pt>
                <c:pt idx="954">
                  <c:v>0.121099748230336</c:v>
                </c:pt>
                <c:pt idx="955">
                  <c:v>0.123199941252096</c:v>
                </c:pt>
                <c:pt idx="956">
                  <c:v>0.124800203702762</c:v>
                </c:pt>
                <c:pt idx="957">
                  <c:v>0.124199929043243</c:v>
                </c:pt>
                <c:pt idx="958">
                  <c:v>0.127800049591315</c:v>
                </c:pt>
                <c:pt idx="959">
                  <c:v>0.130100028229208</c:v>
                </c:pt>
                <c:pt idx="960">
                  <c:v>0.130799943541206</c:v>
                </c:pt>
                <c:pt idx="961">
                  <c:v>0.131499931332655</c:v>
                </c:pt>
                <c:pt idx="962">
                  <c:v>0.131800136565289</c:v>
                </c:pt>
                <c:pt idx="963">
                  <c:v>0.132899997708591</c:v>
                </c:pt>
                <c:pt idx="964">
                  <c:v>0.134799716946873</c:v>
                </c:pt>
                <c:pt idx="965">
                  <c:v>0.140999758910766</c:v>
                </c:pt>
                <c:pt idx="966">
                  <c:v>0.145699879452877</c:v>
                </c:pt>
                <c:pt idx="967">
                  <c:v>0.149699936675461</c:v>
                </c:pt>
                <c:pt idx="968">
                  <c:v>0.150200132749887</c:v>
                </c:pt>
                <c:pt idx="969">
                  <c:v>0.154399782561086</c:v>
                </c:pt>
                <c:pt idx="970">
                  <c:v>0.163899752042198</c:v>
                </c:pt>
                <c:pt idx="971">
                  <c:v>0.168600077817246</c:v>
                </c:pt>
                <c:pt idx="972">
                  <c:v>0.171999733731354</c:v>
                </c:pt>
                <c:pt idx="973">
                  <c:v>0.175699652096228</c:v>
                </c:pt>
                <c:pt idx="974">
                  <c:v>0.176100062559271</c:v>
                </c:pt>
                <c:pt idx="975">
                  <c:v>0.177499923705909</c:v>
                </c:pt>
                <c:pt idx="976">
                  <c:v>0.18229984206846</c:v>
                </c:pt>
                <c:pt idx="977">
                  <c:v>0.181700186156377</c:v>
                </c:pt>
                <c:pt idx="978">
                  <c:v>0.186699962614512</c:v>
                </c:pt>
                <c:pt idx="979">
                  <c:v>0.188199817657733</c:v>
                </c:pt>
                <c:pt idx="980">
                  <c:v>0.193000001523615</c:v>
                </c:pt>
                <c:pt idx="981">
                  <c:v>0.192999790189788</c:v>
                </c:pt>
                <c:pt idx="982">
                  <c:v>0.195599793241854</c:v>
                </c:pt>
                <c:pt idx="983">
                  <c:v>0.196100058743468</c:v>
                </c:pt>
                <c:pt idx="984">
                  <c:v>0.195299850463925</c:v>
                </c:pt>
                <c:pt idx="985">
                  <c:v>0.19639991988879</c:v>
                </c:pt>
                <c:pt idx="986">
                  <c:v>0.201600305939792</c:v>
                </c:pt>
                <c:pt idx="987">
                  <c:v>0.207099946594099</c:v>
                </c:pt>
                <c:pt idx="988">
                  <c:v>0.20969986800992</c:v>
                </c:pt>
                <c:pt idx="989">
                  <c:v>0.209099852752843</c:v>
                </c:pt>
                <c:pt idx="990">
                  <c:v>0.207400054932805</c:v>
                </c:pt>
                <c:pt idx="991">
                  <c:v>0.209300048823934</c:v>
                </c:pt>
                <c:pt idx="992">
                  <c:v>0.2144000457738</c:v>
                </c:pt>
                <c:pt idx="993">
                  <c:v>0.216299831390643</c:v>
                </c:pt>
                <c:pt idx="994">
                  <c:v>0.224599939727341</c:v>
                </c:pt>
                <c:pt idx="995">
                  <c:v>0.221699879453809</c:v>
                </c:pt>
                <c:pt idx="996">
                  <c:v>0.225500208282028</c:v>
                </c:pt>
                <c:pt idx="997">
                  <c:v>0.228499788663612</c:v>
                </c:pt>
                <c:pt idx="998">
                  <c:v>0.225600208279502</c:v>
                </c:pt>
                <c:pt idx="999">
                  <c:v>0.230799999997544</c:v>
                </c:pt>
                <c:pt idx="1000">
                  <c:v>0.231899861144484</c:v>
                </c:pt>
                <c:pt idx="1001">
                  <c:v>0.239500111387315</c:v>
                </c:pt>
                <c:pt idx="1002">
                  <c:v>0.246399818417558</c:v>
                </c:pt>
                <c:pt idx="1003">
                  <c:v>0.247600011443865</c:v>
                </c:pt>
                <c:pt idx="1004">
                  <c:v>0.251299724579439</c:v>
                </c:pt>
                <c:pt idx="1005">
                  <c:v>0.248600002290914</c:v>
                </c:pt>
                <c:pt idx="1006">
                  <c:v>0.249799999237439</c:v>
                </c:pt>
                <c:pt idx="1007">
                  <c:v>0.250000065614586</c:v>
                </c:pt>
                <c:pt idx="1008">
                  <c:v>0.254999983975722</c:v>
                </c:pt>
                <c:pt idx="1009">
                  <c:v>0.258299781798996</c:v>
                </c:pt>
                <c:pt idx="1010">
                  <c:v>0.261099974821263</c:v>
                </c:pt>
                <c:pt idx="1011">
                  <c:v>0.263299962614838</c:v>
                </c:pt>
                <c:pt idx="1012">
                  <c:v>0.264500161742035</c:v>
                </c:pt>
                <c:pt idx="1013">
                  <c:v>0.26769994735514</c:v>
                </c:pt>
                <c:pt idx="1014">
                  <c:v>0.269499856567563</c:v>
                </c:pt>
                <c:pt idx="1015">
                  <c:v>0.271899708557612</c:v>
                </c:pt>
                <c:pt idx="1016">
                  <c:v>0.275500112915324</c:v>
                </c:pt>
                <c:pt idx="1017">
                  <c:v>0.276699904632551</c:v>
                </c:pt>
                <c:pt idx="1018">
                  <c:v>0.279699967955821</c:v>
                </c:pt>
                <c:pt idx="1019">
                  <c:v>0.280200034329027</c:v>
                </c:pt>
                <c:pt idx="1020">
                  <c:v>0.280499898530252</c:v>
                </c:pt>
                <c:pt idx="1021">
                  <c:v>0.285500167083228</c:v>
                </c:pt>
                <c:pt idx="1022">
                  <c:v>0.285700170134078</c:v>
                </c:pt>
                <c:pt idx="1023">
                  <c:v>0.292200012969261</c:v>
                </c:pt>
                <c:pt idx="1024">
                  <c:v>0.297399723051058</c:v>
                </c:pt>
                <c:pt idx="1025">
                  <c:v>0.299299716949463</c:v>
                </c:pt>
                <c:pt idx="1026">
                  <c:v>0.298700061033742</c:v>
                </c:pt>
                <c:pt idx="1027">
                  <c:v>0.297899991608574</c:v>
                </c:pt>
                <c:pt idx="1028">
                  <c:v>0.297299985501013</c:v>
                </c:pt>
                <c:pt idx="1029">
                  <c:v>0.303099774169823</c:v>
                </c:pt>
                <c:pt idx="1030">
                  <c:v>0.301400112151896</c:v>
                </c:pt>
                <c:pt idx="1031">
                  <c:v>0.302099976346653</c:v>
                </c:pt>
                <c:pt idx="1032">
                  <c:v>0.30629997329379</c:v>
                </c:pt>
                <c:pt idx="1033">
                  <c:v>0.311499749757786</c:v>
                </c:pt>
                <c:pt idx="1034">
                  <c:v>0.314900006102107</c:v>
                </c:pt>
                <c:pt idx="1035">
                  <c:v>0.31799978561321</c:v>
                </c:pt>
                <c:pt idx="1036">
                  <c:v>0.320000256346248</c:v>
                </c:pt>
                <c:pt idx="1037">
                  <c:v>0.324899555966113</c:v>
                </c:pt>
                <c:pt idx="1038">
                  <c:v>0.331299872588715</c:v>
                </c:pt>
                <c:pt idx="1039">
                  <c:v>0.328700080870476</c:v>
                </c:pt>
                <c:pt idx="1040">
                  <c:v>0.333800138090737</c:v>
                </c:pt>
                <c:pt idx="1041">
                  <c:v>0.335600403592252</c:v>
                </c:pt>
                <c:pt idx="1042">
                  <c:v>0.345499552153342</c:v>
                </c:pt>
                <c:pt idx="1043">
                  <c:v>0.353500077053468</c:v>
                </c:pt>
                <c:pt idx="1044">
                  <c:v>0.353500074001204</c:v>
                </c:pt>
                <c:pt idx="1045">
                  <c:v>0.357000058742415</c:v>
                </c:pt>
                <c:pt idx="1046">
                  <c:v>0.356499777983117</c:v>
                </c:pt>
                <c:pt idx="1047">
                  <c:v>0.354900122067193</c:v>
                </c:pt>
                <c:pt idx="1048">
                  <c:v>0.352600058744429</c:v>
                </c:pt>
                <c:pt idx="1049">
                  <c:v>0.360199835202366</c:v>
                </c:pt>
                <c:pt idx="1050">
                  <c:v>0.36579982299736</c:v>
                </c:pt>
                <c:pt idx="1051">
                  <c:v>0.371900016023574</c:v>
                </c:pt>
                <c:pt idx="1052">
                  <c:v>0.37740000381018</c:v>
                </c:pt>
                <c:pt idx="1053">
                  <c:v>0.378199931335985</c:v>
                </c:pt>
                <c:pt idx="1054">
                  <c:v>0.381400006863259</c:v>
                </c:pt>
                <c:pt idx="1055">
                  <c:v>0.379199807739496</c:v>
                </c:pt>
                <c:pt idx="1056">
                  <c:v>0.383500067138812</c:v>
                </c:pt>
                <c:pt idx="1057">
                  <c:v>0.384199925232679</c:v>
                </c:pt>
                <c:pt idx="1058">
                  <c:v>0.387199919125123</c:v>
                </c:pt>
                <c:pt idx="1059">
                  <c:v>0.391499834440765</c:v>
                </c:pt>
                <c:pt idx="1060">
                  <c:v>0.390500030516705</c:v>
                </c:pt>
                <c:pt idx="1061">
                  <c:v>0.392100102995755</c:v>
                </c:pt>
                <c:pt idx="1062">
                  <c:v>0.389400175477931</c:v>
                </c:pt>
                <c:pt idx="1063">
                  <c:v>0.38670011215072</c:v>
                </c:pt>
                <c:pt idx="1064">
                  <c:v>0.39079962311007</c:v>
                </c:pt>
                <c:pt idx="1065">
                  <c:v>0.395799948881176</c:v>
                </c:pt>
                <c:pt idx="1066">
                  <c:v>0.398200075531349</c:v>
                </c:pt>
                <c:pt idx="1067">
                  <c:v>0.395899731443933</c:v>
                </c:pt>
                <c:pt idx="1068">
                  <c:v>0.39770006332401</c:v>
                </c:pt>
                <c:pt idx="1069">
                  <c:v>0.398800057217159</c:v>
                </c:pt>
                <c:pt idx="1070">
                  <c:v>0.405200174711354</c:v>
                </c:pt>
                <c:pt idx="1071">
                  <c:v>0.407099957275932</c:v>
                </c:pt>
                <c:pt idx="1072">
                  <c:v>0.409599812315719</c:v>
                </c:pt>
                <c:pt idx="1073">
                  <c:v>0.413100216675957</c:v>
                </c:pt>
                <c:pt idx="1074">
                  <c:v>0.415200071714935</c:v>
                </c:pt>
                <c:pt idx="1075">
                  <c:v>0.418199929808907</c:v>
                </c:pt>
                <c:pt idx="1076">
                  <c:v>0.422599715420802</c:v>
                </c:pt>
                <c:pt idx="1077">
                  <c:v>0.421400059509324</c:v>
                </c:pt>
                <c:pt idx="1078">
                  <c:v>0.424699987026543</c:v>
                </c:pt>
                <c:pt idx="1079">
                  <c:v>0.428799636840267</c:v>
                </c:pt>
                <c:pt idx="1080">
                  <c:v>0.433500164795987</c:v>
                </c:pt>
                <c:pt idx="1081">
                  <c:v>0.440300146485242</c:v>
                </c:pt>
                <c:pt idx="1082">
                  <c:v>0.436800074003259</c:v>
                </c:pt>
                <c:pt idx="1083">
                  <c:v>0.439499925996643</c:v>
                </c:pt>
                <c:pt idx="1084">
                  <c:v>0.441099645231588</c:v>
                </c:pt>
                <c:pt idx="1085">
                  <c:v>0.439600058743963</c:v>
                </c:pt>
                <c:pt idx="1086">
                  <c:v>0.439600260924635</c:v>
                </c:pt>
                <c:pt idx="1087">
                  <c:v>0.441699910734314</c:v>
                </c:pt>
                <c:pt idx="1088">
                  <c:v>0.441699971004709</c:v>
                </c:pt>
                <c:pt idx="1089">
                  <c:v>0.444799753571715</c:v>
                </c:pt>
                <c:pt idx="1090">
                  <c:v>0.441999958798988</c:v>
                </c:pt>
                <c:pt idx="1091">
                  <c:v>0.446900218201335</c:v>
                </c:pt>
                <c:pt idx="1092">
                  <c:v>0.445300009916537</c:v>
                </c:pt>
                <c:pt idx="1093">
                  <c:v>0.445499801633559</c:v>
                </c:pt>
                <c:pt idx="1094">
                  <c:v>0.446299868010101</c:v>
                </c:pt>
                <c:pt idx="1095">
                  <c:v>0.447200142665679</c:v>
                </c:pt>
                <c:pt idx="1096">
                  <c:v>0.446600423430937</c:v>
                </c:pt>
                <c:pt idx="1097">
                  <c:v>0.4521995239229</c:v>
                </c:pt>
                <c:pt idx="1098">
                  <c:v>0.453600145719975</c:v>
                </c:pt>
                <c:pt idx="1099">
                  <c:v>0.456699868009309</c:v>
                </c:pt>
                <c:pt idx="1100">
                  <c:v>0.461599780272081</c:v>
                </c:pt>
                <c:pt idx="1101">
                  <c:v>0.461000051876908</c:v>
                </c:pt>
                <c:pt idx="1102">
                  <c:v>0.46249984359747</c:v>
                </c:pt>
                <c:pt idx="1103">
                  <c:v>0.457800202941144</c:v>
                </c:pt>
                <c:pt idx="1104">
                  <c:v>0.458899858855148</c:v>
                </c:pt>
                <c:pt idx="1105">
                  <c:v>0.465700190732605</c:v>
                </c:pt>
                <c:pt idx="1106">
                  <c:v>0.46690053787097</c:v>
                </c:pt>
                <c:pt idx="1107">
                  <c:v>0.474099765015126</c:v>
                </c:pt>
                <c:pt idx="1108">
                  <c:v>0.480999954987055</c:v>
                </c:pt>
                <c:pt idx="1109">
                  <c:v>0.48889958953805</c:v>
                </c:pt>
                <c:pt idx="1110">
                  <c:v>0.486199861144996</c:v>
                </c:pt>
                <c:pt idx="1111">
                  <c:v>0.490399996946508</c:v>
                </c:pt>
                <c:pt idx="1112">
                  <c:v>0.489300066376018</c:v>
                </c:pt>
                <c:pt idx="1113">
                  <c:v>0.490699918362225</c:v>
                </c:pt>
                <c:pt idx="1114">
                  <c:v>0.493599492645444</c:v>
                </c:pt>
                <c:pt idx="1115">
                  <c:v>0.494100093077577</c:v>
                </c:pt>
                <c:pt idx="1116">
                  <c:v>0.495100225831266</c:v>
                </c:pt>
                <c:pt idx="1117">
                  <c:v>0.497999945066113</c:v>
                </c:pt>
                <c:pt idx="1118">
                  <c:v>0.50160021056945</c:v>
                </c:pt>
                <c:pt idx="1119">
                  <c:v>0.502299993135239</c:v>
                </c:pt>
                <c:pt idx="1120">
                  <c:v>0.505599908443401</c:v>
                </c:pt>
                <c:pt idx="1121">
                  <c:v>0.509600587462046</c:v>
                </c:pt>
                <c:pt idx="1122">
                  <c:v>0.512599745179614</c:v>
                </c:pt>
                <c:pt idx="1123">
                  <c:v>0.516000067902496</c:v>
                </c:pt>
                <c:pt idx="1124">
                  <c:v>0.523999575802009</c:v>
                </c:pt>
                <c:pt idx="1125">
                  <c:v>0.527200049589737</c:v>
                </c:pt>
                <c:pt idx="1126">
                  <c:v>0.524500257874024</c:v>
                </c:pt>
                <c:pt idx="1127">
                  <c:v>0.526799696348462</c:v>
                </c:pt>
                <c:pt idx="1128">
                  <c:v>0.53539981384165</c:v>
                </c:pt>
                <c:pt idx="1129">
                  <c:v>0.537699937438447</c:v>
                </c:pt>
                <c:pt idx="1130">
                  <c:v>0.539799792481063</c:v>
                </c:pt>
                <c:pt idx="1131">
                  <c:v>0.542900051881588</c:v>
                </c:pt>
                <c:pt idx="1132">
                  <c:v>0.546399707793171</c:v>
                </c:pt>
                <c:pt idx="1133">
                  <c:v>0.549999903865683</c:v>
                </c:pt>
                <c:pt idx="1134">
                  <c:v>0.548899692534178</c:v>
                </c:pt>
                <c:pt idx="1135">
                  <c:v>0.549000166320184</c:v>
                </c:pt>
                <c:pt idx="1136">
                  <c:v>0.547200027463987</c:v>
                </c:pt>
                <c:pt idx="1137">
                  <c:v>0.546600160214439</c:v>
                </c:pt>
                <c:pt idx="1138">
                  <c:v>0.550500135803304</c:v>
                </c:pt>
                <c:pt idx="1139">
                  <c:v>0.554399435422965</c:v>
                </c:pt>
                <c:pt idx="1140">
                  <c:v>0.560000165554811</c:v>
                </c:pt>
                <c:pt idx="1141">
                  <c:v>0.562800090025121</c:v>
                </c:pt>
                <c:pt idx="1142">
                  <c:v>0.560000370787748</c:v>
                </c:pt>
                <c:pt idx="1143">
                  <c:v>0.564400086976093</c:v>
                </c:pt>
                <c:pt idx="1144">
                  <c:v>0.571099733733718</c:v>
                </c:pt>
                <c:pt idx="1145">
                  <c:v>0.575600135041896</c:v>
                </c:pt>
                <c:pt idx="1146">
                  <c:v>0.582300119778665</c:v>
                </c:pt>
                <c:pt idx="1147">
                  <c:v>0.585399763487658</c:v>
                </c:pt>
                <c:pt idx="1148">
                  <c:v>0.588499890134699</c:v>
                </c:pt>
                <c:pt idx="1149">
                  <c:v>0.591499675749219</c:v>
                </c:pt>
                <c:pt idx="1150">
                  <c:v>0.592800155638543</c:v>
                </c:pt>
                <c:pt idx="1151">
                  <c:v>0.596300070952566</c:v>
                </c:pt>
                <c:pt idx="1152">
                  <c:v>0.597200061794865</c:v>
                </c:pt>
                <c:pt idx="1153">
                  <c:v>0.598699998470693</c:v>
                </c:pt>
                <c:pt idx="1154">
                  <c:v>0.602599575802742</c:v>
                </c:pt>
                <c:pt idx="1155">
                  <c:v>0.603799841308501</c:v>
                </c:pt>
                <c:pt idx="1156">
                  <c:v>0.606900305938325</c:v>
                </c:pt>
                <c:pt idx="1157">
                  <c:v>0.613799741360708</c:v>
                </c:pt>
                <c:pt idx="1158">
                  <c:v>0.616100148774421</c:v>
                </c:pt>
                <c:pt idx="1159">
                  <c:v>0.617699659727805</c:v>
                </c:pt>
                <c:pt idx="1160">
                  <c:v>0.62169998855461</c:v>
                </c:pt>
                <c:pt idx="1161">
                  <c:v>0.625600124356424</c:v>
                </c:pt>
                <c:pt idx="1162">
                  <c:v>0.62719991607446</c:v>
                </c:pt>
                <c:pt idx="1163">
                  <c:v>0.626799913021387</c:v>
                </c:pt>
                <c:pt idx="1164">
                  <c:v>0.631999559780525</c:v>
                </c:pt>
                <c:pt idx="1165">
                  <c:v>0.632500033567339</c:v>
                </c:pt>
                <c:pt idx="1166">
                  <c:v>0.6333004348744</c:v>
                </c:pt>
                <c:pt idx="1167">
                  <c:v>0.63629994278017</c:v>
                </c:pt>
                <c:pt idx="1168">
                  <c:v>0.638300084683579</c:v>
                </c:pt>
                <c:pt idx="1169">
                  <c:v>0.637100220490538</c:v>
                </c:pt>
                <c:pt idx="1170">
                  <c:v>0.636200078581169</c:v>
                </c:pt>
                <c:pt idx="1171">
                  <c:v>0.641800196073746</c:v>
                </c:pt>
                <c:pt idx="1172">
                  <c:v>0.638899640653108</c:v>
                </c:pt>
                <c:pt idx="1173">
                  <c:v>0.642500041962194</c:v>
                </c:pt>
                <c:pt idx="1174">
                  <c:v>0.644100177763903</c:v>
                </c:pt>
                <c:pt idx="1175">
                  <c:v>0.647699767301674</c:v>
                </c:pt>
                <c:pt idx="1176">
                  <c:v>0.651400301358081</c:v>
                </c:pt>
                <c:pt idx="1177">
                  <c:v>0.653499676511274</c:v>
                </c:pt>
                <c:pt idx="1178">
                  <c:v>0.65210009002476</c:v>
                </c:pt>
                <c:pt idx="1179">
                  <c:v>0.652900086974114</c:v>
                </c:pt>
                <c:pt idx="1180">
                  <c:v>0.658399803160137</c:v>
                </c:pt>
                <c:pt idx="1181">
                  <c:v>0.66070040969862</c:v>
                </c:pt>
                <c:pt idx="1182">
                  <c:v>0.662199579619483</c:v>
                </c:pt>
                <c:pt idx="1183">
                  <c:v>0.66700018920892</c:v>
                </c:pt>
                <c:pt idx="1184">
                  <c:v>0.669899709318997</c:v>
                </c:pt>
                <c:pt idx="1185">
                  <c:v>0.670599845121615</c:v>
                </c:pt>
                <c:pt idx="1186">
                  <c:v>0.670200325010228</c:v>
                </c:pt>
                <c:pt idx="1187">
                  <c:v>0.674799832915597</c:v>
                </c:pt>
                <c:pt idx="1188">
                  <c:v>0.67580011062455</c:v>
                </c:pt>
                <c:pt idx="1189">
                  <c:v>0.674200044250028</c:v>
                </c:pt>
                <c:pt idx="1190">
                  <c:v>0.676299905393535</c:v>
                </c:pt>
                <c:pt idx="1191">
                  <c:v>0.679699772641471</c:v>
                </c:pt>
                <c:pt idx="1192">
                  <c:v>0.680000113679853</c:v>
                </c:pt>
                <c:pt idx="1193">
                  <c:v>0.685300170898699</c:v>
                </c:pt>
                <c:pt idx="1194">
                  <c:v>0.683400243375218</c:v>
                </c:pt>
                <c:pt idx="1195">
                  <c:v>0.686000170899206</c:v>
                </c:pt>
                <c:pt idx="1196">
                  <c:v>0.690500158689247</c:v>
                </c:pt>
                <c:pt idx="1197">
                  <c:v>0.69330022811846</c:v>
                </c:pt>
                <c:pt idx="1198">
                  <c:v>0.697399947355734</c:v>
                </c:pt>
                <c:pt idx="1199">
                  <c:v>0.701300086209812</c:v>
                </c:pt>
                <c:pt idx="1200">
                  <c:v>0.700700152588979</c:v>
                </c:pt>
                <c:pt idx="1201">
                  <c:v>0.696299887084024</c:v>
                </c:pt>
                <c:pt idx="1202">
                  <c:v>0.697399820710416</c:v>
                </c:pt>
                <c:pt idx="1203">
                  <c:v>0.70360014648395</c:v>
                </c:pt>
                <c:pt idx="1204">
                  <c:v>0.705999871825043</c:v>
                </c:pt>
                <c:pt idx="1205">
                  <c:v>0.706099796294439</c:v>
                </c:pt>
                <c:pt idx="1206">
                  <c:v>0.704600061795645</c:v>
                </c:pt>
                <c:pt idx="1207">
                  <c:v>0.704700125119416</c:v>
                </c:pt>
                <c:pt idx="1208">
                  <c:v>0.708999850463443</c:v>
                </c:pt>
                <c:pt idx="1209">
                  <c:v>0.710899777983286</c:v>
                </c:pt>
                <c:pt idx="1210">
                  <c:v>0.712600055692747</c:v>
                </c:pt>
                <c:pt idx="1211">
                  <c:v>0.717500043487234</c:v>
                </c:pt>
                <c:pt idx="1212">
                  <c:v>0.722100037382916</c:v>
                </c:pt>
                <c:pt idx="1213">
                  <c:v>0.723999898527836</c:v>
                </c:pt>
                <c:pt idx="1214">
                  <c:v>0.727499747466936</c:v>
                </c:pt>
                <c:pt idx="1215">
                  <c:v>0.726700154875289</c:v>
                </c:pt>
                <c:pt idx="1216">
                  <c:v>0.728500212095241</c:v>
                </c:pt>
                <c:pt idx="1217">
                  <c:v>0.729399937437847</c:v>
                </c:pt>
                <c:pt idx="1218">
                  <c:v>0.733099988556205</c:v>
                </c:pt>
                <c:pt idx="1219">
                  <c:v>0.736199695587857</c:v>
                </c:pt>
                <c:pt idx="1220">
                  <c:v>0.737699891658849</c:v>
                </c:pt>
                <c:pt idx="1221">
                  <c:v>0.737200090788974</c:v>
                </c:pt>
                <c:pt idx="1222">
                  <c:v>0.737999945831689</c:v>
                </c:pt>
                <c:pt idx="1223">
                  <c:v>0.745800060270994</c:v>
                </c:pt>
                <c:pt idx="1224">
                  <c:v>0.749100129698491</c:v>
                </c:pt>
                <c:pt idx="1225">
                  <c:v>0.75219998474131</c:v>
                </c:pt>
                <c:pt idx="1226">
                  <c:v>0.752800247191772</c:v>
                </c:pt>
                <c:pt idx="1227">
                  <c:v>0.753600177762564</c:v>
                </c:pt>
                <c:pt idx="1228">
                  <c:v>0.756799824521295</c:v>
                </c:pt>
                <c:pt idx="1229">
                  <c:v>0.756600023651117</c:v>
                </c:pt>
                <c:pt idx="1230">
                  <c:v>0.757100231930963</c:v>
                </c:pt>
                <c:pt idx="1231">
                  <c:v>0.760500099178899</c:v>
                </c:pt>
                <c:pt idx="1232">
                  <c:v>0.759099900056754</c:v>
                </c:pt>
                <c:pt idx="1233">
                  <c:v>0.764099767304288</c:v>
                </c:pt>
                <c:pt idx="1234">
                  <c:v>0.767399887849024</c:v>
                </c:pt>
                <c:pt idx="1235">
                  <c:v>0.768399948119622</c:v>
                </c:pt>
                <c:pt idx="1236">
                  <c:v>0.768300080871995</c:v>
                </c:pt>
                <c:pt idx="1237">
                  <c:v>0.769100216675725</c:v>
                </c:pt>
                <c:pt idx="1238">
                  <c:v>0.774899797055696</c:v>
                </c:pt>
                <c:pt idx="1239">
                  <c:v>0.77779951019329</c:v>
                </c:pt>
                <c:pt idx="1240">
                  <c:v>0.782599829864921</c:v>
                </c:pt>
                <c:pt idx="1241">
                  <c:v>0.785100028992019</c:v>
                </c:pt>
                <c:pt idx="1242">
                  <c:v>0.786400022887392</c:v>
                </c:pt>
                <c:pt idx="1243">
                  <c:v>0.790299880980456</c:v>
                </c:pt>
                <c:pt idx="1244">
                  <c:v>0.793499941253685</c:v>
                </c:pt>
                <c:pt idx="1245">
                  <c:v>0.794800215910072</c:v>
                </c:pt>
                <c:pt idx="1246">
                  <c:v>0.794500276184408</c:v>
                </c:pt>
                <c:pt idx="1247">
                  <c:v>0.797899581906677</c:v>
                </c:pt>
                <c:pt idx="1248">
                  <c:v>0.803799980163603</c:v>
                </c:pt>
                <c:pt idx="1249">
                  <c:v>0.806199762722827</c:v>
                </c:pt>
                <c:pt idx="1250">
                  <c:v>0.811500025174609</c:v>
                </c:pt>
                <c:pt idx="1251">
                  <c:v>0.814100366209459</c:v>
                </c:pt>
                <c:pt idx="1252">
                  <c:v>0.819399593350681</c:v>
                </c:pt>
                <c:pt idx="1253">
                  <c:v>0.824100193785853</c:v>
                </c:pt>
                <c:pt idx="1254">
                  <c:v>0.822499922182033</c:v>
                </c:pt>
                <c:pt idx="1255">
                  <c:v>0.827000178524031</c:v>
                </c:pt>
                <c:pt idx="1256">
                  <c:v>0.829600102995755</c:v>
                </c:pt>
                <c:pt idx="1257">
                  <c:v>0.834099613952276</c:v>
                </c:pt>
                <c:pt idx="1258">
                  <c:v>0.838999951934966</c:v>
                </c:pt>
                <c:pt idx="1259">
                  <c:v>0.841899810027826</c:v>
                </c:pt>
                <c:pt idx="1260">
                  <c:v>0.84610005722061</c:v>
                </c:pt>
                <c:pt idx="1261">
                  <c:v>0.85090025939644</c:v>
                </c:pt>
                <c:pt idx="1262">
                  <c:v>0.857099972534343</c:v>
                </c:pt>
                <c:pt idx="1263">
                  <c:v>0.865600023651496</c:v>
                </c:pt>
                <c:pt idx="1264">
                  <c:v>0.864000090026821</c:v>
                </c:pt>
                <c:pt idx="1265">
                  <c:v>0.868299938963901</c:v>
                </c:pt>
                <c:pt idx="1266">
                  <c:v>0.872200270841859</c:v>
                </c:pt>
                <c:pt idx="1267">
                  <c:v>0.873799996181333</c:v>
                </c:pt>
                <c:pt idx="1268">
                  <c:v>0.879299980926589</c:v>
                </c:pt>
                <c:pt idx="1269">
                  <c:v>0.879799974823982</c:v>
                </c:pt>
                <c:pt idx="1270">
                  <c:v>0.88279982986569</c:v>
                </c:pt>
                <c:pt idx="1271">
                  <c:v>0.88930021896158</c:v>
                </c:pt>
                <c:pt idx="1272">
                  <c:v>0.892199874877406</c:v>
                </c:pt>
                <c:pt idx="1273">
                  <c:v>0.893799862667947</c:v>
                </c:pt>
                <c:pt idx="1274">
                  <c:v>0.895999648284487</c:v>
                </c:pt>
                <c:pt idx="1275">
                  <c:v>0.899300182340085</c:v>
                </c:pt>
                <c:pt idx="1276">
                  <c:v>0.905400296782318</c:v>
                </c:pt>
                <c:pt idx="1277">
                  <c:v>0.911499674988591</c:v>
                </c:pt>
                <c:pt idx="1278">
                  <c:v>0.917599874115695</c:v>
                </c:pt>
                <c:pt idx="1279">
                  <c:v>0.916799877166341</c:v>
                </c:pt>
                <c:pt idx="1280">
                  <c:v>0.917100148770259</c:v>
                </c:pt>
                <c:pt idx="1281">
                  <c:v>0.92279993133343</c:v>
                </c:pt>
                <c:pt idx="1282">
                  <c:v>0.923500130458706</c:v>
                </c:pt>
                <c:pt idx="1283">
                  <c:v>0.92720005798401</c:v>
                </c:pt>
                <c:pt idx="1284">
                  <c:v>0.924500405122671</c:v>
                </c:pt>
                <c:pt idx="1285">
                  <c:v>0.925299916078075</c:v>
                </c:pt>
                <c:pt idx="1286">
                  <c:v>0.928100115201232</c:v>
                </c:pt>
                <c:pt idx="1287">
                  <c:v>0.934099900816363</c:v>
                </c:pt>
                <c:pt idx="1288">
                  <c:v>0.934900163269049</c:v>
                </c:pt>
                <c:pt idx="1289">
                  <c:v>0.937500292970071</c:v>
                </c:pt>
                <c:pt idx="1290">
                  <c:v>0.943699598694366</c:v>
                </c:pt>
                <c:pt idx="1291">
                  <c:v>0.946599924467591</c:v>
                </c:pt>
                <c:pt idx="1292">
                  <c:v>0.949799855039601</c:v>
                </c:pt>
                <c:pt idx="1293">
                  <c:v>0.951099924470327</c:v>
                </c:pt>
                <c:pt idx="1294">
                  <c:v>0.952100123595301</c:v>
                </c:pt>
                <c:pt idx="1295">
                  <c:v>0.954300120545667</c:v>
                </c:pt>
                <c:pt idx="1296">
                  <c:v>0.956200120544963</c:v>
                </c:pt>
                <c:pt idx="1297">
                  <c:v>0.956899707030971</c:v>
                </c:pt>
                <c:pt idx="1298">
                  <c:v>0.958100105282938</c:v>
                </c:pt>
                <c:pt idx="1299">
                  <c:v>0.960200171659381</c:v>
                </c:pt>
                <c:pt idx="1300">
                  <c:v>0.962800026703917</c:v>
                </c:pt>
                <c:pt idx="1301">
                  <c:v>0.968799815367675</c:v>
                </c:pt>
                <c:pt idx="1302">
                  <c:v>0.97039988479446</c:v>
                </c:pt>
                <c:pt idx="1303">
                  <c:v>0.973000162506651</c:v>
                </c:pt>
                <c:pt idx="1304">
                  <c:v>0.975499809261237</c:v>
                </c:pt>
                <c:pt idx="1305">
                  <c:v>0.9768000839249</c:v>
                </c:pt>
                <c:pt idx="1306">
                  <c:v>0.979200283047248</c:v>
                </c:pt>
                <c:pt idx="1307">
                  <c:v>0.98259972762753</c:v>
                </c:pt>
                <c:pt idx="1308">
                  <c:v>0.982499866484432</c:v>
                </c:pt>
                <c:pt idx="1309">
                  <c:v>0.977300283047952</c:v>
                </c:pt>
                <c:pt idx="1310">
                  <c:v>0.984599787901971</c:v>
                </c:pt>
                <c:pt idx="1311">
                  <c:v>0.984900195311638</c:v>
                </c:pt>
                <c:pt idx="1312">
                  <c:v>0.987499977873085</c:v>
                </c:pt>
                <c:pt idx="1313">
                  <c:v>0.987700183104607</c:v>
                </c:pt>
                <c:pt idx="1314">
                  <c:v>0.987799974824156</c:v>
                </c:pt>
                <c:pt idx="1315">
                  <c:v>0.989699835965439</c:v>
                </c:pt>
                <c:pt idx="1316">
                  <c:v>0.990000243378745</c:v>
                </c:pt>
                <c:pt idx="1317">
                  <c:v>0.991599829863844</c:v>
                </c:pt>
                <c:pt idx="1318">
                  <c:v>0.990600448607438</c:v>
                </c:pt>
                <c:pt idx="1319">
                  <c:v>0.991900025939685</c:v>
                </c:pt>
                <c:pt idx="1320">
                  <c:v>0.992999823760329</c:v>
                </c:pt>
                <c:pt idx="1321">
                  <c:v>0.993300436399295</c:v>
                </c:pt>
                <c:pt idx="1322">
                  <c:v>0.994499877931957</c:v>
                </c:pt>
                <c:pt idx="1323">
                  <c:v>0.996299799346161</c:v>
                </c:pt>
                <c:pt idx="1324">
                  <c:v>0.993600209807482</c:v>
                </c:pt>
                <c:pt idx="1325">
                  <c:v>1.000499648285768</c:v>
                </c:pt>
                <c:pt idx="1326">
                  <c:v>1.001400122066116</c:v>
                </c:pt>
                <c:pt idx="1327">
                  <c:v>1.002199986265623</c:v>
                </c:pt>
                <c:pt idx="1328">
                  <c:v>1.007099980164639</c:v>
                </c:pt>
                <c:pt idx="1329">
                  <c:v>1.00880012207199</c:v>
                </c:pt>
                <c:pt idx="1330">
                  <c:v>1.010399983213574</c:v>
                </c:pt>
                <c:pt idx="1331">
                  <c:v>1.009299986268161</c:v>
                </c:pt>
                <c:pt idx="1332">
                  <c:v>1.009200055690598</c:v>
                </c:pt>
                <c:pt idx="1333">
                  <c:v>1.010800188443682</c:v>
                </c:pt>
                <c:pt idx="1334">
                  <c:v>1.012900456997158</c:v>
                </c:pt>
                <c:pt idx="1335">
                  <c:v>1.015899693295067</c:v>
                </c:pt>
                <c:pt idx="1336">
                  <c:v>1.022300091553916</c:v>
                </c:pt>
                <c:pt idx="1337">
                  <c:v>1.025600157929148</c:v>
                </c:pt>
                <c:pt idx="1338">
                  <c:v>1.026000088499131</c:v>
                </c:pt>
                <c:pt idx="1339">
                  <c:v>1.025200082396623</c:v>
                </c:pt>
                <c:pt idx="1340">
                  <c:v>1.025900085449393</c:v>
                </c:pt>
                <c:pt idx="1341">
                  <c:v>1.026500218198634</c:v>
                </c:pt>
                <c:pt idx="1342">
                  <c:v>1.030899937435606</c:v>
                </c:pt>
                <c:pt idx="1343">
                  <c:v>1.034000067134912</c:v>
                </c:pt>
                <c:pt idx="1344">
                  <c:v>1.035900064085581</c:v>
                </c:pt>
                <c:pt idx="1345">
                  <c:v>1.038900127408852</c:v>
                </c:pt>
                <c:pt idx="1346">
                  <c:v>1.042299919125071</c:v>
                </c:pt>
                <c:pt idx="1347">
                  <c:v>1.042999982451874</c:v>
                </c:pt>
                <c:pt idx="1348">
                  <c:v>1.045900115204858</c:v>
                </c:pt>
                <c:pt idx="1349">
                  <c:v>1.05109963531504</c:v>
                </c:pt>
                <c:pt idx="1350">
                  <c:v>1.048000263213908</c:v>
                </c:pt>
                <c:pt idx="1351">
                  <c:v>1.044400269314792</c:v>
                </c:pt>
                <c:pt idx="1352">
                  <c:v>1.050200057983602</c:v>
                </c:pt>
                <c:pt idx="1353">
                  <c:v>1.052600320432248</c:v>
                </c:pt>
                <c:pt idx="1354">
                  <c:v>1.058100036618271</c:v>
                </c:pt>
                <c:pt idx="1355">
                  <c:v>1.058800169372262</c:v>
                </c:pt>
                <c:pt idx="1356">
                  <c:v>1.06170003356965</c:v>
                </c:pt>
                <c:pt idx="1357">
                  <c:v>1.064399888611661</c:v>
                </c:pt>
                <c:pt idx="1358">
                  <c:v>1.066000356291624</c:v>
                </c:pt>
                <c:pt idx="1359">
                  <c:v>1.071199933623575</c:v>
                </c:pt>
                <c:pt idx="1360">
                  <c:v>1.072400060271321</c:v>
                </c:pt>
                <c:pt idx="1361">
                  <c:v>1.07489978256126</c:v>
                </c:pt>
                <c:pt idx="1362">
                  <c:v>1.072299782561458</c:v>
                </c:pt>
                <c:pt idx="1363">
                  <c:v>1.075400108336908</c:v>
                </c:pt>
                <c:pt idx="1364">
                  <c:v>1.078499887848011</c:v>
                </c:pt>
                <c:pt idx="1365">
                  <c:v>1.077300304412347</c:v>
                </c:pt>
                <c:pt idx="1366">
                  <c:v>1.077300228880631</c:v>
                </c:pt>
                <c:pt idx="1367">
                  <c:v>1.080100086976018</c:v>
                </c:pt>
                <c:pt idx="1368">
                  <c:v>1.083600289155584</c:v>
                </c:pt>
                <c:pt idx="1369">
                  <c:v>1.086400213622255</c:v>
                </c:pt>
                <c:pt idx="1370">
                  <c:v>1.093999932862061</c:v>
                </c:pt>
                <c:pt idx="1371">
                  <c:v>1.092200216673518</c:v>
                </c:pt>
                <c:pt idx="1372">
                  <c:v>1.094699800109083</c:v>
                </c:pt>
                <c:pt idx="1373">
                  <c:v>1.09390007476759</c:v>
                </c:pt>
                <c:pt idx="1374">
                  <c:v>1.09470021056768</c:v>
                </c:pt>
                <c:pt idx="1375">
                  <c:v>1.098399996186345</c:v>
                </c:pt>
                <c:pt idx="1376">
                  <c:v>1.105500180052331</c:v>
                </c:pt>
                <c:pt idx="1377">
                  <c:v>1.108899974824453</c:v>
                </c:pt>
                <c:pt idx="1378">
                  <c:v>1.11230003509263</c:v>
                </c:pt>
                <c:pt idx="1379">
                  <c:v>1.11600015869044</c:v>
                </c:pt>
                <c:pt idx="1380">
                  <c:v>1.118999877926399</c:v>
                </c:pt>
                <c:pt idx="1381">
                  <c:v>1.121100067899533</c:v>
                </c:pt>
                <c:pt idx="1382">
                  <c:v>1.123299862669228</c:v>
                </c:pt>
                <c:pt idx="1383">
                  <c:v>1.125900131224626</c:v>
                </c:pt>
                <c:pt idx="1384">
                  <c:v>1.128999726865004</c:v>
                </c:pt>
                <c:pt idx="1385">
                  <c:v>1.132300001525437</c:v>
                </c:pt>
                <c:pt idx="1386">
                  <c:v>1.133600128174294</c:v>
                </c:pt>
                <c:pt idx="1387">
                  <c:v>1.135700128175813</c:v>
                </c:pt>
                <c:pt idx="1388">
                  <c:v>1.139200185392838</c:v>
                </c:pt>
                <c:pt idx="1389">
                  <c:v>1.140200520323561</c:v>
                </c:pt>
                <c:pt idx="1390">
                  <c:v>1.142299617768003</c:v>
                </c:pt>
                <c:pt idx="1391">
                  <c:v>1.145200221249979</c:v>
                </c:pt>
                <c:pt idx="1392">
                  <c:v>1.1510998016347</c:v>
                </c:pt>
                <c:pt idx="1393">
                  <c:v>1.1552004684454</c:v>
                </c:pt>
                <c:pt idx="1394">
                  <c:v>1.156399976345711</c:v>
                </c:pt>
                <c:pt idx="1395">
                  <c:v>1.159100181579561</c:v>
                </c:pt>
                <c:pt idx="1396">
                  <c:v>1.163900181578356</c:v>
                </c:pt>
                <c:pt idx="1397">
                  <c:v>1.165199903869507</c:v>
                </c:pt>
                <c:pt idx="1398">
                  <c:v>1.167000241850474</c:v>
                </c:pt>
                <c:pt idx="1399">
                  <c:v>1.168900238797505</c:v>
                </c:pt>
                <c:pt idx="1400">
                  <c:v>1.17100009994465</c:v>
                </c:pt>
                <c:pt idx="1401">
                  <c:v>1.176099810025335</c:v>
                </c:pt>
                <c:pt idx="1402">
                  <c:v>1.178800151061296</c:v>
                </c:pt>
                <c:pt idx="1403">
                  <c:v>1.175799891658244</c:v>
                </c:pt>
                <c:pt idx="1404">
                  <c:v>1.179100302124425</c:v>
                </c:pt>
                <c:pt idx="1405">
                  <c:v>1.183599683376087</c:v>
                </c:pt>
                <c:pt idx="1406">
                  <c:v>1.187300018307724</c:v>
                </c:pt>
                <c:pt idx="1407">
                  <c:v>1.188899879456585</c:v>
                </c:pt>
                <c:pt idx="1408">
                  <c:v>1.194000410458102</c:v>
                </c:pt>
                <c:pt idx="1409">
                  <c:v>1.197300259398617</c:v>
                </c:pt>
                <c:pt idx="1410">
                  <c:v>1.203299767301359</c:v>
                </c:pt>
                <c:pt idx="1411">
                  <c:v>1.210000225826661</c:v>
                </c:pt>
                <c:pt idx="1412">
                  <c:v>1.215099742887105</c:v>
                </c:pt>
                <c:pt idx="1413">
                  <c:v>1.218900213621964</c:v>
                </c:pt>
                <c:pt idx="1414">
                  <c:v>1.22230027389378</c:v>
                </c:pt>
                <c:pt idx="1415">
                  <c:v>1.224799649044143</c:v>
                </c:pt>
                <c:pt idx="1416">
                  <c:v>1.231500379180943</c:v>
                </c:pt>
                <c:pt idx="1417">
                  <c:v>1.234999546049948</c:v>
                </c:pt>
                <c:pt idx="1418">
                  <c:v>1.238100149534148</c:v>
                </c:pt>
                <c:pt idx="1419">
                  <c:v>1.243799802396097</c:v>
                </c:pt>
                <c:pt idx="1420">
                  <c:v>1.244500212858838</c:v>
                </c:pt>
                <c:pt idx="1421">
                  <c:v>1.24620007095291</c:v>
                </c:pt>
                <c:pt idx="1422">
                  <c:v>1.24769965438827</c:v>
                </c:pt>
                <c:pt idx="1423">
                  <c:v>1.247699868770724</c:v>
                </c:pt>
                <c:pt idx="1424">
                  <c:v>1.248899802398228</c:v>
                </c:pt>
                <c:pt idx="1425">
                  <c:v>1.248600149534468</c:v>
                </c:pt>
                <c:pt idx="1426">
                  <c:v>1.250500080106576</c:v>
                </c:pt>
                <c:pt idx="1427">
                  <c:v>1.253799729918682</c:v>
                </c:pt>
                <c:pt idx="1428">
                  <c:v>1.253299989319202</c:v>
                </c:pt>
                <c:pt idx="1429">
                  <c:v>1.25589998016585</c:v>
                </c:pt>
                <c:pt idx="1430">
                  <c:v>1.261600037381868</c:v>
                </c:pt>
                <c:pt idx="1431">
                  <c:v>1.26430023651119</c:v>
                </c:pt>
                <c:pt idx="1432">
                  <c:v>1.267100022123486</c:v>
                </c:pt>
                <c:pt idx="1433">
                  <c:v>1.273000679779216</c:v>
                </c:pt>
                <c:pt idx="1434">
                  <c:v>1.281899973299005</c:v>
                </c:pt>
                <c:pt idx="1435">
                  <c:v>1.28090004882688</c:v>
                </c:pt>
                <c:pt idx="1436">
                  <c:v>1.282599704743916</c:v>
                </c:pt>
                <c:pt idx="1437">
                  <c:v>1.278200468441355</c:v>
                </c:pt>
                <c:pt idx="1438">
                  <c:v>1.279300133512152</c:v>
                </c:pt>
                <c:pt idx="1439">
                  <c:v>1.282500067140063</c:v>
                </c:pt>
                <c:pt idx="1440">
                  <c:v>1.282800076292915</c:v>
                </c:pt>
                <c:pt idx="1441">
                  <c:v>1.284100215147191</c:v>
                </c:pt>
                <c:pt idx="1442">
                  <c:v>1.288600076295552</c:v>
                </c:pt>
                <c:pt idx="1443">
                  <c:v>1.295100000763341</c:v>
                </c:pt>
                <c:pt idx="1444">
                  <c:v>1.300299729155085</c:v>
                </c:pt>
                <c:pt idx="1445">
                  <c:v>1.300300009919738</c:v>
                </c:pt>
                <c:pt idx="1446">
                  <c:v>1.30239959030223</c:v>
                </c:pt>
                <c:pt idx="1447">
                  <c:v>1.300500420376921</c:v>
                </c:pt>
                <c:pt idx="1448">
                  <c:v>1.305799934387323</c:v>
                </c:pt>
                <c:pt idx="1449">
                  <c:v>1.30920013046125</c:v>
                </c:pt>
                <c:pt idx="1450">
                  <c:v>1.313599638364393</c:v>
                </c:pt>
                <c:pt idx="1451">
                  <c:v>1.314799846648384</c:v>
                </c:pt>
                <c:pt idx="1452">
                  <c:v>1.315700121303962</c:v>
                </c:pt>
                <c:pt idx="1453">
                  <c:v>1.317600039670651</c:v>
                </c:pt>
                <c:pt idx="1454">
                  <c:v>1.317999903869349</c:v>
                </c:pt>
                <c:pt idx="1455">
                  <c:v>1.322499970243371</c:v>
                </c:pt>
                <c:pt idx="1456">
                  <c:v>1.326799822236353</c:v>
                </c:pt>
                <c:pt idx="1457">
                  <c:v>1.32639981918328</c:v>
                </c:pt>
                <c:pt idx="1458">
                  <c:v>1.327900359341584</c:v>
                </c:pt>
                <c:pt idx="1459">
                  <c:v>1.328100283812091</c:v>
                </c:pt>
                <c:pt idx="1460">
                  <c:v>1.329599731445342</c:v>
                </c:pt>
                <c:pt idx="1461">
                  <c:v>1.332300238416792</c:v>
                </c:pt>
                <c:pt idx="1462">
                  <c:v>1.338799821853172</c:v>
                </c:pt>
                <c:pt idx="1463">
                  <c:v>1.342600349806162</c:v>
                </c:pt>
                <c:pt idx="1464">
                  <c:v>1.347300298308255</c:v>
                </c:pt>
                <c:pt idx="1465">
                  <c:v>1.349899776076199</c:v>
                </c:pt>
                <c:pt idx="1466">
                  <c:v>1.35010003852949</c:v>
                </c:pt>
                <c:pt idx="1467">
                  <c:v>1.349999794005271</c:v>
                </c:pt>
                <c:pt idx="1468">
                  <c:v>1.354699947736663</c:v>
                </c:pt>
                <c:pt idx="1469">
                  <c:v>1.354899845122418</c:v>
                </c:pt>
                <c:pt idx="1470">
                  <c:v>1.353200056455535</c:v>
                </c:pt>
                <c:pt idx="1471">
                  <c:v>1.35300036125409</c:v>
                </c:pt>
                <c:pt idx="1472">
                  <c:v>1.354999700164626</c:v>
                </c:pt>
                <c:pt idx="1473">
                  <c:v>1.357600170897058</c:v>
                </c:pt>
                <c:pt idx="1474">
                  <c:v>1.357599893188308</c:v>
                </c:pt>
                <c:pt idx="1475">
                  <c:v>1.356099998854916</c:v>
                </c:pt>
                <c:pt idx="1476">
                  <c:v>1.359800038146204</c:v>
                </c:pt>
                <c:pt idx="1477">
                  <c:v>1.36060004119645</c:v>
                </c:pt>
                <c:pt idx="1478">
                  <c:v>1.362200267409207</c:v>
                </c:pt>
                <c:pt idx="1479">
                  <c:v>1.367900113298674</c:v>
                </c:pt>
                <c:pt idx="1480">
                  <c:v>1.36620007705642</c:v>
                </c:pt>
                <c:pt idx="1481">
                  <c:v>1.36670020980455</c:v>
                </c:pt>
                <c:pt idx="1482">
                  <c:v>1.370499684522656</c:v>
                </c:pt>
                <c:pt idx="1483">
                  <c:v>1.373600194550818</c:v>
                </c:pt>
                <c:pt idx="1484">
                  <c:v>1.376699946977169</c:v>
                </c:pt>
                <c:pt idx="1485">
                  <c:v>1.378599980165746</c:v>
                </c:pt>
                <c:pt idx="1486">
                  <c:v>1.385800230404129</c:v>
                </c:pt>
                <c:pt idx="1487">
                  <c:v>1.389899840927683</c:v>
                </c:pt>
                <c:pt idx="1488">
                  <c:v>1.395599964522262</c:v>
                </c:pt>
                <c:pt idx="1489">
                  <c:v>1.400800236129726</c:v>
                </c:pt>
                <c:pt idx="1490">
                  <c:v>1.402399747086747</c:v>
                </c:pt>
                <c:pt idx="1491">
                  <c:v>1.405400066756556</c:v>
                </c:pt>
                <c:pt idx="1492">
                  <c:v>1.404899924847996</c:v>
                </c:pt>
                <c:pt idx="1493">
                  <c:v>1.410000084688363</c:v>
                </c:pt>
                <c:pt idx="1494">
                  <c:v>1.41600001525876</c:v>
                </c:pt>
                <c:pt idx="1495">
                  <c:v>1.418400117872806</c:v>
                </c:pt>
                <c:pt idx="1496">
                  <c:v>1.423999861144693</c:v>
                </c:pt>
                <c:pt idx="1497">
                  <c:v>1.423800072476297</c:v>
                </c:pt>
                <c:pt idx="1498">
                  <c:v>1.42860040130472</c:v>
                </c:pt>
                <c:pt idx="1499">
                  <c:v>1.436900340650027</c:v>
                </c:pt>
                <c:pt idx="1500">
                  <c:v>1.439499848554987</c:v>
                </c:pt>
                <c:pt idx="1501">
                  <c:v>1.44130030708402</c:v>
                </c:pt>
                <c:pt idx="1502">
                  <c:v>1.445699537274777</c:v>
                </c:pt>
                <c:pt idx="1503">
                  <c:v>1.445000083538616</c:v>
                </c:pt>
                <c:pt idx="1504">
                  <c:v>1.444100107572012</c:v>
                </c:pt>
                <c:pt idx="1505">
                  <c:v>1.446099860000686</c:v>
                </c:pt>
                <c:pt idx="1506">
                  <c:v>1.451900279233086</c:v>
                </c:pt>
                <c:pt idx="1507">
                  <c:v>1.452099687576265</c:v>
                </c:pt>
                <c:pt idx="1508">
                  <c:v>1.457999943922914</c:v>
                </c:pt>
                <c:pt idx="1509">
                  <c:v>1.457699940870952</c:v>
                </c:pt>
                <c:pt idx="1510">
                  <c:v>1.460000040435261</c:v>
                </c:pt>
                <c:pt idx="1511">
                  <c:v>1.462200112917344</c:v>
                </c:pt>
                <c:pt idx="1512">
                  <c:v>1.466599759671226</c:v>
                </c:pt>
                <c:pt idx="1513">
                  <c:v>1.470599819942435</c:v>
                </c:pt>
                <c:pt idx="1514">
                  <c:v>1.470800067520031</c:v>
                </c:pt>
                <c:pt idx="1515">
                  <c:v>1.475599819947092</c:v>
                </c:pt>
                <c:pt idx="1516">
                  <c:v>1.475099780651362</c:v>
                </c:pt>
                <c:pt idx="1517">
                  <c:v>1.473300094603474</c:v>
                </c:pt>
                <c:pt idx="1518">
                  <c:v>1.472799786755786</c:v>
                </c:pt>
                <c:pt idx="1519">
                  <c:v>1.470799928662018</c:v>
                </c:pt>
                <c:pt idx="1520">
                  <c:v>1.470300173186843</c:v>
                </c:pt>
                <c:pt idx="1521">
                  <c:v>1.470200034331356</c:v>
                </c:pt>
                <c:pt idx="1522">
                  <c:v>1.471699925612483</c:v>
                </c:pt>
                <c:pt idx="1523">
                  <c:v>1.469099798963725</c:v>
                </c:pt>
                <c:pt idx="1524">
                  <c:v>1.469200010298664</c:v>
                </c:pt>
                <c:pt idx="1525">
                  <c:v>1.46870004043376</c:v>
                </c:pt>
                <c:pt idx="1526">
                  <c:v>1.469499964903662</c:v>
                </c:pt>
                <c:pt idx="1527">
                  <c:v>1.474400031278492</c:v>
                </c:pt>
                <c:pt idx="1528">
                  <c:v>1.478700061416021</c:v>
                </c:pt>
                <c:pt idx="1529">
                  <c:v>1.48100006446839</c:v>
                </c:pt>
                <c:pt idx="1530">
                  <c:v>1.482899958798953</c:v>
                </c:pt>
                <c:pt idx="1531">
                  <c:v>1.487900115582306</c:v>
                </c:pt>
                <c:pt idx="1532">
                  <c:v>1.488600115586451</c:v>
                </c:pt>
                <c:pt idx="1533">
                  <c:v>1.490800049206882</c:v>
                </c:pt>
                <c:pt idx="1534">
                  <c:v>1.490400417325872</c:v>
                </c:pt>
                <c:pt idx="1535">
                  <c:v>1.498399644471647</c:v>
                </c:pt>
                <c:pt idx="1536">
                  <c:v>1.503900305175193</c:v>
                </c:pt>
                <c:pt idx="1537">
                  <c:v>1.503999710464993</c:v>
                </c:pt>
                <c:pt idx="1538">
                  <c:v>1.504000081633422</c:v>
                </c:pt>
                <c:pt idx="1539">
                  <c:v>1.507099740600097</c:v>
                </c:pt>
                <c:pt idx="1540">
                  <c:v>1.505700123976567</c:v>
                </c:pt>
                <c:pt idx="1541">
                  <c:v>1.51050011481857</c:v>
                </c:pt>
                <c:pt idx="1542">
                  <c:v>1.514199731445842</c:v>
                </c:pt>
                <c:pt idx="1543">
                  <c:v>1.514800117874983</c:v>
                </c:pt>
                <c:pt idx="1544">
                  <c:v>1.520200141905662</c:v>
                </c:pt>
                <c:pt idx="1545">
                  <c:v>1.523999686050955</c:v>
                </c:pt>
                <c:pt idx="1546">
                  <c:v>1.523900090407551</c:v>
                </c:pt>
                <c:pt idx="1547">
                  <c:v>1.52439984893863</c:v>
                </c:pt>
                <c:pt idx="1548">
                  <c:v>1.528799912259273</c:v>
                </c:pt>
                <c:pt idx="1549">
                  <c:v>1.527900081251573</c:v>
                </c:pt>
                <c:pt idx="1550">
                  <c:v>1.5290998729688</c:v>
                </c:pt>
                <c:pt idx="1551">
                  <c:v>1.532199939345446</c:v>
                </c:pt>
                <c:pt idx="1552">
                  <c:v>1.53030001487423</c:v>
                </c:pt>
                <c:pt idx="1553">
                  <c:v>1.536400171658898</c:v>
                </c:pt>
                <c:pt idx="1554">
                  <c:v>1.53879995727766</c:v>
                </c:pt>
                <c:pt idx="1555">
                  <c:v>1.535700093078048</c:v>
                </c:pt>
                <c:pt idx="1556">
                  <c:v>1.536400123215572</c:v>
                </c:pt>
                <c:pt idx="1557">
                  <c:v>1.539099914931285</c:v>
                </c:pt>
                <c:pt idx="1558">
                  <c:v>1.543600002289167</c:v>
                </c:pt>
                <c:pt idx="1559">
                  <c:v>1.54500003242356</c:v>
                </c:pt>
                <c:pt idx="1560">
                  <c:v>1.544099787901359</c:v>
                </c:pt>
                <c:pt idx="1561">
                  <c:v>1.54840008964311</c:v>
                </c:pt>
                <c:pt idx="1562">
                  <c:v>1.550099848172976</c:v>
                </c:pt>
                <c:pt idx="1563">
                  <c:v>1.551500391386071</c:v>
                </c:pt>
                <c:pt idx="1564">
                  <c:v>1.557699965665961</c:v>
                </c:pt>
                <c:pt idx="1565">
                  <c:v>1.560399965663237</c:v>
                </c:pt>
                <c:pt idx="1566">
                  <c:v>1.562200466534705</c:v>
                </c:pt>
                <c:pt idx="1567">
                  <c:v>1.566099560928706</c:v>
                </c:pt>
                <c:pt idx="1568">
                  <c:v>1.567900034711784</c:v>
                </c:pt>
                <c:pt idx="1569">
                  <c:v>1.57000010414049</c:v>
                </c:pt>
                <c:pt idx="1570">
                  <c:v>1.572499787136621</c:v>
                </c:pt>
                <c:pt idx="1571">
                  <c:v>1.574400221634278</c:v>
                </c:pt>
                <c:pt idx="1572">
                  <c:v>1.576699732588167</c:v>
                </c:pt>
                <c:pt idx="1573">
                  <c:v>1.574500248716504</c:v>
                </c:pt>
                <c:pt idx="1574">
                  <c:v>1.5789001972189</c:v>
                </c:pt>
                <c:pt idx="1575">
                  <c:v>1.580899877168122</c:v>
                </c:pt>
                <c:pt idx="1576">
                  <c:v>1.583700175859121</c:v>
                </c:pt>
                <c:pt idx="1577">
                  <c:v>1.590199786376615</c:v>
                </c:pt>
                <c:pt idx="1578">
                  <c:v>1.59280008506903</c:v>
                </c:pt>
                <c:pt idx="1579">
                  <c:v>1.598600483321207</c:v>
                </c:pt>
                <c:pt idx="1580">
                  <c:v>1.606299508282973</c:v>
                </c:pt>
                <c:pt idx="1581">
                  <c:v>1.614300063323754</c:v>
                </c:pt>
                <c:pt idx="1582">
                  <c:v>1.619799957654322</c:v>
                </c:pt>
                <c:pt idx="1583">
                  <c:v>1.622000229261175</c:v>
                </c:pt>
                <c:pt idx="1584">
                  <c:v>1.621000186918536</c:v>
                </c:pt>
                <c:pt idx="1585">
                  <c:v>1.626899625396618</c:v>
                </c:pt>
                <c:pt idx="1586">
                  <c:v>1.63259999046204</c:v>
                </c:pt>
                <c:pt idx="1587">
                  <c:v>1.637500020598964</c:v>
                </c:pt>
                <c:pt idx="1588">
                  <c:v>1.638500249860954</c:v>
                </c:pt>
                <c:pt idx="1589">
                  <c:v>1.645099996185308</c:v>
                </c:pt>
                <c:pt idx="1590">
                  <c:v>1.64710002937136</c:v>
                </c:pt>
                <c:pt idx="1591">
                  <c:v>1.651099987029738</c:v>
                </c:pt>
                <c:pt idx="1592">
                  <c:v>1.654900017165346</c:v>
                </c:pt>
                <c:pt idx="1593">
                  <c:v>1.657200107572862</c:v>
                </c:pt>
                <c:pt idx="1594">
                  <c:v>1.659799902343366</c:v>
                </c:pt>
                <c:pt idx="1595">
                  <c:v>1.663800041198556</c:v>
                </c:pt>
                <c:pt idx="1596">
                  <c:v>1.661300086594565</c:v>
                </c:pt>
                <c:pt idx="1597">
                  <c:v>1.661799881359911</c:v>
                </c:pt>
                <c:pt idx="1598">
                  <c:v>1.661100331115449</c:v>
                </c:pt>
                <c:pt idx="1599">
                  <c:v>1.668800077437481</c:v>
                </c:pt>
                <c:pt idx="1600">
                  <c:v>1.672400044248207</c:v>
                </c:pt>
                <c:pt idx="1601">
                  <c:v>1.675400041200191</c:v>
                </c:pt>
                <c:pt idx="1602">
                  <c:v>1.674999866103462</c:v>
                </c:pt>
                <c:pt idx="1603">
                  <c:v>1.679000267409719</c:v>
                </c:pt>
                <c:pt idx="1604">
                  <c:v>1.68380025825536</c:v>
                </c:pt>
                <c:pt idx="1605">
                  <c:v>1.684299838638253</c:v>
                </c:pt>
                <c:pt idx="1606">
                  <c:v>1.691500432967587</c:v>
                </c:pt>
                <c:pt idx="1607">
                  <c:v>1.699099596786255</c:v>
                </c:pt>
                <c:pt idx="1608">
                  <c:v>1.696900179289514</c:v>
                </c:pt>
                <c:pt idx="1609">
                  <c:v>1.6967001731864</c:v>
                </c:pt>
                <c:pt idx="1610">
                  <c:v>1.70229992561508</c:v>
                </c:pt>
                <c:pt idx="1611">
                  <c:v>1.706800052259495</c:v>
                </c:pt>
                <c:pt idx="1612">
                  <c:v>1.712899840924365</c:v>
                </c:pt>
                <c:pt idx="1613">
                  <c:v>1.718399695968401</c:v>
                </c:pt>
                <c:pt idx="1614">
                  <c:v>1.714999877167429</c:v>
                </c:pt>
                <c:pt idx="1615">
                  <c:v>1.713300055314903</c:v>
                </c:pt>
                <c:pt idx="1616">
                  <c:v>1.716100154877495</c:v>
                </c:pt>
                <c:pt idx="1617">
                  <c:v>1.71890004920715</c:v>
                </c:pt>
                <c:pt idx="1618">
                  <c:v>1.725400266266661</c:v>
                </c:pt>
                <c:pt idx="1619">
                  <c:v>1.729100154494518</c:v>
                </c:pt>
                <c:pt idx="1620">
                  <c:v>1.730000015639234</c:v>
                </c:pt>
                <c:pt idx="1621">
                  <c:v>1.732100217817788</c:v>
                </c:pt>
                <c:pt idx="1622">
                  <c:v>1.732699834443338</c:v>
                </c:pt>
                <c:pt idx="1623">
                  <c:v>1.735600271986186</c:v>
                </c:pt>
                <c:pt idx="1624">
                  <c:v>1.739000160217984</c:v>
                </c:pt>
                <c:pt idx="1625">
                  <c:v>1.741299912642717</c:v>
                </c:pt>
                <c:pt idx="1626">
                  <c:v>1.744300075530191</c:v>
                </c:pt>
                <c:pt idx="1627">
                  <c:v>1.743300075529987</c:v>
                </c:pt>
                <c:pt idx="1628">
                  <c:v>1.740099994276534</c:v>
                </c:pt>
                <c:pt idx="1629">
                  <c:v>1.742399994280277</c:v>
                </c:pt>
                <c:pt idx="1630">
                  <c:v>1.742400024413655</c:v>
                </c:pt>
                <c:pt idx="1631">
                  <c:v>1.743599789046129</c:v>
                </c:pt>
                <c:pt idx="1632">
                  <c:v>1.743500169370236</c:v>
                </c:pt>
                <c:pt idx="1633">
                  <c:v>1.743800039668713</c:v>
                </c:pt>
                <c:pt idx="1634">
                  <c:v>1.747399831390794</c:v>
                </c:pt>
                <c:pt idx="1635">
                  <c:v>1.745900211717526</c:v>
                </c:pt>
                <c:pt idx="1636">
                  <c:v>1.748999840547185</c:v>
                </c:pt>
                <c:pt idx="1637">
                  <c:v>1.74940001869254</c:v>
                </c:pt>
                <c:pt idx="1638">
                  <c:v>1.748000100327772</c:v>
                </c:pt>
                <c:pt idx="1639">
                  <c:v>1.753900157546014</c:v>
                </c:pt>
                <c:pt idx="1640">
                  <c:v>1.761199837492313</c:v>
                </c:pt>
                <c:pt idx="1641">
                  <c:v>1.765099831391126</c:v>
                </c:pt>
                <c:pt idx="1642">
                  <c:v>1.765600112150423</c:v>
                </c:pt>
                <c:pt idx="1643">
                  <c:v>1.76870030822829</c:v>
                </c:pt>
                <c:pt idx="1644">
                  <c:v>1.773800148010196</c:v>
                </c:pt>
                <c:pt idx="1645">
                  <c:v>1.777399906539358</c:v>
                </c:pt>
                <c:pt idx="1646">
                  <c:v>1.77319984931819</c:v>
                </c:pt>
                <c:pt idx="1647">
                  <c:v>1.773300024415221</c:v>
                </c:pt>
                <c:pt idx="1648">
                  <c:v>1.776099840160896</c:v>
                </c:pt>
                <c:pt idx="1649">
                  <c:v>1.774899846266635</c:v>
                </c:pt>
                <c:pt idx="1650">
                  <c:v>1.771000160217227</c:v>
                </c:pt>
                <c:pt idx="1651">
                  <c:v>1.76849991569543</c:v>
                </c:pt>
                <c:pt idx="1652">
                  <c:v>1.768199915692094</c:v>
                </c:pt>
                <c:pt idx="1653">
                  <c:v>1.765899951933534</c:v>
                </c:pt>
                <c:pt idx="1654">
                  <c:v>1.768900223542005</c:v>
                </c:pt>
                <c:pt idx="1655">
                  <c:v>1.773899834057374</c:v>
                </c:pt>
                <c:pt idx="1656">
                  <c:v>1.779400186918792</c:v>
                </c:pt>
                <c:pt idx="1657">
                  <c:v>1.783099876018241</c:v>
                </c:pt>
                <c:pt idx="1658">
                  <c:v>1.789300340653426</c:v>
                </c:pt>
                <c:pt idx="1659">
                  <c:v>1.797300017547968</c:v>
                </c:pt>
                <c:pt idx="1660">
                  <c:v>1.795700056838541</c:v>
                </c:pt>
                <c:pt idx="1661">
                  <c:v>1.79660022277676</c:v>
                </c:pt>
                <c:pt idx="1662">
                  <c:v>1.798199806213234</c:v>
                </c:pt>
                <c:pt idx="1663">
                  <c:v>1.802199945068423</c:v>
                </c:pt>
                <c:pt idx="1664">
                  <c:v>1.803800216672244</c:v>
                </c:pt>
                <c:pt idx="1665">
                  <c:v>1.804499800109624</c:v>
                </c:pt>
                <c:pt idx="1666">
                  <c:v>1.806600111005537</c:v>
                </c:pt>
                <c:pt idx="1667">
                  <c:v>1.809499905775738</c:v>
                </c:pt>
                <c:pt idx="1668">
                  <c:v>1.809800107956107</c:v>
                </c:pt>
                <c:pt idx="1669">
                  <c:v>1.814600340272591</c:v>
                </c:pt>
                <c:pt idx="1670">
                  <c:v>1.82389956741099</c:v>
                </c:pt>
                <c:pt idx="1671">
                  <c:v>1.827500035091361</c:v>
                </c:pt>
                <c:pt idx="1672">
                  <c:v>1.828499965668016</c:v>
                </c:pt>
                <c:pt idx="1673">
                  <c:v>1.82650004424795</c:v>
                </c:pt>
                <c:pt idx="1674">
                  <c:v>1.828100315855409</c:v>
                </c:pt>
                <c:pt idx="1675">
                  <c:v>1.834799884032691</c:v>
                </c:pt>
                <c:pt idx="1676">
                  <c:v>1.838799941251636</c:v>
                </c:pt>
                <c:pt idx="1677">
                  <c:v>1.837899802398169</c:v>
                </c:pt>
                <c:pt idx="1678">
                  <c:v>1.838000001524051</c:v>
                </c:pt>
                <c:pt idx="1679">
                  <c:v>1.838800342560717</c:v>
                </c:pt>
                <c:pt idx="1680">
                  <c:v>1.844700091933191</c:v>
                </c:pt>
                <c:pt idx="1681">
                  <c:v>1.852599958801875</c:v>
                </c:pt>
                <c:pt idx="1682">
                  <c:v>1.853699853134457</c:v>
                </c:pt>
                <c:pt idx="1683">
                  <c:v>1.853800064469397</c:v>
                </c:pt>
                <c:pt idx="1684">
                  <c:v>1.859300025174889</c:v>
                </c:pt>
                <c:pt idx="1685">
                  <c:v>1.862700055309687</c:v>
                </c:pt>
                <c:pt idx="1686">
                  <c:v>1.863599988937494</c:v>
                </c:pt>
                <c:pt idx="1687">
                  <c:v>1.865499955751147</c:v>
                </c:pt>
                <c:pt idx="1688">
                  <c:v>1.869701108549634</c:v>
                </c:pt>
                <c:pt idx="1689">
                  <c:v>1.876999988555326</c:v>
                </c:pt>
                <c:pt idx="1690">
                  <c:v>1.877800024794851</c:v>
                </c:pt>
                <c:pt idx="1691">
                  <c:v>1.882800012586813</c:v>
                </c:pt>
                <c:pt idx="1692">
                  <c:v>1.887099490355467</c:v>
                </c:pt>
                <c:pt idx="1693">
                  <c:v>1.892700603864796</c:v>
                </c:pt>
                <c:pt idx="1694">
                  <c:v>1.897000482942531</c:v>
                </c:pt>
                <c:pt idx="1695">
                  <c:v>1.901000093457696</c:v>
                </c:pt>
                <c:pt idx="1696">
                  <c:v>1.903400087358022</c:v>
                </c:pt>
                <c:pt idx="1697">
                  <c:v>1.908099528885941</c:v>
                </c:pt>
                <c:pt idx="1698">
                  <c:v>1.913100666428363</c:v>
                </c:pt>
                <c:pt idx="1699">
                  <c:v>1.919400270842743</c:v>
                </c:pt>
                <c:pt idx="1700">
                  <c:v>1.918899890519242</c:v>
                </c:pt>
                <c:pt idx="1701">
                  <c:v>1.919300089644821</c:v>
                </c:pt>
                <c:pt idx="1702">
                  <c:v>1.921499742504237</c:v>
                </c:pt>
                <c:pt idx="1703">
                  <c:v>1.926600237271486</c:v>
                </c:pt>
                <c:pt idx="1704">
                  <c:v>1.928899512862699</c:v>
                </c:pt>
                <c:pt idx="1705">
                  <c:v>1.93069989929063</c:v>
                </c:pt>
                <c:pt idx="1706">
                  <c:v>1.935799965667684</c:v>
                </c:pt>
                <c:pt idx="1707">
                  <c:v>1.940399718092521</c:v>
                </c:pt>
                <c:pt idx="1708">
                  <c:v>1.941599847792531</c:v>
                </c:pt>
                <c:pt idx="1709">
                  <c:v>1.941100566098612</c:v>
                </c:pt>
                <c:pt idx="1710">
                  <c:v>1.94450004081591</c:v>
                </c:pt>
                <c:pt idx="1711">
                  <c:v>1.950099929046701</c:v>
                </c:pt>
                <c:pt idx="1712">
                  <c:v>1.95829950332336</c:v>
                </c:pt>
                <c:pt idx="1713">
                  <c:v>1.963500411602581</c:v>
                </c:pt>
                <c:pt idx="1714">
                  <c:v>1.968200197217811</c:v>
                </c:pt>
                <c:pt idx="1715">
                  <c:v>1.970799886323221</c:v>
                </c:pt>
                <c:pt idx="1716">
                  <c:v>1.968299928663328</c:v>
                </c:pt>
                <c:pt idx="1717">
                  <c:v>1.970399819947488</c:v>
                </c:pt>
                <c:pt idx="1718">
                  <c:v>1.972299946592102</c:v>
                </c:pt>
                <c:pt idx="1719">
                  <c:v>1.973300251385808</c:v>
                </c:pt>
                <c:pt idx="1720">
                  <c:v>1.975300043104653</c:v>
                </c:pt>
                <c:pt idx="1721">
                  <c:v>1.978300109480187</c:v>
                </c:pt>
                <c:pt idx="1722">
                  <c:v>1.976999798582255</c:v>
                </c:pt>
                <c:pt idx="1723">
                  <c:v>1.979400504682417</c:v>
                </c:pt>
                <c:pt idx="1724">
                  <c:v>1.982000592041004</c:v>
                </c:pt>
                <c:pt idx="1725">
                  <c:v>1.987800030517974</c:v>
                </c:pt>
                <c:pt idx="1726">
                  <c:v>1.990500096890173</c:v>
                </c:pt>
                <c:pt idx="1727">
                  <c:v>1.992699749753228</c:v>
                </c:pt>
                <c:pt idx="1728">
                  <c:v>1.993400015257066</c:v>
                </c:pt>
                <c:pt idx="1729">
                  <c:v>1.993200561522826</c:v>
                </c:pt>
                <c:pt idx="1730">
                  <c:v>1.997400033189478</c:v>
                </c:pt>
                <c:pt idx="1731">
                  <c:v>1.99379997291544</c:v>
                </c:pt>
                <c:pt idx="1732">
                  <c:v>1.991500144958991</c:v>
                </c:pt>
                <c:pt idx="1733">
                  <c:v>1.997900980757549</c:v>
                </c:pt>
                <c:pt idx="1734">
                  <c:v>2.002100648496708</c:v>
                </c:pt>
                <c:pt idx="1735">
                  <c:v>2.006100086971855</c:v>
                </c:pt>
                <c:pt idx="1736">
                  <c:v>2.006399908827007</c:v>
                </c:pt>
                <c:pt idx="1737">
                  <c:v>2.010699833299439</c:v>
                </c:pt>
                <c:pt idx="1738">
                  <c:v>2.012600243760971</c:v>
                </c:pt>
                <c:pt idx="1739">
                  <c:v>2.017300340266957</c:v>
                </c:pt>
                <c:pt idx="1740">
                  <c:v>2.020500023267232</c:v>
                </c:pt>
                <c:pt idx="1741">
                  <c:v>2.017200101850904</c:v>
                </c:pt>
                <c:pt idx="1742">
                  <c:v>2.019100388715742</c:v>
                </c:pt>
                <c:pt idx="1743">
                  <c:v>2.021700421904824</c:v>
                </c:pt>
                <c:pt idx="1744">
                  <c:v>2.027500310134201</c:v>
                </c:pt>
                <c:pt idx="1745">
                  <c:v>2.029200065611803</c:v>
                </c:pt>
                <c:pt idx="1746">
                  <c:v>2.029500062562875</c:v>
                </c:pt>
                <c:pt idx="1747">
                  <c:v>2.033199818037247</c:v>
                </c:pt>
                <c:pt idx="1748">
                  <c:v>2.032400463867816</c:v>
                </c:pt>
                <c:pt idx="1749">
                  <c:v>2.03519987220716</c:v>
                </c:pt>
                <c:pt idx="1750">
                  <c:v>2.035999980926135</c:v>
                </c:pt>
                <c:pt idx="1751">
                  <c:v>2.039800004960853</c:v>
                </c:pt>
                <c:pt idx="1752">
                  <c:v>2.040900077434344</c:v>
                </c:pt>
                <c:pt idx="1753">
                  <c:v>2.043600137709291</c:v>
                </c:pt>
                <c:pt idx="1754">
                  <c:v>2.04729985999802</c:v>
                </c:pt>
                <c:pt idx="1755">
                  <c:v>2.048500001907087</c:v>
                </c:pt>
                <c:pt idx="1756">
                  <c:v>2.050900107573398</c:v>
                </c:pt>
                <c:pt idx="1757">
                  <c:v>2.057199549100915</c:v>
                </c:pt>
                <c:pt idx="1758">
                  <c:v>2.058299986649217</c:v>
                </c:pt>
                <c:pt idx="1759">
                  <c:v>2.057500092316332</c:v>
                </c:pt>
                <c:pt idx="1760">
                  <c:v>2.057599950407166</c:v>
                </c:pt>
                <c:pt idx="1761">
                  <c:v>2.061500046922447</c:v>
                </c:pt>
                <c:pt idx="1762">
                  <c:v>2.060100222017354</c:v>
                </c:pt>
                <c:pt idx="1763">
                  <c:v>2.05850013465897</c:v>
                </c:pt>
                <c:pt idx="1764">
                  <c:v>2.061800231171219</c:v>
                </c:pt>
                <c:pt idx="1765">
                  <c:v>2.066000019836792</c:v>
                </c:pt>
                <c:pt idx="1766">
                  <c:v>2.066800083161068</c:v>
                </c:pt>
                <c:pt idx="1767">
                  <c:v>2.071599521637836</c:v>
                </c:pt>
                <c:pt idx="1768">
                  <c:v>2.077100423812225</c:v>
                </c:pt>
                <c:pt idx="1769">
                  <c:v>2.082500481032184</c:v>
                </c:pt>
                <c:pt idx="1770">
                  <c:v>2.090999919510068</c:v>
                </c:pt>
                <c:pt idx="1771">
                  <c:v>2.09759997978108</c:v>
                </c:pt>
                <c:pt idx="1772">
                  <c:v>2.098799804683949</c:v>
                </c:pt>
                <c:pt idx="1773">
                  <c:v>2.098000109483107</c:v>
                </c:pt>
                <c:pt idx="1774">
                  <c:v>2.096999801633501</c:v>
                </c:pt>
                <c:pt idx="1775">
                  <c:v>2.097099979782797</c:v>
                </c:pt>
                <c:pt idx="1776">
                  <c:v>2.099699973678068</c:v>
                </c:pt>
                <c:pt idx="1777">
                  <c:v>2.105299409104191</c:v>
                </c:pt>
                <c:pt idx="1778">
                  <c:v>2.102100199888807</c:v>
                </c:pt>
                <c:pt idx="1779">
                  <c:v>2.10429999160624</c:v>
                </c:pt>
                <c:pt idx="1780">
                  <c:v>2.105800091168931</c:v>
                </c:pt>
                <c:pt idx="1781">
                  <c:v>2.10389999770996</c:v>
                </c:pt>
                <c:pt idx="1782">
                  <c:v>2.107099363704038</c:v>
                </c:pt>
                <c:pt idx="1783">
                  <c:v>2.11540064010478</c:v>
                </c:pt>
                <c:pt idx="1784">
                  <c:v>2.1209997676815</c:v>
                </c:pt>
                <c:pt idx="1785">
                  <c:v>2.124599975966703</c:v>
                </c:pt>
                <c:pt idx="1786">
                  <c:v>2.12419988250622</c:v>
                </c:pt>
                <c:pt idx="1787">
                  <c:v>2.127999245451065</c:v>
                </c:pt>
                <c:pt idx="1788">
                  <c:v>2.131299707030848</c:v>
                </c:pt>
                <c:pt idx="1789">
                  <c:v>2.129300189972128</c:v>
                </c:pt>
                <c:pt idx="1790">
                  <c:v>2.135399909209807</c:v>
                </c:pt>
                <c:pt idx="1791">
                  <c:v>2.138400011823251</c:v>
                </c:pt>
                <c:pt idx="1792">
                  <c:v>2.141800008772407</c:v>
                </c:pt>
                <c:pt idx="1793">
                  <c:v>2.143300011823158</c:v>
                </c:pt>
                <c:pt idx="1794">
                  <c:v>2.142499872967165</c:v>
                </c:pt>
                <c:pt idx="1795">
                  <c:v>2.144200084301701</c:v>
                </c:pt>
                <c:pt idx="1796">
                  <c:v>2.145099984740227</c:v>
                </c:pt>
                <c:pt idx="1797">
                  <c:v>2.1503999484994</c:v>
                </c:pt>
                <c:pt idx="1798">
                  <c:v>2.153800286483602</c:v>
                </c:pt>
                <c:pt idx="1799">
                  <c:v>2.157499939345143</c:v>
                </c:pt>
                <c:pt idx="1800">
                  <c:v>2.16110000877234</c:v>
                </c:pt>
                <c:pt idx="1801">
                  <c:v>2.16179994239792</c:v>
                </c:pt>
                <c:pt idx="1802">
                  <c:v>2.17079944724901</c:v>
                </c:pt>
                <c:pt idx="1803">
                  <c:v>2.176900283051509</c:v>
                </c:pt>
                <c:pt idx="1804">
                  <c:v>2.180700515364151</c:v>
                </c:pt>
                <c:pt idx="1805">
                  <c:v>2.182499920654663</c:v>
                </c:pt>
                <c:pt idx="1806">
                  <c:v>2.186299908447836</c:v>
                </c:pt>
                <c:pt idx="1807">
                  <c:v>2.191599697111087</c:v>
                </c:pt>
                <c:pt idx="1808">
                  <c:v>2.19240040931254</c:v>
                </c:pt>
                <c:pt idx="1809">
                  <c:v>2.19860005607552</c:v>
                </c:pt>
                <c:pt idx="1810">
                  <c:v>2.202499950406491</c:v>
                </c:pt>
                <c:pt idx="1811">
                  <c:v>2.202500065232016</c:v>
                </c:pt>
                <c:pt idx="1812">
                  <c:v>2.209499331664119</c:v>
                </c:pt>
                <c:pt idx="1813">
                  <c:v>2.217700013348803</c:v>
                </c:pt>
                <c:pt idx="1814">
                  <c:v>2.220800149156275</c:v>
                </c:pt>
                <c:pt idx="1815">
                  <c:v>2.221699974059447</c:v>
                </c:pt>
                <c:pt idx="1816">
                  <c:v>2.224000040434476</c:v>
                </c:pt>
                <c:pt idx="1817">
                  <c:v>2.224300007244892</c:v>
                </c:pt>
                <c:pt idx="1818">
                  <c:v>2.225799928666675</c:v>
                </c:pt>
                <c:pt idx="1819">
                  <c:v>2.22850016708253</c:v>
                </c:pt>
                <c:pt idx="1820">
                  <c:v>2.235099991987227</c:v>
                </c:pt>
                <c:pt idx="1821">
                  <c:v>2.234400034332793</c:v>
                </c:pt>
                <c:pt idx="1822">
                  <c:v>2.23650007057222</c:v>
                </c:pt>
                <c:pt idx="1823">
                  <c:v>2.241300610730832</c:v>
                </c:pt>
                <c:pt idx="1824">
                  <c:v>2.245200185014255</c:v>
                </c:pt>
                <c:pt idx="1825">
                  <c:v>2.247300046157761</c:v>
                </c:pt>
                <c:pt idx="1826">
                  <c:v>2.251900033948914</c:v>
                </c:pt>
                <c:pt idx="1827">
                  <c:v>2.25499933662286</c:v>
                </c:pt>
                <c:pt idx="1828">
                  <c:v>2.255700145338778</c:v>
                </c:pt>
                <c:pt idx="1829">
                  <c:v>2.261100278090454</c:v>
                </c:pt>
                <c:pt idx="1830">
                  <c:v>2.266899964142794</c:v>
                </c:pt>
                <c:pt idx="1831">
                  <c:v>2.265300072860555</c:v>
                </c:pt>
                <c:pt idx="1832">
                  <c:v>2.269499550628098</c:v>
                </c:pt>
                <c:pt idx="1833">
                  <c:v>2.27100009689093</c:v>
                </c:pt>
                <c:pt idx="1834">
                  <c:v>2.272300199507299</c:v>
                </c:pt>
                <c:pt idx="1835">
                  <c:v>2.276600060649798</c:v>
                </c:pt>
                <c:pt idx="1836">
                  <c:v>2.280900039291737</c:v>
                </c:pt>
                <c:pt idx="1837">
                  <c:v>2.280700039289514</c:v>
                </c:pt>
                <c:pt idx="1838">
                  <c:v>2.281600383375917</c:v>
                </c:pt>
                <c:pt idx="1839">
                  <c:v>2.287000341031673</c:v>
                </c:pt>
                <c:pt idx="1840">
                  <c:v>2.291399921414268</c:v>
                </c:pt>
                <c:pt idx="1841">
                  <c:v>2.297400011822902</c:v>
                </c:pt>
                <c:pt idx="1842">
                  <c:v>2.301999172592332</c:v>
                </c:pt>
                <c:pt idx="1843">
                  <c:v>2.303800017547474</c:v>
                </c:pt>
                <c:pt idx="1844">
                  <c:v>2.303199673460767</c:v>
                </c:pt>
                <c:pt idx="1845">
                  <c:v>2.302100093078478</c:v>
                </c:pt>
                <c:pt idx="1846">
                  <c:v>2.304300086976582</c:v>
                </c:pt>
                <c:pt idx="1847">
                  <c:v>2.309799667356856</c:v>
                </c:pt>
                <c:pt idx="1848">
                  <c:v>2.315099815368737</c:v>
                </c:pt>
                <c:pt idx="1849">
                  <c:v>2.318299990463854</c:v>
                </c:pt>
                <c:pt idx="1850">
                  <c:v>2.319800096131074</c:v>
                </c:pt>
                <c:pt idx="1851">
                  <c:v>2.32049995117268</c:v>
                </c:pt>
                <c:pt idx="1852">
                  <c:v>2.324200192641001</c:v>
                </c:pt>
                <c:pt idx="1853">
                  <c:v>2.326200334548045</c:v>
                </c:pt>
                <c:pt idx="1854">
                  <c:v>2.332500289154265</c:v>
                </c:pt>
                <c:pt idx="1855">
                  <c:v>2.335500011442491</c:v>
                </c:pt>
                <c:pt idx="1856">
                  <c:v>2.339699966047192</c:v>
                </c:pt>
                <c:pt idx="1857">
                  <c:v>2.340200032424036</c:v>
                </c:pt>
                <c:pt idx="1858">
                  <c:v>2.344700017165451</c:v>
                </c:pt>
                <c:pt idx="1859">
                  <c:v>2.346300490949943</c:v>
                </c:pt>
                <c:pt idx="1860">
                  <c:v>2.350500065229426</c:v>
                </c:pt>
                <c:pt idx="1861">
                  <c:v>2.346599998854799</c:v>
                </c:pt>
                <c:pt idx="1862">
                  <c:v>2.347900032043981</c:v>
                </c:pt>
                <c:pt idx="1863">
                  <c:v>2.345700035097252</c:v>
                </c:pt>
                <c:pt idx="1864">
                  <c:v>2.34540043945162</c:v>
                </c:pt>
                <c:pt idx="1865">
                  <c:v>2.34909998664807</c:v>
                </c:pt>
                <c:pt idx="1866">
                  <c:v>2.351800059128436</c:v>
                </c:pt>
                <c:pt idx="1867">
                  <c:v>2.354000062179693</c:v>
                </c:pt>
                <c:pt idx="1868">
                  <c:v>2.352100267409696</c:v>
                </c:pt>
                <c:pt idx="1869">
                  <c:v>2.354500427245512</c:v>
                </c:pt>
                <c:pt idx="1870">
                  <c:v>2.358199971389695</c:v>
                </c:pt>
                <c:pt idx="1871">
                  <c:v>2.361400101090112</c:v>
                </c:pt>
                <c:pt idx="1872">
                  <c:v>2.369198667143792</c:v>
                </c:pt>
                <c:pt idx="1873">
                  <c:v>2.372499309920383</c:v>
                </c:pt>
                <c:pt idx="1874">
                  <c:v>2.369300146103342</c:v>
                </c:pt>
                <c:pt idx="1875">
                  <c:v>2.369600076675851</c:v>
                </c:pt>
                <c:pt idx="1876">
                  <c:v>2.371100070573448</c:v>
                </c:pt>
                <c:pt idx="1877">
                  <c:v>2.375099478911579</c:v>
                </c:pt>
                <c:pt idx="1878">
                  <c:v>2.380800030899991</c:v>
                </c:pt>
                <c:pt idx="1879">
                  <c:v>2.384600299454178</c:v>
                </c:pt>
                <c:pt idx="1880">
                  <c:v>2.389600018694181</c:v>
                </c:pt>
                <c:pt idx="1881">
                  <c:v>2.390300078965083</c:v>
                </c:pt>
                <c:pt idx="1882">
                  <c:v>2.391299906917993</c:v>
                </c:pt>
                <c:pt idx="1883">
                  <c:v>2.392100380704504</c:v>
                </c:pt>
                <c:pt idx="1884">
                  <c:v>2.395900063704174</c:v>
                </c:pt>
                <c:pt idx="1885">
                  <c:v>2.396000063705284</c:v>
                </c:pt>
                <c:pt idx="1886">
                  <c:v>2.397400093839677</c:v>
                </c:pt>
                <c:pt idx="1887">
                  <c:v>2.391800585937744</c:v>
                </c:pt>
                <c:pt idx="1888">
                  <c:v>2.394400341414439</c:v>
                </c:pt>
                <c:pt idx="1889">
                  <c:v>2.399599855420093</c:v>
                </c:pt>
                <c:pt idx="1890">
                  <c:v>2.401499930951104</c:v>
                </c:pt>
                <c:pt idx="1891">
                  <c:v>2.401999924852134</c:v>
                </c:pt>
                <c:pt idx="1892">
                  <c:v>2.403299958037678</c:v>
                </c:pt>
                <c:pt idx="1893">
                  <c:v>2.404200431821664</c:v>
                </c:pt>
                <c:pt idx="1894">
                  <c:v>2.408100313947216</c:v>
                </c:pt>
                <c:pt idx="1895">
                  <c:v>2.413599996947596</c:v>
                </c:pt>
                <c:pt idx="1896">
                  <c:v>2.412199999998845</c:v>
                </c:pt>
                <c:pt idx="1897">
                  <c:v>2.416999752422271</c:v>
                </c:pt>
                <c:pt idx="1898">
                  <c:v>2.422200591277943</c:v>
                </c:pt>
                <c:pt idx="1899">
                  <c:v>2.425200099180074</c:v>
                </c:pt>
                <c:pt idx="1900">
                  <c:v>2.427499927136523</c:v>
                </c:pt>
                <c:pt idx="1901">
                  <c:v>2.42439990310595</c:v>
                </c:pt>
                <c:pt idx="1902">
                  <c:v>2.424399900053686</c:v>
                </c:pt>
                <c:pt idx="1903">
                  <c:v>2.426999767303641</c:v>
                </c:pt>
                <c:pt idx="1904">
                  <c:v>2.427799743272772</c:v>
                </c:pt>
                <c:pt idx="1905">
                  <c:v>2.429099918364955</c:v>
                </c:pt>
                <c:pt idx="1906">
                  <c:v>2.430800096510211</c:v>
                </c:pt>
                <c:pt idx="1907">
                  <c:v>2.435699640653183</c:v>
                </c:pt>
                <c:pt idx="1908">
                  <c:v>2.43730058822257</c:v>
                </c:pt>
                <c:pt idx="1909">
                  <c:v>2.43920057296782</c:v>
                </c:pt>
                <c:pt idx="1910">
                  <c:v>2.442000080871367</c:v>
                </c:pt>
                <c:pt idx="1911">
                  <c:v>2.451200086594326</c:v>
                </c:pt>
                <c:pt idx="1912">
                  <c:v>2.45399994773834</c:v>
                </c:pt>
                <c:pt idx="1913">
                  <c:v>2.458000819777224</c:v>
                </c:pt>
                <c:pt idx="1914">
                  <c:v>2.46240004997162</c:v>
                </c:pt>
                <c:pt idx="1915">
                  <c:v>2.462999914168904</c:v>
                </c:pt>
                <c:pt idx="1916">
                  <c:v>2.464100049968693</c:v>
                </c:pt>
                <c:pt idx="1917">
                  <c:v>2.463399944303092</c:v>
                </c:pt>
                <c:pt idx="1918">
                  <c:v>2.467199699782214</c:v>
                </c:pt>
                <c:pt idx="1919">
                  <c:v>2.469600659558637</c:v>
                </c:pt>
                <c:pt idx="1920">
                  <c:v>2.47430009803793</c:v>
                </c:pt>
                <c:pt idx="1921">
                  <c:v>2.479199989320477</c:v>
                </c:pt>
                <c:pt idx="1922">
                  <c:v>2.486299391555803</c:v>
                </c:pt>
                <c:pt idx="1923">
                  <c:v>2.490099898528569</c:v>
                </c:pt>
                <c:pt idx="1924">
                  <c:v>2.490899527358124</c:v>
                </c:pt>
                <c:pt idx="1925">
                  <c:v>2.487600082775316</c:v>
                </c:pt>
                <c:pt idx="1926">
                  <c:v>2.487299950025772</c:v>
                </c:pt>
                <c:pt idx="1927">
                  <c:v>2.487699913788674</c:v>
                </c:pt>
                <c:pt idx="1928">
                  <c:v>2.491500689313398</c:v>
                </c:pt>
                <c:pt idx="1929">
                  <c:v>2.49870036620996</c:v>
                </c:pt>
                <c:pt idx="1930">
                  <c:v>2.503699910354044</c:v>
                </c:pt>
                <c:pt idx="1931">
                  <c:v>2.505599907301076</c:v>
                </c:pt>
                <c:pt idx="1932">
                  <c:v>2.510899831773713</c:v>
                </c:pt>
                <c:pt idx="1933">
                  <c:v>2.514199699016899</c:v>
                </c:pt>
                <c:pt idx="1934">
                  <c:v>2.510400254439446</c:v>
                </c:pt>
                <c:pt idx="1935">
                  <c:v>2.513700043105928</c:v>
                </c:pt>
                <c:pt idx="1936">
                  <c:v>2.520000094224088</c:v>
                </c:pt>
                <c:pt idx="1937">
                  <c:v>2.521999988555763</c:v>
                </c:pt>
                <c:pt idx="1938">
                  <c:v>2.520200160597597</c:v>
                </c:pt>
                <c:pt idx="1939">
                  <c:v>2.52139991912918</c:v>
                </c:pt>
                <c:pt idx="1940">
                  <c:v>2.523300057982853</c:v>
                </c:pt>
                <c:pt idx="1941">
                  <c:v>2.526899903870798</c:v>
                </c:pt>
                <c:pt idx="1942">
                  <c:v>2.529400003430055</c:v>
                </c:pt>
                <c:pt idx="1943">
                  <c:v>2.537300597763533</c:v>
                </c:pt>
                <c:pt idx="1944">
                  <c:v>2.542000172041298</c:v>
                </c:pt>
                <c:pt idx="1945">
                  <c:v>2.543499999996129</c:v>
                </c:pt>
                <c:pt idx="1946">
                  <c:v>2.54989997863595</c:v>
                </c:pt>
                <c:pt idx="1947">
                  <c:v>2.549800014876382</c:v>
                </c:pt>
                <c:pt idx="1948">
                  <c:v>2.554200234983</c:v>
                </c:pt>
                <c:pt idx="1949">
                  <c:v>2.556799890899128</c:v>
                </c:pt>
                <c:pt idx="1950">
                  <c:v>2.555000096130243</c:v>
                </c:pt>
                <c:pt idx="1951">
                  <c:v>2.551599917984277</c:v>
                </c:pt>
                <c:pt idx="1952">
                  <c:v>2.550000337600068</c:v>
                </c:pt>
                <c:pt idx="1953">
                  <c:v>2.555600117109859</c:v>
                </c:pt>
                <c:pt idx="1954">
                  <c:v>2.55839980926612</c:v>
                </c:pt>
                <c:pt idx="1955">
                  <c:v>2.561599948119693</c:v>
                </c:pt>
                <c:pt idx="1956">
                  <c:v>2.563399942016987</c:v>
                </c:pt>
                <c:pt idx="1957">
                  <c:v>2.569599691389158</c:v>
                </c:pt>
                <c:pt idx="1958">
                  <c:v>2.572200131984573</c:v>
                </c:pt>
                <c:pt idx="1959">
                  <c:v>2.57879971847433</c:v>
                </c:pt>
                <c:pt idx="1960">
                  <c:v>2.582099999235651</c:v>
                </c:pt>
                <c:pt idx="1961">
                  <c:v>2.585499959946901</c:v>
                </c:pt>
                <c:pt idx="1962">
                  <c:v>2.596699259567686</c:v>
                </c:pt>
                <c:pt idx="1963">
                  <c:v>2.601600240326661</c:v>
                </c:pt>
                <c:pt idx="1964">
                  <c:v>2.605300333783816</c:v>
                </c:pt>
                <c:pt idx="1965">
                  <c:v>2.607799914170755</c:v>
                </c:pt>
                <c:pt idx="1966">
                  <c:v>2.607599956510967</c:v>
                </c:pt>
                <c:pt idx="1967">
                  <c:v>2.608599781418889</c:v>
                </c:pt>
                <c:pt idx="1968">
                  <c:v>2.607100194931263</c:v>
                </c:pt>
                <c:pt idx="1969">
                  <c:v>2.60670015868891</c:v>
                </c:pt>
                <c:pt idx="1970">
                  <c:v>2.605199884033937</c:v>
                </c:pt>
                <c:pt idx="1971">
                  <c:v>2.601899965666234</c:v>
                </c:pt>
                <c:pt idx="1972">
                  <c:v>2.59900024642775</c:v>
                </c:pt>
                <c:pt idx="1973">
                  <c:v>2.601499938584311</c:v>
                </c:pt>
                <c:pt idx="1974">
                  <c:v>2.601900110625138</c:v>
                </c:pt>
                <c:pt idx="1975">
                  <c:v>2.602800074386323</c:v>
                </c:pt>
                <c:pt idx="1976">
                  <c:v>2.605300095365237</c:v>
                </c:pt>
                <c:pt idx="1977">
                  <c:v>2.610999745174923</c:v>
                </c:pt>
                <c:pt idx="1978">
                  <c:v>2.617300249097753</c:v>
                </c:pt>
                <c:pt idx="1979">
                  <c:v>2.621599971389515</c:v>
                </c:pt>
                <c:pt idx="1980">
                  <c:v>2.62060004081286</c:v>
                </c:pt>
                <c:pt idx="1981">
                  <c:v>2.621699908064329</c:v>
                </c:pt>
                <c:pt idx="1982">
                  <c:v>2.620299908063317</c:v>
                </c:pt>
                <c:pt idx="1983">
                  <c:v>2.622200179674107</c:v>
                </c:pt>
                <c:pt idx="1984">
                  <c:v>2.624800378798682</c:v>
                </c:pt>
                <c:pt idx="1985">
                  <c:v>2.633499956129527</c:v>
                </c:pt>
                <c:pt idx="1986">
                  <c:v>2.639800007247686</c:v>
                </c:pt>
                <c:pt idx="1987">
                  <c:v>2.641299971008264</c:v>
                </c:pt>
                <c:pt idx="1988">
                  <c:v>2.644399832151976</c:v>
                </c:pt>
                <c:pt idx="1989">
                  <c:v>2.644999358366478</c:v>
                </c:pt>
                <c:pt idx="1990">
                  <c:v>2.643700025557337</c:v>
                </c:pt>
                <c:pt idx="1991">
                  <c:v>2.643099895856721</c:v>
                </c:pt>
                <c:pt idx="1992">
                  <c:v>2.643900206756371</c:v>
                </c:pt>
                <c:pt idx="1993">
                  <c:v>2.638799983596982</c:v>
                </c:pt>
                <c:pt idx="1994">
                  <c:v>2.63930076827819</c:v>
                </c:pt>
                <c:pt idx="1995">
                  <c:v>2.646600101088552</c:v>
                </c:pt>
                <c:pt idx="1996">
                  <c:v>2.652300091933283</c:v>
                </c:pt>
                <c:pt idx="1997">
                  <c:v>2.649000448225707</c:v>
                </c:pt>
                <c:pt idx="1998">
                  <c:v>2.652200372693187</c:v>
                </c:pt>
                <c:pt idx="1999">
                  <c:v>2.658700499345286</c:v>
                </c:pt>
                <c:pt idx="2000">
                  <c:v>2.663100079727883</c:v>
                </c:pt>
                <c:pt idx="2001">
                  <c:v>2.6673001098643</c:v>
                </c:pt>
                <c:pt idx="2002">
                  <c:v>2.660600393675847</c:v>
                </c:pt>
                <c:pt idx="2003">
                  <c:v>2.661799980163778</c:v>
                </c:pt>
                <c:pt idx="2004">
                  <c:v>2.664600423810043</c:v>
                </c:pt>
                <c:pt idx="2005">
                  <c:v>2.670000037382124</c:v>
                </c:pt>
                <c:pt idx="2006">
                  <c:v>2.670199925611087</c:v>
                </c:pt>
                <c:pt idx="2007">
                  <c:v>2.67160041160605</c:v>
                </c:pt>
                <c:pt idx="2008">
                  <c:v>2.671999967955344</c:v>
                </c:pt>
                <c:pt idx="2009">
                  <c:v>2.674100206371804</c:v>
                </c:pt>
                <c:pt idx="2010">
                  <c:v>2.676600100709038</c:v>
                </c:pt>
                <c:pt idx="2011">
                  <c:v>2.67990009460118</c:v>
                </c:pt>
                <c:pt idx="2012">
                  <c:v>2.686999608613405</c:v>
                </c:pt>
                <c:pt idx="2013">
                  <c:v>2.693300030896353</c:v>
                </c:pt>
                <c:pt idx="2014">
                  <c:v>2.695399928281404</c:v>
                </c:pt>
                <c:pt idx="2015">
                  <c:v>2.696599961473112</c:v>
                </c:pt>
                <c:pt idx="2016">
                  <c:v>2.696500100322737</c:v>
                </c:pt>
                <c:pt idx="2017">
                  <c:v>2.699699855806103</c:v>
                </c:pt>
                <c:pt idx="2018">
                  <c:v>2.707499943160656</c:v>
                </c:pt>
                <c:pt idx="2019">
                  <c:v>2.710900045774906</c:v>
                </c:pt>
                <c:pt idx="2020">
                  <c:v>2.709300012586027</c:v>
                </c:pt>
                <c:pt idx="2021">
                  <c:v>2.709099906918709</c:v>
                </c:pt>
                <c:pt idx="2022">
                  <c:v>2.714699275966268</c:v>
                </c:pt>
                <c:pt idx="2023">
                  <c:v>2.714600093837362</c:v>
                </c:pt>
                <c:pt idx="2024">
                  <c:v>2.715300431824287</c:v>
                </c:pt>
                <c:pt idx="2025">
                  <c:v>2.718500114820927</c:v>
                </c:pt>
                <c:pt idx="2026">
                  <c:v>2.722899909593252</c:v>
                </c:pt>
                <c:pt idx="2027">
                  <c:v>2.730099450684065</c:v>
                </c:pt>
                <c:pt idx="2028">
                  <c:v>2.737500419236312</c:v>
                </c:pt>
                <c:pt idx="2029">
                  <c:v>2.74259982757576</c:v>
                </c:pt>
                <c:pt idx="2030">
                  <c:v>2.743900002667944</c:v>
                </c:pt>
                <c:pt idx="2031">
                  <c:v>2.745900114437973</c:v>
                </c:pt>
                <c:pt idx="2032">
                  <c:v>2.754399489593197</c:v>
                </c:pt>
                <c:pt idx="2033">
                  <c:v>2.761400265120756</c:v>
                </c:pt>
                <c:pt idx="2034">
                  <c:v>2.765200050733256</c:v>
                </c:pt>
                <c:pt idx="2035">
                  <c:v>2.767000080872095</c:v>
                </c:pt>
                <c:pt idx="2036">
                  <c:v>2.77369990882653</c:v>
                </c:pt>
                <c:pt idx="2037">
                  <c:v>2.777100153351057</c:v>
                </c:pt>
                <c:pt idx="2038">
                  <c:v>2.775800228879234</c:v>
                </c:pt>
                <c:pt idx="2039">
                  <c:v>2.775299914930656</c:v>
                </c:pt>
                <c:pt idx="2040">
                  <c:v>2.772699987410306</c:v>
                </c:pt>
                <c:pt idx="2041">
                  <c:v>2.776700011443609</c:v>
                </c:pt>
                <c:pt idx="2042">
                  <c:v>2.779699522401643</c:v>
                </c:pt>
                <c:pt idx="2043">
                  <c:v>2.786200131988153</c:v>
                </c:pt>
                <c:pt idx="2044">
                  <c:v>2.787000267791882</c:v>
                </c:pt>
                <c:pt idx="2045">
                  <c:v>2.789400056455634</c:v>
                </c:pt>
                <c:pt idx="2046">
                  <c:v>2.78870004424971</c:v>
                </c:pt>
                <c:pt idx="2047">
                  <c:v>2.788000149914297</c:v>
                </c:pt>
                <c:pt idx="2048">
                  <c:v>2.792199929430353</c:v>
                </c:pt>
                <c:pt idx="2049">
                  <c:v>2.793000439451134</c:v>
                </c:pt>
                <c:pt idx="2050">
                  <c:v>2.793400019832916</c:v>
                </c:pt>
                <c:pt idx="2051">
                  <c:v>2.796500070951879</c:v>
                </c:pt>
                <c:pt idx="2052">
                  <c:v>2.800800004577468</c:v>
                </c:pt>
                <c:pt idx="2053">
                  <c:v>2.803300716779632</c:v>
                </c:pt>
                <c:pt idx="2054">
                  <c:v>2.808799980160984</c:v>
                </c:pt>
                <c:pt idx="2055">
                  <c:v>2.807600046537118</c:v>
                </c:pt>
                <c:pt idx="2056">
                  <c:v>2.809200010298807</c:v>
                </c:pt>
                <c:pt idx="2057">
                  <c:v>2.80929976272455</c:v>
                </c:pt>
                <c:pt idx="2058">
                  <c:v>2.817000085447944</c:v>
                </c:pt>
                <c:pt idx="2059">
                  <c:v>2.817999741364474</c:v>
                </c:pt>
                <c:pt idx="2060">
                  <c:v>2.819100052260183</c:v>
                </c:pt>
                <c:pt idx="2061">
                  <c:v>2.825600055311952</c:v>
                </c:pt>
                <c:pt idx="2062">
                  <c:v>2.832699007794872</c:v>
                </c:pt>
                <c:pt idx="2063">
                  <c:v>2.842000468444894</c:v>
                </c:pt>
                <c:pt idx="2064">
                  <c:v>2.847700015638111</c:v>
                </c:pt>
                <c:pt idx="2065">
                  <c:v>2.846999949262681</c:v>
                </c:pt>
                <c:pt idx="2066">
                  <c:v>2.845899958418158</c:v>
                </c:pt>
                <c:pt idx="2067">
                  <c:v>2.845700275418494</c:v>
                </c:pt>
                <c:pt idx="2068">
                  <c:v>2.847000305555412</c:v>
                </c:pt>
                <c:pt idx="2069">
                  <c:v>2.853199925230001</c:v>
                </c:pt>
                <c:pt idx="2070">
                  <c:v>2.856899961472663</c:v>
                </c:pt>
                <c:pt idx="2071">
                  <c:v>2.861599922180176</c:v>
                </c:pt>
                <c:pt idx="2072">
                  <c:v>2.864899988555408</c:v>
                </c:pt>
                <c:pt idx="2073">
                  <c:v>2.862599991603929</c:v>
                </c:pt>
                <c:pt idx="2074">
                  <c:v>2.864499822615471</c:v>
                </c:pt>
                <c:pt idx="2075">
                  <c:v>2.863099964521098</c:v>
                </c:pt>
                <c:pt idx="2076">
                  <c:v>2.864400094218578</c:v>
                </c:pt>
                <c:pt idx="2077">
                  <c:v>2.871799291227944</c:v>
                </c:pt>
                <c:pt idx="2078">
                  <c:v>2.876699961092527</c:v>
                </c:pt>
                <c:pt idx="2079">
                  <c:v>2.874600166320306</c:v>
                </c:pt>
                <c:pt idx="2080">
                  <c:v>2.872100027463602</c:v>
                </c:pt>
                <c:pt idx="2081">
                  <c:v>2.871599988175148</c:v>
                </c:pt>
                <c:pt idx="2082">
                  <c:v>2.871900265883596</c:v>
                </c:pt>
                <c:pt idx="2083">
                  <c:v>2.874299653245543</c:v>
                </c:pt>
                <c:pt idx="2084">
                  <c:v>2.871599934002006</c:v>
                </c:pt>
                <c:pt idx="2085">
                  <c:v>2.871600072860019</c:v>
                </c:pt>
                <c:pt idx="2086">
                  <c:v>2.872000078961719</c:v>
                </c:pt>
                <c:pt idx="2087">
                  <c:v>2.876299517440202</c:v>
                </c:pt>
                <c:pt idx="2088">
                  <c:v>2.88180014190584</c:v>
                </c:pt>
                <c:pt idx="2089">
                  <c:v>2.882900307846285</c:v>
                </c:pt>
                <c:pt idx="2090">
                  <c:v>2.886199993896298</c:v>
                </c:pt>
                <c:pt idx="2091">
                  <c:v>2.893600008770591</c:v>
                </c:pt>
                <c:pt idx="2092">
                  <c:v>2.897299694825051</c:v>
                </c:pt>
                <c:pt idx="2093">
                  <c:v>2.899299893950226</c:v>
                </c:pt>
                <c:pt idx="2094">
                  <c:v>2.897899661635165</c:v>
                </c:pt>
                <c:pt idx="2095">
                  <c:v>2.895799978636205</c:v>
                </c:pt>
                <c:pt idx="2096">
                  <c:v>2.897300108335912</c:v>
                </c:pt>
                <c:pt idx="2097">
                  <c:v>2.895599972533091</c:v>
                </c:pt>
                <c:pt idx="2098">
                  <c:v>2.900500606156129</c:v>
                </c:pt>
                <c:pt idx="2099">
                  <c:v>2.904899468230724</c:v>
                </c:pt>
                <c:pt idx="2100">
                  <c:v>2.902500059888553</c:v>
                </c:pt>
                <c:pt idx="2101">
                  <c:v>2.910600005339802</c:v>
                </c:pt>
                <c:pt idx="2102">
                  <c:v>2.912699268719734</c:v>
                </c:pt>
                <c:pt idx="2103">
                  <c:v>2.911099621960602</c:v>
                </c:pt>
                <c:pt idx="2104">
                  <c:v>2.910000177384063</c:v>
                </c:pt>
                <c:pt idx="2105">
                  <c:v>2.913000104901584</c:v>
                </c:pt>
                <c:pt idx="2106">
                  <c:v>2.916499990078589</c:v>
                </c:pt>
                <c:pt idx="2107">
                  <c:v>2.920699778744165</c:v>
                </c:pt>
                <c:pt idx="2108">
                  <c:v>2.922799712370761</c:v>
                </c:pt>
                <c:pt idx="2109">
                  <c:v>2.922500264739938</c:v>
                </c:pt>
                <c:pt idx="2110">
                  <c:v>2.927799987028265</c:v>
                </c:pt>
                <c:pt idx="2111">
                  <c:v>2.932800116726864</c:v>
                </c:pt>
                <c:pt idx="2112">
                  <c:v>2.933499872207904</c:v>
                </c:pt>
                <c:pt idx="2113">
                  <c:v>2.934500569150259</c:v>
                </c:pt>
                <c:pt idx="2114">
                  <c:v>2.938699974441988</c:v>
                </c:pt>
                <c:pt idx="2115">
                  <c:v>2.940300110243697</c:v>
                </c:pt>
                <c:pt idx="2116">
                  <c:v>2.945900104143218</c:v>
                </c:pt>
                <c:pt idx="2117">
                  <c:v>2.950399790188385</c:v>
                </c:pt>
                <c:pt idx="2118">
                  <c:v>2.951300203701976</c:v>
                </c:pt>
                <c:pt idx="2119">
                  <c:v>2.952899787138449</c:v>
                </c:pt>
                <c:pt idx="2120">
                  <c:v>2.953800064846291</c:v>
                </c:pt>
                <c:pt idx="2121">
                  <c:v>2.959800082779111</c:v>
                </c:pt>
                <c:pt idx="2122">
                  <c:v>2.956900224682613</c:v>
                </c:pt>
                <c:pt idx="2123">
                  <c:v>2.954700445170601</c:v>
                </c:pt>
                <c:pt idx="2124">
                  <c:v>2.960500022505585</c:v>
                </c:pt>
                <c:pt idx="2125">
                  <c:v>2.959700091931154</c:v>
                </c:pt>
                <c:pt idx="2126">
                  <c:v>2.963100046537875</c:v>
                </c:pt>
                <c:pt idx="2127">
                  <c:v>2.962900360489584</c:v>
                </c:pt>
                <c:pt idx="2128">
                  <c:v>2.969800139999276</c:v>
                </c:pt>
                <c:pt idx="2129">
                  <c:v>2.96750034217621</c:v>
                </c:pt>
                <c:pt idx="2130">
                  <c:v>2.969199995037343</c:v>
                </c:pt>
                <c:pt idx="2131">
                  <c:v>2.970899886320694</c:v>
                </c:pt>
                <c:pt idx="2132">
                  <c:v>2.971099886319279</c:v>
                </c:pt>
                <c:pt idx="2133">
                  <c:v>2.972100118637173</c:v>
                </c:pt>
                <c:pt idx="2134">
                  <c:v>2.974800012969354</c:v>
                </c:pt>
                <c:pt idx="2135">
                  <c:v>2.976200115583194</c:v>
                </c:pt>
                <c:pt idx="2136">
                  <c:v>2.979699976727716</c:v>
                </c:pt>
                <c:pt idx="2137">
                  <c:v>2.981700218198967</c:v>
                </c:pt>
                <c:pt idx="2138">
                  <c:v>2.982399940490723</c:v>
                </c:pt>
                <c:pt idx="2139">
                  <c:v>2.986200453568017</c:v>
                </c:pt>
                <c:pt idx="2140">
                  <c:v>2.991799931332935</c:v>
                </c:pt>
                <c:pt idx="2141">
                  <c:v>2.99499997062594</c:v>
                </c:pt>
                <c:pt idx="2142">
                  <c:v>3.000999970627163</c:v>
                </c:pt>
                <c:pt idx="2143">
                  <c:v>3.008500088119036</c:v>
                </c:pt>
                <c:pt idx="2144">
                  <c:v>3.009700495527795</c:v>
                </c:pt>
                <c:pt idx="2145">
                  <c:v>3.013800109099975</c:v>
                </c:pt>
                <c:pt idx="2146">
                  <c:v>3.017400102995453</c:v>
                </c:pt>
                <c:pt idx="2147">
                  <c:v>3.02099950828415</c:v>
                </c:pt>
                <c:pt idx="2148">
                  <c:v>3.023499475097197</c:v>
                </c:pt>
                <c:pt idx="2149">
                  <c:v>3.022799964139267</c:v>
                </c:pt>
                <c:pt idx="2150">
                  <c:v>3.024400066755334</c:v>
                </c:pt>
                <c:pt idx="2151">
                  <c:v>3.025299967193859</c:v>
                </c:pt>
                <c:pt idx="2152">
                  <c:v>3.027000102996681</c:v>
                </c:pt>
                <c:pt idx="2153">
                  <c:v>3.029700268933084</c:v>
                </c:pt>
                <c:pt idx="2154">
                  <c:v>3.036100667188293</c:v>
                </c:pt>
                <c:pt idx="2155">
                  <c:v>3.04389999999694</c:v>
                </c:pt>
                <c:pt idx="2156">
                  <c:v>3.052000075149408</c:v>
                </c:pt>
                <c:pt idx="2157">
                  <c:v>3.057299586103909</c:v>
                </c:pt>
                <c:pt idx="2158">
                  <c:v>3.060699748992194</c:v>
                </c:pt>
                <c:pt idx="2159">
                  <c:v>3.055400099183316</c:v>
                </c:pt>
                <c:pt idx="2160">
                  <c:v>3.059899890897213</c:v>
                </c:pt>
                <c:pt idx="2161">
                  <c:v>3.064500090025831</c:v>
                </c:pt>
                <c:pt idx="2162">
                  <c:v>3.066000126265862</c:v>
                </c:pt>
                <c:pt idx="2163">
                  <c:v>3.073100751109451</c:v>
                </c:pt>
                <c:pt idx="2164">
                  <c:v>3.08130024986167</c:v>
                </c:pt>
                <c:pt idx="2165">
                  <c:v>3.083400041581627</c:v>
                </c:pt>
                <c:pt idx="2166">
                  <c:v>3.084000114056835</c:v>
                </c:pt>
                <c:pt idx="2167">
                  <c:v>3.089599661256216</c:v>
                </c:pt>
                <c:pt idx="2168">
                  <c:v>3.096299977874878</c:v>
                </c:pt>
                <c:pt idx="2169">
                  <c:v>3.100499537278665</c:v>
                </c:pt>
                <c:pt idx="2170">
                  <c:v>3.103399890514993</c:v>
                </c:pt>
                <c:pt idx="2171">
                  <c:v>3.1061000595073</c:v>
                </c:pt>
                <c:pt idx="2172">
                  <c:v>3.107100373457797</c:v>
                </c:pt>
                <c:pt idx="2173">
                  <c:v>3.114999778747006</c:v>
                </c:pt>
                <c:pt idx="2174">
                  <c:v>3.113199784849712</c:v>
                </c:pt>
                <c:pt idx="2175">
                  <c:v>3.10769992675705</c:v>
                </c:pt>
                <c:pt idx="2176">
                  <c:v>3.114099914550024</c:v>
                </c:pt>
                <c:pt idx="2177">
                  <c:v>3.118499630738369</c:v>
                </c:pt>
                <c:pt idx="2178">
                  <c:v>3.132199884032161</c:v>
                </c:pt>
                <c:pt idx="2179">
                  <c:v>3.138001248167713</c:v>
                </c:pt>
                <c:pt idx="2180">
                  <c:v>3.156099919888217</c:v>
                </c:pt>
                <c:pt idx="2181">
                  <c:v>3.159999971005163</c:v>
                </c:pt>
                <c:pt idx="2182">
                  <c:v>3.160099971006275</c:v>
                </c:pt>
                <c:pt idx="2183">
                  <c:v>3.160600070568762</c:v>
                </c:pt>
                <c:pt idx="2184">
                  <c:v>3.161299931714893</c:v>
                </c:pt>
                <c:pt idx="2185">
                  <c:v>3.16459993171884</c:v>
                </c:pt>
                <c:pt idx="2186">
                  <c:v>3.165199982831837</c:v>
                </c:pt>
                <c:pt idx="2187">
                  <c:v>3.165199982831837</c:v>
                </c:pt>
                <c:pt idx="2213">
                  <c:v>5.653457232663641</c:v>
                </c:pt>
                <c:pt idx="2214">
                  <c:v>5.529867979432311</c:v>
                </c:pt>
                <c:pt idx="2215">
                  <c:v>5.277900355526071</c:v>
                </c:pt>
                <c:pt idx="2216">
                  <c:v>4.94861800537183</c:v>
                </c:pt>
                <c:pt idx="2217">
                  <c:v>4.86530004653832</c:v>
                </c:pt>
                <c:pt idx="2218">
                  <c:v>4.69955906982068</c:v>
                </c:pt>
                <c:pt idx="2219">
                  <c:v>4.69955906982068</c:v>
                </c:pt>
                <c:pt idx="2220">
                  <c:v>4.54639984817186</c:v>
                </c:pt>
                <c:pt idx="2221">
                  <c:v>4.314000145717728</c:v>
                </c:pt>
                <c:pt idx="2222">
                  <c:v>4.276036330411443</c:v>
                </c:pt>
                <c:pt idx="2223">
                  <c:v>4.30416823577616</c:v>
                </c:pt>
                <c:pt idx="2224">
                  <c:v>4.354166423032439</c:v>
                </c:pt>
                <c:pt idx="2225">
                  <c:v>4.301600077818875</c:v>
                </c:pt>
                <c:pt idx="2226">
                  <c:v>4.195699968717236</c:v>
                </c:pt>
                <c:pt idx="2227">
                  <c:v>4.222410344693344</c:v>
                </c:pt>
                <c:pt idx="2228">
                  <c:v>4.112284392547735</c:v>
                </c:pt>
                <c:pt idx="2229">
                  <c:v>4.10168020553465</c:v>
                </c:pt>
                <c:pt idx="2230">
                  <c:v>3.99869984664838</c:v>
                </c:pt>
                <c:pt idx="2231">
                  <c:v>3.998400020598637</c:v>
                </c:pt>
                <c:pt idx="2232">
                  <c:v>3.982007667542348</c:v>
                </c:pt>
                <c:pt idx="2233">
                  <c:v>3.912200430680966</c:v>
                </c:pt>
                <c:pt idx="2234">
                  <c:v>3.957291968155914</c:v>
                </c:pt>
                <c:pt idx="2235">
                  <c:v>3.976700098035508</c:v>
                </c:pt>
                <c:pt idx="2236">
                  <c:v>4.022100055692135</c:v>
                </c:pt>
                <c:pt idx="2237">
                  <c:v>4.04120268821862</c:v>
                </c:pt>
                <c:pt idx="2238">
                  <c:v>4.013994252014527</c:v>
                </c:pt>
                <c:pt idx="2239">
                  <c:v>4.001896973037216</c:v>
                </c:pt>
                <c:pt idx="2240">
                  <c:v>3.975600022124126</c:v>
                </c:pt>
                <c:pt idx="2241">
                  <c:v>4.000499919508002</c:v>
                </c:pt>
                <c:pt idx="2242">
                  <c:v>3.985603282544617</c:v>
                </c:pt>
                <c:pt idx="2243">
                  <c:v>3.983201487350016</c:v>
                </c:pt>
                <c:pt idx="2244">
                  <c:v>3.993800080490473</c:v>
                </c:pt>
                <c:pt idx="2245">
                  <c:v>4.024400110625716</c:v>
                </c:pt>
                <c:pt idx="2246">
                  <c:v>4.008800111772871</c:v>
                </c:pt>
                <c:pt idx="2247">
                  <c:v>4.00530071258254</c:v>
                </c:pt>
                <c:pt idx="2248">
                  <c:v>4.00969888381951</c:v>
                </c:pt>
                <c:pt idx="2249">
                  <c:v>4.00320061950697</c:v>
                </c:pt>
                <c:pt idx="2250">
                  <c:v>4.01759998855414</c:v>
                </c:pt>
                <c:pt idx="2251">
                  <c:v>4.010199940868914</c:v>
                </c:pt>
                <c:pt idx="2252">
                  <c:v>4.014499551391054</c:v>
                </c:pt>
                <c:pt idx="2253">
                  <c:v>4.012699832153885</c:v>
                </c:pt>
                <c:pt idx="2254">
                  <c:v>4.016000583647838</c:v>
                </c:pt>
                <c:pt idx="2255">
                  <c:v>4.022500055310954</c:v>
                </c:pt>
                <c:pt idx="2256">
                  <c:v>4.02160001296943</c:v>
                </c:pt>
                <c:pt idx="2257">
                  <c:v>4.013299940488651</c:v>
                </c:pt>
                <c:pt idx="2258">
                  <c:v>4.013299976730195</c:v>
                </c:pt>
                <c:pt idx="2259">
                  <c:v>4.01059970512506</c:v>
                </c:pt>
                <c:pt idx="2260">
                  <c:v>4.01160009155501</c:v>
                </c:pt>
                <c:pt idx="2261">
                  <c:v>4.010199946591453</c:v>
                </c:pt>
                <c:pt idx="2262">
                  <c:v>4.007499418257791</c:v>
                </c:pt>
                <c:pt idx="2263">
                  <c:v>4.013100251006105</c:v>
                </c:pt>
                <c:pt idx="2264">
                  <c:v>4.015100791166333</c:v>
                </c:pt>
                <c:pt idx="2265">
                  <c:v>4.024899885560444</c:v>
                </c:pt>
                <c:pt idx="2266">
                  <c:v>4.032299979015079</c:v>
                </c:pt>
                <c:pt idx="2267">
                  <c:v>4.029400576779149</c:v>
                </c:pt>
                <c:pt idx="2268">
                  <c:v>4.027400045775718</c:v>
                </c:pt>
                <c:pt idx="2269">
                  <c:v>4.025599873733881</c:v>
                </c:pt>
                <c:pt idx="2270">
                  <c:v>4.025100118255065</c:v>
                </c:pt>
                <c:pt idx="2271">
                  <c:v>4.02190009117112</c:v>
                </c:pt>
                <c:pt idx="2272">
                  <c:v>4.022700341793096</c:v>
                </c:pt>
                <c:pt idx="2273">
                  <c:v>4.018100112531101</c:v>
                </c:pt>
                <c:pt idx="2274">
                  <c:v>4.013099804684316</c:v>
                </c:pt>
                <c:pt idx="2275">
                  <c:v>4.011300046156975</c:v>
                </c:pt>
                <c:pt idx="2276">
                  <c:v>4.009799919505895</c:v>
                </c:pt>
                <c:pt idx="2277">
                  <c:v>4.012799988937331</c:v>
                </c:pt>
                <c:pt idx="2278">
                  <c:v>4.01189978065304</c:v>
                </c:pt>
                <c:pt idx="2279">
                  <c:v>4.011899822995474</c:v>
                </c:pt>
                <c:pt idx="2280">
                  <c:v>4.012699964903732</c:v>
                </c:pt>
                <c:pt idx="2281">
                  <c:v>4.011000097656506</c:v>
                </c:pt>
                <c:pt idx="2282">
                  <c:v>4.007700348280196</c:v>
                </c:pt>
                <c:pt idx="2283">
                  <c:v>4.005100022506667</c:v>
                </c:pt>
                <c:pt idx="2284">
                  <c:v>4.004700399778812</c:v>
                </c:pt>
                <c:pt idx="2285">
                  <c:v>4.00470011901416</c:v>
                </c:pt>
                <c:pt idx="2286">
                  <c:v>3.997099916839943</c:v>
                </c:pt>
                <c:pt idx="2287">
                  <c:v>3.993100191499252</c:v>
                </c:pt>
                <c:pt idx="2288">
                  <c:v>3.990799578856241</c:v>
                </c:pt>
                <c:pt idx="2289">
                  <c:v>3.986199213788495</c:v>
                </c:pt>
                <c:pt idx="2290">
                  <c:v>3.979499914166806</c:v>
                </c:pt>
                <c:pt idx="2291">
                  <c:v>3.980099941254594</c:v>
                </c:pt>
                <c:pt idx="2292">
                  <c:v>3.982999591065891</c:v>
                </c:pt>
                <c:pt idx="2293">
                  <c:v>3.98770020065058</c:v>
                </c:pt>
                <c:pt idx="2294">
                  <c:v>3.987300300217612</c:v>
                </c:pt>
                <c:pt idx="2295">
                  <c:v>3.9896000164008</c:v>
                </c:pt>
                <c:pt idx="2296">
                  <c:v>3.989800016399385</c:v>
                </c:pt>
                <c:pt idx="2297">
                  <c:v>3.983600753021165</c:v>
                </c:pt>
                <c:pt idx="2298">
                  <c:v>3.985800137328622</c:v>
                </c:pt>
                <c:pt idx="2299">
                  <c:v>3.98420006790184</c:v>
                </c:pt>
                <c:pt idx="2300">
                  <c:v>3.987400101086678</c:v>
                </c:pt>
                <c:pt idx="2301">
                  <c:v>3.985500004575443</c:v>
                </c:pt>
                <c:pt idx="2302">
                  <c:v>3.986800179671262</c:v>
                </c:pt>
                <c:pt idx="2303">
                  <c:v>3.989299905009827</c:v>
                </c:pt>
                <c:pt idx="2304">
                  <c:v>3.989799636459793</c:v>
                </c:pt>
                <c:pt idx="2305">
                  <c:v>3.988799953458511</c:v>
                </c:pt>
                <c:pt idx="2306">
                  <c:v>3.990899989701575</c:v>
                </c:pt>
                <c:pt idx="2307">
                  <c:v>3.992400128554436</c:v>
                </c:pt>
                <c:pt idx="2308">
                  <c:v>3.994699844741262</c:v>
                </c:pt>
                <c:pt idx="2309">
                  <c:v>3.993899645611237</c:v>
                </c:pt>
                <c:pt idx="2310">
                  <c:v>3.992999893187516</c:v>
                </c:pt>
                <c:pt idx="2311">
                  <c:v>3.995899992747581</c:v>
                </c:pt>
                <c:pt idx="2312">
                  <c:v>3.996900237274531</c:v>
                </c:pt>
                <c:pt idx="2313">
                  <c:v>4.002599953462777</c:v>
                </c:pt>
                <c:pt idx="2314">
                  <c:v>4.002300122450833</c:v>
                </c:pt>
                <c:pt idx="2315">
                  <c:v>4.003599880979891</c:v>
                </c:pt>
                <c:pt idx="2316">
                  <c:v>4.007200074003777</c:v>
                </c:pt>
                <c:pt idx="2317">
                  <c:v>4.00949986572232</c:v>
                </c:pt>
                <c:pt idx="2318">
                  <c:v>4.009399884031157</c:v>
                </c:pt>
                <c:pt idx="2319">
                  <c:v>4.015299374008464</c:v>
                </c:pt>
                <c:pt idx="2320">
                  <c:v>4.013000107570406</c:v>
                </c:pt>
                <c:pt idx="2321">
                  <c:v>4.012800110627722</c:v>
                </c:pt>
                <c:pt idx="2322">
                  <c:v>4.011800219344877</c:v>
                </c:pt>
                <c:pt idx="2323">
                  <c:v>4.01159964294493</c:v>
                </c:pt>
                <c:pt idx="2324">
                  <c:v>4.007499615858251</c:v>
                </c:pt>
                <c:pt idx="2325">
                  <c:v>4.005500002287588</c:v>
                </c:pt>
                <c:pt idx="2326">
                  <c:v>4.004199908828011</c:v>
                </c:pt>
                <c:pt idx="2327">
                  <c:v>4.000200364684133</c:v>
                </c:pt>
                <c:pt idx="2328">
                  <c:v>3.997199079130951</c:v>
                </c:pt>
                <c:pt idx="2329">
                  <c:v>3.992099547191174</c:v>
                </c:pt>
                <c:pt idx="2330">
                  <c:v>3.992799966810708</c:v>
                </c:pt>
                <c:pt idx="2331">
                  <c:v>3.993100102612516</c:v>
                </c:pt>
                <c:pt idx="2332">
                  <c:v>3.994300175094395</c:v>
                </c:pt>
                <c:pt idx="2333">
                  <c:v>3.995699906539812</c:v>
                </c:pt>
                <c:pt idx="2334">
                  <c:v>3.996100184249371</c:v>
                </c:pt>
                <c:pt idx="2335">
                  <c:v>3.997100009157293</c:v>
                </c:pt>
                <c:pt idx="2336">
                  <c:v>4.000900072478541</c:v>
                </c:pt>
                <c:pt idx="2337">
                  <c:v>4.000600178147579</c:v>
                </c:pt>
                <c:pt idx="2338">
                  <c:v>3.996600166319693</c:v>
                </c:pt>
                <c:pt idx="2339">
                  <c:v>4.00100043487328</c:v>
                </c:pt>
                <c:pt idx="2340">
                  <c:v>4.006599948879739</c:v>
                </c:pt>
                <c:pt idx="2341">
                  <c:v>4.00280005454988</c:v>
                </c:pt>
                <c:pt idx="2342">
                  <c:v>4.003299879455881</c:v>
                </c:pt>
                <c:pt idx="2343">
                  <c:v>4.00159969253582</c:v>
                </c:pt>
                <c:pt idx="2344">
                  <c:v>4.002799940109981</c:v>
                </c:pt>
                <c:pt idx="2345">
                  <c:v>4.004400112149597</c:v>
                </c:pt>
                <c:pt idx="2346">
                  <c:v>4.00539993705388</c:v>
                </c:pt>
                <c:pt idx="2347">
                  <c:v>4.0089997257237</c:v>
                </c:pt>
                <c:pt idx="2348">
                  <c:v>4.010399761962617</c:v>
                </c:pt>
                <c:pt idx="2349">
                  <c:v>4.010700383758377</c:v>
                </c:pt>
                <c:pt idx="2350">
                  <c:v>4.014600030513975</c:v>
                </c:pt>
                <c:pt idx="2351">
                  <c:v>4.014300112150522</c:v>
                </c:pt>
                <c:pt idx="2352">
                  <c:v>4.013600673675683</c:v>
                </c:pt>
                <c:pt idx="2353">
                  <c:v>4.010799656676681</c:v>
                </c:pt>
                <c:pt idx="2354">
                  <c:v>4.010900003813731</c:v>
                </c:pt>
                <c:pt idx="2355">
                  <c:v>4.014299937440228</c:v>
                </c:pt>
                <c:pt idx="2356">
                  <c:v>4.01230000991927</c:v>
                </c:pt>
                <c:pt idx="2357">
                  <c:v>4.009600674056856</c:v>
                </c:pt>
                <c:pt idx="2358">
                  <c:v>4.009399687191038</c:v>
                </c:pt>
                <c:pt idx="2359">
                  <c:v>4.005500073621079</c:v>
                </c:pt>
                <c:pt idx="2360">
                  <c:v>4.004700070570834</c:v>
                </c:pt>
                <c:pt idx="2361">
                  <c:v>4.006099928665208</c:v>
                </c:pt>
                <c:pt idx="2362">
                  <c:v>4.007299822998903</c:v>
                </c:pt>
                <c:pt idx="2363">
                  <c:v>4.007799952698406</c:v>
                </c:pt>
                <c:pt idx="2364">
                  <c:v>4.007899406431534</c:v>
                </c:pt>
                <c:pt idx="2365">
                  <c:v>4.00249996795537</c:v>
                </c:pt>
                <c:pt idx="2366">
                  <c:v>4.000299977109535</c:v>
                </c:pt>
                <c:pt idx="2367">
                  <c:v>3.998400605010826</c:v>
                </c:pt>
                <c:pt idx="2368">
                  <c:v>3.999399826428998</c:v>
                </c:pt>
                <c:pt idx="2369">
                  <c:v>3.998800140379898</c:v>
                </c:pt>
                <c:pt idx="2370">
                  <c:v>4.000899935148482</c:v>
                </c:pt>
                <c:pt idx="2371">
                  <c:v>3.999799895856995</c:v>
                </c:pt>
                <c:pt idx="2372">
                  <c:v>3.997600451275503</c:v>
                </c:pt>
                <c:pt idx="2373">
                  <c:v>3.996899458310508</c:v>
                </c:pt>
                <c:pt idx="2374">
                  <c:v>3.995799778364017</c:v>
                </c:pt>
                <c:pt idx="2375">
                  <c:v>3.999000022886321</c:v>
                </c:pt>
                <c:pt idx="2376">
                  <c:v>4.000699986649127</c:v>
                </c:pt>
                <c:pt idx="2377">
                  <c:v>3.994700478742743</c:v>
                </c:pt>
                <c:pt idx="2378">
                  <c:v>3.992499772644805</c:v>
                </c:pt>
                <c:pt idx="2379">
                  <c:v>3.989899914551643</c:v>
                </c:pt>
                <c:pt idx="2380">
                  <c:v>3.987799917602388</c:v>
                </c:pt>
                <c:pt idx="2381">
                  <c:v>3.986400062560278</c:v>
                </c:pt>
                <c:pt idx="2382">
                  <c:v>3.981800382614892</c:v>
                </c:pt>
                <c:pt idx="2383">
                  <c:v>3.979599480437173</c:v>
                </c:pt>
                <c:pt idx="2384">
                  <c:v>3.97630010528519</c:v>
                </c:pt>
                <c:pt idx="2385">
                  <c:v>3.977199966429908</c:v>
                </c:pt>
                <c:pt idx="2386">
                  <c:v>3.981600035858718</c:v>
                </c:pt>
                <c:pt idx="2387">
                  <c:v>3.983599933242658</c:v>
                </c:pt>
                <c:pt idx="2388">
                  <c:v>3.990000304409477</c:v>
                </c:pt>
                <c:pt idx="2389">
                  <c:v>3.994199546810705</c:v>
                </c:pt>
                <c:pt idx="2390">
                  <c:v>3.99559989699992</c:v>
                </c:pt>
                <c:pt idx="2391">
                  <c:v>3.99239997253244</c:v>
                </c:pt>
                <c:pt idx="2392">
                  <c:v>3.996099869917089</c:v>
                </c:pt>
                <c:pt idx="2393">
                  <c:v>3.996299637605259</c:v>
                </c:pt>
                <c:pt idx="2394">
                  <c:v>3.994599848934741</c:v>
                </c:pt>
                <c:pt idx="2395">
                  <c:v>3.994599957655737</c:v>
                </c:pt>
                <c:pt idx="2396">
                  <c:v>3.993400105664477</c:v>
                </c:pt>
                <c:pt idx="2397">
                  <c:v>3.993200144959701</c:v>
                </c:pt>
                <c:pt idx="2398">
                  <c:v>3.991200178144936</c:v>
                </c:pt>
                <c:pt idx="2399">
                  <c:v>3.992299936671768</c:v>
                </c:pt>
                <c:pt idx="2400">
                  <c:v>3.992600042343838</c:v>
                </c:pt>
                <c:pt idx="2401">
                  <c:v>3.986499967191776</c:v>
                </c:pt>
                <c:pt idx="2402">
                  <c:v>3.980500915145967</c:v>
                </c:pt>
                <c:pt idx="2403">
                  <c:v>3.979400335691023</c:v>
                </c:pt>
                <c:pt idx="2404">
                  <c:v>3.981799885939836</c:v>
                </c:pt>
                <c:pt idx="2405">
                  <c:v>3.983499988557014</c:v>
                </c:pt>
                <c:pt idx="2406">
                  <c:v>3.984000097276294</c:v>
                </c:pt>
                <c:pt idx="2407">
                  <c:v>3.984000522992574</c:v>
                </c:pt>
                <c:pt idx="2408">
                  <c:v>3.98259972953747</c:v>
                </c:pt>
                <c:pt idx="2409">
                  <c:v>3.982699974061687</c:v>
                </c:pt>
                <c:pt idx="2410">
                  <c:v>3.983500010297576</c:v>
                </c:pt>
                <c:pt idx="2411">
                  <c:v>3.981300055693282</c:v>
                </c:pt>
                <c:pt idx="2412">
                  <c:v>3.9788000919325</c:v>
                </c:pt>
                <c:pt idx="2413">
                  <c:v>3.976399720762857</c:v>
                </c:pt>
                <c:pt idx="2414">
                  <c:v>3.977800306322024</c:v>
                </c:pt>
                <c:pt idx="2415">
                  <c:v>3.979499959183157</c:v>
                </c:pt>
                <c:pt idx="2416">
                  <c:v>3.980800052642735</c:v>
                </c:pt>
                <c:pt idx="2417">
                  <c:v>3.979300508497545</c:v>
                </c:pt>
                <c:pt idx="2418">
                  <c:v>3.979000339506455</c:v>
                </c:pt>
                <c:pt idx="2419">
                  <c:v>3.980900502392615</c:v>
                </c:pt>
                <c:pt idx="2420">
                  <c:v>3.988800115967024</c:v>
                </c:pt>
                <c:pt idx="2421">
                  <c:v>3.989800028608442</c:v>
                </c:pt>
                <c:pt idx="2422">
                  <c:v>3.986700870893401</c:v>
                </c:pt>
                <c:pt idx="2423">
                  <c:v>3.984099319837697</c:v>
                </c:pt>
                <c:pt idx="2424">
                  <c:v>3.982899579619698</c:v>
                </c:pt>
                <c:pt idx="2425">
                  <c:v>3.983800065609103</c:v>
                </c:pt>
                <c:pt idx="2426">
                  <c:v>3.987199923703883</c:v>
                </c:pt>
                <c:pt idx="2427">
                  <c:v>3.9883001319904</c:v>
                </c:pt>
                <c:pt idx="2428">
                  <c:v>3.992899917600877</c:v>
                </c:pt>
                <c:pt idx="2429">
                  <c:v>3.991999854279129</c:v>
                </c:pt>
                <c:pt idx="2430">
                  <c:v>3.991499923704394</c:v>
                </c:pt>
                <c:pt idx="2431">
                  <c:v>3.98739998435849</c:v>
                </c:pt>
                <c:pt idx="2432">
                  <c:v>3.984800754165917</c:v>
                </c:pt>
                <c:pt idx="2433">
                  <c:v>3.990499933242972</c:v>
                </c:pt>
                <c:pt idx="2434">
                  <c:v>3.993300005720812</c:v>
                </c:pt>
                <c:pt idx="2435">
                  <c:v>3.995599969483008</c:v>
                </c:pt>
                <c:pt idx="2436">
                  <c:v>3.993399984738061</c:v>
                </c:pt>
                <c:pt idx="2437">
                  <c:v>3.994200331879254</c:v>
                </c:pt>
                <c:pt idx="2438">
                  <c:v>3.997799960707198</c:v>
                </c:pt>
                <c:pt idx="2439">
                  <c:v>4.000899930571904</c:v>
                </c:pt>
                <c:pt idx="2440">
                  <c:v>4.00310000305035</c:v>
                </c:pt>
                <c:pt idx="2441">
                  <c:v>3.99909994888003</c:v>
                </c:pt>
                <c:pt idx="2442">
                  <c:v>3.999699948883062</c:v>
                </c:pt>
                <c:pt idx="2443">
                  <c:v>4.004199571609203</c:v>
                </c:pt>
                <c:pt idx="2444">
                  <c:v>4.00099992179821</c:v>
                </c:pt>
                <c:pt idx="2445">
                  <c:v>4.003099961086264</c:v>
                </c:pt>
                <c:pt idx="2446">
                  <c:v>4.005700030513252</c:v>
                </c:pt>
                <c:pt idx="2447">
                  <c:v>4.002400416942692</c:v>
                </c:pt>
                <c:pt idx="2448">
                  <c:v>4.002299849700648</c:v>
                </c:pt>
                <c:pt idx="2449">
                  <c:v>3.998999783325417</c:v>
                </c:pt>
                <c:pt idx="2450">
                  <c:v>3.996799928285327</c:v>
                </c:pt>
                <c:pt idx="2451">
                  <c:v>3.998999916075263</c:v>
                </c:pt>
                <c:pt idx="2452">
                  <c:v>4.00010005187869</c:v>
                </c:pt>
                <c:pt idx="2453">
                  <c:v>3.995299964524746</c:v>
                </c:pt>
                <c:pt idx="2454">
                  <c:v>3.995299798581982</c:v>
                </c:pt>
                <c:pt idx="2455">
                  <c:v>3.99629990730318</c:v>
                </c:pt>
                <c:pt idx="2456">
                  <c:v>3.995300049209618</c:v>
                </c:pt>
                <c:pt idx="2457">
                  <c:v>3.992800154876022</c:v>
                </c:pt>
                <c:pt idx="2458">
                  <c:v>3.99459971122633</c:v>
                </c:pt>
                <c:pt idx="2459">
                  <c:v>3.995800402448367</c:v>
                </c:pt>
                <c:pt idx="2460">
                  <c:v>3.99889994964542</c:v>
                </c:pt>
                <c:pt idx="2461">
                  <c:v>3.997199964906031</c:v>
                </c:pt>
                <c:pt idx="2462">
                  <c:v>4.002399650951702</c:v>
                </c:pt>
                <c:pt idx="2463">
                  <c:v>4.006699711226247</c:v>
                </c:pt>
                <c:pt idx="2464">
                  <c:v>4.007999753568583</c:v>
                </c:pt>
                <c:pt idx="2465">
                  <c:v>4.007600067518069</c:v>
                </c:pt>
                <c:pt idx="2466">
                  <c:v>4.010000037385905</c:v>
                </c:pt>
                <c:pt idx="2467">
                  <c:v>4.010600284957036</c:v>
                </c:pt>
                <c:pt idx="2468">
                  <c:v>4.012399765775628</c:v>
                </c:pt>
                <c:pt idx="2469">
                  <c:v>4.008499871444656</c:v>
                </c:pt>
                <c:pt idx="2470">
                  <c:v>4.006500082778075</c:v>
                </c:pt>
                <c:pt idx="2471">
                  <c:v>4.006600049589906</c:v>
                </c:pt>
                <c:pt idx="2472">
                  <c:v>4.004700538633188</c:v>
                </c:pt>
                <c:pt idx="2473">
                  <c:v>4.001899560924358</c:v>
                </c:pt>
                <c:pt idx="2474">
                  <c:v>4.002400086210399</c:v>
                </c:pt>
                <c:pt idx="2475">
                  <c:v>4.004200083159958</c:v>
                </c:pt>
                <c:pt idx="2476">
                  <c:v>4.001900062175989</c:v>
                </c:pt>
                <c:pt idx="2477">
                  <c:v>4.000800729369075</c:v>
                </c:pt>
                <c:pt idx="2478">
                  <c:v>4.000099304961628</c:v>
                </c:pt>
                <c:pt idx="2479">
                  <c:v>3.999499561690754</c:v>
                </c:pt>
                <c:pt idx="2480">
                  <c:v>3.995599984358702</c:v>
                </c:pt>
                <c:pt idx="2481">
                  <c:v>3.990400099180988</c:v>
                </c:pt>
                <c:pt idx="2482">
                  <c:v>3.989000274275895</c:v>
                </c:pt>
                <c:pt idx="2483">
                  <c:v>3.991300536723429</c:v>
                </c:pt>
                <c:pt idx="2484">
                  <c:v>3.993500286102062</c:v>
                </c:pt>
                <c:pt idx="2485">
                  <c:v>3.994199902725086</c:v>
                </c:pt>
                <c:pt idx="2486">
                  <c:v>3.992100114057393</c:v>
                </c:pt>
                <c:pt idx="2487">
                  <c:v>3.99090029220315</c:v>
                </c:pt>
                <c:pt idx="2488">
                  <c:v>3.992099845501798</c:v>
                </c:pt>
                <c:pt idx="2489">
                  <c:v>3.992899914934239</c:v>
                </c:pt>
                <c:pt idx="2490">
                  <c:v>3.994599987410765</c:v>
                </c:pt>
                <c:pt idx="2491">
                  <c:v>3.995400096129742</c:v>
                </c:pt>
                <c:pt idx="2492">
                  <c:v>4.00109936561421</c:v>
                </c:pt>
                <c:pt idx="2493">
                  <c:v>4.002399800108833</c:v>
                </c:pt>
                <c:pt idx="2494">
                  <c:v>3.996999431990841</c:v>
                </c:pt>
                <c:pt idx="2495">
                  <c:v>3.995099924086388</c:v>
                </c:pt>
                <c:pt idx="2496">
                  <c:v>3.989400114442104</c:v>
                </c:pt>
                <c:pt idx="2497">
                  <c:v>3.989099975584395</c:v>
                </c:pt>
                <c:pt idx="2498">
                  <c:v>3.98670042228332</c:v>
                </c:pt>
                <c:pt idx="2499">
                  <c:v>3.989999764253298</c:v>
                </c:pt>
                <c:pt idx="2500">
                  <c:v>3.989300108336465</c:v>
                </c:pt>
                <c:pt idx="2501">
                  <c:v>3.9893999664273</c:v>
                </c:pt>
                <c:pt idx="2502">
                  <c:v>3.990500316620455</c:v>
                </c:pt>
                <c:pt idx="2503">
                  <c:v>3.99469977035551</c:v>
                </c:pt>
                <c:pt idx="2504">
                  <c:v>3.997399912263063</c:v>
                </c:pt>
                <c:pt idx="2505">
                  <c:v>3.998600014874682</c:v>
                </c:pt>
                <c:pt idx="2506">
                  <c:v>4.00000010223448</c:v>
                </c:pt>
                <c:pt idx="2507">
                  <c:v>4.001200141523441</c:v>
                </c:pt>
                <c:pt idx="2508">
                  <c:v>4.002199562070015</c:v>
                </c:pt>
                <c:pt idx="2509">
                  <c:v>3.999499643708987</c:v>
                </c:pt>
                <c:pt idx="2510">
                  <c:v>4.000300030136711</c:v>
                </c:pt>
                <c:pt idx="2511">
                  <c:v>4.006399960708222</c:v>
                </c:pt>
                <c:pt idx="2512">
                  <c:v>4.008100096511042</c:v>
                </c:pt>
                <c:pt idx="2513">
                  <c:v>4.007700030135308</c:v>
                </c:pt>
                <c:pt idx="2514">
                  <c:v>4.00999985809176</c:v>
                </c:pt>
                <c:pt idx="2515">
                  <c:v>4.011099996947451</c:v>
                </c:pt>
                <c:pt idx="2516">
                  <c:v>4.01000009651034</c:v>
                </c:pt>
                <c:pt idx="2517">
                  <c:v>4.00979978561373</c:v>
                </c:pt>
                <c:pt idx="2518">
                  <c:v>4.009799831008422</c:v>
                </c:pt>
                <c:pt idx="2519">
                  <c:v>4.009900039287456</c:v>
                </c:pt>
                <c:pt idx="2520">
                  <c:v>4.008499903484338</c:v>
                </c:pt>
                <c:pt idx="2521">
                  <c:v>4.004299891661503</c:v>
                </c:pt>
                <c:pt idx="2522">
                  <c:v>3.998000066756504</c:v>
                </c:pt>
                <c:pt idx="2523">
                  <c:v>3.993200214768876</c:v>
                </c:pt>
                <c:pt idx="2524">
                  <c:v>3.99720024490307</c:v>
                </c:pt>
                <c:pt idx="2525">
                  <c:v>3.994299964142556</c:v>
                </c:pt>
                <c:pt idx="2526">
                  <c:v>3.993800027466932</c:v>
                </c:pt>
                <c:pt idx="2527">
                  <c:v>3.992200133132425</c:v>
                </c:pt>
                <c:pt idx="2528">
                  <c:v>3.990000166319078</c:v>
                </c:pt>
                <c:pt idx="2529">
                  <c:v>3.989500299074279</c:v>
                </c:pt>
                <c:pt idx="2530">
                  <c:v>3.994000084683646</c:v>
                </c:pt>
                <c:pt idx="2531">
                  <c:v>3.998400078580744</c:v>
                </c:pt>
                <c:pt idx="2532">
                  <c:v>4.002999731445016</c:v>
                </c:pt>
                <c:pt idx="2533">
                  <c:v>4.003400648878594</c:v>
                </c:pt>
                <c:pt idx="2534">
                  <c:v>4.009900666809696</c:v>
                </c:pt>
                <c:pt idx="2535">
                  <c:v>4.013400105282928</c:v>
                </c:pt>
                <c:pt idx="2536">
                  <c:v>4.012499975586249</c:v>
                </c:pt>
                <c:pt idx="2537">
                  <c:v>4.00990049781467</c:v>
                </c:pt>
                <c:pt idx="2538">
                  <c:v>4.009100120543735</c:v>
                </c:pt>
                <c:pt idx="2539">
                  <c:v>4.011700392151397</c:v>
                </c:pt>
                <c:pt idx="2540">
                  <c:v>4.013799939344608</c:v>
                </c:pt>
                <c:pt idx="2541">
                  <c:v>4.017499939342088</c:v>
                </c:pt>
                <c:pt idx="2542">
                  <c:v>4.018000253294304</c:v>
                </c:pt>
                <c:pt idx="2543">
                  <c:v>4.01839954109164</c:v>
                </c:pt>
                <c:pt idx="2544">
                  <c:v>4.01509979171533</c:v>
                </c:pt>
                <c:pt idx="2545">
                  <c:v>4.013199936674937</c:v>
                </c:pt>
                <c:pt idx="2546">
                  <c:v>4.00939991264022</c:v>
                </c:pt>
                <c:pt idx="2547">
                  <c:v>4.006400051497622</c:v>
                </c:pt>
                <c:pt idx="2548">
                  <c:v>4.007500057599827</c:v>
                </c:pt>
                <c:pt idx="2549">
                  <c:v>4.007299885557586</c:v>
                </c:pt>
                <c:pt idx="2550">
                  <c:v>4.004699891662312</c:v>
                </c:pt>
                <c:pt idx="2551">
                  <c:v>4.004800030517796</c:v>
                </c:pt>
                <c:pt idx="2552">
                  <c:v>4.004700241850514</c:v>
                </c:pt>
                <c:pt idx="2553">
                  <c:v>3.994299810408846</c:v>
                </c:pt>
                <c:pt idx="2554">
                  <c:v>3.99420009116875</c:v>
                </c:pt>
                <c:pt idx="2555">
                  <c:v>3.995699985502142</c:v>
                </c:pt>
                <c:pt idx="2556">
                  <c:v>3.991900012584665</c:v>
                </c:pt>
                <c:pt idx="2557">
                  <c:v>3.99449983443992</c:v>
                </c:pt>
                <c:pt idx="2558">
                  <c:v>3.996599602123751</c:v>
                </c:pt>
                <c:pt idx="2559">
                  <c:v>3.994399544906628</c:v>
                </c:pt>
                <c:pt idx="2560">
                  <c:v>3.990899557113153</c:v>
                </c:pt>
                <c:pt idx="2561">
                  <c:v>3.98910024833458</c:v>
                </c:pt>
                <c:pt idx="2562">
                  <c:v>3.987400435635207</c:v>
                </c:pt>
                <c:pt idx="2563">
                  <c:v>3.989600016022451</c:v>
                </c:pt>
                <c:pt idx="2564">
                  <c:v>3.987999810789916</c:v>
                </c:pt>
                <c:pt idx="2565">
                  <c:v>3.984200124737981</c:v>
                </c:pt>
                <c:pt idx="2566">
                  <c:v>3.986399880217505</c:v>
                </c:pt>
                <c:pt idx="2567">
                  <c:v>3.982199666214001</c:v>
                </c:pt>
                <c:pt idx="2568">
                  <c:v>3.977799916836375</c:v>
                </c:pt>
                <c:pt idx="2569">
                  <c:v>3.978700155257684</c:v>
                </c:pt>
                <c:pt idx="2570">
                  <c:v>3.977999605940568</c:v>
                </c:pt>
                <c:pt idx="2571">
                  <c:v>3.974400399780277</c:v>
                </c:pt>
                <c:pt idx="2572">
                  <c:v>3.970099935148025</c:v>
                </c:pt>
                <c:pt idx="2573">
                  <c:v>3.971099905014853</c:v>
                </c:pt>
                <c:pt idx="2574">
                  <c:v>3.971399874877534</c:v>
                </c:pt>
                <c:pt idx="2575">
                  <c:v>3.971900185773845</c:v>
                </c:pt>
                <c:pt idx="2576">
                  <c:v>3.973699808499078</c:v>
                </c:pt>
                <c:pt idx="2577">
                  <c:v>3.973699473572196</c:v>
                </c:pt>
                <c:pt idx="2578">
                  <c:v>3.970900237272872</c:v>
                </c:pt>
                <c:pt idx="2579">
                  <c:v>3.971699552152131</c:v>
                </c:pt>
                <c:pt idx="2580">
                  <c:v>3.968499461745523</c:v>
                </c:pt>
                <c:pt idx="2581">
                  <c:v>3.9680004306756</c:v>
                </c:pt>
                <c:pt idx="2582">
                  <c:v>3.970600358195952</c:v>
                </c:pt>
                <c:pt idx="2583">
                  <c:v>3.977300210186513</c:v>
                </c:pt>
                <c:pt idx="2584">
                  <c:v>3.980899455640611</c:v>
                </c:pt>
                <c:pt idx="2585">
                  <c:v>3.973599470900808</c:v>
                </c:pt>
                <c:pt idx="2586">
                  <c:v>3.970900681302737</c:v>
                </c:pt>
                <c:pt idx="2587">
                  <c:v>3.971199869538395</c:v>
                </c:pt>
                <c:pt idx="2588">
                  <c:v>3.968100213623984</c:v>
                </c:pt>
                <c:pt idx="2589">
                  <c:v>3.971500104900767</c:v>
                </c:pt>
                <c:pt idx="2590">
                  <c:v>3.973199797059351</c:v>
                </c:pt>
                <c:pt idx="2591">
                  <c:v>3.970100246810034</c:v>
                </c:pt>
                <c:pt idx="2592">
                  <c:v>3.965099712753727</c:v>
                </c:pt>
                <c:pt idx="2593">
                  <c:v>3.960399996565684</c:v>
                </c:pt>
                <c:pt idx="2594">
                  <c:v>3.960999721908593</c:v>
                </c:pt>
                <c:pt idx="2595">
                  <c:v>3.960600102233002</c:v>
                </c:pt>
                <c:pt idx="2596">
                  <c:v>3.961100032807736</c:v>
                </c:pt>
                <c:pt idx="2597">
                  <c:v>3.960400373838638</c:v>
                </c:pt>
                <c:pt idx="2598">
                  <c:v>3.960700090025057</c:v>
                </c:pt>
                <c:pt idx="2599">
                  <c:v>3.960299914931966</c:v>
                </c:pt>
                <c:pt idx="2600">
                  <c:v>3.958599679564941</c:v>
                </c:pt>
                <c:pt idx="2601">
                  <c:v>3.957000198744936</c:v>
                </c:pt>
                <c:pt idx="2602">
                  <c:v>3.951900108339032</c:v>
                </c:pt>
                <c:pt idx="2603">
                  <c:v>3.955099933242308</c:v>
                </c:pt>
                <c:pt idx="2604">
                  <c:v>3.954700069043611</c:v>
                </c:pt>
                <c:pt idx="2605">
                  <c:v>3.95459972801109</c:v>
                </c:pt>
                <c:pt idx="2606">
                  <c:v>3.953600316617667</c:v>
                </c:pt>
                <c:pt idx="2607">
                  <c:v>3.957199670789123</c:v>
                </c:pt>
                <c:pt idx="2608">
                  <c:v>3.957600428391743</c:v>
                </c:pt>
                <c:pt idx="2609">
                  <c:v>3.957899936292961</c:v>
                </c:pt>
                <c:pt idx="2610">
                  <c:v>3.958799767300661</c:v>
                </c:pt>
                <c:pt idx="2611">
                  <c:v>3.957600250243559</c:v>
                </c:pt>
                <c:pt idx="2612">
                  <c:v>3.95579971008192</c:v>
                </c:pt>
                <c:pt idx="2613">
                  <c:v>3.955199987791275</c:v>
                </c:pt>
                <c:pt idx="2614">
                  <c:v>3.96419988517664</c:v>
                </c:pt>
                <c:pt idx="2615">
                  <c:v>3.963299411392655</c:v>
                </c:pt>
                <c:pt idx="2616">
                  <c:v>3.960500618744845</c:v>
                </c:pt>
                <c:pt idx="2617">
                  <c:v>3.958599852368934</c:v>
                </c:pt>
                <c:pt idx="2618">
                  <c:v>3.956399958038673</c:v>
                </c:pt>
                <c:pt idx="2619">
                  <c:v>3.955400540540722</c:v>
                </c:pt>
                <c:pt idx="2620">
                  <c:v>3.959199912642362</c:v>
                </c:pt>
                <c:pt idx="2621">
                  <c:v>3.959699945829925</c:v>
                </c:pt>
                <c:pt idx="2622">
                  <c:v>3.954900561522664</c:v>
                </c:pt>
                <c:pt idx="2623">
                  <c:v>3.959399692150328</c:v>
                </c:pt>
                <c:pt idx="2624">
                  <c:v>3.95669990653914</c:v>
                </c:pt>
                <c:pt idx="2625">
                  <c:v>3.955899979016976</c:v>
                </c:pt>
                <c:pt idx="2626">
                  <c:v>3.956500081636478</c:v>
                </c:pt>
                <c:pt idx="2627">
                  <c:v>3.95650001831018</c:v>
                </c:pt>
                <c:pt idx="2628">
                  <c:v>3.957600187302887</c:v>
                </c:pt>
                <c:pt idx="2629">
                  <c:v>3.958299740599614</c:v>
                </c:pt>
                <c:pt idx="2630">
                  <c:v>3.952299713517277</c:v>
                </c:pt>
                <c:pt idx="2631">
                  <c:v>3.949700163266243</c:v>
                </c:pt>
                <c:pt idx="2632">
                  <c:v>3.951399988171034</c:v>
                </c:pt>
                <c:pt idx="2633">
                  <c:v>3.9481998493211</c:v>
                </c:pt>
                <c:pt idx="2634">
                  <c:v>3.943699954983458</c:v>
                </c:pt>
                <c:pt idx="2635">
                  <c:v>3.943899647139915</c:v>
                </c:pt>
                <c:pt idx="2636">
                  <c:v>3.940700199509592</c:v>
                </c:pt>
                <c:pt idx="2637">
                  <c:v>3.936400000380672</c:v>
                </c:pt>
                <c:pt idx="2638">
                  <c:v>3.938200202559528</c:v>
                </c:pt>
                <c:pt idx="2639">
                  <c:v>3.940100024414278</c:v>
                </c:pt>
                <c:pt idx="2640">
                  <c:v>3.937699888610951</c:v>
                </c:pt>
                <c:pt idx="2641">
                  <c:v>3.937100096893118</c:v>
                </c:pt>
                <c:pt idx="2642">
                  <c:v>3.938700286864332</c:v>
                </c:pt>
                <c:pt idx="2643">
                  <c:v>3.939599628825817</c:v>
                </c:pt>
                <c:pt idx="2644">
                  <c:v>3.93559997902048</c:v>
                </c:pt>
                <c:pt idx="2645">
                  <c:v>3.932400320052693</c:v>
                </c:pt>
                <c:pt idx="2646">
                  <c:v>3.935499628827529</c:v>
                </c:pt>
                <c:pt idx="2647">
                  <c:v>3.938400006103619</c:v>
                </c:pt>
                <c:pt idx="2648">
                  <c:v>3.937500313950295</c:v>
                </c:pt>
                <c:pt idx="2649">
                  <c:v>3.940699864197086</c:v>
                </c:pt>
                <c:pt idx="2650">
                  <c:v>3.938899595639667</c:v>
                </c:pt>
                <c:pt idx="2651">
                  <c:v>3.936300217435928</c:v>
                </c:pt>
                <c:pt idx="2652">
                  <c:v>3.937299979017553</c:v>
                </c:pt>
                <c:pt idx="2653">
                  <c:v>3.937399607846601</c:v>
                </c:pt>
                <c:pt idx="2654">
                  <c:v>3.93369999427523</c:v>
                </c:pt>
                <c:pt idx="2655">
                  <c:v>3.932299689484353</c:v>
                </c:pt>
                <c:pt idx="2656">
                  <c:v>3.928500416946918</c:v>
                </c:pt>
                <c:pt idx="2657">
                  <c:v>3.925500151442975</c:v>
                </c:pt>
                <c:pt idx="2658">
                  <c:v>3.92849970169118</c:v>
                </c:pt>
                <c:pt idx="2659">
                  <c:v>3.929499913021573</c:v>
                </c:pt>
                <c:pt idx="2660">
                  <c:v>3.930300018691924</c:v>
                </c:pt>
                <c:pt idx="2661">
                  <c:v>3.929500018690306</c:v>
                </c:pt>
                <c:pt idx="2662">
                  <c:v>3.930300323485425</c:v>
                </c:pt>
                <c:pt idx="2663">
                  <c:v>3.934900039672357</c:v>
                </c:pt>
                <c:pt idx="2664">
                  <c:v>3.932299734875414</c:v>
                </c:pt>
                <c:pt idx="2665">
                  <c:v>3.932599707793998</c:v>
                </c:pt>
                <c:pt idx="2666">
                  <c:v>3.930100293349823</c:v>
                </c:pt>
                <c:pt idx="2667">
                  <c:v>3.928300082014175</c:v>
                </c:pt>
                <c:pt idx="2668">
                  <c:v>3.929600757979643</c:v>
                </c:pt>
                <c:pt idx="2669">
                  <c:v>3.936199372481497</c:v>
                </c:pt>
                <c:pt idx="2670">
                  <c:v>3.933399934005138</c:v>
                </c:pt>
                <c:pt idx="2671">
                  <c:v>3.929700175474863</c:v>
                </c:pt>
                <c:pt idx="2672">
                  <c:v>3.929400480268666</c:v>
                </c:pt>
                <c:pt idx="2673">
                  <c:v>3.930500600810774</c:v>
                </c:pt>
                <c:pt idx="2674">
                  <c:v>3.929800449754111</c:v>
                </c:pt>
                <c:pt idx="2675">
                  <c:v>3.927399894331757</c:v>
                </c:pt>
                <c:pt idx="2676">
                  <c:v>3.926099996948324</c:v>
                </c:pt>
                <c:pt idx="2677">
                  <c:v>3.925700172043435</c:v>
                </c:pt>
                <c:pt idx="2678">
                  <c:v>3.92990013580129</c:v>
                </c:pt>
                <c:pt idx="2679">
                  <c:v>3.932000165936186</c:v>
                </c:pt>
                <c:pt idx="2680">
                  <c:v>3.929899411392398</c:v>
                </c:pt>
                <c:pt idx="2681">
                  <c:v>3.926900446702348</c:v>
                </c:pt>
                <c:pt idx="2682">
                  <c:v>3.923599975965772</c:v>
                </c:pt>
                <c:pt idx="2683">
                  <c:v>3.923899293895375</c:v>
                </c:pt>
                <c:pt idx="2684">
                  <c:v>3.916099686430242</c:v>
                </c:pt>
                <c:pt idx="2685">
                  <c:v>3.913599589919613</c:v>
                </c:pt>
                <c:pt idx="2686">
                  <c:v>3.908300486371445</c:v>
                </c:pt>
                <c:pt idx="2687">
                  <c:v>3.908400341413653</c:v>
                </c:pt>
                <c:pt idx="2688">
                  <c:v>3.909399891661451</c:v>
                </c:pt>
                <c:pt idx="2689">
                  <c:v>3.907899755857216</c:v>
                </c:pt>
                <c:pt idx="2690">
                  <c:v>3.906900139234494</c:v>
                </c:pt>
                <c:pt idx="2691">
                  <c:v>3.907199967190536</c:v>
                </c:pt>
                <c:pt idx="2692">
                  <c:v>3.907400133131884</c:v>
                </c:pt>
                <c:pt idx="2693">
                  <c:v>3.90690013008134</c:v>
                </c:pt>
                <c:pt idx="2694">
                  <c:v>3.91069998817329</c:v>
                </c:pt>
                <c:pt idx="2695">
                  <c:v>3.912099985122039</c:v>
                </c:pt>
                <c:pt idx="2696">
                  <c:v>3.912299846266251</c:v>
                </c:pt>
                <c:pt idx="2697">
                  <c:v>3.910900087736081</c:v>
                </c:pt>
                <c:pt idx="2698">
                  <c:v>3.911999849318818</c:v>
                </c:pt>
                <c:pt idx="2699">
                  <c:v>3.911100193407037</c:v>
                </c:pt>
                <c:pt idx="2700">
                  <c:v>3.910799816130748</c:v>
                </c:pt>
                <c:pt idx="2701">
                  <c:v>3.912800193404106</c:v>
                </c:pt>
                <c:pt idx="2702">
                  <c:v>3.913699909589923</c:v>
                </c:pt>
                <c:pt idx="2703">
                  <c:v>3.91439977378832</c:v>
                </c:pt>
                <c:pt idx="2704">
                  <c:v>3.911999985120928</c:v>
                </c:pt>
                <c:pt idx="2705">
                  <c:v>3.912600323103103</c:v>
                </c:pt>
                <c:pt idx="2706">
                  <c:v>3.914599701307452</c:v>
                </c:pt>
                <c:pt idx="2707">
                  <c:v>3.915700482939428</c:v>
                </c:pt>
                <c:pt idx="2708">
                  <c:v>3.920499993895646</c:v>
                </c:pt>
                <c:pt idx="2709">
                  <c:v>3.919599821852898</c:v>
                </c:pt>
                <c:pt idx="2710">
                  <c:v>3.91379972534196</c:v>
                </c:pt>
                <c:pt idx="2711">
                  <c:v>3.909700310898188</c:v>
                </c:pt>
                <c:pt idx="2712">
                  <c:v>3.911199625777954</c:v>
                </c:pt>
                <c:pt idx="2713">
                  <c:v>3.909000416562776</c:v>
                </c:pt>
                <c:pt idx="2714">
                  <c:v>3.912200576400207</c:v>
                </c:pt>
                <c:pt idx="2715">
                  <c:v>3.917899812699034</c:v>
                </c:pt>
                <c:pt idx="2716">
                  <c:v>3.917000262452348</c:v>
                </c:pt>
                <c:pt idx="2717">
                  <c:v>3.919000186917401</c:v>
                </c:pt>
                <c:pt idx="2718">
                  <c:v>3.919900048065756</c:v>
                </c:pt>
                <c:pt idx="2719">
                  <c:v>3.916600253294743</c:v>
                </c:pt>
                <c:pt idx="2720">
                  <c:v>3.91629969787391</c:v>
                </c:pt>
                <c:pt idx="2721">
                  <c:v>3.911500286481896</c:v>
                </c:pt>
                <c:pt idx="2722">
                  <c:v>3.912100283429026</c:v>
                </c:pt>
                <c:pt idx="2723">
                  <c:v>3.912899456405282</c:v>
                </c:pt>
                <c:pt idx="2724">
                  <c:v>3.908199538040208</c:v>
                </c:pt>
                <c:pt idx="2725">
                  <c:v>3.902599990840826</c:v>
                </c:pt>
                <c:pt idx="2726">
                  <c:v>3.898899921416159</c:v>
                </c:pt>
                <c:pt idx="2727">
                  <c:v>3.901299607463443</c:v>
                </c:pt>
                <c:pt idx="2728">
                  <c:v>3.903000126643746</c:v>
                </c:pt>
                <c:pt idx="2729">
                  <c:v>3.902299477769702</c:v>
                </c:pt>
                <c:pt idx="2730">
                  <c:v>3.898400854111969</c:v>
                </c:pt>
                <c:pt idx="2731">
                  <c:v>3.903699163816781</c:v>
                </c:pt>
                <c:pt idx="2732">
                  <c:v>3.906200395202177</c:v>
                </c:pt>
                <c:pt idx="2733">
                  <c:v>3.910699773405213</c:v>
                </c:pt>
                <c:pt idx="2734">
                  <c:v>3.910199879075662</c:v>
                </c:pt>
                <c:pt idx="2735">
                  <c:v>3.909799610519258</c:v>
                </c:pt>
                <c:pt idx="2736">
                  <c:v>3.908100543212641</c:v>
                </c:pt>
                <c:pt idx="2737">
                  <c:v>3.908800503922976</c:v>
                </c:pt>
                <c:pt idx="2738">
                  <c:v>3.911800011825107</c:v>
                </c:pt>
                <c:pt idx="2739">
                  <c:v>3.912799872967298</c:v>
                </c:pt>
                <c:pt idx="2740">
                  <c:v>3.910200014877773</c:v>
                </c:pt>
                <c:pt idx="2741">
                  <c:v>3.910000048061193</c:v>
                </c:pt>
                <c:pt idx="2742">
                  <c:v>3.907300594328262</c:v>
                </c:pt>
                <c:pt idx="2743">
                  <c:v>3.914300069045566</c:v>
                </c:pt>
                <c:pt idx="2744">
                  <c:v>3.918200171658099</c:v>
                </c:pt>
                <c:pt idx="2745">
                  <c:v>3.919700032805848</c:v>
                </c:pt>
                <c:pt idx="2746">
                  <c:v>3.922000065991597</c:v>
                </c:pt>
                <c:pt idx="2747">
                  <c:v>3.924600153350184</c:v>
                </c:pt>
                <c:pt idx="2748">
                  <c:v>3.926400083921179</c:v>
                </c:pt>
                <c:pt idx="2749">
                  <c:v>3.925900150297821</c:v>
                </c:pt>
                <c:pt idx="2750">
                  <c:v>3.926000385665247</c:v>
                </c:pt>
                <c:pt idx="2751">
                  <c:v>3.927199763867975</c:v>
                </c:pt>
                <c:pt idx="2752">
                  <c:v>3.925300578688621</c:v>
                </c:pt>
                <c:pt idx="2753">
                  <c:v>3.929000186159099</c:v>
                </c:pt>
                <c:pt idx="2754">
                  <c:v>3.92859980278081</c:v>
                </c:pt>
                <c:pt idx="2755">
                  <c:v>3.925299980925047</c:v>
                </c:pt>
                <c:pt idx="2756">
                  <c:v>3.922900086592563</c:v>
                </c:pt>
                <c:pt idx="2757">
                  <c:v>3.92040060882573</c:v>
                </c:pt>
                <c:pt idx="2758">
                  <c:v>3.924600560378167</c:v>
                </c:pt>
                <c:pt idx="2759">
                  <c:v>3.925400445554259</c:v>
                </c:pt>
                <c:pt idx="2760">
                  <c:v>3.927599992752221</c:v>
                </c:pt>
                <c:pt idx="2761">
                  <c:v>3.930199820708367</c:v>
                </c:pt>
                <c:pt idx="2762">
                  <c:v>3.929699790573068</c:v>
                </c:pt>
                <c:pt idx="2763">
                  <c:v>3.928299558258005</c:v>
                </c:pt>
                <c:pt idx="2764">
                  <c:v>3.923699772643886</c:v>
                </c:pt>
                <c:pt idx="2765">
                  <c:v>3.923700186154747</c:v>
                </c:pt>
                <c:pt idx="2766">
                  <c:v>3.92739991149938</c:v>
                </c:pt>
                <c:pt idx="2767">
                  <c:v>3.928000156021881</c:v>
                </c:pt>
                <c:pt idx="2768">
                  <c:v>3.926700391384657</c:v>
                </c:pt>
                <c:pt idx="2769">
                  <c:v>3.923900041198067</c:v>
                </c:pt>
                <c:pt idx="2770">
                  <c:v>3.924399835967052</c:v>
                </c:pt>
                <c:pt idx="2771">
                  <c:v>3.927100249478827</c:v>
                </c:pt>
                <c:pt idx="2772">
                  <c:v>3.92889997176826</c:v>
                </c:pt>
                <c:pt idx="2773">
                  <c:v>3.92750031585456</c:v>
                </c:pt>
                <c:pt idx="2774">
                  <c:v>3.929299929426634</c:v>
                </c:pt>
                <c:pt idx="2775">
                  <c:v>3.925299694059503</c:v>
                </c:pt>
                <c:pt idx="2776">
                  <c:v>3.921700213239092</c:v>
                </c:pt>
                <c:pt idx="2777">
                  <c:v>3.920199869153294</c:v>
                </c:pt>
                <c:pt idx="2778">
                  <c:v>3.91760008048732</c:v>
                </c:pt>
                <c:pt idx="2779">
                  <c:v>3.915800285722071</c:v>
                </c:pt>
                <c:pt idx="2780">
                  <c:v>3.918999872206768</c:v>
                </c:pt>
                <c:pt idx="2781">
                  <c:v>3.920499974821723</c:v>
                </c:pt>
                <c:pt idx="2782">
                  <c:v>3.924700001905876</c:v>
                </c:pt>
                <c:pt idx="2783">
                  <c:v>3.923899627683568</c:v>
                </c:pt>
                <c:pt idx="2784">
                  <c:v>3.920000454712863</c:v>
                </c:pt>
                <c:pt idx="2785">
                  <c:v>3.92399986610326</c:v>
                </c:pt>
                <c:pt idx="2786">
                  <c:v>3.927800071331148</c:v>
                </c:pt>
                <c:pt idx="2787">
                  <c:v>3.931500068280002</c:v>
                </c:pt>
                <c:pt idx="2788">
                  <c:v>3.932300131604276</c:v>
                </c:pt>
                <c:pt idx="2789">
                  <c:v>3.930899549104652</c:v>
                </c:pt>
                <c:pt idx="2790">
                  <c:v>3.92619986610589</c:v>
                </c:pt>
                <c:pt idx="2791">
                  <c:v>3.925800071334379</c:v>
                </c:pt>
                <c:pt idx="2792">
                  <c:v>3.923399639890704</c:v>
                </c:pt>
                <c:pt idx="2793">
                  <c:v>3.91989971847579</c:v>
                </c:pt>
                <c:pt idx="2794">
                  <c:v>3.918799452971143</c:v>
                </c:pt>
                <c:pt idx="2795">
                  <c:v>3.916499945065877</c:v>
                </c:pt>
                <c:pt idx="2796">
                  <c:v>3.917100186536118</c:v>
                </c:pt>
                <c:pt idx="2797">
                  <c:v>3.914099917983548</c:v>
                </c:pt>
                <c:pt idx="2798">
                  <c:v>3.912699987413359</c:v>
                </c:pt>
                <c:pt idx="2799">
                  <c:v>3.910700533673662</c:v>
                </c:pt>
                <c:pt idx="2800">
                  <c:v>3.909899806214525</c:v>
                </c:pt>
                <c:pt idx="2801">
                  <c:v>3.90940004767981</c:v>
                </c:pt>
                <c:pt idx="2802">
                  <c:v>3.912000418855314</c:v>
                </c:pt>
                <c:pt idx="2803">
                  <c:v>3.915500509257981</c:v>
                </c:pt>
                <c:pt idx="2804">
                  <c:v>3.914900225448946</c:v>
                </c:pt>
                <c:pt idx="2805">
                  <c:v>3.911200358197675</c:v>
                </c:pt>
                <c:pt idx="2806">
                  <c:v>3.912399703214759</c:v>
                </c:pt>
                <c:pt idx="2807">
                  <c:v>3.913899555205717</c:v>
                </c:pt>
                <c:pt idx="2808">
                  <c:v>3.912199944687018</c:v>
                </c:pt>
                <c:pt idx="2809">
                  <c:v>3.90719974250533</c:v>
                </c:pt>
                <c:pt idx="2810">
                  <c:v>3.903599953842786</c:v>
                </c:pt>
                <c:pt idx="2811">
                  <c:v>3.90390009269686</c:v>
                </c:pt>
                <c:pt idx="2812">
                  <c:v>3.90559991149712</c:v>
                </c:pt>
                <c:pt idx="2813">
                  <c:v>3.910899811933632</c:v>
                </c:pt>
                <c:pt idx="2814">
                  <c:v>3.914400225447025</c:v>
                </c:pt>
                <c:pt idx="2815">
                  <c:v>3.920000288770098</c:v>
                </c:pt>
                <c:pt idx="2816">
                  <c:v>3.924299633788904</c:v>
                </c:pt>
                <c:pt idx="2817">
                  <c:v>3.924900282669114</c:v>
                </c:pt>
                <c:pt idx="2818">
                  <c:v>3.928499998855841</c:v>
                </c:pt>
                <c:pt idx="2819">
                  <c:v>3.928999896237656</c:v>
                </c:pt>
                <c:pt idx="2820">
                  <c:v>3.929700001906895</c:v>
                </c:pt>
                <c:pt idx="2821">
                  <c:v>3.9278000019076</c:v>
                </c:pt>
                <c:pt idx="2822">
                  <c:v>3.928000201030955</c:v>
                </c:pt>
                <c:pt idx="2823">
                  <c:v>3.92730012550237</c:v>
                </c:pt>
                <c:pt idx="2824">
                  <c:v>3.929500496673427</c:v>
                </c:pt>
                <c:pt idx="2825">
                  <c:v>3.933699633405922</c:v>
                </c:pt>
                <c:pt idx="2826">
                  <c:v>3.928700463482528</c:v>
                </c:pt>
                <c:pt idx="2827">
                  <c:v>3.924299856946164</c:v>
                </c:pt>
                <c:pt idx="2828">
                  <c:v>3.92219965476761</c:v>
                </c:pt>
                <c:pt idx="2829">
                  <c:v>3.920799525069015</c:v>
                </c:pt>
                <c:pt idx="2830">
                  <c:v>3.918100219347253</c:v>
                </c:pt>
                <c:pt idx="2831">
                  <c:v>3.92129983902123</c:v>
                </c:pt>
                <c:pt idx="2832">
                  <c:v>3.921999905393022</c:v>
                </c:pt>
                <c:pt idx="2833">
                  <c:v>3.920099977876817</c:v>
                </c:pt>
                <c:pt idx="2834">
                  <c:v>3.921199673080991</c:v>
                </c:pt>
                <c:pt idx="2835">
                  <c:v>3.920100162122253</c:v>
                </c:pt>
                <c:pt idx="2836">
                  <c:v>3.921900023269699</c:v>
                </c:pt>
                <c:pt idx="2837">
                  <c:v>3.923800119780935</c:v>
                </c:pt>
                <c:pt idx="2838">
                  <c:v>3.924500288772834</c:v>
                </c:pt>
                <c:pt idx="2839">
                  <c:v>3.92489987220688</c:v>
                </c:pt>
                <c:pt idx="2840">
                  <c:v>3.926499739456631</c:v>
                </c:pt>
                <c:pt idx="2841">
                  <c:v>3.926700325009733</c:v>
                </c:pt>
                <c:pt idx="2842">
                  <c:v>3.922600334168234</c:v>
                </c:pt>
                <c:pt idx="2843">
                  <c:v>3.922400020215718</c:v>
                </c:pt>
                <c:pt idx="2844">
                  <c:v>3.923400119780126</c:v>
                </c:pt>
                <c:pt idx="2845">
                  <c:v>3.924399947736674</c:v>
                </c:pt>
                <c:pt idx="2846">
                  <c:v>3.91890005035384</c:v>
                </c:pt>
                <c:pt idx="2847">
                  <c:v>3.920600279616338</c:v>
                </c:pt>
                <c:pt idx="2848">
                  <c:v>3.919499694060502</c:v>
                </c:pt>
                <c:pt idx="2849">
                  <c:v>3.916400011061341</c:v>
                </c:pt>
                <c:pt idx="2850">
                  <c:v>3.916300077435153</c:v>
                </c:pt>
                <c:pt idx="2851">
                  <c:v>3.916899835963701</c:v>
                </c:pt>
                <c:pt idx="2852">
                  <c:v>3.911399739452463</c:v>
                </c:pt>
                <c:pt idx="2853">
                  <c:v>3.908700291824061</c:v>
                </c:pt>
                <c:pt idx="2854">
                  <c:v>3.909200246427645</c:v>
                </c:pt>
                <c:pt idx="2855">
                  <c:v>3.907700683976145</c:v>
                </c:pt>
                <c:pt idx="2856">
                  <c:v>3.911899404145513</c:v>
                </c:pt>
                <c:pt idx="2857">
                  <c:v>3.91450035476737</c:v>
                </c:pt>
                <c:pt idx="2858">
                  <c:v>3.917599835585861</c:v>
                </c:pt>
                <c:pt idx="2859">
                  <c:v>3.91939983863631</c:v>
                </c:pt>
                <c:pt idx="2860">
                  <c:v>3.916599844738812</c:v>
                </c:pt>
                <c:pt idx="2861">
                  <c:v>3.914300158692641</c:v>
                </c:pt>
                <c:pt idx="2862">
                  <c:v>3.915000222015804</c:v>
                </c:pt>
                <c:pt idx="2863">
                  <c:v>3.913300116346363</c:v>
                </c:pt>
                <c:pt idx="2864">
                  <c:v>3.915099877929606</c:v>
                </c:pt>
                <c:pt idx="2865">
                  <c:v>3.914799678801501</c:v>
                </c:pt>
                <c:pt idx="2866">
                  <c:v>3.915600406264272</c:v>
                </c:pt>
                <c:pt idx="2867">
                  <c:v>3.917800098417501</c:v>
                </c:pt>
                <c:pt idx="2868">
                  <c:v>3.917200128551485</c:v>
                </c:pt>
                <c:pt idx="2869">
                  <c:v>3.915400191879598</c:v>
                </c:pt>
                <c:pt idx="2870">
                  <c:v>3.918499983596118</c:v>
                </c:pt>
                <c:pt idx="2871">
                  <c:v>3.917600086209859</c:v>
                </c:pt>
                <c:pt idx="2872">
                  <c:v>3.914599850846571</c:v>
                </c:pt>
                <c:pt idx="2873">
                  <c:v>3.911900436400173</c:v>
                </c:pt>
                <c:pt idx="2874">
                  <c:v>3.910999877931318</c:v>
                </c:pt>
                <c:pt idx="2875">
                  <c:v>3.908300222014077</c:v>
                </c:pt>
                <c:pt idx="2876">
                  <c:v>3.907099775311508</c:v>
                </c:pt>
                <c:pt idx="2877">
                  <c:v>3.90480028534148</c:v>
                </c:pt>
                <c:pt idx="2878">
                  <c:v>3.904600140380353</c:v>
                </c:pt>
                <c:pt idx="2879">
                  <c:v>3.902099594113678</c:v>
                </c:pt>
                <c:pt idx="2880">
                  <c:v>3.898399874877214</c:v>
                </c:pt>
                <c:pt idx="2881">
                  <c:v>3.896400185774834</c:v>
                </c:pt>
                <c:pt idx="2882">
                  <c:v>3.89699973907409</c:v>
                </c:pt>
                <c:pt idx="2883">
                  <c:v>3.893199678801466</c:v>
                </c:pt>
                <c:pt idx="2884">
                  <c:v>3.891899687958357</c:v>
                </c:pt>
                <c:pt idx="2885">
                  <c:v>3.88789982986418</c:v>
                </c:pt>
                <c:pt idx="2886">
                  <c:v>3.88860014076272</c:v>
                </c:pt>
                <c:pt idx="2887">
                  <c:v>3.891099784468678</c:v>
                </c:pt>
                <c:pt idx="2888">
                  <c:v>3.889600197981053</c:v>
                </c:pt>
                <c:pt idx="2889">
                  <c:v>3.890200294496024</c:v>
                </c:pt>
                <c:pt idx="2890">
                  <c:v>3.892500116344308</c:v>
                </c:pt>
                <c:pt idx="2891">
                  <c:v>3.893999736024853</c:v>
                </c:pt>
                <c:pt idx="2892">
                  <c:v>3.88879984473897</c:v>
                </c:pt>
                <c:pt idx="2893">
                  <c:v>3.882900327680545</c:v>
                </c:pt>
                <c:pt idx="2894">
                  <c:v>3.885800454328999</c:v>
                </c:pt>
                <c:pt idx="2895">
                  <c:v>3.885700034712499</c:v>
                </c:pt>
                <c:pt idx="2896">
                  <c:v>3.884799929044675</c:v>
                </c:pt>
                <c:pt idx="2897">
                  <c:v>3.882899898908363</c:v>
                </c:pt>
                <c:pt idx="2898">
                  <c:v>3.87959993514596</c:v>
                </c:pt>
                <c:pt idx="2899">
                  <c:v>3.881099865720898</c:v>
                </c:pt>
                <c:pt idx="2900">
                  <c:v>3.883099905011477</c:v>
                </c:pt>
                <c:pt idx="2901">
                  <c:v>3.881000040815707</c:v>
                </c:pt>
                <c:pt idx="2902">
                  <c:v>3.875700001524819</c:v>
                </c:pt>
                <c:pt idx="2903">
                  <c:v>3.874699560929002</c:v>
                </c:pt>
                <c:pt idx="2904">
                  <c:v>3.870699847790093</c:v>
                </c:pt>
                <c:pt idx="2905">
                  <c:v>3.869300297545124</c:v>
                </c:pt>
                <c:pt idx="2906">
                  <c:v>3.872199675752199</c:v>
                </c:pt>
                <c:pt idx="2907">
                  <c:v>3.875999844742182</c:v>
                </c:pt>
                <c:pt idx="2908">
                  <c:v>3.87479998359413</c:v>
                </c:pt>
                <c:pt idx="2909">
                  <c:v>3.873800632478378</c:v>
                </c:pt>
                <c:pt idx="2910">
                  <c:v>3.880199760053074</c:v>
                </c:pt>
                <c:pt idx="2911">
                  <c:v>3.881200276184245</c:v>
                </c:pt>
                <c:pt idx="2912">
                  <c:v>3.881700137328153</c:v>
                </c:pt>
                <c:pt idx="2913">
                  <c:v>3.884000408936118</c:v>
                </c:pt>
                <c:pt idx="2914">
                  <c:v>3.887200158307678</c:v>
                </c:pt>
                <c:pt idx="2915">
                  <c:v>3.885900119017605</c:v>
                </c:pt>
                <c:pt idx="2916">
                  <c:v>3.885399913786387</c:v>
                </c:pt>
                <c:pt idx="2917">
                  <c:v>3.881199935149198</c:v>
                </c:pt>
                <c:pt idx="2918">
                  <c:v>3.879099971389222</c:v>
                </c:pt>
                <c:pt idx="2919">
                  <c:v>3.879700143432274</c:v>
                </c:pt>
                <c:pt idx="2920">
                  <c:v>3.876200345610414</c:v>
                </c:pt>
                <c:pt idx="2921">
                  <c:v>3.879899760053377</c:v>
                </c:pt>
                <c:pt idx="2922">
                  <c:v>3.881399892808986</c:v>
                </c:pt>
                <c:pt idx="2923">
                  <c:v>3.880199895855185</c:v>
                </c:pt>
                <c:pt idx="2924">
                  <c:v>3.878699663542647</c:v>
                </c:pt>
                <c:pt idx="2925">
                  <c:v>3.87619943427853</c:v>
                </c:pt>
                <c:pt idx="2926">
                  <c:v>3.874300469589798</c:v>
                </c:pt>
                <c:pt idx="2927">
                  <c:v>3.874600179668048</c:v>
                </c:pt>
                <c:pt idx="2928">
                  <c:v>3.87309983558589</c:v>
                </c:pt>
                <c:pt idx="2929">
                  <c:v>3.873700487518363</c:v>
                </c:pt>
                <c:pt idx="2930">
                  <c:v>3.880800267030281</c:v>
                </c:pt>
                <c:pt idx="2931">
                  <c:v>3.880499853516085</c:v>
                </c:pt>
                <c:pt idx="2932">
                  <c:v>3.884800420757528</c:v>
                </c:pt>
                <c:pt idx="2933">
                  <c:v>3.88809982909879</c:v>
                </c:pt>
                <c:pt idx="2934">
                  <c:v>3.88799973258938</c:v>
                </c:pt>
                <c:pt idx="2935">
                  <c:v>3.888800215529045</c:v>
                </c:pt>
                <c:pt idx="2936">
                  <c:v>3.889799593733187</c:v>
                </c:pt>
                <c:pt idx="2937">
                  <c:v>3.888699907682167</c:v>
                </c:pt>
                <c:pt idx="2938">
                  <c:v>3.886599602890783</c:v>
                </c:pt>
                <c:pt idx="2939">
                  <c:v>3.888900122070481</c:v>
                </c:pt>
                <c:pt idx="2940">
                  <c:v>3.890000426861659</c:v>
                </c:pt>
                <c:pt idx="2941">
                  <c:v>3.892299560546235</c:v>
                </c:pt>
                <c:pt idx="2942">
                  <c:v>3.890699464034696</c:v>
                </c:pt>
                <c:pt idx="2943">
                  <c:v>3.887500227738201</c:v>
                </c:pt>
                <c:pt idx="2944">
                  <c:v>3.889200254820025</c:v>
                </c:pt>
                <c:pt idx="2945">
                  <c:v>3.887300076676184</c:v>
                </c:pt>
                <c:pt idx="2946">
                  <c:v>3.888099765776133</c:v>
                </c:pt>
                <c:pt idx="2947">
                  <c:v>3.883800079725916</c:v>
                </c:pt>
                <c:pt idx="2948">
                  <c:v>3.884700450897072</c:v>
                </c:pt>
                <c:pt idx="2949">
                  <c:v>3.887700094604952</c:v>
                </c:pt>
                <c:pt idx="2950">
                  <c:v>3.886700124738124</c:v>
                </c:pt>
                <c:pt idx="2951">
                  <c:v>3.884699919508419</c:v>
                </c:pt>
                <c:pt idx="2952">
                  <c:v>3.881699862289679</c:v>
                </c:pt>
                <c:pt idx="2953">
                  <c:v>3.884500411604677</c:v>
                </c:pt>
                <c:pt idx="2954">
                  <c:v>3.88999988937212</c:v>
                </c:pt>
                <c:pt idx="2955">
                  <c:v>3.889300028229627</c:v>
                </c:pt>
                <c:pt idx="2956">
                  <c:v>3.884501030348474</c:v>
                </c:pt>
                <c:pt idx="2957">
                  <c:v>3.880600043485174</c:v>
                </c:pt>
                <c:pt idx="2958">
                  <c:v>3.877700085828108</c:v>
                </c:pt>
                <c:pt idx="2959">
                  <c:v>3.878600049589294</c:v>
                </c:pt>
                <c:pt idx="2960">
                  <c:v>3.880100043486891</c:v>
                </c:pt>
                <c:pt idx="2961">
                  <c:v>3.878700146102347</c:v>
                </c:pt>
                <c:pt idx="2962">
                  <c:v>3.879399904628371</c:v>
                </c:pt>
                <c:pt idx="2963">
                  <c:v>3.883200079726521</c:v>
                </c:pt>
                <c:pt idx="2964">
                  <c:v>3.884100010298425</c:v>
                </c:pt>
                <c:pt idx="2965">
                  <c:v>3.88360008582822</c:v>
                </c:pt>
                <c:pt idx="2966">
                  <c:v>3.884800052641367</c:v>
                </c:pt>
                <c:pt idx="2967">
                  <c:v>3.883399974056374</c:v>
                </c:pt>
                <c:pt idx="2968">
                  <c:v>3.880900103758904</c:v>
                </c:pt>
                <c:pt idx="2969">
                  <c:v>3.8782000343308</c:v>
                </c:pt>
                <c:pt idx="2970">
                  <c:v>3.877000076674449</c:v>
                </c:pt>
                <c:pt idx="2971">
                  <c:v>3.868701323317509</c:v>
                </c:pt>
                <c:pt idx="2972">
                  <c:v>3.862699901961605</c:v>
                </c:pt>
                <c:pt idx="2973">
                  <c:v>3.862900070951582</c:v>
                </c:pt>
                <c:pt idx="2974">
                  <c:v>3.861100077054289</c:v>
                </c:pt>
                <c:pt idx="2975">
                  <c:v>3.860099950405129</c:v>
                </c:pt>
                <c:pt idx="2976">
                  <c:v>3.860300777432713</c:v>
                </c:pt>
                <c:pt idx="2977">
                  <c:v>3.858599929426418</c:v>
                </c:pt>
                <c:pt idx="2978">
                  <c:v>3.858999983596731</c:v>
                </c:pt>
                <c:pt idx="2979">
                  <c:v>3.856200019836248</c:v>
                </c:pt>
                <c:pt idx="2980">
                  <c:v>3.857999908064812</c:v>
                </c:pt>
                <c:pt idx="2981">
                  <c:v>3.86069990501346</c:v>
                </c:pt>
                <c:pt idx="2982">
                  <c:v>3.855899914167818</c:v>
                </c:pt>
                <c:pt idx="2983">
                  <c:v>3.855400016782369</c:v>
                </c:pt>
                <c:pt idx="2984">
                  <c:v>3.858199944304943</c:v>
                </c:pt>
                <c:pt idx="2985">
                  <c:v>3.858999905012752</c:v>
                </c:pt>
                <c:pt idx="2986">
                  <c:v>3.856500249097735</c:v>
                </c:pt>
                <c:pt idx="2987">
                  <c:v>3.853499974440638</c:v>
                </c:pt>
                <c:pt idx="2988">
                  <c:v>3.852399980543848</c:v>
                </c:pt>
                <c:pt idx="2989">
                  <c:v>3.852799908065208</c:v>
                </c:pt>
                <c:pt idx="2990">
                  <c:v>3.851399977491383</c:v>
                </c:pt>
                <c:pt idx="2991">
                  <c:v>3.848000599289662</c:v>
                </c:pt>
                <c:pt idx="2992">
                  <c:v>3.84779989013623</c:v>
                </c:pt>
                <c:pt idx="2993">
                  <c:v>3.847900056072831</c:v>
                </c:pt>
                <c:pt idx="2994">
                  <c:v>3.847199995805568</c:v>
                </c:pt>
                <c:pt idx="2995">
                  <c:v>3.850599944304121</c:v>
                </c:pt>
                <c:pt idx="2996">
                  <c:v>3.849299597168283</c:v>
                </c:pt>
                <c:pt idx="2997">
                  <c:v>3.847000007626775</c:v>
                </c:pt>
                <c:pt idx="2998">
                  <c:v>3.842399884033511</c:v>
                </c:pt>
                <c:pt idx="2999">
                  <c:v>3.842899953458982</c:v>
                </c:pt>
                <c:pt idx="3000">
                  <c:v>3.839599956510938</c:v>
                </c:pt>
                <c:pt idx="3001">
                  <c:v>3.836000578306994</c:v>
                </c:pt>
                <c:pt idx="3002">
                  <c:v>3.835000038146973</c:v>
                </c:pt>
                <c:pt idx="3003">
                  <c:v>3.839399986645731</c:v>
                </c:pt>
                <c:pt idx="3004">
                  <c:v>3.839700010677916</c:v>
                </c:pt>
                <c:pt idx="3005">
                  <c:v>3.837799880981038</c:v>
                </c:pt>
                <c:pt idx="3006">
                  <c:v>3.841599844741723</c:v>
                </c:pt>
                <c:pt idx="3007">
                  <c:v>3.843700083158183</c:v>
                </c:pt>
                <c:pt idx="3008">
                  <c:v>3.845600110245866</c:v>
                </c:pt>
                <c:pt idx="3009">
                  <c:v>3.845700010679138</c:v>
                </c:pt>
                <c:pt idx="3010">
                  <c:v>3.844599947355164</c:v>
                </c:pt>
                <c:pt idx="3011">
                  <c:v>3.84580036087209</c:v>
                </c:pt>
                <c:pt idx="3012">
                  <c:v>3.84260006218028</c:v>
                </c:pt>
                <c:pt idx="3013">
                  <c:v>3.844200059127615</c:v>
                </c:pt>
                <c:pt idx="3014">
                  <c:v>3.841899887083854</c:v>
                </c:pt>
                <c:pt idx="3015">
                  <c:v>3.840899947354046</c:v>
                </c:pt>
                <c:pt idx="3016">
                  <c:v>3.841299497606087</c:v>
                </c:pt>
                <c:pt idx="3017">
                  <c:v>3.845499962233589</c:v>
                </c:pt>
                <c:pt idx="3018">
                  <c:v>3.849399992370309</c:v>
                </c:pt>
                <c:pt idx="3019">
                  <c:v>3.853600088881649</c:v>
                </c:pt>
                <c:pt idx="3020">
                  <c:v>3.855199989317043</c:v>
                </c:pt>
                <c:pt idx="3021">
                  <c:v>3.850900574871048</c:v>
                </c:pt>
                <c:pt idx="3022">
                  <c:v>3.849600022505911</c:v>
                </c:pt>
                <c:pt idx="3023">
                  <c:v>3.849999883652345</c:v>
                </c:pt>
                <c:pt idx="3024">
                  <c:v>3.844800091934303</c:v>
                </c:pt>
                <c:pt idx="3025">
                  <c:v>3.845299989316118</c:v>
                </c:pt>
                <c:pt idx="3026">
                  <c:v>3.846899159238089</c:v>
                </c:pt>
                <c:pt idx="3027">
                  <c:v>3.842300112912198</c:v>
                </c:pt>
                <c:pt idx="3028">
                  <c:v>3.840100064848229</c:v>
                </c:pt>
                <c:pt idx="3029">
                  <c:v>3.839699898908293</c:v>
                </c:pt>
                <c:pt idx="3030">
                  <c:v>3.842799919890238</c:v>
                </c:pt>
                <c:pt idx="3031">
                  <c:v>3.84889867630045</c:v>
                </c:pt>
                <c:pt idx="3032">
                  <c:v>3.857500082394836</c:v>
                </c:pt>
                <c:pt idx="3033">
                  <c:v>3.863799958420714</c:v>
                </c:pt>
                <c:pt idx="3034">
                  <c:v>3.862300027845777</c:v>
                </c:pt>
                <c:pt idx="3035">
                  <c:v>3.865700109097815</c:v>
                </c:pt>
                <c:pt idx="3036">
                  <c:v>3.865299073793719</c:v>
                </c:pt>
                <c:pt idx="3037">
                  <c:v>3.867199885557057</c:v>
                </c:pt>
                <c:pt idx="3038">
                  <c:v>3.867500054551784</c:v>
                </c:pt>
                <c:pt idx="3039">
                  <c:v>3.864300096891384</c:v>
                </c:pt>
                <c:pt idx="3040">
                  <c:v>3.865899994278152</c:v>
                </c:pt>
                <c:pt idx="3041">
                  <c:v>3.862800788116147</c:v>
                </c:pt>
                <c:pt idx="3042">
                  <c:v>3.862899894713337</c:v>
                </c:pt>
                <c:pt idx="3043">
                  <c:v>3.86739998817211</c:v>
                </c:pt>
                <c:pt idx="3044">
                  <c:v>3.868600084682839</c:v>
                </c:pt>
                <c:pt idx="3045">
                  <c:v>3.867800114821875</c:v>
                </c:pt>
                <c:pt idx="3046">
                  <c:v>3.867100428771664</c:v>
                </c:pt>
                <c:pt idx="3047">
                  <c:v>3.866900015258579</c:v>
                </c:pt>
                <c:pt idx="3048">
                  <c:v>3.867900012202881</c:v>
                </c:pt>
                <c:pt idx="3049">
                  <c:v>3.86879990043235</c:v>
                </c:pt>
                <c:pt idx="3050">
                  <c:v>3.869199906537688</c:v>
                </c:pt>
                <c:pt idx="3051">
                  <c:v>3.871298973845112</c:v>
                </c:pt>
                <c:pt idx="3052">
                  <c:v>3.869199885179114</c:v>
                </c:pt>
                <c:pt idx="3053">
                  <c:v>3.869100017927849</c:v>
                </c:pt>
                <c:pt idx="3054">
                  <c:v>3.869799951549794</c:v>
                </c:pt>
                <c:pt idx="3055">
                  <c:v>3.87179991226003</c:v>
                </c:pt>
                <c:pt idx="3056">
                  <c:v>3.868601466750988</c:v>
                </c:pt>
                <c:pt idx="3057">
                  <c:v>3.868200042343233</c:v>
                </c:pt>
                <c:pt idx="3058">
                  <c:v>3.865399945829267</c:v>
                </c:pt>
                <c:pt idx="3059">
                  <c:v>3.866799966810504</c:v>
                </c:pt>
                <c:pt idx="3060">
                  <c:v>3.866999894329638</c:v>
                </c:pt>
                <c:pt idx="3061">
                  <c:v>3.872198786542867</c:v>
                </c:pt>
                <c:pt idx="3062">
                  <c:v>3.874900002669165</c:v>
                </c:pt>
                <c:pt idx="3063">
                  <c:v>3.874200008773187</c:v>
                </c:pt>
                <c:pt idx="3064">
                  <c:v>3.870800048061938</c:v>
                </c:pt>
                <c:pt idx="3065">
                  <c:v>3.872900081252737</c:v>
                </c:pt>
                <c:pt idx="3066">
                  <c:v>3.871100461579771</c:v>
                </c:pt>
                <c:pt idx="3067">
                  <c:v>3.865999990845012</c:v>
                </c:pt>
                <c:pt idx="3068">
                  <c:v>3.867799948500761</c:v>
                </c:pt>
                <c:pt idx="3069">
                  <c:v>3.868600038906152</c:v>
                </c:pt>
                <c:pt idx="3070">
                  <c:v>3.868300005720812</c:v>
                </c:pt>
                <c:pt idx="3071">
                  <c:v>3.870499522778118</c:v>
                </c:pt>
                <c:pt idx="3072">
                  <c:v>3.868099900053494</c:v>
                </c:pt>
                <c:pt idx="3073">
                  <c:v>3.872400093074245</c:v>
                </c:pt>
                <c:pt idx="3074">
                  <c:v>3.871600053786096</c:v>
                </c:pt>
                <c:pt idx="3075">
                  <c:v>3.869299917980243</c:v>
                </c:pt>
                <c:pt idx="3076">
                  <c:v>3.869101092146593</c:v>
                </c:pt>
                <c:pt idx="3077">
                  <c:v>3.867900078199455</c:v>
                </c:pt>
                <c:pt idx="3078">
                  <c:v>3.863599951549986</c:v>
                </c:pt>
                <c:pt idx="3079">
                  <c:v>3.863399915309856</c:v>
                </c:pt>
                <c:pt idx="3080">
                  <c:v>3.862799978636758</c:v>
                </c:pt>
                <c:pt idx="3081">
                  <c:v>3.864999045945297</c:v>
                </c:pt>
                <c:pt idx="3082">
                  <c:v>3.867900029752491</c:v>
                </c:pt>
                <c:pt idx="3083">
                  <c:v>3.86729993629342</c:v>
                </c:pt>
                <c:pt idx="3084">
                  <c:v>3.866899936292611</c:v>
                </c:pt>
                <c:pt idx="3085">
                  <c:v>3.866299969482497</c:v>
                </c:pt>
                <c:pt idx="3086">
                  <c:v>3.867499417112413</c:v>
                </c:pt>
                <c:pt idx="3087">
                  <c:v>3.87039999046101</c:v>
                </c:pt>
                <c:pt idx="3088">
                  <c:v>3.872899884794603</c:v>
                </c:pt>
                <c:pt idx="3089">
                  <c:v>3.873599978254788</c:v>
                </c:pt>
                <c:pt idx="3090">
                  <c:v>3.876099938963307</c:v>
                </c:pt>
                <c:pt idx="3091">
                  <c:v>3.875700455089825</c:v>
                </c:pt>
                <c:pt idx="3092">
                  <c:v>3.86780009612994</c:v>
                </c:pt>
                <c:pt idx="3093">
                  <c:v>3.862600072097848</c:v>
                </c:pt>
                <c:pt idx="3094">
                  <c:v>3.862100011825533</c:v>
                </c:pt>
                <c:pt idx="3095">
                  <c:v>3.863000114441093</c:v>
                </c:pt>
                <c:pt idx="3096">
                  <c:v>3.858701361084968</c:v>
                </c:pt>
                <c:pt idx="3097">
                  <c:v>3.859199972914212</c:v>
                </c:pt>
                <c:pt idx="3098">
                  <c:v>3.858900045393966</c:v>
                </c:pt>
                <c:pt idx="3099">
                  <c:v>3.859900042341906</c:v>
                </c:pt>
                <c:pt idx="3100">
                  <c:v>3.862699993896967</c:v>
                </c:pt>
                <c:pt idx="3101">
                  <c:v>3.86079944152516</c:v>
                </c:pt>
                <c:pt idx="3102">
                  <c:v>3.861600117492344</c:v>
                </c:pt>
                <c:pt idx="3103">
                  <c:v>3.859499921418318</c:v>
                </c:pt>
                <c:pt idx="3104">
                  <c:v>3.855600060272991</c:v>
                </c:pt>
                <c:pt idx="3105">
                  <c:v>3.85369999999966</c:v>
                </c:pt>
                <c:pt idx="3106">
                  <c:v>3.851699966813612</c:v>
                </c:pt>
                <c:pt idx="3107">
                  <c:v>3.852299921414666</c:v>
                </c:pt>
                <c:pt idx="3108">
                  <c:v>3.855400048065348</c:v>
                </c:pt>
                <c:pt idx="3109">
                  <c:v>3.854099939344448</c:v>
                </c:pt>
                <c:pt idx="3110">
                  <c:v>3.851900014873534</c:v>
                </c:pt>
                <c:pt idx="3111">
                  <c:v>3.851399048995518</c:v>
                </c:pt>
                <c:pt idx="3112">
                  <c:v>3.85199990005276</c:v>
                </c:pt>
                <c:pt idx="3113">
                  <c:v>3.85179994850114</c:v>
                </c:pt>
                <c:pt idx="3114">
                  <c:v>3.850500017928425</c:v>
                </c:pt>
                <c:pt idx="3115">
                  <c:v>3.848000020978361</c:v>
                </c:pt>
                <c:pt idx="3116">
                  <c:v>3.847499538038392</c:v>
                </c:pt>
                <c:pt idx="3117">
                  <c:v>3.849900056837214</c:v>
                </c:pt>
                <c:pt idx="3118">
                  <c:v>3.844599960324558</c:v>
                </c:pt>
                <c:pt idx="3119">
                  <c:v>3.843900096126163</c:v>
                </c:pt>
                <c:pt idx="3120">
                  <c:v>3.845899987412848</c:v>
                </c:pt>
                <c:pt idx="3121">
                  <c:v>3.843900262068928</c:v>
                </c:pt>
                <c:pt idx="3122">
                  <c:v>3.840899897000781</c:v>
                </c:pt>
                <c:pt idx="3123">
                  <c:v>3.837899893951544</c:v>
                </c:pt>
                <c:pt idx="3124">
                  <c:v>3.837800086974312</c:v>
                </c:pt>
                <c:pt idx="3125">
                  <c:v>3.841599975203279</c:v>
                </c:pt>
                <c:pt idx="3126">
                  <c:v>3.842799525449663</c:v>
                </c:pt>
                <c:pt idx="3127">
                  <c:v>3.845900023268766</c:v>
                </c:pt>
                <c:pt idx="3128">
                  <c:v>3.848000014109857</c:v>
                </c:pt>
                <c:pt idx="3129">
                  <c:v>3.846199911498842</c:v>
                </c:pt>
                <c:pt idx="3130">
                  <c:v>3.849999905392906</c:v>
                </c:pt>
                <c:pt idx="3131">
                  <c:v>3.85020000800796</c:v>
                </c:pt>
                <c:pt idx="3132">
                  <c:v>3.849600107572769</c:v>
                </c:pt>
                <c:pt idx="3133">
                  <c:v>3.847500001906156</c:v>
                </c:pt>
                <c:pt idx="3134">
                  <c:v>3.840300056453998</c:v>
                </c:pt>
                <c:pt idx="3135">
                  <c:v>3.840099987031863</c:v>
                </c:pt>
                <c:pt idx="3136">
                  <c:v>3.843999295808317</c:v>
                </c:pt>
                <c:pt idx="3137">
                  <c:v>3.842299971769535</c:v>
                </c:pt>
                <c:pt idx="3138">
                  <c:v>3.843399962614058</c:v>
                </c:pt>
                <c:pt idx="3139">
                  <c:v>3.843699962613755</c:v>
                </c:pt>
                <c:pt idx="3140">
                  <c:v>3.844000035092904</c:v>
                </c:pt>
                <c:pt idx="3141">
                  <c:v>3.843999274446105</c:v>
                </c:pt>
                <c:pt idx="3142">
                  <c:v>3.835499938584687</c:v>
                </c:pt>
                <c:pt idx="3143">
                  <c:v>3.834599971767603</c:v>
                </c:pt>
                <c:pt idx="3144">
                  <c:v>3.834900028992706</c:v>
                </c:pt>
                <c:pt idx="3145">
                  <c:v>3.832799935527873</c:v>
                </c:pt>
                <c:pt idx="3146">
                  <c:v>3.835299694059358</c:v>
                </c:pt>
                <c:pt idx="3147">
                  <c:v>3.839099890134093</c:v>
                </c:pt>
                <c:pt idx="3148">
                  <c:v>3.836299887083439</c:v>
                </c:pt>
                <c:pt idx="3149">
                  <c:v>3.834800053020444</c:v>
                </c:pt>
                <c:pt idx="3150">
                  <c:v>3.836199911118455</c:v>
                </c:pt>
                <c:pt idx="3151">
                  <c:v>3.835599772261048</c:v>
                </c:pt>
                <c:pt idx="3152">
                  <c:v>3.834100043866783</c:v>
                </c:pt>
                <c:pt idx="3153">
                  <c:v>3.836499935147001</c:v>
                </c:pt>
                <c:pt idx="3154">
                  <c:v>3.836500107190659</c:v>
                </c:pt>
                <c:pt idx="3155">
                  <c:v>3.835599992369679</c:v>
                </c:pt>
                <c:pt idx="3156">
                  <c:v>3.838698646162811</c:v>
                </c:pt>
                <c:pt idx="3157">
                  <c:v>3.840599991988711</c:v>
                </c:pt>
                <c:pt idx="3158">
                  <c:v>3.834699901581188</c:v>
                </c:pt>
                <c:pt idx="3159">
                  <c:v>3.833599998088175</c:v>
                </c:pt>
                <c:pt idx="3160">
                  <c:v>3.831000103760741</c:v>
                </c:pt>
                <c:pt idx="3161">
                  <c:v>3.833899657060101</c:v>
                </c:pt>
                <c:pt idx="3162">
                  <c:v>3.832799964904552</c:v>
                </c:pt>
                <c:pt idx="3163">
                  <c:v>3.829199931715264</c:v>
                </c:pt>
                <c:pt idx="3164">
                  <c:v>3.827599931719305</c:v>
                </c:pt>
                <c:pt idx="3165">
                  <c:v>3.831999916459607</c:v>
                </c:pt>
                <c:pt idx="3166">
                  <c:v>3.830600227352988</c:v>
                </c:pt>
                <c:pt idx="3167">
                  <c:v>3.832699922561003</c:v>
                </c:pt>
                <c:pt idx="3168">
                  <c:v>3.830800064468347</c:v>
                </c:pt>
                <c:pt idx="3169">
                  <c:v>3.826199937819183</c:v>
                </c:pt>
                <c:pt idx="3170">
                  <c:v>3.825999950026017</c:v>
                </c:pt>
                <c:pt idx="3171">
                  <c:v>3.829698845289385</c:v>
                </c:pt>
                <c:pt idx="3172">
                  <c:v>3.826500085830048</c:v>
                </c:pt>
                <c:pt idx="3173">
                  <c:v>3.821399889755412</c:v>
                </c:pt>
                <c:pt idx="3174">
                  <c:v>3.81600006789813</c:v>
                </c:pt>
                <c:pt idx="3175">
                  <c:v>3.817099932097335</c:v>
                </c:pt>
                <c:pt idx="3176">
                  <c:v>3.815700484465196</c:v>
                </c:pt>
                <c:pt idx="3177">
                  <c:v>3.811100046921638</c:v>
                </c:pt>
                <c:pt idx="3178">
                  <c:v>3.807000053020601</c:v>
                </c:pt>
                <c:pt idx="3179">
                  <c:v>3.809599911117403</c:v>
                </c:pt>
                <c:pt idx="3180">
                  <c:v>3.814500074004172</c:v>
                </c:pt>
                <c:pt idx="3181">
                  <c:v>3.809900732041569</c:v>
                </c:pt>
                <c:pt idx="3182">
                  <c:v>3.814299977493647</c:v>
                </c:pt>
                <c:pt idx="3183">
                  <c:v>3.813600037763535</c:v>
                </c:pt>
                <c:pt idx="3184">
                  <c:v>3.812999880981806</c:v>
                </c:pt>
                <c:pt idx="3185">
                  <c:v>3.8135000167822</c:v>
                </c:pt>
                <c:pt idx="3186">
                  <c:v>3.80870126037553</c:v>
                </c:pt>
                <c:pt idx="3187">
                  <c:v>3.805399911496352</c:v>
                </c:pt>
                <c:pt idx="3188">
                  <c:v>3.802999950792582</c:v>
                </c:pt>
                <c:pt idx="3189">
                  <c:v>3.805599911498575</c:v>
                </c:pt>
                <c:pt idx="3190">
                  <c:v>3.802599881364585</c:v>
                </c:pt>
                <c:pt idx="3191">
                  <c:v>3.797000605773064</c:v>
                </c:pt>
                <c:pt idx="3192">
                  <c:v>3.79890005035486</c:v>
                </c:pt>
                <c:pt idx="3193">
                  <c:v>3.797699881361041</c:v>
                </c:pt>
                <c:pt idx="3194">
                  <c:v>3.801899908445193</c:v>
                </c:pt>
                <c:pt idx="3195">
                  <c:v>3.808699890134449</c:v>
                </c:pt>
                <c:pt idx="3196">
                  <c:v>3.809499370952835</c:v>
                </c:pt>
                <c:pt idx="3197">
                  <c:v>3.807800010679784</c:v>
                </c:pt>
                <c:pt idx="3198">
                  <c:v>3.806299908064827</c:v>
                </c:pt>
                <c:pt idx="3199">
                  <c:v>3.802700095366163</c:v>
                </c:pt>
                <c:pt idx="3200">
                  <c:v>3.80259995956294</c:v>
                </c:pt>
                <c:pt idx="3201">
                  <c:v>3.805499165722722</c:v>
                </c:pt>
                <c:pt idx="3202">
                  <c:v>3.802200095367878</c:v>
                </c:pt>
                <c:pt idx="3203">
                  <c:v>3.803100092314708</c:v>
                </c:pt>
                <c:pt idx="3204">
                  <c:v>3.804700019838492</c:v>
                </c:pt>
                <c:pt idx="3205">
                  <c:v>3.804700019834854</c:v>
                </c:pt>
                <c:pt idx="3206">
                  <c:v>3.807599017713074</c:v>
                </c:pt>
                <c:pt idx="3207">
                  <c:v>3.810600028609767</c:v>
                </c:pt>
                <c:pt idx="3208">
                  <c:v>3.807599895859312</c:v>
                </c:pt>
                <c:pt idx="3209">
                  <c:v>3.807600001524407</c:v>
                </c:pt>
                <c:pt idx="3210">
                  <c:v>3.808699998469819</c:v>
                </c:pt>
                <c:pt idx="3211">
                  <c:v>3.806700722881942</c:v>
                </c:pt>
                <c:pt idx="3212">
                  <c:v>3.805600080104341</c:v>
                </c:pt>
                <c:pt idx="3213">
                  <c:v>3.803900013732345</c:v>
                </c:pt>
                <c:pt idx="3214">
                  <c:v>3.802699944302731</c:v>
                </c:pt>
                <c:pt idx="3215">
                  <c:v>3.800499884033343</c:v>
                </c:pt>
                <c:pt idx="3216">
                  <c:v>3.799400436400901</c:v>
                </c:pt>
                <c:pt idx="3217">
                  <c:v>3.794400008009688</c:v>
                </c:pt>
                <c:pt idx="3218">
                  <c:v>3.791799902341154</c:v>
                </c:pt>
                <c:pt idx="3219">
                  <c:v>3.794899890137458</c:v>
                </c:pt>
                <c:pt idx="3220">
                  <c:v>3.793599992750387</c:v>
                </c:pt>
                <c:pt idx="3221">
                  <c:v>3.794099992752308</c:v>
                </c:pt>
                <c:pt idx="3222">
                  <c:v>3.791600028991525</c:v>
                </c:pt>
                <c:pt idx="3223">
                  <c:v>3.79420009536625</c:v>
                </c:pt>
                <c:pt idx="3224">
                  <c:v>3.794399989699741</c:v>
                </c:pt>
                <c:pt idx="3225">
                  <c:v>3.79649989318932</c:v>
                </c:pt>
                <c:pt idx="3226">
                  <c:v>3.796801239393971</c:v>
                </c:pt>
                <c:pt idx="3227">
                  <c:v>3.799700104522344</c:v>
                </c:pt>
                <c:pt idx="3228">
                  <c:v>3.795000071331742</c:v>
                </c:pt>
                <c:pt idx="3229">
                  <c:v>3.79589996566574</c:v>
                </c:pt>
                <c:pt idx="3230">
                  <c:v>3.797999959562731</c:v>
                </c:pt>
                <c:pt idx="3231">
                  <c:v>3.795699718091783</c:v>
                </c:pt>
                <c:pt idx="3232">
                  <c:v>3.793000065230445</c:v>
                </c:pt>
                <c:pt idx="3233">
                  <c:v>3.794900028988195</c:v>
                </c:pt>
                <c:pt idx="3234">
                  <c:v>3.793100068280183</c:v>
                </c:pt>
                <c:pt idx="3235">
                  <c:v>3.796899956512789</c:v>
                </c:pt>
                <c:pt idx="3236">
                  <c:v>3.795999539946934</c:v>
                </c:pt>
                <c:pt idx="3237">
                  <c:v>3.799000083159626</c:v>
                </c:pt>
                <c:pt idx="3238">
                  <c:v>3.802499977489786</c:v>
                </c:pt>
                <c:pt idx="3239">
                  <c:v>3.801800019835355</c:v>
                </c:pt>
                <c:pt idx="3240">
                  <c:v>3.800999920269533</c:v>
                </c:pt>
                <c:pt idx="3241">
                  <c:v>3.798600436399281</c:v>
                </c:pt>
                <c:pt idx="3242">
                  <c:v>3.80130005607498</c:v>
                </c:pt>
                <c:pt idx="3243">
                  <c:v>3.799600089263547</c:v>
                </c:pt>
                <c:pt idx="3244">
                  <c:v>3.79430010757642</c:v>
                </c:pt>
                <c:pt idx="3245">
                  <c:v>3.79409997482071</c:v>
                </c:pt>
                <c:pt idx="3246">
                  <c:v>3.794199872205354</c:v>
                </c:pt>
                <c:pt idx="3247">
                  <c:v>3.796099932478682</c:v>
                </c:pt>
                <c:pt idx="3248">
                  <c:v>3.795199989697721</c:v>
                </c:pt>
                <c:pt idx="3249">
                  <c:v>3.795200092314189</c:v>
                </c:pt>
                <c:pt idx="3250">
                  <c:v>3.791399962614378</c:v>
                </c:pt>
                <c:pt idx="3251">
                  <c:v>3.791899374005879</c:v>
                </c:pt>
                <c:pt idx="3252">
                  <c:v>3.79349995040684</c:v>
                </c:pt>
                <c:pt idx="3253">
                  <c:v>3.786800104520807</c:v>
                </c:pt>
                <c:pt idx="3254">
                  <c:v>3.786900074384903</c:v>
                </c:pt>
                <c:pt idx="3255">
                  <c:v>3.785900044247683</c:v>
                </c:pt>
                <c:pt idx="3256">
                  <c:v>3.782400011059508</c:v>
                </c:pt>
                <c:pt idx="3257">
                  <c:v>3.782499947737961</c:v>
                </c:pt>
                <c:pt idx="3258">
                  <c:v>3.781699993134679</c:v>
                </c:pt>
                <c:pt idx="3259">
                  <c:v>3.788100110625237</c:v>
                </c:pt>
                <c:pt idx="3260">
                  <c:v>3.79059989318921</c:v>
                </c:pt>
                <c:pt idx="3261">
                  <c:v>3.793698993682483</c:v>
                </c:pt>
                <c:pt idx="3262">
                  <c:v>3.788799920272141</c:v>
                </c:pt>
                <c:pt idx="3263">
                  <c:v>3.787899959563219</c:v>
                </c:pt>
                <c:pt idx="3264">
                  <c:v>3.792099884030904</c:v>
                </c:pt>
                <c:pt idx="3265">
                  <c:v>3.790999920271134</c:v>
                </c:pt>
                <c:pt idx="3266">
                  <c:v>3.79160029754712</c:v>
                </c:pt>
                <c:pt idx="3267">
                  <c:v>3.789500065231551</c:v>
                </c:pt>
                <c:pt idx="3268">
                  <c:v>3.788100071335066</c:v>
                </c:pt>
                <c:pt idx="3269">
                  <c:v>3.788500083541294</c:v>
                </c:pt>
                <c:pt idx="3270">
                  <c:v>3.790299905394931</c:v>
                </c:pt>
                <c:pt idx="3271">
                  <c:v>3.791400216294278</c:v>
                </c:pt>
                <c:pt idx="3272">
                  <c:v>3.792399935529826</c:v>
                </c:pt>
                <c:pt idx="3273">
                  <c:v>3.78700011672845</c:v>
                </c:pt>
                <c:pt idx="3274">
                  <c:v>3.790100113674271</c:v>
                </c:pt>
                <c:pt idx="3275">
                  <c:v>3.790400047302683</c:v>
                </c:pt>
                <c:pt idx="3276">
                  <c:v>3.789799875255995</c:v>
                </c:pt>
                <c:pt idx="3277">
                  <c:v>3.787500080492464</c:v>
                </c:pt>
                <c:pt idx="3278">
                  <c:v>3.786700053406094</c:v>
                </c:pt>
                <c:pt idx="3279">
                  <c:v>3.789400026318617</c:v>
                </c:pt>
                <c:pt idx="3280">
                  <c:v>3.790499980925233</c:v>
                </c:pt>
                <c:pt idx="3281">
                  <c:v>3.789999944685406</c:v>
                </c:pt>
                <c:pt idx="3282">
                  <c:v>3.785699917603779</c:v>
                </c:pt>
                <c:pt idx="3283">
                  <c:v>3.781400032421516</c:v>
                </c:pt>
                <c:pt idx="3284">
                  <c:v>3.779899956891313</c:v>
                </c:pt>
                <c:pt idx="3285">
                  <c:v>3.778800026320823</c:v>
                </c:pt>
                <c:pt idx="3286">
                  <c:v>3.776999748610251</c:v>
                </c:pt>
                <c:pt idx="3287">
                  <c:v>3.774900011059799</c:v>
                </c:pt>
                <c:pt idx="3288">
                  <c:v>3.773600011063536</c:v>
                </c:pt>
                <c:pt idx="3289">
                  <c:v>3.776699935529903</c:v>
                </c:pt>
                <c:pt idx="3290">
                  <c:v>3.775199899293511</c:v>
                </c:pt>
                <c:pt idx="3291">
                  <c:v>3.776500345993554</c:v>
                </c:pt>
                <c:pt idx="3292">
                  <c:v>3.780799932479568</c:v>
                </c:pt>
                <c:pt idx="3293">
                  <c:v>3.781199944685796</c:v>
                </c:pt>
                <c:pt idx="3294">
                  <c:v>3.781199980923702</c:v>
                </c:pt>
                <c:pt idx="3295">
                  <c:v>3.78549997177106</c:v>
                </c:pt>
                <c:pt idx="3296">
                  <c:v>3.786999660871516</c:v>
                </c:pt>
                <c:pt idx="3297">
                  <c:v>3.78679993858168</c:v>
                </c:pt>
                <c:pt idx="3298">
                  <c:v>3.785100104520098</c:v>
                </c:pt>
                <c:pt idx="3299">
                  <c:v>3.783199971770955</c:v>
                </c:pt>
                <c:pt idx="3300">
                  <c:v>3.786400098419108</c:v>
                </c:pt>
                <c:pt idx="3301">
                  <c:v>3.789399410248734</c:v>
                </c:pt>
                <c:pt idx="3302">
                  <c:v>3.788299950407236</c:v>
                </c:pt>
                <c:pt idx="3303">
                  <c:v>3.788800019832707</c:v>
                </c:pt>
                <c:pt idx="3304">
                  <c:v>3.788400056073442</c:v>
                </c:pt>
                <c:pt idx="3305">
                  <c:v>3.793300046920195</c:v>
                </c:pt>
                <c:pt idx="3306">
                  <c:v>3.795499011612264</c:v>
                </c:pt>
                <c:pt idx="3307">
                  <c:v>3.791800077058724</c:v>
                </c:pt>
                <c:pt idx="3308">
                  <c:v>3.785000062176551</c:v>
                </c:pt>
                <c:pt idx="3309">
                  <c:v>3.782499902343261</c:v>
                </c:pt>
                <c:pt idx="3310">
                  <c:v>3.782099974821904</c:v>
                </c:pt>
                <c:pt idx="3311">
                  <c:v>3.781900249483442</c:v>
                </c:pt>
                <c:pt idx="3312">
                  <c:v>3.780800053402345</c:v>
                </c:pt>
                <c:pt idx="3313">
                  <c:v>3.77879988746281</c:v>
                </c:pt>
                <c:pt idx="3314">
                  <c:v>3.78539996566542</c:v>
                </c:pt>
                <c:pt idx="3315">
                  <c:v>3.785399953460001</c:v>
                </c:pt>
                <c:pt idx="3316">
                  <c:v>3.78220060844251</c:v>
                </c:pt>
                <c:pt idx="3317">
                  <c:v>3.783400101467123</c:v>
                </c:pt>
                <c:pt idx="3318">
                  <c:v>3.784000095365627</c:v>
                </c:pt>
                <c:pt idx="3319">
                  <c:v>3.787199947357294</c:v>
                </c:pt>
                <c:pt idx="3320">
                  <c:v>3.780699956510944</c:v>
                </c:pt>
                <c:pt idx="3321">
                  <c:v>3.77850037002645</c:v>
                </c:pt>
                <c:pt idx="3322">
                  <c:v>3.775100038146775</c:v>
                </c:pt>
                <c:pt idx="3323">
                  <c:v>3.776599926375638</c:v>
                </c:pt>
                <c:pt idx="3324">
                  <c:v>3.777899989701837</c:v>
                </c:pt>
                <c:pt idx="3325">
                  <c:v>3.774099959562591</c:v>
                </c:pt>
                <c:pt idx="3326">
                  <c:v>3.774299751279614</c:v>
                </c:pt>
                <c:pt idx="3327">
                  <c:v>3.775200059124473</c:v>
                </c:pt>
                <c:pt idx="3328">
                  <c:v>3.779300013731699</c:v>
                </c:pt>
                <c:pt idx="3329">
                  <c:v>3.776100016781129</c:v>
                </c:pt>
                <c:pt idx="3330">
                  <c:v>3.773899935145891</c:v>
                </c:pt>
                <c:pt idx="3331">
                  <c:v>3.770200692750222</c:v>
                </c:pt>
                <c:pt idx="3332">
                  <c:v>3.767600007628061</c:v>
                </c:pt>
                <c:pt idx="3333">
                  <c:v>3.764599908063247</c:v>
                </c:pt>
                <c:pt idx="3334">
                  <c:v>3.771299922944308</c:v>
                </c:pt>
                <c:pt idx="3335">
                  <c:v>3.771399910732725</c:v>
                </c:pt>
                <c:pt idx="3336">
                  <c:v>3.771099666213558</c:v>
                </c:pt>
                <c:pt idx="3337">
                  <c:v>3.778999982834648</c:v>
                </c:pt>
                <c:pt idx="3338">
                  <c:v>3.783400046155293</c:v>
                </c:pt>
                <c:pt idx="3339">
                  <c:v>3.782500049208465</c:v>
                </c:pt>
                <c:pt idx="3340">
                  <c:v>3.779200052260421</c:v>
                </c:pt>
                <c:pt idx="3341">
                  <c:v>3.779300019072253</c:v>
                </c:pt>
                <c:pt idx="3342">
                  <c:v>3.783200033951289</c:v>
                </c:pt>
                <c:pt idx="3343">
                  <c:v>3.786900015638821</c:v>
                </c:pt>
                <c:pt idx="3344">
                  <c:v>3.789099903868191</c:v>
                </c:pt>
                <c:pt idx="3345">
                  <c:v>3.790599946212751</c:v>
                </c:pt>
                <c:pt idx="3346">
                  <c:v>3.793099668499053</c:v>
                </c:pt>
                <c:pt idx="3347">
                  <c:v>3.794100075909228</c:v>
                </c:pt>
                <c:pt idx="3348">
                  <c:v>3.79260007591074</c:v>
                </c:pt>
                <c:pt idx="3349">
                  <c:v>3.792500078965532</c:v>
                </c:pt>
                <c:pt idx="3350">
                  <c:v>3.792199885941955</c:v>
                </c:pt>
                <c:pt idx="3351">
                  <c:v>3.7919003326424</c:v>
                </c:pt>
                <c:pt idx="3352">
                  <c:v>3.786400057979336</c:v>
                </c:pt>
                <c:pt idx="3353">
                  <c:v>3.783500024794194</c:v>
                </c:pt>
                <c:pt idx="3354">
                  <c:v>3.781800048825973</c:v>
                </c:pt>
                <c:pt idx="3355">
                  <c:v>3.781600003432686</c:v>
                </c:pt>
                <c:pt idx="3356">
                  <c:v>3.778300314326771</c:v>
                </c:pt>
                <c:pt idx="3357">
                  <c:v>3.777399946211517</c:v>
                </c:pt>
                <c:pt idx="3358">
                  <c:v>3.777399906921346</c:v>
                </c:pt>
                <c:pt idx="3359">
                  <c:v>3.776100018691068</c:v>
                </c:pt>
                <c:pt idx="3360">
                  <c:v>3.771699988556065</c:v>
                </c:pt>
                <c:pt idx="3361">
                  <c:v>3.76690064659124</c:v>
                </c:pt>
                <c:pt idx="3362">
                  <c:v>3.766399997712142</c:v>
                </c:pt>
                <c:pt idx="3363">
                  <c:v>3.765700027848652</c:v>
                </c:pt>
                <c:pt idx="3364">
                  <c:v>3.766599916074483</c:v>
                </c:pt>
                <c:pt idx="3365">
                  <c:v>3.765200045774691</c:v>
                </c:pt>
                <c:pt idx="3366">
                  <c:v>3.763799493408442</c:v>
                </c:pt>
                <c:pt idx="3367">
                  <c:v>3.76569997329716</c:v>
                </c:pt>
                <c:pt idx="3368">
                  <c:v>3.767199970243383</c:v>
                </c:pt>
                <c:pt idx="3369">
                  <c:v>3.77119998512353</c:v>
                </c:pt>
                <c:pt idx="3370">
                  <c:v>3.777700102611562</c:v>
                </c:pt>
                <c:pt idx="3371">
                  <c:v>3.776099619673914</c:v>
                </c:pt>
                <c:pt idx="3372">
                  <c:v>3.777199918364204</c:v>
                </c:pt>
                <c:pt idx="3373">
                  <c:v>3.779800081250868</c:v>
                </c:pt>
                <c:pt idx="3374">
                  <c:v>3.777700054168235</c:v>
                </c:pt>
                <c:pt idx="3375">
                  <c:v>3.775799990846281</c:v>
                </c:pt>
                <c:pt idx="3376">
                  <c:v>3.770501267623331</c:v>
                </c:pt>
                <c:pt idx="3377">
                  <c:v>3.770800033187697</c:v>
                </c:pt>
                <c:pt idx="3378">
                  <c:v>3.767999942778261</c:v>
                </c:pt>
                <c:pt idx="3379">
                  <c:v>3.767199979018187</c:v>
                </c:pt>
                <c:pt idx="3380">
                  <c:v>3.765200078581984</c:v>
                </c:pt>
                <c:pt idx="3381">
                  <c:v>3.763600253674668</c:v>
                </c:pt>
                <c:pt idx="3382">
                  <c:v>3.76280007247624</c:v>
                </c:pt>
                <c:pt idx="3383">
                  <c:v>3.761899942775927</c:v>
                </c:pt>
                <c:pt idx="3384">
                  <c:v>3.762400042342051</c:v>
                </c:pt>
                <c:pt idx="3385">
                  <c:v>3.764400111769646</c:v>
                </c:pt>
                <c:pt idx="3386">
                  <c:v>3.762600667188963</c:v>
                </c:pt>
                <c:pt idx="3387">
                  <c:v>3.758499961088091</c:v>
                </c:pt>
                <c:pt idx="3388">
                  <c:v>3.754500060651481</c:v>
                </c:pt>
                <c:pt idx="3389">
                  <c:v>3.749199967194727</c:v>
                </c:pt>
                <c:pt idx="3390">
                  <c:v>3.752099958037434</c:v>
                </c:pt>
                <c:pt idx="3391">
                  <c:v>3.749700474167184</c:v>
                </c:pt>
                <c:pt idx="3392">
                  <c:v>3.749700106047385</c:v>
                </c:pt>
                <c:pt idx="3393">
                  <c:v>3.74939990691928</c:v>
                </c:pt>
                <c:pt idx="3394">
                  <c:v>3.750599976345257</c:v>
                </c:pt>
                <c:pt idx="3395">
                  <c:v>3.748900088117807</c:v>
                </c:pt>
                <c:pt idx="3396">
                  <c:v>3.742901298519428</c:v>
                </c:pt>
                <c:pt idx="3397">
                  <c:v>3.744400033952843</c:v>
                </c:pt>
                <c:pt idx="3398">
                  <c:v>3.738000046156231</c:v>
                </c:pt>
                <c:pt idx="3399">
                  <c:v>3.734199979779078</c:v>
                </c:pt>
                <c:pt idx="3400">
                  <c:v>3.736200000763347</c:v>
                </c:pt>
                <c:pt idx="3401">
                  <c:v>3.738699517820351</c:v>
                </c:pt>
                <c:pt idx="3402">
                  <c:v>3.736899997711589</c:v>
                </c:pt>
                <c:pt idx="3403">
                  <c:v>3.733499973677681</c:v>
                </c:pt>
                <c:pt idx="3404">
                  <c:v>3.735199967573862</c:v>
                </c:pt>
                <c:pt idx="3405">
                  <c:v>3.738300064087525</c:v>
                </c:pt>
                <c:pt idx="3406">
                  <c:v>3.734800064084993</c:v>
                </c:pt>
                <c:pt idx="3407">
                  <c:v>3.736800054932246</c:v>
                </c:pt>
                <c:pt idx="3408">
                  <c:v>3.738600082015182</c:v>
                </c:pt>
                <c:pt idx="3409">
                  <c:v>3.73800005188241</c:v>
                </c:pt>
                <c:pt idx="3410">
                  <c:v>3.734599919127504</c:v>
                </c:pt>
                <c:pt idx="3411">
                  <c:v>3.733998672483722</c:v>
                </c:pt>
                <c:pt idx="3412">
                  <c:v>3.736499921797076</c:v>
                </c:pt>
                <c:pt idx="3413">
                  <c:v>3.740499958035798</c:v>
                </c:pt>
                <c:pt idx="3414">
                  <c:v>3.741700054550165</c:v>
                </c:pt>
                <c:pt idx="3415">
                  <c:v>3.742599985122069</c:v>
                </c:pt>
                <c:pt idx="3416">
                  <c:v>3.740100884628191</c:v>
                </c:pt>
                <c:pt idx="3417">
                  <c:v>3.739400072860008</c:v>
                </c:pt>
                <c:pt idx="3418">
                  <c:v>3.73739989776368</c:v>
                </c:pt>
                <c:pt idx="3419">
                  <c:v>3.738499894712731</c:v>
                </c:pt>
                <c:pt idx="3420">
                  <c:v>3.737900093838107</c:v>
                </c:pt>
                <c:pt idx="3421">
                  <c:v>3.738100232694705</c:v>
                </c:pt>
                <c:pt idx="3422">
                  <c:v>3.742299948880828</c:v>
                </c:pt>
                <c:pt idx="3423">
                  <c:v>3.739499958035595</c:v>
                </c:pt>
                <c:pt idx="3424">
                  <c:v>3.739399961090385</c:v>
                </c:pt>
                <c:pt idx="3425">
                  <c:v>3.73359993705526</c:v>
                </c:pt>
                <c:pt idx="3426">
                  <c:v>3.730300833511137</c:v>
                </c:pt>
                <c:pt idx="3427">
                  <c:v>3.73009998550333</c:v>
                </c:pt>
                <c:pt idx="3428">
                  <c:v>3.728499988552358</c:v>
                </c:pt>
                <c:pt idx="3429">
                  <c:v>3.728899916077353</c:v>
                </c:pt>
                <c:pt idx="3430">
                  <c:v>3.728799988555693</c:v>
                </c:pt>
                <c:pt idx="3431">
                  <c:v>3.723300749206828</c:v>
                </c:pt>
                <c:pt idx="3432">
                  <c:v>3.725099922179652</c:v>
                </c:pt>
                <c:pt idx="3433">
                  <c:v>3.729300112150668</c:v>
                </c:pt>
                <c:pt idx="3434">
                  <c:v>3.727399909974338</c:v>
                </c:pt>
                <c:pt idx="3435">
                  <c:v>3.727699937055149</c:v>
                </c:pt>
                <c:pt idx="3436">
                  <c:v>3.72300055884989</c:v>
                </c:pt>
                <c:pt idx="3437">
                  <c:v>3.729399927902705</c:v>
                </c:pt>
                <c:pt idx="3438">
                  <c:v>3.734599891660764</c:v>
                </c:pt>
                <c:pt idx="3439">
                  <c:v>3.734899954986758</c:v>
                </c:pt>
                <c:pt idx="3440">
                  <c:v>3.728900069807424</c:v>
                </c:pt>
                <c:pt idx="3441">
                  <c:v>3.726199828339304</c:v>
                </c:pt>
                <c:pt idx="3442">
                  <c:v>3.730600021361169</c:v>
                </c:pt>
                <c:pt idx="3443">
                  <c:v>3.733400021359558</c:v>
                </c:pt>
                <c:pt idx="3444">
                  <c:v>3.736100105666992</c:v>
                </c:pt>
                <c:pt idx="3445">
                  <c:v>3.735800009155355</c:v>
                </c:pt>
                <c:pt idx="3446">
                  <c:v>3.735498973845097</c:v>
                </c:pt>
                <c:pt idx="3447">
                  <c:v>3.739800108334748</c:v>
                </c:pt>
                <c:pt idx="3448">
                  <c:v>3.73939999961658</c:v>
                </c:pt>
                <c:pt idx="3449">
                  <c:v>3.741900069042458</c:v>
                </c:pt>
                <c:pt idx="3450">
                  <c:v>3.742200096126908</c:v>
                </c:pt>
                <c:pt idx="3451">
                  <c:v>3.74020009613014</c:v>
                </c:pt>
                <c:pt idx="3452">
                  <c:v>3.741599884793686</c:v>
                </c:pt>
                <c:pt idx="3453">
                  <c:v>3.74559992675495</c:v>
                </c:pt>
                <c:pt idx="3454">
                  <c:v>3.745599887464778</c:v>
                </c:pt>
                <c:pt idx="3455">
                  <c:v>3.74669997482124</c:v>
                </c:pt>
                <c:pt idx="3456">
                  <c:v>3.746599491878442</c:v>
                </c:pt>
                <c:pt idx="3457">
                  <c:v>3.750700056076312</c:v>
                </c:pt>
                <c:pt idx="3458">
                  <c:v>3.753799980542681</c:v>
                </c:pt>
                <c:pt idx="3459">
                  <c:v>3.754700083161879</c:v>
                </c:pt>
                <c:pt idx="3460">
                  <c:v>3.757400013731967</c:v>
                </c:pt>
                <c:pt idx="3461">
                  <c:v>3.758499461364408</c:v>
                </c:pt>
                <c:pt idx="3462">
                  <c:v>3.755099971385789</c:v>
                </c:pt>
                <c:pt idx="3463">
                  <c:v>3.756800074002967</c:v>
                </c:pt>
                <c:pt idx="3464">
                  <c:v>3.7584999984756</c:v>
                </c:pt>
                <c:pt idx="3465">
                  <c:v>3.753799938200245</c:v>
                </c:pt>
                <c:pt idx="3466">
                  <c:v>3.749200351714535</c:v>
                </c:pt>
                <c:pt idx="3467">
                  <c:v>3.750100110242783</c:v>
                </c:pt>
                <c:pt idx="3468">
                  <c:v>3.75030000762854</c:v>
                </c:pt>
                <c:pt idx="3469">
                  <c:v>3.747200010682718</c:v>
                </c:pt>
                <c:pt idx="3470">
                  <c:v>3.747699974439456</c:v>
                </c:pt>
                <c:pt idx="3471">
                  <c:v>3.751598833467142</c:v>
                </c:pt>
                <c:pt idx="3472">
                  <c:v>3.753200067898433</c:v>
                </c:pt>
                <c:pt idx="3473">
                  <c:v>3.752300001524418</c:v>
                </c:pt>
                <c:pt idx="3474">
                  <c:v>3.750299895855278</c:v>
                </c:pt>
                <c:pt idx="3475">
                  <c:v>3.750600058745477</c:v>
                </c:pt>
                <c:pt idx="3476">
                  <c:v>3.749700541688071</c:v>
                </c:pt>
                <c:pt idx="3477">
                  <c:v>3.751200119018903</c:v>
                </c:pt>
                <c:pt idx="3478">
                  <c:v>3.753899937819369</c:v>
                </c:pt>
                <c:pt idx="3479">
                  <c:v>3.757900055312348</c:v>
                </c:pt>
                <c:pt idx="3480">
                  <c:v>3.7570999526979</c:v>
                </c:pt>
                <c:pt idx="3481">
                  <c:v>3.758999158857478</c:v>
                </c:pt>
                <c:pt idx="3482">
                  <c:v>3.763400097272097</c:v>
                </c:pt>
                <c:pt idx="3483">
                  <c:v>3.761600097273913</c:v>
                </c:pt>
                <c:pt idx="3484">
                  <c:v>3.761199898148334</c:v>
                </c:pt>
                <c:pt idx="3485">
                  <c:v>3.760200067135884</c:v>
                </c:pt>
                <c:pt idx="3486">
                  <c:v>3.763199273296778</c:v>
                </c:pt>
                <c:pt idx="3487">
                  <c:v>3.765099906922842</c:v>
                </c:pt>
                <c:pt idx="3488">
                  <c:v>3.766800003431854</c:v>
                </c:pt>
                <c:pt idx="3489">
                  <c:v>3.766100090790133</c:v>
                </c:pt>
                <c:pt idx="3490">
                  <c:v>3.767699912645185</c:v>
                </c:pt>
                <c:pt idx="3491">
                  <c:v>3.769198910522391</c:v>
                </c:pt>
                <c:pt idx="3492">
                  <c:v>3.77129998779492</c:v>
                </c:pt>
                <c:pt idx="3493">
                  <c:v>3.77340005111546</c:v>
                </c:pt>
                <c:pt idx="3494">
                  <c:v>3.771699954606447</c:v>
                </c:pt>
                <c:pt idx="3495">
                  <c:v>3.770100017929508</c:v>
                </c:pt>
                <c:pt idx="3496">
                  <c:v>3.77189936294235</c:v>
                </c:pt>
                <c:pt idx="3497">
                  <c:v>3.775699969482958</c:v>
                </c:pt>
                <c:pt idx="3498">
                  <c:v>3.775900035860104</c:v>
                </c:pt>
                <c:pt idx="3499">
                  <c:v>3.775100059890974</c:v>
                </c:pt>
                <c:pt idx="3500">
                  <c:v>3.777599908826233</c:v>
                </c:pt>
                <c:pt idx="3501">
                  <c:v>3.784699078751146</c:v>
                </c:pt>
                <c:pt idx="3502">
                  <c:v>3.787499905774894</c:v>
                </c:pt>
                <c:pt idx="3503">
                  <c:v>3.787999905776815</c:v>
                </c:pt>
                <c:pt idx="3504">
                  <c:v>3.789199899671076</c:v>
                </c:pt>
                <c:pt idx="3505">
                  <c:v>3.787700011442212</c:v>
                </c:pt>
                <c:pt idx="3506">
                  <c:v>3.78430004768234</c:v>
                </c:pt>
                <c:pt idx="3507">
                  <c:v>3.784600080867677</c:v>
                </c:pt>
                <c:pt idx="3508">
                  <c:v>3.783499908826343</c:v>
                </c:pt>
                <c:pt idx="3509">
                  <c:v>3.787800038528076</c:v>
                </c:pt>
                <c:pt idx="3510">
                  <c:v>3.785299938965181</c:v>
                </c:pt>
                <c:pt idx="3511">
                  <c:v>3.784300593946682</c:v>
                </c:pt>
                <c:pt idx="3512">
                  <c:v>3.780599954225181</c:v>
                </c:pt>
                <c:pt idx="3513">
                  <c:v>3.781699924085842</c:v>
                </c:pt>
                <c:pt idx="3514">
                  <c:v>3.776000111389294</c:v>
                </c:pt>
                <c:pt idx="3515">
                  <c:v>3.774500075149262</c:v>
                </c:pt>
                <c:pt idx="3516">
                  <c:v>3.773600386048201</c:v>
                </c:pt>
                <c:pt idx="3517">
                  <c:v>3.77410011139</c:v>
                </c:pt>
                <c:pt idx="3518">
                  <c:v>3.779399897000985</c:v>
                </c:pt>
                <c:pt idx="3519">
                  <c:v>3.776900062941422</c:v>
                </c:pt>
                <c:pt idx="3520">
                  <c:v>3.776699996567914</c:v>
                </c:pt>
                <c:pt idx="3521">
                  <c:v>3.775699649428134</c:v>
                </c:pt>
                <c:pt idx="3522">
                  <c:v>3.77510009613252</c:v>
                </c:pt>
                <c:pt idx="3523">
                  <c:v>3.778299914931267</c:v>
                </c:pt>
                <c:pt idx="3524">
                  <c:v>3.7734999179811</c:v>
                </c:pt>
                <c:pt idx="3525">
                  <c:v>3.767899969479913</c:v>
                </c:pt>
                <c:pt idx="3526">
                  <c:v>3.76720093536278</c:v>
                </c:pt>
                <c:pt idx="3527">
                  <c:v>3.766999981689878</c:v>
                </c:pt>
                <c:pt idx="3528">
                  <c:v>3.76490001487764</c:v>
                </c:pt>
                <c:pt idx="3529">
                  <c:v>3.759999960708228</c:v>
                </c:pt>
                <c:pt idx="3530">
                  <c:v>3.761600096509938</c:v>
                </c:pt>
                <c:pt idx="3531">
                  <c:v>3.761999785612716</c:v>
                </c:pt>
                <c:pt idx="3532">
                  <c:v>3.761799960706412</c:v>
                </c:pt>
                <c:pt idx="3533">
                  <c:v>3.763799885175104</c:v>
                </c:pt>
                <c:pt idx="3534">
                  <c:v>3.765400017928186</c:v>
                </c:pt>
                <c:pt idx="3535">
                  <c:v>3.769800075147941</c:v>
                </c:pt>
                <c:pt idx="3536">
                  <c:v>3.768601007843245</c:v>
                </c:pt>
                <c:pt idx="3537">
                  <c:v>3.765499951550737</c:v>
                </c:pt>
                <c:pt idx="3538">
                  <c:v>3.766000014878955</c:v>
                </c:pt>
                <c:pt idx="3539">
                  <c:v>3.764999984738097</c:v>
                </c:pt>
                <c:pt idx="3540">
                  <c:v>3.764700030136737</c:v>
                </c:pt>
                <c:pt idx="3541">
                  <c:v>3.76190041045993</c:v>
                </c:pt>
                <c:pt idx="3542">
                  <c:v>3.759700009155495</c:v>
                </c:pt>
                <c:pt idx="3543">
                  <c:v>3.759899975964799</c:v>
                </c:pt>
                <c:pt idx="3544">
                  <c:v>3.75830011787184</c:v>
                </c:pt>
                <c:pt idx="3545">
                  <c:v>3.760399894330476</c:v>
                </c:pt>
                <c:pt idx="3546">
                  <c:v>3.761900168992725</c:v>
                </c:pt>
                <c:pt idx="3547">
                  <c:v>3.762100069427106</c:v>
                </c:pt>
                <c:pt idx="3548">
                  <c:v>3.760600075533148</c:v>
                </c:pt>
                <c:pt idx="3549">
                  <c:v>3.75950007247593</c:v>
                </c:pt>
                <c:pt idx="3550">
                  <c:v>3.760899936674832</c:v>
                </c:pt>
                <c:pt idx="3551">
                  <c:v>3.757400006103125</c:v>
                </c:pt>
                <c:pt idx="3552">
                  <c:v>3.756300048447884</c:v>
                </c:pt>
                <c:pt idx="3553">
                  <c:v>3.755499924849573</c:v>
                </c:pt>
                <c:pt idx="3554">
                  <c:v>3.755000090790418</c:v>
                </c:pt>
                <c:pt idx="3555">
                  <c:v>3.751800000380172</c:v>
                </c:pt>
                <c:pt idx="3556">
                  <c:v>3.751900655366626</c:v>
                </c:pt>
                <c:pt idx="3557">
                  <c:v>3.749900118255028</c:v>
                </c:pt>
                <c:pt idx="3558">
                  <c:v>3.749099988555827</c:v>
                </c:pt>
                <c:pt idx="3559">
                  <c:v>3.746600057984324</c:v>
                </c:pt>
                <c:pt idx="3560">
                  <c:v>3.744599991605355</c:v>
                </c:pt>
                <c:pt idx="3561">
                  <c:v>3.742800613403232</c:v>
                </c:pt>
                <c:pt idx="3562">
                  <c:v>3.741700057984417</c:v>
                </c:pt>
                <c:pt idx="3563">
                  <c:v>3.739000054931239</c:v>
                </c:pt>
                <c:pt idx="3564">
                  <c:v>3.738699988552981</c:v>
                </c:pt>
                <c:pt idx="3565">
                  <c:v>3.737400061032531</c:v>
                </c:pt>
                <c:pt idx="3566">
                  <c:v>3.73799919776866</c:v>
                </c:pt>
                <c:pt idx="3567">
                  <c:v>3.742400003433431</c:v>
                </c:pt>
                <c:pt idx="3568">
                  <c:v>3.741799970241118</c:v>
                </c:pt>
                <c:pt idx="3569">
                  <c:v>3.745199934004631</c:v>
                </c:pt>
                <c:pt idx="3570">
                  <c:v>3.743699894715974</c:v>
                </c:pt>
                <c:pt idx="3571">
                  <c:v>3.746098892592272</c:v>
                </c:pt>
                <c:pt idx="3572">
                  <c:v>3.744199975968513</c:v>
                </c:pt>
                <c:pt idx="3573">
                  <c:v>3.746299975966395</c:v>
                </c:pt>
                <c:pt idx="3574">
                  <c:v>3.740100117873226</c:v>
                </c:pt>
                <c:pt idx="3575">
                  <c:v>3.742700048445841</c:v>
                </c:pt>
                <c:pt idx="3576">
                  <c:v>3.743999737547711</c:v>
                </c:pt>
                <c:pt idx="3577">
                  <c:v>3.741200087737525</c:v>
                </c:pt>
                <c:pt idx="3578">
                  <c:v>3.739399918744312</c:v>
                </c:pt>
                <c:pt idx="3579">
                  <c:v>3.732099897766602</c:v>
                </c:pt>
                <c:pt idx="3580">
                  <c:v>3.733600102994388</c:v>
                </c:pt>
                <c:pt idx="3581">
                  <c:v>3.73069993095487</c:v>
                </c:pt>
                <c:pt idx="3582">
                  <c:v>3.73240002746752</c:v>
                </c:pt>
                <c:pt idx="3583">
                  <c:v>3.732499921799897</c:v>
                </c:pt>
                <c:pt idx="3584">
                  <c:v>3.73039990081452</c:v>
                </c:pt>
                <c:pt idx="3585">
                  <c:v>3.732399964141223</c:v>
                </c:pt>
                <c:pt idx="3586">
                  <c:v>3.737898925781338</c:v>
                </c:pt>
                <c:pt idx="3587">
                  <c:v>3.740699963756925</c:v>
                </c:pt>
                <c:pt idx="3588">
                  <c:v>3.742000066376932</c:v>
                </c:pt>
                <c:pt idx="3589">
                  <c:v>3.74419989433227</c:v>
                </c:pt>
                <c:pt idx="3590">
                  <c:v>3.744599963760265</c:v>
                </c:pt>
                <c:pt idx="3591">
                  <c:v>3.743899547192998</c:v>
                </c:pt>
                <c:pt idx="3592">
                  <c:v>3.742699921418534</c:v>
                </c:pt>
                <c:pt idx="3593">
                  <c:v>3.740899954602355</c:v>
                </c:pt>
                <c:pt idx="3594">
                  <c:v>3.737899990846927</c:v>
                </c:pt>
                <c:pt idx="3595">
                  <c:v>3.734099963759945</c:v>
                </c:pt>
                <c:pt idx="3596">
                  <c:v>3.728700446699804</c:v>
                </c:pt>
                <c:pt idx="3597">
                  <c:v>3.727999966809876</c:v>
                </c:pt>
                <c:pt idx="3598">
                  <c:v>3.730699951553106</c:v>
                </c:pt>
                <c:pt idx="3599">
                  <c:v>3.72789995765561</c:v>
                </c:pt>
                <c:pt idx="3600">
                  <c:v>3.725899915312766</c:v>
                </c:pt>
                <c:pt idx="3601">
                  <c:v>3.720000328827155</c:v>
                </c:pt>
                <c:pt idx="3602">
                  <c:v>3.7191999816896</c:v>
                </c:pt>
                <c:pt idx="3603">
                  <c:v>3.718200054168847</c:v>
                </c:pt>
                <c:pt idx="3604">
                  <c:v>3.715099927521805</c:v>
                </c:pt>
                <c:pt idx="3605">
                  <c:v>3.716199927519483</c:v>
                </c:pt>
                <c:pt idx="3606">
                  <c:v>3.715000063322804</c:v>
                </c:pt>
                <c:pt idx="3607">
                  <c:v>3.715000057218276</c:v>
                </c:pt>
                <c:pt idx="3608">
                  <c:v>3.715499909209027</c:v>
                </c:pt>
                <c:pt idx="3609">
                  <c:v>3.714799978635711</c:v>
                </c:pt>
                <c:pt idx="3610">
                  <c:v>3.714200117490691</c:v>
                </c:pt>
                <c:pt idx="3611">
                  <c:v>3.709800362015813</c:v>
                </c:pt>
                <c:pt idx="3612">
                  <c:v>3.710500060271443</c:v>
                </c:pt>
                <c:pt idx="3613">
                  <c:v>3.709600093457994</c:v>
                </c:pt>
                <c:pt idx="3614">
                  <c:v>3.710700020979857</c:v>
                </c:pt>
                <c:pt idx="3615">
                  <c:v>3.71079988517522</c:v>
                </c:pt>
                <c:pt idx="3616">
                  <c:v>3.707200262451807</c:v>
                </c:pt>
                <c:pt idx="3617">
                  <c:v>3.70719988212295</c:v>
                </c:pt>
                <c:pt idx="3618">
                  <c:v>3.709800005719444</c:v>
                </c:pt>
                <c:pt idx="3619">
                  <c:v>3.709600099180534</c:v>
                </c:pt>
                <c:pt idx="3620">
                  <c:v>3.708599893947394</c:v>
                </c:pt>
                <c:pt idx="3621">
                  <c:v>3.703801031875628</c:v>
                </c:pt>
                <c:pt idx="3622">
                  <c:v>3.703299936292751</c:v>
                </c:pt>
                <c:pt idx="3623">
                  <c:v>3.699900051116856</c:v>
                </c:pt>
                <c:pt idx="3624">
                  <c:v>3.698099888228171</c:v>
                </c:pt>
                <c:pt idx="3625">
                  <c:v>3.694599897382432</c:v>
                </c:pt>
                <c:pt idx="3626">
                  <c:v>3.694200344085403</c:v>
                </c:pt>
                <c:pt idx="3627">
                  <c:v>3.692499982069421</c:v>
                </c:pt>
                <c:pt idx="3628">
                  <c:v>3.689399921800941</c:v>
                </c:pt>
                <c:pt idx="3629">
                  <c:v>3.686200069809274</c:v>
                </c:pt>
                <c:pt idx="3630">
                  <c:v>3.680900115203258</c:v>
                </c:pt>
                <c:pt idx="3631">
                  <c:v>3.680900809478771</c:v>
                </c:pt>
                <c:pt idx="3632">
                  <c:v>3.677299928283901</c:v>
                </c:pt>
                <c:pt idx="3633">
                  <c:v>3.675900076294056</c:v>
                </c:pt>
                <c:pt idx="3634">
                  <c:v>3.67689993438398</c:v>
                </c:pt>
                <c:pt idx="3635">
                  <c:v>3.680700027845887</c:v>
                </c:pt>
                <c:pt idx="3636">
                  <c:v>3.676700374984648</c:v>
                </c:pt>
                <c:pt idx="3637">
                  <c:v>3.676699901199754</c:v>
                </c:pt>
                <c:pt idx="3638">
                  <c:v>3.676900070189731</c:v>
                </c:pt>
                <c:pt idx="3639">
                  <c:v>3.674700040053722</c:v>
                </c:pt>
                <c:pt idx="3640">
                  <c:v>3.675400043102854</c:v>
                </c:pt>
                <c:pt idx="3641">
                  <c:v>3.672401045227161</c:v>
                </c:pt>
                <c:pt idx="3642">
                  <c:v>3.673200025175902</c:v>
                </c:pt>
                <c:pt idx="3643">
                  <c:v>3.668700004192943</c:v>
                </c:pt>
                <c:pt idx="3644">
                  <c:v>3.66500007362265</c:v>
                </c:pt>
                <c:pt idx="3645">
                  <c:v>3.666700067518832</c:v>
                </c:pt>
                <c:pt idx="3646">
                  <c:v>3.66360037841514</c:v>
                </c:pt>
                <c:pt idx="3647">
                  <c:v>3.657499919889233</c:v>
                </c:pt>
                <c:pt idx="3648">
                  <c:v>3.656700067898782</c:v>
                </c:pt>
                <c:pt idx="3649">
                  <c:v>3.654199974440417</c:v>
                </c:pt>
                <c:pt idx="3650">
                  <c:v>3.656100034713742</c:v>
                </c:pt>
                <c:pt idx="3651">
                  <c:v>3.659298929975192</c:v>
                </c:pt>
                <c:pt idx="3652">
                  <c:v>3.658099922940892</c:v>
                </c:pt>
                <c:pt idx="3653">
                  <c:v>3.65849988975242</c:v>
                </c:pt>
                <c:pt idx="3654">
                  <c:v>3.657499959183041</c:v>
                </c:pt>
                <c:pt idx="3655">
                  <c:v>3.655399901963392</c:v>
                </c:pt>
                <c:pt idx="3656">
                  <c:v>3.65360003776732</c:v>
                </c:pt>
                <c:pt idx="3657">
                  <c:v>3.652500043866894</c:v>
                </c:pt>
                <c:pt idx="3658">
                  <c:v>3.654599998470076</c:v>
                </c:pt>
                <c:pt idx="3659">
                  <c:v>3.652900037766813</c:v>
                </c:pt>
                <c:pt idx="3660">
                  <c:v>3.655399929044506</c:v>
                </c:pt>
                <c:pt idx="3661">
                  <c:v>3.657399581905338</c:v>
                </c:pt>
                <c:pt idx="3662">
                  <c:v>3.657199962231971</c:v>
                </c:pt>
                <c:pt idx="3663">
                  <c:v>3.658499998473417</c:v>
                </c:pt>
                <c:pt idx="3664">
                  <c:v>3.662600016399664</c:v>
                </c:pt>
                <c:pt idx="3665">
                  <c:v>3.6605999076819</c:v>
                </c:pt>
                <c:pt idx="3666">
                  <c:v>3.659399974058033</c:v>
                </c:pt>
                <c:pt idx="3667">
                  <c:v>3.66089990463297</c:v>
                </c:pt>
                <c:pt idx="3668">
                  <c:v>3.660900004193536</c:v>
                </c:pt>
                <c:pt idx="3669">
                  <c:v>3.658199992369191</c:v>
                </c:pt>
                <c:pt idx="3670">
                  <c:v>3.659700028609222</c:v>
                </c:pt>
                <c:pt idx="3671">
                  <c:v>3.656800617216504</c:v>
                </c:pt>
                <c:pt idx="3672">
                  <c:v>3.657999974439008</c:v>
                </c:pt>
                <c:pt idx="3673">
                  <c:v>3.660299965285958</c:v>
                </c:pt>
                <c:pt idx="3674">
                  <c:v>3.66270001945304</c:v>
                </c:pt>
                <c:pt idx="3675">
                  <c:v>3.659799889752321</c:v>
                </c:pt>
                <c:pt idx="3676">
                  <c:v>3.655900716781616</c:v>
                </c:pt>
                <c:pt idx="3677">
                  <c:v>3.660999907686346</c:v>
                </c:pt>
                <c:pt idx="3678">
                  <c:v>3.664299998094066</c:v>
                </c:pt>
                <c:pt idx="3679">
                  <c:v>3.662600073625072</c:v>
                </c:pt>
                <c:pt idx="3680">
                  <c:v>3.660300112915138</c:v>
                </c:pt>
                <c:pt idx="3681">
                  <c:v>3.663999802014587</c:v>
                </c:pt>
                <c:pt idx="3682">
                  <c:v>3.66479990158041</c:v>
                </c:pt>
                <c:pt idx="3683">
                  <c:v>3.663699974058545</c:v>
                </c:pt>
                <c:pt idx="3684">
                  <c:v>3.661700112916151</c:v>
                </c:pt>
                <c:pt idx="3685">
                  <c:v>3.662000013351644</c:v>
                </c:pt>
                <c:pt idx="3686">
                  <c:v>3.663799150086561</c:v>
                </c:pt>
                <c:pt idx="3687">
                  <c:v>3.659599904629431</c:v>
                </c:pt>
                <c:pt idx="3688">
                  <c:v>3.660600007246103</c:v>
                </c:pt>
                <c:pt idx="3689">
                  <c:v>3.661899934766552</c:v>
                </c:pt>
                <c:pt idx="3690">
                  <c:v>3.662800100708408</c:v>
                </c:pt>
                <c:pt idx="3691">
                  <c:v>3.666599237440096</c:v>
                </c:pt>
                <c:pt idx="3692">
                  <c:v>3.66670000686645</c:v>
                </c:pt>
                <c:pt idx="3693">
                  <c:v>3.672100027848501</c:v>
                </c:pt>
                <c:pt idx="3694">
                  <c:v>3.679699906919267</c:v>
                </c:pt>
                <c:pt idx="3695">
                  <c:v>3.680000102998747</c:v>
                </c:pt>
                <c:pt idx="3696">
                  <c:v>3.679600208663033</c:v>
                </c:pt>
                <c:pt idx="3697">
                  <c:v>3.68279992484895</c:v>
                </c:pt>
                <c:pt idx="3698">
                  <c:v>3.683300036620494</c:v>
                </c:pt>
                <c:pt idx="3699">
                  <c:v>3.68400009994366</c:v>
                </c:pt>
                <c:pt idx="3700">
                  <c:v>3.68530006065339</c:v>
                </c:pt>
                <c:pt idx="3701">
                  <c:v>3.684599369429634</c:v>
                </c:pt>
                <c:pt idx="3702">
                  <c:v>3.683500042341621</c:v>
                </c:pt>
                <c:pt idx="3703">
                  <c:v>3.685000036239216</c:v>
                </c:pt>
                <c:pt idx="3704">
                  <c:v>3.683600105665392</c:v>
                </c:pt>
                <c:pt idx="3705">
                  <c:v>3.687500003052264</c:v>
                </c:pt>
                <c:pt idx="3706">
                  <c:v>3.688899345015671</c:v>
                </c:pt>
                <c:pt idx="3707">
                  <c:v>3.692699990842811</c:v>
                </c:pt>
                <c:pt idx="3708">
                  <c:v>3.696100020981248</c:v>
                </c:pt>
                <c:pt idx="3709">
                  <c:v>3.695699945448723</c:v>
                </c:pt>
                <c:pt idx="3710">
                  <c:v>3.695600038907287</c:v>
                </c:pt>
                <c:pt idx="3711">
                  <c:v>3.693500386045344</c:v>
                </c:pt>
                <c:pt idx="3712">
                  <c:v>3.688899918364768</c:v>
                </c:pt>
                <c:pt idx="3713">
                  <c:v>3.690100111387437</c:v>
                </c:pt>
                <c:pt idx="3714">
                  <c:v>3.689000008769654</c:v>
                </c:pt>
                <c:pt idx="3715">
                  <c:v>3.690399975585024</c:v>
                </c:pt>
                <c:pt idx="3716">
                  <c:v>3.688499525833322</c:v>
                </c:pt>
                <c:pt idx="3717">
                  <c:v>3.691999996564843</c:v>
                </c:pt>
                <c:pt idx="3718">
                  <c:v>3.695299951170455</c:v>
                </c:pt>
                <c:pt idx="3719">
                  <c:v>3.69429999046406</c:v>
                </c:pt>
                <c:pt idx="3720">
                  <c:v>3.694599924085196</c:v>
                </c:pt>
                <c:pt idx="3721">
                  <c:v>3.692400337600702</c:v>
                </c:pt>
                <c:pt idx="3722">
                  <c:v>3.690800041960756</c:v>
                </c:pt>
                <c:pt idx="3723">
                  <c:v>3.696399887845473</c:v>
                </c:pt>
                <c:pt idx="3724">
                  <c:v>3.697799921035766</c:v>
                </c:pt>
                <c:pt idx="3725">
                  <c:v>3.696599930190132</c:v>
                </c:pt>
                <c:pt idx="3726">
                  <c:v>3.69969948043581</c:v>
                </c:pt>
                <c:pt idx="3727">
                  <c:v>3.699100086974795</c:v>
                </c:pt>
                <c:pt idx="3728">
                  <c:v>3.696699954223729</c:v>
                </c:pt>
                <c:pt idx="3729">
                  <c:v>3.695399924086814</c:v>
                </c:pt>
                <c:pt idx="3730">
                  <c:v>3.69380002365142</c:v>
                </c:pt>
                <c:pt idx="3731">
                  <c:v>3.69290023193389</c:v>
                </c:pt>
                <c:pt idx="3732">
                  <c:v>3.692600096128443</c:v>
                </c:pt>
                <c:pt idx="3733">
                  <c:v>3.694700086976809</c:v>
                </c:pt>
                <c:pt idx="3734">
                  <c:v>3.69539992103455</c:v>
                </c:pt>
                <c:pt idx="3735">
                  <c:v>3.696700059888826</c:v>
                </c:pt>
                <c:pt idx="3736">
                  <c:v>3.696499163434053</c:v>
                </c:pt>
                <c:pt idx="3737">
                  <c:v>3.69440005989236</c:v>
                </c:pt>
                <c:pt idx="3738">
                  <c:v>3.695199900055741</c:v>
                </c:pt>
                <c:pt idx="3739">
                  <c:v>3.694300075148931</c:v>
                </c:pt>
                <c:pt idx="3740">
                  <c:v>3.693199966430257</c:v>
                </c:pt>
                <c:pt idx="3741">
                  <c:v>3.695798653410747</c:v>
                </c:pt>
                <c:pt idx="3742">
                  <c:v>3.693000050734554</c:v>
                </c:pt>
                <c:pt idx="3743">
                  <c:v>3.694099911881495</c:v>
                </c:pt>
                <c:pt idx="3744">
                  <c:v>3.695899969097807</c:v>
                </c:pt>
                <c:pt idx="3745">
                  <c:v>3.698699929809662</c:v>
                </c:pt>
                <c:pt idx="3746">
                  <c:v>3.704098788832198</c:v>
                </c:pt>
                <c:pt idx="3747">
                  <c:v>3.704900044249371</c:v>
                </c:pt>
                <c:pt idx="3748">
                  <c:v>3.707600107572944</c:v>
                </c:pt>
                <c:pt idx="3749">
                  <c:v>3.710700053023174</c:v>
                </c:pt>
                <c:pt idx="3750">
                  <c:v>3.710200116343913</c:v>
                </c:pt>
                <c:pt idx="3751">
                  <c:v>3.707599944307731</c:v>
                </c:pt>
                <c:pt idx="3752">
                  <c:v>3.707599977493374</c:v>
                </c:pt>
                <c:pt idx="3753">
                  <c:v>3.708199944307126</c:v>
                </c:pt>
                <c:pt idx="3754">
                  <c:v>3.707299887082627</c:v>
                </c:pt>
                <c:pt idx="3755">
                  <c:v>3.702999926375924</c:v>
                </c:pt>
                <c:pt idx="3756">
                  <c:v>3.704799820705375</c:v>
                </c:pt>
                <c:pt idx="3757">
                  <c:v>3.70969994124971</c:v>
                </c:pt>
                <c:pt idx="3758">
                  <c:v>3.707799974443333</c:v>
                </c:pt>
                <c:pt idx="3759">
                  <c:v>3.709300052643812</c:v>
                </c:pt>
                <c:pt idx="3760">
                  <c:v>3.710399946972757</c:v>
                </c:pt>
                <c:pt idx="3761">
                  <c:v>3.709500393677445</c:v>
                </c:pt>
                <c:pt idx="3762">
                  <c:v>3.709499929045704</c:v>
                </c:pt>
                <c:pt idx="3763">
                  <c:v>3.710400025560375</c:v>
                </c:pt>
                <c:pt idx="3764">
                  <c:v>3.711299986265658</c:v>
                </c:pt>
                <c:pt idx="3765">
                  <c:v>3.712599916838371</c:v>
                </c:pt>
                <c:pt idx="3766">
                  <c:v>3.710699880601169</c:v>
                </c:pt>
                <c:pt idx="3767">
                  <c:v>3.706599989316601</c:v>
                </c:pt>
                <c:pt idx="3768">
                  <c:v>3.708699943919782</c:v>
                </c:pt>
                <c:pt idx="3769">
                  <c:v>3.706200010299653</c:v>
                </c:pt>
                <c:pt idx="3770">
                  <c:v>3.705699907681264</c:v>
                </c:pt>
                <c:pt idx="3771">
                  <c:v>3.71009852523639</c:v>
                </c:pt>
                <c:pt idx="3772">
                  <c:v>3.708399883267703</c:v>
                </c:pt>
                <c:pt idx="3773">
                  <c:v>3.711499973676837</c:v>
                </c:pt>
                <c:pt idx="3774">
                  <c:v>3.710500115583272</c:v>
                </c:pt>
                <c:pt idx="3775">
                  <c:v>3.712500040055602</c:v>
                </c:pt>
                <c:pt idx="3776">
                  <c:v>3.709299831771204</c:v>
                </c:pt>
                <c:pt idx="3777">
                  <c:v>3.716400061031891</c:v>
                </c:pt>
                <c:pt idx="3778">
                  <c:v>3.715800057983869</c:v>
                </c:pt>
                <c:pt idx="3779">
                  <c:v>3.7151000549311</c:v>
                </c:pt>
                <c:pt idx="3780">
                  <c:v>3.712999922179733</c:v>
                </c:pt>
                <c:pt idx="3781">
                  <c:v>3.713400368880685</c:v>
                </c:pt>
                <c:pt idx="3782">
                  <c:v>3.716700088116341</c:v>
                </c:pt>
                <c:pt idx="3783">
                  <c:v>3.720200006482628</c:v>
                </c:pt>
                <c:pt idx="3784">
                  <c:v>3.71939989776729</c:v>
                </c:pt>
                <c:pt idx="3785">
                  <c:v>3.717499888611201</c:v>
                </c:pt>
                <c:pt idx="3786">
                  <c:v>3.710600196456653</c:v>
                </c:pt>
                <c:pt idx="3787">
                  <c:v>3.708000099944911</c:v>
                </c:pt>
                <c:pt idx="3788">
                  <c:v>3.708600099944306</c:v>
                </c:pt>
                <c:pt idx="3789">
                  <c:v>3.711200096891844</c:v>
                </c:pt>
                <c:pt idx="3790">
                  <c:v>3.711500093839277</c:v>
                </c:pt>
                <c:pt idx="3791">
                  <c:v>3.717898367307498</c:v>
                </c:pt>
                <c:pt idx="3792">
                  <c:v>3.721000084304251</c:v>
                </c:pt>
                <c:pt idx="3793">
                  <c:v>3.72329996337794</c:v>
                </c:pt>
                <c:pt idx="3794">
                  <c:v>3.719199900056992</c:v>
                </c:pt>
                <c:pt idx="3795">
                  <c:v>3.71350001182509</c:v>
                </c:pt>
                <c:pt idx="3796">
                  <c:v>3.71060008124914</c:v>
                </c:pt>
                <c:pt idx="3797">
                  <c:v>3.714099900051224</c:v>
                </c:pt>
                <c:pt idx="3798">
                  <c:v>3.717800062939204</c:v>
                </c:pt>
                <c:pt idx="3799">
                  <c:v>3.714399999618763</c:v>
                </c:pt>
                <c:pt idx="3800">
                  <c:v>3.714500026704627</c:v>
                </c:pt>
                <c:pt idx="3801">
                  <c:v>3.718299302290688</c:v>
                </c:pt>
                <c:pt idx="3802">
                  <c:v>3.717199957274716</c:v>
                </c:pt>
                <c:pt idx="3803">
                  <c:v>3.718300056840235</c:v>
                </c:pt>
                <c:pt idx="3804">
                  <c:v>3.72169994812066</c:v>
                </c:pt>
                <c:pt idx="3805">
                  <c:v>3.716799999616342</c:v>
                </c:pt>
                <c:pt idx="3806">
                  <c:v>3.719698928071011</c:v>
                </c:pt>
                <c:pt idx="3807">
                  <c:v>3.71839994812035</c:v>
                </c:pt>
                <c:pt idx="3808">
                  <c:v>3.718700083922158</c:v>
                </c:pt>
                <c:pt idx="3809">
                  <c:v>3.716800053785846</c:v>
                </c:pt>
                <c:pt idx="3810">
                  <c:v>3.710799927139305</c:v>
                </c:pt>
                <c:pt idx="3811">
                  <c:v>3.708500651548093</c:v>
                </c:pt>
                <c:pt idx="3812">
                  <c:v>3.708599999616127</c:v>
                </c:pt>
                <c:pt idx="3813">
                  <c:v>3.705199969481328</c:v>
                </c:pt>
                <c:pt idx="3814">
                  <c:v>3.705100075145311</c:v>
                </c:pt>
                <c:pt idx="3815">
                  <c:v>3.703400072095974</c:v>
                </c:pt>
                <c:pt idx="3816">
                  <c:v>3.7055992088317</c:v>
                </c:pt>
                <c:pt idx="3817">
                  <c:v>3.70409989089967</c:v>
                </c:pt>
                <c:pt idx="3818">
                  <c:v>3.700499999617023</c:v>
                </c:pt>
                <c:pt idx="3819">
                  <c:v>3.702399897003488</c:v>
                </c:pt>
                <c:pt idx="3820">
                  <c:v>3.697200008773507</c:v>
                </c:pt>
                <c:pt idx="3821">
                  <c:v>3.698099800491036</c:v>
                </c:pt>
                <c:pt idx="3822">
                  <c:v>3.699000069045723</c:v>
                </c:pt>
                <c:pt idx="3823">
                  <c:v>3.700499884795136</c:v>
                </c:pt>
                <c:pt idx="3824">
                  <c:v>3.700899884795945</c:v>
                </c:pt>
                <c:pt idx="3825">
                  <c:v>3.700799984359037</c:v>
                </c:pt>
                <c:pt idx="3826">
                  <c:v>3.701198740767723</c:v>
                </c:pt>
                <c:pt idx="3827">
                  <c:v>3.703200062562246</c:v>
                </c:pt>
                <c:pt idx="3828">
                  <c:v>3.704799881361397</c:v>
                </c:pt>
                <c:pt idx="3829">
                  <c:v>3.700399950790598</c:v>
                </c:pt>
                <c:pt idx="3830">
                  <c:v>3.704999974823295</c:v>
                </c:pt>
                <c:pt idx="3831">
                  <c:v>3.706399627684732</c:v>
                </c:pt>
                <c:pt idx="3832">
                  <c:v>3.699699983979371</c:v>
                </c:pt>
                <c:pt idx="3833">
                  <c:v>3.701999881363008</c:v>
                </c:pt>
                <c:pt idx="3834">
                  <c:v>3.70169995078686</c:v>
                </c:pt>
                <c:pt idx="3835">
                  <c:v>3.701599953841651</c:v>
                </c:pt>
                <c:pt idx="3836">
                  <c:v>3.699500195310975</c:v>
                </c:pt>
                <c:pt idx="3837">
                  <c:v>3.700099881363713</c:v>
                </c:pt>
                <c:pt idx="3838">
                  <c:v>3.697200113678261</c:v>
                </c:pt>
                <c:pt idx="3839">
                  <c:v>3.69579995078675</c:v>
                </c:pt>
                <c:pt idx="3840">
                  <c:v>3.695100062559505</c:v>
                </c:pt>
                <c:pt idx="3841">
                  <c:v>3.694599751663191</c:v>
                </c:pt>
                <c:pt idx="3842">
                  <c:v>3.695399917600298</c:v>
                </c:pt>
                <c:pt idx="3843">
                  <c:v>3.695099953838507</c:v>
                </c:pt>
                <c:pt idx="3844">
                  <c:v>3.691099893567298</c:v>
                </c:pt>
                <c:pt idx="3845">
                  <c:v>3.686999975205253</c:v>
                </c:pt>
                <c:pt idx="3846">
                  <c:v>3.683800735852856</c:v>
                </c:pt>
                <c:pt idx="3847">
                  <c:v>3.686900014494313</c:v>
                </c:pt>
                <c:pt idx="3848">
                  <c:v>3.685799981307355</c:v>
                </c:pt>
                <c:pt idx="3849">
                  <c:v>3.684000020599342</c:v>
                </c:pt>
                <c:pt idx="3850">
                  <c:v>3.677099890901445</c:v>
                </c:pt>
                <c:pt idx="3851">
                  <c:v>3.673600304413412</c:v>
                </c:pt>
                <c:pt idx="3852">
                  <c:v>3.671399906157604</c:v>
                </c:pt>
                <c:pt idx="3853">
                  <c:v>3.670399981689115</c:v>
                </c:pt>
                <c:pt idx="3854">
                  <c:v>3.668799891278468</c:v>
                </c:pt>
                <c:pt idx="3855">
                  <c:v>3.67049995765774</c:v>
                </c:pt>
                <c:pt idx="3856">
                  <c:v>3.67159885291767</c:v>
                </c:pt>
                <c:pt idx="3857">
                  <c:v>3.671400041959714</c:v>
                </c:pt>
                <c:pt idx="3858">
                  <c:v>3.668399984740973</c:v>
                </c:pt>
                <c:pt idx="3859">
                  <c:v>3.669399939346477</c:v>
                </c:pt>
                <c:pt idx="3860">
                  <c:v>3.67019990310655</c:v>
                </c:pt>
                <c:pt idx="3861">
                  <c:v>3.668400591275713</c:v>
                </c:pt>
                <c:pt idx="3862">
                  <c:v>3.662500087353692</c:v>
                </c:pt>
                <c:pt idx="3863">
                  <c:v>3.665300011824001</c:v>
                </c:pt>
                <c:pt idx="3864">
                  <c:v>3.664199909209856</c:v>
                </c:pt>
                <c:pt idx="3865">
                  <c:v>3.663399933240726</c:v>
                </c:pt>
                <c:pt idx="3866">
                  <c:v>3.666798689653659</c:v>
                </c:pt>
                <c:pt idx="3867">
                  <c:v>3.664699921035208</c:v>
                </c:pt>
                <c:pt idx="3868">
                  <c:v>3.665700117111556</c:v>
                </c:pt>
                <c:pt idx="3869">
                  <c:v>3.665499942013412</c:v>
                </c:pt>
                <c:pt idx="3870">
                  <c:v>3.668399972153566</c:v>
                </c:pt>
                <c:pt idx="3871">
                  <c:v>3.670299866484129</c:v>
                </c:pt>
                <c:pt idx="3872">
                  <c:v>3.672000053407828</c:v>
                </c:pt>
                <c:pt idx="3873">
                  <c:v>3.678599935530656</c:v>
                </c:pt>
                <c:pt idx="3874">
                  <c:v>3.679799932477181</c:v>
                </c:pt>
                <c:pt idx="3875">
                  <c:v>3.678400001906994</c:v>
                </c:pt>
                <c:pt idx="3876">
                  <c:v>3.676699863051908</c:v>
                </c:pt>
                <c:pt idx="3877">
                  <c:v>3.673199932480202</c:v>
                </c:pt>
                <c:pt idx="3878">
                  <c:v>3.668999935533065</c:v>
                </c:pt>
                <c:pt idx="3879">
                  <c:v>3.668800001905765</c:v>
                </c:pt>
                <c:pt idx="3880">
                  <c:v>3.668299956509145</c:v>
                </c:pt>
                <c:pt idx="3881">
                  <c:v>3.670799956511474</c:v>
                </c:pt>
                <c:pt idx="3882">
                  <c:v>3.67000009536423</c:v>
                </c:pt>
                <c:pt idx="3883">
                  <c:v>3.670599887082062</c:v>
                </c:pt>
                <c:pt idx="3884">
                  <c:v>3.668599896238448</c:v>
                </c:pt>
                <c:pt idx="3885">
                  <c:v>3.666700074383698</c:v>
                </c:pt>
                <c:pt idx="3886">
                  <c:v>3.664200318908115</c:v>
                </c:pt>
                <c:pt idx="3887">
                  <c:v>3.662899956892943</c:v>
                </c:pt>
                <c:pt idx="3888">
                  <c:v>3.660100032422634</c:v>
                </c:pt>
                <c:pt idx="3889">
                  <c:v>3.657299908827554</c:v>
                </c:pt>
                <c:pt idx="3890">
                  <c:v>3.658200050733284</c:v>
                </c:pt>
                <c:pt idx="3891">
                  <c:v>3.653499948119134</c:v>
                </c:pt>
                <c:pt idx="3892">
                  <c:v>3.65330008392266</c:v>
                </c:pt>
                <c:pt idx="3893">
                  <c:v>3.65839997215153</c:v>
                </c:pt>
                <c:pt idx="3894">
                  <c:v>3.658000002287736</c:v>
                </c:pt>
                <c:pt idx="3895">
                  <c:v>3.65620003852746</c:v>
                </c:pt>
                <c:pt idx="3896">
                  <c:v>3.655099833296842</c:v>
                </c:pt>
                <c:pt idx="3897">
                  <c:v>3.654199899672676</c:v>
                </c:pt>
                <c:pt idx="3898">
                  <c:v>3.654300111007615</c:v>
                </c:pt>
                <c:pt idx="3899">
                  <c:v>3.653499908828963</c:v>
                </c:pt>
                <c:pt idx="3900">
                  <c:v>3.651499905772653</c:v>
                </c:pt>
                <c:pt idx="3901">
                  <c:v>3.652099419781733</c:v>
                </c:pt>
                <c:pt idx="3902">
                  <c:v>3.65530005950859</c:v>
                </c:pt>
                <c:pt idx="3903">
                  <c:v>3.6557999206525</c:v>
                </c:pt>
                <c:pt idx="3904">
                  <c:v>3.65150009880017</c:v>
                </c:pt>
                <c:pt idx="3905">
                  <c:v>3.65090006866376</c:v>
                </c:pt>
                <c:pt idx="3906">
                  <c:v>3.651599621964124</c:v>
                </c:pt>
                <c:pt idx="3907">
                  <c:v>3.655300014110253</c:v>
                </c:pt>
                <c:pt idx="3908">
                  <c:v>3.656900113677693</c:v>
                </c:pt>
                <c:pt idx="3909">
                  <c:v>3.658800077435444</c:v>
                </c:pt>
                <c:pt idx="3910">
                  <c:v>3.659000101466518</c:v>
                </c:pt>
                <c:pt idx="3911">
                  <c:v>3.660599929426098</c:v>
                </c:pt>
                <c:pt idx="3912">
                  <c:v>3.661099899291003</c:v>
                </c:pt>
                <c:pt idx="3913">
                  <c:v>3.659700032039836</c:v>
                </c:pt>
                <c:pt idx="3914">
                  <c:v>3.657899959562201</c:v>
                </c:pt>
                <c:pt idx="3915">
                  <c:v>3.659099884032912</c:v>
                </c:pt>
                <c:pt idx="3916">
                  <c:v>3.661499156569335</c:v>
                </c:pt>
                <c:pt idx="3917">
                  <c:v>3.66199994125418</c:v>
                </c:pt>
                <c:pt idx="3918">
                  <c:v>3.661400107190275</c:v>
                </c:pt>
                <c:pt idx="3919">
                  <c:v>3.66159988670188</c:v>
                </c:pt>
                <c:pt idx="3920">
                  <c:v>3.659799953078618</c:v>
                </c:pt>
                <c:pt idx="3921">
                  <c:v>3.660299261853652</c:v>
                </c:pt>
                <c:pt idx="3922">
                  <c:v>3.662899931714492</c:v>
                </c:pt>
                <c:pt idx="3923">
                  <c:v>3.665699961853534</c:v>
                </c:pt>
                <c:pt idx="3924">
                  <c:v>3.66450010070912</c:v>
                </c:pt>
                <c:pt idx="3925">
                  <c:v>3.660800070570985</c:v>
                </c:pt>
                <c:pt idx="3926">
                  <c:v>3.659400450895191</c:v>
                </c:pt>
                <c:pt idx="3927">
                  <c:v>3.660100001143291</c:v>
                </c:pt>
                <c:pt idx="3928">
                  <c:v>3.659200010300993</c:v>
                </c:pt>
                <c:pt idx="3929">
                  <c:v>3.65870004653698</c:v>
                </c:pt>
                <c:pt idx="3930">
                  <c:v>3.655200098037313</c:v>
                </c:pt>
                <c:pt idx="3931">
                  <c:v>3.650199856565451</c:v>
                </c:pt>
                <c:pt idx="3932">
                  <c:v>3.650499956129352</c:v>
                </c:pt>
                <c:pt idx="3933">
                  <c:v>3.652299989316816</c:v>
                </c:pt>
                <c:pt idx="3934">
                  <c:v>3.647000067900081</c:v>
                </c:pt>
                <c:pt idx="3935">
                  <c:v>3.646600001524348</c:v>
                </c:pt>
                <c:pt idx="3936">
                  <c:v>3.644899551771232</c:v>
                </c:pt>
                <c:pt idx="3937">
                  <c:v>3.644599998475315</c:v>
                </c:pt>
                <c:pt idx="3938">
                  <c:v>3.64659997139097</c:v>
                </c:pt>
                <c:pt idx="3939">
                  <c:v>3.646899974442931</c:v>
                </c:pt>
                <c:pt idx="3940">
                  <c:v>3.647100037764176</c:v>
                </c:pt>
                <c:pt idx="3941">
                  <c:v>3.649200728988945</c:v>
                </c:pt>
                <c:pt idx="3942">
                  <c:v>3.647200049970707</c:v>
                </c:pt>
                <c:pt idx="3943">
                  <c:v>3.646399911118351</c:v>
                </c:pt>
                <c:pt idx="3944">
                  <c:v>3.644099908065982</c:v>
                </c:pt>
                <c:pt idx="3945">
                  <c:v>3.644099974440905</c:v>
                </c:pt>
                <c:pt idx="3946">
                  <c:v>3.644799491499725</c:v>
                </c:pt>
                <c:pt idx="3947">
                  <c:v>3.645400025558047</c:v>
                </c:pt>
                <c:pt idx="3948">
                  <c:v>3.64640008278002</c:v>
                </c:pt>
                <c:pt idx="3949">
                  <c:v>3.644900004193915</c:v>
                </c:pt>
                <c:pt idx="3950">
                  <c:v>3.647800103757618</c:v>
                </c:pt>
                <c:pt idx="3951">
                  <c:v>3.64679955138854</c:v>
                </c:pt>
                <c:pt idx="3952">
                  <c:v>3.649600091550383</c:v>
                </c:pt>
                <c:pt idx="3953">
                  <c:v>3.65020005531187</c:v>
                </c:pt>
                <c:pt idx="3954">
                  <c:v>3.653399883271049</c:v>
                </c:pt>
                <c:pt idx="3955">
                  <c:v>3.651400061415188</c:v>
                </c:pt>
                <c:pt idx="3956">
                  <c:v>3.652899922559297</c:v>
                </c:pt>
                <c:pt idx="3957">
                  <c:v>3.649600097658549</c:v>
                </c:pt>
                <c:pt idx="3958">
                  <c:v>3.654700040053285</c:v>
                </c:pt>
                <c:pt idx="3959">
                  <c:v>3.657699994655559</c:v>
                </c:pt>
                <c:pt idx="3960">
                  <c:v>3.6583000308965</c:v>
                </c:pt>
                <c:pt idx="3961">
                  <c:v>3.660799409102765</c:v>
                </c:pt>
                <c:pt idx="3962">
                  <c:v>3.659400054930302</c:v>
                </c:pt>
                <c:pt idx="3963">
                  <c:v>3.655699997707416</c:v>
                </c:pt>
                <c:pt idx="3964">
                  <c:v>3.651399934384242</c:v>
                </c:pt>
                <c:pt idx="3965">
                  <c:v>3.651500097275857</c:v>
                </c:pt>
                <c:pt idx="3966">
                  <c:v>3.650199650572177</c:v>
                </c:pt>
                <c:pt idx="3967">
                  <c:v>3.653399976348738</c:v>
                </c:pt>
                <c:pt idx="3968">
                  <c:v>3.650800021743635</c:v>
                </c:pt>
                <c:pt idx="3969">
                  <c:v>3.652700048827683</c:v>
                </c:pt>
                <c:pt idx="3970">
                  <c:v>3.653500006483227</c:v>
                </c:pt>
                <c:pt idx="3971">
                  <c:v>3.656700042723969</c:v>
                </c:pt>
                <c:pt idx="3972">
                  <c:v>3.659600102997501</c:v>
                </c:pt>
                <c:pt idx="3973">
                  <c:v>3.662599948882418</c:v>
                </c:pt>
                <c:pt idx="3974">
                  <c:v>3.66330011482205</c:v>
                </c:pt>
                <c:pt idx="3975">
                  <c:v>3.666300069427962</c:v>
                </c:pt>
                <c:pt idx="3976">
                  <c:v>3.665499622726202</c:v>
                </c:pt>
                <c:pt idx="3977">
                  <c:v>3.661499891277345</c:v>
                </c:pt>
                <c:pt idx="3978">
                  <c:v>3.66490008735491</c:v>
                </c:pt>
                <c:pt idx="3979">
                  <c:v>3.666799957656622</c:v>
                </c:pt>
                <c:pt idx="3980">
                  <c:v>3.669099897382694</c:v>
                </c:pt>
                <c:pt idx="3981">
                  <c:v>3.66910006942635</c:v>
                </c:pt>
                <c:pt idx="3982">
                  <c:v>3.66939990348692</c:v>
                </c:pt>
                <c:pt idx="3983">
                  <c:v>3.665699985122046</c:v>
                </c:pt>
                <c:pt idx="3984">
                  <c:v>3.663599888608587</c:v>
                </c:pt>
                <c:pt idx="3985">
                  <c:v>3.661700063701574</c:v>
                </c:pt>
                <c:pt idx="3986">
                  <c:v>3.662999752807082</c:v>
                </c:pt>
                <c:pt idx="3987">
                  <c:v>3.664900081632368</c:v>
                </c:pt>
                <c:pt idx="3988">
                  <c:v>3.661199891663273</c:v>
                </c:pt>
                <c:pt idx="3989">
                  <c:v>3.660800087738607</c:v>
                </c:pt>
                <c:pt idx="3990">
                  <c:v>3.663100054549432</c:v>
                </c:pt>
                <c:pt idx="3991">
                  <c:v>3.66439953536974</c:v>
                </c:pt>
                <c:pt idx="3992">
                  <c:v>3.667300039291149</c:v>
                </c:pt>
                <c:pt idx="3993">
                  <c:v>3.66730000610187</c:v>
                </c:pt>
                <c:pt idx="3994">
                  <c:v>3.665800009152008</c:v>
                </c:pt>
                <c:pt idx="3995">
                  <c:v>3.664699979017314</c:v>
                </c:pt>
                <c:pt idx="3996">
                  <c:v>3.665099529265717</c:v>
                </c:pt>
                <c:pt idx="3997">
                  <c:v>3.666299930569948</c:v>
                </c:pt>
                <c:pt idx="3998">
                  <c:v>3.6633000423426</c:v>
                </c:pt>
                <c:pt idx="3999">
                  <c:v>3.66160003623736</c:v>
                </c:pt>
                <c:pt idx="4000">
                  <c:v>3.664500099563157</c:v>
                </c:pt>
                <c:pt idx="4001">
                  <c:v>3.660700618740521</c:v>
                </c:pt>
                <c:pt idx="4002">
                  <c:v>3.65679999999702</c:v>
                </c:pt>
                <c:pt idx="4003">
                  <c:v>3.658899960708368</c:v>
                </c:pt>
                <c:pt idx="4004">
                  <c:v>3.661599987794034</c:v>
                </c:pt>
                <c:pt idx="4005">
                  <c:v>3.661399894332135</c:v>
                </c:pt>
                <c:pt idx="4006">
                  <c:v>3.661699547195895</c:v>
                </c:pt>
                <c:pt idx="4007">
                  <c:v>3.662200090406259</c:v>
                </c:pt>
                <c:pt idx="4008">
                  <c:v>3.659899963757198</c:v>
                </c:pt>
                <c:pt idx="4009">
                  <c:v>3.662099891280377</c:v>
                </c:pt>
                <c:pt idx="4010">
                  <c:v>3.664199927519803</c:v>
                </c:pt>
                <c:pt idx="4011">
                  <c:v>3.662599891282298</c:v>
                </c:pt>
                <c:pt idx="4012">
                  <c:v>3.662800090405653</c:v>
                </c:pt>
                <c:pt idx="4013">
                  <c:v>3.66099998779464</c:v>
                </c:pt>
                <c:pt idx="4014">
                  <c:v>3.657600093461951</c:v>
                </c:pt>
                <c:pt idx="4015">
                  <c:v>3.650800102612265</c:v>
                </c:pt>
                <c:pt idx="4016">
                  <c:v>3.651099861144757</c:v>
                </c:pt>
                <c:pt idx="4017">
                  <c:v>3.64819999694737</c:v>
                </c:pt>
                <c:pt idx="4018">
                  <c:v>3.649800096511171</c:v>
                </c:pt>
                <c:pt idx="4019">
                  <c:v>3.646500072478375</c:v>
                </c:pt>
                <c:pt idx="4020">
                  <c:v>3.641699909592717</c:v>
                </c:pt>
                <c:pt idx="4021">
                  <c:v>3.640499734498007</c:v>
                </c:pt>
                <c:pt idx="4022">
                  <c:v>3.641999930569</c:v>
                </c:pt>
                <c:pt idx="4023">
                  <c:v>3.640099924465176</c:v>
                </c:pt>
                <c:pt idx="4024">
                  <c:v>3.64280005416731</c:v>
                </c:pt>
                <c:pt idx="4025">
                  <c:v>3.649000072095078</c:v>
                </c:pt>
                <c:pt idx="4026">
                  <c:v>3.649799380873447</c:v>
                </c:pt>
                <c:pt idx="4027">
                  <c:v>3.652300080870191</c:v>
                </c:pt>
                <c:pt idx="4028">
                  <c:v>3.648000059889455</c:v>
                </c:pt>
                <c:pt idx="4029">
                  <c:v>3.650999908830272</c:v>
                </c:pt>
                <c:pt idx="4030">
                  <c:v>3.647999908826023</c:v>
                </c:pt>
                <c:pt idx="4031">
                  <c:v>3.648299908829358</c:v>
                </c:pt>
                <c:pt idx="4032">
                  <c:v>3.64419997825462</c:v>
                </c:pt>
                <c:pt idx="4033">
                  <c:v>3.645000114058348</c:v>
                </c:pt>
                <c:pt idx="4034">
                  <c:v>3.642499990462966</c:v>
                </c:pt>
                <c:pt idx="4035">
                  <c:v>3.64039989090088</c:v>
                </c:pt>
                <c:pt idx="4036">
                  <c:v>3.639300615308457</c:v>
                </c:pt>
                <c:pt idx="4037">
                  <c:v>3.639900102232786</c:v>
                </c:pt>
                <c:pt idx="4038">
                  <c:v>3.643000002666668</c:v>
                </c:pt>
                <c:pt idx="4039">
                  <c:v>3.639599903104679</c:v>
                </c:pt>
                <c:pt idx="4040">
                  <c:v>3.639099963376793</c:v>
                </c:pt>
                <c:pt idx="4041">
                  <c:v>3.635599857709167</c:v>
                </c:pt>
                <c:pt idx="4042">
                  <c:v>3.636300011443382</c:v>
                </c:pt>
                <c:pt idx="4043">
                  <c:v>3.634199981304846</c:v>
                </c:pt>
                <c:pt idx="4044">
                  <c:v>3.629799993512279</c:v>
                </c:pt>
                <c:pt idx="4045">
                  <c:v>3.632500059888116</c:v>
                </c:pt>
                <c:pt idx="4046">
                  <c:v>3.630400026700954</c:v>
                </c:pt>
                <c:pt idx="4047">
                  <c:v>3.63160009002604</c:v>
                </c:pt>
                <c:pt idx="4048">
                  <c:v>3.632099884795024</c:v>
                </c:pt>
                <c:pt idx="4049">
                  <c:v>3.636100074767455</c:v>
                </c:pt>
                <c:pt idx="4050">
                  <c:v>3.636299966048682</c:v>
                </c:pt>
                <c:pt idx="4051">
                  <c:v>3.63040037956307</c:v>
                </c:pt>
                <c:pt idx="4052">
                  <c:v>3.629799966049177</c:v>
                </c:pt>
                <c:pt idx="4053">
                  <c:v>3.631499993130998</c:v>
                </c:pt>
                <c:pt idx="4054">
                  <c:v>3.633099953840428</c:v>
                </c:pt>
                <c:pt idx="4055">
                  <c:v>3.632599917604239</c:v>
                </c:pt>
                <c:pt idx="4056">
                  <c:v>3.63209953727346</c:v>
                </c:pt>
                <c:pt idx="4057">
                  <c:v>3.629900092695607</c:v>
                </c:pt>
                <c:pt idx="4058">
                  <c:v>3.63029992065276</c:v>
                </c:pt>
                <c:pt idx="4059">
                  <c:v>3.636700065231707</c:v>
                </c:pt>
                <c:pt idx="4060">
                  <c:v>3.639700028987136</c:v>
                </c:pt>
                <c:pt idx="4061">
                  <c:v>3.639099304578846</c:v>
                </c:pt>
                <c:pt idx="4062">
                  <c:v>3.642499932095234</c:v>
                </c:pt>
                <c:pt idx="4063">
                  <c:v>3.646200064849836</c:v>
                </c:pt>
                <c:pt idx="4064">
                  <c:v>3.648999992368772</c:v>
                </c:pt>
                <c:pt idx="4065">
                  <c:v>3.643900080107415</c:v>
                </c:pt>
                <c:pt idx="4066">
                  <c:v>3.647199147413631</c:v>
                </c:pt>
                <c:pt idx="4067">
                  <c:v>3.6449000679022</c:v>
                </c:pt>
                <c:pt idx="4068">
                  <c:v>3.64670005874723</c:v>
                </c:pt>
                <c:pt idx="4069">
                  <c:v>3.649500016399543</c:v>
                </c:pt>
                <c:pt idx="4070">
                  <c:v>3.641799962231744</c:v>
                </c:pt>
                <c:pt idx="4071">
                  <c:v>3.639400273132196</c:v>
                </c:pt>
                <c:pt idx="4072">
                  <c:v>3.639899929046802</c:v>
                </c:pt>
                <c:pt idx="4073">
                  <c:v>3.642900058745</c:v>
                </c:pt>
                <c:pt idx="4074">
                  <c:v>3.64549988365252</c:v>
                </c:pt>
                <c:pt idx="4075">
                  <c:v>3.645600119019944</c:v>
                </c:pt>
                <c:pt idx="4076">
                  <c:v>3.644999602889584</c:v>
                </c:pt>
                <c:pt idx="4077">
                  <c:v>3.644999998090498</c:v>
                </c:pt>
                <c:pt idx="4078">
                  <c:v>3.644699922562723</c:v>
                </c:pt>
                <c:pt idx="4079">
                  <c:v>3.644600082396209</c:v>
                </c:pt>
                <c:pt idx="4080">
                  <c:v>3.64570009155068</c:v>
                </c:pt>
                <c:pt idx="4081">
                  <c:v>3.650699333953523</c:v>
                </c:pt>
                <c:pt idx="4082">
                  <c:v>3.647899985884578</c:v>
                </c:pt>
                <c:pt idx="4083">
                  <c:v>3.64770002822479</c:v>
                </c:pt>
                <c:pt idx="4084">
                  <c:v>3.645799931713554</c:v>
                </c:pt>
                <c:pt idx="4085">
                  <c:v>3.642800031277147</c:v>
                </c:pt>
                <c:pt idx="4086">
                  <c:v>3.639700342177094</c:v>
                </c:pt>
                <c:pt idx="4087">
                  <c:v>3.642800067518692</c:v>
                </c:pt>
                <c:pt idx="4088">
                  <c:v>3.643199964906671</c:v>
                </c:pt>
                <c:pt idx="4089">
                  <c:v>3.644599919509347</c:v>
                </c:pt>
                <c:pt idx="4090">
                  <c:v>3.643100055309333</c:v>
                </c:pt>
                <c:pt idx="4091">
                  <c:v>3.642399883268807</c:v>
                </c:pt>
                <c:pt idx="4092">
                  <c:v>3.63879995269599</c:v>
                </c:pt>
                <c:pt idx="4093">
                  <c:v>3.640799949644134</c:v>
                </c:pt>
                <c:pt idx="4094">
                  <c:v>3.639699883271533</c:v>
                </c:pt>
                <c:pt idx="4095">
                  <c:v>3.644299937437609</c:v>
                </c:pt>
                <c:pt idx="4096">
                  <c:v>3.643399901196973</c:v>
                </c:pt>
                <c:pt idx="4097">
                  <c:v>3.643499895093555</c:v>
                </c:pt>
                <c:pt idx="4098">
                  <c:v>3.644299925228552</c:v>
                </c:pt>
                <c:pt idx="4099">
                  <c:v>3.644099922177702</c:v>
                </c:pt>
                <c:pt idx="4100">
                  <c:v>3.644500097274431</c:v>
                </c:pt>
                <c:pt idx="4101">
                  <c:v>3.642400064087269</c:v>
                </c:pt>
                <c:pt idx="4102">
                  <c:v>3.644000100324774</c:v>
                </c:pt>
                <c:pt idx="4103">
                  <c:v>3.640400046155264</c:v>
                </c:pt>
                <c:pt idx="4104">
                  <c:v>3.642200046157086</c:v>
                </c:pt>
                <c:pt idx="4105">
                  <c:v>3.64930002784604</c:v>
                </c:pt>
                <c:pt idx="4106">
                  <c:v>3.648799439237337</c:v>
                </c:pt>
                <c:pt idx="4107">
                  <c:v>3.649500051877112</c:v>
                </c:pt>
                <c:pt idx="4108">
                  <c:v>3.651199913023447</c:v>
                </c:pt>
                <c:pt idx="4109">
                  <c:v>3.650000082016049</c:v>
                </c:pt>
                <c:pt idx="4110">
                  <c:v>3.64730001869248</c:v>
                </c:pt>
                <c:pt idx="4111">
                  <c:v>3.645100812529563</c:v>
                </c:pt>
                <c:pt idx="4112">
                  <c:v>3.64910003089608</c:v>
                </c:pt>
                <c:pt idx="4113">
                  <c:v>3.6492998859394</c:v>
                </c:pt>
                <c:pt idx="4114">
                  <c:v>3.646499922178918</c:v>
                </c:pt>
                <c:pt idx="4115">
                  <c:v>3.640799925229658</c:v>
                </c:pt>
                <c:pt idx="4116">
                  <c:v>3.63820051078801</c:v>
                </c:pt>
                <c:pt idx="4117">
                  <c:v>3.644599885941716</c:v>
                </c:pt>
                <c:pt idx="4118">
                  <c:v>3.646999940108799</c:v>
                </c:pt>
                <c:pt idx="4119">
                  <c:v>3.645399943157827</c:v>
                </c:pt>
                <c:pt idx="4120">
                  <c:v>3.638600057980512</c:v>
                </c:pt>
                <c:pt idx="4121">
                  <c:v>3.639199161527358</c:v>
                </c:pt>
                <c:pt idx="4122">
                  <c:v>3.639799906919507</c:v>
                </c:pt>
                <c:pt idx="4123">
                  <c:v>3.639900021742505</c:v>
                </c:pt>
                <c:pt idx="4124">
                  <c:v>3.638800088119751</c:v>
                </c:pt>
                <c:pt idx="4125">
                  <c:v>3.636499982450914</c:v>
                </c:pt>
                <c:pt idx="4126">
                  <c:v>3.637299258040003</c:v>
                </c:pt>
                <c:pt idx="4127">
                  <c:v>3.638200109100579</c:v>
                </c:pt>
                <c:pt idx="4128">
                  <c:v>3.640100006483408</c:v>
                </c:pt>
              </c:numCache>
            </c:numRef>
          </c:yVal>
          <c:smooth val="0"/>
          <c:extLst xmlns:c16r2="http://schemas.microsoft.com/office/drawing/2015/06/chart">
            <c:ext xmlns:c16="http://schemas.microsoft.com/office/drawing/2014/chart" uri="{C3380CC4-5D6E-409C-BE32-E72D297353CC}">
              <c16:uniqueId val="{00000000-F7F0-4B9B-9086-A3A18CEA14E1}"/>
            </c:ext>
          </c:extLst>
        </c:ser>
        <c:ser>
          <c:idx val="1"/>
          <c:order val="1"/>
          <c:tx>
            <c:strRef>
              <c:f>Sheet1!$D$1</c:f>
              <c:strCache>
                <c:ptCount val="1"/>
                <c:pt idx="0">
                  <c:v>25 nM</c:v>
                </c:pt>
              </c:strCache>
            </c:strRef>
          </c:tx>
          <c:spPr>
            <a:ln w="25400">
              <a:solidFill>
                <a:srgbClr val="008F00"/>
              </a:solidFill>
            </a:ln>
          </c:spPr>
          <c:marker>
            <c:symbol val="none"/>
          </c:marker>
          <c:xVal>
            <c:numRef>
              <c:f>Sheet1!$C$2:$C$14297</c:f>
              <c:numCache>
                <c:formatCode>General</c:formatCode>
                <c:ptCount val="14296"/>
                <c:pt idx="0">
                  <c:v>-39.5</c:v>
                </c:pt>
                <c:pt idx="1">
                  <c:v>-39.40000152587891</c:v>
                </c:pt>
                <c:pt idx="2">
                  <c:v>-39.29999923706055</c:v>
                </c:pt>
                <c:pt idx="3">
                  <c:v>-39.20000076293945</c:v>
                </c:pt>
                <c:pt idx="4">
                  <c:v>-39.10000228881836</c:v>
                </c:pt>
                <c:pt idx="5">
                  <c:v>-39.0</c:v>
                </c:pt>
                <c:pt idx="6">
                  <c:v>-38.90000152587891</c:v>
                </c:pt>
                <c:pt idx="7">
                  <c:v>-38.79999923706055</c:v>
                </c:pt>
                <c:pt idx="8">
                  <c:v>-38.70000076293945</c:v>
                </c:pt>
                <c:pt idx="9">
                  <c:v>-38.60000228881836</c:v>
                </c:pt>
                <c:pt idx="10">
                  <c:v>-38.5</c:v>
                </c:pt>
                <c:pt idx="11">
                  <c:v>-38.40000152587891</c:v>
                </c:pt>
                <c:pt idx="12">
                  <c:v>-38.29999923706055</c:v>
                </c:pt>
                <c:pt idx="13">
                  <c:v>-38.20000076293945</c:v>
                </c:pt>
                <c:pt idx="14">
                  <c:v>-38.10000228881836</c:v>
                </c:pt>
                <c:pt idx="15">
                  <c:v>-38.0</c:v>
                </c:pt>
                <c:pt idx="16">
                  <c:v>-37.90000152587891</c:v>
                </c:pt>
                <c:pt idx="17">
                  <c:v>-37.79999923706055</c:v>
                </c:pt>
                <c:pt idx="18">
                  <c:v>-37.70000076293945</c:v>
                </c:pt>
                <c:pt idx="19">
                  <c:v>-37.60000228881836</c:v>
                </c:pt>
                <c:pt idx="20">
                  <c:v>-37.5</c:v>
                </c:pt>
                <c:pt idx="21">
                  <c:v>-37.40000152587891</c:v>
                </c:pt>
                <c:pt idx="22">
                  <c:v>-37.29999923706055</c:v>
                </c:pt>
                <c:pt idx="23">
                  <c:v>-37.20000076293945</c:v>
                </c:pt>
                <c:pt idx="24">
                  <c:v>-37.10000228881836</c:v>
                </c:pt>
                <c:pt idx="25">
                  <c:v>-37.0</c:v>
                </c:pt>
                <c:pt idx="26">
                  <c:v>-36.90000152587891</c:v>
                </c:pt>
                <c:pt idx="27">
                  <c:v>-36.79999923706055</c:v>
                </c:pt>
                <c:pt idx="28">
                  <c:v>-36.70000076293945</c:v>
                </c:pt>
                <c:pt idx="29">
                  <c:v>-36.60000228881836</c:v>
                </c:pt>
                <c:pt idx="30">
                  <c:v>-36.5</c:v>
                </c:pt>
                <c:pt idx="31">
                  <c:v>-36.40000152587891</c:v>
                </c:pt>
                <c:pt idx="32">
                  <c:v>-36.29999923706055</c:v>
                </c:pt>
                <c:pt idx="33">
                  <c:v>-36.20000076293945</c:v>
                </c:pt>
                <c:pt idx="34">
                  <c:v>-36.10000228881836</c:v>
                </c:pt>
                <c:pt idx="35">
                  <c:v>-36.0</c:v>
                </c:pt>
                <c:pt idx="36">
                  <c:v>-35.90000152587891</c:v>
                </c:pt>
                <c:pt idx="37">
                  <c:v>-35.79999923706055</c:v>
                </c:pt>
                <c:pt idx="38">
                  <c:v>-35.70000076293945</c:v>
                </c:pt>
                <c:pt idx="39">
                  <c:v>-35.60000228881836</c:v>
                </c:pt>
                <c:pt idx="40">
                  <c:v>-35.5</c:v>
                </c:pt>
                <c:pt idx="41">
                  <c:v>-35.40000152587891</c:v>
                </c:pt>
                <c:pt idx="42">
                  <c:v>-35.29999923706055</c:v>
                </c:pt>
                <c:pt idx="43">
                  <c:v>-35.20000076293945</c:v>
                </c:pt>
                <c:pt idx="44">
                  <c:v>-35.10000228881836</c:v>
                </c:pt>
                <c:pt idx="45">
                  <c:v>-35.0</c:v>
                </c:pt>
                <c:pt idx="46">
                  <c:v>-34.90000152587891</c:v>
                </c:pt>
                <c:pt idx="47">
                  <c:v>-34.79999923706055</c:v>
                </c:pt>
                <c:pt idx="48">
                  <c:v>-34.70000076293945</c:v>
                </c:pt>
                <c:pt idx="49">
                  <c:v>-34.60000228881836</c:v>
                </c:pt>
                <c:pt idx="50">
                  <c:v>-34.5</c:v>
                </c:pt>
                <c:pt idx="51">
                  <c:v>-34.40000152587891</c:v>
                </c:pt>
                <c:pt idx="52">
                  <c:v>-34.29999923706055</c:v>
                </c:pt>
                <c:pt idx="53">
                  <c:v>-34.20000076293945</c:v>
                </c:pt>
                <c:pt idx="54">
                  <c:v>-34.10000228881836</c:v>
                </c:pt>
                <c:pt idx="55">
                  <c:v>-34.0</c:v>
                </c:pt>
                <c:pt idx="56">
                  <c:v>-33.90000152587891</c:v>
                </c:pt>
                <c:pt idx="57">
                  <c:v>-33.79999923706055</c:v>
                </c:pt>
                <c:pt idx="58">
                  <c:v>-33.70000076293945</c:v>
                </c:pt>
                <c:pt idx="59">
                  <c:v>-33.60000228881836</c:v>
                </c:pt>
                <c:pt idx="60">
                  <c:v>-33.5</c:v>
                </c:pt>
                <c:pt idx="61">
                  <c:v>-33.40000152587891</c:v>
                </c:pt>
                <c:pt idx="62">
                  <c:v>-33.29999923706055</c:v>
                </c:pt>
                <c:pt idx="63">
                  <c:v>-33.20000076293945</c:v>
                </c:pt>
                <c:pt idx="64">
                  <c:v>-33.10000228881836</c:v>
                </c:pt>
                <c:pt idx="65">
                  <c:v>-33.0</c:v>
                </c:pt>
                <c:pt idx="66">
                  <c:v>-32.90000152587891</c:v>
                </c:pt>
                <c:pt idx="67">
                  <c:v>-32.79999923706055</c:v>
                </c:pt>
                <c:pt idx="68">
                  <c:v>-32.70000076293945</c:v>
                </c:pt>
                <c:pt idx="69">
                  <c:v>-32.60000228881836</c:v>
                </c:pt>
                <c:pt idx="70">
                  <c:v>-32.5</c:v>
                </c:pt>
                <c:pt idx="71">
                  <c:v>-32.40000152587891</c:v>
                </c:pt>
                <c:pt idx="72">
                  <c:v>-32.29999923706055</c:v>
                </c:pt>
                <c:pt idx="73">
                  <c:v>-32.20000076293945</c:v>
                </c:pt>
                <c:pt idx="74">
                  <c:v>-32.10000228881836</c:v>
                </c:pt>
                <c:pt idx="75">
                  <c:v>-32.0</c:v>
                </c:pt>
                <c:pt idx="76">
                  <c:v>-31.90000152587891</c:v>
                </c:pt>
                <c:pt idx="77">
                  <c:v>-31.80000114440918</c:v>
                </c:pt>
                <c:pt idx="78">
                  <c:v>-31.70000076293945</c:v>
                </c:pt>
                <c:pt idx="79">
                  <c:v>-31.60000038146973</c:v>
                </c:pt>
                <c:pt idx="80">
                  <c:v>-31.5</c:v>
                </c:pt>
                <c:pt idx="81">
                  <c:v>-31.40000152587891</c:v>
                </c:pt>
                <c:pt idx="82">
                  <c:v>-31.30000114440918</c:v>
                </c:pt>
                <c:pt idx="83">
                  <c:v>-31.20000076293945</c:v>
                </c:pt>
                <c:pt idx="84">
                  <c:v>-31.10000038146973</c:v>
                </c:pt>
                <c:pt idx="85">
                  <c:v>-31.0</c:v>
                </c:pt>
                <c:pt idx="86">
                  <c:v>-30.90000152587891</c:v>
                </c:pt>
                <c:pt idx="87">
                  <c:v>-30.80000114440918</c:v>
                </c:pt>
                <c:pt idx="88">
                  <c:v>-30.70000076293945</c:v>
                </c:pt>
                <c:pt idx="89">
                  <c:v>-30.60000038146973</c:v>
                </c:pt>
                <c:pt idx="90">
                  <c:v>-30.5</c:v>
                </c:pt>
                <c:pt idx="91">
                  <c:v>-30.40000152587891</c:v>
                </c:pt>
                <c:pt idx="92">
                  <c:v>-30.30000114440918</c:v>
                </c:pt>
                <c:pt idx="93">
                  <c:v>-30.20000076293945</c:v>
                </c:pt>
                <c:pt idx="94">
                  <c:v>-30.10000038146973</c:v>
                </c:pt>
                <c:pt idx="95">
                  <c:v>-30.0</c:v>
                </c:pt>
                <c:pt idx="96">
                  <c:v>-29.90000152587891</c:v>
                </c:pt>
                <c:pt idx="97">
                  <c:v>-29.80000114440918</c:v>
                </c:pt>
                <c:pt idx="98">
                  <c:v>-29.70000076293945</c:v>
                </c:pt>
                <c:pt idx="99">
                  <c:v>-29.60000038146973</c:v>
                </c:pt>
                <c:pt idx="100">
                  <c:v>-29.5</c:v>
                </c:pt>
                <c:pt idx="101">
                  <c:v>-29.40000152587891</c:v>
                </c:pt>
                <c:pt idx="102">
                  <c:v>-29.30000114440918</c:v>
                </c:pt>
                <c:pt idx="103">
                  <c:v>-29.20000076293945</c:v>
                </c:pt>
                <c:pt idx="104">
                  <c:v>-29.10000038146973</c:v>
                </c:pt>
                <c:pt idx="105">
                  <c:v>-29.0</c:v>
                </c:pt>
                <c:pt idx="106">
                  <c:v>-28.90000152587891</c:v>
                </c:pt>
                <c:pt idx="107">
                  <c:v>-28.80000114440918</c:v>
                </c:pt>
                <c:pt idx="108">
                  <c:v>-28.70000076293945</c:v>
                </c:pt>
                <c:pt idx="109">
                  <c:v>-28.60000038146973</c:v>
                </c:pt>
                <c:pt idx="110">
                  <c:v>-28.5</c:v>
                </c:pt>
                <c:pt idx="111">
                  <c:v>-28.40000152587891</c:v>
                </c:pt>
                <c:pt idx="112">
                  <c:v>-28.30000114440918</c:v>
                </c:pt>
                <c:pt idx="113">
                  <c:v>-28.20000076293945</c:v>
                </c:pt>
                <c:pt idx="114">
                  <c:v>-28.10000038146973</c:v>
                </c:pt>
                <c:pt idx="115">
                  <c:v>-28.0</c:v>
                </c:pt>
                <c:pt idx="116">
                  <c:v>-27.90000152587891</c:v>
                </c:pt>
                <c:pt idx="117">
                  <c:v>-27.80000114440918</c:v>
                </c:pt>
                <c:pt idx="118">
                  <c:v>-27.70000076293945</c:v>
                </c:pt>
                <c:pt idx="119">
                  <c:v>-27.60000038146973</c:v>
                </c:pt>
                <c:pt idx="120">
                  <c:v>-27.5</c:v>
                </c:pt>
                <c:pt idx="121">
                  <c:v>-27.40000152587891</c:v>
                </c:pt>
                <c:pt idx="122">
                  <c:v>-27.30000114440918</c:v>
                </c:pt>
                <c:pt idx="123">
                  <c:v>-27.20000076293945</c:v>
                </c:pt>
                <c:pt idx="124">
                  <c:v>-27.10000038146973</c:v>
                </c:pt>
                <c:pt idx="125">
                  <c:v>-27.0</c:v>
                </c:pt>
                <c:pt idx="126">
                  <c:v>-26.90000152587891</c:v>
                </c:pt>
                <c:pt idx="127">
                  <c:v>-26.80000114440918</c:v>
                </c:pt>
                <c:pt idx="128">
                  <c:v>-26.70000076293945</c:v>
                </c:pt>
                <c:pt idx="129">
                  <c:v>-26.60000038146973</c:v>
                </c:pt>
                <c:pt idx="130">
                  <c:v>-26.5</c:v>
                </c:pt>
                <c:pt idx="131">
                  <c:v>-26.40000152587891</c:v>
                </c:pt>
                <c:pt idx="132">
                  <c:v>-26.30000114440918</c:v>
                </c:pt>
                <c:pt idx="133">
                  <c:v>-26.20000076293945</c:v>
                </c:pt>
                <c:pt idx="134">
                  <c:v>-26.10000038146973</c:v>
                </c:pt>
                <c:pt idx="135">
                  <c:v>-26.0</c:v>
                </c:pt>
                <c:pt idx="136">
                  <c:v>-25.90000152587891</c:v>
                </c:pt>
                <c:pt idx="137">
                  <c:v>-25.80000114440918</c:v>
                </c:pt>
                <c:pt idx="138">
                  <c:v>-25.70000076293945</c:v>
                </c:pt>
                <c:pt idx="139">
                  <c:v>-25.60000038146973</c:v>
                </c:pt>
                <c:pt idx="140">
                  <c:v>-25.5</c:v>
                </c:pt>
                <c:pt idx="141">
                  <c:v>-25.40000152587891</c:v>
                </c:pt>
                <c:pt idx="142">
                  <c:v>-25.30000114440918</c:v>
                </c:pt>
                <c:pt idx="143">
                  <c:v>-25.20000076293945</c:v>
                </c:pt>
                <c:pt idx="144">
                  <c:v>-25.10000038146973</c:v>
                </c:pt>
                <c:pt idx="145">
                  <c:v>-25.0</c:v>
                </c:pt>
                <c:pt idx="146">
                  <c:v>-24.90000152587891</c:v>
                </c:pt>
                <c:pt idx="147">
                  <c:v>-24.80000114440918</c:v>
                </c:pt>
                <c:pt idx="148">
                  <c:v>-24.70000076293945</c:v>
                </c:pt>
                <c:pt idx="149">
                  <c:v>-24.60000038146973</c:v>
                </c:pt>
                <c:pt idx="150">
                  <c:v>-24.5</c:v>
                </c:pt>
                <c:pt idx="151">
                  <c:v>-24.40000152587891</c:v>
                </c:pt>
                <c:pt idx="152">
                  <c:v>-24.30000114440918</c:v>
                </c:pt>
                <c:pt idx="153">
                  <c:v>-24.20000076293945</c:v>
                </c:pt>
                <c:pt idx="154">
                  <c:v>-24.10000038146973</c:v>
                </c:pt>
                <c:pt idx="155">
                  <c:v>-24.0</c:v>
                </c:pt>
                <c:pt idx="156">
                  <c:v>-23.90000152587891</c:v>
                </c:pt>
                <c:pt idx="157">
                  <c:v>-23.80000114440918</c:v>
                </c:pt>
                <c:pt idx="158">
                  <c:v>-23.70000076293945</c:v>
                </c:pt>
                <c:pt idx="159">
                  <c:v>-23.60000038146973</c:v>
                </c:pt>
                <c:pt idx="160">
                  <c:v>-23.5</c:v>
                </c:pt>
                <c:pt idx="161">
                  <c:v>-23.40000152587891</c:v>
                </c:pt>
                <c:pt idx="162">
                  <c:v>-23.30000114440918</c:v>
                </c:pt>
                <c:pt idx="163">
                  <c:v>-23.20000076293945</c:v>
                </c:pt>
                <c:pt idx="164">
                  <c:v>-23.10000038146973</c:v>
                </c:pt>
                <c:pt idx="165">
                  <c:v>-23.0</c:v>
                </c:pt>
                <c:pt idx="166">
                  <c:v>-22.90000152587891</c:v>
                </c:pt>
                <c:pt idx="167">
                  <c:v>-22.80000114440918</c:v>
                </c:pt>
                <c:pt idx="168">
                  <c:v>-22.70000076293945</c:v>
                </c:pt>
                <c:pt idx="169">
                  <c:v>-22.60000038146973</c:v>
                </c:pt>
                <c:pt idx="170">
                  <c:v>-22.5</c:v>
                </c:pt>
                <c:pt idx="171">
                  <c:v>-22.40000152587891</c:v>
                </c:pt>
                <c:pt idx="172">
                  <c:v>-22.30000114440918</c:v>
                </c:pt>
                <c:pt idx="173">
                  <c:v>-22.20000076293945</c:v>
                </c:pt>
                <c:pt idx="174">
                  <c:v>-22.10000038146973</c:v>
                </c:pt>
                <c:pt idx="175">
                  <c:v>-22.0</c:v>
                </c:pt>
                <c:pt idx="176">
                  <c:v>-21.90000152587891</c:v>
                </c:pt>
                <c:pt idx="177">
                  <c:v>-21.80000114440918</c:v>
                </c:pt>
                <c:pt idx="178">
                  <c:v>-21.70000076293945</c:v>
                </c:pt>
                <c:pt idx="179">
                  <c:v>-21.60000038146973</c:v>
                </c:pt>
                <c:pt idx="180">
                  <c:v>-21.5</c:v>
                </c:pt>
                <c:pt idx="181">
                  <c:v>-21.40000152587891</c:v>
                </c:pt>
                <c:pt idx="182">
                  <c:v>-21.30000114440918</c:v>
                </c:pt>
                <c:pt idx="183">
                  <c:v>-21.20000076293945</c:v>
                </c:pt>
                <c:pt idx="184">
                  <c:v>-21.10000038146973</c:v>
                </c:pt>
                <c:pt idx="185">
                  <c:v>-21.0</c:v>
                </c:pt>
                <c:pt idx="186">
                  <c:v>-20.90000152587891</c:v>
                </c:pt>
                <c:pt idx="187">
                  <c:v>-20.80000114440918</c:v>
                </c:pt>
                <c:pt idx="188">
                  <c:v>-20.70000076293945</c:v>
                </c:pt>
                <c:pt idx="189">
                  <c:v>-20.60000038146973</c:v>
                </c:pt>
                <c:pt idx="190">
                  <c:v>-20.5</c:v>
                </c:pt>
                <c:pt idx="191">
                  <c:v>-20.40000152587891</c:v>
                </c:pt>
                <c:pt idx="192">
                  <c:v>-20.30000114440918</c:v>
                </c:pt>
                <c:pt idx="193">
                  <c:v>-20.20000076293945</c:v>
                </c:pt>
                <c:pt idx="194">
                  <c:v>-20.10000038146973</c:v>
                </c:pt>
                <c:pt idx="195">
                  <c:v>-20.0</c:v>
                </c:pt>
                <c:pt idx="196">
                  <c:v>-19.90000152587891</c:v>
                </c:pt>
                <c:pt idx="197">
                  <c:v>-19.80000114440918</c:v>
                </c:pt>
                <c:pt idx="198">
                  <c:v>-19.70000076293945</c:v>
                </c:pt>
                <c:pt idx="199">
                  <c:v>-19.60000038146973</c:v>
                </c:pt>
                <c:pt idx="200">
                  <c:v>-19.5</c:v>
                </c:pt>
                <c:pt idx="201">
                  <c:v>-19.40000152587891</c:v>
                </c:pt>
                <c:pt idx="202">
                  <c:v>-19.30000114440918</c:v>
                </c:pt>
                <c:pt idx="203">
                  <c:v>-19.20000076293945</c:v>
                </c:pt>
                <c:pt idx="204">
                  <c:v>-19.10000038146973</c:v>
                </c:pt>
                <c:pt idx="205">
                  <c:v>-19.0</c:v>
                </c:pt>
                <c:pt idx="206">
                  <c:v>-18.90000152587891</c:v>
                </c:pt>
                <c:pt idx="207">
                  <c:v>-18.80000114440918</c:v>
                </c:pt>
                <c:pt idx="208">
                  <c:v>-18.70000076293945</c:v>
                </c:pt>
                <c:pt idx="209">
                  <c:v>-18.60000038146973</c:v>
                </c:pt>
                <c:pt idx="210">
                  <c:v>-18.5</c:v>
                </c:pt>
                <c:pt idx="211">
                  <c:v>-18.40000152587891</c:v>
                </c:pt>
                <c:pt idx="212">
                  <c:v>-18.30000114440918</c:v>
                </c:pt>
                <c:pt idx="213">
                  <c:v>-18.20000076293945</c:v>
                </c:pt>
                <c:pt idx="214">
                  <c:v>-18.10000038146973</c:v>
                </c:pt>
                <c:pt idx="215">
                  <c:v>-18.0</c:v>
                </c:pt>
                <c:pt idx="216">
                  <c:v>-17.90000152587891</c:v>
                </c:pt>
                <c:pt idx="217">
                  <c:v>-17.80000114440918</c:v>
                </c:pt>
                <c:pt idx="218">
                  <c:v>-17.70000076293945</c:v>
                </c:pt>
                <c:pt idx="219">
                  <c:v>-17.60000038146973</c:v>
                </c:pt>
                <c:pt idx="220">
                  <c:v>-17.5</c:v>
                </c:pt>
                <c:pt idx="221">
                  <c:v>-17.40000152587891</c:v>
                </c:pt>
                <c:pt idx="222">
                  <c:v>-17.30000114440918</c:v>
                </c:pt>
                <c:pt idx="223">
                  <c:v>-17.20000076293945</c:v>
                </c:pt>
                <c:pt idx="224">
                  <c:v>-17.10000038146973</c:v>
                </c:pt>
                <c:pt idx="225">
                  <c:v>-17.0</c:v>
                </c:pt>
                <c:pt idx="226">
                  <c:v>-16.90000152587891</c:v>
                </c:pt>
                <c:pt idx="227">
                  <c:v>-16.80000114440918</c:v>
                </c:pt>
                <c:pt idx="228">
                  <c:v>-16.70000076293945</c:v>
                </c:pt>
                <c:pt idx="229">
                  <c:v>-16.60000038146973</c:v>
                </c:pt>
                <c:pt idx="230">
                  <c:v>-16.5</c:v>
                </c:pt>
                <c:pt idx="231">
                  <c:v>-16.40000152587891</c:v>
                </c:pt>
                <c:pt idx="232">
                  <c:v>-16.30000114440918</c:v>
                </c:pt>
                <c:pt idx="233">
                  <c:v>-16.20000076293945</c:v>
                </c:pt>
                <c:pt idx="234">
                  <c:v>-16.10000038146973</c:v>
                </c:pt>
                <c:pt idx="235">
                  <c:v>-16.0</c:v>
                </c:pt>
                <c:pt idx="236">
                  <c:v>-15.90000152587891</c:v>
                </c:pt>
                <c:pt idx="237">
                  <c:v>-15.80000114440918</c:v>
                </c:pt>
                <c:pt idx="238">
                  <c:v>-15.70000076293945</c:v>
                </c:pt>
                <c:pt idx="239">
                  <c:v>-15.60000038146973</c:v>
                </c:pt>
                <c:pt idx="240">
                  <c:v>-15.5</c:v>
                </c:pt>
                <c:pt idx="241">
                  <c:v>-15.40000152587891</c:v>
                </c:pt>
                <c:pt idx="242">
                  <c:v>-15.30000114440918</c:v>
                </c:pt>
                <c:pt idx="243">
                  <c:v>-15.20000076293945</c:v>
                </c:pt>
                <c:pt idx="244">
                  <c:v>-15.10000038146973</c:v>
                </c:pt>
                <c:pt idx="245">
                  <c:v>-15.0</c:v>
                </c:pt>
                <c:pt idx="246">
                  <c:v>-14.90000152587891</c:v>
                </c:pt>
                <c:pt idx="247">
                  <c:v>-14.80000114440918</c:v>
                </c:pt>
                <c:pt idx="248">
                  <c:v>-14.70000076293945</c:v>
                </c:pt>
                <c:pt idx="249">
                  <c:v>-14.60000038146973</c:v>
                </c:pt>
                <c:pt idx="250">
                  <c:v>-14.5</c:v>
                </c:pt>
                <c:pt idx="251">
                  <c:v>-14.40000152587891</c:v>
                </c:pt>
                <c:pt idx="252">
                  <c:v>-14.30000114440918</c:v>
                </c:pt>
                <c:pt idx="253">
                  <c:v>-14.20000076293945</c:v>
                </c:pt>
                <c:pt idx="254">
                  <c:v>-14.10000038146973</c:v>
                </c:pt>
                <c:pt idx="255">
                  <c:v>-14.0</c:v>
                </c:pt>
                <c:pt idx="256">
                  <c:v>-13.90000152587891</c:v>
                </c:pt>
                <c:pt idx="257">
                  <c:v>-13.80000114440918</c:v>
                </c:pt>
                <c:pt idx="258">
                  <c:v>-13.70000076293945</c:v>
                </c:pt>
                <c:pt idx="259">
                  <c:v>-13.60000038146973</c:v>
                </c:pt>
                <c:pt idx="260">
                  <c:v>-13.5</c:v>
                </c:pt>
                <c:pt idx="261">
                  <c:v>-13.40000152587891</c:v>
                </c:pt>
                <c:pt idx="262">
                  <c:v>-13.30000114440918</c:v>
                </c:pt>
                <c:pt idx="263">
                  <c:v>-13.20000076293945</c:v>
                </c:pt>
                <c:pt idx="264">
                  <c:v>-13.10000038146973</c:v>
                </c:pt>
                <c:pt idx="265">
                  <c:v>-13.0</c:v>
                </c:pt>
                <c:pt idx="266">
                  <c:v>-12.90000152587891</c:v>
                </c:pt>
                <c:pt idx="267">
                  <c:v>-12.80000114440918</c:v>
                </c:pt>
                <c:pt idx="268">
                  <c:v>-12.70000076293945</c:v>
                </c:pt>
                <c:pt idx="269">
                  <c:v>-12.60000038146973</c:v>
                </c:pt>
                <c:pt idx="270">
                  <c:v>-12.5</c:v>
                </c:pt>
                <c:pt idx="271">
                  <c:v>-12.40000152587891</c:v>
                </c:pt>
                <c:pt idx="272">
                  <c:v>-12.30000114440918</c:v>
                </c:pt>
                <c:pt idx="273">
                  <c:v>-12.20000076293945</c:v>
                </c:pt>
                <c:pt idx="274">
                  <c:v>-12.10000038146973</c:v>
                </c:pt>
                <c:pt idx="275">
                  <c:v>-12.0</c:v>
                </c:pt>
                <c:pt idx="276">
                  <c:v>-11.90000152587891</c:v>
                </c:pt>
                <c:pt idx="277">
                  <c:v>-11.80000114440918</c:v>
                </c:pt>
                <c:pt idx="278">
                  <c:v>-11.70000076293945</c:v>
                </c:pt>
                <c:pt idx="279">
                  <c:v>-11.60000038146973</c:v>
                </c:pt>
                <c:pt idx="280">
                  <c:v>-11.5</c:v>
                </c:pt>
                <c:pt idx="281">
                  <c:v>-11.40000152587891</c:v>
                </c:pt>
                <c:pt idx="282">
                  <c:v>-11.30000114440918</c:v>
                </c:pt>
                <c:pt idx="283">
                  <c:v>-11.20000076293945</c:v>
                </c:pt>
                <c:pt idx="284">
                  <c:v>-11.10000038146973</c:v>
                </c:pt>
                <c:pt idx="285">
                  <c:v>-11.0</c:v>
                </c:pt>
                <c:pt idx="286">
                  <c:v>-10.90000152587891</c:v>
                </c:pt>
                <c:pt idx="287">
                  <c:v>-10.80000114440918</c:v>
                </c:pt>
                <c:pt idx="288">
                  <c:v>-10.70000076293945</c:v>
                </c:pt>
                <c:pt idx="289">
                  <c:v>-10.60000038146973</c:v>
                </c:pt>
                <c:pt idx="290">
                  <c:v>-10.5</c:v>
                </c:pt>
                <c:pt idx="291">
                  <c:v>-10.40000152587891</c:v>
                </c:pt>
                <c:pt idx="292">
                  <c:v>-10.30000114440918</c:v>
                </c:pt>
                <c:pt idx="293">
                  <c:v>-10.20000076293945</c:v>
                </c:pt>
                <c:pt idx="294">
                  <c:v>-10.10000038146973</c:v>
                </c:pt>
                <c:pt idx="295">
                  <c:v>-10.0</c:v>
                </c:pt>
                <c:pt idx="296">
                  <c:v>-9.900001525878906</c:v>
                </c:pt>
                <c:pt idx="297">
                  <c:v>-9.800001144409178</c:v>
                </c:pt>
                <c:pt idx="298">
                  <c:v>-9.700000762939448</c:v>
                </c:pt>
                <c:pt idx="299">
                  <c:v>-9.600000381469725</c:v>
                </c:pt>
                <c:pt idx="300">
                  <c:v>-9.5</c:v>
                </c:pt>
                <c:pt idx="301">
                  <c:v>-9.400001525878906</c:v>
                </c:pt>
                <c:pt idx="302">
                  <c:v>-9.300001144409178</c:v>
                </c:pt>
                <c:pt idx="303">
                  <c:v>-9.200000762939448</c:v>
                </c:pt>
                <c:pt idx="304">
                  <c:v>-9.100000381469725</c:v>
                </c:pt>
                <c:pt idx="305">
                  <c:v>-9.0</c:v>
                </c:pt>
                <c:pt idx="306">
                  <c:v>-8.900001525878906</c:v>
                </c:pt>
                <c:pt idx="307">
                  <c:v>-8.800001144409178</c:v>
                </c:pt>
                <c:pt idx="308">
                  <c:v>-8.700000762939448</c:v>
                </c:pt>
                <c:pt idx="309">
                  <c:v>-8.600000381469725</c:v>
                </c:pt>
                <c:pt idx="310">
                  <c:v>-8.5</c:v>
                </c:pt>
                <c:pt idx="311">
                  <c:v>-8.400001525878906</c:v>
                </c:pt>
                <c:pt idx="312">
                  <c:v>-8.300001144409178</c:v>
                </c:pt>
                <c:pt idx="313">
                  <c:v>-8.200000762939448</c:v>
                </c:pt>
                <c:pt idx="314">
                  <c:v>-8.100000381469725</c:v>
                </c:pt>
                <c:pt idx="315">
                  <c:v>-8.0</c:v>
                </c:pt>
                <c:pt idx="316">
                  <c:v>-7.900001525878906</c:v>
                </c:pt>
                <c:pt idx="317">
                  <c:v>-7.80000114440918</c:v>
                </c:pt>
                <c:pt idx="318">
                  <c:v>-7.70000076293945</c:v>
                </c:pt>
                <c:pt idx="319">
                  <c:v>-7.600002288818358</c:v>
                </c:pt>
                <c:pt idx="320">
                  <c:v>-7.5</c:v>
                </c:pt>
                <c:pt idx="321">
                  <c:v>-7.400001525878906</c:v>
                </c:pt>
                <c:pt idx="322">
                  <c:v>-7.299999237060547</c:v>
                </c:pt>
                <c:pt idx="323">
                  <c:v>-7.20000076293945</c:v>
                </c:pt>
                <c:pt idx="324">
                  <c:v>-7.100002288818358</c:v>
                </c:pt>
                <c:pt idx="325">
                  <c:v>-7.0</c:v>
                </c:pt>
                <c:pt idx="326">
                  <c:v>-6.900001525878906</c:v>
                </c:pt>
                <c:pt idx="327">
                  <c:v>-6.799999237060547</c:v>
                </c:pt>
                <c:pt idx="328">
                  <c:v>-6.70000076293945</c:v>
                </c:pt>
                <c:pt idx="329">
                  <c:v>-6.600002288818358</c:v>
                </c:pt>
                <c:pt idx="330">
                  <c:v>-6.5</c:v>
                </c:pt>
                <c:pt idx="331">
                  <c:v>-6.400001525878906</c:v>
                </c:pt>
                <c:pt idx="332">
                  <c:v>-6.299999237060547</c:v>
                </c:pt>
                <c:pt idx="333">
                  <c:v>-6.20000076293945</c:v>
                </c:pt>
                <c:pt idx="334">
                  <c:v>-6.100002288818358</c:v>
                </c:pt>
                <c:pt idx="335">
                  <c:v>-6.0</c:v>
                </c:pt>
                <c:pt idx="336">
                  <c:v>-5.900001525878906</c:v>
                </c:pt>
                <c:pt idx="337">
                  <c:v>-5.799999237060547</c:v>
                </c:pt>
                <c:pt idx="338">
                  <c:v>-5.70000076293945</c:v>
                </c:pt>
                <c:pt idx="339">
                  <c:v>-5.600002288818358</c:v>
                </c:pt>
                <c:pt idx="340">
                  <c:v>-5.5</c:v>
                </c:pt>
                <c:pt idx="341">
                  <c:v>-5.400001525878906</c:v>
                </c:pt>
                <c:pt idx="342">
                  <c:v>-5.299999237060547</c:v>
                </c:pt>
                <c:pt idx="343">
                  <c:v>-5.20000076293945</c:v>
                </c:pt>
                <c:pt idx="344">
                  <c:v>-5.100002288818358</c:v>
                </c:pt>
                <c:pt idx="345">
                  <c:v>-5.0</c:v>
                </c:pt>
                <c:pt idx="346">
                  <c:v>-4.900001525878906</c:v>
                </c:pt>
                <c:pt idx="347">
                  <c:v>-4.799999237060547</c:v>
                </c:pt>
                <c:pt idx="348">
                  <c:v>-4.70000076293945</c:v>
                </c:pt>
                <c:pt idx="349">
                  <c:v>-4.600002288818358</c:v>
                </c:pt>
                <c:pt idx="350">
                  <c:v>-4.5</c:v>
                </c:pt>
                <c:pt idx="351">
                  <c:v>-4.400001525878906</c:v>
                </c:pt>
                <c:pt idx="352">
                  <c:v>-4.299999237060547</c:v>
                </c:pt>
                <c:pt idx="353">
                  <c:v>-4.20000076293945</c:v>
                </c:pt>
                <c:pt idx="354">
                  <c:v>-4.100002288818358</c:v>
                </c:pt>
                <c:pt idx="355">
                  <c:v>-4.0</c:v>
                </c:pt>
                <c:pt idx="356">
                  <c:v>-3.900001525878907</c:v>
                </c:pt>
                <c:pt idx="357">
                  <c:v>-3.799999237060547</c:v>
                </c:pt>
                <c:pt idx="358">
                  <c:v>-3.700000762939453</c:v>
                </c:pt>
                <c:pt idx="359">
                  <c:v>-3.60000228881836</c:v>
                </c:pt>
                <c:pt idx="360">
                  <c:v>-3.5</c:v>
                </c:pt>
                <c:pt idx="361">
                  <c:v>-3.400001525878907</c:v>
                </c:pt>
                <c:pt idx="362">
                  <c:v>-3.299999237060547</c:v>
                </c:pt>
                <c:pt idx="363">
                  <c:v>-3.200000762939454</c:v>
                </c:pt>
                <c:pt idx="364">
                  <c:v>-3.10000228881836</c:v>
                </c:pt>
                <c:pt idx="365">
                  <c:v>-3.0</c:v>
                </c:pt>
                <c:pt idx="366">
                  <c:v>-2.900001525878907</c:v>
                </c:pt>
                <c:pt idx="367">
                  <c:v>-2.799999237060547</c:v>
                </c:pt>
                <c:pt idx="368">
                  <c:v>-2.700000762939453</c:v>
                </c:pt>
                <c:pt idx="369">
                  <c:v>-2.60000228881836</c:v>
                </c:pt>
                <c:pt idx="370">
                  <c:v>-2.5</c:v>
                </c:pt>
                <c:pt idx="371">
                  <c:v>-2.400001525878907</c:v>
                </c:pt>
                <c:pt idx="372">
                  <c:v>-2.299999237060547</c:v>
                </c:pt>
                <c:pt idx="373">
                  <c:v>-2.200000762939454</c:v>
                </c:pt>
                <c:pt idx="374">
                  <c:v>-2.10000228881836</c:v>
                </c:pt>
                <c:pt idx="375">
                  <c:v>-2.0</c:v>
                </c:pt>
                <c:pt idx="376">
                  <c:v>-1.900001525878906</c:v>
                </c:pt>
                <c:pt idx="377">
                  <c:v>-1.799999237060547</c:v>
                </c:pt>
                <c:pt idx="378">
                  <c:v>-1.700000762939453</c:v>
                </c:pt>
                <c:pt idx="379">
                  <c:v>-1.60000228881836</c:v>
                </c:pt>
                <c:pt idx="380">
                  <c:v>-1.5</c:v>
                </c:pt>
                <c:pt idx="381">
                  <c:v>-1.400001525878906</c:v>
                </c:pt>
                <c:pt idx="382">
                  <c:v>-1.299999237060546</c:v>
                </c:pt>
                <c:pt idx="383">
                  <c:v>-1.200000762939453</c:v>
                </c:pt>
                <c:pt idx="384">
                  <c:v>-1.10000228881836</c:v>
                </c:pt>
                <c:pt idx="385">
                  <c:v>-1.0</c:v>
                </c:pt>
                <c:pt idx="386">
                  <c:v>-0.900001525878906</c:v>
                </c:pt>
                <c:pt idx="387">
                  <c:v>-0.799999237060547</c:v>
                </c:pt>
                <c:pt idx="388">
                  <c:v>-0.700000762939453</c:v>
                </c:pt>
                <c:pt idx="389">
                  <c:v>-0.600002288818359</c:v>
                </c:pt>
                <c:pt idx="390">
                  <c:v>-0.5</c:v>
                </c:pt>
                <c:pt idx="391">
                  <c:v>-0.400001525878906</c:v>
                </c:pt>
                <c:pt idx="392">
                  <c:v>-0.299999237060547</c:v>
                </c:pt>
                <c:pt idx="393">
                  <c:v>-0.200000762939453</c:v>
                </c:pt>
                <c:pt idx="394">
                  <c:v>-0.100002288818359</c:v>
                </c:pt>
                <c:pt idx="395">
                  <c:v>0.0</c:v>
                </c:pt>
                <c:pt idx="396">
                  <c:v>0.0999984741210938</c:v>
                </c:pt>
                <c:pt idx="397">
                  <c:v>0.200000762939453</c:v>
                </c:pt>
                <c:pt idx="398">
                  <c:v>0.299999237060547</c:v>
                </c:pt>
                <c:pt idx="399">
                  <c:v>0.399997711181641</c:v>
                </c:pt>
                <c:pt idx="400">
                  <c:v>0.5</c:v>
                </c:pt>
                <c:pt idx="401">
                  <c:v>0.599998474121094</c:v>
                </c:pt>
                <c:pt idx="402">
                  <c:v>0.700000762939453</c:v>
                </c:pt>
                <c:pt idx="403">
                  <c:v>0.799999237060547</c:v>
                </c:pt>
                <c:pt idx="404">
                  <c:v>0.899997711181641</c:v>
                </c:pt>
                <c:pt idx="405">
                  <c:v>1.0</c:v>
                </c:pt>
                <c:pt idx="406">
                  <c:v>1.099998474121094</c:v>
                </c:pt>
                <c:pt idx="407">
                  <c:v>1.200000762939453</c:v>
                </c:pt>
                <c:pt idx="408">
                  <c:v>1.299999237060546</c:v>
                </c:pt>
                <c:pt idx="409">
                  <c:v>1.399997711181641</c:v>
                </c:pt>
                <c:pt idx="410">
                  <c:v>1.5</c:v>
                </c:pt>
                <c:pt idx="411">
                  <c:v>1.599998474121094</c:v>
                </c:pt>
                <c:pt idx="412">
                  <c:v>1.700000762939453</c:v>
                </c:pt>
                <c:pt idx="413">
                  <c:v>1.799999237060547</c:v>
                </c:pt>
                <c:pt idx="414">
                  <c:v>1.899997711181641</c:v>
                </c:pt>
                <c:pt idx="415">
                  <c:v>2.0</c:v>
                </c:pt>
                <c:pt idx="416">
                  <c:v>2.099998474121094</c:v>
                </c:pt>
                <c:pt idx="417">
                  <c:v>2.200000762939454</c:v>
                </c:pt>
                <c:pt idx="418">
                  <c:v>2.299999237060547</c:v>
                </c:pt>
                <c:pt idx="419">
                  <c:v>2.399997711181641</c:v>
                </c:pt>
                <c:pt idx="420">
                  <c:v>2.5</c:v>
                </c:pt>
                <c:pt idx="421">
                  <c:v>2.599998474121094</c:v>
                </c:pt>
                <c:pt idx="422">
                  <c:v>2.700000762939453</c:v>
                </c:pt>
                <c:pt idx="423">
                  <c:v>2.799999237060547</c:v>
                </c:pt>
                <c:pt idx="424">
                  <c:v>2.899997711181641</c:v>
                </c:pt>
                <c:pt idx="425">
                  <c:v>3.0</c:v>
                </c:pt>
                <c:pt idx="426">
                  <c:v>3.099998474121094</c:v>
                </c:pt>
                <c:pt idx="427">
                  <c:v>3.200000762939454</c:v>
                </c:pt>
                <c:pt idx="428">
                  <c:v>3.299999237060547</c:v>
                </c:pt>
                <c:pt idx="429">
                  <c:v>3.399997711181641</c:v>
                </c:pt>
                <c:pt idx="430">
                  <c:v>3.5</c:v>
                </c:pt>
                <c:pt idx="431">
                  <c:v>3.599998474121094</c:v>
                </c:pt>
                <c:pt idx="432">
                  <c:v>3.700000762939453</c:v>
                </c:pt>
                <c:pt idx="433">
                  <c:v>3.799999237060547</c:v>
                </c:pt>
                <c:pt idx="434">
                  <c:v>3.899997711181641</c:v>
                </c:pt>
                <c:pt idx="435">
                  <c:v>4.0</c:v>
                </c:pt>
                <c:pt idx="436">
                  <c:v>4.099998474121094</c:v>
                </c:pt>
                <c:pt idx="437">
                  <c:v>4.20000076293945</c:v>
                </c:pt>
                <c:pt idx="438">
                  <c:v>4.299999237060547</c:v>
                </c:pt>
                <c:pt idx="439">
                  <c:v>4.399997711181641</c:v>
                </c:pt>
                <c:pt idx="440">
                  <c:v>4.5</c:v>
                </c:pt>
                <c:pt idx="441">
                  <c:v>4.599998474121094</c:v>
                </c:pt>
                <c:pt idx="442">
                  <c:v>4.70000076293945</c:v>
                </c:pt>
                <c:pt idx="443">
                  <c:v>4.799999237060547</c:v>
                </c:pt>
                <c:pt idx="444">
                  <c:v>4.899997711181641</c:v>
                </c:pt>
                <c:pt idx="445">
                  <c:v>5.0</c:v>
                </c:pt>
                <c:pt idx="446">
                  <c:v>5.099998474121094</c:v>
                </c:pt>
                <c:pt idx="447">
                  <c:v>5.20000076293945</c:v>
                </c:pt>
                <c:pt idx="448">
                  <c:v>5.299999237060547</c:v>
                </c:pt>
                <c:pt idx="449">
                  <c:v>5.399997711181641</c:v>
                </c:pt>
                <c:pt idx="450">
                  <c:v>5.5</c:v>
                </c:pt>
                <c:pt idx="451">
                  <c:v>5.599998474121094</c:v>
                </c:pt>
                <c:pt idx="452">
                  <c:v>5.70000076293945</c:v>
                </c:pt>
                <c:pt idx="453">
                  <c:v>5.799999237060547</c:v>
                </c:pt>
                <c:pt idx="454">
                  <c:v>5.899997711181641</c:v>
                </c:pt>
                <c:pt idx="455">
                  <c:v>6.0</c:v>
                </c:pt>
                <c:pt idx="456">
                  <c:v>6.099998474121094</c:v>
                </c:pt>
                <c:pt idx="457">
                  <c:v>6.20000076293945</c:v>
                </c:pt>
                <c:pt idx="458">
                  <c:v>6.299999237060547</c:v>
                </c:pt>
                <c:pt idx="459">
                  <c:v>6.399997711181641</c:v>
                </c:pt>
                <c:pt idx="460">
                  <c:v>6.5</c:v>
                </c:pt>
                <c:pt idx="461">
                  <c:v>6.599998474121094</c:v>
                </c:pt>
                <c:pt idx="462">
                  <c:v>6.70000076293945</c:v>
                </c:pt>
                <c:pt idx="463">
                  <c:v>6.799999237060547</c:v>
                </c:pt>
                <c:pt idx="464">
                  <c:v>6.899997711181641</c:v>
                </c:pt>
                <c:pt idx="465">
                  <c:v>7.0</c:v>
                </c:pt>
                <c:pt idx="466">
                  <c:v>7.099998474121094</c:v>
                </c:pt>
                <c:pt idx="467">
                  <c:v>7.20000076293945</c:v>
                </c:pt>
                <c:pt idx="468">
                  <c:v>7.299999237060547</c:v>
                </c:pt>
                <c:pt idx="469">
                  <c:v>7.399997711181641</c:v>
                </c:pt>
                <c:pt idx="470">
                  <c:v>7.5</c:v>
                </c:pt>
                <c:pt idx="471">
                  <c:v>7.599998474121094</c:v>
                </c:pt>
                <c:pt idx="472">
                  <c:v>7.70000076293945</c:v>
                </c:pt>
                <c:pt idx="473">
                  <c:v>7.799999237060547</c:v>
                </c:pt>
                <c:pt idx="474">
                  <c:v>7.899997711181641</c:v>
                </c:pt>
                <c:pt idx="475">
                  <c:v>8.0</c:v>
                </c:pt>
                <c:pt idx="476">
                  <c:v>8.099998474121093</c:v>
                </c:pt>
                <c:pt idx="477">
                  <c:v>8.200000762939448</c:v>
                </c:pt>
                <c:pt idx="478">
                  <c:v>8.29999923706055</c:v>
                </c:pt>
                <c:pt idx="479">
                  <c:v>8.39999771118164</c:v>
                </c:pt>
                <c:pt idx="480">
                  <c:v>8.5</c:v>
                </c:pt>
                <c:pt idx="481">
                  <c:v>8.599998474121093</c:v>
                </c:pt>
                <c:pt idx="482">
                  <c:v>8.700000762939448</c:v>
                </c:pt>
                <c:pt idx="483">
                  <c:v>8.79999923706055</c:v>
                </c:pt>
                <c:pt idx="484">
                  <c:v>8.89999771118164</c:v>
                </c:pt>
                <c:pt idx="485">
                  <c:v>9.0</c:v>
                </c:pt>
                <c:pt idx="486">
                  <c:v>9.099998474121093</c:v>
                </c:pt>
                <c:pt idx="487">
                  <c:v>9.200000762939448</c:v>
                </c:pt>
                <c:pt idx="488">
                  <c:v>9.29999923706055</c:v>
                </c:pt>
                <c:pt idx="489">
                  <c:v>9.39999771118164</c:v>
                </c:pt>
                <c:pt idx="490">
                  <c:v>9.5</c:v>
                </c:pt>
                <c:pt idx="491">
                  <c:v>9.599998474121093</c:v>
                </c:pt>
                <c:pt idx="492">
                  <c:v>9.700000762939448</c:v>
                </c:pt>
                <c:pt idx="493">
                  <c:v>9.79999923706055</c:v>
                </c:pt>
                <c:pt idx="494">
                  <c:v>9.89999771118164</c:v>
                </c:pt>
                <c:pt idx="495">
                  <c:v>10.0</c:v>
                </c:pt>
                <c:pt idx="496">
                  <c:v>10.0999984741211</c:v>
                </c:pt>
                <c:pt idx="497">
                  <c:v>10.20000076293945</c:v>
                </c:pt>
                <c:pt idx="498">
                  <c:v>10.29999923706055</c:v>
                </c:pt>
                <c:pt idx="499">
                  <c:v>10.39999771118164</c:v>
                </c:pt>
                <c:pt idx="500">
                  <c:v>10.5</c:v>
                </c:pt>
                <c:pt idx="501">
                  <c:v>10.5999984741211</c:v>
                </c:pt>
                <c:pt idx="502">
                  <c:v>10.70000076293945</c:v>
                </c:pt>
                <c:pt idx="503">
                  <c:v>10.79999923706055</c:v>
                </c:pt>
                <c:pt idx="504">
                  <c:v>10.89999771118164</c:v>
                </c:pt>
                <c:pt idx="505">
                  <c:v>11.0</c:v>
                </c:pt>
                <c:pt idx="506">
                  <c:v>11.0999984741211</c:v>
                </c:pt>
                <c:pt idx="507">
                  <c:v>11.20000076293945</c:v>
                </c:pt>
                <c:pt idx="508">
                  <c:v>11.29999923706055</c:v>
                </c:pt>
                <c:pt idx="509">
                  <c:v>11.39999771118164</c:v>
                </c:pt>
                <c:pt idx="510">
                  <c:v>11.5</c:v>
                </c:pt>
                <c:pt idx="511">
                  <c:v>11.5999984741211</c:v>
                </c:pt>
                <c:pt idx="512">
                  <c:v>11.70000076293945</c:v>
                </c:pt>
                <c:pt idx="513">
                  <c:v>11.79999923706055</c:v>
                </c:pt>
                <c:pt idx="514">
                  <c:v>11.89999771118164</c:v>
                </c:pt>
                <c:pt idx="515">
                  <c:v>12.0</c:v>
                </c:pt>
                <c:pt idx="516">
                  <c:v>12.0999984741211</c:v>
                </c:pt>
                <c:pt idx="517">
                  <c:v>12.20000076293945</c:v>
                </c:pt>
                <c:pt idx="518">
                  <c:v>12.29999923706055</c:v>
                </c:pt>
                <c:pt idx="519">
                  <c:v>12.39999771118164</c:v>
                </c:pt>
                <c:pt idx="520">
                  <c:v>12.5</c:v>
                </c:pt>
                <c:pt idx="521">
                  <c:v>12.5999984741211</c:v>
                </c:pt>
                <c:pt idx="522">
                  <c:v>12.70000076293945</c:v>
                </c:pt>
                <c:pt idx="523">
                  <c:v>12.79999923706055</c:v>
                </c:pt>
                <c:pt idx="524">
                  <c:v>12.89999771118164</c:v>
                </c:pt>
                <c:pt idx="525">
                  <c:v>13.0</c:v>
                </c:pt>
                <c:pt idx="526">
                  <c:v>13.0999984741211</c:v>
                </c:pt>
                <c:pt idx="527">
                  <c:v>13.20000076293945</c:v>
                </c:pt>
                <c:pt idx="528">
                  <c:v>13.29999923706055</c:v>
                </c:pt>
                <c:pt idx="529">
                  <c:v>13.39999771118164</c:v>
                </c:pt>
                <c:pt idx="530">
                  <c:v>13.5</c:v>
                </c:pt>
                <c:pt idx="531">
                  <c:v>13.5999984741211</c:v>
                </c:pt>
                <c:pt idx="532">
                  <c:v>13.70000076293945</c:v>
                </c:pt>
                <c:pt idx="533">
                  <c:v>13.79999923706055</c:v>
                </c:pt>
                <c:pt idx="534">
                  <c:v>13.89999771118164</c:v>
                </c:pt>
                <c:pt idx="535">
                  <c:v>14.0</c:v>
                </c:pt>
                <c:pt idx="536">
                  <c:v>14.0999984741211</c:v>
                </c:pt>
                <c:pt idx="537">
                  <c:v>14.20000076293945</c:v>
                </c:pt>
                <c:pt idx="538">
                  <c:v>14.29999923706055</c:v>
                </c:pt>
                <c:pt idx="539">
                  <c:v>14.39999771118164</c:v>
                </c:pt>
                <c:pt idx="540">
                  <c:v>14.5</c:v>
                </c:pt>
                <c:pt idx="541">
                  <c:v>14.5999984741211</c:v>
                </c:pt>
                <c:pt idx="542">
                  <c:v>14.70000076293945</c:v>
                </c:pt>
                <c:pt idx="543">
                  <c:v>14.79999923706055</c:v>
                </c:pt>
                <c:pt idx="544">
                  <c:v>14.89999771118164</c:v>
                </c:pt>
                <c:pt idx="545">
                  <c:v>15.0</c:v>
                </c:pt>
                <c:pt idx="546">
                  <c:v>15.0999984741211</c:v>
                </c:pt>
                <c:pt idx="547">
                  <c:v>15.20000076293945</c:v>
                </c:pt>
                <c:pt idx="548">
                  <c:v>15.29999923706055</c:v>
                </c:pt>
                <c:pt idx="549">
                  <c:v>15.39999771118164</c:v>
                </c:pt>
                <c:pt idx="550">
                  <c:v>15.5</c:v>
                </c:pt>
                <c:pt idx="551">
                  <c:v>15.5999984741211</c:v>
                </c:pt>
                <c:pt idx="552">
                  <c:v>15.70000076293945</c:v>
                </c:pt>
                <c:pt idx="553">
                  <c:v>15.79999923706055</c:v>
                </c:pt>
                <c:pt idx="554">
                  <c:v>15.89999771118164</c:v>
                </c:pt>
                <c:pt idx="555">
                  <c:v>16.0</c:v>
                </c:pt>
                <c:pt idx="556">
                  <c:v>16.09999847412109</c:v>
                </c:pt>
                <c:pt idx="557">
                  <c:v>16.20000076293945</c:v>
                </c:pt>
                <c:pt idx="558">
                  <c:v>16.29999923706054</c:v>
                </c:pt>
                <c:pt idx="559">
                  <c:v>16.39999771118164</c:v>
                </c:pt>
                <c:pt idx="560">
                  <c:v>16.5</c:v>
                </c:pt>
                <c:pt idx="561">
                  <c:v>16.59999847412109</c:v>
                </c:pt>
                <c:pt idx="562">
                  <c:v>16.70000076293945</c:v>
                </c:pt>
                <c:pt idx="563">
                  <c:v>16.79999923706054</c:v>
                </c:pt>
                <c:pt idx="564">
                  <c:v>16.89999771118164</c:v>
                </c:pt>
                <c:pt idx="565">
                  <c:v>17.0</c:v>
                </c:pt>
                <c:pt idx="566">
                  <c:v>17.09999847412109</c:v>
                </c:pt>
                <c:pt idx="567">
                  <c:v>17.20000076293945</c:v>
                </c:pt>
                <c:pt idx="568">
                  <c:v>17.29999923706054</c:v>
                </c:pt>
                <c:pt idx="569">
                  <c:v>17.39999771118164</c:v>
                </c:pt>
                <c:pt idx="570">
                  <c:v>17.5</c:v>
                </c:pt>
                <c:pt idx="571">
                  <c:v>17.59999847412109</c:v>
                </c:pt>
                <c:pt idx="572">
                  <c:v>17.70000076293945</c:v>
                </c:pt>
                <c:pt idx="573">
                  <c:v>17.79999923706054</c:v>
                </c:pt>
                <c:pt idx="574">
                  <c:v>17.89999771118164</c:v>
                </c:pt>
                <c:pt idx="575">
                  <c:v>18.0</c:v>
                </c:pt>
                <c:pt idx="576">
                  <c:v>18.09999847412109</c:v>
                </c:pt>
                <c:pt idx="577">
                  <c:v>18.20000076293945</c:v>
                </c:pt>
                <c:pt idx="578">
                  <c:v>18.29999923706054</c:v>
                </c:pt>
                <c:pt idx="579">
                  <c:v>18.39999771118164</c:v>
                </c:pt>
                <c:pt idx="580">
                  <c:v>18.5</c:v>
                </c:pt>
                <c:pt idx="581">
                  <c:v>18.59999847412109</c:v>
                </c:pt>
                <c:pt idx="582">
                  <c:v>18.70000076293945</c:v>
                </c:pt>
                <c:pt idx="583">
                  <c:v>18.79999923706054</c:v>
                </c:pt>
                <c:pt idx="584">
                  <c:v>18.89999771118164</c:v>
                </c:pt>
                <c:pt idx="585">
                  <c:v>19.0</c:v>
                </c:pt>
                <c:pt idx="586">
                  <c:v>19.09999847412109</c:v>
                </c:pt>
                <c:pt idx="587">
                  <c:v>19.20000076293945</c:v>
                </c:pt>
                <c:pt idx="588">
                  <c:v>19.29999923706054</c:v>
                </c:pt>
                <c:pt idx="589">
                  <c:v>19.39999771118164</c:v>
                </c:pt>
                <c:pt idx="590">
                  <c:v>19.5</c:v>
                </c:pt>
                <c:pt idx="591">
                  <c:v>19.59999847412109</c:v>
                </c:pt>
                <c:pt idx="592">
                  <c:v>19.70000076293945</c:v>
                </c:pt>
                <c:pt idx="593">
                  <c:v>19.79999923706054</c:v>
                </c:pt>
                <c:pt idx="594">
                  <c:v>19.89999771118164</c:v>
                </c:pt>
                <c:pt idx="595">
                  <c:v>20.0</c:v>
                </c:pt>
                <c:pt idx="596">
                  <c:v>20.09999847412109</c:v>
                </c:pt>
                <c:pt idx="597">
                  <c:v>20.20000076293945</c:v>
                </c:pt>
                <c:pt idx="598">
                  <c:v>20.29999923706054</c:v>
                </c:pt>
                <c:pt idx="599">
                  <c:v>20.39999771118164</c:v>
                </c:pt>
                <c:pt idx="600">
                  <c:v>20.5</c:v>
                </c:pt>
                <c:pt idx="601">
                  <c:v>20.59999847412109</c:v>
                </c:pt>
                <c:pt idx="602">
                  <c:v>20.70000076293945</c:v>
                </c:pt>
                <c:pt idx="603">
                  <c:v>20.79999923706054</c:v>
                </c:pt>
                <c:pt idx="604">
                  <c:v>20.89999771118164</c:v>
                </c:pt>
                <c:pt idx="605">
                  <c:v>21.0</c:v>
                </c:pt>
                <c:pt idx="606">
                  <c:v>21.09999847412109</c:v>
                </c:pt>
                <c:pt idx="607">
                  <c:v>21.20000076293945</c:v>
                </c:pt>
                <c:pt idx="608">
                  <c:v>21.29999923706054</c:v>
                </c:pt>
                <c:pt idx="609">
                  <c:v>21.39999771118164</c:v>
                </c:pt>
                <c:pt idx="610">
                  <c:v>21.5</c:v>
                </c:pt>
                <c:pt idx="611">
                  <c:v>21.59999847412109</c:v>
                </c:pt>
                <c:pt idx="612">
                  <c:v>21.70000076293945</c:v>
                </c:pt>
                <c:pt idx="613">
                  <c:v>21.79999923706054</c:v>
                </c:pt>
                <c:pt idx="614">
                  <c:v>21.89999771118164</c:v>
                </c:pt>
                <c:pt idx="615">
                  <c:v>22.0</c:v>
                </c:pt>
                <c:pt idx="616">
                  <c:v>22.09999847412109</c:v>
                </c:pt>
                <c:pt idx="617">
                  <c:v>22.20000076293945</c:v>
                </c:pt>
                <c:pt idx="618">
                  <c:v>22.29999923706054</c:v>
                </c:pt>
                <c:pt idx="619">
                  <c:v>22.39999771118164</c:v>
                </c:pt>
                <c:pt idx="620">
                  <c:v>22.5</c:v>
                </c:pt>
                <c:pt idx="621">
                  <c:v>22.59999847412109</c:v>
                </c:pt>
                <c:pt idx="622">
                  <c:v>22.70000076293945</c:v>
                </c:pt>
                <c:pt idx="623">
                  <c:v>22.79999923706054</c:v>
                </c:pt>
                <c:pt idx="624">
                  <c:v>22.89999771118164</c:v>
                </c:pt>
                <c:pt idx="625">
                  <c:v>23.0</c:v>
                </c:pt>
                <c:pt idx="626">
                  <c:v>23.09999847412109</c:v>
                </c:pt>
                <c:pt idx="627">
                  <c:v>23.20000076293945</c:v>
                </c:pt>
                <c:pt idx="628">
                  <c:v>23.29999923706054</c:v>
                </c:pt>
                <c:pt idx="629">
                  <c:v>23.39999771118164</c:v>
                </c:pt>
                <c:pt idx="630">
                  <c:v>23.5</c:v>
                </c:pt>
                <c:pt idx="631">
                  <c:v>23.59999847412109</c:v>
                </c:pt>
                <c:pt idx="632">
                  <c:v>23.70000076293945</c:v>
                </c:pt>
                <c:pt idx="633">
                  <c:v>23.79999923706054</c:v>
                </c:pt>
                <c:pt idx="634">
                  <c:v>23.89999771118164</c:v>
                </c:pt>
                <c:pt idx="635">
                  <c:v>24.0</c:v>
                </c:pt>
                <c:pt idx="636">
                  <c:v>24.09999847412109</c:v>
                </c:pt>
                <c:pt idx="637">
                  <c:v>24.20000076293945</c:v>
                </c:pt>
                <c:pt idx="638">
                  <c:v>24.29999923706054</c:v>
                </c:pt>
                <c:pt idx="639">
                  <c:v>24.39999771118164</c:v>
                </c:pt>
                <c:pt idx="640">
                  <c:v>24.49999618530273</c:v>
                </c:pt>
                <c:pt idx="641">
                  <c:v>24.60000228881836</c:v>
                </c:pt>
                <c:pt idx="642">
                  <c:v>24.70000076293945</c:v>
                </c:pt>
                <c:pt idx="643">
                  <c:v>24.79999923706054</c:v>
                </c:pt>
                <c:pt idx="644">
                  <c:v>24.89999771118164</c:v>
                </c:pt>
                <c:pt idx="645">
                  <c:v>24.99999618530273</c:v>
                </c:pt>
                <c:pt idx="646">
                  <c:v>25.10000228881836</c:v>
                </c:pt>
                <c:pt idx="647">
                  <c:v>25.20000076293945</c:v>
                </c:pt>
                <c:pt idx="648">
                  <c:v>25.29999923706054</c:v>
                </c:pt>
                <c:pt idx="649">
                  <c:v>25.39999771118164</c:v>
                </c:pt>
                <c:pt idx="650">
                  <c:v>25.49999618530273</c:v>
                </c:pt>
                <c:pt idx="651">
                  <c:v>25.60000228881836</c:v>
                </c:pt>
                <c:pt idx="652">
                  <c:v>25.70000076293945</c:v>
                </c:pt>
                <c:pt idx="653">
                  <c:v>25.79999923706054</c:v>
                </c:pt>
                <c:pt idx="654">
                  <c:v>25.89999771118164</c:v>
                </c:pt>
                <c:pt idx="655">
                  <c:v>25.99999618530273</c:v>
                </c:pt>
                <c:pt idx="656">
                  <c:v>26.10000228881836</c:v>
                </c:pt>
                <c:pt idx="657">
                  <c:v>26.20000076293945</c:v>
                </c:pt>
                <c:pt idx="658">
                  <c:v>26.29999923706054</c:v>
                </c:pt>
                <c:pt idx="659">
                  <c:v>26.39999771118164</c:v>
                </c:pt>
                <c:pt idx="660">
                  <c:v>26.49999618530273</c:v>
                </c:pt>
                <c:pt idx="661">
                  <c:v>26.60000228881836</c:v>
                </c:pt>
                <c:pt idx="662">
                  <c:v>26.70000076293945</c:v>
                </c:pt>
                <c:pt idx="663">
                  <c:v>26.79999923706054</c:v>
                </c:pt>
                <c:pt idx="664">
                  <c:v>26.89999771118164</c:v>
                </c:pt>
                <c:pt idx="665">
                  <c:v>26.99999618530273</c:v>
                </c:pt>
                <c:pt idx="666">
                  <c:v>27.10000228881836</c:v>
                </c:pt>
                <c:pt idx="667">
                  <c:v>27.20000076293945</c:v>
                </c:pt>
                <c:pt idx="668">
                  <c:v>27.29999923706054</c:v>
                </c:pt>
                <c:pt idx="669">
                  <c:v>27.39999771118164</c:v>
                </c:pt>
                <c:pt idx="670">
                  <c:v>27.49999618530273</c:v>
                </c:pt>
                <c:pt idx="671">
                  <c:v>27.60000228881836</c:v>
                </c:pt>
                <c:pt idx="672">
                  <c:v>27.70000076293945</c:v>
                </c:pt>
                <c:pt idx="673">
                  <c:v>27.79999923706054</c:v>
                </c:pt>
                <c:pt idx="674">
                  <c:v>27.89999771118164</c:v>
                </c:pt>
                <c:pt idx="675">
                  <c:v>27.99999618530273</c:v>
                </c:pt>
                <c:pt idx="676">
                  <c:v>28.10000228881836</c:v>
                </c:pt>
                <c:pt idx="677">
                  <c:v>28.20000076293945</c:v>
                </c:pt>
                <c:pt idx="678">
                  <c:v>28.29999923706054</c:v>
                </c:pt>
                <c:pt idx="679">
                  <c:v>28.39999771118164</c:v>
                </c:pt>
                <c:pt idx="680">
                  <c:v>28.49999618530273</c:v>
                </c:pt>
                <c:pt idx="681">
                  <c:v>28.60000228881836</c:v>
                </c:pt>
                <c:pt idx="682">
                  <c:v>28.70000076293945</c:v>
                </c:pt>
                <c:pt idx="683">
                  <c:v>28.79999923706054</c:v>
                </c:pt>
                <c:pt idx="684">
                  <c:v>28.89999771118164</c:v>
                </c:pt>
                <c:pt idx="685">
                  <c:v>28.99999618530273</c:v>
                </c:pt>
                <c:pt idx="686">
                  <c:v>29.10000228881836</c:v>
                </c:pt>
                <c:pt idx="687">
                  <c:v>29.20000076293945</c:v>
                </c:pt>
                <c:pt idx="688">
                  <c:v>29.29999923706054</c:v>
                </c:pt>
                <c:pt idx="689">
                  <c:v>29.39999771118164</c:v>
                </c:pt>
                <c:pt idx="690">
                  <c:v>29.49999618530273</c:v>
                </c:pt>
                <c:pt idx="691">
                  <c:v>29.60000228881836</c:v>
                </c:pt>
                <c:pt idx="692">
                  <c:v>29.70000076293945</c:v>
                </c:pt>
                <c:pt idx="693">
                  <c:v>29.79999923706054</c:v>
                </c:pt>
                <c:pt idx="694">
                  <c:v>29.89999771118164</c:v>
                </c:pt>
                <c:pt idx="695">
                  <c:v>29.99999618530273</c:v>
                </c:pt>
                <c:pt idx="696">
                  <c:v>30.10000228881836</c:v>
                </c:pt>
                <c:pt idx="697">
                  <c:v>30.20000076293945</c:v>
                </c:pt>
                <c:pt idx="698">
                  <c:v>30.29999923706054</c:v>
                </c:pt>
                <c:pt idx="699">
                  <c:v>30.39999771118164</c:v>
                </c:pt>
                <c:pt idx="700">
                  <c:v>30.49999618530273</c:v>
                </c:pt>
                <c:pt idx="701">
                  <c:v>30.60000228881836</c:v>
                </c:pt>
                <c:pt idx="702">
                  <c:v>30.70000076293945</c:v>
                </c:pt>
                <c:pt idx="703">
                  <c:v>30.79999923706054</c:v>
                </c:pt>
                <c:pt idx="704">
                  <c:v>30.89999771118164</c:v>
                </c:pt>
                <c:pt idx="705">
                  <c:v>30.99999618530273</c:v>
                </c:pt>
                <c:pt idx="706">
                  <c:v>31.10000228881836</c:v>
                </c:pt>
                <c:pt idx="707">
                  <c:v>31.20000076293945</c:v>
                </c:pt>
                <c:pt idx="708">
                  <c:v>31.29999923706054</c:v>
                </c:pt>
                <c:pt idx="709">
                  <c:v>31.39999771118164</c:v>
                </c:pt>
                <c:pt idx="710">
                  <c:v>31.49999618530273</c:v>
                </c:pt>
                <c:pt idx="711">
                  <c:v>31.60000228881836</c:v>
                </c:pt>
                <c:pt idx="712">
                  <c:v>31.70000076293945</c:v>
                </c:pt>
                <c:pt idx="713">
                  <c:v>31.79999923706054</c:v>
                </c:pt>
                <c:pt idx="714">
                  <c:v>31.89999771118164</c:v>
                </c:pt>
                <c:pt idx="715">
                  <c:v>31.99999618530273</c:v>
                </c:pt>
                <c:pt idx="716">
                  <c:v>32.10000228881836</c:v>
                </c:pt>
                <c:pt idx="717">
                  <c:v>32.20000076293945</c:v>
                </c:pt>
                <c:pt idx="718">
                  <c:v>32.29999923706055</c:v>
                </c:pt>
                <c:pt idx="719">
                  <c:v>32.39999771118164</c:v>
                </c:pt>
                <c:pt idx="720">
                  <c:v>32.49999618530273</c:v>
                </c:pt>
                <c:pt idx="721">
                  <c:v>32.60000228881836</c:v>
                </c:pt>
                <c:pt idx="722">
                  <c:v>32.70000076293945</c:v>
                </c:pt>
                <c:pt idx="723">
                  <c:v>32.79999923706055</c:v>
                </c:pt>
                <c:pt idx="724">
                  <c:v>32.89999771118164</c:v>
                </c:pt>
                <c:pt idx="725">
                  <c:v>32.99999618530273</c:v>
                </c:pt>
                <c:pt idx="726">
                  <c:v>33.10000228881836</c:v>
                </c:pt>
                <c:pt idx="727">
                  <c:v>33.20000076293945</c:v>
                </c:pt>
                <c:pt idx="728">
                  <c:v>33.29999923706055</c:v>
                </c:pt>
                <c:pt idx="729">
                  <c:v>33.39999771118164</c:v>
                </c:pt>
                <c:pt idx="730">
                  <c:v>33.49999618530273</c:v>
                </c:pt>
                <c:pt idx="731">
                  <c:v>33.60000228881836</c:v>
                </c:pt>
                <c:pt idx="732">
                  <c:v>33.70000076293945</c:v>
                </c:pt>
                <c:pt idx="733">
                  <c:v>33.79999923706055</c:v>
                </c:pt>
                <c:pt idx="734">
                  <c:v>33.89999771118164</c:v>
                </c:pt>
                <c:pt idx="735">
                  <c:v>33.99999618530273</c:v>
                </c:pt>
                <c:pt idx="736">
                  <c:v>34.10000228881836</c:v>
                </c:pt>
                <c:pt idx="737">
                  <c:v>34.20000076293945</c:v>
                </c:pt>
                <c:pt idx="738">
                  <c:v>34.29999923706055</c:v>
                </c:pt>
                <c:pt idx="739">
                  <c:v>34.39999771118164</c:v>
                </c:pt>
                <c:pt idx="740">
                  <c:v>34.49999618530273</c:v>
                </c:pt>
                <c:pt idx="741">
                  <c:v>34.60000228881836</c:v>
                </c:pt>
                <c:pt idx="742">
                  <c:v>34.70000076293945</c:v>
                </c:pt>
                <c:pt idx="743">
                  <c:v>34.79999923706055</c:v>
                </c:pt>
                <c:pt idx="744">
                  <c:v>34.89999771118164</c:v>
                </c:pt>
                <c:pt idx="745">
                  <c:v>34.99999618530273</c:v>
                </c:pt>
                <c:pt idx="746">
                  <c:v>35.10000228881836</c:v>
                </c:pt>
                <c:pt idx="747">
                  <c:v>35.20000076293945</c:v>
                </c:pt>
                <c:pt idx="748">
                  <c:v>35.29999923706055</c:v>
                </c:pt>
                <c:pt idx="749">
                  <c:v>35.39999771118164</c:v>
                </c:pt>
                <c:pt idx="750">
                  <c:v>35.49999618530273</c:v>
                </c:pt>
                <c:pt idx="751">
                  <c:v>35.60000228881836</c:v>
                </c:pt>
                <c:pt idx="752">
                  <c:v>35.70000076293945</c:v>
                </c:pt>
                <c:pt idx="753">
                  <c:v>35.79999923706055</c:v>
                </c:pt>
                <c:pt idx="754">
                  <c:v>35.89999771118164</c:v>
                </c:pt>
                <c:pt idx="755">
                  <c:v>35.99999618530273</c:v>
                </c:pt>
                <c:pt idx="756">
                  <c:v>36.10000228881836</c:v>
                </c:pt>
                <c:pt idx="757">
                  <c:v>36.20000076293945</c:v>
                </c:pt>
                <c:pt idx="758">
                  <c:v>36.29999923706055</c:v>
                </c:pt>
                <c:pt idx="759">
                  <c:v>36.39999771118164</c:v>
                </c:pt>
                <c:pt idx="760">
                  <c:v>36.49999618530273</c:v>
                </c:pt>
                <c:pt idx="761">
                  <c:v>36.60000228881836</c:v>
                </c:pt>
                <c:pt idx="762">
                  <c:v>36.70000076293945</c:v>
                </c:pt>
                <c:pt idx="763">
                  <c:v>36.79999923706055</c:v>
                </c:pt>
                <c:pt idx="764">
                  <c:v>36.89999771118164</c:v>
                </c:pt>
                <c:pt idx="765">
                  <c:v>36.99999618530273</c:v>
                </c:pt>
                <c:pt idx="766">
                  <c:v>37.10000228881836</c:v>
                </c:pt>
                <c:pt idx="767">
                  <c:v>37.20000076293945</c:v>
                </c:pt>
                <c:pt idx="768">
                  <c:v>37.29999923706055</c:v>
                </c:pt>
                <c:pt idx="769">
                  <c:v>37.39999771118164</c:v>
                </c:pt>
                <c:pt idx="770">
                  <c:v>37.49999618530273</c:v>
                </c:pt>
                <c:pt idx="771">
                  <c:v>37.60000228881836</c:v>
                </c:pt>
                <c:pt idx="772">
                  <c:v>37.70000076293945</c:v>
                </c:pt>
                <c:pt idx="773">
                  <c:v>37.79999923706055</c:v>
                </c:pt>
                <c:pt idx="774">
                  <c:v>37.89999771118164</c:v>
                </c:pt>
                <c:pt idx="775">
                  <c:v>37.99999618530273</c:v>
                </c:pt>
                <c:pt idx="776">
                  <c:v>38.10000228881836</c:v>
                </c:pt>
                <c:pt idx="777">
                  <c:v>38.20000076293945</c:v>
                </c:pt>
                <c:pt idx="778">
                  <c:v>38.29999923706055</c:v>
                </c:pt>
                <c:pt idx="779">
                  <c:v>38.39999771118164</c:v>
                </c:pt>
                <c:pt idx="780">
                  <c:v>38.49999618530273</c:v>
                </c:pt>
                <c:pt idx="781">
                  <c:v>38.60000228881836</c:v>
                </c:pt>
                <c:pt idx="782">
                  <c:v>38.70000076293945</c:v>
                </c:pt>
                <c:pt idx="783">
                  <c:v>38.79999923706055</c:v>
                </c:pt>
                <c:pt idx="784">
                  <c:v>38.89999771118164</c:v>
                </c:pt>
                <c:pt idx="785">
                  <c:v>38.99999618530273</c:v>
                </c:pt>
                <c:pt idx="786">
                  <c:v>39.10000228881836</c:v>
                </c:pt>
                <c:pt idx="787">
                  <c:v>39.20000076293945</c:v>
                </c:pt>
                <c:pt idx="788">
                  <c:v>39.29999923706055</c:v>
                </c:pt>
                <c:pt idx="789">
                  <c:v>39.39999771118164</c:v>
                </c:pt>
                <c:pt idx="790">
                  <c:v>39.49999618530273</c:v>
                </c:pt>
                <c:pt idx="791">
                  <c:v>39.60000228881836</c:v>
                </c:pt>
                <c:pt idx="792">
                  <c:v>39.70000076293945</c:v>
                </c:pt>
                <c:pt idx="793">
                  <c:v>39.79999923706055</c:v>
                </c:pt>
                <c:pt idx="794">
                  <c:v>39.89999771118164</c:v>
                </c:pt>
                <c:pt idx="795">
                  <c:v>39.99999618530273</c:v>
                </c:pt>
                <c:pt idx="796">
                  <c:v>40.10000228881836</c:v>
                </c:pt>
                <c:pt idx="797">
                  <c:v>40.20000076293945</c:v>
                </c:pt>
                <c:pt idx="798">
                  <c:v>40.29999923706055</c:v>
                </c:pt>
                <c:pt idx="799">
                  <c:v>40.39999771118164</c:v>
                </c:pt>
                <c:pt idx="800">
                  <c:v>40.49999618530273</c:v>
                </c:pt>
                <c:pt idx="801">
                  <c:v>40.60000228881836</c:v>
                </c:pt>
                <c:pt idx="802">
                  <c:v>40.70000076293945</c:v>
                </c:pt>
                <c:pt idx="803">
                  <c:v>40.79999923706055</c:v>
                </c:pt>
                <c:pt idx="804">
                  <c:v>40.89999771118164</c:v>
                </c:pt>
                <c:pt idx="805">
                  <c:v>40.99999618530273</c:v>
                </c:pt>
                <c:pt idx="806">
                  <c:v>41.10000228881836</c:v>
                </c:pt>
                <c:pt idx="807">
                  <c:v>41.20000076293945</c:v>
                </c:pt>
                <c:pt idx="808">
                  <c:v>41.29999923706055</c:v>
                </c:pt>
                <c:pt idx="809">
                  <c:v>41.39999771118164</c:v>
                </c:pt>
                <c:pt idx="810">
                  <c:v>41.49999618530273</c:v>
                </c:pt>
                <c:pt idx="811">
                  <c:v>41.60000228881836</c:v>
                </c:pt>
                <c:pt idx="812">
                  <c:v>41.70000076293945</c:v>
                </c:pt>
                <c:pt idx="813">
                  <c:v>41.79999923706055</c:v>
                </c:pt>
                <c:pt idx="814">
                  <c:v>41.89999771118164</c:v>
                </c:pt>
                <c:pt idx="815">
                  <c:v>41.99999618530273</c:v>
                </c:pt>
                <c:pt idx="816">
                  <c:v>42.10000228881836</c:v>
                </c:pt>
                <c:pt idx="817">
                  <c:v>42.20000076293945</c:v>
                </c:pt>
                <c:pt idx="818">
                  <c:v>42.29999923706055</c:v>
                </c:pt>
                <c:pt idx="819">
                  <c:v>42.39999771118164</c:v>
                </c:pt>
                <c:pt idx="820">
                  <c:v>42.49999618530273</c:v>
                </c:pt>
                <c:pt idx="821">
                  <c:v>42.60000228881836</c:v>
                </c:pt>
                <c:pt idx="822">
                  <c:v>42.70000076293945</c:v>
                </c:pt>
                <c:pt idx="823">
                  <c:v>42.79999923706055</c:v>
                </c:pt>
                <c:pt idx="824">
                  <c:v>42.89999771118164</c:v>
                </c:pt>
                <c:pt idx="825">
                  <c:v>42.99999618530273</c:v>
                </c:pt>
                <c:pt idx="826">
                  <c:v>43.10000228881836</c:v>
                </c:pt>
                <c:pt idx="827">
                  <c:v>43.20000076293945</c:v>
                </c:pt>
                <c:pt idx="828">
                  <c:v>43.29999923706055</c:v>
                </c:pt>
                <c:pt idx="829">
                  <c:v>43.39999771118164</c:v>
                </c:pt>
                <c:pt idx="830">
                  <c:v>43.49999618530273</c:v>
                </c:pt>
                <c:pt idx="831">
                  <c:v>43.60000228881836</c:v>
                </c:pt>
                <c:pt idx="832">
                  <c:v>43.70000076293945</c:v>
                </c:pt>
                <c:pt idx="833">
                  <c:v>43.79999923706055</c:v>
                </c:pt>
                <c:pt idx="834">
                  <c:v>43.89999771118164</c:v>
                </c:pt>
                <c:pt idx="835">
                  <c:v>43.99999618530273</c:v>
                </c:pt>
                <c:pt idx="836">
                  <c:v>44.10000228881836</c:v>
                </c:pt>
                <c:pt idx="837">
                  <c:v>44.20000076293945</c:v>
                </c:pt>
                <c:pt idx="838">
                  <c:v>44.29999923706055</c:v>
                </c:pt>
                <c:pt idx="839">
                  <c:v>44.39999771118164</c:v>
                </c:pt>
                <c:pt idx="840">
                  <c:v>44.49999618530273</c:v>
                </c:pt>
                <c:pt idx="841">
                  <c:v>44.60000228881836</c:v>
                </c:pt>
                <c:pt idx="842">
                  <c:v>44.70000076293945</c:v>
                </c:pt>
                <c:pt idx="843">
                  <c:v>44.79999923706055</c:v>
                </c:pt>
                <c:pt idx="844">
                  <c:v>44.89999771118164</c:v>
                </c:pt>
                <c:pt idx="845">
                  <c:v>44.99999618530273</c:v>
                </c:pt>
                <c:pt idx="846">
                  <c:v>45.10000228881836</c:v>
                </c:pt>
                <c:pt idx="847">
                  <c:v>45.20000076293945</c:v>
                </c:pt>
                <c:pt idx="848">
                  <c:v>45.29999923706055</c:v>
                </c:pt>
                <c:pt idx="849">
                  <c:v>45.39999771118164</c:v>
                </c:pt>
                <c:pt idx="850">
                  <c:v>45.49999618530273</c:v>
                </c:pt>
                <c:pt idx="851">
                  <c:v>45.60000228881836</c:v>
                </c:pt>
                <c:pt idx="852">
                  <c:v>45.70000076293945</c:v>
                </c:pt>
                <c:pt idx="853">
                  <c:v>45.79999923706055</c:v>
                </c:pt>
                <c:pt idx="854">
                  <c:v>45.89999771118164</c:v>
                </c:pt>
                <c:pt idx="855">
                  <c:v>45.99999618530273</c:v>
                </c:pt>
                <c:pt idx="856">
                  <c:v>46.10000228881836</c:v>
                </c:pt>
                <c:pt idx="857">
                  <c:v>46.20000076293945</c:v>
                </c:pt>
                <c:pt idx="858">
                  <c:v>46.29999923706055</c:v>
                </c:pt>
                <c:pt idx="859">
                  <c:v>46.39999771118164</c:v>
                </c:pt>
                <c:pt idx="860">
                  <c:v>46.49999618530273</c:v>
                </c:pt>
                <c:pt idx="861">
                  <c:v>46.60000228881836</c:v>
                </c:pt>
                <c:pt idx="862">
                  <c:v>46.70000076293945</c:v>
                </c:pt>
                <c:pt idx="863">
                  <c:v>46.79999923706055</c:v>
                </c:pt>
                <c:pt idx="864">
                  <c:v>46.89999771118164</c:v>
                </c:pt>
                <c:pt idx="865">
                  <c:v>46.99999618530273</c:v>
                </c:pt>
                <c:pt idx="866">
                  <c:v>47.10000228881836</c:v>
                </c:pt>
                <c:pt idx="867">
                  <c:v>47.20000076293945</c:v>
                </c:pt>
                <c:pt idx="868">
                  <c:v>47.29999923706055</c:v>
                </c:pt>
                <c:pt idx="869">
                  <c:v>47.39999771118164</c:v>
                </c:pt>
                <c:pt idx="870">
                  <c:v>47.49999618530273</c:v>
                </c:pt>
                <c:pt idx="871">
                  <c:v>47.60000228881836</c:v>
                </c:pt>
                <c:pt idx="872">
                  <c:v>47.70000076293945</c:v>
                </c:pt>
                <c:pt idx="873">
                  <c:v>47.79999923706055</c:v>
                </c:pt>
                <c:pt idx="874">
                  <c:v>47.89999771118164</c:v>
                </c:pt>
                <c:pt idx="875">
                  <c:v>47.99999618530273</c:v>
                </c:pt>
                <c:pt idx="876">
                  <c:v>48.10000228881836</c:v>
                </c:pt>
                <c:pt idx="877">
                  <c:v>48.20000076293945</c:v>
                </c:pt>
                <c:pt idx="878">
                  <c:v>48.29999923706055</c:v>
                </c:pt>
                <c:pt idx="879">
                  <c:v>48.39999771118164</c:v>
                </c:pt>
                <c:pt idx="880">
                  <c:v>48.49999618530273</c:v>
                </c:pt>
                <c:pt idx="881">
                  <c:v>48.60000228881836</c:v>
                </c:pt>
                <c:pt idx="882">
                  <c:v>48.70000076293945</c:v>
                </c:pt>
                <c:pt idx="883">
                  <c:v>48.79999923706055</c:v>
                </c:pt>
                <c:pt idx="884">
                  <c:v>48.89999771118164</c:v>
                </c:pt>
                <c:pt idx="885">
                  <c:v>48.99999618530273</c:v>
                </c:pt>
                <c:pt idx="886">
                  <c:v>49.10000228881836</c:v>
                </c:pt>
                <c:pt idx="887">
                  <c:v>49.20000076293945</c:v>
                </c:pt>
                <c:pt idx="888">
                  <c:v>49.29999923706055</c:v>
                </c:pt>
                <c:pt idx="889">
                  <c:v>49.39999771118164</c:v>
                </c:pt>
                <c:pt idx="890">
                  <c:v>49.49999618530273</c:v>
                </c:pt>
                <c:pt idx="891">
                  <c:v>49.60000228881836</c:v>
                </c:pt>
                <c:pt idx="892">
                  <c:v>49.70000076293945</c:v>
                </c:pt>
                <c:pt idx="893">
                  <c:v>49.79999923706055</c:v>
                </c:pt>
                <c:pt idx="894">
                  <c:v>49.89999771118164</c:v>
                </c:pt>
                <c:pt idx="895">
                  <c:v>49.99999618530273</c:v>
                </c:pt>
                <c:pt idx="896">
                  <c:v>50.10000228881836</c:v>
                </c:pt>
                <c:pt idx="897">
                  <c:v>50.20000076293945</c:v>
                </c:pt>
                <c:pt idx="898">
                  <c:v>50.29999923706055</c:v>
                </c:pt>
                <c:pt idx="899">
                  <c:v>50.39999771118164</c:v>
                </c:pt>
                <c:pt idx="900">
                  <c:v>50.49999618530273</c:v>
                </c:pt>
                <c:pt idx="901">
                  <c:v>50.60000228881836</c:v>
                </c:pt>
                <c:pt idx="902">
                  <c:v>50.70000076293945</c:v>
                </c:pt>
                <c:pt idx="903">
                  <c:v>50.79999923706055</c:v>
                </c:pt>
                <c:pt idx="904">
                  <c:v>50.89999771118164</c:v>
                </c:pt>
                <c:pt idx="905">
                  <c:v>50.99999618530273</c:v>
                </c:pt>
                <c:pt idx="906">
                  <c:v>51.10000228881836</c:v>
                </c:pt>
                <c:pt idx="907">
                  <c:v>51.20000076293945</c:v>
                </c:pt>
                <c:pt idx="908">
                  <c:v>51.29999923706055</c:v>
                </c:pt>
                <c:pt idx="909">
                  <c:v>51.39999771118164</c:v>
                </c:pt>
                <c:pt idx="910">
                  <c:v>51.49999618530273</c:v>
                </c:pt>
                <c:pt idx="911">
                  <c:v>51.60000228881836</c:v>
                </c:pt>
                <c:pt idx="912">
                  <c:v>51.70000076293945</c:v>
                </c:pt>
                <c:pt idx="913">
                  <c:v>51.79999923706055</c:v>
                </c:pt>
                <c:pt idx="914">
                  <c:v>51.89999771118164</c:v>
                </c:pt>
                <c:pt idx="915">
                  <c:v>51.99999618530273</c:v>
                </c:pt>
                <c:pt idx="916">
                  <c:v>52.10000228881836</c:v>
                </c:pt>
                <c:pt idx="917">
                  <c:v>52.20000076293945</c:v>
                </c:pt>
                <c:pt idx="918">
                  <c:v>52.29999923706055</c:v>
                </c:pt>
                <c:pt idx="919">
                  <c:v>52.39999771118164</c:v>
                </c:pt>
                <c:pt idx="920">
                  <c:v>52.49999618530273</c:v>
                </c:pt>
                <c:pt idx="921">
                  <c:v>52.60000228881836</c:v>
                </c:pt>
                <c:pt idx="922">
                  <c:v>52.70000076293945</c:v>
                </c:pt>
                <c:pt idx="923">
                  <c:v>52.79999923706055</c:v>
                </c:pt>
                <c:pt idx="924">
                  <c:v>52.89999771118164</c:v>
                </c:pt>
                <c:pt idx="925">
                  <c:v>52.99999618530273</c:v>
                </c:pt>
                <c:pt idx="926">
                  <c:v>53.10000228881836</c:v>
                </c:pt>
                <c:pt idx="927">
                  <c:v>53.20000076293945</c:v>
                </c:pt>
                <c:pt idx="928">
                  <c:v>53.29999923706055</c:v>
                </c:pt>
                <c:pt idx="929">
                  <c:v>53.39999771118164</c:v>
                </c:pt>
                <c:pt idx="930">
                  <c:v>53.49999618530273</c:v>
                </c:pt>
                <c:pt idx="931">
                  <c:v>53.60000228881836</c:v>
                </c:pt>
                <c:pt idx="932">
                  <c:v>53.70000076293945</c:v>
                </c:pt>
                <c:pt idx="933">
                  <c:v>53.79999923706055</c:v>
                </c:pt>
                <c:pt idx="934">
                  <c:v>53.89999771118164</c:v>
                </c:pt>
                <c:pt idx="935">
                  <c:v>53.99999618530273</c:v>
                </c:pt>
                <c:pt idx="936">
                  <c:v>54.10000228881836</c:v>
                </c:pt>
                <c:pt idx="937">
                  <c:v>54.20000076293945</c:v>
                </c:pt>
                <c:pt idx="938">
                  <c:v>54.29999923706055</c:v>
                </c:pt>
                <c:pt idx="939">
                  <c:v>54.39999771118164</c:v>
                </c:pt>
                <c:pt idx="940">
                  <c:v>54.49999618530273</c:v>
                </c:pt>
                <c:pt idx="941">
                  <c:v>54.60000228881836</c:v>
                </c:pt>
                <c:pt idx="942">
                  <c:v>54.70000076293945</c:v>
                </c:pt>
                <c:pt idx="943">
                  <c:v>54.79999923706055</c:v>
                </c:pt>
                <c:pt idx="944">
                  <c:v>54.89999771118164</c:v>
                </c:pt>
                <c:pt idx="945">
                  <c:v>54.99999618530273</c:v>
                </c:pt>
                <c:pt idx="946">
                  <c:v>55.10000228881836</c:v>
                </c:pt>
                <c:pt idx="947">
                  <c:v>55.20000076293945</c:v>
                </c:pt>
                <c:pt idx="948">
                  <c:v>55.29999923706055</c:v>
                </c:pt>
                <c:pt idx="949">
                  <c:v>55.39999771118164</c:v>
                </c:pt>
                <c:pt idx="950">
                  <c:v>55.49999618530273</c:v>
                </c:pt>
                <c:pt idx="951">
                  <c:v>55.60000228881836</c:v>
                </c:pt>
                <c:pt idx="952">
                  <c:v>55.70000076293945</c:v>
                </c:pt>
                <c:pt idx="953">
                  <c:v>55.79999923706055</c:v>
                </c:pt>
                <c:pt idx="954">
                  <c:v>55.89999771118164</c:v>
                </c:pt>
                <c:pt idx="955">
                  <c:v>55.99999618530273</c:v>
                </c:pt>
                <c:pt idx="956">
                  <c:v>56.10000228881836</c:v>
                </c:pt>
                <c:pt idx="957">
                  <c:v>56.20000076293945</c:v>
                </c:pt>
                <c:pt idx="958">
                  <c:v>56.29999923706055</c:v>
                </c:pt>
                <c:pt idx="959">
                  <c:v>56.39999771118164</c:v>
                </c:pt>
                <c:pt idx="960">
                  <c:v>56.49999618530273</c:v>
                </c:pt>
                <c:pt idx="961">
                  <c:v>56.60000228881836</c:v>
                </c:pt>
                <c:pt idx="962">
                  <c:v>56.70000076293945</c:v>
                </c:pt>
                <c:pt idx="963">
                  <c:v>56.79999923706055</c:v>
                </c:pt>
                <c:pt idx="964">
                  <c:v>56.89999771118164</c:v>
                </c:pt>
                <c:pt idx="965">
                  <c:v>56.99999618530273</c:v>
                </c:pt>
                <c:pt idx="966">
                  <c:v>57.10000228881836</c:v>
                </c:pt>
                <c:pt idx="967">
                  <c:v>57.20000076293945</c:v>
                </c:pt>
                <c:pt idx="968">
                  <c:v>57.29999923706055</c:v>
                </c:pt>
                <c:pt idx="969">
                  <c:v>57.39999771118164</c:v>
                </c:pt>
                <c:pt idx="970">
                  <c:v>57.49999618530273</c:v>
                </c:pt>
                <c:pt idx="971">
                  <c:v>57.60000228881836</c:v>
                </c:pt>
                <c:pt idx="972">
                  <c:v>57.70000076293945</c:v>
                </c:pt>
                <c:pt idx="973">
                  <c:v>57.79999923706055</c:v>
                </c:pt>
                <c:pt idx="974">
                  <c:v>57.89999771118164</c:v>
                </c:pt>
                <c:pt idx="975">
                  <c:v>57.99999618530273</c:v>
                </c:pt>
                <c:pt idx="976">
                  <c:v>58.10000228881836</c:v>
                </c:pt>
                <c:pt idx="977">
                  <c:v>58.20000076293945</c:v>
                </c:pt>
                <c:pt idx="978">
                  <c:v>58.29999923706055</c:v>
                </c:pt>
                <c:pt idx="979">
                  <c:v>58.39999771118164</c:v>
                </c:pt>
                <c:pt idx="980">
                  <c:v>58.49999618530273</c:v>
                </c:pt>
                <c:pt idx="981">
                  <c:v>58.60000228881836</c:v>
                </c:pt>
                <c:pt idx="982">
                  <c:v>58.70000076293945</c:v>
                </c:pt>
                <c:pt idx="983">
                  <c:v>58.79999923706055</c:v>
                </c:pt>
                <c:pt idx="984">
                  <c:v>58.89999771118164</c:v>
                </c:pt>
                <c:pt idx="985">
                  <c:v>58.99999618530273</c:v>
                </c:pt>
                <c:pt idx="986">
                  <c:v>59.10000228881836</c:v>
                </c:pt>
                <c:pt idx="987">
                  <c:v>59.20000076293945</c:v>
                </c:pt>
                <c:pt idx="988">
                  <c:v>59.29999923706055</c:v>
                </c:pt>
                <c:pt idx="989">
                  <c:v>59.39999771118164</c:v>
                </c:pt>
                <c:pt idx="990">
                  <c:v>59.49999618530273</c:v>
                </c:pt>
                <c:pt idx="991">
                  <c:v>59.60000228881836</c:v>
                </c:pt>
                <c:pt idx="992">
                  <c:v>59.70000076293945</c:v>
                </c:pt>
                <c:pt idx="993">
                  <c:v>59.79999923706055</c:v>
                </c:pt>
                <c:pt idx="994">
                  <c:v>59.89999771118164</c:v>
                </c:pt>
                <c:pt idx="995">
                  <c:v>59.99999618530273</c:v>
                </c:pt>
                <c:pt idx="996">
                  <c:v>60.10000228881836</c:v>
                </c:pt>
                <c:pt idx="997">
                  <c:v>60.20000076293945</c:v>
                </c:pt>
                <c:pt idx="998">
                  <c:v>60.29999923706055</c:v>
                </c:pt>
                <c:pt idx="999">
                  <c:v>60.39999771118164</c:v>
                </c:pt>
                <c:pt idx="1000">
                  <c:v>60.49999618530273</c:v>
                </c:pt>
                <c:pt idx="1001">
                  <c:v>60.60000228881836</c:v>
                </c:pt>
                <c:pt idx="1002">
                  <c:v>60.70000076293945</c:v>
                </c:pt>
                <c:pt idx="1003">
                  <c:v>60.79999923706055</c:v>
                </c:pt>
                <c:pt idx="1004">
                  <c:v>60.89999771118164</c:v>
                </c:pt>
                <c:pt idx="1005">
                  <c:v>60.99999618530273</c:v>
                </c:pt>
                <c:pt idx="1006">
                  <c:v>61.10000228881836</c:v>
                </c:pt>
                <c:pt idx="1007">
                  <c:v>61.20000076293945</c:v>
                </c:pt>
                <c:pt idx="1008">
                  <c:v>61.29999923706055</c:v>
                </c:pt>
                <c:pt idx="1009">
                  <c:v>61.39999771118164</c:v>
                </c:pt>
                <c:pt idx="1010">
                  <c:v>61.49999618530273</c:v>
                </c:pt>
                <c:pt idx="1011">
                  <c:v>61.60000228881836</c:v>
                </c:pt>
                <c:pt idx="1012">
                  <c:v>61.70000076293945</c:v>
                </c:pt>
                <c:pt idx="1013">
                  <c:v>61.79999923706055</c:v>
                </c:pt>
                <c:pt idx="1014">
                  <c:v>61.89999771118164</c:v>
                </c:pt>
                <c:pt idx="1015">
                  <c:v>61.99999618530273</c:v>
                </c:pt>
                <c:pt idx="1016">
                  <c:v>62.10000228881836</c:v>
                </c:pt>
                <c:pt idx="1017">
                  <c:v>62.20000076293945</c:v>
                </c:pt>
                <c:pt idx="1018">
                  <c:v>62.29999923706055</c:v>
                </c:pt>
                <c:pt idx="1019">
                  <c:v>62.39999771118164</c:v>
                </c:pt>
                <c:pt idx="1020">
                  <c:v>62.49999618530273</c:v>
                </c:pt>
                <c:pt idx="1021">
                  <c:v>62.60000228881836</c:v>
                </c:pt>
                <c:pt idx="1022">
                  <c:v>62.70000076293945</c:v>
                </c:pt>
                <c:pt idx="1023">
                  <c:v>62.79999923706055</c:v>
                </c:pt>
                <c:pt idx="1024">
                  <c:v>62.89999771118164</c:v>
                </c:pt>
                <c:pt idx="1025">
                  <c:v>62.99999618530273</c:v>
                </c:pt>
                <c:pt idx="1026">
                  <c:v>63.10000228881836</c:v>
                </c:pt>
                <c:pt idx="1027">
                  <c:v>63.20000076293945</c:v>
                </c:pt>
                <c:pt idx="1028">
                  <c:v>63.29999923706055</c:v>
                </c:pt>
                <c:pt idx="1029">
                  <c:v>63.39999771118164</c:v>
                </c:pt>
                <c:pt idx="1030">
                  <c:v>63.49999618530273</c:v>
                </c:pt>
                <c:pt idx="1031">
                  <c:v>63.60000228881836</c:v>
                </c:pt>
                <c:pt idx="1032">
                  <c:v>63.70000076293945</c:v>
                </c:pt>
                <c:pt idx="1033">
                  <c:v>63.79999923706055</c:v>
                </c:pt>
                <c:pt idx="1034">
                  <c:v>63.89999771118164</c:v>
                </c:pt>
                <c:pt idx="1035">
                  <c:v>63.99999618530273</c:v>
                </c:pt>
                <c:pt idx="1036">
                  <c:v>64.10000610351557</c:v>
                </c:pt>
                <c:pt idx="1037">
                  <c:v>64.1999969482422</c:v>
                </c:pt>
                <c:pt idx="1038">
                  <c:v>64.30000305175781</c:v>
                </c:pt>
                <c:pt idx="1039">
                  <c:v>64.3999938964843</c:v>
                </c:pt>
                <c:pt idx="1040">
                  <c:v>64.5</c:v>
                </c:pt>
                <c:pt idx="1041">
                  <c:v>64.60000610351557</c:v>
                </c:pt>
                <c:pt idx="1042">
                  <c:v>64.6999969482422</c:v>
                </c:pt>
                <c:pt idx="1043">
                  <c:v>64.80000305175781</c:v>
                </c:pt>
                <c:pt idx="1044">
                  <c:v>64.8999938964843</c:v>
                </c:pt>
                <c:pt idx="1045">
                  <c:v>65.0</c:v>
                </c:pt>
                <c:pt idx="1046">
                  <c:v>65.10000610351557</c:v>
                </c:pt>
                <c:pt idx="1047">
                  <c:v>65.1999969482422</c:v>
                </c:pt>
                <c:pt idx="1048">
                  <c:v>65.30000305175781</c:v>
                </c:pt>
                <c:pt idx="1049">
                  <c:v>65.3999938964843</c:v>
                </c:pt>
                <c:pt idx="1050">
                  <c:v>65.5</c:v>
                </c:pt>
                <c:pt idx="1051">
                  <c:v>65.60000610351557</c:v>
                </c:pt>
                <c:pt idx="1052">
                  <c:v>65.6999969482422</c:v>
                </c:pt>
                <c:pt idx="1053">
                  <c:v>65.80000305175781</c:v>
                </c:pt>
                <c:pt idx="1054">
                  <c:v>65.8999938964843</c:v>
                </c:pt>
                <c:pt idx="1055">
                  <c:v>66.0</c:v>
                </c:pt>
                <c:pt idx="1056">
                  <c:v>66.10000610351557</c:v>
                </c:pt>
                <c:pt idx="1057">
                  <c:v>66.1999969482422</c:v>
                </c:pt>
                <c:pt idx="1058">
                  <c:v>66.30000305175781</c:v>
                </c:pt>
                <c:pt idx="1059">
                  <c:v>66.3999938964843</c:v>
                </c:pt>
                <c:pt idx="1060">
                  <c:v>66.5</c:v>
                </c:pt>
                <c:pt idx="1061">
                  <c:v>66.60000610351557</c:v>
                </c:pt>
                <c:pt idx="1062">
                  <c:v>66.6999969482422</c:v>
                </c:pt>
                <c:pt idx="1063">
                  <c:v>66.80000305175781</c:v>
                </c:pt>
                <c:pt idx="1064">
                  <c:v>66.8999938964843</c:v>
                </c:pt>
                <c:pt idx="1065">
                  <c:v>67.0</c:v>
                </c:pt>
                <c:pt idx="1066">
                  <c:v>67.10000610351557</c:v>
                </c:pt>
                <c:pt idx="1067">
                  <c:v>67.1999969482422</c:v>
                </c:pt>
                <c:pt idx="1068">
                  <c:v>67.30000305175781</c:v>
                </c:pt>
                <c:pt idx="1069">
                  <c:v>67.3999938964843</c:v>
                </c:pt>
                <c:pt idx="1070">
                  <c:v>67.5</c:v>
                </c:pt>
                <c:pt idx="1071">
                  <c:v>67.60000610351557</c:v>
                </c:pt>
                <c:pt idx="1072">
                  <c:v>67.6999969482422</c:v>
                </c:pt>
                <c:pt idx="1073">
                  <c:v>67.80000305175781</c:v>
                </c:pt>
                <c:pt idx="1074">
                  <c:v>67.8999938964843</c:v>
                </c:pt>
                <c:pt idx="1075">
                  <c:v>68.0</c:v>
                </c:pt>
                <c:pt idx="1076">
                  <c:v>68.10000610351557</c:v>
                </c:pt>
                <c:pt idx="1077">
                  <c:v>68.1999969482422</c:v>
                </c:pt>
                <c:pt idx="1078">
                  <c:v>68.30000305175781</c:v>
                </c:pt>
                <c:pt idx="1079">
                  <c:v>68.3999938964843</c:v>
                </c:pt>
                <c:pt idx="1080">
                  <c:v>68.5</c:v>
                </c:pt>
                <c:pt idx="1081">
                  <c:v>68.60000610351557</c:v>
                </c:pt>
                <c:pt idx="1082">
                  <c:v>68.6999969482422</c:v>
                </c:pt>
                <c:pt idx="1083">
                  <c:v>68.80000305175781</c:v>
                </c:pt>
                <c:pt idx="1084">
                  <c:v>68.8999938964843</c:v>
                </c:pt>
                <c:pt idx="1085">
                  <c:v>69.0</c:v>
                </c:pt>
                <c:pt idx="1086">
                  <c:v>69.10000610351557</c:v>
                </c:pt>
                <c:pt idx="1087">
                  <c:v>69.1999969482422</c:v>
                </c:pt>
                <c:pt idx="1088">
                  <c:v>69.30000305175781</c:v>
                </c:pt>
                <c:pt idx="1089">
                  <c:v>69.3999938964843</c:v>
                </c:pt>
                <c:pt idx="1090">
                  <c:v>69.5</c:v>
                </c:pt>
                <c:pt idx="1091">
                  <c:v>69.60000610351557</c:v>
                </c:pt>
                <c:pt idx="1092">
                  <c:v>69.6999969482422</c:v>
                </c:pt>
                <c:pt idx="1093">
                  <c:v>69.80000305175781</c:v>
                </c:pt>
                <c:pt idx="1094">
                  <c:v>69.8999938964843</c:v>
                </c:pt>
                <c:pt idx="1095">
                  <c:v>70.0</c:v>
                </c:pt>
                <c:pt idx="1096">
                  <c:v>70.10000610351557</c:v>
                </c:pt>
                <c:pt idx="1097">
                  <c:v>70.1999969482422</c:v>
                </c:pt>
                <c:pt idx="1098">
                  <c:v>70.30000305175781</c:v>
                </c:pt>
                <c:pt idx="1099">
                  <c:v>70.3999938964843</c:v>
                </c:pt>
                <c:pt idx="1100">
                  <c:v>70.5</c:v>
                </c:pt>
                <c:pt idx="1101">
                  <c:v>70.60000610351557</c:v>
                </c:pt>
                <c:pt idx="1102">
                  <c:v>70.6999969482422</c:v>
                </c:pt>
                <c:pt idx="1103">
                  <c:v>70.80000305175781</c:v>
                </c:pt>
                <c:pt idx="1104">
                  <c:v>70.8999938964843</c:v>
                </c:pt>
                <c:pt idx="1105">
                  <c:v>71.0</c:v>
                </c:pt>
                <c:pt idx="1106">
                  <c:v>71.10000610351557</c:v>
                </c:pt>
                <c:pt idx="1107">
                  <c:v>71.1999969482422</c:v>
                </c:pt>
                <c:pt idx="1108">
                  <c:v>71.30000305175781</c:v>
                </c:pt>
                <c:pt idx="1109">
                  <c:v>71.3999938964843</c:v>
                </c:pt>
                <c:pt idx="1110">
                  <c:v>71.5</c:v>
                </c:pt>
                <c:pt idx="1111">
                  <c:v>71.60000610351557</c:v>
                </c:pt>
                <c:pt idx="1112">
                  <c:v>71.6999969482422</c:v>
                </c:pt>
                <c:pt idx="1113">
                  <c:v>71.80000305175781</c:v>
                </c:pt>
                <c:pt idx="1114">
                  <c:v>71.8999938964843</c:v>
                </c:pt>
                <c:pt idx="1115">
                  <c:v>72.0</c:v>
                </c:pt>
                <c:pt idx="1116">
                  <c:v>72.10000610351557</c:v>
                </c:pt>
                <c:pt idx="1117">
                  <c:v>72.1999969482422</c:v>
                </c:pt>
                <c:pt idx="1118">
                  <c:v>72.30000305175781</c:v>
                </c:pt>
                <c:pt idx="1119">
                  <c:v>72.3999938964843</c:v>
                </c:pt>
                <c:pt idx="1120">
                  <c:v>72.5</c:v>
                </c:pt>
                <c:pt idx="1121">
                  <c:v>72.60000610351557</c:v>
                </c:pt>
                <c:pt idx="1122">
                  <c:v>72.6999969482422</c:v>
                </c:pt>
                <c:pt idx="1123">
                  <c:v>72.80000305175781</c:v>
                </c:pt>
                <c:pt idx="1124">
                  <c:v>72.8999938964843</c:v>
                </c:pt>
                <c:pt idx="1125">
                  <c:v>73.0</c:v>
                </c:pt>
                <c:pt idx="1126">
                  <c:v>73.10000610351557</c:v>
                </c:pt>
                <c:pt idx="1127">
                  <c:v>73.1999969482422</c:v>
                </c:pt>
                <c:pt idx="1128">
                  <c:v>73.30000305175781</c:v>
                </c:pt>
                <c:pt idx="1129">
                  <c:v>73.3999938964843</c:v>
                </c:pt>
                <c:pt idx="1130">
                  <c:v>73.5</c:v>
                </c:pt>
                <c:pt idx="1131">
                  <c:v>73.60000610351557</c:v>
                </c:pt>
                <c:pt idx="1132">
                  <c:v>73.6999969482422</c:v>
                </c:pt>
                <c:pt idx="1133">
                  <c:v>73.80000305175781</c:v>
                </c:pt>
                <c:pt idx="1134">
                  <c:v>73.8999938964843</c:v>
                </c:pt>
                <c:pt idx="1135">
                  <c:v>74.0</c:v>
                </c:pt>
                <c:pt idx="1136">
                  <c:v>74.10000610351557</c:v>
                </c:pt>
                <c:pt idx="1137">
                  <c:v>74.1999969482422</c:v>
                </c:pt>
                <c:pt idx="1138">
                  <c:v>74.30000305175781</c:v>
                </c:pt>
                <c:pt idx="1139">
                  <c:v>74.3999938964843</c:v>
                </c:pt>
                <c:pt idx="1140">
                  <c:v>74.5</c:v>
                </c:pt>
                <c:pt idx="1141">
                  <c:v>74.60000610351557</c:v>
                </c:pt>
                <c:pt idx="1142">
                  <c:v>74.6999969482422</c:v>
                </c:pt>
                <c:pt idx="1143">
                  <c:v>74.80000305175781</c:v>
                </c:pt>
                <c:pt idx="1144">
                  <c:v>74.8999938964843</c:v>
                </c:pt>
                <c:pt idx="1145">
                  <c:v>75.0</c:v>
                </c:pt>
                <c:pt idx="1146">
                  <c:v>75.10000610351557</c:v>
                </c:pt>
                <c:pt idx="1147">
                  <c:v>75.1999969482422</c:v>
                </c:pt>
                <c:pt idx="1148">
                  <c:v>75.30000305175781</c:v>
                </c:pt>
                <c:pt idx="1149">
                  <c:v>75.3999938964843</c:v>
                </c:pt>
                <c:pt idx="1150">
                  <c:v>75.5</c:v>
                </c:pt>
                <c:pt idx="1151">
                  <c:v>75.60000610351557</c:v>
                </c:pt>
                <c:pt idx="1152">
                  <c:v>75.6999969482422</c:v>
                </c:pt>
                <c:pt idx="1153">
                  <c:v>75.80000305175781</c:v>
                </c:pt>
                <c:pt idx="1154">
                  <c:v>75.8999938964843</c:v>
                </c:pt>
                <c:pt idx="1155">
                  <c:v>76.0</c:v>
                </c:pt>
                <c:pt idx="1156">
                  <c:v>76.10000610351557</c:v>
                </c:pt>
                <c:pt idx="1157">
                  <c:v>76.1999969482422</c:v>
                </c:pt>
                <c:pt idx="1158">
                  <c:v>76.30000305175781</c:v>
                </c:pt>
                <c:pt idx="1159">
                  <c:v>76.3999938964843</c:v>
                </c:pt>
                <c:pt idx="1160">
                  <c:v>76.5</c:v>
                </c:pt>
                <c:pt idx="1161">
                  <c:v>76.60000610351557</c:v>
                </c:pt>
                <c:pt idx="1162">
                  <c:v>76.6999969482422</c:v>
                </c:pt>
                <c:pt idx="1163">
                  <c:v>76.80000305175781</c:v>
                </c:pt>
                <c:pt idx="1164">
                  <c:v>76.8999938964843</c:v>
                </c:pt>
                <c:pt idx="1165">
                  <c:v>77.0</c:v>
                </c:pt>
                <c:pt idx="1166">
                  <c:v>77.10000610351557</c:v>
                </c:pt>
                <c:pt idx="1167">
                  <c:v>77.1999969482422</c:v>
                </c:pt>
                <c:pt idx="1168">
                  <c:v>77.30000305175781</c:v>
                </c:pt>
                <c:pt idx="1169">
                  <c:v>77.3999938964843</c:v>
                </c:pt>
                <c:pt idx="1170">
                  <c:v>77.5</c:v>
                </c:pt>
                <c:pt idx="1171">
                  <c:v>77.60000610351557</c:v>
                </c:pt>
                <c:pt idx="1172">
                  <c:v>77.6999969482422</c:v>
                </c:pt>
                <c:pt idx="1173">
                  <c:v>77.80000305175781</c:v>
                </c:pt>
                <c:pt idx="1174">
                  <c:v>77.8999938964843</c:v>
                </c:pt>
                <c:pt idx="1175">
                  <c:v>78.0</c:v>
                </c:pt>
                <c:pt idx="1176">
                  <c:v>78.10000610351557</c:v>
                </c:pt>
                <c:pt idx="1177">
                  <c:v>78.1999969482422</c:v>
                </c:pt>
                <c:pt idx="1178">
                  <c:v>78.30000305175781</c:v>
                </c:pt>
                <c:pt idx="1179">
                  <c:v>78.3999938964843</c:v>
                </c:pt>
                <c:pt idx="1180">
                  <c:v>78.5</c:v>
                </c:pt>
                <c:pt idx="1181">
                  <c:v>78.60000610351557</c:v>
                </c:pt>
                <c:pt idx="1182">
                  <c:v>78.6999969482422</c:v>
                </c:pt>
                <c:pt idx="1183">
                  <c:v>78.80000305175781</c:v>
                </c:pt>
                <c:pt idx="1184">
                  <c:v>78.8999938964843</c:v>
                </c:pt>
                <c:pt idx="1185">
                  <c:v>79.0</c:v>
                </c:pt>
                <c:pt idx="1186">
                  <c:v>79.10000610351557</c:v>
                </c:pt>
                <c:pt idx="1187">
                  <c:v>79.1999969482422</c:v>
                </c:pt>
                <c:pt idx="1188">
                  <c:v>79.30000305175781</c:v>
                </c:pt>
                <c:pt idx="1189">
                  <c:v>79.3999938964843</c:v>
                </c:pt>
                <c:pt idx="1190">
                  <c:v>79.5</c:v>
                </c:pt>
                <c:pt idx="1191">
                  <c:v>79.60000610351557</c:v>
                </c:pt>
                <c:pt idx="1192">
                  <c:v>79.6999969482422</c:v>
                </c:pt>
                <c:pt idx="1193">
                  <c:v>79.80000305175781</c:v>
                </c:pt>
                <c:pt idx="1194">
                  <c:v>79.8999938964843</c:v>
                </c:pt>
                <c:pt idx="1195">
                  <c:v>80.0</c:v>
                </c:pt>
                <c:pt idx="1196">
                  <c:v>80.10000610351557</c:v>
                </c:pt>
                <c:pt idx="1197">
                  <c:v>80.1999969482422</c:v>
                </c:pt>
                <c:pt idx="1198">
                  <c:v>80.30000305175781</c:v>
                </c:pt>
                <c:pt idx="1199">
                  <c:v>80.3999938964843</c:v>
                </c:pt>
                <c:pt idx="1200">
                  <c:v>80.5</c:v>
                </c:pt>
                <c:pt idx="1201">
                  <c:v>80.60000610351557</c:v>
                </c:pt>
                <c:pt idx="1202">
                  <c:v>80.6999969482422</c:v>
                </c:pt>
                <c:pt idx="1203">
                  <c:v>80.80000305175781</c:v>
                </c:pt>
                <c:pt idx="1204">
                  <c:v>80.8999938964843</c:v>
                </c:pt>
                <c:pt idx="1205">
                  <c:v>81.0</c:v>
                </c:pt>
                <c:pt idx="1206">
                  <c:v>81.10000610351557</c:v>
                </c:pt>
                <c:pt idx="1207">
                  <c:v>81.1999969482422</c:v>
                </c:pt>
                <c:pt idx="1208">
                  <c:v>81.30000305175781</c:v>
                </c:pt>
                <c:pt idx="1209">
                  <c:v>81.3999938964843</c:v>
                </c:pt>
                <c:pt idx="1210">
                  <c:v>81.5</c:v>
                </c:pt>
                <c:pt idx="1211">
                  <c:v>81.60000610351557</c:v>
                </c:pt>
                <c:pt idx="1212">
                  <c:v>81.6999969482422</c:v>
                </c:pt>
                <c:pt idx="1213">
                  <c:v>81.80000305175781</c:v>
                </c:pt>
                <c:pt idx="1214">
                  <c:v>81.8999938964843</c:v>
                </c:pt>
                <c:pt idx="1215">
                  <c:v>82.0</c:v>
                </c:pt>
                <c:pt idx="1216">
                  <c:v>82.10000610351557</c:v>
                </c:pt>
                <c:pt idx="1217">
                  <c:v>82.1999969482422</c:v>
                </c:pt>
                <c:pt idx="1218">
                  <c:v>82.30000305175781</c:v>
                </c:pt>
                <c:pt idx="1219">
                  <c:v>82.3999938964843</c:v>
                </c:pt>
                <c:pt idx="1220">
                  <c:v>82.5</c:v>
                </c:pt>
                <c:pt idx="1221">
                  <c:v>82.60000610351557</c:v>
                </c:pt>
                <c:pt idx="1222">
                  <c:v>82.6999969482422</c:v>
                </c:pt>
                <c:pt idx="1223">
                  <c:v>82.80000305175781</c:v>
                </c:pt>
                <c:pt idx="1224">
                  <c:v>82.8999938964843</c:v>
                </c:pt>
                <c:pt idx="1225">
                  <c:v>83.0</c:v>
                </c:pt>
                <c:pt idx="1226">
                  <c:v>83.10000610351557</c:v>
                </c:pt>
                <c:pt idx="1227">
                  <c:v>83.1999969482422</c:v>
                </c:pt>
                <c:pt idx="1228">
                  <c:v>83.30000305175781</c:v>
                </c:pt>
                <c:pt idx="1229">
                  <c:v>83.3999938964843</c:v>
                </c:pt>
                <c:pt idx="1230">
                  <c:v>83.5</c:v>
                </c:pt>
                <c:pt idx="1231">
                  <c:v>83.60000610351557</c:v>
                </c:pt>
                <c:pt idx="1232">
                  <c:v>83.6999969482422</c:v>
                </c:pt>
                <c:pt idx="1233">
                  <c:v>83.80000305175781</c:v>
                </c:pt>
                <c:pt idx="1234">
                  <c:v>83.8999938964843</c:v>
                </c:pt>
                <c:pt idx="1235">
                  <c:v>84.0</c:v>
                </c:pt>
                <c:pt idx="1236">
                  <c:v>84.10000610351557</c:v>
                </c:pt>
                <c:pt idx="1237">
                  <c:v>84.1999969482422</c:v>
                </c:pt>
                <c:pt idx="1238">
                  <c:v>84.30000305175781</c:v>
                </c:pt>
                <c:pt idx="1239">
                  <c:v>84.3999938964843</c:v>
                </c:pt>
                <c:pt idx="1240">
                  <c:v>84.5</c:v>
                </c:pt>
                <c:pt idx="1241">
                  <c:v>84.60000610351557</c:v>
                </c:pt>
                <c:pt idx="1242">
                  <c:v>84.6999969482422</c:v>
                </c:pt>
                <c:pt idx="1243">
                  <c:v>84.80000305175781</c:v>
                </c:pt>
                <c:pt idx="1244">
                  <c:v>84.8999938964843</c:v>
                </c:pt>
                <c:pt idx="1245">
                  <c:v>85.0</c:v>
                </c:pt>
                <c:pt idx="1246">
                  <c:v>85.10000610351557</c:v>
                </c:pt>
                <c:pt idx="1247">
                  <c:v>85.1999969482422</c:v>
                </c:pt>
                <c:pt idx="1248">
                  <c:v>85.30000305175781</c:v>
                </c:pt>
                <c:pt idx="1249">
                  <c:v>85.3999938964843</c:v>
                </c:pt>
                <c:pt idx="1250">
                  <c:v>85.5</c:v>
                </c:pt>
                <c:pt idx="1251">
                  <c:v>85.60000610351557</c:v>
                </c:pt>
                <c:pt idx="1252">
                  <c:v>85.6999969482422</c:v>
                </c:pt>
                <c:pt idx="1253">
                  <c:v>85.80000305175781</c:v>
                </c:pt>
                <c:pt idx="1254">
                  <c:v>85.8999938964843</c:v>
                </c:pt>
                <c:pt idx="1255">
                  <c:v>86.0</c:v>
                </c:pt>
                <c:pt idx="1256">
                  <c:v>86.10000610351557</c:v>
                </c:pt>
                <c:pt idx="1257">
                  <c:v>86.1999969482422</c:v>
                </c:pt>
                <c:pt idx="1258">
                  <c:v>86.30000305175781</c:v>
                </c:pt>
                <c:pt idx="1259">
                  <c:v>86.3999938964843</c:v>
                </c:pt>
                <c:pt idx="1260">
                  <c:v>86.5</c:v>
                </c:pt>
                <c:pt idx="1261">
                  <c:v>86.60000610351557</c:v>
                </c:pt>
                <c:pt idx="1262">
                  <c:v>86.6999969482422</c:v>
                </c:pt>
                <c:pt idx="1263">
                  <c:v>86.80000305175781</c:v>
                </c:pt>
                <c:pt idx="1264">
                  <c:v>86.8999938964843</c:v>
                </c:pt>
                <c:pt idx="1265">
                  <c:v>87.0</c:v>
                </c:pt>
                <c:pt idx="1266">
                  <c:v>87.10000610351557</c:v>
                </c:pt>
                <c:pt idx="1267">
                  <c:v>87.1999969482422</c:v>
                </c:pt>
                <c:pt idx="1268">
                  <c:v>87.30000305175781</c:v>
                </c:pt>
                <c:pt idx="1269">
                  <c:v>87.3999938964843</c:v>
                </c:pt>
                <c:pt idx="1270">
                  <c:v>87.5</c:v>
                </c:pt>
                <c:pt idx="1271">
                  <c:v>87.60000610351557</c:v>
                </c:pt>
                <c:pt idx="1272">
                  <c:v>87.6999969482422</c:v>
                </c:pt>
                <c:pt idx="1273">
                  <c:v>87.80000305175781</c:v>
                </c:pt>
                <c:pt idx="1274">
                  <c:v>87.8999938964843</c:v>
                </c:pt>
                <c:pt idx="1275">
                  <c:v>88.0</c:v>
                </c:pt>
                <c:pt idx="1276">
                  <c:v>88.10000610351557</c:v>
                </c:pt>
                <c:pt idx="1277">
                  <c:v>88.1999969482422</c:v>
                </c:pt>
                <c:pt idx="1278">
                  <c:v>88.30000305175781</c:v>
                </c:pt>
                <c:pt idx="1279">
                  <c:v>88.40000915527346</c:v>
                </c:pt>
                <c:pt idx="1280">
                  <c:v>88.5</c:v>
                </c:pt>
                <c:pt idx="1281">
                  <c:v>88.60000610351557</c:v>
                </c:pt>
                <c:pt idx="1282">
                  <c:v>88.6999969482422</c:v>
                </c:pt>
                <c:pt idx="1283">
                  <c:v>88.80000305175781</c:v>
                </c:pt>
                <c:pt idx="1284">
                  <c:v>88.90000915527346</c:v>
                </c:pt>
                <c:pt idx="1285">
                  <c:v>89.0</c:v>
                </c:pt>
                <c:pt idx="1286">
                  <c:v>89.10000610351557</c:v>
                </c:pt>
                <c:pt idx="1287">
                  <c:v>89.1999969482422</c:v>
                </c:pt>
                <c:pt idx="1288">
                  <c:v>89.30000305175781</c:v>
                </c:pt>
                <c:pt idx="1289">
                  <c:v>89.40000915527346</c:v>
                </c:pt>
                <c:pt idx="1290">
                  <c:v>89.5</c:v>
                </c:pt>
                <c:pt idx="1291">
                  <c:v>89.60000610351557</c:v>
                </c:pt>
                <c:pt idx="1292">
                  <c:v>89.6999969482422</c:v>
                </c:pt>
                <c:pt idx="1293">
                  <c:v>89.80000305175781</c:v>
                </c:pt>
                <c:pt idx="1294">
                  <c:v>89.90000915527346</c:v>
                </c:pt>
                <c:pt idx="1295">
                  <c:v>90.0</c:v>
                </c:pt>
                <c:pt idx="1296">
                  <c:v>90.10000610351557</c:v>
                </c:pt>
                <c:pt idx="1297">
                  <c:v>90.1999969482422</c:v>
                </c:pt>
                <c:pt idx="1298">
                  <c:v>90.30000305175781</c:v>
                </c:pt>
                <c:pt idx="1299">
                  <c:v>90.40000915527346</c:v>
                </c:pt>
                <c:pt idx="1300">
                  <c:v>90.5</c:v>
                </c:pt>
                <c:pt idx="1301">
                  <c:v>90.60000610351557</c:v>
                </c:pt>
                <c:pt idx="1302">
                  <c:v>90.6999969482422</c:v>
                </c:pt>
                <c:pt idx="1303">
                  <c:v>90.80000305175781</c:v>
                </c:pt>
                <c:pt idx="1304">
                  <c:v>90.90000915527346</c:v>
                </c:pt>
                <c:pt idx="1305">
                  <c:v>91.0</c:v>
                </c:pt>
                <c:pt idx="1306">
                  <c:v>91.10000610351557</c:v>
                </c:pt>
                <c:pt idx="1307">
                  <c:v>91.1999969482422</c:v>
                </c:pt>
                <c:pt idx="1308">
                  <c:v>91.30000305175781</c:v>
                </c:pt>
                <c:pt idx="1309">
                  <c:v>91.40000915527346</c:v>
                </c:pt>
                <c:pt idx="1310">
                  <c:v>91.5</c:v>
                </c:pt>
                <c:pt idx="1311">
                  <c:v>91.60000610351557</c:v>
                </c:pt>
                <c:pt idx="1312">
                  <c:v>91.6999969482422</c:v>
                </c:pt>
                <c:pt idx="1313">
                  <c:v>91.80000305175781</c:v>
                </c:pt>
                <c:pt idx="1314">
                  <c:v>91.90000915527346</c:v>
                </c:pt>
                <c:pt idx="1315">
                  <c:v>92.0</c:v>
                </c:pt>
                <c:pt idx="1316">
                  <c:v>92.10000610351557</c:v>
                </c:pt>
                <c:pt idx="1317">
                  <c:v>92.1999969482422</c:v>
                </c:pt>
                <c:pt idx="1318">
                  <c:v>92.30000305175781</c:v>
                </c:pt>
                <c:pt idx="1319">
                  <c:v>92.40000915527346</c:v>
                </c:pt>
                <c:pt idx="1320">
                  <c:v>92.5</c:v>
                </c:pt>
                <c:pt idx="1321">
                  <c:v>92.60000610351557</c:v>
                </c:pt>
                <c:pt idx="1322">
                  <c:v>92.6999969482422</c:v>
                </c:pt>
                <c:pt idx="1323">
                  <c:v>92.80000305175781</c:v>
                </c:pt>
                <c:pt idx="1324">
                  <c:v>92.90000915527346</c:v>
                </c:pt>
                <c:pt idx="1325">
                  <c:v>93.0</c:v>
                </c:pt>
                <c:pt idx="1326">
                  <c:v>93.10000610351557</c:v>
                </c:pt>
                <c:pt idx="1327">
                  <c:v>93.1999969482422</c:v>
                </c:pt>
                <c:pt idx="1328">
                  <c:v>93.30000305175781</c:v>
                </c:pt>
                <c:pt idx="1329">
                  <c:v>93.40000915527346</c:v>
                </c:pt>
                <c:pt idx="1330">
                  <c:v>93.5</c:v>
                </c:pt>
                <c:pt idx="1331">
                  <c:v>93.60000610351557</c:v>
                </c:pt>
                <c:pt idx="1332">
                  <c:v>93.6999969482422</c:v>
                </c:pt>
                <c:pt idx="1333">
                  <c:v>93.80000305175781</c:v>
                </c:pt>
                <c:pt idx="1334">
                  <c:v>93.90000915527346</c:v>
                </c:pt>
                <c:pt idx="1335">
                  <c:v>94.0</c:v>
                </c:pt>
                <c:pt idx="1336">
                  <c:v>94.10000610351557</c:v>
                </c:pt>
                <c:pt idx="1337">
                  <c:v>94.1999969482422</c:v>
                </c:pt>
                <c:pt idx="1338">
                  <c:v>94.30000305175781</c:v>
                </c:pt>
                <c:pt idx="1339">
                  <c:v>94.40000915527346</c:v>
                </c:pt>
                <c:pt idx="1340">
                  <c:v>94.5</c:v>
                </c:pt>
                <c:pt idx="1341">
                  <c:v>94.60000610351557</c:v>
                </c:pt>
                <c:pt idx="1342">
                  <c:v>94.6999969482422</c:v>
                </c:pt>
                <c:pt idx="1343">
                  <c:v>94.80000305175781</c:v>
                </c:pt>
                <c:pt idx="1344">
                  <c:v>94.90000915527346</c:v>
                </c:pt>
                <c:pt idx="1345">
                  <c:v>95.0</c:v>
                </c:pt>
                <c:pt idx="1346">
                  <c:v>95.10000610351557</c:v>
                </c:pt>
                <c:pt idx="1347">
                  <c:v>95.1999969482422</c:v>
                </c:pt>
                <c:pt idx="1348">
                  <c:v>95.30000305175781</c:v>
                </c:pt>
                <c:pt idx="1349">
                  <c:v>95.40000915527346</c:v>
                </c:pt>
                <c:pt idx="1350">
                  <c:v>95.5</c:v>
                </c:pt>
                <c:pt idx="1351">
                  <c:v>95.60000610351557</c:v>
                </c:pt>
                <c:pt idx="1352">
                  <c:v>95.6999969482422</c:v>
                </c:pt>
                <c:pt idx="1353">
                  <c:v>95.80000305175781</c:v>
                </c:pt>
                <c:pt idx="1354">
                  <c:v>95.90000915527346</c:v>
                </c:pt>
                <c:pt idx="1355">
                  <c:v>96.0</c:v>
                </c:pt>
                <c:pt idx="1356">
                  <c:v>96.10000610351557</c:v>
                </c:pt>
                <c:pt idx="1357">
                  <c:v>96.1999969482422</c:v>
                </c:pt>
                <c:pt idx="1358">
                  <c:v>96.30000305175781</c:v>
                </c:pt>
                <c:pt idx="1359">
                  <c:v>96.40000915527346</c:v>
                </c:pt>
                <c:pt idx="1360">
                  <c:v>96.5</c:v>
                </c:pt>
                <c:pt idx="1361">
                  <c:v>96.60000610351557</c:v>
                </c:pt>
                <c:pt idx="1362">
                  <c:v>96.6999969482422</c:v>
                </c:pt>
                <c:pt idx="1363">
                  <c:v>96.80000305175781</c:v>
                </c:pt>
                <c:pt idx="1364">
                  <c:v>96.90000915527346</c:v>
                </c:pt>
                <c:pt idx="1365">
                  <c:v>97.0</c:v>
                </c:pt>
                <c:pt idx="1366">
                  <c:v>97.10000610351557</c:v>
                </c:pt>
                <c:pt idx="1367">
                  <c:v>97.1999969482422</c:v>
                </c:pt>
                <c:pt idx="1368">
                  <c:v>97.30000305175781</c:v>
                </c:pt>
                <c:pt idx="1369">
                  <c:v>97.40000915527346</c:v>
                </c:pt>
                <c:pt idx="1370">
                  <c:v>97.5</c:v>
                </c:pt>
                <c:pt idx="1371">
                  <c:v>97.60000610351557</c:v>
                </c:pt>
                <c:pt idx="1372">
                  <c:v>97.6999969482422</c:v>
                </c:pt>
                <c:pt idx="1373">
                  <c:v>97.80000305175781</c:v>
                </c:pt>
                <c:pt idx="1374">
                  <c:v>97.90000915527346</c:v>
                </c:pt>
                <c:pt idx="1375">
                  <c:v>98.0</c:v>
                </c:pt>
                <c:pt idx="1376">
                  <c:v>98.10000610351557</c:v>
                </c:pt>
                <c:pt idx="1377">
                  <c:v>98.1999969482422</c:v>
                </c:pt>
                <c:pt idx="1378">
                  <c:v>98.30000305175781</c:v>
                </c:pt>
                <c:pt idx="1379">
                  <c:v>98.40000915527346</c:v>
                </c:pt>
                <c:pt idx="1380">
                  <c:v>98.5</c:v>
                </c:pt>
                <c:pt idx="1381">
                  <c:v>98.60000610351557</c:v>
                </c:pt>
                <c:pt idx="1382">
                  <c:v>98.6999969482422</c:v>
                </c:pt>
                <c:pt idx="1383">
                  <c:v>98.80000305175781</c:v>
                </c:pt>
                <c:pt idx="1384">
                  <c:v>98.90000915527346</c:v>
                </c:pt>
                <c:pt idx="1385">
                  <c:v>99.0</c:v>
                </c:pt>
                <c:pt idx="1386">
                  <c:v>99.10000610351557</c:v>
                </c:pt>
                <c:pt idx="1387">
                  <c:v>99.1999969482422</c:v>
                </c:pt>
                <c:pt idx="1388">
                  <c:v>99.30000305175781</c:v>
                </c:pt>
                <c:pt idx="1389">
                  <c:v>99.40000915527346</c:v>
                </c:pt>
                <c:pt idx="1390">
                  <c:v>99.5</c:v>
                </c:pt>
                <c:pt idx="1391">
                  <c:v>99.60000610351557</c:v>
                </c:pt>
                <c:pt idx="1392">
                  <c:v>99.6999969482422</c:v>
                </c:pt>
                <c:pt idx="1393">
                  <c:v>99.80000305175781</c:v>
                </c:pt>
                <c:pt idx="1394">
                  <c:v>99.90000915527346</c:v>
                </c:pt>
                <c:pt idx="1395">
                  <c:v>100.0</c:v>
                </c:pt>
                <c:pt idx="1396">
                  <c:v>100.1000061035156</c:v>
                </c:pt>
                <c:pt idx="1397">
                  <c:v>100.1999969482422</c:v>
                </c:pt>
                <c:pt idx="1398">
                  <c:v>100.3000030517578</c:v>
                </c:pt>
                <c:pt idx="1399">
                  <c:v>100.4000091552735</c:v>
                </c:pt>
                <c:pt idx="1400">
                  <c:v>100.5</c:v>
                </c:pt>
                <c:pt idx="1401">
                  <c:v>100.6000061035156</c:v>
                </c:pt>
                <c:pt idx="1402">
                  <c:v>100.6999969482422</c:v>
                </c:pt>
                <c:pt idx="1403">
                  <c:v>100.8000030517578</c:v>
                </c:pt>
                <c:pt idx="1404">
                  <c:v>100.9000091552735</c:v>
                </c:pt>
                <c:pt idx="1405">
                  <c:v>101.0</c:v>
                </c:pt>
                <c:pt idx="1406">
                  <c:v>101.1000061035156</c:v>
                </c:pt>
                <c:pt idx="1407">
                  <c:v>101.1999969482422</c:v>
                </c:pt>
                <c:pt idx="1408">
                  <c:v>101.3000030517578</c:v>
                </c:pt>
                <c:pt idx="1409">
                  <c:v>101.4000091552735</c:v>
                </c:pt>
                <c:pt idx="1410">
                  <c:v>101.5</c:v>
                </c:pt>
                <c:pt idx="1411">
                  <c:v>101.6000061035156</c:v>
                </c:pt>
                <c:pt idx="1412">
                  <c:v>101.6999969482422</c:v>
                </c:pt>
                <c:pt idx="1413">
                  <c:v>101.8000030517578</c:v>
                </c:pt>
                <c:pt idx="1414">
                  <c:v>101.9000091552735</c:v>
                </c:pt>
                <c:pt idx="1415">
                  <c:v>102.0</c:v>
                </c:pt>
                <c:pt idx="1416">
                  <c:v>102.1000061035156</c:v>
                </c:pt>
                <c:pt idx="1417">
                  <c:v>102.1999969482422</c:v>
                </c:pt>
                <c:pt idx="1418">
                  <c:v>102.3000030517578</c:v>
                </c:pt>
                <c:pt idx="1419">
                  <c:v>102.4000091552735</c:v>
                </c:pt>
                <c:pt idx="1420">
                  <c:v>102.5</c:v>
                </c:pt>
                <c:pt idx="1421">
                  <c:v>102.6000061035156</c:v>
                </c:pt>
                <c:pt idx="1422">
                  <c:v>102.6999969482422</c:v>
                </c:pt>
                <c:pt idx="1423">
                  <c:v>102.8000030517578</c:v>
                </c:pt>
                <c:pt idx="1424">
                  <c:v>102.9000091552735</c:v>
                </c:pt>
                <c:pt idx="1425">
                  <c:v>103.0</c:v>
                </c:pt>
                <c:pt idx="1426">
                  <c:v>103.1000061035156</c:v>
                </c:pt>
                <c:pt idx="1427">
                  <c:v>103.1999969482422</c:v>
                </c:pt>
                <c:pt idx="1428">
                  <c:v>103.3000030517578</c:v>
                </c:pt>
                <c:pt idx="1429">
                  <c:v>103.4000091552735</c:v>
                </c:pt>
                <c:pt idx="1430">
                  <c:v>103.5</c:v>
                </c:pt>
                <c:pt idx="1431">
                  <c:v>103.6000061035156</c:v>
                </c:pt>
                <c:pt idx="1432">
                  <c:v>103.6999969482422</c:v>
                </c:pt>
                <c:pt idx="1433">
                  <c:v>103.8000030517578</c:v>
                </c:pt>
                <c:pt idx="1434">
                  <c:v>103.9000091552735</c:v>
                </c:pt>
                <c:pt idx="1435">
                  <c:v>104.0</c:v>
                </c:pt>
                <c:pt idx="1436">
                  <c:v>104.1000061035156</c:v>
                </c:pt>
                <c:pt idx="1437">
                  <c:v>104.1999969482422</c:v>
                </c:pt>
                <c:pt idx="1438">
                  <c:v>104.3000030517578</c:v>
                </c:pt>
                <c:pt idx="1439">
                  <c:v>104.4000091552735</c:v>
                </c:pt>
                <c:pt idx="1440">
                  <c:v>104.5</c:v>
                </c:pt>
                <c:pt idx="1441">
                  <c:v>104.6000061035156</c:v>
                </c:pt>
                <c:pt idx="1442">
                  <c:v>104.6999969482422</c:v>
                </c:pt>
                <c:pt idx="1443">
                  <c:v>104.8000030517578</c:v>
                </c:pt>
                <c:pt idx="1444">
                  <c:v>104.9000091552735</c:v>
                </c:pt>
                <c:pt idx="1445">
                  <c:v>105.0</c:v>
                </c:pt>
                <c:pt idx="1446">
                  <c:v>105.1000061035156</c:v>
                </c:pt>
                <c:pt idx="1447">
                  <c:v>105.1999969482422</c:v>
                </c:pt>
                <c:pt idx="1448">
                  <c:v>105.3000030517578</c:v>
                </c:pt>
                <c:pt idx="1449">
                  <c:v>105.4000091552735</c:v>
                </c:pt>
                <c:pt idx="1450">
                  <c:v>105.5</c:v>
                </c:pt>
                <c:pt idx="1451">
                  <c:v>105.6000061035156</c:v>
                </c:pt>
                <c:pt idx="1452">
                  <c:v>105.6999969482422</c:v>
                </c:pt>
                <c:pt idx="1453">
                  <c:v>105.8000030517578</c:v>
                </c:pt>
                <c:pt idx="1454">
                  <c:v>105.9000091552735</c:v>
                </c:pt>
                <c:pt idx="1455">
                  <c:v>106.0</c:v>
                </c:pt>
                <c:pt idx="1456">
                  <c:v>106.1000061035156</c:v>
                </c:pt>
                <c:pt idx="1457">
                  <c:v>106.1999969482422</c:v>
                </c:pt>
                <c:pt idx="1458">
                  <c:v>106.3000030517578</c:v>
                </c:pt>
                <c:pt idx="1459">
                  <c:v>106.4000091552735</c:v>
                </c:pt>
                <c:pt idx="1460">
                  <c:v>106.5</c:v>
                </c:pt>
                <c:pt idx="1461">
                  <c:v>106.6000061035156</c:v>
                </c:pt>
                <c:pt idx="1462">
                  <c:v>106.6999969482422</c:v>
                </c:pt>
                <c:pt idx="1463">
                  <c:v>106.8000030517578</c:v>
                </c:pt>
                <c:pt idx="1464">
                  <c:v>106.9000091552735</c:v>
                </c:pt>
                <c:pt idx="1465">
                  <c:v>107.0</c:v>
                </c:pt>
                <c:pt idx="1466">
                  <c:v>107.1000061035156</c:v>
                </c:pt>
                <c:pt idx="1467">
                  <c:v>107.1999969482422</c:v>
                </c:pt>
                <c:pt idx="1468">
                  <c:v>107.3000030517578</c:v>
                </c:pt>
                <c:pt idx="1469">
                  <c:v>107.4000091552735</c:v>
                </c:pt>
                <c:pt idx="1470">
                  <c:v>107.5</c:v>
                </c:pt>
                <c:pt idx="1471">
                  <c:v>107.6000061035156</c:v>
                </c:pt>
                <c:pt idx="1472">
                  <c:v>107.6999969482422</c:v>
                </c:pt>
                <c:pt idx="1473">
                  <c:v>107.8000030517578</c:v>
                </c:pt>
                <c:pt idx="1474">
                  <c:v>107.9000091552735</c:v>
                </c:pt>
                <c:pt idx="1475">
                  <c:v>108.0</c:v>
                </c:pt>
                <c:pt idx="1476">
                  <c:v>108.1000061035156</c:v>
                </c:pt>
                <c:pt idx="1477">
                  <c:v>108.1999969482422</c:v>
                </c:pt>
                <c:pt idx="1478">
                  <c:v>108.3000030517578</c:v>
                </c:pt>
                <c:pt idx="1479">
                  <c:v>108.4000091552735</c:v>
                </c:pt>
                <c:pt idx="1480">
                  <c:v>108.5</c:v>
                </c:pt>
                <c:pt idx="1481">
                  <c:v>108.6000061035156</c:v>
                </c:pt>
                <c:pt idx="1482">
                  <c:v>108.6999969482422</c:v>
                </c:pt>
                <c:pt idx="1483">
                  <c:v>108.8000030517578</c:v>
                </c:pt>
                <c:pt idx="1484">
                  <c:v>108.9000091552735</c:v>
                </c:pt>
                <c:pt idx="1485">
                  <c:v>109.0</c:v>
                </c:pt>
                <c:pt idx="1486">
                  <c:v>109.1000061035156</c:v>
                </c:pt>
                <c:pt idx="1487">
                  <c:v>109.1999969482422</c:v>
                </c:pt>
                <c:pt idx="1488">
                  <c:v>109.3000030517578</c:v>
                </c:pt>
                <c:pt idx="1489">
                  <c:v>109.4000091552735</c:v>
                </c:pt>
                <c:pt idx="1490">
                  <c:v>109.5</c:v>
                </c:pt>
                <c:pt idx="1491">
                  <c:v>109.6000061035156</c:v>
                </c:pt>
                <c:pt idx="1492">
                  <c:v>109.6999969482422</c:v>
                </c:pt>
                <c:pt idx="1493">
                  <c:v>109.8000030517578</c:v>
                </c:pt>
                <c:pt idx="1494">
                  <c:v>109.9000091552735</c:v>
                </c:pt>
                <c:pt idx="1495">
                  <c:v>110.0</c:v>
                </c:pt>
                <c:pt idx="1496">
                  <c:v>110.1000061035156</c:v>
                </c:pt>
                <c:pt idx="1497">
                  <c:v>110.1999969482422</c:v>
                </c:pt>
                <c:pt idx="1498">
                  <c:v>110.3000030517578</c:v>
                </c:pt>
                <c:pt idx="1499">
                  <c:v>110.4000091552735</c:v>
                </c:pt>
                <c:pt idx="1500">
                  <c:v>110.5</c:v>
                </c:pt>
                <c:pt idx="1501">
                  <c:v>110.6000061035156</c:v>
                </c:pt>
                <c:pt idx="1502">
                  <c:v>110.6999969482422</c:v>
                </c:pt>
                <c:pt idx="1503">
                  <c:v>110.8000030517578</c:v>
                </c:pt>
                <c:pt idx="1504">
                  <c:v>110.9000091552735</c:v>
                </c:pt>
                <c:pt idx="1505">
                  <c:v>111.0</c:v>
                </c:pt>
                <c:pt idx="1506">
                  <c:v>111.1000061035156</c:v>
                </c:pt>
                <c:pt idx="1507">
                  <c:v>111.1999969482422</c:v>
                </c:pt>
                <c:pt idx="1508">
                  <c:v>111.3000030517578</c:v>
                </c:pt>
                <c:pt idx="1509">
                  <c:v>111.4000091552735</c:v>
                </c:pt>
                <c:pt idx="1510">
                  <c:v>111.5</c:v>
                </c:pt>
                <c:pt idx="1511">
                  <c:v>111.6000061035156</c:v>
                </c:pt>
                <c:pt idx="1512">
                  <c:v>111.6999969482422</c:v>
                </c:pt>
                <c:pt idx="1513">
                  <c:v>111.8000030517578</c:v>
                </c:pt>
                <c:pt idx="1514">
                  <c:v>111.9000091552735</c:v>
                </c:pt>
                <c:pt idx="1515">
                  <c:v>112.0</c:v>
                </c:pt>
                <c:pt idx="1516">
                  <c:v>112.1000061035156</c:v>
                </c:pt>
                <c:pt idx="1517">
                  <c:v>112.1999969482422</c:v>
                </c:pt>
                <c:pt idx="1518">
                  <c:v>112.3000030517578</c:v>
                </c:pt>
                <c:pt idx="1519">
                  <c:v>112.4000091552735</c:v>
                </c:pt>
                <c:pt idx="1520">
                  <c:v>112.5</c:v>
                </c:pt>
                <c:pt idx="1521">
                  <c:v>112.6000061035156</c:v>
                </c:pt>
                <c:pt idx="1522">
                  <c:v>112.6999969482422</c:v>
                </c:pt>
                <c:pt idx="1523">
                  <c:v>112.8000030517578</c:v>
                </c:pt>
                <c:pt idx="1524">
                  <c:v>112.9000091552735</c:v>
                </c:pt>
                <c:pt idx="1525">
                  <c:v>113.0</c:v>
                </c:pt>
                <c:pt idx="1526">
                  <c:v>113.1000061035156</c:v>
                </c:pt>
                <c:pt idx="1527">
                  <c:v>113.1999969482422</c:v>
                </c:pt>
                <c:pt idx="1528">
                  <c:v>113.3000030517578</c:v>
                </c:pt>
                <c:pt idx="1529">
                  <c:v>113.4000091552735</c:v>
                </c:pt>
                <c:pt idx="1530">
                  <c:v>113.5</c:v>
                </c:pt>
                <c:pt idx="1531">
                  <c:v>113.6000061035156</c:v>
                </c:pt>
                <c:pt idx="1532">
                  <c:v>113.6999969482422</c:v>
                </c:pt>
                <c:pt idx="1533">
                  <c:v>113.8000030517578</c:v>
                </c:pt>
                <c:pt idx="1534">
                  <c:v>113.9000091552735</c:v>
                </c:pt>
                <c:pt idx="1535">
                  <c:v>114.0</c:v>
                </c:pt>
                <c:pt idx="1536">
                  <c:v>114.1000061035156</c:v>
                </c:pt>
                <c:pt idx="1537">
                  <c:v>114.1999969482422</c:v>
                </c:pt>
                <c:pt idx="1538">
                  <c:v>114.3000030517578</c:v>
                </c:pt>
                <c:pt idx="1539">
                  <c:v>114.4000091552735</c:v>
                </c:pt>
                <c:pt idx="1540">
                  <c:v>114.5</c:v>
                </c:pt>
                <c:pt idx="1541">
                  <c:v>114.6000061035156</c:v>
                </c:pt>
                <c:pt idx="1542">
                  <c:v>114.6999969482422</c:v>
                </c:pt>
                <c:pt idx="1543">
                  <c:v>114.8000030517578</c:v>
                </c:pt>
                <c:pt idx="1544">
                  <c:v>114.9000091552735</c:v>
                </c:pt>
                <c:pt idx="1545">
                  <c:v>115.0</c:v>
                </c:pt>
                <c:pt idx="1546">
                  <c:v>115.1000061035156</c:v>
                </c:pt>
                <c:pt idx="1547">
                  <c:v>115.1999969482422</c:v>
                </c:pt>
                <c:pt idx="1548">
                  <c:v>115.3000030517578</c:v>
                </c:pt>
                <c:pt idx="1549">
                  <c:v>115.4000091552735</c:v>
                </c:pt>
                <c:pt idx="1550">
                  <c:v>115.5</c:v>
                </c:pt>
                <c:pt idx="1551">
                  <c:v>115.6000061035156</c:v>
                </c:pt>
                <c:pt idx="1552">
                  <c:v>115.6999969482422</c:v>
                </c:pt>
                <c:pt idx="1553">
                  <c:v>115.8000030517578</c:v>
                </c:pt>
                <c:pt idx="1554">
                  <c:v>115.9000091552735</c:v>
                </c:pt>
                <c:pt idx="1555">
                  <c:v>116.0</c:v>
                </c:pt>
                <c:pt idx="1556">
                  <c:v>116.1000061035156</c:v>
                </c:pt>
                <c:pt idx="1557">
                  <c:v>116.1999969482422</c:v>
                </c:pt>
                <c:pt idx="1558">
                  <c:v>116.3000030517578</c:v>
                </c:pt>
                <c:pt idx="1559">
                  <c:v>116.4000091552735</c:v>
                </c:pt>
                <c:pt idx="1560">
                  <c:v>116.5</c:v>
                </c:pt>
                <c:pt idx="1561">
                  <c:v>116.6000061035156</c:v>
                </c:pt>
                <c:pt idx="1562">
                  <c:v>116.6999969482422</c:v>
                </c:pt>
                <c:pt idx="1563">
                  <c:v>116.8000030517578</c:v>
                </c:pt>
                <c:pt idx="1564">
                  <c:v>116.9000091552735</c:v>
                </c:pt>
                <c:pt idx="1565">
                  <c:v>117.0</c:v>
                </c:pt>
                <c:pt idx="1566">
                  <c:v>117.1000061035156</c:v>
                </c:pt>
                <c:pt idx="1567">
                  <c:v>117.1999969482422</c:v>
                </c:pt>
                <c:pt idx="1568">
                  <c:v>117.3000030517578</c:v>
                </c:pt>
                <c:pt idx="1569">
                  <c:v>117.4000091552735</c:v>
                </c:pt>
                <c:pt idx="1570">
                  <c:v>117.5</c:v>
                </c:pt>
                <c:pt idx="1571">
                  <c:v>117.6000061035156</c:v>
                </c:pt>
                <c:pt idx="1572">
                  <c:v>117.6999969482422</c:v>
                </c:pt>
                <c:pt idx="1573">
                  <c:v>117.8000030517578</c:v>
                </c:pt>
                <c:pt idx="1574">
                  <c:v>117.9000091552735</c:v>
                </c:pt>
                <c:pt idx="1575">
                  <c:v>118.0</c:v>
                </c:pt>
                <c:pt idx="1576">
                  <c:v>118.1000061035156</c:v>
                </c:pt>
                <c:pt idx="1577">
                  <c:v>118.1999969482422</c:v>
                </c:pt>
                <c:pt idx="1578">
                  <c:v>118.3000030517578</c:v>
                </c:pt>
                <c:pt idx="1579">
                  <c:v>118.4000091552735</c:v>
                </c:pt>
                <c:pt idx="1580">
                  <c:v>118.5</c:v>
                </c:pt>
                <c:pt idx="1581">
                  <c:v>118.6000061035156</c:v>
                </c:pt>
                <c:pt idx="1582">
                  <c:v>118.6999969482422</c:v>
                </c:pt>
                <c:pt idx="1583">
                  <c:v>118.8000030517578</c:v>
                </c:pt>
                <c:pt idx="1584">
                  <c:v>118.9000091552735</c:v>
                </c:pt>
                <c:pt idx="1585">
                  <c:v>119.0</c:v>
                </c:pt>
                <c:pt idx="1586">
                  <c:v>119.1000061035156</c:v>
                </c:pt>
                <c:pt idx="1587">
                  <c:v>119.1999969482422</c:v>
                </c:pt>
                <c:pt idx="1588">
                  <c:v>119.3000030517578</c:v>
                </c:pt>
                <c:pt idx="1589">
                  <c:v>119.4000091552735</c:v>
                </c:pt>
                <c:pt idx="1590">
                  <c:v>119.5</c:v>
                </c:pt>
                <c:pt idx="1591">
                  <c:v>119.6000061035156</c:v>
                </c:pt>
                <c:pt idx="1592">
                  <c:v>119.6999969482422</c:v>
                </c:pt>
                <c:pt idx="1593">
                  <c:v>119.8000030517578</c:v>
                </c:pt>
                <c:pt idx="1594">
                  <c:v>119.9000091552735</c:v>
                </c:pt>
                <c:pt idx="1595">
                  <c:v>120.0</c:v>
                </c:pt>
                <c:pt idx="1596">
                  <c:v>120.1000061035156</c:v>
                </c:pt>
                <c:pt idx="1597">
                  <c:v>120.1999969482422</c:v>
                </c:pt>
                <c:pt idx="1598">
                  <c:v>120.3000030517578</c:v>
                </c:pt>
                <c:pt idx="1599">
                  <c:v>120.4000091552735</c:v>
                </c:pt>
                <c:pt idx="1600">
                  <c:v>120.5</c:v>
                </c:pt>
                <c:pt idx="1601">
                  <c:v>120.6000061035156</c:v>
                </c:pt>
                <c:pt idx="1602">
                  <c:v>120.6999969482422</c:v>
                </c:pt>
                <c:pt idx="1603">
                  <c:v>120.8000030517578</c:v>
                </c:pt>
                <c:pt idx="1604">
                  <c:v>120.9000091552735</c:v>
                </c:pt>
                <c:pt idx="1605">
                  <c:v>121.0</c:v>
                </c:pt>
                <c:pt idx="1606">
                  <c:v>121.1000061035156</c:v>
                </c:pt>
                <c:pt idx="1607">
                  <c:v>121.1999969482422</c:v>
                </c:pt>
                <c:pt idx="1608">
                  <c:v>121.3000030517578</c:v>
                </c:pt>
                <c:pt idx="1609">
                  <c:v>121.4000091552735</c:v>
                </c:pt>
                <c:pt idx="1610">
                  <c:v>121.5</c:v>
                </c:pt>
                <c:pt idx="1611">
                  <c:v>121.6000061035156</c:v>
                </c:pt>
                <c:pt idx="1612">
                  <c:v>121.6999969482422</c:v>
                </c:pt>
                <c:pt idx="1613">
                  <c:v>121.8000030517578</c:v>
                </c:pt>
                <c:pt idx="1614">
                  <c:v>121.9000091552735</c:v>
                </c:pt>
                <c:pt idx="1615">
                  <c:v>122.0</c:v>
                </c:pt>
                <c:pt idx="1616">
                  <c:v>122.1000061035156</c:v>
                </c:pt>
                <c:pt idx="1617">
                  <c:v>122.1999969482422</c:v>
                </c:pt>
                <c:pt idx="1618">
                  <c:v>122.3000030517578</c:v>
                </c:pt>
                <c:pt idx="1619">
                  <c:v>122.4000091552735</c:v>
                </c:pt>
                <c:pt idx="1620">
                  <c:v>122.5</c:v>
                </c:pt>
                <c:pt idx="1621">
                  <c:v>122.6000061035156</c:v>
                </c:pt>
                <c:pt idx="1622">
                  <c:v>122.6999969482422</c:v>
                </c:pt>
                <c:pt idx="1623">
                  <c:v>122.8000030517578</c:v>
                </c:pt>
                <c:pt idx="1624">
                  <c:v>122.9000091552735</c:v>
                </c:pt>
                <c:pt idx="1625">
                  <c:v>123.0</c:v>
                </c:pt>
                <c:pt idx="1626">
                  <c:v>123.1000061035156</c:v>
                </c:pt>
                <c:pt idx="1627">
                  <c:v>123.1999969482422</c:v>
                </c:pt>
                <c:pt idx="1628">
                  <c:v>123.3000030517578</c:v>
                </c:pt>
                <c:pt idx="1629">
                  <c:v>123.4000091552735</c:v>
                </c:pt>
                <c:pt idx="1630">
                  <c:v>123.5</c:v>
                </c:pt>
                <c:pt idx="1631">
                  <c:v>123.6000061035156</c:v>
                </c:pt>
                <c:pt idx="1632">
                  <c:v>123.6999969482422</c:v>
                </c:pt>
                <c:pt idx="1633">
                  <c:v>123.8000030517578</c:v>
                </c:pt>
                <c:pt idx="1634">
                  <c:v>123.9000091552735</c:v>
                </c:pt>
                <c:pt idx="1635">
                  <c:v>124.0</c:v>
                </c:pt>
                <c:pt idx="1636">
                  <c:v>124.1000061035156</c:v>
                </c:pt>
                <c:pt idx="1637">
                  <c:v>124.1999969482422</c:v>
                </c:pt>
                <c:pt idx="1638">
                  <c:v>124.3000030517578</c:v>
                </c:pt>
                <c:pt idx="1639">
                  <c:v>124.4000091552735</c:v>
                </c:pt>
                <c:pt idx="1640">
                  <c:v>124.5</c:v>
                </c:pt>
                <c:pt idx="1641">
                  <c:v>124.6000061035156</c:v>
                </c:pt>
                <c:pt idx="1642">
                  <c:v>124.6999969482422</c:v>
                </c:pt>
                <c:pt idx="1643">
                  <c:v>124.8000030517578</c:v>
                </c:pt>
                <c:pt idx="1644">
                  <c:v>124.9000091552735</c:v>
                </c:pt>
                <c:pt idx="1645">
                  <c:v>125.0</c:v>
                </c:pt>
                <c:pt idx="1646">
                  <c:v>125.1000061035156</c:v>
                </c:pt>
                <c:pt idx="1647">
                  <c:v>125.1999969482422</c:v>
                </c:pt>
                <c:pt idx="1648">
                  <c:v>125.3000030517578</c:v>
                </c:pt>
                <c:pt idx="1649">
                  <c:v>125.4000091552735</c:v>
                </c:pt>
                <c:pt idx="1650">
                  <c:v>125.5</c:v>
                </c:pt>
                <c:pt idx="1651">
                  <c:v>125.6000061035156</c:v>
                </c:pt>
                <c:pt idx="1652">
                  <c:v>125.6999969482422</c:v>
                </c:pt>
                <c:pt idx="1653">
                  <c:v>125.8000030517578</c:v>
                </c:pt>
                <c:pt idx="1654">
                  <c:v>125.9000091552735</c:v>
                </c:pt>
                <c:pt idx="1655">
                  <c:v>126.0</c:v>
                </c:pt>
                <c:pt idx="1656">
                  <c:v>126.1000061035156</c:v>
                </c:pt>
                <c:pt idx="1657">
                  <c:v>126.1999969482422</c:v>
                </c:pt>
                <c:pt idx="1658">
                  <c:v>126.3000030517578</c:v>
                </c:pt>
                <c:pt idx="1659">
                  <c:v>126.4000091552735</c:v>
                </c:pt>
                <c:pt idx="1660">
                  <c:v>126.5</c:v>
                </c:pt>
                <c:pt idx="1661">
                  <c:v>126.6000061035156</c:v>
                </c:pt>
                <c:pt idx="1662">
                  <c:v>126.6999969482422</c:v>
                </c:pt>
                <c:pt idx="1663">
                  <c:v>126.8000030517578</c:v>
                </c:pt>
                <c:pt idx="1664">
                  <c:v>126.9000091552735</c:v>
                </c:pt>
                <c:pt idx="1665">
                  <c:v>127.0</c:v>
                </c:pt>
                <c:pt idx="1666">
                  <c:v>127.1000061035156</c:v>
                </c:pt>
                <c:pt idx="1667">
                  <c:v>127.1999969482422</c:v>
                </c:pt>
                <c:pt idx="1668">
                  <c:v>127.3000030517578</c:v>
                </c:pt>
                <c:pt idx="1669">
                  <c:v>127.4000091552735</c:v>
                </c:pt>
                <c:pt idx="1670">
                  <c:v>127.5</c:v>
                </c:pt>
                <c:pt idx="1671">
                  <c:v>127.6000061035156</c:v>
                </c:pt>
                <c:pt idx="1672">
                  <c:v>127.6999969482422</c:v>
                </c:pt>
                <c:pt idx="1673">
                  <c:v>127.8000030517578</c:v>
                </c:pt>
                <c:pt idx="1674">
                  <c:v>127.9000091552735</c:v>
                </c:pt>
                <c:pt idx="1675">
                  <c:v>128.0</c:v>
                </c:pt>
                <c:pt idx="1676">
                  <c:v>128.1000061035156</c:v>
                </c:pt>
                <c:pt idx="1677">
                  <c:v>128.1999969482422</c:v>
                </c:pt>
                <c:pt idx="1678">
                  <c:v>128.3000030517578</c:v>
                </c:pt>
                <c:pt idx="1679">
                  <c:v>128.4000091552735</c:v>
                </c:pt>
                <c:pt idx="1680">
                  <c:v>128.5</c:v>
                </c:pt>
                <c:pt idx="1681">
                  <c:v>128.6000061035156</c:v>
                </c:pt>
                <c:pt idx="1682">
                  <c:v>128.6999969482422</c:v>
                </c:pt>
                <c:pt idx="1683">
                  <c:v>128.8000030517578</c:v>
                </c:pt>
                <c:pt idx="1684">
                  <c:v>128.9000091552735</c:v>
                </c:pt>
                <c:pt idx="1685">
                  <c:v>129.0</c:v>
                </c:pt>
                <c:pt idx="1686">
                  <c:v>129.1000061035156</c:v>
                </c:pt>
                <c:pt idx="1687">
                  <c:v>129.1999969482422</c:v>
                </c:pt>
                <c:pt idx="1688">
                  <c:v>129.3000030517578</c:v>
                </c:pt>
                <c:pt idx="1689">
                  <c:v>129.4000091552735</c:v>
                </c:pt>
                <c:pt idx="1690">
                  <c:v>129.5</c:v>
                </c:pt>
                <c:pt idx="1691">
                  <c:v>129.6000061035156</c:v>
                </c:pt>
                <c:pt idx="1692">
                  <c:v>129.6999969482422</c:v>
                </c:pt>
                <c:pt idx="1693">
                  <c:v>129.8000030517578</c:v>
                </c:pt>
                <c:pt idx="1694">
                  <c:v>129.9000091552735</c:v>
                </c:pt>
                <c:pt idx="1695">
                  <c:v>130.0</c:v>
                </c:pt>
                <c:pt idx="1696">
                  <c:v>130.1000061035156</c:v>
                </c:pt>
                <c:pt idx="1697">
                  <c:v>130.1999969482422</c:v>
                </c:pt>
                <c:pt idx="1698">
                  <c:v>130.3000030517578</c:v>
                </c:pt>
                <c:pt idx="1699">
                  <c:v>130.4000091552735</c:v>
                </c:pt>
                <c:pt idx="1700">
                  <c:v>130.5</c:v>
                </c:pt>
                <c:pt idx="1701">
                  <c:v>130.6000061035156</c:v>
                </c:pt>
                <c:pt idx="1702">
                  <c:v>130.6999969482422</c:v>
                </c:pt>
                <c:pt idx="1703">
                  <c:v>130.8000030517578</c:v>
                </c:pt>
                <c:pt idx="1704">
                  <c:v>130.9000091552735</c:v>
                </c:pt>
                <c:pt idx="1705">
                  <c:v>131.0</c:v>
                </c:pt>
                <c:pt idx="1706">
                  <c:v>131.1000061035156</c:v>
                </c:pt>
                <c:pt idx="1707">
                  <c:v>131.1999969482422</c:v>
                </c:pt>
                <c:pt idx="1708">
                  <c:v>131.3000030517578</c:v>
                </c:pt>
                <c:pt idx="1709">
                  <c:v>131.4000091552735</c:v>
                </c:pt>
                <c:pt idx="1710">
                  <c:v>131.5</c:v>
                </c:pt>
                <c:pt idx="1711">
                  <c:v>131.6000061035156</c:v>
                </c:pt>
                <c:pt idx="1712">
                  <c:v>131.6999969482422</c:v>
                </c:pt>
                <c:pt idx="1713">
                  <c:v>131.8000030517578</c:v>
                </c:pt>
                <c:pt idx="1714">
                  <c:v>131.9000091552735</c:v>
                </c:pt>
                <c:pt idx="1715">
                  <c:v>132.0</c:v>
                </c:pt>
                <c:pt idx="1716">
                  <c:v>132.1000061035156</c:v>
                </c:pt>
                <c:pt idx="1717">
                  <c:v>132.1999969482422</c:v>
                </c:pt>
                <c:pt idx="1718">
                  <c:v>132.3000030517578</c:v>
                </c:pt>
                <c:pt idx="1719">
                  <c:v>132.4000091552735</c:v>
                </c:pt>
                <c:pt idx="1720">
                  <c:v>132.5</c:v>
                </c:pt>
                <c:pt idx="1721">
                  <c:v>132.6000061035156</c:v>
                </c:pt>
                <c:pt idx="1722">
                  <c:v>132.6999969482422</c:v>
                </c:pt>
                <c:pt idx="1723">
                  <c:v>132.8000030517578</c:v>
                </c:pt>
                <c:pt idx="1724">
                  <c:v>132.9000091552735</c:v>
                </c:pt>
                <c:pt idx="1725">
                  <c:v>133.0</c:v>
                </c:pt>
                <c:pt idx="1726">
                  <c:v>133.1000061035156</c:v>
                </c:pt>
                <c:pt idx="1727">
                  <c:v>133.1999969482422</c:v>
                </c:pt>
                <c:pt idx="1728">
                  <c:v>133.3000030517578</c:v>
                </c:pt>
                <c:pt idx="1729">
                  <c:v>133.4000091552735</c:v>
                </c:pt>
                <c:pt idx="1730">
                  <c:v>133.5</c:v>
                </c:pt>
                <c:pt idx="1731">
                  <c:v>133.6000061035156</c:v>
                </c:pt>
                <c:pt idx="1732">
                  <c:v>133.6999969482422</c:v>
                </c:pt>
                <c:pt idx="1733">
                  <c:v>133.8000030517578</c:v>
                </c:pt>
                <c:pt idx="1734">
                  <c:v>133.9000091552735</c:v>
                </c:pt>
                <c:pt idx="1735">
                  <c:v>134.0</c:v>
                </c:pt>
                <c:pt idx="1736">
                  <c:v>134.1000061035156</c:v>
                </c:pt>
                <c:pt idx="1737">
                  <c:v>134.1999969482422</c:v>
                </c:pt>
                <c:pt idx="1738">
                  <c:v>134.3000030517578</c:v>
                </c:pt>
                <c:pt idx="1739">
                  <c:v>134.4000091552735</c:v>
                </c:pt>
                <c:pt idx="1740">
                  <c:v>134.5</c:v>
                </c:pt>
                <c:pt idx="1741">
                  <c:v>134.6000061035156</c:v>
                </c:pt>
                <c:pt idx="1742">
                  <c:v>134.6999969482422</c:v>
                </c:pt>
                <c:pt idx="1743">
                  <c:v>134.8000030517578</c:v>
                </c:pt>
                <c:pt idx="1744">
                  <c:v>134.9000091552735</c:v>
                </c:pt>
                <c:pt idx="1745">
                  <c:v>135.0</c:v>
                </c:pt>
                <c:pt idx="1746">
                  <c:v>135.1000061035156</c:v>
                </c:pt>
                <c:pt idx="1747">
                  <c:v>135.1999969482422</c:v>
                </c:pt>
                <c:pt idx="1748">
                  <c:v>135.3000030517578</c:v>
                </c:pt>
                <c:pt idx="1749">
                  <c:v>135.4000091552735</c:v>
                </c:pt>
                <c:pt idx="1750">
                  <c:v>135.5</c:v>
                </c:pt>
                <c:pt idx="1751">
                  <c:v>135.6000061035156</c:v>
                </c:pt>
                <c:pt idx="1752">
                  <c:v>135.6999969482422</c:v>
                </c:pt>
                <c:pt idx="1753">
                  <c:v>135.8000030517578</c:v>
                </c:pt>
                <c:pt idx="1754">
                  <c:v>135.9000091552735</c:v>
                </c:pt>
                <c:pt idx="1755">
                  <c:v>136.0</c:v>
                </c:pt>
                <c:pt idx="1756">
                  <c:v>136.1000061035156</c:v>
                </c:pt>
                <c:pt idx="1757">
                  <c:v>136.1999969482422</c:v>
                </c:pt>
                <c:pt idx="1758">
                  <c:v>136.3000030517578</c:v>
                </c:pt>
                <c:pt idx="1759">
                  <c:v>136.4000091552735</c:v>
                </c:pt>
                <c:pt idx="1760">
                  <c:v>136.5</c:v>
                </c:pt>
                <c:pt idx="1761">
                  <c:v>136.6000061035156</c:v>
                </c:pt>
                <c:pt idx="1762">
                  <c:v>136.6999969482422</c:v>
                </c:pt>
                <c:pt idx="1763">
                  <c:v>136.8000030517578</c:v>
                </c:pt>
                <c:pt idx="1764">
                  <c:v>136.9000091552735</c:v>
                </c:pt>
                <c:pt idx="1765">
                  <c:v>137.0</c:v>
                </c:pt>
                <c:pt idx="1766">
                  <c:v>137.1000061035156</c:v>
                </c:pt>
                <c:pt idx="1767">
                  <c:v>137.1999969482422</c:v>
                </c:pt>
                <c:pt idx="1768">
                  <c:v>137.3000030517578</c:v>
                </c:pt>
                <c:pt idx="1769">
                  <c:v>137.4000091552735</c:v>
                </c:pt>
                <c:pt idx="1770">
                  <c:v>137.5</c:v>
                </c:pt>
                <c:pt idx="1771">
                  <c:v>137.6000061035156</c:v>
                </c:pt>
                <c:pt idx="1772">
                  <c:v>137.6999969482422</c:v>
                </c:pt>
                <c:pt idx="1773">
                  <c:v>137.8000030517578</c:v>
                </c:pt>
                <c:pt idx="1774">
                  <c:v>137.9000091552735</c:v>
                </c:pt>
                <c:pt idx="1775">
                  <c:v>138.0</c:v>
                </c:pt>
                <c:pt idx="1776">
                  <c:v>138.1000061035156</c:v>
                </c:pt>
                <c:pt idx="1777">
                  <c:v>138.1999969482422</c:v>
                </c:pt>
                <c:pt idx="1778">
                  <c:v>138.3000030517578</c:v>
                </c:pt>
                <c:pt idx="1779">
                  <c:v>138.4000091552735</c:v>
                </c:pt>
                <c:pt idx="1780">
                  <c:v>138.5</c:v>
                </c:pt>
                <c:pt idx="1781">
                  <c:v>138.6000061035156</c:v>
                </c:pt>
                <c:pt idx="1782">
                  <c:v>138.6999969482422</c:v>
                </c:pt>
                <c:pt idx="1783">
                  <c:v>138.8000030517578</c:v>
                </c:pt>
                <c:pt idx="1784">
                  <c:v>138.9000091552735</c:v>
                </c:pt>
                <c:pt idx="1785">
                  <c:v>139.0</c:v>
                </c:pt>
                <c:pt idx="1786">
                  <c:v>139.1000061035156</c:v>
                </c:pt>
                <c:pt idx="1787">
                  <c:v>139.1999969482422</c:v>
                </c:pt>
                <c:pt idx="1788">
                  <c:v>139.3000030517578</c:v>
                </c:pt>
                <c:pt idx="1789">
                  <c:v>139.4000091552735</c:v>
                </c:pt>
                <c:pt idx="1790">
                  <c:v>139.5</c:v>
                </c:pt>
                <c:pt idx="1791">
                  <c:v>139.6000061035156</c:v>
                </c:pt>
                <c:pt idx="1792">
                  <c:v>139.6999969482422</c:v>
                </c:pt>
                <c:pt idx="1793">
                  <c:v>139.8000030517578</c:v>
                </c:pt>
                <c:pt idx="1794">
                  <c:v>139.9000091552735</c:v>
                </c:pt>
                <c:pt idx="1795">
                  <c:v>140.0</c:v>
                </c:pt>
                <c:pt idx="1796">
                  <c:v>140.1000061035156</c:v>
                </c:pt>
                <c:pt idx="1797">
                  <c:v>140.1999969482422</c:v>
                </c:pt>
                <c:pt idx="1798">
                  <c:v>140.3000030517578</c:v>
                </c:pt>
                <c:pt idx="1799">
                  <c:v>140.4000091552735</c:v>
                </c:pt>
                <c:pt idx="1800">
                  <c:v>140.5</c:v>
                </c:pt>
                <c:pt idx="1801">
                  <c:v>140.6000061035156</c:v>
                </c:pt>
                <c:pt idx="1802">
                  <c:v>140.6999969482422</c:v>
                </c:pt>
                <c:pt idx="1803">
                  <c:v>140.8000030517578</c:v>
                </c:pt>
                <c:pt idx="1804">
                  <c:v>140.9000091552735</c:v>
                </c:pt>
                <c:pt idx="1805">
                  <c:v>141.0</c:v>
                </c:pt>
                <c:pt idx="1806">
                  <c:v>141.1000061035156</c:v>
                </c:pt>
                <c:pt idx="1807">
                  <c:v>141.1999969482422</c:v>
                </c:pt>
                <c:pt idx="1808">
                  <c:v>141.3000030517578</c:v>
                </c:pt>
                <c:pt idx="1809">
                  <c:v>141.4000091552735</c:v>
                </c:pt>
                <c:pt idx="1810">
                  <c:v>141.5</c:v>
                </c:pt>
                <c:pt idx="1811">
                  <c:v>141.6000061035156</c:v>
                </c:pt>
                <c:pt idx="1812">
                  <c:v>141.6999969482422</c:v>
                </c:pt>
                <c:pt idx="1813">
                  <c:v>141.8000030517578</c:v>
                </c:pt>
                <c:pt idx="1814">
                  <c:v>141.9000091552735</c:v>
                </c:pt>
                <c:pt idx="1815">
                  <c:v>142.0</c:v>
                </c:pt>
                <c:pt idx="1816">
                  <c:v>142.1000061035156</c:v>
                </c:pt>
                <c:pt idx="1817">
                  <c:v>142.1999969482422</c:v>
                </c:pt>
                <c:pt idx="1818">
                  <c:v>142.3000030517578</c:v>
                </c:pt>
                <c:pt idx="1819">
                  <c:v>142.4000091552735</c:v>
                </c:pt>
                <c:pt idx="1820">
                  <c:v>142.5</c:v>
                </c:pt>
                <c:pt idx="1821">
                  <c:v>142.6000061035156</c:v>
                </c:pt>
                <c:pt idx="1822">
                  <c:v>142.6999969482422</c:v>
                </c:pt>
                <c:pt idx="1823">
                  <c:v>142.8000030517578</c:v>
                </c:pt>
                <c:pt idx="1824">
                  <c:v>142.9000091552735</c:v>
                </c:pt>
                <c:pt idx="1825">
                  <c:v>143.0</c:v>
                </c:pt>
                <c:pt idx="1826">
                  <c:v>143.1000061035156</c:v>
                </c:pt>
                <c:pt idx="1827">
                  <c:v>143.1999969482422</c:v>
                </c:pt>
                <c:pt idx="1828">
                  <c:v>143.3000030517578</c:v>
                </c:pt>
                <c:pt idx="1829">
                  <c:v>143.4000091552735</c:v>
                </c:pt>
                <c:pt idx="1830">
                  <c:v>143.5</c:v>
                </c:pt>
                <c:pt idx="1831">
                  <c:v>143.6000061035156</c:v>
                </c:pt>
                <c:pt idx="1832">
                  <c:v>143.6999969482422</c:v>
                </c:pt>
                <c:pt idx="1833">
                  <c:v>143.8000030517578</c:v>
                </c:pt>
                <c:pt idx="1834">
                  <c:v>143.9000091552735</c:v>
                </c:pt>
                <c:pt idx="1835">
                  <c:v>144.0</c:v>
                </c:pt>
                <c:pt idx="1836">
                  <c:v>144.1000061035156</c:v>
                </c:pt>
                <c:pt idx="1837">
                  <c:v>144.1999969482422</c:v>
                </c:pt>
                <c:pt idx="1838">
                  <c:v>144.3000030517578</c:v>
                </c:pt>
                <c:pt idx="1839">
                  <c:v>144.4000091552735</c:v>
                </c:pt>
                <c:pt idx="1840">
                  <c:v>144.5</c:v>
                </c:pt>
                <c:pt idx="1841">
                  <c:v>144.6000061035156</c:v>
                </c:pt>
                <c:pt idx="1842">
                  <c:v>144.6999969482422</c:v>
                </c:pt>
                <c:pt idx="1843">
                  <c:v>144.8000030517578</c:v>
                </c:pt>
                <c:pt idx="1844">
                  <c:v>144.9000091552735</c:v>
                </c:pt>
                <c:pt idx="1845">
                  <c:v>145.0</c:v>
                </c:pt>
                <c:pt idx="1846">
                  <c:v>145.1000061035156</c:v>
                </c:pt>
                <c:pt idx="1847">
                  <c:v>145.1999969482422</c:v>
                </c:pt>
                <c:pt idx="1848">
                  <c:v>145.3000030517578</c:v>
                </c:pt>
                <c:pt idx="1849">
                  <c:v>145.4000091552735</c:v>
                </c:pt>
                <c:pt idx="1850">
                  <c:v>145.5</c:v>
                </c:pt>
                <c:pt idx="1851">
                  <c:v>145.6000061035156</c:v>
                </c:pt>
                <c:pt idx="1852">
                  <c:v>145.6999969482422</c:v>
                </c:pt>
                <c:pt idx="1853">
                  <c:v>145.8000030517578</c:v>
                </c:pt>
                <c:pt idx="1854">
                  <c:v>145.9000091552735</c:v>
                </c:pt>
                <c:pt idx="1855">
                  <c:v>146.0</c:v>
                </c:pt>
                <c:pt idx="1856">
                  <c:v>146.1000061035156</c:v>
                </c:pt>
                <c:pt idx="1857">
                  <c:v>146.1999969482422</c:v>
                </c:pt>
                <c:pt idx="1858">
                  <c:v>146.3000030517578</c:v>
                </c:pt>
                <c:pt idx="1859">
                  <c:v>146.4000091552735</c:v>
                </c:pt>
                <c:pt idx="1860">
                  <c:v>146.5</c:v>
                </c:pt>
                <c:pt idx="1861">
                  <c:v>146.6000061035156</c:v>
                </c:pt>
                <c:pt idx="1862">
                  <c:v>146.6999969482422</c:v>
                </c:pt>
                <c:pt idx="1863">
                  <c:v>146.8000030517578</c:v>
                </c:pt>
                <c:pt idx="1864">
                  <c:v>146.9000091552735</c:v>
                </c:pt>
                <c:pt idx="1865">
                  <c:v>147.0</c:v>
                </c:pt>
                <c:pt idx="1866">
                  <c:v>147.1000061035156</c:v>
                </c:pt>
                <c:pt idx="1867">
                  <c:v>147.1999969482422</c:v>
                </c:pt>
                <c:pt idx="1868">
                  <c:v>147.3000030517578</c:v>
                </c:pt>
                <c:pt idx="1869">
                  <c:v>147.4000091552735</c:v>
                </c:pt>
                <c:pt idx="1870">
                  <c:v>147.5</c:v>
                </c:pt>
                <c:pt idx="1871">
                  <c:v>147.6000061035156</c:v>
                </c:pt>
                <c:pt idx="1872">
                  <c:v>147.6999969482422</c:v>
                </c:pt>
                <c:pt idx="1873">
                  <c:v>147.8000030517578</c:v>
                </c:pt>
                <c:pt idx="1874">
                  <c:v>147.9000091552735</c:v>
                </c:pt>
                <c:pt idx="1875">
                  <c:v>148.0</c:v>
                </c:pt>
                <c:pt idx="1876">
                  <c:v>148.1000061035156</c:v>
                </c:pt>
                <c:pt idx="1877">
                  <c:v>148.1999969482422</c:v>
                </c:pt>
                <c:pt idx="1878">
                  <c:v>148.3000030517578</c:v>
                </c:pt>
                <c:pt idx="1879">
                  <c:v>148.4000091552735</c:v>
                </c:pt>
                <c:pt idx="1880">
                  <c:v>148.5</c:v>
                </c:pt>
                <c:pt idx="1881">
                  <c:v>148.6000061035156</c:v>
                </c:pt>
                <c:pt idx="1882">
                  <c:v>148.6999969482422</c:v>
                </c:pt>
                <c:pt idx="1883">
                  <c:v>148.8000030517578</c:v>
                </c:pt>
                <c:pt idx="1884">
                  <c:v>148.9000091552735</c:v>
                </c:pt>
                <c:pt idx="1885">
                  <c:v>149.0</c:v>
                </c:pt>
                <c:pt idx="1886">
                  <c:v>149.1000061035156</c:v>
                </c:pt>
                <c:pt idx="1887">
                  <c:v>149.1999969482422</c:v>
                </c:pt>
                <c:pt idx="1888">
                  <c:v>149.3000030517578</c:v>
                </c:pt>
                <c:pt idx="1889">
                  <c:v>149.4000091552735</c:v>
                </c:pt>
                <c:pt idx="1890">
                  <c:v>149.5</c:v>
                </c:pt>
                <c:pt idx="1891">
                  <c:v>149.6000061035156</c:v>
                </c:pt>
                <c:pt idx="1892">
                  <c:v>149.6999969482422</c:v>
                </c:pt>
                <c:pt idx="1893">
                  <c:v>149.8000030517578</c:v>
                </c:pt>
                <c:pt idx="1894">
                  <c:v>149.9000091552735</c:v>
                </c:pt>
                <c:pt idx="1895">
                  <c:v>150.0</c:v>
                </c:pt>
                <c:pt idx="1896">
                  <c:v>150.1000061035156</c:v>
                </c:pt>
                <c:pt idx="1897">
                  <c:v>150.1999969482422</c:v>
                </c:pt>
                <c:pt idx="1898">
                  <c:v>150.3000030517578</c:v>
                </c:pt>
                <c:pt idx="1899">
                  <c:v>150.4000091552735</c:v>
                </c:pt>
                <c:pt idx="1900">
                  <c:v>150.5</c:v>
                </c:pt>
                <c:pt idx="1901">
                  <c:v>150.6000061035156</c:v>
                </c:pt>
                <c:pt idx="1902">
                  <c:v>150.6999969482422</c:v>
                </c:pt>
                <c:pt idx="1903">
                  <c:v>150.8000030517578</c:v>
                </c:pt>
                <c:pt idx="1904">
                  <c:v>150.9000091552735</c:v>
                </c:pt>
                <c:pt idx="1905">
                  <c:v>151.0</c:v>
                </c:pt>
                <c:pt idx="1906">
                  <c:v>151.1000061035156</c:v>
                </c:pt>
                <c:pt idx="1907">
                  <c:v>151.1999969482422</c:v>
                </c:pt>
                <c:pt idx="1908">
                  <c:v>151.3000030517578</c:v>
                </c:pt>
                <c:pt idx="1909">
                  <c:v>151.4000091552735</c:v>
                </c:pt>
                <c:pt idx="1910">
                  <c:v>151.5</c:v>
                </c:pt>
                <c:pt idx="1911">
                  <c:v>151.6000061035156</c:v>
                </c:pt>
                <c:pt idx="1912">
                  <c:v>151.6999969482422</c:v>
                </c:pt>
                <c:pt idx="1913">
                  <c:v>151.8000030517578</c:v>
                </c:pt>
                <c:pt idx="1914">
                  <c:v>151.9000091552735</c:v>
                </c:pt>
                <c:pt idx="1915">
                  <c:v>152.0</c:v>
                </c:pt>
                <c:pt idx="1916">
                  <c:v>152.1000061035156</c:v>
                </c:pt>
                <c:pt idx="1917">
                  <c:v>152.1999969482422</c:v>
                </c:pt>
                <c:pt idx="1918">
                  <c:v>152.3000030517578</c:v>
                </c:pt>
                <c:pt idx="1919">
                  <c:v>152.4000091552735</c:v>
                </c:pt>
                <c:pt idx="1920">
                  <c:v>152.5</c:v>
                </c:pt>
                <c:pt idx="1921">
                  <c:v>152.6000061035156</c:v>
                </c:pt>
                <c:pt idx="1922">
                  <c:v>152.6999969482422</c:v>
                </c:pt>
                <c:pt idx="1923">
                  <c:v>152.8000030517578</c:v>
                </c:pt>
                <c:pt idx="1924">
                  <c:v>152.9000091552735</c:v>
                </c:pt>
                <c:pt idx="1925">
                  <c:v>153.0</c:v>
                </c:pt>
                <c:pt idx="1926">
                  <c:v>153.1000061035156</c:v>
                </c:pt>
                <c:pt idx="1927">
                  <c:v>153.1999969482422</c:v>
                </c:pt>
                <c:pt idx="1928">
                  <c:v>153.3000030517578</c:v>
                </c:pt>
                <c:pt idx="1929">
                  <c:v>153.4000091552735</c:v>
                </c:pt>
                <c:pt idx="1930">
                  <c:v>153.5</c:v>
                </c:pt>
                <c:pt idx="1931">
                  <c:v>153.6000061035156</c:v>
                </c:pt>
                <c:pt idx="1932">
                  <c:v>153.6999969482422</c:v>
                </c:pt>
                <c:pt idx="1933">
                  <c:v>153.8000030517578</c:v>
                </c:pt>
                <c:pt idx="1934">
                  <c:v>153.9000091552735</c:v>
                </c:pt>
                <c:pt idx="1935">
                  <c:v>154.0</c:v>
                </c:pt>
                <c:pt idx="1936">
                  <c:v>154.1000061035156</c:v>
                </c:pt>
                <c:pt idx="1937">
                  <c:v>154.1999969482422</c:v>
                </c:pt>
                <c:pt idx="1938">
                  <c:v>154.3000030517578</c:v>
                </c:pt>
                <c:pt idx="1939">
                  <c:v>154.4000091552735</c:v>
                </c:pt>
                <c:pt idx="1940">
                  <c:v>154.5</c:v>
                </c:pt>
                <c:pt idx="1941">
                  <c:v>154.6000061035156</c:v>
                </c:pt>
                <c:pt idx="1942">
                  <c:v>154.6999969482422</c:v>
                </c:pt>
                <c:pt idx="1943">
                  <c:v>154.8000030517578</c:v>
                </c:pt>
                <c:pt idx="1944">
                  <c:v>154.9000091552735</c:v>
                </c:pt>
                <c:pt idx="1945">
                  <c:v>155.0</c:v>
                </c:pt>
                <c:pt idx="1946">
                  <c:v>155.1000061035156</c:v>
                </c:pt>
                <c:pt idx="1947">
                  <c:v>155.1999969482422</c:v>
                </c:pt>
                <c:pt idx="1948">
                  <c:v>155.3000030517578</c:v>
                </c:pt>
                <c:pt idx="1949">
                  <c:v>155.4000091552735</c:v>
                </c:pt>
                <c:pt idx="1950">
                  <c:v>155.5</c:v>
                </c:pt>
                <c:pt idx="1951">
                  <c:v>155.6000061035156</c:v>
                </c:pt>
                <c:pt idx="1952">
                  <c:v>155.6999969482422</c:v>
                </c:pt>
                <c:pt idx="1953">
                  <c:v>155.8000030517578</c:v>
                </c:pt>
                <c:pt idx="1954">
                  <c:v>155.9000091552735</c:v>
                </c:pt>
                <c:pt idx="1955">
                  <c:v>156.0</c:v>
                </c:pt>
                <c:pt idx="1956">
                  <c:v>156.1000061035156</c:v>
                </c:pt>
                <c:pt idx="1957">
                  <c:v>156.1999969482422</c:v>
                </c:pt>
                <c:pt idx="1958">
                  <c:v>156.3000030517578</c:v>
                </c:pt>
                <c:pt idx="1959">
                  <c:v>156.4000091552735</c:v>
                </c:pt>
                <c:pt idx="1960">
                  <c:v>156.5</c:v>
                </c:pt>
                <c:pt idx="1961">
                  <c:v>156.6000061035156</c:v>
                </c:pt>
                <c:pt idx="1962">
                  <c:v>156.6999969482422</c:v>
                </c:pt>
                <c:pt idx="1963">
                  <c:v>156.8000030517578</c:v>
                </c:pt>
                <c:pt idx="1964">
                  <c:v>156.9000091552735</c:v>
                </c:pt>
                <c:pt idx="1965">
                  <c:v>157.0</c:v>
                </c:pt>
                <c:pt idx="1966">
                  <c:v>157.1000061035156</c:v>
                </c:pt>
                <c:pt idx="1967">
                  <c:v>157.1999969482422</c:v>
                </c:pt>
                <c:pt idx="1968">
                  <c:v>157.3000030517578</c:v>
                </c:pt>
                <c:pt idx="1969">
                  <c:v>157.4000091552735</c:v>
                </c:pt>
                <c:pt idx="1970">
                  <c:v>157.5</c:v>
                </c:pt>
                <c:pt idx="1971">
                  <c:v>157.6000061035156</c:v>
                </c:pt>
                <c:pt idx="1972">
                  <c:v>157.6999969482422</c:v>
                </c:pt>
                <c:pt idx="1973">
                  <c:v>157.8000030517578</c:v>
                </c:pt>
                <c:pt idx="1974">
                  <c:v>157.9000091552735</c:v>
                </c:pt>
                <c:pt idx="1975">
                  <c:v>158.0</c:v>
                </c:pt>
                <c:pt idx="1976">
                  <c:v>158.1000061035156</c:v>
                </c:pt>
                <c:pt idx="1977">
                  <c:v>158.1999969482422</c:v>
                </c:pt>
                <c:pt idx="1978">
                  <c:v>158.3000030517578</c:v>
                </c:pt>
                <c:pt idx="1979">
                  <c:v>158.4000091552735</c:v>
                </c:pt>
                <c:pt idx="1980">
                  <c:v>158.5</c:v>
                </c:pt>
                <c:pt idx="1981">
                  <c:v>158.6000061035156</c:v>
                </c:pt>
                <c:pt idx="1982">
                  <c:v>158.6999969482422</c:v>
                </c:pt>
                <c:pt idx="1983">
                  <c:v>158.8000030517578</c:v>
                </c:pt>
                <c:pt idx="1984">
                  <c:v>158.9000091552735</c:v>
                </c:pt>
                <c:pt idx="1985">
                  <c:v>159.0</c:v>
                </c:pt>
                <c:pt idx="1986">
                  <c:v>159.1000061035156</c:v>
                </c:pt>
                <c:pt idx="1987">
                  <c:v>159.1999969482422</c:v>
                </c:pt>
                <c:pt idx="1988">
                  <c:v>159.3000030517578</c:v>
                </c:pt>
                <c:pt idx="1989">
                  <c:v>159.4000091552735</c:v>
                </c:pt>
                <c:pt idx="1990">
                  <c:v>159.5</c:v>
                </c:pt>
                <c:pt idx="1991">
                  <c:v>159.6000061035156</c:v>
                </c:pt>
                <c:pt idx="1992">
                  <c:v>159.6999969482422</c:v>
                </c:pt>
                <c:pt idx="1993">
                  <c:v>159.8000030517578</c:v>
                </c:pt>
                <c:pt idx="1994">
                  <c:v>159.9000091552735</c:v>
                </c:pt>
                <c:pt idx="1995">
                  <c:v>160.0</c:v>
                </c:pt>
                <c:pt idx="1996">
                  <c:v>160.1000061035156</c:v>
                </c:pt>
                <c:pt idx="1997">
                  <c:v>160.1999969482422</c:v>
                </c:pt>
                <c:pt idx="1998">
                  <c:v>160.3000030517578</c:v>
                </c:pt>
                <c:pt idx="1999">
                  <c:v>160.4000091552735</c:v>
                </c:pt>
                <c:pt idx="2000">
                  <c:v>160.5</c:v>
                </c:pt>
                <c:pt idx="2001">
                  <c:v>160.6000061035156</c:v>
                </c:pt>
                <c:pt idx="2002">
                  <c:v>160.6999969482422</c:v>
                </c:pt>
                <c:pt idx="2003">
                  <c:v>160.8000030517578</c:v>
                </c:pt>
                <c:pt idx="2004">
                  <c:v>160.9000091552735</c:v>
                </c:pt>
                <c:pt idx="2005">
                  <c:v>161.0</c:v>
                </c:pt>
                <c:pt idx="2006">
                  <c:v>161.1000061035156</c:v>
                </c:pt>
                <c:pt idx="2007">
                  <c:v>161.1999969482422</c:v>
                </c:pt>
                <c:pt idx="2008">
                  <c:v>161.3000030517578</c:v>
                </c:pt>
                <c:pt idx="2009">
                  <c:v>161.4000091552735</c:v>
                </c:pt>
                <c:pt idx="2010">
                  <c:v>161.5</c:v>
                </c:pt>
                <c:pt idx="2011">
                  <c:v>161.6000061035156</c:v>
                </c:pt>
                <c:pt idx="2012">
                  <c:v>161.6999969482422</c:v>
                </c:pt>
                <c:pt idx="2013">
                  <c:v>161.8000030517578</c:v>
                </c:pt>
                <c:pt idx="2014">
                  <c:v>161.9000091552735</c:v>
                </c:pt>
                <c:pt idx="2015">
                  <c:v>162.0</c:v>
                </c:pt>
                <c:pt idx="2016">
                  <c:v>162.1000061035156</c:v>
                </c:pt>
                <c:pt idx="2017">
                  <c:v>162.1999969482422</c:v>
                </c:pt>
                <c:pt idx="2018">
                  <c:v>162.3000030517578</c:v>
                </c:pt>
                <c:pt idx="2019">
                  <c:v>162.4000091552735</c:v>
                </c:pt>
                <c:pt idx="2020">
                  <c:v>162.5</c:v>
                </c:pt>
                <c:pt idx="2021">
                  <c:v>162.6000061035156</c:v>
                </c:pt>
                <c:pt idx="2022">
                  <c:v>162.6999969482422</c:v>
                </c:pt>
                <c:pt idx="2023">
                  <c:v>162.8000030517578</c:v>
                </c:pt>
                <c:pt idx="2024">
                  <c:v>162.9000091552735</c:v>
                </c:pt>
                <c:pt idx="2025">
                  <c:v>163.0</c:v>
                </c:pt>
                <c:pt idx="2026">
                  <c:v>163.1000061035156</c:v>
                </c:pt>
                <c:pt idx="2027">
                  <c:v>163.1999969482422</c:v>
                </c:pt>
                <c:pt idx="2028">
                  <c:v>163.3000030517578</c:v>
                </c:pt>
                <c:pt idx="2029">
                  <c:v>163.4000091552735</c:v>
                </c:pt>
                <c:pt idx="2030">
                  <c:v>163.5</c:v>
                </c:pt>
                <c:pt idx="2031">
                  <c:v>163.6000061035156</c:v>
                </c:pt>
                <c:pt idx="2032">
                  <c:v>163.6999969482422</c:v>
                </c:pt>
                <c:pt idx="2033">
                  <c:v>163.8000030517578</c:v>
                </c:pt>
                <c:pt idx="2034">
                  <c:v>163.9000091552735</c:v>
                </c:pt>
                <c:pt idx="2035">
                  <c:v>164.0</c:v>
                </c:pt>
                <c:pt idx="2036">
                  <c:v>164.1000061035156</c:v>
                </c:pt>
                <c:pt idx="2037">
                  <c:v>164.1999969482422</c:v>
                </c:pt>
                <c:pt idx="2038">
                  <c:v>164.3000030517578</c:v>
                </c:pt>
                <c:pt idx="2039">
                  <c:v>164.4000091552735</c:v>
                </c:pt>
                <c:pt idx="2040">
                  <c:v>164.5</c:v>
                </c:pt>
                <c:pt idx="2041">
                  <c:v>164.6000061035156</c:v>
                </c:pt>
                <c:pt idx="2042">
                  <c:v>164.6999969482422</c:v>
                </c:pt>
                <c:pt idx="2043">
                  <c:v>164.8000030517578</c:v>
                </c:pt>
                <c:pt idx="2044">
                  <c:v>164.9000091552735</c:v>
                </c:pt>
                <c:pt idx="2045">
                  <c:v>165.0</c:v>
                </c:pt>
                <c:pt idx="2046">
                  <c:v>165.1000061035156</c:v>
                </c:pt>
                <c:pt idx="2047">
                  <c:v>165.1999969482422</c:v>
                </c:pt>
                <c:pt idx="2048">
                  <c:v>165.3000030517578</c:v>
                </c:pt>
                <c:pt idx="2049">
                  <c:v>165.4000091552735</c:v>
                </c:pt>
                <c:pt idx="2050">
                  <c:v>165.5</c:v>
                </c:pt>
                <c:pt idx="2051">
                  <c:v>165.6000061035156</c:v>
                </c:pt>
                <c:pt idx="2052">
                  <c:v>165.6999969482422</c:v>
                </c:pt>
                <c:pt idx="2053">
                  <c:v>165.8000030517578</c:v>
                </c:pt>
                <c:pt idx="2054">
                  <c:v>165.9000091552735</c:v>
                </c:pt>
                <c:pt idx="2055">
                  <c:v>166.0</c:v>
                </c:pt>
                <c:pt idx="2056">
                  <c:v>166.1000061035156</c:v>
                </c:pt>
                <c:pt idx="2057">
                  <c:v>166.1999969482422</c:v>
                </c:pt>
                <c:pt idx="2058">
                  <c:v>166.3000030517578</c:v>
                </c:pt>
                <c:pt idx="2059">
                  <c:v>166.4000091552735</c:v>
                </c:pt>
                <c:pt idx="2060">
                  <c:v>166.5</c:v>
                </c:pt>
                <c:pt idx="2061">
                  <c:v>166.6000061035156</c:v>
                </c:pt>
                <c:pt idx="2062">
                  <c:v>166.6999969482422</c:v>
                </c:pt>
                <c:pt idx="2063">
                  <c:v>166.8000030517578</c:v>
                </c:pt>
                <c:pt idx="2064">
                  <c:v>166.9000091552735</c:v>
                </c:pt>
                <c:pt idx="2065">
                  <c:v>167.0</c:v>
                </c:pt>
                <c:pt idx="2066">
                  <c:v>167.1000061035156</c:v>
                </c:pt>
                <c:pt idx="2067">
                  <c:v>167.1999969482422</c:v>
                </c:pt>
                <c:pt idx="2068">
                  <c:v>167.3000030517578</c:v>
                </c:pt>
                <c:pt idx="2069">
                  <c:v>167.4000091552735</c:v>
                </c:pt>
                <c:pt idx="2070">
                  <c:v>167.5</c:v>
                </c:pt>
                <c:pt idx="2071">
                  <c:v>167.6000061035156</c:v>
                </c:pt>
                <c:pt idx="2072">
                  <c:v>167.6999969482422</c:v>
                </c:pt>
                <c:pt idx="2073">
                  <c:v>167.8000030517578</c:v>
                </c:pt>
                <c:pt idx="2074">
                  <c:v>167.9000091552735</c:v>
                </c:pt>
                <c:pt idx="2075">
                  <c:v>168.0</c:v>
                </c:pt>
                <c:pt idx="2076">
                  <c:v>168.1000061035156</c:v>
                </c:pt>
                <c:pt idx="2077">
                  <c:v>168.1999969482422</c:v>
                </c:pt>
                <c:pt idx="2078">
                  <c:v>168.3000030517578</c:v>
                </c:pt>
                <c:pt idx="2079">
                  <c:v>168.4000091552735</c:v>
                </c:pt>
                <c:pt idx="2080">
                  <c:v>168.5</c:v>
                </c:pt>
                <c:pt idx="2081">
                  <c:v>168.6000061035156</c:v>
                </c:pt>
                <c:pt idx="2082">
                  <c:v>168.6999969482422</c:v>
                </c:pt>
                <c:pt idx="2083">
                  <c:v>168.8000030517578</c:v>
                </c:pt>
                <c:pt idx="2084">
                  <c:v>168.9000091552735</c:v>
                </c:pt>
                <c:pt idx="2085">
                  <c:v>169.0</c:v>
                </c:pt>
                <c:pt idx="2086">
                  <c:v>169.1000061035156</c:v>
                </c:pt>
                <c:pt idx="2087">
                  <c:v>169.1999969482422</c:v>
                </c:pt>
                <c:pt idx="2088">
                  <c:v>169.3000030517578</c:v>
                </c:pt>
                <c:pt idx="2089">
                  <c:v>169.4000091552735</c:v>
                </c:pt>
                <c:pt idx="2090">
                  <c:v>169.5</c:v>
                </c:pt>
                <c:pt idx="2091">
                  <c:v>169.6000061035156</c:v>
                </c:pt>
                <c:pt idx="2092">
                  <c:v>169.6999969482422</c:v>
                </c:pt>
                <c:pt idx="2093">
                  <c:v>169.8000030517578</c:v>
                </c:pt>
                <c:pt idx="2094">
                  <c:v>169.9000091552735</c:v>
                </c:pt>
                <c:pt idx="2095">
                  <c:v>170.0</c:v>
                </c:pt>
                <c:pt idx="2096">
                  <c:v>170.1000061035156</c:v>
                </c:pt>
                <c:pt idx="2097">
                  <c:v>170.1999969482422</c:v>
                </c:pt>
                <c:pt idx="2098">
                  <c:v>170.3000030517578</c:v>
                </c:pt>
                <c:pt idx="2099">
                  <c:v>170.4000091552735</c:v>
                </c:pt>
                <c:pt idx="2100">
                  <c:v>170.5</c:v>
                </c:pt>
                <c:pt idx="2101">
                  <c:v>170.6000061035156</c:v>
                </c:pt>
                <c:pt idx="2102">
                  <c:v>170.6999969482422</c:v>
                </c:pt>
                <c:pt idx="2103">
                  <c:v>170.8000030517578</c:v>
                </c:pt>
                <c:pt idx="2104">
                  <c:v>170.9000091552735</c:v>
                </c:pt>
                <c:pt idx="2105">
                  <c:v>171.0</c:v>
                </c:pt>
                <c:pt idx="2106">
                  <c:v>171.1000061035156</c:v>
                </c:pt>
                <c:pt idx="2107">
                  <c:v>171.1999969482422</c:v>
                </c:pt>
                <c:pt idx="2108">
                  <c:v>171.3000030517578</c:v>
                </c:pt>
                <c:pt idx="2109">
                  <c:v>171.4000091552735</c:v>
                </c:pt>
                <c:pt idx="2110">
                  <c:v>171.5</c:v>
                </c:pt>
                <c:pt idx="2111">
                  <c:v>171.6000061035156</c:v>
                </c:pt>
                <c:pt idx="2112">
                  <c:v>171.6999969482422</c:v>
                </c:pt>
                <c:pt idx="2113">
                  <c:v>171.8000030517578</c:v>
                </c:pt>
                <c:pt idx="2114">
                  <c:v>171.9000091552735</c:v>
                </c:pt>
                <c:pt idx="2115">
                  <c:v>172.0</c:v>
                </c:pt>
                <c:pt idx="2116">
                  <c:v>172.1000061035156</c:v>
                </c:pt>
                <c:pt idx="2117">
                  <c:v>172.1999969482422</c:v>
                </c:pt>
                <c:pt idx="2118">
                  <c:v>172.3000030517578</c:v>
                </c:pt>
                <c:pt idx="2119">
                  <c:v>172.4000091552735</c:v>
                </c:pt>
                <c:pt idx="2120">
                  <c:v>172.5</c:v>
                </c:pt>
                <c:pt idx="2121">
                  <c:v>172.6000061035156</c:v>
                </c:pt>
                <c:pt idx="2122">
                  <c:v>172.6999969482422</c:v>
                </c:pt>
                <c:pt idx="2123">
                  <c:v>172.8000030517578</c:v>
                </c:pt>
                <c:pt idx="2124">
                  <c:v>172.9000091552735</c:v>
                </c:pt>
                <c:pt idx="2125">
                  <c:v>173.0</c:v>
                </c:pt>
                <c:pt idx="2126">
                  <c:v>173.1000061035156</c:v>
                </c:pt>
                <c:pt idx="2127">
                  <c:v>173.1999969482422</c:v>
                </c:pt>
                <c:pt idx="2128">
                  <c:v>173.3000030517578</c:v>
                </c:pt>
                <c:pt idx="2129">
                  <c:v>173.4000091552735</c:v>
                </c:pt>
                <c:pt idx="2130">
                  <c:v>173.5</c:v>
                </c:pt>
                <c:pt idx="2131">
                  <c:v>173.6000061035156</c:v>
                </c:pt>
                <c:pt idx="2132">
                  <c:v>173.6999969482422</c:v>
                </c:pt>
                <c:pt idx="2133">
                  <c:v>173.8000030517578</c:v>
                </c:pt>
                <c:pt idx="2134">
                  <c:v>173.9000091552735</c:v>
                </c:pt>
                <c:pt idx="2135">
                  <c:v>174.0</c:v>
                </c:pt>
                <c:pt idx="2136">
                  <c:v>174.1000061035156</c:v>
                </c:pt>
                <c:pt idx="2137">
                  <c:v>174.1999969482422</c:v>
                </c:pt>
                <c:pt idx="2138">
                  <c:v>174.3000030517578</c:v>
                </c:pt>
                <c:pt idx="2139">
                  <c:v>174.4000091552735</c:v>
                </c:pt>
                <c:pt idx="2140">
                  <c:v>174.5</c:v>
                </c:pt>
                <c:pt idx="2141">
                  <c:v>174.6000061035156</c:v>
                </c:pt>
                <c:pt idx="2142">
                  <c:v>174.6999969482422</c:v>
                </c:pt>
                <c:pt idx="2143">
                  <c:v>174.8000030517578</c:v>
                </c:pt>
                <c:pt idx="2144">
                  <c:v>174.9000091552735</c:v>
                </c:pt>
                <c:pt idx="2145">
                  <c:v>175.0</c:v>
                </c:pt>
                <c:pt idx="2146">
                  <c:v>175.1000061035156</c:v>
                </c:pt>
                <c:pt idx="2147">
                  <c:v>175.1999969482422</c:v>
                </c:pt>
                <c:pt idx="2148">
                  <c:v>175.3000030517578</c:v>
                </c:pt>
                <c:pt idx="2149">
                  <c:v>175.4000091552735</c:v>
                </c:pt>
                <c:pt idx="2150">
                  <c:v>175.5</c:v>
                </c:pt>
                <c:pt idx="2151">
                  <c:v>175.6000061035156</c:v>
                </c:pt>
                <c:pt idx="2152">
                  <c:v>175.6999969482422</c:v>
                </c:pt>
                <c:pt idx="2153">
                  <c:v>175.8000030517578</c:v>
                </c:pt>
                <c:pt idx="2154">
                  <c:v>175.9000091552735</c:v>
                </c:pt>
                <c:pt idx="2155">
                  <c:v>176.0</c:v>
                </c:pt>
                <c:pt idx="2156">
                  <c:v>176.1000061035156</c:v>
                </c:pt>
                <c:pt idx="2157">
                  <c:v>176.1999969482422</c:v>
                </c:pt>
                <c:pt idx="2158">
                  <c:v>176.3000030517578</c:v>
                </c:pt>
                <c:pt idx="2159">
                  <c:v>176.4000091552735</c:v>
                </c:pt>
                <c:pt idx="2160">
                  <c:v>176.5</c:v>
                </c:pt>
                <c:pt idx="2161">
                  <c:v>176.6000061035156</c:v>
                </c:pt>
                <c:pt idx="2162">
                  <c:v>176.6999969482422</c:v>
                </c:pt>
                <c:pt idx="2163">
                  <c:v>176.8000030517578</c:v>
                </c:pt>
                <c:pt idx="2164">
                  <c:v>176.9000091552735</c:v>
                </c:pt>
                <c:pt idx="2165">
                  <c:v>177.0</c:v>
                </c:pt>
                <c:pt idx="2166">
                  <c:v>177.1000061035156</c:v>
                </c:pt>
                <c:pt idx="2167">
                  <c:v>177.1999969482422</c:v>
                </c:pt>
                <c:pt idx="2168">
                  <c:v>177.3000030517578</c:v>
                </c:pt>
                <c:pt idx="2169">
                  <c:v>177.4000091552735</c:v>
                </c:pt>
                <c:pt idx="2170">
                  <c:v>177.5</c:v>
                </c:pt>
                <c:pt idx="2171">
                  <c:v>177.6000061035156</c:v>
                </c:pt>
                <c:pt idx="2172">
                  <c:v>177.6999969482422</c:v>
                </c:pt>
                <c:pt idx="2173">
                  <c:v>177.8000030517578</c:v>
                </c:pt>
                <c:pt idx="2174">
                  <c:v>177.9000091552735</c:v>
                </c:pt>
                <c:pt idx="2175">
                  <c:v>178.0</c:v>
                </c:pt>
                <c:pt idx="2176">
                  <c:v>178.1000061035156</c:v>
                </c:pt>
                <c:pt idx="2177">
                  <c:v>178.1999969482422</c:v>
                </c:pt>
                <c:pt idx="2178">
                  <c:v>178.3000030517578</c:v>
                </c:pt>
                <c:pt idx="2179">
                  <c:v>178.4000091552735</c:v>
                </c:pt>
                <c:pt idx="2180">
                  <c:v>178.5</c:v>
                </c:pt>
                <c:pt idx="2181">
                  <c:v>178.6000061035156</c:v>
                </c:pt>
                <c:pt idx="2182">
                  <c:v>178.6999969482422</c:v>
                </c:pt>
                <c:pt idx="2183">
                  <c:v>178.8000030517578</c:v>
                </c:pt>
                <c:pt idx="2184">
                  <c:v>178.9000091552735</c:v>
                </c:pt>
                <c:pt idx="2185">
                  <c:v>179.0</c:v>
                </c:pt>
                <c:pt idx="2186">
                  <c:v>179.1000061035156</c:v>
                </c:pt>
                <c:pt idx="2187">
                  <c:v>179.1999969482422</c:v>
                </c:pt>
                <c:pt idx="2188">
                  <c:v>179.3000030517578</c:v>
                </c:pt>
                <c:pt idx="2189">
                  <c:v>179.4000091552735</c:v>
                </c:pt>
                <c:pt idx="2190">
                  <c:v>179.5</c:v>
                </c:pt>
                <c:pt idx="2191">
                  <c:v>179.6000061035156</c:v>
                </c:pt>
                <c:pt idx="2192">
                  <c:v>179.6999969482422</c:v>
                </c:pt>
                <c:pt idx="2193">
                  <c:v>179.8000030517578</c:v>
                </c:pt>
                <c:pt idx="2194">
                  <c:v>179.9000091552735</c:v>
                </c:pt>
                <c:pt idx="2195">
                  <c:v>180.0</c:v>
                </c:pt>
                <c:pt idx="2196">
                  <c:v>180.1000061035156</c:v>
                </c:pt>
                <c:pt idx="2197">
                  <c:v>180.1999969482422</c:v>
                </c:pt>
                <c:pt idx="2198">
                  <c:v>180.3000030517578</c:v>
                </c:pt>
                <c:pt idx="2199">
                  <c:v>180.4000091552735</c:v>
                </c:pt>
                <c:pt idx="2200">
                  <c:v>180.5</c:v>
                </c:pt>
                <c:pt idx="2201">
                  <c:v>180.6000061035156</c:v>
                </c:pt>
                <c:pt idx="2202">
                  <c:v>180.6999969482422</c:v>
                </c:pt>
                <c:pt idx="2203">
                  <c:v>180.8000030517578</c:v>
                </c:pt>
                <c:pt idx="2204">
                  <c:v>180.9000091552735</c:v>
                </c:pt>
                <c:pt idx="2205">
                  <c:v>181.0</c:v>
                </c:pt>
                <c:pt idx="2206">
                  <c:v>181.1000061035156</c:v>
                </c:pt>
                <c:pt idx="2207">
                  <c:v>181.1999969482422</c:v>
                </c:pt>
                <c:pt idx="2208">
                  <c:v>181.3000030517578</c:v>
                </c:pt>
                <c:pt idx="2209">
                  <c:v>181.4000091552735</c:v>
                </c:pt>
                <c:pt idx="2210">
                  <c:v>181.5</c:v>
                </c:pt>
                <c:pt idx="2211">
                  <c:v>181.6000061035156</c:v>
                </c:pt>
                <c:pt idx="2212">
                  <c:v>181.6999969482422</c:v>
                </c:pt>
                <c:pt idx="2213">
                  <c:v>181.8000030517578</c:v>
                </c:pt>
                <c:pt idx="2214">
                  <c:v>181.9000091552735</c:v>
                </c:pt>
                <c:pt idx="2215">
                  <c:v>182.0</c:v>
                </c:pt>
                <c:pt idx="2216">
                  <c:v>182.1000061035156</c:v>
                </c:pt>
                <c:pt idx="2217">
                  <c:v>182.1999969482422</c:v>
                </c:pt>
                <c:pt idx="2218">
                  <c:v>182.3000030517578</c:v>
                </c:pt>
                <c:pt idx="2219">
                  <c:v>182.4000091552735</c:v>
                </c:pt>
                <c:pt idx="2220">
                  <c:v>182.5</c:v>
                </c:pt>
                <c:pt idx="2221">
                  <c:v>182.6000061035156</c:v>
                </c:pt>
                <c:pt idx="2222">
                  <c:v>182.6999969482422</c:v>
                </c:pt>
                <c:pt idx="2223">
                  <c:v>182.8000030517578</c:v>
                </c:pt>
                <c:pt idx="2224">
                  <c:v>182.9000091552735</c:v>
                </c:pt>
                <c:pt idx="2225">
                  <c:v>183.0</c:v>
                </c:pt>
                <c:pt idx="2226">
                  <c:v>183.1000061035156</c:v>
                </c:pt>
                <c:pt idx="2227">
                  <c:v>183.1999969482422</c:v>
                </c:pt>
                <c:pt idx="2228">
                  <c:v>183.3000030517578</c:v>
                </c:pt>
                <c:pt idx="2229">
                  <c:v>183.4000091552735</c:v>
                </c:pt>
                <c:pt idx="2230">
                  <c:v>183.5</c:v>
                </c:pt>
                <c:pt idx="2231">
                  <c:v>183.6000061035156</c:v>
                </c:pt>
                <c:pt idx="2232">
                  <c:v>183.6999969482422</c:v>
                </c:pt>
                <c:pt idx="2233">
                  <c:v>183.8000030517578</c:v>
                </c:pt>
                <c:pt idx="2234">
                  <c:v>183.9000091552735</c:v>
                </c:pt>
                <c:pt idx="2235">
                  <c:v>184.0</c:v>
                </c:pt>
                <c:pt idx="2236">
                  <c:v>184.1000061035156</c:v>
                </c:pt>
                <c:pt idx="2237">
                  <c:v>184.1999969482422</c:v>
                </c:pt>
                <c:pt idx="2238">
                  <c:v>184.3000030517578</c:v>
                </c:pt>
                <c:pt idx="2239">
                  <c:v>184.4000091552735</c:v>
                </c:pt>
                <c:pt idx="2240">
                  <c:v>184.5</c:v>
                </c:pt>
                <c:pt idx="2241">
                  <c:v>184.6000061035156</c:v>
                </c:pt>
                <c:pt idx="2242">
                  <c:v>184.6999969482422</c:v>
                </c:pt>
                <c:pt idx="2243">
                  <c:v>184.8000030517578</c:v>
                </c:pt>
                <c:pt idx="2244">
                  <c:v>184.9000091552735</c:v>
                </c:pt>
                <c:pt idx="2245">
                  <c:v>185.0</c:v>
                </c:pt>
                <c:pt idx="2246">
                  <c:v>185.1000061035156</c:v>
                </c:pt>
                <c:pt idx="2247">
                  <c:v>185.1999969482422</c:v>
                </c:pt>
                <c:pt idx="2248">
                  <c:v>185.3000030517578</c:v>
                </c:pt>
                <c:pt idx="2249">
                  <c:v>185.4000091552735</c:v>
                </c:pt>
                <c:pt idx="2250">
                  <c:v>185.5</c:v>
                </c:pt>
                <c:pt idx="2251">
                  <c:v>185.6000061035156</c:v>
                </c:pt>
                <c:pt idx="2252">
                  <c:v>185.6999969482422</c:v>
                </c:pt>
                <c:pt idx="2253">
                  <c:v>185.8000030517578</c:v>
                </c:pt>
                <c:pt idx="2254">
                  <c:v>185.9000091552735</c:v>
                </c:pt>
                <c:pt idx="2255">
                  <c:v>186.0</c:v>
                </c:pt>
                <c:pt idx="2256">
                  <c:v>186.1000061035156</c:v>
                </c:pt>
                <c:pt idx="2257">
                  <c:v>186.1999969482422</c:v>
                </c:pt>
                <c:pt idx="2258">
                  <c:v>186.3000030517578</c:v>
                </c:pt>
                <c:pt idx="2259">
                  <c:v>186.4000091552735</c:v>
                </c:pt>
                <c:pt idx="2260">
                  <c:v>186.5</c:v>
                </c:pt>
                <c:pt idx="2261">
                  <c:v>186.6000061035156</c:v>
                </c:pt>
                <c:pt idx="2262">
                  <c:v>186.6999969482422</c:v>
                </c:pt>
                <c:pt idx="2263">
                  <c:v>186.8000030517578</c:v>
                </c:pt>
                <c:pt idx="2264">
                  <c:v>186.9000091552735</c:v>
                </c:pt>
                <c:pt idx="2265">
                  <c:v>187.0</c:v>
                </c:pt>
                <c:pt idx="2266">
                  <c:v>187.1000061035156</c:v>
                </c:pt>
                <c:pt idx="2267">
                  <c:v>187.1999969482422</c:v>
                </c:pt>
                <c:pt idx="2268">
                  <c:v>187.3000030517578</c:v>
                </c:pt>
                <c:pt idx="2269">
                  <c:v>187.4000091552735</c:v>
                </c:pt>
                <c:pt idx="2270">
                  <c:v>187.5</c:v>
                </c:pt>
                <c:pt idx="2271">
                  <c:v>187.6000061035156</c:v>
                </c:pt>
                <c:pt idx="2272">
                  <c:v>187.6999969482422</c:v>
                </c:pt>
                <c:pt idx="2273">
                  <c:v>187.8000030517578</c:v>
                </c:pt>
                <c:pt idx="2274">
                  <c:v>187.9000091552735</c:v>
                </c:pt>
                <c:pt idx="2275">
                  <c:v>188.0</c:v>
                </c:pt>
                <c:pt idx="2276">
                  <c:v>188.1000061035156</c:v>
                </c:pt>
                <c:pt idx="2277">
                  <c:v>188.1999969482422</c:v>
                </c:pt>
                <c:pt idx="2278">
                  <c:v>188.3000030517578</c:v>
                </c:pt>
                <c:pt idx="2279">
                  <c:v>188.4000091552735</c:v>
                </c:pt>
                <c:pt idx="2280">
                  <c:v>188.5</c:v>
                </c:pt>
                <c:pt idx="2281">
                  <c:v>188.6000061035156</c:v>
                </c:pt>
                <c:pt idx="2282">
                  <c:v>188.6999969482422</c:v>
                </c:pt>
                <c:pt idx="2283">
                  <c:v>188.8000030517578</c:v>
                </c:pt>
                <c:pt idx="2284">
                  <c:v>188.9000091552735</c:v>
                </c:pt>
                <c:pt idx="2285">
                  <c:v>189.0</c:v>
                </c:pt>
                <c:pt idx="2286">
                  <c:v>189.1000061035156</c:v>
                </c:pt>
                <c:pt idx="2287">
                  <c:v>189.1999969482422</c:v>
                </c:pt>
                <c:pt idx="2288">
                  <c:v>189.3000030517578</c:v>
                </c:pt>
                <c:pt idx="2289">
                  <c:v>189.4000091552735</c:v>
                </c:pt>
                <c:pt idx="2290">
                  <c:v>189.5</c:v>
                </c:pt>
                <c:pt idx="2291">
                  <c:v>189.6000061035156</c:v>
                </c:pt>
                <c:pt idx="2292">
                  <c:v>189.6999969482422</c:v>
                </c:pt>
                <c:pt idx="2293">
                  <c:v>189.8000030517578</c:v>
                </c:pt>
                <c:pt idx="2294">
                  <c:v>189.9000091552735</c:v>
                </c:pt>
                <c:pt idx="2295">
                  <c:v>190.0</c:v>
                </c:pt>
                <c:pt idx="2296">
                  <c:v>190.1000061035156</c:v>
                </c:pt>
                <c:pt idx="2297">
                  <c:v>190.1999969482422</c:v>
                </c:pt>
                <c:pt idx="2298">
                  <c:v>190.3000030517578</c:v>
                </c:pt>
                <c:pt idx="2299">
                  <c:v>190.4000091552735</c:v>
                </c:pt>
                <c:pt idx="2300">
                  <c:v>190.5</c:v>
                </c:pt>
                <c:pt idx="2301">
                  <c:v>190.6000061035156</c:v>
                </c:pt>
                <c:pt idx="2302">
                  <c:v>190.6999969482422</c:v>
                </c:pt>
                <c:pt idx="2303">
                  <c:v>190.8000030517578</c:v>
                </c:pt>
                <c:pt idx="2304">
                  <c:v>190.9000091552735</c:v>
                </c:pt>
                <c:pt idx="2305">
                  <c:v>191.0</c:v>
                </c:pt>
                <c:pt idx="2306">
                  <c:v>191.1000061035156</c:v>
                </c:pt>
                <c:pt idx="2307">
                  <c:v>191.1999969482422</c:v>
                </c:pt>
                <c:pt idx="2308">
                  <c:v>191.3000030517578</c:v>
                </c:pt>
                <c:pt idx="2309">
                  <c:v>191.4000091552735</c:v>
                </c:pt>
                <c:pt idx="2310">
                  <c:v>191.5</c:v>
                </c:pt>
                <c:pt idx="2311">
                  <c:v>191.6000061035156</c:v>
                </c:pt>
                <c:pt idx="2312">
                  <c:v>191.6999969482422</c:v>
                </c:pt>
                <c:pt idx="2313">
                  <c:v>191.8000030517578</c:v>
                </c:pt>
                <c:pt idx="2314">
                  <c:v>191.9000091552735</c:v>
                </c:pt>
                <c:pt idx="2315">
                  <c:v>192.0</c:v>
                </c:pt>
                <c:pt idx="2316">
                  <c:v>192.1000061035156</c:v>
                </c:pt>
                <c:pt idx="2317">
                  <c:v>192.1999969482422</c:v>
                </c:pt>
                <c:pt idx="2318">
                  <c:v>192.3000030517578</c:v>
                </c:pt>
                <c:pt idx="2319">
                  <c:v>192.4000091552735</c:v>
                </c:pt>
                <c:pt idx="2320">
                  <c:v>192.5</c:v>
                </c:pt>
                <c:pt idx="2321">
                  <c:v>192.6000061035156</c:v>
                </c:pt>
                <c:pt idx="2322">
                  <c:v>192.6999969482422</c:v>
                </c:pt>
                <c:pt idx="2323">
                  <c:v>192.8000030517578</c:v>
                </c:pt>
                <c:pt idx="2324">
                  <c:v>192.9000091552735</c:v>
                </c:pt>
                <c:pt idx="2325">
                  <c:v>193.0</c:v>
                </c:pt>
                <c:pt idx="2326">
                  <c:v>193.1000061035156</c:v>
                </c:pt>
                <c:pt idx="2327">
                  <c:v>193.1999969482422</c:v>
                </c:pt>
                <c:pt idx="2328">
                  <c:v>193.3000030517578</c:v>
                </c:pt>
                <c:pt idx="2329">
                  <c:v>193.4000091552735</c:v>
                </c:pt>
                <c:pt idx="2330">
                  <c:v>193.5</c:v>
                </c:pt>
                <c:pt idx="2331">
                  <c:v>193.6000061035156</c:v>
                </c:pt>
                <c:pt idx="2332">
                  <c:v>193.6999969482422</c:v>
                </c:pt>
                <c:pt idx="2333">
                  <c:v>193.8000030517578</c:v>
                </c:pt>
                <c:pt idx="2334">
                  <c:v>193.9000091552735</c:v>
                </c:pt>
                <c:pt idx="2335">
                  <c:v>194.0</c:v>
                </c:pt>
                <c:pt idx="2336">
                  <c:v>194.1000061035156</c:v>
                </c:pt>
                <c:pt idx="2337">
                  <c:v>194.1999969482422</c:v>
                </c:pt>
                <c:pt idx="2338">
                  <c:v>194.3000030517578</c:v>
                </c:pt>
                <c:pt idx="2339">
                  <c:v>194.4000091552735</c:v>
                </c:pt>
                <c:pt idx="2340">
                  <c:v>194.5</c:v>
                </c:pt>
                <c:pt idx="2341">
                  <c:v>194.6000061035156</c:v>
                </c:pt>
                <c:pt idx="2342">
                  <c:v>194.6999969482422</c:v>
                </c:pt>
                <c:pt idx="2343">
                  <c:v>194.8000030517578</c:v>
                </c:pt>
                <c:pt idx="2344">
                  <c:v>194.9000091552735</c:v>
                </c:pt>
                <c:pt idx="2345">
                  <c:v>195.0</c:v>
                </c:pt>
                <c:pt idx="2346">
                  <c:v>195.1000061035156</c:v>
                </c:pt>
                <c:pt idx="2347">
                  <c:v>195.1999969482422</c:v>
                </c:pt>
                <c:pt idx="2348">
                  <c:v>195.3000030517578</c:v>
                </c:pt>
                <c:pt idx="2349">
                  <c:v>195.4000091552735</c:v>
                </c:pt>
                <c:pt idx="2350">
                  <c:v>195.5</c:v>
                </c:pt>
                <c:pt idx="2351">
                  <c:v>195.6000061035156</c:v>
                </c:pt>
                <c:pt idx="2352">
                  <c:v>195.6999969482422</c:v>
                </c:pt>
                <c:pt idx="2353">
                  <c:v>195.8000030517578</c:v>
                </c:pt>
                <c:pt idx="2354">
                  <c:v>195.9000091552735</c:v>
                </c:pt>
                <c:pt idx="2355">
                  <c:v>196.0</c:v>
                </c:pt>
                <c:pt idx="2356">
                  <c:v>196.1000061035156</c:v>
                </c:pt>
                <c:pt idx="2357">
                  <c:v>196.1999969482422</c:v>
                </c:pt>
                <c:pt idx="2358">
                  <c:v>196.3000030517578</c:v>
                </c:pt>
                <c:pt idx="2359">
                  <c:v>196.4000091552735</c:v>
                </c:pt>
                <c:pt idx="2360">
                  <c:v>196.5</c:v>
                </c:pt>
                <c:pt idx="2361">
                  <c:v>196.6000061035156</c:v>
                </c:pt>
                <c:pt idx="2362">
                  <c:v>196.6999969482422</c:v>
                </c:pt>
                <c:pt idx="2363">
                  <c:v>196.8000030517578</c:v>
                </c:pt>
                <c:pt idx="2364">
                  <c:v>196.9000091552735</c:v>
                </c:pt>
                <c:pt idx="2365">
                  <c:v>197.0</c:v>
                </c:pt>
                <c:pt idx="2366">
                  <c:v>197.1000061035156</c:v>
                </c:pt>
                <c:pt idx="2367">
                  <c:v>197.1999969482422</c:v>
                </c:pt>
                <c:pt idx="2368">
                  <c:v>197.3000030517578</c:v>
                </c:pt>
                <c:pt idx="2369">
                  <c:v>197.4000091552735</c:v>
                </c:pt>
                <c:pt idx="2370">
                  <c:v>197.5</c:v>
                </c:pt>
                <c:pt idx="2371">
                  <c:v>197.6000061035156</c:v>
                </c:pt>
                <c:pt idx="2372">
                  <c:v>197.6999969482422</c:v>
                </c:pt>
                <c:pt idx="2373">
                  <c:v>197.8000030517578</c:v>
                </c:pt>
                <c:pt idx="2374">
                  <c:v>197.9000091552735</c:v>
                </c:pt>
                <c:pt idx="2375">
                  <c:v>198.0</c:v>
                </c:pt>
                <c:pt idx="2376">
                  <c:v>198.1000061035156</c:v>
                </c:pt>
                <c:pt idx="2377">
                  <c:v>198.1999969482422</c:v>
                </c:pt>
                <c:pt idx="2378">
                  <c:v>198.3000030517578</c:v>
                </c:pt>
                <c:pt idx="2379">
                  <c:v>198.4000091552735</c:v>
                </c:pt>
                <c:pt idx="2380">
                  <c:v>198.5</c:v>
                </c:pt>
                <c:pt idx="2381">
                  <c:v>198.6000061035156</c:v>
                </c:pt>
                <c:pt idx="2382">
                  <c:v>198.6999969482422</c:v>
                </c:pt>
                <c:pt idx="2383">
                  <c:v>198.8000030517578</c:v>
                </c:pt>
                <c:pt idx="2384">
                  <c:v>198.9000091552735</c:v>
                </c:pt>
                <c:pt idx="2385">
                  <c:v>199.0</c:v>
                </c:pt>
                <c:pt idx="2386">
                  <c:v>199.1000061035156</c:v>
                </c:pt>
                <c:pt idx="2387">
                  <c:v>199.1999969482422</c:v>
                </c:pt>
                <c:pt idx="2388">
                  <c:v>199.3000030517578</c:v>
                </c:pt>
                <c:pt idx="2389">
                  <c:v>199.4000091552735</c:v>
                </c:pt>
                <c:pt idx="2390">
                  <c:v>199.5</c:v>
                </c:pt>
                <c:pt idx="2391">
                  <c:v>199.6000061035156</c:v>
                </c:pt>
                <c:pt idx="2392">
                  <c:v>199.6999969482422</c:v>
                </c:pt>
                <c:pt idx="2393">
                  <c:v>199.8000030517578</c:v>
                </c:pt>
                <c:pt idx="2394">
                  <c:v>199.9000091552735</c:v>
                </c:pt>
                <c:pt idx="2395">
                  <c:v>200.0</c:v>
                </c:pt>
                <c:pt idx="2396">
                  <c:v>200.1000061035156</c:v>
                </c:pt>
                <c:pt idx="2397">
                  <c:v>200.1999969482422</c:v>
                </c:pt>
                <c:pt idx="2398">
                  <c:v>200.3000030517578</c:v>
                </c:pt>
                <c:pt idx="2399">
                  <c:v>200.4000091552735</c:v>
                </c:pt>
                <c:pt idx="2400">
                  <c:v>200.5</c:v>
                </c:pt>
                <c:pt idx="2401">
                  <c:v>200.6000061035156</c:v>
                </c:pt>
                <c:pt idx="2402">
                  <c:v>200.6999969482422</c:v>
                </c:pt>
                <c:pt idx="2403">
                  <c:v>200.8000030517578</c:v>
                </c:pt>
                <c:pt idx="2404">
                  <c:v>200.9000091552735</c:v>
                </c:pt>
                <c:pt idx="2405">
                  <c:v>201.0</c:v>
                </c:pt>
                <c:pt idx="2406">
                  <c:v>201.1000061035156</c:v>
                </c:pt>
                <c:pt idx="2407">
                  <c:v>201.1999969482422</c:v>
                </c:pt>
                <c:pt idx="2408">
                  <c:v>201.3000030517578</c:v>
                </c:pt>
                <c:pt idx="2409">
                  <c:v>201.4000091552735</c:v>
                </c:pt>
                <c:pt idx="2410">
                  <c:v>201.5</c:v>
                </c:pt>
                <c:pt idx="2411">
                  <c:v>201.6000061035156</c:v>
                </c:pt>
                <c:pt idx="2412">
                  <c:v>201.6999969482422</c:v>
                </c:pt>
                <c:pt idx="2413">
                  <c:v>201.8000030517578</c:v>
                </c:pt>
                <c:pt idx="2414">
                  <c:v>201.9000091552735</c:v>
                </c:pt>
                <c:pt idx="2415">
                  <c:v>202.0</c:v>
                </c:pt>
                <c:pt idx="2416">
                  <c:v>202.1000061035156</c:v>
                </c:pt>
                <c:pt idx="2417">
                  <c:v>202.1999969482422</c:v>
                </c:pt>
                <c:pt idx="2418">
                  <c:v>202.3000030517578</c:v>
                </c:pt>
                <c:pt idx="2419">
                  <c:v>202.4000091552735</c:v>
                </c:pt>
                <c:pt idx="2420">
                  <c:v>202.5</c:v>
                </c:pt>
                <c:pt idx="2421">
                  <c:v>202.6000061035156</c:v>
                </c:pt>
                <c:pt idx="2422">
                  <c:v>202.6999969482422</c:v>
                </c:pt>
                <c:pt idx="2423">
                  <c:v>202.8000030517578</c:v>
                </c:pt>
                <c:pt idx="2424">
                  <c:v>202.9000091552735</c:v>
                </c:pt>
                <c:pt idx="2425">
                  <c:v>203.0</c:v>
                </c:pt>
                <c:pt idx="2426">
                  <c:v>203.1000061035156</c:v>
                </c:pt>
                <c:pt idx="2427">
                  <c:v>203.1999969482422</c:v>
                </c:pt>
                <c:pt idx="2428">
                  <c:v>203.3000030517578</c:v>
                </c:pt>
                <c:pt idx="2429">
                  <c:v>203.4000091552735</c:v>
                </c:pt>
                <c:pt idx="2430">
                  <c:v>203.5</c:v>
                </c:pt>
                <c:pt idx="2431">
                  <c:v>203.6000061035156</c:v>
                </c:pt>
                <c:pt idx="2432">
                  <c:v>203.6999969482422</c:v>
                </c:pt>
                <c:pt idx="2433">
                  <c:v>203.8000030517578</c:v>
                </c:pt>
                <c:pt idx="2434">
                  <c:v>203.9000091552735</c:v>
                </c:pt>
                <c:pt idx="2435">
                  <c:v>204.0</c:v>
                </c:pt>
                <c:pt idx="2436">
                  <c:v>204.1000061035156</c:v>
                </c:pt>
                <c:pt idx="2437">
                  <c:v>204.1999969482422</c:v>
                </c:pt>
                <c:pt idx="2438">
                  <c:v>204.3000030517578</c:v>
                </c:pt>
                <c:pt idx="2439">
                  <c:v>204.4000091552735</c:v>
                </c:pt>
                <c:pt idx="2440">
                  <c:v>204.5</c:v>
                </c:pt>
                <c:pt idx="2441">
                  <c:v>204.6000061035156</c:v>
                </c:pt>
                <c:pt idx="2442">
                  <c:v>204.6999969482422</c:v>
                </c:pt>
                <c:pt idx="2443">
                  <c:v>204.8000030517578</c:v>
                </c:pt>
                <c:pt idx="2444">
                  <c:v>204.9000091552735</c:v>
                </c:pt>
                <c:pt idx="2445">
                  <c:v>205.0</c:v>
                </c:pt>
                <c:pt idx="2446">
                  <c:v>205.1000061035156</c:v>
                </c:pt>
                <c:pt idx="2447">
                  <c:v>205.1999969482422</c:v>
                </c:pt>
                <c:pt idx="2448">
                  <c:v>205.3000030517578</c:v>
                </c:pt>
                <c:pt idx="2449">
                  <c:v>205.4000091552735</c:v>
                </c:pt>
                <c:pt idx="2450">
                  <c:v>205.5</c:v>
                </c:pt>
                <c:pt idx="2451">
                  <c:v>205.6000061035156</c:v>
                </c:pt>
                <c:pt idx="2452">
                  <c:v>205.6999969482422</c:v>
                </c:pt>
                <c:pt idx="2453">
                  <c:v>205.8000030517578</c:v>
                </c:pt>
                <c:pt idx="2454">
                  <c:v>205.9000091552735</c:v>
                </c:pt>
                <c:pt idx="2455">
                  <c:v>206.0</c:v>
                </c:pt>
                <c:pt idx="2456">
                  <c:v>206.1000061035156</c:v>
                </c:pt>
                <c:pt idx="2457">
                  <c:v>206.1999969482422</c:v>
                </c:pt>
                <c:pt idx="2458">
                  <c:v>206.3000030517578</c:v>
                </c:pt>
                <c:pt idx="2459">
                  <c:v>206.4000091552735</c:v>
                </c:pt>
                <c:pt idx="2460">
                  <c:v>206.5</c:v>
                </c:pt>
                <c:pt idx="2461">
                  <c:v>206.6000061035156</c:v>
                </c:pt>
                <c:pt idx="2462">
                  <c:v>206.6999969482422</c:v>
                </c:pt>
                <c:pt idx="2463">
                  <c:v>206.8000030517578</c:v>
                </c:pt>
                <c:pt idx="2464">
                  <c:v>206.9000091552735</c:v>
                </c:pt>
                <c:pt idx="2465">
                  <c:v>207.0</c:v>
                </c:pt>
                <c:pt idx="2466">
                  <c:v>207.1000061035156</c:v>
                </c:pt>
                <c:pt idx="2467">
                  <c:v>207.1999969482422</c:v>
                </c:pt>
                <c:pt idx="2468">
                  <c:v>207.3000030517578</c:v>
                </c:pt>
                <c:pt idx="2469">
                  <c:v>207.4000091552735</c:v>
                </c:pt>
                <c:pt idx="2470">
                  <c:v>207.5</c:v>
                </c:pt>
                <c:pt idx="2471">
                  <c:v>207.6000061035156</c:v>
                </c:pt>
                <c:pt idx="2472">
                  <c:v>207.6999969482422</c:v>
                </c:pt>
                <c:pt idx="2473">
                  <c:v>207.8000030517578</c:v>
                </c:pt>
                <c:pt idx="2474">
                  <c:v>207.9000091552735</c:v>
                </c:pt>
                <c:pt idx="2475">
                  <c:v>208.0</c:v>
                </c:pt>
                <c:pt idx="2476">
                  <c:v>208.1000061035156</c:v>
                </c:pt>
                <c:pt idx="2477">
                  <c:v>208.1999969482422</c:v>
                </c:pt>
                <c:pt idx="2478">
                  <c:v>208.3000030517578</c:v>
                </c:pt>
                <c:pt idx="2479">
                  <c:v>208.4000091552735</c:v>
                </c:pt>
                <c:pt idx="2480">
                  <c:v>208.5</c:v>
                </c:pt>
                <c:pt idx="2481">
                  <c:v>208.6000061035156</c:v>
                </c:pt>
                <c:pt idx="2482">
                  <c:v>208.6999969482422</c:v>
                </c:pt>
                <c:pt idx="2483">
                  <c:v>208.8000030517578</c:v>
                </c:pt>
                <c:pt idx="2484">
                  <c:v>208.9000091552735</c:v>
                </c:pt>
                <c:pt idx="2485">
                  <c:v>209.0</c:v>
                </c:pt>
                <c:pt idx="2486">
                  <c:v>209.1000061035156</c:v>
                </c:pt>
                <c:pt idx="2487">
                  <c:v>209.1999969482422</c:v>
                </c:pt>
                <c:pt idx="2488">
                  <c:v>209.3000030517578</c:v>
                </c:pt>
                <c:pt idx="2489">
                  <c:v>209.4000091552735</c:v>
                </c:pt>
                <c:pt idx="2490">
                  <c:v>209.5</c:v>
                </c:pt>
                <c:pt idx="2491">
                  <c:v>209.6000061035156</c:v>
                </c:pt>
                <c:pt idx="2492">
                  <c:v>209.6999969482422</c:v>
                </c:pt>
                <c:pt idx="2493">
                  <c:v>209.8000030517578</c:v>
                </c:pt>
                <c:pt idx="2494">
                  <c:v>209.9000091552735</c:v>
                </c:pt>
                <c:pt idx="2495">
                  <c:v>210.0</c:v>
                </c:pt>
                <c:pt idx="2496">
                  <c:v>210.1000061035156</c:v>
                </c:pt>
                <c:pt idx="2497">
                  <c:v>210.1999969482422</c:v>
                </c:pt>
                <c:pt idx="2498">
                  <c:v>210.3000030517578</c:v>
                </c:pt>
                <c:pt idx="2499">
                  <c:v>210.4000091552735</c:v>
                </c:pt>
                <c:pt idx="2500">
                  <c:v>210.5</c:v>
                </c:pt>
                <c:pt idx="2501">
                  <c:v>210.6000061035156</c:v>
                </c:pt>
                <c:pt idx="2502">
                  <c:v>210.6999969482422</c:v>
                </c:pt>
                <c:pt idx="2503">
                  <c:v>210.8000030517578</c:v>
                </c:pt>
                <c:pt idx="2504">
                  <c:v>210.9000091552735</c:v>
                </c:pt>
                <c:pt idx="2505">
                  <c:v>211.0</c:v>
                </c:pt>
                <c:pt idx="2506">
                  <c:v>211.1000061035156</c:v>
                </c:pt>
                <c:pt idx="2507">
                  <c:v>211.1999969482422</c:v>
                </c:pt>
                <c:pt idx="2508">
                  <c:v>211.3000030517578</c:v>
                </c:pt>
                <c:pt idx="2509">
                  <c:v>211.4000091552735</c:v>
                </c:pt>
                <c:pt idx="2510">
                  <c:v>211.5</c:v>
                </c:pt>
                <c:pt idx="2511">
                  <c:v>211.6000061035156</c:v>
                </c:pt>
                <c:pt idx="2512">
                  <c:v>211.6999969482422</c:v>
                </c:pt>
                <c:pt idx="2513">
                  <c:v>211.8000030517578</c:v>
                </c:pt>
                <c:pt idx="2514">
                  <c:v>211.9000091552735</c:v>
                </c:pt>
                <c:pt idx="2515">
                  <c:v>212.0</c:v>
                </c:pt>
                <c:pt idx="2516">
                  <c:v>212.1000061035156</c:v>
                </c:pt>
                <c:pt idx="2517">
                  <c:v>212.1999969482422</c:v>
                </c:pt>
                <c:pt idx="2518">
                  <c:v>212.3000030517578</c:v>
                </c:pt>
                <c:pt idx="2519">
                  <c:v>212.4000091552735</c:v>
                </c:pt>
                <c:pt idx="2520">
                  <c:v>212.5</c:v>
                </c:pt>
                <c:pt idx="2521">
                  <c:v>212.6000061035156</c:v>
                </c:pt>
                <c:pt idx="2522">
                  <c:v>212.6999969482422</c:v>
                </c:pt>
                <c:pt idx="2523">
                  <c:v>212.8000030517578</c:v>
                </c:pt>
                <c:pt idx="2524">
                  <c:v>212.9000091552735</c:v>
                </c:pt>
                <c:pt idx="2525">
                  <c:v>213.0</c:v>
                </c:pt>
                <c:pt idx="2526">
                  <c:v>213.1000061035156</c:v>
                </c:pt>
                <c:pt idx="2527">
                  <c:v>213.1999969482422</c:v>
                </c:pt>
                <c:pt idx="2528">
                  <c:v>213.3000030517578</c:v>
                </c:pt>
                <c:pt idx="2529">
                  <c:v>213.4000091552735</c:v>
                </c:pt>
                <c:pt idx="2530">
                  <c:v>213.5</c:v>
                </c:pt>
                <c:pt idx="2531">
                  <c:v>213.6000061035156</c:v>
                </c:pt>
                <c:pt idx="2532">
                  <c:v>213.6999969482422</c:v>
                </c:pt>
                <c:pt idx="2533">
                  <c:v>213.8000030517578</c:v>
                </c:pt>
                <c:pt idx="2534">
                  <c:v>213.9000091552735</c:v>
                </c:pt>
                <c:pt idx="2535">
                  <c:v>214.0</c:v>
                </c:pt>
                <c:pt idx="2536">
                  <c:v>214.1000061035156</c:v>
                </c:pt>
                <c:pt idx="2537">
                  <c:v>214.1999969482422</c:v>
                </c:pt>
                <c:pt idx="2538">
                  <c:v>214.3000030517578</c:v>
                </c:pt>
                <c:pt idx="2539">
                  <c:v>214.4000091552735</c:v>
                </c:pt>
                <c:pt idx="2540">
                  <c:v>214.5</c:v>
                </c:pt>
                <c:pt idx="2541">
                  <c:v>214.6000061035156</c:v>
                </c:pt>
                <c:pt idx="2542">
                  <c:v>214.6999969482422</c:v>
                </c:pt>
                <c:pt idx="2543">
                  <c:v>214.8000030517578</c:v>
                </c:pt>
                <c:pt idx="2544">
                  <c:v>214.9000091552735</c:v>
                </c:pt>
                <c:pt idx="2545">
                  <c:v>215.0</c:v>
                </c:pt>
                <c:pt idx="2546">
                  <c:v>215.1000061035156</c:v>
                </c:pt>
                <c:pt idx="2547">
                  <c:v>215.1999969482422</c:v>
                </c:pt>
                <c:pt idx="2548">
                  <c:v>215.3000030517578</c:v>
                </c:pt>
                <c:pt idx="2549">
                  <c:v>215.4000091552735</c:v>
                </c:pt>
                <c:pt idx="2550">
                  <c:v>215.5</c:v>
                </c:pt>
                <c:pt idx="2551">
                  <c:v>215.6000061035156</c:v>
                </c:pt>
                <c:pt idx="2552">
                  <c:v>215.6999969482422</c:v>
                </c:pt>
                <c:pt idx="2553">
                  <c:v>215.8000030517578</c:v>
                </c:pt>
                <c:pt idx="2554">
                  <c:v>215.9000091552735</c:v>
                </c:pt>
                <c:pt idx="2555">
                  <c:v>216.0</c:v>
                </c:pt>
                <c:pt idx="2556">
                  <c:v>216.1000061035156</c:v>
                </c:pt>
                <c:pt idx="2557">
                  <c:v>216.1999969482422</c:v>
                </c:pt>
                <c:pt idx="2558">
                  <c:v>216.3000030517578</c:v>
                </c:pt>
                <c:pt idx="2559">
                  <c:v>216.4000091552735</c:v>
                </c:pt>
                <c:pt idx="2560">
                  <c:v>216.5000152587891</c:v>
                </c:pt>
                <c:pt idx="2561">
                  <c:v>216.5999908447266</c:v>
                </c:pt>
                <c:pt idx="2562">
                  <c:v>216.6999969482422</c:v>
                </c:pt>
                <c:pt idx="2563">
                  <c:v>216.8000030517578</c:v>
                </c:pt>
                <c:pt idx="2564">
                  <c:v>216.9000091552735</c:v>
                </c:pt>
                <c:pt idx="2565">
                  <c:v>217.0000152587891</c:v>
                </c:pt>
                <c:pt idx="2566">
                  <c:v>217.0999908447266</c:v>
                </c:pt>
                <c:pt idx="2567">
                  <c:v>217.1999969482422</c:v>
                </c:pt>
                <c:pt idx="2568">
                  <c:v>217.3000030517578</c:v>
                </c:pt>
                <c:pt idx="2569">
                  <c:v>217.4000091552735</c:v>
                </c:pt>
                <c:pt idx="2570">
                  <c:v>217.5000152587891</c:v>
                </c:pt>
                <c:pt idx="2571">
                  <c:v>217.5999908447266</c:v>
                </c:pt>
                <c:pt idx="2572">
                  <c:v>217.6999969482422</c:v>
                </c:pt>
                <c:pt idx="2573">
                  <c:v>217.8000030517578</c:v>
                </c:pt>
                <c:pt idx="2574">
                  <c:v>217.9000091552735</c:v>
                </c:pt>
                <c:pt idx="2575">
                  <c:v>218.0000152587891</c:v>
                </c:pt>
                <c:pt idx="2576">
                  <c:v>218.0999908447266</c:v>
                </c:pt>
                <c:pt idx="2577">
                  <c:v>218.1999969482422</c:v>
                </c:pt>
                <c:pt idx="2578">
                  <c:v>218.3000030517578</c:v>
                </c:pt>
                <c:pt idx="2579">
                  <c:v>218.4000091552735</c:v>
                </c:pt>
                <c:pt idx="2580">
                  <c:v>218.5000152587891</c:v>
                </c:pt>
                <c:pt idx="2581">
                  <c:v>218.5999908447266</c:v>
                </c:pt>
                <c:pt idx="2582">
                  <c:v>218.6999969482422</c:v>
                </c:pt>
                <c:pt idx="2583">
                  <c:v>218.8000030517578</c:v>
                </c:pt>
                <c:pt idx="2584">
                  <c:v>218.9000091552735</c:v>
                </c:pt>
                <c:pt idx="2585">
                  <c:v>219.0000152587891</c:v>
                </c:pt>
                <c:pt idx="2586">
                  <c:v>219.0999908447266</c:v>
                </c:pt>
                <c:pt idx="2587">
                  <c:v>219.1999969482422</c:v>
                </c:pt>
                <c:pt idx="2588">
                  <c:v>219.3000030517578</c:v>
                </c:pt>
                <c:pt idx="2589">
                  <c:v>219.4000091552735</c:v>
                </c:pt>
                <c:pt idx="2590">
                  <c:v>219.5000152587891</c:v>
                </c:pt>
                <c:pt idx="2591">
                  <c:v>219.5999908447266</c:v>
                </c:pt>
                <c:pt idx="2592">
                  <c:v>219.6999969482422</c:v>
                </c:pt>
                <c:pt idx="2593">
                  <c:v>219.8000030517578</c:v>
                </c:pt>
                <c:pt idx="2594">
                  <c:v>219.9000091552735</c:v>
                </c:pt>
                <c:pt idx="2595">
                  <c:v>220.0000152587891</c:v>
                </c:pt>
                <c:pt idx="2596">
                  <c:v>220.0999908447266</c:v>
                </c:pt>
                <c:pt idx="2597">
                  <c:v>220.1999969482422</c:v>
                </c:pt>
                <c:pt idx="2598">
                  <c:v>220.3000030517578</c:v>
                </c:pt>
                <c:pt idx="2599">
                  <c:v>220.4000091552735</c:v>
                </c:pt>
                <c:pt idx="2600">
                  <c:v>220.5000152587891</c:v>
                </c:pt>
                <c:pt idx="2601">
                  <c:v>220.5999908447266</c:v>
                </c:pt>
                <c:pt idx="2602">
                  <c:v>220.6999969482422</c:v>
                </c:pt>
                <c:pt idx="2603">
                  <c:v>220.8000030517578</c:v>
                </c:pt>
                <c:pt idx="2604">
                  <c:v>220.9000091552735</c:v>
                </c:pt>
                <c:pt idx="2605">
                  <c:v>221.0000152587891</c:v>
                </c:pt>
                <c:pt idx="2606">
                  <c:v>221.0999908447266</c:v>
                </c:pt>
                <c:pt idx="2607">
                  <c:v>221.1999969482422</c:v>
                </c:pt>
                <c:pt idx="2608">
                  <c:v>221.3000030517578</c:v>
                </c:pt>
                <c:pt idx="2609">
                  <c:v>221.4000091552735</c:v>
                </c:pt>
                <c:pt idx="2610">
                  <c:v>221.5000152587891</c:v>
                </c:pt>
                <c:pt idx="2611">
                  <c:v>221.5999908447266</c:v>
                </c:pt>
                <c:pt idx="2612">
                  <c:v>221.6999969482422</c:v>
                </c:pt>
                <c:pt idx="2613">
                  <c:v>221.8000030517578</c:v>
                </c:pt>
                <c:pt idx="2614">
                  <c:v>221.9000091552735</c:v>
                </c:pt>
                <c:pt idx="2615">
                  <c:v>222.0000152587891</c:v>
                </c:pt>
                <c:pt idx="2616">
                  <c:v>222.0999908447266</c:v>
                </c:pt>
                <c:pt idx="2617">
                  <c:v>222.1999969482422</c:v>
                </c:pt>
                <c:pt idx="2618">
                  <c:v>222.3000030517578</c:v>
                </c:pt>
                <c:pt idx="2619">
                  <c:v>222.4000091552735</c:v>
                </c:pt>
                <c:pt idx="2620">
                  <c:v>222.5000152587891</c:v>
                </c:pt>
                <c:pt idx="2621">
                  <c:v>222.5999908447266</c:v>
                </c:pt>
                <c:pt idx="2622">
                  <c:v>222.6999969482422</c:v>
                </c:pt>
                <c:pt idx="2623">
                  <c:v>222.8000030517578</c:v>
                </c:pt>
                <c:pt idx="2624">
                  <c:v>222.9000091552735</c:v>
                </c:pt>
                <c:pt idx="2625">
                  <c:v>223.0000152587891</c:v>
                </c:pt>
                <c:pt idx="2626">
                  <c:v>223.0999908447266</c:v>
                </c:pt>
                <c:pt idx="2627">
                  <c:v>223.1999969482422</c:v>
                </c:pt>
                <c:pt idx="2628">
                  <c:v>223.3000030517578</c:v>
                </c:pt>
                <c:pt idx="2629">
                  <c:v>223.4000091552735</c:v>
                </c:pt>
                <c:pt idx="2630">
                  <c:v>223.5000152587891</c:v>
                </c:pt>
                <c:pt idx="2631">
                  <c:v>223.5999908447266</c:v>
                </c:pt>
                <c:pt idx="2632">
                  <c:v>223.6999969482422</c:v>
                </c:pt>
                <c:pt idx="2633">
                  <c:v>223.8000030517578</c:v>
                </c:pt>
                <c:pt idx="2634">
                  <c:v>223.9000091552735</c:v>
                </c:pt>
                <c:pt idx="2635">
                  <c:v>224.0000152587891</c:v>
                </c:pt>
                <c:pt idx="2636">
                  <c:v>224.0999908447266</c:v>
                </c:pt>
                <c:pt idx="2637">
                  <c:v>224.1999969482422</c:v>
                </c:pt>
                <c:pt idx="2638">
                  <c:v>224.3000030517578</c:v>
                </c:pt>
                <c:pt idx="2639">
                  <c:v>224.4000091552735</c:v>
                </c:pt>
                <c:pt idx="2640">
                  <c:v>224.5000152587891</c:v>
                </c:pt>
                <c:pt idx="2641">
                  <c:v>224.5999908447266</c:v>
                </c:pt>
                <c:pt idx="2642">
                  <c:v>224.6999969482422</c:v>
                </c:pt>
                <c:pt idx="2643">
                  <c:v>224.8000030517578</c:v>
                </c:pt>
                <c:pt idx="2644">
                  <c:v>224.9000091552735</c:v>
                </c:pt>
                <c:pt idx="2645">
                  <c:v>225.0000152587891</c:v>
                </c:pt>
                <c:pt idx="2646">
                  <c:v>225.0999908447266</c:v>
                </c:pt>
                <c:pt idx="2647">
                  <c:v>225.1999969482422</c:v>
                </c:pt>
                <c:pt idx="2648">
                  <c:v>225.3000030517578</c:v>
                </c:pt>
                <c:pt idx="2649">
                  <c:v>225.4000091552735</c:v>
                </c:pt>
                <c:pt idx="2650">
                  <c:v>225.5000152587891</c:v>
                </c:pt>
                <c:pt idx="2651">
                  <c:v>225.5999908447266</c:v>
                </c:pt>
                <c:pt idx="2652">
                  <c:v>225.6999969482422</c:v>
                </c:pt>
                <c:pt idx="2653">
                  <c:v>225.8000030517578</c:v>
                </c:pt>
                <c:pt idx="2654">
                  <c:v>225.9000091552735</c:v>
                </c:pt>
                <c:pt idx="2655">
                  <c:v>226.0000152587891</c:v>
                </c:pt>
                <c:pt idx="2656">
                  <c:v>226.0999908447266</c:v>
                </c:pt>
                <c:pt idx="2657">
                  <c:v>226.1999969482422</c:v>
                </c:pt>
                <c:pt idx="2658">
                  <c:v>226.3000030517578</c:v>
                </c:pt>
                <c:pt idx="2659">
                  <c:v>226.4000091552735</c:v>
                </c:pt>
                <c:pt idx="2660">
                  <c:v>226.5000152587891</c:v>
                </c:pt>
                <c:pt idx="2661">
                  <c:v>226.5999908447266</c:v>
                </c:pt>
                <c:pt idx="2662">
                  <c:v>226.6999969482422</c:v>
                </c:pt>
                <c:pt idx="2663">
                  <c:v>226.8000030517578</c:v>
                </c:pt>
                <c:pt idx="2664">
                  <c:v>226.9000091552735</c:v>
                </c:pt>
                <c:pt idx="2665">
                  <c:v>227.0000152587891</c:v>
                </c:pt>
                <c:pt idx="2666">
                  <c:v>227.0999908447266</c:v>
                </c:pt>
                <c:pt idx="2667">
                  <c:v>227.1999969482422</c:v>
                </c:pt>
                <c:pt idx="2668">
                  <c:v>227.3000030517578</c:v>
                </c:pt>
                <c:pt idx="2669">
                  <c:v>227.4000091552735</c:v>
                </c:pt>
                <c:pt idx="2670">
                  <c:v>227.5000152587891</c:v>
                </c:pt>
                <c:pt idx="2671">
                  <c:v>227.5999908447266</c:v>
                </c:pt>
                <c:pt idx="2672">
                  <c:v>227.6999969482422</c:v>
                </c:pt>
                <c:pt idx="2673">
                  <c:v>227.8000030517578</c:v>
                </c:pt>
                <c:pt idx="2674">
                  <c:v>227.9000091552735</c:v>
                </c:pt>
                <c:pt idx="2675">
                  <c:v>228.0000152587891</c:v>
                </c:pt>
                <c:pt idx="2676">
                  <c:v>228.0999908447266</c:v>
                </c:pt>
                <c:pt idx="2677">
                  <c:v>228.1999969482422</c:v>
                </c:pt>
                <c:pt idx="2678">
                  <c:v>228.3000030517578</c:v>
                </c:pt>
                <c:pt idx="2679">
                  <c:v>228.4000091552735</c:v>
                </c:pt>
                <c:pt idx="2680">
                  <c:v>228.5000152587891</c:v>
                </c:pt>
                <c:pt idx="2681">
                  <c:v>228.5999908447266</c:v>
                </c:pt>
                <c:pt idx="2682">
                  <c:v>228.6999969482422</c:v>
                </c:pt>
                <c:pt idx="2683">
                  <c:v>228.8000030517578</c:v>
                </c:pt>
                <c:pt idx="2684">
                  <c:v>228.9000091552735</c:v>
                </c:pt>
                <c:pt idx="2685">
                  <c:v>229.0000152587891</c:v>
                </c:pt>
                <c:pt idx="2686">
                  <c:v>229.0999908447266</c:v>
                </c:pt>
                <c:pt idx="2687">
                  <c:v>229.1999969482422</c:v>
                </c:pt>
                <c:pt idx="2688">
                  <c:v>229.3000030517578</c:v>
                </c:pt>
                <c:pt idx="2689">
                  <c:v>229.4000091552735</c:v>
                </c:pt>
                <c:pt idx="2690">
                  <c:v>229.5000152587891</c:v>
                </c:pt>
                <c:pt idx="2691">
                  <c:v>229.5999908447266</c:v>
                </c:pt>
                <c:pt idx="2692">
                  <c:v>229.6999969482422</c:v>
                </c:pt>
                <c:pt idx="2693">
                  <c:v>229.8000030517578</c:v>
                </c:pt>
                <c:pt idx="2694">
                  <c:v>229.9000091552735</c:v>
                </c:pt>
                <c:pt idx="2695">
                  <c:v>230.0000152587891</c:v>
                </c:pt>
                <c:pt idx="2696">
                  <c:v>230.0999908447266</c:v>
                </c:pt>
                <c:pt idx="2697">
                  <c:v>230.1999969482422</c:v>
                </c:pt>
                <c:pt idx="2698">
                  <c:v>230.3000030517578</c:v>
                </c:pt>
                <c:pt idx="2699">
                  <c:v>230.4000091552735</c:v>
                </c:pt>
                <c:pt idx="2700">
                  <c:v>230.5000152587891</c:v>
                </c:pt>
                <c:pt idx="2701">
                  <c:v>230.5999908447266</c:v>
                </c:pt>
                <c:pt idx="2702">
                  <c:v>230.6999969482422</c:v>
                </c:pt>
                <c:pt idx="2703">
                  <c:v>230.8000030517578</c:v>
                </c:pt>
                <c:pt idx="2704">
                  <c:v>230.9000091552735</c:v>
                </c:pt>
                <c:pt idx="2705">
                  <c:v>231.0000152587891</c:v>
                </c:pt>
                <c:pt idx="2706">
                  <c:v>231.0999908447266</c:v>
                </c:pt>
                <c:pt idx="2707">
                  <c:v>231.1999969482422</c:v>
                </c:pt>
                <c:pt idx="2708">
                  <c:v>231.3000030517578</c:v>
                </c:pt>
                <c:pt idx="2709">
                  <c:v>231.4000091552735</c:v>
                </c:pt>
                <c:pt idx="2710">
                  <c:v>231.5000152587891</c:v>
                </c:pt>
                <c:pt idx="2711">
                  <c:v>231.5999908447266</c:v>
                </c:pt>
                <c:pt idx="2712">
                  <c:v>231.6999969482422</c:v>
                </c:pt>
                <c:pt idx="2713">
                  <c:v>231.8000030517578</c:v>
                </c:pt>
                <c:pt idx="2714">
                  <c:v>231.9000091552735</c:v>
                </c:pt>
                <c:pt idx="2715">
                  <c:v>232.0000152587891</c:v>
                </c:pt>
                <c:pt idx="2716">
                  <c:v>232.0999908447266</c:v>
                </c:pt>
                <c:pt idx="2717">
                  <c:v>232.1999969482422</c:v>
                </c:pt>
                <c:pt idx="2718">
                  <c:v>232.3000030517578</c:v>
                </c:pt>
                <c:pt idx="2719">
                  <c:v>232.4000091552735</c:v>
                </c:pt>
                <c:pt idx="2720">
                  <c:v>232.5000152587891</c:v>
                </c:pt>
                <c:pt idx="2721">
                  <c:v>232.5999908447266</c:v>
                </c:pt>
                <c:pt idx="2722">
                  <c:v>232.6999969482422</c:v>
                </c:pt>
                <c:pt idx="2723">
                  <c:v>232.8000030517578</c:v>
                </c:pt>
                <c:pt idx="2724">
                  <c:v>232.9000091552735</c:v>
                </c:pt>
                <c:pt idx="2725">
                  <c:v>233.0000152587891</c:v>
                </c:pt>
                <c:pt idx="2726">
                  <c:v>233.0999908447266</c:v>
                </c:pt>
                <c:pt idx="2727">
                  <c:v>233.1999969482422</c:v>
                </c:pt>
                <c:pt idx="2728">
                  <c:v>233.3000030517578</c:v>
                </c:pt>
                <c:pt idx="2729">
                  <c:v>233.4000091552735</c:v>
                </c:pt>
                <c:pt idx="2730">
                  <c:v>233.5000152587891</c:v>
                </c:pt>
                <c:pt idx="2731">
                  <c:v>233.5999908447266</c:v>
                </c:pt>
                <c:pt idx="2732">
                  <c:v>233.6999969482422</c:v>
                </c:pt>
                <c:pt idx="2733">
                  <c:v>233.8000030517578</c:v>
                </c:pt>
                <c:pt idx="2734">
                  <c:v>233.9000091552735</c:v>
                </c:pt>
                <c:pt idx="2735">
                  <c:v>234.0000152587891</c:v>
                </c:pt>
                <c:pt idx="2736">
                  <c:v>234.0999908447266</c:v>
                </c:pt>
                <c:pt idx="2737">
                  <c:v>234.1999969482422</c:v>
                </c:pt>
                <c:pt idx="2738">
                  <c:v>234.3000030517578</c:v>
                </c:pt>
                <c:pt idx="2739">
                  <c:v>234.4000091552735</c:v>
                </c:pt>
                <c:pt idx="2740">
                  <c:v>234.5000152587891</c:v>
                </c:pt>
                <c:pt idx="2741">
                  <c:v>234.5999908447266</c:v>
                </c:pt>
                <c:pt idx="2742">
                  <c:v>234.6999969482422</c:v>
                </c:pt>
                <c:pt idx="2743">
                  <c:v>234.8000030517578</c:v>
                </c:pt>
                <c:pt idx="2744">
                  <c:v>234.9000091552735</c:v>
                </c:pt>
                <c:pt idx="2745">
                  <c:v>235.0000152587891</c:v>
                </c:pt>
                <c:pt idx="2746">
                  <c:v>235.0999908447266</c:v>
                </c:pt>
                <c:pt idx="2747">
                  <c:v>235.1999969482422</c:v>
                </c:pt>
                <c:pt idx="2748">
                  <c:v>235.3000030517578</c:v>
                </c:pt>
                <c:pt idx="2749">
                  <c:v>235.4000091552735</c:v>
                </c:pt>
                <c:pt idx="2750">
                  <c:v>235.5000152587891</c:v>
                </c:pt>
                <c:pt idx="2751">
                  <c:v>235.5999908447266</c:v>
                </c:pt>
                <c:pt idx="2752">
                  <c:v>235.6999969482422</c:v>
                </c:pt>
                <c:pt idx="2753">
                  <c:v>235.8000030517578</c:v>
                </c:pt>
                <c:pt idx="2754">
                  <c:v>235.9000091552735</c:v>
                </c:pt>
                <c:pt idx="2755">
                  <c:v>236.0000152587891</c:v>
                </c:pt>
                <c:pt idx="2756">
                  <c:v>236.0999908447266</c:v>
                </c:pt>
                <c:pt idx="2757">
                  <c:v>236.1999969482422</c:v>
                </c:pt>
                <c:pt idx="2758">
                  <c:v>236.3000030517578</c:v>
                </c:pt>
                <c:pt idx="2759">
                  <c:v>236.4000091552735</c:v>
                </c:pt>
                <c:pt idx="2760">
                  <c:v>236.5000152587891</c:v>
                </c:pt>
                <c:pt idx="2761">
                  <c:v>236.5999908447266</c:v>
                </c:pt>
                <c:pt idx="2762">
                  <c:v>236.6999969482422</c:v>
                </c:pt>
                <c:pt idx="2763">
                  <c:v>236.8000030517578</c:v>
                </c:pt>
                <c:pt idx="2764">
                  <c:v>236.9000091552735</c:v>
                </c:pt>
                <c:pt idx="2765">
                  <c:v>237.0000152587891</c:v>
                </c:pt>
                <c:pt idx="2766">
                  <c:v>237.0999908447266</c:v>
                </c:pt>
                <c:pt idx="2767">
                  <c:v>237.1999969482422</c:v>
                </c:pt>
                <c:pt idx="2768">
                  <c:v>237.3000030517578</c:v>
                </c:pt>
                <c:pt idx="2769">
                  <c:v>237.4000091552735</c:v>
                </c:pt>
                <c:pt idx="2770">
                  <c:v>237.5000152587891</c:v>
                </c:pt>
                <c:pt idx="2771">
                  <c:v>237.5999908447266</c:v>
                </c:pt>
                <c:pt idx="2772">
                  <c:v>237.6999969482422</c:v>
                </c:pt>
                <c:pt idx="2773">
                  <c:v>237.8000030517578</c:v>
                </c:pt>
                <c:pt idx="2774">
                  <c:v>237.9000091552735</c:v>
                </c:pt>
                <c:pt idx="2775">
                  <c:v>238.0000152587891</c:v>
                </c:pt>
                <c:pt idx="2776">
                  <c:v>238.0999908447266</c:v>
                </c:pt>
                <c:pt idx="2777">
                  <c:v>238.1999969482422</c:v>
                </c:pt>
                <c:pt idx="2778">
                  <c:v>238.3000030517578</c:v>
                </c:pt>
                <c:pt idx="2779">
                  <c:v>238.4000091552735</c:v>
                </c:pt>
                <c:pt idx="2780">
                  <c:v>238.5000152587891</c:v>
                </c:pt>
                <c:pt idx="2781">
                  <c:v>238.5999908447266</c:v>
                </c:pt>
                <c:pt idx="2782">
                  <c:v>238.6999969482422</c:v>
                </c:pt>
                <c:pt idx="2783">
                  <c:v>238.8000030517578</c:v>
                </c:pt>
                <c:pt idx="2784">
                  <c:v>238.9000091552735</c:v>
                </c:pt>
                <c:pt idx="2785">
                  <c:v>239.0000152587891</c:v>
                </c:pt>
                <c:pt idx="2786">
                  <c:v>239.0999908447266</c:v>
                </c:pt>
                <c:pt idx="2787">
                  <c:v>239.1999969482422</c:v>
                </c:pt>
                <c:pt idx="2788">
                  <c:v>239.3000030517578</c:v>
                </c:pt>
                <c:pt idx="2789">
                  <c:v>239.4000091552735</c:v>
                </c:pt>
                <c:pt idx="2790">
                  <c:v>239.5000152587891</c:v>
                </c:pt>
                <c:pt idx="2791">
                  <c:v>239.5999908447266</c:v>
                </c:pt>
                <c:pt idx="2792">
                  <c:v>239.6999969482422</c:v>
                </c:pt>
                <c:pt idx="2793">
                  <c:v>239.8000030517578</c:v>
                </c:pt>
                <c:pt idx="2794">
                  <c:v>239.9000091552735</c:v>
                </c:pt>
                <c:pt idx="2795">
                  <c:v>240.0000152587891</c:v>
                </c:pt>
                <c:pt idx="2796">
                  <c:v>240.0999908447266</c:v>
                </c:pt>
                <c:pt idx="2797">
                  <c:v>240.1999969482422</c:v>
                </c:pt>
                <c:pt idx="2798">
                  <c:v>240.3000030517578</c:v>
                </c:pt>
                <c:pt idx="2799">
                  <c:v>240.4000091552735</c:v>
                </c:pt>
                <c:pt idx="2800">
                  <c:v>240.5000152587891</c:v>
                </c:pt>
                <c:pt idx="2801">
                  <c:v>240.5999908447266</c:v>
                </c:pt>
                <c:pt idx="2802">
                  <c:v>240.6999969482422</c:v>
                </c:pt>
                <c:pt idx="2803">
                  <c:v>240.8000030517578</c:v>
                </c:pt>
                <c:pt idx="2804">
                  <c:v>240.9000091552735</c:v>
                </c:pt>
                <c:pt idx="2805">
                  <c:v>241.0000152587891</c:v>
                </c:pt>
                <c:pt idx="2806">
                  <c:v>241.0999908447266</c:v>
                </c:pt>
                <c:pt idx="2807">
                  <c:v>241.1999969482422</c:v>
                </c:pt>
                <c:pt idx="2808">
                  <c:v>241.3000030517578</c:v>
                </c:pt>
                <c:pt idx="2809">
                  <c:v>241.4000091552735</c:v>
                </c:pt>
                <c:pt idx="2810">
                  <c:v>241.5000152587891</c:v>
                </c:pt>
                <c:pt idx="2811">
                  <c:v>241.5999908447266</c:v>
                </c:pt>
                <c:pt idx="2812">
                  <c:v>241.6999969482422</c:v>
                </c:pt>
                <c:pt idx="2813">
                  <c:v>241.8000030517578</c:v>
                </c:pt>
                <c:pt idx="2814">
                  <c:v>241.9000091552735</c:v>
                </c:pt>
                <c:pt idx="2815">
                  <c:v>242.0000152587891</c:v>
                </c:pt>
                <c:pt idx="2816">
                  <c:v>242.0999908447266</c:v>
                </c:pt>
                <c:pt idx="2817">
                  <c:v>242.1999969482422</c:v>
                </c:pt>
                <c:pt idx="2818">
                  <c:v>242.3000030517578</c:v>
                </c:pt>
                <c:pt idx="2819">
                  <c:v>242.4000091552735</c:v>
                </c:pt>
                <c:pt idx="2820">
                  <c:v>242.5000152587891</c:v>
                </c:pt>
                <c:pt idx="2821">
                  <c:v>242.5999908447266</c:v>
                </c:pt>
                <c:pt idx="2822">
                  <c:v>242.6999969482422</c:v>
                </c:pt>
                <c:pt idx="2823">
                  <c:v>242.8000030517578</c:v>
                </c:pt>
                <c:pt idx="2824">
                  <c:v>242.9000091552735</c:v>
                </c:pt>
                <c:pt idx="2825">
                  <c:v>243.0000152587891</c:v>
                </c:pt>
                <c:pt idx="2826">
                  <c:v>243.0999908447266</c:v>
                </c:pt>
                <c:pt idx="2827">
                  <c:v>243.1999969482422</c:v>
                </c:pt>
                <c:pt idx="2828">
                  <c:v>243.3000030517578</c:v>
                </c:pt>
                <c:pt idx="2829">
                  <c:v>243.4000091552735</c:v>
                </c:pt>
                <c:pt idx="2830">
                  <c:v>243.5000152587891</c:v>
                </c:pt>
                <c:pt idx="2831">
                  <c:v>243.5999908447266</c:v>
                </c:pt>
                <c:pt idx="2832">
                  <c:v>243.6999969482422</c:v>
                </c:pt>
                <c:pt idx="2833">
                  <c:v>243.8000030517578</c:v>
                </c:pt>
                <c:pt idx="2834">
                  <c:v>243.9000091552735</c:v>
                </c:pt>
                <c:pt idx="2835">
                  <c:v>244.0000152587891</c:v>
                </c:pt>
                <c:pt idx="2836">
                  <c:v>244.0999908447266</c:v>
                </c:pt>
                <c:pt idx="2837">
                  <c:v>244.1999969482422</c:v>
                </c:pt>
                <c:pt idx="2838">
                  <c:v>244.3000030517578</c:v>
                </c:pt>
                <c:pt idx="2839">
                  <c:v>244.4000091552735</c:v>
                </c:pt>
                <c:pt idx="2840">
                  <c:v>244.5000152587891</c:v>
                </c:pt>
                <c:pt idx="2841">
                  <c:v>244.5999908447266</c:v>
                </c:pt>
                <c:pt idx="2842">
                  <c:v>244.6999969482422</c:v>
                </c:pt>
                <c:pt idx="2843">
                  <c:v>244.8000030517578</c:v>
                </c:pt>
                <c:pt idx="2844">
                  <c:v>244.9000091552735</c:v>
                </c:pt>
                <c:pt idx="2845">
                  <c:v>245.0000152587891</c:v>
                </c:pt>
                <c:pt idx="2846">
                  <c:v>245.0999908447266</c:v>
                </c:pt>
                <c:pt idx="2847">
                  <c:v>245.1999969482422</c:v>
                </c:pt>
                <c:pt idx="2848">
                  <c:v>245.3000030517578</c:v>
                </c:pt>
                <c:pt idx="2849">
                  <c:v>245.4000091552735</c:v>
                </c:pt>
                <c:pt idx="2850">
                  <c:v>245.5000152587891</c:v>
                </c:pt>
                <c:pt idx="2851">
                  <c:v>245.5999908447266</c:v>
                </c:pt>
                <c:pt idx="2852">
                  <c:v>245.6999969482422</c:v>
                </c:pt>
                <c:pt idx="2853">
                  <c:v>245.8000030517578</c:v>
                </c:pt>
                <c:pt idx="2854">
                  <c:v>245.9000091552735</c:v>
                </c:pt>
                <c:pt idx="2855">
                  <c:v>246.0000152587891</c:v>
                </c:pt>
                <c:pt idx="2856">
                  <c:v>246.0999908447266</c:v>
                </c:pt>
                <c:pt idx="2857">
                  <c:v>246.1999969482422</c:v>
                </c:pt>
                <c:pt idx="2858">
                  <c:v>246.3000030517578</c:v>
                </c:pt>
                <c:pt idx="2859">
                  <c:v>246.4000091552735</c:v>
                </c:pt>
                <c:pt idx="2860">
                  <c:v>246.5000152587891</c:v>
                </c:pt>
                <c:pt idx="2861">
                  <c:v>246.5999908447266</c:v>
                </c:pt>
                <c:pt idx="2862">
                  <c:v>246.6999969482422</c:v>
                </c:pt>
                <c:pt idx="2863">
                  <c:v>246.8000030517578</c:v>
                </c:pt>
                <c:pt idx="2864">
                  <c:v>246.9000091552735</c:v>
                </c:pt>
                <c:pt idx="2865">
                  <c:v>247.0000152587891</c:v>
                </c:pt>
                <c:pt idx="2866">
                  <c:v>247.0999908447266</c:v>
                </c:pt>
                <c:pt idx="2867">
                  <c:v>247.1999969482422</c:v>
                </c:pt>
                <c:pt idx="2868">
                  <c:v>247.3000030517578</c:v>
                </c:pt>
                <c:pt idx="2869">
                  <c:v>247.4000091552735</c:v>
                </c:pt>
                <c:pt idx="2870">
                  <c:v>247.5000152587891</c:v>
                </c:pt>
                <c:pt idx="2871">
                  <c:v>247.5999908447266</c:v>
                </c:pt>
                <c:pt idx="2872">
                  <c:v>247.6999969482422</c:v>
                </c:pt>
                <c:pt idx="2873">
                  <c:v>247.8000030517578</c:v>
                </c:pt>
                <c:pt idx="2874">
                  <c:v>247.9000091552735</c:v>
                </c:pt>
                <c:pt idx="2875">
                  <c:v>248.0000152587891</c:v>
                </c:pt>
                <c:pt idx="2876">
                  <c:v>248.0999908447266</c:v>
                </c:pt>
                <c:pt idx="2877">
                  <c:v>248.1999969482422</c:v>
                </c:pt>
                <c:pt idx="2878">
                  <c:v>248.3000030517578</c:v>
                </c:pt>
                <c:pt idx="2879">
                  <c:v>248.4000091552735</c:v>
                </c:pt>
                <c:pt idx="2880">
                  <c:v>248.5000152587891</c:v>
                </c:pt>
                <c:pt idx="2881">
                  <c:v>248.5999908447266</c:v>
                </c:pt>
                <c:pt idx="2882">
                  <c:v>248.6999969482422</c:v>
                </c:pt>
                <c:pt idx="2883">
                  <c:v>248.8000030517578</c:v>
                </c:pt>
                <c:pt idx="2884">
                  <c:v>248.9000091552735</c:v>
                </c:pt>
                <c:pt idx="2885">
                  <c:v>249.0000152587891</c:v>
                </c:pt>
                <c:pt idx="2886">
                  <c:v>249.0999908447266</c:v>
                </c:pt>
                <c:pt idx="2887">
                  <c:v>249.1999969482422</c:v>
                </c:pt>
                <c:pt idx="2888">
                  <c:v>249.3000030517578</c:v>
                </c:pt>
                <c:pt idx="2889">
                  <c:v>249.4000091552735</c:v>
                </c:pt>
                <c:pt idx="2890">
                  <c:v>249.5000152587891</c:v>
                </c:pt>
                <c:pt idx="2891">
                  <c:v>249.5999908447266</c:v>
                </c:pt>
                <c:pt idx="2892">
                  <c:v>249.6999969482422</c:v>
                </c:pt>
                <c:pt idx="2893">
                  <c:v>249.8000030517578</c:v>
                </c:pt>
                <c:pt idx="2894">
                  <c:v>249.9000091552735</c:v>
                </c:pt>
                <c:pt idx="2895">
                  <c:v>250.0000152587891</c:v>
                </c:pt>
                <c:pt idx="2896">
                  <c:v>250.0999908447266</c:v>
                </c:pt>
                <c:pt idx="2897">
                  <c:v>250.1999969482422</c:v>
                </c:pt>
                <c:pt idx="2898">
                  <c:v>250.3000030517578</c:v>
                </c:pt>
                <c:pt idx="2899">
                  <c:v>250.4000091552735</c:v>
                </c:pt>
                <c:pt idx="2900">
                  <c:v>250.5000152587891</c:v>
                </c:pt>
                <c:pt idx="2901">
                  <c:v>250.5999908447266</c:v>
                </c:pt>
                <c:pt idx="2902">
                  <c:v>250.6999969482422</c:v>
                </c:pt>
                <c:pt idx="2903">
                  <c:v>250.8000030517578</c:v>
                </c:pt>
                <c:pt idx="2904">
                  <c:v>250.9000091552735</c:v>
                </c:pt>
                <c:pt idx="2905">
                  <c:v>251.0000152587891</c:v>
                </c:pt>
                <c:pt idx="2906">
                  <c:v>251.0999908447266</c:v>
                </c:pt>
                <c:pt idx="2907">
                  <c:v>251.1999969482422</c:v>
                </c:pt>
                <c:pt idx="2908">
                  <c:v>251.3000030517578</c:v>
                </c:pt>
                <c:pt idx="2909">
                  <c:v>251.4000091552735</c:v>
                </c:pt>
                <c:pt idx="2910">
                  <c:v>251.5000152587891</c:v>
                </c:pt>
                <c:pt idx="2911">
                  <c:v>251.5999908447266</c:v>
                </c:pt>
                <c:pt idx="2912">
                  <c:v>251.6999969482422</c:v>
                </c:pt>
                <c:pt idx="2913">
                  <c:v>251.8000030517578</c:v>
                </c:pt>
                <c:pt idx="2914">
                  <c:v>251.9000091552735</c:v>
                </c:pt>
                <c:pt idx="2915">
                  <c:v>252.0000152587891</c:v>
                </c:pt>
                <c:pt idx="2916">
                  <c:v>252.0999908447266</c:v>
                </c:pt>
                <c:pt idx="2917">
                  <c:v>252.1999969482422</c:v>
                </c:pt>
                <c:pt idx="2918">
                  <c:v>252.3000030517578</c:v>
                </c:pt>
                <c:pt idx="2919">
                  <c:v>252.4000091552735</c:v>
                </c:pt>
                <c:pt idx="2920">
                  <c:v>252.5000152587891</c:v>
                </c:pt>
                <c:pt idx="2921">
                  <c:v>252.5999908447266</c:v>
                </c:pt>
                <c:pt idx="2922">
                  <c:v>252.6999969482422</c:v>
                </c:pt>
                <c:pt idx="2923">
                  <c:v>252.8000030517578</c:v>
                </c:pt>
                <c:pt idx="2924">
                  <c:v>252.9000091552735</c:v>
                </c:pt>
                <c:pt idx="2925">
                  <c:v>253.0000152587891</c:v>
                </c:pt>
                <c:pt idx="2926">
                  <c:v>253.0999908447266</c:v>
                </c:pt>
                <c:pt idx="2927">
                  <c:v>253.1999969482422</c:v>
                </c:pt>
                <c:pt idx="2928">
                  <c:v>253.3000030517578</c:v>
                </c:pt>
                <c:pt idx="2929">
                  <c:v>253.4000091552735</c:v>
                </c:pt>
                <c:pt idx="2930">
                  <c:v>253.5000152587891</c:v>
                </c:pt>
                <c:pt idx="2931">
                  <c:v>253.5999908447266</c:v>
                </c:pt>
                <c:pt idx="2932">
                  <c:v>253.6999969482422</c:v>
                </c:pt>
                <c:pt idx="2933">
                  <c:v>253.8000030517578</c:v>
                </c:pt>
                <c:pt idx="2934">
                  <c:v>253.9000091552735</c:v>
                </c:pt>
                <c:pt idx="2935">
                  <c:v>254.0000152587891</c:v>
                </c:pt>
                <c:pt idx="2936">
                  <c:v>254.0999908447266</c:v>
                </c:pt>
                <c:pt idx="2937">
                  <c:v>254.1999969482422</c:v>
                </c:pt>
                <c:pt idx="2938">
                  <c:v>254.3000030517578</c:v>
                </c:pt>
                <c:pt idx="2939">
                  <c:v>254.4000091552735</c:v>
                </c:pt>
                <c:pt idx="2940">
                  <c:v>254.5000152587891</c:v>
                </c:pt>
                <c:pt idx="2941">
                  <c:v>254.5999908447266</c:v>
                </c:pt>
                <c:pt idx="2942">
                  <c:v>254.6999969482422</c:v>
                </c:pt>
                <c:pt idx="2943">
                  <c:v>254.8000030517578</c:v>
                </c:pt>
                <c:pt idx="2944">
                  <c:v>254.9000091552735</c:v>
                </c:pt>
                <c:pt idx="2945">
                  <c:v>255.0000152587891</c:v>
                </c:pt>
                <c:pt idx="2946">
                  <c:v>255.0999908447266</c:v>
                </c:pt>
                <c:pt idx="2947">
                  <c:v>255.1999969482422</c:v>
                </c:pt>
                <c:pt idx="2948">
                  <c:v>255.3000030517578</c:v>
                </c:pt>
                <c:pt idx="2949">
                  <c:v>255.4000091552735</c:v>
                </c:pt>
                <c:pt idx="2950">
                  <c:v>255.5000152587891</c:v>
                </c:pt>
                <c:pt idx="2951">
                  <c:v>255.5999908447266</c:v>
                </c:pt>
                <c:pt idx="2952">
                  <c:v>255.6999969482422</c:v>
                </c:pt>
                <c:pt idx="2953">
                  <c:v>255.8000030517578</c:v>
                </c:pt>
                <c:pt idx="2954">
                  <c:v>255.9000091552735</c:v>
                </c:pt>
                <c:pt idx="2955">
                  <c:v>256.0</c:v>
                </c:pt>
                <c:pt idx="2956">
                  <c:v>256.0999755859375</c:v>
                </c:pt>
                <c:pt idx="2957">
                  <c:v>256.1999816894534</c:v>
                </c:pt>
                <c:pt idx="2958">
                  <c:v>256.2999877929687</c:v>
                </c:pt>
                <c:pt idx="2959">
                  <c:v>256.3999938964843</c:v>
                </c:pt>
                <c:pt idx="2960">
                  <c:v>256.5</c:v>
                </c:pt>
                <c:pt idx="2961">
                  <c:v>256.5999755859375</c:v>
                </c:pt>
                <c:pt idx="2962">
                  <c:v>256.6999816894534</c:v>
                </c:pt>
                <c:pt idx="2963">
                  <c:v>256.7999877929687</c:v>
                </c:pt>
                <c:pt idx="2964">
                  <c:v>256.8999938964843</c:v>
                </c:pt>
                <c:pt idx="2965">
                  <c:v>257.0</c:v>
                </c:pt>
                <c:pt idx="2966">
                  <c:v>257.0999755859375</c:v>
                </c:pt>
                <c:pt idx="2967">
                  <c:v>257.1999816894534</c:v>
                </c:pt>
                <c:pt idx="2968">
                  <c:v>257.2999877929687</c:v>
                </c:pt>
                <c:pt idx="2969">
                  <c:v>257.3999938964843</c:v>
                </c:pt>
                <c:pt idx="2970">
                  <c:v>257.5</c:v>
                </c:pt>
                <c:pt idx="2971">
                  <c:v>257.5999755859375</c:v>
                </c:pt>
                <c:pt idx="2972">
                  <c:v>257.6999816894534</c:v>
                </c:pt>
                <c:pt idx="2973">
                  <c:v>257.7999877929687</c:v>
                </c:pt>
                <c:pt idx="2974">
                  <c:v>257.8999938964843</c:v>
                </c:pt>
                <c:pt idx="2975">
                  <c:v>258.0</c:v>
                </c:pt>
                <c:pt idx="2976">
                  <c:v>258.0999755859375</c:v>
                </c:pt>
                <c:pt idx="2977">
                  <c:v>258.1999816894534</c:v>
                </c:pt>
                <c:pt idx="2978">
                  <c:v>258.2999877929687</c:v>
                </c:pt>
                <c:pt idx="2979">
                  <c:v>258.3999938964843</c:v>
                </c:pt>
                <c:pt idx="2980">
                  <c:v>258.5</c:v>
                </c:pt>
                <c:pt idx="2981">
                  <c:v>258.5999755859375</c:v>
                </c:pt>
                <c:pt idx="2982">
                  <c:v>258.6999816894534</c:v>
                </c:pt>
                <c:pt idx="2983">
                  <c:v>258.7999877929687</c:v>
                </c:pt>
                <c:pt idx="2984">
                  <c:v>258.8999938964843</c:v>
                </c:pt>
                <c:pt idx="2985">
                  <c:v>259.0</c:v>
                </c:pt>
                <c:pt idx="2986">
                  <c:v>259.0999755859375</c:v>
                </c:pt>
                <c:pt idx="2987">
                  <c:v>259.1999816894534</c:v>
                </c:pt>
                <c:pt idx="2988">
                  <c:v>259.2999877929687</c:v>
                </c:pt>
                <c:pt idx="2989">
                  <c:v>259.3999938964843</c:v>
                </c:pt>
                <c:pt idx="2990">
                  <c:v>259.5</c:v>
                </c:pt>
                <c:pt idx="2991">
                  <c:v>259.5999755859375</c:v>
                </c:pt>
                <c:pt idx="2992">
                  <c:v>259.6999816894534</c:v>
                </c:pt>
                <c:pt idx="2993">
                  <c:v>259.7999877929687</c:v>
                </c:pt>
                <c:pt idx="2994">
                  <c:v>259.8999938964843</c:v>
                </c:pt>
                <c:pt idx="2995">
                  <c:v>260.0</c:v>
                </c:pt>
                <c:pt idx="2996">
                  <c:v>260.0999755859375</c:v>
                </c:pt>
                <c:pt idx="2997">
                  <c:v>260.1999816894534</c:v>
                </c:pt>
                <c:pt idx="2998">
                  <c:v>260.2999877929687</c:v>
                </c:pt>
                <c:pt idx="2999">
                  <c:v>260.3999938964843</c:v>
                </c:pt>
                <c:pt idx="3000">
                  <c:v>260.5</c:v>
                </c:pt>
                <c:pt idx="3001">
                  <c:v>260.5999755859375</c:v>
                </c:pt>
                <c:pt idx="3002">
                  <c:v>260.6999816894534</c:v>
                </c:pt>
                <c:pt idx="3003">
                  <c:v>260.7999877929687</c:v>
                </c:pt>
                <c:pt idx="3004">
                  <c:v>260.8999938964843</c:v>
                </c:pt>
                <c:pt idx="3005">
                  <c:v>261.0</c:v>
                </c:pt>
                <c:pt idx="3006">
                  <c:v>261.0999755859375</c:v>
                </c:pt>
                <c:pt idx="3007">
                  <c:v>261.1999816894534</c:v>
                </c:pt>
                <c:pt idx="3008">
                  <c:v>261.2999877929687</c:v>
                </c:pt>
                <c:pt idx="3009">
                  <c:v>261.3999938964843</c:v>
                </c:pt>
                <c:pt idx="3010">
                  <c:v>261.5</c:v>
                </c:pt>
                <c:pt idx="3011">
                  <c:v>261.5999755859375</c:v>
                </c:pt>
                <c:pt idx="3012">
                  <c:v>261.6999816894534</c:v>
                </c:pt>
                <c:pt idx="3013">
                  <c:v>261.7999877929687</c:v>
                </c:pt>
                <c:pt idx="3014">
                  <c:v>261.8999938964843</c:v>
                </c:pt>
                <c:pt idx="3015">
                  <c:v>262.0</c:v>
                </c:pt>
                <c:pt idx="3016">
                  <c:v>262.0999755859375</c:v>
                </c:pt>
                <c:pt idx="3017">
                  <c:v>262.1999816894534</c:v>
                </c:pt>
                <c:pt idx="3018">
                  <c:v>262.2999877929687</c:v>
                </c:pt>
                <c:pt idx="3019">
                  <c:v>262.3999938964843</c:v>
                </c:pt>
                <c:pt idx="3020">
                  <c:v>262.5</c:v>
                </c:pt>
                <c:pt idx="3021">
                  <c:v>262.5999755859375</c:v>
                </c:pt>
                <c:pt idx="3022">
                  <c:v>262.6999816894534</c:v>
                </c:pt>
                <c:pt idx="3023">
                  <c:v>262.7999877929687</c:v>
                </c:pt>
                <c:pt idx="3024">
                  <c:v>262.8999938964843</c:v>
                </c:pt>
                <c:pt idx="3025">
                  <c:v>263.0</c:v>
                </c:pt>
                <c:pt idx="3026">
                  <c:v>263.0999755859375</c:v>
                </c:pt>
                <c:pt idx="3027">
                  <c:v>263.1999816894534</c:v>
                </c:pt>
                <c:pt idx="3028">
                  <c:v>263.2999877929687</c:v>
                </c:pt>
                <c:pt idx="3029">
                  <c:v>263.3999938964843</c:v>
                </c:pt>
                <c:pt idx="3030">
                  <c:v>263.5</c:v>
                </c:pt>
                <c:pt idx="3031">
                  <c:v>263.5999755859375</c:v>
                </c:pt>
                <c:pt idx="3032">
                  <c:v>263.6999816894534</c:v>
                </c:pt>
                <c:pt idx="3033">
                  <c:v>263.7999877929687</c:v>
                </c:pt>
                <c:pt idx="3034">
                  <c:v>263.8999938964843</c:v>
                </c:pt>
                <c:pt idx="3035">
                  <c:v>264.0</c:v>
                </c:pt>
                <c:pt idx="3036">
                  <c:v>264.0999755859375</c:v>
                </c:pt>
                <c:pt idx="3037">
                  <c:v>264.1999816894534</c:v>
                </c:pt>
                <c:pt idx="3038">
                  <c:v>264.2999877929687</c:v>
                </c:pt>
                <c:pt idx="3039">
                  <c:v>264.3999938964843</c:v>
                </c:pt>
                <c:pt idx="3040">
                  <c:v>264.5</c:v>
                </c:pt>
                <c:pt idx="3041">
                  <c:v>264.5999755859375</c:v>
                </c:pt>
                <c:pt idx="3042">
                  <c:v>264.6999816894534</c:v>
                </c:pt>
                <c:pt idx="3043">
                  <c:v>264.7999877929687</c:v>
                </c:pt>
                <c:pt idx="3044">
                  <c:v>264.8999938964843</c:v>
                </c:pt>
                <c:pt idx="3045">
                  <c:v>265.0</c:v>
                </c:pt>
                <c:pt idx="3046">
                  <c:v>265.0999755859375</c:v>
                </c:pt>
                <c:pt idx="3047">
                  <c:v>265.1999816894534</c:v>
                </c:pt>
                <c:pt idx="3048">
                  <c:v>265.2999877929687</c:v>
                </c:pt>
                <c:pt idx="3049">
                  <c:v>265.3999938964843</c:v>
                </c:pt>
                <c:pt idx="3050">
                  <c:v>265.5</c:v>
                </c:pt>
                <c:pt idx="3051">
                  <c:v>265.5999755859375</c:v>
                </c:pt>
                <c:pt idx="3052">
                  <c:v>265.6999816894534</c:v>
                </c:pt>
                <c:pt idx="3053">
                  <c:v>265.7999877929687</c:v>
                </c:pt>
                <c:pt idx="3054">
                  <c:v>265.8999938964843</c:v>
                </c:pt>
                <c:pt idx="3055">
                  <c:v>266.0</c:v>
                </c:pt>
                <c:pt idx="3056">
                  <c:v>266.0999755859375</c:v>
                </c:pt>
                <c:pt idx="3057">
                  <c:v>266.1999816894534</c:v>
                </c:pt>
                <c:pt idx="3058">
                  <c:v>266.2999877929687</c:v>
                </c:pt>
                <c:pt idx="3059">
                  <c:v>266.3999938964843</c:v>
                </c:pt>
                <c:pt idx="3060">
                  <c:v>266.5</c:v>
                </c:pt>
                <c:pt idx="3061">
                  <c:v>266.5999755859375</c:v>
                </c:pt>
                <c:pt idx="3062">
                  <c:v>266.6999816894534</c:v>
                </c:pt>
                <c:pt idx="3063">
                  <c:v>266.7999877929687</c:v>
                </c:pt>
                <c:pt idx="3064">
                  <c:v>266.8999938964843</c:v>
                </c:pt>
                <c:pt idx="3065">
                  <c:v>267.0</c:v>
                </c:pt>
                <c:pt idx="3066">
                  <c:v>267.0999755859375</c:v>
                </c:pt>
                <c:pt idx="3067">
                  <c:v>267.1999816894534</c:v>
                </c:pt>
                <c:pt idx="3068">
                  <c:v>267.2999877929687</c:v>
                </c:pt>
                <c:pt idx="3069">
                  <c:v>267.3999938964843</c:v>
                </c:pt>
                <c:pt idx="3070">
                  <c:v>267.5</c:v>
                </c:pt>
                <c:pt idx="3071">
                  <c:v>267.5999755859375</c:v>
                </c:pt>
                <c:pt idx="3072">
                  <c:v>267.6999816894534</c:v>
                </c:pt>
                <c:pt idx="3073">
                  <c:v>267.7999877929687</c:v>
                </c:pt>
                <c:pt idx="3074">
                  <c:v>267.8999938964843</c:v>
                </c:pt>
                <c:pt idx="3075">
                  <c:v>268.0</c:v>
                </c:pt>
                <c:pt idx="3076">
                  <c:v>268.0999755859375</c:v>
                </c:pt>
                <c:pt idx="3077">
                  <c:v>268.1999816894534</c:v>
                </c:pt>
                <c:pt idx="3078">
                  <c:v>268.2999877929687</c:v>
                </c:pt>
                <c:pt idx="3079">
                  <c:v>268.3999938964843</c:v>
                </c:pt>
                <c:pt idx="3080">
                  <c:v>268.5</c:v>
                </c:pt>
                <c:pt idx="3081">
                  <c:v>268.5999755859375</c:v>
                </c:pt>
                <c:pt idx="3082">
                  <c:v>268.6999816894534</c:v>
                </c:pt>
                <c:pt idx="3083">
                  <c:v>268.7999877929687</c:v>
                </c:pt>
                <c:pt idx="3084">
                  <c:v>268.8999938964843</c:v>
                </c:pt>
                <c:pt idx="3085">
                  <c:v>269.0</c:v>
                </c:pt>
                <c:pt idx="3086">
                  <c:v>269.0999755859375</c:v>
                </c:pt>
                <c:pt idx="3087">
                  <c:v>269.1999816894534</c:v>
                </c:pt>
                <c:pt idx="3088">
                  <c:v>269.2999877929687</c:v>
                </c:pt>
                <c:pt idx="3089">
                  <c:v>269.3999938964843</c:v>
                </c:pt>
                <c:pt idx="3090">
                  <c:v>269.5</c:v>
                </c:pt>
                <c:pt idx="3091">
                  <c:v>269.5999755859375</c:v>
                </c:pt>
                <c:pt idx="3092">
                  <c:v>269.6999816894534</c:v>
                </c:pt>
                <c:pt idx="3093">
                  <c:v>269.7999877929687</c:v>
                </c:pt>
                <c:pt idx="3094">
                  <c:v>269.8999938964843</c:v>
                </c:pt>
                <c:pt idx="3095">
                  <c:v>270.0</c:v>
                </c:pt>
                <c:pt idx="3096">
                  <c:v>270.0999755859375</c:v>
                </c:pt>
                <c:pt idx="3097">
                  <c:v>270.1999816894534</c:v>
                </c:pt>
                <c:pt idx="3098">
                  <c:v>270.2999877929687</c:v>
                </c:pt>
                <c:pt idx="3099">
                  <c:v>270.3999938964843</c:v>
                </c:pt>
                <c:pt idx="3100">
                  <c:v>270.5</c:v>
                </c:pt>
                <c:pt idx="3101">
                  <c:v>270.5999755859375</c:v>
                </c:pt>
                <c:pt idx="3102">
                  <c:v>270.6999816894534</c:v>
                </c:pt>
                <c:pt idx="3103">
                  <c:v>270.7999877929687</c:v>
                </c:pt>
                <c:pt idx="3104">
                  <c:v>270.8999938964843</c:v>
                </c:pt>
                <c:pt idx="3105">
                  <c:v>271.0</c:v>
                </c:pt>
                <c:pt idx="3106">
                  <c:v>271.0999755859375</c:v>
                </c:pt>
                <c:pt idx="3107">
                  <c:v>271.1999816894534</c:v>
                </c:pt>
                <c:pt idx="3108">
                  <c:v>271.2999877929687</c:v>
                </c:pt>
                <c:pt idx="3109">
                  <c:v>271.3999938964843</c:v>
                </c:pt>
                <c:pt idx="3110">
                  <c:v>271.5</c:v>
                </c:pt>
                <c:pt idx="3111">
                  <c:v>271.5999755859375</c:v>
                </c:pt>
                <c:pt idx="3112">
                  <c:v>271.6999816894534</c:v>
                </c:pt>
                <c:pt idx="3113">
                  <c:v>271.7999877929687</c:v>
                </c:pt>
                <c:pt idx="3114">
                  <c:v>271.8999938964843</c:v>
                </c:pt>
                <c:pt idx="3115">
                  <c:v>272.0</c:v>
                </c:pt>
                <c:pt idx="3116">
                  <c:v>272.0999755859375</c:v>
                </c:pt>
                <c:pt idx="3117">
                  <c:v>272.1999816894534</c:v>
                </c:pt>
                <c:pt idx="3118">
                  <c:v>272.2999877929687</c:v>
                </c:pt>
                <c:pt idx="3119">
                  <c:v>272.3999938964843</c:v>
                </c:pt>
                <c:pt idx="3120">
                  <c:v>272.5</c:v>
                </c:pt>
                <c:pt idx="3121">
                  <c:v>272.5999755859375</c:v>
                </c:pt>
                <c:pt idx="3122">
                  <c:v>272.6999816894534</c:v>
                </c:pt>
                <c:pt idx="3123">
                  <c:v>272.7999877929687</c:v>
                </c:pt>
                <c:pt idx="3124">
                  <c:v>272.8999938964843</c:v>
                </c:pt>
                <c:pt idx="3125">
                  <c:v>273.0</c:v>
                </c:pt>
                <c:pt idx="3126">
                  <c:v>273.0999755859375</c:v>
                </c:pt>
                <c:pt idx="3127">
                  <c:v>273.1999816894534</c:v>
                </c:pt>
                <c:pt idx="3128">
                  <c:v>273.2999877929687</c:v>
                </c:pt>
                <c:pt idx="3129">
                  <c:v>273.3999938964843</c:v>
                </c:pt>
                <c:pt idx="3130">
                  <c:v>273.5</c:v>
                </c:pt>
                <c:pt idx="3131">
                  <c:v>273.5999755859375</c:v>
                </c:pt>
                <c:pt idx="3132">
                  <c:v>273.6999816894534</c:v>
                </c:pt>
                <c:pt idx="3133">
                  <c:v>273.7999877929687</c:v>
                </c:pt>
                <c:pt idx="3134">
                  <c:v>273.8999938964843</c:v>
                </c:pt>
                <c:pt idx="3135">
                  <c:v>274.0</c:v>
                </c:pt>
                <c:pt idx="3136">
                  <c:v>274.0999755859375</c:v>
                </c:pt>
                <c:pt idx="3137">
                  <c:v>274.1999816894534</c:v>
                </c:pt>
                <c:pt idx="3138">
                  <c:v>274.2999877929687</c:v>
                </c:pt>
                <c:pt idx="3139">
                  <c:v>274.3999938964843</c:v>
                </c:pt>
                <c:pt idx="3140">
                  <c:v>274.5</c:v>
                </c:pt>
                <c:pt idx="3141">
                  <c:v>274.5999755859375</c:v>
                </c:pt>
                <c:pt idx="3142">
                  <c:v>274.6999816894534</c:v>
                </c:pt>
                <c:pt idx="3143">
                  <c:v>274.7999877929687</c:v>
                </c:pt>
                <c:pt idx="3144">
                  <c:v>274.8999938964843</c:v>
                </c:pt>
                <c:pt idx="3145">
                  <c:v>275.0</c:v>
                </c:pt>
                <c:pt idx="3146">
                  <c:v>275.0999755859375</c:v>
                </c:pt>
                <c:pt idx="3147">
                  <c:v>275.1999816894534</c:v>
                </c:pt>
                <c:pt idx="3148">
                  <c:v>275.2999877929687</c:v>
                </c:pt>
                <c:pt idx="3149">
                  <c:v>275.3999938964843</c:v>
                </c:pt>
                <c:pt idx="3150">
                  <c:v>275.5</c:v>
                </c:pt>
                <c:pt idx="3151">
                  <c:v>275.5999755859375</c:v>
                </c:pt>
                <c:pt idx="3152">
                  <c:v>275.6999816894534</c:v>
                </c:pt>
                <c:pt idx="3153">
                  <c:v>275.7999877929687</c:v>
                </c:pt>
                <c:pt idx="3154">
                  <c:v>275.8999938964843</c:v>
                </c:pt>
                <c:pt idx="3155">
                  <c:v>276.0</c:v>
                </c:pt>
                <c:pt idx="3156">
                  <c:v>276.0999755859375</c:v>
                </c:pt>
                <c:pt idx="3157">
                  <c:v>276.1999816894534</c:v>
                </c:pt>
                <c:pt idx="3158">
                  <c:v>276.2999877929687</c:v>
                </c:pt>
                <c:pt idx="3159">
                  <c:v>276.3999938964843</c:v>
                </c:pt>
                <c:pt idx="3160">
                  <c:v>276.5</c:v>
                </c:pt>
                <c:pt idx="3161">
                  <c:v>276.5999755859375</c:v>
                </c:pt>
                <c:pt idx="3162">
                  <c:v>276.6999816894534</c:v>
                </c:pt>
                <c:pt idx="3163">
                  <c:v>276.7999877929687</c:v>
                </c:pt>
                <c:pt idx="3164">
                  <c:v>276.8999938964843</c:v>
                </c:pt>
                <c:pt idx="3165">
                  <c:v>277.0</c:v>
                </c:pt>
                <c:pt idx="3166">
                  <c:v>277.0999755859375</c:v>
                </c:pt>
                <c:pt idx="3167">
                  <c:v>277.1999816894534</c:v>
                </c:pt>
                <c:pt idx="3168">
                  <c:v>277.2999877929687</c:v>
                </c:pt>
                <c:pt idx="3169">
                  <c:v>277.3999938964843</c:v>
                </c:pt>
                <c:pt idx="3170">
                  <c:v>277.5</c:v>
                </c:pt>
                <c:pt idx="3171">
                  <c:v>277.5999755859375</c:v>
                </c:pt>
                <c:pt idx="3172">
                  <c:v>277.6999816894534</c:v>
                </c:pt>
                <c:pt idx="3173">
                  <c:v>277.7999877929687</c:v>
                </c:pt>
                <c:pt idx="3174">
                  <c:v>277.8999938964843</c:v>
                </c:pt>
                <c:pt idx="3175">
                  <c:v>278.0</c:v>
                </c:pt>
                <c:pt idx="3176">
                  <c:v>278.0999755859375</c:v>
                </c:pt>
                <c:pt idx="3177">
                  <c:v>278.1999816894534</c:v>
                </c:pt>
                <c:pt idx="3178">
                  <c:v>278.2999877929687</c:v>
                </c:pt>
                <c:pt idx="3179">
                  <c:v>278.3999938964843</c:v>
                </c:pt>
                <c:pt idx="3180">
                  <c:v>278.5</c:v>
                </c:pt>
                <c:pt idx="3181">
                  <c:v>278.5999755859375</c:v>
                </c:pt>
                <c:pt idx="3182">
                  <c:v>278.6999816894534</c:v>
                </c:pt>
                <c:pt idx="3183">
                  <c:v>278.7999877929687</c:v>
                </c:pt>
                <c:pt idx="3184">
                  <c:v>278.8999938964843</c:v>
                </c:pt>
                <c:pt idx="3185">
                  <c:v>279.0</c:v>
                </c:pt>
                <c:pt idx="3186">
                  <c:v>279.0999755859375</c:v>
                </c:pt>
                <c:pt idx="3187">
                  <c:v>279.1999816894534</c:v>
                </c:pt>
                <c:pt idx="3188">
                  <c:v>279.2999877929687</c:v>
                </c:pt>
                <c:pt idx="3189">
                  <c:v>279.3999938964843</c:v>
                </c:pt>
                <c:pt idx="3190">
                  <c:v>279.5</c:v>
                </c:pt>
                <c:pt idx="3191">
                  <c:v>279.5999755859375</c:v>
                </c:pt>
                <c:pt idx="3192">
                  <c:v>279.6999816894534</c:v>
                </c:pt>
                <c:pt idx="3193">
                  <c:v>279.7999877929687</c:v>
                </c:pt>
                <c:pt idx="3194">
                  <c:v>279.8999938964843</c:v>
                </c:pt>
                <c:pt idx="3195">
                  <c:v>280.0</c:v>
                </c:pt>
                <c:pt idx="3196">
                  <c:v>280.0999755859375</c:v>
                </c:pt>
                <c:pt idx="3197">
                  <c:v>280.1999816894534</c:v>
                </c:pt>
                <c:pt idx="3198">
                  <c:v>280.2999877929687</c:v>
                </c:pt>
                <c:pt idx="3199">
                  <c:v>280.3999938964843</c:v>
                </c:pt>
                <c:pt idx="3200">
                  <c:v>280.5</c:v>
                </c:pt>
                <c:pt idx="3201">
                  <c:v>280.5999755859375</c:v>
                </c:pt>
                <c:pt idx="3202">
                  <c:v>280.6999816894534</c:v>
                </c:pt>
                <c:pt idx="3203">
                  <c:v>280.7999877929687</c:v>
                </c:pt>
                <c:pt idx="3204">
                  <c:v>280.8999938964843</c:v>
                </c:pt>
                <c:pt idx="3205">
                  <c:v>281.0</c:v>
                </c:pt>
                <c:pt idx="3206">
                  <c:v>281.0999755859375</c:v>
                </c:pt>
                <c:pt idx="3207">
                  <c:v>281.1999816894534</c:v>
                </c:pt>
                <c:pt idx="3208">
                  <c:v>281.2999877929687</c:v>
                </c:pt>
                <c:pt idx="3209">
                  <c:v>281.3999938964843</c:v>
                </c:pt>
                <c:pt idx="3210">
                  <c:v>281.5</c:v>
                </c:pt>
                <c:pt idx="3211">
                  <c:v>281.5999755859375</c:v>
                </c:pt>
                <c:pt idx="3212">
                  <c:v>281.6999816894534</c:v>
                </c:pt>
                <c:pt idx="3213">
                  <c:v>281.7999877929687</c:v>
                </c:pt>
                <c:pt idx="3214">
                  <c:v>281.8999938964843</c:v>
                </c:pt>
                <c:pt idx="3215">
                  <c:v>282.0</c:v>
                </c:pt>
                <c:pt idx="3216">
                  <c:v>282.0999755859375</c:v>
                </c:pt>
                <c:pt idx="3217">
                  <c:v>282.1999816894534</c:v>
                </c:pt>
                <c:pt idx="3218">
                  <c:v>282.2999877929687</c:v>
                </c:pt>
                <c:pt idx="3219">
                  <c:v>282.3999938964843</c:v>
                </c:pt>
                <c:pt idx="3220">
                  <c:v>282.5</c:v>
                </c:pt>
                <c:pt idx="3221">
                  <c:v>282.5999755859375</c:v>
                </c:pt>
                <c:pt idx="3222">
                  <c:v>282.6999816894534</c:v>
                </c:pt>
                <c:pt idx="3223">
                  <c:v>282.7999877929687</c:v>
                </c:pt>
                <c:pt idx="3224">
                  <c:v>282.8999938964843</c:v>
                </c:pt>
                <c:pt idx="3225">
                  <c:v>283.0</c:v>
                </c:pt>
                <c:pt idx="3226">
                  <c:v>283.0999755859375</c:v>
                </c:pt>
                <c:pt idx="3227">
                  <c:v>283.1999816894534</c:v>
                </c:pt>
                <c:pt idx="3228">
                  <c:v>283.2999877929687</c:v>
                </c:pt>
                <c:pt idx="3229">
                  <c:v>283.3999938964843</c:v>
                </c:pt>
                <c:pt idx="3230">
                  <c:v>283.5</c:v>
                </c:pt>
                <c:pt idx="3231">
                  <c:v>283.5999755859375</c:v>
                </c:pt>
                <c:pt idx="3232">
                  <c:v>283.6999816894534</c:v>
                </c:pt>
                <c:pt idx="3233">
                  <c:v>283.7999877929687</c:v>
                </c:pt>
                <c:pt idx="3234">
                  <c:v>283.8999938964843</c:v>
                </c:pt>
                <c:pt idx="3235">
                  <c:v>284.0</c:v>
                </c:pt>
                <c:pt idx="3236">
                  <c:v>284.0999755859375</c:v>
                </c:pt>
                <c:pt idx="3237">
                  <c:v>284.1999816894534</c:v>
                </c:pt>
                <c:pt idx="3238">
                  <c:v>284.2999877929687</c:v>
                </c:pt>
                <c:pt idx="3239">
                  <c:v>284.3999938964843</c:v>
                </c:pt>
                <c:pt idx="3240">
                  <c:v>284.5</c:v>
                </c:pt>
                <c:pt idx="3241">
                  <c:v>284.5999755859375</c:v>
                </c:pt>
                <c:pt idx="3242">
                  <c:v>284.6999816894534</c:v>
                </c:pt>
                <c:pt idx="3243">
                  <c:v>284.7999877929687</c:v>
                </c:pt>
                <c:pt idx="3244">
                  <c:v>284.8999938964843</c:v>
                </c:pt>
                <c:pt idx="3245">
                  <c:v>285.0</c:v>
                </c:pt>
                <c:pt idx="3246">
                  <c:v>285.0999755859375</c:v>
                </c:pt>
                <c:pt idx="3247">
                  <c:v>285.1999816894534</c:v>
                </c:pt>
                <c:pt idx="3248">
                  <c:v>285.2999877929687</c:v>
                </c:pt>
                <c:pt idx="3249">
                  <c:v>285.3999938964843</c:v>
                </c:pt>
                <c:pt idx="3250">
                  <c:v>285.5</c:v>
                </c:pt>
                <c:pt idx="3251">
                  <c:v>285.5999755859375</c:v>
                </c:pt>
                <c:pt idx="3252">
                  <c:v>285.6999816894534</c:v>
                </c:pt>
                <c:pt idx="3253">
                  <c:v>285.7999877929687</c:v>
                </c:pt>
                <c:pt idx="3254">
                  <c:v>285.8999938964843</c:v>
                </c:pt>
                <c:pt idx="3255">
                  <c:v>286.0</c:v>
                </c:pt>
                <c:pt idx="3256">
                  <c:v>286.0999755859375</c:v>
                </c:pt>
                <c:pt idx="3257">
                  <c:v>286.1999816894534</c:v>
                </c:pt>
                <c:pt idx="3258">
                  <c:v>286.2999877929687</c:v>
                </c:pt>
                <c:pt idx="3259">
                  <c:v>286.3999938964843</c:v>
                </c:pt>
                <c:pt idx="3260">
                  <c:v>286.5</c:v>
                </c:pt>
                <c:pt idx="3261">
                  <c:v>286.5999755859375</c:v>
                </c:pt>
                <c:pt idx="3262">
                  <c:v>286.6999816894534</c:v>
                </c:pt>
                <c:pt idx="3263">
                  <c:v>286.7999877929687</c:v>
                </c:pt>
                <c:pt idx="3264">
                  <c:v>286.8999938964843</c:v>
                </c:pt>
                <c:pt idx="3265">
                  <c:v>287.0</c:v>
                </c:pt>
                <c:pt idx="3266">
                  <c:v>287.0999755859375</c:v>
                </c:pt>
                <c:pt idx="3267">
                  <c:v>287.1999816894534</c:v>
                </c:pt>
                <c:pt idx="3268">
                  <c:v>287.2999877929687</c:v>
                </c:pt>
                <c:pt idx="3269">
                  <c:v>287.3999938964843</c:v>
                </c:pt>
                <c:pt idx="3270">
                  <c:v>287.5</c:v>
                </c:pt>
                <c:pt idx="3271">
                  <c:v>287.5999755859375</c:v>
                </c:pt>
                <c:pt idx="3272">
                  <c:v>287.6999816894534</c:v>
                </c:pt>
                <c:pt idx="3273">
                  <c:v>287.7999877929687</c:v>
                </c:pt>
                <c:pt idx="3274">
                  <c:v>287.8999938964843</c:v>
                </c:pt>
                <c:pt idx="3275">
                  <c:v>288.0</c:v>
                </c:pt>
                <c:pt idx="3276">
                  <c:v>288.0999755859375</c:v>
                </c:pt>
                <c:pt idx="3277">
                  <c:v>288.1999816894534</c:v>
                </c:pt>
                <c:pt idx="3278">
                  <c:v>288.2999877929687</c:v>
                </c:pt>
                <c:pt idx="3279">
                  <c:v>288.3999938964843</c:v>
                </c:pt>
                <c:pt idx="3280">
                  <c:v>288.5</c:v>
                </c:pt>
                <c:pt idx="3281">
                  <c:v>288.5999755859375</c:v>
                </c:pt>
                <c:pt idx="3282">
                  <c:v>288.6999816894534</c:v>
                </c:pt>
                <c:pt idx="3283">
                  <c:v>288.7999877929687</c:v>
                </c:pt>
                <c:pt idx="3284">
                  <c:v>288.8999938964843</c:v>
                </c:pt>
                <c:pt idx="3285">
                  <c:v>289.0</c:v>
                </c:pt>
                <c:pt idx="3286">
                  <c:v>289.0999755859375</c:v>
                </c:pt>
                <c:pt idx="3287">
                  <c:v>289.1999816894534</c:v>
                </c:pt>
                <c:pt idx="3288">
                  <c:v>289.2999877929687</c:v>
                </c:pt>
                <c:pt idx="3289">
                  <c:v>289.3999938964843</c:v>
                </c:pt>
                <c:pt idx="3290">
                  <c:v>289.5</c:v>
                </c:pt>
                <c:pt idx="3291">
                  <c:v>289.5999755859375</c:v>
                </c:pt>
                <c:pt idx="3292">
                  <c:v>289.6999816894534</c:v>
                </c:pt>
                <c:pt idx="3293">
                  <c:v>289.7999877929687</c:v>
                </c:pt>
                <c:pt idx="3294">
                  <c:v>289.8999938964843</c:v>
                </c:pt>
                <c:pt idx="3295">
                  <c:v>290.0</c:v>
                </c:pt>
                <c:pt idx="3296">
                  <c:v>290.0999755859375</c:v>
                </c:pt>
                <c:pt idx="3297">
                  <c:v>290.1999816894534</c:v>
                </c:pt>
                <c:pt idx="3298">
                  <c:v>290.2999877929687</c:v>
                </c:pt>
                <c:pt idx="3299">
                  <c:v>290.3999938964843</c:v>
                </c:pt>
                <c:pt idx="3300">
                  <c:v>290.5</c:v>
                </c:pt>
                <c:pt idx="3301">
                  <c:v>290.5999755859375</c:v>
                </c:pt>
                <c:pt idx="3302">
                  <c:v>290.6999816894534</c:v>
                </c:pt>
                <c:pt idx="3303">
                  <c:v>290.7999877929687</c:v>
                </c:pt>
                <c:pt idx="3304">
                  <c:v>290.8999938964843</c:v>
                </c:pt>
                <c:pt idx="3305">
                  <c:v>291.0</c:v>
                </c:pt>
                <c:pt idx="3306">
                  <c:v>291.0999755859375</c:v>
                </c:pt>
                <c:pt idx="3307">
                  <c:v>291.1999816894534</c:v>
                </c:pt>
                <c:pt idx="3308">
                  <c:v>291.2999877929687</c:v>
                </c:pt>
                <c:pt idx="3309">
                  <c:v>291.3999938964843</c:v>
                </c:pt>
                <c:pt idx="3310">
                  <c:v>291.5</c:v>
                </c:pt>
                <c:pt idx="3311">
                  <c:v>291.5999755859375</c:v>
                </c:pt>
                <c:pt idx="3312">
                  <c:v>291.6999816894534</c:v>
                </c:pt>
                <c:pt idx="3313">
                  <c:v>291.7999877929687</c:v>
                </c:pt>
                <c:pt idx="3314">
                  <c:v>291.8999938964843</c:v>
                </c:pt>
                <c:pt idx="3315">
                  <c:v>292.0</c:v>
                </c:pt>
                <c:pt idx="3316">
                  <c:v>292.0999755859375</c:v>
                </c:pt>
                <c:pt idx="3317">
                  <c:v>292.1999816894534</c:v>
                </c:pt>
                <c:pt idx="3318">
                  <c:v>292.2999877929687</c:v>
                </c:pt>
                <c:pt idx="3319">
                  <c:v>292.3999938964843</c:v>
                </c:pt>
                <c:pt idx="3320">
                  <c:v>292.5</c:v>
                </c:pt>
                <c:pt idx="3321">
                  <c:v>292.5999755859375</c:v>
                </c:pt>
                <c:pt idx="3322">
                  <c:v>292.6999816894534</c:v>
                </c:pt>
                <c:pt idx="3323">
                  <c:v>292.7999877929687</c:v>
                </c:pt>
                <c:pt idx="3324">
                  <c:v>292.8999938964843</c:v>
                </c:pt>
                <c:pt idx="3325">
                  <c:v>293.0</c:v>
                </c:pt>
                <c:pt idx="3326">
                  <c:v>293.0999755859375</c:v>
                </c:pt>
                <c:pt idx="3327">
                  <c:v>293.1999816894534</c:v>
                </c:pt>
                <c:pt idx="3328">
                  <c:v>293.2999877929687</c:v>
                </c:pt>
                <c:pt idx="3329">
                  <c:v>293.3999938964843</c:v>
                </c:pt>
                <c:pt idx="3330">
                  <c:v>293.5</c:v>
                </c:pt>
                <c:pt idx="3331">
                  <c:v>293.5999755859375</c:v>
                </c:pt>
                <c:pt idx="3332">
                  <c:v>293.6999816894534</c:v>
                </c:pt>
                <c:pt idx="3333">
                  <c:v>293.7999877929687</c:v>
                </c:pt>
                <c:pt idx="3334">
                  <c:v>293.8999938964843</c:v>
                </c:pt>
                <c:pt idx="3335">
                  <c:v>294.0</c:v>
                </c:pt>
                <c:pt idx="3336">
                  <c:v>294.0999755859375</c:v>
                </c:pt>
                <c:pt idx="3337">
                  <c:v>294.1999816894534</c:v>
                </c:pt>
                <c:pt idx="3338">
                  <c:v>294.2999877929687</c:v>
                </c:pt>
                <c:pt idx="3339">
                  <c:v>294.3999938964843</c:v>
                </c:pt>
                <c:pt idx="3340">
                  <c:v>294.5</c:v>
                </c:pt>
                <c:pt idx="3341">
                  <c:v>294.5999755859375</c:v>
                </c:pt>
                <c:pt idx="3342">
                  <c:v>294.6999816894534</c:v>
                </c:pt>
                <c:pt idx="3343">
                  <c:v>294.7999877929687</c:v>
                </c:pt>
                <c:pt idx="3344">
                  <c:v>294.8999938964843</c:v>
                </c:pt>
                <c:pt idx="3345">
                  <c:v>295.0</c:v>
                </c:pt>
                <c:pt idx="3346">
                  <c:v>295.0999755859375</c:v>
                </c:pt>
                <c:pt idx="3347">
                  <c:v>295.1999816894534</c:v>
                </c:pt>
                <c:pt idx="3348">
                  <c:v>295.2999877929687</c:v>
                </c:pt>
                <c:pt idx="3349">
                  <c:v>295.3999938964843</c:v>
                </c:pt>
                <c:pt idx="3350">
                  <c:v>295.5</c:v>
                </c:pt>
                <c:pt idx="3351">
                  <c:v>295.5999755859375</c:v>
                </c:pt>
                <c:pt idx="3352">
                  <c:v>295.6999816894534</c:v>
                </c:pt>
                <c:pt idx="3353">
                  <c:v>295.7999877929687</c:v>
                </c:pt>
                <c:pt idx="3354">
                  <c:v>295.8999938964843</c:v>
                </c:pt>
                <c:pt idx="3355">
                  <c:v>296.0</c:v>
                </c:pt>
                <c:pt idx="3356">
                  <c:v>296.0999755859375</c:v>
                </c:pt>
                <c:pt idx="3357">
                  <c:v>296.1999816894534</c:v>
                </c:pt>
                <c:pt idx="3358">
                  <c:v>296.2999877929687</c:v>
                </c:pt>
                <c:pt idx="3359">
                  <c:v>296.3999938964843</c:v>
                </c:pt>
                <c:pt idx="3360">
                  <c:v>296.5</c:v>
                </c:pt>
                <c:pt idx="3361">
                  <c:v>296.5999755859375</c:v>
                </c:pt>
                <c:pt idx="3362">
                  <c:v>296.6999816894534</c:v>
                </c:pt>
                <c:pt idx="3363">
                  <c:v>296.7999877929687</c:v>
                </c:pt>
                <c:pt idx="3364">
                  <c:v>296.8999938964843</c:v>
                </c:pt>
                <c:pt idx="3365">
                  <c:v>297.0</c:v>
                </c:pt>
                <c:pt idx="3366">
                  <c:v>297.0999755859375</c:v>
                </c:pt>
                <c:pt idx="3367">
                  <c:v>297.1999816894534</c:v>
                </c:pt>
                <c:pt idx="3368">
                  <c:v>297.2999877929687</c:v>
                </c:pt>
                <c:pt idx="3369">
                  <c:v>297.3999938964843</c:v>
                </c:pt>
                <c:pt idx="3370">
                  <c:v>297.5</c:v>
                </c:pt>
                <c:pt idx="3371">
                  <c:v>297.5999755859375</c:v>
                </c:pt>
                <c:pt idx="3372">
                  <c:v>297.6999816894534</c:v>
                </c:pt>
                <c:pt idx="3373">
                  <c:v>297.7999877929687</c:v>
                </c:pt>
                <c:pt idx="3374">
                  <c:v>297.8999938964843</c:v>
                </c:pt>
                <c:pt idx="3375">
                  <c:v>298.0</c:v>
                </c:pt>
                <c:pt idx="3376">
                  <c:v>298.0999755859375</c:v>
                </c:pt>
                <c:pt idx="3377">
                  <c:v>298.1999816894534</c:v>
                </c:pt>
                <c:pt idx="3378">
                  <c:v>298.2999877929687</c:v>
                </c:pt>
                <c:pt idx="3379">
                  <c:v>298.3999938964843</c:v>
                </c:pt>
                <c:pt idx="3380">
                  <c:v>298.5</c:v>
                </c:pt>
                <c:pt idx="3381">
                  <c:v>298.5999755859375</c:v>
                </c:pt>
                <c:pt idx="3382">
                  <c:v>298.6999816894534</c:v>
                </c:pt>
                <c:pt idx="3383">
                  <c:v>298.7999877929687</c:v>
                </c:pt>
                <c:pt idx="3384">
                  <c:v>298.8999938964843</c:v>
                </c:pt>
                <c:pt idx="3385">
                  <c:v>299.0</c:v>
                </c:pt>
                <c:pt idx="3386">
                  <c:v>299.0999755859375</c:v>
                </c:pt>
                <c:pt idx="3387">
                  <c:v>299.1999816894534</c:v>
                </c:pt>
                <c:pt idx="3388">
                  <c:v>299.2999877929687</c:v>
                </c:pt>
                <c:pt idx="3389">
                  <c:v>299.3999938964843</c:v>
                </c:pt>
                <c:pt idx="3390">
                  <c:v>299.5</c:v>
                </c:pt>
                <c:pt idx="3391">
                  <c:v>299.5999755859375</c:v>
                </c:pt>
                <c:pt idx="3392">
                  <c:v>299.6999816894534</c:v>
                </c:pt>
                <c:pt idx="3393">
                  <c:v>299.7999877929687</c:v>
                </c:pt>
                <c:pt idx="3394">
                  <c:v>299.8999938964843</c:v>
                </c:pt>
                <c:pt idx="3395">
                  <c:v>300.0</c:v>
                </c:pt>
                <c:pt idx="3396">
                  <c:v>300.0999755859375</c:v>
                </c:pt>
                <c:pt idx="3397">
                  <c:v>300.1999816894534</c:v>
                </c:pt>
                <c:pt idx="3398">
                  <c:v>300.2999877929687</c:v>
                </c:pt>
                <c:pt idx="3399">
                  <c:v>300.3999938964843</c:v>
                </c:pt>
                <c:pt idx="3400">
                  <c:v>300.5</c:v>
                </c:pt>
                <c:pt idx="3401">
                  <c:v>300.5999755859375</c:v>
                </c:pt>
                <c:pt idx="3402">
                  <c:v>300.6999816894534</c:v>
                </c:pt>
                <c:pt idx="3403">
                  <c:v>300.7999877929687</c:v>
                </c:pt>
                <c:pt idx="3404">
                  <c:v>300.8999938964843</c:v>
                </c:pt>
                <c:pt idx="3405">
                  <c:v>301.0</c:v>
                </c:pt>
                <c:pt idx="3406">
                  <c:v>301.0999755859375</c:v>
                </c:pt>
                <c:pt idx="3407">
                  <c:v>301.1999816894534</c:v>
                </c:pt>
                <c:pt idx="3408">
                  <c:v>301.2999877929687</c:v>
                </c:pt>
                <c:pt idx="3409">
                  <c:v>301.3999938964843</c:v>
                </c:pt>
                <c:pt idx="3410">
                  <c:v>301.5</c:v>
                </c:pt>
                <c:pt idx="3411">
                  <c:v>301.5999755859375</c:v>
                </c:pt>
                <c:pt idx="3412">
                  <c:v>301.6999816894534</c:v>
                </c:pt>
                <c:pt idx="3413">
                  <c:v>301.7999877929687</c:v>
                </c:pt>
                <c:pt idx="3414">
                  <c:v>301.8999938964843</c:v>
                </c:pt>
                <c:pt idx="3415">
                  <c:v>302.0</c:v>
                </c:pt>
                <c:pt idx="3416">
                  <c:v>302.0999755859375</c:v>
                </c:pt>
                <c:pt idx="3417">
                  <c:v>302.1999816894534</c:v>
                </c:pt>
                <c:pt idx="3418">
                  <c:v>302.2999877929687</c:v>
                </c:pt>
                <c:pt idx="3419">
                  <c:v>302.3999938964843</c:v>
                </c:pt>
                <c:pt idx="3420">
                  <c:v>302.5</c:v>
                </c:pt>
                <c:pt idx="3421">
                  <c:v>302.5999755859375</c:v>
                </c:pt>
                <c:pt idx="3422">
                  <c:v>302.6999816894534</c:v>
                </c:pt>
                <c:pt idx="3423">
                  <c:v>302.7999877929687</c:v>
                </c:pt>
                <c:pt idx="3424">
                  <c:v>302.8999938964843</c:v>
                </c:pt>
                <c:pt idx="3425">
                  <c:v>303.0</c:v>
                </c:pt>
                <c:pt idx="3426">
                  <c:v>303.0999755859375</c:v>
                </c:pt>
                <c:pt idx="3427">
                  <c:v>303.1999816894534</c:v>
                </c:pt>
                <c:pt idx="3428">
                  <c:v>303.2999877929687</c:v>
                </c:pt>
                <c:pt idx="3429">
                  <c:v>303.3999938964843</c:v>
                </c:pt>
                <c:pt idx="3430">
                  <c:v>303.5</c:v>
                </c:pt>
                <c:pt idx="3431">
                  <c:v>303.5999755859375</c:v>
                </c:pt>
                <c:pt idx="3432">
                  <c:v>303.6999816894534</c:v>
                </c:pt>
                <c:pt idx="3433">
                  <c:v>303.7999877929687</c:v>
                </c:pt>
                <c:pt idx="3434">
                  <c:v>303.8999938964843</c:v>
                </c:pt>
                <c:pt idx="3435">
                  <c:v>304.0</c:v>
                </c:pt>
                <c:pt idx="3436">
                  <c:v>304.0999755859375</c:v>
                </c:pt>
                <c:pt idx="3437">
                  <c:v>304.1999816894534</c:v>
                </c:pt>
                <c:pt idx="3438">
                  <c:v>304.2999877929687</c:v>
                </c:pt>
                <c:pt idx="3439">
                  <c:v>304.3999938964843</c:v>
                </c:pt>
                <c:pt idx="3440">
                  <c:v>304.5</c:v>
                </c:pt>
                <c:pt idx="3441">
                  <c:v>304.5999755859375</c:v>
                </c:pt>
                <c:pt idx="3442">
                  <c:v>304.6999816894534</c:v>
                </c:pt>
                <c:pt idx="3443">
                  <c:v>304.7999877929687</c:v>
                </c:pt>
                <c:pt idx="3444">
                  <c:v>304.8999938964843</c:v>
                </c:pt>
                <c:pt idx="3445">
                  <c:v>305.0</c:v>
                </c:pt>
                <c:pt idx="3446">
                  <c:v>305.0999755859375</c:v>
                </c:pt>
                <c:pt idx="3447">
                  <c:v>305.1999816894534</c:v>
                </c:pt>
                <c:pt idx="3448">
                  <c:v>305.2999877929687</c:v>
                </c:pt>
                <c:pt idx="3449">
                  <c:v>305.3999938964843</c:v>
                </c:pt>
                <c:pt idx="3450">
                  <c:v>305.5</c:v>
                </c:pt>
                <c:pt idx="3451">
                  <c:v>305.5999755859375</c:v>
                </c:pt>
                <c:pt idx="3452">
                  <c:v>305.6999816894534</c:v>
                </c:pt>
                <c:pt idx="3453">
                  <c:v>305.7999877929687</c:v>
                </c:pt>
                <c:pt idx="3454">
                  <c:v>305.8999938964843</c:v>
                </c:pt>
                <c:pt idx="3455">
                  <c:v>306.0</c:v>
                </c:pt>
                <c:pt idx="3456">
                  <c:v>306.0999755859375</c:v>
                </c:pt>
                <c:pt idx="3457">
                  <c:v>306.1999816894534</c:v>
                </c:pt>
                <c:pt idx="3458">
                  <c:v>306.2999877929687</c:v>
                </c:pt>
                <c:pt idx="3459">
                  <c:v>306.3999938964843</c:v>
                </c:pt>
                <c:pt idx="3460">
                  <c:v>306.5</c:v>
                </c:pt>
                <c:pt idx="3461">
                  <c:v>306.5999755859375</c:v>
                </c:pt>
                <c:pt idx="3462">
                  <c:v>306.6999816894534</c:v>
                </c:pt>
                <c:pt idx="3463">
                  <c:v>306.7999877929687</c:v>
                </c:pt>
                <c:pt idx="3464">
                  <c:v>306.8999938964843</c:v>
                </c:pt>
                <c:pt idx="3465">
                  <c:v>307.0</c:v>
                </c:pt>
                <c:pt idx="3466">
                  <c:v>307.0999755859375</c:v>
                </c:pt>
                <c:pt idx="3467">
                  <c:v>307.1999816894534</c:v>
                </c:pt>
                <c:pt idx="3468">
                  <c:v>307.2999877929687</c:v>
                </c:pt>
                <c:pt idx="3469">
                  <c:v>307.3999938964843</c:v>
                </c:pt>
                <c:pt idx="3470">
                  <c:v>307.5</c:v>
                </c:pt>
                <c:pt idx="3471">
                  <c:v>307.5999755859375</c:v>
                </c:pt>
                <c:pt idx="3472">
                  <c:v>307.6999816894534</c:v>
                </c:pt>
                <c:pt idx="3473">
                  <c:v>307.7999877929687</c:v>
                </c:pt>
                <c:pt idx="3474">
                  <c:v>307.8999938964843</c:v>
                </c:pt>
                <c:pt idx="3475">
                  <c:v>308.0</c:v>
                </c:pt>
                <c:pt idx="3476">
                  <c:v>308.0999755859375</c:v>
                </c:pt>
                <c:pt idx="3477">
                  <c:v>308.1999816894534</c:v>
                </c:pt>
                <c:pt idx="3478">
                  <c:v>308.2999877929687</c:v>
                </c:pt>
                <c:pt idx="3479">
                  <c:v>308.3999938964843</c:v>
                </c:pt>
                <c:pt idx="3480">
                  <c:v>308.5</c:v>
                </c:pt>
                <c:pt idx="3481">
                  <c:v>308.5999755859375</c:v>
                </c:pt>
                <c:pt idx="3482">
                  <c:v>308.6999816894534</c:v>
                </c:pt>
                <c:pt idx="3483">
                  <c:v>308.7999877929687</c:v>
                </c:pt>
                <c:pt idx="3484">
                  <c:v>308.8999938964843</c:v>
                </c:pt>
                <c:pt idx="3485">
                  <c:v>309.0</c:v>
                </c:pt>
                <c:pt idx="3486">
                  <c:v>309.0999755859375</c:v>
                </c:pt>
                <c:pt idx="3487">
                  <c:v>309.1999816894534</c:v>
                </c:pt>
                <c:pt idx="3488">
                  <c:v>309.2999877929687</c:v>
                </c:pt>
                <c:pt idx="3489">
                  <c:v>309.3999938964843</c:v>
                </c:pt>
                <c:pt idx="3490">
                  <c:v>309.5</c:v>
                </c:pt>
                <c:pt idx="3491">
                  <c:v>309.5999755859375</c:v>
                </c:pt>
                <c:pt idx="3492">
                  <c:v>309.6999816894534</c:v>
                </c:pt>
                <c:pt idx="3493">
                  <c:v>309.7999877929687</c:v>
                </c:pt>
                <c:pt idx="3494">
                  <c:v>309.8999938964843</c:v>
                </c:pt>
                <c:pt idx="3495">
                  <c:v>310.0</c:v>
                </c:pt>
                <c:pt idx="3496">
                  <c:v>310.0999755859375</c:v>
                </c:pt>
                <c:pt idx="3497">
                  <c:v>310.1999816894534</c:v>
                </c:pt>
                <c:pt idx="3498">
                  <c:v>310.2999877929687</c:v>
                </c:pt>
                <c:pt idx="3499">
                  <c:v>310.3999938964843</c:v>
                </c:pt>
                <c:pt idx="3500">
                  <c:v>310.5</c:v>
                </c:pt>
                <c:pt idx="3501">
                  <c:v>310.5999755859375</c:v>
                </c:pt>
                <c:pt idx="3502">
                  <c:v>310.6999816894534</c:v>
                </c:pt>
                <c:pt idx="3503">
                  <c:v>310.7999877929687</c:v>
                </c:pt>
                <c:pt idx="3504">
                  <c:v>310.8999938964843</c:v>
                </c:pt>
                <c:pt idx="3505">
                  <c:v>311.0</c:v>
                </c:pt>
                <c:pt idx="3506">
                  <c:v>311.0999755859375</c:v>
                </c:pt>
                <c:pt idx="3507">
                  <c:v>311.1999816894534</c:v>
                </c:pt>
                <c:pt idx="3508">
                  <c:v>311.2999877929687</c:v>
                </c:pt>
                <c:pt idx="3509">
                  <c:v>311.3999938964843</c:v>
                </c:pt>
                <c:pt idx="3510">
                  <c:v>311.5</c:v>
                </c:pt>
                <c:pt idx="3511">
                  <c:v>311.5999755859375</c:v>
                </c:pt>
                <c:pt idx="3512">
                  <c:v>311.6999816894534</c:v>
                </c:pt>
                <c:pt idx="3513">
                  <c:v>311.7999877929687</c:v>
                </c:pt>
                <c:pt idx="3514">
                  <c:v>311.8999938964843</c:v>
                </c:pt>
                <c:pt idx="3515">
                  <c:v>312.0</c:v>
                </c:pt>
                <c:pt idx="3516">
                  <c:v>312.0999755859375</c:v>
                </c:pt>
                <c:pt idx="3517">
                  <c:v>312.1999816894534</c:v>
                </c:pt>
                <c:pt idx="3518">
                  <c:v>312.2999877929687</c:v>
                </c:pt>
                <c:pt idx="3519">
                  <c:v>312.3999938964843</c:v>
                </c:pt>
                <c:pt idx="3520">
                  <c:v>312.5</c:v>
                </c:pt>
                <c:pt idx="3521">
                  <c:v>312.5999755859375</c:v>
                </c:pt>
                <c:pt idx="3522">
                  <c:v>312.6999816894534</c:v>
                </c:pt>
                <c:pt idx="3523">
                  <c:v>312.7999877929687</c:v>
                </c:pt>
                <c:pt idx="3524">
                  <c:v>312.8999938964843</c:v>
                </c:pt>
                <c:pt idx="3525">
                  <c:v>313.0</c:v>
                </c:pt>
                <c:pt idx="3526">
                  <c:v>313.0999755859375</c:v>
                </c:pt>
                <c:pt idx="3527">
                  <c:v>313.1999816894534</c:v>
                </c:pt>
                <c:pt idx="3528">
                  <c:v>313.2999877929687</c:v>
                </c:pt>
                <c:pt idx="3529">
                  <c:v>313.3999938964843</c:v>
                </c:pt>
                <c:pt idx="3530">
                  <c:v>313.5</c:v>
                </c:pt>
                <c:pt idx="3531">
                  <c:v>313.5999755859375</c:v>
                </c:pt>
                <c:pt idx="3532">
                  <c:v>313.6999816894534</c:v>
                </c:pt>
                <c:pt idx="3533">
                  <c:v>313.7999877929687</c:v>
                </c:pt>
                <c:pt idx="3534">
                  <c:v>313.8999938964843</c:v>
                </c:pt>
                <c:pt idx="3535">
                  <c:v>314.0</c:v>
                </c:pt>
                <c:pt idx="3536">
                  <c:v>314.0999755859375</c:v>
                </c:pt>
                <c:pt idx="3537">
                  <c:v>314.1999816894534</c:v>
                </c:pt>
                <c:pt idx="3538">
                  <c:v>314.2999877929687</c:v>
                </c:pt>
                <c:pt idx="3539">
                  <c:v>314.3999938964843</c:v>
                </c:pt>
                <c:pt idx="3540">
                  <c:v>314.5</c:v>
                </c:pt>
                <c:pt idx="3541">
                  <c:v>314.5999755859375</c:v>
                </c:pt>
                <c:pt idx="3542">
                  <c:v>314.6999816894534</c:v>
                </c:pt>
                <c:pt idx="3543">
                  <c:v>314.7999877929687</c:v>
                </c:pt>
                <c:pt idx="3544">
                  <c:v>314.8999938964843</c:v>
                </c:pt>
                <c:pt idx="3545">
                  <c:v>315.0</c:v>
                </c:pt>
                <c:pt idx="3546">
                  <c:v>315.0999755859375</c:v>
                </c:pt>
                <c:pt idx="3547">
                  <c:v>315.1999816894534</c:v>
                </c:pt>
                <c:pt idx="3548">
                  <c:v>315.2999877929687</c:v>
                </c:pt>
                <c:pt idx="3549">
                  <c:v>315.3999938964843</c:v>
                </c:pt>
                <c:pt idx="3550">
                  <c:v>315.5</c:v>
                </c:pt>
                <c:pt idx="3551">
                  <c:v>315.5999755859375</c:v>
                </c:pt>
                <c:pt idx="3552">
                  <c:v>315.6999816894534</c:v>
                </c:pt>
                <c:pt idx="3553">
                  <c:v>315.7999877929687</c:v>
                </c:pt>
                <c:pt idx="3554">
                  <c:v>315.8999938964843</c:v>
                </c:pt>
                <c:pt idx="3555">
                  <c:v>316.0</c:v>
                </c:pt>
                <c:pt idx="3556">
                  <c:v>316.0999755859375</c:v>
                </c:pt>
                <c:pt idx="3557">
                  <c:v>316.1999816894534</c:v>
                </c:pt>
                <c:pt idx="3558">
                  <c:v>316.2999877929687</c:v>
                </c:pt>
                <c:pt idx="3559">
                  <c:v>316.3999938964843</c:v>
                </c:pt>
                <c:pt idx="3560">
                  <c:v>316.5</c:v>
                </c:pt>
                <c:pt idx="3561">
                  <c:v>316.5999755859375</c:v>
                </c:pt>
                <c:pt idx="3562">
                  <c:v>316.6999816894534</c:v>
                </c:pt>
                <c:pt idx="3563">
                  <c:v>316.7999877929687</c:v>
                </c:pt>
                <c:pt idx="3564">
                  <c:v>316.8999938964843</c:v>
                </c:pt>
                <c:pt idx="3565">
                  <c:v>317.0</c:v>
                </c:pt>
                <c:pt idx="3566">
                  <c:v>317.0999755859375</c:v>
                </c:pt>
                <c:pt idx="3567">
                  <c:v>317.1999816894534</c:v>
                </c:pt>
                <c:pt idx="3568">
                  <c:v>317.2999877929687</c:v>
                </c:pt>
                <c:pt idx="3569">
                  <c:v>317.3999938964843</c:v>
                </c:pt>
                <c:pt idx="3570">
                  <c:v>317.5</c:v>
                </c:pt>
                <c:pt idx="3571">
                  <c:v>317.5999755859375</c:v>
                </c:pt>
                <c:pt idx="3572">
                  <c:v>317.6999816894534</c:v>
                </c:pt>
                <c:pt idx="3573">
                  <c:v>317.7999877929687</c:v>
                </c:pt>
                <c:pt idx="3574">
                  <c:v>317.8999938964843</c:v>
                </c:pt>
                <c:pt idx="3575">
                  <c:v>318.0</c:v>
                </c:pt>
                <c:pt idx="3576">
                  <c:v>318.0999755859375</c:v>
                </c:pt>
                <c:pt idx="3577">
                  <c:v>318.1999816894534</c:v>
                </c:pt>
                <c:pt idx="3578">
                  <c:v>318.2999877929687</c:v>
                </c:pt>
                <c:pt idx="3579">
                  <c:v>318.3999938964843</c:v>
                </c:pt>
                <c:pt idx="3580">
                  <c:v>318.5</c:v>
                </c:pt>
                <c:pt idx="3581">
                  <c:v>318.5999755859375</c:v>
                </c:pt>
                <c:pt idx="3582">
                  <c:v>318.6999816894534</c:v>
                </c:pt>
                <c:pt idx="3583">
                  <c:v>318.7999877929687</c:v>
                </c:pt>
                <c:pt idx="3584">
                  <c:v>318.8999938964843</c:v>
                </c:pt>
                <c:pt idx="3585">
                  <c:v>319.0</c:v>
                </c:pt>
                <c:pt idx="3586">
                  <c:v>319.0999755859375</c:v>
                </c:pt>
                <c:pt idx="3587">
                  <c:v>319.1999816894534</c:v>
                </c:pt>
                <c:pt idx="3588">
                  <c:v>319.2999877929687</c:v>
                </c:pt>
                <c:pt idx="3589">
                  <c:v>319.3999938964843</c:v>
                </c:pt>
                <c:pt idx="3590">
                  <c:v>319.5</c:v>
                </c:pt>
                <c:pt idx="3591">
                  <c:v>319.5999755859375</c:v>
                </c:pt>
                <c:pt idx="3592">
                  <c:v>319.6999816894534</c:v>
                </c:pt>
                <c:pt idx="3593">
                  <c:v>319.7999877929687</c:v>
                </c:pt>
                <c:pt idx="3594">
                  <c:v>319.8999938964843</c:v>
                </c:pt>
                <c:pt idx="3595">
                  <c:v>320.0</c:v>
                </c:pt>
                <c:pt idx="3596">
                  <c:v>320.0999755859375</c:v>
                </c:pt>
                <c:pt idx="3597">
                  <c:v>320.1999816894534</c:v>
                </c:pt>
                <c:pt idx="3598">
                  <c:v>320.2999877929687</c:v>
                </c:pt>
                <c:pt idx="3599">
                  <c:v>320.3999938964843</c:v>
                </c:pt>
                <c:pt idx="3600">
                  <c:v>320.5</c:v>
                </c:pt>
                <c:pt idx="3601">
                  <c:v>320.5999755859375</c:v>
                </c:pt>
                <c:pt idx="3602">
                  <c:v>320.6999816894534</c:v>
                </c:pt>
                <c:pt idx="3603">
                  <c:v>320.7999877929687</c:v>
                </c:pt>
                <c:pt idx="3604">
                  <c:v>320.8999938964843</c:v>
                </c:pt>
                <c:pt idx="3605">
                  <c:v>321.0</c:v>
                </c:pt>
                <c:pt idx="3606">
                  <c:v>321.0999755859375</c:v>
                </c:pt>
                <c:pt idx="3607">
                  <c:v>321.1999816894534</c:v>
                </c:pt>
                <c:pt idx="3608">
                  <c:v>321.2999877929687</c:v>
                </c:pt>
                <c:pt idx="3609">
                  <c:v>321.3999938964843</c:v>
                </c:pt>
                <c:pt idx="3610">
                  <c:v>321.5</c:v>
                </c:pt>
                <c:pt idx="3611">
                  <c:v>321.5999755859375</c:v>
                </c:pt>
                <c:pt idx="3612">
                  <c:v>321.6999816894534</c:v>
                </c:pt>
                <c:pt idx="3613">
                  <c:v>321.7999877929687</c:v>
                </c:pt>
                <c:pt idx="3614">
                  <c:v>321.8999938964843</c:v>
                </c:pt>
                <c:pt idx="3615">
                  <c:v>322.0</c:v>
                </c:pt>
                <c:pt idx="3616">
                  <c:v>322.0999755859375</c:v>
                </c:pt>
                <c:pt idx="3617">
                  <c:v>322.1999816894534</c:v>
                </c:pt>
                <c:pt idx="3618">
                  <c:v>322.2999877929687</c:v>
                </c:pt>
                <c:pt idx="3619">
                  <c:v>322.3999938964843</c:v>
                </c:pt>
                <c:pt idx="3620">
                  <c:v>322.5</c:v>
                </c:pt>
                <c:pt idx="3621">
                  <c:v>322.5999755859375</c:v>
                </c:pt>
                <c:pt idx="3622">
                  <c:v>322.6999816894534</c:v>
                </c:pt>
                <c:pt idx="3623">
                  <c:v>322.7999877929687</c:v>
                </c:pt>
                <c:pt idx="3624">
                  <c:v>322.8999938964843</c:v>
                </c:pt>
                <c:pt idx="3625">
                  <c:v>323.0</c:v>
                </c:pt>
                <c:pt idx="3626">
                  <c:v>323.0999755859375</c:v>
                </c:pt>
                <c:pt idx="3627">
                  <c:v>323.1999816894534</c:v>
                </c:pt>
                <c:pt idx="3628">
                  <c:v>323.2999877929687</c:v>
                </c:pt>
                <c:pt idx="3629">
                  <c:v>323.3999938964843</c:v>
                </c:pt>
                <c:pt idx="3630">
                  <c:v>323.5</c:v>
                </c:pt>
                <c:pt idx="3631">
                  <c:v>323.5999755859375</c:v>
                </c:pt>
                <c:pt idx="3632">
                  <c:v>323.6999816894534</c:v>
                </c:pt>
                <c:pt idx="3633">
                  <c:v>323.7999877929687</c:v>
                </c:pt>
                <c:pt idx="3634">
                  <c:v>323.8999938964843</c:v>
                </c:pt>
                <c:pt idx="3635">
                  <c:v>324.0</c:v>
                </c:pt>
                <c:pt idx="3636">
                  <c:v>324.0999755859375</c:v>
                </c:pt>
                <c:pt idx="3637">
                  <c:v>324.1999816894534</c:v>
                </c:pt>
                <c:pt idx="3638">
                  <c:v>324.2999877929687</c:v>
                </c:pt>
                <c:pt idx="3639">
                  <c:v>324.3999938964843</c:v>
                </c:pt>
                <c:pt idx="3640">
                  <c:v>324.5</c:v>
                </c:pt>
                <c:pt idx="3641">
                  <c:v>324.5999755859375</c:v>
                </c:pt>
                <c:pt idx="3642">
                  <c:v>324.6999816894534</c:v>
                </c:pt>
                <c:pt idx="3643">
                  <c:v>324.7999877929687</c:v>
                </c:pt>
                <c:pt idx="3644">
                  <c:v>324.8999938964843</c:v>
                </c:pt>
                <c:pt idx="3645">
                  <c:v>325.0</c:v>
                </c:pt>
                <c:pt idx="3646">
                  <c:v>325.0999755859375</c:v>
                </c:pt>
                <c:pt idx="3647">
                  <c:v>325.1999816894534</c:v>
                </c:pt>
                <c:pt idx="3648">
                  <c:v>325.2999877929687</c:v>
                </c:pt>
                <c:pt idx="3649">
                  <c:v>325.3999938964843</c:v>
                </c:pt>
                <c:pt idx="3650">
                  <c:v>325.5</c:v>
                </c:pt>
                <c:pt idx="3651">
                  <c:v>325.5999755859375</c:v>
                </c:pt>
                <c:pt idx="3652">
                  <c:v>325.6999816894534</c:v>
                </c:pt>
                <c:pt idx="3653">
                  <c:v>325.7999877929687</c:v>
                </c:pt>
                <c:pt idx="3654">
                  <c:v>325.8999938964843</c:v>
                </c:pt>
                <c:pt idx="3655">
                  <c:v>326.0</c:v>
                </c:pt>
                <c:pt idx="3656">
                  <c:v>326.0999755859375</c:v>
                </c:pt>
                <c:pt idx="3657">
                  <c:v>326.1999816894534</c:v>
                </c:pt>
                <c:pt idx="3658">
                  <c:v>326.2999877929687</c:v>
                </c:pt>
                <c:pt idx="3659">
                  <c:v>326.3999938964843</c:v>
                </c:pt>
                <c:pt idx="3660">
                  <c:v>326.5</c:v>
                </c:pt>
                <c:pt idx="3661">
                  <c:v>326.5999755859375</c:v>
                </c:pt>
                <c:pt idx="3662">
                  <c:v>326.6999816894534</c:v>
                </c:pt>
                <c:pt idx="3663">
                  <c:v>326.7999877929687</c:v>
                </c:pt>
                <c:pt idx="3664">
                  <c:v>326.8999938964843</c:v>
                </c:pt>
                <c:pt idx="3665">
                  <c:v>327.0</c:v>
                </c:pt>
                <c:pt idx="3666">
                  <c:v>327.0999755859375</c:v>
                </c:pt>
                <c:pt idx="3667">
                  <c:v>327.1999816894534</c:v>
                </c:pt>
                <c:pt idx="3668">
                  <c:v>327.2999877929687</c:v>
                </c:pt>
                <c:pt idx="3669">
                  <c:v>327.3999938964843</c:v>
                </c:pt>
                <c:pt idx="3670">
                  <c:v>327.5</c:v>
                </c:pt>
                <c:pt idx="3671">
                  <c:v>327.5999755859375</c:v>
                </c:pt>
                <c:pt idx="3672">
                  <c:v>327.6999816894534</c:v>
                </c:pt>
                <c:pt idx="3673">
                  <c:v>327.7999877929687</c:v>
                </c:pt>
                <c:pt idx="3674">
                  <c:v>327.8999938964843</c:v>
                </c:pt>
                <c:pt idx="3675">
                  <c:v>328.0</c:v>
                </c:pt>
                <c:pt idx="3676">
                  <c:v>328.0999755859375</c:v>
                </c:pt>
                <c:pt idx="3677">
                  <c:v>328.1999816894534</c:v>
                </c:pt>
                <c:pt idx="3678">
                  <c:v>328.2999877929687</c:v>
                </c:pt>
                <c:pt idx="3679">
                  <c:v>328.3999938964843</c:v>
                </c:pt>
                <c:pt idx="3680">
                  <c:v>328.5</c:v>
                </c:pt>
                <c:pt idx="3681">
                  <c:v>328.5999755859375</c:v>
                </c:pt>
                <c:pt idx="3682">
                  <c:v>328.6999816894534</c:v>
                </c:pt>
                <c:pt idx="3683">
                  <c:v>328.7999877929687</c:v>
                </c:pt>
                <c:pt idx="3684">
                  <c:v>328.8999938964843</c:v>
                </c:pt>
                <c:pt idx="3685">
                  <c:v>329.0</c:v>
                </c:pt>
                <c:pt idx="3686">
                  <c:v>329.0999755859375</c:v>
                </c:pt>
                <c:pt idx="3687">
                  <c:v>329.1999816894534</c:v>
                </c:pt>
                <c:pt idx="3688">
                  <c:v>329.2999877929687</c:v>
                </c:pt>
                <c:pt idx="3689">
                  <c:v>329.3999938964843</c:v>
                </c:pt>
                <c:pt idx="3690">
                  <c:v>329.5</c:v>
                </c:pt>
                <c:pt idx="3691">
                  <c:v>329.5999755859375</c:v>
                </c:pt>
                <c:pt idx="3692">
                  <c:v>329.6999816894534</c:v>
                </c:pt>
                <c:pt idx="3693">
                  <c:v>329.7999877929687</c:v>
                </c:pt>
                <c:pt idx="3694">
                  <c:v>329.8999938964843</c:v>
                </c:pt>
                <c:pt idx="3695">
                  <c:v>330.0</c:v>
                </c:pt>
                <c:pt idx="3696">
                  <c:v>330.0999755859375</c:v>
                </c:pt>
                <c:pt idx="3697">
                  <c:v>330.1999816894534</c:v>
                </c:pt>
                <c:pt idx="3698">
                  <c:v>330.2999877929687</c:v>
                </c:pt>
                <c:pt idx="3699">
                  <c:v>330.3999938964843</c:v>
                </c:pt>
                <c:pt idx="3700">
                  <c:v>330.5</c:v>
                </c:pt>
                <c:pt idx="3701">
                  <c:v>330.5999755859375</c:v>
                </c:pt>
                <c:pt idx="3702">
                  <c:v>330.6999816894534</c:v>
                </c:pt>
                <c:pt idx="3703">
                  <c:v>330.7999877929687</c:v>
                </c:pt>
                <c:pt idx="3704">
                  <c:v>330.8999938964843</c:v>
                </c:pt>
                <c:pt idx="3705">
                  <c:v>331.0</c:v>
                </c:pt>
                <c:pt idx="3706">
                  <c:v>331.0999755859375</c:v>
                </c:pt>
                <c:pt idx="3707">
                  <c:v>331.1999816894534</c:v>
                </c:pt>
                <c:pt idx="3708">
                  <c:v>331.2999877929687</c:v>
                </c:pt>
                <c:pt idx="3709">
                  <c:v>331.3999938964843</c:v>
                </c:pt>
                <c:pt idx="3710">
                  <c:v>331.5</c:v>
                </c:pt>
                <c:pt idx="3711">
                  <c:v>331.5999755859375</c:v>
                </c:pt>
                <c:pt idx="3712">
                  <c:v>331.6999816894534</c:v>
                </c:pt>
                <c:pt idx="3713">
                  <c:v>331.7999877929687</c:v>
                </c:pt>
                <c:pt idx="3714">
                  <c:v>331.8999938964843</c:v>
                </c:pt>
                <c:pt idx="3715">
                  <c:v>332.0</c:v>
                </c:pt>
                <c:pt idx="3716">
                  <c:v>332.0999755859375</c:v>
                </c:pt>
                <c:pt idx="3717">
                  <c:v>332.1999816894534</c:v>
                </c:pt>
                <c:pt idx="3718">
                  <c:v>332.2999877929687</c:v>
                </c:pt>
                <c:pt idx="3719">
                  <c:v>332.3999938964843</c:v>
                </c:pt>
                <c:pt idx="3720">
                  <c:v>332.5</c:v>
                </c:pt>
                <c:pt idx="3721">
                  <c:v>332.5999755859375</c:v>
                </c:pt>
                <c:pt idx="3722">
                  <c:v>332.6999816894534</c:v>
                </c:pt>
                <c:pt idx="3723">
                  <c:v>332.7999877929687</c:v>
                </c:pt>
                <c:pt idx="3724">
                  <c:v>332.8999938964843</c:v>
                </c:pt>
                <c:pt idx="3725">
                  <c:v>333.0</c:v>
                </c:pt>
                <c:pt idx="3726">
                  <c:v>333.0999755859375</c:v>
                </c:pt>
                <c:pt idx="3727">
                  <c:v>333.1999816894534</c:v>
                </c:pt>
                <c:pt idx="3728">
                  <c:v>333.2999877929687</c:v>
                </c:pt>
                <c:pt idx="3729">
                  <c:v>333.3999938964843</c:v>
                </c:pt>
                <c:pt idx="3730">
                  <c:v>333.5</c:v>
                </c:pt>
                <c:pt idx="3731">
                  <c:v>333.5999755859375</c:v>
                </c:pt>
                <c:pt idx="3732">
                  <c:v>333.6999816894534</c:v>
                </c:pt>
                <c:pt idx="3733">
                  <c:v>333.7999877929687</c:v>
                </c:pt>
                <c:pt idx="3734">
                  <c:v>333.8999938964843</c:v>
                </c:pt>
                <c:pt idx="3735">
                  <c:v>334.0</c:v>
                </c:pt>
                <c:pt idx="3736">
                  <c:v>334.0999755859375</c:v>
                </c:pt>
                <c:pt idx="3737">
                  <c:v>334.1999816894534</c:v>
                </c:pt>
                <c:pt idx="3738">
                  <c:v>334.2999877929687</c:v>
                </c:pt>
                <c:pt idx="3739">
                  <c:v>334.3999938964843</c:v>
                </c:pt>
                <c:pt idx="3740">
                  <c:v>334.5</c:v>
                </c:pt>
                <c:pt idx="3741">
                  <c:v>334.5999755859375</c:v>
                </c:pt>
                <c:pt idx="3742">
                  <c:v>334.6999816894534</c:v>
                </c:pt>
                <c:pt idx="3743">
                  <c:v>334.7999877929687</c:v>
                </c:pt>
                <c:pt idx="3744">
                  <c:v>334.8999938964843</c:v>
                </c:pt>
                <c:pt idx="3745">
                  <c:v>335.0</c:v>
                </c:pt>
                <c:pt idx="3746">
                  <c:v>335.0999755859375</c:v>
                </c:pt>
                <c:pt idx="3747">
                  <c:v>335.1999816894534</c:v>
                </c:pt>
                <c:pt idx="3748">
                  <c:v>335.2999877929687</c:v>
                </c:pt>
                <c:pt idx="3749">
                  <c:v>335.3999938964843</c:v>
                </c:pt>
                <c:pt idx="3750">
                  <c:v>335.5</c:v>
                </c:pt>
                <c:pt idx="3751">
                  <c:v>335.5999755859375</c:v>
                </c:pt>
                <c:pt idx="3752">
                  <c:v>335.6999816894534</c:v>
                </c:pt>
                <c:pt idx="3753">
                  <c:v>335.7999877929687</c:v>
                </c:pt>
                <c:pt idx="3754">
                  <c:v>335.8999938964843</c:v>
                </c:pt>
                <c:pt idx="3755">
                  <c:v>336.0</c:v>
                </c:pt>
                <c:pt idx="3756">
                  <c:v>336.0999755859375</c:v>
                </c:pt>
                <c:pt idx="3757">
                  <c:v>336.1999816894534</c:v>
                </c:pt>
                <c:pt idx="3758">
                  <c:v>336.2999877929687</c:v>
                </c:pt>
                <c:pt idx="3759">
                  <c:v>336.3999938964843</c:v>
                </c:pt>
                <c:pt idx="3760">
                  <c:v>336.5</c:v>
                </c:pt>
                <c:pt idx="3761">
                  <c:v>336.5999755859375</c:v>
                </c:pt>
                <c:pt idx="3762">
                  <c:v>336.6999816894534</c:v>
                </c:pt>
                <c:pt idx="3763">
                  <c:v>336.7999877929687</c:v>
                </c:pt>
                <c:pt idx="3764">
                  <c:v>336.8999938964843</c:v>
                </c:pt>
                <c:pt idx="3765">
                  <c:v>337.0</c:v>
                </c:pt>
                <c:pt idx="3766">
                  <c:v>337.0999755859375</c:v>
                </c:pt>
                <c:pt idx="3767">
                  <c:v>337.1999816894534</c:v>
                </c:pt>
                <c:pt idx="3768">
                  <c:v>337.2999877929687</c:v>
                </c:pt>
                <c:pt idx="3769">
                  <c:v>337.3999938964843</c:v>
                </c:pt>
                <c:pt idx="3770">
                  <c:v>337.5</c:v>
                </c:pt>
                <c:pt idx="3771">
                  <c:v>337.5999755859375</c:v>
                </c:pt>
                <c:pt idx="3772">
                  <c:v>337.6999816894534</c:v>
                </c:pt>
                <c:pt idx="3773">
                  <c:v>337.7999877929687</c:v>
                </c:pt>
                <c:pt idx="3774">
                  <c:v>337.8999938964843</c:v>
                </c:pt>
                <c:pt idx="3775">
                  <c:v>338.0</c:v>
                </c:pt>
                <c:pt idx="3776">
                  <c:v>338.0999755859375</c:v>
                </c:pt>
                <c:pt idx="3777">
                  <c:v>338.1999816894534</c:v>
                </c:pt>
                <c:pt idx="3778">
                  <c:v>338.2999877929687</c:v>
                </c:pt>
                <c:pt idx="3779">
                  <c:v>338.3999938964843</c:v>
                </c:pt>
                <c:pt idx="3780">
                  <c:v>338.5</c:v>
                </c:pt>
                <c:pt idx="3781">
                  <c:v>338.5999755859375</c:v>
                </c:pt>
                <c:pt idx="3782">
                  <c:v>338.6999816894534</c:v>
                </c:pt>
                <c:pt idx="3783">
                  <c:v>338.7999877929687</c:v>
                </c:pt>
                <c:pt idx="3784">
                  <c:v>338.8999938964843</c:v>
                </c:pt>
                <c:pt idx="3785">
                  <c:v>339.0</c:v>
                </c:pt>
                <c:pt idx="3786">
                  <c:v>339.0999755859375</c:v>
                </c:pt>
                <c:pt idx="3787">
                  <c:v>339.1999816894534</c:v>
                </c:pt>
                <c:pt idx="3788">
                  <c:v>339.2999877929687</c:v>
                </c:pt>
                <c:pt idx="3789">
                  <c:v>339.3999938964843</c:v>
                </c:pt>
                <c:pt idx="3790">
                  <c:v>339.5</c:v>
                </c:pt>
                <c:pt idx="3791">
                  <c:v>339.5999755859375</c:v>
                </c:pt>
                <c:pt idx="3792">
                  <c:v>339.6999816894534</c:v>
                </c:pt>
                <c:pt idx="3793">
                  <c:v>339.7999877929687</c:v>
                </c:pt>
                <c:pt idx="3794">
                  <c:v>339.8999938964843</c:v>
                </c:pt>
                <c:pt idx="3795">
                  <c:v>340.0</c:v>
                </c:pt>
                <c:pt idx="3796">
                  <c:v>340.0999755859375</c:v>
                </c:pt>
                <c:pt idx="3797">
                  <c:v>340.1999816894534</c:v>
                </c:pt>
                <c:pt idx="3798">
                  <c:v>340.2999877929687</c:v>
                </c:pt>
                <c:pt idx="3799">
                  <c:v>340.3999938964843</c:v>
                </c:pt>
                <c:pt idx="3800">
                  <c:v>340.5</c:v>
                </c:pt>
                <c:pt idx="3801">
                  <c:v>340.5999755859375</c:v>
                </c:pt>
                <c:pt idx="3802">
                  <c:v>340.6999816894534</c:v>
                </c:pt>
                <c:pt idx="3803">
                  <c:v>340.7999877929687</c:v>
                </c:pt>
                <c:pt idx="3804">
                  <c:v>340.8999938964843</c:v>
                </c:pt>
                <c:pt idx="3805">
                  <c:v>341.0</c:v>
                </c:pt>
                <c:pt idx="3806">
                  <c:v>341.0999755859375</c:v>
                </c:pt>
                <c:pt idx="3807">
                  <c:v>341.1999816894534</c:v>
                </c:pt>
                <c:pt idx="3808">
                  <c:v>341.2999877929687</c:v>
                </c:pt>
                <c:pt idx="3809">
                  <c:v>341.3999938964843</c:v>
                </c:pt>
                <c:pt idx="3810">
                  <c:v>341.5</c:v>
                </c:pt>
                <c:pt idx="3811">
                  <c:v>341.5999755859375</c:v>
                </c:pt>
                <c:pt idx="3812">
                  <c:v>341.6999816894534</c:v>
                </c:pt>
                <c:pt idx="3813">
                  <c:v>341.7999877929687</c:v>
                </c:pt>
                <c:pt idx="3814">
                  <c:v>341.8999938964843</c:v>
                </c:pt>
                <c:pt idx="3815">
                  <c:v>342.0</c:v>
                </c:pt>
                <c:pt idx="3816">
                  <c:v>342.0999755859375</c:v>
                </c:pt>
                <c:pt idx="3817">
                  <c:v>342.1999816894534</c:v>
                </c:pt>
                <c:pt idx="3818">
                  <c:v>342.2999877929687</c:v>
                </c:pt>
                <c:pt idx="3819">
                  <c:v>342.3999938964843</c:v>
                </c:pt>
                <c:pt idx="3820">
                  <c:v>342.5</c:v>
                </c:pt>
                <c:pt idx="3821">
                  <c:v>342.5999755859375</c:v>
                </c:pt>
                <c:pt idx="3822">
                  <c:v>342.6999816894534</c:v>
                </c:pt>
                <c:pt idx="3823">
                  <c:v>342.7999877929687</c:v>
                </c:pt>
                <c:pt idx="3824">
                  <c:v>342.8999938964843</c:v>
                </c:pt>
                <c:pt idx="3825">
                  <c:v>343.0</c:v>
                </c:pt>
                <c:pt idx="3826">
                  <c:v>343.0999755859375</c:v>
                </c:pt>
                <c:pt idx="3827">
                  <c:v>343.1999816894534</c:v>
                </c:pt>
                <c:pt idx="3828">
                  <c:v>343.2999877929687</c:v>
                </c:pt>
                <c:pt idx="3829">
                  <c:v>343.3999938964843</c:v>
                </c:pt>
                <c:pt idx="3830">
                  <c:v>343.5</c:v>
                </c:pt>
                <c:pt idx="3831">
                  <c:v>343.5999755859375</c:v>
                </c:pt>
                <c:pt idx="3832">
                  <c:v>343.6999816894534</c:v>
                </c:pt>
                <c:pt idx="3833">
                  <c:v>343.7999877929687</c:v>
                </c:pt>
                <c:pt idx="3834">
                  <c:v>343.8999938964843</c:v>
                </c:pt>
                <c:pt idx="3835">
                  <c:v>344.0</c:v>
                </c:pt>
                <c:pt idx="3836">
                  <c:v>344.0999755859375</c:v>
                </c:pt>
                <c:pt idx="3837">
                  <c:v>344.1999816894534</c:v>
                </c:pt>
                <c:pt idx="3838">
                  <c:v>344.2999877929687</c:v>
                </c:pt>
                <c:pt idx="3839">
                  <c:v>344.3999938964843</c:v>
                </c:pt>
                <c:pt idx="3840">
                  <c:v>344.5</c:v>
                </c:pt>
                <c:pt idx="3841">
                  <c:v>344.5999755859375</c:v>
                </c:pt>
                <c:pt idx="3842">
                  <c:v>344.6999816894534</c:v>
                </c:pt>
                <c:pt idx="3843">
                  <c:v>344.7999877929687</c:v>
                </c:pt>
                <c:pt idx="3844">
                  <c:v>344.8999938964843</c:v>
                </c:pt>
                <c:pt idx="3845">
                  <c:v>345.0</c:v>
                </c:pt>
                <c:pt idx="3846">
                  <c:v>345.0999755859375</c:v>
                </c:pt>
                <c:pt idx="3847">
                  <c:v>345.1999816894534</c:v>
                </c:pt>
                <c:pt idx="3848">
                  <c:v>345.2999877929687</c:v>
                </c:pt>
                <c:pt idx="3849">
                  <c:v>345.3999938964843</c:v>
                </c:pt>
                <c:pt idx="3850">
                  <c:v>345.5</c:v>
                </c:pt>
                <c:pt idx="3851">
                  <c:v>345.5999755859375</c:v>
                </c:pt>
                <c:pt idx="3852">
                  <c:v>345.6999816894534</c:v>
                </c:pt>
                <c:pt idx="3853">
                  <c:v>345.7999877929687</c:v>
                </c:pt>
                <c:pt idx="3854">
                  <c:v>345.8999938964843</c:v>
                </c:pt>
                <c:pt idx="3855">
                  <c:v>346.0</c:v>
                </c:pt>
                <c:pt idx="3856">
                  <c:v>346.0999755859375</c:v>
                </c:pt>
                <c:pt idx="3857">
                  <c:v>346.1999816894534</c:v>
                </c:pt>
                <c:pt idx="3858">
                  <c:v>346.2999877929687</c:v>
                </c:pt>
                <c:pt idx="3859">
                  <c:v>346.3999938964843</c:v>
                </c:pt>
                <c:pt idx="3860">
                  <c:v>346.5</c:v>
                </c:pt>
                <c:pt idx="3861">
                  <c:v>346.5999755859375</c:v>
                </c:pt>
                <c:pt idx="3862">
                  <c:v>346.6999816894534</c:v>
                </c:pt>
                <c:pt idx="3863">
                  <c:v>346.7999877929687</c:v>
                </c:pt>
                <c:pt idx="3864">
                  <c:v>346.8999938964843</c:v>
                </c:pt>
                <c:pt idx="3865">
                  <c:v>347.0</c:v>
                </c:pt>
                <c:pt idx="3866">
                  <c:v>347.0999755859375</c:v>
                </c:pt>
                <c:pt idx="3867">
                  <c:v>347.1999816894534</c:v>
                </c:pt>
                <c:pt idx="3868">
                  <c:v>347.2999877929687</c:v>
                </c:pt>
                <c:pt idx="3869">
                  <c:v>347.3999938964843</c:v>
                </c:pt>
                <c:pt idx="3870">
                  <c:v>347.5</c:v>
                </c:pt>
                <c:pt idx="3871">
                  <c:v>347.5999755859375</c:v>
                </c:pt>
                <c:pt idx="3872">
                  <c:v>347.6999816894534</c:v>
                </c:pt>
                <c:pt idx="3873">
                  <c:v>347.7999877929687</c:v>
                </c:pt>
                <c:pt idx="3874">
                  <c:v>347.8999938964843</c:v>
                </c:pt>
                <c:pt idx="3875">
                  <c:v>348.0</c:v>
                </c:pt>
                <c:pt idx="3876">
                  <c:v>348.0999755859375</c:v>
                </c:pt>
                <c:pt idx="3877">
                  <c:v>348.1999816894534</c:v>
                </c:pt>
                <c:pt idx="3878">
                  <c:v>348.2999877929687</c:v>
                </c:pt>
                <c:pt idx="3879">
                  <c:v>348.3999938964843</c:v>
                </c:pt>
                <c:pt idx="3880">
                  <c:v>348.5</c:v>
                </c:pt>
                <c:pt idx="3881">
                  <c:v>348.5999755859375</c:v>
                </c:pt>
                <c:pt idx="3882">
                  <c:v>348.6999816894534</c:v>
                </c:pt>
                <c:pt idx="3883">
                  <c:v>348.7999877929687</c:v>
                </c:pt>
                <c:pt idx="3884">
                  <c:v>348.8999938964843</c:v>
                </c:pt>
                <c:pt idx="3885">
                  <c:v>349.0</c:v>
                </c:pt>
                <c:pt idx="3886">
                  <c:v>349.0999755859375</c:v>
                </c:pt>
                <c:pt idx="3887">
                  <c:v>349.1999816894534</c:v>
                </c:pt>
                <c:pt idx="3888">
                  <c:v>349.2999877929687</c:v>
                </c:pt>
                <c:pt idx="3889">
                  <c:v>349.3999938964843</c:v>
                </c:pt>
                <c:pt idx="3890">
                  <c:v>349.5</c:v>
                </c:pt>
                <c:pt idx="3891">
                  <c:v>349.5999755859375</c:v>
                </c:pt>
                <c:pt idx="3892">
                  <c:v>349.6999816894534</c:v>
                </c:pt>
                <c:pt idx="3893">
                  <c:v>349.7999877929687</c:v>
                </c:pt>
                <c:pt idx="3894">
                  <c:v>349.8999938964843</c:v>
                </c:pt>
                <c:pt idx="3895">
                  <c:v>350.0</c:v>
                </c:pt>
                <c:pt idx="3896">
                  <c:v>350.0999755859375</c:v>
                </c:pt>
                <c:pt idx="3897">
                  <c:v>350.1999816894534</c:v>
                </c:pt>
                <c:pt idx="3898">
                  <c:v>350.2999877929687</c:v>
                </c:pt>
                <c:pt idx="3899">
                  <c:v>350.3999938964843</c:v>
                </c:pt>
                <c:pt idx="3900">
                  <c:v>350.5</c:v>
                </c:pt>
                <c:pt idx="3901">
                  <c:v>350.5999755859375</c:v>
                </c:pt>
                <c:pt idx="3902">
                  <c:v>350.6999816894534</c:v>
                </c:pt>
                <c:pt idx="3903">
                  <c:v>350.7999877929687</c:v>
                </c:pt>
                <c:pt idx="3904">
                  <c:v>350.8999938964843</c:v>
                </c:pt>
                <c:pt idx="3905">
                  <c:v>351.0</c:v>
                </c:pt>
                <c:pt idx="3906">
                  <c:v>351.0999755859375</c:v>
                </c:pt>
                <c:pt idx="3907">
                  <c:v>351.1999816894534</c:v>
                </c:pt>
                <c:pt idx="3908">
                  <c:v>351.2999877929687</c:v>
                </c:pt>
                <c:pt idx="3909">
                  <c:v>351.3999938964843</c:v>
                </c:pt>
                <c:pt idx="3910">
                  <c:v>351.5</c:v>
                </c:pt>
                <c:pt idx="3911">
                  <c:v>351.5999755859375</c:v>
                </c:pt>
                <c:pt idx="3912">
                  <c:v>351.6999816894534</c:v>
                </c:pt>
                <c:pt idx="3913">
                  <c:v>351.7999877929687</c:v>
                </c:pt>
                <c:pt idx="3914">
                  <c:v>351.8999938964843</c:v>
                </c:pt>
                <c:pt idx="3915">
                  <c:v>352.0</c:v>
                </c:pt>
                <c:pt idx="3916">
                  <c:v>352.0999755859375</c:v>
                </c:pt>
                <c:pt idx="3917">
                  <c:v>352.1999816894534</c:v>
                </c:pt>
                <c:pt idx="3918">
                  <c:v>352.2999877929687</c:v>
                </c:pt>
                <c:pt idx="3919">
                  <c:v>352.3999938964843</c:v>
                </c:pt>
                <c:pt idx="3920">
                  <c:v>352.5</c:v>
                </c:pt>
                <c:pt idx="3921">
                  <c:v>352.5999755859375</c:v>
                </c:pt>
                <c:pt idx="3922">
                  <c:v>352.6999816894534</c:v>
                </c:pt>
                <c:pt idx="3923">
                  <c:v>352.7999877929687</c:v>
                </c:pt>
                <c:pt idx="3924">
                  <c:v>352.8999938964843</c:v>
                </c:pt>
                <c:pt idx="3925">
                  <c:v>353.0</c:v>
                </c:pt>
                <c:pt idx="3926">
                  <c:v>353.0999755859375</c:v>
                </c:pt>
                <c:pt idx="3927">
                  <c:v>353.1999816894534</c:v>
                </c:pt>
                <c:pt idx="3928">
                  <c:v>353.2999877929687</c:v>
                </c:pt>
                <c:pt idx="3929">
                  <c:v>353.3999938964843</c:v>
                </c:pt>
                <c:pt idx="3930">
                  <c:v>353.5</c:v>
                </c:pt>
                <c:pt idx="3931">
                  <c:v>353.5999755859375</c:v>
                </c:pt>
                <c:pt idx="3932">
                  <c:v>353.6999816894534</c:v>
                </c:pt>
                <c:pt idx="3933">
                  <c:v>353.7999877929687</c:v>
                </c:pt>
                <c:pt idx="3934">
                  <c:v>353.8999938964843</c:v>
                </c:pt>
                <c:pt idx="3935">
                  <c:v>354.0</c:v>
                </c:pt>
                <c:pt idx="3936">
                  <c:v>354.0999755859375</c:v>
                </c:pt>
                <c:pt idx="3937">
                  <c:v>354.1999816894534</c:v>
                </c:pt>
                <c:pt idx="3938">
                  <c:v>354.2999877929687</c:v>
                </c:pt>
                <c:pt idx="3939">
                  <c:v>354.3999938964843</c:v>
                </c:pt>
                <c:pt idx="3940">
                  <c:v>354.5</c:v>
                </c:pt>
                <c:pt idx="3941">
                  <c:v>354.5999755859375</c:v>
                </c:pt>
                <c:pt idx="3942">
                  <c:v>354.6999816894534</c:v>
                </c:pt>
                <c:pt idx="3943">
                  <c:v>354.7999877929687</c:v>
                </c:pt>
                <c:pt idx="3944">
                  <c:v>354.8999938964843</c:v>
                </c:pt>
                <c:pt idx="3945">
                  <c:v>355.0</c:v>
                </c:pt>
                <c:pt idx="3946">
                  <c:v>355.0999755859375</c:v>
                </c:pt>
                <c:pt idx="3947">
                  <c:v>355.1999816894534</c:v>
                </c:pt>
                <c:pt idx="3948">
                  <c:v>355.2999877929687</c:v>
                </c:pt>
                <c:pt idx="3949">
                  <c:v>355.3999938964843</c:v>
                </c:pt>
                <c:pt idx="3950">
                  <c:v>355.5</c:v>
                </c:pt>
                <c:pt idx="3951">
                  <c:v>355.5999755859375</c:v>
                </c:pt>
                <c:pt idx="3952">
                  <c:v>355.6999816894534</c:v>
                </c:pt>
                <c:pt idx="3953">
                  <c:v>355.7999877929687</c:v>
                </c:pt>
                <c:pt idx="3954">
                  <c:v>355.8999938964843</c:v>
                </c:pt>
                <c:pt idx="3955">
                  <c:v>356.0</c:v>
                </c:pt>
                <c:pt idx="3956">
                  <c:v>356.0999755859375</c:v>
                </c:pt>
                <c:pt idx="3957">
                  <c:v>356.1999816894534</c:v>
                </c:pt>
                <c:pt idx="3958">
                  <c:v>356.2999877929687</c:v>
                </c:pt>
                <c:pt idx="3959">
                  <c:v>356.3999938964843</c:v>
                </c:pt>
                <c:pt idx="3960">
                  <c:v>356.5</c:v>
                </c:pt>
                <c:pt idx="3961">
                  <c:v>356.5999755859375</c:v>
                </c:pt>
                <c:pt idx="3962">
                  <c:v>356.6999816894534</c:v>
                </c:pt>
                <c:pt idx="3963">
                  <c:v>356.7999877929687</c:v>
                </c:pt>
                <c:pt idx="3964">
                  <c:v>356.8999938964843</c:v>
                </c:pt>
                <c:pt idx="3965">
                  <c:v>357.0</c:v>
                </c:pt>
                <c:pt idx="3966">
                  <c:v>357.0999755859375</c:v>
                </c:pt>
                <c:pt idx="3967">
                  <c:v>357.1999816894534</c:v>
                </c:pt>
                <c:pt idx="3968">
                  <c:v>357.2999877929687</c:v>
                </c:pt>
                <c:pt idx="3969">
                  <c:v>357.3999938964843</c:v>
                </c:pt>
                <c:pt idx="3970">
                  <c:v>357.5</c:v>
                </c:pt>
                <c:pt idx="3971">
                  <c:v>357.5999755859375</c:v>
                </c:pt>
                <c:pt idx="3972">
                  <c:v>357.6999816894534</c:v>
                </c:pt>
                <c:pt idx="3973">
                  <c:v>357.7999877929687</c:v>
                </c:pt>
                <c:pt idx="3974">
                  <c:v>357.8999938964843</c:v>
                </c:pt>
                <c:pt idx="3975">
                  <c:v>358.0</c:v>
                </c:pt>
                <c:pt idx="3976">
                  <c:v>358.0999755859375</c:v>
                </c:pt>
                <c:pt idx="3977">
                  <c:v>358.1999816894534</c:v>
                </c:pt>
                <c:pt idx="3978">
                  <c:v>358.2999877929687</c:v>
                </c:pt>
                <c:pt idx="3979">
                  <c:v>358.3999938964843</c:v>
                </c:pt>
                <c:pt idx="3980">
                  <c:v>358.5</c:v>
                </c:pt>
                <c:pt idx="3981">
                  <c:v>358.5999755859375</c:v>
                </c:pt>
                <c:pt idx="3982">
                  <c:v>358.6999816894534</c:v>
                </c:pt>
                <c:pt idx="3983">
                  <c:v>358.7999877929687</c:v>
                </c:pt>
                <c:pt idx="3984">
                  <c:v>358.8999938964843</c:v>
                </c:pt>
                <c:pt idx="3985">
                  <c:v>359.0</c:v>
                </c:pt>
                <c:pt idx="3986">
                  <c:v>359.0999755859375</c:v>
                </c:pt>
                <c:pt idx="3987">
                  <c:v>359.1999816894534</c:v>
                </c:pt>
                <c:pt idx="3988">
                  <c:v>359.2999877929687</c:v>
                </c:pt>
                <c:pt idx="3989">
                  <c:v>359.3999938964843</c:v>
                </c:pt>
                <c:pt idx="3990">
                  <c:v>359.5</c:v>
                </c:pt>
                <c:pt idx="3991">
                  <c:v>359.5999755859375</c:v>
                </c:pt>
                <c:pt idx="3992">
                  <c:v>359.6999816894534</c:v>
                </c:pt>
                <c:pt idx="3993">
                  <c:v>359.7999877929687</c:v>
                </c:pt>
                <c:pt idx="3994">
                  <c:v>359.8999938964843</c:v>
                </c:pt>
                <c:pt idx="3995">
                  <c:v>360.0</c:v>
                </c:pt>
                <c:pt idx="3996">
                  <c:v>360.0999755859375</c:v>
                </c:pt>
                <c:pt idx="3997">
                  <c:v>360.1999816894534</c:v>
                </c:pt>
                <c:pt idx="3998">
                  <c:v>360.2999877929687</c:v>
                </c:pt>
                <c:pt idx="3999">
                  <c:v>360.3999938964843</c:v>
                </c:pt>
                <c:pt idx="4000">
                  <c:v>360.5</c:v>
                </c:pt>
                <c:pt idx="4001">
                  <c:v>360.5999755859375</c:v>
                </c:pt>
                <c:pt idx="4002">
                  <c:v>360.6999816894534</c:v>
                </c:pt>
                <c:pt idx="4003">
                  <c:v>360.7999877929687</c:v>
                </c:pt>
                <c:pt idx="4004">
                  <c:v>360.8999938964843</c:v>
                </c:pt>
                <c:pt idx="4005">
                  <c:v>361.0</c:v>
                </c:pt>
                <c:pt idx="4006">
                  <c:v>361.0999755859375</c:v>
                </c:pt>
                <c:pt idx="4007">
                  <c:v>361.1999816894534</c:v>
                </c:pt>
                <c:pt idx="4008">
                  <c:v>361.2999877929687</c:v>
                </c:pt>
                <c:pt idx="4009">
                  <c:v>361.3999938964843</c:v>
                </c:pt>
                <c:pt idx="4010">
                  <c:v>361.5</c:v>
                </c:pt>
                <c:pt idx="4011">
                  <c:v>361.5999755859375</c:v>
                </c:pt>
                <c:pt idx="4012">
                  <c:v>361.6999816894534</c:v>
                </c:pt>
                <c:pt idx="4013">
                  <c:v>361.7999877929687</c:v>
                </c:pt>
                <c:pt idx="4014">
                  <c:v>361.8999938964843</c:v>
                </c:pt>
                <c:pt idx="4015">
                  <c:v>362.0</c:v>
                </c:pt>
                <c:pt idx="4016">
                  <c:v>362.0999755859375</c:v>
                </c:pt>
                <c:pt idx="4017">
                  <c:v>362.1999816894534</c:v>
                </c:pt>
                <c:pt idx="4018">
                  <c:v>362.2999877929687</c:v>
                </c:pt>
                <c:pt idx="4019">
                  <c:v>362.3999938964843</c:v>
                </c:pt>
                <c:pt idx="4020">
                  <c:v>362.5</c:v>
                </c:pt>
                <c:pt idx="4021">
                  <c:v>362.5999755859375</c:v>
                </c:pt>
                <c:pt idx="4022">
                  <c:v>362.6999816894534</c:v>
                </c:pt>
                <c:pt idx="4023">
                  <c:v>362.7999877929687</c:v>
                </c:pt>
                <c:pt idx="4024">
                  <c:v>362.8999938964843</c:v>
                </c:pt>
                <c:pt idx="4025">
                  <c:v>363.0</c:v>
                </c:pt>
                <c:pt idx="4026">
                  <c:v>363.0999755859375</c:v>
                </c:pt>
                <c:pt idx="4027">
                  <c:v>363.1999816894534</c:v>
                </c:pt>
                <c:pt idx="4028">
                  <c:v>363.2999877929687</c:v>
                </c:pt>
                <c:pt idx="4029">
                  <c:v>363.3999938964843</c:v>
                </c:pt>
                <c:pt idx="4030">
                  <c:v>363.5</c:v>
                </c:pt>
                <c:pt idx="4031">
                  <c:v>363.5999755859375</c:v>
                </c:pt>
                <c:pt idx="4032">
                  <c:v>363.6999816894534</c:v>
                </c:pt>
                <c:pt idx="4033">
                  <c:v>363.7999877929687</c:v>
                </c:pt>
                <c:pt idx="4034">
                  <c:v>363.8999938964843</c:v>
                </c:pt>
                <c:pt idx="4035">
                  <c:v>364.0</c:v>
                </c:pt>
                <c:pt idx="4036">
                  <c:v>364.0999755859375</c:v>
                </c:pt>
                <c:pt idx="4037">
                  <c:v>364.1999816894534</c:v>
                </c:pt>
                <c:pt idx="4038">
                  <c:v>364.2999877929687</c:v>
                </c:pt>
                <c:pt idx="4039">
                  <c:v>364.3999938964843</c:v>
                </c:pt>
                <c:pt idx="4040">
                  <c:v>364.5</c:v>
                </c:pt>
                <c:pt idx="4041">
                  <c:v>364.5999755859375</c:v>
                </c:pt>
                <c:pt idx="4042">
                  <c:v>364.6999816894534</c:v>
                </c:pt>
                <c:pt idx="4043">
                  <c:v>364.7999877929687</c:v>
                </c:pt>
                <c:pt idx="4044">
                  <c:v>364.8999938964843</c:v>
                </c:pt>
                <c:pt idx="4045">
                  <c:v>365.0</c:v>
                </c:pt>
                <c:pt idx="4046">
                  <c:v>365.0999755859375</c:v>
                </c:pt>
                <c:pt idx="4047">
                  <c:v>365.1999816894534</c:v>
                </c:pt>
                <c:pt idx="4048">
                  <c:v>365.2999877929687</c:v>
                </c:pt>
                <c:pt idx="4049">
                  <c:v>365.3999938964843</c:v>
                </c:pt>
                <c:pt idx="4050">
                  <c:v>365.5</c:v>
                </c:pt>
                <c:pt idx="4051">
                  <c:v>365.5999755859375</c:v>
                </c:pt>
                <c:pt idx="4052">
                  <c:v>365.6999816894534</c:v>
                </c:pt>
                <c:pt idx="4053">
                  <c:v>365.7999877929687</c:v>
                </c:pt>
                <c:pt idx="4054">
                  <c:v>365.8999938964843</c:v>
                </c:pt>
                <c:pt idx="4055">
                  <c:v>366.0</c:v>
                </c:pt>
                <c:pt idx="4056">
                  <c:v>366.0999755859375</c:v>
                </c:pt>
                <c:pt idx="4057">
                  <c:v>366.1999816894534</c:v>
                </c:pt>
                <c:pt idx="4058">
                  <c:v>366.2999877929687</c:v>
                </c:pt>
                <c:pt idx="4059">
                  <c:v>366.3999938964843</c:v>
                </c:pt>
                <c:pt idx="4060">
                  <c:v>366.5</c:v>
                </c:pt>
                <c:pt idx="4061">
                  <c:v>366.5999755859375</c:v>
                </c:pt>
                <c:pt idx="4062">
                  <c:v>366.6999816894534</c:v>
                </c:pt>
                <c:pt idx="4063">
                  <c:v>366.7999877929687</c:v>
                </c:pt>
                <c:pt idx="4064">
                  <c:v>366.8999938964843</c:v>
                </c:pt>
                <c:pt idx="4065">
                  <c:v>367.0</c:v>
                </c:pt>
                <c:pt idx="4066">
                  <c:v>367.0999755859375</c:v>
                </c:pt>
                <c:pt idx="4067">
                  <c:v>367.1999816894534</c:v>
                </c:pt>
                <c:pt idx="4068">
                  <c:v>367.2999877929687</c:v>
                </c:pt>
                <c:pt idx="4069">
                  <c:v>367.3999938964843</c:v>
                </c:pt>
                <c:pt idx="4070">
                  <c:v>367.5</c:v>
                </c:pt>
                <c:pt idx="4071">
                  <c:v>367.5999755859375</c:v>
                </c:pt>
                <c:pt idx="4072">
                  <c:v>367.6999816894534</c:v>
                </c:pt>
                <c:pt idx="4073">
                  <c:v>367.7999877929687</c:v>
                </c:pt>
                <c:pt idx="4074">
                  <c:v>367.8999938964843</c:v>
                </c:pt>
                <c:pt idx="4075">
                  <c:v>368.0</c:v>
                </c:pt>
                <c:pt idx="4076">
                  <c:v>368.0999755859375</c:v>
                </c:pt>
                <c:pt idx="4077">
                  <c:v>368.1999816894534</c:v>
                </c:pt>
                <c:pt idx="4078">
                  <c:v>368.2999877929687</c:v>
                </c:pt>
                <c:pt idx="4079">
                  <c:v>368.3999938964843</c:v>
                </c:pt>
                <c:pt idx="4080">
                  <c:v>368.5</c:v>
                </c:pt>
                <c:pt idx="4081">
                  <c:v>368.5999755859375</c:v>
                </c:pt>
                <c:pt idx="4082">
                  <c:v>368.6999816894534</c:v>
                </c:pt>
                <c:pt idx="4083">
                  <c:v>368.7999877929687</c:v>
                </c:pt>
                <c:pt idx="4084">
                  <c:v>368.8999938964843</c:v>
                </c:pt>
                <c:pt idx="4085">
                  <c:v>369.0</c:v>
                </c:pt>
                <c:pt idx="4086">
                  <c:v>369.0999755859375</c:v>
                </c:pt>
                <c:pt idx="4087">
                  <c:v>369.1999816894534</c:v>
                </c:pt>
                <c:pt idx="4088">
                  <c:v>369.2999877929687</c:v>
                </c:pt>
                <c:pt idx="4089">
                  <c:v>369.3999938964843</c:v>
                </c:pt>
                <c:pt idx="4090">
                  <c:v>369.5</c:v>
                </c:pt>
                <c:pt idx="4091">
                  <c:v>369.5999755859375</c:v>
                </c:pt>
                <c:pt idx="4092">
                  <c:v>369.6999816894534</c:v>
                </c:pt>
                <c:pt idx="4093">
                  <c:v>369.7999877929687</c:v>
                </c:pt>
                <c:pt idx="4094">
                  <c:v>369.8999938964843</c:v>
                </c:pt>
                <c:pt idx="4095">
                  <c:v>370.0</c:v>
                </c:pt>
                <c:pt idx="4096">
                  <c:v>370.0999755859375</c:v>
                </c:pt>
                <c:pt idx="4097">
                  <c:v>370.1999816894534</c:v>
                </c:pt>
                <c:pt idx="4098">
                  <c:v>370.2999877929687</c:v>
                </c:pt>
                <c:pt idx="4099">
                  <c:v>370.3999938964843</c:v>
                </c:pt>
                <c:pt idx="4100">
                  <c:v>370.5</c:v>
                </c:pt>
                <c:pt idx="4101">
                  <c:v>370.5999755859375</c:v>
                </c:pt>
                <c:pt idx="4102">
                  <c:v>370.6999816894534</c:v>
                </c:pt>
                <c:pt idx="4103">
                  <c:v>370.7999877929687</c:v>
                </c:pt>
                <c:pt idx="4104">
                  <c:v>370.8999938964843</c:v>
                </c:pt>
                <c:pt idx="4105">
                  <c:v>371.0</c:v>
                </c:pt>
                <c:pt idx="4106">
                  <c:v>371.0999755859375</c:v>
                </c:pt>
                <c:pt idx="4107">
                  <c:v>371.1999816894534</c:v>
                </c:pt>
                <c:pt idx="4108">
                  <c:v>371.2999877929687</c:v>
                </c:pt>
                <c:pt idx="4109">
                  <c:v>371.3999938964843</c:v>
                </c:pt>
                <c:pt idx="4110">
                  <c:v>371.5</c:v>
                </c:pt>
                <c:pt idx="4111">
                  <c:v>371.5999755859375</c:v>
                </c:pt>
                <c:pt idx="4112">
                  <c:v>371.6999816894534</c:v>
                </c:pt>
                <c:pt idx="4113">
                  <c:v>371.7999877929687</c:v>
                </c:pt>
                <c:pt idx="4114">
                  <c:v>371.8999938964843</c:v>
                </c:pt>
                <c:pt idx="4115">
                  <c:v>372.0</c:v>
                </c:pt>
                <c:pt idx="4116">
                  <c:v>372.0999755859375</c:v>
                </c:pt>
                <c:pt idx="4117">
                  <c:v>372.1999816894534</c:v>
                </c:pt>
                <c:pt idx="4118">
                  <c:v>372.2999877929687</c:v>
                </c:pt>
                <c:pt idx="4119">
                  <c:v>372.3999938964843</c:v>
                </c:pt>
                <c:pt idx="4120">
                  <c:v>372.5</c:v>
                </c:pt>
                <c:pt idx="4121">
                  <c:v>372.5999755859375</c:v>
                </c:pt>
                <c:pt idx="4122">
                  <c:v>372.6999816894534</c:v>
                </c:pt>
                <c:pt idx="4123">
                  <c:v>372.7999877929687</c:v>
                </c:pt>
                <c:pt idx="4124">
                  <c:v>372.8999938964843</c:v>
                </c:pt>
                <c:pt idx="4125">
                  <c:v>373.0</c:v>
                </c:pt>
                <c:pt idx="4126">
                  <c:v>373.0999755859375</c:v>
                </c:pt>
                <c:pt idx="4127">
                  <c:v>373.1999816894534</c:v>
                </c:pt>
                <c:pt idx="4128">
                  <c:v>373.2999877929687</c:v>
                </c:pt>
                <c:pt idx="4129">
                  <c:v>373.3999938964843</c:v>
                </c:pt>
                <c:pt idx="4130">
                  <c:v>373.5</c:v>
                </c:pt>
                <c:pt idx="4131">
                  <c:v>373.5999755859375</c:v>
                </c:pt>
                <c:pt idx="4132">
                  <c:v>373.6999816894534</c:v>
                </c:pt>
                <c:pt idx="4133">
                  <c:v>373.7999877929687</c:v>
                </c:pt>
                <c:pt idx="4134">
                  <c:v>373.8999938964843</c:v>
                </c:pt>
                <c:pt idx="4135">
                  <c:v>374.0</c:v>
                </c:pt>
                <c:pt idx="4136">
                  <c:v>374.0999755859375</c:v>
                </c:pt>
                <c:pt idx="4137">
                  <c:v>374.1999816894534</c:v>
                </c:pt>
                <c:pt idx="4138">
                  <c:v>374.2999877929687</c:v>
                </c:pt>
                <c:pt idx="4139">
                  <c:v>374.3999938964843</c:v>
                </c:pt>
                <c:pt idx="4140">
                  <c:v>374.5</c:v>
                </c:pt>
                <c:pt idx="4141">
                  <c:v>374.5999755859375</c:v>
                </c:pt>
                <c:pt idx="4142">
                  <c:v>374.6999816894534</c:v>
                </c:pt>
                <c:pt idx="4143">
                  <c:v>374.7999877929687</c:v>
                </c:pt>
                <c:pt idx="4144">
                  <c:v>374.8999938964843</c:v>
                </c:pt>
                <c:pt idx="4145">
                  <c:v>375.0</c:v>
                </c:pt>
                <c:pt idx="4146">
                  <c:v>375.0999755859375</c:v>
                </c:pt>
                <c:pt idx="4147">
                  <c:v>375.1999816894534</c:v>
                </c:pt>
                <c:pt idx="4148">
                  <c:v>375.2999877929687</c:v>
                </c:pt>
                <c:pt idx="4149">
                  <c:v>375.3999938964843</c:v>
                </c:pt>
                <c:pt idx="4150">
                  <c:v>375.5</c:v>
                </c:pt>
                <c:pt idx="4151">
                  <c:v>375.5999755859375</c:v>
                </c:pt>
                <c:pt idx="4152">
                  <c:v>375.6999816894534</c:v>
                </c:pt>
                <c:pt idx="4153">
                  <c:v>375.7999877929687</c:v>
                </c:pt>
                <c:pt idx="4154">
                  <c:v>375.8999938964843</c:v>
                </c:pt>
                <c:pt idx="4155">
                  <c:v>376.0</c:v>
                </c:pt>
                <c:pt idx="4156">
                  <c:v>376.0999755859375</c:v>
                </c:pt>
                <c:pt idx="4157">
                  <c:v>376.1999816894534</c:v>
                </c:pt>
                <c:pt idx="4158">
                  <c:v>376.2999877929687</c:v>
                </c:pt>
                <c:pt idx="4159">
                  <c:v>376.3999938964843</c:v>
                </c:pt>
                <c:pt idx="4160">
                  <c:v>376.5</c:v>
                </c:pt>
                <c:pt idx="4161">
                  <c:v>376.5999755859375</c:v>
                </c:pt>
                <c:pt idx="4162">
                  <c:v>376.6999816894534</c:v>
                </c:pt>
                <c:pt idx="4163">
                  <c:v>376.7999877929687</c:v>
                </c:pt>
                <c:pt idx="4164">
                  <c:v>376.8999938964843</c:v>
                </c:pt>
                <c:pt idx="4165">
                  <c:v>377.0</c:v>
                </c:pt>
                <c:pt idx="4166">
                  <c:v>377.0999755859375</c:v>
                </c:pt>
                <c:pt idx="4167">
                  <c:v>377.1999816894534</c:v>
                </c:pt>
                <c:pt idx="4168">
                  <c:v>377.2999877929687</c:v>
                </c:pt>
                <c:pt idx="4169">
                  <c:v>377.3999938964843</c:v>
                </c:pt>
                <c:pt idx="4170">
                  <c:v>377.5</c:v>
                </c:pt>
                <c:pt idx="4171">
                  <c:v>377.5999755859375</c:v>
                </c:pt>
                <c:pt idx="4172">
                  <c:v>377.6999816894534</c:v>
                </c:pt>
                <c:pt idx="4173">
                  <c:v>377.7999877929687</c:v>
                </c:pt>
                <c:pt idx="4174">
                  <c:v>377.8999938964843</c:v>
                </c:pt>
                <c:pt idx="4175">
                  <c:v>378.0</c:v>
                </c:pt>
                <c:pt idx="4176">
                  <c:v>378.0999755859375</c:v>
                </c:pt>
                <c:pt idx="4177">
                  <c:v>378.1999816894534</c:v>
                </c:pt>
                <c:pt idx="4178">
                  <c:v>378.2999877929687</c:v>
                </c:pt>
                <c:pt idx="4179">
                  <c:v>378.3999938964843</c:v>
                </c:pt>
                <c:pt idx="4180">
                  <c:v>378.5</c:v>
                </c:pt>
                <c:pt idx="4181">
                  <c:v>378.5999755859375</c:v>
                </c:pt>
                <c:pt idx="4182">
                  <c:v>378.6999816894534</c:v>
                </c:pt>
                <c:pt idx="4183">
                  <c:v>378.7999877929687</c:v>
                </c:pt>
                <c:pt idx="4184">
                  <c:v>378.8999938964843</c:v>
                </c:pt>
                <c:pt idx="4185">
                  <c:v>379.0</c:v>
                </c:pt>
                <c:pt idx="4186">
                  <c:v>379.0999755859375</c:v>
                </c:pt>
                <c:pt idx="4187">
                  <c:v>379.1999816894534</c:v>
                </c:pt>
                <c:pt idx="4188">
                  <c:v>379.2999877929687</c:v>
                </c:pt>
                <c:pt idx="4189">
                  <c:v>379.3999938964843</c:v>
                </c:pt>
                <c:pt idx="4190">
                  <c:v>379.5</c:v>
                </c:pt>
                <c:pt idx="4191">
                  <c:v>379.5999755859375</c:v>
                </c:pt>
                <c:pt idx="4192">
                  <c:v>379.6999816894534</c:v>
                </c:pt>
                <c:pt idx="4193">
                  <c:v>379.7999877929687</c:v>
                </c:pt>
                <c:pt idx="4194">
                  <c:v>379.8999938964843</c:v>
                </c:pt>
                <c:pt idx="4195">
                  <c:v>380.0</c:v>
                </c:pt>
                <c:pt idx="4196">
                  <c:v>380.0999755859375</c:v>
                </c:pt>
                <c:pt idx="4197">
                  <c:v>380.1999816894534</c:v>
                </c:pt>
                <c:pt idx="4198">
                  <c:v>380.2999877929687</c:v>
                </c:pt>
                <c:pt idx="4199">
                  <c:v>380.3999938964843</c:v>
                </c:pt>
                <c:pt idx="4200">
                  <c:v>380.5</c:v>
                </c:pt>
                <c:pt idx="4201">
                  <c:v>380.5999755859375</c:v>
                </c:pt>
                <c:pt idx="4202">
                  <c:v>380.6999816894534</c:v>
                </c:pt>
                <c:pt idx="4203">
                  <c:v>380.7999877929687</c:v>
                </c:pt>
                <c:pt idx="4204">
                  <c:v>380.8999938964843</c:v>
                </c:pt>
                <c:pt idx="4205">
                  <c:v>381.0</c:v>
                </c:pt>
                <c:pt idx="4206">
                  <c:v>381.0999755859375</c:v>
                </c:pt>
                <c:pt idx="4207">
                  <c:v>381.1999816894534</c:v>
                </c:pt>
                <c:pt idx="4208">
                  <c:v>381.2999877929687</c:v>
                </c:pt>
                <c:pt idx="4209">
                  <c:v>381.3999938964843</c:v>
                </c:pt>
                <c:pt idx="4210">
                  <c:v>381.5</c:v>
                </c:pt>
                <c:pt idx="4211">
                  <c:v>381.5999755859375</c:v>
                </c:pt>
                <c:pt idx="4212">
                  <c:v>381.6999816894534</c:v>
                </c:pt>
                <c:pt idx="4213">
                  <c:v>381.7999877929687</c:v>
                </c:pt>
                <c:pt idx="4214">
                  <c:v>381.8999938964843</c:v>
                </c:pt>
                <c:pt idx="4215">
                  <c:v>382.0</c:v>
                </c:pt>
                <c:pt idx="4216">
                  <c:v>382.0999755859375</c:v>
                </c:pt>
                <c:pt idx="4217">
                  <c:v>382.1999816894534</c:v>
                </c:pt>
                <c:pt idx="4218">
                  <c:v>382.2999877929687</c:v>
                </c:pt>
                <c:pt idx="4219">
                  <c:v>382.3999938964843</c:v>
                </c:pt>
                <c:pt idx="4220">
                  <c:v>382.5</c:v>
                </c:pt>
                <c:pt idx="4221">
                  <c:v>382.5999755859375</c:v>
                </c:pt>
                <c:pt idx="4222">
                  <c:v>382.6999816894534</c:v>
                </c:pt>
                <c:pt idx="4223">
                  <c:v>382.7999877929687</c:v>
                </c:pt>
                <c:pt idx="4224">
                  <c:v>382.8999938964843</c:v>
                </c:pt>
                <c:pt idx="4225">
                  <c:v>383.0</c:v>
                </c:pt>
                <c:pt idx="4226">
                  <c:v>383.0999755859375</c:v>
                </c:pt>
                <c:pt idx="4227">
                  <c:v>383.1999816894534</c:v>
                </c:pt>
                <c:pt idx="4228">
                  <c:v>383.2999877929687</c:v>
                </c:pt>
                <c:pt idx="4229">
                  <c:v>383.3999938964843</c:v>
                </c:pt>
                <c:pt idx="4230">
                  <c:v>383.5</c:v>
                </c:pt>
                <c:pt idx="4231">
                  <c:v>383.5999755859375</c:v>
                </c:pt>
                <c:pt idx="4232">
                  <c:v>383.6999816894534</c:v>
                </c:pt>
                <c:pt idx="4233">
                  <c:v>383.7999877929687</c:v>
                </c:pt>
                <c:pt idx="4234">
                  <c:v>383.8999938964843</c:v>
                </c:pt>
                <c:pt idx="4235">
                  <c:v>384.0</c:v>
                </c:pt>
                <c:pt idx="4236">
                  <c:v>384.0999755859375</c:v>
                </c:pt>
                <c:pt idx="4237">
                  <c:v>384.1999816894534</c:v>
                </c:pt>
                <c:pt idx="4238">
                  <c:v>384.2999877929687</c:v>
                </c:pt>
                <c:pt idx="4239">
                  <c:v>384.3999938964843</c:v>
                </c:pt>
                <c:pt idx="4240">
                  <c:v>384.5</c:v>
                </c:pt>
                <c:pt idx="4241">
                  <c:v>384.5999755859375</c:v>
                </c:pt>
                <c:pt idx="4242">
                  <c:v>384.6999816894534</c:v>
                </c:pt>
                <c:pt idx="4243">
                  <c:v>384.7999877929687</c:v>
                </c:pt>
                <c:pt idx="4244">
                  <c:v>384.8999938964843</c:v>
                </c:pt>
                <c:pt idx="4245">
                  <c:v>385.0</c:v>
                </c:pt>
                <c:pt idx="4246">
                  <c:v>385.0999755859375</c:v>
                </c:pt>
                <c:pt idx="4247">
                  <c:v>385.1999816894534</c:v>
                </c:pt>
                <c:pt idx="4248">
                  <c:v>385.2999877929687</c:v>
                </c:pt>
                <c:pt idx="4249">
                  <c:v>385.3999938964843</c:v>
                </c:pt>
                <c:pt idx="4250">
                  <c:v>385.5</c:v>
                </c:pt>
                <c:pt idx="4251">
                  <c:v>385.5999755859375</c:v>
                </c:pt>
                <c:pt idx="4252">
                  <c:v>385.6999816894534</c:v>
                </c:pt>
                <c:pt idx="4253">
                  <c:v>385.7999877929687</c:v>
                </c:pt>
                <c:pt idx="4254">
                  <c:v>385.8999938964843</c:v>
                </c:pt>
                <c:pt idx="4255">
                  <c:v>386.0</c:v>
                </c:pt>
                <c:pt idx="4256">
                  <c:v>386.0999755859375</c:v>
                </c:pt>
                <c:pt idx="4257">
                  <c:v>386.1999816894534</c:v>
                </c:pt>
                <c:pt idx="4258">
                  <c:v>386.2999877929687</c:v>
                </c:pt>
                <c:pt idx="4259">
                  <c:v>386.3999938964843</c:v>
                </c:pt>
                <c:pt idx="4260">
                  <c:v>386.5</c:v>
                </c:pt>
                <c:pt idx="4261">
                  <c:v>386.5999755859375</c:v>
                </c:pt>
                <c:pt idx="4262">
                  <c:v>386.6999816894534</c:v>
                </c:pt>
                <c:pt idx="4263">
                  <c:v>386.7999877929687</c:v>
                </c:pt>
                <c:pt idx="4264">
                  <c:v>386.8999938964843</c:v>
                </c:pt>
                <c:pt idx="4265">
                  <c:v>387.0</c:v>
                </c:pt>
                <c:pt idx="4266">
                  <c:v>387.0999755859375</c:v>
                </c:pt>
                <c:pt idx="4267">
                  <c:v>387.1999816894534</c:v>
                </c:pt>
                <c:pt idx="4268">
                  <c:v>387.2999877929687</c:v>
                </c:pt>
                <c:pt idx="4269">
                  <c:v>387.3999938964843</c:v>
                </c:pt>
                <c:pt idx="4270">
                  <c:v>387.5</c:v>
                </c:pt>
                <c:pt idx="4271">
                  <c:v>387.5999755859375</c:v>
                </c:pt>
                <c:pt idx="4272">
                  <c:v>387.6999816894534</c:v>
                </c:pt>
                <c:pt idx="4273">
                  <c:v>387.7999877929687</c:v>
                </c:pt>
                <c:pt idx="4274">
                  <c:v>387.8999938964843</c:v>
                </c:pt>
                <c:pt idx="4275">
                  <c:v>388.0</c:v>
                </c:pt>
                <c:pt idx="4276">
                  <c:v>388.0999755859375</c:v>
                </c:pt>
                <c:pt idx="4277">
                  <c:v>388.1999816894534</c:v>
                </c:pt>
                <c:pt idx="4278">
                  <c:v>388.2999877929687</c:v>
                </c:pt>
                <c:pt idx="4279">
                  <c:v>388.3999938964843</c:v>
                </c:pt>
                <c:pt idx="4280">
                  <c:v>388.5</c:v>
                </c:pt>
                <c:pt idx="4281">
                  <c:v>388.5999755859375</c:v>
                </c:pt>
                <c:pt idx="4282">
                  <c:v>388.6999816894534</c:v>
                </c:pt>
                <c:pt idx="4283">
                  <c:v>388.7999877929687</c:v>
                </c:pt>
                <c:pt idx="4284">
                  <c:v>388.8999938964843</c:v>
                </c:pt>
                <c:pt idx="4285">
                  <c:v>389.0</c:v>
                </c:pt>
                <c:pt idx="4286">
                  <c:v>389.0999755859375</c:v>
                </c:pt>
                <c:pt idx="4287">
                  <c:v>389.1999816894534</c:v>
                </c:pt>
                <c:pt idx="4288">
                  <c:v>389.2999877929687</c:v>
                </c:pt>
                <c:pt idx="4289">
                  <c:v>389.3999938964843</c:v>
                </c:pt>
                <c:pt idx="4290">
                  <c:v>389.5</c:v>
                </c:pt>
                <c:pt idx="4291">
                  <c:v>389.5999755859375</c:v>
                </c:pt>
                <c:pt idx="4292">
                  <c:v>389.6999816894534</c:v>
                </c:pt>
                <c:pt idx="4293">
                  <c:v>389.7999877929687</c:v>
                </c:pt>
                <c:pt idx="4294">
                  <c:v>389.8999938964843</c:v>
                </c:pt>
                <c:pt idx="4295">
                  <c:v>390.0</c:v>
                </c:pt>
                <c:pt idx="4296">
                  <c:v>390.0999755859375</c:v>
                </c:pt>
                <c:pt idx="4297">
                  <c:v>390.1999816894534</c:v>
                </c:pt>
                <c:pt idx="4298">
                  <c:v>390.2999877929687</c:v>
                </c:pt>
                <c:pt idx="4299">
                  <c:v>390.3999938964843</c:v>
                </c:pt>
                <c:pt idx="4300">
                  <c:v>390.5</c:v>
                </c:pt>
                <c:pt idx="4301">
                  <c:v>390.5999755859375</c:v>
                </c:pt>
                <c:pt idx="4302">
                  <c:v>390.6999816894534</c:v>
                </c:pt>
                <c:pt idx="4303">
                  <c:v>390.7999877929687</c:v>
                </c:pt>
                <c:pt idx="4304">
                  <c:v>390.8999938964843</c:v>
                </c:pt>
                <c:pt idx="4305">
                  <c:v>391.0</c:v>
                </c:pt>
                <c:pt idx="4306">
                  <c:v>391.0999755859375</c:v>
                </c:pt>
                <c:pt idx="4307">
                  <c:v>391.1999816894534</c:v>
                </c:pt>
                <c:pt idx="4308">
                  <c:v>391.2999877929687</c:v>
                </c:pt>
                <c:pt idx="4309">
                  <c:v>391.3999938964843</c:v>
                </c:pt>
                <c:pt idx="4310">
                  <c:v>391.5</c:v>
                </c:pt>
                <c:pt idx="4311">
                  <c:v>391.5999755859375</c:v>
                </c:pt>
                <c:pt idx="4312">
                  <c:v>391.6999816894534</c:v>
                </c:pt>
                <c:pt idx="4313">
                  <c:v>391.7999877929687</c:v>
                </c:pt>
                <c:pt idx="4314">
                  <c:v>391.8999938964843</c:v>
                </c:pt>
                <c:pt idx="4315">
                  <c:v>392.0</c:v>
                </c:pt>
                <c:pt idx="4316">
                  <c:v>392.0999755859375</c:v>
                </c:pt>
                <c:pt idx="4317">
                  <c:v>392.1999816894534</c:v>
                </c:pt>
                <c:pt idx="4318">
                  <c:v>392.2999877929687</c:v>
                </c:pt>
                <c:pt idx="4319">
                  <c:v>392.3999938964843</c:v>
                </c:pt>
                <c:pt idx="4320">
                  <c:v>392.5</c:v>
                </c:pt>
                <c:pt idx="4321">
                  <c:v>392.5999755859375</c:v>
                </c:pt>
                <c:pt idx="4322">
                  <c:v>392.6999816894534</c:v>
                </c:pt>
                <c:pt idx="4323">
                  <c:v>392.7999877929687</c:v>
                </c:pt>
                <c:pt idx="4324">
                  <c:v>392.8999938964843</c:v>
                </c:pt>
                <c:pt idx="4325">
                  <c:v>393.0</c:v>
                </c:pt>
                <c:pt idx="4326">
                  <c:v>393.0999755859375</c:v>
                </c:pt>
                <c:pt idx="4327">
                  <c:v>393.1999816894534</c:v>
                </c:pt>
                <c:pt idx="4328">
                  <c:v>393.2999877929687</c:v>
                </c:pt>
                <c:pt idx="4329">
                  <c:v>393.3999938964843</c:v>
                </c:pt>
                <c:pt idx="4330">
                  <c:v>393.5</c:v>
                </c:pt>
                <c:pt idx="4331">
                  <c:v>393.5999755859375</c:v>
                </c:pt>
                <c:pt idx="4332">
                  <c:v>393.6999816894534</c:v>
                </c:pt>
                <c:pt idx="4333">
                  <c:v>393.7999877929687</c:v>
                </c:pt>
                <c:pt idx="4334">
                  <c:v>393.8999938964843</c:v>
                </c:pt>
                <c:pt idx="4335">
                  <c:v>394.0</c:v>
                </c:pt>
                <c:pt idx="4336">
                  <c:v>394.0999755859375</c:v>
                </c:pt>
                <c:pt idx="4337">
                  <c:v>394.1999816894534</c:v>
                </c:pt>
                <c:pt idx="4338">
                  <c:v>394.2999877929687</c:v>
                </c:pt>
                <c:pt idx="4339">
                  <c:v>394.3999938964843</c:v>
                </c:pt>
                <c:pt idx="4340">
                  <c:v>394.5</c:v>
                </c:pt>
                <c:pt idx="4341">
                  <c:v>394.5999755859375</c:v>
                </c:pt>
                <c:pt idx="4342">
                  <c:v>394.6999816894534</c:v>
                </c:pt>
                <c:pt idx="4343">
                  <c:v>394.7999877929687</c:v>
                </c:pt>
                <c:pt idx="4344">
                  <c:v>394.8999938964843</c:v>
                </c:pt>
                <c:pt idx="4345">
                  <c:v>395.0</c:v>
                </c:pt>
                <c:pt idx="4346">
                  <c:v>395.0999755859375</c:v>
                </c:pt>
                <c:pt idx="4347">
                  <c:v>395.1999816894534</c:v>
                </c:pt>
                <c:pt idx="4348">
                  <c:v>395.2999877929687</c:v>
                </c:pt>
                <c:pt idx="4349">
                  <c:v>395.3999938964843</c:v>
                </c:pt>
                <c:pt idx="4350">
                  <c:v>395.5</c:v>
                </c:pt>
                <c:pt idx="4351">
                  <c:v>395.5999755859375</c:v>
                </c:pt>
                <c:pt idx="4352">
                  <c:v>395.6999816894534</c:v>
                </c:pt>
                <c:pt idx="4353">
                  <c:v>395.7999877929687</c:v>
                </c:pt>
                <c:pt idx="4354">
                  <c:v>395.8999938964843</c:v>
                </c:pt>
                <c:pt idx="4355">
                  <c:v>396.0</c:v>
                </c:pt>
                <c:pt idx="4356">
                  <c:v>396.0999755859375</c:v>
                </c:pt>
                <c:pt idx="4357">
                  <c:v>396.1999816894534</c:v>
                </c:pt>
                <c:pt idx="4358">
                  <c:v>396.2999877929687</c:v>
                </c:pt>
                <c:pt idx="4359">
                  <c:v>396.3999938964843</c:v>
                </c:pt>
                <c:pt idx="4360">
                  <c:v>396.5</c:v>
                </c:pt>
                <c:pt idx="4361">
                  <c:v>396.5999755859375</c:v>
                </c:pt>
                <c:pt idx="4362">
                  <c:v>396.6999816894534</c:v>
                </c:pt>
                <c:pt idx="4363">
                  <c:v>396.7999877929687</c:v>
                </c:pt>
                <c:pt idx="4364">
                  <c:v>396.8999938964843</c:v>
                </c:pt>
                <c:pt idx="4365">
                  <c:v>397.0</c:v>
                </c:pt>
                <c:pt idx="4366">
                  <c:v>397.0999755859375</c:v>
                </c:pt>
                <c:pt idx="4367">
                  <c:v>397.1999816894534</c:v>
                </c:pt>
                <c:pt idx="4368">
                  <c:v>397.2999877929687</c:v>
                </c:pt>
                <c:pt idx="4369">
                  <c:v>397.3999938964843</c:v>
                </c:pt>
                <c:pt idx="4370">
                  <c:v>397.5</c:v>
                </c:pt>
                <c:pt idx="4371">
                  <c:v>397.5999755859375</c:v>
                </c:pt>
                <c:pt idx="4372">
                  <c:v>397.6999816894534</c:v>
                </c:pt>
                <c:pt idx="4373">
                  <c:v>397.7999877929687</c:v>
                </c:pt>
                <c:pt idx="4374">
                  <c:v>397.8999938964843</c:v>
                </c:pt>
                <c:pt idx="4375">
                  <c:v>398.0</c:v>
                </c:pt>
                <c:pt idx="4376">
                  <c:v>398.0999755859375</c:v>
                </c:pt>
                <c:pt idx="4377">
                  <c:v>398.1999816894534</c:v>
                </c:pt>
                <c:pt idx="4378">
                  <c:v>398.2999877929687</c:v>
                </c:pt>
                <c:pt idx="4379">
                  <c:v>398.3999938964843</c:v>
                </c:pt>
                <c:pt idx="4380">
                  <c:v>398.5</c:v>
                </c:pt>
                <c:pt idx="4381">
                  <c:v>398.5999755859375</c:v>
                </c:pt>
                <c:pt idx="4382">
                  <c:v>398.6999816894534</c:v>
                </c:pt>
                <c:pt idx="4383">
                  <c:v>398.7999877929687</c:v>
                </c:pt>
                <c:pt idx="4384">
                  <c:v>398.8999938964843</c:v>
                </c:pt>
                <c:pt idx="4385">
                  <c:v>399.0</c:v>
                </c:pt>
                <c:pt idx="4386">
                  <c:v>399.0999755859375</c:v>
                </c:pt>
                <c:pt idx="4387">
                  <c:v>399.1999816894534</c:v>
                </c:pt>
                <c:pt idx="4388">
                  <c:v>399.2999877929687</c:v>
                </c:pt>
                <c:pt idx="4389">
                  <c:v>399.3999938964843</c:v>
                </c:pt>
                <c:pt idx="4390">
                  <c:v>399.5</c:v>
                </c:pt>
                <c:pt idx="4391">
                  <c:v>399.5999755859375</c:v>
                </c:pt>
                <c:pt idx="4392">
                  <c:v>399.6999816894534</c:v>
                </c:pt>
                <c:pt idx="4393">
                  <c:v>399.7999877929687</c:v>
                </c:pt>
                <c:pt idx="4394">
                  <c:v>399.8999938964843</c:v>
                </c:pt>
                <c:pt idx="4395">
                  <c:v>400.0</c:v>
                </c:pt>
                <c:pt idx="4396">
                  <c:v>400.0999755859375</c:v>
                </c:pt>
                <c:pt idx="4397">
                  <c:v>400.1999816894534</c:v>
                </c:pt>
                <c:pt idx="4398">
                  <c:v>400.2999877929687</c:v>
                </c:pt>
                <c:pt idx="4399">
                  <c:v>400.3999938964843</c:v>
                </c:pt>
                <c:pt idx="4400">
                  <c:v>400.5</c:v>
                </c:pt>
                <c:pt idx="4401">
                  <c:v>400.5999755859375</c:v>
                </c:pt>
                <c:pt idx="4402">
                  <c:v>400.6999816894534</c:v>
                </c:pt>
                <c:pt idx="4403">
                  <c:v>400.7999877929687</c:v>
                </c:pt>
                <c:pt idx="4404">
                  <c:v>400.8999938964843</c:v>
                </c:pt>
                <c:pt idx="4405">
                  <c:v>401.0</c:v>
                </c:pt>
                <c:pt idx="4406">
                  <c:v>401.0999755859375</c:v>
                </c:pt>
                <c:pt idx="4407">
                  <c:v>401.1999816894534</c:v>
                </c:pt>
                <c:pt idx="4408">
                  <c:v>401.2999877929687</c:v>
                </c:pt>
                <c:pt idx="4409">
                  <c:v>401.3999938964843</c:v>
                </c:pt>
                <c:pt idx="4410">
                  <c:v>401.5</c:v>
                </c:pt>
                <c:pt idx="4411">
                  <c:v>401.5999755859375</c:v>
                </c:pt>
                <c:pt idx="4412">
                  <c:v>401.6999816894534</c:v>
                </c:pt>
                <c:pt idx="4413">
                  <c:v>401.7999877929687</c:v>
                </c:pt>
                <c:pt idx="4414">
                  <c:v>401.8999938964843</c:v>
                </c:pt>
                <c:pt idx="4415">
                  <c:v>402.0</c:v>
                </c:pt>
                <c:pt idx="4416">
                  <c:v>402.0999755859375</c:v>
                </c:pt>
                <c:pt idx="4417">
                  <c:v>402.1999816894534</c:v>
                </c:pt>
                <c:pt idx="4418">
                  <c:v>402.2999877929687</c:v>
                </c:pt>
                <c:pt idx="4419">
                  <c:v>402.3999938964843</c:v>
                </c:pt>
                <c:pt idx="4420">
                  <c:v>402.5</c:v>
                </c:pt>
                <c:pt idx="4421">
                  <c:v>402.5999755859375</c:v>
                </c:pt>
                <c:pt idx="4422">
                  <c:v>402.6999816894534</c:v>
                </c:pt>
                <c:pt idx="4423">
                  <c:v>402.7999877929687</c:v>
                </c:pt>
                <c:pt idx="4424">
                  <c:v>402.8999938964843</c:v>
                </c:pt>
                <c:pt idx="4425">
                  <c:v>403.0</c:v>
                </c:pt>
                <c:pt idx="4426">
                  <c:v>403.0999755859375</c:v>
                </c:pt>
                <c:pt idx="4427">
                  <c:v>403.1999816894534</c:v>
                </c:pt>
                <c:pt idx="4428">
                  <c:v>403.2999877929687</c:v>
                </c:pt>
                <c:pt idx="4429">
                  <c:v>403.3999938964843</c:v>
                </c:pt>
                <c:pt idx="4430">
                  <c:v>403.5</c:v>
                </c:pt>
                <c:pt idx="4431">
                  <c:v>403.5999755859375</c:v>
                </c:pt>
                <c:pt idx="4432">
                  <c:v>403.6999816894534</c:v>
                </c:pt>
                <c:pt idx="4433">
                  <c:v>403.7999877929687</c:v>
                </c:pt>
                <c:pt idx="4434">
                  <c:v>403.8999938964843</c:v>
                </c:pt>
                <c:pt idx="4435">
                  <c:v>404.0</c:v>
                </c:pt>
                <c:pt idx="4436">
                  <c:v>404.0999755859375</c:v>
                </c:pt>
                <c:pt idx="4437">
                  <c:v>404.1999816894534</c:v>
                </c:pt>
                <c:pt idx="4438">
                  <c:v>404.2999877929687</c:v>
                </c:pt>
                <c:pt idx="4439">
                  <c:v>404.3999938964843</c:v>
                </c:pt>
                <c:pt idx="4440">
                  <c:v>404.5</c:v>
                </c:pt>
                <c:pt idx="4441">
                  <c:v>404.5999755859375</c:v>
                </c:pt>
                <c:pt idx="4442">
                  <c:v>404.6999816894534</c:v>
                </c:pt>
                <c:pt idx="4443">
                  <c:v>404.7999877929687</c:v>
                </c:pt>
                <c:pt idx="4444">
                  <c:v>404.8999938964843</c:v>
                </c:pt>
                <c:pt idx="4445">
                  <c:v>405.0</c:v>
                </c:pt>
                <c:pt idx="4446">
                  <c:v>405.0999755859375</c:v>
                </c:pt>
                <c:pt idx="4447">
                  <c:v>405.1999816894534</c:v>
                </c:pt>
                <c:pt idx="4448">
                  <c:v>405.2999877929687</c:v>
                </c:pt>
                <c:pt idx="4449">
                  <c:v>405.3999938964843</c:v>
                </c:pt>
                <c:pt idx="4450">
                  <c:v>405.5</c:v>
                </c:pt>
                <c:pt idx="4451">
                  <c:v>405.5999755859375</c:v>
                </c:pt>
                <c:pt idx="4452">
                  <c:v>405.6999816894534</c:v>
                </c:pt>
                <c:pt idx="4453">
                  <c:v>405.7999877929687</c:v>
                </c:pt>
                <c:pt idx="4454">
                  <c:v>405.8999938964843</c:v>
                </c:pt>
                <c:pt idx="4455">
                  <c:v>406.0</c:v>
                </c:pt>
                <c:pt idx="4456">
                  <c:v>406.0999755859375</c:v>
                </c:pt>
                <c:pt idx="4457">
                  <c:v>406.1999816894534</c:v>
                </c:pt>
                <c:pt idx="4458">
                  <c:v>406.2999877929687</c:v>
                </c:pt>
                <c:pt idx="4459">
                  <c:v>406.3999938964843</c:v>
                </c:pt>
                <c:pt idx="4460">
                  <c:v>406.5</c:v>
                </c:pt>
                <c:pt idx="4461">
                  <c:v>406.5999755859375</c:v>
                </c:pt>
                <c:pt idx="4462">
                  <c:v>406.6999816894534</c:v>
                </c:pt>
                <c:pt idx="4463">
                  <c:v>406.7999877929687</c:v>
                </c:pt>
                <c:pt idx="4464">
                  <c:v>406.8999938964843</c:v>
                </c:pt>
                <c:pt idx="4465">
                  <c:v>407.0</c:v>
                </c:pt>
                <c:pt idx="4466">
                  <c:v>407.0999755859375</c:v>
                </c:pt>
                <c:pt idx="4467">
                  <c:v>407.1999816894534</c:v>
                </c:pt>
                <c:pt idx="4468">
                  <c:v>407.2999877929687</c:v>
                </c:pt>
                <c:pt idx="4469">
                  <c:v>407.3999938964843</c:v>
                </c:pt>
                <c:pt idx="4470">
                  <c:v>407.5</c:v>
                </c:pt>
                <c:pt idx="4471">
                  <c:v>407.5999755859375</c:v>
                </c:pt>
                <c:pt idx="4472">
                  <c:v>407.6999816894534</c:v>
                </c:pt>
                <c:pt idx="4473">
                  <c:v>407.7999877929687</c:v>
                </c:pt>
                <c:pt idx="4474">
                  <c:v>407.8999938964843</c:v>
                </c:pt>
                <c:pt idx="4475">
                  <c:v>408.0</c:v>
                </c:pt>
                <c:pt idx="4476">
                  <c:v>408.0999755859375</c:v>
                </c:pt>
                <c:pt idx="4477">
                  <c:v>408.1999816894534</c:v>
                </c:pt>
                <c:pt idx="4478">
                  <c:v>408.2999877929687</c:v>
                </c:pt>
                <c:pt idx="4479">
                  <c:v>408.3999938964843</c:v>
                </c:pt>
                <c:pt idx="4480">
                  <c:v>408.5</c:v>
                </c:pt>
                <c:pt idx="4481">
                  <c:v>408.5999755859375</c:v>
                </c:pt>
                <c:pt idx="4482">
                  <c:v>408.6999816894534</c:v>
                </c:pt>
                <c:pt idx="4483">
                  <c:v>408.7999877929687</c:v>
                </c:pt>
                <c:pt idx="4484">
                  <c:v>408.8999938964843</c:v>
                </c:pt>
                <c:pt idx="4485">
                  <c:v>409.0</c:v>
                </c:pt>
                <c:pt idx="4486">
                  <c:v>409.0999755859375</c:v>
                </c:pt>
                <c:pt idx="4487">
                  <c:v>409.1999816894534</c:v>
                </c:pt>
                <c:pt idx="4488">
                  <c:v>409.2999877929687</c:v>
                </c:pt>
                <c:pt idx="4489">
                  <c:v>409.3999938964843</c:v>
                </c:pt>
                <c:pt idx="4490">
                  <c:v>409.5</c:v>
                </c:pt>
                <c:pt idx="4491">
                  <c:v>409.5999755859375</c:v>
                </c:pt>
                <c:pt idx="4492">
                  <c:v>409.6999816894534</c:v>
                </c:pt>
                <c:pt idx="4493">
                  <c:v>409.7999877929687</c:v>
                </c:pt>
                <c:pt idx="4494">
                  <c:v>409.8999938964843</c:v>
                </c:pt>
                <c:pt idx="4495">
                  <c:v>410.0</c:v>
                </c:pt>
                <c:pt idx="4496">
                  <c:v>410.0999755859375</c:v>
                </c:pt>
                <c:pt idx="4497">
                  <c:v>410.1999816894534</c:v>
                </c:pt>
                <c:pt idx="4498">
                  <c:v>410.2999877929687</c:v>
                </c:pt>
                <c:pt idx="4499">
                  <c:v>410.3999938964843</c:v>
                </c:pt>
                <c:pt idx="4500">
                  <c:v>410.5</c:v>
                </c:pt>
                <c:pt idx="4501">
                  <c:v>410.5999755859375</c:v>
                </c:pt>
                <c:pt idx="4502">
                  <c:v>410.6999816894534</c:v>
                </c:pt>
                <c:pt idx="4503">
                  <c:v>410.7999877929687</c:v>
                </c:pt>
                <c:pt idx="4504">
                  <c:v>410.8999938964843</c:v>
                </c:pt>
                <c:pt idx="4505">
                  <c:v>411.0</c:v>
                </c:pt>
                <c:pt idx="4506">
                  <c:v>411.0999755859375</c:v>
                </c:pt>
                <c:pt idx="4507">
                  <c:v>411.1999816894534</c:v>
                </c:pt>
                <c:pt idx="4508">
                  <c:v>411.2999877929687</c:v>
                </c:pt>
                <c:pt idx="4509">
                  <c:v>411.3999938964843</c:v>
                </c:pt>
                <c:pt idx="4510">
                  <c:v>411.5</c:v>
                </c:pt>
                <c:pt idx="4511">
                  <c:v>411.5999755859375</c:v>
                </c:pt>
                <c:pt idx="4512">
                  <c:v>411.6999816894534</c:v>
                </c:pt>
                <c:pt idx="4513">
                  <c:v>411.7999877929687</c:v>
                </c:pt>
                <c:pt idx="4514">
                  <c:v>411.8999938964843</c:v>
                </c:pt>
                <c:pt idx="4515">
                  <c:v>412.0</c:v>
                </c:pt>
                <c:pt idx="4516">
                  <c:v>412.0999755859375</c:v>
                </c:pt>
                <c:pt idx="4517">
                  <c:v>412.1999816894534</c:v>
                </c:pt>
                <c:pt idx="4518">
                  <c:v>412.2999877929687</c:v>
                </c:pt>
                <c:pt idx="4519">
                  <c:v>412.3999938964843</c:v>
                </c:pt>
                <c:pt idx="4520">
                  <c:v>412.5</c:v>
                </c:pt>
                <c:pt idx="4521">
                  <c:v>412.5999755859375</c:v>
                </c:pt>
                <c:pt idx="4522">
                  <c:v>412.6999816894534</c:v>
                </c:pt>
                <c:pt idx="4523">
                  <c:v>412.7999877929687</c:v>
                </c:pt>
                <c:pt idx="4524">
                  <c:v>412.8999938964843</c:v>
                </c:pt>
                <c:pt idx="4525">
                  <c:v>413.0</c:v>
                </c:pt>
                <c:pt idx="4526">
                  <c:v>413.0999755859375</c:v>
                </c:pt>
                <c:pt idx="4527">
                  <c:v>413.1999816894534</c:v>
                </c:pt>
                <c:pt idx="4528">
                  <c:v>413.2999877929687</c:v>
                </c:pt>
                <c:pt idx="4529">
                  <c:v>413.3999938964843</c:v>
                </c:pt>
                <c:pt idx="4530">
                  <c:v>413.5</c:v>
                </c:pt>
                <c:pt idx="4531">
                  <c:v>413.5999755859375</c:v>
                </c:pt>
                <c:pt idx="4532">
                  <c:v>413.6999816894534</c:v>
                </c:pt>
                <c:pt idx="4533">
                  <c:v>413.7999877929687</c:v>
                </c:pt>
                <c:pt idx="4534">
                  <c:v>413.8999938964843</c:v>
                </c:pt>
                <c:pt idx="4535">
                  <c:v>414.0</c:v>
                </c:pt>
                <c:pt idx="4536">
                  <c:v>414.0999755859375</c:v>
                </c:pt>
                <c:pt idx="4537">
                  <c:v>414.1999816894534</c:v>
                </c:pt>
                <c:pt idx="4538">
                  <c:v>414.2999877929687</c:v>
                </c:pt>
                <c:pt idx="4539">
                  <c:v>414.3999938964843</c:v>
                </c:pt>
                <c:pt idx="4540">
                  <c:v>414.5</c:v>
                </c:pt>
                <c:pt idx="4541">
                  <c:v>414.5999755859375</c:v>
                </c:pt>
                <c:pt idx="4542">
                  <c:v>414.6999816894534</c:v>
                </c:pt>
                <c:pt idx="4543">
                  <c:v>414.7999877929687</c:v>
                </c:pt>
                <c:pt idx="4544">
                  <c:v>414.8999938964843</c:v>
                </c:pt>
                <c:pt idx="4545">
                  <c:v>415.0</c:v>
                </c:pt>
                <c:pt idx="4546">
                  <c:v>415.0999755859375</c:v>
                </c:pt>
                <c:pt idx="4547">
                  <c:v>415.1999816894534</c:v>
                </c:pt>
                <c:pt idx="4548">
                  <c:v>415.2999877929687</c:v>
                </c:pt>
                <c:pt idx="4549">
                  <c:v>415.3999938964843</c:v>
                </c:pt>
                <c:pt idx="4550">
                  <c:v>415.5</c:v>
                </c:pt>
                <c:pt idx="4551">
                  <c:v>415.5999755859375</c:v>
                </c:pt>
                <c:pt idx="4552">
                  <c:v>415.6999816894534</c:v>
                </c:pt>
                <c:pt idx="4553">
                  <c:v>415.7999877929687</c:v>
                </c:pt>
                <c:pt idx="4554">
                  <c:v>415.8999938964843</c:v>
                </c:pt>
                <c:pt idx="4555">
                  <c:v>416.0</c:v>
                </c:pt>
                <c:pt idx="4556">
                  <c:v>416.0999755859375</c:v>
                </c:pt>
                <c:pt idx="4557">
                  <c:v>416.1999816894534</c:v>
                </c:pt>
                <c:pt idx="4558">
                  <c:v>416.2999877929687</c:v>
                </c:pt>
                <c:pt idx="4559">
                  <c:v>416.3999938964843</c:v>
                </c:pt>
                <c:pt idx="4560">
                  <c:v>416.5</c:v>
                </c:pt>
                <c:pt idx="4561">
                  <c:v>416.5999755859375</c:v>
                </c:pt>
                <c:pt idx="4562">
                  <c:v>416.6999816894534</c:v>
                </c:pt>
                <c:pt idx="4563">
                  <c:v>416.7999877929687</c:v>
                </c:pt>
                <c:pt idx="4564">
                  <c:v>416.8999938964843</c:v>
                </c:pt>
                <c:pt idx="4565">
                  <c:v>417.0</c:v>
                </c:pt>
                <c:pt idx="4566">
                  <c:v>417.0999755859375</c:v>
                </c:pt>
                <c:pt idx="4567">
                  <c:v>417.1999816894534</c:v>
                </c:pt>
                <c:pt idx="4568">
                  <c:v>417.2999877929687</c:v>
                </c:pt>
                <c:pt idx="4569">
                  <c:v>417.3999938964843</c:v>
                </c:pt>
                <c:pt idx="4570">
                  <c:v>417.5</c:v>
                </c:pt>
                <c:pt idx="4571">
                  <c:v>417.5999755859375</c:v>
                </c:pt>
                <c:pt idx="4572">
                  <c:v>417.6999816894534</c:v>
                </c:pt>
                <c:pt idx="4573">
                  <c:v>417.7999877929687</c:v>
                </c:pt>
                <c:pt idx="4574">
                  <c:v>417.8999938964843</c:v>
                </c:pt>
                <c:pt idx="4575">
                  <c:v>418.0</c:v>
                </c:pt>
                <c:pt idx="4576">
                  <c:v>418.0999755859375</c:v>
                </c:pt>
                <c:pt idx="4577">
                  <c:v>418.1999816894534</c:v>
                </c:pt>
                <c:pt idx="4578">
                  <c:v>418.2999877929687</c:v>
                </c:pt>
                <c:pt idx="4579">
                  <c:v>418.3999938964843</c:v>
                </c:pt>
                <c:pt idx="4580">
                  <c:v>418.5</c:v>
                </c:pt>
                <c:pt idx="4581">
                  <c:v>418.5999755859375</c:v>
                </c:pt>
                <c:pt idx="4582">
                  <c:v>418.6999816894534</c:v>
                </c:pt>
                <c:pt idx="4583">
                  <c:v>418.7999877929687</c:v>
                </c:pt>
                <c:pt idx="4584">
                  <c:v>418.8999938964843</c:v>
                </c:pt>
                <c:pt idx="4585">
                  <c:v>419.0</c:v>
                </c:pt>
                <c:pt idx="4586">
                  <c:v>419.0999755859375</c:v>
                </c:pt>
                <c:pt idx="4587">
                  <c:v>419.1999816894534</c:v>
                </c:pt>
                <c:pt idx="4588">
                  <c:v>419.2999877929687</c:v>
                </c:pt>
                <c:pt idx="4589">
                  <c:v>419.3999938964843</c:v>
                </c:pt>
                <c:pt idx="4590">
                  <c:v>419.5</c:v>
                </c:pt>
                <c:pt idx="4591">
                  <c:v>419.5999755859375</c:v>
                </c:pt>
                <c:pt idx="4592">
                  <c:v>419.6999816894534</c:v>
                </c:pt>
                <c:pt idx="4593">
                  <c:v>419.7999877929687</c:v>
                </c:pt>
                <c:pt idx="4594">
                  <c:v>419.8999938964843</c:v>
                </c:pt>
                <c:pt idx="4595">
                  <c:v>420.0</c:v>
                </c:pt>
                <c:pt idx="4596">
                  <c:v>420.0999755859375</c:v>
                </c:pt>
                <c:pt idx="4597">
                  <c:v>420.1999816894534</c:v>
                </c:pt>
                <c:pt idx="4598">
                  <c:v>420.2999877929687</c:v>
                </c:pt>
                <c:pt idx="4599">
                  <c:v>420.3999938964843</c:v>
                </c:pt>
                <c:pt idx="4600">
                  <c:v>420.5</c:v>
                </c:pt>
                <c:pt idx="4601">
                  <c:v>420.5999755859375</c:v>
                </c:pt>
                <c:pt idx="4602">
                  <c:v>420.6999816894534</c:v>
                </c:pt>
                <c:pt idx="4603">
                  <c:v>420.7999877929687</c:v>
                </c:pt>
                <c:pt idx="4604">
                  <c:v>420.8999938964843</c:v>
                </c:pt>
                <c:pt idx="4605">
                  <c:v>421.0</c:v>
                </c:pt>
                <c:pt idx="4606">
                  <c:v>421.0999755859375</c:v>
                </c:pt>
                <c:pt idx="4607">
                  <c:v>421.1999816894534</c:v>
                </c:pt>
                <c:pt idx="4608">
                  <c:v>421.2999877929687</c:v>
                </c:pt>
                <c:pt idx="4609">
                  <c:v>421.3999938964843</c:v>
                </c:pt>
                <c:pt idx="4610">
                  <c:v>421.5</c:v>
                </c:pt>
                <c:pt idx="4611">
                  <c:v>421.5999755859375</c:v>
                </c:pt>
                <c:pt idx="4612">
                  <c:v>421.6999816894534</c:v>
                </c:pt>
                <c:pt idx="4613">
                  <c:v>421.7999877929687</c:v>
                </c:pt>
                <c:pt idx="4614">
                  <c:v>421.8999938964843</c:v>
                </c:pt>
                <c:pt idx="4615">
                  <c:v>422.0</c:v>
                </c:pt>
                <c:pt idx="4616">
                  <c:v>422.0999755859375</c:v>
                </c:pt>
                <c:pt idx="4617">
                  <c:v>422.1999816894534</c:v>
                </c:pt>
                <c:pt idx="4618">
                  <c:v>422.2999877929687</c:v>
                </c:pt>
                <c:pt idx="4619">
                  <c:v>422.3999938964843</c:v>
                </c:pt>
                <c:pt idx="4620">
                  <c:v>422.5</c:v>
                </c:pt>
                <c:pt idx="4621">
                  <c:v>422.5999755859375</c:v>
                </c:pt>
                <c:pt idx="4622">
                  <c:v>422.6999816894534</c:v>
                </c:pt>
                <c:pt idx="4623">
                  <c:v>422.7999877929687</c:v>
                </c:pt>
                <c:pt idx="4624">
                  <c:v>422.8999938964843</c:v>
                </c:pt>
                <c:pt idx="4625">
                  <c:v>423.0</c:v>
                </c:pt>
                <c:pt idx="4626">
                  <c:v>423.0999755859375</c:v>
                </c:pt>
                <c:pt idx="4627">
                  <c:v>423.1999816894534</c:v>
                </c:pt>
                <c:pt idx="4628">
                  <c:v>423.2999877929687</c:v>
                </c:pt>
                <c:pt idx="4629">
                  <c:v>423.3999938964843</c:v>
                </c:pt>
                <c:pt idx="4630">
                  <c:v>423.5</c:v>
                </c:pt>
                <c:pt idx="4631">
                  <c:v>423.5999755859375</c:v>
                </c:pt>
                <c:pt idx="4632">
                  <c:v>423.6999816894534</c:v>
                </c:pt>
                <c:pt idx="4633">
                  <c:v>423.7999877929687</c:v>
                </c:pt>
                <c:pt idx="4634">
                  <c:v>423.8999938964843</c:v>
                </c:pt>
                <c:pt idx="4635">
                  <c:v>424.0</c:v>
                </c:pt>
                <c:pt idx="4636">
                  <c:v>424.0999755859375</c:v>
                </c:pt>
                <c:pt idx="4637">
                  <c:v>424.1999816894534</c:v>
                </c:pt>
                <c:pt idx="4638">
                  <c:v>424.2999877929687</c:v>
                </c:pt>
                <c:pt idx="4639">
                  <c:v>424.3999938964843</c:v>
                </c:pt>
                <c:pt idx="4640">
                  <c:v>424.5</c:v>
                </c:pt>
                <c:pt idx="4641">
                  <c:v>424.5999755859375</c:v>
                </c:pt>
                <c:pt idx="4642">
                  <c:v>424.6999816894534</c:v>
                </c:pt>
                <c:pt idx="4643">
                  <c:v>424.7999877929687</c:v>
                </c:pt>
                <c:pt idx="4644">
                  <c:v>424.8999938964843</c:v>
                </c:pt>
                <c:pt idx="4645">
                  <c:v>425.0</c:v>
                </c:pt>
                <c:pt idx="4646">
                  <c:v>425.0999755859375</c:v>
                </c:pt>
                <c:pt idx="4647">
                  <c:v>425.1999816894534</c:v>
                </c:pt>
                <c:pt idx="4648">
                  <c:v>425.2999877929687</c:v>
                </c:pt>
                <c:pt idx="4649">
                  <c:v>425.3999938964843</c:v>
                </c:pt>
                <c:pt idx="4650">
                  <c:v>425.5</c:v>
                </c:pt>
                <c:pt idx="4651">
                  <c:v>425.5999755859375</c:v>
                </c:pt>
                <c:pt idx="4652">
                  <c:v>425.6999816894534</c:v>
                </c:pt>
                <c:pt idx="4653">
                  <c:v>425.7999877929687</c:v>
                </c:pt>
                <c:pt idx="4654">
                  <c:v>425.8999938964843</c:v>
                </c:pt>
                <c:pt idx="4655">
                  <c:v>426.0</c:v>
                </c:pt>
                <c:pt idx="4656">
                  <c:v>426.0999755859375</c:v>
                </c:pt>
                <c:pt idx="4657">
                  <c:v>426.1999816894534</c:v>
                </c:pt>
                <c:pt idx="4658">
                  <c:v>426.2999877929687</c:v>
                </c:pt>
                <c:pt idx="4659">
                  <c:v>426.3999938964843</c:v>
                </c:pt>
                <c:pt idx="4660">
                  <c:v>426.5</c:v>
                </c:pt>
                <c:pt idx="4661">
                  <c:v>426.5999755859375</c:v>
                </c:pt>
                <c:pt idx="4662">
                  <c:v>426.6999816894534</c:v>
                </c:pt>
                <c:pt idx="4663">
                  <c:v>426.7999877929687</c:v>
                </c:pt>
                <c:pt idx="4664">
                  <c:v>426.8999938964843</c:v>
                </c:pt>
                <c:pt idx="4665">
                  <c:v>427.0</c:v>
                </c:pt>
                <c:pt idx="4666">
                  <c:v>427.0999755859375</c:v>
                </c:pt>
                <c:pt idx="4667">
                  <c:v>427.1999816894534</c:v>
                </c:pt>
                <c:pt idx="4668">
                  <c:v>427.2999877929687</c:v>
                </c:pt>
                <c:pt idx="4669">
                  <c:v>427.3999938964843</c:v>
                </c:pt>
                <c:pt idx="4670">
                  <c:v>427.5</c:v>
                </c:pt>
                <c:pt idx="4671">
                  <c:v>427.5999755859375</c:v>
                </c:pt>
                <c:pt idx="4672">
                  <c:v>427.6999816894534</c:v>
                </c:pt>
                <c:pt idx="4673">
                  <c:v>427.7999877929687</c:v>
                </c:pt>
                <c:pt idx="4674">
                  <c:v>427.8999938964843</c:v>
                </c:pt>
                <c:pt idx="4675">
                  <c:v>428.0</c:v>
                </c:pt>
                <c:pt idx="4676">
                  <c:v>428.0999755859375</c:v>
                </c:pt>
                <c:pt idx="4677">
                  <c:v>428.1999816894534</c:v>
                </c:pt>
                <c:pt idx="4678">
                  <c:v>428.2999877929687</c:v>
                </c:pt>
                <c:pt idx="4679">
                  <c:v>428.3999938964843</c:v>
                </c:pt>
                <c:pt idx="4680">
                  <c:v>428.5</c:v>
                </c:pt>
                <c:pt idx="4681">
                  <c:v>428.5999755859375</c:v>
                </c:pt>
                <c:pt idx="4682">
                  <c:v>428.6999816894534</c:v>
                </c:pt>
                <c:pt idx="4683">
                  <c:v>428.7999877929687</c:v>
                </c:pt>
                <c:pt idx="4684">
                  <c:v>428.8999938964843</c:v>
                </c:pt>
                <c:pt idx="4685">
                  <c:v>429.0</c:v>
                </c:pt>
                <c:pt idx="4686">
                  <c:v>429.0999755859375</c:v>
                </c:pt>
                <c:pt idx="4687">
                  <c:v>429.1999816894534</c:v>
                </c:pt>
                <c:pt idx="4688">
                  <c:v>429.2999877929687</c:v>
                </c:pt>
                <c:pt idx="4689">
                  <c:v>429.3999938964843</c:v>
                </c:pt>
                <c:pt idx="4690">
                  <c:v>429.5</c:v>
                </c:pt>
                <c:pt idx="4691">
                  <c:v>429.5999755859375</c:v>
                </c:pt>
                <c:pt idx="4692">
                  <c:v>429.6999816894534</c:v>
                </c:pt>
                <c:pt idx="4693">
                  <c:v>429.7999877929687</c:v>
                </c:pt>
                <c:pt idx="4694">
                  <c:v>429.8999938964843</c:v>
                </c:pt>
                <c:pt idx="4695">
                  <c:v>430.0</c:v>
                </c:pt>
                <c:pt idx="4696">
                  <c:v>430.0999755859375</c:v>
                </c:pt>
                <c:pt idx="4697">
                  <c:v>430.1999816894534</c:v>
                </c:pt>
                <c:pt idx="4698">
                  <c:v>430.2999877929687</c:v>
                </c:pt>
                <c:pt idx="4699">
                  <c:v>430.3999938964843</c:v>
                </c:pt>
                <c:pt idx="4700">
                  <c:v>430.5</c:v>
                </c:pt>
                <c:pt idx="4701">
                  <c:v>430.5999755859375</c:v>
                </c:pt>
                <c:pt idx="4702">
                  <c:v>430.6999816894534</c:v>
                </c:pt>
                <c:pt idx="4703">
                  <c:v>430.7999877929687</c:v>
                </c:pt>
                <c:pt idx="4704">
                  <c:v>430.8999938964843</c:v>
                </c:pt>
                <c:pt idx="4705">
                  <c:v>431.0</c:v>
                </c:pt>
                <c:pt idx="4706">
                  <c:v>431.0999755859375</c:v>
                </c:pt>
                <c:pt idx="4707">
                  <c:v>431.1999816894534</c:v>
                </c:pt>
                <c:pt idx="4708">
                  <c:v>431.2999877929687</c:v>
                </c:pt>
                <c:pt idx="4709">
                  <c:v>431.3999938964843</c:v>
                </c:pt>
                <c:pt idx="4710">
                  <c:v>431.5</c:v>
                </c:pt>
                <c:pt idx="4711">
                  <c:v>431.5999755859375</c:v>
                </c:pt>
                <c:pt idx="4712">
                  <c:v>431.6999816894534</c:v>
                </c:pt>
                <c:pt idx="4713">
                  <c:v>431.7999877929687</c:v>
                </c:pt>
                <c:pt idx="4714">
                  <c:v>431.8999938964843</c:v>
                </c:pt>
                <c:pt idx="4715">
                  <c:v>432.0</c:v>
                </c:pt>
                <c:pt idx="4716">
                  <c:v>432.0999755859375</c:v>
                </c:pt>
                <c:pt idx="4717">
                  <c:v>432.1999816894534</c:v>
                </c:pt>
                <c:pt idx="4718">
                  <c:v>432.2999877929687</c:v>
                </c:pt>
                <c:pt idx="4719">
                  <c:v>432.3999938964843</c:v>
                </c:pt>
                <c:pt idx="4720">
                  <c:v>432.5</c:v>
                </c:pt>
                <c:pt idx="4721">
                  <c:v>432.5999755859375</c:v>
                </c:pt>
                <c:pt idx="4722">
                  <c:v>432.6999816894534</c:v>
                </c:pt>
                <c:pt idx="4723">
                  <c:v>432.7999877929687</c:v>
                </c:pt>
                <c:pt idx="4724">
                  <c:v>432.8999938964843</c:v>
                </c:pt>
                <c:pt idx="4725">
                  <c:v>433.0</c:v>
                </c:pt>
                <c:pt idx="4726">
                  <c:v>433.0999755859375</c:v>
                </c:pt>
                <c:pt idx="4727">
                  <c:v>433.1999816894534</c:v>
                </c:pt>
                <c:pt idx="4728">
                  <c:v>433.2999877929687</c:v>
                </c:pt>
                <c:pt idx="4729">
                  <c:v>433.3999938964843</c:v>
                </c:pt>
                <c:pt idx="4730">
                  <c:v>433.5</c:v>
                </c:pt>
                <c:pt idx="4731">
                  <c:v>433.5999755859375</c:v>
                </c:pt>
                <c:pt idx="4732">
                  <c:v>433.6999816894534</c:v>
                </c:pt>
                <c:pt idx="4733">
                  <c:v>433.7999877929687</c:v>
                </c:pt>
                <c:pt idx="4734">
                  <c:v>433.8999938964843</c:v>
                </c:pt>
                <c:pt idx="4735">
                  <c:v>434.0</c:v>
                </c:pt>
                <c:pt idx="4736">
                  <c:v>434.0999755859375</c:v>
                </c:pt>
                <c:pt idx="4737">
                  <c:v>434.1999816894534</c:v>
                </c:pt>
                <c:pt idx="4738">
                  <c:v>434.2999877929687</c:v>
                </c:pt>
                <c:pt idx="4739">
                  <c:v>434.3999938964843</c:v>
                </c:pt>
                <c:pt idx="4740">
                  <c:v>434.5</c:v>
                </c:pt>
                <c:pt idx="4741">
                  <c:v>434.5999755859375</c:v>
                </c:pt>
                <c:pt idx="4742">
                  <c:v>434.6999816894534</c:v>
                </c:pt>
                <c:pt idx="4743">
                  <c:v>434.7999877929687</c:v>
                </c:pt>
                <c:pt idx="4744">
                  <c:v>434.8999938964843</c:v>
                </c:pt>
                <c:pt idx="4745">
                  <c:v>435.0</c:v>
                </c:pt>
                <c:pt idx="4746">
                  <c:v>435.0999755859375</c:v>
                </c:pt>
                <c:pt idx="4747">
                  <c:v>435.1999816894534</c:v>
                </c:pt>
                <c:pt idx="4748">
                  <c:v>435.2999877929687</c:v>
                </c:pt>
                <c:pt idx="4749">
                  <c:v>435.3999938964843</c:v>
                </c:pt>
                <c:pt idx="4750">
                  <c:v>435.5</c:v>
                </c:pt>
                <c:pt idx="4751">
                  <c:v>435.5999755859375</c:v>
                </c:pt>
                <c:pt idx="4752">
                  <c:v>435.6999816894534</c:v>
                </c:pt>
                <c:pt idx="4753">
                  <c:v>435.7999877929687</c:v>
                </c:pt>
                <c:pt idx="4754">
                  <c:v>435.8999938964843</c:v>
                </c:pt>
                <c:pt idx="4755">
                  <c:v>436.0</c:v>
                </c:pt>
                <c:pt idx="4756">
                  <c:v>436.0999755859375</c:v>
                </c:pt>
                <c:pt idx="4757">
                  <c:v>436.1999816894534</c:v>
                </c:pt>
                <c:pt idx="4758">
                  <c:v>436.2999877929687</c:v>
                </c:pt>
                <c:pt idx="4759">
                  <c:v>436.3999938964843</c:v>
                </c:pt>
                <c:pt idx="4760">
                  <c:v>436.5</c:v>
                </c:pt>
                <c:pt idx="4761">
                  <c:v>436.5999755859375</c:v>
                </c:pt>
                <c:pt idx="4762">
                  <c:v>436.6999816894534</c:v>
                </c:pt>
                <c:pt idx="4763">
                  <c:v>436.7999877929687</c:v>
                </c:pt>
                <c:pt idx="4764">
                  <c:v>436.8999938964843</c:v>
                </c:pt>
                <c:pt idx="4765">
                  <c:v>437.0</c:v>
                </c:pt>
                <c:pt idx="4766">
                  <c:v>437.0999755859375</c:v>
                </c:pt>
                <c:pt idx="4767">
                  <c:v>437.1999816894534</c:v>
                </c:pt>
                <c:pt idx="4768">
                  <c:v>437.2999877929687</c:v>
                </c:pt>
                <c:pt idx="4769">
                  <c:v>437.3999938964843</c:v>
                </c:pt>
                <c:pt idx="4770">
                  <c:v>437.5</c:v>
                </c:pt>
                <c:pt idx="4771">
                  <c:v>437.5999755859375</c:v>
                </c:pt>
                <c:pt idx="4772">
                  <c:v>437.6999816894534</c:v>
                </c:pt>
                <c:pt idx="4773">
                  <c:v>437.7999877929687</c:v>
                </c:pt>
                <c:pt idx="4774">
                  <c:v>437.8999938964843</c:v>
                </c:pt>
                <c:pt idx="4775">
                  <c:v>438.0</c:v>
                </c:pt>
                <c:pt idx="4776">
                  <c:v>438.0999755859375</c:v>
                </c:pt>
                <c:pt idx="4777">
                  <c:v>438.1999816894534</c:v>
                </c:pt>
                <c:pt idx="4778">
                  <c:v>438.2999877929687</c:v>
                </c:pt>
                <c:pt idx="4779">
                  <c:v>438.3999938964843</c:v>
                </c:pt>
                <c:pt idx="4780">
                  <c:v>438.5</c:v>
                </c:pt>
                <c:pt idx="4781">
                  <c:v>438.5999755859375</c:v>
                </c:pt>
                <c:pt idx="4782">
                  <c:v>438.6999816894534</c:v>
                </c:pt>
                <c:pt idx="4783">
                  <c:v>438.7999877929687</c:v>
                </c:pt>
                <c:pt idx="4784">
                  <c:v>438.8999938964843</c:v>
                </c:pt>
                <c:pt idx="4785">
                  <c:v>439.0</c:v>
                </c:pt>
                <c:pt idx="4786">
                  <c:v>439.0999755859375</c:v>
                </c:pt>
                <c:pt idx="4787">
                  <c:v>439.1999816894534</c:v>
                </c:pt>
                <c:pt idx="4788">
                  <c:v>439.2999877929687</c:v>
                </c:pt>
                <c:pt idx="4789">
                  <c:v>439.3999938964843</c:v>
                </c:pt>
                <c:pt idx="4790">
                  <c:v>439.5</c:v>
                </c:pt>
                <c:pt idx="4791">
                  <c:v>439.5999755859375</c:v>
                </c:pt>
                <c:pt idx="4792">
                  <c:v>439.6999816894534</c:v>
                </c:pt>
                <c:pt idx="4793">
                  <c:v>439.7999877929687</c:v>
                </c:pt>
                <c:pt idx="4794">
                  <c:v>439.8999938964843</c:v>
                </c:pt>
                <c:pt idx="4795">
                  <c:v>440.0</c:v>
                </c:pt>
                <c:pt idx="4796">
                  <c:v>440.0999755859375</c:v>
                </c:pt>
                <c:pt idx="4797">
                  <c:v>440.1999816894534</c:v>
                </c:pt>
                <c:pt idx="4798">
                  <c:v>440.2999877929687</c:v>
                </c:pt>
                <c:pt idx="4799">
                  <c:v>440.3999938964843</c:v>
                </c:pt>
                <c:pt idx="4800">
                  <c:v>440.5</c:v>
                </c:pt>
                <c:pt idx="4801">
                  <c:v>440.5999755859375</c:v>
                </c:pt>
                <c:pt idx="4802">
                  <c:v>440.6999816894534</c:v>
                </c:pt>
                <c:pt idx="4803">
                  <c:v>440.7999877929687</c:v>
                </c:pt>
                <c:pt idx="4804">
                  <c:v>440.8999938964843</c:v>
                </c:pt>
                <c:pt idx="4805">
                  <c:v>441.0</c:v>
                </c:pt>
                <c:pt idx="4806">
                  <c:v>441.0999755859375</c:v>
                </c:pt>
                <c:pt idx="4807">
                  <c:v>441.1999816894534</c:v>
                </c:pt>
                <c:pt idx="4808">
                  <c:v>441.2999877929687</c:v>
                </c:pt>
                <c:pt idx="4809">
                  <c:v>441.3999938964843</c:v>
                </c:pt>
                <c:pt idx="4810">
                  <c:v>441.5</c:v>
                </c:pt>
                <c:pt idx="4811">
                  <c:v>441.5999755859375</c:v>
                </c:pt>
                <c:pt idx="4812">
                  <c:v>441.6999816894534</c:v>
                </c:pt>
                <c:pt idx="4813">
                  <c:v>441.7999877929687</c:v>
                </c:pt>
                <c:pt idx="4814">
                  <c:v>441.8999938964843</c:v>
                </c:pt>
                <c:pt idx="4815">
                  <c:v>442.0</c:v>
                </c:pt>
                <c:pt idx="4816">
                  <c:v>442.0999755859375</c:v>
                </c:pt>
                <c:pt idx="4817">
                  <c:v>442.1999816894534</c:v>
                </c:pt>
                <c:pt idx="4818">
                  <c:v>442.2999877929687</c:v>
                </c:pt>
                <c:pt idx="4819">
                  <c:v>442.3999938964843</c:v>
                </c:pt>
                <c:pt idx="4820">
                  <c:v>442.5</c:v>
                </c:pt>
                <c:pt idx="4821">
                  <c:v>442.5999755859375</c:v>
                </c:pt>
                <c:pt idx="4822">
                  <c:v>442.6999816894534</c:v>
                </c:pt>
                <c:pt idx="4823">
                  <c:v>442.7999877929687</c:v>
                </c:pt>
                <c:pt idx="4824">
                  <c:v>442.8999938964843</c:v>
                </c:pt>
                <c:pt idx="4825">
                  <c:v>443.0</c:v>
                </c:pt>
                <c:pt idx="4826">
                  <c:v>443.0999755859375</c:v>
                </c:pt>
                <c:pt idx="4827">
                  <c:v>443.1999816894534</c:v>
                </c:pt>
                <c:pt idx="4828">
                  <c:v>443.2999877929687</c:v>
                </c:pt>
                <c:pt idx="4829">
                  <c:v>443.3999938964843</c:v>
                </c:pt>
                <c:pt idx="4830">
                  <c:v>443.5</c:v>
                </c:pt>
                <c:pt idx="4831">
                  <c:v>443.5999755859375</c:v>
                </c:pt>
                <c:pt idx="4832">
                  <c:v>443.6999816894534</c:v>
                </c:pt>
                <c:pt idx="4833">
                  <c:v>443.7999877929687</c:v>
                </c:pt>
                <c:pt idx="4834">
                  <c:v>443.8999938964843</c:v>
                </c:pt>
                <c:pt idx="4835">
                  <c:v>444.0</c:v>
                </c:pt>
                <c:pt idx="4836">
                  <c:v>444.0999755859375</c:v>
                </c:pt>
                <c:pt idx="4837">
                  <c:v>444.1999816894534</c:v>
                </c:pt>
                <c:pt idx="4838">
                  <c:v>444.2999877929687</c:v>
                </c:pt>
                <c:pt idx="4839">
                  <c:v>444.3999938964843</c:v>
                </c:pt>
                <c:pt idx="4840">
                  <c:v>444.5</c:v>
                </c:pt>
                <c:pt idx="4841">
                  <c:v>444.5999755859375</c:v>
                </c:pt>
                <c:pt idx="4842">
                  <c:v>444.6999816894534</c:v>
                </c:pt>
                <c:pt idx="4843">
                  <c:v>444.7999877929687</c:v>
                </c:pt>
                <c:pt idx="4844">
                  <c:v>444.8999938964843</c:v>
                </c:pt>
                <c:pt idx="4845">
                  <c:v>445.0</c:v>
                </c:pt>
                <c:pt idx="4846">
                  <c:v>445.0999755859375</c:v>
                </c:pt>
                <c:pt idx="4847">
                  <c:v>445.1999816894534</c:v>
                </c:pt>
                <c:pt idx="4848">
                  <c:v>445.2999877929687</c:v>
                </c:pt>
                <c:pt idx="4849">
                  <c:v>445.3999938964843</c:v>
                </c:pt>
                <c:pt idx="4850">
                  <c:v>445.5</c:v>
                </c:pt>
                <c:pt idx="4851">
                  <c:v>445.5999755859375</c:v>
                </c:pt>
                <c:pt idx="4852">
                  <c:v>445.6999816894534</c:v>
                </c:pt>
                <c:pt idx="4853">
                  <c:v>445.7999877929687</c:v>
                </c:pt>
                <c:pt idx="4854">
                  <c:v>445.8999938964843</c:v>
                </c:pt>
                <c:pt idx="4855">
                  <c:v>446.0</c:v>
                </c:pt>
                <c:pt idx="4856">
                  <c:v>446.0999755859375</c:v>
                </c:pt>
                <c:pt idx="4857">
                  <c:v>446.1999816894534</c:v>
                </c:pt>
                <c:pt idx="4858">
                  <c:v>446.2999877929687</c:v>
                </c:pt>
                <c:pt idx="4859">
                  <c:v>446.3999938964843</c:v>
                </c:pt>
                <c:pt idx="4860">
                  <c:v>446.5</c:v>
                </c:pt>
                <c:pt idx="4861">
                  <c:v>446.5999755859375</c:v>
                </c:pt>
                <c:pt idx="4862">
                  <c:v>446.6999816894534</c:v>
                </c:pt>
                <c:pt idx="4863">
                  <c:v>446.7999877929687</c:v>
                </c:pt>
                <c:pt idx="4864">
                  <c:v>446.8999938964843</c:v>
                </c:pt>
                <c:pt idx="4865">
                  <c:v>447.0</c:v>
                </c:pt>
                <c:pt idx="4866">
                  <c:v>447.0999755859375</c:v>
                </c:pt>
                <c:pt idx="4867">
                  <c:v>447.1999816894534</c:v>
                </c:pt>
                <c:pt idx="4868">
                  <c:v>447.2999877929687</c:v>
                </c:pt>
                <c:pt idx="4869">
                  <c:v>447.3999938964843</c:v>
                </c:pt>
                <c:pt idx="4870">
                  <c:v>447.5</c:v>
                </c:pt>
                <c:pt idx="4871">
                  <c:v>447.5999755859375</c:v>
                </c:pt>
                <c:pt idx="4872">
                  <c:v>447.6999816894534</c:v>
                </c:pt>
                <c:pt idx="4873">
                  <c:v>447.7999877929687</c:v>
                </c:pt>
                <c:pt idx="4874">
                  <c:v>447.8999938964843</c:v>
                </c:pt>
                <c:pt idx="4875">
                  <c:v>448.0</c:v>
                </c:pt>
                <c:pt idx="4876">
                  <c:v>448.0999755859375</c:v>
                </c:pt>
                <c:pt idx="4877">
                  <c:v>448.1999816894534</c:v>
                </c:pt>
                <c:pt idx="4878">
                  <c:v>448.2999877929687</c:v>
                </c:pt>
                <c:pt idx="4879">
                  <c:v>448.3999938964843</c:v>
                </c:pt>
                <c:pt idx="4880">
                  <c:v>448.5</c:v>
                </c:pt>
                <c:pt idx="4881">
                  <c:v>448.5999755859375</c:v>
                </c:pt>
                <c:pt idx="4882">
                  <c:v>448.6999816894534</c:v>
                </c:pt>
                <c:pt idx="4883">
                  <c:v>448.7999877929687</c:v>
                </c:pt>
                <c:pt idx="4884">
                  <c:v>448.8999938964843</c:v>
                </c:pt>
                <c:pt idx="4885">
                  <c:v>449.0</c:v>
                </c:pt>
                <c:pt idx="4886">
                  <c:v>449.0999755859375</c:v>
                </c:pt>
                <c:pt idx="4887">
                  <c:v>449.1999816894534</c:v>
                </c:pt>
                <c:pt idx="4888">
                  <c:v>449.2999877929687</c:v>
                </c:pt>
                <c:pt idx="4889">
                  <c:v>449.3999938964843</c:v>
                </c:pt>
                <c:pt idx="4890">
                  <c:v>449.5</c:v>
                </c:pt>
                <c:pt idx="4891">
                  <c:v>449.5999755859375</c:v>
                </c:pt>
                <c:pt idx="4892">
                  <c:v>449.6999816894534</c:v>
                </c:pt>
                <c:pt idx="4893">
                  <c:v>449.7999877929687</c:v>
                </c:pt>
                <c:pt idx="4894">
                  <c:v>449.8999938964843</c:v>
                </c:pt>
                <c:pt idx="4895">
                  <c:v>450.0</c:v>
                </c:pt>
                <c:pt idx="4896">
                  <c:v>450.0999755859375</c:v>
                </c:pt>
                <c:pt idx="4897">
                  <c:v>450.1999816894534</c:v>
                </c:pt>
                <c:pt idx="4898">
                  <c:v>450.2999877929687</c:v>
                </c:pt>
                <c:pt idx="4899">
                  <c:v>450.3999938964843</c:v>
                </c:pt>
                <c:pt idx="4900">
                  <c:v>450.5</c:v>
                </c:pt>
                <c:pt idx="4901">
                  <c:v>450.5999755859375</c:v>
                </c:pt>
                <c:pt idx="4902">
                  <c:v>450.6999816894534</c:v>
                </c:pt>
                <c:pt idx="4903">
                  <c:v>450.7999877929687</c:v>
                </c:pt>
                <c:pt idx="4904">
                  <c:v>450.8999938964843</c:v>
                </c:pt>
                <c:pt idx="4905">
                  <c:v>451.0</c:v>
                </c:pt>
                <c:pt idx="4906">
                  <c:v>451.0999755859375</c:v>
                </c:pt>
                <c:pt idx="4907">
                  <c:v>451.1999816894534</c:v>
                </c:pt>
                <c:pt idx="4908">
                  <c:v>451.2999877929687</c:v>
                </c:pt>
                <c:pt idx="4909">
                  <c:v>451.3999938964843</c:v>
                </c:pt>
                <c:pt idx="4910">
                  <c:v>451.5</c:v>
                </c:pt>
                <c:pt idx="4911">
                  <c:v>451.5999755859375</c:v>
                </c:pt>
                <c:pt idx="4912">
                  <c:v>451.6999816894534</c:v>
                </c:pt>
                <c:pt idx="4913">
                  <c:v>451.7999877929687</c:v>
                </c:pt>
                <c:pt idx="4914">
                  <c:v>451.8999938964843</c:v>
                </c:pt>
                <c:pt idx="4915">
                  <c:v>452.0</c:v>
                </c:pt>
                <c:pt idx="4916">
                  <c:v>452.0999755859375</c:v>
                </c:pt>
                <c:pt idx="4917">
                  <c:v>452.1999816894534</c:v>
                </c:pt>
                <c:pt idx="4918">
                  <c:v>452.2999877929687</c:v>
                </c:pt>
                <c:pt idx="4919">
                  <c:v>452.3999938964843</c:v>
                </c:pt>
                <c:pt idx="4920">
                  <c:v>452.5</c:v>
                </c:pt>
                <c:pt idx="4921">
                  <c:v>452.5999755859375</c:v>
                </c:pt>
                <c:pt idx="4922">
                  <c:v>452.6999816894534</c:v>
                </c:pt>
                <c:pt idx="4923">
                  <c:v>452.7999877929687</c:v>
                </c:pt>
                <c:pt idx="4924">
                  <c:v>452.8999938964843</c:v>
                </c:pt>
                <c:pt idx="4925">
                  <c:v>453.0</c:v>
                </c:pt>
                <c:pt idx="4926">
                  <c:v>453.0999755859375</c:v>
                </c:pt>
                <c:pt idx="4927">
                  <c:v>453.1999816894534</c:v>
                </c:pt>
                <c:pt idx="4928">
                  <c:v>453.2999877929687</c:v>
                </c:pt>
                <c:pt idx="4929">
                  <c:v>453.3999938964843</c:v>
                </c:pt>
                <c:pt idx="4930">
                  <c:v>453.5</c:v>
                </c:pt>
                <c:pt idx="4931">
                  <c:v>453.5999755859375</c:v>
                </c:pt>
                <c:pt idx="4932">
                  <c:v>453.6999816894534</c:v>
                </c:pt>
                <c:pt idx="4933">
                  <c:v>453.7999877929687</c:v>
                </c:pt>
                <c:pt idx="4934">
                  <c:v>453.8999938964843</c:v>
                </c:pt>
                <c:pt idx="4935">
                  <c:v>454.0</c:v>
                </c:pt>
                <c:pt idx="4936">
                  <c:v>454.0999755859375</c:v>
                </c:pt>
                <c:pt idx="4937">
                  <c:v>454.1999816894534</c:v>
                </c:pt>
                <c:pt idx="4938">
                  <c:v>454.2999877929687</c:v>
                </c:pt>
                <c:pt idx="4939">
                  <c:v>454.3999938964843</c:v>
                </c:pt>
                <c:pt idx="4940">
                  <c:v>454.5</c:v>
                </c:pt>
                <c:pt idx="4941">
                  <c:v>454.5999755859375</c:v>
                </c:pt>
                <c:pt idx="4942">
                  <c:v>454.6999816894534</c:v>
                </c:pt>
                <c:pt idx="4943">
                  <c:v>454.7999877929687</c:v>
                </c:pt>
                <c:pt idx="4944">
                  <c:v>454.8999938964843</c:v>
                </c:pt>
                <c:pt idx="4945">
                  <c:v>455.0</c:v>
                </c:pt>
                <c:pt idx="4946">
                  <c:v>455.0999755859375</c:v>
                </c:pt>
                <c:pt idx="4947">
                  <c:v>455.1999816894534</c:v>
                </c:pt>
                <c:pt idx="4948">
                  <c:v>455.2999877929687</c:v>
                </c:pt>
                <c:pt idx="4949">
                  <c:v>455.3999938964843</c:v>
                </c:pt>
                <c:pt idx="4950">
                  <c:v>455.5</c:v>
                </c:pt>
                <c:pt idx="4951">
                  <c:v>455.5999755859375</c:v>
                </c:pt>
                <c:pt idx="4952">
                  <c:v>455.6999816894534</c:v>
                </c:pt>
                <c:pt idx="4953">
                  <c:v>455.7999877929687</c:v>
                </c:pt>
                <c:pt idx="4954">
                  <c:v>455.8999938964843</c:v>
                </c:pt>
                <c:pt idx="4955">
                  <c:v>456.0</c:v>
                </c:pt>
                <c:pt idx="4956">
                  <c:v>456.0999755859375</c:v>
                </c:pt>
                <c:pt idx="4957">
                  <c:v>456.1999816894534</c:v>
                </c:pt>
                <c:pt idx="4958">
                  <c:v>456.2999877929687</c:v>
                </c:pt>
                <c:pt idx="4959">
                  <c:v>456.3999938964843</c:v>
                </c:pt>
                <c:pt idx="4960">
                  <c:v>456.5</c:v>
                </c:pt>
                <c:pt idx="4961">
                  <c:v>456.5999755859375</c:v>
                </c:pt>
                <c:pt idx="4962">
                  <c:v>456.6999816894534</c:v>
                </c:pt>
                <c:pt idx="4963">
                  <c:v>456.7999877929687</c:v>
                </c:pt>
                <c:pt idx="4964">
                  <c:v>456.8999938964843</c:v>
                </c:pt>
                <c:pt idx="4965">
                  <c:v>457.0</c:v>
                </c:pt>
                <c:pt idx="4966">
                  <c:v>457.0999755859375</c:v>
                </c:pt>
                <c:pt idx="4967">
                  <c:v>457.1999816894534</c:v>
                </c:pt>
                <c:pt idx="4968">
                  <c:v>457.2999877929687</c:v>
                </c:pt>
                <c:pt idx="4969">
                  <c:v>457.3999938964843</c:v>
                </c:pt>
                <c:pt idx="4970">
                  <c:v>457.5</c:v>
                </c:pt>
                <c:pt idx="4971">
                  <c:v>457.5999755859375</c:v>
                </c:pt>
                <c:pt idx="4972">
                  <c:v>457.6999816894534</c:v>
                </c:pt>
                <c:pt idx="4973">
                  <c:v>457.7999877929687</c:v>
                </c:pt>
                <c:pt idx="4974">
                  <c:v>457.8999938964843</c:v>
                </c:pt>
                <c:pt idx="4975">
                  <c:v>458.0</c:v>
                </c:pt>
                <c:pt idx="4976">
                  <c:v>458.0999755859375</c:v>
                </c:pt>
                <c:pt idx="4977">
                  <c:v>458.1999816894534</c:v>
                </c:pt>
                <c:pt idx="4978">
                  <c:v>458.2999877929687</c:v>
                </c:pt>
                <c:pt idx="4979">
                  <c:v>458.3999938964843</c:v>
                </c:pt>
                <c:pt idx="4980">
                  <c:v>458.5</c:v>
                </c:pt>
                <c:pt idx="4981">
                  <c:v>458.5999755859375</c:v>
                </c:pt>
                <c:pt idx="4982">
                  <c:v>458.6999816894534</c:v>
                </c:pt>
                <c:pt idx="4983">
                  <c:v>458.7999877929687</c:v>
                </c:pt>
                <c:pt idx="4984">
                  <c:v>458.8999938964843</c:v>
                </c:pt>
                <c:pt idx="4985">
                  <c:v>459.0</c:v>
                </c:pt>
                <c:pt idx="4986">
                  <c:v>459.0999755859375</c:v>
                </c:pt>
                <c:pt idx="4987">
                  <c:v>459.1999816894534</c:v>
                </c:pt>
                <c:pt idx="4988">
                  <c:v>459.2999877929687</c:v>
                </c:pt>
                <c:pt idx="4989">
                  <c:v>459.3999938964843</c:v>
                </c:pt>
                <c:pt idx="4990">
                  <c:v>459.5</c:v>
                </c:pt>
                <c:pt idx="4991">
                  <c:v>459.5999755859375</c:v>
                </c:pt>
                <c:pt idx="4992">
                  <c:v>459.6999816894534</c:v>
                </c:pt>
                <c:pt idx="4993">
                  <c:v>459.7999877929687</c:v>
                </c:pt>
                <c:pt idx="4994">
                  <c:v>459.8999938964843</c:v>
                </c:pt>
                <c:pt idx="4995">
                  <c:v>460.0</c:v>
                </c:pt>
                <c:pt idx="4996">
                  <c:v>460.0999755859375</c:v>
                </c:pt>
                <c:pt idx="4997">
                  <c:v>460.1999816894534</c:v>
                </c:pt>
                <c:pt idx="4998">
                  <c:v>460.2999877929687</c:v>
                </c:pt>
                <c:pt idx="4999">
                  <c:v>460.3999938964843</c:v>
                </c:pt>
                <c:pt idx="5000">
                  <c:v>460.5</c:v>
                </c:pt>
                <c:pt idx="5001">
                  <c:v>460.5999755859375</c:v>
                </c:pt>
                <c:pt idx="5002">
                  <c:v>460.6999816894534</c:v>
                </c:pt>
                <c:pt idx="5003">
                  <c:v>460.7999877929687</c:v>
                </c:pt>
                <c:pt idx="5004">
                  <c:v>460.8999938964843</c:v>
                </c:pt>
                <c:pt idx="5005">
                  <c:v>461.0</c:v>
                </c:pt>
                <c:pt idx="5006">
                  <c:v>461.0999755859375</c:v>
                </c:pt>
                <c:pt idx="5007">
                  <c:v>461.1999816894534</c:v>
                </c:pt>
                <c:pt idx="5008">
                  <c:v>461.2999877929687</c:v>
                </c:pt>
                <c:pt idx="5009">
                  <c:v>461.3999938964843</c:v>
                </c:pt>
                <c:pt idx="5010">
                  <c:v>461.5</c:v>
                </c:pt>
                <c:pt idx="5011">
                  <c:v>461.5999755859375</c:v>
                </c:pt>
                <c:pt idx="5012">
                  <c:v>461.6999816894534</c:v>
                </c:pt>
                <c:pt idx="5013">
                  <c:v>461.7999877929687</c:v>
                </c:pt>
                <c:pt idx="5014">
                  <c:v>461.8999938964843</c:v>
                </c:pt>
                <c:pt idx="5015">
                  <c:v>462.0</c:v>
                </c:pt>
                <c:pt idx="5016">
                  <c:v>462.0999755859375</c:v>
                </c:pt>
                <c:pt idx="5017">
                  <c:v>462.1999816894534</c:v>
                </c:pt>
                <c:pt idx="5018">
                  <c:v>462.2999877929687</c:v>
                </c:pt>
                <c:pt idx="5019">
                  <c:v>462.3999938964843</c:v>
                </c:pt>
                <c:pt idx="5020">
                  <c:v>462.5</c:v>
                </c:pt>
                <c:pt idx="5021">
                  <c:v>462.5999755859375</c:v>
                </c:pt>
                <c:pt idx="5022">
                  <c:v>462.6999816894534</c:v>
                </c:pt>
                <c:pt idx="5023">
                  <c:v>462.7999877929687</c:v>
                </c:pt>
                <c:pt idx="5024">
                  <c:v>462.8999938964843</c:v>
                </c:pt>
                <c:pt idx="5025">
                  <c:v>463.0</c:v>
                </c:pt>
                <c:pt idx="5026">
                  <c:v>463.0999755859375</c:v>
                </c:pt>
                <c:pt idx="5027">
                  <c:v>463.1999816894534</c:v>
                </c:pt>
                <c:pt idx="5028">
                  <c:v>463.2999877929687</c:v>
                </c:pt>
                <c:pt idx="5029">
                  <c:v>463.3999938964843</c:v>
                </c:pt>
                <c:pt idx="5030">
                  <c:v>463.5</c:v>
                </c:pt>
                <c:pt idx="5031">
                  <c:v>463.5999755859375</c:v>
                </c:pt>
                <c:pt idx="5032">
                  <c:v>463.6999816894534</c:v>
                </c:pt>
                <c:pt idx="5033">
                  <c:v>463.7999877929687</c:v>
                </c:pt>
                <c:pt idx="5034">
                  <c:v>463.8999938964843</c:v>
                </c:pt>
                <c:pt idx="5035">
                  <c:v>464.0</c:v>
                </c:pt>
                <c:pt idx="5036">
                  <c:v>464.0999755859375</c:v>
                </c:pt>
                <c:pt idx="5037">
                  <c:v>464.1999816894534</c:v>
                </c:pt>
                <c:pt idx="5038">
                  <c:v>464.2999877929687</c:v>
                </c:pt>
                <c:pt idx="5039">
                  <c:v>464.3999938964843</c:v>
                </c:pt>
                <c:pt idx="5040">
                  <c:v>464.5</c:v>
                </c:pt>
                <c:pt idx="5041">
                  <c:v>464.5999755859375</c:v>
                </c:pt>
                <c:pt idx="5042">
                  <c:v>464.6999816894534</c:v>
                </c:pt>
                <c:pt idx="5043">
                  <c:v>464.7999877929687</c:v>
                </c:pt>
                <c:pt idx="5044">
                  <c:v>464.8999938964843</c:v>
                </c:pt>
                <c:pt idx="5045">
                  <c:v>465.0</c:v>
                </c:pt>
                <c:pt idx="5046">
                  <c:v>465.0999755859375</c:v>
                </c:pt>
                <c:pt idx="5047">
                  <c:v>465.1999816894534</c:v>
                </c:pt>
                <c:pt idx="5048">
                  <c:v>465.2999877929687</c:v>
                </c:pt>
                <c:pt idx="5049">
                  <c:v>465.3999938964843</c:v>
                </c:pt>
                <c:pt idx="5050">
                  <c:v>465.5</c:v>
                </c:pt>
                <c:pt idx="5051">
                  <c:v>465.5999755859375</c:v>
                </c:pt>
                <c:pt idx="5052">
                  <c:v>465.6999816894534</c:v>
                </c:pt>
                <c:pt idx="5053">
                  <c:v>465.7999877929687</c:v>
                </c:pt>
                <c:pt idx="5054">
                  <c:v>465.8999938964843</c:v>
                </c:pt>
                <c:pt idx="5055">
                  <c:v>466.0</c:v>
                </c:pt>
                <c:pt idx="5056">
                  <c:v>466.0999755859375</c:v>
                </c:pt>
                <c:pt idx="5057">
                  <c:v>466.1999816894534</c:v>
                </c:pt>
                <c:pt idx="5058">
                  <c:v>466.2999877929687</c:v>
                </c:pt>
                <c:pt idx="5059">
                  <c:v>466.3999938964843</c:v>
                </c:pt>
                <c:pt idx="5060">
                  <c:v>466.5</c:v>
                </c:pt>
                <c:pt idx="5061">
                  <c:v>466.5999755859375</c:v>
                </c:pt>
                <c:pt idx="5062">
                  <c:v>466.6999816894534</c:v>
                </c:pt>
                <c:pt idx="5063">
                  <c:v>466.7999877929687</c:v>
                </c:pt>
                <c:pt idx="5064">
                  <c:v>466.8999938964843</c:v>
                </c:pt>
                <c:pt idx="5065">
                  <c:v>467.0</c:v>
                </c:pt>
                <c:pt idx="5066">
                  <c:v>467.0999755859375</c:v>
                </c:pt>
                <c:pt idx="5067">
                  <c:v>467.1999816894534</c:v>
                </c:pt>
                <c:pt idx="5068">
                  <c:v>467.2999877929687</c:v>
                </c:pt>
                <c:pt idx="5069">
                  <c:v>467.3999938964843</c:v>
                </c:pt>
                <c:pt idx="5070">
                  <c:v>467.5</c:v>
                </c:pt>
                <c:pt idx="5071">
                  <c:v>467.5999755859375</c:v>
                </c:pt>
                <c:pt idx="5072">
                  <c:v>467.6999816894534</c:v>
                </c:pt>
                <c:pt idx="5073">
                  <c:v>467.7999877929687</c:v>
                </c:pt>
                <c:pt idx="5074">
                  <c:v>467.8999938964843</c:v>
                </c:pt>
                <c:pt idx="5075">
                  <c:v>468.0</c:v>
                </c:pt>
                <c:pt idx="5076">
                  <c:v>468.0999755859375</c:v>
                </c:pt>
                <c:pt idx="5077">
                  <c:v>468.1999816894534</c:v>
                </c:pt>
                <c:pt idx="5078">
                  <c:v>468.2999877929687</c:v>
                </c:pt>
                <c:pt idx="5079">
                  <c:v>468.3999938964843</c:v>
                </c:pt>
                <c:pt idx="5080">
                  <c:v>468.5</c:v>
                </c:pt>
                <c:pt idx="5081">
                  <c:v>468.5999755859375</c:v>
                </c:pt>
                <c:pt idx="5082">
                  <c:v>468.6999816894534</c:v>
                </c:pt>
                <c:pt idx="5083">
                  <c:v>468.7999877929687</c:v>
                </c:pt>
                <c:pt idx="5084">
                  <c:v>468.8999938964843</c:v>
                </c:pt>
                <c:pt idx="5085">
                  <c:v>469.0</c:v>
                </c:pt>
                <c:pt idx="5086">
                  <c:v>469.0999755859375</c:v>
                </c:pt>
                <c:pt idx="5087">
                  <c:v>469.1999816894534</c:v>
                </c:pt>
                <c:pt idx="5088">
                  <c:v>469.2999877929687</c:v>
                </c:pt>
                <c:pt idx="5089">
                  <c:v>469.3999938964843</c:v>
                </c:pt>
                <c:pt idx="5090">
                  <c:v>469.5</c:v>
                </c:pt>
                <c:pt idx="5091">
                  <c:v>469.5999755859375</c:v>
                </c:pt>
                <c:pt idx="5092">
                  <c:v>469.6999816894534</c:v>
                </c:pt>
                <c:pt idx="5093">
                  <c:v>469.7999877929687</c:v>
                </c:pt>
                <c:pt idx="5094">
                  <c:v>469.8999938964843</c:v>
                </c:pt>
                <c:pt idx="5095">
                  <c:v>470.0</c:v>
                </c:pt>
                <c:pt idx="5096">
                  <c:v>470.0999755859375</c:v>
                </c:pt>
                <c:pt idx="5097">
                  <c:v>470.1999816894534</c:v>
                </c:pt>
                <c:pt idx="5098">
                  <c:v>470.2999877929687</c:v>
                </c:pt>
                <c:pt idx="5099">
                  <c:v>470.3999938964843</c:v>
                </c:pt>
                <c:pt idx="5100">
                  <c:v>470.5</c:v>
                </c:pt>
                <c:pt idx="5101">
                  <c:v>470.5999755859375</c:v>
                </c:pt>
                <c:pt idx="5102">
                  <c:v>470.6999816894534</c:v>
                </c:pt>
                <c:pt idx="5103">
                  <c:v>470.7999877929687</c:v>
                </c:pt>
                <c:pt idx="5104">
                  <c:v>470.8999938964843</c:v>
                </c:pt>
                <c:pt idx="5105">
                  <c:v>471.0</c:v>
                </c:pt>
                <c:pt idx="5106">
                  <c:v>471.0999755859375</c:v>
                </c:pt>
                <c:pt idx="5107">
                  <c:v>471.1999816894534</c:v>
                </c:pt>
                <c:pt idx="5108">
                  <c:v>471.2999877929687</c:v>
                </c:pt>
                <c:pt idx="5109">
                  <c:v>471.3999938964843</c:v>
                </c:pt>
                <c:pt idx="5110">
                  <c:v>471.5</c:v>
                </c:pt>
                <c:pt idx="5111">
                  <c:v>471.5999755859375</c:v>
                </c:pt>
                <c:pt idx="5112">
                  <c:v>471.6999816894534</c:v>
                </c:pt>
                <c:pt idx="5113">
                  <c:v>471.7999877929687</c:v>
                </c:pt>
                <c:pt idx="5114">
                  <c:v>471.8999938964843</c:v>
                </c:pt>
                <c:pt idx="5115">
                  <c:v>472.0</c:v>
                </c:pt>
                <c:pt idx="5116">
                  <c:v>472.0999755859375</c:v>
                </c:pt>
                <c:pt idx="5117">
                  <c:v>472.1999816894534</c:v>
                </c:pt>
                <c:pt idx="5118">
                  <c:v>472.2999877929687</c:v>
                </c:pt>
                <c:pt idx="5119">
                  <c:v>472.3999633789063</c:v>
                </c:pt>
                <c:pt idx="5120">
                  <c:v>472.5</c:v>
                </c:pt>
                <c:pt idx="5121">
                  <c:v>472.5999755859375</c:v>
                </c:pt>
                <c:pt idx="5122">
                  <c:v>472.7000122070312</c:v>
                </c:pt>
                <c:pt idx="5123">
                  <c:v>472.7999877929687</c:v>
                </c:pt>
                <c:pt idx="5124">
                  <c:v>472.8999633789063</c:v>
                </c:pt>
                <c:pt idx="5125">
                  <c:v>473.0</c:v>
                </c:pt>
                <c:pt idx="5126">
                  <c:v>473.0999755859375</c:v>
                </c:pt>
                <c:pt idx="5127">
                  <c:v>473.2000122070312</c:v>
                </c:pt>
                <c:pt idx="5128">
                  <c:v>473.2999877929687</c:v>
                </c:pt>
                <c:pt idx="5129">
                  <c:v>473.3999633789063</c:v>
                </c:pt>
                <c:pt idx="5130">
                  <c:v>473.5</c:v>
                </c:pt>
                <c:pt idx="5131">
                  <c:v>473.5999755859375</c:v>
                </c:pt>
                <c:pt idx="5132">
                  <c:v>473.7000122070312</c:v>
                </c:pt>
                <c:pt idx="5133">
                  <c:v>473.7999877929687</c:v>
                </c:pt>
                <c:pt idx="5134">
                  <c:v>473.8999633789063</c:v>
                </c:pt>
                <c:pt idx="5135">
                  <c:v>474.0</c:v>
                </c:pt>
                <c:pt idx="5136">
                  <c:v>474.0999755859375</c:v>
                </c:pt>
                <c:pt idx="5137">
                  <c:v>474.2000122070312</c:v>
                </c:pt>
                <c:pt idx="5138">
                  <c:v>474.2999877929687</c:v>
                </c:pt>
                <c:pt idx="5139">
                  <c:v>474.3999633789063</c:v>
                </c:pt>
                <c:pt idx="5140">
                  <c:v>474.5</c:v>
                </c:pt>
                <c:pt idx="5141">
                  <c:v>474.5999755859375</c:v>
                </c:pt>
                <c:pt idx="5142">
                  <c:v>474.7000122070312</c:v>
                </c:pt>
                <c:pt idx="5143">
                  <c:v>474.7999877929687</c:v>
                </c:pt>
                <c:pt idx="5144">
                  <c:v>474.8999633789063</c:v>
                </c:pt>
                <c:pt idx="5145">
                  <c:v>475.0</c:v>
                </c:pt>
                <c:pt idx="5146">
                  <c:v>475.0999755859375</c:v>
                </c:pt>
                <c:pt idx="5147">
                  <c:v>475.2000122070312</c:v>
                </c:pt>
                <c:pt idx="5148">
                  <c:v>475.2999877929687</c:v>
                </c:pt>
                <c:pt idx="5149">
                  <c:v>475.3999633789063</c:v>
                </c:pt>
                <c:pt idx="5150">
                  <c:v>475.5</c:v>
                </c:pt>
                <c:pt idx="5151">
                  <c:v>475.5999755859375</c:v>
                </c:pt>
                <c:pt idx="5152">
                  <c:v>475.7000122070312</c:v>
                </c:pt>
                <c:pt idx="5153">
                  <c:v>475.7999877929687</c:v>
                </c:pt>
                <c:pt idx="5154">
                  <c:v>475.8999633789063</c:v>
                </c:pt>
                <c:pt idx="5155">
                  <c:v>476.0</c:v>
                </c:pt>
                <c:pt idx="5156">
                  <c:v>476.0999755859375</c:v>
                </c:pt>
                <c:pt idx="5157">
                  <c:v>476.2000122070312</c:v>
                </c:pt>
                <c:pt idx="5158">
                  <c:v>476.2999877929687</c:v>
                </c:pt>
                <c:pt idx="5159">
                  <c:v>476.3999633789063</c:v>
                </c:pt>
                <c:pt idx="5160">
                  <c:v>476.5</c:v>
                </c:pt>
                <c:pt idx="5161">
                  <c:v>476.5999755859375</c:v>
                </c:pt>
                <c:pt idx="5162">
                  <c:v>476.7000122070312</c:v>
                </c:pt>
                <c:pt idx="5163">
                  <c:v>476.7999877929687</c:v>
                </c:pt>
                <c:pt idx="5164">
                  <c:v>476.8999633789063</c:v>
                </c:pt>
                <c:pt idx="5165">
                  <c:v>477.0</c:v>
                </c:pt>
                <c:pt idx="5166">
                  <c:v>477.0999755859375</c:v>
                </c:pt>
                <c:pt idx="5167">
                  <c:v>477.2000122070312</c:v>
                </c:pt>
                <c:pt idx="5168">
                  <c:v>477.2999877929687</c:v>
                </c:pt>
                <c:pt idx="5169">
                  <c:v>477.3999633789063</c:v>
                </c:pt>
                <c:pt idx="5170">
                  <c:v>477.5</c:v>
                </c:pt>
                <c:pt idx="5171">
                  <c:v>477.5999755859375</c:v>
                </c:pt>
                <c:pt idx="5172">
                  <c:v>477.7000122070312</c:v>
                </c:pt>
                <c:pt idx="5173">
                  <c:v>477.7999877929687</c:v>
                </c:pt>
                <c:pt idx="5174">
                  <c:v>477.8999633789063</c:v>
                </c:pt>
                <c:pt idx="5175">
                  <c:v>478.0</c:v>
                </c:pt>
                <c:pt idx="5176">
                  <c:v>478.0999755859375</c:v>
                </c:pt>
                <c:pt idx="5177">
                  <c:v>478.2000122070312</c:v>
                </c:pt>
                <c:pt idx="5178">
                  <c:v>478.2999877929687</c:v>
                </c:pt>
                <c:pt idx="5179">
                  <c:v>478.3999633789063</c:v>
                </c:pt>
                <c:pt idx="5180">
                  <c:v>478.5</c:v>
                </c:pt>
                <c:pt idx="5181">
                  <c:v>478.5999755859375</c:v>
                </c:pt>
                <c:pt idx="5182">
                  <c:v>478.7000122070312</c:v>
                </c:pt>
                <c:pt idx="5183">
                  <c:v>478.7999877929687</c:v>
                </c:pt>
                <c:pt idx="5184">
                  <c:v>478.8999633789063</c:v>
                </c:pt>
                <c:pt idx="5185">
                  <c:v>479.0</c:v>
                </c:pt>
                <c:pt idx="5186">
                  <c:v>479.0999755859375</c:v>
                </c:pt>
                <c:pt idx="5187">
                  <c:v>479.2000122070312</c:v>
                </c:pt>
                <c:pt idx="5188">
                  <c:v>479.2999877929687</c:v>
                </c:pt>
                <c:pt idx="5189">
                  <c:v>479.3999633789063</c:v>
                </c:pt>
                <c:pt idx="5190">
                  <c:v>479.5</c:v>
                </c:pt>
                <c:pt idx="5191">
                  <c:v>479.5999755859375</c:v>
                </c:pt>
                <c:pt idx="5192">
                  <c:v>479.7000122070312</c:v>
                </c:pt>
                <c:pt idx="5193">
                  <c:v>479.7999877929687</c:v>
                </c:pt>
                <c:pt idx="5194">
                  <c:v>479.8999633789063</c:v>
                </c:pt>
                <c:pt idx="5195">
                  <c:v>480.0</c:v>
                </c:pt>
                <c:pt idx="5196">
                  <c:v>480.0999755859375</c:v>
                </c:pt>
                <c:pt idx="5197">
                  <c:v>480.2000122070312</c:v>
                </c:pt>
                <c:pt idx="5198">
                  <c:v>480.2999877929687</c:v>
                </c:pt>
                <c:pt idx="5199">
                  <c:v>480.3999633789063</c:v>
                </c:pt>
                <c:pt idx="5200">
                  <c:v>480.5</c:v>
                </c:pt>
                <c:pt idx="5201">
                  <c:v>480.5999755859375</c:v>
                </c:pt>
                <c:pt idx="5202">
                  <c:v>480.7000122070312</c:v>
                </c:pt>
                <c:pt idx="5203">
                  <c:v>480.7999877929687</c:v>
                </c:pt>
                <c:pt idx="5204">
                  <c:v>480.8999633789063</c:v>
                </c:pt>
                <c:pt idx="5205">
                  <c:v>481.0</c:v>
                </c:pt>
                <c:pt idx="5206">
                  <c:v>481.0999755859375</c:v>
                </c:pt>
                <c:pt idx="5207">
                  <c:v>481.2000122070312</c:v>
                </c:pt>
                <c:pt idx="5208">
                  <c:v>481.2999877929687</c:v>
                </c:pt>
                <c:pt idx="5209">
                  <c:v>481.3999633789063</c:v>
                </c:pt>
                <c:pt idx="5210">
                  <c:v>481.5</c:v>
                </c:pt>
                <c:pt idx="5211">
                  <c:v>481.5999755859375</c:v>
                </c:pt>
                <c:pt idx="5212">
                  <c:v>481.7000122070312</c:v>
                </c:pt>
                <c:pt idx="5213">
                  <c:v>481.7999877929687</c:v>
                </c:pt>
                <c:pt idx="5214">
                  <c:v>481.8999633789063</c:v>
                </c:pt>
                <c:pt idx="5215">
                  <c:v>482.0</c:v>
                </c:pt>
                <c:pt idx="5216">
                  <c:v>482.0999755859375</c:v>
                </c:pt>
                <c:pt idx="5217">
                  <c:v>482.2000122070312</c:v>
                </c:pt>
                <c:pt idx="5218">
                  <c:v>482.2999877929687</c:v>
                </c:pt>
                <c:pt idx="5219">
                  <c:v>482.3999633789063</c:v>
                </c:pt>
                <c:pt idx="5220">
                  <c:v>482.5</c:v>
                </c:pt>
                <c:pt idx="5221">
                  <c:v>482.5999755859375</c:v>
                </c:pt>
                <c:pt idx="5222">
                  <c:v>482.7000122070312</c:v>
                </c:pt>
                <c:pt idx="5223">
                  <c:v>482.7999877929687</c:v>
                </c:pt>
                <c:pt idx="5224">
                  <c:v>482.8999633789063</c:v>
                </c:pt>
                <c:pt idx="5225">
                  <c:v>483.0</c:v>
                </c:pt>
                <c:pt idx="5226">
                  <c:v>483.0999755859375</c:v>
                </c:pt>
                <c:pt idx="5227">
                  <c:v>483.2000122070312</c:v>
                </c:pt>
                <c:pt idx="5228">
                  <c:v>483.2999877929687</c:v>
                </c:pt>
                <c:pt idx="5229">
                  <c:v>483.3999633789063</c:v>
                </c:pt>
                <c:pt idx="5230">
                  <c:v>483.5</c:v>
                </c:pt>
                <c:pt idx="5231">
                  <c:v>483.5999755859375</c:v>
                </c:pt>
                <c:pt idx="5232">
                  <c:v>483.7000122070312</c:v>
                </c:pt>
                <c:pt idx="5233">
                  <c:v>483.7999877929687</c:v>
                </c:pt>
                <c:pt idx="5234">
                  <c:v>483.8999633789063</c:v>
                </c:pt>
                <c:pt idx="5235">
                  <c:v>484.0</c:v>
                </c:pt>
                <c:pt idx="5236">
                  <c:v>484.0999755859375</c:v>
                </c:pt>
                <c:pt idx="5237">
                  <c:v>484.2000122070312</c:v>
                </c:pt>
                <c:pt idx="5238">
                  <c:v>484.2999877929687</c:v>
                </c:pt>
                <c:pt idx="5239">
                  <c:v>484.3999633789063</c:v>
                </c:pt>
                <c:pt idx="5240">
                  <c:v>484.5</c:v>
                </c:pt>
                <c:pt idx="5241">
                  <c:v>484.5999755859375</c:v>
                </c:pt>
                <c:pt idx="5242">
                  <c:v>484.7000122070312</c:v>
                </c:pt>
                <c:pt idx="5243">
                  <c:v>484.7999877929687</c:v>
                </c:pt>
                <c:pt idx="5244">
                  <c:v>484.8999633789063</c:v>
                </c:pt>
                <c:pt idx="5245">
                  <c:v>485.0</c:v>
                </c:pt>
                <c:pt idx="5246">
                  <c:v>485.0999755859375</c:v>
                </c:pt>
                <c:pt idx="5247">
                  <c:v>485.2000122070312</c:v>
                </c:pt>
                <c:pt idx="5248">
                  <c:v>485.2999877929687</c:v>
                </c:pt>
                <c:pt idx="5249">
                  <c:v>485.3999633789063</c:v>
                </c:pt>
                <c:pt idx="5250">
                  <c:v>485.5</c:v>
                </c:pt>
                <c:pt idx="5251">
                  <c:v>485.5999755859375</c:v>
                </c:pt>
                <c:pt idx="5252">
                  <c:v>485.7000122070312</c:v>
                </c:pt>
                <c:pt idx="5253">
                  <c:v>485.7999877929687</c:v>
                </c:pt>
                <c:pt idx="5254">
                  <c:v>485.8999633789063</c:v>
                </c:pt>
                <c:pt idx="5255">
                  <c:v>486.0</c:v>
                </c:pt>
                <c:pt idx="5256">
                  <c:v>486.0999755859375</c:v>
                </c:pt>
                <c:pt idx="5257">
                  <c:v>486.2000122070312</c:v>
                </c:pt>
                <c:pt idx="5258">
                  <c:v>486.2999877929687</c:v>
                </c:pt>
                <c:pt idx="5259">
                  <c:v>486.3999633789063</c:v>
                </c:pt>
                <c:pt idx="5260">
                  <c:v>486.5</c:v>
                </c:pt>
                <c:pt idx="5261">
                  <c:v>486.5999755859375</c:v>
                </c:pt>
                <c:pt idx="5262">
                  <c:v>486.7000122070312</c:v>
                </c:pt>
                <c:pt idx="5263">
                  <c:v>486.7999877929687</c:v>
                </c:pt>
                <c:pt idx="5264">
                  <c:v>486.8999633789063</c:v>
                </c:pt>
                <c:pt idx="5265">
                  <c:v>487.0</c:v>
                </c:pt>
                <c:pt idx="5266">
                  <c:v>487.0999755859375</c:v>
                </c:pt>
                <c:pt idx="5267">
                  <c:v>487.2000122070312</c:v>
                </c:pt>
                <c:pt idx="5268">
                  <c:v>487.2999877929687</c:v>
                </c:pt>
                <c:pt idx="5269">
                  <c:v>487.3999633789063</c:v>
                </c:pt>
                <c:pt idx="5270">
                  <c:v>487.5</c:v>
                </c:pt>
                <c:pt idx="5271">
                  <c:v>487.5999755859375</c:v>
                </c:pt>
                <c:pt idx="5272">
                  <c:v>487.7000122070312</c:v>
                </c:pt>
                <c:pt idx="5273">
                  <c:v>487.7999877929687</c:v>
                </c:pt>
                <c:pt idx="5274">
                  <c:v>487.8999633789063</c:v>
                </c:pt>
                <c:pt idx="5275">
                  <c:v>488.0</c:v>
                </c:pt>
                <c:pt idx="5276">
                  <c:v>488.0999755859375</c:v>
                </c:pt>
                <c:pt idx="5277">
                  <c:v>488.2000122070312</c:v>
                </c:pt>
                <c:pt idx="5278">
                  <c:v>488.2999877929687</c:v>
                </c:pt>
                <c:pt idx="5279">
                  <c:v>488.3999633789063</c:v>
                </c:pt>
                <c:pt idx="5280">
                  <c:v>488.5</c:v>
                </c:pt>
                <c:pt idx="5281">
                  <c:v>488.5999755859375</c:v>
                </c:pt>
                <c:pt idx="5282">
                  <c:v>488.7000122070312</c:v>
                </c:pt>
                <c:pt idx="5283">
                  <c:v>488.7999877929687</c:v>
                </c:pt>
                <c:pt idx="5284">
                  <c:v>488.8999633789063</c:v>
                </c:pt>
                <c:pt idx="5285">
                  <c:v>489.0</c:v>
                </c:pt>
                <c:pt idx="5286">
                  <c:v>489.0999755859375</c:v>
                </c:pt>
                <c:pt idx="5287">
                  <c:v>489.2000122070312</c:v>
                </c:pt>
                <c:pt idx="5288">
                  <c:v>489.2999877929687</c:v>
                </c:pt>
                <c:pt idx="5289">
                  <c:v>489.3999633789063</c:v>
                </c:pt>
                <c:pt idx="5290">
                  <c:v>489.5</c:v>
                </c:pt>
                <c:pt idx="5291">
                  <c:v>489.5999755859375</c:v>
                </c:pt>
                <c:pt idx="5292">
                  <c:v>489.7000122070312</c:v>
                </c:pt>
                <c:pt idx="5293">
                  <c:v>489.7999877929687</c:v>
                </c:pt>
                <c:pt idx="5294">
                  <c:v>489.8999633789063</c:v>
                </c:pt>
                <c:pt idx="5295">
                  <c:v>490.0</c:v>
                </c:pt>
                <c:pt idx="5296">
                  <c:v>490.0999755859375</c:v>
                </c:pt>
                <c:pt idx="5297">
                  <c:v>490.2000122070312</c:v>
                </c:pt>
                <c:pt idx="5298">
                  <c:v>490.2999877929687</c:v>
                </c:pt>
                <c:pt idx="5299">
                  <c:v>490.3999633789063</c:v>
                </c:pt>
                <c:pt idx="5300">
                  <c:v>490.5</c:v>
                </c:pt>
                <c:pt idx="5301">
                  <c:v>490.5999755859375</c:v>
                </c:pt>
                <c:pt idx="5302">
                  <c:v>490.7000122070312</c:v>
                </c:pt>
                <c:pt idx="5303">
                  <c:v>490.7999877929687</c:v>
                </c:pt>
                <c:pt idx="5304">
                  <c:v>490.8999633789063</c:v>
                </c:pt>
                <c:pt idx="5305">
                  <c:v>491.0</c:v>
                </c:pt>
                <c:pt idx="5306">
                  <c:v>491.0999755859375</c:v>
                </c:pt>
                <c:pt idx="5307">
                  <c:v>491.2000122070312</c:v>
                </c:pt>
                <c:pt idx="5308">
                  <c:v>491.2999877929687</c:v>
                </c:pt>
                <c:pt idx="5309">
                  <c:v>491.3999633789063</c:v>
                </c:pt>
                <c:pt idx="5310">
                  <c:v>491.5</c:v>
                </c:pt>
                <c:pt idx="5311">
                  <c:v>491.5999755859375</c:v>
                </c:pt>
                <c:pt idx="5312">
                  <c:v>491.7000122070312</c:v>
                </c:pt>
                <c:pt idx="5313">
                  <c:v>491.7999877929687</c:v>
                </c:pt>
                <c:pt idx="5314">
                  <c:v>491.8999633789063</c:v>
                </c:pt>
                <c:pt idx="5315">
                  <c:v>492.0</c:v>
                </c:pt>
                <c:pt idx="5316">
                  <c:v>492.0999755859375</c:v>
                </c:pt>
                <c:pt idx="5317">
                  <c:v>492.2000122070312</c:v>
                </c:pt>
                <c:pt idx="5318">
                  <c:v>492.2999877929687</c:v>
                </c:pt>
                <c:pt idx="5319">
                  <c:v>492.3999633789063</c:v>
                </c:pt>
                <c:pt idx="5320">
                  <c:v>492.5</c:v>
                </c:pt>
                <c:pt idx="5321">
                  <c:v>492.5999755859375</c:v>
                </c:pt>
                <c:pt idx="5322">
                  <c:v>492.7000122070312</c:v>
                </c:pt>
                <c:pt idx="5323">
                  <c:v>492.7999877929687</c:v>
                </c:pt>
                <c:pt idx="5324">
                  <c:v>492.8999633789063</c:v>
                </c:pt>
                <c:pt idx="5325">
                  <c:v>493.0</c:v>
                </c:pt>
                <c:pt idx="5326">
                  <c:v>493.0999755859375</c:v>
                </c:pt>
                <c:pt idx="5327">
                  <c:v>493.2000122070312</c:v>
                </c:pt>
                <c:pt idx="5328">
                  <c:v>493.2999877929687</c:v>
                </c:pt>
                <c:pt idx="5329">
                  <c:v>493.3999633789063</c:v>
                </c:pt>
                <c:pt idx="5330">
                  <c:v>493.5</c:v>
                </c:pt>
                <c:pt idx="5331">
                  <c:v>493.5999755859375</c:v>
                </c:pt>
                <c:pt idx="5332">
                  <c:v>493.7000122070312</c:v>
                </c:pt>
                <c:pt idx="5333">
                  <c:v>493.7999877929687</c:v>
                </c:pt>
                <c:pt idx="5334">
                  <c:v>493.8999633789063</c:v>
                </c:pt>
                <c:pt idx="5335">
                  <c:v>494.0</c:v>
                </c:pt>
                <c:pt idx="5336">
                  <c:v>494.0999755859375</c:v>
                </c:pt>
                <c:pt idx="5337">
                  <c:v>494.2000122070312</c:v>
                </c:pt>
                <c:pt idx="5338">
                  <c:v>494.2999877929687</c:v>
                </c:pt>
                <c:pt idx="5339">
                  <c:v>494.3999633789063</c:v>
                </c:pt>
                <c:pt idx="5340">
                  <c:v>494.5</c:v>
                </c:pt>
                <c:pt idx="5341">
                  <c:v>494.5999755859375</c:v>
                </c:pt>
                <c:pt idx="5342">
                  <c:v>494.7000122070312</c:v>
                </c:pt>
                <c:pt idx="5343">
                  <c:v>494.7999877929687</c:v>
                </c:pt>
                <c:pt idx="5344">
                  <c:v>494.8999633789063</c:v>
                </c:pt>
                <c:pt idx="5345">
                  <c:v>495.0</c:v>
                </c:pt>
                <c:pt idx="5346">
                  <c:v>495.0999755859375</c:v>
                </c:pt>
                <c:pt idx="5347">
                  <c:v>495.2000122070312</c:v>
                </c:pt>
                <c:pt idx="5348">
                  <c:v>495.2999877929687</c:v>
                </c:pt>
                <c:pt idx="5349">
                  <c:v>495.3999633789063</c:v>
                </c:pt>
                <c:pt idx="5350">
                  <c:v>495.5</c:v>
                </c:pt>
                <c:pt idx="5351">
                  <c:v>495.5999755859375</c:v>
                </c:pt>
                <c:pt idx="5352">
                  <c:v>495.7000122070312</c:v>
                </c:pt>
                <c:pt idx="5353">
                  <c:v>495.7999877929687</c:v>
                </c:pt>
                <c:pt idx="5354">
                  <c:v>495.8999633789063</c:v>
                </c:pt>
                <c:pt idx="5355">
                  <c:v>496.0</c:v>
                </c:pt>
                <c:pt idx="5356">
                  <c:v>496.0999755859375</c:v>
                </c:pt>
                <c:pt idx="5357">
                  <c:v>496.2000122070312</c:v>
                </c:pt>
                <c:pt idx="5358">
                  <c:v>496.2999877929687</c:v>
                </c:pt>
                <c:pt idx="5359">
                  <c:v>496.3999633789063</c:v>
                </c:pt>
                <c:pt idx="5360">
                  <c:v>496.5</c:v>
                </c:pt>
                <c:pt idx="5361">
                  <c:v>496.5999755859375</c:v>
                </c:pt>
                <c:pt idx="5362">
                  <c:v>496.7000122070312</c:v>
                </c:pt>
                <c:pt idx="5363">
                  <c:v>496.7999877929687</c:v>
                </c:pt>
                <c:pt idx="5364">
                  <c:v>496.8999633789063</c:v>
                </c:pt>
                <c:pt idx="5365">
                  <c:v>497.0</c:v>
                </c:pt>
                <c:pt idx="5366">
                  <c:v>497.0999755859375</c:v>
                </c:pt>
                <c:pt idx="5367">
                  <c:v>497.2000122070312</c:v>
                </c:pt>
                <c:pt idx="5368">
                  <c:v>497.2999877929687</c:v>
                </c:pt>
                <c:pt idx="5369">
                  <c:v>497.3999633789063</c:v>
                </c:pt>
                <c:pt idx="5370">
                  <c:v>497.5</c:v>
                </c:pt>
                <c:pt idx="5371">
                  <c:v>497.5999755859375</c:v>
                </c:pt>
                <c:pt idx="5372">
                  <c:v>497.7000122070312</c:v>
                </c:pt>
                <c:pt idx="5373">
                  <c:v>497.7999877929687</c:v>
                </c:pt>
                <c:pt idx="5374">
                  <c:v>497.8999633789063</c:v>
                </c:pt>
                <c:pt idx="5375">
                  <c:v>498.0</c:v>
                </c:pt>
                <c:pt idx="5376">
                  <c:v>498.0999755859375</c:v>
                </c:pt>
                <c:pt idx="5377">
                  <c:v>498.2000122070312</c:v>
                </c:pt>
                <c:pt idx="5378">
                  <c:v>498.2999877929687</c:v>
                </c:pt>
                <c:pt idx="5379">
                  <c:v>498.3999633789063</c:v>
                </c:pt>
                <c:pt idx="5380">
                  <c:v>498.5</c:v>
                </c:pt>
                <c:pt idx="5381">
                  <c:v>498.5999755859375</c:v>
                </c:pt>
                <c:pt idx="5382">
                  <c:v>498.7000122070312</c:v>
                </c:pt>
                <c:pt idx="5383">
                  <c:v>498.7999877929687</c:v>
                </c:pt>
                <c:pt idx="5384">
                  <c:v>498.8999633789063</c:v>
                </c:pt>
                <c:pt idx="5385">
                  <c:v>499.0</c:v>
                </c:pt>
                <c:pt idx="5386">
                  <c:v>499.0999755859375</c:v>
                </c:pt>
                <c:pt idx="5387">
                  <c:v>499.2000122070312</c:v>
                </c:pt>
                <c:pt idx="5388">
                  <c:v>499.2999877929687</c:v>
                </c:pt>
                <c:pt idx="5389">
                  <c:v>499.3999633789063</c:v>
                </c:pt>
                <c:pt idx="5390">
                  <c:v>499.5</c:v>
                </c:pt>
                <c:pt idx="5391">
                  <c:v>499.5999755859375</c:v>
                </c:pt>
                <c:pt idx="5392">
                  <c:v>499.7000122070312</c:v>
                </c:pt>
                <c:pt idx="5393">
                  <c:v>499.7999877929687</c:v>
                </c:pt>
                <c:pt idx="5394">
                  <c:v>499.8999633789063</c:v>
                </c:pt>
                <c:pt idx="5395">
                  <c:v>500.0</c:v>
                </c:pt>
                <c:pt idx="5396">
                  <c:v>500.0999755859375</c:v>
                </c:pt>
                <c:pt idx="5397">
                  <c:v>500.2000122070312</c:v>
                </c:pt>
                <c:pt idx="5398">
                  <c:v>500.2999877929687</c:v>
                </c:pt>
                <c:pt idx="5399">
                  <c:v>500.3999633789063</c:v>
                </c:pt>
                <c:pt idx="5400">
                  <c:v>500.5</c:v>
                </c:pt>
                <c:pt idx="5401">
                  <c:v>500.5999755859375</c:v>
                </c:pt>
                <c:pt idx="5402">
                  <c:v>500.7000122070312</c:v>
                </c:pt>
                <c:pt idx="5403">
                  <c:v>500.7999877929687</c:v>
                </c:pt>
                <c:pt idx="5404">
                  <c:v>500.8999633789063</c:v>
                </c:pt>
                <c:pt idx="5405">
                  <c:v>501.0</c:v>
                </c:pt>
                <c:pt idx="5406">
                  <c:v>501.0999755859375</c:v>
                </c:pt>
                <c:pt idx="5407">
                  <c:v>501.2000122070312</c:v>
                </c:pt>
                <c:pt idx="5408">
                  <c:v>501.2999877929687</c:v>
                </c:pt>
                <c:pt idx="5409">
                  <c:v>501.3999633789063</c:v>
                </c:pt>
                <c:pt idx="5410">
                  <c:v>501.5</c:v>
                </c:pt>
                <c:pt idx="5411">
                  <c:v>501.5999755859375</c:v>
                </c:pt>
                <c:pt idx="5412">
                  <c:v>501.7000122070312</c:v>
                </c:pt>
                <c:pt idx="5413">
                  <c:v>501.7999877929687</c:v>
                </c:pt>
                <c:pt idx="5414">
                  <c:v>501.8999633789063</c:v>
                </c:pt>
                <c:pt idx="5415">
                  <c:v>502.0</c:v>
                </c:pt>
                <c:pt idx="5416">
                  <c:v>502.0999755859375</c:v>
                </c:pt>
                <c:pt idx="5417">
                  <c:v>502.2000122070312</c:v>
                </c:pt>
                <c:pt idx="5418">
                  <c:v>502.2999877929687</c:v>
                </c:pt>
                <c:pt idx="5419">
                  <c:v>502.3999633789063</c:v>
                </c:pt>
                <c:pt idx="5420">
                  <c:v>502.5</c:v>
                </c:pt>
                <c:pt idx="5421">
                  <c:v>502.5999755859375</c:v>
                </c:pt>
                <c:pt idx="5422">
                  <c:v>502.7000122070312</c:v>
                </c:pt>
                <c:pt idx="5423">
                  <c:v>502.7999877929687</c:v>
                </c:pt>
                <c:pt idx="5424">
                  <c:v>502.8999633789063</c:v>
                </c:pt>
                <c:pt idx="5425">
                  <c:v>503.0</c:v>
                </c:pt>
                <c:pt idx="5426">
                  <c:v>503.0999755859375</c:v>
                </c:pt>
                <c:pt idx="5427">
                  <c:v>503.2000122070312</c:v>
                </c:pt>
                <c:pt idx="5428">
                  <c:v>503.2999877929687</c:v>
                </c:pt>
                <c:pt idx="5429">
                  <c:v>503.3999633789063</c:v>
                </c:pt>
                <c:pt idx="5430">
                  <c:v>503.5</c:v>
                </c:pt>
                <c:pt idx="5431">
                  <c:v>503.5999755859375</c:v>
                </c:pt>
                <c:pt idx="5432">
                  <c:v>503.7000122070312</c:v>
                </c:pt>
                <c:pt idx="5433">
                  <c:v>503.7999877929687</c:v>
                </c:pt>
                <c:pt idx="5434">
                  <c:v>503.8999633789063</c:v>
                </c:pt>
                <c:pt idx="5435">
                  <c:v>504.0</c:v>
                </c:pt>
                <c:pt idx="5436">
                  <c:v>504.0999755859375</c:v>
                </c:pt>
                <c:pt idx="5437">
                  <c:v>504.2000122070312</c:v>
                </c:pt>
                <c:pt idx="5438">
                  <c:v>504.2999877929687</c:v>
                </c:pt>
                <c:pt idx="5439">
                  <c:v>504.3999633789063</c:v>
                </c:pt>
                <c:pt idx="5440">
                  <c:v>504.5</c:v>
                </c:pt>
                <c:pt idx="5441">
                  <c:v>504.5999755859375</c:v>
                </c:pt>
                <c:pt idx="5442">
                  <c:v>504.7000122070312</c:v>
                </c:pt>
                <c:pt idx="5443">
                  <c:v>504.7999877929687</c:v>
                </c:pt>
                <c:pt idx="5444">
                  <c:v>504.8999633789063</c:v>
                </c:pt>
                <c:pt idx="5445">
                  <c:v>505.0</c:v>
                </c:pt>
                <c:pt idx="5446">
                  <c:v>505.0999755859375</c:v>
                </c:pt>
                <c:pt idx="5447">
                  <c:v>505.2000122070312</c:v>
                </c:pt>
                <c:pt idx="5448">
                  <c:v>505.2999877929687</c:v>
                </c:pt>
                <c:pt idx="5449">
                  <c:v>505.3999633789063</c:v>
                </c:pt>
                <c:pt idx="5450">
                  <c:v>505.5</c:v>
                </c:pt>
                <c:pt idx="5451">
                  <c:v>505.5999755859375</c:v>
                </c:pt>
                <c:pt idx="5452">
                  <c:v>505.7000122070312</c:v>
                </c:pt>
                <c:pt idx="5453">
                  <c:v>505.7999877929687</c:v>
                </c:pt>
                <c:pt idx="5454">
                  <c:v>505.8999633789063</c:v>
                </c:pt>
                <c:pt idx="5455">
                  <c:v>506.0</c:v>
                </c:pt>
                <c:pt idx="5456">
                  <c:v>506.0999755859375</c:v>
                </c:pt>
                <c:pt idx="5457">
                  <c:v>506.2000122070312</c:v>
                </c:pt>
                <c:pt idx="5458">
                  <c:v>506.2999877929687</c:v>
                </c:pt>
                <c:pt idx="5459">
                  <c:v>506.3999633789063</c:v>
                </c:pt>
                <c:pt idx="5460">
                  <c:v>506.5</c:v>
                </c:pt>
                <c:pt idx="5461">
                  <c:v>506.5999755859375</c:v>
                </c:pt>
                <c:pt idx="5462">
                  <c:v>506.7000122070312</c:v>
                </c:pt>
                <c:pt idx="5463">
                  <c:v>506.7999877929687</c:v>
                </c:pt>
                <c:pt idx="5464">
                  <c:v>506.8999633789063</c:v>
                </c:pt>
                <c:pt idx="5465">
                  <c:v>507.0</c:v>
                </c:pt>
                <c:pt idx="5466">
                  <c:v>507.0999755859375</c:v>
                </c:pt>
                <c:pt idx="5467">
                  <c:v>507.2000122070312</c:v>
                </c:pt>
                <c:pt idx="5468">
                  <c:v>507.2999877929687</c:v>
                </c:pt>
                <c:pt idx="5469">
                  <c:v>507.3999633789063</c:v>
                </c:pt>
                <c:pt idx="5470">
                  <c:v>507.5</c:v>
                </c:pt>
                <c:pt idx="5471">
                  <c:v>507.5999755859375</c:v>
                </c:pt>
                <c:pt idx="5472">
                  <c:v>507.7000122070312</c:v>
                </c:pt>
                <c:pt idx="5473">
                  <c:v>507.7999877929687</c:v>
                </c:pt>
                <c:pt idx="5474">
                  <c:v>507.8999633789063</c:v>
                </c:pt>
                <c:pt idx="5475">
                  <c:v>508.0</c:v>
                </c:pt>
                <c:pt idx="5476">
                  <c:v>508.0999755859375</c:v>
                </c:pt>
                <c:pt idx="5477">
                  <c:v>508.2000122070312</c:v>
                </c:pt>
                <c:pt idx="5478">
                  <c:v>508.2999877929687</c:v>
                </c:pt>
                <c:pt idx="5479">
                  <c:v>508.3999633789063</c:v>
                </c:pt>
                <c:pt idx="5480">
                  <c:v>508.5</c:v>
                </c:pt>
                <c:pt idx="5481">
                  <c:v>508.5999755859375</c:v>
                </c:pt>
                <c:pt idx="5482">
                  <c:v>508.7000122070312</c:v>
                </c:pt>
                <c:pt idx="5483">
                  <c:v>508.7999877929687</c:v>
                </c:pt>
                <c:pt idx="5484">
                  <c:v>508.8999633789063</c:v>
                </c:pt>
                <c:pt idx="5485">
                  <c:v>509.0</c:v>
                </c:pt>
                <c:pt idx="5486">
                  <c:v>509.0999755859375</c:v>
                </c:pt>
                <c:pt idx="5487">
                  <c:v>509.2000122070312</c:v>
                </c:pt>
                <c:pt idx="5488">
                  <c:v>509.2999877929687</c:v>
                </c:pt>
                <c:pt idx="5489">
                  <c:v>509.3999633789063</c:v>
                </c:pt>
                <c:pt idx="5490">
                  <c:v>509.5</c:v>
                </c:pt>
                <c:pt idx="5491">
                  <c:v>509.5999755859375</c:v>
                </c:pt>
                <c:pt idx="5492">
                  <c:v>509.7000122070312</c:v>
                </c:pt>
                <c:pt idx="5493">
                  <c:v>509.7999877929687</c:v>
                </c:pt>
                <c:pt idx="5494">
                  <c:v>509.8999633789063</c:v>
                </c:pt>
                <c:pt idx="5495">
                  <c:v>510.0</c:v>
                </c:pt>
                <c:pt idx="5496">
                  <c:v>510.0999755859375</c:v>
                </c:pt>
                <c:pt idx="5497">
                  <c:v>510.2000122070312</c:v>
                </c:pt>
                <c:pt idx="5498">
                  <c:v>510.2999877929687</c:v>
                </c:pt>
                <c:pt idx="5499">
                  <c:v>510.3999633789063</c:v>
                </c:pt>
                <c:pt idx="5500">
                  <c:v>510.5</c:v>
                </c:pt>
                <c:pt idx="5501">
                  <c:v>510.5999755859375</c:v>
                </c:pt>
                <c:pt idx="5502">
                  <c:v>510.7000122070312</c:v>
                </c:pt>
                <c:pt idx="5503">
                  <c:v>510.7999877929687</c:v>
                </c:pt>
                <c:pt idx="5504">
                  <c:v>510.8999633789063</c:v>
                </c:pt>
                <c:pt idx="5505">
                  <c:v>511.0</c:v>
                </c:pt>
                <c:pt idx="5506">
                  <c:v>511.0999755859375</c:v>
                </c:pt>
                <c:pt idx="5507">
                  <c:v>511.2000122070312</c:v>
                </c:pt>
                <c:pt idx="5508">
                  <c:v>511.2999877929687</c:v>
                </c:pt>
                <c:pt idx="5509">
                  <c:v>511.3999633789063</c:v>
                </c:pt>
                <c:pt idx="5510">
                  <c:v>511.5</c:v>
                </c:pt>
                <c:pt idx="5511">
                  <c:v>511.5999755859375</c:v>
                </c:pt>
                <c:pt idx="5512">
                  <c:v>511.7000122070312</c:v>
                </c:pt>
                <c:pt idx="5513">
                  <c:v>511.7999877929687</c:v>
                </c:pt>
                <c:pt idx="5514">
                  <c:v>511.8999633789063</c:v>
                </c:pt>
                <c:pt idx="5515">
                  <c:v>512.0</c:v>
                </c:pt>
                <c:pt idx="5516">
                  <c:v>512.0999755859374</c:v>
                </c:pt>
                <c:pt idx="5517">
                  <c:v>512.2000122070315</c:v>
                </c:pt>
                <c:pt idx="5518">
                  <c:v>512.2999877929684</c:v>
                </c:pt>
                <c:pt idx="5519">
                  <c:v>512.3999633789062</c:v>
                </c:pt>
                <c:pt idx="5520">
                  <c:v>512.5</c:v>
                </c:pt>
                <c:pt idx="5521">
                  <c:v>512.5999755859374</c:v>
                </c:pt>
                <c:pt idx="5522">
                  <c:v>512.7000122070315</c:v>
                </c:pt>
                <c:pt idx="5523">
                  <c:v>512.7999877929684</c:v>
                </c:pt>
                <c:pt idx="5524">
                  <c:v>512.8999633789062</c:v>
                </c:pt>
                <c:pt idx="5525">
                  <c:v>513.0</c:v>
                </c:pt>
                <c:pt idx="5526">
                  <c:v>513.0999755859374</c:v>
                </c:pt>
                <c:pt idx="5527">
                  <c:v>513.2000122070315</c:v>
                </c:pt>
                <c:pt idx="5528">
                  <c:v>513.2999877929684</c:v>
                </c:pt>
                <c:pt idx="5529">
                  <c:v>513.3999633789062</c:v>
                </c:pt>
                <c:pt idx="5530">
                  <c:v>513.5</c:v>
                </c:pt>
                <c:pt idx="5531">
                  <c:v>513.5999755859374</c:v>
                </c:pt>
                <c:pt idx="5532">
                  <c:v>513.7000122070315</c:v>
                </c:pt>
                <c:pt idx="5533">
                  <c:v>513.7999877929684</c:v>
                </c:pt>
                <c:pt idx="5534">
                  <c:v>513.8999633789062</c:v>
                </c:pt>
                <c:pt idx="5535">
                  <c:v>514.0</c:v>
                </c:pt>
                <c:pt idx="5536">
                  <c:v>514.0999755859374</c:v>
                </c:pt>
                <c:pt idx="5537">
                  <c:v>514.2000122070315</c:v>
                </c:pt>
                <c:pt idx="5538">
                  <c:v>514.2999877929684</c:v>
                </c:pt>
                <c:pt idx="5539">
                  <c:v>514.3999633789062</c:v>
                </c:pt>
                <c:pt idx="5540">
                  <c:v>514.5</c:v>
                </c:pt>
                <c:pt idx="5541">
                  <c:v>514.5999755859374</c:v>
                </c:pt>
                <c:pt idx="5542">
                  <c:v>514.7000122070315</c:v>
                </c:pt>
                <c:pt idx="5543">
                  <c:v>514.7999877929684</c:v>
                </c:pt>
                <c:pt idx="5544">
                  <c:v>514.8999633789062</c:v>
                </c:pt>
                <c:pt idx="5545">
                  <c:v>515.0</c:v>
                </c:pt>
                <c:pt idx="5546">
                  <c:v>515.0999755859374</c:v>
                </c:pt>
                <c:pt idx="5547">
                  <c:v>515.2000122070315</c:v>
                </c:pt>
                <c:pt idx="5548">
                  <c:v>515.2999877929684</c:v>
                </c:pt>
                <c:pt idx="5549">
                  <c:v>515.3999633789062</c:v>
                </c:pt>
                <c:pt idx="5550">
                  <c:v>515.5</c:v>
                </c:pt>
                <c:pt idx="5551">
                  <c:v>515.5999755859374</c:v>
                </c:pt>
                <c:pt idx="5552">
                  <c:v>515.7000122070315</c:v>
                </c:pt>
                <c:pt idx="5553">
                  <c:v>515.7999877929684</c:v>
                </c:pt>
                <c:pt idx="5554">
                  <c:v>515.8999633789062</c:v>
                </c:pt>
                <c:pt idx="5555">
                  <c:v>516.0</c:v>
                </c:pt>
                <c:pt idx="5556">
                  <c:v>516.0999755859374</c:v>
                </c:pt>
                <c:pt idx="5557">
                  <c:v>516.2000122070315</c:v>
                </c:pt>
                <c:pt idx="5558">
                  <c:v>516.2999877929684</c:v>
                </c:pt>
                <c:pt idx="5559">
                  <c:v>516.3999633789062</c:v>
                </c:pt>
                <c:pt idx="5560">
                  <c:v>516.5</c:v>
                </c:pt>
                <c:pt idx="5561">
                  <c:v>516.5999755859374</c:v>
                </c:pt>
                <c:pt idx="5562">
                  <c:v>516.7000122070315</c:v>
                </c:pt>
                <c:pt idx="5563">
                  <c:v>516.7999877929684</c:v>
                </c:pt>
                <c:pt idx="5564">
                  <c:v>516.8999633789062</c:v>
                </c:pt>
                <c:pt idx="5565">
                  <c:v>517.0</c:v>
                </c:pt>
                <c:pt idx="5566">
                  <c:v>517.0999755859374</c:v>
                </c:pt>
                <c:pt idx="5567">
                  <c:v>517.2000122070315</c:v>
                </c:pt>
                <c:pt idx="5568">
                  <c:v>517.2999877929684</c:v>
                </c:pt>
                <c:pt idx="5569">
                  <c:v>517.3999633789062</c:v>
                </c:pt>
                <c:pt idx="5570">
                  <c:v>517.5</c:v>
                </c:pt>
                <c:pt idx="5571">
                  <c:v>517.5999755859374</c:v>
                </c:pt>
                <c:pt idx="5572">
                  <c:v>517.7000122070315</c:v>
                </c:pt>
                <c:pt idx="5573">
                  <c:v>517.7999877929684</c:v>
                </c:pt>
                <c:pt idx="5574">
                  <c:v>517.8999633789062</c:v>
                </c:pt>
                <c:pt idx="5575">
                  <c:v>518.0</c:v>
                </c:pt>
                <c:pt idx="5576">
                  <c:v>518.0999755859374</c:v>
                </c:pt>
                <c:pt idx="5577">
                  <c:v>518.2000122070315</c:v>
                </c:pt>
                <c:pt idx="5578">
                  <c:v>518.2999877929684</c:v>
                </c:pt>
                <c:pt idx="5579">
                  <c:v>518.3999633789062</c:v>
                </c:pt>
                <c:pt idx="5580">
                  <c:v>518.5</c:v>
                </c:pt>
                <c:pt idx="5581">
                  <c:v>518.5999755859374</c:v>
                </c:pt>
                <c:pt idx="5582">
                  <c:v>518.7000122070315</c:v>
                </c:pt>
                <c:pt idx="5583">
                  <c:v>518.7999877929684</c:v>
                </c:pt>
                <c:pt idx="5584">
                  <c:v>518.8999633789062</c:v>
                </c:pt>
                <c:pt idx="5585">
                  <c:v>519.0</c:v>
                </c:pt>
                <c:pt idx="5586">
                  <c:v>519.0999755859374</c:v>
                </c:pt>
                <c:pt idx="5587">
                  <c:v>519.2000122070315</c:v>
                </c:pt>
                <c:pt idx="5588">
                  <c:v>519.2999877929684</c:v>
                </c:pt>
                <c:pt idx="5589">
                  <c:v>519.3999633789062</c:v>
                </c:pt>
                <c:pt idx="5590">
                  <c:v>519.5</c:v>
                </c:pt>
                <c:pt idx="5591">
                  <c:v>519.5999755859374</c:v>
                </c:pt>
                <c:pt idx="5592">
                  <c:v>519.7000122070315</c:v>
                </c:pt>
                <c:pt idx="5593">
                  <c:v>519.7999877929684</c:v>
                </c:pt>
                <c:pt idx="5594">
                  <c:v>519.8999633789062</c:v>
                </c:pt>
                <c:pt idx="5595">
                  <c:v>520.0</c:v>
                </c:pt>
                <c:pt idx="5596">
                  <c:v>520.0999755859374</c:v>
                </c:pt>
                <c:pt idx="5597">
                  <c:v>520.2000122070315</c:v>
                </c:pt>
                <c:pt idx="5598">
                  <c:v>520.2999877929684</c:v>
                </c:pt>
                <c:pt idx="5599">
                  <c:v>520.3999633789062</c:v>
                </c:pt>
                <c:pt idx="5600">
                  <c:v>520.5</c:v>
                </c:pt>
                <c:pt idx="5601">
                  <c:v>520.5999755859374</c:v>
                </c:pt>
                <c:pt idx="5602">
                  <c:v>520.7000122070315</c:v>
                </c:pt>
                <c:pt idx="5603">
                  <c:v>520.7999877929684</c:v>
                </c:pt>
                <c:pt idx="5604">
                  <c:v>520.8999633789062</c:v>
                </c:pt>
                <c:pt idx="5605">
                  <c:v>521.0</c:v>
                </c:pt>
                <c:pt idx="5606">
                  <c:v>521.0999755859374</c:v>
                </c:pt>
                <c:pt idx="5607">
                  <c:v>521.2000122070315</c:v>
                </c:pt>
                <c:pt idx="5608">
                  <c:v>521.2999877929684</c:v>
                </c:pt>
                <c:pt idx="5609">
                  <c:v>521.3999633789062</c:v>
                </c:pt>
                <c:pt idx="5610">
                  <c:v>521.5</c:v>
                </c:pt>
                <c:pt idx="5611">
                  <c:v>521.5999755859374</c:v>
                </c:pt>
                <c:pt idx="5612">
                  <c:v>521.7000122070315</c:v>
                </c:pt>
                <c:pt idx="5613">
                  <c:v>521.7999877929684</c:v>
                </c:pt>
                <c:pt idx="5614">
                  <c:v>521.8999633789062</c:v>
                </c:pt>
                <c:pt idx="5615">
                  <c:v>522.0</c:v>
                </c:pt>
                <c:pt idx="5616">
                  <c:v>522.0999755859374</c:v>
                </c:pt>
                <c:pt idx="5617">
                  <c:v>522.2000122070315</c:v>
                </c:pt>
                <c:pt idx="5618">
                  <c:v>522.2999877929684</c:v>
                </c:pt>
                <c:pt idx="5619">
                  <c:v>522.3999633789062</c:v>
                </c:pt>
                <c:pt idx="5620">
                  <c:v>522.5</c:v>
                </c:pt>
                <c:pt idx="5621">
                  <c:v>522.5999755859374</c:v>
                </c:pt>
                <c:pt idx="5622">
                  <c:v>522.7000122070315</c:v>
                </c:pt>
                <c:pt idx="5623">
                  <c:v>522.7999877929684</c:v>
                </c:pt>
                <c:pt idx="5624">
                  <c:v>522.8999633789062</c:v>
                </c:pt>
                <c:pt idx="5625">
                  <c:v>523.0</c:v>
                </c:pt>
                <c:pt idx="5626">
                  <c:v>523.0999755859374</c:v>
                </c:pt>
                <c:pt idx="5627">
                  <c:v>523.2000122070315</c:v>
                </c:pt>
                <c:pt idx="5628">
                  <c:v>523.2999877929684</c:v>
                </c:pt>
                <c:pt idx="5629">
                  <c:v>523.3999633789062</c:v>
                </c:pt>
                <c:pt idx="5630">
                  <c:v>523.5</c:v>
                </c:pt>
                <c:pt idx="5631">
                  <c:v>523.5999755859374</c:v>
                </c:pt>
                <c:pt idx="5632">
                  <c:v>523.7000122070315</c:v>
                </c:pt>
                <c:pt idx="5633">
                  <c:v>523.7999877929684</c:v>
                </c:pt>
                <c:pt idx="5634">
                  <c:v>523.8999633789062</c:v>
                </c:pt>
                <c:pt idx="5635">
                  <c:v>524.0</c:v>
                </c:pt>
                <c:pt idx="5636">
                  <c:v>524.0999755859374</c:v>
                </c:pt>
                <c:pt idx="5637">
                  <c:v>524.2000122070315</c:v>
                </c:pt>
                <c:pt idx="5638">
                  <c:v>524.2999877929684</c:v>
                </c:pt>
                <c:pt idx="5639">
                  <c:v>524.3999633789062</c:v>
                </c:pt>
                <c:pt idx="5640">
                  <c:v>524.5</c:v>
                </c:pt>
                <c:pt idx="5641">
                  <c:v>524.5999755859374</c:v>
                </c:pt>
                <c:pt idx="5642">
                  <c:v>524.7000122070315</c:v>
                </c:pt>
                <c:pt idx="5643">
                  <c:v>524.7999877929684</c:v>
                </c:pt>
                <c:pt idx="5644">
                  <c:v>524.8999633789062</c:v>
                </c:pt>
                <c:pt idx="5645">
                  <c:v>525.0</c:v>
                </c:pt>
                <c:pt idx="5646">
                  <c:v>525.0999755859374</c:v>
                </c:pt>
                <c:pt idx="5647">
                  <c:v>525.2000122070315</c:v>
                </c:pt>
                <c:pt idx="5648">
                  <c:v>525.2999877929684</c:v>
                </c:pt>
                <c:pt idx="5649">
                  <c:v>525.3999633789062</c:v>
                </c:pt>
                <c:pt idx="5650">
                  <c:v>525.5</c:v>
                </c:pt>
                <c:pt idx="5651">
                  <c:v>525.5999755859374</c:v>
                </c:pt>
                <c:pt idx="5652">
                  <c:v>525.7000122070315</c:v>
                </c:pt>
                <c:pt idx="5653">
                  <c:v>525.7999877929684</c:v>
                </c:pt>
                <c:pt idx="5654">
                  <c:v>525.8999633789062</c:v>
                </c:pt>
                <c:pt idx="5655">
                  <c:v>526.0</c:v>
                </c:pt>
                <c:pt idx="5656">
                  <c:v>526.0999755859374</c:v>
                </c:pt>
                <c:pt idx="5657">
                  <c:v>526.2000122070315</c:v>
                </c:pt>
                <c:pt idx="5658">
                  <c:v>526.2999877929684</c:v>
                </c:pt>
                <c:pt idx="5659">
                  <c:v>526.3999633789062</c:v>
                </c:pt>
                <c:pt idx="5660">
                  <c:v>526.5</c:v>
                </c:pt>
                <c:pt idx="5661">
                  <c:v>526.5999755859374</c:v>
                </c:pt>
                <c:pt idx="5662">
                  <c:v>526.7000122070315</c:v>
                </c:pt>
                <c:pt idx="5663">
                  <c:v>526.7999877929684</c:v>
                </c:pt>
                <c:pt idx="5664">
                  <c:v>526.8999633789062</c:v>
                </c:pt>
                <c:pt idx="5665">
                  <c:v>527.0</c:v>
                </c:pt>
                <c:pt idx="5666">
                  <c:v>527.0999755859374</c:v>
                </c:pt>
                <c:pt idx="5667">
                  <c:v>527.2000122070315</c:v>
                </c:pt>
                <c:pt idx="5668">
                  <c:v>527.2999877929684</c:v>
                </c:pt>
                <c:pt idx="5669">
                  <c:v>527.3999633789062</c:v>
                </c:pt>
                <c:pt idx="5670">
                  <c:v>527.5</c:v>
                </c:pt>
                <c:pt idx="5671">
                  <c:v>527.5999755859374</c:v>
                </c:pt>
                <c:pt idx="5672">
                  <c:v>527.7000122070315</c:v>
                </c:pt>
                <c:pt idx="5673">
                  <c:v>527.7999877929684</c:v>
                </c:pt>
                <c:pt idx="5674">
                  <c:v>527.8999633789062</c:v>
                </c:pt>
                <c:pt idx="5675">
                  <c:v>528.0</c:v>
                </c:pt>
                <c:pt idx="5676">
                  <c:v>528.0999755859374</c:v>
                </c:pt>
                <c:pt idx="5677">
                  <c:v>528.2000122070315</c:v>
                </c:pt>
                <c:pt idx="5678">
                  <c:v>528.2999877929684</c:v>
                </c:pt>
                <c:pt idx="5679">
                  <c:v>528.3999633789062</c:v>
                </c:pt>
                <c:pt idx="5680">
                  <c:v>528.5</c:v>
                </c:pt>
                <c:pt idx="5681">
                  <c:v>528.5999755859374</c:v>
                </c:pt>
                <c:pt idx="5682">
                  <c:v>528.7000122070315</c:v>
                </c:pt>
                <c:pt idx="5683">
                  <c:v>528.7999877929684</c:v>
                </c:pt>
                <c:pt idx="5684">
                  <c:v>528.8999633789062</c:v>
                </c:pt>
                <c:pt idx="5685">
                  <c:v>529.0</c:v>
                </c:pt>
                <c:pt idx="5686">
                  <c:v>529.0999755859374</c:v>
                </c:pt>
                <c:pt idx="5687">
                  <c:v>529.2000122070315</c:v>
                </c:pt>
                <c:pt idx="5688">
                  <c:v>529.2999877929684</c:v>
                </c:pt>
                <c:pt idx="5689">
                  <c:v>529.3999633789062</c:v>
                </c:pt>
                <c:pt idx="5690">
                  <c:v>529.5</c:v>
                </c:pt>
                <c:pt idx="5691">
                  <c:v>529.5999755859374</c:v>
                </c:pt>
                <c:pt idx="5692">
                  <c:v>529.7000122070315</c:v>
                </c:pt>
                <c:pt idx="5693">
                  <c:v>529.7999877929684</c:v>
                </c:pt>
                <c:pt idx="5694">
                  <c:v>529.8999633789062</c:v>
                </c:pt>
                <c:pt idx="5695">
                  <c:v>530.0</c:v>
                </c:pt>
                <c:pt idx="5696">
                  <c:v>530.0999755859374</c:v>
                </c:pt>
                <c:pt idx="5697">
                  <c:v>530.2000122070315</c:v>
                </c:pt>
                <c:pt idx="5698">
                  <c:v>530.2999877929684</c:v>
                </c:pt>
                <c:pt idx="5699">
                  <c:v>530.3999633789062</c:v>
                </c:pt>
                <c:pt idx="5700">
                  <c:v>530.5</c:v>
                </c:pt>
                <c:pt idx="5701">
                  <c:v>530.5999755859374</c:v>
                </c:pt>
                <c:pt idx="5702">
                  <c:v>530.7000122070315</c:v>
                </c:pt>
                <c:pt idx="5703">
                  <c:v>530.7999877929684</c:v>
                </c:pt>
                <c:pt idx="5704">
                  <c:v>530.8999633789062</c:v>
                </c:pt>
                <c:pt idx="5705">
                  <c:v>531.0</c:v>
                </c:pt>
                <c:pt idx="5706">
                  <c:v>531.0999755859374</c:v>
                </c:pt>
                <c:pt idx="5707">
                  <c:v>531.2000122070315</c:v>
                </c:pt>
                <c:pt idx="5708">
                  <c:v>531.2999877929684</c:v>
                </c:pt>
                <c:pt idx="5709">
                  <c:v>531.3999633789062</c:v>
                </c:pt>
                <c:pt idx="5710">
                  <c:v>531.5</c:v>
                </c:pt>
                <c:pt idx="5711">
                  <c:v>531.5999755859374</c:v>
                </c:pt>
                <c:pt idx="5712">
                  <c:v>531.7000122070315</c:v>
                </c:pt>
                <c:pt idx="5713">
                  <c:v>531.7999877929684</c:v>
                </c:pt>
                <c:pt idx="5714">
                  <c:v>531.8999633789062</c:v>
                </c:pt>
                <c:pt idx="5715">
                  <c:v>532.0</c:v>
                </c:pt>
                <c:pt idx="5716">
                  <c:v>532.0999755859374</c:v>
                </c:pt>
                <c:pt idx="5717">
                  <c:v>532.2000122070315</c:v>
                </c:pt>
                <c:pt idx="5718">
                  <c:v>532.2999877929684</c:v>
                </c:pt>
                <c:pt idx="5719">
                  <c:v>532.3999633789062</c:v>
                </c:pt>
                <c:pt idx="5720">
                  <c:v>532.5</c:v>
                </c:pt>
                <c:pt idx="5721">
                  <c:v>532.5999755859374</c:v>
                </c:pt>
                <c:pt idx="5722">
                  <c:v>532.7000122070315</c:v>
                </c:pt>
                <c:pt idx="5723">
                  <c:v>532.7999877929684</c:v>
                </c:pt>
                <c:pt idx="5724">
                  <c:v>532.8999633789062</c:v>
                </c:pt>
                <c:pt idx="5725">
                  <c:v>533.0</c:v>
                </c:pt>
                <c:pt idx="5726">
                  <c:v>533.0999755859374</c:v>
                </c:pt>
                <c:pt idx="5727">
                  <c:v>533.2000122070315</c:v>
                </c:pt>
                <c:pt idx="5728">
                  <c:v>533.2999877929684</c:v>
                </c:pt>
                <c:pt idx="5729">
                  <c:v>533.3999633789062</c:v>
                </c:pt>
                <c:pt idx="5730">
                  <c:v>533.5</c:v>
                </c:pt>
                <c:pt idx="5731">
                  <c:v>533.5999755859374</c:v>
                </c:pt>
                <c:pt idx="5732">
                  <c:v>533.7000122070315</c:v>
                </c:pt>
                <c:pt idx="5733">
                  <c:v>533.7999877929684</c:v>
                </c:pt>
                <c:pt idx="5734">
                  <c:v>533.8999633789062</c:v>
                </c:pt>
                <c:pt idx="5735">
                  <c:v>534.0</c:v>
                </c:pt>
                <c:pt idx="5736">
                  <c:v>534.0999755859374</c:v>
                </c:pt>
                <c:pt idx="5737">
                  <c:v>534.2000122070315</c:v>
                </c:pt>
                <c:pt idx="5738">
                  <c:v>534.2999877929684</c:v>
                </c:pt>
                <c:pt idx="5739">
                  <c:v>534.3999633789062</c:v>
                </c:pt>
                <c:pt idx="5740">
                  <c:v>534.5</c:v>
                </c:pt>
                <c:pt idx="5741">
                  <c:v>534.5999755859374</c:v>
                </c:pt>
                <c:pt idx="5742">
                  <c:v>534.7000122070315</c:v>
                </c:pt>
                <c:pt idx="5743">
                  <c:v>534.7999877929684</c:v>
                </c:pt>
                <c:pt idx="5744">
                  <c:v>534.8999633789062</c:v>
                </c:pt>
                <c:pt idx="5745">
                  <c:v>535.0</c:v>
                </c:pt>
                <c:pt idx="5746">
                  <c:v>535.0999755859374</c:v>
                </c:pt>
                <c:pt idx="5747">
                  <c:v>535.2000122070315</c:v>
                </c:pt>
                <c:pt idx="5748">
                  <c:v>535.2999877929684</c:v>
                </c:pt>
                <c:pt idx="5749">
                  <c:v>535.3999633789062</c:v>
                </c:pt>
                <c:pt idx="5750">
                  <c:v>535.5</c:v>
                </c:pt>
                <c:pt idx="5751">
                  <c:v>535.5999755859374</c:v>
                </c:pt>
                <c:pt idx="5752">
                  <c:v>535.7000122070315</c:v>
                </c:pt>
                <c:pt idx="5753">
                  <c:v>535.7999877929684</c:v>
                </c:pt>
                <c:pt idx="5754">
                  <c:v>535.8999633789062</c:v>
                </c:pt>
                <c:pt idx="5755">
                  <c:v>536.0</c:v>
                </c:pt>
                <c:pt idx="5756">
                  <c:v>536.0999755859374</c:v>
                </c:pt>
                <c:pt idx="5757">
                  <c:v>536.2000122070315</c:v>
                </c:pt>
                <c:pt idx="5758">
                  <c:v>536.2999877929684</c:v>
                </c:pt>
                <c:pt idx="5759">
                  <c:v>536.3999633789062</c:v>
                </c:pt>
                <c:pt idx="5760">
                  <c:v>536.5</c:v>
                </c:pt>
                <c:pt idx="5761">
                  <c:v>536.5999755859374</c:v>
                </c:pt>
                <c:pt idx="5762">
                  <c:v>536.7000122070315</c:v>
                </c:pt>
                <c:pt idx="5763">
                  <c:v>536.7999877929684</c:v>
                </c:pt>
                <c:pt idx="5764">
                  <c:v>536.8999633789062</c:v>
                </c:pt>
                <c:pt idx="5765">
                  <c:v>537.0</c:v>
                </c:pt>
                <c:pt idx="5766">
                  <c:v>537.0999755859374</c:v>
                </c:pt>
                <c:pt idx="5767">
                  <c:v>537.2000122070315</c:v>
                </c:pt>
                <c:pt idx="5768">
                  <c:v>537.2999877929684</c:v>
                </c:pt>
                <c:pt idx="5769">
                  <c:v>537.3999633789062</c:v>
                </c:pt>
                <c:pt idx="5770">
                  <c:v>537.5</c:v>
                </c:pt>
                <c:pt idx="5771">
                  <c:v>537.5999755859374</c:v>
                </c:pt>
                <c:pt idx="5772">
                  <c:v>537.7000122070315</c:v>
                </c:pt>
                <c:pt idx="5773">
                  <c:v>537.7999877929684</c:v>
                </c:pt>
                <c:pt idx="5774">
                  <c:v>537.8999633789062</c:v>
                </c:pt>
                <c:pt idx="5775">
                  <c:v>538.0</c:v>
                </c:pt>
                <c:pt idx="5776">
                  <c:v>538.0999755859374</c:v>
                </c:pt>
                <c:pt idx="5777">
                  <c:v>538.2000122070315</c:v>
                </c:pt>
                <c:pt idx="5778">
                  <c:v>538.2999877929684</c:v>
                </c:pt>
                <c:pt idx="5779">
                  <c:v>538.3999633789062</c:v>
                </c:pt>
                <c:pt idx="5780">
                  <c:v>538.5</c:v>
                </c:pt>
                <c:pt idx="5781">
                  <c:v>538.5999755859374</c:v>
                </c:pt>
                <c:pt idx="5782">
                  <c:v>538.7000122070315</c:v>
                </c:pt>
                <c:pt idx="5783">
                  <c:v>538.7999877929684</c:v>
                </c:pt>
                <c:pt idx="5784">
                  <c:v>538.8999633789062</c:v>
                </c:pt>
                <c:pt idx="5785">
                  <c:v>539.0</c:v>
                </c:pt>
                <c:pt idx="5786">
                  <c:v>539.0999755859374</c:v>
                </c:pt>
                <c:pt idx="5787">
                  <c:v>539.2000122070315</c:v>
                </c:pt>
                <c:pt idx="5788">
                  <c:v>539.2999877929684</c:v>
                </c:pt>
                <c:pt idx="5789">
                  <c:v>539.3999633789062</c:v>
                </c:pt>
                <c:pt idx="5790">
                  <c:v>539.5</c:v>
                </c:pt>
                <c:pt idx="5791">
                  <c:v>539.5999755859374</c:v>
                </c:pt>
                <c:pt idx="5792">
                  <c:v>539.7000122070315</c:v>
                </c:pt>
                <c:pt idx="5793">
                  <c:v>539.7999877929684</c:v>
                </c:pt>
                <c:pt idx="5794">
                  <c:v>539.8999633789062</c:v>
                </c:pt>
                <c:pt idx="5795">
                  <c:v>540.0</c:v>
                </c:pt>
                <c:pt idx="5796">
                  <c:v>540.0999755859374</c:v>
                </c:pt>
                <c:pt idx="5797">
                  <c:v>540.2000122070315</c:v>
                </c:pt>
                <c:pt idx="5798">
                  <c:v>540.2999877929684</c:v>
                </c:pt>
                <c:pt idx="5799">
                  <c:v>540.3999633789062</c:v>
                </c:pt>
                <c:pt idx="5800">
                  <c:v>540.5</c:v>
                </c:pt>
                <c:pt idx="5801">
                  <c:v>540.5999755859374</c:v>
                </c:pt>
                <c:pt idx="5802">
                  <c:v>540.7000122070315</c:v>
                </c:pt>
                <c:pt idx="5803">
                  <c:v>540.7999877929684</c:v>
                </c:pt>
                <c:pt idx="5804">
                  <c:v>540.8999633789062</c:v>
                </c:pt>
                <c:pt idx="5805">
                  <c:v>541.0</c:v>
                </c:pt>
                <c:pt idx="5806">
                  <c:v>541.0999755859374</c:v>
                </c:pt>
                <c:pt idx="5807">
                  <c:v>541.2000122070315</c:v>
                </c:pt>
                <c:pt idx="5808">
                  <c:v>541.2999877929684</c:v>
                </c:pt>
                <c:pt idx="5809">
                  <c:v>541.3999633789062</c:v>
                </c:pt>
                <c:pt idx="5810">
                  <c:v>541.5</c:v>
                </c:pt>
                <c:pt idx="5811">
                  <c:v>541.5999755859374</c:v>
                </c:pt>
                <c:pt idx="5812">
                  <c:v>541.7000122070315</c:v>
                </c:pt>
                <c:pt idx="5813">
                  <c:v>541.7999877929684</c:v>
                </c:pt>
                <c:pt idx="5814">
                  <c:v>541.8999633789062</c:v>
                </c:pt>
                <c:pt idx="5815">
                  <c:v>542.0</c:v>
                </c:pt>
                <c:pt idx="5816">
                  <c:v>542.0999755859374</c:v>
                </c:pt>
                <c:pt idx="5817">
                  <c:v>542.2000122070315</c:v>
                </c:pt>
                <c:pt idx="5818">
                  <c:v>542.2999877929684</c:v>
                </c:pt>
                <c:pt idx="5819">
                  <c:v>542.3999633789062</c:v>
                </c:pt>
                <c:pt idx="5820">
                  <c:v>542.5</c:v>
                </c:pt>
                <c:pt idx="5821">
                  <c:v>542.5999755859374</c:v>
                </c:pt>
                <c:pt idx="5822">
                  <c:v>542.7000122070315</c:v>
                </c:pt>
                <c:pt idx="5823">
                  <c:v>542.7999877929684</c:v>
                </c:pt>
                <c:pt idx="5824">
                  <c:v>542.8999633789062</c:v>
                </c:pt>
                <c:pt idx="5825">
                  <c:v>543.0</c:v>
                </c:pt>
                <c:pt idx="5826">
                  <c:v>543.0999755859374</c:v>
                </c:pt>
                <c:pt idx="5827">
                  <c:v>543.2000122070315</c:v>
                </c:pt>
                <c:pt idx="5828">
                  <c:v>543.2999877929684</c:v>
                </c:pt>
                <c:pt idx="5829">
                  <c:v>543.3999633789062</c:v>
                </c:pt>
                <c:pt idx="5830">
                  <c:v>543.5</c:v>
                </c:pt>
                <c:pt idx="5831">
                  <c:v>543.5999755859374</c:v>
                </c:pt>
                <c:pt idx="5832">
                  <c:v>543.7000122070315</c:v>
                </c:pt>
                <c:pt idx="5833">
                  <c:v>543.7999877929684</c:v>
                </c:pt>
                <c:pt idx="5834">
                  <c:v>543.8999633789062</c:v>
                </c:pt>
                <c:pt idx="5835">
                  <c:v>544.0</c:v>
                </c:pt>
                <c:pt idx="5836">
                  <c:v>544.0999755859374</c:v>
                </c:pt>
                <c:pt idx="5837">
                  <c:v>544.2000122070315</c:v>
                </c:pt>
                <c:pt idx="5838">
                  <c:v>544.2999877929684</c:v>
                </c:pt>
                <c:pt idx="5839">
                  <c:v>544.3999633789062</c:v>
                </c:pt>
                <c:pt idx="5840">
                  <c:v>544.5</c:v>
                </c:pt>
                <c:pt idx="5841">
                  <c:v>544.5999755859374</c:v>
                </c:pt>
                <c:pt idx="5842">
                  <c:v>544.7000122070315</c:v>
                </c:pt>
                <c:pt idx="5843">
                  <c:v>544.7999877929684</c:v>
                </c:pt>
                <c:pt idx="5844">
                  <c:v>544.8999633789062</c:v>
                </c:pt>
                <c:pt idx="5845">
                  <c:v>545.0</c:v>
                </c:pt>
                <c:pt idx="5846">
                  <c:v>545.0999755859374</c:v>
                </c:pt>
                <c:pt idx="5847">
                  <c:v>545.2000122070315</c:v>
                </c:pt>
                <c:pt idx="5848">
                  <c:v>545.2999877929684</c:v>
                </c:pt>
                <c:pt idx="5849">
                  <c:v>545.3999633789062</c:v>
                </c:pt>
                <c:pt idx="5850">
                  <c:v>545.5</c:v>
                </c:pt>
                <c:pt idx="5851">
                  <c:v>545.5999755859374</c:v>
                </c:pt>
                <c:pt idx="5852">
                  <c:v>545.7000122070315</c:v>
                </c:pt>
                <c:pt idx="5853">
                  <c:v>545.7999877929684</c:v>
                </c:pt>
                <c:pt idx="5854">
                  <c:v>545.8999633789062</c:v>
                </c:pt>
                <c:pt idx="5855">
                  <c:v>546.0</c:v>
                </c:pt>
                <c:pt idx="5856">
                  <c:v>546.0999755859374</c:v>
                </c:pt>
                <c:pt idx="5857">
                  <c:v>546.2000122070315</c:v>
                </c:pt>
                <c:pt idx="5858">
                  <c:v>546.2999877929684</c:v>
                </c:pt>
                <c:pt idx="5859">
                  <c:v>546.3999633789062</c:v>
                </c:pt>
                <c:pt idx="5860">
                  <c:v>546.5</c:v>
                </c:pt>
                <c:pt idx="5861">
                  <c:v>546.5999755859374</c:v>
                </c:pt>
                <c:pt idx="5862">
                  <c:v>546.7000122070315</c:v>
                </c:pt>
                <c:pt idx="5863">
                  <c:v>546.7999877929684</c:v>
                </c:pt>
                <c:pt idx="5864">
                  <c:v>546.8999633789062</c:v>
                </c:pt>
                <c:pt idx="5865">
                  <c:v>547.0</c:v>
                </c:pt>
                <c:pt idx="5866">
                  <c:v>547.0999755859374</c:v>
                </c:pt>
                <c:pt idx="5867">
                  <c:v>547.2000122070315</c:v>
                </c:pt>
                <c:pt idx="5868">
                  <c:v>547.2999877929684</c:v>
                </c:pt>
                <c:pt idx="5869">
                  <c:v>547.3999633789062</c:v>
                </c:pt>
                <c:pt idx="5870">
                  <c:v>547.5</c:v>
                </c:pt>
                <c:pt idx="5871">
                  <c:v>547.5999755859374</c:v>
                </c:pt>
                <c:pt idx="5872">
                  <c:v>547.7000122070315</c:v>
                </c:pt>
                <c:pt idx="5873">
                  <c:v>547.7999877929684</c:v>
                </c:pt>
                <c:pt idx="5874">
                  <c:v>547.8999633789062</c:v>
                </c:pt>
                <c:pt idx="5875">
                  <c:v>548.0</c:v>
                </c:pt>
                <c:pt idx="5876">
                  <c:v>548.0999755859374</c:v>
                </c:pt>
                <c:pt idx="5877">
                  <c:v>548.2000122070315</c:v>
                </c:pt>
                <c:pt idx="5878">
                  <c:v>548.2999877929684</c:v>
                </c:pt>
                <c:pt idx="5879">
                  <c:v>548.3999633789062</c:v>
                </c:pt>
                <c:pt idx="5880">
                  <c:v>548.5</c:v>
                </c:pt>
                <c:pt idx="5881">
                  <c:v>548.5999755859374</c:v>
                </c:pt>
                <c:pt idx="5882">
                  <c:v>548.7000122070315</c:v>
                </c:pt>
                <c:pt idx="5883">
                  <c:v>548.7999877929684</c:v>
                </c:pt>
                <c:pt idx="5884">
                  <c:v>548.8999633789062</c:v>
                </c:pt>
                <c:pt idx="5885">
                  <c:v>549.0</c:v>
                </c:pt>
                <c:pt idx="5886">
                  <c:v>549.0999755859374</c:v>
                </c:pt>
                <c:pt idx="5887">
                  <c:v>549.2000122070315</c:v>
                </c:pt>
                <c:pt idx="5888">
                  <c:v>549.2999877929684</c:v>
                </c:pt>
                <c:pt idx="5889">
                  <c:v>549.3999633789062</c:v>
                </c:pt>
                <c:pt idx="5890">
                  <c:v>549.5</c:v>
                </c:pt>
                <c:pt idx="5891">
                  <c:v>549.5999755859374</c:v>
                </c:pt>
                <c:pt idx="5892">
                  <c:v>549.7000122070315</c:v>
                </c:pt>
                <c:pt idx="5893">
                  <c:v>549.7999877929684</c:v>
                </c:pt>
                <c:pt idx="5894">
                  <c:v>549.8999633789062</c:v>
                </c:pt>
                <c:pt idx="5895">
                  <c:v>550.0</c:v>
                </c:pt>
                <c:pt idx="5896">
                  <c:v>550.0999755859374</c:v>
                </c:pt>
                <c:pt idx="5897">
                  <c:v>550.2000122070315</c:v>
                </c:pt>
                <c:pt idx="5898">
                  <c:v>550.2999877929684</c:v>
                </c:pt>
                <c:pt idx="5899">
                  <c:v>550.3999633789062</c:v>
                </c:pt>
                <c:pt idx="5900">
                  <c:v>550.5</c:v>
                </c:pt>
                <c:pt idx="5901">
                  <c:v>550.5999755859374</c:v>
                </c:pt>
                <c:pt idx="5902">
                  <c:v>550.7000122070315</c:v>
                </c:pt>
                <c:pt idx="5903">
                  <c:v>550.7999877929684</c:v>
                </c:pt>
                <c:pt idx="5904">
                  <c:v>550.8999633789062</c:v>
                </c:pt>
                <c:pt idx="5905">
                  <c:v>551.0</c:v>
                </c:pt>
                <c:pt idx="5906">
                  <c:v>551.0999755859374</c:v>
                </c:pt>
                <c:pt idx="5907">
                  <c:v>551.2000122070315</c:v>
                </c:pt>
                <c:pt idx="5908">
                  <c:v>551.2999877929684</c:v>
                </c:pt>
                <c:pt idx="5909">
                  <c:v>551.3999633789062</c:v>
                </c:pt>
                <c:pt idx="5910">
                  <c:v>551.5</c:v>
                </c:pt>
                <c:pt idx="5911">
                  <c:v>551.5999755859374</c:v>
                </c:pt>
                <c:pt idx="5912">
                  <c:v>551.7000122070315</c:v>
                </c:pt>
                <c:pt idx="5913">
                  <c:v>551.7999877929684</c:v>
                </c:pt>
                <c:pt idx="5914">
                  <c:v>551.8999633789062</c:v>
                </c:pt>
                <c:pt idx="5915">
                  <c:v>552.0</c:v>
                </c:pt>
                <c:pt idx="5916">
                  <c:v>552.0999755859374</c:v>
                </c:pt>
                <c:pt idx="5917">
                  <c:v>552.2000122070315</c:v>
                </c:pt>
                <c:pt idx="5918">
                  <c:v>552.2999877929684</c:v>
                </c:pt>
                <c:pt idx="5919">
                  <c:v>552.3999633789062</c:v>
                </c:pt>
                <c:pt idx="5920">
                  <c:v>552.5</c:v>
                </c:pt>
                <c:pt idx="5921">
                  <c:v>552.5999755859374</c:v>
                </c:pt>
                <c:pt idx="5922">
                  <c:v>552.7000122070315</c:v>
                </c:pt>
                <c:pt idx="5923">
                  <c:v>552.7999877929684</c:v>
                </c:pt>
                <c:pt idx="5924">
                  <c:v>552.8999633789062</c:v>
                </c:pt>
                <c:pt idx="5925">
                  <c:v>553.0</c:v>
                </c:pt>
                <c:pt idx="5926">
                  <c:v>553.0999755859374</c:v>
                </c:pt>
                <c:pt idx="5927">
                  <c:v>553.2000122070315</c:v>
                </c:pt>
                <c:pt idx="5928">
                  <c:v>553.2999877929684</c:v>
                </c:pt>
                <c:pt idx="5929">
                  <c:v>553.3999633789062</c:v>
                </c:pt>
                <c:pt idx="5930">
                  <c:v>553.5</c:v>
                </c:pt>
                <c:pt idx="5931">
                  <c:v>553.5999755859374</c:v>
                </c:pt>
                <c:pt idx="5932">
                  <c:v>553.7000122070315</c:v>
                </c:pt>
                <c:pt idx="5933">
                  <c:v>553.7999877929684</c:v>
                </c:pt>
                <c:pt idx="5934">
                  <c:v>553.8999633789062</c:v>
                </c:pt>
                <c:pt idx="5935">
                  <c:v>554.0</c:v>
                </c:pt>
                <c:pt idx="5936">
                  <c:v>554.0999755859374</c:v>
                </c:pt>
                <c:pt idx="5937">
                  <c:v>554.2000122070315</c:v>
                </c:pt>
                <c:pt idx="5938">
                  <c:v>554.2999877929684</c:v>
                </c:pt>
                <c:pt idx="5939">
                  <c:v>554.3999633789062</c:v>
                </c:pt>
                <c:pt idx="5940">
                  <c:v>554.5</c:v>
                </c:pt>
                <c:pt idx="5941">
                  <c:v>554.5999755859374</c:v>
                </c:pt>
                <c:pt idx="5942">
                  <c:v>554.7000122070315</c:v>
                </c:pt>
                <c:pt idx="5943">
                  <c:v>554.7999877929684</c:v>
                </c:pt>
                <c:pt idx="5944">
                  <c:v>554.8999633789062</c:v>
                </c:pt>
                <c:pt idx="5945">
                  <c:v>555.0</c:v>
                </c:pt>
                <c:pt idx="5946">
                  <c:v>555.0999755859374</c:v>
                </c:pt>
                <c:pt idx="5947">
                  <c:v>555.2000122070315</c:v>
                </c:pt>
                <c:pt idx="5948">
                  <c:v>555.2999877929684</c:v>
                </c:pt>
                <c:pt idx="5949">
                  <c:v>555.3999633789062</c:v>
                </c:pt>
                <c:pt idx="5950">
                  <c:v>555.5</c:v>
                </c:pt>
                <c:pt idx="5951">
                  <c:v>555.5999755859374</c:v>
                </c:pt>
                <c:pt idx="5952">
                  <c:v>555.7000122070315</c:v>
                </c:pt>
                <c:pt idx="5953">
                  <c:v>555.7999877929684</c:v>
                </c:pt>
                <c:pt idx="5954">
                  <c:v>555.8999633789062</c:v>
                </c:pt>
                <c:pt idx="5955">
                  <c:v>556.0</c:v>
                </c:pt>
                <c:pt idx="5956">
                  <c:v>556.0999755859374</c:v>
                </c:pt>
                <c:pt idx="5957">
                  <c:v>556.2000122070315</c:v>
                </c:pt>
                <c:pt idx="5958">
                  <c:v>556.2999877929684</c:v>
                </c:pt>
                <c:pt idx="5959">
                  <c:v>556.3999633789062</c:v>
                </c:pt>
                <c:pt idx="5960">
                  <c:v>556.5</c:v>
                </c:pt>
                <c:pt idx="5961">
                  <c:v>556.5999755859374</c:v>
                </c:pt>
                <c:pt idx="5962">
                  <c:v>556.7000122070315</c:v>
                </c:pt>
                <c:pt idx="5963">
                  <c:v>556.7999877929684</c:v>
                </c:pt>
                <c:pt idx="5964">
                  <c:v>556.8999633789062</c:v>
                </c:pt>
                <c:pt idx="5965">
                  <c:v>557.0</c:v>
                </c:pt>
                <c:pt idx="5966">
                  <c:v>557.0999755859374</c:v>
                </c:pt>
                <c:pt idx="5967">
                  <c:v>557.2000122070315</c:v>
                </c:pt>
                <c:pt idx="5968">
                  <c:v>557.2999877929684</c:v>
                </c:pt>
                <c:pt idx="5969">
                  <c:v>557.3999633789062</c:v>
                </c:pt>
                <c:pt idx="5970">
                  <c:v>557.5</c:v>
                </c:pt>
                <c:pt idx="5971">
                  <c:v>557.5999755859374</c:v>
                </c:pt>
                <c:pt idx="5972">
                  <c:v>557.7000122070315</c:v>
                </c:pt>
                <c:pt idx="5973">
                  <c:v>557.7999877929684</c:v>
                </c:pt>
                <c:pt idx="5974">
                  <c:v>557.8999633789062</c:v>
                </c:pt>
                <c:pt idx="5975">
                  <c:v>558.0</c:v>
                </c:pt>
                <c:pt idx="5976">
                  <c:v>558.0999755859374</c:v>
                </c:pt>
                <c:pt idx="5977">
                  <c:v>558.2000122070315</c:v>
                </c:pt>
                <c:pt idx="5978">
                  <c:v>558.2999877929684</c:v>
                </c:pt>
                <c:pt idx="5979">
                  <c:v>558.3999633789062</c:v>
                </c:pt>
                <c:pt idx="5980">
                  <c:v>558.5</c:v>
                </c:pt>
                <c:pt idx="5981">
                  <c:v>558.5999755859374</c:v>
                </c:pt>
                <c:pt idx="5982">
                  <c:v>558.7000122070315</c:v>
                </c:pt>
                <c:pt idx="5983">
                  <c:v>558.7999877929684</c:v>
                </c:pt>
                <c:pt idx="5984">
                  <c:v>558.8999633789062</c:v>
                </c:pt>
                <c:pt idx="5985">
                  <c:v>559.0</c:v>
                </c:pt>
                <c:pt idx="5986">
                  <c:v>559.0999755859374</c:v>
                </c:pt>
                <c:pt idx="5987">
                  <c:v>559.2000122070315</c:v>
                </c:pt>
                <c:pt idx="5988">
                  <c:v>559.2999877929684</c:v>
                </c:pt>
                <c:pt idx="5989">
                  <c:v>559.3999633789062</c:v>
                </c:pt>
                <c:pt idx="5990">
                  <c:v>559.5</c:v>
                </c:pt>
                <c:pt idx="5991">
                  <c:v>559.5999755859374</c:v>
                </c:pt>
                <c:pt idx="5992">
                  <c:v>559.7000122070315</c:v>
                </c:pt>
                <c:pt idx="5993">
                  <c:v>559.7999877929684</c:v>
                </c:pt>
                <c:pt idx="5994">
                  <c:v>559.8999633789062</c:v>
                </c:pt>
                <c:pt idx="5995">
                  <c:v>560.0</c:v>
                </c:pt>
                <c:pt idx="5996">
                  <c:v>560.0999755859374</c:v>
                </c:pt>
                <c:pt idx="5997">
                  <c:v>560.2000122070315</c:v>
                </c:pt>
                <c:pt idx="5998">
                  <c:v>560.2999877929684</c:v>
                </c:pt>
                <c:pt idx="5999">
                  <c:v>560.3999633789062</c:v>
                </c:pt>
                <c:pt idx="6000">
                  <c:v>560.5</c:v>
                </c:pt>
                <c:pt idx="6001">
                  <c:v>560.5999755859374</c:v>
                </c:pt>
                <c:pt idx="6002">
                  <c:v>560.7000122070315</c:v>
                </c:pt>
                <c:pt idx="6003">
                  <c:v>560.7999877929684</c:v>
                </c:pt>
                <c:pt idx="6004">
                  <c:v>560.8999633789062</c:v>
                </c:pt>
                <c:pt idx="6005">
                  <c:v>561.0</c:v>
                </c:pt>
                <c:pt idx="6006">
                  <c:v>561.0999755859374</c:v>
                </c:pt>
                <c:pt idx="6007">
                  <c:v>561.2000122070315</c:v>
                </c:pt>
                <c:pt idx="6008">
                  <c:v>561.2999877929684</c:v>
                </c:pt>
                <c:pt idx="6009">
                  <c:v>561.3999633789062</c:v>
                </c:pt>
                <c:pt idx="6010">
                  <c:v>561.5</c:v>
                </c:pt>
                <c:pt idx="6011">
                  <c:v>561.5999755859374</c:v>
                </c:pt>
                <c:pt idx="6012">
                  <c:v>561.7000122070315</c:v>
                </c:pt>
                <c:pt idx="6013">
                  <c:v>561.7999877929684</c:v>
                </c:pt>
                <c:pt idx="6014">
                  <c:v>561.8999633789062</c:v>
                </c:pt>
                <c:pt idx="6015">
                  <c:v>562.0</c:v>
                </c:pt>
                <c:pt idx="6016">
                  <c:v>562.0999755859374</c:v>
                </c:pt>
                <c:pt idx="6017">
                  <c:v>562.2000122070315</c:v>
                </c:pt>
                <c:pt idx="6018">
                  <c:v>562.2999877929684</c:v>
                </c:pt>
                <c:pt idx="6019">
                  <c:v>562.3999633789062</c:v>
                </c:pt>
                <c:pt idx="6020">
                  <c:v>562.5</c:v>
                </c:pt>
                <c:pt idx="6021">
                  <c:v>562.5999755859374</c:v>
                </c:pt>
                <c:pt idx="6022">
                  <c:v>562.7000122070315</c:v>
                </c:pt>
                <c:pt idx="6023">
                  <c:v>562.7999877929684</c:v>
                </c:pt>
                <c:pt idx="6024">
                  <c:v>562.8999633789062</c:v>
                </c:pt>
                <c:pt idx="6025">
                  <c:v>563.0</c:v>
                </c:pt>
                <c:pt idx="6026">
                  <c:v>563.0999755859374</c:v>
                </c:pt>
                <c:pt idx="6027">
                  <c:v>563.2000122070315</c:v>
                </c:pt>
                <c:pt idx="6028">
                  <c:v>563.2999877929684</c:v>
                </c:pt>
                <c:pt idx="6029">
                  <c:v>563.3999633789062</c:v>
                </c:pt>
                <c:pt idx="6030">
                  <c:v>563.5</c:v>
                </c:pt>
                <c:pt idx="6031">
                  <c:v>563.5999755859374</c:v>
                </c:pt>
                <c:pt idx="6032">
                  <c:v>563.7000122070315</c:v>
                </c:pt>
                <c:pt idx="6033">
                  <c:v>563.7999877929684</c:v>
                </c:pt>
                <c:pt idx="6034">
                  <c:v>563.8999633789062</c:v>
                </c:pt>
                <c:pt idx="6035">
                  <c:v>564.0</c:v>
                </c:pt>
                <c:pt idx="6036">
                  <c:v>564.0999755859374</c:v>
                </c:pt>
                <c:pt idx="6037">
                  <c:v>564.2000122070315</c:v>
                </c:pt>
                <c:pt idx="6038">
                  <c:v>564.2999877929684</c:v>
                </c:pt>
                <c:pt idx="6039">
                  <c:v>564.3999633789062</c:v>
                </c:pt>
                <c:pt idx="6040">
                  <c:v>564.5</c:v>
                </c:pt>
                <c:pt idx="6041">
                  <c:v>564.5999755859374</c:v>
                </c:pt>
                <c:pt idx="6042">
                  <c:v>564.7000122070315</c:v>
                </c:pt>
                <c:pt idx="6043">
                  <c:v>564.7999877929684</c:v>
                </c:pt>
                <c:pt idx="6044">
                  <c:v>564.8999633789062</c:v>
                </c:pt>
                <c:pt idx="6045">
                  <c:v>565.0</c:v>
                </c:pt>
                <c:pt idx="6046">
                  <c:v>565.0999755859374</c:v>
                </c:pt>
                <c:pt idx="6047">
                  <c:v>565.2000122070315</c:v>
                </c:pt>
                <c:pt idx="6048">
                  <c:v>565.2999877929684</c:v>
                </c:pt>
                <c:pt idx="6049">
                  <c:v>565.3999633789062</c:v>
                </c:pt>
                <c:pt idx="6050">
                  <c:v>565.5</c:v>
                </c:pt>
                <c:pt idx="6051">
                  <c:v>565.5999755859374</c:v>
                </c:pt>
                <c:pt idx="6052">
                  <c:v>565.7000122070315</c:v>
                </c:pt>
                <c:pt idx="6053">
                  <c:v>565.7999877929684</c:v>
                </c:pt>
                <c:pt idx="6054">
                  <c:v>565.8999633789062</c:v>
                </c:pt>
                <c:pt idx="6055">
                  <c:v>566.0</c:v>
                </c:pt>
                <c:pt idx="6056">
                  <c:v>566.0999755859374</c:v>
                </c:pt>
                <c:pt idx="6057">
                  <c:v>566.2000122070315</c:v>
                </c:pt>
                <c:pt idx="6058">
                  <c:v>566.2999877929684</c:v>
                </c:pt>
                <c:pt idx="6059">
                  <c:v>566.3999633789062</c:v>
                </c:pt>
                <c:pt idx="6060">
                  <c:v>566.5</c:v>
                </c:pt>
                <c:pt idx="6061">
                  <c:v>566.5999755859374</c:v>
                </c:pt>
                <c:pt idx="6062">
                  <c:v>566.7000122070315</c:v>
                </c:pt>
                <c:pt idx="6063">
                  <c:v>566.7999877929684</c:v>
                </c:pt>
                <c:pt idx="6064">
                  <c:v>566.8999633789062</c:v>
                </c:pt>
                <c:pt idx="6065">
                  <c:v>567.0</c:v>
                </c:pt>
                <c:pt idx="6066">
                  <c:v>567.0999755859374</c:v>
                </c:pt>
                <c:pt idx="6067">
                  <c:v>567.2000122070315</c:v>
                </c:pt>
                <c:pt idx="6068">
                  <c:v>567.2999877929684</c:v>
                </c:pt>
                <c:pt idx="6069">
                  <c:v>567.3999633789062</c:v>
                </c:pt>
                <c:pt idx="6070">
                  <c:v>567.5</c:v>
                </c:pt>
                <c:pt idx="6071">
                  <c:v>567.5999755859374</c:v>
                </c:pt>
                <c:pt idx="6072">
                  <c:v>567.7000122070315</c:v>
                </c:pt>
                <c:pt idx="6073">
                  <c:v>567.7999877929684</c:v>
                </c:pt>
                <c:pt idx="6074">
                  <c:v>567.8999633789062</c:v>
                </c:pt>
                <c:pt idx="6075">
                  <c:v>568.0</c:v>
                </c:pt>
                <c:pt idx="6076">
                  <c:v>568.0999755859374</c:v>
                </c:pt>
                <c:pt idx="6077">
                  <c:v>568.2000122070315</c:v>
                </c:pt>
                <c:pt idx="6078">
                  <c:v>568.2999877929684</c:v>
                </c:pt>
                <c:pt idx="6079">
                  <c:v>568.3999633789062</c:v>
                </c:pt>
                <c:pt idx="6080">
                  <c:v>568.5</c:v>
                </c:pt>
                <c:pt idx="6081">
                  <c:v>568.5999755859374</c:v>
                </c:pt>
                <c:pt idx="6082">
                  <c:v>568.7000122070315</c:v>
                </c:pt>
                <c:pt idx="6083">
                  <c:v>568.7999877929684</c:v>
                </c:pt>
                <c:pt idx="6084">
                  <c:v>568.8999633789062</c:v>
                </c:pt>
                <c:pt idx="6085">
                  <c:v>569.0</c:v>
                </c:pt>
                <c:pt idx="6086">
                  <c:v>569.0999755859374</c:v>
                </c:pt>
                <c:pt idx="6087">
                  <c:v>569.2000122070315</c:v>
                </c:pt>
                <c:pt idx="6088">
                  <c:v>569.2999877929684</c:v>
                </c:pt>
                <c:pt idx="6089">
                  <c:v>569.3999633789062</c:v>
                </c:pt>
                <c:pt idx="6090">
                  <c:v>569.5</c:v>
                </c:pt>
                <c:pt idx="6091">
                  <c:v>569.5999755859374</c:v>
                </c:pt>
                <c:pt idx="6092">
                  <c:v>569.7000122070315</c:v>
                </c:pt>
                <c:pt idx="6093">
                  <c:v>569.7999877929684</c:v>
                </c:pt>
                <c:pt idx="6094">
                  <c:v>569.8999633789062</c:v>
                </c:pt>
                <c:pt idx="6095">
                  <c:v>570.0</c:v>
                </c:pt>
                <c:pt idx="6096">
                  <c:v>570.0999755859374</c:v>
                </c:pt>
                <c:pt idx="6097">
                  <c:v>570.2000122070315</c:v>
                </c:pt>
                <c:pt idx="6098">
                  <c:v>570.2999877929684</c:v>
                </c:pt>
                <c:pt idx="6099">
                  <c:v>570.3999633789062</c:v>
                </c:pt>
                <c:pt idx="6100">
                  <c:v>570.5</c:v>
                </c:pt>
                <c:pt idx="6101">
                  <c:v>570.5999755859374</c:v>
                </c:pt>
                <c:pt idx="6102">
                  <c:v>570.7000122070315</c:v>
                </c:pt>
                <c:pt idx="6103">
                  <c:v>570.7999877929684</c:v>
                </c:pt>
                <c:pt idx="6104">
                  <c:v>570.8999633789062</c:v>
                </c:pt>
                <c:pt idx="6105">
                  <c:v>571.0</c:v>
                </c:pt>
                <c:pt idx="6106">
                  <c:v>571.0999755859374</c:v>
                </c:pt>
                <c:pt idx="6107">
                  <c:v>571.2000122070315</c:v>
                </c:pt>
                <c:pt idx="6108">
                  <c:v>571.2999877929684</c:v>
                </c:pt>
                <c:pt idx="6109">
                  <c:v>571.3999633789062</c:v>
                </c:pt>
                <c:pt idx="6110">
                  <c:v>571.5</c:v>
                </c:pt>
                <c:pt idx="6111">
                  <c:v>571.5999755859374</c:v>
                </c:pt>
                <c:pt idx="6112">
                  <c:v>571.7000122070315</c:v>
                </c:pt>
                <c:pt idx="6113">
                  <c:v>571.7999877929684</c:v>
                </c:pt>
                <c:pt idx="6114">
                  <c:v>571.8999633789062</c:v>
                </c:pt>
                <c:pt idx="6115">
                  <c:v>572.0</c:v>
                </c:pt>
                <c:pt idx="6116">
                  <c:v>572.0999755859374</c:v>
                </c:pt>
                <c:pt idx="6117">
                  <c:v>572.2000122070315</c:v>
                </c:pt>
                <c:pt idx="6118">
                  <c:v>572.2999877929684</c:v>
                </c:pt>
                <c:pt idx="6119">
                  <c:v>572.3999633789062</c:v>
                </c:pt>
                <c:pt idx="6120">
                  <c:v>572.5</c:v>
                </c:pt>
                <c:pt idx="6121">
                  <c:v>572.5999755859374</c:v>
                </c:pt>
                <c:pt idx="6122">
                  <c:v>572.7000122070315</c:v>
                </c:pt>
                <c:pt idx="6123">
                  <c:v>572.7999877929684</c:v>
                </c:pt>
                <c:pt idx="6124">
                  <c:v>572.8999633789062</c:v>
                </c:pt>
                <c:pt idx="6125">
                  <c:v>573.0</c:v>
                </c:pt>
                <c:pt idx="6126">
                  <c:v>573.0999755859374</c:v>
                </c:pt>
                <c:pt idx="6127">
                  <c:v>573.2000122070315</c:v>
                </c:pt>
                <c:pt idx="6128">
                  <c:v>573.2999877929684</c:v>
                </c:pt>
                <c:pt idx="6129">
                  <c:v>573.3999633789062</c:v>
                </c:pt>
                <c:pt idx="6130">
                  <c:v>573.5</c:v>
                </c:pt>
                <c:pt idx="6131">
                  <c:v>573.5999755859374</c:v>
                </c:pt>
                <c:pt idx="6132">
                  <c:v>573.7000122070315</c:v>
                </c:pt>
                <c:pt idx="6133">
                  <c:v>573.7999877929684</c:v>
                </c:pt>
                <c:pt idx="6134">
                  <c:v>573.8999633789062</c:v>
                </c:pt>
                <c:pt idx="6135">
                  <c:v>574.0</c:v>
                </c:pt>
                <c:pt idx="6136">
                  <c:v>574.0999755859374</c:v>
                </c:pt>
                <c:pt idx="6137">
                  <c:v>574.2000122070315</c:v>
                </c:pt>
                <c:pt idx="6138">
                  <c:v>574.2999877929684</c:v>
                </c:pt>
                <c:pt idx="6139">
                  <c:v>574.3999633789062</c:v>
                </c:pt>
                <c:pt idx="6140">
                  <c:v>574.5</c:v>
                </c:pt>
                <c:pt idx="6141">
                  <c:v>574.5999755859374</c:v>
                </c:pt>
                <c:pt idx="6142">
                  <c:v>574.7000122070315</c:v>
                </c:pt>
                <c:pt idx="6143">
                  <c:v>574.7999877929684</c:v>
                </c:pt>
                <c:pt idx="6144">
                  <c:v>574.8999633789062</c:v>
                </c:pt>
                <c:pt idx="6145">
                  <c:v>575.0</c:v>
                </c:pt>
                <c:pt idx="6146">
                  <c:v>575.0999755859374</c:v>
                </c:pt>
                <c:pt idx="6147">
                  <c:v>575.2000122070315</c:v>
                </c:pt>
                <c:pt idx="6148">
                  <c:v>575.2999877929684</c:v>
                </c:pt>
                <c:pt idx="6149">
                  <c:v>575.3999633789062</c:v>
                </c:pt>
                <c:pt idx="6150">
                  <c:v>575.5</c:v>
                </c:pt>
                <c:pt idx="6151">
                  <c:v>575.5999755859374</c:v>
                </c:pt>
                <c:pt idx="6152">
                  <c:v>575.7000122070315</c:v>
                </c:pt>
                <c:pt idx="6153">
                  <c:v>575.7999877929684</c:v>
                </c:pt>
                <c:pt idx="6154">
                  <c:v>575.8999633789062</c:v>
                </c:pt>
                <c:pt idx="6155">
                  <c:v>576.0</c:v>
                </c:pt>
                <c:pt idx="6156">
                  <c:v>576.0999755859374</c:v>
                </c:pt>
                <c:pt idx="6157">
                  <c:v>576.2000122070315</c:v>
                </c:pt>
                <c:pt idx="6158">
                  <c:v>576.2999877929684</c:v>
                </c:pt>
                <c:pt idx="6159">
                  <c:v>576.3999633789062</c:v>
                </c:pt>
                <c:pt idx="6160">
                  <c:v>576.5</c:v>
                </c:pt>
                <c:pt idx="6161">
                  <c:v>576.5999755859374</c:v>
                </c:pt>
                <c:pt idx="6162">
                  <c:v>576.7000122070315</c:v>
                </c:pt>
                <c:pt idx="6163">
                  <c:v>576.7999877929684</c:v>
                </c:pt>
                <c:pt idx="6164">
                  <c:v>576.8999633789062</c:v>
                </c:pt>
                <c:pt idx="6165">
                  <c:v>577.0</c:v>
                </c:pt>
                <c:pt idx="6166">
                  <c:v>577.0999755859374</c:v>
                </c:pt>
                <c:pt idx="6167">
                  <c:v>577.2000122070315</c:v>
                </c:pt>
                <c:pt idx="6168">
                  <c:v>577.2999877929684</c:v>
                </c:pt>
                <c:pt idx="6169">
                  <c:v>577.3999633789062</c:v>
                </c:pt>
                <c:pt idx="6170">
                  <c:v>577.5</c:v>
                </c:pt>
                <c:pt idx="6171">
                  <c:v>577.5999755859374</c:v>
                </c:pt>
                <c:pt idx="6172">
                  <c:v>577.7000122070315</c:v>
                </c:pt>
                <c:pt idx="6173">
                  <c:v>577.7999877929684</c:v>
                </c:pt>
                <c:pt idx="6174">
                  <c:v>577.8999633789062</c:v>
                </c:pt>
                <c:pt idx="6175">
                  <c:v>578.0</c:v>
                </c:pt>
                <c:pt idx="6176">
                  <c:v>578.0999755859374</c:v>
                </c:pt>
                <c:pt idx="6177">
                  <c:v>578.2000122070315</c:v>
                </c:pt>
                <c:pt idx="6178">
                  <c:v>578.2999877929684</c:v>
                </c:pt>
                <c:pt idx="6179">
                  <c:v>578.3999633789062</c:v>
                </c:pt>
                <c:pt idx="6180">
                  <c:v>578.5</c:v>
                </c:pt>
                <c:pt idx="6181">
                  <c:v>578.5999755859374</c:v>
                </c:pt>
                <c:pt idx="6182">
                  <c:v>578.7000122070315</c:v>
                </c:pt>
                <c:pt idx="6183">
                  <c:v>578.7999877929684</c:v>
                </c:pt>
                <c:pt idx="6184">
                  <c:v>578.8999633789062</c:v>
                </c:pt>
                <c:pt idx="6185">
                  <c:v>579.0</c:v>
                </c:pt>
                <c:pt idx="6186">
                  <c:v>579.0999755859374</c:v>
                </c:pt>
                <c:pt idx="6187">
                  <c:v>579.2000122070315</c:v>
                </c:pt>
                <c:pt idx="6188">
                  <c:v>579.2999877929684</c:v>
                </c:pt>
                <c:pt idx="6189">
                  <c:v>579.3999633789062</c:v>
                </c:pt>
                <c:pt idx="6190">
                  <c:v>579.5</c:v>
                </c:pt>
                <c:pt idx="6191">
                  <c:v>579.5999755859374</c:v>
                </c:pt>
                <c:pt idx="6192">
                  <c:v>579.7000122070315</c:v>
                </c:pt>
                <c:pt idx="6193">
                  <c:v>579.7999877929684</c:v>
                </c:pt>
                <c:pt idx="6194">
                  <c:v>579.8999633789062</c:v>
                </c:pt>
                <c:pt idx="6195">
                  <c:v>580.0</c:v>
                </c:pt>
                <c:pt idx="6196">
                  <c:v>580.0999755859374</c:v>
                </c:pt>
                <c:pt idx="6197">
                  <c:v>580.2000122070315</c:v>
                </c:pt>
                <c:pt idx="6198">
                  <c:v>580.2999877929684</c:v>
                </c:pt>
                <c:pt idx="6199">
                  <c:v>580.3999633789062</c:v>
                </c:pt>
                <c:pt idx="6200">
                  <c:v>580.5</c:v>
                </c:pt>
                <c:pt idx="6201">
                  <c:v>580.5999755859374</c:v>
                </c:pt>
                <c:pt idx="6202">
                  <c:v>580.7000122070315</c:v>
                </c:pt>
                <c:pt idx="6203">
                  <c:v>580.7999877929684</c:v>
                </c:pt>
                <c:pt idx="6204">
                  <c:v>580.8999633789062</c:v>
                </c:pt>
                <c:pt idx="6205">
                  <c:v>581.0</c:v>
                </c:pt>
                <c:pt idx="6206">
                  <c:v>581.0999755859374</c:v>
                </c:pt>
                <c:pt idx="6207">
                  <c:v>581.2000122070315</c:v>
                </c:pt>
                <c:pt idx="6208">
                  <c:v>581.2999877929684</c:v>
                </c:pt>
                <c:pt idx="6209">
                  <c:v>581.3999633789062</c:v>
                </c:pt>
                <c:pt idx="6210">
                  <c:v>581.5</c:v>
                </c:pt>
                <c:pt idx="6211">
                  <c:v>581.5999755859374</c:v>
                </c:pt>
                <c:pt idx="6212">
                  <c:v>581.7000122070315</c:v>
                </c:pt>
                <c:pt idx="6213">
                  <c:v>581.7999877929684</c:v>
                </c:pt>
                <c:pt idx="6214">
                  <c:v>581.8999633789062</c:v>
                </c:pt>
                <c:pt idx="6215">
                  <c:v>582.0</c:v>
                </c:pt>
                <c:pt idx="6216">
                  <c:v>582.0999755859374</c:v>
                </c:pt>
                <c:pt idx="6217">
                  <c:v>582.2000122070315</c:v>
                </c:pt>
                <c:pt idx="6218">
                  <c:v>582.2999877929684</c:v>
                </c:pt>
                <c:pt idx="6219">
                  <c:v>582.3999633789062</c:v>
                </c:pt>
                <c:pt idx="6220">
                  <c:v>582.5</c:v>
                </c:pt>
                <c:pt idx="6221">
                  <c:v>582.5999755859374</c:v>
                </c:pt>
                <c:pt idx="6222">
                  <c:v>582.7000122070315</c:v>
                </c:pt>
                <c:pt idx="6223">
                  <c:v>582.7999877929684</c:v>
                </c:pt>
                <c:pt idx="6224">
                  <c:v>582.8999633789062</c:v>
                </c:pt>
                <c:pt idx="6225">
                  <c:v>583.0</c:v>
                </c:pt>
                <c:pt idx="6226">
                  <c:v>583.0999755859374</c:v>
                </c:pt>
                <c:pt idx="6227">
                  <c:v>583.2000122070315</c:v>
                </c:pt>
                <c:pt idx="6228">
                  <c:v>583.2999877929684</c:v>
                </c:pt>
                <c:pt idx="6229">
                  <c:v>583.3999633789062</c:v>
                </c:pt>
                <c:pt idx="6230">
                  <c:v>583.5</c:v>
                </c:pt>
                <c:pt idx="6231">
                  <c:v>583.5999755859374</c:v>
                </c:pt>
                <c:pt idx="6232">
                  <c:v>583.7000122070315</c:v>
                </c:pt>
                <c:pt idx="6233">
                  <c:v>583.7999877929684</c:v>
                </c:pt>
                <c:pt idx="6234">
                  <c:v>583.8999633789062</c:v>
                </c:pt>
                <c:pt idx="6235">
                  <c:v>584.0</c:v>
                </c:pt>
                <c:pt idx="6236">
                  <c:v>584.0999755859374</c:v>
                </c:pt>
                <c:pt idx="6237">
                  <c:v>584.2000122070315</c:v>
                </c:pt>
                <c:pt idx="6238">
                  <c:v>584.2999877929684</c:v>
                </c:pt>
                <c:pt idx="6239">
                  <c:v>584.3999633789062</c:v>
                </c:pt>
                <c:pt idx="6240">
                  <c:v>584.5</c:v>
                </c:pt>
                <c:pt idx="6241">
                  <c:v>584.5999755859374</c:v>
                </c:pt>
                <c:pt idx="6242">
                  <c:v>584.7000122070315</c:v>
                </c:pt>
                <c:pt idx="6243">
                  <c:v>584.7999877929684</c:v>
                </c:pt>
                <c:pt idx="6244">
                  <c:v>584.8999633789062</c:v>
                </c:pt>
                <c:pt idx="6245">
                  <c:v>585.0</c:v>
                </c:pt>
                <c:pt idx="6246">
                  <c:v>585.0999755859374</c:v>
                </c:pt>
                <c:pt idx="6247">
                  <c:v>585.2000122070315</c:v>
                </c:pt>
                <c:pt idx="6248">
                  <c:v>585.2999877929684</c:v>
                </c:pt>
                <c:pt idx="6249">
                  <c:v>585.3999633789062</c:v>
                </c:pt>
                <c:pt idx="6250">
                  <c:v>585.5</c:v>
                </c:pt>
                <c:pt idx="6251">
                  <c:v>585.5999755859374</c:v>
                </c:pt>
                <c:pt idx="6252">
                  <c:v>585.7000122070315</c:v>
                </c:pt>
                <c:pt idx="6253">
                  <c:v>585.7999877929684</c:v>
                </c:pt>
                <c:pt idx="6254">
                  <c:v>585.8999633789062</c:v>
                </c:pt>
                <c:pt idx="6255">
                  <c:v>586.0</c:v>
                </c:pt>
                <c:pt idx="6256">
                  <c:v>586.0999755859374</c:v>
                </c:pt>
                <c:pt idx="6257">
                  <c:v>586.2000122070315</c:v>
                </c:pt>
                <c:pt idx="6258">
                  <c:v>586.2999877929684</c:v>
                </c:pt>
                <c:pt idx="6259">
                  <c:v>586.3999633789062</c:v>
                </c:pt>
                <c:pt idx="6260">
                  <c:v>586.5</c:v>
                </c:pt>
                <c:pt idx="6261">
                  <c:v>586.5999755859374</c:v>
                </c:pt>
                <c:pt idx="6262">
                  <c:v>586.7000122070315</c:v>
                </c:pt>
                <c:pt idx="6263">
                  <c:v>586.7999877929684</c:v>
                </c:pt>
                <c:pt idx="6264">
                  <c:v>586.8999633789062</c:v>
                </c:pt>
                <c:pt idx="6265">
                  <c:v>587.0</c:v>
                </c:pt>
                <c:pt idx="6266">
                  <c:v>587.0999755859374</c:v>
                </c:pt>
                <c:pt idx="6267">
                  <c:v>587.2000122070315</c:v>
                </c:pt>
                <c:pt idx="6268">
                  <c:v>587.2999877929684</c:v>
                </c:pt>
                <c:pt idx="6269">
                  <c:v>587.3999633789062</c:v>
                </c:pt>
                <c:pt idx="6270">
                  <c:v>587.5</c:v>
                </c:pt>
                <c:pt idx="6271">
                  <c:v>587.5999755859374</c:v>
                </c:pt>
                <c:pt idx="6272">
                  <c:v>587.7000122070315</c:v>
                </c:pt>
                <c:pt idx="6273">
                  <c:v>587.7999877929684</c:v>
                </c:pt>
                <c:pt idx="6274">
                  <c:v>587.8999633789062</c:v>
                </c:pt>
                <c:pt idx="6275">
                  <c:v>588.0</c:v>
                </c:pt>
                <c:pt idx="6276">
                  <c:v>588.0999755859374</c:v>
                </c:pt>
                <c:pt idx="6277">
                  <c:v>588.2000122070315</c:v>
                </c:pt>
                <c:pt idx="6278">
                  <c:v>588.2999877929684</c:v>
                </c:pt>
                <c:pt idx="6279">
                  <c:v>588.3999633789062</c:v>
                </c:pt>
                <c:pt idx="6280">
                  <c:v>588.5</c:v>
                </c:pt>
                <c:pt idx="6281">
                  <c:v>588.5999755859374</c:v>
                </c:pt>
                <c:pt idx="6282">
                  <c:v>588.7000122070315</c:v>
                </c:pt>
                <c:pt idx="6283">
                  <c:v>588.7999877929684</c:v>
                </c:pt>
                <c:pt idx="6284">
                  <c:v>588.8999633789062</c:v>
                </c:pt>
                <c:pt idx="6285">
                  <c:v>589.0</c:v>
                </c:pt>
                <c:pt idx="6286">
                  <c:v>589.0999755859374</c:v>
                </c:pt>
                <c:pt idx="6287">
                  <c:v>589.2000122070315</c:v>
                </c:pt>
                <c:pt idx="6288">
                  <c:v>589.2999877929684</c:v>
                </c:pt>
                <c:pt idx="6289">
                  <c:v>589.3999633789062</c:v>
                </c:pt>
                <c:pt idx="6290">
                  <c:v>589.5</c:v>
                </c:pt>
                <c:pt idx="6291">
                  <c:v>589.5999755859374</c:v>
                </c:pt>
                <c:pt idx="6292">
                  <c:v>589.7000122070315</c:v>
                </c:pt>
                <c:pt idx="6293">
                  <c:v>589.7999877929684</c:v>
                </c:pt>
                <c:pt idx="6294">
                  <c:v>589.8999633789062</c:v>
                </c:pt>
                <c:pt idx="6295">
                  <c:v>590.0</c:v>
                </c:pt>
                <c:pt idx="6296">
                  <c:v>590.0999755859374</c:v>
                </c:pt>
                <c:pt idx="6297">
                  <c:v>590.2000122070315</c:v>
                </c:pt>
                <c:pt idx="6298">
                  <c:v>590.2999877929684</c:v>
                </c:pt>
                <c:pt idx="6299">
                  <c:v>590.3999633789062</c:v>
                </c:pt>
                <c:pt idx="6300">
                  <c:v>590.5</c:v>
                </c:pt>
                <c:pt idx="6301">
                  <c:v>590.5999755859374</c:v>
                </c:pt>
                <c:pt idx="6302">
                  <c:v>590.7000122070315</c:v>
                </c:pt>
                <c:pt idx="6303">
                  <c:v>590.7999877929684</c:v>
                </c:pt>
                <c:pt idx="6304">
                  <c:v>590.8999633789062</c:v>
                </c:pt>
                <c:pt idx="6305">
                  <c:v>591.0</c:v>
                </c:pt>
                <c:pt idx="6306">
                  <c:v>591.0999755859374</c:v>
                </c:pt>
                <c:pt idx="6307">
                  <c:v>591.2000122070315</c:v>
                </c:pt>
                <c:pt idx="6308">
                  <c:v>591.2999877929684</c:v>
                </c:pt>
                <c:pt idx="6309">
                  <c:v>591.3999633789062</c:v>
                </c:pt>
                <c:pt idx="6310">
                  <c:v>591.5</c:v>
                </c:pt>
                <c:pt idx="6311">
                  <c:v>591.5999755859374</c:v>
                </c:pt>
                <c:pt idx="6312">
                  <c:v>591.7000122070315</c:v>
                </c:pt>
                <c:pt idx="6313">
                  <c:v>591.7999877929684</c:v>
                </c:pt>
                <c:pt idx="6314">
                  <c:v>591.8999633789062</c:v>
                </c:pt>
                <c:pt idx="6315">
                  <c:v>592.0</c:v>
                </c:pt>
                <c:pt idx="6316">
                  <c:v>592.0999755859374</c:v>
                </c:pt>
                <c:pt idx="6317">
                  <c:v>592.2000122070315</c:v>
                </c:pt>
                <c:pt idx="6318">
                  <c:v>592.2999877929684</c:v>
                </c:pt>
                <c:pt idx="6319">
                  <c:v>592.3999633789062</c:v>
                </c:pt>
                <c:pt idx="6320">
                  <c:v>592.5</c:v>
                </c:pt>
                <c:pt idx="6321">
                  <c:v>592.5999755859374</c:v>
                </c:pt>
                <c:pt idx="6322">
                  <c:v>592.7000122070315</c:v>
                </c:pt>
                <c:pt idx="6323">
                  <c:v>592.7999877929684</c:v>
                </c:pt>
                <c:pt idx="6324">
                  <c:v>592.8999633789062</c:v>
                </c:pt>
                <c:pt idx="6325">
                  <c:v>593.0</c:v>
                </c:pt>
                <c:pt idx="6326">
                  <c:v>593.0999755859374</c:v>
                </c:pt>
                <c:pt idx="6327">
                  <c:v>593.2000122070315</c:v>
                </c:pt>
                <c:pt idx="6328">
                  <c:v>593.2999877929684</c:v>
                </c:pt>
                <c:pt idx="6329">
                  <c:v>593.3999633789062</c:v>
                </c:pt>
                <c:pt idx="6330">
                  <c:v>593.5</c:v>
                </c:pt>
                <c:pt idx="6331">
                  <c:v>593.5999755859374</c:v>
                </c:pt>
                <c:pt idx="6332">
                  <c:v>593.7000122070315</c:v>
                </c:pt>
                <c:pt idx="6333">
                  <c:v>593.7999877929684</c:v>
                </c:pt>
                <c:pt idx="6334">
                  <c:v>593.8999633789062</c:v>
                </c:pt>
                <c:pt idx="6335">
                  <c:v>594.0</c:v>
                </c:pt>
                <c:pt idx="6336">
                  <c:v>594.0999755859374</c:v>
                </c:pt>
                <c:pt idx="6337">
                  <c:v>594.2000122070315</c:v>
                </c:pt>
                <c:pt idx="6338">
                  <c:v>594.2999877929684</c:v>
                </c:pt>
                <c:pt idx="6339">
                  <c:v>594.3999633789062</c:v>
                </c:pt>
                <c:pt idx="6340">
                  <c:v>594.5</c:v>
                </c:pt>
                <c:pt idx="6341">
                  <c:v>594.5999755859374</c:v>
                </c:pt>
                <c:pt idx="6342">
                  <c:v>594.7000122070315</c:v>
                </c:pt>
                <c:pt idx="6343">
                  <c:v>594.7999877929684</c:v>
                </c:pt>
                <c:pt idx="6344">
                  <c:v>594.8999633789062</c:v>
                </c:pt>
                <c:pt idx="6345">
                  <c:v>595.0</c:v>
                </c:pt>
                <c:pt idx="6346">
                  <c:v>595.0999755859374</c:v>
                </c:pt>
                <c:pt idx="6347">
                  <c:v>595.2000122070315</c:v>
                </c:pt>
                <c:pt idx="6348">
                  <c:v>595.2999877929684</c:v>
                </c:pt>
                <c:pt idx="6349">
                  <c:v>595.3999633789062</c:v>
                </c:pt>
                <c:pt idx="6350">
                  <c:v>595.5</c:v>
                </c:pt>
                <c:pt idx="6351">
                  <c:v>595.5999755859374</c:v>
                </c:pt>
                <c:pt idx="6352">
                  <c:v>595.7000122070315</c:v>
                </c:pt>
                <c:pt idx="6353">
                  <c:v>595.7999877929684</c:v>
                </c:pt>
                <c:pt idx="6354">
                  <c:v>595.8999633789062</c:v>
                </c:pt>
                <c:pt idx="6355">
                  <c:v>596.0</c:v>
                </c:pt>
                <c:pt idx="6356">
                  <c:v>596.0999755859374</c:v>
                </c:pt>
                <c:pt idx="6357">
                  <c:v>596.2000122070315</c:v>
                </c:pt>
                <c:pt idx="6358">
                  <c:v>596.2999877929684</c:v>
                </c:pt>
                <c:pt idx="6359">
                  <c:v>596.3999633789062</c:v>
                </c:pt>
                <c:pt idx="6360">
                  <c:v>596.5</c:v>
                </c:pt>
                <c:pt idx="6361">
                  <c:v>596.5999755859374</c:v>
                </c:pt>
                <c:pt idx="6362">
                  <c:v>596.7000122070315</c:v>
                </c:pt>
                <c:pt idx="6363">
                  <c:v>596.7999877929684</c:v>
                </c:pt>
                <c:pt idx="6364">
                  <c:v>596.8999633789062</c:v>
                </c:pt>
                <c:pt idx="6365">
                  <c:v>597.0</c:v>
                </c:pt>
                <c:pt idx="6366">
                  <c:v>597.0999755859374</c:v>
                </c:pt>
                <c:pt idx="6367">
                  <c:v>597.2000122070315</c:v>
                </c:pt>
                <c:pt idx="6368">
                  <c:v>597.2999877929684</c:v>
                </c:pt>
                <c:pt idx="6369">
                  <c:v>597.3999633789062</c:v>
                </c:pt>
                <c:pt idx="6370">
                  <c:v>597.5</c:v>
                </c:pt>
                <c:pt idx="6371">
                  <c:v>597.5999755859374</c:v>
                </c:pt>
                <c:pt idx="6372">
                  <c:v>597.7000122070315</c:v>
                </c:pt>
                <c:pt idx="6373">
                  <c:v>597.7999877929684</c:v>
                </c:pt>
                <c:pt idx="6374">
                  <c:v>597.8999633789062</c:v>
                </c:pt>
                <c:pt idx="6375">
                  <c:v>598.0</c:v>
                </c:pt>
                <c:pt idx="6376">
                  <c:v>598.0999755859374</c:v>
                </c:pt>
                <c:pt idx="6377">
                  <c:v>598.2000122070315</c:v>
                </c:pt>
                <c:pt idx="6378">
                  <c:v>598.2999877929684</c:v>
                </c:pt>
                <c:pt idx="6379">
                  <c:v>598.3999633789062</c:v>
                </c:pt>
                <c:pt idx="6380">
                  <c:v>598.5</c:v>
                </c:pt>
                <c:pt idx="6381">
                  <c:v>598.5999755859374</c:v>
                </c:pt>
                <c:pt idx="6382">
                  <c:v>598.7000122070315</c:v>
                </c:pt>
                <c:pt idx="6383">
                  <c:v>598.7999877929684</c:v>
                </c:pt>
                <c:pt idx="6384">
                  <c:v>598.8999633789062</c:v>
                </c:pt>
                <c:pt idx="6385">
                  <c:v>599.0</c:v>
                </c:pt>
                <c:pt idx="6386">
                  <c:v>599.0999755859374</c:v>
                </c:pt>
                <c:pt idx="6387">
                  <c:v>599.2000122070315</c:v>
                </c:pt>
                <c:pt idx="6388">
                  <c:v>599.2999877929684</c:v>
                </c:pt>
                <c:pt idx="6389">
                  <c:v>599.3999633789062</c:v>
                </c:pt>
                <c:pt idx="6390">
                  <c:v>599.5</c:v>
                </c:pt>
                <c:pt idx="6391">
                  <c:v>599.5999755859374</c:v>
                </c:pt>
                <c:pt idx="6392">
                  <c:v>599.7000122070315</c:v>
                </c:pt>
                <c:pt idx="6393">
                  <c:v>599.7999877929684</c:v>
                </c:pt>
                <c:pt idx="6394">
                  <c:v>599.8999633789062</c:v>
                </c:pt>
                <c:pt idx="6395">
                  <c:v>600.0</c:v>
                </c:pt>
                <c:pt idx="6396">
                  <c:v>600.0999755859374</c:v>
                </c:pt>
                <c:pt idx="6397">
                  <c:v>600.2000122070315</c:v>
                </c:pt>
                <c:pt idx="6398">
                  <c:v>600.2999877929684</c:v>
                </c:pt>
                <c:pt idx="6399">
                  <c:v>600.3999633789062</c:v>
                </c:pt>
                <c:pt idx="6400">
                  <c:v>600.5</c:v>
                </c:pt>
                <c:pt idx="6401">
                  <c:v>600.5999755859374</c:v>
                </c:pt>
                <c:pt idx="6402">
                  <c:v>600.7000122070315</c:v>
                </c:pt>
                <c:pt idx="6403">
                  <c:v>600.7999877929684</c:v>
                </c:pt>
                <c:pt idx="6404">
                  <c:v>600.8999633789062</c:v>
                </c:pt>
                <c:pt idx="6405">
                  <c:v>601.0</c:v>
                </c:pt>
                <c:pt idx="6406">
                  <c:v>601.0999755859374</c:v>
                </c:pt>
                <c:pt idx="6407">
                  <c:v>601.2000122070315</c:v>
                </c:pt>
                <c:pt idx="6408">
                  <c:v>601.2999877929684</c:v>
                </c:pt>
                <c:pt idx="6409">
                  <c:v>601.3999633789062</c:v>
                </c:pt>
                <c:pt idx="6410">
                  <c:v>601.5</c:v>
                </c:pt>
                <c:pt idx="6411">
                  <c:v>601.5999755859374</c:v>
                </c:pt>
                <c:pt idx="6412">
                  <c:v>601.7000122070315</c:v>
                </c:pt>
                <c:pt idx="6413">
                  <c:v>601.7999877929684</c:v>
                </c:pt>
                <c:pt idx="6414">
                  <c:v>601.8999633789062</c:v>
                </c:pt>
                <c:pt idx="6415">
                  <c:v>602.0</c:v>
                </c:pt>
                <c:pt idx="6416">
                  <c:v>602.0999755859374</c:v>
                </c:pt>
                <c:pt idx="6417">
                  <c:v>602.2000122070315</c:v>
                </c:pt>
                <c:pt idx="6418">
                  <c:v>602.2999877929684</c:v>
                </c:pt>
                <c:pt idx="6419">
                  <c:v>602.3999633789062</c:v>
                </c:pt>
                <c:pt idx="6420">
                  <c:v>602.5</c:v>
                </c:pt>
                <c:pt idx="6421">
                  <c:v>602.5999755859374</c:v>
                </c:pt>
                <c:pt idx="6422">
                  <c:v>602.7000122070315</c:v>
                </c:pt>
                <c:pt idx="6423">
                  <c:v>602.7999877929684</c:v>
                </c:pt>
                <c:pt idx="6424">
                  <c:v>602.8999633789062</c:v>
                </c:pt>
                <c:pt idx="6425">
                  <c:v>603.0</c:v>
                </c:pt>
                <c:pt idx="6426">
                  <c:v>603.0999755859374</c:v>
                </c:pt>
                <c:pt idx="6427">
                  <c:v>603.2000122070315</c:v>
                </c:pt>
                <c:pt idx="6428">
                  <c:v>603.2999877929684</c:v>
                </c:pt>
                <c:pt idx="6429">
                  <c:v>603.3999633789062</c:v>
                </c:pt>
                <c:pt idx="6430">
                  <c:v>603.5</c:v>
                </c:pt>
                <c:pt idx="6431">
                  <c:v>603.5999755859374</c:v>
                </c:pt>
                <c:pt idx="6432">
                  <c:v>603.7000122070315</c:v>
                </c:pt>
                <c:pt idx="6433">
                  <c:v>603.7999877929684</c:v>
                </c:pt>
                <c:pt idx="6434">
                  <c:v>603.8999633789062</c:v>
                </c:pt>
                <c:pt idx="6435">
                  <c:v>604.0</c:v>
                </c:pt>
                <c:pt idx="6436">
                  <c:v>604.0999755859374</c:v>
                </c:pt>
                <c:pt idx="6437">
                  <c:v>604.2000122070315</c:v>
                </c:pt>
                <c:pt idx="6438">
                  <c:v>604.2999877929684</c:v>
                </c:pt>
                <c:pt idx="6439">
                  <c:v>604.3999633789062</c:v>
                </c:pt>
                <c:pt idx="6440">
                  <c:v>604.5</c:v>
                </c:pt>
                <c:pt idx="6441">
                  <c:v>604.5999755859374</c:v>
                </c:pt>
                <c:pt idx="6442">
                  <c:v>604.7000122070315</c:v>
                </c:pt>
                <c:pt idx="6443">
                  <c:v>604.7999877929684</c:v>
                </c:pt>
                <c:pt idx="6444">
                  <c:v>604.8999633789062</c:v>
                </c:pt>
                <c:pt idx="6445">
                  <c:v>605.0</c:v>
                </c:pt>
                <c:pt idx="6446">
                  <c:v>605.0999755859374</c:v>
                </c:pt>
                <c:pt idx="6447">
                  <c:v>605.2000122070315</c:v>
                </c:pt>
                <c:pt idx="6448">
                  <c:v>605.2999877929684</c:v>
                </c:pt>
                <c:pt idx="6449">
                  <c:v>605.3999633789062</c:v>
                </c:pt>
                <c:pt idx="6450">
                  <c:v>605.5</c:v>
                </c:pt>
                <c:pt idx="6451">
                  <c:v>605.5999755859374</c:v>
                </c:pt>
                <c:pt idx="6452">
                  <c:v>605.7000122070315</c:v>
                </c:pt>
                <c:pt idx="6453">
                  <c:v>605.7999877929684</c:v>
                </c:pt>
                <c:pt idx="6454">
                  <c:v>605.8999633789062</c:v>
                </c:pt>
                <c:pt idx="6455">
                  <c:v>606.0</c:v>
                </c:pt>
                <c:pt idx="6456">
                  <c:v>606.0999755859374</c:v>
                </c:pt>
                <c:pt idx="6457">
                  <c:v>606.2000122070315</c:v>
                </c:pt>
                <c:pt idx="6458">
                  <c:v>606.2999877929684</c:v>
                </c:pt>
                <c:pt idx="6459">
                  <c:v>606.3999633789062</c:v>
                </c:pt>
                <c:pt idx="6460">
                  <c:v>606.5</c:v>
                </c:pt>
                <c:pt idx="6461">
                  <c:v>606.5999755859374</c:v>
                </c:pt>
                <c:pt idx="6462">
                  <c:v>606.7000122070315</c:v>
                </c:pt>
                <c:pt idx="6463">
                  <c:v>606.7999877929684</c:v>
                </c:pt>
                <c:pt idx="6464">
                  <c:v>606.8999633789062</c:v>
                </c:pt>
                <c:pt idx="6465">
                  <c:v>607.0</c:v>
                </c:pt>
                <c:pt idx="6466">
                  <c:v>607.0999755859374</c:v>
                </c:pt>
                <c:pt idx="6467">
                  <c:v>607.2000122070315</c:v>
                </c:pt>
                <c:pt idx="6468">
                  <c:v>607.2999877929684</c:v>
                </c:pt>
                <c:pt idx="6469">
                  <c:v>607.3999633789062</c:v>
                </c:pt>
                <c:pt idx="6470">
                  <c:v>607.5</c:v>
                </c:pt>
                <c:pt idx="6471">
                  <c:v>607.5999755859374</c:v>
                </c:pt>
                <c:pt idx="6472">
                  <c:v>607.7000122070315</c:v>
                </c:pt>
                <c:pt idx="6473">
                  <c:v>607.7999877929684</c:v>
                </c:pt>
                <c:pt idx="6474">
                  <c:v>607.8999633789062</c:v>
                </c:pt>
                <c:pt idx="6475">
                  <c:v>608.0</c:v>
                </c:pt>
                <c:pt idx="6476">
                  <c:v>608.0999755859374</c:v>
                </c:pt>
                <c:pt idx="6477">
                  <c:v>608.2000122070315</c:v>
                </c:pt>
                <c:pt idx="6478">
                  <c:v>608.2999877929684</c:v>
                </c:pt>
                <c:pt idx="6479">
                  <c:v>608.3999633789062</c:v>
                </c:pt>
                <c:pt idx="6480">
                  <c:v>608.5</c:v>
                </c:pt>
                <c:pt idx="6481">
                  <c:v>608.5999755859374</c:v>
                </c:pt>
                <c:pt idx="6482">
                  <c:v>608.7000122070315</c:v>
                </c:pt>
                <c:pt idx="6483">
                  <c:v>608.7999877929684</c:v>
                </c:pt>
                <c:pt idx="6484">
                  <c:v>608.8999633789062</c:v>
                </c:pt>
                <c:pt idx="6485">
                  <c:v>609.0</c:v>
                </c:pt>
                <c:pt idx="6486">
                  <c:v>609.0999755859374</c:v>
                </c:pt>
                <c:pt idx="6487">
                  <c:v>609.2000122070315</c:v>
                </c:pt>
                <c:pt idx="6488">
                  <c:v>609.2999877929684</c:v>
                </c:pt>
                <c:pt idx="6489">
                  <c:v>609.3999633789062</c:v>
                </c:pt>
                <c:pt idx="6490">
                  <c:v>609.5</c:v>
                </c:pt>
                <c:pt idx="6491">
                  <c:v>609.5999755859374</c:v>
                </c:pt>
                <c:pt idx="6492">
                  <c:v>609.7000122070315</c:v>
                </c:pt>
                <c:pt idx="6493">
                  <c:v>609.7999877929684</c:v>
                </c:pt>
                <c:pt idx="6494">
                  <c:v>609.8999633789062</c:v>
                </c:pt>
                <c:pt idx="6495">
                  <c:v>610.0</c:v>
                </c:pt>
                <c:pt idx="6496">
                  <c:v>610.0999755859374</c:v>
                </c:pt>
                <c:pt idx="6497">
                  <c:v>610.2000122070315</c:v>
                </c:pt>
                <c:pt idx="6498">
                  <c:v>610.2999877929684</c:v>
                </c:pt>
                <c:pt idx="6499">
                  <c:v>610.3999633789062</c:v>
                </c:pt>
                <c:pt idx="6500">
                  <c:v>610.5</c:v>
                </c:pt>
                <c:pt idx="6501">
                  <c:v>610.5999755859374</c:v>
                </c:pt>
                <c:pt idx="6502">
                  <c:v>610.7000122070315</c:v>
                </c:pt>
                <c:pt idx="6503">
                  <c:v>610.7999877929684</c:v>
                </c:pt>
                <c:pt idx="6504">
                  <c:v>610.8999633789062</c:v>
                </c:pt>
                <c:pt idx="6505">
                  <c:v>611.0</c:v>
                </c:pt>
                <c:pt idx="6506">
                  <c:v>611.0999755859374</c:v>
                </c:pt>
                <c:pt idx="6507">
                  <c:v>611.2000122070315</c:v>
                </c:pt>
                <c:pt idx="6508">
                  <c:v>611.2999877929684</c:v>
                </c:pt>
                <c:pt idx="6509">
                  <c:v>611.3999633789062</c:v>
                </c:pt>
                <c:pt idx="6510">
                  <c:v>611.5</c:v>
                </c:pt>
                <c:pt idx="6511">
                  <c:v>611.5999755859374</c:v>
                </c:pt>
                <c:pt idx="6512">
                  <c:v>611.7000122070315</c:v>
                </c:pt>
                <c:pt idx="6513">
                  <c:v>611.7999877929684</c:v>
                </c:pt>
                <c:pt idx="6514">
                  <c:v>611.8999633789062</c:v>
                </c:pt>
                <c:pt idx="6515">
                  <c:v>612.0</c:v>
                </c:pt>
                <c:pt idx="6516">
                  <c:v>612.0999755859374</c:v>
                </c:pt>
                <c:pt idx="6517">
                  <c:v>612.2000122070315</c:v>
                </c:pt>
                <c:pt idx="6518">
                  <c:v>612.2999877929684</c:v>
                </c:pt>
                <c:pt idx="6519">
                  <c:v>612.3999633789062</c:v>
                </c:pt>
                <c:pt idx="6520">
                  <c:v>612.5</c:v>
                </c:pt>
                <c:pt idx="6521">
                  <c:v>612.5999755859374</c:v>
                </c:pt>
                <c:pt idx="6522">
                  <c:v>612.7000122070315</c:v>
                </c:pt>
                <c:pt idx="6523">
                  <c:v>612.7999877929684</c:v>
                </c:pt>
                <c:pt idx="6524">
                  <c:v>612.8999633789062</c:v>
                </c:pt>
                <c:pt idx="6525">
                  <c:v>613.0</c:v>
                </c:pt>
                <c:pt idx="6526">
                  <c:v>613.0999755859374</c:v>
                </c:pt>
                <c:pt idx="6527">
                  <c:v>613.2000122070315</c:v>
                </c:pt>
                <c:pt idx="6528">
                  <c:v>613.2999877929684</c:v>
                </c:pt>
                <c:pt idx="6529">
                  <c:v>613.3999633789062</c:v>
                </c:pt>
                <c:pt idx="6530">
                  <c:v>613.5</c:v>
                </c:pt>
                <c:pt idx="6531">
                  <c:v>613.5999755859374</c:v>
                </c:pt>
                <c:pt idx="6532">
                  <c:v>613.7000122070315</c:v>
                </c:pt>
                <c:pt idx="6533">
                  <c:v>613.7999877929684</c:v>
                </c:pt>
                <c:pt idx="6534">
                  <c:v>613.8999633789062</c:v>
                </c:pt>
                <c:pt idx="6535">
                  <c:v>614.0</c:v>
                </c:pt>
                <c:pt idx="6536">
                  <c:v>614.0999755859374</c:v>
                </c:pt>
                <c:pt idx="6537">
                  <c:v>614.2000122070315</c:v>
                </c:pt>
                <c:pt idx="6538">
                  <c:v>614.2999877929684</c:v>
                </c:pt>
                <c:pt idx="6539">
                  <c:v>614.3999633789062</c:v>
                </c:pt>
                <c:pt idx="6540">
                  <c:v>614.5</c:v>
                </c:pt>
                <c:pt idx="6541">
                  <c:v>614.5999755859374</c:v>
                </c:pt>
                <c:pt idx="6542">
                  <c:v>614.7000122070315</c:v>
                </c:pt>
                <c:pt idx="6543">
                  <c:v>614.7999877929684</c:v>
                </c:pt>
                <c:pt idx="6544">
                  <c:v>614.8999633789062</c:v>
                </c:pt>
                <c:pt idx="6545">
                  <c:v>615.0</c:v>
                </c:pt>
                <c:pt idx="6546">
                  <c:v>615.0999755859374</c:v>
                </c:pt>
                <c:pt idx="6547">
                  <c:v>615.2000122070315</c:v>
                </c:pt>
                <c:pt idx="6548">
                  <c:v>615.2999877929684</c:v>
                </c:pt>
                <c:pt idx="6549">
                  <c:v>615.3999633789062</c:v>
                </c:pt>
                <c:pt idx="6550">
                  <c:v>615.5</c:v>
                </c:pt>
                <c:pt idx="6551">
                  <c:v>615.5999755859374</c:v>
                </c:pt>
                <c:pt idx="6552">
                  <c:v>615.7000122070315</c:v>
                </c:pt>
                <c:pt idx="6553">
                  <c:v>615.7999877929684</c:v>
                </c:pt>
                <c:pt idx="6554">
                  <c:v>615.8999633789062</c:v>
                </c:pt>
                <c:pt idx="6555">
                  <c:v>616.0</c:v>
                </c:pt>
                <c:pt idx="6556">
                  <c:v>616.0999755859374</c:v>
                </c:pt>
                <c:pt idx="6557">
                  <c:v>616.2000122070315</c:v>
                </c:pt>
                <c:pt idx="6558">
                  <c:v>616.2999877929684</c:v>
                </c:pt>
                <c:pt idx="6559">
                  <c:v>616.3999633789062</c:v>
                </c:pt>
                <c:pt idx="6560">
                  <c:v>616.5</c:v>
                </c:pt>
                <c:pt idx="6561">
                  <c:v>616.5999755859374</c:v>
                </c:pt>
                <c:pt idx="6562">
                  <c:v>616.7000122070315</c:v>
                </c:pt>
                <c:pt idx="6563">
                  <c:v>616.7999877929684</c:v>
                </c:pt>
                <c:pt idx="6564">
                  <c:v>616.8999633789062</c:v>
                </c:pt>
                <c:pt idx="6565">
                  <c:v>617.0</c:v>
                </c:pt>
                <c:pt idx="6566">
                  <c:v>617.0999755859374</c:v>
                </c:pt>
                <c:pt idx="6567">
                  <c:v>617.2000122070315</c:v>
                </c:pt>
                <c:pt idx="6568">
                  <c:v>617.2999877929684</c:v>
                </c:pt>
                <c:pt idx="6569">
                  <c:v>617.3999633789062</c:v>
                </c:pt>
                <c:pt idx="6570">
                  <c:v>617.5</c:v>
                </c:pt>
                <c:pt idx="6571">
                  <c:v>617.5999755859374</c:v>
                </c:pt>
                <c:pt idx="6572">
                  <c:v>617.7000122070315</c:v>
                </c:pt>
                <c:pt idx="6573">
                  <c:v>617.7999877929684</c:v>
                </c:pt>
                <c:pt idx="6574">
                  <c:v>617.8999633789062</c:v>
                </c:pt>
                <c:pt idx="6575">
                  <c:v>618.0</c:v>
                </c:pt>
                <c:pt idx="6576">
                  <c:v>618.0999755859374</c:v>
                </c:pt>
                <c:pt idx="6577">
                  <c:v>618.2000122070315</c:v>
                </c:pt>
                <c:pt idx="6578">
                  <c:v>618.2999877929684</c:v>
                </c:pt>
                <c:pt idx="6579">
                  <c:v>618.3999633789062</c:v>
                </c:pt>
                <c:pt idx="6580">
                  <c:v>618.5</c:v>
                </c:pt>
                <c:pt idx="6581">
                  <c:v>618.5999755859374</c:v>
                </c:pt>
                <c:pt idx="6582">
                  <c:v>618.7000122070315</c:v>
                </c:pt>
                <c:pt idx="6583">
                  <c:v>618.7999877929684</c:v>
                </c:pt>
                <c:pt idx="6584">
                  <c:v>618.8999633789062</c:v>
                </c:pt>
                <c:pt idx="6585">
                  <c:v>619.0</c:v>
                </c:pt>
                <c:pt idx="6586">
                  <c:v>619.0999755859374</c:v>
                </c:pt>
                <c:pt idx="6587">
                  <c:v>619.2000122070315</c:v>
                </c:pt>
                <c:pt idx="6588">
                  <c:v>619.2999877929684</c:v>
                </c:pt>
                <c:pt idx="6589">
                  <c:v>619.3999633789062</c:v>
                </c:pt>
                <c:pt idx="6590">
                  <c:v>619.5</c:v>
                </c:pt>
                <c:pt idx="6591">
                  <c:v>619.5999755859374</c:v>
                </c:pt>
                <c:pt idx="6592">
                  <c:v>619.7000122070315</c:v>
                </c:pt>
                <c:pt idx="6593">
                  <c:v>619.7999877929684</c:v>
                </c:pt>
                <c:pt idx="6594">
                  <c:v>619.8999633789062</c:v>
                </c:pt>
                <c:pt idx="6595">
                  <c:v>620.0</c:v>
                </c:pt>
                <c:pt idx="6596">
                  <c:v>620.0999755859374</c:v>
                </c:pt>
                <c:pt idx="6597">
                  <c:v>620.2000122070315</c:v>
                </c:pt>
                <c:pt idx="6598">
                  <c:v>620.2999877929684</c:v>
                </c:pt>
                <c:pt idx="6599">
                  <c:v>620.3999633789062</c:v>
                </c:pt>
                <c:pt idx="6600">
                  <c:v>620.5</c:v>
                </c:pt>
                <c:pt idx="6601">
                  <c:v>620.5999755859374</c:v>
                </c:pt>
                <c:pt idx="6602">
                  <c:v>620.7000122070315</c:v>
                </c:pt>
                <c:pt idx="6603">
                  <c:v>620.7999877929684</c:v>
                </c:pt>
                <c:pt idx="6604">
                  <c:v>620.8999633789062</c:v>
                </c:pt>
                <c:pt idx="6605">
                  <c:v>621.0</c:v>
                </c:pt>
                <c:pt idx="6606">
                  <c:v>621.0999755859374</c:v>
                </c:pt>
                <c:pt idx="6607">
                  <c:v>621.2000122070315</c:v>
                </c:pt>
                <c:pt idx="6608">
                  <c:v>621.2999877929684</c:v>
                </c:pt>
                <c:pt idx="6609">
                  <c:v>621.3999633789062</c:v>
                </c:pt>
                <c:pt idx="6610">
                  <c:v>621.5</c:v>
                </c:pt>
                <c:pt idx="6611">
                  <c:v>621.5999755859374</c:v>
                </c:pt>
                <c:pt idx="6612">
                  <c:v>621.7000122070315</c:v>
                </c:pt>
                <c:pt idx="6613">
                  <c:v>621.7999877929684</c:v>
                </c:pt>
                <c:pt idx="6614">
                  <c:v>621.8999633789062</c:v>
                </c:pt>
                <c:pt idx="6615">
                  <c:v>622.0</c:v>
                </c:pt>
                <c:pt idx="6616">
                  <c:v>622.0999755859374</c:v>
                </c:pt>
                <c:pt idx="6617">
                  <c:v>622.2000122070315</c:v>
                </c:pt>
                <c:pt idx="6618">
                  <c:v>622.2999877929684</c:v>
                </c:pt>
                <c:pt idx="6619">
                  <c:v>622.3999633789062</c:v>
                </c:pt>
                <c:pt idx="6620">
                  <c:v>622.5</c:v>
                </c:pt>
                <c:pt idx="6621">
                  <c:v>622.5999755859374</c:v>
                </c:pt>
                <c:pt idx="6622">
                  <c:v>622.7000122070315</c:v>
                </c:pt>
                <c:pt idx="6623">
                  <c:v>622.7999877929684</c:v>
                </c:pt>
                <c:pt idx="6624">
                  <c:v>622.8999633789062</c:v>
                </c:pt>
                <c:pt idx="6625">
                  <c:v>623.0</c:v>
                </c:pt>
                <c:pt idx="6626">
                  <c:v>623.0999755859374</c:v>
                </c:pt>
                <c:pt idx="6627">
                  <c:v>623.2000122070315</c:v>
                </c:pt>
                <c:pt idx="6628">
                  <c:v>623.2999877929684</c:v>
                </c:pt>
                <c:pt idx="6629">
                  <c:v>623.3999633789062</c:v>
                </c:pt>
                <c:pt idx="6630">
                  <c:v>623.5</c:v>
                </c:pt>
                <c:pt idx="6631">
                  <c:v>623.5999755859374</c:v>
                </c:pt>
                <c:pt idx="6632">
                  <c:v>623.7000122070315</c:v>
                </c:pt>
                <c:pt idx="6633">
                  <c:v>623.7999877929684</c:v>
                </c:pt>
                <c:pt idx="6634">
                  <c:v>623.8999633789062</c:v>
                </c:pt>
                <c:pt idx="6635">
                  <c:v>624.0</c:v>
                </c:pt>
                <c:pt idx="6636">
                  <c:v>624.0999755859374</c:v>
                </c:pt>
                <c:pt idx="6637">
                  <c:v>624.2000122070315</c:v>
                </c:pt>
                <c:pt idx="6638">
                  <c:v>624.2999877929684</c:v>
                </c:pt>
                <c:pt idx="6639">
                  <c:v>624.3999633789062</c:v>
                </c:pt>
                <c:pt idx="6640">
                  <c:v>624.5</c:v>
                </c:pt>
                <c:pt idx="6641">
                  <c:v>624.5999755859374</c:v>
                </c:pt>
                <c:pt idx="6642">
                  <c:v>624.7000122070315</c:v>
                </c:pt>
                <c:pt idx="6643">
                  <c:v>624.7999877929684</c:v>
                </c:pt>
                <c:pt idx="6644">
                  <c:v>624.8999633789062</c:v>
                </c:pt>
                <c:pt idx="6645">
                  <c:v>625.0</c:v>
                </c:pt>
                <c:pt idx="6646">
                  <c:v>625.0999755859374</c:v>
                </c:pt>
                <c:pt idx="6647">
                  <c:v>625.2000122070315</c:v>
                </c:pt>
                <c:pt idx="6648">
                  <c:v>625.2999877929684</c:v>
                </c:pt>
                <c:pt idx="6649">
                  <c:v>625.3999633789062</c:v>
                </c:pt>
                <c:pt idx="6650">
                  <c:v>625.5</c:v>
                </c:pt>
                <c:pt idx="6651">
                  <c:v>625.5999755859374</c:v>
                </c:pt>
                <c:pt idx="6652">
                  <c:v>625.7000122070315</c:v>
                </c:pt>
                <c:pt idx="6653">
                  <c:v>625.7999877929684</c:v>
                </c:pt>
                <c:pt idx="6654">
                  <c:v>625.8999633789062</c:v>
                </c:pt>
                <c:pt idx="6655">
                  <c:v>626.0</c:v>
                </c:pt>
                <c:pt idx="6656">
                  <c:v>626.0999755859374</c:v>
                </c:pt>
                <c:pt idx="6657">
                  <c:v>626.2000122070315</c:v>
                </c:pt>
                <c:pt idx="6658">
                  <c:v>626.2999877929684</c:v>
                </c:pt>
                <c:pt idx="6659">
                  <c:v>626.3999633789062</c:v>
                </c:pt>
                <c:pt idx="6660">
                  <c:v>626.5</c:v>
                </c:pt>
                <c:pt idx="6661">
                  <c:v>626.5999755859374</c:v>
                </c:pt>
                <c:pt idx="6662">
                  <c:v>626.7000122070315</c:v>
                </c:pt>
                <c:pt idx="6663">
                  <c:v>626.7999877929684</c:v>
                </c:pt>
                <c:pt idx="6664">
                  <c:v>626.8999633789062</c:v>
                </c:pt>
                <c:pt idx="6665">
                  <c:v>627.0</c:v>
                </c:pt>
                <c:pt idx="6666">
                  <c:v>627.0999755859374</c:v>
                </c:pt>
                <c:pt idx="6667">
                  <c:v>627.2000122070315</c:v>
                </c:pt>
                <c:pt idx="6668">
                  <c:v>627.2999877929684</c:v>
                </c:pt>
                <c:pt idx="6669">
                  <c:v>627.3999633789062</c:v>
                </c:pt>
                <c:pt idx="6670">
                  <c:v>627.5</c:v>
                </c:pt>
                <c:pt idx="6671">
                  <c:v>627.5999755859374</c:v>
                </c:pt>
                <c:pt idx="6672">
                  <c:v>627.7000122070315</c:v>
                </c:pt>
                <c:pt idx="6673">
                  <c:v>627.7999877929684</c:v>
                </c:pt>
                <c:pt idx="6674">
                  <c:v>627.8999633789062</c:v>
                </c:pt>
                <c:pt idx="6675">
                  <c:v>628.0</c:v>
                </c:pt>
                <c:pt idx="6676">
                  <c:v>628.0999755859374</c:v>
                </c:pt>
                <c:pt idx="6677">
                  <c:v>628.2000122070315</c:v>
                </c:pt>
                <c:pt idx="6678">
                  <c:v>628.2999877929684</c:v>
                </c:pt>
                <c:pt idx="6679">
                  <c:v>628.3999633789062</c:v>
                </c:pt>
                <c:pt idx="6680">
                  <c:v>628.5</c:v>
                </c:pt>
                <c:pt idx="6681">
                  <c:v>628.5999755859374</c:v>
                </c:pt>
                <c:pt idx="6682">
                  <c:v>628.7000122070315</c:v>
                </c:pt>
                <c:pt idx="6683">
                  <c:v>628.7999877929684</c:v>
                </c:pt>
                <c:pt idx="6684">
                  <c:v>628.8999633789062</c:v>
                </c:pt>
                <c:pt idx="6685">
                  <c:v>629.0</c:v>
                </c:pt>
                <c:pt idx="6686">
                  <c:v>629.0999755859374</c:v>
                </c:pt>
                <c:pt idx="6687">
                  <c:v>629.2000122070315</c:v>
                </c:pt>
                <c:pt idx="6688">
                  <c:v>629.2999877929684</c:v>
                </c:pt>
                <c:pt idx="6689">
                  <c:v>629.3999633789062</c:v>
                </c:pt>
                <c:pt idx="6690">
                  <c:v>629.5</c:v>
                </c:pt>
                <c:pt idx="6691">
                  <c:v>629.5999755859374</c:v>
                </c:pt>
                <c:pt idx="6692">
                  <c:v>629.7000122070315</c:v>
                </c:pt>
                <c:pt idx="6693">
                  <c:v>629.7999877929684</c:v>
                </c:pt>
                <c:pt idx="6694">
                  <c:v>629.8999633789062</c:v>
                </c:pt>
                <c:pt idx="6695">
                  <c:v>630.0</c:v>
                </c:pt>
                <c:pt idx="6696">
                  <c:v>630.0999755859374</c:v>
                </c:pt>
                <c:pt idx="6697">
                  <c:v>630.2000122070315</c:v>
                </c:pt>
                <c:pt idx="6698">
                  <c:v>630.2999877929684</c:v>
                </c:pt>
                <c:pt idx="6699">
                  <c:v>630.3999633789062</c:v>
                </c:pt>
                <c:pt idx="6700">
                  <c:v>630.5</c:v>
                </c:pt>
                <c:pt idx="6701">
                  <c:v>630.5999755859374</c:v>
                </c:pt>
                <c:pt idx="6702">
                  <c:v>630.7000122070315</c:v>
                </c:pt>
                <c:pt idx="6703">
                  <c:v>630.7999877929684</c:v>
                </c:pt>
                <c:pt idx="6704">
                  <c:v>630.8999633789062</c:v>
                </c:pt>
                <c:pt idx="6705">
                  <c:v>631.0</c:v>
                </c:pt>
                <c:pt idx="6706">
                  <c:v>631.0999755859374</c:v>
                </c:pt>
                <c:pt idx="6707">
                  <c:v>631.2000122070315</c:v>
                </c:pt>
                <c:pt idx="6708">
                  <c:v>631.2999877929684</c:v>
                </c:pt>
                <c:pt idx="6709">
                  <c:v>631.3999633789062</c:v>
                </c:pt>
                <c:pt idx="6710">
                  <c:v>631.5</c:v>
                </c:pt>
                <c:pt idx="6711">
                  <c:v>631.5999755859374</c:v>
                </c:pt>
                <c:pt idx="6712">
                  <c:v>631.7000122070315</c:v>
                </c:pt>
                <c:pt idx="6713">
                  <c:v>631.7999877929684</c:v>
                </c:pt>
                <c:pt idx="6714">
                  <c:v>631.8999633789062</c:v>
                </c:pt>
                <c:pt idx="6715">
                  <c:v>632.0</c:v>
                </c:pt>
                <c:pt idx="6716">
                  <c:v>632.0999755859374</c:v>
                </c:pt>
                <c:pt idx="6717">
                  <c:v>632.2000122070315</c:v>
                </c:pt>
                <c:pt idx="6718">
                  <c:v>632.2999877929684</c:v>
                </c:pt>
                <c:pt idx="6719">
                  <c:v>632.3999633789062</c:v>
                </c:pt>
                <c:pt idx="6720">
                  <c:v>632.5</c:v>
                </c:pt>
                <c:pt idx="6721">
                  <c:v>632.5999755859374</c:v>
                </c:pt>
                <c:pt idx="6722">
                  <c:v>632.7000122070315</c:v>
                </c:pt>
                <c:pt idx="6723">
                  <c:v>632.7999877929684</c:v>
                </c:pt>
                <c:pt idx="6724">
                  <c:v>632.8999633789062</c:v>
                </c:pt>
                <c:pt idx="6725">
                  <c:v>633.0</c:v>
                </c:pt>
                <c:pt idx="6726">
                  <c:v>633.0999755859374</c:v>
                </c:pt>
                <c:pt idx="6727">
                  <c:v>633.2000122070315</c:v>
                </c:pt>
                <c:pt idx="6728">
                  <c:v>633.2999877929684</c:v>
                </c:pt>
                <c:pt idx="6729">
                  <c:v>633.3999633789062</c:v>
                </c:pt>
                <c:pt idx="6730">
                  <c:v>633.5</c:v>
                </c:pt>
                <c:pt idx="6731">
                  <c:v>633.5999755859374</c:v>
                </c:pt>
                <c:pt idx="6732">
                  <c:v>633.7000122070315</c:v>
                </c:pt>
                <c:pt idx="6733">
                  <c:v>633.7999877929684</c:v>
                </c:pt>
                <c:pt idx="6734">
                  <c:v>633.8999633789062</c:v>
                </c:pt>
                <c:pt idx="6735">
                  <c:v>634.0</c:v>
                </c:pt>
                <c:pt idx="6736">
                  <c:v>634.0999755859374</c:v>
                </c:pt>
                <c:pt idx="6737">
                  <c:v>634.2000122070315</c:v>
                </c:pt>
                <c:pt idx="6738">
                  <c:v>634.2999877929684</c:v>
                </c:pt>
                <c:pt idx="6739">
                  <c:v>634.3999633789062</c:v>
                </c:pt>
                <c:pt idx="6740">
                  <c:v>634.5</c:v>
                </c:pt>
                <c:pt idx="6741">
                  <c:v>634.5999755859374</c:v>
                </c:pt>
                <c:pt idx="6742">
                  <c:v>634.7000122070315</c:v>
                </c:pt>
                <c:pt idx="6743">
                  <c:v>634.7999877929684</c:v>
                </c:pt>
                <c:pt idx="6744">
                  <c:v>634.8999633789062</c:v>
                </c:pt>
                <c:pt idx="6745">
                  <c:v>635.0</c:v>
                </c:pt>
                <c:pt idx="6746">
                  <c:v>635.0999755859374</c:v>
                </c:pt>
                <c:pt idx="6747">
                  <c:v>635.2000122070315</c:v>
                </c:pt>
                <c:pt idx="6748">
                  <c:v>635.2999877929684</c:v>
                </c:pt>
                <c:pt idx="6749">
                  <c:v>635.3999633789062</c:v>
                </c:pt>
                <c:pt idx="6750">
                  <c:v>635.5</c:v>
                </c:pt>
                <c:pt idx="6751">
                  <c:v>635.5999755859374</c:v>
                </c:pt>
                <c:pt idx="6752">
                  <c:v>635.7000122070315</c:v>
                </c:pt>
                <c:pt idx="6753">
                  <c:v>635.7999877929684</c:v>
                </c:pt>
                <c:pt idx="6754">
                  <c:v>635.8999633789062</c:v>
                </c:pt>
                <c:pt idx="6755">
                  <c:v>636.0</c:v>
                </c:pt>
                <c:pt idx="6756">
                  <c:v>636.0999755859374</c:v>
                </c:pt>
                <c:pt idx="6757">
                  <c:v>636.2000122070315</c:v>
                </c:pt>
                <c:pt idx="6758">
                  <c:v>636.2999877929684</c:v>
                </c:pt>
                <c:pt idx="6759">
                  <c:v>636.3999633789062</c:v>
                </c:pt>
                <c:pt idx="6760">
                  <c:v>636.5</c:v>
                </c:pt>
                <c:pt idx="6761">
                  <c:v>636.5999755859374</c:v>
                </c:pt>
                <c:pt idx="6762">
                  <c:v>636.7000122070315</c:v>
                </c:pt>
                <c:pt idx="6763">
                  <c:v>636.7999877929684</c:v>
                </c:pt>
                <c:pt idx="6764">
                  <c:v>636.8999633789062</c:v>
                </c:pt>
                <c:pt idx="6765">
                  <c:v>637.0</c:v>
                </c:pt>
                <c:pt idx="6766">
                  <c:v>637.0999755859374</c:v>
                </c:pt>
                <c:pt idx="6767">
                  <c:v>637.2000122070315</c:v>
                </c:pt>
                <c:pt idx="6768">
                  <c:v>637.2999877929684</c:v>
                </c:pt>
                <c:pt idx="6769">
                  <c:v>637.3999633789062</c:v>
                </c:pt>
                <c:pt idx="6770">
                  <c:v>637.5</c:v>
                </c:pt>
                <c:pt idx="6771">
                  <c:v>637.5999755859374</c:v>
                </c:pt>
                <c:pt idx="6772">
                  <c:v>637.7000122070315</c:v>
                </c:pt>
                <c:pt idx="6773">
                  <c:v>637.7999877929684</c:v>
                </c:pt>
                <c:pt idx="6774">
                  <c:v>637.8999633789062</c:v>
                </c:pt>
                <c:pt idx="6775">
                  <c:v>638.0</c:v>
                </c:pt>
                <c:pt idx="6776">
                  <c:v>638.0999755859374</c:v>
                </c:pt>
                <c:pt idx="6777">
                  <c:v>638.2000122070315</c:v>
                </c:pt>
                <c:pt idx="6778">
                  <c:v>638.2999877929684</c:v>
                </c:pt>
                <c:pt idx="6779">
                  <c:v>638.3999633789062</c:v>
                </c:pt>
                <c:pt idx="6780">
                  <c:v>638.5</c:v>
                </c:pt>
                <c:pt idx="6781">
                  <c:v>638.5999755859374</c:v>
                </c:pt>
                <c:pt idx="6782">
                  <c:v>638.7000122070315</c:v>
                </c:pt>
                <c:pt idx="6783">
                  <c:v>638.7999877929684</c:v>
                </c:pt>
                <c:pt idx="6784">
                  <c:v>638.8999633789062</c:v>
                </c:pt>
                <c:pt idx="6785">
                  <c:v>639.0</c:v>
                </c:pt>
                <c:pt idx="6786">
                  <c:v>639.0999755859374</c:v>
                </c:pt>
                <c:pt idx="6787">
                  <c:v>639.2000122070315</c:v>
                </c:pt>
                <c:pt idx="6788">
                  <c:v>639.2999877929684</c:v>
                </c:pt>
                <c:pt idx="6789">
                  <c:v>639.3999633789062</c:v>
                </c:pt>
                <c:pt idx="6790">
                  <c:v>639.5</c:v>
                </c:pt>
                <c:pt idx="6791">
                  <c:v>639.5999755859374</c:v>
                </c:pt>
                <c:pt idx="6792">
                  <c:v>639.7000122070315</c:v>
                </c:pt>
                <c:pt idx="6793">
                  <c:v>639.7999877929684</c:v>
                </c:pt>
                <c:pt idx="6794">
                  <c:v>639.8999633789062</c:v>
                </c:pt>
                <c:pt idx="6795">
                  <c:v>640.0</c:v>
                </c:pt>
                <c:pt idx="6796">
                  <c:v>640.0999755859374</c:v>
                </c:pt>
                <c:pt idx="6797">
                  <c:v>640.2000122070315</c:v>
                </c:pt>
                <c:pt idx="6798">
                  <c:v>640.2999877929684</c:v>
                </c:pt>
                <c:pt idx="6799">
                  <c:v>640.3999633789062</c:v>
                </c:pt>
                <c:pt idx="6800">
                  <c:v>640.5</c:v>
                </c:pt>
                <c:pt idx="6801">
                  <c:v>640.5999755859374</c:v>
                </c:pt>
                <c:pt idx="6802">
                  <c:v>640.7000122070315</c:v>
                </c:pt>
                <c:pt idx="6803">
                  <c:v>640.7999877929684</c:v>
                </c:pt>
                <c:pt idx="6804">
                  <c:v>640.8999633789062</c:v>
                </c:pt>
                <c:pt idx="6805">
                  <c:v>641.0</c:v>
                </c:pt>
                <c:pt idx="6806">
                  <c:v>641.0999755859374</c:v>
                </c:pt>
                <c:pt idx="6807">
                  <c:v>641.2000122070315</c:v>
                </c:pt>
                <c:pt idx="6808">
                  <c:v>641.2999877929684</c:v>
                </c:pt>
                <c:pt idx="6809">
                  <c:v>641.3999633789062</c:v>
                </c:pt>
                <c:pt idx="6810">
                  <c:v>641.5</c:v>
                </c:pt>
                <c:pt idx="6811">
                  <c:v>641.5999755859374</c:v>
                </c:pt>
                <c:pt idx="6812">
                  <c:v>641.7000122070315</c:v>
                </c:pt>
                <c:pt idx="6813">
                  <c:v>641.7999877929684</c:v>
                </c:pt>
                <c:pt idx="6814">
                  <c:v>641.8999633789062</c:v>
                </c:pt>
                <c:pt idx="6815">
                  <c:v>642.0</c:v>
                </c:pt>
                <c:pt idx="6816">
                  <c:v>642.0999755859374</c:v>
                </c:pt>
                <c:pt idx="6817">
                  <c:v>642.2000122070315</c:v>
                </c:pt>
                <c:pt idx="6818">
                  <c:v>642.2999877929684</c:v>
                </c:pt>
                <c:pt idx="6819">
                  <c:v>642.3999633789062</c:v>
                </c:pt>
                <c:pt idx="6820">
                  <c:v>642.5</c:v>
                </c:pt>
                <c:pt idx="6821">
                  <c:v>642.5999755859374</c:v>
                </c:pt>
                <c:pt idx="6822">
                  <c:v>642.7000122070315</c:v>
                </c:pt>
                <c:pt idx="6823">
                  <c:v>642.7999877929684</c:v>
                </c:pt>
                <c:pt idx="6824">
                  <c:v>642.8999633789062</c:v>
                </c:pt>
                <c:pt idx="6825">
                  <c:v>643.0</c:v>
                </c:pt>
                <c:pt idx="6826">
                  <c:v>643.0999755859374</c:v>
                </c:pt>
                <c:pt idx="6827">
                  <c:v>643.2000122070315</c:v>
                </c:pt>
                <c:pt idx="6828">
                  <c:v>643.2999877929684</c:v>
                </c:pt>
                <c:pt idx="6829">
                  <c:v>643.3999633789062</c:v>
                </c:pt>
                <c:pt idx="6830">
                  <c:v>643.5</c:v>
                </c:pt>
                <c:pt idx="6831">
                  <c:v>643.5999755859374</c:v>
                </c:pt>
                <c:pt idx="6832">
                  <c:v>643.7000122070315</c:v>
                </c:pt>
                <c:pt idx="6833">
                  <c:v>643.7999877929684</c:v>
                </c:pt>
                <c:pt idx="6834">
                  <c:v>643.8999633789062</c:v>
                </c:pt>
                <c:pt idx="6835">
                  <c:v>644.0</c:v>
                </c:pt>
                <c:pt idx="6836">
                  <c:v>644.0999755859374</c:v>
                </c:pt>
                <c:pt idx="6837">
                  <c:v>644.2000122070315</c:v>
                </c:pt>
                <c:pt idx="6838">
                  <c:v>644.2999877929684</c:v>
                </c:pt>
                <c:pt idx="6839">
                  <c:v>644.3999633789062</c:v>
                </c:pt>
                <c:pt idx="6840">
                  <c:v>644.5</c:v>
                </c:pt>
                <c:pt idx="6841">
                  <c:v>644.5999755859374</c:v>
                </c:pt>
                <c:pt idx="6842">
                  <c:v>644.7000122070315</c:v>
                </c:pt>
                <c:pt idx="6843">
                  <c:v>644.7999877929684</c:v>
                </c:pt>
                <c:pt idx="6844">
                  <c:v>644.8999633789062</c:v>
                </c:pt>
                <c:pt idx="6845">
                  <c:v>645.0</c:v>
                </c:pt>
                <c:pt idx="6846">
                  <c:v>645.0999755859374</c:v>
                </c:pt>
                <c:pt idx="6847">
                  <c:v>645.2000122070315</c:v>
                </c:pt>
                <c:pt idx="6848">
                  <c:v>645.2999877929684</c:v>
                </c:pt>
                <c:pt idx="6849">
                  <c:v>645.3999633789062</c:v>
                </c:pt>
                <c:pt idx="6850">
                  <c:v>645.5</c:v>
                </c:pt>
                <c:pt idx="6851">
                  <c:v>645.5999755859374</c:v>
                </c:pt>
                <c:pt idx="6852">
                  <c:v>645.7000122070315</c:v>
                </c:pt>
                <c:pt idx="6853">
                  <c:v>645.7999877929684</c:v>
                </c:pt>
                <c:pt idx="6854">
                  <c:v>645.8999633789062</c:v>
                </c:pt>
                <c:pt idx="6855">
                  <c:v>646.0</c:v>
                </c:pt>
                <c:pt idx="6856">
                  <c:v>646.0999755859374</c:v>
                </c:pt>
                <c:pt idx="6857">
                  <c:v>646.2000122070315</c:v>
                </c:pt>
                <c:pt idx="6858">
                  <c:v>646.2999877929684</c:v>
                </c:pt>
                <c:pt idx="6859">
                  <c:v>646.3999633789062</c:v>
                </c:pt>
                <c:pt idx="6860">
                  <c:v>646.5</c:v>
                </c:pt>
                <c:pt idx="6861">
                  <c:v>646.5999755859374</c:v>
                </c:pt>
                <c:pt idx="6862">
                  <c:v>646.7000122070315</c:v>
                </c:pt>
                <c:pt idx="6863">
                  <c:v>646.7999877929684</c:v>
                </c:pt>
                <c:pt idx="6864">
                  <c:v>646.8999633789062</c:v>
                </c:pt>
                <c:pt idx="6865">
                  <c:v>647.0</c:v>
                </c:pt>
                <c:pt idx="6866">
                  <c:v>647.0999755859374</c:v>
                </c:pt>
                <c:pt idx="6867">
                  <c:v>647.2000122070315</c:v>
                </c:pt>
                <c:pt idx="6868">
                  <c:v>647.2999877929684</c:v>
                </c:pt>
                <c:pt idx="6869">
                  <c:v>647.3999633789062</c:v>
                </c:pt>
                <c:pt idx="6870">
                  <c:v>647.5</c:v>
                </c:pt>
                <c:pt idx="6871">
                  <c:v>647.5999755859374</c:v>
                </c:pt>
                <c:pt idx="6872">
                  <c:v>647.7000122070315</c:v>
                </c:pt>
                <c:pt idx="6873">
                  <c:v>647.7999877929684</c:v>
                </c:pt>
                <c:pt idx="6874">
                  <c:v>647.8999633789062</c:v>
                </c:pt>
                <c:pt idx="6875">
                  <c:v>648.0</c:v>
                </c:pt>
                <c:pt idx="6876">
                  <c:v>648.0999755859374</c:v>
                </c:pt>
                <c:pt idx="6877">
                  <c:v>648.2000122070315</c:v>
                </c:pt>
                <c:pt idx="6878">
                  <c:v>648.2999877929684</c:v>
                </c:pt>
                <c:pt idx="6879">
                  <c:v>648.3999633789062</c:v>
                </c:pt>
                <c:pt idx="6880">
                  <c:v>648.5</c:v>
                </c:pt>
                <c:pt idx="6881">
                  <c:v>648.5999755859374</c:v>
                </c:pt>
                <c:pt idx="6882">
                  <c:v>648.7000122070315</c:v>
                </c:pt>
                <c:pt idx="6883">
                  <c:v>648.7999877929684</c:v>
                </c:pt>
                <c:pt idx="6884">
                  <c:v>648.8999633789062</c:v>
                </c:pt>
                <c:pt idx="6885">
                  <c:v>649.0</c:v>
                </c:pt>
                <c:pt idx="6886">
                  <c:v>649.0999755859374</c:v>
                </c:pt>
                <c:pt idx="6887">
                  <c:v>649.2000122070315</c:v>
                </c:pt>
                <c:pt idx="6888">
                  <c:v>649.2999877929684</c:v>
                </c:pt>
                <c:pt idx="6889">
                  <c:v>649.3999633789062</c:v>
                </c:pt>
                <c:pt idx="6890">
                  <c:v>649.5</c:v>
                </c:pt>
                <c:pt idx="6891">
                  <c:v>649.5999755859374</c:v>
                </c:pt>
                <c:pt idx="6892">
                  <c:v>649.7000122070315</c:v>
                </c:pt>
                <c:pt idx="6893">
                  <c:v>649.7999877929684</c:v>
                </c:pt>
                <c:pt idx="6894">
                  <c:v>649.8999633789062</c:v>
                </c:pt>
                <c:pt idx="6895">
                  <c:v>650.0</c:v>
                </c:pt>
                <c:pt idx="6896">
                  <c:v>650.0999755859374</c:v>
                </c:pt>
                <c:pt idx="6897">
                  <c:v>650.2000122070315</c:v>
                </c:pt>
                <c:pt idx="6898">
                  <c:v>650.2999877929684</c:v>
                </c:pt>
                <c:pt idx="6899">
                  <c:v>650.3999633789062</c:v>
                </c:pt>
                <c:pt idx="6900">
                  <c:v>650.5</c:v>
                </c:pt>
                <c:pt idx="6901">
                  <c:v>650.5999755859374</c:v>
                </c:pt>
                <c:pt idx="6902">
                  <c:v>650.7000122070315</c:v>
                </c:pt>
                <c:pt idx="6903">
                  <c:v>650.7999877929684</c:v>
                </c:pt>
                <c:pt idx="6904">
                  <c:v>650.8999633789062</c:v>
                </c:pt>
                <c:pt idx="6905">
                  <c:v>651.0</c:v>
                </c:pt>
                <c:pt idx="6906">
                  <c:v>651.0999755859374</c:v>
                </c:pt>
                <c:pt idx="6907">
                  <c:v>651.2000122070315</c:v>
                </c:pt>
                <c:pt idx="6908">
                  <c:v>651.2999877929684</c:v>
                </c:pt>
                <c:pt idx="6909">
                  <c:v>651.3999633789062</c:v>
                </c:pt>
                <c:pt idx="6910">
                  <c:v>651.5</c:v>
                </c:pt>
                <c:pt idx="6911">
                  <c:v>651.5999755859374</c:v>
                </c:pt>
                <c:pt idx="6912">
                  <c:v>651.7000122070315</c:v>
                </c:pt>
                <c:pt idx="6913">
                  <c:v>651.7999877929684</c:v>
                </c:pt>
                <c:pt idx="6914">
                  <c:v>651.8999633789062</c:v>
                </c:pt>
                <c:pt idx="6915">
                  <c:v>652.0</c:v>
                </c:pt>
                <c:pt idx="6916">
                  <c:v>652.0999755859374</c:v>
                </c:pt>
                <c:pt idx="6917">
                  <c:v>652.2000122070315</c:v>
                </c:pt>
                <c:pt idx="6918">
                  <c:v>652.2999877929684</c:v>
                </c:pt>
                <c:pt idx="6919">
                  <c:v>652.3999633789062</c:v>
                </c:pt>
                <c:pt idx="6920">
                  <c:v>652.5</c:v>
                </c:pt>
                <c:pt idx="6921">
                  <c:v>652.5999755859374</c:v>
                </c:pt>
                <c:pt idx="6922">
                  <c:v>652.7000122070315</c:v>
                </c:pt>
                <c:pt idx="6923">
                  <c:v>652.7999877929684</c:v>
                </c:pt>
                <c:pt idx="6924">
                  <c:v>652.8999633789062</c:v>
                </c:pt>
                <c:pt idx="6925">
                  <c:v>653.0</c:v>
                </c:pt>
                <c:pt idx="6926">
                  <c:v>653.0999755859374</c:v>
                </c:pt>
                <c:pt idx="6927">
                  <c:v>653.2000122070315</c:v>
                </c:pt>
                <c:pt idx="6928">
                  <c:v>653.2999877929684</c:v>
                </c:pt>
                <c:pt idx="6929">
                  <c:v>653.3999633789062</c:v>
                </c:pt>
                <c:pt idx="6930">
                  <c:v>653.5</c:v>
                </c:pt>
                <c:pt idx="6931">
                  <c:v>653.5999755859374</c:v>
                </c:pt>
                <c:pt idx="6932">
                  <c:v>653.7000122070315</c:v>
                </c:pt>
                <c:pt idx="6933">
                  <c:v>653.7999877929684</c:v>
                </c:pt>
                <c:pt idx="6934">
                  <c:v>653.8999633789062</c:v>
                </c:pt>
                <c:pt idx="6935">
                  <c:v>654.0</c:v>
                </c:pt>
                <c:pt idx="6936">
                  <c:v>654.0999755859374</c:v>
                </c:pt>
                <c:pt idx="6937">
                  <c:v>654.2000122070315</c:v>
                </c:pt>
                <c:pt idx="6938">
                  <c:v>654.2999877929684</c:v>
                </c:pt>
                <c:pt idx="6939">
                  <c:v>654.3999633789062</c:v>
                </c:pt>
                <c:pt idx="6940">
                  <c:v>654.5</c:v>
                </c:pt>
                <c:pt idx="6941">
                  <c:v>654.5999755859374</c:v>
                </c:pt>
                <c:pt idx="6942">
                  <c:v>654.7000122070315</c:v>
                </c:pt>
                <c:pt idx="6943">
                  <c:v>654.7999877929684</c:v>
                </c:pt>
                <c:pt idx="6944">
                  <c:v>654.8999633789062</c:v>
                </c:pt>
                <c:pt idx="6945">
                  <c:v>655.0</c:v>
                </c:pt>
                <c:pt idx="6946">
                  <c:v>655.0999755859374</c:v>
                </c:pt>
                <c:pt idx="6947">
                  <c:v>655.2000122070315</c:v>
                </c:pt>
                <c:pt idx="6948">
                  <c:v>655.2999877929684</c:v>
                </c:pt>
                <c:pt idx="6949">
                  <c:v>655.3999633789062</c:v>
                </c:pt>
                <c:pt idx="6950">
                  <c:v>655.5</c:v>
                </c:pt>
                <c:pt idx="6951">
                  <c:v>655.5999755859374</c:v>
                </c:pt>
                <c:pt idx="6952">
                  <c:v>655.7000122070315</c:v>
                </c:pt>
                <c:pt idx="6953">
                  <c:v>655.7999877929684</c:v>
                </c:pt>
                <c:pt idx="6954">
                  <c:v>655.8999633789062</c:v>
                </c:pt>
                <c:pt idx="6955">
                  <c:v>656.0</c:v>
                </c:pt>
                <c:pt idx="6956">
                  <c:v>656.0999755859374</c:v>
                </c:pt>
                <c:pt idx="6957">
                  <c:v>656.2000122070315</c:v>
                </c:pt>
                <c:pt idx="6958">
                  <c:v>656.2999877929684</c:v>
                </c:pt>
                <c:pt idx="6959">
                  <c:v>656.3999633789062</c:v>
                </c:pt>
                <c:pt idx="6960">
                  <c:v>656.5</c:v>
                </c:pt>
                <c:pt idx="6961">
                  <c:v>656.5999755859374</c:v>
                </c:pt>
                <c:pt idx="6962">
                  <c:v>656.7000122070315</c:v>
                </c:pt>
                <c:pt idx="6963">
                  <c:v>656.7999877929684</c:v>
                </c:pt>
                <c:pt idx="6964">
                  <c:v>656.8999633789062</c:v>
                </c:pt>
                <c:pt idx="6965">
                  <c:v>657.0</c:v>
                </c:pt>
                <c:pt idx="6966">
                  <c:v>657.0999755859374</c:v>
                </c:pt>
                <c:pt idx="6967">
                  <c:v>657.2000122070315</c:v>
                </c:pt>
                <c:pt idx="6968">
                  <c:v>657.2999877929684</c:v>
                </c:pt>
                <c:pt idx="6969">
                  <c:v>657.3999633789062</c:v>
                </c:pt>
                <c:pt idx="6970">
                  <c:v>657.5</c:v>
                </c:pt>
                <c:pt idx="6971">
                  <c:v>657.5999755859374</c:v>
                </c:pt>
                <c:pt idx="6972">
                  <c:v>657.7000122070315</c:v>
                </c:pt>
                <c:pt idx="6973">
                  <c:v>657.7999877929684</c:v>
                </c:pt>
                <c:pt idx="6974">
                  <c:v>657.8999633789062</c:v>
                </c:pt>
                <c:pt idx="6975">
                  <c:v>658.0</c:v>
                </c:pt>
                <c:pt idx="6976">
                  <c:v>658.0999755859374</c:v>
                </c:pt>
                <c:pt idx="6977">
                  <c:v>658.2000122070315</c:v>
                </c:pt>
                <c:pt idx="6978">
                  <c:v>658.2999877929684</c:v>
                </c:pt>
                <c:pt idx="6979">
                  <c:v>658.3999633789062</c:v>
                </c:pt>
                <c:pt idx="6980">
                  <c:v>658.5</c:v>
                </c:pt>
                <c:pt idx="6981">
                  <c:v>658.5999755859374</c:v>
                </c:pt>
                <c:pt idx="6982">
                  <c:v>658.7000122070315</c:v>
                </c:pt>
                <c:pt idx="6983">
                  <c:v>658.7999877929684</c:v>
                </c:pt>
                <c:pt idx="6984">
                  <c:v>658.8999633789062</c:v>
                </c:pt>
                <c:pt idx="6985">
                  <c:v>659.0</c:v>
                </c:pt>
                <c:pt idx="6986">
                  <c:v>659.0999755859374</c:v>
                </c:pt>
                <c:pt idx="6987">
                  <c:v>659.2000122070315</c:v>
                </c:pt>
                <c:pt idx="6988">
                  <c:v>659.2999877929684</c:v>
                </c:pt>
                <c:pt idx="6989">
                  <c:v>659.3999633789062</c:v>
                </c:pt>
                <c:pt idx="6990">
                  <c:v>659.5</c:v>
                </c:pt>
                <c:pt idx="6991">
                  <c:v>659.5999755859374</c:v>
                </c:pt>
                <c:pt idx="6992">
                  <c:v>659.7000122070315</c:v>
                </c:pt>
                <c:pt idx="6993">
                  <c:v>659.7999877929684</c:v>
                </c:pt>
                <c:pt idx="6994">
                  <c:v>659.8999633789062</c:v>
                </c:pt>
                <c:pt idx="6995">
                  <c:v>660.0</c:v>
                </c:pt>
                <c:pt idx="6996">
                  <c:v>660.0999755859374</c:v>
                </c:pt>
                <c:pt idx="6997">
                  <c:v>660.2000122070315</c:v>
                </c:pt>
                <c:pt idx="6998">
                  <c:v>660.2999877929684</c:v>
                </c:pt>
                <c:pt idx="6999">
                  <c:v>660.3999633789062</c:v>
                </c:pt>
                <c:pt idx="7000">
                  <c:v>660.5</c:v>
                </c:pt>
                <c:pt idx="7001">
                  <c:v>660.5999755859374</c:v>
                </c:pt>
                <c:pt idx="7002">
                  <c:v>660.7000122070315</c:v>
                </c:pt>
                <c:pt idx="7003">
                  <c:v>660.7999877929684</c:v>
                </c:pt>
                <c:pt idx="7004">
                  <c:v>660.8999633789062</c:v>
                </c:pt>
                <c:pt idx="7005">
                  <c:v>661.0</c:v>
                </c:pt>
                <c:pt idx="7006">
                  <c:v>661.0999755859374</c:v>
                </c:pt>
                <c:pt idx="7007">
                  <c:v>661.2000122070315</c:v>
                </c:pt>
                <c:pt idx="7008">
                  <c:v>661.2999877929684</c:v>
                </c:pt>
                <c:pt idx="7009">
                  <c:v>661.3999633789062</c:v>
                </c:pt>
                <c:pt idx="7010">
                  <c:v>661.5</c:v>
                </c:pt>
                <c:pt idx="7011">
                  <c:v>661.5999755859374</c:v>
                </c:pt>
                <c:pt idx="7012">
                  <c:v>661.7000122070315</c:v>
                </c:pt>
                <c:pt idx="7013">
                  <c:v>661.7999877929684</c:v>
                </c:pt>
                <c:pt idx="7014">
                  <c:v>661.8999633789062</c:v>
                </c:pt>
                <c:pt idx="7015">
                  <c:v>662.0</c:v>
                </c:pt>
                <c:pt idx="7016">
                  <c:v>662.0999755859374</c:v>
                </c:pt>
                <c:pt idx="7017">
                  <c:v>662.2000122070315</c:v>
                </c:pt>
                <c:pt idx="7018">
                  <c:v>662.2999877929684</c:v>
                </c:pt>
                <c:pt idx="7019">
                  <c:v>662.3999633789062</c:v>
                </c:pt>
                <c:pt idx="7020">
                  <c:v>662.5</c:v>
                </c:pt>
                <c:pt idx="7021">
                  <c:v>662.5999755859374</c:v>
                </c:pt>
                <c:pt idx="7022">
                  <c:v>662.7000122070315</c:v>
                </c:pt>
                <c:pt idx="7023">
                  <c:v>662.7999877929684</c:v>
                </c:pt>
                <c:pt idx="7024">
                  <c:v>662.8999633789062</c:v>
                </c:pt>
                <c:pt idx="7025">
                  <c:v>663.0</c:v>
                </c:pt>
                <c:pt idx="7026">
                  <c:v>663.0999755859374</c:v>
                </c:pt>
                <c:pt idx="7027">
                  <c:v>663.2000122070315</c:v>
                </c:pt>
                <c:pt idx="7028">
                  <c:v>663.2999877929684</c:v>
                </c:pt>
                <c:pt idx="7029">
                  <c:v>663.3999633789062</c:v>
                </c:pt>
                <c:pt idx="7030">
                  <c:v>663.5</c:v>
                </c:pt>
                <c:pt idx="7031">
                  <c:v>663.5999755859374</c:v>
                </c:pt>
                <c:pt idx="7032">
                  <c:v>663.7000122070315</c:v>
                </c:pt>
                <c:pt idx="7033">
                  <c:v>663.7999877929684</c:v>
                </c:pt>
                <c:pt idx="7034">
                  <c:v>663.8999633789062</c:v>
                </c:pt>
                <c:pt idx="7035">
                  <c:v>664.0</c:v>
                </c:pt>
                <c:pt idx="7036">
                  <c:v>664.0999755859374</c:v>
                </c:pt>
                <c:pt idx="7037">
                  <c:v>664.2000122070315</c:v>
                </c:pt>
                <c:pt idx="7038">
                  <c:v>664.2999877929684</c:v>
                </c:pt>
                <c:pt idx="7039">
                  <c:v>664.3999633789062</c:v>
                </c:pt>
                <c:pt idx="7040">
                  <c:v>664.5</c:v>
                </c:pt>
                <c:pt idx="7041">
                  <c:v>664.5999755859374</c:v>
                </c:pt>
                <c:pt idx="7042">
                  <c:v>664.7000122070315</c:v>
                </c:pt>
                <c:pt idx="7043">
                  <c:v>664.7999877929684</c:v>
                </c:pt>
                <c:pt idx="7044">
                  <c:v>664.8999633789062</c:v>
                </c:pt>
                <c:pt idx="7045">
                  <c:v>665.0</c:v>
                </c:pt>
                <c:pt idx="7046">
                  <c:v>665.0999755859374</c:v>
                </c:pt>
                <c:pt idx="7047">
                  <c:v>665.2000122070315</c:v>
                </c:pt>
                <c:pt idx="7048">
                  <c:v>665.2999877929684</c:v>
                </c:pt>
                <c:pt idx="7049">
                  <c:v>665.3999633789062</c:v>
                </c:pt>
                <c:pt idx="7050">
                  <c:v>665.5</c:v>
                </c:pt>
                <c:pt idx="7051">
                  <c:v>665.5999755859374</c:v>
                </c:pt>
                <c:pt idx="7052">
                  <c:v>665.7000122070315</c:v>
                </c:pt>
                <c:pt idx="7053">
                  <c:v>665.7999877929684</c:v>
                </c:pt>
                <c:pt idx="7054">
                  <c:v>665.8999633789062</c:v>
                </c:pt>
                <c:pt idx="7055">
                  <c:v>666.0</c:v>
                </c:pt>
                <c:pt idx="7056">
                  <c:v>666.0999755859374</c:v>
                </c:pt>
                <c:pt idx="7057">
                  <c:v>666.2000122070315</c:v>
                </c:pt>
                <c:pt idx="7058">
                  <c:v>666.2999877929684</c:v>
                </c:pt>
                <c:pt idx="7059">
                  <c:v>666.3999633789062</c:v>
                </c:pt>
                <c:pt idx="7060">
                  <c:v>666.5</c:v>
                </c:pt>
                <c:pt idx="7061">
                  <c:v>666.5999755859374</c:v>
                </c:pt>
                <c:pt idx="7062">
                  <c:v>666.7000122070315</c:v>
                </c:pt>
                <c:pt idx="7063">
                  <c:v>666.7999877929684</c:v>
                </c:pt>
                <c:pt idx="7064">
                  <c:v>666.8999633789062</c:v>
                </c:pt>
                <c:pt idx="7065">
                  <c:v>667.0</c:v>
                </c:pt>
                <c:pt idx="7066">
                  <c:v>667.0999755859374</c:v>
                </c:pt>
                <c:pt idx="7067">
                  <c:v>667.2000122070315</c:v>
                </c:pt>
                <c:pt idx="7068">
                  <c:v>667.2999877929684</c:v>
                </c:pt>
                <c:pt idx="7069">
                  <c:v>667.3999633789062</c:v>
                </c:pt>
                <c:pt idx="7070">
                  <c:v>667.5</c:v>
                </c:pt>
                <c:pt idx="7071">
                  <c:v>667.5999755859374</c:v>
                </c:pt>
                <c:pt idx="7072">
                  <c:v>667.7000122070315</c:v>
                </c:pt>
                <c:pt idx="7073">
                  <c:v>667.7999877929684</c:v>
                </c:pt>
                <c:pt idx="7074">
                  <c:v>667.8999633789062</c:v>
                </c:pt>
                <c:pt idx="7075">
                  <c:v>668.0</c:v>
                </c:pt>
                <c:pt idx="7076">
                  <c:v>668.0999755859374</c:v>
                </c:pt>
                <c:pt idx="7077">
                  <c:v>668.2000122070315</c:v>
                </c:pt>
                <c:pt idx="7078">
                  <c:v>668.2999877929684</c:v>
                </c:pt>
                <c:pt idx="7079">
                  <c:v>668.3999633789062</c:v>
                </c:pt>
                <c:pt idx="7080">
                  <c:v>668.5</c:v>
                </c:pt>
                <c:pt idx="7081">
                  <c:v>668.5999755859374</c:v>
                </c:pt>
                <c:pt idx="7082">
                  <c:v>668.7000122070315</c:v>
                </c:pt>
                <c:pt idx="7083">
                  <c:v>668.7999877929684</c:v>
                </c:pt>
                <c:pt idx="7084">
                  <c:v>668.8999633789062</c:v>
                </c:pt>
                <c:pt idx="7085">
                  <c:v>669.0</c:v>
                </c:pt>
                <c:pt idx="7086">
                  <c:v>669.0999755859374</c:v>
                </c:pt>
                <c:pt idx="7087">
                  <c:v>669.2000122070315</c:v>
                </c:pt>
                <c:pt idx="7088">
                  <c:v>669.2999877929684</c:v>
                </c:pt>
                <c:pt idx="7089">
                  <c:v>669.3999633789062</c:v>
                </c:pt>
                <c:pt idx="7090">
                  <c:v>669.5</c:v>
                </c:pt>
                <c:pt idx="7091">
                  <c:v>669.5999755859374</c:v>
                </c:pt>
                <c:pt idx="7092">
                  <c:v>669.7000122070315</c:v>
                </c:pt>
                <c:pt idx="7093">
                  <c:v>669.7999877929684</c:v>
                </c:pt>
                <c:pt idx="7094">
                  <c:v>669.8999633789062</c:v>
                </c:pt>
                <c:pt idx="7095">
                  <c:v>670.0</c:v>
                </c:pt>
                <c:pt idx="7096">
                  <c:v>670.0999755859374</c:v>
                </c:pt>
                <c:pt idx="7097">
                  <c:v>670.2000122070315</c:v>
                </c:pt>
                <c:pt idx="7098">
                  <c:v>670.2999877929684</c:v>
                </c:pt>
                <c:pt idx="7099">
                  <c:v>670.3999633789062</c:v>
                </c:pt>
                <c:pt idx="7100">
                  <c:v>670.5</c:v>
                </c:pt>
                <c:pt idx="7101">
                  <c:v>670.5999755859374</c:v>
                </c:pt>
                <c:pt idx="7102">
                  <c:v>670.7000122070315</c:v>
                </c:pt>
                <c:pt idx="7103">
                  <c:v>670.7999877929684</c:v>
                </c:pt>
                <c:pt idx="7104">
                  <c:v>670.8999633789062</c:v>
                </c:pt>
                <c:pt idx="7105">
                  <c:v>671.0</c:v>
                </c:pt>
                <c:pt idx="7106">
                  <c:v>671.0999755859374</c:v>
                </c:pt>
                <c:pt idx="7107">
                  <c:v>671.2000122070315</c:v>
                </c:pt>
                <c:pt idx="7108">
                  <c:v>671.2999877929684</c:v>
                </c:pt>
                <c:pt idx="7109">
                  <c:v>671.3999633789062</c:v>
                </c:pt>
                <c:pt idx="7110">
                  <c:v>671.5</c:v>
                </c:pt>
                <c:pt idx="7111">
                  <c:v>671.5999755859374</c:v>
                </c:pt>
                <c:pt idx="7112">
                  <c:v>671.7000122070315</c:v>
                </c:pt>
                <c:pt idx="7113">
                  <c:v>671.7999877929684</c:v>
                </c:pt>
                <c:pt idx="7114">
                  <c:v>671.8999633789062</c:v>
                </c:pt>
                <c:pt idx="7115">
                  <c:v>672.0</c:v>
                </c:pt>
                <c:pt idx="7116">
                  <c:v>672.0999755859374</c:v>
                </c:pt>
                <c:pt idx="7117">
                  <c:v>672.2000122070315</c:v>
                </c:pt>
                <c:pt idx="7118">
                  <c:v>672.2999877929684</c:v>
                </c:pt>
                <c:pt idx="7119">
                  <c:v>672.3999633789062</c:v>
                </c:pt>
                <c:pt idx="7120">
                  <c:v>672.5</c:v>
                </c:pt>
                <c:pt idx="7121">
                  <c:v>672.5999755859374</c:v>
                </c:pt>
                <c:pt idx="7122">
                  <c:v>672.7000122070315</c:v>
                </c:pt>
                <c:pt idx="7123">
                  <c:v>672.7999877929684</c:v>
                </c:pt>
                <c:pt idx="7124">
                  <c:v>672.8999633789062</c:v>
                </c:pt>
                <c:pt idx="7125">
                  <c:v>673.0</c:v>
                </c:pt>
                <c:pt idx="7126">
                  <c:v>673.0999755859374</c:v>
                </c:pt>
                <c:pt idx="7127">
                  <c:v>673.2000122070315</c:v>
                </c:pt>
                <c:pt idx="7128">
                  <c:v>673.2999877929684</c:v>
                </c:pt>
                <c:pt idx="7129">
                  <c:v>673.3999633789062</c:v>
                </c:pt>
                <c:pt idx="7130">
                  <c:v>673.5</c:v>
                </c:pt>
                <c:pt idx="7131">
                  <c:v>673.5999755859374</c:v>
                </c:pt>
                <c:pt idx="7132">
                  <c:v>673.7000122070315</c:v>
                </c:pt>
                <c:pt idx="7133">
                  <c:v>673.7999877929684</c:v>
                </c:pt>
                <c:pt idx="7134">
                  <c:v>673.8999633789062</c:v>
                </c:pt>
                <c:pt idx="7135">
                  <c:v>674.0</c:v>
                </c:pt>
                <c:pt idx="7136">
                  <c:v>674.0999755859374</c:v>
                </c:pt>
                <c:pt idx="7137">
                  <c:v>674.2000122070315</c:v>
                </c:pt>
                <c:pt idx="7138">
                  <c:v>674.2999877929684</c:v>
                </c:pt>
                <c:pt idx="7139">
                  <c:v>674.3999633789062</c:v>
                </c:pt>
                <c:pt idx="7140">
                  <c:v>674.5</c:v>
                </c:pt>
                <c:pt idx="7141">
                  <c:v>674.5999755859374</c:v>
                </c:pt>
                <c:pt idx="7142">
                  <c:v>674.7000122070315</c:v>
                </c:pt>
                <c:pt idx="7143">
                  <c:v>674.7999877929684</c:v>
                </c:pt>
                <c:pt idx="7144">
                  <c:v>674.8999633789062</c:v>
                </c:pt>
                <c:pt idx="7145">
                  <c:v>675.0</c:v>
                </c:pt>
                <c:pt idx="7146">
                  <c:v>675.0999755859374</c:v>
                </c:pt>
                <c:pt idx="7147">
                  <c:v>675.2000122070315</c:v>
                </c:pt>
                <c:pt idx="7148">
                  <c:v>675.2999877929684</c:v>
                </c:pt>
                <c:pt idx="7149">
                  <c:v>675.3999633789062</c:v>
                </c:pt>
                <c:pt idx="7150">
                  <c:v>675.5</c:v>
                </c:pt>
                <c:pt idx="7151">
                  <c:v>675.5999755859374</c:v>
                </c:pt>
                <c:pt idx="7152">
                  <c:v>675.7000122070315</c:v>
                </c:pt>
                <c:pt idx="7153">
                  <c:v>675.7999877929684</c:v>
                </c:pt>
                <c:pt idx="7154">
                  <c:v>675.8999633789062</c:v>
                </c:pt>
                <c:pt idx="7155">
                  <c:v>676.0</c:v>
                </c:pt>
                <c:pt idx="7156">
                  <c:v>676.0999755859374</c:v>
                </c:pt>
                <c:pt idx="7157">
                  <c:v>676.2000122070315</c:v>
                </c:pt>
                <c:pt idx="7158">
                  <c:v>676.2999877929684</c:v>
                </c:pt>
                <c:pt idx="7159">
                  <c:v>676.3999633789062</c:v>
                </c:pt>
                <c:pt idx="7160">
                  <c:v>676.5</c:v>
                </c:pt>
                <c:pt idx="7161">
                  <c:v>676.5999755859374</c:v>
                </c:pt>
                <c:pt idx="7162">
                  <c:v>676.7000122070315</c:v>
                </c:pt>
                <c:pt idx="7163">
                  <c:v>676.7999877929684</c:v>
                </c:pt>
                <c:pt idx="7164">
                  <c:v>676.8999633789062</c:v>
                </c:pt>
                <c:pt idx="7165">
                  <c:v>677.0</c:v>
                </c:pt>
                <c:pt idx="7166">
                  <c:v>677.0999755859374</c:v>
                </c:pt>
                <c:pt idx="7167">
                  <c:v>677.2000122070315</c:v>
                </c:pt>
                <c:pt idx="7168">
                  <c:v>677.2999877929684</c:v>
                </c:pt>
                <c:pt idx="7169">
                  <c:v>677.3999633789062</c:v>
                </c:pt>
                <c:pt idx="7170">
                  <c:v>677.5</c:v>
                </c:pt>
                <c:pt idx="7171">
                  <c:v>677.5999755859374</c:v>
                </c:pt>
                <c:pt idx="7172">
                  <c:v>677.7000122070315</c:v>
                </c:pt>
                <c:pt idx="7173">
                  <c:v>677.7999877929684</c:v>
                </c:pt>
                <c:pt idx="7174">
                  <c:v>677.8999633789062</c:v>
                </c:pt>
                <c:pt idx="7175">
                  <c:v>678.0</c:v>
                </c:pt>
                <c:pt idx="7176">
                  <c:v>678.0999755859374</c:v>
                </c:pt>
                <c:pt idx="7177">
                  <c:v>678.2000122070315</c:v>
                </c:pt>
                <c:pt idx="7178">
                  <c:v>678.2999877929684</c:v>
                </c:pt>
                <c:pt idx="7179">
                  <c:v>678.3999633789062</c:v>
                </c:pt>
                <c:pt idx="7180">
                  <c:v>678.5</c:v>
                </c:pt>
                <c:pt idx="7181">
                  <c:v>678.5999755859374</c:v>
                </c:pt>
                <c:pt idx="7182">
                  <c:v>678.7000122070315</c:v>
                </c:pt>
                <c:pt idx="7183">
                  <c:v>678.7999877929684</c:v>
                </c:pt>
                <c:pt idx="7184">
                  <c:v>678.8999633789062</c:v>
                </c:pt>
                <c:pt idx="7185">
                  <c:v>679.0</c:v>
                </c:pt>
                <c:pt idx="7186">
                  <c:v>679.0999755859374</c:v>
                </c:pt>
                <c:pt idx="7187">
                  <c:v>679.2000122070315</c:v>
                </c:pt>
                <c:pt idx="7188">
                  <c:v>679.2999877929684</c:v>
                </c:pt>
                <c:pt idx="7189">
                  <c:v>679.3999633789062</c:v>
                </c:pt>
                <c:pt idx="7190">
                  <c:v>679.5</c:v>
                </c:pt>
                <c:pt idx="7191">
                  <c:v>679.5999755859374</c:v>
                </c:pt>
                <c:pt idx="7192">
                  <c:v>679.7000122070315</c:v>
                </c:pt>
                <c:pt idx="7193">
                  <c:v>679.7999877929684</c:v>
                </c:pt>
                <c:pt idx="7194">
                  <c:v>679.8999633789062</c:v>
                </c:pt>
                <c:pt idx="7195">
                  <c:v>680.0</c:v>
                </c:pt>
                <c:pt idx="7196">
                  <c:v>680.0999755859374</c:v>
                </c:pt>
                <c:pt idx="7197">
                  <c:v>680.2000122070315</c:v>
                </c:pt>
                <c:pt idx="7198">
                  <c:v>680.2999877929684</c:v>
                </c:pt>
                <c:pt idx="7199">
                  <c:v>680.3999633789062</c:v>
                </c:pt>
                <c:pt idx="7200">
                  <c:v>680.5</c:v>
                </c:pt>
                <c:pt idx="7201">
                  <c:v>680.5999755859374</c:v>
                </c:pt>
                <c:pt idx="7202">
                  <c:v>680.7000122070315</c:v>
                </c:pt>
                <c:pt idx="7203">
                  <c:v>680.7999877929684</c:v>
                </c:pt>
                <c:pt idx="7204">
                  <c:v>680.8999633789062</c:v>
                </c:pt>
                <c:pt idx="7205">
                  <c:v>681.0</c:v>
                </c:pt>
                <c:pt idx="7206">
                  <c:v>681.0999755859374</c:v>
                </c:pt>
                <c:pt idx="7207">
                  <c:v>681.2000122070315</c:v>
                </c:pt>
                <c:pt idx="7208">
                  <c:v>681.2999877929684</c:v>
                </c:pt>
                <c:pt idx="7209">
                  <c:v>681.3999633789062</c:v>
                </c:pt>
                <c:pt idx="7210">
                  <c:v>681.5</c:v>
                </c:pt>
                <c:pt idx="7211">
                  <c:v>681.5999755859374</c:v>
                </c:pt>
                <c:pt idx="7212">
                  <c:v>681.7000122070315</c:v>
                </c:pt>
                <c:pt idx="7213">
                  <c:v>681.7999877929684</c:v>
                </c:pt>
                <c:pt idx="7214">
                  <c:v>681.8999633789062</c:v>
                </c:pt>
                <c:pt idx="7215">
                  <c:v>682.0</c:v>
                </c:pt>
                <c:pt idx="7216">
                  <c:v>682.0999755859374</c:v>
                </c:pt>
                <c:pt idx="7217">
                  <c:v>682.2000122070315</c:v>
                </c:pt>
                <c:pt idx="7218">
                  <c:v>682.2999877929684</c:v>
                </c:pt>
                <c:pt idx="7219">
                  <c:v>682.3999633789062</c:v>
                </c:pt>
                <c:pt idx="7220">
                  <c:v>682.5</c:v>
                </c:pt>
                <c:pt idx="7221">
                  <c:v>682.5999755859374</c:v>
                </c:pt>
                <c:pt idx="7222">
                  <c:v>682.7000122070315</c:v>
                </c:pt>
                <c:pt idx="7223">
                  <c:v>682.7999877929684</c:v>
                </c:pt>
                <c:pt idx="7224">
                  <c:v>682.8999633789062</c:v>
                </c:pt>
                <c:pt idx="7225">
                  <c:v>683.0</c:v>
                </c:pt>
                <c:pt idx="7226">
                  <c:v>683.0999755859374</c:v>
                </c:pt>
                <c:pt idx="7227">
                  <c:v>683.2000122070315</c:v>
                </c:pt>
                <c:pt idx="7228">
                  <c:v>683.2999877929684</c:v>
                </c:pt>
                <c:pt idx="7229">
                  <c:v>683.3999633789062</c:v>
                </c:pt>
                <c:pt idx="7230">
                  <c:v>683.5</c:v>
                </c:pt>
                <c:pt idx="7231">
                  <c:v>683.5999755859374</c:v>
                </c:pt>
                <c:pt idx="7232">
                  <c:v>683.7000122070315</c:v>
                </c:pt>
                <c:pt idx="7233">
                  <c:v>683.7999877929684</c:v>
                </c:pt>
                <c:pt idx="7234">
                  <c:v>683.8999633789062</c:v>
                </c:pt>
                <c:pt idx="7235">
                  <c:v>684.0</c:v>
                </c:pt>
                <c:pt idx="7236">
                  <c:v>684.0999755859374</c:v>
                </c:pt>
                <c:pt idx="7237">
                  <c:v>684.2000122070315</c:v>
                </c:pt>
                <c:pt idx="7238">
                  <c:v>684.2999877929684</c:v>
                </c:pt>
                <c:pt idx="7239">
                  <c:v>684.3999633789062</c:v>
                </c:pt>
                <c:pt idx="7240">
                  <c:v>684.5</c:v>
                </c:pt>
                <c:pt idx="7241">
                  <c:v>684.5999755859374</c:v>
                </c:pt>
                <c:pt idx="7242">
                  <c:v>684.7000122070315</c:v>
                </c:pt>
                <c:pt idx="7243">
                  <c:v>684.7999877929684</c:v>
                </c:pt>
                <c:pt idx="7244">
                  <c:v>684.8999633789062</c:v>
                </c:pt>
                <c:pt idx="7245">
                  <c:v>685.0</c:v>
                </c:pt>
                <c:pt idx="7246">
                  <c:v>685.0999755859374</c:v>
                </c:pt>
                <c:pt idx="7247">
                  <c:v>685.2000122070315</c:v>
                </c:pt>
                <c:pt idx="7248">
                  <c:v>685.2999877929684</c:v>
                </c:pt>
                <c:pt idx="7249">
                  <c:v>685.3999633789062</c:v>
                </c:pt>
                <c:pt idx="7250">
                  <c:v>685.5</c:v>
                </c:pt>
                <c:pt idx="7251">
                  <c:v>685.5999755859374</c:v>
                </c:pt>
                <c:pt idx="7252">
                  <c:v>685.7000122070315</c:v>
                </c:pt>
                <c:pt idx="7253">
                  <c:v>685.7999877929684</c:v>
                </c:pt>
                <c:pt idx="7254">
                  <c:v>685.8999633789062</c:v>
                </c:pt>
                <c:pt idx="7255">
                  <c:v>686.0</c:v>
                </c:pt>
                <c:pt idx="7256">
                  <c:v>686.0999755859374</c:v>
                </c:pt>
                <c:pt idx="7257">
                  <c:v>686.2000122070315</c:v>
                </c:pt>
                <c:pt idx="7258">
                  <c:v>686.2999877929684</c:v>
                </c:pt>
                <c:pt idx="7259">
                  <c:v>686.3999633789062</c:v>
                </c:pt>
                <c:pt idx="7260">
                  <c:v>686.5</c:v>
                </c:pt>
                <c:pt idx="7261">
                  <c:v>686.5999755859374</c:v>
                </c:pt>
                <c:pt idx="7262">
                  <c:v>686.7000122070315</c:v>
                </c:pt>
                <c:pt idx="7263">
                  <c:v>686.7999877929684</c:v>
                </c:pt>
                <c:pt idx="7264">
                  <c:v>686.8999633789062</c:v>
                </c:pt>
                <c:pt idx="7265">
                  <c:v>687.0</c:v>
                </c:pt>
                <c:pt idx="7266">
                  <c:v>687.0999755859374</c:v>
                </c:pt>
                <c:pt idx="7267">
                  <c:v>687.2000122070315</c:v>
                </c:pt>
                <c:pt idx="7268">
                  <c:v>687.2999877929684</c:v>
                </c:pt>
                <c:pt idx="7269">
                  <c:v>687.3999633789062</c:v>
                </c:pt>
                <c:pt idx="7270">
                  <c:v>687.5</c:v>
                </c:pt>
                <c:pt idx="7271">
                  <c:v>687.5999755859374</c:v>
                </c:pt>
                <c:pt idx="7272">
                  <c:v>687.7000122070315</c:v>
                </c:pt>
                <c:pt idx="7273">
                  <c:v>687.7999877929684</c:v>
                </c:pt>
                <c:pt idx="7274">
                  <c:v>687.8999633789062</c:v>
                </c:pt>
                <c:pt idx="7275">
                  <c:v>688.0</c:v>
                </c:pt>
                <c:pt idx="7276">
                  <c:v>688.0999755859374</c:v>
                </c:pt>
                <c:pt idx="7277">
                  <c:v>688.2000122070315</c:v>
                </c:pt>
                <c:pt idx="7278">
                  <c:v>688.2999877929684</c:v>
                </c:pt>
                <c:pt idx="7279">
                  <c:v>688.3999633789062</c:v>
                </c:pt>
                <c:pt idx="7280">
                  <c:v>688.5</c:v>
                </c:pt>
                <c:pt idx="7281">
                  <c:v>688.5999755859374</c:v>
                </c:pt>
                <c:pt idx="7282">
                  <c:v>688.7000122070315</c:v>
                </c:pt>
                <c:pt idx="7283">
                  <c:v>688.7999877929684</c:v>
                </c:pt>
                <c:pt idx="7284">
                  <c:v>688.8999633789062</c:v>
                </c:pt>
                <c:pt idx="7285">
                  <c:v>689.0</c:v>
                </c:pt>
                <c:pt idx="7286">
                  <c:v>689.0999755859374</c:v>
                </c:pt>
                <c:pt idx="7287">
                  <c:v>689.2000122070315</c:v>
                </c:pt>
                <c:pt idx="7288">
                  <c:v>689.2999877929684</c:v>
                </c:pt>
                <c:pt idx="7289">
                  <c:v>689.3999633789062</c:v>
                </c:pt>
                <c:pt idx="7290">
                  <c:v>689.5</c:v>
                </c:pt>
                <c:pt idx="7291">
                  <c:v>689.5999755859374</c:v>
                </c:pt>
                <c:pt idx="7292">
                  <c:v>689.7000122070315</c:v>
                </c:pt>
                <c:pt idx="7293">
                  <c:v>689.7999877929684</c:v>
                </c:pt>
                <c:pt idx="7294">
                  <c:v>689.8999633789062</c:v>
                </c:pt>
                <c:pt idx="7295">
                  <c:v>690.0</c:v>
                </c:pt>
                <c:pt idx="7296">
                  <c:v>690.0999755859374</c:v>
                </c:pt>
                <c:pt idx="7297">
                  <c:v>690.2000122070315</c:v>
                </c:pt>
                <c:pt idx="7298">
                  <c:v>690.2999877929684</c:v>
                </c:pt>
                <c:pt idx="7299">
                  <c:v>690.3999633789062</c:v>
                </c:pt>
                <c:pt idx="7300">
                  <c:v>690.5</c:v>
                </c:pt>
                <c:pt idx="7301">
                  <c:v>690.5999755859374</c:v>
                </c:pt>
                <c:pt idx="7302">
                  <c:v>690.7000122070315</c:v>
                </c:pt>
                <c:pt idx="7303">
                  <c:v>690.7999877929684</c:v>
                </c:pt>
                <c:pt idx="7304">
                  <c:v>690.8999633789062</c:v>
                </c:pt>
                <c:pt idx="7305">
                  <c:v>691.0</c:v>
                </c:pt>
                <c:pt idx="7306">
                  <c:v>691.0999755859374</c:v>
                </c:pt>
                <c:pt idx="7307">
                  <c:v>691.2000122070315</c:v>
                </c:pt>
                <c:pt idx="7308">
                  <c:v>691.2999877929684</c:v>
                </c:pt>
                <c:pt idx="7309">
                  <c:v>691.3999633789062</c:v>
                </c:pt>
                <c:pt idx="7310">
                  <c:v>691.5</c:v>
                </c:pt>
                <c:pt idx="7311">
                  <c:v>691.5999755859374</c:v>
                </c:pt>
                <c:pt idx="7312">
                  <c:v>691.7000122070315</c:v>
                </c:pt>
                <c:pt idx="7313">
                  <c:v>691.7999877929684</c:v>
                </c:pt>
                <c:pt idx="7314">
                  <c:v>691.8999633789062</c:v>
                </c:pt>
                <c:pt idx="7315">
                  <c:v>692.0</c:v>
                </c:pt>
                <c:pt idx="7316">
                  <c:v>692.0999755859374</c:v>
                </c:pt>
                <c:pt idx="7317">
                  <c:v>692.2000122070315</c:v>
                </c:pt>
                <c:pt idx="7318">
                  <c:v>692.2999877929684</c:v>
                </c:pt>
                <c:pt idx="7319">
                  <c:v>692.3999633789062</c:v>
                </c:pt>
                <c:pt idx="7320">
                  <c:v>692.5</c:v>
                </c:pt>
                <c:pt idx="7321">
                  <c:v>692.5999755859374</c:v>
                </c:pt>
                <c:pt idx="7322">
                  <c:v>692.7000122070315</c:v>
                </c:pt>
                <c:pt idx="7323">
                  <c:v>692.7999877929684</c:v>
                </c:pt>
                <c:pt idx="7324">
                  <c:v>692.8999633789062</c:v>
                </c:pt>
                <c:pt idx="7325">
                  <c:v>693.0</c:v>
                </c:pt>
                <c:pt idx="7326">
                  <c:v>693.0999755859374</c:v>
                </c:pt>
                <c:pt idx="7327">
                  <c:v>693.2000122070315</c:v>
                </c:pt>
                <c:pt idx="7328">
                  <c:v>693.2999877929684</c:v>
                </c:pt>
                <c:pt idx="7329">
                  <c:v>693.3999633789062</c:v>
                </c:pt>
                <c:pt idx="7330">
                  <c:v>693.5</c:v>
                </c:pt>
                <c:pt idx="7331">
                  <c:v>693.5999755859374</c:v>
                </c:pt>
                <c:pt idx="7332">
                  <c:v>693.7000122070315</c:v>
                </c:pt>
                <c:pt idx="7333">
                  <c:v>693.7999877929684</c:v>
                </c:pt>
                <c:pt idx="7334">
                  <c:v>693.8999633789062</c:v>
                </c:pt>
                <c:pt idx="7335">
                  <c:v>694.0</c:v>
                </c:pt>
                <c:pt idx="7336">
                  <c:v>694.0999755859374</c:v>
                </c:pt>
                <c:pt idx="7337">
                  <c:v>694.2000122070315</c:v>
                </c:pt>
                <c:pt idx="7338">
                  <c:v>694.2999877929684</c:v>
                </c:pt>
                <c:pt idx="7339">
                  <c:v>694.3999633789062</c:v>
                </c:pt>
                <c:pt idx="7340">
                  <c:v>694.5</c:v>
                </c:pt>
                <c:pt idx="7341">
                  <c:v>694.5999755859374</c:v>
                </c:pt>
                <c:pt idx="7342">
                  <c:v>694.7000122070315</c:v>
                </c:pt>
                <c:pt idx="7343">
                  <c:v>694.7999877929684</c:v>
                </c:pt>
                <c:pt idx="7344">
                  <c:v>694.8999633789062</c:v>
                </c:pt>
                <c:pt idx="7345">
                  <c:v>695.0</c:v>
                </c:pt>
                <c:pt idx="7346">
                  <c:v>695.0999755859374</c:v>
                </c:pt>
                <c:pt idx="7347">
                  <c:v>695.2000122070315</c:v>
                </c:pt>
                <c:pt idx="7348">
                  <c:v>695.2999877929684</c:v>
                </c:pt>
                <c:pt idx="7349">
                  <c:v>695.3999633789062</c:v>
                </c:pt>
                <c:pt idx="7350">
                  <c:v>695.5</c:v>
                </c:pt>
                <c:pt idx="7351">
                  <c:v>695.5999755859374</c:v>
                </c:pt>
                <c:pt idx="7352">
                  <c:v>695.7000122070315</c:v>
                </c:pt>
                <c:pt idx="7353">
                  <c:v>695.7999877929684</c:v>
                </c:pt>
                <c:pt idx="7354">
                  <c:v>695.8999633789062</c:v>
                </c:pt>
                <c:pt idx="7355">
                  <c:v>696.0</c:v>
                </c:pt>
                <c:pt idx="7356">
                  <c:v>696.0999755859374</c:v>
                </c:pt>
                <c:pt idx="7357">
                  <c:v>696.2000122070315</c:v>
                </c:pt>
                <c:pt idx="7358">
                  <c:v>696.2999877929684</c:v>
                </c:pt>
                <c:pt idx="7359">
                  <c:v>696.3999633789062</c:v>
                </c:pt>
                <c:pt idx="7360">
                  <c:v>696.5</c:v>
                </c:pt>
                <c:pt idx="7361">
                  <c:v>696.5999755859374</c:v>
                </c:pt>
                <c:pt idx="7362">
                  <c:v>696.7000122070315</c:v>
                </c:pt>
                <c:pt idx="7363">
                  <c:v>696.7999877929684</c:v>
                </c:pt>
                <c:pt idx="7364">
                  <c:v>696.8999633789062</c:v>
                </c:pt>
                <c:pt idx="7365">
                  <c:v>697.0</c:v>
                </c:pt>
                <c:pt idx="7366">
                  <c:v>697.0999755859374</c:v>
                </c:pt>
                <c:pt idx="7367">
                  <c:v>697.2000122070315</c:v>
                </c:pt>
                <c:pt idx="7368">
                  <c:v>697.2999877929684</c:v>
                </c:pt>
                <c:pt idx="7369">
                  <c:v>697.3999633789062</c:v>
                </c:pt>
                <c:pt idx="7370">
                  <c:v>697.5</c:v>
                </c:pt>
                <c:pt idx="7371">
                  <c:v>697.5999755859374</c:v>
                </c:pt>
                <c:pt idx="7372">
                  <c:v>697.7000122070315</c:v>
                </c:pt>
                <c:pt idx="7373">
                  <c:v>697.7999877929684</c:v>
                </c:pt>
                <c:pt idx="7374">
                  <c:v>697.8999633789062</c:v>
                </c:pt>
                <c:pt idx="7375">
                  <c:v>698.0</c:v>
                </c:pt>
                <c:pt idx="7376">
                  <c:v>698.0999755859374</c:v>
                </c:pt>
                <c:pt idx="7377">
                  <c:v>698.2000122070315</c:v>
                </c:pt>
                <c:pt idx="7378">
                  <c:v>698.2999877929684</c:v>
                </c:pt>
                <c:pt idx="7379">
                  <c:v>698.3999633789062</c:v>
                </c:pt>
                <c:pt idx="7380">
                  <c:v>698.5</c:v>
                </c:pt>
                <c:pt idx="7381">
                  <c:v>698.5999755859374</c:v>
                </c:pt>
                <c:pt idx="7382">
                  <c:v>698.7000122070315</c:v>
                </c:pt>
                <c:pt idx="7383">
                  <c:v>698.7999877929684</c:v>
                </c:pt>
                <c:pt idx="7384">
                  <c:v>698.8999633789062</c:v>
                </c:pt>
                <c:pt idx="7385">
                  <c:v>699.0</c:v>
                </c:pt>
                <c:pt idx="7386">
                  <c:v>699.0999755859374</c:v>
                </c:pt>
                <c:pt idx="7387">
                  <c:v>699.2000122070315</c:v>
                </c:pt>
                <c:pt idx="7388">
                  <c:v>699.2999877929684</c:v>
                </c:pt>
                <c:pt idx="7389">
                  <c:v>699.3999633789062</c:v>
                </c:pt>
                <c:pt idx="7390">
                  <c:v>699.5</c:v>
                </c:pt>
                <c:pt idx="7391">
                  <c:v>699.5999755859374</c:v>
                </c:pt>
                <c:pt idx="7392">
                  <c:v>699.7000122070315</c:v>
                </c:pt>
                <c:pt idx="7393">
                  <c:v>699.7999877929684</c:v>
                </c:pt>
                <c:pt idx="7394">
                  <c:v>699.8999633789062</c:v>
                </c:pt>
                <c:pt idx="7395">
                  <c:v>700.0</c:v>
                </c:pt>
                <c:pt idx="7396">
                  <c:v>700.0999755859374</c:v>
                </c:pt>
                <c:pt idx="7397">
                  <c:v>700.2000122070315</c:v>
                </c:pt>
                <c:pt idx="7398">
                  <c:v>700.2999877929684</c:v>
                </c:pt>
                <c:pt idx="7399">
                  <c:v>700.3999633789062</c:v>
                </c:pt>
                <c:pt idx="7400">
                  <c:v>700.5</c:v>
                </c:pt>
                <c:pt idx="7401">
                  <c:v>700.5999755859374</c:v>
                </c:pt>
                <c:pt idx="7402">
                  <c:v>700.7000122070315</c:v>
                </c:pt>
                <c:pt idx="7403">
                  <c:v>700.7999877929684</c:v>
                </c:pt>
                <c:pt idx="7404">
                  <c:v>700.8999633789062</c:v>
                </c:pt>
                <c:pt idx="7405">
                  <c:v>701.0</c:v>
                </c:pt>
                <c:pt idx="7406">
                  <c:v>701.0999755859374</c:v>
                </c:pt>
                <c:pt idx="7407">
                  <c:v>701.2000122070315</c:v>
                </c:pt>
                <c:pt idx="7408">
                  <c:v>701.2999877929684</c:v>
                </c:pt>
                <c:pt idx="7409">
                  <c:v>701.3999633789062</c:v>
                </c:pt>
                <c:pt idx="7410">
                  <c:v>701.5</c:v>
                </c:pt>
                <c:pt idx="7411">
                  <c:v>701.5999755859374</c:v>
                </c:pt>
                <c:pt idx="7412">
                  <c:v>701.7000122070315</c:v>
                </c:pt>
                <c:pt idx="7413">
                  <c:v>701.7999877929684</c:v>
                </c:pt>
                <c:pt idx="7414">
                  <c:v>701.8999633789062</c:v>
                </c:pt>
                <c:pt idx="7415">
                  <c:v>702.0</c:v>
                </c:pt>
                <c:pt idx="7416">
                  <c:v>702.0999755859374</c:v>
                </c:pt>
                <c:pt idx="7417">
                  <c:v>702.2000122070315</c:v>
                </c:pt>
                <c:pt idx="7418">
                  <c:v>702.2999877929684</c:v>
                </c:pt>
                <c:pt idx="7419">
                  <c:v>702.3999633789062</c:v>
                </c:pt>
                <c:pt idx="7420">
                  <c:v>702.5</c:v>
                </c:pt>
                <c:pt idx="7421">
                  <c:v>702.5999755859374</c:v>
                </c:pt>
                <c:pt idx="7422">
                  <c:v>702.7000122070315</c:v>
                </c:pt>
                <c:pt idx="7423">
                  <c:v>702.7999877929684</c:v>
                </c:pt>
                <c:pt idx="7424">
                  <c:v>702.8999633789062</c:v>
                </c:pt>
                <c:pt idx="7425">
                  <c:v>703.0</c:v>
                </c:pt>
                <c:pt idx="7426">
                  <c:v>703.0999755859374</c:v>
                </c:pt>
                <c:pt idx="7427">
                  <c:v>703.2000122070315</c:v>
                </c:pt>
                <c:pt idx="7428">
                  <c:v>703.2999877929684</c:v>
                </c:pt>
                <c:pt idx="7429">
                  <c:v>703.3999633789062</c:v>
                </c:pt>
                <c:pt idx="7430">
                  <c:v>703.5</c:v>
                </c:pt>
                <c:pt idx="7431">
                  <c:v>703.5999755859374</c:v>
                </c:pt>
                <c:pt idx="7432">
                  <c:v>703.7000122070315</c:v>
                </c:pt>
                <c:pt idx="7433">
                  <c:v>703.7999877929684</c:v>
                </c:pt>
                <c:pt idx="7434">
                  <c:v>703.8999633789062</c:v>
                </c:pt>
                <c:pt idx="7435">
                  <c:v>704.0</c:v>
                </c:pt>
                <c:pt idx="7436">
                  <c:v>704.0999755859374</c:v>
                </c:pt>
                <c:pt idx="7437">
                  <c:v>704.2000122070315</c:v>
                </c:pt>
                <c:pt idx="7438">
                  <c:v>704.2999877929684</c:v>
                </c:pt>
                <c:pt idx="7439">
                  <c:v>704.3999633789062</c:v>
                </c:pt>
                <c:pt idx="7440">
                  <c:v>704.5</c:v>
                </c:pt>
                <c:pt idx="7441">
                  <c:v>704.5999755859374</c:v>
                </c:pt>
                <c:pt idx="7442">
                  <c:v>704.7000122070315</c:v>
                </c:pt>
                <c:pt idx="7443">
                  <c:v>704.7999877929684</c:v>
                </c:pt>
                <c:pt idx="7444">
                  <c:v>704.8999633789062</c:v>
                </c:pt>
                <c:pt idx="7445">
                  <c:v>705.0</c:v>
                </c:pt>
                <c:pt idx="7446">
                  <c:v>705.0999755859374</c:v>
                </c:pt>
                <c:pt idx="7447">
                  <c:v>705.2000122070315</c:v>
                </c:pt>
                <c:pt idx="7448">
                  <c:v>705.2999877929684</c:v>
                </c:pt>
                <c:pt idx="7449">
                  <c:v>705.3999633789062</c:v>
                </c:pt>
                <c:pt idx="7450">
                  <c:v>705.5</c:v>
                </c:pt>
                <c:pt idx="7451">
                  <c:v>705.5999755859374</c:v>
                </c:pt>
                <c:pt idx="7452">
                  <c:v>705.7000122070315</c:v>
                </c:pt>
                <c:pt idx="7453">
                  <c:v>705.7999877929684</c:v>
                </c:pt>
                <c:pt idx="7454">
                  <c:v>705.8999633789062</c:v>
                </c:pt>
                <c:pt idx="7455">
                  <c:v>706.0</c:v>
                </c:pt>
                <c:pt idx="7456">
                  <c:v>706.0999755859374</c:v>
                </c:pt>
                <c:pt idx="7457">
                  <c:v>706.2000122070315</c:v>
                </c:pt>
                <c:pt idx="7458">
                  <c:v>706.2999877929684</c:v>
                </c:pt>
                <c:pt idx="7459">
                  <c:v>706.3999633789062</c:v>
                </c:pt>
                <c:pt idx="7460">
                  <c:v>706.5</c:v>
                </c:pt>
                <c:pt idx="7461">
                  <c:v>706.5999755859374</c:v>
                </c:pt>
                <c:pt idx="7462">
                  <c:v>706.7000122070315</c:v>
                </c:pt>
                <c:pt idx="7463">
                  <c:v>706.7999877929684</c:v>
                </c:pt>
                <c:pt idx="7464">
                  <c:v>706.8999633789062</c:v>
                </c:pt>
                <c:pt idx="7465">
                  <c:v>707.0</c:v>
                </c:pt>
                <c:pt idx="7466">
                  <c:v>707.0999755859374</c:v>
                </c:pt>
                <c:pt idx="7467">
                  <c:v>707.2000122070315</c:v>
                </c:pt>
                <c:pt idx="7468">
                  <c:v>707.2999877929684</c:v>
                </c:pt>
                <c:pt idx="7469">
                  <c:v>707.3999633789062</c:v>
                </c:pt>
                <c:pt idx="7470">
                  <c:v>707.5</c:v>
                </c:pt>
                <c:pt idx="7471">
                  <c:v>707.5999755859374</c:v>
                </c:pt>
                <c:pt idx="7472">
                  <c:v>707.7000122070315</c:v>
                </c:pt>
                <c:pt idx="7473">
                  <c:v>707.7999877929684</c:v>
                </c:pt>
                <c:pt idx="7474">
                  <c:v>707.8999633789062</c:v>
                </c:pt>
                <c:pt idx="7475">
                  <c:v>708.0</c:v>
                </c:pt>
                <c:pt idx="7476">
                  <c:v>708.0999755859374</c:v>
                </c:pt>
                <c:pt idx="7477">
                  <c:v>708.2000122070315</c:v>
                </c:pt>
                <c:pt idx="7478">
                  <c:v>708.2999877929684</c:v>
                </c:pt>
                <c:pt idx="7479">
                  <c:v>708.3999633789062</c:v>
                </c:pt>
                <c:pt idx="7480">
                  <c:v>708.5</c:v>
                </c:pt>
                <c:pt idx="7481">
                  <c:v>708.5999755859374</c:v>
                </c:pt>
                <c:pt idx="7482">
                  <c:v>708.7000122070315</c:v>
                </c:pt>
                <c:pt idx="7483">
                  <c:v>708.7999877929684</c:v>
                </c:pt>
                <c:pt idx="7484">
                  <c:v>708.8999633789062</c:v>
                </c:pt>
                <c:pt idx="7485">
                  <c:v>709.0</c:v>
                </c:pt>
                <c:pt idx="7486">
                  <c:v>709.0999755859374</c:v>
                </c:pt>
                <c:pt idx="7487">
                  <c:v>709.2000122070315</c:v>
                </c:pt>
                <c:pt idx="7488">
                  <c:v>709.2999877929684</c:v>
                </c:pt>
                <c:pt idx="7489">
                  <c:v>709.3999633789062</c:v>
                </c:pt>
                <c:pt idx="7490">
                  <c:v>709.5</c:v>
                </c:pt>
                <c:pt idx="7491">
                  <c:v>709.5999755859374</c:v>
                </c:pt>
                <c:pt idx="7492">
                  <c:v>709.7000122070315</c:v>
                </c:pt>
                <c:pt idx="7493">
                  <c:v>709.7999877929684</c:v>
                </c:pt>
                <c:pt idx="7494">
                  <c:v>709.8999633789062</c:v>
                </c:pt>
                <c:pt idx="7495">
                  <c:v>710.0</c:v>
                </c:pt>
                <c:pt idx="7496">
                  <c:v>710.0999755859374</c:v>
                </c:pt>
                <c:pt idx="7497">
                  <c:v>710.2000122070315</c:v>
                </c:pt>
                <c:pt idx="7498">
                  <c:v>710.2999877929684</c:v>
                </c:pt>
                <c:pt idx="7499">
                  <c:v>710.3999633789062</c:v>
                </c:pt>
                <c:pt idx="7500">
                  <c:v>710.5</c:v>
                </c:pt>
                <c:pt idx="7501">
                  <c:v>710.5999755859374</c:v>
                </c:pt>
                <c:pt idx="7502">
                  <c:v>710.7000122070315</c:v>
                </c:pt>
                <c:pt idx="7503">
                  <c:v>710.7999877929684</c:v>
                </c:pt>
                <c:pt idx="7504">
                  <c:v>710.8999633789062</c:v>
                </c:pt>
                <c:pt idx="7505">
                  <c:v>711.0</c:v>
                </c:pt>
                <c:pt idx="7506">
                  <c:v>711.0999755859374</c:v>
                </c:pt>
                <c:pt idx="7507">
                  <c:v>711.2000122070315</c:v>
                </c:pt>
                <c:pt idx="7508">
                  <c:v>711.2999877929684</c:v>
                </c:pt>
                <c:pt idx="7509">
                  <c:v>711.3999633789062</c:v>
                </c:pt>
                <c:pt idx="7510">
                  <c:v>711.5</c:v>
                </c:pt>
                <c:pt idx="7511">
                  <c:v>711.5999755859374</c:v>
                </c:pt>
                <c:pt idx="7512">
                  <c:v>711.7000122070315</c:v>
                </c:pt>
                <c:pt idx="7513">
                  <c:v>711.7999877929684</c:v>
                </c:pt>
                <c:pt idx="7514">
                  <c:v>711.8999633789062</c:v>
                </c:pt>
                <c:pt idx="7515">
                  <c:v>712.0</c:v>
                </c:pt>
                <c:pt idx="7516">
                  <c:v>712.0999755859374</c:v>
                </c:pt>
                <c:pt idx="7517">
                  <c:v>712.2000122070315</c:v>
                </c:pt>
                <c:pt idx="7518">
                  <c:v>712.2999877929684</c:v>
                </c:pt>
                <c:pt idx="7519">
                  <c:v>712.3999633789062</c:v>
                </c:pt>
                <c:pt idx="7520">
                  <c:v>712.5</c:v>
                </c:pt>
                <c:pt idx="7521">
                  <c:v>712.5999755859374</c:v>
                </c:pt>
                <c:pt idx="7522">
                  <c:v>712.7000122070315</c:v>
                </c:pt>
                <c:pt idx="7523">
                  <c:v>712.7999877929684</c:v>
                </c:pt>
                <c:pt idx="7524">
                  <c:v>712.8999633789062</c:v>
                </c:pt>
                <c:pt idx="7525">
                  <c:v>713.0</c:v>
                </c:pt>
                <c:pt idx="7526">
                  <c:v>713.0999755859374</c:v>
                </c:pt>
                <c:pt idx="7527">
                  <c:v>713.2000122070315</c:v>
                </c:pt>
                <c:pt idx="7528">
                  <c:v>713.2999877929684</c:v>
                </c:pt>
                <c:pt idx="7529">
                  <c:v>713.3999633789062</c:v>
                </c:pt>
                <c:pt idx="7530">
                  <c:v>713.5</c:v>
                </c:pt>
                <c:pt idx="7531">
                  <c:v>713.5999755859374</c:v>
                </c:pt>
                <c:pt idx="7532">
                  <c:v>713.7000122070315</c:v>
                </c:pt>
                <c:pt idx="7533">
                  <c:v>713.7999877929684</c:v>
                </c:pt>
                <c:pt idx="7534">
                  <c:v>713.8999633789062</c:v>
                </c:pt>
                <c:pt idx="7535">
                  <c:v>714.0</c:v>
                </c:pt>
                <c:pt idx="7536">
                  <c:v>714.0999755859374</c:v>
                </c:pt>
                <c:pt idx="7537">
                  <c:v>714.2000122070315</c:v>
                </c:pt>
                <c:pt idx="7538">
                  <c:v>714.2999877929684</c:v>
                </c:pt>
                <c:pt idx="7539">
                  <c:v>714.3999633789062</c:v>
                </c:pt>
                <c:pt idx="7540">
                  <c:v>714.5</c:v>
                </c:pt>
                <c:pt idx="7541">
                  <c:v>714.5999755859374</c:v>
                </c:pt>
                <c:pt idx="7542">
                  <c:v>714.7000122070315</c:v>
                </c:pt>
                <c:pt idx="7543">
                  <c:v>714.7999877929684</c:v>
                </c:pt>
                <c:pt idx="7544">
                  <c:v>714.8999633789062</c:v>
                </c:pt>
                <c:pt idx="7545">
                  <c:v>715.0</c:v>
                </c:pt>
                <c:pt idx="7546">
                  <c:v>715.0999755859374</c:v>
                </c:pt>
                <c:pt idx="7547">
                  <c:v>715.2000122070315</c:v>
                </c:pt>
                <c:pt idx="7548">
                  <c:v>715.2999877929684</c:v>
                </c:pt>
                <c:pt idx="7549">
                  <c:v>715.3999633789062</c:v>
                </c:pt>
                <c:pt idx="7550">
                  <c:v>715.5</c:v>
                </c:pt>
                <c:pt idx="7551">
                  <c:v>715.5999755859374</c:v>
                </c:pt>
                <c:pt idx="7552">
                  <c:v>715.7000122070315</c:v>
                </c:pt>
                <c:pt idx="7553">
                  <c:v>715.7999877929684</c:v>
                </c:pt>
                <c:pt idx="7554">
                  <c:v>715.8999633789062</c:v>
                </c:pt>
                <c:pt idx="7555">
                  <c:v>716.0</c:v>
                </c:pt>
                <c:pt idx="7556">
                  <c:v>716.0999755859374</c:v>
                </c:pt>
                <c:pt idx="7557">
                  <c:v>716.2000122070315</c:v>
                </c:pt>
                <c:pt idx="7558">
                  <c:v>716.2999877929684</c:v>
                </c:pt>
                <c:pt idx="7559">
                  <c:v>716.3999633789062</c:v>
                </c:pt>
                <c:pt idx="7560">
                  <c:v>716.5</c:v>
                </c:pt>
                <c:pt idx="7561">
                  <c:v>716.5999755859374</c:v>
                </c:pt>
                <c:pt idx="7562">
                  <c:v>716.7000122070315</c:v>
                </c:pt>
                <c:pt idx="7563">
                  <c:v>716.7999877929684</c:v>
                </c:pt>
                <c:pt idx="7564">
                  <c:v>716.8999633789062</c:v>
                </c:pt>
                <c:pt idx="7565">
                  <c:v>717.0</c:v>
                </c:pt>
                <c:pt idx="7566">
                  <c:v>717.0999755859374</c:v>
                </c:pt>
                <c:pt idx="7567">
                  <c:v>717.2000122070315</c:v>
                </c:pt>
                <c:pt idx="7568">
                  <c:v>717.2999877929684</c:v>
                </c:pt>
                <c:pt idx="7569">
                  <c:v>717.3999633789062</c:v>
                </c:pt>
                <c:pt idx="7570">
                  <c:v>717.5</c:v>
                </c:pt>
                <c:pt idx="7571">
                  <c:v>717.5999755859374</c:v>
                </c:pt>
                <c:pt idx="7572">
                  <c:v>717.7000122070315</c:v>
                </c:pt>
                <c:pt idx="7573">
                  <c:v>717.7999877929684</c:v>
                </c:pt>
                <c:pt idx="7574">
                  <c:v>717.8999633789062</c:v>
                </c:pt>
                <c:pt idx="7575">
                  <c:v>718.0</c:v>
                </c:pt>
                <c:pt idx="7576">
                  <c:v>718.0999755859374</c:v>
                </c:pt>
                <c:pt idx="7577">
                  <c:v>718.2000122070315</c:v>
                </c:pt>
                <c:pt idx="7578">
                  <c:v>718.2999877929684</c:v>
                </c:pt>
                <c:pt idx="7579">
                  <c:v>718.3999633789062</c:v>
                </c:pt>
                <c:pt idx="7580">
                  <c:v>718.5</c:v>
                </c:pt>
                <c:pt idx="7581">
                  <c:v>718.5999755859374</c:v>
                </c:pt>
                <c:pt idx="7582">
                  <c:v>718.7000122070315</c:v>
                </c:pt>
                <c:pt idx="7583">
                  <c:v>718.7999877929684</c:v>
                </c:pt>
                <c:pt idx="7584">
                  <c:v>718.8999633789062</c:v>
                </c:pt>
                <c:pt idx="7585">
                  <c:v>719.0</c:v>
                </c:pt>
                <c:pt idx="7586">
                  <c:v>719.0999755859374</c:v>
                </c:pt>
                <c:pt idx="7587">
                  <c:v>719.2000122070315</c:v>
                </c:pt>
                <c:pt idx="7588">
                  <c:v>719.2999877929684</c:v>
                </c:pt>
                <c:pt idx="7589">
                  <c:v>719.3999633789062</c:v>
                </c:pt>
                <c:pt idx="7590">
                  <c:v>719.5</c:v>
                </c:pt>
                <c:pt idx="7591">
                  <c:v>719.5999755859374</c:v>
                </c:pt>
                <c:pt idx="7592">
                  <c:v>719.7000122070315</c:v>
                </c:pt>
                <c:pt idx="7593">
                  <c:v>719.7999877929684</c:v>
                </c:pt>
                <c:pt idx="7594">
                  <c:v>719.8999633789062</c:v>
                </c:pt>
                <c:pt idx="7595">
                  <c:v>720.0</c:v>
                </c:pt>
                <c:pt idx="7596">
                  <c:v>720.0999755859374</c:v>
                </c:pt>
                <c:pt idx="7597">
                  <c:v>720.2000122070315</c:v>
                </c:pt>
                <c:pt idx="7598">
                  <c:v>720.2999877929684</c:v>
                </c:pt>
                <c:pt idx="7599">
                  <c:v>720.3999633789062</c:v>
                </c:pt>
                <c:pt idx="7600">
                  <c:v>720.5</c:v>
                </c:pt>
                <c:pt idx="7601">
                  <c:v>720.5999755859374</c:v>
                </c:pt>
                <c:pt idx="7602">
                  <c:v>720.7000122070315</c:v>
                </c:pt>
                <c:pt idx="7603">
                  <c:v>720.7999877929684</c:v>
                </c:pt>
                <c:pt idx="7604">
                  <c:v>720.8999633789062</c:v>
                </c:pt>
                <c:pt idx="7605">
                  <c:v>721.0</c:v>
                </c:pt>
                <c:pt idx="7606">
                  <c:v>721.0999755859374</c:v>
                </c:pt>
                <c:pt idx="7607">
                  <c:v>721.2000122070315</c:v>
                </c:pt>
                <c:pt idx="7608">
                  <c:v>721.2999877929684</c:v>
                </c:pt>
                <c:pt idx="7609">
                  <c:v>721.3999633789062</c:v>
                </c:pt>
                <c:pt idx="7610">
                  <c:v>721.5</c:v>
                </c:pt>
                <c:pt idx="7611">
                  <c:v>721.5999755859374</c:v>
                </c:pt>
                <c:pt idx="7612">
                  <c:v>721.7000122070315</c:v>
                </c:pt>
                <c:pt idx="7613">
                  <c:v>721.7999877929684</c:v>
                </c:pt>
                <c:pt idx="7614">
                  <c:v>721.8999633789062</c:v>
                </c:pt>
                <c:pt idx="7615">
                  <c:v>722.0</c:v>
                </c:pt>
                <c:pt idx="7616">
                  <c:v>722.0999755859374</c:v>
                </c:pt>
                <c:pt idx="7617">
                  <c:v>722.2000122070315</c:v>
                </c:pt>
                <c:pt idx="7618">
                  <c:v>722.2999877929684</c:v>
                </c:pt>
                <c:pt idx="7619">
                  <c:v>722.3999633789062</c:v>
                </c:pt>
                <c:pt idx="7620">
                  <c:v>722.5</c:v>
                </c:pt>
                <c:pt idx="7621">
                  <c:v>722.5999755859374</c:v>
                </c:pt>
                <c:pt idx="7622">
                  <c:v>722.7000122070315</c:v>
                </c:pt>
                <c:pt idx="7623">
                  <c:v>722.7999877929684</c:v>
                </c:pt>
                <c:pt idx="7624">
                  <c:v>722.8999633789062</c:v>
                </c:pt>
                <c:pt idx="7625">
                  <c:v>723.0</c:v>
                </c:pt>
                <c:pt idx="7626">
                  <c:v>723.0999755859374</c:v>
                </c:pt>
                <c:pt idx="7627">
                  <c:v>723.2000122070315</c:v>
                </c:pt>
                <c:pt idx="7628">
                  <c:v>723.2999877929684</c:v>
                </c:pt>
                <c:pt idx="7629">
                  <c:v>723.3999633789062</c:v>
                </c:pt>
                <c:pt idx="7630">
                  <c:v>723.5</c:v>
                </c:pt>
                <c:pt idx="7631">
                  <c:v>723.5999755859374</c:v>
                </c:pt>
                <c:pt idx="7632">
                  <c:v>723.7000122070315</c:v>
                </c:pt>
                <c:pt idx="7633">
                  <c:v>723.7999877929684</c:v>
                </c:pt>
                <c:pt idx="7634">
                  <c:v>723.8999633789062</c:v>
                </c:pt>
                <c:pt idx="7635">
                  <c:v>724.0</c:v>
                </c:pt>
                <c:pt idx="7636">
                  <c:v>724.0999755859374</c:v>
                </c:pt>
                <c:pt idx="7637">
                  <c:v>724.2000122070315</c:v>
                </c:pt>
                <c:pt idx="7638">
                  <c:v>724.2999877929684</c:v>
                </c:pt>
                <c:pt idx="7639">
                  <c:v>724.3999633789062</c:v>
                </c:pt>
                <c:pt idx="7640">
                  <c:v>724.5</c:v>
                </c:pt>
                <c:pt idx="7641">
                  <c:v>724.5999755859374</c:v>
                </c:pt>
                <c:pt idx="7642">
                  <c:v>724.7000122070315</c:v>
                </c:pt>
                <c:pt idx="7643">
                  <c:v>724.7999877929684</c:v>
                </c:pt>
                <c:pt idx="7644">
                  <c:v>724.8999633789062</c:v>
                </c:pt>
                <c:pt idx="7645">
                  <c:v>725.0</c:v>
                </c:pt>
                <c:pt idx="7646">
                  <c:v>725.0999755859374</c:v>
                </c:pt>
                <c:pt idx="7647">
                  <c:v>725.2000122070315</c:v>
                </c:pt>
                <c:pt idx="7648">
                  <c:v>725.2999877929684</c:v>
                </c:pt>
                <c:pt idx="7649">
                  <c:v>725.3999633789062</c:v>
                </c:pt>
                <c:pt idx="7650">
                  <c:v>725.5</c:v>
                </c:pt>
                <c:pt idx="7651">
                  <c:v>725.5999755859374</c:v>
                </c:pt>
                <c:pt idx="7652">
                  <c:v>725.7000122070315</c:v>
                </c:pt>
                <c:pt idx="7653">
                  <c:v>725.7999877929684</c:v>
                </c:pt>
                <c:pt idx="7654">
                  <c:v>725.8999633789062</c:v>
                </c:pt>
                <c:pt idx="7655">
                  <c:v>726.0</c:v>
                </c:pt>
                <c:pt idx="7656">
                  <c:v>726.0999755859374</c:v>
                </c:pt>
                <c:pt idx="7657">
                  <c:v>726.2000122070315</c:v>
                </c:pt>
                <c:pt idx="7658">
                  <c:v>726.2999877929684</c:v>
                </c:pt>
                <c:pt idx="7659">
                  <c:v>726.3999633789062</c:v>
                </c:pt>
                <c:pt idx="7660">
                  <c:v>726.5</c:v>
                </c:pt>
                <c:pt idx="7661">
                  <c:v>726.5999755859374</c:v>
                </c:pt>
                <c:pt idx="7662">
                  <c:v>726.7000122070315</c:v>
                </c:pt>
                <c:pt idx="7663">
                  <c:v>726.7999877929684</c:v>
                </c:pt>
                <c:pt idx="7664">
                  <c:v>726.8999633789062</c:v>
                </c:pt>
                <c:pt idx="7665">
                  <c:v>727.0</c:v>
                </c:pt>
                <c:pt idx="7666">
                  <c:v>727.0999755859374</c:v>
                </c:pt>
                <c:pt idx="7667">
                  <c:v>727.2000122070315</c:v>
                </c:pt>
                <c:pt idx="7668">
                  <c:v>727.2999877929684</c:v>
                </c:pt>
                <c:pt idx="7669">
                  <c:v>727.3999633789062</c:v>
                </c:pt>
                <c:pt idx="7670">
                  <c:v>727.5</c:v>
                </c:pt>
                <c:pt idx="7671">
                  <c:v>727.5999755859374</c:v>
                </c:pt>
                <c:pt idx="7672">
                  <c:v>727.7000122070315</c:v>
                </c:pt>
                <c:pt idx="7673">
                  <c:v>727.7999877929684</c:v>
                </c:pt>
                <c:pt idx="7674">
                  <c:v>727.8999633789062</c:v>
                </c:pt>
                <c:pt idx="7675">
                  <c:v>728.0</c:v>
                </c:pt>
                <c:pt idx="7676">
                  <c:v>728.0999755859374</c:v>
                </c:pt>
                <c:pt idx="7677">
                  <c:v>728.2000122070315</c:v>
                </c:pt>
                <c:pt idx="7678">
                  <c:v>728.2999877929684</c:v>
                </c:pt>
                <c:pt idx="7679">
                  <c:v>728.3999633789062</c:v>
                </c:pt>
                <c:pt idx="7680">
                  <c:v>728.5</c:v>
                </c:pt>
                <c:pt idx="7681">
                  <c:v>728.5999755859374</c:v>
                </c:pt>
                <c:pt idx="7682">
                  <c:v>728.7000122070315</c:v>
                </c:pt>
                <c:pt idx="7683">
                  <c:v>728.7999877929684</c:v>
                </c:pt>
                <c:pt idx="7684">
                  <c:v>728.8999633789062</c:v>
                </c:pt>
                <c:pt idx="7685">
                  <c:v>729.0</c:v>
                </c:pt>
                <c:pt idx="7686">
                  <c:v>729.0999755859374</c:v>
                </c:pt>
                <c:pt idx="7687">
                  <c:v>729.2000122070315</c:v>
                </c:pt>
                <c:pt idx="7688">
                  <c:v>729.2999877929684</c:v>
                </c:pt>
                <c:pt idx="7689">
                  <c:v>729.3999633789062</c:v>
                </c:pt>
                <c:pt idx="7690">
                  <c:v>729.5</c:v>
                </c:pt>
                <c:pt idx="7691">
                  <c:v>729.5999755859374</c:v>
                </c:pt>
                <c:pt idx="7692">
                  <c:v>729.7000122070315</c:v>
                </c:pt>
                <c:pt idx="7693">
                  <c:v>729.7999877929684</c:v>
                </c:pt>
                <c:pt idx="7694">
                  <c:v>729.8999633789062</c:v>
                </c:pt>
                <c:pt idx="7695">
                  <c:v>730.0</c:v>
                </c:pt>
                <c:pt idx="7696">
                  <c:v>730.0999755859374</c:v>
                </c:pt>
                <c:pt idx="7697">
                  <c:v>730.2000122070315</c:v>
                </c:pt>
                <c:pt idx="7698">
                  <c:v>730.2999877929684</c:v>
                </c:pt>
                <c:pt idx="7699">
                  <c:v>730.3999633789062</c:v>
                </c:pt>
                <c:pt idx="7700">
                  <c:v>730.5</c:v>
                </c:pt>
                <c:pt idx="7701">
                  <c:v>730.5999755859374</c:v>
                </c:pt>
                <c:pt idx="7702">
                  <c:v>730.7000122070315</c:v>
                </c:pt>
                <c:pt idx="7703">
                  <c:v>730.7999877929684</c:v>
                </c:pt>
                <c:pt idx="7704">
                  <c:v>730.8999633789062</c:v>
                </c:pt>
                <c:pt idx="7705">
                  <c:v>731.0</c:v>
                </c:pt>
                <c:pt idx="7706">
                  <c:v>731.0999755859374</c:v>
                </c:pt>
                <c:pt idx="7707">
                  <c:v>731.2000122070315</c:v>
                </c:pt>
                <c:pt idx="7708">
                  <c:v>731.2999877929684</c:v>
                </c:pt>
                <c:pt idx="7709">
                  <c:v>731.3999633789062</c:v>
                </c:pt>
                <c:pt idx="7710">
                  <c:v>731.5</c:v>
                </c:pt>
                <c:pt idx="7711">
                  <c:v>731.5999755859374</c:v>
                </c:pt>
                <c:pt idx="7712">
                  <c:v>731.7000122070315</c:v>
                </c:pt>
                <c:pt idx="7713">
                  <c:v>731.7999877929684</c:v>
                </c:pt>
                <c:pt idx="7714">
                  <c:v>731.8999633789062</c:v>
                </c:pt>
                <c:pt idx="7715">
                  <c:v>732.0</c:v>
                </c:pt>
                <c:pt idx="7716">
                  <c:v>732.0999755859374</c:v>
                </c:pt>
                <c:pt idx="7717">
                  <c:v>732.2000122070315</c:v>
                </c:pt>
                <c:pt idx="7718">
                  <c:v>732.2999877929684</c:v>
                </c:pt>
                <c:pt idx="7719">
                  <c:v>732.3999633789062</c:v>
                </c:pt>
                <c:pt idx="7720">
                  <c:v>732.5</c:v>
                </c:pt>
                <c:pt idx="7721">
                  <c:v>732.5999755859374</c:v>
                </c:pt>
                <c:pt idx="7722">
                  <c:v>732.7000122070315</c:v>
                </c:pt>
                <c:pt idx="7723">
                  <c:v>732.7999877929684</c:v>
                </c:pt>
                <c:pt idx="7724">
                  <c:v>732.8999633789062</c:v>
                </c:pt>
                <c:pt idx="7725">
                  <c:v>733.0</c:v>
                </c:pt>
                <c:pt idx="7726">
                  <c:v>733.0999755859374</c:v>
                </c:pt>
                <c:pt idx="7727">
                  <c:v>733.2000122070315</c:v>
                </c:pt>
                <c:pt idx="7728">
                  <c:v>733.2999877929684</c:v>
                </c:pt>
                <c:pt idx="7729">
                  <c:v>733.3999633789062</c:v>
                </c:pt>
                <c:pt idx="7730">
                  <c:v>733.5</c:v>
                </c:pt>
                <c:pt idx="7731">
                  <c:v>733.5999755859374</c:v>
                </c:pt>
                <c:pt idx="7732">
                  <c:v>733.7000122070315</c:v>
                </c:pt>
                <c:pt idx="7733">
                  <c:v>733.7999877929684</c:v>
                </c:pt>
                <c:pt idx="7734">
                  <c:v>733.8999633789062</c:v>
                </c:pt>
                <c:pt idx="7735">
                  <c:v>734.0</c:v>
                </c:pt>
                <c:pt idx="7736">
                  <c:v>734.0999755859374</c:v>
                </c:pt>
                <c:pt idx="7737">
                  <c:v>734.2000122070315</c:v>
                </c:pt>
                <c:pt idx="7738">
                  <c:v>734.2999877929684</c:v>
                </c:pt>
                <c:pt idx="7739">
                  <c:v>734.3999633789062</c:v>
                </c:pt>
                <c:pt idx="7740">
                  <c:v>734.5</c:v>
                </c:pt>
                <c:pt idx="7741">
                  <c:v>734.5999755859374</c:v>
                </c:pt>
                <c:pt idx="7742">
                  <c:v>734.7000122070315</c:v>
                </c:pt>
                <c:pt idx="7743">
                  <c:v>734.7999877929684</c:v>
                </c:pt>
                <c:pt idx="7744">
                  <c:v>734.8999633789062</c:v>
                </c:pt>
                <c:pt idx="7745">
                  <c:v>735.0</c:v>
                </c:pt>
                <c:pt idx="7746">
                  <c:v>735.0999755859374</c:v>
                </c:pt>
                <c:pt idx="7747">
                  <c:v>735.2000122070315</c:v>
                </c:pt>
                <c:pt idx="7748">
                  <c:v>735.2999877929684</c:v>
                </c:pt>
                <c:pt idx="7749">
                  <c:v>735.3999633789062</c:v>
                </c:pt>
                <c:pt idx="7750">
                  <c:v>735.5</c:v>
                </c:pt>
                <c:pt idx="7751">
                  <c:v>735.5999755859374</c:v>
                </c:pt>
                <c:pt idx="7752">
                  <c:v>735.7000122070315</c:v>
                </c:pt>
                <c:pt idx="7753">
                  <c:v>735.7999877929684</c:v>
                </c:pt>
                <c:pt idx="7754">
                  <c:v>735.8999633789062</c:v>
                </c:pt>
                <c:pt idx="7755">
                  <c:v>736.0</c:v>
                </c:pt>
                <c:pt idx="7756">
                  <c:v>736.0999755859374</c:v>
                </c:pt>
                <c:pt idx="7757">
                  <c:v>736.2000122070315</c:v>
                </c:pt>
                <c:pt idx="7758">
                  <c:v>736.2999877929684</c:v>
                </c:pt>
                <c:pt idx="7759">
                  <c:v>736.3999633789062</c:v>
                </c:pt>
                <c:pt idx="7760">
                  <c:v>736.5</c:v>
                </c:pt>
                <c:pt idx="7761">
                  <c:v>736.5999755859374</c:v>
                </c:pt>
                <c:pt idx="7762">
                  <c:v>736.7000122070315</c:v>
                </c:pt>
                <c:pt idx="7763">
                  <c:v>736.7999877929684</c:v>
                </c:pt>
                <c:pt idx="7764">
                  <c:v>736.8999633789062</c:v>
                </c:pt>
                <c:pt idx="7765">
                  <c:v>737.0</c:v>
                </c:pt>
                <c:pt idx="7766">
                  <c:v>737.0999755859374</c:v>
                </c:pt>
                <c:pt idx="7767">
                  <c:v>737.2000122070315</c:v>
                </c:pt>
                <c:pt idx="7768">
                  <c:v>737.2999877929684</c:v>
                </c:pt>
                <c:pt idx="7769">
                  <c:v>737.3999633789062</c:v>
                </c:pt>
                <c:pt idx="7770">
                  <c:v>737.5</c:v>
                </c:pt>
                <c:pt idx="7771">
                  <c:v>737.5999755859374</c:v>
                </c:pt>
                <c:pt idx="7772">
                  <c:v>737.7000122070315</c:v>
                </c:pt>
                <c:pt idx="7773">
                  <c:v>737.7999877929684</c:v>
                </c:pt>
                <c:pt idx="7774">
                  <c:v>737.8999633789062</c:v>
                </c:pt>
                <c:pt idx="7775">
                  <c:v>738.0</c:v>
                </c:pt>
                <c:pt idx="7776">
                  <c:v>738.0999755859374</c:v>
                </c:pt>
                <c:pt idx="7777">
                  <c:v>738.2000122070315</c:v>
                </c:pt>
                <c:pt idx="7778">
                  <c:v>738.2999877929684</c:v>
                </c:pt>
                <c:pt idx="7779">
                  <c:v>738.3999633789062</c:v>
                </c:pt>
                <c:pt idx="7780">
                  <c:v>738.5</c:v>
                </c:pt>
                <c:pt idx="7781">
                  <c:v>738.5999755859374</c:v>
                </c:pt>
                <c:pt idx="7782">
                  <c:v>738.7000122070315</c:v>
                </c:pt>
                <c:pt idx="7783">
                  <c:v>738.7999877929684</c:v>
                </c:pt>
                <c:pt idx="7784">
                  <c:v>738.8999633789062</c:v>
                </c:pt>
                <c:pt idx="7785">
                  <c:v>739.0</c:v>
                </c:pt>
                <c:pt idx="7786">
                  <c:v>739.0999755859374</c:v>
                </c:pt>
                <c:pt idx="7787">
                  <c:v>739.2000122070315</c:v>
                </c:pt>
                <c:pt idx="7788">
                  <c:v>739.2999877929684</c:v>
                </c:pt>
                <c:pt idx="7789">
                  <c:v>739.3999633789062</c:v>
                </c:pt>
                <c:pt idx="7790">
                  <c:v>739.5</c:v>
                </c:pt>
                <c:pt idx="7791">
                  <c:v>739.5999755859374</c:v>
                </c:pt>
                <c:pt idx="7792">
                  <c:v>739.7000122070315</c:v>
                </c:pt>
                <c:pt idx="7793">
                  <c:v>739.7999877929684</c:v>
                </c:pt>
                <c:pt idx="7794">
                  <c:v>739.8999633789062</c:v>
                </c:pt>
                <c:pt idx="7795">
                  <c:v>740.0</c:v>
                </c:pt>
                <c:pt idx="7796">
                  <c:v>740.0999755859374</c:v>
                </c:pt>
                <c:pt idx="7797">
                  <c:v>740.2000122070315</c:v>
                </c:pt>
                <c:pt idx="7798">
                  <c:v>740.2999877929684</c:v>
                </c:pt>
                <c:pt idx="7799">
                  <c:v>740.3999633789062</c:v>
                </c:pt>
                <c:pt idx="7800">
                  <c:v>740.5</c:v>
                </c:pt>
                <c:pt idx="7801">
                  <c:v>740.5999755859374</c:v>
                </c:pt>
                <c:pt idx="7802">
                  <c:v>740.7000122070315</c:v>
                </c:pt>
                <c:pt idx="7803">
                  <c:v>740.7999877929684</c:v>
                </c:pt>
                <c:pt idx="7804">
                  <c:v>740.8999633789062</c:v>
                </c:pt>
                <c:pt idx="7805">
                  <c:v>741.0</c:v>
                </c:pt>
                <c:pt idx="7806">
                  <c:v>741.0999755859374</c:v>
                </c:pt>
                <c:pt idx="7807">
                  <c:v>741.2000122070315</c:v>
                </c:pt>
                <c:pt idx="7808">
                  <c:v>741.2999877929684</c:v>
                </c:pt>
                <c:pt idx="7809">
                  <c:v>741.3999633789062</c:v>
                </c:pt>
                <c:pt idx="7810">
                  <c:v>741.5</c:v>
                </c:pt>
                <c:pt idx="7811">
                  <c:v>741.5999755859374</c:v>
                </c:pt>
                <c:pt idx="7812">
                  <c:v>741.7000122070315</c:v>
                </c:pt>
                <c:pt idx="7813">
                  <c:v>741.7999877929684</c:v>
                </c:pt>
                <c:pt idx="7814">
                  <c:v>741.8999633789062</c:v>
                </c:pt>
                <c:pt idx="7815">
                  <c:v>742.0</c:v>
                </c:pt>
                <c:pt idx="7816">
                  <c:v>742.0999755859374</c:v>
                </c:pt>
                <c:pt idx="7817">
                  <c:v>742.2000122070315</c:v>
                </c:pt>
                <c:pt idx="7818">
                  <c:v>742.2999877929684</c:v>
                </c:pt>
                <c:pt idx="7819">
                  <c:v>742.3999633789062</c:v>
                </c:pt>
                <c:pt idx="7820">
                  <c:v>742.5</c:v>
                </c:pt>
                <c:pt idx="7821">
                  <c:v>742.5999755859374</c:v>
                </c:pt>
                <c:pt idx="7822">
                  <c:v>742.7000122070315</c:v>
                </c:pt>
                <c:pt idx="7823">
                  <c:v>742.7999877929684</c:v>
                </c:pt>
                <c:pt idx="7824">
                  <c:v>742.8999633789062</c:v>
                </c:pt>
                <c:pt idx="7825">
                  <c:v>743.0</c:v>
                </c:pt>
                <c:pt idx="7826">
                  <c:v>743.0999755859374</c:v>
                </c:pt>
                <c:pt idx="7827">
                  <c:v>743.2000122070315</c:v>
                </c:pt>
                <c:pt idx="7828">
                  <c:v>743.2999877929684</c:v>
                </c:pt>
                <c:pt idx="7829">
                  <c:v>743.3999633789062</c:v>
                </c:pt>
                <c:pt idx="7830">
                  <c:v>743.5</c:v>
                </c:pt>
                <c:pt idx="7831">
                  <c:v>743.5999755859374</c:v>
                </c:pt>
                <c:pt idx="7832">
                  <c:v>743.7000122070315</c:v>
                </c:pt>
                <c:pt idx="7833">
                  <c:v>743.7999877929684</c:v>
                </c:pt>
                <c:pt idx="7834">
                  <c:v>743.8999633789062</c:v>
                </c:pt>
                <c:pt idx="7835">
                  <c:v>744.0</c:v>
                </c:pt>
                <c:pt idx="7836">
                  <c:v>744.0999755859374</c:v>
                </c:pt>
                <c:pt idx="7837">
                  <c:v>744.2000122070315</c:v>
                </c:pt>
                <c:pt idx="7838">
                  <c:v>744.2999877929684</c:v>
                </c:pt>
                <c:pt idx="7839">
                  <c:v>744.3999633789062</c:v>
                </c:pt>
                <c:pt idx="7840">
                  <c:v>744.5</c:v>
                </c:pt>
                <c:pt idx="7841">
                  <c:v>744.5999755859374</c:v>
                </c:pt>
                <c:pt idx="7842">
                  <c:v>744.7000122070315</c:v>
                </c:pt>
                <c:pt idx="7843">
                  <c:v>744.7999877929684</c:v>
                </c:pt>
                <c:pt idx="7844">
                  <c:v>744.8999633789062</c:v>
                </c:pt>
                <c:pt idx="7845">
                  <c:v>745.0</c:v>
                </c:pt>
                <c:pt idx="7846">
                  <c:v>745.0999755859374</c:v>
                </c:pt>
                <c:pt idx="7847">
                  <c:v>745.2000122070315</c:v>
                </c:pt>
                <c:pt idx="7848">
                  <c:v>745.2999877929684</c:v>
                </c:pt>
                <c:pt idx="7849">
                  <c:v>745.3999633789062</c:v>
                </c:pt>
                <c:pt idx="7850">
                  <c:v>745.5</c:v>
                </c:pt>
                <c:pt idx="7851">
                  <c:v>745.5999755859374</c:v>
                </c:pt>
                <c:pt idx="7852">
                  <c:v>745.7000122070315</c:v>
                </c:pt>
                <c:pt idx="7853">
                  <c:v>745.7999877929684</c:v>
                </c:pt>
                <c:pt idx="7854">
                  <c:v>745.8999633789062</c:v>
                </c:pt>
                <c:pt idx="7855">
                  <c:v>746.0</c:v>
                </c:pt>
                <c:pt idx="7856">
                  <c:v>746.0999755859374</c:v>
                </c:pt>
                <c:pt idx="7857">
                  <c:v>746.2000122070315</c:v>
                </c:pt>
                <c:pt idx="7858">
                  <c:v>746.2999877929684</c:v>
                </c:pt>
                <c:pt idx="7859">
                  <c:v>746.3999633789062</c:v>
                </c:pt>
                <c:pt idx="7860">
                  <c:v>746.5</c:v>
                </c:pt>
                <c:pt idx="7861">
                  <c:v>746.5999755859374</c:v>
                </c:pt>
                <c:pt idx="7862">
                  <c:v>746.7000122070315</c:v>
                </c:pt>
                <c:pt idx="7863">
                  <c:v>746.7999877929684</c:v>
                </c:pt>
                <c:pt idx="7864">
                  <c:v>746.8999633789062</c:v>
                </c:pt>
                <c:pt idx="7865">
                  <c:v>747.0</c:v>
                </c:pt>
                <c:pt idx="7866">
                  <c:v>747.0999755859374</c:v>
                </c:pt>
                <c:pt idx="7867">
                  <c:v>747.2000122070315</c:v>
                </c:pt>
                <c:pt idx="7868">
                  <c:v>747.2999877929684</c:v>
                </c:pt>
                <c:pt idx="7869">
                  <c:v>747.3999633789062</c:v>
                </c:pt>
                <c:pt idx="7870">
                  <c:v>747.5</c:v>
                </c:pt>
                <c:pt idx="7871">
                  <c:v>747.5999755859374</c:v>
                </c:pt>
                <c:pt idx="7872">
                  <c:v>747.7000122070315</c:v>
                </c:pt>
                <c:pt idx="7873">
                  <c:v>747.7999877929684</c:v>
                </c:pt>
                <c:pt idx="7874">
                  <c:v>747.8999633789062</c:v>
                </c:pt>
                <c:pt idx="7875">
                  <c:v>748.0</c:v>
                </c:pt>
                <c:pt idx="7876">
                  <c:v>748.0999755859374</c:v>
                </c:pt>
                <c:pt idx="7877">
                  <c:v>748.2000122070315</c:v>
                </c:pt>
                <c:pt idx="7878">
                  <c:v>748.2999877929684</c:v>
                </c:pt>
                <c:pt idx="7879">
                  <c:v>748.3999633789062</c:v>
                </c:pt>
                <c:pt idx="7880">
                  <c:v>748.5</c:v>
                </c:pt>
                <c:pt idx="7881">
                  <c:v>748.5999755859374</c:v>
                </c:pt>
                <c:pt idx="7882">
                  <c:v>748.7000122070315</c:v>
                </c:pt>
                <c:pt idx="7883">
                  <c:v>748.7999877929684</c:v>
                </c:pt>
                <c:pt idx="7884">
                  <c:v>748.8999633789062</c:v>
                </c:pt>
                <c:pt idx="7885">
                  <c:v>749.0</c:v>
                </c:pt>
                <c:pt idx="7886">
                  <c:v>749.0999755859374</c:v>
                </c:pt>
                <c:pt idx="7887">
                  <c:v>749.2000122070315</c:v>
                </c:pt>
                <c:pt idx="7888">
                  <c:v>749.2999877929684</c:v>
                </c:pt>
                <c:pt idx="7889">
                  <c:v>749.3999633789062</c:v>
                </c:pt>
                <c:pt idx="7890">
                  <c:v>749.5</c:v>
                </c:pt>
                <c:pt idx="7891">
                  <c:v>749.5999755859374</c:v>
                </c:pt>
                <c:pt idx="7892">
                  <c:v>749.7000122070315</c:v>
                </c:pt>
                <c:pt idx="7893">
                  <c:v>749.7999877929684</c:v>
                </c:pt>
                <c:pt idx="7894">
                  <c:v>749.8999633789062</c:v>
                </c:pt>
                <c:pt idx="7895">
                  <c:v>750.0</c:v>
                </c:pt>
                <c:pt idx="7896">
                  <c:v>750.0999755859374</c:v>
                </c:pt>
                <c:pt idx="7897">
                  <c:v>750.2000122070315</c:v>
                </c:pt>
                <c:pt idx="7898">
                  <c:v>750.2999877929684</c:v>
                </c:pt>
                <c:pt idx="7899">
                  <c:v>750.3999633789062</c:v>
                </c:pt>
                <c:pt idx="7900">
                  <c:v>750.5</c:v>
                </c:pt>
                <c:pt idx="7901">
                  <c:v>750.5999755859374</c:v>
                </c:pt>
                <c:pt idx="7902">
                  <c:v>750.7000122070315</c:v>
                </c:pt>
                <c:pt idx="7903">
                  <c:v>750.7999877929684</c:v>
                </c:pt>
                <c:pt idx="7904">
                  <c:v>750.8999633789062</c:v>
                </c:pt>
                <c:pt idx="7905">
                  <c:v>751.0</c:v>
                </c:pt>
                <c:pt idx="7906">
                  <c:v>751.0999755859374</c:v>
                </c:pt>
                <c:pt idx="7907">
                  <c:v>751.2000122070315</c:v>
                </c:pt>
                <c:pt idx="7908">
                  <c:v>751.2999877929684</c:v>
                </c:pt>
                <c:pt idx="7909">
                  <c:v>751.3999633789062</c:v>
                </c:pt>
                <c:pt idx="7910">
                  <c:v>751.5</c:v>
                </c:pt>
                <c:pt idx="7911">
                  <c:v>751.5999755859374</c:v>
                </c:pt>
                <c:pt idx="7912">
                  <c:v>751.7000122070315</c:v>
                </c:pt>
                <c:pt idx="7913">
                  <c:v>751.7999877929684</c:v>
                </c:pt>
                <c:pt idx="7914">
                  <c:v>751.8999633789062</c:v>
                </c:pt>
                <c:pt idx="7915">
                  <c:v>752.0</c:v>
                </c:pt>
                <c:pt idx="7916">
                  <c:v>752.0999755859374</c:v>
                </c:pt>
                <c:pt idx="7917">
                  <c:v>752.2000122070315</c:v>
                </c:pt>
                <c:pt idx="7918">
                  <c:v>752.2999877929684</c:v>
                </c:pt>
                <c:pt idx="7919">
                  <c:v>752.3999633789062</c:v>
                </c:pt>
                <c:pt idx="7920">
                  <c:v>752.5</c:v>
                </c:pt>
                <c:pt idx="7921">
                  <c:v>752.5999755859374</c:v>
                </c:pt>
                <c:pt idx="7922">
                  <c:v>752.7000122070315</c:v>
                </c:pt>
                <c:pt idx="7923">
                  <c:v>752.7999877929684</c:v>
                </c:pt>
                <c:pt idx="7924">
                  <c:v>752.8999633789062</c:v>
                </c:pt>
                <c:pt idx="7925">
                  <c:v>753.0</c:v>
                </c:pt>
                <c:pt idx="7926">
                  <c:v>753.0999755859374</c:v>
                </c:pt>
                <c:pt idx="7927">
                  <c:v>753.2000122070315</c:v>
                </c:pt>
                <c:pt idx="7928">
                  <c:v>753.2999877929684</c:v>
                </c:pt>
                <c:pt idx="7929">
                  <c:v>753.3999633789062</c:v>
                </c:pt>
                <c:pt idx="7930">
                  <c:v>753.5</c:v>
                </c:pt>
                <c:pt idx="7931">
                  <c:v>753.5999755859374</c:v>
                </c:pt>
                <c:pt idx="7932">
                  <c:v>753.7000122070315</c:v>
                </c:pt>
                <c:pt idx="7933">
                  <c:v>753.7999877929684</c:v>
                </c:pt>
                <c:pt idx="7934">
                  <c:v>753.8999633789062</c:v>
                </c:pt>
                <c:pt idx="7935">
                  <c:v>754.0</c:v>
                </c:pt>
                <c:pt idx="7936">
                  <c:v>754.0999755859374</c:v>
                </c:pt>
                <c:pt idx="7937">
                  <c:v>754.2000122070315</c:v>
                </c:pt>
                <c:pt idx="7938">
                  <c:v>754.2999877929684</c:v>
                </c:pt>
                <c:pt idx="7939">
                  <c:v>754.3999633789062</c:v>
                </c:pt>
                <c:pt idx="7940">
                  <c:v>754.5</c:v>
                </c:pt>
                <c:pt idx="7941">
                  <c:v>754.5999755859374</c:v>
                </c:pt>
                <c:pt idx="7942">
                  <c:v>754.7000122070315</c:v>
                </c:pt>
                <c:pt idx="7943">
                  <c:v>754.7999877929684</c:v>
                </c:pt>
                <c:pt idx="7944">
                  <c:v>754.8999633789062</c:v>
                </c:pt>
                <c:pt idx="7945">
                  <c:v>755.0</c:v>
                </c:pt>
                <c:pt idx="7946">
                  <c:v>755.0999755859374</c:v>
                </c:pt>
                <c:pt idx="7947">
                  <c:v>755.2000122070315</c:v>
                </c:pt>
                <c:pt idx="7948">
                  <c:v>755.2999877929684</c:v>
                </c:pt>
                <c:pt idx="7949">
                  <c:v>755.3999633789062</c:v>
                </c:pt>
                <c:pt idx="7950">
                  <c:v>755.5</c:v>
                </c:pt>
                <c:pt idx="7951">
                  <c:v>755.5999755859374</c:v>
                </c:pt>
                <c:pt idx="7952">
                  <c:v>755.7000122070315</c:v>
                </c:pt>
                <c:pt idx="7953">
                  <c:v>755.7999877929684</c:v>
                </c:pt>
                <c:pt idx="7954">
                  <c:v>755.8999633789062</c:v>
                </c:pt>
                <c:pt idx="7955">
                  <c:v>756.0</c:v>
                </c:pt>
                <c:pt idx="7956">
                  <c:v>756.0999755859374</c:v>
                </c:pt>
                <c:pt idx="7957">
                  <c:v>756.2000122070315</c:v>
                </c:pt>
                <c:pt idx="7958">
                  <c:v>756.2999877929684</c:v>
                </c:pt>
                <c:pt idx="7959">
                  <c:v>756.3999633789062</c:v>
                </c:pt>
                <c:pt idx="7960">
                  <c:v>756.5</c:v>
                </c:pt>
                <c:pt idx="7961">
                  <c:v>756.5999755859374</c:v>
                </c:pt>
                <c:pt idx="7962">
                  <c:v>756.7000122070315</c:v>
                </c:pt>
                <c:pt idx="7963">
                  <c:v>756.7999877929684</c:v>
                </c:pt>
                <c:pt idx="7964">
                  <c:v>756.8999633789062</c:v>
                </c:pt>
                <c:pt idx="7965">
                  <c:v>757.0</c:v>
                </c:pt>
                <c:pt idx="7966">
                  <c:v>757.0999755859374</c:v>
                </c:pt>
                <c:pt idx="7967">
                  <c:v>757.2000122070315</c:v>
                </c:pt>
                <c:pt idx="7968">
                  <c:v>757.2999877929684</c:v>
                </c:pt>
                <c:pt idx="7969">
                  <c:v>757.3999633789062</c:v>
                </c:pt>
                <c:pt idx="7970">
                  <c:v>757.5</c:v>
                </c:pt>
                <c:pt idx="7971">
                  <c:v>757.5999755859374</c:v>
                </c:pt>
                <c:pt idx="7972">
                  <c:v>757.7000122070315</c:v>
                </c:pt>
                <c:pt idx="7973">
                  <c:v>757.7999877929684</c:v>
                </c:pt>
                <c:pt idx="7974">
                  <c:v>757.8999633789062</c:v>
                </c:pt>
                <c:pt idx="7975">
                  <c:v>758.0</c:v>
                </c:pt>
                <c:pt idx="7976">
                  <c:v>758.0999755859374</c:v>
                </c:pt>
                <c:pt idx="7977">
                  <c:v>758.2000122070315</c:v>
                </c:pt>
                <c:pt idx="7978">
                  <c:v>758.2999877929684</c:v>
                </c:pt>
                <c:pt idx="7979">
                  <c:v>758.3999633789062</c:v>
                </c:pt>
                <c:pt idx="7980">
                  <c:v>758.5</c:v>
                </c:pt>
                <c:pt idx="7981">
                  <c:v>758.5999755859374</c:v>
                </c:pt>
                <c:pt idx="7982">
                  <c:v>758.7000122070315</c:v>
                </c:pt>
                <c:pt idx="7983">
                  <c:v>758.7999877929684</c:v>
                </c:pt>
                <c:pt idx="7984">
                  <c:v>758.8999633789062</c:v>
                </c:pt>
                <c:pt idx="7985">
                  <c:v>759.0</c:v>
                </c:pt>
                <c:pt idx="7986">
                  <c:v>759.0999755859374</c:v>
                </c:pt>
                <c:pt idx="7987">
                  <c:v>759.2000122070315</c:v>
                </c:pt>
                <c:pt idx="7988">
                  <c:v>759.2999877929684</c:v>
                </c:pt>
                <c:pt idx="7989">
                  <c:v>759.3999633789062</c:v>
                </c:pt>
                <c:pt idx="7990">
                  <c:v>759.5</c:v>
                </c:pt>
                <c:pt idx="7991">
                  <c:v>759.5999755859374</c:v>
                </c:pt>
                <c:pt idx="7992">
                  <c:v>759.7000122070315</c:v>
                </c:pt>
                <c:pt idx="7993">
                  <c:v>759.7999877929684</c:v>
                </c:pt>
                <c:pt idx="7994">
                  <c:v>759.8999633789062</c:v>
                </c:pt>
                <c:pt idx="7995">
                  <c:v>760.0</c:v>
                </c:pt>
                <c:pt idx="7996">
                  <c:v>760.0999755859374</c:v>
                </c:pt>
                <c:pt idx="7997">
                  <c:v>760.2000122070315</c:v>
                </c:pt>
                <c:pt idx="7998">
                  <c:v>760.2999877929684</c:v>
                </c:pt>
                <c:pt idx="7999">
                  <c:v>760.3999633789062</c:v>
                </c:pt>
                <c:pt idx="8000">
                  <c:v>760.5</c:v>
                </c:pt>
                <c:pt idx="8001">
                  <c:v>760.5999755859374</c:v>
                </c:pt>
                <c:pt idx="8002">
                  <c:v>760.7000122070315</c:v>
                </c:pt>
                <c:pt idx="8003">
                  <c:v>760.7999877929684</c:v>
                </c:pt>
                <c:pt idx="8004">
                  <c:v>760.8999633789062</c:v>
                </c:pt>
                <c:pt idx="8005">
                  <c:v>761.0</c:v>
                </c:pt>
                <c:pt idx="8006">
                  <c:v>761.0999755859374</c:v>
                </c:pt>
                <c:pt idx="8007">
                  <c:v>761.2000122070315</c:v>
                </c:pt>
                <c:pt idx="8008">
                  <c:v>761.2999877929684</c:v>
                </c:pt>
                <c:pt idx="8009">
                  <c:v>761.3999633789062</c:v>
                </c:pt>
                <c:pt idx="8010">
                  <c:v>761.5</c:v>
                </c:pt>
                <c:pt idx="8011">
                  <c:v>761.5999755859374</c:v>
                </c:pt>
                <c:pt idx="8012">
                  <c:v>761.7000122070315</c:v>
                </c:pt>
                <c:pt idx="8013">
                  <c:v>761.7999877929684</c:v>
                </c:pt>
                <c:pt idx="8014">
                  <c:v>761.8999633789062</c:v>
                </c:pt>
                <c:pt idx="8015">
                  <c:v>762.0</c:v>
                </c:pt>
                <c:pt idx="8016">
                  <c:v>762.0999755859374</c:v>
                </c:pt>
                <c:pt idx="8017">
                  <c:v>762.2000122070315</c:v>
                </c:pt>
                <c:pt idx="8018">
                  <c:v>762.2999877929684</c:v>
                </c:pt>
                <c:pt idx="8019">
                  <c:v>762.3999633789062</c:v>
                </c:pt>
                <c:pt idx="8020">
                  <c:v>762.5</c:v>
                </c:pt>
                <c:pt idx="8021">
                  <c:v>762.5999755859374</c:v>
                </c:pt>
                <c:pt idx="8022">
                  <c:v>762.7000122070315</c:v>
                </c:pt>
                <c:pt idx="8023">
                  <c:v>762.7999877929684</c:v>
                </c:pt>
                <c:pt idx="8024">
                  <c:v>762.8999633789062</c:v>
                </c:pt>
                <c:pt idx="8025">
                  <c:v>763.0</c:v>
                </c:pt>
                <c:pt idx="8026">
                  <c:v>763.0999755859374</c:v>
                </c:pt>
                <c:pt idx="8027">
                  <c:v>763.2000122070315</c:v>
                </c:pt>
                <c:pt idx="8028">
                  <c:v>763.2999877929684</c:v>
                </c:pt>
                <c:pt idx="8029">
                  <c:v>763.3999633789062</c:v>
                </c:pt>
                <c:pt idx="8030">
                  <c:v>763.5</c:v>
                </c:pt>
                <c:pt idx="8031">
                  <c:v>763.5999755859374</c:v>
                </c:pt>
                <c:pt idx="8032">
                  <c:v>763.7000122070315</c:v>
                </c:pt>
                <c:pt idx="8033">
                  <c:v>763.7999877929684</c:v>
                </c:pt>
                <c:pt idx="8034">
                  <c:v>763.8999633789062</c:v>
                </c:pt>
                <c:pt idx="8035">
                  <c:v>764.0</c:v>
                </c:pt>
                <c:pt idx="8036">
                  <c:v>764.0999755859374</c:v>
                </c:pt>
                <c:pt idx="8037">
                  <c:v>764.2000122070315</c:v>
                </c:pt>
                <c:pt idx="8038">
                  <c:v>764.2999877929684</c:v>
                </c:pt>
                <c:pt idx="8039">
                  <c:v>764.3999633789062</c:v>
                </c:pt>
                <c:pt idx="8040">
                  <c:v>764.5</c:v>
                </c:pt>
                <c:pt idx="8041">
                  <c:v>764.5999755859374</c:v>
                </c:pt>
                <c:pt idx="8042">
                  <c:v>764.7000122070315</c:v>
                </c:pt>
                <c:pt idx="8043">
                  <c:v>764.7999877929684</c:v>
                </c:pt>
                <c:pt idx="8044">
                  <c:v>764.8999633789062</c:v>
                </c:pt>
                <c:pt idx="8045">
                  <c:v>765.0</c:v>
                </c:pt>
                <c:pt idx="8046">
                  <c:v>765.0999755859374</c:v>
                </c:pt>
                <c:pt idx="8047">
                  <c:v>765.2000122070315</c:v>
                </c:pt>
                <c:pt idx="8048">
                  <c:v>765.2999877929684</c:v>
                </c:pt>
                <c:pt idx="8049">
                  <c:v>765.3999633789062</c:v>
                </c:pt>
                <c:pt idx="8050">
                  <c:v>765.5</c:v>
                </c:pt>
                <c:pt idx="8051">
                  <c:v>765.5999755859374</c:v>
                </c:pt>
                <c:pt idx="8052">
                  <c:v>765.7000122070315</c:v>
                </c:pt>
                <c:pt idx="8053">
                  <c:v>765.7999877929684</c:v>
                </c:pt>
                <c:pt idx="8054">
                  <c:v>765.8999633789062</c:v>
                </c:pt>
                <c:pt idx="8055">
                  <c:v>766.0</c:v>
                </c:pt>
                <c:pt idx="8056">
                  <c:v>766.0999755859374</c:v>
                </c:pt>
                <c:pt idx="8057">
                  <c:v>766.2000122070315</c:v>
                </c:pt>
                <c:pt idx="8058">
                  <c:v>766.2999877929684</c:v>
                </c:pt>
                <c:pt idx="8059">
                  <c:v>766.3999633789062</c:v>
                </c:pt>
                <c:pt idx="8060">
                  <c:v>766.5</c:v>
                </c:pt>
                <c:pt idx="8061">
                  <c:v>766.5999755859374</c:v>
                </c:pt>
                <c:pt idx="8062">
                  <c:v>766.7000122070315</c:v>
                </c:pt>
                <c:pt idx="8063">
                  <c:v>766.7999877929684</c:v>
                </c:pt>
                <c:pt idx="8064">
                  <c:v>766.8999633789062</c:v>
                </c:pt>
                <c:pt idx="8065">
                  <c:v>767.0</c:v>
                </c:pt>
                <c:pt idx="8066">
                  <c:v>767.0999755859374</c:v>
                </c:pt>
                <c:pt idx="8067">
                  <c:v>767.2000122070315</c:v>
                </c:pt>
                <c:pt idx="8068">
                  <c:v>767.2999877929684</c:v>
                </c:pt>
                <c:pt idx="8069">
                  <c:v>767.3999633789062</c:v>
                </c:pt>
                <c:pt idx="8070">
                  <c:v>767.5</c:v>
                </c:pt>
                <c:pt idx="8071">
                  <c:v>767.5999755859374</c:v>
                </c:pt>
                <c:pt idx="8072">
                  <c:v>767.7000122070315</c:v>
                </c:pt>
                <c:pt idx="8073">
                  <c:v>767.7999877929684</c:v>
                </c:pt>
                <c:pt idx="8074">
                  <c:v>767.8999633789062</c:v>
                </c:pt>
                <c:pt idx="8075">
                  <c:v>768.0</c:v>
                </c:pt>
                <c:pt idx="8076">
                  <c:v>768.0999755859374</c:v>
                </c:pt>
                <c:pt idx="8077">
                  <c:v>768.2000122070315</c:v>
                </c:pt>
                <c:pt idx="8078">
                  <c:v>768.2999877929684</c:v>
                </c:pt>
                <c:pt idx="8079">
                  <c:v>768.3999633789062</c:v>
                </c:pt>
                <c:pt idx="8080">
                  <c:v>768.5</c:v>
                </c:pt>
                <c:pt idx="8081">
                  <c:v>768.5999755859374</c:v>
                </c:pt>
                <c:pt idx="8082">
                  <c:v>768.7000122070315</c:v>
                </c:pt>
                <c:pt idx="8083">
                  <c:v>768.7999877929684</c:v>
                </c:pt>
                <c:pt idx="8084">
                  <c:v>768.8999633789062</c:v>
                </c:pt>
                <c:pt idx="8085">
                  <c:v>769.0</c:v>
                </c:pt>
                <c:pt idx="8086">
                  <c:v>769.0999755859374</c:v>
                </c:pt>
                <c:pt idx="8087">
                  <c:v>769.2000122070315</c:v>
                </c:pt>
                <c:pt idx="8088">
                  <c:v>769.2999877929684</c:v>
                </c:pt>
                <c:pt idx="8089">
                  <c:v>769.3999633789062</c:v>
                </c:pt>
                <c:pt idx="8090">
                  <c:v>769.5</c:v>
                </c:pt>
                <c:pt idx="8091">
                  <c:v>769.5999755859374</c:v>
                </c:pt>
                <c:pt idx="8092">
                  <c:v>769.7000122070315</c:v>
                </c:pt>
                <c:pt idx="8093">
                  <c:v>769.7999877929684</c:v>
                </c:pt>
                <c:pt idx="8094">
                  <c:v>769.8999633789062</c:v>
                </c:pt>
                <c:pt idx="8095">
                  <c:v>770.0</c:v>
                </c:pt>
                <c:pt idx="8096">
                  <c:v>770.0999755859374</c:v>
                </c:pt>
                <c:pt idx="8097">
                  <c:v>770.2000122070315</c:v>
                </c:pt>
                <c:pt idx="8098">
                  <c:v>770.2999877929684</c:v>
                </c:pt>
                <c:pt idx="8099">
                  <c:v>770.3999633789062</c:v>
                </c:pt>
                <c:pt idx="8100">
                  <c:v>770.5</c:v>
                </c:pt>
                <c:pt idx="8101">
                  <c:v>770.5999755859374</c:v>
                </c:pt>
                <c:pt idx="8102">
                  <c:v>770.7000122070315</c:v>
                </c:pt>
                <c:pt idx="8103">
                  <c:v>770.7999877929684</c:v>
                </c:pt>
                <c:pt idx="8104">
                  <c:v>770.8999633789062</c:v>
                </c:pt>
                <c:pt idx="8105">
                  <c:v>771.0</c:v>
                </c:pt>
                <c:pt idx="8106">
                  <c:v>771.0999755859374</c:v>
                </c:pt>
                <c:pt idx="8107">
                  <c:v>771.2000122070315</c:v>
                </c:pt>
                <c:pt idx="8108">
                  <c:v>771.2999877929684</c:v>
                </c:pt>
                <c:pt idx="8109">
                  <c:v>771.3999633789062</c:v>
                </c:pt>
                <c:pt idx="8110">
                  <c:v>771.5</c:v>
                </c:pt>
                <c:pt idx="8111">
                  <c:v>771.5999755859374</c:v>
                </c:pt>
                <c:pt idx="8112">
                  <c:v>771.7000122070315</c:v>
                </c:pt>
                <c:pt idx="8113">
                  <c:v>771.7999877929684</c:v>
                </c:pt>
                <c:pt idx="8114">
                  <c:v>771.8999633789062</c:v>
                </c:pt>
                <c:pt idx="8115">
                  <c:v>772.0</c:v>
                </c:pt>
                <c:pt idx="8116">
                  <c:v>772.0999755859374</c:v>
                </c:pt>
                <c:pt idx="8117">
                  <c:v>772.2000122070315</c:v>
                </c:pt>
                <c:pt idx="8118">
                  <c:v>772.2999877929684</c:v>
                </c:pt>
                <c:pt idx="8119">
                  <c:v>772.3999633789062</c:v>
                </c:pt>
                <c:pt idx="8120">
                  <c:v>772.5</c:v>
                </c:pt>
                <c:pt idx="8121">
                  <c:v>772.5999755859374</c:v>
                </c:pt>
                <c:pt idx="8122">
                  <c:v>772.7000122070315</c:v>
                </c:pt>
                <c:pt idx="8123">
                  <c:v>772.7999877929684</c:v>
                </c:pt>
                <c:pt idx="8124">
                  <c:v>772.8999633789062</c:v>
                </c:pt>
                <c:pt idx="8125">
                  <c:v>773.0</c:v>
                </c:pt>
                <c:pt idx="8126">
                  <c:v>773.0999755859374</c:v>
                </c:pt>
                <c:pt idx="8127">
                  <c:v>773.2000122070315</c:v>
                </c:pt>
                <c:pt idx="8128">
                  <c:v>773.2999877929684</c:v>
                </c:pt>
                <c:pt idx="8129">
                  <c:v>773.3999633789062</c:v>
                </c:pt>
                <c:pt idx="8130">
                  <c:v>773.5</c:v>
                </c:pt>
                <c:pt idx="8131">
                  <c:v>773.5999755859374</c:v>
                </c:pt>
                <c:pt idx="8132">
                  <c:v>773.7000122070315</c:v>
                </c:pt>
                <c:pt idx="8133">
                  <c:v>773.7999877929684</c:v>
                </c:pt>
                <c:pt idx="8134">
                  <c:v>773.8999633789062</c:v>
                </c:pt>
                <c:pt idx="8135">
                  <c:v>774.0</c:v>
                </c:pt>
                <c:pt idx="8136">
                  <c:v>774.0999755859374</c:v>
                </c:pt>
                <c:pt idx="8137">
                  <c:v>774.2000122070315</c:v>
                </c:pt>
                <c:pt idx="8138">
                  <c:v>774.2999877929684</c:v>
                </c:pt>
                <c:pt idx="8139">
                  <c:v>774.3999633789062</c:v>
                </c:pt>
                <c:pt idx="8140">
                  <c:v>774.5</c:v>
                </c:pt>
                <c:pt idx="8141">
                  <c:v>774.5999755859374</c:v>
                </c:pt>
                <c:pt idx="8142">
                  <c:v>774.7000122070315</c:v>
                </c:pt>
                <c:pt idx="8143">
                  <c:v>774.7999877929684</c:v>
                </c:pt>
                <c:pt idx="8144">
                  <c:v>774.8999633789062</c:v>
                </c:pt>
                <c:pt idx="8145">
                  <c:v>775.0</c:v>
                </c:pt>
                <c:pt idx="8146">
                  <c:v>775.0999755859374</c:v>
                </c:pt>
                <c:pt idx="8147">
                  <c:v>775.2000122070315</c:v>
                </c:pt>
                <c:pt idx="8148">
                  <c:v>775.2999877929684</c:v>
                </c:pt>
                <c:pt idx="8149">
                  <c:v>775.3999633789062</c:v>
                </c:pt>
                <c:pt idx="8150">
                  <c:v>775.5</c:v>
                </c:pt>
                <c:pt idx="8151">
                  <c:v>775.5999755859374</c:v>
                </c:pt>
                <c:pt idx="8152">
                  <c:v>775.7000122070315</c:v>
                </c:pt>
                <c:pt idx="8153">
                  <c:v>775.7999877929684</c:v>
                </c:pt>
                <c:pt idx="8154">
                  <c:v>775.8999633789062</c:v>
                </c:pt>
                <c:pt idx="8155">
                  <c:v>776.0</c:v>
                </c:pt>
                <c:pt idx="8156">
                  <c:v>776.0999755859374</c:v>
                </c:pt>
                <c:pt idx="8157">
                  <c:v>776.2000122070315</c:v>
                </c:pt>
                <c:pt idx="8158">
                  <c:v>776.2999877929684</c:v>
                </c:pt>
                <c:pt idx="8159">
                  <c:v>776.3999633789062</c:v>
                </c:pt>
                <c:pt idx="8160">
                  <c:v>776.5</c:v>
                </c:pt>
                <c:pt idx="8161">
                  <c:v>776.5999755859374</c:v>
                </c:pt>
                <c:pt idx="8162">
                  <c:v>776.7000122070315</c:v>
                </c:pt>
                <c:pt idx="8163">
                  <c:v>776.7999877929684</c:v>
                </c:pt>
                <c:pt idx="8164">
                  <c:v>776.8999633789062</c:v>
                </c:pt>
                <c:pt idx="8165">
                  <c:v>777.0</c:v>
                </c:pt>
                <c:pt idx="8166">
                  <c:v>777.0999755859374</c:v>
                </c:pt>
                <c:pt idx="8167">
                  <c:v>777.2000122070315</c:v>
                </c:pt>
                <c:pt idx="8168">
                  <c:v>777.2999877929684</c:v>
                </c:pt>
                <c:pt idx="8169">
                  <c:v>777.3999633789062</c:v>
                </c:pt>
                <c:pt idx="8170">
                  <c:v>777.5</c:v>
                </c:pt>
                <c:pt idx="8171">
                  <c:v>777.5999755859374</c:v>
                </c:pt>
                <c:pt idx="8172">
                  <c:v>777.7000122070315</c:v>
                </c:pt>
                <c:pt idx="8173">
                  <c:v>777.7999877929684</c:v>
                </c:pt>
                <c:pt idx="8174">
                  <c:v>777.8999633789062</c:v>
                </c:pt>
                <c:pt idx="8175">
                  <c:v>778.0</c:v>
                </c:pt>
                <c:pt idx="8176">
                  <c:v>778.0999755859374</c:v>
                </c:pt>
                <c:pt idx="8177">
                  <c:v>778.2000122070315</c:v>
                </c:pt>
                <c:pt idx="8178">
                  <c:v>778.2999877929684</c:v>
                </c:pt>
                <c:pt idx="8179">
                  <c:v>778.3999633789062</c:v>
                </c:pt>
                <c:pt idx="8180">
                  <c:v>778.5</c:v>
                </c:pt>
                <c:pt idx="8181">
                  <c:v>778.5999755859374</c:v>
                </c:pt>
                <c:pt idx="8182">
                  <c:v>778.7000122070315</c:v>
                </c:pt>
                <c:pt idx="8183">
                  <c:v>778.7999877929684</c:v>
                </c:pt>
                <c:pt idx="8184">
                  <c:v>778.8999633789062</c:v>
                </c:pt>
                <c:pt idx="8185">
                  <c:v>779.0</c:v>
                </c:pt>
                <c:pt idx="8186">
                  <c:v>779.0999755859374</c:v>
                </c:pt>
                <c:pt idx="8187">
                  <c:v>779.2000122070315</c:v>
                </c:pt>
                <c:pt idx="8188">
                  <c:v>779.2999877929684</c:v>
                </c:pt>
                <c:pt idx="8189">
                  <c:v>779.3999633789062</c:v>
                </c:pt>
                <c:pt idx="8190">
                  <c:v>779.5</c:v>
                </c:pt>
                <c:pt idx="8191">
                  <c:v>779.5999755859374</c:v>
                </c:pt>
                <c:pt idx="8192">
                  <c:v>779.7000122070315</c:v>
                </c:pt>
                <c:pt idx="8193">
                  <c:v>779.7999877929684</c:v>
                </c:pt>
                <c:pt idx="8194">
                  <c:v>779.8999633789062</c:v>
                </c:pt>
                <c:pt idx="8195">
                  <c:v>780.0</c:v>
                </c:pt>
                <c:pt idx="8196">
                  <c:v>780.0999755859374</c:v>
                </c:pt>
                <c:pt idx="8197">
                  <c:v>780.2000122070315</c:v>
                </c:pt>
                <c:pt idx="8198">
                  <c:v>780.2999877929684</c:v>
                </c:pt>
                <c:pt idx="8199">
                  <c:v>780.3999633789062</c:v>
                </c:pt>
                <c:pt idx="8200">
                  <c:v>780.5</c:v>
                </c:pt>
                <c:pt idx="8201">
                  <c:v>780.5999755859374</c:v>
                </c:pt>
                <c:pt idx="8202">
                  <c:v>780.7000122070315</c:v>
                </c:pt>
                <c:pt idx="8203">
                  <c:v>780.7999877929684</c:v>
                </c:pt>
                <c:pt idx="8204">
                  <c:v>780.8999633789062</c:v>
                </c:pt>
                <c:pt idx="8205">
                  <c:v>781.0</c:v>
                </c:pt>
                <c:pt idx="8206">
                  <c:v>781.0999755859374</c:v>
                </c:pt>
                <c:pt idx="8207">
                  <c:v>781.2000122070315</c:v>
                </c:pt>
                <c:pt idx="8208">
                  <c:v>781.2999877929684</c:v>
                </c:pt>
                <c:pt idx="8209">
                  <c:v>781.3999633789062</c:v>
                </c:pt>
                <c:pt idx="8210">
                  <c:v>781.5</c:v>
                </c:pt>
                <c:pt idx="8211">
                  <c:v>781.5999755859374</c:v>
                </c:pt>
                <c:pt idx="8212">
                  <c:v>781.7000122070315</c:v>
                </c:pt>
                <c:pt idx="8213">
                  <c:v>781.7999877929684</c:v>
                </c:pt>
                <c:pt idx="8214">
                  <c:v>781.8999633789062</c:v>
                </c:pt>
                <c:pt idx="8215">
                  <c:v>782.0</c:v>
                </c:pt>
                <c:pt idx="8216">
                  <c:v>782.0999755859374</c:v>
                </c:pt>
                <c:pt idx="8217">
                  <c:v>782.2000122070315</c:v>
                </c:pt>
                <c:pt idx="8218">
                  <c:v>782.2999877929684</c:v>
                </c:pt>
                <c:pt idx="8219">
                  <c:v>782.3999633789062</c:v>
                </c:pt>
                <c:pt idx="8220">
                  <c:v>782.5</c:v>
                </c:pt>
                <c:pt idx="8221">
                  <c:v>782.5999755859374</c:v>
                </c:pt>
                <c:pt idx="8222">
                  <c:v>782.7000122070315</c:v>
                </c:pt>
                <c:pt idx="8223">
                  <c:v>782.7999877929684</c:v>
                </c:pt>
                <c:pt idx="8224">
                  <c:v>782.8999633789062</c:v>
                </c:pt>
                <c:pt idx="8225">
                  <c:v>783.0</c:v>
                </c:pt>
                <c:pt idx="8226">
                  <c:v>783.0999755859374</c:v>
                </c:pt>
                <c:pt idx="8227">
                  <c:v>783.2000122070315</c:v>
                </c:pt>
                <c:pt idx="8228">
                  <c:v>783.2999877929684</c:v>
                </c:pt>
                <c:pt idx="8229">
                  <c:v>783.3999633789062</c:v>
                </c:pt>
                <c:pt idx="8230">
                  <c:v>783.5</c:v>
                </c:pt>
                <c:pt idx="8231">
                  <c:v>783.5999755859374</c:v>
                </c:pt>
                <c:pt idx="8232">
                  <c:v>783.7000122070315</c:v>
                </c:pt>
                <c:pt idx="8233">
                  <c:v>783.7999877929684</c:v>
                </c:pt>
                <c:pt idx="8234">
                  <c:v>783.8999633789062</c:v>
                </c:pt>
                <c:pt idx="8235">
                  <c:v>784.0</c:v>
                </c:pt>
                <c:pt idx="8236">
                  <c:v>784.0999755859374</c:v>
                </c:pt>
                <c:pt idx="8237">
                  <c:v>784.2000122070315</c:v>
                </c:pt>
                <c:pt idx="8238">
                  <c:v>784.2999877929684</c:v>
                </c:pt>
                <c:pt idx="8239">
                  <c:v>784.3999633789062</c:v>
                </c:pt>
                <c:pt idx="8240">
                  <c:v>784.5</c:v>
                </c:pt>
                <c:pt idx="8241">
                  <c:v>784.5999755859374</c:v>
                </c:pt>
                <c:pt idx="8242">
                  <c:v>784.7000122070315</c:v>
                </c:pt>
                <c:pt idx="8243">
                  <c:v>784.7999877929684</c:v>
                </c:pt>
                <c:pt idx="8244">
                  <c:v>784.8999633789062</c:v>
                </c:pt>
                <c:pt idx="8245">
                  <c:v>785.0</c:v>
                </c:pt>
                <c:pt idx="8246">
                  <c:v>785.0999755859374</c:v>
                </c:pt>
                <c:pt idx="8247">
                  <c:v>785.2000122070315</c:v>
                </c:pt>
                <c:pt idx="8248">
                  <c:v>785.2999877929684</c:v>
                </c:pt>
                <c:pt idx="8249">
                  <c:v>785.3999633789062</c:v>
                </c:pt>
                <c:pt idx="8250">
                  <c:v>785.5</c:v>
                </c:pt>
                <c:pt idx="8251">
                  <c:v>785.5999755859374</c:v>
                </c:pt>
                <c:pt idx="8252">
                  <c:v>785.7000122070315</c:v>
                </c:pt>
                <c:pt idx="8253">
                  <c:v>785.7999877929684</c:v>
                </c:pt>
                <c:pt idx="8254">
                  <c:v>785.8999633789062</c:v>
                </c:pt>
                <c:pt idx="8255">
                  <c:v>786.0</c:v>
                </c:pt>
                <c:pt idx="8256">
                  <c:v>786.0999755859374</c:v>
                </c:pt>
                <c:pt idx="8257">
                  <c:v>786.2000122070315</c:v>
                </c:pt>
                <c:pt idx="8258">
                  <c:v>786.2999877929684</c:v>
                </c:pt>
                <c:pt idx="8259">
                  <c:v>786.3999633789062</c:v>
                </c:pt>
                <c:pt idx="8260">
                  <c:v>786.5</c:v>
                </c:pt>
                <c:pt idx="8261">
                  <c:v>786.5999755859374</c:v>
                </c:pt>
                <c:pt idx="8262">
                  <c:v>786.7000122070315</c:v>
                </c:pt>
                <c:pt idx="8263">
                  <c:v>786.7999877929684</c:v>
                </c:pt>
                <c:pt idx="8264">
                  <c:v>786.8999633789062</c:v>
                </c:pt>
                <c:pt idx="8265">
                  <c:v>787.0</c:v>
                </c:pt>
                <c:pt idx="8266">
                  <c:v>787.0999755859374</c:v>
                </c:pt>
                <c:pt idx="8267">
                  <c:v>787.2000122070315</c:v>
                </c:pt>
                <c:pt idx="8268">
                  <c:v>787.2999877929684</c:v>
                </c:pt>
                <c:pt idx="8269">
                  <c:v>787.3999633789062</c:v>
                </c:pt>
                <c:pt idx="8270">
                  <c:v>787.5</c:v>
                </c:pt>
                <c:pt idx="8271">
                  <c:v>787.5999755859374</c:v>
                </c:pt>
                <c:pt idx="8272">
                  <c:v>787.7000122070315</c:v>
                </c:pt>
                <c:pt idx="8273">
                  <c:v>787.7999877929684</c:v>
                </c:pt>
                <c:pt idx="8274">
                  <c:v>787.8999633789062</c:v>
                </c:pt>
                <c:pt idx="8275">
                  <c:v>788.0</c:v>
                </c:pt>
                <c:pt idx="8276">
                  <c:v>788.0999755859374</c:v>
                </c:pt>
                <c:pt idx="8277">
                  <c:v>788.2000122070315</c:v>
                </c:pt>
                <c:pt idx="8278">
                  <c:v>788.2999877929684</c:v>
                </c:pt>
                <c:pt idx="8279">
                  <c:v>788.3999633789062</c:v>
                </c:pt>
                <c:pt idx="8280">
                  <c:v>788.5</c:v>
                </c:pt>
                <c:pt idx="8281">
                  <c:v>788.5999755859374</c:v>
                </c:pt>
                <c:pt idx="8282">
                  <c:v>788.7000122070315</c:v>
                </c:pt>
                <c:pt idx="8283">
                  <c:v>788.7999877929684</c:v>
                </c:pt>
                <c:pt idx="8284">
                  <c:v>788.8999633789062</c:v>
                </c:pt>
                <c:pt idx="8285">
                  <c:v>789.0</c:v>
                </c:pt>
                <c:pt idx="8286">
                  <c:v>789.0999755859374</c:v>
                </c:pt>
                <c:pt idx="8287">
                  <c:v>789.2000122070315</c:v>
                </c:pt>
                <c:pt idx="8288">
                  <c:v>789.2999877929684</c:v>
                </c:pt>
                <c:pt idx="8289">
                  <c:v>789.3999633789062</c:v>
                </c:pt>
                <c:pt idx="8290">
                  <c:v>789.5</c:v>
                </c:pt>
                <c:pt idx="8291">
                  <c:v>789.5999755859374</c:v>
                </c:pt>
                <c:pt idx="8292">
                  <c:v>789.7000122070315</c:v>
                </c:pt>
                <c:pt idx="8293">
                  <c:v>789.7999877929684</c:v>
                </c:pt>
                <c:pt idx="8294">
                  <c:v>789.8999633789062</c:v>
                </c:pt>
                <c:pt idx="8295">
                  <c:v>790.0</c:v>
                </c:pt>
                <c:pt idx="8296">
                  <c:v>790.0999755859374</c:v>
                </c:pt>
                <c:pt idx="8297">
                  <c:v>790.2000122070315</c:v>
                </c:pt>
                <c:pt idx="8298">
                  <c:v>790.2999877929684</c:v>
                </c:pt>
                <c:pt idx="8299">
                  <c:v>790.3999633789062</c:v>
                </c:pt>
                <c:pt idx="8300">
                  <c:v>790.5</c:v>
                </c:pt>
                <c:pt idx="8301">
                  <c:v>790.5999755859374</c:v>
                </c:pt>
                <c:pt idx="8302">
                  <c:v>790.7000122070315</c:v>
                </c:pt>
                <c:pt idx="8303">
                  <c:v>790.7999877929684</c:v>
                </c:pt>
                <c:pt idx="8304">
                  <c:v>790.8999633789062</c:v>
                </c:pt>
                <c:pt idx="8305">
                  <c:v>791.0</c:v>
                </c:pt>
                <c:pt idx="8306">
                  <c:v>791.0999755859374</c:v>
                </c:pt>
                <c:pt idx="8307">
                  <c:v>791.2000122070315</c:v>
                </c:pt>
                <c:pt idx="8308">
                  <c:v>791.2999877929684</c:v>
                </c:pt>
                <c:pt idx="8309">
                  <c:v>791.3999633789062</c:v>
                </c:pt>
                <c:pt idx="8310">
                  <c:v>791.5</c:v>
                </c:pt>
                <c:pt idx="8311">
                  <c:v>791.5999755859374</c:v>
                </c:pt>
                <c:pt idx="8312">
                  <c:v>791.7000122070315</c:v>
                </c:pt>
                <c:pt idx="8313">
                  <c:v>791.7999877929684</c:v>
                </c:pt>
                <c:pt idx="8314">
                  <c:v>791.8999633789062</c:v>
                </c:pt>
                <c:pt idx="8315">
                  <c:v>792.0</c:v>
                </c:pt>
                <c:pt idx="8316">
                  <c:v>792.0999755859374</c:v>
                </c:pt>
                <c:pt idx="8317">
                  <c:v>792.2000122070315</c:v>
                </c:pt>
                <c:pt idx="8318">
                  <c:v>792.2999877929684</c:v>
                </c:pt>
                <c:pt idx="8319">
                  <c:v>792.3999633789062</c:v>
                </c:pt>
                <c:pt idx="8320">
                  <c:v>792.5</c:v>
                </c:pt>
                <c:pt idx="8321">
                  <c:v>792.5999755859374</c:v>
                </c:pt>
                <c:pt idx="8322">
                  <c:v>792.7000122070315</c:v>
                </c:pt>
                <c:pt idx="8323">
                  <c:v>792.7999877929684</c:v>
                </c:pt>
                <c:pt idx="8324">
                  <c:v>792.8999633789062</c:v>
                </c:pt>
                <c:pt idx="8325">
                  <c:v>793.0</c:v>
                </c:pt>
                <c:pt idx="8326">
                  <c:v>793.0999755859374</c:v>
                </c:pt>
                <c:pt idx="8327">
                  <c:v>793.2000122070315</c:v>
                </c:pt>
                <c:pt idx="8328">
                  <c:v>793.2999877929684</c:v>
                </c:pt>
                <c:pt idx="8329">
                  <c:v>793.3999633789062</c:v>
                </c:pt>
                <c:pt idx="8330">
                  <c:v>793.5</c:v>
                </c:pt>
                <c:pt idx="8331">
                  <c:v>793.5999755859374</c:v>
                </c:pt>
                <c:pt idx="8332">
                  <c:v>793.7000122070315</c:v>
                </c:pt>
                <c:pt idx="8333">
                  <c:v>793.7999877929684</c:v>
                </c:pt>
                <c:pt idx="8334">
                  <c:v>793.8999633789062</c:v>
                </c:pt>
                <c:pt idx="8335">
                  <c:v>794.0</c:v>
                </c:pt>
                <c:pt idx="8336">
                  <c:v>794.0999755859374</c:v>
                </c:pt>
                <c:pt idx="8337">
                  <c:v>794.2000122070315</c:v>
                </c:pt>
                <c:pt idx="8338">
                  <c:v>794.2999877929684</c:v>
                </c:pt>
                <c:pt idx="8339">
                  <c:v>794.3999633789062</c:v>
                </c:pt>
                <c:pt idx="8340">
                  <c:v>794.5</c:v>
                </c:pt>
                <c:pt idx="8341">
                  <c:v>794.5999755859374</c:v>
                </c:pt>
                <c:pt idx="8342">
                  <c:v>794.7000122070315</c:v>
                </c:pt>
                <c:pt idx="8343">
                  <c:v>794.7999877929684</c:v>
                </c:pt>
                <c:pt idx="8344">
                  <c:v>794.8999633789062</c:v>
                </c:pt>
                <c:pt idx="8345">
                  <c:v>795.0</c:v>
                </c:pt>
                <c:pt idx="8346">
                  <c:v>795.0999755859374</c:v>
                </c:pt>
                <c:pt idx="8347">
                  <c:v>795.2000122070315</c:v>
                </c:pt>
                <c:pt idx="8348">
                  <c:v>795.2999877929684</c:v>
                </c:pt>
                <c:pt idx="8349">
                  <c:v>795.3999633789062</c:v>
                </c:pt>
                <c:pt idx="8350">
                  <c:v>795.5</c:v>
                </c:pt>
                <c:pt idx="8351">
                  <c:v>795.5999755859374</c:v>
                </c:pt>
                <c:pt idx="8352">
                  <c:v>795.7000122070315</c:v>
                </c:pt>
                <c:pt idx="8353">
                  <c:v>795.7999877929684</c:v>
                </c:pt>
                <c:pt idx="8354">
                  <c:v>795.8999633789062</c:v>
                </c:pt>
                <c:pt idx="8355">
                  <c:v>796.0</c:v>
                </c:pt>
                <c:pt idx="8356">
                  <c:v>796.0999755859374</c:v>
                </c:pt>
                <c:pt idx="8357">
                  <c:v>796.2000122070315</c:v>
                </c:pt>
                <c:pt idx="8358">
                  <c:v>796.2999877929684</c:v>
                </c:pt>
                <c:pt idx="8359">
                  <c:v>796.3999633789062</c:v>
                </c:pt>
                <c:pt idx="8360">
                  <c:v>796.5</c:v>
                </c:pt>
                <c:pt idx="8361">
                  <c:v>796.5999755859374</c:v>
                </c:pt>
                <c:pt idx="8362">
                  <c:v>796.7000122070315</c:v>
                </c:pt>
                <c:pt idx="8363">
                  <c:v>796.7999877929684</c:v>
                </c:pt>
                <c:pt idx="8364">
                  <c:v>796.8999633789062</c:v>
                </c:pt>
                <c:pt idx="8365">
                  <c:v>797.0</c:v>
                </c:pt>
                <c:pt idx="8366">
                  <c:v>797.0999755859374</c:v>
                </c:pt>
                <c:pt idx="8367">
                  <c:v>797.2000122070315</c:v>
                </c:pt>
                <c:pt idx="8368">
                  <c:v>797.2999877929684</c:v>
                </c:pt>
                <c:pt idx="8369">
                  <c:v>797.3999633789062</c:v>
                </c:pt>
                <c:pt idx="8370">
                  <c:v>797.5</c:v>
                </c:pt>
                <c:pt idx="8371">
                  <c:v>797.5999755859374</c:v>
                </c:pt>
                <c:pt idx="8372">
                  <c:v>797.7000122070315</c:v>
                </c:pt>
                <c:pt idx="8373">
                  <c:v>797.7999877929684</c:v>
                </c:pt>
                <c:pt idx="8374">
                  <c:v>797.8999633789062</c:v>
                </c:pt>
                <c:pt idx="8375">
                  <c:v>798.0</c:v>
                </c:pt>
                <c:pt idx="8376">
                  <c:v>798.0999755859374</c:v>
                </c:pt>
                <c:pt idx="8377">
                  <c:v>798.2000122070315</c:v>
                </c:pt>
                <c:pt idx="8378">
                  <c:v>798.2999877929684</c:v>
                </c:pt>
                <c:pt idx="8379">
                  <c:v>798.3999633789062</c:v>
                </c:pt>
                <c:pt idx="8380">
                  <c:v>798.5</c:v>
                </c:pt>
                <c:pt idx="8381">
                  <c:v>798.5999755859374</c:v>
                </c:pt>
                <c:pt idx="8382">
                  <c:v>798.7000122070315</c:v>
                </c:pt>
                <c:pt idx="8383">
                  <c:v>798.7999877929684</c:v>
                </c:pt>
                <c:pt idx="8384">
                  <c:v>798.8999633789062</c:v>
                </c:pt>
                <c:pt idx="8385">
                  <c:v>799.0</c:v>
                </c:pt>
                <c:pt idx="8386">
                  <c:v>799.0999755859374</c:v>
                </c:pt>
                <c:pt idx="8387">
                  <c:v>799.2000122070315</c:v>
                </c:pt>
                <c:pt idx="8388">
                  <c:v>799.2999877929684</c:v>
                </c:pt>
                <c:pt idx="8389">
                  <c:v>799.3999633789062</c:v>
                </c:pt>
                <c:pt idx="8390">
                  <c:v>799.5</c:v>
                </c:pt>
                <c:pt idx="8391">
                  <c:v>799.5999755859374</c:v>
                </c:pt>
                <c:pt idx="8392">
                  <c:v>799.7000122070315</c:v>
                </c:pt>
                <c:pt idx="8393">
                  <c:v>799.7999877929684</c:v>
                </c:pt>
                <c:pt idx="8394">
                  <c:v>799.8999633789062</c:v>
                </c:pt>
                <c:pt idx="8395">
                  <c:v>800.0</c:v>
                </c:pt>
                <c:pt idx="8396">
                  <c:v>800.0999755859374</c:v>
                </c:pt>
                <c:pt idx="8397">
                  <c:v>800.2000122070315</c:v>
                </c:pt>
                <c:pt idx="8398">
                  <c:v>800.2999877929684</c:v>
                </c:pt>
                <c:pt idx="8399">
                  <c:v>800.3999633789062</c:v>
                </c:pt>
                <c:pt idx="8400">
                  <c:v>800.5</c:v>
                </c:pt>
                <c:pt idx="8401">
                  <c:v>800.5999755859374</c:v>
                </c:pt>
                <c:pt idx="8402">
                  <c:v>800.7000122070315</c:v>
                </c:pt>
                <c:pt idx="8403">
                  <c:v>800.7999877929684</c:v>
                </c:pt>
                <c:pt idx="8404">
                  <c:v>800.8999633789062</c:v>
                </c:pt>
                <c:pt idx="8405">
                  <c:v>801.0</c:v>
                </c:pt>
                <c:pt idx="8406">
                  <c:v>801.0999755859374</c:v>
                </c:pt>
                <c:pt idx="8407">
                  <c:v>801.2000122070315</c:v>
                </c:pt>
                <c:pt idx="8408">
                  <c:v>801.2999877929684</c:v>
                </c:pt>
                <c:pt idx="8409">
                  <c:v>801.3999633789062</c:v>
                </c:pt>
                <c:pt idx="8410">
                  <c:v>801.5</c:v>
                </c:pt>
                <c:pt idx="8411">
                  <c:v>801.5999755859374</c:v>
                </c:pt>
                <c:pt idx="8412">
                  <c:v>801.7000122070315</c:v>
                </c:pt>
                <c:pt idx="8413">
                  <c:v>801.7999877929684</c:v>
                </c:pt>
                <c:pt idx="8414">
                  <c:v>801.8999633789062</c:v>
                </c:pt>
                <c:pt idx="8415">
                  <c:v>802.0</c:v>
                </c:pt>
                <c:pt idx="8416">
                  <c:v>802.0999755859374</c:v>
                </c:pt>
                <c:pt idx="8417">
                  <c:v>802.2000122070315</c:v>
                </c:pt>
                <c:pt idx="8418">
                  <c:v>802.2999877929684</c:v>
                </c:pt>
                <c:pt idx="8419">
                  <c:v>802.3999633789062</c:v>
                </c:pt>
                <c:pt idx="8420">
                  <c:v>802.5</c:v>
                </c:pt>
                <c:pt idx="8421">
                  <c:v>802.5999755859374</c:v>
                </c:pt>
                <c:pt idx="8422">
                  <c:v>802.7000122070315</c:v>
                </c:pt>
                <c:pt idx="8423">
                  <c:v>802.7999877929684</c:v>
                </c:pt>
                <c:pt idx="8424">
                  <c:v>802.8999633789062</c:v>
                </c:pt>
                <c:pt idx="8425">
                  <c:v>803.0</c:v>
                </c:pt>
                <c:pt idx="8426">
                  <c:v>803.0999755859374</c:v>
                </c:pt>
                <c:pt idx="8427">
                  <c:v>803.2000122070315</c:v>
                </c:pt>
                <c:pt idx="8428">
                  <c:v>803.2999877929684</c:v>
                </c:pt>
                <c:pt idx="8429">
                  <c:v>803.3999633789062</c:v>
                </c:pt>
                <c:pt idx="8430">
                  <c:v>803.5</c:v>
                </c:pt>
                <c:pt idx="8431">
                  <c:v>803.5999755859374</c:v>
                </c:pt>
                <c:pt idx="8432">
                  <c:v>803.7000122070315</c:v>
                </c:pt>
                <c:pt idx="8433">
                  <c:v>803.7999877929684</c:v>
                </c:pt>
                <c:pt idx="8434">
                  <c:v>803.8999633789062</c:v>
                </c:pt>
                <c:pt idx="8435">
                  <c:v>804.0</c:v>
                </c:pt>
                <c:pt idx="8436">
                  <c:v>804.0999755859374</c:v>
                </c:pt>
                <c:pt idx="8437">
                  <c:v>804.2000122070315</c:v>
                </c:pt>
                <c:pt idx="8438">
                  <c:v>804.2999877929684</c:v>
                </c:pt>
                <c:pt idx="8439">
                  <c:v>804.3999633789062</c:v>
                </c:pt>
                <c:pt idx="8440">
                  <c:v>804.5</c:v>
                </c:pt>
                <c:pt idx="8441">
                  <c:v>804.5999755859374</c:v>
                </c:pt>
                <c:pt idx="8442">
                  <c:v>804.7000122070315</c:v>
                </c:pt>
                <c:pt idx="8443">
                  <c:v>804.7999877929684</c:v>
                </c:pt>
                <c:pt idx="8444">
                  <c:v>804.8999633789062</c:v>
                </c:pt>
                <c:pt idx="8445">
                  <c:v>805.0</c:v>
                </c:pt>
                <c:pt idx="8446">
                  <c:v>805.0999755859374</c:v>
                </c:pt>
                <c:pt idx="8447">
                  <c:v>805.2000122070315</c:v>
                </c:pt>
                <c:pt idx="8448">
                  <c:v>805.2999877929684</c:v>
                </c:pt>
                <c:pt idx="8449">
                  <c:v>805.3999633789062</c:v>
                </c:pt>
                <c:pt idx="8450">
                  <c:v>805.5</c:v>
                </c:pt>
                <c:pt idx="8451">
                  <c:v>805.5999755859374</c:v>
                </c:pt>
                <c:pt idx="8452">
                  <c:v>805.7000122070315</c:v>
                </c:pt>
                <c:pt idx="8453">
                  <c:v>805.7999877929684</c:v>
                </c:pt>
                <c:pt idx="8454">
                  <c:v>805.8999633789062</c:v>
                </c:pt>
                <c:pt idx="8455">
                  <c:v>806.0</c:v>
                </c:pt>
                <c:pt idx="8456">
                  <c:v>806.0999755859374</c:v>
                </c:pt>
                <c:pt idx="8457">
                  <c:v>806.2000122070315</c:v>
                </c:pt>
                <c:pt idx="8458">
                  <c:v>806.2999877929684</c:v>
                </c:pt>
                <c:pt idx="8459">
                  <c:v>806.3999633789062</c:v>
                </c:pt>
                <c:pt idx="8460">
                  <c:v>806.5</c:v>
                </c:pt>
                <c:pt idx="8461">
                  <c:v>806.5999755859374</c:v>
                </c:pt>
                <c:pt idx="8462">
                  <c:v>806.7000122070315</c:v>
                </c:pt>
                <c:pt idx="8463">
                  <c:v>806.7999877929684</c:v>
                </c:pt>
                <c:pt idx="8464">
                  <c:v>806.8999633789062</c:v>
                </c:pt>
                <c:pt idx="8465">
                  <c:v>807.0</c:v>
                </c:pt>
                <c:pt idx="8466">
                  <c:v>807.0999755859374</c:v>
                </c:pt>
                <c:pt idx="8467">
                  <c:v>807.2000122070315</c:v>
                </c:pt>
                <c:pt idx="8468">
                  <c:v>807.2999877929684</c:v>
                </c:pt>
                <c:pt idx="8469">
                  <c:v>807.3999633789062</c:v>
                </c:pt>
                <c:pt idx="8470">
                  <c:v>807.5</c:v>
                </c:pt>
                <c:pt idx="8471">
                  <c:v>807.5999755859374</c:v>
                </c:pt>
                <c:pt idx="8472">
                  <c:v>807.7000122070315</c:v>
                </c:pt>
                <c:pt idx="8473">
                  <c:v>807.7999877929684</c:v>
                </c:pt>
                <c:pt idx="8474">
                  <c:v>807.8999633789062</c:v>
                </c:pt>
                <c:pt idx="8475">
                  <c:v>808.0</c:v>
                </c:pt>
                <c:pt idx="8476">
                  <c:v>808.0999755859374</c:v>
                </c:pt>
                <c:pt idx="8477">
                  <c:v>808.2000122070315</c:v>
                </c:pt>
                <c:pt idx="8478">
                  <c:v>808.2999877929684</c:v>
                </c:pt>
                <c:pt idx="8479">
                  <c:v>808.3999633789062</c:v>
                </c:pt>
                <c:pt idx="8480">
                  <c:v>808.5</c:v>
                </c:pt>
                <c:pt idx="8481">
                  <c:v>808.5999755859374</c:v>
                </c:pt>
                <c:pt idx="8482">
                  <c:v>808.7000122070315</c:v>
                </c:pt>
                <c:pt idx="8483">
                  <c:v>808.7999877929684</c:v>
                </c:pt>
                <c:pt idx="8484">
                  <c:v>808.8999633789062</c:v>
                </c:pt>
                <c:pt idx="8485">
                  <c:v>809.0</c:v>
                </c:pt>
                <c:pt idx="8486">
                  <c:v>809.0999755859374</c:v>
                </c:pt>
                <c:pt idx="8487">
                  <c:v>809.2000122070315</c:v>
                </c:pt>
                <c:pt idx="8488">
                  <c:v>809.2999877929684</c:v>
                </c:pt>
                <c:pt idx="8489">
                  <c:v>809.3999633789062</c:v>
                </c:pt>
                <c:pt idx="8490">
                  <c:v>809.5</c:v>
                </c:pt>
                <c:pt idx="8491">
                  <c:v>809.5999755859374</c:v>
                </c:pt>
                <c:pt idx="8492">
                  <c:v>809.7000122070315</c:v>
                </c:pt>
                <c:pt idx="8493">
                  <c:v>809.7999877929684</c:v>
                </c:pt>
                <c:pt idx="8494">
                  <c:v>809.8999633789062</c:v>
                </c:pt>
                <c:pt idx="8495">
                  <c:v>810.0</c:v>
                </c:pt>
                <c:pt idx="8496">
                  <c:v>810.0999755859374</c:v>
                </c:pt>
                <c:pt idx="8497">
                  <c:v>810.2000122070315</c:v>
                </c:pt>
                <c:pt idx="8498">
                  <c:v>810.2999877929684</c:v>
                </c:pt>
                <c:pt idx="8499">
                  <c:v>810.3999633789062</c:v>
                </c:pt>
                <c:pt idx="8500">
                  <c:v>810.5</c:v>
                </c:pt>
                <c:pt idx="8501">
                  <c:v>810.5999755859374</c:v>
                </c:pt>
                <c:pt idx="8502">
                  <c:v>810.7000122070315</c:v>
                </c:pt>
                <c:pt idx="8503">
                  <c:v>810.7999877929684</c:v>
                </c:pt>
                <c:pt idx="8504">
                  <c:v>810.8999633789062</c:v>
                </c:pt>
                <c:pt idx="8505">
                  <c:v>811.0</c:v>
                </c:pt>
                <c:pt idx="8506">
                  <c:v>811.0999755859374</c:v>
                </c:pt>
                <c:pt idx="8507">
                  <c:v>811.2000122070315</c:v>
                </c:pt>
                <c:pt idx="8508">
                  <c:v>811.2999877929684</c:v>
                </c:pt>
                <c:pt idx="8509">
                  <c:v>811.3999633789062</c:v>
                </c:pt>
                <c:pt idx="8510">
                  <c:v>811.5</c:v>
                </c:pt>
                <c:pt idx="8511">
                  <c:v>811.5999755859374</c:v>
                </c:pt>
                <c:pt idx="8512">
                  <c:v>811.7000122070315</c:v>
                </c:pt>
                <c:pt idx="8513">
                  <c:v>811.7999877929684</c:v>
                </c:pt>
                <c:pt idx="8514">
                  <c:v>811.8999633789062</c:v>
                </c:pt>
                <c:pt idx="8515">
                  <c:v>812.0</c:v>
                </c:pt>
                <c:pt idx="8516">
                  <c:v>812.0999755859374</c:v>
                </c:pt>
                <c:pt idx="8517">
                  <c:v>812.2000122070315</c:v>
                </c:pt>
                <c:pt idx="8518">
                  <c:v>812.2999877929684</c:v>
                </c:pt>
                <c:pt idx="8519">
                  <c:v>812.3999633789062</c:v>
                </c:pt>
                <c:pt idx="8520">
                  <c:v>812.5</c:v>
                </c:pt>
                <c:pt idx="8521">
                  <c:v>812.5999755859374</c:v>
                </c:pt>
                <c:pt idx="8522">
                  <c:v>812.7000122070315</c:v>
                </c:pt>
                <c:pt idx="8523">
                  <c:v>812.7999877929684</c:v>
                </c:pt>
                <c:pt idx="8524">
                  <c:v>812.8999633789062</c:v>
                </c:pt>
                <c:pt idx="8525">
                  <c:v>813.0</c:v>
                </c:pt>
                <c:pt idx="8526">
                  <c:v>813.0999755859374</c:v>
                </c:pt>
                <c:pt idx="8527">
                  <c:v>813.2000122070315</c:v>
                </c:pt>
                <c:pt idx="8528">
                  <c:v>813.2999877929684</c:v>
                </c:pt>
                <c:pt idx="8529">
                  <c:v>813.3999633789062</c:v>
                </c:pt>
                <c:pt idx="8530">
                  <c:v>813.5</c:v>
                </c:pt>
                <c:pt idx="8531">
                  <c:v>813.5999755859374</c:v>
                </c:pt>
                <c:pt idx="8532">
                  <c:v>813.7000122070315</c:v>
                </c:pt>
                <c:pt idx="8533">
                  <c:v>813.7999877929684</c:v>
                </c:pt>
                <c:pt idx="8534">
                  <c:v>813.8999633789062</c:v>
                </c:pt>
                <c:pt idx="8535">
                  <c:v>814.0</c:v>
                </c:pt>
                <c:pt idx="8536">
                  <c:v>814.0999755859374</c:v>
                </c:pt>
                <c:pt idx="8537">
                  <c:v>814.2000122070315</c:v>
                </c:pt>
                <c:pt idx="8538">
                  <c:v>814.2999877929684</c:v>
                </c:pt>
                <c:pt idx="8539">
                  <c:v>814.3999633789062</c:v>
                </c:pt>
                <c:pt idx="8540">
                  <c:v>814.5</c:v>
                </c:pt>
                <c:pt idx="8541">
                  <c:v>814.5999755859374</c:v>
                </c:pt>
                <c:pt idx="8542">
                  <c:v>814.7000122070315</c:v>
                </c:pt>
                <c:pt idx="8543">
                  <c:v>814.7999877929684</c:v>
                </c:pt>
                <c:pt idx="8544">
                  <c:v>814.8999633789062</c:v>
                </c:pt>
                <c:pt idx="8545">
                  <c:v>815.0</c:v>
                </c:pt>
                <c:pt idx="8546">
                  <c:v>815.0999755859374</c:v>
                </c:pt>
                <c:pt idx="8547">
                  <c:v>815.2000122070315</c:v>
                </c:pt>
                <c:pt idx="8548">
                  <c:v>815.2999877929684</c:v>
                </c:pt>
                <c:pt idx="8549">
                  <c:v>815.3999633789062</c:v>
                </c:pt>
                <c:pt idx="8550">
                  <c:v>815.5</c:v>
                </c:pt>
                <c:pt idx="8551">
                  <c:v>815.5999755859374</c:v>
                </c:pt>
                <c:pt idx="8552">
                  <c:v>815.7000122070315</c:v>
                </c:pt>
                <c:pt idx="8553">
                  <c:v>815.7999877929684</c:v>
                </c:pt>
                <c:pt idx="8554">
                  <c:v>815.8999633789062</c:v>
                </c:pt>
                <c:pt idx="8555">
                  <c:v>816.0</c:v>
                </c:pt>
                <c:pt idx="8556">
                  <c:v>816.0999755859374</c:v>
                </c:pt>
                <c:pt idx="8557">
                  <c:v>816.2000122070315</c:v>
                </c:pt>
                <c:pt idx="8558">
                  <c:v>816.2999877929684</c:v>
                </c:pt>
                <c:pt idx="8559">
                  <c:v>816.3999633789062</c:v>
                </c:pt>
                <c:pt idx="8560">
                  <c:v>816.5</c:v>
                </c:pt>
                <c:pt idx="8561">
                  <c:v>816.5999755859374</c:v>
                </c:pt>
                <c:pt idx="8562">
                  <c:v>816.7000122070315</c:v>
                </c:pt>
                <c:pt idx="8563">
                  <c:v>816.7999877929684</c:v>
                </c:pt>
                <c:pt idx="8564">
                  <c:v>816.8999633789062</c:v>
                </c:pt>
                <c:pt idx="8565">
                  <c:v>817.0</c:v>
                </c:pt>
                <c:pt idx="8566">
                  <c:v>817.0999755859374</c:v>
                </c:pt>
                <c:pt idx="8567">
                  <c:v>817.2000122070315</c:v>
                </c:pt>
                <c:pt idx="8568">
                  <c:v>817.2999877929684</c:v>
                </c:pt>
                <c:pt idx="8569">
                  <c:v>817.3999633789062</c:v>
                </c:pt>
                <c:pt idx="8570">
                  <c:v>817.5</c:v>
                </c:pt>
                <c:pt idx="8571">
                  <c:v>817.5999755859374</c:v>
                </c:pt>
                <c:pt idx="8572">
                  <c:v>817.7000122070315</c:v>
                </c:pt>
                <c:pt idx="8573">
                  <c:v>817.7999877929684</c:v>
                </c:pt>
                <c:pt idx="8574">
                  <c:v>817.8999633789062</c:v>
                </c:pt>
                <c:pt idx="8575">
                  <c:v>818.0</c:v>
                </c:pt>
                <c:pt idx="8576">
                  <c:v>818.0999755859374</c:v>
                </c:pt>
                <c:pt idx="8577">
                  <c:v>818.2000122070315</c:v>
                </c:pt>
                <c:pt idx="8578">
                  <c:v>818.2999877929684</c:v>
                </c:pt>
                <c:pt idx="8579">
                  <c:v>818.3999633789062</c:v>
                </c:pt>
                <c:pt idx="8580">
                  <c:v>818.5</c:v>
                </c:pt>
                <c:pt idx="8581">
                  <c:v>818.5999755859374</c:v>
                </c:pt>
                <c:pt idx="8582">
                  <c:v>818.7000122070315</c:v>
                </c:pt>
                <c:pt idx="8583">
                  <c:v>818.7999877929684</c:v>
                </c:pt>
                <c:pt idx="8584">
                  <c:v>818.8999633789062</c:v>
                </c:pt>
                <c:pt idx="8585">
                  <c:v>819.0</c:v>
                </c:pt>
                <c:pt idx="8586">
                  <c:v>819.0999755859374</c:v>
                </c:pt>
                <c:pt idx="8587">
                  <c:v>819.2000122070315</c:v>
                </c:pt>
                <c:pt idx="8588">
                  <c:v>819.2999877929684</c:v>
                </c:pt>
                <c:pt idx="8589">
                  <c:v>819.3999633789062</c:v>
                </c:pt>
                <c:pt idx="8590">
                  <c:v>819.5</c:v>
                </c:pt>
                <c:pt idx="8591">
                  <c:v>819.5999755859374</c:v>
                </c:pt>
                <c:pt idx="8592">
                  <c:v>819.7000122070315</c:v>
                </c:pt>
                <c:pt idx="8593">
                  <c:v>819.7999877929684</c:v>
                </c:pt>
                <c:pt idx="8594">
                  <c:v>819.8999633789062</c:v>
                </c:pt>
                <c:pt idx="8595">
                  <c:v>820.0</c:v>
                </c:pt>
                <c:pt idx="8596">
                  <c:v>820.0999755859374</c:v>
                </c:pt>
                <c:pt idx="8597">
                  <c:v>820.2000122070315</c:v>
                </c:pt>
                <c:pt idx="8598">
                  <c:v>820.2999877929684</c:v>
                </c:pt>
                <c:pt idx="8599">
                  <c:v>820.3999633789062</c:v>
                </c:pt>
                <c:pt idx="8600">
                  <c:v>820.5</c:v>
                </c:pt>
                <c:pt idx="8601">
                  <c:v>820.5999755859374</c:v>
                </c:pt>
                <c:pt idx="8602">
                  <c:v>820.7000122070315</c:v>
                </c:pt>
                <c:pt idx="8603">
                  <c:v>820.7999877929684</c:v>
                </c:pt>
                <c:pt idx="8604">
                  <c:v>820.8999633789062</c:v>
                </c:pt>
                <c:pt idx="8605">
                  <c:v>821.0</c:v>
                </c:pt>
                <c:pt idx="8606">
                  <c:v>821.0999755859374</c:v>
                </c:pt>
                <c:pt idx="8607">
                  <c:v>821.2000122070315</c:v>
                </c:pt>
                <c:pt idx="8608">
                  <c:v>821.2999877929684</c:v>
                </c:pt>
                <c:pt idx="8609">
                  <c:v>821.3999633789062</c:v>
                </c:pt>
                <c:pt idx="8610">
                  <c:v>821.5</c:v>
                </c:pt>
                <c:pt idx="8611">
                  <c:v>821.5999755859374</c:v>
                </c:pt>
                <c:pt idx="8612">
                  <c:v>821.7000122070315</c:v>
                </c:pt>
                <c:pt idx="8613">
                  <c:v>821.7999877929684</c:v>
                </c:pt>
                <c:pt idx="8614">
                  <c:v>821.8999633789062</c:v>
                </c:pt>
                <c:pt idx="8615">
                  <c:v>822.0</c:v>
                </c:pt>
                <c:pt idx="8616">
                  <c:v>822.0999755859374</c:v>
                </c:pt>
                <c:pt idx="8617">
                  <c:v>822.2000122070315</c:v>
                </c:pt>
                <c:pt idx="8618">
                  <c:v>822.2999877929684</c:v>
                </c:pt>
                <c:pt idx="8619">
                  <c:v>822.3999633789062</c:v>
                </c:pt>
                <c:pt idx="8620">
                  <c:v>822.5</c:v>
                </c:pt>
                <c:pt idx="8621">
                  <c:v>822.5999755859374</c:v>
                </c:pt>
                <c:pt idx="8622">
                  <c:v>822.7000122070315</c:v>
                </c:pt>
                <c:pt idx="8623">
                  <c:v>822.7999877929684</c:v>
                </c:pt>
                <c:pt idx="8624">
                  <c:v>822.8999633789062</c:v>
                </c:pt>
                <c:pt idx="8625">
                  <c:v>823.0</c:v>
                </c:pt>
                <c:pt idx="8626">
                  <c:v>823.0999755859374</c:v>
                </c:pt>
                <c:pt idx="8627">
                  <c:v>823.2000122070315</c:v>
                </c:pt>
                <c:pt idx="8628">
                  <c:v>823.2999877929684</c:v>
                </c:pt>
                <c:pt idx="8629">
                  <c:v>823.3999633789062</c:v>
                </c:pt>
                <c:pt idx="8630">
                  <c:v>823.5</c:v>
                </c:pt>
                <c:pt idx="8631">
                  <c:v>823.5999755859374</c:v>
                </c:pt>
                <c:pt idx="8632">
                  <c:v>823.7000122070315</c:v>
                </c:pt>
                <c:pt idx="8633">
                  <c:v>823.7999877929684</c:v>
                </c:pt>
                <c:pt idx="8634">
                  <c:v>823.8999633789062</c:v>
                </c:pt>
                <c:pt idx="8635">
                  <c:v>824.0</c:v>
                </c:pt>
                <c:pt idx="8636">
                  <c:v>824.0999755859374</c:v>
                </c:pt>
                <c:pt idx="8637">
                  <c:v>824.2000122070315</c:v>
                </c:pt>
                <c:pt idx="8638">
                  <c:v>824.2999877929684</c:v>
                </c:pt>
                <c:pt idx="8639">
                  <c:v>824.3999633789062</c:v>
                </c:pt>
                <c:pt idx="8640">
                  <c:v>824.5</c:v>
                </c:pt>
                <c:pt idx="8641">
                  <c:v>824.5999755859374</c:v>
                </c:pt>
                <c:pt idx="8642">
                  <c:v>824.7000122070315</c:v>
                </c:pt>
                <c:pt idx="8643">
                  <c:v>824.7999877929684</c:v>
                </c:pt>
                <c:pt idx="8644">
                  <c:v>824.8999633789062</c:v>
                </c:pt>
                <c:pt idx="8645">
                  <c:v>825.0</c:v>
                </c:pt>
                <c:pt idx="8646">
                  <c:v>825.0999755859374</c:v>
                </c:pt>
                <c:pt idx="8647">
                  <c:v>825.2000122070315</c:v>
                </c:pt>
                <c:pt idx="8648">
                  <c:v>825.2999877929684</c:v>
                </c:pt>
                <c:pt idx="8649">
                  <c:v>825.3999633789062</c:v>
                </c:pt>
                <c:pt idx="8650">
                  <c:v>825.5</c:v>
                </c:pt>
                <c:pt idx="8651">
                  <c:v>825.5999755859374</c:v>
                </c:pt>
                <c:pt idx="8652">
                  <c:v>825.7000122070315</c:v>
                </c:pt>
                <c:pt idx="8653">
                  <c:v>825.7999877929684</c:v>
                </c:pt>
                <c:pt idx="8654">
                  <c:v>825.8999633789062</c:v>
                </c:pt>
                <c:pt idx="8655">
                  <c:v>826.0</c:v>
                </c:pt>
                <c:pt idx="8656">
                  <c:v>826.0999755859374</c:v>
                </c:pt>
                <c:pt idx="8657">
                  <c:v>826.2000122070315</c:v>
                </c:pt>
                <c:pt idx="8658">
                  <c:v>826.2999877929684</c:v>
                </c:pt>
                <c:pt idx="8659">
                  <c:v>826.3999633789062</c:v>
                </c:pt>
                <c:pt idx="8660">
                  <c:v>826.5</c:v>
                </c:pt>
                <c:pt idx="8661">
                  <c:v>826.5999755859374</c:v>
                </c:pt>
                <c:pt idx="8662">
                  <c:v>826.7000122070315</c:v>
                </c:pt>
                <c:pt idx="8663">
                  <c:v>826.7999877929684</c:v>
                </c:pt>
                <c:pt idx="8664">
                  <c:v>826.8999633789062</c:v>
                </c:pt>
                <c:pt idx="8665">
                  <c:v>827.0</c:v>
                </c:pt>
                <c:pt idx="8666">
                  <c:v>827.0999755859374</c:v>
                </c:pt>
                <c:pt idx="8667">
                  <c:v>827.2000122070315</c:v>
                </c:pt>
                <c:pt idx="8668">
                  <c:v>827.2999877929684</c:v>
                </c:pt>
                <c:pt idx="8669">
                  <c:v>827.3999633789062</c:v>
                </c:pt>
                <c:pt idx="8670">
                  <c:v>827.5</c:v>
                </c:pt>
                <c:pt idx="8671">
                  <c:v>827.5999755859374</c:v>
                </c:pt>
                <c:pt idx="8672">
                  <c:v>827.7000122070315</c:v>
                </c:pt>
                <c:pt idx="8673">
                  <c:v>827.7999877929684</c:v>
                </c:pt>
                <c:pt idx="8674">
                  <c:v>827.8999633789062</c:v>
                </c:pt>
                <c:pt idx="8675">
                  <c:v>828.0</c:v>
                </c:pt>
                <c:pt idx="8676">
                  <c:v>828.0999755859374</c:v>
                </c:pt>
                <c:pt idx="8677">
                  <c:v>828.2000122070315</c:v>
                </c:pt>
                <c:pt idx="8678">
                  <c:v>828.2999877929684</c:v>
                </c:pt>
                <c:pt idx="8679">
                  <c:v>828.3999633789062</c:v>
                </c:pt>
                <c:pt idx="8680">
                  <c:v>828.5</c:v>
                </c:pt>
                <c:pt idx="8681">
                  <c:v>828.5999755859374</c:v>
                </c:pt>
                <c:pt idx="8682">
                  <c:v>828.7000122070315</c:v>
                </c:pt>
                <c:pt idx="8683">
                  <c:v>828.7999877929684</c:v>
                </c:pt>
                <c:pt idx="8684">
                  <c:v>828.8999633789062</c:v>
                </c:pt>
                <c:pt idx="8685">
                  <c:v>829.0</c:v>
                </c:pt>
                <c:pt idx="8686">
                  <c:v>829.0999755859374</c:v>
                </c:pt>
                <c:pt idx="8687">
                  <c:v>829.2000122070315</c:v>
                </c:pt>
                <c:pt idx="8688">
                  <c:v>829.2999877929684</c:v>
                </c:pt>
                <c:pt idx="8689">
                  <c:v>829.3999633789062</c:v>
                </c:pt>
                <c:pt idx="8690">
                  <c:v>829.5</c:v>
                </c:pt>
                <c:pt idx="8691">
                  <c:v>829.5999755859374</c:v>
                </c:pt>
                <c:pt idx="8692">
                  <c:v>829.7000122070315</c:v>
                </c:pt>
                <c:pt idx="8693">
                  <c:v>829.7999877929684</c:v>
                </c:pt>
                <c:pt idx="8694">
                  <c:v>829.8999633789062</c:v>
                </c:pt>
                <c:pt idx="8695">
                  <c:v>830.0</c:v>
                </c:pt>
                <c:pt idx="8696">
                  <c:v>830.0999755859374</c:v>
                </c:pt>
                <c:pt idx="8697">
                  <c:v>830.2000122070315</c:v>
                </c:pt>
                <c:pt idx="8698">
                  <c:v>830.2999877929684</c:v>
                </c:pt>
                <c:pt idx="8699">
                  <c:v>830.3999633789062</c:v>
                </c:pt>
                <c:pt idx="8700">
                  <c:v>830.5</c:v>
                </c:pt>
                <c:pt idx="8701">
                  <c:v>830.5999755859374</c:v>
                </c:pt>
                <c:pt idx="8702">
                  <c:v>830.7000122070315</c:v>
                </c:pt>
                <c:pt idx="8703">
                  <c:v>830.7999877929684</c:v>
                </c:pt>
                <c:pt idx="8704">
                  <c:v>830.8999633789062</c:v>
                </c:pt>
                <c:pt idx="8705">
                  <c:v>831.0</c:v>
                </c:pt>
                <c:pt idx="8706">
                  <c:v>831.0999755859374</c:v>
                </c:pt>
                <c:pt idx="8707">
                  <c:v>831.2000122070315</c:v>
                </c:pt>
                <c:pt idx="8708">
                  <c:v>831.2999877929684</c:v>
                </c:pt>
                <c:pt idx="8709">
                  <c:v>831.3999633789062</c:v>
                </c:pt>
                <c:pt idx="8710">
                  <c:v>831.5</c:v>
                </c:pt>
                <c:pt idx="8711">
                  <c:v>831.5999755859374</c:v>
                </c:pt>
                <c:pt idx="8712">
                  <c:v>831.7000122070315</c:v>
                </c:pt>
                <c:pt idx="8713">
                  <c:v>831.7999877929684</c:v>
                </c:pt>
                <c:pt idx="8714">
                  <c:v>831.8999633789062</c:v>
                </c:pt>
                <c:pt idx="8715">
                  <c:v>832.0</c:v>
                </c:pt>
                <c:pt idx="8716">
                  <c:v>832.0999755859374</c:v>
                </c:pt>
                <c:pt idx="8717">
                  <c:v>832.2000122070315</c:v>
                </c:pt>
                <c:pt idx="8718">
                  <c:v>832.2999877929684</c:v>
                </c:pt>
                <c:pt idx="8719">
                  <c:v>832.3999633789062</c:v>
                </c:pt>
                <c:pt idx="8720">
                  <c:v>832.5</c:v>
                </c:pt>
                <c:pt idx="8721">
                  <c:v>832.5999755859374</c:v>
                </c:pt>
                <c:pt idx="8722">
                  <c:v>832.7000122070315</c:v>
                </c:pt>
                <c:pt idx="8723">
                  <c:v>832.7999877929684</c:v>
                </c:pt>
                <c:pt idx="8724">
                  <c:v>832.8999633789062</c:v>
                </c:pt>
                <c:pt idx="8725">
                  <c:v>833.0</c:v>
                </c:pt>
                <c:pt idx="8726">
                  <c:v>833.0999755859374</c:v>
                </c:pt>
                <c:pt idx="8727">
                  <c:v>833.2000122070315</c:v>
                </c:pt>
                <c:pt idx="8728">
                  <c:v>833.2999877929684</c:v>
                </c:pt>
                <c:pt idx="8729">
                  <c:v>833.3999633789062</c:v>
                </c:pt>
                <c:pt idx="8730">
                  <c:v>833.5</c:v>
                </c:pt>
                <c:pt idx="8731">
                  <c:v>833.5999755859374</c:v>
                </c:pt>
                <c:pt idx="8732">
                  <c:v>833.7000122070315</c:v>
                </c:pt>
                <c:pt idx="8733">
                  <c:v>833.7999877929684</c:v>
                </c:pt>
                <c:pt idx="8734">
                  <c:v>833.8999633789062</c:v>
                </c:pt>
                <c:pt idx="8735">
                  <c:v>834.0</c:v>
                </c:pt>
                <c:pt idx="8736">
                  <c:v>834.0999755859374</c:v>
                </c:pt>
                <c:pt idx="8737">
                  <c:v>834.2000122070315</c:v>
                </c:pt>
                <c:pt idx="8738">
                  <c:v>834.2999877929684</c:v>
                </c:pt>
                <c:pt idx="8739">
                  <c:v>834.3999633789062</c:v>
                </c:pt>
                <c:pt idx="8740">
                  <c:v>834.5</c:v>
                </c:pt>
                <c:pt idx="8741">
                  <c:v>834.5999755859374</c:v>
                </c:pt>
                <c:pt idx="8742">
                  <c:v>834.7000122070315</c:v>
                </c:pt>
                <c:pt idx="8743">
                  <c:v>834.7999877929684</c:v>
                </c:pt>
                <c:pt idx="8744">
                  <c:v>834.8999633789062</c:v>
                </c:pt>
                <c:pt idx="8745">
                  <c:v>835.0</c:v>
                </c:pt>
                <c:pt idx="8746">
                  <c:v>835.0999755859374</c:v>
                </c:pt>
                <c:pt idx="8747">
                  <c:v>835.2000122070315</c:v>
                </c:pt>
                <c:pt idx="8748">
                  <c:v>835.2999877929684</c:v>
                </c:pt>
                <c:pt idx="8749">
                  <c:v>835.3999633789062</c:v>
                </c:pt>
                <c:pt idx="8750">
                  <c:v>835.5</c:v>
                </c:pt>
                <c:pt idx="8751">
                  <c:v>835.5999755859374</c:v>
                </c:pt>
                <c:pt idx="8752">
                  <c:v>835.7000122070315</c:v>
                </c:pt>
                <c:pt idx="8753">
                  <c:v>835.7999877929684</c:v>
                </c:pt>
                <c:pt idx="8754">
                  <c:v>835.8999633789062</c:v>
                </c:pt>
                <c:pt idx="8755">
                  <c:v>836.0</c:v>
                </c:pt>
                <c:pt idx="8756">
                  <c:v>836.0999755859374</c:v>
                </c:pt>
                <c:pt idx="8757">
                  <c:v>836.2000122070315</c:v>
                </c:pt>
                <c:pt idx="8758">
                  <c:v>836.2999877929684</c:v>
                </c:pt>
                <c:pt idx="8759">
                  <c:v>836.3999633789062</c:v>
                </c:pt>
                <c:pt idx="8760">
                  <c:v>836.5</c:v>
                </c:pt>
                <c:pt idx="8761">
                  <c:v>836.5999755859374</c:v>
                </c:pt>
                <c:pt idx="8762">
                  <c:v>836.7000122070315</c:v>
                </c:pt>
                <c:pt idx="8763">
                  <c:v>836.7999877929684</c:v>
                </c:pt>
                <c:pt idx="8764">
                  <c:v>836.8999633789062</c:v>
                </c:pt>
                <c:pt idx="8765">
                  <c:v>837.0</c:v>
                </c:pt>
                <c:pt idx="8766">
                  <c:v>837.0999755859374</c:v>
                </c:pt>
                <c:pt idx="8767">
                  <c:v>837.2000122070315</c:v>
                </c:pt>
                <c:pt idx="8768">
                  <c:v>837.2999877929684</c:v>
                </c:pt>
                <c:pt idx="8769">
                  <c:v>837.3999633789062</c:v>
                </c:pt>
                <c:pt idx="8770">
                  <c:v>837.5</c:v>
                </c:pt>
                <c:pt idx="8771">
                  <c:v>837.5999755859374</c:v>
                </c:pt>
                <c:pt idx="8772">
                  <c:v>837.7000122070315</c:v>
                </c:pt>
                <c:pt idx="8773">
                  <c:v>837.7999877929684</c:v>
                </c:pt>
                <c:pt idx="8774">
                  <c:v>837.8999633789062</c:v>
                </c:pt>
                <c:pt idx="8775">
                  <c:v>838.0</c:v>
                </c:pt>
                <c:pt idx="8776">
                  <c:v>838.0999755859374</c:v>
                </c:pt>
                <c:pt idx="8777">
                  <c:v>838.2000122070315</c:v>
                </c:pt>
                <c:pt idx="8778">
                  <c:v>838.2999877929684</c:v>
                </c:pt>
                <c:pt idx="8779">
                  <c:v>838.3999633789062</c:v>
                </c:pt>
                <c:pt idx="8780">
                  <c:v>838.5</c:v>
                </c:pt>
                <c:pt idx="8781">
                  <c:v>838.5999755859374</c:v>
                </c:pt>
                <c:pt idx="8782">
                  <c:v>838.7000122070315</c:v>
                </c:pt>
                <c:pt idx="8783">
                  <c:v>838.7999877929684</c:v>
                </c:pt>
                <c:pt idx="8784">
                  <c:v>838.8999633789062</c:v>
                </c:pt>
                <c:pt idx="8785">
                  <c:v>839.0</c:v>
                </c:pt>
                <c:pt idx="8786">
                  <c:v>839.0999755859374</c:v>
                </c:pt>
                <c:pt idx="8787">
                  <c:v>839.2000122070315</c:v>
                </c:pt>
                <c:pt idx="8788">
                  <c:v>839.2999877929684</c:v>
                </c:pt>
                <c:pt idx="8789">
                  <c:v>839.3999633789062</c:v>
                </c:pt>
                <c:pt idx="8790">
                  <c:v>839.5</c:v>
                </c:pt>
                <c:pt idx="8791">
                  <c:v>839.5999755859374</c:v>
                </c:pt>
                <c:pt idx="8792">
                  <c:v>839.7000122070315</c:v>
                </c:pt>
                <c:pt idx="8793">
                  <c:v>839.7999877929684</c:v>
                </c:pt>
                <c:pt idx="8794">
                  <c:v>839.8999633789062</c:v>
                </c:pt>
                <c:pt idx="8795">
                  <c:v>840.0</c:v>
                </c:pt>
                <c:pt idx="8796">
                  <c:v>840.0999755859374</c:v>
                </c:pt>
                <c:pt idx="8797">
                  <c:v>840.2000122070315</c:v>
                </c:pt>
                <c:pt idx="8798">
                  <c:v>840.2999877929684</c:v>
                </c:pt>
                <c:pt idx="8799">
                  <c:v>840.3999633789062</c:v>
                </c:pt>
                <c:pt idx="8800">
                  <c:v>840.5</c:v>
                </c:pt>
                <c:pt idx="8801">
                  <c:v>840.5999755859374</c:v>
                </c:pt>
                <c:pt idx="8802">
                  <c:v>840.7000122070315</c:v>
                </c:pt>
                <c:pt idx="8803">
                  <c:v>840.7999877929684</c:v>
                </c:pt>
                <c:pt idx="8804">
                  <c:v>840.8999633789062</c:v>
                </c:pt>
                <c:pt idx="8805">
                  <c:v>841.0</c:v>
                </c:pt>
                <c:pt idx="8806">
                  <c:v>841.0999755859374</c:v>
                </c:pt>
                <c:pt idx="8807">
                  <c:v>841.2000122070315</c:v>
                </c:pt>
                <c:pt idx="8808">
                  <c:v>841.2999877929684</c:v>
                </c:pt>
                <c:pt idx="8809">
                  <c:v>841.3999633789062</c:v>
                </c:pt>
                <c:pt idx="8810">
                  <c:v>841.5</c:v>
                </c:pt>
                <c:pt idx="8811">
                  <c:v>841.5999755859374</c:v>
                </c:pt>
                <c:pt idx="8812">
                  <c:v>841.7000122070315</c:v>
                </c:pt>
                <c:pt idx="8813">
                  <c:v>841.7999877929684</c:v>
                </c:pt>
                <c:pt idx="8814">
                  <c:v>841.8999633789062</c:v>
                </c:pt>
                <c:pt idx="8815">
                  <c:v>842.0</c:v>
                </c:pt>
                <c:pt idx="8816">
                  <c:v>842.0999755859374</c:v>
                </c:pt>
                <c:pt idx="8817">
                  <c:v>842.2000122070315</c:v>
                </c:pt>
                <c:pt idx="8818">
                  <c:v>842.2999877929684</c:v>
                </c:pt>
                <c:pt idx="8819">
                  <c:v>842.3999633789062</c:v>
                </c:pt>
                <c:pt idx="8820">
                  <c:v>842.5</c:v>
                </c:pt>
                <c:pt idx="8821">
                  <c:v>842.5999755859374</c:v>
                </c:pt>
                <c:pt idx="8822">
                  <c:v>842.7000122070315</c:v>
                </c:pt>
                <c:pt idx="8823">
                  <c:v>842.7999877929684</c:v>
                </c:pt>
                <c:pt idx="8824">
                  <c:v>842.8999633789062</c:v>
                </c:pt>
                <c:pt idx="8825">
                  <c:v>843.0</c:v>
                </c:pt>
                <c:pt idx="8826">
                  <c:v>843.0999755859374</c:v>
                </c:pt>
                <c:pt idx="8827">
                  <c:v>843.2000122070315</c:v>
                </c:pt>
                <c:pt idx="8828">
                  <c:v>843.2999877929684</c:v>
                </c:pt>
                <c:pt idx="8829">
                  <c:v>843.3999633789062</c:v>
                </c:pt>
                <c:pt idx="8830">
                  <c:v>843.5</c:v>
                </c:pt>
                <c:pt idx="8831">
                  <c:v>843.5999755859374</c:v>
                </c:pt>
                <c:pt idx="8832">
                  <c:v>843.7000122070315</c:v>
                </c:pt>
                <c:pt idx="8833">
                  <c:v>843.7999877929684</c:v>
                </c:pt>
                <c:pt idx="8834">
                  <c:v>843.8999633789062</c:v>
                </c:pt>
                <c:pt idx="8835">
                  <c:v>844.0</c:v>
                </c:pt>
                <c:pt idx="8836">
                  <c:v>844.0999755859374</c:v>
                </c:pt>
                <c:pt idx="8837">
                  <c:v>844.2000122070315</c:v>
                </c:pt>
                <c:pt idx="8838">
                  <c:v>844.2999877929684</c:v>
                </c:pt>
                <c:pt idx="8839">
                  <c:v>844.3999633789062</c:v>
                </c:pt>
                <c:pt idx="8840">
                  <c:v>844.5</c:v>
                </c:pt>
                <c:pt idx="8841">
                  <c:v>844.5999755859374</c:v>
                </c:pt>
                <c:pt idx="8842">
                  <c:v>844.7000122070315</c:v>
                </c:pt>
                <c:pt idx="8843">
                  <c:v>844.7999877929684</c:v>
                </c:pt>
                <c:pt idx="8844">
                  <c:v>844.8999633789062</c:v>
                </c:pt>
                <c:pt idx="8845">
                  <c:v>845.0</c:v>
                </c:pt>
                <c:pt idx="8846">
                  <c:v>845.0999755859374</c:v>
                </c:pt>
                <c:pt idx="8847">
                  <c:v>845.2000122070315</c:v>
                </c:pt>
                <c:pt idx="8848">
                  <c:v>845.2999877929684</c:v>
                </c:pt>
                <c:pt idx="8849">
                  <c:v>845.3999633789062</c:v>
                </c:pt>
                <c:pt idx="8850">
                  <c:v>845.5</c:v>
                </c:pt>
                <c:pt idx="8851">
                  <c:v>845.5999755859374</c:v>
                </c:pt>
                <c:pt idx="8852">
                  <c:v>845.7000122070315</c:v>
                </c:pt>
                <c:pt idx="8853">
                  <c:v>845.7999877929684</c:v>
                </c:pt>
                <c:pt idx="8854">
                  <c:v>845.8999633789062</c:v>
                </c:pt>
                <c:pt idx="8855">
                  <c:v>846.0</c:v>
                </c:pt>
                <c:pt idx="8856">
                  <c:v>846.0999755859374</c:v>
                </c:pt>
                <c:pt idx="8857">
                  <c:v>846.2000122070315</c:v>
                </c:pt>
                <c:pt idx="8858">
                  <c:v>846.2999877929684</c:v>
                </c:pt>
                <c:pt idx="8859">
                  <c:v>846.3999633789062</c:v>
                </c:pt>
                <c:pt idx="8860">
                  <c:v>846.5</c:v>
                </c:pt>
                <c:pt idx="8861">
                  <c:v>846.5999755859374</c:v>
                </c:pt>
                <c:pt idx="8862">
                  <c:v>846.7000122070315</c:v>
                </c:pt>
                <c:pt idx="8863">
                  <c:v>846.7999877929684</c:v>
                </c:pt>
                <c:pt idx="8864">
                  <c:v>846.8999633789062</c:v>
                </c:pt>
                <c:pt idx="8865">
                  <c:v>847.0</c:v>
                </c:pt>
                <c:pt idx="8866">
                  <c:v>847.0999755859374</c:v>
                </c:pt>
                <c:pt idx="8867">
                  <c:v>847.2000122070315</c:v>
                </c:pt>
                <c:pt idx="8868">
                  <c:v>847.2999877929684</c:v>
                </c:pt>
                <c:pt idx="8869">
                  <c:v>847.3999633789062</c:v>
                </c:pt>
                <c:pt idx="8870">
                  <c:v>847.5</c:v>
                </c:pt>
                <c:pt idx="8871">
                  <c:v>847.5999755859374</c:v>
                </c:pt>
                <c:pt idx="8872">
                  <c:v>847.7000122070315</c:v>
                </c:pt>
                <c:pt idx="8873">
                  <c:v>847.7999877929684</c:v>
                </c:pt>
                <c:pt idx="8874">
                  <c:v>847.8999633789062</c:v>
                </c:pt>
                <c:pt idx="8875">
                  <c:v>848.0</c:v>
                </c:pt>
                <c:pt idx="8876">
                  <c:v>848.0999755859374</c:v>
                </c:pt>
                <c:pt idx="8877">
                  <c:v>848.2000122070315</c:v>
                </c:pt>
                <c:pt idx="8878">
                  <c:v>848.2999877929684</c:v>
                </c:pt>
                <c:pt idx="8879">
                  <c:v>848.3999633789062</c:v>
                </c:pt>
                <c:pt idx="8880">
                  <c:v>848.5</c:v>
                </c:pt>
                <c:pt idx="8881">
                  <c:v>848.5999755859374</c:v>
                </c:pt>
                <c:pt idx="8882">
                  <c:v>848.7000122070315</c:v>
                </c:pt>
                <c:pt idx="8883">
                  <c:v>848.7999877929684</c:v>
                </c:pt>
                <c:pt idx="8884">
                  <c:v>848.8999633789062</c:v>
                </c:pt>
                <c:pt idx="8885">
                  <c:v>849.0</c:v>
                </c:pt>
                <c:pt idx="8886">
                  <c:v>849.0999755859374</c:v>
                </c:pt>
                <c:pt idx="8887">
                  <c:v>849.2000122070315</c:v>
                </c:pt>
                <c:pt idx="8888">
                  <c:v>849.2999877929684</c:v>
                </c:pt>
                <c:pt idx="8889">
                  <c:v>849.3999633789062</c:v>
                </c:pt>
                <c:pt idx="8890">
                  <c:v>849.5</c:v>
                </c:pt>
                <c:pt idx="8891">
                  <c:v>849.5999755859374</c:v>
                </c:pt>
                <c:pt idx="8892">
                  <c:v>849.7000122070315</c:v>
                </c:pt>
                <c:pt idx="8893">
                  <c:v>849.7999877929684</c:v>
                </c:pt>
                <c:pt idx="8894">
                  <c:v>849.8999633789062</c:v>
                </c:pt>
                <c:pt idx="8895">
                  <c:v>850.0</c:v>
                </c:pt>
                <c:pt idx="8896">
                  <c:v>850.0999755859374</c:v>
                </c:pt>
                <c:pt idx="8897">
                  <c:v>850.2000122070315</c:v>
                </c:pt>
                <c:pt idx="8898">
                  <c:v>850.2999877929684</c:v>
                </c:pt>
                <c:pt idx="8899">
                  <c:v>850.3999633789062</c:v>
                </c:pt>
                <c:pt idx="8900">
                  <c:v>850.5</c:v>
                </c:pt>
                <c:pt idx="8901">
                  <c:v>850.5999755859374</c:v>
                </c:pt>
                <c:pt idx="8902">
                  <c:v>850.7000122070315</c:v>
                </c:pt>
                <c:pt idx="8903">
                  <c:v>850.7999877929684</c:v>
                </c:pt>
                <c:pt idx="8904">
                  <c:v>850.8999633789062</c:v>
                </c:pt>
                <c:pt idx="8905">
                  <c:v>851.0</c:v>
                </c:pt>
                <c:pt idx="8906">
                  <c:v>851.0999755859374</c:v>
                </c:pt>
                <c:pt idx="8907">
                  <c:v>851.2000122070315</c:v>
                </c:pt>
                <c:pt idx="8908">
                  <c:v>851.2999877929684</c:v>
                </c:pt>
                <c:pt idx="8909">
                  <c:v>851.3999633789062</c:v>
                </c:pt>
                <c:pt idx="8910">
                  <c:v>851.5</c:v>
                </c:pt>
                <c:pt idx="8911">
                  <c:v>851.5999755859374</c:v>
                </c:pt>
                <c:pt idx="8912">
                  <c:v>851.7000122070315</c:v>
                </c:pt>
                <c:pt idx="8913">
                  <c:v>851.7999877929684</c:v>
                </c:pt>
                <c:pt idx="8914">
                  <c:v>851.8999633789062</c:v>
                </c:pt>
                <c:pt idx="8915">
                  <c:v>852.0</c:v>
                </c:pt>
                <c:pt idx="8916">
                  <c:v>852.0999755859374</c:v>
                </c:pt>
                <c:pt idx="8917">
                  <c:v>852.2000122070315</c:v>
                </c:pt>
                <c:pt idx="8918">
                  <c:v>852.2999877929684</c:v>
                </c:pt>
                <c:pt idx="8919">
                  <c:v>852.3999633789062</c:v>
                </c:pt>
                <c:pt idx="8920">
                  <c:v>852.5</c:v>
                </c:pt>
                <c:pt idx="8921">
                  <c:v>852.5999755859374</c:v>
                </c:pt>
                <c:pt idx="8922">
                  <c:v>852.7000122070315</c:v>
                </c:pt>
                <c:pt idx="8923">
                  <c:v>852.7999877929684</c:v>
                </c:pt>
                <c:pt idx="8924">
                  <c:v>852.8999633789062</c:v>
                </c:pt>
                <c:pt idx="8925">
                  <c:v>853.0</c:v>
                </c:pt>
                <c:pt idx="8926">
                  <c:v>853.0999755859374</c:v>
                </c:pt>
                <c:pt idx="8927">
                  <c:v>853.2000122070315</c:v>
                </c:pt>
                <c:pt idx="8928">
                  <c:v>853.2999877929684</c:v>
                </c:pt>
                <c:pt idx="8929">
                  <c:v>853.3999633789062</c:v>
                </c:pt>
                <c:pt idx="8930">
                  <c:v>853.5</c:v>
                </c:pt>
                <c:pt idx="8931">
                  <c:v>853.5999755859374</c:v>
                </c:pt>
                <c:pt idx="8932">
                  <c:v>853.7000122070315</c:v>
                </c:pt>
                <c:pt idx="8933">
                  <c:v>853.7999877929684</c:v>
                </c:pt>
                <c:pt idx="8934">
                  <c:v>853.8999633789062</c:v>
                </c:pt>
                <c:pt idx="8935">
                  <c:v>854.0</c:v>
                </c:pt>
                <c:pt idx="8936">
                  <c:v>854.0999755859374</c:v>
                </c:pt>
                <c:pt idx="8937">
                  <c:v>854.2000122070315</c:v>
                </c:pt>
                <c:pt idx="8938">
                  <c:v>854.2999877929684</c:v>
                </c:pt>
                <c:pt idx="8939">
                  <c:v>854.3999633789062</c:v>
                </c:pt>
                <c:pt idx="8940">
                  <c:v>854.5</c:v>
                </c:pt>
                <c:pt idx="8941">
                  <c:v>854.5999755859374</c:v>
                </c:pt>
                <c:pt idx="8942">
                  <c:v>854.7000122070315</c:v>
                </c:pt>
                <c:pt idx="8943">
                  <c:v>854.7999877929684</c:v>
                </c:pt>
                <c:pt idx="8944">
                  <c:v>854.8999633789062</c:v>
                </c:pt>
                <c:pt idx="8945">
                  <c:v>855.0</c:v>
                </c:pt>
                <c:pt idx="8946">
                  <c:v>855.0999755859374</c:v>
                </c:pt>
                <c:pt idx="8947">
                  <c:v>855.2000122070315</c:v>
                </c:pt>
                <c:pt idx="8948">
                  <c:v>855.2999877929684</c:v>
                </c:pt>
                <c:pt idx="8949">
                  <c:v>855.3999633789062</c:v>
                </c:pt>
                <c:pt idx="8950">
                  <c:v>855.5</c:v>
                </c:pt>
                <c:pt idx="8951">
                  <c:v>855.5999755859374</c:v>
                </c:pt>
                <c:pt idx="8952">
                  <c:v>855.7000122070315</c:v>
                </c:pt>
                <c:pt idx="8953">
                  <c:v>855.7999877929684</c:v>
                </c:pt>
                <c:pt idx="8954">
                  <c:v>855.8999633789062</c:v>
                </c:pt>
                <c:pt idx="8955">
                  <c:v>856.0</c:v>
                </c:pt>
                <c:pt idx="8956">
                  <c:v>856.0999755859374</c:v>
                </c:pt>
                <c:pt idx="8957">
                  <c:v>856.2000122070315</c:v>
                </c:pt>
                <c:pt idx="8958">
                  <c:v>856.2999877929684</c:v>
                </c:pt>
                <c:pt idx="8959">
                  <c:v>856.3999633789062</c:v>
                </c:pt>
                <c:pt idx="8960">
                  <c:v>856.5</c:v>
                </c:pt>
                <c:pt idx="8961">
                  <c:v>856.5999755859374</c:v>
                </c:pt>
                <c:pt idx="8962">
                  <c:v>856.7000122070315</c:v>
                </c:pt>
                <c:pt idx="8963">
                  <c:v>856.7999877929684</c:v>
                </c:pt>
                <c:pt idx="8964">
                  <c:v>856.8999633789062</c:v>
                </c:pt>
                <c:pt idx="8965">
                  <c:v>857.0</c:v>
                </c:pt>
                <c:pt idx="8966">
                  <c:v>857.0999755859374</c:v>
                </c:pt>
                <c:pt idx="8967">
                  <c:v>857.2000122070315</c:v>
                </c:pt>
                <c:pt idx="8968">
                  <c:v>857.2999877929684</c:v>
                </c:pt>
                <c:pt idx="8969">
                  <c:v>857.3999633789062</c:v>
                </c:pt>
                <c:pt idx="8970">
                  <c:v>857.5</c:v>
                </c:pt>
                <c:pt idx="8971">
                  <c:v>857.5999755859374</c:v>
                </c:pt>
                <c:pt idx="8972">
                  <c:v>857.7000122070315</c:v>
                </c:pt>
                <c:pt idx="8973">
                  <c:v>857.7999877929684</c:v>
                </c:pt>
                <c:pt idx="8974">
                  <c:v>857.8999633789062</c:v>
                </c:pt>
                <c:pt idx="8975">
                  <c:v>858.0</c:v>
                </c:pt>
                <c:pt idx="8976">
                  <c:v>858.0999755859374</c:v>
                </c:pt>
                <c:pt idx="8977">
                  <c:v>858.2000122070315</c:v>
                </c:pt>
                <c:pt idx="8978">
                  <c:v>858.2999877929684</c:v>
                </c:pt>
                <c:pt idx="8979">
                  <c:v>858.3999633789062</c:v>
                </c:pt>
                <c:pt idx="8980">
                  <c:v>858.5</c:v>
                </c:pt>
                <c:pt idx="8981">
                  <c:v>858.5999755859374</c:v>
                </c:pt>
                <c:pt idx="8982">
                  <c:v>858.7000122070315</c:v>
                </c:pt>
                <c:pt idx="8983">
                  <c:v>858.7999877929684</c:v>
                </c:pt>
                <c:pt idx="8984">
                  <c:v>858.8999633789062</c:v>
                </c:pt>
                <c:pt idx="8985">
                  <c:v>859.0</c:v>
                </c:pt>
                <c:pt idx="8986">
                  <c:v>859.0999755859374</c:v>
                </c:pt>
                <c:pt idx="8987">
                  <c:v>859.2000122070315</c:v>
                </c:pt>
                <c:pt idx="8988">
                  <c:v>859.2999877929684</c:v>
                </c:pt>
                <c:pt idx="8989">
                  <c:v>859.3999633789062</c:v>
                </c:pt>
                <c:pt idx="8990">
                  <c:v>859.5</c:v>
                </c:pt>
                <c:pt idx="8991">
                  <c:v>859.5999755859374</c:v>
                </c:pt>
                <c:pt idx="8992">
                  <c:v>859.7000122070315</c:v>
                </c:pt>
                <c:pt idx="8993">
                  <c:v>859.7999877929684</c:v>
                </c:pt>
                <c:pt idx="8994">
                  <c:v>859.8999633789062</c:v>
                </c:pt>
                <c:pt idx="8995">
                  <c:v>860.0</c:v>
                </c:pt>
                <c:pt idx="8996">
                  <c:v>860.0999755859374</c:v>
                </c:pt>
                <c:pt idx="8997">
                  <c:v>860.2000122070315</c:v>
                </c:pt>
                <c:pt idx="8998">
                  <c:v>860.2999877929684</c:v>
                </c:pt>
                <c:pt idx="8999">
                  <c:v>860.3999633789062</c:v>
                </c:pt>
                <c:pt idx="9000">
                  <c:v>860.5</c:v>
                </c:pt>
                <c:pt idx="9001">
                  <c:v>860.5999755859374</c:v>
                </c:pt>
                <c:pt idx="9002">
                  <c:v>860.7000122070315</c:v>
                </c:pt>
                <c:pt idx="9003">
                  <c:v>860.7999877929684</c:v>
                </c:pt>
                <c:pt idx="9004">
                  <c:v>860.8999633789062</c:v>
                </c:pt>
                <c:pt idx="9005">
                  <c:v>861.0</c:v>
                </c:pt>
                <c:pt idx="9006">
                  <c:v>861.0999755859374</c:v>
                </c:pt>
                <c:pt idx="9007">
                  <c:v>861.2000122070315</c:v>
                </c:pt>
                <c:pt idx="9008">
                  <c:v>861.2999877929684</c:v>
                </c:pt>
                <c:pt idx="9009">
                  <c:v>861.3999633789062</c:v>
                </c:pt>
                <c:pt idx="9010">
                  <c:v>861.5</c:v>
                </c:pt>
                <c:pt idx="9011">
                  <c:v>861.5999755859374</c:v>
                </c:pt>
                <c:pt idx="9012">
                  <c:v>861.7000122070315</c:v>
                </c:pt>
                <c:pt idx="9013">
                  <c:v>861.7999877929684</c:v>
                </c:pt>
                <c:pt idx="9014">
                  <c:v>861.8999633789062</c:v>
                </c:pt>
                <c:pt idx="9015">
                  <c:v>862.0</c:v>
                </c:pt>
                <c:pt idx="9016">
                  <c:v>862.0999755859374</c:v>
                </c:pt>
                <c:pt idx="9017">
                  <c:v>862.2000122070315</c:v>
                </c:pt>
                <c:pt idx="9018">
                  <c:v>862.2999877929684</c:v>
                </c:pt>
                <c:pt idx="9019">
                  <c:v>862.3999633789062</c:v>
                </c:pt>
                <c:pt idx="9020">
                  <c:v>862.5</c:v>
                </c:pt>
                <c:pt idx="9021">
                  <c:v>862.5999755859374</c:v>
                </c:pt>
                <c:pt idx="9022">
                  <c:v>862.7000122070315</c:v>
                </c:pt>
                <c:pt idx="9023">
                  <c:v>862.7999877929684</c:v>
                </c:pt>
                <c:pt idx="9024">
                  <c:v>862.8999633789062</c:v>
                </c:pt>
                <c:pt idx="9025">
                  <c:v>863.0</c:v>
                </c:pt>
                <c:pt idx="9026">
                  <c:v>863.0999755859374</c:v>
                </c:pt>
                <c:pt idx="9027">
                  <c:v>863.2000122070315</c:v>
                </c:pt>
                <c:pt idx="9028">
                  <c:v>863.2999877929684</c:v>
                </c:pt>
                <c:pt idx="9029">
                  <c:v>863.3999633789062</c:v>
                </c:pt>
                <c:pt idx="9030">
                  <c:v>863.5</c:v>
                </c:pt>
                <c:pt idx="9031">
                  <c:v>863.5999755859374</c:v>
                </c:pt>
                <c:pt idx="9032">
                  <c:v>863.7000122070315</c:v>
                </c:pt>
                <c:pt idx="9033">
                  <c:v>863.7999877929684</c:v>
                </c:pt>
                <c:pt idx="9034">
                  <c:v>863.8999633789062</c:v>
                </c:pt>
                <c:pt idx="9035">
                  <c:v>864.0</c:v>
                </c:pt>
                <c:pt idx="9036">
                  <c:v>864.0999755859374</c:v>
                </c:pt>
                <c:pt idx="9037">
                  <c:v>864.2000122070315</c:v>
                </c:pt>
                <c:pt idx="9038">
                  <c:v>864.2999877929684</c:v>
                </c:pt>
                <c:pt idx="9039">
                  <c:v>864.3999633789062</c:v>
                </c:pt>
                <c:pt idx="9040">
                  <c:v>864.5</c:v>
                </c:pt>
                <c:pt idx="9041">
                  <c:v>864.5999755859374</c:v>
                </c:pt>
                <c:pt idx="9042">
                  <c:v>864.7000122070315</c:v>
                </c:pt>
                <c:pt idx="9043">
                  <c:v>864.7999877929684</c:v>
                </c:pt>
                <c:pt idx="9044">
                  <c:v>864.8999633789062</c:v>
                </c:pt>
                <c:pt idx="9045">
                  <c:v>865.0</c:v>
                </c:pt>
                <c:pt idx="9046">
                  <c:v>865.0999755859374</c:v>
                </c:pt>
                <c:pt idx="9047">
                  <c:v>865.2000122070315</c:v>
                </c:pt>
                <c:pt idx="9048">
                  <c:v>865.2999877929684</c:v>
                </c:pt>
                <c:pt idx="9049">
                  <c:v>865.3999633789062</c:v>
                </c:pt>
                <c:pt idx="9050">
                  <c:v>865.5</c:v>
                </c:pt>
                <c:pt idx="9051">
                  <c:v>865.5999755859374</c:v>
                </c:pt>
                <c:pt idx="9052">
                  <c:v>865.7000122070315</c:v>
                </c:pt>
                <c:pt idx="9053">
                  <c:v>865.7999877929684</c:v>
                </c:pt>
                <c:pt idx="9054">
                  <c:v>865.8999633789062</c:v>
                </c:pt>
                <c:pt idx="9055">
                  <c:v>866.0</c:v>
                </c:pt>
                <c:pt idx="9056">
                  <c:v>866.0999755859374</c:v>
                </c:pt>
                <c:pt idx="9057">
                  <c:v>866.2000122070315</c:v>
                </c:pt>
                <c:pt idx="9058">
                  <c:v>866.2999877929684</c:v>
                </c:pt>
                <c:pt idx="9059">
                  <c:v>866.3999633789062</c:v>
                </c:pt>
                <c:pt idx="9060">
                  <c:v>866.5</c:v>
                </c:pt>
                <c:pt idx="9061">
                  <c:v>866.5999755859374</c:v>
                </c:pt>
                <c:pt idx="9062">
                  <c:v>866.7000122070315</c:v>
                </c:pt>
                <c:pt idx="9063">
                  <c:v>866.7999877929684</c:v>
                </c:pt>
                <c:pt idx="9064">
                  <c:v>866.8999633789062</c:v>
                </c:pt>
                <c:pt idx="9065">
                  <c:v>867.0</c:v>
                </c:pt>
                <c:pt idx="9066">
                  <c:v>867.0999755859374</c:v>
                </c:pt>
                <c:pt idx="9067">
                  <c:v>867.2000122070315</c:v>
                </c:pt>
                <c:pt idx="9068">
                  <c:v>867.2999877929684</c:v>
                </c:pt>
                <c:pt idx="9069">
                  <c:v>867.3999633789062</c:v>
                </c:pt>
                <c:pt idx="9070">
                  <c:v>867.5</c:v>
                </c:pt>
                <c:pt idx="9071">
                  <c:v>867.5999755859374</c:v>
                </c:pt>
                <c:pt idx="9072">
                  <c:v>867.7000122070315</c:v>
                </c:pt>
                <c:pt idx="9073">
                  <c:v>867.7999877929684</c:v>
                </c:pt>
                <c:pt idx="9074">
                  <c:v>867.8999633789062</c:v>
                </c:pt>
                <c:pt idx="9075">
                  <c:v>868.0</c:v>
                </c:pt>
                <c:pt idx="9076">
                  <c:v>868.0999755859374</c:v>
                </c:pt>
                <c:pt idx="9077">
                  <c:v>868.2000122070315</c:v>
                </c:pt>
                <c:pt idx="9078">
                  <c:v>868.2999877929684</c:v>
                </c:pt>
                <c:pt idx="9079">
                  <c:v>868.3999633789062</c:v>
                </c:pt>
                <c:pt idx="9080">
                  <c:v>868.5</c:v>
                </c:pt>
                <c:pt idx="9081">
                  <c:v>868.5999755859374</c:v>
                </c:pt>
                <c:pt idx="9082">
                  <c:v>868.7000122070315</c:v>
                </c:pt>
                <c:pt idx="9083">
                  <c:v>868.7999877929684</c:v>
                </c:pt>
                <c:pt idx="9084">
                  <c:v>868.8999633789062</c:v>
                </c:pt>
                <c:pt idx="9085">
                  <c:v>869.0</c:v>
                </c:pt>
                <c:pt idx="9086">
                  <c:v>869.0999755859374</c:v>
                </c:pt>
                <c:pt idx="9087">
                  <c:v>869.2000122070315</c:v>
                </c:pt>
                <c:pt idx="9088">
                  <c:v>869.2999877929684</c:v>
                </c:pt>
                <c:pt idx="9089">
                  <c:v>869.3999633789062</c:v>
                </c:pt>
                <c:pt idx="9090">
                  <c:v>869.5</c:v>
                </c:pt>
                <c:pt idx="9091">
                  <c:v>869.5999755859374</c:v>
                </c:pt>
                <c:pt idx="9092">
                  <c:v>869.7000122070315</c:v>
                </c:pt>
                <c:pt idx="9093">
                  <c:v>869.7999877929684</c:v>
                </c:pt>
                <c:pt idx="9094">
                  <c:v>869.8999633789062</c:v>
                </c:pt>
                <c:pt idx="9095">
                  <c:v>870.0</c:v>
                </c:pt>
                <c:pt idx="9096">
                  <c:v>870.0999755859374</c:v>
                </c:pt>
                <c:pt idx="9097">
                  <c:v>870.2000122070315</c:v>
                </c:pt>
                <c:pt idx="9098">
                  <c:v>870.2999877929684</c:v>
                </c:pt>
                <c:pt idx="9099">
                  <c:v>870.3999633789062</c:v>
                </c:pt>
                <c:pt idx="9100">
                  <c:v>870.5</c:v>
                </c:pt>
                <c:pt idx="9101">
                  <c:v>870.5999755859374</c:v>
                </c:pt>
                <c:pt idx="9102">
                  <c:v>870.7000122070315</c:v>
                </c:pt>
                <c:pt idx="9103">
                  <c:v>870.7999877929684</c:v>
                </c:pt>
                <c:pt idx="9104">
                  <c:v>870.8999633789062</c:v>
                </c:pt>
                <c:pt idx="9105">
                  <c:v>871.0</c:v>
                </c:pt>
                <c:pt idx="9106">
                  <c:v>871.0999755859374</c:v>
                </c:pt>
                <c:pt idx="9107">
                  <c:v>871.2000122070315</c:v>
                </c:pt>
                <c:pt idx="9108">
                  <c:v>871.2999877929684</c:v>
                </c:pt>
                <c:pt idx="9109">
                  <c:v>871.3999633789062</c:v>
                </c:pt>
                <c:pt idx="9110">
                  <c:v>871.5</c:v>
                </c:pt>
                <c:pt idx="9111">
                  <c:v>871.5999755859374</c:v>
                </c:pt>
                <c:pt idx="9112">
                  <c:v>871.7000122070315</c:v>
                </c:pt>
                <c:pt idx="9113">
                  <c:v>871.7999877929684</c:v>
                </c:pt>
                <c:pt idx="9114">
                  <c:v>871.8999633789062</c:v>
                </c:pt>
                <c:pt idx="9115">
                  <c:v>872.0</c:v>
                </c:pt>
                <c:pt idx="9116">
                  <c:v>872.0999755859374</c:v>
                </c:pt>
                <c:pt idx="9117">
                  <c:v>872.2000122070315</c:v>
                </c:pt>
                <c:pt idx="9118">
                  <c:v>872.2999877929684</c:v>
                </c:pt>
                <c:pt idx="9119">
                  <c:v>872.3999633789062</c:v>
                </c:pt>
                <c:pt idx="9120">
                  <c:v>872.5</c:v>
                </c:pt>
                <c:pt idx="9121">
                  <c:v>872.5999755859374</c:v>
                </c:pt>
                <c:pt idx="9122">
                  <c:v>872.7000122070315</c:v>
                </c:pt>
                <c:pt idx="9123">
                  <c:v>872.7999877929684</c:v>
                </c:pt>
                <c:pt idx="9124">
                  <c:v>872.8999633789062</c:v>
                </c:pt>
                <c:pt idx="9125">
                  <c:v>873.0</c:v>
                </c:pt>
                <c:pt idx="9126">
                  <c:v>873.0999755859374</c:v>
                </c:pt>
                <c:pt idx="9127">
                  <c:v>873.2000122070315</c:v>
                </c:pt>
                <c:pt idx="9128">
                  <c:v>873.2999877929684</c:v>
                </c:pt>
                <c:pt idx="9129">
                  <c:v>873.3999633789062</c:v>
                </c:pt>
                <c:pt idx="9130">
                  <c:v>873.5</c:v>
                </c:pt>
                <c:pt idx="9131">
                  <c:v>873.5999755859374</c:v>
                </c:pt>
                <c:pt idx="9132">
                  <c:v>873.7000122070315</c:v>
                </c:pt>
                <c:pt idx="9133">
                  <c:v>873.7999877929684</c:v>
                </c:pt>
                <c:pt idx="9134">
                  <c:v>873.8999633789062</c:v>
                </c:pt>
                <c:pt idx="9135">
                  <c:v>874.0</c:v>
                </c:pt>
                <c:pt idx="9136">
                  <c:v>874.0999755859374</c:v>
                </c:pt>
                <c:pt idx="9137">
                  <c:v>874.2000122070315</c:v>
                </c:pt>
                <c:pt idx="9138">
                  <c:v>874.2999877929684</c:v>
                </c:pt>
                <c:pt idx="9139">
                  <c:v>874.3999633789062</c:v>
                </c:pt>
                <c:pt idx="9140">
                  <c:v>874.5</c:v>
                </c:pt>
                <c:pt idx="9141">
                  <c:v>874.5999755859374</c:v>
                </c:pt>
                <c:pt idx="9142">
                  <c:v>874.7000122070315</c:v>
                </c:pt>
                <c:pt idx="9143">
                  <c:v>874.7999877929684</c:v>
                </c:pt>
                <c:pt idx="9144">
                  <c:v>874.8999633789062</c:v>
                </c:pt>
                <c:pt idx="9145">
                  <c:v>875.0</c:v>
                </c:pt>
                <c:pt idx="9146">
                  <c:v>875.0999755859374</c:v>
                </c:pt>
                <c:pt idx="9147">
                  <c:v>875.2000122070315</c:v>
                </c:pt>
                <c:pt idx="9148">
                  <c:v>875.2999877929684</c:v>
                </c:pt>
                <c:pt idx="9149">
                  <c:v>875.3999633789062</c:v>
                </c:pt>
                <c:pt idx="9150">
                  <c:v>875.5</c:v>
                </c:pt>
                <c:pt idx="9151">
                  <c:v>875.5999755859374</c:v>
                </c:pt>
                <c:pt idx="9152">
                  <c:v>875.7000122070315</c:v>
                </c:pt>
                <c:pt idx="9153">
                  <c:v>875.7999877929684</c:v>
                </c:pt>
                <c:pt idx="9154">
                  <c:v>875.8999633789062</c:v>
                </c:pt>
                <c:pt idx="9155">
                  <c:v>876.0</c:v>
                </c:pt>
                <c:pt idx="9156">
                  <c:v>876.0999755859374</c:v>
                </c:pt>
                <c:pt idx="9157">
                  <c:v>876.2000122070315</c:v>
                </c:pt>
                <c:pt idx="9158">
                  <c:v>876.2999877929684</c:v>
                </c:pt>
                <c:pt idx="9159">
                  <c:v>876.3999633789062</c:v>
                </c:pt>
                <c:pt idx="9160">
                  <c:v>876.5</c:v>
                </c:pt>
                <c:pt idx="9161">
                  <c:v>876.5999755859374</c:v>
                </c:pt>
                <c:pt idx="9162">
                  <c:v>876.7000122070315</c:v>
                </c:pt>
                <c:pt idx="9163">
                  <c:v>876.7999877929684</c:v>
                </c:pt>
                <c:pt idx="9164">
                  <c:v>876.8999633789062</c:v>
                </c:pt>
                <c:pt idx="9165">
                  <c:v>877.0</c:v>
                </c:pt>
                <c:pt idx="9166">
                  <c:v>877.0999755859374</c:v>
                </c:pt>
                <c:pt idx="9167">
                  <c:v>877.2000122070315</c:v>
                </c:pt>
                <c:pt idx="9168">
                  <c:v>877.2999877929684</c:v>
                </c:pt>
                <c:pt idx="9169">
                  <c:v>877.3999633789062</c:v>
                </c:pt>
                <c:pt idx="9170">
                  <c:v>877.5</c:v>
                </c:pt>
                <c:pt idx="9171">
                  <c:v>877.5999755859374</c:v>
                </c:pt>
                <c:pt idx="9172">
                  <c:v>877.7000122070315</c:v>
                </c:pt>
                <c:pt idx="9173">
                  <c:v>877.7999877929684</c:v>
                </c:pt>
                <c:pt idx="9174">
                  <c:v>877.8999633789062</c:v>
                </c:pt>
                <c:pt idx="9175">
                  <c:v>878.0</c:v>
                </c:pt>
                <c:pt idx="9176">
                  <c:v>878.0999755859374</c:v>
                </c:pt>
                <c:pt idx="9177">
                  <c:v>878.2000122070315</c:v>
                </c:pt>
                <c:pt idx="9178">
                  <c:v>878.2999877929684</c:v>
                </c:pt>
                <c:pt idx="9179">
                  <c:v>878.3999633789062</c:v>
                </c:pt>
                <c:pt idx="9180">
                  <c:v>878.5</c:v>
                </c:pt>
                <c:pt idx="9181">
                  <c:v>878.5999755859374</c:v>
                </c:pt>
                <c:pt idx="9182">
                  <c:v>878.7000122070315</c:v>
                </c:pt>
                <c:pt idx="9183">
                  <c:v>878.7999877929684</c:v>
                </c:pt>
                <c:pt idx="9184">
                  <c:v>878.8999633789062</c:v>
                </c:pt>
                <c:pt idx="9185">
                  <c:v>879.0</c:v>
                </c:pt>
                <c:pt idx="9186">
                  <c:v>879.0999755859374</c:v>
                </c:pt>
                <c:pt idx="9187">
                  <c:v>879.2000122070315</c:v>
                </c:pt>
                <c:pt idx="9188">
                  <c:v>879.2999877929684</c:v>
                </c:pt>
                <c:pt idx="9189">
                  <c:v>879.3999633789062</c:v>
                </c:pt>
                <c:pt idx="9190">
                  <c:v>879.5</c:v>
                </c:pt>
                <c:pt idx="9191">
                  <c:v>879.5999755859374</c:v>
                </c:pt>
                <c:pt idx="9192">
                  <c:v>879.7000122070315</c:v>
                </c:pt>
                <c:pt idx="9193">
                  <c:v>879.7999877929684</c:v>
                </c:pt>
                <c:pt idx="9194">
                  <c:v>879.8999633789062</c:v>
                </c:pt>
                <c:pt idx="9195">
                  <c:v>880.0</c:v>
                </c:pt>
                <c:pt idx="9196">
                  <c:v>880.0999755859374</c:v>
                </c:pt>
                <c:pt idx="9197">
                  <c:v>880.2000122070315</c:v>
                </c:pt>
                <c:pt idx="9198">
                  <c:v>880.2999877929684</c:v>
                </c:pt>
                <c:pt idx="9199">
                  <c:v>880.3999633789062</c:v>
                </c:pt>
                <c:pt idx="9200">
                  <c:v>880.5</c:v>
                </c:pt>
                <c:pt idx="9201">
                  <c:v>880.5999755859374</c:v>
                </c:pt>
                <c:pt idx="9202">
                  <c:v>880.7000122070315</c:v>
                </c:pt>
                <c:pt idx="9203">
                  <c:v>880.7999877929684</c:v>
                </c:pt>
                <c:pt idx="9204">
                  <c:v>880.8999633789062</c:v>
                </c:pt>
                <c:pt idx="9205">
                  <c:v>881.0</c:v>
                </c:pt>
                <c:pt idx="9206">
                  <c:v>881.0999755859374</c:v>
                </c:pt>
                <c:pt idx="9207">
                  <c:v>881.2000122070315</c:v>
                </c:pt>
                <c:pt idx="9208">
                  <c:v>881.2999877929684</c:v>
                </c:pt>
                <c:pt idx="9209">
                  <c:v>881.3999633789062</c:v>
                </c:pt>
                <c:pt idx="9210">
                  <c:v>881.5</c:v>
                </c:pt>
                <c:pt idx="9211">
                  <c:v>881.5999755859374</c:v>
                </c:pt>
                <c:pt idx="9212">
                  <c:v>881.7000122070315</c:v>
                </c:pt>
                <c:pt idx="9213">
                  <c:v>881.7999877929684</c:v>
                </c:pt>
                <c:pt idx="9214">
                  <c:v>881.8999633789062</c:v>
                </c:pt>
                <c:pt idx="9215">
                  <c:v>882.0</c:v>
                </c:pt>
                <c:pt idx="9216">
                  <c:v>882.0999755859374</c:v>
                </c:pt>
                <c:pt idx="9217">
                  <c:v>882.2000122070315</c:v>
                </c:pt>
                <c:pt idx="9218">
                  <c:v>882.2999877929684</c:v>
                </c:pt>
                <c:pt idx="9219">
                  <c:v>882.3999633789062</c:v>
                </c:pt>
                <c:pt idx="9220">
                  <c:v>882.5</c:v>
                </c:pt>
                <c:pt idx="9221">
                  <c:v>882.5999755859374</c:v>
                </c:pt>
                <c:pt idx="9222">
                  <c:v>882.7000122070315</c:v>
                </c:pt>
                <c:pt idx="9223">
                  <c:v>882.7999877929684</c:v>
                </c:pt>
                <c:pt idx="9224">
                  <c:v>882.8999633789062</c:v>
                </c:pt>
                <c:pt idx="9225">
                  <c:v>883.0</c:v>
                </c:pt>
                <c:pt idx="9226">
                  <c:v>883.0999755859374</c:v>
                </c:pt>
                <c:pt idx="9227">
                  <c:v>883.2000122070315</c:v>
                </c:pt>
                <c:pt idx="9228">
                  <c:v>883.2999877929684</c:v>
                </c:pt>
                <c:pt idx="9229">
                  <c:v>883.3999633789062</c:v>
                </c:pt>
                <c:pt idx="9230">
                  <c:v>883.5</c:v>
                </c:pt>
                <c:pt idx="9231">
                  <c:v>883.5999755859374</c:v>
                </c:pt>
                <c:pt idx="9232">
                  <c:v>883.7000122070315</c:v>
                </c:pt>
                <c:pt idx="9233">
                  <c:v>883.7999877929684</c:v>
                </c:pt>
                <c:pt idx="9234">
                  <c:v>883.8999633789062</c:v>
                </c:pt>
                <c:pt idx="9235">
                  <c:v>884.0</c:v>
                </c:pt>
                <c:pt idx="9236">
                  <c:v>884.0999755859374</c:v>
                </c:pt>
                <c:pt idx="9237">
                  <c:v>884.2000122070315</c:v>
                </c:pt>
                <c:pt idx="9238">
                  <c:v>884.2999877929684</c:v>
                </c:pt>
                <c:pt idx="9239">
                  <c:v>884.3999633789062</c:v>
                </c:pt>
                <c:pt idx="9240">
                  <c:v>884.5</c:v>
                </c:pt>
                <c:pt idx="9241">
                  <c:v>884.5999755859374</c:v>
                </c:pt>
                <c:pt idx="9242">
                  <c:v>884.7000122070315</c:v>
                </c:pt>
                <c:pt idx="9243">
                  <c:v>884.7999877929684</c:v>
                </c:pt>
                <c:pt idx="9244">
                  <c:v>884.8999633789062</c:v>
                </c:pt>
                <c:pt idx="9245">
                  <c:v>885.0</c:v>
                </c:pt>
                <c:pt idx="9246">
                  <c:v>885.0999755859374</c:v>
                </c:pt>
                <c:pt idx="9247">
                  <c:v>885.2000122070315</c:v>
                </c:pt>
                <c:pt idx="9248">
                  <c:v>885.2999877929684</c:v>
                </c:pt>
                <c:pt idx="9249">
                  <c:v>885.3999633789062</c:v>
                </c:pt>
                <c:pt idx="9250">
                  <c:v>885.5</c:v>
                </c:pt>
                <c:pt idx="9251">
                  <c:v>885.5999755859374</c:v>
                </c:pt>
                <c:pt idx="9252">
                  <c:v>885.7000122070315</c:v>
                </c:pt>
                <c:pt idx="9253">
                  <c:v>885.7999877929684</c:v>
                </c:pt>
                <c:pt idx="9254">
                  <c:v>885.8999633789062</c:v>
                </c:pt>
                <c:pt idx="9255">
                  <c:v>886.0</c:v>
                </c:pt>
                <c:pt idx="9256">
                  <c:v>886.0999755859374</c:v>
                </c:pt>
                <c:pt idx="9257">
                  <c:v>886.2000122070315</c:v>
                </c:pt>
                <c:pt idx="9258">
                  <c:v>886.2999877929684</c:v>
                </c:pt>
                <c:pt idx="9259">
                  <c:v>886.3999633789062</c:v>
                </c:pt>
                <c:pt idx="9260">
                  <c:v>886.5</c:v>
                </c:pt>
                <c:pt idx="9261">
                  <c:v>886.5999755859374</c:v>
                </c:pt>
                <c:pt idx="9262">
                  <c:v>886.7000122070315</c:v>
                </c:pt>
                <c:pt idx="9263">
                  <c:v>886.7999877929684</c:v>
                </c:pt>
                <c:pt idx="9264">
                  <c:v>886.8999633789062</c:v>
                </c:pt>
                <c:pt idx="9265">
                  <c:v>887.0</c:v>
                </c:pt>
                <c:pt idx="9266">
                  <c:v>887.0999755859374</c:v>
                </c:pt>
                <c:pt idx="9267">
                  <c:v>887.2000122070315</c:v>
                </c:pt>
                <c:pt idx="9268">
                  <c:v>887.2999877929684</c:v>
                </c:pt>
                <c:pt idx="9269">
                  <c:v>887.3999633789062</c:v>
                </c:pt>
                <c:pt idx="9270">
                  <c:v>887.5</c:v>
                </c:pt>
                <c:pt idx="9271">
                  <c:v>887.5999755859374</c:v>
                </c:pt>
                <c:pt idx="9272">
                  <c:v>887.7000122070315</c:v>
                </c:pt>
                <c:pt idx="9273">
                  <c:v>887.7999877929684</c:v>
                </c:pt>
                <c:pt idx="9274">
                  <c:v>887.8999633789062</c:v>
                </c:pt>
                <c:pt idx="9275">
                  <c:v>888.0</c:v>
                </c:pt>
                <c:pt idx="9276">
                  <c:v>888.0999755859374</c:v>
                </c:pt>
                <c:pt idx="9277">
                  <c:v>888.2000122070315</c:v>
                </c:pt>
                <c:pt idx="9278">
                  <c:v>888.2999877929684</c:v>
                </c:pt>
                <c:pt idx="9279">
                  <c:v>888.3999633789062</c:v>
                </c:pt>
                <c:pt idx="9280">
                  <c:v>888.5</c:v>
                </c:pt>
                <c:pt idx="9281">
                  <c:v>888.5999755859374</c:v>
                </c:pt>
                <c:pt idx="9282">
                  <c:v>888.7000122070315</c:v>
                </c:pt>
                <c:pt idx="9283">
                  <c:v>888.7999877929684</c:v>
                </c:pt>
                <c:pt idx="9284">
                  <c:v>888.8999633789062</c:v>
                </c:pt>
                <c:pt idx="9285">
                  <c:v>889.0</c:v>
                </c:pt>
                <c:pt idx="9286">
                  <c:v>889.0999755859374</c:v>
                </c:pt>
                <c:pt idx="9287">
                  <c:v>889.2000122070315</c:v>
                </c:pt>
                <c:pt idx="9288">
                  <c:v>889.2999877929684</c:v>
                </c:pt>
                <c:pt idx="9289">
                  <c:v>889.3999633789062</c:v>
                </c:pt>
                <c:pt idx="9290">
                  <c:v>889.5</c:v>
                </c:pt>
                <c:pt idx="9291">
                  <c:v>889.5999755859374</c:v>
                </c:pt>
                <c:pt idx="9292">
                  <c:v>889.7000122070315</c:v>
                </c:pt>
                <c:pt idx="9293">
                  <c:v>889.7999877929684</c:v>
                </c:pt>
                <c:pt idx="9294">
                  <c:v>889.8999633789062</c:v>
                </c:pt>
                <c:pt idx="9295">
                  <c:v>890.0</c:v>
                </c:pt>
                <c:pt idx="9296">
                  <c:v>890.0999755859374</c:v>
                </c:pt>
                <c:pt idx="9297">
                  <c:v>890.2000122070315</c:v>
                </c:pt>
                <c:pt idx="9298">
                  <c:v>890.2999877929684</c:v>
                </c:pt>
                <c:pt idx="9299">
                  <c:v>890.3999633789062</c:v>
                </c:pt>
                <c:pt idx="9300">
                  <c:v>890.5</c:v>
                </c:pt>
                <c:pt idx="9301">
                  <c:v>890.5999755859374</c:v>
                </c:pt>
                <c:pt idx="9302">
                  <c:v>890.7000122070315</c:v>
                </c:pt>
                <c:pt idx="9303">
                  <c:v>890.7999877929684</c:v>
                </c:pt>
                <c:pt idx="9304">
                  <c:v>890.8999633789062</c:v>
                </c:pt>
                <c:pt idx="9305">
                  <c:v>891.0</c:v>
                </c:pt>
                <c:pt idx="9306">
                  <c:v>891.0999755859374</c:v>
                </c:pt>
                <c:pt idx="9307">
                  <c:v>891.2000122070315</c:v>
                </c:pt>
                <c:pt idx="9308">
                  <c:v>891.2999877929684</c:v>
                </c:pt>
                <c:pt idx="9309">
                  <c:v>891.3999633789062</c:v>
                </c:pt>
                <c:pt idx="9310">
                  <c:v>891.5</c:v>
                </c:pt>
                <c:pt idx="9311">
                  <c:v>891.5999755859374</c:v>
                </c:pt>
                <c:pt idx="9312">
                  <c:v>891.7000122070315</c:v>
                </c:pt>
                <c:pt idx="9313">
                  <c:v>891.7999877929684</c:v>
                </c:pt>
                <c:pt idx="9314">
                  <c:v>891.8999633789062</c:v>
                </c:pt>
                <c:pt idx="9315">
                  <c:v>892.0</c:v>
                </c:pt>
                <c:pt idx="9316">
                  <c:v>892.0999755859374</c:v>
                </c:pt>
                <c:pt idx="9317">
                  <c:v>892.2000122070315</c:v>
                </c:pt>
                <c:pt idx="9318">
                  <c:v>892.2999877929684</c:v>
                </c:pt>
                <c:pt idx="9319">
                  <c:v>892.3999633789062</c:v>
                </c:pt>
                <c:pt idx="9320">
                  <c:v>892.5</c:v>
                </c:pt>
                <c:pt idx="9321">
                  <c:v>892.5999755859374</c:v>
                </c:pt>
                <c:pt idx="9322">
                  <c:v>892.7000122070315</c:v>
                </c:pt>
                <c:pt idx="9323">
                  <c:v>892.7999877929684</c:v>
                </c:pt>
                <c:pt idx="9324">
                  <c:v>892.8999633789062</c:v>
                </c:pt>
                <c:pt idx="9325">
                  <c:v>893.0</c:v>
                </c:pt>
                <c:pt idx="9326">
                  <c:v>893.0999755859374</c:v>
                </c:pt>
                <c:pt idx="9327">
                  <c:v>893.2000122070315</c:v>
                </c:pt>
                <c:pt idx="9328">
                  <c:v>893.2999877929684</c:v>
                </c:pt>
                <c:pt idx="9329">
                  <c:v>893.3999633789062</c:v>
                </c:pt>
                <c:pt idx="9330">
                  <c:v>893.5</c:v>
                </c:pt>
                <c:pt idx="9331">
                  <c:v>893.5999755859374</c:v>
                </c:pt>
                <c:pt idx="9332">
                  <c:v>893.7000122070315</c:v>
                </c:pt>
                <c:pt idx="9333">
                  <c:v>893.7999877929684</c:v>
                </c:pt>
                <c:pt idx="9334">
                  <c:v>893.8999633789062</c:v>
                </c:pt>
                <c:pt idx="9335">
                  <c:v>894.0</c:v>
                </c:pt>
                <c:pt idx="9336">
                  <c:v>894.0999755859374</c:v>
                </c:pt>
                <c:pt idx="9337">
                  <c:v>894.2000122070315</c:v>
                </c:pt>
                <c:pt idx="9338">
                  <c:v>894.2999877929684</c:v>
                </c:pt>
                <c:pt idx="9339">
                  <c:v>894.3999633789062</c:v>
                </c:pt>
                <c:pt idx="9340">
                  <c:v>894.5</c:v>
                </c:pt>
                <c:pt idx="9341">
                  <c:v>894.5999755859374</c:v>
                </c:pt>
                <c:pt idx="9342">
                  <c:v>894.7000122070315</c:v>
                </c:pt>
                <c:pt idx="9343">
                  <c:v>894.7999877929684</c:v>
                </c:pt>
                <c:pt idx="9344">
                  <c:v>894.8999633789062</c:v>
                </c:pt>
                <c:pt idx="9345">
                  <c:v>895.0</c:v>
                </c:pt>
                <c:pt idx="9346">
                  <c:v>895.0999755859374</c:v>
                </c:pt>
                <c:pt idx="9347">
                  <c:v>895.2000122070315</c:v>
                </c:pt>
                <c:pt idx="9348">
                  <c:v>895.2999877929684</c:v>
                </c:pt>
                <c:pt idx="9349">
                  <c:v>895.3999633789062</c:v>
                </c:pt>
                <c:pt idx="9350">
                  <c:v>895.5</c:v>
                </c:pt>
                <c:pt idx="9351">
                  <c:v>895.5999755859374</c:v>
                </c:pt>
                <c:pt idx="9352">
                  <c:v>895.7000122070315</c:v>
                </c:pt>
                <c:pt idx="9353">
                  <c:v>895.7999877929684</c:v>
                </c:pt>
                <c:pt idx="9354">
                  <c:v>895.8999633789062</c:v>
                </c:pt>
                <c:pt idx="9355">
                  <c:v>896.0</c:v>
                </c:pt>
                <c:pt idx="9356">
                  <c:v>896.0999755859374</c:v>
                </c:pt>
                <c:pt idx="9357">
                  <c:v>896.2000122070315</c:v>
                </c:pt>
                <c:pt idx="9358">
                  <c:v>896.2999877929684</c:v>
                </c:pt>
                <c:pt idx="9359">
                  <c:v>896.3999633789062</c:v>
                </c:pt>
                <c:pt idx="9360">
                  <c:v>896.5</c:v>
                </c:pt>
                <c:pt idx="9361">
                  <c:v>896.5999755859374</c:v>
                </c:pt>
                <c:pt idx="9362">
                  <c:v>896.7000122070315</c:v>
                </c:pt>
                <c:pt idx="9363">
                  <c:v>896.7999877929684</c:v>
                </c:pt>
                <c:pt idx="9364">
                  <c:v>896.8999633789062</c:v>
                </c:pt>
                <c:pt idx="9365">
                  <c:v>897.0</c:v>
                </c:pt>
                <c:pt idx="9366">
                  <c:v>897.0999755859374</c:v>
                </c:pt>
                <c:pt idx="9367">
                  <c:v>897.2000122070315</c:v>
                </c:pt>
                <c:pt idx="9368">
                  <c:v>897.2999877929684</c:v>
                </c:pt>
                <c:pt idx="9369">
                  <c:v>897.3999633789062</c:v>
                </c:pt>
                <c:pt idx="9370">
                  <c:v>897.5</c:v>
                </c:pt>
                <c:pt idx="9371">
                  <c:v>897.5999755859374</c:v>
                </c:pt>
                <c:pt idx="9372">
                  <c:v>897.7000122070315</c:v>
                </c:pt>
                <c:pt idx="9373">
                  <c:v>897.7999877929684</c:v>
                </c:pt>
                <c:pt idx="9374">
                  <c:v>897.8999633789062</c:v>
                </c:pt>
                <c:pt idx="9375">
                  <c:v>898.0</c:v>
                </c:pt>
                <c:pt idx="9376">
                  <c:v>898.0999755859374</c:v>
                </c:pt>
                <c:pt idx="9377">
                  <c:v>898.2000122070315</c:v>
                </c:pt>
                <c:pt idx="9378">
                  <c:v>898.2999877929684</c:v>
                </c:pt>
                <c:pt idx="9379">
                  <c:v>898.3999633789062</c:v>
                </c:pt>
                <c:pt idx="9380">
                  <c:v>898.5</c:v>
                </c:pt>
                <c:pt idx="9381">
                  <c:v>898.5999755859374</c:v>
                </c:pt>
                <c:pt idx="9382">
                  <c:v>898.7000122070315</c:v>
                </c:pt>
                <c:pt idx="9383">
                  <c:v>898.7999877929684</c:v>
                </c:pt>
                <c:pt idx="9384">
                  <c:v>898.8999633789062</c:v>
                </c:pt>
                <c:pt idx="9385">
                  <c:v>899.0</c:v>
                </c:pt>
                <c:pt idx="9386">
                  <c:v>899.0999755859374</c:v>
                </c:pt>
                <c:pt idx="9387">
                  <c:v>899.2000122070315</c:v>
                </c:pt>
                <c:pt idx="9388">
                  <c:v>899.2999877929684</c:v>
                </c:pt>
                <c:pt idx="9389">
                  <c:v>899.3999633789062</c:v>
                </c:pt>
                <c:pt idx="9390">
                  <c:v>899.5</c:v>
                </c:pt>
                <c:pt idx="9391">
                  <c:v>899.5999755859374</c:v>
                </c:pt>
                <c:pt idx="9392">
                  <c:v>899.7000122070315</c:v>
                </c:pt>
                <c:pt idx="9393">
                  <c:v>899.7999877929684</c:v>
                </c:pt>
                <c:pt idx="9394">
                  <c:v>899.8999633789062</c:v>
                </c:pt>
                <c:pt idx="9395">
                  <c:v>900.0</c:v>
                </c:pt>
                <c:pt idx="9396">
                  <c:v>900.0999755859374</c:v>
                </c:pt>
                <c:pt idx="9397">
                  <c:v>900.2000122070315</c:v>
                </c:pt>
                <c:pt idx="9398">
                  <c:v>900.2999877929684</c:v>
                </c:pt>
                <c:pt idx="9399">
                  <c:v>900.3999633789062</c:v>
                </c:pt>
                <c:pt idx="9400">
                  <c:v>900.5</c:v>
                </c:pt>
                <c:pt idx="9401">
                  <c:v>900.5999755859374</c:v>
                </c:pt>
                <c:pt idx="9402">
                  <c:v>900.7000122070315</c:v>
                </c:pt>
                <c:pt idx="9403">
                  <c:v>900.7999877929684</c:v>
                </c:pt>
                <c:pt idx="9404">
                  <c:v>900.8999633789062</c:v>
                </c:pt>
                <c:pt idx="9405">
                  <c:v>901.0</c:v>
                </c:pt>
                <c:pt idx="9406">
                  <c:v>901.0999755859374</c:v>
                </c:pt>
                <c:pt idx="9407">
                  <c:v>901.2000122070315</c:v>
                </c:pt>
                <c:pt idx="9408">
                  <c:v>901.2999877929684</c:v>
                </c:pt>
                <c:pt idx="9409">
                  <c:v>901.3999633789062</c:v>
                </c:pt>
                <c:pt idx="9410">
                  <c:v>901.5</c:v>
                </c:pt>
                <c:pt idx="9411">
                  <c:v>901.5999755859374</c:v>
                </c:pt>
                <c:pt idx="9412">
                  <c:v>901.7000122070315</c:v>
                </c:pt>
                <c:pt idx="9413">
                  <c:v>901.7999877929684</c:v>
                </c:pt>
                <c:pt idx="9414">
                  <c:v>901.8999633789062</c:v>
                </c:pt>
                <c:pt idx="9415">
                  <c:v>902.0</c:v>
                </c:pt>
                <c:pt idx="9416">
                  <c:v>902.0999755859374</c:v>
                </c:pt>
                <c:pt idx="9417">
                  <c:v>902.2000122070315</c:v>
                </c:pt>
                <c:pt idx="9418">
                  <c:v>902.2999877929684</c:v>
                </c:pt>
                <c:pt idx="9419">
                  <c:v>902.3999633789062</c:v>
                </c:pt>
                <c:pt idx="9420">
                  <c:v>902.5</c:v>
                </c:pt>
                <c:pt idx="9421">
                  <c:v>902.5999755859374</c:v>
                </c:pt>
                <c:pt idx="9422">
                  <c:v>902.7000122070315</c:v>
                </c:pt>
                <c:pt idx="9423">
                  <c:v>902.7999877929684</c:v>
                </c:pt>
                <c:pt idx="9424">
                  <c:v>902.8999633789062</c:v>
                </c:pt>
                <c:pt idx="9425">
                  <c:v>903.0</c:v>
                </c:pt>
                <c:pt idx="9426">
                  <c:v>903.0999755859374</c:v>
                </c:pt>
                <c:pt idx="9427">
                  <c:v>903.2000122070315</c:v>
                </c:pt>
                <c:pt idx="9428">
                  <c:v>903.2999877929684</c:v>
                </c:pt>
                <c:pt idx="9429">
                  <c:v>903.3999633789062</c:v>
                </c:pt>
                <c:pt idx="9430">
                  <c:v>903.5</c:v>
                </c:pt>
                <c:pt idx="9431">
                  <c:v>903.5999755859374</c:v>
                </c:pt>
                <c:pt idx="9432">
                  <c:v>903.7000122070315</c:v>
                </c:pt>
                <c:pt idx="9433">
                  <c:v>903.7999877929684</c:v>
                </c:pt>
                <c:pt idx="9434">
                  <c:v>903.8999633789062</c:v>
                </c:pt>
                <c:pt idx="9435">
                  <c:v>904.0</c:v>
                </c:pt>
                <c:pt idx="9436">
                  <c:v>904.0999755859374</c:v>
                </c:pt>
                <c:pt idx="9437">
                  <c:v>904.2000122070315</c:v>
                </c:pt>
                <c:pt idx="9438">
                  <c:v>904.2999877929684</c:v>
                </c:pt>
                <c:pt idx="9439">
                  <c:v>904.3999633789062</c:v>
                </c:pt>
                <c:pt idx="9440">
                  <c:v>904.5</c:v>
                </c:pt>
                <c:pt idx="9441">
                  <c:v>904.5999755859374</c:v>
                </c:pt>
                <c:pt idx="9442">
                  <c:v>904.7000122070315</c:v>
                </c:pt>
                <c:pt idx="9443">
                  <c:v>904.7999877929684</c:v>
                </c:pt>
                <c:pt idx="9444">
                  <c:v>904.8999633789062</c:v>
                </c:pt>
                <c:pt idx="9445">
                  <c:v>905.0</c:v>
                </c:pt>
                <c:pt idx="9446">
                  <c:v>905.0999755859374</c:v>
                </c:pt>
                <c:pt idx="9447">
                  <c:v>905.2000122070315</c:v>
                </c:pt>
                <c:pt idx="9448">
                  <c:v>905.2999877929684</c:v>
                </c:pt>
                <c:pt idx="9449">
                  <c:v>905.3999633789062</c:v>
                </c:pt>
                <c:pt idx="9450">
                  <c:v>905.5</c:v>
                </c:pt>
                <c:pt idx="9451">
                  <c:v>905.5999755859374</c:v>
                </c:pt>
                <c:pt idx="9452">
                  <c:v>905.7000122070315</c:v>
                </c:pt>
                <c:pt idx="9453">
                  <c:v>905.7999877929684</c:v>
                </c:pt>
                <c:pt idx="9454">
                  <c:v>905.8999633789062</c:v>
                </c:pt>
                <c:pt idx="9455">
                  <c:v>906.0</c:v>
                </c:pt>
                <c:pt idx="9456">
                  <c:v>906.0999755859374</c:v>
                </c:pt>
                <c:pt idx="9457">
                  <c:v>906.2000122070315</c:v>
                </c:pt>
                <c:pt idx="9458">
                  <c:v>906.2999877929684</c:v>
                </c:pt>
                <c:pt idx="9459">
                  <c:v>906.3999633789062</c:v>
                </c:pt>
                <c:pt idx="9460">
                  <c:v>906.5</c:v>
                </c:pt>
                <c:pt idx="9461">
                  <c:v>906.5999755859374</c:v>
                </c:pt>
                <c:pt idx="9462">
                  <c:v>906.7000122070315</c:v>
                </c:pt>
                <c:pt idx="9463">
                  <c:v>906.7999877929684</c:v>
                </c:pt>
                <c:pt idx="9464">
                  <c:v>906.8999633789062</c:v>
                </c:pt>
                <c:pt idx="9465">
                  <c:v>907.0</c:v>
                </c:pt>
                <c:pt idx="9466">
                  <c:v>907.0999755859374</c:v>
                </c:pt>
                <c:pt idx="9467">
                  <c:v>907.2000122070315</c:v>
                </c:pt>
                <c:pt idx="9468">
                  <c:v>907.2999877929684</c:v>
                </c:pt>
                <c:pt idx="9469">
                  <c:v>907.3999633789062</c:v>
                </c:pt>
                <c:pt idx="9470">
                  <c:v>907.5</c:v>
                </c:pt>
                <c:pt idx="9471">
                  <c:v>907.5999755859374</c:v>
                </c:pt>
                <c:pt idx="9472">
                  <c:v>907.7000122070315</c:v>
                </c:pt>
                <c:pt idx="9473">
                  <c:v>907.7999877929684</c:v>
                </c:pt>
                <c:pt idx="9474">
                  <c:v>907.8999633789062</c:v>
                </c:pt>
                <c:pt idx="9475">
                  <c:v>908.0</c:v>
                </c:pt>
                <c:pt idx="9476">
                  <c:v>908.0999755859374</c:v>
                </c:pt>
                <c:pt idx="9477">
                  <c:v>908.2000122070315</c:v>
                </c:pt>
                <c:pt idx="9478">
                  <c:v>908.2999877929684</c:v>
                </c:pt>
                <c:pt idx="9479">
                  <c:v>908.3999633789062</c:v>
                </c:pt>
                <c:pt idx="9480">
                  <c:v>908.5</c:v>
                </c:pt>
                <c:pt idx="9481">
                  <c:v>908.5999755859374</c:v>
                </c:pt>
                <c:pt idx="9482">
                  <c:v>908.7000122070315</c:v>
                </c:pt>
                <c:pt idx="9483">
                  <c:v>908.7999877929684</c:v>
                </c:pt>
                <c:pt idx="9484">
                  <c:v>908.8999633789062</c:v>
                </c:pt>
                <c:pt idx="9485">
                  <c:v>909.0</c:v>
                </c:pt>
                <c:pt idx="9486">
                  <c:v>909.0999755859374</c:v>
                </c:pt>
                <c:pt idx="9487">
                  <c:v>909.2000122070315</c:v>
                </c:pt>
                <c:pt idx="9488">
                  <c:v>909.2999877929684</c:v>
                </c:pt>
                <c:pt idx="9489">
                  <c:v>909.3999633789062</c:v>
                </c:pt>
                <c:pt idx="9490">
                  <c:v>909.5</c:v>
                </c:pt>
                <c:pt idx="9491">
                  <c:v>909.5999755859374</c:v>
                </c:pt>
                <c:pt idx="9492">
                  <c:v>909.7000122070315</c:v>
                </c:pt>
                <c:pt idx="9493">
                  <c:v>909.7999877929684</c:v>
                </c:pt>
                <c:pt idx="9494">
                  <c:v>909.8999633789062</c:v>
                </c:pt>
                <c:pt idx="9495">
                  <c:v>910.0</c:v>
                </c:pt>
                <c:pt idx="9496">
                  <c:v>910.0999755859374</c:v>
                </c:pt>
                <c:pt idx="9497">
                  <c:v>910.2000122070315</c:v>
                </c:pt>
                <c:pt idx="9498">
                  <c:v>910.2999877929684</c:v>
                </c:pt>
                <c:pt idx="9499">
                  <c:v>910.3999633789062</c:v>
                </c:pt>
                <c:pt idx="9500">
                  <c:v>910.5</c:v>
                </c:pt>
                <c:pt idx="9501">
                  <c:v>910.5999755859374</c:v>
                </c:pt>
                <c:pt idx="9502">
                  <c:v>910.7000122070315</c:v>
                </c:pt>
                <c:pt idx="9503">
                  <c:v>910.7999877929684</c:v>
                </c:pt>
                <c:pt idx="9504">
                  <c:v>910.8999633789062</c:v>
                </c:pt>
                <c:pt idx="9505">
                  <c:v>911.0</c:v>
                </c:pt>
                <c:pt idx="9506">
                  <c:v>911.0999755859374</c:v>
                </c:pt>
                <c:pt idx="9507">
                  <c:v>911.2000122070315</c:v>
                </c:pt>
                <c:pt idx="9508">
                  <c:v>911.2999877929684</c:v>
                </c:pt>
                <c:pt idx="9509">
                  <c:v>911.3999633789062</c:v>
                </c:pt>
                <c:pt idx="9510">
                  <c:v>911.5</c:v>
                </c:pt>
                <c:pt idx="9511">
                  <c:v>911.5999755859374</c:v>
                </c:pt>
                <c:pt idx="9512">
                  <c:v>911.7000122070315</c:v>
                </c:pt>
                <c:pt idx="9513">
                  <c:v>911.7999877929684</c:v>
                </c:pt>
                <c:pt idx="9514">
                  <c:v>911.8999633789062</c:v>
                </c:pt>
                <c:pt idx="9515">
                  <c:v>912.0</c:v>
                </c:pt>
                <c:pt idx="9516">
                  <c:v>912.0999755859374</c:v>
                </c:pt>
                <c:pt idx="9517">
                  <c:v>912.2000122070315</c:v>
                </c:pt>
                <c:pt idx="9518">
                  <c:v>912.2999877929684</c:v>
                </c:pt>
                <c:pt idx="9519">
                  <c:v>912.3999633789062</c:v>
                </c:pt>
                <c:pt idx="9520">
                  <c:v>912.5</c:v>
                </c:pt>
                <c:pt idx="9521">
                  <c:v>912.5999755859374</c:v>
                </c:pt>
                <c:pt idx="9522">
                  <c:v>912.7000122070315</c:v>
                </c:pt>
                <c:pt idx="9523">
                  <c:v>912.7999877929684</c:v>
                </c:pt>
                <c:pt idx="9524">
                  <c:v>912.8999633789062</c:v>
                </c:pt>
                <c:pt idx="9525">
                  <c:v>913.0</c:v>
                </c:pt>
                <c:pt idx="9526">
                  <c:v>913.0999755859374</c:v>
                </c:pt>
                <c:pt idx="9527">
                  <c:v>913.2000122070315</c:v>
                </c:pt>
                <c:pt idx="9528">
                  <c:v>913.2999877929684</c:v>
                </c:pt>
                <c:pt idx="9529">
                  <c:v>913.3999633789062</c:v>
                </c:pt>
                <c:pt idx="9530">
                  <c:v>913.5</c:v>
                </c:pt>
                <c:pt idx="9531">
                  <c:v>913.5999755859374</c:v>
                </c:pt>
                <c:pt idx="9532">
                  <c:v>913.7000122070315</c:v>
                </c:pt>
                <c:pt idx="9533">
                  <c:v>913.7999877929684</c:v>
                </c:pt>
                <c:pt idx="9534">
                  <c:v>913.8999633789062</c:v>
                </c:pt>
                <c:pt idx="9535">
                  <c:v>914.0</c:v>
                </c:pt>
                <c:pt idx="9536">
                  <c:v>914.0999755859374</c:v>
                </c:pt>
                <c:pt idx="9537">
                  <c:v>914.2000122070315</c:v>
                </c:pt>
                <c:pt idx="9538">
                  <c:v>914.2999877929684</c:v>
                </c:pt>
                <c:pt idx="9539">
                  <c:v>914.3999633789062</c:v>
                </c:pt>
                <c:pt idx="9540">
                  <c:v>914.5</c:v>
                </c:pt>
                <c:pt idx="9541">
                  <c:v>914.5999755859374</c:v>
                </c:pt>
                <c:pt idx="9542">
                  <c:v>914.7000122070315</c:v>
                </c:pt>
                <c:pt idx="9543">
                  <c:v>914.7999877929684</c:v>
                </c:pt>
                <c:pt idx="9544">
                  <c:v>914.8999633789062</c:v>
                </c:pt>
                <c:pt idx="9545">
                  <c:v>915.0</c:v>
                </c:pt>
                <c:pt idx="9546">
                  <c:v>915.0999755859374</c:v>
                </c:pt>
                <c:pt idx="9547">
                  <c:v>915.2000122070315</c:v>
                </c:pt>
                <c:pt idx="9548">
                  <c:v>915.2999877929684</c:v>
                </c:pt>
                <c:pt idx="9549">
                  <c:v>915.3999633789062</c:v>
                </c:pt>
                <c:pt idx="9550">
                  <c:v>915.5</c:v>
                </c:pt>
                <c:pt idx="9551">
                  <c:v>915.5999755859374</c:v>
                </c:pt>
                <c:pt idx="9552">
                  <c:v>915.7000122070315</c:v>
                </c:pt>
                <c:pt idx="9553">
                  <c:v>915.7999877929684</c:v>
                </c:pt>
                <c:pt idx="9554">
                  <c:v>915.8999633789062</c:v>
                </c:pt>
                <c:pt idx="9555">
                  <c:v>916.0</c:v>
                </c:pt>
                <c:pt idx="9556">
                  <c:v>916.0999755859374</c:v>
                </c:pt>
                <c:pt idx="9557">
                  <c:v>916.2000122070315</c:v>
                </c:pt>
                <c:pt idx="9558">
                  <c:v>916.2999877929684</c:v>
                </c:pt>
                <c:pt idx="9559">
                  <c:v>916.3999633789062</c:v>
                </c:pt>
                <c:pt idx="9560">
                  <c:v>916.5</c:v>
                </c:pt>
                <c:pt idx="9561">
                  <c:v>916.5999755859374</c:v>
                </c:pt>
                <c:pt idx="9562">
                  <c:v>916.7000122070315</c:v>
                </c:pt>
                <c:pt idx="9563">
                  <c:v>916.7999877929684</c:v>
                </c:pt>
                <c:pt idx="9564">
                  <c:v>916.8999633789062</c:v>
                </c:pt>
                <c:pt idx="9565">
                  <c:v>917.0</c:v>
                </c:pt>
                <c:pt idx="9566">
                  <c:v>917.0999755859374</c:v>
                </c:pt>
                <c:pt idx="9567">
                  <c:v>917.2000122070315</c:v>
                </c:pt>
                <c:pt idx="9568">
                  <c:v>917.2999877929684</c:v>
                </c:pt>
                <c:pt idx="9569">
                  <c:v>917.3999633789062</c:v>
                </c:pt>
                <c:pt idx="9570">
                  <c:v>917.5</c:v>
                </c:pt>
                <c:pt idx="9571">
                  <c:v>917.5999755859374</c:v>
                </c:pt>
                <c:pt idx="9572">
                  <c:v>917.7000122070315</c:v>
                </c:pt>
                <c:pt idx="9573">
                  <c:v>917.7999877929684</c:v>
                </c:pt>
                <c:pt idx="9574">
                  <c:v>917.8999633789062</c:v>
                </c:pt>
                <c:pt idx="9575">
                  <c:v>918.0</c:v>
                </c:pt>
                <c:pt idx="9576">
                  <c:v>918.0999755859374</c:v>
                </c:pt>
                <c:pt idx="9577">
                  <c:v>918.2000122070315</c:v>
                </c:pt>
                <c:pt idx="9578">
                  <c:v>918.2999877929684</c:v>
                </c:pt>
                <c:pt idx="9579">
                  <c:v>918.3999633789062</c:v>
                </c:pt>
                <c:pt idx="9580">
                  <c:v>918.5</c:v>
                </c:pt>
                <c:pt idx="9581">
                  <c:v>918.5999755859374</c:v>
                </c:pt>
                <c:pt idx="9582">
                  <c:v>918.7000122070315</c:v>
                </c:pt>
                <c:pt idx="9583">
                  <c:v>918.7999877929684</c:v>
                </c:pt>
                <c:pt idx="9584">
                  <c:v>918.8999633789062</c:v>
                </c:pt>
                <c:pt idx="9585">
                  <c:v>919.0</c:v>
                </c:pt>
                <c:pt idx="9586">
                  <c:v>919.0999755859374</c:v>
                </c:pt>
                <c:pt idx="9587">
                  <c:v>919.2000122070315</c:v>
                </c:pt>
                <c:pt idx="9588">
                  <c:v>919.2999877929684</c:v>
                </c:pt>
                <c:pt idx="9589">
                  <c:v>919.3999633789062</c:v>
                </c:pt>
                <c:pt idx="9590">
                  <c:v>919.5</c:v>
                </c:pt>
                <c:pt idx="9591">
                  <c:v>919.5999755859374</c:v>
                </c:pt>
                <c:pt idx="9592">
                  <c:v>919.7000122070315</c:v>
                </c:pt>
                <c:pt idx="9593">
                  <c:v>919.7999877929684</c:v>
                </c:pt>
                <c:pt idx="9594">
                  <c:v>919.8999633789062</c:v>
                </c:pt>
                <c:pt idx="9595">
                  <c:v>920.0</c:v>
                </c:pt>
                <c:pt idx="9596">
                  <c:v>920.0999755859374</c:v>
                </c:pt>
                <c:pt idx="9597">
                  <c:v>920.2000122070315</c:v>
                </c:pt>
                <c:pt idx="9598">
                  <c:v>920.2999877929684</c:v>
                </c:pt>
                <c:pt idx="9599">
                  <c:v>920.3999633789062</c:v>
                </c:pt>
                <c:pt idx="9600">
                  <c:v>920.5</c:v>
                </c:pt>
                <c:pt idx="9601">
                  <c:v>920.5999755859374</c:v>
                </c:pt>
                <c:pt idx="9602">
                  <c:v>920.7000122070315</c:v>
                </c:pt>
                <c:pt idx="9603">
                  <c:v>920.7999877929684</c:v>
                </c:pt>
                <c:pt idx="9604">
                  <c:v>920.8999633789062</c:v>
                </c:pt>
                <c:pt idx="9605">
                  <c:v>921.0</c:v>
                </c:pt>
                <c:pt idx="9606">
                  <c:v>921.0999755859374</c:v>
                </c:pt>
                <c:pt idx="9607">
                  <c:v>921.2000122070315</c:v>
                </c:pt>
                <c:pt idx="9608">
                  <c:v>921.2999877929684</c:v>
                </c:pt>
                <c:pt idx="9609">
                  <c:v>921.3999633789062</c:v>
                </c:pt>
                <c:pt idx="9610">
                  <c:v>921.5</c:v>
                </c:pt>
                <c:pt idx="9611">
                  <c:v>921.5999755859374</c:v>
                </c:pt>
                <c:pt idx="9612">
                  <c:v>921.7000122070315</c:v>
                </c:pt>
                <c:pt idx="9613">
                  <c:v>921.7999877929684</c:v>
                </c:pt>
                <c:pt idx="9614">
                  <c:v>921.8999633789062</c:v>
                </c:pt>
                <c:pt idx="9615">
                  <c:v>922.0</c:v>
                </c:pt>
                <c:pt idx="9616">
                  <c:v>922.0999755859374</c:v>
                </c:pt>
                <c:pt idx="9617">
                  <c:v>922.2000122070315</c:v>
                </c:pt>
                <c:pt idx="9618">
                  <c:v>922.2999877929684</c:v>
                </c:pt>
                <c:pt idx="9619">
                  <c:v>922.3999633789062</c:v>
                </c:pt>
                <c:pt idx="9620">
                  <c:v>922.5</c:v>
                </c:pt>
                <c:pt idx="9621">
                  <c:v>922.5999755859374</c:v>
                </c:pt>
                <c:pt idx="9622">
                  <c:v>922.7000122070315</c:v>
                </c:pt>
                <c:pt idx="9623">
                  <c:v>922.7999877929684</c:v>
                </c:pt>
                <c:pt idx="9624">
                  <c:v>922.8999633789062</c:v>
                </c:pt>
                <c:pt idx="9625">
                  <c:v>923.0</c:v>
                </c:pt>
                <c:pt idx="9626">
                  <c:v>923.0999755859374</c:v>
                </c:pt>
                <c:pt idx="9627">
                  <c:v>923.2000122070315</c:v>
                </c:pt>
                <c:pt idx="9628">
                  <c:v>923.2999877929684</c:v>
                </c:pt>
                <c:pt idx="9629">
                  <c:v>923.3999633789062</c:v>
                </c:pt>
                <c:pt idx="9630">
                  <c:v>923.5</c:v>
                </c:pt>
                <c:pt idx="9631">
                  <c:v>923.5999755859374</c:v>
                </c:pt>
                <c:pt idx="9632">
                  <c:v>923.7000122070315</c:v>
                </c:pt>
                <c:pt idx="9633">
                  <c:v>923.7999877929684</c:v>
                </c:pt>
                <c:pt idx="9634">
                  <c:v>923.8999633789062</c:v>
                </c:pt>
                <c:pt idx="9635">
                  <c:v>924.0</c:v>
                </c:pt>
                <c:pt idx="9636">
                  <c:v>924.0999755859374</c:v>
                </c:pt>
                <c:pt idx="9637">
                  <c:v>924.2000122070315</c:v>
                </c:pt>
                <c:pt idx="9638">
                  <c:v>924.2999877929684</c:v>
                </c:pt>
                <c:pt idx="9639">
                  <c:v>924.3999633789062</c:v>
                </c:pt>
                <c:pt idx="9640">
                  <c:v>924.5</c:v>
                </c:pt>
                <c:pt idx="9641">
                  <c:v>924.5999755859374</c:v>
                </c:pt>
                <c:pt idx="9642">
                  <c:v>924.7000122070315</c:v>
                </c:pt>
                <c:pt idx="9643">
                  <c:v>924.7999877929684</c:v>
                </c:pt>
                <c:pt idx="9644">
                  <c:v>924.8999633789062</c:v>
                </c:pt>
                <c:pt idx="9645">
                  <c:v>925.0</c:v>
                </c:pt>
                <c:pt idx="9646">
                  <c:v>925.0999755859374</c:v>
                </c:pt>
                <c:pt idx="9647">
                  <c:v>925.2000122070315</c:v>
                </c:pt>
                <c:pt idx="9648">
                  <c:v>925.2999877929684</c:v>
                </c:pt>
                <c:pt idx="9649">
                  <c:v>925.3999633789062</c:v>
                </c:pt>
                <c:pt idx="9650">
                  <c:v>925.5</c:v>
                </c:pt>
                <c:pt idx="9651">
                  <c:v>925.5999755859374</c:v>
                </c:pt>
                <c:pt idx="9652">
                  <c:v>925.7000122070315</c:v>
                </c:pt>
                <c:pt idx="9653">
                  <c:v>925.7999877929684</c:v>
                </c:pt>
                <c:pt idx="9654">
                  <c:v>925.8999633789062</c:v>
                </c:pt>
                <c:pt idx="9655">
                  <c:v>926.0</c:v>
                </c:pt>
                <c:pt idx="9656">
                  <c:v>926.0999755859374</c:v>
                </c:pt>
                <c:pt idx="9657">
                  <c:v>926.2000122070315</c:v>
                </c:pt>
                <c:pt idx="9658">
                  <c:v>926.2999877929684</c:v>
                </c:pt>
                <c:pt idx="9659">
                  <c:v>926.3999633789062</c:v>
                </c:pt>
                <c:pt idx="9660">
                  <c:v>926.5</c:v>
                </c:pt>
                <c:pt idx="9661">
                  <c:v>926.5999755859374</c:v>
                </c:pt>
                <c:pt idx="9662">
                  <c:v>926.7000122070315</c:v>
                </c:pt>
                <c:pt idx="9663">
                  <c:v>926.7999877929684</c:v>
                </c:pt>
                <c:pt idx="9664">
                  <c:v>926.8999633789062</c:v>
                </c:pt>
                <c:pt idx="9665">
                  <c:v>927.0</c:v>
                </c:pt>
                <c:pt idx="9666">
                  <c:v>927.0999755859374</c:v>
                </c:pt>
                <c:pt idx="9667">
                  <c:v>927.2000122070315</c:v>
                </c:pt>
                <c:pt idx="9668">
                  <c:v>927.2999877929684</c:v>
                </c:pt>
                <c:pt idx="9669">
                  <c:v>927.3999633789062</c:v>
                </c:pt>
                <c:pt idx="9670">
                  <c:v>927.5</c:v>
                </c:pt>
                <c:pt idx="9671">
                  <c:v>927.5999755859374</c:v>
                </c:pt>
                <c:pt idx="9672">
                  <c:v>927.7000122070315</c:v>
                </c:pt>
                <c:pt idx="9673">
                  <c:v>927.7999877929684</c:v>
                </c:pt>
                <c:pt idx="9674">
                  <c:v>927.8999633789062</c:v>
                </c:pt>
                <c:pt idx="9675">
                  <c:v>928.0</c:v>
                </c:pt>
                <c:pt idx="9676">
                  <c:v>928.0999755859374</c:v>
                </c:pt>
                <c:pt idx="9677">
                  <c:v>928.2000122070315</c:v>
                </c:pt>
                <c:pt idx="9678">
                  <c:v>928.2999877929684</c:v>
                </c:pt>
                <c:pt idx="9679">
                  <c:v>928.3999633789062</c:v>
                </c:pt>
                <c:pt idx="9680">
                  <c:v>928.5</c:v>
                </c:pt>
                <c:pt idx="9681">
                  <c:v>928.5999755859374</c:v>
                </c:pt>
                <c:pt idx="9682">
                  <c:v>928.7000122070315</c:v>
                </c:pt>
                <c:pt idx="9683">
                  <c:v>928.7999877929684</c:v>
                </c:pt>
                <c:pt idx="9684">
                  <c:v>928.8999633789062</c:v>
                </c:pt>
                <c:pt idx="9685">
                  <c:v>929.0</c:v>
                </c:pt>
                <c:pt idx="9686">
                  <c:v>929.0999755859374</c:v>
                </c:pt>
                <c:pt idx="9687">
                  <c:v>929.2000122070315</c:v>
                </c:pt>
                <c:pt idx="9688">
                  <c:v>929.2999877929684</c:v>
                </c:pt>
                <c:pt idx="9689">
                  <c:v>929.3999633789062</c:v>
                </c:pt>
                <c:pt idx="9690">
                  <c:v>929.5</c:v>
                </c:pt>
                <c:pt idx="9691">
                  <c:v>929.5999755859374</c:v>
                </c:pt>
                <c:pt idx="9692">
                  <c:v>929.7000122070315</c:v>
                </c:pt>
                <c:pt idx="9693">
                  <c:v>929.7999877929684</c:v>
                </c:pt>
                <c:pt idx="9694">
                  <c:v>929.8999633789062</c:v>
                </c:pt>
                <c:pt idx="9695">
                  <c:v>930.0</c:v>
                </c:pt>
                <c:pt idx="9696">
                  <c:v>930.0999755859374</c:v>
                </c:pt>
                <c:pt idx="9697">
                  <c:v>930.2000122070315</c:v>
                </c:pt>
                <c:pt idx="9698">
                  <c:v>930.2999877929684</c:v>
                </c:pt>
                <c:pt idx="9699">
                  <c:v>930.3999633789062</c:v>
                </c:pt>
                <c:pt idx="9700">
                  <c:v>930.5</c:v>
                </c:pt>
                <c:pt idx="9701">
                  <c:v>930.5999755859374</c:v>
                </c:pt>
                <c:pt idx="9702">
                  <c:v>930.7000122070315</c:v>
                </c:pt>
                <c:pt idx="9703">
                  <c:v>930.7999877929684</c:v>
                </c:pt>
                <c:pt idx="9704">
                  <c:v>930.8999633789062</c:v>
                </c:pt>
                <c:pt idx="9705">
                  <c:v>931.0</c:v>
                </c:pt>
                <c:pt idx="9706">
                  <c:v>931.0999755859374</c:v>
                </c:pt>
                <c:pt idx="9707">
                  <c:v>931.2000122070315</c:v>
                </c:pt>
                <c:pt idx="9708">
                  <c:v>931.2999877929684</c:v>
                </c:pt>
                <c:pt idx="9709">
                  <c:v>931.3999633789062</c:v>
                </c:pt>
                <c:pt idx="9710">
                  <c:v>931.5</c:v>
                </c:pt>
                <c:pt idx="9711">
                  <c:v>931.5999755859374</c:v>
                </c:pt>
                <c:pt idx="9712">
                  <c:v>931.7000122070315</c:v>
                </c:pt>
                <c:pt idx="9713">
                  <c:v>931.7999877929684</c:v>
                </c:pt>
                <c:pt idx="9714">
                  <c:v>931.8999633789062</c:v>
                </c:pt>
                <c:pt idx="9715">
                  <c:v>932.0</c:v>
                </c:pt>
                <c:pt idx="9716">
                  <c:v>932.0999755859374</c:v>
                </c:pt>
                <c:pt idx="9717">
                  <c:v>932.2000122070315</c:v>
                </c:pt>
                <c:pt idx="9718">
                  <c:v>932.2999877929684</c:v>
                </c:pt>
                <c:pt idx="9719">
                  <c:v>932.3999633789062</c:v>
                </c:pt>
                <c:pt idx="9720">
                  <c:v>932.5</c:v>
                </c:pt>
                <c:pt idx="9721">
                  <c:v>932.5999755859374</c:v>
                </c:pt>
                <c:pt idx="9722">
                  <c:v>932.7000122070315</c:v>
                </c:pt>
                <c:pt idx="9723">
                  <c:v>932.7999877929684</c:v>
                </c:pt>
                <c:pt idx="9724">
                  <c:v>932.8999633789062</c:v>
                </c:pt>
                <c:pt idx="9725">
                  <c:v>933.0</c:v>
                </c:pt>
                <c:pt idx="9726">
                  <c:v>933.0999755859374</c:v>
                </c:pt>
                <c:pt idx="9727">
                  <c:v>933.2000122070315</c:v>
                </c:pt>
                <c:pt idx="9728">
                  <c:v>933.2999877929684</c:v>
                </c:pt>
                <c:pt idx="9729">
                  <c:v>933.3999633789062</c:v>
                </c:pt>
                <c:pt idx="9730">
                  <c:v>933.5</c:v>
                </c:pt>
                <c:pt idx="9731">
                  <c:v>933.5999755859374</c:v>
                </c:pt>
                <c:pt idx="9732">
                  <c:v>933.7000122070315</c:v>
                </c:pt>
                <c:pt idx="9733">
                  <c:v>933.7999877929684</c:v>
                </c:pt>
                <c:pt idx="9734">
                  <c:v>933.8999633789062</c:v>
                </c:pt>
                <c:pt idx="9735">
                  <c:v>934.0</c:v>
                </c:pt>
                <c:pt idx="9736">
                  <c:v>934.0999755859374</c:v>
                </c:pt>
                <c:pt idx="9737">
                  <c:v>934.2000122070315</c:v>
                </c:pt>
                <c:pt idx="9738">
                  <c:v>934.2999877929684</c:v>
                </c:pt>
                <c:pt idx="9739">
                  <c:v>934.3999633789062</c:v>
                </c:pt>
                <c:pt idx="9740">
                  <c:v>934.5</c:v>
                </c:pt>
                <c:pt idx="9741">
                  <c:v>934.5999755859374</c:v>
                </c:pt>
                <c:pt idx="9742">
                  <c:v>934.7000122070315</c:v>
                </c:pt>
                <c:pt idx="9743">
                  <c:v>934.7999877929684</c:v>
                </c:pt>
                <c:pt idx="9744">
                  <c:v>934.8999633789062</c:v>
                </c:pt>
                <c:pt idx="9745">
                  <c:v>935.0</c:v>
                </c:pt>
                <c:pt idx="9746">
                  <c:v>935.0999755859374</c:v>
                </c:pt>
                <c:pt idx="9747">
                  <c:v>935.2000122070315</c:v>
                </c:pt>
                <c:pt idx="9748">
                  <c:v>935.2999877929684</c:v>
                </c:pt>
                <c:pt idx="9749">
                  <c:v>935.3999633789062</c:v>
                </c:pt>
                <c:pt idx="9750">
                  <c:v>935.5</c:v>
                </c:pt>
                <c:pt idx="9751">
                  <c:v>935.5999755859374</c:v>
                </c:pt>
                <c:pt idx="9752">
                  <c:v>935.7000122070315</c:v>
                </c:pt>
                <c:pt idx="9753">
                  <c:v>935.7999877929684</c:v>
                </c:pt>
                <c:pt idx="9754">
                  <c:v>935.8999633789062</c:v>
                </c:pt>
                <c:pt idx="9755">
                  <c:v>936.0</c:v>
                </c:pt>
                <c:pt idx="9756">
                  <c:v>936.0999755859374</c:v>
                </c:pt>
                <c:pt idx="9757">
                  <c:v>936.2000122070315</c:v>
                </c:pt>
                <c:pt idx="9758">
                  <c:v>936.2999877929684</c:v>
                </c:pt>
                <c:pt idx="9759">
                  <c:v>936.3999633789062</c:v>
                </c:pt>
                <c:pt idx="9760">
                  <c:v>936.5</c:v>
                </c:pt>
                <c:pt idx="9761">
                  <c:v>936.5999755859374</c:v>
                </c:pt>
                <c:pt idx="9762">
                  <c:v>936.7000122070315</c:v>
                </c:pt>
                <c:pt idx="9763">
                  <c:v>936.7999877929684</c:v>
                </c:pt>
                <c:pt idx="9764">
                  <c:v>936.8999633789062</c:v>
                </c:pt>
                <c:pt idx="9765">
                  <c:v>937.0</c:v>
                </c:pt>
                <c:pt idx="9766">
                  <c:v>937.0999755859374</c:v>
                </c:pt>
                <c:pt idx="9767">
                  <c:v>937.2000122070315</c:v>
                </c:pt>
                <c:pt idx="9768">
                  <c:v>937.2999877929684</c:v>
                </c:pt>
                <c:pt idx="9769">
                  <c:v>937.3999633789062</c:v>
                </c:pt>
                <c:pt idx="9770">
                  <c:v>937.5</c:v>
                </c:pt>
                <c:pt idx="9771">
                  <c:v>937.5999755859374</c:v>
                </c:pt>
                <c:pt idx="9772">
                  <c:v>937.7000122070315</c:v>
                </c:pt>
                <c:pt idx="9773">
                  <c:v>937.7999877929684</c:v>
                </c:pt>
                <c:pt idx="9774">
                  <c:v>937.8999633789062</c:v>
                </c:pt>
                <c:pt idx="9775">
                  <c:v>938.0</c:v>
                </c:pt>
                <c:pt idx="9776">
                  <c:v>938.0999755859374</c:v>
                </c:pt>
                <c:pt idx="9777">
                  <c:v>938.2000122070315</c:v>
                </c:pt>
                <c:pt idx="9778">
                  <c:v>938.2999877929684</c:v>
                </c:pt>
                <c:pt idx="9779">
                  <c:v>938.3999633789062</c:v>
                </c:pt>
                <c:pt idx="9780">
                  <c:v>938.5</c:v>
                </c:pt>
                <c:pt idx="9781">
                  <c:v>938.5999755859374</c:v>
                </c:pt>
                <c:pt idx="9782">
                  <c:v>938.7000122070315</c:v>
                </c:pt>
                <c:pt idx="9783">
                  <c:v>938.7999877929684</c:v>
                </c:pt>
                <c:pt idx="9784">
                  <c:v>938.8999633789062</c:v>
                </c:pt>
                <c:pt idx="9785">
                  <c:v>939.0</c:v>
                </c:pt>
                <c:pt idx="9786">
                  <c:v>939.0999755859374</c:v>
                </c:pt>
                <c:pt idx="9787">
                  <c:v>939.2000122070315</c:v>
                </c:pt>
                <c:pt idx="9788">
                  <c:v>939.2999877929684</c:v>
                </c:pt>
                <c:pt idx="9789">
                  <c:v>939.3999633789062</c:v>
                </c:pt>
                <c:pt idx="9790">
                  <c:v>939.5</c:v>
                </c:pt>
                <c:pt idx="9791">
                  <c:v>939.5999755859374</c:v>
                </c:pt>
                <c:pt idx="9792">
                  <c:v>939.7000122070315</c:v>
                </c:pt>
                <c:pt idx="9793">
                  <c:v>939.7999877929684</c:v>
                </c:pt>
                <c:pt idx="9794">
                  <c:v>939.8999633789062</c:v>
                </c:pt>
                <c:pt idx="9795">
                  <c:v>940.0</c:v>
                </c:pt>
                <c:pt idx="9796">
                  <c:v>940.0999755859374</c:v>
                </c:pt>
                <c:pt idx="9797">
                  <c:v>940.2000122070315</c:v>
                </c:pt>
                <c:pt idx="9798">
                  <c:v>940.2999877929684</c:v>
                </c:pt>
                <c:pt idx="9799">
                  <c:v>940.3999633789062</c:v>
                </c:pt>
                <c:pt idx="9800">
                  <c:v>940.5</c:v>
                </c:pt>
                <c:pt idx="9801">
                  <c:v>940.5999755859374</c:v>
                </c:pt>
                <c:pt idx="9802">
                  <c:v>940.7000122070315</c:v>
                </c:pt>
                <c:pt idx="9803">
                  <c:v>940.7999877929684</c:v>
                </c:pt>
                <c:pt idx="9804">
                  <c:v>940.8999633789062</c:v>
                </c:pt>
                <c:pt idx="9805">
                  <c:v>941.0</c:v>
                </c:pt>
                <c:pt idx="9806">
                  <c:v>941.0999755859374</c:v>
                </c:pt>
                <c:pt idx="9807">
                  <c:v>941.2000122070315</c:v>
                </c:pt>
                <c:pt idx="9808">
                  <c:v>941.2999877929684</c:v>
                </c:pt>
                <c:pt idx="9809">
                  <c:v>941.3999633789062</c:v>
                </c:pt>
                <c:pt idx="9810">
                  <c:v>941.5</c:v>
                </c:pt>
                <c:pt idx="9811">
                  <c:v>941.5999755859374</c:v>
                </c:pt>
                <c:pt idx="9812">
                  <c:v>941.7000122070315</c:v>
                </c:pt>
                <c:pt idx="9813">
                  <c:v>941.7999877929684</c:v>
                </c:pt>
                <c:pt idx="9814">
                  <c:v>941.8999633789062</c:v>
                </c:pt>
                <c:pt idx="9815">
                  <c:v>942.0</c:v>
                </c:pt>
                <c:pt idx="9816">
                  <c:v>942.0999755859374</c:v>
                </c:pt>
                <c:pt idx="9817">
                  <c:v>942.2000122070315</c:v>
                </c:pt>
                <c:pt idx="9818">
                  <c:v>942.2999877929684</c:v>
                </c:pt>
                <c:pt idx="9819">
                  <c:v>942.3999633789062</c:v>
                </c:pt>
                <c:pt idx="9820">
                  <c:v>942.5</c:v>
                </c:pt>
                <c:pt idx="9821">
                  <c:v>942.5999755859374</c:v>
                </c:pt>
                <c:pt idx="9822">
                  <c:v>942.7000122070315</c:v>
                </c:pt>
                <c:pt idx="9823">
                  <c:v>942.7999877929684</c:v>
                </c:pt>
                <c:pt idx="9824">
                  <c:v>942.8999633789062</c:v>
                </c:pt>
                <c:pt idx="9825">
                  <c:v>943.0</c:v>
                </c:pt>
                <c:pt idx="9826">
                  <c:v>943.0999755859374</c:v>
                </c:pt>
                <c:pt idx="9827">
                  <c:v>943.2000122070315</c:v>
                </c:pt>
                <c:pt idx="9828">
                  <c:v>943.2999877929684</c:v>
                </c:pt>
                <c:pt idx="9829">
                  <c:v>943.3999633789062</c:v>
                </c:pt>
                <c:pt idx="9830">
                  <c:v>943.5</c:v>
                </c:pt>
                <c:pt idx="9831">
                  <c:v>943.5999755859374</c:v>
                </c:pt>
                <c:pt idx="9832">
                  <c:v>943.7000122070315</c:v>
                </c:pt>
                <c:pt idx="9833">
                  <c:v>943.7999877929684</c:v>
                </c:pt>
                <c:pt idx="9834">
                  <c:v>943.8999633789062</c:v>
                </c:pt>
                <c:pt idx="9835">
                  <c:v>944.0</c:v>
                </c:pt>
                <c:pt idx="9836">
                  <c:v>944.0999755859374</c:v>
                </c:pt>
                <c:pt idx="9837">
                  <c:v>944.2000122070315</c:v>
                </c:pt>
                <c:pt idx="9838">
                  <c:v>944.2999877929684</c:v>
                </c:pt>
                <c:pt idx="9839">
                  <c:v>944.3999633789062</c:v>
                </c:pt>
                <c:pt idx="9840">
                  <c:v>944.5</c:v>
                </c:pt>
                <c:pt idx="9841">
                  <c:v>944.5999755859374</c:v>
                </c:pt>
                <c:pt idx="9842">
                  <c:v>944.7000122070315</c:v>
                </c:pt>
                <c:pt idx="9843">
                  <c:v>944.7999877929684</c:v>
                </c:pt>
                <c:pt idx="9844">
                  <c:v>944.8999633789062</c:v>
                </c:pt>
                <c:pt idx="9845">
                  <c:v>945.0</c:v>
                </c:pt>
                <c:pt idx="9846">
                  <c:v>945.0999755859374</c:v>
                </c:pt>
                <c:pt idx="9847">
                  <c:v>945.2000122070315</c:v>
                </c:pt>
                <c:pt idx="9848">
                  <c:v>945.2999877929684</c:v>
                </c:pt>
                <c:pt idx="9849">
                  <c:v>945.3999633789062</c:v>
                </c:pt>
                <c:pt idx="9850">
                  <c:v>945.5</c:v>
                </c:pt>
                <c:pt idx="9851">
                  <c:v>945.5999755859374</c:v>
                </c:pt>
                <c:pt idx="9852">
                  <c:v>945.7000122070315</c:v>
                </c:pt>
                <c:pt idx="9853">
                  <c:v>945.7999877929684</c:v>
                </c:pt>
                <c:pt idx="9854">
                  <c:v>945.8999633789062</c:v>
                </c:pt>
                <c:pt idx="9855">
                  <c:v>946.0</c:v>
                </c:pt>
                <c:pt idx="9856">
                  <c:v>946.0999755859374</c:v>
                </c:pt>
                <c:pt idx="9857">
                  <c:v>946.2000122070315</c:v>
                </c:pt>
                <c:pt idx="9858">
                  <c:v>946.2999877929684</c:v>
                </c:pt>
                <c:pt idx="9859">
                  <c:v>946.3999633789062</c:v>
                </c:pt>
                <c:pt idx="9860">
                  <c:v>946.5</c:v>
                </c:pt>
                <c:pt idx="9861">
                  <c:v>946.5999755859374</c:v>
                </c:pt>
                <c:pt idx="9862">
                  <c:v>946.7000122070315</c:v>
                </c:pt>
                <c:pt idx="9863">
                  <c:v>946.7999877929684</c:v>
                </c:pt>
                <c:pt idx="9864">
                  <c:v>946.8999633789062</c:v>
                </c:pt>
                <c:pt idx="9865">
                  <c:v>947.0</c:v>
                </c:pt>
                <c:pt idx="9866">
                  <c:v>947.0999755859374</c:v>
                </c:pt>
                <c:pt idx="9867">
                  <c:v>947.2000122070315</c:v>
                </c:pt>
                <c:pt idx="9868">
                  <c:v>947.2999877929684</c:v>
                </c:pt>
                <c:pt idx="9869">
                  <c:v>947.3999633789062</c:v>
                </c:pt>
                <c:pt idx="9870">
                  <c:v>947.5</c:v>
                </c:pt>
                <c:pt idx="9871">
                  <c:v>947.5999755859374</c:v>
                </c:pt>
                <c:pt idx="9872">
                  <c:v>947.7000122070315</c:v>
                </c:pt>
                <c:pt idx="9873">
                  <c:v>947.7999877929684</c:v>
                </c:pt>
                <c:pt idx="9874">
                  <c:v>947.8999633789062</c:v>
                </c:pt>
                <c:pt idx="9875">
                  <c:v>948.0</c:v>
                </c:pt>
                <c:pt idx="9876">
                  <c:v>948.0999755859374</c:v>
                </c:pt>
                <c:pt idx="9877">
                  <c:v>948.2000122070315</c:v>
                </c:pt>
                <c:pt idx="9878">
                  <c:v>948.2999877929684</c:v>
                </c:pt>
                <c:pt idx="9879">
                  <c:v>948.3999633789062</c:v>
                </c:pt>
                <c:pt idx="9880">
                  <c:v>948.5</c:v>
                </c:pt>
                <c:pt idx="9881">
                  <c:v>948.5999755859374</c:v>
                </c:pt>
                <c:pt idx="9882">
                  <c:v>948.7000122070315</c:v>
                </c:pt>
                <c:pt idx="9883">
                  <c:v>948.7999877929684</c:v>
                </c:pt>
                <c:pt idx="9884">
                  <c:v>948.8999633789062</c:v>
                </c:pt>
                <c:pt idx="9885">
                  <c:v>949.0</c:v>
                </c:pt>
                <c:pt idx="9886">
                  <c:v>949.0999755859374</c:v>
                </c:pt>
                <c:pt idx="9887">
                  <c:v>949.2000122070315</c:v>
                </c:pt>
                <c:pt idx="9888">
                  <c:v>949.2999877929684</c:v>
                </c:pt>
                <c:pt idx="9889">
                  <c:v>949.3999633789062</c:v>
                </c:pt>
                <c:pt idx="9890">
                  <c:v>949.5</c:v>
                </c:pt>
                <c:pt idx="9891">
                  <c:v>949.5999755859374</c:v>
                </c:pt>
                <c:pt idx="9892">
                  <c:v>949.7000122070315</c:v>
                </c:pt>
                <c:pt idx="9893">
                  <c:v>949.7999877929684</c:v>
                </c:pt>
                <c:pt idx="9894">
                  <c:v>949.8999633789062</c:v>
                </c:pt>
                <c:pt idx="9895">
                  <c:v>950.0</c:v>
                </c:pt>
                <c:pt idx="9896">
                  <c:v>950.0999755859374</c:v>
                </c:pt>
                <c:pt idx="9897">
                  <c:v>950.2000122070315</c:v>
                </c:pt>
                <c:pt idx="9898">
                  <c:v>950.2999877929684</c:v>
                </c:pt>
                <c:pt idx="9899">
                  <c:v>950.3999633789062</c:v>
                </c:pt>
                <c:pt idx="9900">
                  <c:v>950.5</c:v>
                </c:pt>
                <c:pt idx="9901">
                  <c:v>950.5999755859374</c:v>
                </c:pt>
                <c:pt idx="9902">
                  <c:v>950.7000122070315</c:v>
                </c:pt>
                <c:pt idx="9903">
                  <c:v>950.7999877929684</c:v>
                </c:pt>
                <c:pt idx="9904">
                  <c:v>950.8999633789062</c:v>
                </c:pt>
                <c:pt idx="9905">
                  <c:v>951.0</c:v>
                </c:pt>
                <c:pt idx="9906">
                  <c:v>951.0999755859374</c:v>
                </c:pt>
                <c:pt idx="9907">
                  <c:v>951.2000122070315</c:v>
                </c:pt>
                <c:pt idx="9908">
                  <c:v>951.2999877929684</c:v>
                </c:pt>
                <c:pt idx="9909">
                  <c:v>951.3999633789062</c:v>
                </c:pt>
                <c:pt idx="9910">
                  <c:v>951.5</c:v>
                </c:pt>
                <c:pt idx="9911">
                  <c:v>951.5999755859374</c:v>
                </c:pt>
                <c:pt idx="9912">
                  <c:v>951.7000122070315</c:v>
                </c:pt>
                <c:pt idx="9913">
                  <c:v>951.7999877929684</c:v>
                </c:pt>
                <c:pt idx="9914">
                  <c:v>951.8999633789062</c:v>
                </c:pt>
                <c:pt idx="9915">
                  <c:v>952.0</c:v>
                </c:pt>
                <c:pt idx="9916">
                  <c:v>952.0999755859374</c:v>
                </c:pt>
                <c:pt idx="9917">
                  <c:v>952.2000122070315</c:v>
                </c:pt>
                <c:pt idx="9918">
                  <c:v>952.2999877929684</c:v>
                </c:pt>
                <c:pt idx="9919">
                  <c:v>952.3999633789062</c:v>
                </c:pt>
                <c:pt idx="9920">
                  <c:v>952.5</c:v>
                </c:pt>
                <c:pt idx="9921">
                  <c:v>952.5999755859374</c:v>
                </c:pt>
                <c:pt idx="9922">
                  <c:v>952.7000122070315</c:v>
                </c:pt>
                <c:pt idx="9923">
                  <c:v>952.7999877929684</c:v>
                </c:pt>
                <c:pt idx="9924">
                  <c:v>952.8999633789062</c:v>
                </c:pt>
                <c:pt idx="9925">
                  <c:v>953.0</c:v>
                </c:pt>
                <c:pt idx="9926">
                  <c:v>953.0999755859374</c:v>
                </c:pt>
                <c:pt idx="9927">
                  <c:v>953.2000122070315</c:v>
                </c:pt>
                <c:pt idx="9928">
                  <c:v>953.2999877929684</c:v>
                </c:pt>
                <c:pt idx="9929">
                  <c:v>953.3999633789062</c:v>
                </c:pt>
                <c:pt idx="9930">
                  <c:v>953.5</c:v>
                </c:pt>
                <c:pt idx="9931">
                  <c:v>953.5999755859374</c:v>
                </c:pt>
                <c:pt idx="9932">
                  <c:v>953.7000122070315</c:v>
                </c:pt>
                <c:pt idx="9933">
                  <c:v>953.7999877929684</c:v>
                </c:pt>
                <c:pt idx="9934">
                  <c:v>953.8999633789062</c:v>
                </c:pt>
                <c:pt idx="9935">
                  <c:v>954.0</c:v>
                </c:pt>
                <c:pt idx="9936">
                  <c:v>954.0999755859374</c:v>
                </c:pt>
                <c:pt idx="9937">
                  <c:v>954.2000122070315</c:v>
                </c:pt>
                <c:pt idx="9938">
                  <c:v>954.2999877929684</c:v>
                </c:pt>
                <c:pt idx="9939">
                  <c:v>954.3999633789062</c:v>
                </c:pt>
                <c:pt idx="9940">
                  <c:v>954.5</c:v>
                </c:pt>
                <c:pt idx="9941">
                  <c:v>954.5999755859374</c:v>
                </c:pt>
                <c:pt idx="9942">
                  <c:v>954.7000122070315</c:v>
                </c:pt>
                <c:pt idx="9943">
                  <c:v>954.7999877929684</c:v>
                </c:pt>
                <c:pt idx="9944">
                  <c:v>954.8999633789062</c:v>
                </c:pt>
                <c:pt idx="9945">
                  <c:v>955.0</c:v>
                </c:pt>
                <c:pt idx="9946">
                  <c:v>955.0999755859374</c:v>
                </c:pt>
                <c:pt idx="9947">
                  <c:v>955.2000122070315</c:v>
                </c:pt>
                <c:pt idx="9948">
                  <c:v>955.2999877929684</c:v>
                </c:pt>
                <c:pt idx="9949">
                  <c:v>955.3999633789062</c:v>
                </c:pt>
                <c:pt idx="9950">
                  <c:v>955.5</c:v>
                </c:pt>
                <c:pt idx="9951">
                  <c:v>955.5999755859374</c:v>
                </c:pt>
                <c:pt idx="9952">
                  <c:v>955.7000122070315</c:v>
                </c:pt>
                <c:pt idx="9953">
                  <c:v>955.7999877929684</c:v>
                </c:pt>
                <c:pt idx="9954">
                  <c:v>955.8999633789062</c:v>
                </c:pt>
                <c:pt idx="9955">
                  <c:v>956.0</c:v>
                </c:pt>
                <c:pt idx="9956">
                  <c:v>956.0999755859374</c:v>
                </c:pt>
                <c:pt idx="9957">
                  <c:v>956.2000122070315</c:v>
                </c:pt>
                <c:pt idx="9958">
                  <c:v>956.2999877929684</c:v>
                </c:pt>
                <c:pt idx="9959">
                  <c:v>956.3999633789062</c:v>
                </c:pt>
                <c:pt idx="9960">
                  <c:v>956.5</c:v>
                </c:pt>
                <c:pt idx="9961">
                  <c:v>956.5999755859374</c:v>
                </c:pt>
                <c:pt idx="9962">
                  <c:v>956.7000122070315</c:v>
                </c:pt>
                <c:pt idx="9963">
                  <c:v>956.7999877929684</c:v>
                </c:pt>
                <c:pt idx="9964">
                  <c:v>956.8999633789062</c:v>
                </c:pt>
                <c:pt idx="9965">
                  <c:v>957.0</c:v>
                </c:pt>
                <c:pt idx="9966">
                  <c:v>957.0999755859374</c:v>
                </c:pt>
                <c:pt idx="9967">
                  <c:v>957.2000122070315</c:v>
                </c:pt>
                <c:pt idx="9968">
                  <c:v>957.2999877929684</c:v>
                </c:pt>
                <c:pt idx="9969">
                  <c:v>957.3999633789062</c:v>
                </c:pt>
                <c:pt idx="9970">
                  <c:v>957.5</c:v>
                </c:pt>
                <c:pt idx="9971">
                  <c:v>957.5999755859374</c:v>
                </c:pt>
                <c:pt idx="9972">
                  <c:v>957.7000122070315</c:v>
                </c:pt>
                <c:pt idx="9973">
                  <c:v>957.7999877929684</c:v>
                </c:pt>
                <c:pt idx="9974">
                  <c:v>957.8999633789062</c:v>
                </c:pt>
                <c:pt idx="9975">
                  <c:v>958.0</c:v>
                </c:pt>
                <c:pt idx="9976">
                  <c:v>958.0999755859374</c:v>
                </c:pt>
                <c:pt idx="9977">
                  <c:v>958.2000122070315</c:v>
                </c:pt>
                <c:pt idx="9978">
                  <c:v>958.2999877929684</c:v>
                </c:pt>
                <c:pt idx="9979">
                  <c:v>958.3999633789062</c:v>
                </c:pt>
                <c:pt idx="9980">
                  <c:v>958.5</c:v>
                </c:pt>
                <c:pt idx="9981">
                  <c:v>958.5999755859374</c:v>
                </c:pt>
                <c:pt idx="9982">
                  <c:v>958.7000122070315</c:v>
                </c:pt>
                <c:pt idx="9983">
                  <c:v>958.7999877929684</c:v>
                </c:pt>
                <c:pt idx="9984">
                  <c:v>958.8999633789062</c:v>
                </c:pt>
                <c:pt idx="9985">
                  <c:v>959.0</c:v>
                </c:pt>
                <c:pt idx="9986">
                  <c:v>959.0999755859374</c:v>
                </c:pt>
                <c:pt idx="9987">
                  <c:v>959.2000122070315</c:v>
                </c:pt>
                <c:pt idx="9988">
                  <c:v>959.2999877929684</c:v>
                </c:pt>
                <c:pt idx="9989">
                  <c:v>959.3999633789062</c:v>
                </c:pt>
                <c:pt idx="9990">
                  <c:v>959.5</c:v>
                </c:pt>
                <c:pt idx="9991">
                  <c:v>959.5999755859374</c:v>
                </c:pt>
                <c:pt idx="9992">
                  <c:v>959.7000122070315</c:v>
                </c:pt>
                <c:pt idx="9993">
                  <c:v>959.7999877929684</c:v>
                </c:pt>
                <c:pt idx="9994">
                  <c:v>959.8999633789062</c:v>
                </c:pt>
                <c:pt idx="9995">
                  <c:v>960.0</c:v>
                </c:pt>
                <c:pt idx="9996">
                  <c:v>960.0999755859374</c:v>
                </c:pt>
                <c:pt idx="9997">
                  <c:v>960.2000122070315</c:v>
                </c:pt>
                <c:pt idx="9998">
                  <c:v>960.2999877929684</c:v>
                </c:pt>
                <c:pt idx="9999">
                  <c:v>960.3999633789062</c:v>
                </c:pt>
                <c:pt idx="10000">
                  <c:v>960.5</c:v>
                </c:pt>
                <c:pt idx="10001">
                  <c:v>960.5999755859374</c:v>
                </c:pt>
                <c:pt idx="10002">
                  <c:v>960.7000122070315</c:v>
                </c:pt>
                <c:pt idx="10003">
                  <c:v>960.7999877929684</c:v>
                </c:pt>
                <c:pt idx="10004">
                  <c:v>960.8999633789062</c:v>
                </c:pt>
                <c:pt idx="10005">
                  <c:v>961.0</c:v>
                </c:pt>
                <c:pt idx="10006">
                  <c:v>961.0999755859374</c:v>
                </c:pt>
                <c:pt idx="10007">
                  <c:v>961.2000122070315</c:v>
                </c:pt>
                <c:pt idx="10008">
                  <c:v>961.2999877929684</c:v>
                </c:pt>
                <c:pt idx="10009">
                  <c:v>961.3999633789062</c:v>
                </c:pt>
                <c:pt idx="10010">
                  <c:v>961.5</c:v>
                </c:pt>
                <c:pt idx="10011">
                  <c:v>961.5999755859374</c:v>
                </c:pt>
                <c:pt idx="10012">
                  <c:v>961.7000122070315</c:v>
                </c:pt>
                <c:pt idx="10013">
                  <c:v>961.7999877929684</c:v>
                </c:pt>
                <c:pt idx="10014">
                  <c:v>961.8999633789062</c:v>
                </c:pt>
                <c:pt idx="10015">
                  <c:v>962.0</c:v>
                </c:pt>
                <c:pt idx="10016">
                  <c:v>962.0999755859374</c:v>
                </c:pt>
                <c:pt idx="10017">
                  <c:v>962.2000122070315</c:v>
                </c:pt>
                <c:pt idx="10018">
                  <c:v>962.2999877929684</c:v>
                </c:pt>
                <c:pt idx="10019">
                  <c:v>962.3999633789062</c:v>
                </c:pt>
                <c:pt idx="10020">
                  <c:v>962.5</c:v>
                </c:pt>
                <c:pt idx="10021">
                  <c:v>962.5999755859374</c:v>
                </c:pt>
                <c:pt idx="10022">
                  <c:v>962.7000122070315</c:v>
                </c:pt>
                <c:pt idx="10023">
                  <c:v>962.7999877929684</c:v>
                </c:pt>
                <c:pt idx="10024">
                  <c:v>962.8999633789062</c:v>
                </c:pt>
                <c:pt idx="10025">
                  <c:v>963.0</c:v>
                </c:pt>
                <c:pt idx="10026">
                  <c:v>963.0999755859374</c:v>
                </c:pt>
                <c:pt idx="10027">
                  <c:v>963.2000122070315</c:v>
                </c:pt>
                <c:pt idx="10028">
                  <c:v>963.2999877929684</c:v>
                </c:pt>
                <c:pt idx="10029">
                  <c:v>963.3999633789062</c:v>
                </c:pt>
                <c:pt idx="10030">
                  <c:v>963.5</c:v>
                </c:pt>
                <c:pt idx="10031">
                  <c:v>963.5999755859374</c:v>
                </c:pt>
                <c:pt idx="10032">
                  <c:v>963.7000122070315</c:v>
                </c:pt>
                <c:pt idx="10033">
                  <c:v>963.7999877929684</c:v>
                </c:pt>
                <c:pt idx="10034">
                  <c:v>963.8999633789062</c:v>
                </c:pt>
                <c:pt idx="10035">
                  <c:v>964.0</c:v>
                </c:pt>
                <c:pt idx="10036">
                  <c:v>964.0999755859374</c:v>
                </c:pt>
                <c:pt idx="10037">
                  <c:v>964.2000122070315</c:v>
                </c:pt>
                <c:pt idx="10038">
                  <c:v>964.2999877929684</c:v>
                </c:pt>
                <c:pt idx="10039">
                  <c:v>964.3999633789062</c:v>
                </c:pt>
                <c:pt idx="10040">
                  <c:v>964.5</c:v>
                </c:pt>
                <c:pt idx="10041">
                  <c:v>964.5999755859374</c:v>
                </c:pt>
                <c:pt idx="10042">
                  <c:v>964.7000122070315</c:v>
                </c:pt>
                <c:pt idx="10043">
                  <c:v>964.7999877929684</c:v>
                </c:pt>
                <c:pt idx="10044">
                  <c:v>964.8999633789062</c:v>
                </c:pt>
                <c:pt idx="10045">
                  <c:v>965.0</c:v>
                </c:pt>
                <c:pt idx="10046">
                  <c:v>965.0999755859374</c:v>
                </c:pt>
                <c:pt idx="10047">
                  <c:v>965.2000122070315</c:v>
                </c:pt>
                <c:pt idx="10048">
                  <c:v>965.2999877929684</c:v>
                </c:pt>
                <c:pt idx="10049">
                  <c:v>965.3999633789062</c:v>
                </c:pt>
                <c:pt idx="10050">
                  <c:v>965.5</c:v>
                </c:pt>
                <c:pt idx="10051">
                  <c:v>965.5999755859374</c:v>
                </c:pt>
                <c:pt idx="10052">
                  <c:v>965.7000122070315</c:v>
                </c:pt>
                <c:pt idx="10053">
                  <c:v>965.7999877929684</c:v>
                </c:pt>
                <c:pt idx="10054">
                  <c:v>965.8999633789062</c:v>
                </c:pt>
                <c:pt idx="10055">
                  <c:v>966.0</c:v>
                </c:pt>
                <c:pt idx="10056">
                  <c:v>966.0999755859374</c:v>
                </c:pt>
                <c:pt idx="10057">
                  <c:v>966.2000122070315</c:v>
                </c:pt>
                <c:pt idx="10058">
                  <c:v>966.2999877929684</c:v>
                </c:pt>
                <c:pt idx="10059">
                  <c:v>966.3999633789062</c:v>
                </c:pt>
                <c:pt idx="10060">
                  <c:v>966.5</c:v>
                </c:pt>
                <c:pt idx="10061">
                  <c:v>966.5999755859374</c:v>
                </c:pt>
                <c:pt idx="10062">
                  <c:v>966.7000122070315</c:v>
                </c:pt>
                <c:pt idx="10063">
                  <c:v>966.7999877929684</c:v>
                </c:pt>
                <c:pt idx="10064">
                  <c:v>966.8999633789062</c:v>
                </c:pt>
                <c:pt idx="10065">
                  <c:v>967.0</c:v>
                </c:pt>
                <c:pt idx="10066">
                  <c:v>967.0999755859374</c:v>
                </c:pt>
                <c:pt idx="10067">
                  <c:v>967.2000122070315</c:v>
                </c:pt>
                <c:pt idx="10068">
                  <c:v>967.2999877929684</c:v>
                </c:pt>
                <c:pt idx="10069">
                  <c:v>967.3999633789062</c:v>
                </c:pt>
                <c:pt idx="10070">
                  <c:v>967.5</c:v>
                </c:pt>
                <c:pt idx="10071">
                  <c:v>967.5999755859374</c:v>
                </c:pt>
                <c:pt idx="10072">
                  <c:v>967.7000122070315</c:v>
                </c:pt>
                <c:pt idx="10073">
                  <c:v>967.7999877929684</c:v>
                </c:pt>
                <c:pt idx="10074">
                  <c:v>967.8999633789062</c:v>
                </c:pt>
                <c:pt idx="10075">
                  <c:v>968.0</c:v>
                </c:pt>
                <c:pt idx="10076">
                  <c:v>968.0999755859374</c:v>
                </c:pt>
                <c:pt idx="10077">
                  <c:v>968.2000122070315</c:v>
                </c:pt>
                <c:pt idx="10078">
                  <c:v>968.2999877929684</c:v>
                </c:pt>
                <c:pt idx="10079">
                  <c:v>968.3999633789062</c:v>
                </c:pt>
                <c:pt idx="10080">
                  <c:v>968.5</c:v>
                </c:pt>
                <c:pt idx="10081">
                  <c:v>968.5999755859374</c:v>
                </c:pt>
                <c:pt idx="10082">
                  <c:v>968.7000122070315</c:v>
                </c:pt>
                <c:pt idx="10083">
                  <c:v>968.7999877929684</c:v>
                </c:pt>
                <c:pt idx="10084">
                  <c:v>968.8999633789062</c:v>
                </c:pt>
                <c:pt idx="10085">
                  <c:v>969.0</c:v>
                </c:pt>
                <c:pt idx="10086">
                  <c:v>969.0999755859374</c:v>
                </c:pt>
                <c:pt idx="10087">
                  <c:v>969.2000122070315</c:v>
                </c:pt>
                <c:pt idx="10088">
                  <c:v>969.2999877929684</c:v>
                </c:pt>
                <c:pt idx="10089">
                  <c:v>969.3999633789062</c:v>
                </c:pt>
                <c:pt idx="10090">
                  <c:v>969.5</c:v>
                </c:pt>
                <c:pt idx="10091">
                  <c:v>969.5999755859374</c:v>
                </c:pt>
                <c:pt idx="10092">
                  <c:v>969.7000122070315</c:v>
                </c:pt>
                <c:pt idx="10093">
                  <c:v>969.7999877929684</c:v>
                </c:pt>
                <c:pt idx="10094">
                  <c:v>969.8999633789062</c:v>
                </c:pt>
                <c:pt idx="10095">
                  <c:v>970.0</c:v>
                </c:pt>
                <c:pt idx="10096">
                  <c:v>970.0999755859374</c:v>
                </c:pt>
                <c:pt idx="10097">
                  <c:v>970.2000122070315</c:v>
                </c:pt>
                <c:pt idx="10098">
                  <c:v>970.2999877929684</c:v>
                </c:pt>
                <c:pt idx="10099">
                  <c:v>970.3999633789062</c:v>
                </c:pt>
                <c:pt idx="10100">
                  <c:v>970.5</c:v>
                </c:pt>
                <c:pt idx="10101">
                  <c:v>970.5999755859374</c:v>
                </c:pt>
                <c:pt idx="10102">
                  <c:v>970.7000122070315</c:v>
                </c:pt>
                <c:pt idx="10103">
                  <c:v>970.7999877929684</c:v>
                </c:pt>
                <c:pt idx="10104">
                  <c:v>970.8999633789062</c:v>
                </c:pt>
                <c:pt idx="10105">
                  <c:v>971.0</c:v>
                </c:pt>
                <c:pt idx="10106">
                  <c:v>971.0999755859374</c:v>
                </c:pt>
                <c:pt idx="10107">
                  <c:v>971.2000122070315</c:v>
                </c:pt>
                <c:pt idx="10108">
                  <c:v>971.2999877929684</c:v>
                </c:pt>
                <c:pt idx="10109">
                  <c:v>971.3999633789062</c:v>
                </c:pt>
                <c:pt idx="10110">
                  <c:v>971.5</c:v>
                </c:pt>
                <c:pt idx="10111">
                  <c:v>971.5999755859374</c:v>
                </c:pt>
                <c:pt idx="10112">
                  <c:v>971.7000122070315</c:v>
                </c:pt>
                <c:pt idx="10113">
                  <c:v>971.7999877929684</c:v>
                </c:pt>
                <c:pt idx="10114">
                  <c:v>971.8999633789062</c:v>
                </c:pt>
                <c:pt idx="10115">
                  <c:v>972.0</c:v>
                </c:pt>
                <c:pt idx="10116">
                  <c:v>972.0999755859374</c:v>
                </c:pt>
                <c:pt idx="10117">
                  <c:v>972.2000122070315</c:v>
                </c:pt>
                <c:pt idx="10118">
                  <c:v>972.2999877929684</c:v>
                </c:pt>
                <c:pt idx="10119">
                  <c:v>972.3999633789062</c:v>
                </c:pt>
                <c:pt idx="10120">
                  <c:v>972.5</c:v>
                </c:pt>
                <c:pt idx="10121">
                  <c:v>972.5999755859374</c:v>
                </c:pt>
                <c:pt idx="10122">
                  <c:v>972.7000122070315</c:v>
                </c:pt>
                <c:pt idx="10123">
                  <c:v>972.7999877929684</c:v>
                </c:pt>
                <c:pt idx="10124">
                  <c:v>972.8999633789062</c:v>
                </c:pt>
                <c:pt idx="10125">
                  <c:v>973.0</c:v>
                </c:pt>
                <c:pt idx="10126">
                  <c:v>973.0999755859374</c:v>
                </c:pt>
                <c:pt idx="10127">
                  <c:v>973.2000122070315</c:v>
                </c:pt>
                <c:pt idx="10128">
                  <c:v>973.2999877929684</c:v>
                </c:pt>
                <c:pt idx="10129">
                  <c:v>973.3999633789062</c:v>
                </c:pt>
                <c:pt idx="10130">
                  <c:v>973.5</c:v>
                </c:pt>
                <c:pt idx="10131">
                  <c:v>973.5999755859374</c:v>
                </c:pt>
                <c:pt idx="10132">
                  <c:v>973.7000122070315</c:v>
                </c:pt>
                <c:pt idx="10133">
                  <c:v>973.7999877929684</c:v>
                </c:pt>
                <c:pt idx="10134">
                  <c:v>973.8999633789062</c:v>
                </c:pt>
                <c:pt idx="10135">
                  <c:v>974.0</c:v>
                </c:pt>
                <c:pt idx="10136">
                  <c:v>974.0999755859374</c:v>
                </c:pt>
                <c:pt idx="10137">
                  <c:v>974.2000122070315</c:v>
                </c:pt>
                <c:pt idx="10138">
                  <c:v>974.2999877929684</c:v>
                </c:pt>
                <c:pt idx="10139">
                  <c:v>974.3999633789062</c:v>
                </c:pt>
                <c:pt idx="10140">
                  <c:v>974.5</c:v>
                </c:pt>
                <c:pt idx="10141">
                  <c:v>974.5999755859374</c:v>
                </c:pt>
                <c:pt idx="10142">
                  <c:v>974.7000122070315</c:v>
                </c:pt>
                <c:pt idx="10143">
                  <c:v>974.7999877929684</c:v>
                </c:pt>
                <c:pt idx="10144">
                  <c:v>974.8999633789062</c:v>
                </c:pt>
                <c:pt idx="10145">
                  <c:v>975.0</c:v>
                </c:pt>
                <c:pt idx="10146">
                  <c:v>975.0999755859374</c:v>
                </c:pt>
                <c:pt idx="10147">
                  <c:v>975.2000122070315</c:v>
                </c:pt>
                <c:pt idx="10148">
                  <c:v>975.2999877929684</c:v>
                </c:pt>
                <c:pt idx="10149">
                  <c:v>975.3999633789062</c:v>
                </c:pt>
                <c:pt idx="10150">
                  <c:v>975.5</c:v>
                </c:pt>
                <c:pt idx="10151">
                  <c:v>975.5999755859374</c:v>
                </c:pt>
                <c:pt idx="10152">
                  <c:v>975.7000122070315</c:v>
                </c:pt>
                <c:pt idx="10153">
                  <c:v>975.7999877929684</c:v>
                </c:pt>
                <c:pt idx="10154">
                  <c:v>975.8999633789062</c:v>
                </c:pt>
                <c:pt idx="10155">
                  <c:v>976.0</c:v>
                </c:pt>
                <c:pt idx="10156">
                  <c:v>976.0999755859374</c:v>
                </c:pt>
                <c:pt idx="10157">
                  <c:v>976.2000122070315</c:v>
                </c:pt>
                <c:pt idx="10158">
                  <c:v>976.2999877929684</c:v>
                </c:pt>
                <c:pt idx="10159">
                  <c:v>976.3999633789062</c:v>
                </c:pt>
                <c:pt idx="10160">
                  <c:v>976.5</c:v>
                </c:pt>
                <c:pt idx="10161">
                  <c:v>976.5999755859374</c:v>
                </c:pt>
                <c:pt idx="10162">
                  <c:v>976.7000122070315</c:v>
                </c:pt>
                <c:pt idx="10163">
                  <c:v>976.7999877929684</c:v>
                </c:pt>
                <c:pt idx="10164">
                  <c:v>976.8999633789062</c:v>
                </c:pt>
                <c:pt idx="10165">
                  <c:v>977.0</c:v>
                </c:pt>
                <c:pt idx="10166">
                  <c:v>977.0999755859374</c:v>
                </c:pt>
                <c:pt idx="10167">
                  <c:v>977.2000122070315</c:v>
                </c:pt>
                <c:pt idx="10168">
                  <c:v>977.2999877929684</c:v>
                </c:pt>
                <c:pt idx="10169">
                  <c:v>977.3999633789062</c:v>
                </c:pt>
                <c:pt idx="10170">
                  <c:v>977.5</c:v>
                </c:pt>
                <c:pt idx="10171">
                  <c:v>977.5999755859374</c:v>
                </c:pt>
                <c:pt idx="10172">
                  <c:v>977.7000122070315</c:v>
                </c:pt>
                <c:pt idx="10173">
                  <c:v>977.7999877929684</c:v>
                </c:pt>
                <c:pt idx="10174">
                  <c:v>977.8999633789062</c:v>
                </c:pt>
                <c:pt idx="10175">
                  <c:v>978.0</c:v>
                </c:pt>
                <c:pt idx="10176">
                  <c:v>978.0999755859374</c:v>
                </c:pt>
                <c:pt idx="10177">
                  <c:v>978.2000122070315</c:v>
                </c:pt>
                <c:pt idx="10178">
                  <c:v>978.2999877929684</c:v>
                </c:pt>
                <c:pt idx="10179">
                  <c:v>978.3999633789062</c:v>
                </c:pt>
                <c:pt idx="10180">
                  <c:v>978.5</c:v>
                </c:pt>
                <c:pt idx="10181">
                  <c:v>978.5999755859374</c:v>
                </c:pt>
                <c:pt idx="10182">
                  <c:v>978.7000122070315</c:v>
                </c:pt>
                <c:pt idx="10183">
                  <c:v>978.7999877929684</c:v>
                </c:pt>
                <c:pt idx="10184">
                  <c:v>978.8999633789062</c:v>
                </c:pt>
                <c:pt idx="10185">
                  <c:v>979.0</c:v>
                </c:pt>
                <c:pt idx="10186">
                  <c:v>979.0999755859374</c:v>
                </c:pt>
                <c:pt idx="10187">
                  <c:v>979.2000122070315</c:v>
                </c:pt>
                <c:pt idx="10188">
                  <c:v>979.2999877929684</c:v>
                </c:pt>
                <c:pt idx="10189">
                  <c:v>979.3999633789062</c:v>
                </c:pt>
                <c:pt idx="10190">
                  <c:v>979.5</c:v>
                </c:pt>
                <c:pt idx="10191">
                  <c:v>979.5999755859374</c:v>
                </c:pt>
                <c:pt idx="10192">
                  <c:v>979.7000122070315</c:v>
                </c:pt>
                <c:pt idx="10193">
                  <c:v>979.7999877929684</c:v>
                </c:pt>
                <c:pt idx="10194">
                  <c:v>979.8999633789062</c:v>
                </c:pt>
                <c:pt idx="10195">
                  <c:v>980.0</c:v>
                </c:pt>
                <c:pt idx="10196">
                  <c:v>980.0999755859374</c:v>
                </c:pt>
                <c:pt idx="10197">
                  <c:v>980.2000122070315</c:v>
                </c:pt>
                <c:pt idx="10198">
                  <c:v>980.2999877929684</c:v>
                </c:pt>
                <c:pt idx="10199">
                  <c:v>980.3999633789062</c:v>
                </c:pt>
                <c:pt idx="10200">
                  <c:v>980.5</c:v>
                </c:pt>
                <c:pt idx="10201">
                  <c:v>980.5999755859374</c:v>
                </c:pt>
                <c:pt idx="10202">
                  <c:v>980.7000122070315</c:v>
                </c:pt>
                <c:pt idx="10203">
                  <c:v>980.7999877929684</c:v>
                </c:pt>
                <c:pt idx="10204">
                  <c:v>980.8999633789062</c:v>
                </c:pt>
                <c:pt idx="10205">
                  <c:v>981.0</c:v>
                </c:pt>
                <c:pt idx="10206">
                  <c:v>981.0999755859374</c:v>
                </c:pt>
                <c:pt idx="10207">
                  <c:v>981.2000122070315</c:v>
                </c:pt>
                <c:pt idx="10208">
                  <c:v>981.2999877929684</c:v>
                </c:pt>
                <c:pt idx="10209">
                  <c:v>981.3999633789062</c:v>
                </c:pt>
                <c:pt idx="10210">
                  <c:v>981.5</c:v>
                </c:pt>
                <c:pt idx="10211">
                  <c:v>981.5999755859374</c:v>
                </c:pt>
                <c:pt idx="10212">
                  <c:v>981.7000122070315</c:v>
                </c:pt>
                <c:pt idx="10213">
                  <c:v>981.7999877929684</c:v>
                </c:pt>
                <c:pt idx="10214">
                  <c:v>981.8999633789062</c:v>
                </c:pt>
                <c:pt idx="10215">
                  <c:v>982.0</c:v>
                </c:pt>
                <c:pt idx="10216">
                  <c:v>982.0999755859374</c:v>
                </c:pt>
                <c:pt idx="10217">
                  <c:v>982.2000122070315</c:v>
                </c:pt>
                <c:pt idx="10218">
                  <c:v>982.2999877929684</c:v>
                </c:pt>
                <c:pt idx="10219">
                  <c:v>982.3999633789062</c:v>
                </c:pt>
                <c:pt idx="10220">
                  <c:v>982.5</c:v>
                </c:pt>
                <c:pt idx="10221">
                  <c:v>982.5999755859374</c:v>
                </c:pt>
                <c:pt idx="10222">
                  <c:v>982.7000122070315</c:v>
                </c:pt>
                <c:pt idx="10223">
                  <c:v>982.7999877929684</c:v>
                </c:pt>
                <c:pt idx="10224">
                  <c:v>982.8999633789062</c:v>
                </c:pt>
                <c:pt idx="10225">
                  <c:v>983.0</c:v>
                </c:pt>
                <c:pt idx="10226">
                  <c:v>983.0999755859374</c:v>
                </c:pt>
                <c:pt idx="10227">
                  <c:v>983.2000122070315</c:v>
                </c:pt>
                <c:pt idx="10228">
                  <c:v>983.2999877929684</c:v>
                </c:pt>
                <c:pt idx="10229">
                  <c:v>983.3999633789062</c:v>
                </c:pt>
                <c:pt idx="10230">
                  <c:v>983.5</c:v>
                </c:pt>
                <c:pt idx="10231">
                  <c:v>983.5999755859374</c:v>
                </c:pt>
                <c:pt idx="10232">
                  <c:v>983.7000122070315</c:v>
                </c:pt>
                <c:pt idx="10233">
                  <c:v>983.7999877929684</c:v>
                </c:pt>
                <c:pt idx="10234">
                  <c:v>983.8999633789062</c:v>
                </c:pt>
                <c:pt idx="10235">
                  <c:v>984.0</c:v>
                </c:pt>
                <c:pt idx="10236">
                  <c:v>984.0999755859374</c:v>
                </c:pt>
                <c:pt idx="10237">
                  <c:v>984.2000122070315</c:v>
                </c:pt>
                <c:pt idx="10238">
                  <c:v>984.2999877929684</c:v>
                </c:pt>
                <c:pt idx="10239">
                  <c:v>984.3999633789062</c:v>
                </c:pt>
                <c:pt idx="10240">
                  <c:v>984.4999389648437</c:v>
                </c:pt>
                <c:pt idx="10241">
                  <c:v>984.6000366210937</c:v>
                </c:pt>
                <c:pt idx="10242">
                  <c:v>984.7000122070315</c:v>
                </c:pt>
                <c:pt idx="10243">
                  <c:v>984.7999877929684</c:v>
                </c:pt>
                <c:pt idx="10244">
                  <c:v>984.8999633789062</c:v>
                </c:pt>
                <c:pt idx="10245">
                  <c:v>984.9999389648437</c:v>
                </c:pt>
                <c:pt idx="10246">
                  <c:v>985.1000366210937</c:v>
                </c:pt>
                <c:pt idx="10247">
                  <c:v>985.2000122070315</c:v>
                </c:pt>
                <c:pt idx="10248">
                  <c:v>985.2999877929684</c:v>
                </c:pt>
                <c:pt idx="10249">
                  <c:v>985.3999633789062</c:v>
                </c:pt>
                <c:pt idx="10250">
                  <c:v>985.4999389648437</c:v>
                </c:pt>
                <c:pt idx="10251">
                  <c:v>985.6000366210937</c:v>
                </c:pt>
                <c:pt idx="10252">
                  <c:v>985.7000122070315</c:v>
                </c:pt>
                <c:pt idx="10253">
                  <c:v>985.7999877929684</c:v>
                </c:pt>
                <c:pt idx="10254">
                  <c:v>985.8999633789062</c:v>
                </c:pt>
                <c:pt idx="10255">
                  <c:v>985.9999389648437</c:v>
                </c:pt>
                <c:pt idx="10256">
                  <c:v>986.1000366210937</c:v>
                </c:pt>
                <c:pt idx="10257">
                  <c:v>986.2000122070315</c:v>
                </c:pt>
                <c:pt idx="10258">
                  <c:v>986.2999877929684</c:v>
                </c:pt>
                <c:pt idx="10259">
                  <c:v>986.3999633789062</c:v>
                </c:pt>
                <c:pt idx="10260">
                  <c:v>986.4999389648437</c:v>
                </c:pt>
                <c:pt idx="10261">
                  <c:v>986.6000366210937</c:v>
                </c:pt>
                <c:pt idx="10262">
                  <c:v>986.7000122070315</c:v>
                </c:pt>
                <c:pt idx="10263">
                  <c:v>986.7999877929684</c:v>
                </c:pt>
                <c:pt idx="10264">
                  <c:v>986.8999633789062</c:v>
                </c:pt>
                <c:pt idx="10265">
                  <c:v>986.9999389648437</c:v>
                </c:pt>
                <c:pt idx="10266">
                  <c:v>987.1000366210937</c:v>
                </c:pt>
                <c:pt idx="10267">
                  <c:v>987.2000122070315</c:v>
                </c:pt>
                <c:pt idx="10268">
                  <c:v>987.2999877929684</c:v>
                </c:pt>
                <c:pt idx="10269">
                  <c:v>987.3999633789062</c:v>
                </c:pt>
                <c:pt idx="10270">
                  <c:v>987.4999389648437</c:v>
                </c:pt>
                <c:pt idx="10271">
                  <c:v>987.6000366210937</c:v>
                </c:pt>
                <c:pt idx="10272">
                  <c:v>987.7000122070315</c:v>
                </c:pt>
                <c:pt idx="10273">
                  <c:v>987.7999877929684</c:v>
                </c:pt>
                <c:pt idx="10274">
                  <c:v>987.8999633789062</c:v>
                </c:pt>
                <c:pt idx="10275">
                  <c:v>987.9999389648437</c:v>
                </c:pt>
                <c:pt idx="10276">
                  <c:v>988.1000366210937</c:v>
                </c:pt>
                <c:pt idx="10277">
                  <c:v>988.2000122070315</c:v>
                </c:pt>
                <c:pt idx="10278">
                  <c:v>988.2999877929684</c:v>
                </c:pt>
                <c:pt idx="10279">
                  <c:v>988.3999633789062</c:v>
                </c:pt>
                <c:pt idx="10280">
                  <c:v>988.4999389648437</c:v>
                </c:pt>
                <c:pt idx="10281">
                  <c:v>988.6000366210937</c:v>
                </c:pt>
                <c:pt idx="10282">
                  <c:v>988.7000122070315</c:v>
                </c:pt>
                <c:pt idx="10283">
                  <c:v>988.7999877929684</c:v>
                </c:pt>
                <c:pt idx="10284">
                  <c:v>988.8999633789062</c:v>
                </c:pt>
                <c:pt idx="10285">
                  <c:v>988.9999389648437</c:v>
                </c:pt>
                <c:pt idx="10286">
                  <c:v>989.1000366210937</c:v>
                </c:pt>
                <c:pt idx="10287">
                  <c:v>989.2000122070315</c:v>
                </c:pt>
                <c:pt idx="10288">
                  <c:v>989.2999877929684</c:v>
                </c:pt>
                <c:pt idx="10289">
                  <c:v>989.3999633789062</c:v>
                </c:pt>
                <c:pt idx="10290">
                  <c:v>989.4999389648437</c:v>
                </c:pt>
                <c:pt idx="10291">
                  <c:v>989.6000366210937</c:v>
                </c:pt>
                <c:pt idx="10292">
                  <c:v>989.7000122070315</c:v>
                </c:pt>
                <c:pt idx="10293">
                  <c:v>989.7999877929684</c:v>
                </c:pt>
                <c:pt idx="10294">
                  <c:v>989.8999633789062</c:v>
                </c:pt>
                <c:pt idx="10295">
                  <c:v>989.9999389648437</c:v>
                </c:pt>
                <c:pt idx="10296">
                  <c:v>990.1000366210937</c:v>
                </c:pt>
                <c:pt idx="10297">
                  <c:v>990.2000122070315</c:v>
                </c:pt>
                <c:pt idx="10298">
                  <c:v>990.2999877929684</c:v>
                </c:pt>
                <c:pt idx="10299">
                  <c:v>990.3999633789062</c:v>
                </c:pt>
                <c:pt idx="10300">
                  <c:v>990.4999389648437</c:v>
                </c:pt>
                <c:pt idx="10301">
                  <c:v>990.6000366210937</c:v>
                </c:pt>
                <c:pt idx="10302">
                  <c:v>990.7000122070315</c:v>
                </c:pt>
                <c:pt idx="10303">
                  <c:v>990.7999877929684</c:v>
                </c:pt>
                <c:pt idx="10304">
                  <c:v>990.8999633789062</c:v>
                </c:pt>
                <c:pt idx="10305">
                  <c:v>990.9999389648437</c:v>
                </c:pt>
                <c:pt idx="10306">
                  <c:v>991.1000366210937</c:v>
                </c:pt>
                <c:pt idx="10307">
                  <c:v>991.2000122070315</c:v>
                </c:pt>
                <c:pt idx="10308">
                  <c:v>991.2999877929684</c:v>
                </c:pt>
                <c:pt idx="10309">
                  <c:v>991.3999633789062</c:v>
                </c:pt>
                <c:pt idx="10310">
                  <c:v>991.4999389648437</c:v>
                </c:pt>
                <c:pt idx="10311">
                  <c:v>991.6000366210937</c:v>
                </c:pt>
                <c:pt idx="10312">
                  <c:v>991.7000122070315</c:v>
                </c:pt>
                <c:pt idx="10313">
                  <c:v>991.7999877929684</c:v>
                </c:pt>
                <c:pt idx="10314">
                  <c:v>991.8999633789062</c:v>
                </c:pt>
                <c:pt idx="10315">
                  <c:v>991.9999389648437</c:v>
                </c:pt>
                <c:pt idx="10316">
                  <c:v>992.1000366210937</c:v>
                </c:pt>
                <c:pt idx="10317">
                  <c:v>992.2000122070315</c:v>
                </c:pt>
                <c:pt idx="10318">
                  <c:v>992.2999877929684</c:v>
                </c:pt>
                <c:pt idx="10319">
                  <c:v>992.3999633789062</c:v>
                </c:pt>
                <c:pt idx="10320">
                  <c:v>992.4999389648437</c:v>
                </c:pt>
                <c:pt idx="10321">
                  <c:v>992.6000366210937</c:v>
                </c:pt>
                <c:pt idx="10322">
                  <c:v>992.7000122070315</c:v>
                </c:pt>
                <c:pt idx="10323">
                  <c:v>992.7999877929684</c:v>
                </c:pt>
                <c:pt idx="10324">
                  <c:v>992.8999633789062</c:v>
                </c:pt>
                <c:pt idx="10325">
                  <c:v>992.9999389648437</c:v>
                </c:pt>
                <c:pt idx="10326">
                  <c:v>993.1000366210937</c:v>
                </c:pt>
                <c:pt idx="10327">
                  <c:v>993.2000122070315</c:v>
                </c:pt>
                <c:pt idx="10328">
                  <c:v>993.2999877929684</c:v>
                </c:pt>
                <c:pt idx="10329">
                  <c:v>993.3999633789062</c:v>
                </c:pt>
                <c:pt idx="10330">
                  <c:v>993.4999389648437</c:v>
                </c:pt>
                <c:pt idx="10331">
                  <c:v>993.6000366210937</c:v>
                </c:pt>
                <c:pt idx="10332">
                  <c:v>993.7000122070315</c:v>
                </c:pt>
                <c:pt idx="10333">
                  <c:v>993.7999877929684</c:v>
                </c:pt>
                <c:pt idx="10334">
                  <c:v>993.8999633789062</c:v>
                </c:pt>
                <c:pt idx="10335">
                  <c:v>993.9999389648437</c:v>
                </c:pt>
                <c:pt idx="10336">
                  <c:v>994.1000366210937</c:v>
                </c:pt>
                <c:pt idx="10337">
                  <c:v>994.2000122070315</c:v>
                </c:pt>
                <c:pt idx="10338">
                  <c:v>994.2999877929684</c:v>
                </c:pt>
                <c:pt idx="10339">
                  <c:v>994.3999633789062</c:v>
                </c:pt>
                <c:pt idx="10340">
                  <c:v>994.4999389648437</c:v>
                </c:pt>
                <c:pt idx="10341">
                  <c:v>994.6000366210937</c:v>
                </c:pt>
                <c:pt idx="10342">
                  <c:v>994.7000122070315</c:v>
                </c:pt>
                <c:pt idx="10343">
                  <c:v>994.7999877929684</c:v>
                </c:pt>
                <c:pt idx="10344">
                  <c:v>994.8999633789062</c:v>
                </c:pt>
                <c:pt idx="10345">
                  <c:v>994.9999389648437</c:v>
                </c:pt>
                <c:pt idx="10346">
                  <c:v>995.1000366210937</c:v>
                </c:pt>
                <c:pt idx="10347">
                  <c:v>995.2000122070315</c:v>
                </c:pt>
                <c:pt idx="10348">
                  <c:v>995.2999877929684</c:v>
                </c:pt>
                <c:pt idx="10349">
                  <c:v>995.3999633789062</c:v>
                </c:pt>
                <c:pt idx="10350">
                  <c:v>995.4999389648437</c:v>
                </c:pt>
                <c:pt idx="10351">
                  <c:v>995.6000366210937</c:v>
                </c:pt>
                <c:pt idx="10352">
                  <c:v>995.7000122070315</c:v>
                </c:pt>
                <c:pt idx="10353">
                  <c:v>995.7999877929684</c:v>
                </c:pt>
                <c:pt idx="10354">
                  <c:v>995.8999633789062</c:v>
                </c:pt>
                <c:pt idx="10355">
                  <c:v>995.9999389648437</c:v>
                </c:pt>
                <c:pt idx="10356">
                  <c:v>996.1000366210937</c:v>
                </c:pt>
                <c:pt idx="10357">
                  <c:v>996.2000122070315</c:v>
                </c:pt>
                <c:pt idx="10358">
                  <c:v>996.2999877929684</c:v>
                </c:pt>
                <c:pt idx="10359">
                  <c:v>996.3999633789062</c:v>
                </c:pt>
                <c:pt idx="10360">
                  <c:v>996.4999389648437</c:v>
                </c:pt>
                <c:pt idx="10361">
                  <c:v>996.6000366210937</c:v>
                </c:pt>
                <c:pt idx="10362">
                  <c:v>996.7000122070315</c:v>
                </c:pt>
                <c:pt idx="10363">
                  <c:v>996.7999877929684</c:v>
                </c:pt>
                <c:pt idx="10364">
                  <c:v>996.8999633789062</c:v>
                </c:pt>
                <c:pt idx="10365">
                  <c:v>996.9999389648437</c:v>
                </c:pt>
                <c:pt idx="10366">
                  <c:v>997.1000366210937</c:v>
                </c:pt>
                <c:pt idx="10367">
                  <c:v>997.2000122070315</c:v>
                </c:pt>
                <c:pt idx="10368">
                  <c:v>997.2999877929684</c:v>
                </c:pt>
                <c:pt idx="10369">
                  <c:v>997.3999633789062</c:v>
                </c:pt>
                <c:pt idx="10370">
                  <c:v>997.4999389648437</c:v>
                </c:pt>
                <c:pt idx="10371">
                  <c:v>997.6000366210937</c:v>
                </c:pt>
                <c:pt idx="10372">
                  <c:v>997.7000122070315</c:v>
                </c:pt>
                <c:pt idx="10373">
                  <c:v>997.7999877929684</c:v>
                </c:pt>
                <c:pt idx="10374">
                  <c:v>997.8999633789062</c:v>
                </c:pt>
                <c:pt idx="10375">
                  <c:v>997.9999389648437</c:v>
                </c:pt>
                <c:pt idx="10376">
                  <c:v>998.1000366210937</c:v>
                </c:pt>
                <c:pt idx="10377">
                  <c:v>998.2000122070315</c:v>
                </c:pt>
                <c:pt idx="10378">
                  <c:v>998.2999877929684</c:v>
                </c:pt>
                <c:pt idx="10379">
                  <c:v>998.3999633789062</c:v>
                </c:pt>
                <c:pt idx="10380">
                  <c:v>998.4999389648437</c:v>
                </c:pt>
                <c:pt idx="10381">
                  <c:v>998.6000366210937</c:v>
                </c:pt>
                <c:pt idx="10382">
                  <c:v>998.7000122070315</c:v>
                </c:pt>
                <c:pt idx="10383">
                  <c:v>998.7999877929684</c:v>
                </c:pt>
                <c:pt idx="10384">
                  <c:v>998.8999633789062</c:v>
                </c:pt>
                <c:pt idx="10385">
                  <c:v>998.9999389648437</c:v>
                </c:pt>
                <c:pt idx="10386">
                  <c:v>999.1000366210937</c:v>
                </c:pt>
                <c:pt idx="10387">
                  <c:v>999.2000122070315</c:v>
                </c:pt>
                <c:pt idx="10388">
                  <c:v>999.2999877929684</c:v>
                </c:pt>
                <c:pt idx="10389">
                  <c:v>999.3999633789062</c:v>
                </c:pt>
                <c:pt idx="10390">
                  <c:v>999.4999389648437</c:v>
                </c:pt>
                <c:pt idx="10391">
                  <c:v>999.6000366210937</c:v>
                </c:pt>
                <c:pt idx="10392">
                  <c:v>999.7000122070315</c:v>
                </c:pt>
                <c:pt idx="10393">
                  <c:v>999.7999877929684</c:v>
                </c:pt>
                <c:pt idx="10394">
                  <c:v>999.8999633789062</c:v>
                </c:pt>
                <c:pt idx="10395">
                  <c:v>999.9999389648437</c:v>
                </c:pt>
                <c:pt idx="10396">
                  <c:v>1000.100036621094</c:v>
                </c:pt>
                <c:pt idx="10397">
                  <c:v>1000.200012207031</c:v>
                </c:pt>
                <c:pt idx="10398">
                  <c:v>1000.299987792969</c:v>
                </c:pt>
                <c:pt idx="10399">
                  <c:v>1000.399963378906</c:v>
                </c:pt>
                <c:pt idx="10400">
                  <c:v>1000.499938964844</c:v>
                </c:pt>
                <c:pt idx="10401">
                  <c:v>1000.600036621094</c:v>
                </c:pt>
                <c:pt idx="10402">
                  <c:v>1000.700012207031</c:v>
                </c:pt>
                <c:pt idx="10403">
                  <c:v>1000.799987792969</c:v>
                </c:pt>
                <c:pt idx="10404">
                  <c:v>1000.899963378906</c:v>
                </c:pt>
                <c:pt idx="10405">
                  <c:v>1000.999938964844</c:v>
                </c:pt>
                <c:pt idx="10406">
                  <c:v>1001.100036621094</c:v>
                </c:pt>
                <c:pt idx="10407">
                  <c:v>1001.200012207031</c:v>
                </c:pt>
                <c:pt idx="10408">
                  <c:v>1001.299987792969</c:v>
                </c:pt>
                <c:pt idx="10409">
                  <c:v>1001.399963378906</c:v>
                </c:pt>
                <c:pt idx="10410">
                  <c:v>1001.499938964844</c:v>
                </c:pt>
                <c:pt idx="10411">
                  <c:v>1001.600036621094</c:v>
                </c:pt>
                <c:pt idx="10412">
                  <c:v>1001.700012207031</c:v>
                </c:pt>
                <c:pt idx="10413">
                  <c:v>1001.799987792969</c:v>
                </c:pt>
                <c:pt idx="10414">
                  <c:v>1001.899963378906</c:v>
                </c:pt>
                <c:pt idx="10415">
                  <c:v>1001.999938964844</c:v>
                </c:pt>
                <c:pt idx="10416">
                  <c:v>1002.100036621094</c:v>
                </c:pt>
                <c:pt idx="10417">
                  <c:v>1002.200012207031</c:v>
                </c:pt>
                <c:pt idx="10418">
                  <c:v>1002.299987792969</c:v>
                </c:pt>
                <c:pt idx="10419">
                  <c:v>1002.399963378906</c:v>
                </c:pt>
                <c:pt idx="10420">
                  <c:v>1002.499938964844</c:v>
                </c:pt>
                <c:pt idx="10421">
                  <c:v>1002.600036621094</c:v>
                </c:pt>
                <c:pt idx="10422">
                  <c:v>1002.700012207031</c:v>
                </c:pt>
                <c:pt idx="10423">
                  <c:v>1002.799987792969</c:v>
                </c:pt>
                <c:pt idx="10424">
                  <c:v>1002.899963378906</c:v>
                </c:pt>
                <c:pt idx="10425">
                  <c:v>1002.999938964844</c:v>
                </c:pt>
                <c:pt idx="10426">
                  <c:v>1003.100036621094</c:v>
                </c:pt>
                <c:pt idx="10427">
                  <c:v>1003.200012207031</c:v>
                </c:pt>
                <c:pt idx="10428">
                  <c:v>1003.299987792969</c:v>
                </c:pt>
                <c:pt idx="10429">
                  <c:v>1003.399963378906</c:v>
                </c:pt>
                <c:pt idx="10430">
                  <c:v>1003.499938964844</c:v>
                </c:pt>
                <c:pt idx="10431">
                  <c:v>1003.600036621094</c:v>
                </c:pt>
                <c:pt idx="10432">
                  <c:v>1003.700012207031</c:v>
                </c:pt>
                <c:pt idx="10433">
                  <c:v>1003.799987792969</c:v>
                </c:pt>
                <c:pt idx="10434">
                  <c:v>1003.899963378906</c:v>
                </c:pt>
                <c:pt idx="10435">
                  <c:v>1003.999938964844</c:v>
                </c:pt>
                <c:pt idx="10436">
                  <c:v>1004.100036621094</c:v>
                </c:pt>
                <c:pt idx="10437">
                  <c:v>1004.200012207031</c:v>
                </c:pt>
                <c:pt idx="10438">
                  <c:v>1004.299987792969</c:v>
                </c:pt>
                <c:pt idx="10439">
                  <c:v>1004.399963378906</c:v>
                </c:pt>
                <c:pt idx="10440">
                  <c:v>1004.499938964844</c:v>
                </c:pt>
                <c:pt idx="10441">
                  <c:v>1004.600036621094</c:v>
                </c:pt>
                <c:pt idx="10442">
                  <c:v>1004.700012207031</c:v>
                </c:pt>
                <c:pt idx="10443">
                  <c:v>1004.799987792969</c:v>
                </c:pt>
                <c:pt idx="10444">
                  <c:v>1004.899963378906</c:v>
                </c:pt>
                <c:pt idx="10445">
                  <c:v>1004.999938964844</c:v>
                </c:pt>
                <c:pt idx="10446">
                  <c:v>1005.100036621094</c:v>
                </c:pt>
                <c:pt idx="10447">
                  <c:v>1005.200012207031</c:v>
                </c:pt>
                <c:pt idx="10448">
                  <c:v>1005.299987792969</c:v>
                </c:pt>
                <c:pt idx="10449">
                  <c:v>1005.399963378906</c:v>
                </c:pt>
                <c:pt idx="10450">
                  <c:v>1005.499938964844</c:v>
                </c:pt>
                <c:pt idx="10451">
                  <c:v>1005.600036621094</c:v>
                </c:pt>
                <c:pt idx="10452">
                  <c:v>1005.700012207031</c:v>
                </c:pt>
                <c:pt idx="10453">
                  <c:v>1005.799987792969</c:v>
                </c:pt>
                <c:pt idx="10454">
                  <c:v>1005.899963378906</c:v>
                </c:pt>
                <c:pt idx="10455">
                  <c:v>1005.999938964844</c:v>
                </c:pt>
                <c:pt idx="10456">
                  <c:v>1006.100036621094</c:v>
                </c:pt>
                <c:pt idx="10457">
                  <c:v>1006.200012207031</c:v>
                </c:pt>
                <c:pt idx="10458">
                  <c:v>1006.299987792969</c:v>
                </c:pt>
                <c:pt idx="10459">
                  <c:v>1006.399963378906</c:v>
                </c:pt>
                <c:pt idx="10460">
                  <c:v>1006.499938964844</c:v>
                </c:pt>
                <c:pt idx="10461">
                  <c:v>1006.600036621094</c:v>
                </c:pt>
                <c:pt idx="10462">
                  <c:v>1006.700012207031</c:v>
                </c:pt>
                <c:pt idx="10463">
                  <c:v>1006.799987792969</c:v>
                </c:pt>
                <c:pt idx="10464">
                  <c:v>1006.899963378906</c:v>
                </c:pt>
                <c:pt idx="10465">
                  <c:v>1006.999938964844</c:v>
                </c:pt>
                <c:pt idx="10466">
                  <c:v>1007.100036621094</c:v>
                </c:pt>
                <c:pt idx="10467">
                  <c:v>1007.200012207031</c:v>
                </c:pt>
                <c:pt idx="10468">
                  <c:v>1007.299987792969</c:v>
                </c:pt>
                <c:pt idx="10469">
                  <c:v>1007.399963378906</c:v>
                </c:pt>
                <c:pt idx="10470">
                  <c:v>1007.499938964844</c:v>
                </c:pt>
                <c:pt idx="10471">
                  <c:v>1007.600036621094</c:v>
                </c:pt>
                <c:pt idx="10472">
                  <c:v>1007.700012207031</c:v>
                </c:pt>
                <c:pt idx="10473">
                  <c:v>1007.799987792969</c:v>
                </c:pt>
                <c:pt idx="10474">
                  <c:v>1007.899963378906</c:v>
                </c:pt>
                <c:pt idx="10475">
                  <c:v>1007.999938964844</c:v>
                </c:pt>
                <c:pt idx="10476">
                  <c:v>1008.100036621094</c:v>
                </c:pt>
                <c:pt idx="10477">
                  <c:v>1008.200012207031</c:v>
                </c:pt>
                <c:pt idx="10478">
                  <c:v>1008.299987792969</c:v>
                </c:pt>
                <c:pt idx="10479">
                  <c:v>1008.399963378906</c:v>
                </c:pt>
                <c:pt idx="10480">
                  <c:v>1008.499938964844</c:v>
                </c:pt>
                <c:pt idx="10481">
                  <c:v>1008.600036621094</c:v>
                </c:pt>
                <c:pt idx="10482">
                  <c:v>1008.700012207031</c:v>
                </c:pt>
                <c:pt idx="10483">
                  <c:v>1008.799987792969</c:v>
                </c:pt>
                <c:pt idx="10484">
                  <c:v>1008.899963378906</c:v>
                </c:pt>
                <c:pt idx="10485">
                  <c:v>1008.999938964844</c:v>
                </c:pt>
                <c:pt idx="10486">
                  <c:v>1009.100036621094</c:v>
                </c:pt>
                <c:pt idx="10487">
                  <c:v>1009.200012207031</c:v>
                </c:pt>
                <c:pt idx="10488">
                  <c:v>1009.299987792969</c:v>
                </c:pt>
                <c:pt idx="10489">
                  <c:v>1009.399963378906</c:v>
                </c:pt>
                <c:pt idx="10490">
                  <c:v>1009.499938964844</c:v>
                </c:pt>
                <c:pt idx="10491">
                  <c:v>1009.600036621094</c:v>
                </c:pt>
                <c:pt idx="10492">
                  <c:v>1009.700012207031</c:v>
                </c:pt>
                <c:pt idx="10493">
                  <c:v>1009.799987792969</c:v>
                </c:pt>
                <c:pt idx="10494">
                  <c:v>1009.899963378906</c:v>
                </c:pt>
                <c:pt idx="10495">
                  <c:v>1009.999938964844</c:v>
                </c:pt>
                <c:pt idx="10496">
                  <c:v>1010.100036621094</c:v>
                </c:pt>
                <c:pt idx="10497">
                  <c:v>1010.200012207031</c:v>
                </c:pt>
                <c:pt idx="10498">
                  <c:v>1010.299987792969</c:v>
                </c:pt>
                <c:pt idx="10499">
                  <c:v>1010.399963378906</c:v>
                </c:pt>
                <c:pt idx="10500">
                  <c:v>1010.499938964844</c:v>
                </c:pt>
                <c:pt idx="10501">
                  <c:v>1010.600036621094</c:v>
                </c:pt>
                <c:pt idx="10502">
                  <c:v>1010.700012207031</c:v>
                </c:pt>
                <c:pt idx="10503">
                  <c:v>1010.799987792969</c:v>
                </c:pt>
                <c:pt idx="10504">
                  <c:v>1010.899963378906</c:v>
                </c:pt>
                <c:pt idx="10505">
                  <c:v>1010.999938964844</c:v>
                </c:pt>
                <c:pt idx="10506">
                  <c:v>1011.100036621094</c:v>
                </c:pt>
                <c:pt idx="10507">
                  <c:v>1011.200012207031</c:v>
                </c:pt>
                <c:pt idx="10508">
                  <c:v>1011.299987792969</c:v>
                </c:pt>
                <c:pt idx="10509">
                  <c:v>1011.399963378906</c:v>
                </c:pt>
                <c:pt idx="10510">
                  <c:v>1011.499938964844</c:v>
                </c:pt>
                <c:pt idx="10511">
                  <c:v>1011.600036621094</c:v>
                </c:pt>
                <c:pt idx="10512">
                  <c:v>1011.700012207031</c:v>
                </c:pt>
                <c:pt idx="10513">
                  <c:v>1011.799987792969</c:v>
                </c:pt>
                <c:pt idx="10514">
                  <c:v>1011.899963378906</c:v>
                </c:pt>
                <c:pt idx="10515">
                  <c:v>1011.999938964844</c:v>
                </c:pt>
                <c:pt idx="10516">
                  <c:v>1012.100036621094</c:v>
                </c:pt>
                <c:pt idx="10517">
                  <c:v>1012.200012207031</c:v>
                </c:pt>
                <c:pt idx="10518">
                  <c:v>1012.299987792969</c:v>
                </c:pt>
                <c:pt idx="10519">
                  <c:v>1012.399963378906</c:v>
                </c:pt>
                <c:pt idx="10520">
                  <c:v>1012.499938964844</c:v>
                </c:pt>
                <c:pt idx="10521">
                  <c:v>1012.600036621094</c:v>
                </c:pt>
                <c:pt idx="10522">
                  <c:v>1012.700012207031</c:v>
                </c:pt>
                <c:pt idx="10523">
                  <c:v>1012.799987792969</c:v>
                </c:pt>
                <c:pt idx="10524">
                  <c:v>1012.899963378906</c:v>
                </c:pt>
                <c:pt idx="10525">
                  <c:v>1012.999938964844</c:v>
                </c:pt>
                <c:pt idx="10526">
                  <c:v>1013.100036621094</c:v>
                </c:pt>
                <c:pt idx="10527">
                  <c:v>1013.200012207031</c:v>
                </c:pt>
                <c:pt idx="10528">
                  <c:v>1013.299987792969</c:v>
                </c:pt>
                <c:pt idx="10529">
                  <c:v>1013.399963378906</c:v>
                </c:pt>
                <c:pt idx="10530">
                  <c:v>1013.499938964844</c:v>
                </c:pt>
                <c:pt idx="10531">
                  <c:v>1013.600036621094</c:v>
                </c:pt>
                <c:pt idx="10532">
                  <c:v>1013.700012207031</c:v>
                </c:pt>
                <c:pt idx="10533">
                  <c:v>1013.799987792969</c:v>
                </c:pt>
                <c:pt idx="10534">
                  <c:v>1013.899963378906</c:v>
                </c:pt>
                <c:pt idx="10535">
                  <c:v>1013.999938964844</c:v>
                </c:pt>
                <c:pt idx="10536">
                  <c:v>1014.100036621094</c:v>
                </c:pt>
                <c:pt idx="10537">
                  <c:v>1014.200012207031</c:v>
                </c:pt>
                <c:pt idx="10538">
                  <c:v>1014.299987792969</c:v>
                </c:pt>
                <c:pt idx="10539">
                  <c:v>1014.399963378906</c:v>
                </c:pt>
                <c:pt idx="10540">
                  <c:v>1014.499938964844</c:v>
                </c:pt>
                <c:pt idx="10541">
                  <c:v>1014.600036621094</c:v>
                </c:pt>
                <c:pt idx="10542">
                  <c:v>1014.700012207031</c:v>
                </c:pt>
                <c:pt idx="10543">
                  <c:v>1014.799987792969</c:v>
                </c:pt>
                <c:pt idx="10544">
                  <c:v>1014.899963378906</c:v>
                </c:pt>
                <c:pt idx="10545">
                  <c:v>1014.999938964844</c:v>
                </c:pt>
                <c:pt idx="10546">
                  <c:v>1015.100036621094</c:v>
                </c:pt>
                <c:pt idx="10547">
                  <c:v>1015.200012207031</c:v>
                </c:pt>
                <c:pt idx="10548">
                  <c:v>1015.299987792969</c:v>
                </c:pt>
                <c:pt idx="10549">
                  <c:v>1015.399963378906</c:v>
                </c:pt>
                <c:pt idx="10550">
                  <c:v>1015.499938964844</c:v>
                </c:pt>
                <c:pt idx="10551">
                  <c:v>1015.600036621094</c:v>
                </c:pt>
                <c:pt idx="10552">
                  <c:v>1015.700012207031</c:v>
                </c:pt>
                <c:pt idx="10553">
                  <c:v>1015.799987792969</c:v>
                </c:pt>
                <c:pt idx="10554">
                  <c:v>1015.899963378906</c:v>
                </c:pt>
                <c:pt idx="10555">
                  <c:v>1015.999938964844</c:v>
                </c:pt>
                <c:pt idx="10556">
                  <c:v>1016.100036621094</c:v>
                </c:pt>
                <c:pt idx="10557">
                  <c:v>1016.200012207031</c:v>
                </c:pt>
                <c:pt idx="10558">
                  <c:v>1016.299987792969</c:v>
                </c:pt>
                <c:pt idx="10559">
                  <c:v>1016.399963378906</c:v>
                </c:pt>
                <c:pt idx="10560">
                  <c:v>1016.499938964844</c:v>
                </c:pt>
                <c:pt idx="10561">
                  <c:v>1016.600036621094</c:v>
                </c:pt>
                <c:pt idx="10562">
                  <c:v>1016.700012207031</c:v>
                </c:pt>
                <c:pt idx="10563">
                  <c:v>1016.799987792969</c:v>
                </c:pt>
                <c:pt idx="10564">
                  <c:v>1016.899963378906</c:v>
                </c:pt>
                <c:pt idx="10565">
                  <c:v>1016.999938964844</c:v>
                </c:pt>
                <c:pt idx="10566">
                  <c:v>1017.100036621094</c:v>
                </c:pt>
                <c:pt idx="10567">
                  <c:v>1017.200012207031</c:v>
                </c:pt>
                <c:pt idx="10568">
                  <c:v>1017.299987792969</c:v>
                </c:pt>
                <c:pt idx="10569">
                  <c:v>1017.399963378906</c:v>
                </c:pt>
                <c:pt idx="10570">
                  <c:v>1017.499938964844</c:v>
                </c:pt>
                <c:pt idx="10571">
                  <c:v>1017.600036621094</c:v>
                </c:pt>
                <c:pt idx="10572">
                  <c:v>1017.700012207031</c:v>
                </c:pt>
                <c:pt idx="10573">
                  <c:v>1017.799987792969</c:v>
                </c:pt>
                <c:pt idx="10574">
                  <c:v>1017.899963378906</c:v>
                </c:pt>
                <c:pt idx="10575">
                  <c:v>1017.999938964844</c:v>
                </c:pt>
                <c:pt idx="10576">
                  <c:v>1018.100036621094</c:v>
                </c:pt>
                <c:pt idx="10577">
                  <c:v>1018.200012207031</c:v>
                </c:pt>
                <c:pt idx="10578">
                  <c:v>1018.299987792969</c:v>
                </c:pt>
                <c:pt idx="10579">
                  <c:v>1018.399963378906</c:v>
                </c:pt>
                <c:pt idx="10580">
                  <c:v>1018.499938964844</c:v>
                </c:pt>
                <c:pt idx="10581">
                  <c:v>1018.600036621094</c:v>
                </c:pt>
                <c:pt idx="10582">
                  <c:v>1018.700012207031</c:v>
                </c:pt>
                <c:pt idx="10583">
                  <c:v>1018.799987792969</c:v>
                </c:pt>
                <c:pt idx="10584">
                  <c:v>1018.899963378906</c:v>
                </c:pt>
                <c:pt idx="10585">
                  <c:v>1018.999938964844</c:v>
                </c:pt>
                <c:pt idx="10586">
                  <c:v>1019.100036621094</c:v>
                </c:pt>
                <c:pt idx="10587">
                  <c:v>1019.200012207031</c:v>
                </c:pt>
                <c:pt idx="10588">
                  <c:v>1019.299987792969</c:v>
                </c:pt>
                <c:pt idx="10589">
                  <c:v>1019.399963378906</c:v>
                </c:pt>
                <c:pt idx="10590">
                  <c:v>1019.499938964844</c:v>
                </c:pt>
                <c:pt idx="10591">
                  <c:v>1019.600036621094</c:v>
                </c:pt>
                <c:pt idx="10592">
                  <c:v>1019.700012207031</c:v>
                </c:pt>
                <c:pt idx="10593">
                  <c:v>1019.799987792969</c:v>
                </c:pt>
                <c:pt idx="10594">
                  <c:v>1019.899963378906</c:v>
                </c:pt>
                <c:pt idx="10595">
                  <c:v>1019.999938964844</c:v>
                </c:pt>
                <c:pt idx="10596">
                  <c:v>1020.100036621094</c:v>
                </c:pt>
                <c:pt idx="10597">
                  <c:v>1020.200012207031</c:v>
                </c:pt>
                <c:pt idx="10598">
                  <c:v>1020.299987792969</c:v>
                </c:pt>
                <c:pt idx="10599">
                  <c:v>1020.399963378906</c:v>
                </c:pt>
                <c:pt idx="10600">
                  <c:v>1020.499938964844</c:v>
                </c:pt>
                <c:pt idx="10601">
                  <c:v>1020.600036621094</c:v>
                </c:pt>
                <c:pt idx="10602">
                  <c:v>1020.700012207031</c:v>
                </c:pt>
                <c:pt idx="10603">
                  <c:v>1020.799987792969</c:v>
                </c:pt>
                <c:pt idx="10604">
                  <c:v>1020.899963378906</c:v>
                </c:pt>
                <c:pt idx="10605">
                  <c:v>1020.999938964844</c:v>
                </c:pt>
                <c:pt idx="10606">
                  <c:v>1021.100036621094</c:v>
                </c:pt>
                <c:pt idx="10607">
                  <c:v>1021.200012207031</c:v>
                </c:pt>
                <c:pt idx="10608">
                  <c:v>1021.299987792969</c:v>
                </c:pt>
                <c:pt idx="10609">
                  <c:v>1021.399963378906</c:v>
                </c:pt>
                <c:pt idx="10610">
                  <c:v>1021.499938964844</c:v>
                </c:pt>
                <c:pt idx="10611">
                  <c:v>1021.600036621094</c:v>
                </c:pt>
                <c:pt idx="10612">
                  <c:v>1021.700012207031</c:v>
                </c:pt>
                <c:pt idx="10613">
                  <c:v>1021.799987792969</c:v>
                </c:pt>
                <c:pt idx="10614">
                  <c:v>1021.899963378906</c:v>
                </c:pt>
                <c:pt idx="10615">
                  <c:v>1021.999938964844</c:v>
                </c:pt>
                <c:pt idx="10616">
                  <c:v>1022.100036621094</c:v>
                </c:pt>
                <c:pt idx="10617">
                  <c:v>1022.200012207031</c:v>
                </c:pt>
                <c:pt idx="10618">
                  <c:v>1022.299987792969</c:v>
                </c:pt>
                <c:pt idx="10619">
                  <c:v>1022.399963378906</c:v>
                </c:pt>
                <c:pt idx="10620">
                  <c:v>1022.499938964844</c:v>
                </c:pt>
                <c:pt idx="10621">
                  <c:v>1022.600036621094</c:v>
                </c:pt>
                <c:pt idx="10622">
                  <c:v>1022.700012207031</c:v>
                </c:pt>
                <c:pt idx="10623">
                  <c:v>1022.799987792969</c:v>
                </c:pt>
                <c:pt idx="10624">
                  <c:v>1022.899963378906</c:v>
                </c:pt>
                <c:pt idx="10625">
                  <c:v>1022.999938964844</c:v>
                </c:pt>
                <c:pt idx="10626">
                  <c:v>1023.100036621094</c:v>
                </c:pt>
                <c:pt idx="10627">
                  <c:v>1023.200012207031</c:v>
                </c:pt>
                <c:pt idx="10628">
                  <c:v>1023.299987792969</c:v>
                </c:pt>
                <c:pt idx="10629">
                  <c:v>1023.399963378906</c:v>
                </c:pt>
                <c:pt idx="10630">
                  <c:v>1023.499938964844</c:v>
                </c:pt>
                <c:pt idx="10631">
                  <c:v>1023.600036621094</c:v>
                </c:pt>
                <c:pt idx="10632">
                  <c:v>1023.700012207031</c:v>
                </c:pt>
                <c:pt idx="10633">
                  <c:v>1023.799987792969</c:v>
                </c:pt>
                <c:pt idx="10634">
                  <c:v>1023.899963378906</c:v>
                </c:pt>
                <c:pt idx="10635">
                  <c:v>1023.999938964844</c:v>
                </c:pt>
                <c:pt idx="10636">
                  <c:v>1024.10009765625</c:v>
                </c:pt>
                <c:pt idx="10637">
                  <c:v>1024.200073242188</c:v>
                </c:pt>
                <c:pt idx="10638">
                  <c:v>1024.300048828125</c:v>
                </c:pt>
                <c:pt idx="10639">
                  <c:v>1024.400024414062</c:v>
                </c:pt>
                <c:pt idx="10640">
                  <c:v>1024.5</c:v>
                </c:pt>
                <c:pt idx="10641">
                  <c:v>1024.60009765625</c:v>
                </c:pt>
                <c:pt idx="10642">
                  <c:v>1024.700073242188</c:v>
                </c:pt>
                <c:pt idx="10643">
                  <c:v>1024.800048828125</c:v>
                </c:pt>
                <c:pt idx="10644">
                  <c:v>1024.900024414062</c:v>
                </c:pt>
                <c:pt idx="10645">
                  <c:v>1025.0</c:v>
                </c:pt>
                <c:pt idx="10646">
                  <c:v>1025.10009765625</c:v>
                </c:pt>
                <c:pt idx="10647">
                  <c:v>1025.200073242188</c:v>
                </c:pt>
                <c:pt idx="10648">
                  <c:v>1025.300048828125</c:v>
                </c:pt>
                <c:pt idx="10649">
                  <c:v>1025.400024414062</c:v>
                </c:pt>
                <c:pt idx="10650">
                  <c:v>1025.5</c:v>
                </c:pt>
                <c:pt idx="10651">
                  <c:v>1025.60009765625</c:v>
                </c:pt>
                <c:pt idx="10652">
                  <c:v>1025.700073242188</c:v>
                </c:pt>
                <c:pt idx="10653">
                  <c:v>1025.800048828125</c:v>
                </c:pt>
                <c:pt idx="10654">
                  <c:v>1025.900024414062</c:v>
                </c:pt>
                <c:pt idx="10655">
                  <c:v>1026.0</c:v>
                </c:pt>
                <c:pt idx="10656">
                  <c:v>1026.10009765625</c:v>
                </c:pt>
                <c:pt idx="10657">
                  <c:v>1026.200073242188</c:v>
                </c:pt>
                <c:pt idx="10658">
                  <c:v>1026.300048828125</c:v>
                </c:pt>
                <c:pt idx="10659">
                  <c:v>1026.400024414062</c:v>
                </c:pt>
                <c:pt idx="10660">
                  <c:v>1026.5</c:v>
                </c:pt>
                <c:pt idx="10661">
                  <c:v>1026.60009765625</c:v>
                </c:pt>
                <c:pt idx="10662">
                  <c:v>1026.700073242188</c:v>
                </c:pt>
                <c:pt idx="10663">
                  <c:v>1026.800048828125</c:v>
                </c:pt>
                <c:pt idx="10664">
                  <c:v>1026.900024414062</c:v>
                </c:pt>
                <c:pt idx="10665">
                  <c:v>1027.0</c:v>
                </c:pt>
                <c:pt idx="10666">
                  <c:v>1027.10009765625</c:v>
                </c:pt>
                <c:pt idx="10667">
                  <c:v>1027.200073242188</c:v>
                </c:pt>
                <c:pt idx="10668">
                  <c:v>1027.300048828125</c:v>
                </c:pt>
                <c:pt idx="10669">
                  <c:v>1027.400024414062</c:v>
                </c:pt>
                <c:pt idx="10670">
                  <c:v>1027.5</c:v>
                </c:pt>
                <c:pt idx="10671">
                  <c:v>1027.60009765625</c:v>
                </c:pt>
                <c:pt idx="10672">
                  <c:v>1027.700073242188</c:v>
                </c:pt>
                <c:pt idx="10673">
                  <c:v>1027.800048828125</c:v>
                </c:pt>
                <c:pt idx="10674">
                  <c:v>1027.900024414062</c:v>
                </c:pt>
                <c:pt idx="10675">
                  <c:v>1028.0</c:v>
                </c:pt>
                <c:pt idx="10676">
                  <c:v>1028.10009765625</c:v>
                </c:pt>
                <c:pt idx="10677">
                  <c:v>1028.200073242188</c:v>
                </c:pt>
                <c:pt idx="10678">
                  <c:v>1028.300048828125</c:v>
                </c:pt>
                <c:pt idx="10679">
                  <c:v>1028.400024414062</c:v>
                </c:pt>
                <c:pt idx="10680">
                  <c:v>1028.5</c:v>
                </c:pt>
                <c:pt idx="10681">
                  <c:v>1028.60009765625</c:v>
                </c:pt>
                <c:pt idx="10682">
                  <c:v>1028.700073242188</c:v>
                </c:pt>
                <c:pt idx="10683">
                  <c:v>1028.800048828125</c:v>
                </c:pt>
                <c:pt idx="10684">
                  <c:v>1028.900024414062</c:v>
                </c:pt>
                <c:pt idx="10685">
                  <c:v>1029.0</c:v>
                </c:pt>
                <c:pt idx="10686">
                  <c:v>1029.10009765625</c:v>
                </c:pt>
                <c:pt idx="10687">
                  <c:v>1029.200073242188</c:v>
                </c:pt>
                <c:pt idx="10688">
                  <c:v>1029.300048828125</c:v>
                </c:pt>
                <c:pt idx="10689">
                  <c:v>1029.400024414062</c:v>
                </c:pt>
                <c:pt idx="10690">
                  <c:v>1029.5</c:v>
                </c:pt>
                <c:pt idx="10691">
                  <c:v>1029.60009765625</c:v>
                </c:pt>
                <c:pt idx="10692">
                  <c:v>1029.700073242188</c:v>
                </c:pt>
                <c:pt idx="10693">
                  <c:v>1029.800048828125</c:v>
                </c:pt>
                <c:pt idx="10694">
                  <c:v>1029.900024414062</c:v>
                </c:pt>
                <c:pt idx="10695">
                  <c:v>1030.0</c:v>
                </c:pt>
                <c:pt idx="10696">
                  <c:v>1030.10009765625</c:v>
                </c:pt>
                <c:pt idx="10697">
                  <c:v>1030.200073242188</c:v>
                </c:pt>
                <c:pt idx="10698">
                  <c:v>1030.300048828125</c:v>
                </c:pt>
                <c:pt idx="10699">
                  <c:v>1030.400024414062</c:v>
                </c:pt>
                <c:pt idx="10700">
                  <c:v>1030.5</c:v>
                </c:pt>
                <c:pt idx="10701">
                  <c:v>1030.60009765625</c:v>
                </c:pt>
                <c:pt idx="10702">
                  <c:v>1030.700073242188</c:v>
                </c:pt>
                <c:pt idx="10703">
                  <c:v>1030.800048828125</c:v>
                </c:pt>
                <c:pt idx="10704">
                  <c:v>1030.900024414062</c:v>
                </c:pt>
                <c:pt idx="10705">
                  <c:v>1031.0</c:v>
                </c:pt>
                <c:pt idx="10706">
                  <c:v>1031.10009765625</c:v>
                </c:pt>
                <c:pt idx="10707">
                  <c:v>1031.200073242188</c:v>
                </c:pt>
                <c:pt idx="10708">
                  <c:v>1031.300048828125</c:v>
                </c:pt>
                <c:pt idx="10709">
                  <c:v>1031.400024414062</c:v>
                </c:pt>
                <c:pt idx="10710">
                  <c:v>1031.5</c:v>
                </c:pt>
                <c:pt idx="10711">
                  <c:v>1031.60009765625</c:v>
                </c:pt>
                <c:pt idx="10712">
                  <c:v>1031.700073242188</c:v>
                </c:pt>
                <c:pt idx="10713">
                  <c:v>1031.800048828125</c:v>
                </c:pt>
                <c:pt idx="10714">
                  <c:v>1031.900024414062</c:v>
                </c:pt>
                <c:pt idx="10715">
                  <c:v>1032.0</c:v>
                </c:pt>
                <c:pt idx="10716">
                  <c:v>1032.10009765625</c:v>
                </c:pt>
                <c:pt idx="10717">
                  <c:v>1032.200073242188</c:v>
                </c:pt>
                <c:pt idx="10718">
                  <c:v>1032.300048828125</c:v>
                </c:pt>
                <c:pt idx="10719">
                  <c:v>1032.400024414062</c:v>
                </c:pt>
                <c:pt idx="10720">
                  <c:v>1032.5</c:v>
                </c:pt>
                <c:pt idx="10721">
                  <c:v>1032.60009765625</c:v>
                </c:pt>
                <c:pt idx="10722">
                  <c:v>1032.700073242188</c:v>
                </c:pt>
                <c:pt idx="10723">
                  <c:v>1032.800048828125</c:v>
                </c:pt>
                <c:pt idx="10724">
                  <c:v>1032.900024414062</c:v>
                </c:pt>
                <c:pt idx="10725">
                  <c:v>1033.0</c:v>
                </c:pt>
                <c:pt idx="10726">
                  <c:v>1033.10009765625</c:v>
                </c:pt>
                <c:pt idx="10727">
                  <c:v>1033.200073242188</c:v>
                </c:pt>
                <c:pt idx="10728">
                  <c:v>1033.300048828125</c:v>
                </c:pt>
                <c:pt idx="10729">
                  <c:v>1033.400024414062</c:v>
                </c:pt>
                <c:pt idx="10730">
                  <c:v>1033.5</c:v>
                </c:pt>
                <c:pt idx="10731">
                  <c:v>1033.60009765625</c:v>
                </c:pt>
                <c:pt idx="10732">
                  <c:v>1033.700073242188</c:v>
                </c:pt>
                <c:pt idx="10733">
                  <c:v>1033.800048828125</c:v>
                </c:pt>
                <c:pt idx="10734">
                  <c:v>1033.900024414062</c:v>
                </c:pt>
                <c:pt idx="10735">
                  <c:v>1034.0</c:v>
                </c:pt>
                <c:pt idx="10736">
                  <c:v>1034.10009765625</c:v>
                </c:pt>
                <c:pt idx="10737">
                  <c:v>1034.200073242188</c:v>
                </c:pt>
                <c:pt idx="10738">
                  <c:v>1034.300048828125</c:v>
                </c:pt>
                <c:pt idx="10739">
                  <c:v>1034.400024414062</c:v>
                </c:pt>
                <c:pt idx="10740">
                  <c:v>1034.5</c:v>
                </c:pt>
                <c:pt idx="10741">
                  <c:v>1034.60009765625</c:v>
                </c:pt>
                <c:pt idx="10742">
                  <c:v>1034.700073242188</c:v>
                </c:pt>
                <c:pt idx="10743">
                  <c:v>1034.800048828125</c:v>
                </c:pt>
                <c:pt idx="10744">
                  <c:v>1034.900024414062</c:v>
                </c:pt>
                <c:pt idx="10745">
                  <c:v>1035.0</c:v>
                </c:pt>
                <c:pt idx="10746">
                  <c:v>1035.10009765625</c:v>
                </c:pt>
                <c:pt idx="10747">
                  <c:v>1035.200073242188</c:v>
                </c:pt>
                <c:pt idx="10748">
                  <c:v>1035.300048828125</c:v>
                </c:pt>
                <c:pt idx="10749">
                  <c:v>1035.400024414062</c:v>
                </c:pt>
                <c:pt idx="10750">
                  <c:v>1035.5</c:v>
                </c:pt>
                <c:pt idx="10751">
                  <c:v>1035.60009765625</c:v>
                </c:pt>
                <c:pt idx="10752">
                  <c:v>1035.700073242188</c:v>
                </c:pt>
                <c:pt idx="10753">
                  <c:v>1035.800048828125</c:v>
                </c:pt>
                <c:pt idx="10754">
                  <c:v>1035.900024414062</c:v>
                </c:pt>
                <c:pt idx="10755">
                  <c:v>1036.0</c:v>
                </c:pt>
                <c:pt idx="10756">
                  <c:v>1036.10009765625</c:v>
                </c:pt>
                <c:pt idx="10757">
                  <c:v>1036.200073242188</c:v>
                </c:pt>
                <c:pt idx="10758">
                  <c:v>1036.300048828125</c:v>
                </c:pt>
                <c:pt idx="10759">
                  <c:v>1036.400024414062</c:v>
                </c:pt>
                <c:pt idx="10760">
                  <c:v>1036.5</c:v>
                </c:pt>
                <c:pt idx="10761">
                  <c:v>1036.60009765625</c:v>
                </c:pt>
                <c:pt idx="10762">
                  <c:v>1036.700073242188</c:v>
                </c:pt>
                <c:pt idx="10763">
                  <c:v>1036.800048828125</c:v>
                </c:pt>
                <c:pt idx="10764">
                  <c:v>1036.900024414062</c:v>
                </c:pt>
                <c:pt idx="10765">
                  <c:v>1037.0</c:v>
                </c:pt>
                <c:pt idx="10766">
                  <c:v>1037.10009765625</c:v>
                </c:pt>
                <c:pt idx="10767">
                  <c:v>1037.200073242188</c:v>
                </c:pt>
                <c:pt idx="10768">
                  <c:v>1037.300048828125</c:v>
                </c:pt>
                <c:pt idx="10769">
                  <c:v>1037.400024414062</c:v>
                </c:pt>
                <c:pt idx="10770">
                  <c:v>1037.5</c:v>
                </c:pt>
                <c:pt idx="10771">
                  <c:v>1037.60009765625</c:v>
                </c:pt>
                <c:pt idx="10772">
                  <c:v>1037.700073242188</c:v>
                </c:pt>
                <c:pt idx="10773">
                  <c:v>1037.800048828125</c:v>
                </c:pt>
                <c:pt idx="10774">
                  <c:v>1037.900024414062</c:v>
                </c:pt>
                <c:pt idx="10775">
                  <c:v>1038.0</c:v>
                </c:pt>
                <c:pt idx="10776">
                  <c:v>1038.10009765625</c:v>
                </c:pt>
                <c:pt idx="10777">
                  <c:v>1038.200073242188</c:v>
                </c:pt>
                <c:pt idx="10778">
                  <c:v>1038.300048828125</c:v>
                </c:pt>
                <c:pt idx="10779">
                  <c:v>1038.400024414062</c:v>
                </c:pt>
                <c:pt idx="10780">
                  <c:v>1038.5</c:v>
                </c:pt>
                <c:pt idx="10781">
                  <c:v>1038.60009765625</c:v>
                </c:pt>
                <c:pt idx="10782">
                  <c:v>1038.700073242188</c:v>
                </c:pt>
                <c:pt idx="10783">
                  <c:v>1038.800048828125</c:v>
                </c:pt>
                <c:pt idx="10784">
                  <c:v>1038.900024414062</c:v>
                </c:pt>
                <c:pt idx="10785">
                  <c:v>1039.0</c:v>
                </c:pt>
                <c:pt idx="10786">
                  <c:v>1039.10009765625</c:v>
                </c:pt>
                <c:pt idx="10787">
                  <c:v>1039.200073242188</c:v>
                </c:pt>
                <c:pt idx="10788">
                  <c:v>1039.300048828125</c:v>
                </c:pt>
                <c:pt idx="10789">
                  <c:v>1039.400024414062</c:v>
                </c:pt>
                <c:pt idx="10790">
                  <c:v>1039.5</c:v>
                </c:pt>
                <c:pt idx="10791">
                  <c:v>1039.60009765625</c:v>
                </c:pt>
                <c:pt idx="10792">
                  <c:v>1039.700073242188</c:v>
                </c:pt>
                <c:pt idx="10793">
                  <c:v>1039.800048828125</c:v>
                </c:pt>
                <c:pt idx="10794">
                  <c:v>1039.900024414062</c:v>
                </c:pt>
                <c:pt idx="10795">
                  <c:v>1040.0</c:v>
                </c:pt>
                <c:pt idx="10796">
                  <c:v>1040.10009765625</c:v>
                </c:pt>
                <c:pt idx="10797">
                  <c:v>1040.200073242188</c:v>
                </c:pt>
                <c:pt idx="10798">
                  <c:v>1040.300048828125</c:v>
                </c:pt>
                <c:pt idx="10799">
                  <c:v>1040.400024414062</c:v>
                </c:pt>
                <c:pt idx="10800">
                  <c:v>1040.5</c:v>
                </c:pt>
                <c:pt idx="10801">
                  <c:v>1040.60009765625</c:v>
                </c:pt>
                <c:pt idx="10802">
                  <c:v>1040.700073242188</c:v>
                </c:pt>
                <c:pt idx="10803">
                  <c:v>1040.800048828125</c:v>
                </c:pt>
                <c:pt idx="10804">
                  <c:v>1040.900024414062</c:v>
                </c:pt>
                <c:pt idx="10805">
                  <c:v>1041.0</c:v>
                </c:pt>
                <c:pt idx="10806">
                  <c:v>1041.10009765625</c:v>
                </c:pt>
                <c:pt idx="10807">
                  <c:v>1041.200073242188</c:v>
                </c:pt>
                <c:pt idx="10808">
                  <c:v>1041.300048828125</c:v>
                </c:pt>
                <c:pt idx="10809">
                  <c:v>1041.400024414062</c:v>
                </c:pt>
                <c:pt idx="10810">
                  <c:v>1041.5</c:v>
                </c:pt>
                <c:pt idx="10811">
                  <c:v>1041.60009765625</c:v>
                </c:pt>
                <c:pt idx="10812">
                  <c:v>1041.700073242188</c:v>
                </c:pt>
                <c:pt idx="10813">
                  <c:v>1041.800048828125</c:v>
                </c:pt>
                <c:pt idx="10814">
                  <c:v>1041.900024414062</c:v>
                </c:pt>
                <c:pt idx="10815">
                  <c:v>1042.0</c:v>
                </c:pt>
                <c:pt idx="10816">
                  <c:v>1042.10009765625</c:v>
                </c:pt>
                <c:pt idx="10817">
                  <c:v>1042.200073242188</c:v>
                </c:pt>
                <c:pt idx="10818">
                  <c:v>1042.300048828125</c:v>
                </c:pt>
                <c:pt idx="10819">
                  <c:v>1042.400024414062</c:v>
                </c:pt>
                <c:pt idx="10820">
                  <c:v>1042.5</c:v>
                </c:pt>
                <c:pt idx="10821">
                  <c:v>1042.60009765625</c:v>
                </c:pt>
                <c:pt idx="10822">
                  <c:v>1042.700073242188</c:v>
                </c:pt>
                <c:pt idx="10823">
                  <c:v>1042.800048828125</c:v>
                </c:pt>
                <c:pt idx="10824">
                  <c:v>1042.900024414062</c:v>
                </c:pt>
                <c:pt idx="10825">
                  <c:v>1043.0</c:v>
                </c:pt>
                <c:pt idx="10826">
                  <c:v>1043.10009765625</c:v>
                </c:pt>
                <c:pt idx="10827">
                  <c:v>1043.200073242188</c:v>
                </c:pt>
                <c:pt idx="10828">
                  <c:v>1043.300048828125</c:v>
                </c:pt>
                <c:pt idx="10829">
                  <c:v>1043.400024414062</c:v>
                </c:pt>
                <c:pt idx="10830">
                  <c:v>1043.5</c:v>
                </c:pt>
                <c:pt idx="10831">
                  <c:v>1043.60009765625</c:v>
                </c:pt>
                <c:pt idx="10832">
                  <c:v>1043.700073242188</c:v>
                </c:pt>
                <c:pt idx="10833">
                  <c:v>1043.800048828125</c:v>
                </c:pt>
                <c:pt idx="10834">
                  <c:v>1043.900024414062</c:v>
                </c:pt>
                <c:pt idx="10835">
                  <c:v>1044.0</c:v>
                </c:pt>
                <c:pt idx="10836">
                  <c:v>1044.10009765625</c:v>
                </c:pt>
                <c:pt idx="10837">
                  <c:v>1044.200073242188</c:v>
                </c:pt>
                <c:pt idx="10838">
                  <c:v>1044.300048828125</c:v>
                </c:pt>
                <c:pt idx="10839">
                  <c:v>1044.400024414062</c:v>
                </c:pt>
                <c:pt idx="10840">
                  <c:v>1044.5</c:v>
                </c:pt>
                <c:pt idx="10841">
                  <c:v>1044.60009765625</c:v>
                </c:pt>
                <c:pt idx="10842">
                  <c:v>1044.700073242188</c:v>
                </c:pt>
                <c:pt idx="10843">
                  <c:v>1044.800048828125</c:v>
                </c:pt>
                <c:pt idx="10844">
                  <c:v>1044.900024414062</c:v>
                </c:pt>
                <c:pt idx="10845">
                  <c:v>1045.0</c:v>
                </c:pt>
                <c:pt idx="10846">
                  <c:v>1045.10009765625</c:v>
                </c:pt>
                <c:pt idx="10847">
                  <c:v>1045.200073242188</c:v>
                </c:pt>
                <c:pt idx="10848">
                  <c:v>1045.300048828125</c:v>
                </c:pt>
                <c:pt idx="10849">
                  <c:v>1045.400024414062</c:v>
                </c:pt>
                <c:pt idx="10850">
                  <c:v>1045.5</c:v>
                </c:pt>
                <c:pt idx="10851">
                  <c:v>1045.60009765625</c:v>
                </c:pt>
                <c:pt idx="10852">
                  <c:v>1045.700073242188</c:v>
                </c:pt>
                <c:pt idx="10853">
                  <c:v>1045.800048828125</c:v>
                </c:pt>
                <c:pt idx="10854">
                  <c:v>1045.900024414062</c:v>
                </c:pt>
                <c:pt idx="10855">
                  <c:v>1046.0</c:v>
                </c:pt>
                <c:pt idx="10856">
                  <c:v>1046.10009765625</c:v>
                </c:pt>
                <c:pt idx="10857">
                  <c:v>1046.200073242188</c:v>
                </c:pt>
                <c:pt idx="10858">
                  <c:v>1046.300048828125</c:v>
                </c:pt>
                <c:pt idx="10859">
                  <c:v>1046.400024414062</c:v>
                </c:pt>
                <c:pt idx="10860">
                  <c:v>1046.5</c:v>
                </c:pt>
                <c:pt idx="10861">
                  <c:v>1046.60009765625</c:v>
                </c:pt>
                <c:pt idx="10862">
                  <c:v>1046.700073242188</c:v>
                </c:pt>
                <c:pt idx="10863">
                  <c:v>1046.800048828125</c:v>
                </c:pt>
                <c:pt idx="10864">
                  <c:v>1046.900024414062</c:v>
                </c:pt>
                <c:pt idx="10865">
                  <c:v>1047.0</c:v>
                </c:pt>
                <c:pt idx="10866">
                  <c:v>1047.10009765625</c:v>
                </c:pt>
                <c:pt idx="10867">
                  <c:v>1047.200073242188</c:v>
                </c:pt>
                <c:pt idx="10868">
                  <c:v>1047.300048828125</c:v>
                </c:pt>
                <c:pt idx="10869">
                  <c:v>1047.400024414062</c:v>
                </c:pt>
                <c:pt idx="10870">
                  <c:v>1047.5</c:v>
                </c:pt>
                <c:pt idx="10871">
                  <c:v>1047.60009765625</c:v>
                </c:pt>
                <c:pt idx="10872">
                  <c:v>1047.700073242188</c:v>
                </c:pt>
                <c:pt idx="10873">
                  <c:v>1047.800048828125</c:v>
                </c:pt>
                <c:pt idx="10874">
                  <c:v>1047.900024414062</c:v>
                </c:pt>
                <c:pt idx="10875">
                  <c:v>1048.0</c:v>
                </c:pt>
                <c:pt idx="10876">
                  <c:v>1048.10009765625</c:v>
                </c:pt>
                <c:pt idx="10877">
                  <c:v>1048.200073242188</c:v>
                </c:pt>
                <c:pt idx="10878">
                  <c:v>1048.300048828125</c:v>
                </c:pt>
                <c:pt idx="10879">
                  <c:v>1048.400024414062</c:v>
                </c:pt>
                <c:pt idx="10880">
                  <c:v>1048.5</c:v>
                </c:pt>
                <c:pt idx="10881">
                  <c:v>1048.60009765625</c:v>
                </c:pt>
                <c:pt idx="10882">
                  <c:v>1048.700073242188</c:v>
                </c:pt>
                <c:pt idx="10883">
                  <c:v>1048.800048828125</c:v>
                </c:pt>
                <c:pt idx="10884">
                  <c:v>1048.900024414062</c:v>
                </c:pt>
                <c:pt idx="10885">
                  <c:v>1049.0</c:v>
                </c:pt>
                <c:pt idx="10886">
                  <c:v>1049.10009765625</c:v>
                </c:pt>
                <c:pt idx="10887">
                  <c:v>1049.200073242188</c:v>
                </c:pt>
                <c:pt idx="10888">
                  <c:v>1049.300048828125</c:v>
                </c:pt>
                <c:pt idx="10889">
                  <c:v>1049.400024414062</c:v>
                </c:pt>
                <c:pt idx="10890">
                  <c:v>1049.5</c:v>
                </c:pt>
                <c:pt idx="10891">
                  <c:v>1049.60009765625</c:v>
                </c:pt>
                <c:pt idx="10892">
                  <c:v>1049.700073242188</c:v>
                </c:pt>
                <c:pt idx="10893">
                  <c:v>1049.800048828125</c:v>
                </c:pt>
                <c:pt idx="10894">
                  <c:v>1049.900024414062</c:v>
                </c:pt>
                <c:pt idx="10895">
                  <c:v>1050.0</c:v>
                </c:pt>
                <c:pt idx="10896">
                  <c:v>1050.10009765625</c:v>
                </c:pt>
                <c:pt idx="10897">
                  <c:v>1050.200073242188</c:v>
                </c:pt>
                <c:pt idx="10898">
                  <c:v>1050.300048828125</c:v>
                </c:pt>
                <c:pt idx="10899">
                  <c:v>1050.400024414062</c:v>
                </c:pt>
                <c:pt idx="10900">
                  <c:v>1050.5</c:v>
                </c:pt>
                <c:pt idx="10901">
                  <c:v>1050.60009765625</c:v>
                </c:pt>
                <c:pt idx="10902">
                  <c:v>1050.700073242188</c:v>
                </c:pt>
                <c:pt idx="10903">
                  <c:v>1050.800048828125</c:v>
                </c:pt>
                <c:pt idx="10904">
                  <c:v>1050.900024414062</c:v>
                </c:pt>
                <c:pt idx="10905">
                  <c:v>1051.0</c:v>
                </c:pt>
                <c:pt idx="10906">
                  <c:v>1051.10009765625</c:v>
                </c:pt>
                <c:pt idx="10907">
                  <c:v>1051.200073242188</c:v>
                </c:pt>
                <c:pt idx="10908">
                  <c:v>1051.300048828125</c:v>
                </c:pt>
                <c:pt idx="10909">
                  <c:v>1051.400024414062</c:v>
                </c:pt>
                <c:pt idx="10910">
                  <c:v>1051.5</c:v>
                </c:pt>
                <c:pt idx="10911">
                  <c:v>1051.60009765625</c:v>
                </c:pt>
                <c:pt idx="10912">
                  <c:v>1051.700073242188</c:v>
                </c:pt>
                <c:pt idx="10913">
                  <c:v>1051.800048828125</c:v>
                </c:pt>
                <c:pt idx="10914">
                  <c:v>1051.900024414062</c:v>
                </c:pt>
                <c:pt idx="10915">
                  <c:v>1052.0</c:v>
                </c:pt>
                <c:pt idx="10916">
                  <c:v>1052.10009765625</c:v>
                </c:pt>
                <c:pt idx="10917">
                  <c:v>1052.200073242188</c:v>
                </c:pt>
                <c:pt idx="10918">
                  <c:v>1052.300048828125</c:v>
                </c:pt>
                <c:pt idx="10919">
                  <c:v>1052.400024414062</c:v>
                </c:pt>
                <c:pt idx="10920">
                  <c:v>1052.5</c:v>
                </c:pt>
                <c:pt idx="10921">
                  <c:v>1052.60009765625</c:v>
                </c:pt>
                <c:pt idx="10922">
                  <c:v>1052.700073242188</c:v>
                </c:pt>
                <c:pt idx="10923">
                  <c:v>1052.800048828125</c:v>
                </c:pt>
                <c:pt idx="10924">
                  <c:v>1052.900024414062</c:v>
                </c:pt>
                <c:pt idx="10925">
                  <c:v>1053.0</c:v>
                </c:pt>
                <c:pt idx="10926">
                  <c:v>1053.10009765625</c:v>
                </c:pt>
                <c:pt idx="10927">
                  <c:v>1053.200073242188</c:v>
                </c:pt>
                <c:pt idx="10928">
                  <c:v>1053.300048828125</c:v>
                </c:pt>
                <c:pt idx="10929">
                  <c:v>1053.400024414062</c:v>
                </c:pt>
                <c:pt idx="10930">
                  <c:v>1053.5</c:v>
                </c:pt>
                <c:pt idx="10931">
                  <c:v>1053.60009765625</c:v>
                </c:pt>
                <c:pt idx="10932">
                  <c:v>1053.700073242188</c:v>
                </c:pt>
                <c:pt idx="10933">
                  <c:v>1053.800048828125</c:v>
                </c:pt>
                <c:pt idx="10934">
                  <c:v>1053.900024414062</c:v>
                </c:pt>
                <c:pt idx="10935">
                  <c:v>1054.0</c:v>
                </c:pt>
                <c:pt idx="10936">
                  <c:v>1054.10009765625</c:v>
                </c:pt>
                <c:pt idx="10937">
                  <c:v>1054.200073242188</c:v>
                </c:pt>
                <c:pt idx="10938">
                  <c:v>1054.300048828125</c:v>
                </c:pt>
                <c:pt idx="10939">
                  <c:v>1054.400024414062</c:v>
                </c:pt>
                <c:pt idx="10940">
                  <c:v>1054.5</c:v>
                </c:pt>
                <c:pt idx="10941">
                  <c:v>1054.60009765625</c:v>
                </c:pt>
                <c:pt idx="10942">
                  <c:v>1054.700073242188</c:v>
                </c:pt>
                <c:pt idx="10943">
                  <c:v>1054.800048828125</c:v>
                </c:pt>
                <c:pt idx="10944">
                  <c:v>1054.900024414062</c:v>
                </c:pt>
                <c:pt idx="10945">
                  <c:v>1055.0</c:v>
                </c:pt>
                <c:pt idx="10946">
                  <c:v>1055.10009765625</c:v>
                </c:pt>
                <c:pt idx="10947">
                  <c:v>1055.200073242188</c:v>
                </c:pt>
                <c:pt idx="10948">
                  <c:v>1055.300048828125</c:v>
                </c:pt>
                <c:pt idx="10949">
                  <c:v>1055.400024414062</c:v>
                </c:pt>
                <c:pt idx="10950">
                  <c:v>1055.5</c:v>
                </c:pt>
                <c:pt idx="10951">
                  <c:v>1055.60009765625</c:v>
                </c:pt>
                <c:pt idx="10952">
                  <c:v>1055.700073242188</c:v>
                </c:pt>
                <c:pt idx="10953">
                  <c:v>1055.800048828125</c:v>
                </c:pt>
                <c:pt idx="10954">
                  <c:v>1055.900024414062</c:v>
                </c:pt>
                <c:pt idx="10955">
                  <c:v>1056.0</c:v>
                </c:pt>
                <c:pt idx="10956">
                  <c:v>1056.10009765625</c:v>
                </c:pt>
                <c:pt idx="10957">
                  <c:v>1056.200073242188</c:v>
                </c:pt>
                <c:pt idx="10958">
                  <c:v>1056.300048828125</c:v>
                </c:pt>
                <c:pt idx="10959">
                  <c:v>1056.400024414062</c:v>
                </c:pt>
                <c:pt idx="10960">
                  <c:v>1056.5</c:v>
                </c:pt>
                <c:pt idx="10961">
                  <c:v>1056.60009765625</c:v>
                </c:pt>
                <c:pt idx="10962">
                  <c:v>1056.700073242188</c:v>
                </c:pt>
                <c:pt idx="10963">
                  <c:v>1056.800048828125</c:v>
                </c:pt>
                <c:pt idx="10964">
                  <c:v>1056.900024414062</c:v>
                </c:pt>
                <c:pt idx="10965">
                  <c:v>1057.0</c:v>
                </c:pt>
                <c:pt idx="10966">
                  <c:v>1057.10009765625</c:v>
                </c:pt>
                <c:pt idx="10967">
                  <c:v>1057.200073242188</c:v>
                </c:pt>
                <c:pt idx="10968">
                  <c:v>1057.300048828125</c:v>
                </c:pt>
                <c:pt idx="10969">
                  <c:v>1057.400024414062</c:v>
                </c:pt>
                <c:pt idx="10970">
                  <c:v>1057.5</c:v>
                </c:pt>
                <c:pt idx="10971">
                  <c:v>1057.60009765625</c:v>
                </c:pt>
                <c:pt idx="10972">
                  <c:v>1057.700073242188</c:v>
                </c:pt>
                <c:pt idx="10973">
                  <c:v>1057.800048828125</c:v>
                </c:pt>
                <c:pt idx="10974">
                  <c:v>1057.900024414062</c:v>
                </c:pt>
                <c:pt idx="10975">
                  <c:v>1058.0</c:v>
                </c:pt>
                <c:pt idx="10976">
                  <c:v>1058.10009765625</c:v>
                </c:pt>
                <c:pt idx="10977">
                  <c:v>1058.200073242188</c:v>
                </c:pt>
                <c:pt idx="10978">
                  <c:v>1058.300048828125</c:v>
                </c:pt>
                <c:pt idx="10979">
                  <c:v>1058.400024414062</c:v>
                </c:pt>
                <c:pt idx="10980">
                  <c:v>1058.5</c:v>
                </c:pt>
                <c:pt idx="10981">
                  <c:v>1058.60009765625</c:v>
                </c:pt>
                <c:pt idx="10982">
                  <c:v>1058.700073242188</c:v>
                </c:pt>
                <c:pt idx="10983">
                  <c:v>1058.800048828125</c:v>
                </c:pt>
                <c:pt idx="10984">
                  <c:v>1058.900024414062</c:v>
                </c:pt>
                <c:pt idx="10985">
                  <c:v>1059.0</c:v>
                </c:pt>
                <c:pt idx="10986">
                  <c:v>1059.10009765625</c:v>
                </c:pt>
                <c:pt idx="10987">
                  <c:v>1059.200073242188</c:v>
                </c:pt>
                <c:pt idx="10988">
                  <c:v>1059.300048828125</c:v>
                </c:pt>
                <c:pt idx="10989">
                  <c:v>1059.400024414062</c:v>
                </c:pt>
                <c:pt idx="10990">
                  <c:v>1059.5</c:v>
                </c:pt>
                <c:pt idx="10991">
                  <c:v>1059.60009765625</c:v>
                </c:pt>
                <c:pt idx="10992">
                  <c:v>1059.700073242188</c:v>
                </c:pt>
                <c:pt idx="10993">
                  <c:v>1059.800048828125</c:v>
                </c:pt>
                <c:pt idx="10994">
                  <c:v>1059.900024414062</c:v>
                </c:pt>
                <c:pt idx="10995">
                  <c:v>1060.0</c:v>
                </c:pt>
                <c:pt idx="10996">
                  <c:v>1060.10009765625</c:v>
                </c:pt>
                <c:pt idx="10997">
                  <c:v>1060.200073242188</c:v>
                </c:pt>
                <c:pt idx="10998">
                  <c:v>1060.300048828125</c:v>
                </c:pt>
                <c:pt idx="10999">
                  <c:v>1060.400024414062</c:v>
                </c:pt>
                <c:pt idx="11000">
                  <c:v>1060.5</c:v>
                </c:pt>
                <c:pt idx="11001">
                  <c:v>1060.60009765625</c:v>
                </c:pt>
                <c:pt idx="11002">
                  <c:v>1060.700073242188</c:v>
                </c:pt>
                <c:pt idx="11003">
                  <c:v>1060.800048828125</c:v>
                </c:pt>
                <c:pt idx="11004">
                  <c:v>1060.900024414062</c:v>
                </c:pt>
                <c:pt idx="11005">
                  <c:v>1061.0</c:v>
                </c:pt>
                <c:pt idx="11006">
                  <c:v>1061.10009765625</c:v>
                </c:pt>
                <c:pt idx="11007">
                  <c:v>1061.200073242188</c:v>
                </c:pt>
                <c:pt idx="11008">
                  <c:v>1061.300048828125</c:v>
                </c:pt>
                <c:pt idx="11009">
                  <c:v>1061.400024414062</c:v>
                </c:pt>
                <c:pt idx="11010">
                  <c:v>1061.5</c:v>
                </c:pt>
                <c:pt idx="11011">
                  <c:v>1061.60009765625</c:v>
                </c:pt>
                <c:pt idx="11012">
                  <c:v>1061.700073242188</c:v>
                </c:pt>
                <c:pt idx="11013">
                  <c:v>1061.800048828125</c:v>
                </c:pt>
                <c:pt idx="11014">
                  <c:v>1061.900024414062</c:v>
                </c:pt>
                <c:pt idx="11015">
                  <c:v>1062.0</c:v>
                </c:pt>
                <c:pt idx="11016">
                  <c:v>1062.10009765625</c:v>
                </c:pt>
                <c:pt idx="11017">
                  <c:v>1062.200073242188</c:v>
                </c:pt>
                <c:pt idx="11018">
                  <c:v>1062.300048828125</c:v>
                </c:pt>
                <c:pt idx="11019">
                  <c:v>1062.400024414062</c:v>
                </c:pt>
                <c:pt idx="11020">
                  <c:v>1062.5</c:v>
                </c:pt>
                <c:pt idx="11021">
                  <c:v>1062.60009765625</c:v>
                </c:pt>
                <c:pt idx="11022">
                  <c:v>1062.700073242188</c:v>
                </c:pt>
                <c:pt idx="11023">
                  <c:v>1062.800048828125</c:v>
                </c:pt>
                <c:pt idx="11024">
                  <c:v>1062.900024414062</c:v>
                </c:pt>
                <c:pt idx="11025">
                  <c:v>1063.0</c:v>
                </c:pt>
                <c:pt idx="11026">
                  <c:v>1063.10009765625</c:v>
                </c:pt>
                <c:pt idx="11027">
                  <c:v>1063.200073242188</c:v>
                </c:pt>
                <c:pt idx="11028">
                  <c:v>1063.300048828125</c:v>
                </c:pt>
                <c:pt idx="11029">
                  <c:v>1063.400024414062</c:v>
                </c:pt>
                <c:pt idx="11030">
                  <c:v>1063.5</c:v>
                </c:pt>
                <c:pt idx="11031">
                  <c:v>1063.60009765625</c:v>
                </c:pt>
                <c:pt idx="11032">
                  <c:v>1063.700073242188</c:v>
                </c:pt>
                <c:pt idx="11033">
                  <c:v>1063.800048828125</c:v>
                </c:pt>
                <c:pt idx="11034">
                  <c:v>1063.900024414062</c:v>
                </c:pt>
                <c:pt idx="11035">
                  <c:v>1064.0</c:v>
                </c:pt>
                <c:pt idx="11036">
                  <c:v>1064.10009765625</c:v>
                </c:pt>
                <c:pt idx="11037">
                  <c:v>1064.200073242188</c:v>
                </c:pt>
                <c:pt idx="11038">
                  <c:v>1064.300048828125</c:v>
                </c:pt>
                <c:pt idx="11039">
                  <c:v>1064.400024414062</c:v>
                </c:pt>
                <c:pt idx="11040">
                  <c:v>1064.5</c:v>
                </c:pt>
                <c:pt idx="11041">
                  <c:v>1064.60009765625</c:v>
                </c:pt>
                <c:pt idx="11042">
                  <c:v>1064.700073242188</c:v>
                </c:pt>
                <c:pt idx="11043">
                  <c:v>1064.800048828125</c:v>
                </c:pt>
                <c:pt idx="11044">
                  <c:v>1064.900024414062</c:v>
                </c:pt>
                <c:pt idx="11045">
                  <c:v>1065.0</c:v>
                </c:pt>
                <c:pt idx="11046">
                  <c:v>1065.10009765625</c:v>
                </c:pt>
                <c:pt idx="11047">
                  <c:v>1065.200073242188</c:v>
                </c:pt>
                <c:pt idx="11048">
                  <c:v>1065.300048828125</c:v>
                </c:pt>
                <c:pt idx="11049">
                  <c:v>1065.400024414062</c:v>
                </c:pt>
                <c:pt idx="11050">
                  <c:v>1065.5</c:v>
                </c:pt>
                <c:pt idx="11051">
                  <c:v>1065.60009765625</c:v>
                </c:pt>
                <c:pt idx="11052">
                  <c:v>1065.700073242188</c:v>
                </c:pt>
                <c:pt idx="11053">
                  <c:v>1065.800048828125</c:v>
                </c:pt>
                <c:pt idx="11054">
                  <c:v>1065.900024414062</c:v>
                </c:pt>
                <c:pt idx="11055">
                  <c:v>1066.0</c:v>
                </c:pt>
                <c:pt idx="11056">
                  <c:v>1066.10009765625</c:v>
                </c:pt>
                <c:pt idx="11057">
                  <c:v>1066.200073242188</c:v>
                </c:pt>
                <c:pt idx="11058">
                  <c:v>1066.300048828125</c:v>
                </c:pt>
                <c:pt idx="11059">
                  <c:v>1066.400024414062</c:v>
                </c:pt>
                <c:pt idx="11060">
                  <c:v>1066.5</c:v>
                </c:pt>
                <c:pt idx="11061">
                  <c:v>1066.60009765625</c:v>
                </c:pt>
                <c:pt idx="11062">
                  <c:v>1066.700073242188</c:v>
                </c:pt>
                <c:pt idx="11063">
                  <c:v>1066.800048828125</c:v>
                </c:pt>
                <c:pt idx="11064">
                  <c:v>1066.900024414062</c:v>
                </c:pt>
                <c:pt idx="11065">
                  <c:v>1067.0</c:v>
                </c:pt>
                <c:pt idx="11066">
                  <c:v>1067.10009765625</c:v>
                </c:pt>
                <c:pt idx="11067">
                  <c:v>1067.200073242188</c:v>
                </c:pt>
                <c:pt idx="11068">
                  <c:v>1067.300048828125</c:v>
                </c:pt>
                <c:pt idx="11069">
                  <c:v>1067.400024414062</c:v>
                </c:pt>
                <c:pt idx="11070">
                  <c:v>1067.5</c:v>
                </c:pt>
                <c:pt idx="11071">
                  <c:v>1067.60009765625</c:v>
                </c:pt>
                <c:pt idx="11072">
                  <c:v>1067.700073242188</c:v>
                </c:pt>
                <c:pt idx="11073">
                  <c:v>1067.800048828125</c:v>
                </c:pt>
                <c:pt idx="11074">
                  <c:v>1067.900024414062</c:v>
                </c:pt>
                <c:pt idx="11075">
                  <c:v>1068.0</c:v>
                </c:pt>
                <c:pt idx="11076">
                  <c:v>1068.10009765625</c:v>
                </c:pt>
                <c:pt idx="11077">
                  <c:v>1068.200073242188</c:v>
                </c:pt>
                <c:pt idx="11078">
                  <c:v>1068.300048828125</c:v>
                </c:pt>
                <c:pt idx="11079">
                  <c:v>1068.400024414062</c:v>
                </c:pt>
                <c:pt idx="11080">
                  <c:v>1068.5</c:v>
                </c:pt>
                <c:pt idx="11081">
                  <c:v>1068.60009765625</c:v>
                </c:pt>
                <c:pt idx="11082">
                  <c:v>1068.700073242188</c:v>
                </c:pt>
                <c:pt idx="11083">
                  <c:v>1068.800048828125</c:v>
                </c:pt>
                <c:pt idx="11084">
                  <c:v>1068.900024414062</c:v>
                </c:pt>
                <c:pt idx="11085">
                  <c:v>1069.0</c:v>
                </c:pt>
                <c:pt idx="11086">
                  <c:v>1069.10009765625</c:v>
                </c:pt>
                <c:pt idx="11087">
                  <c:v>1069.200073242188</c:v>
                </c:pt>
                <c:pt idx="11088">
                  <c:v>1069.300048828125</c:v>
                </c:pt>
                <c:pt idx="11089">
                  <c:v>1069.400024414062</c:v>
                </c:pt>
                <c:pt idx="11090">
                  <c:v>1069.5</c:v>
                </c:pt>
                <c:pt idx="11091">
                  <c:v>1069.60009765625</c:v>
                </c:pt>
                <c:pt idx="11092">
                  <c:v>1069.700073242188</c:v>
                </c:pt>
                <c:pt idx="11093">
                  <c:v>1069.800048828125</c:v>
                </c:pt>
                <c:pt idx="11094">
                  <c:v>1069.900024414062</c:v>
                </c:pt>
                <c:pt idx="11095">
                  <c:v>1070.0</c:v>
                </c:pt>
                <c:pt idx="11096">
                  <c:v>1070.10009765625</c:v>
                </c:pt>
                <c:pt idx="11097">
                  <c:v>1070.200073242188</c:v>
                </c:pt>
                <c:pt idx="11098">
                  <c:v>1070.300048828125</c:v>
                </c:pt>
                <c:pt idx="11099">
                  <c:v>1070.400024414062</c:v>
                </c:pt>
                <c:pt idx="11100">
                  <c:v>1070.5</c:v>
                </c:pt>
                <c:pt idx="11101">
                  <c:v>1070.60009765625</c:v>
                </c:pt>
                <c:pt idx="11102">
                  <c:v>1070.700073242188</c:v>
                </c:pt>
                <c:pt idx="11103">
                  <c:v>1070.800048828125</c:v>
                </c:pt>
                <c:pt idx="11104">
                  <c:v>1070.900024414062</c:v>
                </c:pt>
                <c:pt idx="11105">
                  <c:v>1071.0</c:v>
                </c:pt>
                <c:pt idx="11106">
                  <c:v>1071.10009765625</c:v>
                </c:pt>
                <c:pt idx="11107">
                  <c:v>1071.200073242188</c:v>
                </c:pt>
                <c:pt idx="11108">
                  <c:v>1071.300048828125</c:v>
                </c:pt>
                <c:pt idx="11109">
                  <c:v>1071.400024414062</c:v>
                </c:pt>
                <c:pt idx="11110">
                  <c:v>1071.5</c:v>
                </c:pt>
                <c:pt idx="11111">
                  <c:v>1071.60009765625</c:v>
                </c:pt>
                <c:pt idx="11112">
                  <c:v>1071.700073242188</c:v>
                </c:pt>
                <c:pt idx="11113">
                  <c:v>1071.800048828125</c:v>
                </c:pt>
                <c:pt idx="11114">
                  <c:v>1071.900024414062</c:v>
                </c:pt>
                <c:pt idx="11115">
                  <c:v>1072.0</c:v>
                </c:pt>
                <c:pt idx="11116">
                  <c:v>1072.10009765625</c:v>
                </c:pt>
                <c:pt idx="11117">
                  <c:v>1072.200073242188</c:v>
                </c:pt>
                <c:pt idx="11118">
                  <c:v>1072.300048828125</c:v>
                </c:pt>
                <c:pt idx="11119">
                  <c:v>1072.400024414062</c:v>
                </c:pt>
                <c:pt idx="11120">
                  <c:v>1072.5</c:v>
                </c:pt>
                <c:pt idx="11121">
                  <c:v>1072.60009765625</c:v>
                </c:pt>
                <c:pt idx="11122">
                  <c:v>1072.700073242188</c:v>
                </c:pt>
                <c:pt idx="11123">
                  <c:v>1072.800048828125</c:v>
                </c:pt>
                <c:pt idx="11124">
                  <c:v>1072.900024414062</c:v>
                </c:pt>
                <c:pt idx="11125">
                  <c:v>1073.0</c:v>
                </c:pt>
                <c:pt idx="11126">
                  <c:v>1073.10009765625</c:v>
                </c:pt>
                <c:pt idx="11127">
                  <c:v>1073.200073242188</c:v>
                </c:pt>
                <c:pt idx="11128">
                  <c:v>1073.300048828125</c:v>
                </c:pt>
                <c:pt idx="11129">
                  <c:v>1073.400024414062</c:v>
                </c:pt>
                <c:pt idx="11130">
                  <c:v>1073.5</c:v>
                </c:pt>
                <c:pt idx="11131">
                  <c:v>1073.60009765625</c:v>
                </c:pt>
                <c:pt idx="11132">
                  <c:v>1073.700073242188</c:v>
                </c:pt>
                <c:pt idx="11133">
                  <c:v>1073.800048828125</c:v>
                </c:pt>
                <c:pt idx="11134">
                  <c:v>1073.900024414062</c:v>
                </c:pt>
                <c:pt idx="11135">
                  <c:v>1074.0</c:v>
                </c:pt>
                <c:pt idx="11136">
                  <c:v>1074.10009765625</c:v>
                </c:pt>
                <c:pt idx="11137">
                  <c:v>1074.200073242188</c:v>
                </c:pt>
                <c:pt idx="11138">
                  <c:v>1074.300048828125</c:v>
                </c:pt>
                <c:pt idx="11139">
                  <c:v>1074.400024414062</c:v>
                </c:pt>
                <c:pt idx="11140">
                  <c:v>1074.5</c:v>
                </c:pt>
                <c:pt idx="11141">
                  <c:v>1074.60009765625</c:v>
                </c:pt>
                <c:pt idx="11142">
                  <c:v>1074.700073242188</c:v>
                </c:pt>
                <c:pt idx="11143">
                  <c:v>1074.800048828125</c:v>
                </c:pt>
                <c:pt idx="11144">
                  <c:v>1074.900024414062</c:v>
                </c:pt>
                <c:pt idx="11145">
                  <c:v>1075.0</c:v>
                </c:pt>
                <c:pt idx="11146">
                  <c:v>1075.10009765625</c:v>
                </c:pt>
                <c:pt idx="11147">
                  <c:v>1075.200073242188</c:v>
                </c:pt>
                <c:pt idx="11148">
                  <c:v>1075.300048828125</c:v>
                </c:pt>
                <c:pt idx="11149">
                  <c:v>1075.400024414062</c:v>
                </c:pt>
                <c:pt idx="11150">
                  <c:v>1075.5</c:v>
                </c:pt>
                <c:pt idx="11151">
                  <c:v>1075.60009765625</c:v>
                </c:pt>
                <c:pt idx="11152">
                  <c:v>1075.700073242188</c:v>
                </c:pt>
                <c:pt idx="11153">
                  <c:v>1075.800048828125</c:v>
                </c:pt>
                <c:pt idx="11154">
                  <c:v>1075.900024414062</c:v>
                </c:pt>
                <c:pt idx="11155">
                  <c:v>1076.0</c:v>
                </c:pt>
                <c:pt idx="11156">
                  <c:v>1076.10009765625</c:v>
                </c:pt>
                <c:pt idx="11157">
                  <c:v>1076.200073242188</c:v>
                </c:pt>
                <c:pt idx="11158">
                  <c:v>1076.300048828125</c:v>
                </c:pt>
                <c:pt idx="11159">
                  <c:v>1076.400024414062</c:v>
                </c:pt>
                <c:pt idx="11160">
                  <c:v>1076.5</c:v>
                </c:pt>
                <c:pt idx="11161">
                  <c:v>1076.60009765625</c:v>
                </c:pt>
                <c:pt idx="11162">
                  <c:v>1076.700073242188</c:v>
                </c:pt>
                <c:pt idx="11163">
                  <c:v>1076.800048828125</c:v>
                </c:pt>
                <c:pt idx="11164">
                  <c:v>1076.900024414062</c:v>
                </c:pt>
                <c:pt idx="11165">
                  <c:v>1077.0</c:v>
                </c:pt>
                <c:pt idx="11166">
                  <c:v>1077.10009765625</c:v>
                </c:pt>
                <c:pt idx="11167">
                  <c:v>1077.200073242188</c:v>
                </c:pt>
                <c:pt idx="11168">
                  <c:v>1077.300048828125</c:v>
                </c:pt>
                <c:pt idx="11169">
                  <c:v>1077.400024414062</c:v>
                </c:pt>
                <c:pt idx="11170">
                  <c:v>1077.5</c:v>
                </c:pt>
                <c:pt idx="11171">
                  <c:v>1077.60009765625</c:v>
                </c:pt>
                <c:pt idx="11172">
                  <c:v>1077.700073242188</c:v>
                </c:pt>
                <c:pt idx="11173">
                  <c:v>1077.800048828125</c:v>
                </c:pt>
                <c:pt idx="11174">
                  <c:v>1077.900024414062</c:v>
                </c:pt>
                <c:pt idx="11175">
                  <c:v>1078.0</c:v>
                </c:pt>
                <c:pt idx="11176">
                  <c:v>1078.10009765625</c:v>
                </c:pt>
                <c:pt idx="11177">
                  <c:v>1078.200073242188</c:v>
                </c:pt>
                <c:pt idx="11178">
                  <c:v>1078.300048828125</c:v>
                </c:pt>
                <c:pt idx="11179">
                  <c:v>1078.400024414062</c:v>
                </c:pt>
                <c:pt idx="11180">
                  <c:v>1078.5</c:v>
                </c:pt>
                <c:pt idx="11181">
                  <c:v>1078.60009765625</c:v>
                </c:pt>
                <c:pt idx="11182">
                  <c:v>1078.700073242188</c:v>
                </c:pt>
                <c:pt idx="11183">
                  <c:v>1078.800048828125</c:v>
                </c:pt>
                <c:pt idx="11184">
                  <c:v>1078.900024414062</c:v>
                </c:pt>
                <c:pt idx="11185">
                  <c:v>1079.0</c:v>
                </c:pt>
                <c:pt idx="11186">
                  <c:v>1079.10009765625</c:v>
                </c:pt>
                <c:pt idx="11187">
                  <c:v>1079.200073242188</c:v>
                </c:pt>
                <c:pt idx="11188">
                  <c:v>1079.300048828125</c:v>
                </c:pt>
                <c:pt idx="11189">
                  <c:v>1079.400024414062</c:v>
                </c:pt>
                <c:pt idx="11190">
                  <c:v>1079.5</c:v>
                </c:pt>
                <c:pt idx="11191">
                  <c:v>1079.60009765625</c:v>
                </c:pt>
                <c:pt idx="11192">
                  <c:v>1079.700073242188</c:v>
                </c:pt>
                <c:pt idx="11193">
                  <c:v>1079.800048828125</c:v>
                </c:pt>
                <c:pt idx="11194">
                  <c:v>1079.900024414062</c:v>
                </c:pt>
                <c:pt idx="11195">
                  <c:v>1080.0</c:v>
                </c:pt>
                <c:pt idx="11196">
                  <c:v>1080.10009765625</c:v>
                </c:pt>
                <c:pt idx="11197">
                  <c:v>1080.200073242188</c:v>
                </c:pt>
                <c:pt idx="11198">
                  <c:v>1080.300048828125</c:v>
                </c:pt>
                <c:pt idx="11199">
                  <c:v>1080.400024414062</c:v>
                </c:pt>
                <c:pt idx="11200">
                  <c:v>1080.5</c:v>
                </c:pt>
                <c:pt idx="11201">
                  <c:v>1080.60009765625</c:v>
                </c:pt>
                <c:pt idx="11202">
                  <c:v>1080.700073242188</c:v>
                </c:pt>
                <c:pt idx="11203">
                  <c:v>1080.800048828125</c:v>
                </c:pt>
                <c:pt idx="11204">
                  <c:v>1080.900024414062</c:v>
                </c:pt>
                <c:pt idx="11205">
                  <c:v>1081.0</c:v>
                </c:pt>
                <c:pt idx="11206">
                  <c:v>1081.10009765625</c:v>
                </c:pt>
                <c:pt idx="11207">
                  <c:v>1081.200073242188</c:v>
                </c:pt>
                <c:pt idx="11208">
                  <c:v>1081.300048828125</c:v>
                </c:pt>
                <c:pt idx="11209">
                  <c:v>1081.400024414062</c:v>
                </c:pt>
                <c:pt idx="11210">
                  <c:v>1081.5</c:v>
                </c:pt>
                <c:pt idx="11211">
                  <c:v>1081.60009765625</c:v>
                </c:pt>
                <c:pt idx="11212">
                  <c:v>1081.700073242188</c:v>
                </c:pt>
                <c:pt idx="11213">
                  <c:v>1081.800048828125</c:v>
                </c:pt>
                <c:pt idx="11214">
                  <c:v>1081.900024414062</c:v>
                </c:pt>
                <c:pt idx="11215">
                  <c:v>1082.0</c:v>
                </c:pt>
                <c:pt idx="11216">
                  <c:v>1082.10009765625</c:v>
                </c:pt>
                <c:pt idx="11217">
                  <c:v>1082.200073242188</c:v>
                </c:pt>
                <c:pt idx="11218">
                  <c:v>1082.300048828125</c:v>
                </c:pt>
                <c:pt idx="11219">
                  <c:v>1082.400024414062</c:v>
                </c:pt>
                <c:pt idx="11220">
                  <c:v>1082.5</c:v>
                </c:pt>
                <c:pt idx="11221">
                  <c:v>1082.60009765625</c:v>
                </c:pt>
                <c:pt idx="11222">
                  <c:v>1082.700073242188</c:v>
                </c:pt>
                <c:pt idx="11223">
                  <c:v>1082.800048828125</c:v>
                </c:pt>
                <c:pt idx="11224">
                  <c:v>1082.900024414062</c:v>
                </c:pt>
                <c:pt idx="11225">
                  <c:v>1083.0</c:v>
                </c:pt>
                <c:pt idx="11226">
                  <c:v>1083.10009765625</c:v>
                </c:pt>
                <c:pt idx="11227">
                  <c:v>1083.200073242188</c:v>
                </c:pt>
                <c:pt idx="11228">
                  <c:v>1083.300048828125</c:v>
                </c:pt>
                <c:pt idx="11229">
                  <c:v>1083.400024414062</c:v>
                </c:pt>
                <c:pt idx="11230">
                  <c:v>1083.5</c:v>
                </c:pt>
                <c:pt idx="11231">
                  <c:v>1083.60009765625</c:v>
                </c:pt>
                <c:pt idx="11232">
                  <c:v>1083.700073242188</c:v>
                </c:pt>
                <c:pt idx="11233">
                  <c:v>1083.800048828125</c:v>
                </c:pt>
                <c:pt idx="11234">
                  <c:v>1083.900024414062</c:v>
                </c:pt>
                <c:pt idx="11235">
                  <c:v>1084.0</c:v>
                </c:pt>
                <c:pt idx="11236">
                  <c:v>1084.10009765625</c:v>
                </c:pt>
                <c:pt idx="11237">
                  <c:v>1084.200073242188</c:v>
                </c:pt>
                <c:pt idx="11238">
                  <c:v>1084.300048828125</c:v>
                </c:pt>
                <c:pt idx="11239">
                  <c:v>1084.400024414062</c:v>
                </c:pt>
                <c:pt idx="11240">
                  <c:v>1084.5</c:v>
                </c:pt>
                <c:pt idx="11241">
                  <c:v>1084.60009765625</c:v>
                </c:pt>
                <c:pt idx="11242">
                  <c:v>1084.700073242188</c:v>
                </c:pt>
                <c:pt idx="11243">
                  <c:v>1084.800048828125</c:v>
                </c:pt>
                <c:pt idx="11244">
                  <c:v>1084.900024414062</c:v>
                </c:pt>
                <c:pt idx="11245">
                  <c:v>1085.0</c:v>
                </c:pt>
                <c:pt idx="11246">
                  <c:v>1085.10009765625</c:v>
                </c:pt>
                <c:pt idx="11247">
                  <c:v>1085.200073242188</c:v>
                </c:pt>
                <c:pt idx="11248">
                  <c:v>1085.300048828125</c:v>
                </c:pt>
                <c:pt idx="11249">
                  <c:v>1085.400024414062</c:v>
                </c:pt>
                <c:pt idx="11250">
                  <c:v>1085.5</c:v>
                </c:pt>
                <c:pt idx="11251">
                  <c:v>1085.60009765625</c:v>
                </c:pt>
                <c:pt idx="11252">
                  <c:v>1085.700073242188</c:v>
                </c:pt>
                <c:pt idx="11253">
                  <c:v>1085.800048828125</c:v>
                </c:pt>
                <c:pt idx="11254">
                  <c:v>1085.900024414062</c:v>
                </c:pt>
                <c:pt idx="11255">
                  <c:v>1086.0</c:v>
                </c:pt>
                <c:pt idx="11256">
                  <c:v>1086.10009765625</c:v>
                </c:pt>
                <c:pt idx="11257">
                  <c:v>1086.200073242188</c:v>
                </c:pt>
                <c:pt idx="11258">
                  <c:v>1086.300048828125</c:v>
                </c:pt>
                <c:pt idx="11259">
                  <c:v>1086.400024414062</c:v>
                </c:pt>
                <c:pt idx="11260">
                  <c:v>1086.5</c:v>
                </c:pt>
                <c:pt idx="11261">
                  <c:v>1086.60009765625</c:v>
                </c:pt>
                <c:pt idx="11262">
                  <c:v>1086.700073242188</c:v>
                </c:pt>
                <c:pt idx="11263">
                  <c:v>1086.800048828125</c:v>
                </c:pt>
                <c:pt idx="11264">
                  <c:v>1086.900024414062</c:v>
                </c:pt>
                <c:pt idx="11265">
                  <c:v>1087.0</c:v>
                </c:pt>
                <c:pt idx="11266">
                  <c:v>1087.10009765625</c:v>
                </c:pt>
                <c:pt idx="11267">
                  <c:v>1087.200073242188</c:v>
                </c:pt>
                <c:pt idx="11268">
                  <c:v>1087.300048828125</c:v>
                </c:pt>
                <c:pt idx="11269">
                  <c:v>1087.400024414062</c:v>
                </c:pt>
                <c:pt idx="11270">
                  <c:v>1087.5</c:v>
                </c:pt>
                <c:pt idx="11271">
                  <c:v>1087.60009765625</c:v>
                </c:pt>
                <c:pt idx="11272">
                  <c:v>1087.700073242188</c:v>
                </c:pt>
                <c:pt idx="11273">
                  <c:v>1087.800048828125</c:v>
                </c:pt>
                <c:pt idx="11274">
                  <c:v>1087.900024414062</c:v>
                </c:pt>
                <c:pt idx="11275">
                  <c:v>1088.0</c:v>
                </c:pt>
                <c:pt idx="11276">
                  <c:v>1088.10009765625</c:v>
                </c:pt>
                <c:pt idx="11277">
                  <c:v>1088.200073242188</c:v>
                </c:pt>
                <c:pt idx="11278">
                  <c:v>1088.300048828125</c:v>
                </c:pt>
                <c:pt idx="11279">
                  <c:v>1088.400024414062</c:v>
                </c:pt>
                <c:pt idx="11280">
                  <c:v>1088.5</c:v>
                </c:pt>
                <c:pt idx="11281">
                  <c:v>1088.60009765625</c:v>
                </c:pt>
                <c:pt idx="11282">
                  <c:v>1088.700073242188</c:v>
                </c:pt>
                <c:pt idx="11283">
                  <c:v>1088.800048828125</c:v>
                </c:pt>
                <c:pt idx="11284">
                  <c:v>1088.900024414062</c:v>
                </c:pt>
                <c:pt idx="11285">
                  <c:v>1089.0</c:v>
                </c:pt>
                <c:pt idx="11286">
                  <c:v>1089.10009765625</c:v>
                </c:pt>
                <c:pt idx="11287">
                  <c:v>1089.200073242188</c:v>
                </c:pt>
                <c:pt idx="11288">
                  <c:v>1089.300048828125</c:v>
                </c:pt>
                <c:pt idx="11289">
                  <c:v>1089.400024414062</c:v>
                </c:pt>
                <c:pt idx="11290">
                  <c:v>1089.5</c:v>
                </c:pt>
                <c:pt idx="11291">
                  <c:v>1089.60009765625</c:v>
                </c:pt>
                <c:pt idx="11292">
                  <c:v>1089.700073242188</c:v>
                </c:pt>
                <c:pt idx="11293">
                  <c:v>1089.800048828125</c:v>
                </c:pt>
                <c:pt idx="11294">
                  <c:v>1089.900024414062</c:v>
                </c:pt>
                <c:pt idx="11295">
                  <c:v>1090.0</c:v>
                </c:pt>
                <c:pt idx="11296">
                  <c:v>1090.10009765625</c:v>
                </c:pt>
                <c:pt idx="11297">
                  <c:v>1090.200073242188</c:v>
                </c:pt>
                <c:pt idx="11298">
                  <c:v>1090.300048828125</c:v>
                </c:pt>
                <c:pt idx="11299">
                  <c:v>1090.400024414062</c:v>
                </c:pt>
                <c:pt idx="11300">
                  <c:v>1090.5</c:v>
                </c:pt>
                <c:pt idx="11301">
                  <c:v>1090.60009765625</c:v>
                </c:pt>
                <c:pt idx="11302">
                  <c:v>1090.700073242188</c:v>
                </c:pt>
                <c:pt idx="11303">
                  <c:v>1090.800048828125</c:v>
                </c:pt>
                <c:pt idx="11304">
                  <c:v>1090.900024414062</c:v>
                </c:pt>
                <c:pt idx="11305">
                  <c:v>1091.0</c:v>
                </c:pt>
                <c:pt idx="11306">
                  <c:v>1091.10009765625</c:v>
                </c:pt>
                <c:pt idx="11307">
                  <c:v>1091.200073242188</c:v>
                </c:pt>
                <c:pt idx="11308">
                  <c:v>1091.300048828125</c:v>
                </c:pt>
                <c:pt idx="11309">
                  <c:v>1091.400024414062</c:v>
                </c:pt>
                <c:pt idx="11310">
                  <c:v>1091.5</c:v>
                </c:pt>
                <c:pt idx="11311">
                  <c:v>1091.60009765625</c:v>
                </c:pt>
                <c:pt idx="11312">
                  <c:v>1091.700073242188</c:v>
                </c:pt>
                <c:pt idx="11313">
                  <c:v>1091.800048828125</c:v>
                </c:pt>
                <c:pt idx="11314">
                  <c:v>1091.900024414062</c:v>
                </c:pt>
                <c:pt idx="11315">
                  <c:v>1092.0</c:v>
                </c:pt>
                <c:pt idx="11316">
                  <c:v>1092.10009765625</c:v>
                </c:pt>
                <c:pt idx="11317">
                  <c:v>1092.200073242188</c:v>
                </c:pt>
                <c:pt idx="11318">
                  <c:v>1092.300048828125</c:v>
                </c:pt>
                <c:pt idx="11319">
                  <c:v>1092.400024414062</c:v>
                </c:pt>
                <c:pt idx="11320">
                  <c:v>1092.5</c:v>
                </c:pt>
                <c:pt idx="11321">
                  <c:v>1092.60009765625</c:v>
                </c:pt>
                <c:pt idx="11322">
                  <c:v>1092.700073242188</c:v>
                </c:pt>
                <c:pt idx="11323">
                  <c:v>1092.800048828125</c:v>
                </c:pt>
                <c:pt idx="11324">
                  <c:v>1092.900024414062</c:v>
                </c:pt>
                <c:pt idx="11325">
                  <c:v>1093.0</c:v>
                </c:pt>
                <c:pt idx="11326">
                  <c:v>1093.10009765625</c:v>
                </c:pt>
                <c:pt idx="11327">
                  <c:v>1093.200073242188</c:v>
                </c:pt>
                <c:pt idx="11328">
                  <c:v>1093.300048828125</c:v>
                </c:pt>
                <c:pt idx="11329">
                  <c:v>1093.400024414062</c:v>
                </c:pt>
                <c:pt idx="11330">
                  <c:v>1093.5</c:v>
                </c:pt>
                <c:pt idx="11331">
                  <c:v>1093.60009765625</c:v>
                </c:pt>
                <c:pt idx="11332">
                  <c:v>1093.700073242188</c:v>
                </c:pt>
                <c:pt idx="11333">
                  <c:v>1093.800048828125</c:v>
                </c:pt>
                <c:pt idx="11334">
                  <c:v>1093.900024414062</c:v>
                </c:pt>
                <c:pt idx="11335">
                  <c:v>1094.0</c:v>
                </c:pt>
                <c:pt idx="11336">
                  <c:v>1094.10009765625</c:v>
                </c:pt>
                <c:pt idx="11337">
                  <c:v>1094.200073242188</c:v>
                </c:pt>
                <c:pt idx="11338">
                  <c:v>1094.300048828125</c:v>
                </c:pt>
                <c:pt idx="11339">
                  <c:v>1094.400024414062</c:v>
                </c:pt>
                <c:pt idx="11340">
                  <c:v>1094.5</c:v>
                </c:pt>
                <c:pt idx="11341">
                  <c:v>1094.60009765625</c:v>
                </c:pt>
                <c:pt idx="11342">
                  <c:v>1094.700073242188</c:v>
                </c:pt>
                <c:pt idx="11343">
                  <c:v>1094.800048828125</c:v>
                </c:pt>
                <c:pt idx="11344">
                  <c:v>1094.900024414062</c:v>
                </c:pt>
                <c:pt idx="11345">
                  <c:v>1095.0</c:v>
                </c:pt>
                <c:pt idx="11346">
                  <c:v>1095.10009765625</c:v>
                </c:pt>
                <c:pt idx="11347">
                  <c:v>1095.200073242188</c:v>
                </c:pt>
                <c:pt idx="11348">
                  <c:v>1095.300048828125</c:v>
                </c:pt>
                <c:pt idx="11349">
                  <c:v>1095.400024414062</c:v>
                </c:pt>
                <c:pt idx="11350">
                  <c:v>1095.5</c:v>
                </c:pt>
                <c:pt idx="11351">
                  <c:v>1095.60009765625</c:v>
                </c:pt>
                <c:pt idx="11352">
                  <c:v>1095.700073242188</c:v>
                </c:pt>
                <c:pt idx="11353">
                  <c:v>1095.800048828125</c:v>
                </c:pt>
                <c:pt idx="11354">
                  <c:v>1095.900024414062</c:v>
                </c:pt>
                <c:pt idx="11355">
                  <c:v>1096.0</c:v>
                </c:pt>
                <c:pt idx="11356">
                  <c:v>1096.10009765625</c:v>
                </c:pt>
                <c:pt idx="11357">
                  <c:v>1096.200073242188</c:v>
                </c:pt>
                <c:pt idx="11358">
                  <c:v>1096.300048828125</c:v>
                </c:pt>
                <c:pt idx="11359">
                  <c:v>1096.400024414062</c:v>
                </c:pt>
                <c:pt idx="11360">
                  <c:v>1096.5</c:v>
                </c:pt>
                <c:pt idx="11361">
                  <c:v>1096.60009765625</c:v>
                </c:pt>
                <c:pt idx="11362">
                  <c:v>1096.700073242188</c:v>
                </c:pt>
                <c:pt idx="11363">
                  <c:v>1096.800048828125</c:v>
                </c:pt>
                <c:pt idx="11364">
                  <c:v>1096.900024414062</c:v>
                </c:pt>
                <c:pt idx="11365">
                  <c:v>1097.0</c:v>
                </c:pt>
                <c:pt idx="11366">
                  <c:v>1097.10009765625</c:v>
                </c:pt>
                <c:pt idx="11367">
                  <c:v>1097.200073242188</c:v>
                </c:pt>
                <c:pt idx="11368">
                  <c:v>1097.300048828125</c:v>
                </c:pt>
                <c:pt idx="11369">
                  <c:v>1097.400024414062</c:v>
                </c:pt>
                <c:pt idx="11370">
                  <c:v>1097.5</c:v>
                </c:pt>
                <c:pt idx="11371">
                  <c:v>1097.60009765625</c:v>
                </c:pt>
                <c:pt idx="11372">
                  <c:v>1097.700073242188</c:v>
                </c:pt>
                <c:pt idx="11373">
                  <c:v>1097.800048828125</c:v>
                </c:pt>
                <c:pt idx="11374">
                  <c:v>1097.900024414062</c:v>
                </c:pt>
                <c:pt idx="11375">
                  <c:v>1098.0</c:v>
                </c:pt>
                <c:pt idx="11376">
                  <c:v>1098.10009765625</c:v>
                </c:pt>
                <c:pt idx="11377">
                  <c:v>1098.200073242188</c:v>
                </c:pt>
                <c:pt idx="11378">
                  <c:v>1098.300048828125</c:v>
                </c:pt>
                <c:pt idx="11379">
                  <c:v>1098.400024414062</c:v>
                </c:pt>
                <c:pt idx="11380">
                  <c:v>1098.5</c:v>
                </c:pt>
                <c:pt idx="11381">
                  <c:v>1098.60009765625</c:v>
                </c:pt>
                <c:pt idx="11382">
                  <c:v>1098.700073242188</c:v>
                </c:pt>
                <c:pt idx="11383">
                  <c:v>1098.800048828125</c:v>
                </c:pt>
                <c:pt idx="11384">
                  <c:v>1098.900024414062</c:v>
                </c:pt>
                <c:pt idx="11385">
                  <c:v>1099.0</c:v>
                </c:pt>
                <c:pt idx="11386">
                  <c:v>1099.10009765625</c:v>
                </c:pt>
                <c:pt idx="11387">
                  <c:v>1099.200073242188</c:v>
                </c:pt>
                <c:pt idx="11388">
                  <c:v>1099.300048828125</c:v>
                </c:pt>
                <c:pt idx="11389">
                  <c:v>1099.400024414062</c:v>
                </c:pt>
                <c:pt idx="11390">
                  <c:v>1099.5</c:v>
                </c:pt>
                <c:pt idx="11391">
                  <c:v>1099.60009765625</c:v>
                </c:pt>
                <c:pt idx="11392">
                  <c:v>1099.700073242188</c:v>
                </c:pt>
                <c:pt idx="11393">
                  <c:v>1099.800048828125</c:v>
                </c:pt>
                <c:pt idx="11394">
                  <c:v>1099.900024414062</c:v>
                </c:pt>
                <c:pt idx="11395">
                  <c:v>1100.0</c:v>
                </c:pt>
                <c:pt idx="11396">
                  <c:v>1100.10009765625</c:v>
                </c:pt>
                <c:pt idx="11397">
                  <c:v>1100.200073242188</c:v>
                </c:pt>
                <c:pt idx="11398">
                  <c:v>1100.300048828125</c:v>
                </c:pt>
                <c:pt idx="11399">
                  <c:v>1100.400024414062</c:v>
                </c:pt>
                <c:pt idx="11400">
                  <c:v>1100.5</c:v>
                </c:pt>
                <c:pt idx="11401">
                  <c:v>1100.60009765625</c:v>
                </c:pt>
                <c:pt idx="11402">
                  <c:v>1100.700073242188</c:v>
                </c:pt>
                <c:pt idx="11403">
                  <c:v>1100.800048828125</c:v>
                </c:pt>
                <c:pt idx="11404">
                  <c:v>1100.900024414062</c:v>
                </c:pt>
                <c:pt idx="11405">
                  <c:v>1101.0</c:v>
                </c:pt>
                <c:pt idx="11406">
                  <c:v>1101.10009765625</c:v>
                </c:pt>
                <c:pt idx="11407">
                  <c:v>1101.200073242188</c:v>
                </c:pt>
                <c:pt idx="11408">
                  <c:v>1101.300048828125</c:v>
                </c:pt>
                <c:pt idx="11409">
                  <c:v>1101.400024414062</c:v>
                </c:pt>
                <c:pt idx="11410">
                  <c:v>1101.5</c:v>
                </c:pt>
                <c:pt idx="11411">
                  <c:v>1101.60009765625</c:v>
                </c:pt>
                <c:pt idx="11412">
                  <c:v>1101.700073242188</c:v>
                </c:pt>
                <c:pt idx="11413">
                  <c:v>1101.800048828125</c:v>
                </c:pt>
                <c:pt idx="11414">
                  <c:v>1101.900024414062</c:v>
                </c:pt>
                <c:pt idx="11415">
                  <c:v>1102.0</c:v>
                </c:pt>
                <c:pt idx="11416">
                  <c:v>1102.10009765625</c:v>
                </c:pt>
                <c:pt idx="11417">
                  <c:v>1102.200073242188</c:v>
                </c:pt>
                <c:pt idx="11418">
                  <c:v>1102.300048828125</c:v>
                </c:pt>
                <c:pt idx="11419">
                  <c:v>1102.400024414062</c:v>
                </c:pt>
                <c:pt idx="11420">
                  <c:v>1102.5</c:v>
                </c:pt>
                <c:pt idx="11421">
                  <c:v>1102.60009765625</c:v>
                </c:pt>
                <c:pt idx="11422">
                  <c:v>1102.700073242188</c:v>
                </c:pt>
                <c:pt idx="11423">
                  <c:v>1102.800048828125</c:v>
                </c:pt>
                <c:pt idx="11424">
                  <c:v>1102.900024414062</c:v>
                </c:pt>
                <c:pt idx="11425">
                  <c:v>1103.0</c:v>
                </c:pt>
                <c:pt idx="11426">
                  <c:v>1103.10009765625</c:v>
                </c:pt>
                <c:pt idx="11427">
                  <c:v>1103.200073242188</c:v>
                </c:pt>
                <c:pt idx="11428">
                  <c:v>1103.300048828125</c:v>
                </c:pt>
                <c:pt idx="11429">
                  <c:v>1103.400024414062</c:v>
                </c:pt>
                <c:pt idx="11430">
                  <c:v>1103.5</c:v>
                </c:pt>
                <c:pt idx="11431">
                  <c:v>1103.60009765625</c:v>
                </c:pt>
                <c:pt idx="11432">
                  <c:v>1103.700073242188</c:v>
                </c:pt>
                <c:pt idx="11433">
                  <c:v>1103.800048828125</c:v>
                </c:pt>
                <c:pt idx="11434">
                  <c:v>1103.900024414062</c:v>
                </c:pt>
                <c:pt idx="11435">
                  <c:v>1104.0</c:v>
                </c:pt>
                <c:pt idx="11436">
                  <c:v>1104.10009765625</c:v>
                </c:pt>
                <c:pt idx="11437">
                  <c:v>1104.200073242188</c:v>
                </c:pt>
                <c:pt idx="11438">
                  <c:v>1104.300048828125</c:v>
                </c:pt>
                <c:pt idx="11439">
                  <c:v>1104.400024414062</c:v>
                </c:pt>
                <c:pt idx="11440">
                  <c:v>1104.5</c:v>
                </c:pt>
                <c:pt idx="11441">
                  <c:v>1104.60009765625</c:v>
                </c:pt>
                <c:pt idx="11442">
                  <c:v>1104.700073242188</c:v>
                </c:pt>
                <c:pt idx="11443">
                  <c:v>1104.800048828125</c:v>
                </c:pt>
                <c:pt idx="11444">
                  <c:v>1104.900024414062</c:v>
                </c:pt>
                <c:pt idx="11445">
                  <c:v>1105.0</c:v>
                </c:pt>
                <c:pt idx="11446">
                  <c:v>1105.10009765625</c:v>
                </c:pt>
                <c:pt idx="11447">
                  <c:v>1105.200073242188</c:v>
                </c:pt>
                <c:pt idx="11448">
                  <c:v>1105.300048828125</c:v>
                </c:pt>
                <c:pt idx="11449">
                  <c:v>1105.400024414062</c:v>
                </c:pt>
                <c:pt idx="11450">
                  <c:v>1105.5</c:v>
                </c:pt>
                <c:pt idx="11451">
                  <c:v>1105.60009765625</c:v>
                </c:pt>
                <c:pt idx="11452">
                  <c:v>1105.700073242188</c:v>
                </c:pt>
                <c:pt idx="11453">
                  <c:v>1105.800048828125</c:v>
                </c:pt>
                <c:pt idx="11454">
                  <c:v>1105.900024414062</c:v>
                </c:pt>
                <c:pt idx="11455">
                  <c:v>1106.0</c:v>
                </c:pt>
                <c:pt idx="11456">
                  <c:v>1106.10009765625</c:v>
                </c:pt>
                <c:pt idx="11457">
                  <c:v>1106.200073242188</c:v>
                </c:pt>
                <c:pt idx="11458">
                  <c:v>1106.300048828125</c:v>
                </c:pt>
                <c:pt idx="11459">
                  <c:v>1106.400024414062</c:v>
                </c:pt>
                <c:pt idx="11460">
                  <c:v>1106.5</c:v>
                </c:pt>
                <c:pt idx="11461">
                  <c:v>1106.60009765625</c:v>
                </c:pt>
                <c:pt idx="11462">
                  <c:v>1106.700073242188</c:v>
                </c:pt>
                <c:pt idx="11463">
                  <c:v>1106.800048828125</c:v>
                </c:pt>
                <c:pt idx="11464">
                  <c:v>1106.900024414062</c:v>
                </c:pt>
                <c:pt idx="11465">
                  <c:v>1107.0</c:v>
                </c:pt>
                <c:pt idx="11466">
                  <c:v>1107.10009765625</c:v>
                </c:pt>
                <c:pt idx="11467">
                  <c:v>1107.200073242188</c:v>
                </c:pt>
                <c:pt idx="11468">
                  <c:v>1107.300048828125</c:v>
                </c:pt>
                <c:pt idx="11469">
                  <c:v>1107.400024414062</c:v>
                </c:pt>
                <c:pt idx="11470">
                  <c:v>1107.5</c:v>
                </c:pt>
                <c:pt idx="11471">
                  <c:v>1107.60009765625</c:v>
                </c:pt>
                <c:pt idx="11472">
                  <c:v>1107.700073242188</c:v>
                </c:pt>
                <c:pt idx="11473">
                  <c:v>1107.800048828125</c:v>
                </c:pt>
                <c:pt idx="11474">
                  <c:v>1107.900024414062</c:v>
                </c:pt>
                <c:pt idx="11475">
                  <c:v>1108.0</c:v>
                </c:pt>
                <c:pt idx="11476">
                  <c:v>1108.10009765625</c:v>
                </c:pt>
                <c:pt idx="11477">
                  <c:v>1108.200073242188</c:v>
                </c:pt>
                <c:pt idx="11478">
                  <c:v>1108.300048828125</c:v>
                </c:pt>
                <c:pt idx="11479">
                  <c:v>1108.400024414062</c:v>
                </c:pt>
                <c:pt idx="11480">
                  <c:v>1108.5</c:v>
                </c:pt>
                <c:pt idx="11481">
                  <c:v>1108.60009765625</c:v>
                </c:pt>
                <c:pt idx="11482">
                  <c:v>1108.700073242188</c:v>
                </c:pt>
                <c:pt idx="11483">
                  <c:v>1108.800048828125</c:v>
                </c:pt>
                <c:pt idx="11484">
                  <c:v>1108.900024414062</c:v>
                </c:pt>
                <c:pt idx="11485">
                  <c:v>1109.0</c:v>
                </c:pt>
                <c:pt idx="11486">
                  <c:v>1109.10009765625</c:v>
                </c:pt>
                <c:pt idx="11487">
                  <c:v>1109.200073242188</c:v>
                </c:pt>
                <c:pt idx="11488">
                  <c:v>1109.300048828125</c:v>
                </c:pt>
                <c:pt idx="11489">
                  <c:v>1109.400024414062</c:v>
                </c:pt>
                <c:pt idx="11490">
                  <c:v>1109.5</c:v>
                </c:pt>
                <c:pt idx="11491">
                  <c:v>1109.60009765625</c:v>
                </c:pt>
                <c:pt idx="11492">
                  <c:v>1109.700073242188</c:v>
                </c:pt>
                <c:pt idx="11493">
                  <c:v>1109.800048828125</c:v>
                </c:pt>
                <c:pt idx="11494">
                  <c:v>1109.900024414062</c:v>
                </c:pt>
                <c:pt idx="11495">
                  <c:v>1110.0</c:v>
                </c:pt>
                <c:pt idx="11496">
                  <c:v>1110.10009765625</c:v>
                </c:pt>
                <c:pt idx="11497">
                  <c:v>1110.200073242188</c:v>
                </c:pt>
                <c:pt idx="11498">
                  <c:v>1110.300048828125</c:v>
                </c:pt>
                <c:pt idx="11499">
                  <c:v>1110.400024414062</c:v>
                </c:pt>
                <c:pt idx="11500">
                  <c:v>1110.5</c:v>
                </c:pt>
                <c:pt idx="11501">
                  <c:v>1110.60009765625</c:v>
                </c:pt>
                <c:pt idx="11502">
                  <c:v>1110.700073242188</c:v>
                </c:pt>
                <c:pt idx="11503">
                  <c:v>1110.800048828125</c:v>
                </c:pt>
                <c:pt idx="11504">
                  <c:v>1110.900024414062</c:v>
                </c:pt>
                <c:pt idx="11505">
                  <c:v>1111.0</c:v>
                </c:pt>
                <c:pt idx="11506">
                  <c:v>1111.10009765625</c:v>
                </c:pt>
                <c:pt idx="11507">
                  <c:v>1111.200073242188</c:v>
                </c:pt>
                <c:pt idx="11508">
                  <c:v>1111.300048828125</c:v>
                </c:pt>
                <c:pt idx="11509">
                  <c:v>1111.400024414062</c:v>
                </c:pt>
                <c:pt idx="11510">
                  <c:v>1111.5</c:v>
                </c:pt>
                <c:pt idx="11511">
                  <c:v>1111.60009765625</c:v>
                </c:pt>
                <c:pt idx="11512">
                  <c:v>1111.700073242188</c:v>
                </c:pt>
                <c:pt idx="11513">
                  <c:v>1111.800048828125</c:v>
                </c:pt>
                <c:pt idx="11514">
                  <c:v>1111.900024414062</c:v>
                </c:pt>
                <c:pt idx="11515">
                  <c:v>1112.0</c:v>
                </c:pt>
                <c:pt idx="11516">
                  <c:v>1112.10009765625</c:v>
                </c:pt>
                <c:pt idx="11517">
                  <c:v>1112.200073242188</c:v>
                </c:pt>
                <c:pt idx="11518">
                  <c:v>1112.300048828125</c:v>
                </c:pt>
                <c:pt idx="11519">
                  <c:v>1112.400024414062</c:v>
                </c:pt>
                <c:pt idx="11520">
                  <c:v>1112.5</c:v>
                </c:pt>
                <c:pt idx="11521">
                  <c:v>1112.60009765625</c:v>
                </c:pt>
                <c:pt idx="11522">
                  <c:v>1112.700073242188</c:v>
                </c:pt>
                <c:pt idx="11523">
                  <c:v>1112.800048828125</c:v>
                </c:pt>
                <c:pt idx="11524">
                  <c:v>1112.900024414062</c:v>
                </c:pt>
                <c:pt idx="11525">
                  <c:v>1113.0</c:v>
                </c:pt>
                <c:pt idx="11526">
                  <c:v>1113.10009765625</c:v>
                </c:pt>
                <c:pt idx="11527">
                  <c:v>1113.200073242188</c:v>
                </c:pt>
                <c:pt idx="11528">
                  <c:v>1113.300048828125</c:v>
                </c:pt>
                <c:pt idx="11529">
                  <c:v>1113.400024414062</c:v>
                </c:pt>
                <c:pt idx="11530">
                  <c:v>1113.5</c:v>
                </c:pt>
                <c:pt idx="11531">
                  <c:v>1113.60009765625</c:v>
                </c:pt>
                <c:pt idx="11532">
                  <c:v>1113.700073242188</c:v>
                </c:pt>
                <c:pt idx="11533">
                  <c:v>1113.800048828125</c:v>
                </c:pt>
                <c:pt idx="11534">
                  <c:v>1113.900024414062</c:v>
                </c:pt>
                <c:pt idx="11535">
                  <c:v>1114.0</c:v>
                </c:pt>
                <c:pt idx="11536">
                  <c:v>1114.10009765625</c:v>
                </c:pt>
                <c:pt idx="11537">
                  <c:v>1114.200073242188</c:v>
                </c:pt>
                <c:pt idx="11538">
                  <c:v>1114.300048828125</c:v>
                </c:pt>
                <c:pt idx="11539">
                  <c:v>1114.400024414062</c:v>
                </c:pt>
                <c:pt idx="11540">
                  <c:v>1114.5</c:v>
                </c:pt>
                <c:pt idx="11541">
                  <c:v>1114.60009765625</c:v>
                </c:pt>
                <c:pt idx="11542">
                  <c:v>1114.700073242188</c:v>
                </c:pt>
                <c:pt idx="11543">
                  <c:v>1114.800048828125</c:v>
                </c:pt>
                <c:pt idx="11544">
                  <c:v>1114.900024414062</c:v>
                </c:pt>
                <c:pt idx="11545">
                  <c:v>1115.0</c:v>
                </c:pt>
                <c:pt idx="11546">
                  <c:v>1115.10009765625</c:v>
                </c:pt>
                <c:pt idx="11547">
                  <c:v>1115.200073242188</c:v>
                </c:pt>
                <c:pt idx="11548">
                  <c:v>1115.300048828125</c:v>
                </c:pt>
                <c:pt idx="11549">
                  <c:v>1115.400024414062</c:v>
                </c:pt>
                <c:pt idx="11550">
                  <c:v>1115.5</c:v>
                </c:pt>
                <c:pt idx="11551">
                  <c:v>1115.60009765625</c:v>
                </c:pt>
                <c:pt idx="11552">
                  <c:v>1115.700073242188</c:v>
                </c:pt>
                <c:pt idx="11553">
                  <c:v>1115.800048828125</c:v>
                </c:pt>
                <c:pt idx="11554">
                  <c:v>1115.900024414062</c:v>
                </c:pt>
                <c:pt idx="11555">
                  <c:v>1116.0</c:v>
                </c:pt>
                <c:pt idx="11556">
                  <c:v>1116.10009765625</c:v>
                </c:pt>
                <c:pt idx="11557">
                  <c:v>1116.200073242188</c:v>
                </c:pt>
                <c:pt idx="11558">
                  <c:v>1116.300048828125</c:v>
                </c:pt>
                <c:pt idx="11559">
                  <c:v>1116.400024414062</c:v>
                </c:pt>
                <c:pt idx="11560">
                  <c:v>1116.5</c:v>
                </c:pt>
                <c:pt idx="11561">
                  <c:v>1116.60009765625</c:v>
                </c:pt>
                <c:pt idx="11562">
                  <c:v>1116.700073242188</c:v>
                </c:pt>
                <c:pt idx="11563">
                  <c:v>1116.800048828125</c:v>
                </c:pt>
                <c:pt idx="11564">
                  <c:v>1116.900024414062</c:v>
                </c:pt>
                <c:pt idx="11565">
                  <c:v>1117.0</c:v>
                </c:pt>
                <c:pt idx="11566">
                  <c:v>1117.10009765625</c:v>
                </c:pt>
                <c:pt idx="11567">
                  <c:v>1117.200073242188</c:v>
                </c:pt>
                <c:pt idx="11568">
                  <c:v>1117.300048828125</c:v>
                </c:pt>
                <c:pt idx="11569">
                  <c:v>1117.400024414062</c:v>
                </c:pt>
                <c:pt idx="11570">
                  <c:v>1117.5</c:v>
                </c:pt>
                <c:pt idx="11571">
                  <c:v>1117.60009765625</c:v>
                </c:pt>
                <c:pt idx="11572">
                  <c:v>1117.700073242188</c:v>
                </c:pt>
                <c:pt idx="11573">
                  <c:v>1117.800048828125</c:v>
                </c:pt>
                <c:pt idx="11574">
                  <c:v>1117.900024414062</c:v>
                </c:pt>
                <c:pt idx="11575">
                  <c:v>1118.0</c:v>
                </c:pt>
                <c:pt idx="11576">
                  <c:v>1118.10009765625</c:v>
                </c:pt>
                <c:pt idx="11577">
                  <c:v>1118.200073242188</c:v>
                </c:pt>
                <c:pt idx="11578">
                  <c:v>1118.300048828125</c:v>
                </c:pt>
                <c:pt idx="11579">
                  <c:v>1118.400024414062</c:v>
                </c:pt>
                <c:pt idx="11580">
                  <c:v>1118.5</c:v>
                </c:pt>
                <c:pt idx="11581">
                  <c:v>1118.60009765625</c:v>
                </c:pt>
                <c:pt idx="11582">
                  <c:v>1118.700073242188</c:v>
                </c:pt>
                <c:pt idx="11583">
                  <c:v>1118.800048828125</c:v>
                </c:pt>
                <c:pt idx="11584">
                  <c:v>1118.900024414062</c:v>
                </c:pt>
                <c:pt idx="11585">
                  <c:v>1119.0</c:v>
                </c:pt>
                <c:pt idx="11586">
                  <c:v>1119.10009765625</c:v>
                </c:pt>
                <c:pt idx="11587">
                  <c:v>1119.200073242188</c:v>
                </c:pt>
                <c:pt idx="11588">
                  <c:v>1119.300048828125</c:v>
                </c:pt>
                <c:pt idx="11589">
                  <c:v>1119.400024414062</c:v>
                </c:pt>
                <c:pt idx="11590">
                  <c:v>1119.5</c:v>
                </c:pt>
                <c:pt idx="11591">
                  <c:v>1119.60009765625</c:v>
                </c:pt>
                <c:pt idx="11592">
                  <c:v>1119.700073242188</c:v>
                </c:pt>
                <c:pt idx="11593">
                  <c:v>1119.800048828125</c:v>
                </c:pt>
                <c:pt idx="11594">
                  <c:v>1119.900024414062</c:v>
                </c:pt>
                <c:pt idx="11595">
                  <c:v>1120.0</c:v>
                </c:pt>
                <c:pt idx="11596">
                  <c:v>1120.10009765625</c:v>
                </c:pt>
                <c:pt idx="11597">
                  <c:v>1120.200073242188</c:v>
                </c:pt>
                <c:pt idx="11598">
                  <c:v>1120.300048828125</c:v>
                </c:pt>
                <c:pt idx="11599">
                  <c:v>1120.400024414062</c:v>
                </c:pt>
                <c:pt idx="11600">
                  <c:v>1120.5</c:v>
                </c:pt>
                <c:pt idx="11601">
                  <c:v>1120.60009765625</c:v>
                </c:pt>
                <c:pt idx="11602">
                  <c:v>1120.700073242188</c:v>
                </c:pt>
                <c:pt idx="11603">
                  <c:v>1120.800048828125</c:v>
                </c:pt>
                <c:pt idx="11604">
                  <c:v>1120.900024414062</c:v>
                </c:pt>
                <c:pt idx="11605">
                  <c:v>1121.0</c:v>
                </c:pt>
                <c:pt idx="11606">
                  <c:v>1121.10009765625</c:v>
                </c:pt>
                <c:pt idx="11607">
                  <c:v>1121.200073242188</c:v>
                </c:pt>
                <c:pt idx="11608">
                  <c:v>1121.300048828125</c:v>
                </c:pt>
                <c:pt idx="11609">
                  <c:v>1121.400024414062</c:v>
                </c:pt>
                <c:pt idx="11610">
                  <c:v>1121.5</c:v>
                </c:pt>
                <c:pt idx="11611">
                  <c:v>1121.60009765625</c:v>
                </c:pt>
                <c:pt idx="11612">
                  <c:v>1121.700073242188</c:v>
                </c:pt>
                <c:pt idx="11613">
                  <c:v>1121.800048828125</c:v>
                </c:pt>
                <c:pt idx="11614">
                  <c:v>1121.900024414062</c:v>
                </c:pt>
                <c:pt idx="11615">
                  <c:v>1122.0</c:v>
                </c:pt>
                <c:pt idx="11616">
                  <c:v>1122.10009765625</c:v>
                </c:pt>
                <c:pt idx="11617">
                  <c:v>1122.200073242188</c:v>
                </c:pt>
                <c:pt idx="11618">
                  <c:v>1122.300048828125</c:v>
                </c:pt>
                <c:pt idx="11619">
                  <c:v>1122.400024414062</c:v>
                </c:pt>
                <c:pt idx="11620">
                  <c:v>1122.5</c:v>
                </c:pt>
                <c:pt idx="11621">
                  <c:v>1122.60009765625</c:v>
                </c:pt>
                <c:pt idx="11622">
                  <c:v>1122.700073242188</c:v>
                </c:pt>
                <c:pt idx="11623">
                  <c:v>1122.800048828125</c:v>
                </c:pt>
                <c:pt idx="11624">
                  <c:v>1122.900024414062</c:v>
                </c:pt>
                <c:pt idx="11625">
                  <c:v>1123.0</c:v>
                </c:pt>
                <c:pt idx="11626">
                  <c:v>1123.10009765625</c:v>
                </c:pt>
                <c:pt idx="11627">
                  <c:v>1123.200073242188</c:v>
                </c:pt>
                <c:pt idx="11628">
                  <c:v>1123.300048828125</c:v>
                </c:pt>
                <c:pt idx="11629">
                  <c:v>1123.400024414062</c:v>
                </c:pt>
                <c:pt idx="11630">
                  <c:v>1123.5</c:v>
                </c:pt>
                <c:pt idx="11631">
                  <c:v>1123.60009765625</c:v>
                </c:pt>
                <c:pt idx="11632">
                  <c:v>1123.700073242188</c:v>
                </c:pt>
                <c:pt idx="11633">
                  <c:v>1123.800048828125</c:v>
                </c:pt>
                <c:pt idx="11634">
                  <c:v>1123.900024414062</c:v>
                </c:pt>
                <c:pt idx="11635">
                  <c:v>1124.0</c:v>
                </c:pt>
                <c:pt idx="11636">
                  <c:v>1124.10009765625</c:v>
                </c:pt>
                <c:pt idx="11637">
                  <c:v>1124.200073242188</c:v>
                </c:pt>
                <c:pt idx="11638">
                  <c:v>1124.300048828125</c:v>
                </c:pt>
                <c:pt idx="11639">
                  <c:v>1124.400024414062</c:v>
                </c:pt>
                <c:pt idx="11640">
                  <c:v>1124.5</c:v>
                </c:pt>
                <c:pt idx="11641">
                  <c:v>1124.60009765625</c:v>
                </c:pt>
                <c:pt idx="11642">
                  <c:v>1124.700073242188</c:v>
                </c:pt>
                <c:pt idx="11643">
                  <c:v>1124.800048828125</c:v>
                </c:pt>
                <c:pt idx="11644">
                  <c:v>1124.900024414062</c:v>
                </c:pt>
                <c:pt idx="11645">
                  <c:v>1125.0</c:v>
                </c:pt>
                <c:pt idx="11646">
                  <c:v>1125.10009765625</c:v>
                </c:pt>
                <c:pt idx="11647">
                  <c:v>1125.200073242188</c:v>
                </c:pt>
                <c:pt idx="11648">
                  <c:v>1125.300048828125</c:v>
                </c:pt>
                <c:pt idx="11649">
                  <c:v>1125.400024414062</c:v>
                </c:pt>
                <c:pt idx="11650">
                  <c:v>1125.5</c:v>
                </c:pt>
                <c:pt idx="11651">
                  <c:v>1125.60009765625</c:v>
                </c:pt>
                <c:pt idx="11652">
                  <c:v>1125.700073242188</c:v>
                </c:pt>
                <c:pt idx="11653">
                  <c:v>1125.800048828125</c:v>
                </c:pt>
                <c:pt idx="11654">
                  <c:v>1125.900024414062</c:v>
                </c:pt>
                <c:pt idx="11655">
                  <c:v>1126.0</c:v>
                </c:pt>
                <c:pt idx="11656">
                  <c:v>1126.10009765625</c:v>
                </c:pt>
                <c:pt idx="11657">
                  <c:v>1126.200073242188</c:v>
                </c:pt>
                <c:pt idx="11658">
                  <c:v>1126.300048828125</c:v>
                </c:pt>
                <c:pt idx="11659">
                  <c:v>1126.400024414062</c:v>
                </c:pt>
                <c:pt idx="11660">
                  <c:v>1126.5</c:v>
                </c:pt>
                <c:pt idx="11661">
                  <c:v>1126.60009765625</c:v>
                </c:pt>
                <c:pt idx="11662">
                  <c:v>1126.700073242188</c:v>
                </c:pt>
                <c:pt idx="11663">
                  <c:v>1126.800048828125</c:v>
                </c:pt>
                <c:pt idx="11664">
                  <c:v>1126.900024414062</c:v>
                </c:pt>
                <c:pt idx="11665">
                  <c:v>1127.0</c:v>
                </c:pt>
                <c:pt idx="11666">
                  <c:v>1127.10009765625</c:v>
                </c:pt>
                <c:pt idx="11667">
                  <c:v>1127.200073242188</c:v>
                </c:pt>
                <c:pt idx="11668">
                  <c:v>1127.300048828125</c:v>
                </c:pt>
                <c:pt idx="11669">
                  <c:v>1127.400024414062</c:v>
                </c:pt>
                <c:pt idx="11670">
                  <c:v>1127.5</c:v>
                </c:pt>
                <c:pt idx="11671">
                  <c:v>1127.60009765625</c:v>
                </c:pt>
                <c:pt idx="11672">
                  <c:v>1127.700073242188</c:v>
                </c:pt>
                <c:pt idx="11673">
                  <c:v>1127.800048828125</c:v>
                </c:pt>
                <c:pt idx="11674">
                  <c:v>1127.900024414062</c:v>
                </c:pt>
                <c:pt idx="11675">
                  <c:v>1128.0</c:v>
                </c:pt>
                <c:pt idx="11676">
                  <c:v>1128.10009765625</c:v>
                </c:pt>
                <c:pt idx="11677">
                  <c:v>1128.200073242188</c:v>
                </c:pt>
                <c:pt idx="11678">
                  <c:v>1128.300048828125</c:v>
                </c:pt>
                <c:pt idx="11679">
                  <c:v>1128.400024414062</c:v>
                </c:pt>
                <c:pt idx="11680">
                  <c:v>1128.5</c:v>
                </c:pt>
                <c:pt idx="11681">
                  <c:v>1128.60009765625</c:v>
                </c:pt>
                <c:pt idx="11682">
                  <c:v>1128.700073242188</c:v>
                </c:pt>
                <c:pt idx="11683">
                  <c:v>1128.800048828125</c:v>
                </c:pt>
                <c:pt idx="11684">
                  <c:v>1128.900024414062</c:v>
                </c:pt>
                <c:pt idx="11685">
                  <c:v>1129.0</c:v>
                </c:pt>
                <c:pt idx="11686">
                  <c:v>1129.10009765625</c:v>
                </c:pt>
                <c:pt idx="11687">
                  <c:v>1129.200073242188</c:v>
                </c:pt>
                <c:pt idx="11688">
                  <c:v>1129.300048828125</c:v>
                </c:pt>
                <c:pt idx="11689">
                  <c:v>1129.400024414062</c:v>
                </c:pt>
                <c:pt idx="11690">
                  <c:v>1129.5</c:v>
                </c:pt>
                <c:pt idx="11691">
                  <c:v>1129.60009765625</c:v>
                </c:pt>
                <c:pt idx="11692">
                  <c:v>1129.700073242188</c:v>
                </c:pt>
                <c:pt idx="11693">
                  <c:v>1129.800048828125</c:v>
                </c:pt>
                <c:pt idx="11694">
                  <c:v>1129.900024414062</c:v>
                </c:pt>
                <c:pt idx="11695">
                  <c:v>1130.0</c:v>
                </c:pt>
                <c:pt idx="11696">
                  <c:v>1130.10009765625</c:v>
                </c:pt>
                <c:pt idx="11697">
                  <c:v>1130.200073242188</c:v>
                </c:pt>
                <c:pt idx="11698">
                  <c:v>1130.300048828125</c:v>
                </c:pt>
                <c:pt idx="11699">
                  <c:v>1130.400024414062</c:v>
                </c:pt>
                <c:pt idx="11700">
                  <c:v>1130.5</c:v>
                </c:pt>
                <c:pt idx="11701">
                  <c:v>1130.60009765625</c:v>
                </c:pt>
                <c:pt idx="11702">
                  <c:v>1130.700073242188</c:v>
                </c:pt>
                <c:pt idx="11703">
                  <c:v>1130.800048828125</c:v>
                </c:pt>
                <c:pt idx="11704">
                  <c:v>1130.900024414062</c:v>
                </c:pt>
                <c:pt idx="11705">
                  <c:v>1131.0</c:v>
                </c:pt>
                <c:pt idx="11706">
                  <c:v>1131.10009765625</c:v>
                </c:pt>
                <c:pt idx="11707">
                  <c:v>1131.200073242188</c:v>
                </c:pt>
                <c:pt idx="11708">
                  <c:v>1131.300048828125</c:v>
                </c:pt>
                <c:pt idx="11709">
                  <c:v>1131.400024414062</c:v>
                </c:pt>
                <c:pt idx="11710">
                  <c:v>1131.5</c:v>
                </c:pt>
                <c:pt idx="11711">
                  <c:v>1131.60009765625</c:v>
                </c:pt>
                <c:pt idx="11712">
                  <c:v>1131.700073242188</c:v>
                </c:pt>
                <c:pt idx="11713">
                  <c:v>1131.800048828125</c:v>
                </c:pt>
                <c:pt idx="11714">
                  <c:v>1131.900024414062</c:v>
                </c:pt>
                <c:pt idx="11715">
                  <c:v>1132.0</c:v>
                </c:pt>
                <c:pt idx="11716">
                  <c:v>1132.10009765625</c:v>
                </c:pt>
                <c:pt idx="11717">
                  <c:v>1132.200073242188</c:v>
                </c:pt>
                <c:pt idx="11718">
                  <c:v>1132.300048828125</c:v>
                </c:pt>
                <c:pt idx="11719">
                  <c:v>1132.400024414062</c:v>
                </c:pt>
                <c:pt idx="11720">
                  <c:v>1132.5</c:v>
                </c:pt>
                <c:pt idx="11721">
                  <c:v>1132.60009765625</c:v>
                </c:pt>
                <c:pt idx="11722">
                  <c:v>1132.700073242188</c:v>
                </c:pt>
                <c:pt idx="11723">
                  <c:v>1132.800048828125</c:v>
                </c:pt>
                <c:pt idx="11724">
                  <c:v>1132.900024414062</c:v>
                </c:pt>
                <c:pt idx="11725">
                  <c:v>1133.0</c:v>
                </c:pt>
                <c:pt idx="11726">
                  <c:v>1133.10009765625</c:v>
                </c:pt>
                <c:pt idx="11727">
                  <c:v>1133.200073242188</c:v>
                </c:pt>
                <c:pt idx="11728">
                  <c:v>1133.300048828125</c:v>
                </c:pt>
                <c:pt idx="11729">
                  <c:v>1133.400024414062</c:v>
                </c:pt>
                <c:pt idx="11730">
                  <c:v>1133.5</c:v>
                </c:pt>
                <c:pt idx="11731">
                  <c:v>1133.60009765625</c:v>
                </c:pt>
                <c:pt idx="11732">
                  <c:v>1133.700073242188</c:v>
                </c:pt>
                <c:pt idx="11733">
                  <c:v>1133.800048828125</c:v>
                </c:pt>
                <c:pt idx="11734">
                  <c:v>1133.900024414062</c:v>
                </c:pt>
                <c:pt idx="11735">
                  <c:v>1134.0</c:v>
                </c:pt>
                <c:pt idx="11736">
                  <c:v>1134.10009765625</c:v>
                </c:pt>
                <c:pt idx="11737">
                  <c:v>1134.200073242188</c:v>
                </c:pt>
                <c:pt idx="11738">
                  <c:v>1134.300048828125</c:v>
                </c:pt>
                <c:pt idx="11739">
                  <c:v>1134.400024414062</c:v>
                </c:pt>
                <c:pt idx="11740">
                  <c:v>1134.5</c:v>
                </c:pt>
                <c:pt idx="11741">
                  <c:v>1134.60009765625</c:v>
                </c:pt>
                <c:pt idx="11742">
                  <c:v>1134.700073242188</c:v>
                </c:pt>
                <c:pt idx="11743">
                  <c:v>1134.800048828125</c:v>
                </c:pt>
                <c:pt idx="11744">
                  <c:v>1134.900024414062</c:v>
                </c:pt>
                <c:pt idx="11745">
                  <c:v>1135.0</c:v>
                </c:pt>
                <c:pt idx="11746">
                  <c:v>1135.10009765625</c:v>
                </c:pt>
                <c:pt idx="11747">
                  <c:v>1135.200073242188</c:v>
                </c:pt>
                <c:pt idx="11748">
                  <c:v>1135.300048828125</c:v>
                </c:pt>
                <c:pt idx="11749">
                  <c:v>1135.400024414062</c:v>
                </c:pt>
                <c:pt idx="11750">
                  <c:v>1135.5</c:v>
                </c:pt>
                <c:pt idx="11751">
                  <c:v>1135.60009765625</c:v>
                </c:pt>
                <c:pt idx="11752">
                  <c:v>1135.700073242188</c:v>
                </c:pt>
                <c:pt idx="11753">
                  <c:v>1135.800048828125</c:v>
                </c:pt>
                <c:pt idx="11754">
                  <c:v>1135.900024414062</c:v>
                </c:pt>
                <c:pt idx="11755">
                  <c:v>1136.0</c:v>
                </c:pt>
                <c:pt idx="11756">
                  <c:v>1136.10009765625</c:v>
                </c:pt>
                <c:pt idx="11757">
                  <c:v>1136.200073242188</c:v>
                </c:pt>
                <c:pt idx="11758">
                  <c:v>1136.300048828125</c:v>
                </c:pt>
                <c:pt idx="11759">
                  <c:v>1136.400024414062</c:v>
                </c:pt>
                <c:pt idx="11760">
                  <c:v>1136.5</c:v>
                </c:pt>
                <c:pt idx="11761">
                  <c:v>1136.60009765625</c:v>
                </c:pt>
                <c:pt idx="11762">
                  <c:v>1136.700073242188</c:v>
                </c:pt>
                <c:pt idx="11763">
                  <c:v>1136.800048828125</c:v>
                </c:pt>
                <c:pt idx="11764">
                  <c:v>1136.900024414062</c:v>
                </c:pt>
                <c:pt idx="11765">
                  <c:v>1137.0</c:v>
                </c:pt>
                <c:pt idx="11766">
                  <c:v>1137.10009765625</c:v>
                </c:pt>
                <c:pt idx="11767">
                  <c:v>1137.200073242188</c:v>
                </c:pt>
                <c:pt idx="11768">
                  <c:v>1137.300048828125</c:v>
                </c:pt>
                <c:pt idx="11769">
                  <c:v>1137.400024414062</c:v>
                </c:pt>
                <c:pt idx="11770">
                  <c:v>1137.5</c:v>
                </c:pt>
                <c:pt idx="11771">
                  <c:v>1137.60009765625</c:v>
                </c:pt>
                <c:pt idx="11772">
                  <c:v>1137.700073242188</c:v>
                </c:pt>
                <c:pt idx="11773">
                  <c:v>1137.800048828125</c:v>
                </c:pt>
                <c:pt idx="11774">
                  <c:v>1137.900024414062</c:v>
                </c:pt>
                <c:pt idx="11775">
                  <c:v>1138.0</c:v>
                </c:pt>
                <c:pt idx="11776">
                  <c:v>1138.10009765625</c:v>
                </c:pt>
                <c:pt idx="11777">
                  <c:v>1138.200073242188</c:v>
                </c:pt>
                <c:pt idx="11778">
                  <c:v>1138.300048828125</c:v>
                </c:pt>
                <c:pt idx="11779">
                  <c:v>1138.400024414062</c:v>
                </c:pt>
                <c:pt idx="11780">
                  <c:v>1138.5</c:v>
                </c:pt>
                <c:pt idx="11781">
                  <c:v>1138.60009765625</c:v>
                </c:pt>
                <c:pt idx="11782">
                  <c:v>1138.700073242188</c:v>
                </c:pt>
                <c:pt idx="11783">
                  <c:v>1138.800048828125</c:v>
                </c:pt>
                <c:pt idx="11784">
                  <c:v>1138.900024414062</c:v>
                </c:pt>
                <c:pt idx="11785">
                  <c:v>1139.0</c:v>
                </c:pt>
                <c:pt idx="11786">
                  <c:v>1139.10009765625</c:v>
                </c:pt>
                <c:pt idx="11787">
                  <c:v>1139.200073242188</c:v>
                </c:pt>
                <c:pt idx="11788">
                  <c:v>1139.300048828125</c:v>
                </c:pt>
                <c:pt idx="11789">
                  <c:v>1139.400024414062</c:v>
                </c:pt>
                <c:pt idx="11790">
                  <c:v>1139.5</c:v>
                </c:pt>
                <c:pt idx="11791">
                  <c:v>1139.60009765625</c:v>
                </c:pt>
                <c:pt idx="11792">
                  <c:v>1139.700073242188</c:v>
                </c:pt>
                <c:pt idx="11793">
                  <c:v>1139.800048828125</c:v>
                </c:pt>
                <c:pt idx="11794">
                  <c:v>1139.900024414062</c:v>
                </c:pt>
                <c:pt idx="11795">
                  <c:v>1140.0</c:v>
                </c:pt>
                <c:pt idx="11796">
                  <c:v>1140.10009765625</c:v>
                </c:pt>
                <c:pt idx="11797">
                  <c:v>1140.200073242188</c:v>
                </c:pt>
                <c:pt idx="11798">
                  <c:v>1140.300048828125</c:v>
                </c:pt>
                <c:pt idx="11799">
                  <c:v>1140.400024414062</c:v>
                </c:pt>
                <c:pt idx="11800">
                  <c:v>1140.5</c:v>
                </c:pt>
                <c:pt idx="11801">
                  <c:v>1140.60009765625</c:v>
                </c:pt>
                <c:pt idx="11802">
                  <c:v>1140.700073242188</c:v>
                </c:pt>
                <c:pt idx="11803">
                  <c:v>1140.800048828125</c:v>
                </c:pt>
                <c:pt idx="11804">
                  <c:v>1140.900024414062</c:v>
                </c:pt>
                <c:pt idx="11805">
                  <c:v>1141.0</c:v>
                </c:pt>
                <c:pt idx="11806">
                  <c:v>1141.10009765625</c:v>
                </c:pt>
                <c:pt idx="11807">
                  <c:v>1141.200073242188</c:v>
                </c:pt>
                <c:pt idx="11808">
                  <c:v>1141.300048828125</c:v>
                </c:pt>
                <c:pt idx="11809">
                  <c:v>1141.400024414062</c:v>
                </c:pt>
                <c:pt idx="11810">
                  <c:v>1141.5</c:v>
                </c:pt>
                <c:pt idx="11811">
                  <c:v>1141.60009765625</c:v>
                </c:pt>
                <c:pt idx="11812">
                  <c:v>1141.700073242188</c:v>
                </c:pt>
                <c:pt idx="11813">
                  <c:v>1141.800048828125</c:v>
                </c:pt>
                <c:pt idx="11814">
                  <c:v>1141.900024414062</c:v>
                </c:pt>
                <c:pt idx="11815">
                  <c:v>1142.0</c:v>
                </c:pt>
                <c:pt idx="11816">
                  <c:v>1142.10009765625</c:v>
                </c:pt>
                <c:pt idx="11817">
                  <c:v>1142.200073242188</c:v>
                </c:pt>
                <c:pt idx="11818">
                  <c:v>1142.300048828125</c:v>
                </c:pt>
                <c:pt idx="11819">
                  <c:v>1142.400024414062</c:v>
                </c:pt>
                <c:pt idx="11820">
                  <c:v>1142.5</c:v>
                </c:pt>
                <c:pt idx="11821">
                  <c:v>1142.60009765625</c:v>
                </c:pt>
                <c:pt idx="11822">
                  <c:v>1142.700073242188</c:v>
                </c:pt>
                <c:pt idx="11823">
                  <c:v>1142.800048828125</c:v>
                </c:pt>
                <c:pt idx="11824">
                  <c:v>1142.900024414062</c:v>
                </c:pt>
                <c:pt idx="11825">
                  <c:v>1143.0</c:v>
                </c:pt>
                <c:pt idx="11826">
                  <c:v>1143.10009765625</c:v>
                </c:pt>
                <c:pt idx="11827">
                  <c:v>1143.200073242188</c:v>
                </c:pt>
                <c:pt idx="11828">
                  <c:v>1143.300048828125</c:v>
                </c:pt>
                <c:pt idx="11829">
                  <c:v>1143.400024414062</c:v>
                </c:pt>
                <c:pt idx="11830">
                  <c:v>1143.5</c:v>
                </c:pt>
                <c:pt idx="11831">
                  <c:v>1143.60009765625</c:v>
                </c:pt>
                <c:pt idx="11832">
                  <c:v>1143.700073242188</c:v>
                </c:pt>
                <c:pt idx="11833">
                  <c:v>1143.800048828125</c:v>
                </c:pt>
                <c:pt idx="11834">
                  <c:v>1143.900024414062</c:v>
                </c:pt>
                <c:pt idx="11835">
                  <c:v>1144.0</c:v>
                </c:pt>
                <c:pt idx="11836">
                  <c:v>1144.10009765625</c:v>
                </c:pt>
                <c:pt idx="11837">
                  <c:v>1144.200073242188</c:v>
                </c:pt>
                <c:pt idx="11838">
                  <c:v>1144.300048828125</c:v>
                </c:pt>
                <c:pt idx="11839">
                  <c:v>1144.400024414062</c:v>
                </c:pt>
                <c:pt idx="11840">
                  <c:v>1144.5</c:v>
                </c:pt>
                <c:pt idx="11841">
                  <c:v>1144.60009765625</c:v>
                </c:pt>
                <c:pt idx="11842">
                  <c:v>1144.700073242188</c:v>
                </c:pt>
                <c:pt idx="11843">
                  <c:v>1144.800048828125</c:v>
                </c:pt>
                <c:pt idx="11844">
                  <c:v>1144.900024414062</c:v>
                </c:pt>
                <c:pt idx="11845">
                  <c:v>1145.0</c:v>
                </c:pt>
                <c:pt idx="11846">
                  <c:v>1145.10009765625</c:v>
                </c:pt>
                <c:pt idx="11847">
                  <c:v>1145.200073242188</c:v>
                </c:pt>
                <c:pt idx="11848">
                  <c:v>1145.300048828125</c:v>
                </c:pt>
                <c:pt idx="11849">
                  <c:v>1145.400024414062</c:v>
                </c:pt>
                <c:pt idx="11850">
                  <c:v>1145.5</c:v>
                </c:pt>
                <c:pt idx="11851">
                  <c:v>1145.60009765625</c:v>
                </c:pt>
                <c:pt idx="11852">
                  <c:v>1145.700073242188</c:v>
                </c:pt>
                <c:pt idx="11853">
                  <c:v>1145.800048828125</c:v>
                </c:pt>
                <c:pt idx="11854">
                  <c:v>1145.900024414062</c:v>
                </c:pt>
                <c:pt idx="11855">
                  <c:v>1146.0</c:v>
                </c:pt>
                <c:pt idx="11856">
                  <c:v>1146.10009765625</c:v>
                </c:pt>
                <c:pt idx="11857">
                  <c:v>1146.200073242188</c:v>
                </c:pt>
                <c:pt idx="11858">
                  <c:v>1146.300048828125</c:v>
                </c:pt>
                <c:pt idx="11859">
                  <c:v>1146.400024414062</c:v>
                </c:pt>
                <c:pt idx="11860">
                  <c:v>1146.5</c:v>
                </c:pt>
                <c:pt idx="11861">
                  <c:v>1146.60009765625</c:v>
                </c:pt>
                <c:pt idx="11862">
                  <c:v>1146.700073242188</c:v>
                </c:pt>
                <c:pt idx="11863">
                  <c:v>1146.800048828125</c:v>
                </c:pt>
                <c:pt idx="11864">
                  <c:v>1146.900024414062</c:v>
                </c:pt>
                <c:pt idx="11865">
                  <c:v>1147.0</c:v>
                </c:pt>
                <c:pt idx="11866">
                  <c:v>1147.10009765625</c:v>
                </c:pt>
                <c:pt idx="11867">
                  <c:v>1147.200073242188</c:v>
                </c:pt>
                <c:pt idx="11868">
                  <c:v>1147.300048828125</c:v>
                </c:pt>
                <c:pt idx="11869">
                  <c:v>1147.400024414062</c:v>
                </c:pt>
                <c:pt idx="11870">
                  <c:v>1147.5</c:v>
                </c:pt>
                <c:pt idx="11871">
                  <c:v>1147.60009765625</c:v>
                </c:pt>
                <c:pt idx="11872">
                  <c:v>1147.700073242188</c:v>
                </c:pt>
                <c:pt idx="11873">
                  <c:v>1147.800048828125</c:v>
                </c:pt>
                <c:pt idx="11874">
                  <c:v>1147.900024414062</c:v>
                </c:pt>
                <c:pt idx="11875">
                  <c:v>1148.0</c:v>
                </c:pt>
                <c:pt idx="11876">
                  <c:v>1148.10009765625</c:v>
                </c:pt>
                <c:pt idx="11877">
                  <c:v>1148.200073242188</c:v>
                </c:pt>
                <c:pt idx="11878">
                  <c:v>1148.300048828125</c:v>
                </c:pt>
                <c:pt idx="11879">
                  <c:v>1148.400024414062</c:v>
                </c:pt>
                <c:pt idx="11880">
                  <c:v>1148.5</c:v>
                </c:pt>
                <c:pt idx="11881">
                  <c:v>1148.60009765625</c:v>
                </c:pt>
                <c:pt idx="11882">
                  <c:v>1148.700073242188</c:v>
                </c:pt>
                <c:pt idx="11883">
                  <c:v>1148.800048828125</c:v>
                </c:pt>
                <c:pt idx="11884">
                  <c:v>1148.900024414062</c:v>
                </c:pt>
                <c:pt idx="11885">
                  <c:v>1149.0</c:v>
                </c:pt>
                <c:pt idx="11886">
                  <c:v>1149.10009765625</c:v>
                </c:pt>
                <c:pt idx="11887">
                  <c:v>1149.200073242188</c:v>
                </c:pt>
                <c:pt idx="11888">
                  <c:v>1149.300048828125</c:v>
                </c:pt>
                <c:pt idx="11889">
                  <c:v>1149.400024414062</c:v>
                </c:pt>
                <c:pt idx="11890">
                  <c:v>1149.5</c:v>
                </c:pt>
                <c:pt idx="11891">
                  <c:v>1149.60009765625</c:v>
                </c:pt>
                <c:pt idx="11892">
                  <c:v>1149.700073242188</c:v>
                </c:pt>
                <c:pt idx="11893">
                  <c:v>1149.800048828125</c:v>
                </c:pt>
                <c:pt idx="11894">
                  <c:v>1149.900024414062</c:v>
                </c:pt>
                <c:pt idx="11895">
                  <c:v>1150.0</c:v>
                </c:pt>
                <c:pt idx="11896">
                  <c:v>1150.10009765625</c:v>
                </c:pt>
                <c:pt idx="11897">
                  <c:v>1150.200073242188</c:v>
                </c:pt>
                <c:pt idx="11898">
                  <c:v>1150.300048828125</c:v>
                </c:pt>
                <c:pt idx="11899">
                  <c:v>1150.400024414062</c:v>
                </c:pt>
                <c:pt idx="11900">
                  <c:v>1150.5</c:v>
                </c:pt>
                <c:pt idx="11901">
                  <c:v>1150.60009765625</c:v>
                </c:pt>
                <c:pt idx="11902">
                  <c:v>1150.700073242188</c:v>
                </c:pt>
                <c:pt idx="11903">
                  <c:v>1150.800048828125</c:v>
                </c:pt>
                <c:pt idx="11904">
                  <c:v>1150.900024414062</c:v>
                </c:pt>
                <c:pt idx="11905">
                  <c:v>1151.0</c:v>
                </c:pt>
                <c:pt idx="11906">
                  <c:v>1151.10009765625</c:v>
                </c:pt>
                <c:pt idx="11907">
                  <c:v>1151.200073242188</c:v>
                </c:pt>
                <c:pt idx="11908">
                  <c:v>1151.300048828125</c:v>
                </c:pt>
                <c:pt idx="11909">
                  <c:v>1151.400024414062</c:v>
                </c:pt>
                <c:pt idx="11910">
                  <c:v>1151.5</c:v>
                </c:pt>
                <c:pt idx="11911">
                  <c:v>1151.60009765625</c:v>
                </c:pt>
                <c:pt idx="11912">
                  <c:v>1151.700073242188</c:v>
                </c:pt>
                <c:pt idx="11913">
                  <c:v>1151.800048828125</c:v>
                </c:pt>
                <c:pt idx="11914">
                  <c:v>1151.900024414062</c:v>
                </c:pt>
                <c:pt idx="11915">
                  <c:v>1152.0</c:v>
                </c:pt>
                <c:pt idx="11916">
                  <c:v>1152.10009765625</c:v>
                </c:pt>
                <c:pt idx="11917">
                  <c:v>1152.200073242188</c:v>
                </c:pt>
                <c:pt idx="11918">
                  <c:v>1152.300048828125</c:v>
                </c:pt>
                <c:pt idx="11919">
                  <c:v>1152.400024414062</c:v>
                </c:pt>
                <c:pt idx="11920">
                  <c:v>1152.5</c:v>
                </c:pt>
                <c:pt idx="11921">
                  <c:v>1152.60009765625</c:v>
                </c:pt>
                <c:pt idx="11922">
                  <c:v>1152.700073242188</c:v>
                </c:pt>
                <c:pt idx="11923">
                  <c:v>1152.800048828125</c:v>
                </c:pt>
                <c:pt idx="11924">
                  <c:v>1152.900024414062</c:v>
                </c:pt>
                <c:pt idx="11925">
                  <c:v>1153.0</c:v>
                </c:pt>
                <c:pt idx="11926">
                  <c:v>1153.10009765625</c:v>
                </c:pt>
                <c:pt idx="11927">
                  <c:v>1153.200073242188</c:v>
                </c:pt>
                <c:pt idx="11928">
                  <c:v>1153.300048828125</c:v>
                </c:pt>
                <c:pt idx="11929">
                  <c:v>1153.400024414062</c:v>
                </c:pt>
                <c:pt idx="11930">
                  <c:v>1153.5</c:v>
                </c:pt>
                <c:pt idx="11931">
                  <c:v>1153.60009765625</c:v>
                </c:pt>
                <c:pt idx="11932">
                  <c:v>1153.700073242188</c:v>
                </c:pt>
                <c:pt idx="11933">
                  <c:v>1153.800048828125</c:v>
                </c:pt>
                <c:pt idx="11934">
                  <c:v>1153.900024414062</c:v>
                </c:pt>
                <c:pt idx="11935">
                  <c:v>1154.0</c:v>
                </c:pt>
                <c:pt idx="11936">
                  <c:v>1154.10009765625</c:v>
                </c:pt>
                <c:pt idx="11937">
                  <c:v>1154.200073242188</c:v>
                </c:pt>
                <c:pt idx="11938">
                  <c:v>1154.300048828125</c:v>
                </c:pt>
                <c:pt idx="11939">
                  <c:v>1154.400024414062</c:v>
                </c:pt>
                <c:pt idx="11940">
                  <c:v>1154.5</c:v>
                </c:pt>
                <c:pt idx="11941">
                  <c:v>1154.60009765625</c:v>
                </c:pt>
                <c:pt idx="11942">
                  <c:v>1154.700073242188</c:v>
                </c:pt>
                <c:pt idx="11943">
                  <c:v>1154.800048828125</c:v>
                </c:pt>
                <c:pt idx="11944">
                  <c:v>1154.900024414062</c:v>
                </c:pt>
                <c:pt idx="11945">
                  <c:v>1155.0</c:v>
                </c:pt>
                <c:pt idx="11946">
                  <c:v>1155.10009765625</c:v>
                </c:pt>
                <c:pt idx="11947">
                  <c:v>1155.200073242188</c:v>
                </c:pt>
                <c:pt idx="11948">
                  <c:v>1155.300048828125</c:v>
                </c:pt>
                <c:pt idx="11949">
                  <c:v>1155.400024414062</c:v>
                </c:pt>
                <c:pt idx="11950">
                  <c:v>1155.5</c:v>
                </c:pt>
                <c:pt idx="11951">
                  <c:v>1155.60009765625</c:v>
                </c:pt>
                <c:pt idx="11952">
                  <c:v>1155.700073242188</c:v>
                </c:pt>
                <c:pt idx="11953">
                  <c:v>1155.800048828125</c:v>
                </c:pt>
                <c:pt idx="11954">
                  <c:v>1155.900024414062</c:v>
                </c:pt>
                <c:pt idx="11955">
                  <c:v>1156.0</c:v>
                </c:pt>
                <c:pt idx="11956">
                  <c:v>1156.10009765625</c:v>
                </c:pt>
                <c:pt idx="11957">
                  <c:v>1156.200073242188</c:v>
                </c:pt>
                <c:pt idx="11958">
                  <c:v>1156.300048828125</c:v>
                </c:pt>
                <c:pt idx="11959">
                  <c:v>1156.400024414062</c:v>
                </c:pt>
                <c:pt idx="11960">
                  <c:v>1156.5</c:v>
                </c:pt>
                <c:pt idx="11961">
                  <c:v>1156.60009765625</c:v>
                </c:pt>
                <c:pt idx="11962">
                  <c:v>1156.700073242188</c:v>
                </c:pt>
                <c:pt idx="11963">
                  <c:v>1156.800048828125</c:v>
                </c:pt>
                <c:pt idx="11964">
                  <c:v>1156.900024414062</c:v>
                </c:pt>
                <c:pt idx="11965">
                  <c:v>1157.0</c:v>
                </c:pt>
                <c:pt idx="11966">
                  <c:v>1157.10009765625</c:v>
                </c:pt>
                <c:pt idx="11967">
                  <c:v>1157.200073242188</c:v>
                </c:pt>
                <c:pt idx="11968">
                  <c:v>1157.300048828125</c:v>
                </c:pt>
                <c:pt idx="11969">
                  <c:v>1157.400024414062</c:v>
                </c:pt>
                <c:pt idx="11970">
                  <c:v>1157.5</c:v>
                </c:pt>
                <c:pt idx="11971">
                  <c:v>1157.60009765625</c:v>
                </c:pt>
                <c:pt idx="11972">
                  <c:v>1157.700073242188</c:v>
                </c:pt>
                <c:pt idx="11973">
                  <c:v>1157.800048828125</c:v>
                </c:pt>
                <c:pt idx="11974">
                  <c:v>1157.900024414062</c:v>
                </c:pt>
                <c:pt idx="11975">
                  <c:v>1158.0</c:v>
                </c:pt>
                <c:pt idx="11976">
                  <c:v>1158.10009765625</c:v>
                </c:pt>
                <c:pt idx="11977">
                  <c:v>1158.200073242188</c:v>
                </c:pt>
                <c:pt idx="11978">
                  <c:v>1158.300048828125</c:v>
                </c:pt>
                <c:pt idx="11979">
                  <c:v>1158.400024414062</c:v>
                </c:pt>
                <c:pt idx="11980">
                  <c:v>1158.5</c:v>
                </c:pt>
                <c:pt idx="11981">
                  <c:v>1158.60009765625</c:v>
                </c:pt>
                <c:pt idx="11982">
                  <c:v>1158.700073242188</c:v>
                </c:pt>
                <c:pt idx="11983">
                  <c:v>1158.800048828125</c:v>
                </c:pt>
                <c:pt idx="11984">
                  <c:v>1158.900024414062</c:v>
                </c:pt>
                <c:pt idx="11985">
                  <c:v>1159.0</c:v>
                </c:pt>
                <c:pt idx="11986">
                  <c:v>1159.10009765625</c:v>
                </c:pt>
                <c:pt idx="11987">
                  <c:v>1159.200073242188</c:v>
                </c:pt>
                <c:pt idx="11988">
                  <c:v>1159.300048828125</c:v>
                </c:pt>
                <c:pt idx="11989">
                  <c:v>1159.400024414062</c:v>
                </c:pt>
                <c:pt idx="11990">
                  <c:v>1159.5</c:v>
                </c:pt>
                <c:pt idx="11991">
                  <c:v>1159.60009765625</c:v>
                </c:pt>
                <c:pt idx="11992">
                  <c:v>1159.700073242188</c:v>
                </c:pt>
                <c:pt idx="11993">
                  <c:v>1159.800048828125</c:v>
                </c:pt>
                <c:pt idx="11994">
                  <c:v>1159.900024414062</c:v>
                </c:pt>
                <c:pt idx="11995">
                  <c:v>1160.0</c:v>
                </c:pt>
                <c:pt idx="11996">
                  <c:v>1160.10009765625</c:v>
                </c:pt>
                <c:pt idx="11997">
                  <c:v>1160.200073242188</c:v>
                </c:pt>
                <c:pt idx="11998">
                  <c:v>1160.300048828125</c:v>
                </c:pt>
                <c:pt idx="11999">
                  <c:v>1160.400024414062</c:v>
                </c:pt>
                <c:pt idx="12000">
                  <c:v>1160.5</c:v>
                </c:pt>
                <c:pt idx="12001">
                  <c:v>1160.60009765625</c:v>
                </c:pt>
                <c:pt idx="12002">
                  <c:v>1160.700073242188</c:v>
                </c:pt>
                <c:pt idx="12003">
                  <c:v>1160.800048828125</c:v>
                </c:pt>
                <c:pt idx="12004">
                  <c:v>1160.900024414062</c:v>
                </c:pt>
                <c:pt idx="12005">
                  <c:v>1161.0</c:v>
                </c:pt>
                <c:pt idx="12006">
                  <c:v>1161.10009765625</c:v>
                </c:pt>
                <c:pt idx="12007">
                  <c:v>1161.200073242188</c:v>
                </c:pt>
                <c:pt idx="12008">
                  <c:v>1161.300048828125</c:v>
                </c:pt>
                <c:pt idx="12009">
                  <c:v>1161.400024414062</c:v>
                </c:pt>
                <c:pt idx="12010">
                  <c:v>1161.5</c:v>
                </c:pt>
                <c:pt idx="12011">
                  <c:v>1161.60009765625</c:v>
                </c:pt>
                <c:pt idx="12012">
                  <c:v>1161.700073242188</c:v>
                </c:pt>
                <c:pt idx="12013">
                  <c:v>1161.800048828125</c:v>
                </c:pt>
                <c:pt idx="12014">
                  <c:v>1161.900024414062</c:v>
                </c:pt>
                <c:pt idx="12015">
                  <c:v>1162.0</c:v>
                </c:pt>
                <c:pt idx="12016">
                  <c:v>1162.10009765625</c:v>
                </c:pt>
                <c:pt idx="12017">
                  <c:v>1162.200073242188</c:v>
                </c:pt>
                <c:pt idx="12018">
                  <c:v>1162.300048828125</c:v>
                </c:pt>
                <c:pt idx="12019">
                  <c:v>1162.400024414062</c:v>
                </c:pt>
                <c:pt idx="12020">
                  <c:v>1162.5</c:v>
                </c:pt>
                <c:pt idx="12021">
                  <c:v>1162.60009765625</c:v>
                </c:pt>
                <c:pt idx="12022">
                  <c:v>1162.700073242188</c:v>
                </c:pt>
                <c:pt idx="12023">
                  <c:v>1162.800048828125</c:v>
                </c:pt>
                <c:pt idx="12024">
                  <c:v>1162.900024414062</c:v>
                </c:pt>
                <c:pt idx="12025">
                  <c:v>1163.0</c:v>
                </c:pt>
                <c:pt idx="12026">
                  <c:v>1163.10009765625</c:v>
                </c:pt>
                <c:pt idx="12027">
                  <c:v>1163.200073242188</c:v>
                </c:pt>
                <c:pt idx="12028">
                  <c:v>1163.300048828125</c:v>
                </c:pt>
                <c:pt idx="12029">
                  <c:v>1163.400024414062</c:v>
                </c:pt>
                <c:pt idx="12030">
                  <c:v>1163.5</c:v>
                </c:pt>
                <c:pt idx="12031">
                  <c:v>1163.60009765625</c:v>
                </c:pt>
                <c:pt idx="12032">
                  <c:v>1163.700073242188</c:v>
                </c:pt>
                <c:pt idx="12033">
                  <c:v>1163.800048828125</c:v>
                </c:pt>
                <c:pt idx="12034">
                  <c:v>1163.900024414062</c:v>
                </c:pt>
                <c:pt idx="12035">
                  <c:v>1164.0</c:v>
                </c:pt>
                <c:pt idx="12036">
                  <c:v>1164.10009765625</c:v>
                </c:pt>
                <c:pt idx="12037">
                  <c:v>1164.200073242188</c:v>
                </c:pt>
                <c:pt idx="12038">
                  <c:v>1164.300048828125</c:v>
                </c:pt>
                <c:pt idx="12039">
                  <c:v>1164.400024414062</c:v>
                </c:pt>
                <c:pt idx="12040">
                  <c:v>1164.5</c:v>
                </c:pt>
                <c:pt idx="12041">
                  <c:v>1164.60009765625</c:v>
                </c:pt>
                <c:pt idx="12042">
                  <c:v>1164.700073242188</c:v>
                </c:pt>
                <c:pt idx="12043">
                  <c:v>1164.800048828125</c:v>
                </c:pt>
                <c:pt idx="12044">
                  <c:v>1164.900024414062</c:v>
                </c:pt>
                <c:pt idx="12045">
                  <c:v>1165.0</c:v>
                </c:pt>
                <c:pt idx="12046">
                  <c:v>1165.10009765625</c:v>
                </c:pt>
                <c:pt idx="12047">
                  <c:v>1165.200073242188</c:v>
                </c:pt>
                <c:pt idx="12048">
                  <c:v>1165.300048828125</c:v>
                </c:pt>
                <c:pt idx="12049">
                  <c:v>1165.400024414062</c:v>
                </c:pt>
                <c:pt idx="12050">
                  <c:v>1165.5</c:v>
                </c:pt>
                <c:pt idx="12051">
                  <c:v>1165.60009765625</c:v>
                </c:pt>
                <c:pt idx="12052">
                  <c:v>1165.700073242188</c:v>
                </c:pt>
                <c:pt idx="12053">
                  <c:v>1165.800048828125</c:v>
                </c:pt>
                <c:pt idx="12054">
                  <c:v>1165.900024414062</c:v>
                </c:pt>
                <c:pt idx="12055">
                  <c:v>1166.0</c:v>
                </c:pt>
                <c:pt idx="12056">
                  <c:v>1166.10009765625</c:v>
                </c:pt>
                <c:pt idx="12057">
                  <c:v>1166.200073242188</c:v>
                </c:pt>
                <c:pt idx="12058">
                  <c:v>1166.300048828125</c:v>
                </c:pt>
                <c:pt idx="12059">
                  <c:v>1166.400024414062</c:v>
                </c:pt>
                <c:pt idx="12060">
                  <c:v>1166.5</c:v>
                </c:pt>
                <c:pt idx="12061">
                  <c:v>1166.60009765625</c:v>
                </c:pt>
                <c:pt idx="12062">
                  <c:v>1166.700073242188</c:v>
                </c:pt>
                <c:pt idx="12063">
                  <c:v>1166.800048828125</c:v>
                </c:pt>
                <c:pt idx="12064">
                  <c:v>1166.900024414062</c:v>
                </c:pt>
                <c:pt idx="12065">
                  <c:v>1167.0</c:v>
                </c:pt>
                <c:pt idx="12066">
                  <c:v>1167.10009765625</c:v>
                </c:pt>
                <c:pt idx="12067">
                  <c:v>1167.200073242188</c:v>
                </c:pt>
                <c:pt idx="12068">
                  <c:v>1167.300048828125</c:v>
                </c:pt>
                <c:pt idx="12069">
                  <c:v>1167.400024414062</c:v>
                </c:pt>
                <c:pt idx="12070">
                  <c:v>1167.5</c:v>
                </c:pt>
                <c:pt idx="12071">
                  <c:v>1167.60009765625</c:v>
                </c:pt>
                <c:pt idx="12072">
                  <c:v>1167.700073242188</c:v>
                </c:pt>
                <c:pt idx="12073">
                  <c:v>1167.800048828125</c:v>
                </c:pt>
                <c:pt idx="12074">
                  <c:v>1167.900024414062</c:v>
                </c:pt>
                <c:pt idx="12075">
                  <c:v>1168.0</c:v>
                </c:pt>
                <c:pt idx="12076">
                  <c:v>1168.10009765625</c:v>
                </c:pt>
                <c:pt idx="12077">
                  <c:v>1168.200073242188</c:v>
                </c:pt>
                <c:pt idx="12078">
                  <c:v>1168.300048828125</c:v>
                </c:pt>
                <c:pt idx="12079">
                  <c:v>1168.400024414062</c:v>
                </c:pt>
                <c:pt idx="12080">
                  <c:v>1168.5</c:v>
                </c:pt>
                <c:pt idx="12081">
                  <c:v>1168.60009765625</c:v>
                </c:pt>
                <c:pt idx="12082">
                  <c:v>1168.700073242188</c:v>
                </c:pt>
                <c:pt idx="12083">
                  <c:v>1168.800048828125</c:v>
                </c:pt>
                <c:pt idx="12084">
                  <c:v>1168.900024414062</c:v>
                </c:pt>
                <c:pt idx="12085">
                  <c:v>1169.0</c:v>
                </c:pt>
                <c:pt idx="12086">
                  <c:v>1169.10009765625</c:v>
                </c:pt>
                <c:pt idx="12087">
                  <c:v>1169.200073242188</c:v>
                </c:pt>
                <c:pt idx="12088">
                  <c:v>1169.300048828125</c:v>
                </c:pt>
                <c:pt idx="12089">
                  <c:v>1169.400024414062</c:v>
                </c:pt>
                <c:pt idx="12090">
                  <c:v>1169.5</c:v>
                </c:pt>
                <c:pt idx="12091">
                  <c:v>1169.60009765625</c:v>
                </c:pt>
                <c:pt idx="12092">
                  <c:v>1169.700073242188</c:v>
                </c:pt>
                <c:pt idx="12093">
                  <c:v>1169.800048828125</c:v>
                </c:pt>
                <c:pt idx="12094">
                  <c:v>1169.900024414062</c:v>
                </c:pt>
                <c:pt idx="12095">
                  <c:v>1170.0</c:v>
                </c:pt>
                <c:pt idx="12096">
                  <c:v>1170.10009765625</c:v>
                </c:pt>
                <c:pt idx="12097">
                  <c:v>1170.200073242188</c:v>
                </c:pt>
                <c:pt idx="12098">
                  <c:v>1170.300048828125</c:v>
                </c:pt>
                <c:pt idx="12099">
                  <c:v>1170.400024414062</c:v>
                </c:pt>
                <c:pt idx="12100">
                  <c:v>1170.5</c:v>
                </c:pt>
                <c:pt idx="12101">
                  <c:v>1170.60009765625</c:v>
                </c:pt>
                <c:pt idx="12102">
                  <c:v>1170.700073242188</c:v>
                </c:pt>
                <c:pt idx="12103">
                  <c:v>1170.800048828125</c:v>
                </c:pt>
                <c:pt idx="12104">
                  <c:v>1170.900024414062</c:v>
                </c:pt>
                <c:pt idx="12105">
                  <c:v>1171.0</c:v>
                </c:pt>
                <c:pt idx="12106">
                  <c:v>1171.10009765625</c:v>
                </c:pt>
                <c:pt idx="12107">
                  <c:v>1171.200073242188</c:v>
                </c:pt>
                <c:pt idx="12108">
                  <c:v>1171.300048828125</c:v>
                </c:pt>
                <c:pt idx="12109">
                  <c:v>1171.400024414062</c:v>
                </c:pt>
                <c:pt idx="12110">
                  <c:v>1171.5</c:v>
                </c:pt>
                <c:pt idx="12111">
                  <c:v>1171.60009765625</c:v>
                </c:pt>
                <c:pt idx="12112">
                  <c:v>1171.700073242188</c:v>
                </c:pt>
                <c:pt idx="12113">
                  <c:v>1171.800048828125</c:v>
                </c:pt>
                <c:pt idx="12114">
                  <c:v>1171.900024414062</c:v>
                </c:pt>
                <c:pt idx="12115">
                  <c:v>1172.0</c:v>
                </c:pt>
                <c:pt idx="12116">
                  <c:v>1172.10009765625</c:v>
                </c:pt>
                <c:pt idx="12117">
                  <c:v>1172.200073242188</c:v>
                </c:pt>
                <c:pt idx="12118">
                  <c:v>1172.300048828125</c:v>
                </c:pt>
                <c:pt idx="12119">
                  <c:v>1172.400024414062</c:v>
                </c:pt>
                <c:pt idx="12120">
                  <c:v>1172.5</c:v>
                </c:pt>
                <c:pt idx="12121">
                  <c:v>1172.60009765625</c:v>
                </c:pt>
                <c:pt idx="12122">
                  <c:v>1172.700073242188</c:v>
                </c:pt>
                <c:pt idx="12123">
                  <c:v>1172.800048828125</c:v>
                </c:pt>
                <c:pt idx="12124">
                  <c:v>1172.900024414062</c:v>
                </c:pt>
                <c:pt idx="12125">
                  <c:v>1173.0</c:v>
                </c:pt>
                <c:pt idx="12126">
                  <c:v>1173.10009765625</c:v>
                </c:pt>
                <c:pt idx="12127">
                  <c:v>1173.200073242188</c:v>
                </c:pt>
                <c:pt idx="12128">
                  <c:v>1173.300048828125</c:v>
                </c:pt>
                <c:pt idx="12129">
                  <c:v>1173.400024414062</c:v>
                </c:pt>
                <c:pt idx="12130">
                  <c:v>1173.5</c:v>
                </c:pt>
                <c:pt idx="12131">
                  <c:v>1173.60009765625</c:v>
                </c:pt>
                <c:pt idx="12132">
                  <c:v>1173.700073242188</c:v>
                </c:pt>
                <c:pt idx="12133">
                  <c:v>1173.800048828125</c:v>
                </c:pt>
                <c:pt idx="12134">
                  <c:v>1173.900024414062</c:v>
                </c:pt>
                <c:pt idx="12135">
                  <c:v>1174.0</c:v>
                </c:pt>
                <c:pt idx="12136">
                  <c:v>1174.10009765625</c:v>
                </c:pt>
                <c:pt idx="12137">
                  <c:v>1174.200073242188</c:v>
                </c:pt>
                <c:pt idx="12138">
                  <c:v>1174.300048828125</c:v>
                </c:pt>
                <c:pt idx="12139">
                  <c:v>1174.400024414062</c:v>
                </c:pt>
                <c:pt idx="12140">
                  <c:v>1174.5</c:v>
                </c:pt>
                <c:pt idx="12141">
                  <c:v>1174.60009765625</c:v>
                </c:pt>
                <c:pt idx="12142">
                  <c:v>1174.700073242188</c:v>
                </c:pt>
                <c:pt idx="12143">
                  <c:v>1174.800048828125</c:v>
                </c:pt>
                <c:pt idx="12144">
                  <c:v>1174.900024414062</c:v>
                </c:pt>
                <c:pt idx="12145">
                  <c:v>1175.0</c:v>
                </c:pt>
                <c:pt idx="12146">
                  <c:v>1175.10009765625</c:v>
                </c:pt>
                <c:pt idx="12147">
                  <c:v>1175.200073242188</c:v>
                </c:pt>
                <c:pt idx="12148">
                  <c:v>1175.300048828125</c:v>
                </c:pt>
                <c:pt idx="12149">
                  <c:v>1175.400024414062</c:v>
                </c:pt>
                <c:pt idx="12150">
                  <c:v>1175.5</c:v>
                </c:pt>
                <c:pt idx="12151">
                  <c:v>1175.60009765625</c:v>
                </c:pt>
                <c:pt idx="12152">
                  <c:v>1175.700073242188</c:v>
                </c:pt>
                <c:pt idx="12153">
                  <c:v>1175.800048828125</c:v>
                </c:pt>
                <c:pt idx="12154">
                  <c:v>1175.900024414062</c:v>
                </c:pt>
                <c:pt idx="12155">
                  <c:v>1176.0</c:v>
                </c:pt>
                <c:pt idx="12156">
                  <c:v>1176.10009765625</c:v>
                </c:pt>
                <c:pt idx="12157">
                  <c:v>1176.200073242188</c:v>
                </c:pt>
                <c:pt idx="12158">
                  <c:v>1176.300048828125</c:v>
                </c:pt>
                <c:pt idx="12159">
                  <c:v>1176.400024414062</c:v>
                </c:pt>
                <c:pt idx="12160">
                  <c:v>1176.5</c:v>
                </c:pt>
                <c:pt idx="12161">
                  <c:v>1176.60009765625</c:v>
                </c:pt>
                <c:pt idx="12162">
                  <c:v>1176.700073242188</c:v>
                </c:pt>
                <c:pt idx="12163">
                  <c:v>1176.800048828125</c:v>
                </c:pt>
                <c:pt idx="12164">
                  <c:v>1176.900024414062</c:v>
                </c:pt>
                <c:pt idx="12165">
                  <c:v>1177.0</c:v>
                </c:pt>
                <c:pt idx="12166">
                  <c:v>1177.10009765625</c:v>
                </c:pt>
                <c:pt idx="12167">
                  <c:v>1177.200073242188</c:v>
                </c:pt>
                <c:pt idx="12168">
                  <c:v>1177.300048828125</c:v>
                </c:pt>
                <c:pt idx="12169">
                  <c:v>1177.400024414062</c:v>
                </c:pt>
                <c:pt idx="12170">
                  <c:v>1177.5</c:v>
                </c:pt>
                <c:pt idx="12171">
                  <c:v>1177.60009765625</c:v>
                </c:pt>
                <c:pt idx="12172">
                  <c:v>1177.700073242188</c:v>
                </c:pt>
                <c:pt idx="12173">
                  <c:v>1177.800048828125</c:v>
                </c:pt>
                <c:pt idx="12174">
                  <c:v>1177.900024414062</c:v>
                </c:pt>
                <c:pt idx="12175">
                  <c:v>1178.0</c:v>
                </c:pt>
                <c:pt idx="12176">
                  <c:v>1178.10009765625</c:v>
                </c:pt>
                <c:pt idx="12177">
                  <c:v>1178.200073242188</c:v>
                </c:pt>
                <c:pt idx="12178">
                  <c:v>1178.300048828125</c:v>
                </c:pt>
                <c:pt idx="12179">
                  <c:v>1178.400024414062</c:v>
                </c:pt>
                <c:pt idx="12180">
                  <c:v>1178.5</c:v>
                </c:pt>
                <c:pt idx="12181">
                  <c:v>1178.60009765625</c:v>
                </c:pt>
                <c:pt idx="12182">
                  <c:v>1178.700073242188</c:v>
                </c:pt>
                <c:pt idx="12183">
                  <c:v>1178.800048828125</c:v>
                </c:pt>
                <c:pt idx="12184">
                  <c:v>1178.900024414062</c:v>
                </c:pt>
                <c:pt idx="12185">
                  <c:v>1179.0</c:v>
                </c:pt>
                <c:pt idx="12186">
                  <c:v>1179.10009765625</c:v>
                </c:pt>
                <c:pt idx="12187">
                  <c:v>1179.200073242188</c:v>
                </c:pt>
                <c:pt idx="12188">
                  <c:v>1179.300048828125</c:v>
                </c:pt>
                <c:pt idx="12189">
                  <c:v>1179.400024414062</c:v>
                </c:pt>
                <c:pt idx="12190">
                  <c:v>1179.5</c:v>
                </c:pt>
                <c:pt idx="12191">
                  <c:v>1179.60009765625</c:v>
                </c:pt>
                <c:pt idx="12192">
                  <c:v>1179.700073242188</c:v>
                </c:pt>
                <c:pt idx="12193">
                  <c:v>1179.800048828125</c:v>
                </c:pt>
                <c:pt idx="12194">
                  <c:v>1179.900024414062</c:v>
                </c:pt>
                <c:pt idx="12195">
                  <c:v>1180.0</c:v>
                </c:pt>
                <c:pt idx="12196">
                  <c:v>1180.10009765625</c:v>
                </c:pt>
                <c:pt idx="12197">
                  <c:v>1180.200073242188</c:v>
                </c:pt>
                <c:pt idx="12198">
                  <c:v>1180.300048828125</c:v>
                </c:pt>
                <c:pt idx="12199">
                  <c:v>1180.400024414062</c:v>
                </c:pt>
                <c:pt idx="12200">
                  <c:v>1180.5</c:v>
                </c:pt>
                <c:pt idx="12201">
                  <c:v>1180.60009765625</c:v>
                </c:pt>
                <c:pt idx="12202">
                  <c:v>1180.700073242188</c:v>
                </c:pt>
                <c:pt idx="12203">
                  <c:v>1180.800048828125</c:v>
                </c:pt>
                <c:pt idx="12204">
                  <c:v>1180.900024414062</c:v>
                </c:pt>
                <c:pt idx="12205">
                  <c:v>1181.0</c:v>
                </c:pt>
                <c:pt idx="12206">
                  <c:v>1181.10009765625</c:v>
                </c:pt>
                <c:pt idx="12207">
                  <c:v>1181.200073242188</c:v>
                </c:pt>
                <c:pt idx="12208">
                  <c:v>1181.300048828125</c:v>
                </c:pt>
                <c:pt idx="12209">
                  <c:v>1181.400024414062</c:v>
                </c:pt>
                <c:pt idx="12210">
                  <c:v>1181.5</c:v>
                </c:pt>
                <c:pt idx="12211">
                  <c:v>1181.60009765625</c:v>
                </c:pt>
                <c:pt idx="12212">
                  <c:v>1181.700073242188</c:v>
                </c:pt>
                <c:pt idx="12213">
                  <c:v>1181.800048828125</c:v>
                </c:pt>
                <c:pt idx="12214">
                  <c:v>1181.900024414062</c:v>
                </c:pt>
                <c:pt idx="12215">
                  <c:v>1182.0</c:v>
                </c:pt>
                <c:pt idx="12216">
                  <c:v>1182.10009765625</c:v>
                </c:pt>
                <c:pt idx="12217">
                  <c:v>1182.200073242188</c:v>
                </c:pt>
                <c:pt idx="12218">
                  <c:v>1182.300048828125</c:v>
                </c:pt>
                <c:pt idx="12219">
                  <c:v>1182.400024414062</c:v>
                </c:pt>
                <c:pt idx="12220">
                  <c:v>1182.5</c:v>
                </c:pt>
                <c:pt idx="12221">
                  <c:v>1182.60009765625</c:v>
                </c:pt>
                <c:pt idx="12222">
                  <c:v>1182.700073242188</c:v>
                </c:pt>
                <c:pt idx="12223">
                  <c:v>1182.800048828125</c:v>
                </c:pt>
                <c:pt idx="12224">
                  <c:v>1182.900024414062</c:v>
                </c:pt>
                <c:pt idx="12225">
                  <c:v>1183.0</c:v>
                </c:pt>
                <c:pt idx="12226">
                  <c:v>1183.10009765625</c:v>
                </c:pt>
                <c:pt idx="12227">
                  <c:v>1183.200073242188</c:v>
                </c:pt>
                <c:pt idx="12228">
                  <c:v>1183.300048828125</c:v>
                </c:pt>
                <c:pt idx="12229">
                  <c:v>1183.400024414062</c:v>
                </c:pt>
                <c:pt idx="12230">
                  <c:v>1183.5</c:v>
                </c:pt>
                <c:pt idx="12231">
                  <c:v>1183.60009765625</c:v>
                </c:pt>
                <c:pt idx="12232">
                  <c:v>1183.700073242188</c:v>
                </c:pt>
                <c:pt idx="12233">
                  <c:v>1183.800048828125</c:v>
                </c:pt>
                <c:pt idx="12234">
                  <c:v>1183.900024414062</c:v>
                </c:pt>
                <c:pt idx="12235">
                  <c:v>1184.0</c:v>
                </c:pt>
                <c:pt idx="12236">
                  <c:v>1184.10009765625</c:v>
                </c:pt>
                <c:pt idx="12237">
                  <c:v>1184.200073242188</c:v>
                </c:pt>
                <c:pt idx="12238">
                  <c:v>1184.300048828125</c:v>
                </c:pt>
                <c:pt idx="12239">
                  <c:v>1184.400024414062</c:v>
                </c:pt>
                <c:pt idx="12240">
                  <c:v>1184.5</c:v>
                </c:pt>
                <c:pt idx="12241">
                  <c:v>1184.60009765625</c:v>
                </c:pt>
                <c:pt idx="12242">
                  <c:v>1184.700073242188</c:v>
                </c:pt>
                <c:pt idx="12243">
                  <c:v>1184.800048828125</c:v>
                </c:pt>
                <c:pt idx="12244">
                  <c:v>1184.900024414062</c:v>
                </c:pt>
                <c:pt idx="12245">
                  <c:v>1185.0</c:v>
                </c:pt>
                <c:pt idx="12246">
                  <c:v>1185.10009765625</c:v>
                </c:pt>
                <c:pt idx="12247">
                  <c:v>1185.200073242188</c:v>
                </c:pt>
                <c:pt idx="12248">
                  <c:v>1185.300048828125</c:v>
                </c:pt>
                <c:pt idx="12249">
                  <c:v>1185.400024414062</c:v>
                </c:pt>
                <c:pt idx="12250">
                  <c:v>1185.5</c:v>
                </c:pt>
                <c:pt idx="12251">
                  <c:v>1185.60009765625</c:v>
                </c:pt>
                <c:pt idx="12252">
                  <c:v>1185.700073242188</c:v>
                </c:pt>
                <c:pt idx="12253">
                  <c:v>1185.800048828125</c:v>
                </c:pt>
                <c:pt idx="12254">
                  <c:v>1185.900024414062</c:v>
                </c:pt>
                <c:pt idx="12255">
                  <c:v>1186.0</c:v>
                </c:pt>
                <c:pt idx="12256">
                  <c:v>1186.10009765625</c:v>
                </c:pt>
                <c:pt idx="12257">
                  <c:v>1186.200073242188</c:v>
                </c:pt>
                <c:pt idx="12258">
                  <c:v>1186.300048828125</c:v>
                </c:pt>
                <c:pt idx="12259">
                  <c:v>1186.400024414062</c:v>
                </c:pt>
                <c:pt idx="12260">
                  <c:v>1186.5</c:v>
                </c:pt>
                <c:pt idx="12261">
                  <c:v>1186.60009765625</c:v>
                </c:pt>
                <c:pt idx="12262">
                  <c:v>1186.700073242188</c:v>
                </c:pt>
                <c:pt idx="12263">
                  <c:v>1186.800048828125</c:v>
                </c:pt>
                <c:pt idx="12264">
                  <c:v>1186.900024414062</c:v>
                </c:pt>
                <c:pt idx="12265">
                  <c:v>1187.0</c:v>
                </c:pt>
                <c:pt idx="12266">
                  <c:v>1187.10009765625</c:v>
                </c:pt>
                <c:pt idx="12267">
                  <c:v>1187.200073242188</c:v>
                </c:pt>
                <c:pt idx="12268">
                  <c:v>1187.300048828125</c:v>
                </c:pt>
                <c:pt idx="12269">
                  <c:v>1187.400024414062</c:v>
                </c:pt>
                <c:pt idx="12270">
                  <c:v>1187.5</c:v>
                </c:pt>
                <c:pt idx="12271">
                  <c:v>1187.60009765625</c:v>
                </c:pt>
                <c:pt idx="12272">
                  <c:v>1187.700073242188</c:v>
                </c:pt>
                <c:pt idx="12273">
                  <c:v>1187.800048828125</c:v>
                </c:pt>
                <c:pt idx="12274">
                  <c:v>1187.900024414062</c:v>
                </c:pt>
                <c:pt idx="12275">
                  <c:v>1188.0</c:v>
                </c:pt>
                <c:pt idx="12276">
                  <c:v>1188.10009765625</c:v>
                </c:pt>
                <c:pt idx="12277">
                  <c:v>1188.200073242188</c:v>
                </c:pt>
                <c:pt idx="12278">
                  <c:v>1188.300048828125</c:v>
                </c:pt>
                <c:pt idx="12279">
                  <c:v>1188.400024414062</c:v>
                </c:pt>
                <c:pt idx="12280">
                  <c:v>1188.5</c:v>
                </c:pt>
                <c:pt idx="12281">
                  <c:v>1188.60009765625</c:v>
                </c:pt>
                <c:pt idx="12282">
                  <c:v>1188.700073242188</c:v>
                </c:pt>
                <c:pt idx="12283">
                  <c:v>1188.800048828125</c:v>
                </c:pt>
                <c:pt idx="12284">
                  <c:v>1188.900024414062</c:v>
                </c:pt>
                <c:pt idx="12285">
                  <c:v>1189.0</c:v>
                </c:pt>
                <c:pt idx="12286">
                  <c:v>1189.10009765625</c:v>
                </c:pt>
                <c:pt idx="12287">
                  <c:v>1189.200073242188</c:v>
                </c:pt>
                <c:pt idx="12288">
                  <c:v>1189.300048828125</c:v>
                </c:pt>
                <c:pt idx="12289">
                  <c:v>1189.400024414062</c:v>
                </c:pt>
                <c:pt idx="12290">
                  <c:v>1189.5</c:v>
                </c:pt>
                <c:pt idx="12291">
                  <c:v>1189.60009765625</c:v>
                </c:pt>
                <c:pt idx="12292">
                  <c:v>1189.700073242188</c:v>
                </c:pt>
                <c:pt idx="12293">
                  <c:v>1189.800048828125</c:v>
                </c:pt>
                <c:pt idx="12294">
                  <c:v>1189.900024414062</c:v>
                </c:pt>
                <c:pt idx="12295">
                  <c:v>1190.0</c:v>
                </c:pt>
                <c:pt idx="12296">
                  <c:v>1190.10009765625</c:v>
                </c:pt>
                <c:pt idx="12297">
                  <c:v>1190.200073242188</c:v>
                </c:pt>
                <c:pt idx="12298">
                  <c:v>1190.300048828125</c:v>
                </c:pt>
                <c:pt idx="12299">
                  <c:v>1190.400024414062</c:v>
                </c:pt>
                <c:pt idx="12300">
                  <c:v>1190.5</c:v>
                </c:pt>
                <c:pt idx="12301">
                  <c:v>1190.60009765625</c:v>
                </c:pt>
                <c:pt idx="12302">
                  <c:v>1190.700073242188</c:v>
                </c:pt>
                <c:pt idx="12303">
                  <c:v>1190.800048828125</c:v>
                </c:pt>
                <c:pt idx="12304">
                  <c:v>1190.900024414062</c:v>
                </c:pt>
                <c:pt idx="12305">
                  <c:v>1191.0</c:v>
                </c:pt>
                <c:pt idx="12306">
                  <c:v>1191.10009765625</c:v>
                </c:pt>
                <c:pt idx="12307">
                  <c:v>1191.200073242188</c:v>
                </c:pt>
                <c:pt idx="12308">
                  <c:v>1191.300048828125</c:v>
                </c:pt>
                <c:pt idx="12309">
                  <c:v>1191.400024414062</c:v>
                </c:pt>
                <c:pt idx="12310">
                  <c:v>1191.5</c:v>
                </c:pt>
                <c:pt idx="12311">
                  <c:v>1191.60009765625</c:v>
                </c:pt>
                <c:pt idx="12312">
                  <c:v>1191.700073242188</c:v>
                </c:pt>
                <c:pt idx="12313">
                  <c:v>1191.800048828125</c:v>
                </c:pt>
                <c:pt idx="12314">
                  <c:v>1191.900024414062</c:v>
                </c:pt>
                <c:pt idx="12315">
                  <c:v>1192.0</c:v>
                </c:pt>
                <c:pt idx="12316">
                  <c:v>1192.10009765625</c:v>
                </c:pt>
                <c:pt idx="12317">
                  <c:v>1192.200073242188</c:v>
                </c:pt>
                <c:pt idx="12318">
                  <c:v>1192.300048828125</c:v>
                </c:pt>
                <c:pt idx="12319">
                  <c:v>1192.400024414062</c:v>
                </c:pt>
                <c:pt idx="12320">
                  <c:v>1192.5</c:v>
                </c:pt>
                <c:pt idx="12321">
                  <c:v>1192.60009765625</c:v>
                </c:pt>
                <c:pt idx="12322">
                  <c:v>1192.700073242188</c:v>
                </c:pt>
                <c:pt idx="12323">
                  <c:v>1192.800048828125</c:v>
                </c:pt>
                <c:pt idx="12324">
                  <c:v>1192.900024414062</c:v>
                </c:pt>
                <c:pt idx="12325">
                  <c:v>1193.0</c:v>
                </c:pt>
                <c:pt idx="12326">
                  <c:v>1193.10009765625</c:v>
                </c:pt>
                <c:pt idx="12327">
                  <c:v>1193.200073242188</c:v>
                </c:pt>
                <c:pt idx="12328">
                  <c:v>1193.300048828125</c:v>
                </c:pt>
                <c:pt idx="12329">
                  <c:v>1193.400024414062</c:v>
                </c:pt>
                <c:pt idx="12330">
                  <c:v>1193.5</c:v>
                </c:pt>
                <c:pt idx="12331">
                  <c:v>1193.60009765625</c:v>
                </c:pt>
                <c:pt idx="12332">
                  <c:v>1193.700073242188</c:v>
                </c:pt>
                <c:pt idx="12333">
                  <c:v>1193.800048828125</c:v>
                </c:pt>
                <c:pt idx="12334">
                  <c:v>1193.900024414062</c:v>
                </c:pt>
                <c:pt idx="12335">
                  <c:v>1194.0</c:v>
                </c:pt>
                <c:pt idx="12336">
                  <c:v>1194.10009765625</c:v>
                </c:pt>
                <c:pt idx="12337">
                  <c:v>1194.200073242188</c:v>
                </c:pt>
                <c:pt idx="12338">
                  <c:v>1194.300048828125</c:v>
                </c:pt>
                <c:pt idx="12339">
                  <c:v>1194.400024414062</c:v>
                </c:pt>
                <c:pt idx="12340">
                  <c:v>1194.5</c:v>
                </c:pt>
                <c:pt idx="12341">
                  <c:v>1194.60009765625</c:v>
                </c:pt>
                <c:pt idx="12342">
                  <c:v>1194.700073242188</c:v>
                </c:pt>
                <c:pt idx="12343">
                  <c:v>1194.800048828125</c:v>
                </c:pt>
                <c:pt idx="12344">
                  <c:v>1194.900024414062</c:v>
                </c:pt>
                <c:pt idx="12345">
                  <c:v>1195.0</c:v>
                </c:pt>
                <c:pt idx="12346">
                  <c:v>1195.10009765625</c:v>
                </c:pt>
                <c:pt idx="12347">
                  <c:v>1195.200073242188</c:v>
                </c:pt>
                <c:pt idx="12348">
                  <c:v>1195.300048828125</c:v>
                </c:pt>
                <c:pt idx="12349">
                  <c:v>1195.400024414062</c:v>
                </c:pt>
                <c:pt idx="12350">
                  <c:v>1195.5</c:v>
                </c:pt>
                <c:pt idx="12351">
                  <c:v>1195.60009765625</c:v>
                </c:pt>
                <c:pt idx="12352">
                  <c:v>1195.700073242188</c:v>
                </c:pt>
                <c:pt idx="12353">
                  <c:v>1195.800048828125</c:v>
                </c:pt>
                <c:pt idx="12354">
                  <c:v>1195.900024414062</c:v>
                </c:pt>
                <c:pt idx="12355">
                  <c:v>1196.0</c:v>
                </c:pt>
                <c:pt idx="12356">
                  <c:v>1196.10009765625</c:v>
                </c:pt>
                <c:pt idx="12357">
                  <c:v>1196.200073242188</c:v>
                </c:pt>
                <c:pt idx="12358">
                  <c:v>1196.300048828125</c:v>
                </c:pt>
                <c:pt idx="12359">
                  <c:v>1196.400024414062</c:v>
                </c:pt>
                <c:pt idx="12360">
                  <c:v>1196.5</c:v>
                </c:pt>
                <c:pt idx="12361">
                  <c:v>1196.60009765625</c:v>
                </c:pt>
                <c:pt idx="12362">
                  <c:v>1196.700073242188</c:v>
                </c:pt>
                <c:pt idx="12363">
                  <c:v>1196.800048828125</c:v>
                </c:pt>
                <c:pt idx="12364">
                  <c:v>1196.900024414062</c:v>
                </c:pt>
                <c:pt idx="12365">
                  <c:v>1197.0</c:v>
                </c:pt>
                <c:pt idx="12366">
                  <c:v>1197.10009765625</c:v>
                </c:pt>
                <c:pt idx="12367">
                  <c:v>1197.200073242188</c:v>
                </c:pt>
                <c:pt idx="12368">
                  <c:v>1197.300048828125</c:v>
                </c:pt>
                <c:pt idx="12369">
                  <c:v>1197.400024414062</c:v>
                </c:pt>
                <c:pt idx="12370">
                  <c:v>1197.5</c:v>
                </c:pt>
                <c:pt idx="12371">
                  <c:v>1197.60009765625</c:v>
                </c:pt>
                <c:pt idx="12372">
                  <c:v>1197.700073242188</c:v>
                </c:pt>
                <c:pt idx="12373">
                  <c:v>1197.800048828125</c:v>
                </c:pt>
                <c:pt idx="12374">
                  <c:v>1197.900024414062</c:v>
                </c:pt>
                <c:pt idx="12375">
                  <c:v>1198.0</c:v>
                </c:pt>
                <c:pt idx="12376">
                  <c:v>1198.10009765625</c:v>
                </c:pt>
                <c:pt idx="12377">
                  <c:v>1198.200073242188</c:v>
                </c:pt>
                <c:pt idx="12378">
                  <c:v>1198.300048828125</c:v>
                </c:pt>
                <c:pt idx="12379">
                  <c:v>1198.400024414062</c:v>
                </c:pt>
                <c:pt idx="12380">
                  <c:v>1198.5</c:v>
                </c:pt>
                <c:pt idx="12381">
                  <c:v>1198.60009765625</c:v>
                </c:pt>
                <c:pt idx="12382">
                  <c:v>1198.700073242188</c:v>
                </c:pt>
                <c:pt idx="12383">
                  <c:v>1198.800048828125</c:v>
                </c:pt>
                <c:pt idx="12384">
                  <c:v>1198.900024414062</c:v>
                </c:pt>
                <c:pt idx="12385">
                  <c:v>1199.0</c:v>
                </c:pt>
                <c:pt idx="12386">
                  <c:v>1199.10009765625</c:v>
                </c:pt>
                <c:pt idx="12387">
                  <c:v>1199.200073242188</c:v>
                </c:pt>
                <c:pt idx="12388">
                  <c:v>1199.300048828125</c:v>
                </c:pt>
                <c:pt idx="12389">
                  <c:v>1199.400024414062</c:v>
                </c:pt>
                <c:pt idx="12390">
                  <c:v>1199.5</c:v>
                </c:pt>
                <c:pt idx="12391">
                  <c:v>1199.60009765625</c:v>
                </c:pt>
                <c:pt idx="12392">
                  <c:v>1199.700073242188</c:v>
                </c:pt>
                <c:pt idx="12393">
                  <c:v>1199.800048828125</c:v>
                </c:pt>
                <c:pt idx="12394">
                  <c:v>1199.900024414062</c:v>
                </c:pt>
                <c:pt idx="12395">
                  <c:v>1200.0</c:v>
                </c:pt>
                <c:pt idx="12396">
                  <c:v>1200.10009765625</c:v>
                </c:pt>
                <c:pt idx="12397">
                  <c:v>1200.200073242188</c:v>
                </c:pt>
                <c:pt idx="12398">
                  <c:v>1200.300048828125</c:v>
                </c:pt>
                <c:pt idx="12399">
                  <c:v>1200.400024414062</c:v>
                </c:pt>
                <c:pt idx="12400">
                  <c:v>1200.5</c:v>
                </c:pt>
                <c:pt idx="12401">
                  <c:v>1200.60009765625</c:v>
                </c:pt>
                <c:pt idx="12402">
                  <c:v>1200.700073242188</c:v>
                </c:pt>
                <c:pt idx="12403">
                  <c:v>1200.800048828125</c:v>
                </c:pt>
                <c:pt idx="12404">
                  <c:v>1200.900024414062</c:v>
                </c:pt>
                <c:pt idx="12405">
                  <c:v>1201.0</c:v>
                </c:pt>
                <c:pt idx="12406">
                  <c:v>1201.10009765625</c:v>
                </c:pt>
                <c:pt idx="12407">
                  <c:v>1201.200073242188</c:v>
                </c:pt>
                <c:pt idx="12408">
                  <c:v>1201.300048828125</c:v>
                </c:pt>
                <c:pt idx="12409">
                  <c:v>1201.400024414062</c:v>
                </c:pt>
                <c:pt idx="12410">
                  <c:v>1201.5</c:v>
                </c:pt>
                <c:pt idx="12411">
                  <c:v>1201.60009765625</c:v>
                </c:pt>
                <c:pt idx="12412">
                  <c:v>1201.700073242188</c:v>
                </c:pt>
                <c:pt idx="12413">
                  <c:v>1201.800048828125</c:v>
                </c:pt>
                <c:pt idx="12414">
                  <c:v>1201.900024414062</c:v>
                </c:pt>
                <c:pt idx="12415">
                  <c:v>1202.0</c:v>
                </c:pt>
                <c:pt idx="12416">
                  <c:v>1202.10009765625</c:v>
                </c:pt>
                <c:pt idx="12417">
                  <c:v>1202.200073242188</c:v>
                </c:pt>
                <c:pt idx="12418">
                  <c:v>1202.300048828125</c:v>
                </c:pt>
                <c:pt idx="12419">
                  <c:v>1202.400024414062</c:v>
                </c:pt>
                <c:pt idx="12420">
                  <c:v>1202.5</c:v>
                </c:pt>
                <c:pt idx="12421">
                  <c:v>1202.60009765625</c:v>
                </c:pt>
                <c:pt idx="12422">
                  <c:v>1202.700073242188</c:v>
                </c:pt>
                <c:pt idx="12423">
                  <c:v>1202.800048828125</c:v>
                </c:pt>
                <c:pt idx="12424">
                  <c:v>1202.900024414062</c:v>
                </c:pt>
                <c:pt idx="12425">
                  <c:v>1203.0</c:v>
                </c:pt>
                <c:pt idx="12426">
                  <c:v>1203.10009765625</c:v>
                </c:pt>
                <c:pt idx="12427">
                  <c:v>1203.200073242188</c:v>
                </c:pt>
                <c:pt idx="12428">
                  <c:v>1203.300048828125</c:v>
                </c:pt>
                <c:pt idx="12429">
                  <c:v>1203.400024414062</c:v>
                </c:pt>
                <c:pt idx="12430">
                  <c:v>1203.5</c:v>
                </c:pt>
                <c:pt idx="12431">
                  <c:v>1203.60009765625</c:v>
                </c:pt>
                <c:pt idx="12432">
                  <c:v>1203.700073242188</c:v>
                </c:pt>
                <c:pt idx="12433">
                  <c:v>1203.800048828125</c:v>
                </c:pt>
                <c:pt idx="12434">
                  <c:v>1203.900024414062</c:v>
                </c:pt>
                <c:pt idx="12435">
                  <c:v>1204.0</c:v>
                </c:pt>
                <c:pt idx="12436">
                  <c:v>1204.10009765625</c:v>
                </c:pt>
                <c:pt idx="12437">
                  <c:v>1204.200073242188</c:v>
                </c:pt>
                <c:pt idx="12438">
                  <c:v>1204.300048828125</c:v>
                </c:pt>
                <c:pt idx="12439">
                  <c:v>1204.400024414062</c:v>
                </c:pt>
                <c:pt idx="12440">
                  <c:v>1204.5</c:v>
                </c:pt>
                <c:pt idx="12441">
                  <c:v>1204.60009765625</c:v>
                </c:pt>
                <c:pt idx="12442">
                  <c:v>1204.700073242188</c:v>
                </c:pt>
                <c:pt idx="12443">
                  <c:v>1204.800048828125</c:v>
                </c:pt>
                <c:pt idx="12444">
                  <c:v>1204.900024414062</c:v>
                </c:pt>
                <c:pt idx="12445">
                  <c:v>1205.0</c:v>
                </c:pt>
                <c:pt idx="12446">
                  <c:v>1205.10009765625</c:v>
                </c:pt>
                <c:pt idx="12447">
                  <c:v>1205.200073242188</c:v>
                </c:pt>
                <c:pt idx="12448">
                  <c:v>1205.300048828125</c:v>
                </c:pt>
                <c:pt idx="12449">
                  <c:v>1205.400024414062</c:v>
                </c:pt>
                <c:pt idx="12450">
                  <c:v>1205.5</c:v>
                </c:pt>
                <c:pt idx="12451">
                  <c:v>1205.60009765625</c:v>
                </c:pt>
                <c:pt idx="12452">
                  <c:v>1205.700073242188</c:v>
                </c:pt>
                <c:pt idx="12453">
                  <c:v>1205.800048828125</c:v>
                </c:pt>
                <c:pt idx="12454">
                  <c:v>1205.900024414062</c:v>
                </c:pt>
                <c:pt idx="12455">
                  <c:v>1206.0</c:v>
                </c:pt>
                <c:pt idx="12456">
                  <c:v>1206.10009765625</c:v>
                </c:pt>
                <c:pt idx="12457">
                  <c:v>1206.200073242188</c:v>
                </c:pt>
                <c:pt idx="12458">
                  <c:v>1206.300048828125</c:v>
                </c:pt>
                <c:pt idx="12459">
                  <c:v>1206.400024414062</c:v>
                </c:pt>
                <c:pt idx="12460">
                  <c:v>1206.5</c:v>
                </c:pt>
                <c:pt idx="12461">
                  <c:v>1206.60009765625</c:v>
                </c:pt>
                <c:pt idx="12462">
                  <c:v>1206.700073242188</c:v>
                </c:pt>
                <c:pt idx="12463">
                  <c:v>1206.800048828125</c:v>
                </c:pt>
                <c:pt idx="12464">
                  <c:v>1206.900024414062</c:v>
                </c:pt>
                <c:pt idx="12465">
                  <c:v>1207.0</c:v>
                </c:pt>
                <c:pt idx="12466">
                  <c:v>1207.10009765625</c:v>
                </c:pt>
                <c:pt idx="12467">
                  <c:v>1207.200073242188</c:v>
                </c:pt>
                <c:pt idx="12468">
                  <c:v>1207.300048828125</c:v>
                </c:pt>
                <c:pt idx="12469">
                  <c:v>1207.400024414062</c:v>
                </c:pt>
                <c:pt idx="12470">
                  <c:v>1207.5</c:v>
                </c:pt>
                <c:pt idx="12471">
                  <c:v>1207.60009765625</c:v>
                </c:pt>
                <c:pt idx="12472">
                  <c:v>1207.700073242188</c:v>
                </c:pt>
                <c:pt idx="12473">
                  <c:v>1207.800048828125</c:v>
                </c:pt>
                <c:pt idx="12474">
                  <c:v>1207.900024414062</c:v>
                </c:pt>
                <c:pt idx="12475">
                  <c:v>1208.0</c:v>
                </c:pt>
                <c:pt idx="12476">
                  <c:v>1208.10009765625</c:v>
                </c:pt>
                <c:pt idx="12477">
                  <c:v>1208.200073242188</c:v>
                </c:pt>
                <c:pt idx="12478">
                  <c:v>1208.300048828125</c:v>
                </c:pt>
                <c:pt idx="12479">
                  <c:v>1208.400024414062</c:v>
                </c:pt>
                <c:pt idx="12480">
                  <c:v>1208.5</c:v>
                </c:pt>
                <c:pt idx="12481">
                  <c:v>1208.60009765625</c:v>
                </c:pt>
                <c:pt idx="12482">
                  <c:v>1208.700073242188</c:v>
                </c:pt>
                <c:pt idx="12483">
                  <c:v>1208.800048828125</c:v>
                </c:pt>
                <c:pt idx="12484">
                  <c:v>1208.900024414062</c:v>
                </c:pt>
                <c:pt idx="12485">
                  <c:v>1209.0</c:v>
                </c:pt>
                <c:pt idx="12486">
                  <c:v>1209.10009765625</c:v>
                </c:pt>
                <c:pt idx="12487">
                  <c:v>1209.200073242188</c:v>
                </c:pt>
                <c:pt idx="12488">
                  <c:v>1209.300048828125</c:v>
                </c:pt>
                <c:pt idx="12489">
                  <c:v>1209.400024414062</c:v>
                </c:pt>
                <c:pt idx="12490">
                  <c:v>1209.5</c:v>
                </c:pt>
                <c:pt idx="12491">
                  <c:v>1209.60009765625</c:v>
                </c:pt>
                <c:pt idx="12492">
                  <c:v>1209.700073242188</c:v>
                </c:pt>
                <c:pt idx="12493">
                  <c:v>1209.800048828125</c:v>
                </c:pt>
                <c:pt idx="12494">
                  <c:v>1209.900024414062</c:v>
                </c:pt>
                <c:pt idx="12495">
                  <c:v>1210.0</c:v>
                </c:pt>
                <c:pt idx="12496">
                  <c:v>1210.10009765625</c:v>
                </c:pt>
                <c:pt idx="12497">
                  <c:v>1210.200073242188</c:v>
                </c:pt>
                <c:pt idx="12498">
                  <c:v>1210.300048828125</c:v>
                </c:pt>
                <c:pt idx="12499">
                  <c:v>1210.400024414062</c:v>
                </c:pt>
                <c:pt idx="12500">
                  <c:v>1210.5</c:v>
                </c:pt>
                <c:pt idx="12501">
                  <c:v>1210.60009765625</c:v>
                </c:pt>
                <c:pt idx="12502">
                  <c:v>1210.700073242188</c:v>
                </c:pt>
                <c:pt idx="12503">
                  <c:v>1210.800048828125</c:v>
                </c:pt>
                <c:pt idx="12504">
                  <c:v>1210.900024414062</c:v>
                </c:pt>
                <c:pt idx="12505">
                  <c:v>1211.0</c:v>
                </c:pt>
                <c:pt idx="12506">
                  <c:v>1211.10009765625</c:v>
                </c:pt>
                <c:pt idx="12507">
                  <c:v>1211.200073242188</c:v>
                </c:pt>
                <c:pt idx="12508">
                  <c:v>1211.300048828125</c:v>
                </c:pt>
                <c:pt idx="12509">
                  <c:v>1211.400024414062</c:v>
                </c:pt>
                <c:pt idx="12510">
                  <c:v>1211.5</c:v>
                </c:pt>
                <c:pt idx="12511">
                  <c:v>1211.60009765625</c:v>
                </c:pt>
                <c:pt idx="12512">
                  <c:v>1211.700073242188</c:v>
                </c:pt>
                <c:pt idx="12513">
                  <c:v>1211.800048828125</c:v>
                </c:pt>
                <c:pt idx="12514">
                  <c:v>1211.900024414062</c:v>
                </c:pt>
                <c:pt idx="12515">
                  <c:v>1212.0</c:v>
                </c:pt>
                <c:pt idx="12516">
                  <c:v>1212.10009765625</c:v>
                </c:pt>
                <c:pt idx="12517">
                  <c:v>1212.200073242188</c:v>
                </c:pt>
                <c:pt idx="12518">
                  <c:v>1212.300048828125</c:v>
                </c:pt>
                <c:pt idx="12519">
                  <c:v>1212.400024414062</c:v>
                </c:pt>
                <c:pt idx="12520">
                  <c:v>1212.5</c:v>
                </c:pt>
                <c:pt idx="12521">
                  <c:v>1212.60009765625</c:v>
                </c:pt>
                <c:pt idx="12522">
                  <c:v>1212.700073242188</c:v>
                </c:pt>
                <c:pt idx="12523">
                  <c:v>1212.800048828125</c:v>
                </c:pt>
                <c:pt idx="12524">
                  <c:v>1212.900024414062</c:v>
                </c:pt>
                <c:pt idx="12525">
                  <c:v>1213.0</c:v>
                </c:pt>
                <c:pt idx="12526">
                  <c:v>1213.10009765625</c:v>
                </c:pt>
                <c:pt idx="12527">
                  <c:v>1213.200073242188</c:v>
                </c:pt>
                <c:pt idx="12528">
                  <c:v>1213.300048828125</c:v>
                </c:pt>
                <c:pt idx="12529">
                  <c:v>1213.400024414062</c:v>
                </c:pt>
                <c:pt idx="12530">
                  <c:v>1213.5</c:v>
                </c:pt>
                <c:pt idx="12531">
                  <c:v>1213.60009765625</c:v>
                </c:pt>
                <c:pt idx="12532">
                  <c:v>1213.700073242188</c:v>
                </c:pt>
                <c:pt idx="12533">
                  <c:v>1213.800048828125</c:v>
                </c:pt>
                <c:pt idx="12534">
                  <c:v>1213.900024414062</c:v>
                </c:pt>
                <c:pt idx="12535">
                  <c:v>1214.0</c:v>
                </c:pt>
                <c:pt idx="12536">
                  <c:v>1214.10009765625</c:v>
                </c:pt>
                <c:pt idx="12537">
                  <c:v>1214.200073242188</c:v>
                </c:pt>
                <c:pt idx="12538">
                  <c:v>1214.300048828125</c:v>
                </c:pt>
                <c:pt idx="12539">
                  <c:v>1214.400024414062</c:v>
                </c:pt>
                <c:pt idx="12540">
                  <c:v>1214.5</c:v>
                </c:pt>
                <c:pt idx="12541">
                  <c:v>1214.60009765625</c:v>
                </c:pt>
                <c:pt idx="12542">
                  <c:v>1214.700073242188</c:v>
                </c:pt>
                <c:pt idx="12543">
                  <c:v>1214.800048828125</c:v>
                </c:pt>
                <c:pt idx="12544">
                  <c:v>1214.900024414062</c:v>
                </c:pt>
                <c:pt idx="12545">
                  <c:v>1215.0</c:v>
                </c:pt>
                <c:pt idx="12546">
                  <c:v>1215.10009765625</c:v>
                </c:pt>
                <c:pt idx="12547">
                  <c:v>1215.200073242188</c:v>
                </c:pt>
                <c:pt idx="12548">
                  <c:v>1215.300048828125</c:v>
                </c:pt>
                <c:pt idx="12549">
                  <c:v>1215.400024414062</c:v>
                </c:pt>
                <c:pt idx="12550">
                  <c:v>1215.5</c:v>
                </c:pt>
                <c:pt idx="12551">
                  <c:v>1215.60009765625</c:v>
                </c:pt>
                <c:pt idx="12552">
                  <c:v>1215.700073242188</c:v>
                </c:pt>
                <c:pt idx="12553">
                  <c:v>1215.800048828125</c:v>
                </c:pt>
                <c:pt idx="12554">
                  <c:v>1215.900024414062</c:v>
                </c:pt>
                <c:pt idx="12555">
                  <c:v>1216.0</c:v>
                </c:pt>
                <c:pt idx="12556">
                  <c:v>1216.10009765625</c:v>
                </c:pt>
                <c:pt idx="12557">
                  <c:v>1216.200073242188</c:v>
                </c:pt>
                <c:pt idx="12558">
                  <c:v>1216.300048828125</c:v>
                </c:pt>
                <c:pt idx="12559">
                  <c:v>1216.400024414062</c:v>
                </c:pt>
                <c:pt idx="12560">
                  <c:v>1216.5</c:v>
                </c:pt>
                <c:pt idx="12561">
                  <c:v>1216.60009765625</c:v>
                </c:pt>
                <c:pt idx="12562">
                  <c:v>1216.700073242188</c:v>
                </c:pt>
                <c:pt idx="12563">
                  <c:v>1216.800048828125</c:v>
                </c:pt>
                <c:pt idx="12564">
                  <c:v>1216.900024414062</c:v>
                </c:pt>
                <c:pt idx="12565">
                  <c:v>1217.0</c:v>
                </c:pt>
                <c:pt idx="12566">
                  <c:v>1217.10009765625</c:v>
                </c:pt>
                <c:pt idx="12567">
                  <c:v>1217.200073242188</c:v>
                </c:pt>
                <c:pt idx="12568">
                  <c:v>1217.300048828125</c:v>
                </c:pt>
                <c:pt idx="12569">
                  <c:v>1217.400024414062</c:v>
                </c:pt>
                <c:pt idx="12570">
                  <c:v>1217.5</c:v>
                </c:pt>
                <c:pt idx="12571">
                  <c:v>1217.60009765625</c:v>
                </c:pt>
                <c:pt idx="12572">
                  <c:v>1217.700073242188</c:v>
                </c:pt>
                <c:pt idx="12573">
                  <c:v>1217.800048828125</c:v>
                </c:pt>
                <c:pt idx="12574">
                  <c:v>1217.900024414062</c:v>
                </c:pt>
                <c:pt idx="12575">
                  <c:v>1218.0</c:v>
                </c:pt>
                <c:pt idx="12576">
                  <c:v>1218.10009765625</c:v>
                </c:pt>
                <c:pt idx="12577">
                  <c:v>1218.200073242188</c:v>
                </c:pt>
                <c:pt idx="12578">
                  <c:v>1218.300048828125</c:v>
                </c:pt>
                <c:pt idx="12579">
                  <c:v>1218.400024414062</c:v>
                </c:pt>
                <c:pt idx="12580">
                  <c:v>1218.5</c:v>
                </c:pt>
                <c:pt idx="12581">
                  <c:v>1218.60009765625</c:v>
                </c:pt>
                <c:pt idx="12582">
                  <c:v>1218.700073242188</c:v>
                </c:pt>
                <c:pt idx="12583">
                  <c:v>1218.800048828125</c:v>
                </c:pt>
                <c:pt idx="12584">
                  <c:v>1218.900024414062</c:v>
                </c:pt>
                <c:pt idx="12585">
                  <c:v>1219.0</c:v>
                </c:pt>
                <c:pt idx="12586">
                  <c:v>1219.10009765625</c:v>
                </c:pt>
                <c:pt idx="12587">
                  <c:v>1219.200073242188</c:v>
                </c:pt>
                <c:pt idx="12588">
                  <c:v>1219.300048828125</c:v>
                </c:pt>
                <c:pt idx="12589">
                  <c:v>1219.400024414062</c:v>
                </c:pt>
                <c:pt idx="12590">
                  <c:v>1219.5</c:v>
                </c:pt>
                <c:pt idx="12591">
                  <c:v>1219.60009765625</c:v>
                </c:pt>
                <c:pt idx="12592">
                  <c:v>1219.700073242188</c:v>
                </c:pt>
                <c:pt idx="12593">
                  <c:v>1219.800048828125</c:v>
                </c:pt>
                <c:pt idx="12594">
                  <c:v>1219.900024414062</c:v>
                </c:pt>
                <c:pt idx="12595">
                  <c:v>1220.0</c:v>
                </c:pt>
                <c:pt idx="12596">
                  <c:v>1220.10009765625</c:v>
                </c:pt>
                <c:pt idx="12597">
                  <c:v>1220.200073242188</c:v>
                </c:pt>
                <c:pt idx="12598">
                  <c:v>1220.300048828125</c:v>
                </c:pt>
                <c:pt idx="12599">
                  <c:v>1220.400024414062</c:v>
                </c:pt>
                <c:pt idx="12600">
                  <c:v>1220.5</c:v>
                </c:pt>
                <c:pt idx="12601">
                  <c:v>1220.60009765625</c:v>
                </c:pt>
                <c:pt idx="12602">
                  <c:v>1220.700073242188</c:v>
                </c:pt>
                <c:pt idx="12603">
                  <c:v>1220.800048828125</c:v>
                </c:pt>
                <c:pt idx="12604">
                  <c:v>1220.900024414062</c:v>
                </c:pt>
                <c:pt idx="12605">
                  <c:v>1221.0</c:v>
                </c:pt>
                <c:pt idx="12606">
                  <c:v>1221.10009765625</c:v>
                </c:pt>
                <c:pt idx="12607">
                  <c:v>1221.200073242188</c:v>
                </c:pt>
                <c:pt idx="12608">
                  <c:v>1221.300048828125</c:v>
                </c:pt>
                <c:pt idx="12609">
                  <c:v>1221.400024414062</c:v>
                </c:pt>
                <c:pt idx="12610">
                  <c:v>1221.5</c:v>
                </c:pt>
                <c:pt idx="12611">
                  <c:v>1221.60009765625</c:v>
                </c:pt>
                <c:pt idx="12612">
                  <c:v>1221.700073242188</c:v>
                </c:pt>
                <c:pt idx="12613">
                  <c:v>1221.800048828125</c:v>
                </c:pt>
                <c:pt idx="12614">
                  <c:v>1221.900024414062</c:v>
                </c:pt>
                <c:pt idx="12615">
                  <c:v>1222.0</c:v>
                </c:pt>
                <c:pt idx="12616">
                  <c:v>1222.10009765625</c:v>
                </c:pt>
                <c:pt idx="12617">
                  <c:v>1222.200073242188</c:v>
                </c:pt>
                <c:pt idx="12618">
                  <c:v>1222.300048828125</c:v>
                </c:pt>
                <c:pt idx="12619">
                  <c:v>1222.400024414062</c:v>
                </c:pt>
                <c:pt idx="12620">
                  <c:v>1222.5</c:v>
                </c:pt>
                <c:pt idx="12621">
                  <c:v>1222.60009765625</c:v>
                </c:pt>
                <c:pt idx="12622">
                  <c:v>1222.700073242188</c:v>
                </c:pt>
                <c:pt idx="12623">
                  <c:v>1222.800048828125</c:v>
                </c:pt>
                <c:pt idx="12624">
                  <c:v>1222.900024414062</c:v>
                </c:pt>
                <c:pt idx="12625">
                  <c:v>1223.0</c:v>
                </c:pt>
                <c:pt idx="12626">
                  <c:v>1223.10009765625</c:v>
                </c:pt>
                <c:pt idx="12627">
                  <c:v>1223.200073242188</c:v>
                </c:pt>
                <c:pt idx="12628">
                  <c:v>1223.300048828125</c:v>
                </c:pt>
                <c:pt idx="12629">
                  <c:v>1223.400024414062</c:v>
                </c:pt>
                <c:pt idx="12630">
                  <c:v>1223.5</c:v>
                </c:pt>
                <c:pt idx="12631">
                  <c:v>1223.60009765625</c:v>
                </c:pt>
                <c:pt idx="12632">
                  <c:v>1223.700073242188</c:v>
                </c:pt>
                <c:pt idx="12633">
                  <c:v>1223.800048828125</c:v>
                </c:pt>
                <c:pt idx="12634">
                  <c:v>1223.900024414062</c:v>
                </c:pt>
                <c:pt idx="12635">
                  <c:v>1224.0</c:v>
                </c:pt>
                <c:pt idx="12636">
                  <c:v>1224.10009765625</c:v>
                </c:pt>
                <c:pt idx="12637">
                  <c:v>1224.200073242188</c:v>
                </c:pt>
                <c:pt idx="12638">
                  <c:v>1224.300048828125</c:v>
                </c:pt>
                <c:pt idx="12639">
                  <c:v>1224.400024414062</c:v>
                </c:pt>
                <c:pt idx="12640">
                  <c:v>1224.5</c:v>
                </c:pt>
                <c:pt idx="12641">
                  <c:v>1224.60009765625</c:v>
                </c:pt>
                <c:pt idx="12642">
                  <c:v>1224.700073242188</c:v>
                </c:pt>
                <c:pt idx="12643">
                  <c:v>1224.800048828125</c:v>
                </c:pt>
                <c:pt idx="12644">
                  <c:v>1224.900024414062</c:v>
                </c:pt>
                <c:pt idx="12645">
                  <c:v>1225.0</c:v>
                </c:pt>
                <c:pt idx="12646">
                  <c:v>1225.10009765625</c:v>
                </c:pt>
                <c:pt idx="12647">
                  <c:v>1225.200073242188</c:v>
                </c:pt>
                <c:pt idx="12648">
                  <c:v>1225.300048828125</c:v>
                </c:pt>
                <c:pt idx="12649">
                  <c:v>1225.400024414062</c:v>
                </c:pt>
                <c:pt idx="12650">
                  <c:v>1225.5</c:v>
                </c:pt>
                <c:pt idx="12651">
                  <c:v>1225.60009765625</c:v>
                </c:pt>
                <c:pt idx="12652">
                  <c:v>1225.700073242188</c:v>
                </c:pt>
                <c:pt idx="12653">
                  <c:v>1225.800048828125</c:v>
                </c:pt>
                <c:pt idx="12654">
                  <c:v>1225.900024414062</c:v>
                </c:pt>
                <c:pt idx="12655">
                  <c:v>1226.0</c:v>
                </c:pt>
                <c:pt idx="12656">
                  <c:v>1226.10009765625</c:v>
                </c:pt>
                <c:pt idx="12657">
                  <c:v>1226.200073242188</c:v>
                </c:pt>
                <c:pt idx="12658">
                  <c:v>1226.300048828125</c:v>
                </c:pt>
                <c:pt idx="12659">
                  <c:v>1226.400024414062</c:v>
                </c:pt>
                <c:pt idx="12660">
                  <c:v>1226.5</c:v>
                </c:pt>
                <c:pt idx="12661">
                  <c:v>1226.60009765625</c:v>
                </c:pt>
                <c:pt idx="12662">
                  <c:v>1226.700073242188</c:v>
                </c:pt>
                <c:pt idx="12663">
                  <c:v>1226.800048828125</c:v>
                </c:pt>
                <c:pt idx="12664">
                  <c:v>1226.900024414062</c:v>
                </c:pt>
                <c:pt idx="12665">
                  <c:v>1227.0</c:v>
                </c:pt>
                <c:pt idx="12666">
                  <c:v>1227.10009765625</c:v>
                </c:pt>
                <c:pt idx="12667">
                  <c:v>1227.200073242188</c:v>
                </c:pt>
                <c:pt idx="12668">
                  <c:v>1227.300048828125</c:v>
                </c:pt>
                <c:pt idx="12669">
                  <c:v>1227.400024414062</c:v>
                </c:pt>
                <c:pt idx="12670">
                  <c:v>1227.5</c:v>
                </c:pt>
                <c:pt idx="12671">
                  <c:v>1227.60009765625</c:v>
                </c:pt>
                <c:pt idx="12672">
                  <c:v>1227.700073242188</c:v>
                </c:pt>
                <c:pt idx="12673">
                  <c:v>1227.800048828125</c:v>
                </c:pt>
                <c:pt idx="12674">
                  <c:v>1227.900024414062</c:v>
                </c:pt>
                <c:pt idx="12675">
                  <c:v>1228.0</c:v>
                </c:pt>
                <c:pt idx="12676">
                  <c:v>1228.10009765625</c:v>
                </c:pt>
                <c:pt idx="12677">
                  <c:v>1228.200073242188</c:v>
                </c:pt>
                <c:pt idx="12678">
                  <c:v>1228.300048828125</c:v>
                </c:pt>
                <c:pt idx="12679">
                  <c:v>1228.400024414062</c:v>
                </c:pt>
                <c:pt idx="12680">
                  <c:v>1228.5</c:v>
                </c:pt>
                <c:pt idx="12681">
                  <c:v>1228.60009765625</c:v>
                </c:pt>
                <c:pt idx="12682">
                  <c:v>1228.700073242188</c:v>
                </c:pt>
                <c:pt idx="12683">
                  <c:v>1228.800048828125</c:v>
                </c:pt>
                <c:pt idx="12684">
                  <c:v>1228.900024414062</c:v>
                </c:pt>
                <c:pt idx="12685">
                  <c:v>1229.0</c:v>
                </c:pt>
                <c:pt idx="12686">
                  <c:v>1229.10009765625</c:v>
                </c:pt>
                <c:pt idx="12687">
                  <c:v>1229.200073242188</c:v>
                </c:pt>
                <c:pt idx="12688">
                  <c:v>1229.300048828125</c:v>
                </c:pt>
                <c:pt idx="12689">
                  <c:v>1229.400024414062</c:v>
                </c:pt>
                <c:pt idx="12690">
                  <c:v>1229.5</c:v>
                </c:pt>
                <c:pt idx="12691">
                  <c:v>1229.60009765625</c:v>
                </c:pt>
                <c:pt idx="12692">
                  <c:v>1229.700073242188</c:v>
                </c:pt>
                <c:pt idx="12693">
                  <c:v>1229.800048828125</c:v>
                </c:pt>
                <c:pt idx="12694">
                  <c:v>1229.900024414062</c:v>
                </c:pt>
                <c:pt idx="12695">
                  <c:v>1230.0</c:v>
                </c:pt>
                <c:pt idx="12696">
                  <c:v>1230.10009765625</c:v>
                </c:pt>
                <c:pt idx="12697">
                  <c:v>1230.200073242188</c:v>
                </c:pt>
                <c:pt idx="12698">
                  <c:v>1230.300048828125</c:v>
                </c:pt>
                <c:pt idx="12699">
                  <c:v>1230.400024414062</c:v>
                </c:pt>
                <c:pt idx="12700">
                  <c:v>1230.5</c:v>
                </c:pt>
                <c:pt idx="12701">
                  <c:v>1230.60009765625</c:v>
                </c:pt>
                <c:pt idx="12702">
                  <c:v>1230.700073242188</c:v>
                </c:pt>
                <c:pt idx="12703">
                  <c:v>1230.800048828125</c:v>
                </c:pt>
                <c:pt idx="12704">
                  <c:v>1230.900024414062</c:v>
                </c:pt>
                <c:pt idx="12705">
                  <c:v>1231.0</c:v>
                </c:pt>
                <c:pt idx="12706">
                  <c:v>1231.10009765625</c:v>
                </c:pt>
                <c:pt idx="12707">
                  <c:v>1231.200073242188</c:v>
                </c:pt>
                <c:pt idx="12708">
                  <c:v>1231.300048828125</c:v>
                </c:pt>
                <c:pt idx="12709">
                  <c:v>1231.400024414062</c:v>
                </c:pt>
                <c:pt idx="12710">
                  <c:v>1231.5</c:v>
                </c:pt>
                <c:pt idx="12711">
                  <c:v>1231.60009765625</c:v>
                </c:pt>
                <c:pt idx="12712">
                  <c:v>1231.700073242188</c:v>
                </c:pt>
                <c:pt idx="12713">
                  <c:v>1231.800048828125</c:v>
                </c:pt>
                <c:pt idx="12714">
                  <c:v>1231.900024414062</c:v>
                </c:pt>
                <c:pt idx="12715">
                  <c:v>1232.0</c:v>
                </c:pt>
                <c:pt idx="12716">
                  <c:v>1232.10009765625</c:v>
                </c:pt>
                <c:pt idx="12717">
                  <c:v>1232.200073242188</c:v>
                </c:pt>
                <c:pt idx="12718">
                  <c:v>1232.300048828125</c:v>
                </c:pt>
                <c:pt idx="12719">
                  <c:v>1232.400024414062</c:v>
                </c:pt>
                <c:pt idx="12720">
                  <c:v>1232.5</c:v>
                </c:pt>
                <c:pt idx="12721">
                  <c:v>1232.60009765625</c:v>
                </c:pt>
                <c:pt idx="12722">
                  <c:v>1232.700073242188</c:v>
                </c:pt>
                <c:pt idx="12723">
                  <c:v>1232.800048828125</c:v>
                </c:pt>
                <c:pt idx="12724">
                  <c:v>1232.900024414062</c:v>
                </c:pt>
                <c:pt idx="12725">
                  <c:v>1233.0</c:v>
                </c:pt>
                <c:pt idx="12726">
                  <c:v>1233.10009765625</c:v>
                </c:pt>
                <c:pt idx="12727">
                  <c:v>1233.200073242188</c:v>
                </c:pt>
                <c:pt idx="12728">
                  <c:v>1233.300048828125</c:v>
                </c:pt>
                <c:pt idx="12729">
                  <c:v>1233.400024414062</c:v>
                </c:pt>
                <c:pt idx="12730">
                  <c:v>1233.5</c:v>
                </c:pt>
                <c:pt idx="12731">
                  <c:v>1233.60009765625</c:v>
                </c:pt>
                <c:pt idx="12732">
                  <c:v>1233.700073242188</c:v>
                </c:pt>
                <c:pt idx="12733">
                  <c:v>1233.800048828125</c:v>
                </c:pt>
                <c:pt idx="12734">
                  <c:v>1233.900024414062</c:v>
                </c:pt>
                <c:pt idx="12735">
                  <c:v>1234.0</c:v>
                </c:pt>
                <c:pt idx="12736">
                  <c:v>1234.10009765625</c:v>
                </c:pt>
                <c:pt idx="12737">
                  <c:v>1234.200073242188</c:v>
                </c:pt>
                <c:pt idx="12738">
                  <c:v>1234.300048828125</c:v>
                </c:pt>
                <c:pt idx="12739">
                  <c:v>1234.400024414062</c:v>
                </c:pt>
                <c:pt idx="12740">
                  <c:v>1234.5</c:v>
                </c:pt>
                <c:pt idx="12741">
                  <c:v>1234.60009765625</c:v>
                </c:pt>
                <c:pt idx="12742">
                  <c:v>1234.700073242188</c:v>
                </c:pt>
                <c:pt idx="12743">
                  <c:v>1234.800048828125</c:v>
                </c:pt>
                <c:pt idx="12744">
                  <c:v>1234.900024414062</c:v>
                </c:pt>
                <c:pt idx="12745">
                  <c:v>1235.0</c:v>
                </c:pt>
                <c:pt idx="12746">
                  <c:v>1235.10009765625</c:v>
                </c:pt>
                <c:pt idx="12747">
                  <c:v>1235.200073242188</c:v>
                </c:pt>
                <c:pt idx="12748">
                  <c:v>1235.300048828125</c:v>
                </c:pt>
                <c:pt idx="12749">
                  <c:v>1235.400024414062</c:v>
                </c:pt>
                <c:pt idx="12750">
                  <c:v>1235.5</c:v>
                </c:pt>
                <c:pt idx="12751">
                  <c:v>1235.60009765625</c:v>
                </c:pt>
                <c:pt idx="12752">
                  <c:v>1235.700073242188</c:v>
                </c:pt>
                <c:pt idx="12753">
                  <c:v>1235.800048828125</c:v>
                </c:pt>
                <c:pt idx="12754">
                  <c:v>1235.900024414062</c:v>
                </c:pt>
                <c:pt idx="12755">
                  <c:v>1236.0</c:v>
                </c:pt>
                <c:pt idx="12756">
                  <c:v>1236.10009765625</c:v>
                </c:pt>
                <c:pt idx="12757">
                  <c:v>1236.200073242188</c:v>
                </c:pt>
                <c:pt idx="12758">
                  <c:v>1236.300048828125</c:v>
                </c:pt>
                <c:pt idx="12759">
                  <c:v>1236.400024414062</c:v>
                </c:pt>
                <c:pt idx="12760">
                  <c:v>1236.5</c:v>
                </c:pt>
                <c:pt idx="12761">
                  <c:v>1236.60009765625</c:v>
                </c:pt>
                <c:pt idx="12762">
                  <c:v>1236.700073242188</c:v>
                </c:pt>
                <c:pt idx="12763">
                  <c:v>1236.800048828125</c:v>
                </c:pt>
                <c:pt idx="12764">
                  <c:v>1236.900024414062</c:v>
                </c:pt>
                <c:pt idx="12765">
                  <c:v>1237.0</c:v>
                </c:pt>
                <c:pt idx="12766">
                  <c:v>1237.10009765625</c:v>
                </c:pt>
                <c:pt idx="12767">
                  <c:v>1237.200073242188</c:v>
                </c:pt>
                <c:pt idx="12768">
                  <c:v>1237.300048828125</c:v>
                </c:pt>
                <c:pt idx="12769">
                  <c:v>1237.400024414062</c:v>
                </c:pt>
                <c:pt idx="12770">
                  <c:v>1237.5</c:v>
                </c:pt>
                <c:pt idx="12771">
                  <c:v>1237.60009765625</c:v>
                </c:pt>
                <c:pt idx="12772">
                  <c:v>1237.700073242188</c:v>
                </c:pt>
                <c:pt idx="12773">
                  <c:v>1237.800048828125</c:v>
                </c:pt>
                <c:pt idx="12774">
                  <c:v>1237.900024414062</c:v>
                </c:pt>
                <c:pt idx="12775">
                  <c:v>1238.0</c:v>
                </c:pt>
                <c:pt idx="12776">
                  <c:v>1238.10009765625</c:v>
                </c:pt>
                <c:pt idx="12777">
                  <c:v>1238.200073242188</c:v>
                </c:pt>
                <c:pt idx="12778">
                  <c:v>1238.300048828125</c:v>
                </c:pt>
                <c:pt idx="12779">
                  <c:v>1238.400024414062</c:v>
                </c:pt>
                <c:pt idx="12780">
                  <c:v>1238.5</c:v>
                </c:pt>
                <c:pt idx="12781">
                  <c:v>1238.60009765625</c:v>
                </c:pt>
                <c:pt idx="12782">
                  <c:v>1238.700073242188</c:v>
                </c:pt>
                <c:pt idx="12783">
                  <c:v>1238.800048828125</c:v>
                </c:pt>
                <c:pt idx="12784">
                  <c:v>1238.900024414062</c:v>
                </c:pt>
                <c:pt idx="12785">
                  <c:v>1239.0</c:v>
                </c:pt>
                <c:pt idx="12786">
                  <c:v>1239.10009765625</c:v>
                </c:pt>
                <c:pt idx="12787">
                  <c:v>1239.200073242188</c:v>
                </c:pt>
                <c:pt idx="12788">
                  <c:v>1239.300048828125</c:v>
                </c:pt>
                <c:pt idx="12789">
                  <c:v>1239.400024414062</c:v>
                </c:pt>
                <c:pt idx="12790">
                  <c:v>1239.5</c:v>
                </c:pt>
                <c:pt idx="12791">
                  <c:v>1239.60009765625</c:v>
                </c:pt>
                <c:pt idx="12792">
                  <c:v>1239.700073242188</c:v>
                </c:pt>
                <c:pt idx="12793">
                  <c:v>1239.800048828125</c:v>
                </c:pt>
                <c:pt idx="12794">
                  <c:v>1239.900024414062</c:v>
                </c:pt>
                <c:pt idx="12795">
                  <c:v>1240.0</c:v>
                </c:pt>
                <c:pt idx="12796">
                  <c:v>1240.10009765625</c:v>
                </c:pt>
                <c:pt idx="12797">
                  <c:v>1240.200073242188</c:v>
                </c:pt>
                <c:pt idx="12798">
                  <c:v>1240.300048828125</c:v>
                </c:pt>
                <c:pt idx="12799">
                  <c:v>1240.400024414062</c:v>
                </c:pt>
                <c:pt idx="12800">
                  <c:v>1240.5</c:v>
                </c:pt>
                <c:pt idx="12801">
                  <c:v>1240.60009765625</c:v>
                </c:pt>
                <c:pt idx="12802">
                  <c:v>1240.700073242188</c:v>
                </c:pt>
                <c:pt idx="12803">
                  <c:v>1240.800048828125</c:v>
                </c:pt>
                <c:pt idx="12804">
                  <c:v>1240.900024414062</c:v>
                </c:pt>
                <c:pt idx="12805">
                  <c:v>1241.0</c:v>
                </c:pt>
                <c:pt idx="12806">
                  <c:v>1241.10009765625</c:v>
                </c:pt>
                <c:pt idx="12807">
                  <c:v>1241.200073242188</c:v>
                </c:pt>
                <c:pt idx="12808">
                  <c:v>1241.300048828125</c:v>
                </c:pt>
                <c:pt idx="12809">
                  <c:v>1241.400024414062</c:v>
                </c:pt>
                <c:pt idx="12810">
                  <c:v>1241.5</c:v>
                </c:pt>
                <c:pt idx="12811">
                  <c:v>1241.60009765625</c:v>
                </c:pt>
                <c:pt idx="12812">
                  <c:v>1241.700073242188</c:v>
                </c:pt>
                <c:pt idx="12813">
                  <c:v>1241.800048828125</c:v>
                </c:pt>
                <c:pt idx="12814">
                  <c:v>1241.900024414062</c:v>
                </c:pt>
                <c:pt idx="12815">
                  <c:v>1242.0</c:v>
                </c:pt>
                <c:pt idx="12816">
                  <c:v>1242.10009765625</c:v>
                </c:pt>
                <c:pt idx="12817">
                  <c:v>1242.200073242188</c:v>
                </c:pt>
                <c:pt idx="12818">
                  <c:v>1242.300048828125</c:v>
                </c:pt>
                <c:pt idx="12819">
                  <c:v>1242.400024414062</c:v>
                </c:pt>
                <c:pt idx="12820">
                  <c:v>1242.5</c:v>
                </c:pt>
                <c:pt idx="12821">
                  <c:v>1242.60009765625</c:v>
                </c:pt>
                <c:pt idx="12822">
                  <c:v>1242.700073242188</c:v>
                </c:pt>
                <c:pt idx="12823">
                  <c:v>1242.800048828125</c:v>
                </c:pt>
                <c:pt idx="12824">
                  <c:v>1242.900024414062</c:v>
                </c:pt>
                <c:pt idx="12825">
                  <c:v>1243.0</c:v>
                </c:pt>
                <c:pt idx="12826">
                  <c:v>1243.10009765625</c:v>
                </c:pt>
                <c:pt idx="12827">
                  <c:v>1243.200073242188</c:v>
                </c:pt>
                <c:pt idx="12828">
                  <c:v>1243.300048828125</c:v>
                </c:pt>
                <c:pt idx="12829">
                  <c:v>1243.400024414062</c:v>
                </c:pt>
                <c:pt idx="12830">
                  <c:v>1243.5</c:v>
                </c:pt>
                <c:pt idx="12831">
                  <c:v>1243.60009765625</c:v>
                </c:pt>
                <c:pt idx="12832">
                  <c:v>1243.700073242188</c:v>
                </c:pt>
                <c:pt idx="12833">
                  <c:v>1243.800048828125</c:v>
                </c:pt>
                <c:pt idx="12834">
                  <c:v>1243.900024414062</c:v>
                </c:pt>
                <c:pt idx="12835">
                  <c:v>1244.0</c:v>
                </c:pt>
                <c:pt idx="12836">
                  <c:v>1244.10009765625</c:v>
                </c:pt>
                <c:pt idx="12837">
                  <c:v>1244.200073242188</c:v>
                </c:pt>
                <c:pt idx="12838">
                  <c:v>1244.300048828125</c:v>
                </c:pt>
                <c:pt idx="12839">
                  <c:v>1244.400024414062</c:v>
                </c:pt>
                <c:pt idx="12840">
                  <c:v>1244.5</c:v>
                </c:pt>
                <c:pt idx="12841">
                  <c:v>1244.60009765625</c:v>
                </c:pt>
                <c:pt idx="12842">
                  <c:v>1244.700073242188</c:v>
                </c:pt>
                <c:pt idx="12843">
                  <c:v>1244.800048828125</c:v>
                </c:pt>
                <c:pt idx="12844">
                  <c:v>1244.900024414062</c:v>
                </c:pt>
                <c:pt idx="12845">
                  <c:v>1245.0</c:v>
                </c:pt>
                <c:pt idx="12846">
                  <c:v>1245.10009765625</c:v>
                </c:pt>
                <c:pt idx="12847">
                  <c:v>1245.200073242188</c:v>
                </c:pt>
                <c:pt idx="12848">
                  <c:v>1245.300048828125</c:v>
                </c:pt>
                <c:pt idx="12849">
                  <c:v>1245.400024414062</c:v>
                </c:pt>
                <c:pt idx="12850">
                  <c:v>1245.5</c:v>
                </c:pt>
                <c:pt idx="12851">
                  <c:v>1245.60009765625</c:v>
                </c:pt>
                <c:pt idx="12852">
                  <c:v>1245.700073242188</c:v>
                </c:pt>
                <c:pt idx="12853">
                  <c:v>1245.800048828125</c:v>
                </c:pt>
                <c:pt idx="12854">
                  <c:v>1245.900024414062</c:v>
                </c:pt>
                <c:pt idx="12855">
                  <c:v>1246.0</c:v>
                </c:pt>
                <c:pt idx="12856">
                  <c:v>1246.10009765625</c:v>
                </c:pt>
                <c:pt idx="12857">
                  <c:v>1246.200073242188</c:v>
                </c:pt>
                <c:pt idx="12858">
                  <c:v>1246.300048828125</c:v>
                </c:pt>
                <c:pt idx="12859">
                  <c:v>1246.400024414062</c:v>
                </c:pt>
                <c:pt idx="12860">
                  <c:v>1246.5</c:v>
                </c:pt>
                <c:pt idx="12861">
                  <c:v>1246.60009765625</c:v>
                </c:pt>
                <c:pt idx="12862">
                  <c:v>1246.700073242188</c:v>
                </c:pt>
                <c:pt idx="12863">
                  <c:v>1246.800048828125</c:v>
                </c:pt>
                <c:pt idx="12864">
                  <c:v>1246.900024414062</c:v>
                </c:pt>
                <c:pt idx="12865">
                  <c:v>1247.0</c:v>
                </c:pt>
                <c:pt idx="12866">
                  <c:v>1247.10009765625</c:v>
                </c:pt>
                <c:pt idx="12867">
                  <c:v>1247.200073242188</c:v>
                </c:pt>
                <c:pt idx="12868">
                  <c:v>1247.300048828125</c:v>
                </c:pt>
                <c:pt idx="12869">
                  <c:v>1247.400024414062</c:v>
                </c:pt>
                <c:pt idx="12870">
                  <c:v>1247.5</c:v>
                </c:pt>
                <c:pt idx="12871">
                  <c:v>1247.60009765625</c:v>
                </c:pt>
                <c:pt idx="12872">
                  <c:v>1247.700073242188</c:v>
                </c:pt>
                <c:pt idx="12873">
                  <c:v>1247.800048828125</c:v>
                </c:pt>
                <c:pt idx="12874">
                  <c:v>1247.900024414062</c:v>
                </c:pt>
                <c:pt idx="12875">
                  <c:v>1248.0</c:v>
                </c:pt>
                <c:pt idx="12876">
                  <c:v>1248.10009765625</c:v>
                </c:pt>
                <c:pt idx="12877">
                  <c:v>1248.200073242188</c:v>
                </c:pt>
                <c:pt idx="12878">
                  <c:v>1248.300048828125</c:v>
                </c:pt>
                <c:pt idx="12879">
                  <c:v>1248.400024414062</c:v>
                </c:pt>
                <c:pt idx="12880">
                  <c:v>1248.5</c:v>
                </c:pt>
                <c:pt idx="12881">
                  <c:v>1248.60009765625</c:v>
                </c:pt>
                <c:pt idx="12882">
                  <c:v>1248.700073242188</c:v>
                </c:pt>
                <c:pt idx="12883">
                  <c:v>1248.800048828125</c:v>
                </c:pt>
                <c:pt idx="12884">
                  <c:v>1248.900024414062</c:v>
                </c:pt>
                <c:pt idx="12885">
                  <c:v>1249.0</c:v>
                </c:pt>
                <c:pt idx="12886">
                  <c:v>1249.10009765625</c:v>
                </c:pt>
                <c:pt idx="12887">
                  <c:v>1249.200073242188</c:v>
                </c:pt>
                <c:pt idx="12888">
                  <c:v>1249.300048828125</c:v>
                </c:pt>
                <c:pt idx="12889">
                  <c:v>1249.400024414062</c:v>
                </c:pt>
                <c:pt idx="12890">
                  <c:v>1249.5</c:v>
                </c:pt>
                <c:pt idx="12891">
                  <c:v>1249.60009765625</c:v>
                </c:pt>
                <c:pt idx="12892">
                  <c:v>1249.700073242188</c:v>
                </c:pt>
                <c:pt idx="12893">
                  <c:v>1249.800048828125</c:v>
                </c:pt>
                <c:pt idx="12894">
                  <c:v>1249.900024414062</c:v>
                </c:pt>
                <c:pt idx="12895">
                  <c:v>1250.0</c:v>
                </c:pt>
                <c:pt idx="12896">
                  <c:v>1250.10009765625</c:v>
                </c:pt>
                <c:pt idx="12897">
                  <c:v>1250.200073242188</c:v>
                </c:pt>
                <c:pt idx="12898">
                  <c:v>1250.300048828125</c:v>
                </c:pt>
                <c:pt idx="12899">
                  <c:v>1250.400024414062</c:v>
                </c:pt>
                <c:pt idx="12900">
                  <c:v>1250.5</c:v>
                </c:pt>
                <c:pt idx="12901">
                  <c:v>1250.60009765625</c:v>
                </c:pt>
                <c:pt idx="12902">
                  <c:v>1250.700073242188</c:v>
                </c:pt>
                <c:pt idx="12903">
                  <c:v>1250.800048828125</c:v>
                </c:pt>
                <c:pt idx="12904">
                  <c:v>1250.900024414062</c:v>
                </c:pt>
                <c:pt idx="12905">
                  <c:v>1251.0</c:v>
                </c:pt>
                <c:pt idx="12906">
                  <c:v>1251.10009765625</c:v>
                </c:pt>
                <c:pt idx="12907">
                  <c:v>1251.200073242188</c:v>
                </c:pt>
                <c:pt idx="12908">
                  <c:v>1251.300048828125</c:v>
                </c:pt>
                <c:pt idx="12909">
                  <c:v>1251.400024414062</c:v>
                </c:pt>
                <c:pt idx="12910">
                  <c:v>1251.5</c:v>
                </c:pt>
                <c:pt idx="12911">
                  <c:v>1251.60009765625</c:v>
                </c:pt>
                <c:pt idx="12912">
                  <c:v>1251.700073242188</c:v>
                </c:pt>
                <c:pt idx="12913">
                  <c:v>1251.800048828125</c:v>
                </c:pt>
                <c:pt idx="12914">
                  <c:v>1251.900024414062</c:v>
                </c:pt>
                <c:pt idx="12915">
                  <c:v>1252.0</c:v>
                </c:pt>
                <c:pt idx="12916">
                  <c:v>1252.10009765625</c:v>
                </c:pt>
                <c:pt idx="12917">
                  <c:v>1252.200073242188</c:v>
                </c:pt>
                <c:pt idx="12918">
                  <c:v>1252.300048828125</c:v>
                </c:pt>
                <c:pt idx="12919">
                  <c:v>1252.400024414062</c:v>
                </c:pt>
                <c:pt idx="12920">
                  <c:v>1252.5</c:v>
                </c:pt>
                <c:pt idx="12921">
                  <c:v>1252.60009765625</c:v>
                </c:pt>
                <c:pt idx="12922">
                  <c:v>1252.700073242188</c:v>
                </c:pt>
                <c:pt idx="12923">
                  <c:v>1252.800048828125</c:v>
                </c:pt>
                <c:pt idx="12924">
                  <c:v>1252.900024414062</c:v>
                </c:pt>
                <c:pt idx="12925">
                  <c:v>1253.0</c:v>
                </c:pt>
                <c:pt idx="12926">
                  <c:v>1253.10009765625</c:v>
                </c:pt>
                <c:pt idx="12927">
                  <c:v>1253.200073242188</c:v>
                </c:pt>
                <c:pt idx="12928">
                  <c:v>1253.300048828125</c:v>
                </c:pt>
                <c:pt idx="12929">
                  <c:v>1253.400024414062</c:v>
                </c:pt>
                <c:pt idx="12930">
                  <c:v>1253.5</c:v>
                </c:pt>
                <c:pt idx="12931">
                  <c:v>1253.60009765625</c:v>
                </c:pt>
                <c:pt idx="12932">
                  <c:v>1253.700073242188</c:v>
                </c:pt>
                <c:pt idx="12933">
                  <c:v>1253.800048828125</c:v>
                </c:pt>
                <c:pt idx="12934">
                  <c:v>1253.900024414062</c:v>
                </c:pt>
                <c:pt idx="12935">
                  <c:v>1254.0</c:v>
                </c:pt>
                <c:pt idx="12936">
                  <c:v>1254.10009765625</c:v>
                </c:pt>
                <c:pt idx="12937">
                  <c:v>1254.200073242188</c:v>
                </c:pt>
                <c:pt idx="12938">
                  <c:v>1254.300048828125</c:v>
                </c:pt>
                <c:pt idx="12939">
                  <c:v>1254.400024414062</c:v>
                </c:pt>
                <c:pt idx="12940">
                  <c:v>1254.5</c:v>
                </c:pt>
                <c:pt idx="12941">
                  <c:v>1254.60009765625</c:v>
                </c:pt>
                <c:pt idx="12942">
                  <c:v>1254.700073242188</c:v>
                </c:pt>
                <c:pt idx="12943">
                  <c:v>1254.800048828125</c:v>
                </c:pt>
                <c:pt idx="12944">
                  <c:v>1254.900024414062</c:v>
                </c:pt>
                <c:pt idx="12945">
                  <c:v>1255.0</c:v>
                </c:pt>
                <c:pt idx="12946">
                  <c:v>1255.10009765625</c:v>
                </c:pt>
                <c:pt idx="12947">
                  <c:v>1255.200073242188</c:v>
                </c:pt>
                <c:pt idx="12948">
                  <c:v>1255.300048828125</c:v>
                </c:pt>
                <c:pt idx="12949">
                  <c:v>1255.400024414062</c:v>
                </c:pt>
                <c:pt idx="12950">
                  <c:v>1255.5</c:v>
                </c:pt>
                <c:pt idx="12951">
                  <c:v>1255.60009765625</c:v>
                </c:pt>
                <c:pt idx="12952">
                  <c:v>1255.700073242188</c:v>
                </c:pt>
                <c:pt idx="12953">
                  <c:v>1255.800048828125</c:v>
                </c:pt>
                <c:pt idx="12954">
                  <c:v>1255.900024414062</c:v>
                </c:pt>
                <c:pt idx="12955">
                  <c:v>1256.0</c:v>
                </c:pt>
                <c:pt idx="12956">
                  <c:v>1256.10009765625</c:v>
                </c:pt>
                <c:pt idx="12957">
                  <c:v>1256.200073242188</c:v>
                </c:pt>
                <c:pt idx="12958">
                  <c:v>1256.300048828125</c:v>
                </c:pt>
                <c:pt idx="12959">
                  <c:v>1256.400024414062</c:v>
                </c:pt>
                <c:pt idx="12960">
                  <c:v>1256.5</c:v>
                </c:pt>
                <c:pt idx="12961">
                  <c:v>1256.60009765625</c:v>
                </c:pt>
                <c:pt idx="12962">
                  <c:v>1256.700073242188</c:v>
                </c:pt>
                <c:pt idx="12963">
                  <c:v>1256.800048828125</c:v>
                </c:pt>
                <c:pt idx="12964">
                  <c:v>1256.900024414062</c:v>
                </c:pt>
                <c:pt idx="12965">
                  <c:v>1257.0</c:v>
                </c:pt>
                <c:pt idx="12966">
                  <c:v>1257.10009765625</c:v>
                </c:pt>
                <c:pt idx="12967">
                  <c:v>1257.200073242188</c:v>
                </c:pt>
                <c:pt idx="12968">
                  <c:v>1257.300048828125</c:v>
                </c:pt>
                <c:pt idx="12969">
                  <c:v>1257.400024414062</c:v>
                </c:pt>
                <c:pt idx="12970">
                  <c:v>1257.5</c:v>
                </c:pt>
                <c:pt idx="12971">
                  <c:v>1257.60009765625</c:v>
                </c:pt>
                <c:pt idx="12972">
                  <c:v>1257.700073242188</c:v>
                </c:pt>
                <c:pt idx="12973">
                  <c:v>1257.800048828125</c:v>
                </c:pt>
                <c:pt idx="12974">
                  <c:v>1257.900024414062</c:v>
                </c:pt>
                <c:pt idx="12975">
                  <c:v>1258.0</c:v>
                </c:pt>
                <c:pt idx="12976">
                  <c:v>1258.10009765625</c:v>
                </c:pt>
                <c:pt idx="12977">
                  <c:v>1258.200073242188</c:v>
                </c:pt>
                <c:pt idx="12978">
                  <c:v>1258.300048828125</c:v>
                </c:pt>
                <c:pt idx="12979">
                  <c:v>1258.400024414062</c:v>
                </c:pt>
                <c:pt idx="12980">
                  <c:v>1258.5</c:v>
                </c:pt>
                <c:pt idx="12981">
                  <c:v>1258.60009765625</c:v>
                </c:pt>
                <c:pt idx="12982">
                  <c:v>1258.700073242188</c:v>
                </c:pt>
                <c:pt idx="12983">
                  <c:v>1258.800048828125</c:v>
                </c:pt>
                <c:pt idx="12984">
                  <c:v>1258.900024414062</c:v>
                </c:pt>
                <c:pt idx="12985">
                  <c:v>1259.0</c:v>
                </c:pt>
                <c:pt idx="12986">
                  <c:v>1259.10009765625</c:v>
                </c:pt>
                <c:pt idx="12987">
                  <c:v>1259.200073242188</c:v>
                </c:pt>
                <c:pt idx="12988">
                  <c:v>1259.300048828125</c:v>
                </c:pt>
                <c:pt idx="12989">
                  <c:v>1259.400024414062</c:v>
                </c:pt>
                <c:pt idx="12990">
                  <c:v>1259.5</c:v>
                </c:pt>
                <c:pt idx="12991">
                  <c:v>1259.60009765625</c:v>
                </c:pt>
                <c:pt idx="12992">
                  <c:v>1259.700073242188</c:v>
                </c:pt>
                <c:pt idx="12993">
                  <c:v>1259.800048828125</c:v>
                </c:pt>
                <c:pt idx="12994">
                  <c:v>1259.900024414062</c:v>
                </c:pt>
                <c:pt idx="12995">
                  <c:v>1260.0</c:v>
                </c:pt>
                <c:pt idx="12996">
                  <c:v>1260.10009765625</c:v>
                </c:pt>
                <c:pt idx="12997">
                  <c:v>1260.200073242188</c:v>
                </c:pt>
                <c:pt idx="12998">
                  <c:v>1260.300048828125</c:v>
                </c:pt>
                <c:pt idx="12999">
                  <c:v>1260.400024414062</c:v>
                </c:pt>
                <c:pt idx="13000">
                  <c:v>1260.5</c:v>
                </c:pt>
                <c:pt idx="13001">
                  <c:v>1260.60009765625</c:v>
                </c:pt>
                <c:pt idx="13002">
                  <c:v>1260.700073242188</c:v>
                </c:pt>
                <c:pt idx="13003">
                  <c:v>1260.800048828125</c:v>
                </c:pt>
                <c:pt idx="13004">
                  <c:v>1260.900024414062</c:v>
                </c:pt>
                <c:pt idx="13005">
                  <c:v>1261.0</c:v>
                </c:pt>
                <c:pt idx="13006">
                  <c:v>1261.10009765625</c:v>
                </c:pt>
                <c:pt idx="13007">
                  <c:v>1261.200073242188</c:v>
                </c:pt>
                <c:pt idx="13008">
                  <c:v>1261.300048828125</c:v>
                </c:pt>
                <c:pt idx="13009">
                  <c:v>1261.400024414062</c:v>
                </c:pt>
                <c:pt idx="13010">
                  <c:v>1261.5</c:v>
                </c:pt>
                <c:pt idx="13011">
                  <c:v>1261.60009765625</c:v>
                </c:pt>
                <c:pt idx="13012">
                  <c:v>1261.700073242188</c:v>
                </c:pt>
                <c:pt idx="13013">
                  <c:v>1261.800048828125</c:v>
                </c:pt>
                <c:pt idx="13014">
                  <c:v>1261.900024414062</c:v>
                </c:pt>
                <c:pt idx="13015">
                  <c:v>1262.0</c:v>
                </c:pt>
                <c:pt idx="13016">
                  <c:v>1262.10009765625</c:v>
                </c:pt>
                <c:pt idx="13017">
                  <c:v>1262.200073242188</c:v>
                </c:pt>
                <c:pt idx="13018">
                  <c:v>1262.300048828125</c:v>
                </c:pt>
                <c:pt idx="13019">
                  <c:v>1262.400024414062</c:v>
                </c:pt>
                <c:pt idx="13020">
                  <c:v>1262.5</c:v>
                </c:pt>
                <c:pt idx="13021">
                  <c:v>1262.60009765625</c:v>
                </c:pt>
                <c:pt idx="13022">
                  <c:v>1262.700073242188</c:v>
                </c:pt>
                <c:pt idx="13023">
                  <c:v>1262.800048828125</c:v>
                </c:pt>
                <c:pt idx="13024">
                  <c:v>1262.900024414062</c:v>
                </c:pt>
                <c:pt idx="13025">
                  <c:v>1263.0</c:v>
                </c:pt>
                <c:pt idx="13026">
                  <c:v>1263.10009765625</c:v>
                </c:pt>
                <c:pt idx="13027">
                  <c:v>1263.200073242188</c:v>
                </c:pt>
                <c:pt idx="13028">
                  <c:v>1263.300048828125</c:v>
                </c:pt>
                <c:pt idx="13029">
                  <c:v>1263.400024414062</c:v>
                </c:pt>
                <c:pt idx="13030">
                  <c:v>1263.5</c:v>
                </c:pt>
                <c:pt idx="13031">
                  <c:v>1263.60009765625</c:v>
                </c:pt>
                <c:pt idx="13032">
                  <c:v>1263.700073242188</c:v>
                </c:pt>
                <c:pt idx="13033">
                  <c:v>1263.800048828125</c:v>
                </c:pt>
                <c:pt idx="13034">
                  <c:v>1263.900024414062</c:v>
                </c:pt>
                <c:pt idx="13035">
                  <c:v>1264.0</c:v>
                </c:pt>
                <c:pt idx="13036">
                  <c:v>1264.10009765625</c:v>
                </c:pt>
                <c:pt idx="13037">
                  <c:v>1264.200073242188</c:v>
                </c:pt>
                <c:pt idx="13038">
                  <c:v>1264.300048828125</c:v>
                </c:pt>
                <c:pt idx="13039">
                  <c:v>1264.400024414062</c:v>
                </c:pt>
                <c:pt idx="13040">
                  <c:v>1264.5</c:v>
                </c:pt>
                <c:pt idx="13041">
                  <c:v>1264.60009765625</c:v>
                </c:pt>
                <c:pt idx="13042">
                  <c:v>1264.700073242188</c:v>
                </c:pt>
                <c:pt idx="13043">
                  <c:v>1264.800048828125</c:v>
                </c:pt>
                <c:pt idx="13044">
                  <c:v>1264.900024414062</c:v>
                </c:pt>
                <c:pt idx="13045">
                  <c:v>1265.0</c:v>
                </c:pt>
                <c:pt idx="13046">
                  <c:v>1265.10009765625</c:v>
                </c:pt>
                <c:pt idx="13047">
                  <c:v>1265.200073242188</c:v>
                </c:pt>
                <c:pt idx="13048">
                  <c:v>1265.300048828125</c:v>
                </c:pt>
                <c:pt idx="13049">
                  <c:v>1265.400024414062</c:v>
                </c:pt>
                <c:pt idx="13050">
                  <c:v>1265.5</c:v>
                </c:pt>
                <c:pt idx="13051">
                  <c:v>1265.60009765625</c:v>
                </c:pt>
                <c:pt idx="13052">
                  <c:v>1265.700073242188</c:v>
                </c:pt>
                <c:pt idx="13053">
                  <c:v>1265.800048828125</c:v>
                </c:pt>
                <c:pt idx="13054">
                  <c:v>1265.900024414062</c:v>
                </c:pt>
                <c:pt idx="13055">
                  <c:v>1266.0</c:v>
                </c:pt>
                <c:pt idx="13056">
                  <c:v>1266.10009765625</c:v>
                </c:pt>
                <c:pt idx="13057">
                  <c:v>1266.200073242188</c:v>
                </c:pt>
                <c:pt idx="13058">
                  <c:v>1266.300048828125</c:v>
                </c:pt>
                <c:pt idx="13059">
                  <c:v>1266.400024414062</c:v>
                </c:pt>
                <c:pt idx="13060">
                  <c:v>1266.5</c:v>
                </c:pt>
                <c:pt idx="13061">
                  <c:v>1266.60009765625</c:v>
                </c:pt>
                <c:pt idx="13062">
                  <c:v>1266.700073242188</c:v>
                </c:pt>
                <c:pt idx="13063">
                  <c:v>1266.800048828125</c:v>
                </c:pt>
                <c:pt idx="13064">
                  <c:v>1266.900024414062</c:v>
                </c:pt>
                <c:pt idx="13065">
                  <c:v>1267.0</c:v>
                </c:pt>
                <c:pt idx="13066">
                  <c:v>1267.10009765625</c:v>
                </c:pt>
                <c:pt idx="13067">
                  <c:v>1267.200073242188</c:v>
                </c:pt>
                <c:pt idx="13068">
                  <c:v>1267.300048828125</c:v>
                </c:pt>
                <c:pt idx="13069">
                  <c:v>1267.400024414062</c:v>
                </c:pt>
                <c:pt idx="13070">
                  <c:v>1267.5</c:v>
                </c:pt>
                <c:pt idx="13071">
                  <c:v>1267.60009765625</c:v>
                </c:pt>
                <c:pt idx="13072">
                  <c:v>1267.700073242188</c:v>
                </c:pt>
                <c:pt idx="13073">
                  <c:v>1267.800048828125</c:v>
                </c:pt>
                <c:pt idx="13074">
                  <c:v>1267.900024414062</c:v>
                </c:pt>
                <c:pt idx="13075">
                  <c:v>1268.0</c:v>
                </c:pt>
                <c:pt idx="13076">
                  <c:v>1268.10009765625</c:v>
                </c:pt>
                <c:pt idx="13077">
                  <c:v>1268.200073242188</c:v>
                </c:pt>
                <c:pt idx="13078">
                  <c:v>1268.300048828125</c:v>
                </c:pt>
                <c:pt idx="13079">
                  <c:v>1268.400024414062</c:v>
                </c:pt>
                <c:pt idx="13080">
                  <c:v>1268.5</c:v>
                </c:pt>
                <c:pt idx="13081">
                  <c:v>1268.60009765625</c:v>
                </c:pt>
                <c:pt idx="13082">
                  <c:v>1268.700073242188</c:v>
                </c:pt>
                <c:pt idx="13083">
                  <c:v>1268.800048828125</c:v>
                </c:pt>
                <c:pt idx="13084">
                  <c:v>1268.900024414062</c:v>
                </c:pt>
                <c:pt idx="13085">
                  <c:v>1269.0</c:v>
                </c:pt>
                <c:pt idx="13086">
                  <c:v>1269.10009765625</c:v>
                </c:pt>
                <c:pt idx="13087">
                  <c:v>1269.200073242188</c:v>
                </c:pt>
                <c:pt idx="13088">
                  <c:v>1269.300048828125</c:v>
                </c:pt>
                <c:pt idx="13089">
                  <c:v>1269.400024414062</c:v>
                </c:pt>
                <c:pt idx="13090">
                  <c:v>1269.5</c:v>
                </c:pt>
                <c:pt idx="13091">
                  <c:v>1269.60009765625</c:v>
                </c:pt>
                <c:pt idx="13092">
                  <c:v>1269.700073242188</c:v>
                </c:pt>
                <c:pt idx="13093">
                  <c:v>1269.800048828125</c:v>
                </c:pt>
                <c:pt idx="13094">
                  <c:v>1269.900024414062</c:v>
                </c:pt>
                <c:pt idx="13095">
                  <c:v>1270.0</c:v>
                </c:pt>
                <c:pt idx="13096">
                  <c:v>1270.10009765625</c:v>
                </c:pt>
                <c:pt idx="13097">
                  <c:v>1270.200073242188</c:v>
                </c:pt>
                <c:pt idx="13098">
                  <c:v>1270.300048828125</c:v>
                </c:pt>
                <c:pt idx="13099">
                  <c:v>1270.400024414062</c:v>
                </c:pt>
                <c:pt idx="13100">
                  <c:v>1270.5</c:v>
                </c:pt>
                <c:pt idx="13101">
                  <c:v>1270.60009765625</c:v>
                </c:pt>
                <c:pt idx="13102">
                  <c:v>1270.700073242188</c:v>
                </c:pt>
                <c:pt idx="13103">
                  <c:v>1270.800048828125</c:v>
                </c:pt>
                <c:pt idx="13104">
                  <c:v>1270.900024414062</c:v>
                </c:pt>
                <c:pt idx="13105">
                  <c:v>1271.0</c:v>
                </c:pt>
                <c:pt idx="13106">
                  <c:v>1271.10009765625</c:v>
                </c:pt>
                <c:pt idx="13107">
                  <c:v>1271.200073242188</c:v>
                </c:pt>
                <c:pt idx="13108">
                  <c:v>1271.300048828125</c:v>
                </c:pt>
                <c:pt idx="13109">
                  <c:v>1271.400024414062</c:v>
                </c:pt>
                <c:pt idx="13110">
                  <c:v>1271.5</c:v>
                </c:pt>
                <c:pt idx="13111">
                  <c:v>1271.60009765625</c:v>
                </c:pt>
                <c:pt idx="13112">
                  <c:v>1271.700073242188</c:v>
                </c:pt>
                <c:pt idx="13113">
                  <c:v>1271.800048828125</c:v>
                </c:pt>
                <c:pt idx="13114">
                  <c:v>1271.900024414062</c:v>
                </c:pt>
                <c:pt idx="13115">
                  <c:v>1272.0</c:v>
                </c:pt>
                <c:pt idx="13116">
                  <c:v>1272.10009765625</c:v>
                </c:pt>
                <c:pt idx="13117">
                  <c:v>1272.200073242188</c:v>
                </c:pt>
                <c:pt idx="13118">
                  <c:v>1272.300048828125</c:v>
                </c:pt>
                <c:pt idx="13119">
                  <c:v>1272.400024414062</c:v>
                </c:pt>
                <c:pt idx="13120">
                  <c:v>1272.5</c:v>
                </c:pt>
                <c:pt idx="13121">
                  <c:v>1272.60009765625</c:v>
                </c:pt>
                <c:pt idx="13122">
                  <c:v>1272.700073242188</c:v>
                </c:pt>
                <c:pt idx="13123">
                  <c:v>1272.800048828125</c:v>
                </c:pt>
                <c:pt idx="13124">
                  <c:v>1272.900024414062</c:v>
                </c:pt>
                <c:pt idx="13125">
                  <c:v>1273.0</c:v>
                </c:pt>
                <c:pt idx="13126">
                  <c:v>1273.10009765625</c:v>
                </c:pt>
                <c:pt idx="13127">
                  <c:v>1273.200073242188</c:v>
                </c:pt>
                <c:pt idx="13128">
                  <c:v>1273.300048828125</c:v>
                </c:pt>
                <c:pt idx="13129">
                  <c:v>1273.400024414062</c:v>
                </c:pt>
                <c:pt idx="13130">
                  <c:v>1273.5</c:v>
                </c:pt>
                <c:pt idx="13131">
                  <c:v>1273.60009765625</c:v>
                </c:pt>
                <c:pt idx="13132">
                  <c:v>1273.700073242188</c:v>
                </c:pt>
                <c:pt idx="13133">
                  <c:v>1273.800048828125</c:v>
                </c:pt>
                <c:pt idx="13134">
                  <c:v>1273.900024414062</c:v>
                </c:pt>
                <c:pt idx="13135">
                  <c:v>1274.0</c:v>
                </c:pt>
                <c:pt idx="13136">
                  <c:v>1274.10009765625</c:v>
                </c:pt>
                <c:pt idx="13137">
                  <c:v>1274.200073242188</c:v>
                </c:pt>
                <c:pt idx="13138">
                  <c:v>1274.300048828125</c:v>
                </c:pt>
                <c:pt idx="13139">
                  <c:v>1274.400024414062</c:v>
                </c:pt>
                <c:pt idx="13140">
                  <c:v>1274.5</c:v>
                </c:pt>
                <c:pt idx="13141">
                  <c:v>1274.60009765625</c:v>
                </c:pt>
                <c:pt idx="13142">
                  <c:v>1274.700073242188</c:v>
                </c:pt>
                <c:pt idx="13143">
                  <c:v>1274.800048828125</c:v>
                </c:pt>
                <c:pt idx="13144">
                  <c:v>1274.900024414062</c:v>
                </c:pt>
                <c:pt idx="13145">
                  <c:v>1275.0</c:v>
                </c:pt>
                <c:pt idx="13146">
                  <c:v>1275.10009765625</c:v>
                </c:pt>
                <c:pt idx="13147">
                  <c:v>1275.200073242188</c:v>
                </c:pt>
                <c:pt idx="13148">
                  <c:v>1275.300048828125</c:v>
                </c:pt>
                <c:pt idx="13149">
                  <c:v>1275.400024414062</c:v>
                </c:pt>
                <c:pt idx="13150">
                  <c:v>1275.5</c:v>
                </c:pt>
                <c:pt idx="13151">
                  <c:v>1275.60009765625</c:v>
                </c:pt>
                <c:pt idx="13152">
                  <c:v>1275.700073242188</c:v>
                </c:pt>
                <c:pt idx="13153">
                  <c:v>1275.800048828125</c:v>
                </c:pt>
                <c:pt idx="13154">
                  <c:v>1275.900024414062</c:v>
                </c:pt>
                <c:pt idx="13155">
                  <c:v>1276.0</c:v>
                </c:pt>
                <c:pt idx="13156">
                  <c:v>1276.10009765625</c:v>
                </c:pt>
                <c:pt idx="13157">
                  <c:v>1276.200073242188</c:v>
                </c:pt>
                <c:pt idx="13158">
                  <c:v>1276.300048828125</c:v>
                </c:pt>
                <c:pt idx="13159">
                  <c:v>1276.400024414062</c:v>
                </c:pt>
                <c:pt idx="13160">
                  <c:v>1276.5</c:v>
                </c:pt>
                <c:pt idx="13161">
                  <c:v>1276.60009765625</c:v>
                </c:pt>
                <c:pt idx="13162">
                  <c:v>1276.700073242188</c:v>
                </c:pt>
                <c:pt idx="13163">
                  <c:v>1276.800048828125</c:v>
                </c:pt>
                <c:pt idx="13164">
                  <c:v>1276.900024414062</c:v>
                </c:pt>
                <c:pt idx="13165">
                  <c:v>1277.0</c:v>
                </c:pt>
                <c:pt idx="13166">
                  <c:v>1277.10009765625</c:v>
                </c:pt>
                <c:pt idx="13167">
                  <c:v>1277.200073242188</c:v>
                </c:pt>
                <c:pt idx="13168">
                  <c:v>1277.300048828125</c:v>
                </c:pt>
                <c:pt idx="13169">
                  <c:v>1277.400024414062</c:v>
                </c:pt>
                <c:pt idx="13170">
                  <c:v>1277.5</c:v>
                </c:pt>
                <c:pt idx="13171">
                  <c:v>1277.60009765625</c:v>
                </c:pt>
                <c:pt idx="13172">
                  <c:v>1277.700073242188</c:v>
                </c:pt>
                <c:pt idx="13173">
                  <c:v>1277.800048828125</c:v>
                </c:pt>
                <c:pt idx="13174">
                  <c:v>1277.900024414062</c:v>
                </c:pt>
                <c:pt idx="13175">
                  <c:v>1278.0</c:v>
                </c:pt>
                <c:pt idx="13176">
                  <c:v>1278.10009765625</c:v>
                </c:pt>
                <c:pt idx="13177">
                  <c:v>1278.200073242188</c:v>
                </c:pt>
                <c:pt idx="13178">
                  <c:v>1278.300048828125</c:v>
                </c:pt>
                <c:pt idx="13179">
                  <c:v>1278.400024414062</c:v>
                </c:pt>
                <c:pt idx="13180">
                  <c:v>1278.5</c:v>
                </c:pt>
                <c:pt idx="13181">
                  <c:v>1278.60009765625</c:v>
                </c:pt>
                <c:pt idx="13182">
                  <c:v>1278.700073242188</c:v>
                </c:pt>
                <c:pt idx="13183">
                  <c:v>1278.800048828125</c:v>
                </c:pt>
                <c:pt idx="13184">
                  <c:v>1278.900024414062</c:v>
                </c:pt>
                <c:pt idx="13185">
                  <c:v>1279.0</c:v>
                </c:pt>
                <c:pt idx="13186">
                  <c:v>1279.10009765625</c:v>
                </c:pt>
                <c:pt idx="13187">
                  <c:v>1279.200073242188</c:v>
                </c:pt>
                <c:pt idx="13188">
                  <c:v>1279.300048828125</c:v>
                </c:pt>
                <c:pt idx="13189">
                  <c:v>1279.400024414062</c:v>
                </c:pt>
                <c:pt idx="13190">
                  <c:v>1279.5</c:v>
                </c:pt>
                <c:pt idx="13191">
                  <c:v>1279.60009765625</c:v>
                </c:pt>
                <c:pt idx="13192">
                  <c:v>1279.700073242188</c:v>
                </c:pt>
                <c:pt idx="13193">
                  <c:v>1279.800048828125</c:v>
                </c:pt>
                <c:pt idx="13194">
                  <c:v>1279.900024414062</c:v>
                </c:pt>
                <c:pt idx="13195">
                  <c:v>1280.0</c:v>
                </c:pt>
                <c:pt idx="13196">
                  <c:v>1280.10009765625</c:v>
                </c:pt>
                <c:pt idx="13197">
                  <c:v>1280.200073242188</c:v>
                </c:pt>
                <c:pt idx="13198">
                  <c:v>1280.300048828125</c:v>
                </c:pt>
                <c:pt idx="13199">
                  <c:v>1280.400024414062</c:v>
                </c:pt>
                <c:pt idx="13200">
                  <c:v>1280.5</c:v>
                </c:pt>
                <c:pt idx="13201">
                  <c:v>1280.60009765625</c:v>
                </c:pt>
                <c:pt idx="13202">
                  <c:v>1280.700073242188</c:v>
                </c:pt>
                <c:pt idx="13203">
                  <c:v>1280.800048828125</c:v>
                </c:pt>
                <c:pt idx="13204">
                  <c:v>1280.900024414062</c:v>
                </c:pt>
                <c:pt idx="13205">
                  <c:v>1281.0</c:v>
                </c:pt>
                <c:pt idx="13206">
                  <c:v>1281.10009765625</c:v>
                </c:pt>
                <c:pt idx="13207">
                  <c:v>1281.200073242188</c:v>
                </c:pt>
                <c:pt idx="13208">
                  <c:v>1281.300048828125</c:v>
                </c:pt>
                <c:pt idx="13209">
                  <c:v>1281.400024414062</c:v>
                </c:pt>
                <c:pt idx="13210">
                  <c:v>1281.5</c:v>
                </c:pt>
                <c:pt idx="13211">
                  <c:v>1281.60009765625</c:v>
                </c:pt>
                <c:pt idx="13212">
                  <c:v>1281.700073242188</c:v>
                </c:pt>
                <c:pt idx="13213">
                  <c:v>1281.800048828125</c:v>
                </c:pt>
                <c:pt idx="13214">
                  <c:v>1281.900024414062</c:v>
                </c:pt>
                <c:pt idx="13215">
                  <c:v>1282.0</c:v>
                </c:pt>
                <c:pt idx="13216">
                  <c:v>1282.10009765625</c:v>
                </c:pt>
                <c:pt idx="13217">
                  <c:v>1282.200073242188</c:v>
                </c:pt>
                <c:pt idx="13218">
                  <c:v>1282.300048828125</c:v>
                </c:pt>
                <c:pt idx="13219">
                  <c:v>1282.400024414062</c:v>
                </c:pt>
                <c:pt idx="13220">
                  <c:v>1282.5</c:v>
                </c:pt>
                <c:pt idx="13221">
                  <c:v>1282.60009765625</c:v>
                </c:pt>
                <c:pt idx="13222">
                  <c:v>1282.700073242188</c:v>
                </c:pt>
                <c:pt idx="13223">
                  <c:v>1282.800048828125</c:v>
                </c:pt>
                <c:pt idx="13224">
                  <c:v>1282.900024414062</c:v>
                </c:pt>
                <c:pt idx="13225">
                  <c:v>1283.0</c:v>
                </c:pt>
                <c:pt idx="13226">
                  <c:v>1283.10009765625</c:v>
                </c:pt>
                <c:pt idx="13227">
                  <c:v>1283.200073242188</c:v>
                </c:pt>
                <c:pt idx="13228">
                  <c:v>1283.300048828125</c:v>
                </c:pt>
                <c:pt idx="13229">
                  <c:v>1283.400024414062</c:v>
                </c:pt>
                <c:pt idx="13230">
                  <c:v>1283.5</c:v>
                </c:pt>
                <c:pt idx="13231">
                  <c:v>1283.60009765625</c:v>
                </c:pt>
                <c:pt idx="13232">
                  <c:v>1283.700073242188</c:v>
                </c:pt>
                <c:pt idx="13233">
                  <c:v>1283.800048828125</c:v>
                </c:pt>
                <c:pt idx="13234">
                  <c:v>1283.900024414062</c:v>
                </c:pt>
                <c:pt idx="13235">
                  <c:v>1284.0</c:v>
                </c:pt>
                <c:pt idx="13236">
                  <c:v>1284.10009765625</c:v>
                </c:pt>
                <c:pt idx="13237">
                  <c:v>1284.200073242188</c:v>
                </c:pt>
                <c:pt idx="13238">
                  <c:v>1284.300048828125</c:v>
                </c:pt>
                <c:pt idx="13239">
                  <c:v>1284.400024414062</c:v>
                </c:pt>
                <c:pt idx="13240">
                  <c:v>1284.5</c:v>
                </c:pt>
                <c:pt idx="13241">
                  <c:v>1284.60009765625</c:v>
                </c:pt>
                <c:pt idx="13242">
                  <c:v>1284.700073242188</c:v>
                </c:pt>
                <c:pt idx="13243">
                  <c:v>1284.800048828125</c:v>
                </c:pt>
                <c:pt idx="13244">
                  <c:v>1284.900024414062</c:v>
                </c:pt>
                <c:pt idx="13245">
                  <c:v>1285.0</c:v>
                </c:pt>
                <c:pt idx="13246">
                  <c:v>1285.10009765625</c:v>
                </c:pt>
                <c:pt idx="13247">
                  <c:v>1285.200073242188</c:v>
                </c:pt>
                <c:pt idx="13248">
                  <c:v>1285.300048828125</c:v>
                </c:pt>
                <c:pt idx="13249">
                  <c:v>1285.400024414062</c:v>
                </c:pt>
                <c:pt idx="13250">
                  <c:v>1285.5</c:v>
                </c:pt>
                <c:pt idx="13251">
                  <c:v>1285.60009765625</c:v>
                </c:pt>
                <c:pt idx="13252">
                  <c:v>1285.700073242188</c:v>
                </c:pt>
                <c:pt idx="13253">
                  <c:v>1285.800048828125</c:v>
                </c:pt>
                <c:pt idx="13254">
                  <c:v>1285.900024414062</c:v>
                </c:pt>
                <c:pt idx="13255">
                  <c:v>1286.0</c:v>
                </c:pt>
                <c:pt idx="13256">
                  <c:v>1286.10009765625</c:v>
                </c:pt>
                <c:pt idx="13257">
                  <c:v>1286.200073242188</c:v>
                </c:pt>
                <c:pt idx="13258">
                  <c:v>1286.300048828125</c:v>
                </c:pt>
                <c:pt idx="13259">
                  <c:v>1286.400024414062</c:v>
                </c:pt>
                <c:pt idx="13260">
                  <c:v>1286.5</c:v>
                </c:pt>
                <c:pt idx="13261">
                  <c:v>1286.60009765625</c:v>
                </c:pt>
                <c:pt idx="13262">
                  <c:v>1286.700073242188</c:v>
                </c:pt>
                <c:pt idx="13263">
                  <c:v>1286.800048828125</c:v>
                </c:pt>
                <c:pt idx="13264">
                  <c:v>1286.900024414062</c:v>
                </c:pt>
                <c:pt idx="13265">
                  <c:v>1287.0</c:v>
                </c:pt>
                <c:pt idx="13266">
                  <c:v>1287.10009765625</c:v>
                </c:pt>
                <c:pt idx="13267">
                  <c:v>1287.200073242188</c:v>
                </c:pt>
                <c:pt idx="13268">
                  <c:v>1287.300048828125</c:v>
                </c:pt>
                <c:pt idx="13269">
                  <c:v>1287.400024414062</c:v>
                </c:pt>
                <c:pt idx="13270">
                  <c:v>1287.5</c:v>
                </c:pt>
                <c:pt idx="13271">
                  <c:v>1287.60009765625</c:v>
                </c:pt>
                <c:pt idx="13272">
                  <c:v>1287.700073242188</c:v>
                </c:pt>
                <c:pt idx="13273">
                  <c:v>1287.800048828125</c:v>
                </c:pt>
                <c:pt idx="13274">
                  <c:v>1287.900024414062</c:v>
                </c:pt>
                <c:pt idx="13275">
                  <c:v>1288.0</c:v>
                </c:pt>
                <c:pt idx="13276">
                  <c:v>1288.10009765625</c:v>
                </c:pt>
                <c:pt idx="13277">
                  <c:v>1288.200073242188</c:v>
                </c:pt>
                <c:pt idx="13278">
                  <c:v>1288.300048828125</c:v>
                </c:pt>
                <c:pt idx="13279">
                  <c:v>1288.400024414062</c:v>
                </c:pt>
                <c:pt idx="13280">
                  <c:v>1288.5</c:v>
                </c:pt>
                <c:pt idx="13281">
                  <c:v>1288.60009765625</c:v>
                </c:pt>
                <c:pt idx="13282">
                  <c:v>1288.700073242188</c:v>
                </c:pt>
                <c:pt idx="13283">
                  <c:v>1288.800048828125</c:v>
                </c:pt>
                <c:pt idx="13284">
                  <c:v>1288.900024414062</c:v>
                </c:pt>
                <c:pt idx="13285">
                  <c:v>1289.0</c:v>
                </c:pt>
                <c:pt idx="13286">
                  <c:v>1289.10009765625</c:v>
                </c:pt>
                <c:pt idx="13287">
                  <c:v>1289.200073242188</c:v>
                </c:pt>
                <c:pt idx="13288">
                  <c:v>1289.300048828125</c:v>
                </c:pt>
                <c:pt idx="13289">
                  <c:v>1289.400024414062</c:v>
                </c:pt>
                <c:pt idx="13290">
                  <c:v>1289.5</c:v>
                </c:pt>
                <c:pt idx="13291">
                  <c:v>1289.60009765625</c:v>
                </c:pt>
                <c:pt idx="13292">
                  <c:v>1289.700073242188</c:v>
                </c:pt>
                <c:pt idx="13293">
                  <c:v>1289.800048828125</c:v>
                </c:pt>
                <c:pt idx="13294">
                  <c:v>1289.900024414062</c:v>
                </c:pt>
                <c:pt idx="13295">
                  <c:v>1290.0</c:v>
                </c:pt>
                <c:pt idx="13296">
                  <c:v>1290.10009765625</c:v>
                </c:pt>
                <c:pt idx="13297">
                  <c:v>1290.200073242188</c:v>
                </c:pt>
                <c:pt idx="13298">
                  <c:v>1290.300048828125</c:v>
                </c:pt>
                <c:pt idx="13299">
                  <c:v>1290.400024414062</c:v>
                </c:pt>
                <c:pt idx="13300">
                  <c:v>1290.5</c:v>
                </c:pt>
                <c:pt idx="13301">
                  <c:v>1290.60009765625</c:v>
                </c:pt>
                <c:pt idx="13302">
                  <c:v>1290.700073242188</c:v>
                </c:pt>
                <c:pt idx="13303">
                  <c:v>1290.800048828125</c:v>
                </c:pt>
                <c:pt idx="13304">
                  <c:v>1290.900024414062</c:v>
                </c:pt>
                <c:pt idx="13305">
                  <c:v>1291.0</c:v>
                </c:pt>
                <c:pt idx="13306">
                  <c:v>1291.10009765625</c:v>
                </c:pt>
                <c:pt idx="13307">
                  <c:v>1291.200073242188</c:v>
                </c:pt>
                <c:pt idx="13308">
                  <c:v>1291.300048828125</c:v>
                </c:pt>
                <c:pt idx="13309">
                  <c:v>1291.400024414062</c:v>
                </c:pt>
                <c:pt idx="13310">
                  <c:v>1291.5</c:v>
                </c:pt>
                <c:pt idx="13311">
                  <c:v>1291.60009765625</c:v>
                </c:pt>
                <c:pt idx="13312">
                  <c:v>1291.700073242188</c:v>
                </c:pt>
                <c:pt idx="13313">
                  <c:v>1291.800048828125</c:v>
                </c:pt>
                <c:pt idx="13314">
                  <c:v>1291.900024414062</c:v>
                </c:pt>
                <c:pt idx="13315">
                  <c:v>1292.0</c:v>
                </c:pt>
                <c:pt idx="13316">
                  <c:v>1292.10009765625</c:v>
                </c:pt>
                <c:pt idx="13317">
                  <c:v>1292.200073242188</c:v>
                </c:pt>
                <c:pt idx="13318">
                  <c:v>1292.300048828125</c:v>
                </c:pt>
                <c:pt idx="13319">
                  <c:v>1292.400024414062</c:v>
                </c:pt>
                <c:pt idx="13320">
                  <c:v>1292.5</c:v>
                </c:pt>
                <c:pt idx="13321">
                  <c:v>1292.60009765625</c:v>
                </c:pt>
                <c:pt idx="13322">
                  <c:v>1292.700073242188</c:v>
                </c:pt>
                <c:pt idx="13323">
                  <c:v>1292.800048828125</c:v>
                </c:pt>
                <c:pt idx="13324">
                  <c:v>1292.900024414062</c:v>
                </c:pt>
                <c:pt idx="13325">
                  <c:v>1293.0</c:v>
                </c:pt>
                <c:pt idx="13326">
                  <c:v>1293.10009765625</c:v>
                </c:pt>
                <c:pt idx="13327">
                  <c:v>1293.200073242188</c:v>
                </c:pt>
                <c:pt idx="13328">
                  <c:v>1293.300048828125</c:v>
                </c:pt>
                <c:pt idx="13329">
                  <c:v>1293.400024414062</c:v>
                </c:pt>
                <c:pt idx="13330">
                  <c:v>1293.5</c:v>
                </c:pt>
                <c:pt idx="13331">
                  <c:v>1293.60009765625</c:v>
                </c:pt>
                <c:pt idx="13332">
                  <c:v>1293.700073242188</c:v>
                </c:pt>
                <c:pt idx="13333">
                  <c:v>1293.800048828125</c:v>
                </c:pt>
                <c:pt idx="13334">
                  <c:v>1293.900024414062</c:v>
                </c:pt>
                <c:pt idx="13335">
                  <c:v>1294.0</c:v>
                </c:pt>
                <c:pt idx="13336">
                  <c:v>1294.10009765625</c:v>
                </c:pt>
                <c:pt idx="13337">
                  <c:v>1294.200073242188</c:v>
                </c:pt>
                <c:pt idx="13338">
                  <c:v>1294.300048828125</c:v>
                </c:pt>
                <c:pt idx="13339">
                  <c:v>1294.400024414062</c:v>
                </c:pt>
                <c:pt idx="13340">
                  <c:v>1294.5</c:v>
                </c:pt>
                <c:pt idx="13341">
                  <c:v>1294.60009765625</c:v>
                </c:pt>
                <c:pt idx="13342">
                  <c:v>1294.700073242188</c:v>
                </c:pt>
                <c:pt idx="13343">
                  <c:v>1294.800048828125</c:v>
                </c:pt>
                <c:pt idx="13344">
                  <c:v>1294.900024414062</c:v>
                </c:pt>
                <c:pt idx="13345">
                  <c:v>1295.0</c:v>
                </c:pt>
                <c:pt idx="13346">
                  <c:v>1295.10009765625</c:v>
                </c:pt>
                <c:pt idx="13347">
                  <c:v>1295.200073242188</c:v>
                </c:pt>
                <c:pt idx="13348">
                  <c:v>1295.300048828125</c:v>
                </c:pt>
                <c:pt idx="13349">
                  <c:v>1295.400024414062</c:v>
                </c:pt>
                <c:pt idx="13350">
                  <c:v>1295.5</c:v>
                </c:pt>
                <c:pt idx="13351">
                  <c:v>1295.60009765625</c:v>
                </c:pt>
                <c:pt idx="13352">
                  <c:v>1295.700073242188</c:v>
                </c:pt>
                <c:pt idx="13353">
                  <c:v>1295.800048828125</c:v>
                </c:pt>
                <c:pt idx="13354">
                  <c:v>1295.900024414062</c:v>
                </c:pt>
                <c:pt idx="13355">
                  <c:v>1296.0</c:v>
                </c:pt>
                <c:pt idx="13356">
                  <c:v>1296.10009765625</c:v>
                </c:pt>
                <c:pt idx="13357">
                  <c:v>1296.200073242188</c:v>
                </c:pt>
                <c:pt idx="13358">
                  <c:v>1296.300048828125</c:v>
                </c:pt>
                <c:pt idx="13359">
                  <c:v>1296.400024414062</c:v>
                </c:pt>
                <c:pt idx="13360">
                  <c:v>1296.5</c:v>
                </c:pt>
                <c:pt idx="13361">
                  <c:v>1296.60009765625</c:v>
                </c:pt>
                <c:pt idx="13362">
                  <c:v>1296.700073242188</c:v>
                </c:pt>
                <c:pt idx="13363">
                  <c:v>1296.800048828125</c:v>
                </c:pt>
                <c:pt idx="13364">
                  <c:v>1296.900024414062</c:v>
                </c:pt>
                <c:pt idx="13365">
                  <c:v>1297.0</c:v>
                </c:pt>
                <c:pt idx="13366">
                  <c:v>1297.10009765625</c:v>
                </c:pt>
                <c:pt idx="13367">
                  <c:v>1297.200073242188</c:v>
                </c:pt>
                <c:pt idx="13368">
                  <c:v>1297.300048828125</c:v>
                </c:pt>
                <c:pt idx="13369">
                  <c:v>1297.400024414062</c:v>
                </c:pt>
                <c:pt idx="13370">
                  <c:v>1297.5</c:v>
                </c:pt>
                <c:pt idx="13371">
                  <c:v>1297.60009765625</c:v>
                </c:pt>
                <c:pt idx="13372">
                  <c:v>1297.700073242188</c:v>
                </c:pt>
                <c:pt idx="13373">
                  <c:v>1297.800048828125</c:v>
                </c:pt>
                <c:pt idx="13374">
                  <c:v>1297.900024414062</c:v>
                </c:pt>
                <c:pt idx="13375">
                  <c:v>1298.0</c:v>
                </c:pt>
                <c:pt idx="13376">
                  <c:v>1298.10009765625</c:v>
                </c:pt>
                <c:pt idx="13377">
                  <c:v>1298.200073242188</c:v>
                </c:pt>
                <c:pt idx="13378">
                  <c:v>1298.300048828125</c:v>
                </c:pt>
                <c:pt idx="13379">
                  <c:v>1298.400024414062</c:v>
                </c:pt>
                <c:pt idx="13380">
                  <c:v>1298.5</c:v>
                </c:pt>
                <c:pt idx="13381">
                  <c:v>1298.60009765625</c:v>
                </c:pt>
                <c:pt idx="13382">
                  <c:v>1298.700073242188</c:v>
                </c:pt>
                <c:pt idx="13383">
                  <c:v>1298.800048828125</c:v>
                </c:pt>
                <c:pt idx="13384">
                  <c:v>1298.900024414062</c:v>
                </c:pt>
                <c:pt idx="13385">
                  <c:v>1299.0</c:v>
                </c:pt>
                <c:pt idx="13386">
                  <c:v>1299.10009765625</c:v>
                </c:pt>
                <c:pt idx="13387">
                  <c:v>1299.200073242188</c:v>
                </c:pt>
                <c:pt idx="13388">
                  <c:v>1299.300048828125</c:v>
                </c:pt>
                <c:pt idx="13389">
                  <c:v>1299.400024414062</c:v>
                </c:pt>
                <c:pt idx="13390">
                  <c:v>1299.5</c:v>
                </c:pt>
                <c:pt idx="13391">
                  <c:v>1299.60009765625</c:v>
                </c:pt>
                <c:pt idx="13392">
                  <c:v>1299.700073242188</c:v>
                </c:pt>
                <c:pt idx="13393">
                  <c:v>1299.800048828125</c:v>
                </c:pt>
                <c:pt idx="13394">
                  <c:v>1299.900024414062</c:v>
                </c:pt>
                <c:pt idx="13395">
                  <c:v>1300.0</c:v>
                </c:pt>
                <c:pt idx="13396">
                  <c:v>1300.10009765625</c:v>
                </c:pt>
                <c:pt idx="13397">
                  <c:v>1300.200073242188</c:v>
                </c:pt>
                <c:pt idx="13398">
                  <c:v>1300.300048828125</c:v>
                </c:pt>
                <c:pt idx="13399">
                  <c:v>1300.400024414062</c:v>
                </c:pt>
                <c:pt idx="13400">
                  <c:v>1300.5</c:v>
                </c:pt>
                <c:pt idx="13401">
                  <c:v>1300.60009765625</c:v>
                </c:pt>
                <c:pt idx="13402">
                  <c:v>1300.700073242188</c:v>
                </c:pt>
                <c:pt idx="13403">
                  <c:v>1300.800048828125</c:v>
                </c:pt>
                <c:pt idx="13404">
                  <c:v>1300.900024414062</c:v>
                </c:pt>
                <c:pt idx="13405">
                  <c:v>1301.0</c:v>
                </c:pt>
                <c:pt idx="13406">
                  <c:v>1301.10009765625</c:v>
                </c:pt>
                <c:pt idx="13407">
                  <c:v>1301.200073242188</c:v>
                </c:pt>
                <c:pt idx="13408">
                  <c:v>1301.300048828125</c:v>
                </c:pt>
                <c:pt idx="13409">
                  <c:v>1301.400024414062</c:v>
                </c:pt>
                <c:pt idx="13410">
                  <c:v>1301.5</c:v>
                </c:pt>
                <c:pt idx="13411">
                  <c:v>1301.60009765625</c:v>
                </c:pt>
                <c:pt idx="13412">
                  <c:v>1301.700073242188</c:v>
                </c:pt>
                <c:pt idx="13413">
                  <c:v>1301.800048828125</c:v>
                </c:pt>
                <c:pt idx="13414">
                  <c:v>1301.900024414062</c:v>
                </c:pt>
                <c:pt idx="13415">
                  <c:v>1302.0</c:v>
                </c:pt>
                <c:pt idx="13416">
                  <c:v>1302.10009765625</c:v>
                </c:pt>
                <c:pt idx="13417">
                  <c:v>1302.200073242188</c:v>
                </c:pt>
                <c:pt idx="13418">
                  <c:v>1302.300048828125</c:v>
                </c:pt>
                <c:pt idx="13419">
                  <c:v>1302.400024414062</c:v>
                </c:pt>
                <c:pt idx="13420">
                  <c:v>1302.5</c:v>
                </c:pt>
                <c:pt idx="13421">
                  <c:v>1302.60009765625</c:v>
                </c:pt>
                <c:pt idx="13422">
                  <c:v>1302.700073242188</c:v>
                </c:pt>
                <c:pt idx="13423">
                  <c:v>1302.800048828125</c:v>
                </c:pt>
                <c:pt idx="13424">
                  <c:v>1302.900024414062</c:v>
                </c:pt>
                <c:pt idx="13425">
                  <c:v>1303.0</c:v>
                </c:pt>
                <c:pt idx="13426">
                  <c:v>1303.10009765625</c:v>
                </c:pt>
                <c:pt idx="13427">
                  <c:v>1303.200073242188</c:v>
                </c:pt>
                <c:pt idx="13428">
                  <c:v>1303.300048828125</c:v>
                </c:pt>
                <c:pt idx="13429">
                  <c:v>1303.400024414062</c:v>
                </c:pt>
                <c:pt idx="13430">
                  <c:v>1303.5</c:v>
                </c:pt>
                <c:pt idx="13431">
                  <c:v>1303.60009765625</c:v>
                </c:pt>
                <c:pt idx="13432">
                  <c:v>1303.700073242188</c:v>
                </c:pt>
                <c:pt idx="13433">
                  <c:v>1303.800048828125</c:v>
                </c:pt>
                <c:pt idx="13434">
                  <c:v>1303.900024414062</c:v>
                </c:pt>
                <c:pt idx="13435">
                  <c:v>1304.0</c:v>
                </c:pt>
                <c:pt idx="13436">
                  <c:v>1304.10009765625</c:v>
                </c:pt>
                <c:pt idx="13437">
                  <c:v>1304.200073242188</c:v>
                </c:pt>
                <c:pt idx="13438">
                  <c:v>1304.300048828125</c:v>
                </c:pt>
                <c:pt idx="13439">
                  <c:v>1304.400024414062</c:v>
                </c:pt>
                <c:pt idx="13440">
                  <c:v>1304.5</c:v>
                </c:pt>
                <c:pt idx="13441">
                  <c:v>1304.60009765625</c:v>
                </c:pt>
                <c:pt idx="13442">
                  <c:v>1304.700073242188</c:v>
                </c:pt>
                <c:pt idx="13443">
                  <c:v>1304.800048828125</c:v>
                </c:pt>
                <c:pt idx="13444">
                  <c:v>1304.900024414062</c:v>
                </c:pt>
                <c:pt idx="13445">
                  <c:v>1305.0</c:v>
                </c:pt>
                <c:pt idx="13446">
                  <c:v>1305.10009765625</c:v>
                </c:pt>
                <c:pt idx="13447">
                  <c:v>1305.200073242188</c:v>
                </c:pt>
                <c:pt idx="13448">
                  <c:v>1305.300048828125</c:v>
                </c:pt>
                <c:pt idx="13449">
                  <c:v>1305.400024414062</c:v>
                </c:pt>
                <c:pt idx="13450">
                  <c:v>1305.5</c:v>
                </c:pt>
                <c:pt idx="13451">
                  <c:v>1305.60009765625</c:v>
                </c:pt>
                <c:pt idx="13452">
                  <c:v>1305.700073242188</c:v>
                </c:pt>
                <c:pt idx="13453">
                  <c:v>1305.800048828125</c:v>
                </c:pt>
                <c:pt idx="13454">
                  <c:v>1305.900024414062</c:v>
                </c:pt>
                <c:pt idx="13455">
                  <c:v>1306.0</c:v>
                </c:pt>
                <c:pt idx="13456">
                  <c:v>1306.10009765625</c:v>
                </c:pt>
                <c:pt idx="13457">
                  <c:v>1306.200073242188</c:v>
                </c:pt>
                <c:pt idx="13458">
                  <c:v>1306.300048828125</c:v>
                </c:pt>
                <c:pt idx="13459">
                  <c:v>1306.400024414062</c:v>
                </c:pt>
                <c:pt idx="13460">
                  <c:v>1306.5</c:v>
                </c:pt>
                <c:pt idx="13461">
                  <c:v>1306.60009765625</c:v>
                </c:pt>
                <c:pt idx="13462">
                  <c:v>1306.700073242188</c:v>
                </c:pt>
                <c:pt idx="13463">
                  <c:v>1306.800048828125</c:v>
                </c:pt>
                <c:pt idx="13464">
                  <c:v>1306.900024414062</c:v>
                </c:pt>
                <c:pt idx="13465">
                  <c:v>1307.0</c:v>
                </c:pt>
                <c:pt idx="13466">
                  <c:v>1307.10009765625</c:v>
                </c:pt>
                <c:pt idx="13467">
                  <c:v>1307.200073242188</c:v>
                </c:pt>
                <c:pt idx="13468">
                  <c:v>1307.300048828125</c:v>
                </c:pt>
                <c:pt idx="13469">
                  <c:v>1307.400024414062</c:v>
                </c:pt>
                <c:pt idx="13470">
                  <c:v>1307.5</c:v>
                </c:pt>
                <c:pt idx="13471">
                  <c:v>1307.60009765625</c:v>
                </c:pt>
                <c:pt idx="13472">
                  <c:v>1307.700073242188</c:v>
                </c:pt>
                <c:pt idx="13473">
                  <c:v>1307.800048828125</c:v>
                </c:pt>
                <c:pt idx="13474">
                  <c:v>1307.900024414062</c:v>
                </c:pt>
                <c:pt idx="13475">
                  <c:v>1308.0</c:v>
                </c:pt>
                <c:pt idx="13476">
                  <c:v>1308.10009765625</c:v>
                </c:pt>
                <c:pt idx="13477">
                  <c:v>1308.200073242188</c:v>
                </c:pt>
                <c:pt idx="13478">
                  <c:v>1308.300048828125</c:v>
                </c:pt>
                <c:pt idx="13479">
                  <c:v>1308.400024414062</c:v>
                </c:pt>
                <c:pt idx="13480">
                  <c:v>1308.5</c:v>
                </c:pt>
                <c:pt idx="13481">
                  <c:v>1308.60009765625</c:v>
                </c:pt>
                <c:pt idx="13482">
                  <c:v>1308.700073242188</c:v>
                </c:pt>
                <c:pt idx="13483">
                  <c:v>1308.800048828125</c:v>
                </c:pt>
                <c:pt idx="13484">
                  <c:v>1308.900024414062</c:v>
                </c:pt>
                <c:pt idx="13485">
                  <c:v>1309.0</c:v>
                </c:pt>
                <c:pt idx="13486">
                  <c:v>1309.10009765625</c:v>
                </c:pt>
                <c:pt idx="13487">
                  <c:v>1309.200073242188</c:v>
                </c:pt>
                <c:pt idx="13488">
                  <c:v>1309.300048828125</c:v>
                </c:pt>
                <c:pt idx="13489">
                  <c:v>1309.400024414062</c:v>
                </c:pt>
                <c:pt idx="13490">
                  <c:v>1309.5</c:v>
                </c:pt>
                <c:pt idx="13491">
                  <c:v>1309.60009765625</c:v>
                </c:pt>
                <c:pt idx="13492">
                  <c:v>1309.700073242188</c:v>
                </c:pt>
                <c:pt idx="13493">
                  <c:v>1309.800048828125</c:v>
                </c:pt>
                <c:pt idx="13494">
                  <c:v>1309.900024414062</c:v>
                </c:pt>
                <c:pt idx="13495">
                  <c:v>1310.0</c:v>
                </c:pt>
                <c:pt idx="13496">
                  <c:v>1310.10009765625</c:v>
                </c:pt>
                <c:pt idx="13497">
                  <c:v>1310.200073242188</c:v>
                </c:pt>
                <c:pt idx="13498">
                  <c:v>1310.300048828125</c:v>
                </c:pt>
                <c:pt idx="13499">
                  <c:v>1310.400024414062</c:v>
                </c:pt>
                <c:pt idx="13500">
                  <c:v>1310.5</c:v>
                </c:pt>
                <c:pt idx="13501">
                  <c:v>1310.60009765625</c:v>
                </c:pt>
                <c:pt idx="13502">
                  <c:v>1310.700073242188</c:v>
                </c:pt>
                <c:pt idx="13503">
                  <c:v>1310.800048828125</c:v>
                </c:pt>
                <c:pt idx="13504">
                  <c:v>1310.900024414062</c:v>
                </c:pt>
                <c:pt idx="13505">
                  <c:v>1311.0</c:v>
                </c:pt>
                <c:pt idx="13506">
                  <c:v>1311.10009765625</c:v>
                </c:pt>
                <c:pt idx="13507">
                  <c:v>1311.200073242188</c:v>
                </c:pt>
                <c:pt idx="13508">
                  <c:v>1311.300048828125</c:v>
                </c:pt>
                <c:pt idx="13509">
                  <c:v>1311.400024414062</c:v>
                </c:pt>
                <c:pt idx="13510">
                  <c:v>1311.5</c:v>
                </c:pt>
                <c:pt idx="13511">
                  <c:v>1311.60009765625</c:v>
                </c:pt>
                <c:pt idx="13512">
                  <c:v>1311.700073242188</c:v>
                </c:pt>
                <c:pt idx="13513">
                  <c:v>1311.800048828125</c:v>
                </c:pt>
                <c:pt idx="13514">
                  <c:v>1311.900024414062</c:v>
                </c:pt>
                <c:pt idx="13515">
                  <c:v>1312.0</c:v>
                </c:pt>
                <c:pt idx="13516">
                  <c:v>1312.10009765625</c:v>
                </c:pt>
                <c:pt idx="13517">
                  <c:v>1312.200073242188</c:v>
                </c:pt>
                <c:pt idx="13518">
                  <c:v>1312.300048828125</c:v>
                </c:pt>
                <c:pt idx="13519">
                  <c:v>1312.400024414062</c:v>
                </c:pt>
                <c:pt idx="13520">
                  <c:v>1312.5</c:v>
                </c:pt>
                <c:pt idx="13521">
                  <c:v>1312.60009765625</c:v>
                </c:pt>
                <c:pt idx="13522">
                  <c:v>1312.700073242188</c:v>
                </c:pt>
                <c:pt idx="13523">
                  <c:v>1312.800048828125</c:v>
                </c:pt>
                <c:pt idx="13524">
                  <c:v>1312.900024414062</c:v>
                </c:pt>
                <c:pt idx="13525">
                  <c:v>1313.0</c:v>
                </c:pt>
                <c:pt idx="13526">
                  <c:v>1313.10009765625</c:v>
                </c:pt>
                <c:pt idx="13527">
                  <c:v>1313.200073242188</c:v>
                </c:pt>
                <c:pt idx="13528">
                  <c:v>1313.300048828125</c:v>
                </c:pt>
                <c:pt idx="13529">
                  <c:v>1313.400024414062</c:v>
                </c:pt>
                <c:pt idx="13530">
                  <c:v>1313.5</c:v>
                </c:pt>
                <c:pt idx="13531">
                  <c:v>1313.60009765625</c:v>
                </c:pt>
                <c:pt idx="13532">
                  <c:v>1313.700073242188</c:v>
                </c:pt>
                <c:pt idx="13533">
                  <c:v>1313.800048828125</c:v>
                </c:pt>
                <c:pt idx="13534">
                  <c:v>1313.900024414062</c:v>
                </c:pt>
                <c:pt idx="13535">
                  <c:v>1314.0</c:v>
                </c:pt>
                <c:pt idx="13536">
                  <c:v>1314.10009765625</c:v>
                </c:pt>
                <c:pt idx="13537">
                  <c:v>1314.200073242188</c:v>
                </c:pt>
                <c:pt idx="13538">
                  <c:v>1314.300048828125</c:v>
                </c:pt>
                <c:pt idx="13539">
                  <c:v>1314.400024414062</c:v>
                </c:pt>
                <c:pt idx="13540">
                  <c:v>1314.5</c:v>
                </c:pt>
                <c:pt idx="13541">
                  <c:v>1314.60009765625</c:v>
                </c:pt>
                <c:pt idx="13542">
                  <c:v>1314.700073242188</c:v>
                </c:pt>
                <c:pt idx="13543">
                  <c:v>1314.800048828125</c:v>
                </c:pt>
                <c:pt idx="13544">
                  <c:v>1314.900024414062</c:v>
                </c:pt>
                <c:pt idx="13545">
                  <c:v>1315.0</c:v>
                </c:pt>
                <c:pt idx="13546">
                  <c:v>1315.10009765625</c:v>
                </c:pt>
                <c:pt idx="13547">
                  <c:v>1315.200073242188</c:v>
                </c:pt>
                <c:pt idx="13548">
                  <c:v>1315.300048828125</c:v>
                </c:pt>
                <c:pt idx="13549">
                  <c:v>1315.400024414062</c:v>
                </c:pt>
                <c:pt idx="13550">
                  <c:v>1315.5</c:v>
                </c:pt>
                <c:pt idx="13551">
                  <c:v>1315.60009765625</c:v>
                </c:pt>
                <c:pt idx="13552">
                  <c:v>1315.700073242188</c:v>
                </c:pt>
                <c:pt idx="13553">
                  <c:v>1315.800048828125</c:v>
                </c:pt>
                <c:pt idx="13554">
                  <c:v>1315.900024414062</c:v>
                </c:pt>
                <c:pt idx="13555">
                  <c:v>1316.0</c:v>
                </c:pt>
                <c:pt idx="13556">
                  <c:v>1316.10009765625</c:v>
                </c:pt>
                <c:pt idx="13557">
                  <c:v>1316.200073242188</c:v>
                </c:pt>
                <c:pt idx="13558">
                  <c:v>1316.300048828125</c:v>
                </c:pt>
                <c:pt idx="13559">
                  <c:v>1316.400024414062</c:v>
                </c:pt>
                <c:pt idx="13560">
                  <c:v>1316.5</c:v>
                </c:pt>
                <c:pt idx="13561">
                  <c:v>1316.60009765625</c:v>
                </c:pt>
                <c:pt idx="13562">
                  <c:v>1316.700073242188</c:v>
                </c:pt>
                <c:pt idx="13563">
                  <c:v>1316.800048828125</c:v>
                </c:pt>
                <c:pt idx="13564">
                  <c:v>1316.900024414062</c:v>
                </c:pt>
                <c:pt idx="13565">
                  <c:v>1317.0</c:v>
                </c:pt>
                <c:pt idx="13566">
                  <c:v>1317.10009765625</c:v>
                </c:pt>
                <c:pt idx="13567">
                  <c:v>1317.200073242188</c:v>
                </c:pt>
                <c:pt idx="13568">
                  <c:v>1317.300048828125</c:v>
                </c:pt>
                <c:pt idx="13569">
                  <c:v>1317.400024414062</c:v>
                </c:pt>
                <c:pt idx="13570">
                  <c:v>1317.5</c:v>
                </c:pt>
                <c:pt idx="13571">
                  <c:v>1317.60009765625</c:v>
                </c:pt>
                <c:pt idx="13572">
                  <c:v>1317.700073242188</c:v>
                </c:pt>
                <c:pt idx="13573">
                  <c:v>1317.800048828125</c:v>
                </c:pt>
                <c:pt idx="13574">
                  <c:v>1317.900024414062</c:v>
                </c:pt>
                <c:pt idx="13575">
                  <c:v>1318.0</c:v>
                </c:pt>
                <c:pt idx="13576">
                  <c:v>1318.10009765625</c:v>
                </c:pt>
                <c:pt idx="13577">
                  <c:v>1318.200073242188</c:v>
                </c:pt>
                <c:pt idx="13578">
                  <c:v>1318.300048828125</c:v>
                </c:pt>
                <c:pt idx="13579">
                  <c:v>1318.400024414062</c:v>
                </c:pt>
                <c:pt idx="13580">
                  <c:v>1318.5</c:v>
                </c:pt>
                <c:pt idx="13581">
                  <c:v>1318.60009765625</c:v>
                </c:pt>
                <c:pt idx="13582">
                  <c:v>1318.700073242188</c:v>
                </c:pt>
                <c:pt idx="13583">
                  <c:v>1318.800048828125</c:v>
                </c:pt>
                <c:pt idx="13584">
                  <c:v>1318.900024414062</c:v>
                </c:pt>
                <c:pt idx="13585">
                  <c:v>1319.0</c:v>
                </c:pt>
                <c:pt idx="13586">
                  <c:v>1319.10009765625</c:v>
                </c:pt>
                <c:pt idx="13587">
                  <c:v>1319.200073242188</c:v>
                </c:pt>
                <c:pt idx="13588">
                  <c:v>1319.300048828125</c:v>
                </c:pt>
                <c:pt idx="13589">
                  <c:v>1319.400024414062</c:v>
                </c:pt>
                <c:pt idx="13590">
                  <c:v>1319.5</c:v>
                </c:pt>
                <c:pt idx="13591">
                  <c:v>1319.60009765625</c:v>
                </c:pt>
                <c:pt idx="13592">
                  <c:v>1319.700073242188</c:v>
                </c:pt>
                <c:pt idx="13593">
                  <c:v>1319.800048828125</c:v>
                </c:pt>
                <c:pt idx="13594">
                  <c:v>1319.900024414062</c:v>
                </c:pt>
                <c:pt idx="13595">
                  <c:v>1320.0</c:v>
                </c:pt>
                <c:pt idx="13596">
                  <c:v>1320.10009765625</c:v>
                </c:pt>
                <c:pt idx="13597">
                  <c:v>1320.200073242188</c:v>
                </c:pt>
                <c:pt idx="13598">
                  <c:v>1320.300048828125</c:v>
                </c:pt>
                <c:pt idx="13599">
                  <c:v>1320.400024414062</c:v>
                </c:pt>
                <c:pt idx="13600">
                  <c:v>1320.5</c:v>
                </c:pt>
                <c:pt idx="13601">
                  <c:v>1320.60009765625</c:v>
                </c:pt>
                <c:pt idx="13602">
                  <c:v>1320.700073242188</c:v>
                </c:pt>
                <c:pt idx="13603">
                  <c:v>1320.800048828125</c:v>
                </c:pt>
                <c:pt idx="13604">
                  <c:v>1320.900024414062</c:v>
                </c:pt>
                <c:pt idx="13605">
                  <c:v>1321.0</c:v>
                </c:pt>
                <c:pt idx="13606">
                  <c:v>1321.10009765625</c:v>
                </c:pt>
                <c:pt idx="13607">
                  <c:v>1321.200073242188</c:v>
                </c:pt>
                <c:pt idx="13608">
                  <c:v>1321.300048828125</c:v>
                </c:pt>
                <c:pt idx="13609">
                  <c:v>1321.400024414062</c:v>
                </c:pt>
                <c:pt idx="13610">
                  <c:v>1321.5</c:v>
                </c:pt>
                <c:pt idx="13611">
                  <c:v>1321.60009765625</c:v>
                </c:pt>
                <c:pt idx="13612">
                  <c:v>1321.700073242188</c:v>
                </c:pt>
                <c:pt idx="13613">
                  <c:v>1321.800048828125</c:v>
                </c:pt>
                <c:pt idx="13614">
                  <c:v>1321.900024414062</c:v>
                </c:pt>
                <c:pt idx="13615">
                  <c:v>1322.0</c:v>
                </c:pt>
                <c:pt idx="13616">
                  <c:v>1322.10009765625</c:v>
                </c:pt>
                <c:pt idx="13617">
                  <c:v>1322.200073242188</c:v>
                </c:pt>
                <c:pt idx="13618">
                  <c:v>1322.300048828125</c:v>
                </c:pt>
                <c:pt idx="13619">
                  <c:v>1322.400024414062</c:v>
                </c:pt>
                <c:pt idx="13620">
                  <c:v>1322.5</c:v>
                </c:pt>
                <c:pt idx="13621">
                  <c:v>1322.60009765625</c:v>
                </c:pt>
                <c:pt idx="13622">
                  <c:v>1322.700073242188</c:v>
                </c:pt>
                <c:pt idx="13623">
                  <c:v>1322.800048828125</c:v>
                </c:pt>
                <c:pt idx="13624">
                  <c:v>1322.900024414062</c:v>
                </c:pt>
                <c:pt idx="13625">
                  <c:v>1323.0</c:v>
                </c:pt>
                <c:pt idx="13626">
                  <c:v>1323.10009765625</c:v>
                </c:pt>
                <c:pt idx="13627">
                  <c:v>1323.200073242188</c:v>
                </c:pt>
                <c:pt idx="13628">
                  <c:v>1323.300048828125</c:v>
                </c:pt>
                <c:pt idx="13629">
                  <c:v>1323.400024414062</c:v>
                </c:pt>
                <c:pt idx="13630">
                  <c:v>1323.5</c:v>
                </c:pt>
                <c:pt idx="13631">
                  <c:v>1323.60009765625</c:v>
                </c:pt>
                <c:pt idx="13632">
                  <c:v>1323.700073242188</c:v>
                </c:pt>
                <c:pt idx="13633">
                  <c:v>1323.800048828125</c:v>
                </c:pt>
                <c:pt idx="13634">
                  <c:v>1323.900024414062</c:v>
                </c:pt>
                <c:pt idx="13635">
                  <c:v>1324.0</c:v>
                </c:pt>
                <c:pt idx="13636">
                  <c:v>1324.10009765625</c:v>
                </c:pt>
                <c:pt idx="13637">
                  <c:v>1324.200073242188</c:v>
                </c:pt>
                <c:pt idx="13638">
                  <c:v>1324.300048828125</c:v>
                </c:pt>
                <c:pt idx="13639">
                  <c:v>1324.400024414062</c:v>
                </c:pt>
                <c:pt idx="13640">
                  <c:v>1324.5</c:v>
                </c:pt>
                <c:pt idx="13641">
                  <c:v>1324.60009765625</c:v>
                </c:pt>
                <c:pt idx="13642">
                  <c:v>1324.700073242188</c:v>
                </c:pt>
                <c:pt idx="13643">
                  <c:v>1324.800048828125</c:v>
                </c:pt>
                <c:pt idx="13644">
                  <c:v>1324.900024414062</c:v>
                </c:pt>
                <c:pt idx="13645">
                  <c:v>1325.0</c:v>
                </c:pt>
                <c:pt idx="13646">
                  <c:v>1325.10009765625</c:v>
                </c:pt>
                <c:pt idx="13647">
                  <c:v>1325.200073242188</c:v>
                </c:pt>
                <c:pt idx="13648">
                  <c:v>1325.300048828125</c:v>
                </c:pt>
                <c:pt idx="13649">
                  <c:v>1325.400024414062</c:v>
                </c:pt>
                <c:pt idx="13650">
                  <c:v>1325.5</c:v>
                </c:pt>
                <c:pt idx="13651">
                  <c:v>1325.60009765625</c:v>
                </c:pt>
                <c:pt idx="13652">
                  <c:v>1325.700073242188</c:v>
                </c:pt>
                <c:pt idx="13653">
                  <c:v>1325.800048828125</c:v>
                </c:pt>
                <c:pt idx="13654">
                  <c:v>1325.900024414062</c:v>
                </c:pt>
                <c:pt idx="13655">
                  <c:v>1326.0</c:v>
                </c:pt>
                <c:pt idx="13656">
                  <c:v>1326.10009765625</c:v>
                </c:pt>
                <c:pt idx="13657">
                  <c:v>1326.200073242188</c:v>
                </c:pt>
                <c:pt idx="13658">
                  <c:v>1326.300048828125</c:v>
                </c:pt>
                <c:pt idx="13659">
                  <c:v>1326.400024414062</c:v>
                </c:pt>
                <c:pt idx="13660">
                  <c:v>1326.5</c:v>
                </c:pt>
                <c:pt idx="13661">
                  <c:v>1326.60009765625</c:v>
                </c:pt>
                <c:pt idx="13662">
                  <c:v>1326.700073242188</c:v>
                </c:pt>
                <c:pt idx="13663">
                  <c:v>1326.800048828125</c:v>
                </c:pt>
                <c:pt idx="13664">
                  <c:v>1326.900024414062</c:v>
                </c:pt>
                <c:pt idx="13665">
                  <c:v>1327.0</c:v>
                </c:pt>
                <c:pt idx="13666">
                  <c:v>1327.10009765625</c:v>
                </c:pt>
                <c:pt idx="13667">
                  <c:v>1327.200073242188</c:v>
                </c:pt>
                <c:pt idx="13668">
                  <c:v>1327.300048828125</c:v>
                </c:pt>
                <c:pt idx="13669">
                  <c:v>1327.400024414062</c:v>
                </c:pt>
                <c:pt idx="13670">
                  <c:v>1327.5</c:v>
                </c:pt>
                <c:pt idx="13671">
                  <c:v>1327.60009765625</c:v>
                </c:pt>
                <c:pt idx="13672">
                  <c:v>1327.700073242188</c:v>
                </c:pt>
                <c:pt idx="13673">
                  <c:v>1327.800048828125</c:v>
                </c:pt>
                <c:pt idx="13674">
                  <c:v>1327.900024414062</c:v>
                </c:pt>
                <c:pt idx="13675">
                  <c:v>1328.0</c:v>
                </c:pt>
                <c:pt idx="13676">
                  <c:v>1328.10009765625</c:v>
                </c:pt>
                <c:pt idx="13677">
                  <c:v>1328.200073242188</c:v>
                </c:pt>
                <c:pt idx="13678">
                  <c:v>1328.300048828125</c:v>
                </c:pt>
                <c:pt idx="13679">
                  <c:v>1328.400024414062</c:v>
                </c:pt>
                <c:pt idx="13680">
                  <c:v>1328.5</c:v>
                </c:pt>
                <c:pt idx="13681">
                  <c:v>1328.60009765625</c:v>
                </c:pt>
                <c:pt idx="13682">
                  <c:v>1328.700073242188</c:v>
                </c:pt>
                <c:pt idx="13683">
                  <c:v>1328.800048828125</c:v>
                </c:pt>
                <c:pt idx="13684">
                  <c:v>1328.900024414062</c:v>
                </c:pt>
                <c:pt idx="13685">
                  <c:v>1329.0</c:v>
                </c:pt>
                <c:pt idx="13686">
                  <c:v>1329.10009765625</c:v>
                </c:pt>
                <c:pt idx="13687">
                  <c:v>1329.200073242188</c:v>
                </c:pt>
                <c:pt idx="13688">
                  <c:v>1329.300048828125</c:v>
                </c:pt>
                <c:pt idx="13689">
                  <c:v>1329.400024414062</c:v>
                </c:pt>
                <c:pt idx="13690">
                  <c:v>1329.5</c:v>
                </c:pt>
                <c:pt idx="13691">
                  <c:v>1329.60009765625</c:v>
                </c:pt>
                <c:pt idx="13692">
                  <c:v>1329.700073242188</c:v>
                </c:pt>
                <c:pt idx="13693">
                  <c:v>1329.800048828125</c:v>
                </c:pt>
                <c:pt idx="13694">
                  <c:v>1329.900024414062</c:v>
                </c:pt>
                <c:pt idx="13695">
                  <c:v>1330.0</c:v>
                </c:pt>
                <c:pt idx="13696">
                  <c:v>1330.10009765625</c:v>
                </c:pt>
                <c:pt idx="13697">
                  <c:v>1330.200073242188</c:v>
                </c:pt>
                <c:pt idx="13698">
                  <c:v>1330.300048828125</c:v>
                </c:pt>
                <c:pt idx="13699">
                  <c:v>1330.400024414062</c:v>
                </c:pt>
                <c:pt idx="13700">
                  <c:v>1330.5</c:v>
                </c:pt>
                <c:pt idx="13701">
                  <c:v>1330.60009765625</c:v>
                </c:pt>
                <c:pt idx="13702">
                  <c:v>1330.700073242188</c:v>
                </c:pt>
                <c:pt idx="13703">
                  <c:v>1330.800048828125</c:v>
                </c:pt>
                <c:pt idx="13704">
                  <c:v>1330.900024414062</c:v>
                </c:pt>
                <c:pt idx="13705">
                  <c:v>1331.0</c:v>
                </c:pt>
                <c:pt idx="13706">
                  <c:v>1331.10009765625</c:v>
                </c:pt>
                <c:pt idx="13707">
                  <c:v>1331.200073242188</c:v>
                </c:pt>
                <c:pt idx="13708">
                  <c:v>1331.300048828125</c:v>
                </c:pt>
                <c:pt idx="13709">
                  <c:v>1331.400024414062</c:v>
                </c:pt>
                <c:pt idx="13710">
                  <c:v>1331.5</c:v>
                </c:pt>
                <c:pt idx="13711">
                  <c:v>1331.60009765625</c:v>
                </c:pt>
                <c:pt idx="13712">
                  <c:v>1331.700073242188</c:v>
                </c:pt>
                <c:pt idx="13713">
                  <c:v>1331.800048828125</c:v>
                </c:pt>
                <c:pt idx="13714">
                  <c:v>1331.900024414062</c:v>
                </c:pt>
                <c:pt idx="13715">
                  <c:v>1332.0</c:v>
                </c:pt>
                <c:pt idx="13716">
                  <c:v>1332.10009765625</c:v>
                </c:pt>
                <c:pt idx="13717">
                  <c:v>1332.200073242188</c:v>
                </c:pt>
                <c:pt idx="13718">
                  <c:v>1332.300048828125</c:v>
                </c:pt>
                <c:pt idx="13719">
                  <c:v>1332.400024414062</c:v>
                </c:pt>
                <c:pt idx="13720">
                  <c:v>1332.5</c:v>
                </c:pt>
                <c:pt idx="13721">
                  <c:v>1332.60009765625</c:v>
                </c:pt>
                <c:pt idx="13722">
                  <c:v>1332.700073242188</c:v>
                </c:pt>
                <c:pt idx="13723">
                  <c:v>1332.800048828125</c:v>
                </c:pt>
                <c:pt idx="13724">
                  <c:v>1332.900024414062</c:v>
                </c:pt>
                <c:pt idx="13725">
                  <c:v>1333.0</c:v>
                </c:pt>
                <c:pt idx="13726">
                  <c:v>1333.10009765625</c:v>
                </c:pt>
                <c:pt idx="13727">
                  <c:v>1333.200073242188</c:v>
                </c:pt>
                <c:pt idx="13728">
                  <c:v>1333.300048828125</c:v>
                </c:pt>
                <c:pt idx="13729">
                  <c:v>1333.400024414062</c:v>
                </c:pt>
                <c:pt idx="13730">
                  <c:v>1333.5</c:v>
                </c:pt>
                <c:pt idx="13731">
                  <c:v>1333.60009765625</c:v>
                </c:pt>
                <c:pt idx="13732">
                  <c:v>1333.700073242188</c:v>
                </c:pt>
                <c:pt idx="13733">
                  <c:v>1333.800048828125</c:v>
                </c:pt>
                <c:pt idx="13734">
                  <c:v>1333.900024414062</c:v>
                </c:pt>
                <c:pt idx="13735">
                  <c:v>1334.0</c:v>
                </c:pt>
                <c:pt idx="13736">
                  <c:v>1334.10009765625</c:v>
                </c:pt>
                <c:pt idx="13737">
                  <c:v>1334.200073242188</c:v>
                </c:pt>
                <c:pt idx="13738">
                  <c:v>1334.300048828125</c:v>
                </c:pt>
                <c:pt idx="13739">
                  <c:v>1334.400024414062</c:v>
                </c:pt>
                <c:pt idx="13740">
                  <c:v>1334.5</c:v>
                </c:pt>
                <c:pt idx="13741">
                  <c:v>1334.60009765625</c:v>
                </c:pt>
                <c:pt idx="13742">
                  <c:v>1334.700073242188</c:v>
                </c:pt>
                <c:pt idx="13743">
                  <c:v>1334.800048828125</c:v>
                </c:pt>
                <c:pt idx="13744">
                  <c:v>1334.900024414062</c:v>
                </c:pt>
                <c:pt idx="13745">
                  <c:v>1335.0</c:v>
                </c:pt>
                <c:pt idx="13746">
                  <c:v>1335.10009765625</c:v>
                </c:pt>
                <c:pt idx="13747">
                  <c:v>1335.200073242188</c:v>
                </c:pt>
                <c:pt idx="13748">
                  <c:v>1335.300048828125</c:v>
                </c:pt>
                <c:pt idx="13749">
                  <c:v>1335.400024414062</c:v>
                </c:pt>
                <c:pt idx="13750">
                  <c:v>1335.5</c:v>
                </c:pt>
                <c:pt idx="13751">
                  <c:v>1335.60009765625</c:v>
                </c:pt>
                <c:pt idx="13752">
                  <c:v>1335.700073242188</c:v>
                </c:pt>
                <c:pt idx="13753">
                  <c:v>1335.800048828125</c:v>
                </c:pt>
                <c:pt idx="13754">
                  <c:v>1335.900024414062</c:v>
                </c:pt>
                <c:pt idx="13755">
                  <c:v>1336.0</c:v>
                </c:pt>
                <c:pt idx="13756">
                  <c:v>1336.10009765625</c:v>
                </c:pt>
                <c:pt idx="13757">
                  <c:v>1336.200073242188</c:v>
                </c:pt>
                <c:pt idx="13758">
                  <c:v>1336.300048828125</c:v>
                </c:pt>
                <c:pt idx="13759">
                  <c:v>1336.400024414062</c:v>
                </c:pt>
                <c:pt idx="13760">
                  <c:v>1336.5</c:v>
                </c:pt>
                <c:pt idx="13761">
                  <c:v>1336.60009765625</c:v>
                </c:pt>
                <c:pt idx="13762">
                  <c:v>1336.700073242188</c:v>
                </c:pt>
                <c:pt idx="13763">
                  <c:v>1336.800048828125</c:v>
                </c:pt>
                <c:pt idx="13764">
                  <c:v>1336.900024414062</c:v>
                </c:pt>
                <c:pt idx="13765">
                  <c:v>1337.0</c:v>
                </c:pt>
                <c:pt idx="13766">
                  <c:v>1337.10009765625</c:v>
                </c:pt>
                <c:pt idx="13767">
                  <c:v>1337.200073242188</c:v>
                </c:pt>
                <c:pt idx="13768">
                  <c:v>1337.300048828125</c:v>
                </c:pt>
                <c:pt idx="13769">
                  <c:v>1337.400024414062</c:v>
                </c:pt>
                <c:pt idx="13770">
                  <c:v>1337.5</c:v>
                </c:pt>
                <c:pt idx="13771">
                  <c:v>1337.60009765625</c:v>
                </c:pt>
                <c:pt idx="13772">
                  <c:v>1337.700073242188</c:v>
                </c:pt>
                <c:pt idx="13773">
                  <c:v>1337.800048828125</c:v>
                </c:pt>
                <c:pt idx="13774">
                  <c:v>1337.900024414062</c:v>
                </c:pt>
                <c:pt idx="13775">
                  <c:v>1338.0</c:v>
                </c:pt>
                <c:pt idx="13776">
                  <c:v>1338.10009765625</c:v>
                </c:pt>
                <c:pt idx="13777">
                  <c:v>1338.200073242188</c:v>
                </c:pt>
                <c:pt idx="13778">
                  <c:v>1338.300048828125</c:v>
                </c:pt>
                <c:pt idx="13779">
                  <c:v>1338.400024414062</c:v>
                </c:pt>
                <c:pt idx="13780">
                  <c:v>1338.5</c:v>
                </c:pt>
                <c:pt idx="13781">
                  <c:v>1338.60009765625</c:v>
                </c:pt>
                <c:pt idx="13782">
                  <c:v>1338.700073242188</c:v>
                </c:pt>
                <c:pt idx="13783">
                  <c:v>1338.800048828125</c:v>
                </c:pt>
                <c:pt idx="13784">
                  <c:v>1338.900024414062</c:v>
                </c:pt>
                <c:pt idx="13785">
                  <c:v>1339.0</c:v>
                </c:pt>
                <c:pt idx="13786">
                  <c:v>1339.10009765625</c:v>
                </c:pt>
                <c:pt idx="13787">
                  <c:v>1339.200073242188</c:v>
                </c:pt>
                <c:pt idx="13788">
                  <c:v>1339.300048828125</c:v>
                </c:pt>
                <c:pt idx="13789">
                  <c:v>1339.400024414062</c:v>
                </c:pt>
                <c:pt idx="13790">
                  <c:v>1339.5</c:v>
                </c:pt>
                <c:pt idx="13791">
                  <c:v>1339.60009765625</c:v>
                </c:pt>
                <c:pt idx="13792">
                  <c:v>1339.700073242188</c:v>
                </c:pt>
                <c:pt idx="13793">
                  <c:v>1339.800048828125</c:v>
                </c:pt>
                <c:pt idx="13794">
                  <c:v>1339.900024414062</c:v>
                </c:pt>
                <c:pt idx="13795">
                  <c:v>1340.0</c:v>
                </c:pt>
                <c:pt idx="13796">
                  <c:v>1340.10009765625</c:v>
                </c:pt>
                <c:pt idx="13797">
                  <c:v>1340.200073242188</c:v>
                </c:pt>
                <c:pt idx="13798">
                  <c:v>1340.300048828125</c:v>
                </c:pt>
                <c:pt idx="13799">
                  <c:v>1340.400024414062</c:v>
                </c:pt>
                <c:pt idx="13800">
                  <c:v>1340.5</c:v>
                </c:pt>
                <c:pt idx="13801">
                  <c:v>1340.60009765625</c:v>
                </c:pt>
                <c:pt idx="13802">
                  <c:v>1340.700073242188</c:v>
                </c:pt>
                <c:pt idx="13803">
                  <c:v>1340.800048828125</c:v>
                </c:pt>
                <c:pt idx="13804">
                  <c:v>1340.900024414062</c:v>
                </c:pt>
                <c:pt idx="13805">
                  <c:v>1341.0</c:v>
                </c:pt>
                <c:pt idx="13806">
                  <c:v>1341.10009765625</c:v>
                </c:pt>
                <c:pt idx="13807">
                  <c:v>1341.200073242188</c:v>
                </c:pt>
                <c:pt idx="13808">
                  <c:v>1341.300048828125</c:v>
                </c:pt>
                <c:pt idx="13809">
                  <c:v>1341.400024414062</c:v>
                </c:pt>
                <c:pt idx="13810">
                  <c:v>1341.5</c:v>
                </c:pt>
                <c:pt idx="13811">
                  <c:v>1341.60009765625</c:v>
                </c:pt>
                <c:pt idx="13812">
                  <c:v>1341.700073242188</c:v>
                </c:pt>
                <c:pt idx="13813">
                  <c:v>1341.800048828125</c:v>
                </c:pt>
                <c:pt idx="13814">
                  <c:v>1341.900024414062</c:v>
                </c:pt>
                <c:pt idx="13815">
                  <c:v>1342.0</c:v>
                </c:pt>
                <c:pt idx="13816">
                  <c:v>1342.10009765625</c:v>
                </c:pt>
                <c:pt idx="13817">
                  <c:v>1342.200073242188</c:v>
                </c:pt>
                <c:pt idx="13818">
                  <c:v>1342.300048828125</c:v>
                </c:pt>
                <c:pt idx="13819">
                  <c:v>1342.400024414062</c:v>
                </c:pt>
                <c:pt idx="13820">
                  <c:v>1342.5</c:v>
                </c:pt>
                <c:pt idx="13821">
                  <c:v>1342.60009765625</c:v>
                </c:pt>
                <c:pt idx="13822">
                  <c:v>1342.700073242188</c:v>
                </c:pt>
                <c:pt idx="13823">
                  <c:v>1342.800048828125</c:v>
                </c:pt>
                <c:pt idx="13824">
                  <c:v>1342.900024414062</c:v>
                </c:pt>
                <c:pt idx="13825">
                  <c:v>1343.0</c:v>
                </c:pt>
                <c:pt idx="13826">
                  <c:v>1343.10009765625</c:v>
                </c:pt>
                <c:pt idx="13827">
                  <c:v>1343.200073242188</c:v>
                </c:pt>
                <c:pt idx="13828">
                  <c:v>1343.300048828125</c:v>
                </c:pt>
                <c:pt idx="13829">
                  <c:v>1343.400024414062</c:v>
                </c:pt>
                <c:pt idx="13830">
                  <c:v>1343.5</c:v>
                </c:pt>
                <c:pt idx="13831">
                  <c:v>1343.60009765625</c:v>
                </c:pt>
                <c:pt idx="13832">
                  <c:v>1343.700073242188</c:v>
                </c:pt>
                <c:pt idx="13833">
                  <c:v>1343.800048828125</c:v>
                </c:pt>
                <c:pt idx="13834">
                  <c:v>1343.900024414062</c:v>
                </c:pt>
                <c:pt idx="13835">
                  <c:v>1344.0</c:v>
                </c:pt>
                <c:pt idx="13836">
                  <c:v>1344.10009765625</c:v>
                </c:pt>
                <c:pt idx="13837">
                  <c:v>1344.200073242188</c:v>
                </c:pt>
                <c:pt idx="13838">
                  <c:v>1344.300048828125</c:v>
                </c:pt>
                <c:pt idx="13839">
                  <c:v>1344.400024414062</c:v>
                </c:pt>
                <c:pt idx="13840">
                  <c:v>1344.5</c:v>
                </c:pt>
                <c:pt idx="13841">
                  <c:v>1344.60009765625</c:v>
                </c:pt>
                <c:pt idx="13842">
                  <c:v>1344.700073242188</c:v>
                </c:pt>
                <c:pt idx="13843">
                  <c:v>1344.800048828125</c:v>
                </c:pt>
                <c:pt idx="13844">
                  <c:v>1344.900024414062</c:v>
                </c:pt>
                <c:pt idx="13845">
                  <c:v>1345.0</c:v>
                </c:pt>
                <c:pt idx="13846">
                  <c:v>1345.10009765625</c:v>
                </c:pt>
                <c:pt idx="13847">
                  <c:v>1345.200073242188</c:v>
                </c:pt>
                <c:pt idx="13848">
                  <c:v>1345.300048828125</c:v>
                </c:pt>
                <c:pt idx="13849">
                  <c:v>1345.400024414062</c:v>
                </c:pt>
                <c:pt idx="13850">
                  <c:v>1345.5</c:v>
                </c:pt>
                <c:pt idx="13851">
                  <c:v>1345.60009765625</c:v>
                </c:pt>
                <c:pt idx="13852">
                  <c:v>1345.700073242188</c:v>
                </c:pt>
                <c:pt idx="13853">
                  <c:v>1345.800048828125</c:v>
                </c:pt>
                <c:pt idx="13854">
                  <c:v>1345.900024414062</c:v>
                </c:pt>
                <c:pt idx="13855">
                  <c:v>1346.0</c:v>
                </c:pt>
                <c:pt idx="13856">
                  <c:v>1346.10009765625</c:v>
                </c:pt>
                <c:pt idx="13857">
                  <c:v>1346.200073242188</c:v>
                </c:pt>
                <c:pt idx="13858">
                  <c:v>1346.300048828125</c:v>
                </c:pt>
                <c:pt idx="13859">
                  <c:v>1346.400024414062</c:v>
                </c:pt>
                <c:pt idx="13860">
                  <c:v>1346.5</c:v>
                </c:pt>
                <c:pt idx="13861">
                  <c:v>1346.60009765625</c:v>
                </c:pt>
                <c:pt idx="13862">
                  <c:v>1346.700073242188</c:v>
                </c:pt>
                <c:pt idx="13863">
                  <c:v>1346.800048828125</c:v>
                </c:pt>
                <c:pt idx="13864">
                  <c:v>1346.900024414062</c:v>
                </c:pt>
                <c:pt idx="13865">
                  <c:v>1347.0</c:v>
                </c:pt>
                <c:pt idx="13866">
                  <c:v>1347.10009765625</c:v>
                </c:pt>
                <c:pt idx="13867">
                  <c:v>1347.200073242188</c:v>
                </c:pt>
                <c:pt idx="13868">
                  <c:v>1347.300048828125</c:v>
                </c:pt>
                <c:pt idx="13869">
                  <c:v>1347.400024414062</c:v>
                </c:pt>
                <c:pt idx="13870">
                  <c:v>1347.5</c:v>
                </c:pt>
                <c:pt idx="13871">
                  <c:v>1347.60009765625</c:v>
                </c:pt>
                <c:pt idx="13872">
                  <c:v>1347.700073242188</c:v>
                </c:pt>
                <c:pt idx="13873">
                  <c:v>1347.800048828125</c:v>
                </c:pt>
                <c:pt idx="13874">
                  <c:v>1347.900024414062</c:v>
                </c:pt>
                <c:pt idx="13875">
                  <c:v>1348.0</c:v>
                </c:pt>
                <c:pt idx="13876">
                  <c:v>1348.10009765625</c:v>
                </c:pt>
                <c:pt idx="13877">
                  <c:v>1348.200073242188</c:v>
                </c:pt>
                <c:pt idx="13878">
                  <c:v>1348.300048828125</c:v>
                </c:pt>
                <c:pt idx="13879">
                  <c:v>1348.400024414062</c:v>
                </c:pt>
                <c:pt idx="13880">
                  <c:v>1348.5</c:v>
                </c:pt>
                <c:pt idx="13881">
                  <c:v>1348.60009765625</c:v>
                </c:pt>
                <c:pt idx="13882">
                  <c:v>1348.700073242188</c:v>
                </c:pt>
                <c:pt idx="13883">
                  <c:v>1348.800048828125</c:v>
                </c:pt>
                <c:pt idx="13884">
                  <c:v>1348.900024414062</c:v>
                </c:pt>
                <c:pt idx="13885">
                  <c:v>1349.0</c:v>
                </c:pt>
                <c:pt idx="13886">
                  <c:v>1349.10009765625</c:v>
                </c:pt>
                <c:pt idx="13887">
                  <c:v>1349.200073242188</c:v>
                </c:pt>
                <c:pt idx="13888">
                  <c:v>1349.300048828125</c:v>
                </c:pt>
                <c:pt idx="13889">
                  <c:v>1349.400024414062</c:v>
                </c:pt>
                <c:pt idx="13890">
                  <c:v>1349.5</c:v>
                </c:pt>
                <c:pt idx="13891">
                  <c:v>1349.60009765625</c:v>
                </c:pt>
                <c:pt idx="13892">
                  <c:v>1349.700073242188</c:v>
                </c:pt>
                <c:pt idx="13893">
                  <c:v>1349.800048828125</c:v>
                </c:pt>
                <c:pt idx="13894">
                  <c:v>1349.900024414062</c:v>
                </c:pt>
                <c:pt idx="13895">
                  <c:v>1350.0</c:v>
                </c:pt>
                <c:pt idx="13896">
                  <c:v>1350.10009765625</c:v>
                </c:pt>
                <c:pt idx="13897">
                  <c:v>1350.200073242188</c:v>
                </c:pt>
                <c:pt idx="13898">
                  <c:v>1350.300048828125</c:v>
                </c:pt>
                <c:pt idx="13899">
                  <c:v>1350.400024414062</c:v>
                </c:pt>
                <c:pt idx="13900">
                  <c:v>1350.5</c:v>
                </c:pt>
                <c:pt idx="13901">
                  <c:v>1350.60009765625</c:v>
                </c:pt>
                <c:pt idx="13902">
                  <c:v>1350.700073242188</c:v>
                </c:pt>
                <c:pt idx="13903">
                  <c:v>1350.800048828125</c:v>
                </c:pt>
                <c:pt idx="13904">
                  <c:v>1350.900024414062</c:v>
                </c:pt>
                <c:pt idx="13905">
                  <c:v>1351.0</c:v>
                </c:pt>
                <c:pt idx="13906">
                  <c:v>1351.10009765625</c:v>
                </c:pt>
                <c:pt idx="13907">
                  <c:v>1351.200073242188</c:v>
                </c:pt>
                <c:pt idx="13908">
                  <c:v>1351.300048828125</c:v>
                </c:pt>
                <c:pt idx="13909">
                  <c:v>1351.400024414062</c:v>
                </c:pt>
                <c:pt idx="13910">
                  <c:v>1351.5</c:v>
                </c:pt>
                <c:pt idx="13911">
                  <c:v>1351.60009765625</c:v>
                </c:pt>
                <c:pt idx="13912">
                  <c:v>1351.700073242188</c:v>
                </c:pt>
                <c:pt idx="13913">
                  <c:v>1351.800048828125</c:v>
                </c:pt>
                <c:pt idx="13914">
                  <c:v>1351.900024414062</c:v>
                </c:pt>
                <c:pt idx="13915">
                  <c:v>1352.0</c:v>
                </c:pt>
                <c:pt idx="13916">
                  <c:v>1352.10009765625</c:v>
                </c:pt>
                <c:pt idx="13917">
                  <c:v>1352.200073242188</c:v>
                </c:pt>
                <c:pt idx="13918">
                  <c:v>1352.300048828125</c:v>
                </c:pt>
                <c:pt idx="13919">
                  <c:v>1352.400024414062</c:v>
                </c:pt>
                <c:pt idx="13920">
                  <c:v>1352.5</c:v>
                </c:pt>
                <c:pt idx="13921">
                  <c:v>1352.60009765625</c:v>
                </c:pt>
                <c:pt idx="13922">
                  <c:v>1352.700073242188</c:v>
                </c:pt>
                <c:pt idx="13923">
                  <c:v>1352.800048828125</c:v>
                </c:pt>
                <c:pt idx="13924">
                  <c:v>1352.900024414062</c:v>
                </c:pt>
                <c:pt idx="13925">
                  <c:v>1353.0</c:v>
                </c:pt>
                <c:pt idx="13926">
                  <c:v>1353.10009765625</c:v>
                </c:pt>
                <c:pt idx="13927">
                  <c:v>1353.200073242188</c:v>
                </c:pt>
                <c:pt idx="13928">
                  <c:v>1353.300048828125</c:v>
                </c:pt>
                <c:pt idx="13929">
                  <c:v>1353.400024414062</c:v>
                </c:pt>
                <c:pt idx="13930">
                  <c:v>1353.5</c:v>
                </c:pt>
                <c:pt idx="13931">
                  <c:v>1353.60009765625</c:v>
                </c:pt>
                <c:pt idx="13932">
                  <c:v>1353.700073242188</c:v>
                </c:pt>
                <c:pt idx="13933">
                  <c:v>1353.800048828125</c:v>
                </c:pt>
                <c:pt idx="13934">
                  <c:v>1353.900024414062</c:v>
                </c:pt>
                <c:pt idx="13935">
                  <c:v>1354.0</c:v>
                </c:pt>
                <c:pt idx="13936">
                  <c:v>1354.10009765625</c:v>
                </c:pt>
                <c:pt idx="13937">
                  <c:v>1354.200073242188</c:v>
                </c:pt>
                <c:pt idx="13938">
                  <c:v>1354.300048828125</c:v>
                </c:pt>
                <c:pt idx="13939">
                  <c:v>1354.400024414062</c:v>
                </c:pt>
                <c:pt idx="13940">
                  <c:v>1354.5</c:v>
                </c:pt>
                <c:pt idx="13941">
                  <c:v>1354.60009765625</c:v>
                </c:pt>
                <c:pt idx="13942">
                  <c:v>1354.700073242188</c:v>
                </c:pt>
                <c:pt idx="13943">
                  <c:v>1354.800048828125</c:v>
                </c:pt>
                <c:pt idx="13944">
                  <c:v>1354.900024414062</c:v>
                </c:pt>
                <c:pt idx="13945">
                  <c:v>1355.0</c:v>
                </c:pt>
                <c:pt idx="13946">
                  <c:v>1355.10009765625</c:v>
                </c:pt>
                <c:pt idx="13947">
                  <c:v>1355.200073242188</c:v>
                </c:pt>
                <c:pt idx="13948">
                  <c:v>1355.300048828125</c:v>
                </c:pt>
                <c:pt idx="13949">
                  <c:v>1355.400024414062</c:v>
                </c:pt>
                <c:pt idx="13950">
                  <c:v>1355.5</c:v>
                </c:pt>
                <c:pt idx="13951">
                  <c:v>1355.60009765625</c:v>
                </c:pt>
                <c:pt idx="13952">
                  <c:v>1355.700073242188</c:v>
                </c:pt>
                <c:pt idx="13953">
                  <c:v>1355.800048828125</c:v>
                </c:pt>
                <c:pt idx="13954">
                  <c:v>1355.900024414062</c:v>
                </c:pt>
                <c:pt idx="13955">
                  <c:v>1356.0</c:v>
                </c:pt>
                <c:pt idx="13956">
                  <c:v>1356.10009765625</c:v>
                </c:pt>
                <c:pt idx="13957">
                  <c:v>1356.200073242188</c:v>
                </c:pt>
                <c:pt idx="13958">
                  <c:v>1356.300048828125</c:v>
                </c:pt>
                <c:pt idx="13959">
                  <c:v>1356.400024414062</c:v>
                </c:pt>
                <c:pt idx="13960">
                  <c:v>1356.5</c:v>
                </c:pt>
                <c:pt idx="13961">
                  <c:v>1356.60009765625</c:v>
                </c:pt>
                <c:pt idx="13962">
                  <c:v>1356.700073242188</c:v>
                </c:pt>
                <c:pt idx="13963">
                  <c:v>1356.800048828125</c:v>
                </c:pt>
                <c:pt idx="13964">
                  <c:v>1356.900024414062</c:v>
                </c:pt>
                <c:pt idx="13965">
                  <c:v>1357.0</c:v>
                </c:pt>
                <c:pt idx="13966">
                  <c:v>1357.10009765625</c:v>
                </c:pt>
                <c:pt idx="13967">
                  <c:v>1357.200073242188</c:v>
                </c:pt>
                <c:pt idx="13968">
                  <c:v>1357.300048828125</c:v>
                </c:pt>
                <c:pt idx="13969">
                  <c:v>1357.400024414062</c:v>
                </c:pt>
                <c:pt idx="13970">
                  <c:v>1357.5</c:v>
                </c:pt>
                <c:pt idx="13971">
                  <c:v>1357.60009765625</c:v>
                </c:pt>
                <c:pt idx="13972">
                  <c:v>1357.700073242188</c:v>
                </c:pt>
                <c:pt idx="13973">
                  <c:v>1357.800048828125</c:v>
                </c:pt>
                <c:pt idx="13974">
                  <c:v>1357.900024414062</c:v>
                </c:pt>
                <c:pt idx="13975">
                  <c:v>1358.0</c:v>
                </c:pt>
                <c:pt idx="13976">
                  <c:v>1358.10009765625</c:v>
                </c:pt>
                <c:pt idx="13977">
                  <c:v>1358.200073242188</c:v>
                </c:pt>
                <c:pt idx="13978">
                  <c:v>1358.300048828125</c:v>
                </c:pt>
                <c:pt idx="13979">
                  <c:v>1358.400024414062</c:v>
                </c:pt>
                <c:pt idx="13980">
                  <c:v>1358.5</c:v>
                </c:pt>
                <c:pt idx="13981">
                  <c:v>1358.60009765625</c:v>
                </c:pt>
                <c:pt idx="13982">
                  <c:v>1358.700073242188</c:v>
                </c:pt>
                <c:pt idx="13983">
                  <c:v>1358.800048828125</c:v>
                </c:pt>
                <c:pt idx="13984">
                  <c:v>1358.900024414062</c:v>
                </c:pt>
                <c:pt idx="13985">
                  <c:v>1359.0</c:v>
                </c:pt>
                <c:pt idx="13986">
                  <c:v>1359.10009765625</c:v>
                </c:pt>
                <c:pt idx="13987">
                  <c:v>1359.200073242188</c:v>
                </c:pt>
                <c:pt idx="13988">
                  <c:v>1359.300048828125</c:v>
                </c:pt>
                <c:pt idx="13989">
                  <c:v>1359.400024414062</c:v>
                </c:pt>
                <c:pt idx="13990">
                  <c:v>1359.5</c:v>
                </c:pt>
                <c:pt idx="13991">
                  <c:v>1359.60009765625</c:v>
                </c:pt>
                <c:pt idx="13992">
                  <c:v>1359.700073242188</c:v>
                </c:pt>
                <c:pt idx="13993">
                  <c:v>1359.800048828125</c:v>
                </c:pt>
                <c:pt idx="13994">
                  <c:v>1359.900024414062</c:v>
                </c:pt>
                <c:pt idx="13995">
                  <c:v>1360.0</c:v>
                </c:pt>
                <c:pt idx="13996">
                  <c:v>1360.10009765625</c:v>
                </c:pt>
                <c:pt idx="13997">
                  <c:v>1360.200073242188</c:v>
                </c:pt>
                <c:pt idx="13998">
                  <c:v>1360.300048828125</c:v>
                </c:pt>
                <c:pt idx="13999">
                  <c:v>1360.400024414062</c:v>
                </c:pt>
                <c:pt idx="14000">
                  <c:v>1360.5</c:v>
                </c:pt>
                <c:pt idx="14001">
                  <c:v>1360.60009765625</c:v>
                </c:pt>
                <c:pt idx="14002">
                  <c:v>1360.700073242188</c:v>
                </c:pt>
                <c:pt idx="14003">
                  <c:v>1360.800048828125</c:v>
                </c:pt>
                <c:pt idx="14004">
                  <c:v>1360.900024414062</c:v>
                </c:pt>
                <c:pt idx="14005">
                  <c:v>1361.0</c:v>
                </c:pt>
                <c:pt idx="14006">
                  <c:v>1361.10009765625</c:v>
                </c:pt>
                <c:pt idx="14007">
                  <c:v>1361.200073242188</c:v>
                </c:pt>
                <c:pt idx="14008">
                  <c:v>1361.300048828125</c:v>
                </c:pt>
                <c:pt idx="14009">
                  <c:v>1361.400024414062</c:v>
                </c:pt>
                <c:pt idx="14010">
                  <c:v>1361.5</c:v>
                </c:pt>
                <c:pt idx="14011">
                  <c:v>1361.60009765625</c:v>
                </c:pt>
                <c:pt idx="14012">
                  <c:v>1361.700073242188</c:v>
                </c:pt>
                <c:pt idx="14013">
                  <c:v>1361.800048828125</c:v>
                </c:pt>
                <c:pt idx="14014">
                  <c:v>1361.900024414062</c:v>
                </c:pt>
                <c:pt idx="14015">
                  <c:v>1362.0</c:v>
                </c:pt>
                <c:pt idx="14016">
                  <c:v>1362.10009765625</c:v>
                </c:pt>
                <c:pt idx="14017">
                  <c:v>1362.200073242188</c:v>
                </c:pt>
                <c:pt idx="14018">
                  <c:v>1362.300048828125</c:v>
                </c:pt>
                <c:pt idx="14019">
                  <c:v>1362.400024414062</c:v>
                </c:pt>
                <c:pt idx="14020">
                  <c:v>1362.5</c:v>
                </c:pt>
                <c:pt idx="14021">
                  <c:v>1362.60009765625</c:v>
                </c:pt>
                <c:pt idx="14022">
                  <c:v>1362.700073242188</c:v>
                </c:pt>
                <c:pt idx="14023">
                  <c:v>1362.800048828125</c:v>
                </c:pt>
                <c:pt idx="14024">
                  <c:v>1362.900024414062</c:v>
                </c:pt>
                <c:pt idx="14025">
                  <c:v>1363.0</c:v>
                </c:pt>
                <c:pt idx="14026">
                  <c:v>1363.10009765625</c:v>
                </c:pt>
                <c:pt idx="14027">
                  <c:v>1363.200073242188</c:v>
                </c:pt>
                <c:pt idx="14028">
                  <c:v>1363.300048828125</c:v>
                </c:pt>
                <c:pt idx="14029">
                  <c:v>1363.400024414062</c:v>
                </c:pt>
                <c:pt idx="14030">
                  <c:v>1363.5</c:v>
                </c:pt>
                <c:pt idx="14031">
                  <c:v>1363.60009765625</c:v>
                </c:pt>
                <c:pt idx="14032">
                  <c:v>1363.700073242188</c:v>
                </c:pt>
                <c:pt idx="14033">
                  <c:v>1363.800048828125</c:v>
                </c:pt>
                <c:pt idx="14034">
                  <c:v>1363.900024414062</c:v>
                </c:pt>
                <c:pt idx="14035">
                  <c:v>1364.0</c:v>
                </c:pt>
                <c:pt idx="14036">
                  <c:v>1364.10009765625</c:v>
                </c:pt>
                <c:pt idx="14037">
                  <c:v>1364.200073242188</c:v>
                </c:pt>
                <c:pt idx="14038">
                  <c:v>1364.300048828125</c:v>
                </c:pt>
                <c:pt idx="14039">
                  <c:v>1364.400024414062</c:v>
                </c:pt>
                <c:pt idx="14040">
                  <c:v>1364.5</c:v>
                </c:pt>
                <c:pt idx="14041">
                  <c:v>1364.60009765625</c:v>
                </c:pt>
                <c:pt idx="14042">
                  <c:v>1364.700073242188</c:v>
                </c:pt>
                <c:pt idx="14043">
                  <c:v>1364.800048828125</c:v>
                </c:pt>
                <c:pt idx="14044">
                  <c:v>1364.900024414062</c:v>
                </c:pt>
                <c:pt idx="14045">
                  <c:v>1365.0</c:v>
                </c:pt>
                <c:pt idx="14046">
                  <c:v>1365.10009765625</c:v>
                </c:pt>
                <c:pt idx="14047">
                  <c:v>1365.200073242188</c:v>
                </c:pt>
                <c:pt idx="14048">
                  <c:v>1365.300048828125</c:v>
                </c:pt>
                <c:pt idx="14049">
                  <c:v>1365.400024414062</c:v>
                </c:pt>
                <c:pt idx="14050">
                  <c:v>1365.5</c:v>
                </c:pt>
                <c:pt idx="14051">
                  <c:v>1365.60009765625</c:v>
                </c:pt>
                <c:pt idx="14052">
                  <c:v>1365.700073242188</c:v>
                </c:pt>
                <c:pt idx="14053">
                  <c:v>1365.800048828125</c:v>
                </c:pt>
                <c:pt idx="14054">
                  <c:v>1365.900024414062</c:v>
                </c:pt>
                <c:pt idx="14055">
                  <c:v>1366.0</c:v>
                </c:pt>
                <c:pt idx="14056">
                  <c:v>1366.10009765625</c:v>
                </c:pt>
                <c:pt idx="14057">
                  <c:v>1366.200073242188</c:v>
                </c:pt>
                <c:pt idx="14058">
                  <c:v>1366.300048828125</c:v>
                </c:pt>
                <c:pt idx="14059">
                  <c:v>1366.400024414062</c:v>
                </c:pt>
                <c:pt idx="14060">
                  <c:v>1366.5</c:v>
                </c:pt>
                <c:pt idx="14061">
                  <c:v>1366.60009765625</c:v>
                </c:pt>
                <c:pt idx="14062">
                  <c:v>1366.700073242188</c:v>
                </c:pt>
                <c:pt idx="14063">
                  <c:v>1366.800048828125</c:v>
                </c:pt>
                <c:pt idx="14064">
                  <c:v>1366.900024414062</c:v>
                </c:pt>
                <c:pt idx="14065">
                  <c:v>1367.0</c:v>
                </c:pt>
                <c:pt idx="14066">
                  <c:v>1367.10009765625</c:v>
                </c:pt>
                <c:pt idx="14067">
                  <c:v>1367.200073242188</c:v>
                </c:pt>
                <c:pt idx="14068">
                  <c:v>1367.300048828125</c:v>
                </c:pt>
                <c:pt idx="14069">
                  <c:v>1367.400024414062</c:v>
                </c:pt>
                <c:pt idx="14070">
                  <c:v>1367.5</c:v>
                </c:pt>
                <c:pt idx="14071">
                  <c:v>1367.60009765625</c:v>
                </c:pt>
                <c:pt idx="14072">
                  <c:v>1367.700073242188</c:v>
                </c:pt>
                <c:pt idx="14073">
                  <c:v>1367.800048828125</c:v>
                </c:pt>
                <c:pt idx="14074">
                  <c:v>1367.900024414062</c:v>
                </c:pt>
                <c:pt idx="14075">
                  <c:v>1368.0</c:v>
                </c:pt>
                <c:pt idx="14076">
                  <c:v>1368.10009765625</c:v>
                </c:pt>
                <c:pt idx="14077">
                  <c:v>1368.200073242188</c:v>
                </c:pt>
                <c:pt idx="14078">
                  <c:v>1368.300048828125</c:v>
                </c:pt>
                <c:pt idx="14079">
                  <c:v>1368.400024414062</c:v>
                </c:pt>
                <c:pt idx="14080">
                  <c:v>1368.5</c:v>
                </c:pt>
                <c:pt idx="14081">
                  <c:v>1368.60009765625</c:v>
                </c:pt>
                <c:pt idx="14082">
                  <c:v>1368.700073242188</c:v>
                </c:pt>
                <c:pt idx="14083">
                  <c:v>1368.800048828125</c:v>
                </c:pt>
                <c:pt idx="14084">
                  <c:v>1368.900024414062</c:v>
                </c:pt>
                <c:pt idx="14085">
                  <c:v>1369.0</c:v>
                </c:pt>
                <c:pt idx="14086">
                  <c:v>1369.10009765625</c:v>
                </c:pt>
                <c:pt idx="14087">
                  <c:v>1369.200073242188</c:v>
                </c:pt>
                <c:pt idx="14088">
                  <c:v>1369.300048828125</c:v>
                </c:pt>
                <c:pt idx="14089">
                  <c:v>1369.400024414062</c:v>
                </c:pt>
                <c:pt idx="14090">
                  <c:v>1369.5</c:v>
                </c:pt>
                <c:pt idx="14091">
                  <c:v>1369.60009765625</c:v>
                </c:pt>
                <c:pt idx="14092">
                  <c:v>1369.700073242188</c:v>
                </c:pt>
                <c:pt idx="14093">
                  <c:v>1369.800048828125</c:v>
                </c:pt>
                <c:pt idx="14094">
                  <c:v>1369.900024414062</c:v>
                </c:pt>
                <c:pt idx="14095">
                  <c:v>1370.0</c:v>
                </c:pt>
                <c:pt idx="14096">
                  <c:v>1370.10009765625</c:v>
                </c:pt>
                <c:pt idx="14097">
                  <c:v>1370.200073242188</c:v>
                </c:pt>
                <c:pt idx="14098">
                  <c:v>1370.300048828125</c:v>
                </c:pt>
                <c:pt idx="14099">
                  <c:v>1370.400024414062</c:v>
                </c:pt>
                <c:pt idx="14100">
                  <c:v>1370.5</c:v>
                </c:pt>
                <c:pt idx="14101">
                  <c:v>1370.60009765625</c:v>
                </c:pt>
                <c:pt idx="14102">
                  <c:v>1370.700073242188</c:v>
                </c:pt>
                <c:pt idx="14103">
                  <c:v>1370.800048828125</c:v>
                </c:pt>
                <c:pt idx="14104">
                  <c:v>1370.900024414062</c:v>
                </c:pt>
                <c:pt idx="14105">
                  <c:v>1371.0</c:v>
                </c:pt>
                <c:pt idx="14106">
                  <c:v>1371.10009765625</c:v>
                </c:pt>
                <c:pt idx="14107">
                  <c:v>1371.200073242188</c:v>
                </c:pt>
                <c:pt idx="14108">
                  <c:v>1371.300048828125</c:v>
                </c:pt>
                <c:pt idx="14109">
                  <c:v>1371.400024414062</c:v>
                </c:pt>
                <c:pt idx="14110">
                  <c:v>1371.5</c:v>
                </c:pt>
                <c:pt idx="14111">
                  <c:v>1371.60009765625</c:v>
                </c:pt>
                <c:pt idx="14112">
                  <c:v>1371.700073242188</c:v>
                </c:pt>
                <c:pt idx="14113">
                  <c:v>1371.800048828125</c:v>
                </c:pt>
                <c:pt idx="14114">
                  <c:v>1371.900024414062</c:v>
                </c:pt>
                <c:pt idx="14115">
                  <c:v>1372.0</c:v>
                </c:pt>
                <c:pt idx="14116">
                  <c:v>1372.10009765625</c:v>
                </c:pt>
                <c:pt idx="14117">
                  <c:v>1372.200073242188</c:v>
                </c:pt>
                <c:pt idx="14118">
                  <c:v>1372.300048828125</c:v>
                </c:pt>
                <c:pt idx="14119">
                  <c:v>1372.400024414062</c:v>
                </c:pt>
                <c:pt idx="14120">
                  <c:v>1372.5</c:v>
                </c:pt>
                <c:pt idx="14121">
                  <c:v>1372.60009765625</c:v>
                </c:pt>
                <c:pt idx="14122">
                  <c:v>1372.700073242188</c:v>
                </c:pt>
                <c:pt idx="14123">
                  <c:v>1372.800048828125</c:v>
                </c:pt>
                <c:pt idx="14124">
                  <c:v>1372.900024414062</c:v>
                </c:pt>
                <c:pt idx="14125">
                  <c:v>1373.0</c:v>
                </c:pt>
                <c:pt idx="14126">
                  <c:v>1373.10009765625</c:v>
                </c:pt>
                <c:pt idx="14127">
                  <c:v>1373.200073242188</c:v>
                </c:pt>
                <c:pt idx="14128">
                  <c:v>1373.300048828125</c:v>
                </c:pt>
                <c:pt idx="14129">
                  <c:v>1373.400024414062</c:v>
                </c:pt>
                <c:pt idx="14130">
                  <c:v>1373.5</c:v>
                </c:pt>
                <c:pt idx="14131">
                  <c:v>1373.60009765625</c:v>
                </c:pt>
                <c:pt idx="14132">
                  <c:v>1373.700073242188</c:v>
                </c:pt>
                <c:pt idx="14133">
                  <c:v>1373.800048828125</c:v>
                </c:pt>
                <c:pt idx="14134">
                  <c:v>1373.900024414062</c:v>
                </c:pt>
                <c:pt idx="14135">
                  <c:v>1374.0</c:v>
                </c:pt>
                <c:pt idx="14136">
                  <c:v>1374.10009765625</c:v>
                </c:pt>
                <c:pt idx="14137">
                  <c:v>1374.200073242188</c:v>
                </c:pt>
                <c:pt idx="14138">
                  <c:v>1374.300048828125</c:v>
                </c:pt>
                <c:pt idx="14139">
                  <c:v>1374.400024414062</c:v>
                </c:pt>
                <c:pt idx="14140">
                  <c:v>1374.5</c:v>
                </c:pt>
                <c:pt idx="14141">
                  <c:v>1374.60009765625</c:v>
                </c:pt>
                <c:pt idx="14142">
                  <c:v>1374.700073242188</c:v>
                </c:pt>
                <c:pt idx="14143">
                  <c:v>1374.800048828125</c:v>
                </c:pt>
                <c:pt idx="14144">
                  <c:v>1374.900024414062</c:v>
                </c:pt>
                <c:pt idx="14145">
                  <c:v>1375.0</c:v>
                </c:pt>
                <c:pt idx="14146">
                  <c:v>1375.10009765625</c:v>
                </c:pt>
                <c:pt idx="14147">
                  <c:v>1375.200073242188</c:v>
                </c:pt>
                <c:pt idx="14148">
                  <c:v>1375.300048828125</c:v>
                </c:pt>
                <c:pt idx="14149">
                  <c:v>1375.400024414062</c:v>
                </c:pt>
                <c:pt idx="14150">
                  <c:v>1375.5</c:v>
                </c:pt>
                <c:pt idx="14151">
                  <c:v>1375.60009765625</c:v>
                </c:pt>
                <c:pt idx="14152">
                  <c:v>1375.700073242188</c:v>
                </c:pt>
                <c:pt idx="14153">
                  <c:v>1375.800048828125</c:v>
                </c:pt>
                <c:pt idx="14154">
                  <c:v>1375.900024414062</c:v>
                </c:pt>
                <c:pt idx="14155">
                  <c:v>1376.0</c:v>
                </c:pt>
                <c:pt idx="14156">
                  <c:v>1376.10009765625</c:v>
                </c:pt>
                <c:pt idx="14157">
                  <c:v>1376.200073242188</c:v>
                </c:pt>
                <c:pt idx="14158">
                  <c:v>1376.300048828125</c:v>
                </c:pt>
                <c:pt idx="14159">
                  <c:v>1376.400024414062</c:v>
                </c:pt>
                <c:pt idx="14160">
                  <c:v>1376.5</c:v>
                </c:pt>
                <c:pt idx="14161">
                  <c:v>1376.60009765625</c:v>
                </c:pt>
                <c:pt idx="14162">
                  <c:v>1376.700073242188</c:v>
                </c:pt>
                <c:pt idx="14163">
                  <c:v>1376.800048828125</c:v>
                </c:pt>
                <c:pt idx="14164">
                  <c:v>1376.900024414062</c:v>
                </c:pt>
                <c:pt idx="14165">
                  <c:v>1377.0</c:v>
                </c:pt>
                <c:pt idx="14166">
                  <c:v>1377.10009765625</c:v>
                </c:pt>
                <c:pt idx="14167">
                  <c:v>1377.200073242188</c:v>
                </c:pt>
                <c:pt idx="14168">
                  <c:v>1377.300048828125</c:v>
                </c:pt>
                <c:pt idx="14169">
                  <c:v>1377.400024414062</c:v>
                </c:pt>
                <c:pt idx="14170">
                  <c:v>1377.5</c:v>
                </c:pt>
                <c:pt idx="14171">
                  <c:v>1377.60009765625</c:v>
                </c:pt>
                <c:pt idx="14172">
                  <c:v>1377.700073242188</c:v>
                </c:pt>
                <c:pt idx="14173">
                  <c:v>1377.800048828125</c:v>
                </c:pt>
                <c:pt idx="14174">
                  <c:v>1377.900024414062</c:v>
                </c:pt>
                <c:pt idx="14175">
                  <c:v>1378.0</c:v>
                </c:pt>
                <c:pt idx="14176">
                  <c:v>1378.10009765625</c:v>
                </c:pt>
                <c:pt idx="14177">
                  <c:v>1378.200073242188</c:v>
                </c:pt>
                <c:pt idx="14178">
                  <c:v>1378.300048828125</c:v>
                </c:pt>
                <c:pt idx="14179">
                  <c:v>1378.400024414062</c:v>
                </c:pt>
                <c:pt idx="14180">
                  <c:v>1378.5</c:v>
                </c:pt>
                <c:pt idx="14181">
                  <c:v>1378.60009765625</c:v>
                </c:pt>
                <c:pt idx="14182">
                  <c:v>1378.700073242188</c:v>
                </c:pt>
                <c:pt idx="14183">
                  <c:v>1378.800048828125</c:v>
                </c:pt>
                <c:pt idx="14184">
                  <c:v>1378.900024414062</c:v>
                </c:pt>
                <c:pt idx="14185">
                  <c:v>1379.0</c:v>
                </c:pt>
                <c:pt idx="14186">
                  <c:v>1379.10009765625</c:v>
                </c:pt>
                <c:pt idx="14187">
                  <c:v>1379.200073242188</c:v>
                </c:pt>
                <c:pt idx="14188">
                  <c:v>1379.300048828125</c:v>
                </c:pt>
                <c:pt idx="14189">
                  <c:v>1379.400024414062</c:v>
                </c:pt>
                <c:pt idx="14190">
                  <c:v>1379.5</c:v>
                </c:pt>
                <c:pt idx="14191">
                  <c:v>1379.60009765625</c:v>
                </c:pt>
                <c:pt idx="14192">
                  <c:v>1379.700073242188</c:v>
                </c:pt>
                <c:pt idx="14193">
                  <c:v>1379.800048828125</c:v>
                </c:pt>
                <c:pt idx="14194">
                  <c:v>1379.900024414062</c:v>
                </c:pt>
                <c:pt idx="14195">
                  <c:v>1380.0</c:v>
                </c:pt>
                <c:pt idx="14196">
                  <c:v>1380.10009765625</c:v>
                </c:pt>
                <c:pt idx="14197">
                  <c:v>1380.200073242188</c:v>
                </c:pt>
                <c:pt idx="14198">
                  <c:v>1380.300048828125</c:v>
                </c:pt>
                <c:pt idx="14199">
                  <c:v>1380.400024414062</c:v>
                </c:pt>
                <c:pt idx="14200">
                  <c:v>1380.5</c:v>
                </c:pt>
                <c:pt idx="14201">
                  <c:v>1380.60009765625</c:v>
                </c:pt>
                <c:pt idx="14202">
                  <c:v>1380.700073242188</c:v>
                </c:pt>
                <c:pt idx="14203">
                  <c:v>1380.800048828125</c:v>
                </c:pt>
                <c:pt idx="14204">
                  <c:v>1380.900024414062</c:v>
                </c:pt>
                <c:pt idx="14205">
                  <c:v>1381.0</c:v>
                </c:pt>
                <c:pt idx="14206">
                  <c:v>1381.10009765625</c:v>
                </c:pt>
                <c:pt idx="14207">
                  <c:v>1381.200073242188</c:v>
                </c:pt>
                <c:pt idx="14208">
                  <c:v>1381.300048828125</c:v>
                </c:pt>
                <c:pt idx="14209">
                  <c:v>1381.400024414062</c:v>
                </c:pt>
                <c:pt idx="14210">
                  <c:v>1381.5</c:v>
                </c:pt>
                <c:pt idx="14211">
                  <c:v>1381.60009765625</c:v>
                </c:pt>
                <c:pt idx="14212">
                  <c:v>1381.700073242188</c:v>
                </c:pt>
                <c:pt idx="14213">
                  <c:v>1381.800048828125</c:v>
                </c:pt>
                <c:pt idx="14214">
                  <c:v>1381.900024414062</c:v>
                </c:pt>
                <c:pt idx="14215">
                  <c:v>1382.0</c:v>
                </c:pt>
                <c:pt idx="14216">
                  <c:v>1382.10009765625</c:v>
                </c:pt>
                <c:pt idx="14217">
                  <c:v>1382.200073242188</c:v>
                </c:pt>
                <c:pt idx="14218">
                  <c:v>1382.300048828125</c:v>
                </c:pt>
                <c:pt idx="14219">
                  <c:v>1382.400024414062</c:v>
                </c:pt>
                <c:pt idx="14220">
                  <c:v>1382.5</c:v>
                </c:pt>
                <c:pt idx="14221">
                  <c:v>1382.60009765625</c:v>
                </c:pt>
                <c:pt idx="14222">
                  <c:v>1382.700073242188</c:v>
                </c:pt>
                <c:pt idx="14223">
                  <c:v>1382.800048828125</c:v>
                </c:pt>
                <c:pt idx="14224">
                  <c:v>1382.900024414062</c:v>
                </c:pt>
                <c:pt idx="14225">
                  <c:v>1383.0</c:v>
                </c:pt>
                <c:pt idx="14226">
                  <c:v>1383.10009765625</c:v>
                </c:pt>
                <c:pt idx="14227">
                  <c:v>1383.200073242188</c:v>
                </c:pt>
                <c:pt idx="14228">
                  <c:v>1383.300048828125</c:v>
                </c:pt>
                <c:pt idx="14229">
                  <c:v>1383.400024414062</c:v>
                </c:pt>
                <c:pt idx="14230">
                  <c:v>1383.5</c:v>
                </c:pt>
                <c:pt idx="14231">
                  <c:v>1383.60009765625</c:v>
                </c:pt>
                <c:pt idx="14232">
                  <c:v>1383.700073242188</c:v>
                </c:pt>
                <c:pt idx="14233">
                  <c:v>1383.800048828125</c:v>
                </c:pt>
                <c:pt idx="14234">
                  <c:v>1383.900024414062</c:v>
                </c:pt>
                <c:pt idx="14235">
                  <c:v>1384.0</c:v>
                </c:pt>
                <c:pt idx="14236">
                  <c:v>1384.10009765625</c:v>
                </c:pt>
                <c:pt idx="14237">
                  <c:v>1384.200073242188</c:v>
                </c:pt>
                <c:pt idx="14238">
                  <c:v>1384.300048828125</c:v>
                </c:pt>
                <c:pt idx="14239">
                  <c:v>1384.400024414062</c:v>
                </c:pt>
                <c:pt idx="14240">
                  <c:v>1384.5</c:v>
                </c:pt>
                <c:pt idx="14241">
                  <c:v>1384.60009765625</c:v>
                </c:pt>
                <c:pt idx="14242">
                  <c:v>1384.700073242188</c:v>
                </c:pt>
                <c:pt idx="14243">
                  <c:v>1384.800048828125</c:v>
                </c:pt>
                <c:pt idx="14244">
                  <c:v>1384.900024414062</c:v>
                </c:pt>
                <c:pt idx="14245">
                  <c:v>1385.0</c:v>
                </c:pt>
                <c:pt idx="14246">
                  <c:v>1385.10009765625</c:v>
                </c:pt>
                <c:pt idx="14247">
                  <c:v>1385.200073242188</c:v>
                </c:pt>
                <c:pt idx="14248">
                  <c:v>1385.300048828125</c:v>
                </c:pt>
                <c:pt idx="14249">
                  <c:v>1385.400024414062</c:v>
                </c:pt>
                <c:pt idx="14250">
                  <c:v>1385.5</c:v>
                </c:pt>
                <c:pt idx="14251">
                  <c:v>1385.60009765625</c:v>
                </c:pt>
                <c:pt idx="14252">
                  <c:v>1385.700073242188</c:v>
                </c:pt>
                <c:pt idx="14253">
                  <c:v>1385.800048828125</c:v>
                </c:pt>
                <c:pt idx="14254">
                  <c:v>1385.900024414062</c:v>
                </c:pt>
                <c:pt idx="14255">
                  <c:v>1386.0</c:v>
                </c:pt>
                <c:pt idx="14256">
                  <c:v>1386.10009765625</c:v>
                </c:pt>
                <c:pt idx="14257">
                  <c:v>1386.200073242188</c:v>
                </c:pt>
                <c:pt idx="14258">
                  <c:v>1386.300048828125</c:v>
                </c:pt>
                <c:pt idx="14259">
                  <c:v>1386.400024414062</c:v>
                </c:pt>
                <c:pt idx="14260">
                  <c:v>1386.5</c:v>
                </c:pt>
                <c:pt idx="14261">
                  <c:v>1386.60009765625</c:v>
                </c:pt>
                <c:pt idx="14262">
                  <c:v>1386.700073242188</c:v>
                </c:pt>
                <c:pt idx="14263">
                  <c:v>1386.800048828125</c:v>
                </c:pt>
                <c:pt idx="14264">
                  <c:v>1386.900024414062</c:v>
                </c:pt>
                <c:pt idx="14265">
                  <c:v>1387.0</c:v>
                </c:pt>
                <c:pt idx="14266">
                  <c:v>1387.10009765625</c:v>
                </c:pt>
                <c:pt idx="14267">
                  <c:v>1387.200073242188</c:v>
                </c:pt>
                <c:pt idx="14268">
                  <c:v>1387.300048828125</c:v>
                </c:pt>
                <c:pt idx="14269">
                  <c:v>1387.400024414062</c:v>
                </c:pt>
                <c:pt idx="14270">
                  <c:v>1387.5</c:v>
                </c:pt>
                <c:pt idx="14271">
                  <c:v>1387.60009765625</c:v>
                </c:pt>
                <c:pt idx="14272">
                  <c:v>1387.700073242188</c:v>
                </c:pt>
                <c:pt idx="14273">
                  <c:v>1387.800048828125</c:v>
                </c:pt>
                <c:pt idx="14274">
                  <c:v>1387.900024414062</c:v>
                </c:pt>
                <c:pt idx="14275">
                  <c:v>1388.0</c:v>
                </c:pt>
                <c:pt idx="14276">
                  <c:v>1388.10009765625</c:v>
                </c:pt>
                <c:pt idx="14277">
                  <c:v>1388.200073242188</c:v>
                </c:pt>
                <c:pt idx="14278">
                  <c:v>1388.300048828125</c:v>
                </c:pt>
                <c:pt idx="14279">
                  <c:v>1388.400024414062</c:v>
                </c:pt>
                <c:pt idx="14280">
                  <c:v>1388.5</c:v>
                </c:pt>
                <c:pt idx="14281">
                  <c:v>1388.60009765625</c:v>
                </c:pt>
                <c:pt idx="14282">
                  <c:v>1388.700073242188</c:v>
                </c:pt>
                <c:pt idx="14283">
                  <c:v>1388.800048828125</c:v>
                </c:pt>
                <c:pt idx="14284">
                  <c:v>1388.900024414062</c:v>
                </c:pt>
                <c:pt idx="14285">
                  <c:v>1389.0</c:v>
                </c:pt>
                <c:pt idx="14286">
                  <c:v>1389.10009765625</c:v>
                </c:pt>
                <c:pt idx="14287">
                  <c:v>1389.200073242188</c:v>
                </c:pt>
                <c:pt idx="14288">
                  <c:v>1389.300048828125</c:v>
                </c:pt>
                <c:pt idx="14289">
                  <c:v>1389.400024414062</c:v>
                </c:pt>
                <c:pt idx="14290">
                  <c:v>1389.5</c:v>
                </c:pt>
                <c:pt idx="14291">
                  <c:v>1389.60009765625</c:v>
                </c:pt>
                <c:pt idx="14292">
                  <c:v>1389.700073242188</c:v>
                </c:pt>
                <c:pt idx="14293">
                  <c:v>1389.800048828125</c:v>
                </c:pt>
                <c:pt idx="14294">
                  <c:v>1389.900024414062</c:v>
                </c:pt>
                <c:pt idx="14295">
                  <c:v>1390.0</c:v>
                </c:pt>
              </c:numCache>
            </c:numRef>
          </c:xVal>
          <c:yVal>
            <c:numRef>
              <c:f>Sheet1!$D$2:$D$14297</c:f>
              <c:numCache>
                <c:formatCode>General</c:formatCode>
                <c:ptCount val="14296"/>
                <c:pt idx="382">
                  <c:v>0.0541002159843629</c:v>
                </c:pt>
                <c:pt idx="383">
                  <c:v>0.0520999978543841</c:v>
                </c:pt>
                <c:pt idx="384">
                  <c:v>0.045700007412961</c:v>
                </c:pt>
                <c:pt idx="385">
                  <c:v>0.045700007412961</c:v>
                </c:pt>
                <c:pt idx="386">
                  <c:v>0.0414000011078315</c:v>
                </c:pt>
                <c:pt idx="387">
                  <c:v>0.0414000011078315</c:v>
                </c:pt>
                <c:pt idx="413">
                  <c:v>-2.455652224729417</c:v>
                </c:pt>
                <c:pt idx="414">
                  <c:v>-2.455652224729417</c:v>
                </c:pt>
                <c:pt idx="415">
                  <c:v>-2.236700061035663</c:v>
                </c:pt>
                <c:pt idx="416">
                  <c:v>-2.072132958983275</c:v>
                </c:pt>
                <c:pt idx="417">
                  <c:v>-1.877200277707743</c:v>
                </c:pt>
                <c:pt idx="418">
                  <c:v>-1.710521418761346</c:v>
                </c:pt>
                <c:pt idx="419">
                  <c:v>-1.546899812317861</c:v>
                </c:pt>
                <c:pt idx="420">
                  <c:v>-1.546899812317861</c:v>
                </c:pt>
                <c:pt idx="421">
                  <c:v>-1.198117274474498</c:v>
                </c:pt>
                <c:pt idx="422">
                  <c:v>-1.120600396727241</c:v>
                </c:pt>
                <c:pt idx="423">
                  <c:v>-1.075906607053184</c:v>
                </c:pt>
                <c:pt idx="424">
                  <c:v>-0.94191314544878</c:v>
                </c:pt>
                <c:pt idx="425">
                  <c:v>-0.970799839018582</c:v>
                </c:pt>
                <c:pt idx="426">
                  <c:v>-0.912106432340806</c:v>
                </c:pt>
                <c:pt idx="427">
                  <c:v>-0.888299940488651</c:v>
                </c:pt>
                <c:pt idx="428">
                  <c:v>-0.839205467225838</c:v>
                </c:pt>
                <c:pt idx="429">
                  <c:v>-0.748205725096341</c:v>
                </c:pt>
                <c:pt idx="430">
                  <c:v>-0.715900218961906</c:v>
                </c:pt>
                <c:pt idx="431">
                  <c:v>-0.667304543305363</c:v>
                </c:pt>
                <c:pt idx="432">
                  <c:v>-0.748000213621708</c:v>
                </c:pt>
                <c:pt idx="433">
                  <c:v>-0.683903640743665</c:v>
                </c:pt>
                <c:pt idx="434">
                  <c:v>-0.670401019287965</c:v>
                </c:pt>
                <c:pt idx="435">
                  <c:v>-0.68080004730291</c:v>
                </c:pt>
                <c:pt idx="436">
                  <c:v>-0.694900908660202</c:v>
                </c:pt>
                <c:pt idx="437">
                  <c:v>-0.692799790955178</c:v>
                </c:pt>
                <c:pt idx="438">
                  <c:v>-0.647102528379037</c:v>
                </c:pt>
                <c:pt idx="439">
                  <c:v>-0.623801597597776</c:v>
                </c:pt>
                <c:pt idx="440">
                  <c:v>-0.607399899290613</c:v>
                </c:pt>
                <c:pt idx="441">
                  <c:v>-0.65869944915903</c:v>
                </c:pt>
                <c:pt idx="442">
                  <c:v>-0.621900106045359</c:v>
                </c:pt>
                <c:pt idx="443">
                  <c:v>-0.60340134811122</c:v>
                </c:pt>
                <c:pt idx="444">
                  <c:v>-0.585800603483222</c:v>
                </c:pt>
                <c:pt idx="445">
                  <c:v>-0.598900121309271</c:v>
                </c:pt>
                <c:pt idx="446">
                  <c:v>-0.567501348112273</c:v>
                </c:pt>
                <c:pt idx="447">
                  <c:v>-0.563799776457017</c:v>
                </c:pt>
                <c:pt idx="448">
                  <c:v>-0.559500151062821</c:v>
                </c:pt>
                <c:pt idx="449">
                  <c:v>-0.566500323482614</c:v>
                </c:pt>
                <c:pt idx="450">
                  <c:v>-0.554000067902962</c:v>
                </c:pt>
                <c:pt idx="451">
                  <c:v>-0.552000309751747</c:v>
                </c:pt>
                <c:pt idx="452">
                  <c:v>-0.54090005035323</c:v>
                </c:pt>
                <c:pt idx="453">
                  <c:v>-0.539999932858336</c:v>
                </c:pt>
                <c:pt idx="454">
                  <c:v>-0.532000171660911</c:v>
                </c:pt>
                <c:pt idx="455">
                  <c:v>-0.524699993893592</c:v>
                </c:pt>
                <c:pt idx="456">
                  <c:v>-0.524899918364099</c:v>
                </c:pt>
                <c:pt idx="457">
                  <c:v>-0.509500036620011</c:v>
                </c:pt>
                <c:pt idx="458">
                  <c:v>-0.502400272365776</c:v>
                </c:pt>
                <c:pt idx="459">
                  <c:v>-0.508600057983131</c:v>
                </c:pt>
                <c:pt idx="460">
                  <c:v>-0.509200187683746</c:v>
                </c:pt>
                <c:pt idx="461">
                  <c:v>-0.493800360109162</c:v>
                </c:pt>
                <c:pt idx="462">
                  <c:v>-0.482499777983321</c:v>
                </c:pt>
                <c:pt idx="463">
                  <c:v>-0.472400070953881</c:v>
                </c:pt>
                <c:pt idx="464">
                  <c:v>-0.474100215913495</c:v>
                </c:pt>
                <c:pt idx="465">
                  <c:v>-0.478899811554584</c:v>
                </c:pt>
                <c:pt idx="466">
                  <c:v>-0.476799956511968</c:v>
                </c:pt>
                <c:pt idx="467">
                  <c:v>-0.474100038143661</c:v>
                </c:pt>
                <c:pt idx="468">
                  <c:v>-0.47280011672774</c:v>
                </c:pt>
                <c:pt idx="469">
                  <c:v>-0.462300083923765</c:v>
                </c:pt>
                <c:pt idx="470">
                  <c:v>-0.456499764248292</c:v>
                </c:pt>
                <c:pt idx="471">
                  <c:v>-0.453700126647163</c:v>
                </c:pt>
                <c:pt idx="472">
                  <c:v>-0.4450002143858</c:v>
                </c:pt>
                <c:pt idx="473">
                  <c:v>-0.441799948883272</c:v>
                </c:pt>
                <c:pt idx="474">
                  <c:v>-0.435100036618678</c:v>
                </c:pt>
                <c:pt idx="475">
                  <c:v>-0.430300127409282</c:v>
                </c:pt>
                <c:pt idx="476">
                  <c:v>-0.425600154874701</c:v>
                </c:pt>
                <c:pt idx="477">
                  <c:v>-0.424099877167464</c:v>
                </c:pt>
                <c:pt idx="478">
                  <c:v>-0.410000112915441</c:v>
                </c:pt>
                <c:pt idx="479">
                  <c:v>-0.403400064849848</c:v>
                </c:pt>
                <c:pt idx="480">
                  <c:v>-0.401500155639951</c:v>
                </c:pt>
                <c:pt idx="481">
                  <c:v>-0.397000161741744</c:v>
                </c:pt>
                <c:pt idx="482">
                  <c:v>-0.394699950407812</c:v>
                </c:pt>
                <c:pt idx="483">
                  <c:v>-0.386300047302939</c:v>
                </c:pt>
                <c:pt idx="484">
                  <c:v>-0.381099920654378</c:v>
                </c:pt>
                <c:pt idx="485">
                  <c:v>-0.376400192260917</c:v>
                </c:pt>
                <c:pt idx="486">
                  <c:v>-0.3771997818003</c:v>
                </c:pt>
                <c:pt idx="487">
                  <c:v>-0.372599787904619</c:v>
                </c:pt>
                <c:pt idx="488">
                  <c:v>-0.365200216674566</c:v>
                </c:pt>
                <c:pt idx="489">
                  <c:v>-0.357000020598207</c:v>
                </c:pt>
                <c:pt idx="490">
                  <c:v>-0.349500099182478</c:v>
                </c:pt>
                <c:pt idx="491">
                  <c:v>-0.344299909211259</c:v>
                </c:pt>
                <c:pt idx="492">
                  <c:v>-0.345499773404299</c:v>
                </c:pt>
                <c:pt idx="493">
                  <c:v>-0.337500268553413</c:v>
                </c:pt>
                <c:pt idx="494">
                  <c:v>-0.334799939726508</c:v>
                </c:pt>
                <c:pt idx="495">
                  <c:v>-0.330400078582898</c:v>
                </c:pt>
                <c:pt idx="496">
                  <c:v>-0.328399876401818</c:v>
                </c:pt>
                <c:pt idx="497">
                  <c:v>-0.319599822232703</c:v>
                </c:pt>
                <c:pt idx="498">
                  <c:v>-0.314300099944376</c:v>
                </c:pt>
                <c:pt idx="499">
                  <c:v>-0.309500121304154</c:v>
                </c:pt>
                <c:pt idx="500">
                  <c:v>-0.302399861906451</c:v>
                </c:pt>
                <c:pt idx="501">
                  <c:v>-0.300199786375742</c:v>
                </c:pt>
                <c:pt idx="502">
                  <c:v>-0.292999810790207</c:v>
                </c:pt>
                <c:pt idx="503">
                  <c:v>-0.287699964905187</c:v>
                </c:pt>
                <c:pt idx="504">
                  <c:v>-0.282099901582114</c:v>
                </c:pt>
                <c:pt idx="505">
                  <c:v>-0.276299847409973</c:v>
                </c:pt>
                <c:pt idx="506">
                  <c:v>-0.268099935146893</c:v>
                </c:pt>
                <c:pt idx="507">
                  <c:v>-0.263199884033383</c:v>
                </c:pt>
                <c:pt idx="508">
                  <c:v>-0.263300225065905</c:v>
                </c:pt>
                <c:pt idx="509">
                  <c:v>-0.265900010679616</c:v>
                </c:pt>
                <c:pt idx="510">
                  <c:v>-0.262499884032877</c:v>
                </c:pt>
                <c:pt idx="511">
                  <c:v>-0.255000101471523</c:v>
                </c:pt>
                <c:pt idx="512">
                  <c:v>-0.247100119780953</c:v>
                </c:pt>
                <c:pt idx="513">
                  <c:v>-0.238300346372853</c:v>
                </c:pt>
                <c:pt idx="514">
                  <c:v>-0.23120016555913</c:v>
                </c:pt>
                <c:pt idx="515">
                  <c:v>-0.223000189973391</c:v>
                </c:pt>
                <c:pt idx="516">
                  <c:v>-0.215000217438501</c:v>
                </c:pt>
                <c:pt idx="517">
                  <c:v>-0.211599882506562</c:v>
                </c:pt>
                <c:pt idx="518">
                  <c:v>-0.207800033567764</c:v>
                </c:pt>
                <c:pt idx="519">
                  <c:v>-0.201599913023529</c:v>
                </c:pt>
                <c:pt idx="520">
                  <c:v>-0.198500124359271</c:v>
                </c:pt>
                <c:pt idx="521">
                  <c:v>-0.197899994658655</c:v>
                </c:pt>
                <c:pt idx="522">
                  <c:v>-0.197400142667902</c:v>
                </c:pt>
                <c:pt idx="523">
                  <c:v>-0.191800088501623</c:v>
                </c:pt>
                <c:pt idx="524">
                  <c:v>-0.190299946592859</c:v>
                </c:pt>
                <c:pt idx="525">
                  <c:v>-0.187600088502222</c:v>
                </c:pt>
                <c:pt idx="526">
                  <c:v>-0.186099955750251</c:v>
                </c:pt>
                <c:pt idx="527">
                  <c:v>-0.180599838255148</c:v>
                </c:pt>
                <c:pt idx="528">
                  <c:v>-0.177300191495306</c:v>
                </c:pt>
                <c:pt idx="529">
                  <c:v>-0.175599859616341</c:v>
                </c:pt>
                <c:pt idx="530">
                  <c:v>-0.169399874877854</c:v>
                </c:pt>
                <c:pt idx="531">
                  <c:v>-0.16130010147026</c:v>
                </c:pt>
                <c:pt idx="532">
                  <c:v>-0.154599923705973</c:v>
                </c:pt>
                <c:pt idx="533">
                  <c:v>-0.154300276946742</c:v>
                </c:pt>
                <c:pt idx="534">
                  <c:v>-0.150100361632212</c:v>
                </c:pt>
                <c:pt idx="535">
                  <c:v>-0.148700238034507</c:v>
                </c:pt>
                <c:pt idx="536">
                  <c:v>-0.143200048067229</c:v>
                </c:pt>
                <c:pt idx="537">
                  <c:v>-0.139200193021679</c:v>
                </c:pt>
                <c:pt idx="538">
                  <c:v>-0.133800217437965</c:v>
                </c:pt>
                <c:pt idx="539">
                  <c:v>-0.131400157166354</c:v>
                </c:pt>
                <c:pt idx="540">
                  <c:v>-0.126999900814553</c:v>
                </c:pt>
                <c:pt idx="541">
                  <c:v>-0.122999916078697</c:v>
                </c:pt>
                <c:pt idx="542">
                  <c:v>-0.117799994659435</c:v>
                </c:pt>
                <c:pt idx="543">
                  <c:v>-0.114400221253163</c:v>
                </c:pt>
                <c:pt idx="544">
                  <c:v>-0.11260023345676</c:v>
                </c:pt>
                <c:pt idx="545">
                  <c:v>-0.109300173186057</c:v>
                </c:pt>
                <c:pt idx="546">
                  <c:v>-0.106200052643544</c:v>
                </c:pt>
                <c:pt idx="547">
                  <c:v>-0.0998997962924477</c:v>
                </c:pt>
                <c:pt idx="548">
                  <c:v>-0.098599938202824</c:v>
                </c:pt>
                <c:pt idx="549">
                  <c:v>-0.0996002189640422</c:v>
                </c:pt>
                <c:pt idx="550">
                  <c:v>-0.0996002342217252</c:v>
                </c:pt>
                <c:pt idx="551">
                  <c:v>-0.0986001769997529</c:v>
                </c:pt>
                <c:pt idx="552">
                  <c:v>-0.0921000595080841</c:v>
                </c:pt>
                <c:pt idx="553">
                  <c:v>-0.0836000205999881</c:v>
                </c:pt>
                <c:pt idx="554">
                  <c:v>-0.0829002349855727</c:v>
                </c:pt>
                <c:pt idx="555">
                  <c:v>-0.0832002380375343</c:v>
                </c:pt>
                <c:pt idx="556">
                  <c:v>-0.0847002471928136</c:v>
                </c:pt>
                <c:pt idx="557">
                  <c:v>-0.0827999214161536</c:v>
                </c:pt>
                <c:pt idx="558">
                  <c:v>-0.0782999397270032</c:v>
                </c:pt>
                <c:pt idx="559">
                  <c:v>-0.0703003112794249</c:v>
                </c:pt>
                <c:pt idx="560">
                  <c:v>-0.0632001213089097</c:v>
                </c:pt>
                <c:pt idx="561">
                  <c:v>-0.0641999221807055</c:v>
                </c:pt>
                <c:pt idx="562">
                  <c:v>-0.0569001548756205</c:v>
                </c:pt>
                <c:pt idx="563">
                  <c:v>-0.0575999526990927</c:v>
                </c:pt>
                <c:pt idx="564">
                  <c:v>-0.0556998832726094</c:v>
                </c:pt>
                <c:pt idx="565">
                  <c:v>-0.0520002365119581</c:v>
                </c:pt>
                <c:pt idx="566">
                  <c:v>-0.0424000587445335</c:v>
                </c:pt>
                <c:pt idx="567">
                  <c:v>-0.0370998779289948</c:v>
                </c:pt>
                <c:pt idx="568">
                  <c:v>-0.0345001708956261</c:v>
                </c:pt>
                <c:pt idx="569">
                  <c:v>-0.0277003280643839</c:v>
                </c:pt>
                <c:pt idx="570">
                  <c:v>-0.0231000053427124</c:v>
                </c:pt>
                <c:pt idx="571">
                  <c:v>-0.0193000808685611</c:v>
                </c:pt>
                <c:pt idx="572">
                  <c:v>-0.014000093076902</c:v>
                </c:pt>
                <c:pt idx="573">
                  <c:v>-0.013000241087866</c:v>
                </c:pt>
                <c:pt idx="574">
                  <c:v>-0.0112999755874625</c:v>
                </c:pt>
                <c:pt idx="575">
                  <c:v>-0.0100999244677951</c:v>
                </c:pt>
                <c:pt idx="576">
                  <c:v>-0.0125997886643745</c:v>
                </c:pt>
                <c:pt idx="577">
                  <c:v>-0.0133999969475553</c:v>
                </c:pt>
                <c:pt idx="578">
                  <c:v>-0.0120998703023361</c:v>
                </c:pt>
                <c:pt idx="579">
                  <c:v>-0.00950000915690907</c:v>
                </c:pt>
                <c:pt idx="580">
                  <c:v>-0.00660015411267523</c:v>
                </c:pt>
                <c:pt idx="581">
                  <c:v>-0.00320002746593673</c:v>
                </c:pt>
                <c:pt idx="582">
                  <c:v>0.000799960329459282</c:v>
                </c:pt>
                <c:pt idx="583">
                  <c:v>0.00479973983965465</c:v>
                </c:pt>
                <c:pt idx="584">
                  <c:v>0.0120997848498519</c:v>
                </c:pt>
                <c:pt idx="585">
                  <c:v>0.0190002342205844</c:v>
                </c:pt>
                <c:pt idx="586">
                  <c:v>0.024000007630093</c:v>
                </c:pt>
                <c:pt idx="587">
                  <c:v>0.028599787139683</c:v>
                </c:pt>
                <c:pt idx="588">
                  <c:v>0.0303001190186478</c:v>
                </c:pt>
                <c:pt idx="589">
                  <c:v>0.0322000434898655</c:v>
                </c:pt>
                <c:pt idx="590">
                  <c:v>0.0325997779873433</c:v>
                </c:pt>
                <c:pt idx="591">
                  <c:v>0.0351996963509009</c:v>
                </c:pt>
                <c:pt idx="592">
                  <c:v>0.0363002334597695</c:v>
                </c:pt>
                <c:pt idx="593">
                  <c:v>0.0383999435434816</c:v>
                </c:pt>
                <c:pt idx="594">
                  <c:v>0.0464997802737344</c:v>
                </c:pt>
                <c:pt idx="595">
                  <c:v>0.0497999069229991</c:v>
                </c:pt>
                <c:pt idx="596">
                  <c:v>0.0553999610892788</c:v>
                </c:pt>
                <c:pt idx="597">
                  <c:v>0.0585000244136609</c:v>
                </c:pt>
                <c:pt idx="598">
                  <c:v>0.0654000030517636</c:v>
                </c:pt>
                <c:pt idx="599">
                  <c:v>0.0709998519923829</c:v>
                </c:pt>
                <c:pt idx="600">
                  <c:v>0.0723999122637906</c:v>
                </c:pt>
                <c:pt idx="601">
                  <c:v>0.0752996887204063</c:v>
                </c:pt>
                <c:pt idx="602">
                  <c:v>0.0837998725874059</c:v>
                </c:pt>
                <c:pt idx="603">
                  <c:v>0.0889997184749518</c:v>
                </c:pt>
                <c:pt idx="604">
                  <c:v>0.0966999084484996</c:v>
                </c:pt>
                <c:pt idx="605">
                  <c:v>0.0990001708996715</c:v>
                </c:pt>
                <c:pt idx="606">
                  <c:v>0.10529960022177</c:v>
                </c:pt>
                <c:pt idx="607">
                  <c:v>0.109499859616335</c:v>
                </c:pt>
                <c:pt idx="608">
                  <c:v>0.115599626922631</c:v>
                </c:pt>
                <c:pt idx="609">
                  <c:v>0.120899735258718</c:v>
                </c:pt>
                <c:pt idx="610">
                  <c:v>0.125700130462064</c:v>
                </c:pt>
                <c:pt idx="611">
                  <c:v>0.131099979404098</c:v>
                </c:pt>
                <c:pt idx="612">
                  <c:v>0.136800099946413</c:v>
                </c:pt>
                <c:pt idx="613">
                  <c:v>0.138199961089413</c:v>
                </c:pt>
                <c:pt idx="614">
                  <c:v>0.141099674227007</c:v>
                </c:pt>
                <c:pt idx="615">
                  <c:v>0.146999797820172</c:v>
                </c:pt>
                <c:pt idx="616">
                  <c:v>0.154999640653841</c:v>
                </c:pt>
                <c:pt idx="617">
                  <c:v>0.162300096129911</c:v>
                </c:pt>
                <c:pt idx="618">
                  <c:v>0.167100083926925</c:v>
                </c:pt>
                <c:pt idx="619">
                  <c:v>0.163000020598702</c:v>
                </c:pt>
                <c:pt idx="620">
                  <c:v>0.162800222780788</c:v>
                </c:pt>
                <c:pt idx="621">
                  <c:v>0.160299881747051</c:v>
                </c:pt>
                <c:pt idx="622">
                  <c:v>0.168399863432569</c:v>
                </c:pt>
                <c:pt idx="623">
                  <c:v>0.172799772644794</c:v>
                </c:pt>
                <c:pt idx="624">
                  <c:v>0.180899814607983</c:v>
                </c:pt>
                <c:pt idx="625">
                  <c:v>0.181199796297733</c:v>
                </c:pt>
                <c:pt idx="626">
                  <c:v>0.184199705505307</c:v>
                </c:pt>
                <c:pt idx="627">
                  <c:v>0.186000173187495</c:v>
                </c:pt>
                <c:pt idx="628">
                  <c:v>0.190599687193753</c:v>
                </c:pt>
                <c:pt idx="629">
                  <c:v>0.194699889372714</c:v>
                </c:pt>
                <c:pt idx="630">
                  <c:v>0.194699804687843</c:v>
                </c:pt>
                <c:pt idx="631">
                  <c:v>0.200799849699251</c:v>
                </c:pt>
                <c:pt idx="632">
                  <c:v>0.207699825288728</c:v>
                </c:pt>
                <c:pt idx="633">
                  <c:v>0.212899806974747</c:v>
                </c:pt>
                <c:pt idx="634">
                  <c:v>0.221599861146387</c:v>
                </c:pt>
                <c:pt idx="635">
                  <c:v>0.230500177764043</c:v>
                </c:pt>
                <c:pt idx="636">
                  <c:v>0.235499830629124</c:v>
                </c:pt>
                <c:pt idx="637">
                  <c:v>0.242699951173563</c:v>
                </c:pt>
                <c:pt idx="638">
                  <c:v>0.248199932859279</c:v>
                </c:pt>
                <c:pt idx="639">
                  <c:v>0.253299980926386</c:v>
                </c:pt>
                <c:pt idx="640">
                  <c:v>0.260599546050798</c:v>
                </c:pt>
                <c:pt idx="641">
                  <c:v>0.268600206760311</c:v>
                </c:pt>
                <c:pt idx="642">
                  <c:v>0.275300049590442</c:v>
                </c:pt>
                <c:pt idx="643">
                  <c:v>0.281899762725516</c:v>
                </c:pt>
                <c:pt idx="644">
                  <c:v>0.289599868014193</c:v>
                </c:pt>
                <c:pt idx="645">
                  <c:v>0.29459991607655</c:v>
                </c:pt>
                <c:pt idx="646">
                  <c:v>0.30099990081726</c:v>
                </c:pt>
                <c:pt idx="647">
                  <c:v>0.303499967194512</c:v>
                </c:pt>
                <c:pt idx="648">
                  <c:v>0.307099888610537</c:v>
                </c:pt>
                <c:pt idx="649">
                  <c:v>0.31249980697612</c:v>
                </c:pt>
                <c:pt idx="650">
                  <c:v>0.319199782563373</c:v>
                </c:pt>
                <c:pt idx="651">
                  <c:v>0.329900011445716</c:v>
                </c:pt>
                <c:pt idx="652">
                  <c:v>0.335199790955812</c:v>
                </c:pt>
                <c:pt idx="653">
                  <c:v>0.340200044251105</c:v>
                </c:pt>
                <c:pt idx="654">
                  <c:v>0.347099890135723</c:v>
                </c:pt>
                <c:pt idx="655">
                  <c:v>0.349399950409861</c:v>
                </c:pt>
                <c:pt idx="656">
                  <c:v>0.359600061798119</c:v>
                </c:pt>
                <c:pt idx="657">
                  <c:v>0.362499910737824</c:v>
                </c:pt>
                <c:pt idx="658">
                  <c:v>0.370199744415004</c:v>
                </c:pt>
                <c:pt idx="659">
                  <c:v>0.373900070189848</c:v>
                </c:pt>
                <c:pt idx="660">
                  <c:v>0.373799922181206</c:v>
                </c:pt>
                <c:pt idx="661">
                  <c:v>0.379800302125659</c:v>
                </c:pt>
                <c:pt idx="662">
                  <c:v>0.385499882508157</c:v>
                </c:pt>
                <c:pt idx="663">
                  <c:v>0.385799933625094</c:v>
                </c:pt>
                <c:pt idx="664">
                  <c:v>0.387299993897614</c:v>
                </c:pt>
                <c:pt idx="665">
                  <c:v>0.385499993895792</c:v>
                </c:pt>
                <c:pt idx="666">
                  <c:v>0.391599776456132</c:v>
                </c:pt>
                <c:pt idx="667">
                  <c:v>0.391100120545161</c:v>
                </c:pt>
                <c:pt idx="668">
                  <c:v>0.39389983062938</c:v>
                </c:pt>
                <c:pt idx="669">
                  <c:v>0.397899812320247</c:v>
                </c:pt>
                <c:pt idx="670">
                  <c:v>0.405499999236781</c:v>
                </c:pt>
                <c:pt idx="671">
                  <c:v>0.410100318909826</c:v>
                </c:pt>
                <c:pt idx="672">
                  <c:v>0.414699893190118</c:v>
                </c:pt>
                <c:pt idx="673">
                  <c:v>0.417200086212688</c:v>
                </c:pt>
                <c:pt idx="674">
                  <c:v>0.420999868776562</c:v>
                </c:pt>
                <c:pt idx="675">
                  <c:v>0.425299992370128</c:v>
                </c:pt>
                <c:pt idx="676">
                  <c:v>0.431900040435721</c:v>
                </c:pt>
                <c:pt idx="677">
                  <c:v>0.435799955746916</c:v>
                </c:pt>
                <c:pt idx="678">
                  <c:v>0.442199997713033</c:v>
                </c:pt>
                <c:pt idx="679">
                  <c:v>0.447799909972673</c:v>
                </c:pt>
                <c:pt idx="680">
                  <c:v>0.459799613952782</c:v>
                </c:pt>
                <c:pt idx="681">
                  <c:v>0.469600208281918</c:v>
                </c:pt>
                <c:pt idx="682">
                  <c:v>0.475999640657392</c:v>
                </c:pt>
                <c:pt idx="683">
                  <c:v>0.480499824523576</c:v>
                </c:pt>
                <c:pt idx="684">
                  <c:v>0.482500023652392</c:v>
                </c:pt>
                <c:pt idx="685">
                  <c:v>0.483599818420771</c:v>
                </c:pt>
                <c:pt idx="686">
                  <c:v>0.492700005339429</c:v>
                </c:pt>
                <c:pt idx="687">
                  <c:v>0.497999854280351</c:v>
                </c:pt>
                <c:pt idx="688">
                  <c:v>0.502100116733345</c:v>
                </c:pt>
                <c:pt idx="689">
                  <c:v>0.503799829864875</c:v>
                </c:pt>
                <c:pt idx="690">
                  <c:v>0.509899672702886</c:v>
                </c:pt>
                <c:pt idx="691">
                  <c:v>0.510999944304786</c:v>
                </c:pt>
                <c:pt idx="692">
                  <c:v>0.51270007705898</c:v>
                </c:pt>
                <c:pt idx="693">
                  <c:v>0.5151999923728</c:v>
                </c:pt>
                <c:pt idx="694">
                  <c:v>0.514299853515695</c:v>
                </c:pt>
                <c:pt idx="695">
                  <c:v>0.517099977110775</c:v>
                </c:pt>
                <c:pt idx="696">
                  <c:v>0.519700239565282</c:v>
                </c:pt>
                <c:pt idx="697">
                  <c:v>0.527099671937322</c:v>
                </c:pt>
                <c:pt idx="698">
                  <c:v>0.533100064087194</c:v>
                </c:pt>
                <c:pt idx="699">
                  <c:v>0.540599701689644</c:v>
                </c:pt>
                <c:pt idx="700">
                  <c:v>0.546299761965201</c:v>
                </c:pt>
                <c:pt idx="701">
                  <c:v>0.547600036621589</c:v>
                </c:pt>
                <c:pt idx="702">
                  <c:v>0.546600172427134</c:v>
                </c:pt>
                <c:pt idx="703">
                  <c:v>0.550300018312555</c:v>
                </c:pt>
                <c:pt idx="704">
                  <c:v>0.554299930572597</c:v>
                </c:pt>
                <c:pt idx="705">
                  <c:v>0.557300199125166</c:v>
                </c:pt>
                <c:pt idx="706">
                  <c:v>0.561600186923897</c:v>
                </c:pt>
                <c:pt idx="707">
                  <c:v>0.566400105286448</c:v>
                </c:pt>
                <c:pt idx="708">
                  <c:v>0.572499878693634</c:v>
                </c:pt>
                <c:pt idx="709">
                  <c:v>0.578299721524672</c:v>
                </c:pt>
                <c:pt idx="710">
                  <c:v>0.582599845121877</c:v>
                </c:pt>
                <c:pt idx="711">
                  <c:v>0.585200246430759</c:v>
                </c:pt>
                <c:pt idx="712">
                  <c:v>0.588499829867942</c:v>
                </c:pt>
                <c:pt idx="713">
                  <c:v>0.591200164795737</c:v>
                </c:pt>
                <c:pt idx="714">
                  <c:v>0.593799675749324</c:v>
                </c:pt>
                <c:pt idx="715">
                  <c:v>0.593500225066236</c:v>
                </c:pt>
                <c:pt idx="716">
                  <c:v>0.595200152591133</c:v>
                </c:pt>
                <c:pt idx="717">
                  <c:v>0.594499941253162</c:v>
                </c:pt>
                <c:pt idx="718">
                  <c:v>0.602199723816739</c:v>
                </c:pt>
                <c:pt idx="719">
                  <c:v>0.603099787142128</c:v>
                </c:pt>
                <c:pt idx="720">
                  <c:v>0.599199992371723</c:v>
                </c:pt>
                <c:pt idx="721">
                  <c:v>0.606699913787452</c:v>
                </c:pt>
                <c:pt idx="722">
                  <c:v>0.613600046541251</c:v>
                </c:pt>
                <c:pt idx="723">
                  <c:v>0.619900034333114</c:v>
                </c:pt>
                <c:pt idx="724">
                  <c:v>0.625200031281565</c:v>
                </c:pt>
                <c:pt idx="725">
                  <c:v>0.633499807740009</c:v>
                </c:pt>
                <c:pt idx="726">
                  <c:v>0.643800190737238</c:v>
                </c:pt>
                <c:pt idx="727">
                  <c:v>0.646700184628571</c:v>
                </c:pt>
                <c:pt idx="728">
                  <c:v>0.656999613955122</c:v>
                </c:pt>
                <c:pt idx="729">
                  <c:v>0.663399942783144</c:v>
                </c:pt>
                <c:pt idx="730">
                  <c:v>0.667000148012448</c:v>
                </c:pt>
                <c:pt idx="731">
                  <c:v>0.668599939726846</c:v>
                </c:pt>
                <c:pt idx="732">
                  <c:v>0.671000075533812</c:v>
                </c:pt>
                <c:pt idx="733">
                  <c:v>0.67379993972645</c:v>
                </c:pt>
                <c:pt idx="734">
                  <c:v>0.67979978256335</c:v>
                </c:pt>
                <c:pt idx="735">
                  <c:v>0.685699960329657</c:v>
                </c:pt>
                <c:pt idx="736">
                  <c:v>0.687300228881213</c:v>
                </c:pt>
                <c:pt idx="737">
                  <c:v>0.691699664308544</c:v>
                </c:pt>
                <c:pt idx="738">
                  <c:v>0.695399854277639</c:v>
                </c:pt>
                <c:pt idx="739">
                  <c:v>0.699500047303445</c:v>
                </c:pt>
                <c:pt idx="740">
                  <c:v>0.70499975738494</c:v>
                </c:pt>
                <c:pt idx="741">
                  <c:v>0.707300282287179</c:v>
                </c:pt>
                <c:pt idx="742">
                  <c:v>0.706699648286303</c:v>
                </c:pt>
                <c:pt idx="743">
                  <c:v>0.712999971008685</c:v>
                </c:pt>
                <c:pt idx="744">
                  <c:v>0.714400028227828</c:v>
                </c:pt>
                <c:pt idx="745">
                  <c:v>0.718199883271154</c:v>
                </c:pt>
                <c:pt idx="746">
                  <c:v>0.726900064088113</c:v>
                </c:pt>
                <c:pt idx="747">
                  <c:v>0.73429978027707</c:v>
                </c:pt>
                <c:pt idx="748">
                  <c:v>0.736400051879173</c:v>
                </c:pt>
                <c:pt idx="749">
                  <c:v>0.737899774168909</c:v>
                </c:pt>
                <c:pt idx="750">
                  <c:v>0.743099897765205</c:v>
                </c:pt>
                <c:pt idx="751">
                  <c:v>0.74420023269704</c:v>
                </c:pt>
                <c:pt idx="752">
                  <c:v>0.750799806974101</c:v>
                </c:pt>
                <c:pt idx="753">
                  <c:v>0.758199788666389</c:v>
                </c:pt>
                <c:pt idx="754">
                  <c:v>0.761099984742032</c:v>
                </c:pt>
                <c:pt idx="755">
                  <c:v>0.767299628449109</c:v>
                </c:pt>
                <c:pt idx="756">
                  <c:v>0.771100286103319</c:v>
                </c:pt>
                <c:pt idx="757">
                  <c:v>0.774899866486521</c:v>
                </c:pt>
                <c:pt idx="758">
                  <c:v>0.778599996185221</c:v>
                </c:pt>
                <c:pt idx="759">
                  <c:v>0.78100019836711</c:v>
                </c:pt>
                <c:pt idx="760">
                  <c:v>0.784699854280916</c:v>
                </c:pt>
                <c:pt idx="761">
                  <c:v>0.788400041197747</c:v>
                </c:pt>
                <c:pt idx="762">
                  <c:v>0.794199612428202</c:v>
                </c:pt>
                <c:pt idx="763">
                  <c:v>0.801799929049594</c:v>
                </c:pt>
                <c:pt idx="764">
                  <c:v>0.807699844361196</c:v>
                </c:pt>
                <c:pt idx="765">
                  <c:v>0.81339996490351</c:v>
                </c:pt>
                <c:pt idx="766">
                  <c:v>0.818699892424775</c:v>
                </c:pt>
                <c:pt idx="767">
                  <c:v>0.82339981079349</c:v>
                </c:pt>
                <c:pt idx="768">
                  <c:v>0.828399795533187</c:v>
                </c:pt>
                <c:pt idx="769">
                  <c:v>0.83159992218134</c:v>
                </c:pt>
                <c:pt idx="770">
                  <c:v>0.83640011215175</c:v>
                </c:pt>
                <c:pt idx="771">
                  <c:v>0.841300021365896</c:v>
                </c:pt>
                <c:pt idx="772">
                  <c:v>0.848799665072875</c:v>
                </c:pt>
                <c:pt idx="773">
                  <c:v>0.854600129699975</c:v>
                </c:pt>
                <c:pt idx="774">
                  <c:v>0.861199767303333</c:v>
                </c:pt>
                <c:pt idx="775">
                  <c:v>0.865699688718451</c:v>
                </c:pt>
                <c:pt idx="776">
                  <c:v>0.874400131990115</c:v>
                </c:pt>
                <c:pt idx="777">
                  <c:v>0.883799636842014</c:v>
                </c:pt>
                <c:pt idx="778">
                  <c:v>0.88739996566801</c:v>
                </c:pt>
                <c:pt idx="779">
                  <c:v>0.890900016784144</c:v>
                </c:pt>
                <c:pt idx="780">
                  <c:v>0.896799802398164</c:v>
                </c:pt>
                <c:pt idx="781">
                  <c:v>0.911700182343338</c:v>
                </c:pt>
                <c:pt idx="782">
                  <c:v>0.919599952700082</c:v>
                </c:pt>
                <c:pt idx="783">
                  <c:v>0.922599925233953</c:v>
                </c:pt>
                <c:pt idx="784">
                  <c:v>0.926299774168001</c:v>
                </c:pt>
                <c:pt idx="785">
                  <c:v>0.932299967193103</c:v>
                </c:pt>
                <c:pt idx="786">
                  <c:v>0.936600157168869</c:v>
                </c:pt>
                <c:pt idx="787">
                  <c:v>0.936500148010964</c:v>
                </c:pt>
                <c:pt idx="788">
                  <c:v>0.942199921417341</c:v>
                </c:pt>
                <c:pt idx="789">
                  <c:v>0.943200051115127</c:v>
                </c:pt>
                <c:pt idx="790">
                  <c:v>0.946399972533982</c:v>
                </c:pt>
                <c:pt idx="791">
                  <c:v>0.952900090029289</c:v>
                </c:pt>
                <c:pt idx="792">
                  <c:v>0.96019973068178</c:v>
                </c:pt>
                <c:pt idx="793">
                  <c:v>0.967999570464599</c:v>
                </c:pt>
                <c:pt idx="794">
                  <c:v>0.96939996871879</c:v>
                </c:pt>
                <c:pt idx="795">
                  <c:v>0.973399826812965</c:v>
                </c:pt>
                <c:pt idx="796">
                  <c:v>0.976300025940873</c:v>
                </c:pt>
                <c:pt idx="797">
                  <c:v>0.983899666596699</c:v>
                </c:pt>
                <c:pt idx="798">
                  <c:v>0.987500067902147</c:v>
                </c:pt>
                <c:pt idx="799">
                  <c:v>0.990100212860853</c:v>
                </c:pt>
                <c:pt idx="800">
                  <c:v>0.993300212863687</c:v>
                </c:pt>
                <c:pt idx="801">
                  <c:v>1.00430026397953</c:v>
                </c:pt>
                <c:pt idx="802">
                  <c:v>1.01360004043454</c:v>
                </c:pt>
                <c:pt idx="803">
                  <c:v>1.017299832154094</c:v>
                </c:pt>
                <c:pt idx="804">
                  <c:v>1.017699832154903</c:v>
                </c:pt>
                <c:pt idx="805">
                  <c:v>1.022399822995794</c:v>
                </c:pt>
                <c:pt idx="806">
                  <c:v>1.028899877168442</c:v>
                </c:pt>
                <c:pt idx="807">
                  <c:v>1.031600142669049</c:v>
                </c:pt>
                <c:pt idx="808">
                  <c:v>1.032399931336841</c:v>
                </c:pt>
                <c:pt idx="809">
                  <c:v>1.041200048828614</c:v>
                </c:pt>
                <c:pt idx="810">
                  <c:v>1.050799610904505</c:v>
                </c:pt>
                <c:pt idx="811">
                  <c:v>1.058199861145113</c:v>
                </c:pt>
                <c:pt idx="812">
                  <c:v>1.063799851988733</c:v>
                </c:pt>
                <c:pt idx="813">
                  <c:v>1.06969970092905</c:v>
                </c:pt>
                <c:pt idx="814">
                  <c:v>1.070400099182734</c:v>
                </c:pt>
                <c:pt idx="815">
                  <c:v>1.073399878692726</c:v>
                </c:pt>
                <c:pt idx="816">
                  <c:v>1.071499875641166</c:v>
                </c:pt>
                <c:pt idx="817">
                  <c:v>1.073700023651327</c:v>
                </c:pt>
                <c:pt idx="818">
                  <c:v>1.08409992981251</c:v>
                </c:pt>
                <c:pt idx="819">
                  <c:v>1.085900122834573</c:v>
                </c:pt>
                <c:pt idx="820">
                  <c:v>1.092100041198137</c:v>
                </c:pt>
                <c:pt idx="821">
                  <c:v>1.098500019837957</c:v>
                </c:pt>
                <c:pt idx="822">
                  <c:v>1.105099805452482</c:v>
                </c:pt>
                <c:pt idx="823">
                  <c:v>1.110999793243536</c:v>
                </c:pt>
                <c:pt idx="824">
                  <c:v>1.11659984436119</c:v>
                </c:pt>
                <c:pt idx="825">
                  <c:v>1.120800034332206</c:v>
                </c:pt>
                <c:pt idx="826">
                  <c:v>1.122100037384371</c:v>
                </c:pt>
                <c:pt idx="827">
                  <c:v>1.124799826051458</c:v>
                </c:pt>
                <c:pt idx="828">
                  <c:v>1.127899813844124</c:v>
                </c:pt>
                <c:pt idx="829">
                  <c:v>1.132999662782822</c:v>
                </c:pt>
                <c:pt idx="830">
                  <c:v>1.138399789429968</c:v>
                </c:pt>
                <c:pt idx="831">
                  <c:v>1.142399982454662</c:v>
                </c:pt>
                <c:pt idx="832">
                  <c:v>1.145600051881047</c:v>
                </c:pt>
                <c:pt idx="833">
                  <c:v>1.148400115205732</c:v>
                </c:pt>
                <c:pt idx="834">
                  <c:v>1.149400048827374</c:v>
                </c:pt>
                <c:pt idx="835">
                  <c:v>1.15220011215206</c:v>
                </c:pt>
                <c:pt idx="836">
                  <c:v>1.153299837496888</c:v>
                </c:pt>
                <c:pt idx="837">
                  <c:v>1.15420012130926</c:v>
                </c:pt>
                <c:pt idx="838">
                  <c:v>1.158200109101017</c:v>
                </c:pt>
                <c:pt idx="839">
                  <c:v>1.165699961093196</c:v>
                </c:pt>
                <c:pt idx="840">
                  <c:v>1.173399671173684</c:v>
                </c:pt>
                <c:pt idx="841">
                  <c:v>1.177600000002712</c:v>
                </c:pt>
                <c:pt idx="842">
                  <c:v>1.180699719239783</c:v>
                </c:pt>
                <c:pt idx="843">
                  <c:v>1.182299996948132</c:v>
                </c:pt>
                <c:pt idx="844">
                  <c:v>1.187700199126994</c:v>
                </c:pt>
                <c:pt idx="845">
                  <c:v>1.192299966431165</c:v>
                </c:pt>
                <c:pt idx="846">
                  <c:v>1.199700418856082</c:v>
                </c:pt>
                <c:pt idx="847">
                  <c:v>1.208899645997007</c:v>
                </c:pt>
                <c:pt idx="848">
                  <c:v>1.216899549101072</c:v>
                </c:pt>
                <c:pt idx="849">
                  <c:v>1.22219994430634</c:v>
                </c:pt>
                <c:pt idx="850">
                  <c:v>1.228699790190148</c:v>
                </c:pt>
                <c:pt idx="851">
                  <c:v>1.231900125123502</c:v>
                </c:pt>
                <c:pt idx="852">
                  <c:v>1.233399784086941</c:v>
                </c:pt>
                <c:pt idx="853">
                  <c:v>1.234900049592397</c:v>
                </c:pt>
                <c:pt idx="854">
                  <c:v>1.240000115969451</c:v>
                </c:pt>
                <c:pt idx="855">
                  <c:v>1.249299961851648</c:v>
                </c:pt>
                <c:pt idx="856">
                  <c:v>1.254800354003237</c:v>
                </c:pt>
                <c:pt idx="857">
                  <c:v>1.26259999771355</c:v>
                </c:pt>
                <c:pt idx="858">
                  <c:v>1.267799988556362</c:v>
                </c:pt>
                <c:pt idx="859">
                  <c:v>1.269099982451735</c:v>
                </c:pt>
                <c:pt idx="860">
                  <c:v>1.279099468993081</c:v>
                </c:pt>
                <c:pt idx="861">
                  <c:v>1.285199791716877</c:v>
                </c:pt>
                <c:pt idx="862">
                  <c:v>1.280100138857961</c:v>
                </c:pt>
                <c:pt idx="863">
                  <c:v>1.279099945830239</c:v>
                </c:pt>
                <c:pt idx="864">
                  <c:v>1.288099990844785</c:v>
                </c:pt>
                <c:pt idx="865">
                  <c:v>1.294799700928706</c:v>
                </c:pt>
                <c:pt idx="866">
                  <c:v>1.304300023653923</c:v>
                </c:pt>
                <c:pt idx="867">
                  <c:v>1.311299736786168</c:v>
                </c:pt>
                <c:pt idx="868">
                  <c:v>1.316599718476936</c:v>
                </c:pt>
                <c:pt idx="869">
                  <c:v>1.319700044248748</c:v>
                </c:pt>
                <c:pt idx="870">
                  <c:v>1.318300104525406</c:v>
                </c:pt>
                <c:pt idx="871">
                  <c:v>1.320300098417647</c:v>
                </c:pt>
                <c:pt idx="872">
                  <c:v>1.322599899292981</c:v>
                </c:pt>
                <c:pt idx="873">
                  <c:v>1.334299868773087</c:v>
                </c:pt>
                <c:pt idx="874">
                  <c:v>1.335899862671795</c:v>
                </c:pt>
                <c:pt idx="875">
                  <c:v>1.342399781038694</c:v>
                </c:pt>
                <c:pt idx="876">
                  <c:v>1.350399983217358</c:v>
                </c:pt>
                <c:pt idx="877">
                  <c:v>1.358299901581631</c:v>
                </c:pt>
                <c:pt idx="878">
                  <c:v>1.367899665834557</c:v>
                </c:pt>
                <c:pt idx="879">
                  <c:v>1.368400139617734</c:v>
                </c:pt>
                <c:pt idx="880">
                  <c:v>1.374400130462164</c:v>
                </c:pt>
                <c:pt idx="881">
                  <c:v>1.378300115204183</c:v>
                </c:pt>
                <c:pt idx="882">
                  <c:v>1.381599897766136</c:v>
                </c:pt>
                <c:pt idx="883">
                  <c:v>1.386899806977453</c:v>
                </c:pt>
                <c:pt idx="884">
                  <c:v>1.391499855042639</c:v>
                </c:pt>
                <c:pt idx="885">
                  <c:v>1.395100120545976</c:v>
                </c:pt>
                <c:pt idx="886">
                  <c:v>1.398700114441454</c:v>
                </c:pt>
                <c:pt idx="887">
                  <c:v>1.405999818420241</c:v>
                </c:pt>
                <c:pt idx="888">
                  <c:v>1.411100008393987</c:v>
                </c:pt>
                <c:pt idx="889">
                  <c:v>1.412000213622377</c:v>
                </c:pt>
                <c:pt idx="890">
                  <c:v>1.414099875641114</c:v>
                </c:pt>
                <c:pt idx="891">
                  <c:v>1.418400125887274</c:v>
                </c:pt>
                <c:pt idx="892">
                  <c:v>1.421599781802797</c:v>
                </c:pt>
                <c:pt idx="893">
                  <c:v>1.427699971773108</c:v>
                </c:pt>
                <c:pt idx="894">
                  <c:v>1.432199684906664</c:v>
                </c:pt>
                <c:pt idx="895">
                  <c:v>1.43740000762773</c:v>
                </c:pt>
                <c:pt idx="896">
                  <c:v>1.443400263979129</c:v>
                </c:pt>
                <c:pt idx="897">
                  <c:v>1.451799633028713</c:v>
                </c:pt>
                <c:pt idx="898">
                  <c:v>1.45569968719428</c:v>
                </c:pt>
                <c:pt idx="899">
                  <c:v>1.458800016021996</c:v>
                </c:pt>
                <c:pt idx="900">
                  <c:v>1.46129993438808</c:v>
                </c:pt>
                <c:pt idx="901">
                  <c:v>1.463499931334809</c:v>
                </c:pt>
                <c:pt idx="902">
                  <c:v>1.468699919128994</c:v>
                </c:pt>
                <c:pt idx="903">
                  <c:v>1.471599906923074</c:v>
                </c:pt>
                <c:pt idx="904">
                  <c:v>1.476199755859852</c:v>
                </c:pt>
                <c:pt idx="905">
                  <c:v>1.480300084684131</c:v>
                </c:pt>
                <c:pt idx="906">
                  <c:v>1.484900090792507</c:v>
                </c:pt>
                <c:pt idx="907">
                  <c:v>1.486699816130567</c:v>
                </c:pt>
                <c:pt idx="908">
                  <c:v>1.486300087741256</c:v>
                </c:pt>
                <c:pt idx="909">
                  <c:v>1.489699964142346</c:v>
                </c:pt>
                <c:pt idx="910">
                  <c:v>1.488899834443146</c:v>
                </c:pt>
                <c:pt idx="911">
                  <c:v>1.49160016937094</c:v>
                </c:pt>
                <c:pt idx="912">
                  <c:v>1.497799951936031</c:v>
                </c:pt>
                <c:pt idx="913">
                  <c:v>1.507599927521369</c:v>
                </c:pt>
                <c:pt idx="914">
                  <c:v>1.511699915314239</c:v>
                </c:pt>
                <c:pt idx="915">
                  <c:v>1.515399836731376</c:v>
                </c:pt>
                <c:pt idx="916">
                  <c:v>1.518399963377306</c:v>
                </c:pt>
                <c:pt idx="917">
                  <c:v>1.52369996338166</c:v>
                </c:pt>
                <c:pt idx="918">
                  <c:v>1.527100023649837</c:v>
                </c:pt>
                <c:pt idx="919">
                  <c:v>1.52890001754713</c:v>
                </c:pt>
                <c:pt idx="920">
                  <c:v>1.53339994201815</c:v>
                </c:pt>
                <c:pt idx="921">
                  <c:v>1.537800343325216</c:v>
                </c:pt>
                <c:pt idx="922">
                  <c:v>1.542299983979319</c:v>
                </c:pt>
                <c:pt idx="923">
                  <c:v>1.552099962616922</c:v>
                </c:pt>
                <c:pt idx="924">
                  <c:v>1.557399796296522</c:v>
                </c:pt>
                <c:pt idx="925">
                  <c:v>1.558600004580512</c:v>
                </c:pt>
                <c:pt idx="926">
                  <c:v>1.56340006485334</c:v>
                </c:pt>
                <c:pt idx="927">
                  <c:v>1.563200134278304</c:v>
                </c:pt>
                <c:pt idx="928">
                  <c:v>1.566200128174387</c:v>
                </c:pt>
                <c:pt idx="929">
                  <c:v>1.570399986267148</c:v>
                </c:pt>
                <c:pt idx="930">
                  <c:v>1.57640011291369</c:v>
                </c:pt>
                <c:pt idx="931">
                  <c:v>1.587500025179906</c:v>
                </c:pt>
                <c:pt idx="932">
                  <c:v>1.5945000793472</c:v>
                </c:pt>
                <c:pt idx="933">
                  <c:v>1.596700142672489</c:v>
                </c:pt>
                <c:pt idx="934">
                  <c:v>1.597799928284076</c:v>
                </c:pt>
                <c:pt idx="935">
                  <c:v>1.602799985503225</c:v>
                </c:pt>
                <c:pt idx="936">
                  <c:v>1.608099909972225</c:v>
                </c:pt>
                <c:pt idx="937">
                  <c:v>1.609999758911726</c:v>
                </c:pt>
                <c:pt idx="938">
                  <c:v>1.618199806976918</c:v>
                </c:pt>
                <c:pt idx="939">
                  <c:v>1.622600138856797</c:v>
                </c:pt>
                <c:pt idx="940">
                  <c:v>1.626100000001316</c:v>
                </c:pt>
                <c:pt idx="941">
                  <c:v>1.627600331878057</c:v>
                </c:pt>
                <c:pt idx="942">
                  <c:v>1.631299978638708</c:v>
                </c:pt>
                <c:pt idx="943">
                  <c:v>1.635200256347161</c:v>
                </c:pt>
                <c:pt idx="944">
                  <c:v>1.638000183869735</c:v>
                </c:pt>
                <c:pt idx="945">
                  <c:v>1.643399903106911</c:v>
                </c:pt>
                <c:pt idx="946">
                  <c:v>1.648400093079545</c:v>
                </c:pt>
                <c:pt idx="947">
                  <c:v>1.65190022888055</c:v>
                </c:pt>
                <c:pt idx="948">
                  <c:v>1.657400159452663</c:v>
                </c:pt>
                <c:pt idx="949">
                  <c:v>1.659999878691451</c:v>
                </c:pt>
                <c:pt idx="950">
                  <c:v>1.666100065613137</c:v>
                </c:pt>
                <c:pt idx="951">
                  <c:v>1.670400044251437</c:v>
                </c:pt>
                <c:pt idx="952">
                  <c:v>1.675299839018407</c:v>
                </c:pt>
                <c:pt idx="953">
                  <c:v>1.681099826811988</c:v>
                </c:pt>
                <c:pt idx="954">
                  <c:v>1.684099748228618</c:v>
                </c:pt>
                <c:pt idx="955">
                  <c:v>1.687299941255333</c:v>
                </c:pt>
                <c:pt idx="956">
                  <c:v>1.690700203704182</c:v>
                </c:pt>
                <c:pt idx="957">
                  <c:v>1.692999929047801</c:v>
                </c:pt>
                <c:pt idx="958">
                  <c:v>1.699300049593148</c:v>
                </c:pt>
                <c:pt idx="959">
                  <c:v>1.707000028229231</c:v>
                </c:pt>
                <c:pt idx="960">
                  <c:v>1.713399943542754</c:v>
                </c:pt>
                <c:pt idx="961">
                  <c:v>1.719399931338558</c:v>
                </c:pt>
                <c:pt idx="962">
                  <c:v>1.721900136566546</c:v>
                </c:pt>
                <c:pt idx="963">
                  <c:v>1.724799997711671</c:v>
                </c:pt>
                <c:pt idx="964">
                  <c:v>1.729199716948642</c:v>
                </c:pt>
                <c:pt idx="965">
                  <c:v>1.734499758909806</c:v>
                </c:pt>
                <c:pt idx="966">
                  <c:v>1.741099879458488</c:v>
                </c:pt>
                <c:pt idx="967">
                  <c:v>1.743899936678645</c:v>
                </c:pt>
                <c:pt idx="968">
                  <c:v>1.74600013275267</c:v>
                </c:pt>
                <c:pt idx="969">
                  <c:v>1.750699782565789</c:v>
                </c:pt>
                <c:pt idx="970">
                  <c:v>1.758099752045382</c:v>
                </c:pt>
                <c:pt idx="971">
                  <c:v>1.76490007782195</c:v>
                </c:pt>
                <c:pt idx="972">
                  <c:v>1.768099733733834</c:v>
                </c:pt>
                <c:pt idx="973">
                  <c:v>1.773499652099417</c:v>
                </c:pt>
                <c:pt idx="974">
                  <c:v>1.769900062561646</c:v>
                </c:pt>
                <c:pt idx="975">
                  <c:v>1.77519992370435</c:v>
                </c:pt>
                <c:pt idx="976">
                  <c:v>1.782699842071452</c:v>
                </c:pt>
                <c:pt idx="977">
                  <c:v>1.784500186156948</c:v>
                </c:pt>
                <c:pt idx="978">
                  <c:v>1.789399962617608</c:v>
                </c:pt>
                <c:pt idx="979">
                  <c:v>1.79299981765871</c:v>
                </c:pt>
                <c:pt idx="980">
                  <c:v>1.801700001527934</c:v>
                </c:pt>
                <c:pt idx="981">
                  <c:v>1.804499790192493</c:v>
                </c:pt>
                <c:pt idx="982">
                  <c:v>1.80539979324385</c:v>
                </c:pt>
                <c:pt idx="983">
                  <c:v>1.811000058743957</c:v>
                </c:pt>
                <c:pt idx="984">
                  <c:v>1.811899850465124</c:v>
                </c:pt>
                <c:pt idx="985">
                  <c:v>1.817099919891916</c:v>
                </c:pt>
                <c:pt idx="986">
                  <c:v>1.8244003059408</c:v>
                </c:pt>
                <c:pt idx="987">
                  <c:v>1.831199946595007</c:v>
                </c:pt>
                <c:pt idx="988">
                  <c:v>1.834099868014164</c:v>
                </c:pt>
                <c:pt idx="989">
                  <c:v>1.838399852753355</c:v>
                </c:pt>
                <c:pt idx="990">
                  <c:v>1.841400054931</c:v>
                </c:pt>
                <c:pt idx="991">
                  <c:v>1.843300048829406</c:v>
                </c:pt>
                <c:pt idx="992">
                  <c:v>1.844200045776233</c:v>
                </c:pt>
                <c:pt idx="993">
                  <c:v>1.846499831393885</c:v>
                </c:pt>
                <c:pt idx="994">
                  <c:v>1.856899939728464</c:v>
                </c:pt>
                <c:pt idx="995">
                  <c:v>1.857399879452714</c:v>
                </c:pt>
                <c:pt idx="996">
                  <c:v>1.866100208280841</c:v>
                </c:pt>
                <c:pt idx="997">
                  <c:v>1.869799788666569</c:v>
                </c:pt>
                <c:pt idx="998">
                  <c:v>1.87110020828186</c:v>
                </c:pt>
                <c:pt idx="999">
                  <c:v>1.873400000000402</c:v>
                </c:pt>
                <c:pt idx="1000">
                  <c:v>1.877499861144315</c:v>
                </c:pt>
                <c:pt idx="1001">
                  <c:v>1.886100111390988</c:v>
                </c:pt>
                <c:pt idx="1002">
                  <c:v>1.894499818419717</c:v>
                </c:pt>
                <c:pt idx="1003">
                  <c:v>1.898300011442188</c:v>
                </c:pt>
                <c:pt idx="1004">
                  <c:v>1.903399724578776</c:v>
                </c:pt>
                <c:pt idx="1005">
                  <c:v>1.904300002290256</c:v>
                </c:pt>
                <c:pt idx="1006">
                  <c:v>1.906099999236176</c:v>
                </c:pt>
                <c:pt idx="1007">
                  <c:v>1.909000065614236</c:v>
                </c:pt>
                <c:pt idx="1008">
                  <c:v>1.914299983978708</c:v>
                </c:pt>
                <c:pt idx="1009">
                  <c:v>1.912599781800963</c:v>
                </c:pt>
                <c:pt idx="1010">
                  <c:v>1.917299974822527</c:v>
                </c:pt>
                <c:pt idx="1011">
                  <c:v>1.923399962615804</c:v>
                </c:pt>
                <c:pt idx="1012">
                  <c:v>1.926100161745126</c:v>
                </c:pt>
                <c:pt idx="1013">
                  <c:v>1.930099947356211</c:v>
                </c:pt>
                <c:pt idx="1014">
                  <c:v>1.938499856565613</c:v>
                </c:pt>
                <c:pt idx="1015">
                  <c:v>1.947499708556279</c:v>
                </c:pt>
                <c:pt idx="1016">
                  <c:v>1.954800112915109</c:v>
                </c:pt>
                <c:pt idx="1017">
                  <c:v>1.961699904630223</c:v>
                </c:pt>
                <c:pt idx="1018">
                  <c:v>1.966499967955315</c:v>
                </c:pt>
                <c:pt idx="1019">
                  <c:v>1.969200034331152</c:v>
                </c:pt>
                <c:pt idx="1020">
                  <c:v>1.971099898531975</c:v>
                </c:pt>
                <c:pt idx="1021">
                  <c:v>1.976100167084951</c:v>
                </c:pt>
                <c:pt idx="1022">
                  <c:v>1.980400170134089</c:v>
                </c:pt>
                <c:pt idx="1023">
                  <c:v>1.986500012968463</c:v>
                </c:pt>
                <c:pt idx="1024">
                  <c:v>1.990399723053997</c:v>
                </c:pt>
                <c:pt idx="1025">
                  <c:v>1.993999716949472</c:v>
                </c:pt>
                <c:pt idx="1026">
                  <c:v>1.998500061035884</c:v>
                </c:pt>
                <c:pt idx="1027">
                  <c:v>2.000999991611025</c:v>
                </c:pt>
                <c:pt idx="1028">
                  <c:v>2.007299985503778</c:v>
                </c:pt>
                <c:pt idx="1029">
                  <c:v>2.012299774170969</c:v>
                </c:pt>
                <c:pt idx="1030">
                  <c:v>2.015800112152647</c:v>
                </c:pt>
                <c:pt idx="1031">
                  <c:v>2.020199976348522</c:v>
                </c:pt>
                <c:pt idx="1032">
                  <c:v>2.024099973295961</c:v>
                </c:pt>
                <c:pt idx="1033">
                  <c:v>2.032299749756931</c:v>
                </c:pt>
                <c:pt idx="1034">
                  <c:v>2.039400006106007</c:v>
                </c:pt>
                <c:pt idx="1035">
                  <c:v>2.047399785617018</c:v>
                </c:pt>
                <c:pt idx="1036">
                  <c:v>2.0470002563452</c:v>
                </c:pt>
                <c:pt idx="1037">
                  <c:v>2.04759955597183</c:v>
                </c:pt>
                <c:pt idx="1038">
                  <c:v>2.056099872588675</c:v>
                </c:pt>
                <c:pt idx="1039">
                  <c:v>2.054100080873468</c:v>
                </c:pt>
                <c:pt idx="1040">
                  <c:v>2.061800138093531</c:v>
                </c:pt>
                <c:pt idx="1041">
                  <c:v>2.066200403594846</c:v>
                </c:pt>
                <c:pt idx="1042">
                  <c:v>2.076599552154221</c:v>
                </c:pt>
                <c:pt idx="1043">
                  <c:v>2.083000077058387</c:v>
                </c:pt>
                <c:pt idx="1044">
                  <c:v>2.090100074005022</c:v>
                </c:pt>
                <c:pt idx="1045">
                  <c:v>2.098300058747555</c:v>
                </c:pt>
                <c:pt idx="1046">
                  <c:v>2.102499777985941</c:v>
                </c:pt>
                <c:pt idx="1047">
                  <c:v>2.105800122069923</c:v>
                </c:pt>
                <c:pt idx="1048">
                  <c:v>2.107100058747165</c:v>
                </c:pt>
                <c:pt idx="1049">
                  <c:v>2.116099835206114</c:v>
                </c:pt>
                <c:pt idx="1050">
                  <c:v>2.122399822997977</c:v>
                </c:pt>
                <c:pt idx="1051">
                  <c:v>2.12880001602025</c:v>
                </c:pt>
                <c:pt idx="1052">
                  <c:v>2.13600000381484</c:v>
                </c:pt>
                <c:pt idx="1053">
                  <c:v>2.138999931336002</c:v>
                </c:pt>
                <c:pt idx="1054">
                  <c:v>2.138500006869436</c:v>
                </c:pt>
                <c:pt idx="1055">
                  <c:v>2.140099807740626</c:v>
                </c:pt>
                <c:pt idx="1056">
                  <c:v>2.145900067142066</c:v>
                </c:pt>
                <c:pt idx="1057">
                  <c:v>2.148999925233511</c:v>
                </c:pt>
                <c:pt idx="1058">
                  <c:v>2.154599919129396</c:v>
                </c:pt>
                <c:pt idx="1059">
                  <c:v>2.16229983444282</c:v>
                </c:pt>
                <c:pt idx="1060">
                  <c:v>2.16250003051755</c:v>
                </c:pt>
                <c:pt idx="1061">
                  <c:v>2.162800102996698</c:v>
                </c:pt>
                <c:pt idx="1062">
                  <c:v>2.160400175478571</c:v>
                </c:pt>
                <c:pt idx="1063">
                  <c:v>2.163100112153188</c:v>
                </c:pt>
                <c:pt idx="1064">
                  <c:v>2.171799623109107</c:v>
                </c:pt>
                <c:pt idx="1065">
                  <c:v>2.175899948881124</c:v>
                </c:pt>
                <c:pt idx="1066">
                  <c:v>2.180700075532514</c:v>
                </c:pt>
                <c:pt idx="1067">
                  <c:v>2.183699731445813</c:v>
                </c:pt>
                <c:pt idx="1068">
                  <c:v>2.191200063323777</c:v>
                </c:pt>
                <c:pt idx="1069">
                  <c:v>2.195700057221984</c:v>
                </c:pt>
                <c:pt idx="1070">
                  <c:v>2.203900174714363</c:v>
                </c:pt>
                <c:pt idx="1071">
                  <c:v>2.211999957275111</c:v>
                </c:pt>
                <c:pt idx="1072">
                  <c:v>2.218399812314601</c:v>
                </c:pt>
                <c:pt idx="1073">
                  <c:v>2.224700216676865</c:v>
                </c:pt>
                <c:pt idx="1074">
                  <c:v>2.230300071718375</c:v>
                </c:pt>
                <c:pt idx="1075">
                  <c:v>2.23169992980911</c:v>
                </c:pt>
                <c:pt idx="1076">
                  <c:v>2.23429971542646</c:v>
                </c:pt>
                <c:pt idx="1077">
                  <c:v>2.23330005950993</c:v>
                </c:pt>
                <c:pt idx="1078">
                  <c:v>2.234999987031188</c:v>
                </c:pt>
                <c:pt idx="1079">
                  <c:v>2.23729963684309</c:v>
                </c:pt>
                <c:pt idx="1080">
                  <c:v>2.242400164795981</c:v>
                </c:pt>
                <c:pt idx="1081">
                  <c:v>2.250700146483723</c:v>
                </c:pt>
                <c:pt idx="1082">
                  <c:v>2.255000074008421</c:v>
                </c:pt>
                <c:pt idx="1083">
                  <c:v>2.260099925995746</c:v>
                </c:pt>
                <c:pt idx="1084">
                  <c:v>2.265099645232113</c:v>
                </c:pt>
                <c:pt idx="1085">
                  <c:v>2.270500058744801</c:v>
                </c:pt>
                <c:pt idx="1086">
                  <c:v>2.275600260923966</c:v>
                </c:pt>
                <c:pt idx="1087">
                  <c:v>2.282999910738</c:v>
                </c:pt>
                <c:pt idx="1088">
                  <c:v>2.287899971008301</c:v>
                </c:pt>
                <c:pt idx="1089">
                  <c:v>2.294999753568845</c:v>
                </c:pt>
                <c:pt idx="1090">
                  <c:v>2.29749995880411</c:v>
                </c:pt>
                <c:pt idx="1091">
                  <c:v>2.304000218202418</c:v>
                </c:pt>
                <c:pt idx="1092">
                  <c:v>2.304800009918833</c:v>
                </c:pt>
                <c:pt idx="1093">
                  <c:v>2.309399801637483</c:v>
                </c:pt>
                <c:pt idx="1094">
                  <c:v>2.313399868013221</c:v>
                </c:pt>
                <c:pt idx="1095">
                  <c:v>2.315000142672943</c:v>
                </c:pt>
                <c:pt idx="1096">
                  <c:v>2.313800423431528</c:v>
                </c:pt>
                <c:pt idx="1097">
                  <c:v>2.323399523924309</c:v>
                </c:pt>
                <c:pt idx="1098">
                  <c:v>2.326900145722903</c:v>
                </c:pt>
                <c:pt idx="1099">
                  <c:v>2.329899868014763</c:v>
                </c:pt>
                <c:pt idx="1100">
                  <c:v>2.340999780273705</c:v>
                </c:pt>
                <c:pt idx="1101">
                  <c:v>2.343600051881367</c:v>
                </c:pt>
                <c:pt idx="1102">
                  <c:v>2.347599843596982</c:v>
                </c:pt>
                <c:pt idx="1103">
                  <c:v>2.346400202939549</c:v>
                </c:pt>
                <c:pt idx="1104">
                  <c:v>2.351399858856894</c:v>
                </c:pt>
                <c:pt idx="1105">
                  <c:v>2.353000190738383</c:v>
                </c:pt>
                <c:pt idx="1106">
                  <c:v>2.354000537870887</c:v>
                </c:pt>
                <c:pt idx="1107">
                  <c:v>2.364099765014544</c:v>
                </c:pt>
                <c:pt idx="1108">
                  <c:v>2.37039995498708</c:v>
                </c:pt>
                <c:pt idx="1109">
                  <c:v>2.379899589537672</c:v>
                </c:pt>
                <c:pt idx="1110">
                  <c:v>2.383399861148064</c:v>
                </c:pt>
                <c:pt idx="1111">
                  <c:v>2.384699996950076</c:v>
                </c:pt>
                <c:pt idx="1112">
                  <c:v>2.384600066376151</c:v>
                </c:pt>
                <c:pt idx="1113">
                  <c:v>2.387599918365595</c:v>
                </c:pt>
                <c:pt idx="1114">
                  <c:v>2.394599492647103</c:v>
                </c:pt>
                <c:pt idx="1115">
                  <c:v>2.401000093079347</c:v>
                </c:pt>
                <c:pt idx="1116">
                  <c:v>2.402400225830206</c:v>
                </c:pt>
                <c:pt idx="1117">
                  <c:v>2.408299945069303</c:v>
                </c:pt>
                <c:pt idx="1118">
                  <c:v>2.413600210569711</c:v>
                </c:pt>
                <c:pt idx="1119">
                  <c:v>2.417899993135506</c:v>
                </c:pt>
                <c:pt idx="1120">
                  <c:v>2.4233999084463</c:v>
                </c:pt>
                <c:pt idx="1121">
                  <c:v>2.431400587462121</c:v>
                </c:pt>
                <c:pt idx="1122">
                  <c:v>2.437899745178584</c:v>
                </c:pt>
                <c:pt idx="1123">
                  <c:v>2.449700067900267</c:v>
                </c:pt>
                <c:pt idx="1124">
                  <c:v>2.455699575806648</c:v>
                </c:pt>
                <c:pt idx="1125">
                  <c:v>2.45730004959114</c:v>
                </c:pt>
                <c:pt idx="1126">
                  <c:v>2.460800257871597</c:v>
                </c:pt>
                <c:pt idx="1127">
                  <c:v>2.467399696350185</c:v>
                </c:pt>
                <c:pt idx="1128">
                  <c:v>2.474799813844584</c:v>
                </c:pt>
                <c:pt idx="1129">
                  <c:v>2.479199937439259</c:v>
                </c:pt>
                <c:pt idx="1130">
                  <c:v>2.484399792479963</c:v>
                </c:pt>
                <c:pt idx="1131">
                  <c:v>2.492200051878171</c:v>
                </c:pt>
                <c:pt idx="1132">
                  <c:v>2.495399707793695</c:v>
                </c:pt>
                <c:pt idx="1133">
                  <c:v>2.498799903871259</c:v>
                </c:pt>
                <c:pt idx="1134">
                  <c:v>2.501699692536932</c:v>
                </c:pt>
                <c:pt idx="1135">
                  <c:v>2.505100166319608</c:v>
                </c:pt>
                <c:pt idx="1136">
                  <c:v>2.508500027466653</c:v>
                </c:pt>
                <c:pt idx="1137">
                  <c:v>2.512300160218726</c:v>
                </c:pt>
                <c:pt idx="1138">
                  <c:v>2.520100135807297</c:v>
                </c:pt>
                <c:pt idx="1139">
                  <c:v>2.525999435423727</c:v>
                </c:pt>
                <c:pt idx="1140">
                  <c:v>2.534400165557599</c:v>
                </c:pt>
                <c:pt idx="1141">
                  <c:v>2.53850009002781</c:v>
                </c:pt>
                <c:pt idx="1142">
                  <c:v>2.539300370786805</c:v>
                </c:pt>
                <c:pt idx="1143">
                  <c:v>2.543600086977677</c:v>
                </c:pt>
                <c:pt idx="1144">
                  <c:v>2.54979973373338</c:v>
                </c:pt>
                <c:pt idx="1145">
                  <c:v>2.555000135042063</c:v>
                </c:pt>
                <c:pt idx="1146">
                  <c:v>2.561500119783886</c:v>
                </c:pt>
                <c:pt idx="1147">
                  <c:v>2.56829976349036</c:v>
                </c:pt>
                <c:pt idx="1148">
                  <c:v>2.569899890138913</c:v>
                </c:pt>
                <c:pt idx="1149">
                  <c:v>2.574499675749394</c:v>
                </c:pt>
                <c:pt idx="1150">
                  <c:v>2.572400155640935</c:v>
                </c:pt>
                <c:pt idx="1151">
                  <c:v>2.581900070952543</c:v>
                </c:pt>
                <c:pt idx="1152">
                  <c:v>2.587700061798387</c:v>
                </c:pt>
                <c:pt idx="1153">
                  <c:v>2.591399998476845</c:v>
                </c:pt>
                <c:pt idx="1154">
                  <c:v>2.596999575805967</c:v>
                </c:pt>
                <c:pt idx="1155">
                  <c:v>2.5995998413091</c:v>
                </c:pt>
                <c:pt idx="1156">
                  <c:v>2.606700305939739</c:v>
                </c:pt>
                <c:pt idx="1157">
                  <c:v>2.614999741363136</c:v>
                </c:pt>
                <c:pt idx="1158">
                  <c:v>2.617200148775737</c:v>
                </c:pt>
                <c:pt idx="1159">
                  <c:v>2.622499659730238</c:v>
                </c:pt>
                <c:pt idx="1160">
                  <c:v>2.629099988556845</c:v>
                </c:pt>
                <c:pt idx="1161">
                  <c:v>2.632800124360072</c:v>
                </c:pt>
                <c:pt idx="1162">
                  <c:v>2.637099916075385</c:v>
                </c:pt>
                <c:pt idx="1163">
                  <c:v>2.639799913027673</c:v>
                </c:pt>
                <c:pt idx="1164">
                  <c:v>2.647499559781864</c:v>
                </c:pt>
                <c:pt idx="1165">
                  <c:v>2.650800033570701</c:v>
                </c:pt>
                <c:pt idx="1166">
                  <c:v>2.658000434876158</c:v>
                </c:pt>
                <c:pt idx="1167">
                  <c:v>2.664599942781935</c:v>
                </c:pt>
                <c:pt idx="1168">
                  <c:v>2.665000084685744</c:v>
                </c:pt>
                <c:pt idx="1169">
                  <c:v>2.66610022048917</c:v>
                </c:pt>
                <c:pt idx="1170">
                  <c:v>2.66940007858284</c:v>
                </c:pt>
                <c:pt idx="1171">
                  <c:v>2.676100196076732</c:v>
                </c:pt>
                <c:pt idx="1172">
                  <c:v>2.681199640657724</c:v>
                </c:pt>
                <c:pt idx="1173">
                  <c:v>2.68760004196156</c:v>
                </c:pt>
                <c:pt idx="1174">
                  <c:v>2.694400177766511</c:v>
                </c:pt>
                <c:pt idx="1175">
                  <c:v>2.6987997673059</c:v>
                </c:pt>
                <c:pt idx="1176">
                  <c:v>2.706500301363121</c:v>
                </c:pt>
                <c:pt idx="1177">
                  <c:v>2.712299676517432</c:v>
                </c:pt>
                <c:pt idx="1178">
                  <c:v>2.714000090029003</c:v>
                </c:pt>
                <c:pt idx="1179">
                  <c:v>2.719100086975231</c:v>
                </c:pt>
                <c:pt idx="1180">
                  <c:v>2.726299803161964</c:v>
                </c:pt>
                <c:pt idx="1181">
                  <c:v>2.732700409698736</c:v>
                </c:pt>
                <c:pt idx="1182">
                  <c:v>2.737899579620717</c:v>
                </c:pt>
                <c:pt idx="1183">
                  <c:v>2.741700189209951</c:v>
                </c:pt>
                <c:pt idx="1184">
                  <c:v>2.744999709320837</c:v>
                </c:pt>
                <c:pt idx="1185">
                  <c:v>2.747899845122447</c:v>
                </c:pt>
                <c:pt idx="1186">
                  <c:v>2.750800325011369</c:v>
                </c:pt>
                <c:pt idx="1187">
                  <c:v>2.754799832917343</c:v>
                </c:pt>
                <c:pt idx="1188">
                  <c:v>2.755500110626599</c:v>
                </c:pt>
                <c:pt idx="1189">
                  <c:v>2.76150004424926</c:v>
                </c:pt>
                <c:pt idx="1190">
                  <c:v>2.76379990539499</c:v>
                </c:pt>
                <c:pt idx="1191">
                  <c:v>2.764299772643426</c:v>
                </c:pt>
                <c:pt idx="1192">
                  <c:v>2.762500113680288</c:v>
                </c:pt>
                <c:pt idx="1193">
                  <c:v>2.768000170897721</c:v>
                </c:pt>
                <c:pt idx="1194">
                  <c:v>2.771300243377482</c:v>
                </c:pt>
                <c:pt idx="1195">
                  <c:v>2.776300170899049</c:v>
                </c:pt>
                <c:pt idx="1196">
                  <c:v>2.782400158692326</c:v>
                </c:pt>
                <c:pt idx="1197">
                  <c:v>2.787000228119723</c:v>
                </c:pt>
                <c:pt idx="1198">
                  <c:v>2.791599947358918</c:v>
                </c:pt>
                <c:pt idx="1199">
                  <c:v>2.795100086212188</c:v>
                </c:pt>
                <c:pt idx="1200">
                  <c:v>2.800700152587524</c:v>
                </c:pt>
                <c:pt idx="1201">
                  <c:v>2.800699887084193</c:v>
                </c:pt>
                <c:pt idx="1202">
                  <c:v>2.803799820710992</c:v>
                </c:pt>
                <c:pt idx="1203">
                  <c:v>2.81100014648473</c:v>
                </c:pt>
                <c:pt idx="1204">
                  <c:v>2.813899871827743</c:v>
                </c:pt>
                <c:pt idx="1205">
                  <c:v>2.816399796298356</c:v>
                </c:pt>
                <c:pt idx="1206">
                  <c:v>2.822100061799574</c:v>
                </c:pt>
                <c:pt idx="1207">
                  <c:v>2.825600125121126</c:v>
                </c:pt>
                <c:pt idx="1208">
                  <c:v>2.830899850465358</c:v>
                </c:pt>
                <c:pt idx="1209">
                  <c:v>2.837099777985714</c:v>
                </c:pt>
                <c:pt idx="1210">
                  <c:v>2.840700055694469</c:v>
                </c:pt>
                <c:pt idx="1211">
                  <c:v>2.848500043488457</c:v>
                </c:pt>
                <c:pt idx="1212">
                  <c:v>2.852200037385046</c:v>
                </c:pt>
                <c:pt idx="1213">
                  <c:v>2.858199898531894</c:v>
                </c:pt>
                <c:pt idx="1214">
                  <c:v>2.864999747467664</c:v>
                </c:pt>
                <c:pt idx="1215">
                  <c:v>2.871400154876027</c:v>
                </c:pt>
                <c:pt idx="1216">
                  <c:v>2.880100212099933</c:v>
                </c:pt>
                <c:pt idx="1217">
                  <c:v>2.88229993744244</c:v>
                </c:pt>
                <c:pt idx="1218">
                  <c:v>2.892999988558583</c:v>
                </c:pt>
                <c:pt idx="1219">
                  <c:v>2.903099695588025</c:v>
                </c:pt>
                <c:pt idx="1220">
                  <c:v>2.907499891662156</c:v>
                </c:pt>
                <c:pt idx="1221">
                  <c:v>2.912100090790773</c:v>
                </c:pt>
                <c:pt idx="1222">
                  <c:v>2.917199945830362</c:v>
                </c:pt>
                <c:pt idx="1223">
                  <c:v>2.921900060271583</c:v>
                </c:pt>
                <c:pt idx="1224">
                  <c:v>2.92360012969948</c:v>
                </c:pt>
                <c:pt idx="1225">
                  <c:v>2.926899984744522</c:v>
                </c:pt>
                <c:pt idx="1226">
                  <c:v>2.934200247193075</c:v>
                </c:pt>
                <c:pt idx="1227">
                  <c:v>2.933800177765079</c:v>
                </c:pt>
                <c:pt idx="1228">
                  <c:v>2.939599824523611</c:v>
                </c:pt>
                <c:pt idx="1229">
                  <c:v>2.941100023654144</c:v>
                </c:pt>
                <c:pt idx="1230">
                  <c:v>2.9433002319347</c:v>
                </c:pt>
                <c:pt idx="1231">
                  <c:v>2.946700099182635</c:v>
                </c:pt>
                <c:pt idx="1232">
                  <c:v>2.950199900056759</c:v>
                </c:pt>
                <c:pt idx="1233">
                  <c:v>2.953199767303886</c:v>
                </c:pt>
                <c:pt idx="1234">
                  <c:v>2.95809988784822</c:v>
                </c:pt>
                <c:pt idx="1235">
                  <c:v>2.961699948118621</c:v>
                </c:pt>
                <c:pt idx="1236">
                  <c:v>2.966400080873427</c:v>
                </c:pt>
                <c:pt idx="1237">
                  <c:v>2.969200216677564</c:v>
                </c:pt>
                <c:pt idx="1238">
                  <c:v>2.97699979706158</c:v>
                </c:pt>
                <c:pt idx="1239">
                  <c:v>2.986099510195345</c:v>
                </c:pt>
                <c:pt idx="1240">
                  <c:v>2.993499829866778</c:v>
                </c:pt>
                <c:pt idx="1241">
                  <c:v>2.998000028994283</c:v>
                </c:pt>
                <c:pt idx="1242">
                  <c:v>3.002600022889965</c:v>
                </c:pt>
                <c:pt idx="1243">
                  <c:v>3.010099880983034</c:v>
                </c:pt>
                <c:pt idx="1244">
                  <c:v>3.013299941256264</c:v>
                </c:pt>
                <c:pt idx="1245">
                  <c:v>3.014400215914065</c:v>
                </c:pt>
                <c:pt idx="1246">
                  <c:v>3.019900276183761</c:v>
                </c:pt>
                <c:pt idx="1247">
                  <c:v>3.02409958190765</c:v>
                </c:pt>
                <c:pt idx="1248">
                  <c:v>3.031899980163868</c:v>
                </c:pt>
                <c:pt idx="1249">
                  <c:v>3.039499762726337</c:v>
                </c:pt>
                <c:pt idx="1250">
                  <c:v>3.042500025178015</c:v>
                </c:pt>
                <c:pt idx="1251">
                  <c:v>3.045600366211147</c:v>
                </c:pt>
                <c:pt idx="1252">
                  <c:v>3.052699593354188</c:v>
                </c:pt>
                <c:pt idx="1253">
                  <c:v>3.06400019378998</c:v>
                </c:pt>
                <c:pt idx="1254">
                  <c:v>3.066399922179698</c:v>
                </c:pt>
                <c:pt idx="1255">
                  <c:v>3.072000178530287</c:v>
                </c:pt>
                <c:pt idx="1256">
                  <c:v>3.075400102999993</c:v>
                </c:pt>
                <c:pt idx="1257">
                  <c:v>3.080799613955605</c:v>
                </c:pt>
                <c:pt idx="1258">
                  <c:v>3.082399951937987</c:v>
                </c:pt>
                <c:pt idx="1259">
                  <c:v>3.087599810027314</c:v>
                </c:pt>
                <c:pt idx="1260">
                  <c:v>3.096200057221722</c:v>
                </c:pt>
                <c:pt idx="1261">
                  <c:v>3.100200259399571</c:v>
                </c:pt>
                <c:pt idx="1262">
                  <c:v>3.10899997253364</c:v>
                </c:pt>
                <c:pt idx="1263">
                  <c:v>3.119400023653722</c:v>
                </c:pt>
                <c:pt idx="1264">
                  <c:v>3.120800090026023</c:v>
                </c:pt>
                <c:pt idx="1265">
                  <c:v>3.130399938967458</c:v>
                </c:pt>
                <c:pt idx="1266">
                  <c:v>3.135600270845316</c:v>
                </c:pt>
                <c:pt idx="1267">
                  <c:v>3.136599996185396</c:v>
                </c:pt>
                <c:pt idx="1268">
                  <c:v>3.144199980928534</c:v>
                </c:pt>
                <c:pt idx="1269">
                  <c:v>3.147199974824616</c:v>
                </c:pt>
                <c:pt idx="1270">
                  <c:v>3.151599829863699</c:v>
                </c:pt>
                <c:pt idx="1271">
                  <c:v>3.15870021896626</c:v>
                </c:pt>
                <c:pt idx="1272">
                  <c:v>3.162899874878349</c:v>
                </c:pt>
                <c:pt idx="1273">
                  <c:v>3.166399862671824</c:v>
                </c:pt>
                <c:pt idx="1274">
                  <c:v>3.166899648284016</c:v>
                </c:pt>
                <c:pt idx="1275">
                  <c:v>3.16980018234608</c:v>
                </c:pt>
                <c:pt idx="1276">
                  <c:v>3.175300296785281</c:v>
                </c:pt>
                <c:pt idx="1277">
                  <c:v>3.178299674986193</c:v>
                </c:pt>
                <c:pt idx="1278">
                  <c:v>3.183999874116126</c:v>
                </c:pt>
                <c:pt idx="1279">
                  <c:v>3.186799877170415</c:v>
                </c:pt>
                <c:pt idx="1280">
                  <c:v>3.189800148775248</c:v>
                </c:pt>
                <c:pt idx="1281">
                  <c:v>3.197099931334378</c:v>
                </c:pt>
                <c:pt idx="1282">
                  <c:v>3.201600130465521</c:v>
                </c:pt>
                <c:pt idx="1283">
                  <c:v>3.202800057984859</c:v>
                </c:pt>
                <c:pt idx="1284">
                  <c:v>3.206500405121915</c:v>
                </c:pt>
                <c:pt idx="1285">
                  <c:v>3.21399991607541</c:v>
                </c:pt>
                <c:pt idx="1286">
                  <c:v>3.220600115204434</c:v>
                </c:pt>
                <c:pt idx="1287">
                  <c:v>3.22429990081946</c:v>
                </c:pt>
                <c:pt idx="1288">
                  <c:v>3.232100163269934</c:v>
                </c:pt>
                <c:pt idx="1289">
                  <c:v>3.233600292969641</c:v>
                </c:pt>
                <c:pt idx="1290">
                  <c:v>3.241499598694645</c:v>
                </c:pt>
                <c:pt idx="1291">
                  <c:v>3.248499924469797</c:v>
                </c:pt>
                <c:pt idx="1292">
                  <c:v>3.2496998550414</c:v>
                </c:pt>
                <c:pt idx="1293">
                  <c:v>3.250799924469902</c:v>
                </c:pt>
                <c:pt idx="1294">
                  <c:v>3.255500123599631</c:v>
                </c:pt>
                <c:pt idx="1295">
                  <c:v>3.259400120543432</c:v>
                </c:pt>
                <c:pt idx="1296">
                  <c:v>3.261500120544952</c:v>
                </c:pt>
                <c:pt idx="1297">
                  <c:v>3.26469970702965</c:v>
                </c:pt>
                <c:pt idx="1298">
                  <c:v>3.269400105287787</c:v>
                </c:pt>
                <c:pt idx="1299">
                  <c:v>3.272100171663624</c:v>
                </c:pt>
                <c:pt idx="1300">
                  <c:v>3.272000026703608</c:v>
                </c:pt>
                <c:pt idx="1301">
                  <c:v>3.27769981536767</c:v>
                </c:pt>
                <c:pt idx="1302">
                  <c:v>3.279199884796981</c:v>
                </c:pt>
                <c:pt idx="1303">
                  <c:v>3.28080016250533</c:v>
                </c:pt>
                <c:pt idx="1304">
                  <c:v>3.283699809268001</c:v>
                </c:pt>
                <c:pt idx="1305">
                  <c:v>3.288900083924091</c:v>
                </c:pt>
                <c:pt idx="1306">
                  <c:v>3.293000283050787</c:v>
                </c:pt>
                <c:pt idx="1307">
                  <c:v>3.297599727633497</c:v>
                </c:pt>
                <c:pt idx="1308">
                  <c:v>3.303499866487982</c:v>
                </c:pt>
                <c:pt idx="1309">
                  <c:v>3.306300283049495</c:v>
                </c:pt>
                <c:pt idx="1310">
                  <c:v>3.314999787904526</c:v>
                </c:pt>
                <c:pt idx="1311">
                  <c:v>3.317700195311772</c:v>
                </c:pt>
                <c:pt idx="1312">
                  <c:v>3.322899977873019</c:v>
                </c:pt>
                <c:pt idx="1313">
                  <c:v>3.328500183106371</c:v>
                </c:pt>
                <c:pt idx="1314">
                  <c:v>3.330499974825213</c:v>
                </c:pt>
                <c:pt idx="1315">
                  <c:v>3.33579983596792</c:v>
                </c:pt>
                <c:pt idx="1316">
                  <c:v>3.341200243379717</c:v>
                </c:pt>
                <c:pt idx="1317">
                  <c:v>3.349099829865736</c:v>
                </c:pt>
                <c:pt idx="1318">
                  <c:v>3.351000448608826</c:v>
                </c:pt>
                <c:pt idx="1319">
                  <c:v>3.360700025943515</c:v>
                </c:pt>
                <c:pt idx="1320">
                  <c:v>3.363399823760119</c:v>
                </c:pt>
                <c:pt idx="1321">
                  <c:v>3.368300436402933</c:v>
                </c:pt>
                <c:pt idx="1322">
                  <c:v>3.374099877932167</c:v>
                </c:pt>
                <c:pt idx="1323">
                  <c:v>3.379899799350821</c:v>
                </c:pt>
                <c:pt idx="1324">
                  <c:v>3.379200209808914</c:v>
                </c:pt>
                <c:pt idx="1325">
                  <c:v>3.389599648286094</c:v>
                </c:pt>
                <c:pt idx="1326">
                  <c:v>3.392100122073316</c:v>
                </c:pt>
                <c:pt idx="1327">
                  <c:v>3.396899986266362</c:v>
                </c:pt>
                <c:pt idx="1328">
                  <c:v>3.401699980164266</c:v>
                </c:pt>
                <c:pt idx="1329">
                  <c:v>3.401500122072321</c:v>
                </c:pt>
                <c:pt idx="1330">
                  <c:v>3.404399983217445</c:v>
                </c:pt>
                <c:pt idx="1331">
                  <c:v>3.406299986265367</c:v>
                </c:pt>
                <c:pt idx="1332">
                  <c:v>3.408000055693264</c:v>
                </c:pt>
                <c:pt idx="1333">
                  <c:v>3.410400188447966</c:v>
                </c:pt>
                <c:pt idx="1334">
                  <c:v>3.41870045700125</c:v>
                </c:pt>
                <c:pt idx="1335">
                  <c:v>3.429399693297455</c:v>
                </c:pt>
                <c:pt idx="1336">
                  <c:v>3.435800091552664</c:v>
                </c:pt>
                <c:pt idx="1337">
                  <c:v>3.437700157930521</c:v>
                </c:pt>
                <c:pt idx="1338">
                  <c:v>3.440100088500913</c:v>
                </c:pt>
                <c:pt idx="1339">
                  <c:v>3.443900082398614</c:v>
                </c:pt>
                <c:pt idx="1340">
                  <c:v>3.443600085447543</c:v>
                </c:pt>
                <c:pt idx="1341">
                  <c:v>3.446000218202244</c:v>
                </c:pt>
                <c:pt idx="1342">
                  <c:v>3.449999937438406</c:v>
                </c:pt>
                <c:pt idx="1343">
                  <c:v>3.453800067138218</c:v>
                </c:pt>
                <c:pt idx="1344">
                  <c:v>3.456700064089091</c:v>
                </c:pt>
                <c:pt idx="1345">
                  <c:v>3.460200127410644</c:v>
                </c:pt>
                <c:pt idx="1346">
                  <c:v>3.463999919127673</c:v>
                </c:pt>
                <c:pt idx="1347">
                  <c:v>3.466299982450437</c:v>
                </c:pt>
                <c:pt idx="1348">
                  <c:v>3.470200115203622</c:v>
                </c:pt>
                <c:pt idx="1349">
                  <c:v>3.473299635315925</c:v>
                </c:pt>
                <c:pt idx="1350">
                  <c:v>3.475900263216318</c:v>
                </c:pt>
                <c:pt idx="1351">
                  <c:v>3.480700269319641</c:v>
                </c:pt>
                <c:pt idx="1352">
                  <c:v>3.485900057981781</c:v>
                </c:pt>
                <c:pt idx="1353">
                  <c:v>3.493700320435891</c:v>
                </c:pt>
                <c:pt idx="1354">
                  <c:v>3.498400036623934</c:v>
                </c:pt>
                <c:pt idx="1355">
                  <c:v>3.500700169370248</c:v>
                </c:pt>
                <c:pt idx="1356">
                  <c:v>3.502100033572788</c:v>
                </c:pt>
                <c:pt idx="1357">
                  <c:v>3.505799888611364</c:v>
                </c:pt>
                <c:pt idx="1358">
                  <c:v>3.512300356294872</c:v>
                </c:pt>
                <c:pt idx="1359">
                  <c:v>3.521999933625921</c:v>
                </c:pt>
                <c:pt idx="1360">
                  <c:v>3.527900060274988</c:v>
                </c:pt>
                <c:pt idx="1361">
                  <c:v>3.536499782563624</c:v>
                </c:pt>
                <c:pt idx="1362">
                  <c:v>3.539099782563426</c:v>
                </c:pt>
                <c:pt idx="1363">
                  <c:v>3.54740010833848</c:v>
                </c:pt>
                <c:pt idx="1364">
                  <c:v>3.555299887848378</c:v>
                </c:pt>
                <c:pt idx="1365">
                  <c:v>3.55780030441383</c:v>
                </c:pt>
                <c:pt idx="1366">
                  <c:v>3.562700228882022</c:v>
                </c:pt>
                <c:pt idx="1367">
                  <c:v>3.571300086976408</c:v>
                </c:pt>
                <c:pt idx="1368">
                  <c:v>3.575700289155065</c:v>
                </c:pt>
                <c:pt idx="1369">
                  <c:v>3.578900213626184</c:v>
                </c:pt>
                <c:pt idx="1370">
                  <c:v>3.58129993285911</c:v>
                </c:pt>
                <c:pt idx="1371">
                  <c:v>3.58130021667239</c:v>
                </c:pt>
                <c:pt idx="1372">
                  <c:v>3.585799800112</c:v>
                </c:pt>
                <c:pt idx="1373">
                  <c:v>3.588400074768287</c:v>
                </c:pt>
                <c:pt idx="1374">
                  <c:v>3.589200210572017</c:v>
                </c:pt>
                <c:pt idx="1375">
                  <c:v>3.59439999618553</c:v>
                </c:pt>
                <c:pt idx="1376">
                  <c:v>3.601400180057681</c:v>
                </c:pt>
                <c:pt idx="1377">
                  <c:v>3.603199974822928</c:v>
                </c:pt>
                <c:pt idx="1378">
                  <c:v>3.604700035095448</c:v>
                </c:pt>
                <c:pt idx="1379">
                  <c:v>3.614200158692256</c:v>
                </c:pt>
                <c:pt idx="1380">
                  <c:v>3.618999877930037</c:v>
                </c:pt>
                <c:pt idx="1381">
                  <c:v>3.624600067902066</c:v>
                </c:pt>
                <c:pt idx="1382">
                  <c:v>3.630599862670352</c:v>
                </c:pt>
                <c:pt idx="1383">
                  <c:v>3.635400131228378</c:v>
                </c:pt>
                <c:pt idx="1384">
                  <c:v>3.640799726868863</c:v>
                </c:pt>
                <c:pt idx="1385">
                  <c:v>3.644300001527881</c:v>
                </c:pt>
                <c:pt idx="1386">
                  <c:v>3.649600128177554</c:v>
                </c:pt>
                <c:pt idx="1387">
                  <c:v>3.654200128174124</c:v>
                </c:pt>
                <c:pt idx="1388">
                  <c:v>3.661500185393379</c:v>
                </c:pt>
                <c:pt idx="1389">
                  <c:v>3.665500520324713</c:v>
                </c:pt>
                <c:pt idx="1390">
                  <c:v>3.675399617768562</c:v>
                </c:pt>
                <c:pt idx="1391">
                  <c:v>3.682800221253274</c:v>
                </c:pt>
                <c:pt idx="1392">
                  <c:v>3.689099801635166</c:v>
                </c:pt>
                <c:pt idx="1393">
                  <c:v>3.696400468445063</c:v>
                </c:pt>
                <c:pt idx="1394">
                  <c:v>3.705799976349226</c:v>
                </c:pt>
                <c:pt idx="1395">
                  <c:v>3.707700181577821</c:v>
                </c:pt>
                <c:pt idx="1396">
                  <c:v>3.708400181578327</c:v>
                </c:pt>
                <c:pt idx="1397">
                  <c:v>3.712299903869277</c:v>
                </c:pt>
                <c:pt idx="1398">
                  <c:v>3.718400241854397</c:v>
                </c:pt>
                <c:pt idx="1399">
                  <c:v>3.722200238800724</c:v>
                </c:pt>
                <c:pt idx="1400">
                  <c:v>3.72680009994292</c:v>
                </c:pt>
                <c:pt idx="1401">
                  <c:v>3.736299810028866</c:v>
                </c:pt>
                <c:pt idx="1402">
                  <c:v>3.741300151061296</c:v>
                </c:pt>
                <c:pt idx="1403">
                  <c:v>3.743499891661486</c:v>
                </c:pt>
                <c:pt idx="1404">
                  <c:v>3.74510030212332</c:v>
                </c:pt>
                <c:pt idx="1405">
                  <c:v>3.753099683381151</c:v>
                </c:pt>
                <c:pt idx="1406">
                  <c:v>3.758000018311577</c:v>
                </c:pt>
                <c:pt idx="1407">
                  <c:v>3.762999879458221</c:v>
                </c:pt>
                <c:pt idx="1408">
                  <c:v>3.773800410461263</c:v>
                </c:pt>
                <c:pt idx="1409">
                  <c:v>3.783200259400474</c:v>
                </c:pt>
                <c:pt idx="1410">
                  <c:v>3.789499767302915</c:v>
                </c:pt>
                <c:pt idx="1411">
                  <c:v>3.797200225832057</c:v>
                </c:pt>
                <c:pt idx="1412">
                  <c:v>3.798899742891081</c:v>
                </c:pt>
                <c:pt idx="1413">
                  <c:v>3.80350021362392</c:v>
                </c:pt>
                <c:pt idx="1414">
                  <c:v>3.807100273894321</c:v>
                </c:pt>
                <c:pt idx="1415">
                  <c:v>3.815299649049845</c:v>
                </c:pt>
                <c:pt idx="1416">
                  <c:v>3.827800379182008</c:v>
                </c:pt>
                <c:pt idx="1417">
                  <c:v>3.840899546052242</c:v>
                </c:pt>
                <c:pt idx="1418">
                  <c:v>3.84580014953826</c:v>
                </c:pt>
                <c:pt idx="1419">
                  <c:v>3.85059980240112</c:v>
                </c:pt>
                <c:pt idx="1420">
                  <c:v>3.849800212861737</c:v>
                </c:pt>
                <c:pt idx="1421">
                  <c:v>3.85200007095409</c:v>
                </c:pt>
                <c:pt idx="1422">
                  <c:v>3.855199654386524</c:v>
                </c:pt>
                <c:pt idx="1423">
                  <c:v>3.853999868777464</c:v>
                </c:pt>
                <c:pt idx="1424">
                  <c:v>3.856899802398402</c:v>
                </c:pt>
                <c:pt idx="1425">
                  <c:v>3.857300149535149</c:v>
                </c:pt>
                <c:pt idx="1426">
                  <c:v>3.860200080111099</c:v>
                </c:pt>
                <c:pt idx="1427">
                  <c:v>3.866199729920481</c:v>
                </c:pt>
                <c:pt idx="1428">
                  <c:v>3.868199989319692</c:v>
                </c:pt>
                <c:pt idx="1429">
                  <c:v>3.875199980164325</c:v>
                </c:pt>
                <c:pt idx="1430">
                  <c:v>3.881100037386204</c:v>
                </c:pt>
                <c:pt idx="1431">
                  <c:v>3.887500236513006</c:v>
                </c:pt>
                <c:pt idx="1432">
                  <c:v>3.895100022124097</c:v>
                </c:pt>
                <c:pt idx="1433">
                  <c:v>3.906800679778823</c:v>
                </c:pt>
                <c:pt idx="1434">
                  <c:v>3.916599973297707</c:v>
                </c:pt>
                <c:pt idx="1435">
                  <c:v>3.92190004883014</c:v>
                </c:pt>
                <c:pt idx="1436">
                  <c:v>3.926799704742735</c:v>
                </c:pt>
                <c:pt idx="1437">
                  <c:v>3.926600468446848</c:v>
                </c:pt>
                <c:pt idx="1438">
                  <c:v>3.930600133517143</c:v>
                </c:pt>
                <c:pt idx="1439">
                  <c:v>3.93670006714092</c:v>
                </c:pt>
                <c:pt idx="1440">
                  <c:v>3.934000076293159</c:v>
                </c:pt>
                <c:pt idx="1441">
                  <c:v>3.934900215146627</c:v>
                </c:pt>
                <c:pt idx="1442">
                  <c:v>3.93830007629731</c:v>
                </c:pt>
                <c:pt idx="1443">
                  <c:v>3.9419000007656</c:v>
                </c:pt>
                <c:pt idx="1444">
                  <c:v>3.944699729159764</c:v>
                </c:pt>
                <c:pt idx="1445">
                  <c:v>3.945000009920477</c:v>
                </c:pt>
                <c:pt idx="1446">
                  <c:v>3.952399590303683</c:v>
                </c:pt>
                <c:pt idx="1447">
                  <c:v>3.951200420382519</c:v>
                </c:pt>
                <c:pt idx="1448">
                  <c:v>3.957399934388377</c:v>
                </c:pt>
                <c:pt idx="1449">
                  <c:v>3.961500130466447</c:v>
                </c:pt>
                <c:pt idx="1450">
                  <c:v>3.970899638366973</c:v>
                </c:pt>
                <c:pt idx="1451">
                  <c:v>3.973399846650864</c:v>
                </c:pt>
                <c:pt idx="1452">
                  <c:v>3.976500121305435</c:v>
                </c:pt>
                <c:pt idx="1453">
                  <c:v>3.982900039674857</c:v>
                </c:pt>
                <c:pt idx="1454">
                  <c:v>3.984599903869821</c:v>
                </c:pt>
                <c:pt idx="1455">
                  <c:v>3.987299970245658</c:v>
                </c:pt>
                <c:pt idx="1456">
                  <c:v>3.991199822237831</c:v>
                </c:pt>
                <c:pt idx="1457">
                  <c:v>3.996699819184866</c:v>
                </c:pt>
                <c:pt idx="1458">
                  <c:v>4.002000359341764</c:v>
                </c:pt>
                <c:pt idx="1459">
                  <c:v>4.007000283811067</c:v>
                </c:pt>
                <c:pt idx="1460">
                  <c:v>4.015099731444935</c:v>
                </c:pt>
                <c:pt idx="1461">
                  <c:v>4.018300238418306</c:v>
                </c:pt>
                <c:pt idx="1462">
                  <c:v>4.02409982185418</c:v>
                </c:pt>
                <c:pt idx="1463">
                  <c:v>4.030000349808688</c:v>
                </c:pt>
                <c:pt idx="1464">
                  <c:v>4.036900298309774</c:v>
                </c:pt>
                <c:pt idx="1465">
                  <c:v>4.04369977607712</c:v>
                </c:pt>
                <c:pt idx="1466">
                  <c:v>4.04780003853011</c:v>
                </c:pt>
                <c:pt idx="1467">
                  <c:v>4.04949979400772</c:v>
                </c:pt>
                <c:pt idx="1468">
                  <c:v>4.05629994774063</c:v>
                </c:pt>
                <c:pt idx="1469">
                  <c:v>4.056899845123553</c:v>
                </c:pt>
                <c:pt idx="1470">
                  <c:v>4.056700056458791</c:v>
                </c:pt>
                <c:pt idx="1471">
                  <c:v>4.060900361255332</c:v>
                </c:pt>
                <c:pt idx="1472">
                  <c:v>4.066899700166687</c:v>
                </c:pt>
                <c:pt idx="1473">
                  <c:v>4.073500170896295</c:v>
                </c:pt>
                <c:pt idx="1474">
                  <c:v>4.08089989318978</c:v>
                </c:pt>
                <c:pt idx="1475">
                  <c:v>4.084499998858519</c:v>
                </c:pt>
                <c:pt idx="1476">
                  <c:v>4.086400038147985</c:v>
                </c:pt>
                <c:pt idx="1477">
                  <c:v>4.086000041199441</c:v>
                </c:pt>
                <c:pt idx="1478">
                  <c:v>4.090500267408057</c:v>
                </c:pt>
                <c:pt idx="1479">
                  <c:v>4.103200113295316</c:v>
                </c:pt>
                <c:pt idx="1480">
                  <c:v>4.107700077056503</c:v>
                </c:pt>
                <c:pt idx="1481">
                  <c:v>4.111400209807468</c:v>
                </c:pt>
                <c:pt idx="1482">
                  <c:v>4.11979968452215</c:v>
                </c:pt>
                <c:pt idx="1483">
                  <c:v>4.122800194552838</c:v>
                </c:pt>
                <c:pt idx="1484">
                  <c:v>4.128999946973636</c:v>
                </c:pt>
                <c:pt idx="1485">
                  <c:v>4.132499980161811</c:v>
                </c:pt>
                <c:pt idx="1486">
                  <c:v>4.139900230409691</c:v>
                </c:pt>
                <c:pt idx="1487">
                  <c:v>4.147699840930727</c:v>
                </c:pt>
                <c:pt idx="1488">
                  <c:v>4.154299964524398</c:v>
                </c:pt>
                <c:pt idx="1489">
                  <c:v>4.158900236128826</c:v>
                </c:pt>
                <c:pt idx="1490">
                  <c:v>4.163799747086157</c:v>
                </c:pt>
                <c:pt idx="1491">
                  <c:v>4.171100066760117</c:v>
                </c:pt>
                <c:pt idx="1492">
                  <c:v>4.177099924851063</c:v>
                </c:pt>
                <c:pt idx="1493">
                  <c:v>4.182800084687187</c:v>
                </c:pt>
                <c:pt idx="1494">
                  <c:v>4.186400015260006</c:v>
                </c:pt>
                <c:pt idx="1495">
                  <c:v>4.191500117874966</c:v>
                </c:pt>
                <c:pt idx="1496">
                  <c:v>4.19979986114413</c:v>
                </c:pt>
                <c:pt idx="1497">
                  <c:v>4.203100072478264</c:v>
                </c:pt>
                <c:pt idx="1498">
                  <c:v>4.209600401307398</c:v>
                </c:pt>
                <c:pt idx="1499">
                  <c:v>4.219800340655638</c:v>
                </c:pt>
                <c:pt idx="1500">
                  <c:v>4.226399848557776</c:v>
                </c:pt>
                <c:pt idx="1501">
                  <c:v>4.234600307085199</c:v>
                </c:pt>
                <c:pt idx="1502">
                  <c:v>4.243399537277583</c:v>
                </c:pt>
                <c:pt idx="1503">
                  <c:v>4.248700083542648</c:v>
                </c:pt>
                <c:pt idx="1504">
                  <c:v>4.25190010757433</c:v>
                </c:pt>
                <c:pt idx="1505">
                  <c:v>4.255299860000378</c:v>
                </c:pt>
                <c:pt idx="1506">
                  <c:v>4.262100279236614</c:v>
                </c:pt>
                <c:pt idx="1507">
                  <c:v>4.269499687576172</c:v>
                </c:pt>
                <c:pt idx="1508">
                  <c:v>4.277999943922623</c:v>
                </c:pt>
                <c:pt idx="1509">
                  <c:v>4.279099940871678</c:v>
                </c:pt>
                <c:pt idx="1510">
                  <c:v>4.28160004043457</c:v>
                </c:pt>
                <c:pt idx="1511">
                  <c:v>4.28240011291564</c:v>
                </c:pt>
                <c:pt idx="1512">
                  <c:v>4.286599759674573</c:v>
                </c:pt>
                <c:pt idx="1513">
                  <c:v>4.289999819946388</c:v>
                </c:pt>
                <c:pt idx="1514">
                  <c:v>4.294600067521968</c:v>
                </c:pt>
                <c:pt idx="1515">
                  <c:v>4.30229981994853</c:v>
                </c:pt>
                <c:pt idx="1516">
                  <c:v>4.307399780656851</c:v>
                </c:pt>
                <c:pt idx="1517">
                  <c:v>4.31090009460604</c:v>
                </c:pt>
                <c:pt idx="1518">
                  <c:v>4.314599786761391</c:v>
                </c:pt>
                <c:pt idx="1519">
                  <c:v>4.320499928664502</c:v>
                </c:pt>
                <c:pt idx="1520">
                  <c:v>4.323900173189028</c:v>
                </c:pt>
                <c:pt idx="1521">
                  <c:v>4.327600034332136</c:v>
                </c:pt>
                <c:pt idx="1522">
                  <c:v>4.333999925613173</c:v>
                </c:pt>
                <c:pt idx="1523">
                  <c:v>4.336899798967352</c:v>
                </c:pt>
                <c:pt idx="1524">
                  <c:v>4.339500010300981</c:v>
                </c:pt>
                <c:pt idx="1525">
                  <c:v>4.343700040437397</c:v>
                </c:pt>
                <c:pt idx="1526">
                  <c:v>4.35089996490569</c:v>
                </c:pt>
                <c:pt idx="1527">
                  <c:v>4.36040003128073</c:v>
                </c:pt>
                <c:pt idx="1528">
                  <c:v>4.368400061415737</c:v>
                </c:pt>
                <c:pt idx="1529">
                  <c:v>4.371700064471952</c:v>
                </c:pt>
                <c:pt idx="1530">
                  <c:v>4.37509995880464</c:v>
                </c:pt>
                <c:pt idx="1531">
                  <c:v>4.379600115586073</c:v>
                </c:pt>
                <c:pt idx="1532">
                  <c:v>4.382100115584763</c:v>
                </c:pt>
                <c:pt idx="1533">
                  <c:v>4.385100049210447</c:v>
                </c:pt>
                <c:pt idx="1534">
                  <c:v>4.389800417327931</c:v>
                </c:pt>
                <c:pt idx="1535">
                  <c:v>4.398199644470878</c:v>
                </c:pt>
                <c:pt idx="1536">
                  <c:v>4.405300305177663</c:v>
                </c:pt>
                <c:pt idx="1537">
                  <c:v>4.413699710465153</c:v>
                </c:pt>
                <c:pt idx="1538">
                  <c:v>4.41960008163369</c:v>
                </c:pt>
                <c:pt idx="1539">
                  <c:v>4.421999740603496</c:v>
                </c:pt>
                <c:pt idx="1540">
                  <c:v>4.423000123977545</c:v>
                </c:pt>
                <c:pt idx="1541">
                  <c:v>4.429500114823897</c:v>
                </c:pt>
                <c:pt idx="1542">
                  <c:v>4.43729973144582</c:v>
                </c:pt>
                <c:pt idx="1543">
                  <c:v>4.43850011787799</c:v>
                </c:pt>
                <c:pt idx="1544">
                  <c:v>4.447300141910091</c:v>
                </c:pt>
                <c:pt idx="1545">
                  <c:v>4.453399686051853</c:v>
                </c:pt>
                <c:pt idx="1546">
                  <c:v>4.456000090409363</c:v>
                </c:pt>
                <c:pt idx="1547">
                  <c:v>4.459399848939938</c:v>
                </c:pt>
                <c:pt idx="1548">
                  <c:v>4.464599912262202</c:v>
                </c:pt>
                <c:pt idx="1549">
                  <c:v>4.4714000812528</c:v>
                </c:pt>
                <c:pt idx="1550">
                  <c:v>4.474799872972653</c:v>
                </c:pt>
                <c:pt idx="1551">
                  <c:v>4.480499939345464</c:v>
                </c:pt>
                <c:pt idx="1552">
                  <c:v>4.483400014880317</c:v>
                </c:pt>
                <c:pt idx="1553">
                  <c:v>4.490500171661552</c:v>
                </c:pt>
                <c:pt idx="1554">
                  <c:v>4.494899957277084</c:v>
                </c:pt>
                <c:pt idx="1555">
                  <c:v>4.498700093081428</c:v>
                </c:pt>
                <c:pt idx="1556">
                  <c:v>4.505500123214006</c:v>
                </c:pt>
                <c:pt idx="1557">
                  <c:v>4.507999914934771</c:v>
                </c:pt>
                <c:pt idx="1558">
                  <c:v>4.510900002289415</c:v>
                </c:pt>
                <c:pt idx="1559">
                  <c:v>4.512100032425221</c:v>
                </c:pt>
                <c:pt idx="1560">
                  <c:v>4.51569978790576</c:v>
                </c:pt>
                <c:pt idx="1561">
                  <c:v>4.51910008964478</c:v>
                </c:pt>
                <c:pt idx="1562">
                  <c:v>4.521599848176264</c:v>
                </c:pt>
                <c:pt idx="1563">
                  <c:v>4.524500391387845</c:v>
                </c:pt>
                <c:pt idx="1564">
                  <c:v>4.533099965668953</c:v>
                </c:pt>
                <c:pt idx="1565">
                  <c:v>4.537499965666939</c:v>
                </c:pt>
                <c:pt idx="1566">
                  <c:v>4.544800466537705</c:v>
                </c:pt>
                <c:pt idx="1567">
                  <c:v>4.553099560926054</c:v>
                </c:pt>
                <c:pt idx="1568">
                  <c:v>4.55730003471399</c:v>
                </c:pt>
                <c:pt idx="1569">
                  <c:v>4.558400104142493</c:v>
                </c:pt>
                <c:pt idx="1570">
                  <c:v>4.563799787138123</c:v>
                </c:pt>
                <c:pt idx="1571">
                  <c:v>4.569000221636085</c:v>
                </c:pt>
                <c:pt idx="1572">
                  <c:v>4.57509973258857</c:v>
                </c:pt>
                <c:pt idx="1573">
                  <c:v>4.579500248721161</c:v>
                </c:pt>
                <c:pt idx="1574">
                  <c:v>4.589500197220332</c:v>
                </c:pt>
                <c:pt idx="1575">
                  <c:v>4.591999877167837</c:v>
                </c:pt>
                <c:pt idx="1576">
                  <c:v>4.596900175860355</c:v>
                </c:pt>
                <c:pt idx="1577">
                  <c:v>4.604099786378356</c:v>
                </c:pt>
                <c:pt idx="1578">
                  <c:v>4.610500085069361</c:v>
                </c:pt>
                <c:pt idx="1579">
                  <c:v>4.616200483324068</c:v>
                </c:pt>
                <c:pt idx="1580">
                  <c:v>4.620999508286329</c:v>
                </c:pt>
                <c:pt idx="1581">
                  <c:v>4.628100063324379</c:v>
                </c:pt>
                <c:pt idx="1582">
                  <c:v>4.631999957658988</c:v>
                </c:pt>
                <c:pt idx="1583">
                  <c:v>4.634600229263015</c:v>
                </c:pt>
                <c:pt idx="1584">
                  <c:v>4.637500186920079</c:v>
                </c:pt>
                <c:pt idx="1585">
                  <c:v>4.645899625396851</c:v>
                </c:pt>
                <c:pt idx="1586">
                  <c:v>4.652099990464194</c:v>
                </c:pt>
                <c:pt idx="1587">
                  <c:v>4.654100020597974</c:v>
                </c:pt>
                <c:pt idx="1588">
                  <c:v>4.655400249863302</c:v>
                </c:pt>
                <c:pt idx="1589">
                  <c:v>4.659299996186746</c:v>
                </c:pt>
                <c:pt idx="1590">
                  <c:v>4.660600029375925</c:v>
                </c:pt>
                <c:pt idx="1591">
                  <c:v>4.665999987031681</c:v>
                </c:pt>
                <c:pt idx="1592">
                  <c:v>4.671400017166888</c:v>
                </c:pt>
                <c:pt idx="1593">
                  <c:v>4.677200107573299</c:v>
                </c:pt>
                <c:pt idx="1594">
                  <c:v>4.680799902347644</c:v>
                </c:pt>
                <c:pt idx="1595">
                  <c:v>4.685200041200005</c:v>
                </c:pt>
                <c:pt idx="1596">
                  <c:v>4.684500086594196</c:v>
                </c:pt>
                <c:pt idx="1597">
                  <c:v>4.689999881364201</c:v>
                </c:pt>
                <c:pt idx="1598">
                  <c:v>4.691200331115397</c:v>
                </c:pt>
                <c:pt idx="1599">
                  <c:v>4.697600077437525</c:v>
                </c:pt>
                <c:pt idx="1600">
                  <c:v>4.699500044251181</c:v>
                </c:pt>
                <c:pt idx="1601">
                  <c:v>4.699900041199726</c:v>
                </c:pt>
                <c:pt idx="1602">
                  <c:v>4.705399866106742</c:v>
                </c:pt>
                <c:pt idx="1603">
                  <c:v>4.710600267411789</c:v>
                </c:pt>
                <c:pt idx="1604">
                  <c:v>4.718100258254705</c:v>
                </c:pt>
                <c:pt idx="1605">
                  <c:v>4.720999838638815</c:v>
                </c:pt>
                <c:pt idx="1606">
                  <c:v>4.72900043296977</c:v>
                </c:pt>
                <c:pt idx="1607">
                  <c:v>4.738499596787733</c:v>
                </c:pt>
                <c:pt idx="1608">
                  <c:v>4.74290017929161</c:v>
                </c:pt>
                <c:pt idx="1609">
                  <c:v>4.747600173188402</c:v>
                </c:pt>
                <c:pt idx="1610">
                  <c:v>4.75079992561223</c:v>
                </c:pt>
                <c:pt idx="1611">
                  <c:v>4.759000052265037</c:v>
                </c:pt>
                <c:pt idx="1612">
                  <c:v>4.762599840927575</c:v>
                </c:pt>
                <c:pt idx="1613">
                  <c:v>4.767299695969996</c:v>
                </c:pt>
                <c:pt idx="1614">
                  <c:v>4.767299877166804</c:v>
                </c:pt>
                <c:pt idx="1615">
                  <c:v>4.771000055316108</c:v>
                </c:pt>
                <c:pt idx="1616">
                  <c:v>4.775600154876886</c:v>
                </c:pt>
                <c:pt idx="1617">
                  <c:v>4.775900049211486</c:v>
                </c:pt>
                <c:pt idx="1618">
                  <c:v>4.782500266268466</c:v>
                </c:pt>
                <c:pt idx="1619">
                  <c:v>4.78960015449411</c:v>
                </c:pt>
                <c:pt idx="1620">
                  <c:v>4.798000015642176</c:v>
                </c:pt>
                <c:pt idx="1621">
                  <c:v>4.801600217819211</c:v>
                </c:pt>
                <c:pt idx="1622">
                  <c:v>4.807699834440427</c:v>
                </c:pt>
                <c:pt idx="1623">
                  <c:v>4.817800271990561</c:v>
                </c:pt>
                <c:pt idx="1624">
                  <c:v>4.825500160219232</c:v>
                </c:pt>
                <c:pt idx="1625">
                  <c:v>4.829199912641343</c:v>
                </c:pt>
                <c:pt idx="1626">
                  <c:v>4.832300075533567</c:v>
                </c:pt>
                <c:pt idx="1627">
                  <c:v>4.837000075531249</c:v>
                </c:pt>
                <c:pt idx="1628">
                  <c:v>4.835699994277093</c:v>
                </c:pt>
                <c:pt idx="1629">
                  <c:v>4.836099994277902</c:v>
                </c:pt>
                <c:pt idx="1630">
                  <c:v>4.841500024416746</c:v>
                </c:pt>
                <c:pt idx="1631">
                  <c:v>4.84559978904872</c:v>
                </c:pt>
                <c:pt idx="1632">
                  <c:v>4.845900169373635</c:v>
                </c:pt>
                <c:pt idx="1633">
                  <c:v>4.849100039671612</c:v>
                </c:pt>
                <c:pt idx="1634">
                  <c:v>4.854799831391574</c:v>
                </c:pt>
                <c:pt idx="1635">
                  <c:v>4.858400211716795</c:v>
                </c:pt>
                <c:pt idx="1636">
                  <c:v>4.864199840547368</c:v>
                </c:pt>
                <c:pt idx="1637">
                  <c:v>4.866300018689796</c:v>
                </c:pt>
                <c:pt idx="1638">
                  <c:v>4.865700100330287</c:v>
                </c:pt>
                <c:pt idx="1639">
                  <c:v>4.87000015754893</c:v>
                </c:pt>
                <c:pt idx="1640">
                  <c:v>4.874799837492898</c:v>
                </c:pt>
                <c:pt idx="1641">
                  <c:v>4.879599831390806</c:v>
                </c:pt>
                <c:pt idx="1642">
                  <c:v>4.881900112155563</c:v>
                </c:pt>
                <c:pt idx="1643">
                  <c:v>4.884900308228677</c:v>
                </c:pt>
                <c:pt idx="1644">
                  <c:v>4.893800148009177</c:v>
                </c:pt>
                <c:pt idx="1645">
                  <c:v>4.895499906542682</c:v>
                </c:pt>
                <c:pt idx="1646">
                  <c:v>4.894399849319595</c:v>
                </c:pt>
                <c:pt idx="1647">
                  <c:v>4.894700024415211</c:v>
                </c:pt>
                <c:pt idx="1648">
                  <c:v>4.900899840165946</c:v>
                </c:pt>
                <c:pt idx="1649">
                  <c:v>4.903699846268866</c:v>
                </c:pt>
                <c:pt idx="1650">
                  <c:v>4.910700160216948</c:v>
                </c:pt>
                <c:pt idx="1651">
                  <c:v>4.917199915696981</c:v>
                </c:pt>
                <c:pt idx="1652">
                  <c:v>4.922799915697397</c:v>
                </c:pt>
                <c:pt idx="1653">
                  <c:v>4.92929995193481</c:v>
                </c:pt>
                <c:pt idx="1654">
                  <c:v>4.933900223542878</c:v>
                </c:pt>
                <c:pt idx="1655">
                  <c:v>4.93949983406128</c:v>
                </c:pt>
                <c:pt idx="1656">
                  <c:v>4.945300186918757</c:v>
                </c:pt>
                <c:pt idx="1657">
                  <c:v>4.949899876020936</c:v>
                </c:pt>
                <c:pt idx="1658">
                  <c:v>4.954300340650661</c:v>
                </c:pt>
                <c:pt idx="1659">
                  <c:v>4.961900017548031</c:v>
                </c:pt>
                <c:pt idx="1660">
                  <c:v>4.962900056838403</c:v>
                </c:pt>
                <c:pt idx="1661">
                  <c:v>4.968000222779665</c:v>
                </c:pt>
                <c:pt idx="1662">
                  <c:v>4.974399806214933</c:v>
                </c:pt>
                <c:pt idx="1663">
                  <c:v>4.975099945069818</c:v>
                </c:pt>
                <c:pt idx="1664">
                  <c:v>4.976800216674747</c:v>
                </c:pt>
                <c:pt idx="1665">
                  <c:v>4.978999800110615</c:v>
                </c:pt>
                <c:pt idx="1666">
                  <c:v>4.981900111008147</c:v>
                </c:pt>
                <c:pt idx="1667">
                  <c:v>4.98699990577734</c:v>
                </c:pt>
                <c:pt idx="1668">
                  <c:v>4.9921001079565</c:v>
                </c:pt>
                <c:pt idx="1669">
                  <c:v>4.998500340268944</c:v>
                </c:pt>
                <c:pt idx="1670">
                  <c:v>5.005799567414215</c:v>
                </c:pt>
                <c:pt idx="1671">
                  <c:v>5.009600035093176</c:v>
                </c:pt>
                <c:pt idx="1672">
                  <c:v>5.014799965669226</c:v>
                </c:pt>
                <c:pt idx="1673">
                  <c:v>5.018100044253515</c:v>
                </c:pt>
                <c:pt idx="1674">
                  <c:v>5.022000315857437</c:v>
                </c:pt>
                <c:pt idx="1675">
                  <c:v>5.03219988403362</c:v>
                </c:pt>
                <c:pt idx="1676">
                  <c:v>5.036699941254483</c:v>
                </c:pt>
                <c:pt idx="1677">
                  <c:v>5.038299802399706</c:v>
                </c:pt>
                <c:pt idx="1678">
                  <c:v>5.044000001525998</c:v>
                </c:pt>
                <c:pt idx="1679">
                  <c:v>5.045700342561759</c:v>
                </c:pt>
                <c:pt idx="1680">
                  <c:v>5.052100091932516</c:v>
                </c:pt>
                <c:pt idx="1681">
                  <c:v>5.059599958800391</c:v>
                </c:pt>
                <c:pt idx="1682">
                  <c:v>5.06279985313449</c:v>
                </c:pt>
                <c:pt idx="1683">
                  <c:v>5.062100064471448</c:v>
                </c:pt>
                <c:pt idx="1684">
                  <c:v>5.064000025176935</c:v>
                </c:pt>
                <c:pt idx="1685">
                  <c:v>5.069100055312447</c:v>
                </c:pt>
                <c:pt idx="1686">
                  <c:v>5.07229998893672</c:v>
                </c:pt>
                <c:pt idx="1687">
                  <c:v>5.075499955750276</c:v>
                </c:pt>
                <c:pt idx="1688">
                  <c:v>5.082301108552201</c:v>
                </c:pt>
                <c:pt idx="1689">
                  <c:v>5.092199988557695</c:v>
                </c:pt>
                <c:pt idx="1690">
                  <c:v>5.096600024797226</c:v>
                </c:pt>
                <c:pt idx="1691">
                  <c:v>5.101100012590905</c:v>
                </c:pt>
                <c:pt idx="1692">
                  <c:v>5.10569949035562</c:v>
                </c:pt>
                <c:pt idx="1693">
                  <c:v>5.113000603869295</c:v>
                </c:pt>
                <c:pt idx="1694">
                  <c:v>5.122200482939661</c:v>
                </c:pt>
                <c:pt idx="1695">
                  <c:v>5.12560009345907</c:v>
                </c:pt>
                <c:pt idx="1696">
                  <c:v>5.129200087358186</c:v>
                </c:pt>
                <c:pt idx="1697">
                  <c:v>5.13379952888863</c:v>
                </c:pt>
                <c:pt idx="1698">
                  <c:v>5.143300666426508</c:v>
                </c:pt>
                <c:pt idx="1699">
                  <c:v>5.153700270846451</c:v>
                </c:pt>
                <c:pt idx="1700">
                  <c:v>5.159799890516297</c:v>
                </c:pt>
                <c:pt idx="1701">
                  <c:v>5.167600089647746</c:v>
                </c:pt>
                <c:pt idx="1702">
                  <c:v>5.174299742509902</c:v>
                </c:pt>
                <c:pt idx="1703">
                  <c:v>5.178900237275226</c:v>
                </c:pt>
                <c:pt idx="1704">
                  <c:v>5.186099512862711</c:v>
                </c:pt>
                <c:pt idx="1705">
                  <c:v>5.187499899293471</c:v>
                </c:pt>
                <c:pt idx="1706">
                  <c:v>5.192699965667995</c:v>
                </c:pt>
                <c:pt idx="1707">
                  <c:v>5.198999718093546</c:v>
                </c:pt>
                <c:pt idx="1708">
                  <c:v>5.204399847792954</c:v>
                </c:pt>
                <c:pt idx="1709">
                  <c:v>5.209600566100562</c:v>
                </c:pt>
                <c:pt idx="1710">
                  <c:v>5.215600040817662</c:v>
                </c:pt>
                <c:pt idx="1711">
                  <c:v>5.217699929045921</c:v>
                </c:pt>
                <c:pt idx="1712">
                  <c:v>5.223099503324193</c:v>
                </c:pt>
                <c:pt idx="1713">
                  <c:v>5.224300411606237</c:v>
                </c:pt>
                <c:pt idx="1714">
                  <c:v>5.226000197220856</c:v>
                </c:pt>
                <c:pt idx="1715">
                  <c:v>5.22909988632091</c:v>
                </c:pt>
                <c:pt idx="1716">
                  <c:v>5.230099928667187</c:v>
                </c:pt>
                <c:pt idx="1717">
                  <c:v>5.236599819949333</c:v>
                </c:pt>
                <c:pt idx="1718">
                  <c:v>5.24329994659638</c:v>
                </c:pt>
                <c:pt idx="1719">
                  <c:v>5.249500251389691</c:v>
                </c:pt>
                <c:pt idx="1720">
                  <c:v>5.252400043107627</c:v>
                </c:pt>
                <c:pt idx="1721">
                  <c:v>5.258000109482964</c:v>
                </c:pt>
                <c:pt idx="1722">
                  <c:v>5.263599798585346</c:v>
                </c:pt>
                <c:pt idx="1723">
                  <c:v>5.27180050468451</c:v>
                </c:pt>
                <c:pt idx="1724">
                  <c:v>5.277400592043705</c:v>
                </c:pt>
                <c:pt idx="1725">
                  <c:v>5.285300030518556</c:v>
                </c:pt>
                <c:pt idx="1726">
                  <c:v>5.290200096893387</c:v>
                </c:pt>
                <c:pt idx="1727">
                  <c:v>5.29779974975827</c:v>
                </c:pt>
                <c:pt idx="1728">
                  <c:v>5.300600015259988</c:v>
                </c:pt>
                <c:pt idx="1729">
                  <c:v>5.30210056152282</c:v>
                </c:pt>
                <c:pt idx="1730">
                  <c:v>5.308000033186545</c:v>
                </c:pt>
                <c:pt idx="1731">
                  <c:v>5.309399972917163</c:v>
                </c:pt>
                <c:pt idx="1732">
                  <c:v>5.312800144962239</c:v>
                </c:pt>
                <c:pt idx="1733">
                  <c:v>5.31630098075766</c:v>
                </c:pt>
                <c:pt idx="1734">
                  <c:v>5.324900648498435</c:v>
                </c:pt>
                <c:pt idx="1735">
                  <c:v>5.334600086975115</c:v>
                </c:pt>
                <c:pt idx="1736">
                  <c:v>5.334599908830569</c:v>
                </c:pt>
                <c:pt idx="1737">
                  <c:v>5.339699833297347</c:v>
                </c:pt>
                <c:pt idx="1738">
                  <c:v>5.344000243760089</c:v>
                </c:pt>
                <c:pt idx="1739">
                  <c:v>5.349300340272748</c:v>
                </c:pt>
                <c:pt idx="1740">
                  <c:v>5.359500023270812</c:v>
                </c:pt>
                <c:pt idx="1741">
                  <c:v>5.365600101853488</c:v>
                </c:pt>
                <c:pt idx="1742">
                  <c:v>5.366100388720949</c:v>
                </c:pt>
                <c:pt idx="1743">
                  <c:v>5.372000421906705</c:v>
                </c:pt>
                <c:pt idx="1744">
                  <c:v>5.379100310135979</c:v>
                </c:pt>
                <c:pt idx="1745">
                  <c:v>5.380000065611966</c:v>
                </c:pt>
                <c:pt idx="1746">
                  <c:v>5.381900062562636</c:v>
                </c:pt>
                <c:pt idx="1747">
                  <c:v>5.384699818037913</c:v>
                </c:pt>
                <c:pt idx="1748">
                  <c:v>5.38990046386607</c:v>
                </c:pt>
                <c:pt idx="1749">
                  <c:v>5.392999872208745</c:v>
                </c:pt>
                <c:pt idx="1750">
                  <c:v>5.393299980929442</c:v>
                </c:pt>
                <c:pt idx="1751">
                  <c:v>5.396300004958903</c:v>
                </c:pt>
                <c:pt idx="1752">
                  <c:v>5.400200077438058</c:v>
                </c:pt>
                <c:pt idx="1753">
                  <c:v>5.406100137712201</c:v>
                </c:pt>
                <c:pt idx="1754">
                  <c:v>5.408999859999311</c:v>
                </c:pt>
                <c:pt idx="1755">
                  <c:v>5.409200001908178</c:v>
                </c:pt>
                <c:pt idx="1756">
                  <c:v>5.411500107573377</c:v>
                </c:pt>
                <c:pt idx="1757">
                  <c:v>5.414899549101389</c:v>
                </c:pt>
                <c:pt idx="1758">
                  <c:v>5.418799986648082</c:v>
                </c:pt>
                <c:pt idx="1759">
                  <c:v>5.41890009231429</c:v>
                </c:pt>
                <c:pt idx="1760">
                  <c:v>5.423899950408668</c:v>
                </c:pt>
                <c:pt idx="1761">
                  <c:v>5.426700046922633</c:v>
                </c:pt>
                <c:pt idx="1762">
                  <c:v>5.428300222014514</c:v>
                </c:pt>
                <c:pt idx="1763">
                  <c:v>5.425500134657341</c:v>
                </c:pt>
                <c:pt idx="1764">
                  <c:v>5.431100231169694</c:v>
                </c:pt>
                <c:pt idx="1765">
                  <c:v>5.438600019835576</c:v>
                </c:pt>
                <c:pt idx="1766">
                  <c:v>5.44100008316309</c:v>
                </c:pt>
                <c:pt idx="1767">
                  <c:v>5.44679952164006</c:v>
                </c:pt>
                <c:pt idx="1768">
                  <c:v>5.45120042381314</c:v>
                </c:pt>
                <c:pt idx="1769">
                  <c:v>5.455900481032586</c:v>
                </c:pt>
                <c:pt idx="1770">
                  <c:v>5.460899919507938</c:v>
                </c:pt>
                <c:pt idx="1771">
                  <c:v>5.462199979785507</c:v>
                </c:pt>
                <c:pt idx="1772">
                  <c:v>5.465299804687678</c:v>
                </c:pt>
                <c:pt idx="1773">
                  <c:v>5.46880010948371</c:v>
                </c:pt>
                <c:pt idx="1774">
                  <c:v>5.474399801638356</c:v>
                </c:pt>
                <c:pt idx="1775">
                  <c:v>5.479199979785335</c:v>
                </c:pt>
                <c:pt idx="1776">
                  <c:v>5.48629997367971</c:v>
                </c:pt>
                <c:pt idx="1777">
                  <c:v>5.494299409103406</c:v>
                </c:pt>
                <c:pt idx="1778">
                  <c:v>5.49520019989359</c:v>
                </c:pt>
                <c:pt idx="1779">
                  <c:v>5.499999991607183</c:v>
                </c:pt>
                <c:pt idx="1780">
                  <c:v>5.503800091169978</c:v>
                </c:pt>
                <c:pt idx="1781">
                  <c:v>5.50579999771071</c:v>
                </c:pt>
                <c:pt idx="1782">
                  <c:v>5.51459936370884</c:v>
                </c:pt>
                <c:pt idx="1783">
                  <c:v>5.520700640106947</c:v>
                </c:pt>
                <c:pt idx="1784">
                  <c:v>5.525799767685385</c:v>
                </c:pt>
                <c:pt idx="1785">
                  <c:v>5.527999975965937</c:v>
                </c:pt>
                <c:pt idx="1786">
                  <c:v>5.530499882508593</c:v>
                </c:pt>
                <c:pt idx="1787">
                  <c:v>5.538599245453952</c:v>
                </c:pt>
                <c:pt idx="1788">
                  <c:v>5.543899707030505</c:v>
                </c:pt>
                <c:pt idx="1789">
                  <c:v>5.54970018997483</c:v>
                </c:pt>
                <c:pt idx="1790">
                  <c:v>5.553699909210991</c:v>
                </c:pt>
                <c:pt idx="1791">
                  <c:v>5.558200011826557</c:v>
                </c:pt>
                <c:pt idx="1792">
                  <c:v>5.563500008775006</c:v>
                </c:pt>
                <c:pt idx="1793">
                  <c:v>5.565500011827678</c:v>
                </c:pt>
                <c:pt idx="1794">
                  <c:v>5.569399872973008</c:v>
                </c:pt>
                <c:pt idx="1795">
                  <c:v>5.569500084307947</c:v>
                </c:pt>
                <c:pt idx="1796">
                  <c:v>5.57159998474163</c:v>
                </c:pt>
                <c:pt idx="1797">
                  <c:v>5.577199948504131</c:v>
                </c:pt>
                <c:pt idx="1798">
                  <c:v>5.580200286483887</c:v>
                </c:pt>
                <c:pt idx="1799">
                  <c:v>5.583399939347146</c:v>
                </c:pt>
                <c:pt idx="1800">
                  <c:v>5.585000008773932</c:v>
                </c:pt>
                <c:pt idx="1801">
                  <c:v>5.585199942401232</c:v>
                </c:pt>
                <c:pt idx="1802">
                  <c:v>5.588099447249988</c:v>
                </c:pt>
                <c:pt idx="1803">
                  <c:v>5.594400283051073</c:v>
                </c:pt>
                <c:pt idx="1804">
                  <c:v>5.598900515364221</c:v>
                </c:pt>
                <c:pt idx="1805">
                  <c:v>5.609499920654343</c:v>
                </c:pt>
                <c:pt idx="1806">
                  <c:v>5.617999908445195</c:v>
                </c:pt>
                <c:pt idx="1807">
                  <c:v>5.622799697113806</c:v>
                </c:pt>
                <c:pt idx="1808">
                  <c:v>5.628900409315971</c:v>
                </c:pt>
                <c:pt idx="1809">
                  <c:v>5.633800056075409</c:v>
                </c:pt>
                <c:pt idx="1810">
                  <c:v>5.639099950407399</c:v>
                </c:pt>
                <c:pt idx="1811">
                  <c:v>5.642400065233231</c:v>
                </c:pt>
                <c:pt idx="1812">
                  <c:v>5.653299331665039</c:v>
                </c:pt>
                <c:pt idx="1813">
                  <c:v>5.665400013353064</c:v>
                </c:pt>
                <c:pt idx="1814">
                  <c:v>5.667600149157804</c:v>
                </c:pt>
                <c:pt idx="1815">
                  <c:v>5.676799974062307</c:v>
                </c:pt>
                <c:pt idx="1816">
                  <c:v>5.683300040436734</c:v>
                </c:pt>
                <c:pt idx="1817">
                  <c:v>5.68880000725039</c:v>
                </c:pt>
                <c:pt idx="1818">
                  <c:v>5.695499928664501</c:v>
                </c:pt>
                <c:pt idx="1819">
                  <c:v>5.700700167086325</c:v>
                </c:pt>
                <c:pt idx="1820">
                  <c:v>5.707099991988798</c:v>
                </c:pt>
                <c:pt idx="1821">
                  <c:v>5.705000034333352</c:v>
                </c:pt>
                <c:pt idx="1822">
                  <c:v>5.7089000705746</c:v>
                </c:pt>
                <c:pt idx="1823">
                  <c:v>5.71290061073523</c:v>
                </c:pt>
                <c:pt idx="1824">
                  <c:v>5.7218001850124</c:v>
                </c:pt>
                <c:pt idx="1825">
                  <c:v>5.725900046159944</c:v>
                </c:pt>
                <c:pt idx="1826">
                  <c:v>5.729900033951708</c:v>
                </c:pt>
                <c:pt idx="1827">
                  <c:v>5.738599336622428</c:v>
                </c:pt>
                <c:pt idx="1828">
                  <c:v>5.744600145342702</c:v>
                </c:pt>
                <c:pt idx="1829">
                  <c:v>5.751400278091748</c:v>
                </c:pt>
                <c:pt idx="1830">
                  <c:v>5.760099964143592</c:v>
                </c:pt>
                <c:pt idx="1831">
                  <c:v>5.762300072859941</c:v>
                </c:pt>
                <c:pt idx="1832">
                  <c:v>5.769899550628907</c:v>
                </c:pt>
                <c:pt idx="1833">
                  <c:v>5.776300096895284</c:v>
                </c:pt>
                <c:pt idx="1834">
                  <c:v>5.78060019950863</c:v>
                </c:pt>
                <c:pt idx="1835">
                  <c:v>5.786800060654059</c:v>
                </c:pt>
                <c:pt idx="1836">
                  <c:v>5.791800039289228</c:v>
                </c:pt>
                <c:pt idx="1837">
                  <c:v>5.796000039292267</c:v>
                </c:pt>
                <c:pt idx="1838">
                  <c:v>5.800100383377867</c:v>
                </c:pt>
                <c:pt idx="1839">
                  <c:v>5.807200341034331</c:v>
                </c:pt>
                <c:pt idx="1840">
                  <c:v>5.810499921419248</c:v>
                </c:pt>
                <c:pt idx="1841">
                  <c:v>5.81520001182798</c:v>
                </c:pt>
                <c:pt idx="1842">
                  <c:v>5.821899172595295</c:v>
                </c:pt>
                <c:pt idx="1843">
                  <c:v>5.823100017547398</c:v>
                </c:pt>
                <c:pt idx="1844">
                  <c:v>5.825199673465246</c:v>
                </c:pt>
                <c:pt idx="1845">
                  <c:v>5.828400093079836</c:v>
                </c:pt>
                <c:pt idx="1846">
                  <c:v>5.836400086976937</c:v>
                </c:pt>
                <c:pt idx="1847">
                  <c:v>5.841999667358323</c:v>
                </c:pt>
                <c:pt idx="1848">
                  <c:v>5.84319981536828</c:v>
                </c:pt>
                <c:pt idx="1849">
                  <c:v>5.84459999046521</c:v>
                </c:pt>
                <c:pt idx="1850">
                  <c:v>5.842900096129594</c:v>
                </c:pt>
                <c:pt idx="1851">
                  <c:v>5.848599951172217</c:v>
                </c:pt>
                <c:pt idx="1852">
                  <c:v>5.84720019264205</c:v>
                </c:pt>
                <c:pt idx="1853">
                  <c:v>5.847500334548386</c:v>
                </c:pt>
                <c:pt idx="1854">
                  <c:v>5.851600289155613</c:v>
                </c:pt>
                <c:pt idx="1855">
                  <c:v>5.857400011445858</c:v>
                </c:pt>
                <c:pt idx="1856">
                  <c:v>5.863599966050967</c:v>
                </c:pt>
                <c:pt idx="1857">
                  <c:v>5.865000032423268</c:v>
                </c:pt>
                <c:pt idx="1858">
                  <c:v>5.874100017164889</c:v>
                </c:pt>
                <c:pt idx="1859">
                  <c:v>5.87800049095313</c:v>
                </c:pt>
                <c:pt idx="1860">
                  <c:v>5.88600006523484</c:v>
                </c:pt>
                <c:pt idx="1861">
                  <c:v>5.889999998853455</c:v>
                </c:pt>
                <c:pt idx="1862">
                  <c:v>5.896300032043655</c:v>
                </c:pt>
                <c:pt idx="1863">
                  <c:v>5.896700035096728</c:v>
                </c:pt>
                <c:pt idx="1864">
                  <c:v>5.902200439453737</c:v>
                </c:pt>
                <c:pt idx="1865">
                  <c:v>5.907499986649782</c:v>
                </c:pt>
                <c:pt idx="1866">
                  <c:v>5.907800059128928</c:v>
                </c:pt>
                <c:pt idx="1867">
                  <c:v>5.911700062180898</c:v>
                </c:pt>
                <c:pt idx="1868">
                  <c:v>5.916300267410405</c:v>
                </c:pt>
                <c:pt idx="1869">
                  <c:v>5.921700427246833</c:v>
                </c:pt>
                <c:pt idx="1870">
                  <c:v>5.93099997139143</c:v>
                </c:pt>
                <c:pt idx="1871">
                  <c:v>5.93390010109215</c:v>
                </c:pt>
                <c:pt idx="1872">
                  <c:v>5.945998667146338</c:v>
                </c:pt>
                <c:pt idx="1873">
                  <c:v>5.947799309920811</c:v>
                </c:pt>
                <c:pt idx="1874">
                  <c:v>5.947800146102963</c:v>
                </c:pt>
                <c:pt idx="1875">
                  <c:v>5.9519000766777</c:v>
                </c:pt>
                <c:pt idx="1876">
                  <c:v>5.952700070571154</c:v>
                </c:pt>
                <c:pt idx="1877">
                  <c:v>5.95949947891495</c:v>
                </c:pt>
                <c:pt idx="1878">
                  <c:v>5.968500030896391</c:v>
                </c:pt>
                <c:pt idx="1879">
                  <c:v>5.975200299453718</c:v>
                </c:pt>
                <c:pt idx="1880">
                  <c:v>5.975600018693513</c:v>
                </c:pt>
                <c:pt idx="1881">
                  <c:v>5.977200078963506</c:v>
                </c:pt>
                <c:pt idx="1882">
                  <c:v>5.982999906922487</c:v>
                </c:pt>
                <c:pt idx="1883">
                  <c:v>5.98620038070658</c:v>
                </c:pt>
                <c:pt idx="1884">
                  <c:v>5.991500063704735</c:v>
                </c:pt>
                <c:pt idx="1885">
                  <c:v>5.99640006370828</c:v>
                </c:pt>
                <c:pt idx="1886">
                  <c:v>6.000100093842775</c:v>
                </c:pt>
                <c:pt idx="1887">
                  <c:v>6.001400585937518</c:v>
                </c:pt>
                <c:pt idx="1888">
                  <c:v>6.00750034141674</c:v>
                </c:pt>
                <c:pt idx="1889">
                  <c:v>6.015999855422706</c:v>
                </c:pt>
                <c:pt idx="1890">
                  <c:v>6.020099930952711</c:v>
                </c:pt>
                <c:pt idx="1891">
                  <c:v>6.02179992485253</c:v>
                </c:pt>
                <c:pt idx="1892">
                  <c:v>6.029099958039295</c:v>
                </c:pt>
                <c:pt idx="1893">
                  <c:v>6.03570043182481</c:v>
                </c:pt>
                <c:pt idx="1894">
                  <c:v>6.041200313949958</c:v>
                </c:pt>
                <c:pt idx="1895">
                  <c:v>6.044599996948818</c:v>
                </c:pt>
                <c:pt idx="1896">
                  <c:v>6.045500000000175</c:v>
                </c:pt>
                <c:pt idx="1897">
                  <c:v>6.05009975242865</c:v>
                </c:pt>
                <c:pt idx="1898">
                  <c:v>6.055800591278967</c:v>
                </c:pt>
                <c:pt idx="1899">
                  <c:v>6.063500099182417</c:v>
                </c:pt>
                <c:pt idx="1900">
                  <c:v>6.066599927140484</c:v>
                </c:pt>
                <c:pt idx="1901">
                  <c:v>6.068999903109216</c:v>
                </c:pt>
                <c:pt idx="1902">
                  <c:v>6.07309990005888</c:v>
                </c:pt>
                <c:pt idx="1903">
                  <c:v>6.076499767306814</c:v>
                </c:pt>
                <c:pt idx="1904">
                  <c:v>6.080499743271503</c:v>
                </c:pt>
                <c:pt idx="1905">
                  <c:v>6.086699918367231</c:v>
                </c:pt>
                <c:pt idx="1906">
                  <c:v>6.089900096510974</c:v>
                </c:pt>
                <c:pt idx="1907">
                  <c:v>6.09669964065688</c:v>
                </c:pt>
                <c:pt idx="1908">
                  <c:v>6.101800588228795</c:v>
                </c:pt>
                <c:pt idx="1909">
                  <c:v>6.108800572968898</c:v>
                </c:pt>
                <c:pt idx="1910">
                  <c:v>6.115200080872455</c:v>
                </c:pt>
                <c:pt idx="1911">
                  <c:v>6.127100086592688</c:v>
                </c:pt>
                <c:pt idx="1912">
                  <c:v>6.132899947737314</c:v>
                </c:pt>
                <c:pt idx="1913">
                  <c:v>6.142800819779945</c:v>
                </c:pt>
                <c:pt idx="1914">
                  <c:v>6.152800049974755</c:v>
                </c:pt>
                <c:pt idx="1915">
                  <c:v>6.16089991417175</c:v>
                </c:pt>
                <c:pt idx="1916">
                  <c:v>6.16130004997467</c:v>
                </c:pt>
                <c:pt idx="1917">
                  <c:v>6.166799944308878</c:v>
                </c:pt>
                <c:pt idx="1918">
                  <c:v>6.172399699786183</c:v>
                </c:pt>
                <c:pt idx="1919">
                  <c:v>6.173400659561591</c:v>
                </c:pt>
                <c:pt idx="1920">
                  <c:v>6.182700098037455</c:v>
                </c:pt>
                <c:pt idx="1921">
                  <c:v>6.189499989319302</c:v>
                </c:pt>
                <c:pt idx="1922">
                  <c:v>6.198699391556147</c:v>
                </c:pt>
                <c:pt idx="1923">
                  <c:v>6.20149989852871</c:v>
                </c:pt>
                <c:pt idx="1924">
                  <c:v>6.20609952736049</c:v>
                </c:pt>
                <c:pt idx="1925">
                  <c:v>6.206600082779917</c:v>
                </c:pt>
                <c:pt idx="1926">
                  <c:v>6.20629995003037</c:v>
                </c:pt>
                <c:pt idx="1927">
                  <c:v>6.208199913788122</c:v>
                </c:pt>
                <c:pt idx="1928">
                  <c:v>6.21100068931628</c:v>
                </c:pt>
                <c:pt idx="1929">
                  <c:v>6.217500366212334</c:v>
                </c:pt>
                <c:pt idx="1930">
                  <c:v>6.22379991035632</c:v>
                </c:pt>
                <c:pt idx="1931">
                  <c:v>6.227999907303453</c:v>
                </c:pt>
                <c:pt idx="1932">
                  <c:v>6.232199831774778</c:v>
                </c:pt>
                <c:pt idx="1933">
                  <c:v>6.23279969902069</c:v>
                </c:pt>
                <c:pt idx="1934">
                  <c:v>6.235200254439405</c:v>
                </c:pt>
                <c:pt idx="1935">
                  <c:v>6.239000043107808</c:v>
                </c:pt>
                <c:pt idx="1936">
                  <c:v>6.24930009422315</c:v>
                </c:pt>
                <c:pt idx="1937">
                  <c:v>6.257499988558266</c:v>
                </c:pt>
                <c:pt idx="1938">
                  <c:v>6.258400160601012</c:v>
                </c:pt>
                <c:pt idx="1939">
                  <c:v>6.259999919129768</c:v>
                </c:pt>
                <c:pt idx="1940">
                  <c:v>6.260000057984143</c:v>
                </c:pt>
                <c:pt idx="1941">
                  <c:v>6.271199903869276</c:v>
                </c:pt>
                <c:pt idx="1942">
                  <c:v>6.27660000343167</c:v>
                </c:pt>
                <c:pt idx="1943">
                  <c:v>6.282300597762514</c:v>
                </c:pt>
                <c:pt idx="1944">
                  <c:v>6.290300172044227</c:v>
                </c:pt>
                <c:pt idx="1945">
                  <c:v>6.292499999999563</c:v>
                </c:pt>
                <c:pt idx="1946">
                  <c:v>6.297799978641706</c:v>
                </c:pt>
                <c:pt idx="1947">
                  <c:v>6.302100014876484</c:v>
                </c:pt>
                <c:pt idx="1948">
                  <c:v>6.30740023498947</c:v>
                </c:pt>
                <c:pt idx="1949">
                  <c:v>6.310399890902772</c:v>
                </c:pt>
                <c:pt idx="1950">
                  <c:v>6.312300096131366</c:v>
                </c:pt>
                <c:pt idx="1951">
                  <c:v>6.313499917981971</c:v>
                </c:pt>
                <c:pt idx="1952">
                  <c:v>6.315900337598575</c:v>
                </c:pt>
                <c:pt idx="1953">
                  <c:v>6.322300117109987</c:v>
                </c:pt>
                <c:pt idx="1954">
                  <c:v>6.32519980926372</c:v>
                </c:pt>
                <c:pt idx="1955">
                  <c:v>6.330499948118812</c:v>
                </c:pt>
                <c:pt idx="1956">
                  <c:v>6.33569994201389</c:v>
                </c:pt>
                <c:pt idx="1957">
                  <c:v>6.340799691392025</c:v>
                </c:pt>
                <c:pt idx="1958">
                  <c:v>6.343700131987135</c:v>
                </c:pt>
                <c:pt idx="1959">
                  <c:v>6.345499718474457</c:v>
                </c:pt>
                <c:pt idx="1960">
                  <c:v>6.343099999237893</c:v>
                </c:pt>
                <c:pt idx="1961">
                  <c:v>6.347499959945705</c:v>
                </c:pt>
                <c:pt idx="1962">
                  <c:v>6.355699259569516</c:v>
                </c:pt>
                <c:pt idx="1963">
                  <c:v>6.360200240327686</c:v>
                </c:pt>
                <c:pt idx="1964">
                  <c:v>6.367300333786257</c:v>
                </c:pt>
                <c:pt idx="1965">
                  <c:v>6.370299914171483</c:v>
                </c:pt>
                <c:pt idx="1966">
                  <c:v>6.370999956514424</c:v>
                </c:pt>
                <c:pt idx="1967">
                  <c:v>6.374699781419626</c:v>
                </c:pt>
                <c:pt idx="1968">
                  <c:v>6.37530019493352</c:v>
                </c:pt>
                <c:pt idx="1969">
                  <c:v>6.37980015869107</c:v>
                </c:pt>
                <c:pt idx="1970">
                  <c:v>6.38589988403328</c:v>
                </c:pt>
                <c:pt idx="1971">
                  <c:v>6.385899965669523</c:v>
                </c:pt>
                <c:pt idx="1972">
                  <c:v>6.386400246432456</c:v>
                </c:pt>
                <c:pt idx="1973">
                  <c:v>6.391499938581546</c:v>
                </c:pt>
                <c:pt idx="1974">
                  <c:v>6.393900110626416</c:v>
                </c:pt>
                <c:pt idx="1975">
                  <c:v>6.39620007438498</c:v>
                </c:pt>
                <c:pt idx="1976">
                  <c:v>6.403000095368043</c:v>
                </c:pt>
                <c:pt idx="1977">
                  <c:v>6.412299745181376</c:v>
                </c:pt>
                <c:pt idx="1978">
                  <c:v>6.420600249097331</c:v>
                </c:pt>
                <c:pt idx="1979">
                  <c:v>6.425899971389296</c:v>
                </c:pt>
                <c:pt idx="1980">
                  <c:v>6.429300040817907</c:v>
                </c:pt>
                <c:pt idx="1981">
                  <c:v>6.430399908065738</c:v>
                </c:pt>
                <c:pt idx="1982">
                  <c:v>6.432699908065843</c:v>
                </c:pt>
                <c:pt idx="1983">
                  <c:v>6.435300179673506</c:v>
                </c:pt>
                <c:pt idx="1984">
                  <c:v>6.440700378800102</c:v>
                </c:pt>
                <c:pt idx="1985">
                  <c:v>6.446499956131447</c:v>
                </c:pt>
                <c:pt idx="1986">
                  <c:v>6.454400007249204</c:v>
                </c:pt>
                <c:pt idx="1987">
                  <c:v>6.46109997100939</c:v>
                </c:pt>
                <c:pt idx="1988">
                  <c:v>6.466799832152901</c:v>
                </c:pt>
                <c:pt idx="1989">
                  <c:v>6.473299358367513</c:v>
                </c:pt>
                <c:pt idx="1990">
                  <c:v>6.4719000255609</c:v>
                </c:pt>
                <c:pt idx="1991">
                  <c:v>6.47049989585867</c:v>
                </c:pt>
                <c:pt idx="1992">
                  <c:v>6.47270020675569</c:v>
                </c:pt>
                <c:pt idx="1993">
                  <c:v>6.474799983599951</c:v>
                </c:pt>
                <c:pt idx="1994">
                  <c:v>6.478400768279243</c:v>
                </c:pt>
                <c:pt idx="1995">
                  <c:v>6.48630010109264</c:v>
                </c:pt>
                <c:pt idx="1996">
                  <c:v>6.491600091932928</c:v>
                </c:pt>
                <c:pt idx="1997">
                  <c:v>6.489200448228078</c:v>
                </c:pt>
                <c:pt idx="1998">
                  <c:v>6.492900372697474</c:v>
                </c:pt>
                <c:pt idx="1999">
                  <c:v>6.49760049934412</c:v>
                </c:pt>
                <c:pt idx="2000">
                  <c:v>6.505200079725907</c:v>
                </c:pt>
                <c:pt idx="2001">
                  <c:v>6.510700109865866</c:v>
                </c:pt>
                <c:pt idx="2002">
                  <c:v>6.511000393675204</c:v>
                </c:pt>
                <c:pt idx="2003">
                  <c:v>6.516099980162838</c:v>
                </c:pt>
                <c:pt idx="2004">
                  <c:v>6.520300423813751</c:v>
                </c:pt>
                <c:pt idx="2005">
                  <c:v>6.525100037386433</c:v>
                </c:pt>
                <c:pt idx="2006">
                  <c:v>6.53279992561511</c:v>
                </c:pt>
                <c:pt idx="2007">
                  <c:v>6.537000411604823</c:v>
                </c:pt>
                <c:pt idx="2008">
                  <c:v>6.539199967959576</c:v>
                </c:pt>
                <c:pt idx="2009">
                  <c:v>6.543200206375332</c:v>
                </c:pt>
                <c:pt idx="2010">
                  <c:v>6.54620010071085</c:v>
                </c:pt>
                <c:pt idx="2011">
                  <c:v>6.551000094605115</c:v>
                </c:pt>
                <c:pt idx="2012">
                  <c:v>6.557799608614005</c:v>
                </c:pt>
                <c:pt idx="2013">
                  <c:v>6.564200030898064</c:v>
                </c:pt>
                <c:pt idx="2014">
                  <c:v>6.566699928283925</c:v>
                </c:pt>
                <c:pt idx="2015">
                  <c:v>6.569799961474928</c:v>
                </c:pt>
                <c:pt idx="2016">
                  <c:v>6.569900100326777</c:v>
                </c:pt>
                <c:pt idx="2017">
                  <c:v>6.57939985580379</c:v>
                </c:pt>
                <c:pt idx="2018">
                  <c:v>6.587899943162482</c:v>
                </c:pt>
                <c:pt idx="2019">
                  <c:v>6.594500045775928</c:v>
                </c:pt>
                <c:pt idx="2020">
                  <c:v>6.599900012588478</c:v>
                </c:pt>
                <c:pt idx="2021">
                  <c:v>6.609599906922085</c:v>
                </c:pt>
                <c:pt idx="2022">
                  <c:v>6.616199275973486</c:v>
                </c:pt>
                <c:pt idx="2023">
                  <c:v>6.62020009383923</c:v>
                </c:pt>
                <c:pt idx="2024">
                  <c:v>6.623300431823736</c:v>
                </c:pt>
                <c:pt idx="2025">
                  <c:v>6.626600114821486</c:v>
                </c:pt>
                <c:pt idx="2026">
                  <c:v>6.631799909591791</c:v>
                </c:pt>
                <c:pt idx="2027">
                  <c:v>6.639699450683114</c:v>
                </c:pt>
                <c:pt idx="2028">
                  <c:v>6.647300419237578</c:v>
                </c:pt>
                <c:pt idx="2029">
                  <c:v>6.653999827576626</c:v>
                </c:pt>
                <c:pt idx="2030">
                  <c:v>6.655200002671336</c:v>
                </c:pt>
                <c:pt idx="2031">
                  <c:v>6.65360011444136</c:v>
                </c:pt>
                <c:pt idx="2032">
                  <c:v>6.660699489591935</c:v>
                </c:pt>
                <c:pt idx="2033">
                  <c:v>6.666000265122417</c:v>
                </c:pt>
                <c:pt idx="2034">
                  <c:v>6.66860005073613</c:v>
                </c:pt>
                <c:pt idx="2035">
                  <c:v>6.674600080870732</c:v>
                </c:pt>
                <c:pt idx="2036">
                  <c:v>6.683399908830326</c:v>
                </c:pt>
                <c:pt idx="2037">
                  <c:v>6.685100153354142</c:v>
                </c:pt>
                <c:pt idx="2038">
                  <c:v>6.683100228885445</c:v>
                </c:pt>
                <c:pt idx="2039">
                  <c:v>6.683999914934248</c:v>
                </c:pt>
                <c:pt idx="2040">
                  <c:v>6.686799987412087</c:v>
                </c:pt>
                <c:pt idx="2041">
                  <c:v>6.691600011447008</c:v>
                </c:pt>
                <c:pt idx="2042">
                  <c:v>6.698799522400805</c:v>
                </c:pt>
                <c:pt idx="2043">
                  <c:v>6.70170013198731</c:v>
                </c:pt>
                <c:pt idx="2044">
                  <c:v>6.705200267795587</c:v>
                </c:pt>
                <c:pt idx="2045">
                  <c:v>6.711700056461268</c:v>
                </c:pt>
                <c:pt idx="2046">
                  <c:v>6.718600044248888</c:v>
                </c:pt>
                <c:pt idx="2047">
                  <c:v>6.722700149919547</c:v>
                </c:pt>
                <c:pt idx="2048">
                  <c:v>6.731499929428537</c:v>
                </c:pt>
                <c:pt idx="2049">
                  <c:v>6.734800439455284</c:v>
                </c:pt>
                <c:pt idx="2050">
                  <c:v>6.741100019837177</c:v>
                </c:pt>
                <c:pt idx="2051">
                  <c:v>6.746900070953416</c:v>
                </c:pt>
                <c:pt idx="2052">
                  <c:v>6.7531000045783</c:v>
                </c:pt>
                <c:pt idx="2053">
                  <c:v>6.756900716784003</c:v>
                </c:pt>
                <c:pt idx="2054">
                  <c:v>6.767499980163848</c:v>
                </c:pt>
                <c:pt idx="2055">
                  <c:v>6.771100046538777</c:v>
                </c:pt>
                <c:pt idx="2056">
                  <c:v>6.774300010300067</c:v>
                </c:pt>
                <c:pt idx="2057">
                  <c:v>6.783599762726226</c:v>
                </c:pt>
                <c:pt idx="2058">
                  <c:v>6.79220008545235</c:v>
                </c:pt>
                <c:pt idx="2059">
                  <c:v>6.794399741364032</c:v>
                </c:pt>
                <c:pt idx="2060">
                  <c:v>6.797500052263786</c:v>
                </c:pt>
                <c:pt idx="2061">
                  <c:v>6.802400055315954</c:v>
                </c:pt>
                <c:pt idx="2062">
                  <c:v>6.813499007796051</c:v>
                </c:pt>
                <c:pt idx="2063">
                  <c:v>6.820900468446775</c:v>
                </c:pt>
                <c:pt idx="2064">
                  <c:v>6.827500015639086</c:v>
                </c:pt>
                <c:pt idx="2065">
                  <c:v>6.830399949267303</c:v>
                </c:pt>
                <c:pt idx="2066">
                  <c:v>6.833799958421878</c:v>
                </c:pt>
                <c:pt idx="2067">
                  <c:v>6.834000275419385</c:v>
                </c:pt>
                <c:pt idx="2068">
                  <c:v>6.837100305558124</c:v>
                </c:pt>
                <c:pt idx="2069">
                  <c:v>6.841999925232813</c:v>
                </c:pt>
                <c:pt idx="2070">
                  <c:v>6.845899961474061</c:v>
                </c:pt>
                <c:pt idx="2071">
                  <c:v>6.852899922181678</c:v>
                </c:pt>
                <c:pt idx="2072">
                  <c:v>6.858199988557317</c:v>
                </c:pt>
                <c:pt idx="2073">
                  <c:v>6.861699991608475</c:v>
                </c:pt>
                <c:pt idx="2074">
                  <c:v>6.868099822619115</c:v>
                </c:pt>
                <c:pt idx="2075">
                  <c:v>6.87019996452364</c:v>
                </c:pt>
                <c:pt idx="2076">
                  <c:v>6.874800094221428</c:v>
                </c:pt>
                <c:pt idx="2077">
                  <c:v>6.88529929122888</c:v>
                </c:pt>
                <c:pt idx="2078">
                  <c:v>6.890899961093965</c:v>
                </c:pt>
                <c:pt idx="2079">
                  <c:v>6.894700166321851</c:v>
                </c:pt>
                <c:pt idx="2080">
                  <c:v>6.897200027466169</c:v>
                </c:pt>
                <c:pt idx="2081">
                  <c:v>6.901099988175702</c:v>
                </c:pt>
                <c:pt idx="2082">
                  <c:v>6.902000265883544</c:v>
                </c:pt>
                <c:pt idx="2083">
                  <c:v>6.906099653246201</c:v>
                </c:pt>
                <c:pt idx="2084">
                  <c:v>6.90869993400338</c:v>
                </c:pt>
                <c:pt idx="2085">
                  <c:v>6.915900072861405</c:v>
                </c:pt>
                <c:pt idx="2086">
                  <c:v>6.919200078966242</c:v>
                </c:pt>
                <c:pt idx="2087">
                  <c:v>6.926399517440586</c:v>
                </c:pt>
                <c:pt idx="2088">
                  <c:v>6.93540014190512</c:v>
                </c:pt>
                <c:pt idx="2089">
                  <c:v>6.938700307848194</c:v>
                </c:pt>
                <c:pt idx="2090">
                  <c:v>6.94139999389518</c:v>
                </c:pt>
                <c:pt idx="2091">
                  <c:v>6.949400008776138</c:v>
                </c:pt>
                <c:pt idx="2092">
                  <c:v>6.953999694826052</c:v>
                </c:pt>
                <c:pt idx="2093">
                  <c:v>6.957099893952546</c:v>
                </c:pt>
                <c:pt idx="2094">
                  <c:v>6.96019966163658</c:v>
                </c:pt>
                <c:pt idx="2095">
                  <c:v>6.964499978639648</c:v>
                </c:pt>
                <c:pt idx="2096">
                  <c:v>6.969200108338555</c:v>
                </c:pt>
                <c:pt idx="2097">
                  <c:v>6.970099972535536</c:v>
                </c:pt>
                <c:pt idx="2098">
                  <c:v>6.977200606157567</c:v>
                </c:pt>
                <c:pt idx="2099">
                  <c:v>6.98529946823328</c:v>
                </c:pt>
                <c:pt idx="2100">
                  <c:v>6.9867000598897</c:v>
                </c:pt>
                <c:pt idx="2101">
                  <c:v>6.99560000533893</c:v>
                </c:pt>
                <c:pt idx="2102">
                  <c:v>7.004599268722811</c:v>
                </c:pt>
                <c:pt idx="2103">
                  <c:v>7.002999621963681</c:v>
                </c:pt>
                <c:pt idx="2104">
                  <c:v>7.005700177385731</c:v>
                </c:pt>
                <c:pt idx="2105">
                  <c:v>7.011200104905583</c:v>
                </c:pt>
                <c:pt idx="2106">
                  <c:v>7.017499990084616</c:v>
                </c:pt>
                <c:pt idx="2107">
                  <c:v>7.023799778748071</c:v>
                </c:pt>
                <c:pt idx="2108">
                  <c:v>7.027999712372548</c:v>
                </c:pt>
                <c:pt idx="2109">
                  <c:v>7.029500264739906</c:v>
                </c:pt>
                <c:pt idx="2110">
                  <c:v>7.034599987029651</c:v>
                </c:pt>
                <c:pt idx="2111">
                  <c:v>7.038200116730878</c:v>
                </c:pt>
                <c:pt idx="2112">
                  <c:v>7.044699872207275</c:v>
                </c:pt>
                <c:pt idx="2113">
                  <c:v>7.054200569153179</c:v>
                </c:pt>
                <c:pt idx="2114">
                  <c:v>7.060699974441377</c:v>
                </c:pt>
                <c:pt idx="2115">
                  <c:v>7.062300110246724</c:v>
                </c:pt>
                <c:pt idx="2116">
                  <c:v>7.067000104143517</c:v>
                </c:pt>
                <c:pt idx="2117">
                  <c:v>7.07309979019192</c:v>
                </c:pt>
                <c:pt idx="2118">
                  <c:v>7.072200203707327</c:v>
                </c:pt>
                <c:pt idx="2119">
                  <c:v>7.07499978713895</c:v>
                </c:pt>
                <c:pt idx="2120">
                  <c:v>7.08170006484943</c:v>
                </c:pt>
                <c:pt idx="2121">
                  <c:v>7.089700082779018</c:v>
                </c:pt>
                <c:pt idx="2122">
                  <c:v>7.091400224686367</c:v>
                </c:pt>
                <c:pt idx="2123">
                  <c:v>7.089900445174865</c:v>
                </c:pt>
                <c:pt idx="2124">
                  <c:v>7.095800022507317</c:v>
                </c:pt>
                <c:pt idx="2125">
                  <c:v>7.098900091932592</c:v>
                </c:pt>
                <c:pt idx="2126">
                  <c:v>7.105100046541335</c:v>
                </c:pt>
                <c:pt idx="2127">
                  <c:v>7.104700360490824</c:v>
                </c:pt>
                <c:pt idx="2128">
                  <c:v>7.113200140000117</c:v>
                </c:pt>
                <c:pt idx="2129">
                  <c:v>7.11660034218221</c:v>
                </c:pt>
                <c:pt idx="2130">
                  <c:v>7.122399995041633</c:v>
                </c:pt>
                <c:pt idx="2131">
                  <c:v>7.124599886323264</c:v>
                </c:pt>
                <c:pt idx="2132">
                  <c:v>7.126199886322866</c:v>
                </c:pt>
                <c:pt idx="2133">
                  <c:v>7.129600118638336</c:v>
                </c:pt>
                <c:pt idx="2134">
                  <c:v>7.133900012973754</c:v>
                </c:pt>
                <c:pt idx="2135">
                  <c:v>7.136800115586084</c:v>
                </c:pt>
                <c:pt idx="2136">
                  <c:v>7.140699976731409</c:v>
                </c:pt>
                <c:pt idx="2137">
                  <c:v>7.142900218201244</c:v>
                </c:pt>
                <c:pt idx="2138">
                  <c:v>7.1454999404923</c:v>
                </c:pt>
                <c:pt idx="2139">
                  <c:v>7.145600453568477</c:v>
                </c:pt>
                <c:pt idx="2140">
                  <c:v>7.148899931336928</c:v>
                </c:pt>
                <c:pt idx="2141">
                  <c:v>7.152199970627404</c:v>
                </c:pt>
                <c:pt idx="2142">
                  <c:v>7.157999970626401</c:v>
                </c:pt>
                <c:pt idx="2143">
                  <c:v>7.166800088121818</c:v>
                </c:pt>
                <c:pt idx="2144">
                  <c:v>7.170100495532097</c:v>
                </c:pt>
                <c:pt idx="2145">
                  <c:v>7.175300109101954</c:v>
                </c:pt>
                <c:pt idx="2146">
                  <c:v>7.176400102998741</c:v>
                </c:pt>
                <c:pt idx="2147">
                  <c:v>7.184999508284815</c:v>
                </c:pt>
                <c:pt idx="2148">
                  <c:v>7.189799475097971</c:v>
                </c:pt>
                <c:pt idx="2149">
                  <c:v>7.189299964142268</c:v>
                </c:pt>
                <c:pt idx="2150">
                  <c:v>7.189900066758128</c:v>
                </c:pt>
                <c:pt idx="2151">
                  <c:v>7.19309996719312</c:v>
                </c:pt>
                <c:pt idx="2152">
                  <c:v>7.196600102997763</c:v>
                </c:pt>
                <c:pt idx="2153">
                  <c:v>7.202400268939527</c:v>
                </c:pt>
                <c:pt idx="2154">
                  <c:v>7.210500667191806</c:v>
                </c:pt>
                <c:pt idx="2155">
                  <c:v>7.219700000001467</c:v>
                </c:pt>
                <c:pt idx="2156">
                  <c:v>7.22820007514747</c:v>
                </c:pt>
                <c:pt idx="2157">
                  <c:v>7.23179958610854</c:v>
                </c:pt>
                <c:pt idx="2158">
                  <c:v>7.233599748993586</c:v>
                </c:pt>
                <c:pt idx="2159">
                  <c:v>7.23280009918017</c:v>
                </c:pt>
                <c:pt idx="2160">
                  <c:v>7.24219989089761</c:v>
                </c:pt>
                <c:pt idx="2161">
                  <c:v>7.246800090029868</c:v>
                </c:pt>
                <c:pt idx="2162">
                  <c:v>7.249100126267877</c:v>
                </c:pt>
                <c:pt idx="2163">
                  <c:v>7.250300751111354</c:v>
                </c:pt>
                <c:pt idx="2164">
                  <c:v>7.261800249863882</c:v>
                </c:pt>
                <c:pt idx="2165">
                  <c:v>7.266300041581417</c:v>
                </c:pt>
                <c:pt idx="2166">
                  <c:v>7.265800114062586</c:v>
                </c:pt>
                <c:pt idx="2167">
                  <c:v>7.26879966125489</c:v>
                </c:pt>
                <c:pt idx="2168">
                  <c:v>7.27509997787638</c:v>
                </c:pt>
                <c:pt idx="2169">
                  <c:v>7.278199537275211</c:v>
                </c:pt>
                <c:pt idx="2170">
                  <c:v>7.277299890516588</c:v>
                </c:pt>
                <c:pt idx="2171">
                  <c:v>7.282300059508995</c:v>
                </c:pt>
                <c:pt idx="2172">
                  <c:v>7.28390037345889</c:v>
                </c:pt>
                <c:pt idx="2173">
                  <c:v>7.288999778746074</c:v>
                </c:pt>
                <c:pt idx="2174">
                  <c:v>7.28759978485323</c:v>
                </c:pt>
                <c:pt idx="2175">
                  <c:v>7.28629992675633</c:v>
                </c:pt>
                <c:pt idx="2176">
                  <c:v>7.29159991455163</c:v>
                </c:pt>
                <c:pt idx="2177">
                  <c:v>7.297599630739569</c:v>
                </c:pt>
                <c:pt idx="2178">
                  <c:v>7.306999884036486</c:v>
                </c:pt>
                <c:pt idx="2179">
                  <c:v>7.314801248168803</c:v>
                </c:pt>
                <c:pt idx="2180">
                  <c:v>7.325799919894051</c:v>
                </c:pt>
                <c:pt idx="2181">
                  <c:v>7.330899971009785</c:v>
                </c:pt>
                <c:pt idx="2182">
                  <c:v>7.338199971010908</c:v>
                </c:pt>
                <c:pt idx="2183">
                  <c:v>7.351700070572406</c:v>
                </c:pt>
                <c:pt idx="2184">
                  <c:v>7.352299931717425</c:v>
                </c:pt>
                <c:pt idx="2185">
                  <c:v>7.35329993171763</c:v>
                </c:pt>
                <c:pt idx="2186">
                  <c:v>7.353300070572004</c:v>
                </c:pt>
                <c:pt idx="2187">
                  <c:v>7.35329993171763</c:v>
                </c:pt>
                <c:pt idx="2213">
                  <c:v>9.58605723266374</c:v>
                </c:pt>
                <c:pt idx="2214">
                  <c:v>9.249567979433772</c:v>
                </c:pt>
                <c:pt idx="2215">
                  <c:v>9.230800355529936</c:v>
                </c:pt>
                <c:pt idx="2216">
                  <c:v>8.938318005370082</c:v>
                </c:pt>
                <c:pt idx="2217">
                  <c:v>8.922800046537304</c:v>
                </c:pt>
                <c:pt idx="2218">
                  <c:v>8.749997312927007</c:v>
                </c:pt>
                <c:pt idx="2219">
                  <c:v>8.719659069825865</c:v>
                </c:pt>
                <c:pt idx="2220">
                  <c:v>8.485299848172873</c:v>
                </c:pt>
                <c:pt idx="2221">
                  <c:v>8.387900145720772</c:v>
                </c:pt>
                <c:pt idx="2222">
                  <c:v>8.414136330411565</c:v>
                </c:pt>
                <c:pt idx="2223">
                  <c:v>8.521268235781463</c:v>
                </c:pt>
                <c:pt idx="2224">
                  <c:v>8.420666423033253</c:v>
                </c:pt>
                <c:pt idx="2225">
                  <c:v>8.28580007781784</c:v>
                </c:pt>
                <c:pt idx="2226">
                  <c:v>8.14269996872099</c:v>
                </c:pt>
                <c:pt idx="2227">
                  <c:v>8.25041034469541</c:v>
                </c:pt>
                <c:pt idx="2228">
                  <c:v>8.257684392548988</c:v>
                </c:pt>
                <c:pt idx="2229">
                  <c:v>8.289880205535155</c:v>
                </c:pt>
                <c:pt idx="2230">
                  <c:v>8.221699846650148</c:v>
                </c:pt>
                <c:pt idx="2231">
                  <c:v>8.116100020601148</c:v>
                </c:pt>
                <c:pt idx="2232">
                  <c:v>8.12110766754267</c:v>
                </c:pt>
                <c:pt idx="2233">
                  <c:v>8.107400430679264</c:v>
                </c:pt>
                <c:pt idx="2234">
                  <c:v>8.120091968157793</c:v>
                </c:pt>
                <c:pt idx="2235">
                  <c:v>8.090800098038016</c:v>
                </c:pt>
                <c:pt idx="2236">
                  <c:v>8.139600055692425</c:v>
                </c:pt>
                <c:pt idx="2237">
                  <c:v>8.168602688216195</c:v>
                </c:pt>
                <c:pt idx="2238">
                  <c:v>8.139294252014224</c:v>
                </c:pt>
                <c:pt idx="2239">
                  <c:v>8.116296973039425</c:v>
                </c:pt>
                <c:pt idx="2240">
                  <c:v>8.12760002212599</c:v>
                </c:pt>
                <c:pt idx="2241">
                  <c:v>8.142799919511162</c:v>
                </c:pt>
                <c:pt idx="2242">
                  <c:v>8.121103282548567</c:v>
                </c:pt>
                <c:pt idx="2243">
                  <c:v>8.126001487351449</c:v>
                </c:pt>
                <c:pt idx="2244">
                  <c:v>8.159600080489326</c:v>
                </c:pt>
                <c:pt idx="2245">
                  <c:v>8.167800110626558</c:v>
                </c:pt>
                <c:pt idx="2246">
                  <c:v>8.145100111771168</c:v>
                </c:pt>
                <c:pt idx="2247">
                  <c:v>8.133800712588708</c:v>
                </c:pt>
                <c:pt idx="2248">
                  <c:v>8.157898883819143</c:v>
                </c:pt>
                <c:pt idx="2249">
                  <c:v>8.15210061950711</c:v>
                </c:pt>
                <c:pt idx="2250">
                  <c:v>8.160299988558108</c:v>
                </c:pt>
                <c:pt idx="2251">
                  <c:v>8.147499940874695</c:v>
                </c:pt>
                <c:pt idx="2252">
                  <c:v>8.153699551392497</c:v>
                </c:pt>
                <c:pt idx="2253">
                  <c:v>8.15399983215321</c:v>
                </c:pt>
                <c:pt idx="2254">
                  <c:v>8.149300583649163</c:v>
                </c:pt>
                <c:pt idx="2255">
                  <c:v>8.154300055313797</c:v>
                </c:pt>
                <c:pt idx="2256">
                  <c:v>8.16040001297006</c:v>
                </c:pt>
                <c:pt idx="2257">
                  <c:v>8.162899940492934</c:v>
                </c:pt>
                <c:pt idx="2258">
                  <c:v>8.171099976731055</c:v>
                </c:pt>
                <c:pt idx="2259">
                  <c:v>8.170499705123802</c:v>
                </c:pt>
                <c:pt idx="2260">
                  <c:v>8.164400091554853</c:v>
                </c:pt>
                <c:pt idx="2261">
                  <c:v>8.169799946597777</c:v>
                </c:pt>
                <c:pt idx="2262">
                  <c:v>8.175199418259582</c:v>
                </c:pt>
                <c:pt idx="2263">
                  <c:v>8.179900251005166</c:v>
                </c:pt>
                <c:pt idx="2264">
                  <c:v>8.1736007911677</c:v>
                </c:pt>
                <c:pt idx="2265">
                  <c:v>8.176599885558974</c:v>
                </c:pt>
                <c:pt idx="2266">
                  <c:v>8.17589997901814</c:v>
                </c:pt>
                <c:pt idx="2267">
                  <c:v>8.17410057678353</c:v>
                </c:pt>
                <c:pt idx="2268">
                  <c:v>8.166800045779382</c:v>
                </c:pt>
                <c:pt idx="2269">
                  <c:v>8.16059987373228</c:v>
                </c:pt>
                <c:pt idx="2270">
                  <c:v>8.16020011825822</c:v>
                </c:pt>
                <c:pt idx="2271">
                  <c:v>8.163300091171548</c:v>
                </c:pt>
                <c:pt idx="2272">
                  <c:v>8.160300341798568</c:v>
                </c:pt>
                <c:pt idx="2273">
                  <c:v>8.157300112532534</c:v>
                </c:pt>
                <c:pt idx="2274">
                  <c:v>8.15889980468637</c:v>
                </c:pt>
                <c:pt idx="2275">
                  <c:v>8.156500046156</c:v>
                </c:pt>
                <c:pt idx="2276">
                  <c:v>8.15009991950865</c:v>
                </c:pt>
                <c:pt idx="2277">
                  <c:v>8.147199988936331</c:v>
                </c:pt>
                <c:pt idx="2278">
                  <c:v>8.144599780654968</c:v>
                </c:pt>
                <c:pt idx="2279">
                  <c:v>8.13949982299892</c:v>
                </c:pt>
                <c:pt idx="2280">
                  <c:v>8.138099964904535</c:v>
                </c:pt>
                <c:pt idx="2281">
                  <c:v>8.138600097656308</c:v>
                </c:pt>
                <c:pt idx="2282">
                  <c:v>8.138400348285358</c:v>
                </c:pt>
                <c:pt idx="2283">
                  <c:v>8.132800022507581</c:v>
                </c:pt>
                <c:pt idx="2284">
                  <c:v>8.131500399780634</c:v>
                </c:pt>
                <c:pt idx="2285">
                  <c:v>8.131100119018805</c:v>
                </c:pt>
                <c:pt idx="2286">
                  <c:v>8.130799916838444</c:v>
                </c:pt>
                <c:pt idx="2287">
                  <c:v>8.12990019149583</c:v>
                </c:pt>
                <c:pt idx="2288">
                  <c:v>8.128499578855553</c:v>
                </c:pt>
                <c:pt idx="2289">
                  <c:v>8.12229921379185</c:v>
                </c:pt>
                <c:pt idx="2290">
                  <c:v>8.11739991416835</c:v>
                </c:pt>
                <c:pt idx="2291">
                  <c:v>8.122199941255525</c:v>
                </c:pt>
                <c:pt idx="2292">
                  <c:v>8.12339959106612</c:v>
                </c:pt>
                <c:pt idx="2293">
                  <c:v>8.125000200652721</c:v>
                </c:pt>
                <c:pt idx="2294">
                  <c:v>8.123000300216512</c:v>
                </c:pt>
                <c:pt idx="2295">
                  <c:v>8.12510001640476</c:v>
                </c:pt>
                <c:pt idx="2296">
                  <c:v>8.12550001640557</c:v>
                </c:pt>
                <c:pt idx="2297">
                  <c:v>8.117500753021885</c:v>
                </c:pt>
                <c:pt idx="2298">
                  <c:v>8.117800137330048</c:v>
                </c:pt>
                <c:pt idx="2299">
                  <c:v>8.118100067902555</c:v>
                </c:pt>
                <c:pt idx="2300">
                  <c:v>8.119900101090018</c:v>
                </c:pt>
                <c:pt idx="2301">
                  <c:v>8.121500004577683</c:v>
                </c:pt>
                <c:pt idx="2302">
                  <c:v>8.12080017966946</c:v>
                </c:pt>
                <c:pt idx="2303">
                  <c:v>8.121999905015398</c:v>
                </c:pt>
                <c:pt idx="2304">
                  <c:v>8.120799636457377</c:v>
                </c:pt>
                <c:pt idx="2305">
                  <c:v>8.11669995346165</c:v>
                </c:pt>
                <c:pt idx="2306">
                  <c:v>8.113299989698133</c:v>
                </c:pt>
                <c:pt idx="2307">
                  <c:v>8.111300128555735</c:v>
                </c:pt>
                <c:pt idx="2308">
                  <c:v>8.114299844743071</c:v>
                </c:pt>
                <c:pt idx="2309">
                  <c:v>8.11919964561821</c:v>
                </c:pt>
                <c:pt idx="2310">
                  <c:v>8.12009989318904</c:v>
                </c:pt>
                <c:pt idx="2311">
                  <c:v>8.121099992753443</c:v>
                </c:pt>
                <c:pt idx="2312">
                  <c:v>8.12010023727635</c:v>
                </c:pt>
                <c:pt idx="2313">
                  <c:v>8.119099953459226</c:v>
                </c:pt>
                <c:pt idx="2314">
                  <c:v>8.121700122454051</c:v>
                </c:pt>
                <c:pt idx="2315">
                  <c:v>8.124199880981905</c:v>
                </c:pt>
                <c:pt idx="2316">
                  <c:v>8.127700074004678</c:v>
                </c:pt>
                <c:pt idx="2317">
                  <c:v>8.12959986572605</c:v>
                </c:pt>
                <c:pt idx="2318">
                  <c:v>8.124499884033865</c:v>
                </c:pt>
                <c:pt idx="2319">
                  <c:v>8.12509937401046</c:v>
                </c:pt>
                <c:pt idx="2320">
                  <c:v>8.124600107577857</c:v>
                </c:pt>
                <c:pt idx="2321">
                  <c:v>8.124000110627093</c:v>
                </c:pt>
                <c:pt idx="2322">
                  <c:v>8.12300021934425</c:v>
                </c:pt>
                <c:pt idx="2323">
                  <c:v>8.118099642946617</c:v>
                </c:pt>
                <c:pt idx="2324">
                  <c:v>8.11779961586217</c:v>
                </c:pt>
                <c:pt idx="2325">
                  <c:v>8.11240000228645</c:v>
                </c:pt>
                <c:pt idx="2326">
                  <c:v>8.114599908829404</c:v>
                </c:pt>
                <c:pt idx="2327">
                  <c:v>8.114000364686944</c:v>
                </c:pt>
                <c:pt idx="2328">
                  <c:v>8.112599079129727</c:v>
                </c:pt>
                <c:pt idx="2329">
                  <c:v>8.10359954719388</c:v>
                </c:pt>
                <c:pt idx="2330">
                  <c:v>8.105799966811902</c:v>
                </c:pt>
                <c:pt idx="2331">
                  <c:v>8.106900102618965</c:v>
                </c:pt>
                <c:pt idx="2332">
                  <c:v>8.105400175096297</c:v>
                </c:pt>
                <c:pt idx="2333">
                  <c:v>8.106599906539486</c:v>
                </c:pt>
                <c:pt idx="2334">
                  <c:v>8.107200184251264</c:v>
                </c:pt>
                <c:pt idx="2335">
                  <c:v>8.109500009159098</c:v>
                </c:pt>
                <c:pt idx="2336">
                  <c:v>8.111000072480237</c:v>
                </c:pt>
                <c:pt idx="2337">
                  <c:v>8.11340017814655</c:v>
                </c:pt>
                <c:pt idx="2338">
                  <c:v>8.108800166322908</c:v>
                </c:pt>
                <c:pt idx="2339">
                  <c:v>8.112200434876285</c:v>
                </c:pt>
                <c:pt idx="2340">
                  <c:v>8.117399948885572</c:v>
                </c:pt>
                <c:pt idx="2341">
                  <c:v>8.11940005455108</c:v>
                </c:pt>
                <c:pt idx="2342">
                  <c:v>8.12109987945587</c:v>
                </c:pt>
                <c:pt idx="2343">
                  <c:v>8.116999692534591</c:v>
                </c:pt>
                <c:pt idx="2344">
                  <c:v>8.11499994010955</c:v>
                </c:pt>
                <c:pt idx="2345">
                  <c:v>8.11240011215341</c:v>
                </c:pt>
                <c:pt idx="2346">
                  <c:v>8.11329993706022</c:v>
                </c:pt>
                <c:pt idx="2347">
                  <c:v>8.117099725724983</c:v>
                </c:pt>
                <c:pt idx="2348">
                  <c:v>8.115399761965818</c:v>
                </c:pt>
                <c:pt idx="2349">
                  <c:v>8.114900383759958</c:v>
                </c:pt>
                <c:pt idx="2350">
                  <c:v>8.118900030520308</c:v>
                </c:pt>
                <c:pt idx="2351">
                  <c:v>8.114900112152098</c:v>
                </c:pt>
                <c:pt idx="2352">
                  <c:v>8.11100067367442</c:v>
                </c:pt>
                <c:pt idx="2353">
                  <c:v>8.108699656677346</c:v>
                </c:pt>
                <c:pt idx="2354">
                  <c:v>8.108100003813881</c:v>
                </c:pt>
                <c:pt idx="2355">
                  <c:v>8.111099937439571</c:v>
                </c:pt>
                <c:pt idx="2356">
                  <c:v>8.110100009918821</c:v>
                </c:pt>
                <c:pt idx="2357">
                  <c:v>8.108100674056913</c:v>
                </c:pt>
                <c:pt idx="2358">
                  <c:v>8.111299687196148</c:v>
                </c:pt>
                <c:pt idx="2359">
                  <c:v>8.106000073625182</c:v>
                </c:pt>
                <c:pt idx="2360">
                  <c:v>8.105100070573823</c:v>
                </c:pt>
                <c:pt idx="2361">
                  <c:v>8.106199928668502</c:v>
                </c:pt>
                <c:pt idx="2362">
                  <c:v>8.10869982299846</c:v>
                </c:pt>
                <c:pt idx="2363">
                  <c:v>8.110599952698976</c:v>
                </c:pt>
                <c:pt idx="2364">
                  <c:v>8.116399406433628</c:v>
                </c:pt>
                <c:pt idx="2365">
                  <c:v>8.116199967957071</c:v>
                </c:pt>
                <c:pt idx="2366">
                  <c:v>8.115799977113056</c:v>
                </c:pt>
                <c:pt idx="2367">
                  <c:v>8.114800605013441</c:v>
                </c:pt>
                <c:pt idx="2368">
                  <c:v>8.11359982643262</c:v>
                </c:pt>
                <c:pt idx="2369">
                  <c:v>8.112900140378768</c:v>
                </c:pt>
                <c:pt idx="2370">
                  <c:v>8.113999935150785</c:v>
                </c:pt>
                <c:pt idx="2371">
                  <c:v>8.11459989586001</c:v>
                </c:pt>
                <c:pt idx="2372">
                  <c:v>8.113800451279525</c:v>
                </c:pt>
                <c:pt idx="2373">
                  <c:v>8.116799458315654</c:v>
                </c:pt>
                <c:pt idx="2374">
                  <c:v>8.11659977836826</c:v>
                </c:pt>
                <c:pt idx="2375">
                  <c:v>8.114200022886502</c:v>
                </c:pt>
                <c:pt idx="2376">
                  <c:v>8.11529998664992</c:v>
                </c:pt>
                <c:pt idx="2377">
                  <c:v>8.11330047874435</c:v>
                </c:pt>
                <c:pt idx="2378">
                  <c:v>8.108599772644083</c:v>
                </c:pt>
                <c:pt idx="2379">
                  <c:v>8.109799914549517</c:v>
                </c:pt>
                <c:pt idx="2380">
                  <c:v>8.10779991760501</c:v>
                </c:pt>
                <c:pt idx="2381">
                  <c:v>8.104000062561681</c:v>
                </c:pt>
                <c:pt idx="2382">
                  <c:v>8.099700382612353</c:v>
                </c:pt>
                <c:pt idx="2383">
                  <c:v>8.095499480437865</c:v>
                </c:pt>
                <c:pt idx="2384">
                  <c:v>8.0946001052871</c:v>
                </c:pt>
                <c:pt idx="2385">
                  <c:v>8.094699966430198</c:v>
                </c:pt>
                <c:pt idx="2386">
                  <c:v>8.097500035859416</c:v>
                </c:pt>
                <c:pt idx="2387">
                  <c:v>8.100999933245475</c:v>
                </c:pt>
                <c:pt idx="2388">
                  <c:v>8.103300304414001</c:v>
                </c:pt>
                <c:pt idx="2389">
                  <c:v>8.107399546814118</c:v>
                </c:pt>
                <c:pt idx="2390">
                  <c:v>8.110199897000716</c:v>
                </c:pt>
                <c:pt idx="2391">
                  <c:v>8.108899972532519</c:v>
                </c:pt>
                <c:pt idx="2392">
                  <c:v>8.113399869918794</c:v>
                </c:pt>
                <c:pt idx="2393">
                  <c:v>8.111799637605146</c:v>
                </c:pt>
                <c:pt idx="2394">
                  <c:v>8.10999984894079</c:v>
                </c:pt>
                <c:pt idx="2395">
                  <c:v>8.111299957654408</c:v>
                </c:pt>
                <c:pt idx="2396">
                  <c:v>8.108200105667491</c:v>
                </c:pt>
                <c:pt idx="2397">
                  <c:v>8.110200144958068</c:v>
                </c:pt>
                <c:pt idx="2398">
                  <c:v>8.11050017814705</c:v>
                </c:pt>
                <c:pt idx="2399">
                  <c:v>8.111299936677818</c:v>
                </c:pt>
                <c:pt idx="2400">
                  <c:v>8.110700042343518</c:v>
                </c:pt>
                <c:pt idx="2401">
                  <c:v>8.10369996719237</c:v>
                </c:pt>
                <c:pt idx="2402">
                  <c:v>8.098700915146764</c:v>
                </c:pt>
                <c:pt idx="2403">
                  <c:v>8.101900335692335</c:v>
                </c:pt>
                <c:pt idx="2404">
                  <c:v>8.106799885939835</c:v>
                </c:pt>
                <c:pt idx="2405">
                  <c:v>8.107099988556001</c:v>
                </c:pt>
                <c:pt idx="2406">
                  <c:v>8.109800097274275</c:v>
                </c:pt>
                <c:pt idx="2407">
                  <c:v>8.110400522997224</c:v>
                </c:pt>
                <c:pt idx="2408">
                  <c:v>8.10259972953645</c:v>
                </c:pt>
                <c:pt idx="2409">
                  <c:v>8.099299974062887</c:v>
                </c:pt>
                <c:pt idx="2410">
                  <c:v>8.096700010300997</c:v>
                </c:pt>
                <c:pt idx="2411">
                  <c:v>8.095200055693567</c:v>
                </c:pt>
                <c:pt idx="2412">
                  <c:v>8.093500091934401</c:v>
                </c:pt>
                <c:pt idx="2413">
                  <c:v>8.097299720764562</c:v>
                </c:pt>
                <c:pt idx="2414">
                  <c:v>8.098200306318169</c:v>
                </c:pt>
                <c:pt idx="2415">
                  <c:v>8.10019995918265</c:v>
                </c:pt>
                <c:pt idx="2416">
                  <c:v>8.101600052643334</c:v>
                </c:pt>
                <c:pt idx="2417">
                  <c:v>8.09870050850077</c:v>
                </c:pt>
                <c:pt idx="2418">
                  <c:v>8.098500339510792</c:v>
                </c:pt>
                <c:pt idx="2419">
                  <c:v>8.099800502397555</c:v>
                </c:pt>
                <c:pt idx="2420">
                  <c:v>8.104700115967716</c:v>
                </c:pt>
                <c:pt idx="2421">
                  <c:v>8.101400028608624</c:v>
                </c:pt>
                <c:pt idx="2422">
                  <c:v>8.095500870895198</c:v>
                </c:pt>
                <c:pt idx="2423">
                  <c:v>8.09049931984191</c:v>
                </c:pt>
                <c:pt idx="2424">
                  <c:v>8.084999579619767</c:v>
                </c:pt>
                <c:pt idx="2425">
                  <c:v>8.081200065611478</c:v>
                </c:pt>
                <c:pt idx="2426">
                  <c:v>8.080399923706863</c:v>
                </c:pt>
                <c:pt idx="2427">
                  <c:v>8.078600131986604</c:v>
                </c:pt>
                <c:pt idx="2428">
                  <c:v>8.07979991760294</c:v>
                </c:pt>
                <c:pt idx="2429">
                  <c:v>8.080399854279676</c:v>
                </c:pt>
                <c:pt idx="2430">
                  <c:v>8.07799992370565</c:v>
                </c:pt>
                <c:pt idx="2431">
                  <c:v>8.071199984358822</c:v>
                </c:pt>
                <c:pt idx="2432">
                  <c:v>8.06800075416686</c:v>
                </c:pt>
                <c:pt idx="2433">
                  <c:v>8.068499933240676</c:v>
                </c:pt>
                <c:pt idx="2434">
                  <c:v>8.07040000572306</c:v>
                </c:pt>
                <c:pt idx="2435">
                  <c:v>8.072399969481924</c:v>
                </c:pt>
                <c:pt idx="2436">
                  <c:v>8.06849998474354</c:v>
                </c:pt>
                <c:pt idx="2437">
                  <c:v>8.07150033188009</c:v>
                </c:pt>
                <c:pt idx="2438">
                  <c:v>8.071899960708833</c:v>
                </c:pt>
                <c:pt idx="2439">
                  <c:v>8.074299930573033</c:v>
                </c:pt>
                <c:pt idx="2440">
                  <c:v>8.073000003052583</c:v>
                </c:pt>
                <c:pt idx="2441">
                  <c:v>8.06769994888237</c:v>
                </c:pt>
                <c:pt idx="2442">
                  <c:v>8.066299948881352</c:v>
                </c:pt>
                <c:pt idx="2443">
                  <c:v>8.0675995716083</c:v>
                </c:pt>
                <c:pt idx="2444">
                  <c:v>8.06799992180095</c:v>
                </c:pt>
                <c:pt idx="2445">
                  <c:v>8.067999961091118</c:v>
                </c:pt>
                <c:pt idx="2446">
                  <c:v>8.068700030518812</c:v>
                </c:pt>
                <c:pt idx="2447">
                  <c:v>8.06580041694906</c:v>
                </c:pt>
                <c:pt idx="2448">
                  <c:v>8.059199849703874</c:v>
                </c:pt>
                <c:pt idx="2449">
                  <c:v>8.057499783324606</c:v>
                </c:pt>
                <c:pt idx="2450">
                  <c:v>8.053599928283807</c:v>
                </c:pt>
                <c:pt idx="2451">
                  <c:v>8.056499916077887</c:v>
                </c:pt>
                <c:pt idx="2452">
                  <c:v>8.055000051881506</c:v>
                </c:pt>
                <c:pt idx="2453">
                  <c:v>8.046699964525032</c:v>
                </c:pt>
                <c:pt idx="2454">
                  <c:v>8.0459997985854</c:v>
                </c:pt>
                <c:pt idx="2455">
                  <c:v>8.044999907302548</c:v>
                </c:pt>
                <c:pt idx="2456">
                  <c:v>8.042300049211917</c:v>
                </c:pt>
                <c:pt idx="2457">
                  <c:v>8.03970015487721</c:v>
                </c:pt>
                <c:pt idx="2458">
                  <c:v>8.03879971123024</c:v>
                </c:pt>
                <c:pt idx="2459">
                  <c:v>8.036900402454188</c:v>
                </c:pt>
                <c:pt idx="2460">
                  <c:v>8.0395999496468</c:v>
                </c:pt>
                <c:pt idx="2461">
                  <c:v>8.03569996490842</c:v>
                </c:pt>
                <c:pt idx="2462">
                  <c:v>8.036499650956102</c:v>
                </c:pt>
                <c:pt idx="2463">
                  <c:v>8.038599711228016</c:v>
                </c:pt>
                <c:pt idx="2464">
                  <c:v>8.034699753570748</c:v>
                </c:pt>
                <c:pt idx="2465">
                  <c:v>8.031900067522653</c:v>
                </c:pt>
                <c:pt idx="2466">
                  <c:v>8.033300037383014</c:v>
                </c:pt>
                <c:pt idx="2467">
                  <c:v>8.0312002849605</c:v>
                </c:pt>
                <c:pt idx="2468">
                  <c:v>8.030999765778688</c:v>
                </c:pt>
                <c:pt idx="2469">
                  <c:v>8.031999871443986</c:v>
                </c:pt>
                <c:pt idx="2470">
                  <c:v>8.032400082778622</c:v>
                </c:pt>
                <c:pt idx="2471">
                  <c:v>8.034200049591158</c:v>
                </c:pt>
                <c:pt idx="2472">
                  <c:v>8.030100538635451</c:v>
                </c:pt>
                <c:pt idx="2473">
                  <c:v>8.02719956092915</c:v>
                </c:pt>
                <c:pt idx="2474">
                  <c:v>8.022700086214168</c:v>
                </c:pt>
                <c:pt idx="2475">
                  <c:v>8.022100083162513</c:v>
                </c:pt>
                <c:pt idx="2476">
                  <c:v>8.017600062179548</c:v>
                </c:pt>
                <c:pt idx="2477">
                  <c:v>8.012100729371013</c:v>
                </c:pt>
                <c:pt idx="2478">
                  <c:v>8.01259930496235</c:v>
                </c:pt>
                <c:pt idx="2479">
                  <c:v>8.008499561692588</c:v>
                </c:pt>
                <c:pt idx="2480">
                  <c:v>8.004999984361347</c:v>
                </c:pt>
                <c:pt idx="2481">
                  <c:v>8.001000099182421</c:v>
                </c:pt>
                <c:pt idx="2482">
                  <c:v>7.99820027427995</c:v>
                </c:pt>
                <c:pt idx="2483">
                  <c:v>8.00120053673163</c:v>
                </c:pt>
                <c:pt idx="2484">
                  <c:v>8.004600286105416</c:v>
                </c:pt>
                <c:pt idx="2485">
                  <c:v>8.011299902726023</c:v>
                </c:pt>
                <c:pt idx="2486">
                  <c:v>8.008900114062271</c:v>
                </c:pt>
                <c:pt idx="2487">
                  <c:v>8.006700292207824</c:v>
                </c:pt>
                <c:pt idx="2488">
                  <c:v>8.00939984550496</c:v>
                </c:pt>
                <c:pt idx="2489">
                  <c:v>8.01029991493124</c:v>
                </c:pt>
                <c:pt idx="2490">
                  <c:v>8.007699987410883</c:v>
                </c:pt>
                <c:pt idx="2491">
                  <c:v>8.003000096130563</c:v>
                </c:pt>
                <c:pt idx="2492">
                  <c:v>8.007199365616543</c:v>
                </c:pt>
                <c:pt idx="2493">
                  <c:v>8.010599800112686</c:v>
                </c:pt>
                <c:pt idx="2494">
                  <c:v>8.00609943199379</c:v>
                </c:pt>
                <c:pt idx="2495">
                  <c:v>7.998299924085586</c:v>
                </c:pt>
                <c:pt idx="2496">
                  <c:v>7.991500114439987</c:v>
                </c:pt>
                <c:pt idx="2497">
                  <c:v>7.989899975586013</c:v>
                </c:pt>
                <c:pt idx="2498">
                  <c:v>7.984900422288774</c:v>
                </c:pt>
                <c:pt idx="2499">
                  <c:v>7.985999764252483</c:v>
                </c:pt>
                <c:pt idx="2500">
                  <c:v>7.981100108339888</c:v>
                </c:pt>
                <c:pt idx="2501">
                  <c:v>7.982299966432038</c:v>
                </c:pt>
                <c:pt idx="2502">
                  <c:v>7.984200316619535</c:v>
                </c:pt>
                <c:pt idx="2503">
                  <c:v>7.984199770358828</c:v>
                </c:pt>
                <c:pt idx="2504">
                  <c:v>7.98299991226304</c:v>
                </c:pt>
                <c:pt idx="2505">
                  <c:v>7.981100014876576</c:v>
                </c:pt>
                <c:pt idx="2506">
                  <c:v>7.983500102232938</c:v>
                </c:pt>
                <c:pt idx="2507">
                  <c:v>7.982800141522603</c:v>
                </c:pt>
                <c:pt idx="2508">
                  <c:v>7.97969956207453</c:v>
                </c:pt>
                <c:pt idx="2509">
                  <c:v>7.97679964370764</c:v>
                </c:pt>
                <c:pt idx="2510">
                  <c:v>7.97460003013839</c:v>
                </c:pt>
                <c:pt idx="2511">
                  <c:v>7.978699960709491</c:v>
                </c:pt>
                <c:pt idx="2512">
                  <c:v>7.978100096512208</c:v>
                </c:pt>
                <c:pt idx="2513">
                  <c:v>7.980300030136277</c:v>
                </c:pt>
                <c:pt idx="2514">
                  <c:v>7.980599858095954</c:v>
                </c:pt>
                <c:pt idx="2515">
                  <c:v>7.97879999694851</c:v>
                </c:pt>
                <c:pt idx="2516">
                  <c:v>7.97860009651049</c:v>
                </c:pt>
                <c:pt idx="2517">
                  <c:v>7.97899978561691</c:v>
                </c:pt>
                <c:pt idx="2518">
                  <c:v>7.975199831009377</c:v>
                </c:pt>
                <c:pt idx="2519">
                  <c:v>7.976200039291146</c:v>
                </c:pt>
                <c:pt idx="2520">
                  <c:v>7.977099903491763</c:v>
                </c:pt>
                <c:pt idx="2521">
                  <c:v>7.97309989166388</c:v>
                </c:pt>
                <c:pt idx="2522">
                  <c:v>7.971800066756256</c:v>
                </c:pt>
                <c:pt idx="2523">
                  <c:v>7.970100214770355</c:v>
                </c:pt>
                <c:pt idx="2524">
                  <c:v>7.96910024490353</c:v>
                </c:pt>
                <c:pt idx="2525">
                  <c:v>7.968699964141706</c:v>
                </c:pt>
                <c:pt idx="2526">
                  <c:v>7.970900027466993</c:v>
                </c:pt>
                <c:pt idx="2527">
                  <c:v>7.968600133131986</c:v>
                </c:pt>
                <c:pt idx="2528">
                  <c:v>7.965800166319238</c:v>
                </c:pt>
                <c:pt idx="2529">
                  <c:v>7.965500299073028</c:v>
                </c:pt>
                <c:pt idx="2530">
                  <c:v>7.96520008468724</c:v>
                </c:pt>
                <c:pt idx="2531">
                  <c:v>7.96690007858342</c:v>
                </c:pt>
                <c:pt idx="2532">
                  <c:v>7.96669973144526</c:v>
                </c:pt>
                <c:pt idx="2533">
                  <c:v>7.967000648881367</c:v>
                </c:pt>
                <c:pt idx="2534">
                  <c:v>7.972000666810345</c:v>
                </c:pt>
                <c:pt idx="2535">
                  <c:v>7.971400105285286</c:v>
                </c:pt>
                <c:pt idx="2536">
                  <c:v>7.970099975584166</c:v>
                </c:pt>
                <c:pt idx="2537">
                  <c:v>7.969400497819152</c:v>
                </c:pt>
                <c:pt idx="2538">
                  <c:v>7.96990012054448</c:v>
                </c:pt>
                <c:pt idx="2539">
                  <c:v>7.96600039215264</c:v>
                </c:pt>
                <c:pt idx="2540">
                  <c:v>7.964099939348671</c:v>
                </c:pt>
                <c:pt idx="2541">
                  <c:v>7.963699939347862</c:v>
                </c:pt>
                <c:pt idx="2542">
                  <c:v>7.964500253296134</c:v>
                </c:pt>
                <c:pt idx="2543">
                  <c:v>7.965299541090645</c:v>
                </c:pt>
                <c:pt idx="2544">
                  <c:v>7.960799791719185</c:v>
                </c:pt>
                <c:pt idx="2545">
                  <c:v>7.958299936675758</c:v>
                </c:pt>
                <c:pt idx="2546">
                  <c:v>7.950299912645278</c:v>
                </c:pt>
                <c:pt idx="2547">
                  <c:v>7.950000051499956</c:v>
                </c:pt>
                <c:pt idx="2548">
                  <c:v>7.948700057600945</c:v>
                </c:pt>
                <c:pt idx="2549">
                  <c:v>7.94909988556174</c:v>
                </c:pt>
                <c:pt idx="2550">
                  <c:v>7.94579989166232</c:v>
                </c:pt>
                <c:pt idx="2551">
                  <c:v>7.945200030517299</c:v>
                </c:pt>
                <c:pt idx="2552">
                  <c:v>7.947900241852039</c:v>
                </c:pt>
                <c:pt idx="2553">
                  <c:v>7.945499810408366</c:v>
                </c:pt>
                <c:pt idx="2554">
                  <c:v>7.940500091171998</c:v>
                </c:pt>
                <c:pt idx="2555">
                  <c:v>7.942399985502566</c:v>
                </c:pt>
                <c:pt idx="2556">
                  <c:v>7.944900012589642</c:v>
                </c:pt>
                <c:pt idx="2557">
                  <c:v>7.946399834439945</c:v>
                </c:pt>
                <c:pt idx="2558">
                  <c:v>7.947799602126906</c:v>
                </c:pt>
                <c:pt idx="2559">
                  <c:v>7.944999544906747</c:v>
                </c:pt>
                <c:pt idx="2560">
                  <c:v>7.940499557113071</c:v>
                </c:pt>
                <c:pt idx="2561">
                  <c:v>7.939200248336419</c:v>
                </c:pt>
                <c:pt idx="2562">
                  <c:v>7.93420043564038</c:v>
                </c:pt>
                <c:pt idx="2563">
                  <c:v>7.93530001602267</c:v>
                </c:pt>
                <c:pt idx="2564">
                  <c:v>7.935099810791146</c:v>
                </c:pt>
                <c:pt idx="2565">
                  <c:v>7.93130012474285</c:v>
                </c:pt>
                <c:pt idx="2566">
                  <c:v>7.931099880221158</c:v>
                </c:pt>
                <c:pt idx="2567">
                  <c:v>7.922199666216327</c:v>
                </c:pt>
                <c:pt idx="2568">
                  <c:v>7.920499916839617</c:v>
                </c:pt>
                <c:pt idx="2569">
                  <c:v>7.925100155258406</c:v>
                </c:pt>
                <c:pt idx="2570">
                  <c:v>7.924199605942704</c:v>
                </c:pt>
                <c:pt idx="2571">
                  <c:v>7.920900399782113</c:v>
                </c:pt>
                <c:pt idx="2572">
                  <c:v>7.91489993515279</c:v>
                </c:pt>
                <c:pt idx="2573">
                  <c:v>7.911199905014658</c:v>
                </c:pt>
                <c:pt idx="2574">
                  <c:v>7.909799874880266</c:v>
                </c:pt>
                <c:pt idx="2575">
                  <c:v>7.910000185773245</c:v>
                </c:pt>
                <c:pt idx="2576">
                  <c:v>7.910599808503321</c:v>
                </c:pt>
                <c:pt idx="2577">
                  <c:v>7.908999473573203</c:v>
                </c:pt>
                <c:pt idx="2578">
                  <c:v>7.905200237273676</c:v>
                </c:pt>
                <c:pt idx="2579">
                  <c:v>7.911599552153348</c:v>
                </c:pt>
                <c:pt idx="2580">
                  <c:v>7.904699461745622</c:v>
                </c:pt>
                <c:pt idx="2581">
                  <c:v>7.899200430681958</c:v>
                </c:pt>
                <c:pt idx="2582">
                  <c:v>7.897900358202602</c:v>
                </c:pt>
                <c:pt idx="2583">
                  <c:v>7.900700210189826</c:v>
                </c:pt>
                <c:pt idx="2584">
                  <c:v>7.900899455642505</c:v>
                </c:pt>
                <c:pt idx="2585">
                  <c:v>7.898399470901495</c:v>
                </c:pt>
                <c:pt idx="2586">
                  <c:v>7.895800681308174</c:v>
                </c:pt>
                <c:pt idx="2587">
                  <c:v>7.893599869537866</c:v>
                </c:pt>
                <c:pt idx="2588">
                  <c:v>7.892700213622445</c:v>
                </c:pt>
                <c:pt idx="2589">
                  <c:v>7.89480010490297</c:v>
                </c:pt>
                <c:pt idx="2590">
                  <c:v>7.895799797061045</c:v>
                </c:pt>
                <c:pt idx="2591">
                  <c:v>7.895700246812336</c:v>
                </c:pt>
                <c:pt idx="2592">
                  <c:v>7.894399712753511</c:v>
                </c:pt>
                <c:pt idx="2593">
                  <c:v>7.892399996566382</c:v>
                </c:pt>
                <c:pt idx="2594">
                  <c:v>7.892799721907068</c:v>
                </c:pt>
                <c:pt idx="2595">
                  <c:v>7.892900102233398</c:v>
                </c:pt>
                <c:pt idx="2596">
                  <c:v>7.894800032805503</c:v>
                </c:pt>
                <c:pt idx="2597">
                  <c:v>7.892800373840146</c:v>
                </c:pt>
                <c:pt idx="2598">
                  <c:v>7.892700090025752</c:v>
                </c:pt>
                <c:pt idx="2599">
                  <c:v>7.893599914932567</c:v>
                </c:pt>
                <c:pt idx="2600">
                  <c:v>7.891699679563317</c:v>
                </c:pt>
                <c:pt idx="2601">
                  <c:v>7.892200198744831</c:v>
                </c:pt>
                <c:pt idx="2602">
                  <c:v>7.88720010834004</c:v>
                </c:pt>
                <c:pt idx="2603">
                  <c:v>7.884399933245731</c:v>
                </c:pt>
                <c:pt idx="2604">
                  <c:v>7.887400069048448</c:v>
                </c:pt>
                <c:pt idx="2605">
                  <c:v>7.887799728010577</c:v>
                </c:pt>
                <c:pt idx="2606">
                  <c:v>7.884100316619876</c:v>
                </c:pt>
                <c:pt idx="2607">
                  <c:v>7.886099670791737</c:v>
                </c:pt>
                <c:pt idx="2608">
                  <c:v>7.884000428388387</c:v>
                </c:pt>
                <c:pt idx="2609">
                  <c:v>7.887899936296887</c:v>
                </c:pt>
                <c:pt idx="2610">
                  <c:v>7.88709976730388</c:v>
                </c:pt>
                <c:pt idx="2611">
                  <c:v>7.886200250242837</c:v>
                </c:pt>
                <c:pt idx="2612">
                  <c:v>7.88349971008211</c:v>
                </c:pt>
                <c:pt idx="2613">
                  <c:v>7.878899987790647</c:v>
                </c:pt>
                <c:pt idx="2614">
                  <c:v>7.87819988517731</c:v>
                </c:pt>
                <c:pt idx="2615">
                  <c:v>7.877599411393021</c:v>
                </c:pt>
                <c:pt idx="2616">
                  <c:v>7.877100618745314</c:v>
                </c:pt>
                <c:pt idx="2617">
                  <c:v>7.873399852371222</c:v>
                </c:pt>
                <c:pt idx="2618">
                  <c:v>7.873999958039349</c:v>
                </c:pt>
                <c:pt idx="2619">
                  <c:v>7.870100540545533</c:v>
                </c:pt>
                <c:pt idx="2620">
                  <c:v>7.872499912642528</c:v>
                </c:pt>
                <c:pt idx="2621">
                  <c:v>7.873899945832818</c:v>
                </c:pt>
                <c:pt idx="2622">
                  <c:v>7.870000561524648</c:v>
                </c:pt>
                <c:pt idx="2623">
                  <c:v>7.872499692155543</c:v>
                </c:pt>
                <c:pt idx="2624">
                  <c:v>7.86969990653961</c:v>
                </c:pt>
                <c:pt idx="2625">
                  <c:v>7.872099979020277</c:v>
                </c:pt>
                <c:pt idx="2626">
                  <c:v>7.873200081634427</c:v>
                </c:pt>
                <c:pt idx="2627">
                  <c:v>7.871900018311862</c:v>
                </c:pt>
                <c:pt idx="2628">
                  <c:v>7.87620018730377</c:v>
                </c:pt>
                <c:pt idx="2629">
                  <c:v>7.874799740598974</c:v>
                </c:pt>
                <c:pt idx="2630">
                  <c:v>7.869599713518255</c:v>
                </c:pt>
                <c:pt idx="2631">
                  <c:v>7.867000163270856</c:v>
                </c:pt>
                <c:pt idx="2632">
                  <c:v>7.870299988175248</c:v>
                </c:pt>
                <c:pt idx="2633">
                  <c:v>7.870299849317235</c:v>
                </c:pt>
                <c:pt idx="2634">
                  <c:v>7.868799954987478</c:v>
                </c:pt>
                <c:pt idx="2635">
                  <c:v>7.866399647144135</c:v>
                </c:pt>
                <c:pt idx="2636">
                  <c:v>7.862400199512194</c:v>
                </c:pt>
                <c:pt idx="2637">
                  <c:v>7.860800000380547</c:v>
                </c:pt>
                <c:pt idx="2638">
                  <c:v>7.861800202561426</c:v>
                </c:pt>
                <c:pt idx="2639">
                  <c:v>7.864100024413346</c:v>
                </c:pt>
                <c:pt idx="2640">
                  <c:v>7.862199888611937</c:v>
                </c:pt>
                <c:pt idx="2641">
                  <c:v>7.862400096895723</c:v>
                </c:pt>
                <c:pt idx="2642">
                  <c:v>7.867300286863609</c:v>
                </c:pt>
                <c:pt idx="2643">
                  <c:v>7.87179962882874</c:v>
                </c:pt>
                <c:pt idx="2644">
                  <c:v>7.867799979019765</c:v>
                </c:pt>
                <c:pt idx="2645">
                  <c:v>7.868400320054206</c:v>
                </c:pt>
                <c:pt idx="2646">
                  <c:v>7.87169962882763</c:v>
                </c:pt>
                <c:pt idx="2647">
                  <c:v>7.869200006101892</c:v>
                </c:pt>
                <c:pt idx="2648">
                  <c:v>7.867600313948057</c:v>
                </c:pt>
                <c:pt idx="2649">
                  <c:v>7.868099864197575</c:v>
                </c:pt>
                <c:pt idx="2650">
                  <c:v>7.865699595644401</c:v>
                </c:pt>
                <c:pt idx="2651">
                  <c:v>7.865100217437424</c:v>
                </c:pt>
                <c:pt idx="2652">
                  <c:v>7.86389997902006</c:v>
                </c:pt>
                <c:pt idx="2653">
                  <c:v>7.86159960784789</c:v>
                </c:pt>
                <c:pt idx="2654">
                  <c:v>7.859699994278347</c:v>
                </c:pt>
                <c:pt idx="2655">
                  <c:v>7.85629968948706</c:v>
                </c:pt>
                <c:pt idx="2656">
                  <c:v>7.850400416948105</c:v>
                </c:pt>
                <c:pt idx="2657">
                  <c:v>7.846800151444768</c:v>
                </c:pt>
                <c:pt idx="2658">
                  <c:v>7.84649970169267</c:v>
                </c:pt>
                <c:pt idx="2659">
                  <c:v>7.844499913026084</c:v>
                </c:pt>
                <c:pt idx="2660">
                  <c:v>7.843500018690975</c:v>
                </c:pt>
                <c:pt idx="2661">
                  <c:v>7.847000018693507</c:v>
                </c:pt>
                <c:pt idx="2662">
                  <c:v>7.849100323488528</c:v>
                </c:pt>
                <c:pt idx="2663">
                  <c:v>7.852600039670506</c:v>
                </c:pt>
                <c:pt idx="2664">
                  <c:v>7.854299734881352</c:v>
                </c:pt>
                <c:pt idx="2665">
                  <c:v>7.847799707793456</c:v>
                </c:pt>
                <c:pt idx="2666">
                  <c:v>7.84700029334999</c:v>
                </c:pt>
                <c:pt idx="2667">
                  <c:v>7.850900082015869</c:v>
                </c:pt>
                <c:pt idx="2668">
                  <c:v>7.851200757981133</c:v>
                </c:pt>
                <c:pt idx="2669">
                  <c:v>7.856699372481671</c:v>
                </c:pt>
                <c:pt idx="2670">
                  <c:v>7.852199934004602</c:v>
                </c:pt>
                <c:pt idx="2671">
                  <c:v>7.851300175476354</c:v>
                </c:pt>
                <c:pt idx="2672">
                  <c:v>7.850100480271067</c:v>
                </c:pt>
                <c:pt idx="2673">
                  <c:v>7.854900600814287</c:v>
                </c:pt>
                <c:pt idx="2674">
                  <c:v>7.860000449752985</c:v>
                </c:pt>
                <c:pt idx="2675">
                  <c:v>7.860099894332961</c:v>
                </c:pt>
                <c:pt idx="2676">
                  <c:v>7.860499996946601</c:v>
                </c:pt>
                <c:pt idx="2677">
                  <c:v>7.85800017204383</c:v>
                </c:pt>
                <c:pt idx="2678">
                  <c:v>7.856000135801878</c:v>
                </c:pt>
                <c:pt idx="2679">
                  <c:v>7.855400165939497</c:v>
                </c:pt>
                <c:pt idx="2680">
                  <c:v>7.857999411393393</c:v>
                </c:pt>
                <c:pt idx="2681">
                  <c:v>7.852700446699597</c:v>
                </c:pt>
                <c:pt idx="2682">
                  <c:v>7.848699975969794</c:v>
                </c:pt>
                <c:pt idx="2683">
                  <c:v>7.85459929389981</c:v>
                </c:pt>
                <c:pt idx="2684">
                  <c:v>7.85269968643479</c:v>
                </c:pt>
                <c:pt idx="2685">
                  <c:v>7.851199589920725</c:v>
                </c:pt>
                <c:pt idx="2686">
                  <c:v>7.846700486377813</c:v>
                </c:pt>
                <c:pt idx="2687">
                  <c:v>7.849900341418106</c:v>
                </c:pt>
                <c:pt idx="2688">
                  <c:v>7.851999891663581</c:v>
                </c:pt>
                <c:pt idx="2689">
                  <c:v>7.84939975585803</c:v>
                </c:pt>
                <c:pt idx="2690">
                  <c:v>7.847300139237632</c:v>
                </c:pt>
                <c:pt idx="2691">
                  <c:v>7.850899967193979</c:v>
                </c:pt>
                <c:pt idx="2692">
                  <c:v>7.854200133133418</c:v>
                </c:pt>
                <c:pt idx="2693">
                  <c:v>7.849900130080641</c:v>
                </c:pt>
                <c:pt idx="2694">
                  <c:v>7.846799988175917</c:v>
                </c:pt>
                <c:pt idx="2695">
                  <c:v>7.846499985123958</c:v>
                </c:pt>
                <c:pt idx="2696">
                  <c:v>7.84659984626705</c:v>
                </c:pt>
                <c:pt idx="2697">
                  <c:v>7.845300087737995</c:v>
                </c:pt>
                <c:pt idx="2698">
                  <c:v>7.844699849320023</c:v>
                </c:pt>
                <c:pt idx="2699">
                  <c:v>7.840200193408238</c:v>
                </c:pt>
                <c:pt idx="2700">
                  <c:v>7.841499816131545</c:v>
                </c:pt>
                <c:pt idx="2701">
                  <c:v>7.83780019340702</c:v>
                </c:pt>
                <c:pt idx="2702">
                  <c:v>7.838099909589801</c:v>
                </c:pt>
                <c:pt idx="2703">
                  <c:v>7.83609977379092</c:v>
                </c:pt>
                <c:pt idx="2704">
                  <c:v>7.834999985123432</c:v>
                </c:pt>
                <c:pt idx="2705">
                  <c:v>7.835400323107024</c:v>
                </c:pt>
                <c:pt idx="2706">
                  <c:v>7.83479970131157</c:v>
                </c:pt>
                <c:pt idx="2707">
                  <c:v>7.834200482939197</c:v>
                </c:pt>
                <c:pt idx="2708">
                  <c:v>7.83719999389723</c:v>
                </c:pt>
                <c:pt idx="2709">
                  <c:v>7.835199821853167</c:v>
                </c:pt>
                <c:pt idx="2710">
                  <c:v>7.834399725343247</c:v>
                </c:pt>
                <c:pt idx="2711">
                  <c:v>7.834800310898569</c:v>
                </c:pt>
                <c:pt idx="2712">
                  <c:v>7.832899625780556</c:v>
                </c:pt>
                <c:pt idx="2713">
                  <c:v>7.830400416565681</c:v>
                </c:pt>
                <c:pt idx="2714">
                  <c:v>7.832500576401793</c:v>
                </c:pt>
                <c:pt idx="2715">
                  <c:v>7.837199812700416</c:v>
                </c:pt>
                <c:pt idx="2716">
                  <c:v>7.839800262452627</c:v>
                </c:pt>
                <c:pt idx="2717">
                  <c:v>7.842000186919904</c:v>
                </c:pt>
                <c:pt idx="2718">
                  <c:v>7.844900048065025</c:v>
                </c:pt>
                <c:pt idx="2719">
                  <c:v>7.845400253296245</c:v>
                </c:pt>
                <c:pt idx="2720">
                  <c:v>7.84839969787572</c:v>
                </c:pt>
                <c:pt idx="2721">
                  <c:v>7.844800286486131</c:v>
                </c:pt>
                <c:pt idx="2722">
                  <c:v>7.842800283433462</c:v>
                </c:pt>
                <c:pt idx="2723">
                  <c:v>7.841199456408503</c:v>
                </c:pt>
                <c:pt idx="2724">
                  <c:v>7.836399538042315</c:v>
                </c:pt>
                <c:pt idx="2725">
                  <c:v>7.83529999084567</c:v>
                </c:pt>
                <c:pt idx="2726">
                  <c:v>7.839699921416468</c:v>
                </c:pt>
                <c:pt idx="2727">
                  <c:v>7.841599607465469</c:v>
                </c:pt>
                <c:pt idx="2728">
                  <c:v>7.840500126647385</c:v>
                </c:pt>
                <c:pt idx="2729">
                  <c:v>7.842199477767278</c:v>
                </c:pt>
                <c:pt idx="2730">
                  <c:v>7.837000854113285</c:v>
                </c:pt>
                <c:pt idx="2731">
                  <c:v>7.840399163818802</c:v>
                </c:pt>
                <c:pt idx="2732">
                  <c:v>7.837300395200148</c:v>
                </c:pt>
                <c:pt idx="2733">
                  <c:v>7.839499773406715</c:v>
                </c:pt>
                <c:pt idx="2734">
                  <c:v>7.83829987907302</c:v>
                </c:pt>
                <c:pt idx="2735">
                  <c:v>7.835299610520451</c:v>
                </c:pt>
                <c:pt idx="2736">
                  <c:v>7.83180054321565</c:v>
                </c:pt>
                <c:pt idx="2737">
                  <c:v>7.832300503923761</c:v>
                </c:pt>
                <c:pt idx="2738">
                  <c:v>7.834600011825387</c:v>
                </c:pt>
                <c:pt idx="2739">
                  <c:v>7.835799872973439</c:v>
                </c:pt>
                <c:pt idx="2740">
                  <c:v>7.834100014879368</c:v>
                </c:pt>
                <c:pt idx="2741">
                  <c:v>7.832900048066219</c:v>
                </c:pt>
                <c:pt idx="2742">
                  <c:v>7.83380059432966</c:v>
                </c:pt>
                <c:pt idx="2743">
                  <c:v>7.837400069045539</c:v>
                </c:pt>
                <c:pt idx="2744">
                  <c:v>7.835300171660489</c:v>
                </c:pt>
                <c:pt idx="2745">
                  <c:v>7.834000032806213</c:v>
                </c:pt>
                <c:pt idx="2746">
                  <c:v>7.83280006599307</c:v>
                </c:pt>
                <c:pt idx="2747">
                  <c:v>7.833000153354078</c:v>
                </c:pt>
                <c:pt idx="2748">
                  <c:v>7.831800083924466</c:v>
                </c:pt>
                <c:pt idx="2749">
                  <c:v>7.832200150300196</c:v>
                </c:pt>
                <c:pt idx="2750">
                  <c:v>7.83460038566409</c:v>
                </c:pt>
                <c:pt idx="2751">
                  <c:v>7.836599763868435</c:v>
                </c:pt>
                <c:pt idx="2752">
                  <c:v>7.831600578690995</c:v>
                </c:pt>
                <c:pt idx="2753">
                  <c:v>7.831700186157832</c:v>
                </c:pt>
                <c:pt idx="2754">
                  <c:v>7.835599802780051</c:v>
                </c:pt>
                <c:pt idx="2755">
                  <c:v>7.837699980926118</c:v>
                </c:pt>
                <c:pt idx="2756">
                  <c:v>7.838500086592831</c:v>
                </c:pt>
                <c:pt idx="2757">
                  <c:v>7.837400608827008</c:v>
                </c:pt>
                <c:pt idx="2758">
                  <c:v>7.842000560380254</c:v>
                </c:pt>
                <c:pt idx="2759">
                  <c:v>7.84360044555433</c:v>
                </c:pt>
                <c:pt idx="2760">
                  <c:v>7.845999992750876</c:v>
                </c:pt>
                <c:pt idx="2761">
                  <c:v>7.842699820706909</c:v>
                </c:pt>
                <c:pt idx="2762">
                  <c:v>7.84219979057525</c:v>
                </c:pt>
                <c:pt idx="2763">
                  <c:v>7.839799558259981</c:v>
                </c:pt>
                <c:pt idx="2764">
                  <c:v>7.836699772644355</c:v>
                </c:pt>
                <c:pt idx="2765">
                  <c:v>7.83030018615682</c:v>
                </c:pt>
                <c:pt idx="2766">
                  <c:v>7.82979991150205</c:v>
                </c:pt>
                <c:pt idx="2767">
                  <c:v>7.827200156021715</c:v>
                </c:pt>
                <c:pt idx="2768">
                  <c:v>7.825000391385399</c:v>
                </c:pt>
                <c:pt idx="2769">
                  <c:v>7.828800041199426</c:v>
                </c:pt>
                <c:pt idx="2770">
                  <c:v>7.832099835970439</c:v>
                </c:pt>
                <c:pt idx="2771">
                  <c:v>7.828900249478461</c:v>
                </c:pt>
                <c:pt idx="2772">
                  <c:v>7.828199971772847</c:v>
                </c:pt>
                <c:pt idx="2773">
                  <c:v>7.828000315857935</c:v>
                </c:pt>
                <c:pt idx="2774">
                  <c:v>7.828799929429806</c:v>
                </c:pt>
                <c:pt idx="2775">
                  <c:v>7.825599694060657</c:v>
                </c:pt>
                <c:pt idx="2776">
                  <c:v>7.818600213242462</c:v>
                </c:pt>
                <c:pt idx="2777">
                  <c:v>7.819199869154545</c:v>
                </c:pt>
                <c:pt idx="2778">
                  <c:v>7.819800080491405</c:v>
                </c:pt>
                <c:pt idx="2779">
                  <c:v>7.817800285723933</c:v>
                </c:pt>
                <c:pt idx="2780">
                  <c:v>7.819599872207616</c:v>
                </c:pt>
                <c:pt idx="2781">
                  <c:v>7.819499974826613</c:v>
                </c:pt>
                <c:pt idx="2782">
                  <c:v>7.820500001907928</c:v>
                </c:pt>
                <c:pt idx="2783">
                  <c:v>7.819099627686228</c:v>
                </c:pt>
                <c:pt idx="2784">
                  <c:v>7.817400454710878</c:v>
                </c:pt>
                <c:pt idx="2785">
                  <c:v>7.820299866107231</c:v>
                </c:pt>
                <c:pt idx="2786">
                  <c:v>7.81910007133774</c:v>
                </c:pt>
                <c:pt idx="2787">
                  <c:v>7.816100068284868</c:v>
                </c:pt>
                <c:pt idx="2788">
                  <c:v>7.816400131607225</c:v>
                </c:pt>
                <c:pt idx="2789">
                  <c:v>7.814399549104564</c:v>
                </c:pt>
                <c:pt idx="2790">
                  <c:v>7.80909986610277</c:v>
                </c:pt>
                <c:pt idx="2791">
                  <c:v>7.806900071336709</c:v>
                </c:pt>
                <c:pt idx="2792">
                  <c:v>7.804899639893847</c:v>
                </c:pt>
                <c:pt idx="2793">
                  <c:v>7.802099718475802</c:v>
                </c:pt>
                <c:pt idx="2794">
                  <c:v>7.800599452970346</c:v>
                </c:pt>
                <c:pt idx="2795">
                  <c:v>7.792199945070024</c:v>
                </c:pt>
                <c:pt idx="2796">
                  <c:v>7.792500186536927</c:v>
                </c:pt>
                <c:pt idx="2797">
                  <c:v>7.79379991798487</c:v>
                </c:pt>
                <c:pt idx="2798">
                  <c:v>7.79299998741044</c:v>
                </c:pt>
                <c:pt idx="2799">
                  <c:v>7.790800533675789</c:v>
                </c:pt>
                <c:pt idx="2800">
                  <c:v>7.793499806215547</c:v>
                </c:pt>
                <c:pt idx="2801">
                  <c:v>7.791400047684874</c:v>
                </c:pt>
                <c:pt idx="2802">
                  <c:v>7.793500418851181</c:v>
                </c:pt>
                <c:pt idx="2803">
                  <c:v>7.796500509262842</c:v>
                </c:pt>
                <c:pt idx="2804">
                  <c:v>7.799100225449365</c:v>
                </c:pt>
                <c:pt idx="2805">
                  <c:v>7.798600358200929</c:v>
                </c:pt>
                <c:pt idx="2806">
                  <c:v>7.801599703216198</c:v>
                </c:pt>
                <c:pt idx="2807">
                  <c:v>7.804799555207865</c:v>
                </c:pt>
                <c:pt idx="2808">
                  <c:v>7.80269994468472</c:v>
                </c:pt>
                <c:pt idx="2809">
                  <c:v>7.803099742508492</c:v>
                </c:pt>
                <c:pt idx="2810">
                  <c:v>7.799199953842617</c:v>
                </c:pt>
                <c:pt idx="2811">
                  <c:v>7.79750009269992</c:v>
                </c:pt>
                <c:pt idx="2812">
                  <c:v>7.79739991149836</c:v>
                </c:pt>
                <c:pt idx="2813">
                  <c:v>7.796999811936985</c:v>
                </c:pt>
                <c:pt idx="2814">
                  <c:v>7.796600225447037</c:v>
                </c:pt>
                <c:pt idx="2815">
                  <c:v>7.797800288775758</c:v>
                </c:pt>
                <c:pt idx="2816">
                  <c:v>7.79979963378719</c:v>
                </c:pt>
                <c:pt idx="2817">
                  <c:v>7.799400282670831</c:v>
                </c:pt>
                <c:pt idx="2818">
                  <c:v>7.800499998858868</c:v>
                </c:pt>
                <c:pt idx="2819">
                  <c:v>7.798999896240275</c:v>
                </c:pt>
                <c:pt idx="2820">
                  <c:v>7.798800001906784</c:v>
                </c:pt>
                <c:pt idx="2821">
                  <c:v>7.797000001904962</c:v>
                </c:pt>
                <c:pt idx="2822">
                  <c:v>7.797200201035591</c:v>
                </c:pt>
                <c:pt idx="2823">
                  <c:v>7.79930012550176</c:v>
                </c:pt>
                <c:pt idx="2824">
                  <c:v>7.800200496676553</c:v>
                </c:pt>
                <c:pt idx="2825">
                  <c:v>7.803199633406621</c:v>
                </c:pt>
                <c:pt idx="2826">
                  <c:v>7.80220046348768</c:v>
                </c:pt>
                <c:pt idx="2827">
                  <c:v>7.799299856949801</c:v>
                </c:pt>
                <c:pt idx="2828">
                  <c:v>7.799199654771657</c:v>
                </c:pt>
                <c:pt idx="2829">
                  <c:v>7.79979952507347</c:v>
                </c:pt>
                <c:pt idx="2830">
                  <c:v>7.794600219345736</c:v>
                </c:pt>
                <c:pt idx="2831">
                  <c:v>7.792299839020416</c:v>
                </c:pt>
                <c:pt idx="2832">
                  <c:v>7.792799905393626</c:v>
                </c:pt>
                <c:pt idx="2833">
                  <c:v>7.790699977875191</c:v>
                </c:pt>
                <c:pt idx="2834">
                  <c:v>7.787899673083302</c:v>
                </c:pt>
                <c:pt idx="2835">
                  <c:v>7.78330016212567</c:v>
                </c:pt>
                <c:pt idx="2836">
                  <c:v>7.785900023271097</c:v>
                </c:pt>
                <c:pt idx="2837">
                  <c:v>7.790700119781832</c:v>
                </c:pt>
                <c:pt idx="2838">
                  <c:v>7.790700288773223</c:v>
                </c:pt>
                <c:pt idx="2839">
                  <c:v>7.79159987220919</c:v>
                </c:pt>
                <c:pt idx="2840">
                  <c:v>7.791799739454291</c:v>
                </c:pt>
                <c:pt idx="2841">
                  <c:v>7.788900325012946</c:v>
                </c:pt>
                <c:pt idx="2842">
                  <c:v>7.785000334166398</c:v>
                </c:pt>
                <c:pt idx="2843">
                  <c:v>7.790800020218739</c:v>
                </c:pt>
                <c:pt idx="2844">
                  <c:v>7.794500119784061</c:v>
                </c:pt>
                <c:pt idx="2845">
                  <c:v>7.796099947740004</c:v>
                </c:pt>
                <c:pt idx="2846">
                  <c:v>7.797300050355258</c:v>
                </c:pt>
                <c:pt idx="2847">
                  <c:v>7.79820027961614</c:v>
                </c:pt>
                <c:pt idx="2848">
                  <c:v>7.79959969406264</c:v>
                </c:pt>
                <c:pt idx="2849">
                  <c:v>7.794700011065285</c:v>
                </c:pt>
                <c:pt idx="2850">
                  <c:v>7.791800077437071</c:v>
                </c:pt>
                <c:pt idx="2851">
                  <c:v>7.79309983596977</c:v>
                </c:pt>
                <c:pt idx="2852">
                  <c:v>7.790499739458028</c:v>
                </c:pt>
                <c:pt idx="2853">
                  <c:v>7.788300291824271</c:v>
                </c:pt>
                <c:pt idx="2854">
                  <c:v>7.791700246430989</c:v>
                </c:pt>
                <c:pt idx="2855">
                  <c:v>7.794500683976366</c:v>
                </c:pt>
                <c:pt idx="2856">
                  <c:v>7.804499404144737</c:v>
                </c:pt>
                <c:pt idx="2857">
                  <c:v>7.80370035476517</c:v>
                </c:pt>
                <c:pt idx="2858">
                  <c:v>7.803599835588102</c:v>
                </c:pt>
                <c:pt idx="2859">
                  <c:v>7.800799838638341</c:v>
                </c:pt>
                <c:pt idx="2860">
                  <c:v>7.798899844739935</c:v>
                </c:pt>
                <c:pt idx="2861">
                  <c:v>7.79800015869114</c:v>
                </c:pt>
                <c:pt idx="2862">
                  <c:v>7.798800222015413</c:v>
                </c:pt>
                <c:pt idx="2863">
                  <c:v>7.798200116347289</c:v>
                </c:pt>
                <c:pt idx="2864">
                  <c:v>7.799799877931946</c:v>
                </c:pt>
                <c:pt idx="2865">
                  <c:v>7.798799678803335</c:v>
                </c:pt>
                <c:pt idx="2866">
                  <c:v>7.796800406264083</c:v>
                </c:pt>
                <c:pt idx="2867">
                  <c:v>7.797200098419127</c:v>
                </c:pt>
                <c:pt idx="2868">
                  <c:v>7.796900128556444</c:v>
                </c:pt>
                <c:pt idx="2869">
                  <c:v>7.796600191879408</c:v>
                </c:pt>
                <c:pt idx="2870">
                  <c:v>7.795999983598449</c:v>
                </c:pt>
                <c:pt idx="2871">
                  <c:v>7.7994000862127</c:v>
                </c:pt>
                <c:pt idx="2872">
                  <c:v>7.796899850847694</c:v>
                </c:pt>
                <c:pt idx="2873">
                  <c:v>7.796700436399988</c:v>
                </c:pt>
                <c:pt idx="2874">
                  <c:v>7.800099877931641</c:v>
                </c:pt>
                <c:pt idx="2875">
                  <c:v>7.798400222014607</c:v>
                </c:pt>
                <c:pt idx="2876">
                  <c:v>7.795499775314968</c:v>
                </c:pt>
                <c:pt idx="2877">
                  <c:v>7.7919002853414</c:v>
                </c:pt>
                <c:pt idx="2878">
                  <c:v>7.794100140381485</c:v>
                </c:pt>
                <c:pt idx="2879">
                  <c:v>7.789499594116933</c:v>
                </c:pt>
                <c:pt idx="2880">
                  <c:v>7.788999874876026</c:v>
                </c:pt>
                <c:pt idx="2881">
                  <c:v>7.787400185778097</c:v>
                </c:pt>
                <c:pt idx="2882">
                  <c:v>7.79049973907604</c:v>
                </c:pt>
                <c:pt idx="2883">
                  <c:v>7.788899678802409</c:v>
                </c:pt>
                <c:pt idx="2884">
                  <c:v>7.78579968796112</c:v>
                </c:pt>
                <c:pt idx="2885">
                  <c:v>7.7836998298626</c:v>
                </c:pt>
                <c:pt idx="2886">
                  <c:v>7.782400140760728</c:v>
                </c:pt>
                <c:pt idx="2887">
                  <c:v>7.78709978446932</c:v>
                </c:pt>
                <c:pt idx="2888">
                  <c:v>7.787800197984328</c:v>
                </c:pt>
                <c:pt idx="2889">
                  <c:v>7.787800294496265</c:v>
                </c:pt>
                <c:pt idx="2890">
                  <c:v>7.787900116349189</c:v>
                </c:pt>
                <c:pt idx="2891">
                  <c:v>7.788199736023671</c:v>
                </c:pt>
                <c:pt idx="2892">
                  <c:v>7.785999844742037</c:v>
                </c:pt>
                <c:pt idx="2893">
                  <c:v>7.783900327682204</c:v>
                </c:pt>
                <c:pt idx="2894">
                  <c:v>7.78440045432944</c:v>
                </c:pt>
                <c:pt idx="2895">
                  <c:v>7.786200034715878</c:v>
                </c:pt>
                <c:pt idx="2896">
                  <c:v>7.789499929047452</c:v>
                </c:pt>
                <c:pt idx="2897">
                  <c:v>7.78679989891316</c:v>
                </c:pt>
                <c:pt idx="2898">
                  <c:v>7.784699935149547</c:v>
                </c:pt>
                <c:pt idx="2899">
                  <c:v>7.78219986572367</c:v>
                </c:pt>
                <c:pt idx="2900">
                  <c:v>7.776099905015147</c:v>
                </c:pt>
                <c:pt idx="2901">
                  <c:v>7.770800040816539</c:v>
                </c:pt>
                <c:pt idx="2902">
                  <c:v>7.773100001526473</c:v>
                </c:pt>
                <c:pt idx="2903">
                  <c:v>7.77099956092934</c:v>
                </c:pt>
                <c:pt idx="2904">
                  <c:v>7.763699847793759</c:v>
                </c:pt>
                <c:pt idx="2905">
                  <c:v>7.759000297548479</c:v>
                </c:pt>
                <c:pt idx="2906">
                  <c:v>7.759799675750401</c:v>
                </c:pt>
                <c:pt idx="2907">
                  <c:v>7.755299844739056</c:v>
                </c:pt>
                <c:pt idx="2908">
                  <c:v>7.754399983597978</c:v>
                </c:pt>
                <c:pt idx="2909">
                  <c:v>7.753400632478588</c:v>
                </c:pt>
                <c:pt idx="2910">
                  <c:v>7.75809976005621</c:v>
                </c:pt>
                <c:pt idx="2911">
                  <c:v>7.758400276186873</c:v>
                </c:pt>
                <c:pt idx="2912">
                  <c:v>7.757500137329768</c:v>
                </c:pt>
                <c:pt idx="2913">
                  <c:v>7.758900408935005</c:v>
                </c:pt>
                <c:pt idx="2914">
                  <c:v>7.761000158308889</c:v>
                </c:pt>
                <c:pt idx="2915">
                  <c:v>7.757600119017296</c:v>
                </c:pt>
                <c:pt idx="2916">
                  <c:v>7.755399913789006</c:v>
                </c:pt>
                <c:pt idx="2917">
                  <c:v>7.746699935149082</c:v>
                </c:pt>
                <c:pt idx="2918">
                  <c:v>7.746999971390326</c:v>
                </c:pt>
                <c:pt idx="2919">
                  <c:v>7.746400143430947</c:v>
                </c:pt>
                <c:pt idx="2920">
                  <c:v>7.747700345615158</c:v>
                </c:pt>
                <c:pt idx="2921">
                  <c:v>7.748199760055286</c:v>
                </c:pt>
                <c:pt idx="2922">
                  <c:v>7.74769989280685</c:v>
                </c:pt>
                <c:pt idx="2923">
                  <c:v>7.74779989586023</c:v>
                </c:pt>
                <c:pt idx="2924">
                  <c:v>7.747399663545366</c:v>
                </c:pt>
                <c:pt idx="2925">
                  <c:v>7.74179943427953</c:v>
                </c:pt>
                <c:pt idx="2926">
                  <c:v>7.737000469591291</c:v>
                </c:pt>
                <c:pt idx="2927">
                  <c:v>7.739300179673592</c:v>
                </c:pt>
                <c:pt idx="2928">
                  <c:v>7.738299835586078</c:v>
                </c:pt>
                <c:pt idx="2929">
                  <c:v>7.736600487518447</c:v>
                </c:pt>
                <c:pt idx="2930">
                  <c:v>7.741300267029146</c:v>
                </c:pt>
                <c:pt idx="2931">
                  <c:v>7.741799853516568</c:v>
                </c:pt>
                <c:pt idx="2932">
                  <c:v>7.739900420761842</c:v>
                </c:pt>
                <c:pt idx="2933">
                  <c:v>7.741099829101586</c:v>
                </c:pt>
                <c:pt idx="2934">
                  <c:v>7.73689973259025</c:v>
                </c:pt>
                <c:pt idx="2935">
                  <c:v>7.73380021553021</c:v>
                </c:pt>
                <c:pt idx="2936">
                  <c:v>7.733799593737788</c:v>
                </c:pt>
                <c:pt idx="2937">
                  <c:v>7.732899907685351</c:v>
                </c:pt>
                <c:pt idx="2938">
                  <c:v>7.73499960289337</c:v>
                </c:pt>
                <c:pt idx="2939">
                  <c:v>7.731700122072655</c:v>
                </c:pt>
                <c:pt idx="2940">
                  <c:v>7.733200426864645</c:v>
                </c:pt>
                <c:pt idx="2941">
                  <c:v>7.736699560548005</c:v>
                </c:pt>
                <c:pt idx="2942">
                  <c:v>7.73429946403485</c:v>
                </c:pt>
                <c:pt idx="2943">
                  <c:v>7.731700227737747</c:v>
                </c:pt>
                <c:pt idx="2944">
                  <c:v>7.730700254822295</c:v>
                </c:pt>
                <c:pt idx="2945">
                  <c:v>7.731500076675728</c:v>
                </c:pt>
                <c:pt idx="2946">
                  <c:v>7.73329976577952</c:v>
                </c:pt>
                <c:pt idx="2947">
                  <c:v>7.730300079729204</c:v>
                </c:pt>
                <c:pt idx="2948">
                  <c:v>7.730100450899045</c:v>
                </c:pt>
                <c:pt idx="2949">
                  <c:v>7.733500094604098</c:v>
                </c:pt>
                <c:pt idx="2950">
                  <c:v>7.73160012474182</c:v>
                </c:pt>
                <c:pt idx="2951">
                  <c:v>7.731899919512216</c:v>
                </c:pt>
                <c:pt idx="2952">
                  <c:v>7.729699862291454</c:v>
                </c:pt>
                <c:pt idx="2953">
                  <c:v>7.729800411609176</c:v>
                </c:pt>
                <c:pt idx="2954">
                  <c:v>7.733799889374496</c:v>
                </c:pt>
                <c:pt idx="2955">
                  <c:v>7.73420002822968</c:v>
                </c:pt>
                <c:pt idx="2956">
                  <c:v>7.729301030351053</c:v>
                </c:pt>
                <c:pt idx="2957">
                  <c:v>7.726700043487654</c:v>
                </c:pt>
                <c:pt idx="2958">
                  <c:v>7.723600085832007</c:v>
                </c:pt>
                <c:pt idx="2959">
                  <c:v>7.720600049589848</c:v>
                </c:pt>
                <c:pt idx="2960">
                  <c:v>7.720500043487846</c:v>
                </c:pt>
                <c:pt idx="2961">
                  <c:v>7.724300146102902</c:v>
                </c:pt>
                <c:pt idx="2962">
                  <c:v>7.727299904632673</c:v>
                </c:pt>
                <c:pt idx="2963">
                  <c:v>7.724300079724344</c:v>
                </c:pt>
                <c:pt idx="2964">
                  <c:v>7.726400010298676</c:v>
                </c:pt>
                <c:pt idx="2965">
                  <c:v>7.728100085831102</c:v>
                </c:pt>
                <c:pt idx="2966">
                  <c:v>7.729300052644248</c:v>
                </c:pt>
                <c:pt idx="2967">
                  <c:v>7.730699974061281</c:v>
                </c:pt>
                <c:pt idx="2968">
                  <c:v>7.73310010376008</c:v>
                </c:pt>
                <c:pt idx="2969">
                  <c:v>7.7309000343339</c:v>
                </c:pt>
                <c:pt idx="2970">
                  <c:v>7.728900076675923</c:v>
                </c:pt>
                <c:pt idx="2971">
                  <c:v>7.723901323319295</c:v>
                </c:pt>
                <c:pt idx="2972">
                  <c:v>7.722399901966128</c:v>
                </c:pt>
                <c:pt idx="2973">
                  <c:v>7.723000070956909</c:v>
                </c:pt>
                <c:pt idx="2974">
                  <c:v>7.720800077055171</c:v>
                </c:pt>
                <c:pt idx="2975">
                  <c:v>7.716499950409343</c:v>
                </c:pt>
                <c:pt idx="2976">
                  <c:v>7.713500777437727</c:v>
                </c:pt>
                <c:pt idx="2977">
                  <c:v>7.711699929430327</c:v>
                </c:pt>
                <c:pt idx="2978">
                  <c:v>7.714499983598216</c:v>
                </c:pt>
                <c:pt idx="2979">
                  <c:v>7.713200019836222</c:v>
                </c:pt>
                <c:pt idx="2980">
                  <c:v>7.71399990806458</c:v>
                </c:pt>
                <c:pt idx="2981">
                  <c:v>7.71349990501767</c:v>
                </c:pt>
                <c:pt idx="2982">
                  <c:v>7.710599914171328</c:v>
                </c:pt>
                <c:pt idx="2983">
                  <c:v>7.705800016785361</c:v>
                </c:pt>
                <c:pt idx="2984">
                  <c:v>7.706099944305607</c:v>
                </c:pt>
                <c:pt idx="2985">
                  <c:v>7.705799905015738</c:v>
                </c:pt>
                <c:pt idx="2986">
                  <c:v>7.704800249099205</c:v>
                </c:pt>
                <c:pt idx="2987">
                  <c:v>7.706099974442627</c:v>
                </c:pt>
                <c:pt idx="2988">
                  <c:v>7.702499980543508</c:v>
                </c:pt>
                <c:pt idx="2989">
                  <c:v>7.70179990806355</c:v>
                </c:pt>
                <c:pt idx="2990">
                  <c:v>7.700199977494776</c:v>
                </c:pt>
                <c:pt idx="2991">
                  <c:v>7.693900599289914</c:v>
                </c:pt>
                <c:pt idx="2992">
                  <c:v>7.691699890139716</c:v>
                </c:pt>
                <c:pt idx="2993">
                  <c:v>7.695600056078544</c:v>
                </c:pt>
                <c:pt idx="2994">
                  <c:v>7.693899995803806</c:v>
                </c:pt>
                <c:pt idx="2995">
                  <c:v>7.696699944306602</c:v>
                </c:pt>
                <c:pt idx="2996">
                  <c:v>7.698199597169148</c:v>
                </c:pt>
                <c:pt idx="2997">
                  <c:v>7.699400007630175</c:v>
                </c:pt>
                <c:pt idx="2998">
                  <c:v>7.69559988403125</c:v>
                </c:pt>
                <c:pt idx="2999">
                  <c:v>7.692599953461467</c:v>
                </c:pt>
                <c:pt idx="3000">
                  <c:v>7.690299956513627</c:v>
                </c:pt>
                <c:pt idx="3001">
                  <c:v>7.68880057830756</c:v>
                </c:pt>
                <c:pt idx="3002">
                  <c:v>7.683600038148143</c:v>
                </c:pt>
                <c:pt idx="3003">
                  <c:v>7.684299986649421</c:v>
                </c:pt>
                <c:pt idx="3004">
                  <c:v>7.68140001068241</c:v>
                </c:pt>
                <c:pt idx="3005">
                  <c:v>7.680699880984324</c:v>
                </c:pt>
                <c:pt idx="3006">
                  <c:v>7.68099984474247</c:v>
                </c:pt>
                <c:pt idx="3007">
                  <c:v>7.681900083160145</c:v>
                </c:pt>
                <c:pt idx="3008">
                  <c:v>7.684900110245505</c:v>
                </c:pt>
                <c:pt idx="3009">
                  <c:v>7.682100010679275</c:v>
                </c:pt>
                <c:pt idx="3010">
                  <c:v>7.679299947358231</c:v>
                </c:pt>
                <c:pt idx="3011">
                  <c:v>7.680700360870105</c:v>
                </c:pt>
                <c:pt idx="3012">
                  <c:v>7.675100062180715</c:v>
                </c:pt>
                <c:pt idx="3013">
                  <c:v>7.676400059128355</c:v>
                </c:pt>
                <c:pt idx="3014">
                  <c:v>7.674399887084291</c:v>
                </c:pt>
                <c:pt idx="3015">
                  <c:v>7.672899947356197</c:v>
                </c:pt>
                <c:pt idx="3016">
                  <c:v>7.674599497604504</c:v>
                </c:pt>
                <c:pt idx="3017">
                  <c:v>7.677799962235437</c:v>
                </c:pt>
                <c:pt idx="3018">
                  <c:v>7.67789999237357</c:v>
                </c:pt>
                <c:pt idx="3019">
                  <c:v>7.68080008888137</c:v>
                </c:pt>
                <c:pt idx="3020">
                  <c:v>7.68229998931929</c:v>
                </c:pt>
                <c:pt idx="3021">
                  <c:v>7.680600574873097</c:v>
                </c:pt>
                <c:pt idx="3022">
                  <c:v>7.678800022509677</c:v>
                </c:pt>
                <c:pt idx="3023">
                  <c:v>7.675499883654993</c:v>
                </c:pt>
                <c:pt idx="3024">
                  <c:v>7.674000091938069</c:v>
                </c:pt>
                <c:pt idx="3025">
                  <c:v>7.668799989321997</c:v>
                </c:pt>
                <c:pt idx="3026">
                  <c:v>7.664699159242446</c:v>
                </c:pt>
                <c:pt idx="3027">
                  <c:v>7.662300112915544</c:v>
                </c:pt>
                <c:pt idx="3028">
                  <c:v>7.658300064849754</c:v>
                </c:pt>
                <c:pt idx="3029">
                  <c:v>7.65629989891022</c:v>
                </c:pt>
                <c:pt idx="3030">
                  <c:v>7.660899919894288</c:v>
                </c:pt>
                <c:pt idx="3031">
                  <c:v>7.664098676301361</c:v>
                </c:pt>
                <c:pt idx="3032">
                  <c:v>7.668700082394935</c:v>
                </c:pt>
                <c:pt idx="3033">
                  <c:v>7.670099958420906</c:v>
                </c:pt>
                <c:pt idx="3034">
                  <c:v>7.668400027847379</c:v>
                </c:pt>
                <c:pt idx="3035">
                  <c:v>7.674100109099527</c:v>
                </c:pt>
                <c:pt idx="3036">
                  <c:v>7.679499073790794</c:v>
                </c:pt>
                <c:pt idx="3037">
                  <c:v>7.68179988555858</c:v>
                </c:pt>
                <c:pt idx="3038">
                  <c:v>7.681300054551685</c:v>
                </c:pt>
                <c:pt idx="3039">
                  <c:v>7.677900096896335</c:v>
                </c:pt>
                <c:pt idx="3040">
                  <c:v>7.67729999427684</c:v>
                </c:pt>
                <c:pt idx="3041">
                  <c:v>7.674400788117055</c:v>
                </c:pt>
                <c:pt idx="3042">
                  <c:v>7.67539989471334</c:v>
                </c:pt>
                <c:pt idx="3043">
                  <c:v>7.678399988173628</c:v>
                </c:pt>
                <c:pt idx="3044">
                  <c:v>7.6842000846882</c:v>
                </c:pt>
                <c:pt idx="3045">
                  <c:v>7.684600114826026</c:v>
                </c:pt>
                <c:pt idx="3046">
                  <c:v>7.678800428773684</c:v>
                </c:pt>
                <c:pt idx="3047">
                  <c:v>7.680200015260198</c:v>
                </c:pt>
                <c:pt idx="3048">
                  <c:v>7.681400012206723</c:v>
                </c:pt>
                <c:pt idx="3049">
                  <c:v>7.683999900436899</c:v>
                </c:pt>
                <c:pt idx="3050">
                  <c:v>7.6840999065389</c:v>
                </c:pt>
                <c:pt idx="3051">
                  <c:v>7.688398973848962</c:v>
                </c:pt>
                <c:pt idx="3052">
                  <c:v>7.694799885179236</c:v>
                </c:pt>
                <c:pt idx="3053">
                  <c:v>7.694800017929078</c:v>
                </c:pt>
                <c:pt idx="3054">
                  <c:v>7.689999951555365</c:v>
                </c:pt>
                <c:pt idx="3055">
                  <c:v>7.690699912262062</c:v>
                </c:pt>
                <c:pt idx="3056">
                  <c:v>7.687001466751096</c:v>
                </c:pt>
                <c:pt idx="3057">
                  <c:v>7.686000042343949</c:v>
                </c:pt>
                <c:pt idx="3058">
                  <c:v>7.683399945832207</c:v>
                </c:pt>
                <c:pt idx="3059">
                  <c:v>7.687899966811527</c:v>
                </c:pt>
                <c:pt idx="3060">
                  <c:v>7.690099894334708</c:v>
                </c:pt>
                <c:pt idx="3061">
                  <c:v>7.693298786543892</c:v>
                </c:pt>
                <c:pt idx="3062">
                  <c:v>7.695900002672712</c:v>
                </c:pt>
                <c:pt idx="3063">
                  <c:v>7.694500008772588</c:v>
                </c:pt>
                <c:pt idx="3064">
                  <c:v>7.696400048065695</c:v>
                </c:pt>
                <c:pt idx="3065">
                  <c:v>7.69810008125205</c:v>
                </c:pt>
                <c:pt idx="3066">
                  <c:v>7.696700461579894</c:v>
                </c:pt>
                <c:pt idx="3067">
                  <c:v>7.695299990846251</c:v>
                </c:pt>
                <c:pt idx="3068">
                  <c:v>7.69769994850503</c:v>
                </c:pt>
                <c:pt idx="3069">
                  <c:v>7.69840003890931</c:v>
                </c:pt>
                <c:pt idx="3070">
                  <c:v>7.698100005720335</c:v>
                </c:pt>
                <c:pt idx="3071">
                  <c:v>7.697799522782588</c:v>
                </c:pt>
                <c:pt idx="3072">
                  <c:v>7.69509990005463</c:v>
                </c:pt>
                <c:pt idx="3073">
                  <c:v>7.69730009308114</c:v>
                </c:pt>
                <c:pt idx="3074">
                  <c:v>7.695500053789145</c:v>
                </c:pt>
                <c:pt idx="3075">
                  <c:v>7.6980999179832</c:v>
                </c:pt>
                <c:pt idx="3076">
                  <c:v>7.69500109214641</c:v>
                </c:pt>
                <c:pt idx="3077">
                  <c:v>7.690100078201791</c:v>
                </c:pt>
                <c:pt idx="3078">
                  <c:v>7.687399951555561</c:v>
                </c:pt>
                <c:pt idx="3079">
                  <c:v>7.687699915317353</c:v>
                </c:pt>
                <c:pt idx="3080">
                  <c:v>7.686499978637585</c:v>
                </c:pt>
                <c:pt idx="3081">
                  <c:v>7.685399045945815</c:v>
                </c:pt>
                <c:pt idx="3082">
                  <c:v>7.685000029756336</c:v>
                </c:pt>
                <c:pt idx="3083">
                  <c:v>7.683099936297367</c:v>
                </c:pt>
                <c:pt idx="3084">
                  <c:v>7.685799936294643</c:v>
                </c:pt>
                <c:pt idx="3085">
                  <c:v>7.684499969484022</c:v>
                </c:pt>
                <c:pt idx="3086">
                  <c:v>7.689799417115866</c:v>
                </c:pt>
                <c:pt idx="3087">
                  <c:v>7.693899990463251</c:v>
                </c:pt>
                <c:pt idx="3088">
                  <c:v>7.694799884793611</c:v>
                </c:pt>
                <c:pt idx="3089">
                  <c:v>7.693299978258436</c:v>
                </c:pt>
                <c:pt idx="3090">
                  <c:v>7.69119993896311</c:v>
                </c:pt>
                <c:pt idx="3091">
                  <c:v>7.684700455094571</c:v>
                </c:pt>
                <c:pt idx="3092">
                  <c:v>7.678700096130342</c:v>
                </c:pt>
                <c:pt idx="3093">
                  <c:v>7.674200072098753</c:v>
                </c:pt>
                <c:pt idx="3094">
                  <c:v>7.673800011827549</c:v>
                </c:pt>
                <c:pt idx="3095">
                  <c:v>7.67280011444018</c:v>
                </c:pt>
                <c:pt idx="3096">
                  <c:v>7.66630136108142</c:v>
                </c:pt>
                <c:pt idx="3097">
                  <c:v>7.661099972916415</c:v>
                </c:pt>
                <c:pt idx="3098">
                  <c:v>7.660000045394554</c:v>
                </c:pt>
                <c:pt idx="3099">
                  <c:v>7.659500042344007</c:v>
                </c:pt>
                <c:pt idx="3100">
                  <c:v>7.661499993897451</c:v>
                </c:pt>
                <c:pt idx="3101">
                  <c:v>7.660099441527564</c:v>
                </c:pt>
                <c:pt idx="3102">
                  <c:v>7.661700117492728</c:v>
                </c:pt>
                <c:pt idx="3103">
                  <c:v>7.657999921419105</c:v>
                </c:pt>
                <c:pt idx="3104">
                  <c:v>7.655300060272566</c:v>
                </c:pt>
                <c:pt idx="3105">
                  <c:v>7.650400000002264</c:v>
                </c:pt>
                <c:pt idx="3106">
                  <c:v>7.646799966812978</c:v>
                </c:pt>
                <c:pt idx="3107">
                  <c:v>7.652599921417274</c:v>
                </c:pt>
                <c:pt idx="3108">
                  <c:v>7.657000048064215</c:v>
                </c:pt>
                <c:pt idx="3109">
                  <c:v>7.656999939346861</c:v>
                </c:pt>
                <c:pt idx="3110">
                  <c:v>7.654100014879074</c:v>
                </c:pt>
                <c:pt idx="3111">
                  <c:v>7.653099048995496</c:v>
                </c:pt>
                <c:pt idx="3112">
                  <c:v>7.64939990005587</c:v>
                </c:pt>
                <c:pt idx="3113">
                  <c:v>7.644799948502623</c:v>
                </c:pt>
                <c:pt idx="3114">
                  <c:v>7.640900017930106</c:v>
                </c:pt>
                <c:pt idx="3115">
                  <c:v>7.639900020982168</c:v>
                </c:pt>
                <c:pt idx="3116">
                  <c:v>7.64159953804119</c:v>
                </c:pt>
                <c:pt idx="3117">
                  <c:v>7.6465000568387</c:v>
                </c:pt>
                <c:pt idx="3118">
                  <c:v>7.643999960328071</c:v>
                </c:pt>
                <c:pt idx="3119">
                  <c:v>7.644700096130688</c:v>
                </c:pt>
                <c:pt idx="3120">
                  <c:v>7.646099987414347</c:v>
                </c:pt>
                <c:pt idx="3121">
                  <c:v>7.64280026207052</c:v>
                </c:pt>
                <c:pt idx="3122">
                  <c:v>7.640599897003994</c:v>
                </c:pt>
                <c:pt idx="3123">
                  <c:v>7.641999893949105</c:v>
                </c:pt>
                <c:pt idx="3124">
                  <c:v>7.645500086975514</c:v>
                </c:pt>
                <c:pt idx="3125">
                  <c:v>7.645399975204782</c:v>
                </c:pt>
                <c:pt idx="3126">
                  <c:v>7.648999525452382</c:v>
                </c:pt>
                <c:pt idx="3127">
                  <c:v>7.652600023273408</c:v>
                </c:pt>
                <c:pt idx="3128">
                  <c:v>7.652400014114391</c:v>
                </c:pt>
                <c:pt idx="3129">
                  <c:v>7.650599911499738</c:v>
                </c:pt>
                <c:pt idx="3130">
                  <c:v>7.648499905393692</c:v>
                </c:pt>
                <c:pt idx="3131">
                  <c:v>7.649000008012081</c:v>
                </c:pt>
                <c:pt idx="3132">
                  <c:v>7.649300107575979</c:v>
                </c:pt>
                <c:pt idx="3133">
                  <c:v>7.648300001910684</c:v>
                </c:pt>
                <c:pt idx="3134">
                  <c:v>7.64600005645843</c:v>
                </c:pt>
                <c:pt idx="3135">
                  <c:v>7.646999987027811</c:v>
                </c:pt>
                <c:pt idx="3136">
                  <c:v>7.64729929580426</c:v>
                </c:pt>
                <c:pt idx="3137">
                  <c:v>7.647299971773464</c:v>
                </c:pt>
                <c:pt idx="3138">
                  <c:v>7.649499962615664</c:v>
                </c:pt>
                <c:pt idx="3139">
                  <c:v>7.648799962618796</c:v>
                </c:pt>
                <c:pt idx="3140">
                  <c:v>7.647200035095008</c:v>
                </c:pt>
                <c:pt idx="3141">
                  <c:v>7.648899274445281</c:v>
                </c:pt>
                <c:pt idx="3142">
                  <c:v>7.645399938584887</c:v>
                </c:pt>
                <c:pt idx="3143">
                  <c:v>7.645499971771642</c:v>
                </c:pt>
                <c:pt idx="3144">
                  <c:v>7.644500028993204</c:v>
                </c:pt>
                <c:pt idx="3145">
                  <c:v>7.644599935534643</c:v>
                </c:pt>
                <c:pt idx="3146">
                  <c:v>7.647199694063602</c:v>
                </c:pt>
                <c:pt idx="3147">
                  <c:v>7.646899890140048</c:v>
                </c:pt>
                <c:pt idx="3148">
                  <c:v>7.644599887087676</c:v>
                </c:pt>
                <c:pt idx="3149">
                  <c:v>7.642200053025587</c:v>
                </c:pt>
                <c:pt idx="3150">
                  <c:v>7.64339991111774</c:v>
                </c:pt>
                <c:pt idx="3151">
                  <c:v>7.646299772262867</c:v>
                </c:pt>
                <c:pt idx="3152">
                  <c:v>7.647900043870321</c:v>
                </c:pt>
                <c:pt idx="3153">
                  <c:v>7.64639993515084</c:v>
                </c:pt>
                <c:pt idx="3154">
                  <c:v>7.646400107194495</c:v>
                </c:pt>
                <c:pt idx="3155">
                  <c:v>7.648699992372713</c:v>
                </c:pt>
                <c:pt idx="3156">
                  <c:v>7.652798646166045</c:v>
                </c:pt>
                <c:pt idx="3157">
                  <c:v>7.654299991991138</c:v>
                </c:pt>
                <c:pt idx="3158">
                  <c:v>7.654699901584536</c:v>
                </c:pt>
                <c:pt idx="3159">
                  <c:v>7.655999998092739</c:v>
                </c:pt>
                <c:pt idx="3160">
                  <c:v>7.653600103760255</c:v>
                </c:pt>
                <c:pt idx="3161">
                  <c:v>7.655399657058294</c:v>
                </c:pt>
                <c:pt idx="3162">
                  <c:v>7.659099964908819</c:v>
                </c:pt>
                <c:pt idx="3163">
                  <c:v>7.656499931719736</c:v>
                </c:pt>
                <c:pt idx="3164">
                  <c:v>7.657599931717408</c:v>
                </c:pt>
                <c:pt idx="3165">
                  <c:v>7.662799916459335</c:v>
                </c:pt>
                <c:pt idx="3166">
                  <c:v>7.661600227358574</c:v>
                </c:pt>
                <c:pt idx="3167">
                  <c:v>7.661199922564265</c:v>
                </c:pt>
                <c:pt idx="3168">
                  <c:v>7.65650006446958</c:v>
                </c:pt>
                <c:pt idx="3169">
                  <c:v>7.649399937821727</c:v>
                </c:pt>
                <c:pt idx="3170">
                  <c:v>7.644099950026427</c:v>
                </c:pt>
                <c:pt idx="3171">
                  <c:v>7.64709884528929</c:v>
                </c:pt>
                <c:pt idx="3172">
                  <c:v>7.643500085829146</c:v>
                </c:pt>
                <c:pt idx="3173">
                  <c:v>7.64179988975593</c:v>
                </c:pt>
                <c:pt idx="3174">
                  <c:v>7.636200067900063</c:v>
                </c:pt>
                <c:pt idx="3175">
                  <c:v>7.63739993209674</c:v>
                </c:pt>
                <c:pt idx="3176">
                  <c:v>7.636100484465715</c:v>
                </c:pt>
                <c:pt idx="3177">
                  <c:v>7.63310004692175</c:v>
                </c:pt>
                <c:pt idx="3178">
                  <c:v>7.630200053026781</c:v>
                </c:pt>
                <c:pt idx="3179">
                  <c:v>7.63079991111954</c:v>
                </c:pt>
                <c:pt idx="3180">
                  <c:v>7.631100074006096</c:v>
                </c:pt>
                <c:pt idx="3181">
                  <c:v>7.628700732042486</c:v>
                </c:pt>
                <c:pt idx="3182">
                  <c:v>7.630299977496179</c:v>
                </c:pt>
                <c:pt idx="3183">
                  <c:v>7.63180003776506</c:v>
                </c:pt>
                <c:pt idx="3184">
                  <c:v>7.628299880983832</c:v>
                </c:pt>
                <c:pt idx="3185">
                  <c:v>7.62620001678806</c:v>
                </c:pt>
                <c:pt idx="3186">
                  <c:v>7.620901260375826</c:v>
                </c:pt>
                <c:pt idx="3187">
                  <c:v>7.616399911501503</c:v>
                </c:pt>
                <c:pt idx="3188">
                  <c:v>7.617199950789651</c:v>
                </c:pt>
                <c:pt idx="3189">
                  <c:v>7.619399911502115</c:v>
                </c:pt>
                <c:pt idx="3190">
                  <c:v>7.619899881363381</c:v>
                </c:pt>
                <c:pt idx="3191">
                  <c:v>7.61540060577681</c:v>
                </c:pt>
                <c:pt idx="3192">
                  <c:v>7.615700050355369</c:v>
                </c:pt>
                <c:pt idx="3193">
                  <c:v>7.617799881361862</c:v>
                </c:pt>
                <c:pt idx="3194">
                  <c:v>7.621499908447729</c:v>
                </c:pt>
                <c:pt idx="3195">
                  <c:v>7.62309989013738</c:v>
                </c:pt>
                <c:pt idx="3196">
                  <c:v>7.619799370957478</c:v>
                </c:pt>
                <c:pt idx="3197">
                  <c:v>7.616000010679269</c:v>
                </c:pt>
                <c:pt idx="3198">
                  <c:v>7.614699908066538</c:v>
                </c:pt>
                <c:pt idx="3199">
                  <c:v>7.610500095368478</c:v>
                </c:pt>
                <c:pt idx="3200">
                  <c:v>7.609999959564448</c:v>
                </c:pt>
                <c:pt idx="3201">
                  <c:v>7.612799165726756</c:v>
                </c:pt>
                <c:pt idx="3202">
                  <c:v>7.611700095370907</c:v>
                </c:pt>
                <c:pt idx="3203">
                  <c:v>7.614000092318744</c:v>
                </c:pt>
                <c:pt idx="3204">
                  <c:v>7.616100019837177</c:v>
                </c:pt>
                <c:pt idx="3205">
                  <c:v>7.616200019838287</c:v>
                </c:pt>
                <c:pt idx="3206">
                  <c:v>7.614899017713466</c:v>
                </c:pt>
                <c:pt idx="3207">
                  <c:v>7.614600028609854</c:v>
                </c:pt>
                <c:pt idx="3208">
                  <c:v>7.613999895856978</c:v>
                </c:pt>
                <c:pt idx="3209">
                  <c:v>7.61370000152601</c:v>
                </c:pt>
                <c:pt idx="3210">
                  <c:v>7.615399998478097</c:v>
                </c:pt>
                <c:pt idx="3211">
                  <c:v>7.614800722887589</c:v>
                </c:pt>
                <c:pt idx="3212">
                  <c:v>7.613400080110296</c:v>
                </c:pt>
                <c:pt idx="3213">
                  <c:v>7.613600013733958</c:v>
                </c:pt>
                <c:pt idx="3214">
                  <c:v>7.616899944307079</c:v>
                </c:pt>
                <c:pt idx="3215">
                  <c:v>7.61329988403304</c:v>
                </c:pt>
                <c:pt idx="3216">
                  <c:v>7.609200436399988</c:v>
                </c:pt>
                <c:pt idx="3217">
                  <c:v>7.603100008011094</c:v>
                </c:pt>
                <c:pt idx="3218">
                  <c:v>7.603899902343983</c:v>
                </c:pt>
                <c:pt idx="3219">
                  <c:v>7.601799890137045</c:v>
                </c:pt>
                <c:pt idx="3220">
                  <c:v>7.59949999275341</c:v>
                </c:pt>
                <c:pt idx="3221">
                  <c:v>7.60109999275301</c:v>
                </c:pt>
                <c:pt idx="3222">
                  <c:v>7.59680002899404</c:v>
                </c:pt>
                <c:pt idx="3223">
                  <c:v>7.593200095368957</c:v>
                </c:pt>
                <c:pt idx="3224">
                  <c:v>7.595599989697803</c:v>
                </c:pt>
                <c:pt idx="3225">
                  <c:v>7.591499893187576</c:v>
                </c:pt>
                <c:pt idx="3226">
                  <c:v>7.586301239392924</c:v>
                </c:pt>
                <c:pt idx="3227">
                  <c:v>7.592200104521908</c:v>
                </c:pt>
                <c:pt idx="3228">
                  <c:v>7.591600071333232</c:v>
                </c:pt>
                <c:pt idx="3229">
                  <c:v>7.591299965668441</c:v>
                </c:pt>
                <c:pt idx="3230">
                  <c:v>7.593099959565734</c:v>
                </c:pt>
                <c:pt idx="3231">
                  <c:v>7.59179971809499</c:v>
                </c:pt>
                <c:pt idx="3232">
                  <c:v>7.58770006523264</c:v>
                </c:pt>
                <c:pt idx="3233">
                  <c:v>7.585700028990686</c:v>
                </c:pt>
                <c:pt idx="3234">
                  <c:v>7.582000068283378</c:v>
                </c:pt>
                <c:pt idx="3235">
                  <c:v>7.584599956513554</c:v>
                </c:pt>
                <c:pt idx="3236">
                  <c:v>7.586999539948009</c:v>
                </c:pt>
                <c:pt idx="3237">
                  <c:v>7.58780008316171</c:v>
                </c:pt>
                <c:pt idx="3238">
                  <c:v>7.590599977494999</c:v>
                </c:pt>
                <c:pt idx="3239">
                  <c:v>7.589600019837235</c:v>
                </c:pt>
                <c:pt idx="3240">
                  <c:v>7.589199920272222</c:v>
                </c:pt>
                <c:pt idx="3241">
                  <c:v>7.588400436401571</c:v>
                </c:pt>
                <c:pt idx="3242">
                  <c:v>7.584700056075231</c:v>
                </c:pt>
                <c:pt idx="3243">
                  <c:v>7.583400089264618</c:v>
                </c:pt>
                <c:pt idx="3244">
                  <c:v>7.577600107571925</c:v>
                </c:pt>
                <c:pt idx="3245">
                  <c:v>7.57339997482268</c:v>
                </c:pt>
                <c:pt idx="3246">
                  <c:v>7.574899872208334</c:v>
                </c:pt>
                <c:pt idx="3247">
                  <c:v>7.577999932480449</c:v>
                </c:pt>
                <c:pt idx="3248">
                  <c:v>7.57959998970182</c:v>
                </c:pt>
                <c:pt idx="3249">
                  <c:v>7.57630009231798</c:v>
                </c:pt>
                <c:pt idx="3250">
                  <c:v>7.573599962615845</c:v>
                </c:pt>
                <c:pt idx="3251">
                  <c:v>7.572099374006939</c:v>
                </c:pt>
                <c:pt idx="3252">
                  <c:v>7.574799950409215</c:v>
                </c:pt>
                <c:pt idx="3253">
                  <c:v>7.568600104521467</c:v>
                </c:pt>
                <c:pt idx="3254">
                  <c:v>7.566800074386265</c:v>
                </c:pt>
                <c:pt idx="3255">
                  <c:v>7.566700044251775</c:v>
                </c:pt>
                <c:pt idx="3256">
                  <c:v>7.568500011064316</c:v>
                </c:pt>
                <c:pt idx="3257">
                  <c:v>7.569999947740142</c:v>
                </c:pt>
                <c:pt idx="3258">
                  <c:v>7.568799993132416</c:v>
                </c:pt>
                <c:pt idx="3259">
                  <c:v>7.572400110624585</c:v>
                </c:pt>
                <c:pt idx="3260">
                  <c:v>7.575199893191893</c:v>
                </c:pt>
                <c:pt idx="3261">
                  <c:v>7.577598993681022</c:v>
                </c:pt>
                <c:pt idx="3262">
                  <c:v>7.573399920274828</c:v>
                </c:pt>
                <c:pt idx="3263">
                  <c:v>7.56759995956599</c:v>
                </c:pt>
                <c:pt idx="3264">
                  <c:v>7.564499884032557</c:v>
                </c:pt>
                <c:pt idx="3265">
                  <c:v>7.55809992027207</c:v>
                </c:pt>
                <c:pt idx="3266">
                  <c:v>7.559500297549676</c:v>
                </c:pt>
                <c:pt idx="3267">
                  <c:v>7.559400065234513</c:v>
                </c:pt>
                <c:pt idx="3268">
                  <c:v>7.557800071335802</c:v>
                </c:pt>
                <c:pt idx="3269">
                  <c:v>7.553100083543541</c:v>
                </c:pt>
                <c:pt idx="3270">
                  <c:v>7.552499905395962</c:v>
                </c:pt>
                <c:pt idx="3271">
                  <c:v>7.549600216294492</c:v>
                </c:pt>
                <c:pt idx="3272">
                  <c:v>7.548499935532167</c:v>
                </c:pt>
                <c:pt idx="3273">
                  <c:v>7.54370011673018</c:v>
                </c:pt>
                <c:pt idx="3274">
                  <c:v>7.543000113681046</c:v>
                </c:pt>
                <c:pt idx="3275">
                  <c:v>7.543200047304708</c:v>
                </c:pt>
                <c:pt idx="3276">
                  <c:v>7.544399875259842</c:v>
                </c:pt>
                <c:pt idx="3277">
                  <c:v>7.545400080489344</c:v>
                </c:pt>
                <c:pt idx="3278">
                  <c:v>7.545500053405701</c:v>
                </c:pt>
                <c:pt idx="3279">
                  <c:v>7.545300026322366</c:v>
                </c:pt>
                <c:pt idx="3280">
                  <c:v>7.546599980927568</c:v>
                </c:pt>
                <c:pt idx="3281">
                  <c:v>7.548099944688147</c:v>
                </c:pt>
                <c:pt idx="3282">
                  <c:v>7.545899917600764</c:v>
                </c:pt>
                <c:pt idx="3283">
                  <c:v>7.5444000324278</c:v>
                </c:pt>
                <c:pt idx="3284">
                  <c:v>7.545799956893461</c:v>
                </c:pt>
                <c:pt idx="3285">
                  <c:v>7.543500026320541</c:v>
                </c:pt>
                <c:pt idx="3286">
                  <c:v>7.54699974861433</c:v>
                </c:pt>
                <c:pt idx="3287">
                  <c:v>7.548800011063577</c:v>
                </c:pt>
                <c:pt idx="3288">
                  <c:v>7.542500011062657</c:v>
                </c:pt>
                <c:pt idx="3289">
                  <c:v>7.544799935534686</c:v>
                </c:pt>
                <c:pt idx="3290">
                  <c:v>7.545199899293948</c:v>
                </c:pt>
                <c:pt idx="3291">
                  <c:v>7.544900345990754</c:v>
                </c:pt>
                <c:pt idx="3292">
                  <c:v>7.547099932478886</c:v>
                </c:pt>
                <c:pt idx="3293">
                  <c:v>7.547099944684306</c:v>
                </c:pt>
                <c:pt idx="3294">
                  <c:v>7.547699980925245</c:v>
                </c:pt>
                <c:pt idx="3295">
                  <c:v>7.551499971770681</c:v>
                </c:pt>
                <c:pt idx="3296">
                  <c:v>7.550799660872145</c:v>
                </c:pt>
                <c:pt idx="3297">
                  <c:v>7.548399938583316</c:v>
                </c:pt>
                <c:pt idx="3298">
                  <c:v>7.54820010452386</c:v>
                </c:pt>
                <c:pt idx="3299">
                  <c:v>7.545399971771985</c:v>
                </c:pt>
                <c:pt idx="3300">
                  <c:v>7.545900098419224</c:v>
                </c:pt>
                <c:pt idx="3301">
                  <c:v>7.546399410246523</c:v>
                </c:pt>
                <c:pt idx="3302">
                  <c:v>7.545099950406438</c:v>
                </c:pt>
                <c:pt idx="3303">
                  <c:v>7.546300019839691</c:v>
                </c:pt>
                <c:pt idx="3304">
                  <c:v>7.545700056078201</c:v>
                </c:pt>
                <c:pt idx="3305">
                  <c:v>7.548600046920908</c:v>
                </c:pt>
                <c:pt idx="3306">
                  <c:v>7.551899011614296</c:v>
                </c:pt>
                <c:pt idx="3307">
                  <c:v>7.547400077059137</c:v>
                </c:pt>
                <c:pt idx="3308">
                  <c:v>7.541100062182522</c:v>
                </c:pt>
                <c:pt idx="3309">
                  <c:v>7.535599902344984</c:v>
                </c:pt>
                <c:pt idx="3310">
                  <c:v>7.533299974820693</c:v>
                </c:pt>
                <c:pt idx="3311">
                  <c:v>7.532100249482028</c:v>
                </c:pt>
                <c:pt idx="3312">
                  <c:v>7.526700053407694</c:v>
                </c:pt>
                <c:pt idx="3313">
                  <c:v>7.525099887468969</c:v>
                </c:pt>
                <c:pt idx="3314">
                  <c:v>7.53289996567037</c:v>
                </c:pt>
                <c:pt idx="3315">
                  <c:v>7.533499953460705</c:v>
                </c:pt>
                <c:pt idx="3316">
                  <c:v>7.529700608447453</c:v>
                </c:pt>
                <c:pt idx="3317">
                  <c:v>7.525300101471657</c:v>
                </c:pt>
                <c:pt idx="3318">
                  <c:v>7.52530009536713</c:v>
                </c:pt>
                <c:pt idx="3319">
                  <c:v>7.52699994735667</c:v>
                </c:pt>
                <c:pt idx="3320">
                  <c:v>7.523299956512346</c:v>
                </c:pt>
                <c:pt idx="3321">
                  <c:v>7.519100370023807</c:v>
                </c:pt>
                <c:pt idx="3322">
                  <c:v>7.517300038147368</c:v>
                </c:pt>
                <c:pt idx="3323">
                  <c:v>7.522399926376235</c:v>
                </c:pt>
                <c:pt idx="3324">
                  <c:v>7.525699989699206</c:v>
                </c:pt>
                <c:pt idx="3325">
                  <c:v>7.526999959565726</c:v>
                </c:pt>
                <c:pt idx="3326">
                  <c:v>7.528699751281238</c:v>
                </c:pt>
                <c:pt idx="3327">
                  <c:v>7.525500059127805</c:v>
                </c:pt>
                <c:pt idx="3328">
                  <c:v>7.526200013733618</c:v>
                </c:pt>
                <c:pt idx="3329">
                  <c:v>7.523800016784662</c:v>
                </c:pt>
                <c:pt idx="3330">
                  <c:v>7.525099935151957</c:v>
                </c:pt>
                <c:pt idx="3331">
                  <c:v>7.523600692748005</c:v>
                </c:pt>
                <c:pt idx="3332">
                  <c:v>7.526300007630198</c:v>
                </c:pt>
                <c:pt idx="3333">
                  <c:v>7.525199908068315</c:v>
                </c:pt>
                <c:pt idx="3334">
                  <c:v>7.534199922945845</c:v>
                </c:pt>
                <c:pt idx="3335">
                  <c:v>7.535699910738913</c:v>
                </c:pt>
                <c:pt idx="3336">
                  <c:v>7.53709966621318</c:v>
                </c:pt>
                <c:pt idx="3337">
                  <c:v>7.54159998283285</c:v>
                </c:pt>
                <c:pt idx="3338">
                  <c:v>7.543900046159248</c:v>
                </c:pt>
                <c:pt idx="3339">
                  <c:v>7.542800049210197</c:v>
                </c:pt>
                <c:pt idx="3340">
                  <c:v>7.53660005226266</c:v>
                </c:pt>
                <c:pt idx="3341">
                  <c:v>7.537300019073882</c:v>
                </c:pt>
                <c:pt idx="3342">
                  <c:v>7.540500033948774</c:v>
                </c:pt>
                <c:pt idx="3343">
                  <c:v>7.540100015641656</c:v>
                </c:pt>
                <c:pt idx="3344">
                  <c:v>7.54159990387052</c:v>
                </c:pt>
                <c:pt idx="3345">
                  <c:v>7.538599946212344</c:v>
                </c:pt>
                <c:pt idx="3346">
                  <c:v>7.537899668503087</c:v>
                </c:pt>
                <c:pt idx="3347">
                  <c:v>7.53630007591346</c:v>
                </c:pt>
                <c:pt idx="3348">
                  <c:v>7.533900075912243</c:v>
                </c:pt>
                <c:pt idx="3349">
                  <c:v>7.53250007896349</c:v>
                </c:pt>
                <c:pt idx="3350">
                  <c:v>7.527999885940517</c:v>
                </c:pt>
                <c:pt idx="3351">
                  <c:v>7.525900332642776</c:v>
                </c:pt>
                <c:pt idx="3352">
                  <c:v>7.526300057983462</c:v>
                </c:pt>
                <c:pt idx="3353">
                  <c:v>7.52510002479539</c:v>
                </c:pt>
                <c:pt idx="3354">
                  <c:v>7.523900048829087</c:v>
                </c:pt>
                <c:pt idx="3355">
                  <c:v>7.526200003434497</c:v>
                </c:pt>
                <c:pt idx="3356">
                  <c:v>7.524900314332626</c:v>
                </c:pt>
                <c:pt idx="3357">
                  <c:v>7.524799946215348</c:v>
                </c:pt>
                <c:pt idx="3358">
                  <c:v>7.524199906922147</c:v>
                </c:pt>
                <c:pt idx="3359">
                  <c:v>7.520200018690955</c:v>
                </c:pt>
                <c:pt idx="3360">
                  <c:v>7.519999988555355</c:v>
                </c:pt>
                <c:pt idx="3361">
                  <c:v>7.516000646592147</c:v>
                </c:pt>
                <c:pt idx="3362">
                  <c:v>7.516099997712445</c:v>
                </c:pt>
                <c:pt idx="3363">
                  <c:v>7.517100027849665</c:v>
                </c:pt>
                <c:pt idx="3364">
                  <c:v>7.516299916074786</c:v>
                </c:pt>
                <c:pt idx="3365">
                  <c:v>7.51700004577651</c:v>
                </c:pt>
                <c:pt idx="3366">
                  <c:v>7.517499493405921</c:v>
                </c:pt>
                <c:pt idx="3367">
                  <c:v>7.513699973296752</c:v>
                </c:pt>
                <c:pt idx="3368">
                  <c:v>7.514499970246105</c:v>
                </c:pt>
                <c:pt idx="3369">
                  <c:v>7.517599985119887</c:v>
                </c:pt>
                <c:pt idx="3370">
                  <c:v>7.521300102616806</c:v>
                </c:pt>
                <c:pt idx="3371">
                  <c:v>7.518199619673396</c:v>
                </c:pt>
                <c:pt idx="3372">
                  <c:v>7.520099918365301</c:v>
                </c:pt>
                <c:pt idx="3373">
                  <c:v>7.523100081252778</c:v>
                </c:pt>
                <c:pt idx="3374">
                  <c:v>7.520600054169336</c:v>
                </c:pt>
                <c:pt idx="3375">
                  <c:v>7.515999990846467</c:v>
                </c:pt>
                <c:pt idx="3376">
                  <c:v>7.510801267624629</c:v>
                </c:pt>
                <c:pt idx="3377">
                  <c:v>7.510300033191015</c:v>
                </c:pt>
                <c:pt idx="3378">
                  <c:v>7.505699942783397</c:v>
                </c:pt>
                <c:pt idx="3379">
                  <c:v>7.505099979018269</c:v>
                </c:pt>
                <c:pt idx="3380">
                  <c:v>7.5060000785852</c:v>
                </c:pt>
                <c:pt idx="3381">
                  <c:v>7.50630025368082</c:v>
                </c:pt>
                <c:pt idx="3382">
                  <c:v>7.509200072479871</c:v>
                </c:pt>
                <c:pt idx="3383">
                  <c:v>7.508999942780065</c:v>
                </c:pt>
                <c:pt idx="3384">
                  <c:v>7.506600042343052</c:v>
                </c:pt>
                <c:pt idx="3385">
                  <c:v>7.504400111771247</c:v>
                </c:pt>
                <c:pt idx="3386">
                  <c:v>7.498900667189443</c:v>
                </c:pt>
                <c:pt idx="3387">
                  <c:v>7.49829996109111</c:v>
                </c:pt>
                <c:pt idx="3388">
                  <c:v>7.499400060652988</c:v>
                </c:pt>
                <c:pt idx="3389">
                  <c:v>7.494399967195929</c:v>
                </c:pt>
                <c:pt idx="3390">
                  <c:v>7.494999958038531</c:v>
                </c:pt>
                <c:pt idx="3391">
                  <c:v>7.491700474165555</c:v>
                </c:pt>
                <c:pt idx="3392">
                  <c:v>7.48900010604848</c:v>
                </c:pt>
                <c:pt idx="3393">
                  <c:v>7.485699906919763</c:v>
                </c:pt>
                <c:pt idx="3394">
                  <c:v>7.48239997635028</c:v>
                </c:pt>
                <c:pt idx="3395">
                  <c:v>7.477500088119996</c:v>
                </c:pt>
                <c:pt idx="3396">
                  <c:v>7.472701298524046</c:v>
                </c:pt>
                <c:pt idx="3397">
                  <c:v>7.471000033950986</c:v>
                </c:pt>
                <c:pt idx="3398">
                  <c:v>7.467900046158316</c:v>
                </c:pt>
                <c:pt idx="3399">
                  <c:v>7.464499979781976</c:v>
                </c:pt>
                <c:pt idx="3400">
                  <c:v>7.465200000762707</c:v>
                </c:pt>
                <c:pt idx="3401">
                  <c:v>7.470399517824263</c:v>
                </c:pt>
                <c:pt idx="3402">
                  <c:v>7.47099999771308</c:v>
                </c:pt>
                <c:pt idx="3403">
                  <c:v>7.467199973678362</c:v>
                </c:pt>
                <c:pt idx="3404">
                  <c:v>7.473199967575056</c:v>
                </c:pt>
                <c:pt idx="3405">
                  <c:v>7.47230006408427</c:v>
                </c:pt>
                <c:pt idx="3406">
                  <c:v>7.470200064090025</c:v>
                </c:pt>
                <c:pt idx="3407">
                  <c:v>7.47180005493283</c:v>
                </c:pt>
                <c:pt idx="3408">
                  <c:v>7.472600082015563</c:v>
                </c:pt>
                <c:pt idx="3409">
                  <c:v>7.47160005188198</c:v>
                </c:pt>
                <c:pt idx="3410">
                  <c:v>7.470799919130513</c:v>
                </c:pt>
                <c:pt idx="3411">
                  <c:v>7.475398672486337</c:v>
                </c:pt>
                <c:pt idx="3412">
                  <c:v>7.476799921798378</c:v>
                </c:pt>
                <c:pt idx="3413">
                  <c:v>7.473199958039912</c:v>
                </c:pt>
                <c:pt idx="3414">
                  <c:v>7.47620005454883</c:v>
                </c:pt>
                <c:pt idx="3415">
                  <c:v>7.47589998512558</c:v>
                </c:pt>
                <c:pt idx="3416">
                  <c:v>7.471700884630991</c:v>
                </c:pt>
                <c:pt idx="3417">
                  <c:v>7.470900072861696</c:v>
                </c:pt>
                <c:pt idx="3418">
                  <c:v>7.471199897765473</c:v>
                </c:pt>
                <c:pt idx="3419">
                  <c:v>7.46919989471644</c:v>
                </c:pt>
                <c:pt idx="3420">
                  <c:v>7.470900093845557</c:v>
                </c:pt>
                <c:pt idx="3421">
                  <c:v>7.465800232694165</c:v>
                </c:pt>
                <c:pt idx="3422">
                  <c:v>7.467799948884931</c:v>
                </c:pt>
                <c:pt idx="3423">
                  <c:v>7.464499958037774</c:v>
                </c:pt>
                <c:pt idx="3424">
                  <c:v>7.461199961089733</c:v>
                </c:pt>
                <c:pt idx="3425">
                  <c:v>7.462499937057146</c:v>
                </c:pt>
                <c:pt idx="3426">
                  <c:v>7.461200833513431</c:v>
                </c:pt>
                <c:pt idx="3427">
                  <c:v>7.46119998550421</c:v>
                </c:pt>
                <c:pt idx="3428">
                  <c:v>7.462199988556677</c:v>
                </c:pt>
                <c:pt idx="3429">
                  <c:v>7.461799916076416</c:v>
                </c:pt>
                <c:pt idx="3430">
                  <c:v>7.461099988555361</c:v>
                </c:pt>
                <c:pt idx="3431">
                  <c:v>7.459800749205897</c:v>
                </c:pt>
                <c:pt idx="3432">
                  <c:v>7.464099922181049</c:v>
                </c:pt>
                <c:pt idx="3433">
                  <c:v>7.465100112152868</c:v>
                </c:pt>
                <c:pt idx="3434">
                  <c:v>7.463799909975933</c:v>
                </c:pt>
                <c:pt idx="3435">
                  <c:v>7.464599937055024</c:v>
                </c:pt>
                <c:pt idx="3436">
                  <c:v>7.462800558852901</c:v>
                </c:pt>
                <c:pt idx="3437">
                  <c:v>7.466399927903696</c:v>
                </c:pt>
                <c:pt idx="3438">
                  <c:v>7.465799891666393</c:v>
                </c:pt>
                <c:pt idx="3439">
                  <c:v>7.466199954986223</c:v>
                </c:pt>
                <c:pt idx="3440">
                  <c:v>7.461300069811841</c:v>
                </c:pt>
                <c:pt idx="3441">
                  <c:v>7.460999828337663</c:v>
                </c:pt>
                <c:pt idx="3442">
                  <c:v>7.46120002136013</c:v>
                </c:pt>
                <c:pt idx="3443">
                  <c:v>7.460600021360733</c:v>
                </c:pt>
                <c:pt idx="3444">
                  <c:v>7.46130010566776</c:v>
                </c:pt>
                <c:pt idx="3445">
                  <c:v>7.458900009154604</c:v>
                </c:pt>
                <c:pt idx="3446">
                  <c:v>7.463698973846476</c:v>
                </c:pt>
                <c:pt idx="3447">
                  <c:v>7.47320010833937</c:v>
                </c:pt>
                <c:pt idx="3448">
                  <c:v>7.47379999961777</c:v>
                </c:pt>
                <c:pt idx="3449">
                  <c:v>7.471700069047074</c:v>
                </c:pt>
                <c:pt idx="3450">
                  <c:v>7.474000096131931</c:v>
                </c:pt>
                <c:pt idx="3451">
                  <c:v>7.47270009613203</c:v>
                </c:pt>
                <c:pt idx="3452">
                  <c:v>7.478199884797508</c:v>
                </c:pt>
                <c:pt idx="3453">
                  <c:v>7.484699926757457</c:v>
                </c:pt>
                <c:pt idx="3454">
                  <c:v>7.484299887466477</c:v>
                </c:pt>
                <c:pt idx="3455">
                  <c:v>7.48859997482214</c:v>
                </c:pt>
                <c:pt idx="3456">
                  <c:v>7.48599949188429</c:v>
                </c:pt>
                <c:pt idx="3457">
                  <c:v>7.488900056076088</c:v>
                </c:pt>
                <c:pt idx="3458">
                  <c:v>7.49119998054448</c:v>
                </c:pt>
                <c:pt idx="3459">
                  <c:v>7.490200083160746</c:v>
                </c:pt>
                <c:pt idx="3460">
                  <c:v>7.489600013734168</c:v>
                </c:pt>
                <c:pt idx="3461">
                  <c:v>7.491499461364583</c:v>
                </c:pt>
                <c:pt idx="3462">
                  <c:v>7.490299971388595</c:v>
                </c:pt>
                <c:pt idx="3463">
                  <c:v>7.487900074003846</c:v>
                </c:pt>
                <c:pt idx="3464">
                  <c:v>7.491099998474968</c:v>
                </c:pt>
                <c:pt idx="3465">
                  <c:v>7.48679993820042</c:v>
                </c:pt>
                <c:pt idx="3466">
                  <c:v>7.487700351714011</c:v>
                </c:pt>
                <c:pt idx="3467">
                  <c:v>7.49070011024378</c:v>
                </c:pt>
                <c:pt idx="3468">
                  <c:v>7.490500007632363</c:v>
                </c:pt>
                <c:pt idx="3469">
                  <c:v>7.491100010680384</c:v>
                </c:pt>
                <c:pt idx="3470">
                  <c:v>7.492199974443793</c:v>
                </c:pt>
                <c:pt idx="3471">
                  <c:v>7.496098833464203</c:v>
                </c:pt>
                <c:pt idx="3472">
                  <c:v>7.491600067900436</c:v>
                </c:pt>
                <c:pt idx="3473">
                  <c:v>7.493500001524808</c:v>
                </c:pt>
                <c:pt idx="3474">
                  <c:v>7.493999895861638</c:v>
                </c:pt>
                <c:pt idx="3475">
                  <c:v>7.493300058747988</c:v>
                </c:pt>
                <c:pt idx="3476">
                  <c:v>7.492100541687247</c:v>
                </c:pt>
                <c:pt idx="3477">
                  <c:v>7.494900119017981</c:v>
                </c:pt>
                <c:pt idx="3478">
                  <c:v>7.495899937821378</c:v>
                </c:pt>
                <c:pt idx="3479">
                  <c:v>7.49870005531193</c:v>
                </c:pt>
                <c:pt idx="3480">
                  <c:v>7.501599952698598</c:v>
                </c:pt>
                <c:pt idx="3481">
                  <c:v>7.503999158860097</c:v>
                </c:pt>
                <c:pt idx="3482">
                  <c:v>7.50770009727421</c:v>
                </c:pt>
                <c:pt idx="3483">
                  <c:v>7.507200097272289</c:v>
                </c:pt>
                <c:pt idx="3484">
                  <c:v>7.50389989815085</c:v>
                </c:pt>
                <c:pt idx="3485">
                  <c:v>7.505900067139007</c:v>
                </c:pt>
                <c:pt idx="3486">
                  <c:v>7.506499273302328</c:v>
                </c:pt>
                <c:pt idx="3487">
                  <c:v>7.508699906920811</c:v>
                </c:pt>
                <c:pt idx="3488">
                  <c:v>7.509000003436086</c:v>
                </c:pt>
                <c:pt idx="3489">
                  <c:v>7.512500090790127</c:v>
                </c:pt>
                <c:pt idx="3490">
                  <c:v>7.515599912643668</c:v>
                </c:pt>
                <c:pt idx="3491">
                  <c:v>7.519798910521786</c:v>
                </c:pt>
                <c:pt idx="3492">
                  <c:v>7.52089998779411</c:v>
                </c:pt>
                <c:pt idx="3493">
                  <c:v>7.522100051115553</c:v>
                </c:pt>
                <c:pt idx="3494">
                  <c:v>7.522099954603618</c:v>
                </c:pt>
                <c:pt idx="3495">
                  <c:v>7.526800017927596</c:v>
                </c:pt>
                <c:pt idx="3496">
                  <c:v>7.52869936294519</c:v>
                </c:pt>
                <c:pt idx="3497">
                  <c:v>7.530699969483976</c:v>
                </c:pt>
                <c:pt idx="3498">
                  <c:v>7.530000035858393</c:v>
                </c:pt>
                <c:pt idx="3499">
                  <c:v>7.533600059890887</c:v>
                </c:pt>
                <c:pt idx="3500">
                  <c:v>7.537499908830796</c:v>
                </c:pt>
                <c:pt idx="3501">
                  <c:v>7.539799078753278</c:v>
                </c:pt>
                <c:pt idx="3502">
                  <c:v>7.53649990577469</c:v>
                </c:pt>
                <c:pt idx="3503">
                  <c:v>7.53859990577621</c:v>
                </c:pt>
                <c:pt idx="3504">
                  <c:v>7.541999899673101</c:v>
                </c:pt>
                <c:pt idx="3505">
                  <c:v>7.540000011445954</c:v>
                </c:pt>
                <c:pt idx="3506">
                  <c:v>7.543100047681945</c:v>
                </c:pt>
                <c:pt idx="3507">
                  <c:v>7.540000080873142</c:v>
                </c:pt>
                <c:pt idx="3508">
                  <c:v>7.534799908829882</c:v>
                </c:pt>
                <c:pt idx="3509">
                  <c:v>7.537100038527567</c:v>
                </c:pt>
                <c:pt idx="3510">
                  <c:v>7.536299938965385</c:v>
                </c:pt>
                <c:pt idx="3511">
                  <c:v>7.535600593950221</c:v>
                </c:pt>
                <c:pt idx="3512">
                  <c:v>7.534799954224582</c:v>
                </c:pt>
                <c:pt idx="3513">
                  <c:v>7.53039992408958</c:v>
                </c:pt>
                <c:pt idx="3514">
                  <c:v>7.528300111389399</c:v>
                </c:pt>
                <c:pt idx="3515">
                  <c:v>7.530400075149373</c:v>
                </c:pt>
                <c:pt idx="3516">
                  <c:v>7.52720038604457</c:v>
                </c:pt>
                <c:pt idx="3517">
                  <c:v>7.527200111388082</c:v>
                </c:pt>
                <c:pt idx="3518">
                  <c:v>7.529299897003511</c:v>
                </c:pt>
                <c:pt idx="3519">
                  <c:v>7.530300062942843</c:v>
                </c:pt>
                <c:pt idx="3520">
                  <c:v>7.528499996566095</c:v>
                </c:pt>
                <c:pt idx="3521">
                  <c:v>7.529999649432284</c:v>
                </c:pt>
                <c:pt idx="3522">
                  <c:v>7.526000096131611</c:v>
                </c:pt>
                <c:pt idx="3523">
                  <c:v>7.529499914933698</c:v>
                </c:pt>
                <c:pt idx="3524">
                  <c:v>7.530599917983638</c:v>
                </c:pt>
                <c:pt idx="3525">
                  <c:v>7.523099969483155</c:v>
                </c:pt>
                <c:pt idx="3526">
                  <c:v>7.517100935365304</c:v>
                </c:pt>
                <c:pt idx="3527">
                  <c:v>7.516099981687148</c:v>
                </c:pt>
                <c:pt idx="3528">
                  <c:v>7.514800014876528</c:v>
                </c:pt>
                <c:pt idx="3529">
                  <c:v>7.511599960711465</c:v>
                </c:pt>
                <c:pt idx="3530">
                  <c:v>7.510600096513372</c:v>
                </c:pt>
                <c:pt idx="3531">
                  <c:v>7.507199785613924</c:v>
                </c:pt>
                <c:pt idx="3532">
                  <c:v>7.50519996070943</c:v>
                </c:pt>
                <c:pt idx="3533">
                  <c:v>7.509199885178532</c:v>
                </c:pt>
                <c:pt idx="3534">
                  <c:v>7.50850001792787</c:v>
                </c:pt>
                <c:pt idx="3535">
                  <c:v>7.510000075151766</c:v>
                </c:pt>
                <c:pt idx="3536">
                  <c:v>7.505001007841201</c:v>
                </c:pt>
                <c:pt idx="3537">
                  <c:v>7.503699951550516</c:v>
                </c:pt>
                <c:pt idx="3538">
                  <c:v>7.505000014880352</c:v>
                </c:pt>
                <c:pt idx="3539">
                  <c:v>7.504399984740303</c:v>
                </c:pt>
                <c:pt idx="3540">
                  <c:v>7.501900030136309</c:v>
                </c:pt>
                <c:pt idx="3541">
                  <c:v>7.498700410462336</c:v>
                </c:pt>
                <c:pt idx="3542">
                  <c:v>7.495600009158807</c:v>
                </c:pt>
                <c:pt idx="3543">
                  <c:v>7.493799975967704</c:v>
                </c:pt>
                <c:pt idx="3544">
                  <c:v>7.492500117874441</c:v>
                </c:pt>
                <c:pt idx="3545">
                  <c:v>7.496499894336012</c:v>
                </c:pt>
                <c:pt idx="3546">
                  <c:v>7.495300168993708</c:v>
                </c:pt>
                <c:pt idx="3547">
                  <c:v>7.493300069429097</c:v>
                </c:pt>
                <c:pt idx="3548">
                  <c:v>7.489900075532205</c:v>
                </c:pt>
                <c:pt idx="3549">
                  <c:v>7.489600072476608</c:v>
                </c:pt>
                <c:pt idx="3550">
                  <c:v>7.485199936680147</c:v>
                </c:pt>
                <c:pt idx="3551">
                  <c:v>7.479800006105506</c:v>
                </c:pt>
                <c:pt idx="3552">
                  <c:v>7.476400048446521</c:v>
                </c:pt>
                <c:pt idx="3553">
                  <c:v>7.47419992485084</c:v>
                </c:pt>
                <c:pt idx="3554">
                  <c:v>7.47430009079108</c:v>
                </c:pt>
                <c:pt idx="3555">
                  <c:v>7.47110000038083</c:v>
                </c:pt>
                <c:pt idx="3556">
                  <c:v>7.465100655364949</c:v>
                </c:pt>
                <c:pt idx="3557">
                  <c:v>7.463700118256384</c:v>
                </c:pt>
                <c:pt idx="3558">
                  <c:v>7.459899988556572</c:v>
                </c:pt>
                <c:pt idx="3559">
                  <c:v>7.457700057984766</c:v>
                </c:pt>
                <c:pt idx="3560">
                  <c:v>7.453799991606502</c:v>
                </c:pt>
                <c:pt idx="3561">
                  <c:v>7.449200613405992</c:v>
                </c:pt>
                <c:pt idx="3562">
                  <c:v>7.451000057986676</c:v>
                </c:pt>
                <c:pt idx="3563">
                  <c:v>7.450300054933905</c:v>
                </c:pt>
                <c:pt idx="3564">
                  <c:v>7.447499988556956</c:v>
                </c:pt>
                <c:pt idx="3565">
                  <c:v>7.44470006103802</c:v>
                </c:pt>
                <c:pt idx="3566">
                  <c:v>7.4477991977692</c:v>
                </c:pt>
                <c:pt idx="3567">
                  <c:v>7.447100003431842</c:v>
                </c:pt>
                <c:pt idx="3568">
                  <c:v>7.449199970247719</c:v>
                </c:pt>
                <c:pt idx="3569">
                  <c:v>7.450699934004666</c:v>
                </c:pt>
                <c:pt idx="3570">
                  <c:v>7.448599894716608</c:v>
                </c:pt>
                <c:pt idx="3571">
                  <c:v>7.45239889259392</c:v>
                </c:pt>
                <c:pt idx="3572">
                  <c:v>7.453899975967943</c:v>
                </c:pt>
                <c:pt idx="3573">
                  <c:v>7.455199975967844</c:v>
                </c:pt>
                <c:pt idx="3574">
                  <c:v>7.45150011787337</c:v>
                </c:pt>
                <c:pt idx="3575">
                  <c:v>7.44990004844658</c:v>
                </c:pt>
                <c:pt idx="3576">
                  <c:v>7.450599737549055</c:v>
                </c:pt>
                <c:pt idx="3577">
                  <c:v>7.450500087739782</c:v>
                </c:pt>
                <c:pt idx="3578">
                  <c:v>7.452999918747079</c:v>
                </c:pt>
                <c:pt idx="3579">
                  <c:v>7.448499897767761</c:v>
                </c:pt>
                <c:pt idx="3580">
                  <c:v>7.44600010299837</c:v>
                </c:pt>
                <c:pt idx="3581">
                  <c:v>7.44369993095461</c:v>
                </c:pt>
                <c:pt idx="3582">
                  <c:v>7.444800027464225</c:v>
                </c:pt>
                <c:pt idx="3583">
                  <c:v>7.447499921796407</c:v>
                </c:pt>
                <c:pt idx="3584">
                  <c:v>7.43979990081789</c:v>
                </c:pt>
                <c:pt idx="3585">
                  <c:v>7.43609996414307</c:v>
                </c:pt>
                <c:pt idx="3586">
                  <c:v>7.440298925779647</c:v>
                </c:pt>
                <c:pt idx="3587">
                  <c:v>7.446299963761703</c:v>
                </c:pt>
                <c:pt idx="3588">
                  <c:v>7.447400066375846</c:v>
                </c:pt>
                <c:pt idx="3589">
                  <c:v>7.4483998943324</c:v>
                </c:pt>
                <c:pt idx="3590">
                  <c:v>7.44929996375868</c:v>
                </c:pt>
                <c:pt idx="3591">
                  <c:v>7.449599547198886</c:v>
                </c:pt>
                <c:pt idx="3592">
                  <c:v>7.451999921417155</c:v>
                </c:pt>
                <c:pt idx="3593">
                  <c:v>7.4503999546032</c:v>
                </c:pt>
                <c:pt idx="3594">
                  <c:v>7.447999990847168</c:v>
                </c:pt>
                <c:pt idx="3595">
                  <c:v>7.44569996376231</c:v>
                </c:pt>
                <c:pt idx="3596">
                  <c:v>7.440900446701562</c:v>
                </c:pt>
                <c:pt idx="3597">
                  <c:v>7.440399966813857</c:v>
                </c:pt>
                <c:pt idx="3598">
                  <c:v>7.445999951552949</c:v>
                </c:pt>
                <c:pt idx="3599">
                  <c:v>7.444499957658988</c:v>
                </c:pt>
                <c:pt idx="3600">
                  <c:v>7.442299915313928</c:v>
                </c:pt>
                <c:pt idx="3601">
                  <c:v>7.439900328827207</c:v>
                </c:pt>
                <c:pt idx="3602">
                  <c:v>7.4410999816937</c:v>
                </c:pt>
                <c:pt idx="3603">
                  <c:v>7.440100054169307</c:v>
                </c:pt>
                <c:pt idx="3604">
                  <c:v>7.437899927521357</c:v>
                </c:pt>
                <c:pt idx="3605">
                  <c:v>7.437499927520548</c:v>
                </c:pt>
                <c:pt idx="3606">
                  <c:v>7.438100063322054</c:v>
                </c:pt>
                <c:pt idx="3607">
                  <c:v>7.437800057221466</c:v>
                </c:pt>
                <c:pt idx="3608">
                  <c:v>7.43999990921293</c:v>
                </c:pt>
                <c:pt idx="3609">
                  <c:v>7.439199978638499</c:v>
                </c:pt>
                <c:pt idx="3610">
                  <c:v>7.43610011749479</c:v>
                </c:pt>
                <c:pt idx="3611">
                  <c:v>7.43620036201537</c:v>
                </c:pt>
                <c:pt idx="3612">
                  <c:v>7.436600060271303</c:v>
                </c:pt>
                <c:pt idx="3613">
                  <c:v>7.4367000934617</c:v>
                </c:pt>
                <c:pt idx="3614">
                  <c:v>7.43690002098083</c:v>
                </c:pt>
                <c:pt idx="3615">
                  <c:v>7.435499885177708</c:v>
                </c:pt>
                <c:pt idx="3616">
                  <c:v>7.432300262451463</c:v>
                </c:pt>
                <c:pt idx="3617">
                  <c:v>7.432199882125133</c:v>
                </c:pt>
                <c:pt idx="3618">
                  <c:v>7.43260000572264</c:v>
                </c:pt>
                <c:pt idx="3619">
                  <c:v>7.432400099183726</c:v>
                </c:pt>
                <c:pt idx="3620">
                  <c:v>7.4324998939519</c:v>
                </c:pt>
                <c:pt idx="3621">
                  <c:v>7.431001031876806</c:v>
                </c:pt>
                <c:pt idx="3622">
                  <c:v>7.434499936294742</c:v>
                </c:pt>
                <c:pt idx="3623">
                  <c:v>7.431500051119656</c:v>
                </c:pt>
                <c:pt idx="3624">
                  <c:v>7.431899888229966</c:v>
                </c:pt>
                <c:pt idx="3625">
                  <c:v>7.428899897382507</c:v>
                </c:pt>
                <c:pt idx="3626">
                  <c:v>7.427200344085577</c:v>
                </c:pt>
                <c:pt idx="3627">
                  <c:v>7.422199982072926</c:v>
                </c:pt>
                <c:pt idx="3628">
                  <c:v>7.418599921798887</c:v>
                </c:pt>
                <c:pt idx="3629">
                  <c:v>7.411400069810043</c:v>
                </c:pt>
                <c:pt idx="3630">
                  <c:v>7.408500115205243</c:v>
                </c:pt>
                <c:pt idx="3631">
                  <c:v>7.405700809478731</c:v>
                </c:pt>
                <c:pt idx="3632">
                  <c:v>7.40209992828386</c:v>
                </c:pt>
                <c:pt idx="3633">
                  <c:v>7.397800076294513</c:v>
                </c:pt>
                <c:pt idx="3634">
                  <c:v>7.396999934389896</c:v>
                </c:pt>
                <c:pt idx="3635">
                  <c:v>7.402700027847456</c:v>
                </c:pt>
                <c:pt idx="3636">
                  <c:v>7.398700374986217</c:v>
                </c:pt>
                <c:pt idx="3637">
                  <c:v>7.398299901200517</c:v>
                </c:pt>
                <c:pt idx="3638">
                  <c:v>7.396600070191198</c:v>
                </c:pt>
                <c:pt idx="3639">
                  <c:v>7.392900040056697</c:v>
                </c:pt>
                <c:pt idx="3640">
                  <c:v>7.391000043106032</c:v>
                </c:pt>
                <c:pt idx="3641">
                  <c:v>7.386401045227103</c:v>
                </c:pt>
                <c:pt idx="3642">
                  <c:v>7.386900025176146</c:v>
                </c:pt>
                <c:pt idx="3643">
                  <c:v>7.382400004196825</c:v>
                </c:pt>
                <c:pt idx="3644">
                  <c:v>7.380400073623605</c:v>
                </c:pt>
                <c:pt idx="3645">
                  <c:v>7.385300067518979</c:v>
                </c:pt>
                <c:pt idx="3646">
                  <c:v>7.384600378416505</c:v>
                </c:pt>
                <c:pt idx="3647">
                  <c:v>7.37979991989414</c:v>
                </c:pt>
                <c:pt idx="3648">
                  <c:v>7.378200067902071</c:v>
                </c:pt>
                <c:pt idx="3649">
                  <c:v>7.374299974442693</c:v>
                </c:pt>
                <c:pt idx="3650">
                  <c:v>7.372300034716318</c:v>
                </c:pt>
                <c:pt idx="3651">
                  <c:v>7.372798929976851</c:v>
                </c:pt>
                <c:pt idx="3652">
                  <c:v>7.369399922943558</c:v>
                </c:pt>
                <c:pt idx="3653">
                  <c:v>7.364399889756894</c:v>
                </c:pt>
                <c:pt idx="3654">
                  <c:v>7.363499959181351</c:v>
                </c:pt>
                <c:pt idx="3655">
                  <c:v>7.360199901962915</c:v>
                </c:pt>
                <c:pt idx="3656">
                  <c:v>7.360200037765026</c:v>
                </c:pt>
                <c:pt idx="3657">
                  <c:v>7.359100043868239</c:v>
                </c:pt>
                <c:pt idx="3658">
                  <c:v>7.364299998476778</c:v>
                </c:pt>
                <c:pt idx="3659">
                  <c:v>7.357900037768553</c:v>
                </c:pt>
                <c:pt idx="3660">
                  <c:v>7.358799929050289</c:v>
                </c:pt>
                <c:pt idx="3661">
                  <c:v>7.360599581912538</c:v>
                </c:pt>
                <c:pt idx="3662">
                  <c:v>7.359899962237248</c:v>
                </c:pt>
                <c:pt idx="3663">
                  <c:v>7.359299998475763</c:v>
                </c:pt>
                <c:pt idx="3664">
                  <c:v>7.362500016402913</c:v>
                </c:pt>
                <c:pt idx="3665">
                  <c:v>7.365999907684451</c:v>
                </c:pt>
                <c:pt idx="3666">
                  <c:v>7.36709997406069</c:v>
                </c:pt>
                <c:pt idx="3667">
                  <c:v>7.369599904635834</c:v>
                </c:pt>
                <c:pt idx="3668">
                  <c:v>7.37160000419681</c:v>
                </c:pt>
                <c:pt idx="3669">
                  <c:v>7.365099992370233</c:v>
                </c:pt>
                <c:pt idx="3670">
                  <c:v>7.365000028610666</c:v>
                </c:pt>
                <c:pt idx="3671">
                  <c:v>7.364100617218349</c:v>
                </c:pt>
                <c:pt idx="3672">
                  <c:v>7.363299974440451</c:v>
                </c:pt>
                <c:pt idx="3673">
                  <c:v>7.3642999652875</c:v>
                </c:pt>
                <c:pt idx="3674">
                  <c:v>7.36570001945438</c:v>
                </c:pt>
                <c:pt idx="3675">
                  <c:v>7.36449988975437</c:v>
                </c:pt>
                <c:pt idx="3676">
                  <c:v>7.363100716782355</c:v>
                </c:pt>
                <c:pt idx="3677">
                  <c:v>7.368499907683145</c:v>
                </c:pt>
                <c:pt idx="3678">
                  <c:v>7.368899998095</c:v>
                </c:pt>
                <c:pt idx="3679">
                  <c:v>7.366700073624088</c:v>
                </c:pt>
                <c:pt idx="3680">
                  <c:v>7.366400112914562</c:v>
                </c:pt>
                <c:pt idx="3681">
                  <c:v>7.368699802016636</c:v>
                </c:pt>
                <c:pt idx="3682">
                  <c:v>7.367099901581239</c:v>
                </c:pt>
                <c:pt idx="3683">
                  <c:v>7.363299974062102</c:v>
                </c:pt>
                <c:pt idx="3684">
                  <c:v>7.36080011291415</c:v>
                </c:pt>
                <c:pt idx="3685">
                  <c:v>7.355500013352867</c:v>
                </c:pt>
                <c:pt idx="3686">
                  <c:v>7.356799150085863</c:v>
                </c:pt>
                <c:pt idx="3687">
                  <c:v>7.354899904632475</c:v>
                </c:pt>
                <c:pt idx="3688">
                  <c:v>7.354600007249243</c:v>
                </c:pt>
                <c:pt idx="3689">
                  <c:v>7.357199934769595</c:v>
                </c:pt>
                <c:pt idx="3690">
                  <c:v>7.361100100708427</c:v>
                </c:pt>
                <c:pt idx="3691">
                  <c:v>7.363099237441927</c:v>
                </c:pt>
                <c:pt idx="3692">
                  <c:v>7.366900006865759</c:v>
                </c:pt>
                <c:pt idx="3693">
                  <c:v>7.370000027847706</c:v>
                </c:pt>
                <c:pt idx="3694">
                  <c:v>7.374299906921806</c:v>
                </c:pt>
                <c:pt idx="3695">
                  <c:v>7.37800010299543</c:v>
                </c:pt>
                <c:pt idx="3696">
                  <c:v>7.375700208664057</c:v>
                </c:pt>
                <c:pt idx="3697">
                  <c:v>7.375899924849366</c:v>
                </c:pt>
                <c:pt idx="3698">
                  <c:v>7.371800036620698</c:v>
                </c:pt>
                <c:pt idx="3699">
                  <c:v>7.373400099946592</c:v>
                </c:pt>
                <c:pt idx="3700">
                  <c:v>7.376700060653093</c:v>
                </c:pt>
                <c:pt idx="3701">
                  <c:v>7.376799369430955</c:v>
                </c:pt>
                <c:pt idx="3702">
                  <c:v>7.37860004234608</c:v>
                </c:pt>
                <c:pt idx="3703">
                  <c:v>7.380500036237205</c:v>
                </c:pt>
                <c:pt idx="3704">
                  <c:v>7.379100105667021</c:v>
                </c:pt>
                <c:pt idx="3705">
                  <c:v>7.381800003051467</c:v>
                </c:pt>
                <c:pt idx="3706">
                  <c:v>7.379099345020223</c:v>
                </c:pt>
                <c:pt idx="3707">
                  <c:v>7.379899990843117</c:v>
                </c:pt>
                <c:pt idx="3708">
                  <c:v>7.380100020982354</c:v>
                </c:pt>
                <c:pt idx="3709">
                  <c:v>7.379499945451246</c:v>
                </c:pt>
                <c:pt idx="3710">
                  <c:v>7.381000038913044</c:v>
                </c:pt>
                <c:pt idx="3711">
                  <c:v>7.378600386047765</c:v>
                </c:pt>
                <c:pt idx="3712">
                  <c:v>7.375699918364262</c:v>
                </c:pt>
                <c:pt idx="3713">
                  <c:v>7.380900111391384</c:v>
                </c:pt>
                <c:pt idx="3714">
                  <c:v>7.383700008773303</c:v>
                </c:pt>
                <c:pt idx="3715">
                  <c:v>7.384299975587055</c:v>
                </c:pt>
                <c:pt idx="3716">
                  <c:v>7.384899525834044</c:v>
                </c:pt>
                <c:pt idx="3717">
                  <c:v>7.382599996566569</c:v>
                </c:pt>
                <c:pt idx="3718">
                  <c:v>7.384799951170862</c:v>
                </c:pt>
                <c:pt idx="3719">
                  <c:v>7.37909999046315</c:v>
                </c:pt>
                <c:pt idx="3720">
                  <c:v>7.38179992408914</c:v>
                </c:pt>
                <c:pt idx="3721">
                  <c:v>7.3770003376012</c:v>
                </c:pt>
                <c:pt idx="3722">
                  <c:v>7.376000041960651</c:v>
                </c:pt>
                <c:pt idx="3723">
                  <c:v>7.37869988784587</c:v>
                </c:pt>
                <c:pt idx="3724">
                  <c:v>7.380199921037274</c:v>
                </c:pt>
                <c:pt idx="3725">
                  <c:v>7.373799930192038</c:v>
                </c:pt>
                <c:pt idx="3726">
                  <c:v>7.371399480438413</c:v>
                </c:pt>
                <c:pt idx="3727">
                  <c:v>7.370600086975173</c:v>
                </c:pt>
                <c:pt idx="3728">
                  <c:v>7.364299954224407</c:v>
                </c:pt>
                <c:pt idx="3729">
                  <c:v>7.359899924089405</c:v>
                </c:pt>
                <c:pt idx="3730">
                  <c:v>7.363000023651693</c:v>
                </c:pt>
                <c:pt idx="3731">
                  <c:v>7.358900231931329</c:v>
                </c:pt>
                <c:pt idx="3732">
                  <c:v>7.359300096130028</c:v>
                </c:pt>
                <c:pt idx="3733">
                  <c:v>7.358500086975251</c:v>
                </c:pt>
                <c:pt idx="3734">
                  <c:v>7.356599921036832</c:v>
                </c:pt>
                <c:pt idx="3735">
                  <c:v>7.355300059891306</c:v>
                </c:pt>
                <c:pt idx="3736">
                  <c:v>7.357899163434922</c:v>
                </c:pt>
                <c:pt idx="3737">
                  <c:v>7.357000059892013</c:v>
                </c:pt>
                <c:pt idx="3738">
                  <c:v>7.352399900057208</c:v>
                </c:pt>
                <c:pt idx="3739">
                  <c:v>7.3512000751507</c:v>
                </c:pt>
                <c:pt idx="3740">
                  <c:v>7.351699966431627</c:v>
                </c:pt>
                <c:pt idx="3741">
                  <c:v>7.356198653411408</c:v>
                </c:pt>
                <c:pt idx="3742">
                  <c:v>7.355600050737848</c:v>
                </c:pt>
                <c:pt idx="3743">
                  <c:v>7.357499911879131</c:v>
                </c:pt>
                <c:pt idx="3744">
                  <c:v>7.360999969099788</c:v>
                </c:pt>
                <c:pt idx="3745">
                  <c:v>7.362399929810636</c:v>
                </c:pt>
                <c:pt idx="3746">
                  <c:v>7.368298788835091</c:v>
                </c:pt>
                <c:pt idx="3747">
                  <c:v>7.368300044250645</c:v>
                </c:pt>
                <c:pt idx="3748">
                  <c:v>7.369800107575426</c:v>
                </c:pt>
                <c:pt idx="3749">
                  <c:v>7.374000053023337</c:v>
                </c:pt>
                <c:pt idx="3750">
                  <c:v>7.372600116348622</c:v>
                </c:pt>
                <c:pt idx="3751">
                  <c:v>7.369599944304355</c:v>
                </c:pt>
                <c:pt idx="3752">
                  <c:v>7.369199977492826</c:v>
                </c:pt>
                <c:pt idx="3753">
                  <c:v>7.368699944305263</c:v>
                </c:pt>
                <c:pt idx="3754">
                  <c:v>7.365999887086214</c:v>
                </c:pt>
                <c:pt idx="3755">
                  <c:v>7.364299926379314</c:v>
                </c:pt>
                <c:pt idx="3756">
                  <c:v>7.361399820711085</c:v>
                </c:pt>
                <c:pt idx="3757">
                  <c:v>7.365799941253496</c:v>
                </c:pt>
                <c:pt idx="3758">
                  <c:v>7.366399974442177</c:v>
                </c:pt>
                <c:pt idx="3759">
                  <c:v>7.372300052644278</c:v>
                </c:pt>
                <c:pt idx="3760">
                  <c:v>7.372499946977769</c:v>
                </c:pt>
                <c:pt idx="3761">
                  <c:v>7.369800393676996</c:v>
                </c:pt>
                <c:pt idx="3762">
                  <c:v>7.368899929046165</c:v>
                </c:pt>
                <c:pt idx="3763">
                  <c:v>7.369700025559723</c:v>
                </c:pt>
                <c:pt idx="3764">
                  <c:v>7.370899986268341</c:v>
                </c:pt>
                <c:pt idx="3765">
                  <c:v>7.371499916840548</c:v>
                </c:pt>
                <c:pt idx="3766">
                  <c:v>7.367799880597886</c:v>
                </c:pt>
                <c:pt idx="3767">
                  <c:v>7.367499989319185</c:v>
                </c:pt>
                <c:pt idx="3768">
                  <c:v>7.369399943923781</c:v>
                </c:pt>
                <c:pt idx="3769">
                  <c:v>7.370800010299717</c:v>
                </c:pt>
                <c:pt idx="3770">
                  <c:v>7.369399907685875</c:v>
                </c:pt>
                <c:pt idx="3771">
                  <c:v>7.372598525238573</c:v>
                </c:pt>
                <c:pt idx="3772">
                  <c:v>7.374499883269891</c:v>
                </c:pt>
                <c:pt idx="3773">
                  <c:v>7.378999973680038</c:v>
                </c:pt>
                <c:pt idx="3774">
                  <c:v>7.374000115585659</c:v>
                </c:pt>
                <c:pt idx="3775">
                  <c:v>7.375500040056067</c:v>
                </c:pt>
                <c:pt idx="3776">
                  <c:v>7.377899831772082</c:v>
                </c:pt>
                <c:pt idx="3777">
                  <c:v>7.379500061033468</c:v>
                </c:pt>
                <c:pt idx="3778">
                  <c:v>7.38100005798333</c:v>
                </c:pt>
                <c:pt idx="3779">
                  <c:v>7.382600054934301</c:v>
                </c:pt>
                <c:pt idx="3780">
                  <c:v>7.381499922179501</c:v>
                </c:pt>
                <c:pt idx="3781">
                  <c:v>7.379400368881761</c:v>
                </c:pt>
                <c:pt idx="3782">
                  <c:v>7.383800088118733</c:v>
                </c:pt>
                <c:pt idx="3783">
                  <c:v>7.385500006486835</c:v>
                </c:pt>
                <c:pt idx="3784">
                  <c:v>7.388799897766148</c:v>
                </c:pt>
                <c:pt idx="3785">
                  <c:v>7.386799888608948</c:v>
                </c:pt>
                <c:pt idx="3786">
                  <c:v>7.383300196455821</c:v>
                </c:pt>
                <c:pt idx="3787">
                  <c:v>7.383100099945294</c:v>
                </c:pt>
                <c:pt idx="3788">
                  <c:v>7.381800099945394</c:v>
                </c:pt>
                <c:pt idx="3789">
                  <c:v>7.387500096894655</c:v>
                </c:pt>
                <c:pt idx="3790">
                  <c:v>7.390600093844116</c:v>
                </c:pt>
                <c:pt idx="3791">
                  <c:v>7.391898367310205</c:v>
                </c:pt>
                <c:pt idx="3792">
                  <c:v>7.395900084306048</c:v>
                </c:pt>
                <c:pt idx="3793">
                  <c:v>7.395899963379634</c:v>
                </c:pt>
                <c:pt idx="3794">
                  <c:v>7.395299900053942</c:v>
                </c:pt>
                <c:pt idx="3795">
                  <c:v>7.392900011825983</c:v>
                </c:pt>
                <c:pt idx="3796">
                  <c:v>7.392500081252365</c:v>
                </c:pt>
                <c:pt idx="3797">
                  <c:v>7.393499900055755</c:v>
                </c:pt>
                <c:pt idx="3798">
                  <c:v>7.389600062942918</c:v>
                </c:pt>
                <c:pt idx="3799">
                  <c:v>7.390599999620463</c:v>
                </c:pt>
                <c:pt idx="3800">
                  <c:v>7.393200026705014</c:v>
                </c:pt>
                <c:pt idx="3801">
                  <c:v>7.396399302291686</c:v>
                </c:pt>
                <c:pt idx="3802">
                  <c:v>7.391399957276008</c:v>
                </c:pt>
                <c:pt idx="3803">
                  <c:v>7.390200056837781</c:v>
                </c:pt>
                <c:pt idx="3804">
                  <c:v>7.390299948121538</c:v>
                </c:pt>
                <c:pt idx="3805">
                  <c:v>7.384399999620655</c:v>
                </c:pt>
                <c:pt idx="3806">
                  <c:v>7.388798928070173</c:v>
                </c:pt>
                <c:pt idx="3807">
                  <c:v>7.388799948123051</c:v>
                </c:pt>
                <c:pt idx="3808">
                  <c:v>7.39030008392365</c:v>
                </c:pt>
                <c:pt idx="3809">
                  <c:v>7.387200053788547</c:v>
                </c:pt>
                <c:pt idx="3810">
                  <c:v>7.383199927142411</c:v>
                </c:pt>
                <c:pt idx="3811">
                  <c:v>7.381900651551405</c:v>
                </c:pt>
                <c:pt idx="3812">
                  <c:v>7.385399999617221</c:v>
                </c:pt>
                <c:pt idx="3813">
                  <c:v>7.385599969482428</c:v>
                </c:pt>
                <c:pt idx="3814">
                  <c:v>7.383500075149641</c:v>
                </c:pt>
                <c:pt idx="3815">
                  <c:v>7.385600072098896</c:v>
                </c:pt>
                <c:pt idx="3816">
                  <c:v>7.387399208830175</c:v>
                </c:pt>
                <c:pt idx="3817">
                  <c:v>7.388399890896835</c:v>
                </c:pt>
                <c:pt idx="3818">
                  <c:v>7.38329999961934</c:v>
                </c:pt>
                <c:pt idx="3819">
                  <c:v>7.382699897003477</c:v>
                </c:pt>
                <c:pt idx="3820">
                  <c:v>7.37640000877218</c:v>
                </c:pt>
                <c:pt idx="3821">
                  <c:v>7.375899800492335</c:v>
                </c:pt>
                <c:pt idx="3822">
                  <c:v>7.374600069044391</c:v>
                </c:pt>
                <c:pt idx="3823">
                  <c:v>7.37969988479381</c:v>
                </c:pt>
                <c:pt idx="3824">
                  <c:v>7.375399884796935</c:v>
                </c:pt>
                <c:pt idx="3825">
                  <c:v>7.374599984363158</c:v>
                </c:pt>
                <c:pt idx="3826">
                  <c:v>7.37819874077104</c:v>
                </c:pt>
                <c:pt idx="3827">
                  <c:v>7.38080006256132</c:v>
                </c:pt>
                <c:pt idx="3828">
                  <c:v>7.383799881365121</c:v>
                </c:pt>
                <c:pt idx="3829">
                  <c:v>7.382199950792708</c:v>
                </c:pt>
                <c:pt idx="3830">
                  <c:v>7.380799974824188</c:v>
                </c:pt>
                <c:pt idx="3831">
                  <c:v>7.38019962768885</c:v>
                </c:pt>
                <c:pt idx="3832">
                  <c:v>7.378099983980068</c:v>
                </c:pt>
                <c:pt idx="3833">
                  <c:v>7.377999881362484</c:v>
                </c:pt>
                <c:pt idx="3834">
                  <c:v>7.376599950788659</c:v>
                </c:pt>
                <c:pt idx="3835">
                  <c:v>7.375199953843548</c:v>
                </c:pt>
                <c:pt idx="3836">
                  <c:v>7.373100195312877</c:v>
                </c:pt>
                <c:pt idx="3837">
                  <c:v>7.37319988136369</c:v>
                </c:pt>
                <c:pt idx="3838">
                  <c:v>7.377800113677948</c:v>
                </c:pt>
                <c:pt idx="3839">
                  <c:v>7.375099950790172</c:v>
                </c:pt>
                <c:pt idx="3840">
                  <c:v>7.372400062562519</c:v>
                </c:pt>
                <c:pt idx="3841">
                  <c:v>7.374099751665199</c:v>
                </c:pt>
                <c:pt idx="3842">
                  <c:v>7.37669991760413</c:v>
                </c:pt>
                <c:pt idx="3843">
                  <c:v>7.377199953843956</c:v>
                </c:pt>
                <c:pt idx="3844">
                  <c:v>7.374199893569312</c:v>
                </c:pt>
                <c:pt idx="3845">
                  <c:v>7.366799975203321</c:v>
                </c:pt>
                <c:pt idx="3846">
                  <c:v>7.361900735853851</c:v>
                </c:pt>
                <c:pt idx="3847">
                  <c:v>7.365300014498644</c:v>
                </c:pt>
                <c:pt idx="3848">
                  <c:v>7.364999981309666</c:v>
                </c:pt>
                <c:pt idx="3849">
                  <c:v>7.365000020599837</c:v>
                </c:pt>
                <c:pt idx="3850">
                  <c:v>7.358999890901032</c:v>
                </c:pt>
                <c:pt idx="3851">
                  <c:v>7.356500304413203</c:v>
                </c:pt>
                <c:pt idx="3852">
                  <c:v>7.356599906157496</c:v>
                </c:pt>
                <c:pt idx="3853">
                  <c:v>7.357899981689116</c:v>
                </c:pt>
                <c:pt idx="3854">
                  <c:v>7.356499891280691</c:v>
                </c:pt>
                <c:pt idx="3855">
                  <c:v>7.356799957655309</c:v>
                </c:pt>
                <c:pt idx="3856">
                  <c:v>7.356898852922312</c:v>
                </c:pt>
                <c:pt idx="3857">
                  <c:v>7.358900041963349</c:v>
                </c:pt>
                <c:pt idx="3858">
                  <c:v>7.354099984742788</c:v>
                </c:pt>
                <c:pt idx="3859">
                  <c:v>7.358999939344358</c:v>
                </c:pt>
                <c:pt idx="3860">
                  <c:v>7.356599903105234</c:v>
                </c:pt>
                <c:pt idx="3861">
                  <c:v>7.351800591277424</c:v>
                </c:pt>
                <c:pt idx="3862">
                  <c:v>7.346700087357021</c:v>
                </c:pt>
                <c:pt idx="3863">
                  <c:v>7.35040001182642</c:v>
                </c:pt>
                <c:pt idx="3864">
                  <c:v>7.350099909210257</c:v>
                </c:pt>
                <c:pt idx="3865">
                  <c:v>7.35189993324093</c:v>
                </c:pt>
                <c:pt idx="3866">
                  <c:v>7.355398689651338</c:v>
                </c:pt>
                <c:pt idx="3867">
                  <c:v>7.354799921038648</c:v>
                </c:pt>
                <c:pt idx="3868">
                  <c:v>7.356400117110749</c:v>
                </c:pt>
                <c:pt idx="3869">
                  <c:v>7.356399942014832</c:v>
                </c:pt>
                <c:pt idx="3870">
                  <c:v>7.356599972154072</c:v>
                </c:pt>
                <c:pt idx="3871">
                  <c:v>7.355099866486848</c:v>
                </c:pt>
                <c:pt idx="3872">
                  <c:v>7.355700053409237</c:v>
                </c:pt>
                <c:pt idx="3873">
                  <c:v>7.355999935531145</c:v>
                </c:pt>
                <c:pt idx="3874">
                  <c:v>7.35349993248019</c:v>
                </c:pt>
                <c:pt idx="3875">
                  <c:v>7.353900001908187</c:v>
                </c:pt>
                <c:pt idx="3876">
                  <c:v>7.35259986305027</c:v>
                </c:pt>
                <c:pt idx="3877">
                  <c:v>7.348899932479981</c:v>
                </c:pt>
                <c:pt idx="3878">
                  <c:v>7.347399935533758</c:v>
                </c:pt>
                <c:pt idx="3879">
                  <c:v>7.350100001909595</c:v>
                </c:pt>
                <c:pt idx="3880">
                  <c:v>7.354799956512577</c:v>
                </c:pt>
                <c:pt idx="3881">
                  <c:v>7.356899956514098</c:v>
                </c:pt>
                <c:pt idx="3882">
                  <c:v>7.358100095367263</c:v>
                </c:pt>
                <c:pt idx="3883">
                  <c:v>7.357899887087115</c:v>
                </c:pt>
                <c:pt idx="3884">
                  <c:v>7.3516998962441</c:v>
                </c:pt>
                <c:pt idx="3885">
                  <c:v>7.353000074384909</c:v>
                </c:pt>
                <c:pt idx="3886">
                  <c:v>7.349300318906899</c:v>
                </c:pt>
                <c:pt idx="3887">
                  <c:v>7.34349995689263</c:v>
                </c:pt>
                <c:pt idx="3888">
                  <c:v>7.341000032425654</c:v>
                </c:pt>
                <c:pt idx="3889">
                  <c:v>7.337199908830371</c:v>
                </c:pt>
                <c:pt idx="3890">
                  <c:v>7.333300050737307</c:v>
                </c:pt>
                <c:pt idx="3891">
                  <c:v>7.331899948119826</c:v>
                </c:pt>
                <c:pt idx="3892">
                  <c:v>7.331000083922848</c:v>
                </c:pt>
                <c:pt idx="3893">
                  <c:v>7.329699972153321</c:v>
                </c:pt>
                <c:pt idx="3894">
                  <c:v>7.329200002292055</c:v>
                </c:pt>
                <c:pt idx="3895">
                  <c:v>7.326500038529045</c:v>
                </c:pt>
                <c:pt idx="3896">
                  <c:v>7.326199833300049</c:v>
                </c:pt>
                <c:pt idx="3897">
                  <c:v>7.324399899673152</c:v>
                </c:pt>
                <c:pt idx="3898">
                  <c:v>7.321200111007784</c:v>
                </c:pt>
                <c:pt idx="3899">
                  <c:v>7.318299908827612</c:v>
                </c:pt>
                <c:pt idx="3900">
                  <c:v>7.321699905776768</c:v>
                </c:pt>
                <c:pt idx="3901">
                  <c:v>7.324099419787672</c:v>
                </c:pt>
                <c:pt idx="3902">
                  <c:v>7.325800059508762</c:v>
                </c:pt>
                <c:pt idx="3903">
                  <c:v>7.323899920655091</c:v>
                </c:pt>
                <c:pt idx="3904">
                  <c:v>7.319400098800543</c:v>
                </c:pt>
                <c:pt idx="3905">
                  <c:v>7.318800068667767</c:v>
                </c:pt>
                <c:pt idx="3906">
                  <c:v>7.318399621966819</c:v>
                </c:pt>
                <c:pt idx="3907">
                  <c:v>7.323400014116484</c:v>
                </c:pt>
                <c:pt idx="3908">
                  <c:v>7.32630011368019</c:v>
                </c:pt>
                <c:pt idx="3909">
                  <c:v>7.325700077439246</c:v>
                </c:pt>
                <c:pt idx="3910">
                  <c:v>7.327200101473866</c:v>
                </c:pt>
                <c:pt idx="3911">
                  <c:v>7.324999929427574</c:v>
                </c:pt>
                <c:pt idx="3912">
                  <c:v>7.320299899289239</c:v>
                </c:pt>
                <c:pt idx="3913">
                  <c:v>7.320000032043026</c:v>
                </c:pt>
                <c:pt idx="3914">
                  <c:v>7.316799959568016</c:v>
                </c:pt>
                <c:pt idx="3915">
                  <c:v>7.320299884031556</c:v>
                </c:pt>
                <c:pt idx="3916">
                  <c:v>7.322199156569694</c:v>
                </c:pt>
                <c:pt idx="3917">
                  <c:v>7.323699941254745</c:v>
                </c:pt>
                <c:pt idx="3918">
                  <c:v>7.320400107193564</c:v>
                </c:pt>
                <c:pt idx="3919">
                  <c:v>7.322699886703049</c:v>
                </c:pt>
                <c:pt idx="3920">
                  <c:v>7.322299953080801</c:v>
                </c:pt>
                <c:pt idx="3921">
                  <c:v>7.324399261855428</c:v>
                </c:pt>
                <c:pt idx="3922">
                  <c:v>7.329199931718901</c:v>
                </c:pt>
                <c:pt idx="3923">
                  <c:v>7.329299961853394</c:v>
                </c:pt>
                <c:pt idx="3924">
                  <c:v>7.326700100707967</c:v>
                </c:pt>
                <c:pt idx="3925">
                  <c:v>7.325400070574688</c:v>
                </c:pt>
                <c:pt idx="3926">
                  <c:v>7.323700450899196</c:v>
                </c:pt>
                <c:pt idx="3927">
                  <c:v>7.323800001144264</c:v>
                </c:pt>
                <c:pt idx="3928">
                  <c:v>7.320500010300745</c:v>
                </c:pt>
                <c:pt idx="3929">
                  <c:v>7.31870004653683</c:v>
                </c:pt>
                <c:pt idx="3930">
                  <c:v>7.316500098037068</c:v>
                </c:pt>
                <c:pt idx="3931">
                  <c:v>7.317999856568344</c:v>
                </c:pt>
                <c:pt idx="3932">
                  <c:v>7.320699956133467</c:v>
                </c:pt>
                <c:pt idx="3933">
                  <c:v>7.32119998932103</c:v>
                </c:pt>
                <c:pt idx="3934">
                  <c:v>7.318100067903285</c:v>
                </c:pt>
                <c:pt idx="3935">
                  <c:v>7.317200001525634</c:v>
                </c:pt>
                <c:pt idx="3936">
                  <c:v>7.315999551774436</c:v>
                </c:pt>
                <c:pt idx="3937">
                  <c:v>7.313299998477305</c:v>
                </c:pt>
                <c:pt idx="3938">
                  <c:v>7.313999971389418</c:v>
                </c:pt>
                <c:pt idx="3939">
                  <c:v>7.313899974444212</c:v>
                </c:pt>
                <c:pt idx="3940">
                  <c:v>7.309100037768076</c:v>
                </c:pt>
                <c:pt idx="3941">
                  <c:v>7.304400728990001</c:v>
                </c:pt>
                <c:pt idx="3942">
                  <c:v>7.300100049975294</c:v>
                </c:pt>
                <c:pt idx="3943">
                  <c:v>7.299699911116477</c:v>
                </c:pt>
                <c:pt idx="3944">
                  <c:v>7.301399908064923</c:v>
                </c:pt>
                <c:pt idx="3945">
                  <c:v>7.301499974440958</c:v>
                </c:pt>
                <c:pt idx="3946">
                  <c:v>7.301699491501498</c:v>
                </c:pt>
                <c:pt idx="3947">
                  <c:v>7.305900025559822</c:v>
                </c:pt>
                <c:pt idx="3948">
                  <c:v>7.309900082778768</c:v>
                </c:pt>
                <c:pt idx="3949">
                  <c:v>7.309700004196202</c:v>
                </c:pt>
                <c:pt idx="3950">
                  <c:v>7.309300103759597</c:v>
                </c:pt>
                <c:pt idx="3951">
                  <c:v>7.312499551389916</c:v>
                </c:pt>
                <c:pt idx="3952">
                  <c:v>7.314800091553478</c:v>
                </c:pt>
                <c:pt idx="3953">
                  <c:v>7.31420005531254</c:v>
                </c:pt>
                <c:pt idx="3954">
                  <c:v>7.31329988327343</c:v>
                </c:pt>
                <c:pt idx="3955">
                  <c:v>7.307900061416146</c:v>
                </c:pt>
                <c:pt idx="3956">
                  <c:v>7.307599922562076</c:v>
                </c:pt>
                <c:pt idx="3957">
                  <c:v>7.304800097655968</c:v>
                </c:pt>
                <c:pt idx="3958">
                  <c:v>7.31070004005596</c:v>
                </c:pt>
                <c:pt idx="3959">
                  <c:v>7.312599994660559</c:v>
                </c:pt>
                <c:pt idx="3960">
                  <c:v>7.308800030899874</c:v>
                </c:pt>
                <c:pt idx="3961">
                  <c:v>7.309699409102908</c:v>
                </c:pt>
                <c:pt idx="3962">
                  <c:v>7.310300054930849</c:v>
                </c:pt>
                <c:pt idx="3963">
                  <c:v>7.306699997709078</c:v>
                </c:pt>
                <c:pt idx="3964">
                  <c:v>7.307099934387225</c:v>
                </c:pt>
                <c:pt idx="3965">
                  <c:v>7.306300097276107</c:v>
                </c:pt>
                <c:pt idx="3966">
                  <c:v>7.307899650571926</c:v>
                </c:pt>
                <c:pt idx="3967">
                  <c:v>7.314299976347681</c:v>
                </c:pt>
                <c:pt idx="3968">
                  <c:v>7.313700021746627</c:v>
                </c:pt>
                <c:pt idx="3969">
                  <c:v>7.314200048829662</c:v>
                </c:pt>
                <c:pt idx="3970">
                  <c:v>7.31700000648561</c:v>
                </c:pt>
                <c:pt idx="3971">
                  <c:v>7.314900042725637</c:v>
                </c:pt>
                <c:pt idx="3972">
                  <c:v>7.315400102997954</c:v>
                </c:pt>
                <c:pt idx="3973">
                  <c:v>7.319799948883883</c:v>
                </c:pt>
                <c:pt idx="3974">
                  <c:v>7.319200114819978</c:v>
                </c:pt>
                <c:pt idx="3975">
                  <c:v>7.322800069428917</c:v>
                </c:pt>
                <c:pt idx="3976">
                  <c:v>7.320599622726148</c:v>
                </c:pt>
                <c:pt idx="3977">
                  <c:v>7.32119989128114</c:v>
                </c:pt>
                <c:pt idx="3978">
                  <c:v>7.324400087356475</c:v>
                </c:pt>
                <c:pt idx="3979">
                  <c:v>7.324499957656368</c:v>
                </c:pt>
                <c:pt idx="3980">
                  <c:v>7.323299897387187</c:v>
                </c:pt>
                <c:pt idx="3981">
                  <c:v>7.321500069429017</c:v>
                </c:pt>
                <c:pt idx="3982">
                  <c:v>7.321199903490196</c:v>
                </c:pt>
                <c:pt idx="3983">
                  <c:v>7.31849998512189</c:v>
                </c:pt>
                <c:pt idx="3984">
                  <c:v>7.31769988861197</c:v>
                </c:pt>
                <c:pt idx="3985">
                  <c:v>7.319100063708899</c:v>
                </c:pt>
                <c:pt idx="3986">
                  <c:v>7.320899752805414</c:v>
                </c:pt>
                <c:pt idx="3987">
                  <c:v>7.324000081636766</c:v>
                </c:pt>
                <c:pt idx="3988">
                  <c:v>7.322999891661309</c:v>
                </c:pt>
                <c:pt idx="3989">
                  <c:v>7.323400087738264</c:v>
                </c:pt>
                <c:pt idx="3990">
                  <c:v>7.32380005454979</c:v>
                </c:pt>
                <c:pt idx="3991">
                  <c:v>7.322099535369486</c:v>
                </c:pt>
                <c:pt idx="3992">
                  <c:v>7.321900039292811</c:v>
                </c:pt>
                <c:pt idx="3993">
                  <c:v>7.320000006104236</c:v>
                </c:pt>
                <c:pt idx="3994">
                  <c:v>7.317900009154979</c:v>
                </c:pt>
                <c:pt idx="3995">
                  <c:v>7.318599979018469</c:v>
                </c:pt>
                <c:pt idx="3996">
                  <c:v>7.320999529267278</c:v>
                </c:pt>
                <c:pt idx="3997">
                  <c:v>7.321899930575451</c:v>
                </c:pt>
                <c:pt idx="3998">
                  <c:v>7.318300042345069</c:v>
                </c:pt>
                <c:pt idx="3999">
                  <c:v>7.319000036241047</c:v>
                </c:pt>
                <c:pt idx="4000">
                  <c:v>7.31750009956522</c:v>
                </c:pt>
                <c:pt idx="4001">
                  <c:v>7.318400618743905</c:v>
                </c:pt>
                <c:pt idx="4002">
                  <c:v>7.318800000000917</c:v>
                </c:pt>
                <c:pt idx="4003">
                  <c:v>7.321899960708833</c:v>
                </c:pt>
                <c:pt idx="4004">
                  <c:v>7.321499987796415</c:v>
                </c:pt>
                <c:pt idx="4005">
                  <c:v>7.320299894334312</c:v>
                </c:pt>
                <c:pt idx="4006">
                  <c:v>7.323099547196759</c:v>
                </c:pt>
                <c:pt idx="4007">
                  <c:v>7.320900090409848</c:v>
                </c:pt>
                <c:pt idx="4008">
                  <c:v>7.315599963760178</c:v>
                </c:pt>
                <c:pt idx="4009">
                  <c:v>7.314699891281636</c:v>
                </c:pt>
                <c:pt idx="4010">
                  <c:v>7.314699927519539</c:v>
                </c:pt>
                <c:pt idx="4011">
                  <c:v>7.314199891279711</c:v>
                </c:pt>
                <c:pt idx="4012">
                  <c:v>7.313200090407918</c:v>
                </c:pt>
                <c:pt idx="4013">
                  <c:v>7.313799987794482</c:v>
                </c:pt>
                <c:pt idx="4014">
                  <c:v>7.314700093462307</c:v>
                </c:pt>
                <c:pt idx="4015">
                  <c:v>7.316500102613645</c:v>
                </c:pt>
                <c:pt idx="4016">
                  <c:v>7.321099861146648</c:v>
                </c:pt>
                <c:pt idx="4017">
                  <c:v>7.319699996947747</c:v>
                </c:pt>
                <c:pt idx="4018">
                  <c:v>7.321900096510941</c:v>
                </c:pt>
                <c:pt idx="4019">
                  <c:v>7.320500072477438</c:v>
                </c:pt>
                <c:pt idx="4020">
                  <c:v>7.319499909594015</c:v>
                </c:pt>
                <c:pt idx="4021">
                  <c:v>7.319899734495266</c:v>
                </c:pt>
                <c:pt idx="4022">
                  <c:v>7.318599930575147</c:v>
                </c:pt>
                <c:pt idx="4023">
                  <c:v>7.317599924470411</c:v>
                </c:pt>
                <c:pt idx="4024">
                  <c:v>7.317100054169709</c:v>
                </c:pt>
                <c:pt idx="4025">
                  <c:v>7.317900072095648</c:v>
                </c:pt>
                <c:pt idx="4026">
                  <c:v>7.32129938087383</c:v>
                </c:pt>
                <c:pt idx="4027">
                  <c:v>7.322900080875112</c:v>
                </c:pt>
                <c:pt idx="4028">
                  <c:v>7.318200059889929</c:v>
                </c:pt>
                <c:pt idx="4029">
                  <c:v>7.319199908830342</c:v>
                </c:pt>
                <c:pt idx="4030">
                  <c:v>7.316999908827708</c:v>
                </c:pt>
                <c:pt idx="4031">
                  <c:v>7.315399908828112</c:v>
                </c:pt>
                <c:pt idx="4032">
                  <c:v>7.315299978257826</c:v>
                </c:pt>
                <c:pt idx="4033">
                  <c:v>7.317000114060647</c:v>
                </c:pt>
                <c:pt idx="4034">
                  <c:v>7.314699990463851</c:v>
                </c:pt>
                <c:pt idx="4035">
                  <c:v>7.313499890900857</c:v>
                </c:pt>
                <c:pt idx="4036">
                  <c:v>7.310300615314191</c:v>
                </c:pt>
                <c:pt idx="4037">
                  <c:v>7.311000102232356</c:v>
                </c:pt>
                <c:pt idx="4038">
                  <c:v>7.310500002669869</c:v>
                </c:pt>
                <c:pt idx="4039">
                  <c:v>7.30839990310415</c:v>
                </c:pt>
                <c:pt idx="4040">
                  <c:v>7.308899963376461</c:v>
                </c:pt>
                <c:pt idx="4041">
                  <c:v>7.310799857710663</c:v>
                </c:pt>
                <c:pt idx="4042">
                  <c:v>7.312700011447305</c:v>
                </c:pt>
                <c:pt idx="4043">
                  <c:v>7.307999981308967</c:v>
                </c:pt>
                <c:pt idx="4044">
                  <c:v>7.304099993514683</c:v>
                </c:pt>
                <c:pt idx="4045">
                  <c:v>7.304800059893748</c:v>
                </c:pt>
                <c:pt idx="4046">
                  <c:v>7.29930002670153</c:v>
                </c:pt>
                <c:pt idx="4047">
                  <c:v>7.29820009003015</c:v>
                </c:pt>
                <c:pt idx="4048">
                  <c:v>7.297799884796405</c:v>
                </c:pt>
                <c:pt idx="4049">
                  <c:v>7.299700074767316</c:v>
                </c:pt>
                <c:pt idx="4050">
                  <c:v>7.300499966051575</c:v>
                </c:pt>
                <c:pt idx="4051">
                  <c:v>7.298700379560614</c:v>
                </c:pt>
                <c:pt idx="4052">
                  <c:v>7.299199966048036</c:v>
                </c:pt>
                <c:pt idx="4053">
                  <c:v>7.30049999313269</c:v>
                </c:pt>
                <c:pt idx="4054">
                  <c:v>7.300999953840801</c:v>
                </c:pt>
                <c:pt idx="4055">
                  <c:v>7.30129991760623</c:v>
                </c:pt>
                <c:pt idx="4056">
                  <c:v>7.301499537279597</c:v>
                </c:pt>
                <c:pt idx="4057">
                  <c:v>7.296000092697796</c:v>
                </c:pt>
                <c:pt idx="4058">
                  <c:v>7.294899920656459</c:v>
                </c:pt>
                <c:pt idx="4059">
                  <c:v>7.2996000652347</c:v>
                </c:pt>
                <c:pt idx="4060">
                  <c:v>7.300000028990326</c:v>
                </c:pt>
                <c:pt idx="4061">
                  <c:v>7.300499304583357</c:v>
                </c:pt>
                <c:pt idx="4062">
                  <c:v>7.303199932099233</c:v>
                </c:pt>
                <c:pt idx="4063">
                  <c:v>7.303400064851303</c:v>
                </c:pt>
                <c:pt idx="4064">
                  <c:v>7.30109999236811</c:v>
                </c:pt>
                <c:pt idx="4065">
                  <c:v>7.295000080106547</c:v>
                </c:pt>
                <c:pt idx="4066">
                  <c:v>7.294099147417</c:v>
                </c:pt>
                <c:pt idx="4067">
                  <c:v>7.290700067904254</c:v>
                </c:pt>
                <c:pt idx="4068">
                  <c:v>7.292800058748978</c:v>
                </c:pt>
                <c:pt idx="4069">
                  <c:v>7.296900016404834</c:v>
                </c:pt>
                <c:pt idx="4070">
                  <c:v>7.29349996223391</c:v>
                </c:pt>
                <c:pt idx="4071">
                  <c:v>7.291900273132342</c:v>
                </c:pt>
                <c:pt idx="4072">
                  <c:v>7.292399929046948</c:v>
                </c:pt>
                <c:pt idx="4073">
                  <c:v>7.295400058745145</c:v>
                </c:pt>
                <c:pt idx="4074">
                  <c:v>7.293099883652758</c:v>
                </c:pt>
                <c:pt idx="4075">
                  <c:v>7.294900119017254</c:v>
                </c:pt>
                <c:pt idx="4076">
                  <c:v>7.290099602891133</c:v>
                </c:pt>
                <c:pt idx="4077">
                  <c:v>7.289999998090935</c:v>
                </c:pt>
                <c:pt idx="4078">
                  <c:v>7.293999922560033</c:v>
                </c:pt>
                <c:pt idx="4079">
                  <c:v>7.293400082395237</c:v>
                </c:pt>
                <c:pt idx="4080">
                  <c:v>7.29090009155334</c:v>
                </c:pt>
                <c:pt idx="4081">
                  <c:v>7.29009933395355</c:v>
                </c:pt>
                <c:pt idx="4082">
                  <c:v>7.29009998588663</c:v>
                </c:pt>
                <c:pt idx="4083">
                  <c:v>7.289300028227444</c:v>
                </c:pt>
                <c:pt idx="4084">
                  <c:v>7.286299931714896</c:v>
                </c:pt>
                <c:pt idx="4085">
                  <c:v>7.28720003127819</c:v>
                </c:pt>
                <c:pt idx="4086">
                  <c:v>7.285000342177227</c:v>
                </c:pt>
                <c:pt idx="4087">
                  <c:v>7.28580006751872</c:v>
                </c:pt>
                <c:pt idx="4088">
                  <c:v>7.28349996490215</c:v>
                </c:pt>
                <c:pt idx="4089">
                  <c:v>7.28399991950937</c:v>
                </c:pt>
                <c:pt idx="4090">
                  <c:v>7.282300055314408</c:v>
                </c:pt>
                <c:pt idx="4091">
                  <c:v>7.280999883270852</c:v>
                </c:pt>
                <c:pt idx="4092">
                  <c:v>7.28099995269804</c:v>
                </c:pt>
                <c:pt idx="4093">
                  <c:v>7.280899949644663</c:v>
                </c:pt>
                <c:pt idx="4094">
                  <c:v>7.277299883273376</c:v>
                </c:pt>
                <c:pt idx="4095">
                  <c:v>7.280199937442376</c:v>
                </c:pt>
                <c:pt idx="4096">
                  <c:v>7.27759990120103</c:v>
                </c:pt>
                <c:pt idx="4097">
                  <c:v>7.27699989509711</c:v>
                </c:pt>
                <c:pt idx="4098">
                  <c:v>7.275299925233412</c:v>
                </c:pt>
                <c:pt idx="4099">
                  <c:v>7.273799922182666</c:v>
                </c:pt>
                <c:pt idx="4100">
                  <c:v>7.272200097275345</c:v>
                </c:pt>
                <c:pt idx="4101">
                  <c:v>7.27210006408859</c:v>
                </c:pt>
                <c:pt idx="4102">
                  <c:v>7.267500100329926</c:v>
                </c:pt>
                <c:pt idx="4103">
                  <c:v>7.264700046158393</c:v>
                </c:pt>
                <c:pt idx="4104">
                  <c:v>7.26660004615769</c:v>
                </c:pt>
                <c:pt idx="4105">
                  <c:v>7.269800027846938</c:v>
                </c:pt>
                <c:pt idx="4106">
                  <c:v>7.270999439238949</c:v>
                </c:pt>
                <c:pt idx="4107">
                  <c:v>7.271700051882366</c:v>
                </c:pt>
                <c:pt idx="4108">
                  <c:v>7.270599913023036</c:v>
                </c:pt>
                <c:pt idx="4109">
                  <c:v>7.268700082018768</c:v>
                </c:pt>
                <c:pt idx="4110">
                  <c:v>7.264300018694485</c:v>
                </c:pt>
                <c:pt idx="4111">
                  <c:v>7.260400812530861</c:v>
                </c:pt>
                <c:pt idx="4112">
                  <c:v>7.258000030898981</c:v>
                </c:pt>
                <c:pt idx="4113">
                  <c:v>7.260899885943218</c:v>
                </c:pt>
                <c:pt idx="4114">
                  <c:v>7.260399922179204</c:v>
                </c:pt>
                <c:pt idx="4115">
                  <c:v>7.25829992523359</c:v>
                </c:pt>
                <c:pt idx="4116">
                  <c:v>7.256000510787996</c:v>
                </c:pt>
                <c:pt idx="4117">
                  <c:v>7.255999885939673</c:v>
                </c:pt>
                <c:pt idx="4118">
                  <c:v>7.25989994010888</c:v>
                </c:pt>
                <c:pt idx="4119">
                  <c:v>7.262899943161756</c:v>
                </c:pt>
                <c:pt idx="4120">
                  <c:v>7.262800057982528</c:v>
                </c:pt>
                <c:pt idx="4121">
                  <c:v>7.265299161532312</c:v>
                </c:pt>
                <c:pt idx="4122">
                  <c:v>7.26709990691961</c:v>
                </c:pt>
                <c:pt idx="4123">
                  <c:v>7.263800021744828</c:v>
                </c:pt>
                <c:pt idx="4124">
                  <c:v>7.262400088118738</c:v>
                </c:pt>
                <c:pt idx="4125">
                  <c:v>7.262499982454756</c:v>
                </c:pt>
                <c:pt idx="4126">
                  <c:v>7.26399925804435</c:v>
                </c:pt>
                <c:pt idx="4127">
                  <c:v>7.263900109101087</c:v>
                </c:pt>
                <c:pt idx="4128">
                  <c:v>7.263300006485224</c:v>
                </c:pt>
              </c:numCache>
            </c:numRef>
          </c:yVal>
          <c:smooth val="0"/>
          <c:extLst xmlns:c16r2="http://schemas.microsoft.com/office/drawing/2015/06/chart">
            <c:ext xmlns:c16="http://schemas.microsoft.com/office/drawing/2014/chart" uri="{C3380CC4-5D6E-409C-BE32-E72D297353CC}">
              <c16:uniqueId val="{00000001-F7F0-4B9B-9086-A3A18CEA14E1}"/>
            </c:ext>
          </c:extLst>
        </c:ser>
        <c:ser>
          <c:idx val="2"/>
          <c:order val="2"/>
          <c:tx>
            <c:strRef>
              <c:f>Sheet1!$F$1</c:f>
              <c:strCache>
                <c:ptCount val="1"/>
                <c:pt idx="0">
                  <c:v>50 nM</c:v>
                </c:pt>
              </c:strCache>
            </c:strRef>
          </c:tx>
          <c:spPr>
            <a:ln w="25400">
              <a:solidFill>
                <a:srgbClr val="F17CB0"/>
              </a:solidFill>
            </a:ln>
          </c:spPr>
          <c:marker>
            <c:symbol val="none"/>
          </c:marker>
          <c:xVal>
            <c:numRef>
              <c:f>Sheet1!$E$2:$E$14297</c:f>
              <c:numCache>
                <c:formatCode>General</c:formatCode>
                <c:ptCount val="14296"/>
                <c:pt idx="0">
                  <c:v>-39.5</c:v>
                </c:pt>
                <c:pt idx="1">
                  <c:v>-39.39999771118164</c:v>
                </c:pt>
                <c:pt idx="2">
                  <c:v>-39.29999923706055</c:v>
                </c:pt>
                <c:pt idx="3">
                  <c:v>-39.1999969482422</c:v>
                </c:pt>
                <c:pt idx="4">
                  <c:v>-39.0999984741211</c:v>
                </c:pt>
                <c:pt idx="5">
                  <c:v>-39.0</c:v>
                </c:pt>
                <c:pt idx="6">
                  <c:v>-38.89999771118164</c:v>
                </c:pt>
                <c:pt idx="7">
                  <c:v>-38.79999923706055</c:v>
                </c:pt>
                <c:pt idx="8">
                  <c:v>-38.6999969482422</c:v>
                </c:pt>
                <c:pt idx="9">
                  <c:v>-38.5999984741211</c:v>
                </c:pt>
                <c:pt idx="10">
                  <c:v>-38.5</c:v>
                </c:pt>
                <c:pt idx="11">
                  <c:v>-38.39999771118164</c:v>
                </c:pt>
                <c:pt idx="12">
                  <c:v>-38.29999923706055</c:v>
                </c:pt>
                <c:pt idx="13">
                  <c:v>-38.1999969482422</c:v>
                </c:pt>
                <c:pt idx="14">
                  <c:v>-38.0999984741211</c:v>
                </c:pt>
                <c:pt idx="15">
                  <c:v>-38.0</c:v>
                </c:pt>
                <c:pt idx="16">
                  <c:v>-37.89999771118164</c:v>
                </c:pt>
                <c:pt idx="17">
                  <c:v>-37.79999923706055</c:v>
                </c:pt>
                <c:pt idx="18">
                  <c:v>-37.6999969482422</c:v>
                </c:pt>
                <c:pt idx="19">
                  <c:v>-37.5999984741211</c:v>
                </c:pt>
                <c:pt idx="20">
                  <c:v>-37.5</c:v>
                </c:pt>
                <c:pt idx="21">
                  <c:v>-37.39999771118164</c:v>
                </c:pt>
                <c:pt idx="22">
                  <c:v>-37.29999923706055</c:v>
                </c:pt>
                <c:pt idx="23">
                  <c:v>-37.1999969482422</c:v>
                </c:pt>
                <c:pt idx="24">
                  <c:v>-37.0999984741211</c:v>
                </c:pt>
                <c:pt idx="25">
                  <c:v>-37.0</c:v>
                </c:pt>
                <c:pt idx="26">
                  <c:v>-36.89999771118164</c:v>
                </c:pt>
                <c:pt idx="27">
                  <c:v>-36.79999923706055</c:v>
                </c:pt>
                <c:pt idx="28">
                  <c:v>-36.6999969482422</c:v>
                </c:pt>
                <c:pt idx="29">
                  <c:v>-36.5999984741211</c:v>
                </c:pt>
                <c:pt idx="30">
                  <c:v>-36.5</c:v>
                </c:pt>
                <c:pt idx="31">
                  <c:v>-36.39999771118164</c:v>
                </c:pt>
                <c:pt idx="32">
                  <c:v>-36.29999923706055</c:v>
                </c:pt>
                <c:pt idx="33">
                  <c:v>-36.1999969482422</c:v>
                </c:pt>
                <c:pt idx="34">
                  <c:v>-36.0999984741211</c:v>
                </c:pt>
                <c:pt idx="35">
                  <c:v>-36.0</c:v>
                </c:pt>
                <c:pt idx="36">
                  <c:v>-35.89999771118164</c:v>
                </c:pt>
                <c:pt idx="37">
                  <c:v>-35.79999923706055</c:v>
                </c:pt>
                <c:pt idx="38">
                  <c:v>-35.6999969482422</c:v>
                </c:pt>
                <c:pt idx="39">
                  <c:v>-35.5999984741211</c:v>
                </c:pt>
                <c:pt idx="40">
                  <c:v>-35.5</c:v>
                </c:pt>
                <c:pt idx="41">
                  <c:v>-35.39999771118164</c:v>
                </c:pt>
                <c:pt idx="42">
                  <c:v>-35.29999923706055</c:v>
                </c:pt>
                <c:pt idx="43">
                  <c:v>-35.1999969482422</c:v>
                </c:pt>
                <c:pt idx="44">
                  <c:v>-35.0999984741211</c:v>
                </c:pt>
                <c:pt idx="45">
                  <c:v>-35.0</c:v>
                </c:pt>
                <c:pt idx="46">
                  <c:v>-34.89999771118164</c:v>
                </c:pt>
                <c:pt idx="47">
                  <c:v>-34.79999923706055</c:v>
                </c:pt>
                <c:pt idx="48">
                  <c:v>-34.6999969482422</c:v>
                </c:pt>
                <c:pt idx="49">
                  <c:v>-34.5999984741211</c:v>
                </c:pt>
                <c:pt idx="50">
                  <c:v>-34.5</c:v>
                </c:pt>
                <c:pt idx="51">
                  <c:v>-34.39999771118164</c:v>
                </c:pt>
                <c:pt idx="52">
                  <c:v>-34.29999923706055</c:v>
                </c:pt>
                <c:pt idx="53">
                  <c:v>-34.1999969482422</c:v>
                </c:pt>
                <c:pt idx="54">
                  <c:v>-34.0999984741211</c:v>
                </c:pt>
                <c:pt idx="55">
                  <c:v>-34.0</c:v>
                </c:pt>
                <c:pt idx="56">
                  <c:v>-33.89999771118164</c:v>
                </c:pt>
                <c:pt idx="57">
                  <c:v>-33.79999923706055</c:v>
                </c:pt>
                <c:pt idx="58">
                  <c:v>-33.6999969482422</c:v>
                </c:pt>
                <c:pt idx="59">
                  <c:v>-33.5999984741211</c:v>
                </c:pt>
                <c:pt idx="60">
                  <c:v>-33.5</c:v>
                </c:pt>
                <c:pt idx="61">
                  <c:v>-33.39999771118164</c:v>
                </c:pt>
                <c:pt idx="62">
                  <c:v>-33.29999923706055</c:v>
                </c:pt>
                <c:pt idx="63">
                  <c:v>-33.1999969482422</c:v>
                </c:pt>
                <c:pt idx="64">
                  <c:v>-33.0999984741211</c:v>
                </c:pt>
                <c:pt idx="65">
                  <c:v>-33.0</c:v>
                </c:pt>
                <c:pt idx="66">
                  <c:v>-32.89999771118164</c:v>
                </c:pt>
                <c:pt idx="67">
                  <c:v>-32.79999923706055</c:v>
                </c:pt>
                <c:pt idx="68">
                  <c:v>-32.6999969482422</c:v>
                </c:pt>
                <c:pt idx="69">
                  <c:v>-32.5999984741211</c:v>
                </c:pt>
                <c:pt idx="70">
                  <c:v>-32.5</c:v>
                </c:pt>
                <c:pt idx="71">
                  <c:v>-32.39999771118164</c:v>
                </c:pt>
                <c:pt idx="72">
                  <c:v>-32.29999923706055</c:v>
                </c:pt>
                <c:pt idx="73">
                  <c:v>-32.1999969482422</c:v>
                </c:pt>
                <c:pt idx="74">
                  <c:v>-32.0999984741211</c:v>
                </c:pt>
                <c:pt idx="75">
                  <c:v>-31.99999809265137</c:v>
                </c:pt>
                <c:pt idx="76">
                  <c:v>-31.89999771118164</c:v>
                </c:pt>
                <c:pt idx="77">
                  <c:v>-31.79999923706054</c:v>
                </c:pt>
                <c:pt idx="78">
                  <c:v>-31.69999885559082</c:v>
                </c:pt>
                <c:pt idx="79">
                  <c:v>-31.59999847412109</c:v>
                </c:pt>
                <c:pt idx="80">
                  <c:v>-31.49999809265137</c:v>
                </c:pt>
                <c:pt idx="81">
                  <c:v>-31.39999771118164</c:v>
                </c:pt>
                <c:pt idx="82">
                  <c:v>-31.29999923706054</c:v>
                </c:pt>
                <c:pt idx="83">
                  <c:v>-31.19999885559082</c:v>
                </c:pt>
                <c:pt idx="84">
                  <c:v>-31.09999847412109</c:v>
                </c:pt>
                <c:pt idx="85">
                  <c:v>-30.99999809265137</c:v>
                </c:pt>
                <c:pt idx="86">
                  <c:v>-30.89999771118164</c:v>
                </c:pt>
                <c:pt idx="87">
                  <c:v>-30.79999923706054</c:v>
                </c:pt>
                <c:pt idx="88">
                  <c:v>-30.69999885559082</c:v>
                </c:pt>
                <c:pt idx="89">
                  <c:v>-30.59999847412109</c:v>
                </c:pt>
                <c:pt idx="90">
                  <c:v>-30.49999809265137</c:v>
                </c:pt>
                <c:pt idx="91">
                  <c:v>-30.39999771118164</c:v>
                </c:pt>
                <c:pt idx="92">
                  <c:v>-30.29999923706054</c:v>
                </c:pt>
                <c:pt idx="93">
                  <c:v>-30.19999885559082</c:v>
                </c:pt>
                <c:pt idx="94">
                  <c:v>-30.09999847412109</c:v>
                </c:pt>
                <c:pt idx="95">
                  <c:v>-29.99999809265137</c:v>
                </c:pt>
                <c:pt idx="96">
                  <c:v>-29.89999771118164</c:v>
                </c:pt>
                <c:pt idx="97">
                  <c:v>-29.79999923706054</c:v>
                </c:pt>
                <c:pt idx="98">
                  <c:v>-29.69999885559082</c:v>
                </c:pt>
                <c:pt idx="99">
                  <c:v>-29.59999847412109</c:v>
                </c:pt>
                <c:pt idx="100">
                  <c:v>-29.49999809265137</c:v>
                </c:pt>
                <c:pt idx="101">
                  <c:v>-29.39999771118164</c:v>
                </c:pt>
                <c:pt idx="102">
                  <c:v>-29.29999923706054</c:v>
                </c:pt>
                <c:pt idx="103">
                  <c:v>-29.19999885559082</c:v>
                </c:pt>
                <c:pt idx="104">
                  <c:v>-29.09999847412109</c:v>
                </c:pt>
                <c:pt idx="105">
                  <c:v>-28.99999809265137</c:v>
                </c:pt>
                <c:pt idx="106">
                  <c:v>-28.89999771118164</c:v>
                </c:pt>
                <c:pt idx="107">
                  <c:v>-28.79999923706054</c:v>
                </c:pt>
                <c:pt idx="108">
                  <c:v>-28.69999885559082</c:v>
                </c:pt>
                <c:pt idx="109">
                  <c:v>-28.59999847412109</c:v>
                </c:pt>
                <c:pt idx="110">
                  <c:v>-28.49999809265137</c:v>
                </c:pt>
                <c:pt idx="111">
                  <c:v>-28.39999771118164</c:v>
                </c:pt>
                <c:pt idx="112">
                  <c:v>-28.29999923706054</c:v>
                </c:pt>
                <c:pt idx="113">
                  <c:v>-28.19999885559082</c:v>
                </c:pt>
                <c:pt idx="114">
                  <c:v>-28.09999847412109</c:v>
                </c:pt>
                <c:pt idx="115">
                  <c:v>-27.99999809265137</c:v>
                </c:pt>
                <c:pt idx="116">
                  <c:v>-27.89999771118164</c:v>
                </c:pt>
                <c:pt idx="117">
                  <c:v>-27.79999923706054</c:v>
                </c:pt>
                <c:pt idx="118">
                  <c:v>-27.69999885559082</c:v>
                </c:pt>
                <c:pt idx="119">
                  <c:v>-27.59999847412109</c:v>
                </c:pt>
                <c:pt idx="120">
                  <c:v>-27.49999809265137</c:v>
                </c:pt>
                <c:pt idx="121">
                  <c:v>-27.39999771118164</c:v>
                </c:pt>
                <c:pt idx="122">
                  <c:v>-27.29999923706054</c:v>
                </c:pt>
                <c:pt idx="123">
                  <c:v>-27.19999885559082</c:v>
                </c:pt>
                <c:pt idx="124">
                  <c:v>-27.09999847412109</c:v>
                </c:pt>
                <c:pt idx="125">
                  <c:v>-26.99999809265137</c:v>
                </c:pt>
                <c:pt idx="126">
                  <c:v>-26.89999771118164</c:v>
                </c:pt>
                <c:pt idx="127">
                  <c:v>-26.79999923706054</c:v>
                </c:pt>
                <c:pt idx="128">
                  <c:v>-26.69999885559082</c:v>
                </c:pt>
                <c:pt idx="129">
                  <c:v>-26.59999847412109</c:v>
                </c:pt>
                <c:pt idx="130">
                  <c:v>-26.49999809265137</c:v>
                </c:pt>
                <c:pt idx="131">
                  <c:v>-26.39999771118164</c:v>
                </c:pt>
                <c:pt idx="132">
                  <c:v>-26.29999923706054</c:v>
                </c:pt>
                <c:pt idx="133">
                  <c:v>-26.19999885559082</c:v>
                </c:pt>
                <c:pt idx="134">
                  <c:v>-26.09999847412109</c:v>
                </c:pt>
                <c:pt idx="135">
                  <c:v>-25.99999809265137</c:v>
                </c:pt>
                <c:pt idx="136">
                  <c:v>-25.89999771118164</c:v>
                </c:pt>
                <c:pt idx="137">
                  <c:v>-25.79999923706054</c:v>
                </c:pt>
                <c:pt idx="138">
                  <c:v>-25.69999885559082</c:v>
                </c:pt>
                <c:pt idx="139">
                  <c:v>-25.59999847412109</c:v>
                </c:pt>
                <c:pt idx="140">
                  <c:v>-25.49999809265137</c:v>
                </c:pt>
                <c:pt idx="141">
                  <c:v>-25.39999771118164</c:v>
                </c:pt>
                <c:pt idx="142">
                  <c:v>-25.29999923706054</c:v>
                </c:pt>
                <c:pt idx="143">
                  <c:v>-25.19999885559082</c:v>
                </c:pt>
                <c:pt idx="144">
                  <c:v>-25.09999847412109</c:v>
                </c:pt>
                <c:pt idx="145">
                  <c:v>-24.99999809265137</c:v>
                </c:pt>
                <c:pt idx="146">
                  <c:v>-24.89999771118164</c:v>
                </c:pt>
                <c:pt idx="147">
                  <c:v>-24.79999923706054</c:v>
                </c:pt>
                <c:pt idx="148">
                  <c:v>-24.69999885559082</c:v>
                </c:pt>
                <c:pt idx="149">
                  <c:v>-24.59999847412109</c:v>
                </c:pt>
                <c:pt idx="150">
                  <c:v>-24.49999809265137</c:v>
                </c:pt>
                <c:pt idx="151">
                  <c:v>-24.39999771118164</c:v>
                </c:pt>
                <c:pt idx="152">
                  <c:v>-24.29999923706054</c:v>
                </c:pt>
                <c:pt idx="153">
                  <c:v>-24.19999885559082</c:v>
                </c:pt>
                <c:pt idx="154">
                  <c:v>-24.09999847412109</c:v>
                </c:pt>
                <c:pt idx="155">
                  <c:v>-23.99999809265137</c:v>
                </c:pt>
                <c:pt idx="156">
                  <c:v>-23.89999771118164</c:v>
                </c:pt>
                <c:pt idx="157">
                  <c:v>-23.79999923706054</c:v>
                </c:pt>
                <c:pt idx="158">
                  <c:v>-23.69999885559082</c:v>
                </c:pt>
                <c:pt idx="159">
                  <c:v>-23.59999847412109</c:v>
                </c:pt>
                <c:pt idx="160">
                  <c:v>-23.49999809265137</c:v>
                </c:pt>
                <c:pt idx="161">
                  <c:v>-23.39999771118164</c:v>
                </c:pt>
                <c:pt idx="162">
                  <c:v>-23.29999923706054</c:v>
                </c:pt>
                <c:pt idx="163">
                  <c:v>-23.19999885559082</c:v>
                </c:pt>
                <c:pt idx="164">
                  <c:v>-23.09999847412109</c:v>
                </c:pt>
                <c:pt idx="165">
                  <c:v>-22.99999809265137</c:v>
                </c:pt>
                <c:pt idx="166">
                  <c:v>-22.89999771118164</c:v>
                </c:pt>
                <c:pt idx="167">
                  <c:v>-22.79999923706054</c:v>
                </c:pt>
                <c:pt idx="168">
                  <c:v>-22.69999885559082</c:v>
                </c:pt>
                <c:pt idx="169">
                  <c:v>-22.59999847412109</c:v>
                </c:pt>
                <c:pt idx="170">
                  <c:v>-22.49999809265137</c:v>
                </c:pt>
                <c:pt idx="171">
                  <c:v>-22.39999771118164</c:v>
                </c:pt>
                <c:pt idx="172">
                  <c:v>-22.29999923706054</c:v>
                </c:pt>
                <c:pt idx="173">
                  <c:v>-22.19999885559082</c:v>
                </c:pt>
                <c:pt idx="174">
                  <c:v>-22.09999847412109</c:v>
                </c:pt>
                <c:pt idx="175">
                  <c:v>-21.99999809265137</c:v>
                </c:pt>
                <c:pt idx="176">
                  <c:v>-21.89999771118164</c:v>
                </c:pt>
                <c:pt idx="177">
                  <c:v>-21.79999923706054</c:v>
                </c:pt>
                <c:pt idx="178">
                  <c:v>-21.69999885559082</c:v>
                </c:pt>
                <c:pt idx="179">
                  <c:v>-21.59999847412109</c:v>
                </c:pt>
                <c:pt idx="180">
                  <c:v>-21.49999809265137</c:v>
                </c:pt>
                <c:pt idx="181">
                  <c:v>-21.39999771118164</c:v>
                </c:pt>
                <c:pt idx="182">
                  <c:v>-21.29999923706054</c:v>
                </c:pt>
                <c:pt idx="183">
                  <c:v>-21.19999885559082</c:v>
                </c:pt>
                <c:pt idx="184">
                  <c:v>-21.09999847412109</c:v>
                </c:pt>
                <c:pt idx="185">
                  <c:v>-20.99999809265137</c:v>
                </c:pt>
                <c:pt idx="186">
                  <c:v>-20.89999771118164</c:v>
                </c:pt>
                <c:pt idx="187">
                  <c:v>-20.79999923706054</c:v>
                </c:pt>
                <c:pt idx="188">
                  <c:v>-20.69999885559082</c:v>
                </c:pt>
                <c:pt idx="189">
                  <c:v>-20.59999847412109</c:v>
                </c:pt>
                <c:pt idx="190">
                  <c:v>-20.49999809265137</c:v>
                </c:pt>
                <c:pt idx="191">
                  <c:v>-20.39999771118164</c:v>
                </c:pt>
                <c:pt idx="192">
                  <c:v>-20.29999923706054</c:v>
                </c:pt>
                <c:pt idx="193">
                  <c:v>-20.19999885559082</c:v>
                </c:pt>
                <c:pt idx="194">
                  <c:v>-20.09999847412109</c:v>
                </c:pt>
                <c:pt idx="195">
                  <c:v>-19.99999809265137</c:v>
                </c:pt>
                <c:pt idx="196">
                  <c:v>-19.89999771118164</c:v>
                </c:pt>
                <c:pt idx="197">
                  <c:v>-19.79999923706054</c:v>
                </c:pt>
                <c:pt idx="198">
                  <c:v>-19.69999885559082</c:v>
                </c:pt>
                <c:pt idx="199">
                  <c:v>-19.59999847412109</c:v>
                </c:pt>
                <c:pt idx="200">
                  <c:v>-19.49999809265137</c:v>
                </c:pt>
                <c:pt idx="201">
                  <c:v>-19.39999771118164</c:v>
                </c:pt>
                <c:pt idx="202">
                  <c:v>-19.29999923706054</c:v>
                </c:pt>
                <c:pt idx="203">
                  <c:v>-19.19999885559082</c:v>
                </c:pt>
                <c:pt idx="204">
                  <c:v>-19.09999847412109</c:v>
                </c:pt>
                <c:pt idx="205">
                  <c:v>-18.99999809265137</c:v>
                </c:pt>
                <c:pt idx="206">
                  <c:v>-18.89999771118164</c:v>
                </c:pt>
                <c:pt idx="207">
                  <c:v>-18.79999923706054</c:v>
                </c:pt>
                <c:pt idx="208">
                  <c:v>-18.69999885559082</c:v>
                </c:pt>
                <c:pt idx="209">
                  <c:v>-18.59999847412109</c:v>
                </c:pt>
                <c:pt idx="210">
                  <c:v>-18.49999809265137</c:v>
                </c:pt>
                <c:pt idx="211">
                  <c:v>-18.39999771118164</c:v>
                </c:pt>
                <c:pt idx="212">
                  <c:v>-18.29999923706054</c:v>
                </c:pt>
                <c:pt idx="213">
                  <c:v>-18.19999885559082</c:v>
                </c:pt>
                <c:pt idx="214">
                  <c:v>-18.09999847412109</c:v>
                </c:pt>
                <c:pt idx="215">
                  <c:v>-17.99999809265137</c:v>
                </c:pt>
                <c:pt idx="216">
                  <c:v>-17.89999771118164</c:v>
                </c:pt>
                <c:pt idx="217">
                  <c:v>-17.79999923706054</c:v>
                </c:pt>
                <c:pt idx="218">
                  <c:v>-17.69999885559082</c:v>
                </c:pt>
                <c:pt idx="219">
                  <c:v>-17.59999847412109</c:v>
                </c:pt>
                <c:pt idx="220">
                  <c:v>-17.49999809265137</c:v>
                </c:pt>
                <c:pt idx="221">
                  <c:v>-17.39999771118164</c:v>
                </c:pt>
                <c:pt idx="222">
                  <c:v>-17.29999923706054</c:v>
                </c:pt>
                <c:pt idx="223">
                  <c:v>-17.19999885559082</c:v>
                </c:pt>
                <c:pt idx="224">
                  <c:v>-17.09999847412109</c:v>
                </c:pt>
                <c:pt idx="225">
                  <c:v>-16.99999809265137</c:v>
                </c:pt>
                <c:pt idx="226">
                  <c:v>-16.89999771118164</c:v>
                </c:pt>
                <c:pt idx="227">
                  <c:v>-16.79999923706054</c:v>
                </c:pt>
                <c:pt idx="228">
                  <c:v>-16.69999885559082</c:v>
                </c:pt>
                <c:pt idx="229">
                  <c:v>-16.59999847412109</c:v>
                </c:pt>
                <c:pt idx="230">
                  <c:v>-16.49999809265137</c:v>
                </c:pt>
                <c:pt idx="231">
                  <c:v>-16.39999771118164</c:v>
                </c:pt>
                <c:pt idx="232">
                  <c:v>-16.29999923706054</c:v>
                </c:pt>
                <c:pt idx="233">
                  <c:v>-16.19999885559082</c:v>
                </c:pt>
                <c:pt idx="234">
                  <c:v>-16.09999847412109</c:v>
                </c:pt>
                <c:pt idx="235">
                  <c:v>-15.99999809265137</c:v>
                </c:pt>
                <c:pt idx="236">
                  <c:v>-15.89999771118164</c:v>
                </c:pt>
                <c:pt idx="237">
                  <c:v>-15.79999923706055</c:v>
                </c:pt>
                <c:pt idx="238">
                  <c:v>-15.69999885559082</c:v>
                </c:pt>
                <c:pt idx="239">
                  <c:v>-15.5999984741211</c:v>
                </c:pt>
                <c:pt idx="240">
                  <c:v>-15.49999809265137</c:v>
                </c:pt>
                <c:pt idx="241">
                  <c:v>-15.39999771118164</c:v>
                </c:pt>
                <c:pt idx="242">
                  <c:v>-15.29999923706055</c:v>
                </c:pt>
                <c:pt idx="243">
                  <c:v>-15.19999885559082</c:v>
                </c:pt>
                <c:pt idx="244">
                  <c:v>-15.0999984741211</c:v>
                </c:pt>
                <c:pt idx="245">
                  <c:v>-14.99999809265137</c:v>
                </c:pt>
                <c:pt idx="246">
                  <c:v>-14.89999771118164</c:v>
                </c:pt>
                <c:pt idx="247">
                  <c:v>-14.79999923706055</c:v>
                </c:pt>
                <c:pt idx="248">
                  <c:v>-14.69999885559082</c:v>
                </c:pt>
                <c:pt idx="249">
                  <c:v>-14.5999984741211</c:v>
                </c:pt>
                <c:pt idx="250">
                  <c:v>-14.49999809265137</c:v>
                </c:pt>
                <c:pt idx="251">
                  <c:v>-14.39999771118164</c:v>
                </c:pt>
                <c:pt idx="252">
                  <c:v>-14.29999923706055</c:v>
                </c:pt>
                <c:pt idx="253">
                  <c:v>-14.19999885559082</c:v>
                </c:pt>
                <c:pt idx="254">
                  <c:v>-14.0999984741211</c:v>
                </c:pt>
                <c:pt idx="255">
                  <c:v>-13.99999809265137</c:v>
                </c:pt>
                <c:pt idx="256">
                  <c:v>-13.89999771118164</c:v>
                </c:pt>
                <c:pt idx="257">
                  <c:v>-13.79999923706055</c:v>
                </c:pt>
                <c:pt idx="258">
                  <c:v>-13.69999885559082</c:v>
                </c:pt>
                <c:pt idx="259">
                  <c:v>-13.5999984741211</c:v>
                </c:pt>
                <c:pt idx="260">
                  <c:v>-13.49999809265137</c:v>
                </c:pt>
                <c:pt idx="261">
                  <c:v>-13.39999771118164</c:v>
                </c:pt>
                <c:pt idx="262">
                  <c:v>-13.29999923706055</c:v>
                </c:pt>
                <c:pt idx="263">
                  <c:v>-13.19999885559082</c:v>
                </c:pt>
                <c:pt idx="264">
                  <c:v>-13.0999984741211</c:v>
                </c:pt>
                <c:pt idx="265">
                  <c:v>-12.99999809265137</c:v>
                </c:pt>
                <c:pt idx="266">
                  <c:v>-12.89999771118164</c:v>
                </c:pt>
                <c:pt idx="267">
                  <c:v>-12.79999923706055</c:v>
                </c:pt>
                <c:pt idx="268">
                  <c:v>-12.69999885559082</c:v>
                </c:pt>
                <c:pt idx="269">
                  <c:v>-12.5999984741211</c:v>
                </c:pt>
                <c:pt idx="270">
                  <c:v>-12.49999809265137</c:v>
                </c:pt>
                <c:pt idx="271">
                  <c:v>-12.39999771118164</c:v>
                </c:pt>
                <c:pt idx="272">
                  <c:v>-12.29999923706055</c:v>
                </c:pt>
                <c:pt idx="273">
                  <c:v>-12.19999885559082</c:v>
                </c:pt>
                <c:pt idx="274">
                  <c:v>-12.0999984741211</c:v>
                </c:pt>
                <c:pt idx="275">
                  <c:v>-11.99999809265137</c:v>
                </c:pt>
                <c:pt idx="276">
                  <c:v>-11.89999771118164</c:v>
                </c:pt>
                <c:pt idx="277">
                  <c:v>-11.79999923706055</c:v>
                </c:pt>
                <c:pt idx="278">
                  <c:v>-11.69999885559082</c:v>
                </c:pt>
                <c:pt idx="279">
                  <c:v>-11.5999984741211</c:v>
                </c:pt>
                <c:pt idx="280">
                  <c:v>-11.49999809265137</c:v>
                </c:pt>
                <c:pt idx="281">
                  <c:v>-11.39999771118164</c:v>
                </c:pt>
                <c:pt idx="282">
                  <c:v>-11.29999923706055</c:v>
                </c:pt>
                <c:pt idx="283">
                  <c:v>-11.19999885559082</c:v>
                </c:pt>
                <c:pt idx="284">
                  <c:v>-11.0999984741211</c:v>
                </c:pt>
                <c:pt idx="285">
                  <c:v>-10.99999809265137</c:v>
                </c:pt>
                <c:pt idx="286">
                  <c:v>-10.89999771118164</c:v>
                </c:pt>
                <c:pt idx="287">
                  <c:v>-10.79999923706055</c:v>
                </c:pt>
                <c:pt idx="288">
                  <c:v>-10.69999885559082</c:v>
                </c:pt>
                <c:pt idx="289">
                  <c:v>-10.5999984741211</c:v>
                </c:pt>
                <c:pt idx="290">
                  <c:v>-10.49999809265137</c:v>
                </c:pt>
                <c:pt idx="291">
                  <c:v>-10.39999771118164</c:v>
                </c:pt>
                <c:pt idx="292">
                  <c:v>-10.29999923706055</c:v>
                </c:pt>
                <c:pt idx="293">
                  <c:v>-10.19999885559082</c:v>
                </c:pt>
                <c:pt idx="294">
                  <c:v>-10.0999984741211</c:v>
                </c:pt>
                <c:pt idx="295">
                  <c:v>-9.999998092651367</c:v>
                </c:pt>
                <c:pt idx="296">
                  <c:v>-9.89999771118164</c:v>
                </c:pt>
                <c:pt idx="297">
                  <c:v>-9.79999923706055</c:v>
                </c:pt>
                <c:pt idx="298">
                  <c:v>-9.699998855590818</c:v>
                </c:pt>
                <c:pt idx="299">
                  <c:v>-9.599998474121093</c:v>
                </c:pt>
                <c:pt idx="300">
                  <c:v>-9.499998092651367</c:v>
                </c:pt>
                <c:pt idx="301">
                  <c:v>-9.39999771118164</c:v>
                </c:pt>
                <c:pt idx="302">
                  <c:v>-9.29999923706055</c:v>
                </c:pt>
                <c:pt idx="303">
                  <c:v>-9.199998855590818</c:v>
                </c:pt>
                <c:pt idx="304">
                  <c:v>-9.099998474121093</c:v>
                </c:pt>
                <c:pt idx="305">
                  <c:v>-8.999998092651367</c:v>
                </c:pt>
                <c:pt idx="306">
                  <c:v>-8.89999771118164</c:v>
                </c:pt>
                <c:pt idx="307">
                  <c:v>-8.79999923706055</c:v>
                </c:pt>
                <c:pt idx="308">
                  <c:v>-8.699998855590818</c:v>
                </c:pt>
                <c:pt idx="309">
                  <c:v>-8.599998474121093</c:v>
                </c:pt>
                <c:pt idx="310">
                  <c:v>-8.499998092651367</c:v>
                </c:pt>
                <c:pt idx="311">
                  <c:v>-8.39999771118164</c:v>
                </c:pt>
                <c:pt idx="312">
                  <c:v>-8.29999923706055</c:v>
                </c:pt>
                <c:pt idx="313">
                  <c:v>-8.199998855590818</c:v>
                </c:pt>
                <c:pt idx="314">
                  <c:v>-8.099998474121093</c:v>
                </c:pt>
                <c:pt idx="315">
                  <c:v>-7.99999809265137</c:v>
                </c:pt>
                <c:pt idx="316">
                  <c:v>-7.899997711181641</c:v>
                </c:pt>
                <c:pt idx="317">
                  <c:v>-7.799999237060547</c:v>
                </c:pt>
                <c:pt idx="318">
                  <c:v>-7.69999885559082</c:v>
                </c:pt>
                <c:pt idx="319">
                  <c:v>-7.599998474121094</c:v>
                </c:pt>
                <c:pt idx="320">
                  <c:v>-7.5</c:v>
                </c:pt>
                <c:pt idx="321">
                  <c:v>-7.399997711181641</c:v>
                </c:pt>
                <c:pt idx="322">
                  <c:v>-7.299999237060547</c:v>
                </c:pt>
                <c:pt idx="323">
                  <c:v>-7.199996948242187</c:v>
                </c:pt>
                <c:pt idx="324">
                  <c:v>-7.099998474121094</c:v>
                </c:pt>
                <c:pt idx="325">
                  <c:v>-7.0</c:v>
                </c:pt>
                <c:pt idx="326">
                  <c:v>-6.899997711181641</c:v>
                </c:pt>
                <c:pt idx="327">
                  <c:v>-6.799999237060547</c:v>
                </c:pt>
                <c:pt idx="328">
                  <c:v>-6.699996948242186</c:v>
                </c:pt>
                <c:pt idx="329">
                  <c:v>-6.599998474121094</c:v>
                </c:pt>
                <c:pt idx="330">
                  <c:v>-6.5</c:v>
                </c:pt>
                <c:pt idx="331">
                  <c:v>-6.399997711181641</c:v>
                </c:pt>
                <c:pt idx="332">
                  <c:v>-6.299999237060547</c:v>
                </c:pt>
                <c:pt idx="333">
                  <c:v>-6.199996948242187</c:v>
                </c:pt>
                <c:pt idx="334">
                  <c:v>-6.099998474121094</c:v>
                </c:pt>
                <c:pt idx="335">
                  <c:v>-6.0</c:v>
                </c:pt>
                <c:pt idx="336">
                  <c:v>-5.899997711181641</c:v>
                </c:pt>
                <c:pt idx="337">
                  <c:v>-5.799999237060547</c:v>
                </c:pt>
                <c:pt idx="338">
                  <c:v>-5.699996948242186</c:v>
                </c:pt>
                <c:pt idx="339">
                  <c:v>-5.599998474121094</c:v>
                </c:pt>
                <c:pt idx="340">
                  <c:v>-5.5</c:v>
                </c:pt>
                <c:pt idx="341">
                  <c:v>-5.399997711181641</c:v>
                </c:pt>
                <c:pt idx="342">
                  <c:v>-5.299999237060547</c:v>
                </c:pt>
                <c:pt idx="343">
                  <c:v>-5.199996948242187</c:v>
                </c:pt>
                <c:pt idx="344">
                  <c:v>-5.099998474121094</c:v>
                </c:pt>
                <c:pt idx="345">
                  <c:v>-5.0</c:v>
                </c:pt>
                <c:pt idx="346">
                  <c:v>-4.899997711181641</c:v>
                </c:pt>
                <c:pt idx="347">
                  <c:v>-4.799999237060547</c:v>
                </c:pt>
                <c:pt idx="348">
                  <c:v>-4.699996948242186</c:v>
                </c:pt>
                <c:pt idx="349">
                  <c:v>-4.599998474121094</c:v>
                </c:pt>
                <c:pt idx="350">
                  <c:v>-4.5</c:v>
                </c:pt>
                <c:pt idx="351">
                  <c:v>-4.399997711181641</c:v>
                </c:pt>
                <c:pt idx="352">
                  <c:v>-4.299999237060547</c:v>
                </c:pt>
                <c:pt idx="353">
                  <c:v>-4.199996948242187</c:v>
                </c:pt>
                <c:pt idx="354">
                  <c:v>-4.099998474121094</c:v>
                </c:pt>
                <c:pt idx="355">
                  <c:v>-4.0</c:v>
                </c:pt>
                <c:pt idx="356">
                  <c:v>-3.899997711181641</c:v>
                </c:pt>
                <c:pt idx="357">
                  <c:v>-3.799999237060547</c:v>
                </c:pt>
                <c:pt idx="358">
                  <c:v>-3.699996948242188</c:v>
                </c:pt>
                <c:pt idx="359">
                  <c:v>-3.599998474121094</c:v>
                </c:pt>
                <c:pt idx="360">
                  <c:v>-3.5</c:v>
                </c:pt>
                <c:pt idx="361">
                  <c:v>-3.399997711181641</c:v>
                </c:pt>
                <c:pt idx="362">
                  <c:v>-3.299999237060547</c:v>
                </c:pt>
                <c:pt idx="363">
                  <c:v>-3.199996948242188</c:v>
                </c:pt>
                <c:pt idx="364">
                  <c:v>-3.099998474121094</c:v>
                </c:pt>
                <c:pt idx="365">
                  <c:v>-3.0</c:v>
                </c:pt>
                <c:pt idx="366">
                  <c:v>-2.899997711181641</c:v>
                </c:pt>
                <c:pt idx="367">
                  <c:v>-2.799999237060547</c:v>
                </c:pt>
                <c:pt idx="368">
                  <c:v>-2.699996948242188</c:v>
                </c:pt>
                <c:pt idx="369">
                  <c:v>-2.599998474121094</c:v>
                </c:pt>
                <c:pt idx="370">
                  <c:v>-2.5</c:v>
                </c:pt>
                <c:pt idx="371">
                  <c:v>-2.399997711181641</c:v>
                </c:pt>
                <c:pt idx="372">
                  <c:v>-2.299999237060547</c:v>
                </c:pt>
                <c:pt idx="373">
                  <c:v>-2.199996948242188</c:v>
                </c:pt>
                <c:pt idx="374">
                  <c:v>-2.099998474121094</c:v>
                </c:pt>
                <c:pt idx="375">
                  <c:v>-2.0</c:v>
                </c:pt>
                <c:pt idx="376">
                  <c:v>-1.899997711181641</c:v>
                </c:pt>
                <c:pt idx="377">
                  <c:v>-1.799999237060547</c:v>
                </c:pt>
                <c:pt idx="378">
                  <c:v>-1.699996948242187</c:v>
                </c:pt>
                <c:pt idx="379">
                  <c:v>-1.599998474121094</c:v>
                </c:pt>
                <c:pt idx="380">
                  <c:v>-1.5</c:v>
                </c:pt>
                <c:pt idx="381">
                  <c:v>-1.399997711181641</c:v>
                </c:pt>
                <c:pt idx="382">
                  <c:v>-1.299999237060546</c:v>
                </c:pt>
                <c:pt idx="383">
                  <c:v>-1.199996948242187</c:v>
                </c:pt>
                <c:pt idx="384">
                  <c:v>-1.099998474121094</c:v>
                </c:pt>
                <c:pt idx="385">
                  <c:v>-1.0</c:v>
                </c:pt>
                <c:pt idx="386">
                  <c:v>-0.899997711181641</c:v>
                </c:pt>
                <c:pt idx="387">
                  <c:v>-0.799999237060547</c:v>
                </c:pt>
                <c:pt idx="388">
                  <c:v>-0.699996948242188</c:v>
                </c:pt>
                <c:pt idx="389">
                  <c:v>-0.599998474121094</c:v>
                </c:pt>
                <c:pt idx="390">
                  <c:v>-0.5</c:v>
                </c:pt>
                <c:pt idx="391">
                  <c:v>-0.399997711181641</c:v>
                </c:pt>
                <c:pt idx="392">
                  <c:v>-0.299999237060547</c:v>
                </c:pt>
                <c:pt idx="393">
                  <c:v>-0.199996948242188</c:v>
                </c:pt>
                <c:pt idx="394">
                  <c:v>-0.0999984741210938</c:v>
                </c:pt>
                <c:pt idx="395">
                  <c:v>0.0</c:v>
                </c:pt>
                <c:pt idx="396">
                  <c:v>0.100002288818359</c:v>
                </c:pt>
                <c:pt idx="397">
                  <c:v>0.200000762939453</c:v>
                </c:pt>
                <c:pt idx="398">
                  <c:v>0.300003051757813</c:v>
                </c:pt>
                <c:pt idx="399">
                  <c:v>0.400001525878906</c:v>
                </c:pt>
                <c:pt idx="400">
                  <c:v>0.5</c:v>
                </c:pt>
                <c:pt idx="401">
                  <c:v>0.600002288818359</c:v>
                </c:pt>
                <c:pt idx="402">
                  <c:v>0.700000762939453</c:v>
                </c:pt>
                <c:pt idx="403">
                  <c:v>0.800003051757812</c:v>
                </c:pt>
                <c:pt idx="404">
                  <c:v>0.900001525878906</c:v>
                </c:pt>
                <c:pt idx="405">
                  <c:v>1.0</c:v>
                </c:pt>
                <c:pt idx="406">
                  <c:v>1.10000228881836</c:v>
                </c:pt>
                <c:pt idx="407">
                  <c:v>1.200000762939453</c:v>
                </c:pt>
                <c:pt idx="408">
                  <c:v>1.300003051757812</c:v>
                </c:pt>
                <c:pt idx="409">
                  <c:v>1.400001525878906</c:v>
                </c:pt>
                <c:pt idx="410">
                  <c:v>1.5</c:v>
                </c:pt>
                <c:pt idx="411">
                  <c:v>1.60000228881836</c:v>
                </c:pt>
                <c:pt idx="412">
                  <c:v>1.700000762939453</c:v>
                </c:pt>
                <c:pt idx="413">
                  <c:v>1.800003051757812</c:v>
                </c:pt>
                <c:pt idx="414">
                  <c:v>1.900001525878906</c:v>
                </c:pt>
                <c:pt idx="415">
                  <c:v>2.0</c:v>
                </c:pt>
                <c:pt idx="416">
                  <c:v>2.10000228881836</c:v>
                </c:pt>
                <c:pt idx="417">
                  <c:v>2.200000762939454</c:v>
                </c:pt>
                <c:pt idx="418">
                  <c:v>2.300003051757813</c:v>
                </c:pt>
                <c:pt idx="419">
                  <c:v>2.400001525878907</c:v>
                </c:pt>
                <c:pt idx="420">
                  <c:v>2.5</c:v>
                </c:pt>
                <c:pt idx="421">
                  <c:v>2.60000228881836</c:v>
                </c:pt>
                <c:pt idx="422">
                  <c:v>2.700000762939453</c:v>
                </c:pt>
                <c:pt idx="423">
                  <c:v>2.800003051757813</c:v>
                </c:pt>
                <c:pt idx="424">
                  <c:v>2.900001525878907</c:v>
                </c:pt>
                <c:pt idx="425">
                  <c:v>3.0</c:v>
                </c:pt>
                <c:pt idx="426">
                  <c:v>3.10000228881836</c:v>
                </c:pt>
                <c:pt idx="427">
                  <c:v>3.200000762939454</c:v>
                </c:pt>
                <c:pt idx="428">
                  <c:v>3.300003051757813</c:v>
                </c:pt>
                <c:pt idx="429">
                  <c:v>3.400001525878907</c:v>
                </c:pt>
                <c:pt idx="430">
                  <c:v>3.5</c:v>
                </c:pt>
                <c:pt idx="431">
                  <c:v>3.60000228881836</c:v>
                </c:pt>
                <c:pt idx="432">
                  <c:v>3.700000762939453</c:v>
                </c:pt>
                <c:pt idx="433">
                  <c:v>3.800003051757813</c:v>
                </c:pt>
                <c:pt idx="434">
                  <c:v>3.900001525878907</c:v>
                </c:pt>
                <c:pt idx="435">
                  <c:v>4.0</c:v>
                </c:pt>
                <c:pt idx="436">
                  <c:v>4.100002288818358</c:v>
                </c:pt>
                <c:pt idx="437">
                  <c:v>4.20000076293945</c:v>
                </c:pt>
                <c:pt idx="438">
                  <c:v>4.300003051757812</c:v>
                </c:pt>
                <c:pt idx="439">
                  <c:v>4.400001525878906</c:v>
                </c:pt>
                <c:pt idx="440">
                  <c:v>4.5</c:v>
                </c:pt>
                <c:pt idx="441">
                  <c:v>4.600002288818358</c:v>
                </c:pt>
                <c:pt idx="442">
                  <c:v>4.70000076293945</c:v>
                </c:pt>
                <c:pt idx="443">
                  <c:v>4.800003051757812</c:v>
                </c:pt>
                <c:pt idx="444">
                  <c:v>4.900001525878906</c:v>
                </c:pt>
                <c:pt idx="445">
                  <c:v>5.0</c:v>
                </c:pt>
                <c:pt idx="446">
                  <c:v>5.100002288818358</c:v>
                </c:pt>
                <c:pt idx="447">
                  <c:v>5.20000076293945</c:v>
                </c:pt>
                <c:pt idx="448">
                  <c:v>5.300003051757812</c:v>
                </c:pt>
                <c:pt idx="449">
                  <c:v>5.400001525878906</c:v>
                </c:pt>
                <c:pt idx="450">
                  <c:v>5.5</c:v>
                </c:pt>
                <c:pt idx="451">
                  <c:v>5.600002288818358</c:v>
                </c:pt>
                <c:pt idx="452">
                  <c:v>5.70000076293945</c:v>
                </c:pt>
                <c:pt idx="453">
                  <c:v>5.800003051757812</c:v>
                </c:pt>
                <c:pt idx="454">
                  <c:v>5.900001525878906</c:v>
                </c:pt>
                <c:pt idx="455">
                  <c:v>6.0</c:v>
                </c:pt>
                <c:pt idx="456">
                  <c:v>6.100002288818358</c:v>
                </c:pt>
                <c:pt idx="457">
                  <c:v>6.20000076293945</c:v>
                </c:pt>
                <c:pt idx="458">
                  <c:v>6.300003051757812</c:v>
                </c:pt>
                <c:pt idx="459">
                  <c:v>6.400001525878906</c:v>
                </c:pt>
                <c:pt idx="460">
                  <c:v>6.5</c:v>
                </c:pt>
                <c:pt idx="461">
                  <c:v>6.600002288818358</c:v>
                </c:pt>
                <c:pt idx="462">
                  <c:v>6.70000076293945</c:v>
                </c:pt>
                <c:pt idx="463">
                  <c:v>6.800003051757812</c:v>
                </c:pt>
                <c:pt idx="464">
                  <c:v>6.900001525878906</c:v>
                </c:pt>
                <c:pt idx="465">
                  <c:v>7.0</c:v>
                </c:pt>
                <c:pt idx="466">
                  <c:v>7.100002288818358</c:v>
                </c:pt>
                <c:pt idx="467">
                  <c:v>7.20000076293945</c:v>
                </c:pt>
                <c:pt idx="468">
                  <c:v>7.300003051757812</c:v>
                </c:pt>
                <c:pt idx="469">
                  <c:v>7.400001525878906</c:v>
                </c:pt>
                <c:pt idx="470">
                  <c:v>7.5</c:v>
                </c:pt>
                <c:pt idx="471">
                  <c:v>7.600002288818358</c:v>
                </c:pt>
                <c:pt idx="472">
                  <c:v>7.70000076293945</c:v>
                </c:pt>
                <c:pt idx="473">
                  <c:v>7.800003051757812</c:v>
                </c:pt>
                <c:pt idx="474">
                  <c:v>7.900001525878906</c:v>
                </c:pt>
                <c:pt idx="475">
                  <c:v>8.0</c:v>
                </c:pt>
                <c:pt idx="476">
                  <c:v>8.10000228881836</c:v>
                </c:pt>
                <c:pt idx="477">
                  <c:v>8.200000762939448</c:v>
                </c:pt>
                <c:pt idx="478">
                  <c:v>8.300003051757812</c:v>
                </c:pt>
                <c:pt idx="479">
                  <c:v>8.400001525878906</c:v>
                </c:pt>
                <c:pt idx="480">
                  <c:v>8.5</c:v>
                </c:pt>
                <c:pt idx="481">
                  <c:v>8.60000228881836</c:v>
                </c:pt>
                <c:pt idx="482">
                  <c:v>8.700000762939448</c:v>
                </c:pt>
                <c:pt idx="483">
                  <c:v>8.800003051757812</c:v>
                </c:pt>
                <c:pt idx="484">
                  <c:v>8.900001525878906</c:v>
                </c:pt>
                <c:pt idx="485">
                  <c:v>9.0</c:v>
                </c:pt>
                <c:pt idx="486">
                  <c:v>9.10000228881836</c:v>
                </c:pt>
                <c:pt idx="487">
                  <c:v>9.200000762939448</c:v>
                </c:pt>
                <c:pt idx="488">
                  <c:v>9.300003051757812</c:v>
                </c:pt>
                <c:pt idx="489">
                  <c:v>9.400001525878906</c:v>
                </c:pt>
                <c:pt idx="490">
                  <c:v>9.5</c:v>
                </c:pt>
                <c:pt idx="491">
                  <c:v>9.60000228881836</c:v>
                </c:pt>
                <c:pt idx="492">
                  <c:v>9.700000762939448</c:v>
                </c:pt>
                <c:pt idx="493">
                  <c:v>9.800003051757812</c:v>
                </c:pt>
                <c:pt idx="494">
                  <c:v>9.900001525878906</c:v>
                </c:pt>
                <c:pt idx="495">
                  <c:v>10.0</c:v>
                </c:pt>
                <c:pt idx="496">
                  <c:v>10.10000228881836</c:v>
                </c:pt>
                <c:pt idx="497">
                  <c:v>10.20000076293945</c:v>
                </c:pt>
                <c:pt idx="498">
                  <c:v>10.30000305175781</c:v>
                </c:pt>
                <c:pt idx="499">
                  <c:v>10.40000152587891</c:v>
                </c:pt>
                <c:pt idx="500">
                  <c:v>10.5</c:v>
                </c:pt>
                <c:pt idx="501">
                  <c:v>10.60000228881836</c:v>
                </c:pt>
                <c:pt idx="502">
                  <c:v>10.70000076293945</c:v>
                </c:pt>
                <c:pt idx="503">
                  <c:v>10.80000305175781</c:v>
                </c:pt>
                <c:pt idx="504">
                  <c:v>10.90000152587891</c:v>
                </c:pt>
                <c:pt idx="505">
                  <c:v>11.0</c:v>
                </c:pt>
                <c:pt idx="506">
                  <c:v>11.10000228881836</c:v>
                </c:pt>
                <c:pt idx="507">
                  <c:v>11.20000076293945</c:v>
                </c:pt>
                <c:pt idx="508">
                  <c:v>11.30000305175781</c:v>
                </c:pt>
                <c:pt idx="509">
                  <c:v>11.40000152587891</c:v>
                </c:pt>
                <c:pt idx="510">
                  <c:v>11.5</c:v>
                </c:pt>
                <c:pt idx="511">
                  <c:v>11.60000228881836</c:v>
                </c:pt>
                <c:pt idx="512">
                  <c:v>11.70000076293945</c:v>
                </c:pt>
                <c:pt idx="513">
                  <c:v>11.80000305175781</c:v>
                </c:pt>
                <c:pt idx="514">
                  <c:v>11.90000152587891</c:v>
                </c:pt>
                <c:pt idx="515">
                  <c:v>12.0</c:v>
                </c:pt>
                <c:pt idx="516">
                  <c:v>12.10000228881836</c:v>
                </c:pt>
                <c:pt idx="517">
                  <c:v>12.20000076293945</c:v>
                </c:pt>
                <c:pt idx="518">
                  <c:v>12.30000305175781</c:v>
                </c:pt>
                <c:pt idx="519">
                  <c:v>12.40000152587891</c:v>
                </c:pt>
                <c:pt idx="520">
                  <c:v>12.5</c:v>
                </c:pt>
                <c:pt idx="521">
                  <c:v>12.60000228881836</c:v>
                </c:pt>
                <c:pt idx="522">
                  <c:v>12.70000076293945</c:v>
                </c:pt>
                <c:pt idx="523">
                  <c:v>12.80000305175781</c:v>
                </c:pt>
                <c:pt idx="524">
                  <c:v>12.90000152587891</c:v>
                </c:pt>
                <c:pt idx="525">
                  <c:v>13.0</c:v>
                </c:pt>
                <c:pt idx="526">
                  <c:v>13.10000228881836</c:v>
                </c:pt>
                <c:pt idx="527">
                  <c:v>13.20000076293945</c:v>
                </c:pt>
                <c:pt idx="528">
                  <c:v>13.30000305175781</c:v>
                </c:pt>
                <c:pt idx="529">
                  <c:v>13.40000152587891</c:v>
                </c:pt>
                <c:pt idx="530">
                  <c:v>13.5</c:v>
                </c:pt>
                <c:pt idx="531">
                  <c:v>13.60000228881836</c:v>
                </c:pt>
                <c:pt idx="532">
                  <c:v>13.70000076293945</c:v>
                </c:pt>
                <c:pt idx="533">
                  <c:v>13.80000305175781</c:v>
                </c:pt>
                <c:pt idx="534">
                  <c:v>13.90000152587891</c:v>
                </c:pt>
                <c:pt idx="535">
                  <c:v>14.0</c:v>
                </c:pt>
                <c:pt idx="536">
                  <c:v>14.10000228881836</c:v>
                </c:pt>
                <c:pt idx="537">
                  <c:v>14.20000076293945</c:v>
                </c:pt>
                <c:pt idx="538">
                  <c:v>14.30000305175781</c:v>
                </c:pt>
                <c:pt idx="539">
                  <c:v>14.40000152587891</c:v>
                </c:pt>
                <c:pt idx="540">
                  <c:v>14.5</c:v>
                </c:pt>
                <c:pt idx="541">
                  <c:v>14.60000228881836</c:v>
                </c:pt>
                <c:pt idx="542">
                  <c:v>14.70000076293945</c:v>
                </c:pt>
                <c:pt idx="543">
                  <c:v>14.80000305175781</c:v>
                </c:pt>
                <c:pt idx="544">
                  <c:v>14.90000152587891</c:v>
                </c:pt>
                <c:pt idx="545">
                  <c:v>15.0</c:v>
                </c:pt>
                <c:pt idx="546">
                  <c:v>15.10000228881836</c:v>
                </c:pt>
                <c:pt idx="547">
                  <c:v>15.20000076293945</c:v>
                </c:pt>
                <c:pt idx="548">
                  <c:v>15.30000305175781</c:v>
                </c:pt>
                <c:pt idx="549">
                  <c:v>15.40000152587891</c:v>
                </c:pt>
                <c:pt idx="550">
                  <c:v>15.5</c:v>
                </c:pt>
                <c:pt idx="551">
                  <c:v>15.60000228881836</c:v>
                </c:pt>
                <c:pt idx="552">
                  <c:v>15.70000076293945</c:v>
                </c:pt>
                <c:pt idx="553">
                  <c:v>15.80000305175781</c:v>
                </c:pt>
                <c:pt idx="554">
                  <c:v>15.90000152587891</c:v>
                </c:pt>
                <c:pt idx="555">
                  <c:v>16.0</c:v>
                </c:pt>
                <c:pt idx="556">
                  <c:v>16.10000228881836</c:v>
                </c:pt>
                <c:pt idx="557">
                  <c:v>16.20000076293945</c:v>
                </c:pt>
                <c:pt idx="558">
                  <c:v>16.30000305175781</c:v>
                </c:pt>
                <c:pt idx="559">
                  <c:v>16.40000152587891</c:v>
                </c:pt>
                <c:pt idx="560">
                  <c:v>16.5</c:v>
                </c:pt>
                <c:pt idx="561">
                  <c:v>16.60000228881836</c:v>
                </c:pt>
                <c:pt idx="562">
                  <c:v>16.70000076293945</c:v>
                </c:pt>
                <c:pt idx="563">
                  <c:v>16.80000305175781</c:v>
                </c:pt>
                <c:pt idx="564">
                  <c:v>16.90000152587891</c:v>
                </c:pt>
                <c:pt idx="565">
                  <c:v>17.0</c:v>
                </c:pt>
                <c:pt idx="566">
                  <c:v>17.10000228881836</c:v>
                </c:pt>
                <c:pt idx="567">
                  <c:v>17.20000076293945</c:v>
                </c:pt>
                <c:pt idx="568">
                  <c:v>17.30000305175781</c:v>
                </c:pt>
                <c:pt idx="569">
                  <c:v>17.40000152587891</c:v>
                </c:pt>
                <c:pt idx="570">
                  <c:v>17.5</c:v>
                </c:pt>
                <c:pt idx="571">
                  <c:v>17.60000228881836</c:v>
                </c:pt>
                <c:pt idx="572">
                  <c:v>17.70000076293945</c:v>
                </c:pt>
                <c:pt idx="573">
                  <c:v>17.80000305175781</c:v>
                </c:pt>
                <c:pt idx="574">
                  <c:v>17.90000152587891</c:v>
                </c:pt>
                <c:pt idx="575">
                  <c:v>18.0</c:v>
                </c:pt>
                <c:pt idx="576">
                  <c:v>18.10000228881836</c:v>
                </c:pt>
                <c:pt idx="577">
                  <c:v>18.20000076293945</c:v>
                </c:pt>
                <c:pt idx="578">
                  <c:v>18.30000305175781</c:v>
                </c:pt>
                <c:pt idx="579">
                  <c:v>18.40000152587891</c:v>
                </c:pt>
                <c:pt idx="580">
                  <c:v>18.5</c:v>
                </c:pt>
                <c:pt idx="581">
                  <c:v>18.60000228881836</c:v>
                </c:pt>
                <c:pt idx="582">
                  <c:v>18.70000076293945</c:v>
                </c:pt>
                <c:pt idx="583">
                  <c:v>18.80000305175781</c:v>
                </c:pt>
                <c:pt idx="584">
                  <c:v>18.90000152587891</c:v>
                </c:pt>
                <c:pt idx="585">
                  <c:v>19.0</c:v>
                </c:pt>
                <c:pt idx="586">
                  <c:v>19.10000228881836</c:v>
                </c:pt>
                <c:pt idx="587">
                  <c:v>19.20000076293945</c:v>
                </c:pt>
                <c:pt idx="588">
                  <c:v>19.30000305175781</c:v>
                </c:pt>
                <c:pt idx="589">
                  <c:v>19.40000152587891</c:v>
                </c:pt>
                <c:pt idx="590">
                  <c:v>19.5</c:v>
                </c:pt>
                <c:pt idx="591">
                  <c:v>19.60000228881836</c:v>
                </c:pt>
                <c:pt idx="592">
                  <c:v>19.70000076293945</c:v>
                </c:pt>
                <c:pt idx="593">
                  <c:v>19.80000305175781</c:v>
                </c:pt>
                <c:pt idx="594">
                  <c:v>19.90000152587891</c:v>
                </c:pt>
                <c:pt idx="595">
                  <c:v>20.0</c:v>
                </c:pt>
                <c:pt idx="596">
                  <c:v>20.10000228881836</c:v>
                </c:pt>
                <c:pt idx="597">
                  <c:v>20.20000076293945</c:v>
                </c:pt>
                <c:pt idx="598">
                  <c:v>20.30000305175781</c:v>
                </c:pt>
                <c:pt idx="599">
                  <c:v>20.40000152587891</c:v>
                </c:pt>
                <c:pt idx="600">
                  <c:v>20.5</c:v>
                </c:pt>
                <c:pt idx="601">
                  <c:v>20.60000228881836</c:v>
                </c:pt>
                <c:pt idx="602">
                  <c:v>20.70000076293945</c:v>
                </c:pt>
                <c:pt idx="603">
                  <c:v>20.80000305175781</c:v>
                </c:pt>
                <c:pt idx="604">
                  <c:v>20.90000152587891</c:v>
                </c:pt>
                <c:pt idx="605">
                  <c:v>21.0</c:v>
                </c:pt>
                <c:pt idx="606">
                  <c:v>21.10000228881836</c:v>
                </c:pt>
                <c:pt idx="607">
                  <c:v>21.20000076293945</c:v>
                </c:pt>
                <c:pt idx="608">
                  <c:v>21.30000305175781</c:v>
                </c:pt>
                <c:pt idx="609">
                  <c:v>21.40000152587891</c:v>
                </c:pt>
                <c:pt idx="610">
                  <c:v>21.5</c:v>
                </c:pt>
                <c:pt idx="611">
                  <c:v>21.60000228881836</c:v>
                </c:pt>
                <c:pt idx="612">
                  <c:v>21.70000076293945</c:v>
                </c:pt>
                <c:pt idx="613">
                  <c:v>21.80000305175781</c:v>
                </c:pt>
                <c:pt idx="614">
                  <c:v>21.90000152587891</c:v>
                </c:pt>
                <c:pt idx="615">
                  <c:v>22.0</c:v>
                </c:pt>
                <c:pt idx="616">
                  <c:v>22.10000228881836</c:v>
                </c:pt>
                <c:pt idx="617">
                  <c:v>22.20000076293945</c:v>
                </c:pt>
                <c:pt idx="618">
                  <c:v>22.30000305175781</c:v>
                </c:pt>
                <c:pt idx="619">
                  <c:v>22.40000152587891</c:v>
                </c:pt>
                <c:pt idx="620">
                  <c:v>22.5</c:v>
                </c:pt>
                <c:pt idx="621">
                  <c:v>22.60000228881836</c:v>
                </c:pt>
                <c:pt idx="622">
                  <c:v>22.70000076293945</c:v>
                </c:pt>
                <c:pt idx="623">
                  <c:v>22.80000305175781</c:v>
                </c:pt>
                <c:pt idx="624">
                  <c:v>22.90000152587891</c:v>
                </c:pt>
                <c:pt idx="625">
                  <c:v>23.0</c:v>
                </c:pt>
                <c:pt idx="626">
                  <c:v>23.10000228881836</c:v>
                </c:pt>
                <c:pt idx="627">
                  <c:v>23.20000076293945</c:v>
                </c:pt>
                <c:pt idx="628">
                  <c:v>23.30000305175781</c:v>
                </c:pt>
                <c:pt idx="629">
                  <c:v>23.40000152587891</c:v>
                </c:pt>
                <c:pt idx="630">
                  <c:v>23.5</c:v>
                </c:pt>
                <c:pt idx="631">
                  <c:v>23.60000228881836</c:v>
                </c:pt>
                <c:pt idx="632">
                  <c:v>23.70000076293945</c:v>
                </c:pt>
                <c:pt idx="633">
                  <c:v>23.80000305175781</c:v>
                </c:pt>
                <c:pt idx="634">
                  <c:v>23.90000152587891</c:v>
                </c:pt>
                <c:pt idx="635">
                  <c:v>24.0</c:v>
                </c:pt>
                <c:pt idx="636">
                  <c:v>24.10000228881836</c:v>
                </c:pt>
                <c:pt idx="637">
                  <c:v>24.20000076293945</c:v>
                </c:pt>
                <c:pt idx="638">
                  <c:v>24.30000305175781</c:v>
                </c:pt>
                <c:pt idx="639">
                  <c:v>24.40000152587891</c:v>
                </c:pt>
                <c:pt idx="640">
                  <c:v>24.5</c:v>
                </c:pt>
                <c:pt idx="641">
                  <c:v>24.59999847412109</c:v>
                </c:pt>
                <c:pt idx="642">
                  <c:v>24.70000457763672</c:v>
                </c:pt>
                <c:pt idx="643">
                  <c:v>24.80000305175781</c:v>
                </c:pt>
                <c:pt idx="644">
                  <c:v>24.90000152587891</c:v>
                </c:pt>
                <c:pt idx="645">
                  <c:v>25.0</c:v>
                </c:pt>
                <c:pt idx="646">
                  <c:v>25.09999847412109</c:v>
                </c:pt>
                <c:pt idx="647">
                  <c:v>25.20000457763672</c:v>
                </c:pt>
                <c:pt idx="648">
                  <c:v>25.30000305175781</c:v>
                </c:pt>
                <c:pt idx="649">
                  <c:v>25.40000152587891</c:v>
                </c:pt>
                <c:pt idx="650">
                  <c:v>25.5</c:v>
                </c:pt>
                <c:pt idx="651">
                  <c:v>25.59999847412109</c:v>
                </c:pt>
                <c:pt idx="652">
                  <c:v>25.70000457763672</c:v>
                </c:pt>
                <c:pt idx="653">
                  <c:v>25.80000305175781</c:v>
                </c:pt>
                <c:pt idx="654">
                  <c:v>25.90000152587891</c:v>
                </c:pt>
                <c:pt idx="655">
                  <c:v>26.0</c:v>
                </c:pt>
                <c:pt idx="656">
                  <c:v>26.09999847412109</c:v>
                </c:pt>
                <c:pt idx="657">
                  <c:v>26.20000457763672</c:v>
                </c:pt>
                <c:pt idx="658">
                  <c:v>26.30000305175781</c:v>
                </c:pt>
                <c:pt idx="659">
                  <c:v>26.40000152587891</c:v>
                </c:pt>
                <c:pt idx="660">
                  <c:v>26.5</c:v>
                </c:pt>
                <c:pt idx="661">
                  <c:v>26.59999847412109</c:v>
                </c:pt>
                <c:pt idx="662">
                  <c:v>26.70000457763672</c:v>
                </c:pt>
                <c:pt idx="663">
                  <c:v>26.80000305175781</c:v>
                </c:pt>
                <c:pt idx="664">
                  <c:v>26.90000152587891</c:v>
                </c:pt>
                <c:pt idx="665">
                  <c:v>27.0</c:v>
                </c:pt>
                <c:pt idx="666">
                  <c:v>27.09999847412109</c:v>
                </c:pt>
                <c:pt idx="667">
                  <c:v>27.20000457763672</c:v>
                </c:pt>
                <c:pt idx="668">
                  <c:v>27.30000305175781</c:v>
                </c:pt>
                <c:pt idx="669">
                  <c:v>27.40000152587891</c:v>
                </c:pt>
                <c:pt idx="670">
                  <c:v>27.5</c:v>
                </c:pt>
                <c:pt idx="671">
                  <c:v>27.59999847412109</c:v>
                </c:pt>
                <c:pt idx="672">
                  <c:v>27.70000457763672</c:v>
                </c:pt>
                <c:pt idx="673">
                  <c:v>27.80000305175781</c:v>
                </c:pt>
                <c:pt idx="674">
                  <c:v>27.90000152587891</c:v>
                </c:pt>
                <c:pt idx="675">
                  <c:v>28.0</c:v>
                </c:pt>
                <c:pt idx="676">
                  <c:v>28.09999847412109</c:v>
                </c:pt>
                <c:pt idx="677">
                  <c:v>28.20000457763672</c:v>
                </c:pt>
                <c:pt idx="678">
                  <c:v>28.30000305175781</c:v>
                </c:pt>
                <c:pt idx="679">
                  <c:v>28.40000152587891</c:v>
                </c:pt>
                <c:pt idx="680">
                  <c:v>28.5</c:v>
                </c:pt>
                <c:pt idx="681">
                  <c:v>28.59999847412109</c:v>
                </c:pt>
                <c:pt idx="682">
                  <c:v>28.70000457763672</c:v>
                </c:pt>
                <c:pt idx="683">
                  <c:v>28.80000305175781</c:v>
                </c:pt>
                <c:pt idx="684">
                  <c:v>28.90000152587891</c:v>
                </c:pt>
                <c:pt idx="685">
                  <c:v>29.0</c:v>
                </c:pt>
                <c:pt idx="686">
                  <c:v>29.09999847412109</c:v>
                </c:pt>
                <c:pt idx="687">
                  <c:v>29.20000457763672</c:v>
                </c:pt>
                <c:pt idx="688">
                  <c:v>29.30000305175781</c:v>
                </c:pt>
                <c:pt idx="689">
                  <c:v>29.40000152587891</c:v>
                </c:pt>
                <c:pt idx="690">
                  <c:v>29.5</c:v>
                </c:pt>
                <c:pt idx="691">
                  <c:v>29.59999847412109</c:v>
                </c:pt>
                <c:pt idx="692">
                  <c:v>29.70000457763672</c:v>
                </c:pt>
                <c:pt idx="693">
                  <c:v>29.80000305175781</c:v>
                </c:pt>
                <c:pt idx="694">
                  <c:v>29.90000152587891</c:v>
                </c:pt>
                <c:pt idx="695">
                  <c:v>30.0</c:v>
                </c:pt>
                <c:pt idx="696">
                  <c:v>30.09999847412109</c:v>
                </c:pt>
                <c:pt idx="697">
                  <c:v>30.20000457763672</c:v>
                </c:pt>
                <c:pt idx="698">
                  <c:v>30.30000305175781</c:v>
                </c:pt>
                <c:pt idx="699">
                  <c:v>30.40000152587891</c:v>
                </c:pt>
                <c:pt idx="700">
                  <c:v>30.5</c:v>
                </c:pt>
                <c:pt idx="701">
                  <c:v>30.59999847412109</c:v>
                </c:pt>
                <c:pt idx="702">
                  <c:v>30.70000457763672</c:v>
                </c:pt>
                <c:pt idx="703">
                  <c:v>30.80000305175781</c:v>
                </c:pt>
                <c:pt idx="704">
                  <c:v>30.90000152587891</c:v>
                </c:pt>
                <c:pt idx="705">
                  <c:v>31.0</c:v>
                </c:pt>
                <c:pt idx="706">
                  <c:v>31.09999847412109</c:v>
                </c:pt>
                <c:pt idx="707">
                  <c:v>31.20000457763672</c:v>
                </c:pt>
                <c:pt idx="708">
                  <c:v>31.30000305175781</c:v>
                </c:pt>
                <c:pt idx="709">
                  <c:v>31.40000152587891</c:v>
                </c:pt>
                <c:pt idx="710">
                  <c:v>31.5</c:v>
                </c:pt>
                <c:pt idx="711">
                  <c:v>31.59999847412109</c:v>
                </c:pt>
                <c:pt idx="712">
                  <c:v>31.70000457763672</c:v>
                </c:pt>
                <c:pt idx="713">
                  <c:v>31.80000305175781</c:v>
                </c:pt>
                <c:pt idx="714">
                  <c:v>31.90000152587891</c:v>
                </c:pt>
                <c:pt idx="715">
                  <c:v>32.0</c:v>
                </c:pt>
                <c:pt idx="716">
                  <c:v>32.0999984741211</c:v>
                </c:pt>
                <c:pt idx="717">
                  <c:v>32.20000457763668</c:v>
                </c:pt>
                <c:pt idx="718">
                  <c:v>32.30000305175778</c:v>
                </c:pt>
                <c:pt idx="719">
                  <c:v>32.40000152587891</c:v>
                </c:pt>
                <c:pt idx="720">
                  <c:v>32.5</c:v>
                </c:pt>
                <c:pt idx="721">
                  <c:v>32.5999984741211</c:v>
                </c:pt>
                <c:pt idx="722">
                  <c:v>32.70000457763668</c:v>
                </c:pt>
                <c:pt idx="723">
                  <c:v>32.80000305175778</c:v>
                </c:pt>
                <c:pt idx="724">
                  <c:v>32.90000152587891</c:v>
                </c:pt>
                <c:pt idx="725">
                  <c:v>33.0</c:v>
                </c:pt>
                <c:pt idx="726">
                  <c:v>33.0999984741211</c:v>
                </c:pt>
                <c:pt idx="727">
                  <c:v>33.20000457763668</c:v>
                </c:pt>
                <c:pt idx="728">
                  <c:v>33.30000305175778</c:v>
                </c:pt>
                <c:pt idx="729">
                  <c:v>33.40000152587891</c:v>
                </c:pt>
                <c:pt idx="730">
                  <c:v>33.5</c:v>
                </c:pt>
                <c:pt idx="731">
                  <c:v>33.5999984741211</c:v>
                </c:pt>
                <c:pt idx="732">
                  <c:v>33.70000457763668</c:v>
                </c:pt>
                <c:pt idx="733">
                  <c:v>33.80000305175778</c:v>
                </c:pt>
                <c:pt idx="734">
                  <c:v>33.90000152587891</c:v>
                </c:pt>
                <c:pt idx="735">
                  <c:v>34.0</c:v>
                </c:pt>
                <c:pt idx="736">
                  <c:v>34.0999984741211</c:v>
                </c:pt>
                <c:pt idx="737">
                  <c:v>34.20000457763668</c:v>
                </c:pt>
                <c:pt idx="738">
                  <c:v>34.30000305175778</c:v>
                </c:pt>
                <c:pt idx="739">
                  <c:v>34.40000152587891</c:v>
                </c:pt>
                <c:pt idx="740">
                  <c:v>34.5</c:v>
                </c:pt>
                <c:pt idx="741">
                  <c:v>34.5999984741211</c:v>
                </c:pt>
                <c:pt idx="742">
                  <c:v>34.70000457763668</c:v>
                </c:pt>
                <c:pt idx="743">
                  <c:v>34.80000305175778</c:v>
                </c:pt>
                <c:pt idx="744">
                  <c:v>34.90000152587891</c:v>
                </c:pt>
                <c:pt idx="745">
                  <c:v>35.0</c:v>
                </c:pt>
                <c:pt idx="746">
                  <c:v>35.0999984741211</c:v>
                </c:pt>
                <c:pt idx="747">
                  <c:v>35.20000457763668</c:v>
                </c:pt>
                <c:pt idx="748">
                  <c:v>35.30000305175778</c:v>
                </c:pt>
                <c:pt idx="749">
                  <c:v>35.40000152587891</c:v>
                </c:pt>
                <c:pt idx="750">
                  <c:v>35.5</c:v>
                </c:pt>
                <c:pt idx="751">
                  <c:v>35.5999984741211</c:v>
                </c:pt>
                <c:pt idx="752">
                  <c:v>35.70000457763668</c:v>
                </c:pt>
                <c:pt idx="753">
                  <c:v>35.80000305175778</c:v>
                </c:pt>
                <c:pt idx="754">
                  <c:v>35.90000152587891</c:v>
                </c:pt>
                <c:pt idx="755">
                  <c:v>36.0</c:v>
                </c:pt>
                <c:pt idx="756">
                  <c:v>36.0999984741211</c:v>
                </c:pt>
                <c:pt idx="757">
                  <c:v>36.20000457763668</c:v>
                </c:pt>
                <c:pt idx="758">
                  <c:v>36.30000305175778</c:v>
                </c:pt>
                <c:pt idx="759">
                  <c:v>36.40000152587891</c:v>
                </c:pt>
                <c:pt idx="760">
                  <c:v>36.5</c:v>
                </c:pt>
                <c:pt idx="761">
                  <c:v>36.5999984741211</c:v>
                </c:pt>
                <c:pt idx="762">
                  <c:v>36.70000457763668</c:v>
                </c:pt>
                <c:pt idx="763">
                  <c:v>36.80000305175778</c:v>
                </c:pt>
                <c:pt idx="764">
                  <c:v>36.90000152587891</c:v>
                </c:pt>
                <c:pt idx="765">
                  <c:v>37.0</c:v>
                </c:pt>
                <c:pt idx="766">
                  <c:v>37.0999984741211</c:v>
                </c:pt>
                <c:pt idx="767">
                  <c:v>37.20000457763668</c:v>
                </c:pt>
                <c:pt idx="768">
                  <c:v>37.30000305175778</c:v>
                </c:pt>
                <c:pt idx="769">
                  <c:v>37.40000152587891</c:v>
                </c:pt>
                <c:pt idx="770">
                  <c:v>37.5</c:v>
                </c:pt>
                <c:pt idx="771">
                  <c:v>37.5999984741211</c:v>
                </c:pt>
                <c:pt idx="772">
                  <c:v>37.70000457763668</c:v>
                </c:pt>
                <c:pt idx="773">
                  <c:v>37.80000305175778</c:v>
                </c:pt>
                <c:pt idx="774">
                  <c:v>37.90000152587891</c:v>
                </c:pt>
                <c:pt idx="775">
                  <c:v>38.0</c:v>
                </c:pt>
                <c:pt idx="776">
                  <c:v>38.0999984741211</c:v>
                </c:pt>
                <c:pt idx="777">
                  <c:v>38.20000457763668</c:v>
                </c:pt>
                <c:pt idx="778">
                  <c:v>38.30000305175778</c:v>
                </c:pt>
                <c:pt idx="779">
                  <c:v>38.40000152587891</c:v>
                </c:pt>
                <c:pt idx="780">
                  <c:v>38.5</c:v>
                </c:pt>
                <c:pt idx="781">
                  <c:v>38.5999984741211</c:v>
                </c:pt>
                <c:pt idx="782">
                  <c:v>38.70000457763668</c:v>
                </c:pt>
                <c:pt idx="783">
                  <c:v>38.80000305175778</c:v>
                </c:pt>
                <c:pt idx="784">
                  <c:v>38.90000152587891</c:v>
                </c:pt>
                <c:pt idx="785">
                  <c:v>39.0</c:v>
                </c:pt>
                <c:pt idx="786">
                  <c:v>39.0999984741211</c:v>
                </c:pt>
                <c:pt idx="787">
                  <c:v>39.20000457763668</c:v>
                </c:pt>
                <c:pt idx="788">
                  <c:v>39.30000305175778</c:v>
                </c:pt>
                <c:pt idx="789">
                  <c:v>39.40000152587891</c:v>
                </c:pt>
                <c:pt idx="790">
                  <c:v>39.5</c:v>
                </c:pt>
                <c:pt idx="791">
                  <c:v>39.5999984741211</c:v>
                </c:pt>
                <c:pt idx="792">
                  <c:v>39.70000457763668</c:v>
                </c:pt>
                <c:pt idx="793">
                  <c:v>39.80000305175778</c:v>
                </c:pt>
                <c:pt idx="794">
                  <c:v>39.90000152587891</c:v>
                </c:pt>
                <c:pt idx="795">
                  <c:v>40.0</c:v>
                </c:pt>
                <c:pt idx="796">
                  <c:v>40.0999984741211</c:v>
                </c:pt>
                <c:pt idx="797">
                  <c:v>40.20000457763668</c:v>
                </c:pt>
                <c:pt idx="798">
                  <c:v>40.30000305175778</c:v>
                </c:pt>
                <c:pt idx="799">
                  <c:v>40.40000152587891</c:v>
                </c:pt>
                <c:pt idx="800">
                  <c:v>40.5</c:v>
                </c:pt>
                <c:pt idx="801">
                  <c:v>40.5999984741211</c:v>
                </c:pt>
                <c:pt idx="802">
                  <c:v>40.70000457763668</c:v>
                </c:pt>
                <c:pt idx="803">
                  <c:v>40.80000305175778</c:v>
                </c:pt>
                <c:pt idx="804">
                  <c:v>40.90000152587891</c:v>
                </c:pt>
                <c:pt idx="805">
                  <c:v>41.0</c:v>
                </c:pt>
                <c:pt idx="806">
                  <c:v>41.0999984741211</c:v>
                </c:pt>
                <c:pt idx="807">
                  <c:v>41.20000457763668</c:v>
                </c:pt>
                <c:pt idx="808">
                  <c:v>41.30000305175778</c:v>
                </c:pt>
                <c:pt idx="809">
                  <c:v>41.40000152587891</c:v>
                </c:pt>
                <c:pt idx="810">
                  <c:v>41.5</c:v>
                </c:pt>
                <c:pt idx="811">
                  <c:v>41.5999984741211</c:v>
                </c:pt>
                <c:pt idx="812">
                  <c:v>41.70000457763668</c:v>
                </c:pt>
                <c:pt idx="813">
                  <c:v>41.80000305175778</c:v>
                </c:pt>
                <c:pt idx="814">
                  <c:v>41.90000152587891</c:v>
                </c:pt>
                <c:pt idx="815">
                  <c:v>42.0</c:v>
                </c:pt>
                <c:pt idx="816">
                  <c:v>42.0999984741211</c:v>
                </c:pt>
                <c:pt idx="817">
                  <c:v>42.20000457763668</c:v>
                </c:pt>
                <c:pt idx="818">
                  <c:v>42.30000305175778</c:v>
                </c:pt>
                <c:pt idx="819">
                  <c:v>42.40000152587891</c:v>
                </c:pt>
                <c:pt idx="820">
                  <c:v>42.5</c:v>
                </c:pt>
                <c:pt idx="821">
                  <c:v>42.5999984741211</c:v>
                </c:pt>
                <c:pt idx="822">
                  <c:v>42.70000457763668</c:v>
                </c:pt>
                <c:pt idx="823">
                  <c:v>42.80000305175778</c:v>
                </c:pt>
                <c:pt idx="824">
                  <c:v>42.90000152587891</c:v>
                </c:pt>
                <c:pt idx="825">
                  <c:v>43.0</c:v>
                </c:pt>
                <c:pt idx="826">
                  <c:v>43.0999984741211</c:v>
                </c:pt>
                <c:pt idx="827">
                  <c:v>43.20000457763668</c:v>
                </c:pt>
                <c:pt idx="828">
                  <c:v>43.30000305175778</c:v>
                </c:pt>
                <c:pt idx="829">
                  <c:v>43.40000152587891</c:v>
                </c:pt>
                <c:pt idx="830">
                  <c:v>43.5</c:v>
                </c:pt>
                <c:pt idx="831">
                  <c:v>43.5999984741211</c:v>
                </c:pt>
                <c:pt idx="832">
                  <c:v>43.70000457763668</c:v>
                </c:pt>
                <c:pt idx="833">
                  <c:v>43.80000305175778</c:v>
                </c:pt>
                <c:pt idx="834">
                  <c:v>43.90000152587891</c:v>
                </c:pt>
                <c:pt idx="835">
                  <c:v>44.0</c:v>
                </c:pt>
                <c:pt idx="836">
                  <c:v>44.0999984741211</c:v>
                </c:pt>
                <c:pt idx="837">
                  <c:v>44.20000457763668</c:v>
                </c:pt>
                <c:pt idx="838">
                  <c:v>44.30000305175778</c:v>
                </c:pt>
                <c:pt idx="839">
                  <c:v>44.40000152587891</c:v>
                </c:pt>
                <c:pt idx="840">
                  <c:v>44.5</c:v>
                </c:pt>
                <c:pt idx="841">
                  <c:v>44.5999984741211</c:v>
                </c:pt>
                <c:pt idx="842">
                  <c:v>44.70000457763668</c:v>
                </c:pt>
                <c:pt idx="843">
                  <c:v>44.80000305175778</c:v>
                </c:pt>
                <c:pt idx="844">
                  <c:v>44.90000152587891</c:v>
                </c:pt>
                <c:pt idx="845">
                  <c:v>45.0</c:v>
                </c:pt>
                <c:pt idx="846">
                  <c:v>45.0999984741211</c:v>
                </c:pt>
                <c:pt idx="847">
                  <c:v>45.20000457763668</c:v>
                </c:pt>
                <c:pt idx="848">
                  <c:v>45.30000305175778</c:v>
                </c:pt>
                <c:pt idx="849">
                  <c:v>45.40000152587891</c:v>
                </c:pt>
                <c:pt idx="850">
                  <c:v>45.5</c:v>
                </c:pt>
                <c:pt idx="851">
                  <c:v>45.5999984741211</c:v>
                </c:pt>
                <c:pt idx="852">
                  <c:v>45.70000457763668</c:v>
                </c:pt>
                <c:pt idx="853">
                  <c:v>45.80000305175778</c:v>
                </c:pt>
                <c:pt idx="854">
                  <c:v>45.90000152587891</c:v>
                </c:pt>
                <c:pt idx="855">
                  <c:v>46.0</c:v>
                </c:pt>
                <c:pt idx="856">
                  <c:v>46.0999984741211</c:v>
                </c:pt>
                <c:pt idx="857">
                  <c:v>46.20000457763668</c:v>
                </c:pt>
                <c:pt idx="858">
                  <c:v>46.30000305175778</c:v>
                </c:pt>
                <c:pt idx="859">
                  <c:v>46.40000152587891</c:v>
                </c:pt>
                <c:pt idx="860">
                  <c:v>46.5</c:v>
                </c:pt>
                <c:pt idx="861">
                  <c:v>46.5999984741211</c:v>
                </c:pt>
                <c:pt idx="862">
                  <c:v>46.70000457763668</c:v>
                </c:pt>
                <c:pt idx="863">
                  <c:v>46.80000305175778</c:v>
                </c:pt>
                <c:pt idx="864">
                  <c:v>46.90000152587891</c:v>
                </c:pt>
                <c:pt idx="865">
                  <c:v>47.0</c:v>
                </c:pt>
                <c:pt idx="866">
                  <c:v>47.0999984741211</c:v>
                </c:pt>
                <c:pt idx="867">
                  <c:v>47.20000457763668</c:v>
                </c:pt>
                <c:pt idx="868">
                  <c:v>47.30000305175778</c:v>
                </c:pt>
                <c:pt idx="869">
                  <c:v>47.40000152587891</c:v>
                </c:pt>
                <c:pt idx="870">
                  <c:v>47.5</c:v>
                </c:pt>
                <c:pt idx="871">
                  <c:v>47.5999984741211</c:v>
                </c:pt>
                <c:pt idx="872">
                  <c:v>47.70000457763668</c:v>
                </c:pt>
                <c:pt idx="873">
                  <c:v>47.80000305175778</c:v>
                </c:pt>
                <c:pt idx="874">
                  <c:v>47.90000152587891</c:v>
                </c:pt>
                <c:pt idx="875">
                  <c:v>48.0</c:v>
                </c:pt>
                <c:pt idx="876">
                  <c:v>48.0999984741211</c:v>
                </c:pt>
                <c:pt idx="877">
                  <c:v>48.20000457763668</c:v>
                </c:pt>
                <c:pt idx="878">
                  <c:v>48.30000305175778</c:v>
                </c:pt>
                <c:pt idx="879">
                  <c:v>48.40000152587891</c:v>
                </c:pt>
                <c:pt idx="880">
                  <c:v>48.5</c:v>
                </c:pt>
                <c:pt idx="881">
                  <c:v>48.5999984741211</c:v>
                </c:pt>
                <c:pt idx="882">
                  <c:v>48.70000457763668</c:v>
                </c:pt>
                <c:pt idx="883">
                  <c:v>48.80000305175778</c:v>
                </c:pt>
                <c:pt idx="884">
                  <c:v>48.90000152587891</c:v>
                </c:pt>
                <c:pt idx="885">
                  <c:v>49.0</c:v>
                </c:pt>
                <c:pt idx="886">
                  <c:v>49.0999984741211</c:v>
                </c:pt>
                <c:pt idx="887">
                  <c:v>49.20000457763668</c:v>
                </c:pt>
                <c:pt idx="888">
                  <c:v>49.30000305175778</c:v>
                </c:pt>
                <c:pt idx="889">
                  <c:v>49.40000152587891</c:v>
                </c:pt>
                <c:pt idx="890">
                  <c:v>49.5</c:v>
                </c:pt>
                <c:pt idx="891">
                  <c:v>49.5999984741211</c:v>
                </c:pt>
                <c:pt idx="892">
                  <c:v>49.70000457763668</c:v>
                </c:pt>
                <c:pt idx="893">
                  <c:v>49.80000305175778</c:v>
                </c:pt>
                <c:pt idx="894">
                  <c:v>49.90000152587891</c:v>
                </c:pt>
                <c:pt idx="895">
                  <c:v>50.0</c:v>
                </c:pt>
                <c:pt idx="896">
                  <c:v>50.0999984741211</c:v>
                </c:pt>
                <c:pt idx="897">
                  <c:v>50.20000457763668</c:v>
                </c:pt>
                <c:pt idx="898">
                  <c:v>50.30000305175778</c:v>
                </c:pt>
                <c:pt idx="899">
                  <c:v>50.40000152587891</c:v>
                </c:pt>
                <c:pt idx="900">
                  <c:v>50.5</c:v>
                </c:pt>
                <c:pt idx="901">
                  <c:v>50.5999984741211</c:v>
                </c:pt>
                <c:pt idx="902">
                  <c:v>50.70000457763668</c:v>
                </c:pt>
                <c:pt idx="903">
                  <c:v>50.80000305175778</c:v>
                </c:pt>
                <c:pt idx="904">
                  <c:v>50.90000152587891</c:v>
                </c:pt>
                <c:pt idx="905">
                  <c:v>51.0</c:v>
                </c:pt>
                <c:pt idx="906">
                  <c:v>51.0999984741211</c:v>
                </c:pt>
                <c:pt idx="907">
                  <c:v>51.20000457763668</c:v>
                </c:pt>
                <c:pt idx="908">
                  <c:v>51.30000305175778</c:v>
                </c:pt>
                <c:pt idx="909">
                  <c:v>51.40000152587891</c:v>
                </c:pt>
                <c:pt idx="910">
                  <c:v>51.5</c:v>
                </c:pt>
                <c:pt idx="911">
                  <c:v>51.5999984741211</c:v>
                </c:pt>
                <c:pt idx="912">
                  <c:v>51.70000457763668</c:v>
                </c:pt>
                <c:pt idx="913">
                  <c:v>51.80000305175778</c:v>
                </c:pt>
                <c:pt idx="914">
                  <c:v>51.90000152587891</c:v>
                </c:pt>
                <c:pt idx="915">
                  <c:v>52.0</c:v>
                </c:pt>
                <c:pt idx="916">
                  <c:v>52.0999984741211</c:v>
                </c:pt>
                <c:pt idx="917">
                  <c:v>52.20000457763668</c:v>
                </c:pt>
                <c:pt idx="918">
                  <c:v>52.30000305175778</c:v>
                </c:pt>
                <c:pt idx="919">
                  <c:v>52.40000152587891</c:v>
                </c:pt>
                <c:pt idx="920">
                  <c:v>52.5</c:v>
                </c:pt>
                <c:pt idx="921">
                  <c:v>52.5999984741211</c:v>
                </c:pt>
                <c:pt idx="922">
                  <c:v>52.70000457763668</c:v>
                </c:pt>
                <c:pt idx="923">
                  <c:v>52.80000305175778</c:v>
                </c:pt>
                <c:pt idx="924">
                  <c:v>52.90000152587891</c:v>
                </c:pt>
                <c:pt idx="925">
                  <c:v>53.0</c:v>
                </c:pt>
                <c:pt idx="926">
                  <c:v>53.0999984741211</c:v>
                </c:pt>
                <c:pt idx="927">
                  <c:v>53.20000457763668</c:v>
                </c:pt>
                <c:pt idx="928">
                  <c:v>53.30000305175778</c:v>
                </c:pt>
                <c:pt idx="929">
                  <c:v>53.40000152587891</c:v>
                </c:pt>
                <c:pt idx="930">
                  <c:v>53.5</c:v>
                </c:pt>
                <c:pt idx="931">
                  <c:v>53.5999984741211</c:v>
                </c:pt>
                <c:pt idx="932">
                  <c:v>53.70000457763668</c:v>
                </c:pt>
                <c:pt idx="933">
                  <c:v>53.80000305175778</c:v>
                </c:pt>
                <c:pt idx="934">
                  <c:v>53.90000152587891</c:v>
                </c:pt>
                <c:pt idx="935">
                  <c:v>54.0</c:v>
                </c:pt>
                <c:pt idx="936">
                  <c:v>54.0999984741211</c:v>
                </c:pt>
                <c:pt idx="937">
                  <c:v>54.20000457763668</c:v>
                </c:pt>
                <c:pt idx="938">
                  <c:v>54.30000305175778</c:v>
                </c:pt>
                <c:pt idx="939">
                  <c:v>54.40000152587891</c:v>
                </c:pt>
                <c:pt idx="940">
                  <c:v>54.5</c:v>
                </c:pt>
                <c:pt idx="941">
                  <c:v>54.5999984741211</c:v>
                </c:pt>
                <c:pt idx="942">
                  <c:v>54.70000457763668</c:v>
                </c:pt>
                <c:pt idx="943">
                  <c:v>54.80000305175778</c:v>
                </c:pt>
                <c:pt idx="944">
                  <c:v>54.90000152587891</c:v>
                </c:pt>
                <c:pt idx="945">
                  <c:v>55.0</c:v>
                </c:pt>
                <c:pt idx="946">
                  <c:v>55.0999984741211</c:v>
                </c:pt>
                <c:pt idx="947">
                  <c:v>55.20000457763668</c:v>
                </c:pt>
                <c:pt idx="948">
                  <c:v>55.30000305175778</c:v>
                </c:pt>
                <c:pt idx="949">
                  <c:v>55.40000152587891</c:v>
                </c:pt>
                <c:pt idx="950">
                  <c:v>55.5</c:v>
                </c:pt>
                <c:pt idx="951">
                  <c:v>55.5999984741211</c:v>
                </c:pt>
                <c:pt idx="952">
                  <c:v>55.70000457763668</c:v>
                </c:pt>
                <c:pt idx="953">
                  <c:v>55.80000305175778</c:v>
                </c:pt>
                <c:pt idx="954">
                  <c:v>55.90000152587891</c:v>
                </c:pt>
                <c:pt idx="955">
                  <c:v>56.0</c:v>
                </c:pt>
                <c:pt idx="956">
                  <c:v>56.0999984741211</c:v>
                </c:pt>
                <c:pt idx="957">
                  <c:v>56.20000457763668</c:v>
                </c:pt>
                <c:pt idx="958">
                  <c:v>56.30000305175778</c:v>
                </c:pt>
                <c:pt idx="959">
                  <c:v>56.40000152587891</c:v>
                </c:pt>
                <c:pt idx="960">
                  <c:v>56.5</c:v>
                </c:pt>
                <c:pt idx="961">
                  <c:v>56.5999984741211</c:v>
                </c:pt>
                <c:pt idx="962">
                  <c:v>56.70000457763668</c:v>
                </c:pt>
                <c:pt idx="963">
                  <c:v>56.80000305175778</c:v>
                </c:pt>
                <c:pt idx="964">
                  <c:v>56.90000152587891</c:v>
                </c:pt>
                <c:pt idx="965">
                  <c:v>57.0</c:v>
                </c:pt>
                <c:pt idx="966">
                  <c:v>57.0999984741211</c:v>
                </c:pt>
                <c:pt idx="967">
                  <c:v>57.20000457763668</c:v>
                </c:pt>
                <c:pt idx="968">
                  <c:v>57.30000305175778</c:v>
                </c:pt>
                <c:pt idx="969">
                  <c:v>57.40000152587891</c:v>
                </c:pt>
                <c:pt idx="970">
                  <c:v>57.5</c:v>
                </c:pt>
                <c:pt idx="971">
                  <c:v>57.5999984741211</c:v>
                </c:pt>
                <c:pt idx="972">
                  <c:v>57.70000457763668</c:v>
                </c:pt>
                <c:pt idx="973">
                  <c:v>57.80000305175778</c:v>
                </c:pt>
                <c:pt idx="974">
                  <c:v>57.90000152587891</c:v>
                </c:pt>
                <c:pt idx="975">
                  <c:v>58.0</c:v>
                </c:pt>
                <c:pt idx="976">
                  <c:v>58.0999984741211</c:v>
                </c:pt>
                <c:pt idx="977">
                  <c:v>58.20000457763668</c:v>
                </c:pt>
                <c:pt idx="978">
                  <c:v>58.30000305175778</c:v>
                </c:pt>
                <c:pt idx="979">
                  <c:v>58.40000152587891</c:v>
                </c:pt>
                <c:pt idx="980">
                  <c:v>58.5</c:v>
                </c:pt>
                <c:pt idx="981">
                  <c:v>58.5999984741211</c:v>
                </c:pt>
                <c:pt idx="982">
                  <c:v>58.70000457763668</c:v>
                </c:pt>
                <c:pt idx="983">
                  <c:v>58.80000305175778</c:v>
                </c:pt>
                <c:pt idx="984">
                  <c:v>58.90000152587891</c:v>
                </c:pt>
                <c:pt idx="985">
                  <c:v>59.0</c:v>
                </c:pt>
                <c:pt idx="986">
                  <c:v>59.0999984741211</c:v>
                </c:pt>
                <c:pt idx="987">
                  <c:v>59.20000457763668</c:v>
                </c:pt>
                <c:pt idx="988">
                  <c:v>59.30000305175778</c:v>
                </c:pt>
                <c:pt idx="989">
                  <c:v>59.40000152587891</c:v>
                </c:pt>
                <c:pt idx="990">
                  <c:v>59.5</c:v>
                </c:pt>
                <c:pt idx="991">
                  <c:v>59.5999984741211</c:v>
                </c:pt>
                <c:pt idx="992">
                  <c:v>59.70000457763668</c:v>
                </c:pt>
                <c:pt idx="993">
                  <c:v>59.80000305175778</c:v>
                </c:pt>
                <c:pt idx="994">
                  <c:v>59.90000152587891</c:v>
                </c:pt>
                <c:pt idx="995">
                  <c:v>60.0</c:v>
                </c:pt>
                <c:pt idx="996">
                  <c:v>60.0999984741211</c:v>
                </c:pt>
                <c:pt idx="997">
                  <c:v>60.20000457763668</c:v>
                </c:pt>
                <c:pt idx="998">
                  <c:v>60.30000305175778</c:v>
                </c:pt>
                <c:pt idx="999">
                  <c:v>60.40000152587891</c:v>
                </c:pt>
                <c:pt idx="1000">
                  <c:v>60.5</c:v>
                </c:pt>
                <c:pt idx="1001">
                  <c:v>60.5999984741211</c:v>
                </c:pt>
                <c:pt idx="1002">
                  <c:v>60.70000457763668</c:v>
                </c:pt>
                <c:pt idx="1003">
                  <c:v>60.80000305175778</c:v>
                </c:pt>
                <c:pt idx="1004">
                  <c:v>60.90000152587891</c:v>
                </c:pt>
                <c:pt idx="1005">
                  <c:v>61.0</c:v>
                </c:pt>
                <c:pt idx="1006">
                  <c:v>61.0999984741211</c:v>
                </c:pt>
                <c:pt idx="1007">
                  <c:v>61.20000457763668</c:v>
                </c:pt>
                <c:pt idx="1008">
                  <c:v>61.30000305175778</c:v>
                </c:pt>
                <c:pt idx="1009">
                  <c:v>61.40000152587891</c:v>
                </c:pt>
                <c:pt idx="1010">
                  <c:v>61.5</c:v>
                </c:pt>
                <c:pt idx="1011">
                  <c:v>61.5999984741211</c:v>
                </c:pt>
                <c:pt idx="1012">
                  <c:v>61.70000457763668</c:v>
                </c:pt>
                <c:pt idx="1013">
                  <c:v>61.80000305175778</c:v>
                </c:pt>
                <c:pt idx="1014">
                  <c:v>61.90000152587891</c:v>
                </c:pt>
                <c:pt idx="1015">
                  <c:v>62.0</c:v>
                </c:pt>
                <c:pt idx="1016">
                  <c:v>62.0999984741211</c:v>
                </c:pt>
                <c:pt idx="1017">
                  <c:v>62.20000457763668</c:v>
                </c:pt>
                <c:pt idx="1018">
                  <c:v>62.30000305175778</c:v>
                </c:pt>
                <c:pt idx="1019">
                  <c:v>62.40000152587891</c:v>
                </c:pt>
                <c:pt idx="1020">
                  <c:v>62.5</c:v>
                </c:pt>
                <c:pt idx="1021">
                  <c:v>62.5999984741211</c:v>
                </c:pt>
                <c:pt idx="1022">
                  <c:v>62.70000457763668</c:v>
                </c:pt>
                <c:pt idx="1023">
                  <c:v>62.80000305175778</c:v>
                </c:pt>
                <c:pt idx="1024">
                  <c:v>62.90000152587891</c:v>
                </c:pt>
                <c:pt idx="1025">
                  <c:v>63.0</c:v>
                </c:pt>
                <c:pt idx="1026">
                  <c:v>63.0999984741211</c:v>
                </c:pt>
                <c:pt idx="1027">
                  <c:v>63.20000457763668</c:v>
                </c:pt>
                <c:pt idx="1028">
                  <c:v>63.30000305175778</c:v>
                </c:pt>
                <c:pt idx="1029">
                  <c:v>63.40000152587891</c:v>
                </c:pt>
                <c:pt idx="1030">
                  <c:v>63.5</c:v>
                </c:pt>
                <c:pt idx="1031">
                  <c:v>63.5999984741211</c:v>
                </c:pt>
                <c:pt idx="1032">
                  <c:v>63.70000457763668</c:v>
                </c:pt>
                <c:pt idx="1033">
                  <c:v>63.80000305175778</c:v>
                </c:pt>
                <c:pt idx="1034">
                  <c:v>63.90000152587891</c:v>
                </c:pt>
                <c:pt idx="1035">
                  <c:v>64.0</c:v>
                </c:pt>
                <c:pt idx="1036">
                  <c:v>64.09999847412108</c:v>
                </c:pt>
                <c:pt idx="1037">
                  <c:v>64.20000457763669</c:v>
                </c:pt>
                <c:pt idx="1038">
                  <c:v>64.30000305175781</c:v>
                </c:pt>
                <c:pt idx="1039">
                  <c:v>64.4000015258789</c:v>
                </c:pt>
                <c:pt idx="1040">
                  <c:v>64.5</c:v>
                </c:pt>
                <c:pt idx="1041">
                  <c:v>64.59999847412108</c:v>
                </c:pt>
                <c:pt idx="1042">
                  <c:v>64.70000457763669</c:v>
                </c:pt>
                <c:pt idx="1043">
                  <c:v>64.80000305175781</c:v>
                </c:pt>
                <c:pt idx="1044">
                  <c:v>64.9000015258789</c:v>
                </c:pt>
                <c:pt idx="1045">
                  <c:v>65.0</c:v>
                </c:pt>
                <c:pt idx="1046">
                  <c:v>65.09999847412108</c:v>
                </c:pt>
                <c:pt idx="1047">
                  <c:v>65.20000457763669</c:v>
                </c:pt>
                <c:pt idx="1048">
                  <c:v>65.30000305175781</c:v>
                </c:pt>
                <c:pt idx="1049">
                  <c:v>65.4000015258789</c:v>
                </c:pt>
                <c:pt idx="1050">
                  <c:v>65.5</c:v>
                </c:pt>
                <c:pt idx="1051">
                  <c:v>65.59999847412108</c:v>
                </c:pt>
                <c:pt idx="1052">
                  <c:v>65.70000457763669</c:v>
                </c:pt>
                <c:pt idx="1053">
                  <c:v>65.80000305175781</c:v>
                </c:pt>
                <c:pt idx="1054">
                  <c:v>65.9000015258789</c:v>
                </c:pt>
                <c:pt idx="1055">
                  <c:v>66.0</c:v>
                </c:pt>
                <c:pt idx="1056">
                  <c:v>66.09999847412108</c:v>
                </c:pt>
                <c:pt idx="1057">
                  <c:v>66.20000457763669</c:v>
                </c:pt>
                <c:pt idx="1058">
                  <c:v>66.30000305175781</c:v>
                </c:pt>
                <c:pt idx="1059">
                  <c:v>66.4000015258789</c:v>
                </c:pt>
                <c:pt idx="1060">
                  <c:v>66.5</c:v>
                </c:pt>
                <c:pt idx="1061">
                  <c:v>66.59999847412108</c:v>
                </c:pt>
                <c:pt idx="1062">
                  <c:v>66.70000457763669</c:v>
                </c:pt>
                <c:pt idx="1063">
                  <c:v>66.80000305175781</c:v>
                </c:pt>
                <c:pt idx="1064">
                  <c:v>66.9000015258789</c:v>
                </c:pt>
                <c:pt idx="1065">
                  <c:v>67.0</c:v>
                </c:pt>
                <c:pt idx="1066">
                  <c:v>67.09999847412108</c:v>
                </c:pt>
                <c:pt idx="1067">
                  <c:v>67.20000457763669</c:v>
                </c:pt>
                <c:pt idx="1068">
                  <c:v>67.30000305175781</c:v>
                </c:pt>
                <c:pt idx="1069">
                  <c:v>67.4000015258789</c:v>
                </c:pt>
                <c:pt idx="1070">
                  <c:v>67.5</c:v>
                </c:pt>
                <c:pt idx="1071">
                  <c:v>67.59999847412108</c:v>
                </c:pt>
                <c:pt idx="1072">
                  <c:v>67.70000457763669</c:v>
                </c:pt>
                <c:pt idx="1073">
                  <c:v>67.80000305175781</c:v>
                </c:pt>
                <c:pt idx="1074">
                  <c:v>67.9000015258789</c:v>
                </c:pt>
                <c:pt idx="1075">
                  <c:v>68.0</c:v>
                </c:pt>
                <c:pt idx="1076">
                  <c:v>68.09999847412108</c:v>
                </c:pt>
                <c:pt idx="1077">
                  <c:v>68.20000457763669</c:v>
                </c:pt>
                <c:pt idx="1078">
                  <c:v>68.30000305175781</c:v>
                </c:pt>
                <c:pt idx="1079">
                  <c:v>68.4000015258789</c:v>
                </c:pt>
                <c:pt idx="1080">
                  <c:v>68.5</c:v>
                </c:pt>
                <c:pt idx="1081">
                  <c:v>68.59999847412108</c:v>
                </c:pt>
                <c:pt idx="1082">
                  <c:v>68.70000457763669</c:v>
                </c:pt>
                <c:pt idx="1083">
                  <c:v>68.80000305175781</c:v>
                </c:pt>
                <c:pt idx="1084">
                  <c:v>68.9000015258789</c:v>
                </c:pt>
                <c:pt idx="1085">
                  <c:v>69.0</c:v>
                </c:pt>
                <c:pt idx="1086">
                  <c:v>69.09999847412108</c:v>
                </c:pt>
                <c:pt idx="1087">
                  <c:v>69.20000457763669</c:v>
                </c:pt>
                <c:pt idx="1088">
                  <c:v>69.30000305175781</c:v>
                </c:pt>
                <c:pt idx="1089">
                  <c:v>69.4000015258789</c:v>
                </c:pt>
                <c:pt idx="1090">
                  <c:v>69.5</c:v>
                </c:pt>
                <c:pt idx="1091">
                  <c:v>69.59999847412108</c:v>
                </c:pt>
                <c:pt idx="1092">
                  <c:v>69.70000457763669</c:v>
                </c:pt>
                <c:pt idx="1093">
                  <c:v>69.80000305175781</c:v>
                </c:pt>
                <c:pt idx="1094">
                  <c:v>69.9000015258789</c:v>
                </c:pt>
                <c:pt idx="1095">
                  <c:v>70.0</c:v>
                </c:pt>
                <c:pt idx="1096">
                  <c:v>70.09999847412108</c:v>
                </c:pt>
                <c:pt idx="1097">
                  <c:v>70.20000457763669</c:v>
                </c:pt>
                <c:pt idx="1098">
                  <c:v>70.30000305175781</c:v>
                </c:pt>
                <c:pt idx="1099">
                  <c:v>70.4000015258789</c:v>
                </c:pt>
                <c:pt idx="1100">
                  <c:v>70.5</c:v>
                </c:pt>
                <c:pt idx="1101">
                  <c:v>70.59999847412108</c:v>
                </c:pt>
                <c:pt idx="1102">
                  <c:v>70.70000457763669</c:v>
                </c:pt>
                <c:pt idx="1103">
                  <c:v>70.80000305175781</c:v>
                </c:pt>
                <c:pt idx="1104">
                  <c:v>70.9000015258789</c:v>
                </c:pt>
                <c:pt idx="1105">
                  <c:v>71.0</c:v>
                </c:pt>
                <c:pt idx="1106">
                  <c:v>71.09999847412108</c:v>
                </c:pt>
                <c:pt idx="1107">
                  <c:v>71.20000457763669</c:v>
                </c:pt>
                <c:pt idx="1108">
                  <c:v>71.30000305175781</c:v>
                </c:pt>
                <c:pt idx="1109">
                  <c:v>71.4000015258789</c:v>
                </c:pt>
                <c:pt idx="1110">
                  <c:v>71.5</c:v>
                </c:pt>
                <c:pt idx="1111">
                  <c:v>71.59999847412108</c:v>
                </c:pt>
                <c:pt idx="1112">
                  <c:v>71.70000457763669</c:v>
                </c:pt>
                <c:pt idx="1113">
                  <c:v>71.80000305175781</c:v>
                </c:pt>
                <c:pt idx="1114">
                  <c:v>71.9000015258789</c:v>
                </c:pt>
                <c:pt idx="1115">
                  <c:v>72.0</c:v>
                </c:pt>
                <c:pt idx="1116">
                  <c:v>72.09999847412108</c:v>
                </c:pt>
                <c:pt idx="1117">
                  <c:v>72.20000457763669</c:v>
                </c:pt>
                <c:pt idx="1118">
                  <c:v>72.30000305175781</c:v>
                </c:pt>
                <c:pt idx="1119">
                  <c:v>72.4000015258789</c:v>
                </c:pt>
                <c:pt idx="1120">
                  <c:v>72.5</c:v>
                </c:pt>
                <c:pt idx="1121">
                  <c:v>72.59999847412108</c:v>
                </c:pt>
                <c:pt idx="1122">
                  <c:v>72.70000457763669</c:v>
                </c:pt>
                <c:pt idx="1123">
                  <c:v>72.80000305175781</c:v>
                </c:pt>
                <c:pt idx="1124">
                  <c:v>72.9000015258789</c:v>
                </c:pt>
                <c:pt idx="1125">
                  <c:v>73.0</c:v>
                </c:pt>
                <c:pt idx="1126">
                  <c:v>73.09999847412108</c:v>
                </c:pt>
                <c:pt idx="1127">
                  <c:v>73.20000457763669</c:v>
                </c:pt>
                <c:pt idx="1128">
                  <c:v>73.30000305175781</c:v>
                </c:pt>
                <c:pt idx="1129">
                  <c:v>73.4000015258789</c:v>
                </c:pt>
                <c:pt idx="1130">
                  <c:v>73.5</c:v>
                </c:pt>
                <c:pt idx="1131">
                  <c:v>73.59999847412108</c:v>
                </c:pt>
                <c:pt idx="1132">
                  <c:v>73.70000457763669</c:v>
                </c:pt>
                <c:pt idx="1133">
                  <c:v>73.80000305175781</c:v>
                </c:pt>
                <c:pt idx="1134">
                  <c:v>73.9000015258789</c:v>
                </c:pt>
                <c:pt idx="1135">
                  <c:v>74.0</c:v>
                </c:pt>
                <c:pt idx="1136">
                  <c:v>74.09999847412108</c:v>
                </c:pt>
                <c:pt idx="1137">
                  <c:v>74.20000457763669</c:v>
                </c:pt>
                <c:pt idx="1138">
                  <c:v>74.30000305175781</c:v>
                </c:pt>
                <c:pt idx="1139">
                  <c:v>74.4000015258789</c:v>
                </c:pt>
                <c:pt idx="1140">
                  <c:v>74.5</c:v>
                </c:pt>
                <c:pt idx="1141">
                  <c:v>74.59999847412108</c:v>
                </c:pt>
                <c:pt idx="1142">
                  <c:v>74.70000457763669</c:v>
                </c:pt>
                <c:pt idx="1143">
                  <c:v>74.80000305175781</c:v>
                </c:pt>
                <c:pt idx="1144">
                  <c:v>74.9000015258789</c:v>
                </c:pt>
                <c:pt idx="1145">
                  <c:v>75.0</c:v>
                </c:pt>
                <c:pt idx="1146">
                  <c:v>75.09999847412108</c:v>
                </c:pt>
                <c:pt idx="1147">
                  <c:v>75.20000457763669</c:v>
                </c:pt>
                <c:pt idx="1148">
                  <c:v>75.30000305175781</c:v>
                </c:pt>
                <c:pt idx="1149">
                  <c:v>75.4000015258789</c:v>
                </c:pt>
                <c:pt idx="1150">
                  <c:v>75.5</c:v>
                </c:pt>
                <c:pt idx="1151">
                  <c:v>75.59999847412108</c:v>
                </c:pt>
                <c:pt idx="1152">
                  <c:v>75.70000457763669</c:v>
                </c:pt>
                <c:pt idx="1153">
                  <c:v>75.80000305175781</c:v>
                </c:pt>
                <c:pt idx="1154">
                  <c:v>75.9000015258789</c:v>
                </c:pt>
                <c:pt idx="1155">
                  <c:v>76.0</c:v>
                </c:pt>
                <c:pt idx="1156">
                  <c:v>76.09999847412108</c:v>
                </c:pt>
                <c:pt idx="1157">
                  <c:v>76.20000457763669</c:v>
                </c:pt>
                <c:pt idx="1158">
                  <c:v>76.30000305175781</c:v>
                </c:pt>
                <c:pt idx="1159">
                  <c:v>76.4000015258789</c:v>
                </c:pt>
                <c:pt idx="1160">
                  <c:v>76.5</c:v>
                </c:pt>
                <c:pt idx="1161">
                  <c:v>76.59999847412108</c:v>
                </c:pt>
                <c:pt idx="1162">
                  <c:v>76.70000457763669</c:v>
                </c:pt>
                <c:pt idx="1163">
                  <c:v>76.80000305175781</c:v>
                </c:pt>
                <c:pt idx="1164">
                  <c:v>76.9000015258789</c:v>
                </c:pt>
                <c:pt idx="1165">
                  <c:v>77.0</c:v>
                </c:pt>
                <c:pt idx="1166">
                  <c:v>77.09999847412108</c:v>
                </c:pt>
                <c:pt idx="1167">
                  <c:v>77.20000457763669</c:v>
                </c:pt>
                <c:pt idx="1168">
                  <c:v>77.30000305175781</c:v>
                </c:pt>
                <c:pt idx="1169">
                  <c:v>77.4000015258789</c:v>
                </c:pt>
                <c:pt idx="1170">
                  <c:v>77.5</c:v>
                </c:pt>
                <c:pt idx="1171">
                  <c:v>77.59999847412108</c:v>
                </c:pt>
                <c:pt idx="1172">
                  <c:v>77.70000457763669</c:v>
                </c:pt>
                <c:pt idx="1173">
                  <c:v>77.80000305175781</c:v>
                </c:pt>
                <c:pt idx="1174">
                  <c:v>77.9000015258789</c:v>
                </c:pt>
                <c:pt idx="1175">
                  <c:v>78.0</c:v>
                </c:pt>
                <c:pt idx="1176">
                  <c:v>78.09999847412108</c:v>
                </c:pt>
                <c:pt idx="1177">
                  <c:v>78.20000457763669</c:v>
                </c:pt>
                <c:pt idx="1178">
                  <c:v>78.30000305175781</c:v>
                </c:pt>
                <c:pt idx="1179">
                  <c:v>78.4000015258789</c:v>
                </c:pt>
                <c:pt idx="1180">
                  <c:v>78.5</c:v>
                </c:pt>
                <c:pt idx="1181">
                  <c:v>78.59999847412108</c:v>
                </c:pt>
                <c:pt idx="1182">
                  <c:v>78.70000457763669</c:v>
                </c:pt>
                <c:pt idx="1183">
                  <c:v>78.80000305175781</c:v>
                </c:pt>
                <c:pt idx="1184">
                  <c:v>78.9000015258789</c:v>
                </c:pt>
                <c:pt idx="1185">
                  <c:v>79.0</c:v>
                </c:pt>
                <c:pt idx="1186">
                  <c:v>79.09999847412108</c:v>
                </c:pt>
                <c:pt idx="1187">
                  <c:v>79.20000457763669</c:v>
                </c:pt>
                <c:pt idx="1188">
                  <c:v>79.30000305175781</c:v>
                </c:pt>
                <c:pt idx="1189">
                  <c:v>79.4000015258789</c:v>
                </c:pt>
                <c:pt idx="1190">
                  <c:v>79.5</c:v>
                </c:pt>
                <c:pt idx="1191">
                  <c:v>79.59999847412108</c:v>
                </c:pt>
                <c:pt idx="1192">
                  <c:v>79.70000457763669</c:v>
                </c:pt>
                <c:pt idx="1193">
                  <c:v>79.80000305175781</c:v>
                </c:pt>
                <c:pt idx="1194">
                  <c:v>79.9000015258789</c:v>
                </c:pt>
                <c:pt idx="1195">
                  <c:v>80.0</c:v>
                </c:pt>
                <c:pt idx="1196">
                  <c:v>80.09999847412108</c:v>
                </c:pt>
                <c:pt idx="1197">
                  <c:v>80.20000457763669</c:v>
                </c:pt>
                <c:pt idx="1198">
                  <c:v>80.30000305175781</c:v>
                </c:pt>
                <c:pt idx="1199">
                  <c:v>80.4000015258789</c:v>
                </c:pt>
                <c:pt idx="1200">
                  <c:v>80.5</c:v>
                </c:pt>
                <c:pt idx="1201">
                  <c:v>80.59999847412108</c:v>
                </c:pt>
                <c:pt idx="1202">
                  <c:v>80.70000457763669</c:v>
                </c:pt>
                <c:pt idx="1203">
                  <c:v>80.80000305175781</c:v>
                </c:pt>
                <c:pt idx="1204">
                  <c:v>80.9000015258789</c:v>
                </c:pt>
                <c:pt idx="1205">
                  <c:v>81.0</c:v>
                </c:pt>
                <c:pt idx="1206">
                  <c:v>81.09999847412108</c:v>
                </c:pt>
                <c:pt idx="1207">
                  <c:v>81.20000457763669</c:v>
                </c:pt>
                <c:pt idx="1208">
                  <c:v>81.30000305175781</c:v>
                </c:pt>
                <c:pt idx="1209">
                  <c:v>81.4000015258789</c:v>
                </c:pt>
                <c:pt idx="1210">
                  <c:v>81.5</c:v>
                </c:pt>
                <c:pt idx="1211">
                  <c:v>81.59999847412108</c:v>
                </c:pt>
                <c:pt idx="1212">
                  <c:v>81.70000457763669</c:v>
                </c:pt>
                <c:pt idx="1213">
                  <c:v>81.80000305175781</c:v>
                </c:pt>
                <c:pt idx="1214">
                  <c:v>81.9000015258789</c:v>
                </c:pt>
                <c:pt idx="1215">
                  <c:v>82.0</c:v>
                </c:pt>
                <c:pt idx="1216">
                  <c:v>82.09999847412108</c:v>
                </c:pt>
                <c:pt idx="1217">
                  <c:v>82.20000457763669</c:v>
                </c:pt>
                <c:pt idx="1218">
                  <c:v>82.30000305175781</c:v>
                </c:pt>
                <c:pt idx="1219">
                  <c:v>82.4000015258789</c:v>
                </c:pt>
                <c:pt idx="1220">
                  <c:v>82.5</c:v>
                </c:pt>
                <c:pt idx="1221">
                  <c:v>82.59999847412108</c:v>
                </c:pt>
                <c:pt idx="1222">
                  <c:v>82.70000457763669</c:v>
                </c:pt>
                <c:pt idx="1223">
                  <c:v>82.80000305175781</c:v>
                </c:pt>
                <c:pt idx="1224">
                  <c:v>82.9000015258789</c:v>
                </c:pt>
                <c:pt idx="1225">
                  <c:v>83.0</c:v>
                </c:pt>
                <c:pt idx="1226">
                  <c:v>83.09999847412108</c:v>
                </c:pt>
                <c:pt idx="1227">
                  <c:v>83.20000457763669</c:v>
                </c:pt>
                <c:pt idx="1228">
                  <c:v>83.30000305175781</c:v>
                </c:pt>
                <c:pt idx="1229">
                  <c:v>83.4000015258789</c:v>
                </c:pt>
                <c:pt idx="1230">
                  <c:v>83.5</c:v>
                </c:pt>
                <c:pt idx="1231">
                  <c:v>83.59999847412108</c:v>
                </c:pt>
                <c:pt idx="1232">
                  <c:v>83.70000457763669</c:v>
                </c:pt>
                <c:pt idx="1233">
                  <c:v>83.80000305175781</c:v>
                </c:pt>
                <c:pt idx="1234">
                  <c:v>83.9000015258789</c:v>
                </c:pt>
                <c:pt idx="1235">
                  <c:v>84.0</c:v>
                </c:pt>
                <c:pt idx="1236">
                  <c:v>84.09999847412108</c:v>
                </c:pt>
                <c:pt idx="1237">
                  <c:v>84.20000457763669</c:v>
                </c:pt>
                <c:pt idx="1238">
                  <c:v>84.30000305175781</c:v>
                </c:pt>
                <c:pt idx="1239">
                  <c:v>84.4000015258789</c:v>
                </c:pt>
                <c:pt idx="1240">
                  <c:v>84.5</c:v>
                </c:pt>
                <c:pt idx="1241">
                  <c:v>84.59999847412108</c:v>
                </c:pt>
                <c:pt idx="1242">
                  <c:v>84.70000457763669</c:v>
                </c:pt>
                <c:pt idx="1243">
                  <c:v>84.80000305175781</c:v>
                </c:pt>
                <c:pt idx="1244">
                  <c:v>84.9000015258789</c:v>
                </c:pt>
                <c:pt idx="1245">
                  <c:v>85.0</c:v>
                </c:pt>
                <c:pt idx="1246">
                  <c:v>85.09999847412108</c:v>
                </c:pt>
                <c:pt idx="1247">
                  <c:v>85.20000457763669</c:v>
                </c:pt>
                <c:pt idx="1248">
                  <c:v>85.30000305175781</c:v>
                </c:pt>
                <c:pt idx="1249">
                  <c:v>85.4000015258789</c:v>
                </c:pt>
                <c:pt idx="1250">
                  <c:v>85.5</c:v>
                </c:pt>
                <c:pt idx="1251">
                  <c:v>85.59999847412108</c:v>
                </c:pt>
                <c:pt idx="1252">
                  <c:v>85.70000457763669</c:v>
                </c:pt>
                <c:pt idx="1253">
                  <c:v>85.80000305175781</c:v>
                </c:pt>
                <c:pt idx="1254">
                  <c:v>85.9000015258789</c:v>
                </c:pt>
                <c:pt idx="1255">
                  <c:v>86.0</c:v>
                </c:pt>
                <c:pt idx="1256">
                  <c:v>86.09999847412108</c:v>
                </c:pt>
                <c:pt idx="1257">
                  <c:v>86.20000457763669</c:v>
                </c:pt>
                <c:pt idx="1258">
                  <c:v>86.30000305175781</c:v>
                </c:pt>
                <c:pt idx="1259">
                  <c:v>86.4000015258789</c:v>
                </c:pt>
                <c:pt idx="1260">
                  <c:v>86.5</c:v>
                </c:pt>
                <c:pt idx="1261">
                  <c:v>86.59999847412108</c:v>
                </c:pt>
                <c:pt idx="1262">
                  <c:v>86.70000457763669</c:v>
                </c:pt>
                <c:pt idx="1263">
                  <c:v>86.80000305175781</c:v>
                </c:pt>
                <c:pt idx="1264">
                  <c:v>86.9000015258789</c:v>
                </c:pt>
                <c:pt idx="1265">
                  <c:v>87.0</c:v>
                </c:pt>
                <c:pt idx="1266">
                  <c:v>87.09999847412108</c:v>
                </c:pt>
                <c:pt idx="1267">
                  <c:v>87.20000457763669</c:v>
                </c:pt>
                <c:pt idx="1268">
                  <c:v>87.30000305175781</c:v>
                </c:pt>
                <c:pt idx="1269">
                  <c:v>87.4000015258789</c:v>
                </c:pt>
                <c:pt idx="1270">
                  <c:v>87.5</c:v>
                </c:pt>
                <c:pt idx="1271">
                  <c:v>87.59999847412108</c:v>
                </c:pt>
                <c:pt idx="1272">
                  <c:v>87.70000457763669</c:v>
                </c:pt>
                <c:pt idx="1273">
                  <c:v>87.80000305175781</c:v>
                </c:pt>
                <c:pt idx="1274">
                  <c:v>87.9000015258789</c:v>
                </c:pt>
                <c:pt idx="1275">
                  <c:v>88.0</c:v>
                </c:pt>
                <c:pt idx="1276">
                  <c:v>88.09999847412108</c:v>
                </c:pt>
                <c:pt idx="1277">
                  <c:v>88.20000457763669</c:v>
                </c:pt>
                <c:pt idx="1278">
                  <c:v>88.30000305175781</c:v>
                </c:pt>
                <c:pt idx="1279">
                  <c:v>88.4000015258789</c:v>
                </c:pt>
                <c:pt idx="1280">
                  <c:v>88.50000762939453</c:v>
                </c:pt>
                <c:pt idx="1281">
                  <c:v>88.59999847412108</c:v>
                </c:pt>
                <c:pt idx="1282">
                  <c:v>88.70000457763669</c:v>
                </c:pt>
                <c:pt idx="1283">
                  <c:v>88.7999954223633</c:v>
                </c:pt>
                <c:pt idx="1284">
                  <c:v>88.9000015258789</c:v>
                </c:pt>
                <c:pt idx="1285">
                  <c:v>89.00000762939453</c:v>
                </c:pt>
                <c:pt idx="1286">
                  <c:v>89.09999847412108</c:v>
                </c:pt>
                <c:pt idx="1287">
                  <c:v>89.20000457763669</c:v>
                </c:pt>
                <c:pt idx="1288">
                  <c:v>89.2999954223633</c:v>
                </c:pt>
                <c:pt idx="1289">
                  <c:v>89.4000015258789</c:v>
                </c:pt>
                <c:pt idx="1290">
                  <c:v>89.50000762939453</c:v>
                </c:pt>
                <c:pt idx="1291">
                  <c:v>89.59999847412108</c:v>
                </c:pt>
                <c:pt idx="1292">
                  <c:v>89.70000457763669</c:v>
                </c:pt>
                <c:pt idx="1293">
                  <c:v>89.7999954223633</c:v>
                </c:pt>
                <c:pt idx="1294">
                  <c:v>89.9000015258789</c:v>
                </c:pt>
                <c:pt idx="1295">
                  <c:v>90.00000762939453</c:v>
                </c:pt>
                <c:pt idx="1296">
                  <c:v>90.09999847412108</c:v>
                </c:pt>
                <c:pt idx="1297">
                  <c:v>90.20000457763669</c:v>
                </c:pt>
                <c:pt idx="1298">
                  <c:v>90.2999954223633</c:v>
                </c:pt>
                <c:pt idx="1299">
                  <c:v>90.4000015258789</c:v>
                </c:pt>
                <c:pt idx="1300">
                  <c:v>90.50000762939453</c:v>
                </c:pt>
                <c:pt idx="1301">
                  <c:v>90.59999847412108</c:v>
                </c:pt>
                <c:pt idx="1302">
                  <c:v>90.70000457763669</c:v>
                </c:pt>
                <c:pt idx="1303">
                  <c:v>90.7999954223633</c:v>
                </c:pt>
                <c:pt idx="1304">
                  <c:v>90.9000015258789</c:v>
                </c:pt>
                <c:pt idx="1305">
                  <c:v>91.00000762939453</c:v>
                </c:pt>
                <c:pt idx="1306">
                  <c:v>91.09999847412108</c:v>
                </c:pt>
                <c:pt idx="1307">
                  <c:v>91.20000457763669</c:v>
                </c:pt>
                <c:pt idx="1308">
                  <c:v>91.2999954223633</c:v>
                </c:pt>
                <c:pt idx="1309">
                  <c:v>91.4000015258789</c:v>
                </c:pt>
                <c:pt idx="1310">
                  <c:v>91.50000762939453</c:v>
                </c:pt>
                <c:pt idx="1311">
                  <c:v>91.59999847412108</c:v>
                </c:pt>
                <c:pt idx="1312">
                  <c:v>91.70000457763669</c:v>
                </c:pt>
                <c:pt idx="1313">
                  <c:v>91.7999954223633</c:v>
                </c:pt>
                <c:pt idx="1314">
                  <c:v>91.9000015258789</c:v>
                </c:pt>
                <c:pt idx="1315">
                  <c:v>92.00000762939453</c:v>
                </c:pt>
                <c:pt idx="1316">
                  <c:v>92.09999847412108</c:v>
                </c:pt>
                <c:pt idx="1317">
                  <c:v>92.20000457763669</c:v>
                </c:pt>
                <c:pt idx="1318">
                  <c:v>92.2999954223633</c:v>
                </c:pt>
                <c:pt idx="1319">
                  <c:v>92.4000015258789</c:v>
                </c:pt>
                <c:pt idx="1320">
                  <c:v>92.50000762939453</c:v>
                </c:pt>
                <c:pt idx="1321">
                  <c:v>92.59999847412108</c:v>
                </c:pt>
                <c:pt idx="1322">
                  <c:v>92.70000457763669</c:v>
                </c:pt>
                <c:pt idx="1323">
                  <c:v>92.7999954223633</c:v>
                </c:pt>
                <c:pt idx="1324">
                  <c:v>92.9000015258789</c:v>
                </c:pt>
                <c:pt idx="1325">
                  <c:v>93.00000762939453</c:v>
                </c:pt>
                <c:pt idx="1326">
                  <c:v>93.09999847412108</c:v>
                </c:pt>
                <c:pt idx="1327">
                  <c:v>93.20000457763669</c:v>
                </c:pt>
                <c:pt idx="1328">
                  <c:v>93.2999954223633</c:v>
                </c:pt>
                <c:pt idx="1329">
                  <c:v>93.4000015258789</c:v>
                </c:pt>
                <c:pt idx="1330">
                  <c:v>93.50000762939453</c:v>
                </c:pt>
                <c:pt idx="1331">
                  <c:v>93.59999847412108</c:v>
                </c:pt>
                <c:pt idx="1332">
                  <c:v>93.70000457763669</c:v>
                </c:pt>
                <c:pt idx="1333">
                  <c:v>93.7999954223633</c:v>
                </c:pt>
                <c:pt idx="1334">
                  <c:v>93.9000015258789</c:v>
                </c:pt>
                <c:pt idx="1335">
                  <c:v>94.00000762939453</c:v>
                </c:pt>
                <c:pt idx="1336">
                  <c:v>94.09999847412108</c:v>
                </c:pt>
                <c:pt idx="1337">
                  <c:v>94.20000457763669</c:v>
                </c:pt>
                <c:pt idx="1338">
                  <c:v>94.2999954223633</c:v>
                </c:pt>
                <c:pt idx="1339">
                  <c:v>94.4000015258789</c:v>
                </c:pt>
                <c:pt idx="1340">
                  <c:v>94.50000762939453</c:v>
                </c:pt>
                <c:pt idx="1341">
                  <c:v>94.59999847412108</c:v>
                </c:pt>
                <c:pt idx="1342">
                  <c:v>94.70000457763669</c:v>
                </c:pt>
                <c:pt idx="1343">
                  <c:v>94.7999954223633</c:v>
                </c:pt>
                <c:pt idx="1344">
                  <c:v>94.9000015258789</c:v>
                </c:pt>
                <c:pt idx="1345">
                  <c:v>95.00000762939453</c:v>
                </c:pt>
                <c:pt idx="1346">
                  <c:v>95.09999847412108</c:v>
                </c:pt>
                <c:pt idx="1347">
                  <c:v>95.20000457763669</c:v>
                </c:pt>
                <c:pt idx="1348">
                  <c:v>95.2999954223633</c:v>
                </c:pt>
                <c:pt idx="1349">
                  <c:v>95.4000015258789</c:v>
                </c:pt>
                <c:pt idx="1350">
                  <c:v>95.50000762939453</c:v>
                </c:pt>
                <c:pt idx="1351">
                  <c:v>95.59999847412108</c:v>
                </c:pt>
                <c:pt idx="1352">
                  <c:v>95.70000457763669</c:v>
                </c:pt>
                <c:pt idx="1353">
                  <c:v>95.7999954223633</c:v>
                </c:pt>
                <c:pt idx="1354">
                  <c:v>95.9000015258789</c:v>
                </c:pt>
                <c:pt idx="1355">
                  <c:v>96.00000762939453</c:v>
                </c:pt>
                <c:pt idx="1356">
                  <c:v>96.09999847412108</c:v>
                </c:pt>
                <c:pt idx="1357">
                  <c:v>96.20000457763669</c:v>
                </c:pt>
                <c:pt idx="1358">
                  <c:v>96.2999954223633</c:v>
                </c:pt>
                <c:pt idx="1359">
                  <c:v>96.4000015258789</c:v>
                </c:pt>
                <c:pt idx="1360">
                  <c:v>96.50000762939453</c:v>
                </c:pt>
                <c:pt idx="1361">
                  <c:v>96.59999847412108</c:v>
                </c:pt>
                <c:pt idx="1362">
                  <c:v>96.70000457763669</c:v>
                </c:pt>
                <c:pt idx="1363">
                  <c:v>96.7999954223633</c:v>
                </c:pt>
                <c:pt idx="1364">
                  <c:v>96.9000015258789</c:v>
                </c:pt>
                <c:pt idx="1365">
                  <c:v>97.00000762939453</c:v>
                </c:pt>
                <c:pt idx="1366">
                  <c:v>97.09999847412108</c:v>
                </c:pt>
                <c:pt idx="1367">
                  <c:v>97.20000457763669</c:v>
                </c:pt>
                <c:pt idx="1368">
                  <c:v>97.2999954223633</c:v>
                </c:pt>
                <c:pt idx="1369">
                  <c:v>97.4000015258789</c:v>
                </c:pt>
                <c:pt idx="1370">
                  <c:v>97.50000762939453</c:v>
                </c:pt>
                <c:pt idx="1371">
                  <c:v>97.59999847412108</c:v>
                </c:pt>
                <c:pt idx="1372">
                  <c:v>97.70000457763669</c:v>
                </c:pt>
                <c:pt idx="1373">
                  <c:v>97.7999954223633</c:v>
                </c:pt>
                <c:pt idx="1374">
                  <c:v>97.9000015258789</c:v>
                </c:pt>
                <c:pt idx="1375">
                  <c:v>98.00000762939453</c:v>
                </c:pt>
                <c:pt idx="1376">
                  <c:v>98.09999847412108</c:v>
                </c:pt>
                <c:pt idx="1377">
                  <c:v>98.20000457763669</c:v>
                </c:pt>
                <c:pt idx="1378">
                  <c:v>98.2999954223633</c:v>
                </c:pt>
                <c:pt idx="1379">
                  <c:v>98.4000015258789</c:v>
                </c:pt>
                <c:pt idx="1380">
                  <c:v>98.50000762939453</c:v>
                </c:pt>
                <c:pt idx="1381">
                  <c:v>98.59999847412108</c:v>
                </c:pt>
                <c:pt idx="1382">
                  <c:v>98.70000457763669</c:v>
                </c:pt>
                <c:pt idx="1383">
                  <c:v>98.7999954223633</c:v>
                </c:pt>
                <c:pt idx="1384">
                  <c:v>98.9000015258789</c:v>
                </c:pt>
                <c:pt idx="1385">
                  <c:v>99.00000762939453</c:v>
                </c:pt>
                <c:pt idx="1386">
                  <c:v>99.09999847412108</c:v>
                </c:pt>
                <c:pt idx="1387">
                  <c:v>99.20000457763669</c:v>
                </c:pt>
                <c:pt idx="1388">
                  <c:v>99.2999954223633</c:v>
                </c:pt>
                <c:pt idx="1389">
                  <c:v>99.4000015258789</c:v>
                </c:pt>
                <c:pt idx="1390">
                  <c:v>99.50000762939453</c:v>
                </c:pt>
                <c:pt idx="1391">
                  <c:v>99.59999847412108</c:v>
                </c:pt>
                <c:pt idx="1392">
                  <c:v>99.70000457763669</c:v>
                </c:pt>
                <c:pt idx="1393">
                  <c:v>99.7999954223633</c:v>
                </c:pt>
                <c:pt idx="1394">
                  <c:v>99.9000015258789</c:v>
                </c:pt>
                <c:pt idx="1395">
                  <c:v>100.0000076293945</c:v>
                </c:pt>
                <c:pt idx="1396">
                  <c:v>100.0999984741211</c:v>
                </c:pt>
                <c:pt idx="1397">
                  <c:v>100.2000045776367</c:v>
                </c:pt>
                <c:pt idx="1398">
                  <c:v>100.2999954223633</c:v>
                </c:pt>
                <c:pt idx="1399">
                  <c:v>100.400001525879</c:v>
                </c:pt>
                <c:pt idx="1400">
                  <c:v>100.5000076293945</c:v>
                </c:pt>
                <c:pt idx="1401">
                  <c:v>100.5999984741211</c:v>
                </c:pt>
                <c:pt idx="1402">
                  <c:v>100.7000045776367</c:v>
                </c:pt>
                <c:pt idx="1403">
                  <c:v>100.7999954223633</c:v>
                </c:pt>
                <c:pt idx="1404">
                  <c:v>100.900001525879</c:v>
                </c:pt>
                <c:pt idx="1405">
                  <c:v>101.0000076293945</c:v>
                </c:pt>
                <c:pt idx="1406">
                  <c:v>101.0999984741211</c:v>
                </c:pt>
                <c:pt idx="1407">
                  <c:v>101.2000045776367</c:v>
                </c:pt>
                <c:pt idx="1408">
                  <c:v>101.2999954223633</c:v>
                </c:pt>
                <c:pt idx="1409">
                  <c:v>101.400001525879</c:v>
                </c:pt>
                <c:pt idx="1410">
                  <c:v>101.5000076293945</c:v>
                </c:pt>
                <c:pt idx="1411">
                  <c:v>101.5999984741211</c:v>
                </c:pt>
                <c:pt idx="1412">
                  <c:v>101.7000045776367</c:v>
                </c:pt>
                <c:pt idx="1413">
                  <c:v>101.7999954223633</c:v>
                </c:pt>
                <c:pt idx="1414">
                  <c:v>101.900001525879</c:v>
                </c:pt>
                <c:pt idx="1415">
                  <c:v>102.0000076293945</c:v>
                </c:pt>
                <c:pt idx="1416">
                  <c:v>102.0999984741211</c:v>
                </c:pt>
                <c:pt idx="1417">
                  <c:v>102.2000045776367</c:v>
                </c:pt>
                <c:pt idx="1418">
                  <c:v>102.2999954223633</c:v>
                </c:pt>
                <c:pt idx="1419">
                  <c:v>102.400001525879</c:v>
                </c:pt>
                <c:pt idx="1420">
                  <c:v>102.5000076293945</c:v>
                </c:pt>
                <c:pt idx="1421">
                  <c:v>102.5999984741211</c:v>
                </c:pt>
                <c:pt idx="1422">
                  <c:v>102.7000045776367</c:v>
                </c:pt>
                <c:pt idx="1423">
                  <c:v>102.7999954223633</c:v>
                </c:pt>
                <c:pt idx="1424">
                  <c:v>102.900001525879</c:v>
                </c:pt>
                <c:pt idx="1425">
                  <c:v>103.0000076293945</c:v>
                </c:pt>
                <c:pt idx="1426">
                  <c:v>103.0999984741211</c:v>
                </c:pt>
                <c:pt idx="1427">
                  <c:v>103.2000045776367</c:v>
                </c:pt>
                <c:pt idx="1428">
                  <c:v>103.2999954223633</c:v>
                </c:pt>
                <c:pt idx="1429">
                  <c:v>103.400001525879</c:v>
                </c:pt>
                <c:pt idx="1430">
                  <c:v>103.5000076293945</c:v>
                </c:pt>
                <c:pt idx="1431">
                  <c:v>103.5999984741211</c:v>
                </c:pt>
                <c:pt idx="1432">
                  <c:v>103.7000045776367</c:v>
                </c:pt>
                <c:pt idx="1433">
                  <c:v>103.7999954223633</c:v>
                </c:pt>
                <c:pt idx="1434">
                  <c:v>103.900001525879</c:v>
                </c:pt>
                <c:pt idx="1435">
                  <c:v>104.0000076293945</c:v>
                </c:pt>
                <c:pt idx="1436">
                  <c:v>104.0999984741211</c:v>
                </c:pt>
                <c:pt idx="1437">
                  <c:v>104.2000045776367</c:v>
                </c:pt>
                <c:pt idx="1438">
                  <c:v>104.2999954223633</c:v>
                </c:pt>
                <c:pt idx="1439">
                  <c:v>104.400001525879</c:v>
                </c:pt>
                <c:pt idx="1440">
                  <c:v>104.5000076293945</c:v>
                </c:pt>
                <c:pt idx="1441">
                  <c:v>104.5999984741211</c:v>
                </c:pt>
                <c:pt idx="1442">
                  <c:v>104.7000045776367</c:v>
                </c:pt>
                <c:pt idx="1443">
                  <c:v>104.7999954223633</c:v>
                </c:pt>
                <c:pt idx="1444">
                  <c:v>104.900001525879</c:v>
                </c:pt>
                <c:pt idx="1445">
                  <c:v>105.0000076293945</c:v>
                </c:pt>
                <c:pt idx="1446">
                  <c:v>105.0999984741211</c:v>
                </c:pt>
                <c:pt idx="1447">
                  <c:v>105.2000045776367</c:v>
                </c:pt>
                <c:pt idx="1448">
                  <c:v>105.2999954223633</c:v>
                </c:pt>
                <c:pt idx="1449">
                  <c:v>105.400001525879</c:v>
                </c:pt>
                <c:pt idx="1450">
                  <c:v>105.5000076293945</c:v>
                </c:pt>
                <c:pt idx="1451">
                  <c:v>105.5999984741211</c:v>
                </c:pt>
                <c:pt idx="1452">
                  <c:v>105.7000045776367</c:v>
                </c:pt>
                <c:pt idx="1453">
                  <c:v>105.7999954223633</c:v>
                </c:pt>
                <c:pt idx="1454">
                  <c:v>105.900001525879</c:v>
                </c:pt>
                <c:pt idx="1455">
                  <c:v>106.0000076293945</c:v>
                </c:pt>
                <c:pt idx="1456">
                  <c:v>106.0999984741211</c:v>
                </c:pt>
                <c:pt idx="1457">
                  <c:v>106.2000045776367</c:v>
                </c:pt>
                <c:pt idx="1458">
                  <c:v>106.2999954223633</c:v>
                </c:pt>
                <c:pt idx="1459">
                  <c:v>106.400001525879</c:v>
                </c:pt>
                <c:pt idx="1460">
                  <c:v>106.5000076293945</c:v>
                </c:pt>
                <c:pt idx="1461">
                  <c:v>106.5999984741211</c:v>
                </c:pt>
                <c:pt idx="1462">
                  <c:v>106.7000045776367</c:v>
                </c:pt>
                <c:pt idx="1463">
                  <c:v>106.7999954223633</c:v>
                </c:pt>
                <c:pt idx="1464">
                  <c:v>106.900001525879</c:v>
                </c:pt>
                <c:pt idx="1465">
                  <c:v>107.0000076293945</c:v>
                </c:pt>
                <c:pt idx="1466">
                  <c:v>107.0999984741211</c:v>
                </c:pt>
                <c:pt idx="1467">
                  <c:v>107.2000045776367</c:v>
                </c:pt>
                <c:pt idx="1468">
                  <c:v>107.2999954223633</c:v>
                </c:pt>
                <c:pt idx="1469">
                  <c:v>107.400001525879</c:v>
                </c:pt>
                <c:pt idx="1470">
                  <c:v>107.5000076293945</c:v>
                </c:pt>
                <c:pt idx="1471">
                  <c:v>107.5999984741211</c:v>
                </c:pt>
                <c:pt idx="1472">
                  <c:v>107.7000045776367</c:v>
                </c:pt>
                <c:pt idx="1473">
                  <c:v>107.7999954223633</c:v>
                </c:pt>
                <c:pt idx="1474">
                  <c:v>107.900001525879</c:v>
                </c:pt>
                <c:pt idx="1475">
                  <c:v>108.0000076293945</c:v>
                </c:pt>
                <c:pt idx="1476">
                  <c:v>108.0999984741211</c:v>
                </c:pt>
                <c:pt idx="1477">
                  <c:v>108.2000045776367</c:v>
                </c:pt>
                <c:pt idx="1478">
                  <c:v>108.2999954223633</c:v>
                </c:pt>
                <c:pt idx="1479">
                  <c:v>108.400001525879</c:v>
                </c:pt>
                <c:pt idx="1480">
                  <c:v>108.5000076293945</c:v>
                </c:pt>
                <c:pt idx="1481">
                  <c:v>108.5999984741211</c:v>
                </c:pt>
                <c:pt idx="1482">
                  <c:v>108.7000045776367</c:v>
                </c:pt>
                <c:pt idx="1483">
                  <c:v>108.7999954223633</c:v>
                </c:pt>
                <c:pt idx="1484">
                  <c:v>108.900001525879</c:v>
                </c:pt>
                <c:pt idx="1485">
                  <c:v>109.0000076293945</c:v>
                </c:pt>
                <c:pt idx="1486">
                  <c:v>109.0999984741211</c:v>
                </c:pt>
                <c:pt idx="1487">
                  <c:v>109.2000045776367</c:v>
                </c:pt>
                <c:pt idx="1488">
                  <c:v>109.2999954223633</c:v>
                </c:pt>
                <c:pt idx="1489">
                  <c:v>109.400001525879</c:v>
                </c:pt>
                <c:pt idx="1490">
                  <c:v>109.5000076293945</c:v>
                </c:pt>
                <c:pt idx="1491">
                  <c:v>109.5999984741211</c:v>
                </c:pt>
                <c:pt idx="1492">
                  <c:v>109.7000045776367</c:v>
                </c:pt>
                <c:pt idx="1493">
                  <c:v>109.7999954223633</c:v>
                </c:pt>
                <c:pt idx="1494">
                  <c:v>109.900001525879</c:v>
                </c:pt>
                <c:pt idx="1495">
                  <c:v>110.0000076293945</c:v>
                </c:pt>
                <c:pt idx="1496">
                  <c:v>110.0999984741211</c:v>
                </c:pt>
                <c:pt idx="1497">
                  <c:v>110.2000045776367</c:v>
                </c:pt>
                <c:pt idx="1498">
                  <c:v>110.2999954223633</c:v>
                </c:pt>
                <c:pt idx="1499">
                  <c:v>110.400001525879</c:v>
                </c:pt>
                <c:pt idx="1500">
                  <c:v>110.5000076293945</c:v>
                </c:pt>
                <c:pt idx="1501">
                  <c:v>110.5999984741211</c:v>
                </c:pt>
                <c:pt idx="1502">
                  <c:v>110.7000045776367</c:v>
                </c:pt>
                <c:pt idx="1503">
                  <c:v>110.7999954223633</c:v>
                </c:pt>
                <c:pt idx="1504">
                  <c:v>110.900001525879</c:v>
                </c:pt>
                <c:pt idx="1505">
                  <c:v>111.0000076293945</c:v>
                </c:pt>
                <c:pt idx="1506">
                  <c:v>111.0999984741211</c:v>
                </c:pt>
                <c:pt idx="1507">
                  <c:v>111.2000045776367</c:v>
                </c:pt>
                <c:pt idx="1508">
                  <c:v>111.2999954223633</c:v>
                </c:pt>
                <c:pt idx="1509">
                  <c:v>111.400001525879</c:v>
                </c:pt>
                <c:pt idx="1510">
                  <c:v>111.5000076293945</c:v>
                </c:pt>
                <c:pt idx="1511">
                  <c:v>111.5999984741211</c:v>
                </c:pt>
                <c:pt idx="1512">
                  <c:v>111.7000045776367</c:v>
                </c:pt>
                <c:pt idx="1513">
                  <c:v>111.7999954223633</c:v>
                </c:pt>
                <c:pt idx="1514">
                  <c:v>111.900001525879</c:v>
                </c:pt>
                <c:pt idx="1515">
                  <c:v>112.0000076293945</c:v>
                </c:pt>
                <c:pt idx="1516">
                  <c:v>112.0999984741211</c:v>
                </c:pt>
                <c:pt idx="1517">
                  <c:v>112.2000045776367</c:v>
                </c:pt>
                <c:pt idx="1518">
                  <c:v>112.2999954223633</c:v>
                </c:pt>
                <c:pt idx="1519">
                  <c:v>112.400001525879</c:v>
                </c:pt>
                <c:pt idx="1520">
                  <c:v>112.5000076293945</c:v>
                </c:pt>
                <c:pt idx="1521">
                  <c:v>112.5999984741211</c:v>
                </c:pt>
                <c:pt idx="1522">
                  <c:v>112.7000045776367</c:v>
                </c:pt>
                <c:pt idx="1523">
                  <c:v>112.7999954223633</c:v>
                </c:pt>
                <c:pt idx="1524">
                  <c:v>112.900001525879</c:v>
                </c:pt>
                <c:pt idx="1525">
                  <c:v>113.0000076293945</c:v>
                </c:pt>
                <c:pt idx="1526">
                  <c:v>113.0999984741211</c:v>
                </c:pt>
                <c:pt idx="1527">
                  <c:v>113.2000045776367</c:v>
                </c:pt>
                <c:pt idx="1528">
                  <c:v>113.2999954223633</c:v>
                </c:pt>
                <c:pt idx="1529">
                  <c:v>113.400001525879</c:v>
                </c:pt>
                <c:pt idx="1530">
                  <c:v>113.5000076293945</c:v>
                </c:pt>
                <c:pt idx="1531">
                  <c:v>113.5999984741211</c:v>
                </c:pt>
                <c:pt idx="1532">
                  <c:v>113.7000045776367</c:v>
                </c:pt>
                <c:pt idx="1533">
                  <c:v>113.7999954223633</c:v>
                </c:pt>
                <c:pt idx="1534">
                  <c:v>113.900001525879</c:v>
                </c:pt>
                <c:pt idx="1535">
                  <c:v>114.0000076293945</c:v>
                </c:pt>
                <c:pt idx="1536">
                  <c:v>114.0999984741211</c:v>
                </c:pt>
                <c:pt idx="1537">
                  <c:v>114.2000045776367</c:v>
                </c:pt>
                <c:pt idx="1538">
                  <c:v>114.2999954223633</c:v>
                </c:pt>
                <c:pt idx="1539">
                  <c:v>114.400001525879</c:v>
                </c:pt>
                <c:pt idx="1540">
                  <c:v>114.5000076293945</c:v>
                </c:pt>
                <c:pt idx="1541">
                  <c:v>114.5999984741211</c:v>
                </c:pt>
                <c:pt idx="1542">
                  <c:v>114.7000045776367</c:v>
                </c:pt>
                <c:pt idx="1543">
                  <c:v>114.7999954223633</c:v>
                </c:pt>
                <c:pt idx="1544">
                  <c:v>114.900001525879</c:v>
                </c:pt>
                <c:pt idx="1545">
                  <c:v>115.0000076293945</c:v>
                </c:pt>
                <c:pt idx="1546">
                  <c:v>115.0999984741211</c:v>
                </c:pt>
                <c:pt idx="1547">
                  <c:v>115.2000045776367</c:v>
                </c:pt>
                <c:pt idx="1548">
                  <c:v>115.2999954223633</c:v>
                </c:pt>
                <c:pt idx="1549">
                  <c:v>115.400001525879</c:v>
                </c:pt>
                <c:pt idx="1550">
                  <c:v>115.5000076293945</c:v>
                </c:pt>
                <c:pt idx="1551">
                  <c:v>115.5999984741211</c:v>
                </c:pt>
                <c:pt idx="1552">
                  <c:v>115.7000045776367</c:v>
                </c:pt>
                <c:pt idx="1553">
                  <c:v>115.7999954223633</c:v>
                </c:pt>
                <c:pt idx="1554">
                  <c:v>115.900001525879</c:v>
                </c:pt>
                <c:pt idx="1555">
                  <c:v>116.0000076293945</c:v>
                </c:pt>
                <c:pt idx="1556">
                  <c:v>116.0999984741211</c:v>
                </c:pt>
                <c:pt idx="1557">
                  <c:v>116.2000045776367</c:v>
                </c:pt>
                <c:pt idx="1558">
                  <c:v>116.2999954223633</c:v>
                </c:pt>
                <c:pt idx="1559">
                  <c:v>116.400001525879</c:v>
                </c:pt>
                <c:pt idx="1560">
                  <c:v>116.5000076293945</c:v>
                </c:pt>
                <c:pt idx="1561">
                  <c:v>116.5999984741211</c:v>
                </c:pt>
                <c:pt idx="1562">
                  <c:v>116.7000045776367</c:v>
                </c:pt>
                <c:pt idx="1563">
                  <c:v>116.7999954223633</c:v>
                </c:pt>
                <c:pt idx="1564">
                  <c:v>116.900001525879</c:v>
                </c:pt>
                <c:pt idx="1565">
                  <c:v>117.0000076293945</c:v>
                </c:pt>
                <c:pt idx="1566">
                  <c:v>117.0999984741211</c:v>
                </c:pt>
                <c:pt idx="1567">
                  <c:v>117.2000045776367</c:v>
                </c:pt>
                <c:pt idx="1568">
                  <c:v>117.2999954223633</c:v>
                </c:pt>
                <c:pt idx="1569">
                  <c:v>117.400001525879</c:v>
                </c:pt>
                <c:pt idx="1570">
                  <c:v>117.5000076293945</c:v>
                </c:pt>
                <c:pt idx="1571">
                  <c:v>117.5999984741211</c:v>
                </c:pt>
                <c:pt idx="1572">
                  <c:v>117.7000045776367</c:v>
                </c:pt>
                <c:pt idx="1573">
                  <c:v>117.7999954223633</c:v>
                </c:pt>
                <c:pt idx="1574">
                  <c:v>117.900001525879</c:v>
                </c:pt>
                <c:pt idx="1575">
                  <c:v>118.0000076293945</c:v>
                </c:pt>
                <c:pt idx="1576">
                  <c:v>118.0999984741211</c:v>
                </c:pt>
                <c:pt idx="1577">
                  <c:v>118.2000045776367</c:v>
                </c:pt>
                <c:pt idx="1578">
                  <c:v>118.2999954223633</c:v>
                </c:pt>
                <c:pt idx="1579">
                  <c:v>118.400001525879</c:v>
                </c:pt>
                <c:pt idx="1580">
                  <c:v>118.5000076293945</c:v>
                </c:pt>
                <c:pt idx="1581">
                  <c:v>118.5999984741211</c:v>
                </c:pt>
                <c:pt idx="1582">
                  <c:v>118.7000045776367</c:v>
                </c:pt>
                <c:pt idx="1583">
                  <c:v>118.7999954223633</c:v>
                </c:pt>
                <c:pt idx="1584">
                  <c:v>118.900001525879</c:v>
                </c:pt>
                <c:pt idx="1585">
                  <c:v>119.0000076293945</c:v>
                </c:pt>
                <c:pt idx="1586">
                  <c:v>119.0999984741211</c:v>
                </c:pt>
                <c:pt idx="1587">
                  <c:v>119.2000045776367</c:v>
                </c:pt>
                <c:pt idx="1588">
                  <c:v>119.2999954223633</c:v>
                </c:pt>
                <c:pt idx="1589">
                  <c:v>119.400001525879</c:v>
                </c:pt>
                <c:pt idx="1590">
                  <c:v>119.5000076293945</c:v>
                </c:pt>
                <c:pt idx="1591">
                  <c:v>119.5999984741211</c:v>
                </c:pt>
                <c:pt idx="1592">
                  <c:v>119.7000045776367</c:v>
                </c:pt>
                <c:pt idx="1593">
                  <c:v>119.7999954223633</c:v>
                </c:pt>
                <c:pt idx="1594">
                  <c:v>119.900001525879</c:v>
                </c:pt>
                <c:pt idx="1595">
                  <c:v>120.0000076293945</c:v>
                </c:pt>
                <c:pt idx="1596">
                  <c:v>120.0999984741211</c:v>
                </c:pt>
                <c:pt idx="1597">
                  <c:v>120.2000045776367</c:v>
                </c:pt>
                <c:pt idx="1598">
                  <c:v>120.2999954223633</c:v>
                </c:pt>
                <c:pt idx="1599">
                  <c:v>120.400001525879</c:v>
                </c:pt>
                <c:pt idx="1600">
                  <c:v>120.5000076293945</c:v>
                </c:pt>
                <c:pt idx="1601">
                  <c:v>120.5999984741211</c:v>
                </c:pt>
                <c:pt idx="1602">
                  <c:v>120.7000045776367</c:v>
                </c:pt>
                <c:pt idx="1603">
                  <c:v>120.7999954223633</c:v>
                </c:pt>
                <c:pt idx="1604">
                  <c:v>120.900001525879</c:v>
                </c:pt>
                <c:pt idx="1605">
                  <c:v>121.0000076293945</c:v>
                </c:pt>
                <c:pt idx="1606">
                  <c:v>121.0999984741211</c:v>
                </c:pt>
                <c:pt idx="1607">
                  <c:v>121.2000045776367</c:v>
                </c:pt>
                <c:pt idx="1608">
                  <c:v>121.2999954223633</c:v>
                </c:pt>
                <c:pt idx="1609">
                  <c:v>121.400001525879</c:v>
                </c:pt>
                <c:pt idx="1610">
                  <c:v>121.5000076293945</c:v>
                </c:pt>
                <c:pt idx="1611">
                  <c:v>121.5999984741211</c:v>
                </c:pt>
                <c:pt idx="1612">
                  <c:v>121.7000045776367</c:v>
                </c:pt>
                <c:pt idx="1613">
                  <c:v>121.7999954223633</c:v>
                </c:pt>
                <c:pt idx="1614">
                  <c:v>121.900001525879</c:v>
                </c:pt>
                <c:pt idx="1615">
                  <c:v>122.0000076293945</c:v>
                </c:pt>
                <c:pt idx="1616">
                  <c:v>122.0999984741211</c:v>
                </c:pt>
                <c:pt idx="1617">
                  <c:v>122.2000045776367</c:v>
                </c:pt>
                <c:pt idx="1618">
                  <c:v>122.2999954223633</c:v>
                </c:pt>
                <c:pt idx="1619">
                  <c:v>122.400001525879</c:v>
                </c:pt>
                <c:pt idx="1620">
                  <c:v>122.5000076293945</c:v>
                </c:pt>
                <c:pt idx="1621">
                  <c:v>122.5999984741211</c:v>
                </c:pt>
                <c:pt idx="1622">
                  <c:v>122.7000045776367</c:v>
                </c:pt>
                <c:pt idx="1623">
                  <c:v>122.7999954223633</c:v>
                </c:pt>
                <c:pt idx="1624">
                  <c:v>122.900001525879</c:v>
                </c:pt>
                <c:pt idx="1625">
                  <c:v>123.0000076293945</c:v>
                </c:pt>
                <c:pt idx="1626">
                  <c:v>123.0999984741211</c:v>
                </c:pt>
                <c:pt idx="1627">
                  <c:v>123.2000045776367</c:v>
                </c:pt>
                <c:pt idx="1628">
                  <c:v>123.2999954223633</c:v>
                </c:pt>
                <c:pt idx="1629">
                  <c:v>123.400001525879</c:v>
                </c:pt>
                <c:pt idx="1630">
                  <c:v>123.5000076293945</c:v>
                </c:pt>
                <c:pt idx="1631">
                  <c:v>123.5999984741211</c:v>
                </c:pt>
                <c:pt idx="1632">
                  <c:v>123.7000045776367</c:v>
                </c:pt>
                <c:pt idx="1633">
                  <c:v>123.7999954223633</c:v>
                </c:pt>
                <c:pt idx="1634">
                  <c:v>123.900001525879</c:v>
                </c:pt>
                <c:pt idx="1635">
                  <c:v>124.0000076293945</c:v>
                </c:pt>
                <c:pt idx="1636">
                  <c:v>124.0999984741211</c:v>
                </c:pt>
                <c:pt idx="1637">
                  <c:v>124.2000045776367</c:v>
                </c:pt>
                <c:pt idx="1638">
                  <c:v>124.2999954223633</c:v>
                </c:pt>
                <c:pt idx="1639">
                  <c:v>124.400001525879</c:v>
                </c:pt>
                <c:pt idx="1640">
                  <c:v>124.5000076293945</c:v>
                </c:pt>
                <c:pt idx="1641">
                  <c:v>124.5999984741211</c:v>
                </c:pt>
                <c:pt idx="1642">
                  <c:v>124.7000045776367</c:v>
                </c:pt>
                <c:pt idx="1643">
                  <c:v>124.7999954223633</c:v>
                </c:pt>
                <c:pt idx="1644">
                  <c:v>124.900001525879</c:v>
                </c:pt>
                <c:pt idx="1645">
                  <c:v>125.0000076293945</c:v>
                </c:pt>
                <c:pt idx="1646">
                  <c:v>125.0999984741211</c:v>
                </c:pt>
                <c:pt idx="1647">
                  <c:v>125.2000045776367</c:v>
                </c:pt>
                <c:pt idx="1648">
                  <c:v>125.2999954223633</c:v>
                </c:pt>
                <c:pt idx="1649">
                  <c:v>125.400001525879</c:v>
                </c:pt>
                <c:pt idx="1650">
                  <c:v>125.5000076293945</c:v>
                </c:pt>
                <c:pt idx="1651">
                  <c:v>125.5999984741211</c:v>
                </c:pt>
                <c:pt idx="1652">
                  <c:v>125.7000045776367</c:v>
                </c:pt>
                <c:pt idx="1653">
                  <c:v>125.7999954223633</c:v>
                </c:pt>
                <c:pt idx="1654">
                  <c:v>125.900001525879</c:v>
                </c:pt>
                <c:pt idx="1655">
                  <c:v>126.0000076293945</c:v>
                </c:pt>
                <c:pt idx="1656">
                  <c:v>126.0999984741211</c:v>
                </c:pt>
                <c:pt idx="1657">
                  <c:v>126.2000045776367</c:v>
                </c:pt>
                <c:pt idx="1658">
                  <c:v>126.2999954223633</c:v>
                </c:pt>
                <c:pt idx="1659">
                  <c:v>126.400001525879</c:v>
                </c:pt>
                <c:pt idx="1660">
                  <c:v>126.5000076293945</c:v>
                </c:pt>
                <c:pt idx="1661">
                  <c:v>126.5999984741211</c:v>
                </c:pt>
                <c:pt idx="1662">
                  <c:v>126.7000045776367</c:v>
                </c:pt>
                <c:pt idx="1663">
                  <c:v>126.7999954223633</c:v>
                </c:pt>
                <c:pt idx="1664">
                  <c:v>126.900001525879</c:v>
                </c:pt>
                <c:pt idx="1665">
                  <c:v>127.0000076293945</c:v>
                </c:pt>
                <c:pt idx="1666">
                  <c:v>127.0999984741211</c:v>
                </c:pt>
                <c:pt idx="1667">
                  <c:v>127.2000045776367</c:v>
                </c:pt>
                <c:pt idx="1668">
                  <c:v>127.2999954223633</c:v>
                </c:pt>
                <c:pt idx="1669">
                  <c:v>127.400001525879</c:v>
                </c:pt>
                <c:pt idx="1670">
                  <c:v>127.5000076293945</c:v>
                </c:pt>
                <c:pt idx="1671">
                  <c:v>127.5999984741211</c:v>
                </c:pt>
                <c:pt idx="1672">
                  <c:v>127.7000045776367</c:v>
                </c:pt>
                <c:pt idx="1673">
                  <c:v>127.7999954223633</c:v>
                </c:pt>
                <c:pt idx="1674">
                  <c:v>127.900001525879</c:v>
                </c:pt>
                <c:pt idx="1675">
                  <c:v>128.0</c:v>
                </c:pt>
                <c:pt idx="1676">
                  <c:v>128.1000061035156</c:v>
                </c:pt>
                <c:pt idx="1677">
                  <c:v>128.2000122070312</c:v>
                </c:pt>
                <c:pt idx="1678">
                  <c:v>128.2999877929687</c:v>
                </c:pt>
                <c:pt idx="1679">
                  <c:v>128.3999938964844</c:v>
                </c:pt>
                <c:pt idx="1680">
                  <c:v>128.5</c:v>
                </c:pt>
                <c:pt idx="1681">
                  <c:v>128.6000061035156</c:v>
                </c:pt>
                <c:pt idx="1682">
                  <c:v>128.7000122070312</c:v>
                </c:pt>
                <c:pt idx="1683">
                  <c:v>128.7999877929687</c:v>
                </c:pt>
                <c:pt idx="1684">
                  <c:v>128.8999938964844</c:v>
                </c:pt>
                <c:pt idx="1685">
                  <c:v>129.0</c:v>
                </c:pt>
                <c:pt idx="1686">
                  <c:v>129.1000061035156</c:v>
                </c:pt>
                <c:pt idx="1687">
                  <c:v>129.2000122070312</c:v>
                </c:pt>
                <c:pt idx="1688">
                  <c:v>129.2999877929687</c:v>
                </c:pt>
                <c:pt idx="1689">
                  <c:v>129.3999938964844</c:v>
                </c:pt>
                <c:pt idx="1690">
                  <c:v>129.5</c:v>
                </c:pt>
                <c:pt idx="1691">
                  <c:v>129.6000061035156</c:v>
                </c:pt>
                <c:pt idx="1692">
                  <c:v>129.7000122070312</c:v>
                </c:pt>
                <c:pt idx="1693">
                  <c:v>129.7999877929687</c:v>
                </c:pt>
                <c:pt idx="1694">
                  <c:v>129.8999938964844</c:v>
                </c:pt>
                <c:pt idx="1695">
                  <c:v>130.0</c:v>
                </c:pt>
                <c:pt idx="1696">
                  <c:v>130.1000061035156</c:v>
                </c:pt>
                <c:pt idx="1697">
                  <c:v>130.2000122070312</c:v>
                </c:pt>
                <c:pt idx="1698">
                  <c:v>130.2999877929687</c:v>
                </c:pt>
                <c:pt idx="1699">
                  <c:v>130.3999938964844</c:v>
                </c:pt>
                <c:pt idx="1700">
                  <c:v>130.5</c:v>
                </c:pt>
                <c:pt idx="1701">
                  <c:v>130.6000061035156</c:v>
                </c:pt>
                <c:pt idx="1702">
                  <c:v>130.7000122070312</c:v>
                </c:pt>
                <c:pt idx="1703">
                  <c:v>130.7999877929687</c:v>
                </c:pt>
                <c:pt idx="1704">
                  <c:v>130.8999938964844</c:v>
                </c:pt>
                <c:pt idx="1705">
                  <c:v>131.0</c:v>
                </c:pt>
                <c:pt idx="1706">
                  <c:v>131.1000061035156</c:v>
                </c:pt>
                <c:pt idx="1707">
                  <c:v>131.2000122070312</c:v>
                </c:pt>
                <c:pt idx="1708">
                  <c:v>131.2999877929687</c:v>
                </c:pt>
                <c:pt idx="1709">
                  <c:v>131.3999938964844</c:v>
                </c:pt>
                <c:pt idx="1710">
                  <c:v>131.5</c:v>
                </c:pt>
                <c:pt idx="1711">
                  <c:v>131.6000061035156</c:v>
                </c:pt>
                <c:pt idx="1712">
                  <c:v>131.7000122070312</c:v>
                </c:pt>
                <c:pt idx="1713">
                  <c:v>131.7999877929687</c:v>
                </c:pt>
                <c:pt idx="1714">
                  <c:v>131.8999938964844</c:v>
                </c:pt>
                <c:pt idx="1715">
                  <c:v>132.0</c:v>
                </c:pt>
                <c:pt idx="1716">
                  <c:v>132.1000061035156</c:v>
                </c:pt>
                <c:pt idx="1717">
                  <c:v>132.2000122070312</c:v>
                </c:pt>
                <c:pt idx="1718">
                  <c:v>132.2999877929687</c:v>
                </c:pt>
                <c:pt idx="1719">
                  <c:v>132.3999938964844</c:v>
                </c:pt>
                <c:pt idx="1720">
                  <c:v>132.5</c:v>
                </c:pt>
                <c:pt idx="1721">
                  <c:v>132.6000061035156</c:v>
                </c:pt>
                <c:pt idx="1722">
                  <c:v>132.7000122070312</c:v>
                </c:pt>
                <c:pt idx="1723">
                  <c:v>132.7999877929687</c:v>
                </c:pt>
                <c:pt idx="1724">
                  <c:v>132.8999938964844</c:v>
                </c:pt>
                <c:pt idx="1725">
                  <c:v>133.0</c:v>
                </c:pt>
                <c:pt idx="1726">
                  <c:v>133.1000061035156</c:v>
                </c:pt>
                <c:pt idx="1727">
                  <c:v>133.2000122070312</c:v>
                </c:pt>
                <c:pt idx="1728">
                  <c:v>133.2999877929687</c:v>
                </c:pt>
                <c:pt idx="1729">
                  <c:v>133.3999938964844</c:v>
                </c:pt>
                <c:pt idx="1730">
                  <c:v>133.5</c:v>
                </c:pt>
                <c:pt idx="1731">
                  <c:v>133.6000061035156</c:v>
                </c:pt>
                <c:pt idx="1732">
                  <c:v>133.7000122070312</c:v>
                </c:pt>
                <c:pt idx="1733">
                  <c:v>133.7999877929687</c:v>
                </c:pt>
                <c:pt idx="1734">
                  <c:v>133.8999938964844</c:v>
                </c:pt>
                <c:pt idx="1735">
                  <c:v>134.0</c:v>
                </c:pt>
                <c:pt idx="1736">
                  <c:v>134.1000061035156</c:v>
                </c:pt>
                <c:pt idx="1737">
                  <c:v>134.2000122070312</c:v>
                </c:pt>
                <c:pt idx="1738">
                  <c:v>134.2999877929687</c:v>
                </c:pt>
                <c:pt idx="1739">
                  <c:v>134.3999938964844</c:v>
                </c:pt>
                <c:pt idx="1740">
                  <c:v>134.5</c:v>
                </c:pt>
                <c:pt idx="1741">
                  <c:v>134.6000061035156</c:v>
                </c:pt>
                <c:pt idx="1742">
                  <c:v>134.7000122070312</c:v>
                </c:pt>
                <c:pt idx="1743">
                  <c:v>134.7999877929687</c:v>
                </c:pt>
                <c:pt idx="1744">
                  <c:v>134.8999938964844</c:v>
                </c:pt>
                <c:pt idx="1745">
                  <c:v>135.0</c:v>
                </c:pt>
                <c:pt idx="1746">
                  <c:v>135.1000061035156</c:v>
                </c:pt>
                <c:pt idx="1747">
                  <c:v>135.2000122070312</c:v>
                </c:pt>
                <c:pt idx="1748">
                  <c:v>135.2999877929687</c:v>
                </c:pt>
                <c:pt idx="1749">
                  <c:v>135.3999938964844</c:v>
                </c:pt>
                <c:pt idx="1750">
                  <c:v>135.5</c:v>
                </c:pt>
                <c:pt idx="1751">
                  <c:v>135.6000061035156</c:v>
                </c:pt>
                <c:pt idx="1752">
                  <c:v>135.7000122070312</c:v>
                </c:pt>
                <c:pt idx="1753">
                  <c:v>135.7999877929687</c:v>
                </c:pt>
                <c:pt idx="1754">
                  <c:v>135.8999938964844</c:v>
                </c:pt>
                <c:pt idx="1755">
                  <c:v>136.0</c:v>
                </c:pt>
                <c:pt idx="1756">
                  <c:v>136.1000061035156</c:v>
                </c:pt>
                <c:pt idx="1757">
                  <c:v>136.2000122070312</c:v>
                </c:pt>
                <c:pt idx="1758">
                  <c:v>136.2999877929687</c:v>
                </c:pt>
                <c:pt idx="1759">
                  <c:v>136.3999938964844</c:v>
                </c:pt>
                <c:pt idx="1760">
                  <c:v>136.5</c:v>
                </c:pt>
                <c:pt idx="1761">
                  <c:v>136.6000061035156</c:v>
                </c:pt>
                <c:pt idx="1762">
                  <c:v>136.7000122070312</c:v>
                </c:pt>
                <c:pt idx="1763">
                  <c:v>136.7999877929687</c:v>
                </c:pt>
                <c:pt idx="1764">
                  <c:v>136.8999938964844</c:v>
                </c:pt>
                <c:pt idx="1765">
                  <c:v>137.0</c:v>
                </c:pt>
                <c:pt idx="1766">
                  <c:v>137.1000061035156</c:v>
                </c:pt>
                <c:pt idx="1767">
                  <c:v>137.2000122070312</c:v>
                </c:pt>
                <c:pt idx="1768">
                  <c:v>137.2999877929687</c:v>
                </c:pt>
                <c:pt idx="1769">
                  <c:v>137.3999938964844</c:v>
                </c:pt>
                <c:pt idx="1770">
                  <c:v>137.5</c:v>
                </c:pt>
                <c:pt idx="1771">
                  <c:v>137.6000061035156</c:v>
                </c:pt>
                <c:pt idx="1772">
                  <c:v>137.7000122070312</c:v>
                </c:pt>
                <c:pt idx="1773">
                  <c:v>137.7999877929687</c:v>
                </c:pt>
                <c:pt idx="1774">
                  <c:v>137.8999938964844</c:v>
                </c:pt>
                <c:pt idx="1775">
                  <c:v>138.0</c:v>
                </c:pt>
                <c:pt idx="1776">
                  <c:v>138.1000061035156</c:v>
                </c:pt>
                <c:pt idx="1777">
                  <c:v>138.2000122070312</c:v>
                </c:pt>
                <c:pt idx="1778">
                  <c:v>138.2999877929687</c:v>
                </c:pt>
                <c:pt idx="1779">
                  <c:v>138.3999938964844</c:v>
                </c:pt>
                <c:pt idx="1780">
                  <c:v>138.5</c:v>
                </c:pt>
                <c:pt idx="1781">
                  <c:v>138.6000061035156</c:v>
                </c:pt>
                <c:pt idx="1782">
                  <c:v>138.7000122070312</c:v>
                </c:pt>
                <c:pt idx="1783">
                  <c:v>138.7999877929687</c:v>
                </c:pt>
                <c:pt idx="1784">
                  <c:v>138.8999938964844</c:v>
                </c:pt>
                <c:pt idx="1785">
                  <c:v>139.0</c:v>
                </c:pt>
                <c:pt idx="1786">
                  <c:v>139.1000061035156</c:v>
                </c:pt>
                <c:pt idx="1787">
                  <c:v>139.2000122070312</c:v>
                </c:pt>
                <c:pt idx="1788">
                  <c:v>139.2999877929687</c:v>
                </c:pt>
                <c:pt idx="1789">
                  <c:v>139.3999938964844</c:v>
                </c:pt>
                <c:pt idx="1790">
                  <c:v>139.5</c:v>
                </c:pt>
                <c:pt idx="1791">
                  <c:v>139.6000061035156</c:v>
                </c:pt>
                <c:pt idx="1792">
                  <c:v>139.7000122070312</c:v>
                </c:pt>
                <c:pt idx="1793">
                  <c:v>139.7999877929687</c:v>
                </c:pt>
                <c:pt idx="1794">
                  <c:v>139.8999938964844</c:v>
                </c:pt>
                <c:pt idx="1795">
                  <c:v>140.0</c:v>
                </c:pt>
                <c:pt idx="1796">
                  <c:v>140.1000061035156</c:v>
                </c:pt>
                <c:pt idx="1797">
                  <c:v>140.2000122070312</c:v>
                </c:pt>
                <c:pt idx="1798">
                  <c:v>140.2999877929687</c:v>
                </c:pt>
                <c:pt idx="1799">
                  <c:v>140.3999938964844</c:v>
                </c:pt>
                <c:pt idx="1800">
                  <c:v>140.5</c:v>
                </c:pt>
                <c:pt idx="1801">
                  <c:v>140.6000061035156</c:v>
                </c:pt>
                <c:pt idx="1802">
                  <c:v>140.7000122070312</c:v>
                </c:pt>
                <c:pt idx="1803">
                  <c:v>140.7999877929687</c:v>
                </c:pt>
                <c:pt idx="1804">
                  <c:v>140.8999938964844</c:v>
                </c:pt>
                <c:pt idx="1805">
                  <c:v>141.0</c:v>
                </c:pt>
                <c:pt idx="1806">
                  <c:v>141.1000061035156</c:v>
                </c:pt>
                <c:pt idx="1807">
                  <c:v>141.2000122070312</c:v>
                </c:pt>
                <c:pt idx="1808">
                  <c:v>141.2999877929687</c:v>
                </c:pt>
                <c:pt idx="1809">
                  <c:v>141.3999938964844</c:v>
                </c:pt>
                <c:pt idx="1810">
                  <c:v>141.5</c:v>
                </c:pt>
                <c:pt idx="1811">
                  <c:v>141.6000061035156</c:v>
                </c:pt>
                <c:pt idx="1812">
                  <c:v>141.7000122070312</c:v>
                </c:pt>
                <c:pt idx="1813">
                  <c:v>141.7999877929687</c:v>
                </c:pt>
                <c:pt idx="1814">
                  <c:v>141.8999938964844</c:v>
                </c:pt>
                <c:pt idx="1815">
                  <c:v>142.0</c:v>
                </c:pt>
                <c:pt idx="1816">
                  <c:v>142.1000061035156</c:v>
                </c:pt>
                <c:pt idx="1817">
                  <c:v>142.2000122070312</c:v>
                </c:pt>
                <c:pt idx="1818">
                  <c:v>142.2999877929687</c:v>
                </c:pt>
                <c:pt idx="1819">
                  <c:v>142.3999938964844</c:v>
                </c:pt>
                <c:pt idx="1820">
                  <c:v>142.5</c:v>
                </c:pt>
                <c:pt idx="1821">
                  <c:v>142.6000061035156</c:v>
                </c:pt>
                <c:pt idx="1822">
                  <c:v>142.7000122070312</c:v>
                </c:pt>
                <c:pt idx="1823">
                  <c:v>142.7999877929687</c:v>
                </c:pt>
                <c:pt idx="1824">
                  <c:v>142.8999938964844</c:v>
                </c:pt>
                <c:pt idx="1825">
                  <c:v>143.0</c:v>
                </c:pt>
                <c:pt idx="1826">
                  <c:v>143.1000061035156</c:v>
                </c:pt>
                <c:pt idx="1827">
                  <c:v>143.2000122070312</c:v>
                </c:pt>
                <c:pt idx="1828">
                  <c:v>143.2999877929687</c:v>
                </c:pt>
                <c:pt idx="1829">
                  <c:v>143.3999938964844</c:v>
                </c:pt>
                <c:pt idx="1830">
                  <c:v>143.5</c:v>
                </c:pt>
                <c:pt idx="1831">
                  <c:v>143.6000061035156</c:v>
                </c:pt>
                <c:pt idx="1832">
                  <c:v>143.7000122070312</c:v>
                </c:pt>
                <c:pt idx="1833">
                  <c:v>143.7999877929687</c:v>
                </c:pt>
                <c:pt idx="1834">
                  <c:v>143.8999938964844</c:v>
                </c:pt>
                <c:pt idx="1835">
                  <c:v>144.0</c:v>
                </c:pt>
                <c:pt idx="1836">
                  <c:v>144.1000061035156</c:v>
                </c:pt>
                <c:pt idx="1837">
                  <c:v>144.2000122070312</c:v>
                </c:pt>
                <c:pt idx="1838">
                  <c:v>144.2999877929687</c:v>
                </c:pt>
                <c:pt idx="1839">
                  <c:v>144.3999938964844</c:v>
                </c:pt>
                <c:pt idx="1840">
                  <c:v>144.5</c:v>
                </c:pt>
                <c:pt idx="1841">
                  <c:v>144.6000061035156</c:v>
                </c:pt>
                <c:pt idx="1842">
                  <c:v>144.7000122070312</c:v>
                </c:pt>
                <c:pt idx="1843">
                  <c:v>144.7999877929687</c:v>
                </c:pt>
                <c:pt idx="1844">
                  <c:v>144.8999938964844</c:v>
                </c:pt>
                <c:pt idx="1845">
                  <c:v>145.0</c:v>
                </c:pt>
                <c:pt idx="1846">
                  <c:v>145.1000061035156</c:v>
                </c:pt>
                <c:pt idx="1847">
                  <c:v>145.2000122070312</c:v>
                </c:pt>
                <c:pt idx="1848">
                  <c:v>145.2999877929687</c:v>
                </c:pt>
                <c:pt idx="1849">
                  <c:v>145.3999938964844</c:v>
                </c:pt>
                <c:pt idx="1850">
                  <c:v>145.5</c:v>
                </c:pt>
                <c:pt idx="1851">
                  <c:v>145.6000061035156</c:v>
                </c:pt>
                <c:pt idx="1852">
                  <c:v>145.7000122070312</c:v>
                </c:pt>
                <c:pt idx="1853">
                  <c:v>145.7999877929687</c:v>
                </c:pt>
                <c:pt idx="1854">
                  <c:v>145.8999938964844</c:v>
                </c:pt>
                <c:pt idx="1855">
                  <c:v>146.0</c:v>
                </c:pt>
                <c:pt idx="1856">
                  <c:v>146.1000061035156</c:v>
                </c:pt>
                <c:pt idx="1857">
                  <c:v>146.2000122070312</c:v>
                </c:pt>
                <c:pt idx="1858">
                  <c:v>146.2999877929687</c:v>
                </c:pt>
                <c:pt idx="1859">
                  <c:v>146.3999938964844</c:v>
                </c:pt>
                <c:pt idx="1860">
                  <c:v>146.5</c:v>
                </c:pt>
                <c:pt idx="1861">
                  <c:v>146.6000061035156</c:v>
                </c:pt>
                <c:pt idx="1862">
                  <c:v>146.7000122070312</c:v>
                </c:pt>
                <c:pt idx="1863">
                  <c:v>146.7999877929687</c:v>
                </c:pt>
                <c:pt idx="1864">
                  <c:v>146.8999938964844</c:v>
                </c:pt>
                <c:pt idx="1865">
                  <c:v>147.0</c:v>
                </c:pt>
                <c:pt idx="1866">
                  <c:v>147.1000061035156</c:v>
                </c:pt>
                <c:pt idx="1867">
                  <c:v>147.2000122070312</c:v>
                </c:pt>
                <c:pt idx="1868">
                  <c:v>147.2999877929687</c:v>
                </c:pt>
                <c:pt idx="1869">
                  <c:v>147.3999938964844</c:v>
                </c:pt>
                <c:pt idx="1870">
                  <c:v>147.5</c:v>
                </c:pt>
                <c:pt idx="1871">
                  <c:v>147.6000061035156</c:v>
                </c:pt>
                <c:pt idx="1872">
                  <c:v>147.7000122070312</c:v>
                </c:pt>
                <c:pt idx="1873">
                  <c:v>147.7999877929687</c:v>
                </c:pt>
                <c:pt idx="1874">
                  <c:v>147.8999938964844</c:v>
                </c:pt>
                <c:pt idx="1875">
                  <c:v>148.0</c:v>
                </c:pt>
                <c:pt idx="1876">
                  <c:v>148.1000061035156</c:v>
                </c:pt>
                <c:pt idx="1877">
                  <c:v>148.2000122070312</c:v>
                </c:pt>
                <c:pt idx="1878">
                  <c:v>148.2999877929687</c:v>
                </c:pt>
                <c:pt idx="1879">
                  <c:v>148.3999938964844</c:v>
                </c:pt>
                <c:pt idx="1880">
                  <c:v>148.5</c:v>
                </c:pt>
                <c:pt idx="1881">
                  <c:v>148.6000061035156</c:v>
                </c:pt>
                <c:pt idx="1882">
                  <c:v>148.7000122070312</c:v>
                </c:pt>
                <c:pt idx="1883">
                  <c:v>148.7999877929687</c:v>
                </c:pt>
                <c:pt idx="1884">
                  <c:v>148.8999938964844</c:v>
                </c:pt>
                <c:pt idx="1885">
                  <c:v>149.0</c:v>
                </c:pt>
                <c:pt idx="1886">
                  <c:v>149.1000061035156</c:v>
                </c:pt>
                <c:pt idx="1887">
                  <c:v>149.2000122070312</c:v>
                </c:pt>
                <c:pt idx="1888">
                  <c:v>149.2999877929687</c:v>
                </c:pt>
                <c:pt idx="1889">
                  <c:v>149.3999938964844</c:v>
                </c:pt>
                <c:pt idx="1890">
                  <c:v>149.5</c:v>
                </c:pt>
                <c:pt idx="1891">
                  <c:v>149.6000061035156</c:v>
                </c:pt>
                <c:pt idx="1892">
                  <c:v>149.7000122070312</c:v>
                </c:pt>
                <c:pt idx="1893">
                  <c:v>149.7999877929687</c:v>
                </c:pt>
                <c:pt idx="1894">
                  <c:v>149.8999938964844</c:v>
                </c:pt>
                <c:pt idx="1895">
                  <c:v>150.0</c:v>
                </c:pt>
                <c:pt idx="1896">
                  <c:v>150.1000061035156</c:v>
                </c:pt>
                <c:pt idx="1897">
                  <c:v>150.2000122070312</c:v>
                </c:pt>
                <c:pt idx="1898">
                  <c:v>150.2999877929687</c:v>
                </c:pt>
                <c:pt idx="1899">
                  <c:v>150.3999938964844</c:v>
                </c:pt>
                <c:pt idx="1900">
                  <c:v>150.5</c:v>
                </c:pt>
                <c:pt idx="1901">
                  <c:v>150.6000061035156</c:v>
                </c:pt>
                <c:pt idx="1902">
                  <c:v>150.7000122070312</c:v>
                </c:pt>
                <c:pt idx="1903">
                  <c:v>150.7999877929687</c:v>
                </c:pt>
                <c:pt idx="1904">
                  <c:v>150.8999938964844</c:v>
                </c:pt>
                <c:pt idx="1905">
                  <c:v>151.0</c:v>
                </c:pt>
                <c:pt idx="1906">
                  <c:v>151.1000061035156</c:v>
                </c:pt>
                <c:pt idx="1907">
                  <c:v>151.2000122070312</c:v>
                </c:pt>
                <c:pt idx="1908">
                  <c:v>151.2999877929687</c:v>
                </c:pt>
                <c:pt idx="1909">
                  <c:v>151.3999938964844</c:v>
                </c:pt>
                <c:pt idx="1910">
                  <c:v>151.5</c:v>
                </c:pt>
                <c:pt idx="1911">
                  <c:v>151.6000061035156</c:v>
                </c:pt>
                <c:pt idx="1912">
                  <c:v>151.7000122070312</c:v>
                </c:pt>
                <c:pt idx="1913">
                  <c:v>151.7999877929687</c:v>
                </c:pt>
                <c:pt idx="1914">
                  <c:v>151.8999938964844</c:v>
                </c:pt>
                <c:pt idx="1915">
                  <c:v>152.0</c:v>
                </c:pt>
                <c:pt idx="1916">
                  <c:v>152.1000061035156</c:v>
                </c:pt>
                <c:pt idx="1917">
                  <c:v>152.2000122070312</c:v>
                </c:pt>
                <c:pt idx="1918">
                  <c:v>152.2999877929687</c:v>
                </c:pt>
                <c:pt idx="1919">
                  <c:v>152.3999938964844</c:v>
                </c:pt>
                <c:pt idx="1920">
                  <c:v>152.5</c:v>
                </c:pt>
                <c:pt idx="1921">
                  <c:v>152.6000061035156</c:v>
                </c:pt>
                <c:pt idx="1922">
                  <c:v>152.7000122070312</c:v>
                </c:pt>
                <c:pt idx="1923">
                  <c:v>152.7999877929687</c:v>
                </c:pt>
                <c:pt idx="1924">
                  <c:v>152.8999938964844</c:v>
                </c:pt>
                <c:pt idx="1925">
                  <c:v>153.0</c:v>
                </c:pt>
                <c:pt idx="1926">
                  <c:v>153.1000061035156</c:v>
                </c:pt>
                <c:pt idx="1927">
                  <c:v>153.2000122070312</c:v>
                </c:pt>
                <c:pt idx="1928">
                  <c:v>153.2999877929687</c:v>
                </c:pt>
                <c:pt idx="1929">
                  <c:v>153.3999938964844</c:v>
                </c:pt>
                <c:pt idx="1930">
                  <c:v>153.5</c:v>
                </c:pt>
                <c:pt idx="1931">
                  <c:v>153.6000061035156</c:v>
                </c:pt>
                <c:pt idx="1932">
                  <c:v>153.7000122070312</c:v>
                </c:pt>
                <c:pt idx="1933">
                  <c:v>153.7999877929687</c:v>
                </c:pt>
                <c:pt idx="1934">
                  <c:v>153.8999938964844</c:v>
                </c:pt>
                <c:pt idx="1935">
                  <c:v>154.0</c:v>
                </c:pt>
                <c:pt idx="1936">
                  <c:v>154.1000061035156</c:v>
                </c:pt>
                <c:pt idx="1937">
                  <c:v>154.2000122070312</c:v>
                </c:pt>
                <c:pt idx="1938">
                  <c:v>154.2999877929687</c:v>
                </c:pt>
                <c:pt idx="1939">
                  <c:v>154.3999938964844</c:v>
                </c:pt>
                <c:pt idx="1940">
                  <c:v>154.5</c:v>
                </c:pt>
                <c:pt idx="1941">
                  <c:v>154.6000061035156</c:v>
                </c:pt>
                <c:pt idx="1942">
                  <c:v>154.7000122070312</c:v>
                </c:pt>
                <c:pt idx="1943">
                  <c:v>154.7999877929687</c:v>
                </c:pt>
                <c:pt idx="1944">
                  <c:v>154.8999938964844</c:v>
                </c:pt>
                <c:pt idx="1945">
                  <c:v>155.0</c:v>
                </c:pt>
                <c:pt idx="1946">
                  <c:v>155.1000061035156</c:v>
                </c:pt>
                <c:pt idx="1947">
                  <c:v>155.2000122070312</c:v>
                </c:pt>
                <c:pt idx="1948">
                  <c:v>155.2999877929687</c:v>
                </c:pt>
                <c:pt idx="1949">
                  <c:v>155.3999938964844</c:v>
                </c:pt>
                <c:pt idx="1950">
                  <c:v>155.5</c:v>
                </c:pt>
                <c:pt idx="1951">
                  <c:v>155.6000061035156</c:v>
                </c:pt>
                <c:pt idx="1952">
                  <c:v>155.7000122070312</c:v>
                </c:pt>
                <c:pt idx="1953">
                  <c:v>155.7999877929687</c:v>
                </c:pt>
                <c:pt idx="1954">
                  <c:v>155.8999938964844</c:v>
                </c:pt>
                <c:pt idx="1955">
                  <c:v>156.0</c:v>
                </c:pt>
                <c:pt idx="1956">
                  <c:v>156.1000061035156</c:v>
                </c:pt>
                <c:pt idx="1957">
                  <c:v>156.2000122070312</c:v>
                </c:pt>
                <c:pt idx="1958">
                  <c:v>156.2999877929687</c:v>
                </c:pt>
                <c:pt idx="1959">
                  <c:v>156.3999938964844</c:v>
                </c:pt>
                <c:pt idx="1960">
                  <c:v>156.5</c:v>
                </c:pt>
                <c:pt idx="1961">
                  <c:v>156.6000061035156</c:v>
                </c:pt>
                <c:pt idx="1962">
                  <c:v>156.7000122070312</c:v>
                </c:pt>
                <c:pt idx="1963">
                  <c:v>156.7999877929687</c:v>
                </c:pt>
                <c:pt idx="1964">
                  <c:v>156.8999938964844</c:v>
                </c:pt>
                <c:pt idx="1965">
                  <c:v>157.0</c:v>
                </c:pt>
                <c:pt idx="1966">
                  <c:v>157.1000061035156</c:v>
                </c:pt>
                <c:pt idx="1967">
                  <c:v>157.2000122070312</c:v>
                </c:pt>
                <c:pt idx="1968">
                  <c:v>157.2999877929687</c:v>
                </c:pt>
                <c:pt idx="1969">
                  <c:v>157.3999938964844</c:v>
                </c:pt>
                <c:pt idx="1970">
                  <c:v>157.5</c:v>
                </c:pt>
                <c:pt idx="1971">
                  <c:v>157.6000061035156</c:v>
                </c:pt>
                <c:pt idx="1972">
                  <c:v>157.7000122070312</c:v>
                </c:pt>
                <c:pt idx="1973">
                  <c:v>157.7999877929687</c:v>
                </c:pt>
                <c:pt idx="1974">
                  <c:v>157.8999938964844</c:v>
                </c:pt>
                <c:pt idx="1975">
                  <c:v>158.0</c:v>
                </c:pt>
                <c:pt idx="1976">
                  <c:v>158.1000061035156</c:v>
                </c:pt>
                <c:pt idx="1977">
                  <c:v>158.2000122070312</c:v>
                </c:pt>
                <c:pt idx="1978">
                  <c:v>158.2999877929687</c:v>
                </c:pt>
                <c:pt idx="1979">
                  <c:v>158.3999938964844</c:v>
                </c:pt>
                <c:pt idx="1980">
                  <c:v>158.5</c:v>
                </c:pt>
                <c:pt idx="1981">
                  <c:v>158.6000061035156</c:v>
                </c:pt>
                <c:pt idx="1982">
                  <c:v>158.7000122070312</c:v>
                </c:pt>
                <c:pt idx="1983">
                  <c:v>158.7999877929687</c:v>
                </c:pt>
                <c:pt idx="1984">
                  <c:v>158.8999938964844</c:v>
                </c:pt>
                <c:pt idx="1985">
                  <c:v>159.0</c:v>
                </c:pt>
                <c:pt idx="1986">
                  <c:v>159.1000061035156</c:v>
                </c:pt>
                <c:pt idx="1987">
                  <c:v>159.2000122070312</c:v>
                </c:pt>
                <c:pt idx="1988">
                  <c:v>159.2999877929687</c:v>
                </c:pt>
                <c:pt idx="1989">
                  <c:v>159.3999938964844</c:v>
                </c:pt>
                <c:pt idx="1990">
                  <c:v>159.5</c:v>
                </c:pt>
                <c:pt idx="1991">
                  <c:v>159.6000061035156</c:v>
                </c:pt>
                <c:pt idx="1992">
                  <c:v>159.7000122070312</c:v>
                </c:pt>
                <c:pt idx="1993">
                  <c:v>159.7999877929687</c:v>
                </c:pt>
                <c:pt idx="1994">
                  <c:v>159.8999938964844</c:v>
                </c:pt>
                <c:pt idx="1995">
                  <c:v>160.0</c:v>
                </c:pt>
                <c:pt idx="1996">
                  <c:v>160.1000061035156</c:v>
                </c:pt>
                <c:pt idx="1997">
                  <c:v>160.2000122070312</c:v>
                </c:pt>
                <c:pt idx="1998">
                  <c:v>160.2999877929687</c:v>
                </c:pt>
                <c:pt idx="1999">
                  <c:v>160.3999938964844</c:v>
                </c:pt>
                <c:pt idx="2000">
                  <c:v>160.5</c:v>
                </c:pt>
                <c:pt idx="2001">
                  <c:v>160.6000061035156</c:v>
                </c:pt>
                <c:pt idx="2002">
                  <c:v>160.7000122070312</c:v>
                </c:pt>
                <c:pt idx="2003">
                  <c:v>160.7999877929687</c:v>
                </c:pt>
                <c:pt idx="2004">
                  <c:v>160.8999938964844</c:v>
                </c:pt>
                <c:pt idx="2005">
                  <c:v>161.0</c:v>
                </c:pt>
                <c:pt idx="2006">
                  <c:v>161.1000061035156</c:v>
                </c:pt>
                <c:pt idx="2007">
                  <c:v>161.2000122070312</c:v>
                </c:pt>
                <c:pt idx="2008">
                  <c:v>161.2999877929687</c:v>
                </c:pt>
                <c:pt idx="2009">
                  <c:v>161.3999938964844</c:v>
                </c:pt>
                <c:pt idx="2010">
                  <c:v>161.5</c:v>
                </c:pt>
                <c:pt idx="2011">
                  <c:v>161.6000061035156</c:v>
                </c:pt>
                <c:pt idx="2012">
                  <c:v>161.7000122070312</c:v>
                </c:pt>
                <c:pt idx="2013">
                  <c:v>161.7999877929687</c:v>
                </c:pt>
                <c:pt idx="2014">
                  <c:v>161.8999938964844</c:v>
                </c:pt>
                <c:pt idx="2015">
                  <c:v>162.0</c:v>
                </c:pt>
                <c:pt idx="2016">
                  <c:v>162.1000061035156</c:v>
                </c:pt>
                <c:pt idx="2017">
                  <c:v>162.2000122070312</c:v>
                </c:pt>
                <c:pt idx="2018">
                  <c:v>162.2999877929687</c:v>
                </c:pt>
                <c:pt idx="2019">
                  <c:v>162.3999938964844</c:v>
                </c:pt>
                <c:pt idx="2020">
                  <c:v>162.5</c:v>
                </c:pt>
                <c:pt idx="2021">
                  <c:v>162.6000061035156</c:v>
                </c:pt>
                <c:pt idx="2022">
                  <c:v>162.7000122070312</c:v>
                </c:pt>
                <c:pt idx="2023">
                  <c:v>162.7999877929687</c:v>
                </c:pt>
                <c:pt idx="2024">
                  <c:v>162.8999938964844</c:v>
                </c:pt>
                <c:pt idx="2025">
                  <c:v>163.0</c:v>
                </c:pt>
                <c:pt idx="2026">
                  <c:v>163.1000061035156</c:v>
                </c:pt>
                <c:pt idx="2027">
                  <c:v>163.2000122070312</c:v>
                </c:pt>
                <c:pt idx="2028">
                  <c:v>163.2999877929687</c:v>
                </c:pt>
                <c:pt idx="2029">
                  <c:v>163.3999938964844</c:v>
                </c:pt>
                <c:pt idx="2030">
                  <c:v>163.5</c:v>
                </c:pt>
                <c:pt idx="2031">
                  <c:v>163.6000061035156</c:v>
                </c:pt>
                <c:pt idx="2032">
                  <c:v>163.7000122070312</c:v>
                </c:pt>
                <c:pt idx="2033">
                  <c:v>163.7999877929687</c:v>
                </c:pt>
                <c:pt idx="2034">
                  <c:v>163.8999938964844</c:v>
                </c:pt>
                <c:pt idx="2035">
                  <c:v>164.0</c:v>
                </c:pt>
                <c:pt idx="2036">
                  <c:v>164.1000061035156</c:v>
                </c:pt>
                <c:pt idx="2037">
                  <c:v>164.2000122070312</c:v>
                </c:pt>
                <c:pt idx="2038">
                  <c:v>164.2999877929687</c:v>
                </c:pt>
                <c:pt idx="2039">
                  <c:v>164.3999938964844</c:v>
                </c:pt>
                <c:pt idx="2040">
                  <c:v>164.5</c:v>
                </c:pt>
                <c:pt idx="2041">
                  <c:v>164.6000061035156</c:v>
                </c:pt>
                <c:pt idx="2042">
                  <c:v>164.7000122070312</c:v>
                </c:pt>
                <c:pt idx="2043">
                  <c:v>164.7999877929687</c:v>
                </c:pt>
                <c:pt idx="2044">
                  <c:v>164.8999938964844</c:v>
                </c:pt>
                <c:pt idx="2045">
                  <c:v>165.0</c:v>
                </c:pt>
                <c:pt idx="2046">
                  <c:v>165.1000061035156</c:v>
                </c:pt>
                <c:pt idx="2047">
                  <c:v>165.2000122070312</c:v>
                </c:pt>
                <c:pt idx="2048">
                  <c:v>165.2999877929687</c:v>
                </c:pt>
                <c:pt idx="2049">
                  <c:v>165.3999938964844</c:v>
                </c:pt>
                <c:pt idx="2050">
                  <c:v>165.5</c:v>
                </c:pt>
                <c:pt idx="2051">
                  <c:v>165.6000061035156</c:v>
                </c:pt>
                <c:pt idx="2052">
                  <c:v>165.7000122070312</c:v>
                </c:pt>
                <c:pt idx="2053">
                  <c:v>165.7999877929687</c:v>
                </c:pt>
                <c:pt idx="2054">
                  <c:v>165.8999938964844</c:v>
                </c:pt>
                <c:pt idx="2055">
                  <c:v>166.0</c:v>
                </c:pt>
                <c:pt idx="2056">
                  <c:v>166.1000061035156</c:v>
                </c:pt>
                <c:pt idx="2057">
                  <c:v>166.2000122070312</c:v>
                </c:pt>
                <c:pt idx="2058">
                  <c:v>166.2999877929687</c:v>
                </c:pt>
                <c:pt idx="2059">
                  <c:v>166.3999938964844</c:v>
                </c:pt>
                <c:pt idx="2060">
                  <c:v>166.5</c:v>
                </c:pt>
                <c:pt idx="2061">
                  <c:v>166.6000061035156</c:v>
                </c:pt>
                <c:pt idx="2062">
                  <c:v>166.7000122070312</c:v>
                </c:pt>
                <c:pt idx="2063">
                  <c:v>166.7999877929687</c:v>
                </c:pt>
                <c:pt idx="2064">
                  <c:v>166.8999938964844</c:v>
                </c:pt>
                <c:pt idx="2065">
                  <c:v>167.0</c:v>
                </c:pt>
                <c:pt idx="2066">
                  <c:v>167.1000061035156</c:v>
                </c:pt>
                <c:pt idx="2067">
                  <c:v>167.2000122070312</c:v>
                </c:pt>
                <c:pt idx="2068">
                  <c:v>167.2999877929687</c:v>
                </c:pt>
                <c:pt idx="2069">
                  <c:v>167.3999938964844</c:v>
                </c:pt>
                <c:pt idx="2070">
                  <c:v>167.5</c:v>
                </c:pt>
                <c:pt idx="2071">
                  <c:v>167.6000061035156</c:v>
                </c:pt>
                <c:pt idx="2072">
                  <c:v>167.7000122070312</c:v>
                </c:pt>
                <c:pt idx="2073">
                  <c:v>167.7999877929687</c:v>
                </c:pt>
                <c:pt idx="2074">
                  <c:v>167.8999938964844</c:v>
                </c:pt>
                <c:pt idx="2075">
                  <c:v>168.0</c:v>
                </c:pt>
                <c:pt idx="2076">
                  <c:v>168.1000061035156</c:v>
                </c:pt>
                <c:pt idx="2077">
                  <c:v>168.2000122070312</c:v>
                </c:pt>
                <c:pt idx="2078">
                  <c:v>168.2999877929687</c:v>
                </c:pt>
                <c:pt idx="2079">
                  <c:v>168.3999938964844</c:v>
                </c:pt>
                <c:pt idx="2080">
                  <c:v>168.5</c:v>
                </c:pt>
                <c:pt idx="2081">
                  <c:v>168.6000061035156</c:v>
                </c:pt>
                <c:pt idx="2082">
                  <c:v>168.7000122070312</c:v>
                </c:pt>
                <c:pt idx="2083">
                  <c:v>168.7999877929687</c:v>
                </c:pt>
                <c:pt idx="2084">
                  <c:v>168.8999938964844</c:v>
                </c:pt>
                <c:pt idx="2085">
                  <c:v>169.0</c:v>
                </c:pt>
                <c:pt idx="2086">
                  <c:v>169.1000061035156</c:v>
                </c:pt>
                <c:pt idx="2087">
                  <c:v>169.2000122070312</c:v>
                </c:pt>
                <c:pt idx="2088">
                  <c:v>169.2999877929687</c:v>
                </c:pt>
                <c:pt idx="2089">
                  <c:v>169.3999938964844</c:v>
                </c:pt>
                <c:pt idx="2090">
                  <c:v>169.5</c:v>
                </c:pt>
                <c:pt idx="2091">
                  <c:v>169.6000061035156</c:v>
                </c:pt>
                <c:pt idx="2092">
                  <c:v>169.7000122070312</c:v>
                </c:pt>
                <c:pt idx="2093">
                  <c:v>169.7999877929687</c:v>
                </c:pt>
                <c:pt idx="2094">
                  <c:v>169.8999938964844</c:v>
                </c:pt>
                <c:pt idx="2095">
                  <c:v>170.0</c:v>
                </c:pt>
                <c:pt idx="2096">
                  <c:v>170.1000061035156</c:v>
                </c:pt>
                <c:pt idx="2097">
                  <c:v>170.2000122070312</c:v>
                </c:pt>
                <c:pt idx="2098">
                  <c:v>170.2999877929687</c:v>
                </c:pt>
                <c:pt idx="2099">
                  <c:v>170.3999938964844</c:v>
                </c:pt>
                <c:pt idx="2100">
                  <c:v>170.5</c:v>
                </c:pt>
                <c:pt idx="2101">
                  <c:v>170.6000061035156</c:v>
                </c:pt>
                <c:pt idx="2102">
                  <c:v>170.7000122070312</c:v>
                </c:pt>
                <c:pt idx="2103">
                  <c:v>170.7999877929687</c:v>
                </c:pt>
                <c:pt idx="2104">
                  <c:v>170.8999938964844</c:v>
                </c:pt>
                <c:pt idx="2105">
                  <c:v>171.0</c:v>
                </c:pt>
                <c:pt idx="2106">
                  <c:v>171.1000061035156</c:v>
                </c:pt>
                <c:pt idx="2107">
                  <c:v>171.2000122070312</c:v>
                </c:pt>
                <c:pt idx="2108">
                  <c:v>171.2999877929687</c:v>
                </c:pt>
                <c:pt idx="2109">
                  <c:v>171.3999938964844</c:v>
                </c:pt>
                <c:pt idx="2110">
                  <c:v>171.5</c:v>
                </c:pt>
                <c:pt idx="2111">
                  <c:v>171.6000061035156</c:v>
                </c:pt>
                <c:pt idx="2112">
                  <c:v>171.7000122070312</c:v>
                </c:pt>
                <c:pt idx="2113">
                  <c:v>171.7999877929687</c:v>
                </c:pt>
                <c:pt idx="2114">
                  <c:v>171.8999938964844</c:v>
                </c:pt>
                <c:pt idx="2115">
                  <c:v>172.0</c:v>
                </c:pt>
                <c:pt idx="2116">
                  <c:v>172.1000061035156</c:v>
                </c:pt>
                <c:pt idx="2117">
                  <c:v>172.2000122070312</c:v>
                </c:pt>
                <c:pt idx="2118">
                  <c:v>172.2999877929687</c:v>
                </c:pt>
                <c:pt idx="2119">
                  <c:v>172.3999938964844</c:v>
                </c:pt>
                <c:pt idx="2120">
                  <c:v>172.5</c:v>
                </c:pt>
                <c:pt idx="2121">
                  <c:v>172.6000061035156</c:v>
                </c:pt>
                <c:pt idx="2122">
                  <c:v>172.7000122070312</c:v>
                </c:pt>
                <c:pt idx="2123">
                  <c:v>172.7999877929687</c:v>
                </c:pt>
                <c:pt idx="2124">
                  <c:v>172.8999938964844</c:v>
                </c:pt>
                <c:pt idx="2125">
                  <c:v>173.0</c:v>
                </c:pt>
                <c:pt idx="2126">
                  <c:v>173.1000061035156</c:v>
                </c:pt>
                <c:pt idx="2127">
                  <c:v>173.2000122070312</c:v>
                </c:pt>
                <c:pt idx="2128">
                  <c:v>173.2999877929687</c:v>
                </c:pt>
                <c:pt idx="2129">
                  <c:v>173.3999938964844</c:v>
                </c:pt>
                <c:pt idx="2130">
                  <c:v>173.5</c:v>
                </c:pt>
                <c:pt idx="2131">
                  <c:v>173.6000061035156</c:v>
                </c:pt>
                <c:pt idx="2132">
                  <c:v>173.7000122070312</c:v>
                </c:pt>
                <c:pt idx="2133">
                  <c:v>173.7999877929687</c:v>
                </c:pt>
                <c:pt idx="2134">
                  <c:v>173.8999938964844</c:v>
                </c:pt>
                <c:pt idx="2135">
                  <c:v>174.0</c:v>
                </c:pt>
                <c:pt idx="2136">
                  <c:v>174.1000061035156</c:v>
                </c:pt>
                <c:pt idx="2137">
                  <c:v>174.2000122070312</c:v>
                </c:pt>
                <c:pt idx="2138">
                  <c:v>174.2999877929687</c:v>
                </c:pt>
                <c:pt idx="2139">
                  <c:v>174.3999938964844</c:v>
                </c:pt>
                <c:pt idx="2140">
                  <c:v>174.5</c:v>
                </c:pt>
                <c:pt idx="2141">
                  <c:v>174.6000061035156</c:v>
                </c:pt>
                <c:pt idx="2142">
                  <c:v>174.7000122070312</c:v>
                </c:pt>
                <c:pt idx="2143">
                  <c:v>174.7999877929687</c:v>
                </c:pt>
                <c:pt idx="2144">
                  <c:v>174.8999938964844</c:v>
                </c:pt>
                <c:pt idx="2145">
                  <c:v>175.0</c:v>
                </c:pt>
                <c:pt idx="2146">
                  <c:v>175.1000061035156</c:v>
                </c:pt>
                <c:pt idx="2147">
                  <c:v>175.2000122070312</c:v>
                </c:pt>
                <c:pt idx="2148">
                  <c:v>175.2999877929687</c:v>
                </c:pt>
                <c:pt idx="2149">
                  <c:v>175.3999938964844</c:v>
                </c:pt>
                <c:pt idx="2150">
                  <c:v>175.5</c:v>
                </c:pt>
                <c:pt idx="2151">
                  <c:v>175.6000061035156</c:v>
                </c:pt>
                <c:pt idx="2152">
                  <c:v>175.7000122070312</c:v>
                </c:pt>
                <c:pt idx="2153">
                  <c:v>175.7999877929687</c:v>
                </c:pt>
                <c:pt idx="2154">
                  <c:v>175.8999938964844</c:v>
                </c:pt>
                <c:pt idx="2155">
                  <c:v>176.0</c:v>
                </c:pt>
                <c:pt idx="2156">
                  <c:v>176.1000061035156</c:v>
                </c:pt>
                <c:pt idx="2157">
                  <c:v>176.2000122070312</c:v>
                </c:pt>
                <c:pt idx="2158">
                  <c:v>176.2999877929687</c:v>
                </c:pt>
                <c:pt idx="2159">
                  <c:v>176.3999938964844</c:v>
                </c:pt>
                <c:pt idx="2160">
                  <c:v>176.5</c:v>
                </c:pt>
                <c:pt idx="2161">
                  <c:v>176.6000061035156</c:v>
                </c:pt>
                <c:pt idx="2162">
                  <c:v>176.7000122070312</c:v>
                </c:pt>
                <c:pt idx="2163">
                  <c:v>176.7999877929687</c:v>
                </c:pt>
                <c:pt idx="2164">
                  <c:v>176.8999938964844</c:v>
                </c:pt>
                <c:pt idx="2165">
                  <c:v>177.0</c:v>
                </c:pt>
                <c:pt idx="2166">
                  <c:v>177.1000061035156</c:v>
                </c:pt>
                <c:pt idx="2167">
                  <c:v>177.2000122070312</c:v>
                </c:pt>
                <c:pt idx="2168">
                  <c:v>177.2999877929687</c:v>
                </c:pt>
                <c:pt idx="2169">
                  <c:v>177.3999938964844</c:v>
                </c:pt>
                <c:pt idx="2170">
                  <c:v>177.5</c:v>
                </c:pt>
                <c:pt idx="2171">
                  <c:v>177.6000061035156</c:v>
                </c:pt>
                <c:pt idx="2172">
                  <c:v>177.7000122070312</c:v>
                </c:pt>
                <c:pt idx="2173">
                  <c:v>177.7999877929687</c:v>
                </c:pt>
                <c:pt idx="2174">
                  <c:v>177.8999938964844</c:v>
                </c:pt>
                <c:pt idx="2175">
                  <c:v>178.0</c:v>
                </c:pt>
                <c:pt idx="2176">
                  <c:v>178.1000061035156</c:v>
                </c:pt>
                <c:pt idx="2177">
                  <c:v>178.2000122070312</c:v>
                </c:pt>
                <c:pt idx="2178">
                  <c:v>178.2999877929687</c:v>
                </c:pt>
                <c:pt idx="2179">
                  <c:v>178.3999938964844</c:v>
                </c:pt>
                <c:pt idx="2180">
                  <c:v>178.5</c:v>
                </c:pt>
                <c:pt idx="2181">
                  <c:v>178.6000061035156</c:v>
                </c:pt>
                <c:pt idx="2182">
                  <c:v>178.7000122070312</c:v>
                </c:pt>
                <c:pt idx="2183">
                  <c:v>178.7999877929687</c:v>
                </c:pt>
                <c:pt idx="2184">
                  <c:v>178.8999938964844</c:v>
                </c:pt>
                <c:pt idx="2185">
                  <c:v>179.0</c:v>
                </c:pt>
                <c:pt idx="2186">
                  <c:v>179.1000061035156</c:v>
                </c:pt>
                <c:pt idx="2187">
                  <c:v>179.2000122070312</c:v>
                </c:pt>
                <c:pt idx="2188">
                  <c:v>179.2999877929687</c:v>
                </c:pt>
                <c:pt idx="2189">
                  <c:v>179.3999938964844</c:v>
                </c:pt>
                <c:pt idx="2190">
                  <c:v>179.5</c:v>
                </c:pt>
                <c:pt idx="2191">
                  <c:v>179.6000061035156</c:v>
                </c:pt>
                <c:pt idx="2192">
                  <c:v>179.7000122070312</c:v>
                </c:pt>
                <c:pt idx="2193">
                  <c:v>179.7999877929687</c:v>
                </c:pt>
                <c:pt idx="2194">
                  <c:v>179.8999938964844</c:v>
                </c:pt>
                <c:pt idx="2195">
                  <c:v>180.0</c:v>
                </c:pt>
                <c:pt idx="2196">
                  <c:v>180.1000061035156</c:v>
                </c:pt>
                <c:pt idx="2197">
                  <c:v>180.2000122070312</c:v>
                </c:pt>
                <c:pt idx="2198">
                  <c:v>180.2999877929687</c:v>
                </c:pt>
                <c:pt idx="2199">
                  <c:v>180.3999938964844</c:v>
                </c:pt>
                <c:pt idx="2200">
                  <c:v>180.5</c:v>
                </c:pt>
                <c:pt idx="2201">
                  <c:v>180.6000061035156</c:v>
                </c:pt>
                <c:pt idx="2202">
                  <c:v>180.7000122070312</c:v>
                </c:pt>
                <c:pt idx="2203">
                  <c:v>180.7999877929687</c:v>
                </c:pt>
                <c:pt idx="2204">
                  <c:v>180.8999938964844</c:v>
                </c:pt>
                <c:pt idx="2205">
                  <c:v>181.0</c:v>
                </c:pt>
                <c:pt idx="2206">
                  <c:v>181.1000061035156</c:v>
                </c:pt>
                <c:pt idx="2207">
                  <c:v>181.2000122070312</c:v>
                </c:pt>
                <c:pt idx="2208">
                  <c:v>181.2999877929687</c:v>
                </c:pt>
                <c:pt idx="2209">
                  <c:v>181.3999938964844</c:v>
                </c:pt>
                <c:pt idx="2210">
                  <c:v>181.5</c:v>
                </c:pt>
                <c:pt idx="2211">
                  <c:v>181.6000061035156</c:v>
                </c:pt>
                <c:pt idx="2212">
                  <c:v>181.7000122070312</c:v>
                </c:pt>
                <c:pt idx="2213">
                  <c:v>181.7999877929687</c:v>
                </c:pt>
                <c:pt idx="2214">
                  <c:v>181.8999938964844</c:v>
                </c:pt>
                <c:pt idx="2215">
                  <c:v>182.0</c:v>
                </c:pt>
                <c:pt idx="2216">
                  <c:v>182.1000061035156</c:v>
                </c:pt>
                <c:pt idx="2217">
                  <c:v>182.2000122070312</c:v>
                </c:pt>
                <c:pt idx="2218">
                  <c:v>182.2999877929687</c:v>
                </c:pt>
                <c:pt idx="2219">
                  <c:v>182.3999938964844</c:v>
                </c:pt>
                <c:pt idx="2220">
                  <c:v>182.5</c:v>
                </c:pt>
                <c:pt idx="2221">
                  <c:v>182.6000061035156</c:v>
                </c:pt>
                <c:pt idx="2222">
                  <c:v>182.7000122070312</c:v>
                </c:pt>
                <c:pt idx="2223">
                  <c:v>182.7999877929687</c:v>
                </c:pt>
                <c:pt idx="2224">
                  <c:v>182.8999938964844</c:v>
                </c:pt>
                <c:pt idx="2225">
                  <c:v>183.0</c:v>
                </c:pt>
                <c:pt idx="2226">
                  <c:v>183.1000061035156</c:v>
                </c:pt>
                <c:pt idx="2227">
                  <c:v>183.2000122070312</c:v>
                </c:pt>
                <c:pt idx="2228">
                  <c:v>183.2999877929687</c:v>
                </c:pt>
                <c:pt idx="2229">
                  <c:v>183.3999938964844</c:v>
                </c:pt>
                <c:pt idx="2230">
                  <c:v>183.5</c:v>
                </c:pt>
                <c:pt idx="2231">
                  <c:v>183.6000061035156</c:v>
                </c:pt>
                <c:pt idx="2232">
                  <c:v>183.7000122070312</c:v>
                </c:pt>
                <c:pt idx="2233">
                  <c:v>183.7999877929687</c:v>
                </c:pt>
                <c:pt idx="2234">
                  <c:v>183.8999938964844</c:v>
                </c:pt>
                <c:pt idx="2235">
                  <c:v>184.0</c:v>
                </c:pt>
                <c:pt idx="2236">
                  <c:v>184.1000061035156</c:v>
                </c:pt>
                <c:pt idx="2237">
                  <c:v>184.2000122070312</c:v>
                </c:pt>
                <c:pt idx="2238">
                  <c:v>184.2999877929687</c:v>
                </c:pt>
                <c:pt idx="2239">
                  <c:v>184.3999938964844</c:v>
                </c:pt>
                <c:pt idx="2240">
                  <c:v>184.5</c:v>
                </c:pt>
                <c:pt idx="2241">
                  <c:v>184.6000061035156</c:v>
                </c:pt>
                <c:pt idx="2242">
                  <c:v>184.7000122070312</c:v>
                </c:pt>
                <c:pt idx="2243">
                  <c:v>184.7999877929687</c:v>
                </c:pt>
                <c:pt idx="2244">
                  <c:v>184.8999938964844</c:v>
                </c:pt>
                <c:pt idx="2245">
                  <c:v>185.0</c:v>
                </c:pt>
                <c:pt idx="2246">
                  <c:v>185.1000061035156</c:v>
                </c:pt>
                <c:pt idx="2247">
                  <c:v>185.2000122070312</c:v>
                </c:pt>
                <c:pt idx="2248">
                  <c:v>185.2999877929687</c:v>
                </c:pt>
                <c:pt idx="2249">
                  <c:v>185.3999938964844</c:v>
                </c:pt>
                <c:pt idx="2250">
                  <c:v>185.5</c:v>
                </c:pt>
                <c:pt idx="2251">
                  <c:v>185.6000061035156</c:v>
                </c:pt>
                <c:pt idx="2252">
                  <c:v>185.7000122070312</c:v>
                </c:pt>
                <c:pt idx="2253">
                  <c:v>185.7999877929687</c:v>
                </c:pt>
                <c:pt idx="2254">
                  <c:v>185.8999938964844</c:v>
                </c:pt>
                <c:pt idx="2255">
                  <c:v>186.0</c:v>
                </c:pt>
                <c:pt idx="2256">
                  <c:v>186.1000061035156</c:v>
                </c:pt>
                <c:pt idx="2257">
                  <c:v>186.2000122070312</c:v>
                </c:pt>
                <c:pt idx="2258">
                  <c:v>186.2999877929687</c:v>
                </c:pt>
                <c:pt idx="2259">
                  <c:v>186.3999938964844</c:v>
                </c:pt>
                <c:pt idx="2260">
                  <c:v>186.5</c:v>
                </c:pt>
                <c:pt idx="2261">
                  <c:v>186.6000061035156</c:v>
                </c:pt>
                <c:pt idx="2262">
                  <c:v>186.7000122070312</c:v>
                </c:pt>
                <c:pt idx="2263">
                  <c:v>186.7999877929687</c:v>
                </c:pt>
                <c:pt idx="2264">
                  <c:v>186.8999938964844</c:v>
                </c:pt>
                <c:pt idx="2265">
                  <c:v>187.0</c:v>
                </c:pt>
                <c:pt idx="2266">
                  <c:v>187.1000061035156</c:v>
                </c:pt>
                <c:pt idx="2267">
                  <c:v>187.2000122070312</c:v>
                </c:pt>
                <c:pt idx="2268">
                  <c:v>187.2999877929687</c:v>
                </c:pt>
                <c:pt idx="2269">
                  <c:v>187.3999938964844</c:v>
                </c:pt>
                <c:pt idx="2270">
                  <c:v>187.5</c:v>
                </c:pt>
                <c:pt idx="2271">
                  <c:v>187.6000061035156</c:v>
                </c:pt>
                <c:pt idx="2272">
                  <c:v>187.7000122070312</c:v>
                </c:pt>
                <c:pt idx="2273">
                  <c:v>187.7999877929687</c:v>
                </c:pt>
                <c:pt idx="2274">
                  <c:v>187.8999938964844</c:v>
                </c:pt>
                <c:pt idx="2275">
                  <c:v>188.0</c:v>
                </c:pt>
                <c:pt idx="2276">
                  <c:v>188.1000061035156</c:v>
                </c:pt>
                <c:pt idx="2277">
                  <c:v>188.2000122070312</c:v>
                </c:pt>
                <c:pt idx="2278">
                  <c:v>188.2999877929687</c:v>
                </c:pt>
                <c:pt idx="2279">
                  <c:v>188.3999938964844</c:v>
                </c:pt>
                <c:pt idx="2280">
                  <c:v>188.5</c:v>
                </c:pt>
                <c:pt idx="2281">
                  <c:v>188.6000061035156</c:v>
                </c:pt>
                <c:pt idx="2282">
                  <c:v>188.7000122070312</c:v>
                </c:pt>
                <c:pt idx="2283">
                  <c:v>188.7999877929687</c:v>
                </c:pt>
                <c:pt idx="2284">
                  <c:v>188.8999938964844</c:v>
                </c:pt>
                <c:pt idx="2285">
                  <c:v>189.0</c:v>
                </c:pt>
                <c:pt idx="2286">
                  <c:v>189.1000061035156</c:v>
                </c:pt>
                <c:pt idx="2287">
                  <c:v>189.2000122070312</c:v>
                </c:pt>
                <c:pt idx="2288">
                  <c:v>189.2999877929687</c:v>
                </c:pt>
                <c:pt idx="2289">
                  <c:v>189.3999938964844</c:v>
                </c:pt>
                <c:pt idx="2290">
                  <c:v>189.5</c:v>
                </c:pt>
                <c:pt idx="2291">
                  <c:v>189.6000061035156</c:v>
                </c:pt>
                <c:pt idx="2292">
                  <c:v>189.7000122070312</c:v>
                </c:pt>
                <c:pt idx="2293">
                  <c:v>189.7999877929687</c:v>
                </c:pt>
                <c:pt idx="2294">
                  <c:v>189.8999938964844</c:v>
                </c:pt>
                <c:pt idx="2295">
                  <c:v>190.0</c:v>
                </c:pt>
                <c:pt idx="2296">
                  <c:v>190.1000061035156</c:v>
                </c:pt>
                <c:pt idx="2297">
                  <c:v>190.2000122070312</c:v>
                </c:pt>
                <c:pt idx="2298">
                  <c:v>190.2999877929687</c:v>
                </c:pt>
                <c:pt idx="2299">
                  <c:v>190.3999938964844</c:v>
                </c:pt>
                <c:pt idx="2300">
                  <c:v>190.5</c:v>
                </c:pt>
                <c:pt idx="2301">
                  <c:v>190.6000061035156</c:v>
                </c:pt>
                <c:pt idx="2302">
                  <c:v>190.7000122070312</c:v>
                </c:pt>
                <c:pt idx="2303">
                  <c:v>190.7999877929687</c:v>
                </c:pt>
                <c:pt idx="2304">
                  <c:v>190.8999938964844</c:v>
                </c:pt>
                <c:pt idx="2305">
                  <c:v>191.0</c:v>
                </c:pt>
                <c:pt idx="2306">
                  <c:v>191.1000061035156</c:v>
                </c:pt>
                <c:pt idx="2307">
                  <c:v>191.2000122070312</c:v>
                </c:pt>
                <c:pt idx="2308">
                  <c:v>191.2999877929687</c:v>
                </c:pt>
                <c:pt idx="2309">
                  <c:v>191.3999938964844</c:v>
                </c:pt>
                <c:pt idx="2310">
                  <c:v>191.5</c:v>
                </c:pt>
                <c:pt idx="2311">
                  <c:v>191.6000061035156</c:v>
                </c:pt>
                <c:pt idx="2312">
                  <c:v>191.7000122070312</c:v>
                </c:pt>
                <c:pt idx="2313">
                  <c:v>191.7999877929687</c:v>
                </c:pt>
                <c:pt idx="2314">
                  <c:v>191.8999938964844</c:v>
                </c:pt>
                <c:pt idx="2315">
                  <c:v>192.0</c:v>
                </c:pt>
                <c:pt idx="2316">
                  <c:v>192.1000061035156</c:v>
                </c:pt>
                <c:pt idx="2317">
                  <c:v>192.2000122070312</c:v>
                </c:pt>
                <c:pt idx="2318">
                  <c:v>192.2999877929687</c:v>
                </c:pt>
                <c:pt idx="2319">
                  <c:v>192.3999938964844</c:v>
                </c:pt>
                <c:pt idx="2320">
                  <c:v>192.5</c:v>
                </c:pt>
                <c:pt idx="2321">
                  <c:v>192.6000061035156</c:v>
                </c:pt>
                <c:pt idx="2322">
                  <c:v>192.7000122070312</c:v>
                </c:pt>
                <c:pt idx="2323">
                  <c:v>192.7999877929687</c:v>
                </c:pt>
                <c:pt idx="2324">
                  <c:v>192.8999938964844</c:v>
                </c:pt>
                <c:pt idx="2325">
                  <c:v>193.0</c:v>
                </c:pt>
                <c:pt idx="2326">
                  <c:v>193.1000061035156</c:v>
                </c:pt>
                <c:pt idx="2327">
                  <c:v>193.2000122070312</c:v>
                </c:pt>
                <c:pt idx="2328">
                  <c:v>193.2999877929687</c:v>
                </c:pt>
                <c:pt idx="2329">
                  <c:v>193.3999938964844</c:v>
                </c:pt>
                <c:pt idx="2330">
                  <c:v>193.5</c:v>
                </c:pt>
                <c:pt idx="2331">
                  <c:v>193.6000061035156</c:v>
                </c:pt>
                <c:pt idx="2332">
                  <c:v>193.7000122070312</c:v>
                </c:pt>
                <c:pt idx="2333">
                  <c:v>193.7999877929687</c:v>
                </c:pt>
                <c:pt idx="2334">
                  <c:v>193.8999938964844</c:v>
                </c:pt>
                <c:pt idx="2335">
                  <c:v>194.0</c:v>
                </c:pt>
                <c:pt idx="2336">
                  <c:v>194.1000061035156</c:v>
                </c:pt>
                <c:pt idx="2337">
                  <c:v>194.2000122070312</c:v>
                </c:pt>
                <c:pt idx="2338">
                  <c:v>194.2999877929687</c:v>
                </c:pt>
                <c:pt idx="2339">
                  <c:v>194.3999938964844</c:v>
                </c:pt>
                <c:pt idx="2340">
                  <c:v>194.5</c:v>
                </c:pt>
                <c:pt idx="2341">
                  <c:v>194.6000061035156</c:v>
                </c:pt>
                <c:pt idx="2342">
                  <c:v>194.7000122070312</c:v>
                </c:pt>
                <c:pt idx="2343">
                  <c:v>194.7999877929687</c:v>
                </c:pt>
                <c:pt idx="2344">
                  <c:v>194.8999938964844</c:v>
                </c:pt>
                <c:pt idx="2345">
                  <c:v>195.0</c:v>
                </c:pt>
                <c:pt idx="2346">
                  <c:v>195.1000061035156</c:v>
                </c:pt>
                <c:pt idx="2347">
                  <c:v>195.2000122070312</c:v>
                </c:pt>
                <c:pt idx="2348">
                  <c:v>195.2999877929687</c:v>
                </c:pt>
                <c:pt idx="2349">
                  <c:v>195.3999938964844</c:v>
                </c:pt>
                <c:pt idx="2350">
                  <c:v>195.5</c:v>
                </c:pt>
                <c:pt idx="2351">
                  <c:v>195.6000061035156</c:v>
                </c:pt>
                <c:pt idx="2352">
                  <c:v>195.7000122070312</c:v>
                </c:pt>
                <c:pt idx="2353">
                  <c:v>195.7999877929687</c:v>
                </c:pt>
                <c:pt idx="2354">
                  <c:v>195.8999938964844</c:v>
                </c:pt>
                <c:pt idx="2355">
                  <c:v>196.0</c:v>
                </c:pt>
                <c:pt idx="2356">
                  <c:v>196.1000061035156</c:v>
                </c:pt>
                <c:pt idx="2357">
                  <c:v>196.2000122070312</c:v>
                </c:pt>
                <c:pt idx="2358">
                  <c:v>196.2999877929687</c:v>
                </c:pt>
                <c:pt idx="2359">
                  <c:v>196.3999938964844</c:v>
                </c:pt>
                <c:pt idx="2360">
                  <c:v>196.5</c:v>
                </c:pt>
                <c:pt idx="2361">
                  <c:v>196.6000061035156</c:v>
                </c:pt>
                <c:pt idx="2362">
                  <c:v>196.7000122070312</c:v>
                </c:pt>
                <c:pt idx="2363">
                  <c:v>196.7999877929687</c:v>
                </c:pt>
                <c:pt idx="2364">
                  <c:v>196.8999938964844</c:v>
                </c:pt>
                <c:pt idx="2365">
                  <c:v>197.0</c:v>
                </c:pt>
                <c:pt idx="2366">
                  <c:v>197.1000061035156</c:v>
                </c:pt>
                <c:pt idx="2367">
                  <c:v>197.2000122070312</c:v>
                </c:pt>
                <c:pt idx="2368">
                  <c:v>197.2999877929687</c:v>
                </c:pt>
                <c:pt idx="2369">
                  <c:v>197.3999938964844</c:v>
                </c:pt>
                <c:pt idx="2370">
                  <c:v>197.5</c:v>
                </c:pt>
                <c:pt idx="2371">
                  <c:v>197.6000061035156</c:v>
                </c:pt>
                <c:pt idx="2372">
                  <c:v>197.7000122070312</c:v>
                </c:pt>
                <c:pt idx="2373">
                  <c:v>197.7999877929687</c:v>
                </c:pt>
                <c:pt idx="2374">
                  <c:v>197.8999938964844</c:v>
                </c:pt>
                <c:pt idx="2375">
                  <c:v>198.0</c:v>
                </c:pt>
                <c:pt idx="2376">
                  <c:v>198.1000061035156</c:v>
                </c:pt>
                <c:pt idx="2377">
                  <c:v>198.2000122070312</c:v>
                </c:pt>
                <c:pt idx="2378">
                  <c:v>198.2999877929687</c:v>
                </c:pt>
                <c:pt idx="2379">
                  <c:v>198.3999938964844</c:v>
                </c:pt>
                <c:pt idx="2380">
                  <c:v>198.5</c:v>
                </c:pt>
                <c:pt idx="2381">
                  <c:v>198.6000061035156</c:v>
                </c:pt>
                <c:pt idx="2382">
                  <c:v>198.7000122070312</c:v>
                </c:pt>
                <c:pt idx="2383">
                  <c:v>198.7999877929687</c:v>
                </c:pt>
                <c:pt idx="2384">
                  <c:v>198.8999938964844</c:v>
                </c:pt>
                <c:pt idx="2385">
                  <c:v>199.0</c:v>
                </c:pt>
                <c:pt idx="2386">
                  <c:v>199.1000061035156</c:v>
                </c:pt>
                <c:pt idx="2387">
                  <c:v>199.2000122070312</c:v>
                </c:pt>
                <c:pt idx="2388">
                  <c:v>199.2999877929687</c:v>
                </c:pt>
                <c:pt idx="2389">
                  <c:v>199.3999938964844</c:v>
                </c:pt>
                <c:pt idx="2390">
                  <c:v>199.5</c:v>
                </c:pt>
                <c:pt idx="2391">
                  <c:v>199.6000061035156</c:v>
                </c:pt>
                <c:pt idx="2392">
                  <c:v>199.7000122070312</c:v>
                </c:pt>
                <c:pt idx="2393">
                  <c:v>199.7999877929687</c:v>
                </c:pt>
                <c:pt idx="2394">
                  <c:v>199.8999938964844</c:v>
                </c:pt>
                <c:pt idx="2395">
                  <c:v>200.0</c:v>
                </c:pt>
                <c:pt idx="2396">
                  <c:v>200.1000061035156</c:v>
                </c:pt>
                <c:pt idx="2397">
                  <c:v>200.2000122070312</c:v>
                </c:pt>
                <c:pt idx="2398">
                  <c:v>200.2999877929687</c:v>
                </c:pt>
                <c:pt idx="2399">
                  <c:v>200.3999938964844</c:v>
                </c:pt>
                <c:pt idx="2400">
                  <c:v>200.5</c:v>
                </c:pt>
                <c:pt idx="2401">
                  <c:v>200.6000061035156</c:v>
                </c:pt>
                <c:pt idx="2402">
                  <c:v>200.7000122070312</c:v>
                </c:pt>
                <c:pt idx="2403">
                  <c:v>200.7999877929687</c:v>
                </c:pt>
                <c:pt idx="2404">
                  <c:v>200.8999938964844</c:v>
                </c:pt>
                <c:pt idx="2405">
                  <c:v>201.0</c:v>
                </c:pt>
                <c:pt idx="2406">
                  <c:v>201.1000061035156</c:v>
                </c:pt>
                <c:pt idx="2407">
                  <c:v>201.2000122070312</c:v>
                </c:pt>
                <c:pt idx="2408">
                  <c:v>201.2999877929687</c:v>
                </c:pt>
                <c:pt idx="2409">
                  <c:v>201.3999938964844</c:v>
                </c:pt>
                <c:pt idx="2410">
                  <c:v>201.5</c:v>
                </c:pt>
                <c:pt idx="2411">
                  <c:v>201.6000061035156</c:v>
                </c:pt>
                <c:pt idx="2412">
                  <c:v>201.7000122070312</c:v>
                </c:pt>
                <c:pt idx="2413">
                  <c:v>201.7999877929687</c:v>
                </c:pt>
                <c:pt idx="2414">
                  <c:v>201.8999938964844</c:v>
                </c:pt>
                <c:pt idx="2415">
                  <c:v>202.0</c:v>
                </c:pt>
                <c:pt idx="2416">
                  <c:v>202.1000061035156</c:v>
                </c:pt>
                <c:pt idx="2417">
                  <c:v>202.2000122070312</c:v>
                </c:pt>
                <c:pt idx="2418">
                  <c:v>202.2999877929687</c:v>
                </c:pt>
                <c:pt idx="2419">
                  <c:v>202.3999938964844</c:v>
                </c:pt>
                <c:pt idx="2420">
                  <c:v>202.5</c:v>
                </c:pt>
                <c:pt idx="2421">
                  <c:v>202.6000061035156</c:v>
                </c:pt>
                <c:pt idx="2422">
                  <c:v>202.7000122070312</c:v>
                </c:pt>
                <c:pt idx="2423">
                  <c:v>202.7999877929687</c:v>
                </c:pt>
                <c:pt idx="2424">
                  <c:v>202.8999938964844</c:v>
                </c:pt>
                <c:pt idx="2425">
                  <c:v>203.0</c:v>
                </c:pt>
                <c:pt idx="2426">
                  <c:v>203.1000061035156</c:v>
                </c:pt>
                <c:pt idx="2427">
                  <c:v>203.2000122070312</c:v>
                </c:pt>
                <c:pt idx="2428">
                  <c:v>203.2999877929687</c:v>
                </c:pt>
                <c:pt idx="2429">
                  <c:v>203.3999938964844</c:v>
                </c:pt>
                <c:pt idx="2430">
                  <c:v>203.5</c:v>
                </c:pt>
                <c:pt idx="2431">
                  <c:v>203.6000061035156</c:v>
                </c:pt>
                <c:pt idx="2432">
                  <c:v>203.7000122070312</c:v>
                </c:pt>
                <c:pt idx="2433">
                  <c:v>203.7999877929687</c:v>
                </c:pt>
                <c:pt idx="2434">
                  <c:v>203.8999938964844</c:v>
                </c:pt>
                <c:pt idx="2435">
                  <c:v>204.0</c:v>
                </c:pt>
                <c:pt idx="2436">
                  <c:v>204.1000061035156</c:v>
                </c:pt>
                <c:pt idx="2437">
                  <c:v>204.2000122070312</c:v>
                </c:pt>
                <c:pt idx="2438">
                  <c:v>204.2999877929687</c:v>
                </c:pt>
                <c:pt idx="2439">
                  <c:v>204.3999938964844</c:v>
                </c:pt>
                <c:pt idx="2440">
                  <c:v>204.5</c:v>
                </c:pt>
                <c:pt idx="2441">
                  <c:v>204.6000061035156</c:v>
                </c:pt>
                <c:pt idx="2442">
                  <c:v>204.7000122070312</c:v>
                </c:pt>
                <c:pt idx="2443">
                  <c:v>204.7999877929687</c:v>
                </c:pt>
                <c:pt idx="2444">
                  <c:v>204.8999938964844</c:v>
                </c:pt>
                <c:pt idx="2445">
                  <c:v>205.0</c:v>
                </c:pt>
                <c:pt idx="2446">
                  <c:v>205.1000061035156</c:v>
                </c:pt>
                <c:pt idx="2447">
                  <c:v>205.2000122070312</c:v>
                </c:pt>
                <c:pt idx="2448">
                  <c:v>205.2999877929687</c:v>
                </c:pt>
                <c:pt idx="2449">
                  <c:v>205.3999938964844</c:v>
                </c:pt>
                <c:pt idx="2450">
                  <c:v>205.5</c:v>
                </c:pt>
                <c:pt idx="2451">
                  <c:v>205.6000061035156</c:v>
                </c:pt>
                <c:pt idx="2452">
                  <c:v>205.7000122070312</c:v>
                </c:pt>
                <c:pt idx="2453">
                  <c:v>205.7999877929687</c:v>
                </c:pt>
                <c:pt idx="2454">
                  <c:v>205.8999938964844</c:v>
                </c:pt>
                <c:pt idx="2455">
                  <c:v>206.0</c:v>
                </c:pt>
                <c:pt idx="2456">
                  <c:v>206.1000061035156</c:v>
                </c:pt>
                <c:pt idx="2457">
                  <c:v>206.2000122070312</c:v>
                </c:pt>
                <c:pt idx="2458">
                  <c:v>206.2999877929687</c:v>
                </c:pt>
                <c:pt idx="2459">
                  <c:v>206.3999938964844</c:v>
                </c:pt>
                <c:pt idx="2460">
                  <c:v>206.5</c:v>
                </c:pt>
                <c:pt idx="2461">
                  <c:v>206.6000061035156</c:v>
                </c:pt>
                <c:pt idx="2462">
                  <c:v>206.7000122070312</c:v>
                </c:pt>
                <c:pt idx="2463">
                  <c:v>206.7999877929687</c:v>
                </c:pt>
                <c:pt idx="2464">
                  <c:v>206.8999938964844</c:v>
                </c:pt>
                <c:pt idx="2465">
                  <c:v>207.0</c:v>
                </c:pt>
                <c:pt idx="2466">
                  <c:v>207.1000061035156</c:v>
                </c:pt>
                <c:pt idx="2467">
                  <c:v>207.2000122070312</c:v>
                </c:pt>
                <c:pt idx="2468">
                  <c:v>207.2999877929687</c:v>
                </c:pt>
                <c:pt idx="2469">
                  <c:v>207.3999938964844</c:v>
                </c:pt>
                <c:pt idx="2470">
                  <c:v>207.5</c:v>
                </c:pt>
                <c:pt idx="2471">
                  <c:v>207.6000061035156</c:v>
                </c:pt>
                <c:pt idx="2472">
                  <c:v>207.7000122070312</c:v>
                </c:pt>
                <c:pt idx="2473">
                  <c:v>207.7999877929687</c:v>
                </c:pt>
                <c:pt idx="2474">
                  <c:v>207.8999938964844</c:v>
                </c:pt>
                <c:pt idx="2475">
                  <c:v>208.0</c:v>
                </c:pt>
                <c:pt idx="2476">
                  <c:v>208.1000061035156</c:v>
                </c:pt>
                <c:pt idx="2477">
                  <c:v>208.2000122070312</c:v>
                </c:pt>
                <c:pt idx="2478">
                  <c:v>208.2999877929687</c:v>
                </c:pt>
                <c:pt idx="2479">
                  <c:v>208.3999938964844</c:v>
                </c:pt>
                <c:pt idx="2480">
                  <c:v>208.5</c:v>
                </c:pt>
                <c:pt idx="2481">
                  <c:v>208.6000061035156</c:v>
                </c:pt>
                <c:pt idx="2482">
                  <c:v>208.7000122070312</c:v>
                </c:pt>
                <c:pt idx="2483">
                  <c:v>208.7999877929687</c:v>
                </c:pt>
                <c:pt idx="2484">
                  <c:v>208.8999938964844</c:v>
                </c:pt>
                <c:pt idx="2485">
                  <c:v>209.0</c:v>
                </c:pt>
                <c:pt idx="2486">
                  <c:v>209.1000061035156</c:v>
                </c:pt>
                <c:pt idx="2487">
                  <c:v>209.2000122070312</c:v>
                </c:pt>
                <c:pt idx="2488">
                  <c:v>209.2999877929687</c:v>
                </c:pt>
                <c:pt idx="2489">
                  <c:v>209.3999938964844</c:v>
                </c:pt>
                <c:pt idx="2490">
                  <c:v>209.5</c:v>
                </c:pt>
                <c:pt idx="2491">
                  <c:v>209.6000061035156</c:v>
                </c:pt>
                <c:pt idx="2492">
                  <c:v>209.7000122070312</c:v>
                </c:pt>
                <c:pt idx="2493">
                  <c:v>209.7999877929687</c:v>
                </c:pt>
                <c:pt idx="2494">
                  <c:v>209.8999938964844</c:v>
                </c:pt>
                <c:pt idx="2495">
                  <c:v>210.0</c:v>
                </c:pt>
                <c:pt idx="2496">
                  <c:v>210.1000061035156</c:v>
                </c:pt>
                <c:pt idx="2497">
                  <c:v>210.2000122070312</c:v>
                </c:pt>
                <c:pt idx="2498">
                  <c:v>210.2999877929687</c:v>
                </c:pt>
                <c:pt idx="2499">
                  <c:v>210.3999938964844</c:v>
                </c:pt>
                <c:pt idx="2500">
                  <c:v>210.5</c:v>
                </c:pt>
                <c:pt idx="2501">
                  <c:v>210.6000061035156</c:v>
                </c:pt>
                <c:pt idx="2502">
                  <c:v>210.7000122070312</c:v>
                </c:pt>
                <c:pt idx="2503">
                  <c:v>210.7999877929687</c:v>
                </c:pt>
                <c:pt idx="2504">
                  <c:v>210.8999938964844</c:v>
                </c:pt>
                <c:pt idx="2505">
                  <c:v>211.0</c:v>
                </c:pt>
                <c:pt idx="2506">
                  <c:v>211.1000061035156</c:v>
                </c:pt>
                <c:pt idx="2507">
                  <c:v>211.2000122070312</c:v>
                </c:pt>
                <c:pt idx="2508">
                  <c:v>211.2999877929687</c:v>
                </c:pt>
                <c:pt idx="2509">
                  <c:v>211.3999938964844</c:v>
                </c:pt>
                <c:pt idx="2510">
                  <c:v>211.5</c:v>
                </c:pt>
                <c:pt idx="2511">
                  <c:v>211.6000061035156</c:v>
                </c:pt>
                <c:pt idx="2512">
                  <c:v>211.7000122070312</c:v>
                </c:pt>
                <c:pt idx="2513">
                  <c:v>211.7999877929687</c:v>
                </c:pt>
                <c:pt idx="2514">
                  <c:v>211.8999938964844</c:v>
                </c:pt>
                <c:pt idx="2515">
                  <c:v>212.0</c:v>
                </c:pt>
                <c:pt idx="2516">
                  <c:v>212.1000061035156</c:v>
                </c:pt>
                <c:pt idx="2517">
                  <c:v>212.2000122070312</c:v>
                </c:pt>
                <c:pt idx="2518">
                  <c:v>212.2999877929687</c:v>
                </c:pt>
                <c:pt idx="2519">
                  <c:v>212.3999938964844</c:v>
                </c:pt>
                <c:pt idx="2520">
                  <c:v>212.5</c:v>
                </c:pt>
                <c:pt idx="2521">
                  <c:v>212.6000061035156</c:v>
                </c:pt>
                <c:pt idx="2522">
                  <c:v>212.7000122070312</c:v>
                </c:pt>
                <c:pt idx="2523">
                  <c:v>212.7999877929687</c:v>
                </c:pt>
                <c:pt idx="2524">
                  <c:v>212.8999938964844</c:v>
                </c:pt>
                <c:pt idx="2525">
                  <c:v>213.0</c:v>
                </c:pt>
                <c:pt idx="2526">
                  <c:v>213.1000061035156</c:v>
                </c:pt>
                <c:pt idx="2527">
                  <c:v>213.2000122070312</c:v>
                </c:pt>
                <c:pt idx="2528">
                  <c:v>213.2999877929687</c:v>
                </c:pt>
                <c:pt idx="2529">
                  <c:v>213.3999938964844</c:v>
                </c:pt>
                <c:pt idx="2530">
                  <c:v>213.5</c:v>
                </c:pt>
                <c:pt idx="2531">
                  <c:v>213.6000061035156</c:v>
                </c:pt>
                <c:pt idx="2532">
                  <c:v>213.7000122070312</c:v>
                </c:pt>
                <c:pt idx="2533">
                  <c:v>213.7999877929687</c:v>
                </c:pt>
                <c:pt idx="2534">
                  <c:v>213.8999938964844</c:v>
                </c:pt>
                <c:pt idx="2535">
                  <c:v>214.0</c:v>
                </c:pt>
                <c:pt idx="2536">
                  <c:v>214.1000061035156</c:v>
                </c:pt>
                <c:pt idx="2537">
                  <c:v>214.2000122070312</c:v>
                </c:pt>
                <c:pt idx="2538">
                  <c:v>214.2999877929687</c:v>
                </c:pt>
                <c:pt idx="2539">
                  <c:v>214.3999938964844</c:v>
                </c:pt>
                <c:pt idx="2540">
                  <c:v>214.5</c:v>
                </c:pt>
                <c:pt idx="2541">
                  <c:v>214.6000061035156</c:v>
                </c:pt>
                <c:pt idx="2542">
                  <c:v>214.7000122070312</c:v>
                </c:pt>
                <c:pt idx="2543">
                  <c:v>214.7999877929687</c:v>
                </c:pt>
                <c:pt idx="2544">
                  <c:v>214.8999938964844</c:v>
                </c:pt>
                <c:pt idx="2545">
                  <c:v>215.0</c:v>
                </c:pt>
                <c:pt idx="2546">
                  <c:v>215.1000061035156</c:v>
                </c:pt>
                <c:pt idx="2547">
                  <c:v>215.2000122070312</c:v>
                </c:pt>
                <c:pt idx="2548">
                  <c:v>215.2999877929687</c:v>
                </c:pt>
                <c:pt idx="2549">
                  <c:v>215.3999938964844</c:v>
                </c:pt>
                <c:pt idx="2550">
                  <c:v>215.5</c:v>
                </c:pt>
                <c:pt idx="2551">
                  <c:v>215.6000061035156</c:v>
                </c:pt>
                <c:pt idx="2552">
                  <c:v>215.7000122070312</c:v>
                </c:pt>
                <c:pt idx="2553">
                  <c:v>215.7999877929687</c:v>
                </c:pt>
                <c:pt idx="2554">
                  <c:v>215.8999938964844</c:v>
                </c:pt>
                <c:pt idx="2555">
                  <c:v>216.0</c:v>
                </c:pt>
                <c:pt idx="2556">
                  <c:v>216.1000061035156</c:v>
                </c:pt>
                <c:pt idx="2557">
                  <c:v>216.2000122070312</c:v>
                </c:pt>
                <c:pt idx="2558">
                  <c:v>216.2999877929687</c:v>
                </c:pt>
                <c:pt idx="2559">
                  <c:v>216.3999938964844</c:v>
                </c:pt>
                <c:pt idx="2560">
                  <c:v>216.5</c:v>
                </c:pt>
                <c:pt idx="2561">
                  <c:v>216.6000061035156</c:v>
                </c:pt>
                <c:pt idx="2562">
                  <c:v>216.6999816894531</c:v>
                </c:pt>
                <c:pt idx="2563">
                  <c:v>216.7999877929687</c:v>
                </c:pt>
                <c:pt idx="2564">
                  <c:v>216.8999938964844</c:v>
                </c:pt>
                <c:pt idx="2565">
                  <c:v>217.0</c:v>
                </c:pt>
                <c:pt idx="2566">
                  <c:v>217.1000061035156</c:v>
                </c:pt>
                <c:pt idx="2567">
                  <c:v>217.1999816894531</c:v>
                </c:pt>
                <c:pt idx="2568">
                  <c:v>217.2999877929687</c:v>
                </c:pt>
                <c:pt idx="2569">
                  <c:v>217.3999938964844</c:v>
                </c:pt>
                <c:pt idx="2570">
                  <c:v>217.5</c:v>
                </c:pt>
                <c:pt idx="2571">
                  <c:v>217.6000061035156</c:v>
                </c:pt>
                <c:pt idx="2572">
                  <c:v>217.6999816894531</c:v>
                </c:pt>
                <c:pt idx="2573">
                  <c:v>217.7999877929687</c:v>
                </c:pt>
                <c:pt idx="2574">
                  <c:v>217.8999938964844</c:v>
                </c:pt>
                <c:pt idx="2575">
                  <c:v>218.0</c:v>
                </c:pt>
                <c:pt idx="2576">
                  <c:v>218.1000061035156</c:v>
                </c:pt>
                <c:pt idx="2577">
                  <c:v>218.1999816894531</c:v>
                </c:pt>
                <c:pt idx="2578">
                  <c:v>218.2999877929687</c:v>
                </c:pt>
                <c:pt idx="2579">
                  <c:v>218.3999938964844</c:v>
                </c:pt>
                <c:pt idx="2580">
                  <c:v>218.5</c:v>
                </c:pt>
                <c:pt idx="2581">
                  <c:v>218.6000061035156</c:v>
                </c:pt>
                <c:pt idx="2582">
                  <c:v>218.6999816894531</c:v>
                </c:pt>
                <c:pt idx="2583">
                  <c:v>218.7999877929687</c:v>
                </c:pt>
                <c:pt idx="2584">
                  <c:v>218.8999938964844</c:v>
                </c:pt>
                <c:pt idx="2585">
                  <c:v>219.0</c:v>
                </c:pt>
                <c:pt idx="2586">
                  <c:v>219.1000061035156</c:v>
                </c:pt>
                <c:pt idx="2587">
                  <c:v>219.1999816894531</c:v>
                </c:pt>
                <c:pt idx="2588">
                  <c:v>219.2999877929687</c:v>
                </c:pt>
                <c:pt idx="2589">
                  <c:v>219.3999938964844</c:v>
                </c:pt>
                <c:pt idx="2590">
                  <c:v>219.5</c:v>
                </c:pt>
                <c:pt idx="2591">
                  <c:v>219.6000061035156</c:v>
                </c:pt>
                <c:pt idx="2592">
                  <c:v>219.6999816894531</c:v>
                </c:pt>
                <c:pt idx="2593">
                  <c:v>219.7999877929687</c:v>
                </c:pt>
                <c:pt idx="2594">
                  <c:v>219.8999938964844</c:v>
                </c:pt>
                <c:pt idx="2595">
                  <c:v>220.0</c:v>
                </c:pt>
                <c:pt idx="2596">
                  <c:v>220.1000061035156</c:v>
                </c:pt>
                <c:pt idx="2597">
                  <c:v>220.1999816894531</c:v>
                </c:pt>
                <c:pt idx="2598">
                  <c:v>220.2999877929687</c:v>
                </c:pt>
                <c:pt idx="2599">
                  <c:v>220.3999938964844</c:v>
                </c:pt>
                <c:pt idx="2600">
                  <c:v>220.5</c:v>
                </c:pt>
                <c:pt idx="2601">
                  <c:v>220.6000061035156</c:v>
                </c:pt>
                <c:pt idx="2602">
                  <c:v>220.6999816894531</c:v>
                </c:pt>
                <c:pt idx="2603">
                  <c:v>220.7999877929687</c:v>
                </c:pt>
                <c:pt idx="2604">
                  <c:v>220.8999938964844</c:v>
                </c:pt>
                <c:pt idx="2605">
                  <c:v>221.0</c:v>
                </c:pt>
                <c:pt idx="2606">
                  <c:v>221.1000061035156</c:v>
                </c:pt>
                <c:pt idx="2607">
                  <c:v>221.1999816894531</c:v>
                </c:pt>
                <c:pt idx="2608">
                  <c:v>221.2999877929687</c:v>
                </c:pt>
                <c:pt idx="2609">
                  <c:v>221.3999938964844</c:v>
                </c:pt>
                <c:pt idx="2610">
                  <c:v>221.5</c:v>
                </c:pt>
                <c:pt idx="2611">
                  <c:v>221.6000061035156</c:v>
                </c:pt>
                <c:pt idx="2612">
                  <c:v>221.6999816894531</c:v>
                </c:pt>
                <c:pt idx="2613">
                  <c:v>221.7999877929687</c:v>
                </c:pt>
                <c:pt idx="2614">
                  <c:v>221.8999938964844</c:v>
                </c:pt>
                <c:pt idx="2615">
                  <c:v>222.0</c:v>
                </c:pt>
                <c:pt idx="2616">
                  <c:v>222.1000061035156</c:v>
                </c:pt>
                <c:pt idx="2617">
                  <c:v>222.1999816894531</c:v>
                </c:pt>
                <c:pt idx="2618">
                  <c:v>222.2999877929687</c:v>
                </c:pt>
                <c:pt idx="2619">
                  <c:v>222.3999938964844</c:v>
                </c:pt>
                <c:pt idx="2620">
                  <c:v>222.5</c:v>
                </c:pt>
                <c:pt idx="2621">
                  <c:v>222.6000061035156</c:v>
                </c:pt>
                <c:pt idx="2622">
                  <c:v>222.6999816894531</c:v>
                </c:pt>
                <c:pt idx="2623">
                  <c:v>222.7999877929687</c:v>
                </c:pt>
                <c:pt idx="2624">
                  <c:v>222.8999938964844</c:v>
                </c:pt>
                <c:pt idx="2625">
                  <c:v>223.0</c:v>
                </c:pt>
                <c:pt idx="2626">
                  <c:v>223.1000061035156</c:v>
                </c:pt>
                <c:pt idx="2627">
                  <c:v>223.1999816894531</c:v>
                </c:pt>
                <c:pt idx="2628">
                  <c:v>223.2999877929687</c:v>
                </c:pt>
                <c:pt idx="2629">
                  <c:v>223.3999938964844</c:v>
                </c:pt>
                <c:pt idx="2630">
                  <c:v>223.5</c:v>
                </c:pt>
                <c:pt idx="2631">
                  <c:v>223.6000061035156</c:v>
                </c:pt>
                <c:pt idx="2632">
                  <c:v>223.6999816894531</c:v>
                </c:pt>
                <c:pt idx="2633">
                  <c:v>223.7999877929687</c:v>
                </c:pt>
                <c:pt idx="2634">
                  <c:v>223.8999938964844</c:v>
                </c:pt>
                <c:pt idx="2635">
                  <c:v>224.0</c:v>
                </c:pt>
                <c:pt idx="2636">
                  <c:v>224.1000061035156</c:v>
                </c:pt>
                <c:pt idx="2637">
                  <c:v>224.1999816894531</c:v>
                </c:pt>
                <c:pt idx="2638">
                  <c:v>224.2999877929687</c:v>
                </c:pt>
                <c:pt idx="2639">
                  <c:v>224.3999938964844</c:v>
                </c:pt>
                <c:pt idx="2640">
                  <c:v>224.5</c:v>
                </c:pt>
                <c:pt idx="2641">
                  <c:v>224.6000061035156</c:v>
                </c:pt>
                <c:pt idx="2642">
                  <c:v>224.6999816894531</c:v>
                </c:pt>
                <c:pt idx="2643">
                  <c:v>224.7999877929687</c:v>
                </c:pt>
                <c:pt idx="2644">
                  <c:v>224.8999938964844</c:v>
                </c:pt>
                <c:pt idx="2645">
                  <c:v>225.0</c:v>
                </c:pt>
                <c:pt idx="2646">
                  <c:v>225.1000061035156</c:v>
                </c:pt>
                <c:pt idx="2647">
                  <c:v>225.1999816894531</c:v>
                </c:pt>
                <c:pt idx="2648">
                  <c:v>225.2999877929687</c:v>
                </c:pt>
                <c:pt idx="2649">
                  <c:v>225.3999938964844</c:v>
                </c:pt>
                <c:pt idx="2650">
                  <c:v>225.5</c:v>
                </c:pt>
                <c:pt idx="2651">
                  <c:v>225.6000061035156</c:v>
                </c:pt>
                <c:pt idx="2652">
                  <c:v>225.6999816894531</c:v>
                </c:pt>
                <c:pt idx="2653">
                  <c:v>225.7999877929687</c:v>
                </c:pt>
                <c:pt idx="2654">
                  <c:v>225.8999938964844</c:v>
                </c:pt>
                <c:pt idx="2655">
                  <c:v>226.0</c:v>
                </c:pt>
                <c:pt idx="2656">
                  <c:v>226.1000061035156</c:v>
                </c:pt>
                <c:pt idx="2657">
                  <c:v>226.1999816894531</c:v>
                </c:pt>
                <c:pt idx="2658">
                  <c:v>226.2999877929687</c:v>
                </c:pt>
                <c:pt idx="2659">
                  <c:v>226.3999938964844</c:v>
                </c:pt>
                <c:pt idx="2660">
                  <c:v>226.5</c:v>
                </c:pt>
                <c:pt idx="2661">
                  <c:v>226.6000061035156</c:v>
                </c:pt>
                <c:pt idx="2662">
                  <c:v>226.6999816894531</c:v>
                </c:pt>
                <c:pt idx="2663">
                  <c:v>226.7999877929687</c:v>
                </c:pt>
                <c:pt idx="2664">
                  <c:v>226.8999938964844</c:v>
                </c:pt>
                <c:pt idx="2665">
                  <c:v>227.0</c:v>
                </c:pt>
                <c:pt idx="2666">
                  <c:v>227.1000061035156</c:v>
                </c:pt>
                <c:pt idx="2667">
                  <c:v>227.1999816894531</c:v>
                </c:pt>
                <c:pt idx="2668">
                  <c:v>227.2999877929687</c:v>
                </c:pt>
                <c:pt idx="2669">
                  <c:v>227.3999938964844</c:v>
                </c:pt>
                <c:pt idx="2670">
                  <c:v>227.5</c:v>
                </c:pt>
                <c:pt idx="2671">
                  <c:v>227.6000061035156</c:v>
                </c:pt>
                <c:pt idx="2672">
                  <c:v>227.6999816894531</c:v>
                </c:pt>
                <c:pt idx="2673">
                  <c:v>227.7999877929687</c:v>
                </c:pt>
                <c:pt idx="2674">
                  <c:v>227.8999938964844</c:v>
                </c:pt>
                <c:pt idx="2675">
                  <c:v>228.0</c:v>
                </c:pt>
                <c:pt idx="2676">
                  <c:v>228.1000061035156</c:v>
                </c:pt>
                <c:pt idx="2677">
                  <c:v>228.1999816894531</c:v>
                </c:pt>
                <c:pt idx="2678">
                  <c:v>228.2999877929687</c:v>
                </c:pt>
                <c:pt idx="2679">
                  <c:v>228.3999938964844</c:v>
                </c:pt>
                <c:pt idx="2680">
                  <c:v>228.5</c:v>
                </c:pt>
                <c:pt idx="2681">
                  <c:v>228.6000061035156</c:v>
                </c:pt>
                <c:pt idx="2682">
                  <c:v>228.6999816894531</c:v>
                </c:pt>
                <c:pt idx="2683">
                  <c:v>228.7999877929687</c:v>
                </c:pt>
                <c:pt idx="2684">
                  <c:v>228.8999938964844</c:v>
                </c:pt>
                <c:pt idx="2685">
                  <c:v>229.0</c:v>
                </c:pt>
                <c:pt idx="2686">
                  <c:v>229.1000061035156</c:v>
                </c:pt>
                <c:pt idx="2687">
                  <c:v>229.1999816894531</c:v>
                </c:pt>
                <c:pt idx="2688">
                  <c:v>229.2999877929687</c:v>
                </c:pt>
                <c:pt idx="2689">
                  <c:v>229.3999938964844</c:v>
                </c:pt>
                <c:pt idx="2690">
                  <c:v>229.5</c:v>
                </c:pt>
                <c:pt idx="2691">
                  <c:v>229.6000061035156</c:v>
                </c:pt>
                <c:pt idx="2692">
                  <c:v>229.6999816894531</c:v>
                </c:pt>
                <c:pt idx="2693">
                  <c:v>229.7999877929687</c:v>
                </c:pt>
                <c:pt idx="2694">
                  <c:v>229.8999938964844</c:v>
                </c:pt>
                <c:pt idx="2695">
                  <c:v>230.0</c:v>
                </c:pt>
                <c:pt idx="2696">
                  <c:v>230.1000061035156</c:v>
                </c:pt>
                <c:pt idx="2697">
                  <c:v>230.1999816894531</c:v>
                </c:pt>
                <c:pt idx="2698">
                  <c:v>230.2999877929687</c:v>
                </c:pt>
                <c:pt idx="2699">
                  <c:v>230.3999938964844</c:v>
                </c:pt>
                <c:pt idx="2700">
                  <c:v>230.5</c:v>
                </c:pt>
                <c:pt idx="2701">
                  <c:v>230.6000061035156</c:v>
                </c:pt>
                <c:pt idx="2702">
                  <c:v>230.6999816894531</c:v>
                </c:pt>
                <c:pt idx="2703">
                  <c:v>230.7999877929687</c:v>
                </c:pt>
                <c:pt idx="2704">
                  <c:v>230.8999938964844</c:v>
                </c:pt>
                <c:pt idx="2705">
                  <c:v>231.0</c:v>
                </c:pt>
                <c:pt idx="2706">
                  <c:v>231.1000061035156</c:v>
                </c:pt>
                <c:pt idx="2707">
                  <c:v>231.1999816894531</c:v>
                </c:pt>
                <c:pt idx="2708">
                  <c:v>231.2999877929687</c:v>
                </c:pt>
                <c:pt idx="2709">
                  <c:v>231.3999938964844</c:v>
                </c:pt>
                <c:pt idx="2710">
                  <c:v>231.5</c:v>
                </c:pt>
                <c:pt idx="2711">
                  <c:v>231.6000061035156</c:v>
                </c:pt>
                <c:pt idx="2712">
                  <c:v>231.6999816894531</c:v>
                </c:pt>
                <c:pt idx="2713">
                  <c:v>231.7999877929687</c:v>
                </c:pt>
                <c:pt idx="2714">
                  <c:v>231.8999938964844</c:v>
                </c:pt>
                <c:pt idx="2715">
                  <c:v>232.0</c:v>
                </c:pt>
                <c:pt idx="2716">
                  <c:v>232.1000061035156</c:v>
                </c:pt>
                <c:pt idx="2717">
                  <c:v>232.1999816894531</c:v>
                </c:pt>
                <c:pt idx="2718">
                  <c:v>232.2999877929687</c:v>
                </c:pt>
                <c:pt idx="2719">
                  <c:v>232.3999938964844</c:v>
                </c:pt>
                <c:pt idx="2720">
                  <c:v>232.5</c:v>
                </c:pt>
                <c:pt idx="2721">
                  <c:v>232.6000061035156</c:v>
                </c:pt>
                <c:pt idx="2722">
                  <c:v>232.6999816894531</c:v>
                </c:pt>
                <c:pt idx="2723">
                  <c:v>232.7999877929687</c:v>
                </c:pt>
                <c:pt idx="2724">
                  <c:v>232.8999938964844</c:v>
                </c:pt>
                <c:pt idx="2725">
                  <c:v>233.0</c:v>
                </c:pt>
                <c:pt idx="2726">
                  <c:v>233.1000061035156</c:v>
                </c:pt>
                <c:pt idx="2727">
                  <c:v>233.1999816894531</c:v>
                </c:pt>
                <c:pt idx="2728">
                  <c:v>233.2999877929687</c:v>
                </c:pt>
                <c:pt idx="2729">
                  <c:v>233.3999938964844</c:v>
                </c:pt>
                <c:pt idx="2730">
                  <c:v>233.5</c:v>
                </c:pt>
                <c:pt idx="2731">
                  <c:v>233.6000061035156</c:v>
                </c:pt>
                <c:pt idx="2732">
                  <c:v>233.6999816894531</c:v>
                </c:pt>
                <c:pt idx="2733">
                  <c:v>233.7999877929687</c:v>
                </c:pt>
                <c:pt idx="2734">
                  <c:v>233.8999938964844</c:v>
                </c:pt>
                <c:pt idx="2735">
                  <c:v>234.0</c:v>
                </c:pt>
                <c:pt idx="2736">
                  <c:v>234.1000061035156</c:v>
                </c:pt>
                <c:pt idx="2737">
                  <c:v>234.1999816894531</c:v>
                </c:pt>
                <c:pt idx="2738">
                  <c:v>234.2999877929687</c:v>
                </c:pt>
                <c:pt idx="2739">
                  <c:v>234.3999938964844</c:v>
                </c:pt>
                <c:pt idx="2740">
                  <c:v>234.5</c:v>
                </c:pt>
                <c:pt idx="2741">
                  <c:v>234.6000061035156</c:v>
                </c:pt>
                <c:pt idx="2742">
                  <c:v>234.6999816894531</c:v>
                </c:pt>
                <c:pt idx="2743">
                  <c:v>234.7999877929687</c:v>
                </c:pt>
                <c:pt idx="2744">
                  <c:v>234.8999938964844</c:v>
                </c:pt>
                <c:pt idx="2745">
                  <c:v>235.0</c:v>
                </c:pt>
                <c:pt idx="2746">
                  <c:v>235.1000061035156</c:v>
                </c:pt>
                <c:pt idx="2747">
                  <c:v>235.1999816894531</c:v>
                </c:pt>
                <c:pt idx="2748">
                  <c:v>235.2999877929687</c:v>
                </c:pt>
                <c:pt idx="2749">
                  <c:v>235.3999938964844</c:v>
                </c:pt>
                <c:pt idx="2750">
                  <c:v>235.5</c:v>
                </c:pt>
                <c:pt idx="2751">
                  <c:v>235.6000061035156</c:v>
                </c:pt>
                <c:pt idx="2752">
                  <c:v>235.6999816894531</c:v>
                </c:pt>
                <c:pt idx="2753">
                  <c:v>235.7999877929687</c:v>
                </c:pt>
                <c:pt idx="2754">
                  <c:v>235.8999938964844</c:v>
                </c:pt>
                <c:pt idx="2755">
                  <c:v>236.0</c:v>
                </c:pt>
                <c:pt idx="2756">
                  <c:v>236.1000061035156</c:v>
                </c:pt>
                <c:pt idx="2757">
                  <c:v>236.1999816894531</c:v>
                </c:pt>
                <c:pt idx="2758">
                  <c:v>236.2999877929687</c:v>
                </c:pt>
                <c:pt idx="2759">
                  <c:v>236.3999938964844</c:v>
                </c:pt>
                <c:pt idx="2760">
                  <c:v>236.5</c:v>
                </c:pt>
                <c:pt idx="2761">
                  <c:v>236.6000061035156</c:v>
                </c:pt>
                <c:pt idx="2762">
                  <c:v>236.6999816894531</c:v>
                </c:pt>
                <c:pt idx="2763">
                  <c:v>236.7999877929687</c:v>
                </c:pt>
                <c:pt idx="2764">
                  <c:v>236.8999938964844</c:v>
                </c:pt>
                <c:pt idx="2765">
                  <c:v>237.0</c:v>
                </c:pt>
                <c:pt idx="2766">
                  <c:v>237.1000061035156</c:v>
                </c:pt>
                <c:pt idx="2767">
                  <c:v>237.1999816894531</c:v>
                </c:pt>
                <c:pt idx="2768">
                  <c:v>237.2999877929687</c:v>
                </c:pt>
                <c:pt idx="2769">
                  <c:v>237.3999938964844</c:v>
                </c:pt>
                <c:pt idx="2770">
                  <c:v>237.5</c:v>
                </c:pt>
                <c:pt idx="2771">
                  <c:v>237.6000061035156</c:v>
                </c:pt>
                <c:pt idx="2772">
                  <c:v>237.6999816894531</c:v>
                </c:pt>
                <c:pt idx="2773">
                  <c:v>237.7999877929687</c:v>
                </c:pt>
                <c:pt idx="2774">
                  <c:v>237.8999938964844</c:v>
                </c:pt>
                <c:pt idx="2775">
                  <c:v>238.0</c:v>
                </c:pt>
                <c:pt idx="2776">
                  <c:v>238.1000061035156</c:v>
                </c:pt>
                <c:pt idx="2777">
                  <c:v>238.1999816894531</c:v>
                </c:pt>
                <c:pt idx="2778">
                  <c:v>238.2999877929687</c:v>
                </c:pt>
                <c:pt idx="2779">
                  <c:v>238.3999938964844</c:v>
                </c:pt>
                <c:pt idx="2780">
                  <c:v>238.5</c:v>
                </c:pt>
                <c:pt idx="2781">
                  <c:v>238.6000061035156</c:v>
                </c:pt>
                <c:pt idx="2782">
                  <c:v>238.6999816894531</c:v>
                </c:pt>
                <c:pt idx="2783">
                  <c:v>238.7999877929687</c:v>
                </c:pt>
                <c:pt idx="2784">
                  <c:v>238.8999938964844</c:v>
                </c:pt>
                <c:pt idx="2785">
                  <c:v>239.0</c:v>
                </c:pt>
                <c:pt idx="2786">
                  <c:v>239.1000061035156</c:v>
                </c:pt>
                <c:pt idx="2787">
                  <c:v>239.1999816894531</c:v>
                </c:pt>
                <c:pt idx="2788">
                  <c:v>239.2999877929687</c:v>
                </c:pt>
                <c:pt idx="2789">
                  <c:v>239.3999938964844</c:v>
                </c:pt>
                <c:pt idx="2790">
                  <c:v>239.5</c:v>
                </c:pt>
                <c:pt idx="2791">
                  <c:v>239.6000061035156</c:v>
                </c:pt>
                <c:pt idx="2792">
                  <c:v>239.6999816894531</c:v>
                </c:pt>
                <c:pt idx="2793">
                  <c:v>239.7999877929687</c:v>
                </c:pt>
                <c:pt idx="2794">
                  <c:v>239.8999938964844</c:v>
                </c:pt>
                <c:pt idx="2795">
                  <c:v>240.0</c:v>
                </c:pt>
                <c:pt idx="2796">
                  <c:v>240.1000061035156</c:v>
                </c:pt>
                <c:pt idx="2797">
                  <c:v>240.1999816894531</c:v>
                </c:pt>
                <c:pt idx="2798">
                  <c:v>240.2999877929687</c:v>
                </c:pt>
                <c:pt idx="2799">
                  <c:v>240.3999938964844</c:v>
                </c:pt>
                <c:pt idx="2800">
                  <c:v>240.5</c:v>
                </c:pt>
                <c:pt idx="2801">
                  <c:v>240.6000061035156</c:v>
                </c:pt>
                <c:pt idx="2802">
                  <c:v>240.6999816894531</c:v>
                </c:pt>
                <c:pt idx="2803">
                  <c:v>240.7999877929687</c:v>
                </c:pt>
                <c:pt idx="2804">
                  <c:v>240.8999938964844</c:v>
                </c:pt>
                <c:pt idx="2805">
                  <c:v>241.0</c:v>
                </c:pt>
                <c:pt idx="2806">
                  <c:v>241.1000061035156</c:v>
                </c:pt>
                <c:pt idx="2807">
                  <c:v>241.1999816894531</c:v>
                </c:pt>
                <c:pt idx="2808">
                  <c:v>241.2999877929687</c:v>
                </c:pt>
                <c:pt idx="2809">
                  <c:v>241.3999938964844</c:v>
                </c:pt>
                <c:pt idx="2810">
                  <c:v>241.5</c:v>
                </c:pt>
                <c:pt idx="2811">
                  <c:v>241.6000061035156</c:v>
                </c:pt>
                <c:pt idx="2812">
                  <c:v>241.6999816894531</c:v>
                </c:pt>
                <c:pt idx="2813">
                  <c:v>241.7999877929687</c:v>
                </c:pt>
                <c:pt idx="2814">
                  <c:v>241.8999938964844</c:v>
                </c:pt>
                <c:pt idx="2815">
                  <c:v>242.0</c:v>
                </c:pt>
                <c:pt idx="2816">
                  <c:v>242.1000061035156</c:v>
                </c:pt>
                <c:pt idx="2817">
                  <c:v>242.1999816894531</c:v>
                </c:pt>
                <c:pt idx="2818">
                  <c:v>242.2999877929687</c:v>
                </c:pt>
                <c:pt idx="2819">
                  <c:v>242.3999938964844</c:v>
                </c:pt>
                <c:pt idx="2820">
                  <c:v>242.5</c:v>
                </c:pt>
                <c:pt idx="2821">
                  <c:v>242.6000061035156</c:v>
                </c:pt>
                <c:pt idx="2822">
                  <c:v>242.6999816894531</c:v>
                </c:pt>
                <c:pt idx="2823">
                  <c:v>242.7999877929687</c:v>
                </c:pt>
                <c:pt idx="2824">
                  <c:v>242.8999938964844</c:v>
                </c:pt>
                <c:pt idx="2825">
                  <c:v>243.0</c:v>
                </c:pt>
                <c:pt idx="2826">
                  <c:v>243.1000061035156</c:v>
                </c:pt>
                <c:pt idx="2827">
                  <c:v>243.1999816894531</c:v>
                </c:pt>
                <c:pt idx="2828">
                  <c:v>243.2999877929687</c:v>
                </c:pt>
                <c:pt idx="2829">
                  <c:v>243.3999938964844</c:v>
                </c:pt>
                <c:pt idx="2830">
                  <c:v>243.5</c:v>
                </c:pt>
                <c:pt idx="2831">
                  <c:v>243.6000061035156</c:v>
                </c:pt>
                <c:pt idx="2832">
                  <c:v>243.6999816894531</c:v>
                </c:pt>
                <c:pt idx="2833">
                  <c:v>243.7999877929687</c:v>
                </c:pt>
                <c:pt idx="2834">
                  <c:v>243.8999938964844</c:v>
                </c:pt>
                <c:pt idx="2835">
                  <c:v>244.0</c:v>
                </c:pt>
                <c:pt idx="2836">
                  <c:v>244.1000061035156</c:v>
                </c:pt>
                <c:pt idx="2837">
                  <c:v>244.1999816894531</c:v>
                </c:pt>
                <c:pt idx="2838">
                  <c:v>244.2999877929687</c:v>
                </c:pt>
                <c:pt idx="2839">
                  <c:v>244.3999938964844</c:v>
                </c:pt>
                <c:pt idx="2840">
                  <c:v>244.5</c:v>
                </c:pt>
                <c:pt idx="2841">
                  <c:v>244.6000061035156</c:v>
                </c:pt>
                <c:pt idx="2842">
                  <c:v>244.6999816894531</c:v>
                </c:pt>
                <c:pt idx="2843">
                  <c:v>244.7999877929687</c:v>
                </c:pt>
                <c:pt idx="2844">
                  <c:v>244.8999938964844</c:v>
                </c:pt>
                <c:pt idx="2845">
                  <c:v>245.0</c:v>
                </c:pt>
                <c:pt idx="2846">
                  <c:v>245.1000061035156</c:v>
                </c:pt>
                <c:pt idx="2847">
                  <c:v>245.1999816894531</c:v>
                </c:pt>
                <c:pt idx="2848">
                  <c:v>245.2999877929687</c:v>
                </c:pt>
                <c:pt idx="2849">
                  <c:v>245.3999938964844</c:v>
                </c:pt>
                <c:pt idx="2850">
                  <c:v>245.5</c:v>
                </c:pt>
                <c:pt idx="2851">
                  <c:v>245.6000061035156</c:v>
                </c:pt>
                <c:pt idx="2852">
                  <c:v>245.6999816894531</c:v>
                </c:pt>
                <c:pt idx="2853">
                  <c:v>245.7999877929687</c:v>
                </c:pt>
                <c:pt idx="2854">
                  <c:v>245.8999938964844</c:v>
                </c:pt>
                <c:pt idx="2855">
                  <c:v>246.0</c:v>
                </c:pt>
                <c:pt idx="2856">
                  <c:v>246.1000061035156</c:v>
                </c:pt>
                <c:pt idx="2857">
                  <c:v>246.1999816894531</c:v>
                </c:pt>
                <c:pt idx="2858">
                  <c:v>246.2999877929687</c:v>
                </c:pt>
                <c:pt idx="2859">
                  <c:v>246.3999938964844</c:v>
                </c:pt>
                <c:pt idx="2860">
                  <c:v>246.5</c:v>
                </c:pt>
                <c:pt idx="2861">
                  <c:v>246.6000061035156</c:v>
                </c:pt>
                <c:pt idx="2862">
                  <c:v>246.6999816894531</c:v>
                </c:pt>
                <c:pt idx="2863">
                  <c:v>246.7999877929687</c:v>
                </c:pt>
                <c:pt idx="2864">
                  <c:v>246.8999938964844</c:v>
                </c:pt>
                <c:pt idx="2865">
                  <c:v>247.0</c:v>
                </c:pt>
                <c:pt idx="2866">
                  <c:v>247.1000061035156</c:v>
                </c:pt>
                <c:pt idx="2867">
                  <c:v>247.1999816894531</c:v>
                </c:pt>
                <c:pt idx="2868">
                  <c:v>247.2999877929687</c:v>
                </c:pt>
                <c:pt idx="2869">
                  <c:v>247.3999938964844</c:v>
                </c:pt>
                <c:pt idx="2870">
                  <c:v>247.5</c:v>
                </c:pt>
                <c:pt idx="2871">
                  <c:v>247.6000061035156</c:v>
                </c:pt>
                <c:pt idx="2872">
                  <c:v>247.6999816894531</c:v>
                </c:pt>
                <c:pt idx="2873">
                  <c:v>247.7999877929687</c:v>
                </c:pt>
                <c:pt idx="2874">
                  <c:v>247.8999938964844</c:v>
                </c:pt>
                <c:pt idx="2875">
                  <c:v>248.0</c:v>
                </c:pt>
                <c:pt idx="2876">
                  <c:v>248.1000061035156</c:v>
                </c:pt>
                <c:pt idx="2877">
                  <c:v>248.1999816894531</c:v>
                </c:pt>
                <c:pt idx="2878">
                  <c:v>248.2999877929687</c:v>
                </c:pt>
                <c:pt idx="2879">
                  <c:v>248.3999938964844</c:v>
                </c:pt>
                <c:pt idx="2880">
                  <c:v>248.5</c:v>
                </c:pt>
                <c:pt idx="2881">
                  <c:v>248.6000061035156</c:v>
                </c:pt>
                <c:pt idx="2882">
                  <c:v>248.6999816894531</c:v>
                </c:pt>
                <c:pt idx="2883">
                  <c:v>248.7999877929687</c:v>
                </c:pt>
                <c:pt idx="2884">
                  <c:v>248.8999938964844</c:v>
                </c:pt>
                <c:pt idx="2885">
                  <c:v>249.0</c:v>
                </c:pt>
                <c:pt idx="2886">
                  <c:v>249.1000061035156</c:v>
                </c:pt>
                <c:pt idx="2887">
                  <c:v>249.1999816894531</c:v>
                </c:pt>
                <c:pt idx="2888">
                  <c:v>249.2999877929687</c:v>
                </c:pt>
                <c:pt idx="2889">
                  <c:v>249.3999938964844</c:v>
                </c:pt>
                <c:pt idx="2890">
                  <c:v>249.5</c:v>
                </c:pt>
                <c:pt idx="2891">
                  <c:v>249.6000061035156</c:v>
                </c:pt>
                <c:pt idx="2892">
                  <c:v>249.6999816894531</c:v>
                </c:pt>
                <c:pt idx="2893">
                  <c:v>249.7999877929687</c:v>
                </c:pt>
                <c:pt idx="2894">
                  <c:v>249.8999938964844</c:v>
                </c:pt>
                <c:pt idx="2895">
                  <c:v>250.0</c:v>
                </c:pt>
                <c:pt idx="2896">
                  <c:v>250.1000061035156</c:v>
                </c:pt>
                <c:pt idx="2897">
                  <c:v>250.1999816894531</c:v>
                </c:pt>
                <c:pt idx="2898">
                  <c:v>250.2999877929687</c:v>
                </c:pt>
                <c:pt idx="2899">
                  <c:v>250.3999938964844</c:v>
                </c:pt>
                <c:pt idx="2900">
                  <c:v>250.5</c:v>
                </c:pt>
                <c:pt idx="2901">
                  <c:v>250.6000061035156</c:v>
                </c:pt>
                <c:pt idx="2902">
                  <c:v>250.6999816894531</c:v>
                </c:pt>
                <c:pt idx="2903">
                  <c:v>250.7999877929687</c:v>
                </c:pt>
                <c:pt idx="2904">
                  <c:v>250.8999938964844</c:v>
                </c:pt>
                <c:pt idx="2905">
                  <c:v>251.0</c:v>
                </c:pt>
                <c:pt idx="2906">
                  <c:v>251.1000061035156</c:v>
                </c:pt>
                <c:pt idx="2907">
                  <c:v>251.1999816894531</c:v>
                </c:pt>
                <c:pt idx="2908">
                  <c:v>251.2999877929687</c:v>
                </c:pt>
                <c:pt idx="2909">
                  <c:v>251.3999938964844</c:v>
                </c:pt>
                <c:pt idx="2910">
                  <c:v>251.5</c:v>
                </c:pt>
                <c:pt idx="2911">
                  <c:v>251.6000061035156</c:v>
                </c:pt>
                <c:pt idx="2912">
                  <c:v>251.6999816894531</c:v>
                </c:pt>
                <c:pt idx="2913">
                  <c:v>251.7999877929687</c:v>
                </c:pt>
                <c:pt idx="2914">
                  <c:v>251.8999938964844</c:v>
                </c:pt>
                <c:pt idx="2915">
                  <c:v>252.0</c:v>
                </c:pt>
                <c:pt idx="2916">
                  <c:v>252.1000061035156</c:v>
                </c:pt>
                <c:pt idx="2917">
                  <c:v>252.1999816894531</c:v>
                </c:pt>
                <c:pt idx="2918">
                  <c:v>252.2999877929687</c:v>
                </c:pt>
                <c:pt idx="2919">
                  <c:v>252.3999938964844</c:v>
                </c:pt>
                <c:pt idx="2920">
                  <c:v>252.5</c:v>
                </c:pt>
                <c:pt idx="2921">
                  <c:v>252.6000061035156</c:v>
                </c:pt>
                <c:pt idx="2922">
                  <c:v>252.6999816894531</c:v>
                </c:pt>
                <c:pt idx="2923">
                  <c:v>252.7999877929687</c:v>
                </c:pt>
                <c:pt idx="2924">
                  <c:v>252.8999938964844</c:v>
                </c:pt>
                <c:pt idx="2925">
                  <c:v>253.0</c:v>
                </c:pt>
                <c:pt idx="2926">
                  <c:v>253.1000061035156</c:v>
                </c:pt>
                <c:pt idx="2927">
                  <c:v>253.1999816894531</c:v>
                </c:pt>
                <c:pt idx="2928">
                  <c:v>253.2999877929687</c:v>
                </c:pt>
                <c:pt idx="2929">
                  <c:v>253.3999938964844</c:v>
                </c:pt>
                <c:pt idx="2930">
                  <c:v>253.5</c:v>
                </c:pt>
                <c:pt idx="2931">
                  <c:v>253.6000061035156</c:v>
                </c:pt>
                <c:pt idx="2932">
                  <c:v>253.6999816894531</c:v>
                </c:pt>
                <c:pt idx="2933">
                  <c:v>253.7999877929687</c:v>
                </c:pt>
                <c:pt idx="2934">
                  <c:v>253.8999938964844</c:v>
                </c:pt>
                <c:pt idx="2935">
                  <c:v>254.0</c:v>
                </c:pt>
                <c:pt idx="2936">
                  <c:v>254.1000061035156</c:v>
                </c:pt>
                <c:pt idx="2937">
                  <c:v>254.1999816894531</c:v>
                </c:pt>
                <c:pt idx="2938">
                  <c:v>254.2999877929687</c:v>
                </c:pt>
                <c:pt idx="2939">
                  <c:v>254.3999938964844</c:v>
                </c:pt>
                <c:pt idx="2940">
                  <c:v>254.5</c:v>
                </c:pt>
                <c:pt idx="2941">
                  <c:v>254.6000061035156</c:v>
                </c:pt>
                <c:pt idx="2942">
                  <c:v>254.6999816894531</c:v>
                </c:pt>
                <c:pt idx="2943">
                  <c:v>254.7999877929687</c:v>
                </c:pt>
                <c:pt idx="2944">
                  <c:v>254.8999938964844</c:v>
                </c:pt>
                <c:pt idx="2945">
                  <c:v>255.0</c:v>
                </c:pt>
                <c:pt idx="2946">
                  <c:v>255.1000061035156</c:v>
                </c:pt>
                <c:pt idx="2947">
                  <c:v>255.1999816894531</c:v>
                </c:pt>
                <c:pt idx="2948">
                  <c:v>255.2999877929687</c:v>
                </c:pt>
                <c:pt idx="2949">
                  <c:v>255.3999938964844</c:v>
                </c:pt>
                <c:pt idx="2950">
                  <c:v>255.5</c:v>
                </c:pt>
                <c:pt idx="2951">
                  <c:v>255.6000061035156</c:v>
                </c:pt>
                <c:pt idx="2952">
                  <c:v>255.6999816894531</c:v>
                </c:pt>
                <c:pt idx="2953">
                  <c:v>255.7999877929687</c:v>
                </c:pt>
                <c:pt idx="2954">
                  <c:v>255.8999938964844</c:v>
                </c:pt>
                <c:pt idx="2955">
                  <c:v>256.0</c:v>
                </c:pt>
                <c:pt idx="2956">
                  <c:v>256.1000061035157</c:v>
                </c:pt>
                <c:pt idx="2957">
                  <c:v>256.1999816894534</c:v>
                </c:pt>
                <c:pt idx="2958">
                  <c:v>256.2999877929687</c:v>
                </c:pt>
                <c:pt idx="2959">
                  <c:v>256.3999938964843</c:v>
                </c:pt>
                <c:pt idx="2960">
                  <c:v>256.5</c:v>
                </c:pt>
                <c:pt idx="2961">
                  <c:v>256.6000061035157</c:v>
                </c:pt>
                <c:pt idx="2962">
                  <c:v>256.6999816894534</c:v>
                </c:pt>
                <c:pt idx="2963">
                  <c:v>256.7999877929687</c:v>
                </c:pt>
                <c:pt idx="2964">
                  <c:v>256.8999938964843</c:v>
                </c:pt>
                <c:pt idx="2965">
                  <c:v>257.0</c:v>
                </c:pt>
                <c:pt idx="2966">
                  <c:v>257.1000061035157</c:v>
                </c:pt>
                <c:pt idx="2967">
                  <c:v>257.1999816894534</c:v>
                </c:pt>
                <c:pt idx="2968">
                  <c:v>257.2999877929687</c:v>
                </c:pt>
                <c:pt idx="2969">
                  <c:v>257.3999938964843</c:v>
                </c:pt>
                <c:pt idx="2970">
                  <c:v>257.5</c:v>
                </c:pt>
                <c:pt idx="2971">
                  <c:v>257.6000061035157</c:v>
                </c:pt>
                <c:pt idx="2972">
                  <c:v>257.6999816894534</c:v>
                </c:pt>
                <c:pt idx="2973">
                  <c:v>257.7999877929687</c:v>
                </c:pt>
                <c:pt idx="2974">
                  <c:v>257.8999938964843</c:v>
                </c:pt>
                <c:pt idx="2975">
                  <c:v>258.0</c:v>
                </c:pt>
                <c:pt idx="2976">
                  <c:v>258.1000061035157</c:v>
                </c:pt>
                <c:pt idx="2977">
                  <c:v>258.1999816894534</c:v>
                </c:pt>
                <c:pt idx="2978">
                  <c:v>258.2999877929687</c:v>
                </c:pt>
                <c:pt idx="2979">
                  <c:v>258.3999938964843</c:v>
                </c:pt>
                <c:pt idx="2980">
                  <c:v>258.5</c:v>
                </c:pt>
                <c:pt idx="2981">
                  <c:v>258.6000061035157</c:v>
                </c:pt>
                <c:pt idx="2982">
                  <c:v>258.6999816894534</c:v>
                </c:pt>
                <c:pt idx="2983">
                  <c:v>258.7999877929687</c:v>
                </c:pt>
                <c:pt idx="2984">
                  <c:v>258.8999938964843</c:v>
                </c:pt>
                <c:pt idx="2985">
                  <c:v>259.0</c:v>
                </c:pt>
                <c:pt idx="2986">
                  <c:v>259.1000061035157</c:v>
                </c:pt>
                <c:pt idx="2987">
                  <c:v>259.1999816894534</c:v>
                </c:pt>
                <c:pt idx="2988">
                  <c:v>259.2999877929687</c:v>
                </c:pt>
                <c:pt idx="2989">
                  <c:v>259.3999938964843</c:v>
                </c:pt>
                <c:pt idx="2990">
                  <c:v>259.5</c:v>
                </c:pt>
                <c:pt idx="2991">
                  <c:v>259.6000061035157</c:v>
                </c:pt>
                <c:pt idx="2992">
                  <c:v>259.6999816894534</c:v>
                </c:pt>
                <c:pt idx="2993">
                  <c:v>259.7999877929687</c:v>
                </c:pt>
                <c:pt idx="2994">
                  <c:v>259.8999938964843</c:v>
                </c:pt>
                <c:pt idx="2995">
                  <c:v>260.0</c:v>
                </c:pt>
                <c:pt idx="2996">
                  <c:v>260.1000061035157</c:v>
                </c:pt>
                <c:pt idx="2997">
                  <c:v>260.1999816894534</c:v>
                </c:pt>
                <c:pt idx="2998">
                  <c:v>260.2999877929687</c:v>
                </c:pt>
                <c:pt idx="2999">
                  <c:v>260.3999938964843</c:v>
                </c:pt>
                <c:pt idx="3000">
                  <c:v>260.5</c:v>
                </c:pt>
                <c:pt idx="3001">
                  <c:v>260.6000061035157</c:v>
                </c:pt>
                <c:pt idx="3002">
                  <c:v>260.6999816894534</c:v>
                </c:pt>
                <c:pt idx="3003">
                  <c:v>260.7999877929687</c:v>
                </c:pt>
                <c:pt idx="3004">
                  <c:v>260.8999938964843</c:v>
                </c:pt>
                <c:pt idx="3005">
                  <c:v>261.0</c:v>
                </c:pt>
                <c:pt idx="3006">
                  <c:v>261.1000061035157</c:v>
                </c:pt>
                <c:pt idx="3007">
                  <c:v>261.1999816894534</c:v>
                </c:pt>
                <c:pt idx="3008">
                  <c:v>261.2999877929687</c:v>
                </c:pt>
                <c:pt idx="3009">
                  <c:v>261.3999938964843</c:v>
                </c:pt>
                <c:pt idx="3010">
                  <c:v>261.5</c:v>
                </c:pt>
                <c:pt idx="3011">
                  <c:v>261.6000061035157</c:v>
                </c:pt>
                <c:pt idx="3012">
                  <c:v>261.6999816894534</c:v>
                </c:pt>
                <c:pt idx="3013">
                  <c:v>261.7999877929687</c:v>
                </c:pt>
                <c:pt idx="3014">
                  <c:v>261.8999938964843</c:v>
                </c:pt>
                <c:pt idx="3015">
                  <c:v>262.0</c:v>
                </c:pt>
                <c:pt idx="3016">
                  <c:v>262.1000061035157</c:v>
                </c:pt>
                <c:pt idx="3017">
                  <c:v>262.1999816894534</c:v>
                </c:pt>
                <c:pt idx="3018">
                  <c:v>262.2999877929687</c:v>
                </c:pt>
                <c:pt idx="3019">
                  <c:v>262.3999938964843</c:v>
                </c:pt>
                <c:pt idx="3020">
                  <c:v>262.5</c:v>
                </c:pt>
                <c:pt idx="3021">
                  <c:v>262.6000061035157</c:v>
                </c:pt>
                <c:pt idx="3022">
                  <c:v>262.6999816894534</c:v>
                </c:pt>
                <c:pt idx="3023">
                  <c:v>262.7999877929687</c:v>
                </c:pt>
                <c:pt idx="3024">
                  <c:v>262.8999938964843</c:v>
                </c:pt>
                <c:pt idx="3025">
                  <c:v>263.0</c:v>
                </c:pt>
                <c:pt idx="3026">
                  <c:v>263.1000061035157</c:v>
                </c:pt>
                <c:pt idx="3027">
                  <c:v>263.1999816894534</c:v>
                </c:pt>
                <c:pt idx="3028">
                  <c:v>263.2999877929687</c:v>
                </c:pt>
                <c:pt idx="3029">
                  <c:v>263.3999938964843</c:v>
                </c:pt>
                <c:pt idx="3030">
                  <c:v>263.5</c:v>
                </c:pt>
                <c:pt idx="3031">
                  <c:v>263.6000061035157</c:v>
                </c:pt>
                <c:pt idx="3032">
                  <c:v>263.6999816894534</c:v>
                </c:pt>
                <c:pt idx="3033">
                  <c:v>263.7999877929687</c:v>
                </c:pt>
                <c:pt idx="3034">
                  <c:v>263.8999938964843</c:v>
                </c:pt>
                <c:pt idx="3035">
                  <c:v>264.0</c:v>
                </c:pt>
                <c:pt idx="3036">
                  <c:v>264.1000061035157</c:v>
                </c:pt>
                <c:pt idx="3037">
                  <c:v>264.1999816894534</c:v>
                </c:pt>
                <c:pt idx="3038">
                  <c:v>264.2999877929687</c:v>
                </c:pt>
                <c:pt idx="3039">
                  <c:v>264.3999938964843</c:v>
                </c:pt>
                <c:pt idx="3040">
                  <c:v>264.5</c:v>
                </c:pt>
                <c:pt idx="3041">
                  <c:v>264.6000061035157</c:v>
                </c:pt>
                <c:pt idx="3042">
                  <c:v>264.6999816894534</c:v>
                </c:pt>
                <c:pt idx="3043">
                  <c:v>264.7999877929687</c:v>
                </c:pt>
                <c:pt idx="3044">
                  <c:v>264.8999938964843</c:v>
                </c:pt>
                <c:pt idx="3045">
                  <c:v>265.0</c:v>
                </c:pt>
                <c:pt idx="3046">
                  <c:v>265.1000061035157</c:v>
                </c:pt>
                <c:pt idx="3047">
                  <c:v>265.1999816894534</c:v>
                </c:pt>
                <c:pt idx="3048">
                  <c:v>265.2999877929687</c:v>
                </c:pt>
                <c:pt idx="3049">
                  <c:v>265.3999938964843</c:v>
                </c:pt>
                <c:pt idx="3050">
                  <c:v>265.5</c:v>
                </c:pt>
                <c:pt idx="3051">
                  <c:v>265.6000061035157</c:v>
                </c:pt>
                <c:pt idx="3052">
                  <c:v>265.6999816894534</c:v>
                </c:pt>
                <c:pt idx="3053">
                  <c:v>265.7999877929687</c:v>
                </c:pt>
                <c:pt idx="3054">
                  <c:v>265.8999938964843</c:v>
                </c:pt>
                <c:pt idx="3055">
                  <c:v>266.0</c:v>
                </c:pt>
                <c:pt idx="3056">
                  <c:v>266.1000061035157</c:v>
                </c:pt>
                <c:pt idx="3057">
                  <c:v>266.1999816894534</c:v>
                </c:pt>
                <c:pt idx="3058">
                  <c:v>266.2999877929687</c:v>
                </c:pt>
                <c:pt idx="3059">
                  <c:v>266.3999938964843</c:v>
                </c:pt>
                <c:pt idx="3060">
                  <c:v>266.5</c:v>
                </c:pt>
                <c:pt idx="3061">
                  <c:v>266.6000061035157</c:v>
                </c:pt>
                <c:pt idx="3062">
                  <c:v>266.6999816894534</c:v>
                </c:pt>
                <c:pt idx="3063">
                  <c:v>266.7999877929687</c:v>
                </c:pt>
                <c:pt idx="3064">
                  <c:v>266.8999938964843</c:v>
                </c:pt>
                <c:pt idx="3065">
                  <c:v>267.0</c:v>
                </c:pt>
                <c:pt idx="3066">
                  <c:v>267.1000061035157</c:v>
                </c:pt>
                <c:pt idx="3067">
                  <c:v>267.1999816894534</c:v>
                </c:pt>
                <c:pt idx="3068">
                  <c:v>267.2999877929687</c:v>
                </c:pt>
                <c:pt idx="3069">
                  <c:v>267.3999938964843</c:v>
                </c:pt>
                <c:pt idx="3070">
                  <c:v>267.5</c:v>
                </c:pt>
                <c:pt idx="3071">
                  <c:v>267.6000061035157</c:v>
                </c:pt>
                <c:pt idx="3072">
                  <c:v>267.6999816894534</c:v>
                </c:pt>
                <c:pt idx="3073">
                  <c:v>267.7999877929687</c:v>
                </c:pt>
                <c:pt idx="3074">
                  <c:v>267.8999938964843</c:v>
                </c:pt>
                <c:pt idx="3075">
                  <c:v>268.0</c:v>
                </c:pt>
                <c:pt idx="3076">
                  <c:v>268.1000061035157</c:v>
                </c:pt>
                <c:pt idx="3077">
                  <c:v>268.1999816894534</c:v>
                </c:pt>
                <c:pt idx="3078">
                  <c:v>268.2999877929687</c:v>
                </c:pt>
                <c:pt idx="3079">
                  <c:v>268.3999938964843</c:v>
                </c:pt>
                <c:pt idx="3080">
                  <c:v>268.5</c:v>
                </c:pt>
                <c:pt idx="3081">
                  <c:v>268.6000061035157</c:v>
                </c:pt>
                <c:pt idx="3082">
                  <c:v>268.6999816894534</c:v>
                </c:pt>
                <c:pt idx="3083">
                  <c:v>268.7999877929687</c:v>
                </c:pt>
                <c:pt idx="3084">
                  <c:v>268.8999938964843</c:v>
                </c:pt>
                <c:pt idx="3085">
                  <c:v>269.0</c:v>
                </c:pt>
                <c:pt idx="3086">
                  <c:v>269.1000061035157</c:v>
                </c:pt>
                <c:pt idx="3087">
                  <c:v>269.1999816894534</c:v>
                </c:pt>
                <c:pt idx="3088">
                  <c:v>269.2999877929687</c:v>
                </c:pt>
                <c:pt idx="3089">
                  <c:v>269.3999938964843</c:v>
                </c:pt>
                <c:pt idx="3090">
                  <c:v>269.5</c:v>
                </c:pt>
                <c:pt idx="3091">
                  <c:v>269.6000061035157</c:v>
                </c:pt>
                <c:pt idx="3092">
                  <c:v>269.6999816894534</c:v>
                </c:pt>
                <c:pt idx="3093">
                  <c:v>269.7999877929687</c:v>
                </c:pt>
                <c:pt idx="3094">
                  <c:v>269.8999938964843</c:v>
                </c:pt>
                <c:pt idx="3095">
                  <c:v>270.0</c:v>
                </c:pt>
                <c:pt idx="3096">
                  <c:v>270.1000061035157</c:v>
                </c:pt>
                <c:pt idx="3097">
                  <c:v>270.1999816894534</c:v>
                </c:pt>
                <c:pt idx="3098">
                  <c:v>270.2999877929687</c:v>
                </c:pt>
                <c:pt idx="3099">
                  <c:v>270.3999938964843</c:v>
                </c:pt>
                <c:pt idx="3100">
                  <c:v>270.5</c:v>
                </c:pt>
                <c:pt idx="3101">
                  <c:v>270.6000061035157</c:v>
                </c:pt>
                <c:pt idx="3102">
                  <c:v>270.6999816894534</c:v>
                </c:pt>
                <c:pt idx="3103">
                  <c:v>270.7999877929687</c:v>
                </c:pt>
                <c:pt idx="3104">
                  <c:v>270.8999938964843</c:v>
                </c:pt>
                <c:pt idx="3105">
                  <c:v>271.0</c:v>
                </c:pt>
                <c:pt idx="3106">
                  <c:v>271.1000061035157</c:v>
                </c:pt>
                <c:pt idx="3107">
                  <c:v>271.1999816894534</c:v>
                </c:pt>
                <c:pt idx="3108">
                  <c:v>271.2999877929687</c:v>
                </c:pt>
                <c:pt idx="3109">
                  <c:v>271.3999938964843</c:v>
                </c:pt>
                <c:pt idx="3110">
                  <c:v>271.5</c:v>
                </c:pt>
                <c:pt idx="3111">
                  <c:v>271.6000061035157</c:v>
                </c:pt>
                <c:pt idx="3112">
                  <c:v>271.6999816894534</c:v>
                </c:pt>
                <c:pt idx="3113">
                  <c:v>271.7999877929687</c:v>
                </c:pt>
                <c:pt idx="3114">
                  <c:v>271.8999938964843</c:v>
                </c:pt>
                <c:pt idx="3115">
                  <c:v>272.0</c:v>
                </c:pt>
                <c:pt idx="3116">
                  <c:v>272.1000061035157</c:v>
                </c:pt>
                <c:pt idx="3117">
                  <c:v>272.1999816894534</c:v>
                </c:pt>
                <c:pt idx="3118">
                  <c:v>272.2999877929687</c:v>
                </c:pt>
                <c:pt idx="3119">
                  <c:v>272.3999938964843</c:v>
                </c:pt>
                <c:pt idx="3120">
                  <c:v>272.5</c:v>
                </c:pt>
                <c:pt idx="3121">
                  <c:v>272.6000061035157</c:v>
                </c:pt>
                <c:pt idx="3122">
                  <c:v>272.6999816894534</c:v>
                </c:pt>
                <c:pt idx="3123">
                  <c:v>272.7999877929687</c:v>
                </c:pt>
                <c:pt idx="3124">
                  <c:v>272.8999938964843</c:v>
                </c:pt>
                <c:pt idx="3125">
                  <c:v>273.0</c:v>
                </c:pt>
                <c:pt idx="3126">
                  <c:v>273.1000061035157</c:v>
                </c:pt>
                <c:pt idx="3127">
                  <c:v>273.1999816894534</c:v>
                </c:pt>
                <c:pt idx="3128">
                  <c:v>273.2999877929687</c:v>
                </c:pt>
                <c:pt idx="3129">
                  <c:v>273.3999938964843</c:v>
                </c:pt>
                <c:pt idx="3130">
                  <c:v>273.5</c:v>
                </c:pt>
                <c:pt idx="3131">
                  <c:v>273.6000061035157</c:v>
                </c:pt>
                <c:pt idx="3132">
                  <c:v>273.6999816894534</c:v>
                </c:pt>
                <c:pt idx="3133">
                  <c:v>273.7999877929687</c:v>
                </c:pt>
                <c:pt idx="3134">
                  <c:v>273.8999938964843</c:v>
                </c:pt>
                <c:pt idx="3135">
                  <c:v>274.0</c:v>
                </c:pt>
                <c:pt idx="3136">
                  <c:v>274.1000061035157</c:v>
                </c:pt>
                <c:pt idx="3137">
                  <c:v>274.1999816894534</c:v>
                </c:pt>
                <c:pt idx="3138">
                  <c:v>274.2999877929687</c:v>
                </c:pt>
                <c:pt idx="3139">
                  <c:v>274.3999938964843</c:v>
                </c:pt>
                <c:pt idx="3140">
                  <c:v>274.5</c:v>
                </c:pt>
                <c:pt idx="3141">
                  <c:v>274.6000061035157</c:v>
                </c:pt>
                <c:pt idx="3142">
                  <c:v>274.6999816894534</c:v>
                </c:pt>
                <c:pt idx="3143">
                  <c:v>274.7999877929687</c:v>
                </c:pt>
                <c:pt idx="3144">
                  <c:v>274.8999938964843</c:v>
                </c:pt>
                <c:pt idx="3145">
                  <c:v>275.0</c:v>
                </c:pt>
                <c:pt idx="3146">
                  <c:v>275.1000061035157</c:v>
                </c:pt>
                <c:pt idx="3147">
                  <c:v>275.1999816894534</c:v>
                </c:pt>
                <c:pt idx="3148">
                  <c:v>275.2999877929687</c:v>
                </c:pt>
                <c:pt idx="3149">
                  <c:v>275.3999938964843</c:v>
                </c:pt>
                <c:pt idx="3150">
                  <c:v>275.5</c:v>
                </c:pt>
                <c:pt idx="3151">
                  <c:v>275.6000061035157</c:v>
                </c:pt>
                <c:pt idx="3152">
                  <c:v>275.6999816894534</c:v>
                </c:pt>
                <c:pt idx="3153">
                  <c:v>275.7999877929687</c:v>
                </c:pt>
                <c:pt idx="3154">
                  <c:v>275.8999938964843</c:v>
                </c:pt>
                <c:pt idx="3155">
                  <c:v>276.0</c:v>
                </c:pt>
                <c:pt idx="3156">
                  <c:v>276.1000061035157</c:v>
                </c:pt>
                <c:pt idx="3157">
                  <c:v>276.1999816894534</c:v>
                </c:pt>
                <c:pt idx="3158">
                  <c:v>276.2999877929687</c:v>
                </c:pt>
                <c:pt idx="3159">
                  <c:v>276.3999938964843</c:v>
                </c:pt>
                <c:pt idx="3160">
                  <c:v>276.5</c:v>
                </c:pt>
                <c:pt idx="3161">
                  <c:v>276.6000061035157</c:v>
                </c:pt>
                <c:pt idx="3162">
                  <c:v>276.6999816894534</c:v>
                </c:pt>
                <c:pt idx="3163">
                  <c:v>276.7999877929687</c:v>
                </c:pt>
                <c:pt idx="3164">
                  <c:v>276.8999938964843</c:v>
                </c:pt>
                <c:pt idx="3165">
                  <c:v>277.0</c:v>
                </c:pt>
                <c:pt idx="3166">
                  <c:v>277.1000061035157</c:v>
                </c:pt>
                <c:pt idx="3167">
                  <c:v>277.1999816894534</c:v>
                </c:pt>
                <c:pt idx="3168">
                  <c:v>277.2999877929687</c:v>
                </c:pt>
                <c:pt idx="3169">
                  <c:v>277.3999938964843</c:v>
                </c:pt>
                <c:pt idx="3170">
                  <c:v>277.5</c:v>
                </c:pt>
                <c:pt idx="3171">
                  <c:v>277.6000061035157</c:v>
                </c:pt>
                <c:pt idx="3172">
                  <c:v>277.6999816894534</c:v>
                </c:pt>
                <c:pt idx="3173">
                  <c:v>277.7999877929687</c:v>
                </c:pt>
                <c:pt idx="3174">
                  <c:v>277.8999938964843</c:v>
                </c:pt>
                <c:pt idx="3175">
                  <c:v>278.0</c:v>
                </c:pt>
                <c:pt idx="3176">
                  <c:v>278.1000061035157</c:v>
                </c:pt>
                <c:pt idx="3177">
                  <c:v>278.1999816894534</c:v>
                </c:pt>
                <c:pt idx="3178">
                  <c:v>278.2999877929687</c:v>
                </c:pt>
                <c:pt idx="3179">
                  <c:v>278.3999938964843</c:v>
                </c:pt>
                <c:pt idx="3180">
                  <c:v>278.5</c:v>
                </c:pt>
                <c:pt idx="3181">
                  <c:v>278.6000061035157</c:v>
                </c:pt>
                <c:pt idx="3182">
                  <c:v>278.6999816894534</c:v>
                </c:pt>
                <c:pt idx="3183">
                  <c:v>278.7999877929687</c:v>
                </c:pt>
                <c:pt idx="3184">
                  <c:v>278.8999938964843</c:v>
                </c:pt>
                <c:pt idx="3185">
                  <c:v>279.0</c:v>
                </c:pt>
                <c:pt idx="3186">
                  <c:v>279.1000061035157</c:v>
                </c:pt>
                <c:pt idx="3187">
                  <c:v>279.1999816894534</c:v>
                </c:pt>
                <c:pt idx="3188">
                  <c:v>279.2999877929687</c:v>
                </c:pt>
                <c:pt idx="3189">
                  <c:v>279.3999938964843</c:v>
                </c:pt>
                <c:pt idx="3190">
                  <c:v>279.5</c:v>
                </c:pt>
                <c:pt idx="3191">
                  <c:v>279.6000061035157</c:v>
                </c:pt>
                <c:pt idx="3192">
                  <c:v>279.6999816894534</c:v>
                </c:pt>
                <c:pt idx="3193">
                  <c:v>279.7999877929687</c:v>
                </c:pt>
                <c:pt idx="3194">
                  <c:v>279.8999938964843</c:v>
                </c:pt>
                <c:pt idx="3195">
                  <c:v>280.0</c:v>
                </c:pt>
                <c:pt idx="3196">
                  <c:v>280.1000061035157</c:v>
                </c:pt>
                <c:pt idx="3197">
                  <c:v>280.1999816894534</c:v>
                </c:pt>
                <c:pt idx="3198">
                  <c:v>280.2999877929687</c:v>
                </c:pt>
                <c:pt idx="3199">
                  <c:v>280.3999938964843</c:v>
                </c:pt>
                <c:pt idx="3200">
                  <c:v>280.5</c:v>
                </c:pt>
                <c:pt idx="3201">
                  <c:v>280.6000061035157</c:v>
                </c:pt>
                <c:pt idx="3202">
                  <c:v>280.6999816894534</c:v>
                </c:pt>
                <c:pt idx="3203">
                  <c:v>280.7999877929687</c:v>
                </c:pt>
                <c:pt idx="3204">
                  <c:v>280.8999938964843</c:v>
                </c:pt>
                <c:pt idx="3205">
                  <c:v>281.0</c:v>
                </c:pt>
                <c:pt idx="3206">
                  <c:v>281.1000061035157</c:v>
                </c:pt>
                <c:pt idx="3207">
                  <c:v>281.1999816894534</c:v>
                </c:pt>
                <c:pt idx="3208">
                  <c:v>281.2999877929687</c:v>
                </c:pt>
                <c:pt idx="3209">
                  <c:v>281.3999938964843</c:v>
                </c:pt>
                <c:pt idx="3210">
                  <c:v>281.5</c:v>
                </c:pt>
                <c:pt idx="3211">
                  <c:v>281.6000061035157</c:v>
                </c:pt>
                <c:pt idx="3212">
                  <c:v>281.6999816894534</c:v>
                </c:pt>
                <c:pt idx="3213">
                  <c:v>281.7999877929687</c:v>
                </c:pt>
                <c:pt idx="3214">
                  <c:v>281.8999938964843</c:v>
                </c:pt>
                <c:pt idx="3215">
                  <c:v>282.0</c:v>
                </c:pt>
                <c:pt idx="3216">
                  <c:v>282.1000061035157</c:v>
                </c:pt>
                <c:pt idx="3217">
                  <c:v>282.1999816894534</c:v>
                </c:pt>
                <c:pt idx="3218">
                  <c:v>282.2999877929687</c:v>
                </c:pt>
                <c:pt idx="3219">
                  <c:v>282.3999938964843</c:v>
                </c:pt>
                <c:pt idx="3220">
                  <c:v>282.5</c:v>
                </c:pt>
                <c:pt idx="3221">
                  <c:v>282.6000061035157</c:v>
                </c:pt>
                <c:pt idx="3222">
                  <c:v>282.6999816894534</c:v>
                </c:pt>
                <c:pt idx="3223">
                  <c:v>282.7999877929687</c:v>
                </c:pt>
                <c:pt idx="3224">
                  <c:v>282.8999938964843</c:v>
                </c:pt>
                <c:pt idx="3225">
                  <c:v>283.0</c:v>
                </c:pt>
                <c:pt idx="3226">
                  <c:v>283.1000061035157</c:v>
                </c:pt>
                <c:pt idx="3227">
                  <c:v>283.1999816894534</c:v>
                </c:pt>
                <c:pt idx="3228">
                  <c:v>283.2999877929687</c:v>
                </c:pt>
                <c:pt idx="3229">
                  <c:v>283.3999938964843</c:v>
                </c:pt>
                <c:pt idx="3230">
                  <c:v>283.5</c:v>
                </c:pt>
                <c:pt idx="3231">
                  <c:v>283.6000061035157</c:v>
                </c:pt>
                <c:pt idx="3232">
                  <c:v>283.6999816894534</c:v>
                </c:pt>
                <c:pt idx="3233">
                  <c:v>283.7999877929687</c:v>
                </c:pt>
                <c:pt idx="3234">
                  <c:v>283.8999938964843</c:v>
                </c:pt>
                <c:pt idx="3235">
                  <c:v>284.0</c:v>
                </c:pt>
                <c:pt idx="3236">
                  <c:v>284.1000061035157</c:v>
                </c:pt>
                <c:pt idx="3237">
                  <c:v>284.1999816894534</c:v>
                </c:pt>
                <c:pt idx="3238">
                  <c:v>284.2999877929687</c:v>
                </c:pt>
                <c:pt idx="3239">
                  <c:v>284.3999938964843</c:v>
                </c:pt>
                <c:pt idx="3240">
                  <c:v>284.5</c:v>
                </c:pt>
                <c:pt idx="3241">
                  <c:v>284.6000061035157</c:v>
                </c:pt>
                <c:pt idx="3242">
                  <c:v>284.6999816894534</c:v>
                </c:pt>
                <c:pt idx="3243">
                  <c:v>284.7999877929687</c:v>
                </c:pt>
                <c:pt idx="3244">
                  <c:v>284.8999938964843</c:v>
                </c:pt>
                <c:pt idx="3245">
                  <c:v>285.0</c:v>
                </c:pt>
                <c:pt idx="3246">
                  <c:v>285.1000061035157</c:v>
                </c:pt>
                <c:pt idx="3247">
                  <c:v>285.1999816894534</c:v>
                </c:pt>
                <c:pt idx="3248">
                  <c:v>285.2999877929687</c:v>
                </c:pt>
                <c:pt idx="3249">
                  <c:v>285.3999938964843</c:v>
                </c:pt>
                <c:pt idx="3250">
                  <c:v>285.5</c:v>
                </c:pt>
                <c:pt idx="3251">
                  <c:v>285.6000061035157</c:v>
                </c:pt>
                <c:pt idx="3252">
                  <c:v>285.6999816894534</c:v>
                </c:pt>
                <c:pt idx="3253">
                  <c:v>285.7999877929687</c:v>
                </c:pt>
                <c:pt idx="3254">
                  <c:v>285.8999938964843</c:v>
                </c:pt>
                <c:pt idx="3255">
                  <c:v>286.0</c:v>
                </c:pt>
                <c:pt idx="3256">
                  <c:v>286.1000061035157</c:v>
                </c:pt>
                <c:pt idx="3257">
                  <c:v>286.1999816894534</c:v>
                </c:pt>
                <c:pt idx="3258">
                  <c:v>286.2999877929687</c:v>
                </c:pt>
                <c:pt idx="3259">
                  <c:v>286.3999938964843</c:v>
                </c:pt>
                <c:pt idx="3260">
                  <c:v>286.5</c:v>
                </c:pt>
                <c:pt idx="3261">
                  <c:v>286.6000061035157</c:v>
                </c:pt>
                <c:pt idx="3262">
                  <c:v>286.6999816894534</c:v>
                </c:pt>
                <c:pt idx="3263">
                  <c:v>286.7999877929687</c:v>
                </c:pt>
                <c:pt idx="3264">
                  <c:v>286.8999938964843</c:v>
                </c:pt>
                <c:pt idx="3265">
                  <c:v>287.0</c:v>
                </c:pt>
                <c:pt idx="3266">
                  <c:v>287.1000061035157</c:v>
                </c:pt>
                <c:pt idx="3267">
                  <c:v>287.1999816894534</c:v>
                </c:pt>
                <c:pt idx="3268">
                  <c:v>287.2999877929687</c:v>
                </c:pt>
                <c:pt idx="3269">
                  <c:v>287.3999938964843</c:v>
                </c:pt>
                <c:pt idx="3270">
                  <c:v>287.5</c:v>
                </c:pt>
                <c:pt idx="3271">
                  <c:v>287.6000061035157</c:v>
                </c:pt>
                <c:pt idx="3272">
                  <c:v>287.6999816894534</c:v>
                </c:pt>
                <c:pt idx="3273">
                  <c:v>287.7999877929687</c:v>
                </c:pt>
                <c:pt idx="3274">
                  <c:v>287.8999938964843</c:v>
                </c:pt>
                <c:pt idx="3275">
                  <c:v>288.0</c:v>
                </c:pt>
                <c:pt idx="3276">
                  <c:v>288.1000061035157</c:v>
                </c:pt>
                <c:pt idx="3277">
                  <c:v>288.1999816894534</c:v>
                </c:pt>
                <c:pt idx="3278">
                  <c:v>288.2999877929687</c:v>
                </c:pt>
                <c:pt idx="3279">
                  <c:v>288.3999938964843</c:v>
                </c:pt>
                <c:pt idx="3280">
                  <c:v>288.5</c:v>
                </c:pt>
                <c:pt idx="3281">
                  <c:v>288.6000061035157</c:v>
                </c:pt>
                <c:pt idx="3282">
                  <c:v>288.6999816894534</c:v>
                </c:pt>
                <c:pt idx="3283">
                  <c:v>288.7999877929687</c:v>
                </c:pt>
                <c:pt idx="3284">
                  <c:v>288.8999938964843</c:v>
                </c:pt>
                <c:pt idx="3285">
                  <c:v>289.0</c:v>
                </c:pt>
                <c:pt idx="3286">
                  <c:v>289.1000061035157</c:v>
                </c:pt>
                <c:pt idx="3287">
                  <c:v>289.1999816894534</c:v>
                </c:pt>
                <c:pt idx="3288">
                  <c:v>289.2999877929687</c:v>
                </c:pt>
                <c:pt idx="3289">
                  <c:v>289.3999938964843</c:v>
                </c:pt>
                <c:pt idx="3290">
                  <c:v>289.5</c:v>
                </c:pt>
                <c:pt idx="3291">
                  <c:v>289.6000061035157</c:v>
                </c:pt>
                <c:pt idx="3292">
                  <c:v>289.6999816894534</c:v>
                </c:pt>
                <c:pt idx="3293">
                  <c:v>289.7999877929687</c:v>
                </c:pt>
                <c:pt idx="3294">
                  <c:v>289.8999938964843</c:v>
                </c:pt>
                <c:pt idx="3295">
                  <c:v>290.0</c:v>
                </c:pt>
                <c:pt idx="3296">
                  <c:v>290.1000061035157</c:v>
                </c:pt>
                <c:pt idx="3297">
                  <c:v>290.1999816894534</c:v>
                </c:pt>
                <c:pt idx="3298">
                  <c:v>290.2999877929687</c:v>
                </c:pt>
                <c:pt idx="3299">
                  <c:v>290.3999938964843</c:v>
                </c:pt>
                <c:pt idx="3300">
                  <c:v>290.5</c:v>
                </c:pt>
                <c:pt idx="3301">
                  <c:v>290.6000061035157</c:v>
                </c:pt>
                <c:pt idx="3302">
                  <c:v>290.6999816894534</c:v>
                </c:pt>
                <c:pt idx="3303">
                  <c:v>290.7999877929687</c:v>
                </c:pt>
                <c:pt idx="3304">
                  <c:v>290.8999938964843</c:v>
                </c:pt>
                <c:pt idx="3305">
                  <c:v>291.0</c:v>
                </c:pt>
                <c:pt idx="3306">
                  <c:v>291.1000061035157</c:v>
                </c:pt>
                <c:pt idx="3307">
                  <c:v>291.1999816894534</c:v>
                </c:pt>
                <c:pt idx="3308">
                  <c:v>291.2999877929687</c:v>
                </c:pt>
                <c:pt idx="3309">
                  <c:v>291.3999938964843</c:v>
                </c:pt>
                <c:pt idx="3310">
                  <c:v>291.5</c:v>
                </c:pt>
                <c:pt idx="3311">
                  <c:v>291.6000061035157</c:v>
                </c:pt>
                <c:pt idx="3312">
                  <c:v>291.6999816894534</c:v>
                </c:pt>
                <c:pt idx="3313">
                  <c:v>291.7999877929687</c:v>
                </c:pt>
                <c:pt idx="3314">
                  <c:v>291.8999938964843</c:v>
                </c:pt>
                <c:pt idx="3315">
                  <c:v>292.0</c:v>
                </c:pt>
                <c:pt idx="3316">
                  <c:v>292.1000061035157</c:v>
                </c:pt>
                <c:pt idx="3317">
                  <c:v>292.1999816894534</c:v>
                </c:pt>
                <c:pt idx="3318">
                  <c:v>292.2999877929687</c:v>
                </c:pt>
                <c:pt idx="3319">
                  <c:v>292.3999938964843</c:v>
                </c:pt>
                <c:pt idx="3320">
                  <c:v>292.5</c:v>
                </c:pt>
                <c:pt idx="3321">
                  <c:v>292.6000061035157</c:v>
                </c:pt>
                <c:pt idx="3322">
                  <c:v>292.6999816894534</c:v>
                </c:pt>
                <c:pt idx="3323">
                  <c:v>292.7999877929687</c:v>
                </c:pt>
                <c:pt idx="3324">
                  <c:v>292.8999938964843</c:v>
                </c:pt>
                <c:pt idx="3325">
                  <c:v>293.0</c:v>
                </c:pt>
                <c:pt idx="3326">
                  <c:v>293.1000061035157</c:v>
                </c:pt>
                <c:pt idx="3327">
                  <c:v>293.1999816894534</c:v>
                </c:pt>
                <c:pt idx="3328">
                  <c:v>293.2999877929687</c:v>
                </c:pt>
                <c:pt idx="3329">
                  <c:v>293.3999938964843</c:v>
                </c:pt>
                <c:pt idx="3330">
                  <c:v>293.5</c:v>
                </c:pt>
                <c:pt idx="3331">
                  <c:v>293.6000061035157</c:v>
                </c:pt>
                <c:pt idx="3332">
                  <c:v>293.6999816894534</c:v>
                </c:pt>
                <c:pt idx="3333">
                  <c:v>293.7999877929687</c:v>
                </c:pt>
                <c:pt idx="3334">
                  <c:v>293.8999938964843</c:v>
                </c:pt>
                <c:pt idx="3335">
                  <c:v>294.0</c:v>
                </c:pt>
                <c:pt idx="3336">
                  <c:v>294.1000061035157</c:v>
                </c:pt>
                <c:pt idx="3337">
                  <c:v>294.1999816894534</c:v>
                </c:pt>
                <c:pt idx="3338">
                  <c:v>294.2999877929687</c:v>
                </c:pt>
                <c:pt idx="3339">
                  <c:v>294.3999938964843</c:v>
                </c:pt>
                <c:pt idx="3340">
                  <c:v>294.5</c:v>
                </c:pt>
                <c:pt idx="3341">
                  <c:v>294.6000061035157</c:v>
                </c:pt>
                <c:pt idx="3342">
                  <c:v>294.6999816894534</c:v>
                </c:pt>
                <c:pt idx="3343">
                  <c:v>294.7999877929687</c:v>
                </c:pt>
                <c:pt idx="3344">
                  <c:v>294.8999938964843</c:v>
                </c:pt>
                <c:pt idx="3345">
                  <c:v>295.0</c:v>
                </c:pt>
                <c:pt idx="3346">
                  <c:v>295.1000061035157</c:v>
                </c:pt>
                <c:pt idx="3347">
                  <c:v>295.1999816894534</c:v>
                </c:pt>
                <c:pt idx="3348">
                  <c:v>295.2999877929687</c:v>
                </c:pt>
                <c:pt idx="3349">
                  <c:v>295.3999938964843</c:v>
                </c:pt>
                <c:pt idx="3350">
                  <c:v>295.5</c:v>
                </c:pt>
                <c:pt idx="3351">
                  <c:v>295.6000061035157</c:v>
                </c:pt>
                <c:pt idx="3352">
                  <c:v>295.6999816894534</c:v>
                </c:pt>
                <c:pt idx="3353">
                  <c:v>295.7999877929687</c:v>
                </c:pt>
                <c:pt idx="3354">
                  <c:v>295.8999938964843</c:v>
                </c:pt>
                <c:pt idx="3355">
                  <c:v>296.0</c:v>
                </c:pt>
                <c:pt idx="3356">
                  <c:v>296.1000061035157</c:v>
                </c:pt>
                <c:pt idx="3357">
                  <c:v>296.1999816894534</c:v>
                </c:pt>
                <c:pt idx="3358">
                  <c:v>296.2999877929687</c:v>
                </c:pt>
                <c:pt idx="3359">
                  <c:v>296.3999938964843</c:v>
                </c:pt>
                <c:pt idx="3360">
                  <c:v>296.5</c:v>
                </c:pt>
                <c:pt idx="3361">
                  <c:v>296.6000061035157</c:v>
                </c:pt>
                <c:pt idx="3362">
                  <c:v>296.6999816894534</c:v>
                </c:pt>
                <c:pt idx="3363">
                  <c:v>296.7999877929687</c:v>
                </c:pt>
                <c:pt idx="3364">
                  <c:v>296.8999938964843</c:v>
                </c:pt>
                <c:pt idx="3365">
                  <c:v>297.0</c:v>
                </c:pt>
                <c:pt idx="3366">
                  <c:v>297.1000061035157</c:v>
                </c:pt>
                <c:pt idx="3367">
                  <c:v>297.1999816894534</c:v>
                </c:pt>
                <c:pt idx="3368">
                  <c:v>297.2999877929687</c:v>
                </c:pt>
                <c:pt idx="3369">
                  <c:v>297.3999938964843</c:v>
                </c:pt>
                <c:pt idx="3370">
                  <c:v>297.5</c:v>
                </c:pt>
                <c:pt idx="3371">
                  <c:v>297.6000061035157</c:v>
                </c:pt>
                <c:pt idx="3372">
                  <c:v>297.6999816894534</c:v>
                </c:pt>
                <c:pt idx="3373">
                  <c:v>297.7999877929687</c:v>
                </c:pt>
                <c:pt idx="3374">
                  <c:v>297.8999938964843</c:v>
                </c:pt>
                <c:pt idx="3375">
                  <c:v>298.0</c:v>
                </c:pt>
                <c:pt idx="3376">
                  <c:v>298.1000061035157</c:v>
                </c:pt>
                <c:pt idx="3377">
                  <c:v>298.1999816894534</c:v>
                </c:pt>
                <c:pt idx="3378">
                  <c:v>298.2999877929687</c:v>
                </c:pt>
                <c:pt idx="3379">
                  <c:v>298.3999938964843</c:v>
                </c:pt>
                <c:pt idx="3380">
                  <c:v>298.5</c:v>
                </c:pt>
                <c:pt idx="3381">
                  <c:v>298.6000061035157</c:v>
                </c:pt>
                <c:pt idx="3382">
                  <c:v>298.6999816894534</c:v>
                </c:pt>
                <c:pt idx="3383">
                  <c:v>298.7999877929687</c:v>
                </c:pt>
                <c:pt idx="3384">
                  <c:v>298.8999938964843</c:v>
                </c:pt>
                <c:pt idx="3385">
                  <c:v>299.0</c:v>
                </c:pt>
                <c:pt idx="3386">
                  <c:v>299.1000061035157</c:v>
                </c:pt>
                <c:pt idx="3387">
                  <c:v>299.1999816894534</c:v>
                </c:pt>
                <c:pt idx="3388">
                  <c:v>299.2999877929687</c:v>
                </c:pt>
                <c:pt idx="3389">
                  <c:v>299.3999938964843</c:v>
                </c:pt>
                <c:pt idx="3390">
                  <c:v>299.5</c:v>
                </c:pt>
                <c:pt idx="3391">
                  <c:v>299.6000061035157</c:v>
                </c:pt>
                <c:pt idx="3392">
                  <c:v>299.6999816894534</c:v>
                </c:pt>
                <c:pt idx="3393">
                  <c:v>299.7999877929687</c:v>
                </c:pt>
                <c:pt idx="3394">
                  <c:v>299.8999938964843</c:v>
                </c:pt>
                <c:pt idx="3395">
                  <c:v>300.0</c:v>
                </c:pt>
                <c:pt idx="3396">
                  <c:v>300.1000061035157</c:v>
                </c:pt>
                <c:pt idx="3397">
                  <c:v>300.1999816894534</c:v>
                </c:pt>
                <c:pt idx="3398">
                  <c:v>300.2999877929687</c:v>
                </c:pt>
                <c:pt idx="3399">
                  <c:v>300.3999938964843</c:v>
                </c:pt>
                <c:pt idx="3400">
                  <c:v>300.5</c:v>
                </c:pt>
                <c:pt idx="3401">
                  <c:v>300.6000061035157</c:v>
                </c:pt>
                <c:pt idx="3402">
                  <c:v>300.6999816894534</c:v>
                </c:pt>
                <c:pt idx="3403">
                  <c:v>300.7999877929687</c:v>
                </c:pt>
                <c:pt idx="3404">
                  <c:v>300.8999938964843</c:v>
                </c:pt>
                <c:pt idx="3405">
                  <c:v>301.0</c:v>
                </c:pt>
                <c:pt idx="3406">
                  <c:v>301.1000061035157</c:v>
                </c:pt>
                <c:pt idx="3407">
                  <c:v>301.1999816894534</c:v>
                </c:pt>
                <c:pt idx="3408">
                  <c:v>301.2999877929687</c:v>
                </c:pt>
                <c:pt idx="3409">
                  <c:v>301.3999938964843</c:v>
                </c:pt>
                <c:pt idx="3410">
                  <c:v>301.5</c:v>
                </c:pt>
                <c:pt idx="3411">
                  <c:v>301.6000061035157</c:v>
                </c:pt>
                <c:pt idx="3412">
                  <c:v>301.6999816894534</c:v>
                </c:pt>
                <c:pt idx="3413">
                  <c:v>301.7999877929687</c:v>
                </c:pt>
                <c:pt idx="3414">
                  <c:v>301.8999938964843</c:v>
                </c:pt>
                <c:pt idx="3415">
                  <c:v>302.0</c:v>
                </c:pt>
                <c:pt idx="3416">
                  <c:v>302.1000061035157</c:v>
                </c:pt>
                <c:pt idx="3417">
                  <c:v>302.1999816894534</c:v>
                </c:pt>
                <c:pt idx="3418">
                  <c:v>302.2999877929687</c:v>
                </c:pt>
                <c:pt idx="3419">
                  <c:v>302.3999938964843</c:v>
                </c:pt>
                <c:pt idx="3420">
                  <c:v>302.5</c:v>
                </c:pt>
                <c:pt idx="3421">
                  <c:v>302.6000061035157</c:v>
                </c:pt>
                <c:pt idx="3422">
                  <c:v>302.6999816894534</c:v>
                </c:pt>
                <c:pt idx="3423">
                  <c:v>302.7999877929687</c:v>
                </c:pt>
                <c:pt idx="3424">
                  <c:v>302.8999938964843</c:v>
                </c:pt>
                <c:pt idx="3425">
                  <c:v>303.0</c:v>
                </c:pt>
                <c:pt idx="3426">
                  <c:v>303.1000061035157</c:v>
                </c:pt>
                <c:pt idx="3427">
                  <c:v>303.1999816894534</c:v>
                </c:pt>
                <c:pt idx="3428">
                  <c:v>303.2999877929687</c:v>
                </c:pt>
                <c:pt idx="3429">
                  <c:v>303.3999938964843</c:v>
                </c:pt>
                <c:pt idx="3430">
                  <c:v>303.5</c:v>
                </c:pt>
                <c:pt idx="3431">
                  <c:v>303.6000061035157</c:v>
                </c:pt>
                <c:pt idx="3432">
                  <c:v>303.6999816894534</c:v>
                </c:pt>
                <c:pt idx="3433">
                  <c:v>303.7999877929687</c:v>
                </c:pt>
                <c:pt idx="3434">
                  <c:v>303.8999938964843</c:v>
                </c:pt>
                <c:pt idx="3435">
                  <c:v>304.0</c:v>
                </c:pt>
                <c:pt idx="3436">
                  <c:v>304.1000061035157</c:v>
                </c:pt>
                <c:pt idx="3437">
                  <c:v>304.1999816894534</c:v>
                </c:pt>
                <c:pt idx="3438">
                  <c:v>304.2999877929687</c:v>
                </c:pt>
                <c:pt idx="3439">
                  <c:v>304.3999938964843</c:v>
                </c:pt>
                <c:pt idx="3440">
                  <c:v>304.5</c:v>
                </c:pt>
                <c:pt idx="3441">
                  <c:v>304.6000061035157</c:v>
                </c:pt>
                <c:pt idx="3442">
                  <c:v>304.6999816894534</c:v>
                </c:pt>
                <c:pt idx="3443">
                  <c:v>304.7999877929687</c:v>
                </c:pt>
                <c:pt idx="3444">
                  <c:v>304.8999938964843</c:v>
                </c:pt>
                <c:pt idx="3445">
                  <c:v>305.0</c:v>
                </c:pt>
                <c:pt idx="3446">
                  <c:v>305.1000061035157</c:v>
                </c:pt>
                <c:pt idx="3447">
                  <c:v>305.1999816894534</c:v>
                </c:pt>
                <c:pt idx="3448">
                  <c:v>305.2999877929687</c:v>
                </c:pt>
                <c:pt idx="3449">
                  <c:v>305.3999938964843</c:v>
                </c:pt>
                <c:pt idx="3450">
                  <c:v>305.5</c:v>
                </c:pt>
                <c:pt idx="3451">
                  <c:v>305.6000061035157</c:v>
                </c:pt>
                <c:pt idx="3452">
                  <c:v>305.6999816894534</c:v>
                </c:pt>
                <c:pt idx="3453">
                  <c:v>305.7999877929687</c:v>
                </c:pt>
                <c:pt idx="3454">
                  <c:v>305.8999938964843</c:v>
                </c:pt>
                <c:pt idx="3455">
                  <c:v>306.0</c:v>
                </c:pt>
                <c:pt idx="3456">
                  <c:v>306.1000061035157</c:v>
                </c:pt>
                <c:pt idx="3457">
                  <c:v>306.1999816894534</c:v>
                </c:pt>
                <c:pt idx="3458">
                  <c:v>306.2999877929687</c:v>
                </c:pt>
                <c:pt idx="3459">
                  <c:v>306.3999938964843</c:v>
                </c:pt>
                <c:pt idx="3460">
                  <c:v>306.5</c:v>
                </c:pt>
                <c:pt idx="3461">
                  <c:v>306.6000061035157</c:v>
                </c:pt>
                <c:pt idx="3462">
                  <c:v>306.6999816894534</c:v>
                </c:pt>
                <c:pt idx="3463">
                  <c:v>306.7999877929687</c:v>
                </c:pt>
                <c:pt idx="3464">
                  <c:v>306.8999938964843</c:v>
                </c:pt>
                <c:pt idx="3465">
                  <c:v>307.0</c:v>
                </c:pt>
                <c:pt idx="3466">
                  <c:v>307.1000061035157</c:v>
                </c:pt>
                <c:pt idx="3467">
                  <c:v>307.1999816894534</c:v>
                </c:pt>
                <c:pt idx="3468">
                  <c:v>307.2999877929687</c:v>
                </c:pt>
                <c:pt idx="3469">
                  <c:v>307.3999938964843</c:v>
                </c:pt>
                <c:pt idx="3470">
                  <c:v>307.5</c:v>
                </c:pt>
                <c:pt idx="3471">
                  <c:v>307.6000061035157</c:v>
                </c:pt>
                <c:pt idx="3472">
                  <c:v>307.6999816894534</c:v>
                </c:pt>
                <c:pt idx="3473">
                  <c:v>307.7999877929687</c:v>
                </c:pt>
                <c:pt idx="3474">
                  <c:v>307.8999938964843</c:v>
                </c:pt>
                <c:pt idx="3475">
                  <c:v>308.0</c:v>
                </c:pt>
                <c:pt idx="3476">
                  <c:v>308.1000061035157</c:v>
                </c:pt>
                <c:pt idx="3477">
                  <c:v>308.1999816894534</c:v>
                </c:pt>
                <c:pt idx="3478">
                  <c:v>308.2999877929687</c:v>
                </c:pt>
                <c:pt idx="3479">
                  <c:v>308.3999938964843</c:v>
                </c:pt>
                <c:pt idx="3480">
                  <c:v>308.5</c:v>
                </c:pt>
                <c:pt idx="3481">
                  <c:v>308.6000061035157</c:v>
                </c:pt>
                <c:pt idx="3482">
                  <c:v>308.6999816894534</c:v>
                </c:pt>
                <c:pt idx="3483">
                  <c:v>308.7999877929687</c:v>
                </c:pt>
                <c:pt idx="3484">
                  <c:v>308.8999938964843</c:v>
                </c:pt>
                <c:pt idx="3485">
                  <c:v>309.0</c:v>
                </c:pt>
                <c:pt idx="3486">
                  <c:v>309.1000061035157</c:v>
                </c:pt>
                <c:pt idx="3487">
                  <c:v>309.1999816894534</c:v>
                </c:pt>
                <c:pt idx="3488">
                  <c:v>309.2999877929687</c:v>
                </c:pt>
                <c:pt idx="3489">
                  <c:v>309.3999938964843</c:v>
                </c:pt>
                <c:pt idx="3490">
                  <c:v>309.5</c:v>
                </c:pt>
                <c:pt idx="3491">
                  <c:v>309.6000061035157</c:v>
                </c:pt>
                <c:pt idx="3492">
                  <c:v>309.6999816894534</c:v>
                </c:pt>
                <c:pt idx="3493">
                  <c:v>309.7999877929687</c:v>
                </c:pt>
                <c:pt idx="3494">
                  <c:v>309.8999938964843</c:v>
                </c:pt>
                <c:pt idx="3495">
                  <c:v>310.0</c:v>
                </c:pt>
                <c:pt idx="3496">
                  <c:v>310.1000061035157</c:v>
                </c:pt>
                <c:pt idx="3497">
                  <c:v>310.1999816894534</c:v>
                </c:pt>
                <c:pt idx="3498">
                  <c:v>310.2999877929687</c:v>
                </c:pt>
                <c:pt idx="3499">
                  <c:v>310.3999938964843</c:v>
                </c:pt>
                <c:pt idx="3500">
                  <c:v>310.5</c:v>
                </c:pt>
                <c:pt idx="3501">
                  <c:v>310.6000061035157</c:v>
                </c:pt>
                <c:pt idx="3502">
                  <c:v>310.6999816894534</c:v>
                </c:pt>
                <c:pt idx="3503">
                  <c:v>310.7999877929687</c:v>
                </c:pt>
                <c:pt idx="3504">
                  <c:v>310.8999938964843</c:v>
                </c:pt>
                <c:pt idx="3505">
                  <c:v>311.0</c:v>
                </c:pt>
                <c:pt idx="3506">
                  <c:v>311.1000061035157</c:v>
                </c:pt>
                <c:pt idx="3507">
                  <c:v>311.1999816894534</c:v>
                </c:pt>
                <c:pt idx="3508">
                  <c:v>311.2999877929687</c:v>
                </c:pt>
                <c:pt idx="3509">
                  <c:v>311.3999938964843</c:v>
                </c:pt>
                <c:pt idx="3510">
                  <c:v>311.5</c:v>
                </c:pt>
                <c:pt idx="3511">
                  <c:v>311.6000061035157</c:v>
                </c:pt>
                <c:pt idx="3512">
                  <c:v>311.6999816894534</c:v>
                </c:pt>
                <c:pt idx="3513">
                  <c:v>311.7999877929687</c:v>
                </c:pt>
                <c:pt idx="3514">
                  <c:v>311.8999938964843</c:v>
                </c:pt>
                <c:pt idx="3515">
                  <c:v>312.0</c:v>
                </c:pt>
                <c:pt idx="3516">
                  <c:v>312.1000061035157</c:v>
                </c:pt>
                <c:pt idx="3517">
                  <c:v>312.1999816894534</c:v>
                </c:pt>
                <c:pt idx="3518">
                  <c:v>312.2999877929687</c:v>
                </c:pt>
                <c:pt idx="3519">
                  <c:v>312.3999938964843</c:v>
                </c:pt>
                <c:pt idx="3520">
                  <c:v>312.5</c:v>
                </c:pt>
                <c:pt idx="3521">
                  <c:v>312.6000061035157</c:v>
                </c:pt>
                <c:pt idx="3522">
                  <c:v>312.6999816894534</c:v>
                </c:pt>
                <c:pt idx="3523">
                  <c:v>312.7999877929687</c:v>
                </c:pt>
                <c:pt idx="3524">
                  <c:v>312.8999938964843</c:v>
                </c:pt>
                <c:pt idx="3525">
                  <c:v>313.0</c:v>
                </c:pt>
                <c:pt idx="3526">
                  <c:v>313.1000061035157</c:v>
                </c:pt>
                <c:pt idx="3527">
                  <c:v>313.1999816894534</c:v>
                </c:pt>
                <c:pt idx="3528">
                  <c:v>313.2999877929687</c:v>
                </c:pt>
                <c:pt idx="3529">
                  <c:v>313.3999938964843</c:v>
                </c:pt>
                <c:pt idx="3530">
                  <c:v>313.5</c:v>
                </c:pt>
                <c:pt idx="3531">
                  <c:v>313.6000061035157</c:v>
                </c:pt>
                <c:pt idx="3532">
                  <c:v>313.6999816894534</c:v>
                </c:pt>
                <c:pt idx="3533">
                  <c:v>313.7999877929687</c:v>
                </c:pt>
                <c:pt idx="3534">
                  <c:v>313.8999938964843</c:v>
                </c:pt>
                <c:pt idx="3535">
                  <c:v>314.0</c:v>
                </c:pt>
                <c:pt idx="3536">
                  <c:v>314.1000061035157</c:v>
                </c:pt>
                <c:pt idx="3537">
                  <c:v>314.1999816894534</c:v>
                </c:pt>
                <c:pt idx="3538">
                  <c:v>314.2999877929687</c:v>
                </c:pt>
                <c:pt idx="3539">
                  <c:v>314.3999938964843</c:v>
                </c:pt>
                <c:pt idx="3540">
                  <c:v>314.5</c:v>
                </c:pt>
                <c:pt idx="3541">
                  <c:v>314.6000061035157</c:v>
                </c:pt>
                <c:pt idx="3542">
                  <c:v>314.6999816894534</c:v>
                </c:pt>
                <c:pt idx="3543">
                  <c:v>314.7999877929687</c:v>
                </c:pt>
                <c:pt idx="3544">
                  <c:v>314.8999938964843</c:v>
                </c:pt>
                <c:pt idx="3545">
                  <c:v>315.0</c:v>
                </c:pt>
                <c:pt idx="3546">
                  <c:v>315.1000061035157</c:v>
                </c:pt>
                <c:pt idx="3547">
                  <c:v>315.1999816894534</c:v>
                </c:pt>
                <c:pt idx="3548">
                  <c:v>315.2999877929687</c:v>
                </c:pt>
                <c:pt idx="3549">
                  <c:v>315.3999938964843</c:v>
                </c:pt>
                <c:pt idx="3550">
                  <c:v>315.5</c:v>
                </c:pt>
                <c:pt idx="3551">
                  <c:v>315.6000061035157</c:v>
                </c:pt>
                <c:pt idx="3552">
                  <c:v>315.6999816894534</c:v>
                </c:pt>
                <c:pt idx="3553">
                  <c:v>315.7999877929687</c:v>
                </c:pt>
                <c:pt idx="3554">
                  <c:v>315.8999938964843</c:v>
                </c:pt>
                <c:pt idx="3555">
                  <c:v>316.0</c:v>
                </c:pt>
                <c:pt idx="3556">
                  <c:v>316.1000061035157</c:v>
                </c:pt>
                <c:pt idx="3557">
                  <c:v>316.1999816894534</c:v>
                </c:pt>
                <c:pt idx="3558">
                  <c:v>316.2999877929687</c:v>
                </c:pt>
                <c:pt idx="3559">
                  <c:v>316.3999938964843</c:v>
                </c:pt>
                <c:pt idx="3560">
                  <c:v>316.5</c:v>
                </c:pt>
                <c:pt idx="3561">
                  <c:v>316.6000061035157</c:v>
                </c:pt>
                <c:pt idx="3562">
                  <c:v>316.6999816894534</c:v>
                </c:pt>
                <c:pt idx="3563">
                  <c:v>316.7999877929687</c:v>
                </c:pt>
                <c:pt idx="3564">
                  <c:v>316.8999938964843</c:v>
                </c:pt>
                <c:pt idx="3565">
                  <c:v>317.0</c:v>
                </c:pt>
                <c:pt idx="3566">
                  <c:v>317.1000061035157</c:v>
                </c:pt>
                <c:pt idx="3567">
                  <c:v>317.1999816894534</c:v>
                </c:pt>
                <c:pt idx="3568">
                  <c:v>317.2999877929687</c:v>
                </c:pt>
                <c:pt idx="3569">
                  <c:v>317.3999938964843</c:v>
                </c:pt>
                <c:pt idx="3570">
                  <c:v>317.5</c:v>
                </c:pt>
                <c:pt idx="3571">
                  <c:v>317.6000061035157</c:v>
                </c:pt>
                <c:pt idx="3572">
                  <c:v>317.6999816894534</c:v>
                </c:pt>
                <c:pt idx="3573">
                  <c:v>317.7999877929687</c:v>
                </c:pt>
                <c:pt idx="3574">
                  <c:v>317.8999938964843</c:v>
                </c:pt>
                <c:pt idx="3575">
                  <c:v>318.0</c:v>
                </c:pt>
                <c:pt idx="3576">
                  <c:v>318.1000061035157</c:v>
                </c:pt>
                <c:pt idx="3577">
                  <c:v>318.1999816894534</c:v>
                </c:pt>
                <c:pt idx="3578">
                  <c:v>318.2999877929687</c:v>
                </c:pt>
                <c:pt idx="3579">
                  <c:v>318.3999938964843</c:v>
                </c:pt>
                <c:pt idx="3580">
                  <c:v>318.5</c:v>
                </c:pt>
                <c:pt idx="3581">
                  <c:v>318.6000061035157</c:v>
                </c:pt>
                <c:pt idx="3582">
                  <c:v>318.6999816894534</c:v>
                </c:pt>
                <c:pt idx="3583">
                  <c:v>318.7999877929687</c:v>
                </c:pt>
                <c:pt idx="3584">
                  <c:v>318.8999938964843</c:v>
                </c:pt>
                <c:pt idx="3585">
                  <c:v>319.0</c:v>
                </c:pt>
                <c:pt idx="3586">
                  <c:v>319.1000061035157</c:v>
                </c:pt>
                <c:pt idx="3587">
                  <c:v>319.1999816894534</c:v>
                </c:pt>
                <c:pt idx="3588">
                  <c:v>319.2999877929687</c:v>
                </c:pt>
                <c:pt idx="3589">
                  <c:v>319.3999938964843</c:v>
                </c:pt>
                <c:pt idx="3590">
                  <c:v>319.5</c:v>
                </c:pt>
                <c:pt idx="3591">
                  <c:v>319.6000061035157</c:v>
                </c:pt>
                <c:pt idx="3592">
                  <c:v>319.6999816894534</c:v>
                </c:pt>
                <c:pt idx="3593">
                  <c:v>319.7999877929687</c:v>
                </c:pt>
                <c:pt idx="3594">
                  <c:v>319.8999938964843</c:v>
                </c:pt>
                <c:pt idx="3595">
                  <c:v>320.0</c:v>
                </c:pt>
                <c:pt idx="3596">
                  <c:v>320.1000061035157</c:v>
                </c:pt>
                <c:pt idx="3597">
                  <c:v>320.1999816894534</c:v>
                </c:pt>
                <c:pt idx="3598">
                  <c:v>320.2999877929687</c:v>
                </c:pt>
                <c:pt idx="3599">
                  <c:v>320.3999938964843</c:v>
                </c:pt>
                <c:pt idx="3600">
                  <c:v>320.5</c:v>
                </c:pt>
                <c:pt idx="3601">
                  <c:v>320.6000061035157</c:v>
                </c:pt>
                <c:pt idx="3602">
                  <c:v>320.6999816894534</c:v>
                </c:pt>
                <c:pt idx="3603">
                  <c:v>320.7999877929687</c:v>
                </c:pt>
                <c:pt idx="3604">
                  <c:v>320.8999938964843</c:v>
                </c:pt>
                <c:pt idx="3605">
                  <c:v>321.0</c:v>
                </c:pt>
                <c:pt idx="3606">
                  <c:v>321.1000061035157</c:v>
                </c:pt>
                <c:pt idx="3607">
                  <c:v>321.1999816894534</c:v>
                </c:pt>
                <c:pt idx="3608">
                  <c:v>321.2999877929687</c:v>
                </c:pt>
                <c:pt idx="3609">
                  <c:v>321.3999938964843</c:v>
                </c:pt>
                <c:pt idx="3610">
                  <c:v>321.5</c:v>
                </c:pt>
                <c:pt idx="3611">
                  <c:v>321.6000061035157</c:v>
                </c:pt>
                <c:pt idx="3612">
                  <c:v>321.6999816894534</c:v>
                </c:pt>
                <c:pt idx="3613">
                  <c:v>321.7999877929687</c:v>
                </c:pt>
                <c:pt idx="3614">
                  <c:v>321.8999938964843</c:v>
                </c:pt>
                <c:pt idx="3615">
                  <c:v>322.0</c:v>
                </c:pt>
                <c:pt idx="3616">
                  <c:v>322.1000061035157</c:v>
                </c:pt>
                <c:pt idx="3617">
                  <c:v>322.1999816894534</c:v>
                </c:pt>
                <c:pt idx="3618">
                  <c:v>322.2999877929687</c:v>
                </c:pt>
                <c:pt idx="3619">
                  <c:v>322.3999938964843</c:v>
                </c:pt>
                <c:pt idx="3620">
                  <c:v>322.5</c:v>
                </c:pt>
                <c:pt idx="3621">
                  <c:v>322.6000061035157</c:v>
                </c:pt>
                <c:pt idx="3622">
                  <c:v>322.6999816894534</c:v>
                </c:pt>
                <c:pt idx="3623">
                  <c:v>322.7999877929687</c:v>
                </c:pt>
                <c:pt idx="3624">
                  <c:v>322.8999938964843</c:v>
                </c:pt>
                <c:pt idx="3625">
                  <c:v>323.0</c:v>
                </c:pt>
                <c:pt idx="3626">
                  <c:v>323.1000061035157</c:v>
                </c:pt>
                <c:pt idx="3627">
                  <c:v>323.1999816894534</c:v>
                </c:pt>
                <c:pt idx="3628">
                  <c:v>323.2999877929687</c:v>
                </c:pt>
                <c:pt idx="3629">
                  <c:v>323.3999938964843</c:v>
                </c:pt>
                <c:pt idx="3630">
                  <c:v>323.5</c:v>
                </c:pt>
                <c:pt idx="3631">
                  <c:v>323.6000061035157</c:v>
                </c:pt>
                <c:pt idx="3632">
                  <c:v>323.6999816894534</c:v>
                </c:pt>
                <c:pt idx="3633">
                  <c:v>323.7999877929687</c:v>
                </c:pt>
                <c:pt idx="3634">
                  <c:v>323.8999938964843</c:v>
                </c:pt>
                <c:pt idx="3635">
                  <c:v>324.0</c:v>
                </c:pt>
                <c:pt idx="3636">
                  <c:v>324.1000061035157</c:v>
                </c:pt>
                <c:pt idx="3637">
                  <c:v>324.1999816894534</c:v>
                </c:pt>
                <c:pt idx="3638">
                  <c:v>324.2999877929687</c:v>
                </c:pt>
                <c:pt idx="3639">
                  <c:v>324.3999938964843</c:v>
                </c:pt>
                <c:pt idx="3640">
                  <c:v>324.5</c:v>
                </c:pt>
                <c:pt idx="3641">
                  <c:v>324.6000061035157</c:v>
                </c:pt>
                <c:pt idx="3642">
                  <c:v>324.6999816894534</c:v>
                </c:pt>
                <c:pt idx="3643">
                  <c:v>324.7999877929687</c:v>
                </c:pt>
                <c:pt idx="3644">
                  <c:v>324.8999938964843</c:v>
                </c:pt>
                <c:pt idx="3645">
                  <c:v>325.0</c:v>
                </c:pt>
                <c:pt idx="3646">
                  <c:v>325.1000061035157</c:v>
                </c:pt>
                <c:pt idx="3647">
                  <c:v>325.1999816894534</c:v>
                </c:pt>
                <c:pt idx="3648">
                  <c:v>325.2999877929687</c:v>
                </c:pt>
                <c:pt idx="3649">
                  <c:v>325.3999938964843</c:v>
                </c:pt>
                <c:pt idx="3650">
                  <c:v>325.5</c:v>
                </c:pt>
                <c:pt idx="3651">
                  <c:v>325.6000061035157</c:v>
                </c:pt>
                <c:pt idx="3652">
                  <c:v>325.6999816894534</c:v>
                </c:pt>
                <c:pt idx="3653">
                  <c:v>325.7999877929687</c:v>
                </c:pt>
                <c:pt idx="3654">
                  <c:v>325.8999938964843</c:v>
                </c:pt>
                <c:pt idx="3655">
                  <c:v>326.0</c:v>
                </c:pt>
                <c:pt idx="3656">
                  <c:v>326.1000061035157</c:v>
                </c:pt>
                <c:pt idx="3657">
                  <c:v>326.1999816894534</c:v>
                </c:pt>
                <c:pt idx="3658">
                  <c:v>326.2999877929687</c:v>
                </c:pt>
                <c:pt idx="3659">
                  <c:v>326.3999938964843</c:v>
                </c:pt>
                <c:pt idx="3660">
                  <c:v>326.5</c:v>
                </c:pt>
                <c:pt idx="3661">
                  <c:v>326.6000061035157</c:v>
                </c:pt>
                <c:pt idx="3662">
                  <c:v>326.6999816894534</c:v>
                </c:pt>
                <c:pt idx="3663">
                  <c:v>326.7999877929687</c:v>
                </c:pt>
                <c:pt idx="3664">
                  <c:v>326.8999938964843</c:v>
                </c:pt>
                <c:pt idx="3665">
                  <c:v>327.0</c:v>
                </c:pt>
                <c:pt idx="3666">
                  <c:v>327.1000061035157</c:v>
                </c:pt>
                <c:pt idx="3667">
                  <c:v>327.1999816894534</c:v>
                </c:pt>
                <c:pt idx="3668">
                  <c:v>327.2999877929687</c:v>
                </c:pt>
                <c:pt idx="3669">
                  <c:v>327.3999938964843</c:v>
                </c:pt>
                <c:pt idx="3670">
                  <c:v>327.5</c:v>
                </c:pt>
                <c:pt idx="3671">
                  <c:v>327.6000061035157</c:v>
                </c:pt>
                <c:pt idx="3672">
                  <c:v>327.6999816894534</c:v>
                </c:pt>
                <c:pt idx="3673">
                  <c:v>327.7999877929687</c:v>
                </c:pt>
                <c:pt idx="3674">
                  <c:v>327.8999938964843</c:v>
                </c:pt>
                <c:pt idx="3675">
                  <c:v>328.0</c:v>
                </c:pt>
                <c:pt idx="3676">
                  <c:v>328.1000061035157</c:v>
                </c:pt>
                <c:pt idx="3677">
                  <c:v>328.1999816894534</c:v>
                </c:pt>
                <c:pt idx="3678">
                  <c:v>328.2999877929687</c:v>
                </c:pt>
                <c:pt idx="3679">
                  <c:v>328.3999938964843</c:v>
                </c:pt>
                <c:pt idx="3680">
                  <c:v>328.5</c:v>
                </c:pt>
                <c:pt idx="3681">
                  <c:v>328.6000061035157</c:v>
                </c:pt>
                <c:pt idx="3682">
                  <c:v>328.6999816894534</c:v>
                </c:pt>
                <c:pt idx="3683">
                  <c:v>328.7999877929687</c:v>
                </c:pt>
                <c:pt idx="3684">
                  <c:v>328.8999938964843</c:v>
                </c:pt>
                <c:pt idx="3685">
                  <c:v>329.0</c:v>
                </c:pt>
                <c:pt idx="3686">
                  <c:v>329.1000061035157</c:v>
                </c:pt>
                <c:pt idx="3687">
                  <c:v>329.1999816894534</c:v>
                </c:pt>
                <c:pt idx="3688">
                  <c:v>329.2999877929687</c:v>
                </c:pt>
                <c:pt idx="3689">
                  <c:v>329.3999938964843</c:v>
                </c:pt>
                <c:pt idx="3690">
                  <c:v>329.5</c:v>
                </c:pt>
                <c:pt idx="3691">
                  <c:v>329.6000061035157</c:v>
                </c:pt>
                <c:pt idx="3692">
                  <c:v>329.6999816894534</c:v>
                </c:pt>
                <c:pt idx="3693">
                  <c:v>329.7999877929687</c:v>
                </c:pt>
                <c:pt idx="3694">
                  <c:v>329.8999938964843</c:v>
                </c:pt>
                <c:pt idx="3695">
                  <c:v>330.0</c:v>
                </c:pt>
                <c:pt idx="3696">
                  <c:v>330.1000061035157</c:v>
                </c:pt>
                <c:pt idx="3697">
                  <c:v>330.1999816894534</c:v>
                </c:pt>
                <c:pt idx="3698">
                  <c:v>330.2999877929687</c:v>
                </c:pt>
                <c:pt idx="3699">
                  <c:v>330.3999938964843</c:v>
                </c:pt>
                <c:pt idx="3700">
                  <c:v>330.5</c:v>
                </c:pt>
                <c:pt idx="3701">
                  <c:v>330.6000061035157</c:v>
                </c:pt>
                <c:pt idx="3702">
                  <c:v>330.6999816894534</c:v>
                </c:pt>
                <c:pt idx="3703">
                  <c:v>330.7999877929687</c:v>
                </c:pt>
                <c:pt idx="3704">
                  <c:v>330.8999938964843</c:v>
                </c:pt>
                <c:pt idx="3705">
                  <c:v>331.0</c:v>
                </c:pt>
                <c:pt idx="3706">
                  <c:v>331.1000061035157</c:v>
                </c:pt>
                <c:pt idx="3707">
                  <c:v>331.1999816894534</c:v>
                </c:pt>
                <c:pt idx="3708">
                  <c:v>331.2999877929687</c:v>
                </c:pt>
                <c:pt idx="3709">
                  <c:v>331.3999938964843</c:v>
                </c:pt>
                <c:pt idx="3710">
                  <c:v>331.5</c:v>
                </c:pt>
                <c:pt idx="3711">
                  <c:v>331.6000061035157</c:v>
                </c:pt>
                <c:pt idx="3712">
                  <c:v>331.6999816894534</c:v>
                </c:pt>
                <c:pt idx="3713">
                  <c:v>331.7999877929687</c:v>
                </c:pt>
                <c:pt idx="3714">
                  <c:v>331.8999938964843</c:v>
                </c:pt>
                <c:pt idx="3715">
                  <c:v>332.0</c:v>
                </c:pt>
                <c:pt idx="3716">
                  <c:v>332.1000061035157</c:v>
                </c:pt>
                <c:pt idx="3717">
                  <c:v>332.1999816894534</c:v>
                </c:pt>
                <c:pt idx="3718">
                  <c:v>332.2999877929687</c:v>
                </c:pt>
                <c:pt idx="3719">
                  <c:v>332.3999938964843</c:v>
                </c:pt>
                <c:pt idx="3720">
                  <c:v>332.5</c:v>
                </c:pt>
                <c:pt idx="3721">
                  <c:v>332.6000061035157</c:v>
                </c:pt>
                <c:pt idx="3722">
                  <c:v>332.6999816894534</c:v>
                </c:pt>
                <c:pt idx="3723">
                  <c:v>332.7999877929687</c:v>
                </c:pt>
                <c:pt idx="3724">
                  <c:v>332.8999938964843</c:v>
                </c:pt>
                <c:pt idx="3725">
                  <c:v>333.0</c:v>
                </c:pt>
                <c:pt idx="3726">
                  <c:v>333.1000061035157</c:v>
                </c:pt>
                <c:pt idx="3727">
                  <c:v>333.1999816894534</c:v>
                </c:pt>
                <c:pt idx="3728">
                  <c:v>333.2999877929687</c:v>
                </c:pt>
                <c:pt idx="3729">
                  <c:v>333.3999938964843</c:v>
                </c:pt>
                <c:pt idx="3730">
                  <c:v>333.5</c:v>
                </c:pt>
                <c:pt idx="3731">
                  <c:v>333.6000061035157</c:v>
                </c:pt>
                <c:pt idx="3732">
                  <c:v>333.6999816894534</c:v>
                </c:pt>
                <c:pt idx="3733">
                  <c:v>333.7999877929687</c:v>
                </c:pt>
                <c:pt idx="3734">
                  <c:v>333.8999938964843</c:v>
                </c:pt>
                <c:pt idx="3735">
                  <c:v>334.0</c:v>
                </c:pt>
                <c:pt idx="3736">
                  <c:v>334.1000061035157</c:v>
                </c:pt>
                <c:pt idx="3737">
                  <c:v>334.1999816894534</c:v>
                </c:pt>
                <c:pt idx="3738">
                  <c:v>334.2999877929687</c:v>
                </c:pt>
                <c:pt idx="3739">
                  <c:v>334.3999938964843</c:v>
                </c:pt>
                <c:pt idx="3740">
                  <c:v>334.5</c:v>
                </c:pt>
                <c:pt idx="3741">
                  <c:v>334.6000061035157</c:v>
                </c:pt>
                <c:pt idx="3742">
                  <c:v>334.6999816894534</c:v>
                </c:pt>
                <c:pt idx="3743">
                  <c:v>334.7999877929687</c:v>
                </c:pt>
                <c:pt idx="3744">
                  <c:v>334.8999938964843</c:v>
                </c:pt>
                <c:pt idx="3745">
                  <c:v>335.0</c:v>
                </c:pt>
                <c:pt idx="3746">
                  <c:v>335.1000061035157</c:v>
                </c:pt>
                <c:pt idx="3747">
                  <c:v>335.1999816894534</c:v>
                </c:pt>
                <c:pt idx="3748">
                  <c:v>335.2999877929687</c:v>
                </c:pt>
                <c:pt idx="3749">
                  <c:v>335.3999938964843</c:v>
                </c:pt>
                <c:pt idx="3750">
                  <c:v>335.5</c:v>
                </c:pt>
                <c:pt idx="3751">
                  <c:v>335.6000061035157</c:v>
                </c:pt>
                <c:pt idx="3752">
                  <c:v>335.6999816894534</c:v>
                </c:pt>
                <c:pt idx="3753">
                  <c:v>335.7999877929687</c:v>
                </c:pt>
                <c:pt idx="3754">
                  <c:v>335.8999938964843</c:v>
                </c:pt>
                <c:pt idx="3755">
                  <c:v>336.0</c:v>
                </c:pt>
                <c:pt idx="3756">
                  <c:v>336.1000061035157</c:v>
                </c:pt>
                <c:pt idx="3757">
                  <c:v>336.1999816894534</c:v>
                </c:pt>
                <c:pt idx="3758">
                  <c:v>336.2999877929687</c:v>
                </c:pt>
                <c:pt idx="3759">
                  <c:v>336.3999938964843</c:v>
                </c:pt>
                <c:pt idx="3760">
                  <c:v>336.5</c:v>
                </c:pt>
                <c:pt idx="3761">
                  <c:v>336.6000061035157</c:v>
                </c:pt>
                <c:pt idx="3762">
                  <c:v>336.6999816894534</c:v>
                </c:pt>
                <c:pt idx="3763">
                  <c:v>336.7999877929687</c:v>
                </c:pt>
                <c:pt idx="3764">
                  <c:v>336.8999938964843</c:v>
                </c:pt>
                <c:pt idx="3765">
                  <c:v>337.0</c:v>
                </c:pt>
                <c:pt idx="3766">
                  <c:v>337.1000061035157</c:v>
                </c:pt>
                <c:pt idx="3767">
                  <c:v>337.1999816894534</c:v>
                </c:pt>
                <c:pt idx="3768">
                  <c:v>337.2999877929687</c:v>
                </c:pt>
                <c:pt idx="3769">
                  <c:v>337.3999938964843</c:v>
                </c:pt>
                <c:pt idx="3770">
                  <c:v>337.5</c:v>
                </c:pt>
                <c:pt idx="3771">
                  <c:v>337.6000061035157</c:v>
                </c:pt>
                <c:pt idx="3772">
                  <c:v>337.6999816894534</c:v>
                </c:pt>
                <c:pt idx="3773">
                  <c:v>337.7999877929687</c:v>
                </c:pt>
                <c:pt idx="3774">
                  <c:v>337.8999938964843</c:v>
                </c:pt>
                <c:pt idx="3775">
                  <c:v>338.0</c:v>
                </c:pt>
                <c:pt idx="3776">
                  <c:v>338.1000061035157</c:v>
                </c:pt>
                <c:pt idx="3777">
                  <c:v>338.1999816894534</c:v>
                </c:pt>
                <c:pt idx="3778">
                  <c:v>338.2999877929687</c:v>
                </c:pt>
                <c:pt idx="3779">
                  <c:v>338.3999938964843</c:v>
                </c:pt>
                <c:pt idx="3780">
                  <c:v>338.5</c:v>
                </c:pt>
                <c:pt idx="3781">
                  <c:v>338.6000061035157</c:v>
                </c:pt>
                <c:pt idx="3782">
                  <c:v>338.6999816894534</c:v>
                </c:pt>
                <c:pt idx="3783">
                  <c:v>338.7999877929687</c:v>
                </c:pt>
                <c:pt idx="3784">
                  <c:v>338.8999938964843</c:v>
                </c:pt>
                <c:pt idx="3785">
                  <c:v>339.0</c:v>
                </c:pt>
                <c:pt idx="3786">
                  <c:v>339.1000061035157</c:v>
                </c:pt>
                <c:pt idx="3787">
                  <c:v>339.1999816894534</c:v>
                </c:pt>
                <c:pt idx="3788">
                  <c:v>339.2999877929687</c:v>
                </c:pt>
                <c:pt idx="3789">
                  <c:v>339.3999938964843</c:v>
                </c:pt>
                <c:pt idx="3790">
                  <c:v>339.5</c:v>
                </c:pt>
                <c:pt idx="3791">
                  <c:v>339.6000061035157</c:v>
                </c:pt>
                <c:pt idx="3792">
                  <c:v>339.6999816894534</c:v>
                </c:pt>
                <c:pt idx="3793">
                  <c:v>339.7999877929687</c:v>
                </c:pt>
                <c:pt idx="3794">
                  <c:v>339.8999938964843</c:v>
                </c:pt>
                <c:pt idx="3795">
                  <c:v>340.0</c:v>
                </c:pt>
                <c:pt idx="3796">
                  <c:v>340.1000061035157</c:v>
                </c:pt>
                <c:pt idx="3797">
                  <c:v>340.1999816894534</c:v>
                </c:pt>
                <c:pt idx="3798">
                  <c:v>340.2999877929687</c:v>
                </c:pt>
                <c:pt idx="3799">
                  <c:v>340.3999938964843</c:v>
                </c:pt>
                <c:pt idx="3800">
                  <c:v>340.5</c:v>
                </c:pt>
                <c:pt idx="3801">
                  <c:v>340.6000061035157</c:v>
                </c:pt>
                <c:pt idx="3802">
                  <c:v>340.6999816894534</c:v>
                </c:pt>
                <c:pt idx="3803">
                  <c:v>340.7999877929687</c:v>
                </c:pt>
                <c:pt idx="3804">
                  <c:v>340.8999938964843</c:v>
                </c:pt>
                <c:pt idx="3805">
                  <c:v>341.0</c:v>
                </c:pt>
                <c:pt idx="3806">
                  <c:v>341.1000061035157</c:v>
                </c:pt>
                <c:pt idx="3807">
                  <c:v>341.1999816894534</c:v>
                </c:pt>
                <c:pt idx="3808">
                  <c:v>341.2999877929687</c:v>
                </c:pt>
                <c:pt idx="3809">
                  <c:v>341.3999938964843</c:v>
                </c:pt>
                <c:pt idx="3810">
                  <c:v>341.5</c:v>
                </c:pt>
                <c:pt idx="3811">
                  <c:v>341.6000061035157</c:v>
                </c:pt>
                <c:pt idx="3812">
                  <c:v>341.6999816894534</c:v>
                </c:pt>
                <c:pt idx="3813">
                  <c:v>341.7999877929687</c:v>
                </c:pt>
                <c:pt idx="3814">
                  <c:v>341.8999938964843</c:v>
                </c:pt>
                <c:pt idx="3815">
                  <c:v>342.0</c:v>
                </c:pt>
                <c:pt idx="3816">
                  <c:v>342.1000061035157</c:v>
                </c:pt>
                <c:pt idx="3817">
                  <c:v>342.1999816894534</c:v>
                </c:pt>
                <c:pt idx="3818">
                  <c:v>342.2999877929687</c:v>
                </c:pt>
                <c:pt idx="3819">
                  <c:v>342.3999938964843</c:v>
                </c:pt>
                <c:pt idx="3820">
                  <c:v>342.5</c:v>
                </c:pt>
                <c:pt idx="3821">
                  <c:v>342.6000061035157</c:v>
                </c:pt>
                <c:pt idx="3822">
                  <c:v>342.6999816894534</c:v>
                </c:pt>
                <c:pt idx="3823">
                  <c:v>342.7999877929687</c:v>
                </c:pt>
                <c:pt idx="3824">
                  <c:v>342.8999938964843</c:v>
                </c:pt>
                <c:pt idx="3825">
                  <c:v>343.0</c:v>
                </c:pt>
                <c:pt idx="3826">
                  <c:v>343.1000061035157</c:v>
                </c:pt>
                <c:pt idx="3827">
                  <c:v>343.1999816894534</c:v>
                </c:pt>
                <c:pt idx="3828">
                  <c:v>343.2999877929687</c:v>
                </c:pt>
                <c:pt idx="3829">
                  <c:v>343.3999938964843</c:v>
                </c:pt>
                <c:pt idx="3830">
                  <c:v>343.5</c:v>
                </c:pt>
                <c:pt idx="3831">
                  <c:v>343.6000061035157</c:v>
                </c:pt>
                <c:pt idx="3832">
                  <c:v>343.6999816894534</c:v>
                </c:pt>
                <c:pt idx="3833">
                  <c:v>343.7999877929687</c:v>
                </c:pt>
                <c:pt idx="3834">
                  <c:v>343.8999938964843</c:v>
                </c:pt>
                <c:pt idx="3835">
                  <c:v>344.0</c:v>
                </c:pt>
                <c:pt idx="3836">
                  <c:v>344.1000061035157</c:v>
                </c:pt>
                <c:pt idx="3837">
                  <c:v>344.1999816894534</c:v>
                </c:pt>
                <c:pt idx="3838">
                  <c:v>344.2999877929687</c:v>
                </c:pt>
                <c:pt idx="3839">
                  <c:v>344.3999938964843</c:v>
                </c:pt>
                <c:pt idx="3840">
                  <c:v>344.5</c:v>
                </c:pt>
                <c:pt idx="3841">
                  <c:v>344.6000061035157</c:v>
                </c:pt>
                <c:pt idx="3842">
                  <c:v>344.6999816894534</c:v>
                </c:pt>
                <c:pt idx="3843">
                  <c:v>344.7999877929687</c:v>
                </c:pt>
                <c:pt idx="3844">
                  <c:v>344.8999938964843</c:v>
                </c:pt>
                <c:pt idx="3845">
                  <c:v>345.0</c:v>
                </c:pt>
                <c:pt idx="3846">
                  <c:v>345.1000061035157</c:v>
                </c:pt>
                <c:pt idx="3847">
                  <c:v>345.1999816894534</c:v>
                </c:pt>
                <c:pt idx="3848">
                  <c:v>345.2999877929687</c:v>
                </c:pt>
                <c:pt idx="3849">
                  <c:v>345.3999938964843</c:v>
                </c:pt>
                <c:pt idx="3850">
                  <c:v>345.5</c:v>
                </c:pt>
                <c:pt idx="3851">
                  <c:v>345.6000061035157</c:v>
                </c:pt>
                <c:pt idx="3852">
                  <c:v>345.6999816894534</c:v>
                </c:pt>
                <c:pt idx="3853">
                  <c:v>345.7999877929687</c:v>
                </c:pt>
                <c:pt idx="3854">
                  <c:v>345.8999938964843</c:v>
                </c:pt>
                <c:pt idx="3855">
                  <c:v>346.0</c:v>
                </c:pt>
                <c:pt idx="3856">
                  <c:v>346.1000061035157</c:v>
                </c:pt>
                <c:pt idx="3857">
                  <c:v>346.1999816894534</c:v>
                </c:pt>
                <c:pt idx="3858">
                  <c:v>346.2999877929687</c:v>
                </c:pt>
                <c:pt idx="3859">
                  <c:v>346.3999938964843</c:v>
                </c:pt>
                <c:pt idx="3860">
                  <c:v>346.5</c:v>
                </c:pt>
                <c:pt idx="3861">
                  <c:v>346.6000061035157</c:v>
                </c:pt>
                <c:pt idx="3862">
                  <c:v>346.6999816894534</c:v>
                </c:pt>
                <c:pt idx="3863">
                  <c:v>346.7999877929687</c:v>
                </c:pt>
                <c:pt idx="3864">
                  <c:v>346.8999938964843</c:v>
                </c:pt>
                <c:pt idx="3865">
                  <c:v>347.0</c:v>
                </c:pt>
                <c:pt idx="3866">
                  <c:v>347.1000061035157</c:v>
                </c:pt>
                <c:pt idx="3867">
                  <c:v>347.1999816894534</c:v>
                </c:pt>
                <c:pt idx="3868">
                  <c:v>347.2999877929687</c:v>
                </c:pt>
                <c:pt idx="3869">
                  <c:v>347.3999938964843</c:v>
                </c:pt>
                <c:pt idx="3870">
                  <c:v>347.5</c:v>
                </c:pt>
                <c:pt idx="3871">
                  <c:v>347.6000061035157</c:v>
                </c:pt>
                <c:pt idx="3872">
                  <c:v>347.6999816894534</c:v>
                </c:pt>
                <c:pt idx="3873">
                  <c:v>347.7999877929687</c:v>
                </c:pt>
                <c:pt idx="3874">
                  <c:v>347.8999938964843</c:v>
                </c:pt>
                <c:pt idx="3875">
                  <c:v>348.0</c:v>
                </c:pt>
                <c:pt idx="3876">
                  <c:v>348.1000061035157</c:v>
                </c:pt>
                <c:pt idx="3877">
                  <c:v>348.1999816894534</c:v>
                </c:pt>
                <c:pt idx="3878">
                  <c:v>348.2999877929687</c:v>
                </c:pt>
                <c:pt idx="3879">
                  <c:v>348.3999938964843</c:v>
                </c:pt>
                <c:pt idx="3880">
                  <c:v>348.5</c:v>
                </c:pt>
                <c:pt idx="3881">
                  <c:v>348.6000061035157</c:v>
                </c:pt>
                <c:pt idx="3882">
                  <c:v>348.6999816894534</c:v>
                </c:pt>
                <c:pt idx="3883">
                  <c:v>348.7999877929687</c:v>
                </c:pt>
                <c:pt idx="3884">
                  <c:v>348.8999938964843</c:v>
                </c:pt>
                <c:pt idx="3885">
                  <c:v>349.0</c:v>
                </c:pt>
                <c:pt idx="3886">
                  <c:v>349.1000061035157</c:v>
                </c:pt>
                <c:pt idx="3887">
                  <c:v>349.1999816894534</c:v>
                </c:pt>
                <c:pt idx="3888">
                  <c:v>349.2999877929687</c:v>
                </c:pt>
                <c:pt idx="3889">
                  <c:v>349.3999938964843</c:v>
                </c:pt>
                <c:pt idx="3890">
                  <c:v>349.5</c:v>
                </c:pt>
                <c:pt idx="3891">
                  <c:v>349.6000061035157</c:v>
                </c:pt>
                <c:pt idx="3892">
                  <c:v>349.6999816894534</c:v>
                </c:pt>
                <c:pt idx="3893">
                  <c:v>349.7999877929687</c:v>
                </c:pt>
                <c:pt idx="3894">
                  <c:v>349.8999938964843</c:v>
                </c:pt>
                <c:pt idx="3895">
                  <c:v>350.0</c:v>
                </c:pt>
                <c:pt idx="3896">
                  <c:v>350.1000061035157</c:v>
                </c:pt>
                <c:pt idx="3897">
                  <c:v>350.1999816894534</c:v>
                </c:pt>
                <c:pt idx="3898">
                  <c:v>350.2999877929687</c:v>
                </c:pt>
                <c:pt idx="3899">
                  <c:v>350.3999938964843</c:v>
                </c:pt>
                <c:pt idx="3900">
                  <c:v>350.5</c:v>
                </c:pt>
                <c:pt idx="3901">
                  <c:v>350.6000061035157</c:v>
                </c:pt>
                <c:pt idx="3902">
                  <c:v>350.6999816894534</c:v>
                </c:pt>
                <c:pt idx="3903">
                  <c:v>350.7999877929687</c:v>
                </c:pt>
                <c:pt idx="3904">
                  <c:v>350.8999938964843</c:v>
                </c:pt>
                <c:pt idx="3905">
                  <c:v>351.0</c:v>
                </c:pt>
                <c:pt idx="3906">
                  <c:v>351.1000061035157</c:v>
                </c:pt>
                <c:pt idx="3907">
                  <c:v>351.1999816894534</c:v>
                </c:pt>
                <c:pt idx="3908">
                  <c:v>351.2999877929687</c:v>
                </c:pt>
                <c:pt idx="3909">
                  <c:v>351.3999938964843</c:v>
                </c:pt>
                <c:pt idx="3910">
                  <c:v>351.5</c:v>
                </c:pt>
                <c:pt idx="3911">
                  <c:v>351.6000061035157</c:v>
                </c:pt>
                <c:pt idx="3912">
                  <c:v>351.6999816894534</c:v>
                </c:pt>
                <c:pt idx="3913">
                  <c:v>351.7999877929687</c:v>
                </c:pt>
                <c:pt idx="3914">
                  <c:v>351.8999938964843</c:v>
                </c:pt>
                <c:pt idx="3915">
                  <c:v>352.0</c:v>
                </c:pt>
                <c:pt idx="3916">
                  <c:v>352.1000061035157</c:v>
                </c:pt>
                <c:pt idx="3917">
                  <c:v>352.1999816894534</c:v>
                </c:pt>
                <c:pt idx="3918">
                  <c:v>352.2999877929687</c:v>
                </c:pt>
                <c:pt idx="3919">
                  <c:v>352.3999938964843</c:v>
                </c:pt>
                <c:pt idx="3920">
                  <c:v>352.5</c:v>
                </c:pt>
                <c:pt idx="3921">
                  <c:v>352.6000061035157</c:v>
                </c:pt>
                <c:pt idx="3922">
                  <c:v>352.6999816894534</c:v>
                </c:pt>
                <c:pt idx="3923">
                  <c:v>352.7999877929687</c:v>
                </c:pt>
                <c:pt idx="3924">
                  <c:v>352.8999938964843</c:v>
                </c:pt>
                <c:pt idx="3925">
                  <c:v>353.0</c:v>
                </c:pt>
                <c:pt idx="3926">
                  <c:v>353.1000061035157</c:v>
                </c:pt>
                <c:pt idx="3927">
                  <c:v>353.1999816894534</c:v>
                </c:pt>
                <c:pt idx="3928">
                  <c:v>353.2999877929687</c:v>
                </c:pt>
                <c:pt idx="3929">
                  <c:v>353.3999938964843</c:v>
                </c:pt>
                <c:pt idx="3930">
                  <c:v>353.5</c:v>
                </c:pt>
                <c:pt idx="3931">
                  <c:v>353.6000061035157</c:v>
                </c:pt>
                <c:pt idx="3932">
                  <c:v>353.6999816894534</c:v>
                </c:pt>
                <c:pt idx="3933">
                  <c:v>353.7999877929687</c:v>
                </c:pt>
                <c:pt idx="3934">
                  <c:v>353.8999938964843</c:v>
                </c:pt>
                <c:pt idx="3935">
                  <c:v>354.0</c:v>
                </c:pt>
                <c:pt idx="3936">
                  <c:v>354.1000061035157</c:v>
                </c:pt>
                <c:pt idx="3937">
                  <c:v>354.1999816894534</c:v>
                </c:pt>
                <c:pt idx="3938">
                  <c:v>354.2999877929687</c:v>
                </c:pt>
                <c:pt idx="3939">
                  <c:v>354.3999938964843</c:v>
                </c:pt>
                <c:pt idx="3940">
                  <c:v>354.5</c:v>
                </c:pt>
                <c:pt idx="3941">
                  <c:v>354.6000061035157</c:v>
                </c:pt>
                <c:pt idx="3942">
                  <c:v>354.6999816894534</c:v>
                </c:pt>
                <c:pt idx="3943">
                  <c:v>354.7999877929687</c:v>
                </c:pt>
                <c:pt idx="3944">
                  <c:v>354.8999938964843</c:v>
                </c:pt>
                <c:pt idx="3945">
                  <c:v>355.0</c:v>
                </c:pt>
                <c:pt idx="3946">
                  <c:v>355.1000061035157</c:v>
                </c:pt>
                <c:pt idx="3947">
                  <c:v>355.1999816894534</c:v>
                </c:pt>
                <c:pt idx="3948">
                  <c:v>355.2999877929687</c:v>
                </c:pt>
                <c:pt idx="3949">
                  <c:v>355.3999938964843</c:v>
                </c:pt>
                <c:pt idx="3950">
                  <c:v>355.5</c:v>
                </c:pt>
                <c:pt idx="3951">
                  <c:v>355.6000061035157</c:v>
                </c:pt>
                <c:pt idx="3952">
                  <c:v>355.6999816894534</c:v>
                </c:pt>
                <c:pt idx="3953">
                  <c:v>355.7999877929687</c:v>
                </c:pt>
                <c:pt idx="3954">
                  <c:v>355.8999938964843</c:v>
                </c:pt>
                <c:pt idx="3955">
                  <c:v>356.0</c:v>
                </c:pt>
                <c:pt idx="3956">
                  <c:v>356.1000061035157</c:v>
                </c:pt>
                <c:pt idx="3957">
                  <c:v>356.1999816894534</c:v>
                </c:pt>
                <c:pt idx="3958">
                  <c:v>356.2999877929687</c:v>
                </c:pt>
                <c:pt idx="3959">
                  <c:v>356.3999938964843</c:v>
                </c:pt>
                <c:pt idx="3960">
                  <c:v>356.5</c:v>
                </c:pt>
                <c:pt idx="3961">
                  <c:v>356.6000061035157</c:v>
                </c:pt>
                <c:pt idx="3962">
                  <c:v>356.6999816894534</c:v>
                </c:pt>
                <c:pt idx="3963">
                  <c:v>356.7999877929687</c:v>
                </c:pt>
                <c:pt idx="3964">
                  <c:v>356.8999938964843</c:v>
                </c:pt>
                <c:pt idx="3965">
                  <c:v>357.0</c:v>
                </c:pt>
                <c:pt idx="3966">
                  <c:v>357.1000061035157</c:v>
                </c:pt>
                <c:pt idx="3967">
                  <c:v>357.1999816894534</c:v>
                </c:pt>
                <c:pt idx="3968">
                  <c:v>357.2999877929687</c:v>
                </c:pt>
                <c:pt idx="3969">
                  <c:v>357.3999938964843</c:v>
                </c:pt>
                <c:pt idx="3970">
                  <c:v>357.5</c:v>
                </c:pt>
                <c:pt idx="3971">
                  <c:v>357.6000061035157</c:v>
                </c:pt>
                <c:pt idx="3972">
                  <c:v>357.6999816894534</c:v>
                </c:pt>
                <c:pt idx="3973">
                  <c:v>357.7999877929687</c:v>
                </c:pt>
                <c:pt idx="3974">
                  <c:v>357.8999938964843</c:v>
                </c:pt>
                <c:pt idx="3975">
                  <c:v>358.0</c:v>
                </c:pt>
                <c:pt idx="3976">
                  <c:v>358.1000061035157</c:v>
                </c:pt>
                <c:pt idx="3977">
                  <c:v>358.1999816894534</c:v>
                </c:pt>
                <c:pt idx="3978">
                  <c:v>358.2999877929687</c:v>
                </c:pt>
                <c:pt idx="3979">
                  <c:v>358.3999938964843</c:v>
                </c:pt>
                <c:pt idx="3980">
                  <c:v>358.5</c:v>
                </c:pt>
                <c:pt idx="3981">
                  <c:v>358.6000061035157</c:v>
                </c:pt>
                <c:pt idx="3982">
                  <c:v>358.6999816894534</c:v>
                </c:pt>
                <c:pt idx="3983">
                  <c:v>358.7999877929687</c:v>
                </c:pt>
                <c:pt idx="3984">
                  <c:v>358.8999938964843</c:v>
                </c:pt>
                <c:pt idx="3985">
                  <c:v>359.0</c:v>
                </c:pt>
                <c:pt idx="3986">
                  <c:v>359.1000061035157</c:v>
                </c:pt>
                <c:pt idx="3987">
                  <c:v>359.1999816894534</c:v>
                </c:pt>
                <c:pt idx="3988">
                  <c:v>359.2999877929687</c:v>
                </c:pt>
                <c:pt idx="3989">
                  <c:v>359.3999938964843</c:v>
                </c:pt>
                <c:pt idx="3990">
                  <c:v>359.5</c:v>
                </c:pt>
                <c:pt idx="3991">
                  <c:v>359.6000061035157</c:v>
                </c:pt>
                <c:pt idx="3992">
                  <c:v>359.6999816894534</c:v>
                </c:pt>
                <c:pt idx="3993">
                  <c:v>359.7999877929687</c:v>
                </c:pt>
                <c:pt idx="3994">
                  <c:v>359.8999938964843</c:v>
                </c:pt>
                <c:pt idx="3995">
                  <c:v>360.0</c:v>
                </c:pt>
                <c:pt idx="3996">
                  <c:v>360.1000061035157</c:v>
                </c:pt>
                <c:pt idx="3997">
                  <c:v>360.1999816894534</c:v>
                </c:pt>
                <c:pt idx="3998">
                  <c:v>360.2999877929687</c:v>
                </c:pt>
                <c:pt idx="3999">
                  <c:v>360.3999938964843</c:v>
                </c:pt>
                <c:pt idx="4000">
                  <c:v>360.5</c:v>
                </c:pt>
                <c:pt idx="4001">
                  <c:v>360.6000061035157</c:v>
                </c:pt>
                <c:pt idx="4002">
                  <c:v>360.6999816894534</c:v>
                </c:pt>
                <c:pt idx="4003">
                  <c:v>360.7999877929687</c:v>
                </c:pt>
                <c:pt idx="4004">
                  <c:v>360.8999938964843</c:v>
                </c:pt>
                <c:pt idx="4005">
                  <c:v>361.0</c:v>
                </c:pt>
                <c:pt idx="4006">
                  <c:v>361.1000061035157</c:v>
                </c:pt>
                <c:pt idx="4007">
                  <c:v>361.1999816894534</c:v>
                </c:pt>
                <c:pt idx="4008">
                  <c:v>361.2999877929687</c:v>
                </c:pt>
                <c:pt idx="4009">
                  <c:v>361.3999938964843</c:v>
                </c:pt>
                <c:pt idx="4010">
                  <c:v>361.5</c:v>
                </c:pt>
                <c:pt idx="4011">
                  <c:v>361.6000061035157</c:v>
                </c:pt>
                <c:pt idx="4012">
                  <c:v>361.6999816894534</c:v>
                </c:pt>
                <c:pt idx="4013">
                  <c:v>361.7999877929687</c:v>
                </c:pt>
                <c:pt idx="4014">
                  <c:v>361.8999938964843</c:v>
                </c:pt>
                <c:pt idx="4015">
                  <c:v>362.0</c:v>
                </c:pt>
                <c:pt idx="4016">
                  <c:v>362.1000061035157</c:v>
                </c:pt>
                <c:pt idx="4017">
                  <c:v>362.1999816894534</c:v>
                </c:pt>
                <c:pt idx="4018">
                  <c:v>362.2999877929687</c:v>
                </c:pt>
                <c:pt idx="4019">
                  <c:v>362.3999938964843</c:v>
                </c:pt>
                <c:pt idx="4020">
                  <c:v>362.5</c:v>
                </c:pt>
                <c:pt idx="4021">
                  <c:v>362.6000061035157</c:v>
                </c:pt>
                <c:pt idx="4022">
                  <c:v>362.6999816894534</c:v>
                </c:pt>
                <c:pt idx="4023">
                  <c:v>362.7999877929687</c:v>
                </c:pt>
                <c:pt idx="4024">
                  <c:v>362.8999938964843</c:v>
                </c:pt>
                <c:pt idx="4025">
                  <c:v>363.0</c:v>
                </c:pt>
                <c:pt idx="4026">
                  <c:v>363.1000061035157</c:v>
                </c:pt>
                <c:pt idx="4027">
                  <c:v>363.1999816894534</c:v>
                </c:pt>
                <c:pt idx="4028">
                  <c:v>363.2999877929687</c:v>
                </c:pt>
                <c:pt idx="4029">
                  <c:v>363.3999938964843</c:v>
                </c:pt>
                <c:pt idx="4030">
                  <c:v>363.5</c:v>
                </c:pt>
                <c:pt idx="4031">
                  <c:v>363.6000061035157</c:v>
                </c:pt>
                <c:pt idx="4032">
                  <c:v>363.6999816894534</c:v>
                </c:pt>
                <c:pt idx="4033">
                  <c:v>363.7999877929687</c:v>
                </c:pt>
                <c:pt idx="4034">
                  <c:v>363.8999938964843</c:v>
                </c:pt>
                <c:pt idx="4035">
                  <c:v>364.0</c:v>
                </c:pt>
                <c:pt idx="4036">
                  <c:v>364.1000061035157</c:v>
                </c:pt>
                <c:pt idx="4037">
                  <c:v>364.1999816894534</c:v>
                </c:pt>
                <c:pt idx="4038">
                  <c:v>364.2999877929687</c:v>
                </c:pt>
                <c:pt idx="4039">
                  <c:v>364.3999938964843</c:v>
                </c:pt>
                <c:pt idx="4040">
                  <c:v>364.5</c:v>
                </c:pt>
                <c:pt idx="4041">
                  <c:v>364.6000061035157</c:v>
                </c:pt>
                <c:pt idx="4042">
                  <c:v>364.6999816894534</c:v>
                </c:pt>
                <c:pt idx="4043">
                  <c:v>364.7999877929687</c:v>
                </c:pt>
                <c:pt idx="4044">
                  <c:v>364.8999938964843</c:v>
                </c:pt>
                <c:pt idx="4045">
                  <c:v>365.0</c:v>
                </c:pt>
                <c:pt idx="4046">
                  <c:v>365.1000061035157</c:v>
                </c:pt>
                <c:pt idx="4047">
                  <c:v>365.1999816894534</c:v>
                </c:pt>
                <c:pt idx="4048">
                  <c:v>365.2999877929687</c:v>
                </c:pt>
                <c:pt idx="4049">
                  <c:v>365.3999938964843</c:v>
                </c:pt>
                <c:pt idx="4050">
                  <c:v>365.5</c:v>
                </c:pt>
                <c:pt idx="4051">
                  <c:v>365.6000061035157</c:v>
                </c:pt>
                <c:pt idx="4052">
                  <c:v>365.6999816894534</c:v>
                </c:pt>
                <c:pt idx="4053">
                  <c:v>365.7999877929687</c:v>
                </c:pt>
                <c:pt idx="4054">
                  <c:v>365.8999938964843</c:v>
                </c:pt>
                <c:pt idx="4055">
                  <c:v>366.0</c:v>
                </c:pt>
                <c:pt idx="4056">
                  <c:v>366.1000061035157</c:v>
                </c:pt>
                <c:pt idx="4057">
                  <c:v>366.1999816894534</c:v>
                </c:pt>
                <c:pt idx="4058">
                  <c:v>366.2999877929687</c:v>
                </c:pt>
                <c:pt idx="4059">
                  <c:v>366.3999938964843</c:v>
                </c:pt>
                <c:pt idx="4060">
                  <c:v>366.5</c:v>
                </c:pt>
                <c:pt idx="4061">
                  <c:v>366.6000061035157</c:v>
                </c:pt>
                <c:pt idx="4062">
                  <c:v>366.6999816894534</c:v>
                </c:pt>
                <c:pt idx="4063">
                  <c:v>366.7999877929687</c:v>
                </c:pt>
                <c:pt idx="4064">
                  <c:v>366.8999938964843</c:v>
                </c:pt>
                <c:pt idx="4065">
                  <c:v>367.0</c:v>
                </c:pt>
                <c:pt idx="4066">
                  <c:v>367.1000061035157</c:v>
                </c:pt>
                <c:pt idx="4067">
                  <c:v>367.1999816894534</c:v>
                </c:pt>
                <c:pt idx="4068">
                  <c:v>367.2999877929687</c:v>
                </c:pt>
                <c:pt idx="4069">
                  <c:v>367.3999938964843</c:v>
                </c:pt>
                <c:pt idx="4070">
                  <c:v>367.5</c:v>
                </c:pt>
                <c:pt idx="4071">
                  <c:v>367.6000061035157</c:v>
                </c:pt>
                <c:pt idx="4072">
                  <c:v>367.6999816894534</c:v>
                </c:pt>
                <c:pt idx="4073">
                  <c:v>367.7999877929687</c:v>
                </c:pt>
                <c:pt idx="4074">
                  <c:v>367.8999938964843</c:v>
                </c:pt>
                <c:pt idx="4075">
                  <c:v>368.0</c:v>
                </c:pt>
                <c:pt idx="4076">
                  <c:v>368.1000061035157</c:v>
                </c:pt>
                <c:pt idx="4077">
                  <c:v>368.1999816894534</c:v>
                </c:pt>
                <c:pt idx="4078">
                  <c:v>368.2999877929687</c:v>
                </c:pt>
                <c:pt idx="4079">
                  <c:v>368.3999938964843</c:v>
                </c:pt>
                <c:pt idx="4080">
                  <c:v>368.5</c:v>
                </c:pt>
                <c:pt idx="4081">
                  <c:v>368.6000061035157</c:v>
                </c:pt>
                <c:pt idx="4082">
                  <c:v>368.6999816894534</c:v>
                </c:pt>
                <c:pt idx="4083">
                  <c:v>368.7999877929687</c:v>
                </c:pt>
                <c:pt idx="4084">
                  <c:v>368.8999938964843</c:v>
                </c:pt>
                <c:pt idx="4085">
                  <c:v>369.0</c:v>
                </c:pt>
                <c:pt idx="4086">
                  <c:v>369.1000061035157</c:v>
                </c:pt>
                <c:pt idx="4087">
                  <c:v>369.1999816894534</c:v>
                </c:pt>
                <c:pt idx="4088">
                  <c:v>369.2999877929687</c:v>
                </c:pt>
                <c:pt idx="4089">
                  <c:v>369.3999938964843</c:v>
                </c:pt>
                <c:pt idx="4090">
                  <c:v>369.5</c:v>
                </c:pt>
                <c:pt idx="4091">
                  <c:v>369.6000061035157</c:v>
                </c:pt>
                <c:pt idx="4092">
                  <c:v>369.6999816894534</c:v>
                </c:pt>
                <c:pt idx="4093">
                  <c:v>369.7999877929687</c:v>
                </c:pt>
                <c:pt idx="4094">
                  <c:v>369.8999938964843</c:v>
                </c:pt>
                <c:pt idx="4095">
                  <c:v>370.0</c:v>
                </c:pt>
                <c:pt idx="4096">
                  <c:v>370.1000061035157</c:v>
                </c:pt>
                <c:pt idx="4097">
                  <c:v>370.1999816894534</c:v>
                </c:pt>
                <c:pt idx="4098">
                  <c:v>370.2999877929687</c:v>
                </c:pt>
                <c:pt idx="4099">
                  <c:v>370.3999938964843</c:v>
                </c:pt>
                <c:pt idx="4100">
                  <c:v>370.5</c:v>
                </c:pt>
                <c:pt idx="4101">
                  <c:v>370.6000061035157</c:v>
                </c:pt>
                <c:pt idx="4102">
                  <c:v>370.6999816894534</c:v>
                </c:pt>
                <c:pt idx="4103">
                  <c:v>370.7999877929687</c:v>
                </c:pt>
                <c:pt idx="4104">
                  <c:v>370.8999938964843</c:v>
                </c:pt>
                <c:pt idx="4105">
                  <c:v>371.0</c:v>
                </c:pt>
                <c:pt idx="4106">
                  <c:v>371.1000061035157</c:v>
                </c:pt>
                <c:pt idx="4107">
                  <c:v>371.1999816894534</c:v>
                </c:pt>
                <c:pt idx="4108">
                  <c:v>371.2999877929687</c:v>
                </c:pt>
                <c:pt idx="4109">
                  <c:v>371.3999938964843</c:v>
                </c:pt>
                <c:pt idx="4110">
                  <c:v>371.5</c:v>
                </c:pt>
                <c:pt idx="4111">
                  <c:v>371.6000061035157</c:v>
                </c:pt>
                <c:pt idx="4112">
                  <c:v>371.6999816894534</c:v>
                </c:pt>
                <c:pt idx="4113">
                  <c:v>371.7999877929687</c:v>
                </c:pt>
                <c:pt idx="4114">
                  <c:v>371.8999938964843</c:v>
                </c:pt>
                <c:pt idx="4115">
                  <c:v>372.0</c:v>
                </c:pt>
                <c:pt idx="4116">
                  <c:v>372.1000061035157</c:v>
                </c:pt>
                <c:pt idx="4117">
                  <c:v>372.1999816894534</c:v>
                </c:pt>
                <c:pt idx="4118">
                  <c:v>372.2999877929687</c:v>
                </c:pt>
                <c:pt idx="4119">
                  <c:v>372.3999938964843</c:v>
                </c:pt>
                <c:pt idx="4120">
                  <c:v>372.5</c:v>
                </c:pt>
                <c:pt idx="4121">
                  <c:v>372.6000061035157</c:v>
                </c:pt>
                <c:pt idx="4122">
                  <c:v>372.6999816894534</c:v>
                </c:pt>
                <c:pt idx="4123">
                  <c:v>372.7999877929687</c:v>
                </c:pt>
                <c:pt idx="4124">
                  <c:v>372.8999938964843</c:v>
                </c:pt>
                <c:pt idx="4125">
                  <c:v>373.0</c:v>
                </c:pt>
                <c:pt idx="4126">
                  <c:v>373.1000061035157</c:v>
                </c:pt>
                <c:pt idx="4127">
                  <c:v>373.1999816894534</c:v>
                </c:pt>
                <c:pt idx="4128">
                  <c:v>373.2999877929687</c:v>
                </c:pt>
                <c:pt idx="4129">
                  <c:v>373.3999938964843</c:v>
                </c:pt>
                <c:pt idx="4130">
                  <c:v>373.5</c:v>
                </c:pt>
                <c:pt idx="4131">
                  <c:v>373.6000061035157</c:v>
                </c:pt>
                <c:pt idx="4132">
                  <c:v>373.6999816894534</c:v>
                </c:pt>
                <c:pt idx="4133">
                  <c:v>373.7999877929687</c:v>
                </c:pt>
                <c:pt idx="4134">
                  <c:v>373.8999938964843</c:v>
                </c:pt>
                <c:pt idx="4135">
                  <c:v>374.0</c:v>
                </c:pt>
                <c:pt idx="4136">
                  <c:v>374.1000061035157</c:v>
                </c:pt>
                <c:pt idx="4137">
                  <c:v>374.1999816894534</c:v>
                </c:pt>
                <c:pt idx="4138">
                  <c:v>374.2999877929687</c:v>
                </c:pt>
                <c:pt idx="4139">
                  <c:v>374.3999938964843</c:v>
                </c:pt>
                <c:pt idx="4140">
                  <c:v>374.5</c:v>
                </c:pt>
                <c:pt idx="4141">
                  <c:v>374.6000061035157</c:v>
                </c:pt>
                <c:pt idx="4142">
                  <c:v>374.6999816894534</c:v>
                </c:pt>
                <c:pt idx="4143">
                  <c:v>374.7999877929687</c:v>
                </c:pt>
                <c:pt idx="4144">
                  <c:v>374.8999938964843</c:v>
                </c:pt>
                <c:pt idx="4145">
                  <c:v>375.0</c:v>
                </c:pt>
                <c:pt idx="4146">
                  <c:v>375.1000061035157</c:v>
                </c:pt>
                <c:pt idx="4147">
                  <c:v>375.1999816894534</c:v>
                </c:pt>
                <c:pt idx="4148">
                  <c:v>375.2999877929687</c:v>
                </c:pt>
                <c:pt idx="4149">
                  <c:v>375.3999938964843</c:v>
                </c:pt>
                <c:pt idx="4150">
                  <c:v>375.5</c:v>
                </c:pt>
                <c:pt idx="4151">
                  <c:v>375.6000061035157</c:v>
                </c:pt>
                <c:pt idx="4152">
                  <c:v>375.6999816894534</c:v>
                </c:pt>
                <c:pt idx="4153">
                  <c:v>375.7999877929687</c:v>
                </c:pt>
                <c:pt idx="4154">
                  <c:v>375.8999938964843</c:v>
                </c:pt>
                <c:pt idx="4155">
                  <c:v>376.0</c:v>
                </c:pt>
                <c:pt idx="4156">
                  <c:v>376.1000061035157</c:v>
                </c:pt>
                <c:pt idx="4157">
                  <c:v>376.1999816894534</c:v>
                </c:pt>
                <c:pt idx="4158">
                  <c:v>376.2999877929687</c:v>
                </c:pt>
                <c:pt idx="4159">
                  <c:v>376.3999938964843</c:v>
                </c:pt>
                <c:pt idx="4160">
                  <c:v>376.5</c:v>
                </c:pt>
                <c:pt idx="4161">
                  <c:v>376.6000061035157</c:v>
                </c:pt>
                <c:pt idx="4162">
                  <c:v>376.6999816894534</c:v>
                </c:pt>
                <c:pt idx="4163">
                  <c:v>376.7999877929687</c:v>
                </c:pt>
                <c:pt idx="4164">
                  <c:v>376.8999938964843</c:v>
                </c:pt>
                <c:pt idx="4165">
                  <c:v>377.0</c:v>
                </c:pt>
                <c:pt idx="4166">
                  <c:v>377.1000061035157</c:v>
                </c:pt>
                <c:pt idx="4167">
                  <c:v>377.1999816894534</c:v>
                </c:pt>
                <c:pt idx="4168">
                  <c:v>377.2999877929687</c:v>
                </c:pt>
                <c:pt idx="4169">
                  <c:v>377.3999938964843</c:v>
                </c:pt>
                <c:pt idx="4170">
                  <c:v>377.5</c:v>
                </c:pt>
                <c:pt idx="4171">
                  <c:v>377.6000061035157</c:v>
                </c:pt>
                <c:pt idx="4172">
                  <c:v>377.6999816894534</c:v>
                </c:pt>
                <c:pt idx="4173">
                  <c:v>377.7999877929687</c:v>
                </c:pt>
                <c:pt idx="4174">
                  <c:v>377.8999938964843</c:v>
                </c:pt>
                <c:pt idx="4175">
                  <c:v>378.0</c:v>
                </c:pt>
                <c:pt idx="4176">
                  <c:v>378.1000061035157</c:v>
                </c:pt>
                <c:pt idx="4177">
                  <c:v>378.1999816894534</c:v>
                </c:pt>
                <c:pt idx="4178">
                  <c:v>378.2999877929687</c:v>
                </c:pt>
                <c:pt idx="4179">
                  <c:v>378.3999938964843</c:v>
                </c:pt>
                <c:pt idx="4180">
                  <c:v>378.5</c:v>
                </c:pt>
                <c:pt idx="4181">
                  <c:v>378.6000061035157</c:v>
                </c:pt>
                <c:pt idx="4182">
                  <c:v>378.6999816894534</c:v>
                </c:pt>
                <c:pt idx="4183">
                  <c:v>378.7999877929687</c:v>
                </c:pt>
                <c:pt idx="4184">
                  <c:v>378.8999938964843</c:v>
                </c:pt>
                <c:pt idx="4185">
                  <c:v>379.0</c:v>
                </c:pt>
                <c:pt idx="4186">
                  <c:v>379.1000061035157</c:v>
                </c:pt>
                <c:pt idx="4187">
                  <c:v>379.1999816894534</c:v>
                </c:pt>
                <c:pt idx="4188">
                  <c:v>379.2999877929687</c:v>
                </c:pt>
                <c:pt idx="4189">
                  <c:v>379.3999938964843</c:v>
                </c:pt>
                <c:pt idx="4190">
                  <c:v>379.5</c:v>
                </c:pt>
                <c:pt idx="4191">
                  <c:v>379.6000061035157</c:v>
                </c:pt>
                <c:pt idx="4192">
                  <c:v>379.6999816894534</c:v>
                </c:pt>
                <c:pt idx="4193">
                  <c:v>379.7999877929687</c:v>
                </c:pt>
                <c:pt idx="4194">
                  <c:v>379.8999938964843</c:v>
                </c:pt>
                <c:pt idx="4195">
                  <c:v>380.0</c:v>
                </c:pt>
                <c:pt idx="4196">
                  <c:v>380.1000061035157</c:v>
                </c:pt>
                <c:pt idx="4197">
                  <c:v>380.1999816894534</c:v>
                </c:pt>
                <c:pt idx="4198">
                  <c:v>380.2999877929687</c:v>
                </c:pt>
                <c:pt idx="4199">
                  <c:v>380.3999938964843</c:v>
                </c:pt>
                <c:pt idx="4200">
                  <c:v>380.5</c:v>
                </c:pt>
                <c:pt idx="4201">
                  <c:v>380.6000061035157</c:v>
                </c:pt>
                <c:pt idx="4202">
                  <c:v>380.6999816894534</c:v>
                </c:pt>
                <c:pt idx="4203">
                  <c:v>380.7999877929687</c:v>
                </c:pt>
                <c:pt idx="4204">
                  <c:v>380.8999938964843</c:v>
                </c:pt>
                <c:pt idx="4205">
                  <c:v>381.0</c:v>
                </c:pt>
                <c:pt idx="4206">
                  <c:v>381.1000061035157</c:v>
                </c:pt>
                <c:pt idx="4207">
                  <c:v>381.1999816894534</c:v>
                </c:pt>
                <c:pt idx="4208">
                  <c:v>381.2999877929687</c:v>
                </c:pt>
                <c:pt idx="4209">
                  <c:v>381.3999938964843</c:v>
                </c:pt>
                <c:pt idx="4210">
                  <c:v>381.5</c:v>
                </c:pt>
                <c:pt idx="4211">
                  <c:v>381.6000061035157</c:v>
                </c:pt>
                <c:pt idx="4212">
                  <c:v>381.6999816894534</c:v>
                </c:pt>
                <c:pt idx="4213">
                  <c:v>381.7999877929687</c:v>
                </c:pt>
                <c:pt idx="4214">
                  <c:v>381.8999938964843</c:v>
                </c:pt>
                <c:pt idx="4215">
                  <c:v>382.0</c:v>
                </c:pt>
                <c:pt idx="4216">
                  <c:v>382.1000061035157</c:v>
                </c:pt>
                <c:pt idx="4217">
                  <c:v>382.1999816894534</c:v>
                </c:pt>
                <c:pt idx="4218">
                  <c:v>382.2999877929687</c:v>
                </c:pt>
                <c:pt idx="4219">
                  <c:v>382.3999938964843</c:v>
                </c:pt>
                <c:pt idx="4220">
                  <c:v>382.5</c:v>
                </c:pt>
                <c:pt idx="4221">
                  <c:v>382.6000061035157</c:v>
                </c:pt>
                <c:pt idx="4222">
                  <c:v>382.6999816894534</c:v>
                </c:pt>
                <c:pt idx="4223">
                  <c:v>382.7999877929687</c:v>
                </c:pt>
                <c:pt idx="4224">
                  <c:v>382.8999938964843</c:v>
                </c:pt>
                <c:pt idx="4225">
                  <c:v>383.0</c:v>
                </c:pt>
                <c:pt idx="4226">
                  <c:v>383.1000061035157</c:v>
                </c:pt>
                <c:pt idx="4227">
                  <c:v>383.1999816894534</c:v>
                </c:pt>
                <c:pt idx="4228">
                  <c:v>383.2999877929687</c:v>
                </c:pt>
                <c:pt idx="4229">
                  <c:v>383.3999938964843</c:v>
                </c:pt>
                <c:pt idx="4230">
                  <c:v>383.5</c:v>
                </c:pt>
                <c:pt idx="4231">
                  <c:v>383.6000061035157</c:v>
                </c:pt>
                <c:pt idx="4232">
                  <c:v>383.6999816894534</c:v>
                </c:pt>
                <c:pt idx="4233">
                  <c:v>383.7999877929687</c:v>
                </c:pt>
                <c:pt idx="4234">
                  <c:v>383.8999938964843</c:v>
                </c:pt>
                <c:pt idx="4235">
                  <c:v>384.0</c:v>
                </c:pt>
                <c:pt idx="4236">
                  <c:v>384.1000061035157</c:v>
                </c:pt>
                <c:pt idx="4237">
                  <c:v>384.1999816894534</c:v>
                </c:pt>
                <c:pt idx="4238">
                  <c:v>384.2999877929687</c:v>
                </c:pt>
                <c:pt idx="4239">
                  <c:v>384.3999938964843</c:v>
                </c:pt>
                <c:pt idx="4240">
                  <c:v>384.5</c:v>
                </c:pt>
                <c:pt idx="4241">
                  <c:v>384.6000061035157</c:v>
                </c:pt>
                <c:pt idx="4242">
                  <c:v>384.6999816894534</c:v>
                </c:pt>
                <c:pt idx="4243">
                  <c:v>384.7999877929687</c:v>
                </c:pt>
                <c:pt idx="4244">
                  <c:v>384.8999938964843</c:v>
                </c:pt>
                <c:pt idx="4245">
                  <c:v>385.0</c:v>
                </c:pt>
                <c:pt idx="4246">
                  <c:v>385.1000061035157</c:v>
                </c:pt>
                <c:pt idx="4247">
                  <c:v>385.1999816894534</c:v>
                </c:pt>
                <c:pt idx="4248">
                  <c:v>385.2999877929687</c:v>
                </c:pt>
                <c:pt idx="4249">
                  <c:v>385.3999938964843</c:v>
                </c:pt>
                <c:pt idx="4250">
                  <c:v>385.5</c:v>
                </c:pt>
                <c:pt idx="4251">
                  <c:v>385.6000061035157</c:v>
                </c:pt>
                <c:pt idx="4252">
                  <c:v>385.6999816894534</c:v>
                </c:pt>
                <c:pt idx="4253">
                  <c:v>385.7999877929687</c:v>
                </c:pt>
                <c:pt idx="4254">
                  <c:v>385.8999938964843</c:v>
                </c:pt>
                <c:pt idx="4255">
                  <c:v>386.0</c:v>
                </c:pt>
                <c:pt idx="4256">
                  <c:v>386.1000061035157</c:v>
                </c:pt>
                <c:pt idx="4257">
                  <c:v>386.1999816894534</c:v>
                </c:pt>
                <c:pt idx="4258">
                  <c:v>386.2999877929687</c:v>
                </c:pt>
                <c:pt idx="4259">
                  <c:v>386.3999938964843</c:v>
                </c:pt>
                <c:pt idx="4260">
                  <c:v>386.5</c:v>
                </c:pt>
                <c:pt idx="4261">
                  <c:v>386.6000061035157</c:v>
                </c:pt>
                <c:pt idx="4262">
                  <c:v>386.6999816894534</c:v>
                </c:pt>
                <c:pt idx="4263">
                  <c:v>386.7999877929687</c:v>
                </c:pt>
                <c:pt idx="4264">
                  <c:v>386.8999938964843</c:v>
                </c:pt>
                <c:pt idx="4265">
                  <c:v>387.0</c:v>
                </c:pt>
                <c:pt idx="4266">
                  <c:v>387.1000061035157</c:v>
                </c:pt>
                <c:pt idx="4267">
                  <c:v>387.1999816894534</c:v>
                </c:pt>
                <c:pt idx="4268">
                  <c:v>387.2999877929687</c:v>
                </c:pt>
                <c:pt idx="4269">
                  <c:v>387.3999938964843</c:v>
                </c:pt>
                <c:pt idx="4270">
                  <c:v>387.5</c:v>
                </c:pt>
                <c:pt idx="4271">
                  <c:v>387.6000061035157</c:v>
                </c:pt>
                <c:pt idx="4272">
                  <c:v>387.6999816894534</c:v>
                </c:pt>
                <c:pt idx="4273">
                  <c:v>387.7999877929687</c:v>
                </c:pt>
                <c:pt idx="4274">
                  <c:v>387.8999938964843</c:v>
                </c:pt>
                <c:pt idx="4275">
                  <c:v>388.0</c:v>
                </c:pt>
                <c:pt idx="4276">
                  <c:v>388.1000061035157</c:v>
                </c:pt>
                <c:pt idx="4277">
                  <c:v>388.1999816894534</c:v>
                </c:pt>
                <c:pt idx="4278">
                  <c:v>388.2999877929687</c:v>
                </c:pt>
                <c:pt idx="4279">
                  <c:v>388.3999938964843</c:v>
                </c:pt>
                <c:pt idx="4280">
                  <c:v>388.5</c:v>
                </c:pt>
                <c:pt idx="4281">
                  <c:v>388.6000061035157</c:v>
                </c:pt>
                <c:pt idx="4282">
                  <c:v>388.6999816894534</c:v>
                </c:pt>
                <c:pt idx="4283">
                  <c:v>388.7999877929687</c:v>
                </c:pt>
                <c:pt idx="4284">
                  <c:v>388.8999938964843</c:v>
                </c:pt>
                <c:pt idx="4285">
                  <c:v>389.0</c:v>
                </c:pt>
                <c:pt idx="4286">
                  <c:v>389.1000061035157</c:v>
                </c:pt>
                <c:pt idx="4287">
                  <c:v>389.1999816894534</c:v>
                </c:pt>
                <c:pt idx="4288">
                  <c:v>389.2999877929687</c:v>
                </c:pt>
                <c:pt idx="4289">
                  <c:v>389.3999938964843</c:v>
                </c:pt>
                <c:pt idx="4290">
                  <c:v>389.5</c:v>
                </c:pt>
                <c:pt idx="4291">
                  <c:v>389.6000061035157</c:v>
                </c:pt>
                <c:pt idx="4292">
                  <c:v>389.6999816894534</c:v>
                </c:pt>
                <c:pt idx="4293">
                  <c:v>389.7999877929687</c:v>
                </c:pt>
                <c:pt idx="4294">
                  <c:v>389.8999938964843</c:v>
                </c:pt>
                <c:pt idx="4295">
                  <c:v>390.0</c:v>
                </c:pt>
                <c:pt idx="4296">
                  <c:v>390.1000061035157</c:v>
                </c:pt>
                <c:pt idx="4297">
                  <c:v>390.1999816894534</c:v>
                </c:pt>
                <c:pt idx="4298">
                  <c:v>390.2999877929687</c:v>
                </c:pt>
                <c:pt idx="4299">
                  <c:v>390.3999938964843</c:v>
                </c:pt>
                <c:pt idx="4300">
                  <c:v>390.5</c:v>
                </c:pt>
                <c:pt idx="4301">
                  <c:v>390.6000061035157</c:v>
                </c:pt>
                <c:pt idx="4302">
                  <c:v>390.6999816894534</c:v>
                </c:pt>
                <c:pt idx="4303">
                  <c:v>390.7999877929687</c:v>
                </c:pt>
                <c:pt idx="4304">
                  <c:v>390.8999938964843</c:v>
                </c:pt>
                <c:pt idx="4305">
                  <c:v>391.0</c:v>
                </c:pt>
                <c:pt idx="4306">
                  <c:v>391.1000061035157</c:v>
                </c:pt>
                <c:pt idx="4307">
                  <c:v>391.1999816894534</c:v>
                </c:pt>
                <c:pt idx="4308">
                  <c:v>391.2999877929687</c:v>
                </c:pt>
                <c:pt idx="4309">
                  <c:v>391.3999938964843</c:v>
                </c:pt>
                <c:pt idx="4310">
                  <c:v>391.5</c:v>
                </c:pt>
                <c:pt idx="4311">
                  <c:v>391.6000061035157</c:v>
                </c:pt>
                <c:pt idx="4312">
                  <c:v>391.6999816894534</c:v>
                </c:pt>
                <c:pt idx="4313">
                  <c:v>391.7999877929687</c:v>
                </c:pt>
                <c:pt idx="4314">
                  <c:v>391.8999938964843</c:v>
                </c:pt>
                <c:pt idx="4315">
                  <c:v>392.0</c:v>
                </c:pt>
                <c:pt idx="4316">
                  <c:v>392.1000061035157</c:v>
                </c:pt>
                <c:pt idx="4317">
                  <c:v>392.1999816894534</c:v>
                </c:pt>
                <c:pt idx="4318">
                  <c:v>392.2999877929687</c:v>
                </c:pt>
                <c:pt idx="4319">
                  <c:v>392.3999938964843</c:v>
                </c:pt>
                <c:pt idx="4320">
                  <c:v>392.5</c:v>
                </c:pt>
                <c:pt idx="4321">
                  <c:v>392.6000061035157</c:v>
                </c:pt>
                <c:pt idx="4322">
                  <c:v>392.6999816894534</c:v>
                </c:pt>
                <c:pt idx="4323">
                  <c:v>392.7999877929687</c:v>
                </c:pt>
                <c:pt idx="4324">
                  <c:v>392.8999938964843</c:v>
                </c:pt>
                <c:pt idx="4325">
                  <c:v>393.0</c:v>
                </c:pt>
                <c:pt idx="4326">
                  <c:v>393.1000061035157</c:v>
                </c:pt>
                <c:pt idx="4327">
                  <c:v>393.1999816894534</c:v>
                </c:pt>
                <c:pt idx="4328">
                  <c:v>393.2999877929687</c:v>
                </c:pt>
                <c:pt idx="4329">
                  <c:v>393.3999938964843</c:v>
                </c:pt>
                <c:pt idx="4330">
                  <c:v>393.5</c:v>
                </c:pt>
                <c:pt idx="4331">
                  <c:v>393.6000061035157</c:v>
                </c:pt>
                <c:pt idx="4332">
                  <c:v>393.6999816894534</c:v>
                </c:pt>
                <c:pt idx="4333">
                  <c:v>393.7999877929687</c:v>
                </c:pt>
                <c:pt idx="4334">
                  <c:v>393.8999938964843</c:v>
                </c:pt>
                <c:pt idx="4335">
                  <c:v>394.0</c:v>
                </c:pt>
                <c:pt idx="4336">
                  <c:v>394.1000061035157</c:v>
                </c:pt>
                <c:pt idx="4337">
                  <c:v>394.1999816894534</c:v>
                </c:pt>
                <c:pt idx="4338">
                  <c:v>394.2999877929687</c:v>
                </c:pt>
                <c:pt idx="4339">
                  <c:v>394.3999938964843</c:v>
                </c:pt>
                <c:pt idx="4340">
                  <c:v>394.5</c:v>
                </c:pt>
                <c:pt idx="4341">
                  <c:v>394.6000061035157</c:v>
                </c:pt>
                <c:pt idx="4342">
                  <c:v>394.6999816894534</c:v>
                </c:pt>
                <c:pt idx="4343">
                  <c:v>394.7999877929687</c:v>
                </c:pt>
                <c:pt idx="4344">
                  <c:v>394.8999938964843</c:v>
                </c:pt>
                <c:pt idx="4345">
                  <c:v>395.0</c:v>
                </c:pt>
                <c:pt idx="4346">
                  <c:v>395.1000061035157</c:v>
                </c:pt>
                <c:pt idx="4347">
                  <c:v>395.1999816894534</c:v>
                </c:pt>
                <c:pt idx="4348">
                  <c:v>395.2999877929687</c:v>
                </c:pt>
                <c:pt idx="4349">
                  <c:v>395.3999938964843</c:v>
                </c:pt>
                <c:pt idx="4350">
                  <c:v>395.5</c:v>
                </c:pt>
                <c:pt idx="4351">
                  <c:v>395.6000061035157</c:v>
                </c:pt>
                <c:pt idx="4352">
                  <c:v>395.6999816894534</c:v>
                </c:pt>
                <c:pt idx="4353">
                  <c:v>395.7999877929687</c:v>
                </c:pt>
                <c:pt idx="4354">
                  <c:v>395.8999938964843</c:v>
                </c:pt>
                <c:pt idx="4355">
                  <c:v>396.0</c:v>
                </c:pt>
                <c:pt idx="4356">
                  <c:v>396.1000061035157</c:v>
                </c:pt>
                <c:pt idx="4357">
                  <c:v>396.1999816894534</c:v>
                </c:pt>
                <c:pt idx="4358">
                  <c:v>396.2999877929687</c:v>
                </c:pt>
                <c:pt idx="4359">
                  <c:v>396.3999938964843</c:v>
                </c:pt>
                <c:pt idx="4360">
                  <c:v>396.5</c:v>
                </c:pt>
                <c:pt idx="4361">
                  <c:v>396.6000061035157</c:v>
                </c:pt>
                <c:pt idx="4362">
                  <c:v>396.6999816894534</c:v>
                </c:pt>
                <c:pt idx="4363">
                  <c:v>396.7999877929687</c:v>
                </c:pt>
                <c:pt idx="4364">
                  <c:v>396.8999938964843</c:v>
                </c:pt>
                <c:pt idx="4365">
                  <c:v>397.0</c:v>
                </c:pt>
                <c:pt idx="4366">
                  <c:v>397.1000061035157</c:v>
                </c:pt>
                <c:pt idx="4367">
                  <c:v>397.1999816894534</c:v>
                </c:pt>
                <c:pt idx="4368">
                  <c:v>397.2999877929687</c:v>
                </c:pt>
                <c:pt idx="4369">
                  <c:v>397.3999938964843</c:v>
                </c:pt>
                <c:pt idx="4370">
                  <c:v>397.5</c:v>
                </c:pt>
                <c:pt idx="4371">
                  <c:v>397.6000061035157</c:v>
                </c:pt>
                <c:pt idx="4372">
                  <c:v>397.6999816894534</c:v>
                </c:pt>
                <c:pt idx="4373">
                  <c:v>397.7999877929687</c:v>
                </c:pt>
                <c:pt idx="4374">
                  <c:v>397.8999938964843</c:v>
                </c:pt>
                <c:pt idx="4375">
                  <c:v>398.0</c:v>
                </c:pt>
                <c:pt idx="4376">
                  <c:v>398.1000061035157</c:v>
                </c:pt>
                <c:pt idx="4377">
                  <c:v>398.1999816894534</c:v>
                </c:pt>
                <c:pt idx="4378">
                  <c:v>398.2999877929687</c:v>
                </c:pt>
                <c:pt idx="4379">
                  <c:v>398.3999938964843</c:v>
                </c:pt>
                <c:pt idx="4380">
                  <c:v>398.5</c:v>
                </c:pt>
                <c:pt idx="4381">
                  <c:v>398.6000061035157</c:v>
                </c:pt>
                <c:pt idx="4382">
                  <c:v>398.6999816894534</c:v>
                </c:pt>
                <c:pt idx="4383">
                  <c:v>398.7999877929687</c:v>
                </c:pt>
                <c:pt idx="4384">
                  <c:v>398.8999938964843</c:v>
                </c:pt>
                <c:pt idx="4385">
                  <c:v>399.0</c:v>
                </c:pt>
                <c:pt idx="4386">
                  <c:v>399.1000061035157</c:v>
                </c:pt>
                <c:pt idx="4387">
                  <c:v>399.1999816894534</c:v>
                </c:pt>
                <c:pt idx="4388">
                  <c:v>399.2999877929687</c:v>
                </c:pt>
                <c:pt idx="4389">
                  <c:v>399.3999938964843</c:v>
                </c:pt>
                <c:pt idx="4390">
                  <c:v>399.5</c:v>
                </c:pt>
                <c:pt idx="4391">
                  <c:v>399.6000061035157</c:v>
                </c:pt>
                <c:pt idx="4392">
                  <c:v>399.6999816894534</c:v>
                </c:pt>
                <c:pt idx="4393">
                  <c:v>399.7999877929687</c:v>
                </c:pt>
                <c:pt idx="4394">
                  <c:v>399.8999938964843</c:v>
                </c:pt>
                <c:pt idx="4395">
                  <c:v>400.0</c:v>
                </c:pt>
                <c:pt idx="4396">
                  <c:v>400.1000061035157</c:v>
                </c:pt>
                <c:pt idx="4397">
                  <c:v>400.1999816894534</c:v>
                </c:pt>
                <c:pt idx="4398">
                  <c:v>400.2999877929687</c:v>
                </c:pt>
                <c:pt idx="4399">
                  <c:v>400.3999938964843</c:v>
                </c:pt>
                <c:pt idx="4400">
                  <c:v>400.5</c:v>
                </c:pt>
                <c:pt idx="4401">
                  <c:v>400.6000061035157</c:v>
                </c:pt>
                <c:pt idx="4402">
                  <c:v>400.6999816894534</c:v>
                </c:pt>
                <c:pt idx="4403">
                  <c:v>400.7999877929687</c:v>
                </c:pt>
                <c:pt idx="4404">
                  <c:v>400.8999938964843</c:v>
                </c:pt>
                <c:pt idx="4405">
                  <c:v>401.0</c:v>
                </c:pt>
                <c:pt idx="4406">
                  <c:v>401.1000061035157</c:v>
                </c:pt>
                <c:pt idx="4407">
                  <c:v>401.1999816894534</c:v>
                </c:pt>
                <c:pt idx="4408">
                  <c:v>401.2999877929687</c:v>
                </c:pt>
                <c:pt idx="4409">
                  <c:v>401.3999938964843</c:v>
                </c:pt>
                <c:pt idx="4410">
                  <c:v>401.5</c:v>
                </c:pt>
                <c:pt idx="4411">
                  <c:v>401.6000061035157</c:v>
                </c:pt>
                <c:pt idx="4412">
                  <c:v>401.6999816894534</c:v>
                </c:pt>
                <c:pt idx="4413">
                  <c:v>401.7999877929687</c:v>
                </c:pt>
                <c:pt idx="4414">
                  <c:v>401.8999938964843</c:v>
                </c:pt>
                <c:pt idx="4415">
                  <c:v>402.0</c:v>
                </c:pt>
                <c:pt idx="4416">
                  <c:v>402.1000061035157</c:v>
                </c:pt>
                <c:pt idx="4417">
                  <c:v>402.1999816894534</c:v>
                </c:pt>
                <c:pt idx="4418">
                  <c:v>402.2999877929687</c:v>
                </c:pt>
                <c:pt idx="4419">
                  <c:v>402.3999938964843</c:v>
                </c:pt>
                <c:pt idx="4420">
                  <c:v>402.5</c:v>
                </c:pt>
                <c:pt idx="4421">
                  <c:v>402.6000061035157</c:v>
                </c:pt>
                <c:pt idx="4422">
                  <c:v>402.6999816894534</c:v>
                </c:pt>
                <c:pt idx="4423">
                  <c:v>402.7999877929687</c:v>
                </c:pt>
                <c:pt idx="4424">
                  <c:v>402.8999938964843</c:v>
                </c:pt>
                <c:pt idx="4425">
                  <c:v>403.0</c:v>
                </c:pt>
                <c:pt idx="4426">
                  <c:v>403.1000061035157</c:v>
                </c:pt>
                <c:pt idx="4427">
                  <c:v>403.1999816894534</c:v>
                </c:pt>
                <c:pt idx="4428">
                  <c:v>403.2999877929687</c:v>
                </c:pt>
                <c:pt idx="4429">
                  <c:v>403.3999938964843</c:v>
                </c:pt>
                <c:pt idx="4430">
                  <c:v>403.5</c:v>
                </c:pt>
                <c:pt idx="4431">
                  <c:v>403.6000061035157</c:v>
                </c:pt>
                <c:pt idx="4432">
                  <c:v>403.6999816894534</c:v>
                </c:pt>
                <c:pt idx="4433">
                  <c:v>403.7999877929687</c:v>
                </c:pt>
                <c:pt idx="4434">
                  <c:v>403.8999938964843</c:v>
                </c:pt>
                <c:pt idx="4435">
                  <c:v>404.0</c:v>
                </c:pt>
                <c:pt idx="4436">
                  <c:v>404.1000061035157</c:v>
                </c:pt>
                <c:pt idx="4437">
                  <c:v>404.1999816894534</c:v>
                </c:pt>
                <c:pt idx="4438">
                  <c:v>404.2999877929687</c:v>
                </c:pt>
                <c:pt idx="4439">
                  <c:v>404.3999938964843</c:v>
                </c:pt>
                <c:pt idx="4440">
                  <c:v>404.5</c:v>
                </c:pt>
                <c:pt idx="4441">
                  <c:v>404.6000061035157</c:v>
                </c:pt>
                <c:pt idx="4442">
                  <c:v>404.6999816894534</c:v>
                </c:pt>
                <c:pt idx="4443">
                  <c:v>404.7999877929687</c:v>
                </c:pt>
                <c:pt idx="4444">
                  <c:v>404.8999938964843</c:v>
                </c:pt>
                <c:pt idx="4445">
                  <c:v>405.0</c:v>
                </c:pt>
                <c:pt idx="4446">
                  <c:v>405.1000061035157</c:v>
                </c:pt>
                <c:pt idx="4447">
                  <c:v>405.1999816894534</c:v>
                </c:pt>
                <c:pt idx="4448">
                  <c:v>405.2999877929687</c:v>
                </c:pt>
                <c:pt idx="4449">
                  <c:v>405.3999938964843</c:v>
                </c:pt>
                <c:pt idx="4450">
                  <c:v>405.5</c:v>
                </c:pt>
                <c:pt idx="4451">
                  <c:v>405.6000061035157</c:v>
                </c:pt>
                <c:pt idx="4452">
                  <c:v>405.6999816894534</c:v>
                </c:pt>
                <c:pt idx="4453">
                  <c:v>405.7999877929687</c:v>
                </c:pt>
                <c:pt idx="4454">
                  <c:v>405.8999938964843</c:v>
                </c:pt>
                <c:pt idx="4455">
                  <c:v>406.0</c:v>
                </c:pt>
                <c:pt idx="4456">
                  <c:v>406.1000061035157</c:v>
                </c:pt>
                <c:pt idx="4457">
                  <c:v>406.1999816894534</c:v>
                </c:pt>
                <c:pt idx="4458">
                  <c:v>406.2999877929687</c:v>
                </c:pt>
                <c:pt idx="4459">
                  <c:v>406.3999938964843</c:v>
                </c:pt>
                <c:pt idx="4460">
                  <c:v>406.5</c:v>
                </c:pt>
                <c:pt idx="4461">
                  <c:v>406.6000061035157</c:v>
                </c:pt>
                <c:pt idx="4462">
                  <c:v>406.6999816894534</c:v>
                </c:pt>
                <c:pt idx="4463">
                  <c:v>406.7999877929687</c:v>
                </c:pt>
                <c:pt idx="4464">
                  <c:v>406.8999938964843</c:v>
                </c:pt>
                <c:pt idx="4465">
                  <c:v>407.0</c:v>
                </c:pt>
                <c:pt idx="4466">
                  <c:v>407.1000061035157</c:v>
                </c:pt>
                <c:pt idx="4467">
                  <c:v>407.1999816894534</c:v>
                </c:pt>
                <c:pt idx="4468">
                  <c:v>407.2999877929687</c:v>
                </c:pt>
                <c:pt idx="4469">
                  <c:v>407.3999938964843</c:v>
                </c:pt>
                <c:pt idx="4470">
                  <c:v>407.5</c:v>
                </c:pt>
                <c:pt idx="4471">
                  <c:v>407.6000061035157</c:v>
                </c:pt>
                <c:pt idx="4472">
                  <c:v>407.6999816894534</c:v>
                </c:pt>
                <c:pt idx="4473">
                  <c:v>407.7999877929687</c:v>
                </c:pt>
                <c:pt idx="4474">
                  <c:v>407.8999938964843</c:v>
                </c:pt>
                <c:pt idx="4475">
                  <c:v>408.0</c:v>
                </c:pt>
                <c:pt idx="4476">
                  <c:v>408.1000061035157</c:v>
                </c:pt>
                <c:pt idx="4477">
                  <c:v>408.1999816894534</c:v>
                </c:pt>
                <c:pt idx="4478">
                  <c:v>408.2999877929687</c:v>
                </c:pt>
                <c:pt idx="4479">
                  <c:v>408.3999938964843</c:v>
                </c:pt>
                <c:pt idx="4480">
                  <c:v>408.5</c:v>
                </c:pt>
                <c:pt idx="4481">
                  <c:v>408.6000061035157</c:v>
                </c:pt>
                <c:pt idx="4482">
                  <c:v>408.6999816894534</c:v>
                </c:pt>
                <c:pt idx="4483">
                  <c:v>408.7999877929687</c:v>
                </c:pt>
                <c:pt idx="4484">
                  <c:v>408.8999938964843</c:v>
                </c:pt>
                <c:pt idx="4485">
                  <c:v>409.0</c:v>
                </c:pt>
                <c:pt idx="4486">
                  <c:v>409.1000061035157</c:v>
                </c:pt>
                <c:pt idx="4487">
                  <c:v>409.1999816894534</c:v>
                </c:pt>
                <c:pt idx="4488">
                  <c:v>409.2999877929687</c:v>
                </c:pt>
                <c:pt idx="4489">
                  <c:v>409.3999938964843</c:v>
                </c:pt>
                <c:pt idx="4490">
                  <c:v>409.5</c:v>
                </c:pt>
                <c:pt idx="4491">
                  <c:v>409.6000061035157</c:v>
                </c:pt>
                <c:pt idx="4492">
                  <c:v>409.6999816894534</c:v>
                </c:pt>
                <c:pt idx="4493">
                  <c:v>409.7999877929687</c:v>
                </c:pt>
                <c:pt idx="4494">
                  <c:v>409.8999938964843</c:v>
                </c:pt>
                <c:pt idx="4495">
                  <c:v>410.0</c:v>
                </c:pt>
                <c:pt idx="4496">
                  <c:v>410.1000061035157</c:v>
                </c:pt>
                <c:pt idx="4497">
                  <c:v>410.1999816894534</c:v>
                </c:pt>
                <c:pt idx="4498">
                  <c:v>410.2999877929687</c:v>
                </c:pt>
                <c:pt idx="4499">
                  <c:v>410.3999938964843</c:v>
                </c:pt>
                <c:pt idx="4500">
                  <c:v>410.5</c:v>
                </c:pt>
                <c:pt idx="4501">
                  <c:v>410.6000061035157</c:v>
                </c:pt>
                <c:pt idx="4502">
                  <c:v>410.6999816894534</c:v>
                </c:pt>
                <c:pt idx="4503">
                  <c:v>410.7999877929687</c:v>
                </c:pt>
                <c:pt idx="4504">
                  <c:v>410.8999938964843</c:v>
                </c:pt>
                <c:pt idx="4505">
                  <c:v>411.0</c:v>
                </c:pt>
                <c:pt idx="4506">
                  <c:v>411.1000061035157</c:v>
                </c:pt>
                <c:pt idx="4507">
                  <c:v>411.1999816894534</c:v>
                </c:pt>
                <c:pt idx="4508">
                  <c:v>411.2999877929687</c:v>
                </c:pt>
                <c:pt idx="4509">
                  <c:v>411.3999938964843</c:v>
                </c:pt>
                <c:pt idx="4510">
                  <c:v>411.5</c:v>
                </c:pt>
                <c:pt idx="4511">
                  <c:v>411.6000061035157</c:v>
                </c:pt>
                <c:pt idx="4512">
                  <c:v>411.6999816894534</c:v>
                </c:pt>
                <c:pt idx="4513">
                  <c:v>411.7999877929687</c:v>
                </c:pt>
                <c:pt idx="4514">
                  <c:v>411.8999938964843</c:v>
                </c:pt>
                <c:pt idx="4515">
                  <c:v>412.0</c:v>
                </c:pt>
                <c:pt idx="4516">
                  <c:v>412.1000061035157</c:v>
                </c:pt>
                <c:pt idx="4517">
                  <c:v>412.1999816894534</c:v>
                </c:pt>
                <c:pt idx="4518">
                  <c:v>412.2999877929687</c:v>
                </c:pt>
                <c:pt idx="4519">
                  <c:v>412.3999938964843</c:v>
                </c:pt>
                <c:pt idx="4520">
                  <c:v>412.5</c:v>
                </c:pt>
                <c:pt idx="4521">
                  <c:v>412.6000061035157</c:v>
                </c:pt>
                <c:pt idx="4522">
                  <c:v>412.6999816894534</c:v>
                </c:pt>
                <c:pt idx="4523">
                  <c:v>412.7999877929687</c:v>
                </c:pt>
                <c:pt idx="4524">
                  <c:v>412.8999938964843</c:v>
                </c:pt>
                <c:pt idx="4525">
                  <c:v>413.0</c:v>
                </c:pt>
                <c:pt idx="4526">
                  <c:v>413.1000061035157</c:v>
                </c:pt>
                <c:pt idx="4527">
                  <c:v>413.1999816894534</c:v>
                </c:pt>
                <c:pt idx="4528">
                  <c:v>413.2999877929687</c:v>
                </c:pt>
                <c:pt idx="4529">
                  <c:v>413.3999938964843</c:v>
                </c:pt>
                <c:pt idx="4530">
                  <c:v>413.5</c:v>
                </c:pt>
                <c:pt idx="4531">
                  <c:v>413.6000061035157</c:v>
                </c:pt>
                <c:pt idx="4532">
                  <c:v>413.6999816894534</c:v>
                </c:pt>
                <c:pt idx="4533">
                  <c:v>413.7999877929687</c:v>
                </c:pt>
                <c:pt idx="4534">
                  <c:v>413.8999938964843</c:v>
                </c:pt>
                <c:pt idx="4535">
                  <c:v>414.0</c:v>
                </c:pt>
                <c:pt idx="4536">
                  <c:v>414.1000061035157</c:v>
                </c:pt>
                <c:pt idx="4537">
                  <c:v>414.1999816894534</c:v>
                </c:pt>
                <c:pt idx="4538">
                  <c:v>414.2999877929687</c:v>
                </c:pt>
                <c:pt idx="4539">
                  <c:v>414.3999938964843</c:v>
                </c:pt>
                <c:pt idx="4540">
                  <c:v>414.5</c:v>
                </c:pt>
                <c:pt idx="4541">
                  <c:v>414.6000061035157</c:v>
                </c:pt>
                <c:pt idx="4542">
                  <c:v>414.6999816894534</c:v>
                </c:pt>
                <c:pt idx="4543">
                  <c:v>414.7999877929687</c:v>
                </c:pt>
                <c:pt idx="4544">
                  <c:v>414.8999938964843</c:v>
                </c:pt>
                <c:pt idx="4545">
                  <c:v>415.0</c:v>
                </c:pt>
                <c:pt idx="4546">
                  <c:v>415.1000061035157</c:v>
                </c:pt>
                <c:pt idx="4547">
                  <c:v>415.1999816894534</c:v>
                </c:pt>
                <c:pt idx="4548">
                  <c:v>415.2999877929687</c:v>
                </c:pt>
                <c:pt idx="4549">
                  <c:v>415.3999938964843</c:v>
                </c:pt>
                <c:pt idx="4550">
                  <c:v>415.5</c:v>
                </c:pt>
                <c:pt idx="4551">
                  <c:v>415.6000061035157</c:v>
                </c:pt>
                <c:pt idx="4552">
                  <c:v>415.6999816894534</c:v>
                </c:pt>
                <c:pt idx="4553">
                  <c:v>415.7999877929687</c:v>
                </c:pt>
                <c:pt idx="4554">
                  <c:v>415.8999938964843</c:v>
                </c:pt>
                <c:pt idx="4555">
                  <c:v>416.0</c:v>
                </c:pt>
                <c:pt idx="4556">
                  <c:v>416.1000061035157</c:v>
                </c:pt>
                <c:pt idx="4557">
                  <c:v>416.1999816894534</c:v>
                </c:pt>
                <c:pt idx="4558">
                  <c:v>416.2999877929687</c:v>
                </c:pt>
                <c:pt idx="4559">
                  <c:v>416.3999938964843</c:v>
                </c:pt>
                <c:pt idx="4560">
                  <c:v>416.5</c:v>
                </c:pt>
                <c:pt idx="4561">
                  <c:v>416.6000061035157</c:v>
                </c:pt>
                <c:pt idx="4562">
                  <c:v>416.6999816894534</c:v>
                </c:pt>
                <c:pt idx="4563">
                  <c:v>416.7999877929687</c:v>
                </c:pt>
                <c:pt idx="4564">
                  <c:v>416.8999938964843</c:v>
                </c:pt>
                <c:pt idx="4565">
                  <c:v>417.0</c:v>
                </c:pt>
                <c:pt idx="4566">
                  <c:v>417.1000061035157</c:v>
                </c:pt>
                <c:pt idx="4567">
                  <c:v>417.1999816894534</c:v>
                </c:pt>
                <c:pt idx="4568">
                  <c:v>417.2999877929687</c:v>
                </c:pt>
                <c:pt idx="4569">
                  <c:v>417.3999938964843</c:v>
                </c:pt>
                <c:pt idx="4570">
                  <c:v>417.5</c:v>
                </c:pt>
                <c:pt idx="4571">
                  <c:v>417.6000061035157</c:v>
                </c:pt>
                <c:pt idx="4572">
                  <c:v>417.6999816894534</c:v>
                </c:pt>
                <c:pt idx="4573">
                  <c:v>417.7999877929687</c:v>
                </c:pt>
                <c:pt idx="4574">
                  <c:v>417.8999938964843</c:v>
                </c:pt>
                <c:pt idx="4575">
                  <c:v>418.0</c:v>
                </c:pt>
                <c:pt idx="4576">
                  <c:v>418.1000061035157</c:v>
                </c:pt>
                <c:pt idx="4577">
                  <c:v>418.1999816894534</c:v>
                </c:pt>
                <c:pt idx="4578">
                  <c:v>418.2999877929687</c:v>
                </c:pt>
                <c:pt idx="4579">
                  <c:v>418.3999938964843</c:v>
                </c:pt>
                <c:pt idx="4580">
                  <c:v>418.5</c:v>
                </c:pt>
                <c:pt idx="4581">
                  <c:v>418.6000061035157</c:v>
                </c:pt>
                <c:pt idx="4582">
                  <c:v>418.6999816894534</c:v>
                </c:pt>
                <c:pt idx="4583">
                  <c:v>418.7999877929687</c:v>
                </c:pt>
                <c:pt idx="4584">
                  <c:v>418.8999938964843</c:v>
                </c:pt>
                <c:pt idx="4585">
                  <c:v>419.0</c:v>
                </c:pt>
                <c:pt idx="4586">
                  <c:v>419.1000061035157</c:v>
                </c:pt>
                <c:pt idx="4587">
                  <c:v>419.1999816894534</c:v>
                </c:pt>
                <c:pt idx="4588">
                  <c:v>419.2999877929687</c:v>
                </c:pt>
                <c:pt idx="4589">
                  <c:v>419.3999938964843</c:v>
                </c:pt>
                <c:pt idx="4590">
                  <c:v>419.5</c:v>
                </c:pt>
                <c:pt idx="4591">
                  <c:v>419.6000061035157</c:v>
                </c:pt>
                <c:pt idx="4592">
                  <c:v>419.6999816894534</c:v>
                </c:pt>
                <c:pt idx="4593">
                  <c:v>419.7999877929687</c:v>
                </c:pt>
                <c:pt idx="4594">
                  <c:v>419.8999938964843</c:v>
                </c:pt>
                <c:pt idx="4595">
                  <c:v>420.0</c:v>
                </c:pt>
                <c:pt idx="4596">
                  <c:v>420.1000061035157</c:v>
                </c:pt>
                <c:pt idx="4597">
                  <c:v>420.1999816894534</c:v>
                </c:pt>
                <c:pt idx="4598">
                  <c:v>420.2999877929687</c:v>
                </c:pt>
                <c:pt idx="4599">
                  <c:v>420.3999938964843</c:v>
                </c:pt>
                <c:pt idx="4600">
                  <c:v>420.5</c:v>
                </c:pt>
                <c:pt idx="4601">
                  <c:v>420.6000061035157</c:v>
                </c:pt>
                <c:pt idx="4602">
                  <c:v>420.6999816894534</c:v>
                </c:pt>
                <c:pt idx="4603">
                  <c:v>420.7999877929687</c:v>
                </c:pt>
                <c:pt idx="4604">
                  <c:v>420.8999938964843</c:v>
                </c:pt>
                <c:pt idx="4605">
                  <c:v>421.0</c:v>
                </c:pt>
                <c:pt idx="4606">
                  <c:v>421.1000061035157</c:v>
                </c:pt>
                <c:pt idx="4607">
                  <c:v>421.1999816894534</c:v>
                </c:pt>
                <c:pt idx="4608">
                  <c:v>421.2999877929687</c:v>
                </c:pt>
                <c:pt idx="4609">
                  <c:v>421.3999938964843</c:v>
                </c:pt>
                <c:pt idx="4610">
                  <c:v>421.5</c:v>
                </c:pt>
                <c:pt idx="4611">
                  <c:v>421.6000061035157</c:v>
                </c:pt>
                <c:pt idx="4612">
                  <c:v>421.6999816894534</c:v>
                </c:pt>
                <c:pt idx="4613">
                  <c:v>421.7999877929687</c:v>
                </c:pt>
                <c:pt idx="4614">
                  <c:v>421.8999938964843</c:v>
                </c:pt>
                <c:pt idx="4615">
                  <c:v>422.0</c:v>
                </c:pt>
                <c:pt idx="4616">
                  <c:v>422.1000061035157</c:v>
                </c:pt>
                <c:pt idx="4617">
                  <c:v>422.1999816894534</c:v>
                </c:pt>
                <c:pt idx="4618">
                  <c:v>422.2999877929687</c:v>
                </c:pt>
                <c:pt idx="4619">
                  <c:v>422.3999938964843</c:v>
                </c:pt>
                <c:pt idx="4620">
                  <c:v>422.5</c:v>
                </c:pt>
                <c:pt idx="4621">
                  <c:v>422.6000061035157</c:v>
                </c:pt>
                <c:pt idx="4622">
                  <c:v>422.6999816894534</c:v>
                </c:pt>
                <c:pt idx="4623">
                  <c:v>422.7999877929687</c:v>
                </c:pt>
                <c:pt idx="4624">
                  <c:v>422.8999938964843</c:v>
                </c:pt>
                <c:pt idx="4625">
                  <c:v>423.0</c:v>
                </c:pt>
                <c:pt idx="4626">
                  <c:v>423.1000061035157</c:v>
                </c:pt>
                <c:pt idx="4627">
                  <c:v>423.1999816894534</c:v>
                </c:pt>
                <c:pt idx="4628">
                  <c:v>423.2999877929687</c:v>
                </c:pt>
                <c:pt idx="4629">
                  <c:v>423.3999938964843</c:v>
                </c:pt>
                <c:pt idx="4630">
                  <c:v>423.5</c:v>
                </c:pt>
                <c:pt idx="4631">
                  <c:v>423.6000061035157</c:v>
                </c:pt>
                <c:pt idx="4632">
                  <c:v>423.6999816894534</c:v>
                </c:pt>
                <c:pt idx="4633">
                  <c:v>423.7999877929687</c:v>
                </c:pt>
                <c:pt idx="4634">
                  <c:v>423.8999938964843</c:v>
                </c:pt>
                <c:pt idx="4635">
                  <c:v>424.0</c:v>
                </c:pt>
                <c:pt idx="4636">
                  <c:v>424.1000061035157</c:v>
                </c:pt>
                <c:pt idx="4637">
                  <c:v>424.1999816894534</c:v>
                </c:pt>
                <c:pt idx="4638">
                  <c:v>424.2999877929687</c:v>
                </c:pt>
                <c:pt idx="4639">
                  <c:v>424.3999938964843</c:v>
                </c:pt>
                <c:pt idx="4640">
                  <c:v>424.5</c:v>
                </c:pt>
                <c:pt idx="4641">
                  <c:v>424.6000061035157</c:v>
                </c:pt>
                <c:pt idx="4642">
                  <c:v>424.6999816894534</c:v>
                </c:pt>
                <c:pt idx="4643">
                  <c:v>424.7999877929687</c:v>
                </c:pt>
                <c:pt idx="4644">
                  <c:v>424.8999938964843</c:v>
                </c:pt>
                <c:pt idx="4645">
                  <c:v>425.0</c:v>
                </c:pt>
                <c:pt idx="4646">
                  <c:v>425.1000061035157</c:v>
                </c:pt>
                <c:pt idx="4647">
                  <c:v>425.1999816894534</c:v>
                </c:pt>
                <c:pt idx="4648">
                  <c:v>425.2999877929687</c:v>
                </c:pt>
                <c:pt idx="4649">
                  <c:v>425.3999938964843</c:v>
                </c:pt>
                <c:pt idx="4650">
                  <c:v>425.5</c:v>
                </c:pt>
                <c:pt idx="4651">
                  <c:v>425.6000061035157</c:v>
                </c:pt>
                <c:pt idx="4652">
                  <c:v>425.6999816894534</c:v>
                </c:pt>
                <c:pt idx="4653">
                  <c:v>425.7999877929687</c:v>
                </c:pt>
                <c:pt idx="4654">
                  <c:v>425.8999938964843</c:v>
                </c:pt>
                <c:pt idx="4655">
                  <c:v>426.0</c:v>
                </c:pt>
                <c:pt idx="4656">
                  <c:v>426.1000061035157</c:v>
                </c:pt>
                <c:pt idx="4657">
                  <c:v>426.1999816894534</c:v>
                </c:pt>
                <c:pt idx="4658">
                  <c:v>426.2999877929687</c:v>
                </c:pt>
                <c:pt idx="4659">
                  <c:v>426.3999938964843</c:v>
                </c:pt>
                <c:pt idx="4660">
                  <c:v>426.5</c:v>
                </c:pt>
                <c:pt idx="4661">
                  <c:v>426.6000061035157</c:v>
                </c:pt>
                <c:pt idx="4662">
                  <c:v>426.6999816894534</c:v>
                </c:pt>
                <c:pt idx="4663">
                  <c:v>426.7999877929687</c:v>
                </c:pt>
                <c:pt idx="4664">
                  <c:v>426.8999938964843</c:v>
                </c:pt>
                <c:pt idx="4665">
                  <c:v>427.0</c:v>
                </c:pt>
                <c:pt idx="4666">
                  <c:v>427.1000061035157</c:v>
                </c:pt>
                <c:pt idx="4667">
                  <c:v>427.1999816894534</c:v>
                </c:pt>
                <c:pt idx="4668">
                  <c:v>427.2999877929687</c:v>
                </c:pt>
                <c:pt idx="4669">
                  <c:v>427.3999938964843</c:v>
                </c:pt>
                <c:pt idx="4670">
                  <c:v>427.5</c:v>
                </c:pt>
                <c:pt idx="4671">
                  <c:v>427.6000061035157</c:v>
                </c:pt>
                <c:pt idx="4672">
                  <c:v>427.6999816894534</c:v>
                </c:pt>
                <c:pt idx="4673">
                  <c:v>427.7999877929687</c:v>
                </c:pt>
                <c:pt idx="4674">
                  <c:v>427.8999938964843</c:v>
                </c:pt>
                <c:pt idx="4675">
                  <c:v>428.0</c:v>
                </c:pt>
                <c:pt idx="4676">
                  <c:v>428.1000061035157</c:v>
                </c:pt>
                <c:pt idx="4677">
                  <c:v>428.1999816894534</c:v>
                </c:pt>
                <c:pt idx="4678">
                  <c:v>428.2999877929687</c:v>
                </c:pt>
                <c:pt idx="4679">
                  <c:v>428.3999938964843</c:v>
                </c:pt>
                <c:pt idx="4680">
                  <c:v>428.5</c:v>
                </c:pt>
                <c:pt idx="4681">
                  <c:v>428.6000061035157</c:v>
                </c:pt>
                <c:pt idx="4682">
                  <c:v>428.6999816894534</c:v>
                </c:pt>
                <c:pt idx="4683">
                  <c:v>428.7999877929687</c:v>
                </c:pt>
                <c:pt idx="4684">
                  <c:v>428.8999938964843</c:v>
                </c:pt>
                <c:pt idx="4685">
                  <c:v>429.0</c:v>
                </c:pt>
                <c:pt idx="4686">
                  <c:v>429.1000061035157</c:v>
                </c:pt>
                <c:pt idx="4687">
                  <c:v>429.1999816894534</c:v>
                </c:pt>
                <c:pt idx="4688">
                  <c:v>429.2999877929687</c:v>
                </c:pt>
                <c:pt idx="4689">
                  <c:v>429.3999938964843</c:v>
                </c:pt>
                <c:pt idx="4690">
                  <c:v>429.5</c:v>
                </c:pt>
                <c:pt idx="4691">
                  <c:v>429.6000061035157</c:v>
                </c:pt>
                <c:pt idx="4692">
                  <c:v>429.6999816894534</c:v>
                </c:pt>
                <c:pt idx="4693">
                  <c:v>429.7999877929687</c:v>
                </c:pt>
                <c:pt idx="4694">
                  <c:v>429.8999938964843</c:v>
                </c:pt>
                <c:pt idx="4695">
                  <c:v>430.0</c:v>
                </c:pt>
                <c:pt idx="4696">
                  <c:v>430.1000061035157</c:v>
                </c:pt>
                <c:pt idx="4697">
                  <c:v>430.1999816894534</c:v>
                </c:pt>
                <c:pt idx="4698">
                  <c:v>430.2999877929687</c:v>
                </c:pt>
                <c:pt idx="4699">
                  <c:v>430.3999938964843</c:v>
                </c:pt>
                <c:pt idx="4700">
                  <c:v>430.5</c:v>
                </c:pt>
                <c:pt idx="4701">
                  <c:v>430.6000061035157</c:v>
                </c:pt>
                <c:pt idx="4702">
                  <c:v>430.6999816894534</c:v>
                </c:pt>
                <c:pt idx="4703">
                  <c:v>430.7999877929687</c:v>
                </c:pt>
                <c:pt idx="4704">
                  <c:v>430.8999938964843</c:v>
                </c:pt>
                <c:pt idx="4705">
                  <c:v>431.0</c:v>
                </c:pt>
                <c:pt idx="4706">
                  <c:v>431.1000061035157</c:v>
                </c:pt>
                <c:pt idx="4707">
                  <c:v>431.1999816894534</c:v>
                </c:pt>
                <c:pt idx="4708">
                  <c:v>431.2999877929687</c:v>
                </c:pt>
                <c:pt idx="4709">
                  <c:v>431.3999938964843</c:v>
                </c:pt>
                <c:pt idx="4710">
                  <c:v>431.5</c:v>
                </c:pt>
                <c:pt idx="4711">
                  <c:v>431.6000061035157</c:v>
                </c:pt>
                <c:pt idx="4712">
                  <c:v>431.6999816894534</c:v>
                </c:pt>
                <c:pt idx="4713">
                  <c:v>431.7999877929687</c:v>
                </c:pt>
                <c:pt idx="4714">
                  <c:v>431.8999938964843</c:v>
                </c:pt>
                <c:pt idx="4715">
                  <c:v>432.0</c:v>
                </c:pt>
                <c:pt idx="4716">
                  <c:v>432.1000061035157</c:v>
                </c:pt>
                <c:pt idx="4717">
                  <c:v>432.1999816894534</c:v>
                </c:pt>
                <c:pt idx="4718">
                  <c:v>432.2999877929687</c:v>
                </c:pt>
                <c:pt idx="4719">
                  <c:v>432.3999938964843</c:v>
                </c:pt>
                <c:pt idx="4720">
                  <c:v>432.5</c:v>
                </c:pt>
                <c:pt idx="4721">
                  <c:v>432.6000061035157</c:v>
                </c:pt>
                <c:pt idx="4722">
                  <c:v>432.6999816894534</c:v>
                </c:pt>
                <c:pt idx="4723">
                  <c:v>432.7999877929687</c:v>
                </c:pt>
                <c:pt idx="4724">
                  <c:v>432.8999938964843</c:v>
                </c:pt>
                <c:pt idx="4725">
                  <c:v>433.0</c:v>
                </c:pt>
                <c:pt idx="4726">
                  <c:v>433.1000061035157</c:v>
                </c:pt>
                <c:pt idx="4727">
                  <c:v>433.1999816894534</c:v>
                </c:pt>
                <c:pt idx="4728">
                  <c:v>433.2999877929687</c:v>
                </c:pt>
                <c:pt idx="4729">
                  <c:v>433.3999938964843</c:v>
                </c:pt>
                <c:pt idx="4730">
                  <c:v>433.5</c:v>
                </c:pt>
                <c:pt idx="4731">
                  <c:v>433.6000061035157</c:v>
                </c:pt>
                <c:pt idx="4732">
                  <c:v>433.6999816894534</c:v>
                </c:pt>
                <c:pt idx="4733">
                  <c:v>433.7999877929687</c:v>
                </c:pt>
                <c:pt idx="4734">
                  <c:v>433.8999938964843</c:v>
                </c:pt>
                <c:pt idx="4735">
                  <c:v>434.0</c:v>
                </c:pt>
                <c:pt idx="4736">
                  <c:v>434.1000061035157</c:v>
                </c:pt>
                <c:pt idx="4737">
                  <c:v>434.1999816894534</c:v>
                </c:pt>
                <c:pt idx="4738">
                  <c:v>434.2999877929687</c:v>
                </c:pt>
                <c:pt idx="4739">
                  <c:v>434.3999938964843</c:v>
                </c:pt>
                <c:pt idx="4740">
                  <c:v>434.5</c:v>
                </c:pt>
                <c:pt idx="4741">
                  <c:v>434.6000061035157</c:v>
                </c:pt>
                <c:pt idx="4742">
                  <c:v>434.6999816894534</c:v>
                </c:pt>
                <c:pt idx="4743">
                  <c:v>434.7999877929687</c:v>
                </c:pt>
                <c:pt idx="4744">
                  <c:v>434.8999938964843</c:v>
                </c:pt>
                <c:pt idx="4745">
                  <c:v>435.0</c:v>
                </c:pt>
                <c:pt idx="4746">
                  <c:v>435.1000061035157</c:v>
                </c:pt>
                <c:pt idx="4747">
                  <c:v>435.1999816894534</c:v>
                </c:pt>
                <c:pt idx="4748">
                  <c:v>435.2999877929687</c:v>
                </c:pt>
                <c:pt idx="4749">
                  <c:v>435.3999938964843</c:v>
                </c:pt>
                <c:pt idx="4750">
                  <c:v>435.5</c:v>
                </c:pt>
                <c:pt idx="4751">
                  <c:v>435.6000061035157</c:v>
                </c:pt>
                <c:pt idx="4752">
                  <c:v>435.6999816894534</c:v>
                </c:pt>
                <c:pt idx="4753">
                  <c:v>435.7999877929687</c:v>
                </c:pt>
                <c:pt idx="4754">
                  <c:v>435.8999938964843</c:v>
                </c:pt>
                <c:pt idx="4755">
                  <c:v>436.0</c:v>
                </c:pt>
                <c:pt idx="4756">
                  <c:v>436.1000061035157</c:v>
                </c:pt>
                <c:pt idx="4757">
                  <c:v>436.1999816894534</c:v>
                </c:pt>
                <c:pt idx="4758">
                  <c:v>436.2999877929687</c:v>
                </c:pt>
                <c:pt idx="4759">
                  <c:v>436.3999938964843</c:v>
                </c:pt>
                <c:pt idx="4760">
                  <c:v>436.5</c:v>
                </c:pt>
                <c:pt idx="4761">
                  <c:v>436.6000061035157</c:v>
                </c:pt>
                <c:pt idx="4762">
                  <c:v>436.6999816894534</c:v>
                </c:pt>
                <c:pt idx="4763">
                  <c:v>436.7999877929687</c:v>
                </c:pt>
                <c:pt idx="4764">
                  <c:v>436.8999938964843</c:v>
                </c:pt>
                <c:pt idx="4765">
                  <c:v>437.0</c:v>
                </c:pt>
                <c:pt idx="4766">
                  <c:v>437.1000061035157</c:v>
                </c:pt>
                <c:pt idx="4767">
                  <c:v>437.1999816894534</c:v>
                </c:pt>
                <c:pt idx="4768">
                  <c:v>437.2999877929687</c:v>
                </c:pt>
                <c:pt idx="4769">
                  <c:v>437.3999938964843</c:v>
                </c:pt>
                <c:pt idx="4770">
                  <c:v>437.5</c:v>
                </c:pt>
                <c:pt idx="4771">
                  <c:v>437.6000061035157</c:v>
                </c:pt>
                <c:pt idx="4772">
                  <c:v>437.6999816894534</c:v>
                </c:pt>
                <c:pt idx="4773">
                  <c:v>437.7999877929687</c:v>
                </c:pt>
                <c:pt idx="4774">
                  <c:v>437.8999938964843</c:v>
                </c:pt>
                <c:pt idx="4775">
                  <c:v>438.0</c:v>
                </c:pt>
                <c:pt idx="4776">
                  <c:v>438.1000061035157</c:v>
                </c:pt>
                <c:pt idx="4777">
                  <c:v>438.1999816894534</c:v>
                </c:pt>
                <c:pt idx="4778">
                  <c:v>438.2999877929687</c:v>
                </c:pt>
                <c:pt idx="4779">
                  <c:v>438.3999938964843</c:v>
                </c:pt>
                <c:pt idx="4780">
                  <c:v>438.5</c:v>
                </c:pt>
                <c:pt idx="4781">
                  <c:v>438.6000061035157</c:v>
                </c:pt>
                <c:pt idx="4782">
                  <c:v>438.6999816894534</c:v>
                </c:pt>
                <c:pt idx="4783">
                  <c:v>438.7999877929687</c:v>
                </c:pt>
                <c:pt idx="4784">
                  <c:v>438.8999938964843</c:v>
                </c:pt>
                <c:pt idx="4785">
                  <c:v>439.0</c:v>
                </c:pt>
                <c:pt idx="4786">
                  <c:v>439.1000061035157</c:v>
                </c:pt>
                <c:pt idx="4787">
                  <c:v>439.1999816894534</c:v>
                </c:pt>
                <c:pt idx="4788">
                  <c:v>439.2999877929687</c:v>
                </c:pt>
                <c:pt idx="4789">
                  <c:v>439.3999938964843</c:v>
                </c:pt>
                <c:pt idx="4790">
                  <c:v>439.5</c:v>
                </c:pt>
                <c:pt idx="4791">
                  <c:v>439.6000061035157</c:v>
                </c:pt>
                <c:pt idx="4792">
                  <c:v>439.6999816894534</c:v>
                </c:pt>
                <c:pt idx="4793">
                  <c:v>439.7999877929687</c:v>
                </c:pt>
                <c:pt idx="4794">
                  <c:v>439.8999938964843</c:v>
                </c:pt>
                <c:pt idx="4795">
                  <c:v>440.0</c:v>
                </c:pt>
                <c:pt idx="4796">
                  <c:v>440.1000061035157</c:v>
                </c:pt>
                <c:pt idx="4797">
                  <c:v>440.1999816894534</c:v>
                </c:pt>
                <c:pt idx="4798">
                  <c:v>440.2999877929687</c:v>
                </c:pt>
                <c:pt idx="4799">
                  <c:v>440.3999938964843</c:v>
                </c:pt>
                <c:pt idx="4800">
                  <c:v>440.5</c:v>
                </c:pt>
                <c:pt idx="4801">
                  <c:v>440.6000061035157</c:v>
                </c:pt>
                <c:pt idx="4802">
                  <c:v>440.6999816894534</c:v>
                </c:pt>
                <c:pt idx="4803">
                  <c:v>440.7999877929687</c:v>
                </c:pt>
                <c:pt idx="4804">
                  <c:v>440.8999938964843</c:v>
                </c:pt>
                <c:pt idx="4805">
                  <c:v>441.0</c:v>
                </c:pt>
                <c:pt idx="4806">
                  <c:v>441.1000061035157</c:v>
                </c:pt>
                <c:pt idx="4807">
                  <c:v>441.1999816894534</c:v>
                </c:pt>
                <c:pt idx="4808">
                  <c:v>441.2999877929687</c:v>
                </c:pt>
                <c:pt idx="4809">
                  <c:v>441.3999938964843</c:v>
                </c:pt>
                <c:pt idx="4810">
                  <c:v>441.5</c:v>
                </c:pt>
                <c:pt idx="4811">
                  <c:v>441.6000061035157</c:v>
                </c:pt>
                <c:pt idx="4812">
                  <c:v>441.6999816894534</c:v>
                </c:pt>
                <c:pt idx="4813">
                  <c:v>441.7999877929687</c:v>
                </c:pt>
                <c:pt idx="4814">
                  <c:v>441.8999938964843</c:v>
                </c:pt>
                <c:pt idx="4815">
                  <c:v>442.0</c:v>
                </c:pt>
                <c:pt idx="4816">
                  <c:v>442.1000061035157</c:v>
                </c:pt>
                <c:pt idx="4817">
                  <c:v>442.1999816894534</c:v>
                </c:pt>
                <c:pt idx="4818">
                  <c:v>442.2999877929687</c:v>
                </c:pt>
                <c:pt idx="4819">
                  <c:v>442.3999938964843</c:v>
                </c:pt>
                <c:pt idx="4820">
                  <c:v>442.5</c:v>
                </c:pt>
                <c:pt idx="4821">
                  <c:v>442.6000061035157</c:v>
                </c:pt>
                <c:pt idx="4822">
                  <c:v>442.6999816894534</c:v>
                </c:pt>
                <c:pt idx="4823">
                  <c:v>442.7999877929687</c:v>
                </c:pt>
                <c:pt idx="4824">
                  <c:v>442.8999938964843</c:v>
                </c:pt>
                <c:pt idx="4825">
                  <c:v>443.0</c:v>
                </c:pt>
                <c:pt idx="4826">
                  <c:v>443.1000061035157</c:v>
                </c:pt>
                <c:pt idx="4827">
                  <c:v>443.1999816894534</c:v>
                </c:pt>
                <c:pt idx="4828">
                  <c:v>443.2999877929687</c:v>
                </c:pt>
                <c:pt idx="4829">
                  <c:v>443.3999938964843</c:v>
                </c:pt>
                <c:pt idx="4830">
                  <c:v>443.5</c:v>
                </c:pt>
                <c:pt idx="4831">
                  <c:v>443.6000061035157</c:v>
                </c:pt>
                <c:pt idx="4832">
                  <c:v>443.6999816894534</c:v>
                </c:pt>
                <c:pt idx="4833">
                  <c:v>443.7999877929687</c:v>
                </c:pt>
                <c:pt idx="4834">
                  <c:v>443.8999938964843</c:v>
                </c:pt>
                <c:pt idx="4835">
                  <c:v>444.0</c:v>
                </c:pt>
                <c:pt idx="4836">
                  <c:v>444.1000061035157</c:v>
                </c:pt>
                <c:pt idx="4837">
                  <c:v>444.1999816894534</c:v>
                </c:pt>
                <c:pt idx="4838">
                  <c:v>444.2999877929687</c:v>
                </c:pt>
                <c:pt idx="4839">
                  <c:v>444.3999938964843</c:v>
                </c:pt>
                <c:pt idx="4840">
                  <c:v>444.5</c:v>
                </c:pt>
                <c:pt idx="4841">
                  <c:v>444.6000061035157</c:v>
                </c:pt>
                <c:pt idx="4842">
                  <c:v>444.6999816894534</c:v>
                </c:pt>
                <c:pt idx="4843">
                  <c:v>444.7999877929687</c:v>
                </c:pt>
                <c:pt idx="4844">
                  <c:v>444.8999938964843</c:v>
                </c:pt>
                <c:pt idx="4845">
                  <c:v>445.0</c:v>
                </c:pt>
                <c:pt idx="4846">
                  <c:v>445.1000061035157</c:v>
                </c:pt>
                <c:pt idx="4847">
                  <c:v>445.1999816894534</c:v>
                </c:pt>
                <c:pt idx="4848">
                  <c:v>445.2999877929687</c:v>
                </c:pt>
                <c:pt idx="4849">
                  <c:v>445.3999938964843</c:v>
                </c:pt>
                <c:pt idx="4850">
                  <c:v>445.5</c:v>
                </c:pt>
                <c:pt idx="4851">
                  <c:v>445.6000061035157</c:v>
                </c:pt>
                <c:pt idx="4852">
                  <c:v>445.6999816894534</c:v>
                </c:pt>
                <c:pt idx="4853">
                  <c:v>445.7999877929687</c:v>
                </c:pt>
                <c:pt idx="4854">
                  <c:v>445.8999938964843</c:v>
                </c:pt>
                <c:pt idx="4855">
                  <c:v>446.0</c:v>
                </c:pt>
                <c:pt idx="4856">
                  <c:v>446.1000061035157</c:v>
                </c:pt>
                <c:pt idx="4857">
                  <c:v>446.1999816894534</c:v>
                </c:pt>
                <c:pt idx="4858">
                  <c:v>446.2999877929687</c:v>
                </c:pt>
                <c:pt idx="4859">
                  <c:v>446.3999938964843</c:v>
                </c:pt>
                <c:pt idx="4860">
                  <c:v>446.5</c:v>
                </c:pt>
                <c:pt idx="4861">
                  <c:v>446.6000061035157</c:v>
                </c:pt>
                <c:pt idx="4862">
                  <c:v>446.6999816894534</c:v>
                </c:pt>
                <c:pt idx="4863">
                  <c:v>446.7999877929687</c:v>
                </c:pt>
                <c:pt idx="4864">
                  <c:v>446.8999938964843</c:v>
                </c:pt>
                <c:pt idx="4865">
                  <c:v>447.0</c:v>
                </c:pt>
                <c:pt idx="4866">
                  <c:v>447.1000061035157</c:v>
                </c:pt>
                <c:pt idx="4867">
                  <c:v>447.1999816894534</c:v>
                </c:pt>
                <c:pt idx="4868">
                  <c:v>447.2999877929687</c:v>
                </c:pt>
                <c:pt idx="4869">
                  <c:v>447.3999938964843</c:v>
                </c:pt>
                <c:pt idx="4870">
                  <c:v>447.5</c:v>
                </c:pt>
                <c:pt idx="4871">
                  <c:v>447.6000061035157</c:v>
                </c:pt>
                <c:pt idx="4872">
                  <c:v>447.6999816894534</c:v>
                </c:pt>
                <c:pt idx="4873">
                  <c:v>447.7999877929687</c:v>
                </c:pt>
                <c:pt idx="4874">
                  <c:v>447.8999938964843</c:v>
                </c:pt>
                <c:pt idx="4875">
                  <c:v>448.0</c:v>
                </c:pt>
                <c:pt idx="4876">
                  <c:v>448.1000061035157</c:v>
                </c:pt>
                <c:pt idx="4877">
                  <c:v>448.1999816894534</c:v>
                </c:pt>
                <c:pt idx="4878">
                  <c:v>448.2999877929687</c:v>
                </c:pt>
                <c:pt idx="4879">
                  <c:v>448.3999938964843</c:v>
                </c:pt>
                <c:pt idx="4880">
                  <c:v>448.5</c:v>
                </c:pt>
                <c:pt idx="4881">
                  <c:v>448.6000061035157</c:v>
                </c:pt>
                <c:pt idx="4882">
                  <c:v>448.6999816894534</c:v>
                </c:pt>
                <c:pt idx="4883">
                  <c:v>448.7999877929687</c:v>
                </c:pt>
                <c:pt idx="4884">
                  <c:v>448.8999938964843</c:v>
                </c:pt>
                <c:pt idx="4885">
                  <c:v>449.0</c:v>
                </c:pt>
                <c:pt idx="4886">
                  <c:v>449.1000061035157</c:v>
                </c:pt>
                <c:pt idx="4887">
                  <c:v>449.1999816894534</c:v>
                </c:pt>
                <c:pt idx="4888">
                  <c:v>449.2999877929687</c:v>
                </c:pt>
                <c:pt idx="4889">
                  <c:v>449.3999938964843</c:v>
                </c:pt>
                <c:pt idx="4890">
                  <c:v>449.5</c:v>
                </c:pt>
                <c:pt idx="4891">
                  <c:v>449.6000061035157</c:v>
                </c:pt>
                <c:pt idx="4892">
                  <c:v>449.6999816894534</c:v>
                </c:pt>
                <c:pt idx="4893">
                  <c:v>449.7999877929687</c:v>
                </c:pt>
                <c:pt idx="4894">
                  <c:v>449.8999938964843</c:v>
                </c:pt>
                <c:pt idx="4895">
                  <c:v>450.0</c:v>
                </c:pt>
                <c:pt idx="4896">
                  <c:v>450.1000061035157</c:v>
                </c:pt>
                <c:pt idx="4897">
                  <c:v>450.1999816894534</c:v>
                </c:pt>
                <c:pt idx="4898">
                  <c:v>450.2999877929687</c:v>
                </c:pt>
                <c:pt idx="4899">
                  <c:v>450.3999938964843</c:v>
                </c:pt>
                <c:pt idx="4900">
                  <c:v>450.5</c:v>
                </c:pt>
                <c:pt idx="4901">
                  <c:v>450.6000061035157</c:v>
                </c:pt>
                <c:pt idx="4902">
                  <c:v>450.6999816894534</c:v>
                </c:pt>
                <c:pt idx="4903">
                  <c:v>450.7999877929687</c:v>
                </c:pt>
                <c:pt idx="4904">
                  <c:v>450.8999938964843</c:v>
                </c:pt>
                <c:pt idx="4905">
                  <c:v>451.0</c:v>
                </c:pt>
                <c:pt idx="4906">
                  <c:v>451.1000061035157</c:v>
                </c:pt>
                <c:pt idx="4907">
                  <c:v>451.1999816894534</c:v>
                </c:pt>
                <c:pt idx="4908">
                  <c:v>451.2999877929687</c:v>
                </c:pt>
                <c:pt idx="4909">
                  <c:v>451.3999938964843</c:v>
                </c:pt>
                <c:pt idx="4910">
                  <c:v>451.5</c:v>
                </c:pt>
                <c:pt idx="4911">
                  <c:v>451.6000061035157</c:v>
                </c:pt>
                <c:pt idx="4912">
                  <c:v>451.6999816894534</c:v>
                </c:pt>
                <c:pt idx="4913">
                  <c:v>451.7999877929687</c:v>
                </c:pt>
                <c:pt idx="4914">
                  <c:v>451.8999938964843</c:v>
                </c:pt>
                <c:pt idx="4915">
                  <c:v>452.0</c:v>
                </c:pt>
                <c:pt idx="4916">
                  <c:v>452.1000061035157</c:v>
                </c:pt>
                <c:pt idx="4917">
                  <c:v>452.1999816894534</c:v>
                </c:pt>
                <c:pt idx="4918">
                  <c:v>452.2999877929687</c:v>
                </c:pt>
                <c:pt idx="4919">
                  <c:v>452.3999938964843</c:v>
                </c:pt>
                <c:pt idx="4920">
                  <c:v>452.5</c:v>
                </c:pt>
                <c:pt idx="4921">
                  <c:v>452.6000061035157</c:v>
                </c:pt>
                <c:pt idx="4922">
                  <c:v>452.6999816894534</c:v>
                </c:pt>
                <c:pt idx="4923">
                  <c:v>452.7999877929687</c:v>
                </c:pt>
                <c:pt idx="4924">
                  <c:v>452.8999938964843</c:v>
                </c:pt>
                <c:pt idx="4925">
                  <c:v>453.0</c:v>
                </c:pt>
                <c:pt idx="4926">
                  <c:v>453.1000061035157</c:v>
                </c:pt>
                <c:pt idx="4927">
                  <c:v>453.1999816894534</c:v>
                </c:pt>
                <c:pt idx="4928">
                  <c:v>453.2999877929687</c:v>
                </c:pt>
                <c:pt idx="4929">
                  <c:v>453.3999938964843</c:v>
                </c:pt>
                <c:pt idx="4930">
                  <c:v>453.5</c:v>
                </c:pt>
                <c:pt idx="4931">
                  <c:v>453.6000061035157</c:v>
                </c:pt>
                <c:pt idx="4932">
                  <c:v>453.6999816894534</c:v>
                </c:pt>
                <c:pt idx="4933">
                  <c:v>453.7999877929687</c:v>
                </c:pt>
                <c:pt idx="4934">
                  <c:v>453.8999938964843</c:v>
                </c:pt>
                <c:pt idx="4935">
                  <c:v>454.0</c:v>
                </c:pt>
                <c:pt idx="4936">
                  <c:v>454.1000061035157</c:v>
                </c:pt>
                <c:pt idx="4937">
                  <c:v>454.1999816894534</c:v>
                </c:pt>
                <c:pt idx="4938">
                  <c:v>454.2999877929687</c:v>
                </c:pt>
                <c:pt idx="4939">
                  <c:v>454.3999938964843</c:v>
                </c:pt>
                <c:pt idx="4940">
                  <c:v>454.5</c:v>
                </c:pt>
                <c:pt idx="4941">
                  <c:v>454.6000061035157</c:v>
                </c:pt>
                <c:pt idx="4942">
                  <c:v>454.6999816894534</c:v>
                </c:pt>
                <c:pt idx="4943">
                  <c:v>454.7999877929687</c:v>
                </c:pt>
                <c:pt idx="4944">
                  <c:v>454.8999938964843</c:v>
                </c:pt>
                <c:pt idx="4945">
                  <c:v>455.0</c:v>
                </c:pt>
                <c:pt idx="4946">
                  <c:v>455.1000061035157</c:v>
                </c:pt>
                <c:pt idx="4947">
                  <c:v>455.1999816894534</c:v>
                </c:pt>
                <c:pt idx="4948">
                  <c:v>455.2999877929687</c:v>
                </c:pt>
                <c:pt idx="4949">
                  <c:v>455.3999938964843</c:v>
                </c:pt>
                <c:pt idx="4950">
                  <c:v>455.5</c:v>
                </c:pt>
                <c:pt idx="4951">
                  <c:v>455.6000061035157</c:v>
                </c:pt>
                <c:pt idx="4952">
                  <c:v>455.6999816894534</c:v>
                </c:pt>
                <c:pt idx="4953">
                  <c:v>455.7999877929687</c:v>
                </c:pt>
                <c:pt idx="4954">
                  <c:v>455.8999938964843</c:v>
                </c:pt>
                <c:pt idx="4955">
                  <c:v>456.0</c:v>
                </c:pt>
                <c:pt idx="4956">
                  <c:v>456.1000061035157</c:v>
                </c:pt>
                <c:pt idx="4957">
                  <c:v>456.1999816894534</c:v>
                </c:pt>
                <c:pt idx="4958">
                  <c:v>456.2999877929687</c:v>
                </c:pt>
                <c:pt idx="4959">
                  <c:v>456.3999938964843</c:v>
                </c:pt>
                <c:pt idx="4960">
                  <c:v>456.5</c:v>
                </c:pt>
                <c:pt idx="4961">
                  <c:v>456.6000061035157</c:v>
                </c:pt>
                <c:pt idx="4962">
                  <c:v>456.6999816894534</c:v>
                </c:pt>
                <c:pt idx="4963">
                  <c:v>456.7999877929687</c:v>
                </c:pt>
                <c:pt idx="4964">
                  <c:v>456.8999938964843</c:v>
                </c:pt>
                <c:pt idx="4965">
                  <c:v>457.0</c:v>
                </c:pt>
                <c:pt idx="4966">
                  <c:v>457.1000061035157</c:v>
                </c:pt>
                <c:pt idx="4967">
                  <c:v>457.1999816894534</c:v>
                </c:pt>
                <c:pt idx="4968">
                  <c:v>457.2999877929687</c:v>
                </c:pt>
                <c:pt idx="4969">
                  <c:v>457.3999938964843</c:v>
                </c:pt>
                <c:pt idx="4970">
                  <c:v>457.5</c:v>
                </c:pt>
                <c:pt idx="4971">
                  <c:v>457.6000061035157</c:v>
                </c:pt>
                <c:pt idx="4972">
                  <c:v>457.6999816894534</c:v>
                </c:pt>
                <c:pt idx="4973">
                  <c:v>457.7999877929687</c:v>
                </c:pt>
                <c:pt idx="4974">
                  <c:v>457.8999938964843</c:v>
                </c:pt>
                <c:pt idx="4975">
                  <c:v>458.0</c:v>
                </c:pt>
                <c:pt idx="4976">
                  <c:v>458.1000061035157</c:v>
                </c:pt>
                <c:pt idx="4977">
                  <c:v>458.1999816894534</c:v>
                </c:pt>
                <c:pt idx="4978">
                  <c:v>458.2999877929687</c:v>
                </c:pt>
                <c:pt idx="4979">
                  <c:v>458.3999938964843</c:v>
                </c:pt>
                <c:pt idx="4980">
                  <c:v>458.5</c:v>
                </c:pt>
                <c:pt idx="4981">
                  <c:v>458.6000061035157</c:v>
                </c:pt>
                <c:pt idx="4982">
                  <c:v>458.6999816894534</c:v>
                </c:pt>
                <c:pt idx="4983">
                  <c:v>458.7999877929687</c:v>
                </c:pt>
                <c:pt idx="4984">
                  <c:v>458.8999938964843</c:v>
                </c:pt>
                <c:pt idx="4985">
                  <c:v>459.0</c:v>
                </c:pt>
                <c:pt idx="4986">
                  <c:v>459.1000061035157</c:v>
                </c:pt>
                <c:pt idx="4987">
                  <c:v>459.1999816894534</c:v>
                </c:pt>
                <c:pt idx="4988">
                  <c:v>459.2999877929687</c:v>
                </c:pt>
                <c:pt idx="4989">
                  <c:v>459.3999938964843</c:v>
                </c:pt>
                <c:pt idx="4990">
                  <c:v>459.5</c:v>
                </c:pt>
                <c:pt idx="4991">
                  <c:v>459.6000061035157</c:v>
                </c:pt>
                <c:pt idx="4992">
                  <c:v>459.6999816894534</c:v>
                </c:pt>
                <c:pt idx="4993">
                  <c:v>459.7999877929687</c:v>
                </c:pt>
                <c:pt idx="4994">
                  <c:v>459.8999938964843</c:v>
                </c:pt>
                <c:pt idx="4995">
                  <c:v>460.0</c:v>
                </c:pt>
                <c:pt idx="4996">
                  <c:v>460.1000061035157</c:v>
                </c:pt>
                <c:pt idx="4997">
                  <c:v>460.1999816894534</c:v>
                </c:pt>
                <c:pt idx="4998">
                  <c:v>460.2999877929687</c:v>
                </c:pt>
                <c:pt idx="4999">
                  <c:v>460.3999938964843</c:v>
                </c:pt>
                <c:pt idx="5000">
                  <c:v>460.5</c:v>
                </c:pt>
                <c:pt idx="5001">
                  <c:v>460.6000061035157</c:v>
                </c:pt>
                <c:pt idx="5002">
                  <c:v>460.6999816894534</c:v>
                </c:pt>
                <c:pt idx="5003">
                  <c:v>460.7999877929687</c:v>
                </c:pt>
                <c:pt idx="5004">
                  <c:v>460.8999938964843</c:v>
                </c:pt>
                <c:pt idx="5005">
                  <c:v>461.0</c:v>
                </c:pt>
                <c:pt idx="5006">
                  <c:v>461.1000061035157</c:v>
                </c:pt>
                <c:pt idx="5007">
                  <c:v>461.1999816894534</c:v>
                </c:pt>
                <c:pt idx="5008">
                  <c:v>461.2999877929687</c:v>
                </c:pt>
                <c:pt idx="5009">
                  <c:v>461.3999938964843</c:v>
                </c:pt>
                <c:pt idx="5010">
                  <c:v>461.5</c:v>
                </c:pt>
                <c:pt idx="5011">
                  <c:v>461.6000061035157</c:v>
                </c:pt>
                <c:pt idx="5012">
                  <c:v>461.6999816894534</c:v>
                </c:pt>
                <c:pt idx="5013">
                  <c:v>461.7999877929687</c:v>
                </c:pt>
                <c:pt idx="5014">
                  <c:v>461.8999938964843</c:v>
                </c:pt>
                <c:pt idx="5015">
                  <c:v>462.0</c:v>
                </c:pt>
                <c:pt idx="5016">
                  <c:v>462.1000061035157</c:v>
                </c:pt>
                <c:pt idx="5017">
                  <c:v>462.1999816894534</c:v>
                </c:pt>
                <c:pt idx="5018">
                  <c:v>462.2999877929687</c:v>
                </c:pt>
                <c:pt idx="5019">
                  <c:v>462.3999938964843</c:v>
                </c:pt>
                <c:pt idx="5020">
                  <c:v>462.5</c:v>
                </c:pt>
                <c:pt idx="5021">
                  <c:v>462.6000061035157</c:v>
                </c:pt>
                <c:pt idx="5022">
                  <c:v>462.6999816894534</c:v>
                </c:pt>
                <c:pt idx="5023">
                  <c:v>462.7999877929687</c:v>
                </c:pt>
                <c:pt idx="5024">
                  <c:v>462.8999938964843</c:v>
                </c:pt>
                <c:pt idx="5025">
                  <c:v>463.0</c:v>
                </c:pt>
                <c:pt idx="5026">
                  <c:v>463.1000061035157</c:v>
                </c:pt>
                <c:pt idx="5027">
                  <c:v>463.1999816894534</c:v>
                </c:pt>
                <c:pt idx="5028">
                  <c:v>463.2999877929687</c:v>
                </c:pt>
                <c:pt idx="5029">
                  <c:v>463.3999938964843</c:v>
                </c:pt>
                <c:pt idx="5030">
                  <c:v>463.5</c:v>
                </c:pt>
                <c:pt idx="5031">
                  <c:v>463.6000061035157</c:v>
                </c:pt>
                <c:pt idx="5032">
                  <c:v>463.6999816894534</c:v>
                </c:pt>
                <c:pt idx="5033">
                  <c:v>463.7999877929687</c:v>
                </c:pt>
                <c:pt idx="5034">
                  <c:v>463.8999938964843</c:v>
                </c:pt>
                <c:pt idx="5035">
                  <c:v>464.0</c:v>
                </c:pt>
                <c:pt idx="5036">
                  <c:v>464.1000061035157</c:v>
                </c:pt>
                <c:pt idx="5037">
                  <c:v>464.1999816894534</c:v>
                </c:pt>
                <c:pt idx="5038">
                  <c:v>464.2999877929687</c:v>
                </c:pt>
                <c:pt idx="5039">
                  <c:v>464.3999938964843</c:v>
                </c:pt>
                <c:pt idx="5040">
                  <c:v>464.5</c:v>
                </c:pt>
                <c:pt idx="5041">
                  <c:v>464.6000061035157</c:v>
                </c:pt>
                <c:pt idx="5042">
                  <c:v>464.6999816894534</c:v>
                </c:pt>
                <c:pt idx="5043">
                  <c:v>464.7999877929687</c:v>
                </c:pt>
                <c:pt idx="5044">
                  <c:v>464.8999938964843</c:v>
                </c:pt>
                <c:pt idx="5045">
                  <c:v>465.0</c:v>
                </c:pt>
                <c:pt idx="5046">
                  <c:v>465.1000061035157</c:v>
                </c:pt>
                <c:pt idx="5047">
                  <c:v>465.1999816894534</c:v>
                </c:pt>
                <c:pt idx="5048">
                  <c:v>465.2999877929687</c:v>
                </c:pt>
                <c:pt idx="5049">
                  <c:v>465.3999938964843</c:v>
                </c:pt>
                <c:pt idx="5050">
                  <c:v>465.5</c:v>
                </c:pt>
                <c:pt idx="5051">
                  <c:v>465.6000061035157</c:v>
                </c:pt>
                <c:pt idx="5052">
                  <c:v>465.6999816894534</c:v>
                </c:pt>
                <c:pt idx="5053">
                  <c:v>465.7999877929687</c:v>
                </c:pt>
                <c:pt idx="5054">
                  <c:v>465.8999938964843</c:v>
                </c:pt>
                <c:pt idx="5055">
                  <c:v>466.0</c:v>
                </c:pt>
                <c:pt idx="5056">
                  <c:v>466.1000061035157</c:v>
                </c:pt>
                <c:pt idx="5057">
                  <c:v>466.1999816894534</c:v>
                </c:pt>
                <c:pt idx="5058">
                  <c:v>466.2999877929687</c:v>
                </c:pt>
                <c:pt idx="5059">
                  <c:v>466.3999938964843</c:v>
                </c:pt>
                <c:pt idx="5060">
                  <c:v>466.5</c:v>
                </c:pt>
                <c:pt idx="5061">
                  <c:v>466.6000061035157</c:v>
                </c:pt>
                <c:pt idx="5062">
                  <c:v>466.6999816894534</c:v>
                </c:pt>
                <c:pt idx="5063">
                  <c:v>466.7999877929687</c:v>
                </c:pt>
                <c:pt idx="5064">
                  <c:v>466.8999938964843</c:v>
                </c:pt>
                <c:pt idx="5065">
                  <c:v>467.0</c:v>
                </c:pt>
                <c:pt idx="5066">
                  <c:v>467.1000061035157</c:v>
                </c:pt>
                <c:pt idx="5067">
                  <c:v>467.1999816894534</c:v>
                </c:pt>
                <c:pt idx="5068">
                  <c:v>467.2999877929687</c:v>
                </c:pt>
                <c:pt idx="5069">
                  <c:v>467.3999938964843</c:v>
                </c:pt>
                <c:pt idx="5070">
                  <c:v>467.5</c:v>
                </c:pt>
                <c:pt idx="5071">
                  <c:v>467.6000061035157</c:v>
                </c:pt>
                <c:pt idx="5072">
                  <c:v>467.6999816894534</c:v>
                </c:pt>
                <c:pt idx="5073">
                  <c:v>467.7999877929687</c:v>
                </c:pt>
                <c:pt idx="5074">
                  <c:v>467.8999938964843</c:v>
                </c:pt>
                <c:pt idx="5075">
                  <c:v>468.0</c:v>
                </c:pt>
                <c:pt idx="5076">
                  <c:v>468.1000061035157</c:v>
                </c:pt>
                <c:pt idx="5077">
                  <c:v>468.1999816894534</c:v>
                </c:pt>
                <c:pt idx="5078">
                  <c:v>468.2999877929687</c:v>
                </c:pt>
                <c:pt idx="5079">
                  <c:v>468.3999938964843</c:v>
                </c:pt>
                <c:pt idx="5080">
                  <c:v>468.5</c:v>
                </c:pt>
                <c:pt idx="5081">
                  <c:v>468.6000061035157</c:v>
                </c:pt>
                <c:pt idx="5082">
                  <c:v>468.6999816894534</c:v>
                </c:pt>
                <c:pt idx="5083">
                  <c:v>468.7999877929687</c:v>
                </c:pt>
                <c:pt idx="5084">
                  <c:v>468.8999938964843</c:v>
                </c:pt>
                <c:pt idx="5085">
                  <c:v>469.0</c:v>
                </c:pt>
                <c:pt idx="5086">
                  <c:v>469.1000061035157</c:v>
                </c:pt>
                <c:pt idx="5087">
                  <c:v>469.1999816894534</c:v>
                </c:pt>
                <c:pt idx="5088">
                  <c:v>469.2999877929687</c:v>
                </c:pt>
                <c:pt idx="5089">
                  <c:v>469.3999938964843</c:v>
                </c:pt>
                <c:pt idx="5090">
                  <c:v>469.5</c:v>
                </c:pt>
                <c:pt idx="5091">
                  <c:v>469.6000061035157</c:v>
                </c:pt>
                <c:pt idx="5092">
                  <c:v>469.6999816894534</c:v>
                </c:pt>
                <c:pt idx="5093">
                  <c:v>469.7999877929687</c:v>
                </c:pt>
                <c:pt idx="5094">
                  <c:v>469.8999938964843</c:v>
                </c:pt>
                <c:pt idx="5095">
                  <c:v>470.0</c:v>
                </c:pt>
                <c:pt idx="5096">
                  <c:v>470.1000061035157</c:v>
                </c:pt>
                <c:pt idx="5097">
                  <c:v>470.1999816894534</c:v>
                </c:pt>
                <c:pt idx="5098">
                  <c:v>470.2999877929687</c:v>
                </c:pt>
                <c:pt idx="5099">
                  <c:v>470.3999938964843</c:v>
                </c:pt>
                <c:pt idx="5100">
                  <c:v>470.5</c:v>
                </c:pt>
                <c:pt idx="5101">
                  <c:v>470.6000061035157</c:v>
                </c:pt>
                <c:pt idx="5102">
                  <c:v>470.6999816894534</c:v>
                </c:pt>
                <c:pt idx="5103">
                  <c:v>470.7999877929687</c:v>
                </c:pt>
                <c:pt idx="5104">
                  <c:v>470.8999938964843</c:v>
                </c:pt>
                <c:pt idx="5105">
                  <c:v>471.0</c:v>
                </c:pt>
                <c:pt idx="5106">
                  <c:v>471.1000061035157</c:v>
                </c:pt>
                <c:pt idx="5107">
                  <c:v>471.1999816894534</c:v>
                </c:pt>
                <c:pt idx="5108">
                  <c:v>471.2999877929687</c:v>
                </c:pt>
                <c:pt idx="5109">
                  <c:v>471.3999938964843</c:v>
                </c:pt>
                <c:pt idx="5110">
                  <c:v>471.5</c:v>
                </c:pt>
                <c:pt idx="5111">
                  <c:v>471.6000061035157</c:v>
                </c:pt>
                <c:pt idx="5112">
                  <c:v>471.6999816894534</c:v>
                </c:pt>
                <c:pt idx="5113">
                  <c:v>471.7999877929687</c:v>
                </c:pt>
                <c:pt idx="5114">
                  <c:v>471.8999938964843</c:v>
                </c:pt>
                <c:pt idx="5115">
                  <c:v>472.0</c:v>
                </c:pt>
                <c:pt idx="5116">
                  <c:v>472.1000061035157</c:v>
                </c:pt>
                <c:pt idx="5117">
                  <c:v>472.1999816894534</c:v>
                </c:pt>
                <c:pt idx="5118">
                  <c:v>472.2999877929687</c:v>
                </c:pt>
                <c:pt idx="5119">
                  <c:v>472.3999938964843</c:v>
                </c:pt>
                <c:pt idx="5120">
                  <c:v>472.4999694824218</c:v>
                </c:pt>
                <c:pt idx="5121">
                  <c:v>472.6000061035157</c:v>
                </c:pt>
                <c:pt idx="5122">
                  <c:v>472.6999816894534</c:v>
                </c:pt>
                <c:pt idx="5123">
                  <c:v>472.800018310547</c:v>
                </c:pt>
                <c:pt idx="5124">
                  <c:v>472.8999938964843</c:v>
                </c:pt>
                <c:pt idx="5125">
                  <c:v>472.9999694824218</c:v>
                </c:pt>
                <c:pt idx="5126">
                  <c:v>473.1000061035157</c:v>
                </c:pt>
                <c:pt idx="5127">
                  <c:v>473.1999816894534</c:v>
                </c:pt>
                <c:pt idx="5128">
                  <c:v>473.300018310547</c:v>
                </c:pt>
                <c:pt idx="5129">
                  <c:v>473.3999938964843</c:v>
                </c:pt>
                <c:pt idx="5130">
                  <c:v>473.4999694824218</c:v>
                </c:pt>
                <c:pt idx="5131">
                  <c:v>473.6000061035157</c:v>
                </c:pt>
                <c:pt idx="5132">
                  <c:v>473.6999816894534</c:v>
                </c:pt>
                <c:pt idx="5133">
                  <c:v>473.800018310547</c:v>
                </c:pt>
                <c:pt idx="5134">
                  <c:v>473.8999938964843</c:v>
                </c:pt>
                <c:pt idx="5135">
                  <c:v>473.9999694824218</c:v>
                </c:pt>
                <c:pt idx="5136">
                  <c:v>474.1000061035157</c:v>
                </c:pt>
                <c:pt idx="5137">
                  <c:v>474.1999816894534</c:v>
                </c:pt>
                <c:pt idx="5138">
                  <c:v>474.300018310547</c:v>
                </c:pt>
                <c:pt idx="5139">
                  <c:v>474.3999938964843</c:v>
                </c:pt>
                <c:pt idx="5140">
                  <c:v>474.4999694824218</c:v>
                </c:pt>
                <c:pt idx="5141">
                  <c:v>474.6000061035157</c:v>
                </c:pt>
                <c:pt idx="5142">
                  <c:v>474.6999816894534</c:v>
                </c:pt>
                <c:pt idx="5143">
                  <c:v>474.800018310547</c:v>
                </c:pt>
                <c:pt idx="5144">
                  <c:v>474.8999938964843</c:v>
                </c:pt>
                <c:pt idx="5145">
                  <c:v>474.9999694824218</c:v>
                </c:pt>
                <c:pt idx="5146">
                  <c:v>475.1000061035157</c:v>
                </c:pt>
                <c:pt idx="5147">
                  <c:v>475.1999816894534</c:v>
                </c:pt>
                <c:pt idx="5148">
                  <c:v>475.300018310547</c:v>
                </c:pt>
                <c:pt idx="5149">
                  <c:v>475.3999938964843</c:v>
                </c:pt>
                <c:pt idx="5150">
                  <c:v>475.4999694824218</c:v>
                </c:pt>
                <c:pt idx="5151">
                  <c:v>475.6000061035157</c:v>
                </c:pt>
                <c:pt idx="5152">
                  <c:v>475.6999816894534</c:v>
                </c:pt>
                <c:pt idx="5153">
                  <c:v>475.800018310547</c:v>
                </c:pt>
                <c:pt idx="5154">
                  <c:v>475.8999938964843</c:v>
                </c:pt>
                <c:pt idx="5155">
                  <c:v>475.9999694824218</c:v>
                </c:pt>
                <c:pt idx="5156">
                  <c:v>476.1000061035157</c:v>
                </c:pt>
                <c:pt idx="5157">
                  <c:v>476.1999816894534</c:v>
                </c:pt>
                <c:pt idx="5158">
                  <c:v>476.300018310547</c:v>
                </c:pt>
                <c:pt idx="5159">
                  <c:v>476.3999938964843</c:v>
                </c:pt>
                <c:pt idx="5160">
                  <c:v>476.4999694824218</c:v>
                </c:pt>
                <c:pt idx="5161">
                  <c:v>476.6000061035157</c:v>
                </c:pt>
                <c:pt idx="5162">
                  <c:v>476.6999816894534</c:v>
                </c:pt>
                <c:pt idx="5163">
                  <c:v>476.800018310547</c:v>
                </c:pt>
                <c:pt idx="5164">
                  <c:v>476.8999938964843</c:v>
                </c:pt>
                <c:pt idx="5165">
                  <c:v>476.9999694824218</c:v>
                </c:pt>
                <c:pt idx="5166">
                  <c:v>477.1000061035157</c:v>
                </c:pt>
                <c:pt idx="5167">
                  <c:v>477.1999816894534</c:v>
                </c:pt>
                <c:pt idx="5168">
                  <c:v>477.300018310547</c:v>
                </c:pt>
                <c:pt idx="5169">
                  <c:v>477.3999938964843</c:v>
                </c:pt>
                <c:pt idx="5170">
                  <c:v>477.4999694824218</c:v>
                </c:pt>
                <c:pt idx="5171">
                  <c:v>477.6000061035157</c:v>
                </c:pt>
                <c:pt idx="5172">
                  <c:v>477.6999816894534</c:v>
                </c:pt>
                <c:pt idx="5173">
                  <c:v>477.800018310547</c:v>
                </c:pt>
                <c:pt idx="5174">
                  <c:v>477.8999938964843</c:v>
                </c:pt>
                <c:pt idx="5175">
                  <c:v>477.9999694824218</c:v>
                </c:pt>
                <c:pt idx="5176">
                  <c:v>478.1000061035157</c:v>
                </c:pt>
                <c:pt idx="5177">
                  <c:v>478.1999816894534</c:v>
                </c:pt>
                <c:pt idx="5178">
                  <c:v>478.300018310547</c:v>
                </c:pt>
                <c:pt idx="5179">
                  <c:v>478.3999938964843</c:v>
                </c:pt>
                <c:pt idx="5180">
                  <c:v>478.4999694824218</c:v>
                </c:pt>
                <c:pt idx="5181">
                  <c:v>478.6000061035157</c:v>
                </c:pt>
                <c:pt idx="5182">
                  <c:v>478.6999816894534</c:v>
                </c:pt>
                <c:pt idx="5183">
                  <c:v>478.800018310547</c:v>
                </c:pt>
                <c:pt idx="5184">
                  <c:v>478.8999938964843</c:v>
                </c:pt>
                <c:pt idx="5185">
                  <c:v>478.9999694824218</c:v>
                </c:pt>
                <c:pt idx="5186">
                  <c:v>479.1000061035157</c:v>
                </c:pt>
                <c:pt idx="5187">
                  <c:v>479.1999816894534</c:v>
                </c:pt>
                <c:pt idx="5188">
                  <c:v>479.300018310547</c:v>
                </c:pt>
                <c:pt idx="5189">
                  <c:v>479.3999938964843</c:v>
                </c:pt>
                <c:pt idx="5190">
                  <c:v>479.4999694824218</c:v>
                </c:pt>
                <c:pt idx="5191">
                  <c:v>479.6000061035157</c:v>
                </c:pt>
                <c:pt idx="5192">
                  <c:v>479.6999816894534</c:v>
                </c:pt>
                <c:pt idx="5193">
                  <c:v>479.800018310547</c:v>
                </c:pt>
                <c:pt idx="5194">
                  <c:v>479.8999938964843</c:v>
                </c:pt>
                <c:pt idx="5195">
                  <c:v>479.9999694824218</c:v>
                </c:pt>
                <c:pt idx="5196">
                  <c:v>480.1000061035157</c:v>
                </c:pt>
                <c:pt idx="5197">
                  <c:v>480.1999816894534</c:v>
                </c:pt>
                <c:pt idx="5198">
                  <c:v>480.300018310547</c:v>
                </c:pt>
                <c:pt idx="5199">
                  <c:v>480.3999938964843</c:v>
                </c:pt>
                <c:pt idx="5200">
                  <c:v>480.4999694824218</c:v>
                </c:pt>
                <c:pt idx="5201">
                  <c:v>480.6000061035157</c:v>
                </c:pt>
                <c:pt idx="5202">
                  <c:v>480.6999816894534</c:v>
                </c:pt>
                <c:pt idx="5203">
                  <c:v>480.800018310547</c:v>
                </c:pt>
                <c:pt idx="5204">
                  <c:v>480.8999938964843</c:v>
                </c:pt>
                <c:pt idx="5205">
                  <c:v>480.9999694824218</c:v>
                </c:pt>
                <c:pt idx="5206">
                  <c:v>481.1000061035157</c:v>
                </c:pt>
                <c:pt idx="5207">
                  <c:v>481.1999816894534</c:v>
                </c:pt>
                <c:pt idx="5208">
                  <c:v>481.300018310547</c:v>
                </c:pt>
                <c:pt idx="5209">
                  <c:v>481.3999938964843</c:v>
                </c:pt>
                <c:pt idx="5210">
                  <c:v>481.4999694824218</c:v>
                </c:pt>
                <c:pt idx="5211">
                  <c:v>481.6000061035157</c:v>
                </c:pt>
                <c:pt idx="5212">
                  <c:v>481.6999816894534</c:v>
                </c:pt>
                <c:pt idx="5213">
                  <c:v>481.800018310547</c:v>
                </c:pt>
                <c:pt idx="5214">
                  <c:v>481.8999938964843</c:v>
                </c:pt>
                <c:pt idx="5215">
                  <c:v>481.9999694824218</c:v>
                </c:pt>
                <c:pt idx="5216">
                  <c:v>482.1000061035157</c:v>
                </c:pt>
                <c:pt idx="5217">
                  <c:v>482.1999816894534</c:v>
                </c:pt>
                <c:pt idx="5218">
                  <c:v>482.300018310547</c:v>
                </c:pt>
                <c:pt idx="5219">
                  <c:v>482.3999938964843</c:v>
                </c:pt>
                <c:pt idx="5220">
                  <c:v>482.4999694824218</c:v>
                </c:pt>
                <c:pt idx="5221">
                  <c:v>482.6000061035157</c:v>
                </c:pt>
                <c:pt idx="5222">
                  <c:v>482.6999816894534</c:v>
                </c:pt>
                <c:pt idx="5223">
                  <c:v>482.800018310547</c:v>
                </c:pt>
                <c:pt idx="5224">
                  <c:v>482.8999938964843</c:v>
                </c:pt>
                <c:pt idx="5225">
                  <c:v>482.9999694824218</c:v>
                </c:pt>
                <c:pt idx="5226">
                  <c:v>483.1000061035157</c:v>
                </c:pt>
                <c:pt idx="5227">
                  <c:v>483.1999816894534</c:v>
                </c:pt>
                <c:pt idx="5228">
                  <c:v>483.300018310547</c:v>
                </c:pt>
                <c:pt idx="5229">
                  <c:v>483.3999938964843</c:v>
                </c:pt>
                <c:pt idx="5230">
                  <c:v>483.4999694824218</c:v>
                </c:pt>
                <c:pt idx="5231">
                  <c:v>483.6000061035157</c:v>
                </c:pt>
                <c:pt idx="5232">
                  <c:v>483.6999816894534</c:v>
                </c:pt>
                <c:pt idx="5233">
                  <c:v>483.800018310547</c:v>
                </c:pt>
                <c:pt idx="5234">
                  <c:v>483.8999938964843</c:v>
                </c:pt>
                <c:pt idx="5235">
                  <c:v>483.9999694824218</c:v>
                </c:pt>
                <c:pt idx="5236">
                  <c:v>484.1000061035157</c:v>
                </c:pt>
                <c:pt idx="5237">
                  <c:v>484.1999816894534</c:v>
                </c:pt>
                <c:pt idx="5238">
                  <c:v>484.300018310547</c:v>
                </c:pt>
                <c:pt idx="5239">
                  <c:v>484.3999938964843</c:v>
                </c:pt>
                <c:pt idx="5240">
                  <c:v>484.4999694824218</c:v>
                </c:pt>
                <c:pt idx="5241">
                  <c:v>484.6000061035157</c:v>
                </c:pt>
                <c:pt idx="5242">
                  <c:v>484.6999816894534</c:v>
                </c:pt>
                <c:pt idx="5243">
                  <c:v>484.800018310547</c:v>
                </c:pt>
                <c:pt idx="5244">
                  <c:v>484.8999938964843</c:v>
                </c:pt>
                <c:pt idx="5245">
                  <c:v>484.9999694824218</c:v>
                </c:pt>
                <c:pt idx="5246">
                  <c:v>485.1000061035157</c:v>
                </c:pt>
                <c:pt idx="5247">
                  <c:v>485.1999816894534</c:v>
                </c:pt>
                <c:pt idx="5248">
                  <c:v>485.300018310547</c:v>
                </c:pt>
                <c:pt idx="5249">
                  <c:v>485.3999938964843</c:v>
                </c:pt>
                <c:pt idx="5250">
                  <c:v>485.4999694824218</c:v>
                </c:pt>
                <c:pt idx="5251">
                  <c:v>485.6000061035157</c:v>
                </c:pt>
                <c:pt idx="5252">
                  <c:v>485.6999816894534</c:v>
                </c:pt>
                <c:pt idx="5253">
                  <c:v>485.800018310547</c:v>
                </c:pt>
                <c:pt idx="5254">
                  <c:v>485.8999938964843</c:v>
                </c:pt>
                <c:pt idx="5255">
                  <c:v>485.9999694824218</c:v>
                </c:pt>
                <c:pt idx="5256">
                  <c:v>486.1000061035157</c:v>
                </c:pt>
                <c:pt idx="5257">
                  <c:v>486.1999816894534</c:v>
                </c:pt>
                <c:pt idx="5258">
                  <c:v>486.300018310547</c:v>
                </c:pt>
                <c:pt idx="5259">
                  <c:v>486.3999938964843</c:v>
                </c:pt>
                <c:pt idx="5260">
                  <c:v>486.4999694824218</c:v>
                </c:pt>
                <c:pt idx="5261">
                  <c:v>486.6000061035157</c:v>
                </c:pt>
                <c:pt idx="5262">
                  <c:v>486.6999816894534</c:v>
                </c:pt>
                <c:pt idx="5263">
                  <c:v>486.800018310547</c:v>
                </c:pt>
                <c:pt idx="5264">
                  <c:v>486.8999938964843</c:v>
                </c:pt>
                <c:pt idx="5265">
                  <c:v>486.9999694824218</c:v>
                </c:pt>
                <c:pt idx="5266">
                  <c:v>487.1000061035157</c:v>
                </c:pt>
                <c:pt idx="5267">
                  <c:v>487.1999816894534</c:v>
                </c:pt>
                <c:pt idx="5268">
                  <c:v>487.300018310547</c:v>
                </c:pt>
                <c:pt idx="5269">
                  <c:v>487.3999938964843</c:v>
                </c:pt>
                <c:pt idx="5270">
                  <c:v>487.4999694824218</c:v>
                </c:pt>
                <c:pt idx="5271">
                  <c:v>487.6000061035157</c:v>
                </c:pt>
                <c:pt idx="5272">
                  <c:v>487.6999816894534</c:v>
                </c:pt>
                <c:pt idx="5273">
                  <c:v>487.800018310547</c:v>
                </c:pt>
                <c:pt idx="5274">
                  <c:v>487.8999938964843</c:v>
                </c:pt>
                <c:pt idx="5275">
                  <c:v>487.9999694824218</c:v>
                </c:pt>
                <c:pt idx="5276">
                  <c:v>488.1000061035157</c:v>
                </c:pt>
                <c:pt idx="5277">
                  <c:v>488.1999816894534</c:v>
                </c:pt>
                <c:pt idx="5278">
                  <c:v>488.300018310547</c:v>
                </c:pt>
                <c:pt idx="5279">
                  <c:v>488.3999938964843</c:v>
                </c:pt>
                <c:pt idx="5280">
                  <c:v>488.4999694824218</c:v>
                </c:pt>
                <c:pt idx="5281">
                  <c:v>488.6000061035157</c:v>
                </c:pt>
                <c:pt idx="5282">
                  <c:v>488.6999816894534</c:v>
                </c:pt>
                <c:pt idx="5283">
                  <c:v>488.800018310547</c:v>
                </c:pt>
                <c:pt idx="5284">
                  <c:v>488.8999938964843</c:v>
                </c:pt>
                <c:pt idx="5285">
                  <c:v>488.9999694824218</c:v>
                </c:pt>
                <c:pt idx="5286">
                  <c:v>489.1000061035157</c:v>
                </c:pt>
                <c:pt idx="5287">
                  <c:v>489.1999816894534</c:v>
                </c:pt>
                <c:pt idx="5288">
                  <c:v>489.300018310547</c:v>
                </c:pt>
                <c:pt idx="5289">
                  <c:v>489.3999938964843</c:v>
                </c:pt>
                <c:pt idx="5290">
                  <c:v>489.4999694824218</c:v>
                </c:pt>
                <c:pt idx="5291">
                  <c:v>489.6000061035157</c:v>
                </c:pt>
                <c:pt idx="5292">
                  <c:v>489.6999816894534</c:v>
                </c:pt>
                <c:pt idx="5293">
                  <c:v>489.800018310547</c:v>
                </c:pt>
                <c:pt idx="5294">
                  <c:v>489.8999938964843</c:v>
                </c:pt>
                <c:pt idx="5295">
                  <c:v>489.9999694824218</c:v>
                </c:pt>
                <c:pt idx="5296">
                  <c:v>490.1000061035157</c:v>
                </c:pt>
                <c:pt idx="5297">
                  <c:v>490.1999816894534</c:v>
                </c:pt>
                <c:pt idx="5298">
                  <c:v>490.300018310547</c:v>
                </c:pt>
                <c:pt idx="5299">
                  <c:v>490.3999938964843</c:v>
                </c:pt>
                <c:pt idx="5300">
                  <c:v>490.4999694824218</c:v>
                </c:pt>
                <c:pt idx="5301">
                  <c:v>490.6000061035157</c:v>
                </c:pt>
                <c:pt idx="5302">
                  <c:v>490.6999816894534</c:v>
                </c:pt>
                <c:pt idx="5303">
                  <c:v>490.800018310547</c:v>
                </c:pt>
                <c:pt idx="5304">
                  <c:v>490.8999938964843</c:v>
                </c:pt>
                <c:pt idx="5305">
                  <c:v>490.9999694824218</c:v>
                </c:pt>
                <c:pt idx="5306">
                  <c:v>491.1000061035157</c:v>
                </c:pt>
                <c:pt idx="5307">
                  <c:v>491.1999816894534</c:v>
                </c:pt>
                <c:pt idx="5308">
                  <c:v>491.300018310547</c:v>
                </c:pt>
                <c:pt idx="5309">
                  <c:v>491.3999938964843</c:v>
                </c:pt>
                <c:pt idx="5310">
                  <c:v>491.4999694824218</c:v>
                </c:pt>
                <c:pt idx="5311">
                  <c:v>491.6000061035157</c:v>
                </c:pt>
                <c:pt idx="5312">
                  <c:v>491.6999816894534</c:v>
                </c:pt>
                <c:pt idx="5313">
                  <c:v>491.800018310547</c:v>
                </c:pt>
                <c:pt idx="5314">
                  <c:v>491.8999938964843</c:v>
                </c:pt>
                <c:pt idx="5315">
                  <c:v>491.9999694824218</c:v>
                </c:pt>
                <c:pt idx="5316">
                  <c:v>492.1000061035157</c:v>
                </c:pt>
                <c:pt idx="5317">
                  <c:v>492.1999816894534</c:v>
                </c:pt>
                <c:pt idx="5318">
                  <c:v>492.300018310547</c:v>
                </c:pt>
                <c:pt idx="5319">
                  <c:v>492.3999938964843</c:v>
                </c:pt>
                <c:pt idx="5320">
                  <c:v>492.4999694824218</c:v>
                </c:pt>
                <c:pt idx="5321">
                  <c:v>492.6000061035157</c:v>
                </c:pt>
                <c:pt idx="5322">
                  <c:v>492.6999816894534</c:v>
                </c:pt>
                <c:pt idx="5323">
                  <c:v>492.800018310547</c:v>
                </c:pt>
                <c:pt idx="5324">
                  <c:v>492.8999938964843</c:v>
                </c:pt>
                <c:pt idx="5325">
                  <c:v>492.9999694824218</c:v>
                </c:pt>
                <c:pt idx="5326">
                  <c:v>493.1000061035157</c:v>
                </c:pt>
                <c:pt idx="5327">
                  <c:v>493.1999816894534</c:v>
                </c:pt>
                <c:pt idx="5328">
                  <c:v>493.300018310547</c:v>
                </c:pt>
                <c:pt idx="5329">
                  <c:v>493.3999938964843</c:v>
                </c:pt>
                <c:pt idx="5330">
                  <c:v>493.4999694824218</c:v>
                </c:pt>
                <c:pt idx="5331">
                  <c:v>493.6000061035157</c:v>
                </c:pt>
                <c:pt idx="5332">
                  <c:v>493.6999816894534</c:v>
                </c:pt>
                <c:pt idx="5333">
                  <c:v>493.800018310547</c:v>
                </c:pt>
                <c:pt idx="5334">
                  <c:v>493.8999938964843</c:v>
                </c:pt>
                <c:pt idx="5335">
                  <c:v>493.9999694824218</c:v>
                </c:pt>
                <c:pt idx="5336">
                  <c:v>494.1000061035157</c:v>
                </c:pt>
                <c:pt idx="5337">
                  <c:v>494.1999816894534</c:v>
                </c:pt>
                <c:pt idx="5338">
                  <c:v>494.300018310547</c:v>
                </c:pt>
                <c:pt idx="5339">
                  <c:v>494.3999938964843</c:v>
                </c:pt>
                <c:pt idx="5340">
                  <c:v>494.4999694824218</c:v>
                </c:pt>
                <c:pt idx="5341">
                  <c:v>494.6000061035157</c:v>
                </c:pt>
                <c:pt idx="5342">
                  <c:v>494.6999816894534</c:v>
                </c:pt>
                <c:pt idx="5343">
                  <c:v>494.800018310547</c:v>
                </c:pt>
                <c:pt idx="5344">
                  <c:v>494.8999938964843</c:v>
                </c:pt>
                <c:pt idx="5345">
                  <c:v>494.9999694824218</c:v>
                </c:pt>
                <c:pt idx="5346">
                  <c:v>495.1000061035157</c:v>
                </c:pt>
                <c:pt idx="5347">
                  <c:v>495.1999816894534</c:v>
                </c:pt>
                <c:pt idx="5348">
                  <c:v>495.300018310547</c:v>
                </c:pt>
                <c:pt idx="5349">
                  <c:v>495.3999938964843</c:v>
                </c:pt>
                <c:pt idx="5350">
                  <c:v>495.4999694824218</c:v>
                </c:pt>
                <c:pt idx="5351">
                  <c:v>495.6000061035157</c:v>
                </c:pt>
                <c:pt idx="5352">
                  <c:v>495.6999816894534</c:v>
                </c:pt>
                <c:pt idx="5353">
                  <c:v>495.800018310547</c:v>
                </c:pt>
                <c:pt idx="5354">
                  <c:v>495.8999938964843</c:v>
                </c:pt>
                <c:pt idx="5355">
                  <c:v>495.9999694824218</c:v>
                </c:pt>
                <c:pt idx="5356">
                  <c:v>496.1000061035157</c:v>
                </c:pt>
                <c:pt idx="5357">
                  <c:v>496.1999816894534</c:v>
                </c:pt>
                <c:pt idx="5358">
                  <c:v>496.300018310547</c:v>
                </c:pt>
                <c:pt idx="5359">
                  <c:v>496.3999938964843</c:v>
                </c:pt>
                <c:pt idx="5360">
                  <c:v>496.4999694824218</c:v>
                </c:pt>
                <c:pt idx="5361">
                  <c:v>496.6000061035157</c:v>
                </c:pt>
                <c:pt idx="5362">
                  <c:v>496.6999816894534</c:v>
                </c:pt>
                <c:pt idx="5363">
                  <c:v>496.800018310547</c:v>
                </c:pt>
                <c:pt idx="5364">
                  <c:v>496.8999938964843</c:v>
                </c:pt>
                <c:pt idx="5365">
                  <c:v>496.9999694824218</c:v>
                </c:pt>
                <c:pt idx="5366">
                  <c:v>497.1000061035157</c:v>
                </c:pt>
                <c:pt idx="5367">
                  <c:v>497.1999816894534</c:v>
                </c:pt>
                <c:pt idx="5368">
                  <c:v>497.300018310547</c:v>
                </c:pt>
                <c:pt idx="5369">
                  <c:v>497.3999938964843</c:v>
                </c:pt>
                <c:pt idx="5370">
                  <c:v>497.4999694824218</c:v>
                </c:pt>
                <c:pt idx="5371">
                  <c:v>497.6000061035157</c:v>
                </c:pt>
                <c:pt idx="5372">
                  <c:v>497.6999816894534</c:v>
                </c:pt>
                <c:pt idx="5373">
                  <c:v>497.800018310547</c:v>
                </c:pt>
                <c:pt idx="5374">
                  <c:v>497.8999938964843</c:v>
                </c:pt>
                <c:pt idx="5375">
                  <c:v>497.9999694824218</c:v>
                </c:pt>
                <c:pt idx="5376">
                  <c:v>498.1000061035157</c:v>
                </c:pt>
                <c:pt idx="5377">
                  <c:v>498.1999816894534</c:v>
                </c:pt>
                <c:pt idx="5378">
                  <c:v>498.300018310547</c:v>
                </c:pt>
                <c:pt idx="5379">
                  <c:v>498.3999938964843</c:v>
                </c:pt>
                <c:pt idx="5380">
                  <c:v>498.4999694824218</c:v>
                </c:pt>
                <c:pt idx="5381">
                  <c:v>498.6000061035157</c:v>
                </c:pt>
                <c:pt idx="5382">
                  <c:v>498.6999816894534</c:v>
                </c:pt>
                <c:pt idx="5383">
                  <c:v>498.800018310547</c:v>
                </c:pt>
                <c:pt idx="5384">
                  <c:v>498.8999938964843</c:v>
                </c:pt>
                <c:pt idx="5385">
                  <c:v>498.9999694824218</c:v>
                </c:pt>
                <c:pt idx="5386">
                  <c:v>499.1000061035157</c:v>
                </c:pt>
                <c:pt idx="5387">
                  <c:v>499.1999816894534</c:v>
                </c:pt>
                <c:pt idx="5388">
                  <c:v>499.300018310547</c:v>
                </c:pt>
                <c:pt idx="5389">
                  <c:v>499.3999938964843</c:v>
                </c:pt>
                <c:pt idx="5390">
                  <c:v>499.4999694824218</c:v>
                </c:pt>
                <c:pt idx="5391">
                  <c:v>499.6000061035157</c:v>
                </c:pt>
                <c:pt idx="5392">
                  <c:v>499.6999816894534</c:v>
                </c:pt>
                <c:pt idx="5393">
                  <c:v>499.800018310547</c:v>
                </c:pt>
                <c:pt idx="5394">
                  <c:v>499.8999938964843</c:v>
                </c:pt>
                <c:pt idx="5395">
                  <c:v>499.9999694824218</c:v>
                </c:pt>
                <c:pt idx="5396">
                  <c:v>500.1000061035157</c:v>
                </c:pt>
                <c:pt idx="5397">
                  <c:v>500.1999816894534</c:v>
                </c:pt>
                <c:pt idx="5398">
                  <c:v>500.300018310547</c:v>
                </c:pt>
                <c:pt idx="5399">
                  <c:v>500.3999938964843</c:v>
                </c:pt>
                <c:pt idx="5400">
                  <c:v>500.4999694824218</c:v>
                </c:pt>
                <c:pt idx="5401">
                  <c:v>500.6000061035157</c:v>
                </c:pt>
                <c:pt idx="5402">
                  <c:v>500.6999816894534</c:v>
                </c:pt>
                <c:pt idx="5403">
                  <c:v>500.800018310547</c:v>
                </c:pt>
                <c:pt idx="5404">
                  <c:v>500.8999938964843</c:v>
                </c:pt>
                <c:pt idx="5405">
                  <c:v>500.9999694824218</c:v>
                </c:pt>
                <c:pt idx="5406">
                  <c:v>501.1000061035157</c:v>
                </c:pt>
                <c:pt idx="5407">
                  <c:v>501.1999816894534</c:v>
                </c:pt>
                <c:pt idx="5408">
                  <c:v>501.300018310547</c:v>
                </c:pt>
                <c:pt idx="5409">
                  <c:v>501.3999938964843</c:v>
                </c:pt>
                <c:pt idx="5410">
                  <c:v>501.4999694824218</c:v>
                </c:pt>
                <c:pt idx="5411">
                  <c:v>501.6000061035157</c:v>
                </c:pt>
                <c:pt idx="5412">
                  <c:v>501.6999816894534</c:v>
                </c:pt>
                <c:pt idx="5413">
                  <c:v>501.800018310547</c:v>
                </c:pt>
                <c:pt idx="5414">
                  <c:v>501.8999938964843</c:v>
                </c:pt>
                <c:pt idx="5415">
                  <c:v>501.9999694824218</c:v>
                </c:pt>
                <c:pt idx="5416">
                  <c:v>502.1000061035157</c:v>
                </c:pt>
                <c:pt idx="5417">
                  <c:v>502.1999816894534</c:v>
                </c:pt>
                <c:pt idx="5418">
                  <c:v>502.300018310547</c:v>
                </c:pt>
                <c:pt idx="5419">
                  <c:v>502.3999938964843</c:v>
                </c:pt>
                <c:pt idx="5420">
                  <c:v>502.4999694824218</c:v>
                </c:pt>
                <c:pt idx="5421">
                  <c:v>502.6000061035157</c:v>
                </c:pt>
                <c:pt idx="5422">
                  <c:v>502.6999816894534</c:v>
                </c:pt>
                <c:pt idx="5423">
                  <c:v>502.800018310547</c:v>
                </c:pt>
                <c:pt idx="5424">
                  <c:v>502.8999938964843</c:v>
                </c:pt>
                <c:pt idx="5425">
                  <c:v>502.9999694824218</c:v>
                </c:pt>
                <c:pt idx="5426">
                  <c:v>503.1000061035157</c:v>
                </c:pt>
                <c:pt idx="5427">
                  <c:v>503.1999816894534</c:v>
                </c:pt>
                <c:pt idx="5428">
                  <c:v>503.300018310547</c:v>
                </c:pt>
                <c:pt idx="5429">
                  <c:v>503.3999938964843</c:v>
                </c:pt>
                <c:pt idx="5430">
                  <c:v>503.4999694824218</c:v>
                </c:pt>
                <c:pt idx="5431">
                  <c:v>503.6000061035157</c:v>
                </c:pt>
                <c:pt idx="5432">
                  <c:v>503.6999816894534</c:v>
                </c:pt>
                <c:pt idx="5433">
                  <c:v>503.800018310547</c:v>
                </c:pt>
                <c:pt idx="5434">
                  <c:v>503.8999938964843</c:v>
                </c:pt>
                <c:pt idx="5435">
                  <c:v>503.9999694824218</c:v>
                </c:pt>
                <c:pt idx="5436">
                  <c:v>504.1000061035157</c:v>
                </c:pt>
                <c:pt idx="5437">
                  <c:v>504.1999816894534</c:v>
                </c:pt>
                <c:pt idx="5438">
                  <c:v>504.300018310547</c:v>
                </c:pt>
                <c:pt idx="5439">
                  <c:v>504.3999938964843</c:v>
                </c:pt>
                <c:pt idx="5440">
                  <c:v>504.4999694824218</c:v>
                </c:pt>
                <c:pt idx="5441">
                  <c:v>504.6000061035157</c:v>
                </c:pt>
                <c:pt idx="5442">
                  <c:v>504.6999816894534</c:v>
                </c:pt>
                <c:pt idx="5443">
                  <c:v>504.800018310547</c:v>
                </c:pt>
                <c:pt idx="5444">
                  <c:v>504.8999938964843</c:v>
                </c:pt>
                <c:pt idx="5445">
                  <c:v>504.9999694824218</c:v>
                </c:pt>
                <c:pt idx="5446">
                  <c:v>505.1000061035157</c:v>
                </c:pt>
                <c:pt idx="5447">
                  <c:v>505.1999816894534</c:v>
                </c:pt>
                <c:pt idx="5448">
                  <c:v>505.300018310547</c:v>
                </c:pt>
                <c:pt idx="5449">
                  <c:v>505.3999938964843</c:v>
                </c:pt>
                <c:pt idx="5450">
                  <c:v>505.4999694824218</c:v>
                </c:pt>
                <c:pt idx="5451">
                  <c:v>505.6000061035157</c:v>
                </c:pt>
                <c:pt idx="5452">
                  <c:v>505.6999816894534</c:v>
                </c:pt>
                <c:pt idx="5453">
                  <c:v>505.800018310547</c:v>
                </c:pt>
                <c:pt idx="5454">
                  <c:v>505.8999938964843</c:v>
                </c:pt>
                <c:pt idx="5455">
                  <c:v>505.9999694824218</c:v>
                </c:pt>
                <c:pt idx="5456">
                  <c:v>506.1000061035157</c:v>
                </c:pt>
                <c:pt idx="5457">
                  <c:v>506.1999816894534</c:v>
                </c:pt>
                <c:pt idx="5458">
                  <c:v>506.300018310547</c:v>
                </c:pt>
                <c:pt idx="5459">
                  <c:v>506.3999938964843</c:v>
                </c:pt>
                <c:pt idx="5460">
                  <c:v>506.4999694824218</c:v>
                </c:pt>
                <c:pt idx="5461">
                  <c:v>506.6000061035157</c:v>
                </c:pt>
                <c:pt idx="5462">
                  <c:v>506.6999816894534</c:v>
                </c:pt>
                <c:pt idx="5463">
                  <c:v>506.800018310547</c:v>
                </c:pt>
                <c:pt idx="5464">
                  <c:v>506.8999938964843</c:v>
                </c:pt>
                <c:pt idx="5465">
                  <c:v>506.9999694824218</c:v>
                </c:pt>
                <c:pt idx="5466">
                  <c:v>507.1000061035157</c:v>
                </c:pt>
                <c:pt idx="5467">
                  <c:v>507.1999816894534</c:v>
                </c:pt>
                <c:pt idx="5468">
                  <c:v>507.300018310547</c:v>
                </c:pt>
                <c:pt idx="5469">
                  <c:v>507.3999938964843</c:v>
                </c:pt>
                <c:pt idx="5470">
                  <c:v>507.4999694824218</c:v>
                </c:pt>
                <c:pt idx="5471">
                  <c:v>507.6000061035157</c:v>
                </c:pt>
                <c:pt idx="5472">
                  <c:v>507.6999816894534</c:v>
                </c:pt>
                <c:pt idx="5473">
                  <c:v>507.800018310547</c:v>
                </c:pt>
                <c:pt idx="5474">
                  <c:v>507.8999938964843</c:v>
                </c:pt>
                <c:pt idx="5475">
                  <c:v>507.9999694824218</c:v>
                </c:pt>
                <c:pt idx="5476">
                  <c:v>508.1000061035157</c:v>
                </c:pt>
                <c:pt idx="5477">
                  <c:v>508.1999816894534</c:v>
                </c:pt>
                <c:pt idx="5478">
                  <c:v>508.300018310547</c:v>
                </c:pt>
                <c:pt idx="5479">
                  <c:v>508.3999938964843</c:v>
                </c:pt>
                <c:pt idx="5480">
                  <c:v>508.4999694824218</c:v>
                </c:pt>
                <c:pt idx="5481">
                  <c:v>508.6000061035157</c:v>
                </c:pt>
                <c:pt idx="5482">
                  <c:v>508.6999816894534</c:v>
                </c:pt>
                <c:pt idx="5483">
                  <c:v>508.800018310547</c:v>
                </c:pt>
                <c:pt idx="5484">
                  <c:v>508.8999938964843</c:v>
                </c:pt>
                <c:pt idx="5485">
                  <c:v>508.9999694824218</c:v>
                </c:pt>
                <c:pt idx="5486">
                  <c:v>509.1000061035157</c:v>
                </c:pt>
                <c:pt idx="5487">
                  <c:v>509.1999816894534</c:v>
                </c:pt>
                <c:pt idx="5488">
                  <c:v>509.300018310547</c:v>
                </c:pt>
                <c:pt idx="5489">
                  <c:v>509.3999938964843</c:v>
                </c:pt>
                <c:pt idx="5490">
                  <c:v>509.4999694824218</c:v>
                </c:pt>
                <c:pt idx="5491">
                  <c:v>509.6000061035157</c:v>
                </c:pt>
                <c:pt idx="5492">
                  <c:v>509.6999816894534</c:v>
                </c:pt>
                <c:pt idx="5493">
                  <c:v>509.800018310547</c:v>
                </c:pt>
                <c:pt idx="5494">
                  <c:v>509.8999938964843</c:v>
                </c:pt>
                <c:pt idx="5495">
                  <c:v>509.9999694824218</c:v>
                </c:pt>
                <c:pt idx="5496">
                  <c:v>510.1000061035157</c:v>
                </c:pt>
                <c:pt idx="5497">
                  <c:v>510.1999816894534</c:v>
                </c:pt>
                <c:pt idx="5498">
                  <c:v>510.300018310547</c:v>
                </c:pt>
                <c:pt idx="5499">
                  <c:v>510.3999938964843</c:v>
                </c:pt>
                <c:pt idx="5500">
                  <c:v>510.4999694824218</c:v>
                </c:pt>
                <c:pt idx="5501">
                  <c:v>510.6000061035157</c:v>
                </c:pt>
                <c:pt idx="5502">
                  <c:v>510.6999816894534</c:v>
                </c:pt>
                <c:pt idx="5503">
                  <c:v>510.800018310547</c:v>
                </c:pt>
                <c:pt idx="5504">
                  <c:v>510.8999938964843</c:v>
                </c:pt>
                <c:pt idx="5505">
                  <c:v>510.9999694824218</c:v>
                </c:pt>
                <c:pt idx="5506">
                  <c:v>511.1000061035157</c:v>
                </c:pt>
                <c:pt idx="5507">
                  <c:v>511.1999816894534</c:v>
                </c:pt>
                <c:pt idx="5508">
                  <c:v>511.300018310547</c:v>
                </c:pt>
                <c:pt idx="5509">
                  <c:v>511.3999938964843</c:v>
                </c:pt>
                <c:pt idx="5510">
                  <c:v>511.4999694824218</c:v>
                </c:pt>
                <c:pt idx="5511">
                  <c:v>511.6000061035157</c:v>
                </c:pt>
                <c:pt idx="5512">
                  <c:v>511.6999816894534</c:v>
                </c:pt>
                <c:pt idx="5513">
                  <c:v>511.800018310547</c:v>
                </c:pt>
                <c:pt idx="5514">
                  <c:v>511.8999938964843</c:v>
                </c:pt>
                <c:pt idx="5515">
                  <c:v>511.9999694824218</c:v>
                </c:pt>
                <c:pt idx="5516">
                  <c:v>512.1000366210937</c:v>
                </c:pt>
                <c:pt idx="5517">
                  <c:v>512.2000122070315</c:v>
                </c:pt>
                <c:pt idx="5518">
                  <c:v>512.300048828125</c:v>
                </c:pt>
                <c:pt idx="5519">
                  <c:v>512.4000244140624</c:v>
                </c:pt>
                <c:pt idx="5520">
                  <c:v>512.5</c:v>
                </c:pt>
                <c:pt idx="5521">
                  <c:v>512.6000366210937</c:v>
                </c:pt>
                <c:pt idx="5522">
                  <c:v>512.7000122070315</c:v>
                </c:pt>
                <c:pt idx="5523">
                  <c:v>512.800048828125</c:v>
                </c:pt>
                <c:pt idx="5524">
                  <c:v>512.9000244140624</c:v>
                </c:pt>
                <c:pt idx="5525">
                  <c:v>513.0</c:v>
                </c:pt>
                <c:pt idx="5526">
                  <c:v>513.1000366210937</c:v>
                </c:pt>
                <c:pt idx="5527">
                  <c:v>513.2000122070315</c:v>
                </c:pt>
                <c:pt idx="5528">
                  <c:v>513.300048828125</c:v>
                </c:pt>
                <c:pt idx="5529">
                  <c:v>513.4000244140624</c:v>
                </c:pt>
                <c:pt idx="5530">
                  <c:v>513.5</c:v>
                </c:pt>
                <c:pt idx="5531">
                  <c:v>513.6000366210937</c:v>
                </c:pt>
                <c:pt idx="5532">
                  <c:v>513.7000122070315</c:v>
                </c:pt>
                <c:pt idx="5533">
                  <c:v>513.800048828125</c:v>
                </c:pt>
                <c:pt idx="5534">
                  <c:v>513.9000244140624</c:v>
                </c:pt>
                <c:pt idx="5535">
                  <c:v>514.0</c:v>
                </c:pt>
                <c:pt idx="5536">
                  <c:v>514.1000366210937</c:v>
                </c:pt>
                <c:pt idx="5537">
                  <c:v>514.2000122070315</c:v>
                </c:pt>
                <c:pt idx="5538">
                  <c:v>514.300048828125</c:v>
                </c:pt>
                <c:pt idx="5539">
                  <c:v>514.4000244140624</c:v>
                </c:pt>
                <c:pt idx="5540">
                  <c:v>514.5</c:v>
                </c:pt>
                <c:pt idx="5541">
                  <c:v>514.6000366210937</c:v>
                </c:pt>
                <c:pt idx="5542">
                  <c:v>514.7000122070315</c:v>
                </c:pt>
                <c:pt idx="5543">
                  <c:v>514.800048828125</c:v>
                </c:pt>
                <c:pt idx="5544">
                  <c:v>514.9000244140624</c:v>
                </c:pt>
                <c:pt idx="5545">
                  <c:v>515.0</c:v>
                </c:pt>
                <c:pt idx="5546">
                  <c:v>515.1000366210937</c:v>
                </c:pt>
                <c:pt idx="5547">
                  <c:v>515.2000122070315</c:v>
                </c:pt>
                <c:pt idx="5548">
                  <c:v>515.300048828125</c:v>
                </c:pt>
                <c:pt idx="5549">
                  <c:v>515.4000244140624</c:v>
                </c:pt>
                <c:pt idx="5550">
                  <c:v>515.5</c:v>
                </c:pt>
                <c:pt idx="5551">
                  <c:v>515.6000366210937</c:v>
                </c:pt>
                <c:pt idx="5552">
                  <c:v>515.7000122070315</c:v>
                </c:pt>
                <c:pt idx="5553">
                  <c:v>515.800048828125</c:v>
                </c:pt>
                <c:pt idx="5554">
                  <c:v>515.9000244140624</c:v>
                </c:pt>
                <c:pt idx="5555">
                  <c:v>516.0</c:v>
                </c:pt>
                <c:pt idx="5556">
                  <c:v>516.1000366210937</c:v>
                </c:pt>
                <c:pt idx="5557">
                  <c:v>516.2000122070315</c:v>
                </c:pt>
                <c:pt idx="5558">
                  <c:v>516.300048828125</c:v>
                </c:pt>
                <c:pt idx="5559">
                  <c:v>516.4000244140624</c:v>
                </c:pt>
                <c:pt idx="5560">
                  <c:v>516.5</c:v>
                </c:pt>
                <c:pt idx="5561">
                  <c:v>516.6000366210937</c:v>
                </c:pt>
                <c:pt idx="5562">
                  <c:v>516.7000122070315</c:v>
                </c:pt>
                <c:pt idx="5563">
                  <c:v>516.800048828125</c:v>
                </c:pt>
                <c:pt idx="5564">
                  <c:v>516.9000244140624</c:v>
                </c:pt>
                <c:pt idx="5565">
                  <c:v>517.0</c:v>
                </c:pt>
                <c:pt idx="5566">
                  <c:v>517.1000366210937</c:v>
                </c:pt>
                <c:pt idx="5567">
                  <c:v>517.2000122070315</c:v>
                </c:pt>
                <c:pt idx="5568">
                  <c:v>517.300048828125</c:v>
                </c:pt>
                <c:pt idx="5569">
                  <c:v>517.4000244140624</c:v>
                </c:pt>
                <c:pt idx="5570">
                  <c:v>517.5</c:v>
                </c:pt>
                <c:pt idx="5571">
                  <c:v>517.6000366210937</c:v>
                </c:pt>
                <c:pt idx="5572">
                  <c:v>517.7000122070315</c:v>
                </c:pt>
                <c:pt idx="5573">
                  <c:v>517.800048828125</c:v>
                </c:pt>
                <c:pt idx="5574">
                  <c:v>517.9000244140624</c:v>
                </c:pt>
                <c:pt idx="5575">
                  <c:v>518.0</c:v>
                </c:pt>
                <c:pt idx="5576">
                  <c:v>518.1000366210937</c:v>
                </c:pt>
                <c:pt idx="5577">
                  <c:v>518.2000122070315</c:v>
                </c:pt>
                <c:pt idx="5578">
                  <c:v>518.300048828125</c:v>
                </c:pt>
                <c:pt idx="5579">
                  <c:v>518.4000244140624</c:v>
                </c:pt>
                <c:pt idx="5580">
                  <c:v>518.5</c:v>
                </c:pt>
                <c:pt idx="5581">
                  <c:v>518.6000366210937</c:v>
                </c:pt>
                <c:pt idx="5582">
                  <c:v>518.7000122070315</c:v>
                </c:pt>
                <c:pt idx="5583">
                  <c:v>518.800048828125</c:v>
                </c:pt>
                <c:pt idx="5584">
                  <c:v>518.9000244140624</c:v>
                </c:pt>
                <c:pt idx="5585">
                  <c:v>519.0</c:v>
                </c:pt>
                <c:pt idx="5586">
                  <c:v>519.1000366210937</c:v>
                </c:pt>
                <c:pt idx="5587">
                  <c:v>519.2000122070315</c:v>
                </c:pt>
                <c:pt idx="5588">
                  <c:v>519.300048828125</c:v>
                </c:pt>
                <c:pt idx="5589">
                  <c:v>519.4000244140624</c:v>
                </c:pt>
                <c:pt idx="5590">
                  <c:v>519.5</c:v>
                </c:pt>
                <c:pt idx="5591">
                  <c:v>519.6000366210937</c:v>
                </c:pt>
                <c:pt idx="5592">
                  <c:v>519.7000122070315</c:v>
                </c:pt>
                <c:pt idx="5593">
                  <c:v>519.800048828125</c:v>
                </c:pt>
                <c:pt idx="5594">
                  <c:v>519.9000244140624</c:v>
                </c:pt>
                <c:pt idx="5595">
                  <c:v>520.0</c:v>
                </c:pt>
                <c:pt idx="5596">
                  <c:v>520.1000366210937</c:v>
                </c:pt>
                <c:pt idx="5597">
                  <c:v>520.2000122070315</c:v>
                </c:pt>
                <c:pt idx="5598">
                  <c:v>520.300048828125</c:v>
                </c:pt>
                <c:pt idx="5599">
                  <c:v>520.4000244140624</c:v>
                </c:pt>
                <c:pt idx="5600">
                  <c:v>520.5</c:v>
                </c:pt>
                <c:pt idx="5601">
                  <c:v>520.6000366210937</c:v>
                </c:pt>
                <c:pt idx="5602">
                  <c:v>520.7000122070315</c:v>
                </c:pt>
                <c:pt idx="5603">
                  <c:v>520.800048828125</c:v>
                </c:pt>
                <c:pt idx="5604">
                  <c:v>520.9000244140624</c:v>
                </c:pt>
                <c:pt idx="5605">
                  <c:v>521.0</c:v>
                </c:pt>
                <c:pt idx="5606">
                  <c:v>521.1000366210937</c:v>
                </c:pt>
                <c:pt idx="5607">
                  <c:v>521.2000122070315</c:v>
                </c:pt>
                <c:pt idx="5608">
                  <c:v>521.300048828125</c:v>
                </c:pt>
                <c:pt idx="5609">
                  <c:v>521.4000244140624</c:v>
                </c:pt>
                <c:pt idx="5610">
                  <c:v>521.5</c:v>
                </c:pt>
                <c:pt idx="5611">
                  <c:v>521.6000366210937</c:v>
                </c:pt>
                <c:pt idx="5612">
                  <c:v>521.7000122070315</c:v>
                </c:pt>
                <c:pt idx="5613">
                  <c:v>521.800048828125</c:v>
                </c:pt>
                <c:pt idx="5614">
                  <c:v>521.9000244140624</c:v>
                </c:pt>
                <c:pt idx="5615">
                  <c:v>522.0</c:v>
                </c:pt>
                <c:pt idx="5616">
                  <c:v>522.1000366210937</c:v>
                </c:pt>
                <c:pt idx="5617">
                  <c:v>522.2000122070315</c:v>
                </c:pt>
                <c:pt idx="5618">
                  <c:v>522.300048828125</c:v>
                </c:pt>
                <c:pt idx="5619">
                  <c:v>522.4000244140624</c:v>
                </c:pt>
                <c:pt idx="5620">
                  <c:v>522.5</c:v>
                </c:pt>
                <c:pt idx="5621">
                  <c:v>522.6000366210937</c:v>
                </c:pt>
                <c:pt idx="5622">
                  <c:v>522.7000122070315</c:v>
                </c:pt>
                <c:pt idx="5623">
                  <c:v>522.800048828125</c:v>
                </c:pt>
                <c:pt idx="5624">
                  <c:v>522.9000244140624</c:v>
                </c:pt>
                <c:pt idx="5625">
                  <c:v>523.0</c:v>
                </c:pt>
                <c:pt idx="5626">
                  <c:v>523.1000366210937</c:v>
                </c:pt>
                <c:pt idx="5627">
                  <c:v>523.2000122070315</c:v>
                </c:pt>
                <c:pt idx="5628">
                  <c:v>523.300048828125</c:v>
                </c:pt>
                <c:pt idx="5629">
                  <c:v>523.4000244140624</c:v>
                </c:pt>
                <c:pt idx="5630">
                  <c:v>523.5</c:v>
                </c:pt>
                <c:pt idx="5631">
                  <c:v>523.6000366210937</c:v>
                </c:pt>
                <c:pt idx="5632">
                  <c:v>523.7000122070315</c:v>
                </c:pt>
                <c:pt idx="5633">
                  <c:v>523.800048828125</c:v>
                </c:pt>
                <c:pt idx="5634">
                  <c:v>523.9000244140624</c:v>
                </c:pt>
                <c:pt idx="5635">
                  <c:v>524.0</c:v>
                </c:pt>
                <c:pt idx="5636">
                  <c:v>524.1000366210937</c:v>
                </c:pt>
                <c:pt idx="5637">
                  <c:v>524.2000122070315</c:v>
                </c:pt>
                <c:pt idx="5638">
                  <c:v>524.300048828125</c:v>
                </c:pt>
                <c:pt idx="5639">
                  <c:v>524.4000244140624</c:v>
                </c:pt>
                <c:pt idx="5640">
                  <c:v>524.5</c:v>
                </c:pt>
                <c:pt idx="5641">
                  <c:v>524.6000366210937</c:v>
                </c:pt>
                <c:pt idx="5642">
                  <c:v>524.7000122070315</c:v>
                </c:pt>
                <c:pt idx="5643">
                  <c:v>524.800048828125</c:v>
                </c:pt>
                <c:pt idx="5644">
                  <c:v>524.9000244140624</c:v>
                </c:pt>
                <c:pt idx="5645">
                  <c:v>525.0</c:v>
                </c:pt>
                <c:pt idx="5646">
                  <c:v>525.1000366210937</c:v>
                </c:pt>
                <c:pt idx="5647">
                  <c:v>525.2000122070315</c:v>
                </c:pt>
                <c:pt idx="5648">
                  <c:v>525.300048828125</c:v>
                </c:pt>
                <c:pt idx="5649">
                  <c:v>525.4000244140624</c:v>
                </c:pt>
                <c:pt idx="5650">
                  <c:v>525.5</c:v>
                </c:pt>
                <c:pt idx="5651">
                  <c:v>525.6000366210937</c:v>
                </c:pt>
                <c:pt idx="5652">
                  <c:v>525.7000122070315</c:v>
                </c:pt>
                <c:pt idx="5653">
                  <c:v>525.800048828125</c:v>
                </c:pt>
                <c:pt idx="5654">
                  <c:v>525.9000244140624</c:v>
                </c:pt>
                <c:pt idx="5655">
                  <c:v>526.0</c:v>
                </c:pt>
                <c:pt idx="5656">
                  <c:v>526.1000366210937</c:v>
                </c:pt>
                <c:pt idx="5657">
                  <c:v>526.2000122070315</c:v>
                </c:pt>
                <c:pt idx="5658">
                  <c:v>526.300048828125</c:v>
                </c:pt>
                <c:pt idx="5659">
                  <c:v>526.4000244140624</c:v>
                </c:pt>
                <c:pt idx="5660">
                  <c:v>526.5</c:v>
                </c:pt>
                <c:pt idx="5661">
                  <c:v>526.6000366210937</c:v>
                </c:pt>
                <c:pt idx="5662">
                  <c:v>526.7000122070315</c:v>
                </c:pt>
                <c:pt idx="5663">
                  <c:v>526.800048828125</c:v>
                </c:pt>
                <c:pt idx="5664">
                  <c:v>526.9000244140624</c:v>
                </c:pt>
                <c:pt idx="5665">
                  <c:v>527.0</c:v>
                </c:pt>
                <c:pt idx="5666">
                  <c:v>527.1000366210937</c:v>
                </c:pt>
                <c:pt idx="5667">
                  <c:v>527.2000122070315</c:v>
                </c:pt>
                <c:pt idx="5668">
                  <c:v>527.300048828125</c:v>
                </c:pt>
                <c:pt idx="5669">
                  <c:v>527.4000244140624</c:v>
                </c:pt>
                <c:pt idx="5670">
                  <c:v>527.5</c:v>
                </c:pt>
                <c:pt idx="5671">
                  <c:v>527.6000366210937</c:v>
                </c:pt>
                <c:pt idx="5672">
                  <c:v>527.7000122070315</c:v>
                </c:pt>
                <c:pt idx="5673">
                  <c:v>527.800048828125</c:v>
                </c:pt>
                <c:pt idx="5674">
                  <c:v>527.9000244140624</c:v>
                </c:pt>
                <c:pt idx="5675">
                  <c:v>528.0</c:v>
                </c:pt>
                <c:pt idx="5676">
                  <c:v>528.1000366210937</c:v>
                </c:pt>
                <c:pt idx="5677">
                  <c:v>528.2000122070315</c:v>
                </c:pt>
                <c:pt idx="5678">
                  <c:v>528.300048828125</c:v>
                </c:pt>
                <c:pt idx="5679">
                  <c:v>528.4000244140624</c:v>
                </c:pt>
                <c:pt idx="5680">
                  <c:v>528.5</c:v>
                </c:pt>
                <c:pt idx="5681">
                  <c:v>528.6000366210937</c:v>
                </c:pt>
                <c:pt idx="5682">
                  <c:v>528.7000122070315</c:v>
                </c:pt>
                <c:pt idx="5683">
                  <c:v>528.800048828125</c:v>
                </c:pt>
                <c:pt idx="5684">
                  <c:v>528.9000244140624</c:v>
                </c:pt>
                <c:pt idx="5685">
                  <c:v>529.0</c:v>
                </c:pt>
                <c:pt idx="5686">
                  <c:v>529.1000366210937</c:v>
                </c:pt>
                <c:pt idx="5687">
                  <c:v>529.2000122070315</c:v>
                </c:pt>
                <c:pt idx="5688">
                  <c:v>529.300048828125</c:v>
                </c:pt>
                <c:pt idx="5689">
                  <c:v>529.4000244140624</c:v>
                </c:pt>
                <c:pt idx="5690">
                  <c:v>529.5</c:v>
                </c:pt>
                <c:pt idx="5691">
                  <c:v>529.6000366210937</c:v>
                </c:pt>
                <c:pt idx="5692">
                  <c:v>529.7000122070315</c:v>
                </c:pt>
                <c:pt idx="5693">
                  <c:v>529.800048828125</c:v>
                </c:pt>
                <c:pt idx="5694">
                  <c:v>529.9000244140624</c:v>
                </c:pt>
                <c:pt idx="5695">
                  <c:v>530.0</c:v>
                </c:pt>
                <c:pt idx="5696">
                  <c:v>530.1000366210937</c:v>
                </c:pt>
                <c:pt idx="5697">
                  <c:v>530.2000122070315</c:v>
                </c:pt>
                <c:pt idx="5698">
                  <c:v>530.300048828125</c:v>
                </c:pt>
                <c:pt idx="5699">
                  <c:v>530.4000244140624</c:v>
                </c:pt>
                <c:pt idx="5700">
                  <c:v>530.5</c:v>
                </c:pt>
                <c:pt idx="5701">
                  <c:v>530.6000366210937</c:v>
                </c:pt>
                <c:pt idx="5702">
                  <c:v>530.7000122070315</c:v>
                </c:pt>
                <c:pt idx="5703">
                  <c:v>530.800048828125</c:v>
                </c:pt>
                <c:pt idx="5704">
                  <c:v>530.9000244140624</c:v>
                </c:pt>
                <c:pt idx="5705">
                  <c:v>531.0</c:v>
                </c:pt>
                <c:pt idx="5706">
                  <c:v>531.1000366210937</c:v>
                </c:pt>
                <c:pt idx="5707">
                  <c:v>531.2000122070315</c:v>
                </c:pt>
                <c:pt idx="5708">
                  <c:v>531.300048828125</c:v>
                </c:pt>
                <c:pt idx="5709">
                  <c:v>531.4000244140624</c:v>
                </c:pt>
                <c:pt idx="5710">
                  <c:v>531.5</c:v>
                </c:pt>
                <c:pt idx="5711">
                  <c:v>531.6000366210937</c:v>
                </c:pt>
                <c:pt idx="5712">
                  <c:v>531.7000122070315</c:v>
                </c:pt>
                <c:pt idx="5713">
                  <c:v>531.800048828125</c:v>
                </c:pt>
                <c:pt idx="5714">
                  <c:v>531.9000244140624</c:v>
                </c:pt>
                <c:pt idx="5715">
                  <c:v>532.0</c:v>
                </c:pt>
                <c:pt idx="5716">
                  <c:v>532.1000366210937</c:v>
                </c:pt>
                <c:pt idx="5717">
                  <c:v>532.2000122070315</c:v>
                </c:pt>
                <c:pt idx="5718">
                  <c:v>532.300048828125</c:v>
                </c:pt>
                <c:pt idx="5719">
                  <c:v>532.4000244140624</c:v>
                </c:pt>
                <c:pt idx="5720">
                  <c:v>532.5</c:v>
                </c:pt>
                <c:pt idx="5721">
                  <c:v>532.6000366210937</c:v>
                </c:pt>
                <c:pt idx="5722">
                  <c:v>532.7000122070315</c:v>
                </c:pt>
                <c:pt idx="5723">
                  <c:v>532.800048828125</c:v>
                </c:pt>
                <c:pt idx="5724">
                  <c:v>532.9000244140624</c:v>
                </c:pt>
                <c:pt idx="5725">
                  <c:v>533.0</c:v>
                </c:pt>
                <c:pt idx="5726">
                  <c:v>533.1000366210937</c:v>
                </c:pt>
                <c:pt idx="5727">
                  <c:v>533.2000122070315</c:v>
                </c:pt>
                <c:pt idx="5728">
                  <c:v>533.300048828125</c:v>
                </c:pt>
                <c:pt idx="5729">
                  <c:v>533.4000244140624</c:v>
                </c:pt>
                <c:pt idx="5730">
                  <c:v>533.5</c:v>
                </c:pt>
                <c:pt idx="5731">
                  <c:v>533.6000366210937</c:v>
                </c:pt>
                <c:pt idx="5732">
                  <c:v>533.7000122070315</c:v>
                </c:pt>
                <c:pt idx="5733">
                  <c:v>533.800048828125</c:v>
                </c:pt>
                <c:pt idx="5734">
                  <c:v>533.9000244140624</c:v>
                </c:pt>
                <c:pt idx="5735">
                  <c:v>534.0</c:v>
                </c:pt>
                <c:pt idx="5736">
                  <c:v>534.1000366210937</c:v>
                </c:pt>
                <c:pt idx="5737">
                  <c:v>534.2000122070315</c:v>
                </c:pt>
                <c:pt idx="5738">
                  <c:v>534.300048828125</c:v>
                </c:pt>
                <c:pt idx="5739">
                  <c:v>534.4000244140624</c:v>
                </c:pt>
                <c:pt idx="5740">
                  <c:v>534.5</c:v>
                </c:pt>
                <c:pt idx="5741">
                  <c:v>534.6000366210937</c:v>
                </c:pt>
                <c:pt idx="5742">
                  <c:v>534.7000122070315</c:v>
                </c:pt>
                <c:pt idx="5743">
                  <c:v>534.800048828125</c:v>
                </c:pt>
                <c:pt idx="5744">
                  <c:v>534.9000244140624</c:v>
                </c:pt>
                <c:pt idx="5745">
                  <c:v>535.0</c:v>
                </c:pt>
                <c:pt idx="5746">
                  <c:v>535.1000366210937</c:v>
                </c:pt>
                <c:pt idx="5747">
                  <c:v>535.2000122070315</c:v>
                </c:pt>
                <c:pt idx="5748">
                  <c:v>535.300048828125</c:v>
                </c:pt>
                <c:pt idx="5749">
                  <c:v>535.4000244140624</c:v>
                </c:pt>
                <c:pt idx="5750">
                  <c:v>535.5</c:v>
                </c:pt>
                <c:pt idx="5751">
                  <c:v>535.6000366210937</c:v>
                </c:pt>
                <c:pt idx="5752">
                  <c:v>535.7000122070315</c:v>
                </c:pt>
                <c:pt idx="5753">
                  <c:v>535.800048828125</c:v>
                </c:pt>
                <c:pt idx="5754">
                  <c:v>535.9000244140624</c:v>
                </c:pt>
                <c:pt idx="5755">
                  <c:v>536.0</c:v>
                </c:pt>
                <c:pt idx="5756">
                  <c:v>536.1000366210937</c:v>
                </c:pt>
                <c:pt idx="5757">
                  <c:v>536.2000122070315</c:v>
                </c:pt>
                <c:pt idx="5758">
                  <c:v>536.300048828125</c:v>
                </c:pt>
                <c:pt idx="5759">
                  <c:v>536.4000244140624</c:v>
                </c:pt>
                <c:pt idx="5760">
                  <c:v>536.5</c:v>
                </c:pt>
                <c:pt idx="5761">
                  <c:v>536.6000366210937</c:v>
                </c:pt>
                <c:pt idx="5762">
                  <c:v>536.7000122070315</c:v>
                </c:pt>
                <c:pt idx="5763">
                  <c:v>536.800048828125</c:v>
                </c:pt>
                <c:pt idx="5764">
                  <c:v>536.9000244140624</c:v>
                </c:pt>
                <c:pt idx="5765">
                  <c:v>537.0</c:v>
                </c:pt>
                <c:pt idx="5766">
                  <c:v>537.1000366210937</c:v>
                </c:pt>
                <c:pt idx="5767">
                  <c:v>537.2000122070315</c:v>
                </c:pt>
                <c:pt idx="5768">
                  <c:v>537.300048828125</c:v>
                </c:pt>
                <c:pt idx="5769">
                  <c:v>537.4000244140624</c:v>
                </c:pt>
                <c:pt idx="5770">
                  <c:v>537.5</c:v>
                </c:pt>
                <c:pt idx="5771">
                  <c:v>537.6000366210937</c:v>
                </c:pt>
                <c:pt idx="5772">
                  <c:v>537.7000122070315</c:v>
                </c:pt>
                <c:pt idx="5773">
                  <c:v>537.800048828125</c:v>
                </c:pt>
                <c:pt idx="5774">
                  <c:v>537.9000244140624</c:v>
                </c:pt>
                <c:pt idx="5775">
                  <c:v>538.0</c:v>
                </c:pt>
                <c:pt idx="5776">
                  <c:v>538.1000366210937</c:v>
                </c:pt>
                <c:pt idx="5777">
                  <c:v>538.2000122070315</c:v>
                </c:pt>
                <c:pt idx="5778">
                  <c:v>538.300048828125</c:v>
                </c:pt>
                <c:pt idx="5779">
                  <c:v>538.4000244140624</c:v>
                </c:pt>
                <c:pt idx="5780">
                  <c:v>538.5</c:v>
                </c:pt>
                <c:pt idx="5781">
                  <c:v>538.6000366210937</c:v>
                </c:pt>
                <c:pt idx="5782">
                  <c:v>538.7000122070315</c:v>
                </c:pt>
                <c:pt idx="5783">
                  <c:v>538.800048828125</c:v>
                </c:pt>
                <c:pt idx="5784">
                  <c:v>538.9000244140624</c:v>
                </c:pt>
                <c:pt idx="5785">
                  <c:v>539.0</c:v>
                </c:pt>
                <c:pt idx="5786">
                  <c:v>539.1000366210937</c:v>
                </c:pt>
                <c:pt idx="5787">
                  <c:v>539.2000122070315</c:v>
                </c:pt>
                <c:pt idx="5788">
                  <c:v>539.300048828125</c:v>
                </c:pt>
                <c:pt idx="5789">
                  <c:v>539.4000244140624</c:v>
                </c:pt>
                <c:pt idx="5790">
                  <c:v>539.5</c:v>
                </c:pt>
                <c:pt idx="5791">
                  <c:v>539.6000366210937</c:v>
                </c:pt>
                <c:pt idx="5792">
                  <c:v>539.7000122070315</c:v>
                </c:pt>
                <c:pt idx="5793">
                  <c:v>539.800048828125</c:v>
                </c:pt>
                <c:pt idx="5794">
                  <c:v>539.9000244140624</c:v>
                </c:pt>
                <c:pt idx="5795">
                  <c:v>540.0</c:v>
                </c:pt>
                <c:pt idx="5796">
                  <c:v>540.1000366210937</c:v>
                </c:pt>
                <c:pt idx="5797">
                  <c:v>540.2000122070315</c:v>
                </c:pt>
                <c:pt idx="5798">
                  <c:v>540.300048828125</c:v>
                </c:pt>
                <c:pt idx="5799">
                  <c:v>540.4000244140624</c:v>
                </c:pt>
                <c:pt idx="5800">
                  <c:v>540.5</c:v>
                </c:pt>
                <c:pt idx="5801">
                  <c:v>540.6000366210937</c:v>
                </c:pt>
                <c:pt idx="5802">
                  <c:v>540.7000122070315</c:v>
                </c:pt>
                <c:pt idx="5803">
                  <c:v>540.800048828125</c:v>
                </c:pt>
                <c:pt idx="5804">
                  <c:v>540.9000244140624</c:v>
                </c:pt>
                <c:pt idx="5805">
                  <c:v>541.0</c:v>
                </c:pt>
                <c:pt idx="5806">
                  <c:v>541.1000366210937</c:v>
                </c:pt>
                <c:pt idx="5807">
                  <c:v>541.2000122070315</c:v>
                </c:pt>
                <c:pt idx="5808">
                  <c:v>541.300048828125</c:v>
                </c:pt>
                <c:pt idx="5809">
                  <c:v>541.4000244140624</c:v>
                </c:pt>
                <c:pt idx="5810">
                  <c:v>541.5</c:v>
                </c:pt>
                <c:pt idx="5811">
                  <c:v>541.6000366210937</c:v>
                </c:pt>
                <c:pt idx="5812">
                  <c:v>541.7000122070315</c:v>
                </c:pt>
                <c:pt idx="5813">
                  <c:v>541.800048828125</c:v>
                </c:pt>
                <c:pt idx="5814">
                  <c:v>541.9000244140624</c:v>
                </c:pt>
                <c:pt idx="5815">
                  <c:v>542.0</c:v>
                </c:pt>
                <c:pt idx="5816">
                  <c:v>542.1000366210937</c:v>
                </c:pt>
                <c:pt idx="5817">
                  <c:v>542.2000122070315</c:v>
                </c:pt>
                <c:pt idx="5818">
                  <c:v>542.300048828125</c:v>
                </c:pt>
                <c:pt idx="5819">
                  <c:v>542.4000244140624</c:v>
                </c:pt>
                <c:pt idx="5820">
                  <c:v>542.5</c:v>
                </c:pt>
                <c:pt idx="5821">
                  <c:v>542.6000366210937</c:v>
                </c:pt>
                <c:pt idx="5822">
                  <c:v>542.7000122070315</c:v>
                </c:pt>
                <c:pt idx="5823">
                  <c:v>542.800048828125</c:v>
                </c:pt>
                <c:pt idx="5824">
                  <c:v>542.9000244140624</c:v>
                </c:pt>
                <c:pt idx="5825">
                  <c:v>543.0</c:v>
                </c:pt>
                <c:pt idx="5826">
                  <c:v>543.1000366210937</c:v>
                </c:pt>
                <c:pt idx="5827">
                  <c:v>543.2000122070315</c:v>
                </c:pt>
                <c:pt idx="5828">
                  <c:v>543.300048828125</c:v>
                </c:pt>
                <c:pt idx="5829">
                  <c:v>543.4000244140624</c:v>
                </c:pt>
                <c:pt idx="5830">
                  <c:v>543.5</c:v>
                </c:pt>
                <c:pt idx="5831">
                  <c:v>543.6000366210937</c:v>
                </c:pt>
                <c:pt idx="5832">
                  <c:v>543.7000122070315</c:v>
                </c:pt>
                <c:pt idx="5833">
                  <c:v>543.800048828125</c:v>
                </c:pt>
                <c:pt idx="5834">
                  <c:v>543.9000244140624</c:v>
                </c:pt>
                <c:pt idx="5835">
                  <c:v>544.0</c:v>
                </c:pt>
                <c:pt idx="5836">
                  <c:v>544.1000366210937</c:v>
                </c:pt>
                <c:pt idx="5837">
                  <c:v>544.2000122070315</c:v>
                </c:pt>
                <c:pt idx="5838">
                  <c:v>544.300048828125</c:v>
                </c:pt>
                <c:pt idx="5839">
                  <c:v>544.4000244140624</c:v>
                </c:pt>
                <c:pt idx="5840">
                  <c:v>544.5</c:v>
                </c:pt>
                <c:pt idx="5841">
                  <c:v>544.6000366210937</c:v>
                </c:pt>
                <c:pt idx="5842">
                  <c:v>544.7000122070315</c:v>
                </c:pt>
                <c:pt idx="5843">
                  <c:v>544.800048828125</c:v>
                </c:pt>
                <c:pt idx="5844">
                  <c:v>544.9000244140624</c:v>
                </c:pt>
                <c:pt idx="5845">
                  <c:v>545.0</c:v>
                </c:pt>
                <c:pt idx="5846">
                  <c:v>545.1000366210937</c:v>
                </c:pt>
                <c:pt idx="5847">
                  <c:v>545.2000122070315</c:v>
                </c:pt>
                <c:pt idx="5848">
                  <c:v>545.300048828125</c:v>
                </c:pt>
                <c:pt idx="5849">
                  <c:v>545.4000244140624</c:v>
                </c:pt>
                <c:pt idx="5850">
                  <c:v>545.5</c:v>
                </c:pt>
                <c:pt idx="5851">
                  <c:v>545.6000366210937</c:v>
                </c:pt>
                <c:pt idx="5852">
                  <c:v>545.7000122070315</c:v>
                </c:pt>
                <c:pt idx="5853">
                  <c:v>545.800048828125</c:v>
                </c:pt>
                <c:pt idx="5854">
                  <c:v>545.9000244140624</c:v>
                </c:pt>
                <c:pt idx="5855">
                  <c:v>546.0</c:v>
                </c:pt>
                <c:pt idx="5856">
                  <c:v>546.1000366210937</c:v>
                </c:pt>
                <c:pt idx="5857">
                  <c:v>546.2000122070315</c:v>
                </c:pt>
                <c:pt idx="5858">
                  <c:v>546.300048828125</c:v>
                </c:pt>
                <c:pt idx="5859">
                  <c:v>546.4000244140624</c:v>
                </c:pt>
                <c:pt idx="5860">
                  <c:v>546.5</c:v>
                </c:pt>
                <c:pt idx="5861">
                  <c:v>546.6000366210937</c:v>
                </c:pt>
                <c:pt idx="5862">
                  <c:v>546.7000122070315</c:v>
                </c:pt>
                <c:pt idx="5863">
                  <c:v>546.800048828125</c:v>
                </c:pt>
                <c:pt idx="5864">
                  <c:v>546.9000244140624</c:v>
                </c:pt>
                <c:pt idx="5865">
                  <c:v>547.0</c:v>
                </c:pt>
                <c:pt idx="5866">
                  <c:v>547.1000366210937</c:v>
                </c:pt>
                <c:pt idx="5867">
                  <c:v>547.2000122070315</c:v>
                </c:pt>
                <c:pt idx="5868">
                  <c:v>547.300048828125</c:v>
                </c:pt>
                <c:pt idx="5869">
                  <c:v>547.4000244140624</c:v>
                </c:pt>
                <c:pt idx="5870">
                  <c:v>547.5</c:v>
                </c:pt>
                <c:pt idx="5871">
                  <c:v>547.6000366210937</c:v>
                </c:pt>
                <c:pt idx="5872">
                  <c:v>547.7000122070315</c:v>
                </c:pt>
                <c:pt idx="5873">
                  <c:v>547.800048828125</c:v>
                </c:pt>
                <c:pt idx="5874">
                  <c:v>547.9000244140624</c:v>
                </c:pt>
                <c:pt idx="5875">
                  <c:v>548.0</c:v>
                </c:pt>
                <c:pt idx="5876">
                  <c:v>548.1000366210937</c:v>
                </c:pt>
                <c:pt idx="5877">
                  <c:v>548.2000122070315</c:v>
                </c:pt>
                <c:pt idx="5878">
                  <c:v>548.300048828125</c:v>
                </c:pt>
                <c:pt idx="5879">
                  <c:v>548.4000244140624</c:v>
                </c:pt>
                <c:pt idx="5880">
                  <c:v>548.5</c:v>
                </c:pt>
                <c:pt idx="5881">
                  <c:v>548.6000366210937</c:v>
                </c:pt>
                <c:pt idx="5882">
                  <c:v>548.7000122070315</c:v>
                </c:pt>
                <c:pt idx="5883">
                  <c:v>548.800048828125</c:v>
                </c:pt>
                <c:pt idx="5884">
                  <c:v>548.9000244140624</c:v>
                </c:pt>
                <c:pt idx="5885">
                  <c:v>549.0</c:v>
                </c:pt>
                <c:pt idx="5886">
                  <c:v>549.1000366210937</c:v>
                </c:pt>
                <c:pt idx="5887">
                  <c:v>549.2000122070315</c:v>
                </c:pt>
                <c:pt idx="5888">
                  <c:v>549.300048828125</c:v>
                </c:pt>
                <c:pt idx="5889">
                  <c:v>549.4000244140624</c:v>
                </c:pt>
                <c:pt idx="5890">
                  <c:v>549.5</c:v>
                </c:pt>
                <c:pt idx="5891">
                  <c:v>549.6000366210937</c:v>
                </c:pt>
                <c:pt idx="5892">
                  <c:v>549.7000122070315</c:v>
                </c:pt>
                <c:pt idx="5893">
                  <c:v>549.800048828125</c:v>
                </c:pt>
                <c:pt idx="5894">
                  <c:v>549.9000244140624</c:v>
                </c:pt>
                <c:pt idx="5895">
                  <c:v>550.0</c:v>
                </c:pt>
                <c:pt idx="5896">
                  <c:v>550.1000366210937</c:v>
                </c:pt>
                <c:pt idx="5897">
                  <c:v>550.2000122070315</c:v>
                </c:pt>
                <c:pt idx="5898">
                  <c:v>550.300048828125</c:v>
                </c:pt>
                <c:pt idx="5899">
                  <c:v>550.4000244140624</c:v>
                </c:pt>
                <c:pt idx="5900">
                  <c:v>550.5</c:v>
                </c:pt>
                <c:pt idx="5901">
                  <c:v>550.6000366210937</c:v>
                </c:pt>
                <c:pt idx="5902">
                  <c:v>550.7000122070315</c:v>
                </c:pt>
                <c:pt idx="5903">
                  <c:v>550.800048828125</c:v>
                </c:pt>
                <c:pt idx="5904">
                  <c:v>550.9000244140624</c:v>
                </c:pt>
                <c:pt idx="5905">
                  <c:v>551.0</c:v>
                </c:pt>
                <c:pt idx="5906">
                  <c:v>551.1000366210937</c:v>
                </c:pt>
                <c:pt idx="5907">
                  <c:v>551.2000122070315</c:v>
                </c:pt>
                <c:pt idx="5908">
                  <c:v>551.300048828125</c:v>
                </c:pt>
                <c:pt idx="5909">
                  <c:v>551.4000244140624</c:v>
                </c:pt>
                <c:pt idx="5910">
                  <c:v>551.5</c:v>
                </c:pt>
                <c:pt idx="5911">
                  <c:v>551.6000366210937</c:v>
                </c:pt>
                <c:pt idx="5912">
                  <c:v>551.7000122070315</c:v>
                </c:pt>
                <c:pt idx="5913">
                  <c:v>551.800048828125</c:v>
                </c:pt>
                <c:pt idx="5914">
                  <c:v>551.9000244140624</c:v>
                </c:pt>
                <c:pt idx="5915">
                  <c:v>552.0</c:v>
                </c:pt>
                <c:pt idx="5916">
                  <c:v>552.1000366210937</c:v>
                </c:pt>
                <c:pt idx="5917">
                  <c:v>552.2000122070315</c:v>
                </c:pt>
                <c:pt idx="5918">
                  <c:v>552.300048828125</c:v>
                </c:pt>
                <c:pt idx="5919">
                  <c:v>552.4000244140624</c:v>
                </c:pt>
                <c:pt idx="5920">
                  <c:v>552.5</c:v>
                </c:pt>
                <c:pt idx="5921">
                  <c:v>552.6000366210937</c:v>
                </c:pt>
                <c:pt idx="5922">
                  <c:v>552.7000122070315</c:v>
                </c:pt>
                <c:pt idx="5923">
                  <c:v>552.800048828125</c:v>
                </c:pt>
                <c:pt idx="5924">
                  <c:v>552.9000244140624</c:v>
                </c:pt>
                <c:pt idx="5925">
                  <c:v>553.0</c:v>
                </c:pt>
                <c:pt idx="5926">
                  <c:v>553.1000366210937</c:v>
                </c:pt>
                <c:pt idx="5927">
                  <c:v>553.2000122070315</c:v>
                </c:pt>
                <c:pt idx="5928">
                  <c:v>553.300048828125</c:v>
                </c:pt>
                <c:pt idx="5929">
                  <c:v>553.4000244140624</c:v>
                </c:pt>
                <c:pt idx="5930">
                  <c:v>553.5</c:v>
                </c:pt>
                <c:pt idx="5931">
                  <c:v>553.6000366210937</c:v>
                </c:pt>
                <c:pt idx="5932">
                  <c:v>553.7000122070315</c:v>
                </c:pt>
                <c:pt idx="5933">
                  <c:v>553.800048828125</c:v>
                </c:pt>
                <c:pt idx="5934">
                  <c:v>553.9000244140624</c:v>
                </c:pt>
                <c:pt idx="5935">
                  <c:v>554.0</c:v>
                </c:pt>
                <c:pt idx="5936">
                  <c:v>554.1000366210937</c:v>
                </c:pt>
                <c:pt idx="5937">
                  <c:v>554.2000122070315</c:v>
                </c:pt>
                <c:pt idx="5938">
                  <c:v>554.300048828125</c:v>
                </c:pt>
                <c:pt idx="5939">
                  <c:v>554.4000244140624</c:v>
                </c:pt>
                <c:pt idx="5940">
                  <c:v>554.5</c:v>
                </c:pt>
                <c:pt idx="5941">
                  <c:v>554.6000366210937</c:v>
                </c:pt>
                <c:pt idx="5942">
                  <c:v>554.7000122070315</c:v>
                </c:pt>
                <c:pt idx="5943">
                  <c:v>554.800048828125</c:v>
                </c:pt>
                <c:pt idx="5944">
                  <c:v>554.9000244140624</c:v>
                </c:pt>
                <c:pt idx="5945">
                  <c:v>555.0</c:v>
                </c:pt>
                <c:pt idx="5946">
                  <c:v>555.1000366210937</c:v>
                </c:pt>
                <c:pt idx="5947">
                  <c:v>555.2000122070315</c:v>
                </c:pt>
                <c:pt idx="5948">
                  <c:v>555.300048828125</c:v>
                </c:pt>
                <c:pt idx="5949">
                  <c:v>555.4000244140624</c:v>
                </c:pt>
                <c:pt idx="5950">
                  <c:v>555.5</c:v>
                </c:pt>
                <c:pt idx="5951">
                  <c:v>555.6000366210937</c:v>
                </c:pt>
                <c:pt idx="5952">
                  <c:v>555.7000122070315</c:v>
                </c:pt>
                <c:pt idx="5953">
                  <c:v>555.800048828125</c:v>
                </c:pt>
                <c:pt idx="5954">
                  <c:v>555.9000244140624</c:v>
                </c:pt>
                <c:pt idx="5955">
                  <c:v>556.0</c:v>
                </c:pt>
                <c:pt idx="5956">
                  <c:v>556.1000366210937</c:v>
                </c:pt>
                <c:pt idx="5957">
                  <c:v>556.2000122070315</c:v>
                </c:pt>
                <c:pt idx="5958">
                  <c:v>556.300048828125</c:v>
                </c:pt>
                <c:pt idx="5959">
                  <c:v>556.4000244140624</c:v>
                </c:pt>
                <c:pt idx="5960">
                  <c:v>556.5</c:v>
                </c:pt>
                <c:pt idx="5961">
                  <c:v>556.6000366210937</c:v>
                </c:pt>
                <c:pt idx="5962">
                  <c:v>556.7000122070315</c:v>
                </c:pt>
                <c:pt idx="5963">
                  <c:v>556.800048828125</c:v>
                </c:pt>
                <c:pt idx="5964">
                  <c:v>556.9000244140624</c:v>
                </c:pt>
                <c:pt idx="5965">
                  <c:v>557.0</c:v>
                </c:pt>
                <c:pt idx="5966">
                  <c:v>557.1000366210937</c:v>
                </c:pt>
                <c:pt idx="5967">
                  <c:v>557.2000122070315</c:v>
                </c:pt>
                <c:pt idx="5968">
                  <c:v>557.300048828125</c:v>
                </c:pt>
                <c:pt idx="5969">
                  <c:v>557.4000244140624</c:v>
                </c:pt>
                <c:pt idx="5970">
                  <c:v>557.5</c:v>
                </c:pt>
                <c:pt idx="5971">
                  <c:v>557.6000366210937</c:v>
                </c:pt>
                <c:pt idx="5972">
                  <c:v>557.7000122070315</c:v>
                </c:pt>
                <c:pt idx="5973">
                  <c:v>557.800048828125</c:v>
                </c:pt>
                <c:pt idx="5974">
                  <c:v>557.9000244140624</c:v>
                </c:pt>
                <c:pt idx="5975">
                  <c:v>558.0</c:v>
                </c:pt>
                <c:pt idx="5976">
                  <c:v>558.1000366210937</c:v>
                </c:pt>
                <c:pt idx="5977">
                  <c:v>558.2000122070315</c:v>
                </c:pt>
                <c:pt idx="5978">
                  <c:v>558.300048828125</c:v>
                </c:pt>
                <c:pt idx="5979">
                  <c:v>558.4000244140624</c:v>
                </c:pt>
                <c:pt idx="5980">
                  <c:v>558.5</c:v>
                </c:pt>
                <c:pt idx="5981">
                  <c:v>558.6000366210937</c:v>
                </c:pt>
                <c:pt idx="5982">
                  <c:v>558.7000122070315</c:v>
                </c:pt>
                <c:pt idx="5983">
                  <c:v>558.800048828125</c:v>
                </c:pt>
                <c:pt idx="5984">
                  <c:v>558.9000244140624</c:v>
                </c:pt>
                <c:pt idx="5985">
                  <c:v>559.0</c:v>
                </c:pt>
                <c:pt idx="5986">
                  <c:v>559.1000366210937</c:v>
                </c:pt>
                <c:pt idx="5987">
                  <c:v>559.2000122070315</c:v>
                </c:pt>
                <c:pt idx="5988">
                  <c:v>559.300048828125</c:v>
                </c:pt>
                <c:pt idx="5989">
                  <c:v>559.4000244140624</c:v>
                </c:pt>
                <c:pt idx="5990">
                  <c:v>559.5</c:v>
                </c:pt>
                <c:pt idx="5991">
                  <c:v>559.6000366210937</c:v>
                </c:pt>
                <c:pt idx="5992">
                  <c:v>559.7000122070315</c:v>
                </c:pt>
                <c:pt idx="5993">
                  <c:v>559.800048828125</c:v>
                </c:pt>
                <c:pt idx="5994">
                  <c:v>559.9000244140624</c:v>
                </c:pt>
                <c:pt idx="5995">
                  <c:v>560.0</c:v>
                </c:pt>
                <c:pt idx="5996">
                  <c:v>560.1000366210937</c:v>
                </c:pt>
                <c:pt idx="5997">
                  <c:v>560.2000122070315</c:v>
                </c:pt>
                <c:pt idx="5998">
                  <c:v>560.300048828125</c:v>
                </c:pt>
                <c:pt idx="5999">
                  <c:v>560.4000244140624</c:v>
                </c:pt>
                <c:pt idx="6000">
                  <c:v>560.5</c:v>
                </c:pt>
                <c:pt idx="6001">
                  <c:v>560.6000366210937</c:v>
                </c:pt>
                <c:pt idx="6002">
                  <c:v>560.7000122070315</c:v>
                </c:pt>
                <c:pt idx="6003">
                  <c:v>560.800048828125</c:v>
                </c:pt>
                <c:pt idx="6004">
                  <c:v>560.9000244140624</c:v>
                </c:pt>
                <c:pt idx="6005">
                  <c:v>561.0</c:v>
                </c:pt>
                <c:pt idx="6006">
                  <c:v>561.1000366210937</c:v>
                </c:pt>
                <c:pt idx="6007">
                  <c:v>561.2000122070315</c:v>
                </c:pt>
                <c:pt idx="6008">
                  <c:v>561.300048828125</c:v>
                </c:pt>
                <c:pt idx="6009">
                  <c:v>561.4000244140624</c:v>
                </c:pt>
                <c:pt idx="6010">
                  <c:v>561.5</c:v>
                </c:pt>
                <c:pt idx="6011">
                  <c:v>561.6000366210937</c:v>
                </c:pt>
                <c:pt idx="6012">
                  <c:v>561.7000122070315</c:v>
                </c:pt>
                <c:pt idx="6013">
                  <c:v>561.800048828125</c:v>
                </c:pt>
                <c:pt idx="6014">
                  <c:v>561.9000244140624</c:v>
                </c:pt>
                <c:pt idx="6015">
                  <c:v>562.0</c:v>
                </c:pt>
                <c:pt idx="6016">
                  <c:v>562.1000366210937</c:v>
                </c:pt>
                <c:pt idx="6017">
                  <c:v>562.2000122070315</c:v>
                </c:pt>
                <c:pt idx="6018">
                  <c:v>562.300048828125</c:v>
                </c:pt>
                <c:pt idx="6019">
                  <c:v>562.4000244140624</c:v>
                </c:pt>
                <c:pt idx="6020">
                  <c:v>562.5</c:v>
                </c:pt>
                <c:pt idx="6021">
                  <c:v>562.6000366210937</c:v>
                </c:pt>
                <c:pt idx="6022">
                  <c:v>562.7000122070315</c:v>
                </c:pt>
                <c:pt idx="6023">
                  <c:v>562.800048828125</c:v>
                </c:pt>
                <c:pt idx="6024">
                  <c:v>562.9000244140624</c:v>
                </c:pt>
                <c:pt idx="6025">
                  <c:v>563.0</c:v>
                </c:pt>
                <c:pt idx="6026">
                  <c:v>563.1000366210937</c:v>
                </c:pt>
                <c:pt idx="6027">
                  <c:v>563.2000122070315</c:v>
                </c:pt>
                <c:pt idx="6028">
                  <c:v>563.300048828125</c:v>
                </c:pt>
                <c:pt idx="6029">
                  <c:v>563.4000244140624</c:v>
                </c:pt>
                <c:pt idx="6030">
                  <c:v>563.5</c:v>
                </c:pt>
                <c:pt idx="6031">
                  <c:v>563.6000366210937</c:v>
                </c:pt>
                <c:pt idx="6032">
                  <c:v>563.7000122070315</c:v>
                </c:pt>
                <c:pt idx="6033">
                  <c:v>563.800048828125</c:v>
                </c:pt>
                <c:pt idx="6034">
                  <c:v>563.9000244140624</c:v>
                </c:pt>
                <c:pt idx="6035">
                  <c:v>564.0</c:v>
                </c:pt>
                <c:pt idx="6036">
                  <c:v>564.1000366210937</c:v>
                </c:pt>
                <c:pt idx="6037">
                  <c:v>564.2000122070315</c:v>
                </c:pt>
                <c:pt idx="6038">
                  <c:v>564.300048828125</c:v>
                </c:pt>
                <c:pt idx="6039">
                  <c:v>564.4000244140624</c:v>
                </c:pt>
                <c:pt idx="6040">
                  <c:v>564.5</c:v>
                </c:pt>
                <c:pt idx="6041">
                  <c:v>564.6000366210937</c:v>
                </c:pt>
                <c:pt idx="6042">
                  <c:v>564.7000122070315</c:v>
                </c:pt>
                <c:pt idx="6043">
                  <c:v>564.800048828125</c:v>
                </c:pt>
                <c:pt idx="6044">
                  <c:v>564.9000244140624</c:v>
                </c:pt>
                <c:pt idx="6045">
                  <c:v>565.0</c:v>
                </c:pt>
                <c:pt idx="6046">
                  <c:v>565.1000366210937</c:v>
                </c:pt>
                <c:pt idx="6047">
                  <c:v>565.2000122070315</c:v>
                </c:pt>
                <c:pt idx="6048">
                  <c:v>565.300048828125</c:v>
                </c:pt>
                <c:pt idx="6049">
                  <c:v>565.4000244140624</c:v>
                </c:pt>
                <c:pt idx="6050">
                  <c:v>565.5</c:v>
                </c:pt>
                <c:pt idx="6051">
                  <c:v>565.6000366210937</c:v>
                </c:pt>
                <c:pt idx="6052">
                  <c:v>565.7000122070315</c:v>
                </c:pt>
                <c:pt idx="6053">
                  <c:v>565.800048828125</c:v>
                </c:pt>
                <c:pt idx="6054">
                  <c:v>565.9000244140624</c:v>
                </c:pt>
                <c:pt idx="6055">
                  <c:v>566.0</c:v>
                </c:pt>
                <c:pt idx="6056">
                  <c:v>566.1000366210937</c:v>
                </c:pt>
                <c:pt idx="6057">
                  <c:v>566.2000122070315</c:v>
                </c:pt>
                <c:pt idx="6058">
                  <c:v>566.300048828125</c:v>
                </c:pt>
                <c:pt idx="6059">
                  <c:v>566.4000244140624</c:v>
                </c:pt>
                <c:pt idx="6060">
                  <c:v>566.5</c:v>
                </c:pt>
                <c:pt idx="6061">
                  <c:v>566.6000366210937</c:v>
                </c:pt>
                <c:pt idx="6062">
                  <c:v>566.7000122070315</c:v>
                </c:pt>
                <c:pt idx="6063">
                  <c:v>566.800048828125</c:v>
                </c:pt>
                <c:pt idx="6064">
                  <c:v>566.9000244140624</c:v>
                </c:pt>
                <c:pt idx="6065">
                  <c:v>567.0</c:v>
                </c:pt>
                <c:pt idx="6066">
                  <c:v>567.1000366210937</c:v>
                </c:pt>
                <c:pt idx="6067">
                  <c:v>567.2000122070315</c:v>
                </c:pt>
                <c:pt idx="6068">
                  <c:v>567.300048828125</c:v>
                </c:pt>
                <c:pt idx="6069">
                  <c:v>567.4000244140624</c:v>
                </c:pt>
                <c:pt idx="6070">
                  <c:v>567.5</c:v>
                </c:pt>
                <c:pt idx="6071">
                  <c:v>567.6000366210937</c:v>
                </c:pt>
                <c:pt idx="6072">
                  <c:v>567.7000122070315</c:v>
                </c:pt>
                <c:pt idx="6073">
                  <c:v>567.800048828125</c:v>
                </c:pt>
                <c:pt idx="6074">
                  <c:v>567.9000244140624</c:v>
                </c:pt>
                <c:pt idx="6075">
                  <c:v>568.0</c:v>
                </c:pt>
                <c:pt idx="6076">
                  <c:v>568.1000366210937</c:v>
                </c:pt>
                <c:pt idx="6077">
                  <c:v>568.2000122070315</c:v>
                </c:pt>
                <c:pt idx="6078">
                  <c:v>568.300048828125</c:v>
                </c:pt>
                <c:pt idx="6079">
                  <c:v>568.4000244140624</c:v>
                </c:pt>
                <c:pt idx="6080">
                  <c:v>568.5</c:v>
                </c:pt>
                <c:pt idx="6081">
                  <c:v>568.6000366210937</c:v>
                </c:pt>
                <c:pt idx="6082">
                  <c:v>568.7000122070315</c:v>
                </c:pt>
                <c:pt idx="6083">
                  <c:v>568.800048828125</c:v>
                </c:pt>
                <c:pt idx="6084">
                  <c:v>568.9000244140624</c:v>
                </c:pt>
                <c:pt idx="6085">
                  <c:v>569.0</c:v>
                </c:pt>
                <c:pt idx="6086">
                  <c:v>569.1000366210937</c:v>
                </c:pt>
                <c:pt idx="6087">
                  <c:v>569.2000122070315</c:v>
                </c:pt>
                <c:pt idx="6088">
                  <c:v>569.300048828125</c:v>
                </c:pt>
                <c:pt idx="6089">
                  <c:v>569.4000244140624</c:v>
                </c:pt>
                <c:pt idx="6090">
                  <c:v>569.5</c:v>
                </c:pt>
                <c:pt idx="6091">
                  <c:v>569.6000366210937</c:v>
                </c:pt>
                <c:pt idx="6092">
                  <c:v>569.7000122070315</c:v>
                </c:pt>
                <c:pt idx="6093">
                  <c:v>569.800048828125</c:v>
                </c:pt>
                <c:pt idx="6094">
                  <c:v>569.9000244140624</c:v>
                </c:pt>
                <c:pt idx="6095">
                  <c:v>570.0</c:v>
                </c:pt>
                <c:pt idx="6096">
                  <c:v>570.1000366210937</c:v>
                </c:pt>
                <c:pt idx="6097">
                  <c:v>570.2000122070315</c:v>
                </c:pt>
                <c:pt idx="6098">
                  <c:v>570.300048828125</c:v>
                </c:pt>
                <c:pt idx="6099">
                  <c:v>570.4000244140624</c:v>
                </c:pt>
                <c:pt idx="6100">
                  <c:v>570.5</c:v>
                </c:pt>
                <c:pt idx="6101">
                  <c:v>570.6000366210937</c:v>
                </c:pt>
                <c:pt idx="6102">
                  <c:v>570.7000122070315</c:v>
                </c:pt>
                <c:pt idx="6103">
                  <c:v>570.800048828125</c:v>
                </c:pt>
                <c:pt idx="6104">
                  <c:v>570.9000244140624</c:v>
                </c:pt>
                <c:pt idx="6105">
                  <c:v>571.0</c:v>
                </c:pt>
                <c:pt idx="6106">
                  <c:v>571.1000366210937</c:v>
                </c:pt>
                <c:pt idx="6107">
                  <c:v>571.2000122070315</c:v>
                </c:pt>
                <c:pt idx="6108">
                  <c:v>571.300048828125</c:v>
                </c:pt>
                <c:pt idx="6109">
                  <c:v>571.4000244140624</c:v>
                </c:pt>
                <c:pt idx="6110">
                  <c:v>571.5</c:v>
                </c:pt>
                <c:pt idx="6111">
                  <c:v>571.6000366210937</c:v>
                </c:pt>
                <c:pt idx="6112">
                  <c:v>571.7000122070315</c:v>
                </c:pt>
                <c:pt idx="6113">
                  <c:v>571.800048828125</c:v>
                </c:pt>
                <c:pt idx="6114">
                  <c:v>571.9000244140624</c:v>
                </c:pt>
                <c:pt idx="6115">
                  <c:v>572.0</c:v>
                </c:pt>
                <c:pt idx="6116">
                  <c:v>572.1000366210937</c:v>
                </c:pt>
                <c:pt idx="6117">
                  <c:v>572.2000122070315</c:v>
                </c:pt>
                <c:pt idx="6118">
                  <c:v>572.300048828125</c:v>
                </c:pt>
                <c:pt idx="6119">
                  <c:v>572.4000244140624</c:v>
                </c:pt>
                <c:pt idx="6120">
                  <c:v>572.5</c:v>
                </c:pt>
                <c:pt idx="6121">
                  <c:v>572.6000366210937</c:v>
                </c:pt>
                <c:pt idx="6122">
                  <c:v>572.7000122070315</c:v>
                </c:pt>
                <c:pt idx="6123">
                  <c:v>572.800048828125</c:v>
                </c:pt>
                <c:pt idx="6124">
                  <c:v>572.9000244140624</c:v>
                </c:pt>
                <c:pt idx="6125">
                  <c:v>573.0</c:v>
                </c:pt>
                <c:pt idx="6126">
                  <c:v>573.1000366210937</c:v>
                </c:pt>
                <c:pt idx="6127">
                  <c:v>573.2000122070315</c:v>
                </c:pt>
                <c:pt idx="6128">
                  <c:v>573.300048828125</c:v>
                </c:pt>
                <c:pt idx="6129">
                  <c:v>573.4000244140624</c:v>
                </c:pt>
                <c:pt idx="6130">
                  <c:v>573.5</c:v>
                </c:pt>
                <c:pt idx="6131">
                  <c:v>573.6000366210937</c:v>
                </c:pt>
                <c:pt idx="6132">
                  <c:v>573.7000122070315</c:v>
                </c:pt>
                <c:pt idx="6133">
                  <c:v>573.800048828125</c:v>
                </c:pt>
                <c:pt idx="6134">
                  <c:v>573.9000244140624</c:v>
                </c:pt>
                <c:pt idx="6135">
                  <c:v>574.0</c:v>
                </c:pt>
                <c:pt idx="6136">
                  <c:v>574.1000366210937</c:v>
                </c:pt>
                <c:pt idx="6137">
                  <c:v>574.2000122070315</c:v>
                </c:pt>
                <c:pt idx="6138">
                  <c:v>574.300048828125</c:v>
                </c:pt>
                <c:pt idx="6139">
                  <c:v>574.4000244140624</c:v>
                </c:pt>
                <c:pt idx="6140">
                  <c:v>574.5</c:v>
                </c:pt>
                <c:pt idx="6141">
                  <c:v>574.6000366210937</c:v>
                </c:pt>
                <c:pt idx="6142">
                  <c:v>574.7000122070315</c:v>
                </c:pt>
                <c:pt idx="6143">
                  <c:v>574.800048828125</c:v>
                </c:pt>
                <c:pt idx="6144">
                  <c:v>574.9000244140624</c:v>
                </c:pt>
                <c:pt idx="6145">
                  <c:v>575.0</c:v>
                </c:pt>
                <c:pt idx="6146">
                  <c:v>575.1000366210937</c:v>
                </c:pt>
                <c:pt idx="6147">
                  <c:v>575.2000122070315</c:v>
                </c:pt>
                <c:pt idx="6148">
                  <c:v>575.300048828125</c:v>
                </c:pt>
                <c:pt idx="6149">
                  <c:v>575.4000244140624</c:v>
                </c:pt>
                <c:pt idx="6150">
                  <c:v>575.5</c:v>
                </c:pt>
                <c:pt idx="6151">
                  <c:v>575.6000366210937</c:v>
                </c:pt>
                <c:pt idx="6152">
                  <c:v>575.7000122070315</c:v>
                </c:pt>
                <c:pt idx="6153">
                  <c:v>575.800048828125</c:v>
                </c:pt>
                <c:pt idx="6154">
                  <c:v>575.9000244140624</c:v>
                </c:pt>
                <c:pt idx="6155">
                  <c:v>576.0</c:v>
                </c:pt>
                <c:pt idx="6156">
                  <c:v>576.1000366210937</c:v>
                </c:pt>
                <c:pt idx="6157">
                  <c:v>576.2000122070315</c:v>
                </c:pt>
                <c:pt idx="6158">
                  <c:v>576.300048828125</c:v>
                </c:pt>
                <c:pt idx="6159">
                  <c:v>576.4000244140624</c:v>
                </c:pt>
                <c:pt idx="6160">
                  <c:v>576.5</c:v>
                </c:pt>
                <c:pt idx="6161">
                  <c:v>576.6000366210937</c:v>
                </c:pt>
                <c:pt idx="6162">
                  <c:v>576.7000122070315</c:v>
                </c:pt>
                <c:pt idx="6163">
                  <c:v>576.800048828125</c:v>
                </c:pt>
                <c:pt idx="6164">
                  <c:v>576.9000244140624</c:v>
                </c:pt>
                <c:pt idx="6165">
                  <c:v>577.0</c:v>
                </c:pt>
                <c:pt idx="6166">
                  <c:v>577.1000366210937</c:v>
                </c:pt>
                <c:pt idx="6167">
                  <c:v>577.2000122070315</c:v>
                </c:pt>
                <c:pt idx="6168">
                  <c:v>577.300048828125</c:v>
                </c:pt>
                <c:pt idx="6169">
                  <c:v>577.4000244140624</c:v>
                </c:pt>
                <c:pt idx="6170">
                  <c:v>577.5</c:v>
                </c:pt>
                <c:pt idx="6171">
                  <c:v>577.6000366210937</c:v>
                </c:pt>
                <c:pt idx="6172">
                  <c:v>577.7000122070315</c:v>
                </c:pt>
                <c:pt idx="6173">
                  <c:v>577.800048828125</c:v>
                </c:pt>
                <c:pt idx="6174">
                  <c:v>577.9000244140624</c:v>
                </c:pt>
                <c:pt idx="6175">
                  <c:v>578.0</c:v>
                </c:pt>
                <c:pt idx="6176">
                  <c:v>578.1000366210937</c:v>
                </c:pt>
                <c:pt idx="6177">
                  <c:v>578.2000122070315</c:v>
                </c:pt>
                <c:pt idx="6178">
                  <c:v>578.300048828125</c:v>
                </c:pt>
                <c:pt idx="6179">
                  <c:v>578.4000244140624</c:v>
                </c:pt>
                <c:pt idx="6180">
                  <c:v>578.5</c:v>
                </c:pt>
                <c:pt idx="6181">
                  <c:v>578.6000366210937</c:v>
                </c:pt>
                <c:pt idx="6182">
                  <c:v>578.7000122070315</c:v>
                </c:pt>
                <c:pt idx="6183">
                  <c:v>578.800048828125</c:v>
                </c:pt>
                <c:pt idx="6184">
                  <c:v>578.9000244140624</c:v>
                </c:pt>
                <c:pt idx="6185">
                  <c:v>579.0</c:v>
                </c:pt>
                <c:pt idx="6186">
                  <c:v>579.1000366210937</c:v>
                </c:pt>
                <c:pt idx="6187">
                  <c:v>579.2000122070315</c:v>
                </c:pt>
                <c:pt idx="6188">
                  <c:v>579.300048828125</c:v>
                </c:pt>
                <c:pt idx="6189">
                  <c:v>579.4000244140624</c:v>
                </c:pt>
                <c:pt idx="6190">
                  <c:v>579.5</c:v>
                </c:pt>
                <c:pt idx="6191">
                  <c:v>579.6000366210937</c:v>
                </c:pt>
                <c:pt idx="6192">
                  <c:v>579.7000122070315</c:v>
                </c:pt>
                <c:pt idx="6193">
                  <c:v>579.800048828125</c:v>
                </c:pt>
                <c:pt idx="6194">
                  <c:v>579.9000244140624</c:v>
                </c:pt>
                <c:pt idx="6195">
                  <c:v>580.0</c:v>
                </c:pt>
                <c:pt idx="6196">
                  <c:v>580.1000366210937</c:v>
                </c:pt>
                <c:pt idx="6197">
                  <c:v>580.2000122070315</c:v>
                </c:pt>
                <c:pt idx="6198">
                  <c:v>580.300048828125</c:v>
                </c:pt>
                <c:pt idx="6199">
                  <c:v>580.4000244140624</c:v>
                </c:pt>
                <c:pt idx="6200">
                  <c:v>580.5</c:v>
                </c:pt>
                <c:pt idx="6201">
                  <c:v>580.6000366210937</c:v>
                </c:pt>
                <c:pt idx="6202">
                  <c:v>580.7000122070315</c:v>
                </c:pt>
                <c:pt idx="6203">
                  <c:v>580.800048828125</c:v>
                </c:pt>
                <c:pt idx="6204">
                  <c:v>580.9000244140624</c:v>
                </c:pt>
                <c:pt idx="6205">
                  <c:v>581.0</c:v>
                </c:pt>
                <c:pt idx="6206">
                  <c:v>581.1000366210937</c:v>
                </c:pt>
                <c:pt idx="6207">
                  <c:v>581.2000122070315</c:v>
                </c:pt>
                <c:pt idx="6208">
                  <c:v>581.300048828125</c:v>
                </c:pt>
                <c:pt idx="6209">
                  <c:v>581.4000244140624</c:v>
                </c:pt>
                <c:pt idx="6210">
                  <c:v>581.5</c:v>
                </c:pt>
                <c:pt idx="6211">
                  <c:v>581.6000366210937</c:v>
                </c:pt>
                <c:pt idx="6212">
                  <c:v>581.7000122070315</c:v>
                </c:pt>
                <c:pt idx="6213">
                  <c:v>581.800048828125</c:v>
                </c:pt>
                <c:pt idx="6214">
                  <c:v>581.9000244140624</c:v>
                </c:pt>
                <c:pt idx="6215">
                  <c:v>582.0</c:v>
                </c:pt>
                <c:pt idx="6216">
                  <c:v>582.1000366210937</c:v>
                </c:pt>
                <c:pt idx="6217">
                  <c:v>582.2000122070315</c:v>
                </c:pt>
                <c:pt idx="6218">
                  <c:v>582.300048828125</c:v>
                </c:pt>
                <c:pt idx="6219">
                  <c:v>582.4000244140624</c:v>
                </c:pt>
                <c:pt idx="6220">
                  <c:v>582.5</c:v>
                </c:pt>
                <c:pt idx="6221">
                  <c:v>582.6000366210937</c:v>
                </c:pt>
                <c:pt idx="6222">
                  <c:v>582.7000122070315</c:v>
                </c:pt>
                <c:pt idx="6223">
                  <c:v>582.800048828125</c:v>
                </c:pt>
                <c:pt idx="6224">
                  <c:v>582.9000244140624</c:v>
                </c:pt>
                <c:pt idx="6225">
                  <c:v>583.0</c:v>
                </c:pt>
                <c:pt idx="6226">
                  <c:v>583.1000366210937</c:v>
                </c:pt>
                <c:pt idx="6227">
                  <c:v>583.2000122070315</c:v>
                </c:pt>
                <c:pt idx="6228">
                  <c:v>583.300048828125</c:v>
                </c:pt>
                <c:pt idx="6229">
                  <c:v>583.4000244140624</c:v>
                </c:pt>
                <c:pt idx="6230">
                  <c:v>583.5</c:v>
                </c:pt>
                <c:pt idx="6231">
                  <c:v>583.6000366210937</c:v>
                </c:pt>
                <c:pt idx="6232">
                  <c:v>583.7000122070315</c:v>
                </c:pt>
                <c:pt idx="6233">
                  <c:v>583.800048828125</c:v>
                </c:pt>
                <c:pt idx="6234">
                  <c:v>583.9000244140624</c:v>
                </c:pt>
                <c:pt idx="6235">
                  <c:v>584.0</c:v>
                </c:pt>
                <c:pt idx="6236">
                  <c:v>584.1000366210937</c:v>
                </c:pt>
                <c:pt idx="6237">
                  <c:v>584.2000122070315</c:v>
                </c:pt>
                <c:pt idx="6238">
                  <c:v>584.300048828125</c:v>
                </c:pt>
                <c:pt idx="6239">
                  <c:v>584.4000244140624</c:v>
                </c:pt>
                <c:pt idx="6240">
                  <c:v>584.5</c:v>
                </c:pt>
                <c:pt idx="6241">
                  <c:v>584.6000366210937</c:v>
                </c:pt>
                <c:pt idx="6242">
                  <c:v>584.7000122070315</c:v>
                </c:pt>
                <c:pt idx="6243">
                  <c:v>584.800048828125</c:v>
                </c:pt>
                <c:pt idx="6244">
                  <c:v>584.9000244140624</c:v>
                </c:pt>
                <c:pt idx="6245">
                  <c:v>585.0</c:v>
                </c:pt>
                <c:pt idx="6246">
                  <c:v>585.1000366210937</c:v>
                </c:pt>
                <c:pt idx="6247">
                  <c:v>585.2000122070315</c:v>
                </c:pt>
                <c:pt idx="6248">
                  <c:v>585.300048828125</c:v>
                </c:pt>
                <c:pt idx="6249">
                  <c:v>585.4000244140624</c:v>
                </c:pt>
                <c:pt idx="6250">
                  <c:v>585.5</c:v>
                </c:pt>
                <c:pt idx="6251">
                  <c:v>585.6000366210937</c:v>
                </c:pt>
                <c:pt idx="6252">
                  <c:v>585.7000122070315</c:v>
                </c:pt>
                <c:pt idx="6253">
                  <c:v>585.800048828125</c:v>
                </c:pt>
                <c:pt idx="6254">
                  <c:v>585.9000244140624</c:v>
                </c:pt>
                <c:pt idx="6255">
                  <c:v>586.0</c:v>
                </c:pt>
                <c:pt idx="6256">
                  <c:v>586.1000366210937</c:v>
                </c:pt>
                <c:pt idx="6257">
                  <c:v>586.2000122070315</c:v>
                </c:pt>
                <c:pt idx="6258">
                  <c:v>586.300048828125</c:v>
                </c:pt>
                <c:pt idx="6259">
                  <c:v>586.4000244140624</c:v>
                </c:pt>
                <c:pt idx="6260">
                  <c:v>586.5</c:v>
                </c:pt>
                <c:pt idx="6261">
                  <c:v>586.6000366210937</c:v>
                </c:pt>
                <c:pt idx="6262">
                  <c:v>586.7000122070315</c:v>
                </c:pt>
                <c:pt idx="6263">
                  <c:v>586.800048828125</c:v>
                </c:pt>
                <c:pt idx="6264">
                  <c:v>586.9000244140624</c:v>
                </c:pt>
                <c:pt idx="6265">
                  <c:v>587.0</c:v>
                </c:pt>
                <c:pt idx="6266">
                  <c:v>587.1000366210937</c:v>
                </c:pt>
                <c:pt idx="6267">
                  <c:v>587.2000122070315</c:v>
                </c:pt>
                <c:pt idx="6268">
                  <c:v>587.300048828125</c:v>
                </c:pt>
                <c:pt idx="6269">
                  <c:v>587.4000244140624</c:v>
                </c:pt>
                <c:pt idx="6270">
                  <c:v>587.5</c:v>
                </c:pt>
                <c:pt idx="6271">
                  <c:v>587.6000366210937</c:v>
                </c:pt>
                <c:pt idx="6272">
                  <c:v>587.7000122070315</c:v>
                </c:pt>
                <c:pt idx="6273">
                  <c:v>587.800048828125</c:v>
                </c:pt>
                <c:pt idx="6274">
                  <c:v>587.9000244140624</c:v>
                </c:pt>
                <c:pt idx="6275">
                  <c:v>588.0</c:v>
                </c:pt>
                <c:pt idx="6276">
                  <c:v>588.1000366210937</c:v>
                </c:pt>
                <c:pt idx="6277">
                  <c:v>588.2000122070315</c:v>
                </c:pt>
                <c:pt idx="6278">
                  <c:v>588.300048828125</c:v>
                </c:pt>
                <c:pt idx="6279">
                  <c:v>588.4000244140624</c:v>
                </c:pt>
                <c:pt idx="6280">
                  <c:v>588.5</c:v>
                </c:pt>
                <c:pt idx="6281">
                  <c:v>588.6000366210937</c:v>
                </c:pt>
                <c:pt idx="6282">
                  <c:v>588.7000122070315</c:v>
                </c:pt>
                <c:pt idx="6283">
                  <c:v>588.800048828125</c:v>
                </c:pt>
                <c:pt idx="6284">
                  <c:v>588.9000244140624</c:v>
                </c:pt>
                <c:pt idx="6285">
                  <c:v>589.0</c:v>
                </c:pt>
                <c:pt idx="6286">
                  <c:v>589.1000366210937</c:v>
                </c:pt>
                <c:pt idx="6287">
                  <c:v>589.2000122070315</c:v>
                </c:pt>
                <c:pt idx="6288">
                  <c:v>589.300048828125</c:v>
                </c:pt>
                <c:pt idx="6289">
                  <c:v>589.4000244140624</c:v>
                </c:pt>
                <c:pt idx="6290">
                  <c:v>589.5</c:v>
                </c:pt>
                <c:pt idx="6291">
                  <c:v>589.6000366210937</c:v>
                </c:pt>
                <c:pt idx="6292">
                  <c:v>589.7000122070315</c:v>
                </c:pt>
                <c:pt idx="6293">
                  <c:v>589.800048828125</c:v>
                </c:pt>
                <c:pt idx="6294">
                  <c:v>589.9000244140624</c:v>
                </c:pt>
                <c:pt idx="6295">
                  <c:v>590.0</c:v>
                </c:pt>
                <c:pt idx="6296">
                  <c:v>590.1000366210937</c:v>
                </c:pt>
                <c:pt idx="6297">
                  <c:v>590.2000122070315</c:v>
                </c:pt>
                <c:pt idx="6298">
                  <c:v>590.300048828125</c:v>
                </c:pt>
                <c:pt idx="6299">
                  <c:v>590.4000244140624</c:v>
                </c:pt>
                <c:pt idx="6300">
                  <c:v>590.5</c:v>
                </c:pt>
                <c:pt idx="6301">
                  <c:v>590.6000366210937</c:v>
                </c:pt>
                <c:pt idx="6302">
                  <c:v>590.7000122070315</c:v>
                </c:pt>
                <c:pt idx="6303">
                  <c:v>590.800048828125</c:v>
                </c:pt>
                <c:pt idx="6304">
                  <c:v>590.9000244140624</c:v>
                </c:pt>
                <c:pt idx="6305">
                  <c:v>591.0</c:v>
                </c:pt>
                <c:pt idx="6306">
                  <c:v>591.1000366210937</c:v>
                </c:pt>
                <c:pt idx="6307">
                  <c:v>591.2000122070315</c:v>
                </c:pt>
                <c:pt idx="6308">
                  <c:v>591.300048828125</c:v>
                </c:pt>
                <c:pt idx="6309">
                  <c:v>591.4000244140624</c:v>
                </c:pt>
                <c:pt idx="6310">
                  <c:v>591.5</c:v>
                </c:pt>
                <c:pt idx="6311">
                  <c:v>591.6000366210937</c:v>
                </c:pt>
                <c:pt idx="6312">
                  <c:v>591.7000122070315</c:v>
                </c:pt>
                <c:pt idx="6313">
                  <c:v>591.800048828125</c:v>
                </c:pt>
                <c:pt idx="6314">
                  <c:v>591.9000244140624</c:v>
                </c:pt>
                <c:pt idx="6315">
                  <c:v>592.0</c:v>
                </c:pt>
                <c:pt idx="6316">
                  <c:v>592.1000366210937</c:v>
                </c:pt>
                <c:pt idx="6317">
                  <c:v>592.2000122070315</c:v>
                </c:pt>
                <c:pt idx="6318">
                  <c:v>592.300048828125</c:v>
                </c:pt>
                <c:pt idx="6319">
                  <c:v>592.4000244140624</c:v>
                </c:pt>
                <c:pt idx="6320">
                  <c:v>592.5</c:v>
                </c:pt>
                <c:pt idx="6321">
                  <c:v>592.6000366210937</c:v>
                </c:pt>
                <c:pt idx="6322">
                  <c:v>592.7000122070315</c:v>
                </c:pt>
                <c:pt idx="6323">
                  <c:v>592.800048828125</c:v>
                </c:pt>
                <c:pt idx="6324">
                  <c:v>592.9000244140624</c:v>
                </c:pt>
                <c:pt idx="6325">
                  <c:v>593.0</c:v>
                </c:pt>
                <c:pt idx="6326">
                  <c:v>593.1000366210937</c:v>
                </c:pt>
                <c:pt idx="6327">
                  <c:v>593.2000122070315</c:v>
                </c:pt>
                <c:pt idx="6328">
                  <c:v>593.300048828125</c:v>
                </c:pt>
                <c:pt idx="6329">
                  <c:v>593.4000244140624</c:v>
                </c:pt>
                <c:pt idx="6330">
                  <c:v>593.5</c:v>
                </c:pt>
                <c:pt idx="6331">
                  <c:v>593.6000366210937</c:v>
                </c:pt>
                <c:pt idx="6332">
                  <c:v>593.7000122070315</c:v>
                </c:pt>
                <c:pt idx="6333">
                  <c:v>593.800048828125</c:v>
                </c:pt>
                <c:pt idx="6334">
                  <c:v>593.9000244140624</c:v>
                </c:pt>
                <c:pt idx="6335">
                  <c:v>594.0</c:v>
                </c:pt>
                <c:pt idx="6336">
                  <c:v>594.1000366210937</c:v>
                </c:pt>
                <c:pt idx="6337">
                  <c:v>594.2000122070315</c:v>
                </c:pt>
                <c:pt idx="6338">
                  <c:v>594.300048828125</c:v>
                </c:pt>
                <c:pt idx="6339">
                  <c:v>594.4000244140624</c:v>
                </c:pt>
                <c:pt idx="6340">
                  <c:v>594.5</c:v>
                </c:pt>
                <c:pt idx="6341">
                  <c:v>594.6000366210937</c:v>
                </c:pt>
                <c:pt idx="6342">
                  <c:v>594.7000122070315</c:v>
                </c:pt>
                <c:pt idx="6343">
                  <c:v>594.800048828125</c:v>
                </c:pt>
                <c:pt idx="6344">
                  <c:v>594.9000244140624</c:v>
                </c:pt>
                <c:pt idx="6345">
                  <c:v>595.0</c:v>
                </c:pt>
                <c:pt idx="6346">
                  <c:v>595.1000366210937</c:v>
                </c:pt>
                <c:pt idx="6347">
                  <c:v>595.2000122070315</c:v>
                </c:pt>
                <c:pt idx="6348">
                  <c:v>595.300048828125</c:v>
                </c:pt>
                <c:pt idx="6349">
                  <c:v>595.4000244140624</c:v>
                </c:pt>
                <c:pt idx="6350">
                  <c:v>595.5</c:v>
                </c:pt>
                <c:pt idx="6351">
                  <c:v>595.6000366210937</c:v>
                </c:pt>
                <c:pt idx="6352">
                  <c:v>595.7000122070315</c:v>
                </c:pt>
                <c:pt idx="6353">
                  <c:v>595.800048828125</c:v>
                </c:pt>
                <c:pt idx="6354">
                  <c:v>595.9000244140624</c:v>
                </c:pt>
                <c:pt idx="6355">
                  <c:v>596.0</c:v>
                </c:pt>
                <c:pt idx="6356">
                  <c:v>596.1000366210937</c:v>
                </c:pt>
                <c:pt idx="6357">
                  <c:v>596.2000122070315</c:v>
                </c:pt>
                <c:pt idx="6358">
                  <c:v>596.300048828125</c:v>
                </c:pt>
                <c:pt idx="6359">
                  <c:v>596.4000244140624</c:v>
                </c:pt>
                <c:pt idx="6360">
                  <c:v>596.5</c:v>
                </c:pt>
                <c:pt idx="6361">
                  <c:v>596.6000366210937</c:v>
                </c:pt>
                <c:pt idx="6362">
                  <c:v>596.7000122070315</c:v>
                </c:pt>
                <c:pt idx="6363">
                  <c:v>596.800048828125</c:v>
                </c:pt>
                <c:pt idx="6364">
                  <c:v>596.9000244140624</c:v>
                </c:pt>
                <c:pt idx="6365">
                  <c:v>597.0</c:v>
                </c:pt>
                <c:pt idx="6366">
                  <c:v>597.1000366210937</c:v>
                </c:pt>
                <c:pt idx="6367">
                  <c:v>597.2000122070315</c:v>
                </c:pt>
                <c:pt idx="6368">
                  <c:v>597.300048828125</c:v>
                </c:pt>
                <c:pt idx="6369">
                  <c:v>597.4000244140624</c:v>
                </c:pt>
                <c:pt idx="6370">
                  <c:v>597.5</c:v>
                </c:pt>
                <c:pt idx="6371">
                  <c:v>597.6000366210937</c:v>
                </c:pt>
                <c:pt idx="6372">
                  <c:v>597.7000122070315</c:v>
                </c:pt>
                <c:pt idx="6373">
                  <c:v>597.800048828125</c:v>
                </c:pt>
                <c:pt idx="6374">
                  <c:v>597.9000244140624</c:v>
                </c:pt>
                <c:pt idx="6375">
                  <c:v>598.0</c:v>
                </c:pt>
                <c:pt idx="6376">
                  <c:v>598.1000366210937</c:v>
                </c:pt>
                <c:pt idx="6377">
                  <c:v>598.2000122070315</c:v>
                </c:pt>
                <c:pt idx="6378">
                  <c:v>598.300048828125</c:v>
                </c:pt>
                <c:pt idx="6379">
                  <c:v>598.4000244140624</c:v>
                </c:pt>
                <c:pt idx="6380">
                  <c:v>598.5</c:v>
                </c:pt>
                <c:pt idx="6381">
                  <c:v>598.6000366210937</c:v>
                </c:pt>
                <c:pt idx="6382">
                  <c:v>598.7000122070315</c:v>
                </c:pt>
                <c:pt idx="6383">
                  <c:v>598.800048828125</c:v>
                </c:pt>
                <c:pt idx="6384">
                  <c:v>598.9000244140624</c:v>
                </c:pt>
                <c:pt idx="6385">
                  <c:v>599.0</c:v>
                </c:pt>
                <c:pt idx="6386">
                  <c:v>599.1000366210937</c:v>
                </c:pt>
                <c:pt idx="6387">
                  <c:v>599.2000122070315</c:v>
                </c:pt>
                <c:pt idx="6388">
                  <c:v>599.300048828125</c:v>
                </c:pt>
                <c:pt idx="6389">
                  <c:v>599.4000244140624</c:v>
                </c:pt>
                <c:pt idx="6390">
                  <c:v>599.5</c:v>
                </c:pt>
                <c:pt idx="6391">
                  <c:v>599.6000366210937</c:v>
                </c:pt>
                <c:pt idx="6392">
                  <c:v>599.7000122070315</c:v>
                </c:pt>
                <c:pt idx="6393">
                  <c:v>599.800048828125</c:v>
                </c:pt>
                <c:pt idx="6394">
                  <c:v>599.9000244140624</c:v>
                </c:pt>
                <c:pt idx="6395">
                  <c:v>600.0</c:v>
                </c:pt>
                <c:pt idx="6396">
                  <c:v>600.1000366210937</c:v>
                </c:pt>
                <c:pt idx="6397">
                  <c:v>600.2000122070315</c:v>
                </c:pt>
                <c:pt idx="6398">
                  <c:v>600.300048828125</c:v>
                </c:pt>
                <c:pt idx="6399">
                  <c:v>600.4000244140624</c:v>
                </c:pt>
                <c:pt idx="6400">
                  <c:v>600.5</c:v>
                </c:pt>
                <c:pt idx="6401">
                  <c:v>600.6000366210937</c:v>
                </c:pt>
                <c:pt idx="6402">
                  <c:v>600.7000122070315</c:v>
                </c:pt>
                <c:pt idx="6403">
                  <c:v>600.800048828125</c:v>
                </c:pt>
                <c:pt idx="6404">
                  <c:v>600.9000244140624</c:v>
                </c:pt>
                <c:pt idx="6405">
                  <c:v>601.0</c:v>
                </c:pt>
                <c:pt idx="6406">
                  <c:v>601.1000366210937</c:v>
                </c:pt>
                <c:pt idx="6407">
                  <c:v>601.2000122070315</c:v>
                </c:pt>
                <c:pt idx="6408">
                  <c:v>601.300048828125</c:v>
                </c:pt>
                <c:pt idx="6409">
                  <c:v>601.4000244140624</c:v>
                </c:pt>
                <c:pt idx="6410">
                  <c:v>601.5</c:v>
                </c:pt>
                <c:pt idx="6411">
                  <c:v>601.6000366210937</c:v>
                </c:pt>
                <c:pt idx="6412">
                  <c:v>601.7000122070315</c:v>
                </c:pt>
                <c:pt idx="6413">
                  <c:v>601.800048828125</c:v>
                </c:pt>
                <c:pt idx="6414">
                  <c:v>601.9000244140624</c:v>
                </c:pt>
                <c:pt idx="6415">
                  <c:v>602.0</c:v>
                </c:pt>
                <c:pt idx="6416">
                  <c:v>602.1000366210937</c:v>
                </c:pt>
                <c:pt idx="6417">
                  <c:v>602.2000122070315</c:v>
                </c:pt>
                <c:pt idx="6418">
                  <c:v>602.300048828125</c:v>
                </c:pt>
                <c:pt idx="6419">
                  <c:v>602.4000244140624</c:v>
                </c:pt>
                <c:pt idx="6420">
                  <c:v>602.5</c:v>
                </c:pt>
                <c:pt idx="6421">
                  <c:v>602.6000366210937</c:v>
                </c:pt>
                <c:pt idx="6422">
                  <c:v>602.7000122070315</c:v>
                </c:pt>
                <c:pt idx="6423">
                  <c:v>602.800048828125</c:v>
                </c:pt>
                <c:pt idx="6424">
                  <c:v>602.9000244140624</c:v>
                </c:pt>
                <c:pt idx="6425">
                  <c:v>603.0</c:v>
                </c:pt>
                <c:pt idx="6426">
                  <c:v>603.1000366210937</c:v>
                </c:pt>
                <c:pt idx="6427">
                  <c:v>603.2000122070315</c:v>
                </c:pt>
                <c:pt idx="6428">
                  <c:v>603.300048828125</c:v>
                </c:pt>
                <c:pt idx="6429">
                  <c:v>603.4000244140624</c:v>
                </c:pt>
                <c:pt idx="6430">
                  <c:v>603.5</c:v>
                </c:pt>
                <c:pt idx="6431">
                  <c:v>603.6000366210937</c:v>
                </c:pt>
                <c:pt idx="6432">
                  <c:v>603.7000122070315</c:v>
                </c:pt>
                <c:pt idx="6433">
                  <c:v>603.800048828125</c:v>
                </c:pt>
                <c:pt idx="6434">
                  <c:v>603.9000244140624</c:v>
                </c:pt>
                <c:pt idx="6435">
                  <c:v>604.0</c:v>
                </c:pt>
                <c:pt idx="6436">
                  <c:v>604.1000366210937</c:v>
                </c:pt>
                <c:pt idx="6437">
                  <c:v>604.2000122070315</c:v>
                </c:pt>
                <c:pt idx="6438">
                  <c:v>604.300048828125</c:v>
                </c:pt>
                <c:pt idx="6439">
                  <c:v>604.4000244140624</c:v>
                </c:pt>
                <c:pt idx="6440">
                  <c:v>604.5</c:v>
                </c:pt>
                <c:pt idx="6441">
                  <c:v>604.6000366210937</c:v>
                </c:pt>
                <c:pt idx="6442">
                  <c:v>604.7000122070315</c:v>
                </c:pt>
                <c:pt idx="6443">
                  <c:v>604.800048828125</c:v>
                </c:pt>
                <c:pt idx="6444">
                  <c:v>604.9000244140624</c:v>
                </c:pt>
                <c:pt idx="6445">
                  <c:v>605.0</c:v>
                </c:pt>
                <c:pt idx="6446">
                  <c:v>605.1000366210937</c:v>
                </c:pt>
                <c:pt idx="6447">
                  <c:v>605.2000122070315</c:v>
                </c:pt>
                <c:pt idx="6448">
                  <c:v>605.300048828125</c:v>
                </c:pt>
                <c:pt idx="6449">
                  <c:v>605.4000244140624</c:v>
                </c:pt>
                <c:pt idx="6450">
                  <c:v>605.5</c:v>
                </c:pt>
                <c:pt idx="6451">
                  <c:v>605.6000366210937</c:v>
                </c:pt>
                <c:pt idx="6452">
                  <c:v>605.7000122070315</c:v>
                </c:pt>
                <c:pt idx="6453">
                  <c:v>605.800048828125</c:v>
                </c:pt>
                <c:pt idx="6454">
                  <c:v>605.9000244140624</c:v>
                </c:pt>
                <c:pt idx="6455">
                  <c:v>606.0</c:v>
                </c:pt>
                <c:pt idx="6456">
                  <c:v>606.1000366210937</c:v>
                </c:pt>
                <c:pt idx="6457">
                  <c:v>606.2000122070315</c:v>
                </c:pt>
                <c:pt idx="6458">
                  <c:v>606.300048828125</c:v>
                </c:pt>
                <c:pt idx="6459">
                  <c:v>606.4000244140624</c:v>
                </c:pt>
                <c:pt idx="6460">
                  <c:v>606.5</c:v>
                </c:pt>
                <c:pt idx="6461">
                  <c:v>606.6000366210937</c:v>
                </c:pt>
                <c:pt idx="6462">
                  <c:v>606.7000122070315</c:v>
                </c:pt>
                <c:pt idx="6463">
                  <c:v>606.800048828125</c:v>
                </c:pt>
                <c:pt idx="6464">
                  <c:v>606.9000244140624</c:v>
                </c:pt>
                <c:pt idx="6465">
                  <c:v>607.0</c:v>
                </c:pt>
                <c:pt idx="6466">
                  <c:v>607.1000366210937</c:v>
                </c:pt>
                <c:pt idx="6467">
                  <c:v>607.2000122070315</c:v>
                </c:pt>
                <c:pt idx="6468">
                  <c:v>607.300048828125</c:v>
                </c:pt>
                <c:pt idx="6469">
                  <c:v>607.4000244140624</c:v>
                </c:pt>
                <c:pt idx="6470">
                  <c:v>607.5</c:v>
                </c:pt>
                <c:pt idx="6471">
                  <c:v>607.6000366210937</c:v>
                </c:pt>
                <c:pt idx="6472">
                  <c:v>607.7000122070315</c:v>
                </c:pt>
                <c:pt idx="6473">
                  <c:v>607.800048828125</c:v>
                </c:pt>
                <c:pt idx="6474">
                  <c:v>607.9000244140624</c:v>
                </c:pt>
                <c:pt idx="6475">
                  <c:v>608.0</c:v>
                </c:pt>
                <c:pt idx="6476">
                  <c:v>608.1000366210937</c:v>
                </c:pt>
                <c:pt idx="6477">
                  <c:v>608.2000122070315</c:v>
                </c:pt>
                <c:pt idx="6478">
                  <c:v>608.300048828125</c:v>
                </c:pt>
                <c:pt idx="6479">
                  <c:v>608.4000244140624</c:v>
                </c:pt>
                <c:pt idx="6480">
                  <c:v>608.5</c:v>
                </c:pt>
                <c:pt idx="6481">
                  <c:v>608.6000366210937</c:v>
                </c:pt>
                <c:pt idx="6482">
                  <c:v>608.7000122070315</c:v>
                </c:pt>
                <c:pt idx="6483">
                  <c:v>608.800048828125</c:v>
                </c:pt>
                <c:pt idx="6484">
                  <c:v>608.9000244140624</c:v>
                </c:pt>
                <c:pt idx="6485">
                  <c:v>609.0</c:v>
                </c:pt>
                <c:pt idx="6486">
                  <c:v>609.1000366210937</c:v>
                </c:pt>
                <c:pt idx="6487">
                  <c:v>609.2000122070315</c:v>
                </c:pt>
                <c:pt idx="6488">
                  <c:v>609.300048828125</c:v>
                </c:pt>
                <c:pt idx="6489">
                  <c:v>609.4000244140624</c:v>
                </c:pt>
                <c:pt idx="6490">
                  <c:v>609.5</c:v>
                </c:pt>
                <c:pt idx="6491">
                  <c:v>609.6000366210937</c:v>
                </c:pt>
                <c:pt idx="6492">
                  <c:v>609.7000122070315</c:v>
                </c:pt>
                <c:pt idx="6493">
                  <c:v>609.800048828125</c:v>
                </c:pt>
                <c:pt idx="6494">
                  <c:v>609.9000244140624</c:v>
                </c:pt>
                <c:pt idx="6495">
                  <c:v>610.0</c:v>
                </c:pt>
                <c:pt idx="6496">
                  <c:v>610.1000366210937</c:v>
                </c:pt>
                <c:pt idx="6497">
                  <c:v>610.2000122070315</c:v>
                </c:pt>
                <c:pt idx="6498">
                  <c:v>610.300048828125</c:v>
                </c:pt>
                <c:pt idx="6499">
                  <c:v>610.4000244140624</c:v>
                </c:pt>
                <c:pt idx="6500">
                  <c:v>610.5</c:v>
                </c:pt>
                <c:pt idx="6501">
                  <c:v>610.6000366210937</c:v>
                </c:pt>
                <c:pt idx="6502">
                  <c:v>610.7000122070315</c:v>
                </c:pt>
                <c:pt idx="6503">
                  <c:v>610.800048828125</c:v>
                </c:pt>
                <c:pt idx="6504">
                  <c:v>610.9000244140624</c:v>
                </c:pt>
                <c:pt idx="6505">
                  <c:v>611.0</c:v>
                </c:pt>
                <c:pt idx="6506">
                  <c:v>611.1000366210937</c:v>
                </c:pt>
                <c:pt idx="6507">
                  <c:v>611.2000122070315</c:v>
                </c:pt>
                <c:pt idx="6508">
                  <c:v>611.300048828125</c:v>
                </c:pt>
                <c:pt idx="6509">
                  <c:v>611.4000244140624</c:v>
                </c:pt>
                <c:pt idx="6510">
                  <c:v>611.5</c:v>
                </c:pt>
                <c:pt idx="6511">
                  <c:v>611.6000366210937</c:v>
                </c:pt>
                <c:pt idx="6512">
                  <c:v>611.7000122070315</c:v>
                </c:pt>
                <c:pt idx="6513">
                  <c:v>611.800048828125</c:v>
                </c:pt>
                <c:pt idx="6514">
                  <c:v>611.9000244140624</c:v>
                </c:pt>
                <c:pt idx="6515">
                  <c:v>612.0</c:v>
                </c:pt>
                <c:pt idx="6516">
                  <c:v>612.1000366210937</c:v>
                </c:pt>
                <c:pt idx="6517">
                  <c:v>612.2000122070315</c:v>
                </c:pt>
                <c:pt idx="6518">
                  <c:v>612.300048828125</c:v>
                </c:pt>
                <c:pt idx="6519">
                  <c:v>612.4000244140624</c:v>
                </c:pt>
                <c:pt idx="6520">
                  <c:v>612.5</c:v>
                </c:pt>
                <c:pt idx="6521">
                  <c:v>612.6000366210937</c:v>
                </c:pt>
                <c:pt idx="6522">
                  <c:v>612.7000122070315</c:v>
                </c:pt>
                <c:pt idx="6523">
                  <c:v>612.800048828125</c:v>
                </c:pt>
                <c:pt idx="6524">
                  <c:v>612.9000244140624</c:v>
                </c:pt>
                <c:pt idx="6525">
                  <c:v>613.0</c:v>
                </c:pt>
                <c:pt idx="6526">
                  <c:v>613.1000366210937</c:v>
                </c:pt>
                <c:pt idx="6527">
                  <c:v>613.2000122070315</c:v>
                </c:pt>
                <c:pt idx="6528">
                  <c:v>613.300048828125</c:v>
                </c:pt>
                <c:pt idx="6529">
                  <c:v>613.4000244140624</c:v>
                </c:pt>
                <c:pt idx="6530">
                  <c:v>613.5</c:v>
                </c:pt>
                <c:pt idx="6531">
                  <c:v>613.6000366210937</c:v>
                </c:pt>
                <c:pt idx="6532">
                  <c:v>613.7000122070315</c:v>
                </c:pt>
                <c:pt idx="6533">
                  <c:v>613.800048828125</c:v>
                </c:pt>
                <c:pt idx="6534">
                  <c:v>613.9000244140624</c:v>
                </c:pt>
                <c:pt idx="6535">
                  <c:v>614.0</c:v>
                </c:pt>
                <c:pt idx="6536">
                  <c:v>614.1000366210937</c:v>
                </c:pt>
                <c:pt idx="6537">
                  <c:v>614.2000122070315</c:v>
                </c:pt>
                <c:pt idx="6538">
                  <c:v>614.300048828125</c:v>
                </c:pt>
                <c:pt idx="6539">
                  <c:v>614.4000244140624</c:v>
                </c:pt>
                <c:pt idx="6540">
                  <c:v>614.5</c:v>
                </c:pt>
                <c:pt idx="6541">
                  <c:v>614.6000366210937</c:v>
                </c:pt>
                <c:pt idx="6542">
                  <c:v>614.7000122070315</c:v>
                </c:pt>
                <c:pt idx="6543">
                  <c:v>614.800048828125</c:v>
                </c:pt>
                <c:pt idx="6544">
                  <c:v>614.9000244140624</c:v>
                </c:pt>
                <c:pt idx="6545">
                  <c:v>615.0</c:v>
                </c:pt>
                <c:pt idx="6546">
                  <c:v>615.1000366210937</c:v>
                </c:pt>
                <c:pt idx="6547">
                  <c:v>615.2000122070315</c:v>
                </c:pt>
                <c:pt idx="6548">
                  <c:v>615.300048828125</c:v>
                </c:pt>
                <c:pt idx="6549">
                  <c:v>615.4000244140624</c:v>
                </c:pt>
                <c:pt idx="6550">
                  <c:v>615.5</c:v>
                </c:pt>
                <c:pt idx="6551">
                  <c:v>615.6000366210937</c:v>
                </c:pt>
                <c:pt idx="6552">
                  <c:v>615.7000122070315</c:v>
                </c:pt>
                <c:pt idx="6553">
                  <c:v>615.800048828125</c:v>
                </c:pt>
                <c:pt idx="6554">
                  <c:v>615.9000244140624</c:v>
                </c:pt>
                <c:pt idx="6555">
                  <c:v>616.0</c:v>
                </c:pt>
                <c:pt idx="6556">
                  <c:v>616.1000366210937</c:v>
                </c:pt>
                <c:pt idx="6557">
                  <c:v>616.2000122070315</c:v>
                </c:pt>
                <c:pt idx="6558">
                  <c:v>616.300048828125</c:v>
                </c:pt>
                <c:pt idx="6559">
                  <c:v>616.4000244140624</c:v>
                </c:pt>
                <c:pt idx="6560">
                  <c:v>616.5</c:v>
                </c:pt>
                <c:pt idx="6561">
                  <c:v>616.6000366210937</c:v>
                </c:pt>
                <c:pt idx="6562">
                  <c:v>616.7000122070315</c:v>
                </c:pt>
                <c:pt idx="6563">
                  <c:v>616.800048828125</c:v>
                </c:pt>
                <c:pt idx="6564">
                  <c:v>616.9000244140624</c:v>
                </c:pt>
                <c:pt idx="6565">
                  <c:v>617.0</c:v>
                </c:pt>
                <c:pt idx="6566">
                  <c:v>617.1000366210937</c:v>
                </c:pt>
                <c:pt idx="6567">
                  <c:v>617.2000122070315</c:v>
                </c:pt>
                <c:pt idx="6568">
                  <c:v>617.300048828125</c:v>
                </c:pt>
                <c:pt idx="6569">
                  <c:v>617.4000244140624</c:v>
                </c:pt>
                <c:pt idx="6570">
                  <c:v>617.5</c:v>
                </c:pt>
                <c:pt idx="6571">
                  <c:v>617.6000366210937</c:v>
                </c:pt>
                <c:pt idx="6572">
                  <c:v>617.7000122070315</c:v>
                </c:pt>
                <c:pt idx="6573">
                  <c:v>617.800048828125</c:v>
                </c:pt>
                <c:pt idx="6574">
                  <c:v>617.9000244140624</c:v>
                </c:pt>
                <c:pt idx="6575">
                  <c:v>618.0</c:v>
                </c:pt>
                <c:pt idx="6576">
                  <c:v>618.1000366210937</c:v>
                </c:pt>
                <c:pt idx="6577">
                  <c:v>618.2000122070315</c:v>
                </c:pt>
                <c:pt idx="6578">
                  <c:v>618.300048828125</c:v>
                </c:pt>
                <c:pt idx="6579">
                  <c:v>618.4000244140624</c:v>
                </c:pt>
                <c:pt idx="6580">
                  <c:v>618.5</c:v>
                </c:pt>
                <c:pt idx="6581">
                  <c:v>618.6000366210937</c:v>
                </c:pt>
                <c:pt idx="6582">
                  <c:v>618.7000122070315</c:v>
                </c:pt>
                <c:pt idx="6583">
                  <c:v>618.800048828125</c:v>
                </c:pt>
                <c:pt idx="6584">
                  <c:v>618.9000244140624</c:v>
                </c:pt>
                <c:pt idx="6585">
                  <c:v>619.0</c:v>
                </c:pt>
                <c:pt idx="6586">
                  <c:v>619.1000366210937</c:v>
                </c:pt>
                <c:pt idx="6587">
                  <c:v>619.2000122070315</c:v>
                </c:pt>
                <c:pt idx="6588">
                  <c:v>619.300048828125</c:v>
                </c:pt>
                <c:pt idx="6589">
                  <c:v>619.4000244140624</c:v>
                </c:pt>
                <c:pt idx="6590">
                  <c:v>619.5</c:v>
                </c:pt>
                <c:pt idx="6591">
                  <c:v>619.6000366210937</c:v>
                </c:pt>
                <c:pt idx="6592">
                  <c:v>619.7000122070315</c:v>
                </c:pt>
                <c:pt idx="6593">
                  <c:v>619.800048828125</c:v>
                </c:pt>
                <c:pt idx="6594">
                  <c:v>619.9000244140624</c:v>
                </c:pt>
                <c:pt idx="6595">
                  <c:v>620.0</c:v>
                </c:pt>
                <c:pt idx="6596">
                  <c:v>620.1000366210937</c:v>
                </c:pt>
                <c:pt idx="6597">
                  <c:v>620.2000122070315</c:v>
                </c:pt>
                <c:pt idx="6598">
                  <c:v>620.300048828125</c:v>
                </c:pt>
                <c:pt idx="6599">
                  <c:v>620.4000244140624</c:v>
                </c:pt>
                <c:pt idx="6600">
                  <c:v>620.5</c:v>
                </c:pt>
                <c:pt idx="6601">
                  <c:v>620.6000366210937</c:v>
                </c:pt>
                <c:pt idx="6602">
                  <c:v>620.7000122070315</c:v>
                </c:pt>
                <c:pt idx="6603">
                  <c:v>620.800048828125</c:v>
                </c:pt>
                <c:pt idx="6604">
                  <c:v>620.9000244140624</c:v>
                </c:pt>
                <c:pt idx="6605">
                  <c:v>621.0</c:v>
                </c:pt>
                <c:pt idx="6606">
                  <c:v>621.1000366210937</c:v>
                </c:pt>
                <c:pt idx="6607">
                  <c:v>621.2000122070315</c:v>
                </c:pt>
                <c:pt idx="6608">
                  <c:v>621.300048828125</c:v>
                </c:pt>
                <c:pt idx="6609">
                  <c:v>621.4000244140624</c:v>
                </c:pt>
                <c:pt idx="6610">
                  <c:v>621.5</c:v>
                </c:pt>
                <c:pt idx="6611">
                  <c:v>621.6000366210937</c:v>
                </c:pt>
                <c:pt idx="6612">
                  <c:v>621.7000122070315</c:v>
                </c:pt>
                <c:pt idx="6613">
                  <c:v>621.800048828125</c:v>
                </c:pt>
                <c:pt idx="6614">
                  <c:v>621.9000244140624</c:v>
                </c:pt>
                <c:pt idx="6615">
                  <c:v>622.0</c:v>
                </c:pt>
                <c:pt idx="6616">
                  <c:v>622.1000366210937</c:v>
                </c:pt>
                <c:pt idx="6617">
                  <c:v>622.2000122070315</c:v>
                </c:pt>
                <c:pt idx="6618">
                  <c:v>622.300048828125</c:v>
                </c:pt>
                <c:pt idx="6619">
                  <c:v>622.4000244140624</c:v>
                </c:pt>
                <c:pt idx="6620">
                  <c:v>622.5</c:v>
                </c:pt>
                <c:pt idx="6621">
                  <c:v>622.6000366210937</c:v>
                </c:pt>
                <c:pt idx="6622">
                  <c:v>622.7000122070315</c:v>
                </c:pt>
                <c:pt idx="6623">
                  <c:v>622.800048828125</c:v>
                </c:pt>
                <c:pt idx="6624">
                  <c:v>622.9000244140624</c:v>
                </c:pt>
                <c:pt idx="6625">
                  <c:v>623.0</c:v>
                </c:pt>
                <c:pt idx="6626">
                  <c:v>623.1000366210937</c:v>
                </c:pt>
                <c:pt idx="6627">
                  <c:v>623.2000122070315</c:v>
                </c:pt>
                <c:pt idx="6628">
                  <c:v>623.300048828125</c:v>
                </c:pt>
                <c:pt idx="6629">
                  <c:v>623.4000244140624</c:v>
                </c:pt>
                <c:pt idx="6630">
                  <c:v>623.5</c:v>
                </c:pt>
                <c:pt idx="6631">
                  <c:v>623.6000366210937</c:v>
                </c:pt>
                <c:pt idx="6632">
                  <c:v>623.7000122070315</c:v>
                </c:pt>
                <c:pt idx="6633">
                  <c:v>623.800048828125</c:v>
                </c:pt>
                <c:pt idx="6634">
                  <c:v>623.9000244140624</c:v>
                </c:pt>
                <c:pt idx="6635">
                  <c:v>624.0</c:v>
                </c:pt>
                <c:pt idx="6636">
                  <c:v>624.1000366210937</c:v>
                </c:pt>
                <c:pt idx="6637">
                  <c:v>624.2000122070315</c:v>
                </c:pt>
                <c:pt idx="6638">
                  <c:v>624.300048828125</c:v>
                </c:pt>
                <c:pt idx="6639">
                  <c:v>624.4000244140624</c:v>
                </c:pt>
                <c:pt idx="6640">
                  <c:v>624.5</c:v>
                </c:pt>
                <c:pt idx="6641">
                  <c:v>624.6000366210937</c:v>
                </c:pt>
                <c:pt idx="6642">
                  <c:v>624.7000122070315</c:v>
                </c:pt>
                <c:pt idx="6643">
                  <c:v>624.800048828125</c:v>
                </c:pt>
                <c:pt idx="6644">
                  <c:v>624.9000244140624</c:v>
                </c:pt>
                <c:pt idx="6645">
                  <c:v>625.0</c:v>
                </c:pt>
                <c:pt idx="6646">
                  <c:v>625.1000366210937</c:v>
                </c:pt>
                <c:pt idx="6647">
                  <c:v>625.2000122070315</c:v>
                </c:pt>
                <c:pt idx="6648">
                  <c:v>625.300048828125</c:v>
                </c:pt>
                <c:pt idx="6649">
                  <c:v>625.4000244140624</c:v>
                </c:pt>
                <c:pt idx="6650">
                  <c:v>625.5</c:v>
                </c:pt>
                <c:pt idx="6651">
                  <c:v>625.6000366210937</c:v>
                </c:pt>
                <c:pt idx="6652">
                  <c:v>625.7000122070315</c:v>
                </c:pt>
                <c:pt idx="6653">
                  <c:v>625.800048828125</c:v>
                </c:pt>
                <c:pt idx="6654">
                  <c:v>625.9000244140624</c:v>
                </c:pt>
                <c:pt idx="6655">
                  <c:v>626.0</c:v>
                </c:pt>
                <c:pt idx="6656">
                  <c:v>626.1000366210937</c:v>
                </c:pt>
                <c:pt idx="6657">
                  <c:v>626.2000122070315</c:v>
                </c:pt>
                <c:pt idx="6658">
                  <c:v>626.300048828125</c:v>
                </c:pt>
                <c:pt idx="6659">
                  <c:v>626.4000244140624</c:v>
                </c:pt>
                <c:pt idx="6660">
                  <c:v>626.5</c:v>
                </c:pt>
                <c:pt idx="6661">
                  <c:v>626.6000366210937</c:v>
                </c:pt>
                <c:pt idx="6662">
                  <c:v>626.7000122070315</c:v>
                </c:pt>
                <c:pt idx="6663">
                  <c:v>626.800048828125</c:v>
                </c:pt>
                <c:pt idx="6664">
                  <c:v>626.9000244140624</c:v>
                </c:pt>
                <c:pt idx="6665">
                  <c:v>627.0</c:v>
                </c:pt>
                <c:pt idx="6666">
                  <c:v>627.1000366210937</c:v>
                </c:pt>
                <c:pt idx="6667">
                  <c:v>627.2000122070315</c:v>
                </c:pt>
                <c:pt idx="6668">
                  <c:v>627.300048828125</c:v>
                </c:pt>
                <c:pt idx="6669">
                  <c:v>627.4000244140624</c:v>
                </c:pt>
                <c:pt idx="6670">
                  <c:v>627.5</c:v>
                </c:pt>
                <c:pt idx="6671">
                  <c:v>627.6000366210937</c:v>
                </c:pt>
                <c:pt idx="6672">
                  <c:v>627.7000122070315</c:v>
                </c:pt>
                <c:pt idx="6673">
                  <c:v>627.800048828125</c:v>
                </c:pt>
                <c:pt idx="6674">
                  <c:v>627.9000244140624</c:v>
                </c:pt>
                <c:pt idx="6675">
                  <c:v>628.0</c:v>
                </c:pt>
                <c:pt idx="6676">
                  <c:v>628.1000366210937</c:v>
                </c:pt>
                <c:pt idx="6677">
                  <c:v>628.2000122070315</c:v>
                </c:pt>
                <c:pt idx="6678">
                  <c:v>628.300048828125</c:v>
                </c:pt>
                <c:pt idx="6679">
                  <c:v>628.4000244140624</c:v>
                </c:pt>
                <c:pt idx="6680">
                  <c:v>628.5</c:v>
                </c:pt>
                <c:pt idx="6681">
                  <c:v>628.6000366210937</c:v>
                </c:pt>
                <c:pt idx="6682">
                  <c:v>628.7000122070315</c:v>
                </c:pt>
                <c:pt idx="6683">
                  <c:v>628.800048828125</c:v>
                </c:pt>
                <c:pt idx="6684">
                  <c:v>628.9000244140624</c:v>
                </c:pt>
                <c:pt idx="6685">
                  <c:v>629.0</c:v>
                </c:pt>
                <c:pt idx="6686">
                  <c:v>629.1000366210937</c:v>
                </c:pt>
                <c:pt idx="6687">
                  <c:v>629.2000122070315</c:v>
                </c:pt>
                <c:pt idx="6688">
                  <c:v>629.300048828125</c:v>
                </c:pt>
                <c:pt idx="6689">
                  <c:v>629.4000244140624</c:v>
                </c:pt>
                <c:pt idx="6690">
                  <c:v>629.5</c:v>
                </c:pt>
                <c:pt idx="6691">
                  <c:v>629.6000366210937</c:v>
                </c:pt>
                <c:pt idx="6692">
                  <c:v>629.7000122070315</c:v>
                </c:pt>
                <c:pt idx="6693">
                  <c:v>629.800048828125</c:v>
                </c:pt>
                <c:pt idx="6694">
                  <c:v>629.9000244140624</c:v>
                </c:pt>
                <c:pt idx="6695">
                  <c:v>630.0</c:v>
                </c:pt>
                <c:pt idx="6696">
                  <c:v>630.1000366210937</c:v>
                </c:pt>
                <c:pt idx="6697">
                  <c:v>630.2000122070315</c:v>
                </c:pt>
                <c:pt idx="6698">
                  <c:v>630.300048828125</c:v>
                </c:pt>
                <c:pt idx="6699">
                  <c:v>630.4000244140624</c:v>
                </c:pt>
                <c:pt idx="6700">
                  <c:v>630.5</c:v>
                </c:pt>
                <c:pt idx="6701">
                  <c:v>630.6000366210937</c:v>
                </c:pt>
                <c:pt idx="6702">
                  <c:v>630.7000122070315</c:v>
                </c:pt>
                <c:pt idx="6703">
                  <c:v>630.800048828125</c:v>
                </c:pt>
                <c:pt idx="6704">
                  <c:v>630.9000244140624</c:v>
                </c:pt>
                <c:pt idx="6705">
                  <c:v>631.0</c:v>
                </c:pt>
                <c:pt idx="6706">
                  <c:v>631.1000366210937</c:v>
                </c:pt>
                <c:pt idx="6707">
                  <c:v>631.2000122070315</c:v>
                </c:pt>
                <c:pt idx="6708">
                  <c:v>631.300048828125</c:v>
                </c:pt>
                <c:pt idx="6709">
                  <c:v>631.4000244140624</c:v>
                </c:pt>
                <c:pt idx="6710">
                  <c:v>631.5</c:v>
                </c:pt>
                <c:pt idx="6711">
                  <c:v>631.6000366210937</c:v>
                </c:pt>
                <c:pt idx="6712">
                  <c:v>631.7000122070315</c:v>
                </c:pt>
                <c:pt idx="6713">
                  <c:v>631.800048828125</c:v>
                </c:pt>
                <c:pt idx="6714">
                  <c:v>631.9000244140624</c:v>
                </c:pt>
                <c:pt idx="6715">
                  <c:v>632.0</c:v>
                </c:pt>
                <c:pt idx="6716">
                  <c:v>632.1000366210937</c:v>
                </c:pt>
                <c:pt idx="6717">
                  <c:v>632.2000122070315</c:v>
                </c:pt>
                <c:pt idx="6718">
                  <c:v>632.300048828125</c:v>
                </c:pt>
                <c:pt idx="6719">
                  <c:v>632.4000244140624</c:v>
                </c:pt>
                <c:pt idx="6720">
                  <c:v>632.5</c:v>
                </c:pt>
                <c:pt idx="6721">
                  <c:v>632.6000366210937</c:v>
                </c:pt>
                <c:pt idx="6722">
                  <c:v>632.7000122070315</c:v>
                </c:pt>
                <c:pt idx="6723">
                  <c:v>632.800048828125</c:v>
                </c:pt>
                <c:pt idx="6724">
                  <c:v>632.9000244140624</c:v>
                </c:pt>
                <c:pt idx="6725">
                  <c:v>633.0</c:v>
                </c:pt>
                <c:pt idx="6726">
                  <c:v>633.1000366210937</c:v>
                </c:pt>
                <c:pt idx="6727">
                  <c:v>633.2000122070315</c:v>
                </c:pt>
                <c:pt idx="6728">
                  <c:v>633.300048828125</c:v>
                </c:pt>
                <c:pt idx="6729">
                  <c:v>633.4000244140624</c:v>
                </c:pt>
                <c:pt idx="6730">
                  <c:v>633.5</c:v>
                </c:pt>
                <c:pt idx="6731">
                  <c:v>633.6000366210937</c:v>
                </c:pt>
                <c:pt idx="6732">
                  <c:v>633.7000122070315</c:v>
                </c:pt>
                <c:pt idx="6733">
                  <c:v>633.800048828125</c:v>
                </c:pt>
                <c:pt idx="6734">
                  <c:v>633.9000244140624</c:v>
                </c:pt>
                <c:pt idx="6735">
                  <c:v>634.0</c:v>
                </c:pt>
                <c:pt idx="6736">
                  <c:v>634.1000366210937</c:v>
                </c:pt>
                <c:pt idx="6737">
                  <c:v>634.2000122070315</c:v>
                </c:pt>
                <c:pt idx="6738">
                  <c:v>634.300048828125</c:v>
                </c:pt>
                <c:pt idx="6739">
                  <c:v>634.4000244140624</c:v>
                </c:pt>
                <c:pt idx="6740">
                  <c:v>634.5</c:v>
                </c:pt>
                <c:pt idx="6741">
                  <c:v>634.6000366210937</c:v>
                </c:pt>
                <c:pt idx="6742">
                  <c:v>634.7000122070315</c:v>
                </c:pt>
                <c:pt idx="6743">
                  <c:v>634.800048828125</c:v>
                </c:pt>
                <c:pt idx="6744">
                  <c:v>634.9000244140624</c:v>
                </c:pt>
                <c:pt idx="6745">
                  <c:v>635.0</c:v>
                </c:pt>
                <c:pt idx="6746">
                  <c:v>635.1000366210937</c:v>
                </c:pt>
                <c:pt idx="6747">
                  <c:v>635.2000122070315</c:v>
                </c:pt>
                <c:pt idx="6748">
                  <c:v>635.300048828125</c:v>
                </c:pt>
                <c:pt idx="6749">
                  <c:v>635.4000244140624</c:v>
                </c:pt>
                <c:pt idx="6750">
                  <c:v>635.5</c:v>
                </c:pt>
                <c:pt idx="6751">
                  <c:v>635.6000366210937</c:v>
                </c:pt>
                <c:pt idx="6752">
                  <c:v>635.7000122070315</c:v>
                </c:pt>
                <c:pt idx="6753">
                  <c:v>635.800048828125</c:v>
                </c:pt>
                <c:pt idx="6754">
                  <c:v>635.9000244140624</c:v>
                </c:pt>
                <c:pt idx="6755">
                  <c:v>636.0</c:v>
                </c:pt>
                <c:pt idx="6756">
                  <c:v>636.1000366210937</c:v>
                </c:pt>
                <c:pt idx="6757">
                  <c:v>636.2000122070315</c:v>
                </c:pt>
                <c:pt idx="6758">
                  <c:v>636.300048828125</c:v>
                </c:pt>
                <c:pt idx="6759">
                  <c:v>636.4000244140624</c:v>
                </c:pt>
                <c:pt idx="6760">
                  <c:v>636.5</c:v>
                </c:pt>
                <c:pt idx="6761">
                  <c:v>636.6000366210937</c:v>
                </c:pt>
                <c:pt idx="6762">
                  <c:v>636.7000122070315</c:v>
                </c:pt>
                <c:pt idx="6763">
                  <c:v>636.800048828125</c:v>
                </c:pt>
                <c:pt idx="6764">
                  <c:v>636.9000244140624</c:v>
                </c:pt>
                <c:pt idx="6765">
                  <c:v>637.0</c:v>
                </c:pt>
                <c:pt idx="6766">
                  <c:v>637.1000366210937</c:v>
                </c:pt>
                <c:pt idx="6767">
                  <c:v>637.2000122070315</c:v>
                </c:pt>
                <c:pt idx="6768">
                  <c:v>637.300048828125</c:v>
                </c:pt>
                <c:pt idx="6769">
                  <c:v>637.4000244140624</c:v>
                </c:pt>
                <c:pt idx="6770">
                  <c:v>637.5</c:v>
                </c:pt>
                <c:pt idx="6771">
                  <c:v>637.6000366210937</c:v>
                </c:pt>
                <c:pt idx="6772">
                  <c:v>637.7000122070315</c:v>
                </c:pt>
                <c:pt idx="6773">
                  <c:v>637.800048828125</c:v>
                </c:pt>
                <c:pt idx="6774">
                  <c:v>637.9000244140624</c:v>
                </c:pt>
                <c:pt idx="6775">
                  <c:v>638.0</c:v>
                </c:pt>
                <c:pt idx="6776">
                  <c:v>638.1000366210937</c:v>
                </c:pt>
                <c:pt idx="6777">
                  <c:v>638.2000122070315</c:v>
                </c:pt>
                <c:pt idx="6778">
                  <c:v>638.300048828125</c:v>
                </c:pt>
                <c:pt idx="6779">
                  <c:v>638.4000244140624</c:v>
                </c:pt>
                <c:pt idx="6780">
                  <c:v>638.5</c:v>
                </c:pt>
                <c:pt idx="6781">
                  <c:v>638.6000366210937</c:v>
                </c:pt>
                <c:pt idx="6782">
                  <c:v>638.7000122070315</c:v>
                </c:pt>
                <c:pt idx="6783">
                  <c:v>638.800048828125</c:v>
                </c:pt>
                <c:pt idx="6784">
                  <c:v>638.9000244140624</c:v>
                </c:pt>
                <c:pt idx="6785">
                  <c:v>639.0</c:v>
                </c:pt>
                <c:pt idx="6786">
                  <c:v>639.1000366210937</c:v>
                </c:pt>
                <c:pt idx="6787">
                  <c:v>639.2000122070315</c:v>
                </c:pt>
                <c:pt idx="6788">
                  <c:v>639.300048828125</c:v>
                </c:pt>
                <c:pt idx="6789">
                  <c:v>639.4000244140624</c:v>
                </c:pt>
                <c:pt idx="6790">
                  <c:v>639.5</c:v>
                </c:pt>
                <c:pt idx="6791">
                  <c:v>639.6000366210937</c:v>
                </c:pt>
                <c:pt idx="6792">
                  <c:v>639.7000122070315</c:v>
                </c:pt>
                <c:pt idx="6793">
                  <c:v>639.800048828125</c:v>
                </c:pt>
                <c:pt idx="6794">
                  <c:v>639.9000244140624</c:v>
                </c:pt>
                <c:pt idx="6795">
                  <c:v>640.0</c:v>
                </c:pt>
                <c:pt idx="6796">
                  <c:v>640.1000366210937</c:v>
                </c:pt>
                <c:pt idx="6797">
                  <c:v>640.2000122070315</c:v>
                </c:pt>
                <c:pt idx="6798">
                  <c:v>640.300048828125</c:v>
                </c:pt>
                <c:pt idx="6799">
                  <c:v>640.4000244140624</c:v>
                </c:pt>
                <c:pt idx="6800">
                  <c:v>640.5</c:v>
                </c:pt>
                <c:pt idx="6801">
                  <c:v>640.6000366210937</c:v>
                </c:pt>
                <c:pt idx="6802">
                  <c:v>640.7000122070315</c:v>
                </c:pt>
                <c:pt idx="6803">
                  <c:v>640.800048828125</c:v>
                </c:pt>
                <c:pt idx="6804">
                  <c:v>640.9000244140624</c:v>
                </c:pt>
                <c:pt idx="6805">
                  <c:v>641.0</c:v>
                </c:pt>
                <c:pt idx="6806">
                  <c:v>641.1000366210937</c:v>
                </c:pt>
                <c:pt idx="6807">
                  <c:v>641.2000122070315</c:v>
                </c:pt>
                <c:pt idx="6808">
                  <c:v>641.300048828125</c:v>
                </c:pt>
                <c:pt idx="6809">
                  <c:v>641.4000244140624</c:v>
                </c:pt>
                <c:pt idx="6810">
                  <c:v>641.5</c:v>
                </c:pt>
                <c:pt idx="6811">
                  <c:v>641.6000366210937</c:v>
                </c:pt>
                <c:pt idx="6812">
                  <c:v>641.7000122070315</c:v>
                </c:pt>
                <c:pt idx="6813">
                  <c:v>641.800048828125</c:v>
                </c:pt>
                <c:pt idx="6814">
                  <c:v>641.9000244140624</c:v>
                </c:pt>
                <c:pt idx="6815">
                  <c:v>642.0</c:v>
                </c:pt>
                <c:pt idx="6816">
                  <c:v>642.1000366210937</c:v>
                </c:pt>
                <c:pt idx="6817">
                  <c:v>642.2000122070315</c:v>
                </c:pt>
                <c:pt idx="6818">
                  <c:v>642.300048828125</c:v>
                </c:pt>
                <c:pt idx="6819">
                  <c:v>642.4000244140624</c:v>
                </c:pt>
                <c:pt idx="6820">
                  <c:v>642.5</c:v>
                </c:pt>
                <c:pt idx="6821">
                  <c:v>642.6000366210937</c:v>
                </c:pt>
                <c:pt idx="6822">
                  <c:v>642.7000122070315</c:v>
                </c:pt>
                <c:pt idx="6823">
                  <c:v>642.800048828125</c:v>
                </c:pt>
                <c:pt idx="6824">
                  <c:v>642.9000244140624</c:v>
                </c:pt>
                <c:pt idx="6825">
                  <c:v>643.0</c:v>
                </c:pt>
                <c:pt idx="6826">
                  <c:v>643.1000366210937</c:v>
                </c:pt>
                <c:pt idx="6827">
                  <c:v>643.2000122070315</c:v>
                </c:pt>
                <c:pt idx="6828">
                  <c:v>643.300048828125</c:v>
                </c:pt>
                <c:pt idx="6829">
                  <c:v>643.4000244140624</c:v>
                </c:pt>
                <c:pt idx="6830">
                  <c:v>643.5</c:v>
                </c:pt>
                <c:pt idx="6831">
                  <c:v>643.6000366210937</c:v>
                </c:pt>
                <c:pt idx="6832">
                  <c:v>643.7000122070315</c:v>
                </c:pt>
                <c:pt idx="6833">
                  <c:v>643.800048828125</c:v>
                </c:pt>
                <c:pt idx="6834">
                  <c:v>643.9000244140624</c:v>
                </c:pt>
                <c:pt idx="6835">
                  <c:v>644.0</c:v>
                </c:pt>
                <c:pt idx="6836">
                  <c:v>644.1000366210937</c:v>
                </c:pt>
                <c:pt idx="6837">
                  <c:v>644.2000122070315</c:v>
                </c:pt>
                <c:pt idx="6838">
                  <c:v>644.300048828125</c:v>
                </c:pt>
                <c:pt idx="6839">
                  <c:v>644.4000244140624</c:v>
                </c:pt>
                <c:pt idx="6840">
                  <c:v>644.5</c:v>
                </c:pt>
                <c:pt idx="6841">
                  <c:v>644.6000366210937</c:v>
                </c:pt>
                <c:pt idx="6842">
                  <c:v>644.7000122070315</c:v>
                </c:pt>
                <c:pt idx="6843">
                  <c:v>644.800048828125</c:v>
                </c:pt>
                <c:pt idx="6844">
                  <c:v>644.9000244140624</c:v>
                </c:pt>
                <c:pt idx="6845">
                  <c:v>645.0</c:v>
                </c:pt>
                <c:pt idx="6846">
                  <c:v>645.1000366210937</c:v>
                </c:pt>
                <c:pt idx="6847">
                  <c:v>645.2000122070315</c:v>
                </c:pt>
                <c:pt idx="6848">
                  <c:v>645.300048828125</c:v>
                </c:pt>
                <c:pt idx="6849">
                  <c:v>645.4000244140624</c:v>
                </c:pt>
                <c:pt idx="6850">
                  <c:v>645.5</c:v>
                </c:pt>
                <c:pt idx="6851">
                  <c:v>645.6000366210937</c:v>
                </c:pt>
                <c:pt idx="6852">
                  <c:v>645.7000122070315</c:v>
                </c:pt>
                <c:pt idx="6853">
                  <c:v>645.800048828125</c:v>
                </c:pt>
                <c:pt idx="6854">
                  <c:v>645.9000244140624</c:v>
                </c:pt>
                <c:pt idx="6855">
                  <c:v>646.0</c:v>
                </c:pt>
                <c:pt idx="6856">
                  <c:v>646.1000366210937</c:v>
                </c:pt>
                <c:pt idx="6857">
                  <c:v>646.2000122070315</c:v>
                </c:pt>
                <c:pt idx="6858">
                  <c:v>646.300048828125</c:v>
                </c:pt>
                <c:pt idx="6859">
                  <c:v>646.4000244140624</c:v>
                </c:pt>
                <c:pt idx="6860">
                  <c:v>646.5</c:v>
                </c:pt>
                <c:pt idx="6861">
                  <c:v>646.6000366210937</c:v>
                </c:pt>
                <c:pt idx="6862">
                  <c:v>646.7000122070315</c:v>
                </c:pt>
                <c:pt idx="6863">
                  <c:v>646.800048828125</c:v>
                </c:pt>
                <c:pt idx="6864">
                  <c:v>646.9000244140624</c:v>
                </c:pt>
                <c:pt idx="6865">
                  <c:v>647.0</c:v>
                </c:pt>
                <c:pt idx="6866">
                  <c:v>647.1000366210937</c:v>
                </c:pt>
                <c:pt idx="6867">
                  <c:v>647.2000122070315</c:v>
                </c:pt>
                <c:pt idx="6868">
                  <c:v>647.300048828125</c:v>
                </c:pt>
                <c:pt idx="6869">
                  <c:v>647.4000244140624</c:v>
                </c:pt>
                <c:pt idx="6870">
                  <c:v>647.5</c:v>
                </c:pt>
                <c:pt idx="6871">
                  <c:v>647.6000366210937</c:v>
                </c:pt>
                <c:pt idx="6872">
                  <c:v>647.7000122070315</c:v>
                </c:pt>
                <c:pt idx="6873">
                  <c:v>647.800048828125</c:v>
                </c:pt>
                <c:pt idx="6874">
                  <c:v>647.9000244140624</c:v>
                </c:pt>
                <c:pt idx="6875">
                  <c:v>648.0</c:v>
                </c:pt>
                <c:pt idx="6876">
                  <c:v>648.1000366210937</c:v>
                </c:pt>
                <c:pt idx="6877">
                  <c:v>648.2000122070315</c:v>
                </c:pt>
                <c:pt idx="6878">
                  <c:v>648.300048828125</c:v>
                </c:pt>
                <c:pt idx="6879">
                  <c:v>648.4000244140624</c:v>
                </c:pt>
                <c:pt idx="6880">
                  <c:v>648.5</c:v>
                </c:pt>
                <c:pt idx="6881">
                  <c:v>648.6000366210937</c:v>
                </c:pt>
                <c:pt idx="6882">
                  <c:v>648.7000122070315</c:v>
                </c:pt>
                <c:pt idx="6883">
                  <c:v>648.800048828125</c:v>
                </c:pt>
                <c:pt idx="6884">
                  <c:v>648.9000244140624</c:v>
                </c:pt>
                <c:pt idx="6885">
                  <c:v>649.0</c:v>
                </c:pt>
                <c:pt idx="6886">
                  <c:v>649.1000366210937</c:v>
                </c:pt>
                <c:pt idx="6887">
                  <c:v>649.2000122070315</c:v>
                </c:pt>
                <c:pt idx="6888">
                  <c:v>649.300048828125</c:v>
                </c:pt>
                <c:pt idx="6889">
                  <c:v>649.4000244140624</c:v>
                </c:pt>
                <c:pt idx="6890">
                  <c:v>649.5</c:v>
                </c:pt>
                <c:pt idx="6891">
                  <c:v>649.6000366210937</c:v>
                </c:pt>
                <c:pt idx="6892">
                  <c:v>649.7000122070315</c:v>
                </c:pt>
                <c:pt idx="6893">
                  <c:v>649.800048828125</c:v>
                </c:pt>
                <c:pt idx="6894">
                  <c:v>649.9000244140624</c:v>
                </c:pt>
                <c:pt idx="6895">
                  <c:v>650.0</c:v>
                </c:pt>
                <c:pt idx="6896">
                  <c:v>650.1000366210937</c:v>
                </c:pt>
                <c:pt idx="6897">
                  <c:v>650.2000122070315</c:v>
                </c:pt>
                <c:pt idx="6898">
                  <c:v>650.300048828125</c:v>
                </c:pt>
                <c:pt idx="6899">
                  <c:v>650.4000244140624</c:v>
                </c:pt>
                <c:pt idx="6900">
                  <c:v>650.5</c:v>
                </c:pt>
                <c:pt idx="6901">
                  <c:v>650.6000366210937</c:v>
                </c:pt>
                <c:pt idx="6902">
                  <c:v>650.7000122070315</c:v>
                </c:pt>
                <c:pt idx="6903">
                  <c:v>650.800048828125</c:v>
                </c:pt>
                <c:pt idx="6904">
                  <c:v>650.9000244140624</c:v>
                </c:pt>
                <c:pt idx="6905">
                  <c:v>651.0</c:v>
                </c:pt>
                <c:pt idx="6906">
                  <c:v>651.1000366210937</c:v>
                </c:pt>
                <c:pt idx="6907">
                  <c:v>651.2000122070315</c:v>
                </c:pt>
                <c:pt idx="6908">
                  <c:v>651.300048828125</c:v>
                </c:pt>
                <c:pt idx="6909">
                  <c:v>651.4000244140624</c:v>
                </c:pt>
                <c:pt idx="6910">
                  <c:v>651.5</c:v>
                </c:pt>
                <c:pt idx="6911">
                  <c:v>651.6000366210937</c:v>
                </c:pt>
                <c:pt idx="6912">
                  <c:v>651.7000122070315</c:v>
                </c:pt>
                <c:pt idx="6913">
                  <c:v>651.800048828125</c:v>
                </c:pt>
                <c:pt idx="6914">
                  <c:v>651.9000244140624</c:v>
                </c:pt>
                <c:pt idx="6915">
                  <c:v>652.0</c:v>
                </c:pt>
                <c:pt idx="6916">
                  <c:v>652.1000366210937</c:v>
                </c:pt>
                <c:pt idx="6917">
                  <c:v>652.2000122070315</c:v>
                </c:pt>
                <c:pt idx="6918">
                  <c:v>652.300048828125</c:v>
                </c:pt>
                <c:pt idx="6919">
                  <c:v>652.4000244140624</c:v>
                </c:pt>
                <c:pt idx="6920">
                  <c:v>652.5</c:v>
                </c:pt>
                <c:pt idx="6921">
                  <c:v>652.6000366210937</c:v>
                </c:pt>
                <c:pt idx="6922">
                  <c:v>652.7000122070315</c:v>
                </c:pt>
                <c:pt idx="6923">
                  <c:v>652.800048828125</c:v>
                </c:pt>
                <c:pt idx="6924">
                  <c:v>652.9000244140624</c:v>
                </c:pt>
                <c:pt idx="6925">
                  <c:v>653.0</c:v>
                </c:pt>
                <c:pt idx="6926">
                  <c:v>653.1000366210937</c:v>
                </c:pt>
                <c:pt idx="6927">
                  <c:v>653.2000122070315</c:v>
                </c:pt>
                <c:pt idx="6928">
                  <c:v>653.300048828125</c:v>
                </c:pt>
                <c:pt idx="6929">
                  <c:v>653.4000244140624</c:v>
                </c:pt>
                <c:pt idx="6930">
                  <c:v>653.5</c:v>
                </c:pt>
                <c:pt idx="6931">
                  <c:v>653.6000366210937</c:v>
                </c:pt>
                <c:pt idx="6932">
                  <c:v>653.7000122070315</c:v>
                </c:pt>
                <c:pt idx="6933">
                  <c:v>653.800048828125</c:v>
                </c:pt>
                <c:pt idx="6934">
                  <c:v>653.9000244140624</c:v>
                </c:pt>
                <c:pt idx="6935">
                  <c:v>654.0</c:v>
                </c:pt>
                <c:pt idx="6936">
                  <c:v>654.1000366210937</c:v>
                </c:pt>
                <c:pt idx="6937">
                  <c:v>654.2000122070315</c:v>
                </c:pt>
                <c:pt idx="6938">
                  <c:v>654.300048828125</c:v>
                </c:pt>
                <c:pt idx="6939">
                  <c:v>654.4000244140624</c:v>
                </c:pt>
                <c:pt idx="6940">
                  <c:v>654.5</c:v>
                </c:pt>
                <c:pt idx="6941">
                  <c:v>654.6000366210937</c:v>
                </c:pt>
                <c:pt idx="6942">
                  <c:v>654.7000122070315</c:v>
                </c:pt>
                <c:pt idx="6943">
                  <c:v>654.800048828125</c:v>
                </c:pt>
                <c:pt idx="6944">
                  <c:v>654.9000244140624</c:v>
                </c:pt>
                <c:pt idx="6945">
                  <c:v>655.0</c:v>
                </c:pt>
                <c:pt idx="6946">
                  <c:v>655.1000366210937</c:v>
                </c:pt>
                <c:pt idx="6947">
                  <c:v>655.2000122070315</c:v>
                </c:pt>
                <c:pt idx="6948">
                  <c:v>655.300048828125</c:v>
                </c:pt>
                <c:pt idx="6949">
                  <c:v>655.4000244140624</c:v>
                </c:pt>
                <c:pt idx="6950">
                  <c:v>655.5</c:v>
                </c:pt>
                <c:pt idx="6951">
                  <c:v>655.6000366210937</c:v>
                </c:pt>
                <c:pt idx="6952">
                  <c:v>655.7000122070315</c:v>
                </c:pt>
                <c:pt idx="6953">
                  <c:v>655.800048828125</c:v>
                </c:pt>
                <c:pt idx="6954">
                  <c:v>655.9000244140624</c:v>
                </c:pt>
                <c:pt idx="6955">
                  <c:v>656.0</c:v>
                </c:pt>
                <c:pt idx="6956">
                  <c:v>656.1000366210937</c:v>
                </c:pt>
                <c:pt idx="6957">
                  <c:v>656.2000122070315</c:v>
                </c:pt>
                <c:pt idx="6958">
                  <c:v>656.300048828125</c:v>
                </c:pt>
                <c:pt idx="6959">
                  <c:v>656.4000244140624</c:v>
                </c:pt>
                <c:pt idx="6960">
                  <c:v>656.5</c:v>
                </c:pt>
                <c:pt idx="6961">
                  <c:v>656.6000366210937</c:v>
                </c:pt>
                <c:pt idx="6962">
                  <c:v>656.7000122070315</c:v>
                </c:pt>
                <c:pt idx="6963">
                  <c:v>656.800048828125</c:v>
                </c:pt>
                <c:pt idx="6964">
                  <c:v>656.9000244140624</c:v>
                </c:pt>
                <c:pt idx="6965">
                  <c:v>657.0</c:v>
                </c:pt>
                <c:pt idx="6966">
                  <c:v>657.1000366210937</c:v>
                </c:pt>
                <c:pt idx="6967">
                  <c:v>657.2000122070315</c:v>
                </c:pt>
                <c:pt idx="6968">
                  <c:v>657.300048828125</c:v>
                </c:pt>
                <c:pt idx="6969">
                  <c:v>657.4000244140624</c:v>
                </c:pt>
                <c:pt idx="6970">
                  <c:v>657.5</c:v>
                </c:pt>
                <c:pt idx="6971">
                  <c:v>657.6000366210937</c:v>
                </c:pt>
                <c:pt idx="6972">
                  <c:v>657.7000122070315</c:v>
                </c:pt>
                <c:pt idx="6973">
                  <c:v>657.800048828125</c:v>
                </c:pt>
                <c:pt idx="6974">
                  <c:v>657.9000244140624</c:v>
                </c:pt>
                <c:pt idx="6975">
                  <c:v>658.0</c:v>
                </c:pt>
                <c:pt idx="6976">
                  <c:v>658.1000366210937</c:v>
                </c:pt>
                <c:pt idx="6977">
                  <c:v>658.2000122070315</c:v>
                </c:pt>
                <c:pt idx="6978">
                  <c:v>658.300048828125</c:v>
                </c:pt>
                <c:pt idx="6979">
                  <c:v>658.4000244140624</c:v>
                </c:pt>
                <c:pt idx="6980">
                  <c:v>658.5</c:v>
                </c:pt>
                <c:pt idx="6981">
                  <c:v>658.6000366210937</c:v>
                </c:pt>
                <c:pt idx="6982">
                  <c:v>658.7000122070315</c:v>
                </c:pt>
                <c:pt idx="6983">
                  <c:v>658.800048828125</c:v>
                </c:pt>
                <c:pt idx="6984">
                  <c:v>658.9000244140624</c:v>
                </c:pt>
                <c:pt idx="6985">
                  <c:v>659.0</c:v>
                </c:pt>
                <c:pt idx="6986">
                  <c:v>659.1000366210937</c:v>
                </c:pt>
                <c:pt idx="6987">
                  <c:v>659.2000122070315</c:v>
                </c:pt>
                <c:pt idx="6988">
                  <c:v>659.300048828125</c:v>
                </c:pt>
                <c:pt idx="6989">
                  <c:v>659.4000244140624</c:v>
                </c:pt>
                <c:pt idx="6990">
                  <c:v>659.5</c:v>
                </c:pt>
                <c:pt idx="6991">
                  <c:v>659.6000366210937</c:v>
                </c:pt>
                <c:pt idx="6992">
                  <c:v>659.7000122070315</c:v>
                </c:pt>
                <c:pt idx="6993">
                  <c:v>659.800048828125</c:v>
                </c:pt>
                <c:pt idx="6994">
                  <c:v>659.9000244140624</c:v>
                </c:pt>
                <c:pt idx="6995">
                  <c:v>660.0</c:v>
                </c:pt>
                <c:pt idx="6996">
                  <c:v>660.1000366210937</c:v>
                </c:pt>
                <c:pt idx="6997">
                  <c:v>660.2000122070315</c:v>
                </c:pt>
                <c:pt idx="6998">
                  <c:v>660.300048828125</c:v>
                </c:pt>
                <c:pt idx="6999">
                  <c:v>660.4000244140624</c:v>
                </c:pt>
                <c:pt idx="7000">
                  <c:v>660.5</c:v>
                </c:pt>
                <c:pt idx="7001">
                  <c:v>660.6000366210937</c:v>
                </c:pt>
                <c:pt idx="7002">
                  <c:v>660.7000122070315</c:v>
                </c:pt>
                <c:pt idx="7003">
                  <c:v>660.800048828125</c:v>
                </c:pt>
                <c:pt idx="7004">
                  <c:v>660.9000244140624</c:v>
                </c:pt>
                <c:pt idx="7005">
                  <c:v>661.0</c:v>
                </c:pt>
                <c:pt idx="7006">
                  <c:v>661.1000366210937</c:v>
                </c:pt>
                <c:pt idx="7007">
                  <c:v>661.2000122070315</c:v>
                </c:pt>
                <c:pt idx="7008">
                  <c:v>661.300048828125</c:v>
                </c:pt>
                <c:pt idx="7009">
                  <c:v>661.4000244140624</c:v>
                </c:pt>
                <c:pt idx="7010">
                  <c:v>661.5</c:v>
                </c:pt>
                <c:pt idx="7011">
                  <c:v>661.6000366210937</c:v>
                </c:pt>
                <c:pt idx="7012">
                  <c:v>661.7000122070315</c:v>
                </c:pt>
                <c:pt idx="7013">
                  <c:v>661.800048828125</c:v>
                </c:pt>
                <c:pt idx="7014">
                  <c:v>661.9000244140624</c:v>
                </c:pt>
                <c:pt idx="7015">
                  <c:v>662.0</c:v>
                </c:pt>
                <c:pt idx="7016">
                  <c:v>662.1000366210937</c:v>
                </c:pt>
                <c:pt idx="7017">
                  <c:v>662.2000122070315</c:v>
                </c:pt>
                <c:pt idx="7018">
                  <c:v>662.300048828125</c:v>
                </c:pt>
                <c:pt idx="7019">
                  <c:v>662.4000244140624</c:v>
                </c:pt>
                <c:pt idx="7020">
                  <c:v>662.5</c:v>
                </c:pt>
                <c:pt idx="7021">
                  <c:v>662.6000366210937</c:v>
                </c:pt>
                <c:pt idx="7022">
                  <c:v>662.7000122070315</c:v>
                </c:pt>
                <c:pt idx="7023">
                  <c:v>662.800048828125</c:v>
                </c:pt>
                <c:pt idx="7024">
                  <c:v>662.9000244140624</c:v>
                </c:pt>
                <c:pt idx="7025">
                  <c:v>663.0</c:v>
                </c:pt>
                <c:pt idx="7026">
                  <c:v>663.1000366210937</c:v>
                </c:pt>
                <c:pt idx="7027">
                  <c:v>663.2000122070315</c:v>
                </c:pt>
                <c:pt idx="7028">
                  <c:v>663.300048828125</c:v>
                </c:pt>
                <c:pt idx="7029">
                  <c:v>663.4000244140624</c:v>
                </c:pt>
                <c:pt idx="7030">
                  <c:v>663.5</c:v>
                </c:pt>
                <c:pt idx="7031">
                  <c:v>663.6000366210937</c:v>
                </c:pt>
                <c:pt idx="7032">
                  <c:v>663.7000122070315</c:v>
                </c:pt>
                <c:pt idx="7033">
                  <c:v>663.800048828125</c:v>
                </c:pt>
                <c:pt idx="7034">
                  <c:v>663.9000244140624</c:v>
                </c:pt>
                <c:pt idx="7035">
                  <c:v>664.0</c:v>
                </c:pt>
                <c:pt idx="7036">
                  <c:v>664.1000366210937</c:v>
                </c:pt>
                <c:pt idx="7037">
                  <c:v>664.2000122070315</c:v>
                </c:pt>
                <c:pt idx="7038">
                  <c:v>664.300048828125</c:v>
                </c:pt>
                <c:pt idx="7039">
                  <c:v>664.4000244140624</c:v>
                </c:pt>
                <c:pt idx="7040">
                  <c:v>664.5</c:v>
                </c:pt>
                <c:pt idx="7041">
                  <c:v>664.6000366210937</c:v>
                </c:pt>
                <c:pt idx="7042">
                  <c:v>664.7000122070315</c:v>
                </c:pt>
                <c:pt idx="7043">
                  <c:v>664.800048828125</c:v>
                </c:pt>
                <c:pt idx="7044">
                  <c:v>664.9000244140624</c:v>
                </c:pt>
                <c:pt idx="7045">
                  <c:v>665.0</c:v>
                </c:pt>
                <c:pt idx="7046">
                  <c:v>665.1000366210937</c:v>
                </c:pt>
                <c:pt idx="7047">
                  <c:v>665.2000122070315</c:v>
                </c:pt>
                <c:pt idx="7048">
                  <c:v>665.300048828125</c:v>
                </c:pt>
                <c:pt idx="7049">
                  <c:v>665.4000244140624</c:v>
                </c:pt>
                <c:pt idx="7050">
                  <c:v>665.5</c:v>
                </c:pt>
                <c:pt idx="7051">
                  <c:v>665.6000366210937</c:v>
                </c:pt>
                <c:pt idx="7052">
                  <c:v>665.7000122070315</c:v>
                </c:pt>
                <c:pt idx="7053">
                  <c:v>665.800048828125</c:v>
                </c:pt>
                <c:pt idx="7054">
                  <c:v>665.9000244140624</c:v>
                </c:pt>
                <c:pt idx="7055">
                  <c:v>666.0</c:v>
                </c:pt>
                <c:pt idx="7056">
                  <c:v>666.1000366210937</c:v>
                </c:pt>
                <c:pt idx="7057">
                  <c:v>666.2000122070315</c:v>
                </c:pt>
                <c:pt idx="7058">
                  <c:v>666.300048828125</c:v>
                </c:pt>
                <c:pt idx="7059">
                  <c:v>666.4000244140624</c:v>
                </c:pt>
                <c:pt idx="7060">
                  <c:v>666.5</c:v>
                </c:pt>
                <c:pt idx="7061">
                  <c:v>666.6000366210937</c:v>
                </c:pt>
                <c:pt idx="7062">
                  <c:v>666.7000122070315</c:v>
                </c:pt>
                <c:pt idx="7063">
                  <c:v>666.800048828125</c:v>
                </c:pt>
                <c:pt idx="7064">
                  <c:v>666.9000244140624</c:v>
                </c:pt>
                <c:pt idx="7065">
                  <c:v>667.0</c:v>
                </c:pt>
                <c:pt idx="7066">
                  <c:v>667.1000366210937</c:v>
                </c:pt>
                <c:pt idx="7067">
                  <c:v>667.2000122070315</c:v>
                </c:pt>
                <c:pt idx="7068">
                  <c:v>667.300048828125</c:v>
                </c:pt>
                <c:pt idx="7069">
                  <c:v>667.4000244140624</c:v>
                </c:pt>
                <c:pt idx="7070">
                  <c:v>667.5</c:v>
                </c:pt>
                <c:pt idx="7071">
                  <c:v>667.6000366210937</c:v>
                </c:pt>
                <c:pt idx="7072">
                  <c:v>667.7000122070315</c:v>
                </c:pt>
                <c:pt idx="7073">
                  <c:v>667.800048828125</c:v>
                </c:pt>
                <c:pt idx="7074">
                  <c:v>667.9000244140624</c:v>
                </c:pt>
                <c:pt idx="7075">
                  <c:v>668.0</c:v>
                </c:pt>
                <c:pt idx="7076">
                  <c:v>668.1000366210937</c:v>
                </c:pt>
                <c:pt idx="7077">
                  <c:v>668.2000122070315</c:v>
                </c:pt>
                <c:pt idx="7078">
                  <c:v>668.300048828125</c:v>
                </c:pt>
                <c:pt idx="7079">
                  <c:v>668.4000244140624</c:v>
                </c:pt>
                <c:pt idx="7080">
                  <c:v>668.5</c:v>
                </c:pt>
                <c:pt idx="7081">
                  <c:v>668.6000366210937</c:v>
                </c:pt>
                <c:pt idx="7082">
                  <c:v>668.7000122070315</c:v>
                </c:pt>
                <c:pt idx="7083">
                  <c:v>668.800048828125</c:v>
                </c:pt>
                <c:pt idx="7084">
                  <c:v>668.9000244140624</c:v>
                </c:pt>
                <c:pt idx="7085">
                  <c:v>669.0</c:v>
                </c:pt>
                <c:pt idx="7086">
                  <c:v>669.1000366210937</c:v>
                </c:pt>
                <c:pt idx="7087">
                  <c:v>669.2000122070315</c:v>
                </c:pt>
                <c:pt idx="7088">
                  <c:v>669.300048828125</c:v>
                </c:pt>
                <c:pt idx="7089">
                  <c:v>669.4000244140624</c:v>
                </c:pt>
                <c:pt idx="7090">
                  <c:v>669.5</c:v>
                </c:pt>
                <c:pt idx="7091">
                  <c:v>669.6000366210937</c:v>
                </c:pt>
                <c:pt idx="7092">
                  <c:v>669.7000122070315</c:v>
                </c:pt>
                <c:pt idx="7093">
                  <c:v>669.800048828125</c:v>
                </c:pt>
                <c:pt idx="7094">
                  <c:v>669.9000244140624</c:v>
                </c:pt>
                <c:pt idx="7095">
                  <c:v>670.0</c:v>
                </c:pt>
                <c:pt idx="7096">
                  <c:v>670.1000366210937</c:v>
                </c:pt>
                <c:pt idx="7097">
                  <c:v>670.2000122070315</c:v>
                </c:pt>
                <c:pt idx="7098">
                  <c:v>670.300048828125</c:v>
                </c:pt>
                <c:pt idx="7099">
                  <c:v>670.4000244140624</c:v>
                </c:pt>
                <c:pt idx="7100">
                  <c:v>670.5</c:v>
                </c:pt>
                <c:pt idx="7101">
                  <c:v>670.6000366210937</c:v>
                </c:pt>
                <c:pt idx="7102">
                  <c:v>670.7000122070315</c:v>
                </c:pt>
                <c:pt idx="7103">
                  <c:v>670.800048828125</c:v>
                </c:pt>
                <c:pt idx="7104">
                  <c:v>670.9000244140624</c:v>
                </c:pt>
                <c:pt idx="7105">
                  <c:v>671.0</c:v>
                </c:pt>
                <c:pt idx="7106">
                  <c:v>671.1000366210937</c:v>
                </c:pt>
                <c:pt idx="7107">
                  <c:v>671.2000122070315</c:v>
                </c:pt>
                <c:pt idx="7108">
                  <c:v>671.300048828125</c:v>
                </c:pt>
                <c:pt idx="7109">
                  <c:v>671.4000244140624</c:v>
                </c:pt>
                <c:pt idx="7110">
                  <c:v>671.5</c:v>
                </c:pt>
                <c:pt idx="7111">
                  <c:v>671.6000366210937</c:v>
                </c:pt>
                <c:pt idx="7112">
                  <c:v>671.7000122070315</c:v>
                </c:pt>
                <c:pt idx="7113">
                  <c:v>671.800048828125</c:v>
                </c:pt>
                <c:pt idx="7114">
                  <c:v>671.9000244140624</c:v>
                </c:pt>
                <c:pt idx="7115">
                  <c:v>672.0</c:v>
                </c:pt>
                <c:pt idx="7116">
                  <c:v>672.1000366210937</c:v>
                </c:pt>
                <c:pt idx="7117">
                  <c:v>672.2000122070315</c:v>
                </c:pt>
                <c:pt idx="7118">
                  <c:v>672.300048828125</c:v>
                </c:pt>
                <c:pt idx="7119">
                  <c:v>672.4000244140624</c:v>
                </c:pt>
                <c:pt idx="7120">
                  <c:v>672.5</c:v>
                </c:pt>
                <c:pt idx="7121">
                  <c:v>672.6000366210937</c:v>
                </c:pt>
                <c:pt idx="7122">
                  <c:v>672.7000122070315</c:v>
                </c:pt>
                <c:pt idx="7123">
                  <c:v>672.800048828125</c:v>
                </c:pt>
                <c:pt idx="7124">
                  <c:v>672.9000244140624</c:v>
                </c:pt>
                <c:pt idx="7125">
                  <c:v>673.0</c:v>
                </c:pt>
                <c:pt idx="7126">
                  <c:v>673.1000366210937</c:v>
                </c:pt>
                <c:pt idx="7127">
                  <c:v>673.2000122070315</c:v>
                </c:pt>
                <c:pt idx="7128">
                  <c:v>673.300048828125</c:v>
                </c:pt>
                <c:pt idx="7129">
                  <c:v>673.4000244140624</c:v>
                </c:pt>
                <c:pt idx="7130">
                  <c:v>673.5</c:v>
                </c:pt>
                <c:pt idx="7131">
                  <c:v>673.6000366210937</c:v>
                </c:pt>
                <c:pt idx="7132">
                  <c:v>673.7000122070315</c:v>
                </c:pt>
                <c:pt idx="7133">
                  <c:v>673.800048828125</c:v>
                </c:pt>
                <c:pt idx="7134">
                  <c:v>673.9000244140624</c:v>
                </c:pt>
                <c:pt idx="7135">
                  <c:v>674.0</c:v>
                </c:pt>
                <c:pt idx="7136">
                  <c:v>674.1000366210937</c:v>
                </c:pt>
                <c:pt idx="7137">
                  <c:v>674.2000122070315</c:v>
                </c:pt>
                <c:pt idx="7138">
                  <c:v>674.300048828125</c:v>
                </c:pt>
                <c:pt idx="7139">
                  <c:v>674.4000244140624</c:v>
                </c:pt>
                <c:pt idx="7140">
                  <c:v>674.5</c:v>
                </c:pt>
                <c:pt idx="7141">
                  <c:v>674.6000366210937</c:v>
                </c:pt>
                <c:pt idx="7142">
                  <c:v>674.7000122070315</c:v>
                </c:pt>
                <c:pt idx="7143">
                  <c:v>674.800048828125</c:v>
                </c:pt>
                <c:pt idx="7144">
                  <c:v>674.9000244140624</c:v>
                </c:pt>
                <c:pt idx="7145">
                  <c:v>675.0</c:v>
                </c:pt>
                <c:pt idx="7146">
                  <c:v>675.1000366210937</c:v>
                </c:pt>
                <c:pt idx="7147">
                  <c:v>675.2000122070315</c:v>
                </c:pt>
                <c:pt idx="7148">
                  <c:v>675.300048828125</c:v>
                </c:pt>
                <c:pt idx="7149">
                  <c:v>675.4000244140624</c:v>
                </c:pt>
                <c:pt idx="7150">
                  <c:v>675.5</c:v>
                </c:pt>
                <c:pt idx="7151">
                  <c:v>675.6000366210937</c:v>
                </c:pt>
                <c:pt idx="7152">
                  <c:v>675.7000122070315</c:v>
                </c:pt>
                <c:pt idx="7153">
                  <c:v>675.800048828125</c:v>
                </c:pt>
                <c:pt idx="7154">
                  <c:v>675.9000244140624</c:v>
                </c:pt>
                <c:pt idx="7155">
                  <c:v>676.0</c:v>
                </c:pt>
                <c:pt idx="7156">
                  <c:v>676.1000366210937</c:v>
                </c:pt>
                <c:pt idx="7157">
                  <c:v>676.2000122070315</c:v>
                </c:pt>
                <c:pt idx="7158">
                  <c:v>676.300048828125</c:v>
                </c:pt>
                <c:pt idx="7159">
                  <c:v>676.4000244140624</c:v>
                </c:pt>
                <c:pt idx="7160">
                  <c:v>676.5</c:v>
                </c:pt>
                <c:pt idx="7161">
                  <c:v>676.6000366210937</c:v>
                </c:pt>
                <c:pt idx="7162">
                  <c:v>676.7000122070315</c:v>
                </c:pt>
                <c:pt idx="7163">
                  <c:v>676.800048828125</c:v>
                </c:pt>
                <c:pt idx="7164">
                  <c:v>676.9000244140624</c:v>
                </c:pt>
                <c:pt idx="7165">
                  <c:v>677.0</c:v>
                </c:pt>
                <c:pt idx="7166">
                  <c:v>677.1000366210937</c:v>
                </c:pt>
                <c:pt idx="7167">
                  <c:v>677.2000122070315</c:v>
                </c:pt>
                <c:pt idx="7168">
                  <c:v>677.300048828125</c:v>
                </c:pt>
                <c:pt idx="7169">
                  <c:v>677.4000244140624</c:v>
                </c:pt>
                <c:pt idx="7170">
                  <c:v>677.5</c:v>
                </c:pt>
                <c:pt idx="7171">
                  <c:v>677.6000366210937</c:v>
                </c:pt>
                <c:pt idx="7172">
                  <c:v>677.7000122070315</c:v>
                </c:pt>
                <c:pt idx="7173">
                  <c:v>677.800048828125</c:v>
                </c:pt>
                <c:pt idx="7174">
                  <c:v>677.9000244140624</c:v>
                </c:pt>
                <c:pt idx="7175">
                  <c:v>678.0</c:v>
                </c:pt>
                <c:pt idx="7176">
                  <c:v>678.1000366210937</c:v>
                </c:pt>
                <c:pt idx="7177">
                  <c:v>678.2000122070315</c:v>
                </c:pt>
                <c:pt idx="7178">
                  <c:v>678.300048828125</c:v>
                </c:pt>
                <c:pt idx="7179">
                  <c:v>678.4000244140624</c:v>
                </c:pt>
                <c:pt idx="7180">
                  <c:v>678.5</c:v>
                </c:pt>
                <c:pt idx="7181">
                  <c:v>678.6000366210937</c:v>
                </c:pt>
                <c:pt idx="7182">
                  <c:v>678.7000122070315</c:v>
                </c:pt>
                <c:pt idx="7183">
                  <c:v>678.800048828125</c:v>
                </c:pt>
                <c:pt idx="7184">
                  <c:v>678.9000244140624</c:v>
                </c:pt>
                <c:pt idx="7185">
                  <c:v>679.0</c:v>
                </c:pt>
                <c:pt idx="7186">
                  <c:v>679.1000366210937</c:v>
                </c:pt>
                <c:pt idx="7187">
                  <c:v>679.2000122070315</c:v>
                </c:pt>
                <c:pt idx="7188">
                  <c:v>679.300048828125</c:v>
                </c:pt>
                <c:pt idx="7189">
                  <c:v>679.4000244140624</c:v>
                </c:pt>
                <c:pt idx="7190">
                  <c:v>679.5</c:v>
                </c:pt>
                <c:pt idx="7191">
                  <c:v>679.6000366210937</c:v>
                </c:pt>
                <c:pt idx="7192">
                  <c:v>679.7000122070315</c:v>
                </c:pt>
                <c:pt idx="7193">
                  <c:v>679.800048828125</c:v>
                </c:pt>
                <c:pt idx="7194">
                  <c:v>679.9000244140624</c:v>
                </c:pt>
                <c:pt idx="7195">
                  <c:v>680.0</c:v>
                </c:pt>
                <c:pt idx="7196">
                  <c:v>680.1000366210937</c:v>
                </c:pt>
                <c:pt idx="7197">
                  <c:v>680.2000122070315</c:v>
                </c:pt>
                <c:pt idx="7198">
                  <c:v>680.300048828125</c:v>
                </c:pt>
                <c:pt idx="7199">
                  <c:v>680.4000244140624</c:v>
                </c:pt>
                <c:pt idx="7200">
                  <c:v>680.5</c:v>
                </c:pt>
                <c:pt idx="7201">
                  <c:v>680.6000366210937</c:v>
                </c:pt>
                <c:pt idx="7202">
                  <c:v>680.7000122070315</c:v>
                </c:pt>
                <c:pt idx="7203">
                  <c:v>680.800048828125</c:v>
                </c:pt>
                <c:pt idx="7204">
                  <c:v>680.9000244140624</c:v>
                </c:pt>
                <c:pt idx="7205">
                  <c:v>681.0</c:v>
                </c:pt>
                <c:pt idx="7206">
                  <c:v>681.1000366210937</c:v>
                </c:pt>
                <c:pt idx="7207">
                  <c:v>681.2000122070315</c:v>
                </c:pt>
                <c:pt idx="7208">
                  <c:v>681.300048828125</c:v>
                </c:pt>
                <c:pt idx="7209">
                  <c:v>681.4000244140624</c:v>
                </c:pt>
                <c:pt idx="7210">
                  <c:v>681.5</c:v>
                </c:pt>
                <c:pt idx="7211">
                  <c:v>681.6000366210937</c:v>
                </c:pt>
                <c:pt idx="7212">
                  <c:v>681.7000122070315</c:v>
                </c:pt>
                <c:pt idx="7213">
                  <c:v>681.800048828125</c:v>
                </c:pt>
                <c:pt idx="7214">
                  <c:v>681.9000244140624</c:v>
                </c:pt>
                <c:pt idx="7215">
                  <c:v>682.0</c:v>
                </c:pt>
                <c:pt idx="7216">
                  <c:v>682.1000366210937</c:v>
                </c:pt>
                <c:pt idx="7217">
                  <c:v>682.2000122070315</c:v>
                </c:pt>
                <c:pt idx="7218">
                  <c:v>682.300048828125</c:v>
                </c:pt>
                <c:pt idx="7219">
                  <c:v>682.4000244140624</c:v>
                </c:pt>
                <c:pt idx="7220">
                  <c:v>682.5</c:v>
                </c:pt>
                <c:pt idx="7221">
                  <c:v>682.6000366210937</c:v>
                </c:pt>
                <c:pt idx="7222">
                  <c:v>682.7000122070315</c:v>
                </c:pt>
                <c:pt idx="7223">
                  <c:v>682.800048828125</c:v>
                </c:pt>
                <c:pt idx="7224">
                  <c:v>682.9000244140624</c:v>
                </c:pt>
                <c:pt idx="7225">
                  <c:v>683.0</c:v>
                </c:pt>
                <c:pt idx="7226">
                  <c:v>683.1000366210937</c:v>
                </c:pt>
                <c:pt idx="7227">
                  <c:v>683.2000122070315</c:v>
                </c:pt>
                <c:pt idx="7228">
                  <c:v>683.300048828125</c:v>
                </c:pt>
                <c:pt idx="7229">
                  <c:v>683.4000244140624</c:v>
                </c:pt>
                <c:pt idx="7230">
                  <c:v>683.5</c:v>
                </c:pt>
                <c:pt idx="7231">
                  <c:v>683.6000366210937</c:v>
                </c:pt>
                <c:pt idx="7232">
                  <c:v>683.7000122070315</c:v>
                </c:pt>
                <c:pt idx="7233">
                  <c:v>683.800048828125</c:v>
                </c:pt>
                <c:pt idx="7234">
                  <c:v>683.9000244140624</c:v>
                </c:pt>
                <c:pt idx="7235">
                  <c:v>684.0</c:v>
                </c:pt>
                <c:pt idx="7236">
                  <c:v>684.1000366210937</c:v>
                </c:pt>
                <c:pt idx="7237">
                  <c:v>684.2000122070315</c:v>
                </c:pt>
                <c:pt idx="7238">
                  <c:v>684.300048828125</c:v>
                </c:pt>
                <c:pt idx="7239">
                  <c:v>684.4000244140624</c:v>
                </c:pt>
                <c:pt idx="7240">
                  <c:v>684.5</c:v>
                </c:pt>
                <c:pt idx="7241">
                  <c:v>684.6000366210937</c:v>
                </c:pt>
                <c:pt idx="7242">
                  <c:v>684.7000122070315</c:v>
                </c:pt>
                <c:pt idx="7243">
                  <c:v>684.800048828125</c:v>
                </c:pt>
                <c:pt idx="7244">
                  <c:v>684.9000244140624</c:v>
                </c:pt>
                <c:pt idx="7245">
                  <c:v>685.0</c:v>
                </c:pt>
                <c:pt idx="7246">
                  <c:v>685.1000366210937</c:v>
                </c:pt>
                <c:pt idx="7247">
                  <c:v>685.2000122070315</c:v>
                </c:pt>
                <c:pt idx="7248">
                  <c:v>685.300048828125</c:v>
                </c:pt>
                <c:pt idx="7249">
                  <c:v>685.4000244140624</c:v>
                </c:pt>
                <c:pt idx="7250">
                  <c:v>685.5</c:v>
                </c:pt>
                <c:pt idx="7251">
                  <c:v>685.6000366210937</c:v>
                </c:pt>
                <c:pt idx="7252">
                  <c:v>685.7000122070315</c:v>
                </c:pt>
                <c:pt idx="7253">
                  <c:v>685.800048828125</c:v>
                </c:pt>
                <c:pt idx="7254">
                  <c:v>685.9000244140624</c:v>
                </c:pt>
                <c:pt idx="7255">
                  <c:v>686.0</c:v>
                </c:pt>
                <c:pt idx="7256">
                  <c:v>686.1000366210937</c:v>
                </c:pt>
                <c:pt idx="7257">
                  <c:v>686.2000122070315</c:v>
                </c:pt>
                <c:pt idx="7258">
                  <c:v>686.300048828125</c:v>
                </c:pt>
                <c:pt idx="7259">
                  <c:v>686.4000244140624</c:v>
                </c:pt>
                <c:pt idx="7260">
                  <c:v>686.5</c:v>
                </c:pt>
                <c:pt idx="7261">
                  <c:v>686.6000366210937</c:v>
                </c:pt>
                <c:pt idx="7262">
                  <c:v>686.7000122070315</c:v>
                </c:pt>
                <c:pt idx="7263">
                  <c:v>686.800048828125</c:v>
                </c:pt>
                <c:pt idx="7264">
                  <c:v>686.9000244140624</c:v>
                </c:pt>
                <c:pt idx="7265">
                  <c:v>687.0</c:v>
                </c:pt>
                <c:pt idx="7266">
                  <c:v>687.1000366210937</c:v>
                </c:pt>
                <c:pt idx="7267">
                  <c:v>687.2000122070315</c:v>
                </c:pt>
                <c:pt idx="7268">
                  <c:v>687.300048828125</c:v>
                </c:pt>
                <c:pt idx="7269">
                  <c:v>687.4000244140624</c:v>
                </c:pt>
                <c:pt idx="7270">
                  <c:v>687.5</c:v>
                </c:pt>
                <c:pt idx="7271">
                  <c:v>687.6000366210937</c:v>
                </c:pt>
                <c:pt idx="7272">
                  <c:v>687.7000122070315</c:v>
                </c:pt>
                <c:pt idx="7273">
                  <c:v>687.800048828125</c:v>
                </c:pt>
                <c:pt idx="7274">
                  <c:v>687.9000244140624</c:v>
                </c:pt>
                <c:pt idx="7275">
                  <c:v>688.0</c:v>
                </c:pt>
                <c:pt idx="7276">
                  <c:v>688.1000366210937</c:v>
                </c:pt>
                <c:pt idx="7277">
                  <c:v>688.2000122070315</c:v>
                </c:pt>
                <c:pt idx="7278">
                  <c:v>688.300048828125</c:v>
                </c:pt>
                <c:pt idx="7279">
                  <c:v>688.4000244140624</c:v>
                </c:pt>
                <c:pt idx="7280">
                  <c:v>688.5</c:v>
                </c:pt>
                <c:pt idx="7281">
                  <c:v>688.6000366210937</c:v>
                </c:pt>
                <c:pt idx="7282">
                  <c:v>688.7000122070315</c:v>
                </c:pt>
                <c:pt idx="7283">
                  <c:v>688.800048828125</c:v>
                </c:pt>
                <c:pt idx="7284">
                  <c:v>688.9000244140624</c:v>
                </c:pt>
                <c:pt idx="7285">
                  <c:v>689.0</c:v>
                </c:pt>
                <c:pt idx="7286">
                  <c:v>689.1000366210937</c:v>
                </c:pt>
                <c:pt idx="7287">
                  <c:v>689.2000122070315</c:v>
                </c:pt>
                <c:pt idx="7288">
                  <c:v>689.300048828125</c:v>
                </c:pt>
                <c:pt idx="7289">
                  <c:v>689.4000244140624</c:v>
                </c:pt>
                <c:pt idx="7290">
                  <c:v>689.5</c:v>
                </c:pt>
                <c:pt idx="7291">
                  <c:v>689.6000366210937</c:v>
                </c:pt>
                <c:pt idx="7292">
                  <c:v>689.7000122070315</c:v>
                </c:pt>
                <c:pt idx="7293">
                  <c:v>689.800048828125</c:v>
                </c:pt>
                <c:pt idx="7294">
                  <c:v>689.9000244140624</c:v>
                </c:pt>
                <c:pt idx="7295">
                  <c:v>690.0</c:v>
                </c:pt>
                <c:pt idx="7296">
                  <c:v>690.1000366210937</c:v>
                </c:pt>
                <c:pt idx="7297">
                  <c:v>690.2000122070315</c:v>
                </c:pt>
                <c:pt idx="7298">
                  <c:v>690.300048828125</c:v>
                </c:pt>
                <c:pt idx="7299">
                  <c:v>690.4000244140624</c:v>
                </c:pt>
                <c:pt idx="7300">
                  <c:v>690.5</c:v>
                </c:pt>
                <c:pt idx="7301">
                  <c:v>690.6000366210937</c:v>
                </c:pt>
                <c:pt idx="7302">
                  <c:v>690.7000122070315</c:v>
                </c:pt>
                <c:pt idx="7303">
                  <c:v>690.800048828125</c:v>
                </c:pt>
                <c:pt idx="7304">
                  <c:v>690.9000244140624</c:v>
                </c:pt>
                <c:pt idx="7305">
                  <c:v>691.0</c:v>
                </c:pt>
                <c:pt idx="7306">
                  <c:v>691.1000366210937</c:v>
                </c:pt>
                <c:pt idx="7307">
                  <c:v>691.2000122070315</c:v>
                </c:pt>
                <c:pt idx="7308">
                  <c:v>691.300048828125</c:v>
                </c:pt>
                <c:pt idx="7309">
                  <c:v>691.4000244140624</c:v>
                </c:pt>
                <c:pt idx="7310">
                  <c:v>691.5</c:v>
                </c:pt>
                <c:pt idx="7311">
                  <c:v>691.6000366210937</c:v>
                </c:pt>
                <c:pt idx="7312">
                  <c:v>691.7000122070315</c:v>
                </c:pt>
                <c:pt idx="7313">
                  <c:v>691.800048828125</c:v>
                </c:pt>
                <c:pt idx="7314">
                  <c:v>691.9000244140624</c:v>
                </c:pt>
                <c:pt idx="7315">
                  <c:v>692.0</c:v>
                </c:pt>
                <c:pt idx="7316">
                  <c:v>692.1000366210937</c:v>
                </c:pt>
                <c:pt idx="7317">
                  <c:v>692.2000122070315</c:v>
                </c:pt>
                <c:pt idx="7318">
                  <c:v>692.300048828125</c:v>
                </c:pt>
                <c:pt idx="7319">
                  <c:v>692.4000244140624</c:v>
                </c:pt>
                <c:pt idx="7320">
                  <c:v>692.5</c:v>
                </c:pt>
                <c:pt idx="7321">
                  <c:v>692.6000366210937</c:v>
                </c:pt>
                <c:pt idx="7322">
                  <c:v>692.7000122070315</c:v>
                </c:pt>
                <c:pt idx="7323">
                  <c:v>692.800048828125</c:v>
                </c:pt>
                <c:pt idx="7324">
                  <c:v>692.9000244140624</c:v>
                </c:pt>
                <c:pt idx="7325">
                  <c:v>693.0</c:v>
                </c:pt>
                <c:pt idx="7326">
                  <c:v>693.1000366210937</c:v>
                </c:pt>
                <c:pt idx="7327">
                  <c:v>693.2000122070315</c:v>
                </c:pt>
                <c:pt idx="7328">
                  <c:v>693.300048828125</c:v>
                </c:pt>
                <c:pt idx="7329">
                  <c:v>693.4000244140624</c:v>
                </c:pt>
                <c:pt idx="7330">
                  <c:v>693.5</c:v>
                </c:pt>
                <c:pt idx="7331">
                  <c:v>693.6000366210937</c:v>
                </c:pt>
                <c:pt idx="7332">
                  <c:v>693.7000122070315</c:v>
                </c:pt>
                <c:pt idx="7333">
                  <c:v>693.800048828125</c:v>
                </c:pt>
                <c:pt idx="7334">
                  <c:v>693.9000244140624</c:v>
                </c:pt>
                <c:pt idx="7335">
                  <c:v>694.0</c:v>
                </c:pt>
                <c:pt idx="7336">
                  <c:v>694.1000366210937</c:v>
                </c:pt>
                <c:pt idx="7337">
                  <c:v>694.2000122070315</c:v>
                </c:pt>
                <c:pt idx="7338">
                  <c:v>694.300048828125</c:v>
                </c:pt>
                <c:pt idx="7339">
                  <c:v>694.4000244140624</c:v>
                </c:pt>
                <c:pt idx="7340">
                  <c:v>694.5</c:v>
                </c:pt>
                <c:pt idx="7341">
                  <c:v>694.6000366210937</c:v>
                </c:pt>
                <c:pt idx="7342">
                  <c:v>694.7000122070315</c:v>
                </c:pt>
                <c:pt idx="7343">
                  <c:v>694.800048828125</c:v>
                </c:pt>
                <c:pt idx="7344">
                  <c:v>694.9000244140624</c:v>
                </c:pt>
                <c:pt idx="7345">
                  <c:v>695.0</c:v>
                </c:pt>
                <c:pt idx="7346">
                  <c:v>695.1000366210937</c:v>
                </c:pt>
                <c:pt idx="7347">
                  <c:v>695.2000122070315</c:v>
                </c:pt>
                <c:pt idx="7348">
                  <c:v>695.300048828125</c:v>
                </c:pt>
                <c:pt idx="7349">
                  <c:v>695.4000244140624</c:v>
                </c:pt>
                <c:pt idx="7350">
                  <c:v>695.5</c:v>
                </c:pt>
                <c:pt idx="7351">
                  <c:v>695.6000366210937</c:v>
                </c:pt>
                <c:pt idx="7352">
                  <c:v>695.7000122070315</c:v>
                </c:pt>
                <c:pt idx="7353">
                  <c:v>695.800048828125</c:v>
                </c:pt>
                <c:pt idx="7354">
                  <c:v>695.9000244140624</c:v>
                </c:pt>
                <c:pt idx="7355">
                  <c:v>696.0</c:v>
                </c:pt>
                <c:pt idx="7356">
                  <c:v>696.1000366210937</c:v>
                </c:pt>
                <c:pt idx="7357">
                  <c:v>696.2000122070315</c:v>
                </c:pt>
                <c:pt idx="7358">
                  <c:v>696.300048828125</c:v>
                </c:pt>
                <c:pt idx="7359">
                  <c:v>696.4000244140624</c:v>
                </c:pt>
                <c:pt idx="7360">
                  <c:v>696.5</c:v>
                </c:pt>
                <c:pt idx="7361">
                  <c:v>696.6000366210937</c:v>
                </c:pt>
                <c:pt idx="7362">
                  <c:v>696.7000122070315</c:v>
                </c:pt>
                <c:pt idx="7363">
                  <c:v>696.800048828125</c:v>
                </c:pt>
                <c:pt idx="7364">
                  <c:v>696.9000244140624</c:v>
                </c:pt>
                <c:pt idx="7365">
                  <c:v>697.0</c:v>
                </c:pt>
                <c:pt idx="7366">
                  <c:v>697.1000366210937</c:v>
                </c:pt>
                <c:pt idx="7367">
                  <c:v>697.2000122070315</c:v>
                </c:pt>
                <c:pt idx="7368">
                  <c:v>697.300048828125</c:v>
                </c:pt>
                <c:pt idx="7369">
                  <c:v>697.4000244140624</c:v>
                </c:pt>
                <c:pt idx="7370">
                  <c:v>697.5</c:v>
                </c:pt>
                <c:pt idx="7371">
                  <c:v>697.6000366210937</c:v>
                </c:pt>
                <c:pt idx="7372">
                  <c:v>697.7000122070315</c:v>
                </c:pt>
                <c:pt idx="7373">
                  <c:v>697.800048828125</c:v>
                </c:pt>
                <c:pt idx="7374">
                  <c:v>697.9000244140624</c:v>
                </c:pt>
                <c:pt idx="7375">
                  <c:v>698.0</c:v>
                </c:pt>
                <c:pt idx="7376">
                  <c:v>698.1000366210937</c:v>
                </c:pt>
                <c:pt idx="7377">
                  <c:v>698.2000122070315</c:v>
                </c:pt>
                <c:pt idx="7378">
                  <c:v>698.300048828125</c:v>
                </c:pt>
                <c:pt idx="7379">
                  <c:v>698.4000244140624</c:v>
                </c:pt>
                <c:pt idx="7380">
                  <c:v>698.5</c:v>
                </c:pt>
                <c:pt idx="7381">
                  <c:v>698.6000366210937</c:v>
                </c:pt>
                <c:pt idx="7382">
                  <c:v>698.7000122070315</c:v>
                </c:pt>
                <c:pt idx="7383">
                  <c:v>698.800048828125</c:v>
                </c:pt>
                <c:pt idx="7384">
                  <c:v>698.9000244140624</c:v>
                </c:pt>
                <c:pt idx="7385">
                  <c:v>699.0</c:v>
                </c:pt>
                <c:pt idx="7386">
                  <c:v>699.1000366210937</c:v>
                </c:pt>
                <c:pt idx="7387">
                  <c:v>699.2000122070315</c:v>
                </c:pt>
                <c:pt idx="7388">
                  <c:v>699.300048828125</c:v>
                </c:pt>
                <c:pt idx="7389">
                  <c:v>699.4000244140624</c:v>
                </c:pt>
                <c:pt idx="7390">
                  <c:v>699.5</c:v>
                </c:pt>
                <c:pt idx="7391">
                  <c:v>699.6000366210937</c:v>
                </c:pt>
                <c:pt idx="7392">
                  <c:v>699.7000122070315</c:v>
                </c:pt>
                <c:pt idx="7393">
                  <c:v>699.800048828125</c:v>
                </c:pt>
                <c:pt idx="7394">
                  <c:v>699.9000244140624</c:v>
                </c:pt>
                <c:pt idx="7395">
                  <c:v>700.0</c:v>
                </c:pt>
                <c:pt idx="7396">
                  <c:v>700.1000366210937</c:v>
                </c:pt>
                <c:pt idx="7397">
                  <c:v>700.2000122070315</c:v>
                </c:pt>
                <c:pt idx="7398">
                  <c:v>700.300048828125</c:v>
                </c:pt>
                <c:pt idx="7399">
                  <c:v>700.4000244140624</c:v>
                </c:pt>
                <c:pt idx="7400">
                  <c:v>700.5</c:v>
                </c:pt>
                <c:pt idx="7401">
                  <c:v>700.6000366210937</c:v>
                </c:pt>
                <c:pt idx="7402">
                  <c:v>700.7000122070315</c:v>
                </c:pt>
                <c:pt idx="7403">
                  <c:v>700.800048828125</c:v>
                </c:pt>
                <c:pt idx="7404">
                  <c:v>700.9000244140624</c:v>
                </c:pt>
                <c:pt idx="7405">
                  <c:v>701.0</c:v>
                </c:pt>
                <c:pt idx="7406">
                  <c:v>701.1000366210937</c:v>
                </c:pt>
                <c:pt idx="7407">
                  <c:v>701.2000122070315</c:v>
                </c:pt>
                <c:pt idx="7408">
                  <c:v>701.300048828125</c:v>
                </c:pt>
                <c:pt idx="7409">
                  <c:v>701.4000244140624</c:v>
                </c:pt>
                <c:pt idx="7410">
                  <c:v>701.5</c:v>
                </c:pt>
                <c:pt idx="7411">
                  <c:v>701.6000366210937</c:v>
                </c:pt>
                <c:pt idx="7412">
                  <c:v>701.7000122070315</c:v>
                </c:pt>
                <c:pt idx="7413">
                  <c:v>701.800048828125</c:v>
                </c:pt>
                <c:pt idx="7414">
                  <c:v>701.9000244140624</c:v>
                </c:pt>
                <c:pt idx="7415">
                  <c:v>702.0</c:v>
                </c:pt>
                <c:pt idx="7416">
                  <c:v>702.1000366210937</c:v>
                </c:pt>
                <c:pt idx="7417">
                  <c:v>702.2000122070315</c:v>
                </c:pt>
                <c:pt idx="7418">
                  <c:v>702.300048828125</c:v>
                </c:pt>
                <c:pt idx="7419">
                  <c:v>702.4000244140624</c:v>
                </c:pt>
                <c:pt idx="7420">
                  <c:v>702.5</c:v>
                </c:pt>
                <c:pt idx="7421">
                  <c:v>702.6000366210937</c:v>
                </c:pt>
                <c:pt idx="7422">
                  <c:v>702.7000122070315</c:v>
                </c:pt>
                <c:pt idx="7423">
                  <c:v>702.800048828125</c:v>
                </c:pt>
                <c:pt idx="7424">
                  <c:v>702.9000244140624</c:v>
                </c:pt>
                <c:pt idx="7425">
                  <c:v>703.0</c:v>
                </c:pt>
                <c:pt idx="7426">
                  <c:v>703.1000366210937</c:v>
                </c:pt>
                <c:pt idx="7427">
                  <c:v>703.2000122070315</c:v>
                </c:pt>
                <c:pt idx="7428">
                  <c:v>703.300048828125</c:v>
                </c:pt>
                <c:pt idx="7429">
                  <c:v>703.4000244140624</c:v>
                </c:pt>
                <c:pt idx="7430">
                  <c:v>703.5</c:v>
                </c:pt>
                <c:pt idx="7431">
                  <c:v>703.6000366210937</c:v>
                </c:pt>
                <c:pt idx="7432">
                  <c:v>703.7000122070315</c:v>
                </c:pt>
                <c:pt idx="7433">
                  <c:v>703.800048828125</c:v>
                </c:pt>
                <c:pt idx="7434">
                  <c:v>703.9000244140624</c:v>
                </c:pt>
                <c:pt idx="7435">
                  <c:v>704.0</c:v>
                </c:pt>
                <c:pt idx="7436">
                  <c:v>704.1000366210937</c:v>
                </c:pt>
                <c:pt idx="7437">
                  <c:v>704.2000122070315</c:v>
                </c:pt>
                <c:pt idx="7438">
                  <c:v>704.300048828125</c:v>
                </c:pt>
                <c:pt idx="7439">
                  <c:v>704.4000244140624</c:v>
                </c:pt>
                <c:pt idx="7440">
                  <c:v>704.5</c:v>
                </c:pt>
                <c:pt idx="7441">
                  <c:v>704.6000366210937</c:v>
                </c:pt>
                <c:pt idx="7442">
                  <c:v>704.7000122070315</c:v>
                </c:pt>
                <c:pt idx="7443">
                  <c:v>704.800048828125</c:v>
                </c:pt>
                <c:pt idx="7444">
                  <c:v>704.9000244140624</c:v>
                </c:pt>
                <c:pt idx="7445">
                  <c:v>705.0</c:v>
                </c:pt>
                <c:pt idx="7446">
                  <c:v>705.1000366210937</c:v>
                </c:pt>
                <c:pt idx="7447">
                  <c:v>705.2000122070315</c:v>
                </c:pt>
                <c:pt idx="7448">
                  <c:v>705.300048828125</c:v>
                </c:pt>
                <c:pt idx="7449">
                  <c:v>705.4000244140624</c:v>
                </c:pt>
                <c:pt idx="7450">
                  <c:v>705.5</c:v>
                </c:pt>
                <c:pt idx="7451">
                  <c:v>705.6000366210937</c:v>
                </c:pt>
                <c:pt idx="7452">
                  <c:v>705.7000122070315</c:v>
                </c:pt>
                <c:pt idx="7453">
                  <c:v>705.800048828125</c:v>
                </c:pt>
                <c:pt idx="7454">
                  <c:v>705.9000244140624</c:v>
                </c:pt>
                <c:pt idx="7455">
                  <c:v>706.0</c:v>
                </c:pt>
                <c:pt idx="7456">
                  <c:v>706.1000366210937</c:v>
                </c:pt>
                <c:pt idx="7457">
                  <c:v>706.2000122070315</c:v>
                </c:pt>
                <c:pt idx="7458">
                  <c:v>706.300048828125</c:v>
                </c:pt>
                <c:pt idx="7459">
                  <c:v>706.4000244140624</c:v>
                </c:pt>
                <c:pt idx="7460">
                  <c:v>706.5</c:v>
                </c:pt>
                <c:pt idx="7461">
                  <c:v>706.6000366210937</c:v>
                </c:pt>
                <c:pt idx="7462">
                  <c:v>706.7000122070315</c:v>
                </c:pt>
                <c:pt idx="7463">
                  <c:v>706.800048828125</c:v>
                </c:pt>
                <c:pt idx="7464">
                  <c:v>706.9000244140624</c:v>
                </c:pt>
                <c:pt idx="7465">
                  <c:v>707.0</c:v>
                </c:pt>
                <c:pt idx="7466">
                  <c:v>707.1000366210937</c:v>
                </c:pt>
                <c:pt idx="7467">
                  <c:v>707.2000122070315</c:v>
                </c:pt>
                <c:pt idx="7468">
                  <c:v>707.300048828125</c:v>
                </c:pt>
                <c:pt idx="7469">
                  <c:v>707.4000244140624</c:v>
                </c:pt>
                <c:pt idx="7470">
                  <c:v>707.5</c:v>
                </c:pt>
                <c:pt idx="7471">
                  <c:v>707.6000366210937</c:v>
                </c:pt>
                <c:pt idx="7472">
                  <c:v>707.7000122070315</c:v>
                </c:pt>
                <c:pt idx="7473">
                  <c:v>707.800048828125</c:v>
                </c:pt>
                <c:pt idx="7474">
                  <c:v>707.9000244140624</c:v>
                </c:pt>
                <c:pt idx="7475">
                  <c:v>708.0</c:v>
                </c:pt>
                <c:pt idx="7476">
                  <c:v>708.1000366210937</c:v>
                </c:pt>
                <c:pt idx="7477">
                  <c:v>708.2000122070315</c:v>
                </c:pt>
                <c:pt idx="7478">
                  <c:v>708.300048828125</c:v>
                </c:pt>
                <c:pt idx="7479">
                  <c:v>708.4000244140624</c:v>
                </c:pt>
                <c:pt idx="7480">
                  <c:v>708.5</c:v>
                </c:pt>
                <c:pt idx="7481">
                  <c:v>708.6000366210937</c:v>
                </c:pt>
                <c:pt idx="7482">
                  <c:v>708.7000122070315</c:v>
                </c:pt>
                <c:pt idx="7483">
                  <c:v>708.800048828125</c:v>
                </c:pt>
                <c:pt idx="7484">
                  <c:v>708.9000244140624</c:v>
                </c:pt>
                <c:pt idx="7485">
                  <c:v>709.0</c:v>
                </c:pt>
                <c:pt idx="7486">
                  <c:v>709.1000366210937</c:v>
                </c:pt>
                <c:pt idx="7487">
                  <c:v>709.2000122070315</c:v>
                </c:pt>
                <c:pt idx="7488">
                  <c:v>709.300048828125</c:v>
                </c:pt>
                <c:pt idx="7489">
                  <c:v>709.4000244140624</c:v>
                </c:pt>
                <c:pt idx="7490">
                  <c:v>709.5</c:v>
                </c:pt>
                <c:pt idx="7491">
                  <c:v>709.6000366210937</c:v>
                </c:pt>
                <c:pt idx="7492">
                  <c:v>709.7000122070315</c:v>
                </c:pt>
                <c:pt idx="7493">
                  <c:v>709.800048828125</c:v>
                </c:pt>
                <c:pt idx="7494">
                  <c:v>709.9000244140624</c:v>
                </c:pt>
                <c:pt idx="7495">
                  <c:v>710.0</c:v>
                </c:pt>
                <c:pt idx="7496">
                  <c:v>710.1000366210937</c:v>
                </c:pt>
                <c:pt idx="7497">
                  <c:v>710.2000122070315</c:v>
                </c:pt>
                <c:pt idx="7498">
                  <c:v>710.300048828125</c:v>
                </c:pt>
                <c:pt idx="7499">
                  <c:v>710.4000244140624</c:v>
                </c:pt>
                <c:pt idx="7500">
                  <c:v>710.5</c:v>
                </c:pt>
                <c:pt idx="7501">
                  <c:v>710.6000366210937</c:v>
                </c:pt>
                <c:pt idx="7502">
                  <c:v>710.7000122070315</c:v>
                </c:pt>
                <c:pt idx="7503">
                  <c:v>710.800048828125</c:v>
                </c:pt>
                <c:pt idx="7504">
                  <c:v>710.9000244140624</c:v>
                </c:pt>
                <c:pt idx="7505">
                  <c:v>711.0</c:v>
                </c:pt>
                <c:pt idx="7506">
                  <c:v>711.1000366210937</c:v>
                </c:pt>
                <c:pt idx="7507">
                  <c:v>711.2000122070315</c:v>
                </c:pt>
                <c:pt idx="7508">
                  <c:v>711.300048828125</c:v>
                </c:pt>
                <c:pt idx="7509">
                  <c:v>711.4000244140624</c:v>
                </c:pt>
                <c:pt idx="7510">
                  <c:v>711.5</c:v>
                </c:pt>
                <c:pt idx="7511">
                  <c:v>711.6000366210937</c:v>
                </c:pt>
                <c:pt idx="7512">
                  <c:v>711.7000122070315</c:v>
                </c:pt>
                <c:pt idx="7513">
                  <c:v>711.800048828125</c:v>
                </c:pt>
                <c:pt idx="7514">
                  <c:v>711.9000244140624</c:v>
                </c:pt>
                <c:pt idx="7515">
                  <c:v>712.0</c:v>
                </c:pt>
                <c:pt idx="7516">
                  <c:v>712.1000366210937</c:v>
                </c:pt>
                <c:pt idx="7517">
                  <c:v>712.2000122070315</c:v>
                </c:pt>
                <c:pt idx="7518">
                  <c:v>712.300048828125</c:v>
                </c:pt>
                <c:pt idx="7519">
                  <c:v>712.4000244140624</c:v>
                </c:pt>
                <c:pt idx="7520">
                  <c:v>712.5</c:v>
                </c:pt>
                <c:pt idx="7521">
                  <c:v>712.6000366210937</c:v>
                </c:pt>
                <c:pt idx="7522">
                  <c:v>712.7000122070315</c:v>
                </c:pt>
                <c:pt idx="7523">
                  <c:v>712.800048828125</c:v>
                </c:pt>
                <c:pt idx="7524">
                  <c:v>712.9000244140624</c:v>
                </c:pt>
                <c:pt idx="7525">
                  <c:v>713.0</c:v>
                </c:pt>
                <c:pt idx="7526">
                  <c:v>713.1000366210937</c:v>
                </c:pt>
                <c:pt idx="7527">
                  <c:v>713.2000122070315</c:v>
                </c:pt>
                <c:pt idx="7528">
                  <c:v>713.300048828125</c:v>
                </c:pt>
                <c:pt idx="7529">
                  <c:v>713.4000244140624</c:v>
                </c:pt>
                <c:pt idx="7530">
                  <c:v>713.5</c:v>
                </c:pt>
                <c:pt idx="7531">
                  <c:v>713.6000366210937</c:v>
                </c:pt>
                <c:pt idx="7532">
                  <c:v>713.7000122070315</c:v>
                </c:pt>
                <c:pt idx="7533">
                  <c:v>713.800048828125</c:v>
                </c:pt>
                <c:pt idx="7534">
                  <c:v>713.9000244140624</c:v>
                </c:pt>
                <c:pt idx="7535">
                  <c:v>714.0</c:v>
                </c:pt>
                <c:pt idx="7536">
                  <c:v>714.1000366210937</c:v>
                </c:pt>
                <c:pt idx="7537">
                  <c:v>714.2000122070315</c:v>
                </c:pt>
                <c:pt idx="7538">
                  <c:v>714.300048828125</c:v>
                </c:pt>
                <c:pt idx="7539">
                  <c:v>714.4000244140624</c:v>
                </c:pt>
                <c:pt idx="7540">
                  <c:v>714.5</c:v>
                </c:pt>
                <c:pt idx="7541">
                  <c:v>714.6000366210937</c:v>
                </c:pt>
                <c:pt idx="7542">
                  <c:v>714.7000122070315</c:v>
                </c:pt>
                <c:pt idx="7543">
                  <c:v>714.800048828125</c:v>
                </c:pt>
                <c:pt idx="7544">
                  <c:v>714.9000244140624</c:v>
                </c:pt>
                <c:pt idx="7545">
                  <c:v>715.0</c:v>
                </c:pt>
                <c:pt idx="7546">
                  <c:v>715.1000366210937</c:v>
                </c:pt>
                <c:pt idx="7547">
                  <c:v>715.2000122070315</c:v>
                </c:pt>
                <c:pt idx="7548">
                  <c:v>715.300048828125</c:v>
                </c:pt>
                <c:pt idx="7549">
                  <c:v>715.4000244140624</c:v>
                </c:pt>
                <c:pt idx="7550">
                  <c:v>715.5</c:v>
                </c:pt>
                <c:pt idx="7551">
                  <c:v>715.6000366210937</c:v>
                </c:pt>
                <c:pt idx="7552">
                  <c:v>715.7000122070315</c:v>
                </c:pt>
                <c:pt idx="7553">
                  <c:v>715.800048828125</c:v>
                </c:pt>
                <c:pt idx="7554">
                  <c:v>715.9000244140624</c:v>
                </c:pt>
                <c:pt idx="7555">
                  <c:v>716.0</c:v>
                </c:pt>
                <c:pt idx="7556">
                  <c:v>716.1000366210937</c:v>
                </c:pt>
                <c:pt idx="7557">
                  <c:v>716.2000122070315</c:v>
                </c:pt>
                <c:pt idx="7558">
                  <c:v>716.300048828125</c:v>
                </c:pt>
                <c:pt idx="7559">
                  <c:v>716.4000244140624</c:v>
                </c:pt>
                <c:pt idx="7560">
                  <c:v>716.5</c:v>
                </c:pt>
                <c:pt idx="7561">
                  <c:v>716.6000366210937</c:v>
                </c:pt>
                <c:pt idx="7562">
                  <c:v>716.7000122070315</c:v>
                </c:pt>
                <c:pt idx="7563">
                  <c:v>716.800048828125</c:v>
                </c:pt>
                <c:pt idx="7564">
                  <c:v>716.9000244140624</c:v>
                </c:pt>
                <c:pt idx="7565">
                  <c:v>717.0</c:v>
                </c:pt>
                <c:pt idx="7566">
                  <c:v>717.1000366210937</c:v>
                </c:pt>
                <c:pt idx="7567">
                  <c:v>717.2000122070315</c:v>
                </c:pt>
                <c:pt idx="7568">
                  <c:v>717.300048828125</c:v>
                </c:pt>
                <c:pt idx="7569">
                  <c:v>717.4000244140624</c:v>
                </c:pt>
                <c:pt idx="7570">
                  <c:v>717.5</c:v>
                </c:pt>
                <c:pt idx="7571">
                  <c:v>717.6000366210937</c:v>
                </c:pt>
                <c:pt idx="7572">
                  <c:v>717.7000122070315</c:v>
                </c:pt>
                <c:pt idx="7573">
                  <c:v>717.800048828125</c:v>
                </c:pt>
                <c:pt idx="7574">
                  <c:v>717.9000244140624</c:v>
                </c:pt>
                <c:pt idx="7575">
                  <c:v>718.0</c:v>
                </c:pt>
                <c:pt idx="7576">
                  <c:v>718.1000366210937</c:v>
                </c:pt>
                <c:pt idx="7577">
                  <c:v>718.2000122070315</c:v>
                </c:pt>
                <c:pt idx="7578">
                  <c:v>718.300048828125</c:v>
                </c:pt>
                <c:pt idx="7579">
                  <c:v>718.4000244140624</c:v>
                </c:pt>
                <c:pt idx="7580">
                  <c:v>718.5</c:v>
                </c:pt>
                <c:pt idx="7581">
                  <c:v>718.6000366210937</c:v>
                </c:pt>
                <c:pt idx="7582">
                  <c:v>718.7000122070315</c:v>
                </c:pt>
                <c:pt idx="7583">
                  <c:v>718.800048828125</c:v>
                </c:pt>
                <c:pt idx="7584">
                  <c:v>718.9000244140624</c:v>
                </c:pt>
                <c:pt idx="7585">
                  <c:v>719.0</c:v>
                </c:pt>
                <c:pt idx="7586">
                  <c:v>719.1000366210937</c:v>
                </c:pt>
                <c:pt idx="7587">
                  <c:v>719.2000122070315</c:v>
                </c:pt>
                <c:pt idx="7588">
                  <c:v>719.300048828125</c:v>
                </c:pt>
                <c:pt idx="7589">
                  <c:v>719.4000244140624</c:v>
                </c:pt>
                <c:pt idx="7590">
                  <c:v>719.5</c:v>
                </c:pt>
                <c:pt idx="7591">
                  <c:v>719.6000366210937</c:v>
                </c:pt>
                <c:pt idx="7592">
                  <c:v>719.7000122070315</c:v>
                </c:pt>
                <c:pt idx="7593">
                  <c:v>719.800048828125</c:v>
                </c:pt>
                <c:pt idx="7594">
                  <c:v>719.9000244140624</c:v>
                </c:pt>
                <c:pt idx="7595">
                  <c:v>720.0</c:v>
                </c:pt>
                <c:pt idx="7596">
                  <c:v>720.1000366210937</c:v>
                </c:pt>
                <c:pt idx="7597">
                  <c:v>720.2000122070315</c:v>
                </c:pt>
                <c:pt idx="7598">
                  <c:v>720.300048828125</c:v>
                </c:pt>
                <c:pt idx="7599">
                  <c:v>720.4000244140624</c:v>
                </c:pt>
                <c:pt idx="7600">
                  <c:v>720.5</c:v>
                </c:pt>
                <c:pt idx="7601">
                  <c:v>720.6000366210937</c:v>
                </c:pt>
                <c:pt idx="7602">
                  <c:v>720.7000122070315</c:v>
                </c:pt>
                <c:pt idx="7603">
                  <c:v>720.800048828125</c:v>
                </c:pt>
                <c:pt idx="7604">
                  <c:v>720.9000244140624</c:v>
                </c:pt>
                <c:pt idx="7605">
                  <c:v>721.0</c:v>
                </c:pt>
                <c:pt idx="7606">
                  <c:v>721.1000366210937</c:v>
                </c:pt>
                <c:pt idx="7607">
                  <c:v>721.2000122070315</c:v>
                </c:pt>
                <c:pt idx="7608">
                  <c:v>721.300048828125</c:v>
                </c:pt>
                <c:pt idx="7609">
                  <c:v>721.4000244140624</c:v>
                </c:pt>
                <c:pt idx="7610">
                  <c:v>721.5</c:v>
                </c:pt>
                <c:pt idx="7611">
                  <c:v>721.6000366210937</c:v>
                </c:pt>
                <c:pt idx="7612">
                  <c:v>721.7000122070315</c:v>
                </c:pt>
                <c:pt idx="7613">
                  <c:v>721.800048828125</c:v>
                </c:pt>
                <c:pt idx="7614">
                  <c:v>721.9000244140624</c:v>
                </c:pt>
                <c:pt idx="7615">
                  <c:v>722.0</c:v>
                </c:pt>
                <c:pt idx="7616">
                  <c:v>722.1000366210937</c:v>
                </c:pt>
                <c:pt idx="7617">
                  <c:v>722.2000122070315</c:v>
                </c:pt>
                <c:pt idx="7618">
                  <c:v>722.300048828125</c:v>
                </c:pt>
                <c:pt idx="7619">
                  <c:v>722.4000244140624</c:v>
                </c:pt>
                <c:pt idx="7620">
                  <c:v>722.5</c:v>
                </c:pt>
                <c:pt idx="7621">
                  <c:v>722.6000366210937</c:v>
                </c:pt>
                <c:pt idx="7622">
                  <c:v>722.7000122070315</c:v>
                </c:pt>
                <c:pt idx="7623">
                  <c:v>722.800048828125</c:v>
                </c:pt>
                <c:pt idx="7624">
                  <c:v>722.9000244140624</c:v>
                </c:pt>
                <c:pt idx="7625">
                  <c:v>723.0</c:v>
                </c:pt>
                <c:pt idx="7626">
                  <c:v>723.1000366210937</c:v>
                </c:pt>
                <c:pt idx="7627">
                  <c:v>723.2000122070315</c:v>
                </c:pt>
                <c:pt idx="7628">
                  <c:v>723.300048828125</c:v>
                </c:pt>
                <c:pt idx="7629">
                  <c:v>723.4000244140624</c:v>
                </c:pt>
                <c:pt idx="7630">
                  <c:v>723.5</c:v>
                </c:pt>
                <c:pt idx="7631">
                  <c:v>723.6000366210937</c:v>
                </c:pt>
                <c:pt idx="7632">
                  <c:v>723.7000122070315</c:v>
                </c:pt>
                <c:pt idx="7633">
                  <c:v>723.800048828125</c:v>
                </c:pt>
                <c:pt idx="7634">
                  <c:v>723.9000244140624</c:v>
                </c:pt>
                <c:pt idx="7635">
                  <c:v>724.0</c:v>
                </c:pt>
                <c:pt idx="7636">
                  <c:v>724.1000366210937</c:v>
                </c:pt>
                <c:pt idx="7637">
                  <c:v>724.2000122070315</c:v>
                </c:pt>
                <c:pt idx="7638">
                  <c:v>724.300048828125</c:v>
                </c:pt>
                <c:pt idx="7639">
                  <c:v>724.4000244140624</c:v>
                </c:pt>
                <c:pt idx="7640">
                  <c:v>724.5</c:v>
                </c:pt>
                <c:pt idx="7641">
                  <c:v>724.6000366210937</c:v>
                </c:pt>
                <c:pt idx="7642">
                  <c:v>724.7000122070315</c:v>
                </c:pt>
                <c:pt idx="7643">
                  <c:v>724.800048828125</c:v>
                </c:pt>
                <c:pt idx="7644">
                  <c:v>724.9000244140624</c:v>
                </c:pt>
                <c:pt idx="7645">
                  <c:v>725.0</c:v>
                </c:pt>
                <c:pt idx="7646">
                  <c:v>725.1000366210937</c:v>
                </c:pt>
                <c:pt idx="7647">
                  <c:v>725.2000122070315</c:v>
                </c:pt>
                <c:pt idx="7648">
                  <c:v>725.300048828125</c:v>
                </c:pt>
                <c:pt idx="7649">
                  <c:v>725.4000244140624</c:v>
                </c:pt>
                <c:pt idx="7650">
                  <c:v>725.5</c:v>
                </c:pt>
                <c:pt idx="7651">
                  <c:v>725.6000366210937</c:v>
                </c:pt>
                <c:pt idx="7652">
                  <c:v>725.7000122070315</c:v>
                </c:pt>
                <c:pt idx="7653">
                  <c:v>725.800048828125</c:v>
                </c:pt>
                <c:pt idx="7654">
                  <c:v>725.9000244140624</c:v>
                </c:pt>
                <c:pt idx="7655">
                  <c:v>726.0</c:v>
                </c:pt>
                <c:pt idx="7656">
                  <c:v>726.1000366210937</c:v>
                </c:pt>
                <c:pt idx="7657">
                  <c:v>726.2000122070315</c:v>
                </c:pt>
                <c:pt idx="7658">
                  <c:v>726.300048828125</c:v>
                </c:pt>
                <c:pt idx="7659">
                  <c:v>726.4000244140624</c:v>
                </c:pt>
                <c:pt idx="7660">
                  <c:v>726.5</c:v>
                </c:pt>
                <c:pt idx="7661">
                  <c:v>726.6000366210937</c:v>
                </c:pt>
                <c:pt idx="7662">
                  <c:v>726.7000122070315</c:v>
                </c:pt>
                <c:pt idx="7663">
                  <c:v>726.800048828125</c:v>
                </c:pt>
                <c:pt idx="7664">
                  <c:v>726.9000244140624</c:v>
                </c:pt>
                <c:pt idx="7665">
                  <c:v>727.0</c:v>
                </c:pt>
                <c:pt idx="7666">
                  <c:v>727.1000366210937</c:v>
                </c:pt>
                <c:pt idx="7667">
                  <c:v>727.2000122070315</c:v>
                </c:pt>
                <c:pt idx="7668">
                  <c:v>727.300048828125</c:v>
                </c:pt>
                <c:pt idx="7669">
                  <c:v>727.4000244140624</c:v>
                </c:pt>
                <c:pt idx="7670">
                  <c:v>727.5</c:v>
                </c:pt>
                <c:pt idx="7671">
                  <c:v>727.6000366210937</c:v>
                </c:pt>
                <c:pt idx="7672">
                  <c:v>727.7000122070315</c:v>
                </c:pt>
                <c:pt idx="7673">
                  <c:v>727.800048828125</c:v>
                </c:pt>
                <c:pt idx="7674">
                  <c:v>727.9000244140624</c:v>
                </c:pt>
                <c:pt idx="7675">
                  <c:v>728.0</c:v>
                </c:pt>
                <c:pt idx="7676">
                  <c:v>728.1000366210937</c:v>
                </c:pt>
                <c:pt idx="7677">
                  <c:v>728.2000122070315</c:v>
                </c:pt>
                <c:pt idx="7678">
                  <c:v>728.300048828125</c:v>
                </c:pt>
                <c:pt idx="7679">
                  <c:v>728.4000244140624</c:v>
                </c:pt>
                <c:pt idx="7680">
                  <c:v>728.5</c:v>
                </c:pt>
                <c:pt idx="7681">
                  <c:v>728.6000366210937</c:v>
                </c:pt>
                <c:pt idx="7682">
                  <c:v>728.7000122070315</c:v>
                </c:pt>
                <c:pt idx="7683">
                  <c:v>728.800048828125</c:v>
                </c:pt>
                <c:pt idx="7684">
                  <c:v>728.9000244140624</c:v>
                </c:pt>
                <c:pt idx="7685">
                  <c:v>729.0</c:v>
                </c:pt>
                <c:pt idx="7686">
                  <c:v>729.1000366210937</c:v>
                </c:pt>
                <c:pt idx="7687">
                  <c:v>729.2000122070315</c:v>
                </c:pt>
                <c:pt idx="7688">
                  <c:v>729.300048828125</c:v>
                </c:pt>
                <c:pt idx="7689">
                  <c:v>729.4000244140624</c:v>
                </c:pt>
                <c:pt idx="7690">
                  <c:v>729.5</c:v>
                </c:pt>
                <c:pt idx="7691">
                  <c:v>729.6000366210937</c:v>
                </c:pt>
                <c:pt idx="7692">
                  <c:v>729.7000122070315</c:v>
                </c:pt>
                <c:pt idx="7693">
                  <c:v>729.800048828125</c:v>
                </c:pt>
                <c:pt idx="7694">
                  <c:v>729.9000244140624</c:v>
                </c:pt>
                <c:pt idx="7695">
                  <c:v>730.0</c:v>
                </c:pt>
                <c:pt idx="7696">
                  <c:v>730.1000366210937</c:v>
                </c:pt>
                <c:pt idx="7697">
                  <c:v>730.2000122070315</c:v>
                </c:pt>
                <c:pt idx="7698">
                  <c:v>730.300048828125</c:v>
                </c:pt>
                <c:pt idx="7699">
                  <c:v>730.4000244140624</c:v>
                </c:pt>
                <c:pt idx="7700">
                  <c:v>730.5</c:v>
                </c:pt>
                <c:pt idx="7701">
                  <c:v>730.6000366210937</c:v>
                </c:pt>
                <c:pt idx="7702">
                  <c:v>730.7000122070315</c:v>
                </c:pt>
                <c:pt idx="7703">
                  <c:v>730.800048828125</c:v>
                </c:pt>
                <c:pt idx="7704">
                  <c:v>730.9000244140624</c:v>
                </c:pt>
                <c:pt idx="7705">
                  <c:v>731.0</c:v>
                </c:pt>
                <c:pt idx="7706">
                  <c:v>731.1000366210937</c:v>
                </c:pt>
                <c:pt idx="7707">
                  <c:v>731.2000122070315</c:v>
                </c:pt>
                <c:pt idx="7708">
                  <c:v>731.300048828125</c:v>
                </c:pt>
                <c:pt idx="7709">
                  <c:v>731.4000244140624</c:v>
                </c:pt>
                <c:pt idx="7710">
                  <c:v>731.5</c:v>
                </c:pt>
                <c:pt idx="7711">
                  <c:v>731.6000366210937</c:v>
                </c:pt>
                <c:pt idx="7712">
                  <c:v>731.7000122070315</c:v>
                </c:pt>
                <c:pt idx="7713">
                  <c:v>731.800048828125</c:v>
                </c:pt>
                <c:pt idx="7714">
                  <c:v>731.9000244140624</c:v>
                </c:pt>
                <c:pt idx="7715">
                  <c:v>732.0</c:v>
                </c:pt>
                <c:pt idx="7716">
                  <c:v>732.1000366210937</c:v>
                </c:pt>
                <c:pt idx="7717">
                  <c:v>732.2000122070315</c:v>
                </c:pt>
                <c:pt idx="7718">
                  <c:v>732.300048828125</c:v>
                </c:pt>
                <c:pt idx="7719">
                  <c:v>732.4000244140624</c:v>
                </c:pt>
                <c:pt idx="7720">
                  <c:v>732.5</c:v>
                </c:pt>
                <c:pt idx="7721">
                  <c:v>732.6000366210937</c:v>
                </c:pt>
                <c:pt idx="7722">
                  <c:v>732.7000122070315</c:v>
                </c:pt>
                <c:pt idx="7723">
                  <c:v>732.800048828125</c:v>
                </c:pt>
                <c:pt idx="7724">
                  <c:v>732.9000244140624</c:v>
                </c:pt>
                <c:pt idx="7725">
                  <c:v>733.0</c:v>
                </c:pt>
                <c:pt idx="7726">
                  <c:v>733.1000366210937</c:v>
                </c:pt>
                <c:pt idx="7727">
                  <c:v>733.2000122070315</c:v>
                </c:pt>
                <c:pt idx="7728">
                  <c:v>733.300048828125</c:v>
                </c:pt>
                <c:pt idx="7729">
                  <c:v>733.4000244140624</c:v>
                </c:pt>
                <c:pt idx="7730">
                  <c:v>733.5</c:v>
                </c:pt>
                <c:pt idx="7731">
                  <c:v>733.6000366210937</c:v>
                </c:pt>
                <c:pt idx="7732">
                  <c:v>733.7000122070315</c:v>
                </c:pt>
                <c:pt idx="7733">
                  <c:v>733.800048828125</c:v>
                </c:pt>
                <c:pt idx="7734">
                  <c:v>733.9000244140624</c:v>
                </c:pt>
                <c:pt idx="7735">
                  <c:v>734.0</c:v>
                </c:pt>
                <c:pt idx="7736">
                  <c:v>734.1000366210937</c:v>
                </c:pt>
                <c:pt idx="7737">
                  <c:v>734.2000122070315</c:v>
                </c:pt>
                <c:pt idx="7738">
                  <c:v>734.300048828125</c:v>
                </c:pt>
                <c:pt idx="7739">
                  <c:v>734.4000244140624</c:v>
                </c:pt>
                <c:pt idx="7740">
                  <c:v>734.5</c:v>
                </c:pt>
                <c:pt idx="7741">
                  <c:v>734.6000366210937</c:v>
                </c:pt>
                <c:pt idx="7742">
                  <c:v>734.7000122070315</c:v>
                </c:pt>
                <c:pt idx="7743">
                  <c:v>734.800048828125</c:v>
                </c:pt>
                <c:pt idx="7744">
                  <c:v>734.9000244140624</c:v>
                </c:pt>
                <c:pt idx="7745">
                  <c:v>735.0</c:v>
                </c:pt>
                <c:pt idx="7746">
                  <c:v>735.1000366210937</c:v>
                </c:pt>
                <c:pt idx="7747">
                  <c:v>735.2000122070315</c:v>
                </c:pt>
                <c:pt idx="7748">
                  <c:v>735.300048828125</c:v>
                </c:pt>
                <c:pt idx="7749">
                  <c:v>735.4000244140624</c:v>
                </c:pt>
                <c:pt idx="7750">
                  <c:v>735.5</c:v>
                </c:pt>
                <c:pt idx="7751">
                  <c:v>735.6000366210937</c:v>
                </c:pt>
                <c:pt idx="7752">
                  <c:v>735.7000122070315</c:v>
                </c:pt>
                <c:pt idx="7753">
                  <c:v>735.800048828125</c:v>
                </c:pt>
                <c:pt idx="7754">
                  <c:v>735.9000244140624</c:v>
                </c:pt>
                <c:pt idx="7755">
                  <c:v>736.0</c:v>
                </c:pt>
                <c:pt idx="7756">
                  <c:v>736.1000366210937</c:v>
                </c:pt>
                <c:pt idx="7757">
                  <c:v>736.2000122070315</c:v>
                </c:pt>
                <c:pt idx="7758">
                  <c:v>736.300048828125</c:v>
                </c:pt>
                <c:pt idx="7759">
                  <c:v>736.4000244140624</c:v>
                </c:pt>
                <c:pt idx="7760">
                  <c:v>736.5</c:v>
                </c:pt>
                <c:pt idx="7761">
                  <c:v>736.6000366210937</c:v>
                </c:pt>
                <c:pt idx="7762">
                  <c:v>736.7000122070315</c:v>
                </c:pt>
                <c:pt idx="7763">
                  <c:v>736.800048828125</c:v>
                </c:pt>
                <c:pt idx="7764">
                  <c:v>736.9000244140624</c:v>
                </c:pt>
                <c:pt idx="7765">
                  <c:v>737.0</c:v>
                </c:pt>
                <c:pt idx="7766">
                  <c:v>737.1000366210937</c:v>
                </c:pt>
                <c:pt idx="7767">
                  <c:v>737.2000122070315</c:v>
                </c:pt>
                <c:pt idx="7768">
                  <c:v>737.300048828125</c:v>
                </c:pt>
                <c:pt idx="7769">
                  <c:v>737.4000244140624</c:v>
                </c:pt>
                <c:pt idx="7770">
                  <c:v>737.5</c:v>
                </c:pt>
                <c:pt idx="7771">
                  <c:v>737.6000366210937</c:v>
                </c:pt>
                <c:pt idx="7772">
                  <c:v>737.7000122070315</c:v>
                </c:pt>
                <c:pt idx="7773">
                  <c:v>737.800048828125</c:v>
                </c:pt>
                <c:pt idx="7774">
                  <c:v>737.9000244140624</c:v>
                </c:pt>
                <c:pt idx="7775">
                  <c:v>738.0</c:v>
                </c:pt>
                <c:pt idx="7776">
                  <c:v>738.1000366210937</c:v>
                </c:pt>
                <c:pt idx="7777">
                  <c:v>738.2000122070315</c:v>
                </c:pt>
                <c:pt idx="7778">
                  <c:v>738.300048828125</c:v>
                </c:pt>
                <c:pt idx="7779">
                  <c:v>738.4000244140624</c:v>
                </c:pt>
                <c:pt idx="7780">
                  <c:v>738.5</c:v>
                </c:pt>
                <c:pt idx="7781">
                  <c:v>738.6000366210937</c:v>
                </c:pt>
                <c:pt idx="7782">
                  <c:v>738.7000122070315</c:v>
                </c:pt>
                <c:pt idx="7783">
                  <c:v>738.800048828125</c:v>
                </c:pt>
                <c:pt idx="7784">
                  <c:v>738.9000244140624</c:v>
                </c:pt>
                <c:pt idx="7785">
                  <c:v>739.0</c:v>
                </c:pt>
                <c:pt idx="7786">
                  <c:v>739.1000366210937</c:v>
                </c:pt>
                <c:pt idx="7787">
                  <c:v>739.2000122070315</c:v>
                </c:pt>
                <c:pt idx="7788">
                  <c:v>739.300048828125</c:v>
                </c:pt>
                <c:pt idx="7789">
                  <c:v>739.4000244140624</c:v>
                </c:pt>
                <c:pt idx="7790">
                  <c:v>739.5</c:v>
                </c:pt>
                <c:pt idx="7791">
                  <c:v>739.6000366210937</c:v>
                </c:pt>
                <c:pt idx="7792">
                  <c:v>739.7000122070315</c:v>
                </c:pt>
                <c:pt idx="7793">
                  <c:v>739.800048828125</c:v>
                </c:pt>
                <c:pt idx="7794">
                  <c:v>739.9000244140624</c:v>
                </c:pt>
                <c:pt idx="7795">
                  <c:v>740.0</c:v>
                </c:pt>
                <c:pt idx="7796">
                  <c:v>740.1000366210937</c:v>
                </c:pt>
                <c:pt idx="7797">
                  <c:v>740.2000122070315</c:v>
                </c:pt>
                <c:pt idx="7798">
                  <c:v>740.300048828125</c:v>
                </c:pt>
                <c:pt idx="7799">
                  <c:v>740.4000244140624</c:v>
                </c:pt>
                <c:pt idx="7800">
                  <c:v>740.5</c:v>
                </c:pt>
                <c:pt idx="7801">
                  <c:v>740.6000366210937</c:v>
                </c:pt>
                <c:pt idx="7802">
                  <c:v>740.7000122070315</c:v>
                </c:pt>
                <c:pt idx="7803">
                  <c:v>740.800048828125</c:v>
                </c:pt>
                <c:pt idx="7804">
                  <c:v>740.9000244140624</c:v>
                </c:pt>
                <c:pt idx="7805">
                  <c:v>741.0</c:v>
                </c:pt>
                <c:pt idx="7806">
                  <c:v>741.1000366210937</c:v>
                </c:pt>
                <c:pt idx="7807">
                  <c:v>741.2000122070315</c:v>
                </c:pt>
                <c:pt idx="7808">
                  <c:v>741.300048828125</c:v>
                </c:pt>
                <c:pt idx="7809">
                  <c:v>741.4000244140624</c:v>
                </c:pt>
                <c:pt idx="7810">
                  <c:v>741.5</c:v>
                </c:pt>
                <c:pt idx="7811">
                  <c:v>741.6000366210937</c:v>
                </c:pt>
                <c:pt idx="7812">
                  <c:v>741.7000122070315</c:v>
                </c:pt>
                <c:pt idx="7813">
                  <c:v>741.800048828125</c:v>
                </c:pt>
                <c:pt idx="7814">
                  <c:v>741.9000244140624</c:v>
                </c:pt>
                <c:pt idx="7815">
                  <c:v>742.0</c:v>
                </c:pt>
                <c:pt idx="7816">
                  <c:v>742.1000366210937</c:v>
                </c:pt>
                <c:pt idx="7817">
                  <c:v>742.2000122070315</c:v>
                </c:pt>
                <c:pt idx="7818">
                  <c:v>742.300048828125</c:v>
                </c:pt>
                <c:pt idx="7819">
                  <c:v>742.4000244140624</c:v>
                </c:pt>
                <c:pt idx="7820">
                  <c:v>742.5</c:v>
                </c:pt>
                <c:pt idx="7821">
                  <c:v>742.6000366210937</c:v>
                </c:pt>
                <c:pt idx="7822">
                  <c:v>742.7000122070315</c:v>
                </c:pt>
                <c:pt idx="7823">
                  <c:v>742.800048828125</c:v>
                </c:pt>
                <c:pt idx="7824">
                  <c:v>742.9000244140624</c:v>
                </c:pt>
                <c:pt idx="7825">
                  <c:v>743.0</c:v>
                </c:pt>
                <c:pt idx="7826">
                  <c:v>743.1000366210937</c:v>
                </c:pt>
                <c:pt idx="7827">
                  <c:v>743.2000122070315</c:v>
                </c:pt>
                <c:pt idx="7828">
                  <c:v>743.300048828125</c:v>
                </c:pt>
                <c:pt idx="7829">
                  <c:v>743.4000244140624</c:v>
                </c:pt>
                <c:pt idx="7830">
                  <c:v>743.5</c:v>
                </c:pt>
                <c:pt idx="7831">
                  <c:v>743.6000366210937</c:v>
                </c:pt>
                <c:pt idx="7832">
                  <c:v>743.7000122070315</c:v>
                </c:pt>
                <c:pt idx="7833">
                  <c:v>743.800048828125</c:v>
                </c:pt>
                <c:pt idx="7834">
                  <c:v>743.9000244140624</c:v>
                </c:pt>
                <c:pt idx="7835">
                  <c:v>744.0</c:v>
                </c:pt>
                <c:pt idx="7836">
                  <c:v>744.1000366210937</c:v>
                </c:pt>
                <c:pt idx="7837">
                  <c:v>744.2000122070315</c:v>
                </c:pt>
                <c:pt idx="7838">
                  <c:v>744.300048828125</c:v>
                </c:pt>
                <c:pt idx="7839">
                  <c:v>744.4000244140624</c:v>
                </c:pt>
                <c:pt idx="7840">
                  <c:v>744.5</c:v>
                </c:pt>
                <c:pt idx="7841">
                  <c:v>744.6000366210937</c:v>
                </c:pt>
                <c:pt idx="7842">
                  <c:v>744.7000122070315</c:v>
                </c:pt>
                <c:pt idx="7843">
                  <c:v>744.800048828125</c:v>
                </c:pt>
                <c:pt idx="7844">
                  <c:v>744.9000244140624</c:v>
                </c:pt>
                <c:pt idx="7845">
                  <c:v>745.0</c:v>
                </c:pt>
                <c:pt idx="7846">
                  <c:v>745.1000366210937</c:v>
                </c:pt>
                <c:pt idx="7847">
                  <c:v>745.2000122070315</c:v>
                </c:pt>
                <c:pt idx="7848">
                  <c:v>745.300048828125</c:v>
                </c:pt>
                <c:pt idx="7849">
                  <c:v>745.4000244140624</c:v>
                </c:pt>
                <c:pt idx="7850">
                  <c:v>745.5</c:v>
                </c:pt>
                <c:pt idx="7851">
                  <c:v>745.6000366210937</c:v>
                </c:pt>
                <c:pt idx="7852">
                  <c:v>745.7000122070315</c:v>
                </c:pt>
                <c:pt idx="7853">
                  <c:v>745.800048828125</c:v>
                </c:pt>
                <c:pt idx="7854">
                  <c:v>745.9000244140624</c:v>
                </c:pt>
                <c:pt idx="7855">
                  <c:v>746.0</c:v>
                </c:pt>
                <c:pt idx="7856">
                  <c:v>746.1000366210937</c:v>
                </c:pt>
                <c:pt idx="7857">
                  <c:v>746.2000122070315</c:v>
                </c:pt>
                <c:pt idx="7858">
                  <c:v>746.300048828125</c:v>
                </c:pt>
                <c:pt idx="7859">
                  <c:v>746.4000244140624</c:v>
                </c:pt>
                <c:pt idx="7860">
                  <c:v>746.5</c:v>
                </c:pt>
                <c:pt idx="7861">
                  <c:v>746.6000366210937</c:v>
                </c:pt>
                <c:pt idx="7862">
                  <c:v>746.7000122070315</c:v>
                </c:pt>
                <c:pt idx="7863">
                  <c:v>746.800048828125</c:v>
                </c:pt>
                <c:pt idx="7864">
                  <c:v>746.9000244140624</c:v>
                </c:pt>
                <c:pt idx="7865">
                  <c:v>747.0</c:v>
                </c:pt>
                <c:pt idx="7866">
                  <c:v>747.1000366210937</c:v>
                </c:pt>
                <c:pt idx="7867">
                  <c:v>747.2000122070315</c:v>
                </c:pt>
                <c:pt idx="7868">
                  <c:v>747.300048828125</c:v>
                </c:pt>
                <c:pt idx="7869">
                  <c:v>747.4000244140624</c:v>
                </c:pt>
                <c:pt idx="7870">
                  <c:v>747.5</c:v>
                </c:pt>
                <c:pt idx="7871">
                  <c:v>747.6000366210937</c:v>
                </c:pt>
                <c:pt idx="7872">
                  <c:v>747.7000122070315</c:v>
                </c:pt>
                <c:pt idx="7873">
                  <c:v>747.800048828125</c:v>
                </c:pt>
                <c:pt idx="7874">
                  <c:v>747.9000244140624</c:v>
                </c:pt>
                <c:pt idx="7875">
                  <c:v>748.0</c:v>
                </c:pt>
                <c:pt idx="7876">
                  <c:v>748.1000366210937</c:v>
                </c:pt>
                <c:pt idx="7877">
                  <c:v>748.2000122070315</c:v>
                </c:pt>
                <c:pt idx="7878">
                  <c:v>748.300048828125</c:v>
                </c:pt>
                <c:pt idx="7879">
                  <c:v>748.4000244140624</c:v>
                </c:pt>
                <c:pt idx="7880">
                  <c:v>748.5</c:v>
                </c:pt>
                <c:pt idx="7881">
                  <c:v>748.6000366210937</c:v>
                </c:pt>
                <c:pt idx="7882">
                  <c:v>748.7000122070315</c:v>
                </c:pt>
                <c:pt idx="7883">
                  <c:v>748.800048828125</c:v>
                </c:pt>
                <c:pt idx="7884">
                  <c:v>748.9000244140624</c:v>
                </c:pt>
                <c:pt idx="7885">
                  <c:v>749.0</c:v>
                </c:pt>
                <c:pt idx="7886">
                  <c:v>749.1000366210937</c:v>
                </c:pt>
                <c:pt idx="7887">
                  <c:v>749.2000122070315</c:v>
                </c:pt>
                <c:pt idx="7888">
                  <c:v>749.300048828125</c:v>
                </c:pt>
                <c:pt idx="7889">
                  <c:v>749.4000244140624</c:v>
                </c:pt>
                <c:pt idx="7890">
                  <c:v>749.5</c:v>
                </c:pt>
                <c:pt idx="7891">
                  <c:v>749.6000366210937</c:v>
                </c:pt>
                <c:pt idx="7892">
                  <c:v>749.7000122070315</c:v>
                </c:pt>
                <c:pt idx="7893">
                  <c:v>749.800048828125</c:v>
                </c:pt>
                <c:pt idx="7894">
                  <c:v>749.9000244140624</c:v>
                </c:pt>
                <c:pt idx="7895">
                  <c:v>750.0</c:v>
                </c:pt>
                <c:pt idx="7896">
                  <c:v>750.1000366210937</c:v>
                </c:pt>
                <c:pt idx="7897">
                  <c:v>750.2000122070315</c:v>
                </c:pt>
                <c:pt idx="7898">
                  <c:v>750.300048828125</c:v>
                </c:pt>
                <c:pt idx="7899">
                  <c:v>750.4000244140624</c:v>
                </c:pt>
                <c:pt idx="7900">
                  <c:v>750.5</c:v>
                </c:pt>
                <c:pt idx="7901">
                  <c:v>750.6000366210937</c:v>
                </c:pt>
                <c:pt idx="7902">
                  <c:v>750.7000122070315</c:v>
                </c:pt>
                <c:pt idx="7903">
                  <c:v>750.800048828125</c:v>
                </c:pt>
                <c:pt idx="7904">
                  <c:v>750.9000244140624</c:v>
                </c:pt>
                <c:pt idx="7905">
                  <c:v>751.0</c:v>
                </c:pt>
                <c:pt idx="7906">
                  <c:v>751.1000366210937</c:v>
                </c:pt>
                <c:pt idx="7907">
                  <c:v>751.2000122070315</c:v>
                </c:pt>
                <c:pt idx="7908">
                  <c:v>751.300048828125</c:v>
                </c:pt>
                <c:pt idx="7909">
                  <c:v>751.4000244140624</c:v>
                </c:pt>
                <c:pt idx="7910">
                  <c:v>751.5</c:v>
                </c:pt>
                <c:pt idx="7911">
                  <c:v>751.6000366210937</c:v>
                </c:pt>
                <c:pt idx="7912">
                  <c:v>751.7000122070315</c:v>
                </c:pt>
                <c:pt idx="7913">
                  <c:v>751.800048828125</c:v>
                </c:pt>
                <c:pt idx="7914">
                  <c:v>751.9000244140624</c:v>
                </c:pt>
                <c:pt idx="7915">
                  <c:v>752.0</c:v>
                </c:pt>
                <c:pt idx="7916">
                  <c:v>752.1000366210937</c:v>
                </c:pt>
                <c:pt idx="7917">
                  <c:v>752.2000122070315</c:v>
                </c:pt>
                <c:pt idx="7918">
                  <c:v>752.300048828125</c:v>
                </c:pt>
                <c:pt idx="7919">
                  <c:v>752.4000244140624</c:v>
                </c:pt>
                <c:pt idx="7920">
                  <c:v>752.5</c:v>
                </c:pt>
                <c:pt idx="7921">
                  <c:v>752.6000366210937</c:v>
                </c:pt>
                <c:pt idx="7922">
                  <c:v>752.7000122070315</c:v>
                </c:pt>
                <c:pt idx="7923">
                  <c:v>752.800048828125</c:v>
                </c:pt>
                <c:pt idx="7924">
                  <c:v>752.9000244140624</c:v>
                </c:pt>
                <c:pt idx="7925">
                  <c:v>753.0</c:v>
                </c:pt>
                <c:pt idx="7926">
                  <c:v>753.1000366210937</c:v>
                </c:pt>
                <c:pt idx="7927">
                  <c:v>753.2000122070315</c:v>
                </c:pt>
                <c:pt idx="7928">
                  <c:v>753.300048828125</c:v>
                </c:pt>
                <c:pt idx="7929">
                  <c:v>753.4000244140624</c:v>
                </c:pt>
                <c:pt idx="7930">
                  <c:v>753.5</c:v>
                </c:pt>
                <c:pt idx="7931">
                  <c:v>753.6000366210937</c:v>
                </c:pt>
                <c:pt idx="7932">
                  <c:v>753.7000122070315</c:v>
                </c:pt>
                <c:pt idx="7933">
                  <c:v>753.800048828125</c:v>
                </c:pt>
                <c:pt idx="7934">
                  <c:v>753.9000244140624</c:v>
                </c:pt>
                <c:pt idx="7935">
                  <c:v>754.0</c:v>
                </c:pt>
                <c:pt idx="7936">
                  <c:v>754.1000366210937</c:v>
                </c:pt>
                <c:pt idx="7937">
                  <c:v>754.2000122070315</c:v>
                </c:pt>
                <c:pt idx="7938">
                  <c:v>754.300048828125</c:v>
                </c:pt>
                <c:pt idx="7939">
                  <c:v>754.4000244140624</c:v>
                </c:pt>
                <c:pt idx="7940">
                  <c:v>754.5</c:v>
                </c:pt>
                <c:pt idx="7941">
                  <c:v>754.6000366210937</c:v>
                </c:pt>
                <c:pt idx="7942">
                  <c:v>754.7000122070315</c:v>
                </c:pt>
                <c:pt idx="7943">
                  <c:v>754.800048828125</c:v>
                </c:pt>
                <c:pt idx="7944">
                  <c:v>754.9000244140624</c:v>
                </c:pt>
                <c:pt idx="7945">
                  <c:v>755.0</c:v>
                </c:pt>
                <c:pt idx="7946">
                  <c:v>755.1000366210937</c:v>
                </c:pt>
                <c:pt idx="7947">
                  <c:v>755.2000122070315</c:v>
                </c:pt>
                <c:pt idx="7948">
                  <c:v>755.300048828125</c:v>
                </c:pt>
                <c:pt idx="7949">
                  <c:v>755.4000244140624</c:v>
                </c:pt>
                <c:pt idx="7950">
                  <c:v>755.5</c:v>
                </c:pt>
                <c:pt idx="7951">
                  <c:v>755.6000366210937</c:v>
                </c:pt>
                <c:pt idx="7952">
                  <c:v>755.7000122070315</c:v>
                </c:pt>
                <c:pt idx="7953">
                  <c:v>755.800048828125</c:v>
                </c:pt>
                <c:pt idx="7954">
                  <c:v>755.9000244140624</c:v>
                </c:pt>
                <c:pt idx="7955">
                  <c:v>756.0</c:v>
                </c:pt>
                <c:pt idx="7956">
                  <c:v>756.1000366210937</c:v>
                </c:pt>
                <c:pt idx="7957">
                  <c:v>756.2000122070315</c:v>
                </c:pt>
                <c:pt idx="7958">
                  <c:v>756.300048828125</c:v>
                </c:pt>
                <c:pt idx="7959">
                  <c:v>756.4000244140624</c:v>
                </c:pt>
                <c:pt idx="7960">
                  <c:v>756.5</c:v>
                </c:pt>
                <c:pt idx="7961">
                  <c:v>756.6000366210937</c:v>
                </c:pt>
                <c:pt idx="7962">
                  <c:v>756.7000122070315</c:v>
                </c:pt>
                <c:pt idx="7963">
                  <c:v>756.800048828125</c:v>
                </c:pt>
                <c:pt idx="7964">
                  <c:v>756.9000244140624</c:v>
                </c:pt>
                <c:pt idx="7965">
                  <c:v>757.0</c:v>
                </c:pt>
                <c:pt idx="7966">
                  <c:v>757.1000366210937</c:v>
                </c:pt>
                <c:pt idx="7967">
                  <c:v>757.2000122070315</c:v>
                </c:pt>
                <c:pt idx="7968">
                  <c:v>757.300048828125</c:v>
                </c:pt>
                <c:pt idx="7969">
                  <c:v>757.4000244140624</c:v>
                </c:pt>
                <c:pt idx="7970">
                  <c:v>757.5</c:v>
                </c:pt>
                <c:pt idx="7971">
                  <c:v>757.6000366210937</c:v>
                </c:pt>
                <c:pt idx="7972">
                  <c:v>757.7000122070315</c:v>
                </c:pt>
                <c:pt idx="7973">
                  <c:v>757.800048828125</c:v>
                </c:pt>
                <c:pt idx="7974">
                  <c:v>757.9000244140624</c:v>
                </c:pt>
                <c:pt idx="7975">
                  <c:v>758.0</c:v>
                </c:pt>
                <c:pt idx="7976">
                  <c:v>758.1000366210937</c:v>
                </c:pt>
                <c:pt idx="7977">
                  <c:v>758.2000122070315</c:v>
                </c:pt>
                <c:pt idx="7978">
                  <c:v>758.300048828125</c:v>
                </c:pt>
                <c:pt idx="7979">
                  <c:v>758.4000244140624</c:v>
                </c:pt>
                <c:pt idx="7980">
                  <c:v>758.5</c:v>
                </c:pt>
                <c:pt idx="7981">
                  <c:v>758.6000366210937</c:v>
                </c:pt>
                <c:pt idx="7982">
                  <c:v>758.7000122070315</c:v>
                </c:pt>
                <c:pt idx="7983">
                  <c:v>758.800048828125</c:v>
                </c:pt>
                <c:pt idx="7984">
                  <c:v>758.9000244140624</c:v>
                </c:pt>
                <c:pt idx="7985">
                  <c:v>759.0</c:v>
                </c:pt>
                <c:pt idx="7986">
                  <c:v>759.1000366210937</c:v>
                </c:pt>
                <c:pt idx="7987">
                  <c:v>759.2000122070315</c:v>
                </c:pt>
                <c:pt idx="7988">
                  <c:v>759.300048828125</c:v>
                </c:pt>
                <c:pt idx="7989">
                  <c:v>759.4000244140624</c:v>
                </c:pt>
                <c:pt idx="7990">
                  <c:v>759.5</c:v>
                </c:pt>
                <c:pt idx="7991">
                  <c:v>759.6000366210937</c:v>
                </c:pt>
                <c:pt idx="7992">
                  <c:v>759.7000122070315</c:v>
                </c:pt>
                <c:pt idx="7993">
                  <c:v>759.800048828125</c:v>
                </c:pt>
                <c:pt idx="7994">
                  <c:v>759.9000244140624</c:v>
                </c:pt>
                <c:pt idx="7995">
                  <c:v>760.0</c:v>
                </c:pt>
                <c:pt idx="7996">
                  <c:v>760.1000366210937</c:v>
                </c:pt>
                <c:pt idx="7997">
                  <c:v>760.2000122070315</c:v>
                </c:pt>
                <c:pt idx="7998">
                  <c:v>760.300048828125</c:v>
                </c:pt>
                <c:pt idx="7999">
                  <c:v>760.4000244140624</c:v>
                </c:pt>
                <c:pt idx="8000">
                  <c:v>760.5</c:v>
                </c:pt>
                <c:pt idx="8001">
                  <c:v>760.6000366210937</c:v>
                </c:pt>
                <c:pt idx="8002">
                  <c:v>760.7000122070315</c:v>
                </c:pt>
                <c:pt idx="8003">
                  <c:v>760.800048828125</c:v>
                </c:pt>
                <c:pt idx="8004">
                  <c:v>760.9000244140624</c:v>
                </c:pt>
                <c:pt idx="8005">
                  <c:v>761.0</c:v>
                </c:pt>
                <c:pt idx="8006">
                  <c:v>761.1000366210937</c:v>
                </c:pt>
                <c:pt idx="8007">
                  <c:v>761.2000122070315</c:v>
                </c:pt>
                <c:pt idx="8008">
                  <c:v>761.300048828125</c:v>
                </c:pt>
                <c:pt idx="8009">
                  <c:v>761.4000244140624</c:v>
                </c:pt>
                <c:pt idx="8010">
                  <c:v>761.5</c:v>
                </c:pt>
                <c:pt idx="8011">
                  <c:v>761.6000366210937</c:v>
                </c:pt>
                <c:pt idx="8012">
                  <c:v>761.7000122070315</c:v>
                </c:pt>
                <c:pt idx="8013">
                  <c:v>761.800048828125</c:v>
                </c:pt>
                <c:pt idx="8014">
                  <c:v>761.9000244140624</c:v>
                </c:pt>
                <c:pt idx="8015">
                  <c:v>762.0</c:v>
                </c:pt>
                <c:pt idx="8016">
                  <c:v>762.1000366210937</c:v>
                </c:pt>
                <c:pt idx="8017">
                  <c:v>762.2000122070315</c:v>
                </c:pt>
                <c:pt idx="8018">
                  <c:v>762.300048828125</c:v>
                </c:pt>
                <c:pt idx="8019">
                  <c:v>762.4000244140624</c:v>
                </c:pt>
                <c:pt idx="8020">
                  <c:v>762.5</c:v>
                </c:pt>
                <c:pt idx="8021">
                  <c:v>762.6000366210937</c:v>
                </c:pt>
                <c:pt idx="8022">
                  <c:v>762.7000122070315</c:v>
                </c:pt>
                <c:pt idx="8023">
                  <c:v>762.800048828125</c:v>
                </c:pt>
                <c:pt idx="8024">
                  <c:v>762.9000244140624</c:v>
                </c:pt>
                <c:pt idx="8025">
                  <c:v>763.0</c:v>
                </c:pt>
                <c:pt idx="8026">
                  <c:v>763.1000366210937</c:v>
                </c:pt>
                <c:pt idx="8027">
                  <c:v>763.2000122070315</c:v>
                </c:pt>
                <c:pt idx="8028">
                  <c:v>763.300048828125</c:v>
                </c:pt>
                <c:pt idx="8029">
                  <c:v>763.4000244140624</c:v>
                </c:pt>
                <c:pt idx="8030">
                  <c:v>763.5</c:v>
                </c:pt>
                <c:pt idx="8031">
                  <c:v>763.6000366210937</c:v>
                </c:pt>
                <c:pt idx="8032">
                  <c:v>763.7000122070315</c:v>
                </c:pt>
                <c:pt idx="8033">
                  <c:v>763.800048828125</c:v>
                </c:pt>
                <c:pt idx="8034">
                  <c:v>763.9000244140624</c:v>
                </c:pt>
                <c:pt idx="8035">
                  <c:v>764.0</c:v>
                </c:pt>
                <c:pt idx="8036">
                  <c:v>764.1000366210937</c:v>
                </c:pt>
                <c:pt idx="8037">
                  <c:v>764.2000122070315</c:v>
                </c:pt>
                <c:pt idx="8038">
                  <c:v>764.300048828125</c:v>
                </c:pt>
                <c:pt idx="8039">
                  <c:v>764.4000244140624</c:v>
                </c:pt>
                <c:pt idx="8040">
                  <c:v>764.5</c:v>
                </c:pt>
                <c:pt idx="8041">
                  <c:v>764.6000366210937</c:v>
                </c:pt>
                <c:pt idx="8042">
                  <c:v>764.7000122070315</c:v>
                </c:pt>
                <c:pt idx="8043">
                  <c:v>764.800048828125</c:v>
                </c:pt>
                <c:pt idx="8044">
                  <c:v>764.9000244140624</c:v>
                </c:pt>
                <c:pt idx="8045">
                  <c:v>765.0</c:v>
                </c:pt>
                <c:pt idx="8046">
                  <c:v>765.1000366210937</c:v>
                </c:pt>
                <c:pt idx="8047">
                  <c:v>765.2000122070315</c:v>
                </c:pt>
                <c:pt idx="8048">
                  <c:v>765.300048828125</c:v>
                </c:pt>
                <c:pt idx="8049">
                  <c:v>765.4000244140624</c:v>
                </c:pt>
                <c:pt idx="8050">
                  <c:v>765.5</c:v>
                </c:pt>
                <c:pt idx="8051">
                  <c:v>765.6000366210937</c:v>
                </c:pt>
                <c:pt idx="8052">
                  <c:v>765.7000122070315</c:v>
                </c:pt>
                <c:pt idx="8053">
                  <c:v>765.800048828125</c:v>
                </c:pt>
                <c:pt idx="8054">
                  <c:v>765.9000244140624</c:v>
                </c:pt>
                <c:pt idx="8055">
                  <c:v>766.0</c:v>
                </c:pt>
                <c:pt idx="8056">
                  <c:v>766.1000366210937</c:v>
                </c:pt>
                <c:pt idx="8057">
                  <c:v>766.2000122070315</c:v>
                </c:pt>
                <c:pt idx="8058">
                  <c:v>766.300048828125</c:v>
                </c:pt>
                <c:pt idx="8059">
                  <c:v>766.4000244140624</c:v>
                </c:pt>
                <c:pt idx="8060">
                  <c:v>766.5</c:v>
                </c:pt>
                <c:pt idx="8061">
                  <c:v>766.6000366210937</c:v>
                </c:pt>
                <c:pt idx="8062">
                  <c:v>766.7000122070315</c:v>
                </c:pt>
                <c:pt idx="8063">
                  <c:v>766.800048828125</c:v>
                </c:pt>
                <c:pt idx="8064">
                  <c:v>766.9000244140624</c:v>
                </c:pt>
                <c:pt idx="8065">
                  <c:v>767.0</c:v>
                </c:pt>
                <c:pt idx="8066">
                  <c:v>767.1000366210937</c:v>
                </c:pt>
                <c:pt idx="8067">
                  <c:v>767.2000122070315</c:v>
                </c:pt>
                <c:pt idx="8068">
                  <c:v>767.300048828125</c:v>
                </c:pt>
                <c:pt idx="8069">
                  <c:v>767.4000244140624</c:v>
                </c:pt>
                <c:pt idx="8070">
                  <c:v>767.5</c:v>
                </c:pt>
                <c:pt idx="8071">
                  <c:v>767.6000366210937</c:v>
                </c:pt>
                <c:pt idx="8072">
                  <c:v>767.7000122070315</c:v>
                </c:pt>
                <c:pt idx="8073">
                  <c:v>767.800048828125</c:v>
                </c:pt>
                <c:pt idx="8074">
                  <c:v>767.9000244140624</c:v>
                </c:pt>
                <c:pt idx="8075">
                  <c:v>768.0</c:v>
                </c:pt>
                <c:pt idx="8076">
                  <c:v>768.1000366210937</c:v>
                </c:pt>
                <c:pt idx="8077">
                  <c:v>768.2000122070315</c:v>
                </c:pt>
                <c:pt idx="8078">
                  <c:v>768.300048828125</c:v>
                </c:pt>
                <c:pt idx="8079">
                  <c:v>768.4000244140624</c:v>
                </c:pt>
                <c:pt idx="8080">
                  <c:v>768.5</c:v>
                </c:pt>
                <c:pt idx="8081">
                  <c:v>768.6000366210937</c:v>
                </c:pt>
                <c:pt idx="8082">
                  <c:v>768.7000122070315</c:v>
                </c:pt>
                <c:pt idx="8083">
                  <c:v>768.800048828125</c:v>
                </c:pt>
                <c:pt idx="8084">
                  <c:v>768.9000244140624</c:v>
                </c:pt>
                <c:pt idx="8085">
                  <c:v>769.0</c:v>
                </c:pt>
                <c:pt idx="8086">
                  <c:v>769.1000366210937</c:v>
                </c:pt>
                <c:pt idx="8087">
                  <c:v>769.2000122070315</c:v>
                </c:pt>
                <c:pt idx="8088">
                  <c:v>769.300048828125</c:v>
                </c:pt>
                <c:pt idx="8089">
                  <c:v>769.4000244140624</c:v>
                </c:pt>
                <c:pt idx="8090">
                  <c:v>769.5</c:v>
                </c:pt>
                <c:pt idx="8091">
                  <c:v>769.6000366210937</c:v>
                </c:pt>
                <c:pt idx="8092">
                  <c:v>769.7000122070315</c:v>
                </c:pt>
                <c:pt idx="8093">
                  <c:v>769.800048828125</c:v>
                </c:pt>
                <c:pt idx="8094">
                  <c:v>769.9000244140624</c:v>
                </c:pt>
                <c:pt idx="8095">
                  <c:v>770.0</c:v>
                </c:pt>
                <c:pt idx="8096">
                  <c:v>770.1000366210937</c:v>
                </c:pt>
                <c:pt idx="8097">
                  <c:v>770.2000122070315</c:v>
                </c:pt>
                <c:pt idx="8098">
                  <c:v>770.300048828125</c:v>
                </c:pt>
                <c:pt idx="8099">
                  <c:v>770.4000244140624</c:v>
                </c:pt>
                <c:pt idx="8100">
                  <c:v>770.5</c:v>
                </c:pt>
                <c:pt idx="8101">
                  <c:v>770.6000366210937</c:v>
                </c:pt>
                <c:pt idx="8102">
                  <c:v>770.7000122070315</c:v>
                </c:pt>
                <c:pt idx="8103">
                  <c:v>770.800048828125</c:v>
                </c:pt>
                <c:pt idx="8104">
                  <c:v>770.9000244140624</c:v>
                </c:pt>
                <c:pt idx="8105">
                  <c:v>771.0</c:v>
                </c:pt>
                <c:pt idx="8106">
                  <c:v>771.1000366210937</c:v>
                </c:pt>
                <c:pt idx="8107">
                  <c:v>771.2000122070315</c:v>
                </c:pt>
                <c:pt idx="8108">
                  <c:v>771.300048828125</c:v>
                </c:pt>
                <c:pt idx="8109">
                  <c:v>771.4000244140624</c:v>
                </c:pt>
                <c:pt idx="8110">
                  <c:v>771.5</c:v>
                </c:pt>
                <c:pt idx="8111">
                  <c:v>771.6000366210937</c:v>
                </c:pt>
                <c:pt idx="8112">
                  <c:v>771.7000122070315</c:v>
                </c:pt>
                <c:pt idx="8113">
                  <c:v>771.800048828125</c:v>
                </c:pt>
                <c:pt idx="8114">
                  <c:v>771.9000244140624</c:v>
                </c:pt>
                <c:pt idx="8115">
                  <c:v>772.0</c:v>
                </c:pt>
                <c:pt idx="8116">
                  <c:v>772.1000366210937</c:v>
                </c:pt>
                <c:pt idx="8117">
                  <c:v>772.2000122070315</c:v>
                </c:pt>
                <c:pt idx="8118">
                  <c:v>772.300048828125</c:v>
                </c:pt>
                <c:pt idx="8119">
                  <c:v>772.4000244140624</c:v>
                </c:pt>
                <c:pt idx="8120">
                  <c:v>772.5</c:v>
                </c:pt>
                <c:pt idx="8121">
                  <c:v>772.6000366210937</c:v>
                </c:pt>
                <c:pt idx="8122">
                  <c:v>772.7000122070315</c:v>
                </c:pt>
                <c:pt idx="8123">
                  <c:v>772.800048828125</c:v>
                </c:pt>
                <c:pt idx="8124">
                  <c:v>772.9000244140624</c:v>
                </c:pt>
                <c:pt idx="8125">
                  <c:v>773.0</c:v>
                </c:pt>
                <c:pt idx="8126">
                  <c:v>773.1000366210937</c:v>
                </c:pt>
                <c:pt idx="8127">
                  <c:v>773.2000122070315</c:v>
                </c:pt>
                <c:pt idx="8128">
                  <c:v>773.300048828125</c:v>
                </c:pt>
                <c:pt idx="8129">
                  <c:v>773.4000244140624</c:v>
                </c:pt>
                <c:pt idx="8130">
                  <c:v>773.5</c:v>
                </c:pt>
                <c:pt idx="8131">
                  <c:v>773.6000366210937</c:v>
                </c:pt>
                <c:pt idx="8132">
                  <c:v>773.7000122070315</c:v>
                </c:pt>
                <c:pt idx="8133">
                  <c:v>773.800048828125</c:v>
                </c:pt>
                <c:pt idx="8134">
                  <c:v>773.9000244140624</c:v>
                </c:pt>
                <c:pt idx="8135">
                  <c:v>774.0</c:v>
                </c:pt>
                <c:pt idx="8136">
                  <c:v>774.1000366210937</c:v>
                </c:pt>
                <c:pt idx="8137">
                  <c:v>774.2000122070315</c:v>
                </c:pt>
                <c:pt idx="8138">
                  <c:v>774.300048828125</c:v>
                </c:pt>
                <c:pt idx="8139">
                  <c:v>774.4000244140624</c:v>
                </c:pt>
                <c:pt idx="8140">
                  <c:v>774.5</c:v>
                </c:pt>
                <c:pt idx="8141">
                  <c:v>774.6000366210937</c:v>
                </c:pt>
                <c:pt idx="8142">
                  <c:v>774.7000122070315</c:v>
                </c:pt>
                <c:pt idx="8143">
                  <c:v>774.800048828125</c:v>
                </c:pt>
                <c:pt idx="8144">
                  <c:v>774.9000244140624</c:v>
                </c:pt>
                <c:pt idx="8145">
                  <c:v>775.0</c:v>
                </c:pt>
                <c:pt idx="8146">
                  <c:v>775.1000366210937</c:v>
                </c:pt>
                <c:pt idx="8147">
                  <c:v>775.2000122070315</c:v>
                </c:pt>
                <c:pt idx="8148">
                  <c:v>775.300048828125</c:v>
                </c:pt>
                <c:pt idx="8149">
                  <c:v>775.4000244140624</c:v>
                </c:pt>
                <c:pt idx="8150">
                  <c:v>775.5</c:v>
                </c:pt>
                <c:pt idx="8151">
                  <c:v>775.6000366210937</c:v>
                </c:pt>
                <c:pt idx="8152">
                  <c:v>775.7000122070315</c:v>
                </c:pt>
                <c:pt idx="8153">
                  <c:v>775.800048828125</c:v>
                </c:pt>
                <c:pt idx="8154">
                  <c:v>775.9000244140624</c:v>
                </c:pt>
                <c:pt idx="8155">
                  <c:v>776.0</c:v>
                </c:pt>
                <c:pt idx="8156">
                  <c:v>776.1000366210937</c:v>
                </c:pt>
                <c:pt idx="8157">
                  <c:v>776.2000122070315</c:v>
                </c:pt>
                <c:pt idx="8158">
                  <c:v>776.300048828125</c:v>
                </c:pt>
                <c:pt idx="8159">
                  <c:v>776.4000244140624</c:v>
                </c:pt>
                <c:pt idx="8160">
                  <c:v>776.5</c:v>
                </c:pt>
                <c:pt idx="8161">
                  <c:v>776.6000366210937</c:v>
                </c:pt>
                <c:pt idx="8162">
                  <c:v>776.7000122070315</c:v>
                </c:pt>
                <c:pt idx="8163">
                  <c:v>776.800048828125</c:v>
                </c:pt>
                <c:pt idx="8164">
                  <c:v>776.9000244140624</c:v>
                </c:pt>
                <c:pt idx="8165">
                  <c:v>777.0</c:v>
                </c:pt>
                <c:pt idx="8166">
                  <c:v>777.1000366210937</c:v>
                </c:pt>
                <c:pt idx="8167">
                  <c:v>777.2000122070315</c:v>
                </c:pt>
                <c:pt idx="8168">
                  <c:v>777.300048828125</c:v>
                </c:pt>
                <c:pt idx="8169">
                  <c:v>777.4000244140624</c:v>
                </c:pt>
                <c:pt idx="8170">
                  <c:v>777.5</c:v>
                </c:pt>
                <c:pt idx="8171">
                  <c:v>777.6000366210937</c:v>
                </c:pt>
                <c:pt idx="8172">
                  <c:v>777.7000122070315</c:v>
                </c:pt>
                <c:pt idx="8173">
                  <c:v>777.800048828125</c:v>
                </c:pt>
                <c:pt idx="8174">
                  <c:v>777.9000244140624</c:v>
                </c:pt>
                <c:pt idx="8175">
                  <c:v>778.0</c:v>
                </c:pt>
                <c:pt idx="8176">
                  <c:v>778.1000366210937</c:v>
                </c:pt>
                <c:pt idx="8177">
                  <c:v>778.2000122070315</c:v>
                </c:pt>
                <c:pt idx="8178">
                  <c:v>778.300048828125</c:v>
                </c:pt>
                <c:pt idx="8179">
                  <c:v>778.4000244140624</c:v>
                </c:pt>
                <c:pt idx="8180">
                  <c:v>778.5</c:v>
                </c:pt>
                <c:pt idx="8181">
                  <c:v>778.6000366210937</c:v>
                </c:pt>
                <c:pt idx="8182">
                  <c:v>778.7000122070315</c:v>
                </c:pt>
                <c:pt idx="8183">
                  <c:v>778.800048828125</c:v>
                </c:pt>
                <c:pt idx="8184">
                  <c:v>778.9000244140624</c:v>
                </c:pt>
                <c:pt idx="8185">
                  <c:v>779.0</c:v>
                </c:pt>
                <c:pt idx="8186">
                  <c:v>779.1000366210937</c:v>
                </c:pt>
                <c:pt idx="8187">
                  <c:v>779.2000122070315</c:v>
                </c:pt>
                <c:pt idx="8188">
                  <c:v>779.300048828125</c:v>
                </c:pt>
                <c:pt idx="8189">
                  <c:v>779.4000244140624</c:v>
                </c:pt>
                <c:pt idx="8190">
                  <c:v>779.5</c:v>
                </c:pt>
                <c:pt idx="8191">
                  <c:v>779.6000366210937</c:v>
                </c:pt>
                <c:pt idx="8192">
                  <c:v>779.7000122070315</c:v>
                </c:pt>
                <c:pt idx="8193">
                  <c:v>779.800048828125</c:v>
                </c:pt>
                <c:pt idx="8194">
                  <c:v>779.9000244140624</c:v>
                </c:pt>
                <c:pt idx="8195">
                  <c:v>780.0</c:v>
                </c:pt>
                <c:pt idx="8196">
                  <c:v>780.1000366210937</c:v>
                </c:pt>
                <c:pt idx="8197">
                  <c:v>780.2000122070315</c:v>
                </c:pt>
                <c:pt idx="8198">
                  <c:v>780.300048828125</c:v>
                </c:pt>
                <c:pt idx="8199">
                  <c:v>780.4000244140624</c:v>
                </c:pt>
                <c:pt idx="8200">
                  <c:v>780.5</c:v>
                </c:pt>
                <c:pt idx="8201">
                  <c:v>780.6000366210937</c:v>
                </c:pt>
                <c:pt idx="8202">
                  <c:v>780.7000122070315</c:v>
                </c:pt>
                <c:pt idx="8203">
                  <c:v>780.800048828125</c:v>
                </c:pt>
                <c:pt idx="8204">
                  <c:v>780.9000244140624</c:v>
                </c:pt>
                <c:pt idx="8205">
                  <c:v>781.0</c:v>
                </c:pt>
                <c:pt idx="8206">
                  <c:v>781.1000366210937</c:v>
                </c:pt>
                <c:pt idx="8207">
                  <c:v>781.2000122070315</c:v>
                </c:pt>
                <c:pt idx="8208">
                  <c:v>781.300048828125</c:v>
                </c:pt>
                <c:pt idx="8209">
                  <c:v>781.4000244140624</c:v>
                </c:pt>
                <c:pt idx="8210">
                  <c:v>781.5</c:v>
                </c:pt>
                <c:pt idx="8211">
                  <c:v>781.6000366210937</c:v>
                </c:pt>
                <c:pt idx="8212">
                  <c:v>781.7000122070315</c:v>
                </c:pt>
                <c:pt idx="8213">
                  <c:v>781.800048828125</c:v>
                </c:pt>
                <c:pt idx="8214">
                  <c:v>781.9000244140624</c:v>
                </c:pt>
                <c:pt idx="8215">
                  <c:v>782.0</c:v>
                </c:pt>
                <c:pt idx="8216">
                  <c:v>782.1000366210937</c:v>
                </c:pt>
                <c:pt idx="8217">
                  <c:v>782.2000122070315</c:v>
                </c:pt>
                <c:pt idx="8218">
                  <c:v>782.300048828125</c:v>
                </c:pt>
                <c:pt idx="8219">
                  <c:v>782.4000244140624</c:v>
                </c:pt>
                <c:pt idx="8220">
                  <c:v>782.5</c:v>
                </c:pt>
                <c:pt idx="8221">
                  <c:v>782.6000366210937</c:v>
                </c:pt>
                <c:pt idx="8222">
                  <c:v>782.7000122070315</c:v>
                </c:pt>
                <c:pt idx="8223">
                  <c:v>782.800048828125</c:v>
                </c:pt>
                <c:pt idx="8224">
                  <c:v>782.9000244140624</c:v>
                </c:pt>
                <c:pt idx="8225">
                  <c:v>783.0</c:v>
                </c:pt>
                <c:pt idx="8226">
                  <c:v>783.1000366210937</c:v>
                </c:pt>
                <c:pt idx="8227">
                  <c:v>783.2000122070315</c:v>
                </c:pt>
                <c:pt idx="8228">
                  <c:v>783.300048828125</c:v>
                </c:pt>
                <c:pt idx="8229">
                  <c:v>783.4000244140624</c:v>
                </c:pt>
                <c:pt idx="8230">
                  <c:v>783.5</c:v>
                </c:pt>
                <c:pt idx="8231">
                  <c:v>783.6000366210937</c:v>
                </c:pt>
                <c:pt idx="8232">
                  <c:v>783.7000122070315</c:v>
                </c:pt>
                <c:pt idx="8233">
                  <c:v>783.800048828125</c:v>
                </c:pt>
                <c:pt idx="8234">
                  <c:v>783.9000244140624</c:v>
                </c:pt>
                <c:pt idx="8235">
                  <c:v>784.0</c:v>
                </c:pt>
                <c:pt idx="8236">
                  <c:v>784.1000366210937</c:v>
                </c:pt>
                <c:pt idx="8237">
                  <c:v>784.2000122070315</c:v>
                </c:pt>
                <c:pt idx="8238">
                  <c:v>784.300048828125</c:v>
                </c:pt>
                <c:pt idx="8239">
                  <c:v>784.4000244140624</c:v>
                </c:pt>
                <c:pt idx="8240">
                  <c:v>784.5</c:v>
                </c:pt>
                <c:pt idx="8241">
                  <c:v>784.6000366210937</c:v>
                </c:pt>
                <c:pt idx="8242">
                  <c:v>784.7000122070315</c:v>
                </c:pt>
                <c:pt idx="8243">
                  <c:v>784.800048828125</c:v>
                </c:pt>
                <c:pt idx="8244">
                  <c:v>784.9000244140624</c:v>
                </c:pt>
                <c:pt idx="8245">
                  <c:v>785.0</c:v>
                </c:pt>
                <c:pt idx="8246">
                  <c:v>785.1000366210937</c:v>
                </c:pt>
                <c:pt idx="8247">
                  <c:v>785.2000122070315</c:v>
                </c:pt>
                <c:pt idx="8248">
                  <c:v>785.300048828125</c:v>
                </c:pt>
                <c:pt idx="8249">
                  <c:v>785.4000244140624</c:v>
                </c:pt>
                <c:pt idx="8250">
                  <c:v>785.5</c:v>
                </c:pt>
                <c:pt idx="8251">
                  <c:v>785.6000366210937</c:v>
                </c:pt>
                <c:pt idx="8252">
                  <c:v>785.7000122070315</c:v>
                </c:pt>
                <c:pt idx="8253">
                  <c:v>785.800048828125</c:v>
                </c:pt>
                <c:pt idx="8254">
                  <c:v>785.9000244140624</c:v>
                </c:pt>
                <c:pt idx="8255">
                  <c:v>786.0</c:v>
                </c:pt>
                <c:pt idx="8256">
                  <c:v>786.1000366210937</c:v>
                </c:pt>
                <c:pt idx="8257">
                  <c:v>786.2000122070315</c:v>
                </c:pt>
                <c:pt idx="8258">
                  <c:v>786.300048828125</c:v>
                </c:pt>
                <c:pt idx="8259">
                  <c:v>786.4000244140624</c:v>
                </c:pt>
                <c:pt idx="8260">
                  <c:v>786.5</c:v>
                </c:pt>
                <c:pt idx="8261">
                  <c:v>786.6000366210937</c:v>
                </c:pt>
                <c:pt idx="8262">
                  <c:v>786.7000122070315</c:v>
                </c:pt>
                <c:pt idx="8263">
                  <c:v>786.800048828125</c:v>
                </c:pt>
                <c:pt idx="8264">
                  <c:v>786.9000244140624</c:v>
                </c:pt>
                <c:pt idx="8265">
                  <c:v>787.0</c:v>
                </c:pt>
                <c:pt idx="8266">
                  <c:v>787.1000366210937</c:v>
                </c:pt>
                <c:pt idx="8267">
                  <c:v>787.2000122070315</c:v>
                </c:pt>
                <c:pt idx="8268">
                  <c:v>787.300048828125</c:v>
                </c:pt>
                <c:pt idx="8269">
                  <c:v>787.4000244140624</c:v>
                </c:pt>
                <c:pt idx="8270">
                  <c:v>787.5</c:v>
                </c:pt>
                <c:pt idx="8271">
                  <c:v>787.6000366210937</c:v>
                </c:pt>
                <c:pt idx="8272">
                  <c:v>787.7000122070315</c:v>
                </c:pt>
                <c:pt idx="8273">
                  <c:v>787.800048828125</c:v>
                </c:pt>
                <c:pt idx="8274">
                  <c:v>787.9000244140624</c:v>
                </c:pt>
                <c:pt idx="8275">
                  <c:v>788.0</c:v>
                </c:pt>
                <c:pt idx="8276">
                  <c:v>788.1000366210937</c:v>
                </c:pt>
                <c:pt idx="8277">
                  <c:v>788.2000122070315</c:v>
                </c:pt>
                <c:pt idx="8278">
                  <c:v>788.300048828125</c:v>
                </c:pt>
                <c:pt idx="8279">
                  <c:v>788.4000244140624</c:v>
                </c:pt>
                <c:pt idx="8280">
                  <c:v>788.5</c:v>
                </c:pt>
                <c:pt idx="8281">
                  <c:v>788.6000366210937</c:v>
                </c:pt>
                <c:pt idx="8282">
                  <c:v>788.7000122070315</c:v>
                </c:pt>
                <c:pt idx="8283">
                  <c:v>788.800048828125</c:v>
                </c:pt>
                <c:pt idx="8284">
                  <c:v>788.9000244140624</c:v>
                </c:pt>
                <c:pt idx="8285">
                  <c:v>789.0</c:v>
                </c:pt>
                <c:pt idx="8286">
                  <c:v>789.1000366210937</c:v>
                </c:pt>
                <c:pt idx="8287">
                  <c:v>789.2000122070315</c:v>
                </c:pt>
                <c:pt idx="8288">
                  <c:v>789.300048828125</c:v>
                </c:pt>
                <c:pt idx="8289">
                  <c:v>789.4000244140624</c:v>
                </c:pt>
                <c:pt idx="8290">
                  <c:v>789.5</c:v>
                </c:pt>
                <c:pt idx="8291">
                  <c:v>789.6000366210937</c:v>
                </c:pt>
                <c:pt idx="8292">
                  <c:v>789.7000122070315</c:v>
                </c:pt>
                <c:pt idx="8293">
                  <c:v>789.800048828125</c:v>
                </c:pt>
                <c:pt idx="8294">
                  <c:v>789.9000244140624</c:v>
                </c:pt>
                <c:pt idx="8295">
                  <c:v>790.0</c:v>
                </c:pt>
                <c:pt idx="8296">
                  <c:v>790.1000366210937</c:v>
                </c:pt>
                <c:pt idx="8297">
                  <c:v>790.2000122070315</c:v>
                </c:pt>
                <c:pt idx="8298">
                  <c:v>790.300048828125</c:v>
                </c:pt>
                <c:pt idx="8299">
                  <c:v>790.4000244140624</c:v>
                </c:pt>
                <c:pt idx="8300">
                  <c:v>790.5</c:v>
                </c:pt>
                <c:pt idx="8301">
                  <c:v>790.6000366210937</c:v>
                </c:pt>
                <c:pt idx="8302">
                  <c:v>790.7000122070315</c:v>
                </c:pt>
                <c:pt idx="8303">
                  <c:v>790.800048828125</c:v>
                </c:pt>
                <c:pt idx="8304">
                  <c:v>790.9000244140624</c:v>
                </c:pt>
                <c:pt idx="8305">
                  <c:v>791.0</c:v>
                </c:pt>
                <c:pt idx="8306">
                  <c:v>791.1000366210937</c:v>
                </c:pt>
                <c:pt idx="8307">
                  <c:v>791.2000122070315</c:v>
                </c:pt>
                <c:pt idx="8308">
                  <c:v>791.300048828125</c:v>
                </c:pt>
                <c:pt idx="8309">
                  <c:v>791.4000244140624</c:v>
                </c:pt>
                <c:pt idx="8310">
                  <c:v>791.5</c:v>
                </c:pt>
                <c:pt idx="8311">
                  <c:v>791.6000366210937</c:v>
                </c:pt>
                <c:pt idx="8312">
                  <c:v>791.7000122070315</c:v>
                </c:pt>
                <c:pt idx="8313">
                  <c:v>791.800048828125</c:v>
                </c:pt>
                <c:pt idx="8314">
                  <c:v>791.9000244140624</c:v>
                </c:pt>
                <c:pt idx="8315">
                  <c:v>792.0</c:v>
                </c:pt>
                <c:pt idx="8316">
                  <c:v>792.1000366210937</c:v>
                </c:pt>
                <c:pt idx="8317">
                  <c:v>792.2000122070315</c:v>
                </c:pt>
                <c:pt idx="8318">
                  <c:v>792.300048828125</c:v>
                </c:pt>
                <c:pt idx="8319">
                  <c:v>792.4000244140624</c:v>
                </c:pt>
                <c:pt idx="8320">
                  <c:v>792.5</c:v>
                </c:pt>
                <c:pt idx="8321">
                  <c:v>792.6000366210937</c:v>
                </c:pt>
                <c:pt idx="8322">
                  <c:v>792.7000122070315</c:v>
                </c:pt>
                <c:pt idx="8323">
                  <c:v>792.800048828125</c:v>
                </c:pt>
                <c:pt idx="8324">
                  <c:v>792.9000244140624</c:v>
                </c:pt>
                <c:pt idx="8325">
                  <c:v>793.0</c:v>
                </c:pt>
                <c:pt idx="8326">
                  <c:v>793.1000366210937</c:v>
                </c:pt>
                <c:pt idx="8327">
                  <c:v>793.2000122070315</c:v>
                </c:pt>
                <c:pt idx="8328">
                  <c:v>793.300048828125</c:v>
                </c:pt>
                <c:pt idx="8329">
                  <c:v>793.4000244140624</c:v>
                </c:pt>
                <c:pt idx="8330">
                  <c:v>793.5</c:v>
                </c:pt>
                <c:pt idx="8331">
                  <c:v>793.6000366210937</c:v>
                </c:pt>
                <c:pt idx="8332">
                  <c:v>793.7000122070315</c:v>
                </c:pt>
                <c:pt idx="8333">
                  <c:v>793.800048828125</c:v>
                </c:pt>
                <c:pt idx="8334">
                  <c:v>793.9000244140624</c:v>
                </c:pt>
                <c:pt idx="8335">
                  <c:v>794.0</c:v>
                </c:pt>
                <c:pt idx="8336">
                  <c:v>794.1000366210937</c:v>
                </c:pt>
                <c:pt idx="8337">
                  <c:v>794.2000122070315</c:v>
                </c:pt>
                <c:pt idx="8338">
                  <c:v>794.300048828125</c:v>
                </c:pt>
                <c:pt idx="8339">
                  <c:v>794.4000244140624</c:v>
                </c:pt>
                <c:pt idx="8340">
                  <c:v>794.5</c:v>
                </c:pt>
                <c:pt idx="8341">
                  <c:v>794.6000366210937</c:v>
                </c:pt>
                <c:pt idx="8342">
                  <c:v>794.7000122070315</c:v>
                </c:pt>
                <c:pt idx="8343">
                  <c:v>794.800048828125</c:v>
                </c:pt>
                <c:pt idx="8344">
                  <c:v>794.9000244140624</c:v>
                </c:pt>
                <c:pt idx="8345">
                  <c:v>795.0</c:v>
                </c:pt>
                <c:pt idx="8346">
                  <c:v>795.1000366210937</c:v>
                </c:pt>
                <c:pt idx="8347">
                  <c:v>795.2000122070315</c:v>
                </c:pt>
                <c:pt idx="8348">
                  <c:v>795.300048828125</c:v>
                </c:pt>
                <c:pt idx="8349">
                  <c:v>795.4000244140624</c:v>
                </c:pt>
                <c:pt idx="8350">
                  <c:v>795.5</c:v>
                </c:pt>
                <c:pt idx="8351">
                  <c:v>795.6000366210937</c:v>
                </c:pt>
                <c:pt idx="8352">
                  <c:v>795.7000122070315</c:v>
                </c:pt>
                <c:pt idx="8353">
                  <c:v>795.800048828125</c:v>
                </c:pt>
                <c:pt idx="8354">
                  <c:v>795.9000244140624</c:v>
                </c:pt>
                <c:pt idx="8355">
                  <c:v>796.0</c:v>
                </c:pt>
                <c:pt idx="8356">
                  <c:v>796.1000366210937</c:v>
                </c:pt>
                <c:pt idx="8357">
                  <c:v>796.2000122070315</c:v>
                </c:pt>
                <c:pt idx="8358">
                  <c:v>796.300048828125</c:v>
                </c:pt>
                <c:pt idx="8359">
                  <c:v>796.4000244140624</c:v>
                </c:pt>
                <c:pt idx="8360">
                  <c:v>796.5</c:v>
                </c:pt>
                <c:pt idx="8361">
                  <c:v>796.6000366210937</c:v>
                </c:pt>
                <c:pt idx="8362">
                  <c:v>796.7000122070315</c:v>
                </c:pt>
                <c:pt idx="8363">
                  <c:v>796.800048828125</c:v>
                </c:pt>
                <c:pt idx="8364">
                  <c:v>796.9000244140624</c:v>
                </c:pt>
                <c:pt idx="8365">
                  <c:v>797.0</c:v>
                </c:pt>
                <c:pt idx="8366">
                  <c:v>797.1000366210937</c:v>
                </c:pt>
                <c:pt idx="8367">
                  <c:v>797.2000122070315</c:v>
                </c:pt>
                <c:pt idx="8368">
                  <c:v>797.300048828125</c:v>
                </c:pt>
                <c:pt idx="8369">
                  <c:v>797.4000244140624</c:v>
                </c:pt>
                <c:pt idx="8370">
                  <c:v>797.5</c:v>
                </c:pt>
                <c:pt idx="8371">
                  <c:v>797.6000366210937</c:v>
                </c:pt>
                <c:pt idx="8372">
                  <c:v>797.7000122070315</c:v>
                </c:pt>
                <c:pt idx="8373">
                  <c:v>797.800048828125</c:v>
                </c:pt>
                <c:pt idx="8374">
                  <c:v>797.9000244140624</c:v>
                </c:pt>
                <c:pt idx="8375">
                  <c:v>798.0</c:v>
                </c:pt>
                <c:pt idx="8376">
                  <c:v>798.1000366210937</c:v>
                </c:pt>
                <c:pt idx="8377">
                  <c:v>798.2000122070315</c:v>
                </c:pt>
                <c:pt idx="8378">
                  <c:v>798.300048828125</c:v>
                </c:pt>
                <c:pt idx="8379">
                  <c:v>798.4000244140624</c:v>
                </c:pt>
                <c:pt idx="8380">
                  <c:v>798.5</c:v>
                </c:pt>
                <c:pt idx="8381">
                  <c:v>798.6000366210937</c:v>
                </c:pt>
                <c:pt idx="8382">
                  <c:v>798.7000122070315</c:v>
                </c:pt>
                <c:pt idx="8383">
                  <c:v>798.800048828125</c:v>
                </c:pt>
                <c:pt idx="8384">
                  <c:v>798.9000244140624</c:v>
                </c:pt>
                <c:pt idx="8385">
                  <c:v>799.0</c:v>
                </c:pt>
                <c:pt idx="8386">
                  <c:v>799.1000366210937</c:v>
                </c:pt>
                <c:pt idx="8387">
                  <c:v>799.2000122070315</c:v>
                </c:pt>
                <c:pt idx="8388">
                  <c:v>799.300048828125</c:v>
                </c:pt>
                <c:pt idx="8389">
                  <c:v>799.4000244140624</c:v>
                </c:pt>
                <c:pt idx="8390">
                  <c:v>799.5</c:v>
                </c:pt>
                <c:pt idx="8391">
                  <c:v>799.6000366210937</c:v>
                </c:pt>
                <c:pt idx="8392">
                  <c:v>799.7000122070315</c:v>
                </c:pt>
                <c:pt idx="8393">
                  <c:v>799.800048828125</c:v>
                </c:pt>
                <c:pt idx="8394">
                  <c:v>799.9000244140624</c:v>
                </c:pt>
                <c:pt idx="8395">
                  <c:v>800.0</c:v>
                </c:pt>
                <c:pt idx="8396">
                  <c:v>800.1000366210937</c:v>
                </c:pt>
                <c:pt idx="8397">
                  <c:v>800.2000122070315</c:v>
                </c:pt>
                <c:pt idx="8398">
                  <c:v>800.300048828125</c:v>
                </c:pt>
                <c:pt idx="8399">
                  <c:v>800.4000244140624</c:v>
                </c:pt>
                <c:pt idx="8400">
                  <c:v>800.5</c:v>
                </c:pt>
                <c:pt idx="8401">
                  <c:v>800.6000366210937</c:v>
                </c:pt>
                <c:pt idx="8402">
                  <c:v>800.7000122070315</c:v>
                </c:pt>
                <c:pt idx="8403">
                  <c:v>800.800048828125</c:v>
                </c:pt>
                <c:pt idx="8404">
                  <c:v>800.9000244140624</c:v>
                </c:pt>
                <c:pt idx="8405">
                  <c:v>801.0</c:v>
                </c:pt>
                <c:pt idx="8406">
                  <c:v>801.1000366210937</c:v>
                </c:pt>
                <c:pt idx="8407">
                  <c:v>801.2000122070315</c:v>
                </c:pt>
                <c:pt idx="8408">
                  <c:v>801.300048828125</c:v>
                </c:pt>
                <c:pt idx="8409">
                  <c:v>801.4000244140624</c:v>
                </c:pt>
                <c:pt idx="8410">
                  <c:v>801.5</c:v>
                </c:pt>
                <c:pt idx="8411">
                  <c:v>801.6000366210937</c:v>
                </c:pt>
                <c:pt idx="8412">
                  <c:v>801.7000122070315</c:v>
                </c:pt>
                <c:pt idx="8413">
                  <c:v>801.800048828125</c:v>
                </c:pt>
                <c:pt idx="8414">
                  <c:v>801.9000244140624</c:v>
                </c:pt>
                <c:pt idx="8415">
                  <c:v>802.0</c:v>
                </c:pt>
                <c:pt idx="8416">
                  <c:v>802.1000366210937</c:v>
                </c:pt>
                <c:pt idx="8417">
                  <c:v>802.2000122070315</c:v>
                </c:pt>
                <c:pt idx="8418">
                  <c:v>802.300048828125</c:v>
                </c:pt>
                <c:pt idx="8419">
                  <c:v>802.4000244140624</c:v>
                </c:pt>
                <c:pt idx="8420">
                  <c:v>802.5</c:v>
                </c:pt>
                <c:pt idx="8421">
                  <c:v>802.6000366210937</c:v>
                </c:pt>
                <c:pt idx="8422">
                  <c:v>802.7000122070315</c:v>
                </c:pt>
                <c:pt idx="8423">
                  <c:v>802.800048828125</c:v>
                </c:pt>
                <c:pt idx="8424">
                  <c:v>802.9000244140624</c:v>
                </c:pt>
                <c:pt idx="8425">
                  <c:v>803.0</c:v>
                </c:pt>
                <c:pt idx="8426">
                  <c:v>803.1000366210937</c:v>
                </c:pt>
                <c:pt idx="8427">
                  <c:v>803.2000122070315</c:v>
                </c:pt>
                <c:pt idx="8428">
                  <c:v>803.300048828125</c:v>
                </c:pt>
                <c:pt idx="8429">
                  <c:v>803.4000244140624</c:v>
                </c:pt>
                <c:pt idx="8430">
                  <c:v>803.5</c:v>
                </c:pt>
                <c:pt idx="8431">
                  <c:v>803.6000366210937</c:v>
                </c:pt>
                <c:pt idx="8432">
                  <c:v>803.7000122070315</c:v>
                </c:pt>
                <c:pt idx="8433">
                  <c:v>803.800048828125</c:v>
                </c:pt>
                <c:pt idx="8434">
                  <c:v>803.9000244140624</c:v>
                </c:pt>
                <c:pt idx="8435">
                  <c:v>804.0</c:v>
                </c:pt>
                <c:pt idx="8436">
                  <c:v>804.1000366210937</c:v>
                </c:pt>
                <c:pt idx="8437">
                  <c:v>804.2000122070315</c:v>
                </c:pt>
                <c:pt idx="8438">
                  <c:v>804.300048828125</c:v>
                </c:pt>
                <c:pt idx="8439">
                  <c:v>804.4000244140624</c:v>
                </c:pt>
                <c:pt idx="8440">
                  <c:v>804.5</c:v>
                </c:pt>
                <c:pt idx="8441">
                  <c:v>804.6000366210937</c:v>
                </c:pt>
                <c:pt idx="8442">
                  <c:v>804.7000122070315</c:v>
                </c:pt>
                <c:pt idx="8443">
                  <c:v>804.800048828125</c:v>
                </c:pt>
                <c:pt idx="8444">
                  <c:v>804.9000244140624</c:v>
                </c:pt>
                <c:pt idx="8445">
                  <c:v>805.0</c:v>
                </c:pt>
                <c:pt idx="8446">
                  <c:v>805.1000366210937</c:v>
                </c:pt>
                <c:pt idx="8447">
                  <c:v>805.2000122070315</c:v>
                </c:pt>
                <c:pt idx="8448">
                  <c:v>805.300048828125</c:v>
                </c:pt>
                <c:pt idx="8449">
                  <c:v>805.4000244140624</c:v>
                </c:pt>
                <c:pt idx="8450">
                  <c:v>805.5</c:v>
                </c:pt>
                <c:pt idx="8451">
                  <c:v>805.6000366210937</c:v>
                </c:pt>
                <c:pt idx="8452">
                  <c:v>805.7000122070315</c:v>
                </c:pt>
                <c:pt idx="8453">
                  <c:v>805.800048828125</c:v>
                </c:pt>
                <c:pt idx="8454">
                  <c:v>805.9000244140624</c:v>
                </c:pt>
                <c:pt idx="8455">
                  <c:v>806.0</c:v>
                </c:pt>
                <c:pt idx="8456">
                  <c:v>806.1000366210937</c:v>
                </c:pt>
                <c:pt idx="8457">
                  <c:v>806.2000122070315</c:v>
                </c:pt>
                <c:pt idx="8458">
                  <c:v>806.300048828125</c:v>
                </c:pt>
                <c:pt idx="8459">
                  <c:v>806.4000244140624</c:v>
                </c:pt>
                <c:pt idx="8460">
                  <c:v>806.5</c:v>
                </c:pt>
                <c:pt idx="8461">
                  <c:v>806.6000366210937</c:v>
                </c:pt>
                <c:pt idx="8462">
                  <c:v>806.7000122070315</c:v>
                </c:pt>
                <c:pt idx="8463">
                  <c:v>806.800048828125</c:v>
                </c:pt>
                <c:pt idx="8464">
                  <c:v>806.9000244140624</c:v>
                </c:pt>
                <c:pt idx="8465">
                  <c:v>807.0</c:v>
                </c:pt>
                <c:pt idx="8466">
                  <c:v>807.1000366210937</c:v>
                </c:pt>
                <c:pt idx="8467">
                  <c:v>807.2000122070315</c:v>
                </c:pt>
                <c:pt idx="8468">
                  <c:v>807.300048828125</c:v>
                </c:pt>
                <c:pt idx="8469">
                  <c:v>807.4000244140624</c:v>
                </c:pt>
                <c:pt idx="8470">
                  <c:v>807.5</c:v>
                </c:pt>
                <c:pt idx="8471">
                  <c:v>807.6000366210937</c:v>
                </c:pt>
                <c:pt idx="8472">
                  <c:v>807.7000122070315</c:v>
                </c:pt>
                <c:pt idx="8473">
                  <c:v>807.800048828125</c:v>
                </c:pt>
                <c:pt idx="8474">
                  <c:v>807.9000244140624</c:v>
                </c:pt>
                <c:pt idx="8475">
                  <c:v>808.0</c:v>
                </c:pt>
                <c:pt idx="8476">
                  <c:v>808.1000366210937</c:v>
                </c:pt>
                <c:pt idx="8477">
                  <c:v>808.2000122070315</c:v>
                </c:pt>
                <c:pt idx="8478">
                  <c:v>808.300048828125</c:v>
                </c:pt>
                <c:pt idx="8479">
                  <c:v>808.4000244140624</c:v>
                </c:pt>
                <c:pt idx="8480">
                  <c:v>808.5</c:v>
                </c:pt>
                <c:pt idx="8481">
                  <c:v>808.6000366210937</c:v>
                </c:pt>
                <c:pt idx="8482">
                  <c:v>808.7000122070315</c:v>
                </c:pt>
                <c:pt idx="8483">
                  <c:v>808.800048828125</c:v>
                </c:pt>
                <c:pt idx="8484">
                  <c:v>808.9000244140624</c:v>
                </c:pt>
                <c:pt idx="8485">
                  <c:v>809.0</c:v>
                </c:pt>
                <c:pt idx="8486">
                  <c:v>809.1000366210937</c:v>
                </c:pt>
                <c:pt idx="8487">
                  <c:v>809.2000122070315</c:v>
                </c:pt>
                <c:pt idx="8488">
                  <c:v>809.300048828125</c:v>
                </c:pt>
                <c:pt idx="8489">
                  <c:v>809.4000244140624</c:v>
                </c:pt>
                <c:pt idx="8490">
                  <c:v>809.5</c:v>
                </c:pt>
                <c:pt idx="8491">
                  <c:v>809.6000366210937</c:v>
                </c:pt>
                <c:pt idx="8492">
                  <c:v>809.7000122070315</c:v>
                </c:pt>
                <c:pt idx="8493">
                  <c:v>809.800048828125</c:v>
                </c:pt>
                <c:pt idx="8494">
                  <c:v>809.9000244140624</c:v>
                </c:pt>
                <c:pt idx="8495">
                  <c:v>810.0</c:v>
                </c:pt>
                <c:pt idx="8496">
                  <c:v>810.1000366210937</c:v>
                </c:pt>
                <c:pt idx="8497">
                  <c:v>810.2000122070315</c:v>
                </c:pt>
                <c:pt idx="8498">
                  <c:v>810.300048828125</c:v>
                </c:pt>
                <c:pt idx="8499">
                  <c:v>810.4000244140624</c:v>
                </c:pt>
                <c:pt idx="8500">
                  <c:v>810.5</c:v>
                </c:pt>
                <c:pt idx="8501">
                  <c:v>810.6000366210937</c:v>
                </c:pt>
                <c:pt idx="8502">
                  <c:v>810.7000122070315</c:v>
                </c:pt>
                <c:pt idx="8503">
                  <c:v>810.800048828125</c:v>
                </c:pt>
                <c:pt idx="8504">
                  <c:v>810.9000244140624</c:v>
                </c:pt>
                <c:pt idx="8505">
                  <c:v>811.0</c:v>
                </c:pt>
                <c:pt idx="8506">
                  <c:v>811.1000366210937</c:v>
                </c:pt>
                <c:pt idx="8507">
                  <c:v>811.2000122070315</c:v>
                </c:pt>
                <c:pt idx="8508">
                  <c:v>811.300048828125</c:v>
                </c:pt>
                <c:pt idx="8509">
                  <c:v>811.4000244140624</c:v>
                </c:pt>
                <c:pt idx="8510">
                  <c:v>811.5</c:v>
                </c:pt>
                <c:pt idx="8511">
                  <c:v>811.6000366210937</c:v>
                </c:pt>
                <c:pt idx="8512">
                  <c:v>811.7000122070315</c:v>
                </c:pt>
                <c:pt idx="8513">
                  <c:v>811.800048828125</c:v>
                </c:pt>
                <c:pt idx="8514">
                  <c:v>811.9000244140624</c:v>
                </c:pt>
                <c:pt idx="8515">
                  <c:v>812.0</c:v>
                </c:pt>
                <c:pt idx="8516">
                  <c:v>812.1000366210937</c:v>
                </c:pt>
                <c:pt idx="8517">
                  <c:v>812.2000122070315</c:v>
                </c:pt>
                <c:pt idx="8518">
                  <c:v>812.300048828125</c:v>
                </c:pt>
                <c:pt idx="8519">
                  <c:v>812.4000244140624</c:v>
                </c:pt>
                <c:pt idx="8520">
                  <c:v>812.5</c:v>
                </c:pt>
                <c:pt idx="8521">
                  <c:v>812.6000366210937</c:v>
                </c:pt>
                <c:pt idx="8522">
                  <c:v>812.7000122070315</c:v>
                </c:pt>
                <c:pt idx="8523">
                  <c:v>812.800048828125</c:v>
                </c:pt>
                <c:pt idx="8524">
                  <c:v>812.9000244140624</c:v>
                </c:pt>
                <c:pt idx="8525">
                  <c:v>813.0</c:v>
                </c:pt>
                <c:pt idx="8526">
                  <c:v>813.1000366210937</c:v>
                </c:pt>
                <c:pt idx="8527">
                  <c:v>813.2000122070315</c:v>
                </c:pt>
                <c:pt idx="8528">
                  <c:v>813.300048828125</c:v>
                </c:pt>
                <c:pt idx="8529">
                  <c:v>813.4000244140624</c:v>
                </c:pt>
                <c:pt idx="8530">
                  <c:v>813.5</c:v>
                </c:pt>
                <c:pt idx="8531">
                  <c:v>813.6000366210937</c:v>
                </c:pt>
                <c:pt idx="8532">
                  <c:v>813.7000122070315</c:v>
                </c:pt>
                <c:pt idx="8533">
                  <c:v>813.800048828125</c:v>
                </c:pt>
                <c:pt idx="8534">
                  <c:v>813.9000244140624</c:v>
                </c:pt>
                <c:pt idx="8535">
                  <c:v>814.0</c:v>
                </c:pt>
                <c:pt idx="8536">
                  <c:v>814.1000366210937</c:v>
                </c:pt>
                <c:pt idx="8537">
                  <c:v>814.2000122070315</c:v>
                </c:pt>
                <c:pt idx="8538">
                  <c:v>814.300048828125</c:v>
                </c:pt>
                <c:pt idx="8539">
                  <c:v>814.4000244140624</c:v>
                </c:pt>
                <c:pt idx="8540">
                  <c:v>814.5</c:v>
                </c:pt>
                <c:pt idx="8541">
                  <c:v>814.6000366210937</c:v>
                </c:pt>
                <c:pt idx="8542">
                  <c:v>814.7000122070315</c:v>
                </c:pt>
                <c:pt idx="8543">
                  <c:v>814.800048828125</c:v>
                </c:pt>
                <c:pt idx="8544">
                  <c:v>814.9000244140624</c:v>
                </c:pt>
                <c:pt idx="8545">
                  <c:v>815.0</c:v>
                </c:pt>
                <c:pt idx="8546">
                  <c:v>815.1000366210937</c:v>
                </c:pt>
                <c:pt idx="8547">
                  <c:v>815.2000122070315</c:v>
                </c:pt>
                <c:pt idx="8548">
                  <c:v>815.300048828125</c:v>
                </c:pt>
                <c:pt idx="8549">
                  <c:v>815.4000244140624</c:v>
                </c:pt>
                <c:pt idx="8550">
                  <c:v>815.5</c:v>
                </c:pt>
                <c:pt idx="8551">
                  <c:v>815.6000366210937</c:v>
                </c:pt>
                <c:pt idx="8552">
                  <c:v>815.7000122070315</c:v>
                </c:pt>
                <c:pt idx="8553">
                  <c:v>815.800048828125</c:v>
                </c:pt>
                <c:pt idx="8554">
                  <c:v>815.9000244140624</c:v>
                </c:pt>
                <c:pt idx="8555">
                  <c:v>816.0</c:v>
                </c:pt>
                <c:pt idx="8556">
                  <c:v>816.1000366210937</c:v>
                </c:pt>
                <c:pt idx="8557">
                  <c:v>816.2000122070315</c:v>
                </c:pt>
                <c:pt idx="8558">
                  <c:v>816.300048828125</c:v>
                </c:pt>
                <c:pt idx="8559">
                  <c:v>816.4000244140624</c:v>
                </c:pt>
                <c:pt idx="8560">
                  <c:v>816.5</c:v>
                </c:pt>
                <c:pt idx="8561">
                  <c:v>816.6000366210937</c:v>
                </c:pt>
                <c:pt idx="8562">
                  <c:v>816.7000122070315</c:v>
                </c:pt>
                <c:pt idx="8563">
                  <c:v>816.800048828125</c:v>
                </c:pt>
                <c:pt idx="8564">
                  <c:v>816.9000244140624</c:v>
                </c:pt>
                <c:pt idx="8565">
                  <c:v>817.0</c:v>
                </c:pt>
                <c:pt idx="8566">
                  <c:v>817.1000366210937</c:v>
                </c:pt>
                <c:pt idx="8567">
                  <c:v>817.2000122070315</c:v>
                </c:pt>
                <c:pt idx="8568">
                  <c:v>817.300048828125</c:v>
                </c:pt>
                <c:pt idx="8569">
                  <c:v>817.4000244140624</c:v>
                </c:pt>
                <c:pt idx="8570">
                  <c:v>817.5</c:v>
                </c:pt>
                <c:pt idx="8571">
                  <c:v>817.6000366210937</c:v>
                </c:pt>
                <c:pt idx="8572">
                  <c:v>817.7000122070315</c:v>
                </c:pt>
                <c:pt idx="8573">
                  <c:v>817.800048828125</c:v>
                </c:pt>
                <c:pt idx="8574">
                  <c:v>817.9000244140624</c:v>
                </c:pt>
                <c:pt idx="8575">
                  <c:v>818.0</c:v>
                </c:pt>
                <c:pt idx="8576">
                  <c:v>818.1000366210937</c:v>
                </c:pt>
                <c:pt idx="8577">
                  <c:v>818.2000122070315</c:v>
                </c:pt>
                <c:pt idx="8578">
                  <c:v>818.300048828125</c:v>
                </c:pt>
                <c:pt idx="8579">
                  <c:v>818.4000244140624</c:v>
                </c:pt>
                <c:pt idx="8580">
                  <c:v>818.5</c:v>
                </c:pt>
                <c:pt idx="8581">
                  <c:v>818.6000366210937</c:v>
                </c:pt>
                <c:pt idx="8582">
                  <c:v>818.7000122070315</c:v>
                </c:pt>
                <c:pt idx="8583">
                  <c:v>818.800048828125</c:v>
                </c:pt>
                <c:pt idx="8584">
                  <c:v>818.9000244140624</c:v>
                </c:pt>
                <c:pt idx="8585">
                  <c:v>819.0</c:v>
                </c:pt>
                <c:pt idx="8586">
                  <c:v>819.1000366210937</c:v>
                </c:pt>
                <c:pt idx="8587">
                  <c:v>819.2000122070315</c:v>
                </c:pt>
                <c:pt idx="8588">
                  <c:v>819.300048828125</c:v>
                </c:pt>
                <c:pt idx="8589">
                  <c:v>819.4000244140624</c:v>
                </c:pt>
                <c:pt idx="8590">
                  <c:v>819.5</c:v>
                </c:pt>
                <c:pt idx="8591">
                  <c:v>819.6000366210937</c:v>
                </c:pt>
                <c:pt idx="8592">
                  <c:v>819.7000122070315</c:v>
                </c:pt>
                <c:pt idx="8593">
                  <c:v>819.800048828125</c:v>
                </c:pt>
                <c:pt idx="8594">
                  <c:v>819.9000244140624</c:v>
                </c:pt>
                <c:pt idx="8595">
                  <c:v>820.0</c:v>
                </c:pt>
                <c:pt idx="8596">
                  <c:v>820.1000366210937</c:v>
                </c:pt>
                <c:pt idx="8597">
                  <c:v>820.2000122070315</c:v>
                </c:pt>
                <c:pt idx="8598">
                  <c:v>820.300048828125</c:v>
                </c:pt>
                <c:pt idx="8599">
                  <c:v>820.4000244140624</c:v>
                </c:pt>
                <c:pt idx="8600">
                  <c:v>820.5</c:v>
                </c:pt>
                <c:pt idx="8601">
                  <c:v>820.6000366210937</c:v>
                </c:pt>
                <c:pt idx="8602">
                  <c:v>820.7000122070315</c:v>
                </c:pt>
                <c:pt idx="8603">
                  <c:v>820.800048828125</c:v>
                </c:pt>
                <c:pt idx="8604">
                  <c:v>820.9000244140624</c:v>
                </c:pt>
                <c:pt idx="8605">
                  <c:v>821.0</c:v>
                </c:pt>
                <c:pt idx="8606">
                  <c:v>821.1000366210937</c:v>
                </c:pt>
                <c:pt idx="8607">
                  <c:v>821.2000122070315</c:v>
                </c:pt>
                <c:pt idx="8608">
                  <c:v>821.300048828125</c:v>
                </c:pt>
                <c:pt idx="8609">
                  <c:v>821.4000244140624</c:v>
                </c:pt>
                <c:pt idx="8610">
                  <c:v>821.5</c:v>
                </c:pt>
                <c:pt idx="8611">
                  <c:v>821.6000366210937</c:v>
                </c:pt>
                <c:pt idx="8612">
                  <c:v>821.7000122070315</c:v>
                </c:pt>
                <c:pt idx="8613">
                  <c:v>821.800048828125</c:v>
                </c:pt>
                <c:pt idx="8614">
                  <c:v>821.9000244140624</c:v>
                </c:pt>
                <c:pt idx="8615">
                  <c:v>822.0</c:v>
                </c:pt>
                <c:pt idx="8616">
                  <c:v>822.1000366210937</c:v>
                </c:pt>
                <c:pt idx="8617">
                  <c:v>822.2000122070315</c:v>
                </c:pt>
                <c:pt idx="8618">
                  <c:v>822.300048828125</c:v>
                </c:pt>
                <c:pt idx="8619">
                  <c:v>822.4000244140624</c:v>
                </c:pt>
                <c:pt idx="8620">
                  <c:v>822.5</c:v>
                </c:pt>
                <c:pt idx="8621">
                  <c:v>822.6000366210937</c:v>
                </c:pt>
                <c:pt idx="8622">
                  <c:v>822.7000122070315</c:v>
                </c:pt>
                <c:pt idx="8623">
                  <c:v>822.800048828125</c:v>
                </c:pt>
                <c:pt idx="8624">
                  <c:v>822.9000244140624</c:v>
                </c:pt>
                <c:pt idx="8625">
                  <c:v>823.0</c:v>
                </c:pt>
                <c:pt idx="8626">
                  <c:v>823.1000366210937</c:v>
                </c:pt>
                <c:pt idx="8627">
                  <c:v>823.2000122070315</c:v>
                </c:pt>
                <c:pt idx="8628">
                  <c:v>823.300048828125</c:v>
                </c:pt>
                <c:pt idx="8629">
                  <c:v>823.4000244140624</c:v>
                </c:pt>
                <c:pt idx="8630">
                  <c:v>823.5</c:v>
                </c:pt>
                <c:pt idx="8631">
                  <c:v>823.6000366210937</c:v>
                </c:pt>
                <c:pt idx="8632">
                  <c:v>823.7000122070315</c:v>
                </c:pt>
                <c:pt idx="8633">
                  <c:v>823.800048828125</c:v>
                </c:pt>
                <c:pt idx="8634">
                  <c:v>823.9000244140624</c:v>
                </c:pt>
                <c:pt idx="8635">
                  <c:v>824.0</c:v>
                </c:pt>
                <c:pt idx="8636">
                  <c:v>824.1000366210937</c:v>
                </c:pt>
                <c:pt idx="8637">
                  <c:v>824.2000122070315</c:v>
                </c:pt>
                <c:pt idx="8638">
                  <c:v>824.300048828125</c:v>
                </c:pt>
                <c:pt idx="8639">
                  <c:v>824.4000244140624</c:v>
                </c:pt>
                <c:pt idx="8640">
                  <c:v>824.5</c:v>
                </c:pt>
                <c:pt idx="8641">
                  <c:v>824.6000366210937</c:v>
                </c:pt>
                <c:pt idx="8642">
                  <c:v>824.7000122070315</c:v>
                </c:pt>
                <c:pt idx="8643">
                  <c:v>824.800048828125</c:v>
                </c:pt>
                <c:pt idx="8644">
                  <c:v>824.9000244140624</c:v>
                </c:pt>
                <c:pt idx="8645">
                  <c:v>825.0</c:v>
                </c:pt>
                <c:pt idx="8646">
                  <c:v>825.1000366210937</c:v>
                </c:pt>
                <c:pt idx="8647">
                  <c:v>825.2000122070315</c:v>
                </c:pt>
                <c:pt idx="8648">
                  <c:v>825.300048828125</c:v>
                </c:pt>
                <c:pt idx="8649">
                  <c:v>825.4000244140624</c:v>
                </c:pt>
                <c:pt idx="8650">
                  <c:v>825.5</c:v>
                </c:pt>
                <c:pt idx="8651">
                  <c:v>825.6000366210937</c:v>
                </c:pt>
                <c:pt idx="8652">
                  <c:v>825.7000122070315</c:v>
                </c:pt>
                <c:pt idx="8653">
                  <c:v>825.800048828125</c:v>
                </c:pt>
                <c:pt idx="8654">
                  <c:v>825.9000244140624</c:v>
                </c:pt>
                <c:pt idx="8655">
                  <c:v>826.0</c:v>
                </c:pt>
                <c:pt idx="8656">
                  <c:v>826.1000366210937</c:v>
                </c:pt>
                <c:pt idx="8657">
                  <c:v>826.2000122070315</c:v>
                </c:pt>
                <c:pt idx="8658">
                  <c:v>826.300048828125</c:v>
                </c:pt>
                <c:pt idx="8659">
                  <c:v>826.4000244140624</c:v>
                </c:pt>
                <c:pt idx="8660">
                  <c:v>826.5</c:v>
                </c:pt>
                <c:pt idx="8661">
                  <c:v>826.6000366210937</c:v>
                </c:pt>
                <c:pt idx="8662">
                  <c:v>826.7000122070315</c:v>
                </c:pt>
                <c:pt idx="8663">
                  <c:v>826.800048828125</c:v>
                </c:pt>
                <c:pt idx="8664">
                  <c:v>826.9000244140624</c:v>
                </c:pt>
                <c:pt idx="8665">
                  <c:v>827.0</c:v>
                </c:pt>
                <c:pt idx="8666">
                  <c:v>827.1000366210937</c:v>
                </c:pt>
                <c:pt idx="8667">
                  <c:v>827.2000122070315</c:v>
                </c:pt>
                <c:pt idx="8668">
                  <c:v>827.300048828125</c:v>
                </c:pt>
                <c:pt idx="8669">
                  <c:v>827.4000244140624</c:v>
                </c:pt>
                <c:pt idx="8670">
                  <c:v>827.5</c:v>
                </c:pt>
                <c:pt idx="8671">
                  <c:v>827.6000366210937</c:v>
                </c:pt>
                <c:pt idx="8672">
                  <c:v>827.7000122070315</c:v>
                </c:pt>
                <c:pt idx="8673">
                  <c:v>827.800048828125</c:v>
                </c:pt>
                <c:pt idx="8674">
                  <c:v>827.9000244140624</c:v>
                </c:pt>
                <c:pt idx="8675">
                  <c:v>828.0</c:v>
                </c:pt>
                <c:pt idx="8676">
                  <c:v>828.1000366210937</c:v>
                </c:pt>
                <c:pt idx="8677">
                  <c:v>828.2000122070315</c:v>
                </c:pt>
                <c:pt idx="8678">
                  <c:v>828.300048828125</c:v>
                </c:pt>
                <c:pt idx="8679">
                  <c:v>828.4000244140624</c:v>
                </c:pt>
                <c:pt idx="8680">
                  <c:v>828.5</c:v>
                </c:pt>
                <c:pt idx="8681">
                  <c:v>828.6000366210937</c:v>
                </c:pt>
                <c:pt idx="8682">
                  <c:v>828.7000122070315</c:v>
                </c:pt>
                <c:pt idx="8683">
                  <c:v>828.800048828125</c:v>
                </c:pt>
                <c:pt idx="8684">
                  <c:v>828.9000244140624</c:v>
                </c:pt>
                <c:pt idx="8685">
                  <c:v>829.0</c:v>
                </c:pt>
                <c:pt idx="8686">
                  <c:v>829.1000366210937</c:v>
                </c:pt>
                <c:pt idx="8687">
                  <c:v>829.2000122070315</c:v>
                </c:pt>
                <c:pt idx="8688">
                  <c:v>829.300048828125</c:v>
                </c:pt>
                <c:pt idx="8689">
                  <c:v>829.4000244140624</c:v>
                </c:pt>
                <c:pt idx="8690">
                  <c:v>829.5</c:v>
                </c:pt>
                <c:pt idx="8691">
                  <c:v>829.6000366210937</c:v>
                </c:pt>
                <c:pt idx="8692">
                  <c:v>829.7000122070315</c:v>
                </c:pt>
                <c:pt idx="8693">
                  <c:v>829.800048828125</c:v>
                </c:pt>
                <c:pt idx="8694">
                  <c:v>829.9000244140624</c:v>
                </c:pt>
                <c:pt idx="8695">
                  <c:v>830.0</c:v>
                </c:pt>
                <c:pt idx="8696">
                  <c:v>830.1000366210937</c:v>
                </c:pt>
                <c:pt idx="8697">
                  <c:v>830.2000122070315</c:v>
                </c:pt>
                <c:pt idx="8698">
                  <c:v>830.300048828125</c:v>
                </c:pt>
                <c:pt idx="8699">
                  <c:v>830.4000244140624</c:v>
                </c:pt>
                <c:pt idx="8700">
                  <c:v>830.5</c:v>
                </c:pt>
                <c:pt idx="8701">
                  <c:v>830.6000366210937</c:v>
                </c:pt>
                <c:pt idx="8702">
                  <c:v>830.7000122070315</c:v>
                </c:pt>
                <c:pt idx="8703">
                  <c:v>830.800048828125</c:v>
                </c:pt>
                <c:pt idx="8704">
                  <c:v>830.9000244140624</c:v>
                </c:pt>
                <c:pt idx="8705">
                  <c:v>831.0</c:v>
                </c:pt>
                <c:pt idx="8706">
                  <c:v>831.1000366210937</c:v>
                </c:pt>
                <c:pt idx="8707">
                  <c:v>831.2000122070315</c:v>
                </c:pt>
                <c:pt idx="8708">
                  <c:v>831.300048828125</c:v>
                </c:pt>
                <c:pt idx="8709">
                  <c:v>831.4000244140624</c:v>
                </c:pt>
                <c:pt idx="8710">
                  <c:v>831.5</c:v>
                </c:pt>
                <c:pt idx="8711">
                  <c:v>831.6000366210937</c:v>
                </c:pt>
                <c:pt idx="8712">
                  <c:v>831.7000122070315</c:v>
                </c:pt>
                <c:pt idx="8713">
                  <c:v>831.800048828125</c:v>
                </c:pt>
                <c:pt idx="8714">
                  <c:v>831.9000244140624</c:v>
                </c:pt>
                <c:pt idx="8715">
                  <c:v>832.0</c:v>
                </c:pt>
                <c:pt idx="8716">
                  <c:v>832.1000366210937</c:v>
                </c:pt>
                <c:pt idx="8717">
                  <c:v>832.2000122070315</c:v>
                </c:pt>
                <c:pt idx="8718">
                  <c:v>832.300048828125</c:v>
                </c:pt>
                <c:pt idx="8719">
                  <c:v>832.4000244140624</c:v>
                </c:pt>
                <c:pt idx="8720">
                  <c:v>832.5</c:v>
                </c:pt>
                <c:pt idx="8721">
                  <c:v>832.6000366210937</c:v>
                </c:pt>
                <c:pt idx="8722">
                  <c:v>832.7000122070315</c:v>
                </c:pt>
                <c:pt idx="8723">
                  <c:v>832.800048828125</c:v>
                </c:pt>
                <c:pt idx="8724">
                  <c:v>832.9000244140624</c:v>
                </c:pt>
                <c:pt idx="8725">
                  <c:v>833.0</c:v>
                </c:pt>
                <c:pt idx="8726">
                  <c:v>833.1000366210937</c:v>
                </c:pt>
                <c:pt idx="8727">
                  <c:v>833.2000122070315</c:v>
                </c:pt>
                <c:pt idx="8728">
                  <c:v>833.300048828125</c:v>
                </c:pt>
                <c:pt idx="8729">
                  <c:v>833.4000244140624</c:v>
                </c:pt>
                <c:pt idx="8730">
                  <c:v>833.5</c:v>
                </c:pt>
                <c:pt idx="8731">
                  <c:v>833.6000366210937</c:v>
                </c:pt>
                <c:pt idx="8732">
                  <c:v>833.7000122070315</c:v>
                </c:pt>
                <c:pt idx="8733">
                  <c:v>833.800048828125</c:v>
                </c:pt>
                <c:pt idx="8734">
                  <c:v>833.9000244140624</c:v>
                </c:pt>
                <c:pt idx="8735">
                  <c:v>834.0</c:v>
                </c:pt>
                <c:pt idx="8736">
                  <c:v>834.1000366210937</c:v>
                </c:pt>
                <c:pt idx="8737">
                  <c:v>834.2000122070315</c:v>
                </c:pt>
                <c:pt idx="8738">
                  <c:v>834.300048828125</c:v>
                </c:pt>
                <c:pt idx="8739">
                  <c:v>834.4000244140624</c:v>
                </c:pt>
                <c:pt idx="8740">
                  <c:v>834.5</c:v>
                </c:pt>
                <c:pt idx="8741">
                  <c:v>834.6000366210937</c:v>
                </c:pt>
                <c:pt idx="8742">
                  <c:v>834.7000122070315</c:v>
                </c:pt>
                <c:pt idx="8743">
                  <c:v>834.800048828125</c:v>
                </c:pt>
                <c:pt idx="8744">
                  <c:v>834.9000244140624</c:v>
                </c:pt>
                <c:pt idx="8745">
                  <c:v>835.0</c:v>
                </c:pt>
                <c:pt idx="8746">
                  <c:v>835.1000366210937</c:v>
                </c:pt>
                <c:pt idx="8747">
                  <c:v>835.2000122070315</c:v>
                </c:pt>
                <c:pt idx="8748">
                  <c:v>835.300048828125</c:v>
                </c:pt>
                <c:pt idx="8749">
                  <c:v>835.4000244140624</c:v>
                </c:pt>
                <c:pt idx="8750">
                  <c:v>835.5</c:v>
                </c:pt>
                <c:pt idx="8751">
                  <c:v>835.6000366210937</c:v>
                </c:pt>
                <c:pt idx="8752">
                  <c:v>835.7000122070315</c:v>
                </c:pt>
                <c:pt idx="8753">
                  <c:v>835.800048828125</c:v>
                </c:pt>
                <c:pt idx="8754">
                  <c:v>835.9000244140624</c:v>
                </c:pt>
                <c:pt idx="8755">
                  <c:v>836.0</c:v>
                </c:pt>
                <c:pt idx="8756">
                  <c:v>836.1000366210937</c:v>
                </c:pt>
                <c:pt idx="8757">
                  <c:v>836.2000122070315</c:v>
                </c:pt>
                <c:pt idx="8758">
                  <c:v>836.300048828125</c:v>
                </c:pt>
                <c:pt idx="8759">
                  <c:v>836.4000244140624</c:v>
                </c:pt>
                <c:pt idx="8760">
                  <c:v>836.5</c:v>
                </c:pt>
                <c:pt idx="8761">
                  <c:v>836.6000366210937</c:v>
                </c:pt>
                <c:pt idx="8762">
                  <c:v>836.7000122070315</c:v>
                </c:pt>
                <c:pt idx="8763">
                  <c:v>836.800048828125</c:v>
                </c:pt>
                <c:pt idx="8764">
                  <c:v>836.9000244140624</c:v>
                </c:pt>
                <c:pt idx="8765">
                  <c:v>837.0</c:v>
                </c:pt>
                <c:pt idx="8766">
                  <c:v>837.1000366210937</c:v>
                </c:pt>
                <c:pt idx="8767">
                  <c:v>837.2000122070315</c:v>
                </c:pt>
                <c:pt idx="8768">
                  <c:v>837.300048828125</c:v>
                </c:pt>
                <c:pt idx="8769">
                  <c:v>837.4000244140624</c:v>
                </c:pt>
                <c:pt idx="8770">
                  <c:v>837.5</c:v>
                </c:pt>
                <c:pt idx="8771">
                  <c:v>837.6000366210937</c:v>
                </c:pt>
                <c:pt idx="8772">
                  <c:v>837.7000122070315</c:v>
                </c:pt>
                <c:pt idx="8773">
                  <c:v>837.800048828125</c:v>
                </c:pt>
                <c:pt idx="8774">
                  <c:v>837.9000244140624</c:v>
                </c:pt>
                <c:pt idx="8775">
                  <c:v>838.0</c:v>
                </c:pt>
                <c:pt idx="8776">
                  <c:v>838.1000366210937</c:v>
                </c:pt>
                <c:pt idx="8777">
                  <c:v>838.2000122070315</c:v>
                </c:pt>
                <c:pt idx="8778">
                  <c:v>838.300048828125</c:v>
                </c:pt>
                <c:pt idx="8779">
                  <c:v>838.4000244140624</c:v>
                </c:pt>
                <c:pt idx="8780">
                  <c:v>838.5</c:v>
                </c:pt>
                <c:pt idx="8781">
                  <c:v>838.6000366210937</c:v>
                </c:pt>
                <c:pt idx="8782">
                  <c:v>838.7000122070315</c:v>
                </c:pt>
                <c:pt idx="8783">
                  <c:v>838.800048828125</c:v>
                </c:pt>
                <c:pt idx="8784">
                  <c:v>838.9000244140624</c:v>
                </c:pt>
                <c:pt idx="8785">
                  <c:v>839.0</c:v>
                </c:pt>
                <c:pt idx="8786">
                  <c:v>839.1000366210937</c:v>
                </c:pt>
                <c:pt idx="8787">
                  <c:v>839.2000122070315</c:v>
                </c:pt>
                <c:pt idx="8788">
                  <c:v>839.300048828125</c:v>
                </c:pt>
                <c:pt idx="8789">
                  <c:v>839.4000244140624</c:v>
                </c:pt>
                <c:pt idx="8790">
                  <c:v>839.5</c:v>
                </c:pt>
                <c:pt idx="8791">
                  <c:v>839.6000366210937</c:v>
                </c:pt>
                <c:pt idx="8792">
                  <c:v>839.7000122070315</c:v>
                </c:pt>
                <c:pt idx="8793">
                  <c:v>839.800048828125</c:v>
                </c:pt>
                <c:pt idx="8794">
                  <c:v>839.9000244140624</c:v>
                </c:pt>
                <c:pt idx="8795">
                  <c:v>840.0</c:v>
                </c:pt>
                <c:pt idx="8796">
                  <c:v>840.1000366210937</c:v>
                </c:pt>
                <c:pt idx="8797">
                  <c:v>840.2000122070315</c:v>
                </c:pt>
                <c:pt idx="8798">
                  <c:v>840.300048828125</c:v>
                </c:pt>
                <c:pt idx="8799">
                  <c:v>840.4000244140624</c:v>
                </c:pt>
                <c:pt idx="8800">
                  <c:v>840.5</c:v>
                </c:pt>
                <c:pt idx="8801">
                  <c:v>840.6000366210937</c:v>
                </c:pt>
                <c:pt idx="8802">
                  <c:v>840.7000122070315</c:v>
                </c:pt>
                <c:pt idx="8803">
                  <c:v>840.800048828125</c:v>
                </c:pt>
                <c:pt idx="8804">
                  <c:v>840.9000244140624</c:v>
                </c:pt>
                <c:pt idx="8805">
                  <c:v>841.0</c:v>
                </c:pt>
                <c:pt idx="8806">
                  <c:v>841.1000366210937</c:v>
                </c:pt>
                <c:pt idx="8807">
                  <c:v>841.2000122070315</c:v>
                </c:pt>
                <c:pt idx="8808">
                  <c:v>841.300048828125</c:v>
                </c:pt>
                <c:pt idx="8809">
                  <c:v>841.4000244140624</c:v>
                </c:pt>
                <c:pt idx="8810">
                  <c:v>841.5</c:v>
                </c:pt>
                <c:pt idx="8811">
                  <c:v>841.6000366210937</c:v>
                </c:pt>
                <c:pt idx="8812">
                  <c:v>841.7000122070315</c:v>
                </c:pt>
                <c:pt idx="8813">
                  <c:v>841.800048828125</c:v>
                </c:pt>
                <c:pt idx="8814">
                  <c:v>841.9000244140624</c:v>
                </c:pt>
                <c:pt idx="8815">
                  <c:v>842.0</c:v>
                </c:pt>
                <c:pt idx="8816">
                  <c:v>842.1000366210937</c:v>
                </c:pt>
                <c:pt idx="8817">
                  <c:v>842.2000122070315</c:v>
                </c:pt>
                <c:pt idx="8818">
                  <c:v>842.300048828125</c:v>
                </c:pt>
                <c:pt idx="8819">
                  <c:v>842.4000244140624</c:v>
                </c:pt>
                <c:pt idx="8820">
                  <c:v>842.5</c:v>
                </c:pt>
                <c:pt idx="8821">
                  <c:v>842.6000366210937</c:v>
                </c:pt>
                <c:pt idx="8822">
                  <c:v>842.7000122070315</c:v>
                </c:pt>
                <c:pt idx="8823">
                  <c:v>842.800048828125</c:v>
                </c:pt>
                <c:pt idx="8824">
                  <c:v>842.9000244140624</c:v>
                </c:pt>
                <c:pt idx="8825">
                  <c:v>843.0</c:v>
                </c:pt>
                <c:pt idx="8826">
                  <c:v>843.1000366210937</c:v>
                </c:pt>
                <c:pt idx="8827">
                  <c:v>843.2000122070315</c:v>
                </c:pt>
                <c:pt idx="8828">
                  <c:v>843.300048828125</c:v>
                </c:pt>
                <c:pt idx="8829">
                  <c:v>843.4000244140624</c:v>
                </c:pt>
                <c:pt idx="8830">
                  <c:v>843.5</c:v>
                </c:pt>
                <c:pt idx="8831">
                  <c:v>843.6000366210937</c:v>
                </c:pt>
                <c:pt idx="8832">
                  <c:v>843.7000122070315</c:v>
                </c:pt>
                <c:pt idx="8833">
                  <c:v>843.800048828125</c:v>
                </c:pt>
                <c:pt idx="8834">
                  <c:v>843.9000244140624</c:v>
                </c:pt>
                <c:pt idx="8835">
                  <c:v>844.0</c:v>
                </c:pt>
                <c:pt idx="8836">
                  <c:v>844.1000366210937</c:v>
                </c:pt>
                <c:pt idx="8837">
                  <c:v>844.2000122070315</c:v>
                </c:pt>
                <c:pt idx="8838">
                  <c:v>844.300048828125</c:v>
                </c:pt>
                <c:pt idx="8839">
                  <c:v>844.4000244140624</c:v>
                </c:pt>
                <c:pt idx="8840">
                  <c:v>844.5</c:v>
                </c:pt>
                <c:pt idx="8841">
                  <c:v>844.6000366210937</c:v>
                </c:pt>
                <c:pt idx="8842">
                  <c:v>844.7000122070315</c:v>
                </c:pt>
                <c:pt idx="8843">
                  <c:v>844.800048828125</c:v>
                </c:pt>
                <c:pt idx="8844">
                  <c:v>844.9000244140624</c:v>
                </c:pt>
                <c:pt idx="8845">
                  <c:v>845.0</c:v>
                </c:pt>
                <c:pt idx="8846">
                  <c:v>845.1000366210937</c:v>
                </c:pt>
                <c:pt idx="8847">
                  <c:v>845.2000122070315</c:v>
                </c:pt>
                <c:pt idx="8848">
                  <c:v>845.300048828125</c:v>
                </c:pt>
                <c:pt idx="8849">
                  <c:v>845.4000244140624</c:v>
                </c:pt>
                <c:pt idx="8850">
                  <c:v>845.5</c:v>
                </c:pt>
                <c:pt idx="8851">
                  <c:v>845.6000366210937</c:v>
                </c:pt>
                <c:pt idx="8852">
                  <c:v>845.7000122070315</c:v>
                </c:pt>
                <c:pt idx="8853">
                  <c:v>845.800048828125</c:v>
                </c:pt>
                <c:pt idx="8854">
                  <c:v>845.9000244140624</c:v>
                </c:pt>
                <c:pt idx="8855">
                  <c:v>846.0</c:v>
                </c:pt>
                <c:pt idx="8856">
                  <c:v>846.1000366210937</c:v>
                </c:pt>
                <c:pt idx="8857">
                  <c:v>846.2000122070315</c:v>
                </c:pt>
                <c:pt idx="8858">
                  <c:v>846.300048828125</c:v>
                </c:pt>
                <c:pt idx="8859">
                  <c:v>846.4000244140624</c:v>
                </c:pt>
                <c:pt idx="8860">
                  <c:v>846.5</c:v>
                </c:pt>
                <c:pt idx="8861">
                  <c:v>846.6000366210937</c:v>
                </c:pt>
                <c:pt idx="8862">
                  <c:v>846.7000122070315</c:v>
                </c:pt>
                <c:pt idx="8863">
                  <c:v>846.800048828125</c:v>
                </c:pt>
                <c:pt idx="8864">
                  <c:v>846.9000244140624</c:v>
                </c:pt>
                <c:pt idx="8865">
                  <c:v>847.0</c:v>
                </c:pt>
                <c:pt idx="8866">
                  <c:v>847.1000366210937</c:v>
                </c:pt>
                <c:pt idx="8867">
                  <c:v>847.2000122070315</c:v>
                </c:pt>
                <c:pt idx="8868">
                  <c:v>847.300048828125</c:v>
                </c:pt>
                <c:pt idx="8869">
                  <c:v>847.4000244140624</c:v>
                </c:pt>
                <c:pt idx="8870">
                  <c:v>847.5</c:v>
                </c:pt>
                <c:pt idx="8871">
                  <c:v>847.6000366210937</c:v>
                </c:pt>
                <c:pt idx="8872">
                  <c:v>847.7000122070315</c:v>
                </c:pt>
                <c:pt idx="8873">
                  <c:v>847.800048828125</c:v>
                </c:pt>
                <c:pt idx="8874">
                  <c:v>847.9000244140624</c:v>
                </c:pt>
                <c:pt idx="8875">
                  <c:v>848.0</c:v>
                </c:pt>
                <c:pt idx="8876">
                  <c:v>848.1000366210937</c:v>
                </c:pt>
                <c:pt idx="8877">
                  <c:v>848.2000122070315</c:v>
                </c:pt>
                <c:pt idx="8878">
                  <c:v>848.300048828125</c:v>
                </c:pt>
                <c:pt idx="8879">
                  <c:v>848.4000244140624</c:v>
                </c:pt>
                <c:pt idx="8880">
                  <c:v>848.5</c:v>
                </c:pt>
                <c:pt idx="8881">
                  <c:v>848.6000366210937</c:v>
                </c:pt>
                <c:pt idx="8882">
                  <c:v>848.7000122070315</c:v>
                </c:pt>
                <c:pt idx="8883">
                  <c:v>848.800048828125</c:v>
                </c:pt>
                <c:pt idx="8884">
                  <c:v>848.9000244140624</c:v>
                </c:pt>
                <c:pt idx="8885">
                  <c:v>849.0</c:v>
                </c:pt>
                <c:pt idx="8886">
                  <c:v>849.1000366210937</c:v>
                </c:pt>
                <c:pt idx="8887">
                  <c:v>849.2000122070315</c:v>
                </c:pt>
                <c:pt idx="8888">
                  <c:v>849.300048828125</c:v>
                </c:pt>
                <c:pt idx="8889">
                  <c:v>849.4000244140624</c:v>
                </c:pt>
                <c:pt idx="8890">
                  <c:v>849.5</c:v>
                </c:pt>
                <c:pt idx="8891">
                  <c:v>849.6000366210937</c:v>
                </c:pt>
                <c:pt idx="8892">
                  <c:v>849.7000122070315</c:v>
                </c:pt>
                <c:pt idx="8893">
                  <c:v>849.800048828125</c:v>
                </c:pt>
                <c:pt idx="8894">
                  <c:v>849.9000244140624</c:v>
                </c:pt>
                <c:pt idx="8895">
                  <c:v>850.0</c:v>
                </c:pt>
                <c:pt idx="8896">
                  <c:v>850.1000366210937</c:v>
                </c:pt>
                <c:pt idx="8897">
                  <c:v>850.2000122070315</c:v>
                </c:pt>
                <c:pt idx="8898">
                  <c:v>850.300048828125</c:v>
                </c:pt>
                <c:pt idx="8899">
                  <c:v>850.4000244140624</c:v>
                </c:pt>
                <c:pt idx="8900">
                  <c:v>850.5</c:v>
                </c:pt>
                <c:pt idx="8901">
                  <c:v>850.6000366210937</c:v>
                </c:pt>
                <c:pt idx="8902">
                  <c:v>850.7000122070315</c:v>
                </c:pt>
                <c:pt idx="8903">
                  <c:v>850.800048828125</c:v>
                </c:pt>
                <c:pt idx="8904">
                  <c:v>850.9000244140624</c:v>
                </c:pt>
                <c:pt idx="8905">
                  <c:v>851.0</c:v>
                </c:pt>
                <c:pt idx="8906">
                  <c:v>851.1000366210937</c:v>
                </c:pt>
                <c:pt idx="8907">
                  <c:v>851.2000122070315</c:v>
                </c:pt>
                <c:pt idx="8908">
                  <c:v>851.300048828125</c:v>
                </c:pt>
                <c:pt idx="8909">
                  <c:v>851.4000244140624</c:v>
                </c:pt>
                <c:pt idx="8910">
                  <c:v>851.5</c:v>
                </c:pt>
                <c:pt idx="8911">
                  <c:v>851.6000366210937</c:v>
                </c:pt>
                <c:pt idx="8912">
                  <c:v>851.7000122070315</c:v>
                </c:pt>
                <c:pt idx="8913">
                  <c:v>851.800048828125</c:v>
                </c:pt>
                <c:pt idx="8914">
                  <c:v>851.9000244140624</c:v>
                </c:pt>
                <c:pt idx="8915">
                  <c:v>852.0</c:v>
                </c:pt>
                <c:pt idx="8916">
                  <c:v>852.1000366210937</c:v>
                </c:pt>
                <c:pt idx="8917">
                  <c:v>852.2000122070315</c:v>
                </c:pt>
                <c:pt idx="8918">
                  <c:v>852.300048828125</c:v>
                </c:pt>
                <c:pt idx="8919">
                  <c:v>852.4000244140624</c:v>
                </c:pt>
                <c:pt idx="8920">
                  <c:v>852.5</c:v>
                </c:pt>
                <c:pt idx="8921">
                  <c:v>852.6000366210937</c:v>
                </c:pt>
                <c:pt idx="8922">
                  <c:v>852.7000122070315</c:v>
                </c:pt>
                <c:pt idx="8923">
                  <c:v>852.800048828125</c:v>
                </c:pt>
                <c:pt idx="8924">
                  <c:v>852.9000244140624</c:v>
                </c:pt>
                <c:pt idx="8925">
                  <c:v>853.0</c:v>
                </c:pt>
                <c:pt idx="8926">
                  <c:v>853.1000366210937</c:v>
                </c:pt>
                <c:pt idx="8927">
                  <c:v>853.2000122070315</c:v>
                </c:pt>
                <c:pt idx="8928">
                  <c:v>853.300048828125</c:v>
                </c:pt>
                <c:pt idx="8929">
                  <c:v>853.4000244140624</c:v>
                </c:pt>
                <c:pt idx="8930">
                  <c:v>853.5</c:v>
                </c:pt>
                <c:pt idx="8931">
                  <c:v>853.6000366210937</c:v>
                </c:pt>
                <c:pt idx="8932">
                  <c:v>853.7000122070315</c:v>
                </c:pt>
                <c:pt idx="8933">
                  <c:v>853.800048828125</c:v>
                </c:pt>
                <c:pt idx="8934">
                  <c:v>853.9000244140624</c:v>
                </c:pt>
                <c:pt idx="8935">
                  <c:v>854.0</c:v>
                </c:pt>
                <c:pt idx="8936">
                  <c:v>854.1000366210937</c:v>
                </c:pt>
                <c:pt idx="8937">
                  <c:v>854.2000122070315</c:v>
                </c:pt>
                <c:pt idx="8938">
                  <c:v>854.300048828125</c:v>
                </c:pt>
                <c:pt idx="8939">
                  <c:v>854.4000244140624</c:v>
                </c:pt>
                <c:pt idx="8940">
                  <c:v>854.5</c:v>
                </c:pt>
                <c:pt idx="8941">
                  <c:v>854.6000366210937</c:v>
                </c:pt>
                <c:pt idx="8942">
                  <c:v>854.7000122070315</c:v>
                </c:pt>
                <c:pt idx="8943">
                  <c:v>854.800048828125</c:v>
                </c:pt>
                <c:pt idx="8944">
                  <c:v>854.9000244140624</c:v>
                </c:pt>
                <c:pt idx="8945">
                  <c:v>855.0</c:v>
                </c:pt>
                <c:pt idx="8946">
                  <c:v>855.1000366210937</c:v>
                </c:pt>
                <c:pt idx="8947">
                  <c:v>855.2000122070315</c:v>
                </c:pt>
                <c:pt idx="8948">
                  <c:v>855.300048828125</c:v>
                </c:pt>
                <c:pt idx="8949">
                  <c:v>855.4000244140624</c:v>
                </c:pt>
                <c:pt idx="8950">
                  <c:v>855.5</c:v>
                </c:pt>
                <c:pt idx="8951">
                  <c:v>855.6000366210937</c:v>
                </c:pt>
                <c:pt idx="8952">
                  <c:v>855.7000122070315</c:v>
                </c:pt>
                <c:pt idx="8953">
                  <c:v>855.800048828125</c:v>
                </c:pt>
                <c:pt idx="8954">
                  <c:v>855.9000244140624</c:v>
                </c:pt>
                <c:pt idx="8955">
                  <c:v>856.0</c:v>
                </c:pt>
                <c:pt idx="8956">
                  <c:v>856.1000366210937</c:v>
                </c:pt>
                <c:pt idx="8957">
                  <c:v>856.2000122070315</c:v>
                </c:pt>
                <c:pt idx="8958">
                  <c:v>856.300048828125</c:v>
                </c:pt>
                <c:pt idx="8959">
                  <c:v>856.4000244140624</c:v>
                </c:pt>
                <c:pt idx="8960">
                  <c:v>856.5</c:v>
                </c:pt>
                <c:pt idx="8961">
                  <c:v>856.6000366210937</c:v>
                </c:pt>
                <c:pt idx="8962">
                  <c:v>856.7000122070315</c:v>
                </c:pt>
                <c:pt idx="8963">
                  <c:v>856.800048828125</c:v>
                </c:pt>
                <c:pt idx="8964">
                  <c:v>856.9000244140624</c:v>
                </c:pt>
                <c:pt idx="8965">
                  <c:v>857.0</c:v>
                </c:pt>
                <c:pt idx="8966">
                  <c:v>857.1000366210937</c:v>
                </c:pt>
                <c:pt idx="8967">
                  <c:v>857.2000122070315</c:v>
                </c:pt>
                <c:pt idx="8968">
                  <c:v>857.300048828125</c:v>
                </c:pt>
                <c:pt idx="8969">
                  <c:v>857.4000244140624</c:v>
                </c:pt>
                <c:pt idx="8970">
                  <c:v>857.5</c:v>
                </c:pt>
                <c:pt idx="8971">
                  <c:v>857.6000366210937</c:v>
                </c:pt>
                <c:pt idx="8972">
                  <c:v>857.7000122070315</c:v>
                </c:pt>
                <c:pt idx="8973">
                  <c:v>857.800048828125</c:v>
                </c:pt>
                <c:pt idx="8974">
                  <c:v>857.9000244140624</c:v>
                </c:pt>
                <c:pt idx="8975">
                  <c:v>858.0</c:v>
                </c:pt>
                <c:pt idx="8976">
                  <c:v>858.1000366210937</c:v>
                </c:pt>
                <c:pt idx="8977">
                  <c:v>858.2000122070315</c:v>
                </c:pt>
                <c:pt idx="8978">
                  <c:v>858.300048828125</c:v>
                </c:pt>
                <c:pt idx="8979">
                  <c:v>858.4000244140624</c:v>
                </c:pt>
                <c:pt idx="8980">
                  <c:v>858.5</c:v>
                </c:pt>
                <c:pt idx="8981">
                  <c:v>858.6000366210937</c:v>
                </c:pt>
                <c:pt idx="8982">
                  <c:v>858.7000122070315</c:v>
                </c:pt>
                <c:pt idx="8983">
                  <c:v>858.800048828125</c:v>
                </c:pt>
                <c:pt idx="8984">
                  <c:v>858.9000244140624</c:v>
                </c:pt>
                <c:pt idx="8985">
                  <c:v>859.0</c:v>
                </c:pt>
                <c:pt idx="8986">
                  <c:v>859.1000366210937</c:v>
                </c:pt>
                <c:pt idx="8987">
                  <c:v>859.2000122070315</c:v>
                </c:pt>
                <c:pt idx="8988">
                  <c:v>859.300048828125</c:v>
                </c:pt>
                <c:pt idx="8989">
                  <c:v>859.4000244140624</c:v>
                </c:pt>
                <c:pt idx="8990">
                  <c:v>859.5</c:v>
                </c:pt>
                <c:pt idx="8991">
                  <c:v>859.6000366210937</c:v>
                </c:pt>
                <c:pt idx="8992">
                  <c:v>859.7000122070315</c:v>
                </c:pt>
                <c:pt idx="8993">
                  <c:v>859.800048828125</c:v>
                </c:pt>
                <c:pt idx="8994">
                  <c:v>859.9000244140624</c:v>
                </c:pt>
                <c:pt idx="8995">
                  <c:v>860.0</c:v>
                </c:pt>
                <c:pt idx="8996">
                  <c:v>860.1000366210937</c:v>
                </c:pt>
                <c:pt idx="8997">
                  <c:v>860.2000122070315</c:v>
                </c:pt>
                <c:pt idx="8998">
                  <c:v>860.300048828125</c:v>
                </c:pt>
                <c:pt idx="8999">
                  <c:v>860.4000244140624</c:v>
                </c:pt>
                <c:pt idx="9000">
                  <c:v>860.5</c:v>
                </c:pt>
                <c:pt idx="9001">
                  <c:v>860.6000366210937</c:v>
                </c:pt>
                <c:pt idx="9002">
                  <c:v>860.7000122070315</c:v>
                </c:pt>
                <c:pt idx="9003">
                  <c:v>860.800048828125</c:v>
                </c:pt>
                <c:pt idx="9004">
                  <c:v>860.9000244140624</c:v>
                </c:pt>
                <c:pt idx="9005">
                  <c:v>861.0</c:v>
                </c:pt>
                <c:pt idx="9006">
                  <c:v>861.1000366210937</c:v>
                </c:pt>
                <c:pt idx="9007">
                  <c:v>861.2000122070315</c:v>
                </c:pt>
                <c:pt idx="9008">
                  <c:v>861.300048828125</c:v>
                </c:pt>
                <c:pt idx="9009">
                  <c:v>861.4000244140624</c:v>
                </c:pt>
                <c:pt idx="9010">
                  <c:v>861.5</c:v>
                </c:pt>
                <c:pt idx="9011">
                  <c:v>861.6000366210937</c:v>
                </c:pt>
                <c:pt idx="9012">
                  <c:v>861.7000122070315</c:v>
                </c:pt>
                <c:pt idx="9013">
                  <c:v>861.800048828125</c:v>
                </c:pt>
                <c:pt idx="9014">
                  <c:v>861.9000244140624</c:v>
                </c:pt>
                <c:pt idx="9015">
                  <c:v>862.0</c:v>
                </c:pt>
                <c:pt idx="9016">
                  <c:v>862.1000366210937</c:v>
                </c:pt>
                <c:pt idx="9017">
                  <c:v>862.2000122070315</c:v>
                </c:pt>
                <c:pt idx="9018">
                  <c:v>862.300048828125</c:v>
                </c:pt>
                <c:pt idx="9019">
                  <c:v>862.4000244140624</c:v>
                </c:pt>
                <c:pt idx="9020">
                  <c:v>862.5</c:v>
                </c:pt>
                <c:pt idx="9021">
                  <c:v>862.6000366210937</c:v>
                </c:pt>
                <c:pt idx="9022">
                  <c:v>862.7000122070315</c:v>
                </c:pt>
                <c:pt idx="9023">
                  <c:v>862.800048828125</c:v>
                </c:pt>
                <c:pt idx="9024">
                  <c:v>862.9000244140624</c:v>
                </c:pt>
                <c:pt idx="9025">
                  <c:v>863.0</c:v>
                </c:pt>
                <c:pt idx="9026">
                  <c:v>863.1000366210937</c:v>
                </c:pt>
                <c:pt idx="9027">
                  <c:v>863.2000122070315</c:v>
                </c:pt>
                <c:pt idx="9028">
                  <c:v>863.300048828125</c:v>
                </c:pt>
                <c:pt idx="9029">
                  <c:v>863.4000244140624</c:v>
                </c:pt>
                <c:pt idx="9030">
                  <c:v>863.5</c:v>
                </c:pt>
                <c:pt idx="9031">
                  <c:v>863.6000366210937</c:v>
                </c:pt>
                <c:pt idx="9032">
                  <c:v>863.7000122070315</c:v>
                </c:pt>
                <c:pt idx="9033">
                  <c:v>863.800048828125</c:v>
                </c:pt>
                <c:pt idx="9034">
                  <c:v>863.9000244140624</c:v>
                </c:pt>
                <c:pt idx="9035">
                  <c:v>864.0</c:v>
                </c:pt>
                <c:pt idx="9036">
                  <c:v>864.1000366210937</c:v>
                </c:pt>
                <c:pt idx="9037">
                  <c:v>864.2000122070315</c:v>
                </c:pt>
                <c:pt idx="9038">
                  <c:v>864.300048828125</c:v>
                </c:pt>
                <c:pt idx="9039">
                  <c:v>864.4000244140624</c:v>
                </c:pt>
                <c:pt idx="9040">
                  <c:v>864.5</c:v>
                </c:pt>
                <c:pt idx="9041">
                  <c:v>864.6000366210937</c:v>
                </c:pt>
                <c:pt idx="9042">
                  <c:v>864.7000122070315</c:v>
                </c:pt>
                <c:pt idx="9043">
                  <c:v>864.800048828125</c:v>
                </c:pt>
                <c:pt idx="9044">
                  <c:v>864.9000244140624</c:v>
                </c:pt>
                <c:pt idx="9045">
                  <c:v>865.0</c:v>
                </c:pt>
                <c:pt idx="9046">
                  <c:v>865.1000366210937</c:v>
                </c:pt>
                <c:pt idx="9047">
                  <c:v>865.2000122070315</c:v>
                </c:pt>
                <c:pt idx="9048">
                  <c:v>865.300048828125</c:v>
                </c:pt>
                <c:pt idx="9049">
                  <c:v>865.4000244140624</c:v>
                </c:pt>
                <c:pt idx="9050">
                  <c:v>865.5</c:v>
                </c:pt>
                <c:pt idx="9051">
                  <c:v>865.6000366210937</c:v>
                </c:pt>
                <c:pt idx="9052">
                  <c:v>865.7000122070315</c:v>
                </c:pt>
                <c:pt idx="9053">
                  <c:v>865.800048828125</c:v>
                </c:pt>
                <c:pt idx="9054">
                  <c:v>865.9000244140624</c:v>
                </c:pt>
                <c:pt idx="9055">
                  <c:v>866.0</c:v>
                </c:pt>
                <c:pt idx="9056">
                  <c:v>866.1000366210937</c:v>
                </c:pt>
                <c:pt idx="9057">
                  <c:v>866.2000122070315</c:v>
                </c:pt>
                <c:pt idx="9058">
                  <c:v>866.300048828125</c:v>
                </c:pt>
                <c:pt idx="9059">
                  <c:v>866.4000244140624</c:v>
                </c:pt>
                <c:pt idx="9060">
                  <c:v>866.5</c:v>
                </c:pt>
                <c:pt idx="9061">
                  <c:v>866.6000366210937</c:v>
                </c:pt>
                <c:pt idx="9062">
                  <c:v>866.7000122070315</c:v>
                </c:pt>
                <c:pt idx="9063">
                  <c:v>866.800048828125</c:v>
                </c:pt>
                <c:pt idx="9064">
                  <c:v>866.9000244140624</c:v>
                </c:pt>
                <c:pt idx="9065">
                  <c:v>867.0</c:v>
                </c:pt>
                <c:pt idx="9066">
                  <c:v>867.1000366210937</c:v>
                </c:pt>
                <c:pt idx="9067">
                  <c:v>867.2000122070315</c:v>
                </c:pt>
                <c:pt idx="9068">
                  <c:v>867.300048828125</c:v>
                </c:pt>
                <c:pt idx="9069">
                  <c:v>867.4000244140624</c:v>
                </c:pt>
                <c:pt idx="9070">
                  <c:v>867.5</c:v>
                </c:pt>
                <c:pt idx="9071">
                  <c:v>867.6000366210937</c:v>
                </c:pt>
                <c:pt idx="9072">
                  <c:v>867.7000122070315</c:v>
                </c:pt>
                <c:pt idx="9073">
                  <c:v>867.800048828125</c:v>
                </c:pt>
                <c:pt idx="9074">
                  <c:v>867.9000244140624</c:v>
                </c:pt>
                <c:pt idx="9075">
                  <c:v>868.0</c:v>
                </c:pt>
                <c:pt idx="9076">
                  <c:v>868.1000366210937</c:v>
                </c:pt>
                <c:pt idx="9077">
                  <c:v>868.2000122070315</c:v>
                </c:pt>
                <c:pt idx="9078">
                  <c:v>868.300048828125</c:v>
                </c:pt>
                <c:pt idx="9079">
                  <c:v>868.4000244140624</c:v>
                </c:pt>
                <c:pt idx="9080">
                  <c:v>868.5</c:v>
                </c:pt>
                <c:pt idx="9081">
                  <c:v>868.6000366210937</c:v>
                </c:pt>
                <c:pt idx="9082">
                  <c:v>868.7000122070315</c:v>
                </c:pt>
                <c:pt idx="9083">
                  <c:v>868.800048828125</c:v>
                </c:pt>
                <c:pt idx="9084">
                  <c:v>868.9000244140624</c:v>
                </c:pt>
                <c:pt idx="9085">
                  <c:v>869.0</c:v>
                </c:pt>
                <c:pt idx="9086">
                  <c:v>869.1000366210937</c:v>
                </c:pt>
                <c:pt idx="9087">
                  <c:v>869.2000122070315</c:v>
                </c:pt>
                <c:pt idx="9088">
                  <c:v>869.300048828125</c:v>
                </c:pt>
                <c:pt idx="9089">
                  <c:v>869.4000244140624</c:v>
                </c:pt>
                <c:pt idx="9090">
                  <c:v>869.5</c:v>
                </c:pt>
                <c:pt idx="9091">
                  <c:v>869.6000366210937</c:v>
                </c:pt>
                <c:pt idx="9092">
                  <c:v>869.7000122070315</c:v>
                </c:pt>
                <c:pt idx="9093">
                  <c:v>869.800048828125</c:v>
                </c:pt>
                <c:pt idx="9094">
                  <c:v>869.9000244140624</c:v>
                </c:pt>
                <c:pt idx="9095">
                  <c:v>870.0</c:v>
                </c:pt>
                <c:pt idx="9096">
                  <c:v>870.1000366210937</c:v>
                </c:pt>
                <c:pt idx="9097">
                  <c:v>870.2000122070315</c:v>
                </c:pt>
                <c:pt idx="9098">
                  <c:v>870.300048828125</c:v>
                </c:pt>
                <c:pt idx="9099">
                  <c:v>870.4000244140624</c:v>
                </c:pt>
                <c:pt idx="9100">
                  <c:v>870.5</c:v>
                </c:pt>
                <c:pt idx="9101">
                  <c:v>870.6000366210937</c:v>
                </c:pt>
                <c:pt idx="9102">
                  <c:v>870.7000122070315</c:v>
                </c:pt>
                <c:pt idx="9103">
                  <c:v>870.800048828125</c:v>
                </c:pt>
                <c:pt idx="9104">
                  <c:v>870.9000244140624</c:v>
                </c:pt>
                <c:pt idx="9105">
                  <c:v>871.0</c:v>
                </c:pt>
                <c:pt idx="9106">
                  <c:v>871.1000366210937</c:v>
                </c:pt>
                <c:pt idx="9107">
                  <c:v>871.2000122070315</c:v>
                </c:pt>
                <c:pt idx="9108">
                  <c:v>871.300048828125</c:v>
                </c:pt>
                <c:pt idx="9109">
                  <c:v>871.4000244140624</c:v>
                </c:pt>
                <c:pt idx="9110">
                  <c:v>871.5</c:v>
                </c:pt>
                <c:pt idx="9111">
                  <c:v>871.6000366210937</c:v>
                </c:pt>
                <c:pt idx="9112">
                  <c:v>871.7000122070315</c:v>
                </c:pt>
                <c:pt idx="9113">
                  <c:v>871.800048828125</c:v>
                </c:pt>
                <c:pt idx="9114">
                  <c:v>871.9000244140624</c:v>
                </c:pt>
                <c:pt idx="9115">
                  <c:v>872.0</c:v>
                </c:pt>
                <c:pt idx="9116">
                  <c:v>872.1000366210937</c:v>
                </c:pt>
                <c:pt idx="9117">
                  <c:v>872.2000122070315</c:v>
                </c:pt>
                <c:pt idx="9118">
                  <c:v>872.300048828125</c:v>
                </c:pt>
                <c:pt idx="9119">
                  <c:v>872.4000244140624</c:v>
                </c:pt>
                <c:pt idx="9120">
                  <c:v>872.5</c:v>
                </c:pt>
                <c:pt idx="9121">
                  <c:v>872.6000366210937</c:v>
                </c:pt>
                <c:pt idx="9122">
                  <c:v>872.7000122070315</c:v>
                </c:pt>
                <c:pt idx="9123">
                  <c:v>872.800048828125</c:v>
                </c:pt>
                <c:pt idx="9124">
                  <c:v>872.9000244140624</c:v>
                </c:pt>
                <c:pt idx="9125">
                  <c:v>873.0</c:v>
                </c:pt>
                <c:pt idx="9126">
                  <c:v>873.1000366210937</c:v>
                </c:pt>
                <c:pt idx="9127">
                  <c:v>873.2000122070315</c:v>
                </c:pt>
                <c:pt idx="9128">
                  <c:v>873.300048828125</c:v>
                </c:pt>
                <c:pt idx="9129">
                  <c:v>873.4000244140624</c:v>
                </c:pt>
                <c:pt idx="9130">
                  <c:v>873.5</c:v>
                </c:pt>
                <c:pt idx="9131">
                  <c:v>873.6000366210937</c:v>
                </c:pt>
                <c:pt idx="9132">
                  <c:v>873.7000122070315</c:v>
                </c:pt>
                <c:pt idx="9133">
                  <c:v>873.800048828125</c:v>
                </c:pt>
                <c:pt idx="9134">
                  <c:v>873.9000244140624</c:v>
                </c:pt>
                <c:pt idx="9135">
                  <c:v>874.0</c:v>
                </c:pt>
                <c:pt idx="9136">
                  <c:v>874.1000366210937</c:v>
                </c:pt>
                <c:pt idx="9137">
                  <c:v>874.2000122070315</c:v>
                </c:pt>
                <c:pt idx="9138">
                  <c:v>874.300048828125</c:v>
                </c:pt>
                <c:pt idx="9139">
                  <c:v>874.4000244140624</c:v>
                </c:pt>
                <c:pt idx="9140">
                  <c:v>874.5</c:v>
                </c:pt>
                <c:pt idx="9141">
                  <c:v>874.6000366210937</c:v>
                </c:pt>
                <c:pt idx="9142">
                  <c:v>874.7000122070315</c:v>
                </c:pt>
                <c:pt idx="9143">
                  <c:v>874.800048828125</c:v>
                </c:pt>
                <c:pt idx="9144">
                  <c:v>874.9000244140624</c:v>
                </c:pt>
                <c:pt idx="9145">
                  <c:v>875.0</c:v>
                </c:pt>
                <c:pt idx="9146">
                  <c:v>875.1000366210937</c:v>
                </c:pt>
                <c:pt idx="9147">
                  <c:v>875.2000122070315</c:v>
                </c:pt>
                <c:pt idx="9148">
                  <c:v>875.300048828125</c:v>
                </c:pt>
                <c:pt idx="9149">
                  <c:v>875.4000244140624</c:v>
                </c:pt>
                <c:pt idx="9150">
                  <c:v>875.5</c:v>
                </c:pt>
                <c:pt idx="9151">
                  <c:v>875.6000366210937</c:v>
                </c:pt>
                <c:pt idx="9152">
                  <c:v>875.7000122070315</c:v>
                </c:pt>
                <c:pt idx="9153">
                  <c:v>875.800048828125</c:v>
                </c:pt>
                <c:pt idx="9154">
                  <c:v>875.9000244140624</c:v>
                </c:pt>
                <c:pt idx="9155">
                  <c:v>876.0</c:v>
                </c:pt>
                <c:pt idx="9156">
                  <c:v>876.1000366210937</c:v>
                </c:pt>
                <c:pt idx="9157">
                  <c:v>876.2000122070315</c:v>
                </c:pt>
                <c:pt idx="9158">
                  <c:v>876.300048828125</c:v>
                </c:pt>
                <c:pt idx="9159">
                  <c:v>876.4000244140624</c:v>
                </c:pt>
                <c:pt idx="9160">
                  <c:v>876.5</c:v>
                </c:pt>
                <c:pt idx="9161">
                  <c:v>876.6000366210937</c:v>
                </c:pt>
                <c:pt idx="9162">
                  <c:v>876.7000122070315</c:v>
                </c:pt>
                <c:pt idx="9163">
                  <c:v>876.800048828125</c:v>
                </c:pt>
                <c:pt idx="9164">
                  <c:v>876.9000244140624</c:v>
                </c:pt>
                <c:pt idx="9165">
                  <c:v>877.0</c:v>
                </c:pt>
                <c:pt idx="9166">
                  <c:v>877.1000366210937</c:v>
                </c:pt>
                <c:pt idx="9167">
                  <c:v>877.2000122070315</c:v>
                </c:pt>
                <c:pt idx="9168">
                  <c:v>877.300048828125</c:v>
                </c:pt>
                <c:pt idx="9169">
                  <c:v>877.4000244140624</c:v>
                </c:pt>
                <c:pt idx="9170">
                  <c:v>877.5</c:v>
                </c:pt>
                <c:pt idx="9171">
                  <c:v>877.6000366210937</c:v>
                </c:pt>
                <c:pt idx="9172">
                  <c:v>877.7000122070315</c:v>
                </c:pt>
                <c:pt idx="9173">
                  <c:v>877.800048828125</c:v>
                </c:pt>
                <c:pt idx="9174">
                  <c:v>877.9000244140624</c:v>
                </c:pt>
                <c:pt idx="9175">
                  <c:v>878.0</c:v>
                </c:pt>
                <c:pt idx="9176">
                  <c:v>878.1000366210937</c:v>
                </c:pt>
                <c:pt idx="9177">
                  <c:v>878.2000122070315</c:v>
                </c:pt>
                <c:pt idx="9178">
                  <c:v>878.300048828125</c:v>
                </c:pt>
                <c:pt idx="9179">
                  <c:v>878.4000244140624</c:v>
                </c:pt>
                <c:pt idx="9180">
                  <c:v>878.5</c:v>
                </c:pt>
                <c:pt idx="9181">
                  <c:v>878.6000366210937</c:v>
                </c:pt>
                <c:pt idx="9182">
                  <c:v>878.7000122070315</c:v>
                </c:pt>
                <c:pt idx="9183">
                  <c:v>878.800048828125</c:v>
                </c:pt>
                <c:pt idx="9184">
                  <c:v>878.9000244140624</c:v>
                </c:pt>
                <c:pt idx="9185">
                  <c:v>879.0</c:v>
                </c:pt>
                <c:pt idx="9186">
                  <c:v>879.1000366210937</c:v>
                </c:pt>
                <c:pt idx="9187">
                  <c:v>879.2000122070315</c:v>
                </c:pt>
                <c:pt idx="9188">
                  <c:v>879.300048828125</c:v>
                </c:pt>
                <c:pt idx="9189">
                  <c:v>879.4000244140624</c:v>
                </c:pt>
                <c:pt idx="9190">
                  <c:v>879.5</c:v>
                </c:pt>
                <c:pt idx="9191">
                  <c:v>879.6000366210937</c:v>
                </c:pt>
                <c:pt idx="9192">
                  <c:v>879.7000122070315</c:v>
                </c:pt>
                <c:pt idx="9193">
                  <c:v>879.800048828125</c:v>
                </c:pt>
                <c:pt idx="9194">
                  <c:v>879.9000244140624</c:v>
                </c:pt>
                <c:pt idx="9195">
                  <c:v>880.0</c:v>
                </c:pt>
                <c:pt idx="9196">
                  <c:v>880.1000366210937</c:v>
                </c:pt>
                <c:pt idx="9197">
                  <c:v>880.2000122070315</c:v>
                </c:pt>
                <c:pt idx="9198">
                  <c:v>880.300048828125</c:v>
                </c:pt>
                <c:pt idx="9199">
                  <c:v>880.4000244140624</c:v>
                </c:pt>
                <c:pt idx="9200">
                  <c:v>880.5</c:v>
                </c:pt>
                <c:pt idx="9201">
                  <c:v>880.6000366210937</c:v>
                </c:pt>
                <c:pt idx="9202">
                  <c:v>880.7000122070315</c:v>
                </c:pt>
                <c:pt idx="9203">
                  <c:v>880.800048828125</c:v>
                </c:pt>
                <c:pt idx="9204">
                  <c:v>880.9000244140624</c:v>
                </c:pt>
                <c:pt idx="9205">
                  <c:v>881.0</c:v>
                </c:pt>
                <c:pt idx="9206">
                  <c:v>881.1000366210937</c:v>
                </c:pt>
                <c:pt idx="9207">
                  <c:v>881.2000122070315</c:v>
                </c:pt>
                <c:pt idx="9208">
                  <c:v>881.300048828125</c:v>
                </c:pt>
                <c:pt idx="9209">
                  <c:v>881.4000244140624</c:v>
                </c:pt>
                <c:pt idx="9210">
                  <c:v>881.5</c:v>
                </c:pt>
                <c:pt idx="9211">
                  <c:v>881.6000366210937</c:v>
                </c:pt>
                <c:pt idx="9212">
                  <c:v>881.7000122070315</c:v>
                </c:pt>
                <c:pt idx="9213">
                  <c:v>881.800048828125</c:v>
                </c:pt>
                <c:pt idx="9214">
                  <c:v>881.9000244140624</c:v>
                </c:pt>
                <c:pt idx="9215">
                  <c:v>882.0</c:v>
                </c:pt>
                <c:pt idx="9216">
                  <c:v>882.1000366210937</c:v>
                </c:pt>
                <c:pt idx="9217">
                  <c:v>882.2000122070315</c:v>
                </c:pt>
                <c:pt idx="9218">
                  <c:v>882.300048828125</c:v>
                </c:pt>
                <c:pt idx="9219">
                  <c:v>882.4000244140624</c:v>
                </c:pt>
                <c:pt idx="9220">
                  <c:v>882.5</c:v>
                </c:pt>
                <c:pt idx="9221">
                  <c:v>882.6000366210937</c:v>
                </c:pt>
                <c:pt idx="9222">
                  <c:v>882.7000122070315</c:v>
                </c:pt>
                <c:pt idx="9223">
                  <c:v>882.800048828125</c:v>
                </c:pt>
                <c:pt idx="9224">
                  <c:v>882.9000244140624</c:v>
                </c:pt>
                <c:pt idx="9225">
                  <c:v>883.0</c:v>
                </c:pt>
                <c:pt idx="9226">
                  <c:v>883.1000366210937</c:v>
                </c:pt>
                <c:pt idx="9227">
                  <c:v>883.2000122070315</c:v>
                </c:pt>
                <c:pt idx="9228">
                  <c:v>883.300048828125</c:v>
                </c:pt>
                <c:pt idx="9229">
                  <c:v>883.4000244140624</c:v>
                </c:pt>
                <c:pt idx="9230">
                  <c:v>883.5</c:v>
                </c:pt>
                <c:pt idx="9231">
                  <c:v>883.6000366210937</c:v>
                </c:pt>
                <c:pt idx="9232">
                  <c:v>883.7000122070315</c:v>
                </c:pt>
                <c:pt idx="9233">
                  <c:v>883.800048828125</c:v>
                </c:pt>
                <c:pt idx="9234">
                  <c:v>883.9000244140624</c:v>
                </c:pt>
                <c:pt idx="9235">
                  <c:v>884.0</c:v>
                </c:pt>
                <c:pt idx="9236">
                  <c:v>884.1000366210937</c:v>
                </c:pt>
                <c:pt idx="9237">
                  <c:v>884.2000122070315</c:v>
                </c:pt>
                <c:pt idx="9238">
                  <c:v>884.300048828125</c:v>
                </c:pt>
                <c:pt idx="9239">
                  <c:v>884.4000244140624</c:v>
                </c:pt>
                <c:pt idx="9240">
                  <c:v>884.5</c:v>
                </c:pt>
                <c:pt idx="9241">
                  <c:v>884.6000366210937</c:v>
                </c:pt>
                <c:pt idx="9242">
                  <c:v>884.7000122070315</c:v>
                </c:pt>
                <c:pt idx="9243">
                  <c:v>884.800048828125</c:v>
                </c:pt>
                <c:pt idx="9244">
                  <c:v>884.9000244140624</c:v>
                </c:pt>
                <c:pt idx="9245">
                  <c:v>885.0</c:v>
                </c:pt>
                <c:pt idx="9246">
                  <c:v>885.1000366210937</c:v>
                </c:pt>
                <c:pt idx="9247">
                  <c:v>885.2000122070315</c:v>
                </c:pt>
                <c:pt idx="9248">
                  <c:v>885.300048828125</c:v>
                </c:pt>
                <c:pt idx="9249">
                  <c:v>885.4000244140624</c:v>
                </c:pt>
                <c:pt idx="9250">
                  <c:v>885.5</c:v>
                </c:pt>
                <c:pt idx="9251">
                  <c:v>885.6000366210937</c:v>
                </c:pt>
                <c:pt idx="9252">
                  <c:v>885.7000122070315</c:v>
                </c:pt>
                <c:pt idx="9253">
                  <c:v>885.800048828125</c:v>
                </c:pt>
                <c:pt idx="9254">
                  <c:v>885.9000244140624</c:v>
                </c:pt>
                <c:pt idx="9255">
                  <c:v>886.0</c:v>
                </c:pt>
                <c:pt idx="9256">
                  <c:v>886.1000366210937</c:v>
                </c:pt>
                <c:pt idx="9257">
                  <c:v>886.2000122070315</c:v>
                </c:pt>
                <c:pt idx="9258">
                  <c:v>886.300048828125</c:v>
                </c:pt>
                <c:pt idx="9259">
                  <c:v>886.4000244140624</c:v>
                </c:pt>
                <c:pt idx="9260">
                  <c:v>886.5</c:v>
                </c:pt>
                <c:pt idx="9261">
                  <c:v>886.6000366210937</c:v>
                </c:pt>
                <c:pt idx="9262">
                  <c:v>886.7000122070315</c:v>
                </c:pt>
                <c:pt idx="9263">
                  <c:v>886.800048828125</c:v>
                </c:pt>
                <c:pt idx="9264">
                  <c:v>886.9000244140624</c:v>
                </c:pt>
                <c:pt idx="9265">
                  <c:v>887.0</c:v>
                </c:pt>
                <c:pt idx="9266">
                  <c:v>887.1000366210937</c:v>
                </c:pt>
                <c:pt idx="9267">
                  <c:v>887.2000122070315</c:v>
                </c:pt>
                <c:pt idx="9268">
                  <c:v>887.300048828125</c:v>
                </c:pt>
                <c:pt idx="9269">
                  <c:v>887.4000244140624</c:v>
                </c:pt>
                <c:pt idx="9270">
                  <c:v>887.5</c:v>
                </c:pt>
                <c:pt idx="9271">
                  <c:v>887.6000366210937</c:v>
                </c:pt>
                <c:pt idx="9272">
                  <c:v>887.7000122070315</c:v>
                </c:pt>
                <c:pt idx="9273">
                  <c:v>887.800048828125</c:v>
                </c:pt>
                <c:pt idx="9274">
                  <c:v>887.9000244140624</c:v>
                </c:pt>
                <c:pt idx="9275">
                  <c:v>888.0</c:v>
                </c:pt>
                <c:pt idx="9276">
                  <c:v>888.1000366210937</c:v>
                </c:pt>
                <c:pt idx="9277">
                  <c:v>888.2000122070315</c:v>
                </c:pt>
                <c:pt idx="9278">
                  <c:v>888.300048828125</c:v>
                </c:pt>
                <c:pt idx="9279">
                  <c:v>888.4000244140624</c:v>
                </c:pt>
                <c:pt idx="9280">
                  <c:v>888.5</c:v>
                </c:pt>
                <c:pt idx="9281">
                  <c:v>888.6000366210937</c:v>
                </c:pt>
                <c:pt idx="9282">
                  <c:v>888.7000122070315</c:v>
                </c:pt>
                <c:pt idx="9283">
                  <c:v>888.800048828125</c:v>
                </c:pt>
                <c:pt idx="9284">
                  <c:v>888.9000244140624</c:v>
                </c:pt>
                <c:pt idx="9285">
                  <c:v>889.0</c:v>
                </c:pt>
                <c:pt idx="9286">
                  <c:v>889.1000366210937</c:v>
                </c:pt>
                <c:pt idx="9287">
                  <c:v>889.2000122070315</c:v>
                </c:pt>
                <c:pt idx="9288">
                  <c:v>889.300048828125</c:v>
                </c:pt>
                <c:pt idx="9289">
                  <c:v>889.4000244140624</c:v>
                </c:pt>
                <c:pt idx="9290">
                  <c:v>889.5</c:v>
                </c:pt>
                <c:pt idx="9291">
                  <c:v>889.6000366210937</c:v>
                </c:pt>
                <c:pt idx="9292">
                  <c:v>889.7000122070315</c:v>
                </c:pt>
                <c:pt idx="9293">
                  <c:v>889.800048828125</c:v>
                </c:pt>
                <c:pt idx="9294">
                  <c:v>889.9000244140624</c:v>
                </c:pt>
                <c:pt idx="9295">
                  <c:v>890.0</c:v>
                </c:pt>
                <c:pt idx="9296">
                  <c:v>890.1000366210937</c:v>
                </c:pt>
                <c:pt idx="9297">
                  <c:v>890.2000122070315</c:v>
                </c:pt>
                <c:pt idx="9298">
                  <c:v>890.300048828125</c:v>
                </c:pt>
                <c:pt idx="9299">
                  <c:v>890.4000244140624</c:v>
                </c:pt>
                <c:pt idx="9300">
                  <c:v>890.5</c:v>
                </c:pt>
                <c:pt idx="9301">
                  <c:v>890.6000366210937</c:v>
                </c:pt>
                <c:pt idx="9302">
                  <c:v>890.7000122070315</c:v>
                </c:pt>
                <c:pt idx="9303">
                  <c:v>890.800048828125</c:v>
                </c:pt>
                <c:pt idx="9304">
                  <c:v>890.9000244140624</c:v>
                </c:pt>
                <c:pt idx="9305">
                  <c:v>891.0</c:v>
                </c:pt>
                <c:pt idx="9306">
                  <c:v>891.1000366210937</c:v>
                </c:pt>
                <c:pt idx="9307">
                  <c:v>891.2000122070315</c:v>
                </c:pt>
                <c:pt idx="9308">
                  <c:v>891.300048828125</c:v>
                </c:pt>
                <c:pt idx="9309">
                  <c:v>891.4000244140624</c:v>
                </c:pt>
                <c:pt idx="9310">
                  <c:v>891.5</c:v>
                </c:pt>
                <c:pt idx="9311">
                  <c:v>891.6000366210937</c:v>
                </c:pt>
                <c:pt idx="9312">
                  <c:v>891.7000122070315</c:v>
                </c:pt>
                <c:pt idx="9313">
                  <c:v>891.800048828125</c:v>
                </c:pt>
                <c:pt idx="9314">
                  <c:v>891.9000244140624</c:v>
                </c:pt>
                <c:pt idx="9315">
                  <c:v>892.0</c:v>
                </c:pt>
                <c:pt idx="9316">
                  <c:v>892.1000366210937</c:v>
                </c:pt>
                <c:pt idx="9317">
                  <c:v>892.2000122070315</c:v>
                </c:pt>
                <c:pt idx="9318">
                  <c:v>892.300048828125</c:v>
                </c:pt>
                <c:pt idx="9319">
                  <c:v>892.4000244140624</c:v>
                </c:pt>
                <c:pt idx="9320">
                  <c:v>892.5</c:v>
                </c:pt>
                <c:pt idx="9321">
                  <c:v>892.6000366210937</c:v>
                </c:pt>
                <c:pt idx="9322">
                  <c:v>892.7000122070315</c:v>
                </c:pt>
                <c:pt idx="9323">
                  <c:v>892.800048828125</c:v>
                </c:pt>
                <c:pt idx="9324">
                  <c:v>892.9000244140624</c:v>
                </c:pt>
                <c:pt idx="9325">
                  <c:v>893.0</c:v>
                </c:pt>
                <c:pt idx="9326">
                  <c:v>893.1000366210937</c:v>
                </c:pt>
                <c:pt idx="9327">
                  <c:v>893.2000122070315</c:v>
                </c:pt>
                <c:pt idx="9328">
                  <c:v>893.300048828125</c:v>
                </c:pt>
                <c:pt idx="9329">
                  <c:v>893.4000244140624</c:v>
                </c:pt>
                <c:pt idx="9330">
                  <c:v>893.5</c:v>
                </c:pt>
                <c:pt idx="9331">
                  <c:v>893.6000366210937</c:v>
                </c:pt>
                <c:pt idx="9332">
                  <c:v>893.7000122070315</c:v>
                </c:pt>
                <c:pt idx="9333">
                  <c:v>893.800048828125</c:v>
                </c:pt>
                <c:pt idx="9334">
                  <c:v>893.9000244140624</c:v>
                </c:pt>
                <c:pt idx="9335">
                  <c:v>894.0</c:v>
                </c:pt>
                <c:pt idx="9336">
                  <c:v>894.1000366210937</c:v>
                </c:pt>
                <c:pt idx="9337">
                  <c:v>894.2000122070315</c:v>
                </c:pt>
                <c:pt idx="9338">
                  <c:v>894.300048828125</c:v>
                </c:pt>
                <c:pt idx="9339">
                  <c:v>894.4000244140624</c:v>
                </c:pt>
                <c:pt idx="9340">
                  <c:v>894.5</c:v>
                </c:pt>
                <c:pt idx="9341">
                  <c:v>894.6000366210937</c:v>
                </c:pt>
                <c:pt idx="9342">
                  <c:v>894.7000122070315</c:v>
                </c:pt>
                <c:pt idx="9343">
                  <c:v>894.800048828125</c:v>
                </c:pt>
                <c:pt idx="9344">
                  <c:v>894.9000244140624</c:v>
                </c:pt>
                <c:pt idx="9345">
                  <c:v>895.0</c:v>
                </c:pt>
                <c:pt idx="9346">
                  <c:v>895.1000366210937</c:v>
                </c:pt>
                <c:pt idx="9347">
                  <c:v>895.2000122070315</c:v>
                </c:pt>
                <c:pt idx="9348">
                  <c:v>895.300048828125</c:v>
                </c:pt>
                <c:pt idx="9349">
                  <c:v>895.4000244140624</c:v>
                </c:pt>
                <c:pt idx="9350">
                  <c:v>895.5</c:v>
                </c:pt>
                <c:pt idx="9351">
                  <c:v>895.6000366210937</c:v>
                </c:pt>
                <c:pt idx="9352">
                  <c:v>895.7000122070315</c:v>
                </c:pt>
                <c:pt idx="9353">
                  <c:v>895.800048828125</c:v>
                </c:pt>
                <c:pt idx="9354">
                  <c:v>895.9000244140624</c:v>
                </c:pt>
                <c:pt idx="9355">
                  <c:v>896.0</c:v>
                </c:pt>
                <c:pt idx="9356">
                  <c:v>896.1000366210937</c:v>
                </c:pt>
                <c:pt idx="9357">
                  <c:v>896.2000122070315</c:v>
                </c:pt>
                <c:pt idx="9358">
                  <c:v>896.300048828125</c:v>
                </c:pt>
                <c:pt idx="9359">
                  <c:v>896.4000244140624</c:v>
                </c:pt>
                <c:pt idx="9360">
                  <c:v>896.5</c:v>
                </c:pt>
                <c:pt idx="9361">
                  <c:v>896.6000366210937</c:v>
                </c:pt>
                <c:pt idx="9362">
                  <c:v>896.7000122070315</c:v>
                </c:pt>
                <c:pt idx="9363">
                  <c:v>896.800048828125</c:v>
                </c:pt>
                <c:pt idx="9364">
                  <c:v>896.9000244140624</c:v>
                </c:pt>
                <c:pt idx="9365">
                  <c:v>897.0</c:v>
                </c:pt>
                <c:pt idx="9366">
                  <c:v>897.1000366210937</c:v>
                </c:pt>
                <c:pt idx="9367">
                  <c:v>897.2000122070315</c:v>
                </c:pt>
                <c:pt idx="9368">
                  <c:v>897.300048828125</c:v>
                </c:pt>
                <c:pt idx="9369">
                  <c:v>897.4000244140624</c:v>
                </c:pt>
                <c:pt idx="9370">
                  <c:v>897.5</c:v>
                </c:pt>
                <c:pt idx="9371">
                  <c:v>897.6000366210937</c:v>
                </c:pt>
                <c:pt idx="9372">
                  <c:v>897.7000122070315</c:v>
                </c:pt>
                <c:pt idx="9373">
                  <c:v>897.800048828125</c:v>
                </c:pt>
                <c:pt idx="9374">
                  <c:v>897.9000244140624</c:v>
                </c:pt>
                <c:pt idx="9375">
                  <c:v>898.0</c:v>
                </c:pt>
                <c:pt idx="9376">
                  <c:v>898.1000366210937</c:v>
                </c:pt>
                <c:pt idx="9377">
                  <c:v>898.2000122070315</c:v>
                </c:pt>
                <c:pt idx="9378">
                  <c:v>898.300048828125</c:v>
                </c:pt>
                <c:pt idx="9379">
                  <c:v>898.4000244140624</c:v>
                </c:pt>
                <c:pt idx="9380">
                  <c:v>898.5</c:v>
                </c:pt>
                <c:pt idx="9381">
                  <c:v>898.6000366210937</c:v>
                </c:pt>
                <c:pt idx="9382">
                  <c:v>898.7000122070315</c:v>
                </c:pt>
                <c:pt idx="9383">
                  <c:v>898.800048828125</c:v>
                </c:pt>
                <c:pt idx="9384">
                  <c:v>898.9000244140624</c:v>
                </c:pt>
                <c:pt idx="9385">
                  <c:v>899.0</c:v>
                </c:pt>
                <c:pt idx="9386">
                  <c:v>899.1000366210937</c:v>
                </c:pt>
                <c:pt idx="9387">
                  <c:v>899.2000122070315</c:v>
                </c:pt>
                <c:pt idx="9388">
                  <c:v>899.300048828125</c:v>
                </c:pt>
                <c:pt idx="9389">
                  <c:v>899.4000244140624</c:v>
                </c:pt>
                <c:pt idx="9390">
                  <c:v>899.5</c:v>
                </c:pt>
                <c:pt idx="9391">
                  <c:v>899.6000366210937</c:v>
                </c:pt>
                <c:pt idx="9392">
                  <c:v>899.7000122070315</c:v>
                </c:pt>
                <c:pt idx="9393">
                  <c:v>899.800048828125</c:v>
                </c:pt>
                <c:pt idx="9394">
                  <c:v>899.9000244140624</c:v>
                </c:pt>
                <c:pt idx="9395">
                  <c:v>900.0</c:v>
                </c:pt>
                <c:pt idx="9396">
                  <c:v>900.1000366210937</c:v>
                </c:pt>
                <c:pt idx="9397">
                  <c:v>900.2000122070315</c:v>
                </c:pt>
                <c:pt idx="9398">
                  <c:v>900.300048828125</c:v>
                </c:pt>
                <c:pt idx="9399">
                  <c:v>900.4000244140624</c:v>
                </c:pt>
                <c:pt idx="9400">
                  <c:v>900.5</c:v>
                </c:pt>
                <c:pt idx="9401">
                  <c:v>900.6000366210937</c:v>
                </c:pt>
                <c:pt idx="9402">
                  <c:v>900.7000122070315</c:v>
                </c:pt>
                <c:pt idx="9403">
                  <c:v>900.800048828125</c:v>
                </c:pt>
                <c:pt idx="9404">
                  <c:v>900.9000244140624</c:v>
                </c:pt>
                <c:pt idx="9405">
                  <c:v>901.0</c:v>
                </c:pt>
                <c:pt idx="9406">
                  <c:v>901.1000366210937</c:v>
                </c:pt>
                <c:pt idx="9407">
                  <c:v>901.2000122070315</c:v>
                </c:pt>
                <c:pt idx="9408">
                  <c:v>901.300048828125</c:v>
                </c:pt>
                <c:pt idx="9409">
                  <c:v>901.4000244140624</c:v>
                </c:pt>
                <c:pt idx="9410">
                  <c:v>901.5</c:v>
                </c:pt>
                <c:pt idx="9411">
                  <c:v>901.6000366210937</c:v>
                </c:pt>
                <c:pt idx="9412">
                  <c:v>901.7000122070315</c:v>
                </c:pt>
                <c:pt idx="9413">
                  <c:v>901.800048828125</c:v>
                </c:pt>
                <c:pt idx="9414">
                  <c:v>901.9000244140624</c:v>
                </c:pt>
                <c:pt idx="9415">
                  <c:v>902.0</c:v>
                </c:pt>
                <c:pt idx="9416">
                  <c:v>902.1000366210937</c:v>
                </c:pt>
                <c:pt idx="9417">
                  <c:v>902.2000122070315</c:v>
                </c:pt>
                <c:pt idx="9418">
                  <c:v>902.300048828125</c:v>
                </c:pt>
                <c:pt idx="9419">
                  <c:v>902.4000244140624</c:v>
                </c:pt>
                <c:pt idx="9420">
                  <c:v>902.5</c:v>
                </c:pt>
                <c:pt idx="9421">
                  <c:v>902.6000366210937</c:v>
                </c:pt>
                <c:pt idx="9422">
                  <c:v>902.7000122070315</c:v>
                </c:pt>
                <c:pt idx="9423">
                  <c:v>902.800048828125</c:v>
                </c:pt>
                <c:pt idx="9424">
                  <c:v>902.9000244140624</c:v>
                </c:pt>
                <c:pt idx="9425">
                  <c:v>903.0</c:v>
                </c:pt>
                <c:pt idx="9426">
                  <c:v>903.1000366210937</c:v>
                </c:pt>
                <c:pt idx="9427">
                  <c:v>903.2000122070315</c:v>
                </c:pt>
                <c:pt idx="9428">
                  <c:v>903.300048828125</c:v>
                </c:pt>
                <c:pt idx="9429">
                  <c:v>903.4000244140624</c:v>
                </c:pt>
                <c:pt idx="9430">
                  <c:v>903.5</c:v>
                </c:pt>
                <c:pt idx="9431">
                  <c:v>903.6000366210937</c:v>
                </c:pt>
                <c:pt idx="9432">
                  <c:v>903.7000122070315</c:v>
                </c:pt>
                <c:pt idx="9433">
                  <c:v>903.800048828125</c:v>
                </c:pt>
                <c:pt idx="9434">
                  <c:v>903.9000244140624</c:v>
                </c:pt>
                <c:pt idx="9435">
                  <c:v>904.0</c:v>
                </c:pt>
                <c:pt idx="9436">
                  <c:v>904.1000366210937</c:v>
                </c:pt>
                <c:pt idx="9437">
                  <c:v>904.2000122070315</c:v>
                </c:pt>
                <c:pt idx="9438">
                  <c:v>904.300048828125</c:v>
                </c:pt>
                <c:pt idx="9439">
                  <c:v>904.4000244140624</c:v>
                </c:pt>
                <c:pt idx="9440">
                  <c:v>904.5</c:v>
                </c:pt>
                <c:pt idx="9441">
                  <c:v>904.6000366210937</c:v>
                </c:pt>
                <c:pt idx="9442">
                  <c:v>904.7000122070315</c:v>
                </c:pt>
                <c:pt idx="9443">
                  <c:v>904.800048828125</c:v>
                </c:pt>
                <c:pt idx="9444">
                  <c:v>904.9000244140624</c:v>
                </c:pt>
                <c:pt idx="9445">
                  <c:v>905.0</c:v>
                </c:pt>
                <c:pt idx="9446">
                  <c:v>905.1000366210937</c:v>
                </c:pt>
                <c:pt idx="9447">
                  <c:v>905.2000122070315</c:v>
                </c:pt>
                <c:pt idx="9448">
                  <c:v>905.300048828125</c:v>
                </c:pt>
                <c:pt idx="9449">
                  <c:v>905.4000244140624</c:v>
                </c:pt>
                <c:pt idx="9450">
                  <c:v>905.5</c:v>
                </c:pt>
                <c:pt idx="9451">
                  <c:v>905.6000366210937</c:v>
                </c:pt>
                <c:pt idx="9452">
                  <c:v>905.7000122070315</c:v>
                </c:pt>
                <c:pt idx="9453">
                  <c:v>905.800048828125</c:v>
                </c:pt>
                <c:pt idx="9454">
                  <c:v>905.9000244140624</c:v>
                </c:pt>
                <c:pt idx="9455">
                  <c:v>906.0</c:v>
                </c:pt>
                <c:pt idx="9456">
                  <c:v>906.1000366210937</c:v>
                </c:pt>
                <c:pt idx="9457">
                  <c:v>906.2000122070315</c:v>
                </c:pt>
                <c:pt idx="9458">
                  <c:v>906.300048828125</c:v>
                </c:pt>
                <c:pt idx="9459">
                  <c:v>906.4000244140624</c:v>
                </c:pt>
                <c:pt idx="9460">
                  <c:v>906.5</c:v>
                </c:pt>
                <c:pt idx="9461">
                  <c:v>906.6000366210937</c:v>
                </c:pt>
                <c:pt idx="9462">
                  <c:v>906.7000122070315</c:v>
                </c:pt>
                <c:pt idx="9463">
                  <c:v>906.800048828125</c:v>
                </c:pt>
                <c:pt idx="9464">
                  <c:v>906.9000244140624</c:v>
                </c:pt>
                <c:pt idx="9465">
                  <c:v>907.0</c:v>
                </c:pt>
                <c:pt idx="9466">
                  <c:v>907.1000366210937</c:v>
                </c:pt>
                <c:pt idx="9467">
                  <c:v>907.2000122070315</c:v>
                </c:pt>
                <c:pt idx="9468">
                  <c:v>907.300048828125</c:v>
                </c:pt>
                <c:pt idx="9469">
                  <c:v>907.4000244140624</c:v>
                </c:pt>
                <c:pt idx="9470">
                  <c:v>907.5</c:v>
                </c:pt>
                <c:pt idx="9471">
                  <c:v>907.6000366210937</c:v>
                </c:pt>
                <c:pt idx="9472">
                  <c:v>907.7000122070315</c:v>
                </c:pt>
                <c:pt idx="9473">
                  <c:v>907.800048828125</c:v>
                </c:pt>
                <c:pt idx="9474">
                  <c:v>907.9000244140624</c:v>
                </c:pt>
                <c:pt idx="9475">
                  <c:v>908.0</c:v>
                </c:pt>
                <c:pt idx="9476">
                  <c:v>908.1000366210937</c:v>
                </c:pt>
                <c:pt idx="9477">
                  <c:v>908.2000122070315</c:v>
                </c:pt>
                <c:pt idx="9478">
                  <c:v>908.300048828125</c:v>
                </c:pt>
                <c:pt idx="9479">
                  <c:v>908.4000244140624</c:v>
                </c:pt>
                <c:pt idx="9480">
                  <c:v>908.5</c:v>
                </c:pt>
                <c:pt idx="9481">
                  <c:v>908.6000366210937</c:v>
                </c:pt>
                <c:pt idx="9482">
                  <c:v>908.7000122070315</c:v>
                </c:pt>
                <c:pt idx="9483">
                  <c:v>908.800048828125</c:v>
                </c:pt>
                <c:pt idx="9484">
                  <c:v>908.9000244140624</c:v>
                </c:pt>
                <c:pt idx="9485">
                  <c:v>909.0</c:v>
                </c:pt>
                <c:pt idx="9486">
                  <c:v>909.1000366210937</c:v>
                </c:pt>
                <c:pt idx="9487">
                  <c:v>909.2000122070315</c:v>
                </c:pt>
                <c:pt idx="9488">
                  <c:v>909.300048828125</c:v>
                </c:pt>
                <c:pt idx="9489">
                  <c:v>909.4000244140624</c:v>
                </c:pt>
                <c:pt idx="9490">
                  <c:v>909.5</c:v>
                </c:pt>
                <c:pt idx="9491">
                  <c:v>909.6000366210937</c:v>
                </c:pt>
                <c:pt idx="9492">
                  <c:v>909.7000122070315</c:v>
                </c:pt>
                <c:pt idx="9493">
                  <c:v>909.800048828125</c:v>
                </c:pt>
                <c:pt idx="9494">
                  <c:v>909.9000244140624</c:v>
                </c:pt>
                <c:pt idx="9495">
                  <c:v>910.0</c:v>
                </c:pt>
                <c:pt idx="9496">
                  <c:v>910.1000366210937</c:v>
                </c:pt>
                <c:pt idx="9497">
                  <c:v>910.2000122070315</c:v>
                </c:pt>
                <c:pt idx="9498">
                  <c:v>910.300048828125</c:v>
                </c:pt>
                <c:pt idx="9499">
                  <c:v>910.4000244140624</c:v>
                </c:pt>
                <c:pt idx="9500">
                  <c:v>910.5</c:v>
                </c:pt>
                <c:pt idx="9501">
                  <c:v>910.6000366210937</c:v>
                </c:pt>
                <c:pt idx="9502">
                  <c:v>910.7000122070315</c:v>
                </c:pt>
                <c:pt idx="9503">
                  <c:v>910.800048828125</c:v>
                </c:pt>
                <c:pt idx="9504">
                  <c:v>910.9000244140624</c:v>
                </c:pt>
                <c:pt idx="9505">
                  <c:v>911.0</c:v>
                </c:pt>
                <c:pt idx="9506">
                  <c:v>911.1000366210937</c:v>
                </c:pt>
                <c:pt idx="9507">
                  <c:v>911.2000122070315</c:v>
                </c:pt>
                <c:pt idx="9508">
                  <c:v>911.300048828125</c:v>
                </c:pt>
                <c:pt idx="9509">
                  <c:v>911.4000244140624</c:v>
                </c:pt>
                <c:pt idx="9510">
                  <c:v>911.5</c:v>
                </c:pt>
                <c:pt idx="9511">
                  <c:v>911.6000366210937</c:v>
                </c:pt>
                <c:pt idx="9512">
                  <c:v>911.7000122070315</c:v>
                </c:pt>
                <c:pt idx="9513">
                  <c:v>911.800048828125</c:v>
                </c:pt>
                <c:pt idx="9514">
                  <c:v>911.9000244140624</c:v>
                </c:pt>
                <c:pt idx="9515">
                  <c:v>912.0</c:v>
                </c:pt>
                <c:pt idx="9516">
                  <c:v>912.1000366210937</c:v>
                </c:pt>
                <c:pt idx="9517">
                  <c:v>912.2000122070315</c:v>
                </c:pt>
                <c:pt idx="9518">
                  <c:v>912.300048828125</c:v>
                </c:pt>
                <c:pt idx="9519">
                  <c:v>912.4000244140624</c:v>
                </c:pt>
                <c:pt idx="9520">
                  <c:v>912.5</c:v>
                </c:pt>
                <c:pt idx="9521">
                  <c:v>912.6000366210937</c:v>
                </c:pt>
                <c:pt idx="9522">
                  <c:v>912.7000122070315</c:v>
                </c:pt>
                <c:pt idx="9523">
                  <c:v>912.800048828125</c:v>
                </c:pt>
                <c:pt idx="9524">
                  <c:v>912.9000244140624</c:v>
                </c:pt>
                <c:pt idx="9525">
                  <c:v>913.0</c:v>
                </c:pt>
                <c:pt idx="9526">
                  <c:v>913.1000366210937</c:v>
                </c:pt>
                <c:pt idx="9527">
                  <c:v>913.2000122070315</c:v>
                </c:pt>
                <c:pt idx="9528">
                  <c:v>913.300048828125</c:v>
                </c:pt>
                <c:pt idx="9529">
                  <c:v>913.4000244140624</c:v>
                </c:pt>
                <c:pt idx="9530">
                  <c:v>913.5</c:v>
                </c:pt>
                <c:pt idx="9531">
                  <c:v>913.6000366210937</c:v>
                </c:pt>
                <c:pt idx="9532">
                  <c:v>913.7000122070315</c:v>
                </c:pt>
                <c:pt idx="9533">
                  <c:v>913.800048828125</c:v>
                </c:pt>
                <c:pt idx="9534">
                  <c:v>913.9000244140624</c:v>
                </c:pt>
                <c:pt idx="9535">
                  <c:v>914.0</c:v>
                </c:pt>
                <c:pt idx="9536">
                  <c:v>914.1000366210937</c:v>
                </c:pt>
                <c:pt idx="9537">
                  <c:v>914.2000122070315</c:v>
                </c:pt>
                <c:pt idx="9538">
                  <c:v>914.300048828125</c:v>
                </c:pt>
                <c:pt idx="9539">
                  <c:v>914.4000244140624</c:v>
                </c:pt>
                <c:pt idx="9540">
                  <c:v>914.5</c:v>
                </c:pt>
                <c:pt idx="9541">
                  <c:v>914.6000366210937</c:v>
                </c:pt>
                <c:pt idx="9542">
                  <c:v>914.7000122070315</c:v>
                </c:pt>
                <c:pt idx="9543">
                  <c:v>914.800048828125</c:v>
                </c:pt>
                <c:pt idx="9544">
                  <c:v>914.9000244140624</c:v>
                </c:pt>
                <c:pt idx="9545">
                  <c:v>915.0</c:v>
                </c:pt>
                <c:pt idx="9546">
                  <c:v>915.1000366210937</c:v>
                </c:pt>
                <c:pt idx="9547">
                  <c:v>915.2000122070315</c:v>
                </c:pt>
                <c:pt idx="9548">
                  <c:v>915.300048828125</c:v>
                </c:pt>
                <c:pt idx="9549">
                  <c:v>915.4000244140624</c:v>
                </c:pt>
                <c:pt idx="9550">
                  <c:v>915.5</c:v>
                </c:pt>
                <c:pt idx="9551">
                  <c:v>915.6000366210937</c:v>
                </c:pt>
                <c:pt idx="9552">
                  <c:v>915.7000122070315</c:v>
                </c:pt>
                <c:pt idx="9553">
                  <c:v>915.800048828125</c:v>
                </c:pt>
                <c:pt idx="9554">
                  <c:v>915.9000244140624</c:v>
                </c:pt>
                <c:pt idx="9555">
                  <c:v>916.0</c:v>
                </c:pt>
                <c:pt idx="9556">
                  <c:v>916.1000366210937</c:v>
                </c:pt>
                <c:pt idx="9557">
                  <c:v>916.2000122070315</c:v>
                </c:pt>
                <c:pt idx="9558">
                  <c:v>916.300048828125</c:v>
                </c:pt>
                <c:pt idx="9559">
                  <c:v>916.4000244140624</c:v>
                </c:pt>
                <c:pt idx="9560">
                  <c:v>916.5</c:v>
                </c:pt>
                <c:pt idx="9561">
                  <c:v>916.6000366210937</c:v>
                </c:pt>
                <c:pt idx="9562">
                  <c:v>916.7000122070315</c:v>
                </c:pt>
                <c:pt idx="9563">
                  <c:v>916.800048828125</c:v>
                </c:pt>
                <c:pt idx="9564">
                  <c:v>916.9000244140624</c:v>
                </c:pt>
                <c:pt idx="9565">
                  <c:v>917.0</c:v>
                </c:pt>
                <c:pt idx="9566">
                  <c:v>917.1000366210937</c:v>
                </c:pt>
                <c:pt idx="9567">
                  <c:v>917.2000122070315</c:v>
                </c:pt>
                <c:pt idx="9568">
                  <c:v>917.300048828125</c:v>
                </c:pt>
                <c:pt idx="9569">
                  <c:v>917.4000244140624</c:v>
                </c:pt>
                <c:pt idx="9570">
                  <c:v>917.5</c:v>
                </c:pt>
                <c:pt idx="9571">
                  <c:v>917.6000366210937</c:v>
                </c:pt>
                <c:pt idx="9572">
                  <c:v>917.7000122070315</c:v>
                </c:pt>
                <c:pt idx="9573">
                  <c:v>917.800048828125</c:v>
                </c:pt>
                <c:pt idx="9574">
                  <c:v>917.9000244140624</c:v>
                </c:pt>
                <c:pt idx="9575">
                  <c:v>918.0</c:v>
                </c:pt>
                <c:pt idx="9576">
                  <c:v>918.1000366210937</c:v>
                </c:pt>
                <c:pt idx="9577">
                  <c:v>918.2000122070315</c:v>
                </c:pt>
                <c:pt idx="9578">
                  <c:v>918.300048828125</c:v>
                </c:pt>
                <c:pt idx="9579">
                  <c:v>918.4000244140624</c:v>
                </c:pt>
                <c:pt idx="9580">
                  <c:v>918.5</c:v>
                </c:pt>
                <c:pt idx="9581">
                  <c:v>918.6000366210937</c:v>
                </c:pt>
                <c:pt idx="9582">
                  <c:v>918.7000122070315</c:v>
                </c:pt>
                <c:pt idx="9583">
                  <c:v>918.800048828125</c:v>
                </c:pt>
                <c:pt idx="9584">
                  <c:v>918.9000244140624</c:v>
                </c:pt>
                <c:pt idx="9585">
                  <c:v>919.0</c:v>
                </c:pt>
                <c:pt idx="9586">
                  <c:v>919.1000366210937</c:v>
                </c:pt>
                <c:pt idx="9587">
                  <c:v>919.2000122070315</c:v>
                </c:pt>
                <c:pt idx="9588">
                  <c:v>919.300048828125</c:v>
                </c:pt>
                <c:pt idx="9589">
                  <c:v>919.4000244140624</c:v>
                </c:pt>
                <c:pt idx="9590">
                  <c:v>919.5</c:v>
                </c:pt>
                <c:pt idx="9591">
                  <c:v>919.6000366210937</c:v>
                </c:pt>
                <c:pt idx="9592">
                  <c:v>919.7000122070315</c:v>
                </c:pt>
                <c:pt idx="9593">
                  <c:v>919.800048828125</c:v>
                </c:pt>
                <c:pt idx="9594">
                  <c:v>919.9000244140624</c:v>
                </c:pt>
                <c:pt idx="9595">
                  <c:v>920.0</c:v>
                </c:pt>
                <c:pt idx="9596">
                  <c:v>920.1000366210937</c:v>
                </c:pt>
                <c:pt idx="9597">
                  <c:v>920.2000122070315</c:v>
                </c:pt>
                <c:pt idx="9598">
                  <c:v>920.300048828125</c:v>
                </c:pt>
                <c:pt idx="9599">
                  <c:v>920.4000244140624</c:v>
                </c:pt>
                <c:pt idx="9600">
                  <c:v>920.5</c:v>
                </c:pt>
                <c:pt idx="9601">
                  <c:v>920.6000366210937</c:v>
                </c:pt>
                <c:pt idx="9602">
                  <c:v>920.7000122070315</c:v>
                </c:pt>
                <c:pt idx="9603">
                  <c:v>920.800048828125</c:v>
                </c:pt>
                <c:pt idx="9604">
                  <c:v>920.9000244140624</c:v>
                </c:pt>
                <c:pt idx="9605">
                  <c:v>921.0</c:v>
                </c:pt>
                <c:pt idx="9606">
                  <c:v>921.1000366210937</c:v>
                </c:pt>
                <c:pt idx="9607">
                  <c:v>921.2000122070315</c:v>
                </c:pt>
                <c:pt idx="9608">
                  <c:v>921.300048828125</c:v>
                </c:pt>
                <c:pt idx="9609">
                  <c:v>921.4000244140624</c:v>
                </c:pt>
                <c:pt idx="9610">
                  <c:v>921.5</c:v>
                </c:pt>
                <c:pt idx="9611">
                  <c:v>921.6000366210937</c:v>
                </c:pt>
                <c:pt idx="9612">
                  <c:v>921.7000122070315</c:v>
                </c:pt>
                <c:pt idx="9613">
                  <c:v>921.800048828125</c:v>
                </c:pt>
                <c:pt idx="9614">
                  <c:v>921.9000244140624</c:v>
                </c:pt>
                <c:pt idx="9615">
                  <c:v>922.0</c:v>
                </c:pt>
                <c:pt idx="9616">
                  <c:v>922.1000366210937</c:v>
                </c:pt>
                <c:pt idx="9617">
                  <c:v>922.2000122070315</c:v>
                </c:pt>
                <c:pt idx="9618">
                  <c:v>922.300048828125</c:v>
                </c:pt>
                <c:pt idx="9619">
                  <c:v>922.4000244140624</c:v>
                </c:pt>
                <c:pt idx="9620">
                  <c:v>922.5</c:v>
                </c:pt>
                <c:pt idx="9621">
                  <c:v>922.6000366210937</c:v>
                </c:pt>
                <c:pt idx="9622">
                  <c:v>922.7000122070315</c:v>
                </c:pt>
                <c:pt idx="9623">
                  <c:v>922.800048828125</c:v>
                </c:pt>
                <c:pt idx="9624">
                  <c:v>922.9000244140624</c:v>
                </c:pt>
                <c:pt idx="9625">
                  <c:v>923.0</c:v>
                </c:pt>
                <c:pt idx="9626">
                  <c:v>923.1000366210937</c:v>
                </c:pt>
                <c:pt idx="9627">
                  <c:v>923.2000122070315</c:v>
                </c:pt>
                <c:pt idx="9628">
                  <c:v>923.300048828125</c:v>
                </c:pt>
                <c:pt idx="9629">
                  <c:v>923.4000244140624</c:v>
                </c:pt>
                <c:pt idx="9630">
                  <c:v>923.5</c:v>
                </c:pt>
                <c:pt idx="9631">
                  <c:v>923.6000366210937</c:v>
                </c:pt>
                <c:pt idx="9632">
                  <c:v>923.7000122070315</c:v>
                </c:pt>
                <c:pt idx="9633">
                  <c:v>923.800048828125</c:v>
                </c:pt>
                <c:pt idx="9634">
                  <c:v>923.9000244140624</c:v>
                </c:pt>
                <c:pt idx="9635">
                  <c:v>924.0</c:v>
                </c:pt>
                <c:pt idx="9636">
                  <c:v>924.1000366210937</c:v>
                </c:pt>
                <c:pt idx="9637">
                  <c:v>924.2000122070315</c:v>
                </c:pt>
                <c:pt idx="9638">
                  <c:v>924.300048828125</c:v>
                </c:pt>
                <c:pt idx="9639">
                  <c:v>924.4000244140624</c:v>
                </c:pt>
                <c:pt idx="9640">
                  <c:v>924.5</c:v>
                </c:pt>
                <c:pt idx="9641">
                  <c:v>924.6000366210937</c:v>
                </c:pt>
                <c:pt idx="9642">
                  <c:v>924.7000122070315</c:v>
                </c:pt>
                <c:pt idx="9643">
                  <c:v>924.800048828125</c:v>
                </c:pt>
                <c:pt idx="9644">
                  <c:v>924.9000244140624</c:v>
                </c:pt>
                <c:pt idx="9645">
                  <c:v>925.0</c:v>
                </c:pt>
                <c:pt idx="9646">
                  <c:v>925.1000366210937</c:v>
                </c:pt>
                <c:pt idx="9647">
                  <c:v>925.2000122070315</c:v>
                </c:pt>
                <c:pt idx="9648">
                  <c:v>925.300048828125</c:v>
                </c:pt>
                <c:pt idx="9649">
                  <c:v>925.4000244140624</c:v>
                </c:pt>
                <c:pt idx="9650">
                  <c:v>925.5</c:v>
                </c:pt>
                <c:pt idx="9651">
                  <c:v>925.6000366210937</c:v>
                </c:pt>
                <c:pt idx="9652">
                  <c:v>925.7000122070315</c:v>
                </c:pt>
                <c:pt idx="9653">
                  <c:v>925.800048828125</c:v>
                </c:pt>
                <c:pt idx="9654">
                  <c:v>925.9000244140624</c:v>
                </c:pt>
                <c:pt idx="9655">
                  <c:v>926.0</c:v>
                </c:pt>
                <c:pt idx="9656">
                  <c:v>926.1000366210937</c:v>
                </c:pt>
                <c:pt idx="9657">
                  <c:v>926.2000122070315</c:v>
                </c:pt>
                <c:pt idx="9658">
                  <c:v>926.300048828125</c:v>
                </c:pt>
                <c:pt idx="9659">
                  <c:v>926.4000244140624</c:v>
                </c:pt>
                <c:pt idx="9660">
                  <c:v>926.5</c:v>
                </c:pt>
                <c:pt idx="9661">
                  <c:v>926.6000366210937</c:v>
                </c:pt>
                <c:pt idx="9662">
                  <c:v>926.7000122070315</c:v>
                </c:pt>
                <c:pt idx="9663">
                  <c:v>926.800048828125</c:v>
                </c:pt>
                <c:pt idx="9664">
                  <c:v>926.9000244140624</c:v>
                </c:pt>
                <c:pt idx="9665">
                  <c:v>927.0</c:v>
                </c:pt>
                <c:pt idx="9666">
                  <c:v>927.1000366210937</c:v>
                </c:pt>
                <c:pt idx="9667">
                  <c:v>927.2000122070315</c:v>
                </c:pt>
                <c:pt idx="9668">
                  <c:v>927.300048828125</c:v>
                </c:pt>
                <c:pt idx="9669">
                  <c:v>927.4000244140624</c:v>
                </c:pt>
                <c:pt idx="9670">
                  <c:v>927.5</c:v>
                </c:pt>
                <c:pt idx="9671">
                  <c:v>927.6000366210937</c:v>
                </c:pt>
                <c:pt idx="9672">
                  <c:v>927.7000122070315</c:v>
                </c:pt>
                <c:pt idx="9673">
                  <c:v>927.800048828125</c:v>
                </c:pt>
                <c:pt idx="9674">
                  <c:v>927.9000244140624</c:v>
                </c:pt>
                <c:pt idx="9675">
                  <c:v>928.0</c:v>
                </c:pt>
                <c:pt idx="9676">
                  <c:v>928.1000366210937</c:v>
                </c:pt>
                <c:pt idx="9677">
                  <c:v>928.2000122070315</c:v>
                </c:pt>
                <c:pt idx="9678">
                  <c:v>928.300048828125</c:v>
                </c:pt>
                <c:pt idx="9679">
                  <c:v>928.4000244140624</c:v>
                </c:pt>
                <c:pt idx="9680">
                  <c:v>928.5</c:v>
                </c:pt>
                <c:pt idx="9681">
                  <c:v>928.6000366210937</c:v>
                </c:pt>
                <c:pt idx="9682">
                  <c:v>928.7000122070315</c:v>
                </c:pt>
                <c:pt idx="9683">
                  <c:v>928.800048828125</c:v>
                </c:pt>
                <c:pt idx="9684">
                  <c:v>928.9000244140624</c:v>
                </c:pt>
                <c:pt idx="9685">
                  <c:v>929.0</c:v>
                </c:pt>
                <c:pt idx="9686">
                  <c:v>929.1000366210937</c:v>
                </c:pt>
                <c:pt idx="9687">
                  <c:v>929.2000122070315</c:v>
                </c:pt>
                <c:pt idx="9688">
                  <c:v>929.300048828125</c:v>
                </c:pt>
                <c:pt idx="9689">
                  <c:v>929.4000244140624</c:v>
                </c:pt>
                <c:pt idx="9690">
                  <c:v>929.5</c:v>
                </c:pt>
                <c:pt idx="9691">
                  <c:v>929.6000366210937</c:v>
                </c:pt>
                <c:pt idx="9692">
                  <c:v>929.7000122070315</c:v>
                </c:pt>
                <c:pt idx="9693">
                  <c:v>929.800048828125</c:v>
                </c:pt>
                <c:pt idx="9694">
                  <c:v>929.9000244140624</c:v>
                </c:pt>
                <c:pt idx="9695">
                  <c:v>930.0</c:v>
                </c:pt>
                <c:pt idx="9696">
                  <c:v>930.1000366210937</c:v>
                </c:pt>
                <c:pt idx="9697">
                  <c:v>930.2000122070315</c:v>
                </c:pt>
                <c:pt idx="9698">
                  <c:v>930.300048828125</c:v>
                </c:pt>
                <c:pt idx="9699">
                  <c:v>930.4000244140624</c:v>
                </c:pt>
                <c:pt idx="9700">
                  <c:v>930.5</c:v>
                </c:pt>
                <c:pt idx="9701">
                  <c:v>930.6000366210937</c:v>
                </c:pt>
                <c:pt idx="9702">
                  <c:v>930.7000122070315</c:v>
                </c:pt>
                <c:pt idx="9703">
                  <c:v>930.800048828125</c:v>
                </c:pt>
                <c:pt idx="9704">
                  <c:v>930.9000244140624</c:v>
                </c:pt>
                <c:pt idx="9705">
                  <c:v>931.0</c:v>
                </c:pt>
                <c:pt idx="9706">
                  <c:v>931.1000366210937</c:v>
                </c:pt>
                <c:pt idx="9707">
                  <c:v>931.2000122070315</c:v>
                </c:pt>
                <c:pt idx="9708">
                  <c:v>931.300048828125</c:v>
                </c:pt>
                <c:pt idx="9709">
                  <c:v>931.4000244140624</c:v>
                </c:pt>
                <c:pt idx="9710">
                  <c:v>931.5</c:v>
                </c:pt>
                <c:pt idx="9711">
                  <c:v>931.6000366210937</c:v>
                </c:pt>
                <c:pt idx="9712">
                  <c:v>931.7000122070315</c:v>
                </c:pt>
                <c:pt idx="9713">
                  <c:v>931.800048828125</c:v>
                </c:pt>
                <c:pt idx="9714">
                  <c:v>931.9000244140624</c:v>
                </c:pt>
                <c:pt idx="9715">
                  <c:v>932.0</c:v>
                </c:pt>
                <c:pt idx="9716">
                  <c:v>932.1000366210937</c:v>
                </c:pt>
                <c:pt idx="9717">
                  <c:v>932.2000122070315</c:v>
                </c:pt>
                <c:pt idx="9718">
                  <c:v>932.300048828125</c:v>
                </c:pt>
                <c:pt idx="9719">
                  <c:v>932.4000244140624</c:v>
                </c:pt>
                <c:pt idx="9720">
                  <c:v>932.5</c:v>
                </c:pt>
                <c:pt idx="9721">
                  <c:v>932.6000366210937</c:v>
                </c:pt>
                <c:pt idx="9722">
                  <c:v>932.7000122070315</c:v>
                </c:pt>
                <c:pt idx="9723">
                  <c:v>932.800048828125</c:v>
                </c:pt>
                <c:pt idx="9724">
                  <c:v>932.9000244140624</c:v>
                </c:pt>
                <c:pt idx="9725">
                  <c:v>933.0</c:v>
                </c:pt>
                <c:pt idx="9726">
                  <c:v>933.1000366210937</c:v>
                </c:pt>
                <c:pt idx="9727">
                  <c:v>933.2000122070315</c:v>
                </c:pt>
                <c:pt idx="9728">
                  <c:v>933.300048828125</c:v>
                </c:pt>
                <c:pt idx="9729">
                  <c:v>933.4000244140624</c:v>
                </c:pt>
                <c:pt idx="9730">
                  <c:v>933.5</c:v>
                </c:pt>
                <c:pt idx="9731">
                  <c:v>933.6000366210937</c:v>
                </c:pt>
                <c:pt idx="9732">
                  <c:v>933.7000122070315</c:v>
                </c:pt>
                <c:pt idx="9733">
                  <c:v>933.800048828125</c:v>
                </c:pt>
                <c:pt idx="9734">
                  <c:v>933.9000244140624</c:v>
                </c:pt>
                <c:pt idx="9735">
                  <c:v>934.0</c:v>
                </c:pt>
                <c:pt idx="9736">
                  <c:v>934.1000366210937</c:v>
                </c:pt>
                <c:pt idx="9737">
                  <c:v>934.2000122070315</c:v>
                </c:pt>
                <c:pt idx="9738">
                  <c:v>934.300048828125</c:v>
                </c:pt>
                <c:pt idx="9739">
                  <c:v>934.4000244140624</c:v>
                </c:pt>
                <c:pt idx="9740">
                  <c:v>934.5</c:v>
                </c:pt>
                <c:pt idx="9741">
                  <c:v>934.6000366210937</c:v>
                </c:pt>
                <c:pt idx="9742">
                  <c:v>934.7000122070315</c:v>
                </c:pt>
                <c:pt idx="9743">
                  <c:v>934.800048828125</c:v>
                </c:pt>
                <c:pt idx="9744">
                  <c:v>934.9000244140624</c:v>
                </c:pt>
                <c:pt idx="9745">
                  <c:v>935.0</c:v>
                </c:pt>
                <c:pt idx="9746">
                  <c:v>935.1000366210937</c:v>
                </c:pt>
                <c:pt idx="9747">
                  <c:v>935.2000122070315</c:v>
                </c:pt>
                <c:pt idx="9748">
                  <c:v>935.300048828125</c:v>
                </c:pt>
                <c:pt idx="9749">
                  <c:v>935.4000244140624</c:v>
                </c:pt>
                <c:pt idx="9750">
                  <c:v>935.5</c:v>
                </c:pt>
                <c:pt idx="9751">
                  <c:v>935.6000366210937</c:v>
                </c:pt>
                <c:pt idx="9752">
                  <c:v>935.7000122070315</c:v>
                </c:pt>
                <c:pt idx="9753">
                  <c:v>935.800048828125</c:v>
                </c:pt>
                <c:pt idx="9754">
                  <c:v>935.9000244140624</c:v>
                </c:pt>
                <c:pt idx="9755">
                  <c:v>936.0</c:v>
                </c:pt>
                <c:pt idx="9756">
                  <c:v>936.1000366210937</c:v>
                </c:pt>
                <c:pt idx="9757">
                  <c:v>936.2000122070315</c:v>
                </c:pt>
                <c:pt idx="9758">
                  <c:v>936.300048828125</c:v>
                </c:pt>
                <c:pt idx="9759">
                  <c:v>936.4000244140624</c:v>
                </c:pt>
                <c:pt idx="9760">
                  <c:v>936.5</c:v>
                </c:pt>
                <c:pt idx="9761">
                  <c:v>936.6000366210937</c:v>
                </c:pt>
                <c:pt idx="9762">
                  <c:v>936.7000122070315</c:v>
                </c:pt>
                <c:pt idx="9763">
                  <c:v>936.800048828125</c:v>
                </c:pt>
                <c:pt idx="9764">
                  <c:v>936.9000244140624</c:v>
                </c:pt>
                <c:pt idx="9765">
                  <c:v>937.0</c:v>
                </c:pt>
                <c:pt idx="9766">
                  <c:v>937.1000366210937</c:v>
                </c:pt>
                <c:pt idx="9767">
                  <c:v>937.2000122070315</c:v>
                </c:pt>
                <c:pt idx="9768">
                  <c:v>937.300048828125</c:v>
                </c:pt>
                <c:pt idx="9769">
                  <c:v>937.4000244140624</c:v>
                </c:pt>
                <c:pt idx="9770">
                  <c:v>937.5</c:v>
                </c:pt>
                <c:pt idx="9771">
                  <c:v>937.6000366210937</c:v>
                </c:pt>
                <c:pt idx="9772">
                  <c:v>937.7000122070315</c:v>
                </c:pt>
                <c:pt idx="9773">
                  <c:v>937.800048828125</c:v>
                </c:pt>
                <c:pt idx="9774">
                  <c:v>937.9000244140624</c:v>
                </c:pt>
                <c:pt idx="9775">
                  <c:v>938.0</c:v>
                </c:pt>
                <c:pt idx="9776">
                  <c:v>938.1000366210937</c:v>
                </c:pt>
                <c:pt idx="9777">
                  <c:v>938.2000122070315</c:v>
                </c:pt>
                <c:pt idx="9778">
                  <c:v>938.300048828125</c:v>
                </c:pt>
                <c:pt idx="9779">
                  <c:v>938.4000244140624</c:v>
                </c:pt>
                <c:pt idx="9780">
                  <c:v>938.5</c:v>
                </c:pt>
                <c:pt idx="9781">
                  <c:v>938.6000366210937</c:v>
                </c:pt>
                <c:pt idx="9782">
                  <c:v>938.7000122070315</c:v>
                </c:pt>
                <c:pt idx="9783">
                  <c:v>938.800048828125</c:v>
                </c:pt>
                <c:pt idx="9784">
                  <c:v>938.9000244140624</c:v>
                </c:pt>
                <c:pt idx="9785">
                  <c:v>939.0</c:v>
                </c:pt>
                <c:pt idx="9786">
                  <c:v>939.1000366210937</c:v>
                </c:pt>
                <c:pt idx="9787">
                  <c:v>939.2000122070315</c:v>
                </c:pt>
                <c:pt idx="9788">
                  <c:v>939.300048828125</c:v>
                </c:pt>
                <c:pt idx="9789">
                  <c:v>939.4000244140624</c:v>
                </c:pt>
                <c:pt idx="9790">
                  <c:v>939.5</c:v>
                </c:pt>
                <c:pt idx="9791">
                  <c:v>939.6000366210937</c:v>
                </c:pt>
                <c:pt idx="9792">
                  <c:v>939.7000122070315</c:v>
                </c:pt>
                <c:pt idx="9793">
                  <c:v>939.800048828125</c:v>
                </c:pt>
                <c:pt idx="9794">
                  <c:v>939.9000244140624</c:v>
                </c:pt>
                <c:pt idx="9795">
                  <c:v>940.0</c:v>
                </c:pt>
                <c:pt idx="9796">
                  <c:v>940.1000366210937</c:v>
                </c:pt>
                <c:pt idx="9797">
                  <c:v>940.2000122070315</c:v>
                </c:pt>
                <c:pt idx="9798">
                  <c:v>940.300048828125</c:v>
                </c:pt>
                <c:pt idx="9799">
                  <c:v>940.4000244140624</c:v>
                </c:pt>
                <c:pt idx="9800">
                  <c:v>940.5</c:v>
                </c:pt>
                <c:pt idx="9801">
                  <c:v>940.6000366210937</c:v>
                </c:pt>
                <c:pt idx="9802">
                  <c:v>940.7000122070315</c:v>
                </c:pt>
                <c:pt idx="9803">
                  <c:v>940.800048828125</c:v>
                </c:pt>
                <c:pt idx="9804">
                  <c:v>940.9000244140624</c:v>
                </c:pt>
                <c:pt idx="9805">
                  <c:v>941.0</c:v>
                </c:pt>
                <c:pt idx="9806">
                  <c:v>941.1000366210937</c:v>
                </c:pt>
                <c:pt idx="9807">
                  <c:v>941.2000122070315</c:v>
                </c:pt>
                <c:pt idx="9808">
                  <c:v>941.300048828125</c:v>
                </c:pt>
                <c:pt idx="9809">
                  <c:v>941.4000244140624</c:v>
                </c:pt>
                <c:pt idx="9810">
                  <c:v>941.5</c:v>
                </c:pt>
                <c:pt idx="9811">
                  <c:v>941.6000366210937</c:v>
                </c:pt>
                <c:pt idx="9812">
                  <c:v>941.7000122070315</c:v>
                </c:pt>
                <c:pt idx="9813">
                  <c:v>941.800048828125</c:v>
                </c:pt>
                <c:pt idx="9814">
                  <c:v>941.9000244140624</c:v>
                </c:pt>
                <c:pt idx="9815">
                  <c:v>942.0</c:v>
                </c:pt>
                <c:pt idx="9816">
                  <c:v>942.1000366210937</c:v>
                </c:pt>
                <c:pt idx="9817">
                  <c:v>942.2000122070315</c:v>
                </c:pt>
                <c:pt idx="9818">
                  <c:v>942.300048828125</c:v>
                </c:pt>
                <c:pt idx="9819">
                  <c:v>942.4000244140624</c:v>
                </c:pt>
                <c:pt idx="9820">
                  <c:v>942.5</c:v>
                </c:pt>
                <c:pt idx="9821">
                  <c:v>942.6000366210937</c:v>
                </c:pt>
                <c:pt idx="9822">
                  <c:v>942.7000122070315</c:v>
                </c:pt>
                <c:pt idx="9823">
                  <c:v>942.800048828125</c:v>
                </c:pt>
                <c:pt idx="9824">
                  <c:v>942.9000244140624</c:v>
                </c:pt>
                <c:pt idx="9825">
                  <c:v>943.0</c:v>
                </c:pt>
                <c:pt idx="9826">
                  <c:v>943.1000366210937</c:v>
                </c:pt>
                <c:pt idx="9827">
                  <c:v>943.2000122070315</c:v>
                </c:pt>
                <c:pt idx="9828">
                  <c:v>943.300048828125</c:v>
                </c:pt>
                <c:pt idx="9829">
                  <c:v>943.4000244140624</c:v>
                </c:pt>
                <c:pt idx="9830">
                  <c:v>943.5</c:v>
                </c:pt>
                <c:pt idx="9831">
                  <c:v>943.6000366210937</c:v>
                </c:pt>
                <c:pt idx="9832">
                  <c:v>943.7000122070315</c:v>
                </c:pt>
                <c:pt idx="9833">
                  <c:v>943.800048828125</c:v>
                </c:pt>
                <c:pt idx="9834">
                  <c:v>943.9000244140624</c:v>
                </c:pt>
                <c:pt idx="9835">
                  <c:v>944.0</c:v>
                </c:pt>
                <c:pt idx="9836">
                  <c:v>944.1000366210937</c:v>
                </c:pt>
                <c:pt idx="9837">
                  <c:v>944.2000122070315</c:v>
                </c:pt>
                <c:pt idx="9838">
                  <c:v>944.300048828125</c:v>
                </c:pt>
                <c:pt idx="9839">
                  <c:v>944.4000244140624</c:v>
                </c:pt>
                <c:pt idx="9840">
                  <c:v>944.5</c:v>
                </c:pt>
                <c:pt idx="9841">
                  <c:v>944.6000366210937</c:v>
                </c:pt>
                <c:pt idx="9842">
                  <c:v>944.7000122070315</c:v>
                </c:pt>
                <c:pt idx="9843">
                  <c:v>944.800048828125</c:v>
                </c:pt>
                <c:pt idx="9844">
                  <c:v>944.9000244140624</c:v>
                </c:pt>
                <c:pt idx="9845">
                  <c:v>945.0</c:v>
                </c:pt>
                <c:pt idx="9846">
                  <c:v>945.1000366210937</c:v>
                </c:pt>
                <c:pt idx="9847">
                  <c:v>945.2000122070315</c:v>
                </c:pt>
                <c:pt idx="9848">
                  <c:v>945.300048828125</c:v>
                </c:pt>
                <c:pt idx="9849">
                  <c:v>945.4000244140624</c:v>
                </c:pt>
                <c:pt idx="9850">
                  <c:v>945.5</c:v>
                </c:pt>
                <c:pt idx="9851">
                  <c:v>945.6000366210937</c:v>
                </c:pt>
                <c:pt idx="9852">
                  <c:v>945.7000122070315</c:v>
                </c:pt>
                <c:pt idx="9853">
                  <c:v>945.800048828125</c:v>
                </c:pt>
                <c:pt idx="9854">
                  <c:v>945.9000244140624</c:v>
                </c:pt>
                <c:pt idx="9855">
                  <c:v>946.0</c:v>
                </c:pt>
                <c:pt idx="9856">
                  <c:v>946.1000366210937</c:v>
                </c:pt>
                <c:pt idx="9857">
                  <c:v>946.2000122070315</c:v>
                </c:pt>
                <c:pt idx="9858">
                  <c:v>946.300048828125</c:v>
                </c:pt>
                <c:pt idx="9859">
                  <c:v>946.4000244140624</c:v>
                </c:pt>
                <c:pt idx="9860">
                  <c:v>946.5</c:v>
                </c:pt>
                <c:pt idx="9861">
                  <c:v>946.6000366210937</c:v>
                </c:pt>
                <c:pt idx="9862">
                  <c:v>946.7000122070315</c:v>
                </c:pt>
                <c:pt idx="9863">
                  <c:v>946.800048828125</c:v>
                </c:pt>
                <c:pt idx="9864">
                  <c:v>946.9000244140624</c:v>
                </c:pt>
                <c:pt idx="9865">
                  <c:v>947.0</c:v>
                </c:pt>
                <c:pt idx="9866">
                  <c:v>947.1000366210937</c:v>
                </c:pt>
                <c:pt idx="9867">
                  <c:v>947.2000122070315</c:v>
                </c:pt>
                <c:pt idx="9868">
                  <c:v>947.300048828125</c:v>
                </c:pt>
                <c:pt idx="9869">
                  <c:v>947.4000244140624</c:v>
                </c:pt>
                <c:pt idx="9870">
                  <c:v>947.5</c:v>
                </c:pt>
                <c:pt idx="9871">
                  <c:v>947.6000366210937</c:v>
                </c:pt>
                <c:pt idx="9872">
                  <c:v>947.7000122070315</c:v>
                </c:pt>
                <c:pt idx="9873">
                  <c:v>947.800048828125</c:v>
                </c:pt>
                <c:pt idx="9874">
                  <c:v>947.9000244140624</c:v>
                </c:pt>
                <c:pt idx="9875">
                  <c:v>948.0</c:v>
                </c:pt>
                <c:pt idx="9876">
                  <c:v>948.1000366210937</c:v>
                </c:pt>
                <c:pt idx="9877">
                  <c:v>948.2000122070315</c:v>
                </c:pt>
                <c:pt idx="9878">
                  <c:v>948.300048828125</c:v>
                </c:pt>
                <c:pt idx="9879">
                  <c:v>948.4000244140624</c:v>
                </c:pt>
                <c:pt idx="9880">
                  <c:v>948.5</c:v>
                </c:pt>
                <c:pt idx="9881">
                  <c:v>948.6000366210937</c:v>
                </c:pt>
                <c:pt idx="9882">
                  <c:v>948.7000122070315</c:v>
                </c:pt>
                <c:pt idx="9883">
                  <c:v>948.800048828125</c:v>
                </c:pt>
                <c:pt idx="9884">
                  <c:v>948.9000244140624</c:v>
                </c:pt>
                <c:pt idx="9885">
                  <c:v>949.0</c:v>
                </c:pt>
                <c:pt idx="9886">
                  <c:v>949.1000366210937</c:v>
                </c:pt>
                <c:pt idx="9887">
                  <c:v>949.2000122070315</c:v>
                </c:pt>
                <c:pt idx="9888">
                  <c:v>949.300048828125</c:v>
                </c:pt>
                <c:pt idx="9889">
                  <c:v>949.4000244140624</c:v>
                </c:pt>
                <c:pt idx="9890">
                  <c:v>949.5</c:v>
                </c:pt>
                <c:pt idx="9891">
                  <c:v>949.6000366210937</c:v>
                </c:pt>
                <c:pt idx="9892">
                  <c:v>949.7000122070315</c:v>
                </c:pt>
                <c:pt idx="9893">
                  <c:v>949.800048828125</c:v>
                </c:pt>
                <c:pt idx="9894">
                  <c:v>949.9000244140624</c:v>
                </c:pt>
                <c:pt idx="9895">
                  <c:v>950.0</c:v>
                </c:pt>
                <c:pt idx="9896">
                  <c:v>950.1000366210937</c:v>
                </c:pt>
                <c:pt idx="9897">
                  <c:v>950.2000122070315</c:v>
                </c:pt>
                <c:pt idx="9898">
                  <c:v>950.300048828125</c:v>
                </c:pt>
                <c:pt idx="9899">
                  <c:v>950.4000244140624</c:v>
                </c:pt>
                <c:pt idx="9900">
                  <c:v>950.5</c:v>
                </c:pt>
                <c:pt idx="9901">
                  <c:v>950.6000366210937</c:v>
                </c:pt>
                <c:pt idx="9902">
                  <c:v>950.7000122070315</c:v>
                </c:pt>
                <c:pt idx="9903">
                  <c:v>950.800048828125</c:v>
                </c:pt>
                <c:pt idx="9904">
                  <c:v>950.9000244140624</c:v>
                </c:pt>
                <c:pt idx="9905">
                  <c:v>951.0</c:v>
                </c:pt>
                <c:pt idx="9906">
                  <c:v>951.1000366210937</c:v>
                </c:pt>
                <c:pt idx="9907">
                  <c:v>951.2000122070315</c:v>
                </c:pt>
                <c:pt idx="9908">
                  <c:v>951.300048828125</c:v>
                </c:pt>
                <c:pt idx="9909">
                  <c:v>951.4000244140624</c:v>
                </c:pt>
                <c:pt idx="9910">
                  <c:v>951.5</c:v>
                </c:pt>
                <c:pt idx="9911">
                  <c:v>951.6000366210937</c:v>
                </c:pt>
                <c:pt idx="9912">
                  <c:v>951.7000122070315</c:v>
                </c:pt>
                <c:pt idx="9913">
                  <c:v>951.800048828125</c:v>
                </c:pt>
                <c:pt idx="9914">
                  <c:v>951.9000244140624</c:v>
                </c:pt>
                <c:pt idx="9915">
                  <c:v>952.0</c:v>
                </c:pt>
                <c:pt idx="9916">
                  <c:v>952.1000366210937</c:v>
                </c:pt>
                <c:pt idx="9917">
                  <c:v>952.2000122070315</c:v>
                </c:pt>
                <c:pt idx="9918">
                  <c:v>952.300048828125</c:v>
                </c:pt>
                <c:pt idx="9919">
                  <c:v>952.4000244140624</c:v>
                </c:pt>
                <c:pt idx="9920">
                  <c:v>952.5</c:v>
                </c:pt>
                <c:pt idx="9921">
                  <c:v>952.6000366210937</c:v>
                </c:pt>
                <c:pt idx="9922">
                  <c:v>952.7000122070315</c:v>
                </c:pt>
                <c:pt idx="9923">
                  <c:v>952.800048828125</c:v>
                </c:pt>
                <c:pt idx="9924">
                  <c:v>952.9000244140624</c:v>
                </c:pt>
                <c:pt idx="9925">
                  <c:v>953.0</c:v>
                </c:pt>
                <c:pt idx="9926">
                  <c:v>953.1000366210937</c:v>
                </c:pt>
                <c:pt idx="9927">
                  <c:v>953.2000122070315</c:v>
                </c:pt>
                <c:pt idx="9928">
                  <c:v>953.300048828125</c:v>
                </c:pt>
                <c:pt idx="9929">
                  <c:v>953.4000244140624</c:v>
                </c:pt>
                <c:pt idx="9930">
                  <c:v>953.5</c:v>
                </c:pt>
                <c:pt idx="9931">
                  <c:v>953.6000366210937</c:v>
                </c:pt>
                <c:pt idx="9932">
                  <c:v>953.7000122070315</c:v>
                </c:pt>
                <c:pt idx="9933">
                  <c:v>953.800048828125</c:v>
                </c:pt>
                <c:pt idx="9934">
                  <c:v>953.9000244140624</c:v>
                </c:pt>
                <c:pt idx="9935">
                  <c:v>954.0</c:v>
                </c:pt>
                <c:pt idx="9936">
                  <c:v>954.1000366210937</c:v>
                </c:pt>
                <c:pt idx="9937">
                  <c:v>954.2000122070315</c:v>
                </c:pt>
                <c:pt idx="9938">
                  <c:v>954.300048828125</c:v>
                </c:pt>
                <c:pt idx="9939">
                  <c:v>954.4000244140624</c:v>
                </c:pt>
                <c:pt idx="9940">
                  <c:v>954.5</c:v>
                </c:pt>
                <c:pt idx="9941">
                  <c:v>954.6000366210937</c:v>
                </c:pt>
                <c:pt idx="9942">
                  <c:v>954.7000122070315</c:v>
                </c:pt>
                <c:pt idx="9943">
                  <c:v>954.800048828125</c:v>
                </c:pt>
                <c:pt idx="9944">
                  <c:v>954.9000244140624</c:v>
                </c:pt>
                <c:pt idx="9945">
                  <c:v>955.0</c:v>
                </c:pt>
                <c:pt idx="9946">
                  <c:v>955.1000366210937</c:v>
                </c:pt>
                <c:pt idx="9947">
                  <c:v>955.2000122070315</c:v>
                </c:pt>
                <c:pt idx="9948">
                  <c:v>955.300048828125</c:v>
                </c:pt>
                <c:pt idx="9949">
                  <c:v>955.4000244140624</c:v>
                </c:pt>
                <c:pt idx="9950">
                  <c:v>955.5</c:v>
                </c:pt>
                <c:pt idx="9951">
                  <c:v>955.6000366210937</c:v>
                </c:pt>
                <c:pt idx="9952">
                  <c:v>955.7000122070315</c:v>
                </c:pt>
                <c:pt idx="9953">
                  <c:v>955.800048828125</c:v>
                </c:pt>
                <c:pt idx="9954">
                  <c:v>955.9000244140624</c:v>
                </c:pt>
                <c:pt idx="9955">
                  <c:v>956.0</c:v>
                </c:pt>
                <c:pt idx="9956">
                  <c:v>956.1000366210937</c:v>
                </c:pt>
                <c:pt idx="9957">
                  <c:v>956.2000122070315</c:v>
                </c:pt>
                <c:pt idx="9958">
                  <c:v>956.300048828125</c:v>
                </c:pt>
                <c:pt idx="9959">
                  <c:v>956.4000244140624</c:v>
                </c:pt>
                <c:pt idx="9960">
                  <c:v>956.5</c:v>
                </c:pt>
                <c:pt idx="9961">
                  <c:v>956.6000366210937</c:v>
                </c:pt>
                <c:pt idx="9962">
                  <c:v>956.7000122070315</c:v>
                </c:pt>
                <c:pt idx="9963">
                  <c:v>956.800048828125</c:v>
                </c:pt>
                <c:pt idx="9964">
                  <c:v>956.9000244140624</c:v>
                </c:pt>
                <c:pt idx="9965">
                  <c:v>957.0</c:v>
                </c:pt>
                <c:pt idx="9966">
                  <c:v>957.1000366210937</c:v>
                </c:pt>
                <c:pt idx="9967">
                  <c:v>957.2000122070315</c:v>
                </c:pt>
                <c:pt idx="9968">
                  <c:v>957.300048828125</c:v>
                </c:pt>
                <c:pt idx="9969">
                  <c:v>957.4000244140624</c:v>
                </c:pt>
                <c:pt idx="9970">
                  <c:v>957.5</c:v>
                </c:pt>
                <c:pt idx="9971">
                  <c:v>957.6000366210937</c:v>
                </c:pt>
                <c:pt idx="9972">
                  <c:v>957.7000122070315</c:v>
                </c:pt>
                <c:pt idx="9973">
                  <c:v>957.800048828125</c:v>
                </c:pt>
                <c:pt idx="9974">
                  <c:v>957.9000244140624</c:v>
                </c:pt>
                <c:pt idx="9975">
                  <c:v>958.0</c:v>
                </c:pt>
                <c:pt idx="9976">
                  <c:v>958.1000366210937</c:v>
                </c:pt>
                <c:pt idx="9977">
                  <c:v>958.2000122070315</c:v>
                </c:pt>
                <c:pt idx="9978">
                  <c:v>958.300048828125</c:v>
                </c:pt>
                <c:pt idx="9979">
                  <c:v>958.4000244140624</c:v>
                </c:pt>
                <c:pt idx="9980">
                  <c:v>958.5</c:v>
                </c:pt>
                <c:pt idx="9981">
                  <c:v>958.6000366210937</c:v>
                </c:pt>
                <c:pt idx="9982">
                  <c:v>958.7000122070315</c:v>
                </c:pt>
                <c:pt idx="9983">
                  <c:v>958.800048828125</c:v>
                </c:pt>
                <c:pt idx="9984">
                  <c:v>958.9000244140624</c:v>
                </c:pt>
                <c:pt idx="9985">
                  <c:v>959.0</c:v>
                </c:pt>
                <c:pt idx="9986">
                  <c:v>959.1000366210937</c:v>
                </c:pt>
                <c:pt idx="9987">
                  <c:v>959.2000122070315</c:v>
                </c:pt>
                <c:pt idx="9988">
                  <c:v>959.300048828125</c:v>
                </c:pt>
                <c:pt idx="9989">
                  <c:v>959.4000244140624</c:v>
                </c:pt>
                <c:pt idx="9990">
                  <c:v>959.5</c:v>
                </c:pt>
                <c:pt idx="9991">
                  <c:v>959.6000366210937</c:v>
                </c:pt>
                <c:pt idx="9992">
                  <c:v>959.7000122070315</c:v>
                </c:pt>
                <c:pt idx="9993">
                  <c:v>959.800048828125</c:v>
                </c:pt>
                <c:pt idx="9994">
                  <c:v>959.9000244140624</c:v>
                </c:pt>
                <c:pt idx="9995">
                  <c:v>960.0</c:v>
                </c:pt>
                <c:pt idx="9996">
                  <c:v>960.1000366210937</c:v>
                </c:pt>
                <c:pt idx="9997">
                  <c:v>960.2000122070315</c:v>
                </c:pt>
                <c:pt idx="9998">
                  <c:v>960.300048828125</c:v>
                </c:pt>
                <c:pt idx="9999">
                  <c:v>960.4000244140624</c:v>
                </c:pt>
                <c:pt idx="10000">
                  <c:v>960.5</c:v>
                </c:pt>
                <c:pt idx="10001">
                  <c:v>960.6000366210937</c:v>
                </c:pt>
                <c:pt idx="10002">
                  <c:v>960.7000122070315</c:v>
                </c:pt>
                <c:pt idx="10003">
                  <c:v>960.800048828125</c:v>
                </c:pt>
                <c:pt idx="10004">
                  <c:v>960.9000244140624</c:v>
                </c:pt>
                <c:pt idx="10005">
                  <c:v>961.0</c:v>
                </c:pt>
                <c:pt idx="10006">
                  <c:v>961.1000366210937</c:v>
                </c:pt>
                <c:pt idx="10007">
                  <c:v>961.2000122070315</c:v>
                </c:pt>
                <c:pt idx="10008">
                  <c:v>961.300048828125</c:v>
                </c:pt>
                <c:pt idx="10009">
                  <c:v>961.4000244140624</c:v>
                </c:pt>
                <c:pt idx="10010">
                  <c:v>961.5</c:v>
                </c:pt>
                <c:pt idx="10011">
                  <c:v>961.6000366210937</c:v>
                </c:pt>
                <c:pt idx="10012">
                  <c:v>961.7000122070315</c:v>
                </c:pt>
                <c:pt idx="10013">
                  <c:v>961.800048828125</c:v>
                </c:pt>
                <c:pt idx="10014">
                  <c:v>961.9000244140624</c:v>
                </c:pt>
                <c:pt idx="10015">
                  <c:v>962.0</c:v>
                </c:pt>
                <c:pt idx="10016">
                  <c:v>962.1000366210937</c:v>
                </c:pt>
                <c:pt idx="10017">
                  <c:v>962.2000122070315</c:v>
                </c:pt>
                <c:pt idx="10018">
                  <c:v>962.300048828125</c:v>
                </c:pt>
                <c:pt idx="10019">
                  <c:v>962.4000244140624</c:v>
                </c:pt>
                <c:pt idx="10020">
                  <c:v>962.5</c:v>
                </c:pt>
                <c:pt idx="10021">
                  <c:v>962.6000366210937</c:v>
                </c:pt>
                <c:pt idx="10022">
                  <c:v>962.7000122070315</c:v>
                </c:pt>
                <c:pt idx="10023">
                  <c:v>962.800048828125</c:v>
                </c:pt>
                <c:pt idx="10024">
                  <c:v>962.9000244140624</c:v>
                </c:pt>
                <c:pt idx="10025">
                  <c:v>963.0</c:v>
                </c:pt>
                <c:pt idx="10026">
                  <c:v>963.1000366210937</c:v>
                </c:pt>
                <c:pt idx="10027">
                  <c:v>963.2000122070315</c:v>
                </c:pt>
                <c:pt idx="10028">
                  <c:v>963.300048828125</c:v>
                </c:pt>
                <c:pt idx="10029">
                  <c:v>963.4000244140624</c:v>
                </c:pt>
                <c:pt idx="10030">
                  <c:v>963.5</c:v>
                </c:pt>
                <c:pt idx="10031">
                  <c:v>963.6000366210937</c:v>
                </c:pt>
                <c:pt idx="10032">
                  <c:v>963.7000122070315</c:v>
                </c:pt>
                <c:pt idx="10033">
                  <c:v>963.800048828125</c:v>
                </c:pt>
                <c:pt idx="10034">
                  <c:v>963.9000244140624</c:v>
                </c:pt>
                <c:pt idx="10035">
                  <c:v>964.0</c:v>
                </c:pt>
                <c:pt idx="10036">
                  <c:v>964.1000366210937</c:v>
                </c:pt>
                <c:pt idx="10037">
                  <c:v>964.2000122070315</c:v>
                </c:pt>
                <c:pt idx="10038">
                  <c:v>964.300048828125</c:v>
                </c:pt>
                <c:pt idx="10039">
                  <c:v>964.4000244140624</c:v>
                </c:pt>
                <c:pt idx="10040">
                  <c:v>964.5</c:v>
                </c:pt>
                <c:pt idx="10041">
                  <c:v>964.6000366210937</c:v>
                </c:pt>
                <c:pt idx="10042">
                  <c:v>964.7000122070315</c:v>
                </c:pt>
                <c:pt idx="10043">
                  <c:v>964.800048828125</c:v>
                </c:pt>
                <c:pt idx="10044">
                  <c:v>964.9000244140624</c:v>
                </c:pt>
                <c:pt idx="10045">
                  <c:v>965.0</c:v>
                </c:pt>
                <c:pt idx="10046">
                  <c:v>965.1000366210937</c:v>
                </c:pt>
                <c:pt idx="10047">
                  <c:v>965.2000122070315</c:v>
                </c:pt>
                <c:pt idx="10048">
                  <c:v>965.300048828125</c:v>
                </c:pt>
                <c:pt idx="10049">
                  <c:v>965.4000244140624</c:v>
                </c:pt>
                <c:pt idx="10050">
                  <c:v>965.5</c:v>
                </c:pt>
                <c:pt idx="10051">
                  <c:v>965.6000366210937</c:v>
                </c:pt>
                <c:pt idx="10052">
                  <c:v>965.7000122070315</c:v>
                </c:pt>
                <c:pt idx="10053">
                  <c:v>965.800048828125</c:v>
                </c:pt>
                <c:pt idx="10054">
                  <c:v>965.9000244140624</c:v>
                </c:pt>
                <c:pt idx="10055">
                  <c:v>966.0</c:v>
                </c:pt>
                <c:pt idx="10056">
                  <c:v>966.1000366210937</c:v>
                </c:pt>
                <c:pt idx="10057">
                  <c:v>966.2000122070315</c:v>
                </c:pt>
                <c:pt idx="10058">
                  <c:v>966.300048828125</c:v>
                </c:pt>
                <c:pt idx="10059">
                  <c:v>966.4000244140624</c:v>
                </c:pt>
                <c:pt idx="10060">
                  <c:v>966.5</c:v>
                </c:pt>
                <c:pt idx="10061">
                  <c:v>966.6000366210937</c:v>
                </c:pt>
                <c:pt idx="10062">
                  <c:v>966.7000122070315</c:v>
                </c:pt>
                <c:pt idx="10063">
                  <c:v>966.800048828125</c:v>
                </c:pt>
                <c:pt idx="10064">
                  <c:v>966.9000244140624</c:v>
                </c:pt>
                <c:pt idx="10065">
                  <c:v>967.0</c:v>
                </c:pt>
                <c:pt idx="10066">
                  <c:v>967.1000366210937</c:v>
                </c:pt>
                <c:pt idx="10067">
                  <c:v>967.2000122070315</c:v>
                </c:pt>
                <c:pt idx="10068">
                  <c:v>967.300048828125</c:v>
                </c:pt>
                <c:pt idx="10069">
                  <c:v>967.4000244140624</c:v>
                </c:pt>
                <c:pt idx="10070">
                  <c:v>967.5</c:v>
                </c:pt>
                <c:pt idx="10071">
                  <c:v>967.6000366210937</c:v>
                </c:pt>
                <c:pt idx="10072">
                  <c:v>967.7000122070315</c:v>
                </c:pt>
                <c:pt idx="10073">
                  <c:v>967.800048828125</c:v>
                </c:pt>
                <c:pt idx="10074">
                  <c:v>967.9000244140624</c:v>
                </c:pt>
                <c:pt idx="10075">
                  <c:v>968.0</c:v>
                </c:pt>
                <c:pt idx="10076">
                  <c:v>968.1000366210937</c:v>
                </c:pt>
                <c:pt idx="10077">
                  <c:v>968.2000122070315</c:v>
                </c:pt>
                <c:pt idx="10078">
                  <c:v>968.300048828125</c:v>
                </c:pt>
                <c:pt idx="10079">
                  <c:v>968.4000244140624</c:v>
                </c:pt>
                <c:pt idx="10080">
                  <c:v>968.5</c:v>
                </c:pt>
                <c:pt idx="10081">
                  <c:v>968.6000366210937</c:v>
                </c:pt>
                <c:pt idx="10082">
                  <c:v>968.7000122070315</c:v>
                </c:pt>
                <c:pt idx="10083">
                  <c:v>968.800048828125</c:v>
                </c:pt>
                <c:pt idx="10084">
                  <c:v>968.9000244140624</c:v>
                </c:pt>
                <c:pt idx="10085">
                  <c:v>969.0</c:v>
                </c:pt>
                <c:pt idx="10086">
                  <c:v>969.1000366210937</c:v>
                </c:pt>
                <c:pt idx="10087">
                  <c:v>969.2000122070315</c:v>
                </c:pt>
                <c:pt idx="10088">
                  <c:v>969.300048828125</c:v>
                </c:pt>
                <c:pt idx="10089">
                  <c:v>969.4000244140624</c:v>
                </c:pt>
                <c:pt idx="10090">
                  <c:v>969.5</c:v>
                </c:pt>
                <c:pt idx="10091">
                  <c:v>969.6000366210937</c:v>
                </c:pt>
                <c:pt idx="10092">
                  <c:v>969.7000122070315</c:v>
                </c:pt>
                <c:pt idx="10093">
                  <c:v>969.800048828125</c:v>
                </c:pt>
                <c:pt idx="10094">
                  <c:v>969.9000244140624</c:v>
                </c:pt>
                <c:pt idx="10095">
                  <c:v>970.0</c:v>
                </c:pt>
                <c:pt idx="10096">
                  <c:v>970.1000366210937</c:v>
                </c:pt>
                <c:pt idx="10097">
                  <c:v>970.2000122070315</c:v>
                </c:pt>
                <c:pt idx="10098">
                  <c:v>970.300048828125</c:v>
                </c:pt>
                <c:pt idx="10099">
                  <c:v>970.4000244140624</c:v>
                </c:pt>
                <c:pt idx="10100">
                  <c:v>970.5</c:v>
                </c:pt>
                <c:pt idx="10101">
                  <c:v>970.6000366210937</c:v>
                </c:pt>
                <c:pt idx="10102">
                  <c:v>970.7000122070315</c:v>
                </c:pt>
                <c:pt idx="10103">
                  <c:v>970.800048828125</c:v>
                </c:pt>
                <c:pt idx="10104">
                  <c:v>970.9000244140624</c:v>
                </c:pt>
                <c:pt idx="10105">
                  <c:v>971.0</c:v>
                </c:pt>
                <c:pt idx="10106">
                  <c:v>971.1000366210937</c:v>
                </c:pt>
                <c:pt idx="10107">
                  <c:v>971.2000122070315</c:v>
                </c:pt>
                <c:pt idx="10108">
                  <c:v>971.300048828125</c:v>
                </c:pt>
                <c:pt idx="10109">
                  <c:v>971.4000244140624</c:v>
                </c:pt>
                <c:pt idx="10110">
                  <c:v>971.5</c:v>
                </c:pt>
                <c:pt idx="10111">
                  <c:v>971.6000366210937</c:v>
                </c:pt>
                <c:pt idx="10112">
                  <c:v>971.7000122070315</c:v>
                </c:pt>
                <c:pt idx="10113">
                  <c:v>971.800048828125</c:v>
                </c:pt>
                <c:pt idx="10114">
                  <c:v>971.9000244140624</c:v>
                </c:pt>
                <c:pt idx="10115">
                  <c:v>972.0</c:v>
                </c:pt>
                <c:pt idx="10116">
                  <c:v>972.1000366210937</c:v>
                </c:pt>
                <c:pt idx="10117">
                  <c:v>972.2000122070315</c:v>
                </c:pt>
                <c:pt idx="10118">
                  <c:v>972.300048828125</c:v>
                </c:pt>
                <c:pt idx="10119">
                  <c:v>972.4000244140624</c:v>
                </c:pt>
                <c:pt idx="10120">
                  <c:v>972.5</c:v>
                </c:pt>
                <c:pt idx="10121">
                  <c:v>972.6000366210937</c:v>
                </c:pt>
                <c:pt idx="10122">
                  <c:v>972.7000122070315</c:v>
                </c:pt>
                <c:pt idx="10123">
                  <c:v>972.800048828125</c:v>
                </c:pt>
                <c:pt idx="10124">
                  <c:v>972.9000244140624</c:v>
                </c:pt>
                <c:pt idx="10125">
                  <c:v>973.0</c:v>
                </c:pt>
                <c:pt idx="10126">
                  <c:v>973.1000366210937</c:v>
                </c:pt>
                <c:pt idx="10127">
                  <c:v>973.2000122070315</c:v>
                </c:pt>
                <c:pt idx="10128">
                  <c:v>973.300048828125</c:v>
                </c:pt>
                <c:pt idx="10129">
                  <c:v>973.4000244140624</c:v>
                </c:pt>
                <c:pt idx="10130">
                  <c:v>973.5</c:v>
                </c:pt>
                <c:pt idx="10131">
                  <c:v>973.6000366210937</c:v>
                </c:pt>
                <c:pt idx="10132">
                  <c:v>973.7000122070315</c:v>
                </c:pt>
                <c:pt idx="10133">
                  <c:v>973.800048828125</c:v>
                </c:pt>
                <c:pt idx="10134">
                  <c:v>973.9000244140624</c:v>
                </c:pt>
                <c:pt idx="10135">
                  <c:v>974.0</c:v>
                </c:pt>
                <c:pt idx="10136">
                  <c:v>974.1000366210937</c:v>
                </c:pt>
                <c:pt idx="10137">
                  <c:v>974.2000122070315</c:v>
                </c:pt>
                <c:pt idx="10138">
                  <c:v>974.300048828125</c:v>
                </c:pt>
                <c:pt idx="10139">
                  <c:v>974.4000244140624</c:v>
                </c:pt>
                <c:pt idx="10140">
                  <c:v>974.5</c:v>
                </c:pt>
                <c:pt idx="10141">
                  <c:v>974.6000366210937</c:v>
                </c:pt>
                <c:pt idx="10142">
                  <c:v>974.7000122070315</c:v>
                </c:pt>
                <c:pt idx="10143">
                  <c:v>974.800048828125</c:v>
                </c:pt>
                <c:pt idx="10144">
                  <c:v>974.9000244140624</c:v>
                </c:pt>
                <c:pt idx="10145">
                  <c:v>975.0</c:v>
                </c:pt>
                <c:pt idx="10146">
                  <c:v>975.1000366210937</c:v>
                </c:pt>
                <c:pt idx="10147">
                  <c:v>975.2000122070315</c:v>
                </c:pt>
                <c:pt idx="10148">
                  <c:v>975.300048828125</c:v>
                </c:pt>
                <c:pt idx="10149">
                  <c:v>975.4000244140624</c:v>
                </c:pt>
                <c:pt idx="10150">
                  <c:v>975.5</c:v>
                </c:pt>
                <c:pt idx="10151">
                  <c:v>975.6000366210937</c:v>
                </c:pt>
                <c:pt idx="10152">
                  <c:v>975.7000122070315</c:v>
                </c:pt>
                <c:pt idx="10153">
                  <c:v>975.800048828125</c:v>
                </c:pt>
                <c:pt idx="10154">
                  <c:v>975.9000244140624</c:v>
                </c:pt>
                <c:pt idx="10155">
                  <c:v>976.0</c:v>
                </c:pt>
                <c:pt idx="10156">
                  <c:v>976.1000366210937</c:v>
                </c:pt>
                <c:pt idx="10157">
                  <c:v>976.2000122070315</c:v>
                </c:pt>
                <c:pt idx="10158">
                  <c:v>976.300048828125</c:v>
                </c:pt>
                <c:pt idx="10159">
                  <c:v>976.4000244140624</c:v>
                </c:pt>
                <c:pt idx="10160">
                  <c:v>976.5</c:v>
                </c:pt>
                <c:pt idx="10161">
                  <c:v>976.6000366210937</c:v>
                </c:pt>
                <c:pt idx="10162">
                  <c:v>976.7000122070315</c:v>
                </c:pt>
                <c:pt idx="10163">
                  <c:v>976.800048828125</c:v>
                </c:pt>
                <c:pt idx="10164">
                  <c:v>976.9000244140624</c:v>
                </c:pt>
                <c:pt idx="10165">
                  <c:v>977.0</c:v>
                </c:pt>
                <c:pt idx="10166">
                  <c:v>977.1000366210937</c:v>
                </c:pt>
                <c:pt idx="10167">
                  <c:v>977.2000122070315</c:v>
                </c:pt>
                <c:pt idx="10168">
                  <c:v>977.300048828125</c:v>
                </c:pt>
                <c:pt idx="10169">
                  <c:v>977.4000244140624</c:v>
                </c:pt>
                <c:pt idx="10170">
                  <c:v>977.5</c:v>
                </c:pt>
                <c:pt idx="10171">
                  <c:v>977.6000366210937</c:v>
                </c:pt>
                <c:pt idx="10172">
                  <c:v>977.7000122070315</c:v>
                </c:pt>
                <c:pt idx="10173">
                  <c:v>977.800048828125</c:v>
                </c:pt>
                <c:pt idx="10174">
                  <c:v>977.9000244140624</c:v>
                </c:pt>
                <c:pt idx="10175">
                  <c:v>978.0</c:v>
                </c:pt>
                <c:pt idx="10176">
                  <c:v>978.1000366210937</c:v>
                </c:pt>
                <c:pt idx="10177">
                  <c:v>978.2000122070315</c:v>
                </c:pt>
                <c:pt idx="10178">
                  <c:v>978.300048828125</c:v>
                </c:pt>
                <c:pt idx="10179">
                  <c:v>978.4000244140624</c:v>
                </c:pt>
                <c:pt idx="10180">
                  <c:v>978.5</c:v>
                </c:pt>
                <c:pt idx="10181">
                  <c:v>978.6000366210937</c:v>
                </c:pt>
                <c:pt idx="10182">
                  <c:v>978.7000122070315</c:v>
                </c:pt>
                <c:pt idx="10183">
                  <c:v>978.800048828125</c:v>
                </c:pt>
                <c:pt idx="10184">
                  <c:v>978.9000244140624</c:v>
                </c:pt>
                <c:pt idx="10185">
                  <c:v>979.0</c:v>
                </c:pt>
                <c:pt idx="10186">
                  <c:v>979.1000366210937</c:v>
                </c:pt>
                <c:pt idx="10187">
                  <c:v>979.2000122070315</c:v>
                </c:pt>
                <c:pt idx="10188">
                  <c:v>979.300048828125</c:v>
                </c:pt>
                <c:pt idx="10189">
                  <c:v>979.4000244140624</c:v>
                </c:pt>
                <c:pt idx="10190">
                  <c:v>979.5</c:v>
                </c:pt>
                <c:pt idx="10191">
                  <c:v>979.6000366210937</c:v>
                </c:pt>
                <c:pt idx="10192">
                  <c:v>979.7000122070315</c:v>
                </c:pt>
                <c:pt idx="10193">
                  <c:v>979.800048828125</c:v>
                </c:pt>
                <c:pt idx="10194">
                  <c:v>979.9000244140624</c:v>
                </c:pt>
                <c:pt idx="10195">
                  <c:v>980.0</c:v>
                </c:pt>
                <c:pt idx="10196">
                  <c:v>980.1000366210937</c:v>
                </c:pt>
                <c:pt idx="10197">
                  <c:v>980.2000122070315</c:v>
                </c:pt>
                <c:pt idx="10198">
                  <c:v>980.300048828125</c:v>
                </c:pt>
                <c:pt idx="10199">
                  <c:v>980.4000244140624</c:v>
                </c:pt>
                <c:pt idx="10200">
                  <c:v>980.5</c:v>
                </c:pt>
                <c:pt idx="10201">
                  <c:v>980.6000366210937</c:v>
                </c:pt>
                <c:pt idx="10202">
                  <c:v>980.7000122070315</c:v>
                </c:pt>
                <c:pt idx="10203">
                  <c:v>980.800048828125</c:v>
                </c:pt>
                <c:pt idx="10204">
                  <c:v>980.9000244140624</c:v>
                </c:pt>
                <c:pt idx="10205">
                  <c:v>981.0</c:v>
                </c:pt>
                <c:pt idx="10206">
                  <c:v>981.1000366210937</c:v>
                </c:pt>
                <c:pt idx="10207">
                  <c:v>981.2000122070315</c:v>
                </c:pt>
                <c:pt idx="10208">
                  <c:v>981.300048828125</c:v>
                </c:pt>
                <c:pt idx="10209">
                  <c:v>981.4000244140624</c:v>
                </c:pt>
                <c:pt idx="10210">
                  <c:v>981.5</c:v>
                </c:pt>
                <c:pt idx="10211">
                  <c:v>981.6000366210937</c:v>
                </c:pt>
                <c:pt idx="10212">
                  <c:v>981.7000122070315</c:v>
                </c:pt>
                <c:pt idx="10213">
                  <c:v>981.800048828125</c:v>
                </c:pt>
                <c:pt idx="10214">
                  <c:v>981.9000244140624</c:v>
                </c:pt>
                <c:pt idx="10215">
                  <c:v>982.0</c:v>
                </c:pt>
                <c:pt idx="10216">
                  <c:v>982.1000366210937</c:v>
                </c:pt>
                <c:pt idx="10217">
                  <c:v>982.2000122070315</c:v>
                </c:pt>
                <c:pt idx="10218">
                  <c:v>982.300048828125</c:v>
                </c:pt>
                <c:pt idx="10219">
                  <c:v>982.4000244140624</c:v>
                </c:pt>
                <c:pt idx="10220">
                  <c:v>982.5</c:v>
                </c:pt>
                <c:pt idx="10221">
                  <c:v>982.6000366210937</c:v>
                </c:pt>
                <c:pt idx="10222">
                  <c:v>982.7000122070315</c:v>
                </c:pt>
                <c:pt idx="10223">
                  <c:v>982.800048828125</c:v>
                </c:pt>
                <c:pt idx="10224">
                  <c:v>982.9000244140624</c:v>
                </c:pt>
                <c:pt idx="10225">
                  <c:v>983.0</c:v>
                </c:pt>
                <c:pt idx="10226">
                  <c:v>983.1000366210937</c:v>
                </c:pt>
                <c:pt idx="10227">
                  <c:v>983.2000122070315</c:v>
                </c:pt>
                <c:pt idx="10228">
                  <c:v>983.300048828125</c:v>
                </c:pt>
                <c:pt idx="10229">
                  <c:v>983.4000244140624</c:v>
                </c:pt>
                <c:pt idx="10230">
                  <c:v>983.5</c:v>
                </c:pt>
                <c:pt idx="10231">
                  <c:v>983.6000366210937</c:v>
                </c:pt>
                <c:pt idx="10232">
                  <c:v>983.7000122070315</c:v>
                </c:pt>
                <c:pt idx="10233">
                  <c:v>983.800048828125</c:v>
                </c:pt>
                <c:pt idx="10234">
                  <c:v>983.9000244140624</c:v>
                </c:pt>
                <c:pt idx="10235">
                  <c:v>984.0</c:v>
                </c:pt>
                <c:pt idx="10236">
                  <c:v>984.1000366210937</c:v>
                </c:pt>
                <c:pt idx="10237">
                  <c:v>984.2000122070315</c:v>
                </c:pt>
                <c:pt idx="10238">
                  <c:v>984.300048828125</c:v>
                </c:pt>
                <c:pt idx="10239">
                  <c:v>984.4000244140624</c:v>
                </c:pt>
                <c:pt idx="10240">
                  <c:v>984.5</c:v>
                </c:pt>
                <c:pt idx="10241">
                  <c:v>984.5999755859374</c:v>
                </c:pt>
                <c:pt idx="10242">
                  <c:v>984.700073242188</c:v>
                </c:pt>
                <c:pt idx="10243">
                  <c:v>984.800048828125</c:v>
                </c:pt>
                <c:pt idx="10244">
                  <c:v>984.9000244140624</c:v>
                </c:pt>
                <c:pt idx="10245">
                  <c:v>985.0</c:v>
                </c:pt>
                <c:pt idx="10246">
                  <c:v>985.0999755859374</c:v>
                </c:pt>
                <c:pt idx="10247">
                  <c:v>985.200073242188</c:v>
                </c:pt>
                <c:pt idx="10248">
                  <c:v>985.300048828125</c:v>
                </c:pt>
                <c:pt idx="10249">
                  <c:v>985.4000244140624</c:v>
                </c:pt>
                <c:pt idx="10250">
                  <c:v>985.5</c:v>
                </c:pt>
                <c:pt idx="10251">
                  <c:v>985.5999755859374</c:v>
                </c:pt>
                <c:pt idx="10252">
                  <c:v>985.700073242188</c:v>
                </c:pt>
                <c:pt idx="10253">
                  <c:v>985.800048828125</c:v>
                </c:pt>
                <c:pt idx="10254">
                  <c:v>985.9000244140624</c:v>
                </c:pt>
                <c:pt idx="10255">
                  <c:v>986.0</c:v>
                </c:pt>
                <c:pt idx="10256">
                  <c:v>986.0999755859374</c:v>
                </c:pt>
                <c:pt idx="10257">
                  <c:v>986.200073242188</c:v>
                </c:pt>
                <c:pt idx="10258">
                  <c:v>986.300048828125</c:v>
                </c:pt>
                <c:pt idx="10259">
                  <c:v>986.4000244140624</c:v>
                </c:pt>
                <c:pt idx="10260">
                  <c:v>986.5</c:v>
                </c:pt>
                <c:pt idx="10261">
                  <c:v>986.5999755859374</c:v>
                </c:pt>
                <c:pt idx="10262">
                  <c:v>986.700073242188</c:v>
                </c:pt>
                <c:pt idx="10263">
                  <c:v>986.800048828125</c:v>
                </c:pt>
                <c:pt idx="10264">
                  <c:v>986.9000244140624</c:v>
                </c:pt>
                <c:pt idx="10265">
                  <c:v>987.0</c:v>
                </c:pt>
                <c:pt idx="10266">
                  <c:v>987.0999755859374</c:v>
                </c:pt>
                <c:pt idx="10267">
                  <c:v>987.200073242188</c:v>
                </c:pt>
                <c:pt idx="10268">
                  <c:v>987.300048828125</c:v>
                </c:pt>
                <c:pt idx="10269">
                  <c:v>987.4000244140624</c:v>
                </c:pt>
                <c:pt idx="10270">
                  <c:v>987.5</c:v>
                </c:pt>
                <c:pt idx="10271">
                  <c:v>987.5999755859374</c:v>
                </c:pt>
                <c:pt idx="10272">
                  <c:v>987.700073242188</c:v>
                </c:pt>
                <c:pt idx="10273">
                  <c:v>987.800048828125</c:v>
                </c:pt>
                <c:pt idx="10274">
                  <c:v>987.9000244140624</c:v>
                </c:pt>
                <c:pt idx="10275">
                  <c:v>988.0</c:v>
                </c:pt>
                <c:pt idx="10276">
                  <c:v>988.0999755859374</c:v>
                </c:pt>
                <c:pt idx="10277">
                  <c:v>988.200073242188</c:v>
                </c:pt>
                <c:pt idx="10278">
                  <c:v>988.300048828125</c:v>
                </c:pt>
                <c:pt idx="10279">
                  <c:v>988.4000244140624</c:v>
                </c:pt>
                <c:pt idx="10280">
                  <c:v>988.5</c:v>
                </c:pt>
                <c:pt idx="10281">
                  <c:v>988.5999755859374</c:v>
                </c:pt>
                <c:pt idx="10282">
                  <c:v>988.700073242188</c:v>
                </c:pt>
                <c:pt idx="10283">
                  <c:v>988.800048828125</c:v>
                </c:pt>
                <c:pt idx="10284">
                  <c:v>988.9000244140624</c:v>
                </c:pt>
                <c:pt idx="10285">
                  <c:v>989.0</c:v>
                </c:pt>
                <c:pt idx="10286">
                  <c:v>989.0999755859374</c:v>
                </c:pt>
                <c:pt idx="10287">
                  <c:v>989.200073242188</c:v>
                </c:pt>
                <c:pt idx="10288">
                  <c:v>989.300048828125</c:v>
                </c:pt>
                <c:pt idx="10289">
                  <c:v>989.4000244140624</c:v>
                </c:pt>
                <c:pt idx="10290">
                  <c:v>989.5</c:v>
                </c:pt>
                <c:pt idx="10291">
                  <c:v>989.5999755859374</c:v>
                </c:pt>
                <c:pt idx="10292">
                  <c:v>989.700073242188</c:v>
                </c:pt>
                <c:pt idx="10293">
                  <c:v>989.800048828125</c:v>
                </c:pt>
                <c:pt idx="10294">
                  <c:v>989.9000244140624</c:v>
                </c:pt>
                <c:pt idx="10295">
                  <c:v>990.0</c:v>
                </c:pt>
                <c:pt idx="10296">
                  <c:v>990.0999755859374</c:v>
                </c:pt>
                <c:pt idx="10297">
                  <c:v>990.200073242188</c:v>
                </c:pt>
                <c:pt idx="10298">
                  <c:v>990.300048828125</c:v>
                </c:pt>
                <c:pt idx="10299">
                  <c:v>990.4000244140624</c:v>
                </c:pt>
                <c:pt idx="10300">
                  <c:v>990.5</c:v>
                </c:pt>
                <c:pt idx="10301">
                  <c:v>990.5999755859374</c:v>
                </c:pt>
                <c:pt idx="10302">
                  <c:v>990.700073242188</c:v>
                </c:pt>
                <c:pt idx="10303">
                  <c:v>990.800048828125</c:v>
                </c:pt>
                <c:pt idx="10304">
                  <c:v>990.9000244140624</c:v>
                </c:pt>
                <c:pt idx="10305">
                  <c:v>991.0</c:v>
                </c:pt>
                <c:pt idx="10306">
                  <c:v>991.0999755859374</c:v>
                </c:pt>
                <c:pt idx="10307">
                  <c:v>991.200073242188</c:v>
                </c:pt>
                <c:pt idx="10308">
                  <c:v>991.300048828125</c:v>
                </c:pt>
                <c:pt idx="10309">
                  <c:v>991.4000244140624</c:v>
                </c:pt>
                <c:pt idx="10310">
                  <c:v>991.5</c:v>
                </c:pt>
                <c:pt idx="10311">
                  <c:v>991.5999755859374</c:v>
                </c:pt>
                <c:pt idx="10312">
                  <c:v>991.700073242188</c:v>
                </c:pt>
                <c:pt idx="10313">
                  <c:v>991.800048828125</c:v>
                </c:pt>
                <c:pt idx="10314">
                  <c:v>991.9000244140624</c:v>
                </c:pt>
                <c:pt idx="10315">
                  <c:v>992.0</c:v>
                </c:pt>
                <c:pt idx="10316">
                  <c:v>992.0999755859374</c:v>
                </c:pt>
                <c:pt idx="10317">
                  <c:v>992.200073242188</c:v>
                </c:pt>
                <c:pt idx="10318">
                  <c:v>992.300048828125</c:v>
                </c:pt>
                <c:pt idx="10319">
                  <c:v>992.4000244140624</c:v>
                </c:pt>
                <c:pt idx="10320">
                  <c:v>992.5</c:v>
                </c:pt>
                <c:pt idx="10321">
                  <c:v>992.5999755859374</c:v>
                </c:pt>
                <c:pt idx="10322">
                  <c:v>992.700073242188</c:v>
                </c:pt>
                <c:pt idx="10323">
                  <c:v>992.800048828125</c:v>
                </c:pt>
                <c:pt idx="10324">
                  <c:v>992.9000244140624</c:v>
                </c:pt>
                <c:pt idx="10325">
                  <c:v>993.0</c:v>
                </c:pt>
                <c:pt idx="10326">
                  <c:v>993.0999755859374</c:v>
                </c:pt>
                <c:pt idx="10327">
                  <c:v>993.200073242188</c:v>
                </c:pt>
                <c:pt idx="10328">
                  <c:v>993.300048828125</c:v>
                </c:pt>
                <c:pt idx="10329">
                  <c:v>993.4000244140624</c:v>
                </c:pt>
                <c:pt idx="10330">
                  <c:v>993.5</c:v>
                </c:pt>
                <c:pt idx="10331">
                  <c:v>993.5999755859374</c:v>
                </c:pt>
                <c:pt idx="10332">
                  <c:v>993.700073242188</c:v>
                </c:pt>
                <c:pt idx="10333">
                  <c:v>993.800048828125</c:v>
                </c:pt>
                <c:pt idx="10334">
                  <c:v>993.9000244140624</c:v>
                </c:pt>
                <c:pt idx="10335">
                  <c:v>994.0</c:v>
                </c:pt>
                <c:pt idx="10336">
                  <c:v>994.0999755859374</c:v>
                </c:pt>
                <c:pt idx="10337">
                  <c:v>994.200073242188</c:v>
                </c:pt>
                <c:pt idx="10338">
                  <c:v>994.300048828125</c:v>
                </c:pt>
                <c:pt idx="10339">
                  <c:v>994.4000244140624</c:v>
                </c:pt>
                <c:pt idx="10340">
                  <c:v>994.5</c:v>
                </c:pt>
                <c:pt idx="10341">
                  <c:v>994.5999755859374</c:v>
                </c:pt>
                <c:pt idx="10342">
                  <c:v>994.700073242188</c:v>
                </c:pt>
                <c:pt idx="10343">
                  <c:v>994.800048828125</c:v>
                </c:pt>
                <c:pt idx="10344">
                  <c:v>994.9000244140624</c:v>
                </c:pt>
                <c:pt idx="10345">
                  <c:v>995.0</c:v>
                </c:pt>
                <c:pt idx="10346">
                  <c:v>995.0999755859374</c:v>
                </c:pt>
                <c:pt idx="10347">
                  <c:v>995.200073242188</c:v>
                </c:pt>
                <c:pt idx="10348">
                  <c:v>995.300048828125</c:v>
                </c:pt>
                <c:pt idx="10349">
                  <c:v>995.4000244140624</c:v>
                </c:pt>
                <c:pt idx="10350">
                  <c:v>995.5</c:v>
                </c:pt>
                <c:pt idx="10351">
                  <c:v>995.5999755859374</c:v>
                </c:pt>
                <c:pt idx="10352">
                  <c:v>995.700073242188</c:v>
                </c:pt>
                <c:pt idx="10353">
                  <c:v>995.800048828125</c:v>
                </c:pt>
                <c:pt idx="10354">
                  <c:v>995.9000244140624</c:v>
                </c:pt>
                <c:pt idx="10355">
                  <c:v>996.0</c:v>
                </c:pt>
                <c:pt idx="10356">
                  <c:v>996.0999755859374</c:v>
                </c:pt>
                <c:pt idx="10357">
                  <c:v>996.200073242188</c:v>
                </c:pt>
                <c:pt idx="10358">
                  <c:v>996.300048828125</c:v>
                </c:pt>
                <c:pt idx="10359">
                  <c:v>996.4000244140624</c:v>
                </c:pt>
                <c:pt idx="10360">
                  <c:v>996.5</c:v>
                </c:pt>
                <c:pt idx="10361">
                  <c:v>996.5999755859374</c:v>
                </c:pt>
                <c:pt idx="10362">
                  <c:v>996.700073242188</c:v>
                </c:pt>
                <c:pt idx="10363">
                  <c:v>996.800048828125</c:v>
                </c:pt>
                <c:pt idx="10364">
                  <c:v>996.9000244140624</c:v>
                </c:pt>
                <c:pt idx="10365">
                  <c:v>997.0</c:v>
                </c:pt>
                <c:pt idx="10366">
                  <c:v>997.0999755859374</c:v>
                </c:pt>
                <c:pt idx="10367">
                  <c:v>997.200073242188</c:v>
                </c:pt>
                <c:pt idx="10368">
                  <c:v>997.300048828125</c:v>
                </c:pt>
                <c:pt idx="10369">
                  <c:v>997.4000244140624</c:v>
                </c:pt>
                <c:pt idx="10370">
                  <c:v>997.5</c:v>
                </c:pt>
                <c:pt idx="10371">
                  <c:v>997.5999755859374</c:v>
                </c:pt>
                <c:pt idx="10372">
                  <c:v>997.700073242188</c:v>
                </c:pt>
                <c:pt idx="10373">
                  <c:v>997.800048828125</c:v>
                </c:pt>
                <c:pt idx="10374">
                  <c:v>997.9000244140624</c:v>
                </c:pt>
                <c:pt idx="10375">
                  <c:v>998.0</c:v>
                </c:pt>
                <c:pt idx="10376">
                  <c:v>998.0999755859374</c:v>
                </c:pt>
                <c:pt idx="10377">
                  <c:v>998.200073242188</c:v>
                </c:pt>
                <c:pt idx="10378">
                  <c:v>998.300048828125</c:v>
                </c:pt>
                <c:pt idx="10379">
                  <c:v>998.4000244140624</c:v>
                </c:pt>
                <c:pt idx="10380">
                  <c:v>998.5</c:v>
                </c:pt>
                <c:pt idx="10381">
                  <c:v>998.5999755859374</c:v>
                </c:pt>
                <c:pt idx="10382">
                  <c:v>998.700073242188</c:v>
                </c:pt>
                <c:pt idx="10383">
                  <c:v>998.800048828125</c:v>
                </c:pt>
                <c:pt idx="10384">
                  <c:v>998.9000244140624</c:v>
                </c:pt>
                <c:pt idx="10385">
                  <c:v>999.0</c:v>
                </c:pt>
                <c:pt idx="10386">
                  <c:v>999.0999755859374</c:v>
                </c:pt>
                <c:pt idx="10387">
                  <c:v>999.200073242188</c:v>
                </c:pt>
                <c:pt idx="10388">
                  <c:v>999.300048828125</c:v>
                </c:pt>
                <c:pt idx="10389">
                  <c:v>999.4000244140624</c:v>
                </c:pt>
                <c:pt idx="10390">
                  <c:v>999.5</c:v>
                </c:pt>
                <c:pt idx="10391">
                  <c:v>999.5999755859374</c:v>
                </c:pt>
                <c:pt idx="10392">
                  <c:v>999.700073242188</c:v>
                </c:pt>
                <c:pt idx="10393">
                  <c:v>999.800048828125</c:v>
                </c:pt>
                <c:pt idx="10394">
                  <c:v>999.9000244140624</c:v>
                </c:pt>
                <c:pt idx="10395">
                  <c:v>1000.0</c:v>
                </c:pt>
                <c:pt idx="10396">
                  <c:v>1000.099975585937</c:v>
                </c:pt>
                <c:pt idx="10397">
                  <c:v>1000.200073242188</c:v>
                </c:pt>
                <c:pt idx="10398">
                  <c:v>1000.300048828125</c:v>
                </c:pt>
                <c:pt idx="10399">
                  <c:v>1000.400024414062</c:v>
                </c:pt>
                <c:pt idx="10400">
                  <c:v>1000.5</c:v>
                </c:pt>
                <c:pt idx="10401">
                  <c:v>1000.599975585937</c:v>
                </c:pt>
                <c:pt idx="10402">
                  <c:v>1000.700073242188</c:v>
                </c:pt>
                <c:pt idx="10403">
                  <c:v>1000.800048828125</c:v>
                </c:pt>
                <c:pt idx="10404">
                  <c:v>1000.900024414062</c:v>
                </c:pt>
                <c:pt idx="10405">
                  <c:v>1001.0</c:v>
                </c:pt>
                <c:pt idx="10406">
                  <c:v>1001.099975585937</c:v>
                </c:pt>
                <c:pt idx="10407">
                  <c:v>1001.200073242188</c:v>
                </c:pt>
                <c:pt idx="10408">
                  <c:v>1001.300048828125</c:v>
                </c:pt>
                <c:pt idx="10409">
                  <c:v>1001.400024414062</c:v>
                </c:pt>
                <c:pt idx="10410">
                  <c:v>1001.5</c:v>
                </c:pt>
                <c:pt idx="10411">
                  <c:v>1001.599975585937</c:v>
                </c:pt>
                <c:pt idx="10412">
                  <c:v>1001.700073242188</c:v>
                </c:pt>
                <c:pt idx="10413">
                  <c:v>1001.800048828125</c:v>
                </c:pt>
                <c:pt idx="10414">
                  <c:v>1001.900024414062</c:v>
                </c:pt>
                <c:pt idx="10415">
                  <c:v>1002.0</c:v>
                </c:pt>
                <c:pt idx="10416">
                  <c:v>1002.099975585937</c:v>
                </c:pt>
                <c:pt idx="10417">
                  <c:v>1002.200073242188</c:v>
                </c:pt>
                <c:pt idx="10418">
                  <c:v>1002.300048828125</c:v>
                </c:pt>
                <c:pt idx="10419">
                  <c:v>1002.400024414062</c:v>
                </c:pt>
                <c:pt idx="10420">
                  <c:v>1002.5</c:v>
                </c:pt>
                <c:pt idx="10421">
                  <c:v>1002.599975585937</c:v>
                </c:pt>
                <c:pt idx="10422">
                  <c:v>1002.700073242188</c:v>
                </c:pt>
                <c:pt idx="10423">
                  <c:v>1002.800048828125</c:v>
                </c:pt>
                <c:pt idx="10424">
                  <c:v>1002.900024414062</c:v>
                </c:pt>
                <c:pt idx="10425">
                  <c:v>1003.0</c:v>
                </c:pt>
                <c:pt idx="10426">
                  <c:v>1003.099975585937</c:v>
                </c:pt>
                <c:pt idx="10427">
                  <c:v>1003.200073242188</c:v>
                </c:pt>
                <c:pt idx="10428">
                  <c:v>1003.300048828125</c:v>
                </c:pt>
                <c:pt idx="10429">
                  <c:v>1003.400024414062</c:v>
                </c:pt>
                <c:pt idx="10430">
                  <c:v>1003.5</c:v>
                </c:pt>
                <c:pt idx="10431">
                  <c:v>1003.599975585937</c:v>
                </c:pt>
                <c:pt idx="10432">
                  <c:v>1003.700073242188</c:v>
                </c:pt>
                <c:pt idx="10433">
                  <c:v>1003.800048828125</c:v>
                </c:pt>
                <c:pt idx="10434">
                  <c:v>1003.900024414062</c:v>
                </c:pt>
                <c:pt idx="10435">
                  <c:v>1004.0</c:v>
                </c:pt>
                <c:pt idx="10436">
                  <c:v>1004.099975585937</c:v>
                </c:pt>
                <c:pt idx="10437">
                  <c:v>1004.200073242188</c:v>
                </c:pt>
                <c:pt idx="10438">
                  <c:v>1004.300048828125</c:v>
                </c:pt>
                <c:pt idx="10439">
                  <c:v>1004.400024414062</c:v>
                </c:pt>
                <c:pt idx="10440">
                  <c:v>1004.5</c:v>
                </c:pt>
                <c:pt idx="10441">
                  <c:v>1004.599975585937</c:v>
                </c:pt>
                <c:pt idx="10442">
                  <c:v>1004.700073242188</c:v>
                </c:pt>
                <c:pt idx="10443">
                  <c:v>1004.800048828125</c:v>
                </c:pt>
                <c:pt idx="10444">
                  <c:v>1004.900024414062</c:v>
                </c:pt>
                <c:pt idx="10445">
                  <c:v>1005.0</c:v>
                </c:pt>
                <c:pt idx="10446">
                  <c:v>1005.099975585937</c:v>
                </c:pt>
                <c:pt idx="10447">
                  <c:v>1005.200073242188</c:v>
                </c:pt>
                <c:pt idx="10448">
                  <c:v>1005.300048828125</c:v>
                </c:pt>
                <c:pt idx="10449">
                  <c:v>1005.400024414062</c:v>
                </c:pt>
                <c:pt idx="10450">
                  <c:v>1005.5</c:v>
                </c:pt>
                <c:pt idx="10451">
                  <c:v>1005.599975585937</c:v>
                </c:pt>
                <c:pt idx="10452">
                  <c:v>1005.700073242188</c:v>
                </c:pt>
                <c:pt idx="10453">
                  <c:v>1005.800048828125</c:v>
                </c:pt>
                <c:pt idx="10454">
                  <c:v>1005.900024414062</c:v>
                </c:pt>
                <c:pt idx="10455">
                  <c:v>1006.0</c:v>
                </c:pt>
                <c:pt idx="10456">
                  <c:v>1006.099975585937</c:v>
                </c:pt>
                <c:pt idx="10457">
                  <c:v>1006.200073242188</c:v>
                </c:pt>
                <c:pt idx="10458">
                  <c:v>1006.300048828125</c:v>
                </c:pt>
                <c:pt idx="10459">
                  <c:v>1006.400024414062</c:v>
                </c:pt>
                <c:pt idx="10460">
                  <c:v>1006.5</c:v>
                </c:pt>
                <c:pt idx="10461">
                  <c:v>1006.599975585937</c:v>
                </c:pt>
                <c:pt idx="10462">
                  <c:v>1006.700073242188</c:v>
                </c:pt>
                <c:pt idx="10463">
                  <c:v>1006.800048828125</c:v>
                </c:pt>
                <c:pt idx="10464">
                  <c:v>1006.900024414062</c:v>
                </c:pt>
                <c:pt idx="10465">
                  <c:v>1007.0</c:v>
                </c:pt>
                <c:pt idx="10466">
                  <c:v>1007.099975585937</c:v>
                </c:pt>
                <c:pt idx="10467">
                  <c:v>1007.200073242188</c:v>
                </c:pt>
                <c:pt idx="10468">
                  <c:v>1007.300048828125</c:v>
                </c:pt>
                <c:pt idx="10469">
                  <c:v>1007.400024414062</c:v>
                </c:pt>
                <c:pt idx="10470">
                  <c:v>1007.5</c:v>
                </c:pt>
                <c:pt idx="10471">
                  <c:v>1007.599975585937</c:v>
                </c:pt>
                <c:pt idx="10472">
                  <c:v>1007.700073242188</c:v>
                </c:pt>
                <c:pt idx="10473">
                  <c:v>1007.800048828125</c:v>
                </c:pt>
                <c:pt idx="10474">
                  <c:v>1007.900024414062</c:v>
                </c:pt>
                <c:pt idx="10475">
                  <c:v>1008.0</c:v>
                </c:pt>
                <c:pt idx="10476">
                  <c:v>1008.099975585937</c:v>
                </c:pt>
                <c:pt idx="10477">
                  <c:v>1008.200073242188</c:v>
                </c:pt>
                <c:pt idx="10478">
                  <c:v>1008.300048828125</c:v>
                </c:pt>
                <c:pt idx="10479">
                  <c:v>1008.400024414062</c:v>
                </c:pt>
                <c:pt idx="10480">
                  <c:v>1008.5</c:v>
                </c:pt>
                <c:pt idx="10481">
                  <c:v>1008.599975585937</c:v>
                </c:pt>
                <c:pt idx="10482">
                  <c:v>1008.700073242188</c:v>
                </c:pt>
                <c:pt idx="10483">
                  <c:v>1008.800048828125</c:v>
                </c:pt>
                <c:pt idx="10484">
                  <c:v>1008.900024414062</c:v>
                </c:pt>
                <c:pt idx="10485">
                  <c:v>1009.0</c:v>
                </c:pt>
                <c:pt idx="10486">
                  <c:v>1009.099975585937</c:v>
                </c:pt>
                <c:pt idx="10487">
                  <c:v>1009.200073242188</c:v>
                </c:pt>
                <c:pt idx="10488">
                  <c:v>1009.300048828125</c:v>
                </c:pt>
                <c:pt idx="10489">
                  <c:v>1009.400024414062</c:v>
                </c:pt>
                <c:pt idx="10490">
                  <c:v>1009.5</c:v>
                </c:pt>
                <c:pt idx="10491">
                  <c:v>1009.599975585937</c:v>
                </c:pt>
                <c:pt idx="10492">
                  <c:v>1009.700073242188</c:v>
                </c:pt>
                <c:pt idx="10493">
                  <c:v>1009.800048828125</c:v>
                </c:pt>
                <c:pt idx="10494">
                  <c:v>1009.900024414062</c:v>
                </c:pt>
                <c:pt idx="10495">
                  <c:v>1010.0</c:v>
                </c:pt>
                <c:pt idx="10496">
                  <c:v>1010.099975585937</c:v>
                </c:pt>
                <c:pt idx="10497">
                  <c:v>1010.200073242188</c:v>
                </c:pt>
                <c:pt idx="10498">
                  <c:v>1010.300048828125</c:v>
                </c:pt>
                <c:pt idx="10499">
                  <c:v>1010.400024414062</c:v>
                </c:pt>
                <c:pt idx="10500">
                  <c:v>1010.5</c:v>
                </c:pt>
                <c:pt idx="10501">
                  <c:v>1010.599975585937</c:v>
                </c:pt>
                <c:pt idx="10502">
                  <c:v>1010.700073242188</c:v>
                </c:pt>
                <c:pt idx="10503">
                  <c:v>1010.800048828125</c:v>
                </c:pt>
                <c:pt idx="10504">
                  <c:v>1010.900024414062</c:v>
                </c:pt>
                <c:pt idx="10505">
                  <c:v>1011.0</c:v>
                </c:pt>
                <c:pt idx="10506">
                  <c:v>1011.099975585937</c:v>
                </c:pt>
                <c:pt idx="10507">
                  <c:v>1011.200073242188</c:v>
                </c:pt>
                <c:pt idx="10508">
                  <c:v>1011.300048828125</c:v>
                </c:pt>
                <c:pt idx="10509">
                  <c:v>1011.400024414062</c:v>
                </c:pt>
                <c:pt idx="10510">
                  <c:v>1011.5</c:v>
                </c:pt>
                <c:pt idx="10511">
                  <c:v>1011.599975585937</c:v>
                </c:pt>
                <c:pt idx="10512">
                  <c:v>1011.700073242188</c:v>
                </c:pt>
                <c:pt idx="10513">
                  <c:v>1011.800048828125</c:v>
                </c:pt>
                <c:pt idx="10514">
                  <c:v>1011.900024414062</c:v>
                </c:pt>
                <c:pt idx="10515">
                  <c:v>1012.0</c:v>
                </c:pt>
                <c:pt idx="10516">
                  <c:v>1012.099975585937</c:v>
                </c:pt>
                <c:pt idx="10517">
                  <c:v>1012.200073242188</c:v>
                </c:pt>
                <c:pt idx="10518">
                  <c:v>1012.300048828125</c:v>
                </c:pt>
                <c:pt idx="10519">
                  <c:v>1012.400024414062</c:v>
                </c:pt>
                <c:pt idx="10520">
                  <c:v>1012.5</c:v>
                </c:pt>
                <c:pt idx="10521">
                  <c:v>1012.599975585937</c:v>
                </c:pt>
                <c:pt idx="10522">
                  <c:v>1012.700073242188</c:v>
                </c:pt>
                <c:pt idx="10523">
                  <c:v>1012.800048828125</c:v>
                </c:pt>
                <c:pt idx="10524">
                  <c:v>1012.900024414062</c:v>
                </c:pt>
                <c:pt idx="10525">
                  <c:v>1013.0</c:v>
                </c:pt>
                <c:pt idx="10526">
                  <c:v>1013.099975585937</c:v>
                </c:pt>
                <c:pt idx="10527">
                  <c:v>1013.200073242188</c:v>
                </c:pt>
                <c:pt idx="10528">
                  <c:v>1013.300048828125</c:v>
                </c:pt>
                <c:pt idx="10529">
                  <c:v>1013.400024414062</c:v>
                </c:pt>
                <c:pt idx="10530">
                  <c:v>1013.5</c:v>
                </c:pt>
                <c:pt idx="10531">
                  <c:v>1013.599975585937</c:v>
                </c:pt>
                <c:pt idx="10532">
                  <c:v>1013.700073242188</c:v>
                </c:pt>
                <c:pt idx="10533">
                  <c:v>1013.800048828125</c:v>
                </c:pt>
                <c:pt idx="10534">
                  <c:v>1013.900024414062</c:v>
                </c:pt>
                <c:pt idx="10535">
                  <c:v>1014.0</c:v>
                </c:pt>
                <c:pt idx="10536">
                  <c:v>1014.099975585937</c:v>
                </c:pt>
                <c:pt idx="10537">
                  <c:v>1014.200073242188</c:v>
                </c:pt>
                <c:pt idx="10538">
                  <c:v>1014.300048828125</c:v>
                </c:pt>
                <c:pt idx="10539">
                  <c:v>1014.400024414062</c:v>
                </c:pt>
                <c:pt idx="10540">
                  <c:v>1014.5</c:v>
                </c:pt>
                <c:pt idx="10541">
                  <c:v>1014.599975585937</c:v>
                </c:pt>
                <c:pt idx="10542">
                  <c:v>1014.700073242188</c:v>
                </c:pt>
                <c:pt idx="10543">
                  <c:v>1014.800048828125</c:v>
                </c:pt>
                <c:pt idx="10544">
                  <c:v>1014.900024414062</c:v>
                </c:pt>
                <c:pt idx="10545">
                  <c:v>1015.0</c:v>
                </c:pt>
                <c:pt idx="10546">
                  <c:v>1015.099975585937</c:v>
                </c:pt>
                <c:pt idx="10547">
                  <c:v>1015.200073242188</c:v>
                </c:pt>
                <c:pt idx="10548">
                  <c:v>1015.300048828125</c:v>
                </c:pt>
                <c:pt idx="10549">
                  <c:v>1015.400024414062</c:v>
                </c:pt>
                <c:pt idx="10550">
                  <c:v>1015.5</c:v>
                </c:pt>
                <c:pt idx="10551">
                  <c:v>1015.599975585937</c:v>
                </c:pt>
                <c:pt idx="10552">
                  <c:v>1015.700073242188</c:v>
                </c:pt>
                <c:pt idx="10553">
                  <c:v>1015.800048828125</c:v>
                </c:pt>
                <c:pt idx="10554">
                  <c:v>1015.900024414062</c:v>
                </c:pt>
                <c:pt idx="10555">
                  <c:v>1016.0</c:v>
                </c:pt>
                <c:pt idx="10556">
                  <c:v>1016.099975585937</c:v>
                </c:pt>
                <c:pt idx="10557">
                  <c:v>1016.200073242188</c:v>
                </c:pt>
                <c:pt idx="10558">
                  <c:v>1016.300048828125</c:v>
                </c:pt>
                <c:pt idx="10559">
                  <c:v>1016.400024414062</c:v>
                </c:pt>
                <c:pt idx="10560">
                  <c:v>1016.5</c:v>
                </c:pt>
                <c:pt idx="10561">
                  <c:v>1016.599975585937</c:v>
                </c:pt>
                <c:pt idx="10562">
                  <c:v>1016.700073242188</c:v>
                </c:pt>
                <c:pt idx="10563">
                  <c:v>1016.800048828125</c:v>
                </c:pt>
                <c:pt idx="10564">
                  <c:v>1016.900024414062</c:v>
                </c:pt>
                <c:pt idx="10565">
                  <c:v>1017.0</c:v>
                </c:pt>
                <c:pt idx="10566">
                  <c:v>1017.099975585937</c:v>
                </c:pt>
                <c:pt idx="10567">
                  <c:v>1017.200073242188</c:v>
                </c:pt>
                <c:pt idx="10568">
                  <c:v>1017.300048828125</c:v>
                </c:pt>
                <c:pt idx="10569">
                  <c:v>1017.400024414062</c:v>
                </c:pt>
                <c:pt idx="10570">
                  <c:v>1017.5</c:v>
                </c:pt>
                <c:pt idx="10571">
                  <c:v>1017.599975585937</c:v>
                </c:pt>
                <c:pt idx="10572">
                  <c:v>1017.700073242188</c:v>
                </c:pt>
                <c:pt idx="10573">
                  <c:v>1017.800048828125</c:v>
                </c:pt>
                <c:pt idx="10574">
                  <c:v>1017.900024414062</c:v>
                </c:pt>
                <c:pt idx="10575">
                  <c:v>1018.0</c:v>
                </c:pt>
                <c:pt idx="10576">
                  <c:v>1018.099975585937</c:v>
                </c:pt>
                <c:pt idx="10577">
                  <c:v>1018.200073242188</c:v>
                </c:pt>
                <c:pt idx="10578">
                  <c:v>1018.300048828125</c:v>
                </c:pt>
                <c:pt idx="10579">
                  <c:v>1018.400024414062</c:v>
                </c:pt>
                <c:pt idx="10580">
                  <c:v>1018.5</c:v>
                </c:pt>
                <c:pt idx="10581">
                  <c:v>1018.599975585937</c:v>
                </c:pt>
                <c:pt idx="10582">
                  <c:v>1018.700073242188</c:v>
                </c:pt>
                <c:pt idx="10583">
                  <c:v>1018.800048828125</c:v>
                </c:pt>
                <c:pt idx="10584">
                  <c:v>1018.900024414062</c:v>
                </c:pt>
                <c:pt idx="10585">
                  <c:v>1019.0</c:v>
                </c:pt>
                <c:pt idx="10586">
                  <c:v>1019.099975585937</c:v>
                </c:pt>
                <c:pt idx="10587">
                  <c:v>1019.200073242188</c:v>
                </c:pt>
                <c:pt idx="10588">
                  <c:v>1019.300048828125</c:v>
                </c:pt>
                <c:pt idx="10589">
                  <c:v>1019.400024414062</c:v>
                </c:pt>
                <c:pt idx="10590">
                  <c:v>1019.5</c:v>
                </c:pt>
                <c:pt idx="10591">
                  <c:v>1019.599975585937</c:v>
                </c:pt>
                <c:pt idx="10592">
                  <c:v>1019.700073242188</c:v>
                </c:pt>
                <c:pt idx="10593">
                  <c:v>1019.800048828125</c:v>
                </c:pt>
                <c:pt idx="10594">
                  <c:v>1019.900024414062</c:v>
                </c:pt>
                <c:pt idx="10595">
                  <c:v>1020.0</c:v>
                </c:pt>
                <c:pt idx="10596">
                  <c:v>1020.099975585937</c:v>
                </c:pt>
                <c:pt idx="10597">
                  <c:v>1020.200073242188</c:v>
                </c:pt>
                <c:pt idx="10598">
                  <c:v>1020.300048828125</c:v>
                </c:pt>
                <c:pt idx="10599">
                  <c:v>1020.400024414062</c:v>
                </c:pt>
                <c:pt idx="10600">
                  <c:v>1020.5</c:v>
                </c:pt>
                <c:pt idx="10601">
                  <c:v>1020.599975585937</c:v>
                </c:pt>
                <c:pt idx="10602">
                  <c:v>1020.700073242188</c:v>
                </c:pt>
                <c:pt idx="10603">
                  <c:v>1020.800048828125</c:v>
                </c:pt>
                <c:pt idx="10604">
                  <c:v>1020.900024414062</c:v>
                </c:pt>
                <c:pt idx="10605">
                  <c:v>1021.0</c:v>
                </c:pt>
                <c:pt idx="10606">
                  <c:v>1021.099975585937</c:v>
                </c:pt>
                <c:pt idx="10607">
                  <c:v>1021.200073242188</c:v>
                </c:pt>
                <c:pt idx="10608">
                  <c:v>1021.300048828125</c:v>
                </c:pt>
                <c:pt idx="10609">
                  <c:v>1021.400024414062</c:v>
                </c:pt>
                <c:pt idx="10610">
                  <c:v>1021.5</c:v>
                </c:pt>
                <c:pt idx="10611">
                  <c:v>1021.599975585937</c:v>
                </c:pt>
                <c:pt idx="10612">
                  <c:v>1021.700073242188</c:v>
                </c:pt>
                <c:pt idx="10613">
                  <c:v>1021.800048828125</c:v>
                </c:pt>
                <c:pt idx="10614">
                  <c:v>1021.900024414062</c:v>
                </c:pt>
                <c:pt idx="10615">
                  <c:v>1022.0</c:v>
                </c:pt>
                <c:pt idx="10616">
                  <c:v>1022.099975585937</c:v>
                </c:pt>
                <c:pt idx="10617">
                  <c:v>1022.200073242188</c:v>
                </c:pt>
                <c:pt idx="10618">
                  <c:v>1022.300048828125</c:v>
                </c:pt>
                <c:pt idx="10619">
                  <c:v>1022.400024414062</c:v>
                </c:pt>
                <c:pt idx="10620">
                  <c:v>1022.5</c:v>
                </c:pt>
                <c:pt idx="10621">
                  <c:v>1022.599975585937</c:v>
                </c:pt>
                <c:pt idx="10622">
                  <c:v>1022.700073242188</c:v>
                </c:pt>
                <c:pt idx="10623">
                  <c:v>1022.800048828125</c:v>
                </c:pt>
                <c:pt idx="10624">
                  <c:v>1022.900024414062</c:v>
                </c:pt>
                <c:pt idx="10625">
                  <c:v>1023.0</c:v>
                </c:pt>
                <c:pt idx="10626">
                  <c:v>1023.099975585937</c:v>
                </c:pt>
                <c:pt idx="10627">
                  <c:v>1023.200073242188</c:v>
                </c:pt>
                <c:pt idx="10628">
                  <c:v>1023.300048828125</c:v>
                </c:pt>
                <c:pt idx="10629">
                  <c:v>1023.400024414062</c:v>
                </c:pt>
                <c:pt idx="10630">
                  <c:v>1023.5</c:v>
                </c:pt>
                <c:pt idx="10631">
                  <c:v>1023.599975585937</c:v>
                </c:pt>
                <c:pt idx="10632">
                  <c:v>1023.700073242188</c:v>
                </c:pt>
                <c:pt idx="10633">
                  <c:v>1023.800048828125</c:v>
                </c:pt>
                <c:pt idx="10634">
                  <c:v>1023.900024414062</c:v>
                </c:pt>
                <c:pt idx="10635">
                  <c:v>1024.0</c:v>
                </c:pt>
                <c:pt idx="10636">
                  <c:v>1024.099975585937</c:v>
                </c:pt>
                <c:pt idx="10637">
                  <c:v>1024.200073242188</c:v>
                </c:pt>
                <c:pt idx="10638">
                  <c:v>1024.300048828125</c:v>
                </c:pt>
                <c:pt idx="10639">
                  <c:v>1024.400024414062</c:v>
                </c:pt>
                <c:pt idx="10640">
                  <c:v>1024.5</c:v>
                </c:pt>
                <c:pt idx="10641">
                  <c:v>1024.599975585937</c:v>
                </c:pt>
                <c:pt idx="10642">
                  <c:v>1024.700073242188</c:v>
                </c:pt>
                <c:pt idx="10643">
                  <c:v>1024.800048828125</c:v>
                </c:pt>
                <c:pt idx="10644">
                  <c:v>1024.900024414062</c:v>
                </c:pt>
                <c:pt idx="10645">
                  <c:v>1025.0</c:v>
                </c:pt>
                <c:pt idx="10646">
                  <c:v>1025.099975585937</c:v>
                </c:pt>
                <c:pt idx="10647">
                  <c:v>1025.200073242188</c:v>
                </c:pt>
                <c:pt idx="10648">
                  <c:v>1025.300048828125</c:v>
                </c:pt>
                <c:pt idx="10649">
                  <c:v>1025.400024414062</c:v>
                </c:pt>
                <c:pt idx="10650">
                  <c:v>1025.5</c:v>
                </c:pt>
                <c:pt idx="10651">
                  <c:v>1025.599975585937</c:v>
                </c:pt>
                <c:pt idx="10652">
                  <c:v>1025.700073242188</c:v>
                </c:pt>
                <c:pt idx="10653">
                  <c:v>1025.800048828125</c:v>
                </c:pt>
                <c:pt idx="10654">
                  <c:v>1025.900024414062</c:v>
                </c:pt>
                <c:pt idx="10655">
                  <c:v>1026.0</c:v>
                </c:pt>
                <c:pt idx="10656">
                  <c:v>1026.099975585937</c:v>
                </c:pt>
                <c:pt idx="10657">
                  <c:v>1026.200073242188</c:v>
                </c:pt>
                <c:pt idx="10658">
                  <c:v>1026.300048828125</c:v>
                </c:pt>
                <c:pt idx="10659">
                  <c:v>1026.400024414062</c:v>
                </c:pt>
                <c:pt idx="10660">
                  <c:v>1026.5</c:v>
                </c:pt>
                <c:pt idx="10661">
                  <c:v>1026.599975585937</c:v>
                </c:pt>
                <c:pt idx="10662">
                  <c:v>1026.700073242188</c:v>
                </c:pt>
                <c:pt idx="10663">
                  <c:v>1026.800048828125</c:v>
                </c:pt>
                <c:pt idx="10664">
                  <c:v>1026.900024414062</c:v>
                </c:pt>
                <c:pt idx="10665">
                  <c:v>1027.0</c:v>
                </c:pt>
                <c:pt idx="10666">
                  <c:v>1027.099975585937</c:v>
                </c:pt>
                <c:pt idx="10667">
                  <c:v>1027.200073242188</c:v>
                </c:pt>
                <c:pt idx="10668">
                  <c:v>1027.300048828125</c:v>
                </c:pt>
                <c:pt idx="10669">
                  <c:v>1027.400024414062</c:v>
                </c:pt>
                <c:pt idx="10670">
                  <c:v>1027.5</c:v>
                </c:pt>
                <c:pt idx="10671">
                  <c:v>1027.599975585937</c:v>
                </c:pt>
                <c:pt idx="10672">
                  <c:v>1027.700073242188</c:v>
                </c:pt>
                <c:pt idx="10673">
                  <c:v>1027.800048828125</c:v>
                </c:pt>
                <c:pt idx="10674">
                  <c:v>1027.900024414062</c:v>
                </c:pt>
                <c:pt idx="10675">
                  <c:v>1028.0</c:v>
                </c:pt>
                <c:pt idx="10676">
                  <c:v>1028.099975585937</c:v>
                </c:pt>
                <c:pt idx="10677">
                  <c:v>1028.200073242188</c:v>
                </c:pt>
                <c:pt idx="10678">
                  <c:v>1028.300048828125</c:v>
                </c:pt>
                <c:pt idx="10679">
                  <c:v>1028.400024414062</c:v>
                </c:pt>
                <c:pt idx="10680">
                  <c:v>1028.5</c:v>
                </c:pt>
                <c:pt idx="10681">
                  <c:v>1028.599975585937</c:v>
                </c:pt>
                <c:pt idx="10682">
                  <c:v>1028.700073242188</c:v>
                </c:pt>
                <c:pt idx="10683">
                  <c:v>1028.800048828125</c:v>
                </c:pt>
                <c:pt idx="10684">
                  <c:v>1028.900024414062</c:v>
                </c:pt>
                <c:pt idx="10685">
                  <c:v>1029.0</c:v>
                </c:pt>
                <c:pt idx="10686">
                  <c:v>1029.099975585937</c:v>
                </c:pt>
                <c:pt idx="10687">
                  <c:v>1029.200073242188</c:v>
                </c:pt>
                <c:pt idx="10688">
                  <c:v>1029.300048828125</c:v>
                </c:pt>
                <c:pt idx="10689">
                  <c:v>1029.400024414062</c:v>
                </c:pt>
                <c:pt idx="10690">
                  <c:v>1029.5</c:v>
                </c:pt>
                <c:pt idx="10691">
                  <c:v>1029.599975585937</c:v>
                </c:pt>
                <c:pt idx="10692">
                  <c:v>1029.700073242188</c:v>
                </c:pt>
                <c:pt idx="10693">
                  <c:v>1029.800048828125</c:v>
                </c:pt>
                <c:pt idx="10694">
                  <c:v>1029.900024414062</c:v>
                </c:pt>
                <c:pt idx="10695">
                  <c:v>1030.0</c:v>
                </c:pt>
                <c:pt idx="10696">
                  <c:v>1030.099975585937</c:v>
                </c:pt>
                <c:pt idx="10697">
                  <c:v>1030.200073242188</c:v>
                </c:pt>
                <c:pt idx="10698">
                  <c:v>1030.300048828125</c:v>
                </c:pt>
                <c:pt idx="10699">
                  <c:v>1030.400024414062</c:v>
                </c:pt>
                <c:pt idx="10700">
                  <c:v>1030.5</c:v>
                </c:pt>
                <c:pt idx="10701">
                  <c:v>1030.599975585937</c:v>
                </c:pt>
                <c:pt idx="10702">
                  <c:v>1030.700073242188</c:v>
                </c:pt>
                <c:pt idx="10703">
                  <c:v>1030.800048828125</c:v>
                </c:pt>
                <c:pt idx="10704">
                  <c:v>1030.900024414062</c:v>
                </c:pt>
                <c:pt idx="10705">
                  <c:v>1031.0</c:v>
                </c:pt>
                <c:pt idx="10706">
                  <c:v>1031.099975585937</c:v>
                </c:pt>
                <c:pt idx="10707">
                  <c:v>1031.200073242188</c:v>
                </c:pt>
                <c:pt idx="10708">
                  <c:v>1031.300048828125</c:v>
                </c:pt>
                <c:pt idx="10709">
                  <c:v>1031.400024414062</c:v>
                </c:pt>
                <c:pt idx="10710">
                  <c:v>1031.5</c:v>
                </c:pt>
                <c:pt idx="10711">
                  <c:v>1031.599975585937</c:v>
                </c:pt>
                <c:pt idx="10712">
                  <c:v>1031.700073242188</c:v>
                </c:pt>
                <c:pt idx="10713">
                  <c:v>1031.800048828125</c:v>
                </c:pt>
                <c:pt idx="10714">
                  <c:v>1031.900024414062</c:v>
                </c:pt>
                <c:pt idx="10715">
                  <c:v>1032.0</c:v>
                </c:pt>
                <c:pt idx="10716">
                  <c:v>1032.099975585937</c:v>
                </c:pt>
                <c:pt idx="10717">
                  <c:v>1032.200073242188</c:v>
                </c:pt>
                <c:pt idx="10718">
                  <c:v>1032.300048828125</c:v>
                </c:pt>
                <c:pt idx="10719">
                  <c:v>1032.400024414062</c:v>
                </c:pt>
                <c:pt idx="10720">
                  <c:v>1032.5</c:v>
                </c:pt>
                <c:pt idx="10721">
                  <c:v>1032.599975585937</c:v>
                </c:pt>
                <c:pt idx="10722">
                  <c:v>1032.700073242188</c:v>
                </c:pt>
                <c:pt idx="10723">
                  <c:v>1032.800048828125</c:v>
                </c:pt>
                <c:pt idx="10724">
                  <c:v>1032.900024414062</c:v>
                </c:pt>
                <c:pt idx="10725">
                  <c:v>1033.0</c:v>
                </c:pt>
                <c:pt idx="10726">
                  <c:v>1033.099975585937</c:v>
                </c:pt>
                <c:pt idx="10727">
                  <c:v>1033.200073242188</c:v>
                </c:pt>
                <c:pt idx="10728">
                  <c:v>1033.300048828125</c:v>
                </c:pt>
                <c:pt idx="10729">
                  <c:v>1033.400024414062</c:v>
                </c:pt>
                <c:pt idx="10730">
                  <c:v>1033.5</c:v>
                </c:pt>
                <c:pt idx="10731">
                  <c:v>1033.599975585937</c:v>
                </c:pt>
                <c:pt idx="10732">
                  <c:v>1033.700073242188</c:v>
                </c:pt>
                <c:pt idx="10733">
                  <c:v>1033.800048828125</c:v>
                </c:pt>
                <c:pt idx="10734">
                  <c:v>1033.900024414062</c:v>
                </c:pt>
                <c:pt idx="10735">
                  <c:v>1034.0</c:v>
                </c:pt>
                <c:pt idx="10736">
                  <c:v>1034.099975585937</c:v>
                </c:pt>
                <c:pt idx="10737">
                  <c:v>1034.200073242188</c:v>
                </c:pt>
                <c:pt idx="10738">
                  <c:v>1034.300048828125</c:v>
                </c:pt>
                <c:pt idx="10739">
                  <c:v>1034.400024414062</c:v>
                </c:pt>
                <c:pt idx="10740">
                  <c:v>1034.5</c:v>
                </c:pt>
                <c:pt idx="10741">
                  <c:v>1034.599975585937</c:v>
                </c:pt>
                <c:pt idx="10742">
                  <c:v>1034.700073242188</c:v>
                </c:pt>
                <c:pt idx="10743">
                  <c:v>1034.800048828125</c:v>
                </c:pt>
                <c:pt idx="10744">
                  <c:v>1034.900024414062</c:v>
                </c:pt>
                <c:pt idx="10745">
                  <c:v>1035.0</c:v>
                </c:pt>
                <c:pt idx="10746">
                  <c:v>1035.099975585937</c:v>
                </c:pt>
                <c:pt idx="10747">
                  <c:v>1035.200073242188</c:v>
                </c:pt>
                <c:pt idx="10748">
                  <c:v>1035.300048828125</c:v>
                </c:pt>
                <c:pt idx="10749">
                  <c:v>1035.400024414062</c:v>
                </c:pt>
                <c:pt idx="10750">
                  <c:v>1035.5</c:v>
                </c:pt>
                <c:pt idx="10751">
                  <c:v>1035.599975585937</c:v>
                </c:pt>
                <c:pt idx="10752">
                  <c:v>1035.700073242188</c:v>
                </c:pt>
                <c:pt idx="10753">
                  <c:v>1035.800048828125</c:v>
                </c:pt>
                <c:pt idx="10754">
                  <c:v>1035.900024414062</c:v>
                </c:pt>
                <c:pt idx="10755">
                  <c:v>1036.0</c:v>
                </c:pt>
                <c:pt idx="10756">
                  <c:v>1036.099975585937</c:v>
                </c:pt>
                <c:pt idx="10757">
                  <c:v>1036.200073242188</c:v>
                </c:pt>
                <c:pt idx="10758">
                  <c:v>1036.300048828125</c:v>
                </c:pt>
                <c:pt idx="10759">
                  <c:v>1036.400024414062</c:v>
                </c:pt>
                <c:pt idx="10760">
                  <c:v>1036.5</c:v>
                </c:pt>
                <c:pt idx="10761">
                  <c:v>1036.599975585937</c:v>
                </c:pt>
                <c:pt idx="10762">
                  <c:v>1036.700073242188</c:v>
                </c:pt>
                <c:pt idx="10763">
                  <c:v>1036.800048828125</c:v>
                </c:pt>
                <c:pt idx="10764">
                  <c:v>1036.900024414062</c:v>
                </c:pt>
                <c:pt idx="10765">
                  <c:v>1037.0</c:v>
                </c:pt>
                <c:pt idx="10766">
                  <c:v>1037.099975585937</c:v>
                </c:pt>
                <c:pt idx="10767">
                  <c:v>1037.200073242188</c:v>
                </c:pt>
                <c:pt idx="10768">
                  <c:v>1037.300048828125</c:v>
                </c:pt>
                <c:pt idx="10769">
                  <c:v>1037.400024414062</c:v>
                </c:pt>
                <c:pt idx="10770">
                  <c:v>1037.5</c:v>
                </c:pt>
                <c:pt idx="10771">
                  <c:v>1037.599975585937</c:v>
                </c:pt>
                <c:pt idx="10772">
                  <c:v>1037.700073242188</c:v>
                </c:pt>
                <c:pt idx="10773">
                  <c:v>1037.800048828125</c:v>
                </c:pt>
                <c:pt idx="10774">
                  <c:v>1037.900024414062</c:v>
                </c:pt>
                <c:pt idx="10775">
                  <c:v>1038.0</c:v>
                </c:pt>
                <c:pt idx="10776">
                  <c:v>1038.099975585937</c:v>
                </c:pt>
                <c:pt idx="10777">
                  <c:v>1038.200073242188</c:v>
                </c:pt>
                <c:pt idx="10778">
                  <c:v>1038.300048828125</c:v>
                </c:pt>
                <c:pt idx="10779">
                  <c:v>1038.400024414062</c:v>
                </c:pt>
                <c:pt idx="10780">
                  <c:v>1038.5</c:v>
                </c:pt>
                <c:pt idx="10781">
                  <c:v>1038.599975585937</c:v>
                </c:pt>
                <c:pt idx="10782">
                  <c:v>1038.700073242188</c:v>
                </c:pt>
                <c:pt idx="10783">
                  <c:v>1038.800048828125</c:v>
                </c:pt>
                <c:pt idx="10784">
                  <c:v>1038.900024414062</c:v>
                </c:pt>
                <c:pt idx="10785">
                  <c:v>1039.0</c:v>
                </c:pt>
                <c:pt idx="10786">
                  <c:v>1039.099975585937</c:v>
                </c:pt>
                <c:pt idx="10787">
                  <c:v>1039.200073242188</c:v>
                </c:pt>
                <c:pt idx="10788">
                  <c:v>1039.300048828125</c:v>
                </c:pt>
                <c:pt idx="10789">
                  <c:v>1039.400024414062</c:v>
                </c:pt>
                <c:pt idx="10790">
                  <c:v>1039.5</c:v>
                </c:pt>
                <c:pt idx="10791">
                  <c:v>1039.599975585937</c:v>
                </c:pt>
                <c:pt idx="10792">
                  <c:v>1039.700073242188</c:v>
                </c:pt>
                <c:pt idx="10793">
                  <c:v>1039.800048828125</c:v>
                </c:pt>
                <c:pt idx="10794">
                  <c:v>1039.900024414062</c:v>
                </c:pt>
                <c:pt idx="10795">
                  <c:v>1040.0</c:v>
                </c:pt>
                <c:pt idx="10796">
                  <c:v>1040.099975585937</c:v>
                </c:pt>
                <c:pt idx="10797">
                  <c:v>1040.200073242188</c:v>
                </c:pt>
                <c:pt idx="10798">
                  <c:v>1040.300048828125</c:v>
                </c:pt>
                <c:pt idx="10799">
                  <c:v>1040.400024414062</c:v>
                </c:pt>
                <c:pt idx="10800">
                  <c:v>1040.5</c:v>
                </c:pt>
                <c:pt idx="10801">
                  <c:v>1040.599975585937</c:v>
                </c:pt>
                <c:pt idx="10802">
                  <c:v>1040.700073242188</c:v>
                </c:pt>
                <c:pt idx="10803">
                  <c:v>1040.800048828125</c:v>
                </c:pt>
                <c:pt idx="10804">
                  <c:v>1040.900024414062</c:v>
                </c:pt>
                <c:pt idx="10805">
                  <c:v>1041.0</c:v>
                </c:pt>
                <c:pt idx="10806">
                  <c:v>1041.099975585937</c:v>
                </c:pt>
                <c:pt idx="10807">
                  <c:v>1041.200073242188</c:v>
                </c:pt>
                <c:pt idx="10808">
                  <c:v>1041.300048828125</c:v>
                </c:pt>
                <c:pt idx="10809">
                  <c:v>1041.400024414062</c:v>
                </c:pt>
                <c:pt idx="10810">
                  <c:v>1041.5</c:v>
                </c:pt>
                <c:pt idx="10811">
                  <c:v>1041.599975585937</c:v>
                </c:pt>
                <c:pt idx="10812">
                  <c:v>1041.700073242188</c:v>
                </c:pt>
                <c:pt idx="10813">
                  <c:v>1041.800048828125</c:v>
                </c:pt>
                <c:pt idx="10814">
                  <c:v>1041.900024414062</c:v>
                </c:pt>
                <c:pt idx="10815">
                  <c:v>1042.0</c:v>
                </c:pt>
                <c:pt idx="10816">
                  <c:v>1042.099975585937</c:v>
                </c:pt>
                <c:pt idx="10817">
                  <c:v>1042.200073242188</c:v>
                </c:pt>
                <c:pt idx="10818">
                  <c:v>1042.300048828125</c:v>
                </c:pt>
                <c:pt idx="10819">
                  <c:v>1042.400024414062</c:v>
                </c:pt>
                <c:pt idx="10820">
                  <c:v>1042.5</c:v>
                </c:pt>
                <c:pt idx="10821">
                  <c:v>1042.599975585937</c:v>
                </c:pt>
                <c:pt idx="10822">
                  <c:v>1042.700073242188</c:v>
                </c:pt>
                <c:pt idx="10823">
                  <c:v>1042.800048828125</c:v>
                </c:pt>
                <c:pt idx="10824">
                  <c:v>1042.900024414062</c:v>
                </c:pt>
                <c:pt idx="10825">
                  <c:v>1043.0</c:v>
                </c:pt>
                <c:pt idx="10826">
                  <c:v>1043.099975585937</c:v>
                </c:pt>
                <c:pt idx="10827">
                  <c:v>1043.200073242188</c:v>
                </c:pt>
                <c:pt idx="10828">
                  <c:v>1043.300048828125</c:v>
                </c:pt>
                <c:pt idx="10829">
                  <c:v>1043.400024414062</c:v>
                </c:pt>
                <c:pt idx="10830">
                  <c:v>1043.5</c:v>
                </c:pt>
                <c:pt idx="10831">
                  <c:v>1043.599975585937</c:v>
                </c:pt>
                <c:pt idx="10832">
                  <c:v>1043.700073242188</c:v>
                </c:pt>
                <c:pt idx="10833">
                  <c:v>1043.800048828125</c:v>
                </c:pt>
                <c:pt idx="10834">
                  <c:v>1043.900024414062</c:v>
                </c:pt>
                <c:pt idx="10835">
                  <c:v>1044.0</c:v>
                </c:pt>
                <c:pt idx="10836">
                  <c:v>1044.099975585937</c:v>
                </c:pt>
                <c:pt idx="10837">
                  <c:v>1044.200073242188</c:v>
                </c:pt>
                <c:pt idx="10838">
                  <c:v>1044.300048828125</c:v>
                </c:pt>
                <c:pt idx="10839">
                  <c:v>1044.400024414062</c:v>
                </c:pt>
                <c:pt idx="10840">
                  <c:v>1044.5</c:v>
                </c:pt>
                <c:pt idx="10841">
                  <c:v>1044.599975585937</c:v>
                </c:pt>
                <c:pt idx="10842">
                  <c:v>1044.700073242188</c:v>
                </c:pt>
                <c:pt idx="10843">
                  <c:v>1044.800048828125</c:v>
                </c:pt>
                <c:pt idx="10844">
                  <c:v>1044.900024414062</c:v>
                </c:pt>
                <c:pt idx="10845">
                  <c:v>1045.0</c:v>
                </c:pt>
                <c:pt idx="10846">
                  <c:v>1045.099975585937</c:v>
                </c:pt>
                <c:pt idx="10847">
                  <c:v>1045.200073242188</c:v>
                </c:pt>
                <c:pt idx="10848">
                  <c:v>1045.300048828125</c:v>
                </c:pt>
                <c:pt idx="10849">
                  <c:v>1045.400024414062</c:v>
                </c:pt>
                <c:pt idx="10850">
                  <c:v>1045.5</c:v>
                </c:pt>
                <c:pt idx="10851">
                  <c:v>1045.599975585937</c:v>
                </c:pt>
                <c:pt idx="10852">
                  <c:v>1045.700073242188</c:v>
                </c:pt>
                <c:pt idx="10853">
                  <c:v>1045.800048828125</c:v>
                </c:pt>
                <c:pt idx="10854">
                  <c:v>1045.900024414062</c:v>
                </c:pt>
                <c:pt idx="10855">
                  <c:v>1046.0</c:v>
                </c:pt>
                <c:pt idx="10856">
                  <c:v>1046.099975585937</c:v>
                </c:pt>
                <c:pt idx="10857">
                  <c:v>1046.200073242188</c:v>
                </c:pt>
                <c:pt idx="10858">
                  <c:v>1046.300048828125</c:v>
                </c:pt>
                <c:pt idx="10859">
                  <c:v>1046.400024414062</c:v>
                </c:pt>
                <c:pt idx="10860">
                  <c:v>1046.5</c:v>
                </c:pt>
                <c:pt idx="10861">
                  <c:v>1046.599975585937</c:v>
                </c:pt>
                <c:pt idx="10862">
                  <c:v>1046.700073242188</c:v>
                </c:pt>
                <c:pt idx="10863">
                  <c:v>1046.800048828125</c:v>
                </c:pt>
                <c:pt idx="10864">
                  <c:v>1046.900024414062</c:v>
                </c:pt>
                <c:pt idx="10865">
                  <c:v>1047.0</c:v>
                </c:pt>
                <c:pt idx="10866">
                  <c:v>1047.099975585937</c:v>
                </c:pt>
                <c:pt idx="10867">
                  <c:v>1047.200073242188</c:v>
                </c:pt>
                <c:pt idx="10868">
                  <c:v>1047.300048828125</c:v>
                </c:pt>
                <c:pt idx="10869">
                  <c:v>1047.400024414062</c:v>
                </c:pt>
                <c:pt idx="10870">
                  <c:v>1047.5</c:v>
                </c:pt>
                <c:pt idx="10871">
                  <c:v>1047.599975585937</c:v>
                </c:pt>
                <c:pt idx="10872">
                  <c:v>1047.700073242188</c:v>
                </c:pt>
                <c:pt idx="10873">
                  <c:v>1047.800048828125</c:v>
                </c:pt>
                <c:pt idx="10874">
                  <c:v>1047.900024414062</c:v>
                </c:pt>
                <c:pt idx="10875">
                  <c:v>1048.0</c:v>
                </c:pt>
                <c:pt idx="10876">
                  <c:v>1048.099975585937</c:v>
                </c:pt>
                <c:pt idx="10877">
                  <c:v>1048.200073242188</c:v>
                </c:pt>
                <c:pt idx="10878">
                  <c:v>1048.300048828125</c:v>
                </c:pt>
                <c:pt idx="10879">
                  <c:v>1048.400024414062</c:v>
                </c:pt>
                <c:pt idx="10880">
                  <c:v>1048.5</c:v>
                </c:pt>
                <c:pt idx="10881">
                  <c:v>1048.599975585937</c:v>
                </c:pt>
                <c:pt idx="10882">
                  <c:v>1048.700073242188</c:v>
                </c:pt>
                <c:pt idx="10883">
                  <c:v>1048.800048828125</c:v>
                </c:pt>
                <c:pt idx="10884">
                  <c:v>1048.900024414062</c:v>
                </c:pt>
                <c:pt idx="10885">
                  <c:v>1049.0</c:v>
                </c:pt>
                <c:pt idx="10886">
                  <c:v>1049.099975585937</c:v>
                </c:pt>
                <c:pt idx="10887">
                  <c:v>1049.200073242188</c:v>
                </c:pt>
                <c:pt idx="10888">
                  <c:v>1049.300048828125</c:v>
                </c:pt>
                <c:pt idx="10889">
                  <c:v>1049.400024414062</c:v>
                </c:pt>
                <c:pt idx="10890">
                  <c:v>1049.5</c:v>
                </c:pt>
                <c:pt idx="10891">
                  <c:v>1049.599975585937</c:v>
                </c:pt>
                <c:pt idx="10892">
                  <c:v>1049.700073242188</c:v>
                </c:pt>
                <c:pt idx="10893">
                  <c:v>1049.800048828125</c:v>
                </c:pt>
                <c:pt idx="10894">
                  <c:v>1049.900024414062</c:v>
                </c:pt>
                <c:pt idx="10895">
                  <c:v>1050.0</c:v>
                </c:pt>
                <c:pt idx="10896">
                  <c:v>1050.099975585937</c:v>
                </c:pt>
                <c:pt idx="10897">
                  <c:v>1050.200073242188</c:v>
                </c:pt>
                <c:pt idx="10898">
                  <c:v>1050.300048828125</c:v>
                </c:pt>
                <c:pt idx="10899">
                  <c:v>1050.400024414062</c:v>
                </c:pt>
                <c:pt idx="10900">
                  <c:v>1050.5</c:v>
                </c:pt>
                <c:pt idx="10901">
                  <c:v>1050.599975585937</c:v>
                </c:pt>
                <c:pt idx="10902">
                  <c:v>1050.700073242188</c:v>
                </c:pt>
                <c:pt idx="10903">
                  <c:v>1050.800048828125</c:v>
                </c:pt>
                <c:pt idx="10904">
                  <c:v>1050.900024414062</c:v>
                </c:pt>
                <c:pt idx="10905">
                  <c:v>1051.0</c:v>
                </c:pt>
                <c:pt idx="10906">
                  <c:v>1051.099975585937</c:v>
                </c:pt>
                <c:pt idx="10907">
                  <c:v>1051.200073242188</c:v>
                </c:pt>
                <c:pt idx="10908">
                  <c:v>1051.300048828125</c:v>
                </c:pt>
                <c:pt idx="10909">
                  <c:v>1051.400024414062</c:v>
                </c:pt>
                <c:pt idx="10910">
                  <c:v>1051.5</c:v>
                </c:pt>
                <c:pt idx="10911">
                  <c:v>1051.599975585937</c:v>
                </c:pt>
                <c:pt idx="10912">
                  <c:v>1051.700073242188</c:v>
                </c:pt>
                <c:pt idx="10913">
                  <c:v>1051.800048828125</c:v>
                </c:pt>
                <c:pt idx="10914">
                  <c:v>1051.900024414062</c:v>
                </c:pt>
                <c:pt idx="10915">
                  <c:v>1052.0</c:v>
                </c:pt>
                <c:pt idx="10916">
                  <c:v>1052.099975585937</c:v>
                </c:pt>
                <c:pt idx="10917">
                  <c:v>1052.200073242188</c:v>
                </c:pt>
                <c:pt idx="10918">
                  <c:v>1052.300048828125</c:v>
                </c:pt>
                <c:pt idx="10919">
                  <c:v>1052.400024414062</c:v>
                </c:pt>
                <c:pt idx="10920">
                  <c:v>1052.5</c:v>
                </c:pt>
                <c:pt idx="10921">
                  <c:v>1052.599975585937</c:v>
                </c:pt>
                <c:pt idx="10922">
                  <c:v>1052.700073242188</c:v>
                </c:pt>
                <c:pt idx="10923">
                  <c:v>1052.800048828125</c:v>
                </c:pt>
                <c:pt idx="10924">
                  <c:v>1052.900024414062</c:v>
                </c:pt>
                <c:pt idx="10925">
                  <c:v>1053.0</c:v>
                </c:pt>
                <c:pt idx="10926">
                  <c:v>1053.099975585937</c:v>
                </c:pt>
                <c:pt idx="10927">
                  <c:v>1053.200073242188</c:v>
                </c:pt>
                <c:pt idx="10928">
                  <c:v>1053.300048828125</c:v>
                </c:pt>
                <c:pt idx="10929">
                  <c:v>1053.400024414062</c:v>
                </c:pt>
                <c:pt idx="10930">
                  <c:v>1053.5</c:v>
                </c:pt>
                <c:pt idx="10931">
                  <c:v>1053.599975585937</c:v>
                </c:pt>
                <c:pt idx="10932">
                  <c:v>1053.700073242188</c:v>
                </c:pt>
                <c:pt idx="10933">
                  <c:v>1053.800048828125</c:v>
                </c:pt>
                <c:pt idx="10934">
                  <c:v>1053.900024414062</c:v>
                </c:pt>
                <c:pt idx="10935">
                  <c:v>1054.0</c:v>
                </c:pt>
                <c:pt idx="10936">
                  <c:v>1054.099975585937</c:v>
                </c:pt>
                <c:pt idx="10937">
                  <c:v>1054.200073242188</c:v>
                </c:pt>
                <c:pt idx="10938">
                  <c:v>1054.300048828125</c:v>
                </c:pt>
                <c:pt idx="10939">
                  <c:v>1054.400024414062</c:v>
                </c:pt>
                <c:pt idx="10940">
                  <c:v>1054.5</c:v>
                </c:pt>
                <c:pt idx="10941">
                  <c:v>1054.599975585937</c:v>
                </c:pt>
                <c:pt idx="10942">
                  <c:v>1054.700073242188</c:v>
                </c:pt>
                <c:pt idx="10943">
                  <c:v>1054.800048828125</c:v>
                </c:pt>
                <c:pt idx="10944">
                  <c:v>1054.900024414062</c:v>
                </c:pt>
                <c:pt idx="10945">
                  <c:v>1055.0</c:v>
                </c:pt>
                <c:pt idx="10946">
                  <c:v>1055.099975585937</c:v>
                </c:pt>
                <c:pt idx="10947">
                  <c:v>1055.200073242188</c:v>
                </c:pt>
                <c:pt idx="10948">
                  <c:v>1055.300048828125</c:v>
                </c:pt>
                <c:pt idx="10949">
                  <c:v>1055.400024414062</c:v>
                </c:pt>
                <c:pt idx="10950">
                  <c:v>1055.5</c:v>
                </c:pt>
                <c:pt idx="10951">
                  <c:v>1055.599975585937</c:v>
                </c:pt>
                <c:pt idx="10952">
                  <c:v>1055.700073242188</c:v>
                </c:pt>
                <c:pt idx="10953">
                  <c:v>1055.800048828125</c:v>
                </c:pt>
                <c:pt idx="10954">
                  <c:v>1055.900024414062</c:v>
                </c:pt>
                <c:pt idx="10955">
                  <c:v>1056.0</c:v>
                </c:pt>
                <c:pt idx="10956">
                  <c:v>1056.099975585937</c:v>
                </c:pt>
                <c:pt idx="10957">
                  <c:v>1056.200073242188</c:v>
                </c:pt>
                <c:pt idx="10958">
                  <c:v>1056.300048828125</c:v>
                </c:pt>
                <c:pt idx="10959">
                  <c:v>1056.400024414062</c:v>
                </c:pt>
                <c:pt idx="10960">
                  <c:v>1056.5</c:v>
                </c:pt>
                <c:pt idx="10961">
                  <c:v>1056.599975585937</c:v>
                </c:pt>
                <c:pt idx="10962">
                  <c:v>1056.700073242188</c:v>
                </c:pt>
                <c:pt idx="10963">
                  <c:v>1056.800048828125</c:v>
                </c:pt>
                <c:pt idx="10964">
                  <c:v>1056.900024414062</c:v>
                </c:pt>
                <c:pt idx="10965">
                  <c:v>1057.0</c:v>
                </c:pt>
                <c:pt idx="10966">
                  <c:v>1057.099975585937</c:v>
                </c:pt>
                <c:pt idx="10967">
                  <c:v>1057.200073242188</c:v>
                </c:pt>
                <c:pt idx="10968">
                  <c:v>1057.300048828125</c:v>
                </c:pt>
                <c:pt idx="10969">
                  <c:v>1057.400024414062</c:v>
                </c:pt>
                <c:pt idx="10970">
                  <c:v>1057.5</c:v>
                </c:pt>
                <c:pt idx="10971">
                  <c:v>1057.599975585937</c:v>
                </c:pt>
                <c:pt idx="10972">
                  <c:v>1057.700073242188</c:v>
                </c:pt>
                <c:pt idx="10973">
                  <c:v>1057.800048828125</c:v>
                </c:pt>
                <c:pt idx="10974">
                  <c:v>1057.900024414062</c:v>
                </c:pt>
                <c:pt idx="10975">
                  <c:v>1058.0</c:v>
                </c:pt>
                <c:pt idx="10976">
                  <c:v>1058.099975585937</c:v>
                </c:pt>
                <c:pt idx="10977">
                  <c:v>1058.200073242188</c:v>
                </c:pt>
                <c:pt idx="10978">
                  <c:v>1058.300048828125</c:v>
                </c:pt>
                <c:pt idx="10979">
                  <c:v>1058.400024414062</c:v>
                </c:pt>
                <c:pt idx="10980">
                  <c:v>1058.5</c:v>
                </c:pt>
                <c:pt idx="10981">
                  <c:v>1058.599975585937</c:v>
                </c:pt>
                <c:pt idx="10982">
                  <c:v>1058.700073242188</c:v>
                </c:pt>
                <c:pt idx="10983">
                  <c:v>1058.800048828125</c:v>
                </c:pt>
                <c:pt idx="10984">
                  <c:v>1058.900024414062</c:v>
                </c:pt>
                <c:pt idx="10985">
                  <c:v>1059.0</c:v>
                </c:pt>
                <c:pt idx="10986">
                  <c:v>1059.099975585937</c:v>
                </c:pt>
                <c:pt idx="10987">
                  <c:v>1059.200073242188</c:v>
                </c:pt>
                <c:pt idx="10988">
                  <c:v>1059.300048828125</c:v>
                </c:pt>
                <c:pt idx="10989">
                  <c:v>1059.400024414062</c:v>
                </c:pt>
                <c:pt idx="10990">
                  <c:v>1059.5</c:v>
                </c:pt>
                <c:pt idx="10991">
                  <c:v>1059.599975585937</c:v>
                </c:pt>
                <c:pt idx="10992">
                  <c:v>1059.700073242188</c:v>
                </c:pt>
                <c:pt idx="10993">
                  <c:v>1059.800048828125</c:v>
                </c:pt>
                <c:pt idx="10994">
                  <c:v>1059.900024414062</c:v>
                </c:pt>
                <c:pt idx="10995">
                  <c:v>1060.0</c:v>
                </c:pt>
                <c:pt idx="10996">
                  <c:v>1060.099975585937</c:v>
                </c:pt>
                <c:pt idx="10997">
                  <c:v>1060.200073242188</c:v>
                </c:pt>
                <c:pt idx="10998">
                  <c:v>1060.300048828125</c:v>
                </c:pt>
                <c:pt idx="10999">
                  <c:v>1060.400024414062</c:v>
                </c:pt>
                <c:pt idx="11000">
                  <c:v>1060.5</c:v>
                </c:pt>
                <c:pt idx="11001">
                  <c:v>1060.599975585937</c:v>
                </c:pt>
                <c:pt idx="11002">
                  <c:v>1060.700073242188</c:v>
                </c:pt>
                <c:pt idx="11003">
                  <c:v>1060.800048828125</c:v>
                </c:pt>
                <c:pt idx="11004">
                  <c:v>1060.900024414062</c:v>
                </c:pt>
                <c:pt idx="11005">
                  <c:v>1061.0</c:v>
                </c:pt>
                <c:pt idx="11006">
                  <c:v>1061.099975585937</c:v>
                </c:pt>
                <c:pt idx="11007">
                  <c:v>1061.200073242188</c:v>
                </c:pt>
                <c:pt idx="11008">
                  <c:v>1061.300048828125</c:v>
                </c:pt>
                <c:pt idx="11009">
                  <c:v>1061.400024414062</c:v>
                </c:pt>
                <c:pt idx="11010">
                  <c:v>1061.5</c:v>
                </c:pt>
                <c:pt idx="11011">
                  <c:v>1061.599975585937</c:v>
                </c:pt>
                <c:pt idx="11012">
                  <c:v>1061.700073242188</c:v>
                </c:pt>
                <c:pt idx="11013">
                  <c:v>1061.800048828125</c:v>
                </c:pt>
                <c:pt idx="11014">
                  <c:v>1061.900024414062</c:v>
                </c:pt>
                <c:pt idx="11015">
                  <c:v>1062.0</c:v>
                </c:pt>
                <c:pt idx="11016">
                  <c:v>1062.099975585937</c:v>
                </c:pt>
                <c:pt idx="11017">
                  <c:v>1062.200073242188</c:v>
                </c:pt>
                <c:pt idx="11018">
                  <c:v>1062.300048828125</c:v>
                </c:pt>
                <c:pt idx="11019">
                  <c:v>1062.400024414062</c:v>
                </c:pt>
                <c:pt idx="11020">
                  <c:v>1062.5</c:v>
                </c:pt>
                <c:pt idx="11021">
                  <c:v>1062.599975585937</c:v>
                </c:pt>
                <c:pt idx="11022">
                  <c:v>1062.700073242188</c:v>
                </c:pt>
                <c:pt idx="11023">
                  <c:v>1062.800048828125</c:v>
                </c:pt>
                <c:pt idx="11024">
                  <c:v>1062.900024414062</c:v>
                </c:pt>
                <c:pt idx="11025">
                  <c:v>1063.0</c:v>
                </c:pt>
                <c:pt idx="11026">
                  <c:v>1063.099975585937</c:v>
                </c:pt>
                <c:pt idx="11027">
                  <c:v>1063.200073242188</c:v>
                </c:pt>
                <c:pt idx="11028">
                  <c:v>1063.300048828125</c:v>
                </c:pt>
                <c:pt idx="11029">
                  <c:v>1063.400024414062</c:v>
                </c:pt>
                <c:pt idx="11030">
                  <c:v>1063.5</c:v>
                </c:pt>
                <c:pt idx="11031">
                  <c:v>1063.599975585937</c:v>
                </c:pt>
                <c:pt idx="11032">
                  <c:v>1063.700073242188</c:v>
                </c:pt>
                <c:pt idx="11033">
                  <c:v>1063.800048828125</c:v>
                </c:pt>
                <c:pt idx="11034">
                  <c:v>1063.900024414062</c:v>
                </c:pt>
                <c:pt idx="11035">
                  <c:v>1064.0</c:v>
                </c:pt>
                <c:pt idx="11036">
                  <c:v>1064.099975585937</c:v>
                </c:pt>
                <c:pt idx="11037">
                  <c:v>1064.200073242188</c:v>
                </c:pt>
                <c:pt idx="11038">
                  <c:v>1064.300048828125</c:v>
                </c:pt>
                <c:pt idx="11039">
                  <c:v>1064.400024414062</c:v>
                </c:pt>
                <c:pt idx="11040">
                  <c:v>1064.5</c:v>
                </c:pt>
                <c:pt idx="11041">
                  <c:v>1064.599975585937</c:v>
                </c:pt>
                <c:pt idx="11042">
                  <c:v>1064.700073242188</c:v>
                </c:pt>
                <c:pt idx="11043">
                  <c:v>1064.800048828125</c:v>
                </c:pt>
                <c:pt idx="11044">
                  <c:v>1064.900024414062</c:v>
                </c:pt>
                <c:pt idx="11045">
                  <c:v>1065.0</c:v>
                </c:pt>
                <c:pt idx="11046">
                  <c:v>1065.099975585937</c:v>
                </c:pt>
                <c:pt idx="11047">
                  <c:v>1065.200073242188</c:v>
                </c:pt>
                <c:pt idx="11048">
                  <c:v>1065.300048828125</c:v>
                </c:pt>
                <c:pt idx="11049">
                  <c:v>1065.400024414062</c:v>
                </c:pt>
                <c:pt idx="11050">
                  <c:v>1065.5</c:v>
                </c:pt>
                <c:pt idx="11051">
                  <c:v>1065.599975585937</c:v>
                </c:pt>
                <c:pt idx="11052">
                  <c:v>1065.700073242188</c:v>
                </c:pt>
                <c:pt idx="11053">
                  <c:v>1065.800048828125</c:v>
                </c:pt>
                <c:pt idx="11054">
                  <c:v>1065.900024414062</c:v>
                </c:pt>
                <c:pt idx="11055">
                  <c:v>1066.0</c:v>
                </c:pt>
                <c:pt idx="11056">
                  <c:v>1066.099975585937</c:v>
                </c:pt>
                <c:pt idx="11057">
                  <c:v>1066.200073242188</c:v>
                </c:pt>
                <c:pt idx="11058">
                  <c:v>1066.300048828125</c:v>
                </c:pt>
                <c:pt idx="11059">
                  <c:v>1066.400024414062</c:v>
                </c:pt>
                <c:pt idx="11060">
                  <c:v>1066.5</c:v>
                </c:pt>
                <c:pt idx="11061">
                  <c:v>1066.599975585937</c:v>
                </c:pt>
                <c:pt idx="11062">
                  <c:v>1066.700073242188</c:v>
                </c:pt>
                <c:pt idx="11063">
                  <c:v>1066.800048828125</c:v>
                </c:pt>
                <c:pt idx="11064">
                  <c:v>1066.900024414062</c:v>
                </c:pt>
                <c:pt idx="11065">
                  <c:v>1067.0</c:v>
                </c:pt>
                <c:pt idx="11066">
                  <c:v>1067.099975585937</c:v>
                </c:pt>
                <c:pt idx="11067">
                  <c:v>1067.200073242188</c:v>
                </c:pt>
                <c:pt idx="11068">
                  <c:v>1067.300048828125</c:v>
                </c:pt>
                <c:pt idx="11069">
                  <c:v>1067.400024414062</c:v>
                </c:pt>
                <c:pt idx="11070">
                  <c:v>1067.5</c:v>
                </c:pt>
                <c:pt idx="11071">
                  <c:v>1067.599975585937</c:v>
                </c:pt>
                <c:pt idx="11072">
                  <c:v>1067.700073242188</c:v>
                </c:pt>
                <c:pt idx="11073">
                  <c:v>1067.800048828125</c:v>
                </c:pt>
                <c:pt idx="11074">
                  <c:v>1067.900024414062</c:v>
                </c:pt>
                <c:pt idx="11075">
                  <c:v>1068.0</c:v>
                </c:pt>
                <c:pt idx="11076">
                  <c:v>1068.099975585937</c:v>
                </c:pt>
                <c:pt idx="11077">
                  <c:v>1068.200073242188</c:v>
                </c:pt>
                <c:pt idx="11078">
                  <c:v>1068.300048828125</c:v>
                </c:pt>
                <c:pt idx="11079">
                  <c:v>1068.400024414062</c:v>
                </c:pt>
                <c:pt idx="11080">
                  <c:v>1068.5</c:v>
                </c:pt>
                <c:pt idx="11081">
                  <c:v>1068.599975585937</c:v>
                </c:pt>
                <c:pt idx="11082">
                  <c:v>1068.700073242188</c:v>
                </c:pt>
                <c:pt idx="11083">
                  <c:v>1068.800048828125</c:v>
                </c:pt>
                <c:pt idx="11084">
                  <c:v>1068.900024414062</c:v>
                </c:pt>
                <c:pt idx="11085">
                  <c:v>1069.0</c:v>
                </c:pt>
                <c:pt idx="11086">
                  <c:v>1069.099975585937</c:v>
                </c:pt>
                <c:pt idx="11087">
                  <c:v>1069.200073242188</c:v>
                </c:pt>
                <c:pt idx="11088">
                  <c:v>1069.300048828125</c:v>
                </c:pt>
                <c:pt idx="11089">
                  <c:v>1069.400024414062</c:v>
                </c:pt>
                <c:pt idx="11090">
                  <c:v>1069.5</c:v>
                </c:pt>
                <c:pt idx="11091">
                  <c:v>1069.599975585937</c:v>
                </c:pt>
                <c:pt idx="11092">
                  <c:v>1069.700073242188</c:v>
                </c:pt>
                <c:pt idx="11093">
                  <c:v>1069.800048828125</c:v>
                </c:pt>
                <c:pt idx="11094">
                  <c:v>1069.900024414062</c:v>
                </c:pt>
                <c:pt idx="11095">
                  <c:v>1070.0</c:v>
                </c:pt>
                <c:pt idx="11096">
                  <c:v>1070.099975585937</c:v>
                </c:pt>
                <c:pt idx="11097">
                  <c:v>1070.200073242188</c:v>
                </c:pt>
                <c:pt idx="11098">
                  <c:v>1070.300048828125</c:v>
                </c:pt>
                <c:pt idx="11099">
                  <c:v>1070.400024414062</c:v>
                </c:pt>
                <c:pt idx="11100">
                  <c:v>1070.5</c:v>
                </c:pt>
                <c:pt idx="11101">
                  <c:v>1070.599975585937</c:v>
                </c:pt>
                <c:pt idx="11102">
                  <c:v>1070.700073242188</c:v>
                </c:pt>
                <c:pt idx="11103">
                  <c:v>1070.800048828125</c:v>
                </c:pt>
                <c:pt idx="11104">
                  <c:v>1070.900024414062</c:v>
                </c:pt>
                <c:pt idx="11105">
                  <c:v>1071.0</c:v>
                </c:pt>
                <c:pt idx="11106">
                  <c:v>1071.099975585937</c:v>
                </c:pt>
                <c:pt idx="11107">
                  <c:v>1071.200073242188</c:v>
                </c:pt>
                <c:pt idx="11108">
                  <c:v>1071.300048828125</c:v>
                </c:pt>
                <c:pt idx="11109">
                  <c:v>1071.400024414062</c:v>
                </c:pt>
                <c:pt idx="11110">
                  <c:v>1071.5</c:v>
                </c:pt>
                <c:pt idx="11111">
                  <c:v>1071.599975585937</c:v>
                </c:pt>
                <c:pt idx="11112">
                  <c:v>1071.700073242188</c:v>
                </c:pt>
                <c:pt idx="11113">
                  <c:v>1071.800048828125</c:v>
                </c:pt>
                <c:pt idx="11114">
                  <c:v>1071.900024414062</c:v>
                </c:pt>
                <c:pt idx="11115">
                  <c:v>1072.0</c:v>
                </c:pt>
                <c:pt idx="11116">
                  <c:v>1072.099975585937</c:v>
                </c:pt>
                <c:pt idx="11117">
                  <c:v>1072.200073242188</c:v>
                </c:pt>
                <c:pt idx="11118">
                  <c:v>1072.300048828125</c:v>
                </c:pt>
                <c:pt idx="11119">
                  <c:v>1072.400024414062</c:v>
                </c:pt>
                <c:pt idx="11120">
                  <c:v>1072.5</c:v>
                </c:pt>
                <c:pt idx="11121">
                  <c:v>1072.599975585937</c:v>
                </c:pt>
                <c:pt idx="11122">
                  <c:v>1072.700073242188</c:v>
                </c:pt>
                <c:pt idx="11123">
                  <c:v>1072.800048828125</c:v>
                </c:pt>
                <c:pt idx="11124">
                  <c:v>1072.900024414062</c:v>
                </c:pt>
                <c:pt idx="11125">
                  <c:v>1073.0</c:v>
                </c:pt>
                <c:pt idx="11126">
                  <c:v>1073.099975585937</c:v>
                </c:pt>
                <c:pt idx="11127">
                  <c:v>1073.200073242188</c:v>
                </c:pt>
                <c:pt idx="11128">
                  <c:v>1073.300048828125</c:v>
                </c:pt>
                <c:pt idx="11129">
                  <c:v>1073.400024414062</c:v>
                </c:pt>
                <c:pt idx="11130">
                  <c:v>1073.5</c:v>
                </c:pt>
                <c:pt idx="11131">
                  <c:v>1073.599975585937</c:v>
                </c:pt>
                <c:pt idx="11132">
                  <c:v>1073.700073242188</c:v>
                </c:pt>
                <c:pt idx="11133">
                  <c:v>1073.800048828125</c:v>
                </c:pt>
                <c:pt idx="11134">
                  <c:v>1073.900024414062</c:v>
                </c:pt>
                <c:pt idx="11135">
                  <c:v>1074.0</c:v>
                </c:pt>
                <c:pt idx="11136">
                  <c:v>1074.099975585937</c:v>
                </c:pt>
                <c:pt idx="11137">
                  <c:v>1074.200073242188</c:v>
                </c:pt>
                <c:pt idx="11138">
                  <c:v>1074.300048828125</c:v>
                </c:pt>
                <c:pt idx="11139">
                  <c:v>1074.400024414062</c:v>
                </c:pt>
                <c:pt idx="11140">
                  <c:v>1074.5</c:v>
                </c:pt>
                <c:pt idx="11141">
                  <c:v>1074.599975585937</c:v>
                </c:pt>
                <c:pt idx="11142">
                  <c:v>1074.700073242188</c:v>
                </c:pt>
                <c:pt idx="11143">
                  <c:v>1074.800048828125</c:v>
                </c:pt>
                <c:pt idx="11144">
                  <c:v>1074.900024414062</c:v>
                </c:pt>
                <c:pt idx="11145">
                  <c:v>1075.0</c:v>
                </c:pt>
                <c:pt idx="11146">
                  <c:v>1075.099975585937</c:v>
                </c:pt>
                <c:pt idx="11147">
                  <c:v>1075.200073242188</c:v>
                </c:pt>
                <c:pt idx="11148">
                  <c:v>1075.300048828125</c:v>
                </c:pt>
                <c:pt idx="11149">
                  <c:v>1075.400024414062</c:v>
                </c:pt>
                <c:pt idx="11150">
                  <c:v>1075.5</c:v>
                </c:pt>
                <c:pt idx="11151">
                  <c:v>1075.599975585937</c:v>
                </c:pt>
                <c:pt idx="11152">
                  <c:v>1075.700073242188</c:v>
                </c:pt>
                <c:pt idx="11153">
                  <c:v>1075.800048828125</c:v>
                </c:pt>
                <c:pt idx="11154">
                  <c:v>1075.900024414062</c:v>
                </c:pt>
                <c:pt idx="11155">
                  <c:v>1076.0</c:v>
                </c:pt>
                <c:pt idx="11156">
                  <c:v>1076.099975585937</c:v>
                </c:pt>
                <c:pt idx="11157">
                  <c:v>1076.200073242188</c:v>
                </c:pt>
                <c:pt idx="11158">
                  <c:v>1076.300048828125</c:v>
                </c:pt>
                <c:pt idx="11159">
                  <c:v>1076.400024414062</c:v>
                </c:pt>
                <c:pt idx="11160">
                  <c:v>1076.5</c:v>
                </c:pt>
                <c:pt idx="11161">
                  <c:v>1076.599975585937</c:v>
                </c:pt>
                <c:pt idx="11162">
                  <c:v>1076.700073242188</c:v>
                </c:pt>
                <c:pt idx="11163">
                  <c:v>1076.800048828125</c:v>
                </c:pt>
                <c:pt idx="11164">
                  <c:v>1076.900024414062</c:v>
                </c:pt>
                <c:pt idx="11165">
                  <c:v>1077.0</c:v>
                </c:pt>
                <c:pt idx="11166">
                  <c:v>1077.099975585937</c:v>
                </c:pt>
                <c:pt idx="11167">
                  <c:v>1077.200073242188</c:v>
                </c:pt>
                <c:pt idx="11168">
                  <c:v>1077.300048828125</c:v>
                </c:pt>
                <c:pt idx="11169">
                  <c:v>1077.400024414062</c:v>
                </c:pt>
                <c:pt idx="11170">
                  <c:v>1077.5</c:v>
                </c:pt>
                <c:pt idx="11171">
                  <c:v>1077.599975585937</c:v>
                </c:pt>
                <c:pt idx="11172">
                  <c:v>1077.700073242188</c:v>
                </c:pt>
                <c:pt idx="11173">
                  <c:v>1077.800048828125</c:v>
                </c:pt>
                <c:pt idx="11174">
                  <c:v>1077.900024414062</c:v>
                </c:pt>
                <c:pt idx="11175">
                  <c:v>1078.0</c:v>
                </c:pt>
                <c:pt idx="11176">
                  <c:v>1078.099975585937</c:v>
                </c:pt>
                <c:pt idx="11177">
                  <c:v>1078.200073242188</c:v>
                </c:pt>
                <c:pt idx="11178">
                  <c:v>1078.300048828125</c:v>
                </c:pt>
                <c:pt idx="11179">
                  <c:v>1078.400024414062</c:v>
                </c:pt>
                <c:pt idx="11180">
                  <c:v>1078.5</c:v>
                </c:pt>
                <c:pt idx="11181">
                  <c:v>1078.599975585937</c:v>
                </c:pt>
                <c:pt idx="11182">
                  <c:v>1078.700073242188</c:v>
                </c:pt>
                <c:pt idx="11183">
                  <c:v>1078.800048828125</c:v>
                </c:pt>
                <c:pt idx="11184">
                  <c:v>1078.900024414062</c:v>
                </c:pt>
                <c:pt idx="11185">
                  <c:v>1079.0</c:v>
                </c:pt>
                <c:pt idx="11186">
                  <c:v>1079.099975585937</c:v>
                </c:pt>
                <c:pt idx="11187">
                  <c:v>1079.200073242188</c:v>
                </c:pt>
                <c:pt idx="11188">
                  <c:v>1079.300048828125</c:v>
                </c:pt>
                <c:pt idx="11189">
                  <c:v>1079.400024414062</c:v>
                </c:pt>
                <c:pt idx="11190">
                  <c:v>1079.5</c:v>
                </c:pt>
                <c:pt idx="11191">
                  <c:v>1079.599975585937</c:v>
                </c:pt>
                <c:pt idx="11192">
                  <c:v>1079.700073242188</c:v>
                </c:pt>
                <c:pt idx="11193">
                  <c:v>1079.800048828125</c:v>
                </c:pt>
                <c:pt idx="11194">
                  <c:v>1079.900024414062</c:v>
                </c:pt>
                <c:pt idx="11195">
                  <c:v>1080.0</c:v>
                </c:pt>
                <c:pt idx="11196">
                  <c:v>1080.099975585937</c:v>
                </c:pt>
                <c:pt idx="11197">
                  <c:v>1080.200073242188</c:v>
                </c:pt>
                <c:pt idx="11198">
                  <c:v>1080.300048828125</c:v>
                </c:pt>
                <c:pt idx="11199">
                  <c:v>1080.400024414062</c:v>
                </c:pt>
                <c:pt idx="11200">
                  <c:v>1080.5</c:v>
                </c:pt>
                <c:pt idx="11201">
                  <c:v>1080.599975585937</c:v>
                </c:pt>
                <c:pt idx="11202">
                  <c:v>1080.700073242188</c:v>
                </c:pt>
                <c:pt idx="11203">
                  <c:v>1080.800048828125</c:v>
                </c:pt>
                <c:pt idx="11204">
                  <c:v>1080.900024414062</c:v>
                </c:pt>
                <c:pt idx="11205">
                  <c:v>1081.0</c:v>
                </c:pt>
                <c:pt idx="11206">
                  <c:v>1081.099975585937</c:v>
                </c:pt>
                <c:pt idx="11207">
                  <c:v>1081.200073242188</c:v>
                </c:pt>
                <c:pt idx="11208">
                  <c:v>1081.300048828125</c:v>
                </c:pt>
                <c:pt idx="11209">
                  <c:v>1081.400024414062</c:v>
                </c:pt>
                <c:pt idx="11210">
                  <c:v>1081.5</c:v>
                </c:pt>
                <c:pt idx="11211">
                  <c:v>1081.599975585937</c:v>
                </c:pt>
                <c:pt idx="11212">
                  <c:v>1081.700073242188</c:v>
                </c:pt>
                <c:pt idx="11213">
                  <c:v>1081.800048828125</c:v>
                </c:pt>
                <c:pt idx="11214">
                  <c:v>1081.900024414062</c:v>
                </c:pt>
                <c:pt idx="11215">
                  <c:v>1082.0</c:v>
                </c:pt>
                <c:pt idx="11216">
                  <c:v>1082.099975585937</c:v>
                </c:pt>
                <c:pt idx="11217">
                  <c:v>1082.200073242188</c:v>
                </c:pt>
                <c:pt idx="11218">
                  <c:v>1082.300048828125</c:v>
                </c:pt>
                <c:pt idx="11219">
                  <c:v>1082.400024414062</c:v>
                </c:pt>
                <c:pt idx="11220">
                  <c:v>1082.5</c:v>
                </c:pt>
                <c:pt idx="11221">
                  <c:v>1082.599975585937</c:v>
                </c:pt>
                <c:pt idx="11222">
                  <c:v>1082.700073242188</c:v>
                </c:pt>
                <c:pt idx="11223">
                  <c:v>1082.800048828125</c:v>
                </c:pt>
                <c:pt idx="11224">
                  <c:v>1082.900024414062</c:v>
                </c:pt>
                <c:pt idx="11225">
                  <c:v>1083.0</c:v>
                </c:pt>
                <c:pt idx="11226">
                  <c:v>1083.099975585937</c:v>
                </c:pt>
                <c:pt idx="11227">
                  <c:v>1083.200073242188</c:v>
                </c:pt>
                <c:pt idx="11228">
                  <c:v>1083.300048828125</c:v>
                </c:pt>
                <c:pt idx="11229">
                  <c:v>1083.400024414062</c:v>
                </c:pt>
                <c:pt idx="11230">
                  <c:v>1083.5</c:v>
                </c:pt>
                <c:pt idx="11231">
                  <c:v>1083.599975585937</c:v>
                </c:pt>
                <c:pt idx="11232">
                  <c:v>1083.700073242188</c:v>
                </c:pt>
                <c:pt idx="11233">
                  <c:v>1083.800048828125</c:v>
                </c:pt>
                <c:pt idx="11234">
                  <c:v>1083.900024414062</c:v>
                </c:pt>
                <c:pt idx="11235">
                  <c:v>1084.0</c:v>
                </c:pt>
                <c:pt idx="11236">
                  <c:v>1084.099975585937</c:v>
                </c:pt>
                <c:pt idx="11237">
                  <c:v>1084.200073242188</c:v>
                </c:pt>
                <c:pt idx="11238">
                  <c:v>1084.300048828125</c:v>
                </c:pt>
                <c:pt idx="11239">
                  <c:v>1084.400024414062</c:v>
                </c:pt>
                <c:pt idx="11240">
                  <c:v>1084.5</c:v>
                </c:pt>
                <c:pt idx="11241">
                  <c:v>1084.599975585937</c:v>
                </c:pt>
                <c:pt idx="11242">
                  <c:v>1084.700073242188</c:v>
                </c:pt>
                <c:pt idx="11243">
                  <c:v>1084.800048828125</c:v>
                </c:pt>
                <c:pt idx="11244">
                  <c:v>1084.900024414062</c:v>
                </c:pt>
                <c:pt idx="11245">
                  <c:v>1085.0</c:v>
                </c:pt>
                <c:pt idx="11246">
                  <c:v>1085.099975585937</c:v>
                </c:pt>
                <c:pt idx="11247">
                  <c:v>1085.200073242188</c:v>
                </c:pt>
                <c:pt idx="11248">
                  <c:v>1085.300048828125</c:v>
                </c:pt>
                <c:pt idx="11249">
                  <c:v>1085.400024414062</c:v>
                </c:pt>
                <c:pt idx="11250">
                  <c:v>1085.5</c:v>
                </c:pt>
                <c:pt idx="11251">
                  <c:v>1085.599975585937</c:v>
                </c:pt>
                <c:pt idx="11252">
                  <c:v>1085.700073242188</c:v>
                </c:pt>
                <c:pt idx="11253">
                  <c:v>1085.800048828125</c:v>
                </c:pt>
                <c:pt idx="11254">
                  <c:v>1085.900024414062</c:v>
                </c:pt>
                <c:pt idx="11255">
                  <c:v>1086.0</c:v>
                </c:pt>
                <c:pt idx="11256">
                  <c:v>1086.099975585937</c:v>
                </c:pt>
                <c:pt idx="11257">
                  <c:v>1086.200073242188</c:v>
                </c:pt>
                <c:pt idx="11258">
                  <c:v>1086.300048828125</c:v>
                </c:pt>
                <c:pt idx="11259">
                  <c:v>1086.400024414062</c:v>
                </c:pt>
                <c:pt idx="11260">
                  <c:v>1086.5</c:v>
                </c:pt>
                <c:pt idx="11261">
                  <c:v>1086.599975585937</c:v>
                </c:pt>
                <c:pt idx="11262">
                  <c:v>1086.700073242188</c:v>
                </c:pt>
                <c:pt idx="11263">
                  <c:v>1086.800048828125</c:v>
                </c:pt>
                <c:pt idx="11264">
                  <c:v>1086.900024414062</c:v>
                </c:pt>
                <c:pt idx="11265">
                  <c:v>1087.0</c:v>
                </c:pt>
                <c:pt idx="11266">
                  <c:v>1087.099975585937</c:v>
                </c:pt>
                <c:pt idx="11267">
                  <c:v>1087.200073242188</c:v>
                </c:pt>
                <c:pt idx="11268">
                  <c:v>1087.300048828125</c:v>
                </c:pt>
                <c:pt idx="11269">
                  <c:v>1087.400024414062</c:v>
                </c:pt>
                <c:pt idx="11270">
                  <c:v>1087.5</c:v>
                </c:pt>
                <c:pt idx="11271">
                  <c:v>1087.599975585937</c:v>
                </c:pt>
                <c:pt idx="11272">
                  <c:v>1087.700073242188</c:v>
                </c:pt>
                <c:pt idx="11273">
                  <c:v>1087.800048828125</c:v>
                </c:pt>
                <c:pt idx="11274">
                  <c:v>1087.900024414062</c:v>
                </c:pt>
                <c:pt idx="11275">
                  <c:v>1088.0</c:v>
                </c:pt>
                <c:pt idx="11276">
                  <c:v>1088.099975585937</c:v>
                </c:pt>
                <c:pt idx="11277">
                  <c:v>1088.200073242188</c:v>
                </c:pt>
                <c:pt idx="11278">
                  <c:v>1088.300048828125</c:v>
                </c:pt>
                <c:pt idx="11279">
                  <c:v>1088.400024414062</c:v>
                </c:pt>
                <c:pt idx="11280">
                  <c:v>1088.5</c:v>
                </c:pt>
                <c:pt idx="11281">
                  <c:v>1088.599975585937</c:v>
                </c:pt>
                <c:pt idx="11282">
                  <c:v>1088.700073242188</c:v>
                </c:pt>
                <c:pt idx="11283">
                  <c:v>1088.800048828125</c:v>
                </c:pt>
                <c:pt idx="11284">
                  <c:v>1088.900024414062</c:v>
                </c:pt>
                <c:pt idx="11285">
                  <c:v>1089.0</c:v>
                </c:pt>
                <c:pt idx="11286">
                  <c:v>1089.099975585937</c:v>
                </c:pt>
                <c:pt idx="11287">
                  <c:v>1089.200073242188</c:v>
                </c:pt>
                <c:pt idx="11288">
                  <c:v>1089.300048828125</c:v>
                </c:pt>
                <c:pt idx="11289">
                  <c:v>1089.400024414062</c:v>
                </c:pt>
                <c:pt idx="11290">
                  <c:v>1089.5</c:v>
                </c:pt>
                <c:pt idx="11291">
                  <c:v>1089.599975585937</c:v>
                </c:pt>
                <c:pt idx="11292">
                  <c:v>1089.700073242188</c:v>
                </c:pt>
                <c:pt idx="11293">
                  <c:v>1089.800048828125</c:v>
                </c:pt>
                <c:pt idx="11294">
                  <c:v>1089.900024414062</c:v>
                </c:pt>
                <c:pt idx="11295">
                  <c:v>1090.0</c:v>
                </c:pt>
                <c:pt idx="11296">
                  <c:v>1090.099975585937</c:v>
                </c:pt>
                <c:pt idx="11297">
                  <c:v>1090.200073242188</c:v>
                </c:pt>
                <c:pt idx="11298">
                  <c:v>1090.300048828125</c:v>
                </c:pt>
                <c:pt idx="11299">
                  <c:v>1090.400024414062</c:v>
                </c:pt>
                <c:pt idx="11300">
                  <c:v>1090.5</c:v>
                </c:pt>
                <c:pt idx="11301">
                  <c:v>1090.599975585937</c:v>
                </c:pt>
                <c:pt idx="11302">
                  <c:v>1090.700073242188</c:v>
                </c:pt>
                <c:pt idx="11303">
                  <c:v>1090.800048828125</c:v>
                </c:pt>
                <c:pt idx="11304">
                  <c:v>1090.900024414062</c:v>
                </c:pt>
                <c:pt idx="11305">
                  <c:v>1091.0</c:v>
                </c:pt>
                <c:pt idx="11306">
                  <c:v>1091.099975585937</c:v>
                </c:pt>
                <c:pt idx="11307">
                  <c:v>1091.200073242188</c:v>
                </c:pt>
                <c:pt idx="11308">
                  <c:v>1091.300048828125</c:v>
                </c:pt>
                <c:pt idx="11309">
                  <c:v>1091.400024414062</c:v>
                </c:pt>
                <c:pt idx="11310">
                  <c:v>1091.5</c:v>
                </c:pt>
                <c:pt idx="11311">
                  <c:v>1091.599975585937</c:v>
                </c:pt>
                <c:pt idx="11312">
                  <c:v>1091.700073242188</c:v>
                </c:pt>
                <c:pt idx="11313">
                  <c:v>1091.800048828125</c:v>
                </c:pt>
                <c:pt idx="11314">
                  <c:v>1091.900024414062</c:v>
                </c:pt>
                <c:pt idx="11315">
                  <c:v>1092.0</c:v>
                </c:pt>
                <c:pt idx="11316">
                  <c:v>1092.099975585937</c:v>
                </c:pt>
                <c:pt idx="11317">
                  <c:v>1092.200073242188</c:v>
                </c:pt>
                <c:pt idx="11318">
                  <c:v>1092.300048828125</c:v>
                </c:pt>
                <c:pt idx="11319">
                  <c:v>1092.400024414062</c:v>
                </c:pt>
                <c:pt idx="11320">
                  <c:v>1092.5</c:v>
                </c:pt>
                <c:pt idx="11321">
                  <c:v>1092.599975585937</c:v>
                </c:pt>
                <c:pt idx="11322">
                  <c:v>1092.700073242188</c:v>
                </c:pt>
                <c:pt idx="11323">
                  <c:v>1092.800048828125</c:v>
                </c:pt>
                <c:pt idx="11324">
                  <c:v>1092.900024414062</c:v>
                </c:pt>
                <c:pt idx="11325">
                  <c:v>1093.0</c:v>
                </c:pt>
                <c:pt idx="11326">
                  <c:v>1093.099975585937</c:v>
                </c:pt>
                <c:pt idx="11327">
                  <c:v>1093.200073242188</c:v>
                </c:pt>
                <c:pt idx="11328">
                  <c:v>1093.300048828125</c:v>
                </c:pt>
                <c:pt idx="11329">
                  <c:v>1093.400024414062</c:v>
                </c:pt>
                <c:pt idx="11330">
                  <c:v>1093.5</c:v>
                </c:pt>
                <c:pt idx="11331">
                  <c:v>1093.599975585937</c:v>
                </c:pt>
                <c:pt idx="11332">
                  <c:v>1093.700073242188</c:v>
                </c:pt>
                <c:pt idx="11333">
                  <c:v>1093.800048828125</c:v>
                </c:pt>
                <c:pt idx="11334">
                  <c:v>1093.900024414062</c:v>
                </c:pt>
                <c:pt idx="11335">
                  <c:v>1094.0</c:v>
                </c:pt>
                <c:pt idx="11336">
                  <c:v>1094.099975585937</c:v>
                </c:pt>
                <c:pt idx="11337">
                  <c:v>1094.200073242188</c:v>
                </c:pt>
                <c:pt idx="11338">
                  <c:v>1094.300048828125</c:v>
                </c:pt>
                <c:pt idx="11339">
                  <c:v>1094.400024414062</c:v>
                </c:pt>
                <c:pt idx="11340">
                  <c:v>1094.5</c:v>
                </c:pt>
                <c:pt idx="11341">
                  <c:v>1094.599975585937</c:v>
                </c:pt>
                <c:pt idx="11342">
                  <c:v>1094.700073242188</c:v>
                </c:pt>
                <c:pt idx="11343">
                  <c:v>1094.800048828125</c:v>
                </c:pt>
                <c:pt idx="11344">
                  <c:v>1094.900024414062</c:v>
                </c:pt>
                <c:pt idx="11345">
                  <c:v>1095.0</c:v>
                </c:pt>
                <c:pt idx="11346">
                  <c:v>1095.099975585937</c:v>
                </c:pt>
                <c:pt idx="11347">
                  <c:v>1095.200073242188</c:v>
                </c:pt>
                <c:pt idx="11348">
                  <c:v>1095.300048828125</c:v>
                </c:pt>
                <c:pt idx="11349">
                  <c:v>1095.400024414062</c:v>
                </c:pt>
                <c:pt idx="11350">
                  <c:v>1095.5</c:v>
                </c:pt>
                <c:pt idx="11351">
                  <c:v>1095.599975585937</c:v>
                </c:pt>
                <c:pt idx="11352">
                  <c:v>1095.700073242188</c:v>
                </c:pt>
                <c:pt idx="11353">
                  <c:v>1095.800048828125</c:v>
                </c:pt>
                <c:pt idx="11354">
                  <c:v>1095.900024414062</c:v>
                </c:pt>
                <c:pt idx="11355">
                  <c:v>1096.0</c:v>
                </c:pt>
                <c:pt idx="11356">
                  <c:v>1096.099975585937</c:v>
                </c:pt>
                <c:pt idx="11357">
                  <c:v>1096.200073242188</c:v>
                </c:pt>
                <c:pt idx="11358">
                  <c:v>1096.300048828125</c:v>
                </c:pt>
                <c:pt idx="11359">
                  <c:v>1096.400024414062</c:v>
                </c:pt>
                <c:pt idx="11360">
                  <c:v>1096.5</c:v>
                </c:pt>
                <c:pt idx="11361">
                  <c:v>1096.599975585937</c:v>
                </c:pt>
                <c:pt idx="11362">
                  <c:v>1096.700073242188</c:v>
                </c:pt>
                <c:pt idx="11363">
                  <c:v>1096.800048828125</c:v>
                </c:pt>
                <c:pt idx="11364">
                  <c:v>1096.900024414062</c:v>
                </c:pt>
                <c:pt idx="11365">
                  <c:v>1097.0</c:v>
                </c:pt>
                <c:pt idx="11366">
                  <c:v>1097.099975585937</c:v>
                </c:pt>
                <c:pt idx="11367">
                  <c:v>1097.200073242188</c:v>
                </c:pt>
                <c:pt idx="11368">
                  <c:v>1097.300048828125</c:v>
                </c:pt>
                <c:pt idx="11369">
                  <c:v>1097.400024414062</c:v>
                </c:pt>
                <c:pt idx="11370">
                  <c:v>1097.5</c:v>
                </c:pt>
                <c:pt idx="11371">
                  <c:v>1097.599975585937</c:v>
                </c:pt>
                <c:pt idx="11372">
                  <c:v>1097.700073242188</c:v>
                </c:pt>
                <c:pt idx="11373">
                  <c:v>1097.800048828125</c:v>
                </c:pt>
                <c:pt idx="11374">
                  <c:v>1097.900024414062</c:v>
                </c:pt>
                <c:pt idx="11375">
                  <c:v>1098.0</c:v>
                </c:pt>
                <c:pt idx="11376">
                  <c:v>1098.099975585937</c:v>
                </c:pt>
                <c:pt idx="11377">
                  <c:v>1098.200073242188</c:v>
                </c:pt>
                <c:pt idx="11378">
                  <c:v>1098.300048828125</c:v>
                </c:pt>
                <c:pt idx="11379">
                  <c:v>1098.400024414062</c:v>
                </c:pt>
                <c:pt idx="11380">
                  <c:v>1098.5</c:v>
                </c:pt>
                <c:pt idx="11381">
                  <c:v>1098.599975585937</c:v>
                </c:pt>
                <c:pt idx="11382">
                  <c:v>1098.700073242188</c:v>
                </c:pt>
                <c:pt idx="11383">
                  <c:v>1098.800048828125</c:v>
                </c:pt>
                <c:pt idx="11384">
                  <c:v>1098.900024414062</c:v>
                </c:pt>
                <c:pt idx="11385">
                  <c:v>1099.0</c:v>
                </c:pt>
                <c:pt idx="11386">
                  <c:v>1099.099975585937</c:v>
                </c:pt>
                <c:pt idx="11387">
                  <c:v>1099.200073242188</c:v>
                </c:pt>
                <c:pt idx="11388">
                  <c:v>1099.300048828125</c:v>
                </c:pt>
                <c:pt idx="11389">
                  <c:v>1099.400024414062</c:v>
                </c:pt>
                <c:pt idx="11390">
                  <c:v>1099.5</c:v>
                </c:pt>
                <c:pt idx="11391">
                  <c:v>1099.599975585937</c:v>
                </c:pt>
                <c:pt idx="11392">
                  <c:v>1099.700073242188</c:v>
                </c:pt>
                <c:pt idx="11393">
                  <c:v>1099.800048828125</c:v>
                </c:pt>
                <c:pt idx="11394">
                  <c:v>1099.900024414062</c:v>
                </c:pt>
                <c:pt idx="11395">
                  <c:v>1100.0</c:v>
                </c:pt>
                <c:pt idx="11396">
                  <c:v>1100.099975585937</c:v>
                </c:pt>
                <c:pt idx="11397">
                  <c:v>1100.200073242188</c:v>
                </c:pt>
                <c:pt idx="11398">
                  <c:v>1100.300048828125</c:v>
                </c:pt>
                <c:pt idx="11399">
                  <c:v>1100.400024414062</c:v>
                </c:pt>
                <c:pt idx="11400">
                  <c:v>1100.5</c:v>
                </c:pt>
                <c:pt idx="11401">
                  <c:v>1100.599975585937</c:v>
                </c:pt>
                <c:pt idx="11402">
                  <c:v>1100.700073242188</c:v>
                </c:pt>
                <c:pt idx="11403">
                  <c:v>1100.800048828125</c:v>
                </c:pt>
                <c:pt idx="11404">
                  <c:v>1100.900024414062</c:v>
                </c:pt>
                <c:pt idx="11405">
                  <c:v>1101.0</c:v>
                </c:pt>
                <c:pt idx="11406">
                  <c:v>1101.099975585937</c:v>
                </c:pt>
                <c:pt idx="11407">
                  <c:v>1101.200073242188</c:v>
                </c:pt>
                <c:pt idx="11408">
                  <c:v>1101.300048828125</c:v>
                </c:pt>
                <c:pt idx="11409">
                  <c:v>1101.400024414062</c:v>
                </c:pt>
                <c:pt idx="11410">
                  <c:v>1101.5</c:v>
                </c:pt>
                <c:pt idx="11411">
                  <c:v>1101.599975585937</c:v>
                </c:pt>
                <c:pt idx="11412">
                  <c:v>1101.700073242188</c:v>
                </c:pt>
                <c:pt idx="11413">
                  <c:v>1101.800048828125</c:v>
                </c:pt>
                <c:pt idx="11414">
                  <c:v>1101.900024414062</c:v>
                </c:pt>
                <c:pt idx="11415">
                  <c:v>1102.0</c:v>
                </c:pt>
                <c:pt idx="11416">
                  <c:v>1102.099975585937</c:v>
                </c:pt>
                <c:pt idx="11417">
                  <c:v>1102.200073242188</c:v>
                </c:pt>
                <c:pt idx="11418">
                  <c:v>1102.300048828125</c:v>
                </c:pt>
                <c:pt idx="11419">
                  <c:v>1102.400024414062</c:v>
                </c:pt>
                <c:pt idx="11420">
                  <c:v>1102.5</c:v>
                </c:pt>
                <c:pt idx="11421">
                  <c:v>1102.599975585937</c:v>
                </c:pt>
                <c:pt idx="11422">
                  <c:v>1102.700073242188</c:v>
                </c:pt>
                <c:pt idx="11423">
                  <c:v>1102.800048828125</c:v>
                </c:pt>
                <c:pt idx="11424">
                  <c:v>1102.900024414062</c:v>
                </c:pt>
                <c:pt idx="11425">
                  <c:v>1103.0</c:v>
                </c:pt>
                <c:pt idx="11426">
                  <c:v>1103.099975585937</c:v>
                </c:pt>
                <c:pt idx="11427">
                  <c:v>1103.200073242188</c:v>
                </c:pt>
                <c:pt idx="11428">
                  <c:v>1103.300048828125</c:v>
                </c:pt>
                <c:pt idx="11429">
                  <c:v>1103.400024414062</c:v>
                </c:pt>
                <c:pt idx="11430">
                  <c:v>1103.5</c:v>
                </c:pt>
                <c:pt idx="11431">
                  <c:v>1103.599975585937</c:v>
                </c:pt>
                <c:pt idx="11432">
                  <c:v>1103.700073242188</c:v>
                </c:pt>
                <c:pt idx="11433">
                  <c:v>1103.800048828125</c:v>
                </c:pt>
                <c:pt idx="11434">
                  <c:v>1103.900024414062</c:v>
                </c:pt>
                <c:pt idx="11435">
                  <c:v>1104.0</c:v>
                </c:pt>
                <c:pt idx="11436">
                  <c:v>1104.099975585937</c:v>
                </c:pt>
                <c:pt idx="11437">
                  <c:v>1104.200073242188</c:v>
                </c:pt>
                <c:pt idx="11438">
                  <c:v>1104.300048828125</c:v>
                </c:pt>
                <c:pt idx="11439">
                  <c:v>1104.400024414062</c:v>
                </c:pt>
                <c:pt idx="11440">
                  <c:v>1104.5</c:v>
                </c:pt>
                <c:pt idx="11441">
                  <c:v>1104.599975585937</c:v>
                </c:pt>
                <c:pt idx="11442">
                  <c:v>1104.700073242188</c:v>
                </c:pt>
                <c:pt idx="11443">
                  <c:v>1104.800048828125</c:v>
                </c:pt>
                <c:pt idx="11444">
                  <c:v>1104.900024414062</c:v>
                </c:pt>
                <c:pt idx="11445">
                  <c:v>1105.0</c:v>
                </c:pt>
                <c:pt idx="11446">
                  <c:v>1105.099975585937</c:v>
                </c:pt>
                <c:pt idx="11447">
                  <c:v>1105.200073242188</c:v>
                </c:pt>
                <c:pt idx="11448">
                  <c:v>1105.300048828125</c:v>
                </c:pt>
                <c:pt idx="11449">
                  <c:v>1105.400024414062</c:v>
                </c:pt>
                <c:pt idx="11450">
                  <c:v>1105.5</c:v>
                </c:pt>
                <c:pt idx="11451">
                  <c:v>1105.599975585937</c:v>
                </c:pt>
                <c:pt idx="11452">
                  <c:v>1105.700073242188</c:v>
                </c:pt>
                <c:pt idx="11453">
                  <c:v>1105.800048828125</c:v>
                </c:pt>
                <c:pt idx="11454">
                  <c:v>1105.900024414062</c:v>
                </c:pt>
                <c:pt idx="11455">
                  <c:v>1106.0</c:v>
                </c:pt>
                <c:pt idx="11456">
                  <c:v>1106.099975585937</c:v>
                </c:pt>
                <c:pt idx="11457">
                  <c:v>1106.200073242188</c:v>
                </c:pt>
                <c:pt idx="11458">
                  <c:v>1106.300048828125</c:v>
                </c:pt>
                <c:pt idx="11459">
                  <c:v>1106.400024414062</c:v>
                </c:pt>
                <c:pt idx="11460">
                  <c:v>1106.5</c:v>
                </c:pt>
                <c:pt idx="11461">
                  <c:v>1106.599975585937</c:v>
                </c:pt>
                <c:pt idx="11462">
                  <c:v>1106.700073242188</c:v>
                </c:pt>
                <c:pt idx="11463">
                  <c:v>1106.800048828125</c:v>
                </c:pt>
                <c:pt idx="11464">
                  <c:v>1106.900024414062</c:v>
                </c:pt>
                <c:pt idx="11465">
                  <c:v>1107.0</c:v>
                </c:pt>
                <c:pt idx="11466">
                  <c:v>1107.099975585937</c:v>
                </c:pt>
                <c:pt idx="11467">
                  <c:v>1107.200073242188</c:v>
                </c:pt>
                <c:pt idx="11468">
                  <c:v>1107.300048828125</c:v>
                </c:pt>
                <c:pt idx="11469">
                  <c:v>1107.400024414062</c:v>
                </c:pt>
                <c:pt idx="11470">
                  <c:v>1107.5</c:v>
                </c:pt>
                <c:pt idx="11471">
                  <c:v>1107.599975585937</c:v>
                </c:pt>
                <c:pt idx="11472">
                  <c:v>1107.700073242188</c:v>
                </c:pt>
                <c:pt idx="11473">
                  <c:v>1107.800048828125</c:v>
                </c:pt>
                <c:pt idx="11474">
                  <c:v>1107.900024414062</c:v>
                </c:pt>
                <c:pt idx="11475">
                  <c:v>1108.0</c:v>
                </c:pt>
                <c:pt idx="11476">
                  <c:v>1108.099975585937</c:v>
                </c:pt>
                <c:pt idx="11477">
                  <c:v>1108.200073242188</c:v>
                </c:pt>
                <c:pt idx="11478">
                  <c:v>1108.300048828125</c:v>
                </c:pt>
                <c:pt idx="11479">
                  <c:v>1108.400024414062</c:v>
                </c:pt>
                <c:pt idx="11480">
                  <c:v>1108.5</c:v>
                </c:pt>
                <c:pt idx="11481">
                  <c:v>1108.599975585937</c:v>
                </c:pt>
                <c:pt idx="11482">
                  <c:v>1108.700073242188</c:v>
                </c:pt>
                <c:pt idx="11483">
                  <c:v>1108.800048828125</c:v>
                </c:pt>
                <c:pt idx="11484">
                  <c:v>1108.900024414062</c:v>
                </c:pt>
                <c:pt idx="11485">
                  <c:v>1109.0</c:v>
                </c:pt>
                <c:pt idx="11486">
                  <c:v>1109.099975585937</c:v>
                </c:pt>
                <c:pt idx="11487">
                  <c:v>1109.200073242188</c:v>
                </c:pt>
                <c:pt idx="11488">
                  <c:v>1109.300048828125</c:v>
                </c:pt>
                <c:pt idx="11489">
                  <c:v>1109.400024414062</c:v>
                </c:pt>
                <c:pt idx="11490">
                  <c:v>1109.5</c:v>
                </c:pt>
                <c:pt idx="11491">
                  <c:v>1109.599975585937</c:v>
                </c:pt>
                <c:pt idx="11492">
                  <c:v>1109.700073242188</c:v>
                </c:pt>
                <c:pt idx="11493">
                  <c:v>1109.800048828125</c:v>
                </c:pt>
                <c:pt idx="11494">
                  <c:v>1109.900024414062</c:v>
                </c:pt>
                <c:pt idx="11495">
                  <c:v>1110.0</c:v>
                </c:pt>
                <c:pt idx="11496">
                  <c:v>1110.099975585937</c:v>
                </c:pt>
                <c:pt idx="11497">
                  <c:v>1110.200073242188</c:v>
                </c:pt>
                <c:pt idx="11498">
                  <c:v>1110.300048828125</c:v>
                </c:pt>
                <c:pt idx="11499">
                  <c:v>1110.400024414062</c:v>
                </c:pt>
                <c:pt idx="11500">
                  <c:v>1110.5</c:v>
                </c:pt>
                <c:pt idx="11501">
                  <c:v>1110.599975585937</c:v>
                </c:pt>
                <c:pt idx="11502">
                  <c:v>1110.700073242188</c:v>
                </c:pt>
                <c:pt idx="11503">
                  <c:v>1110.800048828125</c:v>
                </c:pt>
                <c:pt idx="11504">
                  <c:v>1110.900024414062</c:v>
                </c:pt>
                <c:pt idx="11505">
                  <c:v>1111.0</c:v>
                </c:pt>
                <c:pt idx="11506">
                  <c:v>1111.099975585937</c:v>
                </c:pt>
                <c:pt idx="11507">
                  <c:v>1111.200073242188</c:v>
                </c:pt>
                <c:pt idx="11508">
                  <c:v>1111.300048828125</c:v>
                </c:pt>
                <c:pt idx="11509">
                  <c:v>1111.400024414062</c:v>
                </c:pt>
                <c:pt idx="11510">
                  <c:v>1111.5</c:v>
                </c:pt>
                <c:pt idx="11511">
                  <c:v>1111.599975585937</c:v>
                </c:pt>
                <c:pt idx="11512">
                  <c:v>1111.700073242188</c:v>
                </c:pt>
                <c:pt idx="11513">
                  <c:v>1111.800048828125</c:v>
                </c:pt>
                <c:pt idx="11514">
                  <c:v>1111.900024414062</c:v>
                </c:pt>
                <c:pt idx="11515">
                  <c:v>1112.0</c:v>
                </c:pt>
                <c:pt idx="11516">
                  <c:v>1112.099975585937</c:v>
                </c:pt>
                <c:pt idx="11517">
                  <c:v>1112.200073242188</c:v>
                </c:pt>
                <c:pt idx="11518">
                  <c:v>1112.300048828125</c:v>
                </c:pt>
                <c:pt idx="11519">
                  <c:v>1112.400024414062</c:v>
                </c:pt>
                <c:pt idx="11520">
                  <c:v>1112.5</c:v>
                </c:pt>
                <c:pt idx="11521">
                  <c:v>1112.599975585937</c:v>
                </c:pt>
                <c:pt idx="11522">
                  <c:v>1112.700073242188</c:v>
                </c:pt>
                <c:pt idx="11523">
                  <c:v>1112.800048828125</c:v>
                </c:pt>
                <c:pt idx="11524">
                  <c:v>1112.900024414062</c:v>
                </c:pt>
                <c:pt idx="11525">
                  <c:v>1113.0</c:v>
                </c:pt>
                <c:pt idx="11526">
                  <c:v>1113.099975585937</c:v>
                </c:pt>
                <c:pt idx="11527">
                  <c:v>1113.200073242188</c:v>
                </c:pt>
                <c:pt idx="11528">
                  <c:v>1113.300048828125</c:v>
                </c:pt>
                <c:pt idx="11529">
                  <c:v>1113.400024414062</c:v>
                </c:pt>
                <c:pt idx="11530">
                  <c:v>1113.5</c:v>
                </c:pt>
                <c:pt idx="11531">
                  <c:v>1113.599975585937</c:v>
                </c:pt>
                <c:pt idx="11532">
                  <c:v>1113.700073242188</c:v>
                </c:pt>
                <c:pt idx="11533">
                  <c:v>1113.800048828125</c:v>
                </c:pt>
                <c:pt idx="11534">
                  <c:v>1113.900024414062</c:v>
                </c:pt>
                <c:pt idx="11535">
                  <c:v>1114.0</c:v>
                </c:pt>
                <c:pt idx="11536">
                  <c:v>1114.099975585937</c:v>
                </c:pt>
                <c:pt idx="11537">
                  <c:v>1114.200073242188</c:v>
                </c:pt>
                <c:pt idx="11538">
                  <c:v>1114.300048828125</c:v>
                </c:pt>
                <c:pt idx="11539">
                  <c:v>1114.400024414062</c:v>
                </c:pt>
                <c:pt idx="11540">
                  <c:v>1114.5</c:v>
                </c:pt>
                <c:pt idx="11541">
                  <c:v>1114.599975585937</c:v>
                </c:pt>
                <c:pt idx="11542">
                  <c:v>1114.700073242188</c:v>
                </c:pt>
                <c:pt idx="11543">
                  <c:v>1114.800048828125</c:v>
                </c:pt>
                <c:pt idx="11544">
                  <c:v>1114.900024414062</c:v>
                </c:pt>
                <c:pt idx="11545">
                  <c:v>1115.0</c:v>
                </c:pt>
                <c:pt idx="11546">
                  <c:v>1115.099975585937</c:v>
                </c:pt>
                <c:pt idx="11547">
                  <c:v>1115.200073242188</c:v>
                </c:pt>
                <c:pt idx="11548">
                  <c:v>1115.300048828125</c:v>
                </c:pt>
                <c:pt idx="11549">
                  <c:v>1115.400024414062</c:v>
                </c:pt>
                <c:pt idx="11550">
                  <c:v>1115.5</c:v>
                </c:pt>
                <c:pt idx="11551">
                  <c:v>1115.599975585937</c:v>
                </c:pt>
                <c:pt idx="11552">
                  <c:v>1115.700073242188</c:v>
                </c:pt>
                <c:pt idx="11553">
                  <c:v>1115.800048828125</c:v>
                </c:pt>
                <c:pt idx="11554">
                  <c:v>1115.900024414062</c:v>
                </c:pt>
                <c:pt idx="11555">
                  <c:v>1116.0</c:v>
                </c:pt>
                <c:pt idx="11556">
                  <c:v>1116.099975585937</c:v>
                </c:pt>
                <c:pt idx="11557">
                  <c:v>1116.200073242188</c:v>
                </c:pt>
                <c:pt idx="11558">
                  <c:v>1116.300048828125</c:v>
                </c:pt>
                <c:pt idx="11559">
                  <c:v>1116.400024414062</c:v>
                </c:pt>
                <c:pt idx="11560">
                  <c:v>1116.5</c:v>
                </c:pt>
                <c:pt idx="11561">
                  <c:v>1116.599975585937</c:v>
                </c:pt>
                <c:pt idx="11562">
                  <c:v>1116.700073242188</c:v>
                </c:pt>
                <c:pt idx="11563">
                  <c:v>1116.800048828125</c:v>
                </c:pt>
                <c:pt idx="11564">
                  <c:v>1116.900024414062</c:v>
                </c:pt>
                <c:pt idx="11565">
                  <c:v>1117.0</c:v>
                </c:pt>
                <c:pt idx="11566">
                  <c:v>1117.099975585937</c:v>
                </c:pt>
                <c:pt idx="11567">
                  <c:v>1117.200073242188</c:v>
                </c:pt>
                <c:pt idx="11568">
                  <c:v>1117.300048828125</c:v>
                </c:pt>
                <c:pt idx="11569">
                  <c:v>1117.400024414062</c:v>
                </c:pt>
                <c:pt idx="11570">
                  <c:v>1117.5</c:v>
                </c:pt>
                <c:pt idx="11571">
                  <c:v>1117.599975585937</c:v>
                </c:pt>
                <c:pt idx="11572">
                  <c:v>1117.700073242188</c:v>
                </c:pt>
                <c:pt idx="11573">
                  <c:v>1117.800048828125</c:v>
                </c:pt>
                <c:pt idx="11574">
                  <c:v>1117.900024414062</c:v>
                </c:pt>
                <c:pt idx="11575">
                  <c:v>1118.0</c:v>
                </c:pt>
                <c:pt idx="11576">
                  <c:v>1118.099975585937</c:v>
                </c:pt>
                <c:pt idx="11577">
                  <c:v>1118.200073242188</c:v>
                </c:pt>
                <c:pt idx="11578">
                  <c:v>1118.300048828125</c:v>
                </c:pt>
                <c:pt idx="11579">
                  <c:v>1118.400024414062</c:v>
                </c:pt>
                <c:pt idx="11580">
                  <c:v>1118.5</c:v>
                </c:pt>
                <c:pt idx="11581">
                  <c:v>1118.599975585937</c:v>
                </c:pt>
                <c:pt idx="11582">
                  <c:v>1118.700073242188</c:v>
                </c:pt>
                <c:pt idx="11583">
                  <c:v>1118.800048828125</c:v>
                </c:pt>
                <c:pt idx="11584">
                  <c:v>1118.900024414062</c:v>
                </c:pt>
                <c:pt idx="11585">
                  <c:v>1119.0</c:v>
                </c:pt>
                <c:pt idx="11586">
                  <c:v>1119.099975585937</c:v>
                </c:pt>
                <c:pt idx="11587">
                  <c:v>1119.200073242188</c:v>
                </c:pt>
                <c:pt idx="11588">
                  <c:v>1119.300048828125</c:v>
                </c:pt>
                <c:pt idx="11589">
                  <c:v>1119.400024414062</c:v>
                </c:pt>
                <c:pt idx="11590">
                  <c:v>1119.5</c:v>
                </c:pt>
                <c:pt idx="11591">
                  <c:v>1119.599975585937</c:v>
                </c:pt>
                <c:pt idx="11592">
                  <c:v>1119.700073242188</c:v>
                </c:pt>
                <c:pt idx="11593">
                  <c:v>1119.800048828125</c:v>
                </c:pt>
                <c:pt idx="11594">
                  <c:v>1119.900024414062</c:v>
                </c:pt>
                <c:pt idx="11595">
                  <c:v>1120.0</c:v>
                </c:pt>
                <c:pt idx="11596">
                  <c:v>1120.099975585937</c:v>
                </c:pt>
                <c:pt idx="11597">
                  <c:v>1120.200073242188</c:v>
                </c:pt>
                <c:pt idx="11598">
                  <c:v>1120.300048828125</c:v>
                </c:pt>
                <c:pt idx="11599">
                  <c:v>1120.400024414062</c:v>
                </c:pt>
                <c:pt idx="11600">
                  <c:v>1120.5</c:v>
                </c:pt>
                <c:pt idx="11601">
                  <c:v>1120.599975585937</c:v>
                </c:pt>
                <c:pt idx="11602">
                  <c:v>1120.700073242188</c:v>
                </c:pt>
                <c:pt idx="11603">
                  <c:v>1120.800048828125</c:v>
                </c:pt>
                <c:pt idx="11604">
                  <c:v>1120.900024414062</c:v>
                </c:pt>
                <c:pt idx="11605">
                  <c:v>1121.0</c:v>
                </c:pt>
                <c:pt idx="11606">
                  <c:v>1121.099975585937</c:v>
                </c:pt>
                <c:pt idx="11607">
                  <c:v>1121.200073242188</c:v>
                </c:pt>
                <c:pt idx="11608">
                  <c:v>1121.300048828125</c:v>
                </c:pt>
                <c:pt idx="11609">
                  <c:v>1121.400024414062</c:v>
                </c:pt>
                <c:pt idx="11610">
                  <c:v>1121.5</c:v>
                </c:pt>
                <c:pt idx="11611">
                  <c:v>1121.599975585937</c:v>
                </c:pt>
                <c:pt idx="11612">
                  <c:v>1121.700073242188</c:v>
                </c:pt>
                <c:pt idx="11613">
                  <c:v>1121.800048828125</c:v>
                </c:pt>
                <c:pt idx="11614">
                  <c:v>1121.900024414062</c:v>
                </c:pt>
                <c:pt idx="11615">
                  <c:v>1122.0</c:v>
                </c:pt>
                <c:pt idx="11616">
                  <c:v>1122.099975585937</c:v>
                </c:pt>
                <c:pt idx="11617">
                  <c:v>1122.200073242188</c:v>
                </c:pt>
                <c:pt idx="11618">
                  <c:v>1122.300048828125</c:v>
                </c:pt>
                <c:pt idx="11619">
                  <c:v>1122.400024414062</c:v>
                </c:pt>
                <c:pt idx="11620">
                  <c:v>1122.5</c:v>
                </c:pt>
                <c:pt idx="11621">
                  <c:v>1122.599975585937</c:v>
                </c:pt>
                <c:pt idx="11622">
                  <c:v>1122.700073242188</c:v>
                </c:pt>
                <c:pt idx="11623">
                  <c:v>1122.800048828125</c:v>
                </c:pt>
                <c:pt idx="11624">
                  <c:v>1122.900024414062</c:v>
                </c:pt>
                <c:pt idx="11625">
                  <c:v>1123.0</c:v>
                </c:pt>
                <c:pt idx="11626">
                  <c:v>1123.099975585937</c:v>
                </c:pt>
                <c:pt idx="11627">
                  <c:v>1123.200073242188</c:v>
                </c:pt>
                <c:pt idx="11628">
                  <c:v>1123.300048828125</c:v>
                </c:pt>
                <c:pt idx="11629">
                  <c:v>1123.400024414062</c:v>
                </c:pt>
                <c:pt idx="11630">
                  <c:v>1123.5</c:v>
                </c:pt>
                <c:pt idx="11631">
                  <c:v>1123.599975585937</c:v>
                </c:pt>
                <c:pt idx="11632">
                  <c:v>1123.700073242188</c:v>
                </c:pt>
                <c:pt idx="11633">
                  <c:v>1123.800048828125</c:v>
                </c:pt>
                <c:pt idx="11634">
                  <c:v>1123.900024414062</c:v>
                </c:pt>
                <c:pt idx="11635">
                  <c:v>1124.0</c:v>
                </c:pt>
                <c:pt idx="11636">
                  <c:v>1124.099975585937</c:v>
                </c:pt>
                <c:pt idx="11637">
                  <c:v>1124.200073242188</c:v>
                </c:pt>
                <c:pt idx="11638">
                  <c:v>1124.300048828125</c:v>
                </c:pt>
                <c:pt idx="11639">
                  <c:v>1124.400024414062</c:v>
                </c:pt>
                <c:pt idx="11640">
                  <c:v>1124.5</c:v>
                </c:pt>
                <c:pt idx="11641">
                  <c:v>1124.599975585937</c:v>
                </c:pt>
                <c:pt idx="11642">
                  <c:v>1124.700073242188</c:v>
                </c:pt>
                <c:pt idx="11643">
                  <c:v>1124.800048828125</c:v>
                </c:pt>
                <c:pt idx="11644">
                  <c:v>1124.900024414062</c:v>
                </c:pt>
                <c:pt idx="11645">
                  <c:v>1125.0</c:v>
                </c:pt>
                <c:pt idx="11646">
                  <c:v>1125.099975585937</c:v>
                </c:pt>
                <c:pt idx="11647">
                  <c:v>1125.200073242188</c:v>
                </c:pt>
                <c:pt idx="11648">
                  <c:v>1125.300048828125</c:v>
                </c:pt>
                <c:pt idx="11649">
                  <c:v>1125.400024414062</c:v>
                </c:pt>
                <c:pt idx="11650">
                  <c:v>1125.5</c:v>
                </c:pt>
                <c:pt idx="11651">
                  <c:v>1125.599975585937</c:v>
                </c:pt>
                <c:pt idx="11652">
                  <c:v>1125.700073242188</c:v>
                </c:pt>
                <c:pt idx="11653">
                  <c:v>1125.800048828125</c:v>
                </c:pt>
                <c:pt idx="11654">
                  <c:v>1125.900024414062</c:v>
                </c:pt>
                <c:pt idx="11655">
                  <c:v>1126.0</c:v>
                </c:pt>
                <c:pt idx="11656">
                  <c:v>1126.099975585937</c:v>
                </c:pt>
                <c:pt idx="11657">
                  <c:v>1126.200073242188</c:v>
                </c:pt>
                <c:pt idx="11658">
                  <c:v>1126.300048828125</c:v>
                </c:pt>
                <c:pt idx="11659">
                  <c:v>1126.400024414062</c:v>
                </c:pt>
                <c:pt idx="11660">
                  <c:v>1126.5</c:v>
                </c:pt>
                <c:pt idx="11661">
                  <c:v>1126.599975585937</c:v>
                </c:pt>
                <c:pt idx="11662">
                  <c:v>1126.700073242188</c:v>
                </c:pt>
                <c:pt idx="11663">
                  <c:v>1126.800048828125</c:v>
                </c:pt>
                <c:pt idx="11664">
                  <c:v>1126.900024414062</c:v>
                </c:pt>
                <c:pt idx="11665">
                  <c:v>1127.0</c:v>
                </c:pt>
                <c:pt idx="11666">
                  <c:v>1127.099975585937</c:v>
                </c:pt>
                <c:pt idx="11667">
                  <c:v>1127.200073242188</c:v>
                </c:pt>
                <c:pt idx="11668">
                  <c:v>1127.300048828125</c:v>
                </c:pt>
                <c:pt idx="11669">
                  <c:v>1127.400024414062</c:v>
                </c:pt>
                <c:pt idx="11670">
                  <c:v>1127.5</c:v>
                </c:pt>
                <c:pt idx="11671">
                  <c:v>1127.599975585937</c:v>
                </c:pt>
                <c:pt idx="11672">
                  <c:v>1127.700073242188</c:v>
                </c:pt>
                <c:pt idx="11673">
                  <c:v>1127.800048828125</c:v>
                </c:pt>
                <c:pt idx="11674">
                  <c:v>1127.900024414062</c:v>
                </c:pt>
                <c:pt idx="11675">
                  <c:v>1128.0</c:v>
                </c:pt>
                <c:pt idx="11676">
                  <c:v>1128.099975585937</c:v>
                </c:pt>
                <c:pt idx="11677">
                  <c:v>1128.200073242188</c:v>
                </c:pt>
                <c:pt idx="11678">
                  <c:v>1128.300048828125</c:v>
                </c:pt>
                <c:pt idx="11679">
                  <c:v>1128.400024414062</c:v>
                </c:pt>
                <c:pt idx="11680">
                  <c:v>1128.5</c:v>
                </c:pt>
                <c:pt idx="11681">
                  <c:v>1128.599975585937</c:v>
                </c:pt>
                <c:pt idx="11682">
                  <c:v>1128.700073242188</c:v>
                </c:pt>
                <c:pt idx="11683">
                  <c:v>1128.800048828125</c:v>
                </c:pt>
                <c:pt idx="11684">
                  <c:v>1128.900024414062</c:v>
                </c:pt>
                <c:pt idx="11685">
                  <c:v>1129.0</c:v>
                </c:pt>
                <c:pt idx="11686">
                  <c:v>1129.099975585937</c:v>
                </c:pt>
                <c:pt idx="11687">
                  <c:v>1129.200073242188</c:v>
                </c:pt>
                <c:pt idx="11688">
                  <c:v>1129.300048828125</c:v>
                </c:pt>
                <c:pt idx="11689">
                  <c:v>1129.400024414062</c:v>
                </c:pt>
                <c:pt idx="11690">
                  <c:v>1129.5</c:v>
                </c:pt>
                <c:pt idx="11691">
                  <c:v>1129.599975585937</c:v>
                </c:pt>
                <c:pt idx="11692">
                  <c:v>1129.700073242188</c:v>
                </c:pt>
                <c:pt idx="11693">
                  <c:v>1129.800048828125</c:v>
                </c:pt>
                <c:pt idx="11694">
                  <c:v>1129.900024414062</c:v>
                </c:pt>
                <c:pt idx="11695">
                  <c:v>1130.0</c:v>
                </c:pt>
                <c:pt idx="11696">
                  <c:v>1130.099975585937</c:v>
                </c:pt>
                <c:pt idx="11697">
                  <c:v>1130.200073242188</c:v>
                </c:pt>
                <c:pt idx="11698">
                  <c:v>1130.300048828125</c:v>
                </c:pt>
                <c:pt idx="11699">
                  <c:v>1130.400024414062</c:v>
                </c:pt>
                <c:pt idx="11700">
                  <c:v>1130.5</c:v>
                </c:pt>
                <c:pt idx="11701">
                  <c:v>1130.599975585937</c:v>
                </c:pt>
                <c:pt idx="11702">
                  <c:v>1130.700073242188</c:v>
                </c:pt>
                <c:pt idx="11703">
                  <c:v>1130.800048828125</c:v>
                </c:pt>
                <c:pt idx="11704">
                  <c:v>1130.900024414062</c:v>
                </c:pt>
                <c:pt idx="11705">
                  <c:v>1131.0</c:v>
                </c:pt>
                <c:pt idx="11706">
                  <c:v>1131.099975585937</c:v>
                </c:pt>
                <c:pt idx="11707">
                  <c:v>1131.200073242188</c:v>
                </c:pt>
                <c:pt idx="11708">
                  <c:v>1131.300048828125</c:v>
                </c:pt>
                <c:pt idx="11709">
                  <c:v>1131.400024414062</c:v>
                </c:pt>
                <c:pt idx="11710">
                  <c:v>1131.5</c:v>
                </c:pt>
                <c:pt idx="11711">
                  <c:v>1131.599975585937</c:v>
                </c:pt>
                <c:pt idx="11712">
                  <c:v>1131.700073242188</c:v>
                </c:pt>
                <c:pt idx="11713">
                  <c:v>1131.800048828125</c:v>
                </c:pt>
                <c:pt idx="11714">
                  <c:v>1131.900024414062</c:v>
                </c:pt>
                <c:pt idx="11715">
                  <c:v>1132.0</c:v>
                </c:pt>
                <c:pt idx="11716">
                  <c:v>1132.099975585937</c:v>
                </c:pt>
                <c:pt idx="11717">
                  <c:v>1132.200073242188</c:v>
                </c:pt>
                <c:pt idx="11718">
                  <c:v>1132.300048828125</c:v>
                </c:pt>
                <c:pt idx="11719">
                  <c:v>1132.400024414062</c:v>
                </c:pt>
                <c:pt idx="11720">
                  <c:v>1132.5</c:v>
                </c:pt>
                <c:pt idx="11721">
                  <c:v>1132.599975585937</c:v>
                </c:pt>
                <c:pt idx="11722">
                  <c:v>1132.700073242188</c:v>
                </c:pt>
                <c:pt idx="11723">
                  <c:v>1132.800048828125</c:v>
                </c:pt>
                <c:pt idx="11724">
                  <c:v>1132.900024414062</c:v>
                </c:pt>
                <c:pt idx="11725">
                  <c:v>1133.0</c:v>
                </c:pt>
                <c:pt idx="11726">
                  <c:v>1133.099975585937</c:v>
                </c:pt>
                <c:pt idx="11727">
                  <c:v>1133.200073242188</c:v>
                </c:pt>
                <c:pt idx="11728">
                  <c:v>1133.300048828125</c:v>
                </c:pt>
                <c:pt idx="11729">
                  <c:v>1133.400024414062</c:v>
                </c:pt>
                <c:pt idx="11730">
                  <c:v>1133.5</c:v>
                </c:pt>
                <c:pt idx="11731">
                  <c:v>1133.599975585937</c:v>
                </c:pt>
                <c:pt idx="11732">
                  <c:v>1133.700073242188</c:v>
                </c:pt>
                <c:pt idx="11733">
                  <c:v>1133.800048828125</c:v>
                </c:pt>
                <c:pt idx="11734">
                  <c:v>1133.900024414062</c:v>
                </c:pt>
                <c:pt idx="11735">
                  <c:v>1134.0</c:v>
                </c:pt>
                <c:pt idx="11736">
                  <c:v>1134.099975585937</c:v>
                </c:pt>
                <c:pt idx="11737">
                  <c:v>1134.200073242188</c:v>
                </c:pt>
                <c:pt idx="11738">
                  <c:v>1134.300048828125</c:v>
                </c:pt>
                <c:pt idx="11739">
                  <c:v>1134.400024414062</c:v>
                </c:pt>
                <c:pt idx="11740">
                  <c:v>1134.5</c:v>
                </c:pt>
                <c:pt idx="11741">
                  <c:v>1134.599975585937</c:v>
                </c:pt>
                <c:pt idx="11742">
                  <c:v>1134.700073242188</c:v>
                </c:pt>
                <c:pt idx="11743">
                  <c:v>1134.800048828125</c:v>
                </c:pt>
                <c:pt idx="11744">
                  <c:v>1134.900024414062</c:v>
                </c:pt>
                <c:pt idx="11745">
                  <c:v>1135.0</c:v>
                </c:pt>
                <c:pt idx="11746">
                  <c:v>1135.099975585937</c:v>
                </c:pt>
                <c:pt idx="11747">
                  <c:v>1135.200073242188</c:v>
                </c:pt>
                <c:pt idx="11748">
                  <c:v>1135.300048828125</c:v>
                </c:pt>
                <c:pt idx="11749">
                  <c:v>1135.400024414062</c:v>
                </c:pt>
                <c:pt idx="11750">
                  <c:v>1135.5</c:v>
                </c:pt>
                <c:pt idx="11751">
                  <c:v>1135.599975585937</c:v>
                </c:pt>
                <c:pt idx="11752">
                  <c:v>1135.700073242188</c:v>
                </c:pt>
                <c:pt idx="11753">
                  <c:v>1135.800048828125</c:v>
                </c:pt>
                <c:pt idx="11754">
                  <c:v>1135.900024414062</c:v>
                </c:pt>
                <c:pt idx="11755">
                  <c:v>1136.0</c:v>
                </c:pt>
                <c:pt idx="11756">
                  <c:v>1136.099975585937</c:v>
                </c:pt>
                <c:pt idx="11757">
                  <c:v>1136.200073242188</c:v>
                </c:pt>
                <c:pt idx="11758">
                  <c:v>1136.300048828125</c:v>
                </c:pt>
                <c:pt idx="11759">
                  <c:v>1136.400024414062</c:v>
                </c:pt>
                <c:pt idx="11760">
                  <c:v>1136.5</c:v>
                </c:pt>
                <c:pt idx="11761">
                  <c:v>1136.599975585937</c:v>
                </c:pt>
                <c:pt idx="11762">
                  <c:v>1136.700073242188</c:v>
                </c:pt>
                <c:pt idx="11763">
                  <c:v>1136.800048828125</c:v>
                </c:pt>
                <c:pt idx="11764">
                  <c:v>1136.900024414062</c:v>
                </c:pt>
                <c:pt idx="11765">
                  <c:v>1137.0</c:v>
                </c:pt>
                <c:pt idx="11766">
                  <c:v>1137.099975585937</c:v>
                </c:pt>
                <c:pt idx="11767">
                  <c:v>1137.200073242188</c:v>
                </c:pt>
                <c:pt idx="11768">
                  <c:v>1137.300048828125</c:v>
                </c:pt>
                <c:pt idx="11769">
                  <c:v>1137.400024414062</c:v>
                </c:pt>
                <c:pt idx="11770">
                  <c:v>1137.5</c:v>
                </c:pt>
                <c:pt idx="11771">
                  <c:v>1137.599975585937</c:v>
                </c:pt>
                <c:pt idx="11772">
                  <c:v>1137.700073242188</c:v>
                </c:pt>
                <c:pt idx="11773">
                  <c:v>1137.800048828125</c:v>
                </c:pt>
                <c:pt idx="11774">
                  <c:v>1137.900024414062</c:v>
                </c:pt>
                <c:pt idx="11775">
                  <c:v>1138.0</c:v>
                </c:pt>
                <c:pt idx="11776">
                  <c:v>1138.099975585937</c:v>
                </c:pt>
                <c:pt idx="11777">
                  <c:v>1138.200073242188</c:v>
                </c:pt>
                <c:pt idx="11778">
                  <c:v>1138.300048828125</c:v>
                </c:pt>
                <c:pt idx="11779">
                  <c:v>1138.400024414062</c:v>
                </c:pt>
                <c:pt idx="11780">
                  <c:v>1138.5</c:v>
                </c:pt>
                <c:pt idx="11781">
                  <c:v>1138.599975585937</c:v>
                </c:pt>
                <c:pt idx="11782">
                  <c:v>1138.700073242188</c:v>
                </c:pt>
                <c:pt idx="11783">
                  <c:v>1138.800048828125</c:v>
                </c:pt>
                <c:pt idx="11784">
                  <c:v>1138.900024414062</c:v>
                </c:pt>
                <c:pt idx="11785">
                  <c:v>1139.0</c:v>
                </c:pt>
                <c:pt idx="11786">
                  <c:v>1139.099975585937</c:v>
                </c:pt>
                <c:pt idx="11787">
                  <c:v>1139.200073242188</c:v>
                </c:pt>
                <c:pt idx="11788">
                  <c:v>1139.300048828125</c:v>
                </c:pt>
                <c:pt idx="11789">
                  <c:v>1139.400024414062</c:v>
                </c:pt>
                <c:pt idx="11790">
                  <c:v>1139.5</c:v>
                </c:pt>
                <c:pt idx="11791">
                  <c:v>1139.599975585937</c:v>
                </c:pt>
                <c:pt idx="11792">
                  <c:v>1139.700073242188</c:v>
                </c:pt>
                <c:pt idx="11793">
                  <c:v>1139.800048828125</c:v>
                </c:pt>
                <c:pt idx="11794">
                  <c:v>1139.900024414062</c:v>
                </c:pt>
                <c:pt idx="11795">
                  <c:v>1140.0</c:v>
                </c:pt>
                <c:pt idx="11796">
                  <c:v>1140.099975585937</c:v>
                </c:pt>
                <c:pt idx="11797">
                  <c:v>1140.200073242188</c:v>
                </c:pt>
                <c:pt idx="11798">
                  <c:v>1140.300048828125</c:v>
                </c:pt>
                <c:pt idx="11799">
                  <c:v>1140.400024414062</c:v>
                </c:pt>
                <c:pt idx="11800">
                  <c:v>1140.5</c:v>
                </c:pt>
                <c:pt idx="11801">
                  <c:v>1140.599975585937</c:v>
                </c:pt>
                <c:pt idx="11802">
                  <c:v>1140.700073242188</c:v>
                </c:pt>
                <c:pt idx="11803">
                  <c:v>1140.800048828125</c:v>
                </c:pt>
                <c:pt idx="11804">
                  <c:v>1140.900024414062</c:v>
                </c:pt>
                <c:pt idx="11805">
                  <c:v>1141.0</c:v>
                </c:pt>
                <c:pt idx="11806">
                  <c:v>1141.099975585937</c:v>
                </c:pt>
                <c:pt idx="11807">
                  <c:v>1141.200073242188</c:v>
                </c:pt>
                <c:pt idx="11808">
                  <c:v>1141.300048828125</c:v>
                </c:pt>
                <c:pt idx="11809">
                  <c:v>1141.400024414062</c:v>
                </c:pt>
                <c:pt idx="11810">
                  <c:v>1141.5</c:v>
                </c:pt>
                <c:pt idx="11811">
                  <c:v>1141.599975585937</c:v>
                </c:pt>
                <c:pt idx="11812">
                  <c:v>1141.700073242188</c:v>
                </c:pt>
                <c:pt idx="11813">
                  <c:v>1141.800048828125</c:v>
                </c:pt>
                <c:pt idx="11814">
                  <c:v>1141.900024414062</c:v>
                </c:pt>
                <c:pt idx="11815">
                  <c:v>1142.0</c:v>
                </c:pt>
                <c:pt idx="11816">
                  <c:v>1142.099975585937</c:v>
                </c:pt>
                <c:pt idx="11817">
                  <c:v>1142.200073242188</c:v>
                </c:pt>
                <c:pt idx="11818">
                  <c:v>1142.300048828125</c:v>
                </c:pt>
                <c:pt idx="11819">
                  <c:v>1142.400024414062</c:v>
                </c:pt>
                <c:pt idx="11820">
                  <c:v>1142.5</c:v>
                </c:pt>
                <c:pt idx="11821">
                  <c:v>1142.599975585937</c:v>
                </c:pt>
                <c:pt idx="11822">
                  <c:v>1142.700073242188</c:v>
                </c:pt>
                <c:pt idx="11823">
                  <c:v>1142.800048828125</c:v>
                </c:pt>
                <c:pt idx="11824">
                  <c:v>1142.900024414062</c:v>
                </c:pt>
                <c:pt idx="11825">
                  <c:v>1143.0</c:v>
                </c:pt>
                <c:pt idx="11826">
                  <c:v>1143.099975585937</c:v>
                </c:pt>
                <c:pt idx="11827">
                  <c:v>1143.200073242188</c:v>
                </c:pt>
                <c:pt idx="11828">
                  <c:v>1143.300048828125</c:v>
                </c:pt>
                <c:pt idx="11829">
                  <c:v>1143.400024414062</c:v>
                </c:pt>
                <c:pt idx="11830">
                  <c:v>1143.5</c:v>
                </c:pt>
                <c:pt idx="11831">
                  <c:v>1143.599975585937</c:v>
                </c:pt>
                <c:pt idx="11832">
                  <c:v>1143.700073242188</c:v>
                </c:pt>
                <c:pt idx="11833">
                  <c:v>1143.800048828125</c:v>
                </c:pt>
                <c:pt idx="11834">
                  <c:v>1143.900024414062</c:v>
                </c:pt>
                <c:pt idx="11835">
                  <c:v>1144.0</c:v>
                </c:pt>
                <c:pt idx="11836">
                  <c:v>1144.099975585937</c:v>
                </c:pt>
                <c:pt idx="11837">
                  <c:v>1144.200073242188</c:v>
                </c:pt>
                <c:pt idx="11838">
                  <c:v>1144.300048828125</c:v>
                </c:pt>
                <c:pt idx="11839">
                  <c:v>1144.400024414062</c:v>
                </c:pt>
                <c:pt idx="11840">
                  <c:v>1144.5</c:v>
                </c:pt>
                <c:pt idx="11841">
                  <c:v>1144.599975585937</c:v>
                </c:pt>
                <c:pt idx="11842">
                  <c:v>1144.700073242188</c:v>
                </c:pt>
                <c:pt idx="11843">
                  <c:v>1144.800048828125</c:v>
                </c:pt>
                <c:pt idx="11844">
                  <c:v>1144.900024414062</c:v>
                </c:pt>
                <c:pt idx="11845">
                  <c:v>1145.0</c:v>
                </c:pt>
                <c:pt idx="11846">
                  <c:v>1145.099975585937</c:v>
                </c:pt>
                <c:pt idx="11847">
                  <c:v>1145.200073242188</c:v>
                </c:pt>
                <c:pt idx="11848">
                  <c:v>1145.300048828125</c:v>
                </c:pt>
                <c:pt idx="11849">
                  <c:v>1145.400024414062</c:v>
                </c:pt>
                <c:pt idx="11850">
                  <c:v>1145.5</c:v>
                </c:pt>
                <c:pt idx="11851">
                  <c:v>1145.599975585937</c:v>
                </c:pt>
                <c:pt idx="11852">
                  <c:v>1145.700073242188</c:v>
                </c:pt>
                <c:pt idx="11853">
                  <c:v>1145.800048828125</c:v>
                </c:pt>
                <c:pt idx="11854">
                  <c:v>1145.900024414062</c:v>
                </c:pt>
                <c:pt idx="11855">
                  <c:v>1146.0</c:v>
                </c:pt>
                <c:pt idx="11856">
                  <c:v>1146.099975585937</c:v>
                </c:pt>
                <c:pt idx="11857">
                  <c:v>1146.200073242188</c:v>
                </c:pt>
                <c:pt idx="11858">
                  <c:v>1146.300048828125</c:v>
                </c:pt>
                <c:pt idx="11859">
                  <c:v>1146.400024414062</c:v>
                </c:pt>
                <c:pt idx="11860">
                  <c:v>1146.5</c:v>
                </c:pt>
                <c:pt idx="11861">
                  <c:v>1146.599975585937</c:v>
                </c:pt>
                <c:pt idx="11862">
                  <c:v>1146.700073242188</c:v>
                </c:pt>
                <c:pt idx="11863">
                  <c:v>1146.800048828125</c:v>
                </c:pt>
                <c:pt idx="11864">
                  <c:v>1146.900024414062</c:v>
                </c:pt>
                <c:pt idx="11865">
                  <c:v>1147.0</c:v>
                </c:pt>
                <c:pt idx="11866">
                  <c:v>1147.099975585937</c:v>
                </c:pt>
                <c:pt idx="11867">
                  <c:v>1147.200073242188</c:v>
                </c:pt>
                <c:pt idx="11868">
                  <c:v>1147.300048828125</c:v>
                </c:pt>
                <c:pt idx="11869">
                  <c:v>1147.400024414062</c:v>
                </c:pt>
                <c:pt idx="11870">
                  <c:v>1147.5</c:v>
                </c:pt>
                <c:pt idx="11871">
                  <c:v>1147.599975585937</c:v>
                </c:pt>
                <c:pt idx="11872">
                  <c:v>1147.700073242188</c:v>
                </c:pt>
                <c:pt idx="11873">
                  <c:v>1147.800048828125</c:v>
                </c:pt>
                <c:pt idx="11874">
                  <c:v>1147.900024414062</c:v>
                </c:pt>
                <c:pt idx="11875">
                  <c:v>1148.0</c:v>
                </c:pt>
                <c:pt idx="11876">
                  <c:v>1148.099975585937</c:v>
                </c:pt>
                <c:pt idx="11877">
                  <c:v>1148.200073242188</c:v>
                </c:pt>
                <c:pt idx="11878">
                  <c:v>1148.300048828125</c:v>
                </c:pt>
                <c:pt idx="11879">
                  <c:v>1148.400024414062</c:v>
                </c:pt>
                <c:pt idx="11880">
                  <c:v>1148.5</c:v>
                </c:pt>
                <c:pt idx="11881">
                  <c:v>1148.599975585937</c:v>
                </c:pt>
                <c:pt idx="11882">
                  <c:v>1148.700073242188</c:v>
                </c:pt>
                <c:pt idx="11883">
                  <c:v>1148.800048828125</c:v>
                </c:pt>
                <c:pt idx="11884">
                  <c:v>1148.900024414062</c:v>
                </c:pt>
                <c:pt idx="11885">
                  <c:v>1149.0</c:v>
                </c:pt>
                <c:pt idx="11886">
                  <c:v>1149.099975585937</c:v>
                </c:pt>
                <c:pt idx="11887">
                  <c:v>1149.200073242188</c:v>
                </c:pt>
                <c:pt idx="11888">
                  <c:v>1149.300048828125</c:v>
                </c:pt>
                <c:pt idx="11889">
                  <c:v>1149.400024414062</c:v>
                </c:pt>
                <c:pt idx="11890">
                  <c:v>1149.5</c:v>
                </c:pt>
                <c:pt idx="11891">
                  <c:v>1149.599975585937</c:v>
                </c:pt>
                <c:pt idx="11892">
                  <c:v>1149.700073242188</c:v>
                </c:pt>
                <c:pt idx="11893">
                  <c:v>1149.800048828125</c:v>
                </c:pt>
                <c:pt idx="11894">
                  <c:v>1149.900024414062</c:v>
                </c:pt>
                <c:pt idx="11895">
                  <c:v>1150.0</c:v>
                </c:pt>
                <c:pt idx="11896">
                  <c:v>1150.099975585937</c:v>
                </c:pt>
                <c:pt idx="11897">
                  <c:v>1150.200073242188</c:v>
                </c:pt>
                <c:pt idx="11898">
                  <c:v>1150.300048828125</c:v>
                </c:pt>
                <c:pt idx="11899">
                  <c:v>1150.400024414062</c:v>
                </c:pt>
                <c:pt idx="11900">
                  <c:v>1150.5</c:v>
                </c:pt>
                <c:pt idx="11901">
                  <c:v>1150.599975585937</c:v>
                </c:pt>
                <c:pt idx="11902">
                  <c:v>1150.700073242188</c:v>
                </c:pt>
                <c:pt idx="11903">
                  <c:v>1150.800048828125</c:v>
                </c:pt>
                <c:pt idx="11904">
                  <c:v>1150.900024414062</c:v>
                </c:pt>
                <c:pt idx="11905">
                  <c:v>1151.0</c:v>
                </c:pt>
                <c:pt idx="11906">
                  <c:v>1151.099975585937</c:v>
                </c:pt>
                <c:pt idx="11907">
                  <c:v>1151.200073242188</c:v>
                </c:pt>
                <c:pt idx="11908">
                  <c:v>1151.300048828125</c:v>
                </c:pt>
                <c:pt idx="11909">
                  <c:v>1151.400024414062</c:v>
                </c:pt>
                <c:pt idx="11910">
                  <c:v>1151.5</c:v>
                </c:pt>
                <c:pt idx="11911">
                  <c:v>1151.599975585937</c:v>
                </c:pt>
                <c:pt idx="11912">
                  <c:v>1151.700073242188</c:v>
                </c:pt>
                <c:pt idx="11913">
                  <c:v>1151.800048828125</c:v>
                </c:pt>
                <c:pt idx="11914">
                  <c:v>1151.900024414062</c:v>
                </c:pt>
                <c:pt idx="11915">
                  <c:v>1152.0</c:v>
                </c:pt>
                <c:pt idx="11916">
                  <c:v>1152.099975585937</c:v>
                </c:pt>
                <c:pt idx="11917">
                  <c:v>1152.200073242188</c:v>
                </c:pt>
                <c:pt idx="11918">
                  <c:v>1152.300048828125</c:v>
                </c:pt>
                <c:pt idx="11919">
                  <c:v>1152.400024414062</c:v>
                </c:pt>
                <c:pt idx="11920">
                  <c:v>1152.5</c:v>
                </c:pt>
                <c:pt idx="11921">
                  <c:v>1152.599975585937</c:v>
                </c:pt>
                <c:pt idx="11922">
                  <c:v>1152.700073242188</c:v>
                </c:pt>
                <c:pt idx="11923">
                  <c:v>1152.800048828125</c:v>
                </c:pt>
                <c:pt idx="11924">
                  <c:v>1152.900024414062</c:v>
                </c:pt>
                <c:pt idx="11925">
                  <c:v>1153.0</c:v>
                </c:pt>
                <c:pt idx="11926">
                  <c:v>1153.099975585937</c:v>
                </c:pt>
                <c:pt idx="11927">
                  <c:v>1153.200073242188</c:v>
                </c:pt>
                <c:pt idx="11928">
                  <c:v>1153.300048828125</c:v>
                </c:pt>
                <c:pt idx="11929">
                  <c:v>1153.400024414062</c:v>
                </c:pt>
                <c:pt idx="11930">
                  <c:v>1153.5</c:v>
                </c:pt>
                <c:pt idx="11931">
                  <c:v>1153.599975585937</c:v>
                </c:pt>
                <c:pt idx="11932">
                  <c:v>1153.700073242188</c:v>
                </c:pt>
                <c:pt idx="11933">
                  <c:v>1153.800048828125</c:v>
                </c:pt>
                <c:pt idx="11934">
                  <c:v>1153.900024414062</c:v>
                </c:pt>
                <c:pt idx="11935">
                  <c:v>1154.0</c:v>
                </c:pt>
                <c:pt idx="11936">
                  <c:v>1154.099975585937</c:v>
                </c:pt>
                <c:pt idx="11937">
                  <c:v>1154.200073242188</c:v>
                </c:pt>
                <c:pt idx="11938">
                  <c:v>1154.300048828125</c:v>
                </c:pt>
                <c:pt idx="11939">
                  <c:v>1154.400024414062</c:v>
                </c:pt>
                <c:pt idx="11940">
                  <c:v>1154.5</c:v>
                </c:pt>
                <c:pt idx="11941">
                  <c:v>1154.599975585937</c:v>
                </c:pt>
                <c:pt idx="11942">
                  <c:v>1154.700073242188</c:v>
                </c:pt>
                <c:pt idx="11943">
                  <c:v>1154.800048828125</c:v>
                </c:pt>
                <c:pt idx="11944">
                  <c:v>1154.900024414062</c:v>
                </c:pt>
                <c:pt idx="11945">
                  <c:v>1155.0</c:v>
                </c:pt>
                <c:pt idx="11946">
                  <c:v>1155.099975585937</c:v>
                </c:pt>
                <c:pt idx="11947">
                  <c:v>1155.200073242188</c:v>
                </c:pt>
                <c:pt idx="11948">
                  <c:v>1155.300048828125</c:v>
                </c:pt>
                <c:pt idx="11949">
                  <c:v>1155.400024414062</c:v>
                </c:pt>
                <c:pt idx="11950">
                  <c:v>1155.5</c:v>
                </c:pt>
                <c:pt idx="11951">
                  <c:v>1155.599975585937</c:v>
                </c:pt>
                <c:pt idx="11952">
                  <c:v>1155.700073242188</c:v>
                </c:pt>
                <c:pt idx="11953">
                  <c:v>1155.800048828125</c:v>
                </c:pt>
                <c:pt idx="11954">
                  <c:v>1155.900024414062</c:v>
                </c:pt>
                <c:pt idx="11955">
                  <c:v>1156.0</c:v>
                </c:pt>
                <c:pt idx="11956">
                  <c:v>1156.099975585937</c:v>
                </c:pt>
                <c:pt idx="11957">
                  <c:v>1156.200073242188</c:v>
                </c:pt>
                <c:pt idx="11958">
                  <c:v>1156.300048828125</c:v>
                </c:pt>
                <c:pt idx="11959">
                  <c:v>1156.400024414062</c:v>
                </c:pt>
                <c:pt idx="11960">
                  <c:v>1156.5</c:v>
                </c:pt>
                <c:pt idx="11961">
                  <c:v>1156.599975585937</c:v>
                </c:pt>
                <c:pt idx="11962">
                  <c:v>1156.700073242188</c:v>
                </c:pt>
                <c:pt idx="11963">
                  <c:v>1156.800048828125</c:v>
                </c:pt>
                <c:pt idx="11964">
                  <c:v>1156.900024414062</c:v>
                </c:pt>
                <c:pt idx="11965">
                  <c:v>1157.0</c:v>
                </c:pt>
                <c:pt idx="11966">
                  <c:v>1157.099975585937</c:v>
                </c:pt>
                <c:pt idx="11967">
                  <c:v>1157.200073242188</c:v>
                </c:pt>
                <c:pt idx="11968">
                  <c:v>1157.300048828125</c:v>
                </c:pt>
                <c:pt idx="11969">
                  <c:v>1157.400024414062</c:v>
                </c:pt>
                <c:pt idx="11970">
                  <c:v>1157.5</c:v>
                </c:pt>
                <c:pt idx="11971">
                  <c:v>1157.599975585937</c:v>
                </c:pt>
                <c:pt idx="11972">
                  <c:v>1157.700073242188</c:v>
                </c:pt>
                <c:pt idx="11973">
                  <c:v>1157.800048828125</c:v>
                </c:pt>
                <c:pt idx="11974">
                  <c:v>1157.900024414062</c:v>
                </c:pt>
                <c:pt idx="11975">
                  <c:v>1158.0</c:v>
                </c:pt>
                <c:pt idx="11976">
                  <c:v>1158.099975585937</c:v>
                </c:pt>
                <c:pt idx="11977">
                  <c:v>1158.200073242188</c:v>
                </c:pt>
                <c:pt idx="11978">
                  <c:v>1158.300048828125</c:v>
                </c:pt>
                <c:pt idx="11979">
                  <c:v>1158.400024414062</c:v>
                </c:pt>
                <c:pt idx="11980">
                  <c:v>1158.5</c:v>
                </c:pt>
                <c:pt idx="11981">
                  <c:v>1158.599975585937</c:v>
                </c:pt>
                <c:pt idx="11982">
                  <c:v>1158.700073242188</c:v>
                </c:pt>
                <c:pt idx="11983">
                  <c:v>1158.800048828125</c:v>
                </c:pt>
                <c:pt idx="11984">
                  <c:v>1158.900024414062</c:v>
                </c:pt>
                <c:pt idx="11985">
                  <c:v>1159.0</c:v>
                </c:pt>
                <c:pt idx="11986">
                  <c:v>1159.099975585937</c:v>
                </c:pt>
                <c:pt idx="11987">
                  <c:v>1159.200073242188</c:v>
                </c:pt>
                <c:pt idx="11988">
                  <c:v>1159.300048828125</c:v>
                </c:pt>
                <c:pt idx="11989">
                  <c:v>1159.400024414062</c:v>
                </c:pt>
                <c:pt idx="11990">
                  <c:v>1159.5</c:v>
                </c:pt>
                <c:pt idx="11991">
                  <c:v>1159.599975585937</c:v>
                </c:pt>
                <c:pt idx="11992">
                  <c:v>1159.700073242188</c:v>
                </c:pt>
                <c:pt idx="11993">
                  <c:v>1159.800048828125</c:v>
                </c:pt>
                <c:pt idx="11994">
                  <c:v>1159.900024414062</c:v>
                </c:pt>
                <c:pt idx="11995">
                  <c:v>1160.0</c:v>
                </c:pt>
                <c:pt idx="11996">
                  <c:v>1160.099975585937</c:v>
                </c:pt>
                <c:pt idx="11997">
                  <c:v>1160.200073242188</c:v>
                </c:pt>
                <c:pt idx="11998">
                  <c:v>1160.300048828125</c:v>
                </c:pt>
                <c:pt idx="11999">
                  <c:v>1160.400024414062</c:v>
                </c:pt>
                <c:pt idx="12000">
                  <c:v>1160.5</c:v>
                </c:pt>
                <c:pt idx="12001">
                  <c:v>1160.599975585937</c:v>
                </c:pt>
                <c:pt idx="12002">
                  <c:v>1160.700073242188</c:v>
                </c:pt>
                <c:pt idx="12003">
                  <c:v>1160.800048828125</c:v>
                </c:pt>
                <c:pt idx="12004">
                  <c:v>1160.900024414062</c:v>
                </c:pt>
                <c:pt idx="12005">
                  <c:v>1161.0</c:v>
                </c:pt>
                <c:pt idx="12006">
                  <c:v>1161.099975585937</c:v>
                </c:pt>
                <c:pt idx="12007">
                  <c:v>1161.200073242188</c:v>
                </c:pt>
                <c:pt idx="12008">
                  <c:v>1161.300048828125</c:v>
                </c:pt>
                <c:pt idx="12009">
                  <c:v>1161.400024414062</c:v>
                </c:pt>
                <c:pt idx="12010">
                  <c:v>1161.5</c:v>
                </c:pt>
                <c:pt idx="12011">
                  <c:v>1161.599975585937</c:v>
                </c:pt>
                <c:pt idx="12012">
                  <c:v>1161.700073242188</c:v>
                </c:pt>
                <c:pt idx="12013">
                  <c:v>1161.800048828125</c:v>
                </c:pt>
                <c:pt idx="12014">
                  <c:v>1161.900024414062</c:v>
                </c:pt>
                <c:pt idx="12015">
                  <c:v>1162.0</c:v>
                </c:pt>
                <c:pt idx="12016">
                  <c:v>1162.099975585937</c:v>
                </c:pt>
                <c:pt idx="12017">
                  <c:v>1162.200073242188</c:v>
                </c:pt>
                <c:pt idx="12018">
                  <c:v>1162.300048828125</c:v>
                </c:pt>
                <c:pt idx="12019">
                  <c:v>1162.400024414062</c:v>
                </c:pt>
                <c:pt idx="12020">
                  <c:v>1162.5</c:v>
                </c:pt>
                <c:pt idx="12021">
                  <c:v>1162.599975585937</c:v>
                </c:pt>
                <c:pt idx="12022">
                  <c:v>1162.700073242188</c:v>
                </c:pt>
                <c:pt idx="12023">
                  <c:v>1162.800048828125</c:v>
                </c:pt>
                <c:pt idx="12024">
                  <c:v>1162.900024414062</c:v>
                </c:pt>
                <c:pt idx="12025">
                  <c:v>1163.0</c:v>
                </c:pt>
                <c:pt idx="12026">
                  <c:v>1163.099975585937</c:v>
                </c:pt>
                <c:pt idx="12027">
                  <c:v>1163.200073242188</c:v>
                </c:pt>
                <c:pt idx="12028">
                  <c:v>1163.300048828125</c:v>
                </c:pt>
                <c:pt idx="12029">
                  <c:v>1163.400024414062</c:v>
                </c:pt>
                <c:pt idx="12030">
                  <c:v>1163.5</c:v>
                </c:pt>
                <c:pt idx="12031">
                  <c:v>1163.599975585937</c:v>
                </c:pt>
                <c:pt idx="12032">
                  <c:v>1163.700073242188</c:v>
                </c:pt>
                <c:pt idx="12033">
                  <c:v>1163.800048828125</c:v>
                </c:pt>
                <c:pt idx="12034">
                  <c:v>1163.900024414062</c:v>
                </c:pt>
                <c:pt idx="12035">
                  <c:v>1164.0</c:v>
                </c:pt>
                <c:pt idx="12036">
                  <c:v>1164.099975585937</c:v>
                </c:pt>
                <c:pt idx="12037">
                  <c:v>1164.200073242188</c:v>
                </c:pt>
                <c:pt idx="12038">
                  <c:v>1164.300048828125</c:v>
                </c:pt>
                <c:pt idx="12039">
                  <c:v>1164.400024414062</c:v>
                </c:pt>
                <c:pt idx="12040">
                  <c:v>1164.5</c:v>
                </c:pt>
                <c:pt idx="12041">
                  <c:v>1164.599975585937</c:v>
                </c:pt>
                <c:pt idx="12042">
                  <c:v>1164.700073242188</c:v>
                </c:pt>
                <c:pt idx="12043">
                  <c:v>1164.800048828125</c:v>
                </c:pt>
                <c:pt idx="12044">
                  <c:v>1164.900024414062</c:v>
                </c:pt>
                <c:pt idx="12045">
                  <c:v>1165.0</c:v>
                </c:pt>
                <c:pt idx="12046">
                  <c:v>1165.099975585937</c:v>
                </c:pt>
                <c:pt idx="12047">
                  <c:v>1165.200073242188</c:v>
                </c:pt>
                <c:pt idx="12048">
                  <c:v>1165.300048828125</c:v>
                </c:pt>
                <c:pt idx="12049">
                  <c:v>1165.400024414062</c:v>
                </c:pt>
                <c:pt idx="12050">
                  <c:v>1165.5</c:v>
                </c:pt>
                <c:pt idx="12051">
                  <c:v>1165.599975585937</c:v>
                </c:pt>
                <c:pt idx="12052">
                  <c:v>1165.700073242188</c:v>
                </c:pt>
                <c:pt idx="12053">
                  <c:v>1165.800048828125</c:v>
                </c:pt>
                <c:pt idx="12054">
                  <c:v>1165.900024414062</c:v>
                </c:pt>
                <c:pt idx="12055">
                  <c:v>1166.0</c:v>
                </c:pt>
                <c:pt idx="12056">
                  <c:v>1166.099975585937</c:v>
                </c:pt>
                <c:pt idx="12057">
                  <c:v>1166.200073242188</c:v>
                </c:pt>
                <c:pt idx="12058">
                  <c:v>1166.300048828125</c:v>
                </c:pt>
                <c:pt idx="12059">
                  <c:v>1166.400024414062</c:v>
                </c:pt>
                <c:pt idx="12060">
                  <c:v>1166.5</c:v>
                </c:pt>
                <c:pt idx="12061">
                  <c:v>1166.599975585937</c:v>
                </c:pt>
                <c:pt idx="12062">
                  <c:v>1166.700073242188</c:v>
                </c:pt>
                <c:pt idx="12063">
                  <c:v>1166.800048828125</c:v>
                </c:pt>
                <c:pt idx="12064">
                  <c:v>1166.900024414062</c:v>
                </c:pt>
                <c:pt idx="12065">
                  <c:v>1167.0</c:v>
                </c:pt>
                <c:pt idx="12066">
                  <c:v>1167.099975585937</c:v>
                </c:pt>
                <c:pt idx="12067">
                  <c:v>1167.200073242188</c:v>
                </c:pt>
                <c:pt idx="12068">
                  <c:v>1167.300048828125</c:v>
                </c:pt>
                <c:pt idx="12069">
                  <c:v>1167.400024414062</c:v>
                </c:pt>
                <c:pt idx="12070">
                  <c:v>1167.5</c:v>
                </c:pt>
                <c:pt idx="12071">
                  <c:v>1167.599975585937</c:v>
                </c:pt>
                <c:pt idx="12072">
                  <c:v>1167.700073242188</c:v>
                </c:pt>
                <c:pt idx="12073">
                  <c:v>1167.800048828125</c:v>
                </c:pt>
                <c:pt idx="12074">
                  <c:v>1167.900024414062</c:v>
                </c:pt>
                <c:pt idx="12075">
                  <c:v>1168.0</c:v>
                </c:pt>
                <c:pt idx="12076">
                  <c:v>1168.099975585937</c:v>
                </c:pt>
                <c:pt idx="12077">
                  <c:v>1168.200073242188</c:v>
                </c:pt>
                <c:pt idx="12078">
                  <c:v>1168.300048828125</c:v>
                </c:pt>
                <c:pt idx="12079">
                  <c:v>1168.400024414062</c:v>
                </c:pt>
                <c:pt idx="12080">
                  <c:v>1168.5</c:v>
                </c:pt>
                <c:pt idx="12081">
                  <c:v>1168.599975585937</c:v>
                </c:pt>
                <c:pt idx="12082">
                  <c:v>1168.700073242188</c:v>
                </c:pt>
                <c:pt idx="12083">
                  <c:v>1168.800048828125</c:v>
                </c:pt>
                <c:pt idx="12084">
                  <c:v>1168.900024414062</c:v>
                </c:pt>
                <c:pt idx="12085">
                  <c:v>1169.0</c:v>
                </c:pt>
                <c:pt idx="12086">
                  <c:v>1169.099975585937</c:v>
                </c:pt>
                <c:pt idx="12087">
                  <c:v>1169.200073242188</c:v>
                </c:pt>
                <c:pt idx="12088">
                  <c:v>1169.300048828125</c:v>
                </c:pt>
                <c:pt idx="12089">
                  <c:v>1169.400024414062</c:v>
                </c:pt>
                <c:pt idx="12090">
                  <c:v>1169.5</c:v>
                </c:pt>
                <c:pt idx="12091">
                  <c:v>1169.599975585937</c:v>
                </c:pt>
                <c:pt idx="12092">
                  <c:v>1169.700073242188</c:v>
                </c:pt>
                <c:pt idx="12093">
                  <c:v>1169.800048828125</c:v>
                </c:pt>
                <c:pt idx="12094">
                  <c:v>1169.900024414062</c:v>
                </c:pt>
                <c:pt idx="12095">
                  <c:v>1170.0</c:v>
                </c:pt>
                <c:pt idx="12096">
                  <c:v>1170.099975585937</c:v>
                </c:pt>
                <c:pt idx="12097">
                  <c:v>1170.200073242188</c:v>
                </c:pt>
                <c:pt idx="12098">
                  <c:v>1170.300048828125</c:v>
                </c:pt>
                <c:pt idx="12099">
                  <c:v>1170.400024414062</c:v>
                </c:pt>
                <c:pt idx="12100">
                  <c:v>1170.5</c:v>
                </c:pt>
                <c:pt idx="12101">
                  <c:v>1170.599975585937</c:v>
                </c:pt>
                <c:pt idx="12102">
                  <c:v>1170.700073242188</c:v>
                </c:pt>
                <c:pt idx="12103">
                  <c:v>1170.800048828125</c:v>
                </c:pt>
                <c:pt idx="12104">
                  <c:v>1170.900024414062</c:v>
                </c:pt>
                <c:pt idx="12105">
                  <c:v>1171.0</c:v>
                </c:pt>
                <c:pt idx="12106">
                  <c:v>1171.099975585937</c:v>
                </c:pt>
                <c:pt idx="12107">
                  <c:v>1171.200073242188</c:v>
                </c:pt>
                <c:pt idx="12108">
                  <c:v>1171.300048828125</c:v>
                </c:pt>
                <c:pt idx="12109">
                  <c:v>1171.400024414062</c:v>
                </c:pt>
                <c:pt idx="12110">
                  <c:v>1171.5</c:v>
                </c:pt>
                <c:pt idx="12111">
                  <c:v>1171.599975585937</c:v>
                </c:pt>
                <c:pt idx="12112">
                  <c:v>1171.700073242188</c:v>
                </c:pt>
                <c:pt idx="12113">
                  <c:v>1171.800048828125</c:v>
                </c:pt>
                <c:pt idx="12114">
                  <c:v>1171.900024414062</c:v>
                </c:pt>
                <c:pt idx="12115">
                  <c:v>1172.0</c:v>
                </c:pt>
                <c:pt idx="12116">
                  <c:v>1172.099975585937</c:v>
                </c:pt>
                <c:pt idx="12117">
                  <c:v>1172.200073242188</c:v>
                </c:pt>
                <c:pt idx="12118">
                  <c:v>1172.300048828125</c:v>
                </c:pt>
                <c:pt idx="12119">
                  <c:v>1172.400024414062</c:v>
                </c:pt>
                <c:pt idx="12120">
                  <c:v>1172.5</c:v>
                </c:pt>
                <c:pt idx="12121">
                  <c:v>1172.599975585937</c:v>
                </c:pt>
                <c:pt idx="12122">
                  <c:v>1172.700073242188</c:v>
                </c:pt>
                <c:pt idx="12123">
                  <c:v>1172.800048828125</c:v>
                </c:pt>
                <c:pt idx="12124">
                  <c:v>1172.900024414062</c:v>
                </c:pt>
                <c:pt idx="12125">
                  <c:v>1173.0</c:v>
                </c:pt>
                <c:pt idx="12126">
                  <c:v>1173.099975585937</c:v>
                </c:pt>
                <c:pt idx="12127">
                  <c:v>1173.200073242188</c:v>
                </c:pt>
                <c:pt idx="12128">
                  <c:v>1173.300048828125</c:v>
                </c:pt>
                <c:pt idx="12129">
                  <c:v>1173.400024414062</c:v>
                </c:pt>
                <c:pt idx="12130">
                  <c:v>1173.5</c:v>
                </c:pt>
                <c:pt idx="12131">
                  <c:v>1173.599975585937</c:v>
                </c:pt>
                <c:pt idx="12132">
                  <c:v>1173.700073242188</c:v>
                </c:pt>
                <c:pt idx="12133">
                  <c:v>1173.800048828125</c:v>
                </c:pt>
                <c:pt idx="12134">
                  <c:v>1173.900024414062</c:v>
                </c:pt>
                <c:pt idx="12135">
                  <c:v>1174.0</c:v>
                </c:pt>
                <c:pt idx="12136">
                  <c:v>1174.099975585937</c:v>
                </c:pt>
                <c:pt idx="12137">
                  <c:v>1174.200073242188</c:v>
                </c:pt>
                <c:pt idx="12138">
                  <c:v>1174.300048828125</c:v>
                </c:pt>
                <c:pt idx="12139">
                  <c:v>1174.400024414062</c:v>
                </c:pt>
                <c:pt idx="12140">
                  <c:v>1174.5</c:v>
                </c:pt>
                <c:pt idx="12141">
                  <c:v>1174.599975585937</c:v>
                </c:pt>
                <c:pt idx="12142">
                  <c:v>1174.700073242188</c:v>
                </c:pt>
                <c:pt idx="12143">
                  <c:v>1174.800048828125</c:v>
                </c:pt>
                <c:pt idx="12144">
                  <c:v>1174.900024414062</c:v>
                </c:pt>
                <c:pt idx="12145">
                  <c:v>1175.0</c:v>
                </c:pt>
                <c:pt idx="12146">
                  <c:v>1175.099975585937</c:v>
                </c:pt>
                <c:pt idx="12147">
                  <c:v>1175.200073242188</c:v>
                </c:pt>
                <c:pt idx="12148">
                  <c:v>1175.300048828125</c:v>
                </c:pt>
                <c:pt idx="12149">
                  <c:v>1175.400024414062</c:v>
                </c:pt>
                <c:pt idx="12150">
                  <c:v>1175.5</c:v>
                </c:pt>
                <c:pt idx="12151">
                  <c:v>1175.599975585937</c:v>
                </c:pt>
                <c:pt idx="12152">
                  <c:v>1175.700073242188</c:v>
                </c:pt>
                <c:pt idx="12153">
                  <c:v>1175.800048828125</c:v>
                </c:pt>
                <c:pt idx="12154">
                  <c:v>1175.900024414062</c:v>
                </c:pt>
                <c:pt idx="12155">
                  <c:v>1176.0</c:v>
                </c:pt>
                <c:pt idx="12156">
                  <c:v>1176.099975585937</c:v>
                </c:pt>
                <c:pt idx="12157">
                  <c:v>1176.200073242188</c:v>
                </c:pt>
                <c:pt idx="12158">
                  <c:v>1176.300048828125</c:v>
                </c:pt>
                <c:pt idx="12159">
                  <c:v>1176.400024414062</c:v>
                </c:pt>
                <c:pt idx="12160">
                  <c:v>1176.5</c:v>
                </c:pt>
                <c:pt idx="12161">
                  <c:v>1176.599975585937</c:v>
                </c:pt>
                <c:pt idx="12162">
                  <c:v>1176.700073242188</c:v>
                </c:pt>
                <c:pt idx="12163">
                  <c:v>1176.800048828125</c:v>
                </c:pt>
                <c:pt idx="12164">
                  <c:v>1176.900024414062</c:v>
                </c:pt>
                <c:pt idx="12165">
                  <c:v>1177.0</c:v>
                </c:pt>
                <c:pt idx="12166">
                  <c:v>1177.099975585937</c:v>
                </c:pt>
                <c:pt idx="12167">
                  <c:v>1177.200073242188</c:v>
                </c:pt>
                <c:pt idx="12168">
                  <c:v>1177.300048828125</c:v>
                </c:pt>
                <c:pt idx="12169">
                  <c:v>1177.400024414062</c:v>
                </c:pt>
                <c:pt idx="12170">
                  <c:v>1177.5</c:v>
                </c:pt>
                <c:pt idx="12171">
                  <c:v>1177.599975585937</c:v>
                </c:pt>
                <c:pt idx="12172">
                  <c:v>1177.700073242188</c:v>
                </c:pt>
                <c:pt idx="12173">
                  <c:v>1177.800048828125</c:v>
                </c:pt>
                <c:pt idx="12174">
                  <c:v>1177.900024414062</c:v>
                </c:pt>
                <c:pt idx="12175">
                  <c:v>1178.0</c:v>
                </c:pt>
                <c:pt idx="12176">
                  <c:v>1178.099975585937</c:v>
                </c:pt>
                <c:pt idx="12177">
                  <c:v>1178.200073242188</c:v>
                </c:pt>
                <c:pt idx="12178">
                  <c:v>1178.300048828125</c:v>
                </c:pt>
                <c:pt idx="12179">
                  <c:v>1178.400024414062</c:v>
                </c:pt>
                <c:pt idx="12180">
                  <c:v>1178.5</c:v>
                </c:pt>
                <c:pt idx="12181">
                  <c:v>1178.599975585937</c:v>
                </c:pt>
                <c:pt idx="12182">
                  <c:v>1178.700073242188</c:v>
                </c:pt>
                <c:pt idx="12183">
                  <c:v>1178.800048828125</c:v>
                </c:pt>
                <c:pt idx="12184">
                  <c:v>1178.900024414062</c:v>
                </c:pt>
                <c:pt idx="12185">
                  <c:v>1179.0</c:v>
                </c:pt>
                <c:pt idx="12186">
                  <c:v>1179.099975585937</c:v>
                </c:pt>
                <c:pt idx="12187">
                  <c:v>1179.200073242188</c:v>
                </c:pt>
                <c:pt idx="12188">
                  <c:v>1179.300048828125</c:v>
                </c:pt>
                <c:pt idx="12189">
                  <c:v>1179.400024414062</c:v>
                </c:pt>
                <c:pt idx="12190">
                  <c:v>1179.5</c:v>
                </c:pt>
                <c:pt idx="12191">
                  <c:v>1179.599975585937</c:v>
                </c:pt>
                <c:pt idx="12192">
                  <c:v>1179.700073242188</c:v>
                </c:pt>
                <c:pt idx="12193">
                  <c:v>1179.800048828125</c:v>
                </c:pt>
                <c:pt idx="12194">
                  <c:v>1179.900024414062</c:v>
                </c:pt>
                <c:pt idx="12195">
                  <c:v>1180.0</c:v>
                </c:pt>
                <c:pt idx="12196">
                  <c:v>1180.099975585937</c:v>
                </c:pt>
                <c:pt idx="12197">
                  <c:v>1180.200073242188</c:v>
                </c:pt>
                <c:pt idx="12198">
                  <c:v>1180.300048828125</c:v>
                </c:pt>
                <c:pt idx="12199">
                  <c:v>1180.400024414062</c:v>
                </c:pt>
                <c:pt idx="12200">
                  <c:v>1180.5</c:v>
                </c:pt>
                <c:pt idx="12201">
                  <c:v>1180.599975585937</c:v>
                </c:pt>
                <c:pt idx="12202">
                  <c:v>1180.700073242188</c:v>
                </c:pt>
                <c:pt idx="12203">
                  <c:v>1180.800048828125</c:v>
                </c:pt>
                <c:pt idx="12204">
                  <c:v>1180.900024414062</c:v>
                </c:pt>
                <c:pt idx="12205">
                  <c:v>1181.0</c:v>
                </c:pt>
                <c:pt idx="12206">
                  <c:v>1181.099975585937</c:v>
                </c:pt>
                <c:pt idx="12207">
                  <c:v>1181.200073242188</c:v>
                </c:pt>
                <c:pt idx="12208">
                  <c:v>1181.300048828125</c:v>
                </c:pt>
                <c:pt idx="12209">
                  <c:v>1181.400024414062</c:v>
                </c:pt>
                <c:pt idx="12210">
                  <c:v>1181.5</c:v>
                </c:pt>
                <c:pt idx="12211">
                  <c:v>1181.599975585937</c:v>
                </c:pt>
                <c:pt idx="12212">
                  <c:v>1181.700073242188</c:v>
                </c:pt>
                <c:pt idx="12213">
                  <c:v>1181.800048828125</c:v>
                </c:pt>
                <c:pt idx="12214">
                  <c:v>1181.900024414062</c:v>
                </c:pt>
                <c:pt idx="12215">
                  <c:v>1182.0</c:v>
                </c:pt>
                <c:pt idx="12216">
                  <c:v>1182.099975585937</c:v>
                </c:pt>
                <c:pt idx="12217">
                  <c:v>1182.200073242188</c:v>
                </c:pt>
                <c:pt idx="12218">
                  <c:v>1182.300048828125</c:v>
                </c:pt>
                <c:pt idx="12219">
                  <c:v>1182.400024414062</c:v>
                </c:pt>
                <c:pt idx="12220">
                  <c:v>1182.5</c:v>
                </c:pt>
                <c:pt idx="12221">
                  <c:v>1182.599975585937</c:v>
                </c:pt>
                <c:pt idx="12222">
                  <c:v>1182.700073242188</c:v>
                </c:pt>
                <c:pt idx="12223">
                  <c:v>1182.800048828125</c:v>
                </c:pt>
                <c:pt idx="12224">
                  <c:v>1182.900024414062</c:v>
                </c:pt>
                <c:pt idx="12225">
                  <c:v>1183.0</c:v>
                </c:pt>
                <c:pt idx="12226">
                  <c:v>1183.099975585937</c:v>
                </c:pt>
                <c:pt idx="12227">
                  <c:v>1183.200073242188</c:v>
                </c:pt>
                <c:pt idx="12228">
                  <c:v>1183.300048828125</c:v>
                </c:pt>
                <c:pt idx="12229">
                  <c:v>1183.400024414062</c:v>
                </c:pt>
                <c:pt idx="12230">
                  <c:v>1183.5</c:v>
                </c:pt>
                <c:pt idx="12231">
                  <c:v>1183.599975585937</c:v>
                </c:pt>
                <c:pt idx="12232">
                  <c:v>1183.700073242188</c:v>
                </c:pt>
                <c:pt idx="12233">
                  <c:v>1183.800048828125</c:v>
                </c:pt>
                <c:pt idx="12234">
                  <c:v>1183.900024414062</c:v>
                </c:pt>
                <c:pt idx="12235">
                  <c:v>1184.0</c:v>
                </c:pt>
                <c:pt idx="12236">
                  <c:v>1184.099975585937</c:v>
                </c:pt>
                <c:pt idx="12237">
                  <c:v>1184.200073242188</c:v>
                </c:pt>
                <c:pt idx="12238">
                  <c:v>1184.300048828125</c:v>
                </c:pt>
                <c:pt idx="12239">
                  <c:v>1184.400024414062</c:v>
                </c:pt>
                <c:pt idx="12240">
                  <c:v>1184.5</c:v>
                </c:pt>
                <c:pt idx="12241">
                  <c:v>1184.599975585937</c:v>
                </c:pt>
                <c:pt idx="12242">
                  <c:v>1184.700073242188</c:v>
                </c:pt>
                <c:pt idx="12243">
                  <c:v>1184.800048828125</c:v>
                </c:pt>
                <c:pt idx="12244">
                  <c:v>1184.900024414062</c:v>
                </c:pt>
                <c:pt idx="12245">
                  <c:v>1185.0</c:v>
                </c:pt>
                <c:pt idx="12246">
                  <c:v>1185.099975585937</c:v>
                </c:pt>
                <c:pt idx="12247">
                  <c:v>1185.200073242188</c:v>
                </c:pt>
                <c:pt idx="12248">
                  <c:v>1185.300048828125</c:v>
                </c:pt>
                <c:pt idx="12249">
                  <c:v>1185.400024414062</c:v>
                </c:pt>
                <c:pt idx="12250">
                  <c:v>1185.5</c:v>
                </c:pt>
                <c:pt idx="12251">
                  <c:v>1185.599975585937</c:v>
                </c:pt>
                <c:pt idx="12252">
                  <c:v>1185.700073242188</c:v>
                </c:pt>
                <c:pt idx="12253">
                  <c:v>1185.800048828125</c:v>
                </c:pt>
                <c:pt idx="12254">
                  <c:v>1185.900024414062</c:v>
                </c:pt>
                <c:pt idx="12255">
                  <c:v>1186.0</c:v>
                </c:pt>
                <c:pt idx="12256">
                  <c:v>1186.099975585937</c:v>
                </c:pt>
                <c:pt idx="12257">
                  <c:v>1186.200073242188</c:v>
                </c:pt>
                <c:pt idx="12258">
                  <c:v>1186.300048828125</c:v>
                </c:pt>
                <c:pt idx="12259">
                  <c:v>1186.400024414062</c:v>
                </c:pt>
                <c:pt idx="12260">
                  <c:v>1186.5</c:v>
                </c:pt>
                <c:pt idx="12261">
                  <c:v>1186.599975585937</c:v>
                </c:pt>
                <c:pt idx="12262">
                  <c:v>1186.700073242188</c:v>
                </c:pt>
                <c:pt idx="12263">
                  <c:v>1186.800048828125</c:v>
                </c:pt>
                <c:pt idx="12264">
                  <c:v>1186.900024414062</c:v>
                </c:pt>
                <c:pt idx="12265">
                  <c:v>1187.0</c:v>
                </c:pt>
                <c:pt idx="12266">
                  <c:v>1187.099975585937</c:v>
                </c:pt>
                <c:pt idx="12267">
                  <c:v>1187.200073242188</c:v>
                </c:pt>
                <c:pt idx="12268">
                  <c:v>1187.300048828125</c:v>
                </c:pt>
                <c:pt idx="12269">
                  <c:v>1187.400024414062</c:v>
                </c:pt>
                <c:pt idx="12270">
                  <c:v>1187.5</c:v>
                </c:pt>
                <c:pt idx="12271">
                  <c:v>1187.599975585937</c:v>
                </c:pt>
                <c:pt idx="12272">
                  <c:v>1187.700073242188</c:v>
                </c:pt>
                <c:pt idx="12273">
                  <c:v>1187.800048828125</c:v>
                </c:pt>
                <c:pt idx="12274">
                  <c:v>1187.900024414062</c:v>
                </c:pt>
                <c:pt idx="12275">
                  <c:v>1188.0</c:v>
                </c:pt>
                <c:pt idx="12276">
                  <c:v>1188.099975585937</c:v>
                </c:pt>
                <c:pt idx="12277">
                  <c:v>1188.200073242188</c:v>
                </c:pt>
                <c:pt idx="12278">
                  <c:v>1188.300048828125</c:v>
                </c:pt>
                <c:pt idx="12279">
                  <c:v>1188.400024414062</c:v>
                </c:pt>
                <c:pt idx="12280">
                  <c:v>1188.5</c:v>
                </c:pt>
                <c:pt idx="12281">
                  <c:v>1188.599975585937</c:v>
                </c:pt>
                <c:pt idx="12282">
                  <c:v>1188.700073242188</c:v>
                </c:pt>
                <c:pt idx="12283">
                  <c:v>1188.800048828125</c:v>
                </c:pt>
                <c:pt idx="12284">
                  <c:v>1188.900024414062</c:v>
                </c:pt>
                <c:pt idx="12285">
                  <c:v>1189.0</c:v>
                </c:pt>
                <c:pt idx="12286">
                  <c:v>1189.099975585937</c:v>
                </c:pt>
                <c:pt idx="12287">
                  <c:v>1189.200073242188</c:v>
                </c:pt>
                <c:pt idx="12288">
                  <c:v>1189.300048828125</c:v>
                </c:pt>
                <c:pt idx="12289">
                  <c:v>1189.400024414062</c:v>
                </c:pt>
                <c:pt idx="12290">
                  <c:v>1189.5</c:v>
                </c:pt>
                <c:pt idx="12291">
                  <c:v>1189.599975585937</c:v>
                </c:pt>
                <c:pt idx="12292">
                  <c:v>1189.700073242188</c:v>
                </c:pt>
                <c:pt idx="12293">
                  <c:v>1189.800048828125</c:v>
                </c:pt>
                <c:pt idx="12294">
                  <c:v>1189.900024414062</c:v>
                </c:pt>
                <c:pt idx="12295">
                  <c:v>1190.0</c:v>
                </c:pt>
                <c:pt idx="12296">
                  <c:v>1190.099975585937</c:v>
                </c:pt>
                <c:pt idx="12297">
                  <c:v>1190.200073242188</c:v>
                </c:pt>
                <c:pt idx="12298">
                  <c:v>1190.300048828125</c:v>
                </c:pt>
                <c:pt idx="12299">
                  <c:v>1190.400024414062</c:v>
                </c:pt>
                <c:pt idx="12300">
                  <c:v>1190.5</c:v>
                </c:pt>
                <c:pt idx="12301">
                  <c:v>1190.599975585937</c:v>
                </c:pt>
                <c:pt idx="12302">
                  <c:v>1190.700073242188</c:v>
                </c:pt>
                <c:pt idx="12303">
                  <c:v>1190.800048828125</c:v>
                </c:pt>
                <c:pt idx="12304">
                  <c:v>1190.900024414062</c:v>
                </c:pt>
                <c:pt idx="12305">
                  <c:v>1191.0</c:v>
                </c:pt>
                <c:pt idx="12306">
                  <c:v>1191.099975585937</c:v>
                </c:pt>
                <c:pt idx="12307">
                  <c:v>1191.200073242188</c:v>
                </c:pt>
                <c:pt idx="12308">
                  <c:v>1191.300048828125</c:v>
                </c:pt>
                <c:pt idx="12309">
                  <c:v>1191.400024414062</c:v>
                </c:pt>
                <c:pt idx="12310">
                  <c:v>1191.5</c:v>
                </c:pt>
                <c:pt idx="12311">
                  <c:v>1191.599975585937</c:v>
                </c:pt>
                <c:pt idx="12312">
                  <c:v>1191.700073242188</c:v>
                </c:pt>
                <c:pt idx="12313">
                  <c:v>1191.800048828125</c:v>
                </c:pt>
                <c:pt idx="12314">
                  <c:v>1191.900024414062</c:v>
                </c:pt>
                <c:pt idx="12315">
                  <c:v>1192.0</c:v>
                </c:pt>
                <c:pt idx="12316">
                  <c:v>1192.099975585937</c:v>
                </c:pt>
                <c:pt idx="12317">
                  <c:v>1192.200073242188</c:v>
                </c:pt>
                <c:pt idx="12318">
                  <c:v>1192.300048828125</c:v>
                </c:pt>
                <c:pt idx="12319">
                  <c:v>1192.400024414062</c:v>
                </c:pt>
                <c:pt idx="12320">
                  <c:v>1192.5</c:v>
                </c:pt>
                <c:pt idx="12321">
                  <c:v>1192.599975585937</c:v>
                </c:pt>
                <c:pt idx="12322">
                  <c:v>1192.700073242188</c:v>
                </c:pt>
                <c:pt idx="12323">
                  <c:v>1192.800048828125</c:v>
                </c:pt>
                <c:pt idx="12324">
                  <c:v>1192.900024414062</c:v>
                </c:pt>
                <c:pt idx="12325">
                  <c:v>1193.0</c:v>
                </c:pt>
                <c:pt idx="12326">
                  <c:v>1193.099975585937</c:v>
                </c:pt>
                <c:pt idx="12327">
                  <c:v>1193.200073242188</c:v>
                </c:pt>
                <c:pt idx="12328">
                  <c:v>1193.300048828125</c:v>
                </c:pt>
                <c:pt idx="12329">
                  <c:v>1193.400024414062</c:v>
                </c:pt>
                <c:pt idx="12330">
                  <c:v>1193.5</c:v>
                </c:pt>
                <c:pt idx="12331">
                  <c:v>1193.599975585937</c:v>
                </c:pt>
                <c:pt idx="12332">
                  <c:v>1193.700073242188</c:v>
                </c:pt>
                <c:pt idx="12333">
                  <c:v>1193.800048828125</c:v>
                </c:pt>
                <c:pt idx="12334">
                  <c:v>1193.900024414062</c:v>
                </c:pt>
                <c:pt idx="12335">
                  <c:v>1194.0</c:v>
                </c:pt>
                <c:pt idx="12336">
                  <c:v>1194.099975585937</c:v>
                </c:pt>
                <c:pt idx="12337">
                  <c:v>1194.200073242188</c:v>
                </c:pt>
                <c:pt idx="12338">
                  <c:v>1194.300048828125</c:v>
                </c:pt>
                <c:pt idx="12339">
                  <c:v>1194.400024414062</c:v>
                </c:pt>
                <c:pt idx="12340">
                  <c:v>1194.5</c:v>
                </c:pt>
                <c:pt idx="12341">
                  <c:v>1194.599975585937</c:v>
                </c:pt>
                <c:pt idx="12342">
                  <c:v>1194.700073242188</c:v>
                </c:pt>
                <c:pt idx="12343">
                  <c:v>1194.800048828125</c:v>
                </c:pt>
                <c:pt idx="12344">
                  <c:v>1194.900024414062</c:v>
                </c:pt>
                <c:pt idx="12345">
                  <c:v>1195.0</c:v>
                </c:pt>
                <c:pt idx="12346">
                  <c:v>1195.099975585937</c:v>
                </c:pt>
                <c:pt idx="12347">
                  <c:v>1195.200073242188</c:v>
                </c:pt>
                <c:pt idx="12348">
                  <c:v>1195.300048828125</c:v>
                </c:pt>
                <c:pt idx="12349">
                  <c:v>1195.400024414062</c:v>
                </c:pt>
                <c:pt idx="12350">
                  <c:v>1195.5</c:v>
                </c:pt>
                <c:pt idx="12351">
                  <c:v>1195.599975585937</c:v>
                </c:pt>
                <c:pt idx="12352">
                  <c:v>1195.700073242188</c:v>
                </c:pt>
                <c:pt idx="12353">
                  <c:v>1195.800048828125</c:v>
                </c:pt>
                <c:pt idx="12354">
                  <c:v>1195.900024414062</c:v>
                </c:pt>
                <c:pt idx="12355">
                  <c:v>1196.0</c:v>
                </c:pt>
                <c:pt idx="12356">
                  <c:v>1196.099975585937</c:v>
                </c:pt>
                <c:pt idx="12357">
                  <c:v>1196.200073242188</c:v>
                </c:pt>
                <c:pt idx="12358">
                  <c:v>1196.300048828125</c:v>
                </c:pt>
                <c:pt idx="12359">
                  <c:v>1196.400024414062</c:v>
                </c:pt>
                <c:pt idx="12360">
                  <c:v>1196.5</c:v>
                </c:pt>
                <c:pt idx="12361">
                  <c:v>1196.599975585937</c:v>
                </c:pt>
                <c:pt idx="12362">
                  <c:v>1196.700073242188</c:v>
                </c:pt>
                <c:pt idx="12363">
                  <c:v>1196.800048828125</c:v>
                </c:pt>
                <c:pt idx="12364">
                  <c:v>1196.900024414062</c:v>
                </c:pt>
                <c:pt idx="12365">
                  <c:v>1197.0</c:v>
                </c:pt>
                <c:pt idx="12366">
                  <c:v>1197.099975585937</c:v>
                </c:pt>
                <c:pt idx="12367">
                  <c:v>1197.200073242188</c:v>
                </c:pt>
                <c:pt idx="12368">
                  <c:v>1197.300048828125</c:v>
                </c:pt>
                <c:pt idx="12369">
                  <c:v>1197.400024414062</c:v>
                </c:pt>
                <c:pt idx="12370">
                  <c:v>1197.5</c:v>
                </c:pt>
                <c:pt idx="12371">
                  <c:v>1197.599975585937</c:v>
                </c:pt>
                <c:pt idx="12372">
                  <c:v>1197.700073242188</c:v>
                </c:pt>
                <c:pt idx="12373">
                  <c:v>1197.800048828125</c:v>
                </c:pt>
                <c:pt idx="12374">
                  <c:v>1197.900024414062</c:v>
                </c:pt>
                <c:pt idx="12375">
                  <c:v>1198.0</c:v>
                </c:pt>
                <c:pt idx="12376">
                  <c:v>1198.099975585937</c:v>
                </c:pt>
                <c:pt idx="12377">
                  <c:v>1198.200073242188</c:v>
                </c:pt>
                <c:pt idx="12378">
                  <c:v>1198.300048828125</c:v>
                </c:pt>
                <c:pt idx="12379">
                  <c:v>1198.400024414062</c:v>
                </c:pt>
                <c:pt idx="12380">
                  <c:v>1198.5</c:v>
                </c:pt>
                <c:pt idx="12381">
                  <c:v>1198.599975585937</c:v>
                </c:pt>
                <c:pt idx="12382">
                  <c:v>1198.700073242188</c:v>
                </c:pt>
                <c:pt idx="12383">
                  <c:v>1198.800048828125</c:v>
                </c:pt>
                <c:pt idx="12384">
                  <c:v>1198.900024414062</c:v>
                </c:pt>
                <c:pt idx="12385">
                  <c:v>1199.0</c:v>
                </c:pt>
                <c:pt idx="12386">
                  <c:v>1199.099975585937</c:v>
                </c:pt>
                <c:pt idx="12387">
                  <c:v>1199.200073242188</c:v>
                </c:pt>
                <c:pt idx="12388">
                  <c:v>1199.300048828125</c:v>
                </c:pt>
                <c:pt idx="12389">
                  <c:v>1199.400024414062</c:v>
                </c:pt>
                <c:pt idx="12390">
                  <c:v>1199.5</c:v>
                </c:pt>
                <c:pt idx="12391">
                  <c:v>1199.599975585937</c:v>
                </c:pt>
                <c:pt idx="12392">
                  <c:v>1199.700073242188</c:v>
                </c:pt>
                <c:pt idx="12393">
                  <c:v>1199.800048828125</c:v>
                </c:pt>
                <c:pt idx="12394">
                  <c:v>1199.900024414062</c:v>
                </c:pt>
                <c:pt idx="12395">
                  <c:v>1200.0</c:v>
                </c:pt>
                <c:pt idx="12396">
                  <c:v>1200.099975585937</c:v>
                </c:pt>
                <c:pt idx="12397">
                  <c:v>1200.200073242188</c:v>
                </c:pt>
                <c:pt idx="12398">
                  <c:v>1200.300048828125</c:v>
                </c:pt>
                <c:pt idx="12399">
                  <c:v>1200.400024414062</c:v>
                </c:pt>
                <c:pt idx="12400">
                  <c:v>1200.5</c:v>
                </c:pt>
                <c:pt idx="12401">
                  <c:v>1200.599975585937</c:v>
                </c:pt>
                <c:pt idx="12402">
                  <c:v>1200.700073242188</c:v>
                </c:pt>
                <c:pt idx="12403">
                  <c:v>1200.800048828125</c:v>
                </c:pt>
                <c:pt idx="12404">
                  <c:v>1200.900024414062</c:v>
                </c:pt>
                <c:pt idx="12405">
                  <c:v>1201.0</c:v>
                </c:pt>
                <c:pt idx="12406">
                  <c:v>1201.099975585937</c:v>
                </c:pt>
                <c:pt idx="12407">
                  <c:v>1201.200073242188</c:v>
                </c:pt>
                <c:pt idx="12408">
                  <c:v>1201.300048828125</c:v>
                </c:pt>
                <c:pt idx="12409">
                  <c:v>1201.400024414062</c:v>
                </c:pt>
                <c:pt idx="12410">
                  <c:v>1201.5</c:v>
                </c:pt>
                <c:pt idx="12411">
                  <c:v>1201.599975585937</c:v>
                </c:pt>
                <c:pt idx="12412">
                  <c:v>1201.700073242188</c:v>
                </c:pt>
                <c:pt idx="12413">
                  <c:v>1201.800048828125</c:v>
                </c:pt>
                <c:pt idx="12414">
                  <c:v>1201.900024414062</c:v>
                </c:pt>
                <c:pt idx="12415">
                  <c:v>1202.0</c:v>
                </c:pt>
                <c:pt idx="12416">
                  <c:v>1202.099975585937</c:v>
                </c:pt>
                <c:pt idx="12417">
                  <c:v>1202.200073242188</c:v>
                </c:pt>
                <c:pt idx="12418">
                  <c:v>1202.300048828125</c:v>
                </c:pt>
                <c:pt idx="12419">
                  <c:v>1202.400024414062</c:v>
                </c:pt>
                <c:pt idx="12420">
                  <c:v>1202.5</c:v>
                </c:pt>
                <c:pt idx="12421">
                  <c:v>1202.599975585937</c:v>
                </c:pt>
                <c:pt idx="12422">
                  <c:v>1202.700073242188</c:v>
                </c:pt>
                <c:pt idx="12423">
                  <c:v>1202.800048828125</c:v>
                </c:pt>
                <c:pt idx="12424">
                  <c:v>1202.900024414062</c:v>
                </c:pt>
                <c:pt idx="12425">
                  <c:v>1203.0</c:v>
                </c:pt>
                <c:pt idx="12426">
                  <c:v>1203.099975585937</c:v>
                </c:pt>
                <c:pt idx="12427">
                  <c:v>1203.200073242188</c:v>
                </c:pt>
                <c:pt idx="12428">
                  <c:v>1203.300048828125</c:v>
                </c:pt>
                <c:pt idx="12429">
                  <c:v>1203.400024414062</c:v>
                </c:pt>
                <c:pt idx="12430">
                  <c:v>1203.5</c:v>
                </c:pt>
                <c:pt idx="12431">
                  <c:v>1203.599975585937</c:v>
                </c:pt>
                <c:pt idx="12432">
                  <c:v>1203.700073242188</c:v>
                </c:pt>
                <c:pt idx="12433">
                  <c:v>1203.800048828125</c:v>
                </c:pt>
                <c:pt idx="12434">
                  <c:v>1203.900024414062</c:v>
                </c:pt>
                <c:pt idx="12435">
                  <c:v>1204.0</c:v>
                </c:pt>
                <c:pt idx="12436">
                  <c:v>1204.099975585937</c:v>
                </c:pt>
                <c:pt idx="12437">
                  <c:v>1204.200073242188</c:v>
                </c:pt>
                <c:pt idx="12438">
                  <c:v>1204.300048828125</c:v>
                </c:pt>
                <c:pt idx="12439">
                  <c:v>1204.400024414062</c:v>
                </c:pt>
                <c:pt idx="12440">
                  <c:v>1204.5</c:v>
                </c:pt>
                <c:pt idx="12441">
                  <c:v>1204.599975585937</c:v>
                </c:pt>
                <c:pt idx="12442">
                  <c:v>1204.700073242188</c:v>
                </c:pt>
                <c:pt idx="12443">
                  <c:v>1204.800048828125</c:v>
                </c:pt>
                <c:pt idx="12444">
                  <c:v>1204.900024414062</c:v>
                </c:pt>
                <c:pt idx="12445">
                  <c:v>1205.0</c:v>
                </c:pt>
                <c:pt idx="12446">
                  <c:v>1205.099975585937</c:v>
                </c:pt>
                <c:pt idx="12447">
                  <c:v>1205.200073242188</c:v>
                </c:pt>
                <c:pt idx="12448">
                  <c:v>1205.300048828125</c:v>
                </c:pt>
                <c:pt idx="12449">
                  <c:v>1205.400024414062</c:v>
                </c:pt>
                <c:pt idx="12450">
                  <c:v>1205.5</c:v>
                </c:pt>
                <c:pt idx="12451">
                  <c:v>1205.599975585937</c:v>
                </c:pt>
                <c:pt idx="12452">
                  <c:v>1205.700073242188</c:v>
                </c:pt>
                <c:pt idx="12453">
                  <c:v>1205.800048828125</c:v>
                </c:pt>
                <c:pt idx="12454">
                  <c:v>1205.900024414062</c:v>
                </c:pt>
                <c:pt idx="12455">
                  <c:v>1206.0</c:v>
                </c:pt>
                <c:pt idx="12456">
                  <c:v>1206.099975585937</c:v>
                </c:pt>
                <c:pt idx="12457">
                  <c:v>1206.200073242188</c:v>
                </c:pt>
                <c:pt idx="12458">
                  <c:v>1206.300048828125</c:v>
                </c:pt>
                <c:pt idx="12459">
                  <c:v>1206.400024414062</c:v>
                </c:pt>
                <c:pt idx="12460">
                  <c:v>1206.5</c:v>
                </c:pt>
                <c:pt idx="12461">
                  <c:v>1206.599975585937</c:v>
                </c:pt>
                <c:pt idx="12462">
                  <c:v>1206.700073242188</c:v>
                </c:pt>
                <c:pt idx="12463">
                  <c:v>1206.800048828125</c:v>
                </c:pt>
                <c:pt idx="12464">
                  <c:v>1206.900024414062</c:v>
                </c:pt>
                <c:pt idx="12465">
                  <c:v>1207.0</c:v>
                </c:pt>
                <c:pt idx="12466">
                  <c:v>1207.099975585937</c:v>
                </c:pt>
                <c:pt idx="12467">
                  <c:v>1207.200073242188</c:v>
                </c:pt>
                <c:pt idx="12468">
                  <c:v>1207.300048828125</c:v>
                </c:pt>
                <c:pt idx="12469">
                  <c:v>1207.400024414062</c:v>
                </c:pt>
                <c:pt idx="12470">
                  <c:v>1207.5</c:v>
                </c:pt>
                <c:pt idx="12471">
                  <c:v>1207.599975585937</c:v>
                </c:pt>
                <c:pt idx="12472">
                  <c:v>1207.700073242188</c:v>
                </c:pt>
                <c:pt idx="12473">
                  <c:v>1207.800048828125</c:v>
                </c:pt>
                <c:pt idx="12474">
                  <c:v>1207.900024414062</c:v>
                </c:pt>
                <c:pt idx="12475">
                  <c:v>1208.0</c:v>
                </c:pt>
                <c:pt idx="12476">
                  <c:v>1208.099975585937</c:v>
                </c:pt>
                <c:pt idx="12477">
                  <c:v>1208.200073242188</c:v>
                </c:pt>
                <c:pt idx="12478">
                  <c:v>1208.300048828125</c:v>
                </c:pt>
                <c:pt idx="12479">
                  <c:v>1208.400024414062</c:v>
                </c:pt>
                <c:pt idx="12480">
                  <c:v>1208.5</c:v>
                </c:pt>
                <c:pt idx="12481">
                  <c:v>1208.599975585937</c:v>
                </c:pt>
                <c:pt idx="12482">
                  <c:v>1208.700073242188</c:v>
                </c:pt>
                <c:pt idx="12483">
                  <c:v>1208.800048828125</c:v>
                </c:pt>
                <c:pt idx="12484">
                  <c:v>1208.900024414062</c:v>
                </c:pt>
                <c:pt idx="12485">
                  <c:v>1209.0</c:v>
                </c:pt>
                <c:pt idx="12486">
                  <c:v>1209.099975585937</c:v>
                </c:pt>
                <c:pt idx="12487">
                  <c:v>1209.200073242188</c:v>
                </c:pt>
                <c:pt idx="12488">
                  <c:v>1209.300048828125</c:v>
                </c:pt>
                <c:pt idx="12489">
                  <c:v>1209.400024414062</c:v>
                </c:pt>
                <c:pt idx="12490">
                  <c:v>1209.5</c:v>
                </c:pt>
                <c:pt idx="12491">
                  <c:v>1209.599975585937</c:v>
                </c:pt>
                <c:pt idx="12492">
                  <c:v>1209.700073242188</c:v>
                </c:pt>
                <c:pt idx="12493">
                  <c:v>1209.800048828125</c:v>
                </c:pt>
                <c:pt idx="12494">
                  <c:v>1209.900024414062</c:v>
                </c:pt>
                <c:pt idx="12495">
                  <c:v>1210.0</c:v>
                </c:pt>
                <c:pt idx="12496">
                  <c:v>1210.099975585937</c:v>
                </c:pt>
                <c:pt idx="12497">
                  <c:v>1210.200073242188</c:v>
                </c:pt>
                <c:pt idx="12498">
                  <c:v>1210.300048828125</c:v>
                </c:pt>
                <c:pt idx="12499">
                  <c:v>1210.400024414062</c:v>
                </c:pt>
                <c:pt idx="12500">
                  <c:v>1210.5</c:v>
                </c:pt>
                <c:pt idx="12501">
                  <c:v>1210.599975585937</c:v>
                </c:pt>
                <c:pt idx="12502">
                  <c:v>1210.700073242188</c:v>
                </c:pt>
                <c:pt idx="12503">
                  <c:v>1210.800048828125</c:v>
                </c:pt>
                <c:pt idx="12504">
                  <c:v>1210.900024414062</c:v>
                </c:pt>
                <c:pt idx="12505">
                  <c:v>1211.0</c:v>
                </c:pt>
                <c:pt idx="12506">
                  <c:v>1211.099975585937</c:v>
                </c:pt>
                <c:pt idx="12507">
                  <c:v>1211.200073242188</c:v>
                </c:pt>
                <c:pt idx="12508">
                  <c:v>1211.300048828125</c:v>
                </c:pt>
                <c:pt idx="12509">
                  <c:v>1211.400024414062</c:v>
                </c:pt>
                <c:pt idx="12510">
                  <c:v>1211.5</c:v>
                </c:pt>
                <c:pt idx="12511">
                  <c:v>1211.599975585937</c:v>
                </c:pt>
                <c:pt idx="12512">
                  <c:v>1211.700073242188</c:v>
                </c:pt>
                <c:pt idx="12513">
                  <c:v>1211.800048828125</c:v>
                </c:pt>
                <c:pt idx="12514">
                  <c:v>1211.900024414062</c:v>
                </c:pt>
                <c:pt idx="12515">
                  <c:v>1212.0</c:v>
                </c:pt>
                <c:pt idx="12516">
                  <c:v>1212.099975585937</c:v>
                </c:pt>
                <c:pt idx="12517">
                  <c:v>1212.200073242188</c:v>
                </c:pt>
                <c:pt idx="12518">
                  <c:v>1212.300048828125</c:v>
                </c:pt>
                <c:pt idx="12519">
                  <c:v>1212.400024414062</c:v>
                </c:pt>
                <c:pt idx="12520">
                  <c:v>1212.5</c:v>
                </c:pt>
                <c:pt idx="12521">
                  <c:v>1212.599975585937</c:v>
                </c:pt>
                <c:pt idx="12522">
                  <c:v>1212.700073242188</c:v>
                </c:pt>
                <c:pt idx="12523">
                  <c:v>1212.800048828125</c:v>
                </c:pt>
                <c:pt idx="12524">
                  <c:v>1212.900024414062</c:v>
                </c:pt>
                <c:pt idx="12525">
                  <c:v>1213.0</c:v>
                </c:pt>
                <c:pt idx="12526">
                  <c:v>1213.099975585937</c:v>
                </c:pt>
                <c:pt idx="12527">
                  <c:v>1213.200073242188</c:v>
                </c:pt>
                <c:pt idx="12528">
                  <c:v>1213.300048828125</c:v>
                </c:pt>
                <c:pt idx="12529">
                  <c:v>1213.400024414062</c:v>
                </c:pt>
                <c:pt idx="12530">
                  <c:v>1213.5</c:v>
                </c:pt>
                <c:pt idx="12531">
                  <c:v>1213.599975585937</c:v>
                </c:pt>
                <c:pt idx="12532">
                  <c:v>1213.700073242188</c:v>
                </c:pt>
                <c:pt idx="12533">
                  <c:v>1213.800048828125</c:v>
                </c:pt>
                <c:pt idx="12534">
                  <c:v>1213.900024414062</c:v>
                </c:pt>
                <c:pt idx="12535">
                  <c:v>1214.0</c:v>
                </c:pt>
                <c:pt idx="12536">
                  <c:v>1214.099975585937</c:v>
                </c:pt>
                <c:pt idx="12537">
                  <c:v>1214.200073242188</c:v>
                </c:pt>
                <c:pt idx="12538">
                  <c:v>1214.300048828125</c:v>
                </c:pt>
                <c:pt idx="12539">
                  <c:v>1214.400024414062</c:v>
                </c:pt>
                <c:pt idx="12540">
                  <c:v>1214.5</c:v>
                </c:pt>
                <c:pt idx="12541">
                  <c:v>1214.599975585937</c:v>
                </c:pt>
                <c:pt idx="12542">
                  <c:v>1214.700073242188</c:v>
                </c:pt>
                <c:pt idx="12543">
                  <c:v>1214.800048828125</c:v>
                </c:pt>
                <c:pt idx="12544">
                  <c:v>1214.900024414062</c:v>
                </c:pt>
                <c:pt idx="12545">
                  <c:v>1215.0</c:v>
                </c:pt>
                <c:pt idx="12546">
                  <c:v>1215.099975585937</c:v>
                </c:pt>
                <c:pt idx="12547">
                  <c:v>1215.200073242188</c:v>
                </c:pt>
                <c:pt idx="12548">
                  <c:v>1215.300048828125</c:v>
                </c:pt>
                <c:pt idx="12549">
                  <c:v>1215.400024414062</c:v>
                </c:pt>
                <c:pt idx="12550">
                  <c:v>1215.5</c:v>
                </c:pt>
                <c:pt idx="12551">
                  <c:v>1215.599975585937</c:v>
                </c:pt>
                <c:pt idx="12552">
                  <c:v>1215.700073242188</c:v>
                </c:pt>
                <c:pt idx="12553">
                  <c:v>1215.800048828125</c:v>
                </c:pt>
                <c:pt idx="12554">
                  <c:v>1215.900024414062</c:v>
                </c:pt>
                <c:pt idx="12555">
                  <c:v>1216.0</c:v>
                </c:pt>
                <c:pt idx="12556">
                  <c:v>1216.099975585937</c:v>
                </c:pt>
                <c:pt idx="12557">
                  <c:v>1216.200073242188</c:v>
                </c:pt>
                <c:pt idx="12558">
                  <c:v>1216.300048828125</c:v>
                </c:pt>
                <c:pt idx="12559">
                  <c:v>1216.400024414062</c:v>
                </c:pt>
                <c:pt idx="12560">
                  <c:v>1216.5</c:v>
                </c:pt>
                <c:pt idx="12561">
                  <c:v>1216.599975585937</c:v>
                </c:pt>
                <c:pt idx="12562">
                  <c:v>1216.700073242188</c:v>
                </c:pt>
                <c:pt idx="12563">
                  <c:v>1216.800048828125</c:v>
                </c:pt>
                <c:pt idx="12564">
                  <c:v>1216.900024414062</c:v>
                </c:pt>
                <c:pt idx="12565">
                  <c:v>1217.0</c:v>
                </c:pt>
                <c:pt idx="12566">
                  <c:v>1217.099975585937</c:v>
                </c:pt>
                <c:pt idx="12567">
                  <c:v>1217.200073242188</c:v>
                </c:pt>
                <c:pt idx="12568">
                  <c:v>1217.300048828125</c:v>
                </c:pt>
                <c:pt idx="12569">
                  <c:v>1217.400024414062</c:v>
                </c:pt>
                <c:pt idx="12570">
                  <c:v>1217.5</c:v>
                </c:pt>
                <c:pt idx="12571">
                  <c:v>1217.599975585937</c:v>
                </c:pt>
                <c:pt idx="12572">
                  <c:v>1217.700073242188</c:v>
                </c:pt>
                <c:pt idx="12573">
                  <c:v>1217.800048828125</c:v>
                </c:pt>
                <c:pt idx="12574">
                  <c:v>1217.900024414062</c:v>
                </c:pt>
                <c:pt idx="12575">
                  <c:v>1218.0</c:v>
                </c:pt>
                <c:pt idx="12576">
                  <c:v>1218.099975585937</c:v>
                </c:pt>
                <c:pt idx="12577">
                  <c:v>1218.200073242188</c:v>
                </c:pt>
                <c:pt idx="12578">
                  <c:v>1218.300048828125</c:v>
                </c:pt>
                <c:pt idx="12579">
                  <c:v>1218.400024414062</c:v>
                </c:pt>
                <c:pt idx="12580">
                  <c:v>1218.5</c:v>
                </c:pt>
                <c:pt idx="12581">
                  <c:v>1218.599975585937</c:v>
                </c:pt>
                <c:pt idx="12582">
                  <c:v>1218.700073242188</c:v>
                </c:pt>
                <c:pt idx="12583">
                  <c:v>1218.800048828125</c:v>
                </c:pt>
                <c:pt idx="12584">
                  <c:v>1218.900024414062</c:v>
                </c:pt>
                <c:pt idx="12585">
                  <c:v>1219.0</c:v>
                </c:pt>
                <c:pt idx="12586">
                  <c:v>1219.099975585937</c:v>
                </c:pt>
                <c:pt idx="12587">
                  <c:v>1219.200073242188</c:v>
                </c:pt>
                <c:pt idx="12588">
                  <c:v>1219.300048828125</c:v>
                </c:pt>
                <c:pt idx="12589">
                  <c:v>1219.400024414062</c:v>
                </c:pt>
                <c:pt idx="12590">
                  <c:v>1219.5</c:v>
                </c:pt>
                <c:pt idx="12591">
                  <c:v>1219.599975585937</c:v>
                </c:pt>
                <c:pt idx="12592">
                  <c:v>1219.700073242188</c:v>
                </c:pt>
                <c:pt idx="12593">
                  <c:v>1219.800048828125</c:v>
                </c:pt>
                <c:pt idx="12594">
                  <c:v>1219.900024414062</c:v>
                </c:pt>
                <c:pt idx="12595">
                  <c:v>1220.0</c:v>
                </c:pt>
                <c:pt idx="12596">
                  <c:v>1220.099975585937</c:v>
                </c:pt>
                <c:pt idx="12597">
                  <c:v>1220.200073242188</c:v>
                </c:pt>
                <c:pt idx="12598">
                  <c:v>1220.300048828125</c:v>
                </c:pt>
                <c:pt idx="12599">
                  <c:v>1220.400024414062</c:v>
                </c:pt>
                <c:pt idx="12600">
                  <c:v>1220.5</c:v>
                </c:pt>
                <c:pt idx="12601">
                  <c:v>1220.599975585937</c:v>
                </c:pt>
                <c:pt idx="12602">
                  <c:v>1220.700073242188</c:v>
                </c:pt>
                <c:pt idx="12603">
                  <c:v>1220.800048828125</c:v>
                </c:pt>
                <c:pt idx="12604">
                  <c:v>1220.900024414062</c:v>
                </c:pt>
                <c:pt idx="12605">
                  <c:v>1221.0</c:v>
                </c:pt>
                <c:pt idx="12606">
                  <c:v>1221.099975585937</c:v>
                </c:pt>
                <c:pt idx="12607">
                  <c:v>1221.200073242188</c:v>
                </c:pt>
                <c:pt idx="12608">
                  <c:v>1221.300048828125</c:v>
                </c:pt>
                <c:pt idx="12609">
                  <c:v>1221.400024414062</c:v>
                </c:pt>
                <c:pt idx="12610">
                  <c:v>1221.5</c:v>
                </c:pt>
                <c:pt idx="12611">
                  <c:v>1221.599975585937</c:v>
                </c:pt>
                <c:pt idx="12612">
                  <c:v>1221.700073242188</c:v>
                </c:pt>
                <c:pt idx="12613">
                  <c:v>1221.800048828125</c:v>
                </c:pt>
                <c:pt idx="12614">
                  <c:v>1221.900024414062</c:v>
                </c:pt>
                <c:pt idx="12615">
                  <c:v>1222.0</c:v>
                </c:pt>
                <c:pt idx="12616">
                  <c:v>1222.099975585937</c:v>
                </c:pt>
                <c:pt idx="12617">
                  <c:v>1222.200073242188</c:v>
                </c:pt>
                <c:pt idx="12618">
                  <c:v>1222.300048828125</c:v>
                </c:pt>
                <c:pt idx="12619">
                  <c:v>1222.400024414062</c:v>
                </c:pt>
                <c:pt idx="12620">
                  <c:v>1222.5</c:v>
                </c:pt>
                <c:pt idx="12621">
                  <c:v>1222.599975585937</c:v>
                </c:pt>
                <c:pt idx="12622">
                  <c:v>1222.700073242188</c:v>
                </c:pt>
                <c:pt idx="12623">
                  <c:v>1222.800048828125</c:v>
                </c:pt>
                <c:pt idx="12624">
                  <c:v>1222.900024414062</c:v>
                </c:pt>
                <c:pt idx="12625">
                  <c:v>1223.0</c:v>
                </c:pt>
                <c:pt idx="12626">
                  <c:v>1223.099975585937</c:v>
                </c:pt>
                <c:pt idx="12627">
                  <c:v>1223.200073242188</c:v>
                </c:pt>
                <c:pt idx="12628">
                  <c:v>1223.300048828125</c:v>
                </c:pt>
                <c:pt idx="12629">
                  <c:v>1223.400024414062</c:v>
                </c:pt>
                <c:pt idx="12630">
                  <c:v>1223.5</c:v>
                </c:pt>
                <c:pt idx="12631">
                  <c:v>1223.599975585937</c:v>
                </c:pt>
                <c:pt idx="12632">
                  <c:v>1223.700073242188</c:v>
                </c:pt>
                <c:pt idx="12633">
                  <c:v>1223.800048828125</c:v>
                </c:pt>
                <c:pt idx="12634">
                  <c:v>1223.900024414062</c:v>
                </c:pt>
                <c:pt idx="12635">
                  <c:v>1224.0</c:v>
                </c:pt>
                <c:pt idx="12636">
                  <c:v>1224.099975585937</c:v>
                </c:pt>
                <c:pt idx="12637">
                  <c:v>1224.200073242188</c:v>
                </c:pt>
                <c:pt idx="12638">
                  <c:v>1224.300048828125</c:v>
                </c:pt>
                <c:pt idx="12639">
                  <c:v>1224.400024414062</c:v>
                </c:pt>
                <c:pt idx="12640">
                  <c:v>1224.5</c:v>
                </c:pt>
                <c:pt idx="12641">
                  <c:v>1224.599975585937</c:v>
                </c:pt>
                <c:pt idx="12642">
                  <c:v>1224.700073242188</c:v>
                </c:pt>
                <c:pt idx="12643">
                  <c:v>1224.800048828125</c:v>
                </c:pt>
                <c:pt idx="12644">
                  <c:v>1224.900024414062</c:v>
                </c:pt>
                <c:pt idx="12645">
                  <c:v>1225.0</c:v>
                </c:pt>
                <c:pt idx="12646">
                  <c:v>1225.099975585937</c:v>
                </c:pt>
                <c:pt idx="12647">
                  <c:v>1225.200073242188</c:v>
                </c:pt>
                <c:pt idx="12648">
                  <c:v>1225.300048828125</c:v>
                </c:pt>
                <c:pt idx="12649">
                  <c:v>1225.400024414062</c:v>
                </c:pt>
                <c:pt idx="12650">
                  <c:v>1225.5</c:v>
                </c:pt>
                <c:pt idx="12651">
                  <c:v>1225.599975585937</c:v>
                </c:pt>
                <c:pt idx="12652">
                  <c:v>1225.700073242188</c:v>
                </c:pt>
                <c:pt idx="12653">
                  <c:v>1225.800048828125</c:v>
                </c:pt>
                <c:pt idx="12654">
                  <c:v>1225.900024414062</c:v>
                </c:pt>
                <c:pt idx="12655">
                  <c:v>1226.0</c:v>
                </c:pt>
                <c:pt idx="12656">
                  <c:v>1226.099975585937</c:v>
                </c:pt>
                <c:pt idx="12657">
                  <c:v>1226.200073242188</c:v>
                </c:pt>
                <c:pt idx="12658">
                  <c:v>1226.300048828125</c:v>
                </c:pt>
                <c:pt idx="12659">
                  <c:v>1226.400024414062</c:v>
                </c:pt>
                <c:pt idx="12660">
                  <c:v>1226.5</c:v>
                </c:pt>
                <c:pt idx="12661">
                  <c:v>1226.599975585937</c:v>
                </c:pt>
                <c:pt idx="12662">
                  <c:v>1226.700073242188</c:v>
                </c:pt>
                <c:pt idx="12663">
                  <c:v>1226.800048828125</c:v>
                </c:pt>
                <c:pt idx="12664">
                  <c:v>1226.900024414062</c:v>
                </c:pt>
                <c:pt idx="12665">
                  <c:v>1227.0</c:v>
                </c:pt>
                <c:pt idx="12666">
                  <c:v>1227.099975585937</c:v>
                </c:pt>
                <c:pt idx="12667">
                  <c:v>1227.200073242188</c:v>
                </c:pt>
                <c:pt idx="12668">
                  <c:v>1227.300048828125</c:v>
                </c:pt>
                <c:pt idx="12669">
                  <c:v>1227.400024414062</c:v>
                </c:pt>
                <c:pt idx="12670">
                  <c:v>1227.5</c:v>
                </c:pt>
                <c:pt idx="12671">
                  <c:v>1227.599975585937</c:v>
                </c:pt>
                <c:pt idx="12672">
                  <c:v>1227.700073242188</c:v>
                </c:pt>
                <c:pt idx="12673">
                  <c:v>1227.800048828125</c:v>
                </c:pt>
                <c:pt idx="12674">
                  <c:v>1227.900024414062</c:v>
                </c:pt>
                <c:pt idx="12675">
                  <c:v>1228.0</c:v>
                </c:pt>
                <c:pt idx="12676">
                  <c:v>1228.099975585937</c:v>
                </c:pt>
                <c:pt idx="12677">
                  <c:v>1228.200073242188</c:v>
                </c:pt>
                <c:pt idx="12678">
                  <c:v>1228.300048828125</c:v>
                </c:pt>
                <c:pt idx="12679">
                  <c:v>1228.400024414062</c:v>
                </c:pt>
                <c:pt idx="12680">
                  <c:v>1228.5</c:v>
                </c:pt>
                <c:pt idx="12681">
                  <c:v>1228.599975585937</c:v>
                </c:pt>
                <c:pt idx="12682">
                  <c:v>1228.700073242188</c:v>
                </c:pt>
                <c:pt idx="12683">
                  <c:v>1228.800048828125</c:v>
                </c:pt>
                <c:pt idx="12684">
                  <c:v>1228.900024414062</c:v>
                </c:pt>
                <c:pt idx="12685">
                  <c:v>1229.0</c:v>
                </c:pt>
                <c:pt idx="12686">
                  <c:v>1229.099975585937</c:v>
                </c:pt>
                <c:pt idx="12687">
                  <c:v>1229.200073242188</c:v>
                </c:pt>
                <c:pt idx="12688">
                  <c:v>1229.300048828125</c:v>
                </c:pt>
                <c:pt idx="12689">
                  <c:v>1229.400024414062</c:v>
                </c:pt>
                <c:pt idx="12690">
                  <c:v>1229.5</c:v>
                </c:pt>
                <c:pt idx="12691">
                  <c:v>1229.599975585937</c:v>
                </c:pt>
                <c:pt idx="12692">
                  <c:v>1229.700073242188</c:v>
                </c:pt>
                <c:pt idx="12693">
                  <c:v>1229.800048828125</c:v>
                </c:pt>
                <c:pt idx="12694">
                  <c:v>1229.900024414062</c:v>
                </c:pt>
                <c:pt idx="12695">
                  <c:v>1230.0</c:v>
                </c:pt>
                <c:pt idx="12696">
                  <c:v>1230.099975585937</c:v>
                </c:pt>
                <c:pt idx="12697">
                  <c:v>1230.200073242188</c:v>
                </c:pt>
                <c:pt idx="12698">
                  <c:v>1230.300048828125</c:v>
                </c:pt>
                <c:pt idx="12699">
                  <c:v>1230.400024414062</c:v>
                </c:pt>
                <c:pt idx="12700">
                  <c:v>1230.5</c:v>
                </c:pt>
                <c:pt idx="12701">
                  <c:v>1230.599975585937</c:v>
                </c:pt>
                <c:pt idx="12702">
                  <c:v>1230.700073242188</c:v>
                </c:pt>
                <c:pt idx="12703">
                  <c:v>1230.800048828125</c:v>
                </c:pt>
                <c:pt idx="12704">
                  <c:v>1230.900024414062</c:v>
                </c:pt>
                <c:pt idx="12705">
                  <c:v>1231.0</c:v>
                </c:pt>
                <c:pt idx="12706">
                  <c:v>1231.099975585937</c:v>
                </c:pt>
                <c:pt idx="12707">
                  <c:v>1231.200073242188</c:v>
                </c:pt>
                <c:pt idx="12708">
                  <c:v>1231.300048828125</c:v>
                </c:pt>
                <c:pt idx="12709">
                  <c:v>1231.400024414062</c:v>
                </c:pt>
                <c:pt idx="12710">
                  <c:v>1231.5</c:v>
                </c:pt>
                <c:pt idx="12711">
                  <c:v>1231.599975585937</c:v>
                </c:pt>
                <c:pt idx="12712">
                  <c:v>1231.700073242188</c:v>
                </c:pt>
                <c:pt idx="12713">
                  <c:v>1231.800048828125</c:v>
                </c:pt>
                <c:pt idx="12714">
                  <c:v>1231.900024414062</c:v>
                </c:pt>
                <c:pt idx="12715">
                  <c:v>1232.0</c:v>
                </c:pt>
                <c:pt idx="12716">
                  <c:v>1232.099975585937</c:v>
                </c:pt>
                <c:pt idx="12717">
                  <c:v>1232.200073242188</c:v>
                </c:pt>
                <c:pt idx="12718">
                  <c:v>1232.300048828125</c:v>
                </c:pt>
                <c:pt idx="12719">
                  <c:v>1232.400024414062</c:v>
                </c:pt>
                <c:pt idx="12720">
                  <c:v>1232.5</c:v>
                </c:pt>
                <c:pt idx="12721">
                  <c:v>1232.599975585937</c:v>
                </c:pt>
                <c:pt idx="12722">
                  <c:v>1232.700073242188</c:v>
                </c:pt>
                <c:pt idx="12723">
                  <c:v>1232.800048828125</c:v>
                </c:pt>
                <c:pt idx="12724">
                  <c:v>1232.900024414062</c:v>
                </c:pt>
                <c:pt idx="12725">
                  <c:v>1233.0</c:v>
                </c:pt>
                <c:pt idx="12726">
                  <c:v>1233.099975585937</c:v>
                </c:pt>
                <c:pt idx="12727">
                  <c:v>1233.200073242188</c:v>
                </c:pt>
                <c:pt idx="12728">
                  <c:v>1233.300048828125</c:v>
                </c:pt>
                <c:pt idx="12729">
                  <c:v>1233.400024414062</c:v>
                </c:pt>
                <c:pt idx="12730">
                  <c:v>1233.5</c:v>
                </c:pt>
                <c:pt idx="12731">
                  <c:v>1233.599975585937</c:v>
                </c:pt>
                <c:pt idx="12732">
                  <c:v>1233.700073242188</c:v>
                </c:pt>
                <c:pt idx="12733">
                  <c:v>1233.800048828125</c:v>
                </c:pt>
                <c:pt idx="12734">
                  <c:v>1233.900024414062</c:v>
                </c:pt>
                <c:pt idx="12735">
                  <c:v>1234.0</c:v>
                </c:pt>
                <c:pt idx="12736">
                  <c:v>1234.099975585937</c:v>
                </c:pt>
                <c:pt idx="12737">
                  <c:v>1234.200073242188</c:v>
                </c:pt>
                <c:pt idx="12738">
                  <c:v>1234.300048828125</c:v>
                </c:pt>
                <c:pt idx="12739">
                  <c:v>1234.400024414062</c:v>
                </c:pt>
                <c:pt idx="12740">
                  <c:v>1234.5</c:v>
                </c:pt>
                <c:pt idx="12741">
                  <c:v>1234.599975585937</c:v>
                </c:pt>
                <c:pt idx="12742">
                  <c:v>1234.700073242188</c:v>
                </c:pt>
                <c:pt idx="12743">
                  <c:v>1234.800048828125</c:v>
                </c:pt>
                <c:pt idx="12744">
                  <c:v>1234.900024414062</c:v>
                </c:pt>
                <c:pt idx="12745">
                  <c:v>1235.0</c:v>
                </c:pt>
                <c:pt idx="12746">
                  <c:v>1235.099975585937</c:v>
                </c:pt>
                <c:pt idx="12747">
                  <c:v>1235.200073242188</c:v>
                </c:pt>
                <c:pt idx="12748">
                  <c:v>1235.300048828125</c:v>
                </c:pt>
                <c:pt idx="12749">
                  <c:v>1235.400024414062</c:v>
                </c:pt>
                <c:pt idx="12750">
                  <c:v>1235.5</c:v>
                </c:pt>
                <c:pt idx="12751">
                  <c:v>1235.599975585937</c:v>
                </c:pt>
                <c:pt idx="12752">
                  <c:v>1235.700073242188</c:v>
                </c:pt>
                <c:pt idx="12753">
                  <c:v>1235.800048828125</c:v>
                </c:pt>
                <c:pt idx="12754">
                  <c:v>1235.900024414062</c:v>
                </c:pt>
                <c:pt idx="12755">
                  <c:v>1236.0</c:v>
                </c:pt>
                <c:pt idx="12756">
                  <c:v>1236.099975585937</c:v>
                </c:pt>
                <c:pt idx="12757">
                  <c:v>1236.200073242188</c:v>
                </c:pt>
                <c:pt idx="12758">
                  <c:v>1236.300048828125</c:v>
                </c:pt>
                <c:pt idx="12759">
                  <c:v>1236.400024414062</c:v>
                </c:pt>
                <c:pt idx="12760">
                  <c:v>1236.5</c:v>
                </c:pt>
                <c:pt idx="12761">
                  <c:v>1236.599975585937</c:v>
                </c:pt>
                <c:pt idx="12762">
                  <c:v>1236.700073242188</c:v>
                </c:pt>
                <c:pt idx="12763">
                  <c:v>1236.800048828125</c:v>
                </c:pt>
                <c:pt idx="12764">
                  <c:v>1236.900024414062</c:v>
                </c:pt>
                <c:pt idx="12765">
                  <c:v>1237.0</c:v>
                </c:pt>
                <c:pt idx="12766">
                  <c:v>1237.099975585937</c:v>
                </c:pt>
                <c:pt idx="12767">
                  <c:v>1237.200073242188</c:v>
                </c:pt>
                <c:pt idx="12768">
                  <c:v>1237.300048828125</c:v>
                </c:pt>
                <c:pt idx="12769">
                  <c:v>1237.400024414062</c:v>
                </c:pt>
                <c:pt idx="12770">
                  <c:v>1237.5</c:v>
                </c:pt>
                <c:pt idx="12771">
                  <c:v>1237.599975585937</c:v>
                </c:pt>
                <c:pt idx="12772">
                  <c:v>1237.700073242188</c:v>
                </c:pt>
                <c:pt idx="12773">
                  <c:v>1237.800048828125</c:v>
                </c:pt>
                <c:pt idx="12774">
                  <c:v>1237.900024414062</c:v>
                </c:pt>
                <c:pt idx="12775">
                  <c:v>1238.0</c:v>
                </c:pt>
                <c:pt idx="12776">
                  <c:v>1238.099975585937</c:v>
                </c:pt>
                <c:pt idx="12777">
                  <c:v>1238.200073242188</c:v>
                </c:pt>
                <c:pt idx="12778">
                  <c:v>1238.300048828125</c:v>
                </c:pt>
                <c:pt idx="12779">
                  <c:v>1238.400024414062</c:v>
                </c:pt>
                <c:pt idx="12780">
                  <c:v>1238.5</c:v>
                </c:pt>
                <c:pt idx="12781">
                  <c:v>1238.599975585937</c:v>
                </c:pt>
                <c:pt idx="12782">
                  <c:v>1238.700073242188</c:v>
                </c:pt>
                <c:pt idx="12783">
                  <c:v>1238.800048828125</c:v>
                </c:pt>
                <c:pt idx="12784">
                  <c:v>1238.900024414062</c:v>
                </c:pt>
                <c:pt idx="12785">
                  <c:v>1239.0</c:v>
                </c:pt>
                <c:pt idx="12786">
                  <c:v>1239.099975585937</c:v>
                </c:pt>
                <c:pt idx="12787">
                  <c:v>1239.200073242188</c:v>
                </c:pt>
                <c:pt idx="12788">
                  <c:v>1239.300048828125</c:v>
                </c:pt>
                <c:pt idx="12789">
                  <c:v>1239.400024414062</c:v>
                </c:pt>
                <c:pt idx="12790">
                  <c:v>1239.5</c:v>
                </c:pt>
                <c:pt idx="12791">
                  <c:v>1239.599975585937</c:v>
                </c:pt>
                <c:pt idx="12792">
                  <c:v>1239.700073242188</c:v>
                </c:pt>
                <c:pt idx="12793">
                  <c:v>1239.800048828125</c:v>
                </c:pt>
                <c:pt idx="12794">
                  <c:v>1239.900024414062</c:v>
                </c:pt>
                <c:pt idx="12795">
                  <c:v>1240.0</c:v>
                </c:pt>
                <c:pt idx="12796">
                  <c:v>1240.099975585937</c:v>
                </c:pt>
                <c:pt idx="12797">
                  <c:v>1240.200073242188</c:v>
                </c:pt>
                <c:pt idx="12798">
                  <c:v>1240.300048828125</c:v>
                </c:pt>
                <c:pt idx="12799">
                  <c:v>1240.400024414062</c:v>
                </c:pt>
                <c:pt idx="12800">
                  <c:v>1240.5</c:v>
                </c:pt>
                <c:pt idx="12801">
                  <c:v>1240.599975585937</c:v>
                </c:pt>
                <c:pt idx="12802">
                  <c:v>1240.700073242188</c:v>
                </c:pt>
                <c:pt idx="12803">
                  <c:v>1240.800048828125</c:v>
                </c:pt>
                <c:pt idx="12804">
                  <c:v>1240.900024414062</c:v>
                </c:pt>
                <c:pt idx="12805">
                  <c:v>1241.0</c:v>
                </c:pt>
                <c:pt idx="12806">
                  <c:v>1241.099975585937</c:v>
                </c:pt>
                <c:pt idx="12807">
                  <c:v>1241.200073242188</c:v>
                </c:pt>
                <c:pt idx="12808">
                  <c:v>1241.300048828125</c:v>
                </c:pt>
                <c:pt idx="12809">
                  <c:v>1241.400024414062</c:v>
                </c:pt>
                <c:pt idx="12810">
                  <c:v>1241.5</c:v>
                </c:pt>
                <c:pt idx="12811">
                  <c:v>1241.599975585937</c:v>
                </c:pt>
                <c:pt idx="12812">
                  <c:v>1241.700073242188</c:v>
                </c:pt>
                <c:pt idx="12813">
                  <c:v>1241.800048828125</c:v>
                </c:pt>
                <c:pt idx="12814">
                  <c:v>1241.900024414062</c:v>
                </c:pt>
                <c:pt idx="12815">
                  <c:v>1242.0</c:v>
                </c:pt>
                <c:pt idx="12816">
                  <c:v>1242.099975585937</c:v>
                </c:pt>
                <c:pt idx="12817">
                  <c:v>1242.200073242188</c:v>
                </c:pt>
                <c:pt idx="12818">
                  <c:v>1242.300048828125</c:v>
                </c:pt>
                <c:pt idx="12819">
                  <c:v>1242.400024414062</c:v>
                </c:pt>
                <c:pt idx="12820">
                  <c:v>1242.5</c:v>
                </c:pt>
                <c:pt idx="12821">
                  <c:v>1242.599975585937</c:v>
                </c:pt>
                <c:pt idx="12822">
                  <c:v>1242.700073242188</c:v>
                </c:pt>
                <c:pt idx="12823">
                  <c:v>1242.800048828125</c:v>
                </c:pt>
                <c:pt idx="12824">
                  <c:v>1242.900024414062</c:v>
                </c:pt>
                <c:pt idx="12825">
                  <c:v>1243.0</c:v>
                </c:pt>
                <c:pt idx="12826">
                  <c:v>1243.099975585937</c:v>
                </c:pt>
                <c:pt idx="12827">
                  <c:v>1243.200073242188</c:v>
                </c:pt>
                <c:pt idx="12828">
                  <c:v>1243.300048828125</c:v>
                </c:pt>
                <c:pt idx="12829">
                  <c:v>1243.400024414062</c:v>
                </c:pt>
                <c:pt idx="12830">
                  <c:v>1243.5</c:v>
                </c:pt>
                <c:pt idx="12831">
                  <c:v>1243.599975585937</c:v>
                </c:pt>
                <c:pt idx="12832">
                  <c:v>1243.700073242188</c:v>
                </c:pt>
                <c:pt idx="12833">
                  <c:v>1243.800048828125</c:v>
                </c:pt>
                <c:pt idx="12834">
                  <c:v>1243.900024414062</c:v>
                </c:pt>
                <c:pt idx="12835">
                  <c:v>1244.0</c:v>
                </c:pt>
                <c:pt idx="12836">
                  <c:v>1244.099975585937</c:v>
                </c:pt>
                <c:pt idx="12837">
                  <c:v>1244.200073242188</c:v>
                </c:pt>
                <c:pt idx="12838">
                  <c:v>1244.300048828125</c:v>
                </c:pt>
                <c:pt idx="12839">
                  <c:v>1244.400024414062</c:v>
                </c:pt>
                <c:pt idx="12840">
                  <c:v>1244.5</c:v>
                </c:pt>
                <c:pt idx="12841">
                  <c:v>1244.599975585937</c:v>
                </c:pt>
                <c:pt idx="12842">
                  <c:v>1244.700073242188</c:v>
                </c:pt>
                <c:pt idx="12843">
                  <c:v>1244.800048828125</c:v>
                </c:pt>
                <c:pt idx="12844">
                  <c:v>1244.900024414062</c:v>
                </c:pt>
                <c:pt idx="12845">
                  <c:v>1245.0</c:v>
                </c:pt>
                <c:pt idx="12846">
                  <c:v>1245.099975585937</c:v>
                </c:pt>
                <c:pt idx="12847">
                  <c:v>1245.200073242188</c:v>
                </c:pt>
                <c:pt idx="12848">
                  <c:v>1245.300048828125</c:v>
                </c:pt>
                <c:pt idx="12849">
                  <c:v>1245.400024414062</c:v>
                </c:pt>
                <c:pt idx="12850">
                  <c:v>1245.5</c:v>
                </c:pt>
                <c:pt idx="12851">
                  <c:v>1245.599975585937</c:v>
                </c:pt>
                <c:pt idx="12852">
                  <c:v>1245.700073242188</c:v>
                </c:pt>
                <c:pt idx="12853">
                  <c:v>1245.800048828125</c:v>
                </c:pt>
                <c:pt idx="12854">
                  <c:v>1245.900024414062</c:v>
                </c:pt>
                <c:pt idx="12855">
                  <c:v>1246.0</c:v>
                </c:pt>
                <c:pt idx="12856">
                  <c:v>1246.099975585937</c:v>
                </c:pt>
                <c:pt idx="12857">
                  <c:v>1246.200073242188</c:v>
                </c:pt>
                <c:pt idx="12858">
                  <c:v>1246.300048828125</c:v>
                </c:pt>
                <c:pt idx="12859">
                  <c:v>1246.400024414062</c:v>
                </c:pt>
                <c:pt idx="12860">
                  <c:v>1246.5</c:v>
                </c:pt>
                <c:pt idx="12861">
                  <c:v>1246.599975585937</c:v>
                </c:pt>
                <c:pt idx="12862">
                  <c:v>1246.700073242188</c:v>
                </c:pt>
                <c:pt idx="12863">
                  <c:v>1246.800048828125</c:v>
                </c:pt>
                <c:pt idx="12864">
                  <c:v>1246.900024414062</c:v>
                </c:pt>
                <c:pt idx="12865">
                  <c:v>1247.0</c:v>
                </c:pt>
                <c:pt idx="12866">
                  <c:v>1247.099975585937</c:v>
                </c:pt>
                <c:pt idx="12867">
                  <c:v>1247.200073242188</c:v>
                </c:pt>
                <c:pt idx="12868">
                  <c:v>1247.300048828125</c:v>
                </c:pt>
                <c:pt idx="12869">
                  <c:v>1247.400024414062</c:v>
                </c:pt>
                <c:pt idx="12870">
                  <c:v>1247.5</c:v>
                </c:pt>
                <c:pt idx="12871">
                  <c:v>1247.599975585937</c:v>
                </c:pt>
                <c:pt idx="12872">
                  <c:v>1247.700073242188</c:v>
                </c:pt>
                <c:pt idx="12873">
                  <c:v>1247.800048828125</c:v>
                </c:pt>
                <c:pt idx="12874">
                  <c:v>1247.900024414062</c:v>
                </c:pt>
                <c:pt idx="12875">
                  <c:v>1248.0</c:v>
                </c:pt>
                <c:pt idx="12876">
                  <c:v>1248.099975585937</c:v>
                </c:pt>
                <c:pt idx="12877">
                  <c:v>1248.200073242188</c:v>
                </c:pt>
                <c:pt idx="12878">
                  <c:v>1248.300048828125</c:v>
                </c:pt>
                <c:pt idx="12879">
                  <c:v>1248.400024414062</c:v>
                </c:pt>
                <c:pt idx="12880">
                  <c:v>1248.5</c:v>
                </c:pt>
                <c:pt idx="12881">
                  <c:v>1248.599975585937</c:v>
                </c:pt>
                <c:pt idx="12882">
                  <c:v>1248.700073242188</c:v>
                </c:pt>
                <c:pt idx="12883">
                  <c:v>1248.800048828125</c:v>
                </c:pt>
                <c:pt idx="12884">
                  <c:v>1248.900024414062</c:v>
                </c:pt>
                <c:pt idx="12885">
                  <c:v>1249.0</c:v>
                </c:pt>
                <c:pt idx="12886">
                  <c:v>1249.099975585937</c:v>
                </c:pt>
                <c:pt idx="12887">
                  <c:v>1249.200073242188</c:v>
                </c:pt>
                <c:pt idx="12888">
                  <c:v>1249.300048828125</c:v>
                </c:pt>
                <c:pt idx="12889">
                  <c:v>1249.400024414062</c:v>
                </c:pt>
                <c:pt idx="12890">
                  <c:v>1249.5</c:v>
                </c:pt>
                <c:pt idx="12891">
                  <c:v>1249.599975585937</c:v>
                </c:pt>
                <c:pt idx="12892">
                  <c:v>1249.700073242188</c:v>
                </c:pt>
                <c:pt idx="12893">
                  <c:v>1249.800048828125</c:v>
                </c:pt>
                <c:pt idx="12894">
                  <c:v>1249.900024414062</c:v>
                </c:pt>
                <c:pt idx="12895">
                  <c:v>1250.0</c:v>
                </c:pt>
                <c:pt idx="12896">
                  <c:v>1250.099975585937</c:v>
                </c:pt>
                <c:pt idx="12897">
                  <c:v>1250.200073242188</c:v>
                </c:pt>
                <c:pt idx="12898">
                  <c:v>1250.300048828125</c:v>
                </c:pt>
                <c:pt idx="12899">
                  <c:v>1250.400024414062</c:v>
                </c:pt>
                <c:pt idx="12900">
                  <c:v>1250.5</c:v>
                </c:pt>
                <c:pt idx="12901">
                  <c:v>1250.599975585937</c:v>
                </c:pt>
                <c:pt idx="12902">
                  <c:v>1250.700073242188</c:v>
                </c:pt>
                <c:pt idx="12903">
                  <c:v>1250.800048828125</c:v>
                </c:pt>
                <c:pt idx="12904">
                  <c:v>1250.900024414062</c:v>
                </c:pt>
                <c:pt idx="12905">
                  <c:v>1251.0</c:v>
                </c:pt>
                <c:pt idx="12906">
                  <c:v>1251.099975585937</c:v>
                </c:pt>
                <c:pt idx="12907">
                  <c:v>1251.200073242188</c:v>
                </c:pt>
                <c:pt idx="12908">
                  <c:v>1251.300048828125</c:v>
                </c:pt>
                <c:pt idx="12909">
                  <c:v>1251.400024414062</c:v>
                </c:pt>
                <c:pt idx="12910">
                  <c:v>1251.5</c:v>
                </c:pt>
                <c:pt idx="12911">
                  <c:v>1251.599975585937</c:v>
                </c:pt>
                <c:pt idx="12912">
                  <c:v>1251.700073242188</c:v>
                </c:pt>
                <c:pt idx="12913">
                  <c:v>1251.800048828125</c:v>
                </c:pt>
                <c:pt idx="12914">
                  <c:v>1251.900024414062</c:v>
                </c:pt>
                <c:pt idx="12915">
                  <c:v>1252.0</c:v>
                </c:pt>
                <c:pt idx="12916">
                  <c:v>1252.099975585937</c:v>
                </c:pt>
                <c:pt idx="12917">
                  <c:v>1252.200073242188</c:v>
                </c:pt>
                <c:pt idx="12918">
                  <c:v>1252.300048828125</c:v>
                </c:pt>
                <c:pt idx="12919">
                  <c:v>1252.400024414062</c:v>
                </c:pt>
                <c:pt idx="12920">
                  <c:v>1252.5</c:v>
                </c:pt>
                <c:pt idx="12921">
                  <c:v>1252.599975585937</c:v>
                </c:pt>
                <c:pt idx="12922">
                  <c:v>1252.700073242188</c:v>
                </c:pt>
                <c:pt idx="12923">
                  <c:v>1252.800048828125</c:v>
                </c:pt>
                <c:pt idx="12924">
                  <c:v>1252.900024414062</c:v>
                </c:pt>
                <c:pt idx="12925">
                  <c:v>1253.0</c:v>
                </c:pt>
                <c:pt idx="12926">
                  <c:v>1253.099975585937</c:v>
                </c:pt>
                <c:pt idx="12927">
                  <c:v>1253.200073242188</c:v>
                </c:pt>
                <c:pt idx="12928">
                  <c:v>1253.300048828125</c:v>
                </c:pt>
                <c:pt idx="12929">
                  <c:v>1253.400024414062</c:v>
                </c:pt>
                <c:pt idx="12930">
                  <c:v>1253.5</c:v>
                </c:pt>
                <c:pt idx="12931">
                  <c:v>1253.599975585937</c:v>
                </c:pt>
                <c:pt idx="12932">
                  <c:v>1253.700073242188</c:v>
                </c:pt>
                <c:pt idx="12933">
                  <c:v>1253.800048828125</c:v>
                </c:pt>
                <c:pt idx="12934">
                  <c:v>1253.900024414062</c:v>
                </c:pt>
                <c:pt idx="12935">
                  <c:v>1254.0</c:v>
                </c:pt>
                <c:pt idx="12936">
                  <c:v>1254.099975585937</c:v>
                </c:pt>
                <c:pt idx="12937">
                  <c:v>1254.200073242188</c:v>
                </c:pt>
                <c:pt idx="12938">
                  <c:v>1254.300048828125</c:v>
                </c:pt>
                <c:pt idx="12939">
                  <c:v>1254.400024414062</c:v>
                </c:pt>
                <c:pt idx="12940">
                  <c:v>1254.5</c:v>
                </c:pt>
                <c:pt idx="12941">
                  <c:v>1254.599975585937</c:v>
                </c:pt>
                <c:pt idx="12942">
                  <c:v>1254.700073242188</c:v>
                </c:pt>
                <c:pt idx="12943">
                  <c:v>1254.800048828125</c:v>
                </c:pt>
                <c:pt idx="12944">
                  <c:v>1254.900024414062</c:v>
                </c:pt>
                <c:pt idx="12945">
                  <c:v>1255.0</c:v>
                </c:pt>
                <c:pt idx="12946">
                  <c:v>1255.099975585937</c:v>
                </c:pt>
                <c:pt idx="12947">
                  <c:v>1255.200073242188</c:v>
                </c:pt>
                <c:pt idx="12948">
                  <c:v>1255.300048828125</c:v>
                </c:pt>
                <c:pt idx="12949">
                  <c:v>1255.400024414062</c:v>
                </c:pt>
                <c:pt idx="12950">
                  <c:v>1255.5</c:v>
                </c:pt>
                <c:pt idx="12951">
                  <c:v>1255.599975585937</c:v>
                </c:pt>
                <c:pt idx="12952">
                  <c:v>1255.700073242188</c:v>
                </c:pt>
                <c:pt idx="12953">
                  <c:v>1255.800048828125</c:v>
                </c:pt>
                <c:pt idx="12954">
                  <c:v>1255.900024414062</c:v>
                </c:pt>
                <c:pt idx="12955">
                  <c:v>1256.0</c:v>
                </c:pt>
                <c:pt idx="12956">
                  <c:v>1256.099975585937</c:v>
                </c:pt>
                <c:pt idx="12957">
                  <c:v>1256.200073242188</c:v>
                </c:pt>
                <c:pt idx="12958">
                  <c:v>1256.300048828125</c:v>
                </c:pt>
                <c:pt idx="12959">
                  <c:v>1256.400024414062</c:v>
                </c:pt>
                <c:pt idx="12960">
                  <c:v>1256.5</c:v>
                </c:pt>
                <c:pt idx="12961">
                  <c:v>1256.599975585937</c:v>
                </c:pt>
                <c:pt idx="12962">
                  <c:v>1256.700073242188</c:v>
                </c:pt>
                <c:pt idx="12963">
                  <c:v>1256.800048828125</c:v>
                </c:pt>
                <c:pt idx="12964">
                  <c:v>1256.900024414062</c:v>
                </c:pt>
                <c:pt idx="12965">
                  <c:v>1257.0</c:v>
                </c:pt>
                <c:pt idx="12966">
                  <c:v>1257.099975585937</c:v>
                </c:pt>
                <c:pt idx="12967">
                  <c:v>1257.200073242188</c:v>
                </c:pt>
                <c:pt idx="12968">
                  <c:v>1257.300048828125</c:v>
                </c:pt>
                <c:pt idx="12969">
                  <c:v>1257.400024414062</c:v>
                </c:pt>
                <c:pt idx="12970">
                  <c:v>1257.5</c:v>
                </c:pt>
                <c:pt idx="12971">
                  <c:v>1257.599975585937</c:v>
                </c:pt>
                <c:pt idx="12972">
                  <c:v>1257.700073242188</c:v>
                </c:pt>
                <c:pt idx="12973">
                  <c:v>1257.800048828125</c:v>
                </c:pt>
                <c:pt idx="12974">
                  <c:v>1257.900024414062</c:v>
                </c:pt>
                <c:pt idx="12975">
                  <c:v>1258.0</c:v>
                </c:pt>
                <c:pt idx="12976">
                  <c:v>1258.099975585937</c:v>
                </c:pt>
                <c:pt idx="12977">
                  <c:v>1258.200073242188</c:v>
                </c:pt>
                <c:pt idx="12978">
                  <c:v>1258.300048828125</c:v>
                </c:pt>
                <c:pt idx="12979">
                  <c:v>1258.400024414062</c:v>
                </c:pt>
                <c:pt idx="12980">
                  <c:v>1258.5</c:v>
                </c:pt>
                <c:pt idx="12981">
                  <c:v>1258.599975585937</c:v>
                </c:pt>
                <c:pt idx="12982">
                  <c:v>1258.700073242188</c:v>
                </c:pt>
                <c:pt idx="12983">
                  <c:v>1258.800048828125</c:v>
                </c:pt>
                <c:pt idx="12984">
                  <c:v>1258.900024414062</c:v>
                </c:pt>
                <c:pt idx="12985">
                  <c:v>1259.0</c:v>
                </c:pt>
                <c:pt idx="12986">
                  <c:v>1259.099975585937</c:v>
                </c:pt>
                <c:pt idx="12987">
                  <c:v>1259.200073242188</c:v>
                </c:pt>
                <c:pt idx="12988">
                  <c:v>1259.300048828125</c:v>
                </c:pt>
                <c:pt idx="12989">
                  <c:v>1259.400024414062</c:v>
                </c:pt>
                <c:pt idx="12990">
                  <c:v>1259.5</c:v>
                </c:pt>
                <c:pt idx="12991">
                  <c:v>1259.599975585937</c:v>
                </c:pt>
                <c:pt idx="12992">
                  <c:v>1259.700073242188</c:v>
                </c:pt>
                <c:pt idx="12993">
                  <c:v>1259.800048828125</c:v>
                </c:pt>
                <c:pt idx="12994">
                  <c:v>1259.900024414062</c:v>
                </c:pt>
                <c:pt idx="12995">
                  <c:v>1260.0</c:v>
                </c:pt>
                <c:pt idx="12996">
                  <c:v>1260.099975585937</c:v>
                </c:pt>
                <c:pt idx="12997">
                  <c:v>1260.200073242188</c:v>
                </c:pt>
                <c:pt idx="12998">
                  <c:v>1260.300048828125</c:v>
                </c:pt>
                <c:pt idx="12999">
                  <c:v>1260.400024414062</c:v>
                </c:pt>
                <c:pt idx="13000">
                  <c:v>1260.5</c:v>
                </c:pt>
                <c:pt idx="13001">
                  <c:v>1260.599975585937</c:v>
                </c:pt>
                <c:pt idx="13002">
                  <c:v>1260.700073242188</c:v>
                </c:pt>
                <c:pt idx="13003">
                  <c:v>1260.800048828125</c:v>
                </c:pt>
                <c:pt idx="13004">
                  <c:v>1260.900024414062</c:v>
                </c:pt>
                <c:pt idx="13005">
                  <c:v>1261.0</c:v>
                </c:pt>
                <c:pt idx="13006">
                  <c:v>1261.099975585937</c:v>
                </c:pt>
                <c:pt idx="13007">
                  <c:v>1261.200073242188</c:v>
                </c:pt>
                <c:pt idx="13008">
                  <c:v>1261.300048828125</c:v>
                </c:pt>
                <c:pt idx="13009">
                  <c:v>1261.400024414062</c:v>
                </c:pt>
                <c:pt idx="13010">
                  <c:v>1261.5</c:v>
                </c:pt>
                <c:pt idx="13011">
                  <c:v>1261.599975585937</c:v>
                </c:pt>
                <c:pt idx="13012">
                  <c:v>1261.700073242188</c:v>
                </c:pt>
                <c:pt idx="13013">
                  <c:v>1261.800048828125</c:v>
                </c:pt>
                <c:pt idx="13014">
                  <c:v>1261.900024414062</c:v>
                </c:pt>
                <c:pt idx="13015">
                  <c:v>1262.0</c:v>
                </c:pt>
                <c:pt idx="13016">
                  <c:v>1262.099975585937</c:v>
                </c:pt>
                <c:pt idx="13017">
                  <c:v>1262.200073242188</c:v>
                </c:pt>
                <c:pt idx="13018">
                  <c:v>1262.300048828125</c:v>
                </c:pt>
                <c:pt idx="13019">
                  <c:v>1262.400024414062</c:v>
                </c:pt>
                <c:pt idx="13020">
                  <c:v>1262.5</c:v>
                </c:pt>
                <c:pt idx="13021">
                  <c:v>1262.599975585937</c:v>
                </c:pt>
                <c:pt idx="13022">
                  <c:v>1262.700073242188</c:v>
                </c:pt>
                <c:pt idx="13023">
                  <c:v>1262.800048828125</c:v>
                </c:pt>
                <c:pt idx="13024">
                  <c:v>1262.900024414062</c:v>
                </c:pt>
                <c:pt idx="13025">
                  <c:v>1263.0</c:v>
                </c:pt>
                <c:pt idx="13026">
                  <c:v>1263.099975585937</c:v>
                </c:pt>
                <c:pt idx="13027">
                  <c:v>1263.200073242188</c:v>
                </c:pt>
                <c:pt idx="13028">
                  <c:v>1263.300048828125</c:v>
                </c:pt>
                <c:pt idx="13029">
                  <c:v>1263.400024414062</c:v>
                </c:pt>
                <c:pt idx="13030">
                  <c:v>1263.5</c:v>
                </c:pt>
                <c:pt idx="13031">
                  <c:v>1263.599975585937</c:v>
                </c:pt>
                <c:pt idx="13032">
                  <c:v>1263.700073242188</c:v>
                </c:pt>
                <c:pt idx="13033">
                  <c:v>1263.800048828125</c:v>
                </c:pt>
                <c:pt idx="13034">
                  <c:v>1263.900024414062</c:v>
                </c:pt>
                <c:pt idx="13035">
                  <c:v>1264.0</c:v>
                </c:pt>
                <c:pt idx="13036">
                  <c:v>1264.099975585937</c:v>
                </c:pt>
                <c:pt idx="13037">
                  <c:v>1264.200073242188</c:v>
                </c:pt>
                <c:pt idx="13038">
                  <c:v>1264.300048828125</c:v>
                </c:pt>
                <c:pt idx="13039">
                  <c:v>1264.400024414062</c:v>
                </c:pt>
                <c:pt idx="13040">
                  <c:v>1264.5</c:v>
                </c:pt>
                <c:pt idx="13041">
                  <c:v>1264.599975585937</c:v>
                </c:pt>
                <c:pt idx="13042">
                  <c:v>1264.700073242188</c:v>
                </c:pt>
                <c:pt idx="13043">
                  <c:v>1264.800048828125</c:v>
                </c:pt>
                <c:pt idx="13044">
                  <c:v>1264.900024414062</c:v>
                </c:pt>
                <c:pt idx="13045">
                  <c:v>1265.0</c:v>
                </c:pt>
                <c:pt idx="13046">
                  <c:v>1265.099975585937</c:v>
                </c:pt>
                <c:pt idx="13047">
                  <c:v>1265.200073242188</c:v>
                </c:pt>
                <c:pt idx="13048">
                  <c:v>1265.300048828125</c:v>
                </c:pt>
                <c:pt idx="13049">
                  <c:v>1265.400024414062</c:v>
                </c:pt>
                <c:pt idx="13050">
                  <c:v>1265.5</c:v>
                </c:pt>
                <c:pt idx="13051">
                  <c:v>1265.599975585937</c:v>
                </c:pt>
                <c:pt idx="13052">
                  <c:v>1265.700073242188</c:v>
                </c:pt>
                <c:pt idx="13053">
                  <c:v>1265.800048828125</c:v>
                </c:pt>
                <c:pt idx="13054">
                  <c:v>1265.900024414062</c:v>
                </c:pt>
                <c:pt idx="13055">
                  <c:v>1266.0</c:v>
                </c:pt>
                <c:pt idx="13056">
                  <c:v>1266.099975585937</c:v>
                </c:pt>
                <c:pt idx="13057">
                  <c:v>1266.200073242188</c:v>
                </c:pt>
                <c:pt idx="13058">
                  <c:v>1266.300048828125</c:v>
                </c:pt>
                <c:pt idx="13059">
                  <c:v>1266.400024414062</c:v>
                </c:pt>
                <c:pt idx="13060">
                  <c:v>1266.5</c:v>
                </c:pt>
                <c:pt idx="13061">
                  <c:v>1266.599975585937</c:v>
                </c:pt>
                <c:pt idx="13062">
                  <c:v>1266.700073242188</c:v>
                </c:pt>
                <c:pt idx="13063">
                  <c:v>1266.800048828125</c:v>
                </c:pt>
                <c:pt idx="13064">
                  <c:v>1266.900024414062</c:v>
                </c:pt>
                <c:pt idx="13065">
                  <c:v>1267.0</c:v>
                </c:pt>
                <c:pt idx="13066">
                  <c:v>1267.099975585937</c:v>
                </c:pt>
                <c:pt idx="13067">
                  <c:v>1267.200073242188</c:v>
                </c:pt>
                <c:pt idx="13068">
                  <c:v>1267.300048828125</c:v>
                </c:pt>
                <c:pt idx="13069">
                  <c:v>1267.400024414062</c:v>
                </c:pt>
                <c:pt idx="13070">
                  <c:v>1267.5</c:v>
                </c:pt>
                <c:pt idx="13071">
                  <c:v>1267.599975585937</c:v>
                </c:pt>
                <c:pt idx="13072">
                  <c:v>1267.700073242188</c:v>
                </c:pt>
                <c:pt idx="13073">
                  <c:v>1267.800048828125</c:v>
                </c:pt>
                <c:pt idx="13074">
                  <c:v>1267.900024414062</c:v>
                </c:pt>
                <c:pt idx="13075">
                  <c:v>1268.0</c:v>
                </c:pt>
                <c:pt idx="13076">
                  <c:v>1268.099975585937</c:v>
                </c:pt>
                <c:pt idx="13077">
                  <c:v>1268.200073242188</c:v>
                </c:pt>
                <c:pt idx="13078">
                  <c:v>1268.300048828125</c:v>
                </c:pt>
                <c:pt idx="13079">
                  <c:v>1268.400024414062</c:v>
                </c:pt>
                <c:pt idx="13080">
                  <c:v>1268.5</c:v>
                </c:pt>
                <c:pt idx="13081">
                  <c:v>1268.599975585937</c:v>
                </c:pt>
                <c:pt idx="13082">
                  <c:v>1268.700073242188</c:v>
                </c:pt>
                <c:pt idx="13083">
                  <c:v>1268.800048828125</c:v>
                </c:pt>
                <c:pt idx="13084">
                  <c:v>1268.900024414062</c:v>
                </c:pt>
                <c:pt idx="13085">
                  <c:v>1269.0</c:v>
                </c:pt>
                <c:pt idx="13086">
                  <c:v>1269.099975585937</c:v>
                </c:pt>
                <c:pt idx="13087">
                  <c:v>1269.200073242188</c:v>
                </c:pt>
                <c:pt idx="13088">
                  <c:v>1269.300048828125</c:v>
                </c:pt>
                <c:pt idx="13089">
                  <c:v>1269.400024414062</c:v>
                </c:pt>
                <c:pt idx="13090">
                  <c:v>1269.5</c:v>
                </c:pt>
                <c:pt idx="13091">
                  <c:v>1269.599975585937</c:v>
                </c:pt>
                <c:pt idx="13092">
                  <c:v>1269.700073242188</c:v>
                </c:pt>
                <c:pt idx="13093">
                  <c:v>1269.800048828125</c:v>
                </c:pt>
                <c:pt idx="13094">
                  <c:v>1269.900024414062</c:v>
                </c:pt>
                <c:pt idx="13095">
                  <c:v>1270.0</c:v>
                </c:pt>
                <c:pt idx="13096">
                  <c:v>1270.099975585937</c:v>
                </c:pt>
                <c:pt idx="13097">
                  <c:v>1270.200073242188</c:v>
                </c:pt>
                <c:pt idx="13098">
                  <c:v>1270.300048828125</c:v>
                </c:pt>
                <c:pt idx="13099">
                  <c:v>1270.400024414062</c:v>
                </c:pt>
                <c:pt idx="13100">
                  <c:v>1270.5</c:v>
                </c:pt>
                <c:pt idx="13101">
                  <c:v>1270.599975585937</c:v>
                </c:pt>
                <c:pt idx="13102">
                  <c:v>1270.700073242188</c:v>
                </c:pt>
                <c:pt idx="13103">
                  <c:v>1270.800048828125</c:v>
                </c:pt>
                <c:pt idx="13104">
                  <c:v>1270.900024414062</c:v>
                </c:pt>
                <c:pt idx="13105">
                  <c:v>1271.0</c:v>
                </c:pt>
                <c:pt idx="13106">
                  <c:v>1271.099975585937</c:v>
                </c:pt>
                <c:pt idx="13107">
                  <c:v>1271.200073242188</c:v>
                </c:pt>
                <c:pt idx="13108">
                  <c:v>1271.300048828125</c:v>
                </c:pt>
                <c:pt idx="13109">
                  <c:v>1271.400024414062</c:v>
                </c:pt>
                <c:pt idx="13110">
                  <c:v>1271.5</c:v>
                </c:pt>
                <c:pt idx="13111">
                  <c:v>1271.599975585937</c:v>
                </c:pt>
                <c:pt idx="13112">
                  <c:v>1271.700073242188</c:v>
                </c:pt>
                <c:pt idx="13113">
                  <c:v>1271.800048828125</c:v>
                </c:pt>
                <c:pt idx="13114">
                  <c:v>1271.900024414062</c:v>
                </c:pt>
                <c:pt idx="13115">
                  <c:v>1272.0</c:v>
                </c:pt>
                <c:pt idx="13116">
                  <c:v>1272.099975585937</c:v>
                </c:pt>
                <c:pt idx="13117">
                  <c:v>1272.200073242188</c:v>
                </c:pt>
                <c:pt idx="13118">
                  <c:v>1272.300048828125</c:v>
                </c:pt>
                <c:pt idx="13119">
                  <c:v>1272.400024414062</c:v>
                </c:pt>
                <c:pt idx="13120">
                  <c:v>1272.5</c:v>
                </c:pt>
                <c:pt idx="13121">
                  <c:v>1272.599975585937</c:v>
                </c:pt>
                <c:pt idx="13122">
                  <c:v>1272.700073242188</c:v>
                </c:pt>
                <c:pt idx="13123">
                  <c:v>1272.800048828125</c:v>
                </c:pt>
                <c:pt idx="13124">
                  <c:v>1272.900024414062</c:v>
                </c:pt>
                <c:pt idx="13125">
                  <c:v>1273.0</c:v>
                </c:pt>
                <c:pt idx="13126">
                  <c:v>1273.099975585937</c:v>
                </c:pt>
                <c:pt idx="13127">
                  <c:v>1273.200073242188</c:v>
                </c:pt>
                <c:pt idx="13128">
                  <c:v>1273.300048828125</c:v>
                </c:pt>
                <c:pt idx="13129">
                  <c:v>1273.400024414062</c:v>
                </c:pt>
                <c:pt idx="13130">
                  <c:v>1273.5</c:v>
                </c:pt>
                <c:pt idx="13131">
                  <c:v>1273.599975585937</c:v>
                </c:pt>
                <c:pt idx="13132">
                  <c:v>1273.700073242188</c:v>
                </c:pt>
                <c:pt idx="13133">
                  <c:v>1273.800048828125</c:v>
                </c:pt>
                <c:pt idx="13134">
                  <c:v>1273.900024414062</c:v>
                </c:pt>
                <c:pt idx="13135">
                  <c:v>1274.0</c:v>
                </c:pt>
                <c:pt idx="13136">
                  <c:v>1274.099975585937</c:v>
                </c:pt>
                <c:pt idx="13137">
                  <c:v>1274.200073242188</c:v>
                </c:pt>
                <c:pt idx="13138">
                  <c:v>1274.300048828125</c:v>
                </c:pt>
                <c:pt idx="13139">
                  <c:v>1274.400024414062</c:v>
                </c:pt>
                <c:pt idx="13140">
                  <c:v>1274.5</c:v>
                </c:pt>
                <c:pt idx="13141">
                  <c:v>1274.599975585937</c:v>
                </c:pt>
                <c:pt idx="13142">
                  <c:v>1274.700073242188</c:v>
                </c:pt>
                <c:pt idx="13143">
                  <c:v>1274.800048828125</c:v>
                </c:pt>
                <c:pt idx="13144">
                  <c:v>1274.900024414062</c:v>
                </c:pt>
                <c:pt idx="13145">
                  <c:v>1275.0</c:v>
                </c:pt>
                <c:pt idx="13146">
                  <c:v>1275.099975585937</c:v>
                </c:pt>
                <c:pt idx="13147">
                  <c:v>1275.200073242188</c:v>
                </c:pt>
                <c:pt idx="13148">
                  <c:v>1275.300048828125</c:v>
                </c:pt>
                <c:pt idx="13149">
                  <c:v>1275.400024414062</c:v>
                </c:pt>
                <c:pt idx="13150">
                  <c:v>1275.5</c:v>
                </c:pt>
                <c:pt idx="13151">
                  <c:v>1275.599975585937</c:v>
                </c:pt>
                <c:pt idx="13152">
                  <c:v>1275.700073242188</c:v>
                </c:pt>
                <c:pt idx="13153">
                  <c:v>1275.800048828125</c:v>
                </c:pt>
                <c:pt idx="13154">
                  <c:v>1275.900024414062</c:v>
                </c:pt>
                <c:pt idx="13155">
                  <c:v>1276.0</c:v>
                </c:pt>
                <c:pt idx="13156">
                  <c:v>1276.099975585937</c:v>
                </c:pt>
                <c:pt idx="13157">
                  <c:v>1276.200073242188</c:v>
                </c:pt>
                <c:pt idx="13158">
                  <c:v>1276.300048828125</c:v>
                </c:pt>
                <c:pt idx="13159">
                  <c:v>1276.400024414062</c:v>
                </c:pt>
                <c:pt idx="13160">
                  <c:v>1276.5</c:v>
                </c:pt>
                <c:pt idx="13161">
                  <c:v>1276.599975585937</c:v>
                </c:pt>
                <c:pt idx="13162">
                  <c:v>1276.700073242188</c:v>
                </c:pt>
                <c:pt idx="13163">
                  <c:v>1276.800048828125</c:v>
                </c:pt>
                <c:pt idx="13164">
                  <c:v>1276.900024414062</c:v>
                </c:pt>
                <c:pt idx="13165">
                  <c:v>1277.0</c:v>
                </c:pt>
                <c:pt idx="13166">
                  <c:v>1277.099975585937</c:v>
                </c:pt>
                <c:pt idx="13167">
                  <c:v>1277.200073242188</c:v>
                </c:pt>
                <c:pt idx="13168">
                  <c:v>1277.300048828125</c:v>
                </c:pt>
                <c:pt idx="13169">
                  <c:v>1277.400024414062</c:v>
                </c:pt>
                <c:pt idx="13170">
                  <c:v>1277.5</c:v>
                </c:pt>
                <c:pt idx="13171">
                  <c:v>1277.599975585937</c:v>
                </c:pt>
                <c:pt idx="13172">
                  <c:v>1277.700073242188</c:v>
                </c:pt>
                <c:pt idx="13173">
                  <c:v>1277.800048828125</c:v>
                </c:pt>
                <c:pt idx="13174">
                  <c:v>1277.900024414062</c:v>
                </c:pt>
                <c:pt idx="13175">
                  <c:v>1278.0</c:v>
                </c:pt>
                <c:pt idx="13176">
                  <c:v>1278.099975585937</c:v>
                </c:pt>
                <c:pt idx="13177">
                  <c:v>1278.200073242188</c:v>
                </c:pt>
                <c:pt idx="13178">
                  <c:v>1278.300048828125</c:v>
                </c:pt>
                <c:pt idx="13179">
                  <c:v>1278.400024414062</c:v>
                </c:pt>
                <c:pt idx="13180">
                  <c:v>1278.5</c:v>
                </c:pt>
                <c:pt idx="13181">
                  <c:v>1278.599975585937</c:v>
                </c:pt>
                <c:pt idx="13182">
                  <c:v>1278.700073242188</c:v>
                </c:pt>
                <c:pt idx="13183">
                  <c:v>1278.800048828125</c:v>
                </c:pt>
                <c:pt idx="13184">
                  <c:v>1278.900024414062</c:v>
                </c:pt>
                <c:pt idx="13185">
                  <c:v>1279.0</c:v>
                </c:pt>
                <c:pt idx="13186">
                  <c:v>1279.099975585937</c:v>
                </c:pt>
                <c:pt idx="13187">
                  <c:v>1279.200073242188</c:v>
                </c:pt>
                <c:pt idx="13188">
                  <c:v>1279.300048828125</c:v>
                </c:pt>
                <c:pt idx="13189">
                  <c:v>1279.400024414062</c:v>
                </c:pt>
                <c:pt idx="13190">
                  <c:v>1279.5</c:v>
                </c:pt>
                <c:pt idx="13191">
                  <c:v>1279.599975585937</c:v>
                </c:pt>
                <c:pt idx="13192">
                  <c:v>1279.700073242188</c:v>
                </c:pt>
                <c:pt idx="13193">
                  <c:v>1279.800048828125</c:v>
                </c:pt>
                <c:pt idx="13194">
                  <c:v>1279.900024414062</c:v>
                </c:pt>
                <c:pt idx="13195">
                  <c:v>1280.0</c:v>
                </c:pt>
                <c:pt idx="13196">
                  <c:v>1280.099975585937</c:v>
                </c:pt>
                <c:pt idx="13197">
                  <c:v>1280.200073242188</c:v>
                </c:pt>
                <c:pt idx="13198">
                  <c:v>1280.300048828125</c:v>
                </c:pt>
                <c:pt idx="13199">
                  <c:v>1280.400024414062</c:v>
                </c:pt>
                <c:pt idx="13200">
                  <c:v>1280.5</c:v>
                </c:pt>
                <c:pt idx="13201">
                  <c:v>1280.599975585937</c:v>
                </c:pt>
                <c:pt idx="13202">
                  <c:v>1280.700073242188</c:v>
                </c:pt>
                <c:pt idx="13203">
                  <c:v>1280.800048828125</c:v>
                </c:pt>
                <c:pt idx="13204">
                  <c:v>1280.900024414062</c:v>
                </c:pt>
                <c:pt idx="13205">
                  <c:v>1281.0</c:v>
                </c:pt>
                <c:pt idx="13206">
                  <c:v>1281.099975585937</c:v>
                </c:pt>
                <c:pt idx="13207">
                  <c:v>1281.200073242188</c:v>
                </c:pt>
                <c:pt idx="13208">
                  <c:v>1281.300048828125</c:v>
                </c:pt>
                <c:pt idx="13209">
                  <c:v>1281.400024414062</c:v>
                </c:pt>
                <c:pt idx="13210">
                  <c:v>1281.5</c:v>
                </c:pt>
                <c:pt idx="13211">
                  <c:v>1281.599975585937</c:v>
                </c:pt>
                <c:pt idx="13212">
                  <c:v>1281.700073242188</c:v>
                </c:pt>
                <c:pt idx="13213">
                  <c:v>1281.800048828125</c:v>
                </c:pt>
                <c:pt idx="13214">
                  <c:v>1281.900024414062</c:v>
                </c:pt>
                <c:pt idx="13215">
                  <c:v>1282.0</c:v>
                </c:pt>
                <c:pt idx="13216">
                  <c:v>1282.099975585937</c:v>
                </c:pt>
                <c:pt idx="13217">
                  <c:v>1282.200073242188</c:v>
                </c:pt>
                <c:pt idx="13218">
                  <c:v>1282.300048828125</c:v>
                </c:pt>
                <c:pt idx="13219">
                  <c:v>1282.400024414062</c:v>
                </c:pt>
                <c:pt idx="13220">
                  <c:v>1282.5</c:v>
                </c:pt>
                <c:pt idx="13221">
                  <c:v>1282.599975585937</c:v>
                </c:pt>
                <c:pt idx="13222">
                  <c:v>1282.700073242188</c:v>
                </c:pt>
                <c:pt idx="13223">
                  <c:v>1282.800048828125</c:v>
                </c:pt>
                <c:pt idx="13224">
                  <c:v>1282.900024414062</c:v>
                </c:pt>
                <c:pt idx="13225">
                  <c:v>1283.0</c:v>
                </c:pt>
                <c:pt idx="13226">
                  <c:v>1283.099975585937</c:v>
                </c:pt>
                <c:pt idx="13227">
                  <c:v>1283.200073242188</c:v>
                </c:pt>
                <c:pt idx="13228">
                  <c:v>1283.300048828125</c:v>
                </c:pt>
                <c:pt idx="13229">
                  <c:v>1283.400024414062</c:v>
                </c:pt>
                <c:pt idx="13230">
                  <c:v>1283.5</c:v>
                </c:pt>
                <c:pt idx="13231">
                  <c:v>1283.599975585937</c:v>
                </c:pt>
                <c:pt idx="13232">
                  <c:v>1283.700073242188</c:v>
                </c:pt>
                <c:pt idx="13233">
                  <c:v>1283.800048828125</c:v>
                </c:pt>
                <c:pt idx="13234">
                  <c:v>1283.900024414062</c:v>
                </c:pt>
                <c:pt idx="13235">
                  <c:v>1284.0</c:v>
                </c:pt>
                <c:pt idx="13236">
                  <c:v>1284.099975585937</c:v>
                </c:pt>
                <c:pt idx="13237">
                  <c:v>1284.200073242188</c:v>
                </c:pt>
                <c:pt idx="13238">
                  <c:v>1284.300048828125</c:v>
                </c:pt>
                <c:pt idx="13239">
                  <c:v>1284.400024414062</c:v>
                </c:pt>
                <c:pt idx="13240">
                  <c:v>1284.5</c:v>
                </c:pt>
                <c:pt idx="13241">
                  <c:v>1284.599975585937</c:v>
                </c:pt>
                <c:pt idx="13242">
                  <c:v>1284.700073242188</c:v>
                </c:pt>
                <c:pt idx="13243">
                  <c:v>1284.800048828125</c:v>
                </c:pt>
                <c:pt idx="13244">
                  <c:v>1284.900024414062</c:v>
                </c:pt>
                <c:pt idx="13245">
                  <c:v>1285.0</c:v>
                </c:pt>
                <c:pt idx="13246">
                  <c:v>1285.099975585937</c:v>
                </c:pt>
                <c:pt idx="13247">
                  <c:v>1285.200073242188</c:v>
                </c:pt>
                <c:pt idx="13248">
                  <c:v>1285.300048828125</c:v>
                </c:pt>
                <c:pt idx="13249">
                  <c:v>1285.400024414062</c:v>
                </c:pt>
                <c:pt idx="13250">
                  <c:v>1285.5</c:v>
                </c:pt>
                <c:pt idx="13251">
                  <c:v>1285.599975585937</c:v>
                </c:pt>
                <c:pt idx="13252">
                  <c:v>1285.700073242188</c:v>
                </c:pt>
                <c:pt idx="13253">
                  <c:v>1285.800048828125</c:v>
                </c:pt>
                <c:pt idx="13254">
                  <c:v>1285.900024414062</c:v>
                </c:pt>
                <c:pt idx="13255">
                  <c:v>1286.0</c:v>
                </c:pt>
                <c:pt idx="13256">
                  <c:v>1286.099975585937</c:v>
                </c:pt>
                <c:pt idx="13257">
                  <c:v>1286.200073242188</c:v>
                </c:pt>
                <c:pt idx="13258">
                  <c:v>1286.300048828125</c:v>
                </c:pt>
                <c:pt idx="13259">
                  <c:v>1286.400024414062</c:v>
                </c:pt>
                <c:pt idx="13260">
                  <c:v>1286.5</c:v>
                </c:pt>
                <c:pt idx="13261">
                  <c:v>1286.599975585937</c:v>
                </c:pt>
                <c:pt idx="13262">
                  <c:v>1286.700073242188</c:v>
                </c:pt>
                <c:pt idx="13263">
                  <c:v>1286.800048828125</c:v>
                </c:pt>
                <c:pt idx="13264">
                  <c:v>1286.900024414062</c:v>
                </c:pt>
                <c:pt idx="13265">
                  <c:v>1287.0</c:v>
                </c:pt>
                <c:pt idx="13266">
                  <c:v>1287.099975585937</c:v>
                </c:pt>
                <c:pt idx="13267">
                  <c:v>1287.200073242188</c:v>
                </c:pt>
                <c:pt idx="13268">
                  <c:v>1287.300048828125</c:v>
                </c:pt>
                <c:pt idx="13269">
                  <c:v>1287.400024414062</c:v>
                </c:pt>
                <c:pt idx="13270">
                  <c:v>1287.5</c:v>
                </c:pt>
                <c:pt idx="13271">
                  <c:v>1287.599975585937</c:v>
                </c:pt>
                <c:pt idx="13272">
                  <c:v>1287.700073242188</c:v>
                </c:pt>
                <c:pt idx="13273">
                  <c:v>1287.800048828125</c:v>
                </c:pt>
                <c:pt idx="13274">
                  <c:v>1287.900024414062</c:v>
                </c:pt>
                <c:pt idx="13275">
                  <c:v>1288.0</c:v>
                </c:pt>
                <c:pt idx="13276">
                  <c:v>1288.099975585937</c:v>
                </c:pt>
                <c:pt idx="13277">
                  <c:v>1288.200073242188</c:v>
                </c:pt>
                <c:pt idx="13278">
                  <c:v>1288.300048828125</c:v>
                </c:pt>
                <c:pt idx="13279">
                  <c:v>1288.400024414062</c:v>
                </c:pt>
                <c:pt idx="13280">
                  <c:v>1288.5</c:v>
                </c:pt>
                <c:pt idx="13281">
                  <c:v>1288.599975585937</c:v>
                </c:pt>
                <c:pt idx="13282">
                  <c:v>1288.700073242188</c:v>
                </c:pt>
                <c:pt idx="13283">
                  <c:v>1288.800048828125</c:v>
                </c:pt>
                <c:pt idx="13284">
                  <c:v>1288.900024414062</c:v>
                </c:pt>
                <c:pt idx="13285">
                  <c:v>1289.0</c:v>
                </c:pt>
                <c:pt idx="13286">
                  <c:v>1289.099975585937</c:v>
                </c:pt>
                <c:pt idx="13287">
                  <c:v>1289.200073242188</c:v>
                </c:pt>
                <c:pt idx="13288">
                  <c:v>1289.300048828125</c:v>
                </c:pt>
                <c:pt idx="13289">
                  <c:v>1289.400024414062</c:v>
                </c:pt>
                <c:pt idx="13290">
                  <c:v>1289.5</c:v>
                </c:pt>
                <c:pt idx="13291">
                  <c:v>1289.599975585937</c:v>
                </c:pt>
                <c:pt idx="13292">
                  <c:v>1289.700073242188</c:v>
                </c:pt>
                <c:pt idx="13293">
                  <c:v>1289.800048828125</c:v>
                </c:pt>
                <c:pt idx="13294">
                  <c:v>1289.900024414062</c:v>
                </c:pt>
                <c:pt idx="13295">
                  <c:v>1290.0</c:v>
                </c:pt>
                <c:pt idx="13296">
                  <c:v>1290.099975585937</c:v>
                </c:pt>
                <c:pt idx="13297">
                  <c:v>1290.200073242188</c:v>
                </c:pt>
                <c:pt idx="13298">
                  <c:v>1290.300048828125</c:v>
                </c:pt>
                <c:pt idx="13299">
                  <c:v>1290.400024414062</c:v>
                </c:pt>
                <c:pt idx="13300">
                  <c:v>1290.5</c:v>
                </c:pt>
                <c:pt idx="13301">
                  <c:v>1290.599975585937</c:v>
                </c:pt>
                <c:pt idx="13302">
                  <c:v>1290.700073242188</c:v>
                </c:pt>
                <c:pt idx="13303">
                  <c:v>1290.800048828125</c:v>
                </c:pt>
                <c:pt idx="13304">
                  <c:v>1290.900024414062</c:v>
                </c:pt>
                <c:pt idx="13305">
                  <c:v>1291.0</c:v>
                </c:pt>
                <c:pt idx="13306">
                  <c:v>1291.099975585937</c:v>
                </c:pt>
                <c:pt idx="13307">
                  <c:v>1291.200073242188</c:v>
                </c:pt>
                <c:pt idx="13308">
                  <c:v>1291.300048828125</c:v>
                </c:pt>
                <c:pt idx="13309">
                  <c:v>1291.400024414062</c:v>
                </c:pt>
                <c:pt idx="13310">
                  <c:v>1291.5</c:v>
                </c:pt>
                <c:pt idx="13311">
                  <c:v>1291.599975585937</c:v>
                </c:pt>
                <c:pt idx="13312">
                  <c:v>1291.700073242188</c:v>
                </c:pt>
                <c:pt idx="13313">
                  <c:v>1291.800048828125</c:v>
                </c:pt>
                <c:pt idx="13314">
                  <c:v>1291.900024414062</c:v>
                </c:pt>
                <c:pt idx="13315">
                  <c:v>1292.0</c:v>
                </c:pt>
                <c:pt idx="13316">
                  <c:v>1292.099975585937</c:v>
                </c:pt>
                <c:pt idx="13317">
                  <c:v>1292.200073242188</c:v>
                </c:pt>
                <c:pt idx="13318">
                  <c:v>1292.300048828125</c:v>
                </c:pt>
                <c:pt idx="13319">
                  <c:v>1292.400024414062</c:v>
                </c:pt>
                <c:pt idx="13320">
                  <c:v>1292.5</c:v>
                </c:pt>
                <c:pt idx="13321">
                  <c:v>1292.599975585937</c:v>
                </c:pt>
                <c:pt idx="13322">
                  <c:v>1292.700073242188</c:v>
                </c:pt>
                <c:pt idx="13323">
                  <c:v>1292.800048828125</c:v>
                </c:pt>
                <c:pt idx="13324">
                  <c:v>1292.900024414062</c:v>
                </c:pt>
                <c:pt idx="13325">
                  <c:v>1293.0</c:v>
                </c:pt>
                <c:pt idx="13326">
                  <c:v>1293.099975585937</c:v>
                </c:pt>
                <c:pt idx="13327">
                  <c:v>1293.200073242188</c:v>
                </c:pt>
                <c:pt idx="13328">
                  <c:v>1293.300048828125</c:v>
                </c:pt>
                <c:pt idx="13329">
                  <c:v>1293.400024414062</c:v>
                </c:pt>
                <c:pt idx="13330">
                  <c:v>1293.5</c:v>
                </c:pt>
                <c:pt idx="13331">
                  <c:v>1293.599975585937</c:v>
                </c:pt>
                <c:pt idx="13332">
                  <c:v>1293.700073242188</c:v>
                </c:pt>
                <c:pt idx="13333">
                  <c:v>1293.800048828125</c:v>
                </c:pt>
                <c:pt idx="13334">
                  <c:v>1293.900024414062</c:v>
                </c:pt>
                <c:pt idx="13335">
                  <c:v>1294.0</c:v>
                </c:pt>
                <c:pt idx="13336">
                  <c:v>1294.099975585937</c:v>
                </c:pt>
                <c:pt idx="13337">
                  <c:v>1294.200073242188</c:v>
                </c:pt>
                <c:pt idx="13338">
                  <c:v>1294.300048828125</c:v>
                </c:pt>
                <c:pt idx="13339">
                  <c:v>1294.400024414062</c:v>
                </c:pt>
                <c:pt idx="13340">
                  <c:v>1294.5</c:v>
                </c:pt>
                <c:pt idx="13341">
                  <c:v>1294.599975585937</c:v>
                </c:pt>
                <c:pt idx="13342">
                  <c:v>1294.700073242188</c:v>
                </c:pt>
                <c:pt idx="13343">
                  <c:v>1294.800048828125</c:v>
                </c:pt>
                <c:pt idx="13344">
                  <c:v>1294.900024414062</c:v>
                </c:pt>
                <c:pt idx="13345">
                  <c:v>1295.0</c:v>
                </c:pt>
                <c:pt idx="13346">
                  <c:v>1295.099975585937</c:v>
                </c:pt>
                <c:pt idx="13347">
                  <c:v>1295.200073242188</c:v>
                </c:pt>
                <c:pt idx="13348">
                  <c:v>1295.300048828125</c:v>
                </c:pt>
                <c:pt idx="13349">
                  <c:v>1295.400024414062</c:v>
                </c:pt>
                <c:pt idx="13350">
                  <c:v>1295.5</c:v>
                </c:pt>
                <c:pt idx="13351">
                  <c:v>1295.599975585937</c:v>
                </c:pt>
                <c:pt idx="13352">
                  <c:v>1295.700073242188</c:v>
                </c:pt>
                <c:pt idx="13353">
                  <c:v>1295.800048828125</c:v>
                </c:pt>
                <c:pt idx="13354">
                  <c:v>1295.900024414062</c:v>
                </c:pt>
                <c:pt idx="13355">
                  <c:v>1296.0</c:v>
                </c:pt>
                <c:pt idx="13356">
                  <c:v>1296.099975585937</c:v>
                </c:pt>
                <c:pt idx="13357">
                  <c:v>1296.200073242188</c:v>
                </c:pt>
                <c:pt idx="13358">
                  <c:v>1296.300048828125</c:v>
                </c:pt>
                <c:pt idx="13359">
                  <c:v>1296.400024414062</c:v>
                </c:pt>
                <c:pt idx="13360">
                  <c:v>1296.5</c:v>
                </c:pt>
                <c:pt idx="13361">
                  <c:v>1296.599975585937</c:v>
                </c:pt>
                <c:pt idx="13362">
                  <c:v>1296.700073242188</c:v>
                </c:pt>
                <c:pt idx="13363">
                  <c:v>1296.800048828125</c:v>
                </c:pt>
                <c:pt idx="13364">
                  <c:v>1296.900024414062</c:v>
                </c:pt>
                <c:pt idx="13365">
                  <c:v>1297.0</c:v>
                </c:pt>
                <c:pt idx="13366">
                  <c:v>1297.099975585937</c:v>
                </c:pt>
                <c:pt idx="13367">
                  <c:v>1297.200073242188</c:v>
                </c:pt>
                <c:pt idx="13368">
                  <c:v>1297.300048828125</c:v>
                </c:pt>
                <c:pt idx="13369">
                  <c:v>1297.400024414062</c:v>
                </c:pt>
                <c:pt idx="13370">
                  <c:v>1297.5</c:v>
                </c:pt>
                <c:pt idx="13371">
                  <c:v>1297.599975585937</c:v>
                </c:pt>
                <c:pt idx="13372">
                  <c:v>1297.700073242188</c:v>
                </c:pt>
                <c:pt idx="13373">
                  <c:v>1297.800048828125</c:v>
                </c:pt>
                <c:pt idx="13374">
                  <c:v>1297.900024414062</c:v>
                </c:pt>
                <c:pt idx="13375">
                  <c:v>1298.0</c:v>
                </c:pt>
                <c:pt idx="13376">
                  <c:v>1298.099975585937</c:v>
                </c:pt>
                <c:pt idx="13377">
                  <c:v>1298.200073242188</c:v>
                </c:pt>
                <c:pt idx="13378">
                  <c:v>1298.300048828125</c:v>
                </c:pt>
                <c:pt idx="13379">
                  <c:v>1298.400024414062</c:v>
                </c:pt>
                <c:pt idx="13380">
                  <c:v>1298.5</c:v>
                </c:pt>
                <c:pt idx="13381">
                  <c:v>1298.599975585937</c:v>
                </c:pt>
                <c:pt idx="13382">
                  <c:v>1298.700073242188</c:v>
                </c:pt>
                <c:pt idx="13383">
                  <c:v>1298.800048828125</c:v>
                </c:pt>
                <c:pt idx="13384">
                  <c:v>1298.900024414062</c:v>
                </c:pt>
                <c:pt idx="13385">
                  <c:v>1299.0</c:v>
                </c:pt>
                <c:pt idx="13386">
                  <c:v>1299.099975585937</c:v>
                </c:pt>
                <c:pt idx="13387">
                  <c:v>1299.200073242188</c:v>
                </c:pt>
                <c:pt idx="13388">
                  <c:v>1299.300048828125</c:v>
                </c:pt>
                <c:pt idx="13389">
                  <c:v>1299.400024414062</c:v>
                </c:pt>
                <c:pt idx="13390">
                  <c:v>1299.5</c:v>
                </c:pt>
                <c:pt idx="13391">
                  <c:v>1299.599975585937</c:v>
                </c:pt>
                <c:pt idx="13392">
                  <c:v>1299.700073242188</c:v>
                </c:pt>
                <c:pt idx="13393">
                  <c:v>1299.800048828125</c:v>
                </c:pt>
                <c:pt idx="13394">
                  <c:v>1299.900024414062</c:v>
                </c:pt>
                <c:pt idx="13395">
                  <c:v>1300.0</c:v>
                </c:pt>
                <c:pt idx="13396">
                  <c:v>1300.099975585937</c:v>
                </c:pt>
                <c:pt idx="13397">
                  <c:v>1300.200073242188</c:v>
                </c:pt>
                <c:pt idx="13398">
                  <c:v>1300.300048828125</c:v>
                </c:pt>
                <c:pt idx="13399">
                  <c:v>1300.400024414062</c:v>
                </c:pt>
                <c:pt idx="13400">
                  <c:v>1300.5</c:v>
                </c:pt>
                <c:pt idx="13401">
                  <c:v>1300.599975585937</c:v>
                </c:pt>
                <c:pt idx="13402">
                  <c:v>1300.700073242188</c:v>
                </c:pt>
                <c:pt idx="13403">
                  <c:v>1300.800048828125</c:v>
                </c:pt>
                <c:pt idx="13404">
                  <c:v>1300.900024414062</c:v>
                </c:pt>
                <c:pt idx="13405">
                  <c:v>1301.0</c:v>
                </c:pt>
                <c:pt idx="13406">
                  <c:v>1301.099975585937</c:v>
                </c:pt>
                <c:pt idx="13407">
                  <c:v>1301.200073242188</c:v>
                </c:pt>
                <c:pt idx="13408">
                  <c:v>1301.300048828125</c:v>
                </c:pt>
                <c:pt idx="13409">
                  <c:v>1301.400024414062</c:v>
                </c:pt>
                <c:pt idx="13410">
                  <c:v>1301.5</c:v>
                </c:pt>
                <c:pt idx="13411">
                  <c:v>1301.599975585937</c:v>
                </c:pt>
                <c:pt idx="13412">
                  <c:v>1301.700073242188</c:v>
                </c:pt>
                <c:pt idx="13413">
                  <c:v>1301.800048828125</c:v>
                </c:pt>
                <c:pt idx="13414">
                  <c:v>1301.900024414062</c:v>
                </c:pt>
                <c:pt idx="13415">
                  <c:v>1302.0</c:v>
                </c:pt>
                <c:pt idx="13416">
                  <c:v>1302.099975585937</c:v>
                </c:pt>
                <c:pt idx="13417">
                  <c:v>1302.200073242188</c:v>
                </c:pt>
                <c:pt idx="13418">
                  <c:v>1302.300048828125</c:v>
                </c:pt>
                <c:pt idx="13419">
                  <c:v>1302.400024414062</c:v>
                </c:pt>
                <c:pt idx="13420">
                  <c:v>1302.5</c:v>
                </c:pt>
                <c:pt idx="13421">
                  <c:v>1302.599975585937</c:v>
                </c:pt>
                <c:pt idx="13422">
                  <c:v>1302.700073242188</c:v>
                </c:pt>
                <c:pt idx="13423">
                  <c:v>1302.800048828125</c:v>
                </c:pt>
                <c:pt idx="13424">
                  <c:v>1302.900024414062</c:v>
                </c:pt>
                <c:pt idx="13425">
                  <c:v>1303.0</c:v>
                </c:pt>
                <c:pt idx="13426">
                  <c:v>1303.099975585937</c:v>
                </c:pt>
                <c:pt idx="13427">
                  <c:v>1303.200073242188</c:v>
                </c:pt>
                <c:pt idx="13428">
                  <c:v>1303.300048828125</c:v>
                </c:pt>
                <c:pt idx="13429">
                  <c:v>1303.400024414062</c:v>
                </c:pt>
                <c:pt idx="13430">
                  <c:v>1303.5</c:v>
                </c:pt>
                <c:pt idx="13431">
                  <c:v>1303.599975585937</c:v>
                </c:pt>
                <c:pt idx="13432">
                  <c:v>1303.700073242188</c:v>
                </c:pt>
                <c:pt idx="13433">
                  <c:v>1303.800048828125</c:v>
                </c:pt>
                <c:pt idx="13434">
                  <c:v>1303.900024414062</c:v>
                </c:pt>
                <c:pt idx="13435">
                  <c:v>1304.0</c:v>
                </c:pt>
                <c:pt idx="13436">
                  <c:v>1304.099975585937</c:v>
                </c:pt>
                <c:pt idx="13437">
                  <c:v>1304.200073242188</c:v>
                </c:pt>
                <c:pt idx="13438">
                  <c:v>1304.300048828125</c:v>
                </c:pt>
                <c:pt idx="13439">
                  <c:v>1304.400024414062</c:v>
                </c:pt>
                <c:pt idx="13440">
                  <c:v>1304.5</c:v>
                </c:pt>
                <c:pt idx="13441">
                  <c:v>1304.599975585937</c:v>
                </c:pt>
                <c:pt idx="13442">
                  <c:v>1304.700073242188</c:v>
                </c:pt>
                <c:pt idx="13443">
                  <c:v>1304.800048828125</c:v>
                </c:pt>
                <c:pt idx="13444">
                  <c:v>1304.900024414062</c:v>
                </c:pt>
                <c:pt idx="13445">
                  <c:v>1305.0</c:v>
                </c:pt>
                <c:pt idx="13446">
                  <c:v>1305.099975585937</c:v>
                </c:pt>
                <c:pt idx="13447">
                  <c:v>1305.200073242188</c:v>
                </c:pt>
                <c:pt idx="13448">
                  <c:v>1305.300048828125</c:v>
                </c:pt>
                <c:pt idx="13449">
                  <c:v>1305.400024414062</c:v>
                </c:pt>
                <c:pt idx="13450">
                  <c:v>1305.5</c:v>
                </c:pt>
                <c:pt idx="13451">
                  <c:v>1305.599975585937</c:v>
                </c:pt>
                <c:pt idx="13452">
                  <c:v>1305.700073242188</c:v>
                </c:pt>
                <c:pt idx="13453">
                  <c:v>1305.800048828125</c:v>
                </c:pt>
                <c:pt idx="13454">
                  <c:v>1305.900024414062</c:v>
                </c:pt>
                <c:pt idx="13455">
                  <c:v>1306.0</c:v>
                </c:pt>
                <c:pt idx="13456">
                  <c:v>1306.099975585937</c:v>
                </c:pt>
                <c:pt idx="13457">
                  <c:v>1306.200073242188</c:v>
                </c:pt>
                <c:pt idx="13458">
                  <c:v>1306.300048828125</c:v>
                </c:pt>
                <c:pt idx="13459">
                  <c:v>1306.400024414062</c:v>
                </c:pt>
                <c:pt idx="13460">
                  <c:v>1306.5</c:v>
                </c:pt>
                <c:pt idx="13461">
                  <c:v>1306.599975585937</c:v>
                </c:pt>
                <c:pt idx="13462">
                  <c:v>1306.700073242188</c:v>
                </c:pt>
                <c:pt idx="13463">
                  <c:v>1306.800048828125</c:v>
                </c:pt>
                <c:pt idx="13464">
                  <c:v>1306.900024414062</c:v>
                </c:pt>
                <c:pt idx="13465">
                  <c:v>1307.0</c:v>
                </c:pt>
                <c:pt idx="13466">
                  <c:v>1307.099975585937</c:v>
                </c:pt>
                <c:pt idx="13467">
                  <c:v>1307.200073242188</c:v>
                </c:pt>
                <c:pt idx="13468">
                  <c:v>1307.300048828125</c:v>
                </c:pt>
                <c:pt idx="13469">
                  <c:v>1307.400024414062</c:v>
                </c:pt>
                <c:pt idx="13470">
                  <c:v>1307.5</c:v>
                </c:pt>
                <c:pt idx="13471">
                  <c:v>1307.599975585937</c:v>
                </c:pt>
                <c:pt idx="13472">
                  <c:v>1307.700073242188</c:v>
                </c:pt>
                <c:pt idx="13473">
                  <c:v>1307.800048828125</c:v>
                </c:pt>
                <c:pt idx="13474">
                  <c:v>1307.900024414062</c:v>
                </c:pt>
                <c:pt idx="13475">
                  <c:v>1308.0</c:v>
                </c:pt>
                <c:pt idx="13476">
                  <c:v>1308.099975585937</c:v>
                </c:pt>
                <c:pt idx="13477">
                  <c:v>1308.200073242188</c:v>
                </c:pt>
                <c:pt idx="13478">
                  <c:v>1308.300048828125</c:v>
                </c:pt>
                <c:pt idx="13479">
                  <c:v>1308.400024414062</c:v>
                </c:pt>
                <c:pt idx="13480">
                  <c:v>1308.5</c:v>
                </c:pt>
                <c:pt idx="13481">
                  <c:v>1308.599975585937</c:v>
                </c:pt>
                <c:pt idx="13482">
                  <c:v>1308.700073242188</c:v>
                </c:pt>
                <c:pt idx="13483">
                  <c:v>1308.800048828125</c:v>
                </c:pt>
                <c:pt idx="13484">
                  <c:v>1308.900024414062</c:v>
                </c:pt>
                <c:pt idx="13485">
                  <c:v>1309.0</c:v>
                </c:pt>
                <c:pt idx="13486">
                  <c:v>1309.099975585937</c:v>
                </c:pt>
                <c:pt idx="13487">
                  <c:v>1309.200073242188</c:v>
                </c:pt>
                <c:pt idx="13488">
                  <c:v>1309.300048828125</c:v>
                </c:pt>
                <c:pt idx="13489">
                  <c:v>1309.400024414062</c:v>
                </c:pt>
                <c:pt idx="13490">
                  <c:v>1309.5</c:v>
                </c:pt>
                <c:pt idx="13491">
                  <c:v>1309.599975585937</c:v>
                </c:pt>
                <c:pt idx="13492">
                  <c:v>1309.700073242188</c:v>
                </c:pt>
                <c:pt idx="13493">
                  <c:v>1309.800048828125</c:v>
                </c:pt>
                <c:pt idx="13494">
                  <c:v>1309.900024414062</c:v>
                </c:pt>
                <c:pt idx="13495">
                  <c:v>1310.0</c:v>
                </c:pt>
                <c:pt idx="13496">
                  <c:v>1310.099975585937</c:v>
                </c:pt>
                <c:pt idx="13497">
                  <c:v>1310.200073242188</c:v>
                </c:pt>
                <c:pt idx="13498">
                  <c:v>1310.300048828125</c:v>
                </c:pt>
                <c:pt idx="13499">
                  <c:v>1310.400024414062</c:v>
                </c:pt>
                <c:pt idx="13500">
                  <c:v>1310.5</c:v>
                </c:pt>
                <c:pt idx="13501">
                  <c:v>1310.599975585937</c:v>
                </c:pt>
                <c:pt idx="13502">
                  <c:v>1310.700073242188</c:v>
                </c:pt>
                <c:pt idx="13503">
                  <c:v>1310.800048828125</c:v>
                </c:pt>
                <c:pt idx="13504">
                  <c:v>1310.900024414062</c:v>
                </c:pt>
                <c:pt idx="13505">
                  <c:v>1311.0</c:v>
                </c:pt>
                <c:pt idx="13506">
                  <c:v>1311.099975585937</c:v>
                </c:pt>
                <c:pt idx="13507">
                  <c:v>1311.200073242188</c:v>
                </c:pt>
                <c:pt idx="13508">
                  <c:v>1311.300048828125</c:v>
                </c:pt>
                <c:pt idx="13509">
                  <c:v>1311.400024414062</c:v>
                </c:pt>
                <c:pt idx="13510">
                  <c:v>1311.5</c:v>
                </c:pt>
                <c:pt idx="13511">
                  <c:v>1311.599975585937</c:v>
                </c:pt>
                <c:pt idx="13512">
                  <c:v>1311.700073242188</c:v>
                </c:pt>
                <c:pt idx="13513">
                  <c:v>1311.800048828125</c:v>
                </c:pt>
                <c:pt idx="13514">
                  <c:v>1311.900024414062</c:v>
                </c:pt>
                <c:pt idx="13515">
                  <c:v>1312.0</c:v>
                </c:pt>
                <c:pt idx="13516">
                  <c:v>1312.099975585937</c:v>
                </c:pt>
                <c:pt idx="13517">
                  <c:v>1312.200073242188</c:v>
                </c:pt>
                <c:pt idx="13518">
                  <c:v>1312.300048828125</c:v>
                </c:pt>
                <c:pt idx="13519">
                  <c:v>1312.400024414062</c:v>
                </c:pt>
                <c:pt idx="13520">
                  <c:v>1312.5</c:v>
                </c:pt>
                <c:pt idx="13521">
                  <c:v>1312.599975585937</c:v>
                </c:pt>
                <c:pt idx="13522">
                  <c:v>1312.700073242188</c:v>
                </c:pt>
                <c:pt idx="13523">
                  <c:v>1312.800048828125</c:v>
                </c:pt>
                <c:pt idx="13524">
                  <c:v>1312.900024414062</c:v>
                </c:pt>
                <c:pt idx="13525">
                  <c:v>1313.0</c:v>
                </c:pt>
                <c:pt idx="13526">
                  <c:v>1313.099975585937</c:v>
                </c:pt>
                <c:pt idx="13527">
                  <c:v>1313.200073242188</c:v>
                </c:pt>
                <c:pt idx="13528">
                  <c:v>1313.300048828125</c:v>
                </c:pt>
                <c:pt idx="13529">
                  <c:v>1313.400024414062</c:v>
                </c:pt>
                <c:pt idx="13530">
                  <c:v>1313.5</c:v>
                </c:pt>
                <c:pt idx="13531">
                  <c:v>1313.599975585937</c:v>
                </c:pt>
                <c:pt idx="13532">
                  <c:v>1313.700073242188</c:v>
                </c:pt>
                <c:pt idx="13533">
                  <c:v>1313.800048828125</c:v>
                </c:pt>
                <c:pt idx="13534">
                  <c:v>1313.900024414062</c:v>
                </c:pt>
                <c:pt idx="13535">
                  <c:v>1314.0</c:v>
                </c:pt>
                <c:pt idx="13536">
                  <c:v>1314.099975585937</c:v>
                </c:pt>
                <c:pt idx="13537">
                  <c:v>1314.200073242188</c:v>
                </c:pt>
                <c:pt idx="13538">
                  <c:v>1314.300048828125</c:v>
                </c:pt>
                <c:pt idx="13539">
                  <c:v>1314.400024414062</c:v>
                </c:pt>
                <c:pt idx="13540">
                  <c:v>1314.5</c:v>
                </c:pt>
                <c:pt idx="13541">
                  <c:v>1314.599975585937</c:v>
                </c:pt>
                <c:pt idx="13542">
                  <c:v>1314.700073242188</c:v>
                </c:pt>
                <c:pt idx="13543">
                  <c:v>1314.800048828125</c:v>
                </c:pt>
                <c:pt idx="13544">
                  <c:v>1314.900024414062</c:v>
                </c:pt>
                <c:pt idx="13545">
                  <c:v>1315.0</c:v>
                </c:pt>
                <c:pt idx="13546">
                  <c:v>1315.099975585937</c:v>
                </c:pt>
                <c:pt idx="13547">
                  <c:v>1315.200073242188</c:v>
                </c:pt>
                <c:pt idx="13548">
                  <c:v>1315.300048828125</c:v>
                </c:pt>
                <c:pt idx="13549">
                  <c:v>1315.400024414062</c:v>
                </c:pt>
                <c:pt idx="13550">
                  <c:v>1315.5</c:v>
                </c:pt>
                <c:pt idx="13551">
                  <c:v>1315.599975585937</c:v>
                </c:pt>
                <c:pt idx="13552">
                  <c:v>1315.700073242188</c:v>
                </c:pt>
                <c:pt idx="13553">
                  <c:v>1315.800048828125</c:v>
                </c:pt>
                <c:pt idx="13554">
                  <c:v>1315.900024414062</c:v>
                </c:pt>
                <c:pt idx="13555">
                  <c:v>1316.0</c:v>
                </c:pt>
                <c:pt idx="13556">
                  <c:v>1316.099975585937</c:v>
                </c:pt>
                <c:pt idx="13557">
                  <c:v>1316.200073242188</c:v>
                </c:pt>
                <c:pt idx="13558">
                  <c:v>1316.300048828125</c:v>
                </c:pt>
                <c:pt idx="13559">
                  <c:v>1316.400024414062</c:v>
                </c:pt>
                <c:pt idx="13560">
                  <c:v>1316.5</c:v>
                </c:pt>
                <c:pt idx="13561">
                  <c:v>1316.599975585937</c:v>
                </c:pt>
                <c:pt idx="13562">
                  <c:v>1316.700073242188</c:v>
                </c:pt>
                <c:pt idx="13563">
                  <c:v>1316.800048828125</c:v>
                </c:pt>
                <c:pt idx="13564">
                  <c:v>1316.900024414062</c:v>
                </c:pt>
                <c:pt idx="13565">
                  <c:v>1317.0</c:v>
                </c:pt>
                <c:pt idx="13566">
                  <c:v>1317.099975585937</c:v>
                </c:pt>
                <c:pt idx="13567">
                  <c:v>1317.200073242188</c:v>
                </c:pt>
                <c:pt idx="13568">
                  <c:v>1317.300048828125</c:v>
                </c:pt>
                <c:pt idx="13569">
                  <c:v>1317.400024414062</c:v>
                </c:pt>
                <c:pt idx="13570">
                  <c:v>1317.5</c:v>
                </c:pt>
                <c:pt idx="13571">
                  <c:v>1317.599975585937</c:v>
                </c:pt>
                <c:pt idx="13572">
                  <c:v>1317.700073242188</c:v>
                </c:pt>
                <c:pt idx="13573">
                  <c:v>1317.800048828125</c:v>
                </c:pt>
                <c:pt idx="13574">
                  <c:v>1317.900024414062</c:v>
                </c:pt>
                <c:pt idx="13575">
                  <c:v>1318.0</c:v>
                </c:pt>
                <c:pt idx="13576">
                  <c:v>1318.099975585937</c:v>
                </c:pt>
                <c:pt idx="13577">
                  <c:v>1318.200073242188</c:v>
                </c:pt>
                <c:pt idx="13578">
                  <c:v>1318.300048828125</c:v>
                </c:pt>
                <c:pt idx="13579">
                  <c:v>1318.400024414062</c:v>
                </c:pt>
                <c:pt idx="13580">
                  <c:v>1318.5</c:v>
                </c:pt>
                <c:pt idx="13581">
                  <c:v>1318.599975585937</c:v>
                </c:pt>
                <c:pt idx="13582">
                  <c:v>1318.700073242188</c:v>
                </c:pt>
                <c:pt idx="13583">
                  <c:v>1318.800048828125</c:v>
                </c:pt>
                <c:pt idx="13584">
                  <c:v>1318.900024414062</c:v>
                </c:pt>
                <c:pt idx="13585">
                  <c:v>1319.0</c:v>
                </c:pt>
                <c:pt idx="13586">
                  <c:v>1319.099975585937</c:v>
                </c:pt>
                <c:pt idx="13587">
                  <c:v>1319.200073242188</c:v>
                </c:pt>
                <c:pt idx="13588">
                  <c:v>1319.300048828125</c:v>
                </c:pt>
                <c:pt idx="13589">
                  <c:v>1319.400024414062</c:v>
                </c:pt>
                <c:pt idx="13590">
                  <c:v>1319.5</c:v>
                </c:pt>
                <c:pt idx="13591">
                  <c:v>1319.599975585937</c:v>
                </c:pt>
                <c:pt idx="13592">
                  <c:v>1319.700073242188</c:v>
                </c:pt>
                <c:pt idx="13593">
                  <c:v>1319.800048828125</c:v>
                </c:pt>
                <c:pt idx="13594">
                  <c:v>1319.900024414062</c:v>
                </c:pt>
                <c:pt idx="13595">
                  <c:v>1320.0</c:v>
                </c:pt>
                <c:pt idx="13596">
                  <c:v>1320.099975585937</c:v>
                </c:pt>
                <c:pt idx="13597">
                  <c:v>1320.200073242188</c:v>
                </c:pt>
                <c:pt idx="13598">
                  <c:v>1320.300048828125</c:v>
                </c:pt>
                <c:pt idx="13599">
                  <c:v>1320.400024414062</c:v>
                </c:pt>
                <c:pt idx="13600">
                  <c:v>1320.5</c:v>
                </c:pt>
                <c:pt idx="13601">
                  <c:v>1320.599975585937</c:v>
                </c:pt>
                <c:pt idx="13602">
                  <c:v>1320.700073242188</c:v>
                </c:pt>
                <c:pt idx="13603">
                  <c:v>1320.800048828125</c:v>
                </c:pt>
                <c:pt idx="13604">
                  <c:v>1320.900024414062</c:v>
                </c:pt>
                <c:pt idx="13605">
                  <c:v>1321.0</c:v>
                </c:pt>
                <c:pt idx="13606">
                  <c:v>1321.099975585937</c:v>
                </c:pt>
                <c:pt idx="13607">
                  <c:v>1321.200073242188</c:v>
                </c:pt>
                <c:pt idx="13608">
                  <c:v>1321.300048828125</c:v>
                </c:pt>
                <c:pt idx="13609">
                  <c:v>1321.400024414062</c:v>
                </c:pt>
                <c:pt idx="13610">
                  <c:v>1321.5</c:v>
                </c:pt>
                <c:pt idx="13611">
                  <c:v>1321.599975585937</c:v>
                </c:pt>
                <c:pt idx="13612">
                  <c:v>1321.700073242188</c:v>
                </c:pt>
                <c:pt idx="13613">
                  <c:v>1321.800048828125</c:v>
                </c:pt>
                <c:pt idx="13614">
                  <c:v>1321.900024414062</c:v>
                </c:pt>
                <c:pt idx="13615">
                  <c:v>1322.0</c:v>
                </c:pt>
                <c:pt idx="13616">
                  <c:v>1322.099975585937</c:v>
                </c:pt>
                <c:pt idx="13617">
                  <c:v>1322.200073242188</c:v>
                </c:pt>
                <c:pt idx="13618">
                  <c:v>1322.300048828125</c:v>
                </c:pt>
                <c:pt idx="13619">
                  <c:v>1322.400024414062</c:v>
                </c:pt>
                <c:pt idx="13620">
                  <c:v>1322.5</c:v>
                </c:pt>
                <c:pt idx="13621">
                  <c:v>1322.599975585937</c:v>
                </c:pt>
                <c:pt idx="13622">
                  <c:v>1322.700073242188</c:v>
                </c:pt>
                <c:pt idx="13623">
                  <c:v>1322.800048828125</c:v>
                </c:pt>
                <c:pt idx="13624">
                  <c:v>1322.900024414062</c:v>
                </c:pt>
                <c:pt idx="13625">
                  <c:v>1323.0</c:v>
                </c:pt>
                <c:pt idx="13626">
                  <c:v>1323.099975585937</c:v>
                </c:pt>
                <c:pt idx="13627">
                  <c:v>1323.200073242188</c:v>
                </c:pt>
                <c:pt idx="13628">
                  <c:v>1323.300048828125</c:v>
                </c:pt>
                <c:pt idx="13629">
                  <c:v>1323.400024414062</c:v>
                </c:pt>
                <c:pt idx="13630">
                  <c:v>1323.5</c:v>
                </c:pt>
                <c:pt idx="13631">
                  <c:v>1323.599975585937</c:v>
                </c:pt>
                <c:pt idx="13632">
                  <c:v>1323.700073242188</c:v>
                </c:pt>
                <c:pt idx="13633">
                  <c:v>1323.800048828125</c:v>
                </c:pt>
                <c:pt idx="13634">
                  <c:v>1323.900024414062</c:v>
                </c:pt>
                <c:pt idx="13635">
                  <c:v>1324.0</c:v>
                </c:pt>
                <c:pt idx="13636">
                  <c:v>1324.099975585937</c:v>
                </c:pt>
                <c:pt idx="13637">
                  <c:v>1324.200073242188</c:v>
                </c:pt>
                <c:pt idx="13638">
                  <c:v>1324.300048828125</c:v>
                </c:pt>
                <c:pt idx="13639">
                  <c:v>1324.400024414062</c:v>
                </c:pt>
                <c:pt idx="13640">
                  <c:v>1324.5</c:v>
                </c:pt>
                <c:pt idx="13641">
                  <c:v>1324.599975585937</c:v>
                </c:pt>
                <c:pt idx="13642">
                  <c:v>1324.700073242188</c:v>
                </c:pt>
                <c:pt idx="13643">
                  <c:v>1324.800048828125</c:v>
                </c:pt>
                <c:pt idx="13644">
                  <c:v>1324.900024414062</c:v>
                </c:pt>
                <c:pt idx="13645">
                  <c:v>1325.0</c:v>
                </c:pt>
                <c:pt idx="13646">
                  <c:v>1325.099975585937</c:v>
                </c:pt>
                <c:pt idx="13647">
                  <c:v>1325.200073242188</c:v>
                </c:pt>
                <c:pt idx="13648">
                  <c:v>1325.300048828125</c:v>
                </c:pt>
                <c:pt idx="13649">
                  <c:v>1325.400024414062</c:v>
                </c:pt>
                <c:pt idx="13650">
                  <c:v>1325.5</c:v>
                </c:pt>
                <c:pt idx="13651">
                  <c:v>1325.599975585937</c:v>
                </c:pt>
                <c:pt idx="13652">
                  <c:v>1325.700073242188</c:v>
                </c:pt>
                <c:pt idx="13653">
                  <c:v>1325.800048828125</c:v>
                </c:pt>
                <c:pt idx="13654">
                  <c:v>1325.900024414062</c:v>
                </c:pt>
                <c:pt idx="13655">
                  <c:v>1326.0</c:v>
                </c:pt>
                <c:pt idx="13656">
                  <c:v>1326.099975585937</c:v>
                </c:pt>
                <c:pt idx="13657">
                  <c:v>1326.200073242188</c:v>
                </c:pt>
                <c:pt idx="13658">
                  <c:v>1326.300048828125</c:v>
                </c:pt>
                <c:pt idx="13659">
                  <c:v>1326.400024414062</c:v>
                </c:pt>
                <c:pt idx="13660">
                  <c:v>1326.5</c:v>
                </c:pt>
                <c:pt idx="13661">
                  <c:v>1326.599975585937</c:v>
                </c:pt>
                <c:pt idx="13662">
                  <c:v>1326.700073242188</c:v>
                </c:pt>
                <c:pt idx="13663">
                  <c:v>1326.800048828125</c:v>
                </c:pt>
                <c:pt idx="13664">
                  <c:v>1326.900024414062</c:v>
                </c:pt>
                <c:pt idx="13665">
                  <c:v>1327.0</c:v>
                </c:pt>
                <c:pt idx="13666">
                  <c:v>1327.099975585937</c:v>
                </c:pt>
                <c:pt idx="13667">
                  <c:v>1327.200073242188</c:v>
                </c:pt>
                <c:pt idx="13668">
                  <c:v>1327.300048828125</c:v>
                </c:pt>
                <c:pt idx="13669">
                  <c:v>1327.400024414062</c:v>
                </c:pt>
                <c:pt idx="13670">
                  <c:v>1327.5</c:v>
                </c:pt>
                <c:pt idx="13671">
                  <c:v>1327.599975585937</c:v>
                </c:pt>
                <c:pt idx="13672">
                  <c:v>1327.700073242188</c:v>
                </c:pt>
                <c:pt idx="13673">
                  <c:v>1327.800048828125</c:v>
                </c:pt>
                <c:pt idx="13674">
                  <c:v>1327.900024414062</c:v>
                </c:pt>
                <c:pt idx="13675">
                  <c:v>1328.0</c:v>
                </c:pt>
                <c:pt idx="13676">
                  <c:v>1328.099975585937</c:v>
                </c:pt>
                <c:pt idx="13677">
                  <c:v>1328.200073242188</c:v>
                </c:pt>
                <c:pt idx="13678">
                  <c:v>1328.300048828125</c:v>
                </c:pt>
                <c:pt idx="13679">
                  <c:v>1328.400024414062</c:v>
                </c:pt>
                <c:pt idx="13680">
                  <c:v>1328.5</c:v>
                </c:pt>
                <c:pt idx="13681">
                  <c:v>1328.599975585937</c:v>
                </c:pt>
                <c:pt idx="13682">
                  <c:v>1328.700073242188</c:v>
                </c:pt>
                <c:pt idx="13683">
                  <c:v>1328.800048828125</c:v>
                </c:pt>
                <c:pt idx="13684">
                  <c:v>1328.900024414062</c:v>
                </c:pt>
                <c:pt idx="13685">
                  <c:v>1329.0</c:v>
                </c:pt>
                <c:pt idx="13686">
                  <c:v>1329.099975585937</c:v>
                </c:pt>
                <c:pt idx="13687">
                  <c:v>1329.200073242188</c:v>
                </c:pt>
                <c:pt idx="13688">
                  <c:v>1329.300048828125</c:v>
                </c:pt>
                <c:pt idx="13689">
                  <c:v>1329.400024414062</c:v>
                </c:pt>
                <c:pt idx="13690">
                  <c:v>1329.5</c:v>
                </c:pt>
                <c:pt idx="13691">
                  <c:v>1329.599975585937</c:v>
                </c:pt>
                <c:pt idx="13692">
                  <c:v>1329.700073242188</c:v>
                </c:pt>
                <c:pt idx="13693">
                  <c:v>1329.800048828125</c:v>
                </c:pt>
                <c:pt idx="13694">
                  <c:v>1329.900024414062</c:v>
                </c:pt>
                <c:pt idx="13695">
                  <c:v>1330.0</c:v>
                </c:pt>
                <c:pt idx="13696">
                  <c:v>1330.099975585937</c:v>
                </c:pt>
                <c:pt idx="13697">
                  <c:v>1330.200073242188</c:v>
                </c:pt>
                <c:pt idx="13698">
                  <c:v>1330.300048828125</c:v>
                </c:pt>
                <c:pt idx="13699">
                  <c:v>1330.400024414062</c:v>
                </c:pt>
                <c:pt idx="13700">
                  <c:v>1330.5</c:v>
                </c:pt>
                <c:pt idx="13701">
                  <c:v>1330.599975585937</c:v>
                </c:pt>
                <c:pt idx="13702">
                  <c:v>1330.700073242188</c:v>
                </c:pt>
                <c:pt idx="13703">
                  <c:v>1330.800048828125</c:v>
                </c:pt>
                <c:pt idx="13704">
                  <c:v>1330.900024414062</c:v>
                </c:pt>
                <c:pt idx="13705">
                  <c:v>1331.0</c:v>
                </c:pt>
                <c:pt idx="13706">
                  <c:v>1331.099975585937</c:v>
                </c:pt>
                <c:pt idx="13707">
                  <c:v>1331.200073242188</c:v>
                </c:pt>
                <c:pt idx="13708">
                  <c:v>1331.300048828125</c:v>
                </c:pt>
                <c:pt idx="13709">
                  <c:v>1331.400024414062</c:v>
                </c:pt>
                <c:pt idx="13710">
                  <c:v>1331.5</c:v>
                </c:pt>
                <c:pt idx="13711">
                  <c:v>1331.599975585937</c:v>
                </c:pt>
                <c:pt idx="13712">
                  <c:v>1331.700073242188</c:v>
                </c:pt>
                <c:pt idx="13713">
                  <c:v>1331.800048828125</c:v>
                </c:pt>
                <c:pt idx="13714">
                  <c:v>1331.900024414062</c:v>
                </c:pt>
                <c:pt idx="13715">
                  <c:v>1332.0</c:v>
                </c:pt>
                <c:pt idx="13716">
                  <c:v>1332.099975585937</c:v>
                </c:pt>
                <c:pt idx="13717">
                  <c:v>1332.200073242188</c:v>
                </c:pt>
                <c:pt idx="13718">
                  <c:v>1332.300048828125</c:v>
                </c:pt>
                <c:pt idx="13719">
                  <c:v>1332.400024414062</c:v>
                </c:pt>
                <c:pt idx="13720">
                  <c:v>1332.5</c:v>
                </c:pt>
                <c:pt idx="13721">
                  <c:v>1332.599975585937</c:v>
                </c:pt>
                <c:pt idx="13722">
                  <c:v>1332.700073242188</c:v>
                </c:pt>
                <c:pt idx="13723">
                  <c:v>1332.800048828125</c:v>
                </c:pt>
                <c:pt idx="13724">
                  <c:v>1332.900024414062</c:v>
                </c:pt>
                <c:pt idx="13725">
                  <c:v>1333.0</c:v>
                </c:pt>
                <c:pt idx="13726">
                  <c:v>1333.099975585937</c:v>
                </c:pt>
                <c:pt idx="13727">
                  <c:v>1333.200073242188</c:v>
                </c:pt>
                <c:pt idx="13728">
                  <c:v>1333.300048828125</c:v>
                </c:pt>
                <c:pt idx="13729">
                  <c:v>1333.400024414062</c:v>
                </c:pt>
                <c:pt idx="13730">
                  <c:v>1333.5</c:v>
                </c:pt>
                <c:pt idx="13731">
                  <c:v>1333.599975585937</c:v>
                </c:pt>
                <c:pt idx="13732">
                  <c:v>1333.700073242188</c:v>
                </c:pt>
                <c:pt idx="13733">
                  <c:v>1333.800048828125</c:v>
                </c:pt>
                <c:pt idx="13734">
                  <c:v>1333.900024414062</c:v>
                </c:pt>
                <c:pt idx="13735">
                  <c:v>1334.0</c:v>
                </c:pt>
                <c:pt idx="13736">
                  <c:v>1334.099975585937</c:v>
                </c:pt>
                <c:pt idx="13737">
                  <c:v>1334.200073242188</c:v>
                </c:pt>
                <c:pt idx="13738">
                  <c:v>1334.300048828125</c:v>
                </c:pt>
                <c:pt idx="13739">
                  <c:v>1334.400024414062</c:v>
                </c:pt>
                <c:pt idx="13740">
                  <c:v>1334.5</c:v>
                </c:pt>
                <c:pt idx="13741">
                  <c:v>1334.599975585937</c:v>
                </c:pt>
                <c:pt idx="13742">
                  <c:v>1334.700073242188</c:v>
                </c:pt>
                <c:pt idx="13743">
                  <c:v>1334.800048828125</c:v>
                </c:pt>
                <c:pt idx="13744">
                  <c:v>1334.900024414062</c:v>
                </c:pt>
                <c:pt idx="13745">
                  <c:v>1335.0</c:v>
                </c:pt>
                <c:pt idx="13746">
                  <c:v>1335.099975585937</c:v>
                </c:pt>
                <c:pt idx="13747">
                  <c:v>1335.200073242188</c:v>
                </c:pt>
                <c:pt idx="13748">
                  <c:v>1335.300048828125</c:v>
                </c:pt>
                <c:pt idx="13749">
                  <c:v>1335.400024414062</c:v>
                </c:pt>
                <c:pt idx="13750">
                  <c:v>1335.5</c:v>
                </c:pt>
                <c:pt idx="13751">
                  <c:v>1335.599975585937</c:v>
                </c:pt>
                <c:pt idx="13752">
                  <c:v>1335.700073242188</c:v>
                </c:pt>
                <c:pt idx="13753">
                  <c:v>1335.800048828125</c:v>
                </c:pt>
                <c:pt idx="13754">
                  <c:v>1335.900024414062</c:v>
                </c:pt>
                <c:pt idx="13755">
                  <c:v>1336.0</c:v>
                </c:pt>
                <c:pt idx="13756">
                  <c:v>1336.099975585937</c:v>
                </c:pt>
                <c:pt idx="13757">
                  <c:v>1336.200073242188</c:v>
                </c:pt>
                <c:pt idx="13758">
                  <c:v>1336.300048828125</c:v>
                </c:pt>
                <c:pt idx="13759">
                  <c:v>1336.400024414062</c:v>
                </c:pt>
                <c:pt idx="13760">
                  <c:v>1336.5</c:v>
                </c:pt>
                <c:pt idx="13761">
                  <c:v>1336.599975585937</c:v>
                </c:pt>
                <c:pt idx="13762">
                  <c:v>1336.700073242188</c:v>
                </c:pt>
                <c:pt idx="13763">
                  <c:v>1336.800048828125</c:v>
                </c:pt>
                <c:pt idx="13764">
                  <c:v>1336.900024414062</c:v>
                </c:pt>
                <c:pt idx="13765">
                  <c:v>1337.0</c:v>
                </c:pt>
                <c:pt idx="13766">
                  <c:v>1337.099975585937</c:v>
                </c:pt>
                <c:pt idx="13767">
                  <c:v>1337.200073242188</c:v>
                </c:pt>
                <c:pt idx="13768">
                  <c:v>1337.300048828125</c:v>
                </c:pt>
                <c:pt idx="13769">
                  <c:v>1337.400024414062</c:v>
                </c:pt>
                <c:pt idx="13770">
                  <c:v>1337.5</c:v>
                </c:pt>
                <c:pt idx="13771">
                  <c:v>1337.599975585937</c:v>
                </c:pt>
                <c:pt idx="13772">
                  <c:v>1337.700073242188</c:v>
                </c:pt>
                <c:pt idx="13773">
                  <c:v>1337.800048828125</c:v>
                </c:pt>
                <c:pt idx="13774">
                  <c:v>1337.900024414062</c:v>
                </c:pt>
                <c:pt idx="13775">
                  <c:v>1338.0</c:v>
                </c:pt>
                <c:pt idx="13776">
                  <c:v>1338.099975585937</c:v>
                </c:pt>
                <c:pt idx="13777">
                  <c:v>1338.200073242188</c:v>
                </c:pt>
                <c:pt idx="13778">
                  <c:v>1338.300048828125</c:v>
                </c:pt>
                <c:pt idx="13779">
                  <c:v>1338.400024414062</c:v>
                </c:pt>
                <c:pt idx="13780">
                  <c:v>1338.5</c:v>
                </c:pt>
                <c:pt idx="13781">
                  <c:v>1338.599975585937</c:v>
                </c:pt>
                <c:pt idx="13782">
                  <c:v>1338.700073242188</c:v>
                </c:pt>
                <c:pt idx="13783">
                  <c:v>1338.800048828125</c:v>
                </c:pt>
                <c:pt idx="13784">
                  <c:v>1338.900024414062</c:v>
                </c:pt>
                <c:pt idx="13785">
                  <c:v>1339.0</c:v>
                </c:pt>
                <c:pt idx="13786">
                  <c:v>1339.099975585937</c:v>
                </c:pt>
                <c:pt idx="13787">
                  <c:v>1339.200073242188</c:v>
                </c:pt>
                <c:pt idx="13788">
                  <c:v>1339.300048828125</c:v>
                </c:pt>
                <c:pt idx="13789">
                  <c:v>1339.400024414062</c:v>
                </c:pt>
                <c:pt idx="13790">
                  <c:v>1339.5</c:v>
                </c:pt>
                <c:pt idx="13791">
                  <c:v>1339.599975585937</c:v>
                </c:pt>
                <c:pt idx="13792">
                  <c:v>1339.700073242188</c:v>
                </c:pt>
                <c:pt idx="13793">
                  <c:v>1339.800048828125</c:v>
                </c:pt>
                <c:pt idx="13794">
                  <c:v>1339.900024414062</c:v>
                </c:pt>
                <c:pt idx="13795">
                  <c:v>1340.0</c:v>
                </c:pt>
                <c:pt idx="13796">
                  <c:v>1340.099975585937</c:v>
                </c:pt>
                <c:pt idx="13797">
                  <c:v>1340.200073242188</c:v>
                </c:pt>
                <c:pt idx="13798">
                  <c:v>1340.300048828125</c:v>
                </c:pt>
                <c:pt idx="13799">
                  <c:v>1340.400024414062</c:v>
                </c:pt>
                <c:pt idx="13800">
                  <c:v>1340.5</c:v>
                </c:pt>
                <c:pt idx="13801">
                  <c:v>1340.599975585937</c:v>
                </c:pt>
                <c:pt idx="13802">
                  <c:v>1340.700073242188</c:v>
                </c:pt>
                <c:pt idx="13803">
                  <c:v>1340.800048828125</c:v>
                </c:pt>
                <c:pt idx="13804">
                  <c:v>1340.900024414062</c:v>
                </c:pt>
                <c:pt idx="13805">
                  <c:v>1341.0</c:v>
                </c:pt>
                <c:pt idx="13806">
                  <c:v>1341.099975585937</c:v>
                </c:pt>
                <c:pt idx="13807">
                  <c:v>1341.200073242188</c:v>
                </c:pt>
                <c:pt idx="13808">
                  <c:v>1341.300048828125</c:v>
                </c:pt>
                <c:pt idx="13809">
                  <c:v>1341.400024414062</c:v>
                </c:pt>
                <c:pt idx="13810">
                  <c:v>1341.5</c:v>
                </c:pt>
                <c:pt idx="13811">
                  <c:v>1341.599975585937</c:v>
                </c:pt>
                <c:pt idx="13812">
                  <c:v>1341.700073242188</c:v>
                </c:pt>
                <c:pt idx="13813">
                  <c:v>1341.800048828125</c:v>
                </c:pt>
                <c:pt idx="13814">
                  <c:v>1341.900024414062</c:v>
                </c:pt>
                <c:pt idx="13815">
                  <c:v>1342.0</c:v>
                </c:pt>
                <c:pt idx="13816">
                  <c:v>1342.099975585937</c:v>
                </c:pt>
                <c:pt idx="13817">
                  <c:v>1342.200073242188</c:v>
                </c:pt>
                <c:pt idx="13818">
                  <c:v>1342.300048828125</c:v>
                </c:pt>
                <c:pt idx="13819">
                  <c:v>1342.400024414062</c:v>
                </c:pt>
                <c:pt idx="13820">
                  <c:v>1342.5</c:v>
                </c:pt>
                <c:pt idx="13821">
                  <c:v>1342.599975585937</c:v>
                </c:pt>
                <c:pt idx="13822">
                  <c:v>1342.700073242188</c:v>
                </c:pt>
                <c:pt idx="13823">
                  <c:v>1342.800048828125</c:v>
                </c:pt>
                <c:pt idx="13824">
                  <c:v>1342.900024414062</c:v>
                </c:pt>
                <c:pt idx="13825">
                  <c:v>1343.0</c:v>
                </c:pt>
                <c:pt idx="13826">
                  <c:v>1343.099975585937</c:v>
                </c:pt>
                <c:pt idx="13827">
                  <c:v>1343.200073242188</c:v>
                </c:pt>
                <c:pt idx="13828">
                  <c:v>1343.300048828125</c:v>
                </c:pt>
                <c:pt idx="13829">
                  <c:v>1343.400024414062</c:v>
                </c:pt>
                <c:pt idx="13830">
                  <c:v>1343.5</c:v>
                </c:pt>
                <c:pt idx="13831">
                  <c:v>1343.599975585937</c:v>
                </c:pt>
                <c:pt idx="13832">
                  <c:v>1343.700073242188</c:v>
                </c:pt>
                <c:pt idx="13833">
                  <c:v>1343.800048828125</c:v>
                </c:pt>
                <c:pt idx="13834">
                  <c:v>1343.900024414062</c:v>
                </c:pt>
                <c:pt idx="13835">
                  <c:v>1344.0</c:v>
                </c:pt>
                <c:pt idx="13836">
                  <c:v>1344.099975585937</c:v>
                </c:pt>
                <c:pt idx="13837">
                  <c:v>1344.200073242188</c:v>
                </c:pt>
                <c:pt idx="13838">
                  <c:v>1344.300048828125</c:v>
                </c:pt>
                <c:pt idx="13839">
                  <c:v>1344.400024414062</c:v>
                </c:pt>
                <c:pt idx="13840">
                  <c:v>1344.5</c:v>
                </c:pt>
                <c:pt idx="13841">
                  <c:v>1344.599975585937</c:v>
                </c:pt>
                <c:pt idx="13842">
                  <c:v>1344.700073242188</c:v>
                </c:pt>
                <c:pt idx="13843">
                  <c:v>1344.800048828125</c:v>
                </c:pt>
                <c:pt idx="13844">
                  <c:v>1344.900024414062</c:v>
                </c:pt>
                <c:pt idx="13845">
                  <c:v>1345.0</c:v>
                </c:pt>
                <c:pt idx="13846">
                  <c:v>1345.099975585937</c:v>
                </c:pt>
                <c:pt idx="13847">
                  <c:v>1345.200073242188</c:v>
                </c:pt>
                <c:pt idx="13848">
                  <c:v>1345.300048828125</c:v>
                </c:pt>
                <c:pt idx="13849">
                  <c:v>1345.400024414062</c:v>
                </c:pt>
                <c:pt idx="13850">
                  <c:v>1345.5</c:v>
                </c:pt>
                <c:pt idx="13851">
                  <c:v>1345.599975585937</c:v>
                </c:pt>
                <c:pt idx="13852">
                  <c:v>1345.700073242188</c:v>
                </c:pt>
                <c:pt idx="13853">
                  <c:v>1345.800048828125</c:v>
                </c:pt>
                <c:pt idx="13854">
                  <c:v>1345.900024414062</c:v>
                </c:pt>
                <c:pt idx="13855">
                  <c:v>1346.0</c:v>
                </c:pt>
                <c:pt idx="13856">
                  <c:v>1346.099975585937</c:v>
                </c:pt>
                <c:pt idx="13857">
                  <c:v>1346.200073242188</c:v>
                </c:pt>
                <c:pt idx="13858">
                  <c:v>1346.300048828125</c:v>
                </c:pt>
                <c:pt idx="13859">
                  <c:v>1346.400024414062</c:v>
                </c:pt>
                <c:pt idx="13860">
                  <c:v>1346.5</c:v>
                </c:pt>
                <c:pt idx="13861">
                  <c:v>1346.599975585937</c:v>
                </c:pt>
                <c:pt idx="13862">
                  <c:v>1346.700073242188</c:v>
                </c:pt>
                <c:pt idx="13863">
                  <c:v>1346.800048828125</c:v>
                </c:pt>
                <c:pt idx="13864">
                  <c:v>1346.900024414062</c:v>
                </c:pt>
                <c:pt idx="13865">
                  <c:v>1347.0</c:v>
                </c:pt>
                <c:pt idx="13866">
                  <c:v>1347.099975585937</c:v>
                </c:pt>
                <c:pt idx="13867">
                  <c:v>1347.200073242188</c:v>
                </c:pt>
                <c:pt idx="13868">
                  <c:v>1347.300048828125</c:v>
                </c:pt>
                <c:pt idx="13869">
                  <c:v>1347.400024414062</c:v>
                </c:pt>
                <c:pt idx="13870">
                  <c:v>1347.5</c:v>
                </c:pt>
                <c:pt idx="13871">
                  <c:v>1347.599975585937</c:v>
                </c:pt>
                <c:pt idx="13872">
                  <c:v>1347.700073242188</c:v>
                </c:pt>
                <c:pt idx="13873">
                  <c:v>1347.800048828125</c:v>
                </c:pt>
                <c:pt idx="13874">
                  <c:v>1347.900024414062</c:v>
                </c:pt>
                <c:pt idx="13875">
                  <c:v>1348.0</c:v>
                </c:pt>
                <c:pt idx="13876">
                  <c:v>1348.099975585937</c:v>
                </c:pt>
                <c:pt idx="13877">
                  <c:v>1348.200073242188</c:v>
                </c:pt>
                <c:pt idx="13878">
                  <c:v>1348.300048828125</c:v>
                </c:pt>
                <c:pt idx="13879">
                  <c:v>1348.400024414062</c:v>
                </c:pt>
                <c:pt idx="13880">
                  <c:v>1348.5</c:v>
                </c:pt>
                <c:pt idx="13881">
                  <c:v>1348.599975585937</c:v>
                </c:pt>
                <c:pt idx="13882">
                  <c:v>1348.700073242188</c:v>
                </c:pt>
                <c:pt idx="13883">
                  <c:v>1348.800048828125</c:v>
                </c:pt>
                <c:pt idx="13884">
                  <c:v>1348.900024414062</c:v>
                </c:pt>
                <c:pt idx="13885">
                  <c:v>1349.0</c:v>
                </c:pt>
                <c:pt idx="13886">
                  <c:v>1349.099975585937</c:v>
                </c:pt>
                <c:pt idx="13887">
                  <c:v>1349.200073242188</c:v>
                </c:pt>
                <c:pt idx="13888">
                  <c:v>1349.300048828125</c:v>
                </c:pt>
                <c:pt idx="13889">
                  <c:v>1349.400024414062</c:v>
                </c:pt>
                <c:pt idx="13890">
                  <c:v>1349.5</c:v>
                </c:pt>
                <c:pt idx="13891">
                  <c:v>1349.599975585937</c:v>
                </c:pt>
                <c:pt idx="13892">
                  <c:v>1349.700073242188</c:v>
                </c:pt>
                <c:pt idx="13893">
                  <c:v>1349.800048828125</c:v>
                </c:pt>
                <c:pt idx="13894">
                  <c:v>1349.900024414062</c:v>
                </c:pt>
                <c:pt idx="13895">
                  <c:v>1350.0</c:v>
                </c:pt>
                <c:pt idx="13896">
                  <c:v>1350.099975585937</c:v>
                </c:pt>
                <c:pt idx="13897">
                  <c:v>1350.200073242188</c:v>
                </c:pt>
                <c:pt idx="13898">
                  <c:v>1350.300048828125</c:v>
                </c:pt>
                <c:pt idx="13899">
                  <c:v>1350.400024414062</c:v>
                </c:pt>
                <c:pt idx="13900">
                  <c:v>1350.5</c:v>
                </c:pt>
                <c:pt idx="13901">
                  <c:v>1350.599975585937</c:v>
                </c:pt>
                <c:pt idx="13902">
                  <c:v>1350.700073242188</c:v>
                </c:pt>
                <c:pt idx="13903">
                  <c:v>1350.800048828125</c:v>
                </c:pt>
                <c:pt idx="13904">
                  <c:v>1350.900024414062</c:v>
                </c:pt>
                <c:pt idx="13905">
                  <c:v>1351.0</c:v>
                </c:pt>
                <c:pt idx="13906">
                  <c:v>1351.099975585937</c:v>
                </c:pt>
                <c:pt idx="13907">
                  <c:v>1351.200073242188</c:v>
                </c:pt>
                <c:pt idx="13908">
                  <c:v>1351.300048828125</c:v>
                </c:pt>
                <c:pt idx="13909">
                  <c:v>1351.400024414062</c:v>
                </c:pt>
                <c:pt idx="13910">
                  <c:v>1351.5</c:v>
                </c:pt>
                <c:pt idx="13911">
                  <c:v>1351.599975585937</c:v>
                </c:pt>
                <c:pt idx="13912">
                  <c:v>1351.700073242188</c:v>
                </c:pt>
                <c:pt idx="13913">
                  <c:v>1351.800048828125</c:v>
                </c:pt>
                <c:pt idx="13914">
                  <c:v>1351.900024414062</c:v>
                </c:pt>
                <c:pt idx="13915">
                  <c:v>1352.0</c:v>
                </c:pt>
                <c:pt idx="13916">
                  <c:v>1352.099975585937</c:v>
                </c:pt>
                <c:pt idx="13917">
                  <c:v>1352.200073242188</c:v>
                </c:pt>
                <c:pt idx="13918">
                  <c:v>1352.300048828125</c:v>
                </c:pt>
                <c:pt idx="13919">
                  <c:v>1352.400024414062</c:v>
                </c:pt>
                <c:pt idx="13920">
                  <c:v>1352.5</c:v>
                </c:pt>
                <c:pt idx="13921">
                  <c:v>1352.599975585937</c:v>
                </c:pt>
                <c:pt idx="13922">
                  <c:v>1352.700073242188</c:v>
                </c:pt>
                <c:pt idx="13923">
                  <c:v>1352.800048828125</c:v>
                </c:pt>
                <c:pt idx="13924">
                  <c:v>1352.900024414062</c:v>
                </c:pt>
                <c:pt idx="13925">
                  <c:v>1353.0</c:v>
                </c:pt>
                <c:pt idx="13926">
                  <c:v>1353.099975585937</c:v>
                </c:pt>
                <c:pt idx="13927">
                  <c:v>1353.200073242188</c:v>
                </c:pt>
                <c:pt idx="13928">
                  <c:v>1353.300048828125</c:v>
                </c:pt>
                <c:pt idx="13929">
                  <c:v>1353.400024414062</c:v>
                </c:pt>
                <c:pt idx="13930">
                  <c:v>1353.5</c:v>
                </c:pt>
                <c:pt idx="13931">
                  <c:v>1353.599975585937</c:v>
                </c:pt>
                <c:pt idx="13932">
                  <c:v>1353.700073242188</c:v>
                </c:pt>
                <c:pt idx="13933">
                  <c:v>1353.800048828125</c:v>
                </c:pt>
                <c:pt idx="13934">
                  <c:v>1353.900024414062</c:v>
                </c:pt>
                <c:pt idx="13935">
                  <c:v>1354.0</c:v>
                </c:pt>
                <c:pt idx="13936">
                  <c:v>1354.099975585937</c:v>
                </c:pt>
                <c:pt idx="13937">
                  <c:v>1354.200073242188</c:v>
                </c:pt>
                <c:pt idx="13938">
                  <c:v>1354.300048828125</c:v>
                </c:pt>
                <c:pt idx="13939">
                  <c:v>1354.400024414062</c:v>
                </c:pt>
                <c:pt idx="13940">
                  <c:v>1354.5</c:v>
                </c:pt>
                <c:pt idx="13941">
                  <c:v>1354.599975585937</c:v>
                </c:pt>
                <c:pt idx="13942">
                  <c:v>1354.700073242188</c:v>
                </c:pt>
                <c:pt idx="13943">
                  <c:v>1354.800048828125</c:v>
                </c:pt>
                <c:pt idx="13944">
                  <c:v>1354.900024414062</c:v>
                </c:pt>
                <c:pt idx="13945">
                  <c:v>1355.0</c:v>
                </c:pt>
                <c:pt idx="13946">
                  <c:v>1355.099975585937</c:v>
                </c:pt>
                <c:pt idx="13947">
                  <c:v>1355.200073242188</c:v>
                </c:pt>
                <c:pt idx="13948">
                  <c:v>1355.300048828125</c:v>
                </c:pt>
                <c:pt idx="13949">
                  <c:v>1355.400024414062</c:v>
                </c:pt>
                <c:pt idx="13950">
                  <c:v>1355.5</c:v>
                </c:pt>
                <c:pt idx="13951">
                  <c:v>1355.599975585937</c:v>
                </c:pt>
                <c:pt idx="13952">
                  <c:v>1355.700073242188</c:v>
                </c:pt>
                <c:pt idx="13953">
                  <c:v>1355.800048828125</c:v>
                </c:pt>
                <c:pt idx="13954">
                  <c:v>1355.900024414062</c:v>
                </c:pt>
                <c:pt idx="13955">
                  <c:v>1356.0</c:v>
                </c:pt>
                <c:pt idx="13956">
                  <c:v>1356.099975585937</c:v>
                </c:pt>
                <c:pt idx="13957">
                  <c:v>1356.200073242188</c:v>
                </c:pt>
                <c:pt idx="13958">
                  <c:v>1356.300048828125</c:v>
                </c:pt>
                <c:pt idx="13959">
                  <c:v>1356.400024414062</c:v>
                </c:pt>
                <c:pt idx="13960">
                  <c:v>1356.5</c:v>
                </c:pt>
                <c:pt idx="13961">
                  <c:v>1356.599975585937</c:v>
                </c:pt>
                <c:pt idx="13962">
                  <c:v>1356.700073242188</c:v>
                </c:pt>
                <c:pt idx="13963">
                  <c:v>1356.800048828125</c:v>
                </c:pt>
                <c:pt idx="13964">
                  <c:v>1356.900024414062</c:v>
                </c:pt>
                <c:pt idx="13965">
                  <c:v>1357.0</c:v>
                </c:pt>
                <c:pt idx="13966">
                  <c:v>1357.099975585937</c:v>
                </c:pt>
                <c:pt idx="13967">
                  <c:v>1357.200073242188</c:v>
                </c:pt>
                <c:pt idx="13968">
                  <c:v>1357.300048828125</c:v>
                </c:pt>
                <c:pt idx="13969">
                  <c:v>1357.400024414062</c:v>
                </c:pt>
                <c:pt idx="13970">
                  <c:v>1357.5</c:v>
                </c:pt>
                <c:pt idx="13971">
                  <c:v>1357.599975585937</c:v>
                </c:pt>
                <c:pt idx="13972">
                  <c:v>1357.700073242188</c:v>
                </c:pt>
                <c:pt idx="13973">
                  <c:v>1357.800048828125</c:v>
                </c:pt>
                <c:pt idx="13974">
                  <c:v>1357.900024414062</c:v>
                </c:pt>
                <c:pt idx="13975">
                  <c:v>1358.0</c:v>
                </c:pt>
                <c:pt idx="13976">
                  <c:v>1358.099975585937</c:v>
                </c:pt>
                <c:pt idx="13977">
                  <c:v>1358.200073242188</c:v>
                </c:pt>
                <c:pt idx="13978">
                  <c:v>1358.300048828125</c:v>
                </c:pt>
                <c:pt idx="13979">
                  <c:v>1358.400024414062</c:v>
                </c:pt>
                <c:pt idx="13980">
                  <c:v>1358.5</c:v>
                </c:pt>
                <c:pt idx="13981">
                  <c:v>1358.599975585937</c:v>
                </c:pt>
                <c:pt idx="13982">
                  <c:v>1358.700073242188</c:v>
                </c:pt>
                <c:pt idx="13983">
                  <c:v>1358.800048828125</c:v>
                </c:pt>
                <c:pt idx="13984">
                  <c:v>1358.900024414062</c:v>
                </c:pt>
                <c:pt idx="13985">
                  <c:v>1359.0</c:v>
                </c:pt>
                <c:pt idx="13986">
                  <c:v>1359.099975585937</c:v>
                </c:pt>
                <c:pt idx="13987">
                  <c:v>1359.200073242188</c:v>
                </c:pt>
                <c:pt idx="13988">
                  <c:v>1359.300048828125</c:v>
                </c:pt>
                <c:pt idx="13989">
                  <c:v>1359.400024414062</c:v>
                </c:pt>
                <c:pt idx="13990">
                  <c:v>1359.5</c:v>
                </c:pt>
                <c:pt idx="13991">
                  <c:v>1359.599975585937</c:v>
                </c:pt>
                <c:pt idx="13992">
                  <c:v>1359.700073242188</c:v>
                </c:pt>
                <c:pt idx="13993">
                  <c:v>1359.800048828125</c:v>
                </c:pt>
                <c:pt idx="13994">
                  <c:v>1359.900024414062</c:v>
                </c:pt>
                <c:pt idx="13995">
                  <c:v>1360.0</c:v>
                </c:pt>
                <c:pt idx="13996">
                  <c:v>1360.099975585937</c:v>
                </c:pt>
                <c:pt idx="13997">
                  <c:v>1360.200073242188</c:v>
                </c:pt>
                <c:pt idx="13998">
                  <c:v>1360.300048828125</c:v>
                </c:pt>
                <c:pt idx="13999">
                  <c:v>1360.400024414062</c:v>
                </c:pt>
                <c:pt idx="14000">
                  <c:v>1360.5</c:v>
                </c:pt>
                <c:pt idx="14001">
                  <c:v>1360.599975585937</c:v>
                </c:pt>
                <c:pt idx="14002">
                  <c:v>1360.700073242188</c:v>
                </c:pt>
                <c:pt idx="14003">
                  <c:v>1360.800048828125</c:v>
                </c:pt>
                <c:pt idx="14004">
                  <c:v>1360.900024414062</c:v>
                </c:pt>
                <c:pt idx="14005">
                  <c:v>1361.0</c:v>
                </c:pt>
                <c:pt idx="14006">
                  <c:v>1361.099975585937</c:v>
                </c:pt>
                <c:pt idx="14007">
                  <c:v>1361.200073242188</c:v>
                </c:pt>
                <c:pt idx="14008">
                  <c:v>1361.300048828125</c:v>
                </c:pt>
                <c:pt idx="14009">
                  <c:v>1361.400024414062</c:v>
                </c:pt>
                <c:pt idx="14010">
                  <c:v>1361.5</c:v>
                </c:pt>
                <c:pt idx="14011">
                  <c:v>1361.599975585937</c:v>
                </c:pt>
                <c:pt idx="14012">
                  <c:v>1361.700073242188</c:v>
                </c:pt>
                <c:pt idx="14013">
                  <c:v>1361.800048828125</c:v>
                </c:pt>
                <c:pt idx="14014">
                  <c:v>1361.900024414062</c:v>
                </c:pt>
                <c:pt idx="14015">
                  <c:v>1362.0</c:v>
                </c:pt>
                <c:pt idx="14016">
                  <c:v>1362.099975585937</c:v>
                </c:pt>
                <c:pt idx="14017">
                  <c:v>1362.200073242188</c:v>
                </c:pt>
                <c:pt idx="14018">
                  <c:v>1362.300048828125</c:v>
                </c:pt>
                <c:pt idx="14019">
                  <c:v>1362.400024414062</c:v>
                </c:pt>
                <c:pt idx="14020">
                  <c:v>1362.5</c:v>
                </c:pt>
                <c:pt idx="14021">
                  <c:v>1362.599975585937</c:v>
                </c:pt>
                <c:pt idx="14022">
                  <c:v>1362.700073242188</c:v>
                </c:pt>
                <c:pt idx="14023">
                  <c:v>1362.800048828125</c:v>
                </c:pt>
                <c:pt idx="14024">
                  <c:v>1362.900024414062</c:v>
                </c:pt>
                <c:pt idx="14025">
                  <c:v>1363.0</c:v>
                </c:pt>
                <c:pt idx="14026">
                  <c:v>1363.099975585937</c:v>
                </c:pt>
                <c:pt idx="14027">
                  <c:v>1363.200073242188</c:v>
                </c:pt>
                <c:pt idx="14028">
                  <c:v>1363.300048828125</c:v>
                </c:pt>
                <c:pt idx="14029">
                  <c:v>1363.400024414062</c:v>
                </c:pt>
                <c:pt idx="14030">
                  <c:v>1363.5</c:v>
                </c:pt>
                <c:pt idx="14031">
                  <c:v>1363.599975585937</c:v>
                </c:pt>
                <c:pt idx="14032">
                  <c:v>1363.700073242188</c:v>
                </c:pt>
                <c:pt idx="14033">
                  <c:v>1363.800048828125</c:v>
                </c:pt>
                <c:pt idx="14034">
                  <c:v>1363.900024414062</c:v>
                </c:pt>
                <c:pt idx="14035">
                  <c:v>1364.0</c:v>
                </c:pt>
                <c:pt idx="14036">
                  <c:v>1364.099975585937</c:v>
                </c:pt>
                <c:pt idx="14037">
                  <c:v>1364.200073242188</c:v>
                </c:pt>
                <c:pt idx="14038">
                  <c:v>1364.300048828125</c:v>
                </c:pt>
                <c:pt idx="14039">
                  <c:v>1364.400024414062</c:v>
                </c:pt>
                <c:pt idx="14040">
                  <c:v>1364.5</c:v>
                </c:pt>
                <c:pt idx="14041">
                  <c:v>1364.599975585937</c:v>
                </c:pt>
                <c:pt idx="14042">
                  <c:v>1364.700073242188</c:v>
                </c:pt>
                <c:pt idx="14043">
                  <c:v>1364.800048828125</c:v>
                </c:pt>
                <c:pt idx="14044">
                  <c:v>1364.900024414062</c:v>
                </c:pt>
                <c:pt idx="14045">
                  <c:v>1365.0</c:v>
                </c:pt>
                <c:pt idx="14046">
                  <c:v>1365.099975585937</c:v>
                </c:pt>
                <c:pt idx="14047">
                  <c:v>1365.200073242188</c:v>
                </c:pt>
                <c:pt idx="14048">
                  <c:v>1365.300048828125</c:v>
                </c:pt>
                <c:pt idx="14049">
                  <c:v>1365.400024414062</c:v>
                </c:pt>
                <c:pt idx="14050">
                  <c:v>1365.5</c:v>
                </c:pt>
                <c:pt idx="14051">
                  <c:v>1365.599975585937</c:v>
                </c:pt>
                <c:pt idx="14052">
                  <c:v>1365.700073242188</c:v>
                </c:pt>
                <c:pt idx="14053">
                  <c:v>1365.800048828125</c:v>
                </c:pt>
                <c:pt idx="14054">
                  <c:v>1365.900024414062</c:v>
                </c:pt>
                <c:pt idx="14055">
                  <c:v>1366.0</c:v>
                </c:pt>
                <c:pt idx="14056">
                  <c:v>1366.099975585937</c:v>
                </c:pt>
                <c:pt idx="14057">
                  <c:v>1366.200073242188</c:v>
                </c:pt>
                <c:pt idx="14058">
                  <c:v>1366.300048828125</c:v>
                </c:pt>
                <c:pt idx="14059">
                  <c:v>1366.400024414062</c:v>
                </c:pt>
                <c:pt idx="14060">
                  <c:v>1366.5</c:v>
                </c:pt>
                <c:pt idx="14061">
                  <c:v>1366.599975585937</c:v>
                </c:pt>
                <c:pt idx="14062">
                  <c:v>1366.700073242188</c:v>
                </c:pt>
                <c:pt idx="14063">
                  <c:v>1366.800048828125</c:v>
                </c:pt>
                <c:pt idx="14064">
                  <c:v>1366.900024414062</c:v>
                </c:pt>
                <c:pt idx="14065">
                  <c:v>1367.0</c:v>
                </c:pt>
                <c:pt idx="14066">
                  <c:v>1367.099975585937</c:v>
                </c:pt>
                <c:pt idx="14067">
                  <c:v>1367.200073242188</c:v>
                </c:pt>
                <c:pt idx="14068">
                  <c:v>1367.300048828125</c:v>
                </c:pt>
                <c:pt idx="14069">
                  <c:v>1367.400024414062</c:v>
                </c:pt>
                <c:pt idx="14070">
                  <c:v>1367.5</c:v>
                </c:pt>
                <c:pt idx="14071">
                  <c:v>1367.599975585937</c:v>
                </c:pt>
                <c:pt idx="14072">
                  <c:v>1367.700073242188</c:v>
                </c:pt>
                <c:pt idx="14073">
                  <c:v>1367.800048828125</c:v>
                </c:pt>
                <c:pt idx="14074">
                  <c:v>1367.900024414062</c:v>
                </c:pt>
                <c:pt idx="14075">
                  <c:v>1368.0</c:v>
                </c:pt>
                <c:pt idx="14076">
                  <c:v>1368.099975585937</c:v>
                </c:pt>
                <c:pt idx="14077">
                  <c:v>1368.200073242188</c:v>
                </c:pt>
                <c:pt idx="14078">
                  <c:v>1368.300048828125</c:v>
                </c:pt>
                <c:pt idx="14079">
                  <c:v>1368.400024414062</c:v>
                </c:pt>
                <c:pt idx="14080">
                  <c:v>1368.5</c:v>
                </c:pt>
                <c:pt idx="14081">
                  <c:v>1368.599975585937</c:v>
                </c:pt>
                <c:pt idx="14082">
                  <c:v>1368.700073242188</c:v>
                </c:pt>
                <c:pt idx="14083">
                  <c:v>1368.800048828125</c:v>
                </c:pt>
                <c:pt idx="14084">
                  <c:v>1368.900024414062</c:v>
                </c:pt>
                <c:pt idx="14085">
                  <c:v>1369.0</c:v>
                </c:pt>
                <c:pt idx="14086">
                  <c:v>1369.099975585937</c:v>
                </c:pt>
                <c:pt idx="14087">
                  <c:v>1369.200073242188</c:v>
                </c:pt>
                <c:pt idx="14088">
                  <c:v>1369.300048828125</c:v>
                </c:pt>
                <c:pt idx="14089">
                  <c:v>1369.400024414062</c:v>
                </c:pt>
                <c:pt idx="14090">
                  <c:v>1369.5</c:v>
                </c:pt>
                <c:pt idx="14091">
                  <c:v>1369.599975585937</c:v>
                </c:pt>
                <c:pt idx="14092">
                  <c:v>1369.700073242188</c:v>
                </c:pt>
                <c:pt idx="14093">
                  <c:v>1369.800048828125</c:v>
                </c:pt>
                <c:pt idx="14094">
                  <c:v>1369.900024414062</c:v>
                </c:pt>
                <c:pt idx="14095">
                  <c:v>1370.0</c:v>
                </c:pt>
                <c:pt idx="14096">
                  <c:v>1370.099975585937</c:v>
                </c:pt>
                <c:pt idx="14097">
                  <c:v>1370.200073242188</c:v>
                </c:pt>
                <c:pt idx="14098">
                  <c:v>1370.300048828125</c:v>
                </c:pt>
                <c:pt idx="14099">
                  <c:v>1370.400024414062</c:v>
                </c:pt>
                <c:pt idx="14100">
                  <c:v>1370.5</c:v>
                </c:pt>
                <c:pt idx="14101">
                  <c:v>1370.599975585937</c:v>
                </c:pt>
                <c:pt idx="14102">
                  <c:v>1370.700073242188</c:v>
                </c:pt>
                <c:pt idx="14103">
                  <c:v>1370.800048828125</c:v>
                </c:pt>
                <c:pt idx="14104">
                  <c:v>1370.900024414062</c:v>
                </c:pt>
                <c:pt idx="14105">
                  <c:v>1371.0</c:v>
                </c:pt>
                <c:pt idx="14106">
                  <c:v>1371.099975585937</c:v>
                </c:pt>
                <c:pt idx="14107">
                  <c:v>1371.200073242188</c:v>
                </c:pt>
                <c:pt idx="14108">
                  <c:v>1371.300048828125</c:v>
                </c:pt>
                <c:pt idx="14109">
                  <c:v>1371.400024414062</c:v>
                </c:pt>
                <c:pt idx="14110">
                  <c:v>1371.5</c:v>
                </c:pt>
                <c:pt idx="14111">
                  <c:v>1371.599975585937</c:v>
                </c:pt>
                <c:pt idx="14112">
                  <c:v>1371.700073242188</c:v>
                </c:pt>
                <c:pt idx="14113">
                  <c:v>1371.800048828125</c:v>
                </c:pt>
                <c:pt idx="14114">
                  <c:v>1371.900024414062</c:v>
                </c:pt>
                <c:pt idx="14115">
                  <c:v>1372.0</c:v>
                </c:pt>
                <c:pt idx="14116">
                  <c:v>1372.099975585937</c:v>
                </c:pt>
                <c:pt idx="14117">
                  <c:v>1372.200073242188</c:v>
                </c:pt>
                <c:pt idx="14118">
                  <c:v>1372.300048828125</c:v>
                </c:pt>
                <c:pt idx="14119">
                  <c:v>1372.400024414062</c:v>
                </c:pt>
                <c:pt idx="14120">
                  <c:v>1372.5</c:v>
                </c:pt>
                <c:pt idx="14121">
                  <c:v>1372.599975585937</c:v>
                </c:pt>
                <c:pt idx="14122">
                  <c:v>1372.700073242188</c:v>
                </c:pt>
                <c:pt idx="14123">
                  <c:v>1372.800048828125</c:v>
                </c:pt>
                <c:pt idx="14124">
                  <c:v>1372.900024414062</c:v>
                </c:pt>
                <c:pt idx="14125">
                  <c:v>1373.0</c:v>
                </c:pt>
                <c:pt idx="14126">
                  <c:v>1373.099975585937</c:v>
                </c:pt>
                <c:pt idx="14127">
                  <c:v>1373.200073242188</c:v>
                </c:pt>
                <c:pt idx="14128">
                  <c:v>1373.300048828125</c:v>
                </c:pt>
                <c:pt idx="14129">
                  <c:v>1373.400024414062</c:v>
                </c:pt>
                <c:pt idx="14130">
                  <c:v>1373.5</c:v>
                </c:pt>
                <c:pt idx="14131">
                  <c:v>1373.599975585937</c:v>
                </c:pt>
                <c:pt idx="14132">
                  <c:v>1373.700073242188</c:v>
                </c:pt>
                <c:pt idx="14133">
                  <c:v>1373.800048828125</c:v>
                </c:pt>
                <c:pt idx="14134">
                  <c:v>1373.900024414062</c:v>
                </c:pt>
                <c:pt idx="14135">
                  <c:v>1374.0</c:v>
                </c:pt>
                <c:pt idx="14136">
                  <c:v>1374.099975585937</c:v>
                </c:pt>
                <c:pt idx="14137">
                  <c:v>1374.200073242188</c:v>
                </c:pt>
                <c:pt idx="14138">
                  <c:v>1374.300048828125</c:v>
                </c:pt>
                <c:pt idx="14139">
                  <c:v>1374.400024414062</c:v>
                </c:pt>
                <c:pt idx="14140">
                  <c:v>1374.5</c:v>
                </c:pt>
                <c:pt idx="14141">
                  <c:v>1374.599975585937</c:v>
                </c:pt>
                <c:pt idx="14142">
                  <c:v>1374.700073242188</c:v>
                </c:pt>
                <c:pt idx="14143">
                  <c:v>1374.800048828125</c:v>
                </c:pt>
                <c:pt idx="14144">
                  <c:v>1374.900024414062</c:v>
                </c:pt>
                <c:pt idx="14145">
                  <c:v>1375.0</c:v>
                </c:pt>
                <c:pt idx="14146">
                  <c:v>1375.099975585937</c:v>
                </c:pt>
                <c:pt idx="14147">
                  <c:v>1375.200073242188</c:v>
                </c:pt>
                <c:pt idx="14148">
                  <c:v>1375.300048828125</c:v>
                </c:pt>
                <c:pt idx="14149">
                  <c:v>1375.400024414062</c:v>
                </c:pt>
                <c:pt idx="14150">
                  <c:v>1375.5</c:v>
                </c:pt>
                <c:pt idx="14151">
                  <c:v>1375.599975585937</c:v>
                </c:pt>
                <c:pt idx="14152">
                  <c:v>1375.700073242188</c:v>
                </c:pt>
                <c:pt idx="14153">
                  <c:v>1375.800048828125</c:v>
                </c:pt>
                <c:pt idx="14154">
                  <c:v>1375.900024414062</c:v>
                </c:pt>
                <c:pt idx="14155">
                  <c:v>1376.0</c:v>
                </c:pt>
                <c:pt idx="14156">
                  <c:v>1376.099975585937</c:v>
                </c:pt>
                <c:pt idx="14157">
                  <c:v>1376.200073242188</c:v>
                </c:pt>
                <c:pt idx="14158">
                  <c:v>1376.300048828125</c:v>
                </c:pt>
                <c:pt idx="14159">
                  <c:v>1376.400024414062</c:v>
                </c:pt>
                <c:pt idx="14160">
                  <c:v>1376.5</c:v>
                </c:pt>
                <c:pt idx="14161">
                  <c:v>1376.599975585937</c:v>
                </c:pt>
                <c:pt idx="14162">
                  <c:v>1376.700073242188</c:v>
                </c:pt>
                <c:pt idx="14163">
                  <c:v>1376.800048828125</c:v>
                </c:pt>
                <c:pt idx="14164">
                  <c:v>1376.900024414062</c:v>
                </c:pt>
                <c:pt idx="14165">
                  <c:v>1377.0</c:v>
                </c:pt>
                <c:pt idx="14166">
                  <c:v>1377.099975585937</c:v>
                </c:pt>
                <c:pt idx="14167">
                  <c:v>1377.200073242188</c:v>
                </c:pt>
                <c:pt idx="14168">
                  <c:v>1377.300048828125</c:v>
                </c:pt>
                <c:pt idx="14169">
                  <c:v>1377.400024414062</c:v>
                </c:pt>
                <c:pt idx="14170">
                  <c:v>1377.5</c:v>
                </c:pt>
                <c:pt idx="14171">
                  <c:v>1377.599975585937</c:v>
                </c:pt>
                <c:pt idx="14172">
                  <c:v>1377.700073242188</c:v>
                </c:pt>
                <c:pt idx="14173">
                  <c:v>1377.800048828125</c:v>
                </c:pt>
                <c:pt idx="14174">
                  <c:v>1377.900024414062</c:v>
                </c:pt>
                <c:pt idx="14175">
                  <c:v>1378.0</c:v>
                </c:pt>
                <c:pt idx="14176">
                  <c:v>1378.099975585937</c:v>
                </c:pt>
                <c:pt idx="14177">
                  <c:v>1378.200073242188</c:v>
                </c:pt>
                <c:pt idx="14178">
                  <c:v>1378.300048828125</c:v>
                </c:pt>
                <c:pt idx="14179">
                  <c:v>1378.400024414062</c:v>
                </c:pt>
                <c:pt idx="14180">
                  <c:v>1378.5</c:v>
                </c:pt>
                <c:pt idx="14181">
                  <c:v>1378.599975585937</c:v>
                </c:pt>
                <c:pt idx="14182">
                  <c:v>1378.700073242188</c:v>
                </c:pt>
                <c:pt idx="14183">
                  <c:v>1378.800048828125</c:v>
                </c:pt>
                <c:pt idx="14184">
                  <c:v>1378.900024414062</c:v>
                </c:pt>
                <c:pt idx="14185">
                  <c:v>1379.0</c:v>
                </c:pt>
                <c:pt idx="14186">
                  <c:v>1379.099975585937</c:v>
                </c:pt>
                <c:pt idx="14187">
                  <c:v>1379.200073242188</c:v>
                </c:pt>
                <c:pt idx="14188">
                  <c:v>1379.300048828125</c:v>
                </c:pt>
                <c:pt idx="14189">
                  <c:v>1379.400024414062</c:v>
                </c:pt>
                <c:pt idx="14190">
                  <c:v>1379.5</c:v>
                </c:pt>
                <c:pt idx="14191">
                  <c:v>1379.599975585937</c:v>
                </c:pt>
                <c:pt idx="14192">
                  <c:v>1379.700073242188</c:v>
                </c:pt>
                <c:pt idx="14193">
                  <c:v>1379.800048828125</c:v>
                </c:pt>
                <c:pt idx="14194">
                  <c:v>1379.900024414062</c:v>
                </c:pt>
                <c:pt idx="14195">
                  <c:v>1380.0</c:v>
                </c:pt>
                <c:pt idx="14196">
                  <c:v>1380.099975585937</c:v>
                </c:pt>
                <c:pt idx="14197">
                  <c:v>1380.200073242188</c:v>
                </c:pt>
                <c:pt idx="14198">
                  <c:v>1380.300048828125</c:v>
                </c:pt>
                <c:pt idx="14199">
                  <c:v>1380.400024414062</c:v>
                </c:pt>
                <c:pt idx="14200">
                  <c:v>1380.5</c:v>
                </c:pt>
                <c:pt idx="14201">
                  <c:v>1380.599975585937</c:v>
                </c:pt>
                <c:pt idx="14202">
                  <c:v>1380.700073242188</c:v>
                </c:pt>
                <c:pt idx="14203">
                  <c:v>1380.800048828125</c:v>
                </c:pt>
                <c:pt idx="14204">
                  <c:v>1380.900024414062</c:v>
                </c:pt>
                <c:pt idx="14205">
                  <c:v>1381.0</c:v>
                </c:pt>
                <c:pt idx="14206">
                  <c:v>1381.099975585937</c:v>
                </c:pt>
                <c:pt idx="14207">
                  <c:v>1381.200073242188</c:v>
                </c:pt>
                <c:pt idx="14208">
                  <c:v>1381.300048828125</c:v>
                </c:pt>
                <c:pt idx="14209">
                  <c:v>1381.400024414062</c:v>
                </c:pt>
                <c:pt idx="14210">
                  <c:v>1381.5</c:v>
                </c:pt>
                <c:pt idx="14211">
                  <c:v>1381.599975585937</c:v>
                </c:pt>
                <c:pt idx="14212">
                  <c:v>1381.700073242188</c:v>
                </c:pt>
                <c:pt idx="14213">
                  <c:v>1381.800048828125</c:v>
                </c:pt>
                <c:pt idx="14214">
                  <c:v>1381.900024414062</c:v>
                </c:pt>
                <c:pt idx="14215">
                  <c:v>1382.0</c:v>
                </c:pt>
                <c:pt idx="14216">
                  <c:v>1382.099975585937</c:v>
                </c:pt>
                <c:pt idx="14217">
                  <c:v>1382.200073242188</c:v>
                </c:pt>
                <c:pt idx="14218">
                  <c:v>1382.300048828125</c:v>
                </c:pt>
                <c:pt idx="14219">
                  <c:v>1382.400024414062</c:v>
                </c:pt>
                <c:pt idx="14220">
                  <c:v>1382.5</c:v>
                </c:pt>
                <c:pt idx="14221">
                  <c:v>1382.599975585937</c:v>
                </c:pt>
                <c:pt idx="14222">
                  <c:v>1382.700073242188</c:v>
                </c:pt>
                <c:pt idx="14223">
                  <c:v>1382.800048828125</c:v>
                </c:pt>
                <c:pt idx="14224">
                  <c:v>1382.900024414062</c:v>
                </c:pt>
                <c:pt idx="14225">
                  <c:v>1383.0</c:v>
                </c:pt>
                <c:pt idx="14226">
                  <c:v>1383.099975585937</c:v>
                </c:pt>
                <c:pt idx="14227">
                  <c:v>1383.200073242188</c:v>
                </c:pt>
                <c:pt idx="14228">
                  <c:v>1383.300048828125</c:v>
                </c:pt>
                <c:pt idx="14229">
                  <c:v>1383.400024414062</c:v>
                </c:pt>
                <c:pt idx="14230">
                  <c:v>1383.5</c:v>
                </c:pt>
                <c:pt idx="14231">
                  <c:v>1383.599975585937</c:v>
                </c:pt>
                <c:pt idx="14232">
                  <c:v>1383.700073242188</c:v>
                </c:pt>
                <c:pt idx="14233">
                  <c:v>1383.800048828125</c:v>
                </c:pt>
                <c:pt idx="14234">
                  <c:v>1383.900024414062</c:v>
                </c:pt>
                <c:pt idx="14235">
                  <c:v>1384.0</c:v>
                </c:pt>
                <c:pt idx="14236">
                  <c:v>1384.099975585937</c:v>
                </c:pt>
                <c:pt idx="14237">
                  <c:v>1384.200073242188</c:v>
                </c:pt>
                <c:pt idx="14238">
                  <c:v>1384.300048828125</c:v>
                </c:pt>
                <c:pt idx="14239">
                  <c:v>1384.400024414062</c:v>
                </c:pt>
                <c:pt idx="14240">
                  <c:v>1384.5</c:v>
                </c:pt>
                <c:pt idx="14241">
                  <c:v>1384.599975585937</c:v>
                </c:pt>
                <c:pt idx="14242">
                  <c:v>1384.700073242188</c:v>
                </c:pt>
                <c:pt idx="14243">
                  <c:v>1384.800048828125</c:v>
                </c:pt>
                <c:pt idx="14244">
                  <c:v>1384.900024414062</c:v>
                </c:pt>
                <c:pt idx="14245">
                  <c:v>1385.0</c:v>
                </c:pt>
                <c:pt idx="14246">
                  <c:v>1385.099975585937</c:v>
                </c:pt>
                <c:pt idx="14247">
                  <c:v>1385.200073242188</c:v>
                </c:pt>
                <c:pt idx="14248">
                  <c:v>1385.300048828125</c:v>
                </c:pt>
                <c:pt idx="14249">
                  <c:v>1385.400024414062</c:v>
                </c:pt>
                <c:pt idx="14250">
                  <c:v>1385.5</c:v>
                </c:pt>
                <c:pt idx="14251">
                  <c:v>1385.599975585937</c:v>
                </c:pt>
                <c:pt idx="14252">
                  <c:v>1385.700073242188</c:v>
                </c:pt>
                <c:pt idx="14253">
                  <c:v>1385.800048828125</c:v>
                </c:pt>
                <c:pt idx="14254">
                  <c:v>1385.900024414062</c:v>
                </c:pt>
                <c:pt idx="14255">
                  <c:v>1386.0</c:v>
                </c:pt>
                <c:pt idx="14256">
                  <c:v>1386.099975585937</c:v>
                </c:pt>
                <c:pt idx="14257">
                  <c:v>1386.200073242188</c:v>
                </c:pt>
                <c:pt idx="14258">
                  <c:v>1386.300048828125</c:v>
                </c:pt>
                <c:pt idx="14259">
                  <c:v>1386.400024414062</c:v>
                </c:pt>
                <c:pt idx="14260">
                  <c:v>1386.5</c:v>
                </c:pt>
                <c:pt idx="14261">
                  <c:v>1386.599975585937</c:v>
                </c:pt>
                <c:pt idx="14262">
                  <c:v>1386.700073242188</c:v>
                </c:pt>
                <c:pt idx="14263">
                  <c:v>1386.800048828125</c:v>
                </c:pt>
                <c:pt idx="14264">
                  <c:v>1386.900024414062</c:v>
                </c:pt>
                <c:pt idx="14265">
                  <c:v>1387.0</c:v>
                </c:pt>
                <c:pt idx="14266">
                  <c:v>1387.099975585937</c:v>
                </c:pt>
                <c:pt idx="14267">
                  <c:v>1387.200073242188</c:v>
                </c:pt>
                <c:pt idx="14268">
                  <c:v>1387.300048828125</c:v>
                </c:pt>
                <c:pt idx="14269">
                  <c:v>1387.400024414062</c:v>
                </c:pt>
                <c:pt idx="14270">
                  <c:v>1387.5</c:v>
                </c:pt>
                <c:pt idx="14271">
                  <c:v>1387.599975585937</c:v>
                </c:pt>
                <c:pt idx="14272">
                  <c:v>1387.700073242188</c:v>
                </c:pt>
                <c:pt idx="14273">
                  <c:v>1387.800048828125</c:v>
                </c:pt>
                <c:pt idx="14274">
                  <c:v>1387.900024414062</c:v>
                </c:pt>
                <c:pt idx="14275">
                  <c:v>1388.0</c:v>
                </c:pt>
                <c:pt idx="14276">
                  <c:v>1388.099975585937</c:v>
                </c:pt>
                <c:pt idx="14277">
                  <c:v>1388.200073242188</c:v>
                </c:pt>
                <c:pt idx="14278">
                  <c:v>1388.300048828125</c:v>
                </c:pt>
                <c:pt idx="14279">
                  <c:v>1388.400024414062</c:v>
                </c:pt>
                <c:pt idx="14280">
                  <c:v>1388.5</c:v>
                </c:pt>
                <c:pt idx="14281">
                  <c:v>1388.599975585937</c:v>
                </c:pt>
                <c:pt idx="14282">
                  <c:v>1388.700073242188</c:v>
                </c:pt>
                <c:pt idx="14283">
                  <c:v>1388.800048828125</c:v>
                </c:pt>
                <c:pt idx="14284">
                  <c:v>1388.900024414062</c:v>
                </c:pt>
                <c:pt idx="14285">
                  <c:v>1389.0</c:v>
                </c:pt>
                <c:pt idx="14286">
                  <c:v>1389.099975585937</c:v>
                </c:pt>
                <c:pt idx="14287">
                  <c:v>1389.200073242188</c:v>
                </c:pt>
                <c:pt idx="14288">
                  <c:v>1389.300048828125</c:v>
                </c:pt>
                <c:pt idx="14289">
                  <c:v>1389.400024414062</c:v>
                </c:pt>
                <c:pt idx="14290">
                  <c:v>1389.5</c:v>
                </c:pt>
                <c:pt idx="14291">
                  <c:v>1389.599975585937</c:v>
                </c:pt>
                <c:pt idx="14292">
                  <c:v>1389.700073242188</c:v>
                </c:pt>
                <c:pt idx="14293">
                  <c:v>1389.800048828125</c:v>
                </c:pt>
                <c:pt idx="14294">
                  <c:v>1389.900024414062</c:v>
                </c:pt>
                <c:pt idx="14295">
                  <c:v>1390.0</c:v>
                </c:pt>
              </c:numCache>
            </c:numRef>
          </c:xVal>
          <c:yVal>
            <c:numRef>
              <c:f>Sheet1!$F$2:$F$14297</c:f>
              <c:numCache>
                <c:formatCode>General</c:formatCode>
                <c:ptCount val="14296"/>
                <c:pt idx="382">
                  <c:v>0.0308999978551583</c:v>
                </c:pt>
                <c:pt idx="383">
                  <c:v>0.0273000074157608</c:v>
                </c:pt>
                <c:pt idx="384">
                  <c:v>0.0233000073676521</c:v>
                </c:pt>
                <c:pt idx="385">
                  <c:v>0.0165000074157433</c:v>
                </c:pt>
                <c:pt idx="386">
                  <c:v>0.0165000074157433</c:v>
                </c:pt>
                <c:pt idx="387">
                  <c:v>0.0233000073676521</c:v>
                </c:pt>
                <c:pt idx="413">
                  <c:v>-1.557300082396978</c:v>
                </c:pt>
                <c:pt idx="414">
                  <c:v>-1.557300082396978</c:v>
                </c:pt>
                <c:pt idx="415">
                  <c:v>-1.591900061033812</c:v>
                </c:pt>
                <c:pt idx="416">
                  <c:v>-1.297799580381252</c:v>
                </c:pt>
                <c:pt idx="417">
                  <c:v>-1.12960027770896</c:v>
                </c:pt>
                <c:pt idx="418">
                  <c:v>-1.021999812313879</c:v>
                </c:pt>
                <c:pt idx="419">
                  <c:v>-0.953599999997095</c:v>
                </c:pt>
                <c:pt idx="420">
                  <c:v>-1.021999812313879</c:v>
                </c:pt>
                <c:pt idx="421">
                  <c:v>-0.687500108335371</c:v>
                </c:pt>
                <c:pt idx="422">
                  <c:v>-0.683900396728859</c:v>
                </c:pt>
                <c:pt idx="423">
                  <c:v>-0.734699931334035</c:v>
                </c:pt>
                <c:pt idx="424">
                  <c:v>-0.62259979400551</c:v>
                </c:pt>
                <c:pt idx="425">
                  <c:v>-0.613999839020835</c:v>
                </c:pt>
                <c:pt idx="426">
                  <c:v>-0.547900233457767</c:v>
                </c:pt>
                <c:pt idx="427">
                  <c:v>-0.511399940485717</c:v>
                </c:pt>
                <c:pt idx="428">
                  <c:v>-0.392100222012232</c:v>
                </c:pt>
                <c:pt idx="429">
                  <c:v>-0.375000003048626</c:v>
                </c:pt>
                <c:pt idx="430">
                  <c:v>-0.330900218963507</c:v>
                </c:pt>
                <c:pt idx="431">
                  <c:v>-0.265799774930201</c:v>
                </c:pt>
                <c:pt idx="432">
                  <c:v>-0.291500213621475</c:v>
                </c:pt>
                <c:pt idx="433">
                  <c:v>-0.213299826049479</c:v>
                </c:pt>
                <c:pt idx="434">
                  <c:v>-0.243700065610028</c:v>
                </c:pt>
                <c:pt idx="435">
                  <c:v>-0.23950004730068</c:v>
                </c:pt>
                <c:pt idx="436">
                  <c:v>-0.27639995498248</c:v>
                </c:pt>
                <c:pt idx="437">
                  <c:v>-0.278999790953094</c:v>
                </c:pt>
                <c:pt idx="438">
                  <c:v>-0.243700144194008</c:v>
                </c:pt>
                <c:pt idx="439">
                  <c:v>-0.240800167081034</c:v>
                </c:pt>
                <c:pt idx="440">
                  <c:v>-0.22899989929283</c:v>
                </c:pt>
                <c:pt idx="441">
                  <c:v>-0.251199925995024</c:v>
                </c:pt>
                <c:pt idx="442">
                  <c:v>-0.209100106047117</c:v>
                </c:pt>
                <c:pt idx="443">
                  <c:v>-0.202799917602533</c:v>
                </c:pt>
                <c:pt idx="444">
                  <c:v>-0.191400126648659</c:v>
                </c:pt>
                <c:pt idx="445">
                  <c:v>-0.172100121308176</c:v>
                </c:pt>
                <c:pt idx="446">
                  <c:v>-0.148299917600525</c:v>
                </c:pt>
                <c:pt idx="447">
                  <c:v>-0.137599776455318</c:v>
                </c:pt>
                <c:pt idx="448">
                  <c:v>-0.140000151059212</c:v>
                </c:pt>
                <c:pt idx="449">
                  <c:v>-0.136699846647389</c:v>
                </c:pt>
                <c:pt idx="450">
                  <c:v>-0.113700067900936</c:v>
                </c:pt>
                <c:pt idx="451">
                  <c:v>-0.123099832915614</c:v>
                </c:pt>
                <c:pt idx="452">
                  <c:v>-0.119400050352851</c:v>
                </c:pt>
                <c:pt idx="453">
                  <c:v>-0.110599932861078</c:v>
                </c:pt>
                <c:pt idx="454">
                  <c:v>-0.101000171660417</c:v>
                </c:pt>
                <c:pt idx="455">
                  <c:v>-0.0915999938952154</c:v>
                </c:pt>
                <c:pt idx="456">
                  <c:v>-0.0906999183644075</c:v>
                </c:pt>
                <c:pt idx="457">
                  <c:v>-0.0722000366185967</c:v>
                </c:pt>
                <c:pt idx="458">
                  <c:v>-0.0622997955324536</c:v>
                </c:pt>
                <c:pt idx="459">
                  <c:v>-0.0600000579834159</c:v>
                </c:pt>
                <c:pt idx="460">
                  <c:v>-0.0630001876816095</c:v>
                </c:pt>
                <c:pt idx="461">
                  <c:v>-0.0520998832689656</c:v>
                </c:pt>
                <c:pt idx="462">
                  <c:v>-0.0378997779844212</c:v>
                </c:pt>
                <c:pt idx="463">
                  <c:v>-0.0308000709519547</c:v>
                </c:pt>
                <c:pt idx="464">
                  <c:v>-0.0210002159110445</c:v>
                </c:pt>
                <c:pt idx="465">
                  <c:v>-0.0114998115532217</c:v>
                </c:pt>
                <c:pt idx="466">
                  <c:v>-0.000999956511805067</c:v>
                </c:pt>
                <c:pt idx="467">
                  <c:v>0.0102999618538888</c:v>
                </c:pt>
                <c:pt idx="468">
                  <c:v>0.0190998832695186</c:v>
                </c:pt>
                <c:pt idx="469">
                  <c:v>0.028099916078645</c:v>
                </c:pt>
                <c:pt idx="470">
                  <c:v>0.0369002357510908</c:v>
                </c:pt>
                <c:pt idx="471">
                  <c:v>0.048299873353244</c:v>
                </c:pt>
                <c:pt idx="472">
                  <c:v>0.0582997856145084</c:v>
                </c:pt>
                <c:pt idx="473">
                  <c:v>0.0627000511194638</c:v>
                </c:pt>
                <c:pt idx="474">
                  <c:v>0.0741999633792148</c:v>
                </c:pt>
                <c:pt idx="475">
                  <c:v>0.0839998725932674</c:v>
                </c:pt>
                <c:pt idx="476">
                  <c:v>0.0961998451239197</c:v>
                </c:pt>
                <c:pt idx="477">
                  <c:v>0.0978001228322682</c:v>
                </c:pt>
                <c:pt idx="478">
                  <c:v>0.112199887087627</c:v>
                </c:pt>
                <c:pt idx="479">
                  <c:v>0.121599935151608</c:v>
                </c:pt>
                <c:pt idx="480">
                  <c:v>0.132399844362226</c:v>
                </c:pt>
                <c:pt idx="481">
                  <c:v>0.140299838258215</c:v>
                </c:pt>
                <c:pt idx="482">
                  <c:v>0.143200049591542</c:v>
                </c:pt>
                <c:pt idx="483">
                  <c:v>0.153599952700461</c:v>
                </c:pt>
                <c:pt idx="484">
                  <c:v>0.162800079346198</c:v>
                </c:pt>
                <c:pt idx="485">
                  <c:v>0.16919980774037</c:v>
                </c:pt>
                <c:pt idx="486">
                  <c:v>0.176900218200899</c:v>
                </c:pt>
                <c:pt idx="487">
                  <c:v>0.181100212099409</c:v>
                </c:pt>
                <c:pt idx="488">
                  <c:v>0.190599783323705</c:v>
                </c:pt>
                <c:pt idx="489">
                  <c:v>0.200699979402998</c:v>
                </c:pt>
                <c:pt idx="490">
                  <c:v>0.20839990082095</c:v>
                </c:pt>
                <c:pt idx="491">
                  <c:v>0.220500090788846</c:v>
                </c:pt>
                <c:pt idx="492">
                  <c:v>0.230100226595823</c:v>
                </c:pt>
                <c:pt idx="493">
                  <c:v>0.24150020828165</c:v>
                </c:pt>
                <c:pt idx="494">
                  <c:v>0.250100060275145</c:v>
                </c:pt>
                <c:pt idx="495">
                  <c:v>0.256399921418051</c:v>
                </c:pt>
                <c:pt idx="496">
                  <c:v>0.264400123596715</c:v>
                </c:pt>
                <c:pt idx="497">
                  <c:v>0.27320017776583</c:v>
                </c:pt>
                <c:pt idx="498">
                  <c:v>0.281299900056183</c:v>
                </c:pt>
                <c:pt idx="499">
                  <c:v>0.294999878693488</c:v>
                </c:pt>
                <c:pt idx="500">
                  <c:v>0.30510013809544</c:v>
                </c:pt>
                <c:pt idx="501">
                  <c:v>0.312800213621813</c:v>
                </c:pt>
                <c:pt idx="502">
                  <c:v>0.327800189210393</c:v>
                </c:pt>
                <c:pt idx="503">
                  <c:v>0.340100035096839</c:v>
                </c:pt>
                <c:pt idx="504">
                  <c:v>0.349700098420726</c:v>
                </c:pt>
                <c:pt idx="505">
                  <c:v>0.361700152589037</c:v>
                </c:pt>
                <c:pt idx="506">
                  <c:v>0.373000064850203</c:v>
                </c:pt>
                <c:pt idx="507">
                  <c:v>0.385200115968473</c:v>
                </c:pt>
                <c:pt idx="508">
                  <c:v>0.391299774932122</c:v>
                </c:pt>
                <c:pt idx="509">
                  <c:v>0.396599989318929</c:v>
                </c:pt>
                <c:pt idx="510">
                  <c:v>0.405800115968304</c:v>
                </c:pt>
                <c:pt idx="511">
                  <c:v>0.417199898529361</c:v>
                </c:pt>
                <c:pt idx="512">
                  <c:v>0.429799880221253</c:v>
                </c:pt>
                <c:pt idx="513">
                  <c:v>0.441100130465202</c:v>
                </c:pt>
                <c:pt idx="514">
                  <c:v>0.454699834444909</c:v>
                </c:pt>
                <c:pt idx="515">
                  <c:v>0.466999810028938</c:v>
                </c:pt>
                <c:pt idx="516">
                  <c:v>0.478499782566359</c:v>
                </c:pt>
                <c:pt idx="517">
                  <c:v>0.484700117496686</c:v>
                </c:pt>
                <c:pt idx="518">
                  <c:v>0.496399966432364</c:v>
                </c:pt>
                <c:pt idx="519">
                  <c:v>0.507600086977618</c:v>
                </c:pt>
                <c:pt idx="520">
                  <c:v>0.517699875643302</c:v>
                </c:pt>
                <c:pt idx="521">
                  <c:v>0.528100005343731</c:v>
                </c:pt>
                <c:pt idx="522">
                  <c:v>0.539499857331976</c:v>
                </c:pt>
                <c:pt idx="523">
                  <c:v>0.553599911501806</c:v>
                </c:pt>
                <c:pt idx="524">
                  <c:v>0.562600053406641</c:v>
                </c:pt>
                <c:pt idx="525">
                  <c:v>0.572299911498704</c:v>
                </c:pt>
                <c:pt idx="526">
                  <c:v>0.578600044253108</c:v>
                </c:pt>
                <c:pt idx="527">
                  <c:v>0.588000161744276</c:v>
                </c:pt>
                <c:pt idx="528">
                  <c:v>0.593599808504223</c:v>
                </c:pt>
                <c:pt idx="529">
                  <c:v>0.601400140381884</c:v>
                </c:pt>
                <c:pt idx="530">
                  <c:v>0.614500125124323</c:v>
                </c:pt>
                <c:pt idx="531">
                  <c:v>0.627799898527883</c:v>
                </c:pt>
                <c:pt idx="532">
                  <c:v>0.636800076295913</c:v>
                </c:pt>
                <c:pt idx="533">
                  <c:v>0.648200199892017</c:v>
                </c:pt>
                <c:pt idx="534">
                  <c:v>0.662800115205755</c:v>
                </c:pt>
                <c:pt idx="535">
                  <c:v>0.673299761961971</c:v>
                </c:pt>
                <c:pt idx="536">
                  <c:v>0.682699951936229</c:v>
                </c:pt>
                <c:pt idx="537">
                  <c:v>0.689999806974811</c:v>
                </c:pt>
                <c:pt idx="538">
                  <c:v>0.701899782565306</c:v>
                </c:pt>
                <c:pt idx="539">
                  <c:v>0.708299842837732</c:v>
                </c:pt>
                <c:pt idx="540">
                  <c:v>0.717700099183276</c:v>
                </c:pt>
                <c:pt idx="541">
                  <c:v>0.725400083923887</c:v>
                </c:pt>
                <c:pt idx="542">
                  <c:v>0.733700005341234</c:v>
                </c:pt>
                <c:pt idx="543">
                  <c:v>0.746199778746814</c:v>
                </c:pt>
                <c:pt idx="544">
                  <c:v>0.75439976654161</c:v>
                </c:pt>
                <c:pt idx="545">
                  <c:v>0.762199826815049</c:v>
                </c:pt>
                <c:pt idx="546">
                  <c:v>0.771699947359594</c:v>
                </c:pt>
                <c:pt idx="547">
                  <c:v>0.779700203704124</c:v>
                </c:pt>
                <c:pt idx="548">
                  <c:v>0.787500061800529</c:v>
                </c:pt>
                <c:pt idx="549">
                  <c:v>0.797399781036802</c:v>
                </c:pt>
                <c:pt idx="550">
                  <c:v>0.805699765780446</c:v>
                </c:pt>
                <c:pt idx="551">
                  <c:v>0.814599822999298</c:v>
                </c:pt>
                <c:pt idx="552">
                  <c:v>0.822199940492283</c:v>
                </c:pt>
                <c:pt idx="553">
                  <c:v>0.832899979399372</c:v>
                </c:pt>
                <c:pt idx="554">
                  <c:v>0.843199765018653</c:v>
                </c:pt>
                <c:pt idx="555">
                  <c:v>0.848599761964579</c:v>
                </c:pt>
                <c:pt idx="556">
                  <c:v>0.85560022964637</c:v>
                </c:pt>
                <c:pt idx="557">
                  <c:v>0.867200078584574</c:v>
                </c:pt>
                <c:pt idx="558">
                  <c:v>0.879700060271716</c:v>
                </c:pt>
                <c:pt idx="559">
                  <c:v>0.890200165558781</c:v>
                </c:pt>
                <c:pt idx="560">
                  <c:v>0.898699878693151</c:v>
                </c:pt>
                <c:pt idx="561">
                  <c:v>0.904000077818637</c:v>
                </c:pt>
                <c:pt idx="562">
                  <c:v>0.915699845121708</c:v>
                </c:pt>
                <c:pt idx="563">
                  <c:v>0.920000047302892</c:v>
                </c:pt>
                <c:pt idx="564">
                  <c:v>0.927700116732012</c:v>
                </c:pt>
                <c:pt idx="565">
                  <c:v>0.936699763489742</c:v>
                </c:pt>
                <c:pt idx="566">
                  <c:v>0.949699941254949</c:v>
                </c:pt>
                <c:pt idx="567">
                  <c:v>0.962100122069387</c:v>
                </c:pt>
                <c:pt idx="568">
                  <c:v>0.971499829101958</c:v>
                </c:pt>
                <c:pt idx="569">
                  <c:v>0.980700148775213</c:v>
                </c:pt>
                <c:pt idx="570">
                  <c:v>0.987699994660943</c:v>
                </c:pt>
                <c:pt idx="571">
                  <c:v>0.996099919131666</c:v>
                </c:pt>
                <c:pt idx="572">
                  <c:v>1.00289990692545</c:v>
                </c:pt>
                <c:pt idx="573">
                  <c:v>1.010500235748623</c:v>
                </c:pt>
                <c:pt idx="574">
                  <c:v>1.019700024415215</c:v>
                </c:pt>
                <c:pt idx="575">
                  <c:v>1.027500075531862</c:v>
                </c:pt>
                <c:pt idx="576">
                  <c:v>1.032400211337517</c:v>
                </c:pt>
                <c:pt idx="577">
                  <c:v>1.041000003053341</c:v>
                </c:pt>
                <c:pt idx="578">
                  <c:v>1.050800129698473</c:v>
                </c:pt>
                <c:pt idx="579">
                  <c:v>1.059199990842899</c:v>
                </c:pt>
                <c:pt idx="580">
                  <c:v>1.067299845886737</c:v>
                </c:pt>
                <c:pt idx="581">
                  <c:v>1.071299972536508</c:v>
                </c:pt>
                <c:pt idx="582">
                  <c:v>1.076799960326753</c:v>
                </c:pt>
                <c:pt idx="583">
                  <c:v>1.083900216679467</c:v>
                </c:pt>
                <c:pt idx="584">
                  <c:v>1.091199784852506</c:v>
                </c:pt>
                <c:pt idx="585">
                  <c:v>1.099600234221725</c:v>
                </c:pt>
                <c:pt idx="586">
                  <c:v>1.111300007629324</c:v>
                </c:pt>
                <c:pt idx="587">
                  <c:v>1.12329978714115</c:v>
                </c:pt>
                <c:pt idx="588">
                  <c:v>1.128000119020726</c:v>
                </c:pt>
                <c:pt idx="589">
                  <c:v>1.135200043489021</c:v>
                </c:pt>
                <c:pt idx="590">
                  <c:v>1.138699777984584</c:v>
                </c:pt>
                <c:pt idx="591">
                  <c:v>1.145300173189753</c:v>
                </c:pt>
                <c:pt idx="592">
                  <c:v>1.150300233461166</c:v>
                </c:pt>
                <c:pt idx="593">
                  <c:v>1.160499943543982</c:v>
                </c:pt>
                <c:pt idx="594">
                  <c:v>1.170399780276057</c:v>
                </c:pt>
                <c:pt idx="595">
                  <c:v>1.175099906922696</c:v>
                </c:pt>
                <c:pt idx="596">
                  <c:v>1.181599961091706</c:v>
                </c:pt>
                <c:pt idx="597">
                  <c:v>1.187500024418114</c:v>
                </c:pt>
                <c:pt idx="598">
                  <c:v>1.19740000305319</c:v>
                </c:pt>
                <c:pt idx="599">
                  <c:v>1.206099851991894</c:v>
                </c:pt>
                <c:pt idx="600">
                  <c:v>1.212399912263208</c:v>
                </c:pt>
                <c:pt idx="601">
                  <c:v>1.221300165558205</c:v>
                </c:pt>
                <c:pt idx="602">
                  <c:v>1.233699872591387</c:v>
                </c:pt>
                <c:pt idx="603">
                  <c:v>1.242700195314683</c:v>
                </c:pt>
                <c:pt idx="604">
                  <c:v>1.251399908447638</c:v>
                </c:pt>
                <c:pt idx="605">
                  <c:v>1.260700170900236</c:v>
                </c:pt>
                <c:pt idx="606">
                  <c:v>1.272800077058491</c:v>
                </c:pt>
                <c:pt idx="607">
                  <c:v>1.279899859619036</c:v>
                </c:pt>
                <c:pt idx="608">
                  <c:v>1.289500103761384</c:v>
                </c:pt>
                <c:pt idx="609">
                  <c:v>1.301500212095561</c:v>
                </c:pt>
                <c:pt idx="610">
                  <c:v>1.309200130464887</c:v>
                </c:pt>
                <c:pt idx="611">
                  <c:v>1.319299979400966</c:v>
                </c:pt>
                <c:pt idx="612">
                  <c:v>1.329500099946017</c:v>
                </c:pt>
                <c:pt idx="613">
                  <c:v>1.33739996109216</c:v>
                </c:pt>
                <c:pt idx="614">
                  <c:v>1.348300151064905</c:v>
                </c:pt>
                <c:pt idx="615">
                  <c:v>1.356499797821016</c:v>
                </c:pt>
                <c:pt idx="616">
                  <c:v>1.365900117496494</c:v>
                </c:pt>
                <c:pt idx="617">
                  <c:v>1.377900096129451</c:v>
                </c:pt>
                <c:pt idx="618">
                  <c:v>1.383300083922222</c:v>
                </c:pt>
                <c:pt idx="619">
                  <c:v>1.387800020598661</c:v>
                </c:pt>
                <c:pt idx="620">
                  <c:v>1.397100222780864</c:v>
                </c:pt>
                <c:pt idx="621">
                  <c:v>1.40269988174623</c:v>
                </c:pt>
                <c:pt idx="622">
                  <c:v>1.414699863435089</c:v>
                </c:pt>
                <c:pt idx="623">
                  <c:v>1.422299772642873</c:v>
                </c:pt>
                <c:pt idx="624">
                  <c:v>1.431899814604548</c:v>
                </c:pt>
                <c:pt idx="625">
                  <c:v>1.438999796293501</c:v>
                </c:pt>
                <c:pt idx="626">
                  <c:v>1.445000182342482</c:v>
                </c:pt>
                <c:pt idx="627">
                  <c:v>1.449900173189235</c:v>
                </c:pt>
                <c:pt idx="628">
                  <c:v>1.455500164032856</c:v>
                </c:pt>
                <c:pt idx="629">
                  <c:v>1.462499889374157</c:v>
                </c:pt>
                <c:pt idx="630">
                  <c:v>1.473199804688192</c:v>
                </c:pt>
                <c:pt idx="631">
                  <c:v>1.48529984970446</c:v>
                </c:pt>
                <c:pt idx="632">
                  <c:v>1.496199825287476</c:v>
                </c:pt>
                <c:pt idx="633">
                  <c:v>1.503599806979764</c:v>
                </c:pt>
                <c:pt idx="634">
                  <c:v>1.512999861148273</c:v>
                </c:pt>
                <c:pt idx="635">
                  <c:v>1.52320017776583</c:v>
                </c:pt>
                <c:pt idx="636">
                  <c:v>1.530599830628489</c:v>
                </c:pt>
                <c:pt idx="637">
                  <c:v>1.54249995117425</c:v>
                </c:pt>
                <c:pt idx="638">
                  <c:v>1.551699932864722</c:v>
                </c:pt>
                <c:pt idx="639">
                  <c:v>1.561599980926985</c:v>
                </c:pt>
                <c:pt idx="640">
                  <c:v>1.571200022888661</c:v>
                </c:pt>
                <c:pt idx="641">
                  <c:v>1.577500206760305</c:v>
                </c:pt>
                <c:pt idx="642">
                  <c:v>1.589800049594487</c:v>
                </c:pt>
                <c:pt idx="643">
                  <c:v>1.599499762727646</c:v>
                </c:pt>
                <c:pt idx="644">
                  <c:v>1.61489986801098</c:v>
                </c:pt>
                <c:pt idx="645">
                  <c:v>1.625299916078802</c:v>
                </c:pt>
                <c:pt idx="646">
                  <c:v>1.638699900820939</c:v>
                </c:pt>
                <c:pt idx="647">
                  <c:v>1.645799967194762</c:v>
                </c:pt>
                <c:pt idx="648">
                  <c:v>1.655399888615648</c:v>
                </c:pt>
                <c:pt idx="649">
                  <c:v>1.667899806980131</c:v>
                </c:pt>
                <c:pt idx="650">
                  <c:v>1.67899978256537</c:v>
                </c:pt>
                <c:pt idx="651">
                  <c:v>1.691800011445594</c:v>
                </c:pt>
                <c:pt idx="652">
                  <c:v>1.69799979095842</c:v>
                </c:pt>
                <c:pt idx="653">
                  <c:v>1.709300044250995</c:v>
                </c:pt>
                <c:pt idx="654">
                  <c:v>1.720099890138954</c:v>
                </c:pt>
                <c:pt idx="655">
                  <c:v>1.728299950413202</c:v>
                </c:pt>
                <c:pt idx="656">
                  <c:v>1.738700061796408</c:v>
                </c:pt>
                <c:pt idx="657">
                  <c:v>1.74649991073602</c:v>
                </c:pt>
                <c:pt idx="658">
                  <c:v>1.759900221255521</c:v>
                </c:pt>
                <c:pt idx="659">
                  <c:v>1.7671000701921</c:v>
                </c:pt>
                <c:pt idx="660">
                  <c:v>1.775999922181654</c:v>
                </c:pt>
                <c:pt idx="661">
                  <c:v>1.788899825289264</c:v>
                </c:pt>
                <c:pt idx="662">
                  <c:v>1.798799882511957</c:v>
                </c:pt>
                <c:pt idx="663">
                  <c:v>1.807399933626584</c:v>
                </c:pt>
                <c:pt idx="664">
                  <c:v>1.816799993899622</c:v>
                </c:pt>
                <c:pt idx="665">
                  <c:v>1.821599993898417</c:v>
                </c:pt>
                <c:pt idx="666">
                  <c:v>1.8257997764631</c:v>
                </c:pt>
                <c:pt idx="667">
                  <c:v>1.831400120547187</c:v>
                </c:pt>
                <c:pt idx="668">
                  <c:v>1.84099983062697</c:v>
                </c:pt>
                <c:pt idx="669">
                  <c:v>1.852199812317849</c:v>
                </c:pt>
                <c:pt idx="670">
                  <c:v>1.862799999238632</c:v>
                </c:pt>
                <c:pt idx="671">
                  <c:v>1.872699842071597</c:v>
                </c:pt>
                <c:pt idx="672">
                  <c:v>1.882199893188954</c:v>
                </c:pt>
                <c:pt idx="673">
                  <c:v>1.89250008621093</c:v>
                </c:pt>
                <c:pt idx="674">
                  <c:v>1.899499868777639</c:v>
                </c:pt>
                <c:pt idx="675">
                  <c:v>1.908699992371112</c:v>
                </c:pt>
                <c:pt idx="676">
                  <c:v>1.921300040437927</c:v>
                </c:pt>
                <c:pt idx="677">
                  <c:v>1.93309995574964</c:v>
                </c:pt>
                <c:pt idx="678">
                  <c:v>1.942099997711921</c:v>
                </c:pt>
                <c:pt idx="679">
                  <c:v>1.951299909975205</c:v>
                </c:pt>
                <c:pt idx="680">
                  <c:v>1.962500090790854</c:v>
                </c:pt>
                <c:pt idx="681">
                  <c:v>1.970700208283233</c:v>
                </c:pt>
                <c:pt idx="682">
                  <c:v>1.982300117491832</c:v>
                </c:pt>
                <c:pt idx="683">
                  <c:v>1.991799824525515</c:v>
                </c:pt>
                <c:pt idx="684">
                  <c:v>1.99960002365333</c:v>
                </c:pt>
                <c:pt idx="685">
                  <c:v>2.007399818423437</c:v>
                </c:pt>
                <c:pt idx="686">
                  <c:v>2.01670000534068</c:v>
                </c:pt>
                <c:pt idx="687">
                  <c:v>2.02859985428222</c:v>
                </c:pt>
                <c:pt idx="688">
                  <c:v>2.039700116729364</c:v>
                </c:pt>
                <c:pt idx="689">
                  <c:v>2.050499829867477</c:v>
                </c:pt>
                <c:pt idx="690">
                  <c:v>2.059700149540731</c:v>
                </c:pt>
                <c:pt idx="691">
                  <c:v>2.061299944307393</c:v>
                </c:pt>
                <c:pt idx="692">
                  <c:v>2.06980007706079</c:v>
                </c:pt>
                <c:pt idx="693">
                  <c:v>2.078399992369668</c:v>
                </c:pt>
                <c:pt idx="694">
                  <c:v>2.08709985351743</c:v>
                </c:pt>
                <c:pt idx="695">
                  <c:v>2.096999977115047</c:v>
                </c:pt>
                <c:pt idx="696">
                  <c:v>2.105199762725534</c:v>
                </c:pt>
                <c:pt idx="697">
                  <c:v>2.11480014877452</c:v>
                </c:pt>
                <c:pt idx="698">
                  <c:v>2.121800064087438</c:v>
                </c:pt>
                <c:pt idx="699">
                  <c:v>2.134200178526953</c:v>
                </c:pt>
                <c:pt idx="700">
                  <c:v>2.141499761964951</c:v>
                </c:pt>
                <c:pt idx="701">
                  <c:v>2.14750003662266</c:v>
                </c:pt>
                <c:pt idx="702">
                  <c:v>2.157700172425393</c:v>
                </c:pt>
                <c:pt idx="703">
                  <c:v>2.168000018311432</c:v>
                </c:pt>
                <c:pt idx="704">
                  <c:v>2.176599930571683</c:v>
                </c:pt>
                <c:pt idx="705">
                  <c:v>2.182100199130218</c:v>
                </c:pt>
                <c:pt idx="706">
                  <c:v>2.188900186924002</c:v>
                </c:pt>
                <c:pt idx="707">
                  <c:v>2.195100105287565</c:v>
                </c:pt>
                <c:pt idx="708">
                  <c:v>2.203699878693442</c:v>
                </c:pt>
                <c:pt idx="709">
                  <c:v>2.210400198368006</c:v>
                </c:pt>
                <c:pt idx="710">
                  <c:v>2.217599845123914</c:v>
                </c:pt>
                <c:pt idx="711">
                  <c:v>2.224699769591098</c:v>
                </c:pt>
                <c:pt idx="712">
                  <c:v>2.233199829865044</c:v>
                </c:pt>
                <c:pt idx="713">
                  <c:v>2.243600164794771</c:v>
                </c:pt>
                <c:pt idx="714">
                  <c:v>2.254200152587146</c:v>
                </c:pt>
                <c:pt idx="715">
                  <c:v>2.25930022506509</c:v>
                </c:pt>
                <c:pt idx="716">
                  <c:v>2.264200152589183</c:v>
                </c:pt>
                <c:pt idx="717">
                  <c:v>2.272799941256381</c:v>
                </c:pt>
                <c:pt idx="718">
                  <c:v>2.282600200654997</c:v>
                </c:pt>
                <c:pt idx="719">
                  <c:v>2.288499787144247</c:v>
                </c:pt>
                <c:pt idx="720">
                  <c:v>2.29909999237134</c:v>
                </c:pt>
                <c:pt idx="721">
                  <c:v>2.307599913790909</c:v>
                </c:pt>
                <c:pt idx="722">
                  <c:v>2.315500046541274</c:v>
                </c:pt>
                <c:pt idx="723">
                  <c:v>2.324200034334353</c:v>
                </c:pt>
                <c:pt idx="724">
                  <c:v>2.330300031284423</c:v>
                </c:pt>
                <c:pt idx="725">
                  <c:v>2.341899807739537</c:v>
                </c:pt>
                <c:pt idx="726">
                  <c:v>2.355300190734849</c:v>
                </c:pt>
                <c:pt idx="727">
                  <c:v>2.364300184635795</c:v>
                </c:pt>
                <c:pt idx="728">
                  <c:v>2.374900090788286</c:v>
                </c:pt>
                <c:pt idx="729">
                  <c:v>2.387299942784012</c:v>
                </c:pt>
                <c:pt idx="730">
                  <c:v>2.394300148011098</c:v>
                </c:pt>
                <c:pt idx="731">
                  <c:v>2.401799939732882</c:v>
                </c:pt>
                <c:pt idx="732">
                  <c:v>2.408500075533084</c:v>
                </c:pt>
                <c:pt idx="733">
                  <c:v>2.412699939730373</c:v>
                </c:pt>
                <c:pt idx="734">
                  <c:v>2.422899782566674</c:v>
                </c:pt>
                <c:pt idx="735">
                  <c:v>2.437499960327841</c:v>
                </c:pt>
                <c:pt idx="736">
                  <c:v>2.445200228881731</c:v>
                </c:pt>
                <c:pt idx="737">
                  <c:v>2.453900141146733</c:v>
                </c:pt>
                <c:pt idx="738">
                  <c:v>2.465699854281411</c:v>
                </c:pt>
                <c:pt idx="739">
                  <c:v>2.476600047302781</c:v>
                </c:pt>
                <c:pt idx="740">
                  <c:v>2.48830023422488</c:v>
                </c:pt>
                <c:pt idx="741">
                  <c:v>2.499399805452413</c:v>
                </c:pt>
                <c:pt idx="742">
                  <c:v>2.510900125122134</c:v>
                </c:pt>
                <c:pt idx="743">
                  <c:v>2.521199971008173</c:v>
                </c:pt>
                <c:pt idx="744">
                  <c:v>2.527200028227526</c:v>
                </c:pt>
                <c:pt idx="745">
                  <c:v>2.534399883272272</c:v>
                </c:pt>
                <c:pt idx="746">
                  <c:v>2.543600064087514</c:v>
                </c:pt>
                <c:pt idx="747">
                  <c:v>2.552899780275764</c:v>
                </c:pt>
                <c:pt idx="748">
                  <c:v>2.558700051878987</c:v>
                </c:pt>
                <c:pt idx="749">
                  <c:v>2.563999774170953</c:v>
                </c:pt>
                <c:pt idx="750">
                  <c:v>2.572499897767557</c:v>
                </c:pt>
                <c:pt idx="751">
                  <c:v>2.58180023269597</c:v>
                </c:pt>
                <c:pt idx="752">
                  <c:v>2.596199806979712</c:v>
                </c:pt>
                <c:pt idx="753">
                  <c:v>2.606899788665032</c:v>
                </c:pt>
                <c:pt idx="754">
                  <c:v>2.614099984744823</c:v>
                </c:pt>
                <c:pt idx="755">
                  <c:v>2.624800105288159</c:v>
                </c:pt>
                <c:pt idx="756">
                  <c:v>2.636499809264933</c:v>
                </c:pt>
                <c:pt idx="757">
                  <c:v>2.646299866486516</c:v>
                </c:pt>
                <c:pt idx="758">
                  <c:v>2.656199996185023</c:v>
                </c:pt>
                <c:pt idx="759">
                  <c:v>2.66310019836601</c:v>
                </c:pt>
                <c:pt idx="760">
                  <c:v>2.66779985428002</c:v>
                </c:pt>
                <c:pt idx="761">
                  <c:v>2.678900041199085</c:v>
                </c:pt>
                <c:pt idx="762">
                  <c:v>2.687400089267612</c:v>
                </c:pt>
                <c:pt idx="763">
                  <c:v>2.69469992904851</c:v>
                </c:pt>
                <c:pt idx="764">
                  <c:v>2.705799844363355</c:v>
                </c:pt>
                <c:pt idx="765">
                  <c:v>2.716999964908608</c:v>
                </c:pt>
                <c:pt idx="766">
                  <c:v>2.720899892425223</c:v>
                </c:pt>
                <c:pt idx="767">
                  <c:v>2.732299810792028</c:v>
                </c:pt>
                <c:pt idx="768">
                  <c:v>2.741999795536686</c:v>
                </c:pt>
                <c:pt idx="769">
                  <c:v>2.74979992218141</c:v>
                </c:pt>
                <c:pt idx="770">
                  <c:v>2.762800112152036</c:v>
                </c:pt>
                <c:pt idx="771">
                  <c:v>2.77550002136195</c:v>
                </c:pt>
                <c:pt idx="772">
                  <c:v>2.790000141907513</c:v>
                </c:pt>
                <c:pt idx="773">
                  <c:v>2.802000129700898</c:v>
                </c:pt>
                <c:pt idx="774">
                  <c:v>2.81329976730558</c:v>
                </c:pt>
                <c:pt idx="775">
                  <c:v>2.819700165557151</c:v>
                </c:pt>
                <c:pt idx="776">
                  <c:v>2.832200131990245</c:v>
                </c:pt>
                <c:pt idx="777">
                  <c:v>2.844600113676277</c:v>
                </c:pt>
                <c:pt idx="778">
                  <c:v>2.853799965669168</c:v>
                </c:pt>
                <c:pt idx="779">
                  <c:v>2.864700016787538</c:v>
                </c:pt>
                <c:pt idx="780">
                  <c:v>2.875099802400655</c:v>
                </c:pt>
                <c:pt idx="781">
                  <c:v>2.88410018234572</c:v>
                </c:pt>
                <c:pt idx="782">
                  <c:v>2.895699952699942</c:v>
                </c:pt>
                <c:pt idx="783">
                  <c:v>2.908999925231911</c:v>
                </c:pt>
                <c:pt idx="784">
                  <c:v>2.92039977417153</c:v>
                </c:pt>
                <c:pt idx="785">
                  <c:v>2.931099967197952</c:v>
                </c:pt>
                <c:pt idx="786">
                  <c:v>2.941000157166854</c:v>
                </c:pt>
                <c:pt idx="787">
                  <c:v>2.949700148012198</c:v>
                </c:pt>
                <c:pt idx="788">
                  <c:v>2.96139992141616</c:v>
                </c:pt>
                <c:pt idx="789">
                  <c:v>2.966400051118399</c:v>
                </c:pt>
                <c:pt idx="790">
                  <c:v>2.973199972533621</c:v>
                </c:pt>
                <c:pt idx="791">
                  <c:v>2.982000090025394</c:v>
                </c:pt>
                <c:pt idx="792">
                  <c:v>2.99270020752374</c:v>
                </c:pt>
                <c:pt idx="793">
                  <c:v>3.00590004730475</c:v>
                </c:pt>
                <c:pt idx="794">
                  <c:v>3.015199968718662</c:v>
                </c:pt>
                <c:pt idx="795">
                  <c:v>3.022399826815672</c:v>
                </c:pt>
                <c:pt idx="796">
                  <c:v>3.029000025941059</c:v>
                </c:pt>
                <c:pt idx="797">
                  <c:v>3.038600143434451</c:v>
                </c:pt>
                <c:pt idx="798">
                  <c:v>3.045000067904766</c:v>
                </c:pt>
                <c:pt idx="799">
                  <c:v>3.048200212859228</c:v>
                </c:pt>
                <c:pt idx="800">
                  <c:v>3.053600212861056</c:v>
                </c:pt>
                <c:pt idx="801">
                  <c:v>3.061499787141657</c:v>
                </c:pt>
                <c:pt idx="802">
                  <c:v>3.071300040435744</c:v>
                </c:pt>
                <c:pt idx="803">
                  <c:v>3.079399832153284</c:v>
                </c:pt>
                <c:pt idx="804">
                  <c:v>3.087399832154915</c:v>
                </c:pt>
                <c:pt idx="805">
                  <c:v>3.094799823000358</c:v>
                </c:pt>
                <c:pt idx="806">
                  <c:v>3.102499877168157</c:v>
                </c:pt>
                <c:pt idx="807">
                  <c:v>3.109500142669276</c:v>
                </c:pt>
                <c:pt idx="808">
                  <c:v>3.11749993133708</c:v>
                </c:pt>
                <c:pt idx="809">
                  <c:v>3.127200048827945</c:v>
                </c:pt>
                <c:pt idx="810">
                  <c:v>3.140300087739888</c:v>
                </c:pt>
                <c:pt idx="811">
                  <c:v>3.15239986114466</c:v>
                </c:pt>
                <c:pt idx="812">
                  <c:v>3.158399851992727</c:v>
                </c:pt>
                <c:pt idx="813">
                  <c:v>3.165200177765655</c:v>
                </c:pt>
                <c:pt idx="814">
                  <c:v>3.17270009918502</c:v>
                </c:pt>
                <c:pt idx="815">
                  <c:v>3.184599878695735</c:v>
                </c:pt>
                <c:pt idx="816">
                  <c:v>3.190699875645805</c:v>
                </c:pt>
                <c:pt idx="817">
                  <c:v>3.188700023652928</c:v>
                </c:pt>
                <c:pt idx="818">
                  <c:v>3.198599929808552</c:v>
                </c:pt>
                <c:pt idx="819">
                  <c:v>3.209000122835278</c:v>
                </c:pt>
                <c:pt idx="820">
                  <c:v>3.220400041198446</c:v>
                </c:pt>
                <c:pt idx="821">
                  <c:v>3.232500019836152</c:v>
                </c:pt>
                <c:pt idx="822">
                  <c:v>3.239099805450678</c:v>
                </c:pt>
                <c:pt idx="823">
                  <c:v>3.247899793244869</c:v>
                </c:pt>
                <c:pt idx="824">
                  <c:v>3.259299844361522</c:v>
                </c:pt>
                <c:pt idx="825">
                  <c:v>3.267600034334464</c:v>
                </c:pt>
                <c:pt idx="826">
                  <c:v>3.272800037386333</c:v>
                </c:pt>
                <c:pt idx="827">
                  <c:v>3.280799826054136</c:v>
                </c:pt>
                <c:pt idx="828">
                  <c:v>3.288499813843373</c:v>
                </c:pt>
                <c:pt idx="829">
                  <c:v>3.295500139618523</c:v>
                </c:pt>
                <c:pt idx="830">
                  <c:v>3.306999789430847</c:v>
                </c:pt>
                <c:pt idx="831">
                  <c:v>3.310799982456956</c:v>
                </c:pt>
                <c:pt idx="832">
                  <c:v>3.316300051883445</c:v>
                </c:pt>
                <c:pt idx="833">
                  <c:v>3.319400115204186</c:v>
                </c:pt>
                <c:pt idx="834">
                  <c:v>3.325100048830791</c:v>
                </c:pt>
                <c:pt idx="835">
                  <c:v>3.330600112152751</c:v>
                </c:pt>
                <c:pt idx="836">
                  <c:v>3.335499837496172</c:v>
                </c:pt>
                <c:pt idx="837">
                  <c:v>3.339900121307437</c:v>
                </c:pt>
                <c:pt idx="838">
                  <c:v>3.348200109099706</c:v>
                </c:pt>
                <c:pt idx="839">
                  <c:v>3.356799961093202</c:v>
                </c:pt>
                <c:pt idx="840">
                  <c:v>3.369700148010452</c:v>
                </c:pt>
                <c:pt idx="841">
                  <c:v>3.376200000002427</c:v>
                </c:pt>
                <c:pt idx="842">
                  <c:v>3.38620019607697</c:v>
                </c:pt>
                <c:pt idx="843">
                  <c:v>3.391899996950086</c:v>
                </c:pt>
                <c:pt idx="844">
                  <c:v>3.394500199126924</c:v>
                </c:pt>
                <c:pt idx="845">
                  <c:v>3.40349996643272</c:v>
                </c:pt>
                <c:pt idx="846">
                  <c:v>3.411399942015123</c:v>
                </c:pt>
                <c:pt idx="847">
                  <c:v>3.4193001228341</c:v>
                </c:pt>
                <c:pt idx="848">
                  <c:v>3.431200025941507</c:v>
                </c:pt>
                <c:pt idx="849">
                  <c:v>3.442099944306392</c:v>
                </c:pt>
                <c:pt idx="850">
                  <c:v>3.453499790193745</c:v>
                </c:pt>
                <c:pt idx="851">
                  <c:v>3.459700125124073</c:v>
                </c:pt>
                <c:pt idx="852">
                  <c:v>3.468199784088938</c:v>
                </c:pt>
                <c:pt idx="853">
                  <c:v>3.473700049591571</c:v>
                </c:pt>
                <c:pt idx="854">
                  <c:v>3.480900115966506</c:v>
                </c:pt>
                <c:pt idx="855">
                  <c:v>3.491999961854162</c:v>
                </c:pt>
                <c:pt idx="856">
                  <c:v>3.498899877169606</c:v>
                </c:pt>
                <c:pt idx="857">
                  <c:v>3.508599997712736</c:v>
                </c:pt>
                <c:pt idx="858">
                  <c:v>3.51389998855666</c:v>
                </c:pt>
                <c:pt idx="859">
                  <c:v>3.521099982452143</c:v>
                </c:pt>
                <c:pt idx="860">
                  <c:v>3.533299945833278</c:v>
                </c:pt>
                <c:pt idx="861">
                  <c:v>3.543099791721034</c:v>
                </c:pt>
                <c:pt idx="862">
                  <c:v>3.550400138854457</c:v>
                </c:pt>
                <c:pt idx="863">
                  <c:v>3.555799945832405</c:v>
                </c:pt>
                <c:pt idx="864">
                  <c:v>3.566999990845943</c:v>
                </c:pt>
                <c:pt idx="865">
                  <c:v>3.574700177767227</c:v>
                </c:pt>
                <c:pt idx="866">
                  <c:v>3.587600023653067</c:v>
                </c:pt>
                <c:pt idx="867">
                  <c:v>3.597300213623384</c:v>
                </c:pt>
                <c:pt idx="868">
                  <c:v>3.60920019531477</c:v>
                </c:pt>
                <c:pt idx="869">
                  <c:v>3.61690004425327</c:v>
                </c:pt>
                <c:pt idx="870">
                  <c:v>3.629400104520755</c:v>
                </c:pt>
                <c:pt idx="871">
                  <c:v>3.638000098420889</c:v>
                </c:pt>
                <c:pt idx="872">
                  <c:v>3.64179989929471</c:v>
                </c:pt>
                <c:pt idx="873">
                  <c:v>3.656099868774618</c:v>
                </c:pt>
                <c:pt idx="874">
                  <c:v>3.664999862670811</c:v>
                </c:pt>
                <c:pt idx="875">
                  <c:v>3.67359978103923</c:v>
                </c:pt>
                <c:pt idx="876">
                  <c:v>3.677799983215664</c:v>
                </c:pt>
                <c:pt idx="877">
                  <c:v>3.684799901580845</c:v>
                </c:pt>
                <c:pt idx="878">
                  <c:v>3.702500142673671</c:v>
                </c:pt>
                <c:pt idx="879">
                  <c:v>3.711500139619602</c:v>
                </c:pt>
                <c:pt idx="880">
                  <c:v>3.720700130463228</c:v>
                </c:pt>
                <c:pt idx="881">
                  <c:v>3.73020011520566</c:v>
                </c:pt>
                <c:pt idx="882">
                  <c:v>3.740499897769041</c:v>
                </c:pt>
                <c:pt idx="883">
                  <c:v>3.752999806976732</c:v>
                </c:pt>
                <c:pt idx="884">
                  <c:v>3.764199855042534</c:v>
                </c:pt>
                <c:pt idx="885">
                  <c:v>3.772500120547193</c:v>
                </c:pt>
                <c:pt idx="886">
                  <c:v>3.779300114441867</c:v>
                </c:pt>
                <c:pt idx="887">
                  <c:v>3.79179981842026</c:v>
                </c:pt>
                <c:pt idx="888">
                  <c:v>3.803200008391286</c:v>
                </c:pt>
                <c:pt idx="889">
                  <c:v>3.811900213626359</c:v>
                </c:pt>
                <c:pt idx="890">
                  <c:v>3.820299875642377</c:v>
                </c:pt>
                <c:pt idx="891">
                  <c:v>3.827200125888339</c:v>
                </c:pt>
                <c:pt idx="892">
                  <c:v>3.835399781801243</c:v>
                </c:pt>
                <c:pt idx="893">
                  <c:v>3.846699971771159</c:v>
                </c:pt>
                <c:pt idx="894">
                  <c:v>3.856400161745114</c:v>
                </c:pt>
                <c:pt idx="895">
                  <c:v>3.866000007630646</c:v>
                </c:pt>
                <c:pt idx="896">
                  <c:v>3.877599787141662</c:v>
                </c:pt>
                <c:pt idx="897">
                  <c:v>3.887200109864353</c:v>
                </c:pt>
                <c:pt idx="898">
                  <c:v>3.897100164031144</c:v>
                </c:pt>
                <c:pt idx="899">
                  <c:v>3.906800016022317</c:v>
                </c:pt>
                <c:pt idx="900">
                  <c:v>3.915699934386792</c:v>
                </c:pt>
                <c:pt idx="901">
                  <c:v>3.922699931339593</c:v>
                </c:pt>
                <c:pt idx="902">
                  <c:v>3.932599919131462</c:v>
                </c:pt>
                <c:pt idx="903">
                  <c:v>3.940899906920094</c:v>
                </c:pt>
                <c:pt idx="904">
                  <c:v>3.949500232698483</c:v>
                </c:pt>
                <c:pt idx="905">
                  <c:v>3.960800084689254</c:v>
                </c:pt>
                <c:pt idx="906">
                  <c:v>3.969200090788945</c:v>
                </c:pt>
                <c:pt idx="907">
                  <c:v>3.980499816134398</c:v>
                </c:pt>
                <c:pt idx="908">
                  <c:v>3.990400087739545</c:v>
                </c:pt>
                <c:pt idx="909">
                  <c:v>3.992999964142655</c:v>
                </c:pt>
                <c:pt idx="910">
                  <c:v>3.997899834441341</c:v>
                </c:pt>
                <c:pt idx="911">
                  <c:v>4.00620016937319</c:v>
                </c:pt>
                <c:pt idx="912">
                  <c:v>4.014699951934745</c:v>
                </c:pt>
                <c:pt idx="913">
                  <c:v>4.025299927521701</c:v>
                </c:pt>
                <c:pt idx="914">
                  <c:v>4.039199915318025</c:v>
                </c:pt>
                <c:pt idx="915">
                  <c:v>4.045199836735264</c:v>
                </c:pt>
                <c:pt idx="916">
                  <c:v>4.052399963380594</c:v>
                </c:pt>
                <c:pt idx="917">
                  <c:v>4.058299963380705</c:v>
                </c:pt>
                <c:pt idx="918">
                  <c:v>4.06590002365192</c:v>
                </c:pt>
                <c:pt idx="919">
                  <c:v>4.07470001755064</c:v>
                </c:pt>
                <c:pt idx="920">
                  <c:v>4.085999942020862</c:v>
                </c:pt>
                <c:pt idx="921">
                  <c:v>4.096099866485016</c:v>
                </c:pt>
                <c:pt idx="922">
                  <c:v>4.106599983977503</c:v>
                </c:pt>
                <c:pt idx="923">
                  <c:v>4.115299962617428</c:v>
                </c:pt>
                <c:pt idx="924">
                  <c:v>4.125599796294408</c:v>
                </c:pt>
                <c:pt idx="925">
                  <c:v>4.12900000458103</c:v>
                </c:pt>
                <c:pt idx="926">
                  <c:v>4.138500064851542</c:v>
                </c:pt>
                <c:pt idx="927">
                  <c:v>4.144300134277728</c:v>
                </c:pt>
                <c:pt idx="928">
                  <c:v>4.154700128176043</c:v>
                </c:pt>
                <c:pt idx="929">
                  <c:v>4.164299986270635</c:v>
                </c:pt>
                <c:pt idx="930">
                  <c:v>4.173100112919201</c:v>
                </c:pt>
                <c:pt idx="931">
                  <c:v>4.181900025178038</c:v>
                </c:pt>
                <c:pt idx="932">
                  <c:v>4.193900079346345</c:v>
                </c:pt>
                <c:pt idx="933">
                  <c:v>4.202500142670033</c:v>
                </c:pt>
                <c:pt idx="934">
                  <c:v>4.209999928283651</c:v>
                </c:pt>
                <c:pt idx="935">
                  <c:v>4.21919998550584</c:v>
                </c:pt>
                <c:pt idx="936">
                  <c:v>4.228399909974542</c:v>
                </c:pt>
                <c:pt idx="937">
                  <c:v>4.240400235747075</c:v>
                </c:pt>
                <c:pt idx="938">
                  <c:v>4.253099806977842</c:v>
                </c:pt>
                <c:pt idx="939">
                  <c:v>4.258800138857623</c:v>
                </c:pt>
                <c:pt idx="940">
                  <c:v>4.265600000002451</c:v>
                </c:pt>
                <c:pt idx="941">
                  <c:v>4.272999855045779</c:v>
                </c:pt>
                <c:pt idx="942">
                  <c:v>4.280899978639354</c:v>
                </c:pt>
                <c:pt idx="943">
                  <c:v>4.28569977951338</c:v>
                </c:pt>
                <c:pt idx="944">
                  <c:v>4.291800183869782</c:v>
                </c:pt>
                <c:pt idx="945">
                  <c:v>4.30149990310747</c:v>
                </c:pt>
                <c:pt idx="946">
                  <c:v>4.31010009308011</c:v>
                </c:pt>
                <c:pt idx="947">
                  <c:v>4.31640022888314</c:v>
                </c:pt>
                <c:pt idx="948">
                  <c:v>4.320700159456464</c:v>
                </c:pt>
                <c:pt idx="949">
                  <c:v>4.327999878696567</c:v>
                </c:pt>
                <c:pt idx="950">
                  <c:v>4.336400065614728</c:v>
                </c:pt>
                <c:pt idx="951">
                  <c:v>4.34620004425233</c:v>
                </c:pt>
                <c:pt idx="952">
                  <c:v>4.350299839021318</c:v>
                </c:pt>
                <c:pt idx="953">
                  <c:v>4.359199826816621</c:v>
                </c:pt>
                <c:pt idx="954">
                  <c:v>4.365900225067887</c:v>
                </c:pt>
                <c:pt idx="955">
                  <c:v>4.374499941255635</c:v>
                </c:pt>
                <c:pt idx="956">
                  <c:v>4.382200203708635</c:v>
                </c:pt>
                <c:pt idx="957">
                  <c:v>4.38849992904579</c:v>
                </c:pt>
                <c:pt idx="958">
                  <c:v>4.401200049593175</c:v>
                </c:pt>
                <c:pt idx="959">
                  <c:v>4.41170002823128</c:v>
                </c:pt>
                <c:pt idx="960">
                  <c:v>4.422199943543092</c:v>
                </c:pt>
                <c:pt idx="961">
                  <c:v>4.43299993133769</c:v>
                </c:pt>
                <c:pt idx="962">
                  <c:v>4.435500136565679</c:v>
                </c:pt>
                <c:pt idx="963">
                  <c:v>4.44149999771253</c:v>
                </c:pt>
                <c:pt idx="964">
                  <c:v>4.4482001937904</c:v>
                </c:pt>
                <c:pt idx="965">
                  <c:v>4.460400235751877</c:v>
                </c:pt>
                <c:pt idx="966">
                  <c:v>4.469899879455625</c:v>
                </c:pt>
                <c:pt idx="967">
                  <c:v>4.47649993667801</c:v>
                </c:pt>
                <c:pt idx="968">
                  <c:v>4.482400132754268</c:v>
                </c:pt>
                <c:pt idx="969">
                  <c:v>4.488599782562237</c:v>
                </c:pt>
                <c:pt idx="970">
                  <c:v>4.501300228883338</c:v>
                </c:pt>
                <c:pt idx="971">
                  <c:v>4.511500077820529</c:v>
                </c:pt>
                <c:pt idx="972">
                  <c:v>4.521300210573827</c:v>
                </c:pt>
                <c:pt idx="973">
                  <c:v>4.530000128939719</c:v>
                </c:pt>
                <c:pt idx="974">
                  <c:v>4.5349000625647</c:v>
                </c:pt>
                <c:pt idx="975">
                  <c:v>4.539299923708316</c:v>
                </c:pt>
                <c:pt idx="976">
                  <c:v>4.55029984207431</c:v>
                </c:pt>
                <c:pt idx="977">
                  <c:v>4.556800186157488</c:v>
                </c:pt>
                <c:pt idx="978">
                  <c:v>4.567699962619372</c:v>
                </c:pt>
                <c:pt idx="979">
                  <c:v>4.574799817659368</c:v>
                </c:pt>
                <c:pt idx="980">
                  <c:v>4.582900001529197</c:v>
                </c:pt>
                <c:pt idx="981">
                  <c:v>4.585999790193455</c:v>
                </c:pt>
                <c:pt idx="982">
                  <c:v>4.59059979324593</c:v>
                </c:pt>
                <c:pt idx="983">
                  <c:v>4.599400058745229</c:v>
                </c:pt>
                <c:pt idx="984">
                  <c:v>4.60949985046318</c:v>
                </c:pt>
                <c:pt idx="985">
                  <c:v>4.618299919893616</c:v>
                </c:pt>
                <c:pt idx="986">
                  <c:v>4.631199829102116</c:v>
                </c:pt>
                <c:pt idx="987">
                  <c:v>4.643699946595007</c:v>
                </c:pt>
                <c:pt idx="988">
                  <c:v>4.65319986801114</c:v>
                </c:pt>
                <c:pt idx="989">
                  <c:v>4.662699852753576</c:v>
                </c:pt>
                <c:pt idx="990">
                  <c:v>4.670900054934464</c:v>
                </c:pt>
                <c:pt idx="991">
                  <c:v>4.678400048829644</c:v>
                </c:pt>
                <c:pt idx="992">
                  <c:v>4.683700045778096</c:v>
                </c:pt>
                <c:pt idx="993">
                  <c:v>4.691199831391711</c:v>
                </c:pt>
                <c:pt idx="994">
                  <c:v>4.70609993972903</c:v>
                </c:pt>
                <c:pt idx="995">
                  <c:v>4.712399879455913</c:v>
                </c:pt>
                <c:pt idx="996">
                  <c:v>4.723200208281923</c:v>
                </c:pt>
                <c:pt idx="997">
                  <c:v>4.731499788667864</c:v>
                </c:pt>
                <c:pt idx="998">
                  <c:v>4.733100208282849</c:v>
                </c:pt>
                <c:pt idx="999">
                  <c:v>4.742300000001706</c:v>
                </c:pt>
                <c:pt idx="1000">
                  <c:v>4.750099861146737</c:v>
                </c:pt>
                <c:pt idx="1001">
                  <c:v>4.761400111390686</c:v>
                </c:pt>
                <c:pt idx="1002">
                  <c:v>4.773399818419421</c:v>
                </c:pt>
                <c:pt idx="1003">
                  <c:v>4.781900011446851</c:v>
                </c:pt>
                <c:pt idx="1004">
                  <c:v>4.792800201419594</c:v>
                </c:pt>
                <c:pt idx="1005">
                  <c:v>4.79620000229261</c:v>
                </c:pt>
                <c:pt idx="1006">
                  <c:v>4.803399999240355</c:v>
                </c:pt>
                <c:pt idx="1007">
                  <c:v>4.811700065612968</c:v>
                </c:pt>
                <c:pt idx="1008">
                  <c:v>4.823399983979471</c:v>
                </c:pt>
                <c:pt idx="1009">
                  <c:v>4.832899781802553</c:v>
                </c:pt>
                <c:pt idx="1010">
                  <c:v>4.84149997482382</c:v>
                </c:pt>
                <c:pt idx="1011">
                  <c:v>4.851499962616796</c:v>
                </c:pt>
                <c:pt idx="1012">
                  <c:v>4.859700161745422</c:v>
                </c:pt>
                <c:pt idx="1013">
                  <c:v>4.872199947360056</c:v>
                </c:pt>
                <c:pt idx="1014">
                  <c:v>4.885099856568556</c:v>
                </c:pt>
                <c:pt idx="1015">
                  <c:v>4.894900185394363</c:v>
                </c:pt>
                <c:pt idx="1016">
                  <c:v>4.902400112918258</c:v>
                </c:pt>
                <c:pt idx="1017">
                  <c:v>4.909899904636405</c:v>
                </c:pt>
                <c:pt idx="1018">
                  <c:v>4.917599967957355</c:v>
                </c:pt>
                <c:pt idx="1019">
                  <c:v>4.925100034331987</c:v>
                </c:pt>
                <c:pt idx="1020">
                  <c:v>4.930499898531707</c:v>
                </c:pt>
                <c:pt idx="1021">
                  <c:v>4.936700167083473</c:v>
                </c:pt>
                <c:pt idx="1022">
                  <c:v>4.940400170136854</c:v>
                </c:pt>
                <c:pt idx="1023">
                  <c:v>4.953400012971542</c:v>
                </c:pt>
                <c:pt idx="1024">
                  <c:v>4.96530019989223</c:v>
                </c:pt>
                <c:pt idx="1025">
                  <c:v>4.976000193786608</c:v>
                </c:pt>
                <c:pt idx="1026">
                  <c:v>4.98320006103677</c:v>
                </c:pt>
                <c:pt idx="1027">
                  <c:v>4.989999991608786</c:v>
                </c:pt>
                <c:pt idx="1028">
                  <c:v>4.996999985505682</c:v>
                </c:pt>
                <c:pt idx="1029">
                  <c:v>5.006899774169142</c:v>
                </c:pt>
                <c:pt idx="1030">
                  <c:v>5.015900112153759</c:v>
                </c:pt>
                <c:pt idx="1031">
                  <c:v>5.023699976351051</c:v>
                </c:pt>
                <c:pt idx="1032">
                  <c:v>5.028299973298997</c:v>
                </c:pt>
                <c:pt idx="1033">
                  <c:v>5.036700226592075</c:v>
                </c:pt>
                <c:pt idx="1034">
                  <c:v>5.049400006104406</c:v>
                </c:pt>
                <c:pt idx="1035">
                  <c:v>5.06089978561795</c:v>
                </c:pt>
                <c:pt idx="1036">
                  <c:v>5.070199779511313</c:v>
                </c:pt>
                <c:pt idx="1037">
                  <c:v>5.079000032808838</c:v>
                </c:pt>
                <c:pt idx="1038">
                  <c:v>5.088799872592063</c:v>
                </c:pt>
                <c:pt idx="1039">
                  <c:v>5.096500080875558</c:v>
                </c:pt>
                <c:pt idx="1040">
                  <c:v>5.106700138090673</c:v>
                </c:pt>
                <c:pt idx="1041">
                  <c:v>5.116999926758578</c:v>
                </c:pt>
                <c:pt idx="1042">
                  <c:v>5.134300028992584</c:v>
                </c:pt>
                <c:pt idx="1043">
                  <c:v>5.147200077055453</c:v>
                </c:pt>
                <c:pt idx="1044">
                  <c:v>5.156600074005837</c:v>
                </c:pt>
                <c:pt idx="1045">
                  <c:v>5.163500058748464</c:v>
                </c:pt>
                <c:pt idx="1046">
                  <c:v>5.17079977798494</c:v>
                </c:pt>
                <c:pt idx="1047">
                  <c:v>5.176700122068723</c:v>
                </c:pt>
                <c:pt idx="1048">
                  <c:v>5.180800058747986</c:v>
                </c:pt>
                <c:pt idx="1049">
                  <c:v>5.189599835208355</c:v>
                </c:pt>
                <c:pt idx="1050">
                  <c:v>5.197599822997286</c:v>
                </c:pt>
                <c:pt idx="1051">
                  <c:v>5.205000016023405</c:v>
                </c:pt>
                <c:pt idx="1052">
                  <c:v>5.217200003815378</c:v>
                </c:pt>
                <c:pt idx="1053">
                  <c:v>5.225899931338063</c:v>
                </c:pt>
                <c:pt idx="1054">
                  <c:v>5.229200006870087</c:v>
                </c:pt>
                <c:pt idx="1055">
                  <c:v>5.234199807739057</c:v>
                </c:pt>
                <c:pt idx="1056">
                  <c:v>5.242700067137775</c:v>
                </c:pt>
                <c:pt idx="1057">
                  <c:v>5.250599925231655</c:v>
                </c:pt>
                <c:pt idx="1058">
                  <c:v>5.257799919127137</c:v>
                </c:pt>
                <c:pt idx="1059">
                  <c:v>5.269299834442791</c:v>
                </c:pt>
                <c:pt idx="1060">
                  <c:v>5.277700030521373</c:v>
                </c:pt>
                <c:pt idx="1061">
                  <c:v>5.284800102996087</c:v>
                </c:pt>
                <c:pt idx="1062">
                  <c:v>5.289800175476557</c:v>
                </c:pt>
                <c:pt idx="1063">
                  <c:v>5.295500112151785</c:v>
                </c:pt>
                <c:pt idx="1064">
                  <c:v>5.307200099945476</c:v>
                </c:pt>
                <c:pt idx="1065">
                  <c:v>5.315099948882562</c:v>
                </c:pt>
                <c:pt idx="1066">
                  <c:v>5.326600075532042</c:v>
                </c:pt>
                <c:pt idx="1067">
                  <c:v>5.33470020828463</c:v>
                </c:pt>
                <c:pt idx="1068">
                  <c:v>5.342600063326245</c:v>
                </c:pt>
                <c:pt idx="1069">
                  <c:v>5.350700057220817</c:v>
                </c:pt>
                <c:pt idx="1070">
                  <c:v>5.363500174713407</c:v>
                </c:pt>
                <c:pt idx="1071">
                  <c:v>5.374799957276988</c:v>
                </c:pt>
                <c:pt idx="1072">
                  <c:v>5.3829998123183</c:v>
                </c:pt>
                <c:pt idx="1073">
                  <c:v>5.392200216676426</c:v>
                </c:pt>
                <c:pt idx="1074">
                  <c:v>5.403700071718049</c:v>
                </c:pt>
                <c:pt idx="1075">
                  <c:v>5.41249992981102</c:v>
                </c:pt>
                <c:pt idx="1076">
                  <c:v>5.420400192262608</c:v>
                </c:pt>
                <c:pt idx="1077">
                  <c:v>5.427500059511655</c:v>
                </c:pt>
                <c:pt idx="1078">
                  <c:v>5.434999987031915</c:v>
                </c:pt>
                <c:pt idx="1079">
                  <c:v>5.444200113677653</c:v>
                </c:pt>
                <c:pt idx="1080">
                  <c:v>5.452500164796217</c:v>
                </c:pt>
                <c:pt idx="1081">
                  <c:v>5.462600146485781</c:v>
                </c:pt>
                <c:pt idx="1082">
                  <c:v>5.469300074008061</c:v>
                </c:pt>
                <c:pt idx="1083">
                  <c:v>5.479799925997213</c:v>
                </c:pt>
                <c:pt idx="1084">
                  <c:v>5.48610012207428</c:v>
                </c:pt>
                <c:pt idx="1085">
                  <c:v>5.49250005874637</c:v>
                </c:pt>
                <c:pt idx="1086">
                  <c:v>5.4986997840897</c:v>
                </c:pt>
                <c:pt idx="1087">
                  <c:v>5.507599910739373</c:v>
                </c:pt>
                <c:pt idx="1088">
                  <c:v>5.515599971007757</c:v>
                </c:pt>
                <c:pt idx="1089">
                  <c:v>5.528200230408399</c:v>
                </c:pt>
                <c:pt idx="1090">
                  <c:v>5.536199958802172</c:v>
                </c:pt>
                <c:pt idx="1091">
                  <c:v>5.547700218201496</c:v>
                </c:pt>
                <c:pt idx="1092">
                  <c:v>5.55680000991924</c:v>
                </c:pt>
                <c:pt idx="1093">
                  <c:v>5.567199801636886</c:v>
                </c:pt>
                <c:pt idx="1094">
                  <c:v>5.577399868012435</c:v>
                </c:pt>
                <c:pt idx="1095">
                  <c:v>5.584400142670347</c:v>
                </c:pt>
                <c:pt idx="1096">
                  <c:v>5.587999946594206</c:v>
                </c:pt>
                <c:pt idx="1097">
                  <c:v>5.594500000763216</c:v>
                </c:pt>
                <c:pt idx="1098">
                  <c:v>5.59900014572122</c:v>
                </c:pt>
                <c:pt idx="1099">
                  <c:v>5.609099868015616</c:v>
                </c:pt>
                <c:pt idx="1100">
                  <c:v>5.617999780275568</c:v>
                </c:pt>
                <c:pt idx="1101">
                  <c:v>5.62410005187848</c:v>
                </c:pt>
                <c:pt idx="1102">
                  <c:v>5.632199843599665</c:v>
                </c:pt>
                <c:pt idx="1103">
                  <c:v>5.63300020294264</c:v>
                </c:pt>
                <c:pt idx="1104">
                  <c:v>5.64039985885756</c:v>
                </c:pt>
                <c:pt idx="1105">
                  <c:v>5.64760019073583</c:v>
                </c:pt>
                <c:pt idx="1106">
                  <c:v>5.653800061038051</c:v>
                </c:pt>
                <c:pt idx="1107">
                  <c:v>5.66629976501281</c:v>
                </c:pt>
                <c:pt idx="1108">
                  <c:v>5.67829995498687</c:v>
                </c:pt>
                <c:pt idx="1109">
                  <c:v>5.691200066376038</c:v>
                </c:pt>
                <c:pt idx="1110">
                  <c:v>5.698499861147866</c:v>
                </c:pt>
                <c:pt idx="1111">
                  <c:v>5.706899996948778</c:v>
                </c:pt>
                <c:pt idx="1112">
                  <c:v>5.713900066377387</c:v>
                </c:pt>
                <c:pt idx="1113">
                  <c:v>5.719099918369466</c:v>
                </c:pt>
                <c:pt idx="1114">
                  <c:v>5.729499969482276</c:v>
                </c:pt>
                <c:pt idx="1115">
                  <c:v>5.738500093080802</c:v>
                </c:pt>
                <c:pt idx="1116">
                  <c:v>5.744300225833285</c:v>
                </c:pt>
                <c:pt idx="1117">
                  <c:v>5.752799945072186</c:v>
                </c:pt>
                <c:pt idx="1118">
                  <c:v>5.76180021057371</c:v>
                </c:pt>
                <c:pt idx="1119">
                  <c:v>5.773899993135276</c:v>
                </c:pt>
                <c:pt idx="1120">
                  <c:v>5.786799908448302</c:v>
                </c:pt>
                <c:pt idx="1121">
                  <c:v>5.792200110627166</c:v>
                </c:pt>
                <c:pt idx="1122">
                  <c:v>5.804800222016635</c:v>
                </c:pt>
                <c:pt idx="1123">
                  <c:v>5.819200067904603</c:v>
                </c:pt>
                <c:pt idx="1124">
                  <c:v>5.824800052643694</c:v>
                </c:pt>
                <c:pt idx="1125">
                  <c:v>5.832500049593364</c:v>
                </c:pt>
                <c:pt idx="1126">
                  <c:v>5.837399781037678</c:v>
                </c:pt>
                <c:pt idx="1127">
                  <c:v>5.847400173188362</c:v>
                </c:pt>
                <c:pt idx="1128">
                  <c:v>5.860199813843789</c:v>
                </c:pt>
                <c:pt idx="1129">
                  <c:v>5.871699937441008</c:v>
                </c:pt>
                <c:pt idx="1130">
                  <c:v>5.879999792479796</c:v>
                </c:pt>
                <c:pt idx="1131">
                  <c:v>5.885900051878704</c:v>
                </c:pt>
                <c:pt idx="1132">
                  <c:v>5.893200184633318</c:v>
                </c:pt>
                <c:pt idx="1133">
                  <c:v>5.90339990386929</c:v>
                </c:pt>
                <c:pt idx="1134">
                  <c:v>5.910400169374043</c:v>
                </c:pt>
                <c:pt idx="1135">
                  <c:v>5.915700166322495</c:v>
                </c:pt>
                <c:pt idx="1136">
                  <c:v>5.924500027467727</c:v>
                </c:pt>
                <c:pt idx="1137">
                  <c:v>5.934100160218804</c:v>
                </c:pt>
                <c:pt idx="1138">
                  <c:v>5.947200135804451</c:v>
                </c:pt>
                <c:pt idx="1139">
                  <c:v>5.960599912265025</c:v>
                </c:pt>
                <c:pt idx="1140">
                  <c:v>5.973400165559727</c:v>
                </c:pt>
                <c:pt idx="1141">
                  <c:v>5.984400090026611</c:v>
                </c:pt>
                <c:pt idx="1142">
                  <c:v>5.993199893953716</c:v>
                </c:pt>
                <c:pt idx="1143">
                  <c:v>6.005300086977511</c:v>
                </c:pt>
                <c:pt idx="1144">
                  <c:v>6.015300210572605</c:v>
                </c:pt>
                <c:pt idx="1145">
                  <c:v>6.025800135041209</c:v>
                </c:pt>
                <c:pt idx="1146">
                  <c:v>6.037600119783747</c:v>
                </c:pt>
                <c:pt idx="1147">
                  <c:v>6.049999763490633</c:v>
                </c:pt>
                <c:pt idx="1148">
                  <c:v>6.060399890135159</c:v>
                </c:pt>
                <c:pt idx="1149">
                  <c:v>6.072400152588671</c:v>
                </c:pt>
                <c:pt idx="1150">
                  <c:v>6.074600155639928</c:v>
                </c:pt>
                <c:pt idx="1151">
                  <c:v>6.084100070955171</c:v>
                </c:pt>
                <c:pt idx="1152">
                  <c:v>6.091000061802333</c:v>
                </c:pt>
                <c:pt idx="1153">
                  <c:v>6.097799998475239</c:v>
                </c:pt>
                <c:pt idx="1154">
                  <c:v>6.103800052645965</c:v>
                </c:pt>
                <c:pt idx="1155">
                  <c:v>6.10899984131174</c:v>
                </c:pt>
                <c:pt idx="1156">
                  <c:v>6.117999829104516</c:v>
                </c:pt>
                <c:pt idx="1157">
                  <c:v>6.128000218202937</c:v>
                </c:pt>
                <c:pt idx="1158">
                  <c:v>6.137800148775566</c:v>
                </c:pt>
                <c:pt idx="1159">
                  <c:v>6.152500136566227</c:v>
                </c:pt>
                <c:pt idx="1160">
                  <c:v>6.161999988555181</c:v>
                </c:pt>
                <c:pt idx="1161">
                  <c:v>6.168900124361241</c:v>
                </c:pt>
                <c:pt idx="1162">
                  <c:v>6.179499916077475</c:v>
                </c:pt>
                <c:pt idx="1163">
                  <c:v>6.190099913026643</c:v>
                </c:pt>
                <c:pt idx="1164">
                  <c:v>6.20120003662305</c:v>
                </c:pt>
                <c:pt idx="1165">
                  <c:v>6.208700033570494</c:v>
                </c:pt>
                <c:pt idx="1166">
                  <c:v>6.217299958039803</c:v>
                </c:pt>
                <c:pt idx="1167">
                  <c:v>6.230599942784468</c:v>
                </c:pt>
                <c:pt idx="1168">
                  <c:v>6.236800084687278</c:v>
                </c:pt>
                <c:pt idx="1169">
                  <c:v>6.241900220491516</c:v>
                </c:pt>
                <c:pt idx="1170">
                  <c:v>6.247800078584985</c:v>
                </c:pt>
                <c:pt idx="1171">
                  <c:v>6.261400196075556</c:v>
                </c:pt>
                <c:pt idx="1172">
                  <c:v>6.268500117494113</c:v>
                </c:pt>
                <c:pt idx="1173">
                  <c:v>6.275500041960186</c:v>
                </c:pt>
                <c:pt idx="1174">
                  <c:v>6.283000177765643</c:v>
                </c:pt>
                <c:pt idx="1175">
                  <c:v>6.288699767304936</c:v>
                </c:pt>
                <c:pt idx="1176">
                  <c:v>6.29859982452399</c:v>
                </c:pt>
                <c:pt idx="1177">
                  <c:v>6.30920015335505</c:v>
                </c:pt>
                <c:pt idx="1178">
                  <c:v>6.316500090029876</c:v>
                </c:pt>
                <c:pt idx="1179">
                  <c:v>6.322800086974891</c:v>
                </c:pt>
                <c:pt idx="1180">
                  <c:v>6.331599803161227</c:v>
                </c:pt>
                <c:pt idx="1181">
                  <c:v>6.33829993286054</c:v>
                </c:pt>
                <c:pt idx="1182">
                  <c:v>6.349600056459167</c:v>
                </c:pt>
                <c:pt idx="1183">
                  <c:v>6.359700189212167</c:v>
                </c:pt>
                <c:pt idx="1184">
                  <c:v>6.365300186160312</c:v>
                </c:pt>
                <c:pt idx="1185">
                  <c:v>6.372699845127498</c:v>
                </c:pt>
                <c:pt idx="1186">
                  <c:v>6.377499848174921</c:v>
                </c:pt>
                <c:pt idx="1187">
                  <c:v>6.390599832917357</c:v>
                </c:pt>
                <c:pt idx="1188">
                  <c:v>6.395200110629958</c:v>
                </c:pt>
                <c:pt idx="1189">
                  <c:v>6.399400044254435</c:v>
                </c:pt>
                <c:pt idx="1190">
                  <c:v>6.40769990539775</c:v>
                </c:pt>
                <c:pt idx="1191">
                  <c:v>6.412299772644476</c:v>
                </c:pt>
                <c:pt idx="1192">
                  <c:v>6.418200113679636</c:v>
                </c:pt>
                <c:pt idx="1193">
                  <c:v>6.430100170902733</c:v>
                </c:pt>
                <c:pt idx="1194">
                  <c:v>6.435499766543217</c:v>
                </c:pt>
                <c:pt idx="1195">
                  <c:v>6.443200170899218</c:v>
                </c:pt>
                <c:pt idx="1196">
                  <c:v>6.451000158689567</c:v>
                </c:pt>
                <c:pt idx="1197">
                  <c:v>6.452300228120291</c:v>
                </c:pt>
                <c:pt idx="1198">
                  <c:v>6.459999947357574</c:v>
                </c:pt>
                <c:pt idx="1199">
                  <c:v>6.467200086215596</c:v>
                </c:pt>
                <c:pt idx="1200">
                  <c:v>6.47370015259003</c:v>
                </c:pt>
                <c:pt idx="1201">
                  <c:v>6.478099887084685</c:v>
                </c:pt>
                <c:pt idx="1202">
                  <c:v>6.483099820710777</c:v>
                </c:pt>
                <c:pt idx="1203">
                  <c:v>6.489700146488758</c:v>
                </c:pt>
                <c:pt idx="1204">
                  <c:v>6.497699871830264</c:v>
                </c:pt>
                <c:pt idx="1205">
                  <c:v>6.506899796298967</c:v>
                </c:pt>
                <c:pt idx="1206">
                  <c:v>6.512700061797656</c:v>
                </c:pt>
                <c:pt idx="1207">
                  <c:v>6.517800125126087</c:v>
                </c:pt>
                <c:pt idx="1208">
                  <c:v>6.524999850465969</c:v>
                </c:pt>
                <c:pt idx="1209">
                  <c:v>6.531999777987949</c:v>
                </c:pt>
                <c:pt idx="1210">
                  <c:v>6.535900055696399</c:v>
                </c:pt>
                <c:pt idx="1211">
                  <c:v>6.54870004348777</c:v>
                </c:pt>
                <c:pt idx="1212">
                  <c:v>6.557500037382849</c:v>
                </c:pt>
                <c:pt idx="1213">
                  <c:v>6.564699898528485</c:v>
                </c:pt>
                <c:pt idx="1214">
                  <c:v>6.571900224305864</c:v>
                </c:pt>
                <c:pt idx="1215">
                  <c:v>6.580600154877178</c:v>
                </c:pt>
                <c:pt idx="1216">
                  <c:v>6.588600212100573</c:v>
                </c:pt>
                <c:pt idx="1217">
                  <c:v>6.596199937437632</c:v>
                </c:pt>
                <c:pt idx="1218">
                  <c:v>6.611699988556211</c:v>
                </c:pt>
                <c:pt idx="1219">
                  <c:v>6.621600172424223</c:v>
                </c:pt>
                <c:pt idx="1220">
                  <c:v>6.628999891661806</c:v>
                </c:pt>
                <c:pt idx="1221">
                  <c:v>6.636900090790732</c:v>
                </c:pt>
                <c:pt idx="1222">
                  <c:v>6.646699945831643</c:v>
                </c:pt>
                <c:pt idx="1223">
                  <c:v>6.656800060274691</c:v>
                </c:pt>
                <c:pt idx="1224">
                  <c:v>6.662900129704208</c:v>
                </c:pt>
                <c:pt idx="1225">
                  <c:v>6.670999984740776</c:v>
                </c:pt>
                <c:pt idx="1226">
                  <c:v>6.679199770358537</c:v>
                </c:pt>
                <c:pt idx="1227">
                  <c:v>6.6853001777672</c:v>
                </c:pt>
                <c:pt idx="1228">
                  <c:v>6.692099824525937</c:v>
                </c:pt>
                <c:pt idx="1229">
                  <c:v>6.699600023654057</c:v>
                </c:pt>
                <c:pt idx="1230">
                  <c:v>6.705900231936536</c:v>
                </c:pt>
                <c:pt idx="1231">
                  <c:v>6.713900099181046</c:v>
                </c:pt>
                <c:pt idx="1232">
                  <c:v>6.720399900059418</c:v>
                </c:pt>
                <c:pt idx="1233">
                  <c:v>6.73129976730343</c:v>
                </c:pt>
                <c:pt idx="1234">
                  <c:v>6.741599887849588</c:v>
                </c:pt>
                <c:pt idx="1235">
                  <c:v>6.754999948123438</c:v>
                </c:pt>
                <c:pt idx="1236">
                  <c:v>6.764200080873707</c:v>
                </c:pt>
                <c:pt idx="1237">
                  <c:v>6.773400216676237</c:v>
                </c:pt>
                <c:pt idx="1238">
                  <c:v>6.782999797058437</c:v>
                </c:pt>
                <c:pt idx="1239">
                  <c:v>6.795099987029971</c:v>
                </c:pt>
                <c:pt idx="1240">
                  <c:v>6.806299829862838</c:v>
                </c:pt>
                <c:pt idx="1241">
                  <c:v>6.812200028991356</c:v>
                </c:pt>
                <c:pt idx="1242">
                  <c:v>6.821400022890884</c:v>
                </c:pt>
                <c:pt idx="1243">
                  <c:v>6.829799880983046</c:v>
                </c:pt>
                <c:pt idx="1244">
                  <c:v>6.83429994125254</c:v>
                </c:pt>
                <c:pt idx="1245">
                  <c:v>6.840500215912471</c:v>
                </c:pt>
                <c:pt idx="1246">
                  <c:v>6.849599799348653</c:v>
                </c:pt>
                <c:pt idx="1247">
                  <c:v>6.859700058746966</c:v>
                </c:pt>
                <c:pt idx="1248">
                  <c:v>6.868999980164517</c:v>
                </c:pt>
                <c:pt idx="1249">
                  <c:v>6.881699762725475</c:v>
                </c:pt>
                <c:pt idx="1250">
                  <c:v>6.892200025176862</c:v>
                </c:pt>
                <c:pt idx="1251">
                  <c:v>6.900399889378608</c:v>
                </c:pt>
                <c:pt idx="1252">
                  <c:v>6.913100070192741</c:v>
                </c:pt>
                <c:pt idx="1253">
                  <c:v>6.925700193787636</c:v>
                </c:pt>
                <c:pt idx="1254">
                  <c:v>6.930499922182208</c:v>
                </c:pt>
                <c:pt idx="1255">
                  <c:v>6.941400178529875</c:v>
                </c:pt>
                <c:pt idx="1256">
                  <c:v>6.95230010299565</c:v>
                </c:pt>
                <c:pt idx="1257">
                  <c:v>6.965900090792275</c:v>
                </c:pt>
                <c:pt idx="1258">
                  <c:v>6.974499951935286</c:v>
                </c:pt>
                <c:pt idx="1259">
                  <c:v>6.982599810031388</c:v>
                </c:pt>
                <c:pt idx="1260">
                  <c:v>6.993900057223072</c:v>
                </c:pt>
                <c:pt idx="1261">
                  <c:v>7.00339978256307</c:v>
                </c:pt>
                <c:pt idx="1262">
                  <c:v>7.01399997253611</c:v>
                </c:pt>
                <c:pt idx="1263">
                  <c:v>7.027200023654586</c:v>
                </c:pt>
                <c:pt idx="1264">
                  <c:v>7.037900090028415</c:v>
                </c:pt>
                <c:pt idx="1265">
                  <c:v>7.04659993896712</c:v>
                </c:pt>
                <c:pt idx="1266">
                  <c:v>7.05539979400783</c:v>
                </c:pt>
                <c:pt idx="1267">
                  <c:v>7.067599996185888</c:v>
                </c:pt>
                <c:pt idx="1268">
                  <c:v>7.080199980926409</c:v>
                </c:pt>
                <c:pt idx="1269">
                  <c:v>7.085599974827346</c:v>
                </c:pt>
                <c:pt idx="1270">
                  <c:v>7.092999829867037</c:v>
                </c:pt>
                <c:pt idx="1271">
                  <c:v>7.102800218966874</c:v>
                </c:pt>
                <c:pt idx="1272">
                  <c:v>7.108399874879979</c:v>
                </c:pt>
                <c:pt idx="1273">
                  <c:v>7.119899862671446</c:v>
                </c:pt>
                <c:pt idx="1274">
                  <c:v>7.132000125122431</c:v>
                </c:pt>
                <c:pt idx="1275">
                  <c:v>7.14030018234189</c:v>
                </c:pt>
                <c:pt idx="1276">
                  <c:v>7.152099819948486</c:v>
                </c:pt>
                <c:pt idx="1277">
                  <c:v>7.164600151827469</c:v>
                </c:pt>
                <c:pt idx="1278">
                  <c:v>7.17239987411449</c:v>
                </c:pt>
                <c:pt idx="1279">
                  <c:v>7.178499877169085</c:v>
                </c:pt>
                <c:pt idx="1280">
                  <c:v>7.185300148776149</c:v>
                </c:pt>
                <c:pt idx="1281">
                  <c:v>7.195099931337609</c:v>
                </c:pt>
                <c:pt idx="1282">
                  <c:v>7.205100130464416</c:v>
                </c:pt>
                <c:pt idx="1283">
                  <c:v>7.212700057985781</c:v>
                </c:pt>
                <c:pt idx="1284">
                  <c:v>7.221299928285589</c:v>
                </c:pt>
                <c:pt idx="1285">
                  <c:v>7.23029991607837</c:v>
                </c:pt>
                <c:pt idx="1286">
                  <c:v>7.24190011520841</c:v>
                </c:pt>
                <c:pt idx="1287">
                  <c:v>7.249299900820917</c:v>
                </c:pt>
                <c:pt idx="1288">
                  <c:v>7.260800163268868</c:v>
                </c:pt>
                <c:pt idx="1289">
                  <c:v>7.271399816130728</c:v>
                </c:pt>
                <c:pt idx="1290">
                  <c:v>7.281400075531568</c:v>
                </c:pt>
                <c:pt idx="1291">
                  <c:v>7.292599924472597</c:v>
                </c:pt>
                <c:pt idx="1292">
                  <c:v>7.297599855042788</c:v>
                </c:pt>
                <c:pt idx="1293">
                  <c:v>7.30269992447211</c:v>
                </c:pt>
                <c:pt idx="1294">
                  <c:v>7.309400123598607</c:v>
                </c:pt>
                <c:pt idx="1295">
                  <c:v>7.316700120547466</c:v>
                </c:pt>
                <c:pt idx="1296">
                  <c:v>7.322100120545653</c:v>
                </c:pt>
                <c:pt idx="1297">
                  <c:v>7.332700183869747</c:v>
                </c:pt>
                <c:pt idx="1298">
                  <c:v>7.337200105288503</c:v>
                </c:pt>
                <c:pt idx="1299">
                  <c:v>7.344000171662628</c:v>
                </c:pt>
                <c:pt idx="1300">
                  <c:v>7.356400026703341</c:v>
                </c:pt>
                <c:pt idx="1301">
                  <c:v>7.36559981536993</c:v>
                </c:pt>
                <c:pt idx="1302">
                  <c:v>7.374099884797033</c:v>
                </c:pt>
                <c:pt idx="1303">
                  <c:v>7.380400162510341</c:v>
                </c:pt>
                <c:pt idx="1304">
                  <c:v>7.390899809266554</c:v>
                </c:pt>
                <c:pt idx="1305">
                  <c:v>7.396300083924874</c:v>
                </c:pt>
                <c:pt idx="1306">
                  <c:v>7.40329980621391</c:v>
                </c:pt>
                <c:pt idx="1307">
                  <c:v>7.41570020447034</c:v>
                </c:pt>
                <c:pt idx="1308">
                  <c:v>7.42059986648746</c:v>
                </c:pt>
                <c:pt idx="1309">
                  <c:v>7.425599806214447</c:v>
                </c:pt>
                <c:pt idx="1310">
                  <c:v>7.43579978790513</c:v>
                </c:pt>
                <c:pt idx="1311">
                  <c:v>7.441500195312983</c:v>
                </c:pt>
                <c:pt idx="1312">
                  <c:v>7.451399977875551</c:v>
                </c:pt>
                <c:pt idx="1313">
                  <c:v>7.460700183106383</c:v>
                </c:pt>
                <c:pt idx="1314">
                  <c:v>7.46899997482251</c:v>
                </c:pt>
                <c:pt idx="1315">
                  <c:v>7.474199835967738</c:v>
                </c:pt>
                <c:pt idx="1316">
                  <c:v>7.482399766544404</c:v>
                </c:pt>
                <c:pt idx="1317">
                  <c:v>7.492299829867989</c:v>
                </c:pt>
                <c:pt idx="1318">
                  <c:v>7.498699971773024</c:v>
                </c:pt>
                <c:pt idx="1319">
                  <c:v>7.510400025937995</c:v>
                </c:pt>
                <c:pt idx="1320">
                  <c:v>7.51449982376289</c:v>
                </c:pt>
                <c:pt idx="1321">
                  <c:v>7.518399959568342</c:v>
                </c:pt>
                <c:pt idx="1322">
                  <c:v>7.527499877931401</c:v>
                </c:pt>
                <c:pt idx="1323">
                  <c:v>7.536199799345923</c:v>
                </c:pt>
                <c:pt idx="1324">
                  <c:v>7.539600209809578</c:v>
                </c:pt>
                <c:pt idx="1325">
                  <c:v>7.549900125122806</c:v>
                </c:pt>
                <c:pt idx="1326">
                  <c:v>7.55860012207268</c:v>
                </c:pt>
                <c:pt idx="1327">
                  <c:v>7.564699986269261</c:v>
                </c:pt>
                <c:pt idx="1328">
                  <c:v>7.568899980164133</c:v>
                </c:pt>
                <c:pt idx="1329">
                  <c:v>7.573900122071791</c:v>
                </c:pt>
                <c:pt idx="1330">
                  <c:v>7.585999983217337</c:v>
                </c:pt>
                <c:pt idx="1331">
                  <c:v>7.591199986269203</c:v>
                </c:pt>
                <c:pt idx="1332">
                  <c:v>7.600300055695698</c:v>
                </c:pt>
                <c:pt idx="1333">
                  <c:v>7.609100188445154</c:v>
                </c:pt>
                <c:pt idx="1334">
                  <c:v>7.613099980164407</c:v>
                </c:pt>
                <c:pt idx="1335">
                  <c:v>7.619900170138861</c:v>
                </c:pt>
                <c:pt idx="1336">
                  <c:v>7.63240009155561</c:v>
                </c:pt>
                <c:pt idx="1337">
                  <c:v>7.640600157930748</c:v>
                </c:pt>
                <c:pt idx="1338">
                  <c:v>7.646500088500033</c:v>
                </c:pt>
                <c:pt idx="1339">
                  <c:v>7.654700082399358</c:v>
                </c:pt>
                <c:pt idx="1340">
                  <c:v>7.66120008545113</c:v>
                </c:pt>
                <c:pt idx="1341">
                  <c:v>7.668800218205427</c:v>
                </c:pt>
                <c:pt idx="1342">
                  <c:v>7.676999937440994</c:v>
                </c:pt>
                <c:pt idx="1343">
                  <c:v>7.684700067140507</c:v>
                </c:pt>
                <c:pt idx="1344">
                  <c:v>7.692700064086236</c:v>
                </c:pt>
                <c:pt idx="1345">
                  <c:v>7.698400127414061</c:v>
                </c:pt>
                <c:pt idx="1346">
                  <c:v>7.707999919130088</c:v>
                </c:pt>
                <c:pt idx="1347">
                  <c:v>7.712399982454376</c:v>
                </c:pt>
                <c:pt idx="1348">
                  <c:v>7.722300115205144</c:v>
                </c:pt>
                <c:pt idx="1349">
                  <c:v>7.72930011215431</c:v>
                </c:pt>
                <c:pt idx="1350">
                  <c:v>7.736199786377256</c:v>
                </c:pt>
                <c:pt idx="1351">
                  <c:v>7.7417997924822</c:v>
                </c:pt>
                <c:pt idx="1352">
                  <c:v>7.751800057983928</c:v>
                </c:pt>
                <c:pt idx="1353">
                  <c:v>7.763999843598867</c:v>
                </c:pt>
                <c:pt idx="1354">
                  <c:v>7.77320003662317</c:v>
                </c:pt>
                <c:pt idx="1355">
                  <c:v>7.781600169375451</c:v>
                </c:pt>
                <c:pt idx="1356">
                  <c:v>7.790600033571536</c:v>
                </c:pt>
                <c:pt idx="1357">
                  <c:v>7.800799888613256</c:v>
                </c:pt>
                <c:pt idx="1358">
                  <c:v>7.808099879457584</c:v>
                </c:pt>
                <c:pt idx="1359">
                  <c:v>7.818299933624078</c:v>
                </c:pt>
                <c:pt idx="1360">
                  <c:v>7.827500060273445</c:v>
                </c:pt>
                <c:pt idx="1361">
                  <c:v>7.83409978256168</c:v>
                </c:pt>
                <c:pt idx="1362">
                  <c:v>7.84089978256452</c:v>
                </c:pt>
                <c:pt idx="1363">
                  <c:v>7.85070010833806</c:v>
                </c:pt>
                <c:pt idx="1364">
                  <c:v>7.86159988784857</c:v>
                </c:pt>
                <c:pt idx="1365">
                  <c:v>7.86699982758</c:v>
                </c:pt>
                <c:pt idx="1366">
                  <c:v>7.878300228883745</c:v>
                </c:pt>
                <c:pt idx="1367">
                  <c:v>7.888300086979143</c:v>
                </c:pt>
                <c:pt idx="1368">
                  <c:v>7.894599812319936</c:v>
                </c:pt>
                <c:pt idx="1369">
                  <c:v>7.904200213622971</c:v>
                </c:pt>
                <c:pt idx="1370">
                  <c:v>7.91519993286056</c:v>
                </c:pt>
                <c:pt idx="1371">
                  <c:v>7.918800216673844</c:v>
                </c:pt>
                <c:pt idx="1372">
                  <c:v>7.924599800113356</c:v>
                </c:pt>
                <c:pt idx="1373">
                  <c:v>7.929900074770558</c:v>
                </c:pt>
                <c:pt idx="1374">
                  <c:v>7.93410021057207</c:v>
                </c:pt>
                <c:pt idx="1375">
                  <c:v>7.942699996187002</c:v>
                </c:pt>
                <c:pt idx="1376">
                  <c:v>7.95700018005664</c:v>
                </c:pt>
                <c:pt idx="1377">
                  <c:v>7.961499974826438</c:v>
                </c:pt>
                <c:pt idx="1378">
                  <c:v>7.969000035096542</c:v>
                </c:pt>
                <c:pt idx="1379">
                  <c:v>7.976600158694058</c:v>
                </c:pt>
                <c:pt idx="1380">
                  <c:v>7.985199877930427</c:v>
                </c:pt>
                <c:pt idx="1381">
                  <c:v>7.995800067903474</c:v>
                </c:pt>
                <c:pt idx="1382">
                  <c:v>8.005799862672573</c:v>
                </c:pt>
                <c:pt idx="1383">
                  <c:v>8.013800131226162</c:v>
                </c:pt>
                <c:pt idx="1384">
                  <c:v>8.020900203708151</c:v>
                </c:pt>
                <c:pt idx="1385">
                  <c:v>8.029400001527397</c:v>
                </c:pt>
                <c:pt idx="1386">
                  <c:v>8.037500128175448</c:v>
                </c:pt>
                <c:pt idx="1387">
                  <c:v>8.043600128177783</c:v>
                </c:pt>
                <c:pt idx="1388">
                  <c:v>8.054500185397046</c:v>
                </c:pt>
                <c:pt idx="1389">
                  <c:v>8.06550004348901</c:v>
                </c:pt>
                <c:pt idx="1390">
                  <c:v>8.07890009460607</c:v>
                </c:pt>
                <c:pt idx="1391">
                  <c:v>8.088600221253722</c:v>
                </c:pt>
                <c:pt idx="1392">
                  <c:v>8.097999801637344</c:v>
                </c:pt>
                <c:pt idx="1393">
                  <c:v>8.107899991609883</c:v>
                </c:pt>
                <c:pt idx="1394">
                  <c:v>8.119399976349086</c:v>
                </c:pt>
                <c:pt idx="1395">
                  <c:v>8.126500181584555</c:v>
                </c:pt>
                <c:pt idx="1396">
                  <c:v>8.135700181581343</c:v>
                </c:pt>
                <c:pt idx="1397">
                  <c:v>8.144099903871391</c:v>
                </c:pt>
                <c:pt idx="1398">
                  <c:v>8.153499765016022</c:v>
                </c:pt>
                <c:pt idx="1399">
                  <c:v>8.161599761962861</c:v>
                </c:pt>
                <c:pt idx="1400">
                  <c:v>8.16540009994788</c:v>
                </c:pt>
                <c:pt idx="1401">
                  <c:v>8.17629981002756</c:v>
                </c:pt>
                <c:pt idx="1402">
                  <c:v>8.184600151063932</c:v>
                </c:pt>
                <c:pt idx="1403">
                  <c:v>8.19079989166494</c:v>
                </c:pt>
                <c:pt idx="1404">
                  <c:v>8.19599982528598</c:v>
                </c:pt>
                <c:pt idx="1405">
                  <c:v>8.205700160218838</c:v>
                </c:pt>
                <c:pt idx="1406">
                  <c:v>8.21540001831091</c:v>
                </c:pt>
                <c:pt idx="1407">
                  <c:v>8.22459987945695</c:v>
                </c:pt>
                <c:pt idx="1408">
                  <c:v>8.236399933623033</c:v>
                </c:pt>
                <c:pt idx="1409">
                  <c:v>8.245799782562244</c:v>
                </c:pt>
                <c:pt idx="1410">
                  <c:v>8.25539976730579</c:v>
                </c:pt>
                <c:pt idx="1411">
                  <c:v>8.267100225828471</c:v>
                </c:pt>
                <c:pt idx="1412">
                  <c:v>8.27330021972739</c:v>
                </c:pt>
                <c:pt idx="1413">
                  <c:v>8.276800213625397</c:v>
                </c:pt>
                <c:pt idx="1414">
                  <c:v>8.280699797058332</c:v>
                </c:pt>
                <c:pt idx="1415">
                  <c:v>8.29180012588767</c:v>
                </c:pt>
                <c:pt idx="1416">
                  <c:v>8.300399902342178</c:v>
                </c:pt>
                <c:pt idx="1417">
                  <c:v>8.310500022889756</c:v>
                </c:pt>
                <c:pt idx="1418">
                  <c:v>8.319400149539434</c:v>
                </c:pt>
                <c:pt idx="1419">
                  <c:v>8.327199802399268</c:v>
                </c:pt>
                <c:pt idx="1420">
                  <c:v>8.334200212862924</c:v>
                </c:pt>
                <c:pt idx="1421">
                  <c:v>8.34130007095518</c:v>
                </c:pt>
                <c:pt idx="1422">
                  <c:v>8.349400131224688</c:v>
                </c:pt>
                <c:pt idx="1423">
                  <c:v>8.35339986877807</c:v>
                </c:pt>
                <c:pt idx="1424">
                  <c:v>8.36049980239841</c:v>
                </c:pt>
                <c:pt idx="1425">
                  <c:v>8.365800149535067</c:v>
                </c:pt>
                <c:pt idx="1426">
                  <c:v>8.372300080111017</c:v>
                </c:pt>
                <c:pt idx="1427">
                  <c:v>8.38170020675534</c:v>
                </c:pt>
                <c:pt idx="1428">
                  <c:v>8.393399989319732</c:v>
                </c:pt>
                <c:pt idx="1429">
                  <c:v>8.402399980164773</c:v>
                </c:pt>
                <c:pt idx="1430">
                  <c:v>8.408600037386356</c:v>
                </c:pt>
                <c:pt idx="1431">
                  <c:v>8.41140023651315</c:v>
                </c:pt>
                <c:pt idx="1432">
                  <c:v>8.41960002212727</c:v>
                </c:pt>
                <c:pt idx="1433">
                  <c:v>8.433700202946056</c:v>
                </c:pt>
                <c:pt idx="1434">
                  <c:v>8.447299973300687</c:v>
                </c:pt>
                <c:pt idx="1435">
                  <c:v>8.45460004882989</c:v>
                </c:pt>
                <c:pt idx="1436">
                  <c:v>8.460400181578734</c:v>
                </c:pt>
                <c:pt idx="1437">
                  <c:v>8.461699991607026</c:v>
                </c:pt>
                <c:pt idx="1438">
                  <c:v>8.46810013351569</c:v>
                </c:pt>
                <c:pt idx="1439">
                  <c:v>8.475100067138555</c:v>
                </c:pt>
                <c:pt idx="1440">
                  <c:v>8.482000076295667</c:v>
                </c:pt>
                <c:pt idx="1441">
                  <c:v>8.488600215150654</c:v>
                </c:pt>
                <c:pt idx="1442">
                  <c:v>8.497100076292551</c:v>
                </c:pt>
                <c:pt idx="1443">
                  <c:v>8.505400000765806</c:v>
                </c:pt>
                <c:pt idx="1444">
                  <c:v>8.51430020599218</c:v>
                </c:pt>
                <c:pt idx="1445">
                  <c:v>8.523000009921817</c:v>
                </c:pt>
                <c:pt idx="1446">
                  <c:v>8.53130006713763</c:v>
                </c:pt>
                <c:pt idx="1447">
                  <c:v>8.533999943545495</c:v>
                </c:pt>
                <c:pt idx="1448">
                  <c:v>8.545399934388116</c:v>
                </c:pt>
                <c:pt idx="1449">
                  <c:v>8.555300130465184</c:v>
                </c:pt>
                <c:pt idx="1450">
                  <c:v>8.56770011520712</c:v>
                </c:pt>
                <c:pt idx="1451">
                  <c:v>8.571699846652336</c:v>
                </c:pt>
                <c:pt idx="1452">
                  <c:v>8.576400121310143</c:v>
                </c:pt>
                <c:pt idx="1453">
                  <c:v>8.584500039673004</c:v>
                </c:pt>
                <c:pt idx="1454">
                  <c:v>8.59249990386889</c:v>
                </c:pt>
                <c:pt idx="1455">
                  <c:v>8.598599970246144</c:v>
                </c:pt>
                <c:pt idx="1456">
                  <c:v>8.607999822237616</c:v>
                </c:pt>
                <c:pt idx="1457">
                  <c:v>8.614399819187386</c:v>
                </c:pt>
                <c:pt idx="1458">
                  <c:v>8.619799882511868</c:v>
                </c:pt>
                <c:pt idx="1459">
                  <c:v>8.62669980697683</c:v>
                </c:pt>
                <c:pt idx="1460">
                  <c:v>8.635400208280772</c:v>
                </c:pt>
                <c:pt idx="1461">
                  <c:v>8.64640000000145</c:v>
                </c:pt>
                <c:pt idx="1462">
                  <c:v>8.652900060274987</c:v>
                </c:pt>
                <c:pt idx="1463">
                  <c:v>8.66150011138962</c:v>
                </c:pt>
                <c:pt idx="1464">
                  <c:v>8.66920005989232</c:v>
                </c:pt>
                <c:pt idx="1465">
                  <c:v>8.67840001449804</c:v>
                </c:pt>
                <c:pt idx="1466">
                  <c:v>8.68640003852852</c:v>
                </c:pt>
                <c:pt idx="1467">
                  <c:v>8.694100032425921</c:v>
                </c:pt>
                <c:pt idx="1468">
                  <c:v>8.703699947738646</c:v>
                </c:pt>
                <c:pt idx="1469">
                  <c:v>8.71000008354531</c:v>
                </c:pt>
                <c:pt idx="1470">
                  <c:v>8.713500056459451</c:v>
                </c:pt>
                <c:pt idx="1471">
                  <c:v>8.722599884415103</c:v>
                </c:pt>
                <c:pt idx="1472">
                  <c:v>8.730299938582902</c:v>
                </c:pt>
                <c:pt idx="1473">
                  <c:v>8.740299932480411</c:v>
                </c:pt>
                <c:pt idx="1474">
                  <c:v>8.751499893191066</c:v>
                </c:pt>
                <c:pt idx="1475">
                  <c:v>8.759099998856987</c:v>
                </c:pt>
                <c:pt idx="1476">
                  <c:v>8.76350003814878</c:v>
                </c:pt>
                <c:pt idx="1477">
                  <c:v>8.769100041197815</c:v>
                </c:pt>
                <c:pt idx="1478">
                  <c:v>8.779200028995545</c:v>
                </c:pt>
                <c:pt idx="1479">
                  <c:v>8.789200113296825</c:v>
                </c:pt>
                <c:pt idx="1480">
                  <c:v>8.798400077059342</c:v>
                </c:pt>
                <c:pt idx="1481">
                  <c:v>8.807499971393553</c:v>
                </c:pt>
                <c:pt idx="1482">
                  <c:v>8.819299922943173</c:v>
                </c:pt>
                <c:pt idx="1483">
                  <c:v>8.824099956134887</c:v>
                </c:pt>
                <c:pt idx="1484">
                  <c:v>8.833399946979625</c:v>
                </c:pt>
                <c:pt idx="1485">
                  <c:v>8.840399980163053</c:v>
                </c:pt>
                <c:pt idx="1486">
                  <c:v>8.85149999198984</c:v>
                </c:pt>
                <c:pt idx="1487">
                  <c:v>8.85920007934692</c:v>
                </c:pt>
                <c:pt idx="1488">
                  <c:v>8.86829996452434</c:v>
                </c:pt>
                <c:pt idx="1489">
                  <c:v>8.874399997712316</c:v>
                </c:pt>
                <c:pt idx="1490">
                  <c:v>8.88449998550641</c:v>
                </c:pt>
                <c:pt idx="1491">
                  <c:v>8.897300066757451</c:v>
                </c:pt>
                <c:pt idx="1492">
                  <c:v>8.90959992484932</c:v>
                </c:pt>
                <c:pt idx="1493">
                  <c:v>8.918200084688573</c:v>
                </c:pt>
                <c:pt idx="1494">
                  <c:v>8.92730001525706</c:v>
                </c:pt>
                <c:pt idx="1495">
                  <c:v>8.932300117874547</c:v>
                </c:pt>
                <c:pt idx="1496">
                  <c:v>8.944600099566747</c:v>
                </c:pt>
                <c:pt idx="1497">
                  <c:v>8.94950007247826</c:v>
                </c:pt>
                <c:pt idx="1498">
                  <c:v>8.960099924468522</c:v>
                </c:pt>
                <c:pt idx="1499">
                  <c:v>8.973400102233427</c:v>
                </c:pt>
                <c:pt idx="1500">
                  <c:v>8.983800086974952</c:v>
                </c:pt>
                <c:pt idx="1501">
                  <c:v>8.99490006866472</c:v>
                </c:pt>
                <c:pt idx="1502">
                  <c:v>9.00680001411456</c:v>
                </c:pt>
                <c:pt idx="1503">
                  <c:v>9.01130008354084</c:v>
                </c:pt>
                <c:pt idx="1504">
                  <c:v>9.02050010757739</c:v>
                </c:pt>
                <c:pt idx="1505">
                  <c:v>9.027800098421721</c:v>
                </c:pt>
                <c:pt idx="1506">
                  <c:v>9.037200040816968</c:v>
                </c:pt>
                <c:pt idx="1507">
                  <c:v>9.047399925999343</c:v>
                </c:pt>
                <c:pt idx="1508">
                  <c:v>9.060399943926316</c:v>
                </c:pt>
                <c:pt idx="1509">
                  <c:v>9.065399940875067</c:v>
                </c:pt>
                <c:pt idx="1510">
                  <c:v>9.071400040436853</c:v>
                </c:pt>
                <c:pt idx="1511">
                  <c:v>9.074500112914394</c:v>
                </c:pt>
                <c:pt idx="1512">
                  <c:v>9.083399998096865</c:v>
                </c:pt>
                <c:pt idx="1513">
                  <c:v>9.09240005836546</c:v>
                </c:pt>
                <c:pt idx="1514">
                  <c:v>9.097900067521548</c:v>
                </c:pt>
                <c:pt idx="1515">
                  <c:v>9.106200058366084</c:v>
                </c:pt>
                <c:pt idx="1516">
                  <c:v>9.115400019076338</c:v>
                </c:pt>
                <c:pt idx="1517">
                  <c:v>9.121000094604818</c:v>
                </c:pt>
                <c:pt idx="1518">
                  <c:v>9.128900025178147</c:v>
                </c:pt>
                <c:pt idx="1519">
                  <c:v>9.13649992866704</c:v>
                </c:pt>
                <c:pt idx="1520">
                  <c:v>9.14379993476905</c:v>
                </c:pt>
                <c:pt idx="1521">
                  <c:v>9.150900034332153</c:v>
                </c:pt>
                <c:pt idx="1522">
                  <c:v>9.156699925613796</c:v>
                </c:pt>
                <c:pt idx="1523">
                  <c:v>9.16380003738596</c:v>
                </c:pt>
                <c:pt idx="1524">
                  <c:v>9.169200010299396</c:v>
                </c:pt>
                <c:pt idx="1525">
                  <c:v>9.17830004043571</c:v>
                </c:pt>
                <c:pt idx="1526">
                  <c:v>9.188999964906543</c:v>
                </c:pt>
                <c:pt idx="1527">
                  <c:v>9.195700031279557</c:v>
                </c:pt>
                <c:pt idx="1528">
                  <c:v>9.202600061416888</c:v>
                </c:pt>
                <c:pt idx="1529">
                  <c:v>9.207800064468755</c:v>
                </c:pt>
                <c:pt idx="1530">
                  <c:v>9.21519995880226</c:v>
                </c:pt>
                <c:pt idx="1531">
                  <c:v>9.22770011558896</c:v>
                </c:pt>
                <c:pt idx="1532">
                  <c:v>9.230800115587044</c:v>
                </c:pt>
                <c:pt idx="1533">
                  <c:v>9.237100049213035</c:v>
                </c:pt>
                <c:pt idx="1534">
                  <c:v>9.247299940489023</c:v>
                </c:pt>
                <c:pt idx="1535">
                  <c:v>9.26069988288873</c:v>
                </c:pt>
                <c:pt idx="1536">
                  <c:v>9.274000066758161</c:v>
                </c:pt>
                <c:pt idx="1537">
                  <c:v>9.286299948886153</c:v>
                </c:pt>
                <c:pt idx="1538">
                  <c:v>9.295000081638133</c:v>
                </c:pt>
                <c:pt idx="1539">
                  <c:v>9.29919997902107</c:v>
                </c:pt>
                <c:pt idx="1540">
                  <c:v>9.30519988555898</c:v>
                </c:pt>
                <c:pt idx="1541">
                  <c:v>9.31220011482219</c:v>
                </c:pt>
                <c:pt idx="1542">
                  <c:v>9.317899969864814</c:v>
                </c:pt>
                <c:pt idx="1543">
                  <c:v>9.32000011787386</c:v>
                </c:pt>
                <c:pt idx="1544">
                  <c:v>9.331399903487181</c:v>
                </c:pt>
                <c:pt idx="1545">
                  <c:v>9.340799924470047</c:v>
                </c:pt>
                <c:pt idx="1546">
                  <c:v>9.3507000904101</c:v>
                </c:pt>
                <c:pt idx="1547">
                  <c:v>9.358300087358657</c:v>
                </c:pt>
                <c:pt idx="1548">
                  <c:v>9.36889991226417</c:v>
                </c:pt>
                <c:pt idx="1549">
                  <c:v>9.37600008125446</c:v>
                </c:pt>
                <c:pt idx="1550">
                  <c:v>9.38350011138755</c:v>
                </c:pt>
                <c:pt idx="1551">
                  <c:v>9.38969993934734</c:v>
                </c:pt>
                <c:pt idx="1552">
                  <c:v>9.39680001487796</c:v>
                </c:pt>
                <c:pt idx="1553">
                  <c:v>9.40549993324749</c:v>
                </c:pt>
                <c:pt idx="1554">
                  <c:v>9.416999957276857</c:v>
                </c:pt>
                <c:pt idx="1555">
                  <c:v>9.422600093079386</c:v>
                </c:pt>
                <c:pt idx="1556">
                  <c:v>9.428799884797627</c:v>
                </c:pt>
                <c:pt idx="1557">
                  <c:v>9.43569991493496</c:v>
                </c:pt>
                <c:pt idx="1558">
                  <c:v>9.44550000228992</c:v>
                </c:pt>
                <c:pt idx="1559">
                  <c:v>9.45250003242473</c:v>
                </c:pt>
                <c:pt idx="1560">
                  <c:v>9.461100026324857</c:v>
                </c:pt>
                <c:pt idx="1561">
                  <c:v>9.467300089647324</c:v>
                </c:pt>
                <c:pt idx="1562">
                  <c:v>9.471800086597795</c:v>
                </c:pt>
                <c:pt idx="1563">
                  <c:v>9.47889991455304</c:v>
                </c:pt>
                <c:pt idx="1564">
                  <c:v>9.489799965667772</c:v>
                </c:pt>
                <c:pt idx="1565">
                  <c:v>9.493999965667171</c:v>
                </c:pt>
                <c:pt idx="1566">
                  <c:v>9.504599989701096</c:v>
                </c:pt>
                <c:pt idx="1567">
                  <c:v>9.516200037767704</c:v>
                </c:pt>
                <c:pt idx="1568">
                  <c:v>9.521100034715345</c:v>
                </c:pt>
                <c:pt idx="1569">
                  <c:v>9.528700104143351</c:v>
                </c:pt>
                <c:pt idx="1570">
                  <c:v>9.540100025558781</c:v>
                </c:pt>
                <c:pt idx="1571">
                  <c:v>9.549099983214543</c:v>
                </c:pt>
                <c:pt idx="1572">
                  <c:v>9.55799997100985</c:v>
                </c:pt>
                <c:pt idx="1573">
                  <c:v>9.563300010300736</c:v>
                </c:pt>
                <c:pt idx="1574">
                  <c:v>9.574099958805168</c:v>
                </c:pt>
                <c:pt idx="1575">
                  <c:v>9.58580011558661</c:v>
                </c:pt>
                <c:pt idx="1576">
                  <c:v>9.59209993743935</c:v>
                </c:pt>
                <c:pt idx="1577">
                  <c:v>9.601600024798244</c:v>
                </c:pt>
                <c:pt idx="1578">
                  <c:v>9.609700085067744</c:v>
                </c:pt>
                <c:pt idx="1579">
                  <c:v>9.6184000064859</c:v>
                </c:pt>
                <c:pt idx="1580">
                  <c:v>9.632099985126842</c:v>
                </c:pt>
                <c:pt idx="1581">
                  <c:v>9.641900063325005</c:v>
                </c:pt>
                <c:pt idx="1582">
                  <c:v>9.64959995765821</c:v>
                </c:pt>
                <c:pt idx="1583">
                  <c:v>9.657599990845484</c:v>
                </c:pt>
                <c:pt idx="1584">
                  <c:v>9.665399948502454</c:v>
                </c:pt>
                <c:pt idx="1585">
                  <c:v>9.675400102234563</c:v>
                </c:pt>
                <c:pt idx="1586">
                  <c:v>9.683999990465966</c:v>
                </c:pt>
                <c:pt idx="1587">
                  <c:v>9.690200020599148</c:v>
                </c:pt>
                <c:pt idx="1588">
                  <c:v>9.70000001144581</c:v>
                </c:pt>
                <c:pt idx="1589">
                  <c:v>9.712399996187746</c:v>
                </c:pt>
                <c:pt idx="1590">
                  <c:v>9.719100029375113</c:v>
                </c:pt>
                <c:pt idx="1591">
                  <c:v>9.726799987030968</c:v>
                </c:pt>
                <c:pt idx="1592">
                  <c:v>9.733700017168304</c:v>
                </c:pt>
                <c:pt idx="1593">
                  <c:v>9.744900107576532</c:v>
                </c:pt>
                <c:pt idx="1594">
                  <c:v>9.751999902342503</c:v>
                </c:pt>
                <c:pt idx="1595">
                  <c:v>9.7567000411982</c:v>
                </c:pt>
                <c:pt idx="1596">
                  <c:v>9.760000086593208</c:v>
                </c:pt>
                <c:pt idx="1597">
                  <c:v>9.768499881363823</c:v>
                </c:pt>
                <c:pt idx="1598">
                  <c:v>9.771200092698558</c:v>
                </c:pt>
                <c:pt idx="1599">
                  <c:v>9.78120007743928</c:v>
                </c:pt>
                <c:pt idx="1600">
                  <c:v>9.787600044252025</c:v>
                </c:pt>
                <c:pt idx="1601">
                  <c:v>9.794300041197847</c:v>
                </c:pt>
                <c:pt idx="1602">
                  <c:v>9.8021001045272</c:v>
                </c:pt>
                <c:pt idx="1603">
                  <c:v>9.81050002899065</c:v>
                </c:pt>
                <c:pt idx="1604">
                  <c:v>9.82050001983589</c:v>
                </c:pt>
                <c:pt idx="1605">
                  <c:v>9.830800077059398</c:v>
                </c:pt>
                <c:pt idx="1606">
                  <c:v>9.845299956130475</c:v>
                </c:pt>
                <c:pt idx="1607">
                  <c:v>9.856800073623167</c:v>
                </c:pt>
                <c:pt idx="1608">
                  <c:v>9.86249994087484</c:v>
                </c:pt>
                <c:pt idx="1609">
                  <c:v>9.87039993477083</c:v>
                </c:pt>
                <c:pt idx="1610">
                  <c:v>9.877299925614352</c:v>
                </c:pt>
                <c:pt idx="1611">
                  <c:v>9.885200052263826</c:v>
                </c:pt>
                <c:pt idx="1612">
                  <c:v>9.89400007934819</c:v>
                </c:pt>
                <c:pt idx="1613">
                  <c:v>9.90199993438728</c:v>
                </c:pt>
                <c:pt idx="1614">
                  <c:v>9.90470011558864</c:v>
                </c:pt>
                <c:pt idx="1615">
                  <c:v>9.910700055315828</c:v>
                </c:pt>
                <c:pt idx="1616">
                  <c:v>9.91929991645884</c:v>
                </c:pt>
                <c:pt idx="1617">
                  <c:v>9.930500049213151</c:v>
                </c:pt>
                <c:pt idx="1618">
                  <c:v>9.94050002784934</c:v>
                </c:pt>
                <c:pt idx="1619">
                  <c:v>9.95009991607731</c:v>
                </c:pt>
                <c:pt idx="1620">
                  <c:v>9.95790001564092</c:v>
                </c:pt>
                <c:pt idx="1621">
                  <c:v>9.96399997940171</c:v>
                </c:pt>
                <c:pt idx="1622">
                  <c:v>9.976300072863523</c:v>
                </c:pt>
                <c:pt idx="1623">
                  <c:v>9.988300033572154</c:v>
                </c:pt>
                <c:pt idx="1624">
                  <c:v>9.99879992179922</c:v>
                </c:pt>
                <c:pt idx="1625">
                  <c:v>10.00959991264608</c:v>
                </c:pt>
                <c:pt idx="1626">
                  <c:v>10.02100007553235</c:v>
                </c:pt>
                <c:pt idx="1627">
                  <c:v>10.02470007553347</c:v>
                </c:pt>
                <c:pt idx="1628">
                  <c:v>10.02469999428286</c:v>
                </c:pt>
                <c:pt idx="1629">
                  <c:v>10.03149999428206</c:v>
                </c:pt>
                <c:pt idx="1630">
                  <c:v>10.03660002441757</c:v>
                </c:pt>
                <c:pt idx="1631">
                  <c:v>10.04130002746751</c:v>
                </c:pt>
                <c:pt idx="1632">
                  <c:v>10.04459993095588</c:v>
                </c:pt>
                <c:pt idx="1633">
                  <c:v>10.04970003967537</c:v>
                </c:pt>
                <c:pt idx="1634">
                  <c:v>10.0598000698119</c:v>
                </c:pt>
                <c:pt idx="1635">
                  <c:v>10.06469997329987</c:v>
                </c:pt>
                <c:pt idx="1636">
                  <c:v>10.07000007896568</c:v>
                </c:pt>
                <c:pt idx="1637">
                  <c:v>10.07740001869388</c:v>
                </c:pt>
                <c:pt idx="1638">
                  <c:v>10.07990010032881</c:v>
                </c:pt>
                <c:pt idx="1639">
                  <c:v>10.0890999191288</c:v>
                </c:pt>
                <c:pt idx="1640">
                  <c:v>10.1000000759159</c:v>
                </c:pt>
                <c:pt idx="1641">
                  <c:v>10.10820006981157</c:v>
                </c:pt>
                <c:pt idx="1642">
                  <c:v>10.11440011215382</c:v>
                </c:pt>
                <c:pt idx="1643">
                  <c:v>10.1220000698122</c:v>
                </c:pt>
                <c:pt idx="1644">
                  <c:v>10.13409990959553</c:v>
                </c:pt>
                <c:pt idx="1645">
                  <c:v>10.14139990654439</c:v>
                </c:pt>
                <c:pt idx="1646">
                  <c:v>10.14630008774111</c:v>
                </c:pt>
                <c:pt idx="1647">
                  <c:v>10.15180002441411</c:v>
                </c:pt>
                <c:pt idx="1648">
                  <c:v>10.16170007858455</c:v>
                </c:pt>
                <c:pt idx="1649">
                  <c:v>10.16480008469079</c:v>
                </c:pt>
                <c:pt idx="1650">
                  <c:v>10.16989992180243</c:v>
                </c:pt>
                <c:pt idx="1651">
                  <c:v>10.1782999156967</c:v>
                </c:pt>
                <c:pt idx="1652">
                  <c:v>10.18719991569742</c:v>
                </c:pt>
                <c:pt idx="1653">
                  <c:v>10.19259995193715</c:v>
                </c:pt>
                <c:pt idx="1654">
                  <c:v>10.19909998512594</c:v>
                </c:pt>
                <c:pt idx="1655">
                  <c:v>10.20840007247898</c:v>
                </c:pt>
                <c:pt idx="1656">
                  <c:v>10.22199994850598</c:v>
                </c:pt>
                <c:pt idx="1657">
                  <c:v>10.23080011444472</c:v>
                </c:pt>
                <c:pt idx="1658">
                  <c:v>10.23980010223386</c:v>
                </c:pt>
                <c:pt idx="1659">
                  <c:v>10.25240001755083</c:v>
                </c:pt>
                <c:pt idx="1660">
                  <c:v>10.25740005684202</c:v>
                </c:pt>
                <c:pt idx="1661">
                  <c:v>10.2666999843641</c:v>
                </c:pt>
                <c:pt idx="1662">
                  <c:v>10.27400004463561</c:v>
                </c:pt>
                <c:pt idx="1663">
                  <c:v>10.28129994507253</c:v>
                </c:pt>
                <c:pt idx="1664">
                  <c:v>10.29159997825627</c:v>
                </c:pt>
                <c:pt idx="1665">
                  <c:v>10.2980000385287</c:v>
                </c:pt>
                <c:pt idx="1666">
                  <c:v>10.3009001110113</c:v>
                </c:pt>
                <c:pt idx="1667">
                  <c:v>10.30589990577573</c:v>
                </c:pt>
                <c:pt idx="1668">
                  <c:v>10.31060010795773</c:v>
                </c:pt>
                <c:pt idx="1669">
                  <c:v>10.31670010185553</c:v>
                </c:pt>
                <c:pt idx="1670">
                  <c:v>10.32620004425189</c:v>
                </c:pt>
                <c:pt idx="1671">
                  <c:v>10.3372000350937</c:v>
                </c:pt>
                <c:pt idx="1672">
                  <c:v>10.34439996566652</c:v>
                </c:pt>
                <c:pt idx="1673">
                  <c:v>10.34830004425021</c:v>
                </c:pt>
                <c:pt idx="1674">
                  <c:v>10.353400077438</c:v>
                </c:pt>
                <c:pt idx="1675">
                  <c:v>10.36679988403557</c:v>
                </c:pt>
                <c:pt idx="1676">
                  <c:v>10.37509994125503</c:v>
                </c:pt>
                <c:pt idx="1677">
                  <c:v>10.38240004082036</c:v>
                </c:pt>
                <c:pt idx="1678">
                  <c:v>10.39030000152707</c:v>
                </c:pt>
                <c:pt idx="1679">
                  <c:v>10.39940010414284</c:v>
                </c:pt>
                <c:pt idx="1680">
                  <c:v>10.40990009193411</c:v>
                </c:pt>
                <c:pt idx="1681">
                  <c:v>10.4255999588022</c:v>
                </c:pt>
                <c:pt idx="1682">
                  <c:v>10.4354000915555</c:v>
                </c:pt>
                <c:pt idx="1683">
                  <c:v>10.43880006447216</c:v>
                </c:pt>
                <c:pt idx="1684">
                  <c:v>10.4456000251812</c:v>
                </c:pt>
                <c:pt idx="1685">
                  <c:v>10.45400005531701</c:v>
                </c:pt>
                <c:pt idx="1686">
                  <c:v>10.45919998893805</c:v>
                </c:pt>
                <c:pt idx="1687">
                  <c:v>10.46469995574808</c:v>
                </c:pt>
                <c:pt idx="1688">
                  <c:v>10.47429991645913</c:v>
                </c:pt>
                <c:pt idx="1689">
                  <c:v>10.48779998855752</c:v>
                </c:pt>
                <c:pt idx="1690">
                  <c:v>10.49430002479857</c:v>
                </c:pt>
                <c:pt idx="1691">
                  <c:v>10.50400001258822</c:v>
                </c:pt>
                <c:pt idx="1692">
                  <c:v>10.50999996719474</c:v>
                </c:pt>
                <c:pt idx="1693">
                  <c:v>10.5202998886125</c:v>
                </c:pt>
                <c:pt idx="1694">
                  <c:v>10.534400006105</c:v>
                </c:pt>
                <c:pt idx="1695">
                  <c:v>10.54420009345995</c:v>
                </c:pt>
                <c:pt idx="1696">
                  <c:v>10.55400008735887</c:v>
                </c:pt>
                <c:pt idx="1697">
                  <c:v>10.56310000572557</c:v>
                </c:pt>
                <c:pt idx="1698">
                  <c:v>10.57229995117086</c:v>
                </c:pt>
                <c:pt idx="1699">
                  <c:v>10.58500003242807</c:v>
                </c:pt>
                <c:pt idx="1700">
                  <c:v>10.59399989051963</c:v>
                </c:pt>
                <c:pt idx="1701">
                  <c:v>10.60260008964542</c:v>
                </c:pt>
                <c:pt idx="1702">
                  <c:v>10.60909998092757</c:v>
                </c:pt>
                <c:pt idx="1703">
                  <c:v>10.61809999885736</c:v>
                </c:pt>
                <c:pt idx="1704">
                  <c:v>10.6280999897026</c:v>
                </c:pt>
                <c:pt idx="1705">
                  <c:v>10.63239989929207</c:v>
                </c:pt>
                <c:pt idx="1706">
                  <c:v>10.63979996566923</c:v>
                </c:pt>
                <c:pt idx="1707">
                  <c:v>10.65069995651356</c:v>
                </c:pt>
                <c:pt idx="1708">
                  <c:v>10.6618000862145</c:v>
                </c:pt>
                <c:pt idx="1709">
                  <c:v>10.66870008926708</c:v>
                </c:pt>
                <c:pt idx="1710">
                  <c:v>10.67950004082013</c:v>
                </c:pt>
                <c:pt idx="1711">
                  <c:v>10.68629992904971</c:v>
                </c:pt>
                <c:pt idx="1712">
                  <c:v>10.69629998016535</c:v>
                </c:pt>
                <c:pt idx="1713">
                  <c:v>10.70519993477137</c:v>
                </c:pt>
                <c:pt idx="1714">
                  <c:v>10.71609995880135</c:v>
                </c:pt>
                <c:pt idx="1715">
                  <c:v>10.72539988632343</c:v>
                </c:pt>
                <c:pt idx="1716">
                  <c:v>10.73029992866941</c:v>
                </c:pt>
                <c:pt idx="1717">
                  <c:v>10.7371000583662</c:v>
                </c:pt>
                <c:pt idx="1718">
                  <c:v>10.74549994659901</c:v>
                </c:pt>
                <c:pt idx="1719">
                  <c:v>10.75450001297213</c:v>
                </c:pt>
                <c:pt idx="1720">
                  <c:v>10.76100004310865</c:v>
                </c:pt>
                <c:pt idx="1721">
                  <c:v>10.7676001094842</c:v>
                </c:pt>
                <c:pt idx="1722">
                  <c:v>10.77520003700192</c:v>
                </c:pt>
                <c:pt idx="1723">
                  <c:v>10.78650002785071</c:v>
                </c:pt>
                <c:pt idx="1724">
                  <c:v>10.79820011520496</c:v>
                </c:pt>
                <c:pt idx="1725">
                  <c:v>10.80680003051748</c:v>
                </c:pt>
                <c:pt idx="1726">
                  <c:v>10.81310009689696</c:v>
                </c:pt>
                <c:pt idx="1727">
                  <c:v>10.82329998817658</c:v>
                </c:pt>
                <c:pt idx="1728">
                  <c:v>10.83250001526176</c:v>
                </c:pt>
                <c:pt idx="1729">
                  <c:v>10.83750008468997</c:v>
                </c:pt>
                <c:pt idx="1730">
                  <c:v>10.85150003318995</c:v>
                </c:pt>
                <c:pt idx="1731">
                  <c:v>10.85769997291573</c:v>
                </c:pt>
                <c:pt idx="1732">
                  <c:v>10.8637999065395</c:v>
                </c:pt>
                <c:pt idx="1733">
                  <c:v>10.87290002708687</c:v>
                </c:pt>
                <c:pt idx="1734">
                  <c:v>10.8882999332418</c:v>
                </c:pt>
                <c:pt idx="1735">
                  <c:v>10.90080008697987</c:v>
                </c:pt>
                <c:pt idx="1736">
                  <c:v>10.90739990882867</c:v>
                </c:pt>
                <c:pt idx="1737">
                  <c:v>10.91440007171696</c:v>
                </c:pt>
                <c:pt idx="1738">
                  <c:v>10.91850000534396</c:v>
                </c:pt>
                <c:pt idx="1739">
                  <c:v>10.9240001018552</c:v>
                </c:pt>
                <c:pt idx="1740">
                  <c:v>10.93060002327183</c:v>
                </c:pt>
                <c:pt idx="1741">
                  <c:v>10.93190010185208</c:v>
                </c:pt>
                <c:pt idx="1742">
                  <c:v>10.9311999118836</c:v>
                </c:pt>
                <c:pt idx="1743">
                  <c:v>10.93479994506925</c:v>
                </c:pt>
                <c:pt idx="1744">
                  <c:v>10.94330007171811</c:v>
                </c:pt>
                <c:pt idx="1745">
                  <c:v>10.95330006561198</c:v>
                </c:pt>
                <c:pt idx="1746">
                  <c:v>10.95890006256013</c:v>
                </c:pt>
                <c:pt idx="1747">
                  <c:v>10.96670005645865</c:v>
                </c:pt>
                <c:pt idx="1748">
                  <c:v>10.97189998703107</c:v>
                </c:pt>
                <c:pt idx="1749">
                  <c:v>10.98110011062817</c:v>
                </c:pt>
                <c:pt idx="1750">
                  <c:v>10.9890999809286</c:v>
                </c:pt>
                <c:pt idx="1751">
                  <c:v>11.00040000496301</c:v>
                </c:pt>
                <c:pt idx="1752">
                  <c:v>11.00500007744268</c:v>
                </c:pt>
                <c:pt idx="1753">
                  <c:v>11.0152998992926</c:v>
                </c:pt>
                <c:pt idx="1754">
                  <c:v>11.02190009842161</c:v>
                </c:pt>
                <c:pt idx="1755">
                  <c:v>11.02280000190876</c:v>
                </c:pt>
                <c:pt idx="1756">
                  <c:v>11.0276001075763</c:v>
                </c:pt>
                <c:pt idx="1757">
                  <c:v>11.03580002594026</c:v>
                </c:pt>
                <c:pt idx="1758">
                  <c:v>11.04579998665213</c:v>
                </c:pt>
                <c:pt idx="1759">
                  <c:v>11.05300009231724</c:v>
                </c:pt>
                <c:pt idx="1760">
                  <c:v>11.0623999504096</c:v>
                </c:pt>
                <c:pt idx="1761">
                  <c:v>11.07190004692166</c:v>
                </c:pt>
                <c:pt idx="1762">
                  <c:v>11.07589998359617</c:v>
                </c:pt>
                <c:pt idx="1763">
                  <c:v>11.07899989623911</c:v>
                </c:pt>
                <c:pt idx="1764">
                  <c:v>11.08899999275309</c:v>
                </c:pt>
                <c:pt idx="1765">
                  <c:v>11.10010001983756</c:v>
                </c:pt>
                <c:pt idx="1766">
                  <c:v>11.10810008316184</c:v>
                </c:pt>
                <c:pt idx="1767">
                  <c:v>11.11839999847507</c:v>
                </c:pt>
                <c:pt idx="1768">
                  <c:v>11.1275999469799</c:v>
                </c:pt>
                <c:pt idx="1769">
                  <c:v>11.13590000419936</c:v>
                </c:pt>
                <c:pt idx="1770">
                  <c:v>11.14489991951268</c:v>
                </c:pt>
                <c:pt idx="1771">
                  <c:v>11.15359997978522</c:v>
                </c:pt>
                <c:pt idx="1772">
                  <c:v>11.1621000431078</c:v>
                </c:pt>
                <c:pt idx="1773">
                  <c:v>11.16900010948302</c:v>
                </c:pt>
                <c:pt idx="1774">
                  <c:v>11.17490004005595</c:v>
                </c:pt>
                <c:pt idx="1775">
                  <c:v>11.18139997978506</c:v>
                </c:pt>
                <c:pt idx="1776">
                  <c:v>11.19119997368034</c:v>
                </c:pt>
                <c:pt idx="1777">
                  <c:v>11.2036998859403</c:v>
                </c:pt>
                <c:pt idx="1778">
                  <c:v>11.20879996147414</c:v>
                </c:pt>
                <c:pt idx="1779">
                  <c:v>11.21649999160945</c:v>
                </c:pt>
                <c:pt idx="1780">
                  <c:v>11.22220009117518</c:v>
                </c:pt>
                <c:pt idx="1781">
                  <c:v>11.22779999771228</c:v>
                </c:pt>
                <c:pt idx="1782">
                  <c:v>11.24100007896777</c:v>
                </c:pt>
                <c:pt idx="1783">
                  <c:v>11.2517999248521</c:v>
                </c:pt>
                <c:pt idx="1784">
                  <c:v>11.26280000610496</c:v>
                </c:pt>
                <c:pt idx="1785">
                  <c:v>11.26879997596916</c:v>
                </c:pt>
                <c:pt idx="1786">
                  <c:v>11.27549988250758</c:v>
                </c:pt>
                <c:pt idx="1787">
                  <c:v>11.29069996071121</c:v>
                </c:pt>
                <c:pt idx="1788">
                  <c:v>11.2991999454498</c:v>
                </c:pt>
                <c:pt idx="1789">
                  <c:v>11.30249995155464</c:v>
                </c:pt>
                <c:pt idx="1790">
                  <c:v>11.31009990921302</c:v>
                </c:pt>
                <c:pt idx="1791">
                  <c:v>11.31710001182728</c:v>
                </c:pt>
                <c:pt idx="1792">
                  <c:v>11.32690000877483</c:v>
                </c:pt>
                <c:pt idx="1793">
                  <c:v>11.33230001182528</c:v>
                </c:pt>
                <c:pt idx="1794">
                  <c:v>11.33990011139031</c:v>
                </c:pt>
                <c:pt idx="1795">
                  <c:v>11.34100008430687</c:v>
                </c:pt>
                <c:pt idx="1796">
                  <c:v>11.34579998474146</c:v>
                </c:pt>
                <c:pt idx="1797">
                  <c:v>11.35699994850075</c:v>
                </c:pt>
                <c:pt idx="1798">
                  <c:v>11.36360004806921</c:v>
                </c:pt>
                <c:pt idx="1799">
                  <c:v>11.370599939346</c:v>
                </c:pt>
                <c:pt idx="1800">
                  <c:v>11.37850000877734</c:v>
                </c:pt>
                <c:pt idx="1801">
                  <c:v>11.38489994240081</c:v>
                </c:pt>
                <c:pt idx="1802">
                  <c:v>11.39609992408805</c:v>
                </c:pt>
                <c:pt idx="1803">
                  <c:v>11.40920004463624</c:v>
                </c:pt>
                <c:pt idx="1804">
                  <c:v>11.41920003853011</c:v>
                </c:pt>
                <c:pt idx="1805">
                  <c:v>11.4311999206584</c:v>
                </c:pt>
                <c:pt idx="1806">
                  <c:v>11.43999990844896</c:v>
                </c:pt>
                <c:pt idx="1807">
                  <c:v>11.4511999355309</c:v>
                </c:pt>
                <c:pt idx="1808">
                  <c:v>11.4587999324831</c:v>
                </c:pt>
                <c:pt idx="1809">
                  <c:v>11.4683000560799</c:v>
                </c:pt>
                <c:pt idx="1810">
                  <c:v>11.47599995040946</c:v>
                </c:pt>
                <c:pt idx="1811">
                  <c:v>11.47850006523367</c:v>
                </c:pt>
                <c:pt idx="1812">
                  <c:v>11.48830004692354</c:v>
                </c:pt>
                <c:pt idx="1813">
                  <c:v>11.5040000133522</c:v>
                </c:pt>
                <c:pt idx="1814">
                  <c:v>11.51079991073493</c:v>
                </c:pt>
                <c:pt idx="1815">
                  <c:v>11.51719997406326</c:v>
                </c:pt>
                <c:pt idx="1816">
                  <c:v>11.524800040439</c:v>
                </c:pt>
                <c:pt idx="1817">
                  <c:v>11.52930000724882</c:v>
                </c:pt>
                <c:pt idx="1818">
                  <c:v>11.5364999286685</c:v>
                </c:pt>
                <c:pt idx="1819">
                  <c:v>11.54209992866527</c:v>
                </c:pt>
                <c:pt idx="1820">
                  <c:v>11.55099999198865</c:v>
                </c:pt>
                <c:pt idx="1821">
                  <c:v>11.55450003433362</c:v>
                </c:pt>
                <c:pt idx="1822">
                  <c:v>11.56140007057547</c:v>
                </c:pt>
                <c:pt idx="1823">
                  <c:v>11.57039989547775</c:v>
                </c:pt>
                <c:pt idx="1824">
                  <c:v>11.5804999465945</c:v>
                </c:pt>
                <c:pt idx="1825">
                  <c:v>11.5876000461576</c:v>
                </c:pt>
                <c:pt idx="1826">
                  <c:v>11.59330003395371</c:v>
                </c:pt>
                <c:pt idx="1827">
                  <c:v>11.60310005188148</c:v>
                </c:pt>
                <c:pt idx="1828">
                  <c:v>11.6103999069237</c:v>
                </c:pt>
                <c:pt idx="1829">
                  <c:v>11.61530003967346</c:v>
                </c:pt>
                <c:pt idx="1830">
                  <c:v>11.62109996414438</c:v>
                </c:pt>
                <c:pt idx="1831">
                  <c:v>11.62520007286366</c:v>
                </c:pt>
                <c:pt idx="1832">
                  <c:v>11.63490002746767</c:v>
                </c:pt>
                <c:pt idx="1833">
                  <c:v>11.64240009689456</c:v>
                </c:pt>
                <c:pt idx="1834">
                  <c:v>11.64979996109468</c:v>
                </c:pt>
                <c:pt idx="1835">
                  <c:v>11.65750006065718</c:v>
                </c:pt>
                <c:pt idx="1836">
                  <c:v>11.66720003929004</c:v>
                </c:pt>
                <c:pt idx="1837">
                  <c:v>11.67230003929581</c:v>
                </c:pt>
                <c:pt idx="1838">
                  <c:v>11.67749990654193</c:v>
                </c:pt>
                <c:pt idx="1839">
                  <c:v>11.68560010261717</c:v>
                </c:pt>
                <c:pt idx="1840">
                  <c:v>11.69669992142008</c:v>
                </c:pt>
                <c:pt idx="1841">
                  <c:v>11.7061000118265</c:v>
                </c:pt>
                <c:pt idx="1842">
                  <c:v>11.71749988784723</c:v>
                </c:pt>
                <c:pt idx="1843">
                  <c:v>11.72490001754704</c:v>
                </c:pt>
                <c:pt idx="1844">
                  <c:v>11.73399991188126</c:v>
                </c:pt>
                <c:pt idx="1845">
                  <c:v>11.7391000930802</c:v>
                </c:pt>
                <c:pt idx="1846">
                  <c:v>11.74400008697557</c:v>
                </c:pt>
                <c:pt idx="1847">
                  <c:v>11.7519999057804</c:v>
                </c:pt>
                <c:pt idx="1848">
                  <c:v>11.75660005379177</c:v>
                </c:pt>
                <c:pt idx="1849">
                  <c:v>11.7634999904658</c:v>
                </c:pt>
                <c:pt idx="1850">
                  <c:v>11.77000009613403</c:v>
                </c:pt>
                <c:pt idx="1851">
                  <c:v>11.78059995117292</c:v>
                </c:pt>
                <c:pt idx="1852">
                  <c:v>11.7841999542252</c:v>
                </c:pt>
                <c:pt idx="1853">
                  <c:v>11.78680009613163</c:v>
                </c:pt>
                <c:pt idx="1854">
                  <c:v>11.79590005073624</c:v>
                </c:pt>
                <c:pt idx="1855">
                  <c:v>11.80470001144568</c:v>
                </c:pt>
                <c:pt idx="1856">
                  <c:v>11.8157999660507</c:v>
                </c:pt>
                <c:pt idx="1857">
                  <c:v>11.82350003242755</c:v>
                </c:pt>
                <c:pt idx="1858">
                  <c:v>11.83180001716755</c:v>
                </c:pt>
                <c:pt idx="1859">
                  <c:v>11.84240001411672</c:v>
                </c:pt>
                <c:pt idx="1860">
                  <c:v>11.856800065234</c:v>
                </c:pt>
                <c:pt idx="1861">
                  <c:v>11.86329999885857</c:v>
                </c:pt>
                <c:pt idx="1862">
                  <c:v>11.87320003204514</c:v>
                </c:pt>
                <c:pt idx="1863">
                  <c:v>11.88230003509671</c:v>
                </c:pt>
                <c:pt idx="1864">
                  <c:v>11.8886999626193</c:v>
                </c:pt>
                <c:pt idx="1865">
                  <c:v>11.89549998664734</c:v>
                </c:pt>
                <c:pt idx="1866">
                  <c:v>11.90130005912943</c:v>
                </c:pt>
                <c:pt idx="1867">
                  <c:v>11.9062000621816</c:v>
                </c:pt>
                <c:pt idx="1868">
                  <c:v>11.91080002899252</c:v>
                </c:pt>
                <c:pt idx="1869">
                  <c:v>11.91939995041321</c:v>
                </c:pt>
                <c:pt idx="1870">
                  <c:v>11.93219997139022</c:v>
                </c:pt>
                <c:pt idx="1871">
                  <c:v>11.94080010108882</c:v>
                </c:pt>
                <c:pt idx="1872">
                  <c:v>11.95390009765834</c:v>
                </c:pt>
                <c:pt idx="1873">
                  <c:v>11.96290002517708</c:v>
                </c:pt>
                <c:pt idx="1874">
                  <c:v>11.96539990768725</c:v>
                </c:pt>
                <c:pt idx="1875">
                  <c:v>11.97370007667996</c:v>
                </c:pt>
                <c:pt idx="1876">
                  <c:v>11.98390007057242</c:v>
                </c:pt>
                <c:pt idx="1877">
                  <c:v>11.99509995575136</c:v>
                </c:pt>
                <c:pt idx="1878">
                  <c:v>12.0088000309006</c:v>
                </c:pt>
                <c:pt idx="1879">
                  <c:v>12.01710006103531</c:v>
                </c:pt>
                <c:pt idx="1880">
                  <c:v>12.0269000186927</c:v>
                </c:pt>
                <c:pt idx="1881">
                  <c:v>12.03550007896411</c:v>
                </c:pt>
                <c:pt idx="1882">
                  <c:v>12.04149990692167</c:v>
                </c:pt>
                <c:pt idx="1883">
                  <c:v>12.04659990387154</c:v>
                </c:pt>
                <c:pt idx="1884">
                  <c:v>12.05260006370736</c:v>
                </c:pt>
                <c:pt idx="1885">
                  <c:v>12.06220006370495</c:v>
                </c:pt>
                <c:pt idx="1886">
                  <c:v>12.07060009384077</c:v>
                </c:pt>
                <c:pt idx="1887">
                  <c:v>12.07690010910301</c:v>
                </c:pt>
                <c:pt idx="1888">
                  <c:v>12.08750010299627</c:v>
                </c:pt>
                <c:pt idx="1889">
                  <c:v>12.09880009384506</c:v>
                </c:pt>
                <c:pt idx="1890">
                  <c:v>12.1051999309566</c:v>
                </c:pt>
                <c:pt idx="1891">
                  <c:v>12.1132999248548</c:v>
                </c:pt>
                <c:pt idx="1892">
                  <c:v>12.12289995803803</c:v>
                </c:pt>
                <c:pt idx="1893">
                  <c:v>12.13209995498983</c:v>
                </c:pt>
                <c:pt idx="1894">
                  <c:v>12.14030007553447</c:v>
                </c:pt>
                <c:pt idx="1895">
                  <c:v>12.1499999969492</c:v>
                </c:pt>
                <c:pt idx="1896">
                  <c:v>12.1555000000044</c:v>
                </c:pt>
                <c:pt idx="1897">
                  <c:v>12.16429999084721</c:v>
                </c:pt>
                <c:pt idx="1898">
                  <c:v>12.17280011444018</c:v>
                </c:pt>
                <c:pt idx="1899">
                  <c:v>12.18290009918565</c:v>
                </c:pt>
                <c:pt idx="1900">
                  <c:v>12.18959992714008</c:v>
                </c:pt>
                <c:pt idx="1901">
                  <c:v>12.1888999031071</c:v>
                </c:pt>
                <c:pt idx="1902">
                  <c:v>12.19339990005755</c:v>
                </c:pt>
                <c:pt idx="1903">
                  <c:v>12.19870000572337</c:v>
                </c:pt>
                <c:pt idx="1904">
                  <c:v>12.20449998168988</c:v>
                </c:pt>
                <c:pt idx="1905">
                  <c:v>12.20769991836642</c:v>
                </c:pt>
                <c:pt idx="1906">
                  <c:v>12.20910009651561</c:v>
                </c:pt>
                <c:pt idx="1907">
                  <c:v>12.21910011749424</c:v>
                </c:pt>
                <c:pt idx="1908">
                  <c:v>12.22600011139002</c:v>
                </c:pt>
                <c:pt idx="1909">
                  <c:v>12.23620009612932</c:v>
                </c:pt>
                <c:pt idx="1910">
                  <c:v>12.24290008087337</c:v>
                </c:pt>
                <c:pt idx="1911">
                  <c:v>12.2577000865931</c:v>
                </c:pt>
                <c:pt idx="1912">
                  <c:v>12.26639994774087</c:v>
                </c:pt>
                <c:pt idx="1913">
                  <c:v>12.27690010452352</c:v>
                </c:pt>
                <c:pt idx="1914">
                  <c:v>12.28790004997427</c:v>
                </c:pt>
                <c:pt idx="1915">
                  <c:v>12.29429991417419</c:v>
                </c:pt>
                <c:pt idx="1916">
                  <c:v>12.30030004997388</c:v>
                </c:pt>
                <c:pt idx="1917">
                  <c:v>12.30689994430577</c:v>
                </c:pt>
                <c:pt idx="1918">
                  <c:v>12.31619993820277</c:v>
                </c:pt>
                <c:pt idx="1919">
                  <c:v>12.32119994430832</c:v>
                </c:pt>
                <c:pt idx="1920">
                  <c:v>12.3297000980383</c:v>
                </c:pt>
                <c:pt idx="1921">
                  <c:v>12.33789998932116</c:v>
                </c:pt>
                <c:pt idx="1922">
                  <c:v>12.34980010681465</c:v>
                </c:pt>
                <c:pt idx="1923">
                  <c:v>12.35499989852906</c:v>
                </c:pt>
                <c:pt idx="1924">
                  <c:v>12.36160000419841</c:v>
                </c:pt>
                <c:pt idx="1925">
                  <c:v>12.36700008278058</c:v>
                </c:pt>
                <c:pt idx="1926">
                  <c:v>12.37649995002721</c:v>
                </c:pt>
                <c:pt idx="1927">
                  <c:v>12.38239991378942</c:v>
                </c:pt>
                <c:pt idx="1928">
                  <c:v>12.39029997406397</c:v>
                </c:pt>
                <c:pt idx="1929">
                  <c:v>12.40019988937274</c:v>
                </c:pt>
                <c:pt idx="1930">
                  <c:v>12.41379991035501</c:v>
                </c:pt>
                <c:pt idx="1931">
                  <c:v>12.4208999073053</c:v>
                </c:pt>
                <c:pt idx="1932">
                  <c:v>12.42950007019317</c:v>
                </c:pt>
                <c:pt idx="1933">
                  <c:v>12.4365999374386</c:v>
                </c:pt>
                <c:pt idx="1934">
                  <c:v>12.43880001602156</c:v>
                </c:pt>
                <c:pt idx="1935">
                  <c:v>12.44780004310815</c:v>
                </c:pt>
                <c:pt idx="1936">
                  <c:v>12.45610009422308</c:v>
                </c:pt>
                <c:pt idx="1937">
                  <c:v>12.46219998855668</c:v>
                </c:pt>
                <c:pt idx="1938">
                  <c:v>12.46429992217963</c:v>
                </c:pt>
                <c:pt idx="1939">
                  <c:v>12.4715999191285</c:v>
                </c:pt>
                <c:pt idx="1940">
                  <c:v>12.48030005798501</c:v>
                </c:pt>
                <c:pt idx="1941">
                  <c:v>12.49089990387074</c:v>
                </c:pt>
                <c:pt idx="1942">
                  <c:v>12.49780000343526</c:v>
                </c:pt>
                <c:pt idx="1943">
                  <c:v>12.51159988250947</c:v>
                </c:pt>
                <c:pt idx="1944">
                  <c:v>12.52219993362451</c:v>
                </c:pt>
                <c:pt idx="1945">
                  <c:v>12.53130000000237</c:v>
                </c:pt>
                <c:pt idx="1946">
                  <c:v>12.53789997864078</c:v>
                </c:pt>
                <c:pt idx="1947">
                  <c:v>12.53910001487747</c:v>
                </c:pt>
                <c:pt idx="1948">
                  <c:v>12.54809999656936</c:v>
                </c:pt>
                <c:pt idx="1949">
                  <c:v>12.55179989090175</c:v>
                </c:pt>
                <c:pt idx="1950">
                  <c:v>12.5593000961344</c:v>
                </c:pt>
                <c:pt idx="1951">
                  <c:v>12.57029991798481</c:v>
                </c:pt>
                <c:pt idx="1952">
                  <c:v>12.57660009918254</c:v>
                </c:pt>
                <c:pt idx="1953">
                  <c:v>12.58770011711022</c:v>
                </c:pt>
                <c:pt idx="1954">
                  <c:v>12.59110004768445</c:v>
                </c:pt>
                <c:pt idx="1955">
                  <c:v>12.5965999481232</c:v>
                </c:pt>
                <c:pt idx="1956">
                  <c:v>12.60469994201776</c:v>
                </c:pt>
                <c:pt idx="1957">
                  <c:v>12.61689992980973</c:v>
                </c:pt>
                <c:pt idx="1958">
                  <c:v>12.62519989357315</c:v>
                </c:pt>
                <c:pt idx="1959">
                  <c:v>12.63539995689644</c:v>
                </c:pt>
                <c:pt idx="1960">
                  <c:v>12.64039999923625</c:v>
                </c:pt>
                <c:pt idx="1961">
                  <c:v>12.65099995994751</c:v>
                </c:pt>
                <c:pt idx="1962">
                  <c:v>12.66509997482354</c:v>
                </c:pt>
                <c:pt idx="1963">
                  <c:v>12.67530000190891</c:v>
                </c:pt>
                <c:pt idx="1964">
                  <c:v>12.6870000953677</c:v>
                </c:pt>
                <c:pt idx="1965">
                  <c:v>12.69529991417221</c:v>
                </c:pt>
                <c:pt idx="1966">
                  <c:v>12.70029995651566</c:v>
                </c:pt>
                <c:pt idx="1967">
                  <c:v>12.71170001983774</c:v>
                </c:pt>
                <c:pt idx="1968">
                  <c:v>12.7163999565164</c:v>
                </c:pt>
                <c:pt idx="1969">
                  <c:v>12.72419992027426</c:v>
                </c:pt>
                <c:pt idx="1970">
                  <c:v>12.73099988403555</c:v>
                </c:pt>
                <c:pt idx="1971">
                  <c:v>12.73639996567</c:v>
                </c:pt>
                <c:pt idx="1972">
                  <c:v>12.73840000801283</c:v>
                </c:pt>
                <c:pt idx="1973">
                  <c:v>12.74519993858485</c:v>
                </c:pt>
                <c:pt idx="1974">
                  <c:v>12.7529001106268</c:v>
                </c:pt>
                <c:pt idx="1975">
                  <c:v>12.76350007439032</c:v>
                </c:pt>
                <c:pt idx="1976">
                  <c:v>12.77230009537015</c:v>
                </c:pt>
                <c:pt idx="1977">
                  <c:v>12.78089998359792</c:v>
                </c:pt>
                <c:pt idx="1978">
                  <c:v>12.78900001068178</c:v>
                </c:pt>
                <c:pt idx="1979">
                  <c:v>12.79589997139192</c:v>
                </c:pt>
                <c:pt idx="1980">
                  <c:v>12.80160004082063</c:v>
                </c:pt>
                <c:pt idx="1981">
                  <c:v>12.80779990806696</c:v>
                </c:pt>
                <c:pt idx="1982">
                  <c:v>12.814199908069</c:v>
                </c:pt>
                <c:pt idx="1983">
                  <c:v>12.81839994125767</c:v>
                </c:pt>
                <c:pt idx="1984">
                  <c:v>12.82689990196377</c:v>
                </c:pt>
                <c:pt idx="1985">
                  <c:v>12.83369995613248</c:v>
                </c:pt>
                <c:pt idx="1986">
                  <c:v>12.84440000724863</c:v>
                </c:pt>
                <c:pt idx="1987">
                  <c:v>12.84979997100891</c:v>
                </c:pt>
                <c:pt idx="1988">
                  <c:v>12.85860007057272</c:v>
                </c:pt>
                <c:pt idx="1989">
                  <c:v>12.86590007362611</c:v>
                </c:pt>
                <c:pt idx="1990">
                  <c:v>12.86730002555851</c:v>
                </c:pt>
                <c:pt idx="1991">
                  <c:v>12.86829989586113</c:v>
                </c:pt>
                <c:pt idx="1992">
                  <c:v>12.8734999683402</c:v>
                </c:pt>
                <c:pt idx="1993">
                  <c:v>12.8756999836005</c:v>
                </c:pt>
                <c:pt idx="1994">
                  <c:v>12.88340005302598</c:v>
                </c:pt>
                <c:pt idx="1995">
                  <c:v>12.89650010109108</c:v>
                </c:pt>
                <c:pt idx="1996">
                  <c:v>12.90190009193611</c:v>
                </c:pt>
                <c:pt idx="1997">
                  <c:v>12.90829997139008</c:v>
                </c:pt>
                <c:pt idx="1998">
                  <c:v>12.92159989586071</c:v>
                </c:pt>
                <c:pt idx="1999">
                  <c:v>12.93360002250847</c:v>
                </c:pt>
                <c:pt idx="2000">
                  <c:v>12.94340007973005</c:v>
                </c:pt>
                <c:pt idx="2001">
                  <c:v>12.94890010986637</c:v>
                </c:pt>
                <c:pt idx="2002">
                  <c:v>12.9492999168433</c:v>
                </c:pt>
                <c:pt idx="2003">
                  <c:v>12.95609998016517</c:v>
                </c:pt>
                <c:pt idx="2004">
                  <c:v>12.959799946977</c:v>
                </c:pt>
                <c:pt idx="2005">
                  <c:v>12.96880003738625</c:v>
                </c:pt>
                <c:pt idx="2006">
                  <c:v>12.97599992561664</c:v>
                </c:pt>
                <c:pt idx="2007">
                  <c:v>12.98469993477193</c:v>
                </c:pt>
                <c:pt idx="2008">
                  <c:v>12.9961999679581</c:v>
                </c:pt>
                <c:pt idx="2009">
                  <c:v>13.00119996795911</c:v>
                </c:pt>
                <c:pt idx="2010">
                  <c:v>13.01060010070796</c:v>
                </c:pt>
                <c:pt idx="2011">
                  <c:v>13.01820009460789</c:v>
                </c:pt>
                <c:pt idx="2012">
                  <c:v>13.02680008545212</c:v>
                </c:pt>
                <c:pt idx="2013">
                  <c:v>13.03750003089954</c:v>
                </c:pt>
                <c:pt idx="2014">
                  <c:v>13.04329992828207</c:v>
                </c:pt>
                <c:pt idx="2015">
                  <c:v>13.0532999614734</c:v>
                </c:pt>
                <c:pt idx="2016">
                  <c:v>13.0603001003292</c:v>
                </c:pt>
                <c:pt idx="2017">
                  <c:v>13.06660009422558</c:v>
                </c:pt>
                <c:pt idx="2018">
                  <c:v>13.07359994315994</c:v>
                </c:pt>
                <c:pt idx="2019">
                  <c:v>13.07860004577742</c:v>
                </c:pt>
                <c:pt idx="2020">
                  <c:v>13.08240001259037</c:v>
                </c:pt>
                <c:pt idx="2021">
                  <c:v>13.09019990692468</c:v>
                </c:pt>
                <c:pt idx="2022">
                  <c:v>13.0997999912288</c:v>
                </c:pt>
                <c:pt idx="2023">
                  <c:v>13.10480009384264</c:v>
                </c:pt>
                <c:pt idx="2024">
                  <c:v>13.11099995498807</c:v>
                </c:pt>
                <c:pt idx="2025">
                  <c:v>13.1163001148234</c:v>
                </c:pt>
                <c:pt idx="2026">
                  <c:v>13.1221999095942</c:v>
                </c:pt>
                <c:pt idx="2027">
                  <c:v>13.13139992752258</c:v>
                </c:pt>
                <c:pt idx="2028">
                  <c:v>13.140299942399</c:v>
                </c:pt>
                <c:pt idx="2029">
                  <c:v>13.15280006599642</c:v>
                </c:pt>
                <c:pt idx="2030">
                  <c:v>13.15920000267215</c:v>
                </c:pt>
                <c:pt idx="2031">
                  <c:v>13.1642001144428</c:v>
                </c:pt>
                <c:pt idx="2032">
                  <c:v>13.17519996643023</c:v>
                </c:pt>
                <c:pt idx="2033">
                  <c:v>13.18370002670417</c:v>
                </c:pt>
                <c:pt idx="2034">
                  <c:v>13.18950005073566</c:v>
                </c:pt>
                <c:pt idx="2035">
                  <c:v>13.19800008087259</c:v>
                </c:pt>
                <c:pt idx="2036">
                  <c:v>13.20179990883116</c:v>
                </c:pt>
                <c:pt idx="2037">
                  <c:v>13.20689991493418</c:v>
                </c:pt>
                <c:pt idx="2038">
                  <c:v>13.21239999046156</c:v>
                </c:pt>
                <c:pt idx="2039">
                  <c:v>13.2189999149341</c:v>
                </c:pt>
                <c:pt idx="2040">
                  <c:v>13.22239998741133</c:v>
                </c:pt>
                <c:pt idx="2041">
                  <c:v>13.23280001144667</c:v>
                </c:pt>
                <c:pt idx="2042">
                  <c:v>13.24419999923702</c:v>
                </c:pt>
                <c:pt idx="2043">
                  <c:v>13.25079989357255</c:v>
                </c:pt>
                <c:pt idx="2044">
                  <c:v>13.2588000293763</c:v>
                </c:pt>
                <c:pt idx="2045">
                  <c:v>13.26770005646176</c:v>
                </c:pt>
                <c:pt idx="2046">
                  <c:v>13.27710004425171</c:v>
                </c:pt>
                <c:pt idx="2047">
                  <c:v>13.28329991149803</c:v>
                </c:pt>
                <c:pt idx="2048">
                  <c:v>13.29729992942885</c:v>
                </c:pt>
                <c:pt idx="2049">
                  <c:v>13.30319996261824</c:v>
                </c:pt>
                <c:pt idx="2050">
                  <c:v>13.31160001983881</c:v>
                </c:pt>
                <c:pt idx="2051">
                  <c:v>13.32250007095718</c:v>
                </c:pt>
                <c:pt idx="2052">
                  <c:v>13.32920000458035</c:v>
                </c:pt>
                <c:pt idx="2053">
                  <c:v>13.3351000015282</c:v>
                </c:pt>
                <c:pt idx="2054">
                  <c:v>13.34399998016306</c:v>
                </c:pt>
                <c:pt idx="2055">
                  <c:v>13.34800004654244</c:v>
                </c:pt>
                <c:pt idx="2056">
                  <c:v>13.35480001030374</c:v>
                </c:pt>
                <c:pt idx="2057">
                  <c:v>13.36570000114807</c:v>
                </c:pt>
                <c:pt idx="2058">
                  <c:v>13.37730008544895</c:v>
                </c:pt>
                <c:pt idx="2059">
                  <c:v>13.3794999797865</c:v>
                </c:pt>
                <c:pt idx="2060">
                  <c:v>13.38540005226605</c:v>
                </c:pt>
                <c:pt idx="2061">
                  <c:v>13.39030005531458</c:v>
                </c:pt>
                <c:pt idx="2062">
                  <c:v>13.40629996147618</c:v>
                </c:pt>
                <c:pt idx="2063">
                  <c:v>13.41599999160826</c:v>
                </c:pt>
                <c:pt idx="2064">
                  <c:v>13.42610001564026</c:v>
                </c:pt>
                <c:pt idx="2065">
                  <c:v>13.43679994926788</c:v>
                </c:pt>
                <c:pt idx="2066">
                  <c:v>13.44189995842316</c:v>
                </c:pt>
                <c:pt idx="2067">
                  <c:v>13.44840003700301</c:v>
                </c:pt>
                <c:pt idx="2068">
                  <c:v>13.45610006714196</c:v>
                </c:pt>
                <c:pt idx="2069">
                  <c:v>13.4613999252324</c:v>
                </c:pt>
                <c:pt idx="2070">
                  <c:v>13.46669996147466</c:v>
                </c:pt>
                <c:pt idx="2071">
                  <c:v>13.47489992218107</c:v>
                </c:pt>
                <c:pt idx="2072">
                  <c:v>13.4793999885551</c:v>
                </c:pt>
                <c:pt idx="2073">
                  <c:v>13.48159999161</c:v>
                </c:pt>
                <c:pt idx="2074">
                  <c:v>13.48510006103606</c:v>
                </c:pt>
                <c:pt idx="2075">
                  <c:v>13.49019996452626</c:v>
                </c:pt>
                <c:pt idx="2076">
                  <c:v>13.49620009422506</c:v>
                </c:pt>
                <c:pt idx="2077">
                  <c:v>13.50630000648744</c:v>
                </c:pt>
                <c:pt idx="2078">
                  <c:v>13.51639996109225</c:v>
                </c:pt>
                <c:pt idx="2079">
                  <c:v>13.52419992790601</c:v>
                </c:pt>
                <c:pt idx="2080">
                  <c:v>13.53220002746821</c:v>
                </c:pt>
                <c:pt idx="2081">
                  <c:v>13.54249998817613</c:v>
                </c:pt>
                <c:pt idx="2082">
                  <c:v>13.54850002746752</c:v>
                </c:pt>
                <c:pt idx="2083">
                  <c:v>13.55389989166361</c:v>
                </c:pt>
                <c:pt idx="2084">
                  <c:v>13.56099993400494</c:v>
                </c:pt>
                <c:pt idx="2085">
                  <c:v>13.56750007286246</c:v>
                </c:pt>
                <c:pt idx="2086">
                  <c:v>13.57440007896367</c:v>
                </c:pt>
                <c:pt idx="2087">
                  <c:v>13.58569999428073</c:v>
                </c:pt>
                <c:pt idx="2088">
                  <c:v>13.60079990348822</c:v>
                </c:pt>
                <c:pt idx="2089">
                  <c:v>13.6112000694302</c:v>
                </c:pt>
                <c:pt idx="2090">
                  <c:v>13.6199999938981</c:v>
                </c:pt>
                <c:pt idx="2091">
                  <c:v>13.6301000087733</c:v>
                </c:pt>
                <c:pt idx="2092">
                  <c:v>13.63669993324584</c:v>
                </c:pt>
                <c:pt idx="2093">
                  <c:v>13.64669989395406</c:v>
                </c:pt>
                <c:pt idx="2094">
                  <c:v>13.65009990005638</c:v>
                </c:pt>
                <c:pt idx="2095">
                  <c:v>13.65769997863754</c:v>
                </c:pt>
                <c:pt idx="2096">
                  <c:v>13.66320010833806</c:v>
                </c:pt>
                <c:pt idx="2097">
                  <c:v>13.67029997253485</c:v>
                </c:pt>
                <c:pt idx="2098">
                  <c:v>13.68479989090338</c:v>
                </c:pt>
                <c:pt idx="2099">
                  <c:v>13.69439994507047</c:v>
                </c:pt>
                <c:pt idx="2100">
                  <c:v>13.69870005989287</c:v>
                </c:pt>
                <c:pt idx="2101">
                  <c:v>13.7118000053415</c:v>
                </c:pt>
                <c:pt idx="2102">
                  <c:v>13.7241999839789</c:v>
                </c:pt>
                <c:pt idx="2103">
                  <c:v>13.72660009880201</c:v>
                </c:pt>
                <c:pt idx="2104">
                  <c:v>13.7308999389643</c:v>
                </c:pt>
                <c:pt idx="2105">
                  <c:v>13.73860010490534</c:v>
                </c:pt>
                <c:pt idx="2106">
                  <c:v>13.74709999008337</c:v>
                </c:pt>
                <c:pt idx="2107">
                  <c:v>13.75740001716622</c:v>
                </c:pt>
                <c:pt idx="2108">
                  <c:v>13.76289995079424</c:v>
                </c:pt>
                <c:pt idx="2109">
                  <c:v>13.76550002632212</c:v>
                </c:pt>
                <c:pt idx="2110">
                  <c:v>13.77109998703236</c:v>
                </c:pt>
                <c:pt idx="2111">
                  <c:v>13.78010011672814</c:v>
                </c:pt>
                <c:pt idx="2112">
                  <c:v>13.78880011062574</c:v>
                </c:pt>
                <c:pt idx="2113">
                  <c:v>13.80130009231652</c:v>
                </c:pt>
                <c:pt idx="2114">
                  <c:v>13.8126999744418</c:v>
                </c:pt>
                <c:pt idx="2115">
                  <c:v>13.82010011024613</c:v>
                </c:pt>
                <c:pt idx="2116">
                  <c:v>13.82880010414374</c:v>
                </c:pt>
                <c:pt idx="2117">
                  <c:v>13.83600002861203</c:v>
                </c:pt>
                <c:pt idx="2118">
                  <c:v>13.84239996528777</c:v>
                </c:pt>
                <c:pt idx="2119">
                  <c:v>13.8489000255613</c:v>
                </c:pt>
                <c:pt idx="2120">
                  <c:v>13.8577000648511</c:v>
                </c:pt>
                <c:pt idx="2121">
                  <c:v>13.86760008278361</c:v>
                </c:pt>
                <c:pt idx="2122">
                  <c:v>13.87369998627037</c:v>
                </c:pt>
                <c:pt idx="2123">
                  <c:v>13.87489996833756</c:v>
                </c:pt>
                <c:pt idx="2124">
                  <c:v>13.88530002250627</c:v>
                </c:pt>
                <c:pt idx="2125">
                  <c:v>13.89150009193327</c:v>
                </c:pt>
                <c:pt idx="2126">
                  <c:v>13.89510004653857</c:v>
                </c:pt>
                <c:pt idx="2127">
                  <c:v>13.89969988365556</c:v>
                </c:pt>
                <c:pt idx="2128">
                  <c:v>13.90999990158162</c:v>
                </c:pt>
                <c:pt idx="2129">
                  <c:v>13.91510010376078</c:v>
                </c:pt>
                <c:pt idx="2130">
                  <c:v>13.92529999504041</c:v>
                </c:pt>
                <c:pt idx="2131">
                  <c:v>13.93519988632397</c:v>
                </c:pt>
                <c:pt idx="2132">
                  <c:v>13.9420998863243</c:v>
                </c:pt>
                <c:pt idx="2133">
                  <c:v>13.95080011864047</c:v>
                </c:pt>
                <c:pt idx="2134">
                  <c:v>13.95950001297024</c:v>
                </c:pt>
                <c:pt idx="2135">
                  <c:v>13.96450011558773</c:v>
                </c:pt>
                <c:pt idx="2136">
                  <c:v>13.97389997673236</c:v>
                </c:pt>
                <c:pt idx="2137">
                  <c:v>13.98409997978161</c:v>
                </c:pt>
                <c:pt idx="2138">
                  <c:v>13.99339994049296</c:v>
                </c:pt>
                <c:pt idx="2139">
                  <c:v>13.9987999767327</c:v>
                </c:pt>
                <c:pt idx="2140">
                  <c:v>14.00499993133781</c:v>
                </c:pt>
                <c:pt idx="2141">
                  <c:v>14.0105999706284</c:v>
                </c:pt>
                <c:pt idx="2142">
                  <c:v>14.0154999706283</c:v>
                </c:pt>
                <c:pt idx="2143">
                  <c:v>14.02620008811937</c:v>
                </c:pt>
                <c:pt idx="2144">
                  <c:v>14.03510001869654</c:v>
                </c:pt>
                <c:pt idx="2145">
                  <c:v>14.04310010910194</c:v>
                </c:pt>
                <c:pt idx="2146">
                  <c:v>14.0511001029954</c:v>
                </c:pt>
                <c:pt idx="2147">
                  <c:v>14.06159998512522</c:v>
                </c:pt>
                <c:pt idx="2148">
                  <c:v>14.06719995193635</c:v>
                </c:pt>
                <c:pt idx="2149">
                  <c:v>14.0699999641438</c:v>
                </c:pt>
                <c:pt idx="2150">
                  <c:v>14.07360006675663</c:v>
                </c:pt>
                <c:pt idx="2151">
                  <c:v>14.07929996719758</c:v>
                </c:pt>
                <c:pt idx="2152">
                  <c:v>14.08760010299738</c:v>
                </c:pt>
                <c:pt idx="2153">
                  <c:v>14.09570003052068</c:v>
                </c:pt>
                <c:pt idx="2154">
                  <c:v>14.1023999519348</c:v>
                </c:pt>
                <c:pt idx="2155">
                  <c:v>14.11620000000039</c:v>
                </c:pt>
                <c:pt idx="2156">
                  <c:v>14.12970007515105</c:v>
                </c:pt>
                <c:pt idx="2157">
                  <c:v>14.14040006294453</c:v>
                </c:pt>
                <c:pt idx="2158">
                  <c:v>14.14859998741303</c:v>
                </c:pt>
                <c:pt idx="2159">
                  <c:v>14.15130009918357</c:v>
                </c:pt>
                <c:pt idx="2160">
                  <c:v>14.1624998908992</c:v>
                </c:pt>
                <c:pt idx="2161">
                  <c:v>14.17250009002965</c:v>
                </c:pt>
                <c:pt idx="2162">
                  <c:v>14.1804998878506</c:v>
                </c:pt>
                <c:pt idx="2163">
                  <c:v>14.18290003585935</c:v>
                </c:pt>
                <c:pt idx="2164">
                  <c:v>14.19260001144722</c:v>
                </c:pt>
                <c:pt idx="2165">
                  <c:v>14.20090004158192</c:v>
                </c:pt>
                <c:pt idx="2166">
                  <c:v>14.20730011405976</c:v>
                </c:pt>
                <c:pt idx="2167">
                  <c:v>14.2145998996748</c:v>
                </c:pt>
                <c:pt idx="2168">
                  <c:v>14.22799997787661</c:v>
                </c:pt>
                <c:pt idx="2169">
                  <c:v>14.23290001411442</c:v>
                </c:pt>
                <c:pt idx="2170">
                  <c:v>14.23549989051753</c:v>
                </c:pt>
                <c:pt idx="2171">
                  <c:v>14.24640005951005</c:v>
                </c:pt>
                <c:pt idx="2172">
                  <c:v>14.2524998966219</c:v>
                </c:pt>
                <c:pt idx="2173">
                  <c:v>14.26060001716542</c:v>
                </c:pt>
                <c:pt idx="2174">
                  <c:v>14.26970002326925</c:v>
                </c:pt>
                <c:pt idx="2175">
                  <c:v>14.27389992676035</c:v>
                </c:pt>
                <c:pt idx="2176">
                  <c:v>14.28599991455121</c:v>
                </c:pt>
                <c:pt idx="2177">
                  <c:v>14.29420010757531</c:v>
                </c:pt>
                <c:pt idx="2178">
                  <c:v>14.30399988403224</c:v>
                </c:pt>
                <c:pt idx="2179">
                  <c:v>14.31060005607651</c:v>
                </c:pt>
                <c:pt idx="2180">
                  <c:v>14.33039991989062</c:v>
                </c:pt>
                <c:pt idx="2181">
                  <c:v>14.3461999710089</c:v>
                </c:pt>
                <c:pt idx="2182">
                  <c:v>14.347099971008</c:v>
                </c:pt>
                <c:pt idx="2183">
                  <c:v>14.36300007057071</c:v>
                </c:pt>
                <c:pt idx="2184">
                  <c:v>14.36999993171776</c:v>
                </c:pt>
                <c:pt idx="2185">
                  <c:v>14.37339993171918</c:v>
                </c:pt>
                <c:pt idx="2186">
                  <c:v>14.37339993171918</c:v>
                </c:pt>
                <c:pt idx="2187">
                  <c:v>14.36999993171776</c:v>
                </c:pt>
                <c:pt idx="2213">
                  <c:v>15.76530028381603</c:v>
                </c:pt>
                <c:pt idx="2214">
                  <c:v>15.5091003555317</c:v>
                </c:pt>
                <c:pt idx="2215">
                  <c:v>15.50059958648854</c:v>
                </c:pt>
                <c:pt idx="2216">
                  <c:v>15.34530002136671</c:v>
                </c:pt>
                <c:pt idx="2217">
                  <c:v>15.3395000465389</c:v>
                </c:pt>
                <c:pt idx="2218">
                  <c:v>15.28689984817538</c:v>
                </c:pt>
                <c:pt idx="2219">
                  <c:v>15.28689984817538</c:v>
                </c:pt>
                <c:pt idx="2220">
                  <c:v>15.28689984817538</c:v>
                </c:pt>
                <c:pt idx="2221">
                  <c:v>15.19820014572178</c:v>
                </c:pt>
                <c:pt idx="2222">
                  <c:v>15.118600090791</c:v>
                </c:pt>
                <c:pt idx="2223">
                  <c:v>15.08210018387035</c:v>
                </c:pt>
                <c:pt idx="2224">
                  <c:v>15.04579980163544</c:v>
                </c:pt>
                <c:pt idx="2225">
                  <c:v>14.95840007781953</c:v>
                </c:pt>
                <c:pt idx="2226">
                  <c:v>14.92139996871992</c:v>
                </c:pt>
                <c:pt idx="2227">
                  <c:v>14.94959985428068</c:v>
                </c:pt>
                <c:pt idx="2228">
                  <c:v>14.9310001281774</c:v>
                </c:pt>
                <c:pt idx="2229">
                  <c:v>14.91860023269692</c:v>
                </c:pt>
                <c:pt idx="2230">
                  <c:v>14.8792998466488</c:v>
                </c:pt>
                <c:pt idx="2231">
                  <c:v>14.76840002059907</c:v>
                </c:pt>
                <c:pt idx="2232">
                  <c:v>14.7604000381507</c:v>
                </c:pt>
                <c:pt idx="2233">
                  <c:v>14.79199995384261</c:v>
                </c:pt>
                <c:pt idx="2234">
                  <c:v>14.79200007438703</c:v>
                </c:pt>
                <c:pt idx="2235">
                  <c:v>14.77650009803983</c:v>
                </c:pt>
                <c:pt idx="2236">
                  <c:v>14.82390005569687</c:v>
                </c:pt>
                <c:pt idx="2237">
                  <c:v>14.85260006561294</c:v>
                </c:pt>
                <c:pt idx="2238">
                  <c:v>14.84149997405984</c:v>
                </c:pt>
                <c:pt idx="2239">
                  <c:v>14.83020007248342</c:v>
                </c:pt>
                <c:pt idx="2240">
                  <c:v>14.8238000221245</c:v>
                </c:pt>
                <c:pt idx="2241">
                  <c:v>14.83549991951077</c:v>
                </c:pt>
                <c:pt idx="2242">
                  <c:v>14.84709994468722</c:v>
                </c:pt>
                <c:pt idx="2243">
                  <c:v>14.85660005684258</c:v>
                </c:pt>
                <c:pt idx="2244">
                  <c:v>14.85770008049076</c:v>
                </c:pt>
                <c:pt idx="2245">
                  <c:v>14.85890011062656</c:v>
                </c:pt>
                <c:pt idx="2246">
                  <c:v>14.86920011177062</c:v>
                </c:pt>
                <c:pt idx="2247">
                  <c:v>14.87809999733145</c:v>
                </c:pt>
                <c:pt idx="2248">
                  <c:v>14.87030007591602</c:v>
                </c:pt>
                <c:pt idx="2249">
                  <c:v>14.85419990425362</c:v>
                </c:pt>
                <c:pt idx="2250">
                  <c:v>14.87239998855512</c:v>
                </c:pt>
                <c:pt idx="2251">
                  <c:v>14.86299994087312</c:v>
                </c:pt>
                <c:pt idx="2252">
                  <c:v>14.8681000282304</c:v>
                </c:pt>
                <c:pt idx="2253">
                  <c:v>14.86160007057333</c:v>
                </c:pt>
                <c:pt idx="2254">
                  <c:v>14.86290010681478</c:v>
                </c:pt>
                <c:pt idx="2255">
                  <c:v>14.86840005531485</c:v>
                </c:pt>
                <c:pt idx="2256">
                  <c:v>14.87590001297212</c:v>
                </c:pt>
                <c:pt idx="2257">
                  <c:v>14.87899994049076</c:v>
                </c:pt>
                <c:pt idx="2258">
                  <c:v>14.8789999767323</c:v>
                </c:pt>
                <c:pt idx="2259">
                  <c:v>14.87969994354353</c:v>
                </c:pt>
                <c:pt idx="2260">
                  <c:v>14.8778000915554</c:v>
                </c:pt>
                <c:pt idx="2261">
                  <c:v>14.88769994659378</c:v>
                </c:pt>
                <c:pt idx="2262">
                  <c:v>14.88839989509506</c:v>
                </c:pt>
                <c:pt idx="2263">
                  <c:v>14.89460001258704</c:v>
                </c:pt>
                <c:pt idx="2264">
                  <c:v>14.8911000759108</c:v>
                </c:pt>
                <c:pt idx="2265">
                  <c:v>14.89089988556225</c:v>
                </c:pt>
                <c:pt idx="2266">
                  <c:v>14.89139997902021</c:v>
                </c:pt>
                <c:pt idx="2267">
                  <c:v>14.88270009994813</c:v>
                </c:pt>
                <c:pt idx="2268">
                  <c:v>14.88110004577902</c:v>
                </c:pt>
                <c:pt idx="2269">
                  <c:v>14.88170011215334</c:v>
                </c:pt>
                <c:pt idx="2270">
                  <c:v>14.87870011825726</c:v>
                </c:pt>
                <c:pt idx="2271">
                  <c:v>14.87660009117462</c:v>
                </c:pt>
                <c:pt idx="2272">
                  <c:v>14.87800010338105</c:v>
                </c:pt>
                <c:pt idx="2273">
                  <c:v>14.87710011253512</c:v>
                </c:pt>
                <c:pt idx="2274">
                  <c:v>14.87740004310763</c:v>
                </c:pt>
                <c:pt idx="2275">
                  <c:v>14.87360004615766</c:v>
                </c:pt>
                <c:pt idx="2276">
                  <c:v>14.87039991950951</c:v>
                </c:pt>
                <c:pt idx="2277">
                  <c:v>14.86789998893801</c:v>
                </c:pt>
                <c:pt idx="2278">
                  <c:v>14.86870001907664</c:v>
                </c:pt>
                <c:pt idx="2279">
                  <c:v>14.8649000614205</c:v>
                </c:pt>
                <c:pt idx="2280">
                  <c:v>14.8611999649038</c:v>
                </c:pt>
                <c:pt idx="2281">
                  <c:v>14.85930009765434</c:v>
                </c:pt>
                <c:pt idx="2282">
                  <c:v>14.8550001098629</c:v>
                </c:pt>
                <c:pt idx="2283">
                  <c:v>14.85220002250935</c:v>
                </c:pt>
                <c:pt idx="2284">
                  <c:v>14.85099992294272</c:v>
                </c:pt>
                <c:pt idx="2285">
                  <c:v>14.85320011901786</c:v>
                </c:pt>
                <c:pt idx="2286">
                  <c:v>14.85179991683981</c:v>
                </c:pt>
                <c:pt idx="2287">
                  <c:v>14.84849995308105</c:v>
                </c:pt>
                <c:pt idx="2288">
                  <c:v>14.84470005569528</c:v>
                </c:pt>
                <c:pt idx="2289">
                  <c:v>14.84359992904865</c:v>
                </c:pt>
                <c:pt idx="2290">
                  <c:v>14.83749991417062</c:v>
                </c:pt>
                <c:pt idx="2291">
                  <c:v>14.83669994125376</c:v>
                </c:pt>
                <c:pt idx="2292">
                  <c:v>14.83510006790311</c:v>
                </c:pt>
                <c:pt idx="2293">
                  <c:v>14.834499962235</c:v>
                </c:pt>
                <c:pt idx="2294">
                  <c:v>14.83670006179818</c:v>
                </c:pt>
                <c:pt idx="2295">
                  <c:v>14.8355000164047</c:v>
                </c:pt>
                <c:pt idx="2296">
                  <c:v>14.83150001640388</c:v>
                </c:pt>
                <c:pt idx="2297">
                  <c:v>14.823400037767</c:v>
                </c:pt>
                <c:pt idx="2298">
                  <c:v>14.8218998989105</c:v>
                </c:pt>
                <c:pt idx="2299">
                  <c:v>14.81930006790208</c:v>
                </c:pt>
                <c:pt idx="2300">
                  <c:v>14.82100010109207</c:v>
                </c:pt>
                <c:pt idx="2301">
                  <c:v>14.81640000457992</c:v>
                </c:pt>
                <c:pt idx="2302">
                  <c:v>14.81389994125493</c:v>
                </c:pt>
                <c:pt idx="2303">
                  <c:v>14.81449990501642</c:v>
                </c:pt>
                <c:pt idx="2304">
                  <c:v>14.80740011329545</c:v>
                </c:pt>
                <c:pt idx="2305">
                  <c:v>14.80479995346105</c:v>
                </c:pt>
                <c:pt idx="2306">
                  <c:v>14.80199998970056</c:v>
                </c:pt>
                <c:pt idx="2307">
                  <c:v>14.79949989013767</c:v>
                </c:pt>
                <c:pt idx="2308">
                  <c:v>14.79670008315952</c:v>
                </c:pt>
                <c:pt idx="2309">
                  <c:v>14.79279988403505</c:v>
                </c:pt>
                <c:pt idx="2310">
                  <c:v>14.7875998931886</c:v>
                </c:pt>
                <c:pt idx="2311">
                  <c:v>14.7901999927526</c:v>
                </c:pt>
                <c:pt idx="2312">
                  <c:v>14.78689999885682</c:v>
                </c:pt>
                <c:pt idx="2313">
                  <c:v>14.78509995346394</c:v>
                </c:pt>
                <c:pt idx="2314">
                  <c:v>14.78139988403563</c:v>
                </c:pt>
                <c:pt idx="2315">
                  <c:v>14.77769988098225</c:v>
                </c:pt>
                <c:pt idx="2316">
                  <c:v>14.78010007400371</c:v>
                </c:pt>
                <c:pt idx="2317">
                  <c:v>14.78020010414548</c:v>
                </c:pt>
                <c:pt idx="2318">
                  <c:v>14.7742998840331</c:v>
                </c:pt>
                <c:pt idx="2319">
                  <c:v>14.77060008926492</c:v>
                </c:pt>
                <c:pt idx="2320">
                  <c:v>14.76420010757647</c:v>
                </c:pt>
                <c:pt idx="2321">
                  <c:v>14.76400011063015</c:v>
                </c:pt>
                <c:pt idx="2322">
                  <c:v>14.76269998092903</c:v>
                </c:pt>
                <c:pt idx="2323">
                  <c:v>14.76159988136351</c:v>
                </c:pt>
                <c:pt idx="2324">
                  <c:v>14.75930009269723</c:v>
                </c:pt>
                <c:pt idx="2325">
                  <c:v>14.75440000228992</c:v>
                </c:pt>
                <c:pt idx="2326">
                  <c:v>14.75069990882912</c:v>
                </c:pt>
                <c:pt idx="2327">
                  <c:v>14.74839988784879</c:v>
                </c:pt>
                <c:pt idx="2328">
                  <c:v>14.742300032809</c:v>
                </c:pt>
                <c:pt idx="2329">
                  <c:v>14.73470002403337</c:v>
                </c:pt>
                <c:pt idx="2330">
                  <c:v>14.73189996681685</c:v>
                </c:pt>
                <c:pt idx="2331">
                  <c:v>14.73540010261422</c:v>
                </c:pt>
                <c:pt idx="2332">
                  <c:v>14.73169993667761</c:v>
                </c:pt>
                <c:pt idx="2333">
                  <c:v>14.7267999065407</c:v>
                </c:pt>
                <c:pt idx="2334">
                  <c:v>14.72269994583257</c:v>
                </c:pt>
                <c:pt idx="2335">
                  <c:v>14.72490000915786</c:v>
                </c:pt>
                <c:pt idx="2336">
                  <c:v>14.72530007248133</c:v>
                </c:pt>
                <c:pt idx="2337">
                  <c:v>14.72229993972724</c:v>
                </c:pt>
                <c:pt idx="2338">
                  <c:v>14.71729992790278</c:v>
                </c:pt>
                <c:pt idx="2339">
                  <c:v>14.7159999580399</c:v>
                </c:pt>
                <c:pt idx="2340">
                  <c:v>14.71699994888331</c:v>
                </c:pt>
                <c:pt idx="2341">
                  <c:v>14.71700005455205</c:v>
                </c:pt>
                <c:pt idx="2342">
                  <c:v>14.71470011787824</c:v>
                </c:pt>
                <c:pt idx="2343">
                  <c:v>14.70929993095342</c:v>
                </c:pt>
                <c:pt idx="2344">
                  <c:v>14.70549994011162</c:v>
                </c:pt>
                <c:pt idx="2345">
                  <c:v>14.70340011215376</c:v>
                </c:pt>
                <c:pt idx="2346">
                  <c:v>14.70469993706138</c:v>
                </c:pt>
                <c:pt idx="2347">
                  <c:v>14.70519996414441</c:v>
                </c:pt>
                <c:pt idx="2348">
                  <c:v>14.70360000038272</c:v>
                </c:pt>
                <c:pt idx="2349">
                  <c:v>14.69979990692445</c:v>
                </c:pt>
                <c:pt idx="2350">
                  <c:v>14.70090003051882</c:v>
                </c:pt>
                <c:pt idx="2351">
                  <c:v>14.69800011215193</c:v>
                </c:pt>
                <c:pt idx="2352">
                  <c:v>14.69299995842084</c:v>
                </c:pt>
                <c:pt idx="2353">
                  <c:v>14.69049989509585</c:v>
                </c:pt>
                <c:pt idx="2354">
                  <c:v>14.68740000381513</c:v>
                </c:pt>
                <c:pt idx="2355">
                  <c:v>14.6859999374392</c:v>
                </c:pt>
                <c:pt idx="2356">
                  <c:v>14.68490000992097</c:v>
                </c:pt>
                <c:pt idx="2357">
                  <c:v>14.6791999588022</c:v>
                </c:pt>
                <c:pt idx="2358">
                  <c:v>14.67859992561352</c:v>
                </c:pt>
                <c:pt idx="2359">
                  <c:v>14.67750007362702</c:v>
                </c:pt>
                <c:pt idx="2360">
                  <c:v>14.67530007057212</c:v>
                </c:pt>
                <c:pt idx="2361">
                  <c:v>14.67399992866558</c:v>
                </c:pt>
                <c:pt idx="2362">
                  <c:v>14.67370006141573</c:v>
                </c:pt>
                <c:pt idx="2363">
                  <c:v>14.675899952701</c:v>
                </c:pt>
                <c:pt idx="2364">
                  <c:v>14.67729988327119</c:v>
                </c:pt>
                <c:pt idx="2365">
                  <c:v>14.67629996795585</c:v>
                </c:pt>
                <c:pt idx="2366">
                  <c:v>14.67369997711285</c:v>
                </c:pt>
                <c:pt idx="2367">
                  <c:v>14.671999889757</c:v>
                </c:pt>
                <c:pt idx="2368">
                  <c:v>14.66910006485341</c:v>
                </c:pt>
                <c:pt idx="2369">
                  <c:v>14.66659990196422</c:v>
                </c:pt>
                <c:pt idx="2370">
                  <c:v>14.66769993515118</c:v>
                </c:pt>
                <c:pt idx="2371">
                  <c:v>14.6678998958596</c:v>
                </c:pt>
                <c:pt idx="2372">
                  <c:v>14.66009997444053</c:v>
                </c:pt>
                <c:pt idx="2373">
                  <c:v>14.66289993515238</c:v>
                </c:pt>
                <c:pt idx="2374">
                  <c:v>14.66150001678398</c:v>
                </c:pt>
                <c:pt idx="2375">
                  <c:v>14.6602000228886</c:v>
                </c:pt>
                <c:pt idx="2376">
                  <c:v>14.659899986651</c:v>
                </c:pt>
                <c:pt idx="2377">
                  <c:v>14.65600000190898</c:v>
                </c:pt>
                <c:pt idx="2378">
                  <c:v>14.65480001106698</c:v>
                </c:pt>
                <c:pt idx="2379">
                  <c:v>14.65329991455292</c:v>
                </c:pt>
                <c:pt idx="2380">
                  <c:v>14.64839991760527</c:v>
                </c:pt>
                <c:pt idx="2381">
                  <c:v>14.64630006256266</c:v>
                </c:pt>
                <c:pt idx="2382">
                  <c:v>14.64199990577981</c:v>
                </c:pt>
                <c:pt idx="2383">
                  <c:v>14.6360999572753</c:v>
                </c:pt>
                <c:pt idx="2384">
                  <c:v>14.63170010528847</c:v>
                </c:pt>
                <c:pt idx="2385">
                  <c:v>14.63419996643279</c:v>
                </c:pt>
                <c:pt idx="2386">
                  <c:v>14.63470003585826</c:v>
                </c:pt>
                <c:pt idx="2387">
                  <c:v>14.6336999332416</c:v>
                </c:pt>
                <c:pt idx="2388">
                  <c:v>14.63320006599679</c:v>
                </c:pt>
                <c:pt idx="2389">
                  <c:v>14.63730002365264</c:v>
                </c:pt>
                <c:pt idx="2390">
                  <c:v>14.63589989700631</c:v>
                </c:pt>
                <c:pt idx="2391">
                  <c:v>14.6365999725349</c:v>
                </c:pt>
                <c:pt idx="2392">
                  <c:v>14.63350010833892</c:v>
                </c:pt>
                <c:pt idx="2393">
                  <c:v>14.63170011444163</c:v>
                </c:pt>
                <c:pt idx="2394">
                  <c:v>14.63160008735576</c:v>
                </c:pt>
                <c:pt idx="2395">
                  <c:v>14.63089995765768</c:v>
                </c:pt>
                <c:pt idx="2396">
                  <c:v>14.62790010566823</c:v>
                </c:pt>
                <c:pt idx="2397">
                  <c:v>14.62579990653831</c:v>
                </c:pt>
                <c:pt idx="2398">
                  <c:v>14.62569993972648</c:v>
                </c:pt>
                <c:pt idx="2399">
                  <c:v>14.62489993667987</c:v>
                </c:pt>
                <c:pt idx="2400">
                  <c:v>14.62290004234455</c:v>
                </c:pt>
                <c:pt idx="2401">
                  <c:v>14.6171999671933</c:v>
                </c:pt>
                <c:pt idx="2402">
                  <c:v>14.61289996147025</c:v>
                </c:pt>
                <c:pt idx="2403">
                  <c:v>14.61470009727782</c:v>
                </c:pt>
                <c:pt idx="2404">
                  <c:v>14.61609988594137</c:v>
                </c:pt>
                <c:pt idx="2405">
                  <c:v>14.61729998855662</c:v>
                </c:pt>
                <c:pt idx="2406">
                  <c:v>14.61600009727408</c:v>
                </c:pt>
                <c:pt idx="2407">
                  <c:v>14.61230004615936</c:v>
                </c:pt>
                <c:pt idx="2408">
                  <c:v>14.6062999679598</c:v>
                </c:pt>
                <c:pt idx="2409">
                  <c:v>14.6032999740637</c:v>
                </c:pt>
                <c:pt idx="2410">
                  <c:v>14.60110001029898</c:v>
                </c:pt>
                <c:pt idx="2411">
                  <c:v>14.59750005569731</c:v>
                </c:pt>
                <c:pt idx="2412">
                  <c:v>14.59660009193612</c:v>
                </c:pt>
                <c:pt idx="2413">
                  <c:v>14.59739995918426</c:v>
                </c:pt>
                <c:pt idx="2414">
                  <c:v>14.59670006790475</c:v>
                </c:pt>
                <c:pt idx="2415">
                  <c:v>14.5972999591868</c:v>
                </c:pt>
                <c:pt idx="2416">
                  <c:v>14.59850005264525</c:v>
                </c:pt>
                <c:pt idx="2417">
                  <c:v>14.59830003166644</c:v>
                </c:pt>
                <c:pt idx="2418">
                  <c:v>14.60020010109292</c:v>
                </c:pt>
                <c:pt idx="2419">
                  <c:v>14.59870002555908</c:v>
                </c:pt>
                <c:pt idx="2420">
                  <c:v>14.59990011596892</c:v>
                </c:pt>
                <c:pt idx="2421">
                  <c:v>14.59980002861266</c:v>
                </c:pt>
                <c:pt idx="2422">
                  <c:v>14.59329991722188</c:v>
                </c:pt>
                <c:pt idx="2423">
                  <c:v>14.58570003509522</c:v>
                </c:pt>
                <c:pt idx="2424">
                  <c:v>14.58010005645701</c:v>
                </c:pt>
                <c:pt idx="2425">
                  <c:v>14.57950006561441</c:v>
                </c:pt>
                <c:pt idx="2426">
                  <c:v>14.57769992370595</c:v>
                </c:pt>
                <c:pt idx="2427">
                  <c:v>14.57759989357146</c:v>
                </c:pt>
                <c:pt idx="2428">
                  <c:v>14.57609991760182</c:v>
                </c:pt>
                <c:pt idx="2429">
                  <c:v>14.57410009269734</c:v>
                </c:pt>
                <c:pt idx="2430">
                  <c:v>14.5734999237102</c:v>
                </c:pt>
                <c:pt idx="2431">
                  <c:v>14.56459998436185</c:v>
                </c:pt>
                <c:pt idx="2432">
                  <c:v>14.5603000389092</c:v>
                </c:pt>
                <c:pt idx="2433">
                  <c:v>14.5608999332435</c:v>
                </c:pt>
                <c:pt idx="2434">
                  <c:v>14.55500000572647</c:v>
                </c:pt>
                <c:pt idx="2435">
                  <c:v>14.55509996948604</c:v>
                </c:pt>
                <c:pt idx="2436">
                  <c:v>14.5500999847427</c:v>
                </c:pt>
                <c:pt idx="2437">
                  <c:v>14.55020009346117</c:v>
                </c:pt>
                <c:pt idx="2438">
                  <c:v>14.54759996071152</c:v>
                </c:pt>
                <c:pt idx="2439">
                  <c:v>14.541099930575</c:v>
                </c:pt>
                <c:pt idx="2440">
                  <c:v>14.53800000305273</c:v>
                </c:pt>
                <c:pt idx="2441">
                  <c:v>14.53779994888464</c:v>
                </c:pt>
                <c:pt idx="2442">
                  <c:v>14.53699994888666</c:v>
                </c:pt>
                <c:pt idx="2443">
                  <c:v>14.53700004844723</c:v>
                </c:pt>
                <c:pt idx="2444">
                  <c:v>14.53389992180018</c:v>
                </c:pt>
                <c:pt idx="2445">
                  <c:v>14.52889996109297</c:v>
                </c:pt>
                <c:pt idx="2446">
                  <c:v>14.52420003051884</c:v>
                </c:pt>
                <c:pt idx="2447">
                  <c:v>14.52089994011112</c:v>
                </c:pt>
                <c:pt idx="2448">
                  <c:v>14.51800008811915</c:v>
                </c:pt>
                <c:pt idx="2449">
                  <c:v>14.51660002174685</c:v>
                </c:pt>
                <c:pt idx="2450">
                  <c:v>14.51189992828586</c:v>
                </c:pt>
                <c:pt idx="2451">
                  <c:v>14.5120999160754</c:v>
                </c:pt>
                <c:pt idx="2452">
                  <c:v>14.50930005187911</c:v>
                </c:pt>
                <c:pt idx="2453">
                  <c:v>14.50429996452658</c:v>
                </c:pt>
                <c:pt idx="2454">
                  <c:v>14.50120003700431</c:v>
                </c:pt>
                <c:pt idx="2455">
                  <c:v>14.4999999073043</c:v>
                </c:pt>
                <c:pt idx="2456">
                  <c:v>14.49820004920912</c:v>
                </c:pt>
                <c:pt idx="2457">
                  <c:v>14.49639991645745</c:v>
                </c:pt>
                <c:pt idx="2458">
                  <c:v>14.49529994964542</c:v>
                </c:pt>
                <c:pt idx="2459">
                  <c:v>14.49429992561272</c:v>
                </c:pt>
                <c:pt idx="2460">
                  <c:v>14.49469994964602</c:v>
                </c:pt>
                <c:pt idx="2461">
                  <c:v>14.49219996490501</c:v>
                </c:pt>
                <c:pt idx="2462">
                  <c:v>14.49259988937775</c:v>
                </c:pt>
                <c:pt idx="2463">
                  <c:v>14.49259994964814</c:v>
                </c:pt>
                <c:pt idx="2464">
                  <c:v>14.4897999919922</c:v>
                </c:pt>
                <c:pt idx="2465">
                  <c:v>14.48920006752087</c:v>
                </c:pt>
                <c:pt idx="2466">
                  <c:v>14.48730003738456</c:v>
                </c:pt>
                <c:pt idx="2467">
                  <c:v>14.48280004653862</c:v>
                </c:pt>
                <c:pt idx="2468">
                  <c:v>14.48460000419436</c:v>
                </c:pt>
                <c:pt idx="2469">
                  <c:v>14.4820001098633</c:v>
                </c:pt>
                <c:pt idx="2470">
                  <c:v>14.48000008277813</c:v>
                </c:pt>
                <c:pt idx="2471">
                  <c:v>14.4797000495928</c:v>
                </c:pt>
                <c:pt idx="2472">
                  <c:v>14.477300061797</c:v>
                </c:pt>
                <c:pt idx="2473">
                  <c:v>14.47610003776572</c:v>
                </c:pt>
                <c:pt idx="2474">
                  <c:v>14.47350008621288</c:v>
                </c:pt>
                <c:pt idx="2475">
                  <c:v>14.47420008316112</c:v>
                </c:pt>
                <c:pt idx="2476">
                  <c:v>14.47080006217948</c:v>
                </c:pt>
                <c:pt idx="2477">
                  <c:v>14.46410001411641</c:v>
                </c:pt>
                <c:pt idx="2478">
                  <c:v>14.45900002021881</c:v>
                </c:pt>
                <c:pt idx="2479">
                  <c:v>14.45490003853047</c:v>
                </c:pt>
                <c:pt idx="2480">
                  <c:v>14.45309998436278</c:v>
                </c:pt>
                <c:pt idx="2481">
                  <c:v>14.45230009918305</c:v>
                </c:pt>
                <c:pt idx="2482">
                  <c:v>14.45020003586251</c:v>
                </c:pt>
                <c:pt idx="2483">
                  <c:v>14.4556000598932</c:v>
                </c:pt>
                <c:pt idx="2484">
                  <c:v>14.46040004768656</c:v>
                </c:pt>
                <c:pt idx="2485">
                  <c:v>14.45899990272665</c:v>
                </c:pt>
                <c:pt idx="2486">
                  <c:v>14.45430011405915</c:v>
                </c:pt>
                <c:pt idx="2487">
                  <c:v>14.44980005378966</c:v>
                </c:pt>
                <c:pt idx="2488">
                  <c:v>14.44970008392556</c:v>
                </c:pt>
                <c:pt idx="2489">
                  <c:v>14.45209991493175</c:v>
                </c:pt>
                <c:pt idx="2490">
                  <c:v>14.45289998741282</c:v>
                </c:pt>
                <c:pt idx="2491">
                  <c:v>14.45190009612998</c:v>
                </c:pt>
                <c:pt idx="2492">
                  <c:v>14.4565000808725</c:v>
                </c:pt>
                <c:pt idx="2493">
                  <c:v>14.45730003852805</c:v>
                </c:pt>
                <c:pt idx="2494">
                  <c:v>14.45839990883178</c:v>
                </c:pt>
                <c:pt idx="2495">
                  <c:v>14.4569999240921</c:v>
                </c:pt>
                <c:pt idx="2496">
                  <c:v>14.45030011444032</c:v>
                </c:pt>
                <c:pt idx="2497">
                  <c:v>14.4502999755896</c:v>
                </c:pt>
                <c:pt idx="2498">
                  <c:v>14.45139994545025</c:v>
                </c:pt>
                <c:pt idx="2499">
                  <c:v>14.45410000267293</c:v>
                </c:pt>
                <c:pt idx="2500">
                  <c:v>14.45670010834147</c:v>
                </c:pt>
                <c:pt idx="2501">
                  <c:v>14.4576999664314</c:v>
                </c:pt>
                <c:pt idx="2502">
                  <c:v>14.45380007820495</c:v>
                </c:pt>
                <c:pt idx="2503">
                  <c:v>14.45590000877565</c:v>
                </c:pt>
                <c:pt idx="2504">
                  <c:v>14.45349991226613</c:v>
                </c:pt>
                <c:pt idx="2505">
                  <c:v>14.45000001488006</c:v>
                </c:pt>
                <c:pt idx="2506">
                  <c:v>14.45580010223785</c:v>
                </c:pt>
                <c:pt idx="2507">
                  <c:v>14.45779990310985</c:v>
                </c:pt>
                <c:pt idx="2508">
                  <c:v>14.45650003890842</c:v>
                </c:pt>
                <c:pt idx="2509">
                  <c:v>14.45249988212527</c:v>
                </c:pt>
                <c:pt idx="2510">
                  <c:v>14.44810003013845</c:v>
                </c:pt>
                <c:pt idx="2511">
                  <c:v>14.44759996070934</c:v>
                </c:pt>
                <c:pt idx="2512">
                  <c:v>14.44810009651337</c:v>
                </c:pt>
                <c:pt idx="2513">
                  <c:v>14.44690003013966</c:v>
                </c:pt>
                <c:pt idx="2514">
                  <c:v>14.45050009651095</c:v>
                </c:pt>
                <c:pt idx="2515">
                  <c:v>14.449899996951</c:v>
                </c:pt>
                <c:pt idx="2516">
                  <c:v>14.44740009651287</c:v>
                </c:pt>
                <c:pt idx="2517">
                  <c:v>14.44560002403523</c:v>
                </c:pt>
                <c:pt idx="2518">
                  <c:v>14.4383000694288</c:v>
                </c:pt>
                <c:pt idx="2519">
                  <c:v>14.4374000392927</c:v>
                </c:pt>
                <c:pt idx="2520">
                  <c:v>14.43519990348796</c:v>
                </c:pt>
                <c:pt idx="2521">
                  <c:v>14.43059989166432</c:v>
                </c:pt>
                <c:pt idx="2522">
                  <c:v>14.4255000667581</c:v>
                </c:pt>
                <c:pt idx="2523">
                  <c:v>14.42079997634937</c:v>
                </c:pt>
                <c:pt idx="2524">
                  <c:v>14.418000006488</c:v>
                </c:pt>
                <c:pt idx="2525">
                  <c:v>14.41759996414112</c:v>
                </c:pt>
                <c:pt idx="2526">
                  <c:v>14.41570002746812</c:v>
                </c:pt>
                <c:pt idx="2527">
                  <c:v>14.41459989471696</c:v>
                </c:pt>
                <c:pt idx="2528">
                  <c:v>14.4141999279018</c:v>
                </c:pt>
                <c:pt idx="2529">
                  <c:v>14.41180006065406</c:v>
                </c:pt>
                <c:pt idx="2530">
                  <c:v>14.41130008468462</c:v>
                </c:pt>
                <c:pt idx="2531">
                  <c:v>14.41150007858596</c:v>
                </c:pt>
                <c:pt idx="2532">
                  <c:v>14.41149996986497</c:v>
                </c:pt>
                <c:pt idx="2533">
                  <c:v>14.41299993362554</c:v>
                </c:pt>
                <c:pt idx="2534">
                  <c:v>14.41449995155563</c:v>
                </c:pt>
                <c:pt idx="2535">
                  <c:v>14.41670010528833</c:v>
                </c:pt>
                <c:pt idx="2536">
                  <c:v>14.41669997559075</c:v>
                </c:pt>
                <c:pt idx="2537">
                  <c:v>14.41470002098504</c:v>
                </c:pt>
                <c:pt idx="2538">
                  <c:v>14.41659988212632</c:v>
                </c:pt>
                <c:pt idx="2539">
                  <c:v>14.4151999153146</c:v>
                </c:pt>
                <c:pt idx="2540">
                  <c:v>14.4126999393484</c:v>
                </c:pt>
                <c:pt idx="2541">
                  <c:v>14.4152999393482</c:v>
                </c:pt>
                <c:pt idx="2542">
                  <c:v>14.41210001488071</c:v>
                </c:pt>
                <c:pt idx="2543">
                  <c:v>14.40540001792761</c:v>
                </c:pt>
                <c:pt idx="2544">
                  <c:v>14.39850003013635</c:v>
                </c:pt>
                <c:pt idx="2545">
                  <c:v>14.39669993667485</c:v>
                </c:pt>
                <c:pt idx="2546">
                  <c:v>14.39489991264782</c:v>
                </c:pt>
                <c:pt idx="2547">
                  <c:v>14.39320005150148</c:v>
                </c:pt>
                <c:pt idx="2548">
                  <c:v>14.3924000576044</c:v>
                </c:pt>
                <c:pt idx="2549">
                  <c:v>14.39289988556266</c:v>
                </c:pt>
                <c:pt idx="2550">
                  <c:v>14.38949989166577</c:v>
                </c:pt>
                <c:pt idx="2551">
                  <c:v>14.38700003051781</c:v>
                </c:pt>
                <c:pt idx="2552">
                  <c:v>14.38650000343478</c:v>
                </c:pt>
                <c:pt idx="2553">
                  <c:v>14.3822000488326</c:v>
                </c:pt>
                <c:pt idx="2554">
                  <c:v>14.38300009117302</c:v>
                </c:pt>
                <c:pt idx="2555">
                  <c:v>14.38319998550651</c:v>
                </c:pt>
                <c:pt idx="2556">
                  <c:v>14.38380001259066</c:v>
                </c:pt>
                <c:pt idx="2557">
                  <c:v>14.38430007285933</c:v>
                </c:pt>
                <c:pt idx="2558">
                  <c:v>14.3811000789683</c:v>
                </c:pt>
                <c:pt idx="2559">
                  <c:v>14.3747000217445</c:v>
                </c:pt>
                <c:pt idx="2560">
                  <c:v>14.37260003395204</c:v>
                </c:pt>
                <c:pt idx="2561">
                  <c:v>14.36920000991813</c:v>
                </c:pt>
                <c:pt idx="2562">
                  <c:v>14.36339995880553</c:v>
                </c:pt>
                <c:pt idx="2563">
                  <c:v>14.36700001602367</c:v>
                </c:pt>
                <c:pt idx="2564">
                  <c:v>14.36290004921102</c:v>
                </c:pt>
                <c:pt idx="2565">
                  <c:v>14.36139988632203</c:v>
                </c:pt>
                <c:pt idx="2566">
                  <c:v>14.36560011863912</c:v>
                </c:pt>
                <c:pt idx="2567">
                  <c:v>14.36109990463228</c:v>
                </c:pt>
                <c:pt idx="2568">
                  <c:v>14.35329991684194</c:v>
                </c:pt>
                <c:pt idx="2569">
                  <c:v>14.35259991684143</c:v>
                </c:pt>
                <c:pt idx="2570">
                  <c:v>14.35460008278096</c:v>
                </c:pt>
                <c:pt idx="2571">
                  <c:v>14.35039992294333</c:v>
                </c:pt>
                <c:pt idx="2572">
                  <c:v>14.34699993515096</c:v>
                </c:pt>
                <c:pt idx="2573">
                  <c:v>14.34409990501445</c:v>
                </c:pt>
                <c:pt idx="2574">
                  <c:v>14.3388001132953</c:v>
                </c:pt>
                <c:pt idx="2575">
                  <c:v>14.33629994735747</c:v>
                </c:pt>
                <c:pt idx="2576">
                  <c:v>14.33760004692158</c:v>
                </c:pt>
                <c:pt idx="2577">
                  <c:v>14.33689995040914</c:v>
                </c:pt>
                <c:pt idx="2578">
                  <c:v>14.3335999988558</c:v>
                </c:pt>
                <c:pt idx="2579">
                  <c:v>14.33560002899322</c:v>
                </c:pt>
                <c:pt idx="2580">
                  <c:v>14.33079993858701</c:v>
                </c:pt>
                <c:pt idx="2581">
                  <c:v>14.3255999538451</c:v>
                </c:pt>
                <c:pt idx="2582">
                  <c:v>14.32629988136614</c:v>
                </c:pt>
                <c:pt idx="2583">
                  <c:v>14.33079997177265</c:v>
                </c:pt>
                <c:pt idx="2584">
                  <c:v>14.3324999324832</c:v>
                </c:pt>
                <c:pt idx="2585">
                  <c:v>14.32859994774117</c:v>
                </c:pt>
                <c:pt idx="2586">
                  <c:v>14.32499996605111</c:v>
                </c:pt>
                <c:pt idx="2587">
                  <c:v>14.32050010795501</c:v>
                </c:pt>
                <c:pt idx="2588">
                  <c:v>14.31569997520637</c:v>
                </c:pt>
                <c:pt idx="2589">
                  <c:v>14.3166001049067</c:v>
                </c:pt>
                <c:pt idx="2590">
                  <c:v>14.3176000354797</c:v>
                </c:pt>
                <c:pt idx="2591">
                  <c:v>14.31760000839131</c:v>
                </c:pt>
                <c:pt idx="2592">
                  <c:v>14.3144999511751</c:v>
                </c:pt>
                <c:pt idx="2593">
                  <c:v>14.31089999656615</c:v>
                </c:pt>
                <c:pt idx="2594">
                  <c:v>14.30769996032905</c:v>
                </c:pt>
                <c:pt idx="2595">
                  <c:v>14.30230010223386</c:v>
                </c:pt>
                <c:pt idx="2596">
                  <c:v>14.30190003280586</c:v>
                </c:pt>
                <c:pt idx="2597">
                  <c:v>14.29499989700344</c:v>
                </c:pt>
                <c:pt idx="2598">
                  <c:v>14.29440009002792</c:v>
                </c:pt>
                <c:pt idx="2599">
                  <c:v>14.2953999149322</c:v>
                </c:pt>
                <c:pt idx="2600">
                  <c:v>14.29319991798548</c:v>
                </c:pt>
                <c:pt idx="2601">
                  <c:v>14.2927999603271</c:v>
                </c:pt>
                <c:pt idx="2602">
                  <c:v>14.28490010834139</c:v>
                </c:pt>
                <c:pt idx="2603">
                  <c:v>14.28409993324385</c:v>
                </c:pt>
                <c:pt idx="2604">
                  <c:v>14.2834000690491</c:v>
                </c:pt>
                <c:pt idx="2605">
                  <c:v>14.28349996643374</c:v>
                </c:pt>
                <c:pt idx="2606">
                  <c:v>14.27980007820225</c:v>
                </c:pt>
                <c:pt idx="2607">
                  <c:v>14.27909990921398</c:v>
                </c:pt>
                <c:pt idx="2608">
                  <c:v>14.27549995155277</c:v>
                </c:pt>
                <c:pt idx="2609">
                  <c:v>14.2790999362951</c:v>
                </c:pt>
                <c:pt idx="2610">
                  <c:v>14.27390000572268</c:v>
                </c:pt>
                <c:pt idx="2611">
                  <c:v>14.2712000118263</c:v>
                </c:pt>
                <c:pt idx="2612">
                  <c:v>14.26729994850393</c:v>
                </c:pt>
                <c:pt idx="2613">
                  <c:v>14.2632999877933</c:v>
                </c:pt>
                <c:pt idx="2614">
                  <c:v>14.26229988517662</c:v>
                </c:pt>
                <c:pt idx="2615">
                  <c:v>14.254399888232</c:v>
                </c:pt>
                <c:pt idx="2616">
                  <c:v>14.24379990349189</c:v>
                </c:pt>
                <c:pt idx="2617">
                  <c:v>14.240000090791</c:v>
                </c:pt>
                <c:pt idx="2618">
                  <c:v>14.23959995804035</c:v>
                </c:pt>
                <c:pt idx="2619">
                  <c:v>14.24080006370786</c:v>
                </c:pt>
                <c:pt idx="2620">
                  <c:v>14.24359991264646</c:v>
                </c:pt>
                <c:pt idx="2621">
                  <c:v>14.2425999458319</c:v>
                </c:pt>
                <c:pt idx="2622">
                  <c:v>14.2393000846896</c:v>
                </c:pt>
                <c:pt idx="2623">
                  <c:v>14.24199993057482</c:v>
                </c:pt>
                <c:pt idx="2624">
                  <c:v>14.2367999065391</c:v>
                </c:pt>
                <c:pt idx="2625">
                  <c:v>14.23559997901975</c:v>
                </c:pt>
                <c:pt idx="2626">
                  <c:v>14.2319000816351</c:v>
                </c:pt>
                <c:pt idx="2627">
                  <c:v>14.22970001831345</c:v>
                </c:pt>
                <c:pt idx="2628">
                  <c:v>14.22859994888495</c:v>
                </c:pt>
                <c:pt idx="2629">
                  <c:v>14.22809997902004</c:v>
                </c:pt>
                <c:pt idx="2630">
                  <c:v>14.22389995193953</c:v>
                </c:pt>
                <c:pt idx="2631">
                  <c:v>14.22029992485113</c:v>
                </c:pt>
                <c:pt idx="2632">
                  <c:v>14.22189998817703</c:v>
                </c:pt>
                <c:pt idx="2633">
                  <c:v>14.22030008774163</c:v>
                </c:pt>
                <c:pt idx="2634">
                  <c:v>14.21899995498825</c:v>
                </c:pt>
                <c:pt idx="2635">
                  <c:v>14.22389988556097</c:v>
                </c:pt>
                <c:pt idx="2636">
                  <c:v>14.22069996108985</c:v>
                </c:pt>
                <c:pt idx="2637">
                  <c:v>14.21820000038497</c:v>
                </c:pt>
                <c:pt idx="2638">
                  <c:v>14.21689996414352</c:v>
                </c:pt>
                <c:pt idx="2639">
                  <c:v>14.21800002441523</c:v>
                </c:pt>
                <c:pt idx="2640">
                  <c:v>14.21819988861171</c:v>
                </c:pt>
                <c:pt idx="2641">
                  <c:v>14.21750009689276</c:v>
                </c:pt>
                <c:pt idx="2642">
                  <c:v>14.21810004844883</c:v>
                </c:pt>
                <c:pt idx="2643">
                  <c:v>14.21800010566949</c:v>
                </c:pt>
                <c:pt idx="2644">
                  <c:v>14.21409997902083</c:v>
                </c:pt>
                <c:pt idx="2645">
                  <c:v>14.20970008163567</c:v>
                </c:pt>
                <c:pt idx="2646">
                  <c:v>14.20800010566745</c:v>
                </c:pt>
                <c:pt idx="2647">
                  <c:v>14.20570000610314</c:v>
                </c:pt>
                <c:pt idx="2648">
                  <c:v>14.20680007553165</c:v>
                </c:pt>
                <c:pt idx="2649">
                  <c:v>14.20870010261569</c:v>
                </c:pt>
                <c:pt idx="2650">
                  <c:v>14.20730007247766</c:v>
                </c:pt>
                <c:pt idx="2651">
                  <c:v>14.203699979018</c:v>
                </c:pt>
                <c:pt idx="2652">
                  <c:v>14.20229997902061</c:v>
                </c:pt>
                <c:pt idx="2653">
                  <c:v>14.20110008468691</c:v>
                </c:pt>
                <c:pt idx="2654">
                  <c:v>14.1974999942795</c:v>
                </c:pt>
                <c:pt idx="2655">
                  <c:v>14.19659992790548</c:v>
                </c:pt>
                <c:pt idx="2656">
                  <c:v>14.19389994011362</c:v>
                </c:pt>
                <c:pt idx="2657">
                  <c:v>14.18879991302674</c:v>
                </c:pt>
                <c:pt idx="2658">
                  <c:v>14.19379994011251</c:v>
                </c:pt>
                <c:pt idx="2659">
                  <c:v>14.19179991302735</c:v>
                </c:pt>
                <c:pt idx="2660">
                  <c:v>14.18660001869284</c:v>
                </c:pt>
                <c:pt idx="2661">
                  <c:v>14.18690001869254</c:v>
                </c:pt>
                <c:pt idx="2662">
                  <c:v>14.18910008507009</c:v>
                </c:pt>
                <c:pt idx="2663">
                  <c:v>14.1940000396753</c:v>
                </c:pt>
                <c:pt idx="2664">
                  <c:v>14.19399997329674</c:v>
                </c:pt>
                <c:pt idx="2665">
                  <c:v>14.1930999462129</c:v>
                </c:pt>
                <c:pt idx="2666">
                  <c:v>14.1924000549334</c:v>
                </c:pt>
                <c:pt idx="2667">
                  <c:v>14.19370008201804</c:v>
                </c:pt>
                <c:pt idx="2668">
                  <c:v>14.19010004272423</c:v>
                </c:pt>
                <c:pt idx="2669">
                  <c:v>14.19740008773806</c:v>
                </c:pt>
                <c:pt idx="2670">
                  <c:v>14.18989993400465</c:v>
                </c:pt>
                <c:pt idx="2671">
                  <c:v>14.19099993705822</c:v>
                </c:pt>
                <c:pt idx="2672">
                  <c:v>14.18890000343163</c:v>
                </c:pt>
                <c:pt idx="2673">
                  <c:v>14.1954998855581</c:v>
                </c:pt>
                <c:pt idx="2674">
                  <c:v>14.19709997291647</c:v>
                </c:pt>
                <c:pt idx="2675">
                  <c:v>14.19799989433159</c:v>
                </c:pt>
                <c:pt idx="2676">
                  <c:v>14.20069999694897</c:v>
                </c:pt>
                <c:pt idx="2677">
                  <c:v>14.2062999336231</c:v>
                </c:pt>
                <c:pt idx="2678">
                  <c:v>14.20469989738558</c:v>
                </c:pt>
                <c:pt idx="2679">
                  <c:v>14.20199992752168</c:v>
                </c:pt>
                <c:pt idx="2680">
                  <c:v>14.1986998882312</c:v>
                </c:pt>
                <c:pt idx="2681">
                  <c:v>14.19389996986502</c:v>
                </c:pt>
                <c:pt idx="2682">
                  <c:v>14.18959997596903</c:v>
                </c:pt>
                <c:pt idx="2683">
                  <c:v>14.18830000915477</c:v>
                </c:pt>
                <c:pt idx="2684">
                  <c:v>14.18529992485128</c:v>
                </c:pt>
                <c:pt idx="2685">
                  <c:v>14.1829000667567</c:v>
                </c:pt>
                <c:pt idx="2686">
                  <c:v>14.17720000953705</c:v>
                </c:pt>
                <c:pt idx="2687">
                  <c:v>14.17760010299753</c:v>
                </c:pt>
                <c:pt idx="2688">
                  <c:v>14.17449989166198</c:v>
                </c:pt>
                <c:pt idx="2689">
                  <c:v>14.17139999428036</c:v>
                </c:pt>
                <c:pt idx="2690">
                  <c:v>14.16949990081776</c:v>
                </c:pt>
                <c:pt idx="2691">
                  <c:v>14.171999967195</c:v>
                </c:pt>
                <c:pt idx="2692">
                  <c:v>14.17159989471475</c:v>
                </c:pt>
                <c:pt idx="2693">
                  <c:v>14.17089989166562</c:v>
                </c:pt>
                <c:pt idx="2694">
                  <c:v>14.17139998817583</c:v>
                </c:pt>
                <c:pt idx="2695">
                  <c:v>14.16899998512235</c:v>
                </c:pt>
                <c:pt idx="2696">
                  <c:v>14.16460008468857</c:v>
                </c:pt>
                <c:pt idx="2697">
                  <c:v>14.1620000877374</c:v>
                </c:pt>
                <c:pt idx="2698">
                  <c:v>14.16000008774063</c:v>
                </c:pt>
                <c:pt idx="2699">
                  <c:v>14.16019995498573</c:v>
                </c:pt>
                <c:pt idx="2700">
                  <c:v>14.15930005455084</c:v>
                </c:pt>
                <c:pt idx="2701">
                  <c:v>14.15749995498845</c:v>
                </c:pt>
                <c:pt idx="2702">
                  <c:v>14.16029990959214</c:v>
                </c:pt>
                <c:pt idx="2703">
                  <c:v>14.15940001220952</c:v>
                </c:pt>
                <c:pt idx="2704">
                  <c:v>14.15839998512456</c:v>
                </c:pt>
                <c:pt idx="2705">
                  <c:v>14.15830008468765</c:v>
                </c:pt>
                <c:pt idx="2706">
                  <c:v>14.16119993972825</c:v>
                </c:pt>
                <c:pt idx="2707">
                  <c:v>14.16350000610692</c:v>
                </c:pt>
                <c:pt idx="2708">
                  <c:v>14.16449999389806</c:v>
                </c:pt>
                <c:pt idx="2709">
                  <c:v>14.16180006027571</c:v>
                </c:pt>
                <c:pt idx="2710">
                  <c:v>14.15699996376134</c:v>
                </c:pt>
                <c:pt idx="2711">
                  <c:v>14.1538000724795</c:v>
                </c:pt>
                <c:pt idx="2712">
                  <c:v>14.15420010261368</c:v>
                </c:pt>
                <c:pt idx="2713">
                  <c:v>14.15069993973157</c:v>
                </c:pt>
                <c:pt idx="2714">
                  <c:v>14.14960009956485</c:v>
                </c:pt>
                <c:pt idx="2715">
                  <c:v>14.15140005111607</c:v>
                </c:pt>
                <c:pt idx="2716">
                  <c:v>14.14640002403394</c:v>
                </c:pt>
                <c:pt idx="2717">
                  <c:v>14.14619994850364</c:v>
                </c:pt>
                <c:pt idx="2718">
                  <c:v>14.14810004806713</c:v>
                </c:pt>
                <c:pt idx="2719">
                  <c:v>14.14380001487734</c:v>
                </c:pt>
                <c:pt idx="2720">
                  <c:v>14.14429993629528</c:v>
                </c:pt>
                <c:pt idx="2721">
                  <c:v>14.1443000480649</c:v>
                </c:pt>
                <c:pt idx="2722">
                  <c:v>14.14330004501607</c:v>
                </c:pt>
                <c:pt idx="2723">
                  <c:v>14.14179993324433</c:v>
                </c:pt>
                <c:pt idx="2724">
                  <c:v>14.13620001488016</c:v>
                </c:pt>
                <c:pt idx="2725">
                  <c:v>14.13399999084504</c:v>
                </c:pt>
                <c:pt idx="2726">
                  <c:v>14.13409992141897</c:v>
                </c:pt>
                <c:pt idx="2727">
                  <c:v>14.13190008430683</c:v>
                </c:pt>
                <c:pt idx="2728">
                  <c:v>14.1267998882322</c:v>
                </c:pt>
                <c:pt idx="2729">
                  <c:v>14.1281999546045</c:v>
                </c:pt>
                <c:pt idx="2730">
                  <c:v>14.12169990043549</c:v>
                </c:pt>
                <c:pt idx="2731">
                  <c:v>14.12770011749308</c:v>
                </c:pt>
                <c:pt idx="2732">
                  <c:v>14.12389991836972</c:v>
                </c:pt>
                <c:pt idx="2733">
                  <c:v>14.12420001182545</c:v>
                </c:pt>
                <c:pt idx="2734">
                  <c:v>14.11800011749437</c:v>
                </c:pt>
                <c:pt idx="2735">
                  <c:v>14.11660008735998</c:v>
                </c:pt>
                <c:pt idx="2736">
                  <c:v>14.11040006637995</c:v>
                </c:pt>
                <c:pt idx="2737">
                  <c:v>14.11060002708473</c:v>
                </c:pt>
                <c:pt idx="2738">
                  <c:v>14.11160001182725</c:v>
                </c:pt>
                <c:pt idx="2739">
                  <c:v>14.11120011139064</c:v>
                </c:pt>
                <c:pt idx="2740">
                  <c:v>14.1089000148786</c:v>
                </c:pt>
                <c:pt idx="2741">
                  <c:v>14.1100000480692</c:v>
                </c:pt>
                <c:pt idx="2742">
                  <c:v>14.10990011749163</c:v>
                </c:pt>
                <c:pt idx="2743">
                  <c:v>14.11290006904528</c:v>
                </c:pt>
                <c:pt idx="2744">
                  <c:v>14.11259993324347</c:v>
                </c:pt>
                <c:pt idx="2745">
                  <c:v>14.1108000328095</c:v>
                </c:pt>
                <c:pt idx="2746">
                  <c:v>14.11160006599311</c:v>
                </c:pt>
                <c:pt idx="2747">
                  <c:v>14.11639991493576</c:v>
                </c:pt>
                <c:pt idx="2748">
                  <c:v>14.11630008392603</c:v>
                </c:pt>
                <c:pt idx="2749">
                  <c:v>14.11659991188208</c:v>
                </c:pt>
                <c:pt idx="2750">
                  <c:v>14.1170999088281</c:v>
                </c:pt>
                <c:pt idx="2751">
                  <c:v>14.11890000229323</c:v>
                </c:pt>
                <c:pt idx="2752">
                  <c:v>14.11710010185561</c:v>
                </c:pt>
                <c:pt idx="2753">
                  <c:v>14.1191999477378</c:v>
                </c:pt>
                <c:pt idx="2754">
                  <c:v>14.11770004120262</c:v>
                </c:pt>
                <c:pt idx="2755">
                  <c:v>14.1153999809285</c:v>
                </c:pt>
                <c:pt idx="2756">
                  <c:v>14.11700008659682</c:v>
                </c:pt>
                <c:pt idx="2757">
                  <c:v>14.11619989357132</c:v>
                </c:pt>
                <c:pt idx="2758">
                  <c:v>14.11580008354576</c:v>
                </c:pt>
                <c:pt idx="2759">
                  <c:v>14.11549996872054</c:v>
                </c:pt>
                <c:pt idx="2760">
                  <c:v>14.1142999927506</c:v>
                </c:pt>
                <c:pt idx="2761">
                  <c:v>14.11050005912694</c:v>
                </c:pt>
                <c:pt idx="2762">
                  <c:v>14.10800002899486</c:v>
                </c:pt>
                <c:pt idx="2763">
                  <c:v>14.10160003509736</c:v>
                </c:pt>
                <c:pt idx="2764">
                  <c:v>14.0998000110667</c:v>
                </c:pt>
                <c:pt idx="2765">
                  <c:v>14.09639994774261</c:v>
                </c:pt>
                <c:pt idx="2766">
                  <c:v>14.09699991150046</c:v>
                </c:pt>
                <c:pt idx="2767">
                  <c:v>14.09529991760428</c:v>
                </c:pt>
                <c:pt idx="2768">
                  <c:v>14.09329991455161</c:v>
                </c:pt>
                <c:pt idx="2769">
                  <c:v>14.09410004119854</c:v>
                </c:pt>
                <c:pt idx="2770">
                  <c:v>14.092300074386</c:v>
                </c:pt>
                <c:pt idx="2771">
                  <c:v>14.09280001106527</c:v>
                </c:pt>
                <c:pt idx="2772">
                  <c:v>14.09299997177368</c:v>
                </c:pt>
                <c:pt idx="2773">
                  <c:v>14.09010007743927</c:v>
                </c:pt>
                <c:pt idx="2774">
                  <c:v>14.09069992943114</c:v>
                </c:pt>
                <c:pt idx="2775">
                  <c:v>14.0927999324813</c:v>
                </c:pt>
                <c:pt idx="2776">
                  <c:v>14.093299974822</c:v>
                </c:pt>
                <c:pt idx="2777">
                  <c:v>14.09450010757428</c:v>
                </c:pt>
                <c:pt idx="2778">
                  <c:v>14.09230008049417</c:v>
                </c:pt>
                <c:pt idx="2779">
                  <c:v>14.09050004730671</c:v>
                </c:pt>
                <c:pt idx="2780">
                  <c:v>14.09400011062826</c:v>
                </c:pt>
                <c:pt idx="2781">
                  <c:v>14.09379997482393</c:v>
                </c:pt>
                <c:pt idx="2782">
                  <c:v>14.09070000190695</c:v>
                </c:pt>
                <c:pt idx="2783">
                  <c:v>14.08910010452382</c:v>
                </c:pt>
                <c:pt idx="2784">
                  <c:v>14.08689997787587</c:v>
                </c:pt>
                <c:pt idx="2785">
                  <c:v>14.08780010452392</c:v>
                </c:pt>
                <c:pt idx="2786">
                  <c:v>14.08080007133685</c:v>
                </c:pt>
                <c:pt idx="2787">
                  <c:v>14.07840006828337</c:v>
                </c:pt>
                <c:pt idx="2788">
                  <c:v>14.0786998931908</c:v>
                </c:pt>
                <c:pt idx="2789">
                  <c:v>14.07870002594063</c:v>
                </c:pt>
                <c:pt idx="2790">
                  <c:v>14.07730010452724</c:v>
                </c:pt>
                <c:pt idx="2791">
                  <c:v>14.07790007133372</c:v>
                </c:pt>
                <c:pt idx="2792">
                  <c:v>14.07400011672871</c:v>
                </c:pt>
                <c:pt idx="2793">
                  <c:v>14.07139995689431</c:v>
                </c:pt>
                <c:pt idx="2794">
                  <c:v>14.06899992980834</c:v>
                </c:pt>
                <c:pt idx="2795">
                  <c:v>14.06649994507097</c:v>
                </c:pt>
                <c:pt idx="2796">
                  <c:v>14.06439994812172</c:v>
                </c:pt>
                <c:pt idx="2797">
                  <c:v>14.062699917984</c:v>
                </c:pt>
                <c:pt idx="2798">
                  <c:v>14.058699987414</c:v>
                </c:pt>
                <c:pt idx="2799">
                  <c:v>14.055500056842</c:v>
                </c:pt>
                <c:pt idx="2800">
                  <c:v>14.05460004463384</c:v>
                </c:pt>
                <c:pt idx="2801">
                  <c:v>14.0558000476849</c:v>
                </c:pt>
                <c:pt idx="2802">
                  <c:v>14.05339994201858</c:v>
                </c:pt>
                <c:pt idx="2803">
                  <c:v>14.04880003242579</c:v>
                </c:pt>
                <c:pt idx="2804">
                  <c:v>14.04999998702988</c:v>
                </c:pt>
                <c:pt idx="2805">
                  <c:v>14.05109988136246</c:v>
                </c:pt>
                <c:pt idx="2806">
                  <c:v>14.05019994163376</c:v>
                </c:pt>
                <c:pt idx="2807">
                  <c:v>14.05030003204593</c:v>
                </c:pt>
                <c:pt idx="2808">
                  <c:v>14.04749994468875</c:v>
                </c:pt>
                <c:pt idx="2809">
                  <c:v>14.04789998092747</c:v>
                </c:pt>
                <c:pt idx="2810">
                  <c:v>14.04799995384383</c:v>
                </c:pt>
                <c:pt idx="2811">
                  <c:v>14.04810009269931</c:v>
                </c:pt>
                <c:pt idx="2812">
                  <c:v>14.04919991150018</c:v>
                </c:pt>
                <c:pt idx="2813">
                  <c:v>14.04850005035405</c:v>
                </c:pt>
                <c:pt idx="2814">
                  <c:v>14.04489998703138</c:v>
                </c:pt>
                <c:pt idx="2815">
                  <c:v>14.04570005035566</c:v>
                </c:pt>
                <c:pt idx="2816">
                  <c:v>14.04740011062677</c:v>
                </c:pt>
                <c:pt idx="2817">
                  <c:v>14.04520004425285</c:v>
                </c:pt>
                <c:pt idx="2818">
                  <c:v>14.04229999885502</c:v>
                </c:pt>
                <c:pt idx="2819">
                  <c:v>14.04059989624147</c:v>
                </c:pt>
                <c:pt idx="2820">
                  <c:v>14.04230000191092</c:v>
                </c:pt>
                <c:pt idx="2821">
                  <c:v>14.04170000190788</c:v>
                </c:pt>
                <c:pt idx="2822">
                  <c:v>14.0466999626151</c:v>
                </c:pt>
                <c:pt idx="2823">
                  <c:v>14.0444998870844</c:v>
                </c:pt>
                <c:pt idx="2824">
                  <c:v>14.04370001983625</c:v>
                </c:pt>
                <c:pt idx="2825">
                  <c:v>14.04420011024922</c:v>
                </c:pt>
                <c:pt idx="2826">
                  <c:v>14.0376999866494</c:v>
                </c:pt>
                <c:pt idx="2827">
                  <c:v>14.03390009536815</c:v>
                </c:pt>
                <c:pt idx="2828">
                  <c:v>14.0339998931886</c:v>
                </c:pt>
                <c:pt idx="2829">
                  <c:v>14.03050000190706</c:v>
                </c:pt>
                <c:pt idx="2830">
                  <c:v>14.02909998092946</c:v>
                </c:pt>
                <c:pt idx="2831">
                  <c:v>14.02950007743857</c:v>
                </c:pt>
                <c:pt idx="2832">
                  <c:v>14.02779990539784</c:v>
                </c:pt>
                <c:pt idx="2833">
                  <c:v>14.02509997787274</c:v>
                </c:pt>
                <c:pt idx="2834">
                  <c:v>14.02209991150085</c:v>
                </c:pt>
                <c:pt idx="2835">
                  <c:v>14.02149992371051</c:v>
                </c:pt>
                <c:pt idx="2836">
                  <c:v>14.01790002327107</c:v>
                </c:pt>
                <c:pt idx="2837">
                  <c:v>14.0111998813627</c:v>
                </c:pt>
                <c:pt idx="2838">
                  <c:v>14.0113000503552</c:v>
                </c:pt>
                <c:pt idx="2839">
                  <c:v>14.01580011062834</c:v>
                </c:pt>
                <c:pt idx="2840">
                  <c:v>14.01419997787525</c:v>
                </c:pt>
                <c:pt idx="2841">
                  <c:v>14.00970008659351</c:v>
                </c:pt>
                <c:pt idx="2842">
                  <c:v>14.00500009575262</c:v>
                </c:pt>
                <c:pt idx="2843">
                  <c:v>14.0078000202193</c:v>
                </c:pt>
                <c:pt idx="2844">
                  <c:v>14.00769988136381</c:v>
                </c:pt>
                <c:pt idx="2845">
                  <c:v>14.00369994774155</c:v>
                </c:pt>
                <c:pt idx="2846">
                  <c:v>14.00080005035488</c:v>
                </c:pt>
                <c:pt idx="2847">
                  <c:v>14.00500004120113</c:v>
                </c:pt>
                <c:pt idx="2848">
                  <c:v>14.00689993248307</c:v>
                </c:pt>
                <c:pt idx="2849">
                  <c:v>14.00530001106381</c:v>
                </c:pt>
                <c:pt idx="2850">
                  <c:v>14.00250007744035</c:v>
                </c:pt>
                <c:pt idx="2851">
                  <c:v>14.00110007438707</c:v>
                </c:pt>
                <c:pt idx="2852">
                  <c:v>13.99589997787552</c:v>
                </c:pt>
                <c:pt idx="2853">
                  <c:v>13.99320005340633</c:v>
                </c:pt>
                <c:pt idx="2854">
                  <c:v>13.99170000801314</c:v>
                </c:pt>
                <c:pt idx="2855">
                  <c:v>13.99359996871863</c:v>
                </c:pt>
                <c:pt idx="2856">
                  <c:v>13.9945998809817</c:v>
                </c:pt>
                <c:pt idx="2857">
                  <c:v>13.99280011634983</c:v>
                </c:pt>
                <c:pt idx="2858">
                  <c:v>13.99670007400346</c:v>
                </c:pt>
                <c:pt idx="2859">
                  <c:v>13.99610007705997</c:v>
                </c:pt>
                <c:pt idx="2860">
                  <c:v>13.99320008316135</c:v>
                </c:pt>
                <c:pt idx="2861">
                  <c:v>13.9931999202745</c:v>
                </c:pt>
                <c:pt idx="2862">
                  <c:v>13.99239998359553</c:v>
                </c:pt>
                <c:pt idx="2863">
                  <c:v>13.99650011635095</c:v>
                </c:pt>
                <c:pt idx="2864">
                  <c:v>13.99970011635014</c:v>
                </c:pt>
                <c:pt idx="2865">
                  <c:v>13.99459991722324</c:v>
                </c:pt>
                <c:pt idx="2866">
                  <c:v>13.98889992943077</c:v>
                </c:pt>
                <c:pt idx="2867">
                  <c:v>13.99160009841944</c:v>
                </c:pt>
                <c:pt idx="2868">
                  <c:v>13.9926998901392</c:v>
                </c:pt>
                <c:pt idx="2869">
                  <c:v>13.98999995346458</c:v>
                </c:pt>
                <c:pt idx="2870">
                  <c:v>13.98649998359542</c:v>
                </c:pt>
                <c:pt idx="2871">
                  <c:v>13.98490008621593</c:v>
                </c:pt>
                <c:pt idx="2872">
                  <c:v>13.98250008926334</c:v>
                </c:pt>
                <c:pt idx="2873">
                  <c:v>13.98129995956697</c:v>
                </c:pt>
                <c:pt idx="2874">
                  <c:v>13.98430011634992</c:v>
                </c:pt>
                <c:pt idx="2875">
                  <c:v>13.98389998359926</c:v>
                </c:pt>
                <c:pt idx="2876">
                  <c:v>13.98370001373405</c:v>
                </c:pt>
                <c:pt idx="2877">
                  <c:v>13.9827000469195</c:v>
                </c:pt>
                <c:pt idx="2878">
                  <c:v>13.9823999019609</c:v>
                </c:pt>
                <c:pt idx="2879">
                  <c:v>13.98340007095612</c:v>
                </c:pt>
                <c:pt idx="2880">
                  <c:v>13.98090011329623</c:v>
                </c:pt>
                <c:pt idx="2881">
                  <c:v>13.97649994735912</c:v>
                </c:pt>
                <c:pt idx="2882">
                  <c:v>13.97699997749442</c:v>
                </c:pt>
                <c:pt idx="2883">
                  <c:v>13.96989991722512</c:v>
                </c:pt>
                <c:pt idx="2884">
                  <c:v>13.9661999263808</c:v>
                </c:pt>
                <c:pt idx="2885">
                  <c:v>13.96630006828491</c:v>
                </c:pt>
                <c:pt idx="2886">
                  <c:v>13.96459990234507</c:v>
                </c:pt>
                <c:pt idx="2887">
                  <c:v>13.96780002289233</c:v>
                </c:pt>
                <c:pt idx="2888">
                  <c:v>13.96349995956553</c:v>
                </c:pt>
                <c:pt idx="2889">
                  <c:v>13.96240005607615</c:v>
                </c:pt>
                <c:pt idx="2890">
                  <c:v>13.96650011635211</c:v>
                </c:pt>
                <c:pt idx="2891">
                  <c:v>13.96599997443991</c:v>
                </c:pt>
                <c:pt idx="2892">
                  <c:v>13.96430008316383</c:v>
                </c:pt>
                <c:pt idx="2893">
                  <c:v>13.96140008926887</c:v>
                </c:pt>
                <c:pt idx="2894">
                  <c:v>13.9628999774941</c:v>
                </c:pt>
                <c:pt idx="2895">
                  <c:v>13.96720003471637</c:v>
                </c:pt>
                <c:pt idx="2896">
                  <c:v>13.96539992904582</c:v>
                </c:pt>
                <c:pt idx="2897">
                  <c:v>13.96659989891123</c:v>
                </c:pt>
                <c:pt idx="2898">
                  <c:v>13.96729993514964</c:v>
                </c:pt>
                <c:pt idx="2899">
                  <c:v>13.96420010414295</c:v>
                </c:pt>
                <c:pt idx="2900">
                  <c:v>13.96049990501342</c:v>
                </c:pt>
                <c:pt idx="2901">
                  <c:v>13.95810004081795</c:v>
                </c:pt>
                <c:pt idx="2902">
                  <c:v>13.95670000152677</c:v>
                </c:pt>
                <c:pt idx="2903">
                  <c:v>13.95630003776751</c:v>
                </c:pt>
                <c:pt idx="2904">
                  <c:v>13.95240008621477</c:v>
                </c:pt>
                <c:pt idx="2905">
                  <c:v>13.94860005913142</c:v>
                </c:pt>
                <c:pt idx="2906">
                  <c:v>13.95269991417081</c:v>
                </c:pt>
                <c:pt idx="2907">
                  <c:v>13.95150008316341</c:v>
                </c:pt>
                <c:pt idx="2908">
                  <c:v>13.94849998359859</c:v>
                </c:pt>
                <c:pt idx="2909">
                  <c:v>13.94579991722276</c:v>
                </c:pt>
                <c:pt idx="2910">
                  <c:v>13.94799999847601</c:v>
                </c:pt>
                <c:pt idx="2911">
                  <c:v>13.94960003776942</c:v>
                </c:pt>
                <c:pt idx="2912">
                  <c:v>13.9492998989117</c:v>
                </c:pt>
                <c:pt idx="2913">
                  <c:v>13.94889993210017</c:v>
                </c:pt>
                <c:pt idx="2914">
                  <c:v>13.94919991989445</c:v>
                </c:pt>
                <c:pt idx="2915">
                  <c:v>13.94920011901922</c:v>
                </c:pt>
                <c:pt idx="2916">
                  <c:v>13.94769991379144</c:v>
                </c:pt>
                <c:pt idx="2917">
                  <c:v>13.94379993515031</c:v>
                </c:pt>
                <c:pt idx="2918">
                  <c:v>13.94359997138963</c:v>
                </c:pt>
                <c:pt idx="2919">
                  <c:v>13.93939990501531</c:v>
                </c:pt>
                <c:pt idx="2920">
                  <c:v>13.93540010719516</c:v>
                </c:pt>
                <c:pt idx="2921">
                  <c:v>13.93449999847508</c:v>
                </c:pt>
                <c:pt idx="2922">
                  <c:v>13.9332998928112</c:v>
                </c:pt>
                <c:pt idx="2923">
                  <c:v>13.92809989586022</c:v>
                </c:pt>
                <c:pt idx="2924">
                  <c:v>13.92079990196362</c:v>
                </c:pt>
                <c:pt idx="2925">
                  <c:v>13.91829991111808</c:v>
                </c:pt>
                <c:pt idx="2926">
                  <c:v>13.91729999275048</c:v>
                </c:pt>
                <c:pt idx="2927">
                  <c:v>13.92289994125531</c:v>
                </c:pt>
                <c:pt idx="2928">
                  <c:v>13.92050007400758</c:v>
                </c:pt>
                <c:pt idx="2929">
                  <c:v>13.91820001068481</c:v>
                </c:pt>
                <c:pt idx="2930">
                  <c:v>13.92050002861288</c:v>
                </c:pt>
                <c:pt idx="2931">
                  <c:v>13.92190009193655</c:v>
                </c:pt>
                <c:pt idx="2932">
                  <c:v>13.92089994392518</c:v>
                </c:pt>
                <c:pt idx="2933">
                  <c:v>13.92150006752127</c:v>
                </c:pt>
                <c:pt idx="2934">
                  <c:v>13.91719997100881</c:v>
                </c:pt>
                <c:pt idx="2935">
                  <c:v>13.91079997711495</c:v>
                </c:pt>
                <c:pt idx="2936">
                  <c:v>13.91200007057341</c:v>
                </c:pt>
                <c:pt idx="2937">
                  <c:v>13.90769990768604</c:v>
                </c:pt>
                <c:pt idx="2938">
                  <c:v>13.90430007972827</c:v>
                </c:pt>
                <c:pt idx="2939">
                  <c:v>13.90519988365122</c:v>
                </c:pt>
                <c:pt idx="2940">
                  <c:v>13.90609995002887</c:v>
                </c:pt>
                <c:pt idx="2941">
                  <c:v>13.91070003738423</c:v>
                </c:pt>
                <c:pt idx="2942">
                  <c:v>13.9077999408728</c:v>
                </c:pt>
                <c:pt idx="2943">
                  <c:v>13.89959998932318</c:v>
                </c:pt>
                <c:pt idx="2944">
                  <c:v>13.90230001640521</c:v>
                </c:pt>
                <c:pt idx="2945">
                  <c:v>13.90790007667602</c:v>
                </c:pt>
                <c:pt idx="2946">
                  <c:v>13.90800000419767</c:v>
                </c:pt>
                <c:pt idx="2947">
                  <c:v>13.90590007972787</c:v>
                </c:pt>
                <c:pt idx="2948">
                  <c:v>13.90839997406147</c:v>
                </c:pt>
                <c:pt idx="2949">
                  <c:v>13.91150009460398</c:v>
                </c:pt>
                <c:pt idx="2950">
                  <c:v>13.90789988632241</c:v>
                </c:pt>
                <c:pt idx="2951">
                  <c:v>13.9046999195125</c:v>
                </c:pt>
                <c:pt idx="2952">
                  <c:v>13.90060010070738</c:v>
                </c:pt>
                <c:pt idx="2953">
                  <c:v>13.89879993477007</c:v>
                </c:pt>
                <c:pt idx="2954">
                  <c:v>13.90159988937376</c:v>
                </c:pt>
                <c:pt idx="2955">
                  <c:v>13.90000002822853</c:v>
                </c:pt>
                <c:pt idx="2956">
                  <c:v>13.89280007667912</c:v>
                </c:pt>
                <c:pt idx="2957">
                  <c:v>13.89020004349004</c:v>
                </c:pt>
                <c:pt idx="2958">
                  <c:v>13.88610008583055</c:v>
                </c:pt>
                <c:pt idx="2959">
                  <c:v>13.88750004959366</c:v>
                </c:pt>
                <c:pt idx="2960">
                  <c:v>13.89220004349045</c:v>
                </c:pt>
                <c:pt idx="2961">
                  <c:v>13.8895999076849</c:v>
                </c:pt>
                <c:pt idx="2962">
                  <c:v>13.88959990463627</c:v>
                </c:pt>
                <c:pt idx="2963">
                  <c:v>13.88810007972643</c:v>
                </c:pt>
                <c:pt idx="2964">
                  <c:v>13.88840001029894</c:v>
                </c:pt>
                <c:pt idx="2965">
                  <c:v>13.88250008583418</c:v>
                </c:pt>
                <c:pt idx="2966">
                  <c:v>13.88350005264511</c:v>
                </c:pt>
                <c:pt idx="2967">
                  <c:v>13.88379997406082</c:v>
                </c:pt>
                <c:pt idx="2968">
                  <c:v>13.88540010376164</c:v>
                </c:pt>
                <c:pt idx="2969">
                  <c:v>13.88550003433557</c:v>
                </c:pt>
                <c:pt idx="2970">
                  <c:v>13.88470007667638</c:v>
                </c:pt>
                <c:pt idx="2971">
                  <c:v>13.8782998928109</c:v>
                </c:pt>
                <c:pt idx="2972">
                  <c:v>13.87259990196617</c:v>
                </c:pt>
                <c:pt idx="2973">
                  <c:v>13.87030007095382</c:v>
                </c:pt>
                <c:pt idx="2974">
                  <c:v>13.86680007705945</c:v>
                </c:pt>
                <c:pt idx="2975">
                  <c:v>13.86589995041141</c:v>
                </c:pt>
                <c:pt idx="2976">
                  <c:v>13.86490006218082</c:v>
                </c:pt>
                <c:pt idx="2977">
                  <c:v>13.86279992942946</c:v>
                </c:pt>
                <c:pt idx="2978">
                  <c:v>13.86519998359654</c:v>
                </c:pt>
                <c:pt idx="2979">
                  <c:v>13.8637000198396</c:v>
                </c:pt>
                <c:pt idx="2980">
                  <c:v>13.86609990806756</c:v>
                </c:pt>
                <c:pt idx="2981">
                  <c:v>13.8689999050148</c:v>
                </c:pt>
                <c:pt idx="2982">
                  <c:v>13.8683999141722</c:v>
                </c:pt>
                <c:pt idx="2983">
                  <c:v>13.86540001678441</c:v>
                </c:pt>
                <c:pt idx="2984">
                  <c:v>13.8670999443093</c:v>
                </c:pt>
                <c:pt idx="2985">
                  <c:v>13.86889990501368</c:v>
                </c:pt>
                <c:pt idx="2986">
                  <c:v>13.86620001068514</c:v>
                </c:pt>
                <c:pt idx="2987">
                  <c:v>13.8636999744449</c:v>
                </c:pt>
                <c:pt idx="2988">
                  <c:v>13.85879998054588</c:v>
                </c:pt>
                <c:pt idx="2989">
                  <c:v>13.85739990806906</c:v>
                </c:pt>
                <c:pt idx="2990">
                  <c:v>13.85469997749533</c:v>
                </c:pt>
                <c:pt idx="2991">
                  <c:v>13.85039988403514</c:v>
                </c:pt>
                <c:pt idx="2992">
                  <c:v>13.84599989013805</c:v>
                </c:pt>
                <c:pt idx="2993">
                  <c:v>13.8471000560785</c:v>
                </c:pt>
                <c:pt idx="2994">
                  <c:v>13.84519999580516</c:v>
                </c:pt>
                <c:pt idx="2995">
                  <c:v>13.84739994430856</c:v>
                </c:pt>
                <c:pt idx="2996">
                  <c:v>13.84730007400867</c:v>
                </c:pt>
                <c:pt idx="2997">
                  <c:v>13.84700000763041</c:v>
                </c:pt>
                <c:pt idx="2998">
                  <c:v>13.84559988403271</c:v>
                </c:pt>
                <c:pt idx="2999">
                  <c:v>13.84619995346293</c:v>
                </c:pt>
                <c:pt idx="3000">
                  <c:v>13.8399999565154</c:v>
                </c:pt>
                <c:pt idx="3001">
                  <c:v>13.83910010147156</c:v>
                </c:pt>
                <c:pt idx="3002">
                  <c:v>13.8368000381488</c:v>
                </c:pt>
                <c:pt idx="3003">
                  <c:v>13.83919998665078</c:v>
                </c:pt>
                <c:pt idx="3004">
                  <c:v>13.84350001068015</c:v>
                </c:pt>
                <c:pt idx="3005">
                  <c:v>13.84139988098468</c:v>
                </c:pt>
                <c:pt idx="3006">
                  <c:v>13.84100008316091</c:v>
                </c:pt>
                <c:pt idx="3007">
                  <c:v>13.83980008316212</c:v>
                </c:pt>
                <c:pt idx="3008">
                  <c:v>13.84200011024586</c:v>
                </c:pt>
                <c:pt idx="3009">
                  <c:v>13.83840001068165</c:v>
                </c:pt>
                <c:pt idx="3010">
                  <c:v>13.83759994735738</c:v>
                </c:pt>
                <c:pt idx="3011">
                  <c:v>13.8387998840335</c:v>
                </c:pt>
                <c:pt idx="3012">
                  <c:v>13.8389000621828</c:v>
                </c:pt>
                <c:pt idx="3013">
                  <c:v>13.83940005912882</c:v>
                </c:pt>
                <c:pt idx="3014">
                  <c:v>13.8398998870871</c:v>
                </c:pt>
                <c:pt idx="3015">
                  <c:v>13.83909994735586</c:v>
                </c:pt>
                <c:pt idx="3016">
                  <c:v>13.84069997444022</c:v>
                </c:pt>
                <c:pt idx="3017">
                  <c:v>13.84349996223682</c:v>
                </c:pt>
                <c:pt idx="3018">
                  <c:v>13.84499999237232</c:v>
                </c:pt>
                <c:pt idx="3019">
                  <c:v>13.84530008888396</c:v>
                </c:pt>
                <c:pt idx="3020">
                  <c:v>13.84199998931945</c:v>
                </c:pt>
                <c:pt idx="3021">
                  <c:v>13.83480009804043</c:v>
                </c:pt>
                <c:pt idx="3022">
                  <c:v>13.83550002250923</c:v>
                </c:pt>
                <c:pt idx="3023">
                  <c:v>13.83429988365242</c:v>
                </c:pt>
                <c:pt idx="3024">
                  <c:v>13.83200009193752</c:v>
                </c:pt>
                <c:pt idx="3025">
                  <c:v>13.82879998931821</c:v>
                </c:pt>
                <c:pt idx="3026">
                  <c:v>13.83320011291653</c:v>
                </c:pt>
                <c:pt idx="3027">
                  <c:v>13.83340011291512</c:v>
                </c:pt>
                <c:pt idx="3028">
                  <c:v>13.83080006485397</c:v>
                </c:pt>
                <c:pt idx="3029">
                  <c:v>13.82939989891383</c:v>
                </c:pt>
                <c:pt idx="3030">
                  <c:v>13.83219991989245</c:v>
                </c:pt>
                <c:pt idx="3031">
                  <c:v>13.83470010681049</c:v>
                </c:pt>
                <c:pt idx="3032">
                  <c:v>13.83800008239632</c:v>
                </c:pt>
                <c:pt idx="3033">
                  <c:v>13.84469995842301</c:v>
                </c:pt>
                <c:pt idx="3034">
                  <c:v>13.84350002784777</c:v>
                </c:pt>
                <c:pt idx="3035">
                  <c:v>13.8478001090989</c:v>
                </c:pt>
                <c:pt idx="3036">
                  <c:v>13.85090002746802</c:v>
                </c:pt>
                <c:pt idx="3037">
                  <c:v>13.84799988556187</c:v>
                </c:pt>
                <c:pt idx="3038">
                  <c:v>13.84710005455417</c:v>
                </c:pt>
                <c:pt idx="3039">
                  <c:v>13.84360009689772</c:v>
                </c:pt>
                <c:pt idx="3040">
                  <c:v>13.84259999427741</c:v>
                </c:pt>
                <c:pt idx="3041">
                  <c:v>13.83780007285895</c:v>
                </c:pt>
                <c:pt idx="3042">
                  <c:v>13.83749989471835</c:v>
                </c:pt>
                <c:pt idx="3043">
                  <c:v>13.8362999881756</c:v>
                </c:pt>
                <c:pt idx="3044">
                  <c:v>13.83680008468946</c:v>
                </c:pt>
                <c:pt idx="3045">
                  <c:v>13.83810011482274</c:v>
                </c:pt>
                <c:pt idx="3046">
                  <c:v>13.83459995193698</c:v>
                </c:pt>
                <c:pt idx="3047">
                  <c:v>13.83590001525954</c:v>
                </c:pt>
                <c:pt idx="3048">
                  <c:v>13.8360000122084</c:v>
                </c:pt>
                <c:pt idx="3049">
                  <c:v>13.83889990043826</c:v>
                </c:pt>
                <c:pt idx="3050">
                  <c:v>13.84019990653906</c:v>
                </c:pt>
                <c:pt idx="3051">
                  <c:v>13.84379992752292</c:v>
                </c:pt>
                <c:pt idx="3052">
                  <c:v>13.84679988517746</c:v>
                </c:pt>
                <c:pt idx="3053">
                  <c:v>13.84820001793196</c:v>
                </c:pt>
                <c:pt idx="3054">
                  <c:v>13.84579995155582</c:v>
                </c:pt>
                <c:pt idx="3055">
                  <c:v>13.84489991226292</c:v>
                </c:pt>
                <c:pt idx="3056">
                  <c:v>13.84020003624028</c:v>
                </c:pt>
                <c:pt idx="3057">
                  <c:v>13.83970004234652</c:v>
                </c:pt>
                <c:pt idx="3058">
                  <c:v>13.83719994583225</c:v>
                </c:pt>
                <c:pt idx="3059">
                  <c:v>13.83859996681349</c:v>
                </c:pt>
                <c:pt idx="3060">
                  <c:v>13.83659989433727</c:v>
                </c:pt>
                <c:pt idx="3061">
                  <c:v>13.84119997863672</c:v>
                </c:pt>
                <c:pt idx="3062">
                  <c:v>13.83850000267194</c:v>
                </c:pt>
                <c:pt idx="3063">
                  <c:v>13.83520000877252</c:v>
                </c:pt>
                <c:pt idx="3064">
                  <c:v>13.83230004806683</c:v>
                </c:pt>
                <c:pt idx="3065">
                  <c:v>13.83170008125671</c:v>
                </c:pt>
                <c:pt idx="3066">
                  <c:v>13.82829998474335</c:v>
                </c:pt>
                <c:pt idx="3067">
                  <c:v>13.82489999084646</c:v>
                </c:pt>
                <c:pt idx="3068">
                  <c:v>13.82679994850332</c:v>
                </c:pt>
                <c:pt idx="3069">
                  <c:v>13.82490003891144</c:v>
                </c:pt>
                <c:pt idx="3070">
                  <c:v>13.82350000572478</c:v>
                </c:pt>
                <c:pt idx="3071">
                  <c:v>13.82299999962197</c:v>
                </c:pt>
                <c:pt idx="3072">
                  <c:v>13.81859990005614</c:v>
                </c:pt>
                <c:pt idx="3073">
                  <c:v>13.81720009307901</c:v>
                </c:pt>
                <c:pt idx="3074">
                  <c:v>13.81390005378853</c:v>
                </c:pt>
                <c:pt idx="3075">
                  <c:v>13.81379991798531</c:v>
                </c:pt>
                <c:pt idx="3076">
                  <c:v>13.80959990005431</c:v>
                </c:pt>
                <c:pt idx="3077">
                  <c:v>13.80420007820431</c:v>
                </c:pt>
                <c:pt idx="3078">
                  <c:v>13.79879995155716</c:v>
                </c:pt>
                <c:pt idx="3079">
                  <c:v>13.79429991531651</c:v>
                </c:pt>
                <c:pt idx="3080">
                  <c:v>13.79229997863877</c:v>
                </c:pt>
                <c:pt idx="3081">
                  <c:v>13.79699999962031</c:v>
                </c:pt>
                <c:pt idx="3082">
                  <c:v>13.79720002975591</c:v>
                </c:pt>
                <c:pt idx="3083">
                  <c:v>13.79149993629835</c:v>
                </c:pt>
                <c:pt idx="3084">
                  <c:v>13.79029993629592</c:v>
                </c:pt>
                <c:pt idx="3085">
                  <c:v>13.7879999694851</c:v>
                </c:pt>
                <c:pt idx="3086">
                  <c:v>13.7874998939551</c:v>
                </c:pt>
                <c:pt idx="3087">
                  <c:v>13.78929999046522</c:v>
                </c:pt>
                <c:pt idx="3088">
                  <c:v>13.78739988479719</c:v>
                </c:pt>
                <c:pt idx="3089">
                  <c:v>13.7855999782587</c:v>
                </c:pt>
                <c:pt idx="3090">
                  <c:v>13.78429993896862</c:v>
                </c:pt>
                <c:pt idx="3091">
                  <c:v>13.78249997825697</c:v>
                </c:pt>
                <c:pt idx="3092">
                  <c:v>13.77780009613343</c:v>
                </c:pt>
                <c:pt idx="3093">
                  <c:v>13.77780007209731</c:v>
                </c:pt>
                <c:pt idx="3094">
                  <c:v>13.77300001182448</c:v>
                </c:pt>
                <c:pt idx="3095">
                  <c:v>13.77380011444257</c:v>
                </c:pt>
                <c:pt idx="3096">
                  <c:v>13.77049993057153</c:v>
                </c:pt>
                <c:pt idx="3097">
                  <c:v>13.7645999729175</c:v>
                </c:pt>
                <c:pt idx="3098">
                  <c:v>13.76550004539604</c:v>
                </c:pt>
                <c:pt idx="3099">
                  <c:v>13.7676000423453</c:v>
                </c:pt>
                <c:pt idx="3100">
                  <c:v>13.77199999389632</c:v>
                </c:pt>
                <c:pt idx="3101">
                  <c:v>13.77229991836794</c:v>
                </c:pt>
                <c:pt idx="3102">
                  <c:v>13.77180011749442</c:v>
                </c:pt>
                <c:pt idx="3103">
                  <c:v>13.7677999214211</c:v>
                </c:pt>
                <c:pt idx="3104">
                  <c:v>13.76820006027265</c:v>
                </c:pt>
                <c:pt idx="3105">
                  <c:v>13.76729999999952</c:v>
                </c:pt>
                <c:pt idx="3106">
                  <c:v>13.76889996681348</c:v>
                </c:pt>
                <c:pt idx="3107">
                  <c:v>13.7724999214188</c:v>
                </c:pt>
                <c:pt idx="3108">
                  <c:v>13.77170004806612</c:v>
                </c:pt>
                <c:pt idx="3109">
                  <c:v>13.77229993934816</c:v>
                </c:pt>
                <c:pt idx="3110">
                  <c:v>13.76710001488027</c:v>
                </c:pt>
                <c:pt idx="3111">
                  <c:v>13.76650000267182</c:v>
                </c:pt>
                <c:pt idx="3112">
                  <c:v>13.76709990005838</c:v>
                </c:pt>
                <c:pt idx="3113">
                  <c:v>13.76379994850504</c:v>
                </c:pt>
                <c:pt idx="3114">
                  <c:v>13.7613000179299</c:v>
                </c:pt>
                <c:pt idx="3115">
                  <c:v>13.75960002098145</c:v>
                </c:pt>
                <c:pt idx="3116">
                  <c:v>13.76180001487955</c:v>
                </c:pt>
                <c:pt idx="3117">
                  <c:v>13.76360005684182</c:v>
                </c:pt>
                <c:pt idx="3118">
                  <c:v>13.76079996032786</c:v>
                </c:pt>
                <c:pt idx="3119">
                  <c:v>13.757800096133</c:v>
                </c:pt>
                <c:pt idx="3120">
                  <c:v>13.7587999874122</c:v>
                </c:pt>
                <c:pt idx="3121">
                  <c:v>13.75910002364981</c:v>
                </c:pt>
                <c:pt idx="3122">
                  <c:v>13.75639989700358</c:v>
                </c:pt>
                <c:pt idx="3123">
                  <c:v>13.75639989395131</c:v>
                </c:pt>
                <c:pt idx="3124">
                  <c:v>13.75930008697833</c:v>
                </c:pt>
                <c:pt idx="3125">
                  <c:v>13.76419997520861</c:v>
                </c:pt>
                <c:pt idx="3126">
                  <c:v>13.76450000229306</c:v>
                </c:pt>
                <c:pt idx="3127">
                  <c:v>13.76650002327005</c:v>
                </c:pt>
                <c:pt idx="3128">
                  <c:v>13.7664000141158</c:v>
                </c:pt>
                <c:pt idx="3129">
                  <c:v>13.76539991149912</c:v>
                </c:pt>
                <c:pt idx="3130">
                  <c:v>13.76759990539722</c:v>
                </c:pt>
                <c:pt idx="3131">
                  <c:v>13.76850000801278</c:v>
                </c:pt>
                <c:pt idx="3132">
                  <c:v>13.77230010757557</c:v>
                </c:pt>
                <c:pt idx="3133">
                  <c:v>13.77490000191028</c:v>
                </c:pt>
                <c:pt idx="3134">
                  <c:v>13.77100005645843</c:v>
                </c:pt>
                <c:pt idx="3135">
                  <c:v>13.77369998703216</c:v>
                </c:pt>
                <c:pt idx="3136">
                  <c:v>13.77470001106485</c:v>
                </c:pt>
                <c:pt idx="3137">
                  <c:v>13.77559997177377</c:v>
                </c:pt>
                <c:pt idx="3138">
                  <c:v>13.78009996261972</c:v>
                </c:pt>
                <c:pt idx="3139">
                  <c:v>13.78389996261467</c:v>
                </c:pt>
                <c:pt idx="3140">
                  <c:v>13.78400003509887</c:v>
                </c:pt>
                <c:pt idx="3141">
                  <c:v>13.78609998970205</c:v>
                </c:pt>
                <c:pt idx="3142">
                  <c:v>13.77999993858612</c:v>
                </c:pt>
                <c:pt idx="3143">
                  <c:v>13.77959997177095</c:v>
                </c:pt>
                <c:pt idx="3144">
                  <c:v>13.78410002899181</c:v>
                </c:pt>
                <c:pt idx="3145">
                  <c:v>13.78109993553153</c:v>
                </c:pt>
                <c:pt idx="3146">
                  <c:v>13.7829999324822</c:v>
                </c:pt>
                <c:pt idx="3147">
                  <c:v>13.78419989013855</c:v>
                </c:pt>
                <c:pt idx="3148">
                  <c:v>13.78029988708658</c:v>
                </c:pt>
                <c:pt idx="3149">
                  <c:v>13.77820005302783</c:v>
                </c:pt>
                <c:pt idx="3150">
                  <c:v>13.77679991112018</c:v>
                </c:pt>
                <c:pt idx="3151">
                  <c:v>13.7756000106856</c:v>
                </c:pt>
                <c:pt idx="3152">
                  <c:v>13.77330004387113</c:v>
                </c:pt>
                <c:pt idx="3153">
                  <c:v>13.77359993515347</c:v>
                </c:pt>
                <c:pt idx="3154">
                  <c:v>13.77160010719308</c:v>
                </c:pt>
                <c:pt idx="3155">
                  <c:v>13.77239999237281</c:v>
                </c:pt>
                <c:pt idx="3156">
                  <c:v>13.77620007667792</c:v>
                </c:pt>
                <c:pt idx="3157">
                  <c:v>13.77749999198932</c:v>
                </c:pt>
                <c:pt idx="3158">
                  <c:v>13.77459990158241</c:v>
                </c:pt>
                <c:pt idx="3159">
                  <c:v>13.77549999809344</c:v>
                </c:pt>
                <c:pt idx="3160">
                  <c:v>13.77400010376368</c:v>
                </c:pt>
                <c:pt idx="3161">
                  <c:v>13.77229989547777</c:v>
                </c:pt>
                <c:pt idx="3162">
                  <c:v>13.76809996490556</c:v>
                </c:pt>
                <c:pt idx="3163">
                  <c:v>13.7678999317177</c:v>
                </c:pt>
                <c:pt idx="3164">
                  <c:v>13.77139993171659</c:v>
                </c:pt>
                <c:pt idx="3165">
                  <c:v>13.77479991646032</c:v>
                </c:pt>
                <c:pt idx="3166">
                  <c:v>13.77329998893765</c:v>
                </c:pt>
                <c:pt idx="3167">
                  <c:v>13.76829992256535</c:v>
                </c:pt>
                <c:pt idx="3168">
                  <c:v>13.76530006447137</c:v>
                </c:pt>
                <c:pt idx="3169">
                  <c:v>13.76329993782201</c:v>
                </c:pt>
                <c:pt idx="3170">
                  <c:v>13.75679995002793</c:v>
                </c:pt>
                <c:pt idx="3171">
                  <c:v>13.76040003738308</c:v>
                </c:pt>
                <c:pt idx="3172">
                  <c:v>13.75850008583438</c:v>
                </c:pt>
                <c:pt idx="3173">
                  <c:v>13.75599988975592</c:v>
                </c:pt>
                <c:pt idx="3174">
                  <c:v>13.7541000679048</c:v>
                </c:pt>
                <c:pt idx="3175">
                  <c:v>13.75529993210148</c:v>
                </c:pt>
                <c:pt idx="3176">
                  <c:v>13.75020000763107</c:v>
                </c:pt>
                <c:pt idx="3177">
                  <c:v>13.74370004692173</c:v>
                </c:pt>
                <c:pt idx="3178">
                  <c:v>13.74280005302717</c:v>
                </c:pt>
                <c:pt idx="3179">
                  <c:v>13.74519991111811</c:v>
                </c:pt>
                <c:pt idx="3180">
                  <c:v>13.74660007400598</c:v>
                </c:pt>
                <c:pt idx="3181">
                  <c:v>13.74080001678885</c:v>
                </c:pt>
                <c:pt idx="3182">
                  <c:v>13.73979997749484</c:v>
                </c:pt>
                <c:pt idx="3183">
                  <c:v>13.74080003776544</c:v>
                </c:pt>
                <c:pt idx="3184">
                  <c:v>13.73959988098432</c:v>
                </c:pt>
                <c:pt idx="3185">
                  <c:v>13.73820001678541</c:v>
                </c:pt>
                <c:pt idx="3186">
                  <c:v>13.72990006828695</c:v>
                </c:pt>
                <c:pt idx="3187">
                  <c:v>13.72259991149986</c:v>
                </c:pt>
                <c:pt idx="3188">
                  <c:v>13.72219995079285</c:v>
                </c:pt>
                <c:pt idx="3189">
                  <c:v>13.72379991149865</c:v>
                </c:pt>
                <c:pt idx="3190">
                  <c:v>13.71899988136647</c:v>
                </c:pt>
                <c:pt idx="3191">
                  <c:v>13.71599989051902</c:v>
                </c:pt>
                <c:pt idx="3192">
                  <c:v>13.71540005035786</c:v>
                </c:pt>
                <c:pt idx="3193">
                  <c:v>13.71029988136434</c:v>
                </c:pt>
                <c:pt idx="3194">
                  <c:v>13.71019990844798</c:v>
                </c:pt>
                <c:pt idx="3195">
                  <c:v>13.71219989013844</c:v>
                </c:pt>
                <c:pt idx="3196">
                  <c:v>13.71180008621377</c:v>
                </c:pt>
                <c:pt idx="3197">
                  <c:v>13.71180001068205</c:v>
                </c:pt>
                <c:pt idx="3198">
                  <c:v>13.71119990806619</c:v>
                </c:pt>
                <c:pt idx="3199">
                  <c:v>13.70680009536955</c:v>
                </c:pt>
                <c:pt idx="3200">
                  <c:v>13.7032999595649</c:v>
                </c:pt>
                <c:pt idx="3201">
                  <c:v>13.70819988098083</c:v>
                </c:pt>
                <c:pt idx="3202">
                  <c:v>13.70230009537045</c:v>
                </c:pt>
                <c:pt idx="3203">
                  <c:v>13.70030009231414</c:v>
                </c:pt>
                <c:pt idx="3204">
                  <c:v>13.69960001983782</c:v>
                </c:pt>
                <c:pt idx="3205">
                  <c:v>13.69700001983802</c:v>
                </c:pt>
                <c:pt idx="3206">
                  <c:v>13.70119997139045</c:v>
                </c:pt>
                <c:pt idx="3207">
                  <c:v>13.70300002861404</c:v>
                </c:pt>
                <c:pt idx="3208">
                  <c:v>13.70309989586167</c:v>
                </c:pt>
                <c:pt idx="3209">
                  <c:v>13.70450000152777</c:v>
                </c:pt>
                <c:pt idx="3210">
                  <c:v>13.70769999847471</c:v>
                </c:pt>
                <c:pt idx="3211">
                  <c:v>13.70720000763322</c:v>
                </c:pt>
                <c:pt idx="3212">
                  <c:v>13.70630008010994</c:v>
                </c:pt>
                <c:pt idx="3213">
                  <c:v>13.70510001373259</c:v>
                </c:pt>
                <c:pt idx="3214">
                  <c:v>13.70349994430944</c:v>
                </c:pt>
                <c:pt idx="3215">
                  <c:v>13.69999988403652</c:v>
                </c:pt>
                <c:pt idx="3216">
                  <c:v>13.69719995956621</c:v>
                </c:pt>
                <c:pt idx="3217">
                  <c:v>13.68890000801184</c:v>
                </c:pt>
                <c:pt idx="3218">
                  <c:v>13.68969990234473</c:v>
                </c:pt>
                <c:pt idx="3219">
                  <c:v>13.6924998901377</c:v>
                </c:pt>
                <c:pt idx="3220">
                  <c:v>13.68989999275436</c:v>
                </c:pt>
                <c:pt idx="3221">
                  <c:v>13.68709999275234</c:v>
                </c:pt>
                <c:pt idx="3222">
                  <c:v>13.68490002899125</c:v>
                </c:pt>
                <c:pt idx="3223">
                  <c:v>13.68450009536537</c:v>
                </c:pt>
                <c:pt idx="3224">
                  <c:v>13.68549998970412</c:v>
                </c:pt>
                <c:pt idx="3225">
                  <c:v>13.68279989318762</c:v>
                </c:pt>
                <c:pt idx="3226">
                  <c:v>13.6762000473027</c:v>
                </c:pt>
                <c:pt idx="3227">
                  <c:v>13.67500010452568</c:v>
                </c:pt>
                <c:pt idx="3228">
                  <c:v>13.6715000713375</c:v>
                </c:pt>
                <c:pt idx="3229">
                  <c:v>13.67099996567049</c:v>
                </c:pt>
                <c:pt idx="3230">
                  <c:v>13.67179995956758</c:v>
                </c:pt>
                <c:pt idx="3231">
                  <c:v>13.6774999565132</c:v>
                </c:pt>
                <c:pt idx="3232">
                  <c:v>13.67670006523258</c:v>
                </c:pt>
                <c:pt idx="3233">
                  <c:v>13.67580002899558</c:v>
                </c:pt>
                <c:pt idx="3234">
                  <c:v>13.67200006828716</c:v>
                </c:pt>
                <c:pt idx="3235">
                  <c:v>13.670699956514</c:v>
                </c:pt>
                <c:pt idx="3236">
                  <c:v>13.6716000167835</c:v>
                </c:pt>
                <c:pt idx="3237">
                  <c:v>13.67470008316013</c:v>
                </c:pt>
                <c:pt idx="3238">
                  <c:v>13.67949997749383</c:v>
                </c:pt>
                <c:pt idx="3239">
                  <c:v>13.67720001983616</c:v>
                </c:pt>
                <c:pt idx="3240">
                  <c:v>13.6745999202758</c:v>
                </c:pt>
                <c:pt idx="3241">
                  <c:v>13.67229995956586</c:v>
                </c:pt>
                <c:pt idx="3242">
                  <c:v>13.6749000560776</c:v>
                </c:pt>
                <c:pt idx="3243">
                  <c:v>13.67450008926608</c:v>
                </c:pt>
                <c:pt idx="3244">
                  <c:v>13.6679001075754</c:v>
                </c:pt>
                <c:pt idx="3245">
                  <c:v>13.66429997482555</c:v>
                </c:pt>
                <c:pt idx="3246">
                  <c:v>13.66330011062746</c:v>
                </c:pt>
                <c:pt idx="3247">
                  <c:v>13.66519993248221</c:v>
                </c:pt>
                <c:pt idx="3248">
                  <c:v>13.66729998970186</c:v>
                </c:pt>
                <c:pt idx="3249">
                  <c:v>13.66460009231741</c:v>
                </c:pt>
                <c:pt idx="3250">
                  <c:v>13.6610999626173</c:v>
                </c:pt>
                <c:pt idx="3251">
                  <c:v>13.66160008926454</c:v>
                </c:pt>
                <c:pt idx="3252">
                  <c:v>13.66049995040885</c:v>
                </c:pt>
                <c:pt idx="3253">
                  <c:v>13.65730010452535</c:v>
                </c:pt>
                <c:pt idx="3254">
                  <c:v>13.65580007438621</c:v>
                </c:pt>
                <c:pt idx="3255">
                  <c:v>13.65540004425202</c:v>
                </c:pt>
                <c:pt idx="3256">
                  <c:v>13.65240001106213</c:v>
                </c:pt>
                <c:pt idx="3257">
                  <c:v>13.65019994774048</c:v>
                </c:pt>
                <c:pt idx="3258">
                  <c:v>13.64639999313295</c:v>
                </c:pt>
                <c:pt idx="3259">
                  <c:v>13.64770011062865</c:v>
                </c:pt>
                <c:pt idx="3260">
                  <c:v>13.64729989318948</c:v>
                </c:pt>
                <c:pt idx="3261">
                  <c:v>13.64989994735879</c:v>
                </c:pt>
                <c:pt idx="3262">
                  <c:v>13.64169992027382</c:v>
                </c:pt>
                <c:pt idx="3263">
                  <c:v>13.64219995956228</c:v>
                </c:pt>
                <c:pt idx="3264">
                  <c:v>13.6420998840331</c:v>
                </c:pt>
                <c:pt idx="3265">
                  <c:v>13.64369992027423</c:v>
                </c:pt>
                <c:pt idx="3266">
                  <c:v>13.64220005912648</c:v>
                </c:pt>
                <c:pt idx="3267">
                  <c:v>13.63800006523161</c:v>
                </c:pt>
                <c:pt idx="3268">
                  <c:v>13.63480007133694</c:v>
                </c:pt>
                <c:pt idx="3269">
                  <c:v>13.63010008354467</c:v>
                </c:pt>
                <c:pt idx="3270">
                  <c:v>13.6290999053963</c:v>
                </c:pt>
                <c:pt idx="3271">
                  <c:v>13.62629997787735</c:v>
                </c:pt>
                <c:pt idx="3272">
                  <c:v>13.62789993553451</c:v>
                </c:pt>
                <c:pt idx="3273">
                  <c:v>13.62440011673243</c:v>
                </c:pt>
                <c:pt idx="3274">
                  <c:v>13.62270011367946</c:v>
                </c:pt>
                <c:pt idx="3275">
                  <c:v>13.62000004730362</c:v>
                </c:pt>
                <c:pt idx="3276">
                  <c:v>13.61760011367733</c:v>
                </c:pt>
                <c:pt idx="3277">
                  <c:v>13.61660008049148</c:v>
                </c:pt>
                <c:pt idx="3278">
                  <c:v>13.61740005340835</c:v>
                </c:pt>
                <c:pt idx="3279">
                  <c:v>13.6145000263241</c:v>
                </c:pt>
                <c:pt idx="3280">
                  <c:v>13.61519998092627</c:v>
                </c:pt>
                <c:pt idx="3281">
                  <c:v>13.61579994468775</c:v>
                </c:pt>
                <c:pt idx="3282">
                  <c:v>13.6118999176033</c:v>
                </c:pt>
                <c:pt idx="3283">
                  <c:v>13.60980003242367</c:v>
                </c:pt>
                <c:pt idx="3284">
                  <c:v>13.61139995689518</c:v>
                </c:pt>
                <c:pt idx="3285">
                  <c:v>13.60960002632055</c:v>
                </c:pt>
                <c:pt idx="3286">
                  <c:v>13.60829998703047</c:v>
                </c:pt>
                <c:pt idx="3287">
                  <c:v>13.6104000110645</c:v>
                </c:pt>
                <c:pt idx="3288">
                  <c:v>13.6092000110657</c:v>
                </c:pt>
                <c:pt idx="3289">
                  <c:v>13.6121999355346</c:v>
                </c:pt>
                <c:pt idx="3290">
                  <c:v>13.61229989929416</c:v>
                </c:pt>
                <c:pt idx="3291">
                  <c:v>13.60870010757571</c:v>
                </c:pt>
                <c:pt idx="3292">
                  <c:v>13.6057999324803</c:v>
                </c:pt>
                <c:pt idx="3293">
                  <c:v>13.60029994469005</c:v>
                </c:pt>
                <c:pt idx="3294">
                  <c:v>13.59729998092735</c:v>
                </c:pt>
                <c:pt idx="3295">
                  <c:v>13.59719997177308</c:v>
                </c:pt>
                <c:pt idx="3296">
                  <c:v>13.59849989929353</c:v>
                </c:pt>
                <c:pt idx="3297">
                  <c:v>13.59709993858633</c:v>
                </c:pt>
                <c:pt idx="3298">
                  <c:v>13.59650010452606</c:v>
                </c:pt>
                <c:pt idx="3299">
                  <c:v>13.59279997177146</c:v>
                </c:pt>
                <c:pt idx="3300">
                  <c:v>13.59470009842335</c:v>
                </c:pt>
                <c:pt idx="3301">
                  <c:v>13.59499988708558</c:v>
                </c:pt>
                <c:pt idx="3302">
                  <c:v>13.59439995040884</c:v>
                </c:pt>
                <c:pt idx="3303">
                  <c:v>13.59510001984017</c:v>
                </c:pt>
                <c:pt idx="3304">
                  <c:v>13.59570005607748</c:v>
                </c:pt>
                <c:pt idx="3305">
                  <c:v>13.59750004692251</c:v>
                </c:pt>
                <c:pt idx="3306">
                  <c:v>13.59979996528637</c:v>
                </c:pt>
                <c:pt idx="3307">
                  <c:v>13.59740007705841</c:v>
                </c:pt>
                <c:pt idx="3308">
                  <c:v>13.59130006218038</c:v>
                </c:pt>
                <c:pt idx="3309">
                  <c:v>13.58839990234628</c:v>
                </c:pt>
                <c:pt idx="3310">
                  <c:v>13.58819997482351</c:v>
                </c:pt>
                <c:pt idx="3311">
                  <c:v>13.58610001106717</c:v>
                </c:pt>
                <c:pt idx="3312">
                  <c:v>13.58500005340466</c:v>
                </c:pt>
                <c:pt idx="3313">
                  <c:v>13.58159988746775</c:v>
                </c:pt>
                <c:pt idx="3314">
                  <c:v>13.58389996566985</c:v>
                </c:pt>
                <c:pt idx="3315">
                  <c:v>13.58609995345978</c:v>
                </c:pt>
                <c:pt idx="3316">
                  <c:v>13.58059989319008</c:v>
                </c:pt>
                <c:pt idx="3317">
                  <c:v>13.57900010147205</c:v>
                </c:pt>
                <c:pt idx="3318">
                  <c:v>13.58140009536874</c:v>
                </c:pt>
                <c:pt idx="3319">
                  <c:v>13.58259994735636</c:v>
                </c:pt>
                <c:pt idx="3320">
                  <c:v>13.58079995651497</c:v>
                </c:pt>
                <c:pt idx="3321">
                  <c:v>13.57799989319028</c:v>
                </c:pt>
                <c:pt idx="3322">
                  <c:v>13.5732000381504</c:v>
                </c:pt>
                <c:pt idx="3323">
                  <c:v>13.57759992637875</c:v>
                </c:pt>
                <c:pt idx="3324">
                  <c:v>13.57889998970131</c:v>
                </c:pt>
                <c:pt idx="3325">
                  <c:v>13.5801999595642</c:v>
                </c:pt>
                <c:pt idx="3326">
                  <c:v>13.57689998970091</c:v>
                </c:pt>
                <c:pt idx="3327">
                  <c:v>13.57680005913062</c:v>
                </c:pt>
                <c:pt idx="3328">
                  <c:v>13.580700013732</c:v>
                </c:pt>
                <c:pt idx="3329">
                  <c:v>13.58100001678395</c:v>
                </c:pt>
                <c:pt idx="3330">
                  <c:v>13.58219993515377</c:v>
                </c:pt>
                <c:pt idx="3331">
                  <c:v>13.58069997749408</c:v>
                </c:pt>
                <c:pt idx="3332">
                  <c:v>13.57950000762867</c:v>
                </c:pt>
                <c:pt idx="3333">
                  <c:v>13.57829990806931</c:v>
                </c:pt>
                <c:pt idx="3334">
                  <c:v>13.5806999229426</c:v>
                </c:pt>
                <c:pt idx="3335">
                  <c:v>13.58159991073626</c:v>
                </c:pt>
                <c:pt idx="3336">
                  <c:v>13.58219990463476</c:v>
                </c:pt>
                <c:pt idx="3337">
                  <c:v>13.5914999828383</c:v>
                </c:pt>
                <c:pt idx="3338">
                  <c:v>13.59380004616105</c:v>
                </c:pt>
                <c:pt idx="3339">
                  <c:v>13.5953000492118</c:v>
                </c:pt>
                <c:pt idx="3340">
                  <c:v>13.59170005226406</c:v>
                </c:pt>
                <c:pt idx="3341">
                  <c:v>13.59010001907518</c:v>
                </c:pt>
                <c:pt idx="3342">
                  <c:v>13.5913000339533</c:v>
                </c:pt>
                <c:pt idx="3343">
                  <c:v>13.59570001564498</c:v>
                </c:pt>
                <c:pt idx="3344">
                  <c:v>13.5942999038707</c:v>
                </c:pt>
                <c:pt idx="3345">
                  <c:v>13.59159994621587</c:v>
                </c:pt>
                <c:pt idx="3346">
                  <c:v>13.59319990692165</c:v>
                </c:pt>
                <c:pt idx="3347">
                  <c:v>13.59140007591486</c:v>
                </c:pt>
                <c:pt idx="3348">
                  <c:v>13.58800007591708</c:v>
                </c:pt>
                <c:pt idx="3349">
                  <c:v>13.5856000789645</c:v>
                </c:pt>
                <c:pt idx="3350">
                  <c:v>13.5812998859401</c:v>
                </c:pt>
                <c:pt idx="3351">
                  <c:v>13.57760009422418</c:v>
                </c:pt>
                <c:pt idx="3352">
                  <c:v>13.57810005798456</c:v>
                </c:pt>
                <c:pt idx="3353">
                  <c:v>13.57620002479598</c:v>
                </c:pt>
                <c:pt idx="3354">
                  <c:v>13.5765000488318</c:v>
                </c:pt>
                <c:pt idx="3355">
                  <c:v>13.57750000343731</c:v>
                </c:pt>
                <c:pt idx="3356">
                  <c:v>13.57530007591413</c:v>
                </c:pt>
                <c:pt idx="3357">
                  <c:v>13.57399994621301</c:v>
                </c:pt>
                <c:pt idx="3358">
                  <c:v>13.57339990692344</c:v>
                </c:pt>
                <c:pt idx="3359">
                  <c:v>13.57180001869347</c:v>
                </c:pt>
                <c:pt idx="3360">
                  <c:v>13.57009998855938</c:v>
                </c:pt>
                <c:pt idx="3361">
                  <c:v>13.5676999313364</c:v>
                </c:pt>
                <c:pt idx="3362">
                  <c:v>13.5691999977098</c:v>
                </c:pt>
                <c:pt idx="3363">
                  <c:v>13.57090002785117</c:v>
                </c:pt>
                <c:pt idx="3364">
                  <c:v>13.57029991607851</c:v>
                </c:pt>
                <c:pt idx="3365">
                  <c:v>13.569400045777</c:v>
                </c:pt>
                <c:pt idx="3366">
                  <c:v>13.5707999702463</c:v>
                </c:pt>
                <c:pt idx="3367">
                  <c:v>13.57089997329604</c:v>
                </c:pt>
                <c:pt idx="3368">
                  <c:v>13.56799997024791</c:v>
                </c:pt>
                <c:pt idx="3369">
                  <c:v>13.57179998512584</c:v>
                </c:pt>
                <c:pt idx="3370">
                  <c:v>13.58010010261569</c:v>
                </c:pt>
                <c:pt idx="3371">
                  <c:v>13.58030009651338</c:v>
                </c:pt>
                <c:pt idx="3372">
                  <c:v>13.58139991836652</c:v>
                </c:pt>
                <c:pt idx="3373">
                  <c:v>13.5839000812557</c:v>
                </c:pt>
                <c:pt idx="3374">
                  <c:v>13.58250005416995</c:v>
                </c:pt>
                <c:pt idx="3375">
                  <c:v>13.58069999084546</c:v>
                </c:pt>
                <c:pt idx="3376">
                  <c:v>13.57820007553164</c:v>
                </c:pt>
                <c:pt idx="3377">
                  <c:v>13.58090003319012</c:v>
                </c:pt>
                <c:pt idx="3378">
                  <c:v>13.57939994278058</c:v>
                </c:pt>
                <c:pt idx="3379">
                  <c:v>13.5770999790184</c:v>
                </c:pt>
                <c:pt idx="3380">
                  <c:v>13.57690007858401</c:v>
                </c:pt>
                <c:pt idx="3381">
                  <c:v>13.57570001526256</c:v>
                </c:pt>
                <c:pt idx="3382">
                  <c:v>13.57720007248281</c:v>
                </c:pt>
                <c:pt idx="3383">
                  <c:v>13.57539994277977</c:v>
                </c:pt>
                <c:pt idx="3384">
                  <c:v>13.57350004234468</c:v>
                </c:pt>
                <c:pt idx="3385">
                  <c:v>13.5744001117746</c:v>
                </c:pt>
                <c:pt idx="3386">
                  <c:v>13.57029995193807</c:v>
                </c:pt>
                <c:pt idx="3387">
                  <c:v>13.56789996109</c:v>
                </c:pt>
                <c:pt idx="3388">
                  <c:v>13.56930006065522</c:v>
                </c:pt>
                <c:pt idx="3389">
                  <c:v>13.56529996719473</c:v>
                </c:pt>
                <c:pt idx="3390">
                  <c:v>13.56309995803895</c:v>
                </c:pt>
                <c:pt idx="3391">
                  <c:v>13.56139999732841</c:v>
                </c:pt>
                <c:pt idx="3392">
                  <c:v>13.55510010605212</c:v>
                </c:pt>
                <c:pt idx="3393">
                  <c:v>13.55309990692331</c:v>
                </c:pt>
                <c:pt idx="3394">
                  <c:v>13.54779997634978</c:v>
                </c:pt>
                <c:pt idx="3395">
                  <c:v>13.54280008812202</c:v>
                </c:pt>
                <c:pt idx="3396">
                  <c:v>13.53880010643115</c:v>
                </c:pt>
                <c:pt idx="3397">
                  <c:v>13.5401000339516</c:v>
                </c:pt>
                <c:pt idx="3398">
                  <c:v>13.52980004615893</c:v>
                </c:pt>
                <c:pt idx="3399">
                  <c:v>13.52799997978582</c:v>
                </c:pt>
                <c:pt idx="3400">
                  <c:v>13.52760000076523</c:v>
                </c:pt>
                <c:pt idx="3401">
                  <c:v>13.52989999466081</c:v>
                </c:pt>
                <c:pt idx="3402">
                  <c:v>13.52929999771368</c:v>
                </c:pt>
                <c:pt idx="3403">
                  <c:v>13.52749997367937</c:v>
                </c:pt>
                <c:pt idx="3404">
                  <c:v>13.53059996757656</c:v>
                </c:pt>
                <c:pt idx="3405">
                  <c:v>13.53370006409022</c:v>
                </c:pt>
                <c:pt idx="3406">
                  <c:v>13.5363000640864</c:v>
                </c:pt>
                <c:pt idx="3407">
                  <c:v>13.53760005493314</c:v>
                </c:pt>
                <c:pt idx="3408">
                  <c:v>13.5393000820186</c:v>
                </c:pt>
                <c:pt idx="3409">
                  <c:v>13.54060005188148</c:v>
                </c:pt>
                <c:pt idx="3410">
                  <c:v>13.54189991913154</c:v>
                </c:pt>
                <c:pt idx="3411">
                  <c:v>13.54610010299802</c:v>
                </c:pt>
                <c:pt idx="3412">
                  <c:v>13.5475999217997</c:v>
                </c:pt>
                <c:pt idx="3413">
                  <c:v>13.54659995804105</c:v>
                </c:pt>
                <c:pt idx="3414">
                  <c:v>13.54650005455187</c:v>
                </c:pt>
                <c:pt idx="3415">
                  <c:v>13.54699998512297</c:v>
                </c:pt>
                <c:pt idx="3416">
                  <c:v>13.54379993095427</c:v>
                </c:pt>
                <c:pt idx="3417">
                  <c:v>13.54400007286313</c:v>
                </c:pt>
                <c:pt idx="3418">
                  <c:v>13.54179989776822</c:v>
                </c:pt>
                <c:pt idx="3419">
                  <c:v>13.53899989471756</c:v>
                </c:pt>
                <c:pt idx="3420">
                  <c:v>13.53740009384637</c:v>
                </c:pt>
                <c:pt idx="3421">
                  <c:v>13.53589999428005</c:v>
                </c:pt>
                <c:pt idx="3422">
                  <c:v>13.53609994888393</c:v>
                </c:pt>
                <c:pt idx="3423">
                  <c:v>13.53339995803981</c:v>
                </c:pt>
                <c:pt idx="3424">
                  <c:v>13.53309996109237</c:v>
                </c:pt>
                <c:pt idx="3425">
                  <c:v>13.5288999370605</c:v>
                </c:pt>
                <c:pt idx="3426">
                  <c:v>13.52430011825709</c:v>
                </c:pt>
                <c:pt idx="3427">
                  <c:v>13.52019998550532</c:v>
                </c:pt>
                <c:pt idx="3428">
                  <c:v>13.51719998855697</c:v>
                </c:pt>
                <c:pt idx="3429">
                  <c:v>13.51629991607842</c:v>
                </c:pt>
                <c:pt idx="3430">
                  <c:v>13.51389998855666</c:v>
                </c:pt>
                <c:pt idx="3431">
                  <c:v>13.50570003395478</c:v>
                </c:pt>
                <c:pt idx="3432">
                  <c:v>13.50599992218122</c:v>
                </c:pt>
                <c:pt idx="3433">
                  <c:v>13.50920011215203</c:v>
                </c:pt>
                <c:pt idx="3434">
                  <c:v>13.50619990997438</c:v>
                </c:pt>
                <c:pt idx="3435">
                  <c:v>13.50629993706025</c:v>
                </c:pt>
                <c:pt idx="3436">
                  <c:v>13.50400008201905</c:v>
                </c:pt>
                <c:pt idx="3437">
                  <c:v>13.50499992790355</c:v>
                </c:pt>
                <c:pt idx="3438">
                  <c:v>13.50349989166352</c:v>
                </c:pt>
                <c:pt idx="3439">
                  <c:v>13.5025999549871</c:v>
                </c:pt>
                <c:pt idx="3440">
                  <c:v>13.4999000698117</c:v>
                </c:pt>
                <c:pt idx="3441">
                  <c:v>13.49930006676004</c:v>
                </c:pt>
                <c:pt idx="3442">
                  <c:v>13.50140002136322</c:v>
                </c:pt>
                <c:pt idx="3443">
                  <c:v>13.50110002136353</c:v>
                </c:pt>
                <c:pt idx="3444">
                  <c:v>13.50440010567035</c:v>
                </c:pt>
                <c:pt idx="3445">
                  <c:v>13.503200009156</c:v>
                </c:pt>
                <c:pt idx="3446">
                  <c:v>13.49789992752267</c:v>
                </c:pt>
                <c:pt idx="3447">
                  <c:v>13.5025001083377</c:v>
                </c:pt>
                <c:pt idx="3448">
                  <c:v>13.50329999962196</c:v>
                </c:pt>
                <c:pt idx="3449">
                  <c:v>13.50060006904823</c:v>
                </c:pt>
                <c:pt idx="3450">
                  <c:v>13.50310009613167</c:v>
                </c:pt>
                <c:pt idx="3451">
                  <c:v>13.50300009613056</c:v>
                </c:pt>
                <c:pt idx="3452">
                  <c:v>13.50319988479896</c:v>
                </c:pt>
                <c:pt idx="3453">
                  <c:v>13.50869992675871</c:v>
                </c:pt>
                <c:pt idx="3454">
                  <c:v>13.50809988746914</c:v>
                </c:pt>
                <c:pt idx="3455">
                  <c:v>13.5116999748243</c:v>
                </c:pt>
                <c:pt idx="3456">
                  <c:v>13.5148999687226</c:v>
                </c:pt>
                <c:pt idx="3457">
                  <c:v>13.51820005607806</c:v>
                </c:pt>
                <c:pt idx="3458">
                  <c:v>13.51839998054493</c:v>
                </c:pt>
                <c:pt idx="3459">
                  <c:v>13.51960008316382</c:v>
                </c:pt>
                <c:pt idx="3460">
                  <c:v>13.51960001373664</c:v>
                </c:pt>
                <c:pt idx="3461">
                  <c:v>13.51859993820108</c:v>
                </c:pt>
                <c:pt idx="3462">
                  <c:v>13.5197999713928</c:v>
                </c:pt>
                <c:pt idx="3463">
                  <c:v>13.51980007400562</c:v>
                </c:pt>
                <c:pt idx="3464">
                  <c:v>13.52489999847603</c:v>
                </c:pt>
                <c:pt idx="3465">
                  <c:v>13.5195999382013</c:v>
                </c:pt>
                <c:pt idx="3466">
                  <c:v>13.51680011329881</c:v>
                </c:pt>
                <c:pt idx="3467">
                  <c:v>13.51420011024675</c:v>
                </c:pt>
                <c:pt idx="3468">
                  <c:v>13.51250000762957</c:v>
                </c:pt>
                <c:pt idx="3469">
                  <c:v>13.51210001068102</c:v>
                </c:pt>
                <c:pt idx="3470">
                  <c:v>13.5099999744416</c:v>
                </c:pt>
                <c:pt idx="3471">
                  <c:v>13.51350002556137</c:v>
                </c:pt>
                <c:pt idx="3472">
                  <c:v>13.51040006790208</c:v>
                </c:pt>
                <c:pt idx="3473">
                  <c:v>13.51110000152767</c:v>
                </c:pt>
                <c:pt idx="3474">
                  <c:v>13.51069989586176</c:v>
                </c:pt>
                <c:pt idx="3475">
                  <c:v>13.51290005874762</c:v>
                </c:pt>
                <c:pt idx="3476">
                  <c:v>13.51030006485234</c:v>
                </c:pt>
                <c:pt idx="3477">
                  <c:v>13.51210011902003</c:v>
                </c:pt>
                <c:pt idx="3478">
                  <c:v>13.5124999378204</c:v>
                </c:pt>
                <c:pt idx="3479">
                  <c:v>13.5177000553158</c:v>
                </c:pt>
                <c:pt idx="3480">
                  <c:v>13.51819995269761</c:v>
                </c:pt>
                <c:pt idx="3481">
                  <c:v>13.51990011253656</c:v>
                </c:pt>
                <c:pt idx="3482">
                  <c:v>13.52280009727474</c:v>
                </c:pt>
                <c:pt idx="3483">
                  <c:v>13.51900009727615</c:v>
                </c:pt>
                <c:pt idx="3484">
                  <c:v>13.51539989814774</c:v>
                </c:pt>
                <c:pt idx="3485">
                  <c:v>13.51150006713942</c:v>
                </c:pt>
                <c:pt idx="3486">
                  <c:v>13.51329998855726</c:v>
                </c:pt>
                <c:pt idx="3487">
                  <c:v>13.51519990692396</c:v>
                </c:pt>
                <c:pt idx="3488">
                  <c:v>13.5178000034357</c:v>
                </c:pt>
                <c:pt idx="3489">
                  <c:v>13.51970009079014</c:v>
                </c:pt>
                <c:pt idx="3490">
                  <c:v>13.52179991264711</c:v>
                </c:pt>
                <c:pt idx="3491">
                  <c:v>13.52520010261651</c:v>
                </c:pt>
                <c:pt idx="3492">
                  <c:v>13.52729998779614</c:v>
                </c:pt>
                <c:pt idx="3493">
                  <c:v>13.52490005111758</c:v>
                </c:pt>
                <c:pt idx="3494">
                  <c:v>13.52299995460635</c:v>
                </c:pt>
                <c:pt idx="3495">
                  <c:v>13.52080001793001</c:v>
                </c:pt>
                <c:pt idx="3496">
                  <c:v>13.52020007820465</c:v>
                </c:pt>
                <c:pt idx="3497">
                  <c:v>13.52039996948224</c:v>
                </c:pt>
                <c:pt idx="3498">
                  <c:v>13.52000003586</c:v>
                </c:pt>
                <c:pt idx="3499">
                  <c:v>13.52090005989157</c:v>
                </c:pt>
                <c:pt idx="3500">
                  <c:v>13.52379990882764</c:v>
                </c:pt>
                <c:pt idx="3501">
                  <c:v>13.52220003242474</c:v>
                </c:pt>
                <c:pt idx="3502">
                  <c:v>13.51929990577628</c:v>
                </c:pt>
                <c:pt idx="3503">
                  <c:v>13.51699990577617</c:v>
                </c:pt>
                <c:pt idx="3504">
                  <c:v>13.51409989967578</c:v>
                </c:pt>
                <c:pt idx="3505">
                  <c:v>13.5114000114445</c:v>
                </c:pt>
                <c:pt idx="3506">
                  <c:v>13.51170004768574</c:v>
                </c:pt>
                <c:pt idx="3507">
                  <c:v>13.51600008087553</c:v>
                </c:pt>
                <c:pt idx="3508">
                  <c:v>13.51439990883227</c:v>
                </c:pt>
                <c:pt idx="3509">
                  <c:v>13.51550003853117</c:v>
                </c:pt>
                <c:pt idx="3510">
                  <c:v>13.51129993896757</c:v>
                </c:pt>
                <c:pt idx="3511">
                  <c:v>13.5075001171099</c:v>
                </c:pt>
                <c:pt idx="3512">
                  <c:v>13.50569995422484</c:v>
                </c:pt>
                <c:pt idx="3513">
                  <c:v>13.50709992408883</c:v>
                </c:pt>
                <c:pt idx="3514">
                  <c:v>13.50240011138885</c:v>
                </c:pt>
                <c:pt idx="3515">
                  <c:v>13.49960007514892</c:v>
                </c:pt>
                <c:pt idx="3516">
                  <c:v>13.4975999092094</c:v>
                </c:pt>
                <c:pt idx="3517">
                  <c:v>13.49700011139066</c:v>
                </c:pt>
                <c:pt idx="3518">
                  <c:v>13.49609989700548</c:v>
                </c:pt>
                <c:pt idx="3519">
                  <c:v>13.496700062944</c:v>
                </c:pt>
                <c:pt idx="3520">
                  <c:v>13.49479999656978</c:v>
                </c:pt>
                <c:pt idx="3521">
                  <c:v>13.4932998878503</c:v>
                </c:pt>
                <c:pt idx="3522">
                  <c:v>13.49080009612953</c:v>
                </c:pt>
                <c:pt idx="3523">
                  <c:v>13.49169991493181</c:v>
                </c:pt>
                <c:pt idx="3524">
                  <c:v>13.4895999179862</c:v>
                </c:pt>
                <c:pt idx="3525">
                  <c:v>13.4822999694843</c:v>
                </c:pt>
                <c:pt idx="3526">
                  <c:v>13.47689998169153</c:v>
                </c:pt>
                <c:pt idx="3527">
                  <c:v>13.47429998169173</c:v>
                </c:pt>
                <c:pt idx="3528">
                  <c:v>13.47310001488222</c:v>
                </c:pt>
                <c:pt idx="3529">
                  <c:v>13.46859996071362</c:v>
                </c:pt>
                <c:pt idx="3530">
                  <c:v>13.46550009651401</c:v>
                </c:pt>
                <c:pt idx="3531">
                  <c:v>13.46470002403657</c:v>
                </c:pt>
                <c:pt idx="3532">
                  <c:v>13.46289996070846</c:v>
                </c:pt>
                <c:pt idx="3533">
                  <c:v>13.46439988517886</c:v>
                </c:pt>
                <c:pt idx="3534">
                  <c:v>13.46220001792972</c:v>
                </c:pt>
                <c:pt idx="3535">
                  <c:v>13.46120007515128</c:v>
                </c:pt>
                <c:pt idx="3536">
                  <c:v>13.45760005417105</c:v>
                </c:pt>
                <c:pt idx="3537">
                  <c:v>13.4541999515568</c:v>
                </c:pt>
                <c:pt idx="3538">
                  <c:v>13.45490001487997</c:v>
                </c:pt>
                <c:pt idx="3539">
                  <c:v>13.45099998474325</c:v>
                </c:pt>
                <c:pt idx="3540">
                  <c:v>13.44740003013794</c:v>
                </c:pt>
                <c:pt idx="3541">
                  <c:v>13.44619993362722</c:v>
                </c:pt>
                <c:pt idx="3542">
                  <c:v>13.4440000091563</c:v>
                </c:pt>
                <c:pt idx="3543">
                  <c:v>13.44249997596853</c:v>
                </c:pt>
                <c:pt idx="3544">
                  <c:v>13.4434001178779</c:v>
                </c:pt>
                <c:pt idx="3545">
                  <c:v>13.444199894333</c:v>
                </c:pt>
                <c:pt idx="3546">
                  <c:v>13.44389993057484</c:v>
                </c:pt>
                <c:pt idx="3547">
                  <c:v>13.44390006942922</c:v>
                </c:pt>
                <c:pt idx="3548">
                  <c:v>13.44090007553313</c:v>
                </c:pt>
                <c:pt idx="3549">
                  <c:v>13.43970007248208</c:v>
                </c:pt>
                <c:pt idx="3550">
                  <c:v>13.43829993667532</c:v>
                </c:pt>
                <c:pt idx="3551">
                  <c:v>13.43800000610645</c:v>
                </c:pt>
                <c:pt idx="3552">
                  <c:v>13.43440004844524</c:v>
                </c:pt>
                <c:pt idx="3553">
                  <c:v>13.43319992484976</c:v>
                </c:pt>
                <c:pt idx="3554">
                  <c:v>13.43510009079182</c:v>
                </c:pt>
                <c:pt idx="3555">
                  <c:v>13.43230000038238</c:v>
                </c:pt>
                <c:pt idx="3556">
                  <c:v>13.43279994011027</c:v>
                </c:pt>
                <c:pt idx="3557">
                  <c:v>13.43060011825582</c:v>
                </c:pt>
                <c:pt idx="3558">
                  <c:v>13.42949998855693</c:v>
                </c:pt>
                <c:pt idx="3559">
                  <c:v>13.42600005798522</c:v>
                </c:pt>
                <c:pt idx="3560">
                  <c:v>13.4256999916106</c:v>
                </c:pt>
                <c:pt idx="3561">
                  <c:v>13.42199989814981</c:v>
                </c:pt>
                <c:pt idx="3562">
                  <c:v>13.42320005798683</c:v>
                </c:pt>
                <c:pt idx="3563">
                  <c:v>13.42120005493052</c:v>
                </c:pt>
                <c:pt idx="3564">
                  <c:v>13.4211999885556</c:v>
                </c:pt>
                <c:pt idx="3565">
                  <c:v>13.42200006103667</c:v>
                </c:pt>
                <c:pt idx="3566">
                  <c:v>13.42289991302824</c:v>
                </c:pt>
                <c:pt idx="3567">
                  <c:v>13.42400000343332</c:v>
                </c:pt>
                <c:pt idx="3568">
                  <c:v>13.42399997024404</c:v>
                </c:pt>
                <c:pt idx="3569">
                  <c:v>13.42369993400644</c:v>
                </c:pt>
                <c:pt idx="3570">
                  <c:v>13.42299989471576</c:v>
                </c:pt>
                <c:pt idx="3571">
                  <c:v>13.42660008468738</c:v>
                </c:pt>
                <c:pt idx="3572">
                  <c:v>13.42629997597032</c:v>
                </c:pt>
                <c:pt idx="3573">
                  <c:v>13.4279999759674</c:v>
                </c:pt>
                <c:pt idx="3574">
                  <c:v>13.42320011787524</c:v>
                </c:pt>
                <c:pt idx="3575">
                  <c:v>13.42440004845048</c:v>
                </c:pt>
                <c:pt idx="3576">
                  <c:v>13.42689997596972</c:v>
                </c:pt>
                <c:pt idx="3577">
                  <c:v>13.42360008773903</c:v>
                </c:pt>
                <c:pt idx="3578">
                  <c:v>13.42399991874845</c:v>
                </c:pt>
                <c:pt idx="3579">
                  <c:v>13.42269989776833</c:v>
                </c:pt>
                <c:pt idx="3580">
                  <c:v>13.42130010299661</c:v>
                </c:pt>
                <c:pt idx="3581">
                  <c:v>13.4237999309553</c:v>
                </c:pt>
                <c:pt idx="3582">
                  <c:v>13.42500002746601</c:v>
                </c:pt>
                <c:pt idx="3583">
                  <c:v>13.4260999217986</c:v>
                </c:pt>
                <c:pt idx="3584">
                  <c:v>13.4200999008208</c:v>
                </c:pt>
                <c:pt idx="3585">
                  <c:v>13.41829996414526</c:v>
                </c:pt>
                <c:pt idx="3586">
                  <c:v>13.42150011787453</c:v>
                </c:pt>
                <c:pt idx="3587">
                  <c:v>13.42619996376015</c:v>
                </c:pt>
                <c:pt idx="3588">
                  <c:v>13.42690006637713</c:v>
                </c:pt>
                <c:pt idx="3589">
                  <c:v>13.42759989433762</c:v>
                </c:pt>
                <c:pt idx="3590">
                  <c:v>13.4274999637637</c:v>
                </c:pt>
                <c:pt idx="3591">
                  <c:v>13.4307000240333</c:v>
                </c:pt>
                <c:pt idx="3592">
                  <c:v>13.43249992141864</c:v>
                </c:pt>
                <c:pt idx="3593">
                  <c:v>13.43339995460337</c:v>
                </c:pt>
                <c:pt idx="3594">
                  <c:v>13.43019999084572</c:v>
                </c:pt>
                <c:pt idx="3595">
                  <c:v>13.42549996375965</c:v>
                </c:pt>
                <c:pt idx="3596">
                  <c:v>13.42489996986478</c:v>
                </c:pt>
                <c:pt idx="3597">
                  <c:v>13.42209996681413</c:v>
                </c:pt>
                <c:pt idx="3598">
                  <c:v>13.42709995155383</c:v>
                </c:pt>
                <c:pt idx="3599">
                  <c:v>13.42559995765987</c:v>
                </c:pt>
                <c:pt idx="3600">
                  <c:v>13.42679991531623</c:v>
                </c:pt>
                <c:pt idx="3601">
                  <c:v>13.42180009041112</c:v>
                </c:pt>
                <c:pt idx="3602">
                  <c:v>13.42229998169205</c:v>
                </c:pt>
                <c:pt idx="3603">
                  <c:v>13.41880005416897</c:v>
                </c:pt>
                <c:pt idx="3604">
                  <c:v>13.41639992752243</c:v>
                </c:pt>
                <c:pt idx="3605">
                  <c:v>13.41409992752233</c:v>
                </c:pt>
                <c:pt idx="3606">
                  <c:v>13.41420006332555</c:v>
                </c:pt>
                <c:pt idx="3607">
                  <c:v>13.41460005722183</c:v>
                </c:pt>
                <c:pt idx="3608">
                  <c:v>13.4157999092131</c:v>
                </c:pt>
                <c:pt idx="3609">
                  <c:v>13.41469997863897</c:v>
                </c:pt>
                <c:pt idx="3610">
                  <c:v>13.41220011749465</c:v>
                </c:pt>
                <c:pt idx="3611">
                  <c:v>13.4092998851811</c:v>
                </c:pt>
                <c:pt idx="3612">
                  <c:v>13.40750006027156</c:v>
                </c:pt>
                <c:pt idx="3613">
                  <c:v>13.40720009346114</c:v>
                </c:pt>
                <c:pt idx="3614">
                  <c:v>13.4031000209834</c:v>
                </c:pt>
                <c:pt idx="3615">
                  <c:v>13.4014998851817</c:v>
                </c:pt>
                <c:pt idx="3616">
                  <c:v>13.39830002403323</c:v>
                </c:pt>
                <c:pt idx="3617">
                  <c:v>13.39789988212942</c:v>
                </c:pt>
                <c:pt idx="3618">
                  <c:v>13.4003000057237</c:v>
                </c:pt>
                <c:pt idx="3619">
                  <c:v>13.4005000991856</c:v>
                </c:pt>
                <c:pt idx="3620">
                  <c:v>13.40229989395084</c:v>
                </c:pt>
                <c:pt idx="3621">
                  <c:v>13.40070007820032</c:v>
                </c:pt>
                <c:pt idx="3622">
                  <c:v>13.40129993629671</c:v>
                </c:pt>
                <c:pt idx="3623">
                  <c:v>13.3984000511191</c:v>
                </c:pt>
                <c:pt idx="3624">
                  <c:v>13.39769988823173</c:v>
                </c:pt>
                <c:pt idx="3625">
                  <c:v>13.3948998973865</c:v>
                </c:pt>
                <c:pt idx="3626">
                  <c:v>13.39430010566866</c:v>
                </c:pt>
                <c:pt idx="3627">
                  <c:v>13.39439998207308</c:v>
                </c:pt>
                <c:pt idx="3628">
                  <c:v>13.38929992180056</c:v>
                </c:pt>
                <c:pt idx="3629">
                  <c:v>13.3854000698084</c:v>
                </c:pt>
                <c:pt idx="3630">
                  <c:v>13.38270011520581</c:v>
                </c:pt>
                <c:pt idx="3631">
                  <c:v>13.38180009422285</c:v>
                </c:pt>
                <c:pt idx="3632">
                  <c:v>13.38259992828535</c:v>
                </c:pt>
                <c:pt idx="3633">
                  <c:v>13.37820007629489</c:v>
                </c:pt>
                <c:pt idx="3634">
                  <c:v>13.37539993438623</c:v>
                </c:pt>
                <c:pt idx="3635">
                  <c:v>13.37690002785166</c:v>
                </c:pt>
                <c:pt idx="3636">
                  <c:v>13.37539989814832</c:v>
                </c:pt>
                <c:pt idx="3637">
                  <c:v>13.3747999012012</c:v>
                </c:pt>
                <c:pt idx="3638">
                  <c:v>13.3737000701949</c:v>
                </c:pt>
                <c:pt idx="3639">
                  <c:v>13.370200040059</c:v>
                </c:pt>
                <c:pt idx="3640">
                  <c:v>13.36720004311064</c:v>
                </c:pt>
                <c:pt idx="3641">
                  <c:v>13.36500009155498</c:v>
                </c:pt>
                <c:pt idx="3642">
                  <c:v>13.36320002517823</c:v>
                </c:pt>
                <c:pt idx="3643">
                  <c:v>13.35760000420123</c:v>
                </c:pt>
                <c:pt idx="3644">
                  <c:v>13.3561000736263</c:v>
                </c:pt>
                <c:pt idx="3645">
                  <c:v>13.3556000675235</c:v>
                </c:pt>
                <c:pt idx="3646">
                  <c:v>13.35549990157961</c:v>
                </c:pt>
                <c:pt idx="3647">
                  <c:v>13.34669991988995</c:v>
                </c:pt>
                <c:pt idx="3648">
                  <c:v>13.34280006790505</c:v>
                </c:pt>
                <c:pt idx="3649">
                  <c:v>13.34039997444415</c:v>
                </c:pt>
                <c:pt idx="3650">
                  <c:v>13.33980003471515</c:v>
                </c:pt>
                <c:pt idx="3651">
                  <c:v>13.34359988365395</c:v>
                </c:pt>
                <c:pt idx="3652">
                  <c:v>13.34119992294654</c:v>
                </c:pt>
                <c:pt idx="3653">
                  <c:v>13.3397998897599</c:v>
                </c:pt>
                <c:pt idx="3654">
                  <c:v>13.33259995918343</c:v>
                </c:pt>
                <c:pt idx="3655">
                  <c:v>13.33149990196398</c:v>
                </c:pt>
                <c:pt idx="3656">
                  <c:v>13.33390003776731</c:v>
                </c:pt>
                <c:pt idx="3657">
                  <c:v>13.3346000438687</c:v>
                </c:pt>
                <c:pt idx="3658">
                  <c:v>13.33849999847735</c:v>
                </c:pt>
                <c:pt idx="3659">
                  <c:v>13.33720003776398</c:v>
                </c:pt>
                <c:pt idx="3660">
                  <c:v>13.33719992904662</c:v>
                </c:pt>
                <c:pt idx="3661">
                  <c:v>13.33960005874542</c:v>
                </c:pt>
                <c:pt idx="3662">
                  <c:v>13.34129996223419</c:v>
                </c:pt>
                <c:pt idx="3663">
                  <c:v>13.34009999847695</c:v>
                </c:pt>
                <c:pt idx="3664">
                  <c:v>13.34500001640481</c:v>
                </c:pt>
                <c:pt idx="3665">
                  <c:v>13.34359990768644</c:v>
                </c:pt>
                <c:pt idx="3666">
                  <c:v>13.34119997406015</c:v>
                </c:pt>
                <c:pt idx="3667">
                  <c:v>13.3414999046363</c:v>
                </c:pt>
                <c:pt idx="3668">
                  <c:v>13.34350000419727</c:v>
                </c:pt>
                <c:pt idx="3669">
                  <c:v>13.3376999923712</c:v>
                </c:pt>
                <c:pt idx="3670">
                  <c:v>13.33680002861365</c:v>
                </c:pt>
                <c:pt idx="3671">
                  <c:v>13.33409990196378</c:v>
                </c:pt>
                <c:pt idx="3672">
                  <c:v>13.33529997444566</c:v>
                </c:pt>
                <c:pt idx="3673">
                  <c:v>13.33759996528534</c:v>
                </c:pt>
                <c:pt idx="3674">
                  <c:v>13.34060001945545</c:v>
                </c:pt>
                <c:pt idx="3675">
                  <c:v>13.33809988975554</c:v>
                </c:pt>
                <c:pt idx="3676">
                  <c:v>13.33350000152496</c:v>
                </c:pt>
                <c:pt idx="3677">
                  <c:v>13.33919990768482</c:v>
                </c:pt>
                <c:pt idx="3678">
                  <c:v>13.34009999809496</c:v>
                </c:pt>
                <c:pt idx="3679">
                  <c:v>13.33750007362687</c:v>
                </c:pt>
                <c:pt idx="3680">
                  <c:v>13.33590011291744</c:v>
                </c:pt>
                <c:pt idx="3681">
                  <c:v>13.33140004043526</c:v>
                </c:pt>
                <c:pt idx="3682">
                  <c:v>13.327899901582</c:v>
                </c:pt>
                <c:pt idx="3683">
                  <c:v>13.32649997406043</c:v>
                </c:pt>
                <c:pt idx="3684">
                  <c:v>13.3278001129147</c:v>
                </c:pt>
                <c:pt idx="3685">
                  <c:v>13.32790001335161</c:v>
                </c:pt>
                <c:pt idx="3686">
                  <c:v>13.32760010376296</c:v>
                </c:pt>
                <c:pt idx="3687">
                  <c:v>13.32459990463394</c:v>
                </c:pt>
                <c:pt idx="3688">
                  <c:v>13.32330000725051</c:v>
                </c:pt>
                <c:pt idx="3689">
                  <c:v>13.32689993477106</c:v>
                </c:pt>
                <c:pt idx="3690">
                  <c:v>13.3244001007115</c:v>
                </c:pt>
                <c:pt idx="3691">
                  <c:v>13.32489995269862</c:v>
                </c:pt>
                <c:pt idx="3692">
                  <c:v>13.32330000686852</c:v>
                </c:pt>
                <c:pt idx="3693">
                  <c:v>13.32290002785157</c:v>
                </c:pt>
                <c:pt idx="3694">
                  <c:v>13.32969990692072</c:v>
                </c:pt>
                <c:pt idx="3695">
                  <c:v>13.33370010300132</c:v>
                </c:pt>
                <c:pt idx="3696">
                  <c:v>13.33059997024611</c:v>
                </c:pt>
                <c:pt idx="3697">
                  <c:v>13.33289992485152</c:v>
                </c:pt>
                <c:pt idx="3698">
                  <c:v>13.33160003662488</c:v>
                </c:pt>
                <c:pt idx="3699">
                  <c:v>13.33440009994593</c:v>
                </c:pt>
                <c:pt idx="3700">
                  <c:v>13.33320006065332</c:v>
                </c:pt>
                <c:pt idx="3701">
                  <c:v>13.33350008468551</c:v>
                </c:pt>
                <c:pt idx="3702">
                  <c:v>13.33480004234662</c:v>
                </c:pt>
                <c:pt idx="3703">
                  <c:v>13.3349000362432</c:v>
                </c:pt>
                <c:pt idx="3704">
                  <c:v>13.33230010567058</c:v>
                </c:pt>
                <c:pt idx="3705">
                  <c:v>13.32880000305158</c:v>
                </c:pt>
                <c:pt idx="3706">
                  <c:v>13.33000006027578</c:v>
                </c:pt>
                <c:pt idx="3707">
                  <c:v>13.33009999084607</c:v>
                </c:pt>
                <c:pt idx="3708">
                  <c:v>13.33300002098258</c:v>
                </c:pt>
                <c:pt idx="3709">
                  <c:v>13.33299994545087</c:v>
                </c:pt>
                <c:pt idx="3710">
                  <c:v>13.33350003890883</c:v>
                </c:pt>
                <c:pt idx="3711">
                  <c:v>13.33359990921235</c:v>
                </c:pt>
                <c:pt idx="3712">
                  <c:v>13.33009991836662</c:v>
                </c:pt>
                <c:pt idx="3713">
                  <c:v>13.33090011138847</c:v>
                </c:pt>
                <c:pt idx="3714">
                  <c:v>13.32880000877412</c:v>
                </c:pt>
                <c:pt idx="3715">
                  <c:v>13.3298999755898</c:v>
                </c:pt>
                <c:pt idx="3716">
                  <c:v>13.32930000267151</c:v>
                </c:pt>
                <c:pt idx="3717">
                  <c:v>13.32979999656891</c:v>
                </c:pt>
                <c:pt idx="3718">
                  <c:v>13.32919995117481</c:v>
                </c:pt>
                <c:pt idx="3719">
                  <c:v>13.32779999046397</c:v>
                </c:pt>
                <c:pt idx="3720">
                  <c:v>13.32809992409238</c:v>
                </c:pt>
                <c:pt idx="3721">
                  <c:v>13.32580009918456</c:v>
                </c:pt>
                <c:pt idx="3722">
                  <c:v>13.3226000419636</c:v>
                </c:pt>
                <c:pt idx="3723">
                  <c:v>13.32419988785114</c:v>
                </c:pt>
                <c:pt idx="3724">
                  <c:v>13.32349992103627</c:v>
                </c:pt>
                <c:pt idx="3725">
                  <c:v>13.3194999301959</c:v>
                </c:pt>
                <c:pt idx="3726">
                  <c:v>13.3209999572755</c:v>
                </c:pt>
                <c:pt idx="3727">
                  <c:v>13.32520008697611</c:v>
                </c:pt>
                <c:pt idx="3728">
                  <c:v>13.32349995422556</c:v>
                </c:pt>
                <c:pt idx="3729">
                  <c:v>13.32009992408712</c:v>
                </c:pt>
                <c:pt idx="3730">
                  <c:v>13.31960002365304</c:v>
                </c:pt>
                <c:pt idx="3731">
                  <c:v>13.31759999351562</c:v>
                </c:pt>
                <c:pt idx="3732">
                  <c:v>13.31510009612976</c:v>
                </c:pt>
                <c:pt idx="3733">
                  <c:v>13.3138000869767</c:v>
                </c:pt>
                <c:pt idx="3734">
                  <c:v>13.31129992103888</c:v>
                </c:pt>
                <c:pt idx="3735">
                  <c:v>13.31010005989447</c:v>
                </c:pt>
                <c:pt idx="3736">
                  <c:v>13.3140001171123</c:v>
                </c:pt>
                <c:pt idx="3737">
                  <c:v>13.31500005989438</c:v>
                </c:pt>
                <c:pt idx="3738">
                  <c:v>13.31139990005613</c:v>
                </c:pt>
                <c:pt idx="3739">
                  <c:v>13.31140007514842</c:v>
                </c:pt>
                <c:pt idx="3740">
                  <c:v>13.31219996643267</c:v>
                </c:pt>
                <c:pt idx="3741">
                  <c:v>13.31500008392323</c:v>
                </c:pt>
                <c:pt idx="3742">
                  <c:v>13.31830005073789</c:v>
                </c:pt>
                <c:pt idx="3743">
                  <c:v>13.31659991187917</c:v>
                </c:pt>
                <c:pt idx="3744">
                  <c:v>13.31939996910296</c:v>
                </c:pt>
                <c:pt idx="3745">
                  <c:v>13.31879992980976</c:v>
                </c:pt>
                <c:pt idx="3746">
                  <c:v>13.31929998092892</c:v>
                </c:pt>
                <c:pt idx="3747">
                  <c:v>13.32090004425117</c:v>
                </c:pt>
                <c:pt idx="3748">
                  <c:v>13.32140010757576</c:v>
                </c:pt>
                <c:pt idx="3749">
                  <c:v>13.32180005302871</c:v>
                </c:pt>
                <c:pt idx="3750">
                  <c:v>13.31950011635127</c:v>
                </c:pt>
                <c:pt idx="3751">
                  <c:v>13.31789994430801</c:v>
                </c:pt>
                <c:pt idx="3752">
                  <c:v>13.3201999774974</c:v>
                </c:pt>
                <c:pt idx="3753">
                  <c:v>13.32219994430488</c:v>
                </c:pt>
                <c:pt idx="3754">
                  <c:v>13.31869988708422</c:v>
                </c:pt>
                <c:pt idx="3755">
                  <c:v>13.31399992638035</c:v>
                </c:pt>
                <c:pt idx="3756">
                  <c:v>13.31220005913201</c:v>
                </c:pt>
                <c:pt idx="3757">
                  <c:v>13.31679994125443</c:v>
                </c:pt>
                <c:pt idx="3758">
                  <c:v>13.31449997444361</c:v>
                </c:pt>
                <c:pt idx="3759">
                  <c:v>13.31730005264762</c:v>
                </c:pt>
                <c:pt idx="3760">
                  <c:v>13.31589994697788</c:v>
                </c:pt>
                <c:pt idx="3761">
                  <c:v>13.31559991684117</c:v>
                </c:pt>
                <c:pt idx="3762">
                  <c:v>13.31259992904598</c:v>
                </c:pt>
                <c:pt idx="3763">
                  <c:v>13.31240002555933</c:v>
                </c:pt>
                <c:pt idx="3764">
                  <c:v>13.31409998626987</c:v>
                </c:pt>
                <c:pt idx="3765">
                  <c:v>13.3163999168428</c:v>
                </c:pt>
                <c:pt idx="3766">
                  <c:v>13.31980011902124</c:v>
                </c:pt>
                <c:pt idx="3767">
                  <c:v>13.31619998932001</c:v>
                </c:pt>
                <c:pt idx="3768">
                  <c:v>13.31719994392552</c:v>
                </c:pt>
                <c:pt idx="3769">
                  <c:v>13.31600001030165</c:v>
                </c:pt>
                <c:pt idx="3770">
                  <c:v>13.31749990768367</c:v>
                </c:pt>
                <c:pt idx="3771">
                  <c:v>13.32189995575027</c:v>
                </c:pt>
                <c:pt idx="3772">
                  <c:v>13.31989988327405</c:v>
                </c:pt>
                <c:pt idx="3773">
                  <c:v>13.31759997368136</c:v>
                </c:pt>
                <c:pt idx="3774">
                  <c:v>13.31520011558678</c:v>
                </c:pt>
                <c:pt idx="3775">
                  <c:v>13.31840004005426</c:v>
                </c:pt>
                <c:pt idx="3776">
                  <c:v>13.32030007019421</c:v>
                </c:pt>
                <c:pt idx="3777">
                  <c:v>13.32180006103954</c:v>
                </c:pt>
                <c:pt idx="3778">
                  <c:v>13.32140005798283</c:v>
                </c:pt>
                <c:pt idx="3779">
                  <c:v>13.32130005493309</c:v>
                </c:pt>
                <c:pt idx="3780">
                  <c:v>13.31829992218263</c:v>
                </c:pt>
                <c:pt idx="3781">
                  <c:v>13.3142998920448</c:v>
                </c:pt>
                <c:pt idx="3782">
                  <c:v>13.31440008812206</c:v>
                </c:pt>
                <c:pt idx="3783">
                  <c:v>13.31520000648743</c:v>
                </c:pt>
                <c:pt idx="3784">
                  <c:v>13.31489989776674</c:v>
                </c:pt>
                <c:pt idx="3785">
                  <c:v>13.31399988861085</c:v>
                </c:pt>
                <c:pt idx="3786">
                  <c:v>13.31069995804137</c:v>
                </c:pt>
                <c:pt idx="3787">
                  <c:v>13.3063000999464</c:v>
                </c:pt>
                <c:pt idx="3788">
                  <c:v>13.30370009994658</c:v>
                </c:pt>
                <c:pt idx="3789">
                  <c:v>13.30270009689412</c:v>
                </c:pt>
                <c:pt idx="3790">
                  <c:v>13.29960009384013</c:v>
                </c:pt>
                <c:pt idx="3791">
                  <c:v>13.30150003623931</c:v>
                </c:pt>
                <c:pt idx="3792">
                  <c:v>13.3058000843048</c:v>
                </c:pt>
                <c:pt idx="3793">
                  <c:v>13.3111999633802</c:v>
                </c:pt>
                <c:pt idx="3794">
                  <c:v>13.30939990005572</c:v>
                </c:pt>
                <c:pt idx="3795">
                  <c:v>13.30480001182878</c:v>
                </c:pt>
                <c:pt idx="3796">
                  <c:v>13.30090008125626</c:v>
                </c:pt>
                <c:pt idx="3797">
                  <c:v>13.30259990005652</c:v>
                </c:pt>
                <c:pt idx="3798">
                  <c:v>13.3008000629452</c:v>
                </c:pt>
                <c:pt idx="3799">
                  <c:v>13.29749999962223</c:v>
                </c:pt>
                <c:pt idx="3800">
                  <c:v>13.29760002670446</c:v>
                </c:pt>
                <c:pt idx="3801">
                  <c:v>13.30090001754798</c:v>
                </c:pt>
                <c:pt idx="3802">
                  <c:v>13.30099995727505</c:v>
                </c:pt>
                <c:pt idx="3803">
                  <c:v>13.30050005684098</c:v>
                </c:pt>
                <c:pt idx="3804">
                  <c:v>13.3037999481203</c:v>
                </c:pt>
                <c:pt idx="3805">
                  <c:v>13.29829999962021</c:v>
                </c:pt>
                <c:pt idx="3806">
                  <c:v>13.30019988174536</c:v>
                </c:pt>
                <c:pt idx="3807">
                  <c:v>13.30109994811937</c:v>
                </c:pt>
                <c:pt idx="3808">
                  <c:v>13.2999000839227</c:v>
                </c:pt>
                <c:pt idx="3809">
                  <c:v>13.29640005378678</c:v>
                </c:pt>
                <c:pt idx="3810">
                  <c:v>13.29379992714166</c:v>
                </c:pt>
                <c:pt idx="3811">
                  <c:v>13.29219993629522</c:v>
                </c:pt>
                <c:pt idx="3812">
                  <c:v>13.29639999961728</c:v>
                </c:pt>
                <c:pt idx="3813">
                  <c:v>13.2920999694834</c:v>
                </c:pt>
                <c:pt idx="3814">
                  <c:v>13.28980007515202</c:v>
                </c:pt>
                <c:pt idx="3815">
                  <c:v>13.29080007209996</c:v>
                </c:pt>
                <c:pt idx="3816">
                  <c:v>13.29559992408758</c:v>
                </c:pt>
                <c:pt idx="3817">
                  <c:v>13.29339989089931</c:v>
                </c:pt>
                <c:pt idx="3818">
                  <c:v>13.2906999996194</c:v>
                </c:pt>
                <c:pt idx="3819">
                  <c:v>13.28979989700747</c:v>
                </c:pt>
                <c:pt idx="3820">
                  <c:v>13.28700000877507</c:v>
                </c:pt>
                <c:pt idx="3821">
                  <c:v>13.28810003890976</c:v>
                </c:pt>
                <c:pt idx="3822">
                  <c:v>13.28750006904738</c:v>
                </c:pt>
                <c:pt idx="3823">
                  <c:v>13.2925998847968</c:v>
                </c:pt>
                <c:pt idx="3824">
                  <c:v>13.29049988479892</c:v>
                </c:pt>
                <c:pt idx="3825">
                  <c:v>13.28679998435837</c:v>
                </c:pt>
                <c:pt idx="3826">
                  <c:v>13.29189993286127</c:v>
                </c:pt>
                <c:pt idx="3827">
                  <c:v>13.28980006256461</c:v>
                </c:pt>
                <c:pt idx="3828">
                  <c:v>13.29429988136689</c:v>
                </c:pt>
                <c:pt idx="3829">
                  <c:v>13.29279995079196</c:v>
                </c:pt>
                <c:pt idx="3830">
                  <c:v>13.29379997482465</c:v>
                </c:pt>
                <c:pt idx="3831">
                  <c:v>13.29290010452314</c:v>
                </c:pt>
                <c:pt idx="3832">
                  <c:v>13.28799998398244</c:v>
                </c:pt>
                <c:pt idx="3833">
                  <c:v>13.28719988136436</c:v>
                </c:pt>
                <c:pt idx="3834">
                  <c:v>13.28669995078963</c:v>
                </c:pt>
                <c:pt idx="3835">
                  <c:v>13.28379995384603</c:v>
                </c:pt>
                <c:pt idx="3836">
                  <c:v>13.27769995689596</c:v>
                </c:pt>
                <c:pt idx="3837">
                  <c:v>13.27709988136485</c:v>
                </c:pt>
                <c:pt idx="3838">
                  <c:v>13.27660011368062</c:v>
                </c:pt>
                <c:pt idx="3839">
                  <c:v>13.27239995079071</c:v>
                </c:pt>
                <c:pt idx="3840">
                  <c:v>13.26590006256083</c:v>
                </c:pt>
                <c:pt idx="3841">
                  <c:v>13.2649999900823</c:v>
                </c:pt>
                <c:pt idx="3842">
                  <c:v>13.26309991760354</c:v>
                </c:pt>
                <c:pt idx="3843">
                  <c:v>13.262199953846</c:v>
                </c:pt>
                <c:pt idx="3844">
                  <c:v>13.25889989357165</c:v>
                </c:pt>
                <c:pt idx="3845">
                  <c:v>13.25369997520466</c:v>
                </c:pt>
                <c:pt idx="3846">
                  <c:v>13.25190002060117</c:v>
                </c:pt>
                <c:pt idx="3847">
                  <c:v>13.25520001449695</c:v>
                </c:pt>
                <c:pt idx="3848">
                  <c:v>13.25639998131009</c:v>
                </c:pt>
                <c:pt idx="3849">
                  <c:v>13.25490002059814</c:v>
                </c:pt>
                <c:pt idx="3850">
                  <c:v>13.25389989090036</c:v>
                </c:pt>
                <c:pt idx="3851">
                  <c:v>13.25820006599679</c:v>
                </c:pt>
                <c:pt idx="3852">
                  <c:v>13.2591999061624</c:v>
                </c:pt>
                <c:pt idx="3853">
                  <c:v>13.25629998169097</c:v>
                </c:pt>
                <c:pt idx="3854">
                  <c:v>13.25459989128285</c:v>
                </c:pt>
                <c:pt idx="3855">
                  <c:v>13.2566999576593</c:v>
                </c:pt>
                <c:pt idx="3856">
                  <c:v>13.26070004501526</c:v>
                </c:pt>
                <c:pt idx="3857">
                  <c:v>13.26180004196067</c:v>
                </c:pt>
                <c:pt idx="3858">
                  <c:v>13.25819998474253</c:v>
                </c:pt>
                <c:pt idx="3859">
                  <c:v>13.25999993934966</c:v>
                </c:pt>
                <c:pt idx="3860">
                  <c:v>13.259899903107</c:v>
                </c:pt>
                <c:pt idx="3861">
                  <c:v>13.25590011444001</c:v>
                </c:pt>
                <c:pt idx="3862">
                  <c:v>13.25270008735606</c:v>
                </c:pt>
                <c:pt idx="3863">
                  <c:v>13.25120001182586</c:v>
                </c:pt>
                <c:pt idx="3864">
                  <c:v>13.2504999092089</c:v>
                </c:pt>
                <c:pt idx="3865">
                  <c:v>13.2525999332429</c:v>
                </c:pt>
                <c:pt idx="3866">
                  <c:v>13.2557998817465</c:v>
                </c:pt>
                <c:pt idx="3867">
                  <c:v>13.2530999210394</c:v>
                </c:pt>
                <c:pt idx="3868">
                  <c:v>13.25440011711544</c:v>
                </c:pt>
                <c:pt idx="3869">
                  <c:v>13.25539994201972</c:v>
                </c:pt>
                <c:pt idx="3870">
                  <c:v>13.25789997215543</c:v>
                </c:pt>
                <c:pt idx="3871">
                  <c:v>13.26010010490427</c:v>
                </c:pt>
                <c:pt idx="3872">
                  <c:v>13.26300005340454</c:v>
                </c:pt>
                <c:pt idx="3873">
                  <c:v>13.26639993553181</c:v>
                </c:pt>
                <c:pt idx="3874">
                  <c:v>13.26729993248227</c:v>
                </c:pt>
                <c:pt idx="3875">
                  <c:v>13.26550000190764</c:v>
                </c:pt>
                <c:pt idx="3876">
                  <c:v>13.26460010147275</c:v>
                </c:pt>
                <c:pt idx="3877">
                  <c:v>13.26049993248307</c:v>
                </c:pt>
                <c:pt idx="3878">
                  <c:v>13.26039993553422</c:v>
                </c:pt>
                <c:pt idx="3879">
                  <c:v>13.26240000190956</c:v>
                </c:pt>
                <c:pt idx="3880">
                  <c:v>13.26459995651385</c:v>
                </c:pt>
                <c:pt idx="3881">
                  <c:v>13.26039995651445</c:v>
                </c:pt>
                <c:pt idx="3882">
                  <c:v>13.25710009536851</c:v>
                </c:pt>
                <c:pt idx="3883">
                  <c:v>13.25609988708675</c:v>
                </c:pt>
                <c:pt idx="3884">
                  <c:v>13.25109989623888</c:v>
                </c:pt>
                <c:pt idx="3885">
                  <c:v>13.24750007438706</c:v>
                </c:pt>
                <c:pt idx="3886">
                  <c:v>13.24820008049209</c:v>
                </c:pt>
                <c:pt idx="3887">
                  <c:v>13.24389995689489</c:v>
                </c:pt>
                <c:pt idx="3888">
                  <c:v>13.24230003242701</c:v>
                </c:pt>
                <c:pt idx="3889">
                  <c:v>13.23859990883284</c:v>
                </c:pt>
                <c:pt idx="3890">
                  <c:v>13.23660005073543</c:v>
                </c:pt>
                <c:pt idx="3891">
                  <c:v>13.23569994811987</c:v>
                </c:pt>
                <c:pt idx="3892">
                  <c:v>13.23790008392461</c:v>
                </c:pt>
                <c:pt idx="3893">
                  <c:v>13.23989997215176</c:v>
                </c:pt>
                <c:pt idx="3894">
                  <c:v>13.24030000229322</c:v>
                </c:pt>
                <c:pt idx="3895">
                  <c:v>13.24030003853113</c:v>
                </c:pt>
                <c:pt idx="3896">
                  <c:v>13.24290007171657</c:v>
                </c:pt>
                <c:pt idx="3897">
                  <c:v>13.24429989967393</c:v>
                </c:pt>
                <c:pt idx="3898">
                  <c:v>13.24170011101159</c:v>
                </c:pt>
                <c:pt idx="3899">
                  <c:v>13.24059990883325</c:v>
                </c:pt>
                <c:pt idx="3900">
                  <c:v>13.24169990577866</c:v>
                </c:pt>
                <c:pt idx="3901">
                  <c:v>13.24659989662541</c:v>
                </c:pt>
                <c:pt idx="3902">
                  <c:v>13.24800005950965</c:v>
                </c:pt>
                <c:pt idx="3903">
                  <c:v>13.24909992065295</c:v>
                </c:pt>
                <c:pt idx="3904">
                  <c:v>13.24490009880173</c:v>
                </c:pt>
                <c:pt idx="3905">
                  <c:v>13.24400006866563</c:v>
                </c:pt>
                <c:pt idx="3906">
                  <c:v>13.24640009880022</c:v>
                </c:pt>
                <c:pt idx="3907">
                  <c:v>13.24910001411263</c:v>
                </c:pt>
                <c:pt idx="3908">
                  <c:v>13.24900011367936</c:v>
                </c:pt>
                <c:pt idx="3909">
                  <c:v>13.248600077437</c:v>
                </c:pt>
                <c:pt idx="3910">
                  <c:v>13.25120010147293</c:v>
                </c:pt>
                <c:pt idx="3911">
                  <c:v>13.25049992942877</c:v>
                </c:pt>
                <c:pt idx="3912">
                  <c:v>13.24599989929266</c:v>
                </c:pt>
                <c:pt idx="3913">
                  <c:v>13.24590003204503</c:v>
                </c:pt>
                <c:pt idx="3914">
                  <c:v>13.24689995956578</c:v>
                </c:pt>
                <c:pt idx="3915">
                  <c:v>13.2454998840367</c:v>
                </c:pt>
                <c:pt idx="3916">
                  <c:v>13.24230011024338</c:v>
                </c:pt>
                <c:pt idx="3917">
                  <c:v>13.2417999412537</c:v>
                </c:pt>
                <c:pt idx="3918">
                  <c:v>13.24230010719475</c:v>
                </c:pt>
                <c:pt idx="3919">
                  <c:v>13.24529988670474</c:v>
                </c:pt>
                <c:pt idx="3920">
                  <c:v>13.24479995307775</c:v>
                </c:pt>
                <c:pt idx="3921">
                  <c:v>13.24519997711104</c:v>
                </c:pt>
                <c:pt idx="3922">
                  <c:v>13.24759993171756</c:v>
                </c:pt>
                <c:pt idx="3923">
                  <c:v>13.24919996185417</c:v>
                </c:pt>
                <c:pt idx="3924">
                  <c:v>13.24680010071097</c:v>
                </c:pt>
                <c:pt idx="3925">
                  <c:v>13.24590007057486</c:v>
                </c:pt>
                <c:pt idx="3926">
                  <c:v>13.2421999740618</c:v>
                </c:pt>
                <c:pt idx="3927">
                  <c:v>13.24350000114646</c:v>
                </c:pt>
                <c:pt idx="3928">
                  <c:v>13.24210001030224</c:v>
                </c:pt>
                <c:pt idx="3929">
                  <c:v>13.23940004654287</c:v>
                </c:pt>
                <c:pt idx="3930">
                  <c:v>13.23150009804158</c:v>
                </c:pt>
                <c:pt idx="3931">
                  <c:v>13.2307000949877</c:v>
                </c:pt>
                <c:pt idx="3932">
                  <c:v>13.2266999561325</c:v>
                </c:pt>
                <c:pt idx="3933">
                  <c:v>13.22469998932138</c:v>
                </c:pt>
                <c:pt idx="3934">
                  <c:v>13.22130006790394</c:v>
                </c:pt>
                <c:pt idx="3935">
                  <c:v>13.22370000153023</c:v>
                </c:pt>
                <c:pt idx="3936">
                  <c:v>13.22640002860862</c:v>
                </c:pt>
                <c:pt idx="3937">
                  <c:v>13.22379999847544</c:v>
                </c:pt>
                <c:pt idx="3938">
                  <c:v>13.22239997138968</c:v>
                </c:pt>
                <c:pt idx="3939">
                  <c:v>13.21969997444467</c:v>
                </c:pt>
                <c:pt idx="3940">
                  <c:v>13.21780003776803</c:v>
                </c:pt>
                <c:pt idx="3941">
                  <c:v>13.21250001373483</c:v>
                </c:pt>
                <c:pt idx="3942">
                  <c:v>13.21350004997294</c:v>
                </c:pt>
                <c:pt idx="3943">
                  <c:v>13.21349991111856</c:v>
                </c:pt>
                <c:pt idx="3944">
                  <c:v>13.21819990806762</c:v>
                </c:pt>
                <c:pt idx="3945">
                  <c:v>13.21969997444103</c:v>
                </c:pt>
                <c:pt idx="3946">
                  <c:v>13.22069996834034</c:v>
                </c:pt>
                <c:pt idx="3947">
                  <c:v>13.21900002555776</c:v>
                </c:pt>
                <c:pt idx="3948">
                  <c:v>13.21830008278266</c:v>
                </c:pt>
                <c:pt idx="3949">
                  <c:v>13.22060000419878</c:v>
                </c:pt>
                <c:pt idx="3950">
                  <c:v>13.21930010376309</c:v>
                </c:pt>
                <c:pt idx="3951">
                  <c:v>13.21880002822945</c:v>
                </c:pt>
                <c:pt idx="3952">
                  <c:v>13.21830009155383</c:v>
                </c:pt>
                <c:pt idx="3953">
                  <c:v>13.21500005531562</c:v>
                </c:pt>
                <c:pt idx="3954">
                  <c:v>13.21119988326973</c:v>
                </c:pt>
                <c:pt idx="3955">
                  <c:v>13.2114000614165</c:v>
                </c:pt>
                <c:pt idx="3956">
                  <c:v>13.21069992256162</c:v>
                </c:pt>
                <c:pt idx="3957">
                  <c:v>13.20770009765693</c:v>
                </c:pt>
                <c:pt idx="3958">
                  <c:v>13.21290004005641</c:v>
                </c:pt>
                <c:pt idx="3959">
                  <c:v>13.21679999465778</c:v>
                </c:pt>
                <c:pt idx="3960">
                  <c:v>13.21690003090043</c:v>
                </c:pt>
                <c:pt idx="3961">
                  <c:v>13.21879988594082</c:v>
                </c:pt>
                <c:pt idx="3962">
                  <c:v>13.21870005493474</c:v>
                </c:pt>
                <c:pt idx="3963">
                  <c:v>13.21759999771166</c:v>
                </c:pt>
                <c:pt idx="3964">
                  <c:v>13.21859993438921</c:v>
                </c:pt>
                <c:pt idx="3965">
                  <c:v>13.22010009727819</c:v>
                </c:pt>
                <c:pt idx="3966">
                  <c:v>13.2191998889939</c:v>
                </c:pt>
                <c:pt idx="3967">
                  <c:v>13.22299997635128</c:v>
                </c:pt>
                <c:pt idx="3968">
                  <c:v>13.21780002174637</c:v>
                </c:pt>
                <c:pt idx="3969">
                  <c:v>13.2170000488295</c:v>
                </c:pt>
                <c:pt idx="3970">
                  <c:v>13.21610000648434</c:v>
                </c:pt>
                <c:pt idx="3971">
                  <c:v>13.21170004272426</c:v>
                </c:pt>
                <c:pt idx="3972">
                  <c:v>13.21000010299758</c:v>
                </c:pt>
                <c:pt idx="3973">
                  <c:v>13.21259994888533</c:v>
                </c:pt>
                <c:pt idx="3974">
                  <c:v>13.20940011482526</c:v>
                </c:pt>
                <c:pt idx="3975">
                  <c:v>13.20890006942864</c:v>
                </c:pt>
                <c:pt idx="3976">
                  <c:v>13.20860009956596</c:v>
                </c:pt>
                <c:pt idx="3977">
                  <c:v>13.21119989128056</c:v>
                </c:pt>
                <c:pt idx="3978">
                  <c:v>13.2151000873564</c:v>
                </c:pt>
                <c:pt idx="3979">
                  <c:v>13.21689995766065</c:v>
                </c:pt>
                <c:pt idx="3980">
                  <c:v>13.2141998973857</c:v>
                </c:pt>
                <c:pt idx="3981">
                  <c:v>13.21370006942743</c:v>
                </c:pt>
                <c:pt idx="3982">
                  <c:v>13.21519990349043</c:v>
                </c:pt>
                <c:pt idx="3983">
                  <c:v>13.21299998512404</c:v>
                </c:pt>
                <c:pt idx="3984">
                  <c:v>13.21079988860947</c:v>
                </c:pt>
                <c:pt idx="3985">
                  <c:v>13.20930006370691</c:v>
                </c:pt>
                <c:pt idx="3986">
                  <c:v>13.20839999122836</c:v>
                </c:pt>
                <c:pt idx="3987">
                  <c:v>13.21090008163446</c:v>
                </c:pt>
                <c:pt idx="3988">
                  <c:v>13.20579989166436</c:v>
                </c:pt>
                <c:pt idx="3989">
                  <c:v>13.2061000877402</c:v>
                </c:pt>
                <c:pt idx="3990">
                  <c:v>13.2076000545494</c:v>
                </c:pt>
                <c:pt idx="3991">
                  <c:v>13.2137000122093</c:v>
                </c:pt>
                <c:pt idx="3992">
                  <c:v>13.21390003929264</c:v>
                </c:pt>
                <c:pt idx="3993">
                  <c:v>13.21440000610528</c:v>
                </c:pt>
                <c:pt idx="3994">
                  <c:v>13.21300000916017</c:v>
                </c:pt>
                <c:pt idx="3995">
                  <c:v>13.20879997902011</c:v>
                </c:pt>
                <c:pt idx="3996">
                  <c:v>13.20500000610628</c:v>
                </c:pt>
                <c:pt idx="3997">
                  <c:v>13.20319993057637</c:v>
                </c:pt>
                <c:pt idx="3998">
                  <c:v>13.2019000423461</c:v>
                </c:pt>
                <c:pt idx="3999">
                  <c:v>13.19970003624258</c:v>
                </c:pt>
                <c:pt idx="4000">
                  <c:v>13.19990009956382</c:v>
                </c:pt>
                <c:pt idx="4001">
                  <c:v>13.19919990349081</c:v>
                </c:pt>
                <c:pt idx="4002">
                  <c:v>13.20320000000356</c:v>
                </c:pt>
                <c:pt idx="4003">
                  <c:v>13.20429996071107</c:v>
                </c:pt>
                <c:pt idx="4004">
                  <c:v>13.206099987794</c:v>
                </c:pt>
                <c:pt idx="4005">
                  <c:v>13.19969989433594</c:v>
                </c:pt>
                <c:pt idx="4006">
                  <c:v>13.199800024031</c:v>
                </c:pt>
                <c:pt idx="4007">
                  <c:v>13.20000009040814</c:v>
                </c:pt>
                <c:pt idx="4008">
                  <c:v>13.198199963761</c:v>
                </c:pt>
                <c:pt idx="4009">
                  <c:v>13.20039989128418</c:v>
                </c:pt>
                <c:pt idx="4010">
                  <c:v>13.20129992752118</c:v>
                </c:pt>
                <c:pt idx="4011">
                  <c:v>13.20439989128135</c:v>
                </c:pt>
                <c:pt idx="4012">
                  <c:v>13.20610009040684</c:v>
                </c:pt>
                <c:pt idx="4013">
                  <c:v>13.20529998779602</c:v>
                </c:pt>
                <c:pt idx="4014">
                  <c:v>13.2048000934592</c:v>
                </c:pt>
                <c:pt idx="4015">
                  <c:v>13.20530010261791</c:v>
                </c:pt>
                <c:pt idx="4016">
                  <c:v>13.20210009956645</c:v>
                </c:pt>
                <c:pt idx="4017">
                  <c:v>13.20239999694968</c:v>
                </c:pt>
                <c:pt idx="4018">
                  <c:v>13.20370009651378</c:v>
                </c:pt>
                <c:pt idx="4019">
                  <c:v>13.20000007248018</c:v>
                </c:pt>
                <c:pt idx="4020">
                  <c:v>13.19669990959301</c:v>
                </c:pt>
                <c:pt idx="4021">
                  <c:v>13.1968999729179</c:v>
                </c:pt>
                <c:pt idx="4022">
                  <c:v>13.19719993057515</c:v>
                </c:pt>
                <c:pt idx="4023">
                  <c:v>13.20069992446952</c:v>
                </c:pt>
                <c:pt idx="4024">
                  <c:v>13.20220005416923</c:v>
                </c:pt>
                <c:pt idx="4025">
                  <c:v>13.2007000720987</c:v>
                </c:pt>
                <c:pt idx="4026">
                  <c:v>13.2037000961318</c:v>
                </c:pt>
                <c:pt idx="4027">
                  <c:v>13.20770008087129</c:v>
                </c:pt>
                <c:pt idx="4028">
                  <c:v>13.20320005989197</c:v>
                </c:pt>
                <c:pt idx="4029">
                  <c:v>13.20679990883218</c:v>
                </c:pt>
                <c:pt idx="4030">
                  <c:v>13.20579990883198</c:v>
                </c:pt>
                <c:pt idx="4031">
                  <c:v>13.20629990883026</c:v>
                </c:pt>
                <c:pt idx="4032">
                  <c:v>13.20709997825907</c:v>
                </c:pt>
                <c:pt idx="4033">
                  <c:v>13.20810011406138</c:v>
                </c:pt>
                <c:pt idx="4034">
                  <c:v>13.20299999046256</c:v>
                </c:pt>
                <c:pt idx="4035">
                  <c:v>13.2022998909015</c:v>
                </c:pt>
                <c:pt idx="4036">
                  <c:v>13.20029990005787</c:v>
                </c:pt>
                <c:pt idx="4037">
                  <c:v>13.19780010223257</c:v>
                </c:pt>
                <c:pt idx="4038">
                  <c:v>13.19460000266917</c:v>
                </c:pt>
                <c:pt idx="4039">
                  <c:v>13.1876999031083</c:v>
                </c:pt>
                <c:pt idx="4040">
                  <c:v>13.18719996338041</c:v>
                </c:pt>
                <c:pt idx="4041">
                  <c:v>13.1879000961344</c:v>
                </c:pt>
                <c:pt idx="4042">
                  <c:v>13.19180001144559</c:v>
                </c:pt>
                <c:pt idx="4043">
                  <c:v>13.18739998130695</c:v>
                </c:pt>
                <c:pt idx="4044">
                  <c:v>13.18519999351702</c:v>
                </c:pt>
                <c:pt idx="4045">
                  <c:v>13.18460005989255</c:v>
                </c:pt>
                <c:pt idx="4046">
                  <c:v>13.1836000267067</c:v>
                </c:pt>
                <c:pt idx="4047">
                  <c:v>13.18230009002946</c:v>
                </c:pt>
                <c:pt idx="4048">
                  <c:v>13.17989988479894</c:v>
                </c:pt>
                <c:pt idx="4049">
                  <c:v>13.18190007477097</c:v>
                </c:pt>
                <c:pt idx="4050">
                  <c:v>13.18249996604937</c:v>
                </c:pt>
                <c:pt idx="4051">
                  <c:v>13.1772999027271</c:v>
                </c:pt>
                <c:pt idx="4052">
                  <c:v>13.17329996605258</c:v>
                </c:pt>
                <c:pt idx="4053">
                  <c:v>13.1748999931333</c:v>
                </c:pt>
                <c:pt idx="4054">
                  <c:v>13.17429995384373</c:v>
                </c:pt>
                <c:pt idx="4055">
                  <c:v>13.17649991760482</c:v>
                </c:pt>
                <c:pt idx="4056">
                  <c:v>13.18020001411423</c:v>
                </c:pt>
                <c:pt idx="4057">
                  <c:v>13.17880009270084</c:v>
                </c:pt>
                <c:pt idx="4058">
                  <c:v>13.18059992065901</c:v>
                </c:pt>
                <c:pt idx="4059">
                  <c:v>13.18360006523289</c:v>
                </c:pt>
                <c:pt idx="4060">
                  <c:v>13.1839000289947</c:v>
                </c:pt>
                <c:pt idx="4061">
                  <c:v>13.1858000198372</c:v>
                </c:pt>
                <c:pt idx="4062">
                  <c:v>13.18939993209642</c:v>
                </c:pt>
                <c:pt idx="4063">
                  <c:v>13.18650006485404</c:v>
                </c:pt>
                <c:pt idx="4064">
                  <c:v>13.18449999237055</c:v>
                </c:pt>
                <c:pt idx="4065">
                  <c:v>13.17830008010787</c:v>
                </c:pt>
                <c:pt idx="4066">
                  <c:v>13.18280010109083</c:v>
                </c:pt>
                <c:pt idx="4067">
                  <c:v>13.18240006790075</c:v>
                </c:pt>
                <c:pt idx="4068">
                  <c:v>13.1827000587473</c:v>
                </c:pt>
                <c:pt idx="4069">
                  <c:v>13.18440001640556</c:v>
                </c:pt>
                <c:pt idx="4070">
                  <c:v>13.17779996223544</c:v>
                </c:pt>
                <c:pt idx="4071">
                  <c:v>13.1723000347156</c:v>
                </c:pt>
                <c:pt idx="4072">
                  <c:v>13.16979992904817</c:v>
                </c:pt>
                <c:pt idx="4073">
                  <c:v>13.171400058749</c:v>
                </c:pt>
                <c:pt idx="4074">
                  <c:v>13.17209988365357</c:v>
                </c:pt>
                <c:pt idx="4075">
                  <c:v>13.16970011901867</c:v>
                </c:pt>
                <c:pt idx="4076">
                  <c:v>13.1687000797283</c:v>
                </c:pt>
                <c:pt idx="4077">
                  <c:v>13.16959999809478</c:v>
                </c:pt>
                <c:pt idx="4078">
                  <c:v>13.16829992256316</c:v>
                </c:pt>
                <c:pt idx="4079">
                  <c:v>13.1676000824009</c:v>
                </c:pt>
                <c:pt idx="4080">
                  <c:v>13.16490009155677</c:v>
                </c:pt>
                <c:pt idx="4081">
                  <c:v>13.16370004921191</c:v>
                </c:pt>
                <c:pt idx="4082">
                  <c:v>13.15979998588591</c:v>
                </c:pt>
                <c:pt idx="4083">
                  <c:v>13.15530002822925</c:v>
                </c:pt>
                <c:pt idx="4084">
                  <c:v>13.14949993171831</c:v>
                </c:pt>
                <c:pt idx="4085">
                  <c:v>13.14830003128372</c:v>
                </c:pt>
                <c:pt idx="4086">
                  <c:v>13.14600010375943</c:v>
                </c:pt>
                <c:pt idx="4087">
                  <c:v>13.14030006752</c:v>
                </c:pt>
                <c:pt idx="4088">
                  <c:v>13.13829996490676</c:v>
                </c:pt>
                <c:pt idx="4089">
                  <c:v>13.13849991951065</c:v>
                </c:pt>
                <c:pt idx="4090">
                  <c:v>13.140100055316</c:v>
                </c:pt>
                <c:pt idx="4091">
                  <c:v>13.13859988327022</c:v>
                </c:pt>
                <c:pt idx="4092">
                  <c:v>13.13959995269761</c:v>
                </c:pt>
                <c:pt idx="4093">
                  <c:v>13.14079994964777</c:v>
                </c:pt>
                <c:pt idx="4094">
                  <c:v>13.14209988327275</c:v>
                </c:pt>
                <c:pt idx="4095">
                  <c:v>13.14519993744034</c:v>
                </c:pt>
                <c:pt idx="4096">
                  <c:v>13.14639990120122</c:v>
                </c:pt>
                <c:pt idx="4097">
                  <c:v>13.14829989509599</c:v>
                </c:pt>
                <c:pt idx="4098">
                  <c:v>13.14959992523291</c:v>
                </c:pt>
                <c:pt idx="4099">
                  <c:v>13.15219992218408</c:v>
                </c:pt>
                <c:pt idx="4100">
                  <c:v>13.1537000972785</c:v>
                </c:pt>
                <c:pt idx="4101">
                  <c:v>13.1504000640889</c:v>
                </c:pt>
                <c:pt idx="4102">
                  <c:v>13.14980010033105</c:v>
                </c:pt>
                <c:pt idx="4103">
                  <c:v>13.14480004616052</c:v>
                </c:pt>
                <c:pt idx="4104">
                  <c:v>13.14450004616083</c:v>
                </c:pt>
                <c:pt idx="4105">
                  <c:v>13.14270002784906</c:v>
                </c:pt>
                <c:pt idx="4106">
                  <c:v>13.14339991607631</c:v>
                </c:pt>
                <c:pt idx="4107">
                  <c:v>13.14220005187963</c:v>
                </c:pt>
                <c:pt idx="4108">
                  <c:v>13.14149991302838</c:v>
                </c:pt>
                <c:pt idx="4109">
                  <c:v>13.14280008201967</c:v>
                </c:pt>
                <c:pt idx="4110">
                  <c:v>13.14220001869035</c:v>
                </c:pt>
                <c:pt idx="4111">
                  <c:v>13.13970009727564</c:v>
                </c:pt>
                <c:pt idx="4112">
                  <c:v>13.13880003090162</c:v>
                </c:pt>
                <c:pt idx="4113">
                  <c:v>13.14099988594171</c:v>
                </c:pt>
                <c:pt idx="4114">
                  <c:v>13.13949992218113</c:v>
                </c:pt>
                <c:pt idx="4115">
                  <c:v>13.14009992523279</c:v>
                </c:pt>
                <c:pt idx="4116">
                  <c:v>13.13730003395176</c:v>
                </c:pt>
                <c:pt idx="4117">
                  <c:v>13.1373998859417</c:v>
                </c:pt>
                <c:pt idx="4118">
                  <c:v>13.14029994011071</c:v>
                </c:pt>
                <c:pt idx="4119">
                  <c:v>13.13749994316095</c:v>
                </c:pt>
                <c:pt idx="4120">
                  <c:v>13.13600005798435</c:v>
                </c:pt>
                <c:pt idx="4121">
                  <c:v>13.13920011520531</c:v>
                </c:pt>
                <c:pt idx="4122">
                  <c:v>13.13949990692345</c:v>
                </c:pt>
                <c:pt idx="4123">
                  <c:v>13.13230002174532</c:v>
                </c:pt>
                <c:pt idx="4124">
                  <c:v>13.13320008811934</c:v>
                </c:pt>
                <c:pt idx="4125">
                  <c:v>13.13499998245243</c:v>
                </c:pt>
                <c:pt idx="4126">
                  <c:v>13.1341999733013</c:v>
                </c:pt>
                <c:pt idx="4127">
                  <c:v>13.13350010909926</c:v>
                </c:pt>
                <c:pt idx="4128">
                  <c:v>13.13040000648835</c:v>
                </c:pt>
              </c:numCache>
            </c:numRef>
          </c:yVal>
          <c:smooth val="0"/>
          <c:extLst xmlns:c16r2="http://schemas.microsoft.com/office/drawing/2015/06/chart">
            <c:ext xmlns:c16="http://schemas.microsoft.com/office/drawing/2014/chart" uri="{C3380CC4-5D6E-409C-BE32-E72D297353CC}">
              <c16:uniqueId val="{00000002-F7F0-4B9B-9086-A3A18CEA14E1}"/>
            </c:ext>
          </c:extLst>
        </c:ser>
        <c:ser>
          <c:idx val="3"/>
          <c:order val="3"/>
          <c:tx>
            <c:strRef>
              <c:f>Sheet1!$H$1</c:f>
              <c:strCache>
                <c:ptCount val="1"/>
                <c:pt idx="0">
                  <c:v>100 nM</c:v>
                </c:pt>
              </c:strCache>
            </c:strRef>
          </c:tx>
          <c:spPr>
            <a:ln w="25400">
              <a:solidFill>
                <a:srgbClr val="B2912F"/>
              </a:solidFill>
            </a:ln>
          </c:spPr>
          <c:marker>
            <c:symbol val="none"/>
          </c:marker>
          <c:xVal>
            <c:numRef>
              <c:f>Sheet1!$G$2:$G$14296</c:f>
              <c:numCache>
                <c:formatCode>General</c:formatCode>
                <c:ptCount val="14295"/>
                <c:pt idx="0">
                  <c:v>-39.40000152587891</c:v>
                </c:pt>
                <c:pt idx="1">
                  <c:v>-39.29999923706055</c:v>
                </c:pt>
                <c:pt idx="2">
                  <c:v>-39.20000076293945</c:v>
                </c:pt>
                <c:pt idx="3">
                  <c:v>-39.0999984741211</c:v>
                </c:pt>
                <c:pt idx="4">
                  <c:v>-39.0</c:v>
                </c:pt>
                <c:pt idx="5">
                  <c:v>-38.90000152587891</c:v>
                </c:pt>
                <c:pt idx="6">
                  <c:v>-38.79999923706055</c:v>
                </c:pt>
                <c:pt idx="7">
                  <c:v>-38.70000076293945</c:v>
                </c:pt>
                <c:pt idx="8">
                  <c:v>-38.5999984741211</c:v>
                </c:pt>
                <c:pt idx="9">
                  <c:v>-38.5</c:v>
                </c:pt>
                <c:pt idx="10">
                  <c:v>-38.40000152587891</c:v>
                </c:pt>
                <c:pt idx="11">
                  <c:v>-38.29999923706055</c:v>
                </c:pt>
                <c:pt idx="12">
                  <c:v>-38.20000076293945</c:v>
                </c:pt>
                <c:pt idx="13">
                  <c:v>-38.0999984741211</c:v>
                </c:pt>
                <c:pt idx="14">
                  <c:v>-38.0</c:v>
                </c:pt>
                <c:pt idx="15">
                  <c:v>-37.90000152587891</c:v>
                </c:pt>
                <c:pt idx="16">
                  <c:v>-37.79999923706055</c:v>
                </c:pt>
                <c:pt idx="17">
                  <c:v>-37.70000076293945</c:v>
                </c:pt>
                <c:pt idx="18">
                  <c:v>-37.5999984741211</c:v>
                </c:pt>
                <c:pt idx="19">
                  <c:v>-37.5</c:v>
                </c:pt>
                <c:pt idx="20">
                  <c:v>-37.40000152587891</c:v>
                </c:pt>
                <c:pt idx="21">
                  <c:v>-37.29999923706055</c:v>
                </c:pt>
                <c:pt idx="22">
                  <c:v>-37.20000076293945</c:v>
                </c:pt>
                <c:pt idx="23">
                  <c:v>-37.0999984741211</c:v>
                </c:pt>
                <c:pt idx="24">
                  <c:v>-37.0</c:v>
                </c:pt>
                <c:pt idx="25">
                  <c:v>-36.90000152587891</c:v>
                </c:pt>
                <c:pt idx="26">
                  <c:v>-36.79999923706055</c:v>
                </c:pt>
                <c:pt idx="27">
                  <c:v>-36.70000076293945</c:v>
                </c:pt>
                <c:pt idx="28">
                  <c:v>-36.5999984741211</c:v>
                </c:pt>
                <c:pt idx="29">
                  <c:v>-36.5</c:v>
                </c:pt>
                <c:pt idx="30">
                  <c:v>-36.40000152587891</c:v>
                </c:pt>
                <c:pt idx="31">
                  <c:v>-36.29999923706055</c:v>
                </c:pt>
                <c:pt idx="32">
                  <c:v>-36.20000076293945</c:v>
                </c:pt>
                <c:pt idx="33">
                  <c:v>-36.0999984741211</c:v>
                </c:pt>
                <c:pt idx="34">
                  <c:v>-36.0</c:v>
                </c:pt>
                <c:pt idx="35">
                  <c:v>-35.90000152587891</c:v>
                </c:pt>
                <c:pt idx="36">
                  <c:v>-35.79999923706055</c:v>
                </c:pt>
                <c:pt idx="37">
                  <c:v>-35.70000076293945</c:v>
                </c:pt>
                <c:pt idx="38">
                  <c:v>-35.5999984741211</c:v>
                </c:pt>
                <c:pt idx="39">
                  <c:v>-35.5</c:v>
                </c:pt>
                <c:pt idx="40">
                  <c:v>-35.40000152587891</c:v>
                </c:pt>
                <c:pt idx="41">
                  <c:v>-35.29999923706055</c:v>
                </c:pt>
                <c:pt idx="42">
                  <c:v>-35.20000076293945</c:v>
                </c:pt>
                <c:pt idx="43">
                  <c:v>-35.0999984741211</c:v>
                </c:pt>
                <c:pt idx="44">
                  <c:v>-35.0</c:v>
                </c:pt>
                <c:pt idx="45">
                  <c:v>-34.90000152587891</c:v>
                </c:pt>
                <c:pt idx="46">
                  <c:v>-34.79999923706055</c:v>
                </c:pt>
                <c:pt idx="47">
                  <c:v>-34.70000076293945</c:v>
                </c:pt>
                <c:pt idx="48">
                  <c:v>-34.5999984741211</c:v>
                </c:pt>
                <c:pt idx="49">
                  <c:v>-34.5</c:v>
                </c:pt>
                <c:pt idx="50">
                  <c:v>-34.40000152587891</c:v>
                </c:pt>
                <c:pt idx="51">
                  <c:v>-34.29999923706055</c:v>
                </c:pt>
                <c:pt idx="52">
                  <c:v>-34.20000076293945</c:v>
                </c:pt>
                <c:pt idx="53">
                  <c:v>-34.0999984741211</c:v>
                </c:pt>
                <c:pt idx="54">
                  <c:v>-34.0</c:v>
                </c:pt>
                <c:pt idx="55">
                  <c:v>-33.90000152587891</c:v>
                </c:pt>
                <c:pt idx="56">
                  <c:v>-33.79999923706055</c:v>
                </c:pt>
                <c:pt idx="57">
                  <c:v>-33.70000076293945</c:v>
                </c:pt>
                <c:pt idx="58">
                  <c:v>-33.5999984741211</c:v>
                </c:pt>
                <c:pt idx="59">
                  <c:v>-33.5</c:v>
                </c:pt>
                <c:pt idx="60">
                  <c:v>-33.40000152587891</c:v>
                </c:pt>
                <c:pt idx="61">
                  <c:v>-33.29999923706055</c:v>
                </c:pt>
                <c:pt idx="62">
                  <c:v>-33.20000076293945</c:v>
                </c:pt>
                <c:pt idx="63">
                  <c:v>-33.0999984741211</c:v>
                </c:pt>
                <c:pt idx="64">
                  <c:v>-33.0</c:v>
                </c:pt>
                <c:pt idx="65">
                  <c:v>-32.90000152587891</c:v>
                </c:pt>
                <c:pt idx="66">
                  <c:v>-32.79999923706055</c:v>
                </c:pt>
                <c:pt idx="67">
                  <c:v>-32.70000076293945</c:v>
                </c:pt>
                <c:pt idx="68">
                  <c:v>-32.5999984741211</c:v>
                </c:pt>
                <c:pt idx="69">
                  <c:v>-32.5</c:v>
                </c:pt>
                <c:pt idx="70">
                  <c:v>-32.40000152587891</c:v>
                </c:pt>
                <c:pt idx="71">
                  <c:v>-32.29999923706055</c:v>
                </c:pt>
                <c:pt idx="72">
                  <c:v>-32.20000076293945</c:v>
                </c:pt>
                <c:pt idx="73">
                  <c:v>-32.0999984741211</c:v>
                </c:pt>
                <c:pt idx="74">
                  <c:v>-32.0</c:v>
                </c:pt>
                <c:pt idx="75">
                  <c:v>-31.89999961853027</c:v>
                </c:pt>
                <c:pt idx="76">
                  <c:v>-31.79999923706054</c:v>
                </c:pt>
                <c:pt idx="77">
                  <c:v>-31.70000076293945</c:v>
                </c:pt>
                <c:pt idx="78">
                  <c:v>-31.60000038146973</c:v>
                </c:pt>
                <c:pt idx="79">
                  <c:v>-31.5</c:v>
                </c:pt>
                <c:pt idx="80">
                  <c:v>-31.39999961853027</c:v>
                </c:pt>
                <c:pt idx="81">
                  <c:v>-31.29999923706054</c:v>
                </c:pt>
                <c:pt idx="82">
                  <c:v>-31.20000076293945</c:v>
                </c:pt>
                <c:pt idx="83">
                  <c:v>-31.10000038146973</c:v>
                </c:pt>
                <c:pt idx="84">
                  <c:v>-31.0</c:v>
                </c:pt>
                <c:pt idx="85">
                  <c:v>-30.89999961853027</c:v>
                </c:pt>
                <c:pt idx="86">
                  <c:v>-30.79999923706054</c:v>
                </c:pt>
                <c:pt idx="87">
                  <c:v>-30.70000076293945</c:v>
                </c:pt>
                <c:pt idx="88">
                  <c:v>-30.60000038146973</c:v>
                </c:pt>
                <c:pt idx="89">
                  <c:v>-30.5</c:v>
                </c:pt>
                <c:pt idx="90">
                  <c:v>-30.39999961853027</c:v>
                </c:pt>
                <c:pt idx="91">
                  <c:v>-30.29999923706054</c:v>
                </c:pt>
                <c:pt idx="92">
                  <c:v>-30.20000076293945</c:v>
                </c:pt>
                <c:pt idx="93">
                  <c:v>-30.10000038146973</c:v>
                </c:pt>
                <c:pt idx="94">
                  <c:v>-30.0</c:v>
                </c:pt>
                <c:pt idx="95">
                  <c:v>-29.89999961853027</c:v>
                </c:pt>
                <c:pt idx="96">
                  <c:v>-29.79999923706054</c:v>
                </c:pt>
                <c:pt idx="97">
                  <c:v>-29.70000076293945</c:v>
                </c:pt>
                <c:pt idx="98">
                  <c:v>-29.60000038146973</c:v>
                </c:pt>
                <c:pt idx="99">
                  <c:v>-29.5</c:v>
                </c:pt>
                <c:pt idx="100">
                  <c:v>-29.39999961853027</c:v>
                </c:pt>
                <c:pt idx="101">
                  <c:v>-29.29999923706054</c:v>
                </c:pt>
                <c:pt idx="102">
                  <c:v>-29.20000076293945</c:v>
                </c:pt>
                <c:pt idx="103">
                  <c:v>-29.10000038146973</c:v>
                </c:pt>
                <c:pt idx="104">
                  <c:v>-29.0</c:v>
                </c:pt>
                <c:pt idx="105">
                  <c:v>-28.89999961853027</c:v>
                </c:pt>
                <c:pt idx="106">
                  <c:v>-28.79999923706054</c:v>
                </c:pt>
                <c:pt idx="107">
                  <c:v>-28.70000076293945</c:v>
                </c:pt>
                <c:pt idx="108">
                  <c:v>-28.60000038146973</c:v>
                </c:pt>
                <c:pt idx="109">
                  <c:v>-28.5</c:v>
                </c:pt>
                <c:pt idx="110">
                  <c:v>-28.39999961853027</c:v>
                </c:pt>
                <c:pt idx="111">
                  <c:v>-28.29999923706054</c:v>
                </c:pt>
                <c:pt idx="112">
                  <c:v>-28.20000076293945</c:v>
                </c:pt>
                <c:pt idx="113">
                  <c:v>-28.10000038146973</c:v>
                </c:pt>
                <c:pt idx="114">
                  <c:v>-28.0</c:v>
                </c:pt>
                <c:pt idx="115">
                  <c:v>-27.89999961853027</c:v>
                </c:pt>
                <c:pt idx="116">
                  <c:v>-27.79999923706054</c:v>
                </c:pt>
                <c:pt idx="117">
                  <c:v>-27.70000076293945</c:v>
                </c:pt>
                <c:pt idx="118">
                  <c:v>-27.60000038146973</c:v>
                </c:pt>
                <c:pt idx="119">
                  <c:v>-27.5</c:v>
                </c:pt>
                <c:pt idx="120">
                  <c:v>-27.39999961853027</c:v>
                </c:pt>
                <c:pt idx="121">
                  <c:v>-27.29999923706054</c:v>
                </c:pt>
                <c:pt idx="122">
                  <c:v>-27.20000076293945</c:v>
                </c:pt>
                <c:pt idx="123">
                  <c:v>-27.10000038146973</c:v>
                </c:pt>
                <c:pt idx="124">
                  <c:v>-27.0</c:v>
                </c:pt>
                <c:pt idx="125">
                  <c:v>-26.89999961853027</c:v>
                </c:pt>
                <c:pt idx="126">
                  <c:v>-26.79999923706054</c:v>
                </c:pt>
                <c:pt idx="127">
                  <c:v>-26.70000076293945</c:v>
                </c:pt>
                <c:pt idx="128">
                  <c:v>-26.60000038146973</c:v>
                </c:pt>
                <c:pt idx="129">
                  <c:v>-26.5</c:v>
                </c:pt>
                <c:pt idx="130">
                  <c:v>-26.39999961853027</c:v>
                </c:pt>
                <c:pt idx="131">
                  <c:v>-26.29999923706054</c:v>
                </c:pt>
                <c:pt idx="132">
                  <c:v>-26.20000076293945</c:v>
                </c:pt>
                <c:pt idx="133">
                  <c:v>-26.10000038146973</c:v>
                </c:pt>
                <c:pt idx="134">
                  <c:v>-26.0</c:v>
                </c:pt>
                <c:pt idx="135">
                  <c:v>-25.89999961853027</c:v>
                </c:pt>
                <c:pt idx="136">
                  <c:v>-25.79999923706054</c:v>
                </c:pt>
                <c:pt idx="137">
                  <c:v>-25.70000076293945</c:v>
                </c:pt>
                <c:pt idx="138">
                  <c:v>-25.60000038146973</c:v>
                </c:pt>
                <c:pt idx="139">
                  <c:v>-25.5</c:v>
                </c:pt>
                <c:pt idx="140">
                  <c:v>-25.39999961853027</c:v>
                </c:pt>
                <c:pt idx="141">
                  <c:v>-25.29999923706054</c:v>
                </c:pt>
                <c:pt idx="142">
                  <c:v>-25.20000076293945</c:v>
                </c:pt>
                <c:pt idx="143">
                  <c:v>-25.10000038146973</c:v>
                </c:pt>
                <c:pt idx="144">
                  <c:v>-25.0</c:v>
                </c:pt>
                <c:pt idx="145">
                  <c:v>-24.89999961853027</c:v>
                </c:pt>
                <c:pt idx="146">
                  <c:v>-24.79999923706054</c:v>
                </c:pt>
                <c:pt idx="147">
                  <c:v>-24.70000076293945</c:v>
                </c:pt>
                <c:pt idx="148">
                  <c:v>-24.60000038146973</c:v>
                </c:pt>
                <c:pt idx="149">
                  <c:v>-24.5</c:v>
                </c:pt>
                <c:pt idx="150">
                  <c:v>-24.39999961853027</c:v>
                </c:pt>
                <c:pt idx="151">
                  <c:v>-24.29999923706054</c:v>
                </c:pt>
                <c:pt idx="152">
                  <c:v>-24.20000076293945</c:v>
                </c:pt>
                <c:pt idx="153">
                  <c:v>-24.10000038146973</c:v>
                </c:pt>
                <c:pt idx="154">
                  <c:v>-24.0</c:v>
                </c:pt>
                <c:pt idx="155">
                  <c:v>-23.89999961853027</c:v>
                </c:pt>
                <c:pt idx="156">
                  <c:v>-23.79999923706054</c:v>
                </c:pt>
                <c:pt idx="157">
                  <c:v>-23.70000076293945</c:v>
                </c:pt>
                <c:pt idx="158">
                  <c:v>-23.60000038146973</c:v>
                </c:pt>
                <c:pt idx="159">
                  <c:v>-23.5</c:v>
                </c:pt>
                <c:pt idx="160">
                  <c:v>-23.39999961853027</c:v>
                </c:pt>
                <c:pt idx="161">
                  <c:v>-23.29999923706054</c:v>
                </c:pt>
                <c:pt idx="162">
                  <c:v>-23.20000076293945</c:v>
                </c:pt>
                <c:pt idx="163">
                  <c:v>-23.10000038146973</c:v>
                </c:pt>
                <c:pt idx="164">
                  <c:v>-23.0</c:v>
                </c:pt>
                <c:pt idx="165">
                  <c:v>-22.89999961853027</c:v>
                </c:pt>
                <c:pt idx="166">
                  <c:v>-22.79999923706054</c:v>
                </c:pt>
                <c:pt idx="167">
                  <c:v>-22.70000076293945</c:v>
                </c:pt>
                <c:pt idx="168">
                  <c:v>-22.60000038146973</c:v>
                </c:pt>
                <c:pt idx="169">
                  <c:v>-22.5</c:v>
                </c:pt>
                <c:pt idx="170">
                  <c:v>-22.39999961853027</c:v>
                </c:pt>
                <c:pt idx="171">
                  <c:v>-22.29999923706054</c:v>
                </c:pt>
                <c:pt idx="172">
                  <c:v>-22.20000076293945</c:v>
                </c:pt>
                <c:pt idx="173">
                  <c:v>-22.10000038146973</c:v>
                </c:pt>
                <c:pt idx="174">
                  <c:v>-22.0</c:v>
                </c:pt>
                <c:pt idx="175">
                  <c:v>-21.89999961853027</c:v>
                </c:pt>
                <c:pt idx="176">
                  <c:v>-21.79999923706054</c:v>
                </c:pt>
                <c:pt idx="177">
                  <c:v>-21.70000076293945</c:v>
                </c:pt>
                <c:pt idx="178">
                  <c:v>-21.60000038146973</c:v>
                </c:pt>
                <c:pt idx="179">
                  <c:v>-21.5</c:v>
                </c:pt>
                <c:pt idx="180">
                  <c:v>-21.39999961853027</c:v>
                </c:pt>
                <c:pt idx="181">
                  <c:v>-21.29999923706054</c:v>
                </c:pt>
                <c:pt idx="182">
                  <c:v>-21.20000076293945</c:v>
                </c:pt>
                <c:pt idx="183">
                  <c:v>-21.10000038146973</c:v>
                </c:pt>
                <c:pt idx="184">
                  <c:v>-21.0</c:v>
                </c:pt>
                <c:pt idx="185">
                  <c:v>-20.89999961853027</c:v>
                </c:pt>
                <c:pt idx="186">
                  <c:v>-20.79999923706054</c:v>
                </c:pt>
                <c:pt idx="187">
                  <c:v>-20.70000076293945</c:v>
                </c:pt>
                <c:pt idx="188">
                  <c:v>-20.60000038146973</c:v>
                </c:pt>
                <c:pt idx="189">
                  <c:v>-20.5</c:v>
                </c:pt>
                <c:pt idx="190">
                  <c:v>-20.39999961853027</c:v>
                </c:pt>
                <c:pt idx="191">
                  <c:v>-20.29999923706054</c:v>
                </c:pt>
                <c:pt idx="192">
                  <c:v>-20.20000076293945</c:v>
                </c:pt>
                <c:pt idx="193">
                  <c:v>-20.10000038146973</c:v>
                </c:pt>
                <c:pt idx="194">
                  <c:v>-20.0</c:v>
                </c:pt>
                <c:pt idx="195">
                  <c:v>-19.89999961853027</c:v>
                </c:pt>
                <c:pt idx="196">
                  <c:v>-19.79999923706054</c:v>
                </c:pt>
                <c:pt idx="197">
                  <c:v>-19.70000076293945</c:v>
                </c:pt>
                <c:pt idx="198">
                  <c:v>-19.60000038146973</c:v>
                </c:pt>
                <c:pt idx="199">
                  <c:v>-19.5</c:v>
                </c:pt>
                <c:pt idx="200">
                  <c:v>-19.39999961853027</c:v>
                </c:pt>
                <c:pt idx="201">
                  <c:v>-19.29999923706054</c:v>
                </c:pt>
                <c:pt idx="202">
                  <c:v>-19.20000076293945</c:v>
                </c:pt>
                <c:pt idx="203">
                  <c:v>-19.10000038146973</c:v>
                </c:pt>
                <c:pt idx="204">
                  <c:v>-19.0</c:v>
                </c:pt>
                <c:pt idx="205">
                  <c:v>-18.89999961853027</c:v>
                </c:pt>
                <c:pt idx="206">
                  <c:v>-18.79999923706054</c:v>
                </c:pt>
                <c:pt idx="207">
                  <c:v>-18.70000076293945</c:v>
                </c:pt>
                <c:pt idx="208">
                  <c:v>-18.60000038146973</c:v>
                </c:pt>
                <c:pt idx="209">
                  <c:v>-18.5</c:v>
                </c:pt>
                <c:pt idx="210">
                  <c:v>-18.39999961853027</c:v>
                </c:pt>
                <c:pt idx="211">
                  <c:v>-18.29999923706054</c:v>
                </c:pt>
                <c:pt idx="212">
                  <c:v>-18.20000076293945</c:v>
                </c:pt>
                <c:pt idx="213">
                  <c:v>-18.10000038146973</c:v>
                </c:pt>
                <c:pt idx="214">
                  <c:v>-18.0</c:v>
                </c:pt>
                <c:pt idx="215">
                  <c:v>-17.89999961853027</c:v>
                </c:pt>
                <c:pt idx="216">
                  <c:v>-17.79999923706054</c:v>
                </c:pt>
                <c:pt idx="217">
                  <c:v>-17.70000076293945</c:v>
                </c:pt>
                <c:pt idx="218">
                  <c:v>-17.60000038146973</c:v>
                </c:pt>
                <c:pt idx="219">
                  <c:v>-17.5</c:v>
                </c:pt>
                <c:pt idx="220">
                  <c:v>-17.39999961853027</c:v>
                </c:pt>
                <c:pt idx="221">
                  <c:v>-17.29999923706054</c:v>
                </c:pt>
                <c:pt idx="222">
                  <c:v>-17.20000076293945</c:v>
                </c:pt>
                <c:pt idx="223">
                  <c:v>-17.10000038146973</c:v>
                </c:pt>
                <c:pt idx="224">
                  <c:v>-17.0</c:v>
                </c:pt>
                <c:pt idx="225">
                  <c:v>-16.89999961853027</c:v>
                </c:pt>
                <c:pt idx="226">
                  <c:v>-16.79999923706054</c:v>
                </c:pt>
                <c:pt idx="227">
                  <c:v>-16.70000076293945</c:v>
                </c:pt>
                <c:pt idx="228">
                  <c:v>-16.60000038146973</c:v>
                </c:pt>
                <c:pt idx="229">
                  <c:v>-16.5</c:v>
                </c:pt>
                <c:pt idx="230">
                  <c:v>-16.39999961853027</c:v>
                </c:pt>
                <c:pt idx="231">
                  <c:v>-16.29999923706054</c:v>
                </c:pt>
                <c:pt idx="232">
                  <c:v>-16.20000076293945</c:v>
                </c:pt>
                <c:pt idx="233">
                  <c:v>-16.10000038146973</c:v>
                </c:pt>
                <c:pt idx="234">
                  <c:v>-16.0</c:v>
                </c:pt>
                <c:pt idx="235">
                  <c:v>-15.89999961853028</c:v>
                </c:pt>
                <c:pt idx="236">
                  <c:v>-15.79999923706055</c:v>
                </c:pt>
                <c:pt idx="237">
                  <c:v>-15.70000076293945</c:v>
                </c:pt>
                <c:pt idx="238">
                  <c:v>-15.60000038146973</c:v>
                </c:pt>
                <c:pt idx="239">
                  <c:v>-15.5</c:v>
                </c:pt>
                <c:pt idx="240">
                  <c:v>-15.39999961853028</c:v>
                </c:pt>
                <c:pt idx="241">
                  <c:v>-15.29999923706055</c:v>
                </c:pt>
                <c:pt idx="242">
                  <c:v>-15.20000076293945</c:v>
                </c:pt>
                <c:pt idx="243">
                  <c:v>-15.10000038146973</c:v>
                </c:pt>
                <c:pt idx="244">
                  <c:v>-15.0</c:v>
                </c:pt>
                <c:pt idx="245">
                  <c:v>-14.89999961853028</c:v>
                </c:pt>
                <c:pt idx="246">
                  <c:v>-14.79999923706055</c:v>
                </c:pt>
                <c:pt idx="247">
                  <c:v>-14.70000076293945</c:v>
                </c:pt>
                <c:pt idx="248">
                  <c:v>-14.60000038146973</c:v>
                </c:pt>
                <c:pt idx="249">
                  <c:v>-14.5</c:v>
                </c:pt>
                <c:pt idx="250">
                  <c:v>-14.39999961853028</c:v>
                </c:pt>
                <c:pt idx="251">
                  <c:v>-14.29999923706055</c:v>
                </c:pt>
                <c:pt idx="252">
                  <c:v>-14.20000076293945</c:v>
                </c:pt>
                <c:pt idx="253">
                  <c:v>-14.10000038146973</c:v>
                </c:pt>
                <c:pt idx="254">
                  <c:v>-14.0</c:v>
                </c:pt>
                <c:pt idx="255">
                  <c:v>-13.89999961853028</c:v>
                </c:pt>
                <c:pt idx="256">
                  <c:v>-13.79999923706055</c:v>
                </c:pt>
                <c:pt idx="257">
                  <c:v>-13.70000076293945</c:v>
                </c:pt>
                <c:pt idx="258">
                  <c:v>-13.60000038146973</c:v>
                </c:pt>
                <c:pt idx="259">
                  <c:v>-13.5</c:v>
                </c:pt>
                <c:pt idx="260">
                  <c:v>-13.39999961853028</c:v>
                </c:pt>
                <c:pt idx="261">
                  <c:v>-13.29999923706055</c:v>
                </c:pt>
                <c:pt idx="262">
                  <c:v>-13.20000076293945</c:v>
                </c:pt>
                <c:pt idx="263">
                  <c:v>-13.10000038146973</c:v>
                </c:pt>
                <c:pt idx="264">
                  <c:v>-13.0</c:v>
                </c:pt>
                <c:pt idx="265">
                  <c:v>-12.89999961853028</c:v>
                </c:pt>
                <c:pt idx="266">
                  <c:v>-12.79999923706055</c:v>
                </c:pt>
                <c:pt idx="267">
                  <c:v>-12.70000076293945</c:v>
                </c:pt>
                <c:pt idx="268">
                  <c:v>-12.60000038146973</c:v>
                </c:pt>
                <c:pt idx="269">
                  <c:v>-12.5</c:v>
                </c:pt>
                <c:pt idx="270">
                  <c:v>-12.39999961853028</c:v>
                </c:pt>
                <c:pt idx="271">
                  <c:v>-12.29999923706055</c:v>
                </c:pt>
                <c:pt idx="272">
                  <c:v>-12.20000076293945</c:v>
                </c:pt>
                <c:pt idx="273">
                  <c:v>-12.10000038146973</c:v>
                </c:pt>
                <c:pt idx="274">
                  <c:v>-12.0</c:v>
                </c:pt>
                <c:pt idx="275">
                  <c:v>-11.89999961853028</c:v>
                </c:pt>
                <c:pt idx="276">
                  <c:v>-11.79999923706055</c:v>
                </c:pt>
                <c:pt idx="277">
                  <c:v>-11.70000076293945</c:v>
                </c:pt>
                <c:pt idx="278">
                  <c:v>-11.60000038146973</c:v>
                </c:pt>
                <c:pt idx="279">
                  <c:v>-11.5</c:v>
                </c:pt>
                <c:pt idx="280">
                  <c:v>-11.39999961853028</c:v>
                </c:pt>
                <c:pt idx="281">
                  <c:v>-11.29999923706055</c:v>
                </c:pt>
                <c:pt idx="282">
                  <c:v>-11.20000076293945</c:v>
                </c:pt>
                <c:pt idx="283">
                  <c:v>-11.10000038146973</c:v>
                </c:pt>
                <c:pt idx="284">
                  <c:v>-11.0</c:v>
                </c:pt>
                <c:pt idx="285">
                  <c:v>-10.89999961853028</c:v>
                </c:pt>
                <c:pt idx="286">
                  <c:v>-10.79999923706055</c:v>
                </c:pt>
                <c:pt idx="287">
                  <c:v>-10.70000076293945</c:v>
                </c:pt>
                <c:pt idx="288">
                  <c:v>-10.60000038146973</c:v>
                </c:pt>
                <c:pt idx="289">
                  <c:v>-10.5</c:v>
                </c:pt>
                <c:pt idx="290">
                  <c:v>-10.39999961853028</c:v>
                </c:pt>
                <c:pt idx="291">
                  <c:v>-10.29999923706055</c:v>
                </c:pt>
                <c:pt idx="292">
                  <c:v>-10.20000076293945</c:v>
                </c:pt>
                <c:pt idx="293">
                  <c:v>-10.10000038146973</c:v>
                </c:pt>
                <c:pt idx="294">
                  <c:v>-10.0</c:v>
                </c:pt>
                <c:pt idx="295">
                  <c:v>-9.899999618530276</c:v>
                </c:pt>
                <c:pt idx="296">
                  <c:v>-9.79999923706055</c:v>
                </c:pt>
                <c:pt idx="297">
                  <c:v>-9.700000762939448</c:v>
                </c:pt>
                <c:pt idx="298">
                  <c:v>-9.600000381469725</c:v>
                </c:pt>
                <c:pt idx="299">
                  <c:v>-9.5</c:v>
                </c:pt>
                <c:pt idx="300">
                  <c:v>-9.399999618530276</c:v>
                </c:pt>
                <c:pt idx="301">
                  <c:v>-9.29999923706055</c:v>
                </c:pt>
                <c:pt idx="302">
                  <c:v>-9.200000762939448</c:v>
                </c:pt>
                <c:pt idx="303">
                  <c:v>-9.100000381469725</c:v>
                </c:pt>
                <c:pt idx="304">
                  <c:v>-9.0</c:v>
                </c:pt>
                <c:pt idx="305">
                  <c:v>-8.899999618530276</c:v>
                </c:pt>
                <c:pt idx="306">
                  <c:v>-8.79999923706055</c:v>
                </c:pt>
                <c:pt idx="307">
                  <c:v>-8.700000762939448</c:v>
                </c:pt>
                <c:pt idx="308">
                  <c:v>-8.600000381469725</c:v>
                </c:pt>
                <c:pt idx="309">
                  <c:v>-8.5</c:v>
                </c:pt>
                <c:pt idx="310">
                  <c:v>-8.399999618530276</c:v>
                </c:pt>
                <c:pt idx="311">
                  <c:v>-8.29999923706055</c:v>
                </c:pt>
                <c:pt idx="312">
                  <c:v>-8.200000762939448</c:v>
                </c:pt>
                <c:pt idx="313">
                  <c:v>-8.100000381469725</c:v>
                </c:pt>
                <c:pt idx="314">
                  <c:v>-8.0</c:v>
                </c:pt>
                <c:pt idx="315">
                  <c:v>-7.899999618530272</c:v>
                </c:pt>
                <c:pt idx="316">
                  <c:v>-7.799999237060547</c:v>
                </c:pt>
                <c:pt idx="317">
                  <c:v>-7.70000076293945</c:v>
                </c:pt>
                <c:pt idx="318">
                  <c:v>-7.600000381469727</c:v>
                </c:pt>
                <c:pt idx="319">
                  <c:v>-7.5</c:v>
                </c:pt>
                <c:pt idx="320">
                  <c:v>-7.400001525878906</c:v>
                </c:pt>
                <c:pt idx="321">
                  <c:v>-7.299999237060547</c:v>
                </c:pt>
                <c:pt idx="322">
                  <c:v>-7.20000076293945</c:v>
                </c:pt>
                <c:pt idx="323">
                  <c:v>-7.099998474121094</c:v>
                </c:pt>
                <c:pt idx="324">
                  <c:v>-7.0</c:v>
                </c:pt>
                <c:pt idx="325">
                  <c:v>-6.900001525878906</c:v>
                </c:pt>
                <c:pt idx="326">
                  <c:v>-6.799999237060547</c:v>
                </c:pt>
                <c:pt idx="327">
                  <c:v>-6.70000076293945</c:v>
                </c:pt>
                <c:pt idx="328">
                  <c:v>-6.599998474121094</c:v>
                </c:pt>
                <c:pt idx="329">
                  <c:v>-6.5</c:v>
                </c:pt>
                <c:pt idx="330">
                  <c:v>-6.400001525878906</c:v>
                </c:pt>
                <c:pt idx="331">
                  <c:v>-6.299999237060547</c:v>
                </c:pt>
                <c:pt idx="332">
                  <c:v>-6.20000076293945</c:v>
                </c:pt>
                <c:pt idx="333">
                  <c:v>-6.099998474121094</c:v>
                </c:pt>
                <c:pt idx="334">
                  <c:v>-6.0</c:v>
                </c:pt>
                <c:pt idx="335">
                  <c:v>-5.900001525878906</c:v>
                </c:pt>
                <c:pt idx="336">
                  <c:v>-5.799999237060547</c:v>
                </c:pt>
                <c:pt idx="337">
                  <c:v>-5.70000076293945</c:v>
                </c:pt>
                <c:pt idx="338">
                  <c:v>-5.599998474121094</c:v>
                </c:pt>
                <c:pt idx="339">
                  <c:v>-5.5</c:v>
                </c:pt>
                <c:pt idx="340">
                  <c:v>-5.400001525878906</c:v>
                </c:pt>
                <c:pt idx="341">
                  <c:v>-5.299999237060547</c:v>
                </c:pt>
                <c:pt idx="342">
                  <c:v>-5.20000076293945</c:v>
                </c:pt>
                <c:pt idx="343">
                  <c:v>-5.099998474121094</c:v>
                </c:pt>
                <c:pt idx="344">
                  <c:v>-5.0</c:v>
                </c:pt>
                <c:pt idx="345">
                  <c:v>-4.900001525878906</c:v>
                </c:pt>
                <c:pt idx="346">
                  <c:v>-4.799999237060547</c:v>
                </c:pt>
                <c:pt idx="347">
                  <c:v>-4.70000076293945</c:v>
                </c:pt>
                <c:pt idx="348">
                  <c:v>-4.599998474121094</c:v>
                </c:pt>
                <c:pt idx="349">
                  <c:v>-4.5</c:v>
                </c:pt>
                <c:pt idx="350">
                  <c:v>-4.400001525878906</c:v>
                </c:pt>
                <c:pt idx="351">
                  <c:v>-4.299999237060547</c:v>
                </c:pt>
                <c:pt idx="352">
                  <c:v>-4.20000076293945</c:v>
                </c:pt>
                <c:pt idx="353">
                  <c:v>-4.099998474121094</c:v>
                </c:pt>
                <c:pt idx="354">
                  <c:v>-4.0</c:v>
                </c:pt>
                <c:pt idx="355">
                  <c:v>-3.900001525878907</c:v>
                </c:pt>
                <c:pt idx="356">
                  <c:v>-3.799999237060547</c:v>
                </c:pt>
                <c:pt idx="357">
                  <c:v>-3.700000762939453</c:v>
                </c:pt>
                <c:pt idx="358">
                  <c:v>-3.599998474121094</c:v>
                </c:pt>
                <c:pt idx="359">
                  <c:v>-3.5</c:v>
                </c:pt>
                <c:pt idx="360">
                  <c:v>-3.400001525878907</c:v>
                </c:pt>
                <c:pt idx="361">
                  <c:v>-3.299999237060547</c:v>
                </c:pt>
                <c:pt idx="362">
                  <c:v>-3.200000762939454</c:v>
                </c:pt>
                <c:pt idx="363">
                  <c:v>-3.099998474121094</c:v>
                </c:pt>
                <c:pt idx="364">
                  <c:v>-3.0</c:v>
                </c:pt>
                <c:pt idx="365">
                  <c:v>-2.900001525878907</c:v>
                </c:pt>
                <c:pt idx="366">
                  <c:v>-2.799999237060547</c:v>
                </c:pt>
                <c:pt idx="367">
                  <c:v>-2.700000762939453</c:v>
                </c:pt>
                <c:pt idx="368">
                  <c:v>-2.599998474121094</c:v>
                </c:pt>
                <c:pt idx="369">
                  <c:v>-2.5</c:v>
                </c:pt>
                <c:pt idx="370">
                  <c:v>-2.400001525878907</c:v>
                </c:pt>
                <c:pt idx="371">
                  <c:v>-2.299999237060547</c:v>
                </c:pt>
                <c:pt idx="372">
                  <c:v>-2.200000762939454</c:v>
                </c:pt>
                <c:pt idx="373">
                  <c:v>-2.099998474121094</c:v>
                </c:pt>
                <c:pt idx="374">
                  <c:v>-2.0</c:v>
                </c:pt>
                <c:pt idx="375">
                  <c:v>-1.900001525878906</c:v>
                </c:pt>
                <c:pt idx="376">
                  <c:v>-1.799999237060547</c:v>
                </c:pt>
                <c:pt idx="377">
                  <c:v>-1.700000762939453</c:v>
                </c:pt>
                <c:pt idx="378">
                  <c:v>-1.599998474121094</c:v>
                </c:pt>
                <c:pt idx="379">
                  <c:v>-1.5</c:v>
                </c:pt>
                <c:pt idx="380">
                  <c:v>-1.400001525878906</c:v>
                </c:pt>
                <c:pt idx="381">
                  <c:v>-1.299999237060546</c:v>
                </c:pt>
                <c:pt idx="382">
                  <c:v>-1.200000762939453</c:v>
                </c:pt>
                <c:pt idx="383">
                  <c:v>-1.099998474121094</c:v>
                </c:pt>
                <c:pt idx="384">
                  <c:v>-1.0</c:v>
                </c:pt>
                <c:pt idx="385">
                  <c:v>-0.900001525878906</c:v>
                </c:pt>
                <c:pt idx="386">
                  <c:v>-0.799999237060547</c:v>
                </c:pt>
                <c:pt idx="387">
                  <c:v>-0.700000762939453</c:v>
                </c:pt>
                <c:pt idx="388">
                  <c:v>-0.599998474121094</c:v>
                </c:pt>
                <c:pt idx="389">
                  <c:v>-0.5</c:v>
                </c:pt>
                <c:pt idx="390">
                  <c:v>-0.400001525878906</c:v>
                </c:pt>
                <c:pt idx="391">
                  <c:v>-0.299999237060547</c:v>
                </c:pt>
                <c:pt idx="392">
                  <c:v>-0.200000762939453</c:v>
                </c:pt>
                <c:pt idx="393">
                  <c:v>-0.0999984741210938</c:v>
                </c:pt>
                <c:pt idx="394">
                  <c:v>0.0</c:v>
                </c:pt>
                <c:pt idx="395">
                  <c:v>0.0999984741210938</c:v>
                </c:pt>
                <c:pt idx="396">
                  <c:v>0.200000762939453</c:v>
                </c:pt>
                <c:pt idx="397">
                  <c:v>0.299999237060547</c:v>
                </c:pt>
                <c:pt idx="398">
                  <c:v>0.400001525878906</c:v>
                </c:pt>
                <c:pt idx="399">
                  <c:v>0.5</c:v>
                </c:pt>
                <c:pt idx="400">
                  <c:v>0.599998474121094</c:v>
                </c:pt>
                <c:pt idx="401">
                  <c:v>0.700000762939453</c:v>
                </c:pt>
                <c:pt idx="402">
                  <c:v>0.799999237060547</c:v>
                </c:pt>
                <c:pt idx="403">
                  <c:v>0.900001525878906</c:v>
                </c:pt>
                <c:pt idx="404">
                  <c:v>1.0</c:v>
                </c:pt>
                <c:pt idx="405">
                  <c:v>1.099998474121094</c:v>
                </c:pt>
                <c:pt idx="406">
                  <c:v>1.200000762939453</c:v>
                </c:pt>
                <c:pt idx="407">
                  <c:v>1.299999237060546</c:v>
                </c:pt>
                <c:pt idx="408">
                  <c:v>1.400001525878906</c:v>
                </c:pt>
                <c:pt idx="409">
                  <c:v>1.5</c:v>
                </c:pt>
                <c:pt idx="410">
                  <c:v>1.599998474121094</c:v>
                </c:pt>
                <c:pt idx="411">
                  <c:v>1.700000762939453</c:v>
                </c:pt>
                <c:pt idx="412">
                  <c:v>1.799999237060547</c:v>
                </c:pt>
                <c:pt idx="413">
                  <c:v>1.900001525878906</c:v>
                </c:pt>
                <c:pt idx="414">
                  <c:v>2.0</c:v>
                </c:pt>
                <c:pt idx="415">
                  <c:v>2.099998474121094</c:v>
                </c:pt>
                <c:pt idx="416">
                  <c:v>2.200000762939454</c:v>
                </c:pt>
                <c:pt idx="417">
                  <c:v>2.299999237060547</c:v>
                </c:pt>
                <c:pt idx="418">
                  <c:v>2.400001525878907</c:v>
                </c:pt>
                <c:pt idx="419">
                  <c:v>2.5</c:v>
                </c:pt>
                <c:pt idx="420">
                  <c:v>2.599998474121094</c:v>
                </c:pt>
                <c:pt idx="421">
                  <c:v>2.700000762939453</c:v>
                </c:pt>
                <c:pt idx="422">
                  <c:v>2.799999237060547</c:v>
                </c:pt>
                <c:pt idx="423">
                  <c:v>2.900001525878907</c:v>
                </c:pt>
                <c:pt idx="424">
                  <c:v>3.0</c:v>
                </c:pt>
                <c:pt idx="425">
                  <c:v>3.099998474121094</c:v>
                </c:pt>
                <c:pt idx="426">
                  <c:v>3.200000762939454</c:v>
                </c:pt>
                <c:pt idx="427">
                  <c:v>3.299999237060547</c:v>
                </c:pt>
                <c:pt idx="428">
                  <c:v>3.400001525878907</c:v>
                </c:pt>
                <c:pt idx="429">
                  <c:v>3.5</c:v>
                </c:pt>
                <c:pt idx="430">
                  <c:v>3.599998474121094</c:v>
                </c:pt>
                <c:pt idx="431">
                  <c:v>3.700000762939453</c:v>
                </c:pt>
                <c:pt idx="432">
                  <c:v>3.799999237060547</c:v>
                </c:pt>
                <c:pt idx="433">
                  <c:v>3.900001525878907</c:v>
                </c:pt>
                <c:pt idx="434">
                  <c:v>4.0</c:v>
                </c:pt>
                <c:pt idx="435">
                  <c:v>4.099998474121094</c:v>
                </c:pt>
                <c:pt idx="436">
                  <c:v>4.20000076293945</c:v>
                </c:pt>
                <c:pt idx="437">
                  <c:v>4.299999237060547</c:v>
                </c:pt>
                <c:pt idx="438">
                  <c:v>4.400001525878906</c:v>
                </c:pt>
                <c:pt idx="439">
                  <c:v>4.5</c:v>
                </c:pt>
                <c:pt idx="440">
                  <c:v>4.599998474121094</c:v>
                </c:pt>
                <c:pt idx="441">
                  <c:v>4.70000076293945</c:v>
                </c:pt>
                <c:pt idx="442">
                  <c:v>4.799999237060547</c:v>
                </c:pt>
                <c:pt idx="443">
                  <c:v>4.900001525878906</c:v>
                </c:pt>
                <c:pt idx="444">
                  <c:v>5.0</c:v>
                </c:pt>
                <c:pt idx="445">
                  <c:v>5.099998474121094</c:v>
                </c:pt>
                <c:pt idx="446">
                  <c:v>5.20000076293945</c:v>
                </c:pt>
                <c:pt idx="447">
                  <c:v>5.299999237060547</c:v>
                </c:pt>
                <c:pt idx="448">
                  <c:v>5.400001525878906</c:v>
                </c:pt>
                <c:pt idx="449">
                  <c:v>5.5</c:v>
                </c:pt>
                <c:pt idx="450">
                  <c:v>5.599998474121094</c:v>
                </c:pt>
                <c:pt idx="451">
                  <c:v>5.70000076293945</c:v>
                </c:pt>
                <c:pt idx="452">
                  <c:v>5.799999237060547</c:v>
                </c:pt>
                <c:pt idx="453">
                  <c:v>5.900001525878906</c:v>
                </c:pt>
                <c:pt idx="454">
                  <c:v>6.0</c:v>
                </c:pt>
                <c:pt idx="455">
                  <c:v>6.099998474121094</c:v>
                </c:pt>
                <c:pt idx="456">
                  <c:v>6.20000076293945</c:v>
                </c:pt>
                <c:pt idx="457">
                  <c:v>6.299999237060547</c:v>
                </c:pt>
                <c:pt idx="458">
                  <c:v>6.400001525878906</c:v>
                </c:pt>
                <c:pt idx="459">
                  <c:v>6.5</c:v>
                </c:pt>
                <c:pt idx="460">
                  <c:v>6.599998474121094</c:v>
                </c:pt>
                <c:pt idx="461">
                  <c:v>6.70000076293945</c:v>
                </c:pt>
                <c:pt idx="462">
                  <c:v>6.799999237060547</c:v>
                </c:pt>
                <c:pt idx="463">
                  <c:v>6.900001525878906</c:v>
                </c:pt>
                <c:pt idx="464">
                  <c:v>7.0</c:v>
                </c:pt>
                <c:pt idx="465">
                  <c:v>7.099998474121094</c:v>
                </c:pt>
                <c:pt idx="466">
                  <c:v>7.20000076293945</c:v>
                </c:pt>
                <c:pt idx="467">
                  <c:v>7.299999237060547</c:v>
                </c:pt>
                <c:pt idx="468">
                  <c:v>7.400001525878906</c:v>
                </c:pt>
                <c:pt idx="469">
                  <c:v>7.5</c:v>
                </c:pt>
                <c:pt idx="470">
                  <c:v>7.599998474121094</c:v>
                </c:pt>
                <c:pt idx="471">
                  <c:v>7.70000076293945</c:v>
                </c:pt>
                <c:pt idx="472">
                  <c:v>7.799999237060547</c:v>
                </c:pt>
                <c:pt idx="473">
                  <c:v>7.900001525878906</c:v>
                </c:pt>
                <c:pt idx="474">
                  <c:v>8.0</c:v>
                </c:pt>
                <c:pt idx="475">
                  <c:v>8.099998474121093</c:v>
                </c:pt>
                <c:pt idx="476">
                  <c:v>8.200000762939448</c:v>
                </c:pt>
                <c:pt idx="477">
                  <c:v>8.29999923706055</c:v>
                </c:pt>
                <c:pt idx="478">
                  <c:v>8.400001525878906</c:v>
                </c:pt>
                <c:pt idx="479">
                  <c:v>8.5</c:v>
                </c:pt>
                <c:pt idx="480">
                  <c:v>8.599998474121093</c:v>
                </c:pt>
                <c:pt idx="481">
                  <c:v>8.700000762939448</c:v>
                </c:pt>
                <c:pt idx="482">
                  <c:v>8.79999923706055</c:v>
                </c:pt>
                <c:pt idx="483">
                  <c:v>8.900001525878906</c:v>
                </c:pt>
                <c:pt idx="484">
                  <c:v>9.0</c:v>
                </c:pt>
                <c:pt idx="485">
                  <c:v>9.099998474121093</c:v>
                </c:pt>
                <c:pt idx="486">
                  <c:v>9.200000762939448</c:v>
                </c:pt>
                <c:pt idx="487">
                  <c:v>9.29999923706055</c:v>
                </c:pt>
                <c:pt idx="488">
                  <c:v>9.400001525878906</c:v>
                </c:pt>
                <c:pt idx="489">
                  <c:v>9.5</c:v>
                </c:pt>
                <c:pt idx="490">
                  <c:v>9.599998474121093</c:v>
                </c:pt>
                <c:pt idx="491">
                  <c:v>9.700000762939448</c:v>
                </c:pt>
                <c:pt idx="492">
                  <c:v>9.79999923706055</c:v>
                </c:pt>
                <c:pt idx="493">
                  <c:v>9.900001525878906</c:v>
                </c:pt>
                <c:pt idx="494">
                  <c:v>10.0</c:v>
                </c:pt>
                <c:pt idx="495">
                  <c:v>10.0999984741211</c:v>
                </c:pt>
                <c:pt idx="496">
                  <c:v>10.20000076293945</c:v>
                </c:pt>
                <c:pt idx="497">
                  <c:v>10.29999923706055</c:v>
                </c:pt>
                <c:pt idx="498">
                  <c:v>10.40000152587891</c:v>
                </c:pt>
                <c:pt idx="499">
                  <c:v>10.5</c:v>
                </c:pt>
                <c:pt idx="500">
                  <c:v>10.5999984741211</c:v>
                </c:pt>
                <c:pt idx="501">
                  <c:v>10.70000076293945</c:v>
                </c:pt>
                <c:pt idx="502">
                  <c:v>10.79999923706055</c:v>
                </c:pt>
                <c:pt idx="503">
                  <c:v>10.90000152587891</c:v>
                </c:pt>
                <c:pt idx="504">
                  <c:v>11.0</c:v>
                </c:pt>
                <c:pt idx="505">
                  <c:v>11.0999984741211</c:v>
                </c:pt>
                <c:pt idx="506">
                  <c:v>11.20000076293945</c:v>
                </c:pt>
                <c:pt idx="507">
                  <c:v>11.29999923706055</c:v>
                </c:pt>
                <c:pt idx="508">
                  <c:v>11.40000152587891</c:v>
                </c:pt>
                <c:pt idx="509">
                  <c:v>11.5</c:v>
                </c:pt>
                <c:pt idx="510">
                  <c:v>11.5999984741211</c:v>
                </c:pt>
                <c:pt idx="511">
                  <c:v>11.70000076293945</c:v>
                </c:pt>
                <c:pt idx="512">
                  <c:v>11.79999923706055</c:v>
                </c:pt>
                <c:pt idx="513">
                  <c:v>11.90000152587891</c:v>
                </c:pt>
                <c:pt idx="514">
                  <c:v>12.0</c:v>
                </c:pt>
                <c:pt idx="515">
                  <c:v>12.0999984741211</c:v>
                </c:pt>
                <c:pt idx="516">
                  <c:v>12.20000076293945</c:v>
                </c:pt>
                <c:pt idx="517">
                  <c:v>12.29999923706055</c:v>
                </c:pt>
                <c:pt idx="518">
                  <c:v>12.40000152587891</c:v>
                </c:pt>
                <c:pt idx="519">
                  <c:v>12.5</c:v>
                </c:pt>
                <c:pt idx="520">
                  <c:v>12.5999984741211</c:v>
                </c:pt>
                <c:pt idx="521">
                  <c:v>12.70000076293945</c:v>
                </c:pt>
                <c:pt idx="522">
                  <c:v>12.79999923706055</c:v>
                </c:pt>
                <c:pt idx="523">
                  <c:v>12.90000152587891</c:v>
                </c:pt>
                <c:pt idx="524">
                  <c:v>13.0</c:v>
                </c:pt>
                <c:pt idx="525">
                  <c:v>13.0999984741211</c:v>
                </c:pt>
                <c:pt idx="526">
                  <c:v>13.20000076293945</c:v>
                </c:pt>
                <c:pt idx="527">
                  <c:v>13.29999923706055</c:v>
                </c:pt>
                <c:pt idx="528">
                  <c:v>13.40000152587891</c:v>
                </c:pt>
                <c:pt idx="529">
                  <c:v>13.5</c:v>
                </c:pt>
                <c:pt idx="530">
                  <c:v>13.5999984741211</c:v>
                </c:pt>
                <c:pt idx="531">
                  <c:v>13.70000076293945</c:v>
                </c:pt>
                <c:pt idx="532">
                  <c:v>13.79999923706055</c:v>
                </c:pt>
                <c:pt idx="533">
                  <c:v>13.90000152587891</c:v>
                </c:pt>
                <c:pt idx="534">
                  <c:v>14.0</c:v>
                </c:pt>
                <c:pt idx="535">
                  <c:v>14.0999984741211</c:v>
                </c:pt>
                <c:pt idx="536">
                  <c:v>14.20000076293945</c:v>
                </c:pt>
                <c:pt idx="537">
                  <c:v>14.29999923706055</c:v>
                </c:pt>
                <c:pt idx="538">
                  <c:v>14.40000152587891</c:v>
                </c:pt>
                <c:pt idx="539">
                  <c:v>14.5</c:v>
                </c:pt>
                <c:pt idx="540">
                  <c:v>14.5999984741211</c:v>
                </c:pt>
                <c:pt idx="541">
                  <c:v>14.70000076293945</c:v>
                </c:pt>
                <c:pt idx="542">
                  <c:v>14.79999923706055</c:v>
                </c:pt>
                <c:pt idx="543">
                  <c:v>14.90000152587891</c:v>
                </c:pt>
                <c:pt idx="544">
                  <c:v>15.0</c:v>
                </c:pt>
                <c:pt idx="545">
                  <c:v>15.0999984741211</c:v>
                </c:pt>
                <c:pt idx="546">
                  <c:v>15.20000076293945</c:v>
                </c:pt>
                <c:pt idx="547">
                  <c:v>15.29999923706055</c:v>
                </c:pt>
                <c:pt idx="548">
                  <c:v>15.40000152587891</c:v>
                </c:pt>
                <c:pt idx="549">
                  <c:v>15.5</c:v>
                </c:pt>
                <c:pt idx="550">
                  <c:v>15.5999984741211</c:v>
                </c:pt>
                <c:pt idx="551">
                  <c:v>15.70000076293945</c:v>
                </c:pt>
                <c:pt idx="552">
                  <c:v>15.79999923706055</c:v>
                </c:pt>
                <c:pt idx="553">
                  <c:v>15.90000152587891</c:v>
                </c:pt>
                <c:pt idx="554">
                  <c:v>16.0</c:v>
                </c:pt>
                <c:pt idx="555">
                  <c:v>16.09999847412109</c:v>
                </c:pt>
                <c:pt idx="556">
                  <c:v>16.20000076293945</c:v>
                </c:pt>
                <c:pt idx="557">
                  <c:v>16.29999923706054</c:v>
                </c:pt>
                <c:pt idx="558">
                  <c:v>16.40000152587891</c:v>
                </c:pt>
                <c:pt idx="559">
                  <c:v>16.5</c:v>
                </c:pt>
                <c:pt idx="560">
                  <c:v>16.59999847412109</c:v>
                </c:pt>
                <c:pt idx="561">
                  <c:v>16.70000076293945</c:v>
                </c:pt>
                <c:pt idx="562">
                  <c:v>16.79999923706054</c:v>
                </c:pt>
                <c:pt idx="563">
                  <c:v>16.90000152587891</c:v>
                </c:pt>
                <c:pt idx="564">
                  <c:v>17.0</c:v>
                </c:pt>
                <c:pt idx="565">
                  <c:v>17.09999847412109</c:v>
                </c:pt>
                <c:pt idx="566">
                  <c:v>17.20000076293945</c:v>
                </c:pt>
                <c:pt idx="567">
                  <c:v>17.29999923706054</c:v>
                </c:pt>
                <c:pt idx="568">
                  <c:v>17.40000152587891</c:v>
                </c:pt>
                <c:pt idx="569">
                  <c:v>17.5</c:v>
                </c:pt>
                <c:pt idx="570">
                  <c:v>17.59999847412109</c:v>
                </c:pt>
                <c:pt idx="571">
                  <c:v>17.70000076293945</c:v>
                </c:pt>
                <c:pt idx="572">
                  <c:v>17.79999923706054</c:v>
                </c:pt>
                <c:pt idx="573">
                  <c:v>17.90000152587891</c:v>
                </c:pt>
                <c:pt idx="574">
                  <c:v>18.0</c:v>
                </c:pt>
                <c:pt idx="575">
                  <c:v>18.09999847412109</c:v>
                </c:pt>
                <c:pt idx="576">
                  <c:v>18.20000076293945</c:v>
                </c:pt>
                <c:pt idx="577">
                  <c:v>18.29999923706054</c:v>
                </c:pt>
                <c:pt idx="578">
                  <c:v>18.40000152587891</c:v>
                </c:pt>
                <c:pt idx="579">
                  <c:v>18.5</c:v>
                </c:pt>
                <c:pt idx="580">
                  <c:v>18.59999847412109</c:v>
                </c:pt>
                <c:pt idx="581">
                  <c:v>18.70000076293945</c:v>
                </c:pt>
                <c:pt idx="582">
                  <c:v>18.79999923706054</c:v>
                </c:pt>
                <c:pt idx="583">
                  <c:v>18.90000152587891</c:v>
                </c:pt>
                <c:pt idx="584">
                  <c:v>19.0</c:v>
                </c:pt>
                <c:pt idx="585">
                  <c:v>19.09999847412109</c:v>
                </c:pt>
                <c:pt idx="586">
                  <c:v>19.20000076293945</c:v>
                </c:pt>
                <c:pt idx="587">
                  <c:v>19.29999923706054</c:v>
                </c:pt>
                <c:pt idx="588">
                  <c:v>19.40000152587891</c:v>
                </c:pt>
                <c:pt idx="589">
                  <c:v>19.5</c:v>
                </c:pt>
                <c:pt idx="590">
                  <c:v>19.59999847412109</c:v>
                </c:pt>
                <c:pt idx="591">
                  <c:v>19.70000076293945</c:v>
                </c:pt>
                <c:pt idx="592">
                  <c:v>19.79999923706054</c:v>
                </c:pt>
                <c:pt idx="593">
                  <c:v>19.90000152587891</c:v>
                </c:pt>
                <c:pt idx="594">
                  <c:v>20.0</c:v>
                </c:pt>
                <c:pt idx="595">
                  <c:v>20.09999847412109</c:v>
                </c:pt>
                <c:pt idx="596">
                  <c:v>20.20000076293945</c:v>
                </c:pt>
                <c:pt idx="597">
                  <c:v>20.29999923706054</c:v>
                </c:pt>
                <c:pt idx="598">
                  <c:v>20.40000152587891</c:v>
                </c:pt>
                <c:pt idx="599">
                  <c:v>20.5</c:v>
                </c:pt>
                <c:pt idx="600">
                  <c:v>20.59999847412109</c:v>
                </c:pt>
                <c:pt idx="601">
                  <c:v>20.70000076293945</c:v>
                </c:pt>
                <c:pt idx="602">
                  <c:v>20.79999923706054</c:v>
                </c:pt>
                <c:pt idx="603">
                  <c:v>20.90000152587891</c:v>
                </c:pt>
                <c:pt idx="604">
                  <c:v>21.0</c:v>
                </c:pt>
                <c:pt idx="605">
                  <c:v>21.09999847412109</c:v>
                </c:pt>
                <c:pt idx="606">
                  <c:v>21.20000076293945</c:v>
                </c:pt>
                <c:pt idx="607">
                  <c:v>21.29999923706054</c:v>
                </c:pt>
                <c:pt idx="608">
                  <c:v>21.40000152587891</c:v>
                </c:pt>
                <c:pt idx="609">
                  <c:v>21.5</c:v>
                </c:pt>
                <c:pt idx="610">
                  <c:v>21.59999847412109</c:v>
                </c:pt>
                <c:pt idx="611">
                  <c:v>21.70000076293945</c:v>
                </c:pt>
                <c:pt idx="612">
                  <c:v>21.79999923706054</c:v>
                </c:pt>
                <c:pt idx="613">
                  <c:v>21.90000152587891</c:v>
                </c:pt>
                <c:pt idx="614">
                  <c:v>22.0</c:v>
                </c:pt>
                <c:pt idx="615">
                  <c:v>22.09999847412109</c:v>
                </c:pt>
                <c:pt idx="616">
                  <c:v>22.20000076293945</c:v>
                </c:pt>
                <c:pt idx="617">
                  <c:v>22.29999923706054</c:v>
                </c:pt>
                <c:pt idx="618">
                  <c:v>22.40000152587891</c:v>
                </c:pt>
                <c:pt idx="619">
                  <c:v>22.5</c:v>
                </c:pt>
                <c:pt idx="620">
                  <c:v>22.59999847412109</c:v>
                </c:pt>
                <c:pt idx="621">
                  <c:v>22.70000076293945</c:v>
                </c:pt>
                <c:pt idx="622">
                  <c:v>22.79999923706054</c:v>
                </c:pt>
                <c:pt idx="623">
                  <c:v>22.90000152587891</c:v>
                </c:pt>
                <c:pt idx="624">
                  <c:v>23.0</c:v>
                </c:pt>
                <c:pt idx="625">
                  <c:v>23.09999847412109</c:v>
                </c:pt>
                <c:pt idx="626">
                  <c:v>23.20000076293945</c:v>
                </c:pt>
                <c:pt idx="627">
                  <c:v>23.29999923706054</c:v>
                </c:pt>
                <c:pt idx="628">
                  <c:v>23.40000152587891</c:v>
                </c:pt>
                <c:pt idx="629">
                  <c:v>23.5</c:v>
                </c:pt>
                <c:pt idx="630">
                  <c:v>23.59999847412109</c:v>
                </c:pt>
                <c:pt idx="631">
                  <c:v>23.70000076293945</c:v>
                </c:pt>
                <c:pt idx="632">
                  <c:v>23.79999923706054</c:v>
                </c:pt>
                <c:pt idx="633">
                  <c:v>23.90000152587891</c:v>
                </c:pt>
                <c:pt idx="634">
                  <c:v>24.0</c:v>
                </c:pt>
                <c:pt idx="635">
                  <c:v>24.09999847412109</c:v>
                </c:pt>
                <c:pt idx="636">
                  <c:v>24.20000076293945</c:v>
                </c:pt>
                <c:pt idx="637">
                  <c:v>24.29999923706054</c:v>
                </c:pt>
                <c:pt idx="638">
                  <c:v>24.40000152587891</c:v>
                </c:pt>
                <c:pt idx="639">
                  <c:v>24.5</c:v>
                </c:pt>
                <c:pt idx="640">
                  <c:v>24.59999847412109</c:v>
                </c:pt>
                <c:pt idx="641">
                  <c:v>24.6999969482422</c:v>
                </c:pt>
                <c:pt idx="642">
                  <c:v>24.80000305175781</c:v>
                </c:pt>
                <c:pt idx="643">
                  <c:v>24.90000152587891</c:v>
                </c:pt>
                <c:pt idx="644">
                  <c:v>25.0</c:v>
                </c:pt>
                <c:pt idx="645">
                  <c:v>25.09999847412109</c:v>
                </c:pt>
                <c:pt idx="646">
                  <c:v>25.1999969482422</c:v>
                </c:pt>
                <c:pt idx="647">
                  <c:v>25.30000305175781</c:v>
                </c:pt>
                <c:pt idx="648">
                  <c:v>25.40000152587891</c:v>
                </c:pt>
                <c:pt idx="649">
                  <c:v>25.5</c:v>
                </c:pt>
                <c:pt idx="650">
                  <c:v>25.59999847412109</c:v>
                </c:pt>
                <c:pt idx="651">
                  <c:v>25.6999969482422</c:v>
                </c:pt>
                <c:pt idx="652">
                  <c:v>25.80000305175781</c:v>
                </c:pt>
                <c:pt idx="653">
                  <c:v>25.90000152587891</c:v>
                </c:pt>
                <c:pt idx="654">
                  <c:v>26.0</c:v>
                </c:pt>
                <c:pt idx="655">
                  <c:v>26.09999847412109</c:v>
                </c:pt>
                <c:pt idx="656">
                  <c:v>26.1999969482422</c:v>
                </c:pt>
                <c:pt idx="657">
                  <c:v>26.30000305175781</c:v>
                </c:pt>
                <c:pt idx="658">
                  <c:v>26.40000152587891</c:v>
                </c:pt>
                <c:pt idx="659">
                  <c:v>26.5</c:v>
                </c:pt>
                <c:pt idx="660">
                  <c:v>26.59999847412109</c:v>
                </c:pt>
                <c:pt idx="661">
                  <c:v>26.6999969482422</c:v>
                </c:pt>
                <c:pt idx="662">
                  <c:v>26.80000305175781</c:v>
                </c:pt>
                <c:pt idx="663">
                  <c:v>26.90000152587891</c:v>
                </c:pt>
                <c:pt idx="664">
                  <c:v>27.0</c:v>
                </c:pt>
                <c:pt idx="665">
                  <c:v>27.09999847412109</c:v>
                </c:pt>
                <c:pt idx="666">
                  <c:v>27.1999969482422</c:v>
                </c:pt>
                <c:pt idx="667">
                  <c:v>27.30000305175781</c:v>
                </c:pt>
                <c:pt idx="668">
                  <c:v>27.40000152587891</c:v>
                </c:pt>
                <c:pt idx="669">
                  <c:v>27.5</c:v>
                </c:pt>
                <c:pt idx="670">
                  <c:v>27.59999847412109</c:v>
                </c:pt>
                <c:pt idx="671">
                  <c:v>27.6999969482422</c:v>
                </c:pt>
                <c:pt idx="672">
                  <c:v>27.80000305175781</c:v>
                </c:pt>
                <c:pt idx="673">
                  <c:v>27.90000152587891</c:v>
                </c:pt>
                <c:pt idx="674">
                  <c:v>28.0</c:v>
                </c:pt>
                <c:pt idx="675">
                  <c:v>28.09999847412109</c:v>
                </c:pt>
                <c:pt idx="676">
                  <c:v>28.1999969482422</c:v>
                </c:pt>
                <c:pt idx="677">
                  <c:v>28.30000305175781</c:v>
                </c:pt>
                <c:pt idx="678">
                  <c:v>28.40000152587891</c:v>
                </c:pt>
                <c:pt idx="679">
                  <c:v>28.5</c:v>
                </c:pt>
                <c:pt idx="680">
                  <c:v>28.59999847412109</c:v>
                </c:pt>
                <c:pt idx="681">
                  <c:v>28.6999969482422</c:v>
                </c:pt>
                <c:pt idx="682">
                  <c:v>28.80000305175781</c:v>
                </c:pt>
                <c:pt idx="683">
                  <c:v>28.90000152587891</c:v>
                </c:pt>
                <c:pt idx="684">
                  <c:v>29.0</c:v>
                </c:pt>
                <c:pt idx="685">
                  <c:v>29.09999847412109</c:v>
                </c:pt>
                <c:pt idx="686">
                  <c:v>29.1999969482422</c:v>
                </c:pt>
                <c:pt idx="687">
                  <c:v>29.30000305175781</c:v>
                </c:pt>
                <c:pt idx="688">
                  <c:v>29.40000152587891</c:v>
                </c:pt>
                <c:pt idx="689">
                  <c:v>29.5</c:v>
                </c:pt>
                <c:pt idx="690">
                  <c:v>29.59999847412109</c:v>
                </c:pt>
                <c:pt idx="691">
                  <c:v>29.6999969482422</c:v>
                </c:pt>
                <c:pt idx="692">
                  <c:v>29.80000305175781</c:v>
                </c:pt>
                <c:pt idx="693">
                  <c:v>29.90000152587891</c:v>
                </c:pt>
                <c:pt idx="694">
                  <c:v>30.0</c:v>
                </c:pt>
                <c:pt idx="695">
                  <c:v>30.09999847412109</c:v>
                </c:pt>
                <c:pt idx="696">
                  <c:v>30.1999969482422</c:v>
                </c:pt>
                <c:pt idx="697">
                  <c:v>30.30000305175781</c:v>
                </c:pt>
                <c:pt idx="698">
                  <c:v>30.40000152587891</c:v>
                </c:pt>
                <c:pt idx="699">
                  <c:v>30.5</c:v>
                </c:pt>
                <c:pt idx="700">
                  <c:v>30.59999847412109</c:v>
                </c:pt>
                <c:pt idx="701">
                  <c:v>30.6999969482422</c:v>
                </c:pt>
                <c:pt idx="702">
                  <c:v>30.80000305175781</c:v>
                </c:pt>
                <c:pt idx="703">
                  <c:v>30.90000152587891</c:v>
                </c:pt>
                <c:pt idx="704">
                  <c:v>31.0</c:v>
                </c:pt>
                <c:pt idx="705">
                  <c:v>31.09999847412109</c:v>
                </c:pt>
                <c:pt idx="706">
                  <c:v>31.1999969482422</c:v>
                </c:pt>
                <c:pt idx="707">
                  <c:v>31.30000305175781</c:v>
                </c:pt>
                <c:pt idx="708">
                  <c:v>31.40000152587891</c:v>
                </c:pt>
                <c:pt idx="709">
                  <c:v>31.5</c:v>
                </c:pt>
                <c:pt idx="710">
                  <c:v>31.59999847412109</c:v>
                </c:pt>
                <c:pt idx="711">
                  <c:v>31.6999969482422</c:v>
                </c:pt>
                <c:pt idx="712">
                  <c:v>31.80000305175781</c:v>
                </c:pt>
                <c:pt idx="713">
                  <c:v>31.90000152587891</c:v>
                </c:pt>
                <c:pt idx="714">
                  <c:v>32.0</c:v>
                </c:pt>
                <c:pt idx="715">
                  <c:v>32.0999984741211</c:v>
                </c:pt>
                <c:pt idx="716">
                  <c:v>32.1999969482422</c:v>
                </c:pt>
                <c:pt idx="717">
                  <c:v>32.30000305175778</c:v>
                </c:pt>
                <c:pt idx="718">
                  <c:v>32.40000152587891</c:v>
                </c:pt>
                <c:pt idx="719">
                  <c:v>32.5</c:v>
                </c:pt>
                <c:pt idx="720">
                  <c:v>32.5999984741211</c:v>
                </c:pt>
                <c:pt idx="721">
                  <c:v>32.6999969482422</c:v>
                </c:pt>
                <c:pt idx="722">
                  <c:v>32.80000305175778</c:v>
                </c:pt>
                <c:pt idx="723">
                  <c:v>32.90000152587891</c:v>
                </c:pt>
                <c:pt idx="724">
                  <c:v>33.0</c:v>
                </c:pt>
                <c:pt idx="725">
                  <c:v>33.0999984741211</c:v>
                </c:pt>
                <c:pt idx="726">
                  <c:v>33.1999969482422</c:v>
                </c:pt>
                <c:pt idx="727">
                  <c:v>33.30000305175778</c:v>
                </c:pt>
                <c:pt idx="728">
                  <c:v>33.40000152587891</c:v>
                </c:pt>
                <c:pt idx="729">
                  <c:v>33.5</c:v>
                </c:pt>
                <c:pt idx="730">
                  <c:v>33.5999984741211</c:v>
                </c:pt>
                <c:pt idx="731">
                  <c:v>33.6999969482422</c:v>
                </c:pt>
                <c:pt idx="732">
                  <c:v>33.80000305175778</c:v>
                </c:pt>
                <c:pt idx="733">
                  <c:v>33.90000152587891</c:v>
                </c:pt>
                <c:pt idx="734">
                  <c:v>34.0</c:v>
                </c:pt>
                <c:pt idx="735">
                  <c:v>34.0999984741211</c:v>
                </c:pt>
                <c:pt idx="736">
                  <c:v>34.1999969482422</c:v>
                </c:pt>
                <c:pt idx="737">
                  <c:v>34.30000305175778</c:v>
                </c:pt>
                <c:pt idx="738">
                  <c:v>34.40000152587891</c:v>
                </c:pt>
                <c:pt idx="739">
                  <c:v>34.5</c:v>
                </c:pt>
                <c:pt idx="740">
                  <c:v>34.5999984741211</c:v>
                </c:pt>
                <c:pt idx="741">
                  <c:v>34.6999969482422</c:v>
                </c:pt>
                <c:pt idx="742">
                  <c:v>34.80000305175778</c:v>
                </c:pt>
                <c:pt idx="743">
                  <c:v>34.90000152587891</c:v>
                </c:pt>
                <c:pt idx="744">
                  <c:v>35.0</c:v>
                </c:pt>
                <c:pt idx="745">
                  <c:v>35.0999984741211</c:v>
                </c:pt>
                <c:pt idx="746">
                  <c:v>35.1999969482422</c:v>
                </c:pt>
                <c:pt idx="747">
                  <c:v>35.30000305175778</c:v>
                </c:pt>
                <c:pt idx="748">
                  <c:v>35.40000152587891</c:v>
                </c:pt>
                <c:pt idx="749">
                  <c:v>35.5</c:v>
                </c:pt>
                <c:pt idx="750">
                  <c:v>35.5999984741211</c:v>
                </c:pt>
                <c:pt idx="751">
                  <c:v>35.6999969482422</c:v>
                </c:pt>
                <c:pt idx="752">
                  <c:v>35.80000305175778</c:v>
                </c:pt>
                <c:pt idx="753">
                  <c:v>35.90000152587891</c:v>
                </c:pt>
                <c:pt idx="754">
                  <c:v>36.0</c:v>
                </c:pt>
                <c:pt idx="755">
                  <c:v>36.0999984741211</c:v>
                </c:pt>
                <c:pt idx="756">
                  <c:v>36.1999969482422</c:v>
                </c:pt>
                <c:pt idx="757">
                  <c:v>36.30000305175778</c:v>
                </c:pt>
                <c:pt idx="758">
                  <c:v>36.40000152587891</c:v>
                </c:pt>
                <c:pt idx="759">
                  <c:v>36.5</c:v>
                </c:pt>
                <c:pt idx="760">
                  <c:v>36.5999984741211</c:v>
                </c:pt>
                <c:pt idx="761">
                  <c:v>36.6999969482422</c:v>
                </c:pt>
                <c:pt idx="762">
                  <c:v>36.80000305175778</c:v>
                </c:pt>
                <c:pt idx="763">
                  <c:v>36.90000152587891</c:v>
                </c:pt>
                <c:pt idx="764">
                  <c:v>37.0</c:v>
                </c:pt>
                <c:pt idx="765">
                  <c:v>37.0999984741211</c:v>
                </c:pt>
                <c:pt idx="766">
                  <c:v>37.1999969482422</c:v>
                </c:pt>
                <c:pt idx="767">
                  <c:v>37.30000305175778</c:v>
                </c:pt>
                <c:pt idx="768">
                  <c:v>37.40000152587891</c:v>
                </c:pt>
                <c:pt idx="769">
                  <c:v>37.5</c:v>
                </c:pt>
                <c:pt idx="770">
                  <c:v>37.5999984741211</c:v>
                </c:pt>
                <c:pt idx="771">
                  <c:v>37.6999969482422</c:v>
                </c:pt>
                <c:pt idx="772">
                  <c:v>37.80000305175778</c:v>
                </c:pt>
                <c:pt idx="773">
                  <c:v>37.90000152587891</c:v>
                </c:pt>
                <c:pt idx="774">
                  <c:v>38.0</c:v>
                </c:pt>
                <c:pt idx="775">
                  <c:v>38.0999984741211</c:v>
                </c:pt>
                <c:pt idx="776">
                  <c:v>38.1999969482422</c:v>
                </c:pt>
                <c:pt idx="777">
                  <c:v>38.30000305175778</c:v>
                </c:pt>
                <c:pt idx="778">
                  <c:v>38.40000152587891</c:v>
                </c:pt>
                <c:pt idx="779">
                  <c:v>38.5</c:v>
                </c:pt>
                <c:pt idx="780">
                  <c:v>38.5999984741211</c:v>
                </c:pt>
                <c:pt idx="781">
                  <c:v>38.6999969482422</c:v>
                </c:pt>
                <c:pt idx="782">
                  <c:v>38.80000305175778</c:v>
                </c:pt>
                <c:pt idx="783">
                  <c:v>38.90000152587891</c:v>
                </c:pt>
                <c:pt idx="784">
                  <c:v>39.0</c:v>
                </c:pt>
                <c:pt idx="785">
                  <c:v>39.0999984741211</c:v>
                </c:pt>
                <c:pt idx="786">
                  <c:v>39.1999969482422</c:v>
                </c:pt>
                <c:pt idx="787">
                  <c:v>39.30000305175778</c:v>
                </c:pt>
                <c:pt idx="788">
                  <c:v>39.40000152587891</c:v>
                </c:pt>
                <c:pt idx="789">
                  <c:v>39.5</c:v>
                </c:pt>
                <c:pt idx="790">
                  <c:v>39.5999984741211</c:v>
                </c:pt>
                <c:pt idx="791">
                  <c:v>39.6999969482422</c:v>
                </c:pt>
                <c:pt idx="792">
                  <c:v>39.80000305175778</c:v>
                </c:pt>
                <c:pt idx="793">
                  <c:v>39.90000152587891</c:v>
                </c:pt>
                <c:pt idx="794">
                  <c:v>40.0</c:v>
                </c:pt>
                <c:pt idx="795">
                  <c:v>40.0999984741211</c:v>
                </c:pt>
                <c:pt idx="796">
                  <c:v>40.1999969482422</c:v>
                </c:pt>
                <c:pt idx="797">
                  <c:v>40.30000305175778</c:v>
                </c:pt>
                <c:pt idx="798">
                  <c:v>40.40000152587891</c:v>
                </c:pt>
                <c:pt idx="799">
                  <c:v>40.5</c:v>
                </c:pt>
                <c:pt idx="800">
                  <c:v>40.5999984741211</c:v>
                </c:pt>
                <c:pt idx="801">
                  <c:v>40.6999969482422</c:v>
                </c:pt>
                <c:pt idx="802">
                  <c:v>40.80000305175778</c:v>
                </c:pt>
                <c:pt idx="803">
                  <c:v>40.90000152587891</c:v>
                </c:pt>
                <c:pt idx="804">
                  <c:v>41.0</c:v>
                </c:pt>
                <c:pt idx="805">
                  <c:v>41.0999984741211</c:v>
                </c:pt>
                <c:pt idx="806">
                  <c:v>41.1999969482422</c:v>
                </c:pt>
                <c:pt idx="807">
                  <c:v>41.30000305175778</c:v>
                </c:pt>
                <c:pt idx="808">
                  <c:v>41.40000152587891</c:v>
                </c:pt>
                <c:pt idx="809">
                  <c:v>41.5</c:v>
                </c:pt>
                <c:pt idx="810">
                  <c:v>41.5999984741211</c:v>
                </c:pt>
                <c:pt idx="811">
                  <c:v>41.6999969482422</c:v>
                </c:pt>
                <c:pt idx="812">
                  <c:v>41.80000305175778</c:v>
                </c:pt>
                <c:pt idx="813">
                  <c:v>41.90000152587891</c:v>
                </c:pt>
                <c:pt idx="814">
                  <c:v>42.0</c:v>
                </c:pt>
                <c:pt idx="815">
                  <c:v>42.0999984741211</c:v>
                </c:pt>
                <c:pt idx="816">
                  <c:v>42.1999969482422</c:v>
                </c:pt>
                <c:pt idx="817">
                  <c:v>42.30000305175778</c:v>
                </c:pt>
                <c:pt idx="818">
                  <c:v>42.40000152587891</c:v>
                </c:pt>
                <c:pt idx="819">
                  <c:v>42.5</c:v>
                </c:pt>
                <c:pt idx="820">
                  <c:v>42.5999984741211</c:v>
                </c:pt>
                <c:pt idx="821">
                  <c:v>42.6999969482422</c:v>
                </c:pt>
                <c:pt idx="822">
                  <c:v>42.80000305175778</c:v>
                </c:pt>
                <c:pt idx="823">
                  <c:v>42.90000152587891</c:v>
                </c:pt>
                <c:pt idx="824">
                  <c:v>43.0</c:v>
                </c:pt>
                <c:pt idx="825">
                  <c:v>43.0999984741211</c:v>
                </c:pt>
                <c:pt idx="826">
                  <c:v>43.1999969482422</c:v>
                </c:pt>
                <c:pt idx="827">
                  <c:v>43.30000305175778</c:v>
                </c:pt>
                <c:pt idx="828">
                  <c:v>43.40000152587891</c:v>
                </c:pt>
                <c:pt idx="829">
                  <c:v>43.5</c:v>
                </c:pt>
                <c:pt idx="830">
                  <c:v>43.5999984741211</c:v>
                </c:pt>
                <c:pt idx="831">
                  <c:v>43.6999969482422</c:v>
                </c:pt>
                <c:pt idx="832">
                  <c:v>43.80000305175778</c:v>
                </c:pt>
                <c:pt idx="833">
                  <c:v>43.90000152587891</c:v>
                </c:pt>
                <c:pt idx="834">
                  <c:v>44.0</c:v>
                </c:pt>
                <c:pt idx="835">
                  <c:v>44.0999984741211</c:v>
                </c:pt>
                <c:pt idx="836">
                  <c:v>44.1999969482422</c:v>
                </c:pt>
                <c:pt idx="837">
                  <c:v>44.30000305175778</c:v>
                </c:pt>
                <c:pt idx="838">
                  <c:v>44.40000152587891</c:v>
                </c:pt>
                <c:pt idx="839">
                  <c:v>44.5</c:v>
                </c:pt>
                <c:pt idx="840">
                  <c:v>44.5999984741211</c:v>
                </c:pt>
                <c:pt idx="841">
                  <c:v>44.6999969482422</c:v>
                </c:pt>
                <c:pt idx="842">
                  <c:v>44.80000305175778</c:v>
                </c:pt>
                <c:pt idx="843">
                  <c:v>44.90000152587891</c:v>
                </c:pt>
                <c:pt idx="844">
                  <c:v>45.0</c:v>
                </c:pt>
                <c:pt idx="845">
                  <c:v>45.0999984741211</c:v>
                </c:pt>
                <c:pt idx="846">
                  <c:v>45.1999969482422</c:v>
                </c:pt>
                <c:pt idx="847">
                  <c:v>45.30000305175778</c:v>
                </c:pt>
                <c:pt idx="848">
                  <c:v>45.40000152587891</c:v>
                </c:pt>
                <c:pt idx="849">
                  <c:v>45.5</c:v>
                </c:pt>
                <c:pt idx="850">
                  <c:v>45.5999984741211</c:v>
                </c:pt>
                <c:pt idx="851">
                  <c:v>45.6999969482422</c:v>
                </c:pt>
                <c:pt idx="852">
                  <c:v>45.80000305175778</c:v>
                </c:pt>
                <c:pt idx="853">
                  <c:v>45.90000152587891</c:v>
                </c:pt>
                <c:pt idx="854">
                  <c:v>46.0</c:v>
                </c:pt>
                <c:pt idx="855">
                  <c:v>46.0999984741211</c:v>
                </c:pt>
                <c:pt idx="856">
                  <c:v>46.1999969482422</c:v>
                </c:pt>
                <c:pt idx="857">
                  <c:v>46.30000305175778</c:v>
                </c:pt>
                <c:pt idx="858">
                  <c:v>46.40000152587891</c:v>
                </c:pt>
                <c:pt idx="859">
                  <c:v>46.5</c:v>
                </c:pt>
                <c:pt idx="860">
                  <c:v>46.5999984741211</c:v>
                </c:pt>
                <c:pt idx="861">
                  <c:v>46.6999969482422</c:v>
                </c:pt>
                <c:pt idx="862">
                  <c:v>46.80000305175778</c:v>
                </c:pt>
                <c:pt idx="863">
                  <c:v>46.90000152587891</c:v>
                </c:pt>
                <c:pt idx="864">
                  <c:v>47.0</c:v>
                </c:pt>
                <c:pt idx="865">
                  <c:v>47.0999984741211</c:v>
                </c:pt>
                <c:pt idx="866">
                  <c:v>47.1999969482422</c:v>
                </c:pt>
                <c:pt idx="867">
                  <c:v>47.30000305175778</c:v>
                </c:pt>
                <c:pt idx="868">
                  <c:v>47.40000152587891</c:v>
                </c:pt>
                <c:pt idx="869">
                  <c:v>47.5</c:v>
                </c:pt>
                <c:pt idx="870">
                  <c:v>47.5999984741211</c:v>
                </c:pt>
                <c:pt idx="871">
                  <c:v>47.6999969482422</c:v>
                </c:pt>
                <c:pt idx="872">
                  <c:v>47.80000305175778</c:v>
                </c:pt>
                <c:pt idx="873">
                  <c:v>47.90000152587891</c:v>
                </c:pt>
                <c:pt idx="874">
                  <c:v>48.0</c:v>
                </c:pt>
                <c:pt idx="875">
                  <c:v>48.0999984741211</c:v>
                </c:pt>
                <c:pt idx="876">
                  <c:v>48.1999969482422</c:v>
                </c:pt>
                <c:pt idx="877">
                  <c:v>48.30000305175778</c:v>
                </c:pt>
                <c:pt idx="878">
                  <c:v>48.40000152587891</c:v>
                </c:pt>
                <c:pt idx="879">
                  <c:v>48.5</c:v>
                </c:pt>
                <c:pt idx="880">
                  <c:v>48.5999984741211</c:v>
                </c:pt>
                <c:pt idx="881">
                  <c:v>48.6999969482422</c:v>
                </c:pt>
                <c:pt idx="882">
                  <c:v>48.80000305175778</c:v>
                </c:pt>
                <c:pt idx="883">
                  <c:v>48.90000152587891</c:v>
                </c:pt>
                <c:pt idx="884">
                  <c:v>49.0</c:v>
                </c:pt>
                <c:pt idx="885">
                  <c:v>49.0999984741211</c:v>
                </c:pt>
                <c:pt idx="886">
                  <c:v>49.1999969482422</c:v>
                </c:pt>
                <c:pt idx="887">
                  <c:v>49.30000305175778</c:v>
                </c:pt>
                <c:pt idx="888">
                  <c:v>49.40000152587891</c:v>
                </c:pt>
                <c:pt idx="889">
                  <c:v>49.5</c:v>
                </c:pt>
                <c:pt idx="890">
                  <c:v>49.5999984741211</c:v>
                </c:pt>
                <c:pt idx="891">
                  <c:v>49.6999969482422</c:v>
                </c:pt>
                <c:pt idx="892">
                  <c:v>49.80000305175778</c:v>
                </c:pt>
                <c:pt idx="893">
                  <c:v>49.90000152587891</c:v>
                </c:pt>
                <c:pt idx="894">
                  <c:v>50.0</c:v>
                </c:pt>
                <c:pt idx="895">
                  <c:v>50.0999984741211</c:v>
                </c:pt>
                <c:pt idx="896">
                  <c:v>50.1999969482422</c:v>
                </c:pt>
                <c:pt idx="897">
                  <c:v>50.30000305175778</c:v>
                </c:pt>
                <c:pt idx="898">
                  <c:v>50.40000152587891</c:v>
                </c:pt>
                <c:pt idx="899">
                  <c:v>50.5</c:v>
                </c:pt>
                <c:pt idx="900">
                  <c:v>50.5999984741211</c:v>
                </c:pt>
                <c:pt idx="901">
                  <c:v>50.6999969482422</c:v>
                </c:pt>
                <c:pt idx="902">
                  <c:v>50.80000305175778</c:v>
                </c:pt>
                <c:pt idx="903">
                  <c:v>50.90000152587891</c:v>
                </c:pt>
                <c:pt idx="904">
                  <c:v>51.0</c:v>
                </c:pt>
                <c:pt idx="905">
                  <c:v>51.0999984741211</c:v>
                </c:pt>
                <c:pt idx="906">
                  <c:v>51.1999969482422</c:v>
                </c:pt>
                <c:pt idx="907">
                  <c:v>51.30000305175778</c:v>
                </c:pt>
                <c:pt idx="908">
                  <c:v>51.40000152587891</c:v>
                </c:pt>
                <c:pt idx="909">
                  <c:v>51.5</c:v>
                </c:pt>
                <c:pt idx="910">
                  <c:v>51.5999984741211</c:v>
                </c:pt>
                <c:pt idx="911">
                  <c:v>51.6999969482422</c:v>
                </c:pt>
                <c:pt idx="912">
                  <c:v>51.80000305175778</c:v>
                </c:pt>
                <c:pt idx="913">
                  <c:v>51.90000152587891</c:v>
                </c:pt>
                <c:pt idx="914">
                  <c:v>52.0</c:v>
                </c:pt>
                <c:pt idx="915">
                  <c:v>52.0999984741211</c:v>
                </c:pt>
                <c:pt idx="916">
                  <c:v>52.1999969482422</c:v>
                </c:pt>
                <c:pt idx="917">
                  <c:v>52.30000305175778</c:v>
                </c:pt>
                <c:pt idx="918">
                  <c:v>52.40000152587891</c:v>
                </c:pt>
                <c:pt idx="919">
                  <c:v>52.5</c:v>
                </c:pt>
                <c:pt idx="920">
                  <c:v>52.5999984741211</c:v>
                </c:pt>
                <c:pt idx="921">
                  <c:v>52.6999969482422</c:v>
                </c:pt>
                <c:pt idx="922">
                  <c:v>52.80000305175778</c:v>
                </c:pt>
                <c:pt idx="923">
                  <c:v>52.90000152587891</c:v>
                </c:pt>
                <c:pt idx="924">
                  <c:v>53.0</c:v>
                </c:pt>
                <c:pt idx="925">
                  <c:v>53.0999984741211</c:v>
                </c:pt>
                <c:pt idx="926">
                  <c:v>53.1999969482422</c:v>
                </c:pt>
                <c:pt idx="927">
                  <c:v>53.30000305175778</c:v>
                </c:pt>
                <c:pt idx="928">
                  <c:v>53.40000152587891</c:v>
                </c:pt>
                <c:pt idx="929">
                  <c:v>53.5</c:v>
                </c:pt>
                <c:pt idx="930">
                  <c:v>53.5999984741211</c:v>
                </c:pt>
                <c:pt idx="931">
                  <c:v>53.6999969482422</c:v>
                </c:pt>
                <c:pt idx="932">
                  <c:v>53.80000305175778</c:v>
                </c:pt>
                <c:pt idx="933">
                  <c:v>53.90000152587891</c:v>
                </c:pt>
                <c:pt idx="934">
                  <c:v>54.0</c:v>
                </c:pt>
                <c:pt idx="935">
                  <c:v>54.0999984741211</c:v>
                </c:pt>
                <c:pt idx="936">
                  <c:v>54.1999969482422</c:v>
                </c:pt>
                <c:pt idx="937">
                  <c:v>54.30000305175778</c:v>
                </c:pt>
                <c:pt idx="938">
                  <c:v>54.40000152587891</c:v>
                </c:pt>
                <c:pt idx="939">
                  <c:v>54.5</c:v>
                </c:pt>
                <c:pt idx="940">
                  <c:v>54.5999984741211</c:v>
                </c:pt>
                <c:pt idx="941">
                  <c:v>54.6999969482422</c:v>
                </c:pt>
                <c:pt idx="942">
                  <c:v>54.80000305175778</c:v>
                </c:pt>
                <c:pt idx="943">
                  <c:v>54.90000152587891</c:v>
                </c:pt>
                <c:pt idx="944">
                  <c:v>55.0</c:v>
                </c:pt>
                <c:pt idx="945">
                  <c:v>55.0999984741211</c:v>
                </c:pt>
                <c:pt idx="946">
                  <c:v>55.1999969482422</c:v>
                </c:pt>
                <c:pt idx="947">
                  <c:v>55.30000305175778</c:v>
                </c:pt>
                <c:pt idx="948">
                  <c:v>55.40000152587891</c:v>
                </c:pt>
                <c:pt idx="949">
                  <c:v>55.5</c:v>
                </c:pt>
                <c:pt idx="950">
                  <c:v>55.5999984741211</c:v>
                </c:pt>
                <c:pt idx="951">
                  <c:v>55.6999969482422</c:v>
                </c:pt>
                <c:pt idx="952">
                  <c:v>55.80000305175778</c:v>
                </c:pt>
                <c:pt idx="953">
                  <c:v>55.90000152587891</c:v>
                </c:pt>
                <c:pt idx="954">
                  <c:v>56.0</c:v>
                </c:pt>
                <c:pt idx="955">
                  <c:v>56.0999984741211</c:v>
                </c:pt>
                <c:pt idx="956">
                  <c:v>56.1999969482422</c:v>
                </c:pt>
                <c:pt idx="957">
                  <c:v>56.30000305175778</c:v>
                </c:pt>
                <c:pt idx="958">
                  <c:v>56.40000152587891</c:v>
                </c:pt>
                <c:pt idx="959">
                  <c:v>56.5</c:v>
                </c:pt>
                <c:pt idx="960">
                  <c:v>56.5999984741211</c:v>
                </c:pt>
                <c:pt idx="961">
                  <c:v>56.6999969482422</c:v>
                </c:pt>
                <c:pt idx="962">
                  <c:v>56.80000305175778</c:v>
                </c:pt>
                <c:pt idx="963">
                  <c:v>56.90000152587891</c:v>
                </c:pt>
                <c:pt idx="964">
                  <c:v>57.0</c:v>
                </c:pt>
                <c:pt idx="965">
                  <c:v>57.0999984741211</c:v>
                </c:pt>
                <c:pt idx="966">
                  <c:v>57.1999969482422</c:v>
                </c:pt>
                <c:pt idx="967">
                  <c:v>57.30000305175778</c:v>
                </c:pt>
                <c:pt idx="968">
                  <c:v>57.40000152587891</c:v>
                </c:pt>
                <c:pt idx="969">
                  <c:v>57.5</c:v>
                </c:pt>
                <c:pt idx="970">
                  <c:v>57.5999984741211</c:v>
                </c:pt>
                <c:pt idx="971">
                  <c:v>57.6999969482422</c:v>
                </c:pt>
                <c:pt idx="972">
                  <c:v>57.80000305175778</c:v>
                </c:pt>
                <c:pt idx="973">
                  <c:v>57.90000152587891</c:v>
                </c:pt>
                <c:pt idx="974">
                  <c:v>58.0</c:v>
                </c:pt>
                <c:pt idx="975">
                  <c:v>58.0999984741211</c:v>
                </c:pt>
                <c:pt idx="976">
                  <c:v>58.1999969482422</c:v>
                </c:pt>
                <c:pt idx="977">
                  <c:v>58.30000305175778</c:v>
                </c:pt>
                <c:pt idx="978">
                  <c:v>58.40000152587891</c:v>
                </c:pt>
                <c:pt idx="979">
                  <c:v>58.5</c:v>
                </c:pt>
                <c:pt idx="980">
                  <c:v>58.5999984741211</c:v>
                </c:pt>
                <c:pt idx="981">
                  <c:v>58.6999969482422</c:v>
                </c:pt>
                <c:pt idx="982">
                  <c:v>58.80000305175778</c:v>
                </c:pt>
                <c:pt idx="983">
                  <c:v>58.90000152587891</c:v>
                </c:pt>
                <c:pt idx="984">
                  <c:v>59.0</c:v>
                </c:pt>
                <c:pt idx="985">
                  <c:v>59.0999984741211</c:v>
                </c:pt>
                <c:pt idx="986">
                  <c:v>59.1999969482422</c:v>
                </c:pt>
                <c:pt idx="987">
                  <c:v>59.30000305175778</c:v>
                </c:pt>
                <c:pt idx="988">
                  <c:v>59.40000152587891</c:v>
                </c:pt>
                <c:pt idx="989">
                  <c:v>59.5</c:v>
                </c:pt>
                <c:pt idx="990">
                  <c:v>59.5999984741211</c:v>
                </c:pt>
                <c:pt idx="991">
                  <c:v>59.6999969482422</c:v>
                </c:pt>
                <c:pt idx="992">
                  <c:v>59.80000305175778</c:v>
                </c:pt>
                <c:pt idx="993">
                  <c:v>59.90000152587891</c:v>
                </c:pt>
                <c:pt idx="994">
                  <c:v>60.0</c:v>
                </c:pt>
                <c:pt idx="995">
                  <c:v>60.0999984741211</c:v>
                </c:pt>
                <c:pt idx="996">
                  <c:v>60.1999969482422</c:v>
                </c:pt>
                <c:pt idx="997">
                  <c:v>60.30000305175778</c:v>
                </c:pt>
                <c:pt idx="998">
                  <c:v>60.40000152587891</c:v>
                </c:pt>
                <c:pt idx="999">
                  <c:v>60.5</c:v>
                </c:pt>
                <c:pt idx="1000">
                  <c:v>60.5999984741211</c:v>
                </c:pt>
                <c:pt idx="1001">
                  <c:v>60.6999969482422</c:v>
                </c:pt>
                <c:pt idx="1002">
                  <c:v>60.80000305175778</c:v>
                </c:pt>
                <c:pt idx="1003">
                  <c:v>60.90000152587891</c:v>
                </c:pt>
                <c:pt idx="1004">
                  <c:v>61.0</c:v>
                </c:pt>
                <c:pt idx="1005">
                  <c:v>61.0999984741211</c:v>
                </c:pt>
                <c:pt idx="1006">
                  <c:v>61.1999969482422</c:v>
                </c:pt>
                <c:pt idx="1007">
                  <c:v>61.30000305175778</c:v>
                </c:pt>
                <c:pt idx="1008">
                  <c:v>61.40000152587891</c:v>
                </c:pt>
                <c:pt idx="1009">
                  <c:v>61.5</c:v>
                </c:pt>
                <c:pt idx="1010">
                  <c:v>61.5999984741211</c:v>
                </c:pt>
                <c:pt idx="1011">
                  <c:v>61.6999969482422</c:v>
                </c:pt>
                <c:pt idx="1012">
                  <c:v>61.80000305175778</c:v>
                </c:pt>
                <c:pt idx="1013">
                  <c:v>61.90000152587891</c:v>
                </c:pt>
                <c:pt idx="1014">
                  <c:v>62.0</c:v>
                </c:pt>
                <c:pt idx="1015">
                  <c:v>62.0999984741211</c:v>
                </c:pt>
                <c:pt idx="1016">
                  <c:v>62.1999969482422</c:v>
                </c:pt>
                <c:pt idx="1017">
                  <c:v>62.30000305175778</c:v>
                </c:pt>
                <c:pt idx="1018">
                  <c:v>62.40000152587891</c:v>
                </c:pt>
                <c:pt idx="1019">
                  <c:v>62.5</c:v>
                </c:pt>
                <c:pt idx="1020">
                  <c:v>62.5999984741211</c:v>
                </c:pt>
                <c:pt idx="1021">
                  <c:v>62.6999969482422</c:v>
                </c:pt>
                <c:pt idx="1022">
                  <c:v>62.80000305175778</c:v>
                </c:pt>
                <c:pt idx="1023">
                  <c:v>62.90000152587891</c:v>
                </c:pt>
                <c:pt idx="1024">
                  <c:v>63.0</c:v>
                </c:pt>
                <c:pt idx="1025">
                  <c:v>63.0999984741211</c:v>
                </c:pt>
                <c:pt idx="1026">
                  <c:v>63.1999969482422</c:v>
                </c:pt>
                <c:pt idx="1027">
                  <c:v>63.30000305175778</c:v>
                </c:pt>
                <c:pt idx="1028">
                  <c:v>63.40000152587891</c:v>
                </c:pt>
                <c:pt idx="1029">
                  <c:v>63.5</c:v>
                </c:pt>
                <c:pt idx="1030">
                  <c:v>63.5999984741211</c:v>
                </c:pt>
                <c:pt idx="1031">
                  <c:v>63.6999969482422</c:v>
                </c:pt>
                <c:pt idx="1032">
                  <c:v>63.80000305175778</c:v>
                </c:pt>
                <c:pt idx="1033">
                  <c:v>63.90000152587891</c:v>
                </c:pt>
                <c:pt idx="1034">
                  <c:v>64.0</c:v>
                </c:pt>
                <c:pt idx="1035">
                  <c:v>64.09999847412108</c:v>
                </c:pt>
                <c:pt idx="1036">
                  <c:v>64.1999969482422</c:v>
                </c:pt>
                <c:pt idx="1037">
                  <c:v>64.30000305175781</c:v>
                </c:pt>
                <c:pt idx="1038">
                  <c:v>64.4000015258789</c:v>
                </c:pt>
                <c:pt idx="1039">
                  <c:v>64.5</c:v>
                </c:pt>
                <c:pt idx="1040">
                  <c:v>64.59999847412108</c:v>
                </c:pt>
                <c:pt idx="1041">
                  <c:v>64.6999969482422</c:v>
                </c:pt>
                <c:pt idx="1042">
                  <c:v>64.80000305175781</c:v>
                </c:pt>
                <c:pt idx="1043">
                  <c:v>64.9000015258789</c:v>
                </c:pt>
                <c:pt idx="1044">
                  <c:v>65.0</c:v>
                </c:pt>
                <c:pt idx="1045">
                  <c:v>65.09999847412108</c:v>
                </c:pt>
                <c:pt idx="1046">
                  <c:v>65.1999969482422</c:v>
                </c:pt>
                <c:pt idx="1047">
                  <c:v>65.30000305175781</c:v>
                </c:pt>
                <c:pt idx="1048">
                  <c:v>65.4000015258789</c:v>
                </c:pt>
                <c:pt idx="1049">
                  <c:v>65.5</c:v>
                </c:pt>
                <c:pt idx="1050">
                  <c:v>65.59999847412108</c:v>
                </c:pt>
                <c:pt idx="1051">
                  <c:v>65.6999969482422</c:v>
                </c:pt>
                <c:pt idx="1052">
                  <c:v>65.80000305175781</c:v>
                </c:pt>
                <c:pt idx="1053">
                  <c:v>65.9000015258789</c:v>
                </c:pt>
                <c:pt idx="1054">
                  <c:v>66.0</c:v>
                </c:pt>
                <c:pt idx="1055">
                  <c:v>66.09999847412108</c:v>
                </c:pt>
                <c:pt idx="1056">
                  <c:v>66.1999969482422</c:v>
                </c:pt>
                <c:pt idx="1057">
                  <c:v>66.30000305175781</c:v>
                </c:pt>
                <c:pt idx="1058">
                  <c:v>66.4000015258789</c:v>
                </c:pt>
                <c:pt idx="1059">
                  <c:v>66.5</c:v>
                </c:pt>
                <c:pt idx="1060">
                  <c:v>66.59999847412108</c:v>
                </c:pt>
                <c:pt idx="1061">
                  <c:v>66.6999969482422</c:v>
                </c:pt>
                <c:pt idx="1062">
                  <c:v>66.80000305175781</c:v>
                </c:pt>
                <c:pt idx="1063">
                  <c:v>66.9000015258789</c:v>
                </c:pt>
                <c:pt idx="1064">
                  <c:v>67.0</c:v>
                </c:pt>
                <c:pt idx="1065">
                  <c:v>67.09999847412108</c:v>
                </c:pt>
                <c:pt idx="1066">
                  <c:v>67.1999969482422</c:v>
                </c:pt>
                <c:pt idx="1067">
                  <c:v>67.30000305175781</c:v>
                </c:pt>
                <c:pt idx="1068">
                  <c:v>67.4000015258789</c:v>
                </c:pt>
                <c:pt idx="1069">
                  <c:v>67.5</c:v>
                </c:pt>
                <c:pt idx="1070">
                  <c:v>67.59999847412108</c:v>
                </c:pt>
                <c:pt idx="1071">
                  <c:v>67.6999969482422</c:v>
                </c:pt>
                <c:pt idx="1072">
                  <c:v>67.80000305175781</c:v>
                </c:pt>
                <c:pt idx="1073">
                  <c:v>67.9000015258789</c:v>
                </c:pt>
                <c:pt idx="1074">
                  <c:v>68.0</c:v>
                </c:pt>
                <c:pt idx="1075">
                  <c:v>68.09999847412108</c:v>
                </c:pt>
                <c:pt idx="1076">
                  <c:v>68.1999969482422</c:v>
                </c:pt>
                <c:pt idx="1077">
                  <c:v>68.30000305175781</c:v>
                </c:pt>
                <c:pt idx="1078">
                  <c:v>68.4000015258789</c:v>
                </c:pt>
                <c:pt idx="1079">
                  <c:v>68.5</c:v>
                </c:pt>
                <c:pt idx="1080">
                  <c:v>68.59999847412108</c:v>
                </c:pt>
                <c:pt idx="1081">
                  <c:v>68.6999969482422</c:v>
                </c:pt>
                <c:pt idx="1082">
                  <c:v>68.80000305175781</c:v>
                </c:pt>
                <c:pt idx="1083">
                  <c:v>68.9000015258789</c:v>
                </c:pt>
                <c:pt idx="1084">
                  <c:v>69.0</c:v>
                </c:pt>
                <c:pt idx="1085">
                  <c:v>69.09999847412108</c:v>
                </c:pt>
                <c:pt idx="1086">
                  <c:v>69.1999969482422</c:v>
                </c:pt>
                <c:pt idx="1087">
                  <c:v>69.30000305175781</c:v>
                </c:pt>
                <c:pt idx="1088">
                  <c:v>69.4000015258789</c:v>
                </c:pt>
                <c:pt idx="1089">
                  <c:v>69.5</c:v>
                </c:pt>
                <c:pt idx="1090">
                  <c:v>69.59999847412108</c:v>
                </c:pt>
                <c:pt idx="1091">
                  <c:v>69.6999969482422</c:v>
                </c:pt>
                <c:pt idx="1092">
                  <c:v>69.80000305175781</c:v>
                </c:pt>
                <c:pt idx="1093">
                  <c:v>69.9000015258789</c:v>
                </c:pt>
                <c:pt idx="1094">
                  <c:v>70.0</c:v>
                </c:pt>
                <c:pt idx="1095">
                  <c:v>70.09999847412108</c:v>
                </c:pt>
                <c:pt idx="1096">
                  <c:v>70.1999969482422</c:v>
                </c:pt>
                <c:pt idx="1097">
                  <c:v>70.30000305175781</c:v>
                </c:pt>
                <c:pt idx="1098">
                  <c:v>70.4000015258789</c:v>
                </c:pt>
                <c:pt idx="1099">
                  <c:v>70.5</c:v>
                </c:pt>
                <c:pt idx="1100">
                  <c:v>70.59999847412108</c:v>
                </c:pt>
                <c:pt idx="1101">
                  <c:v>70.6999969482422</c:v>
                </c:pt>
                <c:pt idx="1102">
                  <c:v>70.80000305175781</c:v>
                </c:pt>
                <c:pt idx="1103">
                  <c:v>70.9000015258789</c:v>
                </c:pt>
                <c:pt idx="1104">
                  <c:v>71.0</c:v>
                </c:pt>
                <c:pt idx="1105">
                  <c:v>71.09999847412108</c:v>
                </c:pt>
                <c:pt idx="1106">
                  <c:v>71.1999969482422</c:v>
                </c:pt>
                <c:pt idx="1107">
                  <c:v>71.30000305175781</c:v>
                </c:pt>
                <c:pt idx="1108">
                  <c:v>71.4000015258789</c:v>
                </c:pt>
                <c:pt idx="1109">
                  <c:v>71.5</c:v>
                </c:pt>
                <c:pt idx="1110">
                  <c:v>71.59999847412108</c:v>
                </c:pt>
                <c:pt idx="1111">
                  <c:v>71.6999969482422</c:v>
                </c:pt>
                <c:pt idx="1112">
                  <c:v>71.80000305175781</c:v>
                </c:pt>
                <c:pt idx="1113">
                  <c:v>71.9000015258789</c:v>
                </c:pt>
                <c:pt idx="1114">
                  <c:v>72.0</c:v>
                </c:pt>
                <c:pt idx="1115">
                  <c:v>72.09999847412108</c:v>
                </c:pt>
                <c:pt idx="1116">
                  <c:v>72.1999969482422</c:v>
                </c:pt>
                <c:pt idx="1117">
                  <c:v>72.30000305175781</c:v>
                </c:pt>
                <c:pt idx="1118">
                  <c:v>72.4000015258789</c:v>
                </c:pt>
                <c:pt idx="1119">
                  <c:v>72.5</c:v>
                </c:pt>
                <c:pt idx="1120">
                  <c:v>72.59999847412108</c:v>
                </c:pt>
                <c:pt idx="1121">
                  <c:v>72.6999969482422</c:v>
                </c:pt>
                <c:pt idx="1122">
                  <c:v>72.80000305175781</c:v>
                </c:pt>
                <c:pt idx="1123">
                  <c:v>72.9000015258789</c:v>
                </c:pt>
                <c:pt idx="1124">
                  <c:v>73.0</c:v>
                </c:pt>
                <c:pt idx="1125">
                  <c:v>73.09999847412108</c:v>
                </c:pt>
                <c:pt idx="1126">
                  <c:v>73.1999969482422</c:v>
                </c:pt>
                <c:pt idx="1127">
                  <c:v>73.30000305175781</c:v>
                </c:pt>
                <c:pt idx="1128">
                  <c:v>73.4000015258789</c:v>
                </c:pt>
                <c:pt idx="1129">
                  <c:v>73.5</c:v>
                </c:pt>
                <c:pt idx="1130">
                  <c:v>73.59999847412108</c:v>
                </c:pt>
                <c:pt idx="1131">
                  <c:v>73.6999969482422</c:v>
                </c:pt>
                <c:pt idx="1132">
                  <c:v>73.80000305175781</c:v>
                </c:pt>
                <c:pt idx="1133">
                  <c:v>73.9000015258789</c:v>
                </c:pt>
                <c:pt idx="1134">
                  <c:v>74.0</c:v>
                </c:pt>
                <c:pt idx="1135">
                  <c:v>74.09999847412108</c:v>
                </c:pt>
                <c:pt idx="1136">
                  <c:v>74.1999969482422</c:v>
                </c:pt>
                <c:pt idx="1137">
                  <c:v>74.30000305175781</c:v>
                </c:pt>
                <c:pt idx="1138">
                  <c:v>74.4000015258789</c:v>
                </c:pt>
                <c:pt idx="1139">
                  <c:v>74.5</c:v>
                </c:pt>
                <c:pt idx="1140">
                  <c:v>74.59999847412108</c:v>
                </c:pt>
                <c:pt idx="1141">
                  <c:v>74.6999969482422</c:v>
                </c:pt>
                <c:pt idx="1142">
                  <c:v>74.80000305175781</c:v>
                </c:pt>
                <c:pt idx="1143">
                  <c:v>74.9000015258789</c:v>
                </c:pt>
                <c:pt idx="1144">
                  <c:v>75.0</c:v>
                </c:pt>
                <c:pt idx="1145">
                  <c:v>75.09999847412108</c:v>
                </c:pt>
                <c:pt idx="1146">
                  <c:v>75.1999969482422</c:v>
                </c:pt>
                <c:pt idx="1147">
                  <c:v>75.30000305175781</c:v>
                </c:pt>
                <c:pt idx="1148">
                  <c:v>75.4000015258789</c:v>
                </c:pt>
                <c:pt idx="1149">
                  <c:v>75.5</c:v>
                </c:pt>
                <c:pt idx="1150">
                  <c:v>75.59999847412108</c:v>
                </c:pt>
                <c:pt idx="1151">
                  <c:v>75.6999969482422</c:v>
                </c:pt>
                <c:pt idx="1152">
                  <c:v>75.80000305175781</c:v>
                </c:pt>
                <c:pt idx="1153">
                  <c:v>75.9000015258789</c:v>
                </c:pt>
                <c:pt idx="1154">
                  <c:v>76.0</c:v>
                </c:pt>
                <c:pt idx="1155">
                  <c:v>76.09999847412108</c:v>
                </c:pt>
                <c:pt idx="1156">
                  <c:v>76.1999969482422</c:v>
                </c:pt>
                <c:pt idx="1157">
                  <c:v>76.30000305175781</c:v>
                </c:pt>
                <c:pt idx="1158">
                  <c:v>76.4000015258789</c:v>
                </c:pt>
                <c:pt idx="1159">
                  <c:v>76.5</c:v>
                </c:pt>
                <c:pt idx="1160">
                  <c:v>76.59999847412108</c:v>
                </c:pt>
                <c:pt idx="1161">
                  <c:v>76.6999969482422</c:v>
                </c:pt>
                <c:pt idx="1162">
                  <c:v>76.80000305175781</c:v>
                </c:pt>
                <c:pt idx="1163">
                  <c:v>76.9000015258789</c:v>
                </c:pt>
                <c:pt idx="1164">
                  <c:v>77.0</c:v>
                </c:pt>
                <c:pt idx="1165">
                  <c:v>77.09999847412108</c:v>
                </c:pt>
                <c:pt idx="1166">
                  <c:v>77.1999969482422</c:v>
                </c:pt>
                <c:pt idx="1167">
                  <c:v>77.30000305175781</c:v>
                </c:pt>
                <c:pt idx="1168">
                  <c:v>77.4000015258789</c:v>
                </c:pt>
                <c:pt idx="1169">
                  <c:v>77.5</c:v>
                </c:pt>
                <c:pt idx="1170">
                  <c:v>77.59999847412108</c:v>
                </c:pt>
                <c:pt idx="1171">
                  <c:v>77.6999969482422</c:v>
                </c:pt>
                <c:pt idx="1172">
                  <c:v>77.80000305175781</c:v>
                </c:pt>
                <c:pt idx="1173">
                  <c:v>77.9000015258789</c:v>
                </c:pt>
                <c:pt idx="1174">
                  <c:v>78.0</c:v>
                </c:pt>
                <c:pt idx="1175">
                  <c:v>78.09999847412108</c:v>
                </c:pt>
                <c:pt idx="1176">
                  <c:v>78.1999969482422</c:v>
                </c:pt>
                <c:pt idx="1177">
                  <c:v>78.30000305175781</c:v>
                </c:pt>
                <c:pt idx="1178">
                  <c:v>78.4000015258789</c:v>
                </c:pt>
                <c:pt idx="1179">
                  <c:v>78.5</c:v>
                </c:pt>
                <c:pt idx="1180">
                  <c:v>78.59999847412108</c:v>
                </c:pt>
                <c:pt idx="1181">
                  <c:v>78.6999969482422</c:v>
                </c:pt>
                <c:pt idx="1182">
                  <c:v>78.80000305175781</c:v>
                </c:pt>
                <c:pt idx="1183">
                  <c:v>78.9000015258789</c:v>
                </c:pt>
                <c:pt idx="1184">
                  <c:v>79.0</c:v>
                </c:pt>
                <c:pt idx="1185">
                  <c:v>79.09999847412108</c:v>
                </c:pt>
                <c:pt idx="1186">
                  <c:v>79.1999969482422</c:v>
                </c:pt>
                <c:pt idx="1187">
                  <c:v>79.30000305175781</c:v>
                </c:pt>
                <c:pt idx="1188">
                  <c:v>79.4000015258789</c:v>
                </c:pt>
                <c:pt idx="1189">
                  <c:v>79.5</c:v>
                </c:pt>
                <c:pt idx="1190">
                  <c:v>79.59999847412108</c:v>
                </c:pt>
                <c:pt idx="1191">
                  <c:v>79.6999969482422</c:v>
                </c:pt>
                <c:pt idx="1192">
                  <c:v>79.80000305175781</c:v>
                </c:pt>
                <c:pt idx="1193">
                  <c:v>79.9000015258789</c:v>
                </c:pt>
                <c:pt idx="1194">
                  <c:v>80.0</c:v>
                </c:pt>
                <c:pt idx="1195">
                  <c:v>80.09999847412108</c:v>
                </c:pt>
                <c:pt idx="1196">
                  <c:v>80.1999969482422</c:v>
                </c:pt>
                <c:pt idx="1197">
                  <c:v>80.30000305175781</c:v>
                </c:pt>
                <c:pt idx="1198">
                  <c:v>80.4000015258789</c:v>
                </c:pt>
                <c:pt idx="1199">
                  <c:v>80.5</c:v>
                </c:pt>
                <c:pt idx="1200">
                  <c:v>80.59999847412108</c:v>
                </c:pt>
                <c:pt idx="1201">
                  <c:v>80.6999969482422</c:v>
                </c:pt>
                <c:pt idx="1202">
                  <c:v>80.80000305175781</c:v>
                </c:pt>
                <c:pt idx="1203">
                  <c:v>80.9000015258789</c:v>
                </c:pt>
                <c:pt idx="1204">
                  <c:v>81.0</c:v>
                </c:pt>
                <c:pt idx="1205">
                  <c:v>81.09999847412108</c:v>
                </c:pt>
                <c:pt idx="1206">
                  <c:v>81.1999969482422</c:v>
                </c:pt>
                <c:pt idx="1207">
                  <c:v>81.30000305175781</c:v>
                </c:pt>
                <c:pt idx="1208">
                  <c:v>81.4000015258789</c:v>
                </c:pt>
                <c:pt idx="1209">
                  <c:v>81.5</c:v>
                </c:pt>
                <c:pt idx="1210">
                  <c:v>81.59999847412108</c:v>
                </c:pt>
                <c:pt idx="1211">
                  <c:v>81.6999969482422</c:v>
                </c:pt>
                <c:pt idx="1212">
                  <c:v>81.80000305175781</c:v>
                </c:pt>
                <c:pt idx="1213">
                  <c:v>81.9000015258789</c:v>
                </c:pt>
                <c:pt idx="1214">
                  <c:v>82.0</c:v>
                </c:pt>
                <c:pt idx="1215">
                  <c:v>82.09999847412108</c:v>
                </c:pt>
                <c:pt idx="1216">
                  <c:v>82.1999969482422</c:v>
                </c:pt>
                <c:pt idx="1217">
                  <c:v>82.30000305175781</c:v>
                </c:pt>
                <c:pt idx="1218">
                  <c:v>82.4000015258789</c:v>
                </c:pt>
                <c:pt idx="1219">
                  <c:v>82.5</c:v>
                </c:pt>
                <c:pt idx="1220">
                  <c:v>82.59999847412108</c:v>
                </c:pt>
                <c:pt idx="1221">
                  <c:v>82.6999969482422</c:v>
                </c:pt>
                <c:pt idx="1222">
                  <c:v>82.80000305175781</c:v>
                </c:pt>
                <c:pt idx="1223">
                  <c:v>82.9000015258789</c:v>
                </c:pt>
                <c:pt idx="1224">
                  <c:v>83.0</c:v>
                </c:pt>
                <c:pt idx="1225">
                  <c:v>83.09999847412108</c:v>
                </c:pt>
                <c:pt idx="1226">
                  <c:v>83.1999969482422</c:v>
                </c:pt>
                <c:pt idx="1227">
                  <c:v>83.30000305175781</c:v>
                </c:pt>
                <c:pt idx="1228">
                  <c:v>83.4000015258789</c:v>
                </c:pt>
                <c:pt idx="1229">
                  <c:v>83.5</c:v>
                </c:pt>
                <c:pt idx="1230">
                  <c:v>83.59999847412108</c:v>
                </c:pt>
                <c:pt idx="1231">
                  <c:v>83.6999969482422</c:v>
                </c:pt>
                <c:pt idx="1232">
                  <c:v>83.80000305175781</c:v>
                </c:pt>
                <c:pt idx="1233">
                  <c:v>83.9000015258789</c:v>
                </c:pt>
                <c:pt idx="1234">
                  <c:v>84.0</c:v>
                </c:pt>
                <c:pt idx="1235">
                  <c:v>84.09999847412108</c:v>
                </c:pt>
                <c:pt idx="1236">
                  <c:v>84.1999969482422</c:v>
                </c:pt>
                <c:pt idx="1237">
                  <c:v>84.30000305175781</c:v>
                </c:pt>
                <c:pt idx="1238">
                  <c:v>84.4000015258789</c:v>
                </c:pt>
                <c:pt idx="1239">
                  <c:v>84.5</c:v>
                </c:pt>
                <c:pt idx="1240">
                  <c:v>84.59999847412108</c:v>
                </c:pt>
                <c:pt idx="1241">
                  <c:v>84.6999969482422</c:v>
                </c:pt>
                <c:pt idx="1242">
                  <c:v>84.80000305175781</c:v>
                </c:pt>
                <c:pt idx="1243">
                  <c:v>84.9000015258789</c:v>
                </c:pt>
                <c:pt idx="1244">
                  <c:v>85.0</c:v>
                </c:pt>
                <c:pt idx="1245">
                  <c:v>85.09999847412108</c:v>
                </c:pt>
                <c:pt idx="1246">
                  <c:v>85.1999969482422</c:v>
                </c:pt>
                <c:pt idx="1247">
                  <c:v>85.30000305175781</c:v>
                </c:pt>
                <c:pt idx="1248">
                  <c:v>85.4000015258789</c:v>
                </c:pt>
                <c:pt idx="1249">
                  <c:v>85.5</c:v>
                </c:pt>
                <c:pt idx="1250">
                  <c:v>85.59999847412108</c:v>
                </c:pt>
                <c:pt idx="1251">
                  <c:v>85.6999969482422</c:v>
                </c:pt>
                <c:pt idx="1252">
                  <c:v>85.80000305175781</c:v>
                </c:pt>
                <c:pt idx="1253">
                  <c:v>85.9000015258789</c:v>
                </c:pt>
                <c:pt idx="1254">
                  <c:v>86.0</c:v>
                </c:pt>
                <c:pt idx="1255">
                  <c:v>86.09999847412108</c:v>
                </c:pt>
                <c:pt idx="1256">
                  <c:v>86.1999969482422</c:v>
                </c:pt>
                <c:pt idx="1257">
                  <c:v>86.30000305175781</c:v>
                </c:pt>
                <c:pt idx="1258">
                  <c:v>86.4000015258789</c:v>
                </c:pt>
                <c:pt idx="1259">
                  <c:v>86.5</c:v>
                </c:pt>
                <c:pt idx="1260">
                  <c:v>86.59999847412108</c:v>
                </c:pt>
                <c:pt idx="1261">
                  <c:v>86.6999969482422</c:v>
                </c:pt>
                <c:pt idx="1262">
                  <c:v>86.80000305175781</c:v>
                </c:pt>
                <c:pt idx="1263">
                  <c:v>86.9000015258789</c:v>
                </c:pt>
                <c:pt idx="1264">
                  <c:v>87.0</c:v>
                </c:pt>
                <c:pt idx="1265">
                  <c:v>87.09999847412108</c:v>
                </c:pt>
                <c:pt idx="1266">
                  <c:v>87.1999969482422</c:v>
                </c:pt>
                <c:pt idx="1267">
                  <c:v>87.30000305175781</c:v>
                </c:pt>
                <c:pt idx="1268">
                  <c:v>87.4000015258789</c:v>
                </c:pt>
                <c:pt idx="1269">
                  <c:v>87.5</c:v>
                </c:pt>
                <c:pt idx="1270">
                  <c:v>87.59999847412108</c:v>
                </c:pt>
                <c:pt idx="1271">
                  <c:v>87.6999969482422</c:v>
                </c:pt>
                <c:pt idx="1272">
                  <c:v>87.80000305175781</c:v>
                </c:pt>
                <c:pt idx="1273">
                  <c:v>87.9000015258789</c:v>
                </c:pt>
                <c:pt idx="1274">
                  <c:v>88.0</c:v>
                </c:pt>
                <c:pt idx="1275">
                  <c:v>88.09999847412108</c:v>
                </c:pt>
                <c:pt idx="1276">
                  <c:v>88.1999969482422</c:v>
                </c:pt>
                <c:pt idx="1277">
                  <c:v>88.30000305175781</c:v>
                </c:pt>
                <c:pt idx="1278">
                  <c:v>88.4000015258789</c:v>
                </c:pt>
                <c:pt idx="1279">
                  <c:v>88.5</c:v>
                </c:pt>
                <c:pt idx="1280">
                  <c:v>88.60000610351557</c:v>
                </c:pt>
                <c:pt idx="1281">
                  <c:v>88.6999969482422</c:v>
                </c:pt>
                <c:pt idx="1282">
                  <c:v>88.80000305175781</c:v>
                </c:pt>
                <c:pt idx="1283">
                  <c:v>88.8999938964843</c:v>
                </c:pt>
                <c:pt idx="1284">
                  <c:v>89.0</c:v>
                </c:pt>
                <c:pt idx="1285">
                  <c:v>89.10000610351557</c:v>
                </c:pt>
                <c:pt idx="1286">
                  <c:v>89.1999969482422</c:v>
                </c:pt>
                <c:pt idx="1287">
                  <c:v>89.30000305175781</c:v>
                </c:pt>
                <c:pt idx="1288">
                  <c:v>89.3999938964843</c:v>
                </c:pt>
                <c:pt idx="1289">
                  <c:v>89.5</c:v>
                </c:pt>
                <c:pt idx="1290">
                  <c:v>89.60000610351557</c:v>
                </c:pt>
                <c:pt idx="1291">
                  <c:v>89.6999969482422</c:v>
                </c:pt>
                <c:pt idx="1292">
                  <c:v>89.80000305175781</c:v>
                </c:pt>
                <c:pt idx="1293">
                  <c:v>89.8999938964843</c:v>
                </c:pt>
                <c:pt idx="1294">
                  <c:v>90.0</c:v>
                </c:pt>
                <c:pt idx="1295">
                  <c:v>90.10000610351557</c:v>
                </c:pt>
                <c:pt idx="1296">
                  <c:v>90.1999969482422</c:v>
                </c:pt>
                <c:pt idx="1297">
                  <c:v>90.30000305175781</c:v>
                </c:pt>
                <c:pt idx="1298">
                  <c:v>90.3999938964843</c:v>
                </c:pt>
                <c:pt idx="1299">
                  <c:v>90.5</c:v>
                </c:pt>
                <c:pt idx="1300">
                  <c:v>90.60000610351557</c:v>
                </c:pt>
                <c:pt idx="1301">
                  <c:v>90.6999969482422</c:v>
                </c:pt>
                <c:pt idx="1302">
                  <c:v>90.80000305175781</c:v>
                </c:pt>
                <c:pt idx="1303">
                  <c:v>90.8999938964843</c:v>
                </c:pt>
                <c:pt idx="1304">
                  <c:v>91.0</c:v>
                </c:pt>
                <c:pt idx="1305">
                  <c:v>91.10000610351557</c:v>
                </c:pt>
                <c:pt idx="1306">
                  <c:v>91.1999969482422</c:v>
                </c:pt>
                <c:pt idx="1307">
                  <c:v>91.30000305175781</c:v>
                </c:pt>
                <c:pt idx="1308">
                  <c:v>91.3999938964843</c:v>
                </c:pt>
                <c:pt idx="1309">
                  <c:v>91.5</c:v>
                </c:pt>
                <c:pt idx="1310">
                  <c:v>91.60000610351557</c:v>
                </c:pt>
                <c:pt idx="1311">
                  <c:v>91.6999969482422</c:v>
                </c:pt>
                <c:pt idx="1312">
                  <c:v>91.80000305175781</c:v>
                </c:pt>
                <c:pt idx="1313">
                  <c:v>91.8999938964843</c:v>
                </c:pt>
                <c:pt idx="1314">
                  <c:v>92.0</c:v>
                </c:pt>
                <c:pt idx="1315">
                  <c:v>92.10000610351557</c:v>
                </c:pt>
                <c:pt idx="1316">
                  <c:v>92.1999969482422</c:v>
                </c:pt>
                <c:pt idx="1317">
                  <c:v>92.30000305175781</c:v>
                </c:pt>
                <c:pt idx="1318">
                  <c:v>92.3999938964843</c:v>
                </c:pt>
                <c:pt idx="1319">
                  <c:v>92.5</c:v>
                </c:pt>
                <c:pt idx="1320">
                  <c:v>92.60000610351557</c:v>
                </c:pt>
                <c:pt idx="1321">
                  <c:v>92.6999969482422</c:v>
                </c:pt>
                <c:pt idx="1322">
                  <c:v>92.80000305175781</c:v>
                </c:pt>
                <c:pt idx="1323">
                  <c:v>92.8999938964843</c:v>
                </c:pt>
                <c:pt idx="1324">
                  <c:v>93.0</c:v>
                </c:pt>
                <c:pt idx="1325">
                  <c:v>93.10000610351557</c:v>
                </c:pt>
                <c:pt idx="1326">
                  <c:v>93.1999969482422</c:v>
                </c:pt>
                <c:pt idx="1327">
                  <c:v>93.30000305175781</c:v>
                </c:pt>
                <c:pt idx="1328">
                  <c:v>93.3999938964843</c:v>
                </c:pt>
                <c:pt idx="1329">
                  <c:v>93.5</c:v>
                </c:pt>
                <c:pt idx="1330">
                  <c:v>93.60000610351557</c:v>
                </c:pt>
                <c:pt idx="1331">
                  <c:v>93.6999969482422</c:v>
                </c:pt>
                <c:pt idx="1332">
                  <c:v>93.80000305175781</c:v>
                </c:pt>
                <c:pt idx="1333">
                  <c:v>93.8999938964843</c:v>
                </c:pt>
                <c:pt idx="1334">
                  <c:v>94.0</c:v>
                </c:pt>
                <c:pt idx="1335">
                  <c:v>94.10000610351557</c:v>
                </c:pt>
                <c:pt idx="1336">
                  <c:v>94.1999969482422</c:v>
                </c:pt>
                <c:pt idx="1337">
                  <c:v>94.30000305175781</c:v>
                </c:pt>
                <c:pt idx="1338">
                  <c:v>94.3999938964843</c:v>
                </c:pt>
                <c:pt idx="1339">
                  <c:v>94.5</c:v>
                </c:pt>
                <c:pt idx="1340">
                  <c:v>94.60000610351557</c:v>
                </c:pt>
                <c:pt idx="1341">
                  <c:v>94.6999969482422</c:v>
                </c:pt>
                <c:pt idx="1342">
                  <c:v>94.80000305175781</c:v>
                </c:pt>
                <c:pt idx="1343">
                  <c:v>94.8999938964843</c:v>
                </c:pt>
                <c:pt idx="1344">
                  <c:v>95.0</c:v>
                </c:pt>
                <c:pt idx="1345">
                  <c:v>95.10000610351557</c:v>
                </c:pt>
                <c:pt idx="1346">
                  <c:v>95.1999969482422</c:v>
                </c:pt>
                <c:pt idx="1347">
                  <c:v>95.30000305175781</c:v>
                </c:pt>
                <c:pt idx="1348">
                  <c:v>95.3999938964843</c:v>
                </c:pt>
                <c:pt idx="1349">
                  <c:v>95.5</c:v>
                </c:pt>
                <c:pt idx="1350">
                  <c:v>95.60000610351557</c:v>
                </c:pt>
                <c:pt idx="1351">
                  <c:v>95.6999969482422</c:v>
                </c:pt>
                <c:pt idx="1352">
                  <c:v>95.80000305175781</c:v>
                </c:pt>
                <c:pt idx="1353">
                  <c:v>95.8999938964843</c:v>
                </c:pt>
                <c:pt idx="1354">
                  <c:v>96.0</c:v>
                </c:pt>
                <c:pt idx="1355">
                  <c:v>96.10000610351557</c:v>
                </c:pt>
                <c:pt idx="1356">
                  <c:v>96.1999969482422</c:v>
                </c:pt>
                <c:pt idx="1357">
                  <c:v>96.30000305175781</c:v>
                </c:pt>
                <c:pt idx="1358">
                  <c:v>96.3999938964843</c:v>
                </c:pt>
                <c:pt idx="1359">
                  <c:v>96.5</c:v>
                </c:pt>
                <c:pt idx="1360">
                  <c:v>96.60000610351557</c:v>
                </c:pt>
                <c:pt idx="1361">
                  <c:v>96.6999969482422</c:v>
                </c:pt>
                <c:pt idx="1362">
                  <c:v>96.80000305175781</c:v>
                </c:pt>
                <c:pt idx="1363">
                  <c:v>96.8999938964843</c:v>
                </c:pt>
                <c:pt idx="1364">
                  <c:v>97.0</c:v>
                </c:pt>
                <c:pt idx="1365">
                  <c:v>97.10000610351557</c:v>
                </c:pt>
                <c:pt idx="1366">
                  <c:v>97.1999969482422</c:v>
                </c:pt>
                <c:pt idx="1367">
                  <c:v>97.30000305175781</c:v>
                </c:pt>
                <c:pt idx="1368">
                  <c:v>97.3999938964843</c:v>
                </c:pt>
                <c:pt idx="1369">
                  <c:v>97.5</c:v>
                </c:pt>
                <c:pt idx="1370">
                  <c:v>97.60000610351557</c:v>
                </c:pt>
                <c:pt idx="1371">
                  <c:v>97.6999969482422</c:v>
                </c:pt>
                <c:pt idx="1372">
                  <c:v>97.80000305175781</c:v>
                </c:pt>
                <c:pt idx="1373">
                  <c:v>97.8999938964843</c:v>
                </c:pt>
                <c:pt idx="1374">
                  <c:v>98.0</c:v>
                </c:pt>
                <c:pt idx="1375">
                  <c:v>98.10000610351557</c:v>
                </c:pt>
                <c:pt idx="1376">
                  <c:v>98.1999969482422</c:v>
                </c:pt>
                <c:pt idx="1377">
                  <c:v>98.30000305175781</c:v>
                </c:pt>
                <c:pt idx="1378">
                  <c:v>98.3999938964843</c:v>
                </c:pt>
                <c:pt idx="1379">
                  <c:v>98.5</c:v>
                </c:pt>
                <c:pt idx="1380">
                  <c:v>98.60000610351557</c:v>
                </c:pt>
                <c:pt idx="1381">
                  <c:v>98.6999969482422</c:v>
                </c:pt>
                <c:pt idx="1382">
                  <c:v>98.80000305175781</c:v>
                </c:pt>
                <c:pt idx="1383">
                  <c:v>98.8999938964843</c:v>
                </c:pt>
                <c:pt idx="1384">
                  <c:v>99.0</c:v>
                </c:pt>
                <c:pt idx="1385">
                  <c:v>99.10000610351557</c:v>
                </c:pt>
                <c:pt idx="1386">
                  <c:v>99.1999969482422</c:v>
                </c:pt>
                <c:pt idx="1387">
                  <c:v>99.30000305175781</c:v>
                </c:pt>
                <c:pt idx="1388">
                  <c:v>99.3999938964843</c:v>
                </c:pt>
                <c:pt idx="1389">
                  <c:v>99.5</c:v>
                </c:pt>
                <c:pt idx="1390">
                  <c:v>99.60000610351557</c:v>
                </c:pt>
                <c:pt idx="1391">
                  <c:v>99.6999969482422</c:v>
                </c:pt>
                <c:pt idx="1392">
                  <c:v>99.80000305175781</c:v>
                </c:pt>
                <c:pt idx="1393">
                  <c:v>99.8999938964843</c:v>
                </c:pt>
                <c:pt idx="1394">
                  <c:v>100.0</c:v>
                </c:pt>
                <c:pt idx="1395">
                  <c:v>100.1000061035156</c:v>
                </c:pt>
                <c:pt idx="1396">
                  <c:v>100.1999969482422</c:v>
                </c:pt>
                <c:pt idx="1397">
                  <c:v>100.3000030517578</c:v>
                </c:pt>
                <c:pt idx="1398">
                  <c:v>100.3999938964844</c:v>
                </c:pt>
                <c:pt idx="1399">
                  <c:v>100.5</c:v>
                </c:pt>
                <c:pt idx="1400">
                  <c:v>100.6000061035156</c:v>
                </c:pt>
                <c:pt idx="1401">
                  <c:v>100.6999969482422</c:v>
                </c:pt>
                <c:pt idx="1402">
                  <c:v>100.8000030517578</c:v>
                </c:pt>
                <c:pt idx="1403">
                  <c:v>100.8999938964844</c:v>
                </c:pt>
                <c:pt idx="1404">
                  <c:v>101.0</c:v>
                </c:pt>
                <c:pt idx="1405">
                  <c:v>101.1000061035156</c:v>
                </c:pt>
                <c:pt idx="1406">
                  <c:v>101.1999969482422</c:v>
                </c:pt>
                <c:pt idx="1407">
                  <c:v>101.3000030517578</c:v>
                </c:pt>
                <c:pt idx="1408">
                  <c:v>101.3999938964844</c:v>
                </c:pt>
                <c:pt idx="1409">
                  <c:v>101.5</c:v>
                </c:pt>
                <c:pt idx="1410">
                  <c:v>101.6000061035156</c:v>
                </c:pt>
                <c:pt idx="1411">
                  <c:v>101.6999969482422</c:v>
                </c:pt>
                <c:pt idx="1412">
                  <c:v>101.8000030517578</c:v>
                </c:pt>
                <c:pt idx="1413">
                  <c:v>101.8999938964844</c:v>
                </c:pt>
                <c:pt idx="1414">
                  <c:v>102.0</c:v>
                </c:pt>
                <c:pt idx="1415">
                  <c:v>102.1000061035156</c:v>
                </c:pt>
                <c:pt idx="1416">
                  <c:v>102.1999969482422</c:v>
                </c:pt>
                <c:pt idx="1417">
                  <c:v>102.3000030517578</c:v>
                </c:pt>
                <c:pt idx="1418">
                  <c:v>102.3999938964844</c:v>
                </c:pt>
                <c:pt idx="1419">
                  <c:v>102.5</c:v>
                </c:pt>
                <c:pt idx="1420">
                  <c:v>102.6000061035156</c:v>
                </c:pt>
                <c:pt idx="1421">
                  <c:v>102.6999969482422</c:v>
                </c:pt>
                <c:pt idx="1422">
                  <c:v>102.8000030517578</c:v>
                </c:pt>
                <c:pt idx="1423">
                  <c:v>102.8999938964844</c:v>
                </c:pt>
                <c:pt idx="1424">
                  <c:v>103.0</c:v>
                </c:pt>
                <c:pt idx="1425">
                  <c:v>103.1000061035156</c:v>
                </c:pt>
                <c:pt idx="1426">
                  <c:v>103.1999969482422</c:v>
                </c:pt>
                <c:pt idx="1427">
                  <c:v>103.3000030517578</c:v>
                </c:pt>
                <c:pt idx="1428">
                  <c:v>103.3999938964844</c:v>
                </c:pt>
                <c:pt idx="1429">
                  <c:v>103.5</c:v>
                </c:pt>
                <c:pt idx="1430">
                  <c:v>103.6000061035156</c:v>
                </c:pt>
                <c:pt idx="1431">
                  <c:v>103.6999969482422</c:v>
                </c:pt>
                <c:pt idx="1432">
                  <c:v>103.8000030517578</c:v>
                </c:pt>
                <c:pt idx="1433">
                  <c:v>103.8999938964844</c:v>
                </c:pt>
                <c:pt idx="1434">
                  <c:v>104.0</c:v>
                </c:pt>
                <c:pt idx="1435">
                  <c:v>104.1000061035156</c:v>
                </c:pt>
                <c:pt idx="1436">
                  <c:v>104.1999969482422</c:v>
                </c:pt>
                <c:pt idx="1437">
                  <c:v>104.3000030517578</c:v>
                </c:pt>
                <c:pt idx="1438">
                  <c:v>104.3999938964844</c:v>
                </c:pt>
                <c:pt idx="1439">
                  <c:v>104.5</c:v>
                </c:pt>
                <c:pt idx="1440">
                  <c:v>104.6000061035156</c:v>
                </c:pt>
                <c:pt idx="1441">
                  <c:v>104.6999969482422</c:v>
                </c:pt>
                <c:pt idx="1442">
                  <c:v>104.8000030517578</c:v>
                </c:pt>
                <c:pt idx="1443">
                  <c:v>104.8999938964844</c:v>
                </c:pt>
                <c:pt idx="1444">
                  <c:v>105.0</c:v>
                </c:pt>
                <c:pt idx="1445">
                  <c:v>105.1000061035156</c:v>
                </c:pt>
                <c:pt idx="1446">
                  <c:v>105.1999969482422</c:v>
                </c:pt>
                <c:pt idx="1447">
                  <c:v>105.3000030517578</c:v>
                </c:pt>
                <c:pt idx="1448">
                  <c:v>105.3999938964844</c:v>
                </c:pt>
                <c:pt idx="1449">
                  <c:v>105.5</c:v>
                </c:pt>
                <c:pt idx="1450">
                  <c:v>105.6000061035156</c:v>
                </c:pt>
                <c:pt idx="1451">
                  <c:v>105.6999969482422</c:v>
                </c:pt>
                <c:pt idx="1452">
                  <c:v>105.8000030517578</c:v>
                </c:pt>
                <c:pt idx="1453">
                  <c:v>105.8999938964844</c:v>
                </c:pt>
                <c:pt idx="1454">
                  <c:v>106.0</c:v>
                </c:pt>
                <c:pt idx="1455">
                  <c:v>106.1000061035156</c:v>
                </c:pt>
                <c:pt idx="1456">
                  <c:v>106.1999969482422</c:v>
                </c:pt>
                <c:pt idx="1457">
                  <c:v>106.3000030517578</c:v>
                </c:pt>
                <c:pt idx="1458">
                  <c:v>106.3999938964844</c:v>
                </c:pt>
                <c:pt idx="1459">
                  <c:v>106.5</c:v>
                </c:pt>
                <c:pt idx="1460">
                  <c:v>106.6000061035156</c:v>
                </c:pt>
                <c:pt idx="1461">
                  <c:v>106.6999969482422</c:v>
                </c:pt>
                <c:pt idx="1462">
                  <c:v>106.8000030517578</c:v>
                </c:pt>
                <c:pt idx="1463">
                  <c:v>106.8999938964844</c:v>
                </c:pt>
                <c:pt idx="1464">
                  <c:v>107.0</c:v>
                </c:pt>
                <c:pt idx="1465">
                  <c:v>107.1000061035156</c:v>
                </c:pt>
                <c:pt idx="1466">
                  <c:v>107.1999969482422</c:v>
                </c:pt>
                <c:pt idx="1467">
                  <c:v>107.3000030517578</c:v>
                </c:pt>
                <c:pt idx="1468">
                  <c:v>107.3999938964844</c:v>
                </c:pt>
                <c:pt idx="1469">
                  <c:v>107.5</c:v>
                </c:pt>
                <c:pt idx="1470">
                  <c:v>107.6000061035156</c:v>
                </c:pt>
                <c:pt idx="1471">
                  <c:v>107.6999969482422</c:v>
                </c:pt>
                <c:pt idx="1472">
                  <c:v>107.8000030517578</c:v>
                </c:pt>
                <c:pt idx="1473">
                  <c:v>107.8999938964844</c:v>
                </c:pt>
                <c:pt idx="1474">
                  <c:v>108.0</c:v>
                </c:pt>
                <c:pt idx="1475">
                  <c:v>108.1000061035156</c:v>
                </c:pt>
                <c:pt idx="1476">
                  <c:v>108.1999969482422</c:v>
                </c:pt>
                <c:pt idx="1477">
                  <c:v>108.3000030517578</c:v>
                </c:pt>
                <c:pt idx="1478">
                  <c:v>108.3999938964844</c:v>
                </c:pt>
                <c:pt idx="1479">
                  <c:v>108.5</c:v>
                </c:pt>
                <c:pt idx="1480">
                  <c:v>108.6000061035156</c:v>
                </c:pt>
                <c:pt idx="1481">
                  <c:v>108.6999969482422</c:v>
                </c:pt>
                <c:pt idx="1482">
                  <c:v>108.8000030517578</c:v>
                </c:pt>
                <c:pt idx="1483">
                  <c:v>108.8999938964844</c:v>
                </c:pt>
                <c:pt idx="1484">
                  <c:v>109.0</c:v>
                </c:pt>
                <c:pt idx="1485">
                  <c:v>109.1000061035156</c:v>
                </c:pt>
                <c:pt idx="1486">
                  <c:v>109.1999969482422</c:v>
                </c:pt>
                <c:pt idx="1487">
                  <c:v>109.3000030517578</c:v>
                </c:pt>
                <c:pt idx="1488">
                  <c:v>109.3999938964844</c:v>
                </c:pt>
                <c:pt idx="1489">
                  <c:v>109.5</c:v>
                </c:pt>
                <c:pt idx="1490">
                  <c:v>109.6000061035156</c:v>
                </c:pt>
                <c:pt idx="1491">
                  <c:v>109.6999969482422</c:v>
                </c:pt>
                <c:pt idx="1492">
                  <c:v>109.8000030517578</c:v>
                </c:pt>
                <c:pt idx="1493">
                  <c:v>109.8999938964844</c:v>
                </c:pt>
                <c:pt idx="1494">
                  <c:v>110.0</c:v>
                </c:pt>
                <c:pt idx="1495">
                  <c:v>110.1000061035156</c:v>
                </c:pt>
                <c:pt idx="1496">
                  <c:v>110.1999969482422</c:v>
                </c:pt>
                <c:pt idx="1497">
                  <c:v>110.3000030517578</c:v>
                </c:pt>
                <c:pt idx="1498">
                  <c:v>110.3999938964844</c:v>
                </c:pt>
                <c:pt idx="1499">
                  <c:v>110.5</c:v>
                </c:pt>
                <c:pt idx="1500">
                  <c:v>110.6000061035156</c:v>
                </c:pt>
                <c:pt idx="1501">
                  <c:v>110.6999969482422</c:v>
                </c:pt>
                <c:pt idx="1502">
                  <c:v>110.8000030517578</c:v>
                </c:pt>
                <c:pt idx="1503">
                  <c:v>110.8999938964844</c:v>
                </c:pt>
                <c:pt idx="1504">
                  <c:v>111.0</c:v>
                </c:pt>
                <c:pt idx="1505">
                  <c:v>111.1000061035156</c:v>
                </c:pt>
                <c:pt idx="1506">
                  <c:v>111.1999969482422</c:v>
                </c:pt>
                <c:pt idx="1507">
                  <c:v>111.3000030517578</c:v>
                </c:pt>
                <c:pt idx="1508">
                  <c:v>111.3999938964844</c:v>
                </c:pt>
                <c:pt idx="1509">
                  <c:v>111.5</c:v>
                </c:pt>
                <c:pt idx="1510">
                  <c:v>111.6000061035156</c:v>
                </c:pt>
                <c:pt idx="1511">
                  <c:v>111.6999969482422</c:v>
                </c:pt>
                <c:pt idx="1512">
                  <c:v>111.8000030517578</c:v>
                </c:pt>
                <c:pt idx="1513">
                  <c:v>111.8999938964844</c:v>
                </c:pt>
                <c:pt idx="1514">
                  <c:v>112.0</c:v>
                </c:pt>
                <c:pt idx="1515">
                  <c:v>112.1000061035156</c:v>
                </c:pt>
                <c:pt idx="1516">
                  <c:v>112.1999969482422</c:v>
                </c:pt>
                <c:pt idx="1517">
                  <c:v>112.3000030517578</c:v>
                </c:pt>
                <c:pt idx="1518">
                  <c:v>112.3999938964844</c:v>
                </c:pt>
                <c:pt idx="1519">
                  <c:v>112.5</c:v>
                </c:pt>
                <c:pt idx="1520">
                  <c:v>112.6000061035156</c:v>
                </c:pt>
                <c:pt idx="1521">
                  <c:v>112.6999969482422</c:v>
                </c:pt>
                <c:pt idx="1522">
                  <c:v>112.8000030517578</c:v>
                </c:pt>
                <c:pt idx="1523">
                  <c:v>112.8999938964844</c:v>
                </c:pt>
                <c:pt idx="1524">
                  <c:v>113.0</c:v>
                </c:pt>
                <c:pt idx="1525">
                  <c:v>113.1000061035156</c:v>
                </c:pt>
                <c:pt idx="1526">
                  <c:v>113.1999969482422</c:v>
                </c:pt>
                <c:pt idx="1527">
                  <c:v>113.3000030517578</c:v>
                </c:pt>
                <c:pt idx="1528">
                  <c:v>113.3999938964844</c:v>
                </c:pt>
                <c:pt idx="1529">
                  <c:v>113.5</c:v>
                </c:pt>
                <c:pt idx="1530">
                  <c:v>113.6000061035156</c:v>
                </c:pt>
                <c:pt idx="1531">
                  <c:v>113.6999969482422</c:v>
                </c:pt>
                <c:pt idx="1532">
                  <c:v>113.8000030517578</c:v>
                </c:pt>
                <c:pt idx="1533">
                  <c:v>113.8999938964844</c:v>
                </c:pt>
                <c:pt idx="1534">
                  <c:v>114.0</c:v>
                </c:pt>
                <c:pt idx="1535">
                  <c:v>114.1000061035156</c:v>
                </c:pt>
                <c:pt idx="1536">
                  <c:v>114.1999969482422</c:v>
                </c:pt>
                <c:pt idx="1537">
                  <c:v>114.3000030517578</c:v>
                </c:pt>
                <c:pt idx="1538">
                  <c:v>114.3999938964844</c:v>
                </c:pt>
                <c:pt idx="1539">
                  <c:v>114.5</c:v>
                </c:pt>
                <c:pt idx="1540">
                  <c:v>114.6000061035156</c:v>
                </c:pt>
                <c:pt idx="1541">
                  <c:v>114.6999969482422</c:v>
                </c:pt>
                <c:pt idx="1542">
                  <c:v>114.8000030517578</c:v>
                </c:pt>
                <c:pt idx="1543">
                  <c:v>114.8999938964844</c:v>
                </c:pt>
                <c:pt idx="1544">
                  <c:v>115.0</c:v>
                </c:pt>
                <c:pt idx="1545">
                  <c:v>115.1000061035156</c:v>
                </c:pt>
                <c:pt idx="1546">
                  <c:v>115.1999969482422</c:v>
                </c:pt>
                <c:pt idx="1547">
                  <c:v>115.3000030517578</c:v>
                </c:pt>
                <c:pt idx="1548">
                  <c:v>115.3999938964844</c:v>
                </c:pt>
                <c:pt idx="1549">
                  <c:v>115.5</c:v>
                </c:pt>
                <c:pt idx="1550">
                  <c:v>115.6000061035156</c:v>
                </c:pt>
                <c:pt idx="1551">
                  <c:v>115.6999969482422</c:v>
                </c:pt>
                <c:pt idx="1552">
                  <c:v>115.8000030517578</c:v>
                </c:pt>
                <c:pt idx="1553">
                  <c:v>115.8999938964844</c:v>
                </c:pt>
                <c:pt idx="1554">
                  <c:v>116.0</c:v>
                </c:pt>
                <c:pt idx="1555">
                  <c:v>116.1000061035156</c:v>
                </c:pt>
                <c:pt idx="1556">
                  <c:v>116.1999969482422</c:v>
                </c:pt>
                <c:pt idx="1557">
                  <c:v>116.3000030517578</c:v>
                </c:pt>
                <c:pt idx="1558">
                  <c:v>116.3999938964844</c:v>
                </c:pt>
                <c:pt idx="1559">
                  <c:v>116.5</c:v>
                </c:pt>
                <c:pt idx="1560">
                  <c:v>116.6000061035156</c:v>
                </c:pt>
                <c:pt idx="1561">
                  <c:v>116.6999969482422</c:v>
                </c:pt>
                <c:pt idx="1562">
                  <c:v>116.8000030517578</c:v>
                </c:pt>
                <c:pt idx="1563">
                  <c:v>116.8999938964844</c:v>
                </c:pt>
                <c:pt idx="1564">
                  <c:v>117.0</c:v>
                </c:pt>
                <c:pt idx="1565">
                  <c:v>117.1000061035156</c:v>
                </c:pt>
                <c:pt idx="1566">
                  <c:v>117.1999969482422</c:v>
                </c:pt>
                <c:pt idx="1567">
                  <c:v>117.3000030517578</c:v>
                </c:pt>
                <c:pt idx="1568">
                  <c:v>117.3999938964844</c:v>
                </c:pt>
                <c:pt idx="1569">
                  <c:v>117.5</c:v>
                </c:pt>
                <c:pt idx="1570">
                  <c:v>117.6000061035156</c:v>
                </c:pt>
                <c:pt idx="1571">
                  <c:v>117.6999969482422</c:v>
                </c:pt>
                <c:pt idx="1572">
                  <c:v>117.8000030517578</c:v>
                </c:pt>
                <c:pt idx="1573">
                  <c:v>117.8999938964844</c:v>
                </c:pt>
                <c:pt idx="1574">
                  <c:v>118.0</c:v>
                </c:pt>
                <c:pt idx="1575">
                  <c:v>118.1000061035156</c:v>
                </c:pt>
                <c:pt idx="1576">
                  <c:v>118.1999969482422</c:v>
                </c:pt>
                <c:pt idx="1577">
                  <c:v>118.3000030517578</c:v>
                </c:pt>
                <c:pt idx="1578">
                  <c:v>118.3999938964844</c:v>
                </c:pt>
                <c:pt idx="1579">
                  <c:v>118.5</c:v>
                </c:pt>
                <c:pt idx="1580">
                  <c:v>118.6000061035156</c:v>
                </c:pt>
                <c:pt idx="1581">
                  <c:v>118.6999969482422</c:v>
                </c:pt>
                <c:pt idx="1582">
                  <c:v>118.8000030517578</c:v>
                </c:pt>
                <c:pt idx="1583">
                  <c:v>118.8999938964844</c:v>
                </c:pt>
                <c:pt idx="1584">
                  <c:v>119.0</c:v>
                </c:pt>
                <c:pt idx="1585">
                  <c:v>119.1000061035156</c:v>
                </c:pt>
                <c:pt idx="1586">
                  <c:v>119.1999969482422</c:v>
                </c:pt>
                <c:pt idx="1587">
                  <c:v>119.3000030517578</c:v>
                </c:pt>
                <c:pt idx="1588">
                  <c:v>119.3999938964844</c:v>
                </c:pt>
                <c:pt idx="1589">
                  <c:v>119.5</c:v>
                </c:pt>
                <c:pt idx="1590">
                  <c:v>119.6000061035156</c:v>
                </c:pt>
                <c:pt idx="1591">
                  <c:v>119.6999969482422</c:v>
                </c:pt>
                <c:pt idx="1592">
                  <c:v>119.8000030517578</c:v>
                </c:pt>
                <c:pt idx="1593">
                  <c:v>119.8999938964844</c:v>
                </c:pt>
                <c:pt idx="1594">
                  <c:v>120.0</c:v>
                </c:pt>
                <c:pt idx="1595">
                  <c:v>120.1000061035156</c:v>
                </c:pt>
                <c:pt idx="1596">
                  <c:v>120.1999969482422</c:v>
                </c:pt>
                <c:pt idx="1597">
                  <c:v>120.3000030517578</c:v>
                </c:pt>
                <c:pt idx="1598">
                  <c:v>120.3999938964844</c:v>
                </c:pt>
                <c:pt idx="1599">
                  <c:v>120.5</c:v>
                </c:pt>
                <c:pt idx="1600">
                  <c:v>120.6000061035156</c:v>
                </c:pt>
                <c:pt idx="1601">
                  <c:v>120.6999969482422</c:v>
                </c:pt>
                <c:pt idx="1602">
                  <c:v>120.8000030517578</c:v>
                </c:pt>
                <c:pt idx="1603">
                  <c:v>120.8999938964844</c:v>
                </c:pt>
                <c:pt idx="1604">
                  <c:v>121.0</c:v>
                </c:pt>
                <c:pt idx="1605">
                  <c:v>121.1000061035156</c:v>
                </c:pt>
                <c:pt idx="1606">
                  <c:v>121.1999969482422</c:v>
                </c:pt>
                <c:pt idx="1607">
                  <c:v>121.3000030517578</c:v>
                </c:pt>
                <c:pt idx="1608">
                  <c:v>121.3999938964844</c:v>
                </c:pt>
                <c:pt idx="1609">
                  <c:v>121.5</c:v>
                </c:pt>
                <c:pt idx="1610">
                  <c:v>121.6000061035156</c:v>
                </c:pt>
                <c:pt idx="1611">
                  <c:v>121.6999969482422</c:v>
                </c:pt>
                <c:pt idx="1612">
                  <c:v>121.8000030517578</c:v>
                </c:pt>
                <c:pt idx="1613">
                  <c:v>121.8999938964844</c:v>
                </c:pt>
                <c:pt idx="1614">
                  <c:v>122.0</c:v>
                </c:pt>
                <c:pt idx="1615">
                  <c:v>122.1000061035156</c:v>
                </c:pt>
                <c:pt idx="1616">
                  <c:v>122.1999969482422</c:v>
                </c:pt>
                <c:pt idx="1617">
                  <c:v>122.3000030517578</c:v>
                </c:pt>
                <c:pt idx="1618">
                  <c:v>122.3999938964844</c:v>
                </c:pt>
                <c:pt idx="1619">
                  <c:v>122.5</c:v>
                </c:pt>
                <c:pt idx="1620">
                  <c:v>122.6000061035156</c:v>
                </c:pt>
                <c:pt idx="1621">
                  <c:v>122.6999969482422</c:v>
                </c:pt>
                <c:pt idx="1622">
                  <c:v>122.8000030517578</c:v>
                </c:pt>
                <c:pt idx="1623">
                  <c:v>122.8999938964844</c:v>
                </c:pt>
                <c:pt idx="1624">
                  <c:v>123.0</c:v>
                </c:pt>
                <c:pt idx="1625">
                  <c:v>123.1000061035156</c:v>
                </c:pt>
                <c:pt idx="1626">
                  <c:v>123.1999969482422</c:v>
                </c:pt>
                <c:pt idx="1627">
                  <c:v>123.3000030517578</c:v>
                </c:pt>
                <c:pt idx="1628">
                  <c:v>123.3999938964844</c:v>
                </c:pt>
                <c:pt idx="1629">
                  <c:v>123.5</c:v>
                </c:pt>
                <c:pt idx="1630">
                  <c:v>123.6000061035156</c:v>
                </c:pt>
                <c:pt idx="1631">
                  <c:v>123.6999969482422</c:v>
                </c:pt>
                <c:pt idx="1632">
                  <c:v>123.8000030517578</c:v>
                </c:pt>
                <c:pt idx="1633">
                  <c:v>123.8999938964844</c:v>
                </c:pt>
                <c:pt idx="1634">
                  <c:v>124.0</c:v>
                </c:pt>
                <c:pt idx="1635">
                  <c:v>124.1000061035156</c:v>
                </c:pt>
                <c:pt idx="1636">
                  <c:v>124.1999969482422</c:v>
                </c:pt>
                <c:pt idx="1637">
                  <c:v>124.3000030517578</c:v>
                </c:pt>
                <c:pt idx="1638">
                  <c:v>124.3999938964844</c:v>
                </c:pt>
                <c:pt idx="1639">
                  <c:v>124.5</c:v>
                </c:pt>
                <c:pt idx="1640">
                  <c:v>124.6000061035156</c:v>
                </c:pt>
                <c:pt idx="1641">
                  <c:v>124.6999969482422</c:v>
                </c:pt>
                <c:pt idx="1642">
                  <c:v>124.8000030517578</c:v>
                </c:pt>
                <c:pt idx="1643">
                  <c:v>124.8999938964844</c:v>
                </c:pt>
                <c:pt idx="1644">
                  <c:v>125.0</c:v>
                </c:pt>
                <c:pt idx="1645">
                  <c:v>125.1000061035156</c:v>
                </c:pt>
                <c:pt idx="1646">
                  <c:v>125.1999969482422</c:v>
                </c:pt>
                <c:pt idx="1647">
                  <c:v>125.3000030517578</c:v>
                </c:pt>
                <c:pt idx="1648">
                  <c:v>125.3999938964844</c:v>
                </c:pt>
                <c:pt idx="1649">
                  <c:v>125.5</c:v>
                </c:pt>
                <c:pt idx="1650">
                  <c:v>125.6000061035156</c:v>
                </c:pt>
                <c:pt idx="1651">
                  <c:v>125.6999969482422</c:v>
                </c:pt>
                <c:pt idx="1652">
                  <c:v>125.8000030517578</c:v>
                </c:pt>
                <c:pt idx="1653">
                  <c:v>125.8999938964844</c:v>
                </c:pt>
                <c:pt idx="1654">
                  <c:v>126.0</c:v>
                </c:pt>
                <c:pt idx="1655">
                  <c:v>126.1000061035156</c:v>
                </c:pt>
                <c:pt idx="1656">
                  <c:v>126.1999969482422</c:v>
                </c:pt>
                <c:pt idx="1657">
                  <c:v>126.3000030517578</c:v>
                </c:pt>
                <c:pt idx="1658">
                  <c:v>126.3999938964844</c:v>
                </c:pt>
                <c:pt idx="1659">
                  <c:v>126.5</c:v>
                </c:pt>
                <c:pt idx="1660">
                  <c:v>126.6000061035156</c:v>
                </c:pt>
                <c:pt idx="1661">
                  <c:v>126.6999969482422</c:v>
                </c:pt>
                <c:pt idx="1662">
                  <c:v>126.8000030517578</c:v>
                </c:pt>
                <c:pt idx="1663">
                  <c:v>126.8999938964844</c:v>
                </c:pt>
                <c:pt idx="1664">
                  <c:v>127.0</c:v>
                </c:pt>
                <c:pt idx="1665">
                  <c:v>127.1000061035156</c:v>
                </c:pt>
                <c:pt idx="1666">
                  <c:v>127.1999969482422</c:v>
                </c:pt>
                <c:pt idx="1667">
                  <c:v>127.3000030517578</c:v>
                </c:pt>
                <c:pt idx="1668">
                  <c:v>127.3999938964844</c:v>
                </c:pt>
                <c:pt idx="1669">
                  <c:v>127.5</c:v>
                </c:pt>
                <c:pt idx="1670">
                  <c:v>127.6000061035156</c:v>
                </c:pt>
                <c:pt idx="1671">
                  <c:v>127.6999969482422</c:v>
                </c:pt>
                <c:pt idx="1672">
                  <c:v>127.8000030517578</c:v>
                </c:pt>
                <c:pt idx="1673">
                  <c:v>127.8999938964844</c:v>
                </c:pt>
                <c:pt idx="1674">
                  <c:v>128.0</c:v>
                </c:pt>
                <c:pt idx="1675">
                  <c:v>128.1000061035156</c:v>
                </c:pt>
                <c:pt idx="1676">
                  <c:v>128.1999969482422</c:v>
                </c:pt>
                <c:pt idx="1677">
                  <c:v>128.3000030517578</c:v>
                </c:pt>
                <c:pt idx="1678">
                  <c:v>128.3999938964844</c:v>
                </c:pt>
                <c:pt idx="1679">
                  <c:v>128.5</c:v>
                </c:pt>
                <c:pt idx="1680">
                  <c:v>128.6000061035156</c:v>
                </c:pt>
                <c:pt idx="1681">
                  <c:v>128.6999969482422</c:v>
                </c:pt>
                <c:pt idx="1682">
                  <c:v>128.8000030517578</c:v>
                </c:pt>
                <c:pt idx="1683">
                  <c:v>128.8999938964844</c:v>
                </c:pt>
                <c:pt idx="1684">
                  <c:v>129.0</c:v>
                </c:pt>
                <c:pt idx="1685">
                  <c:v>129.1000061035156</c:v>
                </c:pt>
                <c:pt idx="1686">
                  <c:v>129.1999969482422</c:v>
                </c:pt>
                <c:pt idx="1687">
                  <c:v>129.3000030517578</c:v>
                </c:pt>
                <c:pt idx="1688">
                  <c:v>129.3999938964844</c:v>
                </c:pt>
                <c:pt idx="1689">
                  <c:v>129.5</c:v>
                </c:pt>
                <c:pt idx="1690">
                  <c:v>129.6000061035156</c:v>
                </c:pt>
                <c:pt idx="1691">
                  <c:v>129.6999969482422</c:v>
                </c:pt>
                <c:pt idx="1692">
                  <c:v>129.8000030517578</c:v>
                </c:pt>
                <c:pt idx="1693">
                  <c:v>129.8999938964844</c:v>
                </c:pt>
                <c:pt idx="1694">
                  <c:v>130.0</c:v>
                </c:pt>
                <c:pt idx="1695">
                  <c:v>130.1000061035156</c:v>
                </c:pt>
                <c:pt idx="1696">
                  <c:v>130.1999969482422</c:v>
                </c:pt>
                <c:pt idx="1697">
                  <c:v>130.3000030517578</c:v>
                </c:pt>
                <c:pt idx="1698">
                  <c:v>130.3999938964844</c:v>
                </c:pt>
                <c:pt idx="1699">
                  <c:v>130.5</c:v>
                </c:pt>
                <c:pt idx="1700">
                  <c:v>130.6000061035156</c:v>
                </c:pt>
                <c:pt idx="1701">
                  <c:v>130.6999969482422</c:v>
                </c:pt>
                <c:pt idx="1702">
                  <c:v>130.8000030517578</c:v>
                </c:pt>
                <c:pt idx="1703">
                  <c:v>130.8999938964844</c:v>
                </c:pt>
                <c:pt idx="1704">
                  <c:v>131.0</c:v>
                </c:pt>
                <c:pt idx="1705">
                  <c:v>131.1000061035156</c:v>
                </c:pt>
                <c:pt idx="1706">
                  <c:v>131.1999969482422</c:v>
                </c:pt>
                <c:pt idx="1707">
                  <c:v>131.3000030517578</c:v>
                </c:pt>
                <c:pt idx="1708">
                  <c:v>131.3999938964844</c:v>
                </c:pt>
                <c:pt idx="1709">
                  <c:v>131.5</c:v>
                </c:pt>
                <c:pt idx="1710">
                  <c:v>131.6000061035156</c:v>
                </c:pt>
                <c:pt idx="1711">
                  <c:v>131.6999969482422</c:v>
                </c:pt>
                <c:pt idx="1712">
                  <c:v>131.8000030517578</c:v>
                </c:pt>
                <c:pt idx="1713">
                  <c:v>131.8999938964844</c:v>
                </c:pt>
                <c:pt idx="1714">
                  <c:v>132.0</c:v>
                </c:pt>
                <c:pt idx="1715">
                  <c:v>132.1000061035156</c:v>
                </c:pt>
                <c:pt idx="1716">
                  <c:v>132.1999969482422</c:v>
                </c:pt>
                <c:pt idx="1717">
                  <c:v>132.3000030517578</c:v>
                </c:pt>
                <c:pt idx="1718">
                  <c:v>132.3999938964844</c:v>
                </c:pt>
                <c:pt idx="1719">
                  <c:v>132.5</c:v>
                </c:pt>
                <c:pt idx="1720">
                  <c:v>132.6000061035156</c:v>
                </c:pt>
                <c:pt idx="1721">
                  <c:v>132.6999969482422</c:v>
                </c:pt>
                <c:pt idx="1722">
                  <c:v>132.8000030517578</c:v>
                </c:pt>
                <c:pt idx="1723">
                  <c:v>132.8999938964844</c:v>
                </c:pt>
                <c:pt idx="1724">
                  <c:v>133.0</c:v>
                </c:pt>
                <c:pt idx="1725">
                  <c:v>133.1000061035156</c:v>
                </c:pt>
                <c:pt idx="1726">
                  <c:v>133.1999969482422</c:v>
                </c:pt>
                <c:pt idx="1727">
                  <c:v>133.3000030517578</c:v>
                </c:pt>
                <c:pt idx="1728">
                  <c:v>133.3999938964844</c:v>
                </c:pt>
                <c:pt idx="1729">
                  <c:v>133.5</c:v>
                </c:pt>
                <c:pt idx="1730">
                  <c:v>133.6000061035156</c:v>
                </c:pt>
                <c:pt idx="1731">
                  <c:v>133.6999969482422</c:v>
                </c:pt>
                <c:pt idx="1732">
                  <c:v>133.8000030517578</c:v>
                </c:pt>
                <c:pt idx="1733">
                  <c:v>133.8999938964844</c:v>
                </c:pt>
                <c:pt idx="1734">
                  <c:v>134.0</c:v>
                </c:pt>
                <c:pt idx="1735">
                  <c:v>134.1000061035156</c:v>
                </c:pt>
                <c:pt idx="1736">
                  <c:v>134.1999969482422</c:v>
                </c:pt>
                <c:pt idx="1737">
                  <c:v>134.3000030517578</c:v>
                </c:pt>
                <c:pt idx="1738">
                  <c:v>134.3999938964844</c:v>
                </c:pt>
                <c:pt idx="1739">
                  <c:v>134.5</c:v>
                </c:pt>
                <c:pt idx="1740">
                  <c:v>134.6000061035156</c:v>
                </c:pt>
                <c:pt idx="1741">
                  <c:v>134.6999969482422</c:v>
                </c:pt>
                <c:pt idx="1742">
                  <c:v>134.8000030517578</c:v>
                </c:pt>
                <c:pt idx="1743">
                  <c:v>134.8999938964844</c:v>
                </c:pt>
                <c:pt idx="1744">
                  <c:v>135.0</c:v>
                </c:pt>
                <c:pt idx="1745">
                  <c:v>135.1000061035156</c:v>
                </c:pt>
                <c:pt idx="1746">
                  <c:v>135.1999969482422</c:v>
                </c:pt>
                <c:pt idx="1747">
                  <c:v>135.3000030517578</c:v>
                </c:pt>
                <c:pt idx="1748">
                  <c:v>135.3999938964844</c:v>
                </c:pt>
                <c:pt idx="1749">
                  <c:v>135.5</c:v>
                </c:pt>
                <c:pt idx="1750">
                  <c:v>135.6000061035156</c:v>
                </c:pt>
                <c:pt idx="1751">
                  <c:v>135.6999969482422</c:v>
                </c:pt>
                <c:pt idx="1752">
                  <c:v>135.8000030517578</c:v>
                </c:pt>
                <c:pt idx="1753">
                  <c:v>135.8999938964844</c:v>
                </c:pt>
                <c:pt idx="1754">
                  <c:v>136.0</c:v>
                </c:pt>
                <c:pt idx="1755">
                  <c:v>136.1000061035156</c:v>
                </c:pt>
                <c:pt idx="1756">
                  <c:v>136.1999969482422</c:v>
                </c:pt>
                <c:pt idx="1757">
                  <c:v>136.3000030517578</c:v>
                </c:pt>
                <c:pt idx="1758">
                  <c:v>136.3999938964844</c:v>
                </c:pt>
                <c:pt idx="1759">
                  <c:v>136.5</c:v>
                </c:pt>
                <c:pt idx="1760">
                  <c:v>136.6000061035156</c:v>
                </c:pt>
                <c:pt idx="1761">
                  <c:v>136.6999969482422</c:v>
                </c:pt>
                <c:pt idx="1762">
                  <c:v>136.8000030517578</c:v>
                </c:pt>
                <c:pt idx="1763">
                  <c:v>136.8999938964844</c:v>
                </c:pt>
                <c:pt idx="1764">
                  <c:v>137.0</c:v>
                </c:pt>
                <c:pt idx="1765">
                  <c:v>137.1000061035156</c:v>
                </c:pt>
                <c:pt idx="1766">
                  <c:v>137.1999969482422</c:v>
                </c:pt>
                <c:pt idx="1767">
                  <c:v>137.3000030517578</c:v>
                </c:pt>
                <c:pt idx="1768">
                  <c:v>137.3999938964844</c:v>
                </c:pt>
                <c:pt idx="1769">
                  <c:v>137.5</c:v>
                </c:pt>
                <c:pt idx="1770">
                  <c:v>137.6000061035156</c:v>
                </c:pt>
                <c:pt idx="1771">
                  <c:v>137.6999969482422</c:v>
                </c:pt>
                <c:pt idx="1772">
                  <c:v>137.8000030517578</c:v>
                </c:pt>
                <c:pt idx="1773">
                  <c:v>137.8999938964844</c:v>
                </c:pt>
                <c:pt idx="1774">
                  <c:v>138.0</c:v>
                </c:pt>
                <c:pt idx="1775">
                  <c:v>138.1000061035156</c:v>
                </c:pt>
                <c:pt idx="1776">
                  <c:v>138.1999969482422</c:v>
                </c:pt>
                <c:pt idx="1777">
                  <c:v>138.3000030517578</c:v>
                </c:pt>
                <c:pt idx="1778">
                  <c:v>138.3999938964844</c:v>
                </c:pt>
                <c:pt idx="1779">
                  <c:v>138.5</c:v>
                </c:pt>
                <c:pt idx="1780">
                  <c:v>138.6000061035156</c:v>
                </c:pt>
                <c:pt idx="1781">
                  <c:v>138.6999969482422</c:v>
                </c:pt>
                <c:pt idx="1782">
                  <c:v>138.8000030517578</c:v>
                </c:pt>
                <c:pt idx="1783">
                  <c:v>138.8999938964844</c:v>
                </c:pt>
                <c:pt idx="1784">
                  <c:v>139.0</c:v>
                </c:pt>
                <c:pt idx="1785">
                  <c:v>139.1000061035156</c:v>
                </c:pt>
                <c:pt idx="1786">
                  <c:v>139.1999969482422</c:v>
                </c:pt>
                <c:pt idx="1787">
                  <c:v>139.3000030517578</c:v>
                </c:pt>
                <c:pt idx="1788">
                  <c:v>139.3999938964844</c:v>
                </c:pt>
                <c:pt idx="1789">
                  <c:v>139.5</c:v>
                </c:pt>
                <c:pt idx="1790">
                  <c:v>139.6000061035156</c:v>
                </c:pt>
                <c:pt idx="1791">
                  <c:v>139.6999969482422</c:v>
                </c:pt>
                <c:pt idx="1792">
                  <c:v>139.8000030517578</c:v>
                </c:pt>
                <c:pt idx="1793">
                  <c:v>139.8999938964844</c:v>
                </c:pt>
                <c:pt idx="1794">
                  <c:v>140.0</c:v>
                </c:pt>
                <c:pt idx="1795">
                  <c:v>140.1000061035156</c:v>
                </c:pt>
                <c:pt idx="1796">
                  <c:v>140.1999969482422</c:v>
                </c:pt>
                <c:pt idx="1797">
                  <c:v>140.3000030517578</c:v>
                </c:pt>
                <c:pt idx="1798">
                  <c:v>140.3999938964844</c:v>
                </c:pt>
                <c:pt idx="1799">
                  <c:v>140.5</c:v>
                </c:pt>
                <c:pt idx="1800">
                  <c:v>140.6000061035156</c:v>
                </c:pt>
                <c:pt idx="1801">
                  <c:v>140.6999969482422</c:v>
                </c:pt>
                <c:pt idx="1802">
                  <c:v>140.8000030517578</c:v>
                </c:pt>
                <c:pt idx="1803">
                  <c:v>140.8999938964844</c:v>
                </c:pt>
                <c:pt idx="1804">
                  <c:v>141.0</c:v>
                </c:pt>
                <c:pt idx="1805">
                  <c:v>141.1000061035156</c:v>
                </c:pt>
                <c:pt idx="1806">
                  <c:v>141.1999969482422</c:v>
                </c:pt>
                <c:pt idx="1807">
                  <c:v>141.3000030517578</c:v>
                </c:pt>
                <c:pt idx="1808">
                  <c:v>141.3999938964844</c:v>
                </c:pt>
                <c:pt idx="1809">
                  <c:v>141.5</c:v>
                </c:pt>
                <c:pt idx="1810">
                  <c:v>141.6000061035156</c:v>
                </c:pt>
                <c:pt idx="1811">
                  <c:v>141.6999969482422</c:v>
                </c:pt>
                <c:pt idx="1812">
                  <c:v>141.8000030517578</c:v>
                </c:pt>
                <c:pt idx="1813">
                  <c:v>141.8999938964844</c:v>
                </c:pt>
                <c:pt idx="1814">
                  <c:v>142.0</c:v>
                </c:pt>
                <c:pt idx="1815">
                  <c:v>142.1000061035156</c:v>
                </c:pt>
                <c:pt idx="1816">
                  <c:v>142.1999969482422</c:v>
                </c:pt>
                <c:pt idx="1817">
                  <c:v>142.3000030517578</c:v>
                </c:pt>
                <c:pt idx="1818">
                  <c:v>142.3999938964844</c:v>
                </c:pt>
                <c:pt idx="1819">
                  <c:v>142.5</c:v>
                </c:pt>
                <c:pt idx="1820">
                  <c:v>142.6000061035156</c:v>
                </c:pt>
                <c:pt idx="1821">
                  <c:v>142.6999969482422</c:v>
                </c:pt>
                <c:pt idx="1822">
                  <c:v>142.8000030517578</c:v>
                </c:pt>
                <c:pt idx="1823">
                  <c:v>142.8999938964844</c:v>
                </c:pt>
                <c:pt idx="1824">
                  <c:v>143.0</c:v>
                </c:pt>
                <c:pt idx="1825">
                  <c:v>143.1000061035156</c:v>
                </c:pt>
                <c:pt idx="1826">
                  <c:v>143.1999969482422</c:v>
                </c:pt>
                <c:pt idx="1827">
                  <c:v>143.3000030517578</c:v>
                </c:pt>
                <c:pt idx="1828">
                  <c:v>143.3999938964844</c:v>
                </c:pt>
                <c:pt idx="1829">
                  <c:v>143.5</c:v>
                </c:pt>
                <c:pt idx="1830">
                  <c:v>143.6000061035156</c:v>
                </c:pt>
                <c:pt idx="1831">
                  <c:v>143.6999969482422</c:v>
                </c:pt>
                <c:pt idx="1832">
                  <c:v>143.8000030517578</c:v>
                </c:pt>
                <c:pt idx="1833">
                  <c:v>143.8999938964844</c:v>
                </c:pt>
                <c:pt idx="1834">
                  <c:v>144.0</c:v>
                </c:pt>
                <c:pt idx="1835">
                  <c:v>144.1000061035156</c:v>
                </c:pt>
                <c:pt idx="1836">
                  <c:v>144.1999969482422</c:v>
                </c:pt>
                <c:pt idx="1837">
                  <c:v>144.3000030517578</c:v>
                </c:pt>
                <c:pt idx="1838">
                  <c:v>144.3999938964844</c:v>
                </c:pt>
                <c:pt idx="1839">
                  <c:v>144.5</c:v>
                </c:pt>
                <c:pt idx="1840">
                  <c:v>144.6000061035156</c:v>
                </c:pt>
                <c:pt idx="1841">
                  <c:v>144.6999969482422</c:v>
                </c:pt>
                <c:pt idx="1842">
                  <c:v>144.8000030517578</c:v>
                </c:pt>
                <c:pt idx="1843">
                  <c:v>144.8999938964844</c:v>
                </c:pt>
                <c:pt idx="1844">
                  <c:v>145.0</c:v>
                </c:pt>
                <c:pt idx="1845">
                  <c:v>145.1000061035156</c:v>
                </c:pt>
                <c:pt idx="1846">
                  <c:v>145.1999969482422</c:v>
                </c:pt>
                <c:pt idx="1847">
                  <c:v>145.3000030517578</c:v>
                </c:pt>
                <c:pt idx="1848">
                  <c:v>145.3999938964844</c:v>
                </c:pt>
                <c:pt idx="1849">
                  <c:v>145.5</c:v>
                </c:pt>
                <c:pt idx="1850">
                  <c:v>145.6000061035156</c:v>
                </c:pt>
                <c:pt idx="1851">
                  <c:v>145.6999969482422</c:v>
                </c:pt>
                <c:pt idx="1852">
                  <c:v>145.8000030517578</c:v>
                </c:pt>
                <c:pt idx="1853">
                  <c:v>145.8999938964844</c:v>
                </c:pt>
                <c:pt idx="1854">
                  <c:v>146.0</c:v>
                </c:pt>
                <c:pt idx="1855">
                  <c:v>146.1000061035156</c:v>
                </c:pt>
                <c:pt idx="1856">
                  <c:v>146.1999969482422</c:v>
                </c:pt>
                <c:pt idx="1857">
                  <c:v>146.3000030517578</c:v>
                </c:pt>
                <c:pt idx="1858">
                  <c:v>146.3999938964844</c:v>
                </c:pt>
                <c:pt idx="1859">
                  <c:v>146.5</c:v>
                </c:pt>
                <c:pt idx="1860">
                  <c:v>146.6000061035156</c:v>
                </c:pt>
                <c:pt idx="1861">
                  <c:v>146.6999969482422</c:v>
                </c:pt>
                <c:pt idx="1862">
                  <c:v>146.8000030517578</c:v>
                </c:pt>
                <c:pt idx="1863">
                  <c:v>146.8999938964844</c:v>
                </c:pt>
                <c:pt idx="1864">
                  <c:v>147.0</c:v>
                </c:pt>
                <c:pt idx="1865">
                  <c:v>147.1000061035156</c:v>
                </c:pt>
                <c:pt idx="1866">
                  <c:v>147.1999969482422</c:v>
                </c:pt>
                <c:pt idx="1867">
                  <c:v>147.3000030517578</c:v>
                </c:pt>
                <c:pt idx="1868">
                  <c:v>147.3999938964844</c:v>
                </c:pt>
                <c:pt idx="1869">
                  <c:v>147.5</c:v>
                </c:pt>
                <c:pt idx="1870">
                  <c:v>147.6000061035156</c:v>
                </c:pt>
                <c:pt idx="1871">
                  <c:v>147.6999969482422</c:v>
                </c:pt>
                <c:pt idx="1872">
                  <c:v>147.8000030517578</c:v>
                </c:pt>
                <c:pt idx="1873">
                  <c:v>147.8999938964844</c:v>
                </c:pt>
                <c:pt idx="1874">
                  <c:v>148.0</c:v>
                </c:pt>
                <c:pt idx="1875">
                  <c:v>148.1000061035156</c:v>
                </c:pt>
                <c:pt idx="1876">
                  <c:v>148.1999969482422</c:v>
                </c:pt>
                <c:pt idx="1877">
                  <c:v>148.3000030517578</c:v>
                </c:pt>
                <c:pt idx="1878">
                  <c:v>148.3999938964844</c:v>
                </c:pt>
                <c:pt idx="1879">
                  <c:v>148.5</c:v>
                </c:pt>
                <c:pt idx="1880">
                  <c:v>148.6000061035156</c:v>
                </c:pt>
                <c:pt idx="1881">
                  <c:v>148.6999969482422</c:v>
                </c:pt>
                <c:pt idx="1882">
                  <c:v>148.8000030517578</c:v>
                </c:pt>
                <c:pt idx="1883">
                  <c:v>148.8999938964844</c:v>
                </c:pt>
                <c:pt idx="1884">
                  <c:v>149.0</c:v>
                </c:pt>
                <c:pt idx="1885">
                  <c:v>149.1000061035156</c:v>
                </c:pt>
                <c:pt idx="1886">
                  <c:v>149.1999969482422</c:v>
                </c:pt>
                <c:pt idx="1887">
                  <c:v>149.3000030517578</c:v>
                </c:pt>
                <c:pt idx="1888">
                  <c:v>149.3999938964844</c:v>
                </c:pt>
                <c:pt idx="1889">
                  <c:v>149.5</c:v>
                </c:pt>
                <c:pt idx="1890">
                  <c:v>149.6000061035156</c:v>
                </c:pt>
                <c:pt idx="1891">
                  <c:v>149.6999969482422</c:v>
                </c:pt>
                <c:pt idx="1892">
                  <c:v>149.8000030517578</c:v>
                </c:pt>
                <c:pt idx="1893">
                  <c:v>149.8999938964844</c:v>
                </c:pt>
                <c:pt idx="1894">
                  <c:v>150.0</c:v>
                </c:pt>
                <c:pt idx="1895">
                  <c:v>150.1000061035156</c:v>
                </c:pt>
                <c:pt idx="1896">
                  <c:v>150.1999969482422</c:v>
                </c:pt>
                <c:pt idx="1897">
                  <c:v>150.3000030517578</c:v>
                </c:pt>
                <c:pt idx="1898">
                  <c:v>150.3999938964844</c:v>
                </c:pt>
                <c:pt idx="1899">
                  <c:v>150.5</c:v>
                </c:pt>
                <c:pt idx="1900">
                  <c:v>150.6000061035156</c:v>
                </c:pt>
                <c:pt idx="1901">
                  <c:v>150.6999969482422</c:v>
                </c:pt>
                <c:pt idx="1902">
                  <c:v>150.8000030517578</c:v>
                </c:pt>
                <c:pt idx="1903">
                  <c:v>150.8999938964844</c:v>
                </c:pt>
                <c:pt idx="1904">
                  <c:v>151.0</c:v>
                </c:pt>
                <c:pt idx="1905">
                  <c:v>151.1000061035156</c:v>
                </c:pt>
                <c:pt idx="1906">
                  <c:v>151.1999969482422</c:v>
                </c:pt>
                <c:pt idx="1907">
                  <c:v>151.3000030517578</c:v>
                </c:pt>
                <c:pt idx="1908">
                  <c:v>151.3999938964844</c:v>
                </c:pt>
                <c:pt idx="1909">
                  <c:v>151.5</c:v>
                </c:pt>
                <c:pt idx="1910">
                  <c:v>151.6000061035156</c:v>
                </c:pt>
                <c:pt idx="1911">
                  <c:v>151.6999969482422</c:v>
                </c:pt>
                <c:pt idx="1912">
                  <c:v>151.8000030517578</c:v>
                </c:pt>
                <c:pt idx="1913">
                  <c:v>151.8999938964844</c:v>
                </c:pt>
                <c:pt idx="1914">
                  <c:v>152.0</c:v>
                </c:pt>
                <c:pt idx="1915">
                  <c:v>152.1000061035156</c:v>
                </c:pt>
                <c:pt idx="1916">
                  <c:v>152.1999969482422</c:v>
                </c:pt>
                <c:pt idx="1917">
                  <c:v>152.3000030517578</c:v>
                </c:pt>
                <c:pt idx="1918">
                  <c:v>152.3999938964844</c:v>
                </c:pt>
                <c:pt idx="1919">
                  <c:v>152.5</c:v>
                </c:pt>
                <c:pt idx="1920">
                  <c:v>152.6000061035156</c:v>
                </c:pt>
                <c:pt idx="1921">
                  <c:v>152.6999969482422</c:v>
                </c:pt>
                <c:pt idx="1922">
                  <c:v>152.8000030517578</c:v>
                </c:pt>
                <c:pt idx="1923">
                  <c:v>152.8999938964844</c:v>
                </c:pt>
                <c:pt idx="1924">
                  <c:v>153.0</c:v>
                </c:pt>
                <c:pt idx="1925">
                  <c:v>153.1000061035156</c:v>
                </c:pt>
                <c:pt idx="1926">
                  <c:v>153.1999969482422</c:v>
                </c:pt>
                <c:pt idx="1927">
                  <c:v>153.3000030517578</c:v>
                </c:pt>
                <c:pt idx="1928">
                  <c:v>153.3999938964844</c:v>
                </c:pt>
                <c:pt idx="1929">
                  <c:v>153.5</c:v>
                </c:pt>
                <c:pt idx="1930">
                  <c:v>153.6000061035156</c:v>
                </c:pt>
                <c:pt idx="1931">
                  <c:v>153.6999969482422</c:v>
                </c:pt>
                <c:pt idx="1932">
                  <c:v>153.8000030517578</c:v>
                </c:pt>
                <c:pt idx="1933">
                  <c:v>153.8999938964844</c:v>
                </c:pt>
                <c:pt idx="1934">
                  <c:v>154.0</c:v>
                </c:pt>
                <c:pt idx="1935">
                  <c:v>154.1000061035156</c:v>
                </c:pt>
                <c:pt idx="1936">
                  <c:v>154.1999969482422</c:v>
                </c:pt>
                <c:pt idx="1937">
                  <c:v>154.3000030517578</c:v>
                </c:pt>
                <c:pt idx="1938">
                  <c:v>154.3999938964844</c:v>
                </c:pt>
                <c:pt idx="1939">
                  <c:v>154.5</c:v>
                </c:pt>
                <c:pt idx="1940">
                  <c:v>154.6000061035156</c:v>
                </c:pt>
                <c:pt idx="1941">
                  <c:v>154.6999969482422</c:v>
                </c:pt>
                <c:pt idx="1942">
                  <c:v>154.8000030517578</c:v>
                </c:pt>
                <c:pt idx="1943">
                  <c:v>154.8999938964844</c:v>
                </c:pt>
                <c:pt idx="1944">
                  <c:v>155.0</c:v>
                </c:pt>
                <c:pt idx="1945">
                  <c:v>155.1000061035156</c:v>
                </c:pt>
                <c:pt idx="1946">
                  <c:v>155.1999969482422</c:v>
                </c:pt>
                <c:pt idx="1947">
                  <c:v>155.3000030517578</c:v>
                </c:pt>
                <c:pt idx="1948">
                  <c:v>155.3999938964844</c:v>
                </c:pt>
                <c:pt idx="1949">
                  <c:v>155.5</c:v>
                </c:pt>
                <c:pt idx="1950">
                  <c:v>155.6000061035156</c:v>
                </c:pt>
                <c:pt idx="1951">
                  <c:v>155.6999969482422</c:v>
                </c:pt>
                <c:pt idx="1952">
                  <c:v>155.8000030517578</c:v>
                </c:pt>
                <c:pt idx="1953">
                  <c:v>155.8999938964844</c:v>
                </c:pt>
                <c:pt idx="1954">
                  <c:v>156.0</c:v>
                </c:pt>
                <c:pt idx="1955">
                  <c:v>156.1000061035156</c:v>
                </c:pt>
                <c:pt idx="1956">
                  <c:v>156.1999969482422</c:v>
                </c:pt>
                <c:pt idx="1957">
                  <c:v>156.3000030517578</c:v>
                </c:pt>
                <c:pt idx="1958">
                  <c:v>156.3999938964844</c:v>
                </c:pt>
                <c:pt idx="1959">
                  <c:v>156.5</c:v>
                </c:pt>
                <c:pt idx="1960">
                  <c:v>156.6000061035156</c:v>
                </c:pt>
                <c:pt idx="1961">
                  <c:v>156.6999969482422</c:v>
                </c:pt>
                <c:pt idx="1962">
                  <c:v>156.8000030517578</c:v>
                </c:pt>
                <c:pt idx="1963">
                  <c:v>156.8999938964844</c:v>
                </c:pt>
                <c:pt idx="1964">
                  <c:v>157.0</c:v>
                </c:pt>
                <c:pt idx="1965">
                  <c:v>157.1000061035156</c:v>
                </c:pt>
                <c:pt idx="1966">
                  <c:v>157.1999969482422</c:v>
                </c:pt>
                <c:pt idx="1967">
                  <c:v>157.3000030517578</c:v>
                </c:pt>
                <c:pt idx="1968">
                  <c:v>157.3999938964844</c:v>
                </c:pt>
                <c:pt idx="1969">
                  <c:v>157.5</c:v>
                </c:pt>
                <c:pt idx="1970">
                  <c:v>157.6000061035156</c:v>
                </c:pt>
                <c:pt idx="1971">
                  <c:v>157.6999969482422</c:v>
                </c:pt>
                <c:pt idx="1972">
                  <c:v>157.8000030517578</c:v>
                </c:pt>
                <c:pt idx="1973">
                  <c:v>157.8999938964844</c:v>
                </c:pt>
                <c:pt idx="1974">
                  <c:v>158.0</c:v>
                </c:pt>
                <c:pt idx="1975">
                  <c:v>158.1000061035156</c:v>
                </c:pt>
                <c:pt idx="1976">
                  <c:v>158.1999969482422</c:v>
                </c:pt>
                <c:pt idx="1977">
                  <c:v>158.3000030517578</c:v>
                </c:pt>
                <c:pt idx="1978">
                  <c:v>158.3999938964844</c:v>
                </c:pt>
                <c:pt idx="1979">
                  <c:v>158.5</c:v>
                </c:pt>
                <c:pt idx="1980">
                  <c:v>158.6000061035156</c:v>
                </c:pt>
                <c:pt idx="1981">
                  <c:v>158.6999969482422</c:v>
                </c:pt>
                <c:pt idx="1982">
                  <c:v>158.8000030517578</c:v>
                </c:pt>
                <c:pt idx="1983">
                  <c:v>158.8999938964844</c:v>
                </c:pt>
                <c:pt idx="1984">
                  <c:v>159.0</c:v>
                </c:pt>
                <c:pt idx="1985">
                  <c:v>159.1000061035156</c:v>
                </c:pt>
                <c:pt idx="1986">
                  <c:v>159.1999969482422</c:v>
                </c:pt>
                <c:pt idx="1987">
                  <c:v>159.3000030517578</c:v>
                </c:pt>
                <c:pt idx="1988">
                  <c:v>159.3999938964844</c:v>
                </c:pt>
                <c:pt idx="1989">
                  <c:v>159.5</c:v>
                </c:pt>
                <c:pt idx="1990">
                  <c:v>159.6000061035156</c:v>
                </c:pt>
                <c:pt idx="1991">
                  <c:v>159.6999969482422</c:v>
                </c:pt>
                <c:pt idx="1992">
                  <c:v>159.8000030517578</c:v>
                </c:pt>
                <c:pt idx="1993">
                  <c:v>159.8999938964844</c:v>
                </c:pt>
                <c:pt idx="1994">
                  <c:v>160.0</c:v>
                </c:pt>
                <c:pt idx="1995">
                  <c:v>160.1000061035156</c:v>
                </c:pt>
                <c:pt idx="1996">
                  <c:v>160.1999969482422</c:v>
                </c:pt>
                <c:pt idx="1997">
                  <c:v>160.3000030517578</c:v>
                </c:pt>
                <c:pt idx="1998">
                  <c:v>160.3999938964844</c:v>
                </c:pt>
                <c:pt idx="1999">
                  <c:v>160.5</c:v>
                </c:pt>
                <c:pt idx="2000">
                  <c:v>160.6000061035156</c:v>
                </c:pt>
                <c:pt idx="2001">
                  <c:v>160.6999969482422</c:v>
                </c:pt>
                <c:pt idx="2002">
                  <c:v>160.8000030517578</c:v>
                </c:pt>
                <c:pt idx="2003">
                  <c:v>160.8999938964844</c:v>
                </c:pt>
                <c:pt idx="2004">
                  <c:v>161.0</c:v>
                </c:pt>
                <c:pt idx="2005">
                  <c:v>161.1000061035156</c:v>
                </c:pt>
                <c:pt idx="2006">
                  <c:v>161.1999969482422</c:v>
                </c:pt>
                <c:pt idx="2007">
                  <c:v>161.3000030517578</c:v>
                </c:pt>
                <c:pt idx="2008">
                  <c:v>161.3999938964844</c:v>
                </c:pt>
                <c:pt idx="2009">
                  <c:v>161.5</c:v>
                </c:pt>
                <c:pt idx="2010">
                  <c:v>161.6000061035156</c:v>
                </c:pt>
                <c:pt idx="2011">
                  <c:v>161.6999969482422</c:v>
                </c:pt>
                <c:pt idx="2012">
                  <c:v>161.8000030517578</c:v>
                </c:pt>
                <c:pt idx="2013">
                  <c:v>161.8999938964844</c:v>
                </c:pt>
                <c:pt idx="2014">
                  <c:v>162.0</c:v>
                </c:pt>
                <c:pt idx="2015">
                  <c:v>162.1000061035156</c:v>
                </c:pt>
                <c:pt idx="2016">
                  <c:v>162.1999969482422</c:v>
                </c:pt>
                <c:pt idx="2017">
                  <c:v>162.3000030517578</c:v>
                </c:pt>
                <c:pt idx="2018">
                  <c:v>162.3999938964844</c:v>
                </c:pt>
                <c:pt idx="2019">
                  <c:v>162.5</c:v>
                </c:pt>
                <c:pt idx="2020">
                  <c:v>162.6000061035156</c:v>
                </c:pt>
                <c:pt idx="2021">
                  <c:v>162.6999969482422</c:v>
                </c:pt>
                <c:pt idx="2022">
                  <c:v>162.8000030517578</c:v>
                </c:pt>
                <c:pt idx="2023">
                  <c:v>162.8999938964844</c:v>
                </c:pt>
                <c:pt idx="2024">
                  <c:v>163.0</c:v>
                </c:pt>
                <c:pt idx="2025">
                  <c:v>163.1000061035156</c:v>
                </c:pt>
                <c:pt idx="2026">
                  <c:v>163.1999969482422</c:v>
                </c:pt>
                <c:pt idx="2027">
                  <c:v>163.3000030517578</c:v>
                </c:pt>
                <c:pt idx="2028">
                  <c:v>163.3999938964844</c:v>
                </c:pt>
                <c:pt idx="2029">
                  <c:v>163.5</c:v>
                </c:pt>
                <c:pt idx="2030">
                  <c:v>163.6000061035156</c:v>
                </c:pt>
                <c:pt idx="2031">
                  <c:v>163.6999969482422</c:v>
                </c:pt>
                <c:pt idx="2032">
                  <c:v>163.8000030517578</c:v>
                </c:pt>
                <c:pt idx="2033">
                  <c:v>163.8999938964844</c:v>
                </c:pt>
                <c:pt idx="2034">
                  <c:v>164.0</c:v>
                </c:pt>
                <c:pt idx="2035">
                  <c:v>164.1000061035156</c:v>
                </c:pt>
                <c:pt idx="2036">
                  <c:v>164.1999969482422</c:v>
                </c:pt>
                <c:pt idx="2037">
                  <c:v>164.3000030517578</c:v>
                </c:pt>
                <c:pt idx="2038">
                  <c:v>164.3999938964844</c:v>
                </c:pt>
                <c:pt idx="2039">
                  <c:v>164.5</c:v>
                </c:pt>
                <c:pt idx="2040">
                  <c:v>164.6000061035156</c:v>
                </c:pt>
                <c:pt idx="2041">
                  <c:v>164.6999969482422</c:v>
                </c:pt>
                <c:pt idx="2042">
                  <c:v>164.8000030517578</c:v>
                </c:pt>
                <c:pt idx="2043">
                  <c:v>164.8999938964844</c:v>
                </c:pt>
                <c:pt idx="2044">
                  <c:v>165.0</c:v>
                </c:pt>
                <c:pt idx="2045">
                  <c:v>165.1000061035156</c:v>
                </c:pt>
                <c:pt idx="2046">
                  <c:v>165.1999969482422</c:v>
                </c:pt>
                <c:pt idx="2047">
                  <c:v>165.3000030517578</c:v>
                </c:pt>
                <c:pt idx="2048">
                  <c:v>165.3999938964844</c:v>
                </c:pt>
                <c:pt idx="2049">
                  <c:v>165.5</c:v>
                </c:pt>
                <c:pt idx="2050">
                  <c:v>165.6000061035156</c:v>
                </c:pt>
                <c:pt idx="2051">
                  <c:v>165.6999969482422</c:v>
                </c:pt>
                <c:pt idx="2052">
                  <c:v>165.8000030517578</c:v>
                </c:pt>
                <c:pt idx="2053">
                  <c:v>165.8999938964844</c:v>
                </c:pt>
                <c:pt idx="2054">
                  <c:v>166.0</c:v>
                </c:pt>
                <c:pt idx="2055">
                  <c:v>166.1000061035156</c:v>
                </c:pt>
                <c:pt idx="2056">
                  <c:v>166.1999969482422</c:v>
                </c:pt>
                <c:pt idx="2057">
                  <c:v>166.3000030517578</c:v>
                </c:pt>
                <c:pt idx="2058">
                  <c:v>166.3999938964844</c:v>
                </c:pt>
                <c:pt idx="2059">
                  <c:v>166.5</c:v>
                </c:pt>
                <c:pt idx="2060">
                  <c:v>166.6000061035156</c:v>
                </c:pt>
                <c:pt idx="2061">
                  <c:v>166.6999969482422</c:v>
                </c:pt>
                <c:pt idx="2062">
                  <c:v>166.8000030517578</c:v>
                </c:pt>
                <c:pt idx="2063">
                  <c:v>166.8999938964844</c:v>
                </c:pt>
                <c:pt idx="2064">
                  <c:v>167.0</c:v>
                </c:pt>
                <c:pt idx="2065">
                  <c:v>167.1000061035156</c:v>
                </c:pt>
                <c:pt idx="2066">
                  <c:v>167.1999969482422</c:v>
                </c:pt>
                <c:pt idx="2067">
                  <c:v>167.3000030517578</c:v>
                </c:pt>
                <c:pt idx="2068">
                  <c:v>167.3999938964844</c:v>
                </c:pt>
                <c:pt idx="2069">
                  <c:v>167.5</c:v>
                </c:pt>
                <c:pt idx="2070">
                  <c:v>167.6000061035156</c:v>
                </c:pt>
                <c:pt idx="2071">
                  <c:v>167.6999969482422</c:v>
                </c:pt>
                <c:pt idx="2072">
                  <c:v>167.8000030517578</c:v>
                </c:pt>
                <c:pt idx="2073">
                  <c:v>167.8999938964844</c:v>
                </c:pt>
                <c:pt idx="2074">
                  <c:v>168.0</c:v>
                </c:pt>
                <c:pt idx="2075">
                  <c:v>168.1000061035156</c:v>
                </c:pt>
                <c:pt idx="2076">
                  <c:v>168.1999969482422</c:v>
                </c:pt>
                <c:pt idx="2077">
                  <c:v>168.3000030517578</c:v>
                </c:pt>
                <c:pt idx="2078">
                  <c:v>168.3999938964844</c:v>
                </c:pt>
                <c:pt idx="2079">
                  <c:v>168.5</c:v>
                </c:pt>
                <c:pt idx="2080">
                  <c:v>168.6000061035156</c:v>
                </c:pt>
                <c:pt idx="2081">
                  <c:v>168.6999969482422</c:v>
                </c:pt>
                <c:pt idx="2082">
                  <c:v>168.8000030517578</c:v>
                </c:pt>
                <c:pt idx="2083">
                  <c:v>168.8999938964844</c:v>
                </c:pt>
                <c:pt idx="2084">
                  <c:v>169.0</c:v>
                </c:pt>
                <c:pt idx="2085">
                  <c:v>169.1000061035156</c:v>
                </c:pt>
                <c:pt idx="2086">
                  <c:v>169.1999969482422</c:v>
                </c:pt>
                <c:pt idx="2087">
                  <c:v>169.3000030517578</c:v>
                </c:pt>
                <c:pt idx="2088">
                  <c:v>169.3999938964844</c:v>
                </c:pt>
                <c:pt idx="2089">
                  <c:v>169.5</c:v>
                </c:pt>
                <c:pt idx="2090">
                  <c:v>169.6000061035156</c:v>
                </c:pt>
                <c:pt idx="2091">
                  <c:v>169.6999969482422</c:v>
                </c:pt>
                <c:pt idx="2092">
                  <c:v>169.8000030517578</c:v>
                </c:pt>
                <c:pt idx="2093">
                  <c:v>169.8999938964844</c:v>
                </c:pt>
                <c:pt idx="2094">
                  <c:v>170.0</c:v>
                </c:pt>
                <c:pt idx="2095">
                  <c:v>170.1000061035156</c:v>
                </c:pt>
                <c:pt idx="2096">
                  <c:v>170.1999969482422</c:v>
                </c:pt>
                <c:pt idx="2097">
                  <c:v>170.3000030517578</c:v>
                </c:pt>
                <c:pt idx="2098">
                  <c:v>170.3999938964844</c:v>
                </c:pt>
                <c:pt idx="2099">
                  <c:v>170.5</c:v>
                </c:pt>
                <c:pt idx="2100">
                  <c:v>170.6000061035156</c:v>
                </c:pt>
                <c:pt idx="2101">
                  <c:v>170.6999969482422</c:v>
                </c:pt>
                <c:pt idx="2102">
                  <c:v>170.8000030517578</c:v>
                </c:pt>
                <c:pt idx="2103">
                  <c:v>170.8999938964844</c:v>
                </c:pt>
                <c:pt idx="2104">
                  <c:v>171.0</c:v>
                </c:pt>
                <c:pt idx="2105">
                  <c:v>171.1000061035156</c:v>
                </c:pt>
                <c:pt idx="2106">
                  <c:v>171.1999969482422</c:v>
                </c:pt>
                <c:pt idx="2107">
                  <c:v>171.3000030517578</c:v>
                </c:pt>
                <c:pt idx="2108">
                  <c:v>171.3999938964844</c:v>
                </c:pt>
                <c:pt idx="2109">
                  <c:v>171.5</c:v>
                </c:pt>
                <c:pt idx="2110">
                  <c:v>171.6000061035156</c:v>
                </c:pt>
                <c:pt idx="2111">
                  <c:v>171.6999969482422</c:v>
                </c:pt>
                <c:pt idx="2112">
                  <c:v>171.8000030517578</c:v>
                </c:pt>
                <c:pt idx="2113">
                  <c:v>171.8999938964844</c:v>
                </c:pt>
                <c:pt idx="2114">
                  <c:v>172.0</c:v>
                </c:pt>
                <c:pt idx="2115">
                  <c:v>172.1000061035156</c:v>
                </c:pt>
                <c:pt idx="2116">
                  <c:v>172.1999969482422</c:v>
                </c:pt>
                <c:pt idx="2117">
                  <c:v>172.3000030517578</c:v>
                </c:pt>
                <c:pt idx="2118">
                  <c:v>172.3999938964844</c:v>
                </c:pt>
                <c:pt idx="2119">
                  <c:v>172.5</c:v>
                </c:pt>
                <c:pt idx="2120">
                  <c:v>172.6000061035156</c:v>
                </c:pt>
                <c:pt idx="2121">
                  <c:v>172.6999969482422</c:v>
                </c:pt>
                <c:pt idx="2122">
                  <c:v>172.8000030517578</c:v>
                </c:pt>
                <c:pt idx="2123">
                  <c:v>172.8999938964844</c:v>
                </c:pt>
                <c:pt idx="2124">
                  <c:v>173.0</c:v>
                </c:pt>
                <c:pt idx="2125">
                  <c:v>173.1000061035156</c:v>
                </c:pt>
                <c:pt idx="2126">
                  <c:v>173.1999969482422</c:v>
                </c:pt>
                <c:pt idx="2127">
                  <c:v>173.3000030517578</c:v>
                </c:pt>
                <c:pt idx="2128">
                  <c:v>173.3999938964844</c:v>
                </c:pt>
                <c:pt idx="2129">
                  <c:v>173.5</c:v>
                </c:pt>
                <c:pt idx="2130">
                  <c:v>173.6000061035156</c:v>
                </c:pt>
                <c:pt idx="2131">
                  <c:v>173.6999969482422</c:v>
                </c:pt>
                <c:pt idx="2132">
                  <c:v>173.8000030517578</c:v>
                </c:pt>
                <c:pt idx="2133">
                  <c:v>173.8999938964844</c:v>
                </c:pt>
                <c:pt idx="2134">
                  <c:v>174.0</c:v>
                </c:pt>
                <c:pt idx="2135">
                  <c:v>174.1000061035156</c:v>
                </c:pt>
                <c:pt idx="2136">
                  <c:v>174.1999969482422</c:v>
                </c:pt>
                <c:pt idx="2137">
                  <c:v>174.3000030517578</c:v>
                </c:pt>
                <c:pt idx="2138">
                  <c:v>174.3999938964844</c:v>
                </c:pt>
                <c:pt idx="2139">
                  <c:v>174.5</c:v>
                </c:pt>
                <c:pt idx="2140">
                  <c:v>174.6000061035156</c:v>
                </c:pt>
                <c:pt idx="2141">
                  <c:v>174.6999969482422</c:v>
                </c:pt>
                <c:pt idx="2142">
                  <c:v>174.8000030517578</c:v>
                </c:pt>
                <c:pt idx="2143">
                  <c:v>174.8999938964844</c:v>
                </c:pt>
                <c:pt idx="2144">
                  <c:v>175.0</c:v>
                </c:pt>
                <c:pt idx="2145">
                  <c:v>175.1000061035156</c:v>
                </c:pt>
                <c:pt idx="2146">
                  <c:v>175.1999969482422</c:v>
                </c:pt>
                <c:pt idx="2147">
                  <c:v>175.3000030517578</c:v>
                </c:pt>
                <c:pt idx="2148">
                  <c:v>175.3999938964844</c:v>
                </c:pt>
                <c:pt idx="2149">
                  <c:v>175.5</c:v>
                </c:pt>
                <c:pt idx="2150">
                  <c:v>175.6000061035156</c:v>
                </c:pt>
                <c:pt idx="2151">
                  <c:v>175.6999969482422</c:v>
                </c:pt>
                <c:pt idx="2152">
                  <c:v>175.8000030517578</c:v>
                </c:pt>
                <c:pt idx="2153">
                  <c:v>175.8999938964844</c:v>
                </c:pt>
                <c:pt idx="2154">
                  <c:v>176.0</c:v>
                </c:pt>
                <c:pt idx="2155">
                  <c:v>176.1000061035156</c:v>
                </c:pt>
                <c:pt idx="2156">
                  <c:v>176.1999969482422</c:v>
                </c:pt>
                <c:pt idx="2157">
                  <c:v>176.3000030517578</c:v>
                </c:pt>
                <c:pt idx="2158">
                  <c:v>176.3999938964844</c:v>
                </c:pt>
                <c:pt idx="2159">
                  <c:v>176.5</c:v>
                </c:pt>
                <c:pt idx="2160">
                  <c:v>176.6000061035156</c:v>
                </c:pt>
                <c:pt idx="2161">
                  <c:v>176.6999969482422</c:v>
                </c:pt>
                <c:pt idx="2162">
                  <c:v>176.8000030517578</c:v>
                </c:pt>
                <c:pt idx="2163">
                  <c:v>176.8999938964844</c:v>
                </c:pt>
                <c:pt idx="2164">
                  <c:v>177.0</c:v>
                </c:pt>
                <c:pt idx="2165">
                  <c:v>177.1000061035156</c:v>
                </c:pt>
                <c:pt idx="2166">
                  <c:v>177.1999969482422</c:v>
                </c:pt>
                <c:pt idx="2167">
                  <c:v>177.3000030517578</c:v>
                </c:pt>
                <c:pt idx="2168">
                  <c:v>177.3999938964844</c:v>
                </c:pt>
                <c:pt idx="2169">
                  <c:v>177.5</c:v>
                </c:pt>
                <c:pt idx="2170">
                  <c:v>177.6000061035156</c:v>
                </c:pt>
                <c:pt idx="2171">
                  <c:v>177.6999969482422</c:v>
                </c:pt>
                <c:pt idx="2172">
                  <c:v>177.8000030517578</c:v>
                </c:pt>
                <c:pt idx="2173">
                  <c:v>177.8999938964844</c:v>
                </c:pt>
                <c:pt idx="2174">
                  <c:v>178.0</c:v>
                </c:pt>
                <c:pt idx="2175">
                  <c:v>178.1000061035156</c:v>
                </c:pt>
                <c:pt idx="2176">
                  <c:v>178.1999969482422</c:v>
                </c:pt>
                <c:pt idx="2177">
                  <c:v>178.3000030517578</c:v>
                </c:pt>
                <c:pt idx="2178">
                  <c:v>178.3999938964844</c:v>
                </c:pt>
                <c:pt idx="2179">
                  <c:v>178.5</c:v>
                </c:pt>
                <c:pt idx="2180">
                  <c:v>178.6000061035156</c:v>
                </c:pt>
                <c:pt idx="2181">
                  <c:v>178.6999969482422</c:v>
                </c:pt>
                <c:pt idx="2182">
                  <c:v>178.8000030517578</c:v>
                </c:pt>
                <c:pt idx="2183">
                  <c:v>178.8999938964844</c:v>
                </c:pt>
                <c:pt idx="2184">
                  <c:v>179.0</c:v>
                </c:pt>
                <c:pt idx="2185">
                  <c:v>179.1000061035156</c:v>
                </c:pt>
                <c:pt idx="2186">
                  <c:v>179.1999969482422</c:v>
                </c:pt>
                <c:pt idx="2187">
                  <c:v>179.3000030517578</c:v>
                </c:pt>
                <c:pt idx="2188">
                  <c:v>179.3999938964844</c:v>
                </c:pt>
                <c:pt idx="2189">
                  <c:v>179.5</c:v>
                </c:pt>
                <c:pt idx="2190">
                  <c:v>179.6000061035156</c:v>
                </c:pt>
                <c:pt idx="2191">
                  <c:v>179.6999969482422</c:v>
                </c:pt>
                <c:pt idx="2192">
                  <c:v>179.8000030517578</c:v>
                </c:pt>
                <c:pt idx="2193">
                  <c:v>179.8999938964844</c:v>
                </c:pt>
                <c:pt idx="2194">
                  <c:v>180.0</c:v>
                </c:pt>
                <c:pt idx="2195">
                  <c:v>180.1000061035156</c:v>
                </c:pt>
                <c:pt idx="2196">
                  <c:v>180.1999969482422</c:v>
                </c:pt>
                <c:pt idx="2197">
                  <c:v>180.3000030517578</c:v>
                </c:pt>
                <c:pt idx="2198">
                  <c:v>180.3999938964844</c:v>
                </c:pt>
                <c:pt idx="2199">
                  <c:v>180.5</c:v>
                </c:pt>
                <c:pt idx="2200">
                  <c:v>180.6000061035156</c:v>
                </c:pt>
                <c:pt idx="2201">
                  <c:v>180.6999969482422</c:v>
                </c:pt>
                <c:pt idx="2202">
                  <c:v>180.8000030517578</c:v>
                </c:pt>
                <c:pt idx="2203">
                  <c:v>180.8999938964844</c:v>
                </c:pt>
                <c:pt idx="2204">
                  <c:v>181.0</c:v>
                </c:pt>
                <c:pt idx="2205">
                  <c:v>181.1000061035156</c:v>
                </c:pt>
                <c:pt idx="2206">
                  <c:v>181.1999969482422</c:v>
                </c:pt>
                <c:pt idx="2207">
                  <c:v>181.3000030517578</c:v>
                </c:pt>
                <c:pt idx="2208">
                  <c:v>181.3999938964844</c:v>
                </c:pt>
                <c:pt idx="2209">
                  <c:v>181.5</c:v>
                </c:pt>
                <c:pt idx="2210">
                  <c:v>181.6000061035156</c:v>
                </c:pt>
                <c:pt idx="2211">
                  <c:v>181.6999969482422</c:v>
                </c:pt>
                <c:pt idx="2212">
                  <c:v>181.8000030517578</c:v>
                </c:pt>
                <c:pt idx="2213">
                  <c:v>181.8999938964844</c:v>
                </c:pt>
                <c:pt idx="2214">
                  <c:v>182.0</c:v>
                </c:pt>
                <c:pt idx="2215">
                  <c:v>182.1000061035156</c:v>
                </c:pt>
                <c:pt idx="2216">
                  <c:v>182.1999969482422</c:v>
                </c:pt>
                <c:pt idx="2217">
                  <c:v>182.3000030517578</c:v>
                </c:pt>
                <c:pt idx="2218">
                  <c:v>182.3999938964844</c:v>
                </c:pt>
                <c:pt idx="2219">
                  <c:v>182.5</c:v>
                </c:pt>
                <c:pt idx="2220">
                  <c:v>182.6000061035156</c:v>
                </c:pt>
                <c:pt idx="2221">
                  <c:v>182.6999969482422</c:v>
                </c:pt>
                <c:pt idx="2222">
                  <c:v>182.8000030517578</c:v>
                </c:pt>
                <c:pt idx="2223">
                  <c:v>182.8999938964844</c:v>
                </c:pt>
                <c:pt idx="2224">
                  <c:v>183.0</c:v>
                </c:pt>
                <c:pt idx="2225">
                  <c:v>183.1000061035156</c:v>
                </c:pt>
                <c:pt idx="2226">
                  <c:v>183.1999969482422</c:v>
                </c:pt>
                <c:pt idx="2227">
                  <c:v>183.3000030517578</c:v>
                </c:pt>
                <c:pt idx="2228">
                  <c:v>183.3999938964844</c:v>
                </c:pt>
                <c:pt idx="2229">
                  <c:v>183.5</c:v>
                </c:pt>
                <c:pt idx="2230">
                  <c:v>183.6000061035156</c:v>
                </c:pt>
                <c:pt idx="2231">
                  <c:v>183.6999969482422</c:v>
                </c:pt>
                <c:pt idx="2232">
                  <c:v>183.8000030517578</c:v>
                </c:pt>
                <c:pt idx="2233">
                  <c:v>183.8999938964844</c:v>
                </c:pt>
                <c:pt idx="2234">
                  <c:v>184.0</c:v>
                </c:pt>
                <c:pt idx="2235">
                  <c:v>184.1000061035156</c:v>
                </c:pt>
                <c:pt idx="2236">
                  <c:v>184.1999969482422</c:v>
                </c:pt>
                <c:pt idx="2237">
                  <c:v>184.3000030517578</c:v>
                </c:pt>
                <c:pt idx="2238">
                  <c:v>184.3999938964844</c:v>
                </c:pt>
                <c:pt idx="2239">
                  <c:v>184.5</c:v>
                </c:pt>
                <c:pt idx="2240">
                  <c:v>184.6000061035156</c:v>
                </c:pt>
                <c:pt idx="2241">
                  <c:v>184.6999969482422</c:v>
                </c:pt>
                <c:pt idx="2242">
                  <c:v>184.8000030517578</c:v>
                </c:pt>
                <c:pt idx="2243">
                  <c:v>184.8999938964844</c:v>
                </c:pt>
                <c:pt idx="2244">
                  <c:v>185.0</c:v>
                </c:pt>
                <c:pt idx="2245">
                  <c:v>185.1000061035156</c:v>
                </c:pt>
                <c:pt idx="2246">
                  <c:v>185.1999969482422</c:v>
                </c:pt>
                <c:pt idx="2247">
                  <c:v>185.3000030517578</c:v>
                </c:pt>
                <c:pt idx="2248">
                  <c:v>185.3999938964844</c:v>
                </c:pt>
                <c:pt idx="2249">
                  <c:v>185.5</c:v>
                </c:pt>
                <c:pt idx="2250">
                  <c:v>185.6000061035156</c:v>
                </c:pt>
                <c:pt idx="2251">
                  <c:v>185.6999969482422</c:v>
                </c:pt>
                <c:pt idx="2252">
                  <c:v>185.8000030517578</c:v>
                </c:pt>
                <c:pt idx="2253">
                  <c:v>185.8999938964844</c:v>
                </c:pt>
                <c:pt idx="2254">
                  <c:v>186.0</c:v>
                </c:pt>
                <c:pt idx="2255">
                  <c:v>186.1000061035156</c:v>
                </c:pt>
                <c:pt idx="2256">
                  <c:v>186.1999969482422</c:v>
                </c:pt>
                <c:pt idx="2257">
                  <c:v>186.3000030517578</c:v>
                </c:pt>
                <c:pt idx="2258">
                  <c:v>186.3999938964844</c:v>
                </c:pt>
                <c:pt idx="2259">
                  <c:v>186.5</c:v>
                </c:pt>
                <c:pt idx="2260">
                  <c:v>186.6000061035156</c:v>
                </c:pt>
                <c:pt idx="2261">
                  <c:v>186.6999969482422</c:v>
                </c:pt>
                <c:pt idx="2262">
                  <c:v>186.8000030517578</c:v>
                </c:pt>
                <c:pt idx="2263">
                  <c:v>186.8999938964844</c:v>
                </c:pt>
                <c:pt idx="2264">
                  <c:v>187.0</c:v>
                </c:pt>
                <c:pt idx="2265">
                  <c:v>187.1000061035156</c:v>
                </c:pt>
                <c:pt idx="2266">
                  <c:v>187.1999969482422</c:v>
                </c:pt>
                <c:pt idx="2267">
                  <c:v>187.3000030517578</c:v>
                </c:pt>
                <c:pt idx="2268">
                  <c:v>187.3999938964844</c:v>
                </c:pt>
                <c:pt idx="2269">
                  <c:v>187.5</c:v>
                </c:pt>
                <c:pt idx="2270">
                  <c:v>187.6000061035156</c:v>
                </c:pt>
                <c:pt idx="2271">
                  <c:v>187.6999969482422</c:v>
                </c:pt>
                <c:pt idx="2272">
                  <c:v>187.8000030517578</c:v>
                </c:pt>
                <c:pt idx="2273">
                  <c:v>187.8999938964844</c:v>
                </c:pt>
                <c:pt idx="2274">
                  <c:v>188.0</c:v>
                </c:pt>
                <c:pt idx="2275">
                  <c:v>188.1000061035156</c:v>
                </c:pt>
                <c:pt idx="2276">
                  <c:v>188.1999969482422</c:v>
                </c:pt>
                <c:pt idx="2277">
                  <c:v>188.3000030517578</c:v>
                </c:pt>
                <c:pt idx="2278">
                  <c:v>188.3999938964844</c:v>
                </c:pt>
                <c:pt idx="2279">
                  <c:v>188.5</c:v>
                </c:pt>
                <c:pt idx="2280">
                  <c:v>188.6000061035156</c:v>
                </c:pt>
                <c:pt idx="2281">
                  <c:v>188.6999969482422</c:v>
                </c:pt>
                <c:pt idx="2282">
                  <c:v>188.8000030517578</c:v>
                </c:pt>
                <c:pt idx="2283">
                  <c:v>188.8999938964844</c:v>
                </c:pt>
                <c:pt idx="2284">
                  <c:v>189.0</c:v>
                </c:pt>
                <c:pt idx="2285">
                  <c:v>189.1000061035156</c:v>
                </c:pt>
                <c:pt idx="2286">
                  <c:v>189.1999969482422</c:v>
                </c:pt>
                <c:pt idx="2287">
                  <c:v>189.3000030517578</c:v>
                </c:pt>
                <c:pt idx="2288">
                  <c:v>189.3999938964844</c:v>
                </c:pt>
                <c:pt idx="2289">
                  <c:v>189.5</c:v>
                </c:pt>
                <c:pt idx="2290">
                  <c:v>189.6000061035156</c:v>
                </c:pt>
                <c:pt idx="2291">
                  <c:v>189.6999969482422</c:v>
                </c:pt>
                <c:pt idx="2292">
                  <c:v>189.8000030517578</c:v>
                </c:pt>
                <c:pt idx="2293">
                  <c:v>189.8999938964844</c:v>
                </c:pt>
                <c:pt idx="2294">
                  <c:v>190.0</c:v>
                </c:pt>
                <c:pt idx="2295">
                  <c:v>190.1000061035156</c:v>
                </c:pt>
                <c:pt idx="2296">
                  <c:v>190.1999969482422</c:v>
                </c:pt>
                <c:pt idx="2297">
                  <c:v>190.3000030517578</c:v>
                </c:pt>
                <c:pt idx="2298">
                  <c:v>190.3999938964844</c:v>
                </c:pt>
                <c:pt idx="2299">
                  <c:v>190.5</c:v>
                </c:pt>
                <c:pt idx="2300">
                  <c:v>190.6000061035156</c:v>
                </c:pt>
                <c:pt idx="2301">
                  <c:v>190.6999969482422</c:v>
                </c:pt>
                <c:pt idx="2302">
                  <c:v>190.8000030517578</c:v>
                </c:pt>
                <c:pt idx="2303">
                  <c:v>190.8999938964844</c:v>
                </c:pt>
                <c:pt idx="2304">
                  <c:v>191.0</c:v>
                </c:pt>
                <c:pt idx="2305">
                  <c:v>191.1000061035156</c:v>
                </c:pt>
                <c:pt idx="2306">
                  <c:v>191.1999969482422</c:v>
                </c:pt>
                <c:pt idx="2307">
                  <c:v>191.3000030517578</c:v>
                </c:pt>
                <c:pt idx="2308">
                  <c:v>191.3999938964844</c:v>
                </c:pt>
                <c:pt idx="2309">
                  <c:v>191.5</c:v>
                </c:pt>
                <c:pt idx="2310">
                  <c:v>191.6000061035156</c:v>
                </c:pt>
                <c:pt idx="2311">
                  <c:v>191.6999969482422</c:v>
                </c:pt>
                <c:pt idx="2312">
                  <c:v>191.8000030517578</c:v>
                </c:pt>
                <c:pt idx="2313">
                  <c:v>191.8999938964844</c:v>
                </c:pt>
                <c:pt idx="2314">
                  <c:v>192.0</c:v>
                </c:pt>
                <c:pt idx="2315">
                  <c:v>192.1000061035156</c:v>
                </c:pt>
                <c:pt idx="2316">
                  <c:v>192.1999969482422</c:v>
                </c:pt>
                <c:pt idx="2317">
                  <c:v>192.3000030517578</c:v>
                </c:pt>
                <c:pt idx="2318">
                  <c:v>192.3999938964844</c:v>
                </c:pt>
                <c:pt idx="2319">
                  <c:v>192.5</c:v>
                </c:pt>
                <c:pt idx="2320">
                  <c:v>192.6000061035156</c:v>
                </c:pt>
                <c:pt idx="2321">
                  <c:v>192.6999969482422</c:v>
                </c:pt>
                <c:pt idx="2322">
                  <c:v>192.8000030517578</c:v>
                </c:pt>
                <c:pt idx="2323">
                  <c:v>192.8999938964844</c:v>
                </c:pt>
                <c:pt idx="2324">
                  <c:v>193.0</c:v>
                </c:pt>
                <c:pt idx="2325">
                  <c:v>193.1000061035156</c:v>
                </c:pt>
                <c:pt idx="2326">
                  <c:v>193.1999969482422</c:v>
                </c:pt>
                <c:pt idx="2327">
                  <c:v>193.3000030517578</c:v>
                </c:pt>
                <c:pt idx="2328">
                  <c:v>193.3999938964844</c:v>
                </c:pt>
                <c:pt idx="2329">
                  <c:v>193.5</c:v>
                </c:pt>
                <c:pt idx="2330">
                  <c:v>193.6000061035156</c:v>
                </c:pt>
                <c:pt idx="2331">
                  <c:v>193.6999969482422</c:v>
                </c:pt>
                <c:pt idx="2332">
                  <c:v>193.8000030517578</c:v>
                </c:pt>
                <c:pt idx="2333">
                  <c:v>193.8999938964844</c:v>
                </c:pt>
                <c:pt idx="2334">
                  <c:v>194.0</c:v>
                </c:pt>
                <c:pt idx="2335">
                  <c:v>194.1000061035156</c:v>
                </c:pt>
                <c:pt idx="2336">
                  <c:v>194.1999969482422</c:v>
                </c:pt>
                <c:pt idx="2337">
                  <c:v>194.3000030517578</c:v>
                </c:pt>
                <c:pt idx="2338">
                  <c:v>194.3999938964844</c:v>
                </c:pt>
                <c:pt idx="2339">
                  <c:v>194.5</c:v>
                </c:pt>
                <c:pt idx="2340">
                  <c:v>194.6000061035156</c:v>
                </c:pt>
                <c:pt idx="2341">
                  <c:v>194.6999969482422</c:v>
                </c:pt>
                <c:pt idx="2342">
                  <c:v>194.8000030517578</c:v>
                </c:pt>
                <c:pt idx="2343">
                  <c:v>194.8999938964844</c:v>
                </c:pt>
                <c:pt idx="2344">
                  <c:v>195.0</c:v>
                </c:pt>
                <c:pt idx="2345">
                  <c:v>195.1000061035156</c:v>
                </c:pt>
                <c:pt idx="2346">
                  <c:v>195.1999969482422</c:v>
                </c:pt>
                <c:pt idx="2347">
                  <c:v>195.3000030517578</c:v>
                </c:pt>
                <c:pt idx="2348">
                  <c:v>195.3999938964844</c:v>
                </c:pt>
                <c:pt idx="2349">
                  <c:v>195.5</c:v>
                </c:pt>
                <c:pt idx="2350">
                  <c:v>195.6000061035156</c:v>
                </c:pt>
                <c:pt idx="2351">
                  <c:v>195.6999969482422</c:v>
                </c:pt>
                <c:pt idx="2352">
                  <c:v>195.8000030517578</c:v>
                </c:pt>
                <c:pt idx="2353">
                  <c:v>195.8999938964844</c:v>
                </c:pt>
                <c:pt idx="2354">
                  <c:v>196.0</c:v>
                </c:pt>
                <c:pt idx="2355">
                  <c:v>196.1000061035156</c:v>
                </c:pt>
                <c:pt idx="2356">
                  <c:v>196.1999969482422</c:v>
                </c:pt>
                <c:pt idx="2357">
                  <c:v>196.3000030517578</c:v>
                </c:pt>
                <c:pt idx="2358">
                  <c:v>196.3999938964844</c:v>
                </c:pt>
                <c:pt idx="2359">
                  <c:v>196.5</c:v>
                </c:pt>
                <c:pt idx="2360">
                  <c:v>196.6000061035156</c:v>
                </c:pt>
                <c:pt idx="2361">
                  <c:v>196.6999969482422</c:v>
                </c:pt>
                <c:pt idx="2362">
                  <c:v>196.8000030517578</c:v>
                </c:pt>
                <c:pt idx="2363">
                  <c:v>196.8999938964844</c:v>
                </c:pt>
                <c:pt idx="2364">
                  <c:v>197.0</c:v>
                </c:pt>
                <c:pt idx="2365">
                  <c:v>197.1000061035156</c:v>
                </c:pt>
                <c:pt idx="2366">
                  <c:v>197.1999969482422</c:v>
                </c:pt>
                <c:pt idx="2367">
                  <c:v>197.3000030517578</c:v>
                </c:pt>
                <c:pt idx="2368">
                  <c:v>197.3999938964844</c:v>
                </c:pt>
                <c:pt idx="2369">
                  <c:v>197.5</c:v>
                </c:pt>
                <c:pt idx="2370">
                  <c:v>197.6000061035156</c:v>
                </c:pt>
                <c:pt idx="2371">
                  <c:v>197.6999969482422</c:v>
                </c:pt>
                <c:pt idx="2372">
                  <c:v>197.8000030517578</c:v>
                </c:pt>
                <c:pt idx="2373">
                  <c:v>197.8999938964844</c:v>
                </c:pt>
                <c:pt idx="2374">
                  <c:v>198.0</c:v>
                </c:pt>
                <c:pt idx="2375">
                  <c:v>198.1000061035156</c:v>
                </c:pt>
                <c:pt idx="2376">
                  <c:v>198.1999969482422</c:v>
                </c:pt>
                <c:pt idx="2377">
                  <c:v>198.3000030517578</c:v>
                </c:pt>
                <c:pt idx="2378">
                  <c:v>198.3999938964844</c:v>
                </c:pt>
                <c:pt idx="2379">
                  <c:v>198.5</c:v>
                </c:pt>
                <c:pt idx="2380">
                  <c:v>198.6000061035156</c:v>
                </c:pt>
                <c:pt idx="2381">
                  <c:v>198.6999969482422</c:v>
                </c:pt>
                <c:pt idx="2382">
                  <c:v>198.8000030517578</c:v>
                </c:pt>
                <c:pt idx="2383">
                  <c:v>198.8999938964844</c:v>
                </c:pt>
                <c:pt idx="2384">
                  <c:v>199.0</c:v>
                </c:pt>
                <c:pt idx="2385">
                  <c:v>199.1000061035156</c:v>
                </c:pt>
                <c:pt idx="2386">
                  <c:v>199.1999969482422</c:v>
                </c:pt>
                <c:pt idx="2387">
                  <c:v>199.3000030517578</c:v>
                </c:pt>
                <c:pt idx="2388">
                  <c:v>199.3999938964844</c:v>
                </c:pt>
                <c:pt idx="2389">
                  <c:v>199.5</c:v>
                </c:pt>
                <c:pt idx="2390">
                  <c:v>199.6000061035156</c:v>
                </c:pt>
                <c:pt idx="2391">
                  <c:v>199.6999969482422</c:v>
                </c:pt>
                <c:pt idx="2392">
                  <c:v>199.8000030517578</c:v>
                </c:pt>
                <c:pt idx="2393">
                  <c:v>199.8999938964844</c:v>
                </c:pt>
                <c:pt idx="2394">
                  <c:v>200.0</c:v>
                </c:pt>
                <c:pt idx="2395">
                  <c:v>200.1000061035156</c:v>
                </c:pt>
                <c:pt idx="2396">
                  <c:v>200.1999969482422</c:v>
                </c:pt>
                <c:pt idx="2397">
                  <c:v>200.3000030517578</c:v>
                </c:pt>
                <c:pt idx="2398">
                  <c:v>200.3999938964844</c:v>
                </c:pt>
                <c:pt idx="2399">
                  <c:v>200.5</c:v>
                </c:pt>
                <c:pt idx="2400">
                  <c:v>200.6000061035156</c:v>
                </c:pt>
                <c:pt idx="2401">
                  <c:v>200.6999969482422</c:v>
                </c:pt>
                <c:pt idx="2402">
                  <c:v>200.8000030517578</c:v>
                </c:pt>
                <c:pt idx="2403">
                  <c:v>200.8999938964844</c:v>
                </c:pt>
                <c:pt idx="2404">
                  <c:v>201.0</c:v>
                </c:pt>
                <c:pt idx="2405">
                  <c:v>201.1000061035156</c:v>
                </c:pt>
                <c:pt idx="2406">
                  <c:v>201.1999969482422</c:v>
                </c:pt>
                <c:pt idx="2407">
                  <c:v>201.3000030517578</c:v>
                </c:pt>
                <c:pt idx="2408">
                  <c:v>201.3999938964844</c:v>
                </c:pt>
                <c:pt idx="2409">
                  <c:v>201.5</c:v>
                </c:pt>
                <c:pt idx="2410">
                  <c:v>201.6000061035156</c:v>
                </c:pt>
                <c:pt idx="2411">
                  <c:v>201.6999969482422</c:v>
                </c:pt>
                <c:pt idx="2412">
                  <c:v>201.8000030517578</c:v>
                </c:pt>
                <c:pt idx="2413">
                  <c:v>201.8999938964844</c:v>
                </c:pt>
                <c:pt idx="2414">
                  <c:v>202.0</c:v>
                </c:pt>
                <c:pt idx="2415">
                  <c:v>202.1000061035156</c:v>
                </c:pt>
                <c:pt idx="2416">
                  <c:v>202.1999969482422</c:v>
                </c:pt>
                <c:pt idx="2417">
                  <c:v>202.3000030517578</c:v>
                </c:pt>
                <c:pt idx="2418">
                  <c:v>202.3999938964844</c:v>
                </c:pt>
                <c:pt idx="2419">
                  <c:v>202.5</c:v>
                </c:pt>
                <c:pt idx="2420">
                  <c:v>202.6000061035156</c:v>
                </c:pt>
                <c:pt idx="2421">
                  <c:v>202.6999969482422</c:v>
                </c:pt>
                <c:pt idx="2422">
                  <c:v>202.8000030517578</c:v>
                </c:pt>
                <c:pt idx="2423">
                  <c:v>202.8999938964844</c:v>
                </c:pt>
                <c:pt idx="2424">
                  <c:v>203.0</c:v>
                </c:pt>
                <c:pt idx="2425">
                  <c:v>203.1000061035156</c:v>
                </c:pt>
                <c:pt idx="2426">
                  <c:v>203.1999969482422</c:v>
                </c:pt>
                <c:pt idx="2427">
                  <c:v>203.3000030517578</c:v>
                </c:pt>
                <c:pt idx="2428">
                  <c:v>203.3999938964844</c:v>
                </c:pt>
                <c:pt idx="2429">
                  <c:v>203.5</c:v>
                </c:pt>
                <c:pt idx="2430">
                  <c:v>203.6000061035156</c:v>
                </c:pt>
                <c:pt idx="2431">
                  <c:v>203.6999969482422</c:v>
                </c:pt>
                <c:pt idx="2432">
                  <c:v>203.8000030517578</c:v>
                </c:pt>
                <c:pt idx="2433">
                  <c:v>203.8999938964844</c:v>
                </c:pt>
                <c:pt idx="2434">
                  <c:v>204.0</c:v>
                </c:pt>
                <c:pt idx="2435">
                  <c:v>204.1000061035156</c:v>
                </c:pt>
                <c:pt idx="2436">
                  <c:v>204.1999969482422</c:v>
                </c:pt>
                <c:pt idx="2437">
                  <c:v>204.3000030517578</c:v>
                </c:pt>
                <c:pt idx="2438">
                  <c:v>204.3999938964844</c:v>
                </c:pt>
                <c:pt idx="2439">
                  <c:v>204.5</c:v>
                </c:pt>
                <c:pt idx="2440">
                  <c:v>204.6000061035156</c:v>
                </c:pt>
                <c:pt idx="2441">
                  <c:v>204.6999969482422</c:v>
                </c:pt>
                <c:pt idx="2442">
                  <c:v>204.8000030517578</c:v>
                </c:pt>
                <c:pt idx="2443">
                  <c:v>204.8999938964844</c:v>
                </c:pt>
                <c:pt idx="2444">
                  <c:v>205.0</c:v>
                </c:pt>
                <c:pt idx="2445">
                  <c:v>205.1000061035156</c:v>
                </c:pt>
                <c:pt idx="2446">
                  <c:v>205.1999969482422</c:v>
                </c:pt>
                <c:pt idx="2447">
                  <c:v>205.3000030517578</c:v>
                </c:pt>
                <c:pt idx="2448">
                  <c:v>205.3999938964844</c:v>
                </c:pt>
                <c:pt idx="2449">
                  <c:v>205.5</c:v>
                </c:pt>
                <c:pt idx="2450">
                  <c:v>205.6000061035156</c:v>
                </c:pt>
                <c:pt idx="2451">
                  <c:v>205.6999969482422</c:v>
                </c:pt>
                <c:pt idx="2452">
                  <c:v>205.8000030517578</c:v>
                </c:pt>
                <c:pt idx="2453">
                  <c:v>205.8999938964844</c:v>
                </c:pt>
                <c:pt idx="2454">
                  <c:v>206.0</c:v>
                </c:pt>
                <c:pt idx="2455">
                  <c:v>206.1000061035156</c:v>
                </c:pt>
                <c:pt idx="2456">
                  <c:v>206.1999969482422</c:v>
                </c:pt>
                <c:pt idx="2457">
                  <c:v>206.3000030517578</c:v>
                </c:pt>
                <c:pt idx="2458">
                  <c:v>206.3999938964844</c:v>
                </c:pt>
                <c:pt idx="2459">
                  <c:v>206.5</c:v>
                </c:pt>
                <c:pt idx="2460">
                  <c:v>206.6000061035156</c:v>
                </c:pt>
                <c:pt idx="2461">
                  <c:v>206.6999969482422</c:v>
                </c:pt>
                <c:pt idx="2462">
                  <c:v>206.8000030517578</c:v>
                </c:pt>
                <c:pt idx="2463">
                  <c:v>206.8999938964844</c:v>
                </c:pt>
                <c:pt idx="2464">
                  <c:v>207.0</c:v>
                </c:pt>
                <c:pt idx="2465">
                  <c:v>207.1000061035156</c:v>
                </c:pt>
                <c:pt idx="2466">
                  <c:v>207.1999969482422</c:v>
                </c:pt>
                <c:pt idx="2467">
                  <c:v>207.3000030517578</c:v>
                </c:pt>
                <c:pt idx="2468">
                  <c:v>207.3999938964844</c:v>
                </c:pt>
                <c:pt idx="2469">
                  <c:v>207.5</c:v>
                </c:pt>
                <c:pt idx="2470">
                  <c:v>207.6000061035156</c:v>
                </c:pt>
                <c:pt idx="2471">
                  <c:v>207.6999969482422</c:v>
                </c:pt>
                <c:pt idx="2472">
                  <c:v>207.8000030517578</c:v>
                </c:pt>
                <c:pt idx="2473">
                  <c:v>207.8999938964844</c:v>
                </c:pt>
                <c:pt idx="2474">
                  <c:v>208.0</c:v>
                </c:pt>
                <c:pt idx="2475">
                  <c:v>208.1000061035156</c:v>
                </c:pt>
                <c:pt idx="2476">
                  <c:v>208.1999969482422</c:v>
                </c:pt>
                <c:pt idx="2477">
                  <c:v>208.3000030517578</c:v>
                </c:pt>
                <c:pt idx="2478">
                  <c:v>208.3999938964844</c:v>
                </c:pt>
                <c:pt idx="2479">
                  <c:v>208.5</c:v>
                </c:pt>
                <c:pt idx="2480">
                  <c:v>208.6000061035156</c:v>
                </c:pt>
                <c:pt idx="2481">
                  <c:v>208.6999969482422</c:v>
                </c:pt>
                <c:pt idx="2482">
                  <c:v>208.8000030517578</c:v>
                </c:pt>
                <c:pt idx="2483">
                  <c:v>208.8999938964844</c:v>
                </c:pt>
                <c:pt idx="2484">
                  <c:v>209.0</c:v>
                </c:pt>
                <c:pt idx="2485">
                  <c:v>209.1000061035156</c:v>
                </c:pt>
                <c:pt idx="2486">
                  <c:v>209.1999969482422</c:v>
                </c:pt>
                <c:pt idx="2487">
                  <c:v>209.3000030517578</c:v>
                </c:pt>
                <c:pt idx="2488">
                  <c:v>209.3999938964844</c:v>
                </c:pt>
                <c:pt idx="2489">
                  <c:v>209.5</c:v>
                </c:pt>
                <c:pt idx="2490">
                  <c:v>209.6000061035156</c:v>
                </c:pt>
                <c:pt idx="2491">
                  <c:v>209.6999969482422</c:v>
                </c:pt>
                <c:pt idx="2492">
                  <c:v>209.8000030517578</c:v>
                </c:pt>
                <c:pt idx="2493">
                  <c:v>209.8999938964844</c:v>
                </c:pt>
                <c:pt idx="2494">
                  <c:v>210.0</c:v>
                </c:pt>
                <c:pt idx="2495">
                  <c:v>210.1000061035156</c:v>
                </c:pt>
                <c:pt idx="2496">
                  <c:v>210.1999969482422</c:v>
                </c:pt>
                <c:pt idx="2497">
                  <c:v>210.3000030517578</c:v>
                </c:pt>
                <c:pt idx="2498">
                  <c:v>210.3999938964844</c:v>
                </c:pt>
                <c:pt idx="2499">
                  <c:v>210.5</c:v>
                </c:pt>
                <c:pt idx="2500">
                  <c:v>210.6000061035156</c:v>
                </c:pt>
                <c:pt idx="2501">
                  <c:v>210.6999969482422</c:v>
                </c:pt>
                <c:pt idx="2502">
                  <c:v>210.8000030517578</c:v>
                </c:pt>
                <c:pt idx="2503">
                  <c:v>210.8999938964844</c:v>
                </c:pt>
                <c:pt idx="2504">
                  <c:v>211.0</c:v>
                </c:pt>
                <c:pt idx="2505">
                  <c:v>211.1000061035156</c:v>
                </c:pt>
                <c:pt idx="2506">
                  <c:v>211.1999969482422</c:v>
                </c:pt>
                <c:pt idx="2507">
                  <c:v>211.3000030517578</c:v>
                </c:pt>
                <c:pt idx="2508">
                  <c:v>211.3999938964844</c:v>
                </c:pt>
                <c:pt idx="2509">
                  <c:v>211.5</c:v>
                </c:pt>
                <c:pt idx="2510">
                  <c:v>211.6000061035156</c:v>
                </c:pt>
                <c:pt idx="2511">
                  <c:v>211.6999969482422</c:v>
                </c:pt>
                <c:pt idx="2512">
                  <c:v>211.8000030517578</c:v>
                </c:pt>
                <c:pt idx="2513">
                  <c:v>211.8999938964844</c:v>
                </c:pt>
                <c:pt idx="2514">
                  <c:v>212.0</c:v>
                </c:pt>
                <c:pt idx="2515">
                  <c:v>212.1000061035156</c:v>
                </c:pt>
                <c:pt idx="2516">
                  <c:v>212.1999969482422</c:v>
                </c:pt>
                <c:pt idx="2517">
                  <c:v>212.3000030517578</c:v>
                </c:pt>
                <c:pt idx="2518">
                  <c:v>212.3999938964844</c:v>
                </c:pt>
                <c:pt idx="2519">
                  <c:v>212.5</c:v>
                </c:pt>
                <c:pt idx="2520">
                  <c:v>212.6000061035156</c:v>
                </c:pt>
                <c:pt idx="2521">
                  <c:v>212.6999969482422</c:v>
                </c:pt>
                <c:pt idx="2522">
                  <c:v>212.8000030517578</c:v>
                </c:pt>
                <c:pt idx="2523">
                  <c:v>212.8999938964844</c:v>
                </c:pt>
                <c:pt idx="2524">
                  <c:v>213.0</c:v>
                </c:pt>
                <c:pt idx="2525">
                  <c:v>213.1000061035156</c:v>
                </c:pt>
                <c:pt idx="2526">
                  <c:v>213.1999969482422</c:v>
                </c:pt>
                <c:pt idx="2527">
                  <c:v>213.3000030517578</c:v>
                </c:pt>
                <c:pt idx="2528">
                  <c:v>213.3999938964844</c:v>
                </c:pt>
                <c:pt idx="2529">
                  <c:v>213.5</c:v>
                </c:pt>
                <c:pt idx="2530">
                  <c:v>213.6000061035156</c:v>
                </c:pt>
                <c:pt idx="2531">
                  <c:v>213.6999969482422</c:v>
                </c:pt>
                <c:pt idx="2532">
                  <c:v>213.8000030517578</c:v>
                </c:pt>
                <c:pt idx="2533">
                  <c:v>213.8999938964844</c:v>
                </c:pt>
                <c:pt idx="2534">
                  <c:v>214.0</c:v>
                </c:pt>
                <c:pt idx="2535">
                  <c:v>214.1000061035156</c:v>
                </c:pt>
                <c:pt idx="2536">
                  <c:v>214.1999969482422</c:v>
                </c:pt>
                <c:pt idx="2537">
                  <c:v>214.3000030517578</c:v>
                </c:pt>
                <c:pt idx="2538">
                  <c:v>214.3999938964844</c:v>
                </c:pt>
                <c:pt idx="2539">
                  <c:v>214.5</c:v>
                </c:pt>
                <c:pt idx="2540">
                  <c:v>214.6000061035156</c:v>
                </c:pt>
                <c:pt idx="2541">
                  <c:v>214.6999969482422</c:v>
                </c:pt>
                <c:pt idx="2542">
                  <c:v>214.8000030517578</c:v>
                </c:pt>
                <c:pt idx="2543">
                  <c:v>214.8999938964844</c:v>
                </c:pt>
                <c:pt idx="2544">
                  <c:v>215.0</c:v>
                </c:pt>
                <c:pt idx="2545">
                  <c:v>215.1000061035156</c:v>
                </c:pt>
                <c:pt idx="2546">
                  <c:v>215.1999969482422</c:v>
                </c:pt>
                <c:pt idx="2547">
                  <c:v>215.3000030517578</c:v>
                </c:pt>
                <c:pt idx="2548">
                  <c:v>215.3999938964844</c:v>
                </c:pt>
                <c:pt idx="2549">
                  <c:v>215.5</c:v>
                </c:pt>
                <c:pt idx="2550">
                  <c:v>215.6000061035156</c:v>
                </c:pt>
                <c:pt idx="2551">
                  <c:v>215.6999969482422</c:v>
                </c:pt>
                <c:pt idx="2552">
                  <c:v>215.8000030517578</c:v>
                </c:pt>
                <c:pt idx="2553">
                  <c:v>215.8999938964844</c:v>
                </c:pt>
                <c:pt idx="2554">
                  <c:v>216.0</c:v>
                </c:pt>
                <c:pt idx="2555">
                  <c:v>216.1000061035156</c:v>
                </c:pt>
                <c:pt idx="2556">
                  <c:v>216.1999969482422</c:v>
                </c:pt>
                <c:pt idx="2557">
                  <c:v>216.3000030517578</c:v>
                </c:pt>
                <c:pt idx="2558">
                  <c:v>216.3999938964844</c:v>
                </c:pt>
                <c:pt idx="2559">
                  <c:v>216.5</c:v>
                </c:pt>
                <c:pt idx="2560">
                  <c:v>216.6000061035156</c:v>
                </c:pt>
                <c:pt idx="2561">
                  <c:v>216.7000122070312</c:v>
                </c:pt>
                <c:pt idx="2562">
                  <c:v>216.7999877929687</c:v>
                </c:pt>
                <c:pt idx="2563">
                  <c:v>216.8999938964844</c:v>
                </c:pt>
                <c:pt idx="2564">
                  <c:v>217.0</c:v>
                </c:pt>
                <c:pt idx="2565">
                  <c:v>217.1000061035156</c:v>
                </c:pt>
                <c:pt idx="2566">
                  <c:v>217.2000122070312</c:v>
                </c:pt>
                <c:pt idx="2567">
                  <c:v>217.2999877929687</c:v>
                </c:pt>
                <c:pt idx="2568">
                  <c:v>217.3999938964844</c:v>
                </c:pt>
                <c:pt idx="2569">
                  <c:v>217.5</c:v>
                </c:pt>
                <c:pt idx="2570">
                  <c:v>217.6000061035156</c:v>
                </c:pt>
                <c:pt idx="2571">
                  <c:v>217.7000122070312</c:v>
                </c:pt>
                <c:pt idx="2572">
                  <c:v>217.7999877929687</c:v>
                </c:pt>
                <c:pt idx="2573">
                  <c:v>217.8999938964844</c:v>
                </c:pt>
                <c:pt idx="2574">
                  <c:v>218.0</c:v>
                </c:pt>
                <c:pt idx="2575">
                  <c:v>218.1000061035156</c:v>
                </c:pt>
                <c:pt idx="2576">
                  <c:v>218.2000122070312</c:v>
                </c:pt>
                <c:pt idx="2577">
                  <c:v>218.2999877929687</c:v>
                </c:pt>
                <c:pt idx="2578">
                  <c:v>218.3999938964844</c:v>
                </c:pt>
                <c:pt idx="2579">
                  <c:v>218.5</c:v>
                </c:pt>
                <c:pt idx="2580">
                  <c:v>218.6000061035156</c:v>
                </c:pt>
                <c:pt idx="2581">
                  <c:v>218.7000122070312</c:v>
                </c:pt>
                <c:pt idx="2582">
                  <c:v>218.7999877929687</c:v>
                </c:pt>
                <c:pt idx="2583">
                  <c:v>218.8999938964844</c:v>
                </c:pt>
                <c:pt idx="2584">
                  <c:v>219.0</c:v>
                </c:pt>
                <c:pt idx="2585">
                  <c:v>219.1000061035156</c:v>
                </c:pt>
                <c:pt idx="2586">
                  <c:v>219.2000122070312</c:v>
                </c:pt>
                <c:pt idx="2587">
                  <c:v>219.2999877929687</c:v>
                </c:pt>
                <c:pt idx="2588">
                  <c:v>219.3999938964844</c:v>
                </c:pt>
                <c:pt idx="2589">
                  <c:v>219.5</c:v>
                </c:pt>
                <c:pt idx="2590">
                  <c:v>219.6000061035156</c:v>
                </c:pt>
                <c:pt idx="2591">
                  <c:v>219.7000122070312</c:v>
                </c:pt>
                <c:pt idx="2592">
                  <c:v>219.7999877929687</c:v>
                </c:pt>
                <c:pt idx="2593">
                  <c:v>219.8999938964844</c:v>
                </c:pt>
                <c:pt idx="2594">
                  <c:v>220.0</c:v>
                </c:pt>
                <c:pt idx="2595">
                  <c:v>220.1000061035156</c:v>
                </c:pt>
                <c:pt idx="2596">
                  <c:v>220.2000122070312</c:v>
                </c:pt>
                <c:pt idx="2597">
                  <c:v>220.2999877929687</c:v>
                </c:pt>
                <c:pt idx="2598">
                  <c:v>220.3999938964844</c:v>
                </c:pt>
                <c:pt idx="2599">
                  <c:v>220.5</c:v>
                </c:pt>
                <c:pt idx="2600">
                  <c:v>220.6000061035156</c:v>
                </c:pt>
                <c:pt idx="2601">
                  <c:v>220.7000122070312</c:v>
                </c:pt>
                <c:pt idx="2602">
                  <c:v>220.7999877929687</c:v>
                </c:pt>
                <c:pt idx="2603">
                  <c:v>220.8999938964844</c:v>
                </c:pt>
                <c:pt idx="2604">
                  <c:v>221.0</c:v>
                </c:pt>
                <c:pt idx="2605">
                  <c:v>221.1000061035156</c:v>
                </c:pt>
                <c:pt idx="2606">
                  <c:v>221.2000122070312</c:v>
                </c:pt>
                <c:pt idx="2607">
                  <c:v>221.2999877929687</c:v>
                </c:pt>
                <c:pt idx="2608">
                  <c:v>221.3999938964844</c:v>
                </c:pt>
                <c:pt idx="2609">
                  <c:v>221.5</c:v>
                </c:pt>
                <c:pt idx="2610">
                  <c:v>221.6000061035156</c:v>
                </c:pt>
                <c:pt idx="2611">
                  <c:v>221.7000122070312</c:v>
                </c:pt>
                <c:pt idx="2612">
                  <c:v>221.7999877929687</c:v>
                </c:pt>
                <c:pt idx="2613">
                  <c:v>221.8999938964844</c:v>
                </c:pt>
                <c:pt idx="2614">
                  <c:v>222.0</c:v>
                </c:pt>
                <c:pt idx="2615">
                  <c:v>222.1000061035156</c:v>
                </c:pt>
                <c:pt idx="2616">
                  <c:v>222.2000122070312</c:v>
                </c:pt>
                <c:pt idx="2617">
                  <c:v>222.2999877929687</c:v>
                </c:pt>
                <c:pt idx="2618">
                  <c:v>222.3999938964844</c:v>
                </c:pt>
                <c:pt idx="2619">
                  <c:v>222.5</c:v>
                </c:pt>
                <c:pt idx="2620">
                  <c:v>222.6000061035156</c:v>
                </c:pt>
                <c:pt idx="2621">
                  <c:v>222.7000122070312</c:v>
                </c:pt>
                <c:pt idx="2622">
                  <c:v>222.7999877929687</c:v>
                </c:pt>
                <c:pt idx="2623">
                  <c:v>222.8999938964844</c:v>
                </c:pt>
                <c:pt idx="2624">
                  <c:v>223.0</c:v>
                </c:pt>
                <c:pt idx="2625">
                  <c:v>223.1000061035156</c:v>
                </c:pt>
                <c:pt idx="2626">
                  <c:v>223.2000122070312</c:v>
                </c:pt>
                <c:pt idx="2627">
                  <c:v>223.2999877929687</c:v>
                </c:pt>
                <c:pt idx="2628">
                  <c:v>223.3999938964844</c:v>
                </c:pt>
                <c:pt idx="2629">
                  <c:v>223.5</c:v>
                </c:pt>
                <c:pt idx="2630">
                  <c:v>223.6000061035156</c:v>
                </c:pt>
                <c:pt idx="2631">
                  <c:v>223.7000122070312</c:v>
                </c:pt>
                <c:pt idx="2632">
                  <c:v>223.7999877929687</c:v>
                </c:pt>
                <c:pt idx="2633">
                  <c:v>223.8999938964844</c:v>
                </c:pt>
                <c:pt idx="2634">
                  <c:v>224.0</c:v>
                </c:pt>
                <c:pt idx="2635">
                  <c:v>224.1000061035156</c:v>
                </c:pt>
                <c:pt idx="2636">
                  <c:v>224.2000122070312</c:v>
                </c:pt>
                <c:pt idx="2637">
                  <c:v>224.2999877929687</c:v>
                </c:pt>
                <c:pt idx="2638">
                  <c:v>224.3999938964844</c:v>
                </c:pt>
                <c:pt idx="2639">
                  <c:v>224.5</c:v>
                </c:pt>
                <c:pt idx="2640">
                  <c:v>224.6000061035156</c:v>
                </c:pt>
                <c:pt idx="2641">
                  <c:v>224.7000122070312</c:v>
                </c:pt>
                <c:pt idx="2642">
                  <c:v>224.7999877929687</c:v>
                </c:pt>
                <c:pt idx="2643">
                  <c:v>224.8999938964844</c:v>
                </c:pt>
                <c:pt idx="2644">
                  <c:v>225.0</c:v>
                </c:pt>
                <c:pt idx="2645">
                  <c:v>225.1000061035156</c:v>
                </c:pt>
                <c:pt idx="2646">
                  <c:v>225.2000122070312</c:v>
                </c:pt>
                <c:pt idx="2647">
                  <c:v>225.2999877929687</c:v>
                </c:pt>
                <c:pt idx="2648">
                  <c:v>225.3999938964844</c:v>
                </c:pt>
                <c:pt idx="2649">
                  <c:v>225.5</c:v>
                </c:pt>
                <c:pt idx="2650">
                  <c:v>225.6000061035156</c:v>
                </c:pt>
                <c:pt idx="2651">
                  <c:v>225.7000122070312</c:v>
                </c:pt>
                <c:pt idx="2652">
                  <c:v>225.7999877929687</c:v>
                </c:pt>
                <c:pt idx="2653">
                  <c:v>225.8999938964844</c:v>
                </c:pt>
                <c:pt idx="2654">
                  <c:v>226.0</c:v>
                </c:pt>
                <c:pt idx="2655">
                  <c:v>226.1000061035156</c:v>
                </c:pt>
                <c:pt idx="2656">
                  <c:v>226.2000122070312</c:v>
                </c:pt>
                <c:pt idx="2657">
                  <c:v>226.2999877929687</c:v>
                </c:pt>
                <c:pt idx="2658">
                  <c:v>226.3999938964844</c:v>
                </c:pt>
                <c:pt idx="2659">
                  <c:v>226.5</c:v>
                </c:pt>
                <c:pt idx="2660">
                  <c:v>226.6000061035156</c:v>
                </c:pt>
                <c:pt idx="2661">
                  <c:v>226.7000122070312</c:v>
                </c:pt>
                <c:pt idx="2662">
                  <c:v>226.7999877929687</c:v>
                </c:pt>
                <c:pt idx="2663">
                  <c:v>226.8999938964844</c:v>
                </c:pt>
                <c:pt idx="2664">
                  <c:v>227.0</c:v>
                </c:pt>
                <c:pt idx="2665">
                  <c:v>227.1000061035156</c:v>
                </c:pt>
                <c:pt idx="2666">
                  <c:v>227.2000122070312</c:v>
                </c:pt>
                <c:pt idx="2667">
                  <c:v>227.2999877929687</c:v>
                </c:pt>
                <c:pt idx="2668">
                  <c:v>227.3999938964844</c:v>
                </c:pt>
                <c:pt idx="2669">
                  <c:v>227.5</c:v>
                </c:pt>
                <c:pt idx="2670">
                  <c:v>227.6000061035156</c:v>
                </c:pt>
                <c:pt idx="2671">
                  <c:v>227.7000122070312</c:v>
                </c:pt>
                <c:pt idx="2672">
                  <c:v>227.7999877929687</c:v>
                </c:pt>
                <c:pt idx="2673">
                  <c:v>227.8999938964844</c:v>
                </c:pt>
                <c:pt idx="2674">
                  <c:v>228.0</c:v>
                </c:pt>
                <c:pt idx="2675">
                  <c:v>228.1000061035156</c:v>
                </c:pt>
                <c:pt idx="2676">
                  <c:v>228.2000122070312</c:v>
                </c:pt>
                <c:pt idx="2677">
                  <c:v>228.2999877929687</c:v>
                </c:pt>
                <c:pt idx="2678">
                  <c:v>228.3999938964844</c:v>
                </c:pt>
                <c:pt idx="2679">
                  <c:v>228.5</c:v>
                </c:pt>
                <c:pt idx="2680">
                  <c:v>228.6000061035156</c:v>
                </c:pt>
                <c:pt idx="2681">
                  <c:v>228.7000122070312</c:v>
                </c:pt>
                <c:pt idx="2682">
                  <c:v>228.7999877929687</c:v>
                </c:pt>
                <c:pt idx="2683">
                  <c:v>228.8999938964844</c:v>
                </c:pt>
                <c:pt idx="2684">
                  <c:v>229.0</c:v>
                </c:pt>
                <c:pt idx="2685">
                  <c:v>229.1000061035156</c:v>
                </c:pt>
                <c:pt idx="2686">
                  <c:v>229.2000122070312</c:v>
                </c:pt>
                <c:pt idx="2687">
                  <c:v>229.2999877929687</c:v>
                </c:pt>
                <c:pt idx="2688">
                  <c:v>229.3999938964844</c:v>
                </c:pt>
                <c:pt idx="2689">
                  <c:v>229.5</c:v>
                </c:pt>
                <c:pt idx="2690">
                  <c:v>229.6000061035156</c:v>
                </c:pt>
                <c:pt idx="2691">
                  <c:v>229.7000122070312</c:v>
                </c:pt>
                <c:pt idx="2692">
                  <c:v>229.7999877929687</c:v>
                </c:pt>
                <c:pt idx="2693">
                  <c:v>229.8999938964844</c:v>
                </c:pt>
                <c:pt idx="2694">
                  <c:v>230.0</c:v>
                </c:pt>
                <c:pt idx="2695">
                  <c:v>230.1000061035156</c:v>
                </c:pt>
                <c:pt idx="2696">
                  <c:v>230.2000122070312</c:v>
                </c:pt>
                <c:pt idx="2697">
                  <c:v>230.2999877929687</c:v>
                </c:pt>
                <c:pt idx="2698">
                  <c:v>230.3999938964844</c:v>
                </c:pt>
                <c:pt idx="2699">
                  <c:v>230.5</c:v>
                </c:pt>
                <c:pt idx="2700">
                  <c:v>230.6000061035156</c:v>
                </c:pt>
                <c:pt idx="2701">
                  <c:v>230.7000122070312</c:v>
                </c:pt>
                <c:pt idx="2702">
                  <c:v>230.7999877929687</c:v>
                </c:pt>
                <c:pt idx="2703">
                  <c:v>230.8999938964844</c:v>
                </c:pt>
                <c:pt idx="2704">
                  <c:v>231.0</c:v>
                </c:pt>
                <c:pt idx="2705">
                  <c:v>231.1000061035156</c:v>
                </c:pt>
                <c:pt idx="2706">
                  <c:v>231.2000122070312</c:v>
                </c:pt>
                <c:pt idx="2707">
                  <c:v>231.2999877929687</c:v>
                </c:pt>
                <c:pt idx="2708">
                  <c:v>231.3999938964844</c:v>
                </c:pt>
                <c:pt idx="2709">
                  <c:v>231.5</c:v>
                </c:pt>
                <c:pt idx="2710">
                  <c:v>231.6000061035156</c:v>
                </c:pt>
                <c:pt idx="2711">
                  <c:v>231.7000122070312</c:v>
                </c:pt>
                <c:pt idx="2712">
                  <c:v>231.7999877929687</c:v>
                </c:pt>
                <c:pt idx="2713">
                  <c:v>231.8999938964844</c:v>
                </c:pt>
                <c:pt idx="2714">
                  <c:v>232.0</c:v>
                </c:pt>
                <c:pt idx="2715">
                  <c:v>232.1000061035156</c:v>
                </c:pt>
                <c:pt idx="2716">
                  <c:v>232.2000122070312</c:v>
                </c:pt>
                <c:pt idx="2717">
                  <c:v>232.2999877929687</c:v>
                </c:pt>
                <c:pt idx="2718">
                  <c:v>232.3999938964844</c:v>
                </c:pt>
                <c:pt idx="2719">
                  <c:v>232.5</c:v>
                </c:pt>
                <c:pt idx="2720">
                  <c:v>232.6000061035156</c:v>
                </c:pt>
                <c:pt idx="2721">
                  <c:v>232.7000122070312</c:v>
                </c:pt>
                <c:pt idx="2722">
                  <c:v>232.7999877929687</c:v>
                </c:pt>
                <c:pt idx="2723">
                  <c:v>232.8999938964844</c:v>
                </c:pt>
                <c:pt idx="2724">
                  <c:v>233.0</c:v>
                </c:pt>
                <c:pt idx="2725">
                  <c:v>233.1000061035156</c:v>
                </c:pt>
                <c:pt idx="2726">
                  <c:v>233.2000122070312</c:v>
                </c:pt>
                <c:pt idx="2727">
                  <c:v>233.2999877929687</c:v>
                </c:pt>
                <c:pt idx="2728">
                  <c:v>233.3999938964844</c:v>
                </c:pt>
                <c:pt idx="2729">
                  <c:v>233.5</c:v>
                </c:pt>
                <c:pt idx="2730">
                  <c:v>233.6000061035156</c:v>
                </c:pt>
                <c:pt idx="2731">
                  <c:v>233.7000122070312</c:v>
                </c:pt>
                <c:pt idx="2732">
                  <c:v>233.7999877929687</c:v>
                </c:pt>
                <c:pt idx="2733">
                  <c:v>233.8999938964844</c:v>
                </c:pt>
                <c:pt idx="2734">
                  <c:v>234.0</c:v>
                </c:pt>
                <c:pt idx="2735">
                  <c:v>234.1000061035156</c:v>
                </c:pt>
                <c:pt idx="2736">
                  <c:v>234.2000122070312</c:v>
                </c:pt>
                <c:pt idx="2737">
                  <c:v>234.2999877929687</c:v>
                </c:pt>
                <c:pt idx="2738">
                  <c:v>234.3999938964844</c:v>
                </c:pt>
                <c:pt idx="2739">
                  <c:v>234.5</c:v>
                </c:pt>
                <c:pt idx="2740">
                  <c:v>234.6000061035156</c:v>
                </c:pt>
                <c:pt idx="2741">
                  <c:v>234.7000122070312</c:v>
                </c:pt>
                <c:pt idx="2742">
                  <c:v>234.7999877929687</c:v>
                </c:pt>
                <c:pt idx="2743">
                  <c:v>234.8999938964844</c:v>
                </c:pt>
                <c:pt idx="2744">
                  <c:v>235.0</c:v>
                </c:pt>
                <c:pt idx="2745">
                  <c:v>235.1000061035156</c:v>
                </c:pt>
                <c:pt idx="2746">
                  <c:v>235.2000122070312</c:v>
                </c:pt>
                <c:pt idx="2747">
                  <c:v>235.2999877929687</c:v>
                </c:pt>
                <c:pt idx="2748">
                  <c:v>235.3999938964844</c:v>
                </c:pt>
                <c:pt idx="2749">
                  <c:v>235.5</c:v>
                </c:pt>
                <c:pt idx="2750">
                  <c:v>235.6000061035156</c:v>
                </c:pt>
                <c:pt idx="2751">
                  <c:v>235.7000122070312</c:v>
                </c:pt>
                <c:pt idx="2752">
                  <c:v>235.7999877929687</c:v>
                </c:pt>
                <c:pt idx="2753">
                  <c:v>235.8999938964844</c:v>
                </c:pt>
                <c:pt idx="2754">
                  <c:v>236.0</c:v>
                </c:pt>
                <c:pt idx="2755">
                  <c:v>236.1000061035156</c:v>
                </c:pt>
                <c:pt idx="2756">
                  <c:v>236.2000122070312</c:v>
                </c:pt>
                <c:pt idx="2757">
                  <c:v>236.2999877929687</c:v>
                </c:pt>
                <c:pt idx="2758">
                  <c:v>236.3999938964844</c:v>
                </c:pt>
                <c:pt idx="2759">
                  <c:v>236.5</c:v>
                </c:pt>
                <c:pt idx="2760">
                  <c:v>236.6000061035156</c:v>
                </c:pt>
                <c:pt idx="2761">
                  <c:v>236.7000122070312</c:v>
                </c:pt>
                <c:pt idx="2762">
                  <c:v>236.7999877929687</c:v>
                </c:pt>
                <c:pt idx="2763">
                  <c:v>236.8999938964844</c:v>
                </c:pt>
                <c:pt idx="2764">
                  <c:v>237.0</c:v>
                </c:pt>
                <c:pt idx="2765">
                  <c:v>237.1000061035156</c:v>
                </c:pt>
                <c:pt idx="2766">
                  <c:v>237.2000122070312</c:v>
                </c:pt>
                <c:pt idx="2767">
                  <c:v>237.2999877929687</c:v>
                </c:pt>
                <c:pt idx="2768">
                  <c:v>237.3999938964844</c:v>
                </c:pt>
                <c:pt idx="2769">
                  <c:v>237.5</c:v>
                </c:pt>
                <c:pt idx="2770">
                  <c:v>237.6000061035156</c:v>
                </c:pt>
                <c:pt idx="2771">
                  <c:v>237.7000122070312</c:v>
                </c:pt>
                <c:pt idx="2772">
                  <c:v>237.7999877929687</c:v>
                </c:pt>
                <c:pt idx="2773">
                  <c:v>237.8999938964844</c:v>
                </c:pt>
                <c:pt idx="2774">
                  <c:v>238.0</c:v>
                </c:pt>
                <c:pt idx="2775">
                  <c:v>238.1000061035156</c:v>
                </c:pt>
                <c:pt idx="2776">
                  <c:v>238.2000122070312</c:v>
                </c:pt>
                <c:pt idx="2777">
                  <c:v>238.2999877929687</c:v>
                </c:pt>
                <c:pt idx="2778">
                  <c:v>238.3999938964844</c:v>
                </c:pt>
                <c:pt idx="2779">
                  <c:v>238.5</c:v>
                </c:pt>
                <c:pt idx="2780">
                  <c:v>238.6000061035156</c:v>
                </c:pt>
                <c:pt idx="2781">
                  <c:v>238.7000122070312</c:v>
                </c:pt>
                <c:pt idx="2782">
                  <c:v>238.7999877929687</c:v>
                </c:pt>
                <c:pt idx="2783">
                  <c:v>238.8999938964844</c:v>
                </c:pt>
                <c:pt idx="2784">
                  <c:v>239.0</c:v>
                </c:pt>
                <c:pt idx="2785">
                  <c:v>239.1000061035156</c:v>
                </c:pt>
                <c:pt idx="2786">
                  <c:v>239.2000122070312</c:v>
                </c:pt>
                <c:pt idx="2787">
                  <c:v>239.2999877929687</c:v>
                </c:pt>
                <c:pt idx="2788">
                  <c:v>239.3999938964844</c:v>
                </c:pt>
                <c:pt idx="2789">
                  <c:v>239.5</c:v>
                </c:pt>
                <c:pt idx="2790">
                  <c:v>239.6000061035156</c:v>
                </c:pt>
                <c:pt idx="2791">
                  <c:v>239.7000122070312</c:v>
                </c:pt>
                <c:pt idx="2792">
                  <c:v>239.7999877929687</c:v>
                </c:pt>
                <c:pt idx="2793">
                  <c:v>239.8999938964844</c:v>
                </c:pt>
                <c:pt idx="2794">
                  <c:v>240.0</c:v>
                </c:pt>
                <c:pt idx="2795">
                  <c:v>240.1000061035156</c:v>
                </c:pt>
                <c:pt idx="2796">
                  <c:v>240.2000122070312</c:v>
                </c:pt>
                <c:pt idx="2797">
                  <c:v>240.2999877929687</c:v>
                </c:pt>
                <c:pt idx="2798">
                  <c:v>240.3999938964844</c:v>
                </c:pt>
                <c:pt idx="2799">
                  <c:v>240.5</c:v>
                </c:pt>
                <c:pt idx="2800">
                  <c:v>240.6000061035156</c:v>
                </c:pt>
                <c:pt idx="2801">
                  <c:v>240.7000122070312</c:v>
                </c:pt>
                <c:pt idx="2802">
                  <c:v>240.7999877929687</c:v>
                </c:pt>
                <c:pt idx="2803">
                  <c:v>240.8999938964844</c:v>
                </c:pt>
                <c:pt idx="2804">
                  <c:v>241.0</c:v>
                </c:pt>
                <c:pt idx="2805">
                  <c:v>241.1000061035156</c:v>
                </c:pt>
                <c:pt idx="2806">
                  <c:v>241.2000122070312</c:v>
                </c:pt>
                <c:pt idx="2807">
                  <c:v>241.2999877929687</c:v>
                </c:pt>
                <c:pt idx="2808">
                  <c:v>241.3999938964844</c:v>
                </c:pt>
                <c:pt idx="2809">
                  <c:v>241.5</c:v>
                </c:pt>
                <c:pt idx="2810">
                  <c:v>241.6000061035156</c:v>
                </c:pt>
                <c:pt idx="2811">
                  <c:v>241.7000122070312</c:v>
                </c:pt>
                <c:pt idx="2812">
                  <c:v>241.7999877929687</c:v>
                </c:pt>
                <c:pt idx="2813">
                  <c:v>241.8999938964844</c:v>
                </c:pt>
                <c:pt idx="2814">
                  <c:v>242.0</c:v>
                </c:pt>
                <c:pt idx="2815">
                  <c:v>242.1000061035156</c:v>
                </c:pt>
                <c:pt idx="2816">
                  <c:v>242.2000122070312</c:v>
                </c:pt>
                <c:pt idx="2817">
                  <c:v>242.2999877929687</c:v>
                </c:pt>
                <c:pt idx="2818">
                  <c:v>242.3999938964844</c:v>
                </c:pt>
                <c:pt idx="2819">
                  <c:v>242.5</c:v>
                </c:pt>
                <c:pt idx="2820">
                  <c:v>242.6000061035156</c:v>
                </c:pt>
                <c:pt idx="2821">
                  <c:v>242.7000122070312</c:v>
                </c:pt>
                <c:pt idx="2822">
                  <c:v>242.7999877929687</c:v>
                </c:pt>
                <c:pt idx="2823">
                  <c:v>242.8999938964844</c:v>
                </c:pt>
                <c:pt idx="2824">
                  <c:v>243.0</c:v>
                </c:pt>
                <c:pt idx="2825">
                  <c:v>243.1000061035156</c:v>
                </c:pt>
                <c:pt idx="2826">
                  <c:v>243.2000122070312</c:v>
                </c:pt>
                <c:pt idx="2827">
                  <c:v>243.2999877929687</c:v>
                </c:pt>
                <c:pt idx="2828">
                  <c:v>243.3999938964844</c:v>
                </c:pt>
                <c:pt idx="2829">
                  <c:v>243.5</c:v>
                </c:pt>
                <c:pt idx="2830">
                  <c:v>243.6000061035156</c:v>
                </c:pt>
                <c:pt idx="2831">
                  <c:v>243.7000122070312</c:v>
                </c:pt>
                <c:pt idx="2832">
                  <c:v>243.7999877929687</c:v>
                </c:pt>
                <c:pt idx="2833">
                  <c:v>243.8999938964844</c:v>
                </c:pt>
                <c:pt idx="2834">
                  <c:v>244.0</c:v>
                </c:pt>
                <c:pt idx="2835">
                  <c:v>244.1000061035156</c:v>
                </c:pt>
                <c:pt idx="2836">
                  <c:v>244.2000122070312</c:v>
                </c:pt>
                <c:pt idx="2837">
                  <c:v>244.2999877929687</c:v>
                </c:pt>
                <c:pt idx="2838">
                  <c:v>244.3999938964844</c:v>
                </c:pt>
                <c:pt idx="2839">
                  <c:v>244.5</c:v>
                </c:pt>
                <c:pt idx="2840">
                  <c:v>244.6000061035156</c:v>
                </c:pt>
                <c:pt idx="2841">
                  <c:v>244.7000122070312</c:v>
                </c:pt>
                <c:pt idx="2842">
                  <c:v>244.7999877929687</c:v>
                </c:pt>
                <c:pt idx="2843">
                  <c:v>244.8999938964844</c:v>
                </c:pt>
                <c:pt idx="2844">
                  <c:v>245.0</c:v>
                </c:pt>
                <c:pt idx="2845">
                  <c:v>245.1000061035156</c:v>
                </c:pt>
                <c:pt idx="2846">
                  <c:v>245.2000122070312</c:v>
                </c:pt>
                <c:pt idx="2847">
                  <c:v>245.2999877929687</c:v>
                </c:pt>
                <c:pt idx="2848">
                  <c:v>245.3999938964844</c:v>
                </c:pt>
                <c:pt idx="2849">
                  <c:v>245.5</c:v>
                </c:pt>
                <c:pt idx="2850">
                  <c:v>245.6000061035156</c:v>
                </c:pt>
                <c:pt idx="2851">
                  <c:v>245.7000122070312</c:v>
                </c:pt>
                <c:pt idx="2852">
                  <c:v>245.7999877929687</c:v>
                </c:pt>
                <c:pt idx="2853">
                  <c:v>245.8999938964844</c:v>
                </c:pt>
                <c:pt idx="2854">
                  <c:v>246.0</c:v>
                </c:pt>
                <c:pt idx="2855">
                  <c:v>246.1000061035156</c:v>
                </c:pt>
                <c:pt idx="2856">
                  <c:v>246.2000122070312</c:v>
                </c:pt>
                <c:pt idx="2857">
                  <c:v>246.2999877929687</c:v>
                </c:pt>
                <c:pt idx="2858">
                  <c:v>246.3999938964844</c:v>
                </c:pt>
                <c:pt idx="2859">
                  <c:v>246.5</c:v>
                </c:pt>
                <c:pt idx="2860">
                  <c:v>246.6000061035156</c:v>
                </c:pt>
                <c:pt idx="2861">
                  <c:v>246.7000122070312</c:v>
                </c:pt>
                <c:pt idx="2862">
                  <c:v>246.7999877929687</c:v>
                </c:pt>
                <c:pt idx="2863">
                  <c:v>246.8999938964844</c:v>
                </c:pt>
                <c:pt idx="2864">
                  <c:v>247.0</c:v>
                </c:pt>
                <c:pt idx="2865">
                  <c:v>247.1000061035156</c:v>
                </c:pt>
                <c:pt idx="2866">
                  <c:v>247.2000122070312</c:v>
                </c:pt>
                <c:pt idx="2867">
                  <c:v>247.2999877929687</c:v>
                </c:pt>
                <c:pt idx="2868">
                  <c:v>247.3999938964844</c:v>
                </c:pt>
                <c:pt idx="2869">
                  <c:v>247.5</c:v>
                </c:pt>
                <c:pt idx="2870">
                  <c:v>247.6000061035156</c:v>
                </c:pt>
                <c:pt idx="2871">
                  <c:v>247.7000122070312</c:v>
                </c:pt>
                <c:pt idx="2872">
                  <c:v>247.7999877929687</c:v>
                </c:pt>
                <c:pt idx="2873">
                  <c:v>247.8999938964844</c:v>
                </c:pt>
                <c:pt idx="2874">
                  <c:v>248.0</c:v>
                </c:pt>
                <c:pt idx="2875">
                  <c:v>248.1000061035156</c:v>
                </c:pt>
                <c:pt idx="2876">
                  <c:v>248.2000122070312</c:v>
                </c:pt>
                <c:pt idx="2877">
                  <c:v>248.2999877929687</c:v>
                </c:pt>
                <c:pt idx="2878">
                  <c:v>248.3999938964844</c:v>
                </c:pt>
                <c:pt idx="2879">
                  <c:v>248.5</c:v>
                </c:pt>
                <c:pt idx="2880">
                  <c:v>248.6000061035156</c:v>
                </c:pt>
                <c:pt idx="2881">
                  <c:v>248.7000122070312</c:v>
                </c:pt>
                <c:pt idx="2882">
                  <c:v>248.7999877929687</c:v>
                </c:pt>
                <c:pt idx="2883">
                  <c:v>248.8999938964844</c:v>
                </c:pt>
                <c:pt idx="2884">
                  <c:v>249.0</c:v>
                </c:pt>
                <c:pt idx="2885">
                  <c:v>249.1000061035156</c:v>
                </c:pt>
                <c:pt idx="2886">
                  <c:v>249.2000122070312</c:v>
                </c:pt>
                <c:pt idx="2887">
                  <c:v>249.2999877929687</c:v>
                </c:pt>
                <c:pt idx="2888">
                  <c:v>249.3999938964844</c:v>
                </c:pt>
                <c:pt idx="2889">
                  <c:v>249.5</c:v>
                </c:pt>
                <c:pt idx="2890">
                  <c:v>249.6000061035156</c:v>
                </c:pt>
                <c:pt idx="2891">
                  <c:v>249.7000122070312</c:v>
                </c:pt>
                <c:pt idx="2892">
                  <c:v>249.7999877929687</c:v>
                </c:pt>
                <c:pt idx="2893">
                  <c:v>249.8999938964844</c:v>
                </c:pt>
                <c:pt idx="2894">
                  <c:v>250.0</c:v>
                </c:pt>
                <c:pt idx="2895">
                  <c:v>250.1000061035156</c:v>
                </c:pt>
                <c:pt idx="2896">
                  <c:v>250.2000122070312</c:v>
                </c:pt>
                <c:pt idx="2897">
                  <c:v>250.2999877929687</c:v>
                </c:pt>
                <c:pt idx="2898">
                  <c:v>250.3999938964844</c:v>
                </c:pt>
                <c:pt idx="2899">
                  <c:v>250.5</c:v>
                </c:pt>
                <c:pt idx="2900">
                  <c:v>250.6000061035156</c:v>
                </c:pt>
                <c:pt idx="2901">
                  <c:v>250.7000122070312</c:v>
                </c:pt>
                <c:pt idx="2902">
                  <c:v>250.7999877929687</c:v>
                </c:pt>
                <c:pt idx="2903">
                  <c:v>250.8999938964844</c:v>
                </c:pt>
                <c:pt idx="2904">
                  <c:v>251.0</c:v>
                </c:pt>
                <c:pt idx="2905">
                  <c:v>251.1000061035156</c:v>
                </c:pt>
                <c:pt idx="2906">
                  <c:v>251.2000122070312</c:v>
                </c:pt>
                <c:pt idx="2907">
                  <c:v>251.2999877929687</c:v>
                </c:pt>
                <c:pt idx="2908">
                  <c:v>251.3999938964844</c:v>
                </c:pt>
                <c:pt idx="2909">
                  <c:v>251.5</c:v>
                </c:pt>
                <c:pt idx="2910">
                  <c:v>251.6000061035156</c:v>
                </c:pt>
                <c:pt idx="2911">
                  <c:v>251.7000122070312</c:v>
                </c:pt>
                <c:pt idx="2912">
                  <c:v>251.7999877929687</c:v>
                </c:pt>
                <c:pt idx="2913">
                  <c:v>251.8999938964844</c:v>
                </c:pt>
                <c:pt idx="2914">
                  <c:v>252.0</c:v>
                </c:pt>
                <c:pt idx="2915">
                  <c:v>252.1000061035156</c:v>
                </c:pt>
                <c:pt idx="2916">
                  <c:v>252.2000122070312</c:v>
                </c:pt>
                <c:pt idx="2917">
                  <c:v>252.2999877929687</c:v>
                </c:pt>
                <c:pt idx="2918">
                  <c:v>252.3999938964844</c:v>
                </c:pt>
                <c:pt idx="2919">
                  <c:v>252.5</c:v>
                </c:pt>
                <c:pt idx="2920">
                  <c:v>252.6000061035156</c:v>
                </c:pt>
                <c:pt idx="2921">
                  <c:v>252.7000122070312</c:v>
                </c:pt>
                <c:pt idx="2922">
                  <c:v>252.7999877929687</c:v>
                </c:pt>
                <c:pt idx="2923">
                  <c:v>252.8999938964844</c:v>
                </c:pt>
                <c:pt idx="2924">
                  <c:v>253.0</c:v>
                </c:pt>
                <c:pt idx="2925">
                  <c:v>253.1000061035156</c:v>
                </c:pt>
                <c:pt idx="2926">
                  <c:v>253.2000122070312</c:v>
                </c:pt>
                <c:pt idx="2927">
                  <c:v>253.2999877929687</c:v>
                </c:pt>
                <c:pt idx="2928">
                  <c:v>253.3999938964844</c:v>
                </c:pt>
                <c:pt idx="2929">
                  <c:v>253.5</c:v>
                </c:pt>
                <c:pt idx="2930">
                  <c:v>253.6000061035156</c:v>
                </c:pt>
                <c:pt idx="2931">
                  <c:v>253.7000122070312</c:v>
                </c:pt>
                <c:pt idx="2932">
                  <c:v>253.7999877929687</c:v>
                </c:pt>
                <c:pt idx="2933">
                  <c:v>253.8999938964844</c:v>
                </c:pt>
                <c:pt idx="2934">
                  <c:v>254.0</c:v>
                </c:pt>
                <c:pt idx="2935">
                  <c:v>254.1000061035156</c:v>
                </c:pt>
                <c:pt idx="2936">
                  <c:v>254.2000122070312</c:v>
                </c:pt>
                <c:pt idx="2937">
                  <c:v>254.2999877929687</c:v>
                </c:pt>
                <c:pt idx="2938">
                  <c:v>254.3999938964844</c:v>
                </c:pt>
                <c:pt idx="2939">
                  <c:v>254.5</c:v>
                </c:pt>
                <c:pt idx="2940">
                  <c:v>254.6000061035156</c:v>
                </c:pt>
                <c:pt idx="2941">
                  <c:v>254.7000122070312</c:v>
                </c:pt>
                <c:pt idx="2942">
                  <c:v>254.7999877929687</c:v>
                </c:pt>
                <c:pt idx="2943">
                  <c:v>254.8999938964844</c:v>
                </c:pt>
                <c:pt idx="2944">
                  <c:v>255.0</c:v>
                </c:pt>
                <c:pt idx="2945">
                  <c:v>255.1000061035156</c:v>
                </c:pt>
                <c:pt idx="2946">
                  <c:v>255.2000122070312</c:v>
                </c:pt>
                <c:pt idx="2947">
                  <c:v>255.2999877929687</c:v>
                </c:pt>
                <c:pt idx="2948">
                  <c:v>255.3999938964844</c:v>
                </c:pt>
                <c:pt idx="2949">
                  <c:v>255.5</c:v>
                </c:pt>
                <c:pt idx="2950">
                  <c:v>255.6000061035156</c:v>
                </c:pt>
                <c:pt idx="2951">
                  <c:v>255.7000122070312</c:v>
                </c:pt>
                <c:pt idx="2952">
                  <c:v>255.7999877929687</c:v>
                </c:pt>
                <c:pt idx="2953">
                  <c:v>255.8999938964844</c:v>
                </c:pt>
                <c:pt idx="2954">
                  <c:v>256.0</c:v>
                </c:pt>
                <c:pt idx="2955">
                  <c:v>256.1000061035157</c:v>
                </c:pt>
                <c:pt idx="2956">
                  <c:v>256.2000122070312</c:v>
                </c:pt>
                <c:pt idx="2957">
                  <c:v>256.2999877929687</c:v>
                </c:pt>
                <c:pt idx="2958">
                  <c:v>256.3999938964843</c:v>
                </c:pt>
                <c:pt idx="2959">
                  <c:v>256.5</c:v>
                </c:pt>
                <c:pt idx="2960">
                  <c:v>256.6000061035157</c:v>
                </c:pt>
                <c:pt idx="2961">
                  <c:v>256.7000122070312</c:v>
                </c:pt>
                <c:pt idx="2962">
                  <c:v>256.7999877929687</c:v>
                </c:pt>
                <c:pt idx="2963">
                  <c:v>256.8999938964843</c:v>
                </c:pt>
                <c:pt idx="2964">
                  <c:v>257.0</c:v>
                </c:pt>
                <c:pt idx="2965">
                  <c:v>257.1000061035157</c:v>
                </c:pt>
                <c:pt idx="2966">
                  <c:v>257.2000122070312</c:v>
                </c:pt>
                <c:pt idx="2967">
                  <c:v>257.2999877929687</c:v>
                </c:pt>
                <c:pt idx="2968">
                  <c:v>257.3999938964843</c:v>
                </c:pt>
                <c:pt idx="2969">
                  <c:v>257.5</c:v>
                </c:pt>
                <c:pt idx="2970">
                  <c:v>257.6000061035157</c:v>
                </c:pt>
                <c:pt idx="2971">
                  <c:v>257.7000122070312</c:v>
                </c:pt>
                <c:pt idx="2972">
                  <c:v>257.7999877929687</c:v>
                </c:pt>
                <c:pt idx="2973">
                  <c:v>257.8999938964843</c:v>
                </c:pt>
                <c:pt idx="2974">
                  <c:v>258.0</c:v>
                </c:pt>
                <c:pt idx="2975">
                  <c:v>258.1000061035157</c:v>
                </c:pt>
                <c:pt idx="2976">
                  <c:v>258.2000122070312</c:v>
                </c:pt>
                <c:pt idx="2977">
                  <c:v>258.2999877929687</c:v>
                </c:pt>
                <c:pt idx="2978">
                  <c:v>258.3999938964843</c:v>
                </c:pt>
                <c:pt idx="2979">
                  <c:v>258.5</c:v>
                </c:pt>
                <c:pt idx="2980">
                  <c:v>258.6000061035157</c:v>
                </c:pt>
                <c:pt idx="2981">
                  <c:v>258.7000122070312</c:v>
                </c:pt>
                <c:pt idx="2982">
                  <c:v>258.7999877929687</c:v>
                </c:pt>
                <c:pt idx="2983">
                  <c:v>258.8999938964843</c:v>
                </c:pt>
                <c:pt idx="2984">
                  <c:v>259.0</c:v>
                </c:pt>
                <c:pt idx="2985">
                  <c:v>259.1000061035157</c:v>
                </c:pt>
                <c:pt idx="2986">
                  <c:v>259.2000122070312</c:v>
                </c:pt>
                <c:pt idx="2987">
                  <c:v>259.2999877929687</c:v>
                </c:pt>
                <c:pt idx="2988">
                  <c:v>259.3999938964843</c:v>
                </c:pt>
                <c:pt idx="2989">
                  <c:v>259.5</c:v>
                </c:pt>
                <c:pt idx="2990">
                  <c:v>259.6000061035157</c:v>
                </c:pt>
                <c:pt idx="2991">
                  <c:v>259.7000122070312</c:v>
                </c:pt>
                <c:pt idx="2992">
                  <c:v>259.7999877929687</c:v>
                </c:pt>
                <c:pt idx="2993">
                  <c:v>259.8999938964843</c:v>
                </c:pt>
                <c:pt idx="2994">
                  <c:v>260.0</c:v>
                </c:pt>
                <c:pt idx="2995">
                  <c:v>260.1000061035157</c:v>
                </c:pt>
                <c:pt idx="2996">
                  <c:v>260.2000122070312</c:v>
                </c:pt>
                <c:pt idx="2997">
                  <c:v>260.2999877929687</c:v>
                </c:pt>
                <c:pt idx="2998">
                  <c:v>260.3999938964843</c:v>
                </c:pt>
                <c:pt idx="2999">
                  <c:v>260.5</c:v>
                </c:pt>
                <c:pt idx="3000">
                  <c:v>260.6000061035157</c:v>
                </c:pt>
                <c:pt idx="3001">
                  <c:v>260.7000122070312</c:v>
                </c:pt>
                <c:pt idx="3002">
                  <c:v>260.7999877929687</c:v>
                </c:pt>
                <c:pt idx="3003">
                  <c:v>260.8999938964843</c:v>
                </c:pt>
                <c:pt idx="3004">
                  <c:v>261.0</c:v>
                </c:pt>
                <c:pt idx="3005">
                  <c:v>261.1000061035157</c:v>
                </c:pt>
                <c:pt idx="3006">
                  <c:v>261.2000122070312</c:v>
                </c:pt>
                <c:pt idx="3007">
                  <c:v>261.2999877929687</c:v>
                </c:pt>
                <c:pt idx="3008">
                  <c:v>261.3999938964843</c:v>
                </c:pt>
                <c:pt idx="3009">
                  <c:v>261.5</c:v>
                </c:pt>
                <c:pt idx="3010">
                  <c:v>261.6000061035157</c:v>
                </c:pt>
                <c:pt idx="3011">
                  <c:v>261.7000122070312</c:v>
                </c:pt>
                <c:pt idx="3012">
                  <c:v>261.7999877929687</c:v>
                </c:pt>
                <c:pt idx="3013">
                  <c:v>261.8999938964843</c:v>
                </c:pt>
                <c:pt idx="3014">
                  <c:v>262.0</c:v>
                </c:pt>
                <c:pt idx="3015">
                  <c:v>262.1000061035157</c:v>
                </c:pt>
                <c:pt idx="3016">
                  <c:v>262.2000122070312</c:v>
                </c:pt>
                <c:pt idx="3017">
                  <c:v>262.2999877929687</c:v>
                </c:pt>
                <c:pt idx="3018">
                  <c:v>262.3999938964843</c:v>
                </c:pt>
                <c:pt idx="3019">
                  <c:v>262.5</c:v>
                </c:pt>
                <c:pt idx="3020">
                  <c:v>262.6000061035157</c:v>
                </c:pt>
                <c:pt idx="3021">
                  <c:v>262.7000122070312</c:v>
                </c:pt>
                <c:pt idx="3022">
                  <c:v>262.7999877929687</c:v>
                </c:pt>
                <c:pt idx="3023">
                  <c:v>262.8999938964843</c:v>
                </c:pt>
                <c:pt idx="3024">
                  <c:v>263.0</c:v>
                </c:pt>
                <c:pt idx="3025">
                  <c:v>263.1000061035157</c:v>
                </c:pt>
                <c:pt idx="3026">
                  <c:v>263.2000122070312</c:v>
                </c:pt>
                <c:pt idx="3027">
                  <c:v>263.2999877929687</c:v>
                </c:pt>
                <c:pt idx="3028">
                  <c:v>263.3999938964843</c:v>
                </c:pt>
                <c:pt idx="3029">
                  <c:v>263.5</c:v>
                </c:pt>
                <c:pt idx="3030">
                  <c:v>263.6000061035157</c:v>
                </c:pt>
                <c:pt idx="3031">
                  <c:v>263.7000122070312</c:v>
                </c:pt>
                <c:pt idx="3032">
                  <c:v>263.7999877929687</c:v>
                </c:pt>
                <c:pt idx="3033">
                  <c:v>263.8999938964843</c:v>
                </c:pt>
                <c:pt idx="3034">
                  <c:v>264.0</c:v>
                </c:pt>
                <c:pt idx="3035">
                  <c:v>264.1000061035157</c:v>
                </c:pt>
                <c:pt idx="3036">
                  <c:v>264.2000122070312</c:v>
                </c:pt>
                <c:pt idx="3037">
                  <c:v>264.2999877929687</c:v>
                </c:pt>
                <c:pt idx="3038">
                  <c:v>264.3999938964843</c:v>
                </c:pt>
                <c:pt idx="3039">
                  <c:v>264.5</c:v>
                </c:pt>
                <c:pt idx="3040">
                  <c:v>264.6000061035157</c:v>
                </c:pt>
                <c:pt idx="3041">
                  <c:v>264.7000122070312</c:v>
                </c:pt>
                <c:pt idx="3042">
                  <c:v>264.7999877929687</c:v>
                </c:pt>
                <c:pt idx="3043">
                  <c:v>264.8999938964843</c:v>
                </c:pt>
                <c:pt idx="3044">
                  <c:v>265.0</c:v>
                </c:pt>
                <c:pt idx="3045">
                  <c:v>265.1000061035157</c:v>
                </c:pt>
                <c:pt idx="3046">
                  <c:v>265.2000122070312</c:v>
                </c:pt>
                <c:pt idx="3047">
                  <c:v>265.2999877929687</c:v>
                </c:pt>
                <c:pt idx="3048">
                  <c:v>265.3999938964843</c:v>
                </c:pt>
                <c:pt idx="3049">
                  <c:v>265.5</c:v>
                </c:pt>
                <c:pt idx="3050">
                  <c:v>265.6000061035157</c:v>
                </c:pt>
                <c:pt idx="3051">
                  <c:v>265.7000122070312</c:v>
                </c:pt>
                <c:pt idx="3052">
                  <c:v>265.7999877929687</c:v>
                </c:pt>
                <c:pt idx="3053">
                  <c:v>265.8999938964843</c:v>
                </c:pt>
                <c:pt idx="3054">
                  <c:v>266.0</c:v>
                </c:pt>
                <c:pt idx="3055">
                  <c:v>266.1000061035157</c:v>
                </c:pt>
                <c:pt idx="3056">
                  <c:v>266.2000122070312</c:v>
                </c:pt>
                <c:pt idx="3057">
                  <c:v>266.2999877929687</c:v>
                </c:pt>
                <c:pt idx="3058">
                  <c:v>266.3999938964843</c:v>
                </c:pt>
                <c:pt idx="3059">
                  <c:v>266.5</c:v>
                </c:pt>
                <c:pt idx="3060">
                  <c:v>266.6000061035157</c:v>
                </c:pt>
                <c:pt idx="3061">
                  <c:v>266.7000122070312</c:v>
                </c:pt>
                <c:pt idx="3062">
                  <c:v>266.7999877929687</c:v>
                </c:pt>
                <c:pt idx="3063">
                  <c:v>266.8999938964843</c:v>
                </c:pt>
                <c:pt idx="3064">
                  <c:v>267.0</c:v>
                </c:pt>
                <c:pt idx="3065">
                  <c:v>267.1000061035157</c:v>
                </c:pt>
                <c:pt idx="3066">
                  <c:v>267.2000122070312</c:v>
                </c:pt>
                <c:pt idx="3067">
                  <c:v>267.2999877929687</c:v>
                </c:pt>
                <c:pt idx="3068">
                  <c:v>267.3999938964843</c:v>
                </c:pt>
                <c:pt idx="3069">
                  <c:v>267.5</c:v>
                </c:pt>
                <c:pt idx="3070">
                  <c:v>267.6000061035157</c:v>
                </c:pt>
                <c:pt idx="3071">
                  <c:v>267.7000122070312</c:v>
                </c:pt>
                <c:pt idx="3072">
                  <c:v>267.7999877929687</c:v>
                </c:pt>
                <c:pt idx="3073">
                  <c:v>267.8999938964843</c:v>
                </c:pt>
                <c:pt idx="3074">
                  <c:v>268.0</c:v>
                </c:pt>
                <c:pt idx="3075">
                  <c:v>268.1000061035157</c:v>
                </c:pt>
                <c:pt idx="3076">
                  <c:v>268.2000122070312</c:v>
                </c:pt>
                <c:pt idx="3077">
                  <c:v>268.2999877929687</c:v>
                </c:pt>
                <c:pt idx="3078">
                  <c:v>268.3999938964843</c:v>
                </c:pt>
                <c:pt idx="3079">
                  <c:v>268.5</c:v>
                </c:pt>
                <c:pt idx="3080">
                  <c:v>268.6000061035157</c:v>
                </c:pt>
                <c:pt idx="3081">
                  <c:v>268.7000122070312</c:v>
                </c:pt>
                <c:pt idx="3082">
                  <c:v>268.7999877929687</c:v>
                </c:pt>
                <c:pt idx="3083">
                  <c:v>268.8999938964843</c:v>
                </c:pt>
                <c:pt idx="3084">
                  <c:v>269.0</c:v>
                </c:pt>
                <c:pt idx="3085">
                  <c:v>269.1000061035157</c:v>
                </c:pt>
                <c:pt idx="3086">
                  <c:v>269.2000122070312</c:v>
                </c:pt>
                <c:pt idx="3087">
                  <c:v>269.2999877929687</c:v>
                </c:pt>
                <c:pt idx="3088">
                  <c:v>269.3999938964843</c:v>
                </c:pt>
                <c:pt idx="3089">
                  <c:v>269.5</c:v>
                </c:pt>
                <c:pt idx="3090">
                  <c:v>269.6000061035157</c:v>
                </c:pt>
                <c:pt idx="3091">
                  <c:v>269.7000122070312</c:v>
                </c:pt>
                <c:pt idx="3092">
                  <c:v>269.7999877929687</c:v>
                </c:pt>
                <c:pt idx="3093">
                  <c:v>269.8999938964843</c:v>
                </c:pt>
                <c:pt idx="3094">
                  <c:v>270.0</c:v>
                </c:pt>
                <c:pt idx="3095">
                  <c:v>270.1000061035157</c:v>
                </c:pt>
                <c:pt idx="3096">
                  <c:v>270.2000122070312</c:v>
                </c:pt>
                <c:pt idx="3097">
                  <c:v>270.2999877929687</c:v>
                </c:pt>
                <c:pt idx="3098">
                  <c:v>270.3999938964843</c:v>
                </c:pt>
                <c:pt idx="3099">
                  <c:v>270.5</c:v>
                </c:pt>
                <c:pt idx="3100">
                  <c:v>270.6000061035157</c:v>
                </c:pt>
                <c:pt idx="3101">
                  <c:v>270.7000122070312</c:v>
                </c:pt>
                <c:pt idx="3102">
                  <c:v>270.7999877929687</c:v>
                </c:pt>
                <c:pt idx="3103">
                  <c:v>270.8999938964843</c:v>
                </c:pt>
                <c:pt idx="3104">
                  <c:v>271.0</c:v>
                </c:pt>
                <c:pt idx="3105">
                  <c:v>271.1000061035157</c:v>
                </c:pt>
                <c:pt idx="3106">
                  <c:v>271.2000122070312</c:v>
                </c:pt>
                <c:pt idx="3107">
                  <c:v>271.2999877929687</c:v>
                </c:pt>
                <c:pt idx="3108">
                  <c:v>271.3999938964843</c:v>
                </c:pt>
                <c:pt idx="3109">
                  <c:v>271.5</c:v>
                </c:pt>
                <c:pt idx="3110">
                  <c:v>271.6000061035157</c:v>
                </c:pt>
                <c:pt idx="3111">
                  <c:v>271.7000122070312</c:v>
                </c:pt>
                <c:pt idx="3112">
                  <c:v>271.7999877929687</c:v>
                </c:pt>
                <c:pt idx="3113">
                  <c:v>271.8999938964843</c:v>
                </c:pt>
                <c:pt idx="3114">
                  <c:v>272.0</c:v>
                </c:pt>
                <c:pt idx="3115">
                  <c:v>272.1000061035157</c:v>
                </c:pt>
                <c:pt idx="3116">
                  <c:v>272.2000122070312</c:v>
                </c:pt>
                <c:pt idx="3117">
                  <c:v>272.2999877929687</c:v>
                </c:pt>
                <c:pt idx="3118">
                  <c:v>272.3999938964843</c:v>
                </c:pt>
                <c:pt idx="3119">
                  <c:v>272.5</c:v>
                </c:pt>
                <c:pt idx="3120">
                  <c:v>272.6000061035157</c:v>
                </c:pt>
                <c:pt idx="3121">
                  <c:v>272.7000122070312</c:v>
                </c:pt>
                <c:pt idx="3122">
                  <c:v>272.7999877929687</c:v>
                </c:pt>
                <c:pt idx="3123">
                  <c:v>272.8999938964843</c:v>
                </c:pt>
                <c:pt idx="3124">
                  <c:v>273.0</c:v>
                </c:pt>
                <c:pt idx="3125">
                  <c:v>273.1000061035157</c:v>
                </c:pt>
                <c:pt idx="3126">
                  <c:v>273.2000122070312</c:v>
                </c:pt>
                <c:pt idx="3127">
                  <c:v>273.2999877929687</c:v>
                </c:pt>
                <c:pt idx="3128">
                  <c:v>273.3999938964843</c:v>
                </c:pt>
                <c:pt idx="3129">
                  <c:v>273.5</c:v>
                </c:pt>
                <c:pt idx="3130">
                  <c:v>273.6000061035157</c:v>
                </c:pt>
                <c:pt idx="3131">
                  <c:v>273.7000122070312</c:v>
                </c:pt>
                <c:pt idx="3132">
                  <c:v>273.7999877929687</c:v>
                </c:pt>
                <c:pt idx="3133">
                  <c:v>273.8999938964843</c:v>
                </c:pt>
                <c:pt idx="3134">
                  <c:v>274.0</c:v>
                </c:pt>
                <c:pt idx="3135">
                  <c:v>274.1000061035157</c:v>
                </c:pt>
                <c:pt idx="3136">
                  <c:v>274.2000122070312</c:v>
                </c:pt>
                <c:pt idx="3137">
                  <c:v>274.2999877929687</c:v>
                </c:pt>
                <c:pt idx="3138">
                  <c:v>274.3999938964843</c:v>
                </c:pt>
                <c:pt idx="3139">
                  <c:v>274.5</c:v>
                </c:pt>
                <c:pt idx="3140">
                  <c:v>274.6000061035157</c:v>
                </c:pt>
                <c:pt idx="3141">
                  <c:v>274.7000122070312</c:v>
                </c:pt>
                <c:pt idx="3142">
                  <c:v>274.7999877929687</c:v>
                </c:pt>
                <c:pt idx="3143">
                  <c:v>274.8999938964843</c:v>
                </c:pt>
                <c:pt idx="3144">
                  <c:v>275.0</c:v>
                </c:pt>
                <c:pt idx="3145">
                  <c:v>275.1000061035157</c:v>
                </c:pt>
                <c:pt idx="3146">
                  <c:v>275.2000122070312</c:v>
                </c:pt>
                <c:pt idx="3147">
                  <c:v>275.2999877929687</c:v>
                </c:pt>
                <c:pt idx="3148">
                  <c:v>275.3999938964843</c:v>
                </c:pt>
                <c:pt idx="3149">
                  <c:v>275.5</c:v>
                </c:pt>
                <c:pt idx="3150">
                  <c:v>275.6000061035157</c:v>
                </c:pt>
                <c:pt idx="3151">
                  <c:v>275.7000122070312</c:v>
                </c:pt>
                <c:pt idx="3152">
                  <c:v>275.7999877929687</c:v>
                </c:pt>
                <c:pt idx="3153">
                  <c:v>275.8999938964843</c:v>
                </c:pt>
                <c:pt idx="3154">
                  <c:v>276.0</c:v>
                </c:pt>
                <c:pt idx="3155">
                  <c:v>276.1000061035157</c:v>
                </c:pt>
                <c:pt idx="3156">
                  <c:v>276.2000122070312</c:v>
                </c:pt>
                <c:pt idx="3157">
                  <c:v>276.2999877929687</c:v>
                </c:pt>
                <c:pt idx="3158">
                  <c:v>276.3999938964843</c:v>
                </c:pt>
                <c:pt idx="3159">
                  <c:v>276.5</c:v>
                </c:pt>
                <c:pt idx="3160">
                  <c:v>276.6000061035157</c:v>
                </c:pt>
                <c:pt idx="3161">
                  <c:v>276.7000122070312</c:v>
                </c:pt>
                <c:pt idx="3162">
                  <c:v>276.7999877929687</c:v>
                </c:pt>
                <c:pt idx="3163">
                  <c:v>276.8999938964843</c:v>
                </c:pt>
                <c:pt idx="3164">
                  <c:v>277.0</c:v>
                </c:pt>
                <c:pt idx="3165">
                  <c:v>277.1000061035157</c:v>
                </c:pt>
                <c:pt idx="3166">
                  <c:v>277.2000122070312</c:v>
                </c:pt>
                <c:pt idx="3167">
                  <c:v>277.2999877929687</c:v>
                </c:pt>
                <c:pt idx="3168">
                  <c:v>277.3999938964843</c:v>
                </c:pt>
                <c:pt idx="3169">
                  <c:v>277.5</c:v>
                </c:pt>
                <c:pt idx="3170">
                  <c:v>277.6000061035157</c:v>
                </c:pt>
                <c:pt idx="3171">
                  <c:v>277.7000122070312</c:v>
                </c:pt>
                <c:pt idx="3172">
                  <c:v>277.7999877929687</c:v>
                </c:pt>
                <c:pt idx="3173">
                  <c:v>277.8999938964843</c:v>
                </c:pt>
                <c:pt idx="3174">
                  <c:v>278.0</c:v>
                </c:pt>
                <c:pt idx="3175">
                  <c:v>278.1000061035157</c:v>
                </c:pt>
                <c:pt idx="3176">
                  <c:v>278.2000122070312</c:v>
                </c:pt>
                <c:pt idx="3177">
                  <c:v>278.2999877929687</c:v>
                </c:pt>
                <c:pt idx="3178">
                  <c:v>278.3999938964843</c:v>
                </c:pt>
                <c:pt idx="3179">
                  <c:v>278.5</c:v>
                </c:pt>
                <c:pt idx="3180">
                  <c:v>278.6000061035157</c:v>
                </c:pt>
                <c:pt idx="3181">
                  <c:v>278.7000122070312</c:v>
                </c:pt>
                <c:pt idx="3182">
                  <c:v>278.7999877929687</c:v>
                </c:pt>
                <c:pt idx="3183">
                  <c:v>278.8999938964843</c:v>
                </c:pt>
                <c:pt idx="3184">
                  <c:v>279.0</c:v>
                </c:pt>
                <c:pt idx="3185">
                  <c:v>279.1000061035157</c:v>
                </c:pt>
                <c:pt idx="3186">
                  <c:v>279.2000122070312</c:v>
                </c:pt>
                <c:pt idx="3187">
                  <c:v>279.2999877929687</c:v>
                </c:pt>
                <c:pt idx="3188">
                  <c:v>279.3999938964843</c:v>
                </c:pt>
                <c:pt idx="3189">
                  <c:v>279.5</c:v>
                </c:pt>
                <c:pt idx="3190">
                  <c:v>279.6000061035157</c:v>
                </c:pt>
                <c:pt idx="3191">
                  <c:v>279.7000122070312</c:v>
                </c:pt>
                <c:pt idx="3192">
                  <c:v>279.7999877929687</c:v>
                </c:pt>
                <c:pt idx="3193">
                  <c:v>279.8999938964843</c:v>
                </c:pt>
                <c:pt idx="3194">
                  <c:v>280.0</c:v>
                </c:pt>
                <c:pt idx="3195">
                  <c:v>280.1000061035157</c:v>
                </c:pt>
                <c:pt idx="3196">
                  <c:v>280.2000122070312</c:v>
                </c:pt>
                <c:pt idx="3197">
                  <c:v>280.2999877929687</c:v>
                </c:pt>
                <c:pt idx="3198">
                  <c:v>280.3999938964843</c:v>
                </c:pt>
                <c:pt idx="3199">
                  <c:v>280.5</c:v>
                </c:pt>
                <c:pt idx="3200">
                  <c:v>280.6000061035157</c:v>
                </c:pt>
                <c:pt idx="3201">
                  <c:v>280.7000122070312</c:v>
                </c:pt>
                <c:pt idx="3202">
                  <c:v>280.7999877929687</c:v>
                </c:pt>
                <c:pt idx="3203">
                  <c:v>280.8999938964843</c:v>
                </c:pt>
                <c:pt idx="3204">
                  <c:v>281.0</c:v>
                </c:pt>
                <c:pt idx="3205">
                  <c:v>281.1000061035157</c:v>
                </c:pt>
                <c:pt idx="3206">
                  <c:v>281.2000122070312</c:v>
                </c:pt>
                <c:pt idx="3207">
                  <c:v>281.2999877929687</c:v>
                </c:pt>
                <c:pt idx="3208">
                  <c:v>281.3999938964843</c:v>
                </c:pt>
                <c:pt idx="3209">
                  <c:v>281.5</c:v>
                </c:pt>
                <c:pt idx="3210">
                  <c:v>281.6000061035157</c:v>
                </c:pt>
                <c:pt idx="3211">
                  <c:v>281.7000122070312</c:v>
                </c:pt>
                <c:pt idx="3212">
                  <c:v>281.7999877929687</c:v>
                </c:pt>
                <c:pt idx="3213">
                  <c:v>281.8999938964843</c:v>
                </c:pt>
                <c:pt idx="3214">
                  <c:v>282.0</c:v>
                </c:pt>
                <c:pt idx="3215">
                  <c:v>282.1000061035157</c:v>
                </c:pt>
                <c:pt idx="3216">
                  <c:v>282.2000122070312</c:v>
                </c:pt>
                <c:pt idx="3217">
                  <c:v>282.2999877929687</c:v>
                </c:pt>
                <c:pt idx="3218">
                  <c:v>282.3999938964843</c:v>
                </c:pt>
                <c:pt idx="3219">
                  <c:v>282.5</c:v>
                </c:pt>
                <c:pt idx="3220">
                  <c:v>282.6000061035157</c:v>
                </c:pt>
                <c:pt idx="3221">
                  <c:v>282.7000122070312</c:v>
                </c:pt>
                <c:pt idx="3222">
                  <c:v>282.7999877929687</c:v>
                </c:pt>
                <c:pt idx="3223">
                  <c:v>282.8999938964843</c:v>
                </c:pt>
                <c:pt idx="3224">
                  <c:v>283.0</c:v>
                </c:pt>
                <c:pt idx="3225">
                  <c:v>283.1000061035157</c:v>
                </c:pt>
                <c:pt idx="3226">
                  <c:v>283.2000122070312</c:v>
                </c:pt>
                <c:pt idx="3227">
                  <c:v>283.2999877929687</c:v>
                </c:pt>
                <c:pt idx="3228">
                  <c:v>283.3999938964843</c:v>
                </c:pt>
                <c:pt idx="3229">
                  <c:v>283.5</c:v>
                </c:pt>
                <c:pt idx="3230">
                  <c:v>283.6000061035157</c:v>
                </c:pt>
                <c:pt idx="3231">
                  <c:v>283.7000122070312</c:v>
                </c:pt>
                <c:pt idx="3232">
                  <c:v>283.7999877929687</c:v>
                </c:pt>
                <c:pt idx="3233">
                  <c:v>283.8999938964843</c:v>
                </c:pt>
                <c:pt idx="3234">
                  <c:v>284.0</c:v>
                </c:pt>
                <c:pt idx="3235">
                  <c:v>284.1000061035157</c:v>
                </c:pt>
                <c:pt idx="3236">
                  <c:v>284.2000122070312</c:v>
                </c:pt>
                <c:pt idx="3237">
                  <c:v>284.2999877929687</c:v>
                </c:pt>
                <c:pt idx="3238">
                  <c:v>284.3999938964843</c:v>
                </c:pt>
                <c:pt idx="3239">
                  <c:v>284.5</c:v>
                </c:pt>
                <c:pt idx="3240">
                  <c:v>284.6000061035157</c:v>
                </c:pt>
                <c:pt idx="3241">
                  <c:v>284.7000122070312</c:v>
                </c:pt>
                <c:pt idx="3242">
                  <c:v>284.7999877929687</c:v>
                </c:pt>
                <c:pt idx="3243">
                  <c:v>284.8999938964843</c:v>
                </c:pt>
                <c:pt idx="3244">
                  <c:v>285.0</c:v>
                </c:pt>
                <c:pt idx="3245">
                  <c:v>285.1000061035157</c:v>
                </c:pt>
                <c:pt idx="3246">
                  <c:v>285.2000122070312</c:v>
                </c:pt>
                <c:pt idx="3247">
                  <c:v>285.2999877929687</c:v>
                </c:pt>
                <c:pt idx="3248">
                  <c:v>285.3999938964843</c:v>
                </c:pt>
                <c:pt idx="3249">
                  <c:v>285.5</c:v>
                </c:pt>
                <c:pt idx="3250">
                  <c:v>285.6000061035157</c:v>
                </c:pt>
                <c:pt idx="3251">
                  <c:v>285.7000122070312</c:v>
                </c:pt>
                <c:pt idx="3252">
                  <c:v>285.7999877929687</c:v>
                </c:pt>
                <c:pt idx="3253">
                  <c:v>285.8999938964843</c:v>
                </c:pt>
                <c:pt idx="3254">
                  <c:v>286.0</c:v>
                </c:pt>
                <c:pt idx="3255">
                  <c:v>286.1000061035157</c:v>
                </c:pt>
                <c:pt idx="3256">
                  <c:v>286.2000122070312</c:v>
                </c:pt>
                <c:pt idx="3257">
                  <c:v>286.2999877929687</c:v>
                </c:pt>
                <c:pt idx="3258">
                  <c:v>286.3999938964843</c:v>
                </c:pt>
                <c:pt idx="3259">
                  <c:v>286.5</c:v>
                </c:pt>
                <c:pt idx="3260">
                  <c:v>286.6000061035157</c:v>
                </c:pt>
                <c:pt idx="3261">
                  <c:v>286.7000122070312</c:v>
                </c:pt>
                <c:pt idx="3262">
                  <c:v>286.7999877929687</c:v>
                </c:pt>
                <c:pt idx="3263">
                  <c:v>286.8999938964843</c:v>
                </c:pt>
                <c:pt idx="3264">
                  <c:v>287.0</c:v>
                </c:pt>
                <c:pt idx="3265">
                  <c:v>287.1000061035157</c:v>
                </c:pt>
                <c:pt idx="3266">
                  <c:v>287.2000122070312</c:v>
                </c:pt>
                <c:pt idx="3267">
                  <c:v>287.2999877929687</c:v>
                </c:pt>
                <c:pt idx="3268">
                  <c:v>287.3999938964843</c:v>
                </c:pt>
                <c:pt idx="3269">
                  <c:v>287.5</c:v>
                </c:pt>
                <c:pt idx="3270">
                  <c:v>287.6000061035157</c:v>
                </c:pt>
                <c:pt idx="3271">
                  <c:v>287.7000122070312</c:v>
                </c:pt>
                <c:pt idx="3272">
                  <c:v>287.7999877929687</c:v>
                </c:pt>
                <c:pt idx="3273">
                  <c:v>287.8999938964843</c:v>
                </c:pt>
                <c:pt idx="3274">
                  <c:v>288.0</c:v>
                </c:pt>
                <c:pt idx="3275">
                  <c:v>288.1000061035157</c:v>
                </c:pt>
                <c:pt idx="3276">
                  <c:v>288.2000122070312</c:v>
                </c:pt>
                <c:pt idx="3277">
                  <c:v>288.2999877929687</c:v>
                </c:pt>
                <c:pt idx="3278">
                  <c:v>288.3999938964843</c:v>
                </c:pt>
                <c:pt idx="3279">
                  <c:v>288.5</c:v>
                </c:pt>
                <c:pt idx="3280">
                  <c:v>288.6000061035157</c:v>
                </c:pt>
                <c:pt idx="3281">
                  <c:v>288.7000122070312</c:v>
                </c:pt>
                <c:pt idx="3282">
                  <c:v>288.7999877929687</c:v>
                </c:pt>
                <c:pt idx="3283">
                  <c:v>288.8999938964843</c:v>
                </c:pt>
                <c:pt idx="3284">
                  <c:v>289.0</c:v>
                </c:pt>
                <c:pt idx="3285">
                  <c:v>289.1000061035157</c:v>
                </c:pt>
                <c:pt idx="3286">
                  <c:v>289.2000122070312</c:v>
                </c:pt>
                <c:pt idx="3287">
                  <c:v>289.2999877929687</c:v>
                </c:pt>
                <c:pt idx="3288">
                  <c:v>289.3999938964843</c:v>
                </c:pt>
                <c:pt idx="3289">
                  <c:v>289.5</c:v>
                </c:pt>
                <c:pt idx="3290">
                  <c:v>289.6000061035157</c:v>
                </c:pt>
                <c:pt idx="3291">
                  <c:v>289.7000122070312</c:v>
                </c:pt>
                <c:pt idx="3292">
                  <c:v>289.7999877929687</c:v>
                </c:pt>
                <c:pt idx="3293">
                  <c:v>289.8999938964843</c:v>
                </c:pt>
                <c:pt idx="3294">
                  <c:v>290.0</c:v>
                </c:pt>
                <c:pt idx="3295">
                  <c:v>290.1000061035157</c:v>
                </c:pt>
                <c:pt idx="3296">
                  <c:v>290.2000122070312</c:v>
                </c:pt>
                <c:pt idx="3297">
                  <c:v>290.2999877929687</c:v>
                </c:pt>
                <c:pt idx="3298">
                  <c:v>290.3999938964843</c:v>
                </c:pt>
                <c:pt idx="3299">
                  <c:v>290.5</c:v>
                </c:pt>
                <c:pt idx="3300">
                  <c:v>290.6000061035157</c:v>
                </c:pt>
                <c:pt idx="3301">
                  <c:v>290.7000122070312</c:v>
                </c:pt>
                <c:pt idx="3302">
                  <c:v>290.7999877929687</c:v>
                </c:pt>
                <c:pt idx="3303">
                  <c:v>290.8999938964843</c:v>
                </c:pt>
                <c:pt idx="3304">
                  <c:v>291.0</c:v>
                </c:pt>
                <c:pt idx="3305">
                  <c:v>291.1000061035157</c:v>
                </c:pt>
                <c:pt idx="3306">
                  <c:v>291.2000122070312</c:v>
                </c:pt>
                <c:pt idx="3307">
                  <c:v>291.2999877929687</c:v>
                </c:pt>
                <c:pt idx="3308">
                  <c:v>291.3999938964843</c:v>
                </c:pt>
                <c:pt idx="3309">
                  <c:v>291.5</c:v>
                </c:pt>
                <c:pt idx="3310">
                  <c:v>291.6000061035157</c:v>
                </c:pt>
                <c:pt idx="3311">
                  <c:v>291.7000122070312</c:v>
                </c:pt>
                <c:pt idx="3312">
                  <c:v>291.7999877929687</c:v>
                </c:pt>
                <c:pt idx="3313">
                  <c:v>291.8999938964843</c:v>
                </c:pt>
                <c:pt idx="3314">
                  <c:v>292.0</c:v>
                </c:pt>
                <c:pt idx="3315">
                  <c:v>292.1000061035157</c:v>
                </c:pt>
                <c:pt idx="3316">
                  <c:v>292.2000122070312</c:v>
                </c:pt>
                <c:pt idx="3317">
                  <c:v>292.2999877929687</c:v>
                </c:pt>
                <c:pt idx="3318">
                  <c:v>292.3999938964843</c:v>
                </c:pt>
                <c:pt idx="3319">
                  <c:v>292.5</c:v>
                </c:pt>
                <c:pt idx="3320">
                  <c:v>292.6000061035157</c:v>
                </c:pt>
                <c:pt idx="3321">
                  <c:v>292.7000122070312</c:v>
                </c:pt>
                <c:pt idx="3322">
                  <c:v>292.7999877929687</c:v>
                </c:pt>
                <c:pt idx="3323">
                  <c:v>292.8999938964843</c:v>
                </c:pt>
                <c:pt idx="3324">
                  <c:v>293.0</c:v>
                </c:pt>
                <c:pt idx="3325">
                  <c:v>293.1000061035157</c:v>
                </c:pt>
                <c:pt idx="3326">
                  <c:v>293.2000122070312</c:v>
                </c:pt>
                <c:pt idx="3327">
                  <c:v>293.2999877929687</c:v>
                </c:pt>
                <c:pt idx="3328">
                  <c:v>293.3999938964843</c:v>
                </c:pt>
                <c:pt idx="3329">
                  <c:v>293.5</c:v>
                </c:pt>
                <c:pt idx="3330">
                  <c:v>293.6000061035157</c:v>
                </c:pt>
                <c:pt idx="3331">
                  <c:v>293.7000122070312</c:v>
                </c:pt>
                <c:pt idx="3332">
                  <c:v>293.7999877929687</c:v>
                </c:pt>
                <c:pt idx="3333">
                  <c:v>293.8999938964843</c:v>
                </c:pt>
                <c:pt idx="3334">
                  <c:v>294.0</c:v>
                </c:pt>
                <c:pt idx="3335">
                  <c:v>294.1000061035157</c:v>
                </c:pt>
                <c:pt idx="3336">
                  <c:v>294.2000122070312</c:v>
                </c:pt>
                <c:pt idx="3337">
                  <c:v>294.2999877929687</c:v>
                </c:pt>
                <c:pt idx="3338">
                  <c:v>294.3999938964843</c:v>
                </c:pt>
                <c:pt idx="3339">
                  <c:v>294.5</c:v>
                </c:pt>
                <c:pt idx="3340">
                  <c:v>294.6000061035157</c:v>
                </c:pt>
                <c:pt idx="3341">
                  <c:v>294.7000122070312</c:v>
                </c:pt>
                <c:pt idx="3342">
                  <c:v>294.7999877929687</c:v>
                </c:pt>
                <c:pt idx="3343">
                  <c:v>294.8999938964843</c:v>
                </c:pt>
                <c:pt idx="3344">
                  <c:v>295.0</c:v>
                </c:pt>
                <c:pt idx="3345">
                  <c:v>295.1000061035157</c:v>
                </c:pt>
                <c:pt idx="3346">
                  <c:v>295.2000122070312</c:v>
                </c:pt>
                <c:pt idx="3347">
                  <c:v>295.2999877929687</c:v>
                </c:pt>
                <c:pt idx="3348">
                  <c:v>295.3999938964843</c:v>
                </c:pt>
                <c:pt idx="3349">
                  <c:v>295.5</c:v>
                </c:pt>
                <c:pt idx="3350">
                  <c:v>295.6000061035157</c:v>
                </c:pt>
                <c:pt idx="3351">
                  <c:v>295.7000122070312</c:v>
                </c:pt>
                <c:pt idx="3352">
                  <c:v>295.7999877929687</c:v>
                </c:pt>
                <c:pt idx="3353">
                  <c:v>295.8999938964843</c:v>
                </c:pt>
                <c:pt idx="3354">
                  <c:v>296.0</c:v>
                </c:pt>
                <c:pt idx="3355">
                  <c:v>296.1000061035157</c:v>
                </c:pt>
                <c:pt idx="3356">
                  <c:v>296.2000122070312</c:v>
                </c:pt>
                <c:pt idx="3357">
                  <c:v>296.2999877929687</c:v>
                </c:pt>
                <c:pt idx="3358">
                  <c:v>296.3999938964843</c:v>
                </c:pt>
                <c:pt idx="3359">
                  <c:v>296.5</c:v>
                </c:pt>
                <c:pt idx="3360">
                  <c:v>296.6000061035157</c:v>
                </c:pt>
                <c:pt idx="3361">
                  <c:v>296.7000122070312</c:v>
                </c:pt>
                <c:pt idx="3362">
                  <c:v>296.7999877929687</c:v>
                </c:pt>
                <c:pt idx="3363">
                  <c:v>296.8999938964843</c:v>
                </c:pt>
                <c:pt idx="3364">
                  <c:v>297.0</c:v>
                </c:pt>
                <c:pt idx="3365">
                  <c:v>297.1000061035157</c:v>
                </c:pt>
                <c:pt idx="3366">
                  <c:v>297.2000122070312</c:v>
                </c:pt>
                <c:pt idx="3367">
                  <c:v>297.2999877929687</c:v>
                </c:pt>
                <c:pt idx="3368">
                  <c:v>297.3999938964843</c:v>
                </c:pt>
                <c:pt idx="3369">
                  <c:v>297.5</c:v>
                </c:pt>
                <c:pt idx="3370">
                  <c:v>297.6000061035157</c:v>
                </c:pt>
                <c:pt idx="3371">
                  <c:v>297.7000122070312</c:v>
                </c:pt>
                <c:pt idx="3372">
                  <c:v>297.7999877929687</c:v>
                </c:pt>
                <c:pt idx="3373">
                  <c:v>297.8999938964843</c:v>
                </c:pt>
                <c:pt idx="3374">
                  <c:v>298.0</c:v>
                </c:pt>
                <c:pt idx="3375">
                  <c:v>298.1000061035157</c:v>
                </c:pt>
                <c:pt idx="3376">
                  <c:v>298.2000122070312</c:v>
                </c:pt>
                <c:pt idx="3377">
                  <c:v>298.2999877929687</c:v>
                </c:pt>
                <c:pt idx="3378">
                  <c:v>298.3999938964843</c:v>
                </c:pt>
                <c:pt idx="3379">
                  <c:v>298.5</c:v>
                </c:pt>
                <c:pt idx="3380">
                  <c:v>298.6000061035157</c:v>
                </c:pt>
                <c:pt idx="3381">
                  <c:v>298.7000122070312</c:v>
                </c:pt>
                <c:pt idx="3382">
                  <c:v>298.7999877929687</c:v>
                </c:pt>
                <c:pt idx="3383">
                  <c:v>298.8999938964843</c:v>
                </c:pt>
                <c:pt idx="3384">
                  <c:v>299.0</c:v>
                </c:pt>
                <c:pt idx="3385">
                  <c:v>299.1000061035157</c:v>
                </c:pt>
                <c:pt idx="3386">
                  <c:v>299.2000122070312</c:v>
                </c:pt>
                <c:pt idx="3387">
                  <c:v>299.2999877929687</c:v>
                </c:pt>
                <c:pt idx="3388">
                  <c:v>299.3999938964843</c:v>
                </c:pt>
                <c:pt idx="3389">
                  <c:v>299.5</c:v>
                </c:pt>
                <c:pt idx="3390">
                  <c:v>299.6000061035157</c:v>
                </c:pt>
                <c:pt idx="3391">
                  <c:v>299.7000122070312</c:v>
                </c:pt>
                <c:pt idx="3392">
                  <c:v>299.7999877929687</c:v>
                </c:pt>
                <c:pt idx="3393">
                  <c:v>299.8999938964843</c:v>
                </c:pt>
                <c:pt idx="3394">
                  <c:v>300.0</c:v>
                </c:pt>
                <c:pt idx="3395">
                  <c:v>300.1000061035157</c:v>
                </c:pt>
                <c:pt idx="3396">
                  <c:v>300.2000122070312</c:v>
                </c:pt>
                <c:pt idx="3397">
                  <c:v>300.2999877929687</c:v>
                </c:pt>
                <c:pt idx="3398">
                  <c:v>300.3999938964843</c:v>
                </c:pt>
                <c:pt idx="3399">
                  <c:v>300.5</c:v>
                </c:pt>
                <c:pt idx="3400">
                  <c:v>300.6000061035157</c:v>
                </c:pt>
                <c:pt idx="3401">
                  <c:v>300.7000122070312</c:v>
                </c:pt>
                <c:pt idx="3402">
                  <c:v>300.7999877929687</c:v>
                </c:pt>
                <c:pt idx="3403">
                  <c:v>300.8999938964843</c:v>
                </c:pt>
                <c:pt idx="3404">
                  <c:v>301.0</c:v>
                </c:pt>
                <c:pt idx="3405">
                  <c:v>301.1000061035157</c:v>
                </c:pt>
                <c:pt idx="3406">
                  <c:v>301.2000122070312</c:v>
                </c:pt>
                <c:pt idx="3407">
                  <c:v>301.2999877929687</c:v>
                </c:pt>
                <c:pt idx="3408">
                  <c:v>301.3999938964843</c:v>
                </c:pt>
                <c:pt idx="3409">
                  <c:v>301.5</c:v>
                </c:pt>
                <c:pt idx="3410">
                  <c:v>301.6000061035157</c:v>
                </c:pt>
                <c:pt idx="3411">
                  <c:v>301.7000122070312</c:v>
                </c:pt>
                <c:pt idx="3412">
                  <c:v>301.7999877929687</c:v>
                </c:pt>
                <c:pt idx="3413">
                  <c:v>301.8999938964843</c:v>
                </c:pt>
                <c:pt idx="3414">
                  <c:v>302.0</c:v>
                </c:pt>
                <c:pt idx="3415">
                  <c:v>302.1000061035157</c:v>
                </c:pt>
                <c:pt idx="3416">
                  <c:v>302.2000122070312</c:v>
                </c:pt>
                <c:pt idx="3417">
                  <c:v>302.2999877929687</c:v>
                </c:pt>
                <c:pt idx="3418">
                  <c:v>302.3999938964843</c:v>
                </c:pt>
                <c:pt idx="3419">
                  <c:v>302.5</c:v>
                </c:pt>
                <c:pt idx="3420">
                  <c:v>302.6000061035157</c:v>
                </c:pt>
                <c:pt idx="3421">
                  <c:v>302.7000122070312</c:v>
                </c:pt>
                <c:pt idx="3422">
                  <c:v>302.7999877929687</c:v>
                </c:pt>
                <c:pt idx="3423">
                  <c:v>302.8999938964843</c:v>
                </c:pt>
                <c:pt idx="3424">
                  <c:v>303.0</c:v>
                </c:pt>
                <c:pt idx="3425">
                  <c:v>303.1000061035157</c:v>
                </c:pt>
                <c:pt idx="3426">
                  <c:v>303.2000122070312</c:v>
                </c:pt>
                <c:pt idx="3427">
                  <c:v>303.2999877929687</c:v>
                </c:pt>
                <c:pt idx="3428">
                  <c:v>303.3999938964843</c:v>
                </c:pt>
                <c:pt idx="3429">
                  <c:v>303.5</c:v>
                </c:pt>
                <c:pt idx="3430">
                  <c:v>303.6000061035157</c:v>
                </c:pt>
                <c:pt idx="3431">
                  <c:v>303.7000122070312</c:v>
                </c:pt>
                <c:pt idx="3432">
                  <c:v>303.7999877929687</c:v>
                </c:pt>
                <c:pt idx="3433">
                  <c:v>303.8999938964843</c:v>
                </c:pt>
                <c:pt idx="3434">
                  <c:v>304.0</c:v>
                </c:pt>
                <c:pt idx="3435">
                  <c:v>304.1000061035157</c:v>
                </c:pt>
                <c:pt idx="3436">
                  <c:v>304.2000122070312</c:v>
                </c:pt>
                <c:pt idx="3437">
                  <c:v>304.2999877929687</c:v>
                </c:pt>
                <c:pt idx="3438">
                  <c:v>304.3999938964843</c:v>
                </c:pt>
                <c:pt idx="3439">
                  <c:v>304.5</c:v>
                </c:pt>
                <c:pt idx="3440">
                  <c:v>304.6000061035157</c:v>
                </c:pt>
                <c:pt idx="3441">
                  <c:v>304.7000122070312</c:v>
                </c:pt>
                <c:pt idx="3442">
                  <c:v>304.7999877929687</c:v>
                </c:pt>
                <c:pt idx="3443">
                  <c:v>304.8999938964843</c:v>
                </c:pt>
                <c:pt idx="3444">
                  <c:v>305.0</c:v>
                </c:pt>
                <c:pt idx="3445">
                  <c:v>305.1000061035157</c:v>
                </c:pt>
                <c:pt idx="3446">
                  <c:v>305.2000122070312</c:v>
                </c:pt>
                <c:pt idx="3447">
                  <c:v>305.2999877929687</c:v>
                </c:pt>
                <c:pt idx="3448">
                  <c:v>305.3999938964843</c:v>
                </c:pt>
                <c:pt idx="3449">
                  <c:v>305.5</c:v>
                </c:pt>
                <c:pt idx="3450">
                  <c:v>305.6000061035157</c:v>
                </c:pt>
                <c:pt idx="3451">
                  <c:v>305.7000122070312</c:v>
                </c:pt>
                <c:pt idx="3452">
                  <c:v>305.7999877929687</c:v>
                </c:pt>
                <c:pt idx="3453">
                  <c:v>305.8999938964843</c:v>
                </c:pt>
                <c:pt idx="3454">
                  <c:v>306.0</c:v>
                </c:pt>
                <c:pt idx="3455">
                  <c:v>306.1000061035157</c:v>
                </c:pt>
                <c:pt idx="3456">
                  <c:v>306.2000122070312</c:v>
                </c:pt>
                <c:pt idx="3457">
                  <c:v>306.2999877929687</c:v>
                </c:pt>
                <c:pt idx="3458">
                  <c:v>306.3999938964843</c:v>
                </c:pt>
                <c:pt idx="3459">
                  <c:v>306.5</c:v>
                </c:pt>
                <c:pt idx="3460">
                  <c:v>306.6000061035157</c:v>
                </c:pt>
                <c:pt idx="3461">
                  <c:v>306.7000122070312</c:v>
                </c:pt>
                <c:pt idx="3462">
                  <c:v>306.7999877929687</c:v>
                </c:pt>
                <c:pt idx="3463">
                  <c:v>306.8999938964843</c:v>
                </c:pt>
                <c:pt idx="3464">
                  <c:v>307.0</c:v>
                </c:pt>
                <c:pt idx="3465">
                  <c:v>307.1000061035157</c:v>
                </c:pt>
                <c:pt idx="3466">
                  <c:v>307.2000122070312</c:v>
                </c:pt>
                <c:pt idx="3467">
                  <c:v>307.2999877929687</c:v>
                </c:pt>
                <c:pt idx="3468">
                  <c:v>307.3999938964843</c:v>
                </c:pt>
                <c:pt idx="3469">
                  <c:v>307.5</c:v>
                </c:pt>
                <c:pt idx="3470">
                  <c:v>307.6000061035157</c:v>
                </c:pt>
                <c:pt idx="3471">
                  <c:v>307.7000122070312</c:v>
                </c:pt>
                <c:pt idx="3472">
                  <c:v>307.7999877929687</c:v>
                </c:pt>
                <c:pt idx="3473">
                  <c:v>307.8999938964843</c:v>
                </c:pt>
                <c:pt idx="3474">
                  <c:v>308.0</c:v>
                </c:pt>
                <c:pt idx="3475">
                  <c:v>308.1000061035157</c:v>
                </c:pt>
                <c:pt idx="3476">
                  <c:v>308.2000122070312</c:v>
                </c:pt>
                <c:pt idx="3477">
                  <c:v>308.2999877929687</c:v>
                </c:pt>
                <c:pt idx="3478">
                  <c:v>308.3999938964843</c:v>
                </c:pt>
                <c:pt idx="3479">
                  <c:v>308.5</c:v>
                </c:pt>
                <c:pt idx="3480">
                  <c:v>308.6000061035157</c:v>
                </c:pt>
                <c:pt idx="3481">
                  <c:v>308.7000122070312</c:v>
                </c:pt>
                <c:pt idx="3482">
                  <c:v>308.7999877929687</c:v>
                </c:pt>
                <c:pt idx="3483">
                  <c:v>308.8999938964843</c:v>
                </c:pt>
                <c:pt idx="3484">
                  <c:v>309.0</c:v>
                </c:pt>
                <c:pt idx="3485">
                  <c:v>309.1000061035157</c:v>
                </c:pt>
                <c:pt idx="3486">
                  <c:v>309.2000122070312</c:v>
                </c:pt>
                <c:pt idx="3487">
                  <c:v>309.2999877929687</c:v>
                </c:pt>
                <c:pt idx="3488">
                  <c:v>309.3999938964843</c:v>
                </c:pt>
                <c:pt idx="3489">
                  <c:v>309.5</c:v>
                </c:pt>
                <c:pt idx="3490">
                  <c:v>309.6000061035157</c:v>
                </c:pt>
                <c:pt idx="3491">
                  <c:v>309.7000122070312</c:v>
                </c:pt>
                <c:pt idx="3492">
                  <c:v>309.7999877929687</c:v>
                </c:pt>
                <c:pt idx="3493">
                  <c:v>309.8999938964843</c:v>
                </c:pt>
                <c:pt idx="3494">
                  <c:v>310.0</c:v>
                </c:pt>
                <c:pt idx="3495">
                  <c:v>310.1000061035157</c:v>
                </c:pt>
                <c:pt idx="3496">
                  <c:v>310.2000122070312</c:v>
                </c:pt>
                <c:pt idx="3497">
                  <c:v>310.2999877929687</c:v>
                </c:pt>
                <c:pt idx="3498">
                  <c:v>310.3999938964843</c:v>
                </c:pt>
                <c:pt idx="3499">
                  <c:v>310.5</c:v>
                </c:pt>
                <c:pt idx="3500">
                  <c:v>310.6000061035157</c:v>
                </c:pt>
                <c:pt idx="3501">
                  <c:v>310.7000122070312</c:v>
                </c:pt>
                <c:pt idx="3502">
                  <c:v>310.7999877929687</c:v>
                </c:pt>
                <c:pt idx="3503">
                  <c:v>310.8999938964843</c:v>
                </c:pt>
                <c:pt idx="3504">
                  <c:v>311.0</c:v>
                </c:pt>
                <c:pt idx="3505">
                  <c:v>311.1000061035157</c:v>
                </c:pt>
                <c:pt idx="3506">
                  <c:v>311.2000122070312</c:v>
                </c:pt>
                <c:pt idx="3507">
                  <c:v>311.2999877929687</c:v>
                </c:pt>
                <c:pt idx="3508">
                  <c:v>311.3999938964843</c:v>
                </c:pt>
                <c:pt idx="3509">
                  <c:v>311.5</c:v>
                </c:pt>
                <c:pt idx="3510">
                  <c:v>311.6000061035157</c:v>
                </c:pt>
                <c:pt idx="3511">
                  <c:v>311.7000122070312</c:v>
                </c:pt>
                <c:pt idx="3512">
                  <c:v>311.7999877929687</c:v>
                </c:pt>
                <c:pt idx="3513">
                  <c:v>311.8999938964843</c:v>
                </c:pt>
                <c:pt idx="3514">
                  <c:v>312.0</c:v>
                </c:pt>
                <c:pt idx="3515">
                  <c:v>312.1000061035157</c:v>
                </c:pt>
                <c:pt idx="3516">
                  <c:v>312.2000122070312</c:v>
                </c:pt>
                <c:pt idx="3517">
                  <c:v>312.2999877929687</c:v>
                </c:pt>
                <c:pt idx="3518">
                  <c:v>312.3999938964843</c:v>
                </c:pt>
                <c:pt idx="3519">
                  <c:v>312.5</c:v>
                </c:pt>
                <c:pt idx="3520">
                  <c:v>312.6000061035157</c:v>
                </c:pt>
                <c:pt idx="3521">
                  <c:v>312.7000122070312</c:v>
                </c:pt>
                <c:pt idx="3522">
                  <c:v>312.7999877929687</c:v>
                </c:pt>
                <c:pt idx="3523">
                  <c:v>312.8999938964843</c:v>
                </c:pt>
                <c:pt idx="3524">
                  <c:v>313.0</c:v>
                </c:pt>
                <c:pt idx="3525">
                  <c:v>313.1000061035157</c:v>
                </c:pt>
                <c:pt idx="3526">
                  <c:v>313.2000122070312</c:v>
                </c:pt>
                <c:pt idx="3527">
                  <c:v>313.2999877929687</c:v>
                </c:pt>
                <c:pt idx="3528">
                  <c:v>313.3999938964843</c:v>
                </c:pt>
                <c:pt idx="3529">
                  <c:v>313.5</c:v>
                </c:pt>
                <c:pt idx="3530">
                  <c:v>313.6000061035157</c:v>
                </c:pt>
                <c:pt idx="3531">
                  <c:v>313.7000122070312</c:v>
                </c:pt>
                <c:pt idx="3532">
                  <c:v>313.7999877929687</c:v>
                </c:pt>
                <c:pt idx="3533">
                  <c:v>313.8999938964843</c:v>
                </c:pt>
                <c:pt idx="3534">
                  <c:v>314.0</c:v>
                </c:pt>
                <c:pt idx="3535">
                  <c:v>314.1000061035157</c:v>
                </c:pt>
                <c:pt idx="3536">
                  <c:v>314.2000122070312</c:v>
                </c:pt>
                <c:pt idx="3537">
                  <c:v>314.2999877929687</c:v>
                </c:pt>
                <c:pt idx="3538">
                  <c:v>314.3999938964843</c:v>
                </c:pt>
                <c:pt idx="3539">
                  <c:v>314.5</c:v>
                </c:pt>
                <c:pt idx="3540">
                  <c:v>314.6000061035157</c:v>
                </c:pt>
                <c:pt idx="3541">
                  <c:v>314.7000122070312</c:v>
                </c:pt>
                <c:pt idx="3542">
                  <c:v>314.7999877929687</c:v>
                </c:pt>
                <c:pt idx="3543">
                  <c:v>314.8999938964843</c:v>
                </c:pt>
                <c:pt idx="3544">
                  <c:v>315.0</c:v>
                </c:pt>
                <c:pt idx="3545">
                  <c:v>315.1000061035157</c:v>
                </c:pt>
                <c:pt idx="3546">
                  <c:v>315.2000122070312</c:v>
                </c:pt>
                <c:pt idx="3547">
                  <c:v>315.2999877929687</c:v>
                </c:pt>
                <c:pt idx="3548">
                  <c:v>315.3999938964843</c:v>
                </c:pt>
                <c:pt idx="3549">
                  <c:v>315.5</c:v>
                </c:pt>
                <c:pt idx="3550">
                  <c:v>315.6000061035157</c:v>
                </c:pt>
                <c:pt idx="3551">
                  <c:v>315.7000122070312</c:v>
                </c:pt>
                <c:pt idx="3552">
                  <c:v>315.7999877929687</c:v>
                </c:pt>
                <c:pt idx="3553">
                  <c:v>315.8999938964843</c:v>
                </c:pt>
                <c:pt idx="3554">
                  <c:v>316.0</c:v>
                </c:pt>
                <c:pt idx="3555">
                  <c:v>316.1000061035157</c:v>
                </c:pt>
                <c:pt idx="3556">
                  <c:v>316.2000122070312</c:v>
                </c:pt>
                <c:pt idx="3557">
                  <c:v>316.2999877929687</c:v>
                </c:pt>
                <c:pt idx="3558">
                  <c:v>316.3999938964843</c:v>
                </c:pt>
                <c:pt idx="3559">
                  <c:v>316.5</c:v>
                </c:pt>
                <c:pt idx="3560">
                  <c:v>316.6000061035157</c:v>
                </c:pt>
                <c:pt idx="3561">
                  <c:v>316.7000122070312</c:v>
                </c:pt>
                <c:pt idx="3562">
                  <c:v>316.7999877929687</c:v>
                </c:pt>
                <c:pt idx="3563">
                  <c:v>316.8999938964843</c:v>
                </c:pt>
                <c:pt idx="3564">
                  <c:v>317.0</c:v>
                </c:pt>
                <c:pt idx="3565">
                  <c:v>317.1000061035157</c:v>
                </c:pt>
                <c:pt idx="3566">
                  <c:v>317.2000122070312</c:v>
                </c:pt>
                <c:pt idx="3567">
                  <c:v>317.2999877929687</c:v>
                </c:pt>
                <c:pt idx="3568">
                  <c:v>317.3999938964843</c:v>
                </c:pt>
                <c:pt idx="3569">
                  <c:v>317.5</c:v>
                </c:pt>
                <c:pt idx="3570">
                  <c:v>317.6000061035157</c:v>
                </c:pt>
                <c:pt idx="3571">
                  <c:v>317.7000122070312</c:v>
                </c:pt>
                <c:pt idx="3572">
                  <c:v>317.7999877929687</c:v>
                </c:pt>
                <c:pt idx="3573">
                  <c:v>317.8999938964843</c:v>
                </c:pt>
                <c:pt idx="3574">
                  <c:v>318.0</c:v>
                </c:pt>
                <c:pt idx="3575">
                  <c:v>318.1000061035157</c:v>
                </c:pt>
                <c:pt idx="3576">
                  <c:v>318.2000122070312</c:v>
                </c:pt>
                <c:pt idx="3577">
                  <c:v>318.2999877929687</c:v>
                </c:pt>
                <c:pt idx="3578">
                  <c:v>318.3999938964843</c:v>
                </c:pt>
                <c:pt idx="3579">
                  <c:v>318.5</c:v>
                </c:pt>
                <c:pt idx="3580">
                  <c:v>318.6000061035157</c:v>
                </c:pt>
                <c:pt idx="3581">
                  <c:v>318.7000122070312</c:v>
                </c:pt>
                <c:pt idx="3582">
                  <c:v>318.7999877929687</c:v>
                </c:pt>
                <c:pt idx="3583">
                  <c:v>318.8999938964843</c:v>
                </c:pt>
                <c:pt idx="3584">
                  <c:v>319.0</c:v>
                </c:pt>
                <c:pt idx="3585">
                  <c:v>319.1000061035157</c:v>
                </c:pt>
                <c:pt idx="3586">
                  <c:v>319.2000122070312</c:v>
                </c:pt>
                <c:pt idx="3587">
                  <c:v>319.2999877929687</c:v>
                </c:pt>
                <c:pt idx="3588">
                  <c:v>319.3999938964843</c:v>
                </c:pt>
                <c:pt idx="3589">
                  <c:v>319.5</c:v>
                </c:pt>
                <c:pt idx="3590">
                  <c:v>319.6000061035157</c:v>
                </c:pt>
                <c:pt idx="3591">
                  <c:v>319.7000122070312</c:v>
                </c:pt>
                <c:pt idx="3592">
                  <c:v>319.7999877929687</c:v>
                </c:pt>
                <c:pt idx="3593">
                  <c:v>319.8999938964843</c:v>
                </c:pt>
                <c:pt idx="3594">
                  <c:v>320.0</c:v>
                </c:pt>
                <c:pt idx="3595">
                  <c:v>320.1000061035157</c:v>
                </c:pt>
                <c:pt idx="3596">
                  <c:v>320.2000122070312</c:v>
                </c:pt>
                <c:pt idx="3597">
                  <c:v>320.2999877929687</c:v>
                </c:pt>
                <c:pt idx="3598">
                  <c:v>320.3999938964843</c:v>
                </c:pt>
                <c:pt idx="3599">
                  <c:v>320.5</c:v>
                </c:pt>
                <c:pt idx="3600">
                  <c:v>320.6000061035157</c:v>
                </c:pt>
                <c:pt idx="3601">
                  <c:v>320.7000122070312</c:v>
                </c:pt>
                <c:pt idx="3602">
                  <c:v>320.7999877929687</c:v>
                </c:pt>
                <c:pt idx="3603">
                  <c:v>320.8999938964843</c:v>
                </c:pt>
                <c:pt idx="3604">
                  <c:v>321.0</c:v>
                </c:pt>
                <c:pt idx="3605">
                  <c:v>321.1000061035157</c:v>
                </c:pt>
                <c:pt idx="3606">
                  <c:v>321.2000122070312</c:v>
                </c:pt>
                <c:pt idx="3607">
                  <c:v>321.2999877929687</c:v>
                </c:pt>
                <c:pt idx="3608">
                  <c:v>321.3999938964843</c:v>
                </c:pt>
                <c:pt idx="3609">
                  <c:v>321.5</c:v>
                </c:pt>
                <c:pt idx="3610">
                  <c:v>321.6000061035157</c:v>
                </c:pt>
                <c:pt idx="3611">
                  <c:v>321.7000122070312</c:v>
                </c:pt>
                <c:pt idx="3612">
                  <c:v>321.7999877929687</c:v>
                </c:pt>
                <c:pt idx="3613">
                  <c:v>321.8999938964843</c:v>
                </c:pt>
                <c:pt idx="3614">
                  <c:v>322.0</c:v>
                </c:pt>
                <c:pt idx="3615">
                  <c:v>322.1000061035157</c:v>
                </c:pt>
                <c:pt idx="3616">
                  <c:v>322.2000122070312</c:v>
                </c:pt>
                <c:pt idx="3617">
                  <c:v>322.2999877929687</c:v>
                </c:pt>
                <c:pt idx="3618">
                  <c:v>322.3999938964843</c:v>
                </c:pt>
                <c:pt idx="3619">
                  <c:v>322.5</c:v>
                </c:pt>
                <c:pt idx="3620">
                  <c:v>322.6000061035157</c:v>
                </c:pt>
                <c:pt idx="3621">
                  <c:v>322.7000122070312</c:v>
                </c:pt>
                <c:pt idx="3622">
                  <c:v>322.7999877929687</c:v>
                </c:pt>
                <c:pt idx="3623">
                  <c:v>322.8999938964843</c:v>
                </c:pt>
                <c:pt idx="3624">
                  <c:v>323.0</c:v>
                </c:pt>
                <c:pt idx="3625">
                  <c:v>323.1000061035157</c:v>
                </c:pt>
                <c:pt idx="3626">
                  <c:v>323.2000122070312</c:v>
                </c:pt>
                <c:pt idx="3627">
                  <c:v>323.2999877929687</c:v>
                </c:pt>
                <c:pt idx="3628">
                  <c:v>323.3999938964843</c:v>
                </c:pt>
                <c:pt idx="3629">
                  <c:v>323.5</c:v>
                </c:pt>
                <c:pt idx="3630">
                  <c:v>323.6000061035157</c:v>
                </c:pt>
                <c:pt idx="3631">
                  <c:v>323.7000122070312</c:v>
                </c:pt>
                <c:pt idx="3632">
                  <c:v>323.7999877929687</c:v>
                </c:pt>
                <c:pt idx="3633">
                  <c:v>323.8999938964843</c:v>
                </c:pt>
                <c:pt idx="3634">
                  <c:v>324.0</c:v>
                </c:pt>
                <c:pt idx="3635">
                  <c:v>324.1000061035157</c:v>
                </c:pt>
                <c:pt idx="3636">
                  <c:v>324.2000122070312</c:v>
                </c:pt>
                <c:pt idx="3637">
                  <c:v>324.2999877929687</c:v>
                </c:pt>
                <c:pt idx="3638">
                  <c:v>324.3999938964843</c:v>
                </c:pt>
                <c:pt idx="3639">
                  <c:v>324.5</c:v>
                </c:pt>
                <c:pt idx="3640">
                  <c:v>324.6000061035157</c:v>
                </c:pt>
                <c:pt idx="3641">
                  <c:v>324.7000122070312</c:v>
                </c:pt>
                <c:pt idx="3642">
                  <c:v>324.7999877929687</c:v>
                </c:pt>
                <c:pt idx="3643">
                  <c:v>324.8999938964843</c:v>
                </c:pt>
                <c:pt idx="3644">
                  <c:v>325.0</c:v>
                </c:pt>
                <c:pt idx="3645">
                  <c:v>325.1000061035157</c:v>
                </c:pt>
                <c:pt idx="3646">
                  <c:v>325.2000122070312</c:v>
                </c:pt>
                <c:pt idx="3647">
                  <c:v>325.2999877929687</c:v>
                </c:pt>
                <c:pt idx="3648">
                  <c:v>325.3999938964843</c:v>
                </c:pt>
                <c:pt idx="3649">
                  <c:v>325.5</c:v>
                </c:pt>
                <c:pt idx="3650">
                  <c:v>325.6000061035157</c:v>
                </c:pt>
                <c:pt idx="3651">
                  <c:v>325.7000122070312</c:v>
                </c:pt>
                <c:pt idx="3652">
                  <c:v>325.7999877929687</c:v>
                </c:pt>
                <c:pt idx="3653">
                  <c:v>325.8999938964843</c:v>
                </c:pt>
                <c:pt idx="3654">
                  <c:v>326.0</c:v>
                </c:pt>
                <c:pt idx="3655">
                  <c:v>326.1000061035157</c:v>
                </c:pt>
                <c:pt idx="3656">
                  <c:v>326.2000122070312</c:v>
                </c:pt>
                <c:pt idx="3657">
                  <c:v>326.2999877929687</c:v>
                </c:pt>
                <c:pt idx="3658">
                  <c:v>326.3999938964843</c:v>
                </c:pt>
                <c:pt idx="3659">
                  <c:v>326.5</c:v>
                </c:pt>
                <c:pt idx="3660">
                  <c:v>326.6000061035157</c:v>
                </c:pt>
                <c:pt idx="3661">
                  <c:v>326.7000122070312</c:v>
                </c:pt>
                <c:pt idx="3662">
                  <c:v>326.7999877929687</c:v>
                </c:pt>
                <c:pt idx="3663">
                  <c:v>326.8999938964843</c:v>
                </c:pt>
                <c:pt idx="3664">
                  <c:v>327.0</c:v>
                </c:pt>
                <c:pt idx="3665">
                  <c:v>327.1000061035157</c:v>
                </c:pt>
                <c:pt idx="3666">
                  <c:v>327.2000122070312</c:v>
                </c:pt>
                <c:pt idx="3667">
                  <c:v>327.2999877929687</c:v>
                </c:pt>
                <c:pt idx="3668">
                  <c:v>327.3999938964843</c:v>
                </c:pt>
                <c:pt idx="3669">
                  <c:v>327.5</c:v>
                </c:pt>
                <c:pt idx="3670">
                  <c:v>327.6000061035157</c:v>
                </c:pt>
                <c:pt idx="3671">
                  <c:v>327.7000122070312</c:v>
                </c:pt>
                <c:pt idx="3672">
                  <c:v>327.7999877929687</c:v>
                </c:pt>
                <c:pt idx="3673">
                  <c:v>327.8999938964843</c:v>
                </c:pt>
                <c:pt idx="3674">
                  <c:v>328.0</c:v>
                </c:pt>
                <c:pt idx="3675">
                  <c:v>328.1000061035157</c:v>
                </c:pt>
                <c:pt idx="3676">
                  <c:v>328.2000122070312</c:v>
                </c:pt>
                <c:pt idx="3677">
                  <c:v>328.2999877929687</c:v>
                </c:pt>
                <c:pt idx="3678">
                  <c:v>328.3999938964843</c:v>
                </c:pt>
                <c:pt idx="3679">
                  <c:v>328.5</c:v>
                </c:pt>
                <c:pt idx="3680">
                  <c:v>328.6000061035157</c:v>
                </c:pt>
                <c:pt idx="3681">
                  <c:v>328.7000122070312</c:v>
                </c:pt>
                <c:pt idx="3682">
                  <c:v>328.7999877929687</c:v>
                </c:pt>
                <c:pt idx="3683">
                  <c:v>328.8999938964843</c:v>
                </c:pt>
                <c:pt idx="3684">
                  <c:v>329.0</c:v>
                </c:pt>
                <c:pt idx="3685">
                  <c:v>329.1000061035157</c:v>
                </c:pt>
                <c:pt idx="3686">
                  <c:v>329.2000122070312</c:v>
                </c:pt>
                <c:pt idx="3687">
                  <c:v>329.2999877929687</c:v>
                </c:pt>
                <c:pt idx="3688">
                  <c:v>329.3999938964843</c:v>
                </c:pt>
                <c:pt idx="3689">
                  <c:v>329.5</c:v>
                </c:pt>
                <c:pt idx="3690">
                  <c:v>329.6000061035157</c:v>
                </c:pt>
                <c:pt idx="3691">
                  <c:v>329.7000122070312</c:v>
                </c:pt>
                <c:pt idx="3692">
                  <c:v>329.7999877929687</c:v>
                </c:pt>
                <c:pt idx="3693">
                  <c:v>329.8999938964843</c:v>
                </c:pt>
                <c:pt idx="3694">
                  <c:v>330.0</c:v>
                </c:pt>
                <c:pt idx="3695">
                  <c:v>330.1000061035157</c:v>
                </c:pt>
                <c:pt idx="3696">
                  <c:v>330.2000122070312</c:v>
                </c:pt>
                <c:pt idx="3697">
                  <c:v>330.2999877929687</c:v>
                </c:pt>
                <c:pt idx="3698">
                  <c:v>330.3999938964843</c:v>
                </c:pt>
                <c:pt idx="3699">
                  <c:v>330.5</c:v>
                </c:pt>
                <c:pt idx="3700">
                  <c:v>330.6000061035157</c:v>
                </c:pt>
                <c:pt idx="3701">
                  <c:v>330.7000122070312</c:v>
                </c:pt>
                <c:pt idx="3702">
                  <c:v>330.7999877929687</c:v>
                </c:pt>
                <c:pt idx="3703">
                  <c:v>330.8999938964843</c:v>
                </c:pt>
                <c:pt idx="3704">
                  <c:v>331.0</c:v>
                </c:pt>
                <c:pt idx="3705">
                  <c:v>331.1000061035157</c:v>
                </c:pt>
                <c:pt idx="3706">
                  <c:v>331.2000122070312</c:v>
                </c:pt>
                <c:pt idx="3707">
                  <c:v>331.2999877929687</c:v>
                </c:pt>
                <c:pt idx="3708">
                  <c:v>331.3999938964843</c:v>
                </c:pt>
                <c:pt idx="3709">
                  <c:v>331.5</c:v>
                </c:pt>
                <c:pt idx="3710">
                  <c:v>331.6000061035157</c:v>
                </c:pt>
                <c:pt idx="3711">
                  <c:v>331.7000122070312</c:v>
                </c:pt>
                <c:pt idx="3712">
                  <c:v>331.7999877929687</c:v>
                </c:pt>
                <c:pt idx="3713">
                  <c:v>331.8999938964843</c:v>
                </c:pt>
                <c:pt idx="3714">
                  <c:v>332.0</c:v>
                </c:pt>
                <c:pt idx="3715">
                  <c:v>332.1000061035157</c:v>
                </c:pt>
                <c:pt idx="3716">
                  <c:v>332.2000122070312</c:v>
                </c:pt>
                <c:pt idx="3717">
                  <c:v>332.2999877929687</c:v>
                </c:pt>
                <c:pt idx="3718">
                  <c:v>332.3999938964843</c:v>
                </c:pt>
                <c:pt idx="3719">
                  <c:v>332.5</c:v>
                </c:pt>
                <c:pt idx="3720">
                  <c:v>332.6000061035157</c:v>
                </c:pt>
                <c:pt idx="3721">
                  <c:v>332.7000122070312</c:v>
                </c:pt>
                <c:pt idx="3722">
                  <c:v>332.7999877929687</c:v>
                </c:pt>
                <c:pt idx="3723">
                  <c:v>332.8999938964843</c:v>
                </c:pt>
                <c:pt idx="3724">
                  <c:v>333.0</c:v>
                </c:pt>
                <c:pt idx="3725">
                  <c:v>333.1000061035157</c:v>
                </c:pt>
                <c:pt idx="3726">
                  <c:v>333.2000122070312</c:v>
                </c:pt>
                <c:pt idx="3727">
                  <c:v>333.2999877929687</c:v>
                </c:pt>
                <c:pt idx="3728">
                  <c:v>333.3999938964843</c:v>
                </c:pt>
                <c:pt idx="3729">
                  <c:v>333.5</c:v>
                </c:pt>
                <c:pt idx="3730">
                  <c:v>333.6000061035157</c:v>
                </c:pt>
                <c:pt idx="3731">
                  <c:v>333.7000122070312</c:v>
                </c:pt>
                <c:pt idx="3732">
                  <c:v>333.7999877929687</c:v>
                </c:pt>
                <c:pt idx="3733">
                  <c:v>333.8999938964843</c:v>
                </c:pt>
                <c:pt idx="3734">
                  <c:v>334.0</c:v>
                </c:pt>
                <c:pt idx="3735">
                  <c:v>334.1000061035157</c:v>
                </c:pt>
                <c:pt idx="3736">
                  <c:v>334.2000122070312</c:v>
                </c:pt>
                <c:pt idx="3737">
                  <c:v>334.2999877929687</c:v>
                </c:pt>
                <c:pt idx="3738">
                  <c:v>334.3999938964843</c:v>
                </c:pt>
                <c:pt idx="3739">
                  <c:v>334.5</c:v>
                </c:pt>
                <c:pt idx="3740">
                  <c:v>334.6000061035157</c:v>
                </c:pt>
                <c:pt idx="3741">
                  <c:v>334.7000122070312</c:v>
                </c:pt>
                <c:pt idx="3742">
                  <c:v>334.7999877929687</c:v>
                </c:pt>
                <c:pt idx="3743">
                  <c:v>334.8999938964843</c:v>
                </c:pt>
                <c:pt idx="3744">
                  <c:v>335.0</c:v>
                </c:pt>
                <c:pt idx="3745">
                  <c:v>335.1000061035157</c:v>
                </c:pt>
                <c:pt idx="3746">
                  <c:v>335.2000122070312</c:v>
                </c:pt>
                <c:pt idx="3747">
                  <c:v>335.2999877929687</c:v>
                </c:pt>
                <c:pt idx="3748">
                  <c:v>335.3999938964843</c:v>
                </c:pt>
                <c:pt idx="3749">
                  <c:v>335.5</c:v>
                </c:pt>
                <c:pt idx="3750">
                  <c:v>335.6000061035157</c:v>
                </c:pt>
                <c:pt idx="3751">
                  <c:v>335.7000122070312</c:v>
                </c:pt>
                <c:pt idx="3752">
                  <c:v>335.7999877929687</c:v>
                </c:pt>
                <c:pt idx="3753">
                  <c:v>335.8999938964843</c:v>
                </c:pt>
                <c:pt idx="3754">
                  <c:v>336.0</c:v>
                </c:pt>
                <c:pt idx="3755">
                  <c:v>336.1000061035157</c:v>
                </c:pt>
                <c:pt idx="3756">
                  <c:v>336.2000122070312</c:v>
                </c:pt>
                <c:pt idx="3757">
                  <c:v>336.2999877929687</c:v>
                </c:pt>
                <c:pt idx="3758">
                  <c:v>336.3999938964843</c:v>
                </c:pt>
                <c:pt idx="3759">
                  <c:v>336.5</c:v>
                </c:pt>
                <c:pt idx="3760">
                  <c:v>336.6000061035157</c:v>
                </c:pt>
                <c:pt idx="3761">
                  <c:v>336.7000122070312</c:v>
                </c:pt>
                <c:pt idx="3762">
                  <c:v>336.7999877929687</c:v>
                </c:pt>
                <c:pt idx="3763">
                  <c:v>336.8999938964843</c:v>
                </c:pt>
                <c:pt idx="3764">
                  <c:v>337.0</c:v>
                </c:pt>
                <c:pt idx="3765">
                  <c:v>337.1000061035157</c:v>
                </c:pt>
                <c:pt idx="3766">
                  <c:v>337.2000122070312</c:v>
                </c:pt>
                <c:pt idx="3767">
                  <c:v>337.2999877929687</c:v>
                </c:pt>
                <c:pt idx="3768">
                  <c:v>337.3999938964843</c:v>
                </c:pt>
                <c:pt idx="3769">
                  <c:v>337.5</c:v>
                </c:pt>
                <c:pt idx="3770">
                  <c:v>337.6000061035157</c:v>
                </c:pt>
                <c:pt idx="3771">
                  <c:v>337.7000122070312</c:v>
                </c:pt>
                <c:pt idx="3772">
                  <c:v>337.7999877929687</c:v>
                </c:pt>
                <c:pt idx="3773">
                  <c:v>337.8999938964843</c:v>
                </c:pt>
                <c:pt idx="3774">
                  <c:v>338.0</c:v>
                </c:pt>
                <c:pt idx="3775">
                  <c:v>338.1000061035157</c:v>
                </c:pt>
                <c:pt idx="3776">
                  <c:v>338.2000122070312</c:v>
                </c:pt>
                <c:pt idx="3777">
                  <c:v>338.2999877929687</c:v>
                </c:pt>
                <c:pt idx="3778">
                  <c:v>338.3999938964843</c:v>
                </c:pt>
                <c:pt idx="3779">
                  <c:v>338.5</c:v>
                </c:pt>
                <c:pt idx="3780">
                  <c:v>338.6000061035157</c:v>
                </c:pt>
                <c:pt idx="3781">
                  <c:v>338.7000122070312</c:v>
                </c:pt>
                <c:pt idx="3782">
                  <c:v>338.7999877929687</c:v>
                </c:pt>
                <c:pt idx="3783">
                  <c:v>338.8999938964843</c:v>
                </c:pt>
                <c:pt idx="3784">
                  <c:v>339.0</c:v>
                </c:pt>
                <c:pt idx="3785">
                  <c:v>339.1000061035157</c:v>
                </c:pt>
                <c:pt idx="3786">
                  <c:v>339.2000122070312</c:v>
                </c:pt>
                <c:pt idx="3787">
                  <c:v>339.2999877929687</c:v>
                </c:pt>
                <c:pt idx="3788">
                  <c:v>339.3999938964843</c:v>
                </c:pt>
                <c:pt idx="3789">
                  <c:v>339.5</c:v>
                </c:pt>
                <c:pt idx="3790">
                  <c:v>339.6000061035157</c:v>
                </c:pt>
                <c:pt idx="3791">
                  <c:v>339.7000122070312</c:v>
                </c:pt>
                <c:pt idx="3792">
                  <c:v>339.7999877929687</c:v>
                </c:pt>
                <c:pt idx="3793">
                  <c:v>339.8999938964843</c:v>
                </c:pt>
                <c:pt idx="3794">
                  <c:v>340.0</c:v>
                </c:pt>
                <c:pt idx="3795">
                  <c:v>340.1000061035157</c:v>
                </c:pt>
                <c:pt idx="3796">
                  <c:v>340.2000122070312</c:v>
                </c:pt>
                <c:pt idx="3797">
                  <c:v>340.2999877929687</c:v>
                </c:pt>
                <c:pt idx="3798">
                  <c:v>340.3999938964843</c:v>
                </c:pt>
                <c:pt idx="3799">
                  <c:v>340.5</c:v>
                </c:pt>
                <c:pt idx="3800">
                  <c:v>340.6000061035157</c:v>
                </c:pt>
                <c:pt idx="3801">
                  <c:v>340.7000122070312</c:v>
                </c:pt>
                <c:pt idx="3802">
                  <c:v>340.7999877929687</c:v>
                </c:pt>
                <c:pt idx="3803">
                  <c:v>340.8999938964843</c:v>
                </c:pt>
                <c:pt idx="3804">
                  <c:v>341.0</c:v>
                </c:pt>
                <c:pt idx="3805">
                  <c:v>341.1000061035157</c:v>
                </c:pt>
                <c:pt idx="3806">
                  <c:v>341.2000122070312</c:v>
                </c:pt>
                <c:pt idx="3807">
                  <c:v>341.2999877929687</c:v>
                </c:pt>
                <c:pt idx="3808">
                  <c:v>341.3999938964843</c:v>
                </c:pt>
                <c:pt idx="3809">
                  <c:v>341.5</c:v>
                </c:pt>
                <c:pt idx="3810">
                  <c:v>341.6000061035157</c:v>
                </c:pt>
                <c:pt idx="3811">
                  <c:v>341.7000122070312</c:v>
                </c:pt>
                <c:pt idx="3812">
                  <c:v>341.7999877929687</c:v>
                </c:pt>
                <c:pt idx="3813">
                  <c:v>341.8999938964843</c:v>
                </c:pt>
                <c:pt idx="3814">
                  <c:v>342.0</c:v>
                </c:pt>
                <c:pt idx="3815">
                  <c:v>342.1000061035157</c:v>
                </c:pt>
                <c:pt idx="3816">
                  <c:v>342.2000122070312</c:v>
                </c:pt>
                <c:pt idx="3817">
                  <c:v>342.2999877929687</c:v>
                </c:pt>
                <c:pt idx="3818">
                  <c:v>342.3999938964843</c:v>
                </c:pt>
                <c:pt idx="3819">
                  <c:v>342.5</c:v>
                </c:pt>
                <c:pt idx="3820">
                  <c:v>342.6000061035157</c:v>
                </c:pt>
                <c:pt idx="3821">
                  <c:v>342.7000122070312</c:v>
                </c:pt>
                <c:pt idx="3822">
                  <c:v>342.7999877929687</c:v>
                </c:pt>
                <c:pt idx="3823">
                  <c:v>342.8999938964843</c:v>
                </c:pt>
                <c:pt idx="3824">
                  <c:v>343.0</c:v>
                </c:pt>
                <c:pt idx="3825">
                  <c:v>343.1000061035157</c:v>
                </c:pt>
                <c:pt idx="3826">
                  <c:v>343.2000122070312</c:v>
                </c:pt>
                <c:pt idx="3827">
                  <c:v>343.2999877929687</c:v>
                </c:pt>
                <c:pt idx="3828">
                  <c:v>343.3999938964843</c:v>
                </c:pt>
                <c:pt idx="3829">
                  <c:v>343.5</c:v>
                </c:pt>
                <c:pt idx="3830">
                  <c:v>343.6000061035157</c:v>
                </c:pt>
                <c:pt idx="3831">
                  <c:v>343.7000122070312</c:v>
                </c:pt>
                <c:pt idx="3832">
                  <c:v>343.7999877929687</c:v>
                </c:pt>
                <c:pt idx="3833">
                  <c:v>343.8999938964843</c:v>
                </c:pt>
                <c:pt idx="3834">
                  <c:v>344.0</c:v>
                </c:pt>
                <c:pt idx="3835">
                  <c:v>344.1000061035157</c:v>
                </c:pt>
                <c:pt idx="3836">
                  <c:v>344.2000122070312</c:v>
                </c:pt>
                <c:pt idx="3837">
                  <c:v>344.2999877929687</c:v>
                </c:pt>
                <c:pt idx="3838">
                  <c:v>344.3999938964843</c:v>
                </c:pt>
                <c:pt idx="3839">
                  <c:v>344.5</c:v>
                </c:pt>
                <c:pt idx="3840">
                  <c:v>344.6000061035157</c:v>
                </c:pt>
                <c:pt idx="3841">
                  <c:v>344.7000122070312</c:v>
                </c:pt>
                <c:pt idx="3842">
                  <c:v>344.7999877929687</c:v>
                </c:pt>
                <c:pt idx="3843">
                  <c:v>344.8999938964843</c:v>
                </c:pt>
                <c:pt idx="3844">
                  <c:v>345.0</c:v>
                </c:pt>
                <c:pt idx="3845">
                  <c:v>345.1000061035157</c:v>
                </c:pt>
                <c:pt idx="3846">
                  <c:v>345.2000122070312</c:v>
                </c:pt>
                <c:pt idx="3847">
                  <c:v>345.2999877929687</c:v>
                </c:pt>
                <c:pt idx="3848">
                  <c:v>345.3999938964843</c:v>
                </c:pt>
                <c:pt idx="3849">
                  <c:v>345.5</c:v>
                </c:pt>
                <c:pt idx="3850">
                  <c:v>345.6000061035157</c:v>
                </c:pt>
                <c:pt idx="3851">
                  <c:v>345.7000122070312</c:v>
                </c:pt>
                <c:pt idx="3852">
                  <c:v>345.7999877929687</c:v>
                </c:pt>
                <c:pt idx="3853">
                  <c:v>345.8999938964843</c:v>
                </c:pt>
                <c:pt idx="3854">
                  <c:v>346.0</c:v>
                </c:pt>
                <c:pt idx="3855">
                  <c:v>346.1000061035157</c:v>
                </c:pt>
                <c:pt idx="3856">
                  <c:v>346.2000122070312</c:v>
                </c:pt>
                <c:pt idx="3857">
                  <c:v>346.2999877929687</c:v>
                </c:pt>
                <c:pt idx="3858">
                  <c:v>346.3999938964843</c:v>
                </c:pt>
                <c:pt idx="3859">
                  <c:v>346.5</c:v>
                </c:pt>
                <c:pt idx="3860">
                  <c:v>346.6000061035157</c:v>
                </c:pt>
                <c:pt idx="3861">
                  <c:v>346.7000122070312</c:v>
                </c:pt>
                <c:pt idx="3862">
                  <c:v>346.7999877929687</c:v>
                </c:pt>
                <c:pt idx="3863">
                  <c:v>346.8999938964843</c:v>
                </c:pt>
                <c:pt idx="3864">
                  <c:v>347.0</c:v>
                </c:pt>
                <c:pt idx="3865">
                  <c:v>347.1000061035157</c:v>
                </c:pt>
                <c:pt idx="3866">
                  <c:v>347.2000122070312</c:v>
                </c:pt>
                <c:pt idx="3867">
                  <c:v>347.2999877929687</c:v>
                </c:pt>
                <c:pt idx="3868">
                  <c:v>347.3999938964843</c:v>
                </c:pt>
                <c:pt idx="3869">
                  <c:v>347.5</c:v>
                </c:pt>
                <c:pt idx="3870">
                  <c:v>347.6000061035157</c:v>
                </c:pt>
                <c:pt idx="3871">
                  <c:v>347.7000122070312</c:v>
                </c:pt>
                <c:pt idx="3872">
                  <c:v>347.7999877929687</c:v>
                </c:pt>
                <c:pt idx="3873">
                  <c:v>347.8999938964843</c:v>
                </c:pt>
                <c:pt idx="3874">
                  <c:v>348.0</c:v>
                </c:pt>
                <c:pt idx="3875">
                  <c:v>348.1000061035157</c:v>
                </c:pt>
                <c:pt idx="3876">
                  <c:v>348.2000122070312</c:v>
                </c:pt>
                <c:pt idx="3877">
                  <c:v>348.2999877929687</c:v>
                </c:pt>
                <c:pt idx="3878">
                  <c:v>348.3999938964843</c:v>
                </c:pt>
                <c:pt idx="3879">
                  <c:v>348.5</c:v>
                </c:pt>
                <c:pt idx="3880">
                  <c:v>348.6000061035157</c:v>
                </c:pt>
                <c:pt idx="3881">
                  <c:v>348.7000122070312</c:v>
                </c:pt>
                <c:pt idx="3882">
                  <c:v>348.7999877929687</c:v>
                </c:pt>
                <c:pt idx="3883">
                  <c:v>348.8999938964843</c:v>
                </c:pt>
                <c:pt idx="3884">
                  <c:v>349.0</c:v>
                </c:pt>
                <c:pt idx="3885">
                  <c:v>349.1000061035157</c:v>
                </c:pt>
                <c:pt idx="3886">
                  <c:v>349.2000122070312</c:v>
                </c:pt>
                <c:pt idx="3887">
                  <c:v>349.2999877929687</c:v>
                </c:pt>
                <c:pt idx="3888">
                  <c:v>349.3999938964843</c:v>
                </c:pt>
                <c:pt idx="3889">
                  <c:v>349.5</c:v>
                </c:pt>
                <c:pt idx="3890">
                  <c:v>349.6000061035157</c:v>
                </c:pt>
                <c:pt idx="3891">
                  <c:v>349.7000122070312</c:v>
                </c:pt>
                <c:pt idx="3892">
                  <c:v>349.7999877929687</c:v>
                </c:pt>
                <c:pt idx="3893">
                  <c:v>349.8999938964843</c:v>
                </c:pt>
                <c:pt idx="3894">
                  <c:v>350.0</c:v>
                </c:pt>
                <c:pt idx="3895">
                  <c:v>350.1000061035157</c:v>
                </c:pt>
                <c:pt idx="3896">
                  <c:v>350.2000122070312</c:v>
                </c:pt>
                <c:pt idx="3897">
                  <c:v>350.2999877929687</c:v>
                </c:pt>
                <c:pt idx="3898">
                  <c:v>350.3999938964843</c:v>
                </c:pt>
                <c:pt idx="3899">
                  <c:v>350.5</c:v>
                </c:pt>
                <c:pt idx="3900">
                  <c:v>350.6000061035157</c:v>
                </c:pt>
                <c:pt idx="3901">
                  <c:v>350.7000122070312</c:v>
                </c:pt>
                <c:pt idx="3902">
                  <c:v>350.7999877929687</c:v>
                </c:pt>
                <c:pt idx="3903">
                  <c:v>350.8999938964843</c:v>
                </c:pt>
                <c:pt idx="3904">
                  <c:v>351.0</c:v>
                </c:pt>
                <c:pt idx="3905">
                  <c:v>351.1000061035157</c:v>
                </c:pt>
                <c:pt idx="3906">
                  <c:v>351.2000122070312</c:v>
                </c:pt>
                <c:pt idx="3907">
                  <c:v>351.2999877929687</c:v>
                </c:pt>
                <c:pt idx="3908">
                  <c:v>351.3999938964843</c:v>
                </c:pt>
                <c:pt idx="3909">
                  <c:v>351.5</c:v>
                </c:pt>
                <c:pt idx="3910">
                  <c:v>351.6000061035157</c:v>
                </c:pt>
                <c:pt idx="3911">
                  <c:v>351.7000122070312</c:v>
                </c:pt>
                <c:pt idx="3912">
                  <c:v>351.7999877929687</c:v>
                </c:pt>
                <c:pt idx="3913">
                  <c:v>351.8999938964843</c:v>
                </c:pt>
                <c:pt idx="3914">
                  <c:v>352.0</c:v>
                </c:pt>
                <c:pt idx="3915">
                  <c:v>352.1000061035157</c:v>
                </c:pt>
                <c:pt idx="3916">
                  <c:v>352.2000122070312</c:v>
                </c:pt>
                <c:pt idx="3917">
                  <c:v>352.2999877929687</c:v>
                </c:pt>
                <c:pt idx="3918">
                  <c:v>352.3999938964843</c:v>
                </c:pt>
                <c:pt idx="3919">
                  <c:v>352.5</c:v>
                </c:pt>
                <c:pt idx="3920">
                  <c:v>352.6000061035157</c:v>
                </c:pt>
                <c:pt idx="3921">
                  <c:v>352.7000122070312</c:v>
                </c:pt>
                <c:pt idx="3922">
                  <c:v>352.7999877929687</c:v>
                </c:pt>
                <c:pt idx="3923">
                  <c:v>352.8999938964843</c:v>
                </c:pt>
                <c:pt idx="3924">
                  <c:v>353.0</c:v>
                </c:pt>
                <c:pt idx="3925">
                  <c:v>353.1000061035157</c:v>
                </c:pt>
                <c:pt idx="3926">
                  <c:v>353.2000122070312</c:v>
                </c:pt>
                <c:pt idx="3927">
                  <c:v>353.2999877929687</c:v>
                </c:pt>
                <c:pt idx="3928">
                  <c:v>353.3999938964843</c:v>
                </c:pt>
                <c:pt idx="3929">
                  <c:v>353.5</c:v>
                </c:pt>
                <c:pt idx="3930">
                  <c:v>353.6000061035157</c:v>
                </c:pt>
                <c:pt idx="3931">
                  <c:v>353.7000122070312</c:v>
                </c:pt>
                <c:pt idx="3932">
                  <c:v>353.7999877929687</c:v>
                </c:pt>
                <c:pt idx="3933">
                  <c:v>353.8999938964843</c:v>
                </c:pt>
                <c:pt idx="3934">
                  <c:v>354.0</c:v>
                </c:pt>
                <c:pt idx="3935">
                  <c:v>354.1000061035157</c:v>
                </c:pt>
                <c:pt idx="3936">
                  <c:v>354.2000122070312</c:v>
                </c:pt>
                <c:pt idx="3937">
                  <c:v>354.2999877929687</c:v>
                </c:pt>
                <c:pt idx="3938">
                  <c:v>354.3999938964843</c:v>
                </c:pt>
                <c:pt idx="3939">
                  <c:v>354.5</c:v>
                </c:pt>
                <c:pt idx="3940">
                  <c:v>354.6000061035157</c:v>
                </c:pt>
                <c:pt idx="3941">
                  <c:v>354.7000122070312</c:v>
                </c:pt>
                <c:pt idx="3942">
                  <c:v>354.7999877929687</c:v>
                </c:pt>
                <c:pt idx="3943">
                  <c:v>354.8999938964843</c:v>
                </c:pt>
                <c:pt idx="3944">
                  <c:v>355.0</c:v>
                </c:pt>
                <c:pt idx="3945">
                  <c:v>355.1000061035157</c:v>
                </c:pt>
                <c:pt idx="3946">
                  <c:v>355.2000122070312</c:v>
                </c:pt>
                <c:pt idx="3947">
                  <c:v>355.2999877929687</c:v>
                </c:pt>
                <c:pt idx="3948">
                  <c:v>355.3999938964843</c:v>
                </c:pt>
                <c:pt idx="3949">
                  <c:v>355.5</c:v>
                </c:pt>
                <c:pt idx="3950">
                  <c:v>355.6000061035157</c:v>
                </c:pt>
                <c:pt idx="3951">
                  <c:v>355.7000122070312</c:v>
                </c:pt>
                <c:pt idx="3952">
                  <c:v>355.7999877929687</c:v>
                </c:pt>
                <c:pt idx="3953">
                  <c:v>355.8999938964843</c:v>
                </c:pt>
                <c:pt idx="3954">
                  <c:v>356.0</c:v>
                </c:pt>
                <c:pt idx="3955">
                  <c:v>356.1000061035157</c:v>
                </c:pt>
                <c:pt idx="3956">
                  <c:v>356.2000122070312</c:v>
                </c:pt>
                <c:pt idx="3957">
                  <c:v>356.2999877929687</c:v>
                </c:pt>
                <c:pt idx="3958">
                  <c:v>356.3999938964843</c:v>
                </c:pt>
                <c:pt idx="3959">
                  <c:v>356.5</c:v>
                </c:pt>
                <c:pt idx="3960">
                  <c:v>356.6000061035157</c:v>
                </c:pt>
                <c:pt idx="3961">
                  <c:v>356.7000122070312</c:v>
                </c:pt>
                <c:pt idx="3962">
                  <c:v>356.7999877929687</c:v>
                </c:pt>
                <c:pt idx="3963">
                  <c:v>356.8999938964843</c:v>
                </c:pt>
                <c:pt idx="3964">
                  <c:v>357.0</c:v>
                </c:pt>
                <c:pt idx="3965">
                  <c:v>357.1000061035157</c:v>
                </c:pt>
                <c:pt idx="3966">
                  <c:v>357.2000122070312</c:v>
                </c:pt>
                <c:pt idx="3967">
                  <c:v>357.2999877929687</c:v>
                </c:pt>
                <c:pt idx="3968">
                  <c:v>357.3999938964843</c:v>
                </c:pt>
                <c:pt idx="3969">
                  <c:v>357.5</c:v>
                </c:pt>
                <c:pt idx="3970">
                  <c:v>357.6000061035157</c:v>
                </c:pt>
                <c:pt idx="3971">
                  <c:v>357.7000122070312</c:v>
                </c:pt>
                <c:pt idx="3972">
                  <c:v>357.7999877929687</c:v>
                </c:pt>
                <c:pt idx="3973">
                  <c:v>357.8999938964843</c:v>
                </c:pt>
                <c:pt idx="3974">
                  <c:v>358.0</c:v>
                </c:pt>
                <c:pt idx="3975">
                  <c:v>358.1000061035157</c:v>
                </c:pt>
                <c:pt idx="3976">
                  <c:v>358.2000122070312</c:v>
                </c:pt>
                <c:pt idx="3977">
                  <c:v>358.2999877929687</c:v>
                </c:pt>
                <c:pt idx="3978">
                  <c:v>358.3999938964843</c:v>
                </c:pt>
                <c:pt idx="3979">
                  <c:v>358.5</c:v>
                </c:pt>
                <c:pt idx="3980">
                  <c:v>358.6000061035157</c:v>
                </c:pt>
                <c:pt idx="3981">
                  <c:v>358.7000122070312</c:v>
                </c:pt>
                <c:pt idx="3982">
                  <c:v>358.7999877929687</c:v>
                </c:pt>
                <c:pt idx="3983">
                  <c:v>358.8999938964843</c:v>
                </c:pt>
                <c:pt idx="3984">
                  <c:v>359.0</c:v>
                </c:pt>
                <c:pt idx="3985">
                  <c:v>359.1000061035157</c:v>
                </c:pt>
                <c:pt idx="3986">
                  <c:v>359.2000122070312</c:v>
                </c:pt>
                <c:pt idx="3987">
                  <c:v>359.2999877929687</c:v>
                </c:pt>
                <c:pt idx="3988">
                  <c:v>359.3999938964843</c:v>
                </c:pt>
                <c:pt idx="3989">
                  <c:v>359.5</c:v>
                </c:pt>
                <c:pt idx="3990">
                  <c:v>359.6000061035157</c:v>
                </c:pt>
                <c:pt idx="3991">
                  <c:v>359.7000122070312</c:v>
                </c:pt>
                <c:pt idx="3992">
                  <c:v>359.7999877929687</c:v>
                </c:pt>
                <c:pt idx="3993">
                  <c:v>359.8999938964843</c:v>
                </c:pt>
                <c:pt idx="3994">
                  <c:v>360.0</c:v>
                </c:pt>
                <c:pt idx="3995">
                  <c:v>360.1000061035157</c:v>
                </c:pt>
                <c:pt idx="3996">
                  <c:v>360.2000122070312</c:v>
                </c:pt>
                <c:pt idx="3997">
                  <c:v>360.2999877929687</c:v>
                </c:pt>
                <c:pt idx="3998">
                  <c:v>360.3999938964843</c:v>
                </c:pt>
                <c:pt idx="3999">
                  <c:v>360.5</c:v>
                </c:pt>
                <c:pt idx="4000">
                  <c:v>360.6000061035157</c:v>
                </c:pt>
                <c:pt idx="4001">
                  <c:v>360.7000122070312</c:v>
                </c:pt>
                <c:pt idx="4002">
                  <c:v>360.7999877929687</c:v>
                </c:pt>
                <c:pt idx="4003">
                  <c:v>360.8999938964843</c:v>
                </c:pt>
                <c:pt idx="4004">
                  <c:v>361.0</c:v>
                </c:pt>
                <c:pt idx="4005">
                  <c:v>361.1000061035157</c:v>
                </c:pt>
                <c:pt idx="4006">
                  <c:v>361.2000122070312</c:v>
                </c:pt>
                <c:pt idx="4007">
                  <c:v>361.2999877929687</c:v>
                </c:pt>
                <c:pt idx="4008">
                  <c:v>361.3999938964843</c:v>
                </c:pt>
                <c:pt idx="4009">
                  <c:v>361.5</c:v>
                </c:pt>
                <c:pt idx="4010">
                  <c:v>361.6000061035157</c:v>
                </c:pt>
                <c:pt idx="4011">
                  <c:v>361.7000122070312</c:v>
                </c:pt>
                <c:pt idx="4012">
                  <c:v>361.7999877929687</c:v>
                </c:pt>
                <c:pt idx="4013">
                  <c:v>361.8999938964843</c:v>
                </c:pt>
                <c:pt idx="4014">
                  <c:v>362.0</c:v>
                </c:pt>
                <c:pt idx="4015">
                  <c:v>362.1000061035157</c:v>
                </c:pt>
                <c:pt idx="4016">
                  <c:v>362.2000122070312</c:v>
                </c:pt>
                <c:pt idx="4017">
                  <c:v>362.2999877929687</c:v>
                </c:pt>
                <c:pt idx="4018">
                  <c:v>362.3999938964843</c:v>
                </c:pt>
                <c:pt idx="4019">
                  <c:v>362.5</c:v>
                </c:pt>
                <c:pt idx="4020">
                  <c:v>362.6000061035157</c:v>
                </c:pt>
                <c:pt idx="4021">
                  <c:v>362.7000122070312</c:v>
                </c:pt>
                <c:pt idx="4022">
                  <c:v>362.7999877929687</c:v>
                </c:pt>
                <c:pt idx="4023">
                  <c:v>362.8999938964843</c:v>
                </c:pt>
                <c:pt idx="4024">
                  <c:v>363.0</c:v>
                </c:pt>
                <c:pt idx="4025">
                  <c:v>363.1000061035157</c:v>
                </c:pt>
                <c:pt idx="4026">
                  <c:v>363.2000122070312</c:v>
                </c:pt>
                <c:pt idx="4027">
                  <c:v>363.2999877929687</c:v>
                </c:pt>
                <c:pt idx="4028">
                  <c:v>363.3999938964843</c:v>
                </c:pt>
                <c:pt idx="4029">
                  <c:v>363.5</c:v>
                </c:pt>
                <c:pt idx="4030">
                  <c:v>363.6000061035157</c:v>
                </c:pt>
                <c:pt idx="4031">
                  <c:v>363.7000122070312</c:v>
                </c:pt>
                <c:pt idx="4032">
                  <c:v>363.7999877929687</c:v>
                </c:pt>
                <c:pt idx="4033">
                  <c:v>363.8999938964843</c:v>
                </c:pt>
                <c:pt idx="4034">
                  <c:v>364.0</c:v>
                </c:pt>
                <c:pt idx="4035">
                  <c:v>364.1000061035157</c:v>
                </c:pt>
                <c:pt idx="4036">
                  <c:v>364.2000122070312</c:v>
                </c:pt>
                <c:pt idx="4037">
                  <c:v>364.2999877929687</c:v>
                </c:pt>
                <c:pt idx="4038">
                  <c:v>364.3999938964843</c:v>
                </c:pt>
                <c:pt idx="4039">
                  <c:v>364.5</c:v>
                </c:pt>
                <c:pt idx="4040">
                  <c:v>364.6000061035157</c:v>
                </c:pt>
                <c:pt idx="4041">
                  <c:v>364.7000122070312</c:v>
                </c:pt>
                <c:pt idx="4042">
                  <c:v>364.7999877929687</c:v>
                </c:pt>
                <c:pt idx="4043">
                  <c:v>364.8999938964843</c:v>
                </c:pt>
                <c:pt idx="4044">
                  <c:v>365.0</c:v>
                </c:pt>
                <c:pt idx="4045">
                  <c:v>365.1000061035157</c:v>
                </c:pt>
                <c:pt idx="4046">
                  <c:v>365.2000122070312</c:v>
                </c:pt>
                <c:pt idx="4047">
                  <c:v>365.2999877929687</c:v>
                </c:pt>
                <c:pt idx="4048">
                  <c:v>365.3999938964843</c:v>
                </c:pt>
                <c:pt idx="4049">
                  <c:v>365.5</c:v>
                </c:pt>
                <c:pt idx="4050">
                  <c:v>365.6000061035157</c:v>
                </c:pt>
                <c:pt idx="4051">
                  <c:v>365.7000122070312</c:v>
                </c:pt>
                <c:pt idx="4052">
                  <c:v>365.7999877929687</c:v>
                </c:pt>
                <c:pt idx="4053">
                  <c:v>365.8999938964843</c:v>
                </c:pt>
                <c:pt idx="4054">
                  <c:v>366.0</c:v>
                </c:pt>
                <c:pt idx="4055">
                  <c:v>366.1000061035157</c:v>
                </c:pt>
                <c:pt idx="4056">
                  <c:v>366.2000122070312</c:v>
                </c:pt>
                <c:pt idx="4057">
                  <c:v>366.2999877929687</c:v>
                </c:pt>
                <c:pt idx="4058">
                  <c:v>366.3999938964843</c:v>
                </c:pt>
                <c:pt idx="4059">
                  <c:v>366.5</c:v>
                </c:pt>
                <c:pt idx="4060">
                  <c:v>366.6000061035157</c:v>
                </c:pt>
                <c:pt idx="4061">
                  <c:v>366.7000122070312</c:v>
                </c:pt>
                <c:pt idx="4062">
                  <c:v>366.7999877929687</c:v>
                </c:pt>
                <c:pt idx="4063">
                  <c:v>366.8999938964843</c:v>
                </c:pt>
                <c:pt idx="4064">
                  <c:v>367.0</c:v>
                </c:pt>
                <c:pt idx="4065">
                  <c:v>367.1000061035157</c:v>
                </c:pt>
                <c:pt idx="4066">
                  <c:v>367.2000122070312</c:v>
                </c:pt>
                <c:pt idx="4067">
                  <c:v>367.2999877929687</c:v>
                </c:pt>
                <c:pt idx="4068">
                  <c:v>367.3999938964843</c:v>
                </c:pt>
                <c:pt idx="4069">
                  <c:v>367.5</c:v>
                </c:pt>
                <c:pt idx="4070">
                  <c:v>367.6000061035157</c:v>
                </c:pt>
                <c:pt idx="4071">
                  <c:v>367.7000122070312</c:v>
                </c:pt>
                <c:pt idx="4072">
                  <c:v>367.7999877929687</c:v>
                </c:pt>
                <c:pt idx="4073">
                  <c:v>367.8999938964843</c:v>
                </c:pt>
                <c:pt idx="4074">
                  <c:v>368.0</c:v>
                </c:pt>
                <c:pt idx="4075">
                  <c:v>368.1000061035157</c:v>
                </c:pt>
                <c:pt idx="4076">
                  <c:v>368.2000122070312</c:v>
                </c:pt>
                <c:pt idx="4077">
                  <c:v>368.2999877929687</c:v>
                </c:pt>
                <c:pt idx="4078">
                  <c:v>368.3999938964843</c:v>
                </c:pt>
                <c:pt idx="4079">
                  <c:v>368.5</c:v>
                </c:pt>
                <c:pt idx="4080">
                  <c:v>368.6000061035157</c:v>
                </c:pt>
                <c:pt idx="4081">
                  <c:v>368.7000122070312</c:v>
                </c:pt>
                <c:pt idx="4082">
                  <c:v>368.7999877929687</c:v>
                </c:pt>
                <c:pt idx="4083">
                  <c:v>368.8999938964843</c:v>
                </c:pt>
                <c:pt idx="4084">
                  <c:v>369.0</c:v>
                </c:pt>
                <c:pt idx="4085">
                  <c:v>369.1000061035157</c:v>
                </c:pt>
                <c:pt idx="4086">
                  <c:v>369.2000122070312</c:v>
                </c:pt>
                <c:pt idx="4087">
                  <c:v>369.2999877929687</c:v>
                </c:pt>
                <c:pt idx="4088">
                  <c:v>369.3999938964843</c:v>
                </c:pt>
                <c:pt idx="4089">
                  <c:v>369.5</c:v>
                </c:pt>
                <c:pt idx="4090">
                  <c:v>369.6000061035157</c:v>
                </c:pt>
                <c:pt idx="4091">
                  <c:v>369.7000122070312</c:v>
                </c:pt>
                <c:pt idx="4092">
                  <c:v>369.7999877929687</c:v>
                </c:pt>
                <c:pt idx="4093">
                  <c:v>369.8999938964843</c:v>
                </c:pt>
                <c:pt idx="4094">
                  <c:v>370.0</c:v>
                </c:pt>
                <c:pt idx="4095">
                  <c:v>370.1000061035157</c:v>
                </c:pt>
                <c:pt idx="4096">
                  <c:v>370.2000122070312</c:v>
                </c:pt>
                <c:pt idx="4097">
                  <c:v>370.2999877929687</c:v>
                </c:pt>
                <c:pt idx="4098">
                  <c:v>370.3999938964843</c:v>
                </c:pt>
                <c:pt idx="4099">
                  <c:v>370.5</c:v>
                </c:pt>
                <c:pt idx="4100">
                  <c:v>370.6000061035157</c:v>
                </c:pt>
                <c:pt idx="4101">
                  <c:v>370.7000122070312</c:v>
                </c:pt>
                <c:pt idx="4102">
                  <c:v>370.7999877929687</c:v>
                </c:pt>
                <c:pt idx="4103">
                  <c:v>370.8999938964843</c:v>
                </c:pt>
                <c:pt idx="4104">
                  <c:v>371.0</c:v>
                </c:pt>
                <c:pt idx="4105">
                  <c:v>371.1000061035157</c:v>
                </c:pt>
                <c:pt idx="4106">
                  <c:v>371.2000122070312</c:v>
                </c:pt>
                <c:pt idx="4107">
                  <c:v>371.2999877929687</c:v>
                </c:pt>
                <c:pt idx="4108">
                  <c:v>371.3999938964843</c:v>
                </c:pt>
                <c:pt idx="4109">
                  <c:v>371.5</c:v>
                </c:pt>
                <c:pt idx="4110">
                  <c:v>371.6000061035157</c:v>
                </c:pt>
                <c:pt idx="4111">
                  <c:v>371.7000122070312</c:v>
                </c:pt>
                <c:pt idx="4112">
                  <c:v>371.7999877929687</c:v>
                </c:pt>
                <c:pt idx="4113">
                  <c:v>371.8999938964843</c:v>
                </c:pt>
                <c:pt idx="4114">
                  <c:v>372.0</c:v>
                </c:pt>
                <c:pt idx="4115">
                  <c:v>372.1000061035157</c:v>
                </c:pt>
                <c:pt idx="4116">
                  <c:v>372.2000122070312</c:v>
                </c:pt>
                <c:pt idx="4117">
                  <c:v>372.2999877929687</c:v>
                </c:pt>
                <c:pt idx="4118">
                  <c:v>372.3999938964843</c:v>
                </c:pt>
                <c:pt idx="4119">
                  <c:v>372.5</c:v>
                </c:pt>
                <c:pt idx="4120">
                  <c:v>372.6000061035157</c:v>
                </c:pt>
                <c:pt idx="4121">
                  <c:v>372.7000122070312</c:v>
                </c:pt>
                <c:pt idx="4122">
                  <c:v>372.7999877929687</c:v>
                </c:pt>
                <c:pt idx="4123">
                  <c:v>372.8999938964843</c:v>
                </c:pt>
                <c:pt idx="4124">
                  <c:v>373.0</c:v>
                </c:pt>
                <c:pt idx="4125">
                  <c:v>373.1000061035157</c:v>
                </c:pt>
                <c:pt idx="4126">
                  <c:v>373.2000122070312</c:v>
                </c:pt>
                <c:pt idx="4127">
                  <c:v>373.2999877929687</c:v>
                </c:pt>
                <c:pt idx="4128">
                  <c:v>373.3999938964843</c:v>
                </c:pt>
                <c:pt idx="4129">
                  <c:v>373.5</c:v>
                </c:pt>
                <c:pt idx="4130">
                  <c:v>373.6000061035157</c:v>
                </c:pt>
                <c:pt idx="4131">
                  <c:v>373.7000122070312</c:v>
                </c:pt>
                <c:pt idx="4132">
                  <c:v>373.7999877929687</c:v>
                </c:pt>
                <c:pt idx="4133">
                  <c:v>373.8999938964843</c:v>
                </c:pt>
                <c:pt idx="4134">
                  <c:v>374.0</c:v>
                </c:pt>
                <c:pt idx="4135">
                  <c:v>374.1000061035157</c:v>
                </c:pt>
                <c:pt idx="4136">
                  <c:v>374.2000122070312</c:v>
                </c:pt>
                <c:pt idx="4137">
                  <c:v>374.2999877929687</c:v>
                </c:pt>
                <c:pt idx="4138">
                  <c:v>374.3999938964843</c:v>
                </c:pt>
                <c:pt idx="4139">
                  <c:v>374.5</c:v>
                </c:pt>
                <c:pt idx="4140">
                  <c:v>374.6000061035157</c:v>
                </c:pt>
                <c:pt idx="4141">
                  <c:v>374.7000122070312</c:v>
                </c:pt>
                <c:pt idx="4142">
                  <c:v>374.7999877929687</c:v>
                </c:pt>
                <c:pt idx="4143">
                  <c:v>374.8999938964843</c:v>
                </c:pt>
                <c:pt idx="4144">
                  <c:v>375.0</c:v>
                </c:pt>
                <c:pt idx="4145">
                  <c:v>375.1000061035157</c:v>
                </c:pt>
                <c:pt idx="4146">
                  <c:v>375.2000122070312</c:v>
                </c:pt>
                <c:pt idx="4147">
                  <c:v>375.2999877929687</c:v>
                </c:pt>
                <c:pt idx="4148">
                  <c:v>375.3999938964843</c:v>
                </c:pt>
                <c:pt idx="4149">
                  <c:v>375.5</c:v>
                </c:pt>
                <c:pt idx="4150">
                  <c:v>375.6000061035157</c:v>
                </c:pt>
                <c:pt idx="4151">
                  <c:v>375.7000122070312</c:v>
                </c:pt>
                <c:pt idx="4152">
                  <c:v>375.7999877929687</c:v>
                </c:pt>
                <c:pt idx="4153">
                  <c:v>375.8999938964843</c:v>
                </c:pt>
                <c:pt idx="4154">
                  <c:v>376.0</c:v>
                </c:pt>
                <c:pt idx="4155">
                  <c:v>376.1000061035157</c:v>
                </c:pt>
                <c:pt idx="4156">
                  <c:v>376.2000122070312</c:v>
                </c:pt>
                <c:pt idx="4157">
                  <c:v>376.2999877929687</c:v>
                </c:pt>
                <c:pt idx="4158">
                  <c:v>376.3999938964843</c:v>
                </c:pt>
                <c:pt idx="4159">
                  <c:v>376.5</c:v>
                </c:pt>
                <c:pt idx="4160">
                  <c:v>376.6000061035157</c:v>
                </c:pt>
                <c:pt idx="4161">
                  <c:v>376.7000122070312</c:v>
                </c:pt>
                <c:pt idx="4162">
                  <c:v>376.7999877929687</c:v>
                </c:pt>
                <c:pt idx="4163">
                  <c:v>376.8999938964843</c:v>
                </c:pt>
                <c:pt idx="4164">
                  <c:v>377.0</c:v>
                </c:pt>
                <c:pt idx="4165">
                  <c:v>377.1000061035157</c:v>
                </c:pt>
                <c:pt idx="4166">
                  <c:v>377.2000122070312</c:v>
                </c:pt>
                <c:pt idx="4167">
                  <c:v>377.2999877929687</c:v>
                </c:pt>
                <c:pt idx="4168">
                  <c:v>377.3999938964843</c:v>
                </c:pt>
                <c:pt idx="4169">
                  <c:v>377.5</c:v>
                </c:pt>
                <c:pt idx="4170">
                  <c:v>377.6000061035157</c:v>
                </c:pt>
                <c:pt idx="4171">
                  <c:v>377.7000122070312</c:v>
                </c:pt>
                <c:pt idx="4172">
                  <c:v>377.7999877929687</c:v>
                </c:pt>
                <c:pt idx="4173">
                  <c:v>377.8999938964843</c:v>
                </c:pt>
                <c:pt idx="4174">
                  <c:v>378.0</c:v>
                </c:pt>
                <c:pt idx="4175">
                  <c:v>378.1000061035157</c:v>
                </c:pt>
                <c:pt idx="4176">
                  <c:v>378.2000122070312</c:v>
                </c:pt>
                <c:pt idx="4177">
                  <c:v>378.2999877929687</c:v>
                </c:pt>
                <c:pt idx="4178">
                  <c:v>378.3999938964843</c:v>
                </c:pt>
                <c:pt idx="4179">
                  <c:v>378.5</c:v>
                </c:pt>
                <c:pt idx="4180">
                  <c:v>378.6000061035157</c:v>
                </c:pt>
                <c:pt idx="4181">
                  <c:v>378.7000122070312</c:v>
                </c:pt>
                <c:pt idx="4182">
                  <c:v>378.7999877929687</c:v>
                </c:pt>
                <c:pt idx="4183">
                  <c:v>378.8999938964843</c:v>
                </c:pt>
                <c:pt idx="4184">
                  <c:v>379.0</c:v>
                </c:pt>
                <c:pt idx="4185">
                  <c:v>379.1000061035157</c:v>
                </c:pt>
                <c:pt idx="4186">
                  <c:v>379.2000122070312</c:v>
                </c:pt>
                <c:pt idx="4187">
                  <c:v>379.2999877929687</c:v>
                </c:pt>
                <c:pt idx="4188">
                  <c:v>379.3999938964843</c:v>
                </c:pt>
                <c:pt idx="4189">
                  <c:v>379.5</c:v>
                </c:pt>
                <c:pt idx="4190">
                  <c:v>379.6000061035157</c:v>
                </c:pt>
                <c:pt idx="4191">
                  <c:v>379.7000122070312</c:v>
                </c:pt>
                <c:pt idx="4192">
                  <c:v>379.7999877929687</c:v>
                </c:pt>
                <c:pt idx="4193">
                  <c:v>379.8999938964843</c:v>
                </c:pt>
                <c:pt idx="4194">
                  <c:v>380.0</c:v>
                </c:pt>
                <c:pt idx="4195">
                  <c:v>380.1000061035157</c:v>
                </c:pt>
                <c:pt idx="4196">
                  <c:v>380.2000122070312</c:v>
                </c:pt>
                <c:pt idx="4197">
                  <c:v>380.2999877929687</c:v>
                </c:pt>
                <c:pt idx="4198">
                  <c:v>380.3999938964843</c:v>
                </c:pt>
                <c:pt idx="4199">
                  <c:v>380.5</c:v>
                </c:pt>
                <c:pt idx="4200">
                  <c:v>380.6000061035157</c:v>
                </c:pt>
                <c:pt idx="4201">
                  <c:v>380.7000122070312</c:v>
                </c:pt>
                <c:pt idx="4202">
                  <c:v>380.7999877929687</c:v>
                </c:pt>
                <c:pt idx="4203">
                  <c:v>380.8999938964843</c:v>
                </c:pt>
                <c:pt idx="4204">
                  <c:v>381.0</c:v>
                </c:pt>
                <c:pt idx="4205">
                  <c:v>381.1000061035157</c:v>
                </c:pt>
                <c:pt idx="4206">
                  <c:v>381.2000122070312</c:v>
                </c:pt>
                <c:pt idx="4207">
                  <c:v>381.2999877929687</c:v>
                </c:pt>
                <c:pt idx="4208">
                  <c:v>381.3999938964843</c:v>
                </c:pt>
                <c:pt idx="4209">
                  <c:v>381.5</c:v>
                </c:pt>
                <c:pt idx="4210">
                  <c:v>381.6000061035157</c:v>
                </c:pt>
                <c:pt idx="4211">
                  <c:v>381.7000122070312</c:v>
                </c:pt>
                <c:pt idx="4212">
                  <c:v>381.7999877929687</c:v>
                </c:pt>
                <c:pt idx="4213">
                  <c:v>381.8999938964843</c:v>
                </c:pt>
                <c:pt idx="4214">
                  <c:v>382.0</c:v>
                </c:pt>
                <c:pt idx="4215">
                  <c:v>382.1000061035157</c:v>
                </c:pt>
                <c:pt idx="4216">
                  <c:v>382.2000122070312</c:v>
                </c:pt>
                <c:pt idx="4217">
                  <c:v>382.2999877929687</c:v>
                </c:pt>
                <c:pt idx="4218">
                  <c:v>382.3999938964843</c:v>
                </c:pt>
                <c:pt idx="4219">
                  <c:v>382.5</c:v>
                </c:pt>
                <c:pt idx="4220">
                  <c:v>382.6000061035157</c:v>
                </c:pt>
                <c:pt idx="4221">
                  <c:v>382.7000122070312</c:v>
                </c:pt>
                <c:pt idx="4222">
                  <c:v>382.7999877929687</c:v>
                </c:pt>
                <c:pt idx="4223">
                  <c:v>382.8999938964843</c:v>
                </c:pt>
                <c:pt idx="4224">
                  <c:v>383.0</c:v>
                </c:pt>
                <c:pt idx="4225">
                  <c:v>383.1000061035157</c:v>
                </c:pt>
                <c:pt idx="4226">
                  <c:v>383.2000122070312</c:v>
                </c:pt>
                <c:pt idx="4227">
                  <c:v>383.2999877929687</c:v>
                </c:pt>
                <c:pt idx="4228">
                  <c:v>383.3999938964843</c:v>
                </c:pt>
                <c:pt idx="4229">
                  <c:v>383.5</c:v>
                </c:pt>
                <c:pt idx="4230">
                  <c:v>383.6000061035157</c:v>
                </c:pt>
                <c:pt idx="4231">
                  <c:v>383.7000122070312</c:v>
                </c:pt>
                <c:pt idx="4232">
                  <c:v>383.7999877929687</c:v>
                </c:pt>
                <c:pt idx="4233">
                  <c:v>383.8999938964843</c:v>
                </c:pt>
                <c:pt idx="4234">
                  <c:v>384.0</c:v>
                </c:pt>
                <c:pt idx="4235">
                  <c:v>384.1000061035157</c:v>
                </c:pt>
                <c:pt idx="4236">
                  <c:v>384.2000122070312</c:v>
                </c:pt>
                <c:pt idx="4237">
                  <c:v>384.2999877929687</c:v>
                </c:pt>
                <c:pt idx="4238">
                  <c:v>384.3999938964843</c:v>
                </c:pt>
                <c:pt idx="4239">
                  <c:v>384.5</c:v>
                </c:pt>
                <c:pt idx="4240">
                  <c:v>384.6000061035157</c:v>
                </c:pt>
                <c:pt idx="4241">
                  <c:v>384.7000122070312</c:v>
                </c:pt>
                <c:pt idx="4242">
                  <c:v>384.7999877929687</c:v>
                </c:pt>
                <c:pt idx="4243">
                  <c:v>384.8999938964843</c:v>
                </c:pt>
                <c:pt idx="4244">
                  <c:v>385.0</c:v>
                </c:pt>
                <c:pt idx="4245">
                  <c:v>385.1000061035157</c:v>
                </c:pt>
                <c:pt idx="4246">
                  <c:v>385.2000122070312</c:v>
                </c:pt>
                <c:pt idx="4247">
                  <c:v>385.2999877929687</c:v>
                </c:pt>
                <c:pt idx="4248">
                  <c:v>385.3999938964843</c:v>
                </c:pt>
                <c:pt idx="4249">
                  <c:v>385.5</c:v>
                </c:pt>
                <c:pt idx="4250">
                  <c:v>385.6000061035157</c:v>
                </c:pt>
                <c:pt idx="4251">
                  <c:v>385.7000122070312</c:v>
                </c:pt>
                <c:pt idx="4252">
                  <c:v>385.7999877929687</c:v>
                </c:pt>
                <c:pt idx="4253">
                  <c:v>385.8999938964843</c:v>
                </c:pt>
                <c:pt idx="4254">
                  <c:v>386.0</c:v>
                </c:pt>
                <c:pt idx="4255">
                  <c:v>386.1000061035157</c:v>
                </c:pt>
                <c:pt idx="4256">
                  <c:v>386.2000122070312</c:v>
                </c:pt>
                <c:pt idx="4257">
                  <c:v>386.2999877929687</c:v>
                </c:pt>
                <c:pt idx="4258">
                  <c:v>386.3999938964843</c:v>
                </c:pt>
                <c:pt idx="4259">
                  <c:v>386.5</c:v>
                </c:pt>
                <c:pt idx="4260">
                  <c:v>386.6000061035157</c:v>
                </c:pt>
                <c:pt idx="4261">
                  <c:v>386.7000122070312</c:v>
                </c:pt>
                <c:pt idx="4262">
                  <c:v>386.7999877929687</c:v>
                </c:pt>
                <c:pt idx="4263">
                  <c:v>386.8999938964843</c:v>
                </c:pt>
                <c:pt idx="4264">
                  <c:v>387.0</c:v>
                </c:pt>
                <c:pt idx="4265">
                  <c:v>387.1000061035157</c:v>
                </c:pt>
                <c:pt idx="4266">
                  <c:v>387.2000122070312</c:v>
                </c:pt>
                <c:pt idx="4267">
                  <c:v>387.2999877929687</c:v>
                </c:pt>
                <c:pt idx="4268">
                  <c:v>387.3999938964843</c:v>
                </c:pt>
                <c:pt idx="4269">
                  <c:v>387.5</c:v>
                </c:pt>
                <c:pt idx="4270">
                  <c:v>387.6000061035157</c:v>
                </c:pt>
                <c:pt idx="4271">
                  <c:v>387.7000122070312</c:v>
                </c:pt>
                <c:pt idx="4272">
                  <c:v>387.7999877929687</c:v>
                </c:pt>
                <c:pt idx="4273">
                  <c:v>387.8999938964843</c:v>
                </c:pt>
                <c:pt idx="4274">
                  <c:v>388.0</c:v>
                </c:pt>
                <c:pt idx="4275">
                  <c:v>388.1000061035157</c:v>
                </c:pt>
                <c:pt idx="4276">
                  <c:v>388.2000122070312</c:v>
                </c:pt>
                <c:pt idx="4277">
                  <c:v>388.2999877929687</c:v>
                </c:pt>
                <c:pt idx="4278">
                  <c:v>388.3999938964843</c:v>
                </c:pt>
                <c:pt idx="4279">
                  <c:v>388.5</c:v>
                </c:pt>
                <c:pt idx="4280">
                  <c:v>388.6000061035157</c:v>
                </c:pt>
                <c:pt idx="4281">
                  <c:v>388.7000122070312</c:v>
                </c:pt>
                <c:pt idx="4282">
                  <c:v>388.7999877929687</c:v>
                </c:pt>
                <c:pt idx="4283">
                  <c:v>388.8999938964843</c:v>
                </c:pt>
                <c:pt idx="4284">
                  <c:v>389.0</c:v>
                </c:pt>
                <c:pt idx="4285">
                  <c:v>389.1000061035157</c:v>
                </c:pt>
                <c:pt idx="4286">
                  <c:v>389.2000122070312</c:v>
                </c:pt>
                <c:pt idx="4287">
                  <c:v>389.2999877929687</c:v>
                </c:pt>
                <c:pt idx="4288">
                  <c:v>389.3999938964843</c:v>
                </c:pt>
                <c:pt idx="4289">
                  <c:v>389.5</c:v>
                </c:pt>
                <c:pt idx="4290">
                  <c:v>389.6000061035157</c:v>
                </c:pt>
                <c:pt idx="4291">
                  <c:v>389.7000122070312</c:v>
                </c:pt>
                <c:pt idx="4292">
                  <c:v>389.7999877929687</c:v>
                </c:pt>
                <c:pt idx="4293">
                  <c:v>389.8999938964843</c:v>
                </c:pt>
                <c:pt idx="4294">
                  <c:v>390.0</c:v>
                </c:pt>
                <c:pt idx="4295">
                  <c:v>390.1000061035157</c:v>
                </c:pt>
                <c:pt idx="4296">
                  <c:v>390.2000122070312</c:v>
                </c:pt>
                <c:pt idx="4297">
                  <c:v>390.2999877929687</c:v>
                </c:pt>
                <c:pt idx="4298">
                  <c:v>390.3999938964843</c:v>
                </c:pt>
                <c:pt idx="4299">
                  <c:v>390.5</c:v>
                </c:pt>
                <c:pt idx="4300">
                  <c:v>390.6000061035157</c:v>
                </c:pt>
                <c:pt idx="4301">
                  <c:v>390.7000122070312</c:v>
                </c:pt>
                <c:pt idx="4302">
                  <c:v>390.7999877929687</c:v>
                </c:pt>
                <c:pt idx="4303">
                  <c:v>390.8999938964843</c:v>
                </c:pt>
                <c:pt idx="4304">
                  <c:v>391.0</c:v>
                </c:pt>
                <c:pt idx="4305">
                  <c:v>391.1000061035157</c:v>
                </c:pt>
                <c:pt idx="4306">
                  <c:v>391.2000122070312</c:v>
                </c:pt>
                <c:pt idx="4307">
                  <c:v>391.2999877929687</c:v>
                </c:pt>
                <c:pt idx="4308">
                  <c:v>391.3999938964843</c:v>
                </c:pt>
                <c:pt idx="4309">
                  <c:v>391.5</c:v>
                </c:pt>
                <c:pt idx="4310">
                  <c:v>391.6000061035157</c:v>
                </c:pt>
                <c:pt idx="4311">
                  <c:v>391.7000122070312</c:v>
                </c:pt>
                <c:pt idx="4312">
                  <c:v>391.7999877929687</c:v>
                </c:pt>
                <c:pt idx="4313">
                  <c:v>391.8999938964843</c:v>
                </c:pt>
                <c:pt idx="4314">
                  <c:v>392.0</c:v>
                </c:pt>
                <c:pt idx="4315">
                  <c:v>392.1000061035157</c:v>
                </c:pt>
                <c:pt idx="4316">
                  <c:v>392.2000122070312</c:v>
                </c:pt>
                <c:pt idx="4317">
                  <c:v>392.2999877929687</c:v>
                </c:pt>
                <c:pt idx="4318">
                  <c:v>392.3999938964843</c:v>
                </c:pt>
                <c:pt idx="4319">
                  <c:v>392.5</c:v>
                </c:pt>
                <c:pt idx="4320">
                  <c:v>392.6000061035157</c:v>
                </c:pt>
                <c:pt idx="4321">
                  <c:v>392.7000122070312</c:v>
                </c:pt>
                <c:pt idx="4322">
                  <c:v>392.7999877929687</c:v>
                </c:pt>
                <c:pt idx="4323">
                  <c:v>392.8999938964843</c:v>
                </c:pt>
                <c:pt idx="4324">
                  <c:v>393.0</c:v>
                </c:pt>
                <c:pt idx="4325">
                  <c:v>393.1000061035157</c:v>
                </c:pt>
                <c:pt idx="4326">
                  <c:v>393.2000122070312</c:v>
                </c:pt>
                <c:pt idx="4327">
                  <c:v>393.2999877929687</c:v>
                </c:pt>
                <c:pt idx="4328">
                  <c:v>393.3999938964843</c:v>
                </c:pt>
                <c:pt idx="4329">
                  <c:v>393.5</c:v>
                </c:pt>
                <c:pt idx="4330">
                  <c:v>393.6000061035157</c:v>
                </c:pt>
                <c:pt idx="4331">
                  <c:v>393.7000122070312</c:v>
                </c:pt>
                <c:pt idx="4332">
                  <c:v>393.7999877929687</c:v>
                </c:pt>
                <c:pt idx="4333">
                  <c:v>393.8999938964843</c:v>
                </c:pt>
                <c:pt idx="4334">
                  <c:v>394.0</c:v>
                </c:pt>
                <c:pt idx="4335">
                  <c:v>394.1000061035157</c:v>
                </c:pt>
                <c:pt idx="4336">
                  <c:v>394.2000122070312</c:v>
                </c:pt>
                <c:pt idx="4337">
                  <c:v>394.2999877929687</c:v>
                </c:pt>
                <c:pt idx="4338">
                  <c:v>394.3999938964843</c:v>
                </c:pt>
                <c:pt idx="4339">
                  <c:v>394.5</c:v>
                </c:pt>
                <c:pt idx="4340">
                  <c:v>394.6000061035157</c:v>
                </c:pt>
                <c:pt idx="4341">
                  <c:v>394.7000122070312</c:v>
                </c:pt>
                <c:pt idx="4342">
                  <c:v>394.7999877929687</c:v>
                </c:pt>
                <c:pt idx="4343">
                  <c:v>394.8999938964843</c:v>
                </c:pt>
                <c:pt idx="4344">
                  <c:v>395.0</c:v>
                </c:pt>
                <c:pt idx="4345">
                  <c:v>395.1000061035157</c:v>
                </c:pt>
                <c:pt idx="4346">
                  <c:v>395.2000122070312</c:v>
                </c:pt>
                <c:pt idx="4347">
                  <c:v>395.2999877929687</c:v>
                </c:pt>
                <c:pt idx="4348">
                  <c:v>395.3999938964843</c:v>
                </c:pt>
                <c:pt idx="4349">
                  <c:v>395.5</c:v>
                </c:pt>
                <c:pt idx="4350">
                  <c:v>395.6000061035157</c:v>
                </c:pt>
                <c:pt idx="4351">
                  <c:v>395.7000122070312</c:v>
                </c:pt>
                <c:pt idx="4352">
                  <c:v>395.7999877929687</c:v>
                </c:pt>
                <c:pt idx="4353">
                  <c:v>395.8999938964843</c:v>
                </c:pt>
                <c:pt idx="4354">
                  <c:v>396.0</c:v>
                </c:pt>
                <c:pt idx="4355">
                  <c:v>396.1000061035157</c:v>
                </c:pt>
                <c:pt idx="4356">
                  <c:v>396.2000122070312</c:v>
                </c:pt>
                <c:pt idx="4357">
                  <c:v>396.2999877929687</c:v>
                </c:pt>
                <c:pt idx="4358">
                  <c:v>396.3999938964843</c:v>
                </c:pt>
                <c:pt idx="4359">
                  <c:v>396.5</c:v>
                </c:pt>
                <c:pt idx="4360">
                  <c:v>396.6000061035157</c:v>
                </c:pt>
                <c:pt idx="4361">
                  <c:v>396.7000122070312</c:v>
                </c:pt>
                <c:pt idx="4362">
                  <c:v>396.7999877929687</c:v>
                </c:pt>
                <c:pt idx="4363">
                  <c:v>396.8999938964843</c:v>
                </c:pt>
                <c:pt idx="4364">
                  <c:v>397.0</c:v>
                </c:pt>
                <c:pt idx="4365">
                  <c:v>397.1000061035157</c:v>
                </c:pt>
                <c:pt idx="4366">
                  <c:v>397.2000122070312</c:v>
                </c:pt>
                <c:pt idx="4367">
                  <c:v>397.2999877929687</c:v>
                </c:pt>
                <c:pt idx="4368">
                  <c:v>397.3999938964843</c:v>
                </c:pt>
                <c:pt idx="4369">
                  <c:v>397.5</c:v>
                </c:pt>
                <c:pt idx="4370">
                  <c:v>397.6000061035157</c:v>
                </c:pt>
                <c:pt idx="4371">
                  <c:v>397.7000122070312</c:v>
                </c:pt>
                <c:pt idx="4372">
                  <c:v>397.7999877929687</c:v>
                </c:pt>
                <c:pt idx="4373">
                  <c:v>397.8999938964843</c:v>
                </c:pt>
                <c:pt idx="4374">
                  <c:v>398.0</c:v>
                </c:pt>
                <c:pt idx="4375">
                  <c:v>398.1000061035157</c:v>
                </c:pt>
                <c:pt idx="4376">
                  <c:v>398.2000122070312</c:v>
                </c:pt>
                <c:pt idx="4377">
                  <c:v>398.2999877929687</c:v>
                </c:pt>
                <c:pt idx="4378">
                  <c:v>398.3999938964843</c:v>
                </c:pt>
                <c:pt idx="4379">
                  <c:v>398.5</c:v>
                </c:pt>
                <c:pt idx="4380">
                  <c:v>398.6000061035157</c:v>
                </c:pt>
                <c:pt idx="4381">
                  <c:v>398.7000122070312</c:v>
                </c:pt>
                <c:pt idx="4382">
                  <c:v>398.7999877929687</c:v>
                </c:pt>
                <c:pt idx="4383">
                  <c:v>398.8999938964843</c:v>
                </c:pt>
                <c:pt idx="4384">
                  <c:v>399.0</c:v>
                </c:pt>
                <c:pt idx="4385">
                  <c:v>399.1000061035157</c:v>
                </c:pt>
                <c:pt idx="4386">
                  <c:v>399.2000122070312</c:v>
                </c:pt>
                <c:pt idx="4387">
                  <c:v>399.2999877929687</c:v>
                </c:pt>
                <c:pt idx="4388">
                  <c:v>399.3999938964843</c:v>
                </c:pt>
                <c:pt idx="4389">
                  <c:v>399.5</c:v>
                </c:pt>
                <c:pt idx="4390">
                  <c:v>399.6000061035157</c:v>
                </c:pt>
                <c:pt idx="4391">
                  <c:v>399.7000122070312</c:v>
                </c:pt>
                <c:pt idx="4392">
                  <c:v>399.7999877929687</c:v>
                </c:pt>
                <c:pt idx="4393">
                  <c:v>399.8999938964843</c:v>
                </c:pt>
                <c:pt idx="4394">
                  <c:v>400.0</c:v>
                </c:pt>
                <c:pt idx="4395">
                  <c:v>400.1000061035157</c:v>
                </c:pt>
                <c:pt idx="4396">
                  <c:v>400.2000122070312</c:v>
                </c:pt>
                <c:pt idx="4397">
                  <c:v>400.2999877929687</c:v>
                </c:pt>
                <c:pt idx="4398">
                  <c:v>400.3999938964843</c:v>
                </c:pt>
                <c:pt idx="4399">
                  <c:v>400.5</c:v>
                </c:pt>
                <c:pt idx="4400">
                  <c:v>400.6000061035157</c:v>
                </c:pt>
                <c:pt idx="4401">
                  <c:v>400.7000122070312</c:v>
                </c:pt>
                <c:pt idx="4402">
                  <c:v>400.7999877929687</c:v>
                </c:pt>
                <c:pt idx="4403">
                  <c:v>400.8999938964843</c:v>
                </c:pt>
                <c:pt idx="4404">
                  <c:v>401.0</c:v>
                </c:pt>
                <c:pt idx="4405">
                  <c:v>401.1000061035157</c:v>
                </c:pt>
                <c:pt idx="4406">
                  <c:v>401.2000122070312</c:v>
                </c:pt>
                <c:pt idx="4407">
                  <c:v>401.2999877929687</c:v>
                </c:pt>
                <c:pt idx="4408">
                  <c:v>401.3999938964843</c:v>
                </c:pt>
                <c:pt idx="4409">
                  <c:v>401.5</c:v>
                </c:pt>
                <c:pt idx="4410">
                  <c:v>401.6000061035157</c:v>
                </c:pt>
                <c:pt idx="4411">
                  <c:v>401.7000122070312</c:v>
                </c:pt>
                <c:pt idx="4412">
                  <c:v>401.7999877929687</c:v>
                </c:pt>
                <c:pt idx="4413">
                  <c:v>401.8999938964843</c:v>
                </c:pt>
                <c:pt idx="4414">
                  <c:v>402.0</c:v>
                </c:pt>
                <c:pt idx="4415">
                  <c:v>402.1000061035157</c:v>
                </c:pt>
                <c:pt idx="4416">
                  <c:v>402.2000122070312</c:v>
                </c:pt>
                <c:pt idx="4417">
                  <c:v>402.2999877929687</c:v>
                </c:pt>
                <c:pt idx="4418">
                  <c:v>402.3999938964843</c:v>
                </c:pt>
                <c:pt idx="4419">
                  <c:v>402.5</c:v>
                </c:pt>
                <c:pt idx="4420">
                  <c:v>402.6000061035157</c:v>
                </c:pt>
                <c:pt idx="4421">
                  <c:v>402.7000122070312</c:v>
                </c:pt>
                <c:pt idx="4422">
                  <c:v>402.7999877929687</c:v>
                </c:pt>
                <c:pt idx="4423">
                  <c:v>402.8999938964843</c:v>
                </c:pt>
                <c:pt idx="4424">
                  <c:v>403.0</c:v>
                </c:pt>
                <c:pt idx="4425">
                  <c:v>403.1000061035157</c:v>
                </c:pt>
                <c:pt idx="4426">
                  <c:v>403.2000122070312</c:v>
                </c:pt>
                <c:pt idx="4427">
                  <c:v>403.2999877929687</c:v>
                </c:pt>
                <c:pt idx="4428">
                  <c:v>403.3999938964843</c:v>
                </c:pt>
                <c:pt idx="4429">
                  <c:v>403.5</c:v>
                </c:pt>
                <c:pt idx="4430">
                  <c:v>403.6000061035157</c:v>
                </c:pt>
                <c:pt idx="4431">
                  <c:v>403.7000122070312</c:v>
                </c:pt>
                <c:pt idx="4432">
                  <c:v>403.7999877929687</c:v>
                </c:pt>
                <c:pt idx="4433">
                  <c:v>403.8999938964843</c:v>
                </c:pt>
                <c:pt idx="4434">
                  <c:v>404.0</c:v>
                </c:pt>
                <c:pt idx="4435">
                  <c:v>404.1000061035157</c:v>
                </c:pt>
                <c:pt idx="4436">
                  <c:v>404.2000122070312</c:v>
                </c:pt>
                <c:pt idx="4437">
                  <c:v>404.2999877929687</c:v>
                </c:pt>
                <c:pt idx="4438">
                  <c:v>404.3999938964843</c:v>
                </c:pt>
                <c:pt idx="4439">
                  <c:v>404.5</c:v>
                </c:pt>
                <c:pt idx="4440">
                  <c:v>404.6000061035157</c:v>
                </c:pt>
                <c:pt idx="4441">
                  <c:v>404.7000122070312</c:v>
                </c:pt>
                <c:pt idx="4442">
                  <c:v>404.7999877929687</c:v>
                </c:pt>
                <c:pt idx="4443">
                  <c:v>404.8999938964843</c:v>
                </c:pt>
                <c:pt idx="4444">
                  <c:v>405.0</c:v>
                </c:pt>
                <c:pt idx="4445">
                  <c:v>405.1000061035157</c:v>
                </c:pt>
                <c:pt idx="4446">
                  <c:v>405.2000122070312</c:v>
                </c:pt>
                <c:pt idx="4447">
                  <c:v>405.2999877929687</c:v>
                </c:pt>
                <c:pt idx="4448">
                  <c:v>405.3999938964843</c:v>
                </c:pt>
                <c:pt idx="4449">
                  <c:v>405.5</c:v>
                </c:pt>
                <c:pt idx="4450">
                  <c:v>405.6000061035157</c:v>
                </c:pt>
                <c:pt idx="4451">
                  <c:v>405.7000122070312</c:v>
                </c:pt>
                <c:pt idx="4452">
                  <c:v>405.7999877929687</c:v>
                </c:pt>
                <c:pt idx="4453">
                  <c:v>405.8999938964843</c:v>
                </c:pt>
                <c:pt idx="4454">
                  <c:v>406.0</c:v>
                </c:pt>
                <c:pt idx="4455">
                  <c:v>406.1000061035157</c:v>
                </c:pt>
                <c:pt idx="4456">
                  <c:v>406.2000122070312</c:v>
                </c:pt>
                <c:pt idx="4457">
                  <c:v>406.2999877929687</c:v>
                </c:pt>
                <c:pt idx="4458">
                  <c:v>406.3999938964843</c:v>
                </c:pt>
                <c:pt idx="4459">
                  <c:v>406.5</c:v>
                </c:pt>
                <c:pt idx="4460">
                  <c:v>406.6000061035157</c:v>
                </c:pt>
                <c:pt idx="4461">
                  <c:v>406.7000122070312</c:v>
                </c:pt>
                <c:pt idx="4462">
                  <c:v>406.7999877929687</c:v>
                </c:pt>
                <c:pt idx="4463">
                  <c:v>406.8999938964843</c:v>
                </c:pt>
                <c:pt idx="4464">
                  <c:v>407.0</c:v>
                </c:pt>
                <c:pt idx="4465">
                  <c:v>407.1000061035157</c:v>
                </c:pt>
                <c:pt idx="4466">
                  <c:v>407.2000122070312</c:v>
                </c:pt>
                <c:pt idx="4467">
                  <c:v>407.2999877929687</c:v>
                </c:pt>
                <c:pt idx="4468">
                  <c:v>407.3999938964843</c:v>
                </c:pt>
                <c:pt idx="4469">
                  <c:v>407.5</c:v>
                </c:pt>
                <c:pt idx="4470">
                  <c:v>407.6000061035157</c:v>
                </c:pt>
                <c:pt idx="4471">
                  <c:v>407.7000122070312</c:v>
                </c:pt>
                <c:pt idx="4472">
                  <c:v>407.7999877929687</c:v>
                </c:pt>
                <c:pt idx="4473">
                  <c:v>407.8999938964843</c:v>
                </c:pt>
                <c:pt idx="4474">
                  <c:v>408.0</c:v>
                </c:pt>
                <c:pt idx="4475">
                  <c:v>408.1000061035157</c:v>
                </c:pt>
                <c:pt idx="4476">
                  <c:v>408.2000122070312</c:v>
                </c:pt>
                <c:pt idx="4477">
                  <c:v>408.2999877929687</c:v>
                </c:pt>
                <c:pt idx="4478">
                  <c:v>408.3999938964843</c:v>
                </c:pt>
                <c:pt idx="4479">
                  <c:v>408.5</c:v>
                </c:pt>
                <c:pt idx="4480">
                  <c:v>408.6000061035157</c:v>
                </c:pt>
                <c:pt idx="4481">
                  <c:v>408.7000122070312</c:v>
                </c:pt>
                <c:pt idx="4482">
                  <c:v>408.7999877929687</c:v>
                </c:pt>
                <c:pt idx="4483">
                  <c:v>408.8999938964843</c:v>
                </c:pt>
                <c:pt idx="4484">
                  <c:v>409.0</c:v>
                </c:pt>
                <c:pt idx="4485">
                  <c:v>409.1000061035157</c:v>
                </c:pt>
                <c:pt idx="4486">
                  <c:v>409.2000122070312</c:v>
                </c:pt>
                <c:pt idx="4487">
                  <c:v>409.2999877929687</c:v>
                </c:pt>
                <c:pt idx="4488">
                  <c:v>409.3999938964843</c:v>
                </c:pt>
                <c:pt idx="4489">
                  <c:v>409.5</c:v>
                </c:pt>
                <c:pt idx="4490">
                  <c:v>409.6000061035157</c:v>
                </c:pt>
                <c:pt idx="4491">
                  <c:v>409.7000122070312</c:v>
                </c:pt>
                <c:pt idx="4492">
                  <c:v>409.7999877929687</c:v>
                </c:pt>
                <c:pt idx="4493">
                  <c:v>409.8999938964843</c:v>
                </c:pt>
                <c:pt idx="4494">
                  <c:v>410.0</c:v>
                </c:pt>
                <c:pt idx="4495">
                  <c:v>410.1000061035157</c:v>
                </c:pt>
                <c:pt idx="4496">
                  <c:v>410.2000122070312</c:v>
                </c:pt>
                <c:pt idx="4497">
                  <c:v>410.2999877929687</c:v>
                </c:pt>
                <c:pt idx="4498">
                  <c:v>410.3999938964843</c:v>
                </c:pt>
                <c:pt idx="4499">
                  <c:v>410.5</c:v>
                </c:pt>
                <c:pt idx="4500">
                  <c:v>410.6000061035157</c:v>
                </c:pt>
                <c:pt idx="4501">
                  <c:v>410.7000122070312</c:v>
                </c:pt>
                <c:pt idx="4502">
                  <c:v>410.7999877929687</c:v>
                </c:pt>
                <c:pt idx="4503">
                  <c:v>410.8999938964843</c:v>
                </c:pt>
                <c:pt idx="4504">
                  <c:v>411.0</c:v>
                </c:pt>
                <c:pt idx="4505">
                  <c:v>411.1000061035157</c:v>
                </c:pt>
                <c:pt idx="4506">
                  <c:v>411.2000122070312</c:v>
                </c:pt>
                <c:pt idx="4507">
                  <c:v>411.2999877929687</c:v>
                </c:pt>
                <c:pt idx="4508">
                  <c:v>411.3999938964843</c:v>
                </c:pt>
                <c:pt idx="4509">
                  <c:v>411.5</c:v>
                </c:pt>
                <c:pt idx="4510">
                  <c:v>411.6000061035157</c:v>
                </c:pt>
                <c:pt idx="4511">
                  <c:v>411.7000122070312</c:v>
                </c:pt>
                <c:pt idx="4512">
                  <c:v>411.7999877929687</c:v>
                </c:pt>
                <c:pt idx="4513">
                  <c:v>411.8999938964843</c:v>
                </c:pt>
                <c:pt idx="4514">
                  <c:v>412.0</c:v>
                </c:pt>
                <c:pt idx="4515">
                  <c:v>412.1000061035157</c:v>
                </c:pt>
                <c:pt idx="4516">
                  <c:v>412.2000122070312</c:v>
                </c:pt>
                <c:pt idx="4517">
                  <c:v>412.2999877929687</c:v>
                </c:pt>
                <c:pt idx="4518">
                  <c:v>412.3999938964843</c:v>
                </c:pt>
                <c:pt idx="4519">
                  <c:v>412.5</c:v>
                </c:pt>
                <c:pt idx="4520">
                  <c:v>412.6000061035157</c:v>
                </c:pt>
                <c:pt idx="4521">
                  <c:v>412.7000122070312</c:v>
                </c:pt>
                <c:pt idx="4522">
                  <c:v>412.7999877929687</c:v>
                </c:pt>
                <c:pt idx="4523">
                  <c:v>412.8999938964843</c:v>
                </c:pt>
                <c:pt idx="4524">
                  <c:v>413.0</c:v>
                </c:pt>
                <c:pt idx="4525">
                  <c:v>413.1000061035157</c:v>
                </c:pt>
                <c:pt idx="4526">
                  <c:v>413.2000122070312</c:v>
                </c:pt>
                <c:pt idx="4527">
                  <c:v>413.2999877929687</c:v>
                </c:pt>
                <c:pt idx="4528">
                  <c:v>413.3999938964843</c:v>
                </c:pt>
                <c:pt idx="4529">
                  <c:v>413.5</c:v>
                </c:pt>
                <c:pt idx="4530">
                  <c:v>413.6000061035157</c:v>
                </c:pt>
                <c:pt idx="4531">
                  <c:v>413.7000122070312</c:v>
                </c:pt>
                <c:pt idx="4532">
                  <c:v>413.7999877929687</c:v>
                </c:pt>
                <c:pt idx="4533">
                  <c:v>413.8999938964843</c:v>
                </c:pt>
                <c:pt idx="4534">
                  <c:v>414.0</c:v>
                </c:pt>
                <c:pt idx="4535">
                  <c:v>414.1000061035157</c:v>
                </c:pt>
                <c:pt idx="4536">
                  <c:v>414.2000122070312</c:v>
                </c:pt>
                <c:pt idx="4537">
                  <c:v>414.2999877929687</c:v>
                </c:pt>
                <c:pt idx="4538">
                  <c:v>414.3999938964843</c:v>
                </c:pt>
                <c:pt idx="4539">
                  <c:v>414.5</c:v>
                </c:pt>
                <c:pt idx="4540">
                  <c:v>414.6000061035157</c:v>
                </c:pt>
                <c:pt idx="4541">
                  <c:v>414.7000122070312</c:v>
                </c:pt>
                <c:pt idx="4542">
                  <c:v>414.7999877929687</c:v>
                </c:pt>
                <c:pt idx="4543">
                  <c:v>414.8999938964843</c:v>
                </c:pt>
                <c:pt idx="4544">
                  <c:v>415.0</c:v>
                </c:pt>
                <c:pt idx="4545">
                  <c:v>415.1000061035157</c:v>
                </c:pt>
                <c:pt idx="4546">
                  <c:v>415.2000122070312</c:v>
                </c:pt>
                <c:pt idx="4547">
                  <c:v>415.2999877929687</c:v>
                </c:pt>
                <c:pt idx="4548">
                  <c:v>415.3999938964843</c:v>
                </c:pt>
                <c:pt idx="4549">
                  <c:v>415.5</c:v>
                </c:pt>
                <c:pt idx="4550">
                  <c:v>415.6000061035157</c:v>
                </c:pt>
                <c:pt idx="4551">
                  <c:v>415.7000122070312</c:v>
                </c:pt>
                <c:pt idx="4552">
                  <c:v>415.7999877929687</c:v>
                </c:pt>
                <c:pt idx="4553">
                  <c:v>415.8999938964843</c:v>
                </c:pt>
                <c:pt idx="4554">
                  <c:v>416.0</c:v>
                </c:pt>
                <c:pt idx="4555">
                  <c:v>416.1000061035157</c:v>
                </c:pt>
                <c:pt idx="4556">
                  <c:v>416.2000122070312</c:v>
                </c:pt>
                <c:pt idx="4557">
                  <c:v>416.2999877929687</c:v>
                </c:pt>
                <c:pt idx="4558">
                  <c:v>416.3999938964843</c:v>
                </c:pt>
                <c:pt idx="4559">
                  <c:v>416.5</c:v>
                </c:pt>
                <c:pt idx="4560">
                  <c:v>416.6000061035157</c:v>
                </c:pt>
                <c:pt idx="4561">
                  <c:v>416.7000122070312</c:v>
                </c:pt>
                <c:pt idx="4562">
                  <c:v>416.7999877929687</c:v>
                </c:pt>
                <c:pt idx="4563">
                  <c:v>416.8999938964843</c:v>
                </c:pt>
                <c:pt idx="4564">
                  <c:v>417.0</c:v>
                </c:pt>
                <c:pt idx="4565">
                  <c:v>417.1000061035157</c:v>
                </c:pt>
                <c:pt idx="4566">
                  <c:v>417.2000122070312</c:v>
                </c:pt>
                <c:pt idx="4567">
                  <c:v>417.2999877929687</c:v>
                </c:pt>
                <c:pt idx="4568">
                  <c:v>417.3999938964843</c:v>
                </c:pt>
                <c:pt idx="4569">
                  <c:v>417.5</c:v>
                </c:pt>
                <c:pt idx="4570">
                  <c:v>417.6000061035157</c:v>
                </c:pt>
                <c:pt idx="4571">
                  <c:v>417.7000122070312</c:v>
                </c:pt>
                <c:pt idx="4572">
                  <c:v>417.7999877929687</c:v>
                </c:pt>
                <c:pt idx="4573">
                  <c:v>417.8999938964843</c:v>
                </c:pt>
                <c:pt idx="4574">
                  <c:v>418.0</c:v>
                </c:pt>
                <c:pt idx="4575">
                  <c:v>418.1000061035157</c:v>
                </c:pt>
                <c:pt idx="4576">
                  <c:v>418.2000122070312</c:v>
                </c:pt>
                <c:pt idx="4577">
                  <c:v>418.2999877929687</c:v>
                </c:pt>
                <c:pt idx="4578">
                  <c:v>418.3999938964843</c:v>
                </c:pt>
                <c:pt idx="4579">
                  <c:v>418.5</c:v>
                </c:pt>
                <c:pt idx="4580">
                  <c:v>418.6000061035157</c:v>
                </c:pt>
                <c:pt idx="4581">
                  <c:v>418.7000122070312</c:v>
                </c:pt>
                <c:pt idx="4582">
                  <c:v>418.7999877929687</c:v>
                </c:pt>
                <c:pt idx="4583">
                  <c:v>418.8999938964843</c:v>
                </c:pt>
                <c:pt idx="4584">
                  <c:v>419.0</c:v>
                </c:pt>
                <c:pt idx="4585">
                  <c:v>419.1000061035157</c:v>
                </c:pt>
                <c:pt idx="4586">
                  <c:v>419.2000122070312</c:v>
                </c:pt>
                <c:pt idx="4587">
                  <c:v>419.2999877929687</c:v>
                </c:pt>
                <c:pt idx="4588">
                  <c:v>419.3999938964843</c:v>
                </c:pt>
                <c:pt idx="4589">
                  <c:v>419.5</c:v>
                </c:pt>
                <c:pt idx="4590">
                  <c:v>419.6000061035157</c:v>
                </c:pt>
                <c:pt idx="4591">
                  <c:v>419.7000122070312</c:v>
                </c:pt>
                <c:pt idx="4592">
                  <c:v>419.7999877929687</c:v>
                </c:pt>
                <c:pt idx="4593">
                  <c:v>419.8999938964843</c:v>
                </c:pt>
                <c:pt idx="4594">
                  <c:v>420.0</c:v>
                </c:pt>
                <c:pt idx="4595">
                  <c:v>420.1000061035157</c:v>
                </c:pt>
                <c:pt idx="4596">
                  <c:v>420.2000122070312</c:v>
                </c:pt>
                <c:pt idx="4597">
                  <c:v>420.2999877929687</c:v>
                </c:pt>
                <c:pt idx="4598">
                  <c:v>420.3999938964843</c:v>
                </c:pt>
                <c:pt idx="4599">
                  <c:v>420.5</c:v>
                </c:pt>
                <c:pt idx="4600">
                  <c:v>420.6000061035157</c:v>
                </c:pt>
                <c:pt idx="4601">
                  <c:v>420.7000122070312</c:v>
                </c:pt>
                <c:pt idx="4602">
                  <c:v>420.7999877929687</c:v>
                </c:pt>
                <c:pt idx="4603">
                  <c:v>420.8999938964843</c:v>
                </c:pt>
                <c:pt idx="4604">
                  <c:v>421.0</c:v>
                </c:pt>
                <c:pt idx="4605">
                  <c:v>421.1000061035157</c:v>
                </c:pt>
                <c:pt idx="4606">
                  <c:v>421.2000122070312</c:v>
                </c:pt>
                <c:pt idx="4607">
                  <c:v>421.2999877929687</c:v>
                </c:pt>
                <c:pt idx="4608">
                  <c:v>421.3999938964843</c:v>
                </c:pt>
                <c:pt idx="4609">
                  <c:v>421.5</c:v>
                </c:pt>
                <c:pt idx="4610">
                  <c:v>421.6000061035157</c:v>
                </c:pt>
                <c:pt idx="4611">
                  <c:v>421.7000122070312</c:v>
                </c:pt>
                <c:pt idx="4612">
                  <c:v>421.7999877929687</c:v>
                </c:pt>
                <c:pt idx="4613">
                  <c:v>421.8999938964843</c:v>
                </c:pt>
                <c:pt idx="4614">
                  <c:v>422.0</c:v>
                </c:pt>
                <c:pt idx="4615">
                  <c:v>422.1000061035157</c:v>
                </c:pt>
                <c:pt idx="4616">
                  <c:v>422.2000122070312</c:v>
                </c:pt>
                <c:pt idx="4617">
                  <c:v>422.2999877929687</c:v>
                </c:pt>
                <c:pt idx="4618">
                  <c:v>422.3999938964843</c:v>
                </c:pt>
                <c:pt idx="4619">
                  <c:v>422.5</c:v>
                </c:pt>
                <c:pt idx="4620">
                  <c:v>422.6000061035157</c:v>
                </c:pt>
                <c:pt idx="4621">
                  <c:v>422.7000122070312</c:v>
                </c:pt>
                <c:pt idx="4622">
                  <c:v>422.7999877929687</c:v>
                </c:pt>
                <c:pt idx="4623">
                  <c:v>422.8999938964843</c:v>
                </c:pt>
                <c:pt idx="4624">
                  <c:v>423.0</c:v>
                </c:pt>
                <c:pt idx="4625">
                  <c:v>423.1000061035157</c:v>
                </c:pt>
                <c:pt idx="4626">
                  <c:v>423.2000122070312</c:v>
                </c:pt>
                <c:pt idx="4627">
                  <c:v>423.2999877929687</c:v>
                </c:pt>
                <c:pt idx="4628">
                  <c:v>423.3999938964843</c:v>
                </c:pt>
                <c:pt idx="4629">
                  <c:v>423.5</c:v>
                </c:pt>
                <c:pt idx="4630">
                  <c:v>423.6000061035157</c:v>
                </c:pt>
                <c:pt idx="4631">
                  <c:v>423.7000122070312</c:v>
                </c:pt>
                <c:pt idx="4632">
                  <c:v>423.7999877929687</c:v>
                </c:pt>
                <c:pt idx="4633">
                  <c:v>423.8999938964843</c:v>
                </c:pt>
                <c:pt idx="4634">
                  <c:v>424.0</c:v>
                </c:pt>
                <c:pt idx="4635">
                  <c:v>424.1000061035157</c:v>
                </c:pt>
                <c:pt idx="4636">
                  <c:v>424.2000122070312</c:v>
                </c:pt>
                <c:pt idx="4637">
                  <c:v>424.2999877929687</c:v>
                </c:pt>
                <c:pt idx="4638">
                  <c:v>424.3999938964843</c:v>
                </c:pt>
                <c:pt idx="4639">
                  <c:v>424.5</c:v>
                </c:pt>
                <c:pt idx="4640">
                  <c:v>424.6000061035157</c:v>
                </c:pt>
                <c:pt idx="4641">
                  <c:v>424.7000122070312</c:v>
                </c:pt>
                <c:pt idx="4642">
                  <c:v>424.7999877929687</c:v>
                </c:pt>
                <c:pt idx="4643">
                  <c:v>424.8999938964843</c:v>
                </c:pt>
                <c:pt idx="4644">
                  <c:v>425.0</c:v>
                </c:pt>
                <c:pt idx="4645">
                  <c:v>425.1000061035157</c:v>
                </c:pt>
                <c:pt idx="4646">
                  <c:v>425.2000122070312</c:v>
                </c:pt>
                <c:pt idx="4647">
                  <c:v>425.2999877929687</c:v>
                </c:pt>
                <c:pt idx="4648">
                  <c:v>425.3999938964843</c:v>
                </c:pt>
                <c:pt idx="4649">
                  <c:v>425.5</c:v>
                </c:pt>
                <c:pt idx="4650">
                  <c:v>425.6000061035157</c:v>
                </c:pt>
                <c:pt idx="4651">
                  <c:v>425.7000122070312</c:v>
                </c:pt>
                <c:pt idx="4652">
                  <c:v>425.7999877929687</c:v>
                </c:pt>
                <c:pt idx="4653">
                  <c:v>425.8999938964843</c:v>
                </c:pt>
                <c:pt idx="4654">
                  <c:v>426.0</c:v>
                </c:pt>
                <c:pt idx="4655">
                  <c:v>426.1000061035157</c:v>
                </c:pt>
                <c:pt idx="4656">
                  <c:v>426.2000122070312</c:v>
                </c:pt>
                <c:pt idx="4657">
                  <c:v>426.2999877929687</c:v>
                </c:pt>
                <c:pt idx="4658">
                  <c:v>426.3999938964843</c:v>
                </c:pt>
                <c:pt idx="4659">
                  <c:v>426.5</c:v>
                </c:pt>
                <c:pt idx="4660">
                  <c:v>426.6000061035157</c:v>
                </c:pt>
                <c:pt idx="4661">
                  <c:v>426.7000122070312</c:v>
                </c:pt>
                <c:pt idx="4662">
                  <c:v>426.7999877929687</c:v>
                </c:pt>
                <c:pt idx="4663">
                  <c:v>426.8999938964843</c:v>
                </c:pt>
                <c:pt idx="4664">
                  <c:v>427.0</c:v>
                </c:pt>
                <c:pt idx="4665">
                  <c:v>427.1000061035157</c:v>
                </c:pt>
                <c:pt idx="4666">
                  <c:v>427.2000122070312</c:v>
                </c:pt>
                <c:pt idx="4667">
                  <c:v>427.2999877929687</c:v>
                </c:pt>
                <c:pt idx="4668">
                  <c:v>427.3999938964843</c:v>
                </c:pt>
                <c:pt idx="4669">
                  <c:v>427.5</c:v>
                </c:pt>
                <c:pt idx="4670">
                  <c:v>427.6000061035157</c:v>
                </c:pt>
                <c:pt idx="4671">
                  <c:v>427.7000122070312</c:v>
                </c:pt>
                <c:pt idx="4672">
                  <c:v>427.7999877929687</c:v>
                </c:pt>
                <c:pt idx="4673">
                  <c:v>427.8999938964843</c:v>
                </c:pt>
                <c:pt idx="4674">
                  <c:v>428.0</c:v>
                </c:pt>
                <c:pt idx="4675">
                  <c:v>428.1000061035157</c:v>
                </c:pt>
                <c:pt idx="4676">
                  <c:v>428.2000122070312</c:v>
                </c:pt>
                <c:pt idx="4677">
                  <c:v>428.2999877929687</c:v>
                </c:pt>
                <c:pt idx="4678">
                  <c:v>428.3999938964843</c:v>
                </c:pt>
                <c:pt idx="4679">
                  <c:v>428.5</c:v>
                </c:pt>
                <c:pt idx="4680">
                  <c:v>428.6000061035157</c:v>
                </c:pt>
                <c:pt idx="4681">
                  <c:v>428.7000122070312</c:v>
                </c:pt>
                <c:pt idx="4682">
                  <c:v>428.7999877929687</c:v>
                </c:pt>
                <c:pt idx="4683">
                  <c:v>428.8999938964843</c:v>
                </c:pt>
                <c:pt idx="4684">
                  <c:v>429.0</c:v>
                </c:pt>
                <c:pt idx="4685">
                  <c:v>429.1000061035157</c:v>
                </c:pt>
                <c:pt idx="4686">
                  <c:v>429.2000122070312</c:v>
                </c:pt>
                <c:pt idx="4687">
                  <c:v>429.2999877929687</c:v>
                </c:pt>
                <c:pt idx="4688">
                  <c:v>429.3999938964843</c:v>
                </c:pt>
                <c:pt idx="4689">
                  <c:v>429.5</c:v>
                </c:pt>
                <c:pt idx="4690">
                  <c:v>429.6000061035157</c:v>
                </c:pt>
                <c:pt idx="4691">
                  <c:v>429.7000122070312</c:v>
                </c:pt>
                <c:pt idx="4692">
                  <c:v>429.7999877929687</c:v>
                </c:pt>
                <c:pt idx="4693">
                  <c:v>429.8999938964843</c:v>
                </c:pt>
                <c:pt idx="4694">
                  <c:v>430.0</c:v>
                </c:pt>
                <c:pt idx="4695">
                  <c:v>430.1000061035157</c:v>
                </c:pt>
                <c:pt idx="4696">
                  <c:v>430.2000122070312</c:v>
                </c:pt>
                <c:pt idx="4697">
                  <c:v>430.2999877929687</c:v>
                </c:pt>
                <c:pt idx="4698">
                  <c:v>430.3999938964843</c:v>
                </c:pt>
                <c:pt idx="4699">
                  <c:v>430.5</c:v>
                </c:pt>
                <c:pt idx="4700">
                  <c:v>430.6000061035157</c:v>
                </c:pt>
                <c:pt idx="4701">
                  <c:v>430.7000122070312</c:v>
                </c:pt>
                <c:pt idx="4702">
                  <c:v>430.7999877929687</c:v>
                </c:pt>
                <c:pt idx="4703">
                  <c:v>430.8999938964843</c:v>
                </c:pt>
                <c:pt idx="4704">
                  <c:v>431.0</c:v>
                </c:pt>
                <c:pt idx="4705">
                  <c:v>431.1000061035157</c:v>
                </c:pt>
                <c:pt idx="4706">
                  <c:v>431.2000122070312</c:v>
                </c:pt>
                <c:pt idx="4707">
                  <c:v>431.2999877929687</c:v>
                </c:pt>
                <c:pt idx="4708">
                  <c:v>431.3999938964843</c:v>
                </c:pt>
                <c:pt idx="4709">
                  <c:v>431.5</c:v>
                </c:pt>
                <c:pt idx="4710">
                  <c:v>431.6000061035157</c:v>
                </c:pt>
                <c:pt idx="4711">
                  <c:v>431.7000122070312</c:v>
                </c:pt>
                <c:pt idx="4712">
                  <c:v>431.7999877929687</c:v>
                </c:pt>
                <c:pt idx="4713">
                  <c:v>431.8999938964843</c:v>
                </c:pt>
                <c:pt idx="4714">
                  <c:v>432.0</c:v>
                </c:pt>
                <c:pt idx="4715">
                  <c:v>432.1000061035157</c:v>
                </c:pt>
                <c:pt idx="4716">
                  <c:v>432.2000122070312</c:v>
                </c:pt>
                <c:pt idx="4717">
                  <c:v>432.2999877929687</c:v>
                </c:pt>
                <c:pt idx="4718">
                  <c:v>432.3999938964843</c:v>
                </c:pt>
                <c:pt idx="4719">
                  <c:v>432.5</c:v>
                </c:pt>
                <c:pt idx="4720">
                  <c:v>432.6000061035157</c:v>
                </c:pt>
                <c:pt idx="4721">
                  <c:v>432.7000122070312</c:v>
                </c:pt>
                <c:pt idx="4722">
                  <c:v>432.7999877929687</c:v>
                </c:pt>
                <c:pt idx="4723">
                  <c:v>432.8999938964843</c:v>
                </c:pt>
                <c:pt idx="4724">
                  <c:v>433.0</c:v>
                </c:pt>
                <c:pt idx="4725">
                  <c:v>433.1000061035157</c:v>
                </c:pt>
                <c:pt idx="4726">
                  <c:v>433.2000122070312</c:v>
                </c:pt>
                <c:pt idx="4727">
                  <c:v>433.2999877929687</c:v>
                </c:pt>
                <c:pt idx="4728">
                  <c:v>433.3999938964843</c:v>
                </c:pt>
                <c:pt idx="4729">
                  <c:v>433.5</c:v>
                </c:pt>
                <c:pt idx="4730">
                  <c:v>433.6000061035157</c:v>
                </c:pt>
                <c:pt idx="4731">
                  <c:v>433.7000122070312</c:v>
                </c:pt>
                <c:pt idx="4732">
                  <c:v>433.7999877929687</c:v>
                </c:pt>
                <c:pt idx="4733">
                  <c:v>433.8999938964843</c:v>
                </c:pt>
                <c:pt idx="4734">
                  <c:v>434.0</c:v>
                </c:pt>
                <c:pt idx="4735">
                  <c:v>434.1000061035157</c:v>
                </c:pt>
                <c:pt idx="4736">
                  <c:v>434.2000122070312</c:v>
                </c:pt>
                <c:pt idx="4737">
                  <c:v>434.2999877929687</c:v>
                </c:pt>
                <c:pt idx="4738">
                  <c:v>434.3999938964843</c:v>
                </c:pt>
                <c:pt idx="4739">
                  <c:v>434.5</c:v>
                </c:pt>
                <c:pt idx="4740">
                  <c:v>434.6000061035157</c:v>
                </c:pt>
                <c:pt idx="4741">
                  <c:v>434.7000122070312</c:v>
                </c:pt>
                <c:pt idx="4742">
                  <c:v>434.7999877929687</c:v>
                </c:pt>
                <c:pt idx="4743">
                  <c:v>434.8999938964843</c:v>
                </c:pt>
                <c:pt idx="4744">
                  <c:v>435.0</c:v>
                </c:pt>
                <c:pt idx="4745">
                  <c:v>435.1000061035157</c:v>
                </c:pt>
                <c:pt idx="4746">
                  <c:v>435.2000122070312</c:v>
                </c:pt>
                <c:pt idx="4747">
                  <c:v>435.2999877929687</c:v>
                </c:pt>
                <c:pt idx="4748">
                  <c:v>435.3999938964843</c:v>
                </c:pt>
                <c:pt idx="4749">
                  <c:v>435.5</c:v>
                </c:pt>
                <c:pt idx="4750">
                  <c:v>435.6000061035157</c:v>
                </c:pt>
                <c:pt idx="4751">
                  <c:v>435.7000122070312</c:v>
                </c:pt>
                <c:pt idx="4752">
                  <c:v>435.7999877929687</c:v>
                </c:pt>
                <c:pt idx="4753">
                  <c:v>435.8999938964843</c:v>
                </c:pt>
                <c:pt idx="4754">
                  <c:v>436.0</c:v>
                </c:pt>
                <c:pt idx="4755">
                  <c:v>436.1000061035157</c:v>
                </c:pt>
                <c:pt idx="4756">
                  <c:v>436.2000122070312</c:v>
                </c:pt>
                <c:pt idx="4757">
                  <c:v>436.2999877929687</c:v>
                </c:pt>
                <c:pt idx="4758">
                  <c:v>436.3999938964843</c:v>
                </c:pt>
                <c:pt idx="4759">
                  <c:v>436.5</c:v>
                </c:pt>
                <c:pt idx="4760">
                  <c:v>436.6000061035157</c:v>
                </c:pt>
                <c:pt idx="4761">
                  <c:v>436.7000122070312</c:v>
                </c:pt>
                <c:pt idx="4762">
                  <c:v>436.7999877929687</c:v>
                </c:pt>
                <c:pt idx="4763">
                  <c:v>436.8999938964843</c:v>
                </c:pt>
                <c:pt idx="4764">
                  <c:v>437.0</c:v>
                </c:pt>
                <c:pt idx="4765">
                  <c:v>437.1000061035157</c:v>
                </c:pt>
                <c:pt idx="4766">
                  <c:v>437.2000122070312</c:v>
                </c:pt>
                <c:pt idx="4767">
                  <c:v>437.2999877929687</c:v>
                </c:pt>
                <c:pt idx="4768">
                  <c:v>437.3999938964843</c:v>
                </c:pt>
                <c:pt idx="4769">
                  <c:v>437.5</c:v>
                </c:pt>
                <c:pt idx="4770">
                  <c:v>437.6000061035157</c:v>
                </c:pt>
                <c:pt idx="4771">
                  <c:v>437.7000122070312</c:v>
                </c:pt>
                <c:pt idx="4772">
                  <c:v>437.7999877929687</c:v>
                </c:pt>
                <c:pt idx="4773">
                  <c:v>437.8999938964843</c:v>
                </c:pt>
                <c:pt idx="4774">
                  <c:v>438.0</c:v>
                </c:pt>
                <c:pt idx="4775">
                  <c:v>438.1000061035157</c:v>
                </c:pt>
                <c:pt idx="4776">
                  <c:v>438.2000122070312</c:v>
                </c:pt>
                <c:pt idx="4777">
                  <c:v>438.2999877929687</c:v>
                </c:pt>
                <c:pt idx="4778">
                  <c:v>438.3999938964843</c:v>
                </c:pt>
                <c:pt idx="4779">
                  <c:v>438.5</c:v>
                </c:pt>
                <c:pt idx="4780">
                  <c:v>438.6000061035157</c:v>
                </c:pt>
                <c:pt idx="4781">
                  <c:v>438.7000122070312</c:v>
                </c:pt>
                <c:pt idx="4782">
                  <c:v>438.7999877929687</c:v>
                </c:pt>
                <c:pt idx="4783">
                  <c:v>438.8999938964843</c:v>
                </c:pt>
                <c:pt idx="4784">
                  <c:v>439.0</c:v>
                </c:pt>
                <c:pt idx="4785">
                  <c:v>439.1000061035157</c:v>
                </c:pt>
                <c:pt idx="4786">
                  <c:v>439.2000122070312</c:v>
                </c:pt>
                <c:pt idx="4787">
                  <c:v>439.2999877929687</c:v>
                </c:pt>
                <c:pt idx="4788">
                  <c:v>439.3999938964843</c:v>
                </c:pt>
                <c:pt idx="4789">
                  <c:v>439.5</c:v>
                </c:pt>
                <c:pt idx="4790">
                  <c:v>439.6000061035157</c:v>
                </c:pt>
                <c:pt idx="4791">
                  <c:v>439.7000122070312</c:v>
                </c:pt>
                <c:pt idx="4792">
                  <c:v>439.7999877929687</c:v>
                </c:pt>
                <c:pt idx="4793">
                  <c:v>439.8999938964843</c:v>
                </c:pt>
                <c:pt idx="4794">
                  <c:v>440.0</c:v>
                </c:pt>
                <c:pt idx="4795">
                  <c:v>440.1000061035157</c:v>
                </c:pt>
                <c:pt idx="4796">
                  <c:v>440.2000122070312</c:v>
                </c:pt>
                <c:pt idx="4797">
                  <c:v>440.2999877929687</c:v>
                </c:pt>
                <c:pt idx="4798">
                  <c:v>440.3999938964843</c:v>
                </c:pt>
                <c:pt idx="4799">
                  <c:v>440.5</c:v>
                </c:pt>
                <c:pt idx="4800">
                  <c:v>440.6000061035157</c:v>
                </c:pt>
                <c:pt idx="4801">
                  <c:v>440.7000122070312</c:v>
                </c:pt>
                <c:pt idx="4802">
                  <c:v>440.7999877929687</c:v>
                </c:pt>
                <c:pt idx="4803">
                  <c:v>440.8999938964843</c:v>
                </c:pt>
                <c:pt idx="4804">
                  <c:v>441.0</c:v>
                </c:pt>
                <c:pt idx="4805">
                  <c:v>441.1000061035157</c:v>
                </c:pt>
                <c:pt idx="4806">
                  <c:v>441.2000122070312</c:v>
                </c:pt>
                <c:pt idx="4807">
                  <c:v>441.2999877929687</c:v>
                </c:pt>
                <c:pt idx="4808">
                  <c:v>441.3999938964843</c:v>
                </c:pt>
                <c:pt idx="4809">
                  <c:v>441.5</c:v>
                </c:pt>
                <c:pt idx="4810">
                  <c:v>441.6000061035157</c:v>
                </c:pt>
                <c:pt idx="4811">
                  <c:v>441.7000122070312</c:v>
                </c:pt>
                <c:pt idx="4812">
                  <c:v>441.7999877929687</c:v>
                </c:pt>
                <c:pt idx="4813">
                  <c:v>441.8999938964843</c:v>
                </c:pt>
                <c:pt idx="4814">
                  <c:v>442.0</c:v>
                </c:pt>
                <c:pt idx="4815">
                  <c:v>442.1000061035157</c:v>
                </c:pt>
                <c:pt idx="4816">
                  <c:v>442.2000122070312</c:v>
                </c:pt>
                <c:pt idx="4817">
                  <c:v>442.2999877929687</c:v>
                </c:pt>
                <c:pt idx="4818">
                  <c:v>442.3999938964843</c:v>
                </c:pt>
                <c:pt idx="4819">
                  <c:v>442.5</c:v>
                </c:pt>
                <c:pt idx="4820">
                  <c:v>442.6000061035157</c:v>
                </c:pt>
                <c:pt idx="4821">
                  <c:v>442.7000122070312</c:v>
                </c:pt>
                <c:pt idx="4822">
                  <c:v>442.7999877929687</c:v>
                </c:pt>
                <c:pt idx="4823">
                  <c:v>442.8999938964843</c:v>
                </c:pt>
                <c:pt idx="4824">
                  <c:v>443.0</c:v>
                </c:pt>
                <c:pt idx="4825">
                  <c:v>443.1000061035157</c:v>
                </c:pt>
                <c:pt idx="4826">
                  <c:v>443.2000122070312</c:v>
                </c:pt>
                <c:pt idx="4827">
                  <c:v>443.2999877929687</c:v>
                </c:pt>
                <c:pt idx="4828">
                  <c:v>443.3999938964843</c:v>
                </c:pt>
                <c:pt idx="4829">
                  <c:v>443.5</c:v>
                </c:pt>
                <c:pt idx="4830">
                  <c:v>443.6000061035157</c:v>
                </c:pt>
                <c:pt idx="4831">
                  <c:v>443.7000122070312</c:v>
                </c:pt>
                <c:pt idx="4832">
                  <c:v>443.7999877929687</c:v>
                </c:pt>
                <c:pt idx="4833">
                  <c:v>443.8999938964843</c:v>
                </c:pt>
                <c:pt idx="4834">
                  <c:v>444.0</c:v>
                </c:pt>
                <c:pt idx="4835">
                  <c:v>444.1000061035157</c:v>
                </c:pt>
                <c:pt idx="4836">
                  <c:v>444.2000122070312</c:v>
                </c:pt>
                <c:pt idx="4837">
                  <c:v>444.2999877929687</c:v>
                </c:pt>
                <c:pt idx="4838">
                  <c:v>444.3999938964843</c:v>
                </c:pt>
                <c:pt idx="4839">
                  <c:v>444.5</c:v>
                </c:pt>
                <c:pt idx="4840">
                  <c:v>444.6000061035157</c:v>
                </c:pt>
                <c:pt idx="4841">
                  <c:v>444.7000122070312</c:v>
                </c:pt>
                <c:pt idx="4842">
                  <c:v>444.7999877929687</c:v>
                </c:pt>
                <c:pt idx="4843">
                  <c:v>444.8999938964843</c:v>
                </c:pt>
                <c:pt idx="4844">
                  <c:v>445.0</c:v>
                </c:pt>
                <c:pt idx="4845">
                  <c:v>445.1000061035157</c:v>
                </c:pt>
                <c:pt idx="4846">
                  <c:v>445.2000122070312</c:v>
                </c:pt>
                <c:pt idx="4847">
                  <c:v>445.2999877929687</c:v>
                </c:pt>
                <c:pt idx="4848">
                  <c:v>445.3999938964843</c:v>
                </c:pt>
                <c:pt idx="4849">
                  <c:v>445.5</c:v>
                </c:pt>
                <c:pt idx="4850">
                  <c:v>445.6000061035157</c:v>
                </c:pt>
                <c:pt idx="4851">
                  <c:v>445.7000122070312</c:v>
                </c:pt>
                <c:pt idx="4852">
                  <c:v>445.7999877929687</c:v>
                </c:pt>
                <c:pt idx="4853">
                  <c:v>445.8999938964843</c:v>
                </c:pt>
                <c:pt idx="4854">
                  <c:v>446.0</c:v>
                </c:pt>
                <c:pt idx="4855">
                  <c:v>446.1000061035157</c:v>
                </c:pt>
                <c:pt idx="4856">
                  <c:v>446.2000122070312</c:v>
                </c:pt>
                <c:pt idx="4857">
                  <c:v>446.2999877929687</c:v>
                </c:pt>
                <c:pt idx="4858">
                  <c:v>446.3999938964843</c:v>
                </c:pt>
                <c:pt idx="4859">
                  <c:v>446.5</c:v>
                </c:pt>
                <c:pt idx="4860">
                  <c:v>446.6000061035157</c:v>
                </c:pt>
                <c:pt idx="4861">
                  <c:v>446.7000122070312</c:v>
                </c:pt>
                <c:pt idx="4862">
                  <c:v>446.7999877929687</c:v>
                </c:pt>
                <c:pt idx="4863">
                  <c:v>446.8999938964843</c:v>
                </c:pt>
                <c:pt idx="4864">
                  <c:v>447.0</c:v>
                </c:pt>
                <c:pt idx="4865">
                  <c:v>447.1000061035157</c:v>
                </c:pt>
                <c:pt idx="4866">
                  <c:v>447.2000122070312</c:v>
                </c:pt>
                <c:pt idx="4867">
                  <c:v>447.2999877929687</c:v>
                </c:pt>
                <c:pt idx="4868">
                  <c:v>447.3999938964843</c:v>
                </c:pt>
                <c:pt idx="4869">
                  <c:v>447.5</c:v>
                </c:pt>
                <c:pt idx="4870">
                  <c:v>447.6000061035157</c:v>
                </c:pt>
                <c:pt idx="4871">
                  <c:v>447.7000122070312</c:v>
                </c:pt>
                <c:pt idx="4872">
                  <c:v>447.7999877929687</c:v>
                </c:pt>
                <c:pt idx="4873">
                  <c:v>447.8999938964843</c:v>
                </c:pt>
                <c:pt idx="4874">
                  <c:v>448.0</c:v>
                </c:pt>
                <c:pt idx="4875">
                  <c:v>448.1000061035157</c:v>
                </c:pt>
                <c:pt idx="4876">
                  <c:v>448.2000122070312</c:v>
                </c:pt>
                <c:pt idx="4877">
                  <c:v>448.2999877929687</c:v>
                </c:pt>
                <c:pt idx="4878">
                  <c:v>448.3999938964843</c:v>
                </c:pt>
                <c:pt idx="4879">
                  <c:v>448.5</c:v>
                </c:pt>
                <c:pt idx="4880">
                  <c:v>448.6000061035157</c:v>
                </c:pt>
                <c:pt idx="4881">
                  <c:v>448.7000122070312</c:v>
                </c:pt>
                <c:pt idx="4882">
                  <c:v>448.7999877929687</c:v>
                </c:pt>
                <c:pt idx="4883">
                  <c:v>448.8999938964843</c:v>
                </c:pt>
                <c:pt idx="4884">
                  <c:v>449.0</c:v>
                </c:pt>
                <c:pt idx="4885">
                  <c:v>449.1000061035157</c:v>
                </c:pt>
                <c:pt idx="4886">
                  <c:v>449.2000122070312</c:v>
                </c:pt>
                <c:pt idx="4887">
                  <c:v>449.2999877929687</c:v>
                </c:pt>
                <c:pt idx="4888">
                  <c:v>449.3999938964843</c:v>
                </c:pt>
                <c:pt idx="4889">
                  <c:v>449.5</c:v>
                </c:pt>
                <c:pt idx="4890">
                  <c:v>449.6000061035157</c:v>
                </c:pt>
                <c:pt idx="4891">
                  <c:v>449.7000122070312</c:v>
                </c:pt>
                <c:pt idx="4892">
                  <c:v>449.7999877929687</c:v>
                </c:pt>
                <c:pt idx="4893">
                  <c:v>449.8999938964843</c:v>
                </c:pt>
                <c:pt idx="4894">
                  <c:v>450.0</c:v>
                </c:pt>
                <c:pt idx="4895">
                  <c:v>450.1000061035157</c:v>
                </c:pt>
                <c:pt idx="4896">
                  <c:v>450.2000122070312</c:v>
                </c:pt>
                <c:pt idx="4897">
                  <c:v>450.2999877929687</c:v>
                </c:pt>
                <c:pt idx="4898">
                  <c:v>450.3999938964843</c:v>
                </c:pt>
                <c:pt idx="4899">
                  <c:v>450.5</c:v>
                </c:pt>
                <c:pt idx="4900">
                  <c:v>450.6000061035157</c:v>
                </c:pt>
                <c:pt idx="4901">
                  <c:v>450.7000122070312</c:v>
                </c:pt>
                <c:pt idx="4902">
                  <c:v>450.7999877929687</c:v>
                </c:pt>
                <c:pt idx="4903">
                  <c:v>450.8999938964843</c:v>
                </c:pt>
                <c:pt idx="4904">
                  <c:v>451.0</c:v>
                </c:pt>
                <c:pt idx="4905">
                  <c:v>451.1000061035157</c:v>
                </c:pt>
                <c:pt idx="4906">
                  <c:v>451.2000122070312</c:v>
                </c:pt>
                <c:pt idx="4907">
                  <c:v>451.2999877929687</c:v>
                </c:pt>
                <c:pt idx="4908">
                  <c:v>451.3999938964843</c:v>
                </c:pt>
                <c:pt idx="4909">
                  <c:v>451.5</c:v>
                </c:pt>
                <c:pt idx="4910">
                  <c:v>451.6000061035157</c:v>
                </c:pt>
                <c:pt idx="4911">
                  <c:v>451.7000122070312</c:v>
                </c:pt>
                <c:pt idx="4912">
                  <c:v>451.7999877929687</c:v>
                </c:pt>
                <c:pt idx="4913">
                  <c:v>451.8999938964843</c:v>
                </c:pt>
                <c:pt idx="4914">
                  <c:v>452.0</c:v>
                </c:pt>
                <c:pt idx="4915">
                  <c:v>452.1000061035157</c:v>
                </c:pt>
                <c:pt idx="4916">
                  <c:v>452.2000122070312</c:v>
                </c:pt>
                <c:pt idx="4917">
                  <c:v>452.2999877929687</c:v>
                </c:pt>
                <c:pt idx="4918">
                  <c:v>452.3999938964843</c:v>
                </c:pt>
                <c:pt idx="4919">
                  <c:v>452.5</c:v>
                </c:pt>
                <c:pt idx="4920">
                  <c:v>452.6000061035157</c:v>
                </c:pt>
                <c:pt idx="4921">
                  <c:v>452.7000122070312</c:v>
                </c:pt>
                <c:pt idx="4922">
                  <c:v>452.7999877929687</c:v>
                </c:pt>
                <c:pt idx="4923">
                  <c:v>452.8999938964843</c:v>
                </c:pt>
                <c:pt idx="4924">
                  <c:v>453.0</c:v>
                </c:pt>
                <c:pt idx="4925">
                  <c:v>453.1000061035157</c:v>
                </c:pt>
                <c:pt idx="4926">
                  <c:v>453.2000122070312</c:v>
                </c:pt>
                <c:pt idx="4927">
                  <c:v>453.2999877929687</c:v>
                </c:pt>
                <c:pt idx="4928">
                  <c:v>453.3999938964843</c:v>
                </c:pt>
                <c:pt idx="4929">
                  <c:v>453.5</c:v>
                </c:pt>
                <c:pt idx="4930">
                  <c:v>453.6000061035157</c:v>
                </c:pt>
                <c:pt idx="4931">
                  <c:v>453.7000122070312</c:v>
                </c:pt>
                <c:pt idx="4932">
                  <c:v>453.7999877929687</c:v>
                </c:pt>
                <c:pt idx="4933">
                  <c:v>453.8999938964843</c:v>
                </c:pt>
                <c:pt idx="4934">
                  <c:v>454.0</c:v>
                </c:pt>
                <c:pt idx="4935">
                  <c:v>454.1000061035157</c:v>
                </c:pt>
                <c:pt idx="4936">
                  <c:v>454.2000122070312</c:v>
                </c:pt>
                <c:pt idx="4937">
                  <c:v>454.2999877929687</c:v>
                </c:pt>
                <c:pt idx="4938">
                  <c:v>454.3999938964843</c:v>
                </c:pt>
                <c:pt idx="4939">
                  <c:v>454.5</c:v>
                </c:pt>
                <c:pt idx="4940">
                  <c:v>454.6000061035157</c:v>
                </c:pt>
                <c:pt idx="4941">
                  <c:v>454.7000122070312</c:v>
                </c:pt>
                <c:pt idx="4942">
                  <c:v>454.7999877929687</c:v>
                </c:pt>
                <c:pt idx="4943">
                  <c:v>454.8999938964843</c:v>
                </c:pt>
                <c:pt idx="4944">
                  <c:v>455.0</c:v>
                </c:pt>
                <c:pt idx="4945">
                  <c:v>455.1000061035157</c:v>
                </c:pt>
                <c:pt idx="4946">
                  <c:v>455.2000122070312</c:v>
                </c:pt>
                <c:pt idx="4947">
                  <c:v>455.2999877929687</c:v>
                </c:pt>
                <c:pt idx="4948">
                  <c:v>455.3999938964843</c:v>
                </c:pt>
                <c:pt idx="4949">
                  <c:v>455.5</c:v>
                </c:pt>
                <c:pt idx="4950">
                  <c:v>455.6000061035157</c:v>
                </c:pt>
                <c:pt idx="4951">
                  <c:v>455.7000122070312</c:v>
                </c:pt>
                <c:pt idx="4952">
                  <c:v>455.7999877929687</c:v>
                </c:pt>
                <c:pt idx="4953">
                  <c:v>455.8999938964843</c:v>
                </c:pt>
                <c:pt idx="4954">
                  <c:v>456.0</c:v>
                </c:pt>
                <c:pt idx="4955">
                  <c:v>456.1000061035157</c:v>
                </c:pt>
                <c:pt idx="4956">
                  <c:v>456.2000122070312</c:v>
                </c:pt>
                <c:pt idx="4957">
                  <c:v>456.2999877929687</c:v>
                </c:pt>
                <c:pt idx="4958">
                  <c:v>456.3999938964843</c:v>
                </c:pt>
                <c:pt idx="4959">
                  <c:v>456.5</c:v>
                </c:pt>
                <c:pt idx="4960">
                  <c:v>456.6000061035157</c:v>
                </c:pt>
                <c:pt idx="4961">
                  <c:v>456.7000122070312</c:v>
                </c:pt>
                <c:pt idx="4962">
                  <c:v>456.7999877929687</c:v>
                </c:pt>
                <c:pt idx="4963">
                  <c:v>456.8999938964843</c:v>
                </c:pt>
                <c:pt idx="4964">
                  <c:v>457.0</c:v>
                </c:pt>
                <c:pt idx="4965">
                  <c:v>457.1000061035157</c:v>
                </c:pt>
                <c:pt idx="4966">
                  <c:v>457.2000122070312</c:v>
                </c:pt>
                <c:pt idx="4967">
                  <c:v>457.2999877929687</c:v>
                </c:pt>
                <c:pt idx="4968">
                  <c:v>457.3999938964843</c:v>
                </c:pt>
                <c:pt idx="4969">
                  <c:v>457.5</c:v>
                </c:pt>
                <c:pt idx="4970">
                  <c:v>457.6000061035157</c:v>
                </c:pt>
                <c:pt idx="4971">
                  <c:v>457.7000122070312</c:v>
                </c:pt>
                <c:pt idx="4972">
                  <c:v>457.7999877929687</c:v>
                </c:pt>
                <c:pt idx="4973">
                  <c:v>457.8999938964843</c:v>
                </c:pt>
                <c:pt idx="4974">
                  <c:v>458.0</c:v>
                </c:pt>
                <c:pt idx="4975">
                  <c:v>458.1000061035157</c:v>
                </c:pt>
                <c:pt idx="4976">
                  <c:v>458.2000122070312</c:v>
                </c:pt>
                <c:pt idx="4977">
                  <c:v>458.2999877929687</c:v>
                </c:pt>
                <c:pt idx="4978">
                  <c:v>458.3999938964843</c:v>
                </c:pt>
                <c:pt idx="4979">
                  <c:v>458.5</c:v>
                </c:pt>
                <c:pt idx="4980">
                  <c:v>458.6000061035157</c:v>
                </c:pt>
                <c:pt idx="4981">
                  <c:v>458.7000122070312</c:v>
                </c:pt>
                <c:pt idx="4982">
                  <c:v>458.7999877929687</c:v>
                </c:pt>
                <c:pt idx="4983">
                  <c:v>458.8999938964843</c:v>
                </c:pt>
                <c:pt idx="4984">
                  <c:v>459.0</c:v>
                </c:pt>
                <c:pt idx="4985">
                  <c:v>459.1000061035157</c:v>
                </c:pt>
                <c:pt idx="4986">
                  <c:v>459.2000122070312</c:v>
                </c:pt>
                <c:pt idx="4987">
                  <c:v>459.2999877929687</c:v>
                </c:pt>
                <c:pt idx="4988">
                  <c:v>459.3999938964843</c:v>
                </c:pt>
                <c:pt idx="4989">
                  <c:v>459.5</c:v>
                </c:pt>
                <c:pt idx="4990">
                  <c:v>459.6000061035157</c:v>
                </c:pt>
                <c:pt idx="4991">
                  <c:v>459.7000122070312</c:v>
                </c:pt>
                <c:pt idx="4992">
                  <c:v>459.7999877929687</c:v>
                </c:pt>
                <c:pt idx="4993">
                  <c:v>459.8999938964843</c:v>
                </c:pt>
                <c:pt idx="4994">
                  <c:v>460.0</c:v>
                </c:pt>
                <c:pt idx="4995">
                  <c:v>460.1000061035157</c:v>
                </c:pt>
                <c:pt idx="4996">
                  <c:v>460.2000122070312</c:v>
                </c:pt>
                <c:pt idx="4997">
                  <c:v>460.2999877929687</c:v>
                </c:pt>
                <c:pt idx="4998">
                  <c:v>460.3999938964843</c:v>
                </c:pt>
                <c:pt idx="4999">
                  <c:v>460.5</c:v>
                </c:pt>
                <c:pt idx="5000">
                  <c:v>460.6000061035157</c:v>
                </c:pt>
                <c:pt idx="5001">
                  <c:v>460.7000122070312</c:v>
                </c:pt>
                <c:pt idx="5002">
                  <c:v>460.7999877929687</c:v>
                </c:pt>
                <c:pt idx="5003">
                  <c:v>460.8999938964843</c:v>
                </c:pt>
                <c:pt idx="5004">
                  <c:v>461.0</c:v>
                </c:pt>
                <c:pt idx="5005">
                  <c:v>461.1000061035157</c:v>
                </c:pt>
                <c:pt idx="5006">
                  <c:v>461.2000122070312</c:v>
                </c:pt>
                <c:pt idx="5007">
                  <c:v>461.2999877929687</c:v>
                </c:pt>
                <c:pt idx="5008">
                  <c:v>461.3999938964843</c:v>
                </c:pt>
                <c:pt idx="5009">
                  <c:v>461.5</c:v>
                </c:pt>
                <c:pt idx="5010">
                  <c:v>461.6000061035157</c:v>
                </c:pt>
                <c:pt idx="5011">
                  <c:v>461.7000122070312</c:v>
                </c:pt>
                <c:pt idx="5012">
                  <c:v>461.7999877929687</c:v>
                </c:pt>
                <c:pt idx="5013">
                  <c:v>461.8999938964843</c:v>
                </c:pt>
                <c:pt idx="5014">
                  <c:v>462.0</c:v>
                </c:pt>
                <c:pt idx="5015">
                  <c:v>462.1000061035157</c:v>
                </c:pt>
                <c:pt idx="5016">
                  <c:v>462.2000122070312</c:v>
                </c:pt>
                <c:pt idx="5017">
                  <c:v>462.2999877929687</c:v>
                </c:pt>
                <c:pt idx="5018">
                  <c:v>462.3999938964843</c:v>
                </c:pt>
                <c:pt idx="5019">
                  <c:v>462.5</c:v>
                </c:pt>
                <c:pt idx="5020">
                  <c:v>462.6000061035157</c:v>
                </c:pt>
                <c:pt idx="5021">
                  <c:v>462.7000122070312</c:v>
                </c:pt>
                <c:pt idx="5022">
                  <c:v>462.7999877929687</c:v>
                </c:pt>
                <c:pt idx="5023">
                  <c:v>462.8999938964843</c:v>
                </c:pt>
                <c:pt idx="5024">
                  <c:v>463.0</c:v>
                </c:pt>
                <c:pt idx="5025">
                  <c:v>463.1000061035157</c:v>
                </c:pt>
                <c:pt idx="5026">
                  <c:v>463.2000122070312</c:v>
                </c:pt>
                <c:pt idx="5027">
                  <c:v>463.2999877929687</c:v>
                </c:pt>
                <c:pt idx="5028">
                  <c:v>463.3999938964843</c:v>
                </c:pt>
                <c:pt idx="5029">
                  <c:v>463.5</c:v>
                </c:pt>
                <c:pt idx="5030">
                  <c:v>463.6000061035157</c:v>
                </c:pt>
                <c:pt idx="5031">
                  <c:v>463.7000122070312</c:v>
                </c:pt>
                <c:pt idx="5032">
                  <c:v>463.7999877929687</c:v>
                </c:pt>
                <c:pt idx="5033">
                  <c:v>463.8999938964843</c:v>
                </c:pt>
                <c:pt idx="5034">
                  <c:v>464.0</c:v>
                </c:pt>
                <c:pt idx="5035">
                  <c:v>464.1000061035157</c:v>
                </c:pt>
                <c:pt idx="5036">
                  <c:v>464.2000122070312</c:v>
                </c:pt>
                <c:pt idx="5037">
                  <c:v>464.2999877929687</c:v>
                </c:pt>
                <c:pt idx="5038">
                  <c:v>464.3999938964843</c:v>
                </c:pt>
                <c:pt idx="5039">
                  <c:v>464.5</c:v>
                </c:pt>
                <c:pt idx="5040">
                  <c:v>464.6000061035157</c:v>
                </c:pt>
                <c:pt idx="5041">
                  <c:v>464.7000122070312</c:v>
                </c:pt>
                <c:pt idx="5042">
                  <c:v>464.7999877929687</c:v>
                </c:pt>
                <c:pt idx="5043">
                  <c:v>464.8999938964843</c:v>
                </c:pt>
                <c:pt idx="5044">
                  <c:v>465.0</c:v>
                </c:pt>
                <c:pt idx="5045">
                  <c:v>465.1000061035157</c:v>
                </c:pt>
                <c:pt idx="5046">
                  <c:v>465.2000122070312</c:v>
                </c:pt>
                <c:pt idx="5047">
                  <c:v>465.2999877929687</c:v>
                </c:pt>
                <c:pt idx="5048">
                  <c:v>465.3999938964843</c:v>
                </c:pt>
                <c:pt idx="5049">
                  <c:v>465.5</c:v>
                </c:pt>
                <c:pt idx="5050">
                  <c:v>465.6000061035157</c:v>
                </c:pt>
                <c:pt idx="5051">
                  <c:v>465.7000122070312</c:v>
                </c:pt>
                <c:pt idx="5052">
                  <c:v>465.7999877929687</c:v>
                </c:pt>
                <c:pt idx="5053">
                  <c:v>465.8999938964843</c:v>
                </c:pt>
                <c:pt idx="5054">
                  <c:v>466.0</c:v>
                </c:pt>
                <c:pt idx="5055">
                  <c:v>466.1000061035157</c:v>
                </c:pt>
                <c:pt idx="5056">
                  <c:v>466.2000122070312</c:v>
                </c:pt>
                <c:pt idx="5057">
                  <c:v>466.2999877929687</c:v>
                </c:pt>
                <c:pt idx="5058">
                  <c:v>466.3999938964843</c:v>
                </c:pt>
                <c:pt idx="5059">
                  <c:v>466.5</c:v>
                </c:pt>
                <c:pt idx="5060">
                  <c:v>466.6000061035157</c:v>
                </c:pt>
                <c:pt idx="5061">
                  <c:v>466.7000122070312</c:v>
                </c:pt>
                <c:pt idx="5062">
                  <c:v>466.7999877929687</c:v>
                </c:pt>
                <c:pt idx="5063">
                  <c:v>466.8999938964843</c:v>
                </c:pt>
                <c:pt idx="5064">
                  <c:v>467.0</c:v>
                </c:pt>
                <c:pt idx="5065">
                  <c:v>467.1000061035157</c:v>
                </c:pt>
                <c:pt idx="5066">
                  <c:v>467.2000122070312</c:v>
                </c:pt>
                <c:pt idx="5067">
                  <c:v>467.2999877929687</c:v>
                </c:pt>
                <c:pt idx="5068">
                  <c:v>467.3999938964843</c:v>
                </c:pt>
                <c:pt idx="5069">
                  <c:v>467.5</c:v>
                </c:pt>
                <c:pt idx="5070">
                  <c:v>467.6000061035157</c:v>
                </c:pt>
                <c:pt idx="5071">
                  <c:v>467.7000122070312</c:v>
                </c:pt>
                <c:pt idx="5072">
                  <c:v>467.7999877929687</c:v>
                </c:pt>
                <c:pt idx="5073">
                  <c:v>467.8999938964843</c:v>
                </c:pt>
                <c:pt idx="5074">
                  <c:v>468.0</c:v>
                </c:pt>
                <c:pt idx="5075">
                  <c:v>468.1000061035157</c:v>
                </c:pt>
                <c:pt idx="5076">
                  <c:v>468.2000122070312</c:v>
                </c:pt>
                <c:pt idx="5077">
                  <c:v>468.2999877929687</c:v>
                </c:pt>
                <c:pt idx="5078">
                  <c:v>468.3999938964843</c:v>
                </c:pt>
                <c:pt idx="5079">
                  <c:v>468.5</c:v>
                </c:pt>
                <c:pt idx="5080">
                  <c:v>468.6000061035157</c:v>
                </c:pt>
                <c:pt idx="5081">
                  <c:v>468.7000122070312</c:v>
                </c:pt>
                <c:pt idx="5082">
                  <c:v>468.7999877929687</c:v>
                </c:pt>
                <c:pt idx="5083">
                  <c:v>468.8999938964843</c:v>
                </c:pt>
                <c:pt idx="5084">
                  <c:v>469.0</c:v>
                </c:pt>
                <c:pt idx="5085">
                  <c:v>469.1000061035157</c:v>
                </c:pt>
                <c:pt idx="5086">
                  <c:v>469.2000122070312</c:v>
                </c:pt>
                <c:pt idx="5087">
                  <c:v>469.2999877929687</c:v>
                </c:pt>
                <c:pt idx="5088">
                  <c:v>469.3999938964843</c:v>
                </c:pt>
                <c:pt idx="5089">
                  <c:v>469.5</c:v>
                </c:pt>
                <c:pt idx="5090">
                  <c:v>469.6000061035157</c:v>
                </c:pt>
                <c:pt idx="5091">
                  <c:v>469.7000122070312</c:v>
                </c:pt>
                <c:pt idx="5092">
                  <c:v>469.7999877929687</c:v>
                </c:pt>
                <c:pt idx="5093">
                  <c:v>469.8999938964843</c:v>
                </c:pt>
                <c:pt idx="5094">
                  <c:v>470.0</c:v>
                </c:pt>
                <c:pt idx="5095">
                  <c:v>470.1000061035157</c:v>
                </c:pt>
                <c:pt idx="5096">
                  <c:v>470.2000122070312</c:v>
                </c:pt>
                <c:pt idx="5097">
                  <c:v>470.2999877929687</c:v>
                </c:pt>
                <c:pt idx="5098">
                  <c:v>470.3999938964843</c:v>
                </c:pt>
                <c:pt idx="5099">
                  <c:v>470.5</c:v>
                </c:pt>
                <c:pt idx="5100">
                  <c:v>470.6000061035157</c:v>
                </c:pt>
                <c:pt idx="5101">
                  <c:v>470.7000122070312</c:v>
                </c:pt>
                <c:pt idx="5102">
                  <c:v>470.7999877929687</c:v>
                </c:pt>
                <c:pt idx="5103">
                  <c:v>470.8999938964843</c:v>
                </c:pt>
                <c:pt idx="5104">
                  <c:v>471.0</c:v>
                </c:pt>
                <c:pt idx="5105">
                  <c:v>471.1000061035157</c:v>
                </c:pt>
                <c:pt idx="5106">
                  <c:v>471.2000122070312</c:v>
                </c:pt>
                <c:pt idx="5107">
                  <c:v>471.2999877929687</c:v>
                </c:pt>
                <c:pt idx="5108">
                  <c:v>471.3999938964843</c:v>
                </c:pt>
                <c:pt idx="5109">
                  <c:v>471.5</c:v>
                </c:pt>
                <c:pt idx="5110">
                  <c:v>471.6000061035157</c:v>
                </c:pt>
                <c:pt idx="5111">
                  <c:v>471.7000122070312</c:v>
                </c:pt>
                <c:pt idx="5112">
                  <c:v>471.7999877929687</c:v>
                </c:pt>
                <c:pt idx="5113">
                  <c:v>471.8999938964843</c:v>
                </c:pt>
                <c:pt idx="5114">
                  <c:v>472.0</c:v>
                </c:pt>
                <c:pt idx="5115">
                  <c:v>472.1000061035157</c:v>
                </c:pt>
                <c:pt idx="5116">
                  <c:v>472.2000122070312</c:v>
                </c:pt>
                <c:pt idx="5117">
                  <c:v>472.2999877929687</c:v>
                </c:pt>
                <c:pt idx="5118">
                  <c:v>472.3999938964843</c:v>
                </c:pt>
                <c:pt idx="5119">
                  <c:v>472.5</c:v>
                </c:pt>
                <c:pt idx="5120">
                  <c:v>472.5999755859375</c:v>
                </c:pt>
                <c:pt idx="5121">
                  <c:v>472.7000122070312</c:v>
                </c:pt>
                <c:pt idx="5122">
                  <c:v>472.7999877929687</c:v>
                </c:pt>
                <c:pt idx="5123">
                  <c:v>472.9000244140625</c:v>
                </c:pt>
                <c:pt idx="5124">
                  <c:v>473.0</c:v>
                </c:pt>
                <c:pt idx="5125">
                  <c:v>473.0999755859375</c:v>
                </c:pt>
                <c:pt idx="5126">
                  <c:v>473.2000122070312</c:v>
                </c:pt>
                <c:pt idx="5127">
                  <c:v>473.2999877929687</c:v>
                </c:pt>
                <c:pt idx="5128">
                  <c:v>473.4000244140625</c:v>
                </c:pt>
                <c:pt idx="5129">
                  <c:v>473.5</c:v>
                </c:pt>
                <c:pt idx="5130">
                  <c:v>473.5999755859375</c:v>
                </c:pt>
                <c:pt idx="5131">
                  <c:v>473.7000122070312</c:v>
                </c:pt>
                <c:pt idx="5132">
                  <c:v>473.7999877929687</c:v>
                </c:pt>
                <c:pt idx="5133">
                  <c:v>473.9000244140625</c:v>
                </c:pt>
                <c:pt idx="5134">
                  <c:v>474.0</c:v>
                </c:pt>
                <c:pt idx="5135">
                  <c:v>474.0999755859375</c:v>
                </c:pt>
                <c:pt idx="5136">
                  <c:v>474.2000122070312</c:v>
                </c:pt>
                <c:pt idx="5137">
                  <c:v>474.2999877929687</c:v>
                </c:pt>
                <c:pt idx="5138">
                  <c:v>474.4000244140625</c:v>
                </c:pt>
                <c:pt idx="5139">
                  <c:v>474.5</c:v>
                </c:pt>
                <c:pt idx="5140">
                  <c:v>474.5999755859375</c:v>
                </c:pt>
                <c:pt idx="5141">
                  <c:v>474.7000122070312</c:v>
                </c:pt>
                <c:pt idx="5142">
                  <c:v>474.7999877929687</c:v>
                </c:pt>
                <c:pt idx="5143">
                  <c:v>474.9000244140625</c:v>
                </c:pt>
                <c:pt idx="5144">
                  <c:v>475.0</c:v>
                </c:pt>
                <c:pt idx="5145">
                  <c:v>475.0999755859375</c:v>
                </c:pt>
                <c:pt idx="5146">
                  <c:v>475.2000122070312</c:v>
                </c:pt>
                <c:pt idx="5147">
                  <c:v>475.2999877929687</c:v>
                </c:pt>
                <c:pt idx="5148">
                  <c:v>475.4000244140625</c:v>
                </c:pt>
                <c:pt idx="5149">
                  <c:v>475.5</c:v>
                </c:pt>
                <c:pt idx="5150">
                  <c:v>475.5999755859375</c:v>
                </c:pt>
                <c:pt idx="5151">
                  <c:v>475.7000122070312</c:v>
                </c:pt>
                <c:pt idx="5152">
                  <c:v>475.7999877929687</c:v>
                </c:pt>
                <c:pt idx="5153">
                  <c:v>475.9000244140625</c:v>
                </c:pt>
                <c:pt idx="5154">
                  <c:v>476.0</c:v>
                </c:pt>
                <c:pt idx="5155">
                  <c:v>476.0999755859375</c:v>
                </c:pt>
                <c:pt idx="5156">
                  <c:v>476.2000122070312</c:v>
                </c:pt>
                <c:pt idx="5157">
                  <c:v>476.2999877929687</c:v>
                </c:pt>
                <c:pt idx="5158">
                  <c:v>476.4000244140625</c:v>
                </c:pt>
                <c:pt idx="5159">
                  <c:v>476.5</c:v>
                </c:pt>
                <c:pt idx="5160">
                  <c:v>476.5999755859375</c:v>
                </c:pt>
                <c:pt idx="5161">
                  <c:v>476.7000122070312</c:v>
                </c:pt>
                <c:pt idx="5162">
                  <c:v>476.7999877929687</c:v>
                </c:pt>
                <c:pt idx="5163">
                  <c:v>476.9000244140625</c:v>
                </c:pt>
                <c:pt idx="5164">
                  <c:v>477.0</c:v>
                </c:pt>
                <c:pt idx="5165">
                  <c:v>477.0999755859375</c:v>
                </c:pt>
                <c:pt idx="5166">
                  <c:v>477.2000122070312</c:v>
                </c:pt>
                <c:pt idx="5167">
                  <c:v>477.2999877929687</c:v>
                </c:pt>
                <c:pt idx="5168">
                  <c:v>477.4000244140625</c:v>
                </c:pt>
                <c:pt idx="5169">
                  <c:v>477.5</c:v>
                </c:pt>
                <c:pt idx="5170">
                  <c:v>477.5999755859375</c:v>
                </c:pt>
                <c:pt idx="5171">
                  <c:v>477.7000122070312</c:v>
                </c:pt>
                <c:pt idx="5172">
                  <c:v>477.7999877929687</c:v>
                </c:pt>
                <c:pt idx="5173">
                  <c:v>477.9000244140625</c:v>
                </c:pt>
                <c:pt idx="5174">
                  <c:v>478.0</c:v>
                </c:pt>
                <c:pt idx="5175">
                  <c:v>478.0999755859375</c:v>
                </c:pt>
                <c:pt idx="5176">
                  <c:v>478.2000122070312</c:v>
                </c:pt>
                <c:pt idx="5177">
                  <c:v>478.2999877929687</c:v>
                </c:pt>
                <c:pt idx="5178">
                  <c:v>478.4000244140625</c:v>
                </c:pt>
                <c:pt idx="5179">
                  <c:v>478.5</c:v>
                </c:pt>
                <c:pt idx="5180">
                  <c:v>478.5999755859375</c:v>
                </c:pt>
                <c:pt idx="5181">
                  <c:v>478.7000122070312</c:v>
                </c:pt>
                <c:pt idx="5182">
                  <c:v>478.7999877929687</c:v>
                </c:pt>
                <c:pt idx="5183">
                  <c:v>478.9000244140625</c:v>
                </c:pt>
                <c:pt idx="5184">
                  <c:v>479.0</c:v>
                </c:pt>
                <c:pt idx="5185">
                  <c:v>479.0999755859375</c:v>
                </c:pt>
                <c:pt idx="5186">
                  <c:v>479.2000122070312</c:v>
                </c:pt>
                <c:pt idx="5187">
                  <c:v>479.2999877929687</c:v>
                </c:pt>
                <c:pt idx="5188">
                  <c:v>479.4000244140625</c:v>
                </c:pt>
                <c:pt idx="5189">
                  <c:v>479.5</c:v>
                </c:pt>
                <c:pt idx="5190">
                  <c:v>479.5999755859375</c:v>
                </c:pt>
                <c:pt idx="5191">
                  <c:v>479.7000122070312</c:v>
                </c:pt>
                <c:pt idx="5192">
                  <c:v>479.7999877929687</c:v>
                </c:pt>
                <c:pt idx="5193">
                  <c:v>479.9000244140625</c:v>
                </c:pt>
                <c:pt idx="5194">
                  <c:v>480.0</c:v>
                </c:pt>
                <c:pt idx="5195">
                  <c:v>480.0999755859375</c:v>
                </c:pt>
                <c:pt idx="5196">
                  <c:v>480.2000122070312</c:v>
                </c:pt>
                <c:pt idx="5197">
                  <c:v>480.2999877929687</c:v>
                </c:pt>
                <c:pt idx="5198">
                  <c:v>480.4000244140625</c:v>
                </c:pt>
                <c:pt idx="5199">
                  <c:v>480.5</c:v>
                </c:pt>
                <c:pt idx="5200">
                  <c:v>480.5999755859375</c:v>
                </c:pt>
                <c:pt idx="5201">
                  <c:v>480.7000122070312</c:v>
                </c:pt>
                <c:pt idx="5202">
                  <c:v>480.7999877929687</c:v>
                </c:pt>
                <c:pt idx="5203">
                  <c:v>480.9000244140625</c:v>
                </c:pt>
                <c:pt idx="5204">
                  <c:v>481.0</c:v>
                </c:pt>
                <c:pt idx="5205">
                  <c:v>481.0999755859375</c:v>
                </c:pt>
                <c:pt idx="5206">
                  <c:v>481.2000122070312</c:v>
                </c:pt>
                <c:pt idx="5207">
                  <c:v>481.2999877929687</c:v>
                </c:pt>
                <c:pt idx="5208">
                  <c:v>481.4000244140625</c:v>
                </c:pt>
                <c:pt idx="5209">
                  <c:v>481.5</c:v>
                </c:pt>
                <c:pt idx="5210">
                  <c:v>481.5999755859375</c:v>
                </c:pt>
                <c:pt idx="5211">
                  <c:v>481.7000122070312</c:v>
                </c:pt>
                <c:pt idx="5212">
                  <c:v>481.7999877929687</c:v>
                </c:pt>
                <c:pt idx="5213">
                  <c:v>481.9000244140625</c:v>
                </c:pt>
                <c:pt idx="5214">
                  <c:v>482.0</c:v>
                </c:pt>
                <c:pt idx="5215">
                  <c:v>482.0999755859375</c:v>
                </c:pt>
                <c:pt idx="5216">
                  <c:v>482.2000122070312</c:v>
                </c:pt>
                <c:pt idx="5217">
                  <c:v>482.2999877929687</c:v>
                </c:pt>
                <c:pt idx="5218">
                  <c:v>482.4000244140625</c:v>
                </c:pt>
                <c:pt idx="5219">
                  <c:v>482.5</c:v>
                </c:pt>
                <c:pt idx="5220">
                  <c:v>482.5999755859375</c:v>
                </c:pt>
                <c:pt idx="5221">
                  <c:v>482.7000122070312</c:v>
                </c:pt>
                <c:pt idx="5222">
                  <c:v>482.7999877929687</c:v>
                </c:pt>
                <c:pt idx="5223">
                  <c:v>482.9000244140625</c:v>
                </c:pt>
                <c:pt idx="5224">
                  <c:v>483.0</c:v>
                </c:pt>
                <c:pt idx="5225">
                  <c:v>483.0999755859375</c:v>
                </c:pt>
                <c:pt idx="5226">
                  <c:v>483.2000122070312</c:v>
                </c:pt>
                <c:pt idx="5227">
                  <c:v>483.2999877929687</c:v>
                </c:pt>
                <c:pt idx="5228">
                  <c:v>483.4000244140625</c:v>
                </c:pt>
                <c:pt idx="5229">
                  <c:v>483.5</c:v>
                </c:pt>
                <c:pt idx="5230">
                  <c:v>483.5999755859375</c:v>
                </c:pt>
                <c:pt idx="5231">
                  <c:v>483.7000122070312</c:v>
                </c:pt>
                <c:pt idx="5232">
                  <c:v>483.7999877929687</c:v>
                </c:pt>
                <c:pt idx="5233">
                  <c:v>483.9000244140625</c:v>
                </c:pt>
                <c:pt idx="5234">
                  <c:v>484.0</c:v>
                </c:pt>
                <c:pt idx="5235">
                  <c:v>484.0999755859375</c:v>
                </c:pt>
                <c:pt idx="5236">
                  <c:v>484.2000122070312</c:v>
                </c:pt>
                <c:pt idx="5237">
                  <c:v>484.2999877929687</c:v>
                </c:pt>
                <c:pt idx="5238">
                  <c:v>484.4000244140625</c:v>
                </c:pt>
                <c:pt idx="5239">
                  <c:v>484.5</c:v>
                </c:pt>
                <c:pt idx="5240">
                  <c:v>484.5999755859375</c:v>
                </c:pt>
                <c:pt idx="5241">
                  <c:v>484.7000122070312</c:v>
                </c:pt>
                <c:pt idx="5242">
                  <c:v>484.7999877929687</c:v>
                </c:pt>
                <c:pt idx="5243">
                  <c:v>484.9000244140625</c:v>
                </c:pt>
                <c:pt idx="5244">
                  <c:v>485.0</c:v>
                </c:pt>
                <c:pt idx="5245">
                  <c:v>485.0999755859375</c:v>
                </c:pt>
                <c:pt idx="5246">
                  <c:v>485.2000122070312</c:v>
                </c:pt>
                <c:pt idx="5247">
                  <c:v>485.2999877929687</c:v>
                </c:pt>
                <c:pt idx="5248">
                  <c:v>485.4000244140625</c:v>
                </c:pt>
                <c:pt idx="5249">
                  <c:v>485.5</c:v>
                </c:pt>
                <c:pt idx="5250">
                  <c:v>485.5999755859375</c:v>
                </c:pt>
                <c:pt idx="5251">
                  <c:v>485.7000122070312</c:v>
                </c:pt>
                <c:pt idx="5252">
                  <c:v>485.7999877929687</c:v>
                </c:pt>
                <c:pt idx="5253">
                  <c:v>485.9000244140625</c:v>
                </c:pt>
                <c:pt idx="5254">
                  <c:v>486.0</c:v>
                </c:pt>
                <c:pt idx="5255">
                  <c:v>486.0999755859375</c:v>
                </c:pt>
                <c:pt idx="5256">
                  <c:v>486.2000122070312</c:v>
                </c:pt>
                <c:pt idx="5257">
                  <c:v>486.2999877929687</c:v>
                </c:pt>
                <c:pt idx="5258">
                  <c:v>486.4000244140625</c:v>
                </c:pt>
                <c:pt idx="5259">
                  <c:v>486.5</c:v>
                </c:pt>
                <c:pt idx="5260">
                  <c:v>486.5999755859375</c:v>
                </c:pt>
                <c:pt idx="5261">
                  <c:v>486.7000122070312</c:v>
                </c:pt>
                <c:pt idx="5262">
                  <c:v>486.7999877929687</c:v>
                </c:pt>
                <c:pt idx="5263">
                  <c:v>486.9000244140625</c:v>
                </c:pt>
                <c:pt idx="5264">
                  <c:v>487.0</c:v>
                </c:pt>
                <c:pt idx="5265">
                  <c:v>487.0999755859375</c:v>
                </c:pt>
                <c:pt idx="5266">
                  <c:v>487.2000122070312</c:v>
                </c:pt>
                <c:pt idx="5267">
                  <c:v>487.2999877929687</c:v>
                </c:pt>
                <c:pt idx="5268">
                  <c:v>487.4000244140625</c:v>
                </c:pt>
                <c:pt idx="5269">
                  <c:v>487.5</c:v>
                </c:pt>
                <c:pt idx="5270">
                  <c:v>487.5999755859375</c:v>
                </c:pt>
                <c:pt idx="5271">
                  <c:v>487.7000122070312</c:v>
                </c:pt>
                <c:pt idx="5272">
                  <c:v>487.7999877929687</c:v>
                </c:pt>
                <c:pt idx="5273">
                  <c:v>487.9000244140625</c:v>
                </c:pt>
                <c:pt idx="5274">
                  <c:v>488.0</c:v>
                </c:pt>
                <c:pt idx="5275">
                  <c:v>488.0999755859375</c:v>
                </c:pt>
                <c:pt idx="5276">
                  <c:v>488.2000122070312</c:v>
                </c:pt>
                <c:pt idx="5277">
                  <c:v>488.2999877929687</c:v>
                </c:pt>
                <c:pt idx="5278">
                  <c:v>488.4000244140625</c:v>
                </c:pt>
                <c:pt idx="5279">
                  <c:v>488.5</c:v>
                </c:pt>
                <c:pt idx="5280">
                  <c:v>488.5999755859375</c:v>
                </c:pt>
                <c:pt idx="5281">
                  <c:v>488.7000122070312</c:v>
                </c:pt>
                <c:pt idx="5282">
                  <c:v>488.7999877929687</c:v>
                </c:pt>
                <c:pt idx="5283">
                  <c:v>488.9000244140625</c:v>
                </c:pt>
                <c:pt idx="5284">
                  <c:v>489.0</c:v>
                </c:pt>
                <c:pt idx="5285">
                  <c:v>489.0999755859375</c:v>
                </c:pt>
                <c:pt idx="5286">
                  <c:v>489.2000122070312</c:v>
                </c:pt>
                <c:pt idx="5287">
                  <c:v>489.2999877929687</c:v>
                </c:pt>
                <c:pt idx="5288">
                  <c:v>489.4000244140625</c:v>
                </c:pt>
                <c:pt idx="5289">
                  <c:v>489.5</c:v>
                </c:pt>
                <c:pt idx="5290">
                  <c:v>489.5999755859375</c:v>
                </c:pt>
                <c:pt idx="5291">
                  <c:v>489.7000122070312</c:v>
                </c:pt>
                <c:pt idx="5292">
                  <c:v>489.7999877929687</c:v>
                </c:pt>
                <c:pt idx="5293">
                  <c:v>489.9000244140625</c:v>
                </c:pt>
                <c:pt idx="5294">
                  <c:v>490.0</c:v>
                </c:pt>
                <c:pt idx="5295">
                  <c:v>490.0999755859375</c:v>
                </c:pt>
                <c:pt idx="5296">
                  <c:v>490.2000122070312</c:v>
                </c:pt>
                <c:pt idx="5297">
                  <c:v>490.2999877929687</c:v>
                </c:pt>
                <c:pt idx="5298">
                  <c:v>490.4000244140625</c:v>
                </c:pt>
                <c:pt idx="5299">
                  <c:v>490.5</c:v>
                </c:pt>
                <c:pt idx="5300">
                  <c:v>490.5999755859375</c:v>
                </c:pt>
                <c:pt idx="5301">
                  <c:v>490.7000122070312</c:v>
                </c:pt>
                <c:pt idx="5302">
                  <c:v>490.7999877929687</c:v>
                </c:pt>
                <c:pt idx="5303">
                  <c:v>490.9000244140625</c:v>
                </c:pt>
                <c:pt idx="5304">
                  <c:v>491.0</c:v>
                </c:pt>
                <c:pt idx="5305">
                  <c:v>491.0999755859375</c:v>
                </c:pt>
                <c:pt idx="5306">
                  <c:v>491.2000122070312</c:v>
                </c:pt>
                <c:pt idx="5307">
                  <c:v>491.2999877929687</c:v>
                </c:pt>
                <c:pt idx="5308">
                  <c:v>491.4000244140625</c:v>
                </c:pt>
                <c:pt idx="5309">
                  <c:v>491.5</c:v>
                </c:pt>
                <c:pt idx="5310">
                  <c:v>491.5999755859375</c:v>
                </c:pt>
                <c:pt idx="5311">
                  <c:v>491.7000122070312</c:v>
                </c:pt>
                <c:pt idx="5312">
                  <c:v>491.7999877929687</c:v>
                </c:pt>
                <c:pt idx="5313">
                  <c:v>491.9000244140625</c:v>
                </c:pt>
                <c:pt idx="5314">
                  <c:v>492.0</c:v>
                </c:pt>
                <c:pt idx="5315">
                  <c:v>492.0999755859375</c:v>
                </c:pt>
                <c:pt idx="5316">
                  <c:v>492.2000122070312</c:v>
                </c:pt>
                <c:pt idx="5317">
                  <c:v>492.2999877929687</c:v>
                </c:pt>
                <c:pt idx="5318">
                  <c:v>492.4000244140625</c:v>
                </c:pt>
                <c:pt idx="5319">
                  <c:v>492.5</c:v>
                </c:pt>
                <c:pt idx="5320">
                  <c:v>492.5999755859375</c:v>
                </c:pt>
                <c:pt idx="5321">
                  <c:v>492.7000122070312</c:v>
                </c:pt>
                <c:pt idx="5322">
                  <c:v>492.7999877929687</c:v>
                </c:pt>
                <c:pt idx="5323">
                  <c:v>492.9000244140625</c:v>
                </c:pt>
                <c:pt idx="5324">
                  <c:v>493.0</c:v>
                </c:pt>
                <c:pt idx="5325">
                  <c:v>493.0999755859375</c:v>
                </c:pt>
                <c:pt idx="5326">
                  <c:v>493.2000122070312</c:v>
                </c:pt>
                <c:pt idx="5327">
                  <c:v>493.2999877929687</c:v>
                </c:pt>
                <c:pt idx="5328">
                  <c:v>493.4000244140625</c:v>
                </c:pt>
                <c:pt idx="5329">
                  <c:v>493.5</c:v>
                </c:pt>
                <c:pt idx="5330">
                  <c:v>493.5999755859375</c:v>
                </c:pt>
                <c:pt idx="5331">
                  <c:v>493.7000122070312</c:v>
                </c:pt>
                <c:pt idx="5332">
                  <c:v>493.7999877929687</c:v>
                </c:pt>
                <c:pt idx="5333">
                  <c:v>493.9000244140625</c:v>
                </c:pt>
                <c:pt idx="5334">
                  <c:v>494.0</c:v>
                </c:pt>
                <c:pt idx="5335">
                  <c:v>494.0999755859375</c:v>
                </c:pt>
                <c:pt idx="5336">
                  <c:v>494.2000122070312</c:v>
                </c:pt>
                <c:pt idx="5337">
                  <c:v>494.2999877929687</c:v>
                </c:pt>
                <c:pt idx="5338">
                  <c:v>494.4000244140625</c:v>
                </c:pt>
                <c:pt idx="5339">
                  <c:v>494.5</c:v>
                </c:pt>
                <c:pt idx="5340">
                  <c:v>494.5999755859375</c:v>
                </c:pt>
                <c:pt idx="5341">
                  <c:v>494.7000122070312</c:v>
                </c:pt>
                <c:pt idx="5342">
                  <c:v>494.7999877929687</c:v>
                </c:pt>
                <c:pt idx="5343">
                  <c:v>494.9000244140625</c:v>
                </c:pt>
                <c:pt idx="5344">
                  <c:v>495.0</c:v>
                </c:pt>
                <c:pt idx="5345">
                  <c:v>495.0999755859375</c:v>
                </c:pt>
                <c:pt idx="5346">
                  <c:v>495.2000122070312</c:v>
                </c:pt>
                <c:pt idx="5347">
                  <c:v>495.2999877929687</c:v>
                </c:pt>
                <c:pt idx="5348">
                  <c:v>495.4000244140625</c:v>
                </c:pt>
                <c:pt idx="5349">
                  <c:v>495.5</c:v>
                </c:pt>
                <c:pt idx="5350">
                  <c:v>495.5999755859375</c:v>
                </c:pt>
                <c:pt idx="5351">
                  <c:v>495.7000122070312</c:v>
                </c:pt>
                <c:pt idx="5352">
                  <c:v>495.7999877929687</c:v>
                </c:pt>
                <c:pt idx="5353">
                  <c:v>495.9000244140625</c:v>
                </c:pt>
                <c:pt idx="5354">
                  <c:v>496.0</c:v>
                </c:pt>
                <c:pt idx="5355">
                  <c:v>496.0999755859375</c:v>
                </c:pt>
                <c:pt idx="5356">
                  <c:v>496.2000122070312</c:v>
                </c:pt>
                <c:pt idx="5357">
                  <c:v>496.2999877929687</c:v>
                </c:pt>
                <c:pt idx="5358">
                  <c:v>496.4000244140625</c:v>
                </c:pt>
                <c:pt idx="5359">
                  <c:v>496.5</c:v>
                </c:pt>
                <c:pt idx="5360">
                  <c:v>496.5999755859375</c:v>
                </c:pt>
                <c:pt idx="5361">
                  <c:v>496.7000122070312</c:v>
                </c:pt>
                <c:pt idx="5362">
                  <c:v>496.7999877929687</c:v>
                </c:pt>
                <c:pt idx="5363">
                  <c:v>496.9000244140625</c:v>
                </c:pt>
                <c:pt idx="5364">
                  <c:v>497.0</c:v>
                </c:pt>
                <c:pt idx="5365">
                  <c:v>497.0999755859375</c:v>
                </c:pt>
                <c:pt idx="5366">
                  <c:v>497.2000122070312</c:v>
                </c:pt>
                <c:pt idx="5367">
                  <c:v>497.2999877929687</c:v>
                </c:pt>
                <c:pt idx="5368">
                  <c:v>497.4000244140625</c:v>
                </c:pt>
                <c:pt idx="5369">
                  <c:v>497.5</c:v>
                </c:pt>
                <c:pt idx="5370">
                  <c:v>497.5999755859375</c:v>
                </c:pt>
                <c:pt idx="5371">
                  <c:v>497.7000122070312</c:v>
                </c:pt>
                <c:pt idx="5372">
                  <c:v>497.7999877929687</c:v>
                </c:pt>
                <c:pt idx="5373">
                  <c:v>497.9000244140625</c:v>
                </c:pt>
                <c:pt idx="5374">
                  <c:v>498.0</c:v>
                </c:pt>
                <c:pt idx="5375">
                  <c:v>498.0999755859375</c:v>
                </c:pt>
                <c:pt idx="5376">
                  <c:v>498.2000122070312</c:v>
                </c:pt>
                <c:pt idx="5377">
                  <c:v>498.2999877929687</c:v>
                </c:pt>
                <c:pt idx="5378">
                  <c:v>498.4000244140625</c:v>
                </c:pt>
                <c:pt idx="5379">
                  <c:v>498.5</c:v>
                </c:pt>
                <c:pt idx="5380">
                  <c:v>498.5999755859375</c:v>
                </c:pt>
                <c:pt idx="5381">
                  <c:v>498.7000122070312</c:v>
                </c:pt>
                <c:pt idx="5382">
                  <c:v>498.7999877929687</c:v>
                </c:pt>
                <c:pt idx="5383">
                  <c:v>498.9000244140625</c:v>
                </c:pt>
                <c:pt idx="5384">
                  <c:v>499.0</c:v>
                </c:pt>
                <c:pt idx="5385">
                  <c:v>499.0999755859375</c:v>
                </c:pt>
                <c:pt idx="5386">
                  <c:v>499.2000122070312</c:v>
                </c:pt>
                <c:pt idx="5387">
                  <c:v>499.2999877929687</c:v>
                </c:pt>
                <c:pt idx="5388">
                  <c:v>499.4000244140625</c:v>
                </c:pt>
                <c:pt idx="5389">
                  <c:v>499.5</c:v>
                </c:pt>
                <c:pt idx="5390">
                  <c:v>499.5999755859375</c:v>
                </c:pt>
                <c:pt idx="5391">
                  <c:v>499.7000122070312</c:v>
                </c:pt>
                <c:pt idx="5392">
                  <c:v>499.7999877929687</c:v>
                </c:pt>
                <c:pt idx="5393">
                  <c:v>499.9000244140625</c:v>
                </c:pt>
                <c:pt idx="5394">
                  <c:v>500.0</c:v>
                </c:pt>
                <c:pt idx="5395">
                  <c:v>500.0999755859375</c:v>
                </c:pt>
                <c:pt idx="5396">
                  <c:v>500.2000122070312</c:v>
                </c:pt>
                <c:pt idx="5397">
                  <c:v>500.2999877929687</c:v>
                </c:pt>
                <c:pt idx="5398">
                  <c:v>500.4000244140625</c:v>
                </c:pt>
                <c:pt idx="5399">
                  <c:v>500.5</c:v>
                </c:pt>
                <c:pt idx="5400">
                  <c:v>500.5999755859375</c:v>
                </c:pt>
                <c:pt idx="5401">
                  <c:v>500.7000122070312</c:v>
                </c:pt>
                <c:pt idx="5402">
                  <c:v>500.7999877929687</c:v>
                </c:pt>
                <c:pt idx="5403">
                  <c:v>500.9000244140625</c:v>
                </c:pt>
                <c:pt idx="5404">
                  <c:v>501.0</c:v>
                </c:pt>
                <c:pt idx="5405">
                  <c:v>501.0999755859375</c:v>
                </c:pt>
                <c:pt idx="5406">
                  <c:v>501.2000122070312</c:v>
                </c:pt>
                <c:pt idx="5407">
                  <c:v>501.2999877929687</c:v>
                </c:pt>
                <c:pt idx="5408">
                  <c:v>501.4000244140625</c:v>
                </c:pt>
                <c:pt idx="5409">
                  <c:v>501.5</c:v>
                </c:pt>
                <c:pt idx="5410">
                  <c:v>501.5999755859375</c:v>
                </c:pt>
                <c:pt idx="5411">
                  <c:v>501.7000122070312</c:v>
                </c:pt>
                <c:pt idx="5412">
                  <c:v>501.7999877929687</c:v>
                </c:pt>
                <c:pt idx="5413">
                  <c:v>501.9000244140625</c:v>
                </c:pt>
                <c:pt idx="5414">
                  <c:v>502.0</c:v>
                </c:pt>
                <c:pt idx="5415">
                  <c:v>502.0999755859375</c:v>
                </c:pt>
                <c:pt idx="5416">
                  <c:v>502.2000122070312</c:v>
                </c:pt>
                <c:pt idx="5417">
                  <c:v>502.2999877929687</c:v>
                </c:pt>
                <c:pt idx="5418">
                  <c:v>502.4000244140625</c:v>
                </c:pt>
                <c:pt idx="5419">
                  <c:v>502.5</c:v>
                </c:pt>
                <c:pt idx="5420">
                  <c:v>502.5999755859375</c:v>
                </c:pt>
                <c:pt idx="5421">
                  <c:v>502.7000122070312</c:v>
                </c:pt>
                <c:pt idx="5422">
                  <c:v>502.7999877929687</c:v>
                </c:pt>
                <c:pt idx="5423">
                  <c:v>502.9000244140625</c:v>
                </c:pt>
                <c:pt idx="5424">
                  <c:v>503.0</c:v>
                </c:pt>
                <c:pt idx="5425">
                  <c:v>503.0999755859375</c:v>
                </c:pt>
                <c:pt idx="5426">
                  <c:v>503.2000122070312</c:v>
                </c:pt>
                <c:pt idx="5427">
                  <c:v>503.2999877929687</c:v>
                </c:pt>
                <c:pt idx="5428">
                  <c:v>503.4000244140625</c:v>
                </c:pt>
                <c:pt idx="5429">
                  <c:v>503.5</c:v>
                </c:pt>
                <c:pt idx="5430">
                  <c:v>503.5999755859375</c:v>
                </c:pt>
                <c:pt idx="5431">
                  <c:v>503.7000122070312</c:v>
                </c:pt>
                <c:pt idx="5432">
                  <c:v>503.7999877929687</c:v>
                </c:pt>
                <c:pt idx="5433">
                  <c:v>503.9000244140625</c:v>
                </c:pt>
                <c:pt idx="5434">
                  <c:v>504.0</c:v>
                </c:pt>
                <c:pt idx="5435">
                  <c:v>504.0999755859375</c:v>
                </c:pt>
                <c:pt idx="5436">
                  <c:v>504.2000122070312</c:v>
                </c:pt>
                <c:pt idx="5437">
                  <c:v>504.2999877929687</c:v>
                </c:pt>
                <c:pt idx="5438">
                  <c:v>504.4000244140625</c:v>
                </c:pt>
                <c:pt idx="5439">
                  <c:v>504.5</c:v>
                </c:pt>
                <c:pt idx="5440">
                  <c:v>504.5999755859375</c:v>
                </c:pt>
                <c:pt idx="5441">
                  <c:v>504.7000122070312</c:v>
                </c:pt>
                <c:pt idx="5442">
                  <c:v>504.7999877929687</c:v>
                </c:pt>
                <c:pt idx="5443">
                  <c:v>504.9000244140625</c:v>
                </c:pt>
                <c:pt idx="5444">
                  <c:v>505.0</c:v>
                </c:pt>
                <c:pt idx="5445">
                  <c:v>505.0999755859375</c:v>
                </c:pt>
                <c:pt idx="5446">
                  <c:v>505.2000122070312</c:v>
                </c:pt>
                <c:pt idx="5447">
                  <c:v>505.2999877929687</c:v>
                </c:pt>
                <c:pt idx="5448">
                  <c:v>505.4000244140625</c:v>
                </c:pt>
                <c:pt idx="5449">
                  <c:v>505.5</c:v>
                </c:pt>
                <c:pt idx="5450">
                  <c:v>505.5999755859375</c:v>
                </c:pt>
                <c:pt idx="5451">
                  <c:v>505.7000122070312</c:v>
                </c:pt>
                <c:pt idx="5452">
                  <c:v>505.7999877929687</c:v>
                </c:pt>
                <c:pt idx="5453">
                  <c:v>505.9000244140625</c:v>
                </c:pt>
                <c:pt idx="5454">
                  <c:v>506.0</c:v>
                </c:pt>
                <c:pt idx="5455">
                  <c:v>506.0999755859375</c:v>
                </c:pt>
                <c:pt idx="5456">
                  <c:v>506.2000122070312</c:v>
                </c:pt>
                <c:pt idx="5457">
                  <c:v>506.2999877929687</c:v>
                </c:pt>
                <c:pt idx="5458">
                  <c:v>506.4000244140625</c:v>
                </c:pt>
                <c:pt idx="5459">
                  <c:v>506.5</c:v>
                </c:pt>
                <c:pt idx="5460">
                  <c:v>506.5999755859375</c:v>
                </c:pt>
                <c:pt idx="5461">
                  <c:v>506.7000122070312</c:v>
                </c:pt>
                <c:pt idx="5462">
                  <c:v>506.7999877929687</c:v>
                </c:pt>
                <c:pt idx="5463">
                  <c:v>506.9000244140625</c:v>
                </c:pt>
                <c:pt idx="5464">
                  <c:v>507.0</c:v>
                </c:pt>
                <c:pt idx="5465">
                  <c:v>507.0999755859375</c:v>
                </c:pt>
                <c:pt idx="5466">
                  <c:v>507.2000122070312</c:v>
                </c:pt>
                <c:pt idx="5467">
                  <c:v>507.2999877929687</c:v>
                </c:pt>
                <c:pt idx="5468">
                  <c:v>507.4000244140625</c:v>
                </c:pt>
                <c:pt idx="5469">
                  <c:v>507.5</c:v>
                </c:pt>
                <c:pt idx="5470">
                  <c:v>507.5999755859375</c:v>
                </c:pt>
                <c:pt idx="5471">
                  <c:v>507.7000122070312</c:v>
                </c:pt>
                <c:pt idx="5472">
                  <c:v>507.7999877929687</c:v>
                </c:pt>
                <c:pt idx="5473">
                  <c:v>507.9000244140625</c:v>
                </c:pt>
                <c:pt idx="5474">
                  <c:v>508.0</c:v>
                </c:pt>
                <c:pt idx="5475">
                  <c:v>508.0999755859375</c:v>
                </c:pt>
                <c:pt idx="5476">
                  <c:v>508.2000122070312</c:v>
                </c:pt>
                <c:pt idx="5477">
                  <c:v>508.2999877929687</c:v>
                </c:pt>
                <c:pt idx="5478">
                  <c:v>508.4000244140625</c:v>
                </c:pt>
                <c:pt idx="5479">
                  <c:v>508.5</c:v>
                </c:pt>
                <c:pt idx="5480">
                  <c:v>508.5999755859375</c:v>
                </c:pt>
                <c:pt idx="5481">
                  <c:v>508.7000122070312</c:v>
                </c:pt>
                <c:pt idx="5482">
                  <c:v>508.7999877929687</c:v>
                </c:pt>
                <c:pt idx="5483">
                  <c:v>508.9000244140625</c:v>
                </c:pt>
                <c:pt idx="5484">
                  <c:v>509.0</c:v>
                </c:pt>
                <c:pt idx="5485">
                  <c:v>509.0999755859375</c:v>
                </c:pt>
                <c:pt idx="5486">
                  <c:v>509.2000122070312</c:v>
                </c:pt>
                <c:pt idx="5487">
                  <c:v>509.2999877929687</c:v>
                </c:pt>
                <c:pt idx="5488">
                  <c:v>509.4000244140625</c:v>
                </c:pt>
                <c:pt idx="5489">
                  <c:v>509.5</c:v>
                </c:pt>
                <c:pt idx="5490">
                  <c:v>509.5999755859375</c:v>
                </c:pt>
                <c:pt idx="5491">
                  <c:v>509.7000122070312</c:v>
                </c:pt>
                <c:pt idx="5492">
                  <c:v>509.7999877929687</c:v>
                </c:pt>
                <c:pt idx="5493">
                  <c:v>509.9000244140625</c:v>
                </c:pt>
                <c:pt idx="5494">
                  <c:v>510.0</c:v>
                </c:pt>
                <c:pt idx="5495">
                  <c:v>510.0999755859375</c:v>
                </c:pt>
                <c:pt idx="5496">
                  <c:v>510.2000122070312</c:v>
                </c:pt>
                <c:pt idx="5497">
                  <c:v>510.2999877929687</c:v>
                </c:pt>
                <c:pt idx="5498">
                  <c:v>510.4000244140625</c:v>
                </c:pt>
                <c:pt idx="5499">
                  <c:v>510.5</c:v>
                </c:pt>
                <c:pt idx="5500">
                  <c:v>510.5999755859375</c:v>
                </c:pt>
                <c:pt idx="5501">
                  <c:v>510.7000122070312</c:v>
                </c:pt>
                <c:pt idx="5502">
                  <c:v>510.7999877929687</c:v>
                </c:pt>
                <c:pt idx="5503">
                  <c:v>510.9000244140625</c:v>
                </c:pt>
                <c:pt idx="5504">
                  <c:v>511.0</c:v>
                </c:pt>
                <c:pt idx="5505">
                  <c:v>511.0999755859375</c:v>
                </c:pt>
                <c:pt idx="5506">
                  <c:v>511.2000122070312</c:v>
                </c:pt>
                <c:pt idx="5507">
                  <c:v>511.2999877929687</c:v>
                </c:pt>
                <c:pt idx="5508">
                  <c:v>511.4000244140625</c:v>
                </c:pt>
                <c:pt idx="5509">
                  <c:v>511.5</c:v>
                </c:pt>
                <c:pt idx="5510">
                  <c:v>511.5999755859375</c:v>
                </c:pt>
                <c:pt idx="5511">
                  <c:v>511.7000122070312</c:v>
                </c:pt>
                <c:pt idx="5512">
                  <c:v>511.7999877929687</c:v>
                </c:pt>
                <c:pt idx="5513">
                  <c:v>511.9000244140625</c:v>
                </c:pt>
                <c:pt idx="5514">
                  <c:v>512.0</c:v>
                </c:pt>
                <c:pt idx="5515">
                  <c:v>512.0999755859374</c:v>
                </c:pt>
                <c:pt idx="5516">
                  <c:v>512.2000122070315</c:v>
                </c:pt>
                <c:pt idx="5517">
                  <c:v>512.2999877929684</c:v>
                </c:pt>
                <c:pt idx="5518">
                  <c:v>512.4000244140624</c:v>
                </c:pt>
                <c:pt idx="5519">
                  <c:v>512.5</c:v>
                </c:pt>
                <c:pt idx="5520">
                  <c:v>512.5999755859374</c:v>
                </c:pt>
                <c:pt idx="5521">
                  <c:v>512.7000122070315</c:v>
                </c:pt>
                <c:pt idx="5522">
                  <c:v>512.7999877929684</c:v>
                </c:pt>
                <c:pt idx="5523">
                  <c:v>512.9000244140624</c:v>
                </c:pt>
                <c:pt idx="5524">
                  <c:v>513.0</c:v>
                </c:pt>
                <c:pt idx="5525">
                  <c:v>513.0999755859374</c:v>
                </c:pt>
                <c:pt idx="5526">
                  <c:v>513.2000122070315</c:v>
                </c:pt>
                <c:pt idx="5527">
                  <c:v>513.2999877929684</c:v>
                </c:pt>
                <c:pt idx="5528">
                  <c:v>513.4000244140624</c:v>
                </c:pt>
                <c:pt idx="5529">
                  <c:v>513.5</c:v>
                </c:pt>
                <c:pt idx="5530">
                  <c:v>513.5999755859374</c:v>
                </c:pt>
                <c:pt idx="5531">
                  <c:v>513.7000122070315</c:v>
                </c:pt>
                <c:pt idx="5532">
                  <c:v>513.7999877929684</c:v>
                </c:pt>
                <c:pt idx="5533">
                  <c:v>513.9000244140624</c:v>
                </c:pt>
                <c:pt idx="5534">
                  <c:v>514.0</c:v>
                </c:pt>
                <c:pt idx="5535">
                  <c:v>514.0999755859374</c:v>
                </c:pt>
                <c:pt idx="5536">
                  <c:v>514.2000122070315</c:v>
                </c:pt>
                <c:pt idx="5537">
                  <c:v>514.2999877929684</c:v>
                </c:pt>
                <c:pt idx="5538">
                  <c:v>514.4000244140624</c:v>
                </c:pt>
                <c:pt idx="5539">
                  <c:v>514.5</c:v>
                </c:pt>
                <c:pt idx="5540">
                  <c:v>514.5999755859374</c:v>
                </c:pt>
                <c:pt idx="5541">
                  <c:v>514.7000122070315</c:v>
                </c:pt>
                <c:pt idx="5542">
                  <c:v>514.7999877929684</c:v>
                </c:pt>
                <c:pt idx="5543">
                  <c:v>514.9000244140624</c:v>
                </c:pt>
                <c:pt idx="5544">
                  <c:v>515.0</c:v>
                </c:pt>
                <c:pt idx="5545">
                  <c:v>515.0999755859374</c:v>
                </c:pt>
                <c:pt idx="5546">
                  <c:v>515.2000122070315</c:v>
                </c:pt>
                <c:pt idx="5547">
                  <c:v>515.2999877929684</c:v>
                </c:pt>
                <c:pt idx="5548">
                  <c:v>515.4000244140624</c:v>
                </c:pt>
                <c:pt idx="5549">
                  <c:v>515.5</c:v>
                </c:pt>
                <c:pt idx="5550">
                  <c:v>515.5999755859374</c:v>
                </c:pt>
                <c:pt idx="5551">
                  <c:v>515.7000122070315</c:v>
                </c:pt>
                <c:pt idx="5552">
                  <c:v>515.7999877929684</c:v>
                </c:pt>
                <c:pt idx="5553">
                  <c:v>515.9000244140624</c:v>
                </c:pt>
                <c:pt idx="5554">
                  <c:v>516.0</c:v>
                </c:pt>
                <c:pt idx="5555">
                  <c:v>516.0999755859374</c:v>
                </c:pt>
                <c:pt idx="5556">
                  <c:v>516.2000122070315</c:v>
                </c:pt>
                <c:pt idx="5557">
                  <c:v>516.2999877929684</c:v>
                </c:pt>
                <c:pt idx="5558">
                  <c:v>516.4000244140624</c:v>
                </c:pt>
                <c:pt idx="5559">
                  <c:v>516.5</c:v>
                </c:pt>
                <c:pt idx="5560">
                  <c:v>516.5999755859374</c:v>
                </c:pt>
                <c:pt idx="5561">
                  <c:v>516.7000122070315</c:v>
                </c:pt>
                <c:pt idx="5562">
                  <c:v>516.7999877929684</c:v>
                </c:pt>
                <c:pt idx="5563">
                  <c:v>516.9000244140624</c:v>
                </c:pt>
                <c:pt idx="5564">
                  <c:v>517.0</c:v>
                </c:pt>
                <c:pt idx="5565">
                  <c:v>517.0999755859374</c:v>
                </c:pt>
                <c:pt idx="5566">
                  <c:v>517.2000122070315</c:v>
                </c:pt>
                <c:pt idx="5567">
                  <c:v>517.2999877929684</c:v>
                </c:pt>
                <c:pt idx="5568">
                  <c:v>517.4000244140624</c:v>
                </c:pt>
                <c:pt idx="5569">
                  <c:v>517.5</c:v>
                </c:pt>
                <c:pt idx="5570">
                  <c:v>517.5999755859374</c:v>
                </c:pt>
                <c:pt idx="5571">
                  <c:v>517.7000122070315</c:v>
                </c:pt>
                <c:pt idx="5572">
                  <c:v>517.7999877929684</c:v>
                </c:pt>
                <c:pt idx="5573">
                  <c:v>517.9000244140624</c:v>
                </c:pt>
                <c:pt idx="5574">
                  <c:v>518.0</c:v>
                </c:pt>
                <c:pt idx="5575">
                  <c:v>518.0999755859374</c:v>
                </c:pt>
                <c:pt idx="5576">
                  <c:v>518.2000122070315</c:v>
                </c:pt>
                <c:pt idx="5577">
                  <c:v>518.2999877929684</c:v>
                </c:pt>
                <c:pt idx="5578">
                  <c:v>518.4000244140624</c:v>
                </c:pt>
                <c:pt idx="5579">
                  <c:v>518.5</c:v>
                </c:pt>
                <c:pt idx="5580">
                  <c:v>518.5999755859374</c:v>
                </c:pt>
                <c:pt idx="5581">
                  <c:v>518.7000122070315</c:v>
                </c:pt>
                <c:pt idx="5582">
                  <c:v>518.7999877929684</c:v>
                </c:pt>
                <c:pt idx="5583">
                  <c:v>518.9000244140624</c:v>
                </c:pt>
                <c:pt idx="5584">
                  <c:v>519.0</c:v>
                </c:pt>
                <c:pt idx="5585">
                  <c:v>519.0999755859374</c:v>
                </c:pt>
                <c:pt idx="5586">
                  <c:v>519.2000122070315</c:v>
                </c:pt>
                <c:pt idx="5587">
                  <c:v>519.2999877929684</c:v>
                </c:pt>
                <c:pt idx="5588">
                  <c:v>519.4000244140624</c:v>
                </c:pt>
                <c:pt idx="5589">
                  <c:v>519.5</c:v>
                </c:pt>
                <c:pt idx="5590">
                  <c:v>519.5999755859374</c:v>
                </c:pt>
                <c:pt idx="5591">
                  <c:v>519.7000122070315</c:v>
                </c:pt>
                <c:pt idx="5592">
                  <c:v>519.7999877929684</c:v>
                </c:pt>
                <c:pt idx="5593">
                  <c:v>519.9000244140624</c:v>
                </c:pt>
                <c:pt idx="5594">
                  <c:v>520.0</c:v>
                </c:pt>
                <c:pt idx="5595">
                  <c:v>520.0999755859374</c:v>
                </c:pt>
                <c:pt idx="5596">
                  <c:v>520.2000122070315</c:v>
                </c:pt>
                <c:pt idx="5597">
                  <c:v>520.2999877929684</c:v>
                </c:pt>
                <c:pt idx="5598">
                  <c:v>520.4000244140624</c:v>
                </c:pt>
                <c:pt idx="5599">
                  <c:v>520.5</c:v>
                </c:pt>
                <c:pt idx="5600">
                  <c:v>520.5999755859374</c:v>
                </c:pt>
                <c:pt idx="5601">
                  <c:v>520.7000122070315</c:v>
                </c:pt>
                <c:pt idx="5602">
                  <c:v>520.7999877929684</c:v>
                </c:pt>
                <c:pt idx="5603">
                  <c:v>520.9000244140624</c:v>
                </c:pt>
                <c:pt idx="5604">
                  <c:v>521.0</c:v>
                </c:pt>
                <c:pt idx="5605">
                  <c:v>521.0999755859374</c:v>
                </c:pt>
                <c:pt idx="5606">
                  <c:v>521.2000122070315</c:v>
                </c:pt>
                <c:pt idx="5607">
                  <c:v>521.2999877929684</c:v>
                </c:pt>
                <c:pt idx="5608">
                  <c:v>521.4000244140624</c:v>
                </c:pt>
                <c:pt idx="5609">
                  <c:v>521.5</c:v>
                </c:pt>
                <c:pt idx="5610">
                  <c:v>521.5999755859374</c:v>
                </c:pt>
                <c:pt idx="5611">
                  <c:v>521.7000122070315</c:v>
                </c:pt>
                <c:pt idx="5612">
                  <c:v>521.7999877929684</c:v>
                </c:pt>
                <c:pt idx="5613">
                  <c:v>521.9000244140624</c:v>
                </c:pt>
                <c:pt idx="5614">
                  <c:v>522.0</c:v>
                </c:pt>
                <c:pt idx="5615">
                  <c:v>522.0999755859374</c:v>
                </c:pt>
                <c:pt idx="5616">
                  <c:v>522.2000122070315</c:v>
                </c:pt>
                <c:pt idx="5617">
                  <c:v>522.2999877929684</c:v>
                </c:pt>
                <c:pt idx="5618">
                  <c:v>522.4000244140624</c:v>
                </c:pt>
                <c:pt idx="5619">
                  <c:v>522.5</c:v>
                </c:pt>
                <c:pt idx="5620">
                  <c:v>522.5999755859374</c:v>
                </c:pt>
                <c:pt idx="5621">
                  <c:v>522.7000122070315</c:v>
                </c:pt>
                <c:pt idx="5622">
                  <c:v>522.7999877929684</c:v>
                </c:pt>
                <c:pt idx="5623">
                  <c:v>522.9000244140624</c:v>
                </c:pt>
                <c:pt idx="5624">
                  <c:v>523.0</c:v>
                </c:pt>
                <c:pt idx="5625">
                  <c:v>523.0999755859374</c:v>
                </c:pt>
                <c:pt idx="5626">
                  <c:v>523.2000122070315</c:v>
                </c:pt>
                <c:pt idx="5627">
                  <c:v>523.2999877929684</c:v>
                </c:pt>
                <c:pt idx="5628">
                  <c:v>523.4000244140624</c:v>
                </c:pt>
                <c:pt idx="5629">
                  <c:v>523.5</c:v>
                </c:pt>
                <c:pt idx="5630">
                  <c:v>523.5999755859374</c:v>
                </c:pt>
                <c:pt idx="5631">
                  <c:v>523.7000122070315</c:v>
                </c:pt>
                <c:pt idx="5632">
                  <c:v>523.7999877929684</c:v>
                </c:pt>
                <c:pt idx="5633">
                  <c:v>523.9000244140624</c:v>
                </c:pt>
                <c:pt idx="5634">
                  <c:v>524.0</c:v>
                </c:pt>
                <c:pt idx="5635">
                  <c:v>524.0999755859374</c:v>
                </c:pt>
                <c:pt idx="5636">
                  <c:v>524.2000122070315</c:v>
                </c:pt>
                <c:pt idx="5637">
                  <c:v>524.2999877929684</c:v>
                </c:pt>
                <c:pt idx="5638">
                  <c:v>524.4000244140624</c:v>
                </c:pt>
                <c:pt idx="5639">
                  <c:v>524.5</c:v>
                </c:pt>
                <c:pt idx="5640">
                  <c:v>524.5999755859374</c:v>
                </c:pt>
                <c:pt idx="5641">
                  <c:v>524.7000122070315</c:v>
                </c:pt>
                <c:pt idx="5642">
                  <c:v>524.7999877929684</c:v>
                </c:pt>
                <c:pt idx="5643">
                  <c:v>524.9000244140624</c:v>
                </c:pt>
                <c:pt idx="5644">
                  <c:v>525.0</c:v>
                </c:pt>
                <c:pt idx="5645">
                  <c:v>525.0999755859374</c:v>
                </c:pt>
                <c:pt idx="5646">
                  <c:v>525.2000122070315</c:v>
                </c:pt>
                <c:pt idx="5647">
                  <c:v>525.2999877929684</c:v>
                </c:pt>
                <c:pt idx="5648">
                  <c:v>525.4000244140624</c:v>
                </c:pt>
                <c:pt idx="5649">
                  <c:v>525.5</c:v>
                </c:pt>
                <c:pt idx="5650">
                  <c:v>525.5999755859374</c:v>
                </c:pt>
                <c:pt idx="5651">
                  <c:v>525.7000122070315</c:v>
                </c:pt>
                <c:pt idx="5652">
                  <c:v>525.7999877929684</c:v>
                </c:pt>
                <c:pt idx="5653">
                  <c:v>525.9000244140624</c:v>
                </c:pt>
                <c:pt idx="5654">
                  <c:v>526.0</c:v>
                </c:pt>
                <c:pt idx="5655">
                  <c:v>526.0999755859374</c:v>
                </c:pt>
                <c:pt idx="5656">
                  <c:v>526.2000122070315</c:v>
                </c:pt>
                <c:pt idx="5657">
                  <c:v>526.2999877929684</c:v>
                </c:pt>
                <c:pt idx="5658">
                  <c:v>526.4000244140624</c:v>
                </c:pt>
                <c:pt idx="5659">
                  <c:v>526.5</c:v>
                </c:pt>
                <c:pt idx="5660">
                  <c:v>526.5999755859374</c:v>
                </c:pt>
                <c:pt idx="5661">
                  <c:v>526.7000122070315</c:v>
                </c:pt>
                <c:pt idx="5662">
                  <c:v>526.7999877929684</c:v>
                </c:pt>
                <c:pt idx="5663">
                  <c:v>526.9000244140624</c:v>
                </c:pt>
                <c:pt idx="5664">
                  <c:v>527.0</c:v>
                </c:pt>
                <c:pt idx="5665">
                  <c:v>527.0999755859374</c:v>
                </c:pt>
                <c:pt idx="5666">
                  <c:v>527.2000122070315</c:v>
                </c:pt>
                <c:pt idx="5667">
                  <c:v>527.2999877929684</c:v>
                </c:pt>
                <c:pt idx="5668">
                  <c:v>527.4000244140624</c:v>
                </c:pt>
                <c:pt idx="5669">
                  <c:v>527.5</c:v>
                </c:pt>
                <c:pt idx="5670">
                  <c:v>527.5999755859374</c:v>
                </c:pt>
                <c:pt idx="5671">
                  <c:v>527.7000122070315</c:v>
                </c:pt>
                <c:pt idx="5672">
                  <c:v>527.7999877929684</c:v>
                </c:pt>
                <c:pt idx="5673">
                  <c:v>527.9000244140624</c:v>
                </c:pt>
                <c:pt idx="5674">
                  <c:v>528.0</c:v>
                </c:pt>
                <c:pt idx="5675">
                  <c:v>528.0999755859374</c:v>
                </c:pt>
                <c:pt idx="5676">
                  <c:v>528.2000122070315</c:v>
                </c:pt>
                <c:pt idx="5677">
                  <c:v>528.2999877929684</c:v>
                </c:pt>
                <c:pt idx="5678">
                  <c:v>528.4000244140624</c:v>
                </c:pt>
                <c:pt idx="5679">
                  <c:v>528.5</c:v>
                </c:pt>
                <c:pt idx="5680">
                  <c:v>528.5999755859374</c:v>
                </c:pt>
                <c:pt idx="5681">
                  <c:v>528.7000122070315</c:v>
                </c:pt>
                <c:pt idx="5682">
                  <c:v>528.7999877929684</c:v>
                </c:pt>
                <c:pt idx="5683">
                  <c:v>528.9000244140624</c:v>
                </c:pt>
                <c:pt idx="5684">
                  <c:v>529.0</c:v>
                </c:pt>
                <c:pt idx="5685">
                  <c:v>529.0999755859374</c:v>
                </c:pt>
                <c:pt idx="5686">
                  <c:v>529.2000122070315</c:v>
                </c:pt>
                <c:pt idx="5687">
                  <c:v>529.2999877929684</c:v>
                </c:pt>
                <c:pt idx="5688">
                  <c:v>529.4000244140624</c:v>
                </c:pt>
                <c:pt idx="5689">
                  <c:v>529.5</c:v>
                </c:pt>
                <c:pt idx="5690">
                  <c:v>529.5999755859374</c:v>
                </c:pt>
                <c:pt idx="5691">
                  <c:v>529.7000122070315</c:v>
                </c:pt>
                <c:pt idx="5692">
                  <c:v>529.7999877929684</c:v>
                </c:pt>
                <c:pt idx="5693">
                  <c:v>529.9000244140624</c:v>
                </c:pt>
                <c:pt idx="5694">
                  <c:v>530.0</c:v>
                </c:pt>
                <c:pt idx="5695">
                  <c:v>530.0999755859374</c:v>
                </c:pt>
                <c:pt idx="5696">
                  <c:v>530.2000122070315</c:v>
                </c:pt>
                <c:pt idx="5697">
                  <c:v>530.2999877929684</c:v>
                </c:pt>
                <c:pt idx="5698">
                  <c:v>530.4000244140624</c:v>
                </c:pt>
                <c:pt idx="5699">
                  <c:v>530.5</c:v>
                </c:pt>
                <c:pt idx="5700">
                  <c:v>530.5999755859374</c:v>
                </c:pt>
                <c:pt idx="5701">
                  <c:v>530.7000122070315</c:v>
                </c:pt>
                <c:pt idx="5702">
                  <c:v>530.7999877929684</c:v>
                </c:pt>
                <c:pt idx="5703">
                  <c:v>530.9000244140624</c:v>
                </c:pt>
                <c:pt idx="5704">
                  <c:v>531.0</c:v>
                </c:pt>
                <c:pt idx="5705">
                  <c:v>531.0999755859374</c:v>
                </c:pt>
                <c:pt idx="5706">
                  <c:v>531.2000122070315</c:v>
                </c:pt>
                <c:pt idx="5707">
                  <c:v>531.2999877929684</c:v>
                </c:pt>
                <c:pt idx="5708">
                  <c:v>531.4000244140624</c:v>
                </c:pt>
                <c:pt idx="5709">
                  <c:v>531.5</c:v>
                </c:pt>
                <c:pt idx="5710">
                  <c:v>531.5999755859374</c:v>
                </c:pt>
                <c:pt idx="5711">
                  <c:v>531.7000122070315</c:v>
                </c:pt>
                <c:pt idx="5712">
                  <c:v>531.7999877929684</c:v>
                </c:pt>
                <c:pt idx="5713">
                  <c:v>531.9000244140624</c:v>
                </c:pt>
                <c:pt idx="5714">
                  <c:v>532.0</c:v>
                </c:pt>
                <c:pt idx="5715">
                  <c:v>532.0999755859374</c:v>
                </c:pt>
                <c:pt idx="5716">
                  <c:v>532.2000122070315</c:v>
                </c:pt>
                <c:pt idx="5717">
                  <c:v>532.2999877929684</c:v>
                </c:pt>
                <c:pt idx="5718">
                  <c:v>532.4000244140624</c:v>
                </c:pt>
                <c:pt idx="5719">
                  <c:v>532.5</c:v>
                </c:pt>
                <c:pt idx="5720">
                  <c:v>532.5999755859374</c:v>
                </c:pt>
                <c:pt idx="5721">
                  <c:v>532.7000122070315</c:v>
                </c:pt>
                <c:pt idx="5722">
                  <c:v>532.7999877929684</c:v>
                </c:pt>
                <c:pt idx="5723">
                  <c:v>532.9000244140624</c:v>
                </c:pt>
                <c:pt idx="5724">
                  <c:v>533.0</c:v>
                </c:pt>
                <c:pt idx="5725">
                  <c:v>533.0999755859374</c:v>
                </c:pt>
                <c:pt idx="5726">
                  <c:v>533.2000122070315</c:v>
                </c:pt>
                <c:pt idx="5727">
                  <c:v>533.2999877929684</c:v>
                </c:pt>
                <c:pt idx="5728">
                  <c:v>533.4000244140624</c:v>
                </c:pt>
                <c:pt idx="5729">
                  <c:v>533.5</c:v>
                </c:pt>
                <c:pt idx="5730">
                  <c:v>533.5999755859374</c:v>
                </c:pt>
                <c:pt idx="5731">
                  <c:v>533.7000122070315</c:v>
                </c:pt>
                <c:pt idx="5732">
                  <c:v>533.7999877929684</c:v>
                </c:pt>
                <c:pt idx="5733">
                  <c:v>533.9000244140624</c:v>
                </c:pt>
                <c:pt idx="5734">
                  <c:v>534.0</c:v>
                </c:pt>
                <c:pt idx="5735">
                  <c:v>534.0999755859374</c:v>
                </c:pt>
                <c:pt idx="5736">
                  <c:v>534.2000122070315</c:v>
                </c:pt>
                <c:pt idx="5737">
                  <c:v>534.2999877929684</c:v>
                </c:pt>
                <c:pt idx="5738">
                  <c:v>534.4000244140624</c:v>
                </c:pt>
                <c:pt idx="5739">
                  <c:v>534.5</c:v>
                </c:pt>
                <c:pt idx="5740">
                  <c:v>534.5999755859374</c:v>
                </c:pt>
                <c:pt idx="5741">
                  <c:v>534.7000122070315</c:v>
                </c:pt>
                <c:pt idx="5742">
                  <c:v>534.7999877929684</c:v>
                </c:pt>
                <c:pt idx="5743">
                  <c:v>534.9000244140624</c:v>
                </c:pt>
                <c:pt idx="5744">
                  <c:v>535.0</c:v>
                </c:pt>
                <c:pt idx="5745">
                  <c:v>535.0999755859374</c:v>
                </c:pt>
                <c:pt idx="5746">
                  <c:v>535.2000122070315</c:v>
                </c:pt>
                <c:pt idx="5747">
                  <c:v>535.2999877929684</c:v>
                </c:pt>
                <c:pt idx="5748">
                  <c:v>535.4000244140624</c:v>
                </c:pt>
                <c:pt idx="5749">
                  <c:v>535.5</c:v>
                </c:pt>
                <c:pt idx="5750">
                  <c:v>535.5999755859374</c:v>
                </c:pt>
                <c:pt idx="5751">
                  <c:v>535.7000122070315</c:v>
                </c:pt>
                <c:pt idx="5752">
                  <c:v>535.7999877929684</c:v>
                </c:pt>
                <c:pt idx="5753">
                  <c:v>535.9000244140624</c:v>
                </c:pt>
                <c:pt idx="5754">
                  <c:v>536.0</c:v>
                </c:pt>
                <c:pt idx="5755">
                  <c:v>536.0999755859374</c:v>
                </c:pt>
                <c:pt idx="5756">
                  <c:v>536.2000122070315</c:v>
                </c:pt>
                <c:pt idx="5757">
                  <c:v>536.2999877929684</c:v>
                </c:pt>
                <c:pt idx="5758">
                  <c:v>536.4000244140624</c:v>
                </c:pt>
                <c:pt idx="5759">
                  <c:v>536.5</c:v>
                </c:pt>
                <c:pt idx="5760">
                  <c:v>536.5999755859374</c:v>
                </c:pt>
                <c:pt idx="5761">
                  <c:v>536.7000122070315</c:v>
                </c:pt>
                <c:pt idx="5762">
                  <c:v>536.7999877929684</c:v>
                </c:pt>
                <c:pt idx="5763">
                  <c:v>536.9000244140624</c:v>
                </c:pt>
                <c:pt idx="5764">
                  <c:v>537.0</c:v>
                </c:pt>
                <c:pt idx="5765">
                  <c:v>537.0999755859374</c:v>
                </c:pt>
                <c:pt idx="5766">
                  <c:v>537.2000122070315</c:v>
                </c:pt>
                <c:pt idx="5767">
                  <c:v>537.2999877929684</c:v>
                </c:pt>
                <c:pt idx="5768">
                  <c:v>537.4000244140624</c:v>
                </c:pt>
                <c:pt idx="5769">
                  <c:v>537.5</c:v>
                </c:pt>
                <c:pt idx="5770">
                  <c:v>537.5999755859374</c:v>
                </c:pt>
                <c:pt idx="5771">
                  <c:v>537.7000122070315</c:v>
                </c:pt>
                <c:pt idx="5772">
                  <c:v>537.7999877929684</c:v>
                </c:pt>
                <c:pt idx="5773">
                  <c:v>537.9000244140624</c:v>
                </c:pt>
                <c:pt idx="5774">
                  <c:v>538.0</c:v>
                </c:pt>
                <c:pt idx="5775">
                  <c:v>538.0999755859374</c:v>
                </c:pt>
                <c:pt idx="5776">
                  <c:v>538.2000122070315</c:v>
                </c:pt>
                <c:pt idx="5777">
                  <c:v>538.2999877929684</c:v>
                </c:pt>
                <c:pt idx="5778">
                  <c:v>538.4000244140624</c:v>
                </c:pt>
                <c:pt idx="5779">
                  <c:v>538.5</c:v>
                </c:pt>
                <c:pt idx="5780">
                  <c:v>538.5999755859374</c:v>
                </c:pt>
                <c:pt idx="5781">
                  <c:v>538.7000122070315</c:v>
                </c:pt>
                <c:pt idx="5782">
                  <c:v>538.7999877929684</c:v>
                </c:pt>
                <c:pt idx="5783">
                  <c:v>538.9000244140624</c:v>
                </c:pt>
                <c:pt idx="5784">
                  <c:v>539.0</c:v>
                </c:pt>
                <c:pt idx="5785">
                  <c:v>539.0999755859374</c:v>
                </c:pt>
                <c:pt idx="5786">
                  <c:v>539.2000122070315</c:v>
                </c:pt>
                <c:pt idx="5787">
                  <c:v>539.2999877929684</c:v>
                </c:pt>
                <c:pt idx="5788">
                  <c:v>539.4000244140624</c:v>
                </c:pt>
                <c:pt idx="5789">
                  <c:v>539.5</c:v>
                </c:pt>
                <c:pt idx="5790">
                  <c:v>539.5999755859374</c:v>
                </c:pt>
                <c:pt idx="5791">
                  <c:v>539.7000122070315</c:v>
                </c:pt>
                <c:pt idx="5792">
                  <c:v>539.7999877929684</c:v>
                </c:pt>
                <c:pt idx="5793">
                  <c:v>539.9000244140624</c:v>
                </c:pt>
                <c:pt idx="5794">
                  <c:v>540.0</c:v>
                </c:pt>
                <c:pt idx="5795">
                  <c:v>540.0999755859374</c:v>
                </c:pt>
                <c:pt idx="5796">
                  <c:v>540.2000122070315</c:v>
                </c:pt>
                <c:pt idx="5797">
                  <c:v>540.2999877929684</c:v>
                </c:pt>
                <c:pt idx="5798">
                  <c:v>540.4000244140624</c:v>
                </c:pt>
                <c:pt idx="5799">
                  <c:v>540.5</c:v>
                </c:pt>
                <c:pt idx="5800">
                  <c:v>540.5999755859374</c:v>
                </c:pt>
                <c:pt idx="5801">
                  <c:v>540.7000122070315</c:v>
                </c:pt>
                <c:pt idx="5802">
                  <c:v>540.7999877929684</c:v>
                </c:pt>
                <c:pt idx="5803">
                  <c:v>540.9000244140624</c:v>
                </c:pt>
                <c:pt idx="5804">
                  <c:v>541.0</c:v>
                </c:pt>
                <c:pt idx="5805">
                  <c:v>541.0999755859374</c:v>
                </c:pt>
                <c:pt idx="5806">
                  <c:v>541.2000122070315</c:v>
                </c:pt>
                <c:pt idx="5807">
                  <c:v>541.2999877929684</c:v>
                </c:pt>
                <c:pt idx="5808">
                  <c:v>541.4000244140624</c:v>
                </c:pt>
                <c:pt idx="5809">
                  <c:v>541.5</c:v>
                </c:pt>
                <c:pt idx="5810">
                  <c:v>541.5999755859374</c:v>
                </c:pt>
                <c:pt idx="5811">
                  <c:v>541.7000122070315</c:v>
                </c:pt>
                <c:pt idx="5812">
                  <c:v>541.7999877929684</c:v>
                </c:pt>
                <c:pt idx="5813">
                  <c:v>541.9000244140624</c:v>
                </c:pt>
                <c:pt idx="5814">
                  <c:v>542.0</c:v>
                </c:pt>
                <c:pt idx="5815">
                  <c:v>542.0999755859374</c:v>
                </c:pt>
                <c:pt idx="5816">
                  <c:v>542.2000122070315</c:v>
                </c:pt>
                <c:pt idx="5817">
                  <c:v>542.2999877929684</c:v>
                </c:pt>
                <c:pt idx="5818">
                  <c:v>542.4000244140624</c:v>
                </c:pt>
                <c:pt idx="5819">
                  <c:v>542.5</c:v>
                </c:pt>
                <c:pt idx="5820">
                  <c:v>542.5999755859374</c:v>
                </c:pt>
                <c:pt idx="5821">
                  <c:v>542.7000122070315</c:v>
                </c:pt>
                <c:pt idx="5822">
                  <c:v>542.7999877929684</c:v>
                </c:pt>
                <c:pt idx="5823">
                  <c:v>542.9000244140624</c:v>
                </c:pt>
                <c:pt idx="5824">
                  <c:v>543.0</c:v>
                </c:pt>
                <c:pt idx="5825">
                  <c:v>543.0999755859374</c:v>
                </c:pt>
                <c:pt idx="5826">
                  <c:v>543.2000122070315</c:v>
                </c:pt>
                <c:pt idx="5827">
                  <c:v>543.2999877929684</c:v>
                </c:pt>
                <c:pt idx="5828">
                  <c:v>543.4000244140624</c:v>
                </c:pt>
                <c:pt idx="5829">
                  <c:v>543.5</c:v>
                </c:pt>
                <c:pt idx="5830">
                  <c:v>543.5999755859374</c:v>
                </c:pt>
                <c:pt idx="5831">
                  <c:v>543.7000122070315</c:v>
                </c:pt>
                <c:pt idx="5832">
                  <c:v>543.7999877929684</c:v>
                </c:pt>
                <c:pt idx="5833">
                  <c:v>543.9000244140624</c:v>
                </c:pt>
                <c:pt idx="5834">
                  <c:v>544.0</c:v>
                </c:pt>
                <c:pt idx="5835">
                  <c:v>544.0999755859374</c:v>
                </c:pt>
                <c:pt idx="5836">
                  <c:v>544.2000122070315</c:v>
                </c:pt>
                <c:pt idx="5837">
                  <c:v>544.2999877929684</c:v>
                </c:pt>
                <c:pt idx="5838">
                  <c:v>544.4000244140624</c:v>
                </c:pt>
                <c:pt idx="5839">
                  <c:v>544.5</c:v>
                </c:pt>
                <c:pt idx="5840">
                  <c:v>544.5999755859374</c:v>
                </c:pt>
                <c:pt idx="5841">
                  <c:v>544.7000122070315</c:v>
                </c:pt>
                <c:pt idx="5842">
                  <c:v>544.7999877929684</c:v>
                </c:pt>
                <c:pt idx="5843">
                  <c:v>544.9000244140624</c:v>
                </c:pt>
                <c:pt idx="5844">
                  <c:v>545.0</c:v>
                </c:pt>
                <c:pt idx="5845">
                  <c:v>545.0999755859374</c:v>
                </c:pt>
                <c:pt idx="5846">
                  <c:v>545.2000122070315</c:v>
                </c:pt>
                <c:pt idx="5847">
                  <c:v>545.2999877929684</c:v>
                </c:pt>
                <c:pt idx="5848">
                  <c:v>545.4000244140624</c:v>
                </c:pt>
                <c:pt idx="5849">
                  <c:v>545.5</c:v>
                </c:pt>
                <c:pt idx="5850">
                  <c:v>545.5999755859374</c:v>
                </c:pt>
                <c:pt idx="5851">
                  <c:v>545.7000122070315</c:v>
                </c:pt>
                <c:pt idx="5852">
                  <c:v>545.7999877929684</c:v>
                </c:pt>
                <c:pt idx="5853">
                  <c:v>545.9000244140624</c:v>
                </c:pt>
                <c:pt idx="5854">
                  <c:v>546.0</c:v>
                </c:pt>
                <c:pt idx="5855">
                  <c:v>546.0999755859374</c:v>
                </c:pt>
                <c:pt idx="5856">
                  <c:v>546.2000122070315</c:v>
                </c:pt>
                <c:pt idx="5857">
                  <c:v>546.2999877929684</c:v>
                </c:pt>
                <c:pt idx="5858">
                  <c:v>546.4000244140624</c:v>
                </c:pt>
                <c:pt idx="5859">
                  <c:v>546.5</c:v>
                </c:pt>
                <c:pt idx="5860">
                  <c:v>546.5999755859374</c:v>
                </c:pt>
                <c:pt idx="5861">
                  <c:v>546.7000122070315</c:v>
                </c:pt>
                <c:pt idx="5862">
                  <c:v>546.7999877929684</c:v>
                </c:pt>
                <c:pt idx="5863">
                  <c:v>546.9000244140624</c:v>
                </c:pt>
                <c:pt idx="5864">
                  <c:v>547.0</c:v>
                </c:pt>
                <c:pt idx="5865">
                  <c:v>547.0999755859374</c:v>
                </c:pt>
                <c:pt idx="5866">
                  <c:v>547.2000122070315</c:v>
                </c:pt>
                <c:pt idx="5867">
                  <c:v>547.2999877929684</c:v>
                </c:pt>
                <c:pt idx="5868">
                  <c:v>547.4000244140624</c:v>
                </c:pt>
                <c:pt idx="5869">
                  <c:v>547.5</c:v>
                </c:pt>
                <c:pt idx="5870">
                  <c:v>547.5999755859374</c:v>
                </c:pt>
                <c:pt idx="5871">
                  <c:v>547.7000122070315</c:v>
                </c:pt>
                <c:pt idx="5872">
                  <c:v>547.7999877929684</c:v>
                </c:pt>
                <c:pt idx="5873">
                  <c:v>547.9000244140624</c:v>
                </c:pt>
                <c:pt idx="5874">
                  <c:v>548.0</c:v>
                </c:pt>
                <c:pt idx="5875">
                  <c:v>548.0999755859374</c:v>
                </c:pt>
                <c:pt idx="5876">
                  <c:v>548.2000122070315</c:v>
                </c:pt>
                <c:pt idx="5877">
                  <c:v>548.2999877929684</c:v>
                </c:pt>
                <c:pt idx="5878">
                  <c:v>548.4000244140624</c:v>
                </c:pt>
                <c:pt idx="5879">
                  <c:v>548.5</c:v>
                </c:pt>
                <c:pt idx="5880">
                  <c:v>548.5999755859374</c:v>
                </c:pt>
                <c:pt idx="5881">
                  <c:v>548.7000122070315</c:v>
                </c:pt>
                <c:pt idx="5882">
                  <c:v>548.7999877929684</c:v>
                </c:pt>
                <c:pt idx="5883">
                  <c:v>548.9000244140624</c:v>
                </c:pt>
                <c:pt idx="5884">
                  <c:v>549.0</c:v>
                </c:pt>
                <c:pt idx="5885">
                  <c:v>549.0999755859374</c:v>
                </c:pt>
                <c:pt idx="5886">
                  <c:v>549.2000122070315</c:v>
                </c:pt>
                <c:pt idx="5887">
                  <c:v>549.2999877929684</c:v>
                </c:pt>
                <c:pt idx="5888">
                  <c:v>549.4000244140624</c:v>
                </c:pt>
                <c:pt idx="5889">
                  <c:v>549.5</c:v>
                </c:pt>
                <c:pt idx="5890">
                  <c:v>549.5999755859374</c:v>
                </c:pt>
                <c:pt idx="5891">
                  <c:v>549.7000122070315</c:v>
                </c:pt>
                <c:pt idx="5892">
                  <c:v>549.7999877929684</c:v>
                </c:pt>
                <c:pt idx="5893">
                  <c:v>549.9000244140624</c:v>
                </c:pt>
                <c:pt idx="5894">
                  <c:v>550.0</c:v>
                </c:pt>
                <c:pt idx="5895">
                  <c:v>550.0999755859374</c:v>
                </c:pt>
                <c:pt idx="5896">
                  <c:v>550.2000122070315</c:v>
                </c:pt>
                <c:pt idx="5897">
                  <c:v>550.2999877929684</c:v>
                </c:pt>
                <c:pt idx="5898">
                  <c:v>550.4000244140624</c:v>
                </c:pt>
                <c:pt idx="5899">
                  <c:v>550.5</c:v>
                </c:pt>
                <c:pt idx="5900">
                  <c:v>550.5999755859374</c:v>
                </c:pt>
                <c:pt idx="5901">
                  <c:v>550.7000122070315</c:v>
                </c:pt>
                <c:pt idx="5902">
                  <c:v>550.7999877929684</c:v>
                </c:pt>
                <c:pt idx="5903">
                  <c:v>550.9000244140624</c:v>
                </c:pt>
                <c:pt idx="5904">
                  <c:v>551.0</c:v>
                </c:pt>
                <c:pt idx="5905">
                  <c:v>551.0999755859374</c:v>
                </c:pt>
                <c:pt idx="5906">
                  <c:v>551.2000122070315</c:v>
                </c:pt>
                <c:pt idx="5907">
                  <c:v>551.2999877929684</c:v>
                </c:pt>
                <c:pt idx="5908">
                  <c:v>551.4000244140624</c:v>
                </c:pt>
                <c:pt idx="5909">
                  <c:v>551.5</c:v>
                </c:pt>
                <c:pt idx="5910">
                  <c:v>551.5999755859374</c:v>
                </c:pt>
                <c:pt idx="5911">
                  <c:v>551.7000122070315</c:v>
                </c:pt>
                <c:pt idx="5912">
                  <c:v>551.7999877929684</c:v>
                </c:pt>
                <c:pt idx="5913">
                  <c:v>551.9000244140624</c:v>
                </c:pt>
                <c:pt idx="5914">
                  <c:v>552.0</c:v>
                </c:pt>
                <c:pt idx="5915">
                  <c:v>552.0999755859374</c:v>
                </c:pt>
                <c:pt idx="5916">
                  <c:v>552.2000122070315</c:v>
                </c:pt>
                <c:pt idx="5917">
                  <c:v>552.2999877929684</c:v>
                </c:pt>
                <c:pt idx="5918">
                  <c:v>552.4000244140624</c:v>
                </c:pt>
                <c:pt idx="5919">
                  <c:v>552.5</c:v>
                </c:pt>
                <c:pt idx="5920">
                  <c:v>552.5999755859374</c:v>
                </c:pt>
                <c:pt idx="5921">
                  <c:v>552.7000122070315</c:v>
                </c:pt>
                <c:pt idx="5922">
                  <c:v>552.7999877929684</c:v>
                </c:pt>
                <c:pt idx="5923">
                  <c:v>552.9000244140624</c:v>
                </c:pt>
                <c:pt idx="5924">
                  <c:v>553.0</c:v>
                </c:pt>
                <c:pt idx="5925">
                  <c:v>553.0999755859374</c:v>
                </c:pt>
                <c:pt idx="5926">
                  <c:v>553.2000122070315</c:v>
                </c:pt>
                <c:pt idx="5927">
                  <c:v>553.2999877929684</c:v>
                </c:pt>
                <c:pt idx="5928">
                  <c:v>553.4000244140624</c:v>
                </c:pt>
                <c:pt idx="5929">
                  <c:v>553.5</c:v>
                </c:pt>
                <c:pt idx="5930">
                  <c:v>553.5999755859374</c:v>
                </c:pt>
                <c:pt idx="5931">
                  <c:v>553.7000122070315</c:v>
                </c:pt>
                <c:pt idx="5932">
                  <c:v>553.7999877929684</c:v>
                </c:pt>
                <c:pt idx="5933">
                  <c:v>553.9000244140624</c:v>
                </c:pt>
                <c:pt idx="5934">
                  <c:v>554.0</c:v>
                </c:pt>
                <c:pt idx="5935">
                  <c:v>554.0999755859374</c:v>
                </c:pt>
                <c:pt idx="5936">
                  <c:v>554.2000122070315</c:v>
                </c:pt>
                <c:pt idx="5937">
                  <c:v>554.2999877929684</c:v>
                </c:pt>
                <c:pt idx="5938">
                  <c:v>554.4000244140624</c:v>
                </c:pt>
                <c:pt idx="5939">
                  <c:v>554.5</c:v>
                </c:pt>
                <c:pt idx="5940">
                  <c:v>554.5999755859374</c:v>
                </c:pt>
                <c:pt idx="5941">
                  <c:v>554.7000122070315</c:v>
                </c:pt>
                <c:pt idx="5942">
                  <c:v>554.7999877929684</c:v>
                </c:pt>
                <c:pt idx="5943">
                  <c:v>554.9000244140624</c:v>
                </c:pt>
                <c:pt idx="5944">
                  <c:v>555.0</c:v>
                </c:pt>
                <c:pt idx="5945">
                  <c:v>555.0999755859374</c:v>
                </c:pt>
                <c:pt idx="5946">
                  <c:v>555.2000122070315</c:v>
                </c:pt>
                <c:pt idx="5947">
                  <c:v>555.2999877929684</c:v>
                </c:pt>
                <c:pt idx="5948">
                  <c:v>555.4000244140624</c:v>
                </c:pt>
                <c:pt idx="5949">
                  <c:v>555.5</c:v>
                </c:pt>
                <c:pt idx="5950">
                  <c:v>555.5999755859374</c:v>
                </c:pt>
                <c:pt idx="5951">
                  <c:v>555.7000122070315</c:v>
                </c:pt>
                <c:pt idx="5952">
                  <c:v>555.7999877929684</c:v>
                </c:pt>
                <c:pt idx="5953">
                  <c:v>555.9000244140624</c:v>
                </c:pt>
                <c:pt idx="5954">
                  <c:v>556.0</c:v>
                </c:pt>
                <c:pt idx="5955">
                  <c:v>556.0999755859374</c:v>
                </c:pt>
                <c:pt idx="5956">
                  <c:v>556.2000122070315</c:v>
                </c:pt>
                <c:pt idx="5957">
                  <c:v>556.2999877929684</c:v>
                </c:pt>
                <c:pt idx="5958">
                  <c:v>556.4000244140624</c:v>
                </c:pt>
                <c:pt idx="5959">
                  <c:v>556.5</c:v>
                </c:pt>
                <c:pt idx="5960">
                  <c:v>556.5999755859374</c:v>
                </c:pt>
                <c:pt idx="5961">
                  <c:v>556.7000122070315</c:v>
                </c:pt>
                <c:pt idx="5962">
                  <c:v>556.7999877929684</c:v>
                </c:pt>
                <c:pt idx="5963">
                  <c:v>556.9000244140624</c:v>
                </c:pt>
                <c:pt idx="5964">
                  <c:v>557.0</c:v>
                </c:pt>
                <c:pt idx="5965">
                  <c:v>557.0999755859374</c:v>
                </c:pt>
                <c:pt idx="5966">
                  <c:v>557.2000122070315</c:v>
                </c:pt>
                <c:pt idx="5967">
                  <c:v>557.2999877929684</c:v>
                </c:pt>
                <c:pt idx="5968">
                  <c:v>557.4000244140624</c:v>
                </c:pt>
                <c:pt idx="5969">
                  <c:v>557.5</c:v>
                </c:pt>
                <c:pt idx="5970">
                  <c:v>557.5999755859374</c:v>
                </c:pt>
                <c:pt idx="5971">
                  <c:v>557.7000122070315</c:v>
                </c:pt>
                <c:pt idx="5972">
                  <c:v>557.7999877929684</c:v>
                </c:pt>
                <c:pt idx="5973">
                  <c:v>557.9000244140624</c:v>
                </c:pt>
                <c:pt idx="5974">
                  <c:v>558.0</c:v>
                </c:pt>
                <c:pt idx="5975">
                  <c:v>558.0999755859374</c:v>
                </c:pt>
                <c:pt idx="5976">
                  <c:v>558.2000122070315</c:v>
                </c:pt>
                <c:pt idx="5977">
                  <c:v>558.2999877929684</c:v>
                </c:pt>
                <c:pt idx="5978">
                  <c:v>558.4000244140624</c:v>
                </c:pt>
                <c:pt idx="5979">
                  <c:v>558.5</c:v>
                </c:pt>
                <c:pt idx="5980">
                  <c:v>558.5999755859374</c:v>
                </c:pt>
                <c:pt idx="5981">
                  <c:v>558.7000122070315</c:v>
                </c:pt>
                <c:pt idx="5982">
                  <c:v>558.7999877929684</c:v>
                </c:pt>
                <c:pt idx="5983">
                  <c:v>558.9000244140624</c:v>
                </c:pt>
                <c:pt idx="5984">
                  <c:v>559.0</c:v>
                </c:pt>
                <c:pt idx="5985">
                  <c:v>559.0999755859374</c:v>
                </c:pt>
                <c:pt idx="5986">
                  <c:v>559.2000122070315</c:v>
                </c:pt>
                <c:pt idx="5987">
                  <c:v>559.2999877929684</c:v>
                </c:pt>
                <c:pt idx="5988">
                  <c:v>559.4000244140624</c:v>
                </c:pt>
                <c:pt idx="5989">
                  <c:v>559.5</c:v>
                </c:pt>
                <c:pt idx="5990">
                  <c:v>559.5999755859374</c:v>
                </c:pt>
                <c:pt idx="5991">
                  <c:v>559.7000122070315</c:v>
                </c:pt>
                <c:pt idx="5992">
                  <c:v>559.7999877929684</c:v>
                </c:pt>
                <c:pt idx="5993">
                  <c:v>559.9000244140624</c:v>
                </c:pt>
                <c:pt idx="5994">
                  <c:v>560.0</c:v>
                </c:pt>
                <c:pt idx="5995">
                  <c:v>560.0999755859374</c:v>
                </c:pt>
                <c:pt idx="5996">
                  <c:v>560.2000122070315</c:v>
                </c:pt>
                <c:pt idx="5997">
                  <c:v>560.2999877929684</c:v>
                </c:pt>
                <c:pt idx="5998">
                  <c:v>560.4000244140624</c:v>
                </c:pt>
                <c:pt idx="5999">
                  <c:v>560.5</c:v>
                </c:pt>
                <c:pt idx="6000">
                  <c:v>560.5999755859374</c:v>
                </c:pt>
                <c:pt idx="6001">
                  <c:v>560.7000122070315</c:v>
                </c:pt>
                <c:pt idx="6002">
                  <c:v>560.7999877929684</c:v>
                </c:pt>
                <c:pt idx="6003">
                  <c:v>560.9000244140624</c:v>
                </c:pt>
                <c:pt idx="6004">
                  <c:v>561.0</c:v>
                </c:pt>
                <c:pt idx="6005">
                  <c:v>561.0999755859374</c:v>
                </c:pt>
                <c:pt idx="6006">
                  <c:v>561.2000122070315</c:v>
                </c:pt>
                <c:pt idx="6007">
                  <c:v>561.2999877929684</c:v>
                </c:pt>
                <c:pt idx="6008">
                  <c:v>561.4000244140624</c:v>
                </c:pt>
                <c:pt idx="6009">
                  <c:v>561.5</c:v>
                </c:pt>
                <c:pt idx="6010">
                  <c:v>561.5999755859374</c:v>
                </c:pt>
                <c:pt idx="6011">
                  <c:v>561.7000122070315</c:v>
                </c:pt>
                <c:pt idx="6012">
                  <c:v>561.7999877929684</c:v>
                </c:pt>
                <c:pt idx="6013">
                  <c:v>561.9000244140624</c:v>
                </c:pt>
                <c:pt idx="6014">
                  <c:v>562.0</c:v>
                </c:pt>
                <c:pt idx="6015">
                  <c:v>562.0999755859374</c:v>
                </c:pt>
                <c:pt idx="6016">
                  <c:v>562.2000122070315</c:v>
                </c:pt>
                <c:pt idx="6017">
                  <c:v>562.2999877929684</c:v>
                </c:pt>
                <c:pt idx="6018">
                  <c:v>562.4000244140624</c:v>
                </c:pt>
                <c:pt idx="6019">
                  <c:v>562.5</c:v>
                </c:pt>
                <c:pt idx="6020">
                  <c:v>562.5999755859374</c:v>
                </c:pt>
                <c:pt idx="6021">
                  <c:v>562.7000122070315</c:v>
                </c:pt>
                <c:pt idx="6022">
                  <c:v>562.7999877929684</c:v>
                </c:pt>
                <c:pt idx="6023">
                  <c:v>562.9000244140624</c:v>
                </c:pt>
                <c:pt idx="6024">
                  <c:v>563.0</c:v>
                </c:pt>
                <c:pt idx="6025">
                  <c:v>563.0999755859374</c:v>
                </c:pt>
                <c:pt idx="6026">
                  <c:v>563.2000122070315</c:v>
                </c:pt>
                <c:pt idx="6027">
                  <c:v>563.2999877929684</c:v>
                </c:pt>
                <c:pt idx="6028">
                  <c:v>563.4000244140624</c:v>
                </c:pt>
                <c:pt idx="6029">
                  <c:v>563.5</c:v>
                </c:pt>
                <c:pt idx="6030">
                  <c:v>563.5999755859374</c:v>
                </c:pt>
                <c:pt idx="6031">
                  <c:v>563.7000122070315</c:v>
                </c:pt>
                <c:pt idx="6032">
                  <c:v>563.7999877929684</c:v>
                </c:pt>
                <c:pt idx="6033">
                  <c:v>563.9000244140624</c:v>
                </c:pt>
                <c:pt idx="6034">
                  <c:v>564.0</c:v>
                </c:pt>
                <c:pt idx="6035">
                  <c:v>564.0999755859374</c:v>
                </c:pt>
                <c:pt idx="6036">
                  <c:v>564.2000122070315</c:v>
                </c:pt>
                <c:pt idx="6037">
                  <c:v>564.2999877929684</c:v>
                </c:pt>
                <c:pt idx="6038">
                  <c:v>564.4000244140624</c:v>
                </c:pt>
                <c:pt idx="6039">
                  <c:v>564.5</c:v>
                </c:pt>
                <c:pt idx="6040">
                  <c:v>564.5999755859374</c:v>
                </c:pt>
                <c:pt idx="6041">
                  <c:v>564.7000122070315</c:v>
                </c:pt>
                <c:pt idx="6042">
                  <c:v>564.7999877929684</c:v>
                </c:pt>
                <c:pt idx="6043">
                  <c:v>564.9000244140624</c:v>
                </c:pt>
                <c:pt idx="6044">
                  <c:v>565.0</c:v>
                </c:pt>
                <c:pt idx="6045">
                  <c:v>565.0999755859374</c:v>
                </c:pt>
                <c:pt idx="6046">
                  <c:v>565.2000122070315</c:v>
                </c:pt>
                <c:pt idx="6047">
                  <c:v>565.2999877929684</c:v>
                </c:pt>
                <c:pt idx="6048">
                  <c:v>565.4000244140624</c:v>
                </c:pt>
                <c:pt idx="6049">
                  <c:v>565.5</c:v>
                </c:pt>
                <c:pt idx="6050">
                  <c:v>565.5999755859374</c:v>
                </c:pt>
                <c:pt idx="6051">
                  <c:v>565.7000122070315</c:v>
                </c:pt>
                <c:pt idx="6052">
                  <c:v>565.7999877929684</c:v>
                </c:pt>
                <c:pt idx="6053">
                  <c:v>565.9000244140624</c:v>
                </c:pt>
                <c:pt idx="6054">
                  <c:v>566.0</c:v>
                </c:pt>
                <c:pt idx="6055">
                  <c:v>566.0999755859374</c:v>
                </c:pt>
                <c:pt idx="6056">
                  <c:v>566.2000122070315</c:v>
                </c:pt>
                <c:pt idx="6057">
                  <c:v>566.2999877929684</c:v>
                </c:pt>
                <c:pt idx="6058">
                  <c:v>566.4000244140624</c:v>
                </c:pt>
                <c:pt idx="6059">
                  <c:v>566.5</c:v>
                </c:pt>
                <c:pt idx="6060">
                  <c:v>566.5999755859374</c:v>
                </c:pt>
                <c:pt idx="6061">
                  <c:v>566.7000122070315</c:v>
                </c:pt>
                <c:pt idx="6062">
                  <c:v>566.7999877929684</c:v>
                </c:pt>
                <c:pt idx="6063">
                  <c:v>566.9000244140624</c:v>
                </c:pt>
                <c:pt idx="6064">
                  <c:v>567.0</c:v>
                </c:pt>
                <c:pt idx="6065">
                  <c:v>567.0999755859374</c:v>
                </c:pt>
                <c:pt idx="6066">
                  <c:v>567.2000122070315</c:v>
                </c:pt>
                <c:pt idx="6067">
                  <c:v>567.2999877929684</c:v>
                </c:pt>
                <c:pt idx="6068">
                  <c:v>567.4000244140624</c:v>
                </c:pt>
                <c:pt idx="6069">
                  <c:v>567.5</c:v>
                </c:pt>
                <c:pt idx="6070">
                  <c:v>567.5999755859374</c:v>
                </c:pt>
                <c:pt idx="6071">
                  <c:v>567.7000122070315</c:v>
                </c:pt>
                <c:pt idx="6072">
                  <c:v>567.7999877929684</c:v>
                </c:pt>
                <c:pt idx="6073">
                  <c:v>567.9000244140624</c:v>
                </c:pt>
                <c:pt idx="6074">
                  <c:v>568.0</c:v>
                </c:pt>
                <c:pt idx="6075">
                  <c:v>568.0999755859374</c:v>
                </c:pt>
                <c:pt idx="6076">
                  <c:v>568.2000122070315</c:v>
                </c:pt>
                <c:pt idx="6077">
                  <c:v>568.2999877929684</c:v>
                </c:pt>
                <c:pt idx="6078">
                  <c:v>568.4000244140624</c:v>
                </c:pt>
                <c:pt idx="6079">
                  <c:v>568.5</c:v>
                </c:pt>
                <c:pt idx="6080">
                  <c:v>568.5999755859374</c:v>
                </c:pt>
                <c:pt idx="6081">
                  <c:v>568.7000122070315</c:v>
                </c:pt>
                <c:pt idx="6082">
                  <c:v>568.7999877929684</c:v>
                </c:pt>
                <c:pt idx="6083">
                  <c:v>568.9000244140624</c:v>
                </c:pt>
                <c:pt idx="6084">
                  <c:v>569.0</c:v>
                </c:pt>
                <c:pt idx="6085">
                  <c:v>569.0999755859374</c:v>
                </c:pt>
                <c:pt idx="6086">
                  <c:v>569.2000122070315</c:v>
                </c:pt>
                <c:pt idx="6087">
                  <c:v>569.2999877929684</c:v>
                </c:pt>
                <c:pt idx="6088">
                  <c:v>569.4000244140624</c:v>
                </c:pt>
                <c:pt idx="6089">
                  <c:v>569.5</c:v>
                </c:pt>
                <c:pt idx="6090">
                  <c:v>569.5999755859374</c:v>
                </c:pt>
                <c:pt idx="6091">
                  <c:v>569.7000122070315</c:v>
                </c:pt>
                <c:pt idx="6092">
                  <c:v>569.7999877929684</c:v>
                </c:pt>
                <c:pt idx="6093">
                  <c:v>569.9000244140624</c:v>
                </c:pt>
                <c:pt idx="6094">
                  <c:v>570.0</c:v>
                </c:pt>
                <c:pt idx="6095">
                  <c:v>570.0999755859374</c:v>
                </c:pt>
                <c:pt idx="6096">
                  <c:v>570.2000122070315</c:v>
                </c:pt>
                <c:pt idx="6097">
                  <c:v>570.2999877929684</c:v>
                </c:pt>
                <c:pt idx="6098">
                  <c:v>570.4000244140624</c:v>
                </c:pt>
                <c:pt idx="6099">
                  <c:v>570.5</c:v>
                </c:pt>
                <c:pt idx="6100">
                  <c:v>570.5999755859374</c:v>
                </c:pt>
                <c:pt idx="6101">
                  <c:v>570.7000122070315</c:v>
                </c:pt>
                <c:pt idx="6102">
                  <c:v>570.7999877929684</c:v>
                </c:pt>
                <c:pt idx="6103">
                  <c:v>570.9000244140624</c:v>
                </c:pt>
                <c:pt idx="6104">
                  <c:v>571.0</c:v>
                </c:pt>
                <c:pt idx="6105">
                  <c:v>571.0999755859374</c:v>
                </c:pt>
                <c:pt idx="6106">
                  <c:v>571.2000122070315</c:v>
                </c:pt>
                <c:pt idx="6107">
                  <c:v>571.2999877929684</c:v>
                </c:pt>
                <c:pt idx="6108">
                  <c:v>571.4000244140624</c:v>
                </c:pt>
                <c:pt idx="6109">
                  <c:v>571.5</c:v>
                </c:pt>
                <c:pt idx="6110">
                  <c:v>571.5999755859374</c:v>
                </c:pt>
                <c:pt idx="6111">
                  <c:v>571.7000122070315</c:v>
                </c:pt>
                <c:pt idx="6112">
                  <c:v>571.7999877929684</c:v>
                </c:pt>
                <c:pt idx="6113">
                  <c:v>571.9000244140624</c:v>
                </c:pt>
                <c:pt idx="6114">
                  <c:v>572.0</c:v>
                </c:pt>
                <c:pt idx="6115">
                  <c:v>572.0999755859374</c:v>
                </c:pt>
                <c:pt idx="6116">
                  <c:v>572.2000122070315</c:v>
                </c:pt>
                <c:pt idx="6117">
                  <c:v>572.2999877929684</c:v>
                </c:pt>
                <c:pt idx="6118">
                  <c:v>572.4000244140624</c:v>
                </c:pt>
                <c:pt idx="6119">
                  <c:v>572.5</c:v>
                </c:pt>
                <c:pt idx="6120">
                  <c:v>572.5999755859374</c:v>
                </c:pt>
                <c:pt idx="6121">
                  <c:v>572.7000122070315</c:v>
                </c:pt>
                <c:pt idx="6122">
                  <c:v>572.7999877929684</c:v>
                </c:pt>
                <c:pt idx="6123">
                  <c:v>572.9000244140624</c:v>
                </c:pt>
                <c:pt idx="6124">
                  <c:v>573.0</c:v>
                </c:pt>
                <c:pt idx="6125">
                  <c:v>573.0999755859374</c:v>
                </c:pt>
                <c:pt idx="6126">
                  <c:v>573.2000122070315</c:v>
                </c:pt>
                <c:pt idx="6127">
                  <c:v>573.2999877929684</c:v>
                </c:pt>
                <c:pt idx="6128">
                  <c:v>573.4000244140624</c:v>
                </c:pt>
                <c:pt idx="6129">
                  <c:v>573.5</c:v>
                </c:pt>
                <c:pt idx="6130">
                  <c:v>573.5999755859374</c:v>
                </c:pt>
                <c:pt idx="6131">
                  <c:v>573.7000122070315</c:v>
                </c:pt>
                <c:pt idx="6132">
                  <c:v>573.7999877929684</c:v>
                </c:pt>
                <c:pt idx="6133">
                  <c:v>573.9000244140624</c:v>
                </c:pt>
                <c:pt idx="6134">
                  <c:v>574.0</c:v>
                </c:pt>
                <c:pt idx="6135">
                  <c:v>574.0999755859374</c:v>
                </c:pt>
                <c:pt idx="6136">
                  <c:v>574.2000122070315</c:v>
                </c:pt>
                <c:pt idx="6137">
                  <c:v>574.2999877929684</c:v>
                </c:pt>
                <c:pt idx="6138">
                  <c:v>574.4000244140624</c:v>
                </c:pt>
                <c:pt idx="6139">
                  <c:v>574.5</c:v>
                </c:pt>
                <c:pt idx="6140">
                  <c:v>574.5999755859374</c:v>
                </c:pt>
                <c:pt idx="6141">
                  <c:v>574.7000122070315</c:v>
                </c:pt>
                <c:pt idx="6142">
                  <c:v>574.7999877929684</c:v>
                </c:pt>
                <c:pt idx="6143">
                  <c:v>574.9000244140624</c:v>
                </c:pt>
                <c:pt idx="6144">
                  <c:v>575.0</c:v>
                </c:pt>
                <c:pt idx="6145">
                  <c:v>575.0999755859374</c:v>
                </c:pt>
                <c:pt idx="6146">
                  <c:v>575.2000122070315</c:v>
                </c:pt>
                <c:pt idx="6147">
                  <c:v>575.2999877929684</c:v>
                </c:pt>
                <c:pt idx="6148">
                  <c:v>575.4000244140624</c:v>
                </c:pt>
                <c:pt idx="6149">
                  <c:v>575.5</c:v>
                </c:pt>
                <c:pt idx="6150">
                  <c:v>575.5999755859374</c:v>
                </c:pt>
                <c:pt idx="6151">
                  <c:v>575.7000122070315</c:v>
                </c:pt>
                <c:pt idx="6152">
                  <c:v>575.7999877929684</c:v>
                </c:pt>
                <c:pt idx="6153">
                  <c:v>575.9000244140624</c:v>
                </c:pt>
                <c:pt idx="6154">
                  <c:v>576.0</c:v>
                </c:pt>
                <c:pt idx="6155">
                  <c:v>576.0999755859374</c:v>
                </c:pt>
                <c:pt idx="6156">
                  <c:v>576.2000122070315</c:v>
                </c:pt>
                <c:pt idx="6157">
                  <c:v>576.2999877929684</c:v>
                </c:pt>
                <c:pt idx="6158">
                  <c:v>576.4000244140624</c:v>
                </c:pt>
                <c:pt idx="6159">
                  <c:v>576.5</c:v>
                </c:pt>
                <c:pt idx="6160">
                  <c:v>576.5999755859374</c:v>
                </c:pt>
                <c:pt idx="6161">
                  <c:v>576.7000122070315</c:v>
                </c:pt>
                <c:pt idx="6162">
                  <c:v>576.7999877929684</c:v>
                </c:pt>
                <c:pt idx="6163">
                  <c:v>576.9000244140624</c:v>
                </c:pt>
                <c:pt idx="6164">
                  <c:v>577.0</c:v>
                </c:pt>
                <c:pt idx="6165">
                  <c:v>577.0999755859374</c:v>
                </c:pt>
                <c:pt idx="6166">
                  <c:v>577.2000122070315</c:v>
                </c:pt>
                <c:pt idx="6167">
                  <c:v>577.2999877929684</c:v>
                </c:pt>
                <c:pt idx="6168">
                  <c:v>577.4000244140624</c:v>
                </c:pt>
                <c:pt idx="6169">
                  <c:v>577.5</c:v>
                </c:pt>
                <c:pt idx="6170">
                  <c:v>577.5999755859374</c:v>
                </c:pt>
                <c:pt idx="6171">
                  <c:v>577.7000122070315</c:v>
                </c:pt>
                <c:pt idx="6172">
                  <c:v>577.7999877929684</c:v>
                </c:pt>
                <c:pt idx="6173">
                  <c:v>577.9000244140624</c:v>
                </c:pt>
                <c:pt idx="6174">
                  <c:v>578.0</c:v>
                </c:pt>
                <c:pt idx="6175">
                  <c:v>578.0999755859374</c:v>
                </c:pt>
                <c:pt idx="6176">
                  <c:v>578.2000122070315</c:v>
                </c:pt>
                <c:pt idx="6177">
                  <c:v>578.2999877929684</c:v>
                </c:pt>
                <c:pt idx="6178">
                  <c:v>578.4000244140624</c:v>
                </c:pt>
                <c:pt idx="6179">
                  <c:v>578.5</c:v>
                </c:pt>
                <c:pt idx="6180">
                  <c:v>578.5999755859374</c:v>
                </c:pt>
                <c:pt idx="6181">
                  <c:v>578.7000122070315</c:v>
                </c:pt>
                <c:pt idx="6182">
                  <c:v>578.7999877929684</c:v>
                </c:pt>
                <c:pt idx="6183">
                  <c:v>578.9000244140624</c:v>
                </c:pt>
                <c:pt idx="6184">
                  <c:v>579.0</c:v>
                </c:pt>
                <c:pt idx="6185">
                  <c:v>579.0999755859374</c:v>
                </c:pt>
                <c:pt idx="6186">
                  <c:v>579.2000122070315</c:v>
                </c:pt>
                <c:pt idx="6187">
                  <c:v>579.2999877929684</c:v>
                </c:pt>
                <c:pt idx="6188">
                  <c:v>579.4000244140624</c:v>
                </c:pt>
                <c:pt idx="6189">
                  <c:v>579.5</c:v>
                </c:pt>
                <c:pt idx="6190">
                  <c:v>579.5999755859374</c:v>
                </c:pt>
                <c:pt idx="6191">
                  <c:v>579.7000122070315</c:v>
                </c:pt>
                <c:pt idx="6192">
                  <c:v>579.7999877929684</c:v>
                </c:pt>
                <c:pt idx="6193">
                  <c:v>579.9000244140624</c:v>
                </c:pt>
                <c:pt idx="6194">
                  <c:v>580.0</c:v>
                </c:pt>
                <c:pt idx="6195">
                  <c:v>580.0999755859374</c:v>
                </c:pt>
                <c:pt idx="6196">
                  <c:v>580.2000122070315</c:v>
                </c:pt>
                <c:pt idx="6197">
                  <c:v>580.2999877929684</c:v>
                </c:pt>
                <c:pt idx="6198">
                  <c:v>580.4000244140624</c:v>
                </c:pt>
                <c:pt idx="6199">
                  <c:v>580.5</c:v>
                </c:pt>
                <c:pt idx="6200">
                  <c:v>580.5999755859374</c:v>
                </c:pt>
                <c:pt idx="6201">
                  <c:v>580.7000122070315</c:v>
                </c:pt>
                <c:pt idx="6202">
                  <c:v>580.7999877929684</c:v>
                </c:pt>
                <c:pt idx="6203">
                  <c:v>580.9000244140624</c:v>
                </c:pt>
                <c:pt idx="6204">
                  <c:v>581.0</c:v>
                </c:pt>
                <c:pt idx="6205">
                  <c:v>581.0999755859374</c:v>
                </c:pt>
                <c:pt idx="6206">
                  <c:v>581.2000122070315</c:v>
                </c:pt>
                <c:pt idx="6207">
                  <c:v>581.2999877929684</c:v>
                </c:pt>
                <c:pt idx="6208">
                  <c:v>581.4000244140624</c:v>
                </c:pt>
                <c:pt idx="6209">
                  <c:v>581.5</c:v>
                </c:pt>
                <c:pt idx="6210">
                  <c:v>581.5999755859374</c:v>
                </c:pt>
                <c:pt idx="6211">
                  <c:v>581.7000122070315</c:v>
                </c:pt>
                <c:pt idx="6212">
                  <c:v>581.7999877929684</c:v>
                </c:pt>
                <c:pt idx="6213">
                  <c:v>581.9000244140624</c:v>
                </c:pt>
                <c:pt idx="6214">
                  <c:v>582.0</c:v>
                </c:pt>
                <c:pt idx="6215">
                  <c:v>582.0999755859374</c:v>
                </c:pt>
                <c:pt idx="6216">
                  <c:v>582.2000122070315</c:v>
                </c:pt>
                <c:pt idx="6217">
                  <c:v>582.2999877929684</c:v>
                </c:pt>
                <c:pt idx="6218">
                  <c:v>582.4000244140624</c:v>
                </c:pt>
                <c:pt idx="6219">
                  <c:v>582.5</c:v>
                </c:pt>
                <c:pt idx="6220">
                  <c:v>582.5999755859374</c:v>
                </c:pt>
                <c:pt idx="6221">
                  <c:v>582.7000122070315</c:v>
                </c:pt>
                <c:pt idx="6222">
                  <c:v>582.7999877929684</c:v>
                </c:pt>
                <c:pt idx="6223">
                  <c:v>582.9000244140624</c:v>
                </c:pt>
                <c:pt idx="6224">
                  <c:v>583.0</c:v>
                </c:pt>
                <c:pt idx="6225">
                  <c:v>583.0999755859374</c:v>
                </c:pt>
                <c:pt idx="6226">
                  <c:v>583.2000122070315</c:v>
                </c:pt>
                <c:pt idx="6227">
                  <c:v>583.2999877929684</c:v>
                </c:pt>
                <c:pt idx="6228">
                  <c:v>583.4000244140624</c:v>
                </c:pt>
                <c:pt idx="6229">
                  <c:v>583.5</c:v>
                </c:pt>
                <c:pt idx="6230">
                  <c:v>583.5999755859374</c:v>
                </c:pt>
                <c:pt idx="6231">
                  <c:v>583.7000122070315</c:v>
                </c:pt>
                <c:pt idx="6232">
                  <c:v>583.7999877929684</c:v>
                </c:pt>
                <c:pt idx="6233">
                  <c:v>583.9000244140624</c:v>
                </c:pt>
                <c:pt idx="6234">
                  <c:v>584.0</c:v>
                </c:pt>
                <c:pt idx="6235">
                  <c:v>584.0999755859374</c:v>
                </c:pt>
                <c:pt idx="6236">
                  <c:v>584.2000122070315</c:v>
                </c:pt>
                <c:pt idx="6237">
                  <c:v>584.2999877929684</c:v>
                </c:pt>
                <c:pt idx="6238">
                  <c:v>584.4000244140624</c:v>
                </c:pt>
                <c:pt idx="6239">
                  <c:v>584.5</c:v>
                </c:pt>
                <c:pt idx="6240">
                  <c:v>584.5999755859374</c:v>
                </c:pt>
                <c:pt idx="6241">
                  <c:v>584.7000122070315</c:v>
                </c:pt>
                <c:pt idx="6242">
                  <c:v>584.7999877929684</c:v>
                </c:pt>
                <c:pt idx="6243">
                  <c:v>584.9000244140624</c:v>
                </c:pt>
                <c:pt idx="6244">
                  <c:v>585.0</c:v>
                </c:pt>
                <c:pt idx="6245">
                  <c:v>585.0999755859374</c:v>
                </c:pt>
                <c:pt idx="6246">
                  <c:v>585.2000122070315</c:v>
                </c:pt>
                <c:pt idx="6247">
                  <c:v>585.2999877929684</c:v>
                </c:pt>
                <c:pt idx="6248">
                  <c:v>585.4000244140624</c:v>
                </c:pt>
                <c:pt idx="6249">
                  <c:v>585.5</c:v>
                </c:pt>
                <c:pt idx="6250">
                  <c:v>585.5999755859374</c:v>
                </c:pt>
                <c:pt idx="6251">
                  <c:v>585.7000122070315</c:v>
                </c:pt>
                <c:pt idx="6252">
                  <c:v>585.7999877929684</c:v>
                </c:pt>
                <c:pt idx="6253">
                  <c:v>585.9000244140624</c:v>
                </c:pt>
                <c:pt idx="6254">
                  <c:v>586.0</c:v>
                </c:pt>
                <c:pt idx="6255">
                  <c:v>586.0999755859374</c:v>
                </c:pt>
                <c:pt idx="6256">
                  <c:v>586.2000122070315</c:v>
                </c:pt>
                <c:pt idx="6257">
                  <c:v>586.2999877929684</c:v>
                </c:pt>
                <c:pt idx="6258">
                  <c:v>586.4000244140624</c:v>
                </c:pt>
                <c:pt idx="6259">
                  <c:v>586.5</c:v>
                </c:pt>
                <c:pt idx="6260">
                  <c:v>586.5999755859374</c:v>
                </c:pt>
                <c:pt idx="6261">
                  <c:v>586.7000122070315</c:v>
                </c:pt>
                <c:pt idx="6262">
                  <c:v>586.7999877929684</c:v>
                </c:pt>
                <c:pt idx="6263">
                  <c:v>586.9000244140624</c:v>
                </c:pt>
                <c:pt idx="6264">
                  <c:v>587.0</c:v>
                </c:pt>
                <c:pt idx="6265">
                  <c:v>587.0999755859374</c:v>
                </c:pt>
                <c:pt idx="6266">
                  <c:v>587.2000122070315</c:v>
                </c:pt>
                <c:pt idx="6267">
                  <c:v>587.2999877929684</c:v>
                </c:pt>
                <c:pt idx="6268">
                  <c:v>587.4000244140624</c:v>
                </c:pt>
                <c:pt idx="6269">
                  <c:v>587.5</c:v>
                </c:pt>
                <c:pt idx="6270">
                  <c:v>587.5999755859374</c:v>
                </c:pt>
                <c:pt idx="6271">
                  <c:v>587.7000122070315</c:v>
                </c:pt>
                <c:pt idx="6272">
                  <c:v>587.7999877929684</c:v>
                </c:pt>
                <c:pt idx="6273">
                  <c:v>587.9000244140624</c:v>
                </c:pt>
                <c:pt idx="6274">
                  <c:v>588.0</c:v>
                </c:pt>
                <c:pt idx="6275">
                  <c:v>588.0999755859374</c:v>
                </c:pt>
                <c:pt idx="6276">
                  <c:v>588.2000122070315</c:v>
                </c:pt>
                <c:pt idx="6277">
                  <c:v>588.2999877929684</c:v>
                </c:pt>
                <c:pt idx="6278">
                  <c:v>588.4000244140624</c:v>
                </c:pt>
                <c:pt idx="6279">
                  <c:v>588.5</c:v>
                </c:pt>
                <c:pt idx="6280">
                  <c:v>588.5999755859374</c:v>
                </c:pt>
                <c:pt idx="6281">
                  <c:v>588.7000122070315</c:v>
                </c:pt>
                <c:pt idx="6282">
                  <c:v>588.7999877929684</c:v>
                </c:pt>
                <c:pt idx="6283">
                  <c:v>588.9000244140624</c:v>
                </c:pt>
                <c:pt idx="6284">
                  <c:v>589.0</c:v>
                </c:pt>
                <c:pt idx="6285">
                  <c:v>589.0999755859374</c:v>
                </c:pt>
                <c:pt idx="6286">
                  <c:v>589.2000122070315</c:v>
                </c:pt>
                <c:pt idx="6287">
                  <c:v>589.2999877929684</c:v>
                </c:pt>
                <c:pt idx="6288">
                  <c:v>589.4000244140624</c:v>
                </c:pt>
                <c:pt idx="6289">
                  <c:v>589.5</c:v>
                </c:pt>
                <c:pt idx="6290">
                  <c:v>589.5999755859374</c:v>
                </c:pt>
                <c:pt idx="6291">
                  <c:v>589.7000122070315</c:v>
                </c:pt>
                <c:pt idx="6292">
                  <c:v>589.7999877929684</c:v>
                </c:pt>
                <c:pt idx="6293">
                  <c:v>589.9000244140624</c:v>
                </c:pt>
                <c:pt idx="6294">
                  <c:v>590.0</c:v>
                </c:pt>
                <c:pt idx="6295">
                  <c:v>590.0999755859374</c:v>
                </c:pt>
                <c:pt idx="6296">
                  <c:v>590.2000122070315</c:v>
                </c:pt>
                <c:pt idx="6297">
                  <c:v>590.2999877929684</c:v>
                </c:pt>
                <c:pt idx="6298">
                  <c:v>590.4000244140624</c:v>
                </c:pt>
                <c:pt idx="6299">
                  <c:v>590.5</c:v>
                </c:pt>
                <c:pt idx="6300">
                  <c:v>590.5999755859374</c:v>
                </c:pt>
                <c:pt idx="6301">
                  <c:v>590.7000122070315</c:v>
                </c:pt>
                <c:pt idx="6302">
                  <c:v>590.7999877929684</c:v>
                </c:pt>
                <c:pt idx="6303">
                  <c:v>590.9000244140624</c:v>
                </c:pt>
                <c:pt idx="6304">
                  <c:v>591.0</c:v>
                </c:pt>
                <c:pt idx="6305">
                  <c:v>591.0999755859374</c:v>
                </c:pt>
                <c:pt idx="6306">
                  <c:v>591.2000122070315</c:v>
                </c:pt>
                <c:pt idx="6307">
                  <c:v>591.2999877929684</c:v>
                </c:pt>
                <c:pt idx="6308">
                  <c:v>591.4000244140624</c:v>
                </c:pt>
                <c:pt idx="6309">
                  <c:v>591.5</c:v>
                </c:pt>
                <c:pt idx="6310">
                  <c:v>591.5999755859374</c:v>
                </c:pt>
                <c:pt idx="6311">
                  <c:v>591.7000122070315</c:v>
                </c:pt>
                <c:pt idx="6312">
                  <c:v>591.7999877929684</c:v>
                </c:pt>
                <c:pt idx="6313">
                  <c:v>591.9000244140624</c:v>
                </c:pt>
                <c:pt idx="6314">
                  <c:v>592.0</c:v>
                </c:pt>
                <c:pt idx="6315">
                  <c:v>592.0999755859374</c:v>
                </c:pt>
                <c:pt idx="6316">
                  <c:v>592.2000122070315</c:v>
                </c:pt>
                <c:pt idx="6317">
                  <c:v>592.2999877929684</c:v>
                </c:pt>
                <c:pt idx="6318">
                  <c:v>592.4000244140624</c:v>
                </c:pt>
                <c:pt idx="6319">
                  <c:v>592.5</c:v>
                </c:pt>
                <c:pt idx="6320">
                  <c:v>592.5999755859374</c:v>
                </c:pt>
                <c:pt idx="6321">
                  <c:v>592.7000122070315</c:v>
                </c:pt>
                <c:pt idx="6322">
                  <c:v>592.7999877929684</c:v>
                </c:pt>
                <c:pt idx="6323">
                  <c:v>592.9000244140624</c:v>
                </c:pt>
                <c:pt idx="6324">
                  <c:v>593.0</c:v>
                </c:pt>
                <c:pt idx="6325">
                  <c:v>593.0999755859374</c:v>
                </c:pt>
                <c:pt idx="6326">
                  <c:v>593.2000122070315</c:v>
                </c:pt>
                <c:pt idx="6327">
                  <c:v>593.2999877929684</c:v>
                </c:pt>
                <c:pt idx="6328">
                  <c:v>593.4000244140624</c:v>
                </c:pt>
                <c:pt idx="6329">
                  <c:v>593.5</c:v>
                </c:pt>
                <c:pt idx="6330">
                  <c:v>593.5999755859374</c:v>
                </c:pt>
                <c:pt idx="6331">
                  <c:v>593.7000122070315</c:v>
                </c:pt>
                <c:pt idx="6332">
                  <c:v>593.7999877929684</c:v>
                </c:pt>
                <c:pt idx="6333">
                  <c:v>593.9000244140624</c:v>
                </c:pt>
                <c:pt idx="6334">
                  <c:v>594.0</c:v>
                </c:pt>
                <c:pt idx="6335">
                  <c:v>594.0999755859374</c:v>
                </c:pt>
                <c:pt idx="6336">
                  <c:v>594.2000122070315</c:v>
                </c:pt>
                <c:pt idx="6337">
                  <c:v>594.2999877929684</c:v>
                </c:pt>
                <c:pt idx="6338">
                  <c:v>594.4000244140624</c:v>
                </c:pt>
                <c:pt idx="6339">
                  <c:v>594.5</c:v>
                </c:pt>
                <c:pt idx="6340">
                  <c:v>594.5999755859374</c:v>
                </c:pt>
                <c:pt idx="6341">
                  <c:v>594.7000122070315</c:v>
                </c:pt>
                <c:pt idx="6342">
                  <c:v>594.7999877929684</c:v>
                </c:pt>
                <c:pt idx="6343">
                  <c:v>594.9000244140624</c:v>
                </c:pt>
                <c:pt idx="6344">
                  <c:v>595.0</c:v>
                </c:pt>
                <c:pt idx="6345">
                  <c:v>595.0999755859374</c:v>
                </c:pt>
                <c:pt idx="6346">
                  <c:v>595.2000122070315</c:v>
                </c:pt>
                <c:pt idx="6347">
                  <c:v>595.2999877929684</c:v>
                </c:pt>
                <c:pt idx="6348">
                  <c:v>595.4000244140624</c:v>
                </c:pt>
                <c:pt idx="6349">
                  <c:v>595.5</c:v>
                </c:pt>
                <c:pt idx="6350">
                  <c:v>595.5999755859374</c:v>
                </c:pt>
                <c:pt idx="6351">
                  <c:v>595.7000122070315</c:v>
                </c:pt>
                <c:pt idx="6352">
                  <c:v>595.7999877929684</c:v>
                </c:pt>
                <c:pt idx="6353">
                  <c:v>595.9000244140624</c:v>
                </c:pt>
                <c:pt idx="6354">
                  <c:v>596.0</c:v>
                </c:pt>
                <c:pt idx="6355">
                  <c:v>596.0999755859374</c:v>
                </c:pt>
                <c:pt idx="6356">
                  <c:v>596.2000122070315</c:v>
                </c:pt>
                <c:pt idx="6357">
                  <c:v>596.2999877929684</c:v>
                </c:pt>
                <c:pt idx="6358">
                  <c:v>596.4000244140624</c:v>
                </c:pt>
                <c:pt idx="6359">
                  <c:v>596.5</c:v>
                </c:pt>
                <c:pt idx="6360">
                  <c:v>596.5999755859374</c:v>
                </c:pt>
                <c:pt idx="6361">
                  <c:v>596.7000122070315</c:v>
                </c:pt>
                <c:pt idx="6362">
                  <c:v>596.7999877929684</c:v>
                </c:pt>
                <c:pt idx="6363">
                  <c:v>596.9000244140624</c:v>
                </c:pt>
                <c:pt idx="6364">
                  <c:v>597.0</c:v>
                </c:pt>
                <c:pt idx="6365">
                  <c:v>597.0999755859374</c:v>
                </c:pt>
                <c:pt idx="6366">
                  <c:v>597.2000122070315</c:v>
                </c:pt>
                <c:pt idx="6367">
                  <c:v>597.2999877929684</c:v>
                </c:pt>
                <c:pt idx="6368">
                  <c:v>597.4000244140624</c:v>
                </c:pt>
                <c:pt idx="6369">
                  <c:v>597.5</c:v>
                </c:pt>
                <c:pt idx="6370">
                  <c:v>597.5999755859374</c:v>
                </c:pt>
                <c:pt idx="6371">
                  <c:v>597.7000122070315</c:v>
                </c:pt>
                <c:pt idx="6372">
                  <c:v>597.7999877929684</c:v>
                </c:pt>
                <c:pt idx="6373">
                  <c:v>597.9000244140624</c:v>
                </c:pt>
                <c:pt idx="6374">
                  <c:v>598.0</c:v>
                </c:pt>
                <c:pt idx="6375">
                  <c:v>598.0999755859374</c:v>
                </c:pt>
                <c:pt idx="6376">
                  <c:v>598.2000122070315</c:v>
                </c:pt>
                <c:pt idx="6377">
                  <c:v>598.2999877929684</c:v>
                </c:pt>
                <c:pt idx="6378">
                  <c:v>598.4000244140624</c:v>
                </c:pt>
                <c:pt idx="6379">
                  <c:v>598.5</c:v>
                </c:pt>
                <c:pt idx="6380">
                  <c:v>598.5999755859374</c:v>
                </c:pt>
                <c:pt idx="6381">
                  <c:v>598.7000122070315</c:v>
                </c:pt>
                <c:pt idx="6382">
                  <c:v>598.7999877929684</c:v>
                </c:pt>
                <c:pt idx="6383">
                  <c:v>598.9000244140624</c:v>
                </c:pt>
                <c:pt idx="6384">
                  <c:v>599.0</c:v>
                </c:pt>
                <c:pt idx="6385">
                  <c:v>599.0999755859374</c:v>
                </c:pt>
                <c:pt idx="6386">
                  <c:v>599.2000122070315</c:v>
                </c:pt>
                <c:pt idx="6387">
                  <c:v>599.2999877929684</c:v>
                </c:pt>
                <c:pt idx="6388">
                  <c:v>599.4000244140624</c:v>
                </c:pt>
                <c:pt idx="6389">
                  <c:v>599.5</c:v>
                </c:pt>
                <c:pt idx="6390">
                  <c:v>599.5999755859374</c:v>
                </c:pt>
                <c:pt idx="6391">
                  <c:v>599.7000122070315</c:v>
                </c:pt>
                <c:pt idx="6392">
                  <c:v>599.7999877929684</c:v>
                </c:pt>
                <c:pt idx="6393">
                  <c:v>599.9000244140624</c:v>
                </c:pt>
                <c:pt idx="6394">
                  <c:v>600.0</c:v>
                </c:pt>
                <c:pt idx="6395">
                  <c:v>600.0999755859374</c:v>
                </c:pt>
                <c:pt idx="6396">
                  <c:v>600.2000122070315</c:v>
                </c:pt>
                <c:pt idx="6397">
                  <c:v>600.2999877929684</c:v>
                </c:pt>
                <c:pt idx="6398">
                  <c:v>600.4000244140624</c:v>
                </c:pt>
                <c:pt idx="6399">
                  <c:v>600.5</c:v>
                </c:pt>
                <c:pt idx="6400">
                  <c:v>600.5999755859374</c:v>
                </c:pt>
                <c:pt idx="6401">
                  <c:v>600.7000122070315</c:v>
                </c:pt>
                <c:pt idx="6402">
                  <c:v>600.7999877929684</c:v>
                </c:pt>
                <c:pt idx="6403">
                  <c:v>600.9000244140624</c:v>
                </c:pt>
                <c:pt idx="6404">
                  <c:v>601.0</c:v>
                </c:pt>
                <c:pt idx="6405">
                  <c:v>601.0999755859374</c:v>
                </c:pt>
                <c:pt idx="6406">
                  <c:v>601.2000122070315</c:v>
                </c:pt>
                <c:pt idx="6407">
                  <c:v>601.2999877929684</c:v>
                </c:pt>
                <c:pt idx="6408">
                  <c:v>601.4000244140624</c:v>
                </c:pt>
                <c:pt idx="6409">
                  <c:v>601.5</c:v>
                </c:pt>
                <c:pt idx="6410">
                  <c:v>601.5999755859374</c:v>
                </c:pt>
                <c:pt idx="6411">
                  <c:v>601.7000122070315</c:v>
                </c:pt>
                <c:pt idx="6412">
                  <c:v>601.7999877929684</c:v>
                </c:pt>
                <c:pt idx="6413">
                  <c:v>601.9000244140624</c:v>
                </c:pt>
                <c:pt idx="6414">
                  <c:v>602.0</c:v>
                </c:pt>
                <c:pt idx="6415">
                  <c:v>602.0999755859374</c:v>
                </c:pt>
                <c:pt idx="6416">
                  <c:v>602.2000122070315</c:v>
                </c:pt>
                <c:pt idx="6417">
                  <c:v>602.2999877929684</c:v>
                </c:pt>
                <c:pt idx="6418">
                  <c:v>602.4000244140624</c:v>
                </c:pt>
                <c:pt idx="6419">
                  <c:v>602.5</c:v>
                </c:pt>
                <c:pt idx="6420">
                  <c:v>602.5999755859374</c:v>
                </c:pt>
                <c:pt idx="6421">
                  <c:v>602.7000122070315</c:v>
                </c:pt>
                <c:pt idx="6422">
                  <c:v>602.7999877929684</c:v>
                </c:pt>
                <c:pt idx="6423">
                  <c:v>602.9000244140624</c:v>
                </c:pt>
                <c:pt idx="6424">
                  <c:v>603.0</c:v>
                </c:pt>
                <c:pt idx="6425">
                  <c:v>603.0999755859374</c:v>
                </c:pt>
                <c:pt idx="6426">
                  <c:v>603.2000122070315</c:v>
                </c:pt>
                <c:pt idx="6427">
                  <c:v>603.2999877929684</c:v>
                </c:pt>
                <c:pt idx="6428">
                  <c:v>603.4000244140624</c:v>
                </c:pt>
                <c:pt idx="6429">
                  <c:v>603.5</c:v>
                </c:pt>
                <c:pt idx="6430">
                  <c:v>603.5999755859374</c:v>
                </c:pt>
                <c:pt idx="6431">
                  <c:v>603.7000122070315</c:v>
                </c:pt>
                <c:pt idx="6432">
                  <c:v>603.7999877929684</c:v>
                </c:pt>
                <c:pt idx="6433">
                  <c:v>603.9000244140624</c:v>
                </c:pt>
                <c:pt idx="6434">
                  <c:v>604.0</c:v>
                </c:pt>
                <c:pt idx="6435">
                  <c:v>604.0999755859374</c:v>
                </c:pt>
                <c:pt idx="6436">
                  <c:v>604.2000122070315</c:v>
                </c:pt>
                <c:pt idx="6437">
                  <c:v>604.2999877929684</c:v>
                </c:pt>
                <c:pt idx="6438">
                  <c:v>604.4000244140624</c:v>
                </c:pt>
                <c:pt idx="6439">
                  <c:v>604.5</c:v>
                </c:pt>
                <c:pt idx="6440">
                  <c:v>604.5999755859374</c:v>
                </c:pt>
                <c:pt idx="6441">
                  <c:v>604.7000122070315</c:v>
                </c:pt>
                <c:pt idx="6442">
                  <c:v>604.7999877929684</c:v>
                </c:pt>
                <c:pt idx="6443">
                  <c:v>604.9000244140624</c:v>
                </c:pt>
                <c:pt idx="6444">
                  <c:v>605.0</c:v>
                </c:pt>
                <c:pt idx="6445">
                  <c:v>605.0999755859374</c:v>
                </c:pt>
                <c:pt idx="6446">
                  <c:v>605.2000122070315</c:v>
                </c:pt>
                <c:pt idx="6447">
                  <c:v>605.2999877929684</c:v>
                </c:pt>
                <c:pt idx="6448">
                  <c:v>605.4000244140624</c:v>
                </c:pt>
                <c:pt idx="6449">
                  <c:v>605.5</c:v>
                </c:pt>
                <c:pt idx="6450">
                  <c:v>605.5999755859374</c:v>
                </c:pt>
                <c:pt idx="6451">
                  <c:v>605.7000122070315</c:v>
                </c:pt>
                <c:pt idx="6452">
                  <c:v>605.7999877929684</c:v>
                </c:pt>
                <c:pt idx="6453">
                  <c:v>605.9000244140624</c:v>
                </c:pt>
                <c:pt idx="6454">
                  <c:v>606.0</c:v>
                </c:pt>
                <c:pt idx="6455">
                  <c:v>606.0999755859374</c:v>
                </c:pt>
                <c:pt idx="6456">
                  <c:v>606.2000122070315</c:v>
                </c:pt>
                <c:pt idx="6457">
                  <c:v>606.2999877929684</c:v>
                </c:pt>
                <c:pt idx="6458">
                  <c:v>606.4000244140624</c:v>
                </c:pt>
                <c:pt idx="6459">
                  <c:v>606.5</c:v>
                </c:pt>
                <c:pt idx="6460">
                  <c:v>606.5999755859374</c:v>
                </c:pt>
                <c:pt idx="6461">
                  <c:v>606.7000122070315</c:v>
                </c:pt>
                <c:pt idx="6462">
                  <c:v>606.7999877929684</c:v>
                </c:pt>
                <c:pt idx="6463">
                  <c:v>606.9000244140624</c:v>
                </c:pt>
                <c:pt idx="6464">
                  <c:v>607.0</c:v>
                </c:pt>
                <c:pt idx="6465">
                  <c:v>607.0999755859374</c:v>
                </c:pt>
                <c:pt idx="6466">
                  <c:v>607.2000122070315</c:v>
                </c:pt>
                <c:pt idx="6467">
                  <c:v>607.2999877929684</c:v>
                </c:pt>
                <c:pt idx="6468">
                  <c:v>607.4000244140624</c:v>
                </c:pt>
                <c:pt idx="6469">
                  <c:v>607.5</c:v>
                </c:pt>
                <c:pt idx="6470">
                  <c:v>607.5999755859374</c:v>
                </c:pt>
                <c:pt idx="6471">
                  <c:v>607.7000122070315</c:v>
                </c:pt>
                <c:pt idx="6472">
                  <c:v>607.7999877929684</c:v>
                </c:pt>
                <c:pt idx="6473">
                  <c:v>607.9000244140624</c:v>
                </c:pt>
                <c:pt idx="6474">
                  <c:v>608.0</c:v>
                </c:pt>
                <c:pt idx="6475">
                  <c:v>608.0999755859374</c:v>
                </c:pt>
                <c:pt idx="6476">
                  <c:v>608.2000122070315</c:v>
                </c:pt>
                <c:pt idx="6477">
                  <c:v>608.2999877929684</c:v>
                </c:pt>
                <c:pt idx="6478">
                  <c:v>608.4000244140624</c:v>
                </c:pt>
                <c:pt idx="6479">
                  <c:v>608.5</c:v>
                </c:pt>
                <c:pt idx="6480">
                  <c:v>608.5999755859374</c:v>
                </c:pt>
                <c:pt idx="6481">
                  <c:v>608.7000122070315</c:v>
                </c:pt>
                <c:pt idx="6482">
                  <c:v>608.7999877929684</c:v>
                </c:pt>
                <c:pt idx="6483">
                  <c:v>608.9000244140624</c:v>
                </c:pt>
                <c:pt idx="6484">
                  <c:v>609.0</c:v>
                </c:pt>
                <c:pt idx="6485">
                  <c:v>609.0999755859374</c:v>
                </c:pt>
                <c:pt idx="6486">
                  <c:v>609.2000122070315</c:v>
                </c:pt>
                <c:pt idx="6487">
                  <c:v>609.2999877929684</c:v>
                </c:pt>
                <c:pt idx="6488">
                  <c:v>609.4000244140624</c:v>
                </c:pt>
                <c:pt idx="6489">
                  <c:v>609.5</c:v>
                </c:pt>
                <c:pt idx="6490">
                  <c:v>609.5999755859374</c:v>
                </c:pt>
                <c:pt idx="6491">
                  <c:v>609.7000122070315</c:v>
                </c:pt>
                <c:pt idx="6492">
                  <c:v>609.7999877929684</c:v>
                </c:pt>
                <c:pt idx="6493">
                  <c:v>609.9000244140624</c:v>
                </c:pt>
                <c:pt idx="6494">
                  <c:v>610.0</c:v>
                </c:pt>
                <c:pt idx="6495">
                  <c:v>610.0999755859374</c:v>
                </c:pt>
                <c:pt idx="6496">
                  <c:v>610.2000122070315</c:v>
                </c:pt>
                <c:pt idx="6497">
                  <c:v>610.2999877929684</c:v>
                </c:pt>
                <c:pt idx="6498">
                  <c:v>610.4000244140624</c:v>
                </c:pt>
                <c:pt idx="6499">
                  <c:v>610.5</c:v>
                </c:pt>
                <c:pt idx="6500">
                  <c:v>610.5999755859374</c:v>
                </c:pt>
                <c:pt idx="6501">
                  <c:v>610.7000122070315</c:v>
                </c:pt>
                <c:pt idx="6502">
                  <c:v>610.7999877929684</c:v>
                </c:pt>
                <c:pt idx="6503">
                  <c:v>610.9000244140624</c:v>
                </c:pt>
                <c:pt idx="6504">
                  <c:v>611.0</c:v>
                </c:pt>
                <c:pt idx="6505">
                  <c:v>611.0999755859374</c:v>
                </c:pt>
                <c:pt idx="6506">
                  <c:v>611.2000122070315</c:v>
                </c:pt>
                <c:pt idx="6507">
                  <c:v>611.2999877929684</c:v>
                </c:pt>
                <c:pt idx="6508">
                  <c:v>611.4000244140624</c:v>
                </c:pt>
                <c:pt idx="6509">
                  <c:v>611.5</c:v>
                </c:pt>
                <c:pt idx="6510">
                  <c:v>611.5999755859374</c:v>
                </c:pt>
                <c:pt idx="6511">
                  <c:v>611.7000122070315</c:v>
                </c:pt>
                <c:pt idx="6512">
                  <c:v>611.7999877929684</c:v>
                </c:pt>
                <c:pt idx="6513">
                  <c:v>611.9000244140624</c:v>
                </c:pt>
                <c:pt idx="6514">
                  <c:v>612.0</c:v>
                </c:pt>
                <c:pt idx="6515">
                  <c:v>612.0999755859374</c:v>
                </c:pt>
                <c:pt idx="6516">
                  <c:v>612.2000122070315</c:v>
                </c:pt>
                <c:pt idx="6517">
                  <c:v>612.2999877929684</c:v>
                </c:pt>
                <c:pt idx="6518">
                  <c:v>612.4000244140624</c:v>
                </c:pt>
                <c:pt idx="6519">
                  <c:v>612.5</c:v>
                </c:pt>
                <c:pt idx="6520">
                  <c:v>612.5999755859374</c:v>
                </c:pt>
                <c:pt idx="6521">
                  <c:v>612.7000122070315</c:v>
                </c:pt>
                <c:pt idx="6522">
                  <c:v>612.7999877929684</c:v>
                </c:pt>
                <c:pt idx="6523">
                  <c:v>612.9000244140624</c:v>
                </c:pt>
                <c:pt idx="6524">
                  <c:v>613.0</c:v>
                </c:pt>
                <c:pt idx="6525">
                  <c:v>613.0999755859374</c:v>
                </c:pt>
                <c:pt idx="6526">
                  <c:v>613.2000122070315</c:v>
                </c:pt>
                <c:pt idx="6527">
                  <c:v>613.2999877929684</c:v>
                </c:pt>
                <c:pt idx="6528">
                  <c:v>613.4000244140624</c:v>
                </c:pt>
                <c:pt idx="6529">
                  <c:v>613.5</c:v>
                </c:pt>
                <c:pt idx="6530">
                  <c:v>613.5999755859374</c:v>
                </c:pt>
                <c:pt idx="6531">
                  <c:v>613.7000122070315</c:v>
                </c:pt>
                <c:pt idx="6532">
                  <c:v>613.7999877929684</c:v>
                </c:pt>
                <c:pt idx="6533">
                  <c:v>613.9000244140624</c:v>
                </c:pt>
                <c:pt idx="6534">
                  <c:v>614.0</c:v>
                </c:pt>
                <c:pt idx="6535">
                  <c:v>614.0999755859374</c:v>
                </c:pt>
                <c:pt idx="6536">
                  <c:v>614.2000122070315</c:v>
                </c:pt>
                <c:pt idx="6537">
                  <c:v>614.2999877929684</c:v>
                </c:pt>
                <c:pt idx="6538">
                  <c:v>614.4000244140624</c:v>
                </c:pt>
                <c:pt idx="6539">
                  <c:v>614.5</c:v>
                </c:pt>
                <c:pt idx="6540">
                  <c:v>614.5999755859374</c:v>
                </c:pt>
                <c:pt idx="6541">
                  <c:v>614.7000122070315</c:v>
                </c:pt>
                <c:pt idx="6542">
                  <c:v>614.7999877929684</c:v>
                </c:pt>
                <c:pt idx="6543">
                  <c:v>614.9000244140624</c:v>
                </c:pt>
                <c:pt idx="6544">
                  <c:v>615.0</c:v>
                </c:pt>
                <c:pt idx="6545">
                  <c:v>615.0999755859374</c:v>
                </c:pt>
                <c:pt idx="6546">
                  <c:v>615.2000122070315</c:v>
                </c:pt>
                <c:pt idx="6547">
                  <c:v>615.2999877929684</c:v>
                </c:pt>
                <c:pt idx="6548">
                  <c:v>615.4000244140624</c:v>
                </c:pt>
                <c:pt idx="6549">
                  <c:v>615.5</c:v>
                </c:pt>
                <c:pt idx="6550">
                  <c:v>615.5999755859374</c:v>
                </c:pt>
                <c:pt idx="6551">
                  <c:v>615.7000122070315</c:v>
                </c:pt>
                <c:pt idx="6552">
                  <c:v>615.7999877929684</c:v>
                </c:pt>
                <c:pt idx="6553">
                  <c:v>615.9000244140624</c:v>
                </c:pt>
                <c:pt idx="6554">
                  <c:v>616.0</c:v>
                </c:pt>
                <c:pt idx="6555">
                  <c:v>616.0999755859374</c:v>
                </c:pt>
                <c:pt idx="6556">
                  <c:v>616.2000122070315</c:v>
                </c:pt>
                <c:pt idx="6557">
                  <c:v>616.2999877929684</c:v>
                </c:pt>
                <c:pt idx="6558">
                  <c:v>616.4000244140624</c:v>
                </c:pt>
                <c:pt idx="6559">
                  <c:v>616.5</c:v>
                </c:pt>
                <c:pt idx="6560">
                  <c:v>616.5999755859374</c:v>
                </c:pt>
                <c:pt idx="6561">
                  <c:v>616.7000122070315</c:v>
                </c:pt>
                <c:pt idx="6562">
                  <c:v>616.7999877929684</c:v>
                </c:pt>
                <c:pt idx="6563">
                  <c:v>616.9000244140624</c:v>
                </c:pt>
                <c:pt idx="6564">
                  <c:v>617.0</c:v>
                </c:pt>
                <c:pt idx="6565">
                  <c:v>617.0999755859374</c:v>
                </c:pt>
                <c:pt idx="6566">
                  <c:v>617.2000122070315</c:v>
                </c:pt>
                <c:pt idx="6567">
                  <c:v>617.2999877929684</c:v>
                </c:pt>
                <c:pt idx="6568">
                  <c:v>617.4000244140624</c:v>
                </c:pt>
                <c:pt idx="6569">
                  <c:v>617.5</c:v>
                </c:pt>
                <c:pt idx="6570">
                  <c:v>617.5999755859374</c:v>
                </c:pt>
                <c:pt idx="6571">
                  <c:v>617.7000122070315</c:v>
                </c:pt>
                <c:pt idx="6572">
                  <c:v>617.7999877929684</c:v>
                </c:pt>
                <c:pt idx="6573">
                  <c:v>617.9000244140624</c:v>
                </c:pt>
                <c:pt idx="6574">
                  <c:v>618.0</c:v>
                </c:pt>
                <c:pt idx="6575">
                  <c:v>618.0999755859374</c:v>
                </c:pt>
                <c:pt idx="6576">
                  <c:v>618.2000122070315</c:v>
                </c:pt>
                <c:pt idx="6577">
                  <c:v>618.2999877929684</c:v>
                </c:pt>
                <c:pt idx="6578">
                  <c:v>618.4000244140624</c:v>
                </c:pt>
                <c:pt idx="6579">
                  <c:v>618.5</c:v>
                </c:pt>
                <c:pt idx="6580">
                  <c:v>618.5999755859374</c:v>
                </c:pt>
                <c:pt idx="6581">
                  <c:v>618.7000122070315</c:v>
                </c:pt>
                <c:pt idx="6582">
                  <c:v>618.7999877929684</c:v>
                </c:pt>
                <c:pt idx="6583">
                  <c:v>618.9000244140624</c:v>
                </c:pt>
                <c:pt idx="6584">
                  <c:v>619.0</c:v>
                </c:pt>
                <c:pt idx="6585">
                  <c:v>619.0999755859374</c:v>
                </c:pt>
                <c:pt idx="6586">
                  <c:v>619.2000122070315</c:v>
                </c:pt>
                <c:pt idx="6587">
                  <c:v>619.2999877929684</c:v>
                </c:pt>
                <c:pt idx="6588">
                  <c:v>619.4000244140624</c:v>
                </c:pt>
                <c:pt idx="6589">
                  <c:v>619.5</c:v>
                </c:pt>
                <c:pt idx="6590">
                  <c:v>619.5999755859374</c:v>
                </c:pt>
                <c:pt idx="6591">
                  <c:v>619.7000122070315</c:v>
                </c:pt>
                <c:pt idx="6592">
                  <c:v>619.7999877929684</c:v>
                </c:pt>
                <c:pt idx="6593">
                  <c:v>619.9000244140624</c:v>
                </c:pt>
                <c:pt idx="6594">
                  <c:v>620.0</c:v>
                </c:pt>
                <c:pt idx="6595">
                  <c:v>620.0999755859374</c:v>
                </c:pt>
                <c:pt idx="6596">
                  <c:v>620.2000122070315</c:v>
                </c:pt>
                <c:pt idx="6597">
                  <c:v>620.2999877929684</c:v>
                </c:pt>
                <c:pt idx="6598">
                  <c:v>620.4000244140624</c:v>
                </c:pt>
                <c:pt idx="6599">
                  <c:v>620.5</c:v>
                </c:pt>
                <c:pt idx="6600">
                  <c:v>620.5999755859374</c:v>
                </c:pt>
                <c:pt idx="6601">
                  <c:v>620.7000122070315</c:v>
                </c:pt>
                <c:pt idx="6602">
                  <c:v>620.7999877929684</c:v>
                </c:pt>
                <c:pt idx="6603">
                  <c:v>620.9000244140624</c:v>
                </c:pt>
                <c:pt idx="6604">
                  <c:v>621.0</c:v>
                </c:pt>
                <c:pt idx="6605">
                  <c:v>621.0999755859374</c:v>
                </c:pt>
                <c:pt idx="6606">
                  <c:v>621.2000122070315</c:v>
                </c:pt>
                <c:pt idx="6607">
                  <c:v>621.2999877929684</c:v>
                </c:pt>
                <c:pt idx="6608">
                  <c:v>621.4000244140624</c:v>
                </c:pt>
                <c:pt idx="6609">
                  <c:v>621.5</c:v>
                </c:pt>
                <c:pt idx="6610">
                  <c:v>621.5999755859374</c:v>
                </c:pt>
                <c:pt idx="6611">
                  <c:v>621.7000122070315</c:v>
                </c:pt>
                <c:pt idx="6612">
                  <c:v>621.7999877929684</c:v>
                </c:pt>
                <c:pt idx="6613">
                  <c:v>621.9000244140624</c:v>
                </c:pt>
                <c:pt idx="6614">
                  <c:v>622.0</c:v>
                </c:pt>
                <c:pt idx="6615">
                  <c:v>622.0999755859374</c:v>
                </c:pt>
                <c:pt idx="6616">
                  <c:v>622.2000122070315</c:v>
                </c:pt>
                <c:pt idx="6617">
                  <c:v>622.2999877929684</c:v>
                </c:pt>
                <c:pt idx="6618">
                  <c:v>622.4000244140624</c:v>
                </c:pt>
                <c:pt idx="6619">
                  <c:v>622.5</c:v>
                </c:pt>
                <c:pt idx="6620">
                  <c:v>622.5999755859374</c:v>
                </c:pt>
                <c:pt idx="6621">
                  <c:v>622.7000122070315</c:v>
                </c:pt>
                <c:pt idx="6622">
                  <c:v>622.7999877929684</c:v>
                </c:pt>
                <c:pt idx="6623">
                  <c:v>622.9000244140624</c:v>
                </c:pt>
                <c:pt idx="6624">
                  <c:v>623.0</c:v>
                </c:pt>
                <c:pt idx="6625">
                  <c:v>623.0999755859374</c:v>
                </c:pt>
                <c:pt idx="6626">
                  <c:v>623.2000122070315</c:v>
                </c:pt>
                <c:pt idx="6627">
                  <c:v>623.2999877929684</c:v>
                </c:pt>
                <c:pt idx="6628">
                  <c:v>623.4000244140624</c:v>
                </c:pt>
                <c:pt idx="6629">
                  <c:v>623.5</c:v>
                </c:pt>
                <c:pt idx="6630">
                  <c:v>623.5999755859374</c:v>
                </c:pt>
                <c:pt idx="6631">
                  <c:v>623.7000122070315</c:v>
                </c:pt>
                <c:pt idx="6632">
                  <c:v>623.7999877929684</c:v>
                </c:pt>
                <c:pt idx="6633">
                  <c:v>623.9000244140624</c:v>
                </c:pt>
                <c:pt idx="6634">
                  <c:v>624.0</c:v>
                </c:pt>
                <c:pt idx="6635">
                  <c:v>624.0999755859374</c:v>
                </c:pt>
                <c:pt idx="6636">
                  <c:v>624.2000122070315</c:v>
                </c:pt>
                <c:pt idx="6637">
                  <c:v>624.2999877929684</c:v>
                </c:pt>
                <c:pt idx="6638">
                  <c:v>624.4000244140624</c:v>
                </c:pt>
                <c:pt idx="6639">
                  <c:v>624.5</c:v>
                </c:pt>
                <c:pt idx="6640">
                  <c:v>624.5999755859374</c:v>
                </c:pt>
                <c:pt idx="6641">
                  <c:v>624.7000122070315</c:v>
                </c:pt>
                <c:pt idx="6642">
                  <c:v>624.7999877929684</c:v>
                </c:pt>
                <c:pt idx="6643">
                  <c:v>624.9000244140624</c:v>
                </c:pt>
                <c:pt idx="6644">
                  <c:v>625.0</c:v>
                </c:pt>
                <c:pt idx="6645">
                  <c:v>625.0999755859374</c:v>
                </c:pt>
                <c:pt idx="6646">
                  <c:v>625.2000122070315</c:v>
                </c:pt>
                <c:pt idx="6647">
                  <c:v>625.2999877929684</c:v>
                </c:pt>
                <c:pt idx="6648">
                  <c:v>625.4000244140624</c:v>
                </c:pt>
                <c:pt idx="6649">
                  <c:v>625.5</c:v>
                </c:pt>
                <c:pt idx="6650">
                  <c:v>625.5999755859374</c:v>
                </c:pt>
                <c:pt idx="6651">
                  <c:v>625.7000122070315</c:v>
                </c:pt>
                <c:pt idx="6652">
                  <c:v>625.7999877929684</c:v>
                </c:pt>
                <c:pt idx="6653">
                  <c:v>625.9000244140624</c:v>
                </c:pt>
                <c:pt idx="6654">
                  <c:v>626.0</c:v>
                </c:pt>
                <c:pt idx="6655">
                  <c:v>626.0999755859374</c:v>
                </c:pt>
                <c:pt idx="6656">
                  <c:v>626.2000122070315</c:v>
                </c:pt>
                <c:pt idx="6657">
                  <c:v>626.2999877929684</c:v>
                </c:pt>
                <c:pt idx="6658">
                  <c:v>626.4000244140624</c:v>
                </c:pt>
                <c:pt idx="6659">
                  <c:v>626.5</c:v>
                </c:pt>
                <c:pt idx="6660">
                  <c:v>626.5999755859374</c:v>
                </c:pt>
                <c:pt idx="6661">
                  <c:v>626.7000122070315</c:v>
                </c:pt>
                <c:pt idx="6662">
                  <c:v>626.7999877929684</c:v>
                </c:pt>
                <c:pt idx="6663">
                  <c:v>626.9000244140624</c:v>
                </c:pt>
                <c:pt idx="6664">
                  <c:v>627.0</c:v>
                </c:pt>
                <c:pt idx="6665">
                  <c:v>627.0999755859374</c:v>
                </c:pt>
                <c:pt idx="6666">
                  <c:v>627.2000122070315</c:v>
                </c:pt>
                <c:pt idx="6667">
                  <c:v>627.2999877929684</c:v>
                </c:pt>
                <c:pt idx="6668">
                  <c:v>627.4000244140624</c:v>
                </c:pt>
                <c:pt idx="6669">
                  <c:v>627.5</c:v>
                </c:pt>
                <c:pt idx="6670">
                  <c:v>627.5999755859374</c:v>
                </c:pt>
                <c:pt idx="6671">
                  <c:v>627.7000122070315</c:v>
                </c:pt>
                <c:pt idx="6672">
                  <c:v>627.7999877929684</c:v>
                </c:pt>
                <c:pt idx="6673">
                  <c:v>627.9000244140624</c:v>
                </c:pt>
                <c:pt idx="6674">
                  <c:v>628.0</c:v>
                </c:pt>
                <c:pt idx="6675">
                  <c:v>628.0999755859374</c:v>
                </c:pt>
                <c:pt idx="6676">
                  <c:v>628.2000122070315</c:v>
                </c:pt>
                <c:pt idx="6677">
                  <c:v>628.2999877929684</c:v>
                </c:pt>
                <c:pt idx="6678">
                  <c:v>628.4000244140624</c:v>
                </c:pt>
                <c:pt idx="6679">
                  <c:v>628.5</c:v>
                </c:pt>
                <c:pt idx="6680">
                  <c:v>628.5999755859374</c:v>
                </c:pt>
                <c:pt idx="6681">
                  <c:v>628.7000122070315</c:v>
                </c:pt>
                <c:pt idx="6682">
                  <c:v>628.7999877929684</c:v>
                </c:pt>
                <c:pt idx="6683">
                  <c:v>628.9000244140624</c:v>
                </c:pt>
                <c:pt idx="6684">
                  <c:v>629.0</c:v>
                </c:pt>
                <c:pt idx="6685">
                  <c:v>629.0999755859374</c:v>
                </c:pt>
                <c:pt idx="6686">
                  <c:v>629.2000122070315</c:v>
                </c:pt>
                <c:pt idx="6687">
                  <c:v>629.2999877929684</c:v>
                </c:pt>
                <c:pt idx="6688">
                  <c:v>629.4000244140624</c:v>
                </c:pt>
                <c:pt idx="6689">
                  <c:v>629.5</c:v>
                </c:pt>
                <c:pt idx="6690">
                  <c:v>629.5999755859374</c:v>
                </c:pt>
                <c:pt idx="6691">
                  <c:v>629.7000122070315</c:v>
                </c:pt>
                <c:pt idx="6692">
                  <c:v>629.7999877929684</c:v>
                </c:pt>
                <c:pt idx="6693">
                  <c:v>629.9000244140624</c:v>
                </c:pt>
                <c:pt idx="6694">
                  <c:v>630.0</c:v>
                </c:pt>
                <c:pt idx="6695">
                  <c:v>630.0999755859374</c:v>
                </c:pt>
                <c:pt idx="6696">
                  <c:v>630.2000122070315</c:v>
                </c:pt>
                <c:pt idx="6697">
                  <c:v>630.2999877929684</c:v>
                </c:pt>
                <c:pt idx="6698">
                  <c:v>630.4000244140624</c:v>
                </c:pt>
                <c:pt idx="6699">
                  <c:v>630.5</c:v>
                </c:pt>
                <c:pt idx="6700">
                  <c:v>630.5999755859374</c:v>
                </c:pt>
                <c:pt idx="6701">
                  <c:v>630.7000122070315</c:v>
                </c:pt>
                <c:pt idx="6702">
                  <c:v>630.7999877929684</c:v>
                </c:pt>
                <c:pt idx="6703">
                  <c:v>630.9000244140624</c:v>
                </c:pt>
                <c:pt idx="6704">
                  <c:v>631.0</c:v>
                </c:pt>
                <c:pt idx="6705">
                  <c:v>631.0999755859374</c:v>
                </c:pt>
                <c:pt idx="6706">
                  <c:v>631.2000122070315</c:v>
                </c:pt>
                <c:pt idx="6707">
                  <c:v>631.2999877929684</c:v>
                </c:pt>
                <c:pt idx="6708">
                  <c:v>631.4000244140624</c:v>
                </c:pt>
                <c:pt idx="6709">
                  <c:v>631.5</c:v>
                </c:pt>
                <c:pt idx="6710">
                  <c:v>631.5999755859374</c:v>
                </c:pt>
                <c:pt idx="6711">
                  <c:v>631.7000122070315</c:v>
                </c:pt>
                <c:pt idx="6712">
                  <c:v>631.7999877929684</c:v>
                </c:pt>
                <c:pt idx="6713">
                  <c:v>631.9000244140624</c:v>
                </c:pt>
                <c:pt idx="6714">
                  <c:v>632.0</c:v>
                </c:pt>
                <c:pt idx="6715">
                  <c:v>632.0999755859374</c:v>
                </c:pt>
                <c:pt idx="6716">
                  <c:v>632.2000122070315</c:v>
                </c:pt>
                <c:pt idx="6717">
                  <c:v>632.2999877929684</c:v>
                </c:pt>
                <c:pt idx="6718">
                  <c:v>632.4000244140624</c:v>
                </c:pt>
                <c:pt idx="6719">
                  <c:v>632.5</c:v>
                </c:pt>
                <c:pt idx="6720">
                  <c:v>632.5999755859374</c:v>
                </c:pt>
                <c:pt idx="6721">
                  <c:v>632.7000122070315</c:v>
                </c:pt>
                <c:pt idx="6722">
                  <c:v>632.7999877929684</c:v>
                </c:pt>
                <c:pt idx="6723">
                  <c:v>632.9000244140624</c:v>
                </c:pt>
                <c:pt idx="6724">
                  <c:v>633.0</c:v>
                </c:pt>
                <c:pt idx="6725">
                  <c:v>633.0999755859374</c:v>
                </c:pt>
                <c:pt idx="6726">
                  <c:v>633.2000122070315</c:v>
                </c:pt>
                <c:pt idx="6727">
                  <c:v>633.2999877929684</c:v>
                </c:pt>
                <c:pt idx="6728">
                  <c:v>633.4000244140624</c:v>
                </c:pt>
                <c:pt idx="6729">
                  <c:v>633.5</c:v>
                </c:pt>
                <c:pt idx="6730">
                  <c:v>633.5999755859374</c:v>
                </c:pt>
                <c:pt idx="6731">
                  <c:v>633.7000122070315</c:v>
                </c:pt>
                <c:pt idx="6732">
                  <c:v>633.7999877929684</c:v>
                </c:pt>
                <c:pt idx="6733">
                  <c:v>633.9000244140624</c:v>
                </c:pt>
                <c:pt idx="6734">
                  <c:v>634.0</c:v>
                </c:pt>
                <c:pt idx="6735">
                  <c:v>634.0999755859374</c:v>
                </c:pt>
                <c:pt idx="6736">
                  <c:v>634.2000122070315</c:v>
                </c:pt>
                <c:pt idx="6737">
                  <c:v>634.2999877929684</c:v>
                </c:pt>
                <c:pt idx="6738">
                  <c:v>634.4000244140624</c:v>
                </c:pt>
                <c:pt idx="6739">
                  <c:v>634.5</c:v>
                </c:pt>
                <c:pt idx="6740">
                  <c:v>634.5999755859374</c:v>
                </c:pt>
                <c:pt idx="6741">
                  <c:v>634.7000122070315</c:v>
                </c:pt>
                <c:pt idx="6742">
                  <c:v>634.7999877929684</c:v>
                </c:pt>
                <c:pt idx="6743">
                  <c:v>634.9000244140624</c:v>
                </c:pt>
                <c:pt idx="6744">
                  <c:v>635.0</c:v>
                </c:pt>
                <c:pt idx="6745">
                  <c:v>635.0999755859374</c:v>
                </c:pt>
                <c:pt idx="6746">
                  <c:v>635.2000122070315</c:v>
                </c:pt>
                <c:pt idx="6747">
                  <c:v>635.2999877929684</c:v>
                </c:pt>
                <c:pt idx="6748">
                  <c:v>635.4000244140624</c:v>
                </c:pt>
                <c:pt idx="6749">
                  <c:v>635.5</c:v>
                </c:pt>
                <c:pt idx="6750">
                  <c:v>635.5999755859374</c:v>
                </c:pt>
                <c:pt idx="6751">
                  <c:v>635.7000122070315</c:v>
                </c:pt>
                <c:pt idx="6752">
                  <c:v>635.7999877929684</c:v>
                </c:pt>
                <c:pt idx="6753">
                  <c:v>635.9000244140624</c:v>
                </c:pt>
                <c:pt idx="6754">
                  <c:v>636.0</c:v>
                </c:pt>
                <c:pt idx="6755">
                  <c:v>636.0999755859374</c:v>
                </c:pt>
                <c:pt idx="6756">
                  <c:v>636.2000122070315</c:v>
                </c:pt>
                <c:pt idx="6757">
                  <c:v>636.2999877929684</c:v>
                </c:pt>
                <c:pt idx="6758">
                  <c:v>636.4000244140624</c:v>
                </c:pt>
                <c:pt idx="6759">
                  <c:v>636.5</c:v>
                </c:pt>
                <c:pt idx="6760">
                  <c:v>636.5999755859374</c:v>
                </c:pt>
                <c:pt idx="6761">
                  <c:v>636.7000122070315</c:v>
                </c:pt>
                <c:pt idx="6762">
                  <c:v>636.7999877929684</c:v>
                </c:pt>
                <c:pt idx="6763">
                  <c:v>636.9000244140624</c:v>
                </c:pt>
                <c:pt idx="6764">
                  <c:v>637.0</c:v>
                </c:pt>
                <c:pt idx="6765">
                  <c:v>637.0999755859374</c:v>
                </c:pt>
                <c:pt idx="6766">
                  <c:v>637.2000122070315</c:v>
                </c:pt>
                <c:pt idx="6767">
                  <c:v>637.2999877929684</c:v>
                </c:pt>
                <c:pt idx="6768">
                  <c:v>637.4000244140624</c:v>
                </c:pt>
                <c:pt idx="6769">
                  <c:v>637.5</c:v>
                </c:pt>
                <c:pt idx="6770">
                  <c:v>637.5999755859374</c:v>
                </c:pt>
                <c:pt idx="6771">
                  <c:v>637.7000122070315</c:v>
                </c:pt>
                <c:pt idx="6772">
                  <c:v>637.7999877929684</c:v>
                </c:pt>
                <c:pt idx="6773">
                  <c:v>637.9000244140624</c:v>
                </c:pt>
                <c:pt idx="6774">
                  <c:v>638.0</c:v>
                </c:pt>
                <c:pt idx="6775">
                  <c:v>638.0999755859374</c:v>
                </c:pt>
                <c:pt idx="6776">
                  <c:v>638.2000122070315</c:v>
                </c:pt>
                <c:pt idx="6777">
                  <c:v>638.2999877929684</c:v>
                </c:pt>
                <c:pt idx="6778">
                  <c:v>638.4000244140624</c:v>
                </c:pt>
                <c:pt idx="6779">
                  <c:v>638.5</c:v>
                </c:pt>
                <c:pt idx="6780">
                  <c:v>638.5999755859374</c:v>
                </c:pt>
                <c:pt idx="6781">
                  <c:v>638.7000122070315</c:v>
                </c:pt>
                <c:pt idx="6782">
                  <c:v>638.7999877929684</c:v>
                </c:pt>
                <c:pt idx="6783">
                  <c:v>638.9000244140624</c:v>
                </c:pt>
                <c:pt idx="6784">
                  <c:v>639.0</c:v>
                </c:pt>
                <c:pt idx="6785">
                  <c:v>639.0999755859374</c:v>
                </c:pt>
                <c:pt idx="6786">
                  <c:v>639.2000122070315</c:v>
                </c:pt>
                <c:pt idx="6787">
                  <c:v>639.2999877929684</c:v>
                </c:pt>
                <c:pt idx="6788">
                  <c:v>639.4000244140624</c:v>
                </c:pt>
                <c:pt idx="6789">
                  <c:v>639.5</c:v>
                </c:pt>
                <c:pt idx="6790">
                  <c:v>639.5999755859374</c:v>
                </c:pt>
                <c:pt idx="6791">
                  <c:v>639.7000122070315</c:v>
                </c:pt>
                <c:pt idx="6792">
                  <c:v>639.7999877929684</c:v>
                </c:pt>
                <c:pt idx="6793">
                  <c:v>639.9000244140624</c:v>
                </c:pt>
                <c:pt idx="6794">
                  <c:v>640.0</c:v>
                </c:pt>
                <c:pt idx="6795">
                  <c:v>640.0999755859374</c:v>
                </c:pt>
                <c:pt idx="6796">
                  <c:v>640.2000122070315</c:v>
                </c:pt>
                <c:pt idx="6797">
                  <c:v>640.2999877929684</c:v>
                </c:pt>
                <c:pt idx="6798">
                  <c:v>640.4000244140624</c:v>
                </c:pt>
                <c:pt idx="6799">
                  <c:v>640.5</c:v>
                </c:pt>
                <c:pt idx="6800">
                  <c:v>640.5999755859374</c:v>
                </c:pt>
                <c:pt idx="6801">
                  <c:v>640.7000122070315</c:v>
                </c:pt>
                <c:pt idx="6802">
                  <c:v>640.7999877929684</c:v>
                </c:pt>
                <c:pt idx="6803">
                  <c:v>640.9000244140624</c:v>
                </c:pt>
                <c:pt idx="6804">
                  <c:v>641.0</c:v>
                </c:pt>
                <c:pt idx="6805">
                  <c:v>641.0999755859374</c:v>
                </c:pt>
                <c:pt idx="6806">
                  <c:v>641.2000122070315</c:v>
                </c:pt>
                <c:pt idx="6807">
                  <c:v>641.2999877929684</c:v>
                </c:pt>
                <c:pt idx="6808">
                  <c:v>641.4000244140624</c:v>
                </c:pt>
                <c:pt idx="6809">
                  <c:v>641.5</c:v>
                </c:pt>
                <c:pt idx="6810">
                  <c:v>641.5999755859374</c:v>
                </c:pt>
                <c:pt idx="6811">
                  <c:v>641.7000122070315</c:v>
                </c:pt>
                <c:pt idx="6812">
                  <c:v>641.7999877929684</c:v>
                </c:pt>
                <c:pt idx="6813">
                  <c:v>641.9000244140624</c:v>
                </c:pt>
                <c:pt idx="6814">
                  <c:v>642.0</c:v>
                </c:pt>
                <c:pt idx="6815">
                  <c:v>642.0999755859374</c:v>
                </c:pt>
                <c:pt idx="6816">
                  <c:v>642.2000122070315</c:v>
                </c:pt>
                <c:pt idx="6817">
                  <c:v>642.2999877929684</c:v>
                </c:pt>
                <c:pt idx="6818">
                  <c:v>642.4000244140624</c:v>
                </c:pt>
                <c:pt idx="6819">
                  <c:v>642.5</c:v>
                </c:pt>
                <c:pt idx="6820">
                  <c:v>642.5999755859374</c:v>
                </c:pt>
                <c:pt idx="6821">
                  <c:v>642.7000122070315</c:v>
                </c:pt>
                <c:pt idx="6822">
                  <c:v>642.7999877929684</c:v>
                </c:pt>
                <c:pt idx="6823">
                  <c:v>642.9000244140624</c:v>
                </c:pt>
                <c:pt idx="6824">
                  <c:v>643.0</c:v>
                </c:pt>
                <c:pt idx="6825">
                  <c:v>643.0999755859374</c:v>
                </c:pt>
                <c:pt idx="6826">
                  <c:v>643.2000122070315</c:v>
                </c:pt>
                <c:pt idx="6827">
                  <c:v>643.2999877929684</c:v>
                </c:pt>
                <c:pt idx="6828">
                  <c:v>643.4000244140624</c:v>
                </c:pt>
                <c:pt idx="6829">
                  <c:v>643.5</c:v>
                </c:pt>
                <c:pt idx="6830">
                  <c:v>643.5999755859374</c:v>
                </c:pt>
                <c:pt idx="6831">
                  <c:v>643.7000122070315</c:v>
                </c:pt>
                <c:pt idx="6832">
                  <c:v>643.7999877929684</c:v>
                </c:pt>
                <c:pt idx="6833">
                  <c:v>643.9000244140624</c:v>
                </c:pt>
                <c:pt idx="6834">
                  <c:v>644.0</c:v>
                </c:pt>
                <c:pt idx="6835">
                  <c:v>644.0999755859374</c:v>
                </c:pt>
                <c:pt idx="6836">
                  <c:v>644.2000122070315</c:v>
                </c:pt>
                <c:pt idx="6837">
                  <c:v>644.2999877929684</c:v>
                </c:pt>
                <c:pt idx="6838">
                  <c:v>644.4000244140624</c:v>
                </c:pt>
                <c:pt idx="6839">
                  <c:v>644.5</c:v>
                </c:pt>
                <c:pt idx="6840">
                  <c:v>644.5999755859374</c:v>
                </c:pt>
                <c:pt idx="6841">
                  <c:v>644.7000122070315</c:v>
                </c:pt>
                <c:pt idx="6842">
                  <c:v>644.7999877929684</c:v>
                </c:pt>
                <c:pt idx="6843">
                  <c:v>644.9000244140624</c:v>
                </c:pt>
                <c:pt idx="6844">
                  <c:v>645.0</c:v>
                </c:pt>
                <c:pt idx="6845">
                  <c:v>645.0999755859374</c:v>
                </c:pt>
                <c:pt idx="6846">
                  <c:v>645.2000122070315</c:v>
                </c:pt>
                <c:pt idx="6847">
                  <c:v>645.2999877929684</c:v>
                </c:pt>
                <c:pt idx="6848">
                  <c:v>645.4000244140624</c:v>
                </c:pt>
                <c:pt idx="6849">
                  <c:v>645.5</c:v>
                </c:pt>
                <c:pt idx="6850">
                  <c:v>645.5999755859374</c:v>
                </c:pt>
                <c:pt idx="6851">
                  <c:v>645.7000122070315</c:v>
                </c:pt>
                <c:pt idx="6852">
                  <c:v>645.7999877929684</c:v>
                </c:pt>
                <c:pt idx="6853">
                  <c:v>645.9000244140624</c:v>
                </c:pt>
                <c:pt idx="6854">
                  <c:v>646.0</c:v>
                </c:pt>
                <c:pt idx="6855">
                  <c:v>646.0999755859374</c:v>
                </c:pt>
                <c:pt idx="6856">
                  <c:v>646.2000122070315</c:v>
                </c:pt>
                <c:pt idx="6857">
                  <c:v>646.2999877929684</c:v>
                </c:pt>
                <c:pt idx="6858">
                  <c:v>646.4000244140624</c:v>
                </c:pt>
                <c:pt idx="6859">
                  <c:v>646.5</c:v>
                </c:pt>
                <c:pt idx="6860">
                  <c:v>646.5999755859374</c:v>
                </c:pt>
                <c:pt idx="6861">
                  <c:v>646.7000122070315</c:v>
                </c:pt>
                <c:pt idx="6862">
                  <c:v>646.7999877929684</c:v>
                </c:pt>
                <c:pt idx="6863">
                  <c:v>646.9000244140624</c:v>
                </c:pt>
                <c:pt idx="6864">
                  <c:v>647.0</c:v>
                </c:pt>
                <c:pt idx="6865">
                  <c:v>647.0999755859374</c:v>
                </c:pt>
                <c:pt idx="6866">
                  <c:v>647.2000122070315</c:v>
                </c:pt>
                <c:pt idx="6867">
                  <c:v>647.2999877929684</c:v>
                </c:pt>
                <c:pt idx="6868">
                  <c:v>647.4000244140624</c:v>
                </c:pt>
                <c:pt idx="6869">
                  <c:v>647.5</c:v>
                </c:pt>
                <c:pt idx="6870">
                  <c:v>647.5999755859374</c:v>
                </c:pt>
                <c:pt idx="6871">
                  <c:v>647.7000122070315</c:v>
                </c:pt>
                <c:pt idx="6872">
                  <c:v>647.7999877929684</c:v>
                </c:pt>
                <c:pt idx="6873">
                  <c:v>647.9000244140624</c:v>
                </c:pt>
                <c:pt idx="6874">
                  <c:v>648.0</c:v>
                </c:pt>
                <c:pt idx="6875">
                  <c:v>648.0999755859374</c:v>
                </c:pt>
                <c:pt idx="6876">
                  <c:v>648.2000122070315</c:v>
                </c:pt>
                <c:pt idx="6877">
                  <c:v>648.2999877929684</c:v>
                </c:pt>
                <c:pt idx="6878">
                  <c:v>648.4000244140624</c:v>
                </c:pt>
                <c:pt idx="6879">
                  <c:v>648.5</c:v>
                </c:pt>
                <c:pt idx="6880">
                  <c:v>648.5999755859374</c:v>
                </c:pt>
                <c:pt idx="6881">
                  <c:v>648.7000122070315</c:v>
                </c:pt>
                <c:pt idx="6882">
                  <c:v>648.7999877929684</c:v>
                </c:pt>
                <c:pt idx="6883">
                  <c:v>648.9000244140624</c:v>
                </c:pt>
                <c:pt idx="6884">
                  <c:v>649.0</c:v>
                </c:pt>
                <c:pt idx="6885">
                  <c:v>649.0999755859374</c:v>
                </c:pt>
                <c:pt idx="6886">
                  <c:v>649.2000122070315</c:v>
                </c:pt>
                <c:pt idx="6887">
                  <c:v>649.2999877929684</c:v>
                </c:pt>
                <c:pt idx="6888">
                  <c:v>649.4000244140624</c:v>
                </c:pt>
                <c:pt idx="6889">
                  <c:v>649.5</c:v>
                </c:pt>
                <c:pt idx="6890">
                  <c:v>649.5999755859374</c:v>
                </c:pt>
                <c:pt idx="6891">
                  <c:v>649.7000122070315</c:v>
                </c:pt>
                <c:pt idx="6892">
                  <c:v>649.7999877929684</c:v>
                </c:pt>
                <c:pt idx="6893">
                  <c:v>649.9000244140624</c:v>
                </c:pt>
                <c:pt idx="6894">
                  <c:v>650.0</c:v>
                </c:pt>
                <c:pt idx="6895">
                  <c:v>650.0999755859374</c:v>
                </c:pt>
                <c:pt idx="6896">
                  <c:v>650.2000122070315</c:v>
                </c:pt>
                <c:pt idx="6897">
                  <c:v>650.2999877929684</c:v>
                </c:pt>
                <c:pt idx="6898">
                  <c:v>650.4000244140624</c:v>
                </c:pt>
                <c:pt idx="6899">
                  <c:v>650.5</c:v>
                </c:pt>
                <c:pt idx="6900">
                  <c:v>650.5999755859374</c:v>
                </c:pt>
                <c:pt idx="6901">
                  <c:v>650.7000122070315</c:v>
                </c:pt>
                <c:pt idx="6902">
                  <c:v>650.7999877929684</c:v>
                </c:pt>
                <c:pt idx="6903">
                  <c:v>650.9000244140624</c:v>
                </c:pt>
                <c:pt idx="6904">
                  <c:v>651.0</c:v>
                </c:pt>
                <c:pt idx="6905">
                  <c:v>651.0999755859374</c:v>
                </c:pt>
                <c:pt idx="6906">
                  <c:v>651.2000122070315</c:v>
                </c:pt>
                <c:pt idx="6907">
                  <c:v>651.2999877929684</c:v>
                </c:pt>
                <c:pt idx="6908">
                  <c:v>651.4000244140624</c:v>
                </c:pt>
                <c:pt idx="6909">
                  <c:v>651.5</c:v>
                </c:pt>
                <c:pt idx="6910">
                  <c:v>651.5999755859374</c:v>
                </c:pt>
                <c:pt idx="6911">
                  <c:v>651.7000122070315</c:v>
                </c:pt>
                <c:pt idx="6912">
                  <c:v>651.7999877929684</c:v>
                </c:pt>
                <c:pt idx="6913">
                  <c:v>651.9000244140624</c:v>
                </c:pt>
                <c:pt idx="6914">
                  <c:v>652.0</c:v>
                </c:pt>
                <c:pt idx="6915">
                  <c:v>652.0999755859374</c:v>
                </c:pt>
                <c:pt idx="6916">
                  <c:v>652.2000122070315</c:v>
                </c:pt>
                <c:pt idx="6917">
                  <c:v>652.2999877929684</c:v>
                </c:pt>
                <c:pt idx="6918">
                  <c:v>652.4000244140624</c:v>
                </c:pt>
                <c:pt idx="6919">
                  <c:v>652.5</c:v>
                </c:pt>
                <c:pt idx="6920">
                  <c:v>652.5999755859374</c:v>
                </c:pt>
                <c:pt idx="6921">
                  <c:v>652.7000122070315</c:v>
                </c:pt>
                <c:pt idx="6922">
                  <c:v>652.7999877929684</c:v>
                </c:pt>
                <c:pt idx="6923">
                  <c:v>652.9000244140624</c:v>
                </c:pt>
                <c:pt idx="6924">
                  <c:v>653.0</c:v>
                </c:pt>
                <c:pt idx="6925">
                  <c:v>653.0999755859374</c:v>
                </c:pt>
                <c:pt idx="6926">
                  <c:v>653.2000122070315</c:v>
                </c:pt>
                <c:pt idx="6927">
                  <c:v>653.2999877929684</c:v>
                </c:pt>
                <c:pt idx="6928">
                  <c:v>653.4000244140624</c:v>
                </c:pt>
                <c:pt idx="6929">
                  <c:v>653.5</c:v>
                </c:pt>
                <c:pt idx="6930">
                  <c:v>653.5999755859374</c:v>
                </c:pt>
                <c:pt idx="6931">
                  <c:v>653.7000122070315</c:v>
                </c:pt>
                <c:pt idx="6932">
                  <c:v>653.7999877929684</c:v>
                </c:pt>
                <c:pt idx="6933">
                  <c:v>653.9000244140624</c:v>
                </c:pt>
                <c:pt idx="6934">
                  <c:v>654.0</c:v>
                </c:pt>
                <c:pt idx="6935">
                  <c:v>654.0999755859374</c:v>
                </c:pt>
                <c:pt idx="6936">
                  <c:v>654.2000122070315</c:v>
                </c:pt>
                <c:pt idx="6937">
                  <c:v>654.2999877929684</c:v>
                </c:pt>
                <c:pt idx="6938">
                  <c:v>654.4000244140624</c:v>
                </c:pt>
                <c:pt idx="6939">
                  <c:v>654.5</c:v>
                </c:pt>
                <c:pt idx="6940">
                  <c:v>654.5999755859374</c:v>
                </c:pt>
                <c:pt idx="6941">
                  <c:v>654.7000122070315</c:v>
                </c:pt>
                <c:pt idx="6942">
                  <c:v>654.7999877929684</c:v>
                </c:pt>
                <c:pt idx="6943">
                  <c:v>654.9000244140624</c:v>
                </c:pt>
                <c:pt idx="6944">
                  <c:v>655.0</c:v>
                </c:pt>
                <c:pt idx="6945">
                  <c:v>655.0999755859374</c:v>
                </c:pt>
                <c:pt idx="6946">
                  <c:v>655.2000122070315</c:v>
                </c:pt>
                <c:pt idx="6947">
                  <c:v>655.2999877929684</c:v>
                </c:pt>
                <c:pt idx="6948">
                  <c:v>655.4000244140624</c:v>
                </c:pt>
                <c:pt idx="6949">
                  <c:v>655.5</c:v>
                </c:pt>
                <c:pt idx="6950">
                  <c:v>655.5999755859374</c:v>
                </c:pt>
                <c:pt idx="6951">
                  <c:v>655.7000122070315</c:v>
                </c:pt>
                <c:pt idx="6952">
                  <c:v>655.7999877929684</c:v>
                </c:pt>
                <c:pt idx="6953">
                  <c:v>655.9000244140624</c:v>
                </c:pt>
                <c:pt idx="6954">
                  <c:v>656.0</c:v>
                </c:pt>
                <c:pt idx="6955">
                  <c:v>656.0999755859374</c:v>
                </c:pt>
                <c:pt idx="6956">
                  <c:v>656.2000122070315</c:v>
                </c:pt>
                <c:pt idx="6957">
                  <c:v>656.2999877929684</c:v>
                </c:pt>
                <c:pt idx="6958">
                  <c:v>656.4000244140624</c:v>
                </c:pt>
                <c:pt idx="6959">
                  <c:v>656.5</c:v>
                </c:pt>
                <c:pt idx="6960">
                  <c:v>656.5999755859374</c:v>
                </c:pt>
                <c:pt idx="6961">
                  <c:v>656.7000122070315</c:v>
                </c:pt>
                <c:pt idx="6962">
                  <c:v>656.7999877929684</c:v>
                </c:pt>
                <c:pt idx="6963">
                  <c:v>656.9000244140624</c:v>
                </c:pt>
                <c:pt idx="6964">
                  <c:v>657.0</c:v>
                </c:pt>
                <c:pt idx="6965">
                  <c:v>657.0999755859374</c:v>
                </c:pt>
                <c:pt idx="6966">
                  <c:v>657.2000122070315</c:v>
                </c:pt>
                <c:pt idx="6967">
                  <c:v>657.2999877929684</c:v>
                </c:pt>
                <c:pt idx="6968">
                  <c:v>657.4000244140624</c:v>
                </c:pt>
                <c:pt idx="6969">
                  <c:v>657.5</c:v>
                </c:pt>
                <c:pt idx="6970">
                  <c:v>657.5999755859374</c:v>
                </c:pt>
                <c:pt idx="6971">
                  <c:v>657.7000122070315</c:v>
                </c:pt>
                <c:pt idx="6972">
                  <c:v>657.7999877929684</c:v>
                </c:pt>
                <c:pt idx="6973">
                  <c:v>657.9000244140624</c:v>
                </c:pt>
                <c:pt idx="6974">
                  <c:v>658.0</c:v>
                </c:pt>
                <c:pt idx="6975">
                  <c:v>658.0999755859374</c:v>
                </c:pt>
                <c:pt idx="6976">
                  <c:v>658.2000122070315</c:v>
                </c:pt>
                <c:pt idx="6977">
                  <c:v>658.2999877929684</c:v>
                </c:pt>
                <c:pt idx="6978">
                  <c:v>658.4000244140624</c:v>
                </c:pt>
                <c:pt idx="6979">
                  <c:v>658.5</c:v>
                </c:pt>
                <c:pt idx="6980">
                  <c:v>658.5999755859374</c:v>
                </c:pt>
                <c:pt idx="6981">
                  <c:v>658.7000122070315</c:v>
                </c:pt>
                <c:pt idx="6982">
                  <c:v>658.7999877929684</c:v>
                </c:pt>
                <c:pt idx="6983">
                  <c:v>658.9000244140624</c:v>
                </c:pt>
                <c:pt idx="6984">
                  <c:v>659.0</c:v>
                </c:pt>
                <c:pt idx="6985">
                  <c:v>659.0999755859374</c:v>
                </c:pt>
                <c:pt idx="6986">
                  <c:v>659.2000122070315</c:v>
                </c:pt>
                <c:pt idx="6987">
                  <c:v>659.2999877929684</c:v>
                </c:pt>
                <c:pt idx="6988">
                  <c:v>659.4000244140624</c:v>
                </c:pt>
                <c:pt idx="6989">
                  <c:v>659.5</c:v>
                </c:pt>
                <c:pt idx="6990">
                  <c:v>659.5999755859374</c:v>
                </c:pt>
                <c:pt idx="6991">
                  <c:v>659.7000122070315</c:v>
                </c:pt>
                <c:pt idx="6992">
                  <c:v>659.7999877929684</c:v>
                </c:pt>
                <c:pt idx="6993">
                  <c:v>659.9000244140624</c:v>
                </c:pt>
                <c:pt idx="6994">
                  <c:v>660.0</c:v>
                </c:pt>
                <c:pt idx="6995">
                  <c:v>660.0999755859374</c:v>
                </c:pt>
                <c:pt idx="6996">
                  <c:v>660.2000122070315</c:v>
                </c:pt>
                <c:pt idx="6997">
                  <c:v>660.2999877929684</c:v>
                </c:pt>
                <c:pt idx="6998">
                  <c:v>660.4000244140624</c:v>
                </c:pt>
                <c:pt idx="6999">
                  <c:v>660.5</c:v>
                </c:pt>
                <c:pt idx="7000">
                  <c:v>660.5999755859374</c:v>
                </c:pt>
                <c:pt idx="7001">
                  <c:v>660.7000122070315</c:v>
                </c:pt>
                <c:pt idx="7002">
                  <c:v>660.7999877929684</c:v>
                </c:pt>
                <c:pt idx="7003">
                  <c:v>660.9000244140624</c:v>
                </c:pt>
                <c:pt idx="7004">
                  <c:v>661.0</c:v>
                </c:pt>
                <c:pt idx="7005">
                  <c:v>661.0999755859374</c:v>
                </c:pt>
                <c:pt idx="7006">
                  <c:v>661.2000122070315</c:v>
                </c:pt>
                <c:pt idx="7007">
                  <c:v>661.2999877929684</c:v>
                </c:pt>
                <c:pt idx="7008">
                  <c:v>661.4000244140624</c:v>
                </c:pt>
                <c:pt idx="7009">
                  <c:v>661.5</c:v>
                </c:pt>
                <c:pt idx="7010">
                  <c:v>661.5999755859374</c:v>
                </c:pt>
                <c:pt idx="7011">
                  <c:v>661.7000122070315</c:v>
                </c:pt>
                <c:pt idx="7012">
                  <c:v>661.7999877929684</c:v>
                </c:pt>
                <c:pt idx="7013">
                  <c:v>661.9000244140624</c:v>
                </c:pt>
                <c:pt idx="7014">
                  <c:v>662.0</c:v>
                </c:pt>
                <c:pt idx="7015">
                  <c:v>662.0999755859374</c:v>
                </c:pt>
                <c:pt idx="7016">
                  <c:v>662.2000122070315</c:v>
                </c:pt>
                <c:pt idx="7017">
                  <c:v>662.2999877929684</c:v>
                </c:pt>
                <c:pt idx="7018">
                  <c:v>662.4000244140624</c:v>
                </c:pt>
                <c:pt idx="7019">
                  <c:v>662.5</c:v>
                </c:pt>
                <c:pt idx="7020">
                  <c:v>662.5999755859374</c:v>
                </c:pt>
                <c:pt idx="7021">
                  <c:v>662.7000122070315</c:v>
                </c:pt>
                <c:pt idx="7022">
                  <c:v>662.7999877929684</c:v>
                </c:pt>
                <c:pt idx="7023">
                  <c:v>662.9000244140624</c:v>
                </c:pt>
                <c:pt idx="7024">
                  <c:v>663.0</c:v>
                </c:pt>
                <c:pt idx="7025">
                  <c:v>663.0999755859374</c:v>
                </c:pt>
                <c:pt idx="7026">
                  <c:v>663.2000122070315</c:v>
                </c:pt>
                <c:pt idx="7027">
                  <c:v>663.2999877929684</c:v>
                </c:pt>
                <c:pt idx="7028">
                  <c:v>663.4000244140624</c:v>
                </c:pt>
                <c:pt idx="7029">
                  <c:v>663.5</c:v>
                </c:pt>
                <c:pt idx="7030">
                  <c:v>663.5999755859374</c:v>
                </c:pt>
                <c:pt idx="7031">
                  <c:v>663.7000122070315</c:v>
                </c:pt>
                <c:pt idx="7032">
                  <c:v>663.7999877929684</c:v>
                </c:pt>
                <c:pt idx="7033">
                  <c:v>663.9000244140624</c:v>
                </c:pt>
                <c:pt idx="7034">
                  <c:v>664.0</c:v>
                </c:pt>
                <c:pt idx="7035">
                  <c:v>664.0999755859374</c:v>
                </c:pt>
                <c:pt idx="7036">
                  <c:v>664.2000122070315</c:v>
                </c:pt>
                <c:pt idx="7037">
                  <c:v>664.2999877929684</c:v>
                </c:pt>
                <c:pt idx="7038">
                  <c:v>664.4000244140624</c:v>
                </c:pt>
                <c:pt idx="7039">
                  <c:v>664.5</c:v>
                </c:pt>
                <c:pt idx="7040">
                  <c:v>664.5999755859374</c:v>
                </c:pt>
                <c:pt idx="7041">
                  <c:v>664.7000122070315</c:v>
                </c:pt>
                <c:pt idx="7042">
                  <c:v>664.7999877929684</c:v>
                </c:pt>
                <c:pt idx="7043">
                  <c:v>664.9000244140624</c:v>
                </c:pt>
                <c:pt idx="7044">
                  <c:v>665.0</c:v>
                </c:pt>
                <c:pt idx="7045">
                  <c:v>665.0999755859374</c:v>
                </c:pt>
                <c:pt idx="7046">
                  <c:v>665.2000122070315</c:v>
                </c:pt>
                <c:pt idx="7047">
                  <c:v>665.2999877929684</c:v>
                </c:pt>
                <c:pt idx="7048">
                  <c:v>665.4000244140624</c:v>
                </c:pt>
                <c:pt idx="7049">
                  <c:v>665.5</c:v>
                </c:pt>
                <c:pt idx="7050">
                  <c:v>665.5999755859374</c:v>
                </c:pt>
                <c:pt idx="7051">
                  <c:v>665.7000122070315</c:v>
                </c:pt>
                <c:pt idx="7052">
                  <c:v>665.7999877929684</c:v>
                </c:pt>
                <c:pt idx="7053">
                  <c:v>665.9000244140624</c:v>
                </c:pt>
                <c:pt idx="7054">
                  <c:v>666.0</c:v>
                </c:pt>
                <c:pt idx="7055">
                  <c:v>666.0999755859374</c:v>
                </c:pt>
                <c:pt idx="7056">
                  <c:v>666.2000122070315</c:v>
                </c:pt>
                <c:pt idx="7057">
                  <c:v>666.2999877929684</c:v>
                </c:pt>
                <c:pt idx="7058">
                  <c:v>666.4000244140624</c:v>
                </c:pt>
                <c:pt idx="7059">
                  <c:v>666.5</c:v>
                </c:pt>
                <c:pt idx="7060">
                  <c:v>666.5999755859374</c:v>
                </c:pt>
                <c:pt idx="7061">
                  <c:v>666.7000122070315</c:v>
                </c:pt>
                <c:pt idx="7062">
                  <c:v>666.7999877929684</c:v>
                </c:pt>
                <c:pt idx="7063">
                  <c:v>666.9000244140624</c:v>
                </c:pt>
                <c:pt idx="7064">
                  <c:v>667.0</c:v>
                </c:pt>
                <c:pt idx="7065">
                  <c:v>667.0999755859374</c:v>
                </c:pt>
                <c:pt idx="7066">
                  <c:v>667.2000122070315</c:v>
                </c:pt>
                <c:pt idx="7067">
                  <c:v>667.2999877929684</c:v>
                </c:pt>
                <c:pt idx="7068">
                  <c:v>667.4000244140624</c:v>
                </c:pt>
                <c:pt idx="7069">
                  <c:v>667.5</c:v>
                </c:pt>
                <c:pt idx="7070">
                  <c:v>667.5999755859374</c:v>
                </c:pt>
                <c:pt idx="7071">
                  <c:v>667.7000122070315</c:v>
                </c:pt>
                <c:pt idx="7072">
                  <c:v>667.7999877929684</c:v>
                </c:pt>
                <c:pt idx="7073">
                  <c:v>667.9000244140624</c:v>
                </c:pt>
                <c:pt idx="7074">
                  <c:v>668.0</c:v>
                </c:pt>
                <c:pt idx="7075">
                  <c:v>668.0999755859374</c:v>
                </c:pt>
                <c:pt idx="7076">
                  <c:v>668.2000122070315</c:v>
                </c:pt>
                <c:pt idx="7077">
                  <c:v>668.2999877929684</c:v>
                </c:pt>
                <c:pt idx="7078">
                  <c:v>668.4000244140624</c:v>
                </c:pt>
                <c:pt idx="7079">
                  <c:v>668.5</c:v>
                </c:pt>
                <c:pt idx="7080">
                  <c:v>668.5999755859374</c:v>
                </c:pt>
                <c:pt idx="7081">
                  <c:v>668.7000122070315</c:v>
                </c:pt>
                <c:pt idx="7082">
                  <c:v>668.7999877929684</c:v>
                </c:pt>
                <c:pt idx="7083">
                  <c:v>668.9000244140624</c:v>
                </c:pt>
                <c:pt idx="7084">
                  <c:v>669.0</c:v>
                </c:pt>
                <c:pt idx="7085">
                  <c:v>669.0999755859374</c:v>
                </c:pt>
                <c:pt idx="7086">
                  <c:v>669.2000122070315</c:v>
                </c:pt>
                <c:pt idx="7087">
                  <c:v>669.2999877929684</c:v>
                </c:pt>
                <c:pt idx="7088">
                  <c:v>669.4000244140624</c:v>
                </c:pt>
                <c:pt idx="7089">
                  <c:v>669.5</c:v>
                </c:pt>
                <c:pt idx="7090">
                  <c:v>669.5999755859374</c:v>
                </c:pt>
                <c:pt idx="7091">
                  <c:v>669.7000122070315</c:v>
                </c:pt>
                <c:pt idx="7092">
                  <c:v>669.7999877929684</c:v>
                </c:pt>
                <c:pt idx="7093">
                  <c:v>669.9000244140624</c:v>
                </c:pt>
                <c:pt idx="7094">
                  <c:v>670.0</c:v>
                </c:pt>
                <c:pt idx="7095">
                  <c:v>670.0999755859374</c:v>
                </c:pt>
                <c:pt idx="7096">
                  <c:v>670.2000122070315</c:v>
                </c:pt>
                <c:pt idx="7097">
                  <c:v>670.2999877929684</c:v>
                </c:pt>
                <c:pt idx="7098">
                  <c:v>670.4000244140624</c:v>
                </c:pt>
                <c:pt idx="7099">
                  <c:v>670.5</c:v>
                </c:pt>
                <c:pt idx="7100">
                  <c:v>670.5999755859374</c:v>
                </c:pt>
                <c:pt idx="7101">
                  <c:v>670.7000122070315</c:v>
                </c:pt>
                <c:pt idx="7102">
                  <c:v>670.7999877929684</c:v>
                </c:pt>
                <c:pt idx="7103">
                  <c:v>670.9000244140624</c:v>
                </c:pt>
                <c:pt idx="7104">
                  <c:v>671.0</c:v>
                </c:pt>
                <c:pt idx="7105">
                  <c:v>671.0999755859374</c:v>
                </c:pt>
                <c:pt idx="7106">
                  <c:v>671.2000122070315</c:v>
                </c:pt>
                <c:pt idx="7107">
                  <c:v>671.2999877929684</c:v>
                </c:pt>
                <c:pt idx="7108">
                  <c:v>671.4000244140624</c:v>
                </c:pt>
                <c:pt idx="7109">
                  <c:v>671.5</c:v>
                </c:pt>
                <c:pt idx="7110">
                  <c:v>671.5999755859374</c:v>
                </c:pt>
                <c:pt idx="7111">
                  <c:v>671.7000122070315</c:v>
                </c:pt>
                <c:pt idx="7112">
                  <c:v>671.7999877929684</c:v>
                </c:pt>
                <c:pt idx="7113">
                  <c:v>671.9000244140624</c:v>
                </c:pt>
                <c:pt idx="7114">
                  <c:v>672.0</c:v>
                </c:pt>
                <c:pt idx="7115">
                  <c:v>672.0999755859374</c:v>
                </c:pt>
                <c:pt idx="7116">
                  <c:v>672.2000122070315</c:v>
                </c:pt>
                <c:pt idx="7117">
                  <c:v>672.2999877929684</c:v>
                </c:pt>
                <c:pt idx="7118">
                  <c:v>672.4000244140624</c:v>
                </c:pt>
                <c:pt idx="7119">
                  <c:v>672.5</c:v>
                </c:pt>
                <c:pt idx="7120">
                  <c:v>672.5999755859374</c:v>
                </c:pt>
                <c:pt idx="7121">
                  <c:v>672.7000122070315</c:v>
                </c:pt>
                <c:pt idx="7122">
                  <c:v>672.7999877929684</c:v>
                </c:pt>
                <c:pt idx="7123">
                  <c:v>672.9000244140624</c:v>
                </c:pt>
                <c:pt idx="7124">
                  <c:v>673.0</c:v>
                </c:pt>
                <c:pt idx="7125">
                  <c:v>673.0999755859374</c:v>
                </c:pt>
                <c:pt idx="7126">
                  <c:v>673.2000122070315</c:v>
                </c:pt>
                <c:pt idx="7127">
                  <c:v>673.2999877929684</c:v>
                </c:pt>
                <c:pt idx="7128">
                  <c:v>673.4000244140624</c:v>
                </c:pt>
                <c:pt idx="7129">
                  <c:v>673.5</c:v>
                </c:pt>
                <c:pt idx="7130">
                  <c:v>673.5999755859374</c:v>
                </c:pt>
                <c:pt idx="7131">
                  <c:v>673.7000122070315</c:v>
                </c:pt>
                <c:pt idx="7132">
                  <c:v>673.7999877929684</c:v>
                </c:pt>
                <c:pt idx="7133">
                  <c:v>673.9000244140624</c:v>
                </c:pt>
                <c:pt idx="7134">
                  <c:v>674.0</c:v>
                </c:pt>
                <c:pt idx="7135">
                  <c:v>674.0999755859374</c:v>
                </c:pt>
                <c:pt idx="7136">
                  <c:v>674.2000122070315</c:v>
                </c:pt>
                <c:pt idx="7137">
                  <c:v>674.2999877929684</c:v>
                </c:pt>
                <c:pt idx="7138">
                  <c:v>674.4000244140624</c:v>
                </c:pt>
                <c:pt idx="7139">
                  <c:v>674.5</c:v>
                </c:pt>
                <c:pt idx="7140">
                  <c:v>674.5999755859374</c:v>
                </c:pt>
                <c:pt idx="7141">
                  <c:v>674.7000122070315</c:v>
                </c:pt>
                <c:pt idx="7142">
                  <c:v>674.7999877929684</c:v>
                </c:pt>
                <c:pt idx="7143">
                  <c:v>674.9000244140624</c:v>
                </c:pt>
                <c:pt idx="7144">
                  <c:v>675.0</c:v>
                </c:pt>
                <c:pt idx="7145">
                  <c:v>675.0999755859374</c:v>
                </c:pt>
                <c:pt idx="7146">
                  <c:v>675.2000122070315</c:v>
                </c:pt>
                <c:pt idx="7147">
                  <c:v>675.2999877929684</c:v>
                </c:pt>
                <c:pt idx="7148">
                  <c:v>675.4000244140624</c:v>
                </c:pt>
                <c:pt idx="7149">
                  <c:v>675.5</c:v>
                </c:pt>
                <c:pt idx="7150">
                  <c:v>675.5999755859374</c:v>
                </c:pt>
                <c:pt idx="7151">
                  <c:v>675.7000122070315</c:v>
                </c:pt>
                <c:pt idx="7152">
                  <c:v>675.7999877929684</c:v>
                </c:pt>
                <c:pt idx="7153">
                  <c:v>675.9000244140624</c:v>
                </c:pt>
                <c:pt idx="7154">
                  <c:v>676.0</c:v>
                </c:pt>
                <c:pt idx="7155">
                  <c:v>676.0999755859374</c:v>
                </c:pt>
                <c:pt idx="7156">
                  <c:v>676.2000122070315</c:v>
                </c:pt>
                <c:pt idx="7157">
                  <c:v>676.2999877929684</c:v>
                </c:pt>
                <c:pt idx="7158">
                  <c:v>676.4000244140624</c:v>
                </c:pt>
                <c:pt idx="7159">
                  <c:v>676.5</c:v>
                </c:pt>
                <c:pt idx="7160">
                  <c:v>676.5999755859374</c:v>
                </c:pt>
                <c:pt idx="7161">
                  <c:v>676.7000122070315</c:v>
                </c:pt>
                <c:pt idx="7162">
                  <c:v>676.7999877929684</c:v>
                </c:pt>
                <c:pt idx="7163">
                  <c:v>676.9000244140624</c:v>
                </c:pt>
                <c:pt idx="7164">
                  <c:v>677.0</c:v>
                </c:pt>
                <c:pt idx="7165">
                  <c:v>677.0999755859374</c:v>
                </c:pt>
                <c:pt idx="7166">
                  <c:v>677.2000122070315</c:v>
                </c:pt>
                <c:pt idx="7167">
                  <c:v>677.2999877929684</c:v>
                </c:pt>
                <c:pt idx="7168">
                  <c:v>677.4000244140624</c:v>
                </c:pt>
                <c:pt idx="7169">
                  <c:v>677.5</c:v>
                </c:pt>
                <c:pt idx="7170">
                  <c:v>677.5999755859374</c:v>
                </c:pt>
                <c:pt idx="7171">
                  <c:v>677.7000122070315</c:v>
                </c:pt>
                <c:pt idx="7172">
                  <c:v>677.7999877929684</c:v>
                </c:pt>
                <c:pt idx="7173">
                  <c:v>677.9000244140624</c:v>
                </c:pt>
                <c:pt idx="7174">
                  <c:v>678.0</c:v>
                </c:pt>
                <c:pt idx="7175">
                  <c:v>678.0999755859374</c:v>
                </c:pt>
                <c:pt idx="7176">
                  <c:v>678.2000122070315</c:v>
                </c:pt>
                <c:pt idx="7177">
                  <c:v>678.2999877929684</c:v>
                </c:pt>
                <c:pt idx="7178">
                  <c:v>678.4000244140624</c:v>
                </c:pt>
                <c:pt idx="7179">
                  <c:v>678.5</c:v>
                </c:pt>
                <c:pt idx="7180">
                  <c:v>678.5999755859374</c:v>
                </c:pt>
                <c:pt idx="7181">
                  <c:v>678.7000122070315</c:v>
                </c:pt>
                <c:pt idx="7182">
                  <c:v>678.7999877929684</c:v>
                </c:pt>
                <c:pt idx="7183">
                  <c:v>678.9000244140624</c:v>
                </c:pt>
                <c:pt idx="7184">
                  <c:v>679.0</c:v>
                </c:pt>
                <c:pt idx="7185">
                  <c:v>679.0999755859374</c:v>
                </c:pt>
                <c:pt idx="7186">
                  <c:v>679.2000122070315</c:v>
                </c:pt>
                <c:pt idx="7187">
                  <c:v>679.2999877929684</c:v>
                </c:pt>
                <c:pt idx="7188">
                  <c:v>679.4000244140624</c:v>
                </c:pt>
                <c:pt idx="7189">
                  <c:v>679.5</c:v>
                </c:pt>
                <c:pt idx="7190">
                  <c:v>679.5999755859374</c:v>
                </c:pt>
                <c:pt idx="7191">
                  <c:v>679.7000122070315</c:v>
                </c:pt>
                <c:pt idx="7192">
                  <c:v>679.7999877929684</c:v>
                </c:pt>
                <c:pt idx="7193">
                  <c:v>679.9000244140624</c:v>
                </c:pt>
                <c:pt idx="7194">
                  <c:v>680.0</c:v>
                </c:pt>
                <c:pt idx="7195">
                  <c:v>680.0999755859374</c:v>
                </c:pt>
                <c:pt idx="7196">
                  <c:v>680.2000122070315</c:v>
                </c:pt>
                <c:pt idx="7197">
                  <c:v>680.2999877929684</c:v>
                </c:pt>
                <c:pt idx="7198">
                  <c:v>680.4000244140624</c:v>
                </c:pt>
                <c:pt idx="7199">
                  <c:v>680.5</c:v>
                </c:pt>
                <c:pt idx="7200">
                  <c:v>680.5999755859374</c:v>
                </c:pt>
                <c:pt idx="7201">
                  <c:v>680.7000122070315</c:v>
                </c:pt>
                <c:pt idx="7202">
                  <c:v>680.7999877929684</c:v>
                </c:pt>
                <c:pt idx="7203">
                  <c:v>680.9000244140624</c:v>
                </c:pt>
                <c:pt idx="7204">
                  <c:v>681.0</c:v>
                </c:pt>
                <c:pt idx="7205">
                  <c:v>681.0999755859374</c:v>
                </c:pt>
                <c:pt idx="7206">
                  <c:v>681.2000122070315</c:v>
                </c:pt>
                <c:pt idx="7207">
                  <c:v>681.2999877929684</c:v>
                </c:pt>
                <c:pt idx="7208">
                  <c:v>681.4000244140624</c:v>
                </c:pt>
                <c:pt idx="7209">
                  <c:v>681.5</c:v>
                </c:pt>
                <c:pt idx="7210">
                  <c:v>681.5999755859374</c:v>
                </c:pt>
                <c:pt idx="7211">
                  <c:v>681.7000122070315</c:v>
                </c:pt>
                <c:pt idx="7212">
                  <c:v>681.7999877929684</c:v>
                </c:pt>
                <c:pt idx="7213">
                  <c:v>681.9000244140624</c:v>
                </c:pt>
                <c:pt idx="7214">
                  <c:v>682.0</c:v>
                </c:pt>
                <c:pt idx="7215">
                  <c:v>682.0999755859374</c:v>
                </c:pt>
                <c:pt idx="7216">
                  <c:v>682.2000122070315</c:v>
                </c:pt>
                <c:pt idx="7217">
                  <c:v>682.2999877929684</c:v>
                </c:pt>
                <c:pt idx="7218">
                  <c:v>682.4000244140624</c:v>
                </c:pt>
                <c:pt idx="7219">
                  <c:v>682.5</c:v>
                </c:pt>
                <c:pt idx="7220">
                  <c:v>682.5999755859374</c:v>
                </c:pt>
                <c:pt idx="7221">
                  <c:v>682.7000122070315</c:v>
                </c:pt>
                <c:pt idx="7222">
                  <c:v>682.7999877929684</c:v>
                </c:pt>
                <c:pt idx="7223">
                  <c:v>682.9000244140624</c:v>
                </c:pt>
                <c:pt idx="7224">
                  <c:v>683.0</c:v>
                </c:pt>
                <c:pt idx="7225">
                  <c:v>683.0999755859374</c:v>
                </c:pt>
                <c:pt idx="7226">
                  <c:v>683.2000122070315</c:v>
                </c:pt>
                <c:pt idx="7227">
                  <c:v>683.2999877929684</c:v>
                </c:pt>
                <c:pt idx="7228">
                  <c:v>683.4000244140624</c:v>
                </c:pt>
                <c:pt idx="7229">
                  <c:v>683.5</c:v>
                </c:pt>
                <c:pt idx="7230">
                  <c:v>683.5999755859374</c:v>
                </c:pt>
                <c:pt idx="7231">
                  <c:v>683.7000122070315</c:v>
                </c:pt>
                <c:pt idx="7232">
                  <c:v>683.7999877929684</c:v>
                </c:pt>
                <c:pt idx="7233">
                  <c:v>683.9000244140624</c:v>
                </c:pt>
                <c:pt idx="7234">
                  <c:v>684.0</c:v>
                </c:pt>
                <c:pt idx="7235">
                  <c:v>684.0999755859374</c:v>
                </c:pt>
                <c:pt idx="7236">
                  <c:v>684.2000122070315</c:v>
                </c:pt>
                <c:pt idx="7237">
                  <c:v>684.2999877929684</c:v>
                </c:pt>
                <c:pt idx="7238">
                  <c:v>684.4000244140624</c:v>
                </c:pt>
                <c:pt idx="7239">
                  <c:v>684.5</c:v>
                </c:pt>
                <c:pt idx="7240">
                  <c:v>684.5999755859374</c:v>
                </c:pt>
                <c:pt idx="7241">
                  <c:v>684.7000122070315</c:v>
                </c:pt>
                <c:pt idx="7242">
                  <c:v>684.7999877929684</c:v>
                </c:pt>
                <c:pt idx="7243">
                  <c:v>684.9000244140624</c:v>
                </c:pt>
                <c:pt idx="7244">
                  <c:v>685.0</c:v>
                </c:pt>
                <c:pt idx="7245">
                  <c:v>685.0999755859374</c:v>
                </c:pt>
                <c:pt idx="7246">
                  <c:v>685.2000122070315</c:v>
                </c:pt>
                <c:pt idx="7247">
                  <c:v>685.2999877929684</c:v>
                </c:pt>
                <c:pt idx="7248">
                  <c:v>685.4000244140624</c:v>
                </c:pt>
                <c:pt idx="7249">
                  <c:v>685.5</c:v>
                </c:pt>
                <c:pt idx="7250">
                  <c:v>685.5999755859374</c:v>
                </c:pt>
                <c:pt idx="7251">
                  <c:v>685.7000122070315</c:v>
                </c:pt>
                <c:pt idx="7252">
                  <c:v>685.7999877929684</c:v>
                </c:pt>
                <c:pt idx="7253">
                  <c:v>685.9000244140624</c:v>
                </c:pt>
                <c:pt idx="7254">
                  <c:v>686.0</c:v>
                </c:pt>
                <c:pt idx="7255">
                  <c:v>686.0999755859374</c:v>
                </c:pt>
                <c:pt idx="7256">
                  <c:v>686.2000122070315</c:v>
                </c:pt>
                <c:pt idx="7257">
                  <c:v>686.2999877929684</c:v>
                </c:pt>
                <c:pt idx="7258">
                  <c:v>686.4000244140624</c:v>
                </c:pt>
                <c:pt idx="7259">
                  <c:v>686.5</c:v>
                </c:pt>
                <c:pt idx="7260">
                  <c:v>686.5999755859374</c:v>
                </c:pt>
                <c:pt idx="7261">
                  <c:v>686.7000122070315</c:v>
                </c:pt>
                <c:pt idx="7262">
                  <c:v>686.7999877929684</c:v>
                </c:pt>
                <c:pt idx="7263">
                  <c:v>686.9000244140624</c:v>
                </c:pt>
                <c:pt idx="7264">
                  <c:v>687.0</c:v>
                </c:pt>
                <c:pt idx="7265">
                  <c:v>687.0999755859374</c:v>
                </c:pt>
                <c:pt idx="7266">
                  <c:v>687.2000122070315</c:v>
                </c:pt>
                <c:pt idx="7267">
                  <c:v>687.2999877929684</c:v>
                </c:pt>
                <c:pt idx="7268">
                  <c:v>687.4000244140624</c:v>
                </c:pt>
                <c:pt idx="7269">
                  <c:v>687.5</c:v>
                </c:pt>
                <c:pt idx="7270">
                  <c:v>687.5999755859374</c:v>
                </c:pt>
                <c:pt idx="7271">
                  <c:v>687.7000122070315</c:v>
                </c:pt>
                <c:pt idx="7272">
                  <c:v>687.7999877929684</c:v>
                </c:pt>
                <c:pt idx="7273">
                  <c:v>687.9000244140624</c:v>
                </c:pt>
                <c:pt idx="7274">
                  <c:v>688.0</c:v>
                </c:pt>
                <c:pt idx="7275">
                  <c:v>688.0999755859374</c:v>
                </c:pt>
                <c:pt idx="7276">
                  <c:v>688.2000122070315</c:v>
                </c:pt>
                <c:pt idx="7277">
                  <c:v>688.2999877929684</c:v>
                </c:pt>
                <c:pt idx="7278">
                  <c:v>688.4000244140624</c:v>
                </c:pt>
                <c:pt idx="7279">
                  <c:v>688.5</c:v>
                </c:pt>
                <c:pt idx="7280">
                  <c:v>688.5999755859374</c:v>
                </c:pt>
                <c:pt idx="7281">
                  <c:v>688.7000122070315</c:v>
                </c:pt>
                <c:pt idx="7282">
                  <c:v>688.7999877929684</c:v>
                </c:pt>
                <c:pt idx="7283">
                  <c:v>688.9000244140624</c:v>
                </c:pt>
                <c:pt idx="7284">
                  <c:v>689.0</c:v>
                </c:pt>
                <c:pt idx="7285">
                  <c:v>689.0999755859374</c:v>
                </c:pt>
                <c:pt idx="7286">
                  <c:v>689.2000122070315</c:v>
                </c:pt>
                <c:pt idx="7287">
                  <c:v>689.2999877929684</c:v>
                </c:pt>
                <c:pt idx="7288">
                  <c:v>689.4000244140624</c:v>
                </c:pt>
                <c:pt idx="7289">
                  <c:v>689.5</c:v>
                </c:pt>
                <c:pt idx="7290">
                  <c:v>689.5999755859374</c:v>
                </c:pt>
                <c:pt idx="7291">
                  <c:v>689.7000122070315</c:v>
                </c:pt>
                <c:pt idx="7292">
                  <c:v>689.7999877929684</c:v>
                </c:pt>
                <c:pt idx="7293">
                  <c:v>689.9000244140624</c:v>
                </c:pt>
                <c:pt idx="7294">
                  <c:v>690.0</c:v>
                </c:pt>
                <c:pt idx="7295">
                  <c:v>690.0999755859374</c:v>
                </c:pt>
                <c:pt idx="7296">
                  <c:v>690.2000122070315</c:v>
                </c:pt>
                <c:pt idx="7297">
                  <c:v>690.2999877929684</c:v>
                </c:pt>
                <c:pt idx="7298">
                  <c:v>690.4000244140624</c:v>
                </c:pt>
                <c:pt idx="7299">
                  <c:v>690.5</c:v>
                </c:pt>
                <c:pt idx="7300">
                  <c:v>690.5999755859374</c:v>
                </c:pt>
                <c:pt idx="7301">
                  <c:v>690.7000122070315</c:v>
                </c:pt>
                <c:pt idx="7302">
                  <c:v>690.7999877929684</c:v>
                </c:pt>
                <c:pt idx="7303">
                  <c:v>690.9000244140624</c:v>
                </c:pt>
                <c:pt idx="7304">
                  <c:v>691.0</c:v>
                </c:pt>
                <c:pt idx="7305">
                  <c:v>691.0999755859374</c:v>
                </c:pt>
                <c:pt idx="7306">
                  <c:v>691.2000122070315</c:v>
                </c:pt>
                <c:pt idx="7307">
                  <c:v>691.2999877929684</c:v>
                </c:pt>
                <c:pt idx="7308">
                  <c:v>691.4000244140624</c:v>
                </c:pt>
                <c:pt idx="7309">
                  <c:v>691.5</c:v>
                </c:pt>
                <c:pt idx="7310">
                  <c:v>691.5999755859374</c:v>
                </c:pt>
                <c:pt idx="7311">
                  <c:v>691.7000122070315</c:v>
                </c:pt>
                <c:pt idx="7312">
                  <c:v>691.7999877929684</c:v>
                </c:pt>
                <c:pt idx="7313">
                  <c:v>691.9000244140624</c:v>
                </c:pt>
                <c:pt idx="7314">
                  <c:v>692.0</c:v>
                </c:pt>
                <c:pt idx="7315">
                  <c:v>692.0999755859374</c:v>
                </c:pt>
                <c:pt idx="7316">
                  <c:v>692.2000122070315</c:v>
                </c:pt>
                <c:pt idx="7317">
                  <c:v>692.2999877929684</c:v>
                </c:pt>
                <c:pt idx="7318">
                  <c:v>692.4000244140624</c:v>
                </c:pt>
                <c:pt idx="7319">
                  <c:v>692.5</c:v>
                </c:pt>
                <c:pt idx="7320">
                  <c:v>692.5999755859374</c:v>
                </c:pt>
                <c:pt idx="7321">
                  <c:v>692.7000122070315</c:v>
                </c:pt>
                <c:pt idx="7322">
                  <c:v>692.7999877929684</c:v>
                </c:pt>
                <c:pt idx="7323">
                  <c:v>692.9000244140624</c:v>
                </c:pt>
                <c:pt idx="7324">
                  <c:v>693.0</c:v>
                </c:pt>
                <c:pt idx="7325">
                  <c:v>693.0999755859374</c:v>
                </c:pt>
                <c:pt idx="7326">
                  <c:v>693.2000122070315</c:v>
                </c:pt>
                <c:pt idx="7327">
                  <c:v>693.2999877929684</c:v>
                </c:pt>
                <c:pt idx="7328">
                  <c:v>693.4000244140624</c:v>
                </c:pt>
                <c:pt idx="7329">
                  <c:v>693.5</c:v>
                </c:pt>
                <c:pt idx="7330">
                  <c:v>693.5999755859374</c:v>
                </c:pt>
                <c:pt idx="7331">
                  <c:v>693.7000122070315</c:v>
                </c:pt>
                <c:pt idx="7332">
                  <c:v>693.7999877929684</c:v>
                </c:pt>
                <c:pt idx="7333">
                  <c:v>693.9000244140624</c:v>
                </c:pt>
                <c:pt idx="7334">
                  <c:v>694.0</c:v>
                </c:pt>
                <c:pt idx="7335">
                  <c:v>694.0999755859374</c:v>
                </c:pt>
                <c:pt idx="7336">
                  <c:v>694.2000122070315</c:v>
                </c:pt>
                <c:pt idx="7337">
                  <c:v>694.2999877929684</c:v>
                </c:pt>
                <c:pt idx="7338">
                  <c:v>694.4000244140624</c:v>
                </c:pt>
                <c:pt idx="7339">
                  <c:v>694.5</c:v>
                </c:pt>
                <c:pt idx="7340">
                  <c:v>694.5999755859374</c:v>
                </c:pt>
                <c:pt idx="7341">
                  <c:v>694.7000122070315</c:v>
                </c:pt>
                <c:pt idx="7342">
                  <c:v>694.7999877929684</c:v>
                </c:pt>
                <c:pt idx="7343">
                  <c:v>694.9000244140624</c:v>
                </c:pt>
                <c:pt idx="7344">
                  <c:v>695.0</c:v>
                </c:pt>
                <c:pt idx="7345">
                  <c:v>695.0999755859374</c:v>
                </c:pt>
                <c:pt idx="7346">
                  <c:v>695.2000122070315</c:v>
                </c:pt>
                <c:pt idx="7347">
                  <c:v>695.2999877929684</c:v>
                </c:pt>
                <c:pt idx="7348">
                  <c:v>695.4000244140624</c:v>
                </c:pt>
                <c:pt idx="7349">
                  <c:v>695.5</c:v>
                </c:pt>
                <c:pt idx="7350">
                  <c:v>695.5999755859374</c:v>
                </c:pt>
                <c:pt idx="7351">
                  <c:v>695.7000122070315</c:v>
                </c:pt>
                <c:pt idx="7352">
                  <c:v>695.7999877929684</c:v>
                </c:pt>
                <c:pt idx="7353">
                  <c:v>695.9000244140624</c:v>
                </c:pt>
                <c:pt idx="7354">
                  <c:v>696.0</c:v>
                </c:pt>
                <c:pt idx="7355">
                  <c:v>696.0999755859374</c:v>
                </c:pt>
                <c:pt idx="7356">
                  <c:v>696.2000122070315</c:v>
                </c:pt>
                <c:pt idx="7357">
                  <c:v>696.2999877929684</c:v>
                </c:pt>
                <c:pt idx="7358">
                  <c:v>696.4000244140624</c:v>
                </c:pt>
                <c:pt idx="7359">
                  <c:v>696.5</c:v>
                </c:pt>
                <c:pt idx="7360">
                  <c:v>696.5999755859374</c:v>
                </c:pt>
                <c:pt idx="7361">
                  <c:v>696.7000122070315</c:v>
                </c:pt>
                <c:pt idx="7362">
                  <c:v>696.7999877929684</c:v>
                </c:pt>
                <c:pt idx="7363">
                  <c:v>696.9000244140624</c:v>
                </c:pt>
                <c:pt idx="7364">
                  <c:v>697.0</c:v>
                </c:pt>
                <c:pt idx="7365">
                  <c:v>697.0999755859374</c:v>
                </c:pt>
                <c:pt idx="7366">
                  <c:v>697.2000122070315</c:v>
                </c:pt>
                <c:pt idx="7367">
                  <c:v>697.2999877929684</c:v>
                </c:pt>
                <c:pt idx="7368">
                  <c:v>697.4000244140624</c:v>
                </c:pt>
                <c:pt idx="7369">
                  <c:v>697.5</c:v>
                </c:pt>
                <c:pt idx="7370">
                  <c:v>697.5999755859374</c:v>
                </c:pt>
                <c:pt idx="7371">
                  <c:v>697.7000122070315</c:v>
                </c:pt>
                <c:pt idx="7372">
                  <c:v>697.7999877929684</c:v>
                </c:pt>
                <c:pt idx="7373">
                  <c:v>697.9000244140624</c:v>
                </c:pt>
                <c:pt idx="7374">
                  <c:v>698.0</c:v>
                </c:pt>
                <c:pt idx="7375">
                  <c:v>698.0999755859374</c:v>
                </c:pt>
                <c:pt idx="7376">
                  <c:v>698.2000122070315</c:v>
                </c:pt>
                <c:pt idx="7377">
                  <c:v>698.2999877929684</c:v>
                </c:pt>
                <c:pt idx="7378">
                  <c:v>698.4000244140624</c:v>
                </c:pt>
                <c:pt idx="7379">
                  <c:v>698.5</c:v>
                </c:pt>
                <c:pt idx="7380">
                  <c:v>698.5999755859374</c:v>
                </c:pt>
                <c:pt idx="7381">
                  <c:v>698.7000122070315</c:v>
                </c:pt>
                <c:pt idx="7382">
                  <c:v>698.7999877929684</c:v>
                </c:pt>
                <c:pt idx="7383">
                  <c:v>698.9000244140624</c:v>
                </c:pt>
                <c:pt idx="7384">
                  <c:v>699.0</c:v>
                </c:pt>
                <c:pt idx="7385">
                  <c:v>699.0999755859374</c:v>
                </c:pt>
                <c:pt idx="7386">
                  <c:v>699.2000122070315</c:v>
                </c:pt>
                <c:pt idx="7387">
                  <c:v>699.2999877929684</c:v>
                </c:pt>
                <c:pt idx="7388">
                  <c:v>699.4000244140624</c:v>
                </c:pt>
                <c:pt idx="7389">
                  <c:v>699.5</c:v>
                </c:pt>
                <c:pt idx="7390">
                  <c:v>699.5999755859374</c:v>
                </c:pt>
                <c:pt idx="7391">
                  <c:v>699.7000122070315</c:v>
                </c:pt>
                <c:pt idx="7392">
                  <c:v>699.7999877929684</c:v>
                </c:pt>
                <c:pt idx="7393">
                  <c:v>699.9000244140624</c:v>
                </c:pt>
                <c:pt idx="7394">
                  <c:v>700.0</c:v>
                </c:pt>
                <c:pt idx="7395">
                  <c:v>700.0999755859374</c:v>
                </c:pt>
                <c:pt idx="7396">
                  <c:v>700.2000122070315</c:v>
                </c:pt>
                <c:pt idx="7397">
                  <c:v>700.2999877929684</c:v>
                </c:pt>
                <c:pt idx="7398">
                  <c:v>700.4000244140624</c:v>
                </c:pt>
                <c:pt idx="7399">
                  <c:v>700.5</c:v>
                </c:pt>
                <c:pt idx="7400">
                  <c:v>700.5999755859374</c:v>
                </c:pt>
                <c:pt idx="7401">
                  <c:v>700.7000122070315</c:v>
                </c:pt>
                <c:pt idx="7402">
                  <c:v>700.7999877929684</c:v>
                </c:pt>
                <c:pt idx="7403">
                  <c:v>700.9000244140624</c:v>
                </c:pt>
                <c:pt idx="7404">
                  <c:v>701.0</c:v>
                </c:pt>
                <c:pt idx="7405">
                  <c:v>701.0999755859374</c:v>
                </c:pt>
                <c:pt idx="7406">
                  <c:v>701.2000122070315</c:v>
                </c:pt>
                <c:pt idx="7407">
                  <c:v>701.2999877929684</c:v>
                </c:pt>
                <c:pt idx="7408">
                  <c:v>701.4000244140624</c:v>
                </c:pt>
                <c:pt idx="7409">
                  <c:v>701.5</c:v>
                </c:pt>
                <c:pt idx="7410">
                  <c:v>701.5999755859374</c:v>
                </c:pt>
                <c:pt idx="7411">
                  <c:v>701.7000122070315</c:v>
                </c:pt>
                <c:pt idx="7412">
                  <c:v>701.7999877929684</c:v>
                </c:pt>
                <c:pt idx="7413">
                  <c:v>701.9000244140624</c:v>
                </c:pt>
                <c:pt idx="7414">
                  <c:v>702.0</c:v>
                </c:pt>
                <c:pt idx="7415">
                  <c:v>702.0999755859374</c:v>
                </c:pt>
                <c:pt idx="7416">
                  <c:v>702.2000122070315</c:v>
                </c:pt>
                <c:pt idx="7417">
                  <c:v>702.2999877929684</c:v>
                </c:pt>
                <c:pt idx="7418">
                  <c:v>702.4000244140624</c:v>
                </c:pt>
                <c:pt idx="7419">
                  <c:v>702.5</c:v>
                </c:pt>
                <c:pt idx="7420">
                  <c:v>702.5999755859374</c:v>
                </c:pt>
                <c:pt idx="7421">
                  <c:v>702.7000122070315</c:v>
                </c:pt>
                <c:pt idx="7422">
                  <c:v>702.7999877929684</c:v>
                </c:pt>
                <c:pt idx="7423">
                  <c:v>702.9000244140624</c:v>
                </c:pt>
                <c:pt idx="7424">
                  <c:v>703.0</c:v>
                </c:pt>
                <c:pt idx="7425">
                  <c:v>703.0999755859374</c:v>
                </c:pt>
                <c:pt idx="7426">
                  <c:v>703.2000122070315</c:v>
                </c:pt>
                <c:pt idx="7427">
                  <c:v>703.2999877929684</c:v>
                </c:pt>
                <c:pt idx="7428">
                  <c:v>703.4000244140624</c:v>
                </c:pt>
                <c:pt idx="7429">
                  <c:v>703.5</c:v>
                </c:pt>
                <c:pt idx="7430">
                  <c:v>703.5999755859374</c:v>
                </c:pt>
                <c:pt idx="7431">
                  <c:v>703.7000122070315</c:v>
                </c:pt>
                <c:pt idx="7432">
                  <c:v>703.7999877929684</c:v>
                </c:pt>
                <c:pt idx="7433">
                  <c:v>703.9000244140624</c:v>
                </c:pt>
                <c:pt idx="7434">
                  <c:v>704.0</c:v>
                </c:pt>
                <c:pt idx="7435">
                  <c:v>704.0999755859374</c:v>
                </c:pt>
                <c:pt idx="7436">
                  <c:v>704.2000122070315</c:v>
                </c:pt>
                <c:pt idx="7437">
                  <c:v>704.2999877929684</c:v>
                </c:pt>
                <c:pt idx="7438">
                  <c:v>704.4000244140624</c:v>
                </c:pt>
                <c:pt idx="7439">
                  <c:v>704.5</c:v>
                </c:pt>
                <c:pt idx="7440">
                  <c:v>704.5999755859374</c:v>
                </c:pt>
                <c:pt idx="7441">
                  <c:v>704.7000122070315</c:v>
                </c:pt>
                <c:pt idx="7442">
                  <c:v>704.7999877929684</c:v>
                </c:pt>
                <c:pt idx="7443">
                  <c:v>704.9000244140624</c:v>
                </c:pt>
                <c:pt idx="7444">
                  <c:v>705.0</c:v>
                </c:pt>
                <c:pt idx="7445">
                  <c:v>705.0999755859374</c:v>
                </c:pt>
                <c:pt idx="7446">
                  <c:v>705.2000122070315</c:v>
                </c:pt>
                <c:pt idx="7447">
                  <c:v>705.2999877929684</c:v>
                </c:pt>
                <c:pt idx="7448">
                  <c:v>705.4000244140624</c:v>
                </c:pt>
                <c:pt idx="7449">
                  <c:v>705.5</c:v>
                </c:pt>
                <c:pt idx="7450">
                  <c:v>705.5999755859374</c:v>
                </c:pt>
                <c:pt idx="7451">
                  <c:v>705.7000122070315</c:v>
                </c:pt>
                <c:pt idx="7452">
                  <c:v>705.7999877929684</c:v>
                </c:pt>
                <c:pt idx="7453">
                  <c:v>705.9000244140624</c:v>
                </c:pt>
                <c:pt idx="7454">
                  <c:v>706.0</c:v>
                </c:pt>
                <c:pt idx="7455">
                  <c:v>706.0999755859374</c:v>
                </c:pt>
                <c:pt idx="7456">
                  <c:v>706.2000122070315</c:v>
                </c:pt>
                <c:pt idx="7457">
                  <c:v>706.2999877929684</c:v>
                </c:pt>
                <c:pt idx="7458">
                  <c:v>706.4000244140624</c:v>
                </c:pt>
                <c:pt idx="7459">
                  <c:v>706.5</c:v>
                </c:pt>
                <c:pt idx="7460">
                  <c:v>706.5999755859374</c:v>
                </c:pt>
                <c:pt idx="7461">
                  <c:v>706.7000122070315</c:v>
                </c:pt>
                <c:pt idx="7462">
                  <c:v>706.7999877929684</c:v>
                </c:pt>
                <c:pt idx="7463">
                  <c:v>706.9000244140624</c:v>
                </c:pt>
                <c:pt idx="7464">
                  <c:v>707.0</c:v>
                </c:pt>
                <c:pt idx="7465">
                  <c:v>707.0999755859374</c:v>
                </c:pt>
                <c:pt idx="7466">
                  <c:v>707.2000122070315</c:v>
                </c:pt>
                <c:pt idx="7467">
                  <c:v>707.2999877929684</c:v>
                </c:pt>
                <c:pt idx="7468">
                  <c:v>707.4000244140624</c:v>
                </c:pt>
                <c:pt idx="7469">
                  <c:v>707.5</c:v>
                </c:pt>
                <c:pt idx="7470">
                  <c:v>707.5999755859374</c:v>
                </c:pt>
                <c:pt idx="7471">
                  <c:v>707.7000122070315</c:v>
                </c:pt>
                <c:pt idx="7472">
                  <c:v>707.7999877929684</c:v>
                </c:pt>
                <c:pt idx="7473">
                  <c:v>707.9000244140624</c:v>
                </c:pt>
                <c:pt idx="7474">
                  <c:v>708.0</c:v>
                </c:pt>
                <c:pt idx="7475">
                  <c:v>708.0999755859374</c:v>
                </c:pt>
                <c:pt idx="7476">
                  <c:v>708.2000122070315</c:v>
                </c:pt>
                <c:pt idx="7477">
                  <c:v>708.2999877929684</c:v>
                </c:pt>
                <c:pt idx="7478">
                  <c:v>708.4000244140624</c:v>
                </c:pt>
                <c:pt idx="7479">
                  <c:v>708.5</c:v>
                </c:pt>
                <c:pt idx="7480">
                  <c:v>708.5999755859374</c:v>
                </c:pt>
                <c:pt idx="7481">
                  <c:v>708.7000122070315</c:v>
                </c:pt>
                <c:pt idx="7482">
                  <c:v>708.7999877929684</c:v>
                </c:pt>
                <c:pt idx="7483">
                  <c:v>708.9000244140624</c:v>
                </c:pt>
                <c:pt idx="7484">
                  <c:v>709.0</c:v>
                </c:pt>
                <c:pt idx="7485">
                  <c:v>709.0999755859374</c:v>
                </c:pt>
                <c:pt idx="7486">
                  <c:v>709.2000122070315</c:v>
                </c:pt>
                <c:pt idx="7487">
                  <c:v>709.2999877929684</c:v>
                </c:pt>
                <c:pt idx="7488">
                  <c:v>709.4000244140624</c:v>
                </c:pt>
                <c:pt idx="7489">
                  <c:v>709.5</c:v>
                </c:pt>
                <c:pt idx="7490">
                  <c:v>709.5999755859374</c:v>
                </c:pt>
                <c:pt idx="7491">
                  <c:v>709.7000122070315</c:v>
                </c:pt>
                <c:pt idx="7492">
                  <c:v>709.7999877929684</c:v>
                </c:pt>
                <c:pt idx="7493">
                  <c:v>709.9000244140624</c:v>
                </c:pt>
                <c:pt idx="7494">
                  <c:v>710.0</c:v>
                </c:pt>
                <c:pt idx="7495">
                  <c:v>710.0999755859374</c:v>
                </c:pt>
                <c:pt idx="7496">
                  <c:v>710.2000122070315</c:v>
                </c:pt>
                <c:pt idx="7497">
                  <c:v>710.2999877929684</c:v>
                </c:pt>
                <c:pt idx="7498">
                  <c:v>710.4000244140624</c:v>
                </c:pt>
                <c:pt idx="7499">
                  <c:v>710.5</c:v>
                </c:pt>
                <c:pt idx="7500">
                  <c:v>710.5999755859374</c:v>
                </c:pt>
                <c:pt idx="7501">
                  <c:v>710.7000122070315</c:v>
                </c:pt>
                <c:pt idx="7502">
                  <c:v>710.7999877929684</c:v>
                </c:pt>
                <c:pt idx="7503">
                  <c:v>710.9000244140624</c:v>
                </c:pt>
                <c:pt idx="7504">
                  <c:v>711.0</c:v>
                </c:pt>
                <c:pt idx="7505">
                  <c:v>711.0999755859374</c:v>
                </c:pt>
                <c:pt idx="7506">
                  <c:v>711.2000122070315</c:v>
                </c:pt>
                <c:pt idx="7507">
                  <c:v>711.2999877929684</c:v>
                </c:pt>
                <c:pt idx="7508">
                  <c:v>711.4000244140624</c:v>
                </c:pt>
                <c:pt idx="7509">
                  <c:v>711.5</c:v>
                </c:pt>
                <c:pt idx="7510">
                  <c:v>711.5999755859374</c:v>
                </c:pt>
                <c:pt idx="7511">
                  <c:v>711.7000122070315</c:v>
                </c:pt>
                <c:pt idx="7512">
                  <c:v>711.7999877929684</c:v>
                </c:pt>
                <c:pt idx="7513">
                  <c:v>711.9000244140624</c:v>
                </c:pt>
                <c:pt idx="7514">
                  <c:v>712.0</c:v>
                </c:pt>
                <c:pt idx="7515">
                  <c:v>712.0999755859374</c:v>
                </c:pt>
                <c:pt idx="7516">
                  <c:v>712.2000122070315</c:v>
                </c:pt>
                <c:pt idx="7517">
                  <c:v>712.2999877929684</c:v>
                </c:pt>
                <c:pt idx="7518">
                  <c:v>712.4000244140624</c:v>
                </c:pt>
                <c:pt idx="7519">
                  <c:v>712.5</c:v>
                </c:pt>
                <c:pt idx="7520">
                  <c:v>712.5999755859374</c:v>
                </c:pt>
                <c:pt idx="7521">
                  <c:v>712.7000122070315</c:v>
                </c:pt>
                <c:pt idx="7522">
                  <c:v>712.7999877929684</c:v>
                </c:pt>
                <c:pt idx="7523">
                  <c:v>712.9000244140624</c:v>
                </c:pt>
                <c:pt idx="7524">
                  <c:v>713.0</c:v>
                </c:pt>
                <c:pt idx="7525">
                  <c:v>713.0999755859374</c:v>
                </c:pt>
                <c:pt idx="7526">
                  <c:v>713.2000122070315</c:v>
                </c:pt>
                <c:pt idx="7527">
                  <c:v>713.2999877929684</c:v>
                </c:pt>
                <c:pt idx="7528">
                  <c:v>713.4000244140624</c:v>
                </c:pt>
                <c:pt idx="7529">
                  <c:v>713.5</c:v>
                </c:pt>
                <c:pt idx="7530">
                  <c:v>713.5999755859374</c:v>
                </c:pt>
                <c:pt idx="7531">
                  <c:v>713.7000122070315</c:v>
                </c:pt>
                <c:pt idx="7532">
                  <c:v>713.7999877929684</c:v>
                </c:pt>
                <c:pt idx="7533">
                  <c:v>713.9000244140624</c:v>
                </c:pt>
                <c:pt idx="7534">
                  <c:v>714.0</c:v>
                </c:pt>
                <c:pt idx="7535">
                  <c:v>714.0999755859374</c:v>
                </c:pt>
                <c:pt idx="7536">
                  <c:v>714.2000122070315</c:v>
                </c:pt>
                <c:pt idx="7537">
                  <c:v>714.2999877929684</c:v>
                </c:pt>
                <c:pt idx="7538">
                  <c:v>714.4000244140624</c:v>
                </c:pt>
                <c:pt idx="7539">
                  <c:v>714.5</c:v>
                </c:pt>
                <c:pt idx="7540">
                  <c:v>714.5999755859374</c:v>
                </c:pt>
                <c:pt idx="7541">
                  <c:v>714.7000122070315</c:v>
                </c:pt>
                <c:pt idx="7542">
                  <c:v>714.7999877929684</c:v>
                </c:pt>
                <c:pt idx="7543">
                  <c:v>714.9000244140624</c:v>
                </c:pt>
                <c:pt idx="7544">
                  <c:v>715.0</c:v>
                </c:pt>
                <c:pt idx="7545">
                  <c:v>715.0999755859374</c:v>
                </c:pt>
                <c:pt idx="7546">
                  <c:v>715.2000122070315</c:v>
                </c:pt>
                <c:pt idx="7547">
                  <c:v>715.2999877929684</c:v>
                </c:pt>
                <c:pt idx="7548">
                  <c:v>715.4000244140624</c:v>
                </c:pt>
                <c:pt idx="7549">
                  <c:v>715.5</c:v>
                </c:pt>
                <c:pt idx="7550">
                  <c:v>715.5999755859374</c:v>
                </c:pt>
                <c:pt idx="7551">
                  <c:v>715.7000122070315</c:v>
                </c:pt>
                <c:pt idx="7552">
                  <c:v>715.7999877929684</c:v>
                </c:pt>
                <c:pt idx="7553">
                  <c:v>715.9000244140624</c:v>
                </c:pt>
                <c:pt idx="7554">
                  <c:v>716.0</c:v>
                </c:pt>
                <c:pt idx="7555">
                  <c:v>716.0999755859374</c:v>
                </c:pt>
                <c:pt idx="7556">
                  <c:v>716.2000122070315</c:v>
                </c:pt>
                <c:pt idx="7557">
                  <c:v>716.2999877929684</c:v>
                </c:pt>
                <c:pt idx="7558">
                  <c:v>716.4000244140624</c:v>
                </c:pt>
                <c:pt idx="7559">
                  <c:v>716.5</c:v>
                </c:pt>
                <c:pt idx="7560">
                  <c:v>716.5999755859374</c:v>
                </c:pt>
                <c:pt idx="7561">
                  <c:v>716.7000122070315</c:v>
                </c:pt>
                <c:pt idx="7562">
                  <c:v>716.7999877929684</c:v>
                </c:pt>
                <c:pt idx="7563">
                  <c:v>716.9000244140624</c:v>
                </c:pt>
                <c:pt idx="7564">
                  <c:v>717.0</c:v>
                </c:pt>
                <c:pt idx="7565">
                  <c:v>717.0999755859374</c:v>
                </c:pt>
                <c:pt idx="7566">
                  <c:v>717.2000122070315</c:v>
                </c:pt>
                <c:pt idx="7567">
                  <c:v>717.2999877929684</c:v>
                </c:pt>
                <c:pt idx="7568">
                  <c:v>717.4000244140624</c:v>
                </c:pt>
                <c:pt idx="7569">
                  <c:v>717.5</c:v>
                </c:pt>
                <c:pt idx="7570">
                  <c:v>717.5999755859374</c:v>
                </c:pt>
                <c:pt idx="7571">
                  <c:v>717.7000122070315</c:v>
                </c:pt>
                <c:pt idx="7572">
                  <c:v>717.7999877929684</c:v>
                </c:pt>
                <c:pt idx="7573">
                  <c:v>717.9000244140624</c:v>
                </c:pt>
                <c:pt idx="7574">
                  <c:v>718.0</c:v>
                </c:pt>
                <c:pt idx="7575">
                  <c:v>718.0999755859374</c:v>
                </c:pt>
                <c:pt idx="7576">
                  <c:v>718.2000122070315</c:v>
                </c:pt>
                <c:pt idx="7577">
                  <c:v>718.2999877929684</c:v>
                </c:pt>
                <c:pt idx="7578">
                  <c:v>718.4000244140624</c:v>
                </c:pt>
                <c:pt idx="7579">
                  <c:v>718.5</c:v>
                </c:pt>
                <c:pt idx="7580">
                  <c:v>718.5999755859374</c:v>
                </c:pt>
                <c:pt idx="7581">
                  <c:v>718.7000122070315</c:v>
                </c:pt>
                <c:pt idx="7582">
                  <c:v>718.7999877929684</c:v>
                </c:pt>
                <c:pt idx="7583">
                  <c:v>718.9000244140624</c:v>
                </c:pt>
                <c:pt idx="7584">
                  <c:v>719.0</c:v>
                </c:pt>
                <c:pt idx="7585">
                  <c:v>719.0999755859374</c:v>
                </c:pt>
                <c:pt idx="7586">
                  <c:v>719.2000122070315</c:v>
                </c:pt>
                <c:pt idx="7587">
                  <c:v>719.2999877929684</c:v>
                </c:pt>
                <c:pt idx="7588">
                  <c:v>719.4000244140624</c:v>
                </c:pt>
                <c:pt idx="7589">
                  <c:v>719.5</c:v>
                </c:pt>
                <c:pt idx="7590">
                  <c:v>719.5999755859374</c:v>
                </c:pt>
                <c:pt idx="7591">
                  <c:v>719.7000122070315</c:v>
                </c:pt>
                <c:pt idx="7592">
                  <c:v>719.7999877929684</c:v>
                </c:pt>
                <c:pt idx="7593">
                  <c:v>719.9000244140624</c:v>
                </c:pt>
                <c:pt idx="7594">
                  <c:v>720.0</c:v>
                </c:pt>
                <c:pt idx="7595">
                  <c:v>720.0999755859374</c:v>
                </c:pt>
                <c:pt idx="7596">
                  <c:v>720.2000122070315</c:v>
                </c:pt>
                <c:pt idx="7597">
                  <c:v>720.2999877929684</c:v>
                </c:pt>
                <c:pt idx="7598">
                  <c:v>720.4000244140624</c:v>
                </c:pt>
                <c:pt idx="7599">
                  <c:v>720.5</c:v>
                </c:pt>
                <c:pt idx="7600">
                  <c:v>720.5999755859374</c:v>
                </c:pt>
                <c:pt idx="7601">
                  <c:v>720.7000122070315</c:v>
                </c:pt>
                <c:pt idx="7602">
                  <c:v>720.7999877929684</c:v>
                </c:pt>
                <c:pt idx="7603">
                  <c:v>720.9000244140624</c:v>
                </c:pt>
                <c:pt idx="7604">
                  <c:v>721.0</c:v>
                </c:pt>
                <c:pt idx="7605">
                  <c:v>721.0999755859374</c:v>
                </c:pt>
                <c:pt idx="7606">
                  <c:v>721.2000122070315</c:v>
                </c:pt>
                <c:pt idx="7607">
                  <c:v>721.2999877929684</c:v>
                </c:pt>
                <c:pt idx="7608">
                  <c:v>721.4000244140624</c:v>
                </c:pt>
                <c:pt idx="7609">
                  <c:v>721.5</c:v>
                </c:pt>
                <c:pt idx="7610">
                  <c:v>721.5999755859374</c:v>
                </c:pt>
                <c:pt idx="7611">
                  <c:v>721.7000122070315</c:v>
                </c:pt>
                <c:pt idx="7612">
                  <c:v>721.7999877929684</c:v>
                </c:pt>
                <c:pt idx="7613">
                  <c:v>721.9000244140624</c:v>
                </c:pt>
                <c:pt idx="7614">
                  <c:v>722.0</c:v>
                </c:pt>
                <c:pt idx="7615">
                  <c:v>722.0999755859374</c:v>
                </c:pt>
                <c:pt idx="7616">
                  <c:v>722.2000122070315</c:v>
                </c:pt>
                <c:pt idx="7617">
                  <c:v>722.2999877929684</c:v>
                </c:pt>
                <c:pt idx="7618">
                  <c:v>722.4000244140624</c:v>
                </c:pt>
                <c:pt idx="7619">
                  <c:v>722.5</c:v>
                </c:pt>
                <c:pt idx="7620">
                  <c:v>722.5999755859374</c:v>
                </c:pt>
                <c:pt idx="7621">
                  <c:v>722.7000122070315</c:v>
                </c:pt>
                <c:pt idx="7622">
                  <c:v>722.7999877929684</c:v>
                </c:pt>
                <c:pt idx="7623">
                  <c:v>722.9000244140624</c:v>
                </c:pt>
                <c:pt idx="7624">
                  <c:v>723.0</c:v>
                </c:pt>
                <c:pt idx="7625">
                  <c:v>723.0999755859374</c:v>
                </c:pt>
                <c:pt idx="7626">
                  <c:v>723.2000122070315</c:v>
                </c:pt>
                <c:pt idx="7627">
                  <c:v>723.2999877929684</c:v>
                </c:pt>
                <c:pt idx="7628">
                  <c:v>723.4000244140624</c:v>
                </c:pt>
                <c:pt idx="7629">
                  <c:v>723.5</c:v>
                </c:pt>
                <c:pt idx="7630">
                  <c:v>723.5999755859374</c:v>
                </c:pt>
                <c:pt idx="7631">
                  <c:v>723.7000122070315</c:v>
                </c:pt>
                <c:pt idx="7632">
                  <c:v>723.7999877929684</c:v>
                </c:pt>
                <c:pt idx="7633">
                  <c:v>723.9000244140624</c:v>
                </c:pt>
                <c:pt idx="7634">
                  <c:v>724.0</c:v>
                </c:pt>
                <c:pt idx="7635">
                  <c:v>724.0999755859374</c:v>
                </c:pt>
                <c:pt idx="7636">
                  <c:v>724.2000122070315</c:v>
                </c:pt>
                <c:pt idx="7637">
                  <c:v>724.2999877929684</c:v>
                </c:pt>
                <c:pt idx="7638">
                  <c:v>724.4000244140624</c:v>
                </c:pt>
                <c:pt idx="7639">
                  <c:v>724.5</c:v>
                </c:pt>
                <c:pt idx="7640">
                  <c:v>724.5999755859374</c:v>
                </c:pt>
                <c:pt idx="7641">
                  <c:v>724.7000122070315</c:v>
                </c:pt>
                <c:pt idx="7642">
                  <c:v>724.7999877929684</c:v>
                </c:pt>
                <c:pt idx="7643">
                  <c:v>724.9000244140624</c:v>
                </c:pt>
                <c:pt idx="7644">
                  <c:v>725.0</c:v>
                </c:pt>
                <c:pt idx="7645">
                  <c:v>725.0999755859374</c:v>
                </c:pt>
                <c:pt idx="7646">
                  <c:v>725.2000122070315</c:v>
                </c:pt>
                <c:pt idx="7647">
                  <c:v>725.2999877929684</c:v>
                </c:pt>
                <c:pt idx="7648">
                  <c:v>725.4000244140624</c:v>
                </c:pt>
                <c:pt idx="7649">
                  <c:v>725.5</c:v>
                </c:pt>
                <c:pt idx="7650">
                  <c:v>725.5999755859374</c:v>
                </c:pt>
                <c:pt idx="7651">
                  <c:v>725.7000122070315</c:v>
                </c:pt>
                <c:pt idx="7652">
                  <c:v>725.7999877929684</c:v>
                </c:pt>
                <c:pt idx="7653">
                  <c:v>725.9000244140624</c:v>
                </c:pt>
                <c:pt idx="7654">
                  <c:v>726.0</c:v>
                </c:pt>
                <c:pt idx="7655">
                  <c:v>726.0999755859374</c:v>
                </c:pt>
                <c:pt idx="7656">
                  <c:v>726.2000122070315</c:v>
                </c:pt>
                <c:pt idx="7657">
                  <c:v>726.2999877929684</c:v>
                </c:pt>
                <c:pt idx="7658">
                  <c:v>726.4000244140624</c:v>
                </c:pt>
                <c:pt idx="7659">
                  <c:v>726.5</c:v>
                </c:pt>
                <c:pt idx="7660">
                  <c:v>726.5999755859374</c:v>
                </c:pt>
                <c:pt idx="7661">
                  <c:v>726.7000122070315</c:v>
                </c:pt>
                <c:pt idx="7662">
                  <c:v>726.7999877929684</c:v>
                </c:pt>
                <c:pt idx="7663">
                  <c:v>726.9000244140624</c:v>
                </c:pt>
                <c:pt idx="7664">
                  <c:v>727.0</c:v>
                </c:pt>
                <c:pt idx="7665">
                  <c:v>727.0999755859374</c:v>
                </c:pt>
                <c:pt idx="7666">
                  <c:v>727.2000122070315</c:v>
                </c:pt>
                <c:pt idx="7667">
                  <c:v>727.2999877929684</c:v>
                </c:pt>
                <c:pt idx="7668">
                  <c:v>727.4000244140624</c:v>
                </c:pt>
                <c:pt idx="7669">
                  <c:v>727.5</c:v>
                </c:pt>
                <c:pt idx="7670">
                  <c:v>727.5999755859374</c:v>
                </c:pt>
                <c:pt idx="7671">
                  <c:v>727.7000122070315</c:v>
                </c:pt>
                <c:pt idx="7672">
                  <c:v>727.7999877929684</c:v>
                </c:pt>
                <c:pt idx="7673">
                  <c:v>727.9000244140624</c:v>
                </c:pt>
                <c:pt idx="7674">
                  <c:v>728.0</c:v>
                </c:pt>
                <c:pt idx="7675">
                  <c:v>728.0999755859374</c:v>
                </c:pt>
                <c:pt idx="7676">
                  <c:v>728.2000122070315</c:v>
                </c:pt>
                <c:pt idx="7677">
                  <c:v>728.2999877929684</c:v>
                </c:pt>
                <c:pt idx="7678">
                  <c:v>728.4000244140624</c:v>
                </c:pt>
                <c:pt idx="7679">
                  <c:v>728.5</c:v>
                </c:pt>
                <c:pt idx="7680">
                  <c:v>728.5999755859374</c:v>
                </c:pt>
                <c:pt idx="7681">
                  <c:v>728.7000122070315</c:v>
                </c:pt>
                <c:pt idx="7682">
                  <c:v>728.7999877929684</c:v>
                </c:pt>
                <c:pt idx="7683">
                  <c:v>728.9000244140624</c:v>
                </c:pt>
                <c:pt idx="7684">
                  <c:v>729.0</c:v>
                </c:pt>
                <c:pt idx="7685">
                  <c:v>729.0999755859374</c:v>
                </c:pt>
                <c:pt idx="7686">
                  <c:v>729.2000122070315</c:v>
                </c:pt>
                <c:pt idx="7687">
                  <c:v>729.2999877929684</c:v>
                </c:pt>
                <c:pt idx="7688">
                  <c:v>729.4000244140624</c:v>
                </c:pt>
                <c:pt idx="7689">
                  <c:v>729.5</c:v>
                </c:pt>
                <c:pt idx="7690">
                  <c:v>729.5999755859374</c:v>
                </c:pt>
                <c:pt idx="7691">
                  <c:v>729.7000122070315</c:v>
                </c:pt>
                <c:pt idx="7692">
                  <c:v>729.7999877929684</c:v>
                </c:pt>
                <c:pt idx="7693">
                  <c:v>729.9000244140624</c:v>
                </c:pt>
                <c:pt idx="7694">
                  <c:v>730.0</c:v>
                </c:pt>
                <c:pt idx="7695">
                  <c:v>730.0999755859374</c:v>
                </c:pt>
                <c:pt idx="7696">
                  <c:v>730.2000122070315</c:v>
                </c:pt>
                <c:pt idx="7697">
                  <c:v>730.2999877929684</c:v>
                </c:pt>
                <c:pt idx="7698">
                  <c:v>730.4000244140624</c:v>
                </c:pt>
                <c:pt idx="7699">
                  <c:v>730.5</c:v>
                </c:pt>
                <c:pt idx="7700">
                  <c:v>730.5999755859374</c:v>
                </c:pt>
                <c:pt idx="7701">
                  <c:v>730.7000122070315</c:v>
                </c:pt>
                <c:pt idx="7702">
                  <c:v>730.7999877929684</c:v>
                </c:pt>
                <c:pt idx="7703">
                  <c:v>730.9000244140624</c:v>
                </c:pt>
                <c:pt idx="7704">
                  <c:v>731.0</c:v>
                </c:pt>
                <c:pt idx="7705">
                  <c:v>731.0999755859374</c:v>
                </c:pt>
                <c:pt idx="7706">
                  <c:v>731.2000122070315</c:v>
                </c:pt>
                <c:pt idx="7707">
                  <c:v>731.2999877929684</c:v>
                </c:pt>
                <c:pt idx="7708">
                  <c:v>731.4000244140624</c:v>
                </c:pt>
                <c:pt idx="7709">
                  <c:v>731.5</c:v>
                </c:pt>
                <c:pt idx="7710">
                  <c:v>731.5999755859374</c:v>
                </c:pt>
                <c:pt idx="7711">
                  <c:v>731.7000122070315</c:v>
                </c:pt>
                <c:pt idx="7712">
                  <c:v>731.7999877929684</c:v>
                </c:pt>
                <c:pt idx="7713">
                  <c:v>731.9000244140624</c:v>
                </c:pt>
                <c:pt idx="7714">
                  <c:v>732.0</c:v>
                </c:pt>
                <c:pt idx="7715">
                  <c:v>732.0999755859374</c:v>
                </c:pt>
                <c:pt idx="7716">
                  <c:v>732.2000122070315</c:v>
                </c:pt>
                <c:pt idx="7717">
                  <c:v>732.2999877929684</c:v>
                </c:pt>
                <c:pt idx="7718">
                  <c:v>732.4000244140624</c:v>
                </c:pt>
                <c:pt idx="7719">
                  <c:v>732.5</c:v>
                </c:pt>
                <c:pt idx="7720">
                  <c:v>732.5999755859374</c:v>
                </c:pt>
                <c:pt idx="7721">
                  <c:v>732.7000122070315</c:v>
                </c:pt>
                <c:pt idx="7722">
                  <c:v>732.7999877929684</c:v>
                </c:pt>
                <c:pt idx="7723">
                  <c:v>732.9000244140624</c:v>
                </c:pt>
                <c:pt idx="7724">
                  <c:v>733.0</c:v>
                </c:pt>
                <c:pt idx="7725">
                  <c:v>733.0999755859374</c:v>
                </c:pt>
                <c:pt idx="7726">
                  <c:v>733.2000122070315</c:v>
                </c:pt>
                <c:pt idx="7727">
                  <c:v>733.2999877929684</c:v>
                </c:pt>
                <c:pt idx="7728">
                  <c:v>733.4000244140624</c:v>
                </c:pt>
                <c:pt idx="7729">
                  <c:v>733.5</c:v>
                </c:pt>
                <c:pt idx="7730">
                  <c:v>733.5999755859374</c:v>
                </c:pt>
                <c:pt idx="7731">
                  <c:v>733.7000122070315</c:v>
                </c:pt>
                <c:pt idx="7732">
                  <c:v>733.7999877929684</c:v>
                </c:pt>
                <c:pt idx="7733">
                  <c:v>733.9000244140624</c:v>
                </c:pt>
                <c:pt idx="7734">
                  <c:v>734.0</c:v>
                </c:pt>
                <c:pt idx="7735">
                  <c:v>734.0999755859374</c:v>
                </c:pt>
                <c:pt idx="7736">
                  <c:v>734.2000122070315</c:v>
                </c:pt>
                <c:pt idx="7737">
                  <c:v>734.2999877929684</c:v>
                </c:pt>
                <c:pt idx="7738">
                  <c:v>734.4000244140624</c:v>
                </c:pt>
                <c:pt idx="7739">
                  <c:v>734.5</c:v>
                </c:pt>
                <c:pt idx="7740">
                  <c:v>734.5999755859374</c:v>
                </c:pt>
                <c:pt idx="7741">
                  <c:v>734.7000122070315</c:v>
                </c:pt>
                <c:pt idx="7742">
                  <c:v>734.7999877929684</c:v>
                </c:pt>
                <c:pt idx="7743">
                  <c:v>734.9000244140624</c:v>
                </c:pt>
                <c:pt idx="7744">
                  <c:v>735.0</c:v>
                </c:pt>
                <c:pt idx="7745">
                  <c:v>735.0999755859374</c:v>
                </c:pt>
                <c:pt idx="7746">
                  <c:v>735.2000122070315</c:v>
                </c:pt>
                <c:pt idx="7747">
                  <c:v>735.2999877929684</c:v>
                </c:pt>
                <c:pt idx="7748">
                  <c:v>735.4000244140624</c:v>
                </c:pt>
                <c:pt idx="7749">
                  <c:v>735.5</c:v>
                </c:pt>
                <c:pt idx="7750">
                  <c:v>735.5999755859374</c:v>
                </c:pt>
                <c:pt idx="7751">
                  <c:v>735.7000122070315</c:v>
                </c:pt>
                <c:pt idx="7752">
                  <c:v>735.7999877929684</c:v>
                </c:pt>
                <c:pt idx="7753">
                  <c:v>735.9000244140624</c:v>
                </c:pt>
                <c:pt idx="7754">
                  <c:v>736.0</c:v>
                </c:pt>
                <c:pt idx="7755">
                  <c:v>736.0999755859374</c:v>
                </c:pt>
                <c:pt idx="7756">
                  <c:v>736.2000122070315</c:v>
                </c:pt>
                <c:pt idx="7757">
                  <c:v>736.2999877929684</c:v>
                </c:pt>
                <c:pt idx="7758">
                  <c:v>736.4000244140624</c:v>
                </c:pt>
                <c:pt idx="7759">
                  <c:v>736.5</c:v>
                </c:pt>
                <c:pt idx="7760">
                  <c:v>736.5999755859374</c:v>
                </c:pt>
                <c:pt idx="7761">
                  <c:v>736.7000122070315</c:v>
                </c:pt>
                <c:pt idx="7762">
                  <c:v>736.7999877929684</c:v>
                </c:pt>
                <c:pt idx="7763">
                  <c:v>736.9000244140624</c:v>
                </c:pt>
                <c:pt idx="7764">
                  <c:v>737.0</c:v>
                </c:pt>
                <c:pt idx="7765">
                  <c:v>737.0999755859374</c:v>
                </c:pt>
                <c:pt idx="7766">
                  <c:v>737.2000122070315</c:v>
                </c:pt>
                <c:pt idx="7767">
                  <c:v>737.2999877929684</c:v>
                </c:pt>
                <c:pt idx="7768">
                  <c:v>737.4000244140624</c:v>
                </c:pt>
                <c:pt idx="7769">
                  <c:v>737.5</c:v>
                </c:pt>
                <c:pt idx="7770">
                  <c:v>737.5999755859374</c:v>
                </c:pt>
                <c:pt idx="7771">
                  <c:v>737.7000122070315</c:v>
                </c:pt>
                <c:pt idx="7772">
                  <c:v>737.7999877929684</c:v>
                </c:pt>
                <c:pt idx="7773">
                  <c:v>737.9000244140624</c:v>
                </c:pt>
                <c:pt idx="7774">
                  <c:v>738.0</c:v>
                </c:pt>
                <c:pt idx="7775">
                  <c:v>738.0999755859374</c:v>
                </c:pt>
                <c:pt idx="7776">
                  <c:v>738.2000122070315</c:v>
                </c:pt>
                <c:pt idx="7777">
                  <c:v>738.2999877929684</c:v>
                </c:pt>
                <c:pt idx="7778">
                  <c:v>738.4000244140624</c:v>
                </c:pt>
                <c:pt idx="7779">
                  <c:v>738.5</c:v>
                </c:pt>
                <c:pt idx="7780">
                  <c:v>738.5999755859374</c:v>
                </c:pt>
                <c:pt idx="7781">
                  <c:v>738.7000122070315</c:v>
                </c:pt>
                <c:pt idx="7782">
                  <c:v>738.7999877929684</c:v>
                </c:pt>
                <c:pt idx="7783">
                  <c:v>738.9000244140624</c:v>
                </c:pt>
                <c:pt idx="7784">
                  <c:v>739.0</c:v>
                </c:pt>
                <c:pt idx="7785">
                  <c:v>739.0999755859374</c:v>
                </c:pt>
                <c:pt idx="7786">
                  <c:v>739.2000122070315</c:v>
                </c:pt>
                <c:pt idx="7787">
                  <c:v>739.2999877929684</c:v>
                </c:pt>
                <c:pt idx="7788">
                  <c:v>739.4000244140624</c:v>
                </c:pt>
                <c:pt idx="7789">
                  <c:v>739.5</c:v>
                </c:pt>
                <c:pt idx="7790">
                  <c:v>739.5999755859374</c:v>
                </c:pt>
                <c:pt idx="7791">
                  <c:v>739.7000122070315</c:v>
                </c:pt>
                <c:pt idx="7792">
                  <c:v>739.7999877929684</c:v>
                </c:pt>
                <c:pt idx="7793">
                  <c:v>739.9000244140624</c:v>
                </c:pt>
                <c:pt idx="7794">
                  <c:v>740.0</c:v>
                </c:pt>
                <c:pt idx="7795">
                  <c:v>740.0999755859374</c:v>
                </c:pt>
                <c:pt idx="7796">
                  <c:v>740.2000122070315</c:v>
                </c:pt>
                <c:pt idx="7797">
                  <c:v>740.2999877929684</c:v>
                </c:pt>
                <c:pt idx="7798">
                  <c:v>740.4000244140624</c:v>
                </c:pt>
                <c:pt idx="7799">
                  <c:v>740.5</c:v>
                </c:pt>
                <c:pt idx="7800">
                  <c:v>740.5999755859374</c:v>
                </c:pt>
                <c:pt idx="7801">
                  <c:v>740.7000122070315</c:v>
                </c:pt>
                <c:pt idx="7802">
                  <c:v>740.7999877929684</c:v>
                </c:pt>
                <c:pt idx="7803">
                  <c:v>740.9000244140624</c:v>
                </c:pt>
                <c:pt idx="7804">
                  <c:v>741.0</c:v>
                </c:pt>
                <c:pt idx="7805">
                  <c:v>741.0999755859374</c:v>
                </c:pt>
                <c:pt idx="7806">
                  <c:v>741.2000122070315</c:v>
                </c:pt>
                <c:pt idx="7807">
                  <c:v>741.2999877929684</c:v>
                </c:pt>
                <c:pt idx="7808">
                  <c:v>741.4000244140624</c:v>
                </c:pt>
                <c:pt idx="7809">
                  <c:v>741.5</c:v>
                </c:pt>
                <c:pt idx="7810">
                  <c:v>741.5999755859374</c:v>
                </c:pt>
                <c:pt idx="7811">
                  <c:v>741.7000122070315</c:v>
                </c:pt>
                <c:pt idx="7812">
                  <c:v>741.7999877929684</c:v>
                </c:pt>
                <c:pt idx="7813">
                  <c:v>741.9000244140624</c:v>
                </c:pt>
                <c:pt idx="7814">
                  <c:v>742.0</c:v>
                </c:pt>
                <c:pt idx="7815">
                  <c:v>742.0999755859374</c:v>
                </c:pt>
                <c:pt idx="7816">
                  <c:v>742.2000122070315</c:v>
                </c:pt>
                <c:pt idx="7817">
                  <c:v>742.2999877929684</c:v>
                </c:pt>
                <c:pt idx="7818">
                  <c:v>742.4000244140624</c:v>
                </c:pt>
                <c:pt idx="7819">
                  <c:v>742.5</c:v>
                </c:pt>
                <c:pt idx="7820">
                  <c:v>742.5999755859374</c:v>
                </c:pt>
                <c:pt idx="7821">
                  <c:v>742.7000122070315</c:v>
                </c:pt>
                <c:pt idx="7822">
                  <c:v>742.7999877929684</c:v>
                </c:pt>
                <c:pt idx="7823">
                  <c:v>742.9000244140624</c:v>
                </c:pt>
                <c:pt idx="7824">
                  <c:v>743.0</c:v>
                </c:pt>
                <c:pt idx="7825">
                  <c:v>743.0999755859374</c:v>
                </c:pt>
                <c:pt idx="7826">
                  <c:v>743.2000122070315</c:v>
                </c:pt>
                <c:pt idx="7827">
                  <c:v>743.2999877929684</c:v>
                </c:pt>
                <c:pt idx="7828">
                  <c:v>743.4000244140624</c:v>
                </c:pt>
                <c:pt idx="7829">
                  <c:v>743.5</c:v>
                </c:pt>
                <c:pt idx="7830">
                  <c:v>743.5999755859374</c:v>
                </c:pt>
                <c:pt idx="7831">
                  <c:v>743.7000122070315</c:v>
                </c:pt>
                <c:pt idx="7832">
                  <c:v>743.7999877929684</c:v>
                </c:pt>
                <c:pt idx="7833">
                  <c:v>743.9000244140624</c:v>
                </c:pt>
                <c:pt idx="7834">
                  <c:v>744.0</c:v>
                </c:pt>
                <c:pt idx="7835">
                  <c:v>744.0999755859374</c:v>
                </c:pt>
                <c:pt idx="7836">
                  <c:v>744.2000122070315</c:v>
                </c:pt>
                <c:pt idx="7837">
                  <c:v>744.2999877929684</c:v>
                </c:pt>
                <c:pt idx="7838">
                  <c:v>744.4000244140624</c:v>
                </c:pt>
                <c:pt idx="7839">
                  <c:v>744.5</c:v>
                </c:pt>
                <c:pt idx="7840">
                  <c:v>744.5999755859374</c:v>
                </c:pt>
                <c:pt idx="7841">
                  <c:v>744.7000122070315</c:v>
                </c:pt>
                <c:pt idx="7842">
                  <c:v>744.7999877929684</c:v>
                </c:pt>
                <c:pt idx="7843">
                  <c:v>744.9000244140624</c:v>
                </c:pt>
                <c:pt idx="7844">
                  <c:v>745.0</c:v>
                </c:pt>
                <c:pt idx="7845">
                  <c:v>745.0999755859374</c:v>
                </c:pt>
                <c:pt idx="7846">
                  <c:v>745.2000122070315</c:v>
                </c:pt>
                <c:pt idx="7847">
                  <c:v>745.2999877929684</c:v>
                </c:pt>
                <c:pt idx="7848">
                  <c:v>745.4000244140624</c:v>
                </c:pt>
                <c:pt idx="7849">
                  <c:v>745.5</c:v>
                </c:pt>
                <c:pt idx="7850">
                  <c:v>745.5999755859374</c:v>
                </c:pt>
                <c:pt idx="7851">
                  <c:v>745.7000122070315</c:v>
                </c:pt>
                <c:pt idx="7852">
                  <c:v>745.7999877929684</c:v>
                </c:pt>
                <c:pt idx="7853">
                  <c:v>745.9000244140624</c:v>
                </c:pt>
                <c:pt idx="7854">
                  <c:v>746.0</c:v>
                </c:pt>
                <c:pt idx="7855">
                  <c:v>746.0999755859374</c:v>
                </c:pt>
                <c:pt idx="7856">
                  <c:v>746.2000122070315</c:v>
                </c:pt>
                <c:pt idx="7857">
                  <c:v>746.2999877929684</c:v>
                </c:pt>
                <c:pt idx="7858">
                  <c:v>746.4000244140624</c:v>
                </c:pt>
                <c:pt idx="7859">
                  <c:v>746.5</c:v>
                </c:pt>
                <c:pt idx="7860">
                  <c:v>746.5999755859374</c:v>
                </c:pt>
                <c:pt idx="7861">
                  <c:v>746.7000122070315</c:v>
                </c:pt>
                <c:pt idx="7862">
                  <c:v>746.7999877929684</c:v>
                </c:pt>
                <c:pt idx="7863">
                  <c:v>746.9000244140624</c:v>
                </c:pt>
                <c:pt idx="7864">
                  <c:v>747.0</c:v>
                </c:pt>
                <c:pt idx="7865">
                  <c:v>747.0999755859374</c:v>
                </c:pt>
                <c:pt idx="7866">
                  <c:v>747.2000122070315</c:v>
                </c:pt>
                <c:pt idx="7867">
                  <c:v>747.2999877929684</c:v>
                </c:pt>
                <c:pt idx="7868">
                  <c:v>747.4000244140624</c:v>
                </c:pt>
                <c:pt idx="7869">
                  <c:v>747.5</c:v>
                </c:pt>
                <c:pt idx="7870">
                  <c:v>747.5999755859374</c:v>
                </c:pt>
                <c:pt idx="7871">
                  <c:v>747.7000122070315</c:v>
                </c:pt>
                <c:pt idx="7872">
                  <c:v>747.7999877929684</c:v>
                </c:pt>
                <c:pt idx="7873">
                  <c:v>747.9000244140624</c:v>
                </c:pt>
                <c:pt idx="7874">
                  <c:v>748.0</c:v>
                </c:pt>
                <c:pt idx="7875">
                  <c:v>748.0999755859374</c:v>
                </c:pt>
                <c:pt idx="7876">
                  <c:v>748.2000122070315</c:v>
                </c:pt>
                <c:pt idx="7877">
                  <c:v>748.2999877929684</c:v>
                </c:pt>
                <c:pt idx="7878">
                  <c:v>748.4000244140624</c:v>
                </c:pt>
                <c:pt idx="7879">
                  <c:v>748.5</c:v>
                </c:pt>
                <c:pt idx="7880">
                  <c:v>748.5999755859374</c:v>
                </c:pt>
                <c:pt idx="7881">
                  <c:v>748.7000122070315</c:v>
                </c:pt>
                <c:pt idx="7882">
                  <c:v>748.7999877929684</c:v>
                </c:pt>
                <c:pt idx="7883">
                  <c:v>748.9000244140624</c:v>
                </c:pt>
                <c:pt idx="7884">
                  <c:v>749.0</c:v>
                </c:pt>
                <c:pt idx="7885">
                  <c:v>749.0999755859374</c:v>
                </c:pt>
                <c:pt idx="7886">
                  <c:v>749.2000122070315</c:v>
                </c:pt>
                <c:pt idx="7887">
                  <c:v>749.2999877929684</c:v>
                </c:pt>
                <c:pt idx="7888">
                  <c:v>749.4000244140624</c:v>
                </c:pt>
                <c:pt idx="7889">
                  <c:v>749.5</c:v>
                </c:pt>
                <c:pt idx="7890">
                  <c:v>749.5999755859374</c:v>
                </c:pt>
                <c:pt idx="7891">
                  <c:v>749.7000122070315</c:v>
                </c:pt>
                <c:pt idx="7892">
                  <c:v>749.7999877929684</c:v>
                </c:pt>
                <c:pt idx="7893">
                  <c:v>749.9000244140624</c:v>
                </c:pt>
                <c:pt idx="7894">
                  <c:v>750.0</c:v>
                </c:pt>
                <c:pt idx="7895">
                  <c:v>750.0999755859374</c:v>
                </c:pt>
                <c:pt idx="7896">
                  <c:v>750.2000122070315</c:v>
                </c:pt>
                <c:pt idx="7897">
                  <c:v>750.2999877929684</c:v>
                </c:pt>
                <c:pt idx="7898">
                  <c:v>750.4000244140624</c:v>
                </c:pt>
                <c:pt idx="7899">
                  <c:v>750.5</c:v>
                </c:pt>
                <c:pt idx="7900">
                  <c:v>750.5999755859374</c:v>
                </c:pt>
                <c:pt idx="7901">
                  <c:v>750.7000122070315</c:v>
                </c:pt>
                <c:pt idx="7902">
                  <c:v>750.7999877929684</c:v>
                </c:pt>
                <c:pt idx="7903">
                  <c:v>750.9000244140624</c:v>
                </c:pt>
                <c:pt idx="7904">
                  <c:v>751.0</c:v>
                </c:pt>
                <c:pt idx="7905">
                  <c:v>751.0999755859374</c:v>
                </c:pt>
                <c:pt idx="7906">
                  <c:v>751.2000122070315</c:v>
                </c:pt>
                <c:pt idx="7907">
                  <c:v>751.2999877929684</c:v>
                </c:pt>
                <c:pt idx="7908">
                  <c:v>751.4000244140624</c:v>
                </c:pt>
                <c:pt idx="7909">
                  <c:v>751.5</c:v>
                </c:pt>
                <c:pt idx="7910">
                  <c:v>751.5999755859374</c:v>
                </c:pt>
                <c:pt idx="7911">
                  <c:v>751.7000122070315</c:v>
                </c:pt>
                <c:pt idx="7912">
                  <c:v>751.7999877929684</c:v>
                </c:pt>
                <c:pt idx="7913">
                  <c:v>751.9000244140624</c:v>
                </c:pt>
                <c:pt idx="7914">
                  <c:v>752.0</c:v>
                </c:pt>
                <c:pt idx="7915">
                  <c:v>752.0999755859374</c:v>
                </c:pt>
                <c:pt idx="7916">
                  <c:v>752.2000122070315</c:v>
                </c:pt>
                <c:pt idx="7917">
                  <c:v>752.2999877929684</c:v>
                </c:pt>
                <c:pt idx="7918">
                  <c:v>752.4000244140624</c:v>
                </c:pt>
                <c:pt idx="7919">
                  <c:v>752.5</c:v>
                </c:pt>
                <c:pt idx="7920">
                  <c:v>752.5999755859374</c:v>
                </c:pt>
                <c:pt idx="7921">
                  <c:v>752.7000122070315</c:v>
                </c:pt>
                <c:pt idx="7922">
                  <c:v>752.7999877929684</c:v>
                </c:pt>
                <c:pt idx="7923">
                  <c:v>752.9000244140624</c:v>
                </c:pt>
                <c:pt idx="7924">
                  <c:v>753.0</c:v>
                </c:pt>
                <c:pt idx="7925">
                  <c:v>753.0999755859374</c:v>
                </c:pt>
                <c:pt idx="7926">
                  <c:v>753.2000122070315</c:v>
                </c:pt>
                <c:pt idx="7927">
                  <c:v>753.2999877929684</c:v>
                </c:pt>
                <c:pt idx="7928">
                  <c:v>753.4000244140624</c:v>
                </c:pt>
                <c:pt idx="7929">
                  <c:v>753.5</c:v>
                </c:pt>
                <c:pt idx="7930">
                  <c:v>753.5999755859374</c:v>
                </c:pt>
                <c:pt idx="7931">
                  <c:v>753.7000122070315</c:v>
                </c:pt>
                <c:pt idx="7932">
                  <c:v>753.7999877929684</c:v>
                </c:pt>
                <c:pt idx="7933">
                  <c:v>753.9000244140624</c:v>
                </c:pt>
                <c:pt idx="7934">
                  <c:v>754.0</c:v>
                </c:pt>
                <c:pt idx="7935">
                  <c:v>754.0999755859374</c:v>
                </c:pt>
                <c:pt idx="7936">
                  <c:v>754.2000122070315</c:v>
                </c:pt>
                <c:pt idx="7937">
                  <c:v>754.2999877929684</c:v>
                </c:pt>
                <c:pt idx="7938">
                  <c:v>754.4000244140624</c:v>
                </c:pt>
                <c:pt idx="7939">
                  <c:v>754.5</c:v>
                </c:pt>
                <c:pt idx="7940">
                  <c:v>754.5999755859374</c:v>
                </c:pt>
                <c:pt idx="7941">
                  <c:v>754.7000122070315</c:v>
                </c:pt>
                <c:pt idx="7942">
                  <c:v>754.7999877929684</c:v>
                </c:pt>
                <c:pt idx="7943">
                  <c:v>754.9000244140624</c:v>
                </c:pt>
                <c:pt idx="7944">
                  <c:v>755.0</c:v>
                </c:pt>
                <c:pt idx="7945">
                  <c:v>755.0999755859374</c:v>
                </c:pt>
                <c:pt idx="7946">
                  <c:v>755.2000122070315</c:v>
                </c:pt>
                <c:pt idx="7947">
                  <c:v>755.2999877929684</c:v>
                </c:pt>
                <c:pt idx="7948">
                  <c:v>755.4000244140624</c:v>
                </c:pt>
                <c:pt idx="7949">
                  <c:v>755.5</c:v>
                </c:pt>
                <c:pt idx="7950">
                  <c:v>755.5999755859374</c:v>
                </c:pt>
                <c:pt idx="7951">
                  <c:v>755.7000122070315</c:v>
                </c:pt>
                <c:pt idx="7952">
                  <c:v>755.7999877929684</c:v>
                </c:pt>
                <c:pt idx="7953">
                  <c:v>755.9000244140624</c:v>
                </c:pt>
                <c:pt idx="7954">
                  <c:v>756.0</c:v>
                </c:pt>
                <c:pt idx="7955">
                  <c:v>756.0999755859374</c:v>
                </c:pt>
                <c:pt idx="7956">
                  <c:v>756.2000122070315</c:v>
                </c:pt>
                <c:pt idx="7957">
                  <c:v>756.2999877929684</c:v>
                </c:pt>
                <c:pt idx="7958">
                  <c:v>756.4000244140624</c:v>
                </c:pt>
                <c:pt idx="7959">
                  <c:v>756.5</c:v>
                </c:pt>
                <c:pt idx="7960">
                  <c:v>756.5999755859374</c:v>
                </c:pt>
                <c:pt idx="7961">
                  <c:v>756.7000122070315</c:v>
                </c:pt>
                <c:pt idx="7962">
                  <c:v>756.7999877929684</c:v>
                </c:pt>
                <c:pt idx="7963">
                  <c:v>756.9000244140624</c:v>
                </c:pt>
                <c:pt idx="7964">
                  <c:v>757.0</c:v>
                </c:pt>
                <c:pt idx="7965">
                  <c:v>757.0999755859374</c:v>
                </c:pt>
                <c:pt idx="7966">
                  <c:v>757.2000122070315</c:v>
                </c:pt>
                <c:pt idx="7967">
                  <c:v>757.2999877929684</c:v>
                </c:pt>
                <c:pt idx="7968">
                  <c:v>757.4000244140624</c:v>
                </c:pt>
                <c:pt idx="7969">
                  <c:v>757.5</c:v>
                </c:pt>
                <c:pt idx="7970">
                  <c:v>757.5999755859374</c:v>
                </c:pt>
                <c:pt idx="7971">
                  <c:v>757.7000122070315</c:v>
                </c:pt>
                <c:pt idx="7972">
                  <c:v>757.7999877929684</c:v>
                </c:pt>
                <c:pt idx="7973">
                  <c:v>757.9000244140624</c:v>
                </c:pt>
                <c:pt idx="7974">
                  <c:v>758.0</c:v>
                </c:pt>
                <c:pt idx="7975">
                  <c:v>758.0999755859374</c:v>
                </c:pt>
                <c:pt idx="7976">
                  <c:v>758.2000122070315</c:v>
                </c:pt>
                <c:pt idx="7977">
                  <c:v>758.2999877929684</c:v>
                </c:pt>
                <c:pt idx="7978">
                  <c:v>758.4000244140624</c:v>
                </c:pt>
                <c:pt idx="7979">
                  <c:v>758.5</c:v>
                </c:pt>
                <c:pt idx="7980">
                  <c:v>758.5999755859374</c:v>
                </c:pt>
                <c:pt idx="7981">
                  <c:v>758.7000122070315</c:v>
                </c:pt>
                <c:pt idx="7982">
                  <c:v>758.7999877929684</c:v>
                </c:pt>
                <c:pt idx="7983">
                  <c:v>758.9000244140624</c:v>
                </c:pt>
                <c:pt idx="7984">
                  <c:v>759.0</c:v>
                </c:pt>
                <c:pt idx="7985">
                  <c:v>759.0999755859374</c:v>
                </c:pt>
                <c:pt idx="7986">
                  <c:v>759.2000122070315</c:v>
                </c:pt>
                <c:pt idx="7987">
                  <c:v>759.2999877929684</c:v>
                </c:pt>
                <c:pt idx="7988">
                  <c:v>759.4000244140624</c:v>
                </c:pt>
                <c:pt idx="7989">
                  <c:v>759.5</c:v>
                </c:pt>
                <c:pt idx="7990">
                  <c:v>759.5999755859374</c:v>
                </c:pt>
                <c:pt idx="7991">
                  <c:v>759.7000122070315</c:v>
                </c:pt>
                <c:pt idx="7992">
                  <c:v>759.7999877929684</c:v>
                </c:pt>
                <c:pt idx="7993">
                  <c:v>759.9000244140624</c:v>
                </c:pt>
                <c:pt idx="7994">
                  <c:v>760.0</c:v>
                </c:pt>
                <c:pt idx="7995">
                  <c:v>760.0999755859374</c:v>
                </c:pt>
                <c:pt idx="7996">
                  <c:v>760.2000122070315</c:v>
                </c:pt>
                <c:pt idx="7997">
                  <c:v>760.2999877929684</c:v>
                </c:pt>
                <c:pt idx="7998">
                  <c:v>760.4000244140624</c:v>
                </c:pt>
                <c:pt idx="7999">
                  <c:v>760.5</c:v>
                </c:pt>
                <c:pt idx="8000">
                  <c:v>760.5999755859374</c:v>
                </c:pt>
                <c:pt idx="8001">
                  <c:v>760.7000122070315</c:v>
                </c:pt>
                <c:pt idx="8002">
                  <c:v>760.7999877929684</c:v>
                </c:pt>
                <c:pt idx="8003">
                  <c:v>760.9000244140624</c:v>
                </c:pt>
                <c:pt idx="8004">
                  <c:v>761.0</c:v>
                </c:pt>
                <c:pt idx="8005">
                  <c:v>761.0999755859374</c:v>
                </c:pt>
                <c:pt idx="8006">
                  <c:v>761.2000122070315</c:v>
                </c:pt>
                <c:pt idx="8007">
                  <c:v>761.2999877929684</c:v>
                </c:pt>
                <c:pt idx="8008">
                  <c:v>761.4000244140624</c:v>
                </c:pt>
                <c:pt idx="8009">
                  <c:v>761.5</c:v>
                </c:pt>
                <c:pt idx="8010">
                  <c:v>761.5999755859374</c:v>
                </c:pt>
                <c:pt idx="8011">
                  <c:v>761.7000122070315</c:v>
                </c:pt>
                <c:pt idx="8012">
                  <c:v>761.7999877929684</c:v>
                </c:pt>
                <c:pt idx="8013">
                  <c:v>761.9000244140624</c:v>
                </c:pt>
                <c:pt idx="8014">
                  <c:v>762.0</c:v>
                </c:pt>
                <c:pt idx="8015">
                  <c:v>762.0999755859374</c:v>
                </c:pt>
                <c:pt idx="8016">
                  <c:v>762.2000122070315</c:v>
                </c:pt>
                <c:pt idx="8017">
                  <c:v>762.2999877929684</c:v>
                </c:pt>
                <c:pt idx="8018">
                  <c:v>762.4000244140624</c:v>
                </c:pt>
                <c:pt idx="8019">
                  <c:v>762.5</c:v>
                </c:pt>
                <c:pt idx="8020">
                  <c:v>762.5999755859374</c:v>
                </c:pt>
                <c:pt idx="8021">
                  <c:v>762.7000122070315</c:v>
                </c:pt>
                <c:pt idx="8022">
                  <c:v>762.7999877929684</c:v>
                </c:pt>
                <c:pt idx="8023">
                  <c:v>762.9000244140624</c:v>
                </c:pt>
                <c:pt idx="8024">
                  <c:v>763.0</c:v>
                </c:pt>
                <c:pt idx="8025">
                  <c:v>763.0999755859374</c:v>
                </c:pt>
                <c:pt idx="8026">
                  <c:v>763.2000122070315</c:v>
                </c:pt>
                <c:pt idx="8027">
                  <c:v>763.2999877929684</c:v>
                </c:pt>
                <c:pt idx="8028">
                  <c:v>763.4000244140624</c:v>
                </c:pt>
                <c:pt idx="8029">
                  <c:v>763.5</c:v>
                </c:pt>
                <c:pt idx="8030">
                  <c:v>763.5999755859374</c:v>
                </c:pt>
                <c:pt idx="8031">
                  <c:v>763.7000122070315</c:v>
                </c:pt>
                <c:pt idx="8032">
                  <c:v>763.7999877929684</c:v>
                </c:pt>
                <c:pt idx="8033">
                  <c:v>763.9000244140624</c:v>
                </c:pt>
                <c:pt idx="8034">
                  <c:v>764.0</c:v>
                </c:pt>
                <c:pt idx="8035">
                  <c:v>764.0999755859374</c:v>
                </c:pt>
                <c:pt idx="8036">
                  <c:v>764.2000122070315</c:v>
                </c:pt>
                <c:pt idx="8037">
                  <c:v>764.2999877929684</c:v>
                </c:pt>
                <c:pt idx="8038">
                  <c:v>764.4000244140624</c:v>
                </c:pt>
                <c:pt idx="8039">
                  <c:v>764.5</c:v>
                </c:pt>
                <c:pt idx="8040">
                  <c:v>764.5999755859374</c:v>
                </c:pt>
                <c:pt idx="8041">
                  <c:v>764.7000122070315</c:v>
                </c:pt>
                <c:pt idx="8042">
                  <c:v>764.7999877929684</c:v>
                </c:pt>
                <c:pt idx="8043">
                  <c:v>764.9000244140624</c:v>
                </c:pt>
                <c:pt idx="8044">
                  <c:v>765.0</c:v>
                </c:pt>
                <c:pt idx="8045">
                  <c:v>765.0999755859374</c:v>
                </c:pt>
                <c:pt idx="8046">
                  <c:v>765.2000122070315</c:v>
                </c:pt>
                <c:pt idx="8047">
                  <c:v>765.2999877929684</c:v>
                </c:pt>
                <c:pt idx="8048">
                  <c:v>765.4000244140624</c:v>
                </c:pt>
                <c:pt idx="8049">
                  <c:v>765.5</c:v>
                </c:pt>
                <c:pt idx="8050">
                  <c:v>765.5999755859374</c:v>
                </c:pt>
                <c:pt idx="8051">
                  <c:v>765.7000122070315</c:v>
                </c:pt>
                <c:pt idx="8052">
                  <c:v>765.7999877929684</c:v>
                </c:pt>
                <c:pt idx="8053">
                  <c:v>765.9000244140624</c:v>
                </c:pt>
                <c:pt idx="8054">
                  <c:v>766.0</c:v>
                </c:pt>
                <c:pt idx="8055">
                  <c:v>766.0999755859374</c:v>
                </c:pt>
                <c:pt idx="8056">
                  <c:v>766.2000122070315</c:v>
                </c:pt>
                <c:pt idx="8057">
                  <c:v>766.2999877929684</c:v>
                </c:pt>
                <c:pt idx="8058">
                  <c:v>766.4000244140624</c:v>
                </c:pt>
                <c:pt idx="8059">
                  <c:v>766.5</c:v>
                </c:pt>
                <c:pt idx="8060">
                  <c:v>766.5999755859374</c:v>
                </c:pt>
                <c:pt idx="8061">
                  <c:v>766.7000122070315</c:v>
                </c:pt>
                <c:pt idx="8062">
                  <c:v>766.7999877929684</c:v>
                </c:pt>
                <c:pt idx="8063">
                  <c:v>766.9000244140624</c:v>
                </c:pt>
                <c:pt idx="8064">
                  <c:v>767.0</c:v>
                </c:pt>
                <c:pt idx="8065">
                  <c:v>767.0999755859374</c:v>
                </c:pt>
                <c:pt idx="8066">
                  <c:v>767.2000122070315</c:v>
                </c:pt>
                <c:pt idx="8067">
                  <c:v>767.2999877929684</c:v>
                </c:pt>
                <c:pt idx="8068">
                  <c:v>767.4000244140624</c:v>
                </c:pt>
                <c:pt idx="8069">
                  <c:v>767.5</c:v>
                </c:pt>
                <c:pt idx="8070">
                  <c:v>767.5999755859374</c:v>
                </c:pt>
                <c:pt idx="8071">
                  <c:v>767.7000122070315</c:v>
                </c:pt>
                <c:pt idx="8072">
                  <c:v>767.7999877929684</c:v>
                </c:pt>
                <c:pt idx="8073">
                  <c:v>767.9000244140624</c:v>
                </c:pt>
                <c:pt idx="8074">
                  <c:v>768.0</c:v>
                </c:pt>
                <c:pt idx="8075">
                  <c:v>768.0999755859374</c:v>
                </c:pt>
                <c:pt idx="8076">
                  <c:v>768.2000122070315</c:v>
                </c:pt>
                <c:pt idx="8077">
                  <c:v>768.2999877929684</c:v>
                </c:pt>
                <c:pt idx="8078">
                  <c:v>768.4000244140624</c:v>
                </c:pt>
                <c:pt idx="8079">
                  <c:v>768.5</c:v>
                </c:pt>
                <c:pt idx="8080">
                  <c:v>768.5999755859374</c:v>
                </c:pt>
                <c:pt idx="8081">
                  <c:v>768.7000122070315</c:v>
                </c:pt>
                <c:pt idx="8082">
                  <c:v>768.7999877929684</c:v>
                </c:pt>
                <c:pt idx="8083">
                  <c:v>768.9000244140624</c:v>
                </c:pt>
                <c:pt idx="8084">
                  <c:v>769.0</c:v>
                </c:pt>
                <c:pt idx="8085">
                  <c:v>769.0999755859374</c:v>
                </c:pt>
                <c:pt idx="8086">
                  <c:v>769.2000122070315</c:v>
                </c:pt>
                <c:pt idx="8087">
                  <c:v>769.2999877929684</c:v>
                </c:pt>
                <c:pt idx="8088">
                  <c:v>769.4000244140624</c:v>
                </c:pt>
                <c:pt idx="8089">
                  <c:v>769.5</c:v>
                </c:pt>
                <c:pt idx="8090">
                  <c:v>769.5999755859374</c:v>
                </c:pt>
                <c:pt idx="8091">
                  <c:v>769.7000122070315</c:v>
                </c:pt>
                <c:pt idx="8092">
                  <c:v>769.7999877929684</c:v>
                </c:pt>
                <c:pt idx="8093">
                  <c:v>769.9000244140624</c:v>
                </c:pt>
                <c:pt idx="8094">
                  <c:v>770.0</c:v>
                </c:pt>
                <c:pt idx="8095">
                  <c:v>770.0999755859374</c:v>
                </c:pt>
                <c:pt idx="8096">
                  <c:v>770.2000122070315</c:v>
                </c:pt>
                <c:pt idx="8097">
                  <c:v>770.2999877929684</c:v>
                </c:pt>
                <c:pt idx="8098">
                  <c:v>770.4000244140624</c:v>
                </c:pt>
                <c:pt idx="8099">
                  <c:v>770.5</c:v>
                </c:pt>
                <c:pt idx="8100">
                  <c:v>770.5999755859374</c:v>
                </c:pt>
                <c:pt idx="8101">
                  <c:v>770.7000122070315</c:v>
                </c:pt>
                <c:pt idx="8102">
                  <c:v>770.7999877929684</c:v>
                </c:pt>
                <c:pt idx="8103">
                  <c:v>770.9000244140624</c:v>
                </c:pt>
                <c:pt idx="8104">
                  <c:v>771.0</c:v>
                </c:pt>
                <c:pt idx="8105">
                  <c:v>771.0999755859374</c:v>
                </c:pt>
                <c:pt idx="8106">
                  <c:v>771.2000122070315</c:v>
                </c:pt>
                <c:pt idx="8107">
                  <c:v>771.2999877929684</c:v>
                </c:pt>
                <c:pt idx="8108">
                  <c:v>771.4000244140624</c:v>
                </c:pt>
                <c:pt idx="8109">
                  <c:v>771.5</c:v>
                </c:pt>
                <c:pt idx="8110">
                  <c:v>771.5999755859374</c:v>
                </c:pt>
                <c:pt idx="8111">
                  <c:v>771.7000122070315</c:v>
                </c:pt>
                <c:pt idx="8112">
                  <c:v>771.7999877929684</c:v>
                </c:pt>
                <c:pt idx="8113">
                  <c:v>771.9000244140624</c:v>
                </c:pt>
                <c:pt idx="8114">
                  <c:v>772.0</c:v>
                </c:pt>
                <c:pt idx="8115">
                  <c:v>772.0999755859374</c:v>
                </c:pt>
                <c:pt idx="8116">
                  <c:v>772.2000122070315</c:v>
                </c:pt>
                <c:pt idx="8117">
                  <c:v>772.2999877929684</c:v>
                </c:pt>
                <c:pt idx="8118">
                  <c:v>772.4000244140624</c:v>
                </c:pt>
                <c:pt idx="8119">
                  <c:v>772.5</c:v>
                </c:pt>
                <c:pt idx="8120">
                  <c:v>772.5999755859374</c:v>
                </c:pt>
                <c:pt idx="8121">
                  <c:v>772.7000122070315</c:v>
                </c:pt>
                <c:pt idx="8122">
                  <c:v>772.7999877929684</c:v>
                </c:pt>
                <c:pt idx="8123">
                  <c:v>772.9000244140624</c:v>
                </c:pt>
                <c:pt idx="8124">
                  <c:v>773.0</c:v>
                </c:pt>
                <c:pt idx="8125">
                  <c:v>773.0999755859374</c:v>
                </c:pt>
                <c:pt idx="8126">
                  <c:v>773.2000122070315</c:v>
                </c:pt>
                <c:pt idx="8127">
                  <c:v>773.2999877929684</c:v>
                </c:pt>
                <c:pt idx="8128">
                  <c:v>773.4000244140624</c:v>
                </c:pt>
                <c:pt idx="8129">
                  <c:v>773.5</c:v>
                </c:pt>
                <c:pt idx="8130">
                  <c:v>773.5999755859374</c:v>
                </c:pt>
                <c:pt idx="8131">
                  <c:v>773.7000122070315</c:v>
                </c:pt>
                <c:pt idx="8132">
                  <c:v>773.7999877929684</c:v>
                </c:pt>
                <c:pt idx="8133">
                  <c:v>773.9000244140624</c:v>
                </c:pt>
                <c:pt idx="8134">
                  <c:v>774.0</c:v>
                </c:pt>
                <c:pt idx="8135">
                  <c:v>774.0999755859374</c:v>
                </c:pt>
                <c:pt idx="8136">
                  <c:v>774.2000122070315</c:v>
                </c:pt>
                <c:pt idx="8137">
                  <c:v>774.2999877929684</c:v>
                </c:pt>
                <c:pt idx="8138">
                  <c:v>774.4000244140624</c:v>
                </c:pt>
                <c:pt idx="8139">
                  <c:v>774.5</c:v>
                </c:pt>
                <c:pt idx="8140">
                  <c:v>774.5999755859374</c:v>
                </c:pt>
                <c:pt idx="8141">
                  <c:v>774.7000122070315</c:v>
                </c:pt>
                <c:pt idx="8142">
                  <c:v>774.7999877929684</c:v>
                </c:pt>
                <c:pt idx="8143">
                  <c:v>774.9000244140624</c:v>
                </c:pt>
                <c:pt idx="8144">
                  <c:v>775.0</c:v>
                </c:pt>
                <c:pt idx="8145">
                  <c:v>775.0999755859374</c:v>
                </c:pt>
                <c:pt idx="8146">
                  <c:v>775.2000122070315</c:v>
                </c:pt>
                <c:pt idx="8147">
                  <c:v>775.2999877929684</c:v>
                </c:pt>
                <c:pt idx="8148">
                  <c:v>775.4000244140624</c:v>
                </c:pt>
                <c:pt idx="8149">
                  <c:v>775.5</c:v>
                </c:pt>
                <c:pt idx="8150">
                  <c:v>775.5999755859374</c:v>
                </c:pt>
                <c:pt idx="8151">
                  <c:v>775.7000122070315</c:v>
                </c:pt>
                <c:pt idx="8152">
                  <c:v>775.7999877929684</c:v>
                </c:pt>
                <c:pt idx="8153">
                  <c:v>775.9000244140624</c:v>
                </c:pt>
                <c:pt idx="8154">
                  <c:v>776.0</c:v>
                </c:pt>
                <c:pt idx="8155">
                  <c:v>776.0999755859374</c:v>
                </c:pt>
                <c:pt idx="8156">
                  <c:v>776.2000122070315</c:v>
                </c:pt>
                <c:pt idx="8157">
                  <c:v>776.2999877929684</c:v>
                </c:pt>
                <c:pt idx="8158">
                  <c:v>776.4000244140624</c:v>
                </c:pt>
                <c:pt idx="8159">
                  <c:v>776.5</c:v>
                </c:pt>
                <c:pt idx="8160">
                  <c:v>776.5999755859374</c:v>
                </c:pt>
                <c:pt idx="8161">
                  <c:v>776.7000122070315</c:v>
                </c:pt>
                <c:pt idx="8162">
                  <c:v>776.7999877929684</c:v>
                </c:pt>
                <c:pt idx="8163">
                  <c:v>776.9000244140624</c:v>
                </c:pt>
                <c:pt idx="8164">
                  <c:v>777.0</c:v>
                </c:pt>
                <c:pt idx="8165">
                  <c:v>777.0999755859374</c:v>
                </c:pt>
                <c:pt idx="8166">
                  <c:v>777.2000122070315</c:v>
                </c:pt>
                <c:pt idx="8167">
                  <c:v>777.2999877929684</c:v>
                </c:pt>
                <c:pt idx="8168">
                  <c:v>777.4000244140624</c:v>
                </c:pt>
                <c:pt idx="8169">
                  <c:v>777.5</c:v>
                </c:pt>
                <c:pt idx="8170">
                  <c:v>777.5999755859374</c:v>
                </c:pt>
                <c:pt idx="8171">
                  <c:v>777.7000122070315</c:v>
                </c:pt>
                <c:pt idx="8172">
                  <c:v>777.7999877929684</c:v>
                </c:pt>
                <c:pt idx="8173">
                  <c:v>777.9000244140624</c:v>
                </c:pt>
                <c:pt idx="8174">
                  <c:v>778.0</c:v>
                </c:pt>
                <c:pt idx="8175">
                  <c:v>778.0999755859374</c:v>
                </c:pt>
                <c:pt idx="8176">
                  <c:v>778.2000122070315</c:v>
                </c:pt>
                <c:pt idx="8177">
                  <c:v>778.2999877929684</c:v>
                </c:pt>
                <c:pt idx="8178">
                  <c:v>778.4000244140624</c:v>
                </c:pt>
                <c:pt idx="8179">
                  <c:v>778.5</c:v>
                </c:pt>
                <c:pt idx="8180">
                  <c:v>778.5999755859374</c:v>
                </c:pt>
                <c:pt idx="8181">
                  <c:v>778.7000122070315</c:v>
                </c:pt>
                <c:pt idx="8182">
                  <c:v>778.7999877929684</c:v>
                </c:pt>
                <c:pt idx="8183">
                  <c:v>778.9000244140624</c:v>
                </c:pt>
                <c:pt idx="8184">
                  <c:v>779.0</c:v>
                </c:pt>
                <c:pt idx="8185">
                  <c:v>779.0999755859374</c:v>
                </c:pt>
                <c:pt idx="8186">
                  <c:v>779.2000122070315</c:v>
                </c:pt>
                <c:pt idx="8187">
                  <c:v>779.2999877929684</c:v>
                </c:pt>
                <c:pt idx="8188">
                  <c:v>779.4000244140624</c:v>
                </c:pt>
                <c:pt idx="8189">
                  <c:v>779.5</c:v>
                </c:pt>
                <c:pt idx="8190">
                  <c:v>779.5999755859374</c:v>
                </c:pt>
                <c:pt idx="8191">
                  <c:v>779.7000122070315</c:v>
                </c:pt>
                <c:pt idx="8192">
                  <c:v>779.7999877929684</c:v>
                </c:pt>
                <c:pt idx="8193">
                  <c:v>779.9000244140624</c:v>
                </c:pt>
                <c:pt idx="8194">
                  <c:v>780.0</c:v>
                </c:pt>
                <c:pt idx="8195">
                  <c:v>780.0999755859374</c:v>
                </c:pt>
                <c:pt idx="8196">
                  <c:v>780.2000122070315</c:v>
                </c:pt>
                <c:pt idx="8197">
                  <c:v>780.2999877929684</c:v>
                </c:pt>
                <c:pt idx="8198">
                  <c:v>780.4000244140624</c:v>
                </c:pt>
                <c:pt idx="8199">
                  <c:v>780.5</c:v>
                </c:pt>
                <c:pt idx="8200">
                  <c:v>780.5999755859374</c:v>
                </c:pt>
                <c:pt idx="8201">
                  <c:v>780.7000122070315</c:v>
                </c:pt>
                <c:pt idx="8202">
                  <c:v>780.7999877929684</c:v>
                </c:pt>
                <c:pt idx="8203">
                  <c:v>780.9000244140624</c:v>
                </c:pt>
                <c:pt idx="8204">
                  <c:v>781.0</c:v>
                </c:pt>
                <c:pt idx="8205">
                  <c:v>781.0999755859374</c:v>
                </c:pt>
                <c:pt idx="8206">
                  <c:v>781.2000122070315</c:v>
                </c:pt>
                <c:pt idx="8207">
                  <c:v>781.2999877929684</c:v>
                </c:pt>
                <c:pt idx="8208">
                  <c:v>781.4000244140624</c:v>
                </c:pt>
                <c:pt idx="8209">
                  <c:v>781.5</c:v>
                </c:pt>
                <c:pt idx="8210">
                  <c:v>781.5999755859374</c:v>
                </c:pt>
                <c:pt idx="8211">
                  <c:v>781.7000122070315</c:v>
                </c:pt>
                <c:pt idx="8212">
                  <c:v>781.7999877929684</c:v>
                </c:pt>
                <c:pt idx="8213">
                  <c:v>781.9000244140624</c:v>
                </c:pt>
                <c:pt idx="8214">
                  <c:v>782.0</c:v>
                </c:pt>
                <c:pt idx="8215">
                  <c:v>782.0999755859374</c:v>
                </c:pt>
                <c:pt idx="8216">
                  <c:v>782.2000122070315</c:v>
                </c:pt>
                <c:pt idx="8217">
                  <c:v>782.2999877929684</c:v>
                </c:pt>
                <c:pt idx="8218">
                  <c:v>782.4000244140624</c:v>
                </c:pt>
                <c:pt idx="8219">
                  <c:v>782.5</c:v>
                </c:pt>
                <c:pt idx="8220">
                  <c:v>782.5999755859374</c:v>
                </c:pt>
                <c:pt idx="8221">
                  <c:v>782.7000122070315</c:v>
                </c:pt>
                <c:pt idx="8222">
                  <c:v>782.7999877929684</c:v>
                </c:pt>
                <c:pt idx="8223">
                  <c:v>782.9000244140624</c:v>
                </c:pt>
                <c:pt idx="8224">
                  <c:v>783.0</c:v>
                </c:pt>
                <c:pt idx="8225">
                  <c:v>783.0999755859374</c:v>
                </c:pt>
                <c:pt idx="8226">
                  <c:v>783.2000122070315</c:v>
                </c:pt>
                <c:pt idx="8227">
                  <c:v>783.2999877929684</c:v>
                </c:pt>
                <c:pt idx="8228">
                  <c:v>783.4000244140624</c:v>
                </c:pt>
                <c:pt idx="8229">
                  <c:v>783.5</c:v>
                </c:pt>
                <c:pt idx="8230">
                  <c:v>783.5999755859374</c:v>
                </c:pt>
                <c:pt idx="8231">
                  <c:v>783.7000122070315</c:v>
                </c:pt>
                <c:pt idx="8232">
                  <c:v>783.7999877929684</c:v>
                </c:pt>
                <c:pt idx="8233">
                  <c:v>783.9000244140624</c:v>
                </c:pt>
                <c:pt idx="8234">
                  <c:v>784.0</c:v>
                </c:pt>
                <c:pt idx="8235">
                  <c:v>784.0999755859374</c:v>
                </c:pt>
                <c:pt idx="8236">
                  <c:v>784.2000122070315</c:v>
                </c:pt>
                <c:pt idx="8237">
                  <c:v>784.2999877929684</c:v>
                </c:pt>
                <c:pt idx="8238">
                  <c:v>784.4000244140624</c:v>
                </c:pt>
                <c:pt idx="8239">
                  <c:v>784.5</c:v>
                </c:pt>
                <c:pt idx="8240">
                  <c:v>784.5999755859374</c:v>
                </c:pt>
                <c:pt idx="8241">
                  <c:v>784.7000122070315</c:v>
                </c:pt>
                <c:pt idx="8242">
                  <c:v>784.7999877929684</c:v>
                </c:pt>
                <c:pt idx="8243">
                  <c:v>784.9000244140624</c:v>
                </c:pt>
                <c:pt idx="8244">
                  <c:v>785.0</c:v>
                </c:pt>
                <c:pt idx="8245">
                  <c:v>785.0999755859374</c:v>
                </c:pt>
                <c:pt idx="8246">
                  <c:v>785.2000122070315</c:v>
                </c:pt>
                <c:pt idx="8247">
                  <c:v>785.2999877929684</c:v>
                </c:pt>
                <c:pt idx="8248">
                  <c:v>785.4000244140624</c:v>
                </c:pt>
                <c:pt idx="8249">
                  <c:v>785.5</c:v>
                </c:pt>
                <c:pt idx="8250">
                  <c:v>785.5999755859374</c:v>
                </c:pt>
                <c:pt idx="8251">
                  <c:v>785.7000122070315</c:v>
                </c:pt>
                <c:pt idx="8252">
                  <c:v>785.7999877929684</c:v>
                </c:pt>
                <c:pt idx="8253">
                  <c:v>785.9000244140624</c:v>
                </c:pt>
                <c:pt idx="8254">
                  <c:v>786.0</c:v>
                </c:pt>
                <c:pt idx="8255">
                  <c:v>786.0999755859374</c:v>
                </c:pt>
                <c:pt idx="8256">
                  <c:v>786.2000122070315</c:v>
                </c:pt>
                <c:pt idx="8257">
                  <c:v>786.2999877929684</c:v>
                </c:pt>
                <c:pt idx="8258">
                  <c:v>786.4000244140624</c:v>
                </c:pt>
                <c:pt idx="8259">
                  <c:v>786.5</c:v>
                </c:pt>
                <c:pt idx="8260">
                  <c:v>786.5999755859374</c:v>
                </c:pt>
                <c:pt idx="8261">
                  <c:v>786.7000122070315</c:v>
                </c:pt>
                <c:pt idx="8262">
                  <c:v>786.7999877929684</c:v>
                </c:pt>
                <c:pt idx="8263">
                  <c:v>786.9000244140624</c:v>
                </c:pt>
                <c:pt idx="8264">
                  <c:v>787.0</c:v>
                </c:pt>
                <c:pt idx="8265">
                  <c:v>787.0999755859374</c:v>
                </c:pt>
                <c:pt idx="8266">
                  <c:v>787.2000122070315</c:v>
                </c:pt>
                <c:pt idx="8267">
                  <c:v>787.2999877929684</c:v>
                </c:pt>
                <c:pt idx="8268">
                  <c:v>787.4000244140624</c:v>
                </c:pt>
                <c:pt idx="8269">
                  <c:v>787.5</c:v>
                </c:pt>
                <c:pt idx="8270">
                  <c:v>787.5999755859374</c:v>
                </c:pt>
                <c:pt idx="8271">
                  <c:v>787.7000122070315</c:v>
                </c:pt>
                <c:pt idx="8272">
                  <c:v>787.7999877929684</c:v>
                </c:pt>
                <c:pt idx="8273">
                  <c:v>787.9000244140624</c:v>
                </c:pt>
                <c:pt idx="8274">
                  <c:v>788.0</c:v>
                </c:pt>
                <c:pt idx="8275">
                  <c:v>788.0999755859374</c:v>
                </c:pt>
                <c:pt idx="8276">
                  <c:v>788.2000122070315</c:v>
                </c:pt>
                <c:pt idx="8277">
                  <c:v>788.2999877929684</c:v>
                </c:pt>
                <c:pt idx="8278">
                  <c:v>788.4000244140624</c:v>
                </c:pt>
                <c:pt idx="8279">
                  <c:v>788.5</c:v>
                </c:pt>
                <c:pt idx="8280">
                  <c:v>788.5999755859374</c:v>
                </c:pt>
                <c:pt idx="8281">
                  <c:v>788.7000122070315</c:v>
                </c:pt>
                <c:pt idx="8282">
                  <c:v>788.7999877929684</c:v>
                </c:pt>
                <c:pt idx="8283">
                  <c:v>788.9000244140624</c:v>
                </c:pt>
                <c:pt idx="8284">
                  <c:v>789.0</c:v>
                </c:pt>
                <c:pt idx="8285">
                  <c:v>789.0999755859374</c:v>
                </c:pt>
                <c:pt idx="8286">
                  <c:v>789.2000122070315</c:v>
                </c:pt>
                <c:pt idx="8287">
                  <c:v>789.2999877929684</c:v>
                </c:pt>
                <c:pt idx="8288">
                  <c:v>789.4000244140624</c:v>
                </c:pt>
                <c:pt idx="8289">
                  <c:v>789.5</c:v>
                </c:pt>
                <c:pt idx="8290">
                  <c:v>789.5999755859374</c:v>
                </c:pt>
                <c:pt idx="8291">
                  <c:v>789.7000122070315</c:v>
                </c:pt>
                <c:pt idx="8292">
                  <c:v>789.7999877929684</c:v>
                </c:pt>
                <c:pt idx="8293">
                  <c:v>789.9000244140624</c:v>
                </c:pt>
                <c:pt idx="8294">
                  <c:v>790.0</c:v>
                </c:pt>
                <c:pt idx="8295">
                  <c:v>790.0999755859374</c:v>
                </c:pt>
                <c:pt idx="8296">
                  <c:v>790.2000122070315</c:v>
                </c:pt>
                <c:pt idx="8297">
                  <c:v>790.2999877929684</c:v>
                </c:pt>
                <c:pt idx="8298">
                  <c:v>790.4000244140624</c:v>
                </c:pt>
                <c:pt idx="8299">
                  <c:v>790.5</c:v>
                </c:pt>
                <c:pt idx="8300">
                  <c:v>790.5999755859374</c:v>
                </c:pt>
                <c:pt idx="8301">
                  <c:v>790.7000122070315</c:v>
                </c:pt>
                <c:pt idx="8302">
                  <c:v>790.7999877929684</c:v>
                </c:pt>
                <c:pt idx="8303">
                  <c:v>790.9000244140624</c:v>
                </c:pt>
                <c:pt idx="8304">
                  <c:v>791.0</c:v>
                </c:pt>
                <c:pt idx="8305">
                  <c:v>791.0999755859374</c:v>
                </c:pt>
                <c:pt idx="8306">
                  <c:v>791.2000122070315</c:v>
                </c:pt>
                <c:pt idx="8307">
                  <c:v>791.2999877929684</c:v>
                </c:pt>
                <c:pt idx="8308">
                  <c:v>791.4000244140624</c:v>
                </c:pt>
                <c:pt idx="8309">
                  <c:v>791.5</c:v>
                </c:pt>
                <c:pt idx="8310">
                  <c:v>791.5999755859374</c:v>
                </c:pt>
                <c:pt idx="8311">
                  <c:v>791.7000122070315</c:v>
                </c:pt>
                <c:pt idx="8312">
                  <c:v>791.7999877929684</c:v>
                </c:pt>
                <c:pt idx="8313">
                  <c:v>791.9000244140624</c:v>
                </c:pt>
                <c:pt idx="8314">
                  <c:v>792.0</c:v>
                </c:pt>
                <c:pt idx="8315">
                  <c:v>792.0999755859374</c:v>
                </c:pt>
                <c:pt idx="8316">
                  <c:v>792.2000122070315</c:v>
                </c:pt>
                <c:pt idx="8317">
                  <c:v>792.2999877929684</c:v>
                </c:pt>
                <c:pt idx="8318">
                  <c:v>792.4000244140624</c:v>
                </c:pt>
                <c:pt idx="8319">
                  <c:v>792.5</c:v>
                </c:pt>
                <c:pt idx="8320">
                  <c:v>792.5999755859374</c:v>
                </c:pt>
                <c:pt idx="8321">
                  <c:v>792.7000122070315</c:v>
                </c:pt>
                <c:pt idx="8322">
                  <c:v>792.7999877929684</c:v>
                </c:pt>
                <c:pt idx="8323">
                  <c:v>792.9000244140624</c:v>
                </c:pt>
                <c:pt idx="8324">
                  <c:v>793.0</c:v>
                </c:pt>
                <c:pt idx="8325">
                  <c:v>793.0999755859374</c:v>
                </c:pt>
                <c:pt idx="8326">
                  <c:v>793.2000122070315</c:v>
                </c:pt>
                <c:pt idx="8327">
                  <c:v>793.2999877929684</c:v>
                </c:pt>
                <c:pt idx="8328">
                  <c:v>793.4000244140624</c:v>
                </c:pt>
                <c:pt idx="8329">
                  <c:v>793.5</c:v>
                </c:pt>
                <c:pt idx="8330">
                  <c:v>793.5999755859374</c:v>
                </c:pt>
                <c:pt idx="8331">
                  <c:v>793.7000122070315</c:v>
                </c:pt>
                <c:pt idx="8332">
                  <c:v>793.7999877929684</c:v>
                </c:pt>
                <c:pt idx="8333">
                  <c:v>793.9000244140624</c:v>
                </c:pt>
                <c:pt idx="8334">
                  <c:v>794.0</c:v>
                </c:pt>
                <c:pt idx="8335">
                  <c:v>794.0999755859374</c:v>
                </c:pt>
                <c:pt idx="8336">
                  <c:v>794.2000122070315</c:v>
                </c:pt>
                <c:pt idx="8337">
                  <c:v>794.2999877929684</c:v>
                </c:pt>
                <c:pt idx="8338">
                  <c:v>794.4000244140624</c:v>
                </c:pt>
                <c:pt idx="8339">
                  <c:v>794.5</c:v>
                </c:pt>
                <c:pt idx="8340">
                  <c:v>794.5999755859374</c:v>
                </c:pt>
                <c:pt idx="8341">
                  <c:v>794.7000122070315</c:v>
                </c:pt>
                <c:pt idx="8342">
                  <c:v>794.7999877929684</c:v>
                </c:pt>
                <c:pt idx="8343">
                  <c:v>794.9000244140624</c:v>
                </c:pt>
                <c:pt idx="8344">
                  <c:v>795.0</c:v>
                </c:pt>
                <c:pt idx="8345">
                  <c:v>795.0999755859374</c:v>
                </c:pt>
                <c:pt idx="8346">
                  <c:v>795.2000122070315</c:v>
                </c:pt>
                <c:pt idx="8347">
                  <c:v>795.2999877929684</c:v>
                </c:pt>
                <c:pt idx="8348">
                  <c:v>795.4000244140624</c:v>
                </c:pt>
                <c:pt idx="8349">
                  <c:v>795.5</c:v>
                </c:pt>
                <c:pt idx="8350">
                  <c:v>795.5999755859374</c:v>
                </c:pt>
                <c:pt idx="8351">
                  <c:v>795.7000122070315</c:v>
                </c:pt>
                <c:pt idx="8352">
                  <c:v>795.7999877929684</c:v>
                </c:pt>
                <c:pt idx="8353">
                  <c:v>795.9000244140624</c:v>
                </c:pt>
                <c:pt idx="8354">
                  <c:v>796.0</c:v>
                </c:pt>
                <c:pt idx="8355">
                  <c:v>796.0999755859374</c:v>
                </c:pt>
                <c:pt idx="8356">
                  <c:v>796.2000122070315</c:v>
                </c:pt>
                <c:pt idx="8357">
                  <c:v>796.2999877929684</c:v>
                </c:pt>
                <c:pt idx="8358">
                  <c:v>796.4000244140624</c:v>
                </c:pt>
                <c:pt idx="8359">
                  <c:v>796.5</c:v>
                </c:pt>
                <c:pt idx="8360">
                  <c:v>796.5999755859374</c:v>
                </c:pt>
                <c:pt idx="8361">
                  <c:v>796.7000122070315</c:v>
                </c:pt>
                <c:pt idx="8362">
                  <c:v>796.7999877929684</c:v>
                </c:pt>
                <c:pt idx="8363">
                  <c:v>796.9000244140624</c:v>
                </c:pt>
                <c:pt idx="8364">
                  <c:v>797.0</c:v>
                </c:pt>
                <c:pt idx="8365">
                  <c:v>797.0999755859374</c:v>
                </c:pt>
                <c:pt idx="8366">
                  <c:v>797.2000122070315</c:v>
                </c:pt>
                <c:pt idx="8367">
                  <c:v>797.2999877929684</c:v>
                </c:pt>
                <c:pt idx="8368">
                  <c:v>797.4000244140624</c:v>
                </c:pt>
                <c:pt idx="8369">
                  <c:v>797.5</c:v>
                </c:pt>
                <c:pt idx="8370">
                  <c:v>797.5999755859374</c:v>
                </c:pt>
                <c:pt idx="8371">
                  <c:v>797.7000122070315</c:v>
                </c:pt>
                <c:pt idx="8372">
                  <c:v>797.7999877929684</c:v>
                </c:pt>
                <c:pt idx="8373">
                  <c:v>797.9000244140624</c:v>
                </c:pt>
                <c:pt idx="8374">
                  <c:v>798.0</c:v>
                </c:pt>
                <c:pt idx="8375">
                  <c:v>798.0999755859374</c:v>
                </c:pt>
                <c:pt idx="8376">
                  <c:v>798.2000122070315</c:v>
                </c:pt>
                <c:pt idx="8377">
                  <c:v>798.2999877929684</c:v>
                </c:pt>
                <c:pt idx="8378">
                  <c:v>798.4000244140624</c:v>
                </c:pt>
                <c:pt idx="8379">
                  <c:v>798.5</c:v>
                </c:pt>
                <c:pt idx="8380">
                  <c:v>798.5999755859374</c:v>
                </c:pt>
                <c:pt idx="8381">
                  <c:v>798.7000122070315</c:v>
                </c:pt>
                <c:pt idx="8382">
                  <c:v>798.7999877929684</c:v>
                </c:pt>
                <c:pt idx="8383">
                  <c:v>798.9000244140624</c:v>
                </c:pt>
                <c:pt idx="8384">
                  <c:v>799.0</c:v>
                </c:pt>
                <c:pt idx="8385">
                  <c:v>799.0999755859374</c:v>
                </c:pt>
                <c:pt idx="8386">
                  <c:v>799.2000122070315</c:v>
                </c:pt>
                <c:pt idx="8387">
                  <c:v>799.2999877929684</c:v>
                </c:pt>
                <c:pt idx="8388">
                  <c:v>799.4000244140624</c:v>
                </c:pt>
                <c:pt idx="8389">
                  <c:v>799.5</c:v>
                </c:pt>
                <c:pt idx="8390">
                  <c:v>799.5999755859374</c:v>
                </c:pt>
                <c:pt idx="8391">
                  <c:v>799.7000122070315</c:v>
                </c:pt>
                <c:pt idx="8392">
                  <c:v>799.7999877929684</c:v>
                </c:pt>
                <c:pt idx="8393">
                  <c:v>799.9000244140624</c:v>
                </c:pt>
                <c:pt idx="8394">
                  <c:v>800.0</c:v>
                </c:pt>
                <c:pt idx="8395">
                  <c:v>800.0999755859374</c:v>
                </c:pt>
                <c:pt idx="8396">
                  <c:v>800.2000122070315</c:v>
                </c:pt>
                <c:pt idx="8397">
                  <c:v>800.2999877929684</c:v>
                </c:pt>
                <c:pt idx="8398">
                  <c:v>800.4000244140624</c:v>
                </c:pt>
                <c:pt idx="8399">
                  <c:v>800.5</c:v>
                </c:pt>
                <c:pt idx="8400">
                  <c:v>800.5999755859374</c:v>
                </c:pt>
                <c:pt idx="8401">
                  <c:v>800.7000122070315</c:v>
                </c:pt>
                <c:pt idx="8402">
                  <c:v>800.7999877929684</c:v>
                </c:pt>
                <c:pt idx="8403">
                  <c:v>800.9000244140624</c:v>
                </c:pt>
                <c:pt idx="8404">
                  <c:v>801.0</c:v>
                </c:pt>
                <c:pt idx="8405">
                  <c:v>801.0999755859374</c:v>
                </c:pt>
                <c:pt idx="8406">
                  <c:v>801.2000122070315</c:v>
                </c:pt>
                <c:pt idx="8407">
                  <c:v>801.2999877929684</c:v>
                </c:pt>
                <c:pt idx="8408">
                  <c:v>801.4000244140624</c:v>
                </c:pt>
                <c:pt idx="8409">
                  <c:v>801.5</c:v>
                </c:pt>
                <c:pt idx="8410">
                  <c:v>801.5999755859374</c:v>
                </c:pt>
                <c:pt idx="8411">
                  <c:v>801.7000122070315</c:v>
                </c:pt>
                <c:pt idx="8412">
                  <c:v>801.7999877929684</c:v>
                </c:pt>
                <c:pt idx="8413">
                  <c:v>801.9000244140624</c:v>
                </c:pt>
                <c:pt idx="8414">
                  <c:v>802.0</c:v>
                </c:pt>
                <c:pt idx="8415">
                  <c:v>802.0999755859374</c:v>
                </c:pt>
                <c:pt idx="8416">
                  <c:v>802.2000122070315</c:v>
                </c:pt>
                <c:pt idx="8417">
                  <c:v>802.2999877929684</c:v>
                </c:pt>
                <c:pt idx="8418">
                  <c:v>802.4000244140624</c:v>
                </c:pt>
                <c:pt idx="8419">
                  <c:v>802.5</c:v>
                </c:pt>
                <c:pt idx="8420">
                  <c:v>802.5999755859374</c:v>
                </c:pt>
                <c:pt idx="8421">
                  <c:v>802.7000122070315</c:v>
                </c:pt>
                <c:pt idx="8422">
                  <c:v>802.7999877929684</c:v>
                </c:pt>
                <c:pt idx="8423">
                  <c:v>802.9000244140624</c:v>
                </c:pt>
                <c:pt idx="8424">
                  <c:v>803.0</c:v>
                </c:pt>
                <c:pt idx="8425">
                  <c:v>803.0999755859374</c:v>
                </c:pt>
                <c:pt idx="8426">
                  <c:v>803.2000122070315</c:v>
                </c:pt>
                <c:pt idx="8427">
                  <c:v>803.2999877929684</c:v>
                </c:pt>
                <c:pt idx="8428">
                  <c:v>803.4000244140624</c:v>
                </c:pt>
                <c:pt idx="8429">
                  <c:v>803.5</c:v>
                </c:pt>
                <c:pt idx="8430">
                  <c:v>803.5999755859374</c:v>
                </c:pt>
                <c:pt idx="8431">
                  <c:v>803.7000122070315</c:v>
                </c:pt>
                <c:pt idx="8432">
                  <c:v>803.7999877929684</c:v>
                </c:pt>
                <c:pt idx="8433">
                  <c:v>803.9000244140624</c:v>
                </c:pt>
                <c:pt idx="8434">
                  <c:v>804.0</c:v>
                </c:pt>
                <c:pt idx="8435">
                  <c:v>804.0999755859374</c:v>
                </c:pt>
                <c:pt idx="8436">
                  <c:v>804.2000122070315</c:v>
                </c:pt>
                <c:pt idx="8437">
                  <c:v>804.2999877929684</c:v>
                </c:pt>
                <c:pt idx="8438">
                  <c:v>804.4000244140624</c:v>
                </c:pt>
                <c:pt idx="8439">
                  <c:v>804.5</c:v>
                </c:pt>
                <c:pt idx="8440">
                  <c:v>804.5999755859374</c:v>
                </c:pt>
                <c:pt idx="8441">
                  <c:v>804.7000122070315</c:v>
                </c:pt>
                <c:pt idx="8442">
                  <c:v>804.7999877929684</c:v>
                </c:pt>
                <c:pt idx="8443">
                  <c:v>804.9000244140624</c:v>
                </c:pt>
                <c:pt idx="8444">
                  <c:v>805.0</c:v>
                </c:pt>
                <c:pt idx="8445">
                  <c:v>805.0999755859374</c:v>
                </c:pt>
                <c:pt idx="8446">
                  <c:v>805.2000122070315</c:v>
                </c:pt>
                <c:pt idx="8447">
                  <c:v>805.2999877929684</c:v>
                </c:pt>
                <c:pt idx="8448">
                  <c:v>805.4000244140624</c:v>
                </c:pt>
                <c:pt idx="8449">
                  <c:v>805.5</c:v>
                </c:pt>
                <c:pt idx="8450">
                  <c:v>805.5999755859374</c:v>
                </c:pt>
                <c:pt idx="8451">
                  <c:v>805.7000122070315</c:v>
                </c:pt>
                <c:pt idx="8452">
                  <c:v>805.7999877929684</c:v>
                </c:pt>
                <c:pt idx="8453">
                  <c:v>805.9000244140624</c:v>
                </c:pt>
                <c:pt idx="8454">
                  <c:v>806.0</c:v>
                </c:pt>
                <c:pt idx="8455">
                  <c:v>806.0999755859374</c:v>
                </c:pt>
                <c:pt idx="8456">
                  <c:v>806.2000122070315</c:v>
                </c:pt>
                <c:pt idx="8457">
                  <c:v>806.2999877929684</c:v>
                </c:pt>
                <c:pt idx="8458">
                  <c:v>806.4000244140624</c:v>
                </c:pt>
                <c:pt idx="8459">
                  <c:v>806.5</c:v>
                </c:pt>
                <c:pt idx="8460">
                  <c:v>806.5999755859374</c:v>
                </c:pt>
                <c:pt idx="8461">
                  <c:v>806.7000122070315</c:v>
                </c:pt>
                <c:pt idx="8462">
                  <c:v>806.7999877929684</c:v>
                </c:pt>
                <c:pt idx="8463">
                  <c:v>806.9000244140624</c:v>
                </c:pt>
                <c:pt idx="8464">
                  <c:v>807.0</c:v>
                </c:pt>
                <c:pt idx="8465">
                  <c:v>807.0999755859374</c:v>
                </c:pt>
                <c:pt idx="8466">
                  <c:v>807.2000122070315</c:v>
                </c:pt>
                <c:pt idx="8467">
                  <c:v>807.2999877929684</c:v>
                </c:pt>
                <c:pt idx="8468">
                  <c:v>807.4000244140624</c:v>
                </c:pt>
                <c:pt idx="8469">
                  <c:v>807.5</c:v>
                </c:pt>
                <c:pt idx="8470">
                  <c:v>807.5999755859374</c:v>
                </c:pt>
                <c:pt idx="8471">
                  <c:v>807.7000122070315</c:v>
                </c:pt>
                <c:pt idx="8472">
                  <c:v>807.7999877929684</c:v>
                </c:pt>
                <c:pt idx="8473">
                  <c:v>807.9000244140624</c:v>
                </c:pt>
                <c:pt idx="8474">
                  <c:v>808.0</c:v>
                </c:pt>
                <c:pt idx="8475">
                  <c:v>808.0999755859374</c:v>
                </c:pt>
                <c:pt idx="8476">
                  <c:v>808.2000122070315</c:v>
                </c:pt>
                <c:pt idx="8477">
                  <c:v>808.2999877929684</c:v>
                </c:pt>
                <c:pt idx="8478">
                  <c:v>808.4000244140624</c:v>
                </c:pt>
                <c:pt idx="8479">
                  <c:v>808.5</c:v>
                </c:pt>
                <c:pt idx="8480">
                  <c:v>808.5999755859374</c:v>
                </c:pt>
                <c:pt idx="8481">
                  <c:v>808.7000122070315</c:v>
                </c:pt>
                <c:pt idx="8482">
                  <c:v>808.7999877929684</c:v>
                </c:pt>
                <c:pt idx="8483">
                  <c:v>808.9000244140624</c:v>
                </c:pt>
                <c:pt idx="8484">
                  <c:v>809.0</c:v>
                </c:pt>
                <c:pt idx="8485">
                  <c:v>809.0999755859374</c:v>
                </c:pt>
                <c:pt idx="8486">
                  <c:v>809.2000122070315</c:v>
                </c:pt>
                <c:pt idx="8487">
                  <c:v>809.2999877929684</c:v>
                </c:pt>
                <c:pt idx="8488">
                  <c:v>809.4000244140624</c:v>
                </c:pt>
                <c:pt idx="8489">
                  <c:v>809.5</c:v>
                </c:pt>
                <c:pt idx="8490">
                  <c:v>809.5999755859374</c:v>
                </c:pt>
                <c:pt idx="8491">
                  <c:v>809.7000122070315</c:v>
                </c:pt>
                <c:pt idx="8492">
                  <c:v>809.7999877929684</c:v>
                </c:pt>
                <c:pt idx="8493">
                  <c:v>809.9000244140624</c:v>
                </c:pt>
                <c:pt idx="8494">
                  <c:v>810.0</c:v>
                </c:pt>
                <c:pt idx="8495">
                  <c:v>810.0999755859374</c:v>
                </c:pt>
                <c:pt idx="8496">
                  <c:v>810.2000122070315</c:v>
                </c:pt>
                <c:pt idx="8497">
                  <c:v>810.2999877929684</c:v>
                </c:pt>
                <c:pt idx="8498">
                  <c:v>810.4000244140624</c:v>
                </c:pt>
                <c:pt idx="8499">
                  <c:v>810.5</c:v>
                </c:pt>
                <c:pt idx="8500">
                  <c:v>810.5999755859374</c:v>
                </c:pt>
                <c:pt idx="8501">
                  <c:v>810.7000122070315</c:v>
                </c:pt>
                <c:pt idx="8502">
                  <c:v>810.7999877929684</c:v>
                </c:pt>
                <c:pt idx="8503">
                  <c:v>810.9000244140624</c:v>
                </c:pt>
                <c:pt idx="8504">
                  <c:v>811.0</c:v>
                </c:pt>
                <c:pt idx="8505">
                  <c:v>811.0999755859374</c:v>
                </c:pt>
                <c:pt idx="8506">
                  <c:v>811.2000122070315</c:v>
                </c:pt>
                <c:pt idx="8507">
                  <c:v>811.2999877929684</c:v>
                </c:pt>
                <c:pt idx="8508">
                  <c:v>811.4000244140624</c:v>
                </c:pt>
                <c:pt idx="8509">
                  <c:v>811.5</c:v>
                </c:pt>
                <c:pt idx="8510">
                  <c:v>811.5999755859374</c:v>
                </c:pt>
                <c:pt idx="8511">
                  <c:v>811.7000122070315</c:v>
                </c:pt>
                <c:pt idx="8512">
                  <c:v>811.7999877929684</c:v>
                </c:pt>
                <c:pt idx="8513">
                  <c:v>811.9000244140624</c:v>
                </c:pt>
                <c:pt idx="8514">
                  <c:v>812.0</c:v>
                </c:pt>
                <c:pt idx="8515">
                  <c:v>812.0999755859374</c:v>
                </c:pt>
                <c:pt idx="8516">
                  <c:v>812.2000122070315</c:v>
                </c:pt>
                <c:pt idx="8517">
                  <c:v>812.2999877929684</c:v>
                </c:pt>
                <c:pt idx="8518">
                  <c:v>812.4000244140624</c:v>
                </c:pt>
                <c:pt idx="8519">
                  <c:v>812.5</c:v>
                </c:pt>
                <c:pt idx="8520">
                  <c:v>812.5999755859374</c:v>
                </c:pt>
                <c:pt idx="8521">
                  <c:v>812.7000122070315</c:v>
                </c:pt>
                <c:pt idx="8522">
                  <c:v>812.7999877929684</c:v>
                </c:pt>
                <c:pt idx="8523">
                  <c:v>812.9000244140624</c:v>
                </c:pt>
                <c:pt idx="8524">
                  <c:v>813.0</c:v>
                </c:pt>
                <c:pt idx="8525">
                  <c:v>813.0999755859374</c:v>
                </c:pt>
                <c:pt idx="8526">
                  <c:v>813.2000122070315</c:v>
                </c:pt>
                <c:pt idx="8527">
                  <c:v>813.2999877929684</c:v>
                </c:pt>
                <c:pt idx="8528">
                  <c:v>813.4000244140624</c:v>
                </c:pt>
                <c:pt idx="8529">
                  <c:v>813.5</c:v>
                </c:pt>
                <c:pt idx="8530">
                  <c:v>813.5999755859374</c:v>
                </c:pt>
                <c:pt idx="8531">
                  <c:v>813.7000122070315</c:v>
                </c:pt>
                <c:pt idx="8532">
                  <c:v>813.7999877929684</c:v>
                </c:pt>
                <c:pt idx="8533">
                  <c:v>813.9000244140624</c:v>
                </c:pt>
                <c:pt idx="8534">
                  <c:v>814.0</c:v>
                </c:pt>
                <c:pt idx="8535">
                  <c:v>814.0999755859374</c:v>
                </c:pt>
                <c:pt idx="8536">
                  <c:v>814.2000122070315</c:v>
                </c:pt>
                <c:pt idx="8537">
                  <c:v>814.2999877929684</c:v>
                </c:pt>
                <c:pt idx="8538">
                  <c:v>814.4000244140624</c:v>
                </c:pt>
                <c:pt idx="8539">
                  <c:v>814.5</c:v>
                </c:pt>
                <c:pt idx="8540">
                  <c:v>814.5999755859374</c:v>
                </c:pt>
                <c:pt idx="8541">
                  <c:v>814.7000122070315</c:v>
                </c:pt>
                <c:pt idx="8542">
                  <c:v>814.7999877929684</c:v>
                </c:pt>
                <c:pt idx="8543">
                  <c:v>814.9000244140624</c:v>
                </c:pt>
                <c:pt idx="8544">
                  <c:v>815.0</c:v>
                </c:pt>
                <c:pt idx="8545">
                  <c:v>815.0999755859374</c:v>
                </c:pt>
                <c:pt idx="8546">
                  <c:v>815.2000122070315</c:v>
                </c:pt>
                <c:pt idx="8547">
                  <c:v>815.2999877929684</c:v>
                </c:pt>
                <c:pt idx="8548">
                  <c:v>815.4000244140624</c:v>
                </c:pt>
                <c:pt idx="8549">
                  <c:v>815.5</c:v>
                </c:pt>
                <c:pt idx="8550">
                  <c:v>815.5999755859374</c:v>
                </c:pt>
                <c:pt idx="8551">
                  <c:v>815.7000122070315</c:v>
                </c:pt>
                <c:pt idx="8552">
                  <c:v>815.7999877929684</c:v>
                </c:pt>
                <c:pt idx="8553">
                  <c:v>815.9000244140624</c:v>
                </c:pt>
                <c:pt idx="8554">
                  <c:v>816.0</c:v>
                </c:pt>
                <c:pt idx="8555">
                  <c:v>816.0999755859374</c:v>
                </c:pt>
                <c:pt idx="8556">
                  <c:v>816.2000122070315</c:v>
                </c:pt>
                <c:pt idx="8557">
                  <c:v>816.2999877929684</c:v>
                </c:pt>
                <c:pt idx="8558">
                  <c:v>816.4000244140624</c:v>
                </c:pt>
                <c:pt idx="8559">
                  <c:v>816.5</c:v>
                </c:pt>
                <c:pt idx="8560">
                  <c:v>816.5999755859374</c:v>
                </c:pt>
                <c:pt idx="8561">
                  <c:v>816.7000122070315</c:v>
                </c:pt>
                <c:pt idx="8562">
                  <c:v>816.7999877929684</c:v>
                </c:pt>
                <c:pt idx="8563">
                  <c:v>816.9000244140624</c:v>
                </c:pt>
                <c:pt idx="8564">
                  <c:v>817.0</c:v>
                </c:pt>
                <c:pt idx="8565">
                  <c:v>817.0999755859374</c:v>
                </c:pt>
                <c:pt idx="8566">
                  <c:v>817.2000122070315</c:v>
                </c:pt>
                <c:pt idx="8567">
                  <c:v>817.2999877929684</c:v>
                </c:pt>
                <c:pt idx="8568">
                  <c:v>817.4000244140624</c:v>
                </c:pt>
                <c:pt idx="8569">
                  <c:v>817.5</c:v>
                </c:pt>
                <c:pt idx="8570">
                  <c:v>817.5999755859374</c:v>
                </c:pt>
                <c:pt idx="8571">
                  <c:v>817.7000122070315</c:v>
                </c:pt>
                <c:pt idx="8572">
                  <c:v>817.7999877929684</c:v>
                </c:pt>
                <c:pt idx="8573">
                  <c:v>817.9000244140624</c:v>
                </c:pt>
                <c:pt idx="8574">
                  <c:v>818.0</c:v>
                </c:pt>
                <c:pt idx="8575">
                  <c:v>818.0999755859374</c:v>
                </c:pt>
                <c:pt idx="8576">
                  <c:v>818.2000122070315</c:v>
                </c:pt>
                <c:pt idx="8577">
                  <c:v>818.2999877929684</c:v>
                </c:pt>
                <c:pt idx="8578">
                  <c:v>818.4000244140624</c:v>
                </c:pt>
                <c:pt idx="8579">
                  <c:v>818.5</c:v>
                </c:pt>
                <c:pt idx="8580">
                  <c:v>818.5999755859374</c:v>
                </c:pt>
                <c:pt idx="8581">
                  <c:v>818.7000122070315</c:v>
                </c:pt>
                <c:pt idx="8582">
                  <c:v>818.7999877929684</c:v>
                </c:pt>
                <c:pt idx="8583">
                  <c:v>818.9000244140624</c:v>
                </c:pt>
                <c:pt idx="8584">
                  <c:v>819.0</c:v>
                </c:pt>
                <c:pt idx="8585">
                  <c:v>819.0999755859374</c:v>
                </c:pt>
                <c:pt idx="8586">
                  <c:v>819.2000122070315</c:v>
                </c:pt>
                <c:pt idx="8587">
                  <c:v>819.2999877929684</c:v>
                </c:pt>
                <c:pt idx="8588">
                  <c:v>819.4000244140624</c:v>
                </c:pt>
                <c:pt idx="8589">
                  <c:v>819.5</c:v>
                </c:pt>
                <c:pt idx="8590">
                  <c:v>819.5999755859374</c:v>
                </c:pt>
                <c:pt idx="8591">
                  <c:v>819.7000122070315</c:v>
                </c:pt>
                <c:pt idx="8592">
                  <c:v>819.7999877929684</c:v>
                </c:pt>
                <c:pt idx="8593">
                  <c:v>819.9000244140624</c:v>
                </c:pt>
                <c:pt idx="8594">
                  <c:v>820.0</c:v>
                </c:pt>
                <c:pt idx="8595">
                  <c:v>820.0999755859374</c:v>
                </c:pt>
                <c:pt idx="8596">
                  <c:v>820.2000122070315</c:v>
                </c:pt>
                <c:pt idx="8597">
                  <c:v>820.2999877929684</c:v>
                </c:pt>
                <c:pt idx="8598">
                  <c:v>820.4000244140624</c:v>
                </c:pt>
                <c:pt idx="8599">
                  <c:v>820.5</c:v>
                </c:pt>
                <c:pt idx="8600">
                  <c:v>820.5999755859374</c:v>
                </c:pt>
                <c:pt idx="8601">
                  <c:v>820.7000122070315</c:v>
                </c:pt>
                <c:pt idx="8602">
                  <c:v>820.7999877929684</c:v>
                </c:pt>
                <c:pt idx="8603">
                  <c:v>820.9000244140624</c:v>
                </c:pt>
                <c:pt idx="8604">
                  <c:v>821.0</c:v>
                </c:pt>
                <c:pt idx="8605">
                  <c:v>821.0999755859374</c:v>
                </c:pt>
                <c:pt idx="8606">
                  <c:v>821.2000122070315</c:v>
                </c:pt>
                <c:pt idx="8607">
                  <c:v>821.2999877929684</c:v>
                </c:pt>
                <c:pt idx="8608">
                  <c:v>821.4000244140624</c:v>
                </c:pt>
                <c:pt idx="8609">
                  <c:v>821.5</c:v>
                </c:pt>
                <c:pt idx="8610">
                  <c:v>821.5999755859374</c:v>
                </c:pt>
                <c:pt idx="8611">
                  <c:v>821.7000122070315</c:v>
                </c:pt>
                <c:pt idx="8612">
                  <c:v>821.7999877929684</c:v>
                </c:pt>
                <c:pt idx="8613">
                  <c:v>821.9000244140624</c:v>
                </c:pt>
                <c:pt idx="8614">
                  <c:v>822.0</c:v>
                </c:pt>
                <c:pt idx="8615">
                  <c:v>822.0999755859374</c:v>
                </c:pt>
                <c:pt idx="8616">
                  <c:v>822.2000122070315</c:v>
                </c:pt>
                <c:pt idx="8617">
                  <c:v>822.2999877929684</c:v>
                </c:pt>
                <c:pt idx="8618">
                  <c:v>822.4000244140624</c:v>
                </c:pt>
                <c:pt idx="8619">
                  <c:v>822.5</c:v>
                </c:pt>
                <c:pt idx="8620">
                  <c:v>822.5999755859374</c:v>
                </c:pt>
                <c:pt idx="8621">
                  <c:v>822.7000122070315</c:v>
                </c:pt>
                <c:pt idx="8622">
                  <c:v>822.7999877929684</c:v>
                </c:pt>
                <c:pt idx="8623">
                  <c:v>822.9000244140624</c:v>
                </c:pt>
                <c:pt idx="8624">
                  <c:v>823.0</c:v>
                </c:pt>
                <c:pt idx="8625">
                  <c:v>823.0999755859374</c:v>
                </c:pt>
                <c:pt idx="8626">
                  <c:v>823.2000122070315</c:v>
                </c:pt>
                <c:pt idx="8627">
                  <c:v>823.2999877929684</c:v>
                </c:pt>
                <c:pt idx="8628">
                  <c:v>823.4000244140624</c:v>
                </c:pt>
                <c:pt idx="8629">
                  <c:v>823.5</c:v>
                </c:pt>
                <c:pt idx="8630">
                  <c:v>823.5999755859374</c:v>
                </c:pt>
                <c:pt idx="8631">
                  <c:v>823.7000122070315</c:v>
                </c:pt>
                <c:pt idx="8632">
                  <c:v>823.7999877929684</c:v>
                </c:pt>
                <c:pt idx="8633">
                  <c:v>823.9000244140624</c:v>
                </c:pt>
                <c:pt idx="8634">
                  <c:v>824.0</c:v>
                </c:pt>
                <c:pt idx="8635">
                  <c:v>824.0999755859374</c:v>
                </c:pt>
                <c:pt idx="8636">
                  <c:v>824.2000122070315</c:v>
                </c:pt>
                <c:pt idx="8637">
                  <c:v>824.2999877929684</c:v>
                </c:pt>
                <c:pt idx="8638">
                  <c:v>824.4000244140624</c:v>
                </c:pt>
                <c:pt idx="8639">
                  <c:v>824.5</c:v>
                </c:pt>
                <c:pt idx="8640">
                  <c:v>824.5999755859374</c:v>
                </c:pt>
                <c:pt idx="8641">
                  <c:v>824.7000122070315</c:v>
                </c:pt>
                <c:pt idx="8642">
                  <c:v>824.7999877929684</c:v>
                </c:pt>
                <c:pt idx="8643">
                  <c:v>824.9000244140624</c:v>
                </c:pt>
                <c:pt idx="8644">
                  <c:v>825.0</c:v>
                </c:pt>
                <c:pt idx="8645">
                  <c:v>825.0999755859374</c:v>
                </c:pt>
                <c:pt idx="8646">
                  <c:v>825.2000122070315</c:v>
                </c:pt>
                <c:pt idx="8647">
                  <c:v>825.2999877929684</c:v>
                </c:pt>
                <c:pt idx="8648">
                  <c:v>825.4000244140624</c:v>
                </c:pt>
                <c:pt idx="8649">
                  <c:v>825.5</c:v>
                </c:pt>
                <c:pt idx="8650">
                  <c:v>825.5999755859374</c:v>
                </c:pt>
                <c:pt idx="8651">
                  <c:v>825.7000122070315</c:v>
                </c:pt>
                <c:pt idx="8652">
                  <c:v>825.7999877929684</c:v>
                </c:pt>
                <c:pt idx="8653">
                  <c:v>825.9000244140624</c:v>
                </c:pt>
                <c:pt idx="8654">
                  <c:v>826.0</c:v>
                </c:pt>
                <c:pt idx="8655">
                  <c:v>826.0999755859374</c:v>
                </c:pt>
                <c:pt idx="8656">
                  <c:v>826.2000122070315</c:v>
                </c:pt>
                <c:pt idx="8657">
                  <c:v>826.2999877929684</c:v>
                </c:pt>
                <c:pt idx="8658">
                  <c:v>826.4000244140624</c:v>
                </c:pt>
                <c:pt idx="8659">
                  <c:v>826.5</c:v>
                </c:pt>
                <c:pt idx="8660">
                  <c:v>826.5999755859374</c:v>
                </c:pt>
                <c:pt idx="8661">
                  <c:v>826.7000122070315</c:v>
                </c:pt>
                <c:pt idx="8662">
                  <c:v>826.7999877929684</c:v>
                </c:pt>
                <c:pt idx="8663">
                  <c:v>826.9000244140624</c:v>
                </c:pt>
                <c:pt idx="8664">
                  <c:v>827.0</c:v>
                </c:pt>
                <c:pt idx="8665">
                  <c:v>827.0999755859374</c:v>
                </c:pt>
                <c:pt idx="8666">
                  <c:v>827.2000122070315</c:v>
                </c:pt>
                <c:pt idx="8667">
                  <c:v>827.2999877929684</c:v>
                </c:pt>
                <c:pt idx="8668">
                  <c:v>827.4000244140624</c:v>
                </c:pt>
                <c:pt idx="8669">
                  <c:v>827.5</c:v>
                </c:pt>
                <c:pt idx="8670">
                  <c:v>827.5999755859374</c:v>
                </c:pt>
                <c:pt idx="8671">
                  <c:v>827.7000122070315</c:v>
                </c:pt>
                <c:pt idx="8672">
                  <c:v>827.7999877929684</c:v>
                </c:pt>
                <c:pt idx="8673">
                  <c:v>827.9000244140624</c:v>
                </c:pt>
                <c:pt idx="8674">
                  <c:v>828.0</c:v>
                </c:pt>
                <c:pt idx="8675">
                  <c:v>828.0999755859374</c:v>
                </c:pt>
                <c:pt idx="8676">
                  <c:v>828.2000122070315</c:v>
                </c:pt>
                <c:pt idx="8677">
                  <c:v>828.2999877929684</c:v>
                </c:pt>
                <c:pt idx="8678">
                  <c:v>828.4000244140624</c:v>
                </c:pt>
                <c:pt idx="8679">
                  <c:v>828.5</c:v>
                </c:pt>
                <c:pt idx="8680">
                  <c:v>828.5999755859374</c:v>
                </c:pt>
                <c:pt idx="8681">
                  <c:v>828.7000122070315</c:v>
                </c:pt>
                <c:pt idx="8682">
                  <c:v>828.7999877929684</c:v>
                </c:pt>
                <c:pt idx="8683">
                  <c:v>828.9000244140624</c:v>
                </c:pt>
                <c:pt idx="8684">
                  <c:v>829.0</c:v>
                </c:pt>
                <c:pt idx="8685">
                  <c:v>829.0999755859374</c:v>
                </c:pt>
                <c:pt idx="8686">
                  <c:v>829.2000122070315</c:v>
                </c:pt>
                <c:pt idx="8687">
                  <c:v>829.2999877929684</c:v>
                </c:pt>
                <c:pt idx="8688">
                  <c:v>829.4000244140624</c:v>
                </c:pt>
                <c:pt idx="8689">
                  <c:v>829.5</c:v>
                </c:pt>
                <c:pt idx="8690">
                  <c:v>829.5999755859374</c:v>
                </c:pt>
                <c:pt idx="8691">
                  <c:v>829.7000122070315</c:v>
                </c:pt>
                <c:pt idx="8692">
                  <c:v>829.7999877929684</c:v>
                </c:pt>
                <c:pt idx="8693">
                  <c:v>829.9000244140624</c:v>
                </c:pt>
                <c:pt idx="8694">
                  <c:v>830.0</c:v>
                </c:pt>
                <c:pt idx="8695">
                  <c:v>830.0999755859374</c:v>
                </c:pt>
                <c:pt idx="8696">
                  <c:v>830.2000122070315</c:v>
                </c:pt>
                <c:pt idx="8697">
                  <c:v>830.2999877929684</c:v>
                </c:pt>
                <c:pt idx="8698">
                  <c:v>830.4000244140624</c:v>
                </c:pt>
                <c:pt idx="8699">
                  <c:v>830.5</c:v>
                </c:pt>
                <c:pt idx="8700">
                  <c:v>830.5999755859374</c:v>
                </c:pt>
                <c:pt idx="8701">
                  <c:v>830.7000122070315</c:v>
                </c:pt>
                <c:pt idx="8702">
                  <c:v>830.7999877929684</c:v>
                </c:pt>
                <c:pt idx="8703">
                  <c:v>830.9000244140624</c:v>
                </c:pt>
                <c:pt idx="8704">
                  <c:v>831.0</c:v>
                </c:pt>
                <c:pt idx="8705">
                  <c:v>831.0999755859374</c:v>
                </c:pt>
                <c:pt idx="8706">
                  <c:v>831.2000122070315</c:v>
                </c:pt>
                <c:pt idx="8707">
                  <c:v>831.2999877929684</c:v>
                </c:pt>
                <c:pt idx="8708">
                  <c:v>831.4000244140624</c:v>
                </c:pt>
                <c:pt idx="8709">
                  <c:v>831.5</c:v>
                </c:pt>
                <c:pt idx="8710">
                  <c:v>831.5999755859374</c:v>
                </c:pt>
                <c:pt idx="8711">
                  <c:v>831.7000122070315</c:v>
                </c:pt>
                <c:pt idx="8712">
                  <c:v>831.7999877929684</c:v>
                </c:pt>
                <c:pt idx="8713">
                  <c:v>831.9000244140624</c:v>
                </c:pt>
                <c:pt idx="8714">
                  <c:v>832.0</c:v>
                </c:pt>
                <c:pt idx="8715">
                  <c:v>832.0999755859374</c:v>
                </c:pt>
                <c:pt idx="8716">
                  <c:v>832.2000122070315</c:v>
                </c:pt>
                <c:pt idx="8717">
                  <c:v>832.2999877929684</c:v>
                </c:pt>
                <c:pt idx="8718">
                  <c:v>832.4000244140624</c:v>
                </c:pt>
                <c:pt idx="8719">
                  <c:v>832.5</c:v>
                </c:pt>
                <c:pt idx="8720">
                  <c:v>832.5999755859374</c:v>
                </c:pt>
                <c:pt idx="8721">
                  <c:v>832.7000122070315</c:v>
                </c:pt>
                <c:pt idx="8722">
                  <c:v>832.7999877929684</c:v>
                </c:pt>
                <c:pt idx="8723">
                  <c:v>832.9000244140624</c:v>
                </c:pt>
                <c:pt idx="8724">
                  <c:v>833.0</c:v>
                </c:pt>
                <c:pt idx="8725">
                  <c:v>833.0999755859374</c:v>
                </c:pt>
                <c:pt idx="8726">
                  <c:v>833.2000122070315</c:v>
                </c:pt>
                <c:pt idx="8727">
                  <c:v>833.2999877929684</c:v>
                </c:pt>
                <c:pt idx="8728">
                  <c:v>833.4000244140624</c:v>
                </c:pt>
                <c:pt idx="8729">
                  <c:v>833.5</c:v>
                </c:pt>
                <c:pt idx="8730">
                  <c:v>833.5999755859374</c:v>
                </c:pt>
                <c:pt idx="8731">
                  <c:v>833.7000122070315</c:v>
                </c:pt>
                <c:pt idx="8732">
                  <c:v>833.7999877929684</c:v>
                </c:pt>
                <c:pt idx="8733">
                  <c:v>833.9000244140624</c:v>
                </c:pt>
                <c:pt idx="8734">
                  <c:v>834.0</c:v>
                </c:pt>
                <c:pt idx="8735">
                  <c:v>834.0999755859374</c:v>
                </c:pt>
                <c:pt idx="8736">
                  <c:v>834.2000122070315</c:v>
                </c:pt>
                <c:pt idx="8737">
                  <c:v>834.2999877929684</c:v>
                </c:pt>
                <c:pt idx="8738">
                  <c:v>834.4000244140624</c:v>
                </c:pt>
                <c:pt idx="8739">
                  <c:v>834.5</c:v>
                </c:pt>
                <c:pt idx="8740">
                  <c:v>834.5999755859374</c:v>
                </c:pt>
                <c:pt idx="8741">
                  <c:v>834.7000122070315</c:v>
                </c:pt>
                <c:pt idx="8742">
                  <c:v>834.7999877929684</c:v>
                </c:pt>
                <c:pt idx="8743">
                  <c:v>834.9000244140624</c:v>
                </c:pt>
                <c:pt idx="8744">
                  <c:v>835.0</c:v>
                </c:pt>
                <c:pt idx="8745">
                  <c:v>835.0999755859374</c:v>
                </c:pt>
                <c:pt idx="8746">
                  <c:v>835.2000122070315</c:v>
                </c:pt>
                <c:pt idx="8747">
                  <c:v>835.2999877929684</c:v>
                </c:pt>
                <c:pt idx="8748">
                  <c:v>835.4000244140624</c:v>
                </c:pt>
                <c:pt idx="8749">
                  <c:v>835.5</c:v>
                </c:pt>
                <c:pt idx="8750">
                  <c:v>835.5999755859374</c:v>
                </c:pt>
                <c:pt idx="8751">
                  <c:v>835.7000122070315</c:v>
                </c:pt>
                <c:pt idx="8752">
                  <c:v>835.7999877929684</c:v>
                </c:pt>
                <c:pt idx="8753">
                  <c:v>835.9000244140624</c:v>
                </c:pt>
                <c:pt idx="8754">
                  <c:v>836.0</c:v>
                </c:pt>
                <c:pt idx="8755">
                  <c:v>836.0999755859374</c:v>
                </c:pt>
                <c:pt idx="8756">
                  <c:v>836.2000122070315</c:v>
                </c:pt>
                <c:pt idx="8757">
                  <c:v>836.2999877929684</c:v>
                </c:pt>
                <c:pt idx="8758">
                  <c:v>836.4000244140624</c:v>
                </c:pt>
                <c:pt idx="8759">
                  <c:v>836.5</c:v>
                </c:pt>
                <c:pt idx="8760">
                  <c:v>836.5999755859374</c:v>
                </c:pt>
                <c:pt idx="8761">
                  <c:v>836.7000122070315</c:v>
                </c:pt>
                <c:pt idx="8762">
                  <c:v>836.7999877929684</c:v>
                </c:pt>
                <c:pt idx="8763">
                  <c:v>836.9000244140624</c:v>
                </c:pt>
                <c:pt idx="8764">
                  <c:v>837.0</c:v>
                </c:pt>
                <c:pt idx="8765">
                  <c:v>837.0999755859374</c:v>
                </c:pt>
                <c:pt idx="8766">
                  <c:v>837.2000122070315</c:v>
                </c:pt>
                <c:pt idx="8767">
                  <c:v>837.2999877929684</c:v>
                </c:pt>
                <c:pt idx="8768">
                  <c:v>837.4000244140624</c:v>
                </c:pt>
                <c:pt idx="8769">
                  <c:v>837.5</c:v>
                </c:pt>
                <c:pt idx="8770">
                  <c:v>837.5999755859374</c:v>
                </c:pt>
                <c:pt idx="8771">
                  <c:v>837.7000122070315</c:v>
                </c:pt>
                <c:pt idx="8772">
                  <c:v>837.7999877929684</c:v>
                </c:pt>
                <c:pt idx="8773">
                  <c:v>837.9000244140624</c:v>
                </c:pt>
                <c:pt idx="8774">
                  <c:v>838.0</c:v>
                </c:pt>
                <c:pt idx="8775">
                  <c:v>838.0999755859374</c:v>
                </c:pt>
                <c:pt idx="8776">
                  <c:v>838.2000122070315</c:v>
                </c:pt>
                <c:pt idx="8777">
                  <c:v>838.2999877929684</c:v>
                </c:pt>
                <c:pt idx="8778">
                  <c:v>838.4000244140624</c:v>
                </c:pt>
                <c:pt idx="8779">
                  <c:v>838.5</c:v>
                </c:pt>
                <c:pt idx="8780">
                  <c:v>838.5999755859374</c:v>
                </c:pt>
                <c:pt idx="8781">
                  <c:v>838.7000122070315</c:v>
                </c:pt>
                <c:pt idx="8782">
                  <c:v>838.7999877929684</c:v>
                </c:pt>
                <c:pt idx="8783">
                  <c:v>838.9000244140624</c:v>
                </c:pt>
                <c:pt idx="8784">
                  <c:v>839.0</c:v>
                </c:pt>
                <c:pt idx="8785">
                  <c:v>839.0999755859374</c:v>
                </c:pt>
                <c:pt idx="8786">
                  <c:v>839.2000122070315</c:v>
                </c:pt>
                <c:pt idx="8787">
                  <c:v>839.2999877929684</c:v>
                </c:pt>
                <c:pt idx="8788">
                  <c:v>839.4000244140624</c:v>
                </c:pt>
                <c:pt idx="8789">
                  <c:v>839.5</c:v>
                </c:pt>
                <c:pt idx="8790">
                  <c:v>839.5999755859374</c:v>
                </c:pt>
                <c:pt idx="8791">
                  <c:v>839.7000122070315</c:v>
                </c:pt>
                <c:pt idx="8792">
                  <c:v>839.7999877929684</c:v>
                </c:pt>
                <c:pt idx="8793">
                  <c:v>839.9000244140624</c:v>
                </c:pt>
                <c:pt idx="8794">
                  <c:v>840.0</c:v>
                </c:pt>
                <c:pt idx="8795">
                  <c:v>840.0999755859374</c:v>
                </c:pt>
                <c:pt idx="8796">
                  <c:v>840.2000122070315</c:v>
                </c:pt>
                <c:pt idx="8797">
                  <c:v>840.2999877929684</c:v>
                </c:pt>
                <c:pt idx="8798">
                  <c:v>840.4000244140624</c:v>
                </c:pt>
                <c:pt idx="8799">
                  <c:v>840.5</c:v>
                </c:pt>
                <c:pt idx="8800">
                  <c:v>840.5999755859374</c:v>
                </c:pt>
                <c:pt idx="8801">
                  <c:v>840.7000122070315</c:v>
                </c:pt>
                <c:pt idx="8802">
                  <c:v>840.7999877929684</c:v>
                </c:pt>
                <c:pt idx="8803">
                  <c:v>840.9000244140624</c:v>
                </c:pt>
                <c:pt idx="8804">
                  <c:v>841.0</c:v>
                </c:pt>
                <c:pt idx="8805">
                  <c:v>841.0999755859374</c:v>
                </c:pt>
                <c:pt idx="8806">
                  <c:v>841.2000122070315</c:v>
                </c:pt>
                <c:pt idx="8807">
                  <c:v>841.2999877929684</c:v>
                </c:pt>
                <c:pt idx="8808">
                  <c:v>841.4000244140624</c:v>
                </c:pt>
                <c:pt idx="8809">
                  <c:v>841.5</c:v>
                </c:pt>
                <c:pt idx="8810">
                  <c:v>841.5999755859374</c:v>
                </c:pt>
                <c:pt idx="8811">
                  <c:v>841.7000122070315</c:v>
                </c:pt>
                <c:pt idx="8812">
                  <c:v>841.7999877929684</c:v>
                </c:pt>
                <c:pt idx="8813">
                  <c:v>841.9000244140624</c:v>
                </c:pt>
                <c:pt idx="8814">
                  <c:v>842.0</c:v>
                </c:pt>
                <c:pt idx="8815">
                  <c:v>842.0999755859374</c:v>
                </c:pt>
                <c:pt idx="8816">
                  <c:v>842.2000122070315</c:v>
                </c:pt>
                <c:pt idx="8817">
                  <c:v>842.2999877929684</c:v>
                </c:pt>
                <c:pt idx="8818">
                  <c:v>842.4000244140624</c:v>
                </c:pt>
                <c:pt idx="8819">
                  <c:v>842.5</c:v>
                </c:pt>
                <c:pt idx="8820">
                  <c:v>842.5999755859374</c:v>
                </c:pt>
                <c:pt idx="8821">
                  <c:v>842.7000122070315</c:v>
                </c:pt>
                <c:pt idx="8822">
                  <c:v>842.7999877929684</c:v>
                </c:pt>
                <c:pt idx="8823">
                  <c:v>842.9000244140624</c:v>
                </c:pt>
                <c:pt idx="8824">
                  <c:v>843.0</c:v>
                </c:pt>
                <c:pt idx="8825">
                  <c:v>843.0999755859374</c:v>
                </c:pt>
                <c:pt idx="8826">
                  <c:v>843.2000122070315</c:v>
                </c:pt>
                <c:pt idx="8827">
                  <c:v>843.2999877929684</c:v>
                </c:pt>
                <c:pt idx="8828">
                  <c:v>843.4000244140624</c:v>
                </c:pt>
                <c:pt idx="8829">
                  <c:v>843.5</c:v>
                </c:pt>
                <c:pt idx="8830">
                  <c:v>843.5999755859374</c:v>
                </c:pt>
                <c:pt idx="8831">
                  <c:v>843.7000122070315</c:v>
                </c:pt>
                <c:pt idx="8832">
                  <c:v>843.7999877929684</c:v>
                </c:pt>
                <c:pt idx="8833">
                  <c:v>843.9000244140624</c:v>
                </c:pt>
                <c:pt idx="8834">
                  <c:v>844.0</c:v>
                </c:pt>
                <c:pt idx="8835">
                  <c:v>844.0999755859374</c:v>
                </c:pt>
                <c:pt idx="8836">
                  <c:v>844.2000122070315</c:v>
                </c:pt>
                <c:pt idx="8837">
                  <c:v>844.2999877929684</c:v>
                </c:pt>
                <c:pt idx="8838">
                  <c:v>844.4000244140624</c:v>
                </c:pt>
                <c:pt idx="8839">
                  <c:v>844.5</c:v>
                </c:pt>
                <c:pt idx="8840">
                  <c:v>844.5999755859374</c:v>
                </c:pt>
                <c:pt idx="8841">
                  <c:v>844.7000122070315</c:v>
                </c:pt>
                <c:pt idx="8842">
                  <c:v>844.7999877929684</c:v>
                </c:pt>
                <c:pt idx="8843">
                  <c:v>844.9000244140624</c:v>
                </c:pt>
                <c:pt idx="8844">
                  <c:v>845.0</c:v>
                </c:pt>
                <c:pt idx="8845">
                  <c:v>845.0999755859374</c:v>
                </c:pt>
                <c:pt idx="8846">
                  <c:v>845.2000122070315</c:v>
                </c:pt>
                <c:pt idx="8847">
                  <c:v>845.2999877929684</c:v>
                </c:pt>
                <c:pt idx="8848">
                  <c:v>845.4000244140624</c:v>
                </c:pt>
                <c:pt idx="8849">
                  <c:v>845.5</c:v>
                </c:pt>
                <c:pt idx="8850">
                  <c:v>845.5999755859374</c:v>
                </c:pt>
                <c:pt idx="8851">
                  <c:v>845.7000122070315</c:v>
                </c:pt>
                <c:pt idx="8852">
                  <c:v>845.7999877929684</c:v>
                </c:pt>
                <c:pt idx="8853">
                  <c:v>845.9000244140624</c:v>
                </c:pt>
                <c:pt idx="8854">
                  <c:v>846.0</c:v>
                </c:pt>
                <c:pt idx="8855">
                  <c:v>846.0999755859374</c:v>
                </c:pt>
                <c:pt idx="8856">
                  <c:v>846.2000122070315</c:v>
                </c:pt>
                <c:pt idx="8857">
                  <c:v>846.2999877929684</c:v>
                </c:pt>
                <c:pt idx="8858">
                  <c:v>846.4000244140624</c:v>
                </c:pt>
                <c:pt idx="8859">
                  <c:v>846.5</c:v>
                </c:pt>
                <c:pt idx="8860">
                  <c:v>846.5999755859374</c:v>
                </c:pt>
                <c:pt idx="8861">
                  <c:v>846.7000122070315</c:v>
                </c:pt>
                <c:pt idx="8862">
                  <c:v>846.7999877929684</c:v>
                </c:pt>
                <c:pt idx="8863">
                  <c:v>846.9000244140624</c:v>
                </c:pt>
                <c:pt idx="8864">
                  <c:v>847.0</c:v>
                </c:pt>
                <c:pt idx="8865">
                  <c:v>847.0999755859374</c:v>
                </c:pt>
                <c:pt idx="8866">
                  <c:v>847.2000122070315</c:v>
                </c:pt>
                <c:pt idx="8867">
                  <c:v>847.2999877929684</c:v>
                </c:pt>
                <c:pt idx="8868">
                  <c:v>847.4000244140624</c:v>
                </c:pt>
                <c:pt idx="8869">
                  <c:v>847.5</c:v>
                </c:pt>
                <c:pt idx="8870">
                  <c:v>847.5999755859374</c:v>
                </c:pt>
                <c:pt idx="8871">
                  <c:v>847.7000122070315</c:v>
                </c:pt>
                <c:pt idx="8872">
                  <c:v>847.7999877929684</c:v>
                </c:pt>
                <c:pt idx="8873">
                  <c:v>847.9000244140624</c:v>
                </c:pt>
                <c:pt idx="8874">
                  <c:v>848.0</c:v>
                </c:pt>
                <c:pt idx="8875">
                  <c:v>848.0999755859374</c:v>
                </c:pt>
                <c:pt idx="8876">
                  <c:v>848.2000122070315</c:v>
                </c:pt>
                <c:pt idx="8877">
                  <c:v>848.2999877929684</c:v>
                </c:pt>
                <c:pt idx="8878">
                  <c:v>848.4000244140624</c:v>
                </c:pt>
                <c:pt idx="8879">
                  <c:v>848.5</c:v>
                </c:pt>
                <c:pt idx="8880">
                  <c:v>848.5999755859374</c:v>
                </c:pt>
                <c:pt idx="8881">
                  <c:v>848.7000122070315</c:v>
                </c:pt>
                <c:pt idx="8882">
                  <c:v>848.7999877929684</c:v>
                </c:pt>
                <c:pt idx="8883">
                  <c:v>848.9000244140624</c:v>
                </c:pt>
                <c:pt idx="8884">
                  <c:v>849.0</c:v>
                </c:pt>
                <c:pt idx="8885">
                  <c:v>849.0999755859374</c:v>
                </c:pt>
                <c:pt idx="8886">
                  <c:v>849.2000122070315</c:v>
                </c:pt>
                <c:pt idx="8887">
                  <c:v>849.2999877929684</c:v>
                </c:pt>
                <c:pt idx="8888">
                  <c:v>849.4000244140624</c:v>
                </c:pt>
                <c:pt idx="8889">
                  <c:v>849.5</c:v>
                </c:pt>
                <c:pt idx="8890">
                  <c:v>849.5999755859374</c:v>
                </c:pt>
                <c:pt idx="8891">
                  <c:v>849.7000122070315</c:v>
                </c:pt>
                <c:pt idx="8892">
                  <c:v>849.7999877929684</c:v>
                </c:pt>
                <c:pt idx="8893">
                  <c:v>849.9000244140624</c:v>
                </c:pt>
                <c:pt idx="8894">
                  <c:v>850.0</c:v>
                </c:pt>
                <c:pt idx="8895">
                  <c:v>850.0999755859374</c:v>
                </c:pt>
                <c:pt idx="8896">
                  <c:v>850.2000122070315</c:v>
                </c:pt>
                <c:pt idx="8897">
                  <c:v>850.2999877929684</c:v>
                </c:pt>
                <c:pt idx="8898">
                  <c:v>850.4000244140624</c:v>
                </c:pt>
                <c:pt idx="8899">
                  <c:v>850.5</c:v>
                </c:pt>
                <c:pt idx="8900">
                  <c:v>850.5999755859374</c:v>
                </c:pt>
                <c:pt idx="8901">
                  <c:v>850.7000122070315</c:v>
                </c:pt>
                <c:pt idx="8902">
                  <c:v>850.7999877929684</c:v>
                </c:pt>
                <c:pt idx="8903">
                  <c:v>850.9000244140624</c:v>
                </c:pt>
                <c:pt idx="8904">
                  <c:v>851.0</c:v>
                </c:pt>
                <c:pt idx="8905">
                  <c:v>851.0999755859374</c:v>
                </c:pt>
                <c:pt idx="8906">
                  <c:v>851.2000122070315</c:v>
                </c:pt>
                <c:pt idx="8907">
                  <c:v>851.2999877929684</c:v>
                </c:pt>
                <c:pt idx="8908">
                  <c:v>851.4000244140624</c:v>
                </c:pt>
                <c:pt idx="8909">
                  <c:v>851.5</c:v>
                </c:pt>
                <c:pt idx="8910">
                  <c:v>851.5999755859374</c:v>
                </c:pt>
                <c:pt idx="8911">
                  <c:v>851.7000122070315</c:v>
                </c:pt>
                <c:pt idx="8912">
                  <c:v>851.7999877929684</c:v>
                </c:pt>
                <c:pt idx="8913">
                  <c:v>851.9000244140624</c:v>
                </c:pt>
                <c:pt idx="8914">
                  <c:v>852.0</c:v>
                </c:pt>
                <c:pt idx="8915">
                  <c:v>852.0999755859374</c:v>
                </c:pt>
                <c:pt idx="8916">
                  <c:v>852.2000122070315</c:v>
                </c:pt>
                <c:pt idx="8917">
                  <c:v>852.2999877929684</c:v>
                </c:pt>
                <c:pt idx="8918">
                  <c:v>852.4000244140624</c:v>
                </c:pt>
                <c:pt idx="8919">
                  <c:v>852.5</c:v>
                </c:pt>
                <c:pt idx="8920">
                  <c:v>852.5999755859374</c:v>
                </c:pt>
                <c:pt idx="8921">
                  <c:v>852.7000122070315</c:v>
                </c:pt>
                <c:pt idx="8922">
                  <c:v>852.7999877929684</c:v>
                </c:pt>
                <c:pt idx="8923">
                  <c:v>852.9000244140624</c:v>
                </c:pt>
                <c:pt idx="8924">
                  <c:v>853.0</c:v>
                </c:pt>
                <c:pt idx="8925">
                  <c:v>853.0999755859374</c:v>
                </c:pt>
                <c:pt idx="8926">
                  <c:v>853.2000122070315</c:v>
                </c:pt>
                <c:pt idx="8927">
                  <c:v>853.2999877929684</c:v>
                </c:pt>
                <c:pt idx="8928">
                  <c:v>853.4000244140624</c:v>
                </c:pt>
                <c:pt idx="8929">
                  <c:v>853.5</c:v>
                </c:pt>
                <c:pt idx="8930">
                  <c:v>853.5999755859374</c:v>
                </c:pt>
                <c:pt idx="8931">
                  <c:v>853.7000122070315</c:v>
                </c:pt>
                <c:pt idx="8932">
                  <c:v>853.7999877929684</c:v>
                </c:pt>
                <c:pt idx="8933">
                  <c:v>853.9000244140624</c:v>
                </c:pt>
                <c:pt idx="8934">
                  <c:v>854.0</c:v>
                </c:pt>
                <c:pt idx="8935">
                  <c:v>854.0999755859374</c:v>
                </c:pt>
                <c:pt idx="8936">
                  <c:v>854.2000122070315</c:v>
                </c:pt>
                <c:pt idx="8937">
                  <c:v>854.2999877929684</c:v>
                </c:pt>
                <c:pt idx="8938">
                  <c:v>854.4000244140624</c:v>
                </c:pt>
                <c:pt idx="8939">
                  <c:v>854.5</c:v>
                </c:pt>
                <c:pt idx="8940">
                  <c:v>854.5999755859374</c:v>
                </c:pt>
                <c:pt idx="8941">
                  <c:v>854.7000122070315</c:v>
                </c:pt>
                <c:pt idx="8942">
                  <c:v>854.7999877929684</c:v>
                </c:pt>
                <c:pt idx="8943">
                  <c:v>854.9000244140624</c:v>
                </c:pt>
                <c:pt idx="8944">
                  <c:v>855.0</c:v>
                </c:pt>
                <c:pt idx="8945">
                  <c:v>855.0999755859374</c:v>
                </c:pt>
                <c:pt idx="8946">
                  <c:v>855.2000122070315</c:v>
                </c:pt>
                <c:pt idx="8947">
                  <c:v>855.2999877929684</c:v>
                </c:pt>
                <c:pt idx="8948">
                  <c:v>855.4000244140624</c:v>
                </c:pt>
                <c:pt idx="8949">
                  <c:v>855.5</c:v>
                </c:pt>
                <c:pt idx="8950">
                  <c:v>855.5999755859374</c:v>
                </c:pt>
                <c:pt idx="8951">
                  <c:v>855.7000122070315</c:v>
                </c:pt>
                <c:pt idx="8952">
                  <c:v>855.7999877929684</c:v>
                </c:pt>
                <c:pt idx="8953">
                  <c:v>855.9000244140624</c:v>
                </c:pt>
                <c:pt idx="8954">
                  <c:v>856.0</c:v>
                </c:pt>
                <c:pt idx="8955">
                  <c:v>856.0999755859374</c:v>
                </c:pt>
                <c:pt idx="8956">
                  <c:v>856.2000122070315</c:v>
                </c:pt>
                <c:pt idx="8957">
                  <c:v>856.2999877929684</c:v>
                </c:pt>
                <c:pt idx="8958">
                  <c:v>856.4000244140624</c:v>
                </c:pt>
                <c:pt idx="8959">
                  <c:v>856.5</c:v>
                </c:pt>
                <c:pt idx="8960">
                  <c:v>856.5999755859374</c:v>
                </c:pt>
                <c:pt idx="8961">
                  <c:v>856.7000122070315</c:v>
                </c:pt>
                <c:pt idx="8962">
                  <c:v>856.7999877929684</c:v>
                </c:pt>
                <c:pt idx="8963">
                  <c:v>856.9000244140624</c:v>
                </c:pt>
                <c:pt idx="8964">
                  <c:v>857.0</c:v>
                </c:pt>
                <c:pt idx="8965">
                  <c:v>857.0999755859374</c:v>
                </c:pt>
                <c:pt idx="8966">
                  <c:v>857.2000122070315</c:v>
                </c:pt>
                <c:pt idx="8967">
                  <c:v>857.2999877929684</c:v>
                </c:pt>
                <c:pt idx="8968">
                  <c:v>857.4000244140624</c:v>
                </c:pt>
                <c:pt idx="8969">
                  <c:v>857.5</c:v>
                </c:pt>
                <c:pt idx="8970">
                  <c:v>857.5999755859374</c:v>
                </c:pt>
                <c:pt idx="8971">
                  <c:v>857.7000122070315</c:v>
                </c:pt>
                <c:pt idx="8972">
                  <c:v>857.7999877929684</c:v>
                </c:pt>
                <c:pt idx="8973">
                  <c:v>857.9000244140624</c:v>
                </c:pt>
                <c:pt idx="8974">
                  <c:v>858.0</c:v>
                </c:pt>
                <c:pt idx="8975">
                  <c:v>858.0999755859374</c:v>
                </c:pt>
                <c:pt idx="8976">
                  <c:v>858.2000122070315</c:v>
                </c:pt>
                <c:pt idx="8977">
                  <c:v>858.2999877929684</c:v>
                </c:pt>
                <c:pt idx="8978">
                  <c:v>858.4000244140624</c:v>
                </c:pt>
                <c:pt idx="8979">
                  <c:v>858.5</c:v>
                </c:pt>
                <c:pt idx="8980">
                  <c:v>858.5999755859374</c:v>
                </c:pt>
                <c:pt idx="8981">
                  <c:v>858.7000122070315</c:v>
                </c:pt>
                <c:pt idx="8982">
                  <c:v>858.7999877929684</c:v>
                </c:pt>
                <c:pt idx="8983">
                  <c:v>858.9000244140624</c:v>
                </c:pt>
                <c:pt idx="8984">
                  <c:v>859.0</c:v>
                </c:pt>
                <c:pt idx="8985">
                  <c:v>859.0999755859374</c:v>
                </c:pt>
                <c:pt idx="8986">
                  <c:v>859.2000122070315</c:v>
                </c:pt>
                <c:pt idx="8987">
                  <c:v>859.2999877929684</c:v>
                </c:pt>
                <c:pt idx="8988">
                  <c:v>859.4000244140624</c:v>
                </c:pt>
                <c:pt idx="8989">
                  <c:v>859.5</c:v>
                </c:pt>
                <c:pt idx="8990">
                  <c:v>859.5999755859374</c:v>
                </c:pt>
                <c:pt idx="8991">
                  <c:v>859.7000122070315</c:v>
                </c:pt>
                <c:pt idx="8992">
                  <c:v>859.7999877929684</c:v>
                </c:pt>
                <c:pt idx="8993">
                  <c:v>859.9000244140624</c:v>
                </c:pt>
                <c:pt idx="8994">
                  <c:v>860.0</c:v>
                </c:pt>
                <c:pt idx="8995">
                  <c:v>860.0999755859374</c:v>
                </c:pt>
                <c:pt idx="8996">
                  <c:v>860.2000122070315</c:v>
                </c:pt>
                <c:pt idx="8997">
                  <c:v>860.2999877929684</c:v>
                </c:pt>
                <c:pt idx="8998">
                  <c:v>860.4000244140624</c:v>
                </c:pt>
                <c:pt idx="8999">
                  <c:v>860.5</c:v>
                </c:pt>
                <c:pt idx="9000">
                  <c:v>860.5999755859374</c:v>
                </c:pt>
                <c:pt idx="9001">
                  <c:v>860.7000122070315</c:v>
                </c:pt>
                <c:pt idx="9002">
                  <c:v>860.7999877929684</c:v>
                </c:pt>
                <c:pt idx="9003">
                  <c:v>860.9000244140624</c:v>
                </c:pt>
                <c:pt idx="9004">
                  <c:v>861.0</c:v>
                </c:pt>
                <c:pt idx="9005">
                  <c:v>861.0999755859374</c:v>
                </c:pt>
                <c:pt idx="9006">
                  <c:v>861.2000122070315</c:v>
                </c:pt>
                <c:pt idx="9007">
                  <c:v>861.2999877929684</c:v>
                </c:pt>
                <c:pt idx="9008">
                  <c:v>861.4000244140624</c:v>
                </c:pt>
                <c:pt idx="9009">
                  <c:v>861.5</c:v>
                </c:pt>
                <c:pt idx="9010">
                  <c:v>861.5999755859374</c:v>
                </c:pt>
                <c:pt idx="9011">
                  <c:v>861.7000122070315</c:v>
                </c:pt>
                <c:pt idx="9012">
                  <c:v>861.7999877929684</c:v>
                </c:pt>
                <c:pt idx="9013">
                  <c:v>861.9000244140624</c:v>
                </c:pt>
                <c:pt idx="9014">
                  <c:v>862.0</c:v>
                </c:pt>
                <c:pt idx="9015">
                  <c:v>862.0999755859374</c:v>
                </c:pt>
                <c:pt idx="9016">
                  <c:v>862.2000122070315</c:v>
                </c:pt>
                <c:pt idx="9017">
                  <c:v>862.2999877929684</c:v>
                </c:pt>
                <c:pt idx="9018">
                  <c:v>862.4000244140624</c:v>
                </c:pt>
                <c:pt idx="9019">
                  <c:v>862.5</c:v>
                </c:pt>
                <c:pt idx="9020">
                  <c:v>862.5999755859374</c:v>
                </c:pt>
                <c:pt idx="9021">
                  <c:v>862.7000122070315</c:v>
                </c:pt>
                <c:pt idx="9022">
                  <c:v>862.7999877929684</c:v>
                </c:pt>
                <c:pt idx="9023">
                  <c:v>862.9000244140624</c:v>
                </c:pt>
                <c:pt idx="9024">
                  <c:v>863.0</c:v>
                </c:pt>
                <c:pt idx="9025">
                  <c:v>863.0999755859374</c:v>
                </c:pt>
                <c:pt idx="9026">
                  <c:v>863.2000122070315</c:v>
                </c:pt>
                <c:pt idx="9027">
                  <c:v>863.2999877929684</c:v>
                </c:pt>
                <c:pt idx="9028">
                  <c:v>863.4000244140624</c:v>
                </c:pt>
                <c:pt idx="9029">
                  <c:v>863.5</c:v>
                </c:pt>
                <c:pt idx="9030">
                  <c:v>863.5999755859374</c:v>
                </c:pt>
                <c:pt idx="9031">
                  <c:v>863.7000122070315</c:v>
                </c:pt>
                <c:pt idx="9032">
                  <c:v>863.7999877929684</c:v>
                </c:pt>
                <c:pt idx="9033">
                  <c:v>863.9000244140624</c:v>
                </c:pt>
                <c:pt idx="9034">
                  <c:v>864.0</c:v>
                </c:pt>
                <c:pt idx="9035">
                  <c:v>864.0999755859374</c:v>
                </c:pt>
                <c:pt idx="9036">
                  <c:v>864.2000122070315</c:v>
                </c:pt>
                <c:pt idx="9037">
                  <c:v>864.2999877929684</c:v>
                </c:pt>
                <c:pt idx="9038">
                  <c:v>864.4000244140624</c:v>
                </c:pt>
                <c:pt idx="9039">
                  <c:v>864.5</c:v>
                </c:pt>
                <c:pt idx="9040">
                  <c:v>864.5999755859374</c:v>
                </c:pt>
                <c:pt idx="9041">
                  <c:v>864.7000122070315</c:v>
                </c:pt>
                <c:pt idx="9042">
                  <c:v>864.7999877929684</c:v>
                </c:pt>
                <c:pt idx="9043">
                  <c:v>864.9000244140624</c:v>
                </c:pt>
                <c:pt idx="9044">
                  <c:v>865.0</c:v>
                </c:pt>
                <c:pt idx="9045">
                  <c:v>865.0999755859374</c:v>
                </c:pt>
                <c:pt idx="9046">
                  <c:v>865.2000122070315</c:v>
                </c:pt>
                <c:pt idx="9047">
                  <c:v>865.2999877929684</c:v>
                </c:pt>
                <c:pt idx="9048">
                  <c:v>865.4000244140624</c:v>
                </c:pt>
                <c:pt idx="9049">
                  <c:v>865.5</c:v>
                </c:pt>
                <c:pt idx="9050">
                  <c:v>865.5999755859374</c:v>
                </c:pt>
                <c:pt idx="9051">
                  <c:v>865.7000122070315</c:v>
                </c:pt>
                <c:pt idx="9052">
                  <c:v>865.7999877929684</c:v>
                </c:pt>
                <c:pt idx="9053">
                  <c:v>865.9000244140624</c:v>
                </c:pt>
                <c:pt idx="9054">
                  <c:v>866.0</c:v>
                </c:pt>
                <c:pt idx="9055">
                  <c:v>866.0999755859374</c:v>
                </c:pt>
                <c:pt idx="9056">
                  <c:v>866.2000122070315</c:v>
                </c:pt>
                <c:pt idx="9057">
                  <c:v>866.2999877929684</c:v>
                </c:pt>
                <c:pt idx="9058">
                  <c:v>866.4000244140624</c:v>
                </c:pt>
                <c:pt idx="9059">
                  <c:v>866.5</c:v>
                </c:pt>
                <c:pt idx="9060">
                  <c:v>866.5999755859374</c:v>
                </c:pt>
                <c:pt idx="9061">
                  <c:v>866.7000122070315</c:v>
                </c:pt>
                <c:pt idx="9062">
                  <c:v>866.7999877929684</c:v>
                </c:pt>
                <c:pt idx="9063">
                  <c:v>866.9000244140624</c:v>
                </c:pt>
                <c:pt idx="9064">
                  <c:v>867.0</c:v>
                </c:pt>
                <c:pt idx="9065">
                  <c:v>867.0999755859374</c:v>
                </c:pt>
                <c:pt idx="9066">
                  <c:v>867.2000122070315</c:v>
                </c:pt>
                <c:pt idx="9067">
                  <c:v>867.2999877929684</c:v>
                </c:pt>
                <c:pt idx="9068">
                  <c:v>867.4000244140624</c:v>
                </c:pt>
                <c:pt idx="9069">
                  <c:v>867.5</c:v>
                </c:pt>
                <c:pt idx="9070">
                  <c:v>867.5999755859374</c:v>
                </c:pt>
                <c:pt idx="9071">
                  <c:v>867.7000122070315</c:v>
                </c:pt>
                <c:pt idx="9072">
                  <c:v>867.7999877929684</c:v>
                </c:pt>
                <c:pt idx="9073">
                  <c:v>867.9000244140624</c:v>
                </c:pt>
                <c:pt idx="9074">
                  <c:v>868.0</c:v>
                </c:pt>
                <c:pt idx="9075">
                  <c:v>868.0999755859374</c:v>
                </c:pt>
                <c:pt idx="9076">
                  <c:v>868.2000122070315</c:v>
                </c:pt>
                <c:pt idx="9077">
                  <c:v>868.2999877929684</c:v>
                </c:pt>
                <c:pt idx="9078">
                  <c:v>868.4000244140624</c:v>
                </c:pt>
                <c:pt idx="9079">
                  <c:v>868.5</c:v>
                </c:pt>
                <c:pt idx="9080">
                  <c:v>868.5999755859374</c:v>
                </c:pt>
                <c:pt idx="9081">
                  <c:v>868.7000122070315</c:v>
                </c:pt>
                <c:pt idx="9082">
                  <c:v>868.7999877929684</c:v>
                </c:pt>
                <c:pt idx="9083">
                  <c:v>868.9000244140624</c:v>
                </c:pt>
                <c:pt idx="9084">
                  <c:v>869.0</c:v>
                </c:pt>
                <c:pt idx="9085">
                  <c:v>869.0999755859374</c:v>
                </c:pt>
                <c:pt idx="9086">
                  <c:v>869.2000122070315</c:v>
                </c:pt>
                <c:pt idx="9087">
                  <c:v>869.2999877929684</c:v>
                </c:pt>
                <c:pt idx="9088">
                  <c:v>869.4000244140624</c:v>
                </c:pt>
                <c:pt idx="9089">
                  <c:v>869.5</c:v>
                </c:pt>
                <c:pt idx="9090">
                  <c:v>869.5999755859374</c:v>
                </c:pt>
                <c:pt idx="9091">
                  <c:v>869.7000122070315</c:v>
                </c:pt>
                <c:pt idx="9092">
                  <c:v>869.7999877929684</c:v>
                </c:pt>
                <c:pt idx="9093">
                  <c:v>869.9000244140624</c:v>
                </c:pt>
                <c:pt idx="9094">
                  <c:v>870.0</c:v>
                </c:pt>
                <c:pt idx="9095">
                  <c:v>870.0999755859374</c:v>
                </c:pt>
                <c:pt idx="9096">
                  <c:v>870.2000122070315</c:v>
                </c:pt>
                <c:pt idx="9097">
                  <c:v>870.2999877929684</c:v>
                </c:pt>
                <c:pt idx="9098">
                  <c:v>870.4000244140624</c:v>
                </c:pt>
                <c:pt idx="9099">
                  <c:v>870.5</c:v>
                </c:pt>
                <c:pt idx="9100">
                  <c:v>870.5999755859374</c:v>
                </c:pt>
                <c:pt idx="9101">
                  <c:v>870.7000122070315</c:v>
                </c:pt>
                <c:pt idx="9102">
                  <c:v>870.7999877929684</c:v>
                </c:pt>
                <c:pt idx="9103">
                  <c:v>870.9000244140624</c:v>
                </c:pt>
                <c:pt idx="9104">
                  <c:v>871.0</c:v>
                </c:pt>
                <c:pt idx="9105">
                  <c:v>871.0999755859374</c:v>
                </c:pt>
                <c:pt idx="9106">
                  <c:v>871.2000122070315</c:v>
                </c:pt>
                <c:pt idx="9107">
                  <c:v>871.2999877929684</c:v>
                </c:pt>
                <c:pt idx="9108">
                  <c:v>871.4000244140624</c:v>
                </c:pt>
                <c:pt idx="9109">
                  <c:v>871.5</c:v>
                </c:pt>
                <c:pt idx="9110">
                  <c:v>871.5999755859374</c:v>
                </c:pt>
                <c:pt idx="9111">
                  <c:v>871.7000122070315</c:v>
                </c:pt>
                <c:pt idx="9112">
                  <c:v>871.7999877929684</c:v>
                </c:pt>
                <c:pt idx="9113">
                  <c:v>871.9000244140624</c:v>
                </c:pt>
                <c:pt idx="9114">
                  <c:v>872.0</c:v>
                </c:pt>
                <c:pt idx="9115">
                  <c:v>872.0999755859374</c:v>
                </c:pt>
                <c:pt idx="9116">
                  <c:v>872.2000122070315</c:v>
                </c:pt>
                <c:pt idx="9117">
                  <c:v>872.2999877929684</c:v>
                </c:pt>
                <c:pt idx="9118">
                  <c:v>872.4000244140624</c:v>
                </c:pt>
                <c:pt idx="9119">
                  <c:v>872.5</c:v>
                </c:pt>
                <c:pt idx="9120">
                  <c:v>872.5999755859374</c:v>
                </c:pt>
                <c:pt idx="9121">
                  <c:v>872.7000122070315</c:v>
                </c:pt>
                <c:pt idx="9122">
                  <c:v>872.7999877929684</c:v>
                </c:pt>
                <c:pt idx="9123">
                  <c:v>872.9000244140624</c:v>
                </c:pt>
                <c:pt idx="9124">
                  <c:v>873.0</c:v>
                </c:pt>
                <c:pt idx="9125">
                  <c:v>873.0999755859374</c:v>
                </c:pt>
                <c:pt idx="9126">
                  <c:v>873.2000122070315</c:v>
                </c:pt>
                <c:pt idx="9127">
                  <c:v>873.2999877929684</c:v>
                </c:pt>
                <c:pt idx="9128">
                  <c:v>873.4000244140624</c:v>
                </c:pt>
                <c:pt idx="9129">
                  <c:v>873.5</c:v>
                </c:pt>
                <c:pt idx="9130">
                  <c:v>873.5999755859374</c:v>
                </c:pt>
                <c:pt idx="9131">
                  <c:v>873.7000122070315</c:v>
                </c:pt>
                <c:pt idx="9132">
                  <c:v>873.7999877929684</c:v>
                </c:pt>
                <c:pt idx="9133">
                  <c:v>873.9000244140624</c:v>
                </c:pt>
                <c:pt idx="9134">
                  <c:v>874.0</c:v>
                </c:pt>
                <c:pt idx="9135">
                  <c:v>874.0999755859374</c:v>
                </c:pt>
                <c:pt idx="9136">
                  <c:v>874.2000122070315</c:v>
                </c:pt>
                <c:pt idx="9137">
                  <c:v>874.2999877929684</c:v>
                </c:pt>
                <c:pt idx="9138">
                  <c:v>874.4000244140624</c:v>
                </c:pt>
                <c:pt idx="9139">
                  <c:v>874.5</c:v>
                </c:pt>
                <c:pt idx="9140">
                  <c:v>874.5999755859374</c:v>
                </c:pt>
                <c:pt idx="9141">
                  <c:v>874.7000122070315</c:v>
                </c:pt>
                <c:pt idx="9142">
                  <c:v>874.7999877929684</c:v>
                </c:pt>
                <c:pt idx="9143">
                  <c:v>874.9000244140624</c:v>
                </c:pt>
                <c:pt idx="9144">
                  <c:v>875.0</c:v>
                </c:pt>
                <c:pt idx="9145">
                  <c:v>875.0999755859374</c:v>
                </c:pt>
                <c:pt idx="9146">
                  <c:v>875.2000122070315</c:v>
                </c:pt>
                <c:pt idx="9147">
                  <c:v>875.2999877929684</c:v>
                </c:pt>
                <c:pt idx="9148">
                  <c:v>875.4000244140624</c:v>
                </c:pt>
                <c:pt idx="9149">
                  <c:v>875.5</c:v>
                </c:pt>
                <c:pt idx="9150">
                  <c:v>875.5999755859374</c:v>
                </c:pt>
                <c:pt idx="9151">
                  <c:v>875.7000122070315</c:v>
                </c:pt>
                <c:pt idx="9152">
                  <c:v>875.7999877929684</c:v>
                </c:pt>
                <c:pt idx="9153">
                  <c:v>875.9000244140624</c:v>
                </c:pt>
                <c:pt idx="9154">
                  <c:v>876.0</c:v>
                </c:pt>
                <c:pt idx="9155">
                  <c:v>876.0999755859374</c:v>
                </c:pt>
                <c:pt idx="9156">
                  <c:v>876.2000122070315</c:v>
                </c:pt>
                <c:pt idx="9157">
                  <c:v>876.2999877929684</c:v>
                </c:pt>
                <c:pt idx="9158">
                  <c:v>876.4000244140624</c:v>
                </c:pt>
                <c:pt idx="9159">
                  <c:v>876.5</c:v>
                </c:pt>
                <c:pt idx="9160">
                  <c:v>876.5999755859374</c:v>
                </c:pt>
                <c:pt idx="9161">
                  <c:v>876.7000122070315</c:v>
                </c:pt>
                <c:pt idx="9162">
                  <c:v>876.7999877929684</c:v>
                </c:pt>
                <c:pt idx="9163">
                  <c:v>876.9000244140624</c:v>
                </c:pt>
                <c:pt idx="9164">
                  <c:v>877.0</c:v>
                </c:pt>
                <c:pt idx="9165">
                  <c:v>877.0999755859374</c:v>
                </c:pt>
                <c:pt idx="9166">
                  <c:v>877.2000122070315</c:v>
                </c:pt>
                <c:pt idx="9167">
                  <c:v>877.2999877929684</c:v>
                </c:pt>
                <c:pt idx="9168">
                  <c:v>877.4000244140624</c:v>
                </c:pt>
                <c:pt idx="9169">
                  <c:v>877.5</c:v>
                </c:pt>
                <c:pt idx="9170">
                  <c:v>877.5999755859374</c:v>
                </c:pt>
                <c:pt idx="9171">
                  <c:v>877.7000122070315</c:v>
                </c:pt>
                <c:pt idx="9172">
                  <c:v>877.7999877929684</c:v>
                </c:pt>
                <c:pt idx="9173">
                  <c:v>877.9000244140624</c:v>
                </c:pt>
                <c:pt idx="9174">
                  <c:v>878.0</c:v>
                </c:pt>
                <c:pt idx="9175">
                  <c:v>878.0999755859374</c:v>
                </c:pt>
                <c:pt idx="9176">
                  <c:v>878.2000122070315</c:v>
                </c:pt>
                <c:pt idx="9177">
                  <c:v>878.2999877929684</c:v>
                </c:pt>
                <c:pt idx="9178">
                  <c:v>878.4000244140624</c:v>
                </c:pt>
                <c:pt idx="9179">
                  <c:v>878.5</c:v>
                </c:pt>
                <c:pt idx="9180">
                  <c:v>878.5999755859374</c:v>
                </c:pt>
                <c:pt idx="9181">
                  <c:v>878.7000122070315</c:v>
                </c:pt>
                <c:pt idx="9182">
                  <c:v>878.7999877929684</c:v>
                </c:pt>
                <c:pt idx="9183">
                  <c:v>878.9000244140624</c:v>
                </c:pt>
                <c:pt idx="9184">
                  <c:v>879.0</c:v>
                </c:pt>
                <c:pt idx="9185">
                  <c:v>879.0999755859374</c:v>
                </c:pt>
                <c:pt idx="9186">
                  <c:v>879.2000122070315</c:v>
                </c:pt>
                <c:pt idx="9187">
                  <c:v>879.2999877929684</c:v>
                </c:pt>
                <c:pt idx="9188">
                  <c:v>879.4000244140624</c:v>
                </c:pt>
                <c:pt idx="9189">
                  <c:v>879.5</c:v>
                </c:pt>
                <c:pt idx="9190">
                  <c:v>879.5999755859374</c:v>
                </c:pt>
                <c:pt idx="9191">
                  <c:v>879.7000122070315</c:v>
                </c:pt>
                <c:pt idx="9192">
                  <c:v>879.7999877929684</c:v>
                </c:pt>
                <c:pt idx="9193">
                  <c:v>879.9000244140624</c:v>
                </c:pt>
                <c:pt idx="9194">
                  <c:v>880.0</c:v>
                </c:pt>
                <c:pt idx="9195">
                  <c:v>880.0999755859374</c:v>
                </c:pt>
                <c:pt idx="9196">
                  <c:v>880.2000122070315</c:v>
                </c:pt>
                <c:pt idx="9197">
                  <c:v>880.2999877929684</c:v>
                </c:pt>
                <c:pt idx="9198">
                  <c:v>880.4000244140624</c:v>
                </c:pt>
                <c:pt idx="9199">
                  <c:v>880.5</c:v>
                </c:pt>
                <c:pt idx="9200">
                  <c:v>880.5999755859374</c:v>
                </c:pt>
                <c:pt idx="9201">
                  <c:v>880.7000122070315</c:v>
                </c:pt>
                <c:pt idx="9202">
                  <c:v>880.7999877929684</c:v>
                </c:pt>
                <c:pt idx="9203">
                  <c:v>880.9000244140624</c:v>
                </c:pt>
                <c:pt idx="9204">
                  <c:v>881.0</c:v>
                </c:pt>
                <c:pt idx="9205">
                  <c:v>881.0999755859374</c:v>
                </c:pt>
                <c:pt idx="9206">
                  <c:v>881.2000122070315</c:v>
                </c:pt>
                <c:pt idx="9207">
                  <c:v>881.2999877929684</c:v>
                </c:pt>
                <c:pt idx="9208">
                  <c:v>881.4000244140624</c:v>
                </c:pt>
                <c:pt idx="9209">
                  <c:v>881.5</c:v>
                </c:pt>
                <c:pt idx="9210">
                  <c:v>881.5999755859374</c:v>
                </c:pt>
                <c:pt idx="9211">
                  <c:v>881.7000122070315</c:v>
                </c:pt>
                <c:pt idx="9212">
                  <c:v>881.7999877929684</c:v>
                </c:pt>
                <c:pt idx="9213">
                  <c:v>881.9000244140624</c:v>
                </c:pt>
                <c:pt idx="9214">
                  <c:v>882.0</c:v>
                </c:pt>
                <c:pt idx="9215">
                  <c:v>882.0999755859374</c:v>
                </c:pt>
                <c:pt idx="9216">
                  <c:v>882.2000122070315</c:v>
                </c:pt>
                <c:pt idx="9217">
                  <c:v>882.2999877929684</c:v>
                </c:pt>
                <c:pt idx="9218">
                  <c:v>882.4000244140624</c:v>
                </c:pt>
                <c:pt idx="9219">
                  <c:v>882.5</c:v>
                </c:pt>
                <c:pt idx="9220">
                  <c:v>882.5999755859374</c:v>
                </c:pt>
                <c:pt idx="9221">
                  <c:v>882.7000122070315</c:v>
                </c:pt>
                <c:pt idx="9222">
                  <c:v>882.7999877929684</c:v>
                </c:pt>
                <c:pt idx="9223">
                  <c:v>882.9000244140624</c:v>
                </c:pt>
                <c:pt idx="9224">
                  <c:v>883.0</c:v>
                </c:pt>
                <c:pt idx="9225">
                  <c:v>883.0999755859374</c:v>
                </c:pt>
                <c:pt idx="9226">
                  <c:v>883.2000122070315</c:v>
                </c:pt>
                <c:pt idx="9227">
                  <c:v>883.2999877929684</c:v>
                </c:pt>
                <c:pt idx="9228">
                  <c:v>883.4000244140624</c:v>
                </c:pt>
                <c:pt idx="9229">
                  <c:v>883.5</c:v>
                </c:pt>
                <c:pt idx="9230">
                  <c:v>883.5999755859374</c:v>
                </c:pt>
                <c:pt idx="9231">
                  <c:v>883.7000122070315</c:v>
                </c:pt>
                <c:pt idx="9232">
                  <c:v>883.7999877929684</c:v>
                </c:pt>
                <c:pt idx="9233">
                  <c:v>883.9000244140624</c:v>
                </c:pt>
                <c:pt idx="9234">
                  <c:v>884.0</c:v>
                </c:pt>
                <c:pt idx="9235">
                  <c:v>884.0999755859374</c:v>
                </c:pt>
                <c:pt idx="9236">
                  <c:v>884.2000122070315</c:v>
                </c:pt>
                <c:pt idx="9237">
                  <c:v>884.2999877929684</c:v>
                </c:pt>
                <c:pt idx="9238">
                  <c:v>884.4000244140624</c:v>
                </c:pt>
                <c:pt idx="9239">
                  <c:v>884.5</c:v>
                </c:pt>
                <c:pt idx="9240">
                  <c:v>884.5999755859374</c:v>
                </c:pt>
                <c:pt idx="9241">
                  <c:v>884.7000122070315</c:v>
                </c:pt>
                <c:pt idx="9242">
                  <c:v>884.7999877929684</c:v>
                </c:pt>
                <c:pt idx="9243">
                  <c:v>884.9000244140624</c:v>
                </c:pt>
                <c:pt idx="9244">
                  <c:v>885.0</c:v>
                </c:pt>
                <c:pt idx="9245">
                  <c:v>885.0999755859374</c:v>
                </c:pt>
                <c:pt idx="9246">
                  <c:v>885.2000122070315</c:v>
                </c:pt>
                <c:pt idx="9247">
                  <c:v>885.2999877929684</c:v>
                </c:pt>
                <c:pt idx="9248">
                  <c:v>885.4000244140624</c:v>
                </c:pt>
                <c:pt idx="9249">
                  <c:v>885.5</c:v>
                </c:pt>
                <c:pt idx="9250">
                  <c:v>885.5999755859374</c:v>
                </c:pt>
                <c:pt idx="9251">
                  <c:v>885.7000122070315</c:v>
                </c:pt>
                <c:pt idx="9252">
                  <c:v>885.7999877929684</c:v>
                </c:pt>
                <c:pt idx="9253">
                  <c:v>885.9000244140624</c:v>
                </c:pt>
                <c:pt idx="9254">
                  <c:v>886.0</c:v>
                </c:pt>
                <c:pt idx="9255">
                  <c:v>886.0999755859374</c:v>
                </c:pt>
                <c:pt idx="9256">
                  <c:v>886.2000122070315</c:v>
                </c:pt>
                <c:pt idx="9257">
                  <c:v>886.2999877929684</c:v>
                </c:pt>
                <c:pt idx="9258">
                  <c:v>886.4000244140624</c:v>
                </c:pt>
                <c:pt idx="9259">
                  <c:v>886.5</c:v>
                </c:pt>
                <c:pt idx="9260">
                  <c:v>886.5999755859374</c:v>
                </c:pt>
                <c:pt idx="9261">
                  <c:v>886.7000122070315</c:v>
                </c:pt>
                <c:pt idx="9262">
                  <c:v>886.7999877929684</c:v>
                </c:pt>
                <c:pt idx="9263">
                  <c:v>886.9000244140624</c:v>
                </c:pt>
                <c:pt idx="9264">
                  <c:v>887.0</c:v>
                </c:pt>
                <c:pt idx="9265">
                  <c:v>887.0999755859374</c:v>
                </c:pt>
                <c:pt idx="9266">
                  <c:v>887.2000122070315</c:v>
                </c:pt>
                <c:pt idx="9267">
                  <c:v>887.2999877929684</c:v>
                </c:pt>
                <c:pt idx="9268">
                  <c:v>887.4000244140624</c:v>
                </c:pt>
                <c:pt idx="9269">
                  <c:v>887.5</c:v>
                </c:pt>
                <c:pt idx="9270">
                  <c:v>887.5999755859374</c:v>
                </c:pt>
                <c:pt idx="9271">
                  <c:v>887.7000122070315</c:v>
                </c:pt>
                <c:pt idx="9272">
                  <c:v>887.7999877929684</c:v>
                </c:pt>
                <c:pt idx="9273">
                  <c:v>887.9000244140624</c:v>
                </c:pt>
                <c:pt idx="9274">
                  <c:v>888.0</c:v>
                </c:pt>
                <c:pt idx="9275">
                  <c:v>888.0999755859374</c:v>
                </c:pt>
                <c:pt idx="9276">
                  <c:v>888.2000122070315</c:v>
                </c:pt>
                <c:pt idx="9277">
                  <c:v>888.2999877929684</c:v>
                </c:pt>
                <c:pt idx="9278">
                  <c:v>888.4000244140624</c:v>
                </c:pt>
                <c:pt idx="9279">
                  <c:v>888.5</c:v>
                </c:pt>
                <c:pt idx="9280">
                  <c:v>888.5999755859374</c:v>
                </c:pt>
                <c:pt idx="9281">
                  <c:v>888.7000122070315</c:v>
                </c:pt>
                <c:pt idx="9282">
                  <c:v>888.7999877929684</c:v>
                </c:pt>
                <c:pt idx="9283">
                  <c:v>888.9000244140624</c:v>
                </c:pt>
                <c:pt idx="9284">
                  <c:v>889.0</c:v>
                </c:pt>
                <c:pt idx="9285">
                  <c:v>889.0999755859374</c:v>
                </c:pt>
                <c:pt idx="9286">
                  <c:v>889.2000122070315</c:v>
                </c:pt>
                <c:pt idx="9287">
                  <c:v>889.2999877929684</c:v>
                </c:pt>
                <c:pt idx="9288">
                  <c:v>889.4000244140624</c:v>
                </c:pt>
                <c:pt idx="9289">
                  <c:v>889.5</c:v>
                </c:pt>
                <c:pt idx="9290">
                  <c:v>889.5999755859374</c:v>
                </c:pt>
                <c:pt idx="9291">
                  <c:v>889.7000122070315</c:v>
                </c:pt>
                <c:pt idx="9292">
                  <c:v>889.7999877929684</c:v>
                </c:pt>
                <c:pt idx="9293">
                  <c:v>889.9000244140624</c:v>
                </c:pt>
                <c:pt idx="9294">
                  <c:v>890.0</c:v>
                </c:pt>
                <c:pt idx="9295">
                  <c:v>890.0999755859374</c:v>
                </c:pt>
                <c:pt idx="9296">
                  <c:v>890.2000122070315</c:v>
                </c:pt>
                <c:pt idx="9297">
                  <c:v>890.2999877929684</c:v>
                </c:pt>
                <c:pt idx="9298">
                  <c:v>890.4000244140624</c:v>
                </c:pt>
                <c:pt idx="9299">
                  <c:v>890.5</c:v>
                </c:pt>
                <c:pt idx="9300">
                  <c:v>890.5999755859374</c:v>
                </c:pt>
                <c:pt idx="9301">
                  <c:v>890.7000122070315</c:v>
                </c:pt>
                <c:pt idx="9302">
                  <c:v>890.7999877929684</c:v>
                </c:pt>
                <c:pt idx="9303">
                  <c:v>890.9000244140624</c:v>
                </c:pt>
                <c:pt idx="9304">
                  <c:v>891.0</c:v>
                </c:pt>
                <c:pt idx="9305">
                  <c:v>891.0999755859374</c:v>
                </c:pt>
                <c:pt idx="9306">
                  <c:v>891.2000122070315</c:v>
                </c:pt>
                <c:pt idx="9307">
                  <c:v>891.2999877929684</c:v>
                </c:pt>
                <c:pt idx="9308">
                  <c:v>891.4000244140624</c:v>
                </c:pt>
                <c:pt idx="9309">
                  <c:v>891.5</c:v>
                </c:pt>
                <c:pt idx="9310">
                  <c:v>891.5999755859374</c:v>
                </c:pt>
                <c:pt idx="9311">
                  <c:v>891.7000122070315</c:v>
                </c:pt>
                <c:pt idx="9312">
                  <c:v>891.7999877929684</c:v>
                </c:pt>
                <c:pt idx="9313">
                  <c:v>891.9000244140624</c:v>
                </c:pt>
                <c:pt idx="9314">
                  <c:v>892.0</c:v>
                </c:pt>
                <c:pt idx="9315">
                  <c:v>892.0999755859374</c:v>
                </c:pt>
                <c:pt idx="9316">
                  <c:v>892.2000122070315</c:v>
                </c:pt>
                <c:pt idx="9317">
                  <c:v>892.2999877929684</c:v>
                </c:pt>
                <c:pt idx="9318">
                  <c:v>892.4000244140624</c:v>
                </c:pt>
                <c:pt idx="9319">
                  <c:v>892.5</c:v>
                </c:pt>
                <c:pt idx="9320">
                  <c:v>892.5999755859374</c:v>
                </c:pt>
                <c:pt idx="9321">
                  <c:v>892.7000122070315</c:v>
                </c:pt>
                <c:pt idx="9322">
                  <c:v>892.7999877929684</c:v>
                </c:pt>
                <c:pt idx="9323">
                  <c:v>892.9000244140624</c:v>
                </c:pt>
                <c:pt idx="9324">
                  <c:v>893.0</c:v>
                </c:pt>
                <c:pt idx="9325">
                  <c:v>893.0999755859374</c:v>
                </c:pt>
                <c:pt idx="9326">
                  <c:v>893.2000122070315</c:v>
                </c:pt>
                <c:pt idx="9327">
                  <c:v>893.2999877929684</c:v>
                </c:pt>
                <c:pt idx="9328">
                  <c:v>893.4000244140624</c:v>
                </c:pt>
                <c:pt idx="9329">
                  <c:v>893.5</c:v>
                </c:pt>
                <c:pt idx="9330">
                  <c:v>893.5999755859374</c:v>
                </c:pt>
                <c:pt idx="9331">
                  <c:v>893.7000122070315</c:v>
                </c:pt>
                <c:pt idx="9332">
                  <c:v>893.7999877929684</c:v>
                </c:pt>
                <c:pt idx="9333">
                  <c:v>893.9000244140624</c:v>
                </c:pt>
                <c:pt idx="9334">
                  <c:v>894.0</c:v>
                </c:pt>
                <c:pt idx="9335">
                  <c:v>894.0999755859374</c:v>
                </c:pt>
                <c:pt idx="9336">
                  <c:v>894.2000122070315</c:v>
                </c:pt>
                <c:pt idx="9337">
                  <c:v>894.2999877929684</c:v>
                </c:pt>
                <c:pt idx="9338">
                  <c:v>894.4000244140624</c:v>
                </c:pt>
                <c:pt idx="9339">
                  <c:v>894.5</c:v>
                </c:pt>
                <c:pt idx="9340">
                  <c:v>894.5999755859374</c:v>
                </c:pt>
                <c:pt idx="9341">
                  <c:v>894.7000122070315</c:v>
                </c:pt>
                <c:pt idx="9342">
                  <c:v>894.7999877929684</c:v>
                </c:pt>
                <c:pt idx="9343">
                  <c:v>894.9000244140624</c:v>
                </c:pt>
                <c:pt idx="9344">
                  <c:v>895.0</c:v>
                </c:pt>
                <c:pt idx="9345">
                  <c:v>895.0999755859374</c:v>
                </c:pt>
                <c:pt idx="9346">
                  <c:v>895.2000122070315</c:v>
                </c:pt>
                <c:pt idx="9347">
                  <c:v>895.2999877929684</c:v>
                </c:pt>
                <c:pt idx="9348">
                  <c:v>895.4000244140624</c:v>
                </c:pt>
                <c:pt idx="9349">
                  <c:v>895.5</c:v>
                </c:pt>
                <c:pt idx="9350">
                  <c:v>895.5999755859374</c:v>
                </c:pt>
                <c:pt idx="9351">
                  <c:v>895.7000122070315</c:v>
                </c:pt>
                <c:pt idx="9352">
                  <c:v>895.7999877929684</c:v>
                </c:pt>
                <c:pt idx="9353">
                  <c:v>895.9000244140624</c:v>
                </c:pt>
                <c:pt idx="9354">
                  <c:v>896.0</c:v>
                </c:pt>
                <c:pt idx="9355">
                  <c:v>896.0999755859374</c:v>
                </c:pt>
                <c:pt idx="9356">
                  <c:v>896.2000122070315</c:v>
                </c:pt>
                <c:pt idx="9357">
                  <c:v>896.2999877929684</c:v>
                </c:pt>
                <c:pt idx="9358">
                  <c:v>896.4000244140624</c:v>
                </c:pt>
                <c:pt idx="9359">
                  <c:v>896.5</c:v>
                </c:pt>
                <c:pt idx="9360">
                  <c:v>896.5999755859374</c:v>
                </c:pt>
                <c:pt idx="9361">
                  <c:v>896.7000122070315</c:v>
                </c:pt>
                <c:pt idx="9362">
                  <c:v>896.7999877929684</c:v>
                </c:pt>
                <c:pt idx="9363">
                  <c:v>896.9000244140624</c:v>
                </c:pt>
                <c:pt idx="9364">
                  <c:v>897.0</c:v>
                </c:pt>
                <c:pt idx="9365">
                  <c:v>897.0999755859374</c:v>
                </c:pt>
                <c:pt idx="9366">
                  <c:v>897.2000122070315</c:v>
                </c:pt>
                <c:pt idx="9367">
                  <c:v>897.2999877929684</c:v>
                </c:pt>
                <c:pt idx="9368">
                  <c:v>897.4000244140624</c:v>
                </c:pt>
                <c:pt idx="9369">
                  <c:v>897.5</c:v>
                </c:pt>
                <c:pt idx="9370">
                  <c:v>897.5999755859374</c:v>
                </c:pt>
                <c:pt idx="9371">
                  <c:v>897.7000122070315</c:v>
                </c:pt>
                <c:pt idx="9372">
                  <c:v>897.7999877929684</c:v>
                </c:pt>
                <c:pt idx="9373">
                  <c:v>897.9000244140624</c:v>
                </c:pt>
                <c:pt idx="9374">
                  <c:v>898.0</c:v>
                </c:pt>
                <c:pt idx="9375">
                  <c:v>898.0999755859374</c:v>
                </c:pt>
                <c:pt idx="9376">
                  <c:v>898.2000122070315</c:v>
                </c:pt>
                <c:pt idx="9377">
                  <c:v>898.2999877929684</c:v>
                </c:pt>
                <c:pt idx="9378">
                  <c:v>898.4000244140624</c:v>
                </c:pt>
                <c:pt idx="9379">
                  <c:v>898.5</c:v>
                </c:pt>
                <c:pt idx="9380">
                  <c:v>898.5999755859374</c:v>
                </c:pt>
                <c:pt idx="9381">
                  <c:v>898.7000122070315</c:v>
                </c:pt>
                <c:pt idx="9382">
                  <c:v>898.7999877929684</c:v>
                </c:pt>
                <c:pt idx="9383">
                  <c:v>898.9000244140624</c:v>
                </c:pt>
                <c:pt idx="9384">
                  <c:v>899.0</c:v>
                </c:pt>
                <c:pt idx="9385">
                  <c:v>899.0999755859374</c:v>
                </c:pt>
                <c:pt idx="9386">
                  <c:v>899.2000122070315</c:v>
                </c:pt>
                <c:pt idx="9387">
                  <c:v>899.2999877929684</c:v>
                </c:pt>
                <c:pt idx="9388">
                  <c:v>899.4000244140624</c:v>
                </c:pt>
                <c:pt idx="9389">
                  <c:v>899.5</c:v>
                </c:pt>
                <c:pt idx="9390">
                  <c:v>899.5999755859374</c:v>
                </c:pt>
                <c:pt idx="9391">
                  <c:v>899.7000122070315</c:v>
                </c:pt>
                <c:pt idx="9392">
                  <c:v>899.7999877929684</c:v>
                </c:pt>
                <c:pt idx="9393">
                  <c:v>899.9000244140624</c:v>
                </c:pt>
                <c:pt idx="9394">
                  <c:v>900.0</c:v>
                </c:pt>
                <c:pt idx="9395">
                  <c:v>900.0999755859374</c:v>
                </c:pt>
                <c:pt idx="9396">
                  <c:v>900.2000122070315</c:v>
                </c:pt>
                <c:pt idx="9397">
                  <c:v>900.2999877929684</c:v>
                </c:pt>
                <c:pt idx="9398">
                  <c:v>900.4000244140624</c:v>
                </c:pt>
                <c:pt idx="9399">
                  <c:v>900.5</c:v>
                </c:pt>
                <c:pt idx="9400">
                  <c:v>900.5999755859374</c:v>
                </c:pt>
                <c:pt idx="9401">
                  <c:v>900.7000122070315</c:v>
                </c:pt>
                <c:pt idx="9402">
                  <c:v>900.7999877929684</c:v>
                </c:pt>
                <c:pt idx="9403">
                  <c:v>900.9000244140624</c:v>
                </c:pt>
                <c:pt idx="9404">
                  <c:v>901.0</c:v>
                </c:pt>
                <c:pt idx="9405">
                  <c:v>901.0999755859374</c:v>
                </c:pt>
                <c:pt idx="9406">
                  <c:v>901.2000122070315</c:v>
                </c:pt>
                <c:pt idx="9407">
                  <c:v>901.2999877929684</c:v>
                </c:pt>
                <c:pt idx="9408">
                  <c:v>901.4000244140624</c:v>
                </c:pt>
                <c:pt idx="9409">
                  <c:v>901.5</c:v>
                </c:pt>
                <c:pt idx="9410">
                  <c:v>901.5999755859374</c:v>
                </c:pt>
                <c:pt idx="9411">
                  <c:v>901.7000122070315</c:v>
                </c:pt>
                <c:pt idx="9412">
                  <c:v>901.7999877929684</c:v>
                </c:pt>
                <c:pt idx="9413">
                  <c:v>901.9000244140624</c:v>
                </c:pt>
                <c:pt idx="9414">
                  <c:v>902.0</c:v>
                </c:pt>
                <c:pt idx="9415">
                  <c:v>902.0999755859374</c:v>
                </c:pt>
                <c:pt idx="9416">
                  <c:v>902.2000122070315</c:v>
                </c:pt>
                <c:pt idx="9417">
                  <c:v>902.2999877929684</c:v>
                </c:pt>
                <c:pt idx="9418">
                  <c:v>902.4000244140624</c:v>
                </c:pt>
                <c:pt idx="9419">
                  <c:v>902.5</c:v>
                </c:pt>
                <c:pt idx="9420">
                  <c:v>902.5999755859374</c:v>
                </c:pt>
                <c:pt idx="9421">
                  <c:v>902.7000122070315</c:v>
                </c:pt>
                <c:pt idx="9422">
                  <c:v>902.7999877929684</c:v>
                </c:pt>
                <c:pt idx="9423">
                  <c:v>902.9000244140624</c:v>
                </c:pt>
                <c:pt idx="9424">
                  <c:v>903.0</c:v>
                </c:pt>
                <c:pt idx="9425">
                  <c:v>903.0999755859374</c:v>
                </c:pt>
                <c:pt idx="9426">
                  <c:v>903.2000122070315</c:v>
                </c:pt>
                <c:pt idx="9427">
                  <c:v>903.2999877929684</c:v>
                </c:pt>
                <c:pt idx="9428">
                  <c:v>903.4000244140624</c:v>
                </c:pt>
                <c:pt idx="9429">
                  <c:v>903.5</c:v>
                </c:pt>
                <c:pt idx="9430">
                  <c:v>903.5999755859374</c:v>
                </c:pt>
                <c:pt idx="9431">
                  <c:v>903.7000122070315</c:v>
                </c:pt>
                <c:pt idx="9432">
                  <c:v>903.7999877929684</c:v>
                </c:pt>
                <c:pt idx="9433">
                  <c:v>903.9000244140624</c:v>
                </c:pt>
                <c:pt idx="9434">
                  <c:v>904.0</c:v>
                </c:pt>
                <c:pt idx="9435">
                  <c:v>904.0999755859374</c:v>
                </c:pt>
                <c:pt idx="9436">
                  <c:v>904.2000122070315</c:v>
                </c:pt>
                <c:pt idx="9437">
                  <c:v>904.2999877929684</c:v>
                </c:pt>
                <c:pt idx="9438">
                  <c:v>904.4000244140624</c:v>
                </c:pt>
                <c:pt idx="9439">
                  <c:v>904.5</c:v>
                </c:pt>
                <c:pt idx="9440">
                  <c:v>904.5999755859374</c:v>
                </c:pt>
                <c:pt idx="9441">
                  <c:v>904.7000122070315</c:v>
                </c:pt>
                <c:pt idx="9442">
                  <c:v>904.7999877929684</c:v>
                </c:pt>
                <c:pt idx="9443">
                  <c:v>904.9000244140624</c:v>
                </c:pt>
                <c:pt idx="9444">
                  <c:v>905.0</c:v>
                </c:pt>
                <c:pt idx="9445">
                  <c:v>905.0999755859374</c:v>
                </c:pt>
                <c:pt idx="9446">
                  <c:v>905.2000122070315</c:v>
                </c:pt>
                <c:pt idx="9447">
                  <c:v>905.2999877929684</c:v>
                </c:pt>
                <c:pt idx="9448">
                  <c:v>905.4000244140624</c:v>
                </c:pt>
                <c:pt idx="9449">
                  <c:v>905.5</c:v>
                </c:pt>
                <c:pt idx="9450">
                  <c:v>905.5999755859374</c:v>
                </c:pt>
                <c:pt idx="9451">
                  <c:v>905.7000122070315</c:v>
                </c:pt>
                <c:pt idx="9452">
                  <c:v>905.7999877929684</c:v>
                </c:pt>
                <c:pt idx="9453">
                  <c:v>905.9000244140624</c:v>
                </c:pt>
                <c:pt idx="9454">
                  <c:v>906.0</c:v>
                </c:pt>
                <c:pt idx="9455">
                  <c:v>906.0999755859374</c:v>
                </c:pt>
                <c:pt idx="9456">
                  <c:v>906.2000122070315</c:v>
                </c:pt>
                <c:pt idx="9457">
                  <c:v>906.2999877929684</c:v>
                </c:pt>
                <c:pt idx="9458">
                  <c:v>906.4000244140624</c:v>
                </c:pt>
                <c:pt idx="9459">
                  <c:v>906.5</c:v>
                </c:pt>
                <c:pt idx="9460">
                  <c:v>906.5999755859374</c:v>
                </c:pt>
                <c:pt idx="9461">
                  <c:v>906.7000122070315</c:v>
                </c:pt>
                <c:pt idx="9462">
                  <c:v>906.7999877929684</c:v>
                </c:pt>
                <c:pt idx="9463">
                  <c:v>906.9000244140624</c:v>
                </c:pt>
                <c:pt idx="9464">
                  <c:v>907.0</c:v>
                </c:pt>
                <c:pt idx="9465">
                  <c:v>907.0999755859374</c:v>
                </c:pt>
                <c:pt idx="9466">
                  <c:v>907.2000122070315</c:v>
                </c:pt>
                <c:pt idx="9467">
                  <c:v>907.2999877929684</c:v>
                </c:pt>
                <c:pt idx="9468">
                  <c:v>907.4000244140624</c:v>
                </c:pt>
                <c:pt idx="9469">
                  <c:v>907.5</c:v>
                </c:pt>
                <c:pt idx="9470">
                  <c:v>907.5999755859374</c:v>
                </c:pt>
                <c:pt idx="9471">
                  <c:v>907.7000122070315</c:v>
                </c:pt>
                <c:pt idx="9472">
                  <c:v>907.7999877929684</c:v>
                </c:pt>
                <c:pt idx="9473">
                  <c:v>907.9000244140624</c:v>
                </c:pt>
                <c:pt idx="9474">
                  <c:v>908.0</c:v>
                </c:pt>
                <c:pt idx="9475">
                  <c:v>908.0999755859374</c:v>
                </c:pt>
                <c:pt idx="9476">
                  <c:v>908.2000122070315</c:v>
                </c:pt>
                <c:pt idx="9477">
                  <c:v>908.2999877929684</c:v>
                </c:pt>
                <c:pt idx="9478">
                  <c:v>908.4000244140624</c:v>
                </c:pt>
                <c:pt idx="9479">
                  <c:v>908.5</c:v>
                </c:pt>
                <c:pt idx="9480">
                  <c:v>908.5999755859374</c:v>
                </c:pt>
                <c:pt idx="9481">
                  <c:v>908.7000122070315</c:v>
                </c:pt>
                <c:pt idx="9482">
                  <c:v>908.7999877929684</c:v>
                </c:pt>
                <c:pt idx="9483">
                  <c:v>908.9000244140624</c:v>
                </c:pt>
                <c:pt idx="9484">
                  <c:v>909.0</c:v>
                </c:pt>
                <c:pt idx="9485">
                  <c:v>909.0999755859374</c:v>
                </c:pt>
                <c:pt idx="9486">
                  <c:v>909.2000122070315</c:v>
                </c:pt>
                <c:pt idx="9487">
                  <c:v>909.2999877929684</c:v>
                </c:pt>
                <c:pt idx="9488">
                  <c:v>909.4000244140624</c:v>
                </c:pt>
                <c:pt idx="9489">
                  <c:v>909.5</c:v>
                </c:pt>
                <c:pt idx="9490">
                  <c:v>909.5999755859374</c:v>
                </c:pt>
                <c:pt idx="9491">
                  <c:v>909.7000122070315</c:v>
                </c:pt>
                <c:pt idx="9492">
                  <c:v>909.7999877929684</c:v>
                </c:pt>
                <c:pt idx="9493">
                  <c:v>909.9000244140624</c:v>
                </c:pt>
                <c:pt idx="9494">
                  <c:v>910.0</c:v>
                </c:pt>
                <c:pt idx="9495">
                  <c:v>910.0999755859374</c:v>
                </c:pt>
                <c:pt idx="9496">
                  <c:v>910.2000122070315</c:v>
                </c:pt>
                <c:pt idx="9497">
                  <c:v>910.2999877929684</c:v>
                </c:pt>
                <c:pt idx="9498">
                  <c:v>910.4000244140624</c:v>
                </c:pt>
                <c:pt idx="9499">
                  <c:v>910.5</c:v>
                </c:pt>
                <c:pt idx="9500">
                  <c:v>910.5999755859374</c:v>
                </c:pt>
                <c:pt idx="9501">
                  <c:v>910.7000122070315</c:v>
                </c:pt>
                <c:pt idx="9502">
                  <c:v>910.7999877929684</c:v>
                </c:pt>
                <c:pt idx="9503">
                  <c:v>910.9000244140624</c:v>
                </c:pt>
                <c:pt idx="9504">
                  <c:v>911.0</c:v>
                </c:pt>
                <c:pt idx="9505">
                  <c:v>911.0999755859374</c:v>
                </c:pt>
                <c:pt idx="9506">
                  <c:v>911.2000122070315</c:v>
                </c:pt>
                <c:pt idx="9507">
                  <c:v>911.2999877929684</c:v>
                </c:pt>
                <c:pt idx="9508">
                  <c:v>911.4000244140624</c:v>
                </c:pt>
                <c:pt idx="9509">
                  <c:v>911.5</c:v>
                </c:pt>
                <c:pt idx="9510">
                  <c:v>911.5999755859374</c:v>
                </c:pt>
                <c:pt idx="9511">
                  <c:v>911.7000122070315</c:v>
                </c:pt>
                <c:pt idx="9512">
                  <c:v>911.7999877929684</c:v>
                </c:pt>
                <c:pt idx="9513">
                  <c:v>911.9000244140624</c:v>
                </c:pt>
                <c:pt idx="9514">
                  <c:v>912.0</c:v>
                </c:pt>
                <c:pt idx="9515">
                  <c:v>912.0999755859374</c:v>
                </c:pt>
                <c:pt idx="9516">
                  <c:v>912.2000122070315</c:v>
                </c:pt>
                <c:pt idx="9517">
                  <c:v>912.2999877929684</c:v>
                </c:pt>
                <c:pt idx="9518">
                  <c:v>912.4000244140624</c:v>
                </c:pt>
                <c:pt idx="9519">
                  <c:v>912.5</c:v>
                </c:pt>
                <c:pt idx="9520">
                  <c:v>912.5999755859374</c:v>
                </c:pt>
                <c:pt idx="9521">
                  <c:v>912.7000122070315</c:v>
                </c:pt>
                <c:pt idx="9522">
                  <c:v>912.7999877929684</c:v>
                </c:pt>
                <c:pt idx="9523">
                  <c:v>912.9000244140624</c:v>
                </c:pt>
                <c:pt idx="9524">
                  <c:v>913.0</c:v>
                </c:pt>
                <c:pt idx="9525">
                  <c:v>913.0999755859374</c:v>
                </c:pt>
                <c:pt idx="9526">
                  <c:v>913.2000122070315</c:v>
                </c:pt>
                <c:pt idx="9527">
                  <c:v>913.2999877929684</c:v>
                </c:pt>
                <c:pt idx="9528">
                  <c:v>913.4000244140624</c:v>
                </c:pt>
                <c:pt idx="9529">
                  <c:v>913.5</c:v>
                </c:pt>
                <c:pt idx="9530">
                  <c:v>913.5999755859374</c:v>
                </c:pt>
                <c:pt idx="9531">
                  <c:v>913.7000122070315</c:v>
                </c:pt>
                <c:pt idx="9532">
                  <c:v>913.7999877929684</c:v>
                </c:pt>
                <c:pt idx="9533">
                  <c:v>913.9000244140624</c:v>
                </c:pt>
                <c:pt idx="9534">
                  <c:v>914.0</c:v>
                </c:pt>
                <c:pt idx="9535">
                  <c:v>914.0999755859374</c:v>
                </c:pt>
                <c:pt idx="9536">
                  <c:v>914.2000122070315</c:v>
                </c:pt>
                <c:pt idx="9537">
                  <c:v>914.2999877929684</c:v>
                </c:pt>
                <c:pt idx="9538">
                  <c:v>914.4000244140624</c:v>
                </c:pt>
                <c:pt idx="9539">
                  <c:v>914.5</c:v>
                </c:pt>
                <c:pt idx="9540">
                  <c:v>914.5999755859374</c:v>
                </c:pt>
                <c:pt idx="9541">
                  <c:v>914.7000122070315</c:v>
                </c:pt>
                <c:pt idx="9542">
                  <c:v>914.7999877929684</c:v>
                </c:pt>
                <c:pt idx="9543">
                  <c:v>914.9000244140624</c:v>
                </c:pt>
                <c:pt idx="9544">
                  <c:v>915.0</c:v>
                </c:pt>
                <c:pt idx="9545">
                  <c:v>915.0999755859374</c:v>
                </c:pt>
                <c:pt idx="9546">
                  <c:v>915.2000122070315</c:v>
                </c:pt>
                <c:pt idx="9547">
                  <c:v>915.2999877929684</c:v>
                </c:pt>
                <c:pt idx="9548">
                  <c:v>915.4000244140624</c:v>
                </c:pt>
                <c:pt idx="9549">
                  <c:v>915.5</c:v>
                </c:pt>
                <c:pt idx="9550">
                  <c:v>915.5999755859374</c:v>
                </c:pt>
                <c:pt idx="9551">
                  <c:v>915.7000122070315</c:v>
                </c:pt>
                <c:pt idx="9552">
                  <c:v>915.7999877929684</c:v>
                </c:pt>
                <c:pt idx="9553">
                  <c:v>915.9000244140624</c:v>
                </c:pt>
                <c:pt idx="9554">
                  <c:v>916.0</c:v>
                </c:pt>
                <c:pt idx="9555">
                  <c:v>916.0999755859374</c:v>
                </c:pt>
                <c:pt idx="9556">
                  <c:v>916.2000122070315</c:v>
                </c:pt>
                <c:pt idx="9557">
                  <c:v>916.2999877929684</c:v>
                </c:pt>
                <c:pt idx="9558">
                  <c:v>916.4000244140624</c:v>
                </c:pt>
                <c:pt idx="9559">
                  <c:v>916.5</c:v>
                </c:pt>
                <c:pt idx="9560">
                  <c:v>916.5999755859374</c:v>
                </c:pt>
                <c:pt idx="9561">
                  <c:v>916.7000122070315</c:v>
                </c:pt>
                <c:pt idx="9562">
                  <c:v>916.7999877929684</c:v>
                </c:pt>
                <c:pt idx="9563">
                  <c:v>916.9000244140624</c:v>
                </c:pt>
                <c:pt idx="9564">
                  <c:v>917.0</c:v>
                </c:pt>
                <c:pt idx="9565">
                  <c:v>917.0999755859374</c:v>
                </c:pt>
                <c:pt idx="9566">
                  <c:v>917.2000122070315</c:v>
                </c:pt>
                <c:pt idx="9567">
                  <c:v>917.2999877929684</c:v>
                </c:pt>
                <c:pt idx="9568">
                  <c:v>917.4000244140624</c:v>
                </c:pt>
                <c:pt idx="9569">
                  <c:v>917.5</c:v>
                </c:pt>
                <c:pt idx="9570">
                  <c:v>917.5999755859374</c:v>
                </c:pt>
                <c:pt idx="9571">
                  <c:v>917.7000122070315</c:v>
                </c:pt>
                <c:pt idx="9572">
                  <c:v>917.7999877929684</c:v>
                </c:pt>
                <c:pt idx="9573">
                  <c:v>917.9000244140624</c:v>
                </c:pt>
                <c:pt idx="9574">
                  <c:v>918.0</c:v>
                </c:pt>
                <c:pt idx="9575">
                  <c:v>918.0999755859374</c:v>
                </c:pt>
                <c:pt idx="9576">
                  <c:v>918.2000122070315</c:v>
                </c:pt>
                <c:pt idx="9577">
                  <c:v>918.2999877929684</c:v>
                </c:pt>
                <c:pt idx="9578">
                  <c:v>918.4000244140624</c:v>
                </c:pt>
                <c:pt idx="9579">
                  <c:v>918.5</c:v>
                </c:pt>
                <c:pt idx="9580">
                  <c:v>918.5999755859374</c:v>
                </c:pt>
                <c:pt idx="9581">
                  <c:v>918.7000122070315</c:v>
                </c:pt>
                <c:pt idx="9582">
                  <c:v>918.7999877929684</c:v>
                </c:pt>
                <c:pt idx="9583">
                  <c:v>918.9000244140624</c:v>
                </c:pt>
                <c:pt idx="9584">
                  <c:v>919.0</c:v>
                </c:pt>
                <c:pt idx="9585">
                  <c:v>919.0999755859374</c:v>
                </c:pt>
                <c:pt idx="9586">
                  <c:v>919.2000122070315</c:v>
                </c:pt>
                <c:pt idx="9587">
                  <c:v>919.2999877929684</c:v>
                </c:pt>
                <c:pt idx="9588">
                  <c:v>919.4000244140624</c:v>
                </c:pt>
                <c:pt idx="9589">
                  <c:v>919.5</c:v>
                </c:pt>
                <c:pt idx="9590">
                  <c:v>919.5999755859374</c:v>
                </c:pt>
                <c:pt idx="9591">
                  <c:v>919.7000122070315</c:v>
                </c:pt>
                <c:pt idx="9592">
                  <c:v>919.7999877929684</c:v>
                </c:pt>
                <c:pt idx="9593">
                  <c:v>919.9000244140624</c:v>
                </c:pt>
                <c:pt idx="9594">
                  <c:v>920.0</c:v>
                </c:pt>
                <c:pt idx="9595">
                  <c:v>920.0999755859374</c:v>
                </c:pt>
                <c:pt idx="9596">
                  <c:v>920.2000122070315</c:v>
                </c:pt>
                <c:pt idx="9597">
                  <c:v>920.2999877929684</c:v>
                </c:pt>
                <c:pt idx="9598">
                  <c:v>920.4000244140624</c:v>
                </c:pt>
                <c:pt idx="9599">
                  <c:v>920.5</c:v>
                </c:pt>
                <c:pt idx="9600">
                  <c:v>920.5999755859374</c:v>
                </c:pt>
                <c:pt idx="9601">
                  <c:v>920.7000122070315</c:v>
                </c:pt>
                <c:pt idx="9602">
                  <c:v>920.7999877929684</c:v>
                </c:pt>
                <c:pt idx="9603">
                  <c:v>920.9000244140624</c:v>
                </c:pt>
                <c:pt idx="9604">
                  <c:v>921.0</c:v>
                </c:pt>
                <c:pt idx="9605">
                  <c:v>921.0999755859374</c:v>
                </c:pt>
                <c:pt idx="9606">
                  <c:v>921.2000122070315</c:v>
                </c:pt>
                <c:pt idx="9607">
                  <c:v>921.2999877929684</c:v>
                </c:pt>
                <c:pt idx="9608">
                  <c:v>921.4000244140624</c:v>
                </c:pt>
                <c:pt idx="9609">
                  <c:v>921.5</c:v>
                </c:pt>
                <c:pt idx="9610">
                  <c:v>921.5999755859374</c:v>
                </c:pt>
                <c:pt idx="9611">
                  <c:v>921.7000122070315</c:v>
                </c:pt>
                <c:pt idx="9612">
                  <c:v>921.7999877929684</c:v>
                </c:pt>
                <c:pt idx="9613">
                  <c:v>921.9000244140624</c:v>
                </c:pt>
                <c:pt idx="9614">
                  <c:v>922.0</c:v>
                </c:pt>
                <c:pt idx="9615">
                  <c:v>922.0999755859374</c:v>
                </c:pt>
                <c:pt idx="9616">
                  <c:v>922.2000122070315</c:v>
                </c:pt>
                <c:pt idx="9617">
                  <c:v>922.2999877929684</c:v>
                </c:pt>
                <c:pt idx="9618">
                  <c:v>922.4000244140624</c:v>
                </c:pt>
                <c:pt idx="9619">
                  <c:v>922.5</c:v>
                </c:pt>
                <c:pt idx="9620">
                  <c:v>922.5999755859374</c:v>
                </c:pt>
                <c:pt idx="9621">
                  <c:v>922.7000122070315</c:v>
                </c:pt>
                <c:pt idx="9622">
                  <c:v>922.7999877929684</c:v>
                </c:pt>
                <c:pt idx="9623">
                  <c:v>922.9000244140624</c:v>
                </c:pt>
                <c:pt idx="9624">
                  <c:v>923.0</c:v>
                </c:pt>
                <c:pt idx="9625">
                  <c:v>923.0999755859374</c:v>
                </c:pt>
                <c:pt idx="9626">
                  <c:v>923.2000122070315</c:v>
                </c:pt>
                <c:pt idx="9627">
                  <c:v>923.2999877929684</c:v>
                </c:pt>
                <c:pt idx="9628">
                  <c:v>923.4000244140624</c:v>
                </c:pt>
                <c:pt idx="9629">
                  <c:v>923.5</c:v>
                </c:pt>
                <c:pt idx="9630">
                  <c:v>923.5999755859374</c:v>
                </c:pt>
                <c:pt idx="9631">
                  <c:v>923.7000122070315</c:v>
                </c:pt>
                <c:pt idx="9632">
                  <c:v>923.7999877929684</c:v>
                </c:pt>
                <c:pt idx="9633">
                  <c:v>923.9000244140624</c:v>
                </c:pt>
                <c:pt idx="9634">
                  <c:v>924.0</c:v>
                </c:pt>
                <c:pt idx="9635">
                  <c:v>924.0999755859374</c:v>
                </c:pt>
                <c:pt idx="9636">
                  <c:v>924.2000122070315</c:v>
                </c:pt>
                <c:pt idx="9637">
                  <c:v>924.2999877929684</c:v>
                </c:pt>
                <c:pt idx="9638">
                  <c:v>924.4000244140624</c:v>
                </c:pt>
                <c:pt idx="9639">
                  <c:v>924.5</c:v>
                </c:pt>
                <c:pt idx="9640">
                  <c:v>924.5999755859374</c:v>
                </c:pt>
                <c:pt idx="9641">
                  <c:v>924.7000122070315</c:v>
                </c:pt>
                <c:pt idx="9642">
                  <c:v>924.7999877929684</c:v>
                </c:pt>
                <c:pt idx="9643">
                  <c:v>924.9000244140624</c:v>
                </c:pt>
                <c:pt idx="9644">
                  <c:v>925.0</c:v>
                </c:pt>
                <c:pt idx="9645">
                  <c:v>925.0999755859374</c:v>
                </c:pt>
                <c:pt idx="9646">
                  <c:v>925.2000122070315</c:v>
                </c:pt>
                <c:pt idx="9647">
                  <c:v>925.2999877929684</c:v>
                </c:pt>
                <c:pt idx="9648">
                  <c:v>925.4000244140624</c:v>
                </c:pt>
                <c:pt idx="9649">
                  <c:v>925.5</c:v>
                </c:pt>
                <c:pt idx="9650">
                  <c:v>925.5999755859374</c:v>
                </c:pt>
                <c:pt idx="9651">
                  <c:v>925.7000122070315</c:v>
                </c:pt>
                <c:pt idx="9652">
                  <c:v>925.7999877929684</c:v>
                </c:pt>
                <c:pt idx="9653">
                  <c:v>925.9000244140624</c:v>
                </c:pt>
                <c:pt idx="9654">
                  <c:v>926.0</c:v>
                </c:pt>
                <c:pt idx="9655">
                  <c:v>926.0999755859374</c:v>
                </c:pt>
                <c:pt idx="9656">
                  <c:v>926.2000122070315</c:v>
                </c:pt>
                <c:pt idx="9657">
                  <c:v>926.2999877929684</c:v>
                </c:pt>
                <c:pt idx="9658">
                  <c:v>926.4000244140624</c:v>
                </c:pt>
                <c:pt idx="9659">
                  <c:v>926.5</c:v>
                </c:pt>
                <c:pt idx="9660">
                  <c:v>926.5999755859374</c:v>
                </c:pt>
                <c:pt idx="9661">
                  <c:v>926.7000122070315</c:v>
                </c:pt>
                <c:pt idx="9662">
                  <c:v>926.7999877929684</c:v>
                </c:pt>
                <c:pt idx="9663">
                  <c:v>926.9000244140624</c:v>
                </c:pt>
                <c:pt idx="9664">
                  <c:v>927.0</c:v>
                </c:pt>
                <c:pt idx="9665">
                  <c:v>927.0999755859374</c:v>
                </c:pt>
                <c:pt idx="9666">
                  <c:v>927.2000122070315</c:v>
                </c:pt>
                <c:pt idx="9667">
                  <c:v>927.2999877929684</c:v>
                </c:pt>
                <c:pt idx="9668">
                  <c:v>927.4000244140624</c:v>
                </c:pt>
                <c:pt idx="9669">
                  <c:v>927.5</c:v>
                </c:pt>
                <c:pt idx="9670">
                  <c:v>927.5999755859374</c:v>
                </c:pt>
                <c:pt idx="9671">
                  <c:v>927.7000122070315</c:v>
                </c:pt>
                <c:pt idx="9672">
                  <c:v>927.7999877929684</c:v>
                </c:pt>
                <c:pt idx="9673">
                  <c:v>927.9000244140624</c:v>
                </c:pt>
                <c:pt idx="9674">
                  <c:v>928.0</c:v>
                </c:pt>
                <c:pt idx="9675">
                  <c:v>928.0999755859374</c:v>
                </c:pt>
                <c:pt idx="9676">
                  <c:v>928.2000122070315</c:v>
                </c:pt>
                <c:pt idx="9677">
                  <c:v>928.2999877929684</c:v>
                </c:pt>
                <c:pt idx="9678">
                  <c:v>928.4000244140624</c:v>
                </c:pt>
                <c:pt idx="9679">
                  <c:v>928.5</c:v>
                </c:pt>
                <c:pt idx="9680">
                  <c:v>928.5999755859374</c:v>
                </c:pt>
                <c:pt idx="9681">
                  <c:v>928.7000122070315</c:v>
                </c:pt>
                <c:pt idx="9682">
                  <c:v>928.7999877929684</c:v>
                </c:pt>
                <c:pt idx="9683">
                  <c:v>928.9000244140624</c:v>
                </c:pt>
                <c:pt idx="9684">
                  <c:v>929.0</c:v>
                </c:pt>
                <c:pt idx="9685">
                  <c:v>929.0999755859374</c:v>
                </c:pt>
                <c:pt idx="9686">
                  <c:v>929.2000122070315</c:v>
                </c:pt>
                <c:pt idx="9687">
                  <c:v>929.2999877929684</c:v>
                </c:pt>
                <c:pt idx="9688">
                  <c:v>929.4000244140624</c:v>
                </c:pt>
                <c:pt idx="9689">
                  <c:v>929.5</c:v>
                </c:pt>
                <c:pt idx="9690">
                  <c:v>929.5999755859374</c:v>
                </c:pt>
                <c:pt idx="9691">
                  <c:v>929.7000122070315</c:v>
                </c:pt>
                <c:pt idx="9692">
                  <c:v>929.7999877929684</c:v>
                </c:pt>
                <c:pt idx="9693">
                  <c:v>929.9000244140624</c:v>
                </c:pt>
                <c:pt idx="9694">
                  <c:v>930.0</c:v>
                </c:pt>
                <c:pt idx="9695">
                  <c:v>930.0999755859374</c:v>
                </c:pt>
                <c:pt idx="9696">
                  <c:v>930.2000122070315</c:v>
                </c:pt>
                <c:pt idx="9697">
                  <c:v>930.2999877929684</c:v>
                </c:pt>
                <c:pt idx="9698">
                  <c:v>930.4000244140624</c:v>
                </c:pt>
                <c:pt idx="9699">
                  <c:v>930.5</c:v>
                </c:pt>
                <c:pt idx="9700">
                  <c:v>930.5999755859374</c:v>
                </c:pt>
                <c:pt idx="9701">
                  <c:v>930.7000122070315</c:v>
                </c:pt>
                <c:pt idx="9702">
                  <c:v>930.7999877929684</c:v>
                </c:pt>
                <c:pt idx="9703">
                  <c:v>930.9000244140624</c:v>
                </c:pt>
                <c:pt idx="9704">
                  <c:v>931.0</c:v>
                </c:pt>
                <c:pt idx="9705">
                  <c:v>931.0999755859374</c:v>
                </c:pt>
                <c:pt idx="9706">
                  <c:v>931.2000122070315</c:v>
                </c:pt>
                <c:pt idx="9707">
                  <c:v>931.2999877929684</c:v>
                </c:pt>
                <c:pt idx="9708">
                  <c:v>931.4000244140624</c:v>
                </c:pt>
                <c:pt idx="9709">
                  <c:v>931.5</c:v>
                </c:pt>
                <c:pt idx="9710">
                  <c:v>931.5999755859374</c:v>
                </c:pt>
                <c:pt idx="9711">
                  <c:v>931.7000122070315</c:v>
                </c:pt>
                <c:pt idx="9712">
                  <c:v>931.7999877929684</c:v>
                </c:pt>
                <c:pt idx="9713">
                  <c:v>931.9000244140624</c:v>
                </c:pt>
                <c:pt idx="9714">
                  <c:v>932.0</c:v>
                </c:pt>
                <c:pt idx="9715">
                  <c:v>932.0999755859374</c:v>
                </c:pt>
                <c:pt idx="9716">
                  <c:v>932.2000122070315</c:v>
                </c:pt>
                <c:pt idx="9717">
                  <c:v>932.2999877929684</c:v>
                </c:pt>
                <c:pt idx="9718">
                  <c:v>932.4000244140624</c:v>
                </c:pt>
                <c:pt idx="9719">
                  <c:v>932.5</c:v>
                </c:pt>
                <c:pt idx="9720">
                  <c:v>932.5999755859374</c:v>
                </c:pt>
                <c:pt idx="9721">
                  <c:v>932.7000122070315</c:v>
                </c:pt>
                <c:pt idx="9722">
                  <c:v>932.7999877929684</c:v>
                </c:pt>
                <c:pt idx="9723">
                  <c:v>932.9000244140624</c:v>
                </c:pt>
                <c:pt idx="9724">
                  <c:v>933.0</c:v>
                </c:pt>
                <c:pt idx="9725">
                  <c:v>933.0999755859374</c:v>
                </c:pt>
                <c:pt idx="9726">
                  <c:v>933.2000122070315</c:v>
                </c:pt>
                <c:pt idx="9727">
                  <c:v>933.2999877929684</c:v>
                </c:pt>
                <c:pt idx="9728">
                  <c:v>933.4000244140624</c:v>
                </c:pt>
                <c:pt idx="9729">
                  <c:v>933.5</c:v>
                </c:pt>
                <c:pt idx="9730">
                  <c:v>933.5999755859374</c:v>
                </c:pt>
                <c:pt idx="9731">
                  <c:v>933.7000122070315</c:v>
                </c:pt>
                <c:pt idx="9732">
                  <c:v>933.7999877929684</c:v>
                </c:pt>
                <c:pt idx="9733">
                  <c:v>933.9000244140624</c:v>
                </c:pt>
                <c:pt idx="9734">
                  <c:v>934.0</c:v>
                </c:pt>
                <c:pt idx="9735">
                  <c:v>934.0999755859374</c:v>
                </c:pt>
                <c:pt idx="9736">
                  <c:v>934.2000122070315</c:v>
                </c:pt>
                <c:pt idx="9737">
                  <c:v>934.2999877929684</c:v>
                </c:pt>
                <c:pt idx="9738">
                  <c:v>934.4000244140624</c:v>
                </c:pt>
                <c:pt idx="9739">
                  <c:v>934.5</c:v>
                </c:pt>
                <c:pt idx="9740">
                  <c:v>934.5999755859374</c:v>
                </c:pt>
                <c:pt idx="9741">
                  <c:v>934.7000122070315</c:v>
                </c:pt>
                <c:pt idx="9742">
                  <c:v>934.7999877929684</c:v>
                </c:pt>
                <c:pt idx="9743">
                  <c:v>934.9000244140624</c:v>
                </c:pt>
                <c:pt idx="9744">
                  <c:v>935.0</c:v>
                </c:pt>
                <c:pt idx="9745">
                  <c:v>935.0999755859374</c:v>
                </c:pt>
                <c:pt idx="9746">
                  <c:v>935.2000122070315</c:v>
                </c:pt>
                <c:pt idx="9747">
                  <c:v>935.2999877929684</c:v>
                </c:pt>
                <c:pt idx="9748">
                  <c:v>935.4000244140624</c:v>
                </c:pt>
                <c:pt idx="9749">
                  <c:v>935.5</c:v>
                </c:pt>
                <c:pt idx="9750">
                  <c:v>935.5999755859374</c:v>
                </c:pt>
                <c:pt idx="9751">
                  <c:v>935.7000122070315</c:v>
                </c:pt>
                <c:pt idx="9752">
                  <c:v>935.7999877929684</c:v>
                </c:pt>
                <c:pt idx="9753">
                  <c:v>935.9000244140624</c:v>
                </c:pt>
                <c:pt idx="9754">
                  <c:v>936.0</c:v>
                </c:pt>
                <c:pt idx="9755">
                  <c:v>936.0999755859374</c:v>
                </c:pt>
                <c:pt idx="9756">
                  <c:v>936.2000122070315</c:v>
                </c:pt>
                <c:pt idx="9757">
                  <c:v>936.2999877929684</c:v>
                </c:pt>
                <c:pt idx="9758">
                  <c:v>936.4000244140624</c:v>
                </c:pt>
                <c:pt idx="9759">
                  <c:v>936.5</c:v>
                </c:pt>
                <c:pt idx="9760">
                  <c:v>936.5999755859374</c:v>
                </c:pt>
                <c:pt idx="9761">
                  <c:v>936.7000122070315</c:v>
                </c:pt>
                <c:pt idx="9762">
                  <c:v>936.7999877929684</c:v>
                </c:pt>
                <c:pt idx="9763">
                  <c:v>936.9000244140624</c:v>
                </c:pt>
                <c:pt idx="9764">
                  <c:v>937.0</c:v>
                </c:pt>
                <c:pt idx="9765">
                  <c:v>937.0999755859374</c:v>
                </c:pt>
                <c:pt idx="9766">
                  <c:v>937.2000122070315</c:v>
                </c:pt>
                <c:pt idx="9767">
                  <c:v>937.2999877929684</c:v>
                </c:pt>
                <c:pt idx="9768">
                  <c:v>937.4000244140624</c:v>
                </c:pt>
                <c:pt idx="9769">
                  <c:v>937.5</c:v>
                </c:pt>
                <c:pt idx="9770">
                  <c:v>937.5999755859374</c:v>
                </c:pt>
                <c:pt idx="9771">
                  <c:v>937.7000122070315</c:v>
                </c:pt>
                <c:pt idx="9772">
                  <c:v>937.7999877929684</c:v>
                </c:pt>
                <c:pt idx="9773">
                  <c:v>937.9000244140624</c:v>
                </c:pt>
                <c:pt idx="9774">
                  <c:v>938.0</c:v>
                </c:pt>
                <c:pt idx="9775">
                  <c:v>938.0999755859374</c:v>
                </c:pt>
                <c:pt idx="9776">
                  <c:v>938.2000122070315</c:v>
                </c:pt>
                <c:pt idx="9777">
                  <c:v>938.2999877929684</c:v>
                </c:pt>
                <c:pt idx="9778">
                  <c:v>938.4000244140624</c:v>
                </c:pt>
                <c:pt idx="9779">
                  <c:v>938.5</c:v>
                </c:pt>
                <c:pt idx="9780">
                  <c:v>938.5999755859374</c:v>
                </c:pt>
                <c:pt idx="9781">
                  <c:v>938.7000122070315</c:v>
                </c:pt>
                <c:pt idx="9782">
                  <c:v>938.7999877929684</c:v>
                </c:pt>
                <c:pt idx="9783">
                  <c:v>938.9000244140624</c:v>
                </c:pt>
                <c:pt idx="9784">
                  <c:v>939.0</c:v>
                </c:pt>
                <c:pt idx="9785">
                  <c:v>939.0999755859374</c:v>
                </c:pt>
                <c:pt idx="9786">
                  <c:v>939.2000122070315</c:v>
                </c:pt>
                <c:pt idx="9787">
                  <c:v>939.2999877929684</c:v>
                </c:pt>
                <c:pt idx="9788">
                  <c:v>939.4000244140624</c:v>
                </c:pt>
                <c:pt idx="9789">
                  <c:v>939.5</c:v>
                </c:pt>
                <c:pt idx="9790">
                  <c:v>939.5999755859374</c:v>
                </c:pt>
                <c:pt idx="9791">
                  <c:v>939.7000122070315</c:v>
                </c:pt>
                <c:pt idx="9792">
                  <c:v>939.7999877929684</c:v>
                </c:pt>
                <c:pt idx="9793">
                  <c:v>939.9000244140624</c:v>
                </c:pt>
                <c:pt idx="9794">
                  <c:v>940.0</c:v>
                </c:pt>
                <c:pt idx="9795">
                  <c:v>940.0999755859374</c:v>
                </c:pt>
                <c:pt idx="9796">
                  <c:v>940.2000122070315</c:v>
                </c:pt>
                <c:pt idx="9797">
                  <c:v>940.2999877929684</c:v>
                </c:pt>
                <c:pt idx="9798">
                  <c:v>940.4000244140624</c:v>
                </c:pt>
                <c:pt idx="9799">
                  <c:v>940.5</c:v>
                </c:pt>
                <c:pt idx="9800">
                  <c:v>940.5999755859374</c:v>
                </c:pt>
                <c:pt idx="9801">
                  <c:v>940.7000122070315</c:v>
                </c:pt>
                <c:pt idx="9802">
                  <c:v>940.7999877929684</c:v>
                </c:pt>
                <c:pt idx="9803">
                  <c:v>940.9000244140624</c:v>
                </c:pt>
                <c:pt idx="9804">
                  <c:v>941.0</c:v>
                </c:pt>
                <c:pt idx="9805">
                  <c:v>941.0999755859374</c:v>
                </c:pt>
                <c:pt idx="9806">
                  <c:v>941.2000122070315</c:v>
                </c:pt>
                <c:pt idx="9807">
                  <c:v>941.2999877929684</c:v>
                </c:pt>
                <c:pt idx="9808">
                  <c:v>941.4000244140624</c:v>
                </c:pt>
                <c:pt idx="9809">
                  <c:v>941.5</c:v>
                </c:pt>
                <c:pt idx="9810">
                  <c:v>941.5999755859374</c:v>
                </c:pt>
                <c:pt idx="9811">
                  <c:v>941.7000122070315</c:v>
                </c:pt>
                <c:pt idx="9812">
                  <c:v>941.7999877929684</c:v>
                </c:pt>
                <c:pt idx="9813">
                  <c:v>941.9000244140624</c:v>
                </c:pt>
                <c:pt idx="9814">
                  <c:v>942.0</c:v>
                </c:pt>
                <c:pt idx="9815">
                  <c:v>942.0999755859374</c:v>
                </c:pt>
                <c:pt idx="9816">
                  <c:v>942.2000122070315</c:v>
                </c:pt>
                <c:pt idx="9817">
                  <c:v>942.2999877929684</c:v>
                </c:pt>
                <c:pt idx="9818">
                  <c:v>942.4000244140624</c:v>
                </c:pt>
                <c:pt idx="9819">
                  <c:v>942.5</c:v>
                </c:pt>
                <c:pt idx="9820">
                  <c:v>942.5999755859374</c:v>
                </c:pt>
                <c:pt idx="9821">
                  <c:v>942.7000122070315</c:v>
                </c:pt>
                <c:pt idx="9822">
                  <c:v>942.7999877929684</c:v>
                </c:pt>
                <c:pt idx="9823">
                  <c:v>942.9000244140624</c:v>
                </c:pt>
                <c:pt idx="9824">
                  <c:v>943.0</c:v>
                </c:pt>
                <c:pt idx="9825">
                  <c:v>943.0999755859374</c:v>
                </c:pt>
                <c:pt idx="9826">
                  <c:v>943.2000122070315</c:v>
                </c:pt>
                <c:pt idx="9827">
                  <c:v>943.2999877929684</c:v>
                </c:pt>
                <c:pt idx="9828">
                  <c:v>943.4000244140624</c:v>
                </c:pt>
                <c:pt idx="9829">
                  <c:v>943.5</c:v>
                </c:pt>
                <c:pt idx="9830">
                  <c:v>943.5999755859374</c:v>
                </c:pt>
                <c:pt idx="9831">
                  <c:v>943.7000122070315</c:v>
                </c:pt>
                <c:pt idx="9832">
                  <c:v>943.7999877929684</c:v>
                </c:pt>
                <c:pt idx="9833">
                  <c:v>943.9000244140624</c:v>
                </c:pt>
                <c:pt idx="9834">
                  <c:v>944.0</c:v>
                </c:pt>
                <c:pt idx="9835">
                  <c:v>944.0999755859374</c:v>
                </c:pt>
                <c:pt idx="9836">
                  <c:v>944.2000122070315</c:v>
                </c:pt>
                <c:pt idx="9837">
                  <c:v>944.2999877929684</c:v>
                </c:pt>
                <c:pt idx="9838">
                  <c:v>944.4000244140624</c:v>
                </c:pt>
                <c:pt idx="9839">
                  <c:v>944.5</c:v>
                </c:pt>
                <c:pt idx="9840">
                  <c:v>944.5999755859374</c:v>
                </c:pt>
                <c:pt idx="9841">
                  <c:v>944.7000122070315</c:v>
                </c:pt>
                <c:pt idx="9842">
                  <c:v>944.7999877929684</c:v>
                </c:pt>
                <c:pt idx="9843">
                  <c:v>944.9000244140624</c:v>
                </c:pt>
                <c:pt idx="9844">
                  <c:v>945.0</c:v>
                </c:pt>
                <c:pt idx="9845">
                  <c:v>945.0999755859374</c:v>
                </c:pt>
                <c:pt idx="9846">
                  <c:v>945.2000122070315</c:v>
                </c:pt>
                <c:pt idx="9847">
                  <c:v>945.2999877929684</c:v>
                </c:pt>
                <c:pt idx="9848">
                  <c:v>945.4000244140624</c:v>
                </c:pt>
                <c:pt idx="9849">
                  <c:v>945.5</c:v>
                </c:pt>
                <c:pt idx="9850">
                  <c:v>945.5999755859374</c:v>
                </c:pt>
                <c:pt idx="9851">
                  <c:v>945.7000122070315</c:v>
                </c:pt>
                <c:pt idx="9852">
                  <c:v>945.7999877929684</c:v>
                </c:pt>
                <c:pt idx="9853">
                  <c:v>945.9000244140624</c:v>
                </c:pt>
                <c:pt idx="9854">
                  <c:v>946.0</c:v>
                </c:pt>
                <c:pt idx="9855">
                  <c:v>946.0999755859374</c:v>
                </c:pt>
                <c:pt idx="9856">
                  <c:v>946.2000122070315</c:v>
                </c:pt>
                <c:pt idx="9857">
                  <c:v>946.2999877929684</c:v>
                </c:pt>
                <c:pt idx="9858">
                  <c:v>946.4000244140624</c:v>
                </c:pt>
                <c:pt idx="9859">
                  <c:v>946.5</c:v>
                </c:pt>
                <c:pt idx="9860">
                  <c:v>946.5999755859374</c:v>
                </c:pt>
                <c:pt idx="9861">
                  <c:v>946.7000122070315</c:v>
                </c:pt>
                <c:pt idx="9862">
                  <c:v>946.7999877929684</c:v>
                </c:pt>
                <c:pt idx="9863">
                  <c:v>946.9000244140624</c:v>
                </c:pt>
                <c:pt idx="9864">
                  <c:v>947.0</c:v>
                </c:pt>
                <c:pt idx="9865">
                  <c:v>947.0999755859374</c:v>
                </c:pt>
                <c:pt idx="9866">
                  <c:v>947.2000122070315</c:v>
                </c:pt>
                <c:pt idx="9867">
                  <c:v>947.2999877929684</c:v>
                </c:pt>
                <c:pt idx="9868">
                  <c:v>947.4000244140624</c:v>
                </c:pt>
                <c:pt idx="9869">
                  <c:v>947.5</c:v>
                </c:pt>
                <c:pt idx="9870">
                  <c:v>947.5999755859374</c:v>
                </c:pt>
                <c:pt idx="9871">
                  <c:v>947.7000122070315</c:v>
                </c:pt>
                <c:pt idx="9872">
                  <c:v>947.7999877929684</c:v>
                </c:pt>
                <c:pt idx="9873">
                  <c:v>947.9000244140624</c:v>
                </c:pt>
                <c:pt idx="9874">
                  <c:v>948.0</c:v>
                </c:pt>
                <c:pt idx="9875">
                  <c:v>948.0999755859374</c:v>
                </c:pt>
                <c:pt idx="9876">
                  <c:v>948.2000122070315</c:v>
                </c:pt>
                <c:pt idx="9877">
                  <c:v>948.2999877929684</c:v>
                </c:pt>
                <c:pt idx="9878">
                  <c:v>948.4000244140624</c:v>
                </c:pt>
                <c:pt idx="9879">
                  <c:v>948.5</c:v>
                </c:pt>
                <c:pt idx="9880">
                  <c:v>948.5999755859374</c:v>
                </c:pt>
                <c:pt idx="9881">
                  <c:v>948.7000122070315</c:v>
                </c:pt>
                <c:pt idx="9882">
                  <c:v>948.7999877929684</c:v>
                </c:pt>
                <c:pt idx="9883">
                  <c:v>948.9000244140624</c:v>
                </c:pt>
                <c:pt idx="9884">
                  <c:v>949.0</c:v>
                </c:pt>
                <c:pt idx="9885">
                  <c:v>949.0999755859374</c:v>
                </c:pt>
                <c:pt idx="9886">
                  <c:v>949.2000122070315</c:v>
                </c:pt>
                <c:pt idx="9887">
                  <c:v>949.2999877929684</c:v>
                </c:pt>
                <c:pt idx="9888">
                  <c:v>949.4000244140624</c:v>
                </c:pt>
                <c:pt idx="9889">
                  <c:v>949.5</c:v>
                </c:pt>
                <c:pt idx="9890">
                  <c:v>949.5999755859374</c:v>
                </c:pt>
                <c:pt idx="9891">
                  <c:v>949.7000122070315</c:v>
                </c:pt>
                <c:pt idx="9892">
                  <c:v>949.7999877929684</c:v>
                </c:pt>
                <c:pt idx="9893">
                  <c:v>949.9000244140624</c:v>
                </c:pt>
                <c:pt idx="9894">
                  <c:v>950.0</c:v>
                </c:pt>
                <c:pt idx="9895">
                  <c:v>950.0999755859374</c:v>
                </c:pt>
                <c:pt idx="9896">
                  <c:v>950.2000122070315</c:v>
                </c:pt>
                <c:pt idx="9897">
                  <c:v>950.2999877929684</c:v>
                </c:pt>
                <c:pt idx="9898">
                  <c:v>950.4000244140624</c:v>
                </c:pt>
                <c:pt idx="9899">
                  <c:v>950.5</c:v>
                </c:pt>
                <c:pt idx="9900">
                  <c:v>950.5999755859374</c:v>
                </c:pt>
                <c:pt idx="9901">
                  <c:v>950.7000122070315</c:v>
                </c:pt>
                <c:pt idx="9902">
                  <c:v>950.7999877929684</c:v>
                </c:pt>
                <c:pt idx="9903">
                  <c:v>950.9000244140624</c:v>
                </c:pt>
                <c:pt idx="9904">
                  <c:v>951.0</c:v>
                </c:pt>
                <c:pt idx="9905">
                  <c:v>951.0999755859374</c:v>
                </c:pt>
                <c:pt idx="9906">
                  <c:v>951.2000122070315</c:v>
                </c:pt>
                <c:pt idx="9907">
                  <c:v>951.2999877929684</c:v>
                </c:pt>
                <c:pt idx="9908">
                  <c:v>951.4000244140624</c:v>
                </c:pt>
                <c:pt idx="9909">
                  <c:v>951.5</c:v>
                </c:pt>
                <c:pt idx="9910">
                  <c:v>951.5999755859374</c:v>
                </c:pt>
                <c:pt idx="9911">
                  <c:v>951.7000122070315</c:v>
                </c:pt>
                <c:pt idx="9912">
                  <c:v>951.7999877929684</c:v>
                </c:pt>
                <c:pt idx="9913">
                  <c:v>951.9000244140624</c:v>
                </c:pt>
                <c:pt idx="9914">
                  <c:v>952.0</c:v>
                </c:pt>
                <c:pt idx="9915">
                  <c:v>952.0999755859374</c:v>
                </c:pt>
                <c:pt idx="9916">
                  <c:v>952.2000122070315</c:v>
                </c:pt>
                <c:pt idx="9917">
                  <c:v>952.2999877929684</c:v>
                </c:pt>
                <c:pt idx="9918">
                  <c:v>952.4000244140624</c:v>
                </c:pt>
                <c:pt idx="9919">
                  <c:v>952.5</c:v>
                </c:pt>
                <c:pt idx="9920">
                  <c:v>952.5999755859374</c:v>
                </c:pt>
                <c:pt idx="9921">
                  <c:v>952.7000122070315</c:v>
                </c:pt>
                <c:pt idx="9922">
                  <c:v>952.7999877929684</c:v>
                </c:pt>
                <c:pt idx="9923">
                  <c:v>952.9000244140624</c:v>
                </c:pt>
                <c:pt idx="9924">
                  <c:v>953.0</c:v>
                </c:pt>
                <c:pt idx="9925">
                  <c:v>953.0999755859374</c:v>
                </c:pt>
                <c:pt idx="9926">
                  <c:v>953.2000122070315</c:v>
                </c:pt>
                <c:pt idx="9927">
                  <c:v>953.2999877929684</c:v>
                </c:pt>
                <c:pt idx="9928">
                  <c:v>953.4000244140624</c:v>
                </c:pt>
                <c:pt idx="9929">
                  <c:v>953.5</c:v>
                </c:pt>
                <c:pt idx="9930">
                  <c:v>953.5999755859374</c:v>
                </c:pt>
                <c:pt idx="9931">
                  <c:v>953.7000122070315</c:v>
                </c:pt>
                <c:pt idx="9932">
                  <c:v>953.7999877929684</c:v>
                </c:pt>
                <c:pt idx="9933">
                  <c:v>953.9000244140624</c:v>
                </c:pt>
                <c:pt idx="9934">
                  <c:v>954.0</c:v>
                </c:pt>
                <c:pt idx="9935">
                  <c:v>954.0999755859374</c:v>
                </c:pt>
                <c:pt idx="9936">
                  <c:v>954.2000122070315</c:v>
                </c:pt>
                <c:pt idx="9937">
                  <c:v>954.2999877929684</c:v>
                </c:pt>
                <c:pt idx="9938">
                  <c:v>954.4000244140624</c:v>
                </c:pt>
                <c:pt idx="9939">
                  <c:v>954.5</c:v>
                </c:pt>
                <c:pt idx="9940">
                  <c:v>954.5999755859374</c:v>
                </c:pt>
                <c:pt idx="9941">
                  <c:v>954.7000122070315</c:v>
                </c:pt>
                <c:pt idx="9942">
                  <c:v>954.7999877929684</c:v>
                </c:pt>
                <c:pt idx="9943">
                  <c:v>954.9000244140624</c:v>
                </c:pt>
                <c:pt idx="9944">
                  <c:v>955.0</c:v>
                </c:pt>
                <c:pt idx="9945">
                  <c:v>955.0999755859374</c:v>
                </c:pt>
                <c:pt idx="9946">
                  <c:v>955.2000122070315</c:v>
                </c:pt>
                <c:pt idx="9947">
                  <c:v>955.2999877929684</c:v>
                </c:pt>
                <c:pt idx="9948">
                  <c:v>955.4000244140624</c:v>
                </c:pt>
                <c:pt idx="9949">
                  <c:v>955.5</c:v>
                </c:pt>
                <c:pt idx="9950">
                  <c:v>955.5999755859374</c:v>
                </c:pt>
                <c:pt idx="9951">
                  <c:v>955.7000122070315</c:v>
                </c:pt>
                <c:pt idx="9952">
                  <c:v>955.7999877929684</c:v>
                </c:pt>
                <c:pt idx="9953">
                  <c:v>955.9000244140624</c:v>
                </c:pt>
                <c:pt idx="9954">
                  <c:v>956.0</c:v>
                </c:pt>
                <c:pt idx="9955">
                  <c:v>956.0999755859374</c:v>
                </c:pt>
                <c:pt idx="9956">
                  <c:v>956.2000122070315</c:v>
                </c:pt>
                <c:pt idx="9957">
                  <c:v>956.2999877929684</c:v>
                </c:pt>
                <c:pt idx="9958">
                  <c:v>956.4000244140624</c:v>
                </c:pt>
                <c:pt idx="9959">
                  <c:v>956.5</c:v>
                </c:pt>
                <c:pt idx="9960">
                  <c:v>956.5999755859374</c:v>
                </c:pt>
                <c:pt idx="9961">
                  <c:v>956.7000122070315</c:v>
                </c:pt>
                <c:pt idx="9962">
                  <c:v>956.7999877929684</c:v>
                </c:pt>
                <c:pt idx="9963">
                  <c:v>956.9000244140624</c:v>
                </c:pt>
                <c:pt idx="9964">
                  <c:v>957.0</c:v>
                </c:pt>
                <c:pt idx="9965">
                  <c:v>957.0999755859374</c:v>
                </c:pt>
                <c:pt idx="9966">
                  <c:v>957.2000122070315</c:v>
                </c:pt>
                <c:pt idx="9967">
                  <c:v>957.2999877929684</c:v>
                </c:pt>
                <c:pt idx="9968">
                  <c:v>957.4000244140624</c:v>
                </c:pt>
                <c:pt idx="9969">
                  <c:v>957.5</c:v>
                </c:pt>
                <c:pt idx="9970">
                  <c:v>957.5999755859374</c:v>
                </c:pt>
                <c:pt idx="9971">
                  <c:v>957.7000122070315</c:v>
                </c:pt>
                <c:pt idx="9972">
                  <c:v>957.7999877929684</c:v>
                </c:pt>
                <c:pt idx="9973">
                  <c:v>957.9000244140624</c:v>
                </c:pt>
                <c:pt idx="9974">
                  <c:v>958.0</c:v>
                </c:pt>
                <c:pt idx="9975">
                  <c:v>958.0999755859374</c:v>
                </c:pt>
                <c:pt idx="9976">
                  <c:v>958.2000122070315</c:v>
                </c:pt>
                <c:pt idx="9977">
                  <c:v>958.2999877929684</c:v>
                </c:pt>
                <c:pt idx="9978">
                  <c:v>958.4000244140624</c:v>
                </c:pt>
                <c:pt idx="9979">
                  <c:v>958.5</c:v>
                </c:pt>
                <c:pt idx="9980">
                  <c:v>958.5999755859374</c:v>
                </c:pt>
                <c:pt idx="9981">
                  <c:v>958.7000122070315</c:v>
                </c:pt>
                <c:pt idx="9982">
                  <c:v>958.7999877929684</c:v>
                </c:pt>
                <c:pt idx="9983">
                  <c:v>958.9000244140624</c:v>
                </c:pt>
                <c:pt idx="9984">
                  <c:v>959.0</c:v>
                </c:pt>
                <c:pt idx="9985">
                  <c:v>959.0999755859374</c:v>
                </c:pt>
                <c:pt idx="9986">
                  <c:v>959.2000122070315</c:v>
                </c:pt>
                <c:pt idx="9987">
                  <c:v>959.2999877929684</c:v>
                </c:pt>
                <c:pt idx="9988">
                  <c:v>959.4000244140624</c:v>
                </c:pt>
                <c:pt idx="9989">
                  <c:v>959.5</c:v>
                </c:pt>
                <c:pt idx="9990">
                  <c:v>959.5999755859374</c:v>
                </c:pt>
                <c:pt idx="9991">
                  <c:v>959.7000122070315</c:v>
                </c:pt>
                <c:pt idx="9992">
                  <c:v>959.7999877929684</c:v>
                </c:pt>
                <c:pt idx="9993">
                  <c:v>959.9000244140624</c:v>
                </c:pt>
                <c:pt idx="9994">
                  <c:v>960.0</c:v>
                </c:pt>
                <c:pt idx="9995">
                  <c:v>960.0999755859374</c:v>
                </c:pt>
                <c:pt idx="9996">
                  <c:v>960.2000122070315</c:v>
                </c:pt>
                <c:pt idx="9997">
                  <c:v>960.2999877929684</c:v>
                </c:pt>
                <c:pt idx="9998">
                  <c:v>960.4000244140624</c:v>
                </c:pt>
                <c:pt idx="9999">
                  <c:v>960.5</c:v>
                </c:pt>
                <c:pt idx="10000">
                  <c:v>960.5999755859374</c:v>
                </c:pt>
                <c:pt idx="10001">
                  <c:v>960.7000122070315</c:v>
                </c:pt>
                <c:pt idx="10002">
                  <c:v>960.7999877929684</c:v>
                </c:pt>
                <c:pt idx="10003">
                  <c:v>960.9000244140624</c:v>
                </c:pt>
                <c:pt idx="10004">
                  <c:v>961.0</c:v>
                </c:pt>
                <c:pt idx="10005">
                  <c:v>961.0999755859374</c:v>
                </c:pt>
                <c:pt idx="10006">
                  <c:v>961.2000122070315</c:v>
                </c:pt>
                <c:pt idx="10007">
                  <c:v>961.2999877929684</c:v>
                </c:pt>
                <c:pt idx="10008">
                  <c:v>961.4000244140624</c:v>
                </c:pt>
                <c:pt idx="10009">
                  <c:v>961.5</c:v>
                </c:pt>
                <c:pt idx="10010">
                  <c:v>961.5999755859374</c:v>
                </c:pt>
                <c:pt idx="10011">
                  <c:v>961.7000122070315</c:v>
                </c:pt>
                <c:pt idx="10012">
                  <c:v>961.7999877929684</c:v>
                </c:pt>
                <c:pt idx="10013">
                  <c:v>961.9000244140624</c:v>
                </c:pt>
                <c:pt idx="10014">
                  <c:v>962.0</c:v>
                </c:pt>
                <c:pt idx="10015">
                  <c:v>962.0999755859374</c:v>
                </c:pt>
                <c:pt idx="10016">
                  <c:v>962.2000122070315</c:v>
                </c:pt>
                <c:pt idx="10017">
                  <c:v>962.2999877929684</c:v>
                </c:pt>
                <c:pt idx="10018">
                  <c:v>962.4000244140624</c:v>
                </c:pt>
                <c:pt idx="10019">
                  <c:v>962.5</c:v>
                </c:pt>
                <c:pt idx="10020">
                  <c:v>962.5999755859374</c:v>
                </c:pt>
                <c:pt idx="10021">
                  <c:v>962.7000122070315</c:v>
                </c:pt>
                <c:pt idx="10022">
                  <c:v>962.7999877929684</c:v>
                </c:pt>
                <c:pt idx="10023">
                  <c:v>962.9000244140624</c:v>
                </c:pt>
                <c:pt idx="10024">
                  <c:v>963.0</c:v>
                </c:pt>
                <c:pt idx="10025">
                  <c:v>963.0999755859374</c:v>
                </c:pt>
                <c:pt idx="10026">
                  <c:v>963.2000122070315</c:v>
                </c:pt>
                <c:pt idx="10027">
                  <c:v>963.2999877929684</c:v>
                </c:pt>
                <c:pt idx="10028">
                  <c:v>963.4000244140624</c:v>
                </c:pt>
                <c:pt idx="10029">
                  <c:v>963.5</c:v>
                </c:pt>
                <c:pt idx="10030">
                  <c:v>963.5999755859374</c:v>
                </c:pt>
                <c:pt idx="10031">
                  <c:v>963.7000122070315</c:v>
                </c:pt>
                <c:pt idx="10032">
                  <c:v>963.7999877929684</c:v>
                </c:pt>
                <c:pt idx="10033">
                  <c:v>963.9000244140624</c:v>
                </c:pt>
                <c:pt idx="10034">
                  <c:v>964.0</c:v>
                </c:pt>
                <c:pt idx="10035">
                  <c:v>964.0999755859374</c:v>
                </c:pt>
                <c:pt idx="10036">
                  <c:v>964.2000122070315</c:v>
                </c:pt>
                <c:pt idx="10037">
                  <c:v>964.2999877929684</c:v>
                </c:pt>
                <c:pt idx="10038">
                  <c:v>964.4000244140624</c:v>
                </c:pt>
                <c:pt idx="10039">
                  <c:v>964.5</c:v>
                </c:pt>
                <c:pt idx="10040">
                  <c:v>964.5999755859374</c:v>
                </c:pt>
                <c:pt idx="10041">
                  <c:v>964.7000122070315</c:v>
                </c:pt>
                <c:pt idx="10042">
                  <c:v>964.7999877929684</c:v>
                </c:pt>
                <c:pt idx="10043">
                  <c:v>964.9000244140624</c:v>
                </c:pt>
                <c:pt idx="10044">
                  <c:v>965.0</c:v>
                </c:pt>
                <c:pt idx="10045">
                  <c:v>965.0999755859374</c:v>
                </c:pt>
                <c:pt idx="10046">
                  <c:v>965.2000122070315</c:v>
                </c:pt>
                <c:pt idx="10047">
                  <c:v>965.2999877929684</c:v>
                </c:pt>
                <c:pt idx="10048">
                  <c:v>965.4000244140624</c:v>
                </c:pt>
                <c:pt idx="10049">
                  <c:v>965.5</c:v>
                </c:pt>
                <c:pt idx="10050">
                  <c:v>965.5999755859374</c:v>
                </c:pt>
                <c:pt idx="10051">
                  <c:v>965.7000122070315</c:v>
                </c:pt>
                <c:pt idx="10052">
                  <c:v>965.7999877929684</c:v>
                </c:pt>
                <c:pt idx="10053">
                  <c:v>965.9000244140624</c:v>
                </c:pt>
                <c:pt idx="10054">
                  <c:v>966.0</c:v>
                </c:pt>
                <c:pt idx="10055">
                  <c:v>966.0999755859374</c:v>
                </c:pt>
                <c:pt idx="10056">
                  <c:v>966.2000122070315</c:v>
                </c:pt>
                <c:pt idx="10057">
                  <c:v>966.2999877929684</c:v>
                </c:pt>
                <c:pt idx="10058">
                  <c:v>966.4000244140624</c:v>
                </c:pt>
                <c:pt idx="10059">
                  <c:v>966.5</c:v>
                </c:pt>
                <c:pt idx="10060">
                  <c:v>966.5999755859374</c:v>
                </c:pt>
                <c:pt idx="10061">
                  <c:v>966.7000122070315</c:v>
                </c:pt>
                <c:pt idx="10062">
                  <c:v>966.7999877929684</c:v>
                </c:pt>
                <c:pt idx="10063">
                  <c:v>966.9000244140624</c:v>
                </c:pt>
                <c:pt idx="10064">
                  <c:v>967.0</c:v>
                </c:pt>
                <c:pt idx="10065">
                  <c:v>967.0999755859374</c:v>
                </c:pt>
                <c:pt idx="10066">
                  <c:v>967.2000122070315</c:v>
                </c:pt>
                <c:pt idx="10067">
                  <c:v>967.2999877929684</c:v>
                </c:pt>
                <c:pt idx="10068">
                  <c:v>967.4000244140624</c:v>
                </c:pt>
                <c:pt idx="10069">
                  <c:v>967.5</c:v>
                </c:pt>
                <c:pt idx="10070">
                  <c:v>967.5999755859374</c:v>
                </c:pt>
                <c:pt idx="10071">
                  <c:v>967.7000122070315</c:v>
                </c:pt>
                <c:pt idx="10072">
                  <c:v>967.7999877929684</c:v>
                </c:pt>
                <c:pt idx="10073">
                  <c:v>967.9000244140624</c:v>
                </c:pt>
                <c:pt idx="10074">
                  <c:v>968.0</c:v>
                </c:pt>
                <c:pt idx="10075">
                  <c:v>968.0999755859374</c:v>
                </c:pt>
                <c:pt idx="10076">
                  <c:v>968.2000122070315</c:v>
                </c:pt>
                <c:pt idx="10077">
                  <c:v>968.2999877929684</c:v>
                </c:pt>
                <c:pt idx="10078">
                  <c:v>968.4000244140624</c:v>
                </c:pt>
                <c:pt idx="10079">
                  <c:v>968.5</c:v>
                </c:pt>
                <c:pt idx="10080">
                  <c:v>968.5999755859374</c:v>
                </c:pt>
                <c:pt idx="10081">
                  <c:v>968.7000122070315</c:v>
                </c:pt>
                <c:pt idx="10082">
                  <c:v>968.7999877929684</c:v>
                </c:pt>
                <c:pt idx="10083">
                  <c:v>968.9000244140624</c:v>
                </c:pt>
                <c:pt idx="10084">
                  <c:v>969.0</c:v>
                </c:pt>
                <c:pt idx="10085">
                  <c:v>969.0999755859374</c:v>
                </c:pt>
                <c:pt idx="10086">
                  <c:v>969.2000122070315</c:v>
                </c:pt>
                <c:pt idx="10087">
                  <c:v>969.2999877929684</c:v>
                </c:pt>
                <c:pt idx="10088">
                  <c:v>969.4000244140624</c:v>
                </c:pt>
                <c:pt idx="10089">
                  <c:v>969.5</c:v>
                </c:pt>
                <c:pt idx="10090">
                  <c:v>969.5999755859374</c:v>
                </c:pt>
                <c:pt idx="10091">
                  <c:v>969.7000122070315</c:v>
                </c:pt>
                <c:pt idx="10092">
                  <c:v>969.7999877929684</c:v>
                </c:pt>
                <c:pt idx="10093">
                  <c:v>969.9000244140624</c:v>
                </c:pt>
                <c:pt idx="10094">
                  <c:v>970.0</c:v>
                </c:pt>
                <c:pt idx="10095">
                  <c:v>970.0999755859374</c:v>
                </c:pt>
                <c:pt idx="10096">
                  <c:v>970.2000122070315</c:v>
                </c:pt>
                <c:pt idx="10097">
                  <c:v>970.2999877929684</c:v>
                </c:pt>
                <c:pt idx="10098">
                  <c:v>970.4000244140624</c:v>
                </c:pt>
                <c:pt idx="10099">
                  <c:v>970.5</c:v>
                </c:pt>
                <c:pt idx="10100">
                  <c:v>970.5999755859374</c:v>
                </c:pt>
                <c:pt idx="10101">
                  <c:v>970.7000122070315</c:v>
                </c:pt>
                <c:pt idx="10102">
                  <c:v>970.7999877929684</c:v>
                </c:pt>
                <c:pt idx="10103">
                  <c:v>970.9000244140624</c:v>
                </c:pt>
                <c:pt idx="10104">
                  <c:v>971.0</c:v>
                </c:pt>
                <c:pt idx="10105">
                  <c:v>971.0999755859374</c:v>
                </c:pt>
                <c:pt idx="10106">
                  <c:v>971.2000122070315</c:v>
                </c:pt>
                <c:pt idx="10107">
                  <c:v>971.2999877929684</c:v>
                </c:pt>
                <c:pt idx="10108">
                  <c:v>971.4000244140624</c:v>
                </c:pt>
                <c:pt idx="10109">
                  <c:v>971.5</c:v>
                </c:pt>
                <c:pt idx="10110">
                  <c:v>971.5999755859374</c:v>
                </c:pt>
                <c:pt idx="10111">
                  <c:v>971.7000122070315</c:v>
                </c:pt>
                <c:pt idx="10112">
                  <c:v>971.7999877929684</c:v>
                </c:pt>
                <c:pt idx="10113">
                  <c:v>971.9000244140624</c:v>
                </c:pt>
                <c:pt idx="10114">
                  <c:v>972.0</c:v>
                </c:pt>
                <c:pt idx="10115">
                  <c:v>972.0999755859374</c:v>
                </c:pt>
                <c:pt idx="10116">
                  <c:v>972.2000122070315</c:v>
                </c:pt>
                <c:pt idx="10117">
                  <c:v>972.2999877929684</c:v>
                </c:pt>
                <c:pt idx="10118">
                  <c:v>972.4000244140624</c:v>
                </c:pt>
                <c:pt idx="10119">
                  <c:v>972.5</c:v>
                </c:pt>
                <c:pt idx="10120">
                  <c:v>972.5999755859374</c:v>
                </c:pt>
                <c:pt idx="10121">
                  <c:v>972.7000122070315</c:v>
                </c:pt>
                <c:pt idx="10122">
                  <c:v>972.7999877929684</c:v>
                </c:pt>
                <c:pt idx="10123">
                  <c:v>972.9000244140624</c:v>
                </c:pt>
                <c:pt idx="10124">
                  <c:v>973.0</c:v>
                </c:pt>
                <c:pt idx="10125">
                  <c:v>973.0999755859374</c:v>
                </c:pt>
                <c:pt idx="10126">
                  <c:v>973.2000122070315</c:v>
                </c:pt>
                <c:pt idx="10127">
                  <c:v>973.2999877929684</c:v>
                </c:pt>
                <c:pt idx="10128">
                  <c:v>973.4000244140624</c:v>
                </c:pt>
                <c:pt idx="10129">
                  <c:v>973.5</c:v>
                </c:pt>
                <c:pt idx="10130">
                  <c:v>973.5999755859374</c:v>
                </c:pt>
                <c:pt idx="10131">
                  <c:v>973.7000122070315</c:v>
                </c:pt>
                <c:pt idx="10132">
                  <c:v>973.7999877929684</c:v>
                </c:pt>
                <c:pt idx="10133">
                  <c:v>973.9000244140624</c:v>
                </c:pt>
                <c:pt idx="10134">
                  <c:v>974.0</c:v>
                </c:pt>
                <c:pt idx="10135">
                  <c:v>974.0999755859374</c:v>
                </c:pt>
                <c:pt idx="10136">
                  <c:v>974.2000122070315</c:v>
                </c:pt>
                <c:pt idx="10137">
                  <c:v>974.2999877929684</c:v>
                </c:pt>
                <c:pt idx="10138">
                  <c:v>974.4000244140624</c:v>
                </c:pt>
                <c:pt idx="10139">
                  <c:v>974.5</c:v>
                </c:pt>
                <c:pt idx="10140">
                  <c:v>974.5999755859374</c:v>
                </c:pt>
                <c:pt idx="10141">
                  <c:v>974.7000122070315</c:v>
                </c:pt>
                <c:pt idx="10142">
                  <c:v>974.7999877929684</c:v>
                </c:pt>
                <c:pt idx="10143">
                  <c:v>974.9000244140624</c:v>
                </c:pt>
                <c:pt idx="10144">
                  <c:v>975.0</c:v>
                </c:pt>
                <c:pt idx="10145">
                  <c:v>975.0999755859374</c:v>
                </c:pt>
                <c:pt idx="10146">
                  <c:v>975.2000122070315</c:v>
                </c:pt>
                <c:pt idx="10147">
                  <c:v>975.2999877929684</c:v>
                </c:pt>
                <c:pt idx="10148">
                  <c:v>975.4000244140624</c:v>
                </c:pt>
                <c:pt idx="10149">
                  <c:v>975.5</c:v>
                </c:pt>
                <c:pt idx="10150">
                  <c:v>975.5999755859374</c:v>
                </c:pt>
                <c:pt idx="10151">
                  <c:v>975.7000122070315</c:v>
                </c:pt>
                <c:pt idx="10152">
                  <c:v>975.7999877929684</c:v>
                </c:pt>
                <c:pt idx="10153">
                  <c:v>975.9000244140624</c:v>
                </c:pt>
                <c:pt idx="10154">
                  <c:v>976.0</c:v>
                </c:pt>
                <c:pt idx="10155">
                  <c:v>976.0999755859374</c:v>
                </c:pt>
                <c:pt idx="10156">
                  <c:v>976.2000122070315</c:v>
                </c:pt>
                <c:pt idx="10157">
                  <c:v>976.2999877929684</c:v>
                </c:pt>
                <c:pt idx="10158">
                  <c:v>976.4000244140624</c:v>
                </c:pt>
                <c:pt idx="10159">
                  <c:v>976.5</c:v>
                </c:pt>
                <c:pt idx="10160">
                  <c:v>976.5999755859374</c:v>
                </c:pt>
                <c:pt idx="10161">
                  <c:v>976.7000122070315</c:v>
                </c:pt>
                <c:pt idx="10162">
                  <c:v>976.7999877929684</c:v>
                </c:pt>
                <c:pt idx="10163">
                  <c:v>976.9000244140624</c:v>
                </c:pt>
                <c:pt idx="10164">
                  <c:v>977.0</c:v>
                </c:pt>
                <c:pt idx="10165">
                  <c:v>977.0999755859374</c:v>
                </c:pt>
                <c:pt idx="10166">
                  <c:v>977.2000122070315</c:v>
                </c:pt>
                <c:pt idx="10167">
                  <c:v>977.2999877929684</c:v>
                </c:pt>
                <c:pt idx="10168">
                  <c:v>977.4000244140624</c:v>
                </c:pt>
                <c:pt idx="10169">
                  <c:v>977.5</c:v>
                </c:pt>
                <c:pt idx="10170">
                  <c:v>977.5999755859374</c:v>
                </c:pt>
                <c:pt idx="10171">
                  <c:v>977.7000122070315</c:v>
                </c:pt>
                <c:pt idx="10172">
                  <c:v>977.7999877929684</c:v>
                </c:pt>
                <c:pt idx="10173">
                  <c:v>977.9000244140624</c:v>
                </c:pt>
                <c:pt idx="10174">
                  <c:v>978.0</c:v>
                </c:pt>
                <c:pt idx="10175">
                  <c:v>978.0999755859374</c:v>
                </c:pt>
                <c:pt idx="10176">
                  <c:v>978.2000122070315</c:v>
                </c:pt>
                <c:pt idx="10177">
                  <c:v>978.2999877929684</c:v>
                </c:pt>
                <c:pt idx="10178">
                  <c:v>978.4000244140624</c:v>
                </c:pt>
                <c:pt idx="10179">
                  <c:v>978.5</c:v>
                </c:pt>
                <c:pt idx="10180">
                  <c:v>978.5999755859374</c:v>
                </c:pt>
                <c:pt idx="10181">
                  <c:v>978.7000122070315</c:v>
                </c:pt>
                <c:pt idx="10182">
                  <c:v>978.7999877929684</c:v>
                </c:pt>
                <c:pt idx="10183">
                  <c:v>978.9000244140624</c:v>
                </c:pt>
                <c:pt idx="10184">
                  <c:v>979.0</c:v>
                </c:pt>
                <c:pt idx="10185">
                  <c:v>979.0999755859374</c:v>
                </c:pt>
                <c:pt idx="10186">
                  <c:v>979.2000122070315</c:v>
                </c:pt>
                <c:pt idx="10187">
                  <c:v>979.2999877929684</c:v>
                </c:pt>
                <c:pt idx="10188">
                  <c:v>979.4000244140624</c:v>
                </c:pt>
                <c:pt idx="10189">
                  <c:v>979.5</c:v>
                </c:pt>
                <c:pt idx="10190">
                  <c:v>979.5999755859374</c:v>
                </c:pt>
                <c:pt idx="10191">
                  <c:v>979.7000122070315</c:v>
                </c:pt>
                <c:pt idx="10192">
                  <c:v>979.7999877929684</c:v>
                </c:pt>
                <c:pt idx="10193">
                  <c:v>979.9000244140624</c:v>
                </c:pt>
                <c:pt idx="10194">
                  <c:v>980.0</c:v>
                </c:pt>
                <c:pt idx="10195">
                  <c:v>980.0999755859374</c:v>
                </c:pt>
                <c:pt idx="10196">
                  <c:v>980.2000122070315</c:v>
                </c:pt>
                <c:pt idx="10197">
                  <c:v>980.2999877929684</c:v>
                </c:pt>
                <c:pt idx="10198">
                  <c:v>980.4000244140624</c:v>
                </c:pt>
                <c:pt idx="10199">
                  <c:v>980.5</c:v>
                </c:pt>
                <c:pt idx="10200">
                  <c:v>980.5999755859374</c:v>
                </c:pt>
                <c:pt idx="10201">
                  <c:v>980.7000122070315</c:v>
                </c:pt>
                <c:pt idx="10202">
                  <c:v>980.7999877929684</c:v>
                </c:pt>
                <c:pt idx="10203">
                  <c:v>980.9000244140624</c:v>
                </c:pt>
                <c:pt idx="10204">
                  <c:v>981.0</c:v>
                </c:pt>
                <c:pt idx="10205">
                  <c:v>981.0999755859374</c:v>
                </c:pt>
                <c:pt idx="10206">
                  <c:v>981.2000122070315</c:v>
                </c:pt>
                <c:pt idx="10207">
                  <c:v>981.2999877929684</c:v>
                </c:pt>
                <c:pt idx="10208">
                  <c:v>981.4000244140624</c:v>
                </c:pt>
                <c:pt idx="10209">
                  <c:v>981.5</c:v>
                </c:pt>
                <c:pt idx="10210">
                  <c:v>981.5999755859374</c:v>
                </c:pt>
                <c:pt idx="10211">
                  <c:v>981.7000122070315</c:v>
                </c:pt>
                <c:pt idx="10212">
                  <c:v>981.7999877929684</c:v>
                </c:pt>
                <c:pt idx="10213">
                  <c:v>981.9000244140624</c:v>
                </c:pt>
                <c:pt idx="10214">
                  <c:v>982.0</c:v>
                </c:pt>
                <c:pt idx="10215">
                  <c:v>982.0999755859374</c:v>
                </c:pt>
                <c:pt idx="10216">
                  <c:v>982.2000122070315</c:v>
                </c:pt>
                <c:pt idx="10217">
                  <c:v>982.2999877929684</c:v>
                </c:pt>
                <c:pt idx="10218">
                  <c:v>982.4000244140624</c:v>
                </c:pt>
                <c:pt idx="10219">
                  <c:v>982.5</c:v>
                </c:pt>
                <c:pt idx="10220">
                  <c:v>982.5999755859374</c:v>
                </c:pt>
                <c:pt idx="10221">
                  <c:v>982.7000122070315</c:v>
                </c:pt>
                <c:pt idx="10222">
                  <c:v>982.7999877929684</c:v>
                </c:pt>
                <c:pt idx="10223">
                  <c:v>982.9000244140624</c:v>
                </c:pt>
                <c:pt idx="10224">
                  <c:v>983.0</c:v>
                </c:pt>
                <c:pt idx="10225">
                  <c:v>983.0999755859374</c:v>
                </c:pt>
                <c:pt idx="10226">
                  <c:v>983.2000122070315</c:v>
                </c:pt>
                <c:pt idx="10227">
                  <c:v>983.2999877929684</c:v>
                </c:pt>
                <c:pt idx="10228">
                  <c:v>983.4000244140624</c:v>
                </c:pt>
                <c:pt idx="10229">
                  <c:v>983.5</c:v>
                </c:pt>
                <c:pt idx="10230">
                  <c:v>983.5999755859374</c:v>
                </c:pt>
                <c:pt idx="10231">
                  <c:v>983.7000122070315</c:v>
                </c:pt>
                <c:pt idx="10232">
                  <c:v>983.7999877929684</c:v>
                </c:pt>
                <c:pt idx="10233">
                  <c:v>983.9000244140624</c:v>
                </c:pt>
                <c:pt idx="10234">
                  <c:v>984.0</c:v>
                </c:pt>
                <c:pt idx="10235">
                  <c:v>984.0999755859374</c:v>
                </c:pt>
                <c:pt idx="10236">
                  <c:v>984.2000122070315</c:v>
                </c:pt>
                <c:pt idx="10237">
                  <c:v>984.2999877929684</c:v>
                </c:pt>
                <c:pt idx="10238">
                  <c:v>984.4000244140624</c:v>
                </c:pt>
                <c:pt idx="10239">
                  <c:v>984.5</c:v>
                </c:pt>
                <c:pt idx="10240">
                  <c:v>984.5999755859374</c:v>
                </c:pt>
                <c:pt idx="10241">
                  <c:v>984.699951171875</c:v>
                </c:pt>
                <c:pt idx="10242">
                  <c:v>984.800048828125</c:v>
                </c:pt>
                <c:pt idx="10243">
                  <c:v>984.9000244140624</c:v>
                </c:pt>
                <c:pt idx="10244">
                  <c:v>985.0</c:v>
                </c:pt>
                <c:pt idx="10245">
                  <c:v>985.0999755859374</c:v>
                </c:pt>
                <c:pt idx="10246">
                  <c:v>985.199951171875</c:v>
                </c:pt>
                <c:pt idx="10247">
                  <c:v>985.300048828125</c:v>
                </c:pt>
                <c:pt idx="10248">
                  <c:v>985.4000244140624</c:v>
                </c:pt>
                <c:pt idx="10249">
                  <c:v>985.5</c:v>
                </c:pt>
                <c:pt idx="10250">
                  <c:v>985.5999755859374</c:v>
                </c:pt>
                <c:pt idx="10251">
                  <c:v>985.699951171875</c:v>
                </c:pt>
                <c:pt idx="10252">
                  <c:v>985.800048828125</c:v>
                </c:pt>
                <c:pt idx="10253">
                  <c:v>985.9000244140624</c:v>
                </c:pt>
                <c:pt idx="10254">
                  <c:v>986.0</c:v>
                </c:pt>
                <c:pt idx="10255">
                  <c:v>986.0999755859374</c:v>
                </c:pt>
                <c:pt idx="10256">
                  <c:v>986.199951171875</c:v>
                </c:pt>
                <c:pt idx="10257">
                  <c:v>986.300048828125</c:v>
                </c:pt>
                <c:pt idx="10258">
                  <c:v>986.4000244140624</c:v>
                </c:pt>
                <c:pt idx="10259">
                  <c:v>986.5</c:v>
                </c:pt>
                <c:pt idx="10260">
                  <c:v>986.5999755859374</c:v>
                </c:pt>
                <c:pt idx="10261">
                  <c:v>986.699951171875</c:v>
                </c:pt>
                <c:pt idx="10262">
                  <c:v>986.800048828125</c:v>
                </c:pt>
                <c:pt idx="10263">
                  <c:v>986.9000244140624</c:v>
                </c:pt>
                <c:pt idx="10264">
                  <c:v>987.0</c:v>
                </c:pt>
                <c:pt idx="10265">
                  <c:v>987.0999755859374</c:v>
                </c:pt>
                <c:pt idx="10266">
                  <c:v>987.199951171875</c:v>
                </c:pt>
                <c:pt idx="10267">
                  <c:v>987.300048828125</c:v>
                </c:pt>
                <c:pt idx="10268">
                  <c:v>987.4000244140624</c:v>
                </c:pt>
                <c:pt idx="10269">
                  <c:v>987.5</c:v>
                </c:pt>
                <c:pt idx="10270">
                  <c:v>987.5999755859374</c:v>
                </c:pt>
                <c:pt idx="10271">
                  <c:v>987.699951171875</c:v>
                </c:pt>
                <c:pt idx="10272">
                  <c:v>987.800048828125</c:v>
                </c:pt>
                <c:pt idx="10273">
                  <c:v>987.9000244140624</c:v>
                </c:pt>
                <c:pt idx="10274">
                  <c:v>988.0</c:v>
                </c:pt>
                <c:pt idx="10275">
                  <c:v>988.0999755859374</c:v>
                </c:pt>
                <c:pt idx="10276">
                  <c:v>988.199951171875</c:v>
                </c:pt>
                <c:pt idx="10277">
                  <c:v>988.300048828125</c:v>
                </c:pt>
                <c:pt idx="10278">
                  <c:v>988.4000244140624</c:v>
                </c:pt>
                <c:pt idx="10279">
                  <c:v>988.5</c:v>
                </c:pt>
                <c:pt idx="10280">
                  <c:v>988.5999755859374</c:v>
                </c:pt>
                <c:pt idx="10281">
                  <c:v>988.699951171875</c:v>
                </c:pt>
                <c:pt idx="10282">
                  <c:v>988.800048828125</c:v>
                </c:pt>
                <c:pt idx="10283">
                  <c:v>988.9000244140624</c:v>
                </c:pt>
                <c:pt idx="10284">
                  <c:v>989.0</c:v>
                </c:pt>
                <c:pt idx="10285">
                  <c:v>989.0999755859374</c:v>
                </c:pt>
                <c:pt idx="10286">
                  <c:v>989.199951171875</c:v>
                </c:pt>
                <c:pt idx="10287">
                  <c:v>989.300048828125</c:v>
                </c:pt>
                <c:pt idx="10288">
                  <c:v>989.4000244140624</c:v>
                </c:pt>
                <c:pt idx="10289">
                  <c:v>989.5</c:v>
                </c:pt>
                <c:pt idx="10290">
                  <c:v>989.5999755859374</c:v>
                </c:pt>
                <c:pt idx="10291">
                  <c:v>989.699951171875</c:v>
                </c:pt>
                <c:pt idx="10292">
                  <c:v>989.800048828125</c:v>
                </c:pt>
                <c:pt idx="10293">
                  <c:v>989.9000244140624</c:v>
                </c:pt>
                <c:pt idx="10294">
                  <c:v>990.0</c:v>
                </c:pt>
                <c:pt idx="10295">
                  <c:v>990.0999755859374</c:v>
                </c:pt>
                <c:pt idx="10296">
                  <c:v>990.199951171875</c:v>
                </c:pt>
                <c:pt idx="10297">
                  <c:v>990.300048828125</c:v>
                </c:pt>
                <c:pt idx="10298">
                  <c:v>990.4000244140624</c:v>
                </c:pt>
                <c:pt idx="10299">
                  <c:v>990.5</c:v>
                </c:pt>
                <c:pt idx="10300">
                  <c:v>990.5999755859374</c:v>
                </c:pt>
                <c:pt idx="10301">
                  <c:v>990.699951171875</c:v>
                </c:pt>
                <c:pt idx="10302">
                  <c:v>990.800048828125</c:v>
                </c:pt>
                <c:pt idx="10303">
                  <c:v>990.9000244140624</c:v>
                </c:pt>
                <c:pt idx="10304">
                  <c:v>991.0</c:v>
                </c:pt>
                <c:pt idx="10305">
                  <c:v>991.0999755859374</c:v>
                </c:pt>
                <c:pt idx="10306">
                  <c:v>991.199951171875</c:v>
                </c:pt>
                <c:pt idx="10307">
                  <c:v>991.300048828125</c:v>
                </c:pt>
                <c:pt idx="10308">
                  <c:v>991.4000244140624</c:v>
                </c:pt>
                <c:pt idx="10309">
                  <c:v>991.5</c:v>
                </c:pt>
                <c:pt idx="10310">
                  <c:v>991.5999755859374</c:v>
                </c:pt>
                <c:pt idx="10311">
                  <c:v>991.699951171875</c:v>
                </c:pt>
                <c:pt idx="10312">
                  <c:v>991.800048828125</c:v>
                </c:pt>
                <c:pt idx="10313">
                  <c:v>991.9000244140624</c:v>
                </c:pt>
                <c:pt idx="10314">
                  <c:v>992.0</c:v>
                </c:pt>
                <c:pt idx="10315">
                  <c:v>992.0999755859374</c:v>
                </c:pt>
                <c:pt idx="10316">
                  <c:v>992.199951171875</c:v>
                </c:pt>
                <c:pt idx="10317">
                  <c:v>992.300048828125</c:v>
                </c:pt>
                <c:pt idx="10318">
                  <c:v>992.4000244140624</c:v>
                </c:pt>
                <c:pt idx="10319">
                  <c:v>992.5</c:v>
                </c:pt>
                <c:pt idx="10320">
                  <c:v>992.5999755859374</c:v>
                </c:pt>
                <c:pt idx="10321">
                  <c:v>992.699951171875</c:v>
                </c:pt>
                <c:pt idx="10322">
                  <c:v>992.800048828125</c:v>
                </c:pt>
                <c:pt idx="10323">
                  <c:v>992.9000244140624</c:v>
                </c:pt>
                <c:pt idx="10324">
                  <c:v>993.0</c:v>
                </c:pt>
                <c:pt idx="10325">
                  <c:v>993.0999755859374</c:v>
                </c:pt>
                <c:pt idx="10326">
                  <c:v>993.199951171875</c:v>
                </c:pt>
                <c:pt idx="10327">
                  <c:v>993.300048828125</c:v>
                </c:pt>
                <c:pt idx="10328">
                  <c:v>993.4000244140624</c:v>
                </c:pt>
                <c:pt idx="10329">
                  <c:v>993.5</c:v>
                </c:pt>
                <c:pt idx="10330">
                  <c:v>993.5999755859374</c:v>
                </c:pt>
                <c:pt idx="10331">
                  <c:v>993.699951171875</c:v>
                </c:pt>
                <c:pt idx="10332">
                  <c:v>993.800048828125</c:v>
                </c:pt>
                <c:pt idx="10333">
                  <c:v>993.9000244140624</c:v>
                </c:pt>
                <c:pt idx="10334">
                  <c:v>994.0</c:v>
                </c:pt>
                <c:pt idx="10335">
                  <c:v>994.0999755859374</c:v>
                </c:pt>
                <c:pt idx="10336">
                  <c:v>994.199951171875</c:v>
                </c:pt>
                <c:pt idx="10337">
                  <c:v>994.300048828125</c:v>
                </c:pt>
                <c:pt idx="10338">
                  <c:v>994.4000244140624</c:v>
                </c:pt>
                <c:pt idx="10339">
                  <c:v>994.5</c:v>
                </c:pt>
                <c:pt idx="10340">
                  <c:v>994.5999755859374</c:v>
                </c:pt>
                <c:pt idx="10341">
                  <c:v>994.699951171875</c:v>
                </c:pt>
                <c:pt idx="10342">
                  <c:v>994.800048828125</c:v>
                </c:pt>
                <c:pt idx="10343">
                  <c:v>994.9000244140624</c:v>
                </c:pt>
                <c:pt idx="10344">
                  <c:v>995.0</c:v>
                </c:pt>
                <c:pt idx="10345">
                  <c:v>995.0999755859374</c:v>
                </c:pt>
                <c:pt idx="10346">
                  <c:v>995.199951171875</c:v>
                </c:pt>
                <c:pt idx="10347">
                  <c:v>995.300048828125</c:v>
                </c:pt>
                <c:pt idx="10348">
                  <c:v>995.4000244140624</c:v>
                </c:pt>
                <c:pt idx="10349">
                  <c:v>995.5</c:v>
                </c:pt>
                <c:pt idx="10350">
                  <c:v>995.5999755859374</c:v>
                </c:pt>
                <c:pt idx="10351">
                  <c:v>995.699951171875</c:v>
                </c:pt>
                <c:pt idx="10352">
                  <c:v>995.800048828125</c:v>
                </c:pt>
                <c:pt idx="10353">
                  <c:v>995.9000244140624</c:v>
                </c:pt>
                <c:pt idx="10354">
                  <c:v>996.0</c:v>
                </c:pt>
                <c:pt idx="10355">
                  <c:v>996.0999755859374</c:v>
                </c:pt>
                <c:pt idx="10356">
                  <c:v>996.199951171875</c:v>
                </c:pt>
                <c:pt idx="10357">
                  <c:v>996.300048828125</c:v>
                </c:pt>
                <c:pt idx="10358">
                  <c:v>996.4000244140624</c:v>
                </c:pt>
                <c:pt idx="10359">
                  <c:v>996.5</c:v>
                </c:pt>
                <c:pt idx="10360">
                  <c:v>996.5999755859374</c:v>
                </c:pt>
                <c:pt idx="10361">
                  <c:v>996.699951171875</c:v>
                </c:pt>
                <c:pt idx="10362">
                  <c:v>996.800048828125</c:v>
                </c:pt>
                <c:pt idx="10363">
                  <c:v>996.9000244140624</c:v>
                </c:pt>
                <c:pt idx="10364">
                  <c:v>997.0</c:v>
                </c:pt>
                <c:pt idx="10365">
                  <c:v>997.0999755859374</c:v>
                </c:pt>
                <c:pt idx="10366">
                  <c:v>997.199951171875</c:v>
                </c:pt>
                <c:pt idx="10367">
                  <c:v>997.300048828125</c:v>
                </c:pt>
                <c:pt idx="10368">
                  <c:v>997.4000244140624</c:v>
                </c:pt>
                <c:pt idx="10369">
                  <c:v>997.5</c:v>
                </c:pt>
                <c:pt idx="10370">
                  <c:v>997.5999755859374</c:v>
                </c:pt>
                <c:pt idx="10371">
                  <c:v>997.699951171875</c:v>
                </c:pt>
                <c:pt idx="10372">
                  <c:v>997.800048828125</c:v>
                </c:pt>
                <c:pt idx="10373">
                  <c:v>997.9000244140624</c:v>
                </c:pt>
                <c:pt idx="10374">
                  <c:v>998.0</c:v>
                </c:pt>
                <c:pt idx="10375">
                  <c:v>998.0999755859374</c:v>
                </c:pt>
                <c:pt idx="10376">
                  <c:v>998.199951171875</c:v>
                </c:pt>
                <c:pt idx="10377">
                  <c:v>998.300048828125</c:v>
                </c:pt>
                <c:pt idx="10378">
                  <c:v>998.4000244140624</c:v>
                </c:pt>
                <c:pt idx="10379">
                  <c:v>998.5</c:v>
                </c:pt>
                <c:pt idx="10380">
                  <c:v>998.5999755859374</c:v>
                </c:pt>
                <c:pt idx="10381">
                  <c:v>998.699951171875</c:v>
                </c:pt>
                <c:pt idx="10382">
                  <c:v>998.800048828125</c:v>
                </c:pt>
                <c:pt idx="10383">
                  <c:v>998.9000244140624</c:v>
                </c:pt>
                <c:pt idx="10384">
                  <c:v>999.0</c:v>
                </c:pt>
                <c:pt idx="10385">
                  <c:v>999.0999755859374</c:v>
                </c:pt>
                <c:pt idx="10386">
                  <c:v>999.199951171875</c:v>
                </c:pt>
                <c:pt idx="10387">
                  <c:v>999.300048828125</c:v>
                </c:pt>
                <c:pt idx="10388">
                  <c:v>999.4000244140624</c:v>
                </c:pt>
                <c:pt idx="10389">
                  <c:v>999.5</c:v>
                </c:pt>
                <c:pt idx="10390">
                  <c:v>999.5999755859374</c:v>
                </c:pt>
                <c:pt idx="10391">
                  <c:v>999.699951171875</c:v>
                </c:pt>
                <c:pt idx="10392">
                  <c:v>999.800048828125</c:v>
                </c:pt>
                <c:pt idx="10393">
                  <c:v>999.9000244140624</c:v>
                </c:pt>
                <c:pt idx="10394">
                  <c:v>1000.0</c:v>
                </c:pt>
                <c:pt idx="10395">
                  <c:v>1000.099975585937</c:v>
                </c:pt>
                <c:pt idx="10396">
                  <c:v>1000.199951171875</c:v>
                </c:pt>
                <c:pt idx="10397">
                  <c:v>1000.300048828125</c:v>
                </c:pt>
                <c:pt idx="10398">
                  <c:v>1000.400024414062</c:v>
                </c:pt>
                <c:pt idx="10399">
                  <c:v>1000.5</c:v>
                </c:pt>
                <c:pt idx="10400">
                  <c:v>1000.599975585937</c:v>
                </c:pt>
                <c:pt idx="10401">
                  <c:v>1000.699951171875</c:v>
                </c:pt>
                <c:pt idx="10402">
                  <c:v>1000.800048828125</c:v>
                </c:pt>
                <c:pt idx="10403">
                  <c:v>1000.900024414062</c:v>
                </c:pt>
                <c:pt idx="10404">
                  <c:v>1001.0</c:v>
                </c:pt>
                <c:pt idx="10405">
                  <c:v>1001.099975585937</c:v>
                </c:pt>
                <c:pt idx="10406">
                  <c:v>1001.199951171875</c:v>
                </c:pt>
                <c:pt idx="10407">
                  <c:v>1001.300048828125</c:v>
                </c:pt>
                <c:pt idx="10408">
                  <c:v>1001.400024414062</c:v>
                </c:pt>
                <c:pt idx="10409">
                  <c:v>1001.5</c:v>
                </c:pt>
                <c:pt idx="10410">
                  <c:v>1001.599975585937</c:v>
                </c:pt>
                <c:pt idx="10411">
                  <c:v>1001.699951171875</c:v>
                </c:pt>
                <c:pt idx="10412">
                  <c:v>1001.800048828125</c:v>
                </c:pt>
                <c:pt idx="10413">
                  <c:v>1001.900024414062</c:v>
                </c:pt>
                <c:pt idx="10414">
                  <c:v>1002.0</c:v>
                </c:pt>
                <c:pt idx="10415">
                  <c:v>1002.099975585937</c:v>
                </c:pt>
                <c:pt idx="10416">
                  <c:v>1002.199951171875</c:v>
                </c:pt>
                <c:pt idx="10417">
                  <c:v>1002.300048828125</c:v>
                </c:pt>
                <c:pt idx="10418">
                  <c:v>1002.400024414062</c:v>
                </c:pt>
                <c:pt idx="10419">
                  <c:v>1002.5</c:v>
                </c:pt>
                <c:pt idx="10420">
                  <c:v>1002.599975585937</c:v>
                </c:pt>
                <c:pt idx="10421">
                  <c:v>1002.699951171875</c:v>
                </c:pt>
                <c:pt idx="10422">
                  <c:v>1002.800048828125</c:v>
                </c:pt>
                <c:pt idx="10423">
                  <c:v>1002.900024414062</c:v>
                </c:pt>
                <c:pt idx="10424">
                  <c:v>1003.0</c:v>
                </c:pt>
                <c:pt idx="10425">
                  <c:v>1003.099975585937</c:v>
                </c:pt>
                <c:pt idx="10426">
                  <c:v>1003.199951171875</c:v>
                </c:pt>
                <c:pt idx="10427">
                  <c:v>1003.300048828125</c:v>
                </c:pt>
                <c:pt idx="10428">
                  <c:v>1003.400024414062</c:v>
                </c:pt>
                <c:pt idx="10429">
                  <c:v>1003.5</c:v>
                </c:pt>
                <c:pt idx="10430">
                  <c:v>1003.599975585937</c:v>
                </c:pt>
                <c:pt idx="10431">
                  <c:v>1003.699951171875</c:v>
                </c:pt>
                <c:pt idx="10432">
                  <c:v>1003.800048828125</c:v>
                </c:pt>
                <c:pt idx="10433">
                  <c:v>1003.900024414062</c:v>
                </c:pt>
                <c:pt idx="10434">
                  <c:v>1004.0</c:v>
                </c:pt>
                <c:pt idx="10435">
                  <c:v>1004.099975585937</c:v>
                </c:pt>
                <c:pt idx="10436">
                  <c:v>1004.199951171875</c:v>
                </c:pt>
                <c:pt idx="10437">
                  <c:v>1004.300048828125</c:v>
                </c:pt>
                <c:pt idx="10438">
                  <c:v>1004.400024414062</c:v>
                </c:pt>
                <c:pt idx="10439">
                  <c:v>1004.5</c:v>
                </c:pt>
                <c:pt idx="10440">
                  <c:v>1004.599975585937</c:v>
                </c:pt>
                <c:pt idx="10441">
                  <c:v>1004.699951171875</c:v>
                </c:pt>
                <c:pt idx="10442">
                  <c:v>1004.800048828125</c:v>
                </c:pt>
                <c:pt idx="10443">
                  <c:v>1004.900024414062</c:v>
                </c:pt>
                <c:pt idx="10444">
                  <c:v>1005.0</c:v>
                </c:pt>
                <c:pt idx="10445">
                  <c:v>1005.099975585937</c:v>
                </c:pt>
                <c:pt idx="10446">
                  <c:v>1005.199951171875</c:v>
                </c:pt>
                <c:pt idx="10447">
                  <c:v>1005.300048828125</c:v>
                </c:pt>
                <c:pt idx="10448">
                  <c:v>1005.400024414062</c:v>
                </c:pt>
                <c:pt idx="10449">
                  <c:v>1005.5</c:v>
                </c:pt>
                <c:pt idx="10450">
                  <c:v>1005.599975585937</c:v>
                </c:pt>
                <c:pt idx="10451">
                  <c:v>1005.699951171875</c:v>
                </c:pt>
                <c:pt idx="10452">
                  <c:v>1005.800048828125</c:v>
                </c:pt>
                <c:pt idx="10453">
                  <c:v>1005.900024414062</c:v>
                </c:pt>
                <c:pt idx="10454">
                  <c:v>1006.0</c:v>
                </c:pt>
                <c:pt idx="10455">
                  <c:v>1006.099975585937</c:v>
                </c:pt>
                <c:pt idx="10456">
                  <c:v>1006.199951171875</c:v>
                </c:pt>
                <c:pt idx="10457">
                  <c:v>1006.300048828125</c:v>
                </c:pt>
                <c:pt idx="10458">
                  <c:v>1006.400024414062</c:v>
                </c:pt>
                <c:pt idx="10459">
                  <c:v>1006.5</c:v>
                </c:pt>
                <c:pt idx="10460">
                  <c:v>1006.599975585937</c:v>
                </c:pt>
                <c:pt idx="10461">
                  <c:v>1006.699951171875</c:v>
                </c:pt>
                <c:pt idx="10462">
                  <c:v>1006.800048828125</c:v>
                </c:pt>
                <c:pt idx="10463">
                  <c:v>1006.900024414062</c:v>
                </c:pt>
                <c:pt idx="10464">
                  <c:v>1007.0</c:v>
                </c:pt>
                <c:pt idx="10465">
                  <c:v>1007.099975585937</c:v>
                </c:pt>
                <c:pt idx="10466">
                  <c:v>1007.199951171875</c:v>
                </c:pt>
                <c:pt idx="10467">
                  <c:v>1007.300048828125</c:v>
                </c:pt>
                <c:pt idx="10468">
                  <c:v>1007.400024414062</c:v>
                </c:pt>
                <c:pt idx="10469">
                  <c:v>1007.5</c:v>
                </c:pt>
                <c:pt idx="10470">
                  <c:v>1007.599975585937</c:v>
                </c:pt>
                <c:pt idx="10471">
                  <c:v>1007.699951171875</c:v>
                </c:pt>
                <c:pt idx="10472">
                  <c:v>1007.800048828125</c:v>
                </c:pt>
                <c:pt idx="10473">
                  <c:v>1007.900024414062</c:v>
                </c:pt>
                <c:pt idx="10474">
                  <c:v>1008.0</c:v>
                </c:pt>
                <c:pt idx="10475">
                  <c:v>1008.099975585937</c:v>
                </c:pt>
                <c:pt idx="10476">
                  <c:v>1008.199951171875</c:v>
                </c:pt>
                <c:pt idx="10477">
                  <c:v>1008.300048828125</c:v>
                </c:pt>
                <c:pt idx="10478">
                  <c:v>1008.400024414062</c:v>
                </c:pt>
                <c:pt idx="10479">
                  <c:v>1008.5</c:v>
                </c:pt>
                <c:pt idx="10480">
                  <c:v>1008.599975585937</c:v>
                </c:pt>
                <c:pt idx="10481">
                  <c:v>1008.699951171875</c:v>
                </c:pt>
                <c:pt idx="10482">
                  <c:v>1008.800048828125</c:v>
                </c:pt>
                <c:pt idx="10483">
                  <c:v>1008.900024414062</c:v>
                </c:pt>
                <c:pt idx="10484">
                  <c:v>1009.0</c:v>
                </c:pt>
                <c:pt idx="10485">
                  <c:v>1009.099975585937</c:v>
                </c:pt>
                <c:pt idx="10486">
                  <c:v>1009.199951171875</c:v>
                </c:pt>
                <c:pt idx="10487">
                  <c:v>1009.300048828125</c:v>
                </c:pt>
                <c:pt idx="10488">
                  <c:v>1009.400024414062</c:v>
                </c:pt>
                <c:pt idx="10489">
                  <c:v>1009.5</c:v>
                </c:pt>
                <c:pt idx="10490">
                  <c:v>1009.599975585937</c:v>
                </c:pt>
                <c:pt idx="10491">
                  <c:v>1009.699951171875</c:v>
                </c:pt>
                <c:pt idx="10492">
                  <c:v>1009.800048828125</c:v>
                </c:pt>
                <c:pt idx="10493">
                  <c:v>1009.900024414062</c:v>
                </c:pt>
                <c:pt idx="10494">
                  <c:v>1010.0</c:v>
                </c:pt>
                <c:pt idx="10495">
                  <c:v>1010.099975585937</c:v>
                </c:pt>
                <c:pt idx="10496">
                  <c:v>1010.199951171875</c:v>
                </c:pt>
                <c:pt idx="10497">
                  <c:v>1010.300048828125</c:v>
                </c:pt>
                <c:pt idx="10498">
                  <c:v>1010.400024414062</c:v>
                </c:pt>
                <c:pt idx="10499">
                  <c:v>1010.5</c:v>
                </c:pt>
                <c:pt idx="10500">
                  <c:v>1010.599975585937</c:v>
                </c:pt>
                <c:pt idx="10501">
                  <c:v>1010.699951171875</c:v>
                </c:pt>
                <c:pt idx="10502">
                  <c:v>1010.800048828125</c:v>
                </c:pt>
                <c:pt idx="10503">
                  <c:v>1010.900024414062</c:v>
                </c:pt>
                <c:pt idx="10504">
                  <c:v>1011.0</c:v>
                </c:pt>
                <c:pt idx="10505">
                  <c:v>1011.099975585937</c:v>
                </c:pt>
                <c:pt idx="10506">
                  <c:v>1011.199951171875</c:v>
                </c:pt>
                <c:pt idx="10507">
                  <c:v>1011.300048828125</c:v>
                </c:pt>
                <c:pt idx="10508">
                  <c:v>1011.400024414062</c:v>
                </c:pt>
                <c:pt idx="10509">
                  <c:v>1011.5</c:v>
                </c:pt>
                <c:pt idx="10510">
                  <c:v>1011.599975585937</c:v>
                </c:pt>
                <c:pt idx="10511">
                  <c:v>1011.699951171875</c:v>
                </c:pt>
                <c:pt idx="10512">
                  <c:v>1011.800048828125</c:v>
                </c:pt>
                <c:pt idx="10513">
                  <c:v>1011.900024414062</c:v>
                </c:pt>
                <c:pt idx="10514">
                  <c:v>1012.0</c:v>
                </c:pt>
                <c:pt idx="10515">
                  <c:v>1012.099975585937</c:v>
                </c:pt>
                <c:pt idx="10516">
                  <c:v>1012.199951171875</c:v>
                </c:pt>
                <c:pt idx="10517">
                  <c:v>1012.300048828125</c:v>
                </c:pt>
                <c:pt idx="10518">
                  <c:v>1012.400024414062</c:v>
                </c:pt>
                <c:pt idx="10519">
                  <c:v>1012.5</c:v>
                </c:pt>
                <c:pt idx="10520">
                  <c:v>1012.599975585937</c:v>
                </c:pt>
                <c:pt idx="10521">
                  <c:v>1012.699951171875</c:v>
                </c:pt>
                <c:pt idx="10522">
                  <c:v>1012.800048828125</c:v>
                </c:pt>
                <c:pt idx="10523">
                  <c:v>1012.900024414062</c:v>
                </c:pt>
                <c:pt idx="10524">
                  <c:v>1013.0</c:v>
                </c:pt>
                <c:pt idx="10525">
                  <c:v>1013.099975585937</c:v>
                </c:pt>
                <c:pt idx="10526">
                  <c:v>1013.199951171875</c:v>
                </c:pt>
                <c:pt idx="10527">
                  <c:v>1013.300048828125</c:v>
                </c:pt>
                <c:pt idx="10528">
                  <c:v>1013.400024414062</c:v>
                </c:pt>
                <c:pt idx="10529">
                  <c:v>1013.5</c:v>
                </c:pt>
                <c:pt idx="10530">
                  <c:v>1013.599975585937</c:v>
                </c:pt>
                <c:pt idx="10531">
                  <c:v>1013.699951171875</c:v>
                </c:pt>
                <c:pt idx="10532">
                  <c:v>1013.800048828125</c:v>
                </c:pt>
                <c:pt idx="10533">
                  <c:v>1013.900024414062</c:v>
                </c:pt>
                <c:pt idx="10534">
                  <c:v>1014.0</c:v>
                </c:pt>
                <c:pt idx="10535">
                  <c:v>1014.099975585937</c:v>
                </c:pt>
                <c:pt idx="10536">
                  <c:v>1014.199951171875</c:v>
                </c:pt>
                <c:pt idx="10537">
                  <c:v>1014.300048828125</c:v>
                </c:pt>
                <c:pt idx="10538">
                  <c:v>1014.400024414062</c:v>
                </c:pt>
                <c:pt idx="10539">
                  <c:v>1014.5</c:v>
                </c:pt>
                <c:pt idx="10540">
                  <c:v>1014.599975585937</c:v>
                </c:pt>
                <c:pt idx="10541">
                  <c:v>1014.699951171875</c:v>
                </c:pt>
                <c:pt idx="10542">
                  <c:v>1014.800048828125</c:v>
                </c:pt>
                <c:pt idx="10543">
                  <c:v>1014.900024414062</c:v>
                </c:pt>
                <c:pt idx="10544">
                  <c:v>1015.0</c:v>
                </c:pt>
                <c:pt idx="10545">
                  <c:v>1015.099975585937</c:v>
                </c:pt>
                <c:pt idx="10546">
                  <c:v>1015.199951171875</c:v>
                </c:pt>
                <c:pt idx="10547">
                  <c:v>1015.300048828125</c:v>
                </c:pt>
                <c:pt idx="10548">
                  <c:v>1015.400024414062</c:v>
                </c:pt>
                <c:pt idx="10549">
                  <c:v>1015.5</c:v>
                </c:pt>
                <c:pt idx="10550">
                  <c:v>1015.599975585937</c:v>
                </c:pt>
                <c:pt idx="10551">
                  <c:v>1015.699951171875</c:v>
                </c:pt>
                <c:pt idx="10552">
                  <c:v>1015.800048828125</c:v>
                </c:pt>
                <c:pt idx="10553">
                  <c:v>1015.900024414062</c:v>
                </c:pt>
                <c:pt idx="10554">
                  <c:v>1016.0</c:v>
                </c:pt>
                <c:pt idx="10555">
                  <c:v>1016.099975585937</c:v>
                </c:pt>
                <c:pt idx="10556">
                  <c:v>1016.199951171875</c:v>
                </c:pt>
                <c:pt idx="10557">
                  <c:v>1016.300048828125</c:v>
                </c:pt>
                <c:pt idx="10558">
                  <c:v>1016.400024414062</c:v>
                </c:pt>
                <c:pt idx="10559">
                  <c:v>1016.5</c:v>
                </c:pt>
                <c:pt idx="10560">
                  <c:v>1016.599975585937</c:v>
                </c:pt>
                <c:pt idx="10561">
                  <c:v>1016.699951171875</c:v>
                </c:pt>
                <c:pt idx="10562">
                  <c:v>1016.800048828125</c:v>
                </c:pt>
                <c:pt idx="10563">
                  <c:v>1016.900024414062</c:v>
                </c:pt>
                <c:pt idx="10564">
                  <c:v>1017.0</c:v>
                </c:pt>
                <c:pt idx="10565">
                  <c:v>1017.099975585937</c:v>
                </c:pt>
                <c:pt idx="10566">
                  <c:v>1017.199951171875</c:v>
                </c:pt>
                <c:pt idx="10567">
                  <c:v>1017.300048828125</c:v>
                </c:pt>
                <c:pt idx="10568">
                  <c:v>1017.400024414062</c:v>
                </c:pt>
                <c:pt idx="10569">
                  <c:v>1017.5</c:v>
                </c:pt>
                <c:pt idx="10570">
                  <c:v>1017.599975585937</c:v>
                </c:pt>
                <c:pt idx="10571">
                  <c:v>1017.699951171875</c:v>
                </c:pt>
                <c:pt idx="10572">
                  <c:v>1017.800048828125</c:v>
                </c:pt>
                <c:pt idx="10573">
                  <c:v>1017.900024414062</c:v>
                </c:pt>
                <c:pt idx="10574">
                  <c:v>1018.0</c:v>
                </c:pt>
                <c:pt idx="10575">
                  <c:v>1018.099975585937</c:v>
                </c:pt>
                <c:pt idx="10576">
                  <c:v>1018.199951171875</c:v>
                </c:pt>
                <c:pt idx="10577">
                  <c:v>1018.300048828125</c:v>
                </c:pt>
                <c:pt idx="10578">
                  <c:v>1018.400024414062</c:v>
                </c:pt>
                <c:pt idx="10579">
                  <c:v>1018.5</c:v>
                </c:pt>
                <c:pt idx="10580">
                  <c:v>1018.599975585937</c:v>
                </c:pt>
                <c:pt idx="10581">
                  <c:v>1018.699951171875</c:v>
                </c:pt>
                <c:pt idx="10582">
                  <c:v>1018.800048828125</c:v>
                </c:pt>
                <c:pt idx="10583">
                  <c:v>1018.900024414062</c:v>
                </c:pt>
                <c:pt idx="10584">
                  <c:v>1019.0</c:v>
                </c:pt>
                <c:pt idx="10585">
                  <c:v>1019.099975585937</c:v>
                </c:pt>
                <c:pt idx="10586">
                  <c:v>1019.199951171875</c:v>
                </c:pt>
                <c:pt idx="10587">
                  <c:v>1019.300048828125</c:v>
                </c:pt>
                <c:pt idx="10588">
                  <c:v>1019.400024414062</c:v>
                </c:pt>
                <c:pt idx="10589">
                  <c:v>1019.5</c:v>
                </c:pt>
                <c:pt idx="10590">
                  <c:v>1019.599975585937</c:v>
                </c:pt>
                <c:pt idx="10591">
                  <c:v>1019.699951171875</c:v>
                </c:pt>
                <c:pt idx="10592">
                  <c:v>1019.800048828125</c:v>
                </c:pt>
                <c:pt idx="10593">
                  <c:v>1019.900024414062</c:v>
                </c:pt>
                <c:pt idx="10594">
                  <c:v>1020.0</c:v>
                </c:pt>
                <c:pt idx="10595">
                  <c:v>1020.099975585937</c:v>
                </c:pt>
                <c:pt idx="10596">
                  <c:v>1020.199951171875</c:v>
                </c:pt>
                <c:pt idx="10597">
                  <c:v>1020.300048828125</c:v>
                </c:pt>
                <c:pt idx="10598">
                  <c:v>1020.400024414062</c:v>
                </c:pt>
                <c:pt idx="10599">
                  <c:v>1020.5</c:v>
                </c:pt>
                <c:pt idx="10600">
                  <c:v>1020.599975585937</c:v>
                </c:pt>
                <c:pt idx="10601">
                  <c:v>1020.699951171875</c:v>
                </c:pt>
                <c:pt idx="10602">
                  <c:v>1020.800048828125</c:v>
                </c:pt>
                <c:pt idx="10603">
                  <c:v>1020.900024414062</c:v>
                </c:pt>
                <c:pt idx="10604">
                  <c:v>1021.0</c:v>
                </c:pt>
                <c:pt idx="10605">
                  <c:v>1021.099975585937</c:v>
                </c:pt>
                <c:pt idx="10606">
                  <c:v>1021.199951171875</c:v>
                </c:pt>
                <c:pt idx="10607">
                  <c:v>1021.300048828125</c:v>
                </c:pt>
                <c:pt idx="10608">
                  <c:v>1021.400024414062</c:v>
                </c:pt>
                <c:pt idx="10609">
                  <c:v>1021.5</c:v>
                </c:pt>
                <c:pt idx="10610">
                  <c:v>1021.599975585937</c:v>
                </c:pt>
                <c:pt idx="10611">
                  <c:v>1021.699951171875</c:v>
                </c:pt>
                <c:pt idx="10612">
                  <c:v>1021.800048828125</c:v>
                </c:pt>
                <c:pt idx="10613">
                  <c:v>1021.900024414062</c:v>
                </c:pt>
                <c:pt idx="10614">
                  <c:v>1022.0</c:v>
                </c:pt>
                <c:pt idx="10615">
                  <c:v>1022.099975585937</c:v>
                </c:pt>
                <c:pt idx="10616">
                  <c:v>1022.199951171875</c:v>
                </c:pt>
                <c:pt idx="10617">
                  <c:v>1022.300048828125</c:v>
                </c:pt>
                <c:pt idx="10618">
                  <c:v>1022.400024414062</c:v>
                </c:pt>
                <c:pt idx="10619">
                  <c:v>1022.5</c:v>
                </c:pt>
                <c:pt idx="10620">
                  <c:v>1022.599975585937</c:v>
                </c:pt>
                <c:pt idx="10621">
                  <c:v>1022.699951171875</c:v>
                </c:pt>
                <c:pt idx="10622">
                  <c:v>1022.800048828125</c:v>
                </c:pt>
                <c:pt idx="10623">
                  <c:v>1022.900024414062</c:v>
                </c:pt>
                <c:pt idx="10624">
                  <c:v>1023.0</c:v>
                </c:pt>
                <c:pt idx="10625">
                  <c:v>1023.099975585937</c:v>
                </c:pt>
                <c:pt idx="10626">
                  <c:v>1023.199951171875</c:v>
                </c:pt>
                <c:pt idx="10627">
                  <c:v>1023.300048828125</c:v>
                </c:pt>
                <c:pt idx="10628">
                  <c:v>1023.400024414062</c:v>
                </c:pt>
                <c:pt idx="10629">
                  <c:v>1023.5</c:v>
                </c:pt>
                <c:pt idx="10630">
                  <c:v>1023.599975585937</c:v>
                </c:pt>
                <c:pt idx="10631">
                  <c:v>1023.699951171875</c:v>
                </c:pt>
                <c:pt idx="10632">
                  <c:v>1023.800048828125</c:v>
                </c:pt>
                <c:pt idx="10633">
                  <c:v>1023.900024414062</c:v>
                </c:pt>
                <c:pt idx="10634">
                  <c:v>1024.0</c:v>
                </c:pt>
                <c:pt idx="10635">
                  <c:v>1024.099975585937</c:v>
                </c:pt>
                <c:pt idx="10636">
                  <c:v>1024.199951171875</c:v>
                </c:pt>
                <c:pt idx="10637">
                  <c:v>1024.300048828125</c:v>
                </c:pt>
                <c:pt idx="10638">
                  <c:v>1024.400024414062</c:v>
                </c:pt>
                <c:pt idx="10639">
                  <c:v>1024.5</c:v>
                </c:pt>
                <c:pt idx="10640">
                  <c:v>1024.599975585937</c:v>
                </c:pt>
                <c:pt idx="10641">
                  <c:v>1024.699951171875</c:v>
                </c:pt>
                <c:pt idx="10642">
                  <c:v>1024.800048828125</c:v>
                </c:pt>
                <c:pt idx="10643">
                  <c:v>1024.900024414062</c:v>
                </c:pt>
                <c:pt idx="10644">
                  <c:v>1025.0</c:v>
                </c:pt>
                <c:pt idx="10645">
                  <c:v>1025.099975585937</c:v>
                </c:pt>
                <c:pt idx="10646">
                  <c:v>1025.199951171875</c:v>
                </c:pt>
                <c:pt idx="10647">
                  <c:v>1025.300048828125</c:v>
                </c:pt>
                <c:pt idx="10648">
                  <c:v>1025.400024414062</c:v>
                </c:pt>
                <c:pt idx="10649">
                  <c:v>1025.5</c:v>
                </c:pt>
                <c:pt idx="10650">
                  <c:v>1025.599975585937</c:v>
                </c:pt>
                <c:pt idx="10651">
                  <c:v>1025.699951171875</c:v>
                </c:pt>
                <c:pt idx="10652">
                  <c:v>1025.800048828125</c:v>
                </c:pt>
                <c:pt idx="10653">
                  <c:v>1025.900024414062</c:v>
                </c:pt>
                <c:pt idx="10654">
                  <c:v>1026.0</c:v>
                </c:pt>
                <c:pt idx="10655">
                  <c:v>1026.099975585937</c:v>
                </c:pt>
                <c:pt idx="10656">
                  <c:v>1026.199951171875</c:v>
                </c:pt>
                <c:pt idx="10657">
                  <c:v>1026.300048828125</c:v>
                </c:pt>
                <c:pt idx="10658">
                  <c:v>1026.400024414062</c:v>
                </c:pt>
                <c:pt idx="10659">
                  <c:v>1026.5</c:v>
                </c:pt>
                <c:pt idx="10660">
                  <c:v>1026.599975585937</c:v>
                </c:pt>
                <c:pt idx="10661">
                  <c:v>1026.699951171875</c:v>
                </c:pt>
                <c:pt idx="10662">
                  <c:v>1026.800048828125</c:v>
                </c:pt>
                <c:pt idx="10663">
                  <c:v>1026.900024414062</c:v>
                </c:pt>
                <c:pt idx="10664">
                  <c:v>1027.0</c:v>
                </c:pt>
                <c:pt idx="10665">
                  <c:v>1027.099975585937</c:v>
                </c:pt>
                <c:pt idx="10666">
                  <c:v>1027.199951171875</c:v>
                </c:pt>
                <c:pt idx="10667">
                  <c:v>1027.300048828125</c:v>
                </c:pt>
                <c:pt idx="10668">
                  <c:v>1027.400024414062</c:v>
                </c:pt>
                <c:pt idx="10669">
                  <c:v>1027.5</c:v>
                </c:pt>
                <c:pt idx="10670">
                  <c:v>1027.599975585937</c:v>
                </c:pt>
                <c:pt idx="10671">
                  <c:v>1027.699951171875</c:v>
                </c:pt>
                <c:pt idx="10672">
                  <c:v>1027.800048828125</c:v>
                </c:pt>
                <c:pt idx="10673">
                  <c:v>1027.900024414062</c:v>
                </c:pt>
                <c:pt idx="10674">
                  <c:v>1028.0</c:v>
                </c:pt>
                <c:pt idx="10675">
                  <c:v>1028.099975585937</c:v>
                </c:pt>
                <c:pt idx="10676">
                  <c:v>1028.199951171875</c:v>
                </c:pt>
                <c:pt idx="10677">
                  <c:v>1028.300048828125</c:v>
                </c:pt>
                <c:pt idx="10678">
                  <c:v>1028.400024414062</c:v>
                </c:pt>
                <c:pt idx="10679">
                  <c:v>1028.5</c:v>
                </c:pt>
                <c:pt idx="10680">
                  <c:v>1028.599975585937</c:v>
                </c:pt>
                <c:pt idx="10681">
                  <c:v>1028.699951171875</c:v>
                </c:pt>
                <c:pt idx="10682">
                  <c:v>1028.800048828125</c:v>
                </c:pt>
                <c:pt idx="10683">
                  <c:v>1028.900024414062</c:v>
                </c:pt>
                <c:pt idx="10684">
                  <c:v>1029.0</c:v>
                </c:pt>
                <c:pt idx="10685">
                  <c:v>1029.099975585937</c:v>
                </c:pt>
                <c:pt idx="10686">
                  <c:v>1029.199951171875</c:v>
                </c:pt>
                <c:pt idx="10687">
                  <c:v>1029.300048828125</c:v>
                </c:pt>
                <c:pt idx="10688">
                  <c:v>1029.400024414062</c:v>
                </c:pt>
                <c:pt idx="10689">
                  <c:v>1029.5</c:v>
                </c:pt>
                <c:pt idx="10690">
                  <c:v>1029.599975585937</c:v>
                </c:pt>
                <c:pt idx="10691">
                  <c:v>1029.699951171875</c:v>
                </c:pt>
                <c:pt idx="10692">
                  <c:v>1029.800048828125</c:v>
                </c:pt>
                <c:pt idx="10693">
                  <c:v>1029.900024414062</c:v>
                </c:pt>
                <c:pt idx="10694">
                  <c:v>1030.0</c:v>
                </c:pt>
                <c:pt idx="10695">
                  <c:v>1030.099975585937</c:v>
                </c:pt>
                <c:pt idx="10696">
                  <c:v>1030.199951171875</c:v>
                </c:pt>
                <c:pt idx="10697">
                  <c:v>1030.300048828125</c:v>
                </c:pt>
                <c:pt idx="10698">
                  <c:v>1030.400024414062</c:v>
                </c:pt>
                <c:pt idx="10699">
                  <c:v>1030.5</c:v>
                </c:pt>
                <c:pt idx="10700">
                  <c:v>1030.599975585937</c:v>
                </c:pt>
                <c:pt idx="10701">
                  <c:v>1030.699951171875</c:v>
                </c:pt>
                <c:pt idx="10702">
                  <c:v>1030.800048828125</c:v>
                </c:pt>
                <c:pt idx="10703">
                  <c:v>1030.900024414062</c:v>
                </c:pt>
                <c:pt idx="10704">
                  <c:v>1031.0</c:v>
                </c:pt>
                <c:pt idx="10705">
                  <c:v>1031.099975585937</c:v>
                </c:pt>
                <c:pt idx="10706">
                  <c:v>1031.199951171875</c:v>
                </c:pt>
                <c:pt idx="10707">
                  <c:v>1031.300048828125</c:v>
                </c:pt>
                <c:pt idx="10708">
                  <c:v>1031.400024414062</c:v>
                </c:pt>
                <c:pt idx="10709">
                  <c:v>1031.5</c:v>
                </c:pt>
                <c:pt idx="10710">
                  <c:v>1031.599975585937</c:v>
                </c:pt>
                <c:pt idx="10711">
                  <c:v>1031.699951171875</c:v>
                </c:pt>
                <c:pt idx="10712">
                  <c:v>1031.800048828125</c:v>
                </c:pt>
                <c:pt idx="10713">
                  <c:v>1031.900024414062</c:v>
                </c:pt>
                <c:pt idx="10714">
                  <c:v>1032.0</c:v>
                </c:pt>
                <c:pt idx="10715">
                  <c:v>1032.099975585937</c:v>
                </c:pt>
                <c:pt idx="10716">
                  <c:v>1032.199951171875</c:v>
                </c:pt>
                <c:pt idx="10717">
                  <c:v>1032.300048828125</c:v>
                </c:pt>
                <c:pt idx="10718">
                  <c:v>1032.400024414062</c:v>
                </c:pt>
                <c:pt idx="10719">
                  <c:v>1032.5</c:v>
                </c:pt>
                <c:pt idx="10720">
                  <c:v>1032.599975585937</c:v>
                </c:pt>
                <c:pt idx="10721">
                  <c:v>1032.699951171875</c:v>
                </c:pt>
                <c:pt idx="10722">
                  <c:v>1032.800048828125</c:v>
                </c:pt>
                <c:pt idx="10723">
                  <c:v>1032.900024414062</c:v>
                </c:pt>
                <c:pt idx="10724">
                  <c:v>1033.0</c:v>
                </c:pt>
                <c:pt idx="10725">
                  <c:v>1033.099975585937</c:v>
                </c:pt>
                <c:pt idx="10726">
                  <c:v>1033.199951171875</c:v>
                </c:pt>
                <c:pt idx="10727">
                  <c:v>1033.300048828125</c:v>
                </c:pt>
                <c:pt idx="10728">
                  <c:v>1033.400024414062</c:v>
                </c:pt>
                <c:pt idx="10729">
                  <c:v>1033.5</c:v>
                </c:pt>
                <c:pt idx="10730">
                  <c:v>1033.599975585937</c:v>
                </c:pt>
                <c:pt idx="10731">
                  <c:v>1033.699951171875</c:v>
                </c:pt>
                <c:pt idx="10732">
                  <c:v>1033.800048828125</c:v>
                </c:pt>
                <c:pt idx="10733">
                  <c:v>1033.900024414062</c:v>
                </c:pt>
                <c:pt idx="10734">
                  <c:v>1034.0</c:v>
                </c:pt>
                <c:pt idx="10735">
                  <c:v>1034.099975585937</c:v>
                </c:pt>
                <c:pt idx="10736">
                  <c:v>1034.199951171875</c:v>
                </c:pt>
                <c:pt idx="10737">
                  <c:v>1034.300048828125</c:v>
                </c:pt>
                <c:pt idx="10738">
                  <c:v>1034.400024414062</c:v>
                </c:pt>
                <c:pt idx="10739">
                  <c:v>1034.5</c:v>
                </c:pt>
                <c:pt idx="10740">
                  <c:v>1034.599975585937</c:v>
                </c:pt>
                <c:pt idx="10741">
                  <c:v>1034.699951171875</c:v>
                </c:pt>
                <c:pt idx="10742">
                  <c:v>1034.800048828125</c:v>
                </c:pt>
                <c:pt idx="10743">
                  <c:v>1034.900024414062</c:v>
                </c:pt>
                <c:pt idx="10744">
                  <c:v>1035.0</c:v>
                </c:pt>
                <c:pt idx="10745">
                  <c:v>1035.099975585937</c:v>
                </c:pt>
                <c:pt idx="10746">
                  <c:v>1035.199951171875</c:v>
                </c:pt>
                <c:pt idx="10747">
                  <c:v>1035.300048828125</c:v>
                </c:pt>
                <c:pt idx="10748">
                  <c:v>1035.400024414062</c:v>
                </c:pt>
                <c:pt idx="10749">
                  <c:v>1035.5</c:v>
                </c:pt>
                <c:pt idx="10750">
                  <c:v>1035.599975585937</c:v>
                </c:pt>
                <c:pt idx="10751">
                  <c:v>1035.699951171875</c:v>
                </c:pt>
                <c:pt idx="10752">
                  <c:v>1035.800048828125</c:v>
                </c:pt>
                <c:pt idx="10753">
                  <c:v>1035.900024414062</c:v>
                </c:pt>
                <c:pt idx="10754">
                  <c:v>1036.0</c:v>
                </c:pt>
                <c:pt idx="10755">
                  <c:v>1036.099975585937</c:v>
                </c:pt>
                <c:pt idx="10756">
                  <c:v>1036.199951171875</c:v>
                </c:pt>
                <c:pt idx="10757">
                  <c:v>1036.300048828125</c:v>
                </c:pt>
                <c:pt idx="10758">
                  <c:v>1036.400024414062</c:v>
                </c:pt>
                <c:pt idx="10759">
                  <c:v>1036.5</c:v>
                </c:pt>
                <c:pt idx="10760">
                  <c:v>1036.599975585937</c:v>
                </c:pt>
                <c:pt idx="10761">
                  <c:v>1036.699951171875</c:v>
                </c:pt>
                <c:pt idx="10762">
                  <c:v>1036.800048828125</c:v>
                </c:pt>
                <c:pt idx="10763">
                  <c:v>1036.900024414062</c:v>
                </c:pt>
                <c:pt idx="10764">
                  <c:v>1037.0</c:v>
                </c:pt>
                <c:pt idx="10765">
                  <c:v>1037.099975585937</c:v>
                </c:pt>
                <c:pt idx="10766">
                  <c:v>1037.199951171875</c:v>
                </c:pt>
                <c:pt idx="10767">
                  <c:v>1037.300048828125</c:v>
                </c:pt>
                <c:pt idx="10768">
                  <c:v>1037.400024414062</c:v>
                </c:pt>
                <c:pt idx="10769">
                  <c:v>1037.5</c:v>
                </c:pt>
                <c:pt idx="10770">
                  <c:v>1037.599975585937</c:v>
                </c:pt>
                <c:pt idx="10771">
                  <c:v>1037.699951171875</c:v>
                </c:pt>
                <c:pt idx="10772">
                  <c:v>1037.800048828125</c:v>
                </c:pt>
                <c:pt idx="10773">
                  <c:v>1037.900024414062</c:v>
                </c:pt>
                <c:pt idx="10774">
                  <c:v>1038.0</c:v>
                </c:pt>
                <c:pt idx="10775">
                  <c:v>1038.099975585937</c:v>
                </c:pt>
                <c:pt idx="10776">
                  <c:v>1038.199951171875</c:v>
                </c:pt>
                <c:pt idx="10777">
                  <c:v>1038.300048828125</c:v>
                </c:pt>
                <c:pt idx="10778">
                  <c:v>1038.400024414062</c:v>
                </c:pt>
                <c:pt idx="10779">
                  <c:v>1038.5</c:v>
                </c:pt>
                <c:pt idx="10780">
                  <c:v>1038.599975585937</c:v>
                </c:pt>
                <c:pt idx="10781">
                  <c:v>1038.699951171875</c:v>
                </c:pt>
                <c:pt idx="10782">
                  <c:v>1038.800048828125</c:v>
                </c:pt>
                <c:pt idx="10783">
                  <c:v>1038.900024414062</c:v>
                </c:pt>
                <c:pt idx="10784">
                  <c:v>1039.0</c:v>
                </c:pt>
                <c:pt idx="10785">
                  <c:v>1039.099975585937</c:v>
                </c:pt>
                <c:pt idx="10786">
                  <c:v>1039.199951171875</c:v>
                </c:pt>
                <c:pt idx="10787">
                  <c:v>1039.300048828125</c:v>
                </c:pt>
                <c:pt idx="10788">
                  <c:v>1039.400024414062</c:v>
                </c:pt>
                <c:pt idx="10789">
                  <c:v>1039.5</c:v>
                </c:pt>
                <c:pt idx="10790">
                  <c:v>1039.599975585937</c:v>
                </c:pt>
                <c:pt idx="10791">
                  <c:v>1039.699951171875</c:v>
                </c:pt>
                <c:pt idx="10792">
                  <c:v>1039.800048828125</c:v>
                </c:pt>
                <c:pt idx="10793">
                  <c:v>1039.900024414062</c:v>
                </c:pt>
                <c:pt idx="10794">
                  <c:v>1040.0</c:v>
                </c:pt>
                <c:pt idx="10795">
                  <c:v>1040.099975585937</c:v>
                </c:pt>
                <c:pt idx="10796">
                  <c:v>1040.199951171875</c:v>
                </c:pt>
                <c:pt idx="10797">
                  <c:v>1040.300048828125</c:v>
                </c:pt>
                <c:pt idx="10798">
                  <c:v>1040.400024414062</c:v>
                </c:pt>
                <c:pt idx="10799">
                  <c:v>1040.5</c:v>
                </c:pt>
                <c:pt idx="10800">
                  <c:v>1040.599975585937</c:v>
                </c:pt>
                <c:pt idx="10801">
                  <c:v>1040.699951171875</c:v>
                </c:pt>
                <c:pt idx="10802">
                  <c:v>1040.800048828125</c:v>
                </c:pt>
                <c:pt idx="10803">
                  <c:v>1040.900024414062</c:v>
                </c:pt>
                <c:pt idx="10804">
                  <c:v>1041.0</c:v>
                </c:pt>
                <c:pt idx="10805">
                  <c:v>1041.099975585937</c:v>
                </c:pt>
                <c:pt idx="10806">
                  <c:v>1041.199951171875</c:v>
                </c:pt>
                <c:pt idx="10807">
                  <c:v>1041.300048828125</c:v>
                </c:pt>
                <c:pt idx="10808">
                  <c:v>1041.400024414062</c:v>
                </c:pt>
                <c:pt idx="10809">
                  <c:v>1041.5</c:v>
                </c:pt>
                <c:pt idx="10810">
                  <c:v>1041.599975585937</c:v>
                </c:pt>
                <c:pt idx="10811">
                  <c:v>1041.699951171875</c:v>
                </c:pt>
                <c:pt idx="10812">
                  <c:v>1041.800048828125</c:v>
                </c:pt>
                <c:pt idx="10813">
                  <c:v>1041.900024414062</c:v>
                </c:pt>
                <c:pt idx="10814">
                  <c:v>1042.0</c:v>
                </c:pt>
                <c:pt idx="10815">
                  <c:v>1042.099975585937</c:v>
                </c:pt>
                <c:pt idx="10816">
                  <c:v>1042.199951171875</c:v>
                </c:pt>
                <c:pt idx="10817">
                  <c:v>1042.300048828125</c:v>
                </c:pt>
                <c:pt idx="10818">
                  <c:v>1042.400024414062</c:v>
                </c:pt>
                <c:pt idx="10819">
                  <c:v>1042.5</c:v>
                </c:pt>
                <c:pt idx="10820">
                  <c:v>1042.599975585937</c:v>
                </c:pt>
                <c:pt idx="10821">
                  <c:v>1042.699951171875</c:v>
                </c:pt>
                <c:pt idx="10822">
                  <c:v>1042.800048828125</c:v>
                </c:pt>
                <c:pt idx="10823">
                  <c:v>1042.900024414062</c:v>
                </c:pt>
                <c:pt idx="10824">
                  <c:v>1043.0</c:v>
                </c:pt>
                <c:pt idx="10825">
                  <c:v>1043.099975585937</c:v>
                </c:pt>
                <c:pt idx="10826">
                  <c:v>1043.199951171875</c:v>
                </c:pt>
                <c:pt idx="10827">
                  <c:v>1043.300048828125</c:v>
                </c:pt>
                <c:pt idx="10828">
                  <c:v>1043.400024414062</c:v>
                </c:pt>
                <c:pt idx="10829">
                  <c:v>1043.5</c:v>
                </c:pt>
                <c:pt idx="10830">
                  <c:v>1043.599975585937</c:v>
                </c:pt>
                <c:pt idx="10831">
                  <c:v>1043.699951171875</c:v>
                </c:pt>
                <c:pt idx="10832">
                  <c:v>1043.800048828125</c:v>
                </c:pt>
                <c:pt idx="10833">
                  <c:v>1043.900024414062</c:v>
                </c:pt>
                <c:pt idx="10834">
                  <c:v>1044.0</c:v>
                </c:pt>
                <c:pt idx="10835">
                  <c:v>1044.099975585937</c:v>
                </c:pt>
                <c:pt idx="10836">
                  <c:v>1044.199951171875</c:v>
                </c:pt>
                <c:pt idx="10837">
                  <c:v>1044.300048828125</c:v>
                </c:pt>
                <c:pt idx="10838">
                  <c:v>1044.400024414062</c:v>
                </c:pt>
                <c:pt idx="10839">
                  <c:v>1044.5</c:v>
                </c:pt>
                <c:pt idx="10840">
                  <c:v>1044.599975585937</c:v>
                </c:pt>
                <c:pt idx="10841">
                  <c:v>1044.699951171875</c:v>
                </c:pt>
                <c:pt idx="10842">
                  <c:v>1044.800048828125</c:v>
                </c:pt>
                <c:pt idx="10843">
                  <c:v>1044.900024414062</c:v>
                </c:pt>
                <c:pt idx="10844">
                  <c:v>1045.0</c:v>
                </c:pt>
                <c:pt idx="10845">
                  <c:v>1045.099975585937</c:v>
                </c:pt>
                <c:pt idx="10846">
                  <c:v>1045.199951171875</c:v>
                </c:pt>
                <c:pt idx="10847">
                  <c:v>1045.300048828125</c:v>
                </c:pt>
                <c:pt idx="10848">
                  <c:v>1045.400024414062</c:v>
                </c:pt>
                <c:pt idx="10849">
                  <c:v>1045.5</c:v>
                </c:pt>
                <c:pt idx="10850">
                  <c:v>1045.599975585937</c:v>
                </c:pt>
                <c:pt idx="10851">
                  <c:v>1045.699951171875</c:v>
                </c:pt>
                <c:pt idx="10852">
                  <c:v>1045.800048828125</c:v>
                </c:pt>
                <c:pt idx="10853">
                  <c:v>1045.900024414062</c:v>
                </c:pt>
                <c:pt idx="10854">
                  <c:v>1046.0</c:v>
                </c:pt>
                <c:pt idx="10855">
                  <c:v>1046.099975585937</c:v>
                </c:pt>
                <c:pt idx="10856">
                  <c:v>1046.199951171875</c:v>
                </c:pt>
                <c:pt idx="10857">
                  <c:v>1046.300048828125</c:v>
                </c:pt>
                <c:pt idx="10858">
                  <c:v>1046.400024414062</c:v>
                </c:pt>
                <c:pt idx="10859">
                  <c:v>1046.5</c:v>
                </c:pt>
                <c:pt idx="10860">
                  <c:v>1046.599975585937</c:v>
                </c:pt>
                <c:pt idx="10861">
                  <c:v>1046.699951171875</c:v>
                </c:pt>
                <c:pt idx="10862">
                  <c:v>1046.800048828125</c:v>
                </c:pt>
                <c:pt idx="10863">
                  <c:v>1046.900024414062</c:v>
                </c:pt>
                <c:pt idx="10864">
                  <c:v>1047.0</c:v>
                </c:pt>
                <c:pt idx="10865">
                  <c:v>1047.099975585937</c:v>
                </c:pt>
                <c:pt idx="10866">
                  <c:v>1047.199951171875</c:v>
                </c:pt>
                <c:pt idx="10867">
                  <c:v>1047.300048828125</c:v>
                </c:pt>
                <c:pt idx="10868">
                  <c:v>1047.400024414062</c:v>
                </c:pt>
                <c:pt idx="10869">
                  <c:v>1047.5</c:v>
                </c:pt>
                <c:pt idx="10870">
                  <c:v>1047.599975585937</c:v>
                </c:pt>
                <c:pt idx="10871">
                  <c:v>1047.699951171875</c:v>
                </c:pt>
                <c:pt idx="10872">
                  <c:v>1047.800048828125</c:v>
                </c:pt>
                <c:pt idx="10873">
                  <c:v>1047.900024414062</c:v>
                </c:pt>
                <c:pt idx="10874">
                  <c:v>1048.0</c:v>
                </c:pt>
                <c:pt idx="10875">
                  <c:v>1048.099975585937</c:v>
                </c:pt>
                <c:pt idx="10876">
                  <c:v>1048.199951171875</c:v>
                </c:pt>
                <c:pt idx="10877">
                  <c:v>1048.300048828125</c:v>
                </c:pt>
                <c:pt idx="10878">
                  <c:v>1048.400024414062</c:v>
                </c:pt>
                <c:pt idx="10879">
                  <c:v>1048.5</c:v>
                </c:pt>
                <c:pt idx="10880">
                  <c:v>1048.599975585937</c:v>
                </c:pt>
                <c:pt idx="10881">
                  <c:v>1048.699951171875</c:v>
                </c:pt>
                <c:pt idx="10882">
                  <c:v>1048.800048828125</c:v>
                </c:pt>
                <c:pt idx="10883">
                  <c:v>1048.900024414062</c:v>
                </c:pt>
                <c:pt idx="10884">
                  <c:v>1049.0</c:v>
                </c:pt>
                <c:pt idx="10885">
                  <c:v>1049.099975585937</c:v>
                </c:pt>
                <c:pt idx="10886">
                  <c:v>1049.199951171875</c:v>
                </c:pt>
                <c:pt idx="10887">
                  <c:v>1049.300048828125</c:v>
                </c:pt>
                <c:pt idx="10888">
                  <c:v>1049.400024414062</c:v>
                </c:pt>
                <c:pt idx="10889">
                  <c:v>1049.5</c:v>
                </c:pt>
                <c:pt idx="10890">
                  <c:v>1049.599975585937</c:v>
                </c:pt>
                <c:pt idx="10891">
                  <c:v>1049.699951171875</c:v>
                </c:pt>
                <c:pt idx="10892">
                  <c:v>1049.800048828125</c:v>
                </c:pt>
                <c:pt idx="10893">
                  <c:v>1049.900024414062</c:v>
                </c:pt>
                <c:pt idx="10894">
                  <c:v>1050.0</c:v>
                </c:pt>
                <c:pt idx="10895">
                  <c:v>1050.099975585937</c:v>
                </c:pt>
                <c:pt idx="10896">
                  <c:v>1050.199951171875</c:v>
                </c:pt>
                <c:pt idx="10897">
                  <c:v>1050.300048828125</c:v>
                </c:pt>
                <c:pt idx="10898">
                  <c:v>1050.400024414062</c:v>
                </c:pt>
                <c:pt idx="10899">
                  <c:v>1050.5</c:v>
                </c:pt>
                <c:pt idx="10900">
                  <c:v>1050.599975585937</c:v>
                </c:pt>
                <c:pt idx="10901">
                  <c:v>1050.699951171875</c:v>
                </c:pt>
                <c:pt idx="10902">
                  <c:v>1050.800048828125</c:v>
                </c:pt>
                <c:pt idx="10903">
                  <c:v>1050.900024414062</c:v>
                </c:pt>
                <c:pt idx="10904">
                  <c:v>1051.0</c:v>
                </c:pt>
                <c:pt idx="10905">
                  <c:v>1051.099975585937</c:v>
                </c:pt>
                <c:pt idx="10906">
                  <c:v>1051.199951171875</c:v>
                </c:pt>
                <c:pt idx="10907">
                  <c:v>1051.300048828125</c:v>
                </c:pt>
                <c:pt idx="10908">
                  <c:v>1051.400024414062</c:v>
                </c:pt>
                <c:pt idx="10909">
                  <c:v>1051.5</c:v>
                </c:pt>
                <c:pt idx="10910">
                  <c:v>1051.599975585937</c:v>
                </c:pt>
                <c:pt idx="10911">
                  <c:v>1051.699951171875</c:v>
                </c:pt>
                <c:pt idx="10912">
                  <c:v>1051.800048828125</c:v>
                </c:pt>
                <c:pt idx="10913">
                  <c:v>1051.900024414062</c:v>
                </c:pt>
                <c:pt idx="10914">
                  <c:v>1052.0</c:v>
                </c:pt>
                <c:pt idx="10915">
                  <c:v>1052.099975585937</c:v>
                </c:pt>
                <c:pt idx="10916">
                  <c:v>1052.199951171875</c:v>
                </c:pt>
                <c:pt idx="10917">
                  <c:v>1052.300048828125</c:v>
                </c:pt>
                <c:pt idx="10918">
                  <c:v>1052.400024414062</c:v>
                </c:pt>
                <c:pt idx="10919">
                  <c:v>1052.5</c:v>
                </c:pt>
                <c:pt idx="10920">
                  <c:v>1052.599975585937</c:v>
                </c:pt>
                <c:pt idx="10921">
                  <c:v>1052.699951171875</c:v>
                </c:pt>
                <c:pt idx="10922">
                  <c:v>1052.800048828125</c:v>
                </c:pt>
                <c:pt idx="10923">
                  <c:v>1052.900024414062</c:v>
                </c:pt>
                <c:pt idx="10924">
                  <c:v>1053.0</c:v>
                </c:pt>
                <c:pt idx="10925">
                  <c:v>1053.099975585937</c:v>
                </c:pt>
                <c:pt idx="10926">
                  <c:v>1053.199951171875</c:v>
                </c:pt>
                <c:pt idx="10927">
                  <c:v>1053.300048828125</c:v>
                </c:pt>
                <c:pt idx="10928">
                  <c:v>1053.400024414062</c:v>
                </c:pt>
                <c:pt idx="10929">
                  <c:v>1053.5</c:v>
                </c:pt>
                <c:pt idx="10930">
                  <c:v>1053.599975585937</c:v>
                </c:pt>
                <c:pt idx="10931">
                  <c:v>1053.699951171875</c:v>
                </c:pt>
                <c:pt idx="10932">
                  <c:v>1053.800048828125</c:v>
                </c:pt>
                <c:pt idx="10933">
                  <c:v>1053.900024414062</c:v>
                </c:pt>
                <c:pt idx="10934">
                  <c:v>1054.0</c:v>
                </c:pt>
                <c:pt idx="10935">
                  <c:v>1054.099975585937</c:v>
                </c:pt>
                <c:pt idx="10936">
                  <c:v>1054.199951171875</c:v>
                </c:pt>
                <c:pt idx="10937">
                  <c:v>1054.300048828125</c:v>
                </c:pt>
                <c:pt idx="10938">
                  <c:v>1054.400024414062</c:v>
                </c:pt>
                <c:pt idx="10939">
                  <c:v>1054.5</c:v>
                </c:pt>
                <c:pt idx="10940">
                  <c:v>1054.599975585937</c:v>
                </c:pt>
                <c:pt idx="10941">
                  <c:v>1054.699951171875</c:v>
                </c:pt>
                <c:pt idx="10942">
                  <c:v>1054.800048828125</c:v>
                </c:pt>
                <c:pt idx="10943">
                  <c:v>1054.900024414062</c:v>
                </c:pt>
                <c:pt idx="10944">
                  <c:v>1055.0</c:v>
                </c:pt>
                <c:pt idx="10945">
                  <c:v>1055.099975585937</c:v>
                </c:pt>
                <c:pt idx="10946">
                  <c:v>1055.199951171875</c:v>
                </c:pt>
                <c:pt idx="10947">
                  <c:v>1055.300048828125</c:v>
                </c:pt>
                <c:pt idx="10948">
                  <c:v>1055.400024414062</c:v>
                </c:pt>
                <c:pt idx="10949">
                  <c:v>1055.5</c:v>
                </c:pt>
                <c:pt idx="10950">
                  <c:v>1055.599975585937</c:v>
                </c:pt>
                <c:pt idx="10951">
                  <c:v>1055.699951171875</c:v>
                </c:pt>
                <c:pt idx="10952">
                  <c:v>1055.800048828125</c:v>
                </c:pt>
                <c:pt idx="10953">
                  <c:v>1055.900024414062</c:v>
                </c:pt>
                <c:pt idx="10954">
                  <c:v>1056.0</c:v>
                </c:pt>
                <c:pt idx="10955">
                  <c:v>1056.099975585937</c:v>
                </c:pt>
                <c:pt idx="10956">
                  <c:v>1056.199951171875</c:v>
                </c:pt>
                <c:pt idx="10957">
                  <c:v>1056.300048828125</c:v>
                </c:pt>
                <c:pt idx="10958">
                  <c:v>1056.400024414062</c:v>
                </c:pt>
                <c:pt idx="10959">
                  <c:v>1056.5</c:v>
                </c:pt>
                <c:pt idx="10960">
                  <c:v>1056.599975585937</c:v>
                </c:pt>
                <c:pt idx="10961">
                  <c:v>1056.699951171875</c:v>
                </c:pt>
                <c:pt idx="10962">
                  <c:v>1056.800048828125</c:v>
                </c:pt>
                <c:pt idx="10963">
                  <c:v>1056.900024414062</c:v>
                </c:pt>
                <c:pt idx="10964">
                  <c:v>1057.0</c:v>
                </c:pt>
                <c:pt idx="10965">
                  <c:v>1057.099975585937</c:v>
                </c:pt>
                <c:pt idx="10966">
                  <c:v>1057.199951171875</c:v>
                </c:pt>
                <c:pt idx="10967">
                  <c:v>1057.300048828125</c:v>
                </c:pt>
                <c:pt idx="10968">
                  <c:v>1057.400024414062</c:v>
                </c:pt>
                <c:pt idx="10969">
                  <c:v>1057.5</c:v>
                </c:pt>
                <c:pt idx="10970">
                  <c:v>1057.599975585937</c:v>
                </c:pt>
                <c:pt idx="10971">
                  <c:v>1057.699951171875</c:v>
                </c:pt>
                <c:pt idx="10972">
                  <c:v>1057.800048828125</c:v>
                </c:pt>
                <c:pt idx="10973">
                  <c:v>1057.900024414062</c:v>
                </c:pt>
                <c:pt idx="10974">
                  <c:v>1058.0</c:v>
                </c:pt>
                <c:pt idx="10975">
                  <c:v>1058.099975585937</c:v>
                </c:pt>
                <c:pt idx="10976">
                  <c:v>1058.199951171875</c:v>
                </c:pt>
                <c:pt idx="10977">
                  <c:v>1058.300048828125</c:v>
                </c:pt>
                <c:pt idx="10978">
                  <c:v>1058.400024414062</c:v>
                </c:pt>
                <c:pt idx="10979">
                  <c:v>1058.5</c:v>
                </c:pt>
                <c:pt idx="10980">
                  <c:v>1058.599975585937</c:v>
                </c:pt>
                <c:pt idx="10981">
                  <c:v>1058.699951171875</c:v>
                </c:pt>
                <c:pt idx="10982">
                  <c:v>1058.800048828125</c:v>
                </c:pt>
                <c:pt idx="10983">
                  <c:v>1058.900024414062</c:v>
                </c:pt>
                <c:pt idx="10984">
                  <c:v>1059.0</c:v>
                </c:pt>
                <c:pt idx="10985">
                  <c:v>1059.099975585937</c:v>
                </c:pt>
                <c:pt idx="10986">
                  <c:v>1059.199951171875</c:v>
                </c:pt>
                <c:pt idx="10987">
                  <c:v>1059.300048828125</c:v>
                </c:pt>
                <c:pt idx="10988">
                  <c:v>1059.400024414062</c:v>
                </c:pt>
                <c:pt idx="10989">
                  <c:v>1059.5</c:v>
                </c:pt>
                <c:pt idx="10990">
                  <c:v>1059.599975585937</c:v>
                </c:pt>
                <c:pt idx="10991">
                  <c:v>1059.699951171875</c:v>
                </c:pt>
                <c:pt idx="10992">
                  <c:v>1059.800048828125</c:v>
                </c:pt>
                <c:pt idx="10993">
                  <c:v>1059.900024414062</c:v>
                </c:pt>
                <c:pt idx="10994">
                  <c:v>1060.0</c:v>
                </c:pt>
                <c:pt idx="10995">
                  <c:v>1060.099975585937</c:v>
                </c:pt>
                <c:pt idx="10996">
                  <c:v>1060.199951171875</c:v>
                </c:pt>
                <c:pt idx="10997">
                  <c:v>1060.300048828125</c:v>
                </c:pt>
                <c:pt idx="10998">
                  <c:v>1060.400024414062</c:v>
                </c:pt>
                <c:pt idx="10999">
                  <c:v>1060.5</c:v>
                </c:pt>
                <c:pt idx="11000">
                  <c:v>1060.599975585937</c:v>
                </c:pt>
                <c:pt idx="11001">
                  <c:v>1060.699951171875</c:v>
                </c:pt>
                <c:pt idx="11002">
                  <c:v>1060.800048828125</c:v>
                </c:pt>
                <c:pt idx="11003">
                  <c:v>1060.900024414062</c:v>
                </c:pt>
                <c:pt idx="11004">
                  <c:v>1061.0</c:v>
                </c:pt>
                <c:pt idx="11005">
                  <c:v>1061.099975585937</c:v>
                </c:pt>
                <c:pt idx="11006">
                  <c:v>1061.199951171875</c:v>
                </c:pt>
                <c:pt idx="11007">
                  <c:v>1061.300048828125</c:v>
                </c:pt>
                <c:pt idx="11008">
                  <c:v>1061.400024414062</c:v>
                </c:pt>
                <c:pt idx="11009">
                  <c:v>1061.5</c:v>
                </c:pt>
                <c:pt idx="11010">
                  <c:v>1061.599975585937</c:v>
                </c:pt>
                <c:pt idx="11011">
                  <c:v>1061.699951171875</c:v>
                </c:pt>
                <c:pt idx="11012">
                  <c:v>1061.800048828125</c:v>
                </c:pt>
                <c:pt idx="11013">
                  <c:v>1061.900024414062</c:v>
                </c:pt>
                <c:pt idx="11014">
                  <c:v>1062.0</c:v>
                </c:pt>
                <c:pt idx="11015">
                  <c:v>1062.099975585937</c:v>
                </c:pt>
                <c:pt idx="11016">
                  <c:v>1062.199951171875</c:v>
                </c:pt>
                <c:pt idx="11017">
                  <c:v>1062.300048828125</c:v>
                </c:pt>
                <c:pt idx="11018">
                  <c:v>1062.400024414062</c:v>
                </c:pt>
                <c:pt idx="11019">
                  <c:v>1062.5</c:v>
                </c:pt>
                <c:pt idx="11020">
                  <c:v>1062.599975585937</c:v>
                </c:pt>
                <c:pt idx="11021">
                  <c:v>1062.699951171875</c:v>
                </c:pt>
                <c:pt idx="11022">
                  <c:v>1062.800048828125</c:v>
                </c:pt>
                <c:pt idx="11023">
                  <c:v>1062.900024414062</c:v>
                </c:pt>
                <c:pt idx="11024">
                  <c:v>1063.0</c:v>
                </c:pt>
                <c:pt idx="11025">
                  <c:v>1063.099975585937</c:v>
                </c:pt>
                <c:pt idx="11026">
                  <c:v>1063.199951171875</c:v>
                </c:pt>
                <c:pt idx="11027">
                  <c:v>1063.300048828125</c:v>
                </c:pt>
                <c:pt idx="11028">
                  <c:v>1063.400024414062</c:v>
                </c:pt>
                <c:pt idx="11029">
                  <c:v>1063.5</c:v>
                </c:pt>
                <c:pt idx="11030">
                  <c:v>1063.599975585937</c:v>
                </c:pt>
                <c:pt idx="11031">
                  <c:v>1063.699951171875</c:v>
                </c:pt>
                <c:pt idx="11032">
                  <c:v>1063.800048828125</c:v>
                </c:pt>
                <c:pt idx="11033">
                  <c:v>1063.900024414062</c:v>
                </c:pt>
                <c:pt idx="11034">
                  <c:v>1064.0</c:v>
                </c:pt>
                <c:pt idx="11035">
                  <c:v>1064.099975585937</c:v>
                </c:pt>
                <c:pt idx="11036">
                  <c:v>1064.199951171875</c:v>
                </c:pt>
                <c:pt idx="11037">
                  <c:v>1064.300048828125</c:v>
                </c:pt>
                <c:pt idx="11038">
                  <c:v>1064.400024414062</c:v>
                </c:pt>
                <c:pt idx="11039">
                  <c:v>1064.5</c:v>
                </c:pt>
                <c:pt idx="11040">
                  <c:v>1064.599975585937</c:v>
                </c:pt>
                <c:pt idx="11041">
                  <c:v>1064.699951171875</c:v>
                </c:pt>
                <c:pt idx="11042">
                  <c:v>1064.800048828125</c:v>
                </c:pt>
                <c:pt idx="11043">
                  <c:v>1064.900024414062</c:v>
                </c:pt>
                <c:pt idx="11044">
                  <c:v>1065.0</c:v>
                </c:pt>
                <c:pt idx="11045">
                  <c:v>1065.099975585937</c:v>
                </c:pt>
                <c:pt idx="11046">
                  <c:v>1065.199951171875</c:v>
                </c:pt>
                <c:pt idx="11047">
                  <c:v>1065.300048828125</c:v>
                </c:pt>
                <c:pt idx="11048">
                  <c:v>1065.400024414062</c:v>
                </c:pt>
                <c:pt idx="11049">
                  <c:v>1065.5</c:v>
                </c:pt>
                <c:pt idx="11050">
                  <c:v>1065.599975585937</c:v>
                </c:pt>
                <c:pt idx="11051">
                  <c:v>1065.699951171875</c:v>
                </c:pt>
                <c:pt idx="11052">
                  <c:v>1065.800048828125</c:v>
                </c:pt>
                <c:pt idx="11053">
                  <c:v>1065.900024414062</c:v>
                </c:pt>
                <c:pt idx="11054">
                  <c:v>1066.0</c:v>
                </c:pt>
                <c:pt idx="11055">
                  <c:v>1066.099975585937</c:v>
                </c:pt>
                <c:pt idx="11056">
                  <c:v>1066.199951171875</c:v>
                </c:pt>
                <c:pt idx="11057">
                  <c:v>1066.300048828125</c:v>
                </c:pt>
                <c:pt idx="11058">
                  <c:v>1066.400024414062</c:v>
                </c:pt>
                <c:pt idx="11059">
                  <c:v>1066.5</c:v>
                </c:pt>
                <c:pt idx="11060">
                  <c:v>1066.599975585937</c:v>
                </c:pt>
                <c:pt idx="11061">
                  <c:v>1066.699951171875</c:v>
                </c:pt>
                <c:pt idx="11062">
                  <c:v>1066.800048828125</c:v>
                </c:pt>
                <c:pt idx="11063">
                  <c:v>1066.900024414062</c:v>
                </c:pt>
                <c:pt idx="11064">
                  <c:v>1067.0</c:v>
                </c:pt>
                <c:pt idx="11065">
                  <c:v>1067.099975585937</c:v>
                </c:pt>
                <c:pt idx="11066">
                  <c:v>1067.199951171875</c:v>
                </c:pt>
                <c:pt idx="11067">
                  <c:v>1067.300048828125</c:v>
                </c:pt>
                <c:pt idx="11068">
                  <c:v>1067.400024414062</c:v>
                </c:pt>
                <c:pt idx="11069">
                  <c:v>1067.5</c:v>
                </c:pt>
                <c:pt idx="11070">
                  <c:v>1067.599975585937</c:v>
                </c:pt>
                <c:pt idx="11071">
                  <c:v>1067.699951171875</c:v>
                </c:pt>
                <c:pt idx="11072">
                  <c:v>1067.800048828125</c:v>
                </c:pt>
                <c:pt idx="11073">
                  <c:v>1067.900024414062</c:v>
                </c:pt>
                <c:pt idx="11074">
                  <c:v>1068.0</c:v>
                </c:pt>
                <c:pt idx="11075">
                  <c:v>1068.099975585937</c:v>
                </c:pt>
                <c:pt idx="11076">
                  <c:v>1068.199951171875</c:v>
                </c:pt>
                <c:pt idx="11077">
                  <c:v>1068.300048828125</c:v>
                </c:pt>
                <c:pt idx="11078">
                  <c:v>1068.400024414062</c:v>
                </c:pt>
                <c:pt idx="11079">
                  <c:v>1068.5</c:v>
                </c:pt>
                <c:pt idx="11080">
                  <c:v>1068.599975585937</c:v>
                </c:pt>
                <c:pt idx="11081">
                  <c:v>1068.699951171875</c:v>
                </c:pt>
                <c:pt idx="11082">
                  <c:v>1068.800048828125</c:v>
                </c:pt>
                <c:pt idx="11083">
                  <c:v>1068.900024414062</c:v>
                </c:pt>
                <c:pt idx="11084">
                  <c:v>1069.0</c:v>
                </c:pt>
                <c:pt idx="11085">
                  <c:v>1069.099975585937</c:v>
                </c:pt>
                <c:pt idx="11086">
                  <c:v>1069.199951171875</c:v>
                </c:pt>
                <c:pt idx="11087">
                  <c:v>1069.300048828125</c:v>
                </c:pt>
                <c:pt idx="11088">
                  <c:v>1069.400024414062</c:v>
                </c:pt>
                <c:pt idx="11089">
                  <c:v>1069.5</c:v>
                </c:pt>
                <c:pt idx="11090">
                  <c:v>1069.599975585937</c:v>
                </c:pt>
                <c:pt idx="11091">
                  <c:v>1069.699951171875</c:v>
                </c:pt>
                <c:pt idx="11092">
                  <c:v>1069.800048828125</c:v>
                </c:pt>
                <c:pt idx="11093">
                  <c:v>1069.900024414062</c:v>
                </c:pt>
                <c:pt idx="11094">
                  <c:v>1070.0</c:v>
                </c:pt>
                <c:pt idx="11095">
                  <c:v>1070.099975585937</c:v>
                </c:pt>
                <c:pt idx="11096">
                  <c:v>1070.199951171875</c:v>
                </c:pt>
                <c:pt idx="11097">
                  <c:v>1070.300048828125</c:v>
                </c:pt>
                <c:pt idx="11098">
                  <c:v>1070.400024414062</c:v>
                </c:pt>
                <c:pt idx="11099">
                  <c:v>1070.5</c:v>
                </c:pt>
                <c:pt idx="11100">
                  <c:v>1070.599975585937</c:v>
                </c:pt>
                <c:pt idx="11101">
                  <c:v>1070.699951171875</c:v>
                </c:pt>
                <c:pt idx="11102">
                  <c:v>1070.800048828125</c:v>
                </c:pt>
                <c:pt idx="11103">
                  <c:v>1070.900024414062</c:v>
                </c:pt>
                <c:pt idx="11104">
                  <c:v>1071.0</c:v>
                </c:pt>
                <c:pt idx="11105">
                  <c:v>1071.099975585937</c:v>
                </c:pt>
                <c:pt idx="11106">
                  <c:v>1071.199951171875</c:v>
                </c:pt>
                <c:pt idx="11107">
                  <c:v>1071.300048828125</c:v>
                </c:pt>
                <c:pt idx="11108">
                  <c:v>1071.400024414062</c:v>
                </c:pt>
                <c:pt idx="11109">
                  <c:v>1071.5</c:v>
                </c:pt>
                <c:pt idx="11110">
                  <c:v>1071.599975585937</c:v>
                </c:pt>
                <c:pt idx="11111">
                  <c:v>1071.699951171875</c:v>
                </c:pt>
                <c:pt idx="11112">
                  <c:v>1071.800048828125</c:v>
                </c:pt>
                <c:pt idx="11113">
                  <c:v>1071.900024414062</c:v>
                </c:pt>
                <c:pt idx="11114">
                  <c:v>1072.0</c:v>
                </c:pt>
                <c:pt idx="11115">
                  <c:v>1072.099975585937</c:v>
                </c:pt>
                <c:pt idx="11116">
                  <c:v>1072.199951171875</c:v>
                </c:pt>
                <c:pt idx="11117">
                  <c:v>1072.300048828125</c:v>
                </c:pt>
                <c:pt idx="11118">
                  <c:v>1072.400024414062</c:v>
                </c:pt>
                <c:pt idx="11119">
                  <c:v>1072.5</c:v>
                </c:pt>
                <c:pt idx="11120">
                  <c:v>1072.599975585937</c:v>
                </c:pt>
                <c:pt idx="11121">
                  <c:v>1072.699951171875</c:v>
                </c:pt>
                <c:pt idx="11122">
                  <c:v>1072.800048828125</c:v>
                </c:pt>
                <c:pt idx="11123">
                  <c:v>1072.900024414062</c:v>
                </c:pt>
                <c:pt idx="11124">
                  <c:v>1073.0</c:v>
                </c:pt>
                <c:pt idx="11125">
                  <c:v>1073.099975585937</c:v>
                </c:pt>
                <c:pt idx="11126">
                  <c:v>1073.199951171875</c:v>
                </c:pt>
                <c:pt idx="11127">
                  <c:v>1073.300048828125</c:v>
                </c:pt>
                <c:pt idx="11128">
                  <c:v>1073.400024414062</c:v>
                </c:pt>
                <c:pt idx="11129">
                  <c:v>1073.5</c:v>
                </c:pt>
                <c:pt idx="11130">
                  <c:v>1073.599975585937</c:v>
                </c:pt>
                <c:pt idx="11131">
                  <c:v>1073.699951171875</c:v>
                </c:pt>
                <c:pt idx="11132">
                  <c:v>1073.800048828125</c:v>
                </c:pt>
                <c:pt idx="11133">
                  <c:v>1073.900024414062</c:v>
                </c:pt>
                <c:pt idx="11134">
                  <c:v>1074.0</c:v>
                </c:pt>
                <c:pt idx="11135">
                  <c:v>1074.099975585937</c:v>
                </c:pt>
                <c:pt idx="11136">
                  <c:v>1074.199951171875</c:v>
                </c:pt>
                <c:pt idx="11137">
                  <c:v>1074.300048828125</c:v>
                </c:pt>
                <c:pt idx="11138">
                  <c:v>1074.400024414062</c:v>
                </c:pt>
                <c:pt idx="11139">
                  <c:v>1074.5</c:v>
                </c:pt>
                <c:pt idx="11140">
                  <c:v>1074.599975585937</c:v>
                </c:pt>
                <c:pt idx="11141">
                  <c:v>1074.699951171875</c:v>
                </c:pt>
                <c:pt idx="11142">
                  <c:v>1074.800048828125</c:v>
                </c:pt>
                <c:pt idx="11143">
                  <c:v>1074.900024414062</c:v>
                </c:pt>
                <c:pt idx="11144">
                  <c:v>1075.0</c:v>
                </c:pt>
                <c:pt idx="11145">
                  <c:v>1075.099975585937</c:v>
                </c:pt>
                <c:pt idx="11146">
                  <c:v>1075.199951171875</c:v>
                </c:pt>
                <c:pt idx="11147">
                  <c:v>1075.300048828125</c:v>
                </c:pt>
                <c:pt idx="11148">
                  <c:v>1075.400024414062</c:v>
                </c:pt>
                <c:pt idx="11149">
                  <c:v>1075.5</c:v>
                </c:pt>
                <c:pt idx="11150">
                  <c:v>1075.599975585937</c:v>
                </c:pt>
                <c:pt idx="11151">
                  <c:v>1075.699951171875</c:v>
                </c:pt>
                <c:pt idx="11152">
                  <c:v>1075.800048828125</c:v>
                </c:pt>
                <c:pt idx="11153">
                  <c:v>1075.900024414062</c:v>
                </c:pt>
                <c:pt idx="11154">
                  <c:v>1076.0</c:v>
                </c:pt>
                <c:pt idx="11155">
                  <c:v>1076.099975585937</c:v>
                </c:pt>
                <c:pt idx="11156">
                  <c:v>1076.199951171875</c:v>
                </c:pt>
                <c:pt idx="11157">
                  <c:v>1076.300048828125</c:v>
                </c:pt>
                <c:pt idx="11158">
                  <c:v>1076.400024414062</c:v>
                </c:pt>
                <c:pt idx="11159">
                  <c:v>1076.5</c:v>
                </c:pt>
                <c:pt idx="11160">
                  <c:v>1076.599975585937</c:v>
                </c:pt>
                <c:pt idx="11161">
                  <c:v>1076.699951171875</c:v>
                </c:pt>
                <c:pt idx="11162">
                  <c:v>1076.800048828125</c:v>
                </c:pt>
                <c:pt idx="11163">
                  <c:v>1076.900024414062</c:v>
                </c:pt>
                <c:pt idx="11164">
                  <c:v>1077.0</c:v>
                </c:pt>
                <c:pt idx="11165">
                  <c:v>1077.099975585937</c:v>
                </c:pt>
                <c:pt idx="11166">
                  <c:v>1077.199951171875</c:v>
                </c:pt>
                <c:pt idx="11167">
                  <c:v>1077.300048828125</c:v>
                </c:pt>
                <c:pt idx="11168">
                  <c:v>1077.400024414062</c:v>
                </c:pt>
                <c:pt idx="11169">
                  <c:v>1077.5</c:v>
                </c:pt>
                <c:pt idx="11170">
                  <c:v>1077.599975585937</c:v>
                </c:pt>
                <c:pt idx="11171">
                  <c:v>1077.699951171875</c:v>
                </c:pt>
                <c:pt idx="11172">
                  <c:v>1077.800048828125</c:v>
                </c:pt>
                <c:pt idx="11173">
                  <c:v>1077.900024414062</c:v>
                </c:pt>
                <c:pt idx="11174">
                  <c:v>1078.0</c:v>
                </c:pt>
                <c:pt idx="11175">
                  <c:v>1078.099975585937</c:v>
                </c:pt>
                <c:pt idx="11176">
                  <c:v>1078.199951171875</c:v>
                </c:pt>
                <c:pt idx="11177">
                  <c:v>1078.300048828125</c:v>
                </c:pt>
                <c:pt idx="11178">
                  <c:v>1078.400024414062</c:v>
                </c:pt>
                <c:pt idx="11179">
                  <c:v>1078.5</c:v>
                </c:pt>
                <c:pt idx="11180">
                  <c:v>1078.599975585937</c:v>
                </c:pt>
                <c:pt idx="11181">
                  <c:v>1078.699951171875</c:v>
                </c:pt>
                <c:pt idx="11182">
                  <c:v>1078.800048828125</c:v>
                </c:pt>
                <c:pt idx="11183">
                  <c:v>1078.900024414062</c:v>
                </c:pt>
                <c:pt idx="11184">
                  <c:v>1079.0</c:v>
                </c:pt>
                <c:pt idx="11185">
                  <c:v>1079.099975585937</c:v>
                </c:pt>
                <c:pt idx="11186">
                  <c:v>1079.199951171875</c:v>
                </c:pt>
                <c:pt idx="11187">
                  <c:v>1079.300048828125</c:v>
                </c:pt>
                <c:pt idx="11188">
                  <c:v>1079.400024414062</c:v>
                </c:pt>
                <c:pt idx="11189">
                  <c:v>1079.5</c:v>
                </c:pt>
                <c:pt idx="11190">
                  <c:v>1079.599975585937</c:v>
                </c:pt>
                <c:pt idx="11191">
                  <c:v>1079.699951171875</c:v>
                </c:pt>
                <c:pt idx="11192">
                  <c:v>1079.800048828125</c:v>
                </c:pt>
                <c:pt idx="11193">
                  <c:v>1079.900024414062</c:v>
                </c:pt>
                <c:pt idx="11194">
                  <c:v>1080.0</c:v>
                </c:pt>
                <c:pt idx="11195">
                  <c:v>1080.099975585937</c:v>
                </c:pt>
                <c:pt idx="11196">
                  <c:v>1080.199951171875</c:v>
                </c:pt>
                <c:pt idx="11197">
                  <c:v>1080.300048828125</c:v>
                </c:pt>
                <c:pt idx="11198">
                  <c:v>1080.400024414062</c:v>
                </c:pt>
                <c:pt idx="11199">
                  <c:v>1080.5</c:v>
                </c:pt>
                <c:pt idx="11200">
                  <c:v>1080.599975585937</c:v>
                </c:pt>
                <c:pt idx="11201">
                  <c:v>1080.699951171875</c:v>
                </c:pt>
                <c:pt idx="11202">
                  <c:v>1080.800048828125</c:v>
                </c:pt>
                <c:pt idx="11203">
                  <c:v>1080.900024414062</c:v>
                </c:pt>
                <c:pt idx="11204">
                  <c:v>1081.0</c:v>
                </c:pt>
                <c:pt idx="11205">
                  <c:v>1081.099975585937</c:v>
                </c:pt>
                <c:pt idx="11206">
                  <c:v>1081.199951171875</c:v>
                </c:pt>
                <c:pt idx="11207">
                  <c:v>1081.300048828125</c:v>
                </c:pt>
                <c:pt idx="11208">
                  <c:v>1081.400024414062</c:v>
                </c:pt>
                <c:pt idx="11209">
                  <c:v>1081.5</c:v>
                </c:pt>
                <c:pt idx="11210">
                  <c:v>1081.599975585937</c:v>
                </c:pt>
                <c:pt idx="11211">
                  <c:v>1081.699951171875</c:v>
                </c:pt>
                <c:pt idx="11212">
                  <c:v>1081.800048828125</c:v>
                </c:pt>
                <c:pt idx="11213">
                  <c:v>1081.900024414062</c:v>
                </c:pt>
                <c:pt idx="11214">
                  <c:v>1082.0</c:v>
                </c:pt>
                <c:pt idx="11215">
                  <c:v>1082.099975585937</c:v>
                </c:pt>
                <c:pt idx="11216">
                  <c:v>1082.199951171875</c:v>
                </c:pt>
                <c:pt idx="11217">
                  <c:v>1082.300048828125</c:v>
                </c:pt>
                <c:pt idx="11218">
                  <c:v>1082.400024414062</c:v>
                </c:pt>
                <c:pt idx="11219">
                  <c:v>1082.5</c:v>
                </c:pt>
                <c:pt idx="11220">
                  <c:v>1082.599975585937</c:v>
                </c:pt>
                <c:pt idx="11221">
                  <c:v>1082.699951171875</c:v>
                </c:pt>
                <c:pt idx="11222">
                  <c:v>1082.800048828125</c:v>
                </c:pt>
                <c:pt idx="11223">
                  <c:v>1082.900024414062</c:v>
                </c:pt>
                <c:pt idx="11224">
                  <c:v>1083.0</c:v>
                </c:pt>
                <c:pt idx="11225">
                  <c:v>1083.099975585937</c:v>
                </c:pt>
                <c:pt idx="11226">
                  <c:v>1083.199951171875</c:v>
                </c:pt>
                <c:pt idx="11227">
                  <c:v>1083.300048828125</c:v>
                </c:pt>
                <c:pt idx="11228">
                  <c:v>1083.400024414062</c:v>
                </c:pt>
                <c:pt idx="11229">
                  <c:v>1083.5</c:v>
                </c:pt>
                <c:pt idx="11230">
                  <c:v>1083.599975585937</c:v>
                </c:pt>
                <c:pt idx="11231">
                  <c:v>1083.699951171875</c:v>
                </c:pt>
                <c:pt idx="11232">
                  <c:v>1083.800048828125</c:v>
                </c:pt>
                <c:pt idx="11233">
                  <c:v>1083.900024414062</c:v>
                </c:pt>
                <c:pt idx="11234">
                  <c:v>1084.0</c:v>
                </c:pt>
                <c:pt idx="11235">
                  <c:v>1084.099975585937</c:v>
                </c:pt>
                <c:pt idx="11236">
                  <c:v>1084.199951171875</c:v>
                </c:pt>
                <c:pt idx="11237">
                  <c:v>1084.300048828125</c:v>
                </c:pt>
                <c:pt idx="11238">
                  <c:v>1084.400024414062</c:v>
                </c:pt>
                <c:pt idx="11239">
                  <c:v>1084.5</c:v>
                </c:pt>
                <c:pt idx="11240">
                  <c:v>1084.599975585937</c:v>
                </c:pt>
                <c:pt idx="11241">
                  <c:v>1084.699951171875</c:v>
                </c:pt>
                <c:pt idx="11242">
                  <c:v>1084.800048828125</c:v>
                </c:pt>
                <c:pt idx="11243">
                  <c:v>1084.900024414062</c:v>
                </c:pt>
                <c:pt idx="11244">
                  <c:v>1085.0</c:v>
                </c:pt>
                <c:pt idx="11245">
                  <c:v>1085.099975585937</c:v>
                </c:pt>
                <c:pt idx="11246">
                  <c:v>1085.199951171875</c:v>
                </c:pt>
                <c:pt idx="11247">
                  <c:v>1085.300048828125</c:v>
                </c:pt>
                <c:pt idx="11248">
                  <c:v>1085.400024414062</c:v>
                </c:pt>
                <c:pt idx="11249">
                  <c:v>1085.5</c:v>
                </c:pt>
                <c:pt idx="11250">
                  <c:v>1085.599975585937</c:v>
                </c:pt>
                <c:pt idx="11251">
                  <c:v>1085.699951171875</c:v>
                </c:pt>
                <c:pt idx="11252">
                  <c:v>1085.800048828125</c:v>
                </c:pt>
                <c:pt idx="11253">
                  <c:v>1085.900024414062</c:v>
                </c:pt>
                <c:pt idx="11254">
                  <c:v>1086.0</c:v>
                </c:pt>
                <c:pt idx="11255">
                  <c:v>1086.099975585937</c:v>
                </c:pt>
                <c:pt idx="11256">
                  <c:v>1086.199951171875</c:v>
                </c:pt>
                <c:pt idx="11257">
                  <c:v>1086.300048828125</c:v>
                </c:pt>
                <c:pt idx="11258">
                  <c:v>1086.400024414062</c:v>
                </c:pt>
                <c:pt idx="11259">
                  <c:v>1086.5</c:v>
                </c:pt>
                <c:pt idx="11260">
                  <c:v>1086.599975585937</c:v>
                </c:pt>
                <c:pt idx="11261">
                  <c:v>1086.699951171875</c:v>
                </c:pt>
                <c:pt idx="11262">
                  <c:v>1086.800048828125</c:v>
                </c:pt>
                <c:pt idx="11263">
                  <c:v>1086.900024414062</c:v>
                </c:pt>
                <c:pt idx="11264">
                  <c:v>1087.0</c:v>
                </c:pt>
                <c:pt idx="11265">
                  <c:v>1087.099975585937</c:v>
                </c:pt>
                <c:pt idx="11266">
                  <c:v>1087.199951171875</c:v>
                </c:pt>
                <c:pt idx="11267">
                  <c:v>1087.300048828125</c:v>
                </c:pt>
                <c:pt idx="11268">
                  <c:v>1087.400024414062</c:v>
                </c:pt>
                <c:pt idx="11269">
                  <c:v>1087.5</c:v>
                </c:pt>
                <c:pt idx="11270">
                  <c:v>1087.599975585937</c:v>
                </c:pt>
                <c:pt idx="11271">
                  <c:v>1087.699951171875</c:v>
                </c:pt>
                <c:pt idx="11272">
                  <c:v>1087.800048828125</c:v>
                </c:pt>
                <c:pt idx="11273">
                  <c:v>1087.900024414062</c:v>
                </c:pt>
                <c:pt idx="11274">
                  <c:v>1088.0</c:v>
                </c:pt>
                <c:pt idx="11275">
                  <c:v>1088.099975585937</c:v>
                </c:pt>
                <c:pt idx="11276">
                  <c:v>1088.199951171875</c:v>
                </c:pt>
                <c:pt idx="11277">
                  <c:v>1088.300048828125</c:v>
                </c:pt>
                <c:pt idx="11278">
                  <c:v>1088.400024414062</c:v>
                </c:pt>
                <c:pt idx="11279">
                  <c:v>1088.5</c:v>
                </c:pt>
                <c:pt idx="11280">
                  <c:v>1088.599975585937</c:v>
                </c:pt>
                <c:pt idx="11281">
                  <c:v>1088.699951171875</c:v>
                </c:pt>
                <c:pt idx="11282">
                  <c:v>1088.800048828125</c:v>
                </c:pt>
                <c:pt idx="11283">
                  <c:v>1088.900024414062</c:v>
                </c:pt>
                <c:pt idx="11284">
                  <c:v>1089.0</c:v>
                </c:pt>
                <c:pt idx="11285">
                  <c:v>1089.099975585937</c:v>
                </c:pt>
                <c:pt idx="11286">
                  <c:v>1089.199951171875</c:v>
                </c:pt>
                <c:pt idx="11287">
                  <c:v>1089.300048828125</c:v>
                </c:pt>
                <c:pt idx="11288">
                  <c:v>1089.400024414062</c:v>
                </c:pt>
                <c:pt idx="11289">
                  <c:v>1089.5</c:v>
                </c:pt>
                <c:pt idx="11290">
                  <c:v>1089.599975585937</c:v>
                </c:pt>
                <c:pt idx="11291">
                  <c:v>1089.699951171875</c:v>
                </c:pt>
                <c:pt idx="11292">
                  <c:v>1089.800048828125</c:v>
                </c:pt>
                <c:pt idx="11293">
                  <c:v>1089.900024414062</c:v>
                </c:pt>
                <c:pt idx="11294">
                  <c:v>1090.0</c:v>
                </c:pt>
                <c:pt idx="11295">
                  <c:v>1090.099975585937</c:v>
                </c:pt>
                <c:pt idx="11296">
                  <c:v>1090.199951171875</c:v>
                </c:pt>
                <c:pt idx="11297">
                  <c:v>1090.300048828125</c:v>
                </c:pt>
                <c:pt idx="11298">
                  <c:v>1090.400024414062</c:v>
                </c:pt>
                <c:pt idx="11299">
                  <c:v>1090.5</c:v>
                </c:pt>
                <c:pt idx="11300">
                  <c:v>1090.599975585937</c:v>
                </c:pt>
                <c:pt idx="11301">
                  <c:v>1090.699951171875</c:v>
                </c:pt>
                <c:pt idx="11302">
                  <c:v>1090.800048828125</c:v>
                </c:pt>
                <c:pt idx="11303">
                  <c:v>1090.900024414062</c:v>
                </c:pt>
                <c:pt idx="11304">
                  <c:v>1091.0</c:v>
                </c:pt>
                <c:pt idx="11305">
                  <c:v>1091.099975585937</c:v>
                </c:pt>
                <c:pt idx="11306">
                  <c:v>1091.199951171875</c:v>
                </c:pt>
                <c:pt idx="11307">
                  <c:v>1091.300048828125</c:v>
                </c:pt>
                <c:pt idx="11308">
                  <c:v>1091.400024414062</c:v>
                </c:pt>
                <c:pt idx="11309">
                  <c:v>1091.5</c:v>
                </c:pt>
                <c:pt idx="11310">
                  <c:v>1091.599975585937</c:v>
                </c:pt>
                <c:pt idx="11311">
                  <c:v>1091.699951171875</c:v>
                </c:pt>
                <c:pt idx="11312">
                  <c:v>1091.800048828125</c:v>
                </c:pt>
                <c:pt idx="11313">
                  <c:v>1091.900024414062</c:v>
                </c:pt>
                <c:pt idx="11314">
                  <c:v>1092.0</c:v>
                </c:pt>
                <c:pt idx="11315">
                  <c:v>1092.099975585937</c:v>
                </c:pt>
                <c:pt idx="11316">
                  <c:v>1092.199951171875</c:v>
                </c:pt>
                <c:pt idx="11317">
                  <c:v>1092.300048828125</c:v>
                </c:pt>
                <c:pt idx="11318">
                  <c:v>1092.400024414062</c:v>
                </c:pt>
                <c:pt idx="11319">
                  <c:v>1092.5</c:v>
                </c:pt>
                <c:pt idx="11320">
                  <c:v>1092.599975585937</c:v>
                </c:pt>
                <c:pt idx="11321">
                  <c:v>1092.699951171875</c:v>
                </c:pt>
                <c:pt idx="11322">
                  <c:v>1092.800048828125</c:v>
                </c:pt>
                <c:pt idx="11323">
                  <c:v>1092.900024414062</c:v>
                </c:pt>
                <c:pt idx="11324">
                  <c:v>1093.0</c:v>
                </c:pt>
                <c:pt idx="11325">
                  <c:v>1093.099975585937</c:v>
                </c:pt>
                <c:pt idx="11326">
                  <c:v>1093.199951171875</c:v>
                </c:pt>
                <c:pt idx="11327">
                  <c:v>1093.300048828125</c:v>
                </c:pt>
                <c:pt idx="11328">
                  <c:v>1093.400024414062</c:v>
                </c:pt>
                <c:pt idx="11329">
                  <c:v>1093.5</c:v>
                </c:pt>
                <c:pt idx="11330">
                  <c:v>1093.599975585937</c:v>
                </c:pt>
                <c:pt idx="11331">
                  <c:v>1093.699951171875</c:v>
                </c:pt>
                <c:pt idx="11332">
                  <c:v>1093.800048828125</c:v>
                </c:pt>
                <c:pt idx="11333">
                  <c:v>1093.900024414062</c:v>
                </c:pt>
                <c:pt idx="11334">
                  <c:v>1094.0</c:v>
                </c:pt>
                <c:pt idx="11335">
                  <c:v>1094.099975585937</c:v>
                </c:pt>
                <c:pt idx="11336">
                  <c:v>1094.199951171875</c:v>
                </c:pt>
                <c:pt idx="11337">
                  <c:v>1094.300048828125</c:v>
                </c:pt>
                <c:pt idx="11338">
                  <c:v>1094.400024414062</c:v>
                </c:pt>
                <c:pt idx="11339">
                  <c:v>1094.5</c:v>
                </c:pt>
                <c:pt idx="11340">
                  <c:v>1094.599975585937</c:v>
                </c:pt>
                <c:pt idx="11341">
                  <c:v>1094.699951171875</c:v>
                </c:pt>
                <c:pt idx="11342">
                  <c:v>1094.800048828125</c:v>
                </c:pt>
                <c:pt idx="11343">
                  <c:v>1094.900024414062</c:v>
                </c:pt>
                <c:pt idx="11344">
                  <c:v>1095.0</c:v>
                </c:pt>
                <c:pt idx="11345">
                  <c:v>1095.099975585937</c:v>
                </c:pt>
                <c:pt idx="11346">
                  <c:v>1095.199951171875</c:v>
                </c:pt>
                <c:pt idx="11347">
                  <c:v>1095.300048828125</c:v>
                </c:pt>
                <c:pt idx="11348">
                  <c:v>1095.400024414062</c:v>
                </c:pt>
                <c:pt idx="11349">
                  <c:v>1095.5</c:v>
                </c:pt>
                <c:pt idx="11350">
                  <c:v>1095.599975585937</c:v>
                </c:pt>
                <c:pt idx="11351">
                  <c:v>1095.699951171875</c:v>
                </c:pt>
                <c:pt idx="11352">
                  <c:v>1095.800048828125</c:v>
                </c:pt>
                <c:pt idx="11353">
                  <c:v>1095.900024414062</c:v>
                </c:pt>
                <c:pt idx="11354">
                  <c:v>1096.0</c:v>
                </c:pt>
                <c:pt idx="11355">
                  <c:v>1096.099975585937</c:v>
                </c:pt>
                <c:pt idx="11356">
                  <c:v>1096.199951171875</c:v>
                </c:pt>
                <c:pt idx="11357">
                  <c:v>1096.300048828125</c:v>
                </c:pt>
                <c:pt idx="11358">
                  <c:v>1096.400024414062</c:v>
                </c:pt>
                <c:pt idx="11359">
                  <c:v>1096.5</c:v>
                </c:pt>
                <c:pt idx="11360">
                  <c:v>1096.599975585937</c:v>
                </c:pt>
                <c:pt idx="11361">
                  <c:v>1096.699951171875</c:v>
                </c:pt>
                <c:pt idx="11362">
                  <c:v>1096.800048828125</c:v>
                </c:pt>
                <c:pt idx="11363">
                  <c:v>1096.900024414062</c:v>
                </c:pt>
                <c:pt idx="11364">
                  <c:v>1097.0</c:v>
                </c:pt>
                <c:pt idx="11365">
                  <c:v>1097.099975585937</c:v>
                </c:pt>
                <c:pt idx="11366">
                  <c:v>1097.199951171875</c:v>
                </c:pt>
                <c:pt idx="11367">
                  <c:v>1097.300048828125</c:v>
                </c:pt>
                <c:pt idx="11368">
                  <c:v>1097.400024414062</c:v>
                </c:pt>
                <c:pt idx="11369">
                  <c:v>1097.5</c:v>
                </c:pt>
                <c:pt idx="11370">
                  <c:v>1097.599975585937</c:v>
                </c:pt>
                <c:pt idx="11371">
                  <c:v>1097.699951171875</c:v>
                </c:pt>
                <c:pt idx="11372">
                  <c:v>1097.800048828125</c:v>
                </c:pt>
                <c:pt idx="11373">
                  <c:v>1097.900024414062</c:v>
                </c:pt>
                <c:pt idx="11374">
                  <c:v>1098.0</c:v>
                </c:pt>
                <c:pt idx="11375">
                  <c:v>1098.099975585937</c:v>
                </c:pt>
                <c:pt idx="11376">
                  <c:v>1098.199951171875</c:v>
                </c:pt>
                <c:pt idx="11377">
                  <c:v>1098.300048828125</c:v>
                </c:pt>
                <c:pt idx="11378">
                  <c:v>1098.400024414062</c:v>
                </c:pt>
                <c:pt idx="11379">
                  <c:v>1098.5</c:v>
                </c:pt>
                <c:pt idx="11380">
                  <c:v>1098.599975585937</c:v>
                </c:pt>
                <c:pt idx="11381">
                  <c:v>1098.699951171875</c:v>
                </c:pt>
                <c:pt idx="11382">
                  <c:v>1098.800048828125</c:v>
                </c:pt>
                <c:pt idx="11383">
                  <c:v>1098.900024414062</c:v>
                </c:pt>
                <c:pt idx="11384">
                  <c:v>1099.0</c:v>
                </c:pt>
                <c:pt idx="11385">
                  <c:v>1099.099975585937</c:v>
                </c:pt>
                <c:pt idx="11386">
                  <c:v>1099.199951171875</c:v>
                </c:pt>
                <c:pt idx="11387">
                  <c:v>1099.300048828125</c:v>
                </c:pt>
                <c:pt idx="11388">
                  <c:v>1099.400024414062</c:v>
                </c:pt>
                <c:pt idx="11389">
                  <c:v>1099.5</c:v>
                </c:pt>
                <c:pt idx="11390">
                  <c:v>1099.599975585937</c:v>
                </c:pt>
                <c:pt idx="11391">
                  <c:v>1099.699951171875</c:v>
                </c:pt>
                <c:pt idx="11392">
                  <c:v>1099.800048828125</c:v>
                </c:pt>
                <c:pt idx="11393">
                  <c:v>1099.900024414062</c:v>
                </c:pt>
                <c:pt idx="11394">
                  <c:v>1100.0</c:v>
                </c:pt>
                <c:pt idx="11395">
                  <c:v>1100.099975585937</c:v>
                </c:pt>
                <c:pt idx="11396">
                  <c:v>1100.199951171875</c:v>
                </c:pt>
                <c:pt idx="11397">
                  <c:v>1100.300048828125</c:v>
                </c:pt>
                <c:pt idx="11398">
                  <c:v>1100.400024414062</c:v>
                </c:pt>
                <c:pt idx="11399">
                  <c:v>1100.5</c:v>
                </c:pt>
                <c:pt idx="11400">
                  <c:v>1100.599975585937</c:v>
                </c:pt>
                <c:pt idx="11401">
                  <c:v>1100.699951171875</c:v>
                </c:pt>
                <c:pt idx="11402">
                  <c:v>1100.800048828125</c:v>
                </c:pt>
                <c:pt idx="11403">
                  <c:v>1100.900024414062</c:v>
                </c:pt>
                <c:pt idx="11404">
                  <c:v>1101.0</c:v>
                </c:pt>
                <c:pt idx="11405">
                  <c:v>1101.099975585937</c:v>
                </c:pt>
                <c:pt idx="11406">
                  <c:v>1101.199951171875</c:v>
                </c:pt>
                <c:pt idx="11407">
                  <c:v>1101.300048828125</c:v>
                </c:pt>
                <c:pt idx="11408">
                  <c:v>1101.400024414062</c:v>
                </c:pt>
                <c:pt idx="11409">
                  <c:v>1101.5</c:v>
                </c:pt>
                <c:pt idx="11410">
                  <c:v>1101.599975585937</c:v>
                </c:pt>
                <c:pt idx="11411">
                  <c:v>1101.699951171875</c:v>
                </c:pt>
                <c:pt idx="11412">
                  <c:v>1101.800048828125</c:v>
                </c:pt>
                <c:pt idx="11413">
                  <c:v>1101.900024414062</c:v>
                </c:pt>
                <c:pt idx="11414">
                  <c:v>1102.0</c:v>
                </c:pt>
                <c:pt idx="11415">
                  <c:v>1102.099975585937</c:v>
                </c:pt>
                <c:pt idx="11416">
                  <c:v>1102.199951171875</c:v>
                </c:pt>
                <c:pt idx="11417">
                  <c:v>1102.300048828125</c:v>
                </c:pt>
                <c:pt idx="11418">
                  <c:v>1102.400024414062</c:v>
                </c:pt>
                <c:pt idx="11419">
                  <c:v>1102.5</c:v>
                </c:pt>
                <c:pt idx="11420">
                  <c:v>1102.599975585937</c:v>
                </c:pt>
                <c:pt idx="11421">
                  <c:v>1102.699951171875</c:v>
                </c:pt>
                <c:pt idx="11422">
                  <c:v>1102.800048828125</c:v>
                </c:pt>
                <c:pt idx="11423">
                  <c:v>1102.900024414062</c:v>
                </c:pt>
                <c:pt idx="11424">
                  <c:v>1103.0</c:v>
                </c:pt>
                <c:pt idx="11425">
                  <c:v>1103.099975585937</c:v>
                </c:pt>
                <c:pt idx="11426">
                  <c:v>1103.199951171875</c:v>
                </c:pt>
                <c:pt idx="11427">
                  <c:v>1103.300048828125</c:v>
                </c:pt>
                <c:pt idx="11428">
                  <c:v>1103.400024414062</c:v>
                </c:pt>
                <c:pt idx="11429">
                  <c:v>1103.5</c:v>
                </c:pt>
                <c:pt idx="11430">
                  <c:v>1103.599975585937</c:v>
                </c:pt>
                <c:pt idx="11431">
                  <c:v>1103.699951171875</c:v>
                </c:pt>
                <c:pt idx="11432">
                  <c:v>1103.800048828125</c:v>
                </c:pt>
                <c:pt idx="11433">
                  <c:v>1103.900024414062</c:v>
                </c:pt>
                <c:pt idx="11434">
                  <c:v>1104.0</c:v>
                </c:pt>
                <c:pt idx="11435">
                  <c:v>1104.099975585937</c:v>
                </c:pt>
                <c:pt idx="11436">
                  <c:v>1104.199951171875</c:v>
                </c:pt>
                <c:pt idx="11437">
                  <c:v>1104.300048828125</c:v>
                </c:pt>
                <c:pt idx="11438">
                  <c:v>1104.400024414062</c:v>
                </c:pt>
                <c:pt idx="11439">
                  <c:v>1104.5</c:v>
                </c:pt>
                <c:pt idx="11440">
                  <c:v>1104.599975585937</c:v>
                </c:pt>
                <c:pt idx="11441">
                  <c:v>1104.699951171875</c:v>
                </c:pt>
                <c:pt idx="11442">
                  <c:v>1104.800048828125</c:v>
                </c:pt>
                <c:pt idx="11443">
                  <c:v>1104.900024414062</c:v>
                </c:pt>
                <c:pt idx="11444">
                  <c:v>1105.0</c:v>
                </c:pt>
                <c:pt idx="11445">
                  <c:v>1105.099975585937</c:v>
                </c:pt>
                <c:pt idx="11446">
                  <c:v>1105.199951171875</c:v>
                </c:pt>
                <c:pt idx="11447">
                  <c:v>1105.300048828125</c:v>
                </c:pt>
                <c:pt idx="11448">
                  <c:v>1105.400024414062</c:v>
                </c:pt>
                <c:pt idx="11449">
                  <c:v>1105.5</c:v>
                </c:pt>
                <c:pt idx="11450">
                  <c:v>1105.599975585937</c:v>
                </c:pt>
                <c:pt idx="11451">
                  <c:v>1105.699951171875</c:v>
                </c:pt>
                <c:pt idx="11452">
                  <c:v>1105.800048828125</c:v>
                </c:pt>
                <c:pt idx="11453">
                  <c:v>1105.900024414062</c:v>
                </c:pt>
                <c:pt idx="11454">
                  <c:v>1106.0</c:v>
                </c:pt>
                <c:pt idx="11455">
                  <c:v>1106.099975585937</c:v>
                </c:pt>
                <c:pt idx="11456">
                  <c:v>1106.199951171875</c:v>
                </c:pt>
                <c:pt idx="11457">
                  <c:v>1106.300048828125</c:v>
                </c:pt>
                <c:pt idx="11458">
                  <c:v>1106.400024414062</c:v>
                </c:pt>
                <c:pt idx="11459">
                  <c:v>1106.5</c:v>
                </c:pt>
                <c:pt idx="11460">
                  <c:v>1106.599975585937</c:v>
                </c:pt>
                <c:pt idx="11461">
                  <c:v>1106.699951171875</c:v>
                </c:pt>
                <c:pt idx="11462">
                  <c:v>1106.800048828125</c:v>
                </c:pt>
                <c:pt idx="11463">
                  <c:v>1106.900024414062</c:v>
                </c:pt>
                <c:pt idx="11464">
                  <c:v>1107.0</c:v>
                </c:pt>
                <c:pt idx="11465">
                  <c:v>1107.099975585937</c:v>
                </c:pt>
                <c:pt idx="11466">
                  <c:v>1107.199951171875</c:v>
                </c:pt>
                <c:pt idx="11467">
                  <c:v>1107.300048828125</c:v>
                </c:pt>
                <c:pt idx="11468">
                  <c:v>1107.400024414062</c:v>
                </c:pt>
                <c:pt idx="11469">
                  <c:v>1107.5</c:v>
                </c:pt>
                <c:pt idx="11470">
                  <c:v>1107.599975585937</c:v>
                </c:pt>
                <c:pt idx="11471">
                  <c:v>1107.699951171875</c:v>
                </c:pt>
                <c:pt idx="11472">
                  <c:v>1107.800048828125</c:v>
                </c:pt>
                <c:pt idx="11473">
                  <c:v>1107.900024414062</c:v>
                </c:pt>
                <c:pt idx="11474">
                  <c:v>1108.0</c:v>
                </c:pt>
                <c:pt idx="11475">
                  <c:v>1108.099975585937</c:v>
                </c:pt>
                <c:pt idx="11476">
                  <c:v>1108.199951171875</c:v>
                </c:pt>
                <c:pt idx="11477">
                  <c:v>1108.300048828125</c:v>
                </c:pt>
                <c:pt idx="11478">
                  <c:v>1108.400024414062</c:v>
                </c:pt>
                <c:pt idx="11479">
                  <c:v>1108.5</c:v>
                </c:pt>
                <c:pt idx="11480">
                  <c:v>1108.599975585937</c:v>
                </c:pt>
                <c:pt idx="11481">
                  <c:v>1108.699951171875</c:v>
                </c:pt>
                <c:pt idx="11482">
                  <c:v>1108.800048828125</c:v>
                </c:pt>
                <c:pt idx="11483">
                  <c:v>1108.900024414062</c:v>
                </c:pt>
                <c:pt idx="11484">
                  <c:v>1109.0</c:v>
                </c:pt>
                <c:pt idx="11485">
                  <c:v>1109.099975585937</c:v>
                </c:pt>
                <c:pt idx="11486">
                  <c:v>1109.199951171875</c:v>
                </c:pt>
                <c:pt idx="11487">
                  <c:v>1109.300048828125</c:v>
                </c:pt>
                <c:pt idx="11488">
                  <c:v>1109.400024414062</c:v>
                </c:pt>
                <c:pt idx="11489">
                  <c:v>1109.5</c:v>
                </c:pt>
                <c:pt idx="11490">
                  <c:v>1109.599975585937</c:v>
                </c:pt>
                <c:pt idx="11491">
                  <c:v>1109.699951171875</c:v>
                </c:pt>
                <c:pt idx="11492">
                  <c:v>1109.800048828125</c:v>
                </c:pt>
                <c:pt idx="11493">
                  <c:v>1109.900024414062</c:v>
                </c:pt>
                <c:pt idx="11494">
                  <c:v>1110.0</c:v>
                </c:pt>
                <c:pt idx="11495">
                  <c:v>1110.099975585937</c:v>
                </c:pt>
                <c:pt idx="11496">
                  <c:v>1110.199951171875</c:v>
                </c:pt>
                <c:pt idx="11497">
                  <c:v>1110.300048828125</c:v>
                </c:pt>
                <c:pt idx="11498">
                  <c:v>1110.400024414062</c:v>
                </c:pt>
                <c:pt idx="11499">
                  <c:v>1110.5</c:v>
                </c:pt>
                <c:pt idx="11500">
                  <c:v>1110.599975585937</c:v>
                </c:pt>
                <c:pt idx="11501">
                  <c:v>1110.699951171875</c:v>
                </c:pt>
                <c:pt idx="11502">
                  <c:v>1110.800048828125</c:v>
                </c:pt>
                <c:pt idx="11503">
                  <c:v>1110.900024414062</c:v>
                </c:pt>
                <c:pt idx="11504">
                  <c:v>1111.0</c:v>
                </c:pt>
                <c:pt idx="11505">
                  <c:v>1111.099975585937</c:v>
                </c:pt>
                <c:pt idx="11506">
                  <c:v>1111.199951171875</c:v>
                </c:pt>
                <c:pt idx="11507">
                  <c:v>1111.300048828125</c:v>
                </c:pt>
                <c:pt idx="11508">
                  <c:v>1111.400024414062</c:v>
                </c:pt>
                <c:pt idx="11509">
                  <c:v>1111.5</c:v>
                </c:pt>
                <c:pt idx="11510">
                  <c:v>1111.599975585937</c:v>
                </c:pt>
                <c:pt idx="11511">
                  <c:v>1111.699951171875</c:v>
                </c:pt>
                <c:pt idx="11512">
                  <c:v>1111.800048828125</c:v>
                </c:pt>
                <c:pt idx="11513">
                  <c:v>1111.900024414062</c:v>
                </c:pt>
                <c:pt idx="11514">
                  <c:v>1112.0</c:v>
                </c:pt>
                <c:pt idx="11515">
                  <c:v>1112.099975585937</c:v>
                </c:pt>
                <c:pt idx="11516">
                  <c:v>1112.199951171875</c:v>
                </c:pt>
                <c:pt idx="11517">
                  <c:v>1112.300048828125</c:v>
                </c:pt>
                <c:pt idx="11518">
                  <c:v>1112.400024414062</c:v>
                </c:pt>
                <c:pt idx="11519">
                  <c:v>1112.5</c:v>
                </c:pt>
                <c:pt idx="11520">
                  <c:v>1112.599975585937</c:v>
                </c:pt>
                <c:pt idx="11521">
                  <c:v>1112.699951171875</c:v>
                </c:pt>
                <c:pt idx="11522">
                  <c:v>1112.800048828125</c:v>
                </c:pt>
                <c:pt idx="11523">
                  <c:v>1112.900024414062</c:v>
                </c:pt>
                <c:pt idx="11524">
                  <c:v>1113.0</c:v>
                </c:pt>
                <c:pt idx="11525">
                  <c:v>1113.099975585937</c:v>
                </c:pt>
                <c:pt idx="11526">
                  <c:v>1113.199951171875</c:v>
                </c:pt>
                <c:pt idx="11527">
                  <c:v>1113.300048828125</c:v>
                </c:pt>
                <c:pt idx="11528">
                  <c:v>1113.400024414062</c:v>
                </c:pt>
                <c:pt idx="11529">
                  <c:v>1113.5</c:v>
                </c:pt>
                <c:pt idx="11530">
                  <c:v>1113.599975585937</c:v>
                </c:pt>
                <c:pt idx="11531">
                  <c:v>1113.699951171875</c:v>
                </c:pt>
                <c:pt idx="11532">
                  <c:v>1113.800048828125</c:v>
                </c:pt>
                <c:pt idx="11533">
                  <c:v>1113.900024414062</c:v>
                </c:pt>
                <c:pt idx="11534">
                  <c:v>1114.0</c:v>
                </c:pt>
                <c:pt idx="11535">
                  <c:v>1114.099975585937</c:v>
                </c:pt>
                <c:pt idx="11536">
                  <c:v>1114.199951171875</c:v>
                </c:pt>
                <c:pt idx="11537">
                  <c:v>1114.300048828125</c:v>
                </c:pt>
                <c:pt idx="11538">
                  <c:v>1114.400024414062</c:v>
                </c:pt>
                <c:pt idx="11539">
                  <c:v>1114.5</c:v>
                </c:pt>
                <c:pt idx="11540">
                  <c:v>1114.599975585937</c:v>
                </c:pt>
                <c:pt idx="11541">
                  <c:v>1114.699951171875</c:v>
                </c:pt>
                <c:pt idx="11542">
                  <c:v>1114.800048828125</c:v>
                </c:pt>
                <c:pt idx="11543">
                  <c:v>1114.900024414062</c:v>
                </c:pt>
                <c:pt idx="11544">
                  <c:v>1115.0</c:v>
                </c:pt>
                <c:pt idx="11545">
                  <c:v>1115.099975585937</c:v>
                </c:pt>
                <c:pt idx="11546">
                  <c:v>1115.199951171875</c:v>
                </c:pt>
                <c:pt idx="11547">
                  <c:v>1115.300048828125</c:v>
                </c:pt>
                <c:pt idx="11548">
                  <c:v>1115.400024414062</c:v>
                </c:pt>
                <c:pt idx="11549">
                  <c:v>1115.5</c:v>
                </c:pt>
                <c:pt idx="11550">
                  <c:v>1115.599975585937</c:v>
                </c:pt>
                <c:pt idx="11551">
                  <c:v>1115.699951171875</c:v>
                </c:pt>
                <c:pt idx="11552">
                  <c:v>1115.800048828125</c:v>
                </c:pt>
                <c:pt idx="11553">
                  <c:v>1115.900024414062</c:v>
                </c:pt>
                <c:pt idx="11554">
                  <c:v>1116.0</c:v>
                </c:pt>
                <c:pt idx="11555">
                  <c:v>1116.099975585937</c:v>
                </c:pt>
                <c:pt idx="11556">
                  <c:v>1116.199951171875</c:v>
                </c:pt>
                <c:pt idx="11557">
                  <c:v>1116.300048828125</c:v>
                </c:pt>
                <c:pt idx="11558">
                  <c:v>1116.400024414062</c:v>
                </c:pt>
                <c:pt idx="11559">
                  <c:v>1116.5</c:v>
                </c:pt>
                <c:pt idx="11560">
                  <c:v>1116.599975585937</c:v>
                </c:pt>
                <c:pt idx="11561">
                  <c:v>1116.699951171875</c:v>
                </c:pt>
                <c:pt idx="11562">
                  <c:v>1116.800048828125</c:v>
                </c:pt>
                <c:pt idx="11563">
                  <c:v>1116.900024414062</c:v>
                </c:pt>
                <c:pt idx="11564">
                  <c:v>1117.0</c:v>
                </c:pt>
                <c:pt idx="11565">
                  <c:v>1117.099975585937</c:v>
                </c:pt>
                <c:pt idx="11566">
                  <c:v>1117.199951171875</c:v>
                </c:pt>
                <c:pt idx="11567">
                  <c:v>1117.300048828125</c:v>
                </c:pt>
                <c:pt idx="11568">
                  <c:v>1117.400024414062</c:v>
                </c:pt>
                <c:pt idx="11569">
                  <c:v>1117.5</c:v>
                </c:pt>
                <c:pt idx="11570">
                  <c:v>1117.599975585937</c:v>
                </c:pt>
                <c:pt idx="11571">
                  <c:v>1117.699951171875</c:v>
                </c:pt>
                <c:pt idx="11572">
                  <c:v>1117.800048828125</c:v>
                </c:pt>
                <c:pt idx="11573">
                  <c:v>1117.900024414062</c:v>
                </c:pt>
                <c:pt idx="11574">
                  <c:v>1118.0</c:v>
                </c:pt>
                <c:pt idx="11575">
                  <c:v>1118.099975585937</c:v>
                </c:pt>
                <c:pt idx="11576">
                  <c:v>1118.199951171875</c:v>
                </c:pt>
                <c:pt idx="11577">
                  <c:v>1118.300048828125</c:v>
                </c:pt>
                <c:pt idx="11578">
                  <c:v>1118.400024414062</c:v>
                </c:pt>
                <c:pt idx="11579">
                  <c:v>1118.5</c:v>
                </c:pt>
                <c:pt idx="11580">
                  <c:v>1118.599975585937</c:v>
                </c:pt>
                <c:pt idx="11581">
                  <c:v>1118.699951171875</c:v>
                </c:pt>
                <c:pt idx="11582">
                  <c:v>1118.800048828125</c:v>
                </c:pt>
                <c:pt idx="11583">
                  <c:v>1118.900024414062</c:v>
                </c:pt>
                <c:pt idx="11584">
                  <c:v>1119.0</c:v>
                </c:pt>
                <c:pt idx="11585">
                  <c:v>1119.099975585937</c:v>
                </c:pt>
                <c:pt idx="11586">
                  <c:v>1119.199951171875</c:v>
                </c:pt>
                <c:pt idx="11587">
                  <c:v>1119.300048828125</c:v>
                </c:pt>
                <c:pt idx="11588">
                  <c:v>1119.400024414062</c:v>
                </c:pt>
                <c:pt idx="11589">
                  <c:v>1119.5</c:v>
                </c:pt>
                <c:pt idx="11590">
                  <c:v>1119.599975585937</c:v>
                </c:pt>
                <c:pt idx="11591">
                  <c:v>1119.699951171875</c:v>
                </c:pt>
                <c:pt idx="11592">
                  <c:v>1119.800048828125</c:v>
                </c:pt>
                <c:pt idx="11593">
                  <c:v>1119.900024414062</c:v>
                </c:pt>
                <c:pt idx="11594">
                  <c:v>1120.0</c:v>
                </c:pt>
                <c:pt idx="11595">
                  <c:v>1120.099975585937</c:v>
                </c:pt>
                <c:pt idx="11596">
                  <c:v>1120.199951171875</c:v>
                </c:pt>
                <c:pt idx="11597">
                  <c:v>1120.300048828125</c:v>
                </c:pt>
                <c:pt idx="11598">
                  <c:v>1120.400024414062</c:v>
                </c:pt>
                <c:pt idx="11599">
                  <c:v>1120.5</c:v>
                </c:pt>
                <c:pt idx="11600">
                  <c:v>1120.599975585937</c:v>
                </c:pt>
                <c:pt idx="11601">
                  <c:v>1120.699951171875</c:v>
                </c:pt>
                <c:pt idx="11602">
                  <c:v>1120.800048828125</c:v>
                </c:pt>
                <c:pt idx="11603">
                  <c:v>1120.900024414062</c:v>
                </c:pt>
                <c:pt idx="11604">
                  <c:v>1121.0</c:v>
                </c:pt>
                <c:pt idx="11605">
                  <c:v>1121.099975585937</c:v>
                </c:pt>
                <c:pt idx="11606">
                  <c:v>1121.199951171875</c:v>
                </c:pt>
                <c:pt idx="11607">
                  <c:v>1121.300048828125</c:v>
                </c:pt>
                <c:pt idx="11608">
                  <c:v>1121.400024414062</c:v>
                </c:pt>
                <c:pt idx="11609">
                  <c:v>1121.5</c:v>
                </c:pt>
                <c:pt idx="11610">
                  <c:v>1121.599975585937</c:v>
                </c:pt>
                <c:pt idx="11611">
                  <c:v>1121.699951171875</c:v>
                </c:pt>
                <c:pt idx="11612">
                  <c:v>1121.800048828125</c:v>
                </c:pt>
                <c:pt idx="11613">
                  <c:v>1121.900024414062</c:v>
                </c:pt>
                <c:pt idx="11614">
                  <c:v>1122.0</c:v>
                </c:pt>
                <c:pt idx="11615">
                  <c:v>1122.099975585937</c:v>
                </c:pt>
                <c:pt idx="11616">
                  <c:v>1122.199951171875</c:v>
                </c:pt>
                <c:pt idx="11617">
                  <c:v>1122.300048828125</c:v>
                </c:pt>
                <c:pt idx="11618">
                  <c:v>1122.400024414062</c:v>
                </c:pt>
                <c:pt idx="11619">
                  <c:v>1122.5</c:v>
                </c:pt>
                <c:pt idx="11620">
                  <c:v>1122.599975585937</c:v>
                </c:pt>
                <c:pt idx="11621">
                  <c:v>1122.699951171875</c:v>
                </c:pt>
                <c:pt idx="11622">
                  <c:v>1122.800048828125</c:v>
                </c:pt>
                <c:pt idx="11623">
                  <c:v>1122.900024414062</c:v>
                </c:pt>
                <c:pt idx="11624">
                  <c:v>1123.0</c:v>
                </c:pt>
                <c:pt idx="11625">
                  <c:v>1123.099975585937</c:v>
                </c:pt>
                <c:pt idx="11626">
                  <c:v>1123.199951171875</c:v>
                </c:pt>
                <c:pt idx="11627">
                  <c:v>1123.300048828125</c:v>
                </c:pt>
                <c:pt idx="11628">
                  <c:v>1123.400024414062</c:v>
                </c:pt>
                <c:pt idx="11629">
                  <c:v>1123.5</c:v>
                </c:pt>
                <c:pt idx="11630">
                  <c:v>1123.599975585937</c:v>
                </c:pt>
                <c:pt idx="11631">
                  <c:v>1123.699951171875</c:v>
                </c:pt>
                <c:pt idx="11632">
                  <c:v>1123.800048828125</c:v>
                </c:pt>
                <c:pt idx="11633">
                  <c:v>1123.900024414062</c:v>
                </c:pt>
                <c:pt idx="11634">
                  <c:v>1124.0</c:v>
                </c:pt>
                <c:pt idx="11635">
                  <c:v>1124.099975585937</c:v>
                </c:pt>
                <c:pt idx="11636">
                  <c:v>1124.199951171875</c:v>
                </c:pt>
                <c:pt idx="11637">
                  <c:v>1124.300048828125</c:v>
                </c:pt>
                <c:pt idx="11638">
                  <c:v>1124.400024414062</c:v>
                </c:pt>
                <c:pt idx="11639">
                  <c:v>1124.5</c:v>
                </c:pt>
                <c:pt idx="11640">
                  <c:v>1124.599975585937</c:v>
                </c:pt>
                <c:pt idx="11641">
                  <c:v>1124.699951171875</c:v>
                </c:pt>
                <c:pt idx="11642">
                  <c:v>1124.800048828125</c:v>
                </c:pt>
                <c:pt idx="11643">
                  <c:v>1124.900024414062</c:v>
                </c:pt>
                <c:pt idx="11644">
                  <c:v>1125.0</c:v>
                </c:pt>
                <c:pt idx="11645">
                  <c:v>1125.099975585937</c:v>
                </c:pt>
                <c:pt idx="11646">
                  <c:v>1125.199951171875</c:v>
                </c:pt>
                <c:pt idx="11647">
                  <c:v>1125.300048828125</c:v>
                </c:pt>
                <c:pt idx="11648">
                  <c:v>1125.400024414062</c:v>
                </c:pt>
                <c:pt idx="11649">
                  <c:v>1125.5</c:v>
                </c:pt>
                <c:pt idx="11650">
                  <c:v>1125.599975585937</c:v>
                </c:pt>
                <c:pt idx="11651">
                  <c:v>1125.699951171875</c:v>
                </c:pt>
                <c:pt idx="11652">
                  <c:v>1125.800048828125</c:v>
                </c:pt>
                <c:pt idx="11653">
                  <c:v>1125.900024414062</c:v>
                </c:pt>
                <c:pt idx="11654">
                  <c:v>1126.0</c:v>
                </c:pt>
                <c:pt idx="11655">
                  <c:v>1126.099975585937</c:v>
                </c:pt>
                <c:pt idx="11656">
                  <c:v>1126.199951171875</c:v>
                </c:pt>
                <c:pt idx="11657">
                  <c:v>1126.300048828125</c:v>
                </c:pt>
                <c:pt idx="11658">
                  <c:v>1126.400024414062</c:v>
                </c:pt>
                <c:pt idx="11659">
                  <c:v>1126.5</c:v>
                </c:pt>
                <c:pt idx="11660">
                  <c:v>1126.599975585937</c:v>
                </c:pt>
                <c:pt idx="11661">
                  <c:v>1126.699951171875</c:v>
                </c:pt>
                <c:pt idx="11662">
                  <c:v>1126.800048828125</c:v>
                </c:pt>
                <c:pt idx="11663">
                  <c:v>1126.900024414062</c:v>
                </c:pt>
                <c:pt idx="11664">
                  <c:v>1127.0</c:v>
                </c:pt>
                <c:pt idx="11665">
                  <c:v>1127.099975585937</c:v>
                </c:pt>
                <c:pt idx="11666">
                  <c:v>1127.199951171875</c:v>
                </c:pt>
                <c:pt idx="11667">
                  <c:v>1127.300048828125</c:v>
                </c:pt>
                <c:pt idx="11668">
                  <c:v>1127.400024414062</c:v>
                </c:pt>
                <c:pt idx="11669">
                  <c:v>1127.5</c:v>
                </c:pt>
                <c:pt idx="11670">
                  <c:v>1127.599975585937</c:v>
                </c:pt>
                <c:pt idx="11671">
                  <c:v>1127.699951171875</c:v>
                </c:pt>
                <c:pt idx="11672">
                  <c:v>1127.800048828125</c:v>
                </c:pt>
                <c:pt idx="11673">
                  <c:v>1127.900024414062</c:v>
                </c:pt>
                <c:pt idx="11674">
                  <c:v>1128.0</c:v>
                </c:pt>
                <c:pt idx="11675">
                  <c:v>1128.099975585937</c:v>
                </c:pt>
                <c:pt idx="11676">
                  <c:v>1128.199951171875</c:v>
                </c:pt>
                <c:pt idx="11677">
                  <c:v>1128.300048828125</c:v>
                </c:pt>
                <c:pt idx="11678">
                  <c:v>1128.400024414062</c:v>
                </c:pt>
                <c:pt idx="11679">
                  <c:v>1128.5</c:v>
                </c:pt>
                <c:pt idx="11680">
                  <c:v>1128.599975585937</c:v>
                </c:pt>
                <c:pt idx="11681">
                  <c:v>1128.699951171875</c:v>
                </c:pt>
                <c:pt idx="11682">
                  <c:v>1128.800048828125</c:v>
                </c:pt>
                <c:pt idx="11683">
                  <c:v>1128.900024414062</c:v>
                </c:pt>
                <c:pt idx="11684">
                  <c:v>1129.0</c:v>
                </c:pt>
                <c:pt idx="11685">
                  <c:v>1129.099975585937</c:v>
                </c:pt>
                <c:pt idx="11686">
                  <c:v>1129.199951171875</c:v>
                </c:pt>
                <c:pt idx="11687">
                  <c:v>1129.300048828125</c:v>
                </c:pt>
                <c:pt idx="11688">
                  <c:v>1129.400024414062</c:v>
                </c:pt>
                <c:pt idx="11689">
                  <c:v>1129.5</c:v>
                </c:pt>
                <c:pt idx="11690">
                  <c:v>1129.599975585937</c:v>
                </c:pt>
                <c:pt idx="11691">
                  <c:v>1129.699951171875</c:v>
                </c:pt>
                <c:pt idx="11692">
                  <c:v>1129.800048828125</c:v>
                </c:pt>
                <c:pt idx="11693">
                  <c:v>1129.900024414062</c:v>
                </c:pt>
                <c:pt idx="11694">
                  <c:v>1130.0</c:v>
                </c:pt>
                <c:pt idx="11695">
                  <c:v>1130.099975585937</c:v>
                </c:pt>
                <c:pt idx="11696">
                  <c:v>1130.199951171875</c:v>
                </c:pt>
                <c:pt idx="11697">
                  <c:v>1130.300048828125</c:v>
                </c:pt>
                <c:pt idx="11698">
                  <c:v>1130.400024414062</c:v>
                </c:pt>
                <c:pt idx="11699">
                  <c:v>1130.5</c:v>
                </c:pt>
                <c:pt idx="11700">
                  <c:v>1130.599975585937</c:v>
                </c:pt>
                <c:pt idx="11701">
                  <c:v>1130.699951171875</c:v>
                </c:pt>
                <c:pt idx="11702">
                  <c:v>1130.800048828125</c:v>
                </c:pt>
                <c:pt idx="11703">
                  <c:v>1130.900024414062</c:v>
                </c:pt>
                <c:pt idx="11704">
                  <c:v>1131.0</c:v>
                </c:pt>
                <c:pt idx="11705">
                  <c:v>1131.099975585937</c:v>
                </c:pt>
                <c:pt idx="11706">
                  <c:v>1131.199951171875</c:v>
                </c:pt>
                <c:pt idx="11707">
                  <c:v>1131.300048828125</c:v>
                </c:pt>
                <c:pt idx="11708">
                  <c:v>1131.400024414062</c:v>
                </c:pt>
                <c:pt idx="11709">
                  <c:v>1131.5</c:v>
                </c:pt>
                <c:pt idx="11710">
                  <c:v>1131.599975585937</c:v>
                </c:pt>
                <c:pt idx="11711">
                  <c:v>1131.699951171875</c:v>
                </c:pt>
                <c:pt idx="11712">
                  <c:v>1131.800048828125</c:v>
                </c:pt>
                <c:pt idx="11713">
                  <c:v>1131.900024414062</c:v>
                </c:pt>
                <c:pt idx="11714">
                  <c:v>1132.0</c:v>
                </c:pt>
                <c:pt idx="11715">
                  <c:v>1132.099975585937</c:v>
                </c:pt>
                <c:pt idx="11716">
                  <c:v>1132.199951171875</c:v>
                </c:pt>
                <c:pt idx="11717">
                  <c:v>1132.300048828125</c:v>
                </c:pt>
                <c:pt idx="11718">
                  <c:v>1132.400024414062</c:v>
                </c:pt>
                <c:pt idx="11719">
                  <c:v>1132.5</c:v>
                </c:pt>
                <c:pt idx="11720">
                  <c:v>1132.599975585937</c:v>
                </c:pt>
                <c:pt idx="11721">
                  <c:v>1132.699951171875</c:v>
                </c:pt>
                <c:pt idx="11722">
                  <c:v>1132.800048828125</c:v>
                </c:pt>
                <c:pt idx="11723">
                  <c:v>1132.900024414062</c:v>
                </c:pt>
                <c:pt idx="11724">
                  <c:v>1133.0</c:v>
                </c:pt>
                <c:pt idx="11725">
                  <c:v>1133.099975585937</c:v>
                </c:pt>
                <c:pt idx="11726">
                  <c:v>1133.199951171875</c:v>
                </c:pt>
                <c:pt idx="11727">
                  <c:v>1133.300048828125</c:v>
                </c:pt>
                <c:pt idx="11728">
                  <c:v>1133.400024414062</c:v>
                </c:pt>
                <c:pt idx="11729">
                  <c:v>1133.5</c:v>
                </c:pt>
                <c:pt idx="11730">
                  <c:v>1133.599975585937</c:v>
                </c:pt>
                <c:pt idx="11731">
                  <c:v>1133.699951171875</c:v>
                </c:pt>
                <c:pt idx="11732">
                  <c:v>1133.800048828125</c:v>
                </c:pt>
                <c:pt idx="11733">
                  <c:v>1133.900024414062</c:v>
                </c:pt>
                <c:pt idx="11734">
                  <c:v>1134.0</c:v>
                </c:pt>
                <c:pt idx="11735">
                  <c:v>1134.099975585937</c:v>
                </c:pt>
                <c:pt idx="11736">
                  <c:v>1134.199951171875</c:v>
                </c:pt>
                <c:pt idx="11737">
                  <c:v>1134.300048828125</c:v>
                </c:pt>
                <c:pt idx="11738">
                  <c:v>1134.400024414062</c:v>
                </c:pt>
                <c:pt idx="11739">
                  <c:v>1134.5</c:v>
                </c:pt>
                <c:pt idx="11740">
                  <c:v>1134.599975585937</c:v>
                </c:pt>
                <c:pt idx="11741">
                  <c:v>1134.699951171875</c:v>
                </c:pt>
                <c:pt idx="11742">
                  <c:v>1134.800048828125</c:v>
                </c:pt>
                <c:pt idx="11743">
                  <c:v>1134.900024414062</c:v>
                </c:pt>
                <c:pt idx="11744">
                  <c:v>1135.0</c:v>
                </c:pt>
                <c:pt idx="11745">
                  <c:v>1135.099975585937</c:v>
                </c:pt>
                <c:pt idx="11746">
                  <c:v>1135.199951171875</c:v>
                </c:pt>
                <c:pt idx="11747">
                  <c:v>1135.300048828125</c:v>
                </c:pt>
                <c:pt idx="11748">
                  <c:v>1135.400024414062</c:v>
                </c:pt>
                <c:pt idx="11749">
                  <c:v>1135.5</c:v>
                </c:pt>
                <c:pt idx="11750">
                  <c:v>1135.599975585937</c:v>
                </c:pt>
                <c:pt idx="11751">
                  <c:v>1135.699951171875</c:v>
                </c:pt>
                <c:pt idx="11752">
                  <c:v>1135.800048828125</c:v>
                </c:pt>
                <c:pt idx="11753">
                  <c:v>1135.900024414062</c:v>
                </c:pt>
                <c:pt idx="11754">
                  <c:v>1136.0</c:v>
                </c:pt>
                <c:pt idx="11755">
                  <c:v>1136.099975585937</c:v>
                </c:pt>
                <c:pt idx="11756">
                  <c:v>1136.199951171875</c:v>
                </c:pt>
                <c:pt idx="11757">
                  <c:v>1136.300048828125</c:v>
                </c:pt>
                <c:pt idx="11758">
                  <c:v>1136.400024414062</c:v>
                </c:pt>
                <c:pt idx="11759">
                  <c:v>1136.5</c:v>
                </c:pt>
                <c:pt idx="11760">
                  <c:v>1136.599975585937</c:v>
                </c:pt>
                <c:pt idx="11761">
                  <c:v>1136.699951171875</c:v>
                </c:pt>
                <c:pt idx="11762">
                  <c:v>1136.800048828125</c:v>
                </c:pt>
                <c:pt idx="11763">
                  <c:v>1136.900024414062</c:v>
                </c:pt>
                <c:pt idx="11764">
                  <c:v>1137.0</c:v>
                </c:pt>
                <c:pt idx="11765">
                  <c:v>1137.099975585937</c:v>
                </c:pt>
                <c:pt idx="11766">
                  <c:v>1137.199951171875</c:v>
                </c:pt>
                <c:pt idx="11767">
                  <c:v>1137.300048828125</c:v>
                </c:pt>
                <c:pt idx="11768">
                  <c:v>1137.400024414062</c:v>
                </c:pt>
                <c:pt idx="11769">
                  <c:v>1137.5</c:v>
                </c:pt>
                <c:pt idx="11770">
                  <c:v>1137.599975585937</c:v>
                </c:pt>
                <c:pt idx="11771">
                  <c:v>1137.699951171875</c:v>
                </c:pt>
                <c:pt idx="11772">
                  <c:v>1137.800048828125</c:v>
                </c:pt>
                <c:pt idx="11773">
                  <c:v>1137.900024414062</c:v>
                </c:pt>
                <c:pt idx="11774">
                  <c:v>1138.0</c:v>
                </c:pt>
                <c:pt idx="11775">
                  <c:v>1138.099975585937</c:v>
                </c:pt>
                <c:pt idx="11776">
                  <c:v>1138.199951171875</c:v>
                </c:pt>
                <c:pt idx="11777">
                  <c:v>1138.300048828125</c:v>
                </c:pt>
                <c:pt idx="11778">
                  <c:v>1138.400024414062</c:v>
                </c:pt>
                <c:pt idx="11779">
                  <c:v>1138.5</c:v>
                </c:pt>
                <c:pt idx="11780">
                  <c:v>1138.599975585937</c:v>
                </c:pt>
                <c:pt idx="11781">
                  <c:v>1138.699951171875</c:v>
                </c:pt>
                <c:pt idx="11782">
                  <c:v>1138.800048828125</c:v>
                </c:pt>
                <c:pt idx="11783">
                  <c:v>1138.900024414062</c:v>
                </c:pt>
                <c:pt idx="11784">
                  <c:v>1139.0</c:v>
                </c:pt>
                <c:pt idx="11785">
                  <c:v>1139.099975585937</c:v>
                </c:pt>
                <c:pt idx="11786">
                  <c:v>1139.199951171875</c:v>
                </c:pt>
                <c:pt idx="11787">
                  <c:v>1139.300048828125</c:v>
                </c:pt>
                <c:pt idx="11788">
                  <c:v>1139.400024414062</c:v>
                </c:pt>
                <c:pt idx="11789">
                  <c:v>1139.5</c:v>
                </c:pt>
                <c:pt idx="11790">
                  <c:v>1139.599975585937</c:v>
                </c:pt>
                <c:pt idx="11791">
                  <c:v>1139.699951171875</c:v>
                </c:pt>
                <c:pt idx="11792">
                  <c:v>1139.800048828125</c:v>
                </c:pt>
                <c:pt idx="11793">
                  <c:v>1139.900024414062</c:v>
                </c:pt>
                <c:pt idx="11794">
                  <c:v>1140.0</c:v>
                </c:pt>
                <c:pt idx="11795">
                  <c:v>1140.099975585937</c:v>
                </c:pt>
                <c:pt idx="11796">
                  <c:v>1140.199951171875</c:v>
                </c:pt>
                <c:pt idx="11797">
                  <c:v>1140.300048828125</c:v>
                </c:pt>
                <c:pt idx="11798">
                  <c:v>1140.400024414062</c:v>
                </c:pt>
                <c:pt idx="11799">
                  <c:v>1140.5</c:v>
                </c:pt>
                <c:pt idx="11800">
                  <c:v>1140.599975585937</c:v>
                </c:pt>
                <c:pt idx="11801">
                  <c:v>1140.699951171875</c:v>
                </c:pt>
                <c:pt idx="11802">
                  <c:v>1140.800048828125</c:v>
                </c:pt>
                <c:pt idx="11803">
                  <c:v>1140.900024414062</c:v>
                </c:pt>
                <c:pt idx="11804">
                  <c:v>1141.0</c:v>
                </c:pt>
                <c:pt idx="11805">
                  <c:v>1141.099975585937</c:v>
                </c:pt>
                <c:pt idx="11806">
                  <c:v>1141.199951171875</c:v>
                </c:pt>
                <c:pt idx="11807">
                  <c:v>1141.300048828125</c:v>
                </c:pt>
                <c:pt idx="11808">
                  <c:v>1141.400024414062</c:v>
                </c:pt>
                <c:pt idx="11809">
                  <c:v>1141.5</c:v>
                </c:pt>
                <c:pt idx="11810">
                  <c:v>1141.599975585937</c:v>
                </c:pt>
                <c:pt idx="11811">
                  <c:v>1141.699951171875</c:v>
                </c:pt>
                <c:pt idx="11812">
                  <c:v>1141.800048828125</c:v>
                </c:pt>
                <c:pt idx="11813">
                  <c:v>1141.900024414062</c:v>
                </c:pt>
                <c:pt idx="11814">
                  <c:v>1142.0</c:v>
                </c:pt>
                <c:pt idx="11815">
                  <c:v>1142.099975585937</c:v>
                </c:pt>
                <c:pt idx="11816">
                  <c:v>1142.199951171875</c:v>
                </c:pt>
                <c:pt idx="11817">
                  <c:v>1142.300048828125</c:v>
                </c:pt>
                <c:pt idx="11818">
                  <c:v>1142.400024414062</c:v>
                </c:pt>
                <c:pt idx="11819">
                  <c:v>1142.5</c:v>
                </c:pt>
                <c:pt idx="11820">
                  <c:v>1142.599975585937</c:v>
                </c:pt>
                <c:pt idx="11821">
                  <c:v>1142.699951171875</c:v>
                </c:pt>
                <c:pt idx="11822">
                  <c:v>1142.800048828125</c:v>
                </c:pt>
                <c:pt idx="11823">
                  <c:v>1142.900024414062</c:v>
                </c:pt>
                <c:pt idx="11824">
                  <c:v>1143.0</c:v>
                </c:pt>
                <c:pt idx="11825">
                  <c:v>1143.099975585937</c:v>
                </c:pt>
                <c:pt idx="11826">
                  <c:v>1143.199951171875</c:v>
                </c:pt>
                <c:pt idx="11827">
                  <c:v>1143.300048828125</c:v>
                </c:pt>
                <c:pt idx="11828">
                  <c:v>1143.400024414062</c:v>
                </c:pt>
                <c:pt idx="11829">
                  <c:v>1143.5</c:v>
                </c:pt>
                <c:pt idx="11830">
                  <c:v>1143.599975585937</c:v>
                </c:pt>
                <c:pt idx="11831">
                  <c:v>1143.699951171875</c:v>
                </c:pt>
                <c:pt idx="11832">
                  <c:v>1143.800048828125</c:v>
                </c:pt>
                <c:pt idx="11833">
                  <c:v>1143.900024414062</c:v>
                </c:pt>
                <c:pt idx="11834">
                  <c:v>1144.0</c:v>
                </c:pt>
                <c:pt idx="11835">
                  <c:v>1144.099975585937</c:v>
                </c:pt>
                <c:pt idx="11836">
                  <c:v>1144.199951171875</c:v>
                </c:pt>
                <c:pt idx="11837">
                  <c:v>1144.300048828125</c:v>
                </c:pt>
                <c:pt idx="11838">
                  <c:v>1144.400024414062</c:v>
                </c:pt>
                <c:pt idx="11839">
                  <c:v>1144.5</c:v>
                </c:pt>
                <c:pt idx="11840">
                  <c:v>1144.599975585937</c:v>
                </c:pt>
                <c:pt idx="11841">
                  <c:v>1144.699951171875</c:v>
                </c:pt>
                <c:pt idx="11842">
                  <c:v>1144.800048828125</c:v>
                </c:pt>
                <c:pt idx="11843">
                  <c:v>1144.900024414062</c:v>
                </c:pt>
                <c:pt idx="11844">
                  <c:v>1145.0</c:v>
                </c:pt>
                <c:pt idx="11845">
                  <c:v>1145.099975585937</c:v>
                </c:pt>
                <c:pt idx="11846">
                  <c:v>1145.199951171875</c:v>
                </c:pt>
                <c:pt idx="11847">
                  <c:v>1145.300048828125</c:v>
                </c:pt>
                <c:pt idx="11848">
                  <c:v>1145.400024414062</c:v>
                </c:pt>
                <c:pt idx="11849">
                  <c:v>1145.5</c:v>
                </c:pt>
                <c:pt idx="11850">
                  <c:v>1145.599975585937</c:v>
                </c:pt>
                <c:pt idx="11851">
                  <c:v>1145.699951171875</c:v>
                </c:pt>
                <c:pt idx="11852">
                  <c:v>1145.800048828125</c:v>
                </c:pt>
                <c:pt idx="11853">
                  <c:v>1145.900024414062</c:v>
                </c:pt>
                <c:pt idx="11854">
                  <c:v>1146.0</c:v>
                </c:pt>
                <c:pt idx="11855">
                  <c:v>1146.099975585937</c:v>
                </c:pt>
                <c:pt idx="11856">
                  <c:v>1146.199951171875</c:v>
                </c:pt>
                <c:pt idx="11857">
                  <c:v>1146.300048828125</c:v>
                </c:pt>
                <c:pt idx="11858">
                  <c:v>1146.400024414062</c:v>
                </c:pt>
                <c:pt idx="11859">
                  <c:v>1146.5</c:v>
                </c:pt>
                <c:pt idx="11860">
                  <c:v>1146.599975585937</c:v>
                </c:pt>
                <c:pt idx="11861">
                  <c:v>1146.699951171875</c:v>
                </c:pt>
                <c:pt idx="11862">
                  <c:v>1146.800048828125</c:v>
                </c:pt>
                <c:pt idx="11863">
                  <c:v>1146.900024414062</c:v>
                </c:pt>
                <c:pt idx="11864">
                  <c:v>1147.0</c:v>
                </c:pt>
                <c:pt idx="11865">
                  <c:v>1147.099975585937</c:v>
                </c:pt>
                <c:pt idx="11866">
                  <c:v>1147.199951171875</c:v>
                </c:pt>
                <c:pt idx="11867">
                  <c:v>1147.300048828125</c:v>
                </c:pt>
                <c:pt idx="11868">
                  <c:v>1147.400024414062</c:v>
                </c:pt>
                <c:pt idx="11869">
                  <c:v>1147.5</c:v>
                </c:pt>
                <c:pt idx="11870">
                  <c:v>1147.599975585937</c:v>
                </c:pt>
                <c:pt idx="11871">
                  <c:v>1147.699951171875</c:v>
                </c:pt>
                <c:pt idx="11872">
                  <c:v>1147.800048828125</c:v>
                </c:pt>
                <c:pt idx="11873">
                  <c:v>1147.900024414062</c:v>
                </c:pt>
                <c:pt idx="11874">
                  <c:v>1148.0</c:v>
                </c:pt>
                <c:pt idx="11875">
                  <c:v>1148.099975585937</c:v>
                </c:pt>
                <c:pt idx="11876">
                  <c:v>1148.199951171875</c:v>
                </c:pt>
                <c:pt idx="11877">
                  <c:v>1148.300048828125</c:v>
                </c:pt>
                <c:pt idx="11878">
                  <c:v>1148.400024414062</c:v>
                </c:pt>
                <c:pt idx="11879">
                  <c:v>1148.5</c:v>
                </c:pt>
                <c:pt idx="11880">
                  <c:v>1148.599975585937</c:v>
                </c:pt>
                <c:pt idx="11881">
                  <c:v>1148.699951171875</c:v>
                </c:pt>
                <c:pt idx="11882">
                  <c:v>1148.800048828125</c:v>
                </c:pt>
                <c:pt idx="11883">
                  <c:v>1148.900024414062</c:v>
                </c:pt>
                <c:pt idx="11884">
                  <c:v>1149.0</c:v>
                </c:pt>
                <c:pt idx="11885">
                  <c:v>1149.099975585937</c:v>
                </c:pt>
                <c:pt idx="11886">
                  <c:v>1149.199951171875</c:v>
                </c:pt>
                <c:pt idx="11887">
                  <c:v>1149.300048828125</c:v>
                </c:pt>
                <c:pt idx="11888">
                  <c:v>1149.400024414062</c:v>
                </c:pt>
                <c:pt idx="11889">
                  <c:v>1149.5</c:v>
                </c:pt>
                <c:pt idx="11890">
                  <c:v>1149.599975585937</c:v>
                </c:pt>
                <c:pt idx="11891">
                  <c:v>1149.699951171875</c:v>
                </c:pt>
                <c:pt idx="11892">
                  <c:v>1149.800048828125</c:v>
                </c:pt>
                <c:pt idx="11893">
                  <c:v>1149.900024414062</c:v>
                </c:pt>
                <c:pt idx="11894">
                  <c:v>1150.0</c:v>
                </c:pt>
                <c:pt idx="11895">
                  <c:v>1150.099975585937</c:v>
                </c:pt>
                <c:pt idx="11896">
                  <c:v>1150.199951171875</c:v>
                </c:pt>
                <c:pt idx="11897">
                  <c:v>1150.300048828125</c:v>
                </c:pt>
                <c:pt idx="11898">
                  <c:v>1150.400024414062</c:v>
                </c:pt>
                <c:pt idx="11899">
                  <c:v>1150.5</c:v>
                </c:pt>
                <c:pt idx="11900">
                  <c:v>1150.599975585937</c:v>
                </c:pt>
                <c:pt idx="11901">
                  <c:v>1150.699951171875</c:v>
                </c:pt>
                <c:pt idx="11902">
                  <c:v>1150.800048828125</c:v>
                </c:pt>
                <c:pt idx="11903">
                  <c:v>1150.900024414062</c:v>
                </c:pt>
                <c:pt idx="11904">
                  <c:v>1151.0</c:v>
                </c:pt>
                <c:pt idx="11905">
                  <c:v>1151.099975585937</c:v>
                </c:pt>
                <c:pt idx="11906">
                  <c:v>1151.199951171875</c:v>
                </c:pt>
                <c:pt idx="11907">
                  <c:v>1151.300048828125</c:v>
                </c:pt>
                <c:pt idx="11908">
                  <c:v>1151.400024414062</c:v>
                </c:pt>
                <c:pt idx="11909">
                  <c:v>1151.5</c:v>
                </c:pt>
                <c:pt idx="11910">
                  <c:v>1151.599975585937</c:v>
                </c:pt>
                <c:pt idx="11911">
                  <c:v>1151.699951171875</c:v>
                </c:pt>
                <c:pt idx="11912">
                  <c:v>1151.800048828125</c:v>
                </c:pt>
                <c:pt idx="11913">
                  <c:v>1151.900024414062</c:v>
                </c:pt>
                <c:pt idx="11914">
                  <c:v>1152.0</c:v>
                </c:pt>
                <c:pt idx="11915">
                  <c:v>1152.099975585937</c:v>
                </c:pt>
                <c:pt idx="11916">
                  <c:v>1152.199951171875</c:v>
                </c:pt>
                <c:pt idx="11917">
                  <c:v>1152.300048828125</c:v>
                </c:pt>
                <c:pt idx="11918">
                  <c:v>1152.400024414062</c:v>
                </c:pt>
                <c:pt idx="11919">
                  <c:v>1152.5</c:v>
                </c:pt>
                <c:pt idx="11920">
                  <c:v>1152.599975585937</c:v>
                </c:pt>
                <c:pt idx="11921">
                  <c:v>1152.699951171875</c:v>
                </c:pt>
                <c:pt idx="11922">
                  <c:v>1152.800048828125</c:v>
                </c:pt>
                <c:pt idx="11923">
                  <c:v>1152.900024414062</c:v>
                </c:pt>
                <c:pt idx="11924">
                  <c:v>1153.0</c:v>
                </c:pt>
                <c:pt idx="11925">
                  <c:v>1153.099975585937</c:v>
                </c:pt>
                <c:pt idx="11926">
                  <c:v>1153.199951171875</c:v>
                </c:pt>
                <c:pt idx="11927">
                  <c:v>1153.300048828125</c:v>
                </c:pt>
                <c:pt idx="11928">
                  <c:v>1153.400024414062</c:v>
                </c:pt>
                <c:pt idx="11929">
                  <c:v>1153.5</c:v>
                </c:pt>
                <c:pt idx="11930">
                  <c:v>1153.599975585937</c:v>
                </c:pt>
                <c:pt idx="11931">
                  <c:v>1153.699951171875</c:v>
                </c:pt>
                <c:pt idx="11932">
                  <c:v>1153.800048828125</c:v>
                </c:pt>
                <c:pt idx="11933">
                  <c:v>1153.900024414062</c:v>
                </c:pt>
                <c:pt idx="11934">
                  <c:v>1154.0</c:v>
                </c:pt>
                <c:pt idx="11935">
                  <c:v>1154.099975585937</c:v>
                </c:pt>
                <c:pt idx="11936">
                  <c:v>1154.199951171875</c:v>
                </c:pt>
                <c:pt idx="11937">
                  <c:v>1154.300048828125</c:v>
                </c:pt>
                <c:pt idx="11938">
                  <c:v>1154.400024414062</c:v>
                </c:pt>
                <c:pt idx="11939">
                  <c:v>1154.5</c:v>
                </c:pt>
                <c:pt idx="11940">
                  <c:v>1154.599975585937</c:v>
                </c:pt>
                <c:pt idx="11941">
                  <c:v>1154.699951171875</c:v>
                </c:pt>
                <c:pt idx="11942">
                  <c:v>1154.800048828125</c:v>
                </c:pt>
                <c:pt idx="11943">
                  <c:v>1154.900024414062</c:v>
                </c:pt>
                <c:pt idx="11944">
                  <c:v>1155.0</c:v>
                </c:pt>
                <c:pt idx="11945">
                  <c:v>1155.099975585937</c:v>
                </c:pt>
                <c:pt idx="11946">
                  <c:v>1155.199951171875</c:v>
                </c:pt>
                <c:pt idx="11947">
                  <c:v>1155.300048828125</c:v>
                </c:pt>
                <c:pt idx="11948">
                  <c:v>1155.400024414062</c:v>
                </c:pt>
                <c:pt idx="11949">
                  <c:v>1155.5</c:v>
                </c:pt>
                <c:pt idx="11950">
                  <c:v>1155.599975585937</c:v>
                </c:pt>
                <c:pt idx="11951">
                  <c:v>1155.699951171875</c:v>
                </c:pt>
                <c:pt idx="11952">
                  <c:v>1155.800048828125</c:v>
                </c:pt>
                <c:pt idx="11953">
                  <c:v>1155.900024414062</c:v>
                </c:pt>
                <c:pt idx="11954">
                  <c:v>1156.0</c:v>
                </c:pt>
                <c:pt idx="11955">
                  <c:v>1156.099975585937</c:v>
                </c:pt>
                <c:pt idx="11956">
                  <c:v>1156.199951171875</c:v>
                </c:pt>
                <c:pt idx="11957">
                  <c:v>1156.300048828125</c:v>
                </c:pt>
                <c:pt idx="11958">
                  <c:v>1156.400024414062</c:v>
                </c:pt>
                <c:pt idx="11959">
                  <c:v>1156.5</c:v>
                </c:pt>
                <c:pt idx="11960">
                  <c:v>1156.599975585937</c:v>
                </c:pt>
                <c:pt idx="11961">
                  <c:v>1156.699951171875</c:v>
                </c:pt>
                <c:pt idx="11962">
                  <c:v>1156.800048828125</c:v>
                </c:pt>
                <c:pt idx="11963">
                  <c:v>1156.900024414062</c:v>
                </c:pt>
                <c:pt idx="11964">
                  <c:v>1157.0</c:v>
                </c:pt>
                <c:pt idx="11965">
                  <c:v>1157.099975585937</c:v>
                </c:pt>
                <c:pt idx="11966">
                  <c:v>1157.199951171875</c:v>
                </c:pt>
                <c:pt idx="11967">
                  <c:v>1157.300048828125</c:v>
                </c:pt>
                <c:pt idx="11968">
                  <c:v>1157.400024414062</c:v>
                </c:pt>
                <c:pt idx="11969">
                  <c:v>1157.5</c:v>
                </c:pt>
                <c:pt idx="11970">
                  <c:v>1157.599975585937</c:v>
                </c:pt>
                <c:pt idx="11971">
                  <c:v>1157.699951171875</c:v>
                </c:pt>
                <c:pt idx="11972">
                  <c:v>1157.800048828125</c:v>
                </c:pt>
                <c:pt idx="11973">
                  <c:v>1157.900024414062</c:v>
                </c:pt>
                <c:pt idx="11974">
                  <c:v>1158.0</c:v>
                </c:pt>
                <c:pt idx="11975">
                  <c:v>1158.099975585937</c:v>
                </c:pt>
                <c:pt idx="11976">
                  <c:v>1158.199951171875</c:v>
                </c:pt>
                <c:pt idx="11977">
                  <c:v>1158.300048828125</c:v>
                </c:pt>
                <c:pt idx="11978">
                  <c:v>1158.400024414062</c:v>
                </c:pt>
                <c:pt idx="11979">
                  <c:v>1158.5</c:v>
                </c:pt>
                <c:pt idx="11980">
                  <c:v>1158.599975585937</c:v>
                </c:pt>
                <c:pt idx="11981">
                  <c:v>1158.699951171875</c:v>
                </c:pt>
                <c:pt idx="11982">
                  <c:v>1158.800048828125</c:v>
                </c:pt>
                <c:pt idx="11983">
                  <c:v>1158.900024414062</c:v>
                </c:pt>
                <c:pt idx="11984">
                  <c:v>1159.0</c:v>
                </c:pt>
                <c:pt idx="11985">
                  <c:v>1159.099975585937</c:v>
                </c:pt>
                <c:pt idx="11986">
                  <c:v>1159.199951171875</c:v>
                </c:pt>
                <c:pt idx="11987">
                  <c:v>1159.300048828125</c:v>
                </c:pt>
                <c:pt idx="11988">
                  <c:v>1159.400024414062</c:v>
                </c:pt>
                <c:pt idx="11989">
                  <c:v>1159.5</c:v>
                </c:pt>
                <c:pt idx="11990">
                  <c:v>1159.599975585937</c:v>
                </c:pt>
                <c:pt idx="11991">
                  <c:v>1159.699951171875</c:v>
                </c:pt>
                <c:pt idx="11992">
                  <c:v>1159.800048828125</c:v>
                </c:pt>
                <c:pt idx="11993">
                  <c:v>1159.900024414062</c:v>
                </c:pt>
                <c:pt idx="11994">
                  <c:v>1160.0</c:v>
                </c:pt>
                <c:pt idx="11995">
                  <c:v>1160.099975585937</c:v>
                </c:pt>
                <c:pt idx="11996">
                  <c:v>1160.199951171875</c:v>
                </c:pt>
                <c:pt idx="11997">
                  <c:v>1160.300048828125</c:v>
                </c:pt>
                <c:pt idx="11998">
                  <c:v>1160.400024414062</c:v>
                </c:pt>
                <c:pt idx="11999">
                  <c:v>1160.5</c:v>
                </c:pt>
                <c:pt idx="12000">
                  <c:v>1160.599975585937</c:v>
                </c:pt>
                <c:pt idx="12001">
                  <c:v>1160.699951171875</c:v>
                </c:pt>
                <c:pt idx="12002">
                  <c:v>1160.800048828125</c:v>
                </c:pt>
                <c:pt idx="12003">
                  <c:v>1160.900024414062</c:v>
                </c:pt>
                <c:pt idx="12004">
                  <c:v>1161.0</c:v>
                </c:pt>
                <c:pt idx="12005">
                  <c:v>1161.099975585937</c:v>
                </c:pt>
                <c:pt idx="12006">
                  <c:v>1161.199951171875</c:v>
                </c:pt>
                <c:pt idx="12007">
                  <c:v>1161.300048828125</c:v>
                </c:pt>
                <c:pt idx="12008">
                  <c:v>1161.400024414062</c:v>
                </c:pt>
                <c:pt idx="12009">
                  <c:v>1161.5</c:v>
                </c:pt>
                <c:pt idx="12010">
                  <c:v>1161.599975585937</c:v>
                </c:pt>
                <c:pt idx="12011">
                  <c:v>1161.699951171875</c:v>
                </c:pt>
                <c:pt idx="12012">
                  <c:v>1161.800048828125</c:v>
                </c:pt>
                <c:pt idx="12013">
                  <c:v>1161.900024414062</c:v>
                </c:pt>
                <c:pt idx="12014">
                  <c:v>1162.0</c:v>
                </c:pt>
                <c:pt idx="12015">
                  <c:v>1162.099975585937</c:v>
                </c:pt>
                <c:pt idx="12016">
                  <c:v>1162.199951171875</c:v>
                </c:pt>
                <c:pt idx="12017">
                  <c:v>1162.300048828125</c:v>
                </c:pt>
                <c:pt idx="12018">
                  <c:v>1162.400024414062</c:v>
                </c:pt>
                <c:pt idx="12019">
                  <c:v>1162.5</c:v>
                </c:pt>
                <c:pt idx="12020">
                  <c:v>1162.599975585937</c:v>
                </c:pt>
                <c:pt idx="12021">
                  <c:v>1162.699951171875</c:v>
                </c:pt>
                <c:pt idx="12022">
                  <c:v>1162.800048828125</c:v>
                </c:pt>
                <c:pt idx="12023">
                  <c:v>1162.900024414062</c:v>
                </c:pt>
                <c:pt idx="12024">
                  <c:v>1163.0</c:v>
                </c:pt>
                <c:pt idx="12025">
                  <c:v>1163.099975585937</c:v>
                </c:pt>
                <c:pt idx="12026">
                  <c:v>1163.199951171875</c:v>
                </c:pt>
                <c:pt idx="12027">
                  <c:v>1163.300048828125</c:v>
                </c:pt>
                <c:pt idx="12028">
                  <c:v>1163.400024414062</c:v>
                </c:pt>
                <c:pt idx="12029">
                  <c:v>1163.5</c:v>
                </c:pt>
                <c:pt idx="12030">
                  <c:v>1163.599975585937</c:v>
                </c:pt>
                <c:pt idx="12031">
                  <c:v>1163.699951171875</c:v>
                </c:pt>
                <c:pt idx="12032">
                  <c:v>1163.800048828125</c:v>
                </c:pt>
                <c:pt idx="12033">
                  <c:v>1163.900024414062</c:v>
                </c:pt>
                <c:pt idx="12034">
                  <c:v>1164.0</c:v>
                </c:pt>
                <c:pt idx="12035">
                  <c:v>1164.099975585937</c:v>
                </c:pt>
                <c:pt idx="12036">
                  <c:v>1164.199951171875</c:v>
                </c:pt>
                <c:pt idx="12037">
                  <c:v>1164.300048828125</c:v>
                </c:pt>
                <c:pt idx="12038">
                  <c:v>1164.400024414062</c:v>
                </c:pt>
                <c:pt idx="12039">
                  <c:v>1164.5</c:v>
                </c:pt>
                <c:pt idx="12040">
                  <c:v>1164.599975585937</c:v>
                </c:pt>
                <c:pt idx="12041">
                  <c:v>1164.699951171875</c:v>
                </c:pt>
                <c:pt idx="12042">
                  <c:v>1164.800048828125</c:v>
                </c:pt>
                <c:pt idx="12043">
                  <c:v>1164.900024414062</c:v>
                </c:pt>
                <c:pt idx="12044">
                  <c:v>1165.0</c:v>
                </c:pt>
                <c:pt idx="12045">
                  <c:v>1165.099975585937</c:v>
                </c:pt>
                <c:pt idx="12046">
                  <c:v>1165.199951171875</c:v>
                </c:pt>
                <c:pt idx="12047">
                  <c:v>1165.300048828125</c:v>
                </c:pt>
                <c:pt idx="12048">
                  <c:v>1165.400024414062</c:v>
                </c:pt>
                <c:pt idx="12049">
                  <c:v>1165.5</c:v>
                </c:pt>
                <c:pt idx="12050">
                  <c:v>1165.599975585937</c:v>
                </c:pt>
                <c:pt idx="12051">
                  <c:v>1165.699951171875</c:v>
                </c:pt>
                <c:pt idx="12052">
                  <c:v>1165.800048828125</c:v>
                </c:pt>
                <c:pt idx="12053">
                  <c:v>1165.900024414062</c:v>
                </c:pt>
                <c:pt idx="12054">
                  <c:v>1166.0</c:v>
                </c:pt>
                <c:pt idx="12055">
                  <c:v>1166.099975585937</c:v>
                </c:pt>
                <c:pt idx="12056">
                  <c:v>1166.199951171875</c:v>
                </c:pt>
                <c:pt idx="12057">
                  <c:v>1166.300048828125</c:v>
                </c:pt>
                <c:pt idx="12058">
                  <c:v>1166.400024414062</c:v>
                </c:pt>
                <c:pt idx="12059">
                  <c:v>1166.5</c:v>
                </c:pt>
                <c:pt idx="12060">
                  <c:v>1166.599975585937</c:v>
                </c:pt>
                <c:pt idx="12061">
                  <c:v>1166.699951171875</c:v>
                </c:pt>
                <c:pt idx="12062">
                  <c:v>1166.800048828125</c:v>
                </c:pt>
                <c:pt idx="12063">
                  <c:v>1166.900024414062</c:v>
                </c:pt>
                <c:pt idx="12064">
                  <c:v>1167.0</c:v>
                </c:pt>
                <c:pt idx="12065">
                  <c:v>1167.099975585937</c:v>
                </c:pt>
                <c:pt idx="12066">
                  <c:v>1167.199951171875</c:v>
                </c:pt>
                <c:pt idx="12067">
                  <c:v>1167.300048828125</c:v>
                </c:pt>
                <c:pt idx="12068">
                  <c:v>1167.400024414062</c:v>
                </c:pt>
                <c:pt idx="12069">
                  <c:v>1167.5</c:v>
                </c:pt>
                <c:pt idx="12070">
                  <c:v>1167.599975585937</c:v>
                </c:pt>
                <c:pt idx="12071">
                  <c:v>1167.699951171875</c:v>
                </c:pt>
                <c:pt idx="12072">
                  <c:v>1167.800048828125</c:v>
                </c:pt>
                <c:pt idx="12073">
                  <c:v>1167.900024414062</c:v>
                </c:pt>
                <c:pt idx="12074">
                  <c:v>1168.0</c:v>
                </c:pt>
                <c:pt idx="12075">
                  <c:v>1168.099975585937</c:v>
                </c:pt>
                <c:pt idx="12076">
                  <c:v>1168.199951171875</c:v>
                </c:pt>
                <c:pt idx="12077">
                  <c:v>1168.300048828125</c:v>
                </c:pt>
                <c:pt idx="12078">
                  <c:v>1168.400024414062</c:v>
                </c:pt>
                <c:pt idx="12079">
                  <c:v>1168.5</c:v>
                </c:pt>
                <c:pt idx="12080">
                  <c:v>1168.599975585937</c:v>
                </c:pt>
                <c:pt idx="12081">
                  <c:v>1168.699951171875</c:v>
                </c:pt>
                <c:pt idx="12082">
                  <c:v>1168.800048828125</c:v>
                </c:pt>
                <c:pt idx="12083">
                  <c:v>1168.900024414062</c:v>
                </c:pt>
                <c:pt idx="12084">
                  <c:v>1169.0</c:v>
                </c:pt>
                <c:pt idx="12085">
                  <c:v>1169.099975585937</c:v>
                </c:pt>
                <c:pt idx="12086">
                  <c:v>1169.199951171875</c:v>
                </c:pt>
                <c:pt idx="12087">
                  <c:v>1169.300048828125</c:v>
                </c:pt>
                <c:pt idx="12088">
                  <c:v>1169.400024414062</c:v>
                </c:pt>
                <c:pt idx="12089">
                  <c:v>1169.5</c:v>
                </c:pt>
                <c:pt idx="12090">
                  <c:v>1169.599975585937</c:v>
                </c:pt>
                <c:pt idx="12091">
                  <c:v>1169.699951171875</c:v>
                </c:pt>
                <c:pt idx="12092">
                  <c:v>1169.800048828125</c:v>
                </c:pt>
                <c:pt idx="12093">
                  <c:v>1169.900024414062</c:v>
                </c:pt>
                <c:pt idx="12094">
                  <c:v>1170.0</c:v>
                </c:pt>
                <c:pt idx="12095">
                  <c:v>1170.099975585937</c:v>
                </c:pt>
                <c:pt idx="12096">
                  <c:v>1170.199951171875</c:v>
                </c:pt>
                <c:pt idx="12097">
                  <c:v>1170.300048828125</c:v>
                </c:pt>
                <c:pt idx="12098">
                  <c:v>1170.400024414062</c:v>
                </c:pt>
                <c:pt idx="12099">
                  <c:v>1170.5</c:v>
                </c:pt>
                <c:pt idx="12100">
                  <c:v>1170.599975585937</c:v>
                </c:pt>
                <c:pt idx="12101">
                  <c:v>1170.699951171875</c:v>
                </c:pt>
                <c:pt idx="12102">
                  <c:v>1170.800048828125</c:v>
                </c:pt>
                <c:pt idx="12103">
                  <c:v>1170.900024414062</c:v>
                </c:pt>
                <c:pt idx="12104">
                  <c:v>1171.0</c:v>
                </c:pt>
                <c:pt idx="12105">
                  <c:v>1171.099975585937</c:v>
                </c:pt>
                <c:pt idx="12106">
                  <c:v>1171.199951171875</c:v>
                </c:pt>
                <c:pt idx="12107">
                  <c:v>1171.300048828125</c:v>
                </c:pt>
                <c:pt idx="12108">
                  <c:v>1171.400024414062</c:v>
                </c:pt>
                <c:pt idx="12109">
                  <c:v>1171.5</c:v>
                </c:pt>
                <c:pt idx="12110">
                  <c:v>1171.599975585937</c:v>
                </c:pt>
                <c:pt idx="12111">
                  <c:v>1171.699951171875</c:v>
                </c:pt>
                <c:pt idx="12112">
                  <c:v>1171.800048828125</c:v>
                </c:pt>
                <c:pt idx="12113">
                  <c:v>1171.900024414062</c:v>
                </c:pt>
                <c:pt idx="12114">
                  <c:v>1172.0</c:v>
                </c:pt>
                <c:pt idx="12115">
                  <c:v>1172.099975585937</c:v>
                </c:pt>
                <c:pt idx="12116">
                  <c:v>1172.199951171875</c:v>
                </c:pt>
                <c:pt idx="12117">
                  <c:v>1172.300048828125</c:v>
                </c:pt>
                <c:pt idx="12118">
                  <c:v>1172.400024414062</c:v>
                </c:pt>
                <c:pt idx="12119">
                  <c:v>1172.5</c:v>
                </c:pt>
                <c:pt idx="12120">
                  <c:v>1172.599975585937</c:v>
                </c:pt>
                <c:pt idx="12121">
                  <c:v>1172.699951171875</c:v>
                </c:pt>
                <c:pt idx="12122">
                  <c:v>1172.800048828125</c:v>
                </c:pt>
                <c:pt idx="12123">
                  <c:v>1172.900024414062</c:v>
                </c:pt>
                <c:pt idx="12124">
                  <c:v>1173.0</c:v>
                </c:pt>
                <c:pt idx="12125">
                  <c:v>1173.099975585937</c:v>
                </c:pt>
                <c:pt idx="12126">
                  <c:v>1173.199951171875</c:v>
                </c:pt>
                <c:pt idx="12127">
                  <c:v>1173.300048828125</c:v>
                </c:pt>
                <c:pt idx="12128">
                  <c:v>1173.400024414062</c:v>
                </c:pt>
                <c:pt idx="12129">
                  <c:v>1173.5</c:v>
                </c:pt>
                <c:pt idx="12130">
                  <c:v>1173.599975585937</c:v>
                </c:pt>
                <c:pt idx="12131">
                  <c:v>1173.699951171875</c:v>
                </c:pt>
                <c:pt idx="12132">
                  <c:v>1173.800048828125</c:v>
                </c:pt>
                <c:pt idx="12133">
                  <c:v>1173.900024414062</c:v>
                </c:pt>
                <c:pt idx="12134">
                  <c:v>1174.0</c:v>
                </c:pt>
                <c:pt idx="12135">
                  <c:v>1174.099975585937</c:v>
                </c:pt>
                <c:pt idx="12136">
                  <c:v>1174.199951171875</c:v>
                </c:pt>
                <c:pt idx="12137">
                  <c:v>1174.300048828125</c:v>
                </c:pt>
                <c:pt idx="12138">
                  <c:v>1174.400024414062</c:v>
                </c:pt>
                <c:pt idx="12139">
                  <c:v>1174.5</c:v>
                </c:pt>
                <c:pt idx="12140">
                  <c:v>1174.599975585937</c:v>
                </c:pt>
                <c:pt idx="12141">
                  <c:v>1174.699951171875</c:v>
                </c:pt>
                <c:pt idx="12142">
                  <c:v>1174.800048828125</c:v>
                </c:pt>
                <c:pt idx="12143">
                  <c:v>1174.900024414062</c:v>
                </c:pt>
                <c:pt idx="12144">
                  <c:v>1175.0</c:v>
                </c:pt>
                <c:pt idx="12145">
                  <c:v>1175.099975585937</c:v>
                </c:pt>
                <c:pt idx="12146">
                  <c:v>1175.199951171875</c:v>
                </c:pt>
                <c:pt idx="12147">
                  <c:v>1175.300048828125</c:v>
                </c:pt>
                <c:pt idx="12148">
                  <c:v>1175.400024414062</c:v>
                </c:pt>
                <c:pt idx="12149">
                  <c:v>1175.5</c:v>
                </c:pt>
                <c:pt idx="12150">
                  <c:v>1175.599975585937</c:v>
                </c:pt>
                <c:pt idx="12151">
                  <c:v>1175.699951171875</c:v>
                </c:pt>
                <c:pt idx="12152">
                  <c:v>1175.800048828125</c:v>
                </c:pt>
                <c:pt idx="12153">
                  <c:v>1175.900024414062</c:v>
                </c:pt>
                <c:pt idx="12154">
                  <c:v>1176.0</c:v>
                </c:pt>
                <c:pt idx="12155">
                  <c:v>1176.099975585937</c:v>
                </c:pt>
                <c:pt idx="12156">
                  <c:v>1176.199951171875</c:v>
                </c:pt>
                <c:pt idx="12157">
                  <c:v>1176.300048828125</c:v>
                </c:pt>
                <c:pt idx="12158">
                  <c:v>1176.400024414062</c:v>
                </c:pt>
                <c:pt idx="12159">
                  <c:v>1176.5</c:v>
                </c:pt>
                <c:pt idx="12160">
                  <c:v>1176.599975585937</c:v>
                </c:pt>
                <c:pt idx="12161">
                  <c:v>1176.699951171875</c:v>
                </c:pt>
                <c:pt idx="12162">
                  <c:v>1176.800048828125</c:v>
                </c:pt>
                <c:pt idx="12163">
                  <c:v>1176.900024414062</c:v>
                </c:pt>
                <c:pt idx="12164">
                  <c:v>1177.0</c:v>
                </c:pt>
                <c:pt idx="12165">
                  <c:v>1177.099975585937</c:v>
                </c:pt>
                <c:pt idx="12166">
                  <c:v>1177.199951171875</c:v>
                </c:pt>
                <c:pt idx="12167">
                  <c:v>1177.300048828125</c:v>
                </c:pt>
                <c:pt idx="12168">
                  <c:v>1177.400024414062</c:v>
                </c:pt>
                <c:pt idx="12169">
                  <c:v>1177.5</c:v>
                </c:pt>
                <c:pt idx="12170">
                  <c:v>1177.599975585937</c:v>
                </c:pt>
                <c:pt idx="12171">
                  <c:v>1177.699951171875</c:v>
                </c:pt>
                <c:pt idx="12172">
                  <c:v>1177.800048828125</c:v>
                </c:pt>
                <c:pt idx="12173">
                  <c:v>1177.900024414062</c:v>
                </c:pt>
                <c:pt idx="12174">
                  <c:v>1178.0</c:v>
                </c:pt>
                <c:pt idx="12175">
                  <c:v>1178.099975585937</c:v>
                </c:pt>
                <c:pt idx="12176">
                  <c:v>1178.199951171875</c:v>
                </c:pt>
                <c:pt idx="12177">
                  <c:v>1178.300048828125</c:v>
                </c:pt>
                <c:pt idx="12178">
                  <c:v>1178.400024414062</c:v>
                </c:pt>
                <c:pt idx="12179">
                  <c:v>1178.5</c:v>
                </c:pt>
                <c:pt idx="12180">
                  <c:v>1178.599975585937</c:v>
                </c:pt>
                <c:pt idx="12181">
                  <c:v>1178.699951171875</c:v>
                </c:pt>
                <c:pt idx="12182">
                  <c:v>1178.800048828125</c:v>
                </c:pt>
                <c:pt idx="12183">
                  <c:v>1178.900024414062</c:v>
                </c:pt>
                <c:pt idx="12184">
                  <c:v>1179.0</c:v>
                </c:pt>
                <c:pt idx="12185">
                  <c:v>1179.099975585937</c:v>
                </c:pt>
                <c:pt idx="12186">
                  <c:v>1179.199951171875</c:v>
                </c:pt>
                <c:pt idx="12187">
                  <c:v>1179.300048828125</c:v>
                </c:pt>
                <c:pt idx="12188">
                  <c:v>1179.400024414062</c:v>
                </c:pt>
                <c:pt idx="12189">
                  <c:v>1179.5</c:v>
                </c:pt>
                <c:pt idx="12190">
                  <c:v>1179.599975585937</c:v>
                </c:pt>
                <c:pt idx="12191">
                  <c:v>1179.699951171875</c:v>
                </c:pt>
                <c:pt idx="12192">
                  <c:v>1179.800048828125</c:v>
                </c:pt>
                <c:pt idx="12193">
                  <c:v>1179.900024414062</c:v>
                </c:pt>
                <c:pt idx="12194">
                  <c:v>1180.0</c:v>
                </c:pt>
                <c:pt idx="12195">
                  <c:v>1180.099975585937</c:v>
                </c:pt>
                <c:pt idx="12196">
                  <c:v>1180.199951171875</c:v>
                </c:pt>
                <c:pt idx="12197">
                  <c:v>1180.300048828125</c:v>
                </c:pt>
                <c:pt idx="12198">
                  <c:v>1180.400024414062</c:v>
                </c:pt>
                <c:pt idx="12199">
                  <c:v>1180.5</c:v>
                </c:pt>
                <c:pt idx="12200">
                  <c:v>1180.599975585937</c:v>
                </c:pt>
                <c:pt idx="12201">
                  <c:v>1180.699951171875</c:v>
                </c:pt>
                <c:pt idx="12202">
                  <c:v>1180.800048828125</c:v>
                </c:pt>
                <c:pt idx="12203">
                  <c:v>1180.900024414062</c:v>
                </c:pt>
                <c:pt idx="12204">
                  <c:v>1181.0</c:v>
                </c:pt>
                <c:pt idx="12205">
                  <c:v>1181.099975585937</c:v>
                </c:pt>
                <c:pt idx="12206">
                  <c:v>1181.199951171875</c:v>
                </c:pt>
                <c:pt idx="12207">
                  <c:v>1181.300048828125</c:v>
                </c:pt>
                <c:pt idx="12208">
                  <c:v>1181.400024414062</c:v>
                </c:pt>
                <c:pt idx="12209">
                  <c:v>1181.5</c:v>
                </c:pt>
                <c:pt idx="12210">
                  <c:v>1181.599975585937</c:v>
                </c:pt>
                <c:pt idx="12211">
                  <c:v>1181.699951171875</c:v>
                </c:pt>
                <c:pt idx="12212">
                  <c:v>1181.800048828125</c:v>
                </c:pt>
                <c:pt idx="12213">
                  <c:v>1181.900024414062</c:v>
                </c:pt>
                <c:pt idx="12214">
                  <c:v>1182.0</c:v>
                </c:pt>
                <c:pt idx="12215">
                  <c:v>1182.099975585937</c:v>
                </c:pt>
                <c:pt idx="12216">
                  <c:v>1182.199951171875</c:v>
                </c:pt>
                <c:pt idx="12217">
                  <c:v>1182.300048828125</c:v>
                </c:pt>
                <c:pt idx="12218">
                  <c:v>1182.400024414062</c:v>
                </c:pt>
                <c:pt idx="12219">
                  <c:v>1182.5</c:v>
                </c:pt>
                <c:pt idx="12220">
                  <c:v>1182.599975585937</c:v>
                </c:pt>
                <c:pt idx="12221">
                  <c:v>1182.699951171875</c:v>
                </c:pt>
                <c:pt idx="12222">
                  <c:v>1182.800048828125</c:v>
                </c:pt>
                <c:pt idx="12223">
                  <c:v>1182.900024414062</c:v>
                </c:pt>
                <c:pt idx="12224">
                  <c:v>1183.0</c:v>
                </c:pt>
                <c:pt idx="12225">
                  <c:v>1183.099975585937</c:v>
                </c:pt>
                <c:pt idx="12226">
                  <c:v>1183.199951171875</c:v>
                </c:pt>
                <c:pt idx="12227">
                  <c:v>1183.300048828125</c:v>
                </c:pt>
                <c:pt idx="12228">
                  <c:v>1183.400024414062</c:v>
                </c:pt>
                <c:pt idx="12229">
                  <c:v>1183.5</c:v>
                </c:pt>
                <c:pt idx="12230">
                  <c:v>1183.599975585937</c:v>
                </c:pt>
                <c:pt idx="12231">
                  <c:v>1183.699951171875</c:v>
                </c:pt>
                <c:pt idx="12232">
                  <c:v>1183.800048828125</c:v>
                </c:pt>
                <c:pt idx="12233">
                  <c:v>1183.900024414062</c:v>
                </c:pt>
                <c:pt idx="12234">
                  <c:v>1184.0</c:v>
                </c:pt>
                <c:pt idx="12235">
                  <c:v>1184.099975585937</c:v>
                </c:pt>
                <c:pt idx="12236">
                  <c:v>1184.199951171875</c:v>
                </c:pt>
                <c:pt idx="12237">
                  <c:v>1184.300048828125</c:v>
                </c:pt>
                <c:pt idx="12238">
                  <c:v>1184.400024414062</c:v>
                </c:pt>
                <c:pt idx="12239">
                  <c:v>1184.5</c:v>
                </c:pt>
                <c:pt idx="12240">
                  <c:v>1184.599975585937</c:v>
                </c:pt>
                <c:pt idx="12241">
                  <c:v>1184.699951171875</c:v>
                </c:pt>
                <c:pt idx="12242">
                  <c:v>1184.800048828125</c:v>
                </c:pt>
                <c:pt idx="12243">
                  <c:v>1184.900024414062</c:v>
                </c:pt>
                <c:pt idx="12244">
                  <c:v>1185.0</c:v>
                </c:pt>
                <c:pt idx="12245">
                  <c:v>1185.099975585937</c:v>
                </c:pt>
                <c:pt idx="12246">
                  <c:v>1185.199951171875</c:v>
                </c:pt>
                <c:pt idx="12247">
                  <c:v>1185.300048828125</c:v>
                </c:pt>
                <c:pt idx="12248">
                  <c:v>1185.400024414062</c:v>
                </c:pt>
                <c:pt idx="12249">
                  <c:v>1185.5</c:v>
                </c:pt>
                <c:pt idx="12250">
                  <c:v>1185.599975585937</c:v>
                </c:pt>
                <c:pt idx="12251">
                  <c:v>1185.699951171875</c:v>
                </c:pt>
                <c:pt idx="12252">
                  <c:v>1185.800048828125</c:v>
                </c:pt>
                <c:pt idx="12253">
                  <c:v>1185.900024414062</c:v>
                </c:pt>
                <c:pt idx="12254">
                  <c:v>1186.0</c:v>
                </c:pt>
                <c:pt idx="12255">
                  <c:v>1186.099975585937</c:v>
                </c:pt>
                <c:pt idx="12256">
                  <c:v>1186.199951171875</c:v>
                </c:pt>
                <c:pt idx="12257">
                  <c:v>1186.300048828125</c:v>
                </c:pt>
                <c:pt idx="12258">
                  <c:v>1186.400024414062</c:v>
                </c:pt>
                <c:pt idx="12259">
                  <c:v>1186.5</c:v>
                </c:pt>
                <c:pt idx="12260">
                  <c:v>1186.599975585937</c:v>
                </c:pt>
                <c:pt idx="12261">
                  <c:v>1186.699951171875</c:v>
                </c:pt>
                <c:pt idx="12262">
                  <c:v>1186.800048828125</c:v>
                </c:pt>
                <c:pt idx="12263">
                  <c:v>1186.900024414062</c:v>
                </c:pt>
                <c:pt idx="12264">
                  <c:v>1187.0</c:v>
                </c:pt>
                <c:pt idx="12265">
                  <c:v>1187.099975585937</c:v>
                </c:pt>
                <c:pt idx="12266">
                  <c:v>1187.199951171875</c:v>
                </c:pt>
                <c:pt idx="12267">
                  <c:v>1187.300048828125</c:v>
                </c:pt>
                <c:pt idx="12268">
                  <c:v>1187.400024414062</c:v>
                </c:pt>
                <c:pt idx="12269">
                  <c:v>1187.5</c:v>
                </c:pt>
                <c:pt idx="12270">
                  <c:v>1187.599975585937</c:v>
                </c:pt>
                <c:pt idx="12271">
                  <c:v>1187.699951171875</c:v>
                </c:pt>
                <c:pt idx="12272">
                  <c:v>1187.800048828125</c:v>
                </c:pt>
                <c:pt idx="12273">
                  <c:v>1187.900024414062</c:v>
                </c:pt>
                <c:pt idx="12274">
                  <c:v>1188.0</c:v>
                </c:pt>
                <c:pt idx="12275">
                  <c:v>1188.099975585937</c:v>
                </c:pt>
                <c:pt idx="12276">
                  <c:v>1188.199951171875</c:v>
                </c:pt>
                <c:pt idx="12277">
                  <c:v>1188.300048828125</c:v>
                </c:pt>
                <c:pt idx="12278">
                  <c:v>1188.400024414062</c:v>
                </c:pt>
                <c:pt idx="12279">
                  <c:v>1188.5</c:v>
                </c:pt>
                <c:pt idx="12280">
                  <c:v>1188.599975585937</c:v>
                </c:pt>
                <c:pt idx="12281">
                  <c:v>1188.699951171875</c:v>
                </c:pt>
                <c:pt idx="12282">
                  <c:v>1188.800048828125</c:v>
                </c:pt>
                <c:pt idx="12283">
                  <c:v>1188.900024414062</c:v>
                </c:pt>
                <c:pt idx="12284">
                  <c:v>1189.0</c:v>
                </c:pt>
                <c:pt idx="12285">
                  <c:v>1189.099975585937</c:v>
                </c:pt>
                <c:pt idx="12286">
                  <c:v>1189.199951171875</c:v>
                </c:pt>
                <c:pt idx="12287">
                  <c:v>1189.300048828125</c:v>
                </c:pt>
                <c:pt idx="12288">
                  <c:v>1189.400024414062</c:v>
                </c:pt>
                <c:pt idx="12289">
                  <c:v>1189.5</c:v>
                </c:pt>
                <c:pt idx="12290">
                  <c:v>1189.599975585937</c:v>
                </c:pt>
                <c:pt idx="12291">
                  <c:v>1189.699951171875</c:v>
                </c:pt>
                <c:pt idx="12292">
                  <c:v>1189.800048828125</c:v>
                </c:pt>
                <c:pt idx="12293">
                  <c:v>1189.900024414062</c:v>
                </c:pt>
                <c:pt idx="12294">
                  <c:v>1190.0</c:v>
                </c:pt>
                <c:pt idx="12295">
                  <c:v>1190.099975585937</c:v>
                </c:pt>
                <c:pt idx="12296">
                  <c:v>1190.199951171875</c:v>
                </c:pt>
                <c:pt idx="12297">
                  <c:v>1190.300048828125</c:v>
                </c:pt>
                <c:pt idx="12298">
                  <c:v>1190.400024414062</c:v>
                </c:pt>
                <c:pt idx="12299">
                  <c:v>1190.5</c:v>
                </c:pt>
                <c:pt idx="12300">
                  <c:v>1190.599975585937</c:v>
                </c:pt>
                <c:pt idx="12301">
                  <c:v>1190.699951171875</c:v>
                </c:pt>
                <c:pt idx="12302">
                  <c:v>1190.800048828125</c:v>
                </c:pt>
                <c:pt idx="12303">
                  <c:v>1190.900024414062</c:v>
                </c:pt>
                <c:pt idx="12304">
                  <c:v>1191.0</c:v>
                </c:pt>
                <c:pt idx="12305">
                  <c:v>1191.099975585937</c:v>
                </c:pt>
                <c:pt idx="12306">
                  <c:v>1191.199951171875</c:v>
                </c:pt>
                <c:pt idx="12307">
                  <c:v>1191.300048828125</c:v>
                </c:pt>
                <c:pt idx="12308">
                  <c:v>1191.400024414062</c:v>
                </c:pt>
                <c:pt idx="12309">
                  <c:v>1191.5</c:v>
                </c:pt>
                <c:pt idx="12310">
                  <c:v>1191.599975585937</c:v>
                </c:pt>
                <c:pt idx="12311">
                  <c:v>1191.699951171875</c:v>
                </c:pt>
                <c:pt idx="12312">
                  <c:v>1191.800048828125</c:v>
                </c:pt>
                <c:pt idx="12313">
                  <c:v>1191.900024414062</c:v>
                </c:pt>
                <c:pt idx="12314">
                  <c:v>1192.0</c:v>
                </c:pt>
                <c:pt idx="12315">
                  <c:v>1192.099975585937</c:v>
                </c:pt>
                <c:pt idx="12316">
                  <c:v>1192.199951171875</c:v>
                </c:pt>
                <c:pt idx="12317">
                  <c:v>1192.300048828125</c:v>
                </c:pt>
                <c:pt idx="12318">
                  <c:v>1192.400024414062</c:v>
                </c:pt>
                <c:pt idx="12319">
                  <c:v>1192.5</c:v>
                </c:pt>
                <c:pt idx="12320">
                  <c:v>1192.599975585937</c:v>
                </c:pt>
                <c:pt idx="12321">
                  <c:v>1192.699951171875</c:v>
                </c:pt>
                <c:pt idx="12322">
                  <c:v>1192.800048828125</c:v>
                </c:pt>
                <c:pt idx="12323">
                  <c:v>1192.900024414062</c:v>
                </c:pt>
                <c:pt idx="12324">
                  <c:v>1193.0</c:v>
                </c:pt>
                <c:pt idx="12325">
                  <c:v>1193.099975585937</c:v>
                </c:pt>
                <c:pt idx="12326">
                  <c:v>1193.199951171875</c:v>
                </c:pt>
                <c:pt idx="12327">
                  <c:v>1193.300048828125</c:v>
                </c:pt>
                <c:pt idx="12328">
                  <c:v>1193.400024414062</c:v>
                </c:pt>
                <c:pt idx="12329">
                  <c:v>1193.5</c:v>
                </c:pt>
                <c:pt idx="12330">
                  <c:v>1193.599975585937</c:v>
                </c:pt>
                <c:pt idx="12331">
                  <c:v>1193.699951171875</c:v>
                </c:pt>
                <c:pt idx="12332">
                  <c:v>1193.800048828125</c:v>
                </c:pt>
                <c:pt idx="12333">
                  <c:v>1193.900024414062</c:v>
                </c:pt>
                <c:pt idx="12334">
                  <c:v>1194.0</c:v>
                </c:pt>
                <c:pt idx="12335">
                  <c:v>1194.099975585937</c:v>
                </c:pt>
                <c:pt idx="12336">
                  <c:v>1194.199951171875</c:v>
                </c:pt>
                <c:pt idx="12337">
                  <c:v>1194.300048828125</c:v>
                </c:pt>
                <c:pt idx="12338">
                  <c:v>1194.400024414062</c:v>
                </c:pt>
                <c:pt idx="12339">
                  <c:v>1194.5</c:v>
                </c:pt>
                <c:pt idx="12340">
                  <c:v>1194.599975585937</c:v>
                </c:pt>
                <c:pt idx="12341">
                  <c:v>1194.699951171875</c:v>
                </c:pt>
                <c:pt idx="12342">
                  <c:v>1194.800048828125</c:v>
                </c:pt>
                <c:pt idx="12343">
                  <c:v>1194.900024414062</c:v>
                </c:pt>
                <c:pt idx="12344">
                  <c:v>1195.0</c:v>
                </c:pt>
                <c:pt idx="12345">
                  <c:v>1195.099975585937</c:v>
                </c:pt>
                <c:pt idx="12346">
                  <c:v>1195.199951171875</c:v>
                </c:pt>
                <c:pt idx="12347">
                  <c:v>1195.300048828125</c:v>
                </c:pt>
                <c:pt idx="12348">
                  <c:v>1195.400024414062</c:v>
                </c:pt>
                <c:pt idx="12349">
                  <c:v>1195.5</c:v>
                </c:pt>
                <c:pt idx="12350">
                  <c:v>1195.599975585937</c:v>
                </c:pt>
                <c:pt idx="12351">
                  <c:v>1195.699951171875</c:v>
                </c:pt>
                <c:pt idx="12352">
                  <c:v>1195.800048828125</c:v>
                </c:pt>
                <c:pt idx="12353">
                  <c:v>1195.900024414062</c:v>
                </c:pt>
                <c:pt idx="12354">
                  <c:v>1196.0</c:v>
                </c:pt>
                <c:pt idx="12355">
                  <c:v>1196.099975585937</c:v>
                </c:pt>
                <c:pt idx="12356">
                  <c:v>1196.199951171875</c:v>
                </c:pt>
                <c:pt idx="12357">
                  <c:v>1196.300048828125</c:v>
                </c:pt>
                <c:pt idx="12358">
                  <c:v>1196.400024414062</c:v>
                </c:pt>
                <c:pt idx="12359">
                  <c:v>1196.5</c:v>
                </c:pt>
                <c:pt idx="12360">
                  <c:v>1196.599975585937</c:v>
                </c:pt>
                <c:pt idx="12361">
                  <c:v>1196.699951171875</c:v>
                </c:pt>
                <c:pt idx="12362">
                  <c:v>1196.800048828125</c:v>
                </c:pt>
                <c:pt idx="12363">
                  <c:v>1196.900024414062</c:v>
                </c:pt>
                <c:pt idx="12364">
                  <c:v>1197.0</c:v>
                </c:pt>
                <c:pt idx="12365">
                  <c:v>1197.099975585937</c:v>
                </c:pt>
                <c:pt idx="12366">
                  <c:v>1197.199951171875</c:v>
                </c:pt>
                <c:pt idx="12367">
                  <c:v>1197.300048828125</c:v>
                </c:pt>
                <c:pt idx="12368">
                  <c:v>1197.400024414062</c:v>
                </c:pt>
                <c:pt idx="12369">
                  <c:v>1197.5</c:v>
                </c:pt>
                <c:pt idx="12370">
                  <c:v>1197.599975585937</c:v>
                </c:pt>
                <c:pt idx="12371">
                  <c:v>1197.699951171875</c:v>
                </c:pt>
                <c:pt idx="12372">
                  <c:v>1197.800048828125</c:v>
                </c:pt>
                <c:pt idx="12373">
                  <c:v>1197.900024414062</c:v>
                </c:pt>
                <c:pt idx="12374">
                  <c:v>1198.0</c:v>
                </c:pt>
                <c:pt idx="12375">
                  <c:v>1198.099975585937</c:v>
                </c:pt>
                <c:pt idx="12376">
                  <c:v>1198.199951171875</c:v>
                </c:pt>
                <c:pt idx="12377">
                  <c:v>1198.300048828125</c:v>
                </c:pt>
                <c:pt idx="12378">
                  <c:v>1198.400024414062</c:v>
                </c:pt>
                <c:pt idx="12379">
                  <c:v>1198.5</c:v>
                </c:pt>
                <c:pt idx="12380">
                  <c:v>1198.599975585937</c:v>
                </c:pt>
                <c:pt idx="12381">
                  <c:v>1198.699951171875</c:v>
                </c:pt>
                <c:pt idx="12382">
                  <c:v>1198.800048828125</c:v>
                </c:pt>
                <c:pt idx="12383">
                  <c:v>1198.900024414062</c:v>
                </c:pt>
                <c:pt idx="12384">
                  <c:v>1199.0</c:v>
                </c:pt>
                <c:pt idx="12385">
                  <c:v>1199.099975585937</c:v>
                </c:pt>
                <c:pt idx="12386">
                  <c:v>1199.199951171875</c:v>
                </c:pt>
                <c:pt idx="12387">
                  <c:v>1199.300048828125</c:v>
                </c:pt>
                <c:pt idx="12388">
                  <c:v>1199.400024414062</c:v>
                </c:pt>
                <c:pt idx="12389">
                  <c:v>1199.5</c:v>
                </c:pt>
                <c:pt idx="12390">
                  <c:v>1199.599975585937</c:v>
                </c:pt>
                <c:pt idx="12391">
                  <c:v>1199.699951171875</c:v>
                </c:pt>
                <c:pt idx="12392">
                  <c:v>1199.800048828125</c:v>
                </c:pt>
                <c:pt idx="12393">
                  <c:v>1199.900024414062</c:v>
                </c:pt>
                <c:pt idx="12394">
                  <c:v>1200.0</c:v>
                </c:pt>
                <c:pt idx="12395">
                  <c:v>1200.099975585937</c:v>
                </c:pt>
                <c:pt idx="12396">
                  <c:v>1200.199951171875</c:v>
                </c:pt>
                <c:pt idx="12397">
                  <c:v>1200.300048828125</c:v>
                </c:pt>
                <c:pt idx="12398">
                  <c:v>1200.400024414062</c:v>
                </c:pt>
                <c:pt idx="12399">
                  <c:v>1200.5</c:v>
                </c:pt>
                <c:pt idx="12400">
                  <c:v>1200.599975585937</c:v>
                </c:pt>
                <c:pt idx="12401">
                  <c:v>1200.699951171875</c:v>
                </c:pt>
                <c:pt idx="12402">
                  <c:v>1200.800048828125</c:v>
                </c:pt>
                <c:pt idx="12403">
                  <c:v>1200.900024414062</c:v>
                </c:pt>
                <c:pt idx="12404">
                  <c:v>1201.0</c:v>
                </c:pt>
                <c:pt idx="12405">
                  <c:v>1201.099975585937</c:v>
                </c:pt>
                <c:pt idx="12406">
                  <c:v>1201.199951171875</c:v>
                </c:pt>
                <c:pt idx="12407">
                  <c:v>1201.300048828125</c:v>
                </c:pt>
                <c:pt idx="12408">
                  <c:v>1201.400024414062</c:v>
                </c:pt>
                <c:pt idx="12409">
                  <c:v>1201.5</c:v>
                </c:pt>
                <c:pt idx="12410">
                  <c:v>1201.599975585937</c:v>
                </c:pt>
                <c:pt idx="12411">
                  <c:v>1201.699951171875</c:v>
                </c:pt>
                <c:pt idx="12412">
                  <c:v>1201.800048828125</c:v>
                </c:pt>
                <c:pt idx="12413">
                  <c:v>1201.900024414062</c:v>
                </c:pt>
                <c:pt idx="12414">
                  <c:v>1202.0</c:v>
                </c:pt>
                <c:pt idx="12415">
                  <c:v>1202.099975585937</c:v>
                </c:pt>
                <c:pt idx="12416">
                  <c:v>1202.199951171875</c:v>
                </c:pt>
                <c:pt idx="12417">
                  <c:v>1202.300048828125</c:v>
                </c:pt>
                <c:pt idx="12418">
                  <c:v>1202.400024414062</c:v>
                </c:pt>
                <c:pt idx="12419">
                  <c:v>1202.5</c:v>
                </c:pt>
                <c:pt idx="12420">
                  <c:v>1202.599975585937</c:v>
                </c:pt>
                <c:pt idx="12421">
                  <c:v>1202.699951171875</c:v>
                </c:pt>
                <c:pt idx="12422">
                  <c:v>1202.800048828125</c:v>
                </c:pt>
                <c:pt idx="12423">
                  <c:v>1202.900024414062</c:v>
                </c:pt>
                <c:pt idx="12424">
                  <c:v>1203.0</c:v>
                </c:pt>
                <c:pt idx="12425">
                  <c:v>1203.099975585937</c:v>
                </c:pt>
                <c:pt idx="12426">
                  <c:v>1203.199951171875</c:v>
                </c:pt>
                <c:pt idx="12427">
                  <c:v>1203.300048828125</c:v>
                </c:pt>
                <c:pt idx="12428">
                  <c:v>1203.400024414062</c:v>
                </c:pt>
                <c:pt idx="12429">
                  <c:v>1203.5</c:v>
                </c:pt>
                <c:pt idx="12430">
                  <c:v>1203.599975585937</c:v>
                </c:pt>
                <c:pt idx="12431">
                  <c:v>1203.699951171875</c:v>
                </c:pt>
                <c:pt idx="12432">
                  <c:v>1203.800048828125</c:v>
                </c:pt>
                <c:pt idx="12433">
                  <c:v>1203.900024414062</c:v>
                </c:pt>
                <c:pt idx="12434">
                  <c:v>1204.0</c:v>
                </c:pt>
                <c:pt idx="12435">
                  <c:v>1204.099975585937</c:v>
                </c:pt>
                <c:pt idx="12436">
                  <c:v>1204.199951171875</c:v>
                </c:pt>
                <c:pt idx="12437">
                  <c:v>1204.300048828125</c:v>
                </c:pt>
                <c:pt idx="12438">
                  <c:v>1204.400024414062</c:v>
                </c:pt>
                <c:pt idx="12439">
                  <c:v>1204.5</c:v>
                </c:pt>
                <c:pt idx="12440">
                  <c:v>1204.599975585937</c:v>
                </c:pt>
                <c:pt idx="12441">
                  <c:v>1204.699951171875</c:v>
                </c:pt>
                <c:pt idx="12442">
                  <c:v>1204.800048828125</c:v>
                </c:pt>
                <c:pt idx="12443">
                  <c:v>1204.900024414062</c:v>
                </c:pt>
                <c:pt idx="12444">
                  <c:v>1205.0</c:v>
                </c:pt>
                <c:pt idx="12445">
                  <c:v>1205.099975585937</c:v>
                </c:pt>
                <c:pt idx="12446">
                  <c:v>1205.199951171875</c:v>
                </c:pt>
                <c:pt idx="12447">
                  <c:v>1205.300048828125</c:v>
                </c:pt>
                <c:pt idx="12448">
                  <c:v>1205.400024414062</c:v>
                </c:pt>
                <c:pt idx="12449">
                  <c:v>1205.5</c:v>
                </c:pt>
                <c:pt idx="12450">
                  <c:v>1205.599975585937</c:v>
                </c:pt>
                <c:pt idx="12451">
                  <c:v>1205.699951171875</c:v>
                </c:pt>
                <c:pt idx="12452">
                  <c:v>1205.800048828125</c:v>
                </c:pt>
                <c:pt idx="12453">
                  <c:v>1205.900024414062</c:v>
                </c:pt>
                <c:pt idx="12454">
                  <c:v>1206.0</c:v>
                </c:pt>
                <c:pt idx="12455">
                  <c:v>1206.099975585937</c:v>
                </c:pt>
                <c:pt idx="12456">
                  <c:v>1206.199951171875</c:v>
                </c:pt>
                <c:pt idx="12457">
                  <c:v>1206.300048828125</c:v>
                </c:pt>
                <c:pt idx="12458">
                  <c:v>1206.400024414062</c:v>
                </c:pt>
                <c:pt idx="12459">
                  <c:v>1206.5</c:v>
                </c:pt>
                <c:pt idx="12460">
                  <c:v>1206.599975585937</c:v>
                </c:pt>
                <c:pt idx="12461">
                  <c:v>1206.699951171875</c:v>
                </c:pt>
                <c:pt idx="12462">
                  <c:v>1206.800048828125</c:v>
                </c:pt>
                <c:pt idx="12463">
                  <c:v>1206.900024414062</c:v>
                </c:pt>
                <c:pt idx="12464">
                  <c:v>1207.0</c:v>
                </c:pt>
                <c:pt idx="12465">
                  <c:v>1207.099975585937</c:v>
                </c:pt>
                <c:pt idx="12466">
                  <c:v>1207.199951171875</c:v>
                </c:pt>
                <c:pt idx="12467">
                  <c:v>1207.300048828125</c:v>
                </c:pt>
                <c:pt idx="12468">
                  <c:v>1207.400024414062</c:v>
                </c:pt>
                <c:pt idx="12469">
                  <c:v>1207.5</c:v>
                </c:pt>
                <c:pt idx="12470">
                  <c:v>1207.599975585937</c:v>
                </c:pt>
                <c:pt idx="12471">
                  <c:v>1207.699951171875</c:v>
                </c:pt>
                <c:pt idx="12472">
                  <c:v>1207.800048828125</c:v>
                </c:pt>
                <c:pt idx="12473">
                  <c:v>1207.900024414062</c:v>
                </c:pt>
                <c:pt idx="12474">
                  <c:v>1208.0</c:v>
                </c:pt>
                <c:pt idx="12475">
                  <c:v>1208.099975585937</c:v>
                </c:pt>
                <c:pt idx="12476">
                  <c:v>1208.199951171875</c:v>
                </c:pt>
                <c:pt idx="12477">
                  <c:v>1208.300048828125</c:v>
                </c:pt>
                <c:pt idx="12478">
                  <c:v>1208.400024414062</c:v>
                </c:pt>
                <c:pt idx="12479">
                  <c:v>1208.5</c:v>
                </c:pt>
                <c:pt idx="12480">
                  <c:v>1208.599975585937</c:v>
                </c:pt>
                <c:pt idx="12481">
                  <c:v>1208.699951171875</c:v>
                </c:pt>
                <c:pt idx="12482">
                  <c:v>1208.800048828125</c:v>
                </c:pt>
                <c:pt idx="12483">
                  <c:v>1208.900024414062</c:v>
                </c:pt>
                <c:pt idx="12484">
                  <c:v>1209.0</c:v>
                </c:pt>
                <c:pt idx="12485">
                  <c:v>1209.099975585937</c:v>
                </c:pt>
                <c:pt idx="12486">
                  <c:v>1209.199951171875</c:v>
                </c:pt>
                <c:pt idx="12487">
                  <c:v>1209.300048828125</c:v>
                </c:pt>
                <c:pt idx="12488">
                  <c:v>1209.400024414062</c:v>
                </c:pt>
                <c:pt idx="12489">
                  <c:v>1209.5</c:v>
                </c:pt>
                <c:pt idx="12490">
                  <c:v>1209.599975585937</c:v>
                </c:pt>
                <c:pt idx="12491">
                  <c:v>1209.699951171875</c:v>
                </c:pt>
                <c:pt idx="12492">
                  <c:v>1209.800048828125</c:v>
                </c:pt>
                <c:pt idx="12493">
                  <c:v>1209.900024414062</c:v>
                </c:pt>
                <c:pt idx="12494">
                  <c:v>1210.0</c:v>
                </c:pt>
                <c:pt idx="12495">
                  <c:v>1210.099975585937</c:v>
                </c:pt>
                <c:pt idx="12496">
                  <c:v>1210.199951171875</c:v>
                </c:pt>
                <c:pt idx="12497">
                  <c:v>1210.300048828125</c:v>
                </c:pt>
                <c:pt idx="12498">
                  <c:v>1210.400024414062</c:v>
                </c:pt>
                <c:pt idx="12499">
                  <c:v>1210.5</c:v>
                </c:pt>
                <c:pt idx="12500">
                  <c:v>1210.599975585937</c:v>
                </c:pt>
                <c:pt idx="12501">
                  <c:v>1210.699951171875</c:v>
                </c:pt>
                <c:pt idx="12502">
                  <c:v>1210.800048828125</c:v>
                </c:pt>
                <c:pt idx="12503">
                  <c:v>1210.900024414062</c:v>
                </c:pt>
                <c:pt idx="12504">
                  <c:v>1211.0</c:v>
                </c:pt>
                <c:pt idx="12505">
                  <c:v>1211.099975585937</c:v>
                </c:pt>
                <c:pt idx="12506">
                  <c:v>1211.199951171875</c:v>
                </c:pt>
                <c:pt idx="12507">
                  <c:v>1211.300048828125</c:v>
                </c:pt>
                <c:pt idx="12508">
                  <c:v>1211.400024414062</c:v>
                </c:pt>
                <c:pt idx="12509">
                  <c:v>1211.5</c:v>
                </c:pt>
                <c:pt idx="12510">
                  <c:v>1211.599975585937</c:v>
                </c:pt>
                <c:pt idx="12511">
                  <c:v>1211.699951171875</c:v>
                </c:pt>
                <c:pt idx="12512">
                  <c:v>1211.800048828125</c:v>
                </c:pt>
                <c:pt idx="12513">
                  <c:v>1211.900024414062</c:v>
                </c:pt>
                <c:pt idx="12514">
                  <c:v>1212.0</c:v>
                </c:pt>
                <c:pt idx="12515">
                  <c:v>1212.099975585937</c:v>
                </c:pt>
                <c:pt idx="12516">
                  <c:v>1212.199951171875</c:v>
                </c:pt>
                <c:pt idx="12517">
                  <c:v>1212.300048828125</c:v>
                </c:pt>
                <c:pt idx="12518">
                  <c:v>1212.400024414062</c:v>
                </c:pt>
                <c:pt idx="12519">
                  <c:v>1212.5</c:v>
                </c:pt>
                <c:pt idx="12520">
                  <c:v>1212.599975585937</c:v>
                </c:pt>
                <c:pt idx="12521">
                  <c:v>1212.699951171875</c:v>
                </c:pt>
                <c:pt idx="12522">
                  <c:v>1212.800048828125</c:v>
                </c:pt>
                <c:pt idx="12523">
                  <c:v>1212.900024414062</c:v>
                </c:pt>
                <c:pt idx="12524">
                  <c:v>1213.0</c:v>
                </c:pt>
                <c:pt idx="12525">
                  <c:v>1213.099975585937</c:v>
                </c:pt>
                <c:pt idx="12526">
                  <c:v>1213.199951171875</c:v>
                </c:pt>
                <c:pt idx="12527">
                  <c:v>1213.300048828125</c:v>
                </c:pt>
                <c:pt idx="12528">
                  <c:v>1213.400024414062</c:v>
                </c:pt>
                <c:pt idx="12529">
                  <c:v>1213.5</c:v>
                </c:pt>
                <c:pt idx="12530">
                  <c:v>1213.599975585937</c:v>
                </c:pt>
                <c:pt idx="12531">
                  <c:v>1213.699951171875</c:v>
                </c:pt>
                <c:pt idx="12532">
                  <c:v>1213.800048828125</c:v>
                </c:pt>
                <c:pt idx="12533">
                  <c:v>1213.900024414062</c:v>
                </c:pt>
                <c:pt idx="12534">
                  <c:v>1214.0</c:v>
                </c:pt>
                <c:pt idx="12535">
                  <c:v>1214.099975585937</c:v>
                </c:pt>
                <c:pt idx="12536">
                  <c:v>1214.199951171875</c:v>
                </c:pt>
                <c:pt idx="12537">
                  <c:v>1214.300048828125</c:v>
                </c:pt>
                <c:pt idx="12538">
                  <c:v>1214.400024414062</c:v>
                </c:pt>
                <c:pt idx="12539">
                  <c:v>1214.5</c:v>
                </c:pt>
                <c:pt idx="12540">
                  <c:v>1214.599975585937</c:v>
                </c:pt>
                <c:pt idx="12541">
                  <c:v>1214.699951171875</c:v>
                </c:pt>
                <c:pt idx="12542">
                  <c:v>1214.800048828125</c:v>
                </c:pt>
                <c:pt idx="12543">
                  <c:v>1214.900024414062</c:v>
                </c:pt>
                <c:pt idx="12544">
                  <c:v>1215.0</c:v>
                </c:pt>
                <c:pt idx="12545">
                  <c:v>1215.099975585937</c:v>
                </c:pt>
                <c:pt idx="12546">
                  <c:v>1215.199951171875</c:v>
                </c:pt>
                <c:pt idx="12547">
                  <c:v>1215.300048828125</c:v>
                </c:pt>
                <c:pt idx="12548">
                  <c:v>1215.400024414062</c:v>
                </c:pt>
                <c:pt idx="12549">
                  <c:v>1215.5</c:v>
                </c:pt>
                <c:pt idx="12550">
                  <c:v>1215.599975585937</c:v>
                </c:pt>
                <c:pt idx="12551">
                  <c:v>1215.699951171875</c:v>
                </c:pt>
                <c:pt idx="12552">
                  <c:v>1215.800048828125</c:v>
                </c:pt>
                <c:pt idx="12553">
                  <c:v>1215.900024414062</c:v>
                </c:pt>
                <c:pt idx="12554">
                  <c:v>1216.0</c:v>
                </c:pt>
                <c:pt idx="12555">
                  <c:v>1216.099975585937</c:v>
                </c:pt>
                <c:pt idx="12556">
                  <c:v>1216.199951171875</c:v>
                </c:pt>
                <c:pt idx="12557">
                  <c:v>1216.300048828125</c:v>
                </c:pt>
                <c:pt idx="12558">
                  <c:v>1216.400024414062</c:v>
                </c:pt>
                <c:pt idx="12559">
                  <c:v>1216.5</c:v>
                </c:pt>
                <c:pt idx="12560">
                  <c:v>1216.599975585937</c:v>
                </c:pt>
                <c:pt idx="12561">
                  <c:v>1216.699951171875</c:v>
                </c:pt>
                <c:pt idx="12562">
                  <c:v>1216.800048828125</c:v>
                </c:pt>
                <c:pt idx="12563">
                  <c:v>1216.900024414062</c:v>
                </c:pt>
                <c:pt idx="12564">
                  <c:v>1217.0</c:v>
                </c:pt>
                <c:pt idx="12565">
                  <c:v>1217.099975585937</c:v>
                </c:pt>
                <c:pt idx="12566">
                  <c:v>1217.199951171875</c:v>
                </c:pt>
                <c:pt idx="12567">
                  <c:v>1217.300048828125</c:v>
                </c:pt>
                <c:pt idx="12568">
                  <c:v>1217.400024414062</c:v>
                </c:pt>
                <c:pt idx="12569">
                  <c:v>1217.5</c:v>
                </c:pt>
                <c:pt idx="12570">
                  <c:v>1217.599975585937</c:v>
                </c:pt>
                <c:pt idx="12571">
                  <c:v>1217.699951171875</c:v>
                </c:pt>
                <c:pt idx="12572">
                  <c:v>1217.800048828125</c:v>
                </c:pt>
                <c:pt idx="12573">
                  <c:v>1217.900024414062</c:v>
                </c:pt>
                <c:pt idx="12574">
                  <c:v>1218.0</c:v>
                </c:pt>
                <c:pt idx="12575">
                  <c:v>1218.099975585937</c:v>
                </c:pt>
                <c:pt idx="12576">
                  <c:v>1218.199951171875</c:v>
                </c:pt>
                <c:pt idx="12577">
                  <c:v>1218.300048828125</c:v>
                </c:pt>
                <c:pt idx="12578">
                  <c:v>1218.400024414062</c:v>
                </c:pt>
                <c:pt idx="12579">
                  <c:v>1218.5</c:v>
                </c:pt>
                <c:pt idx="12580">
                  <c:v>1218.599975585937</c:v>
                </c:pt>
                <c:pt idx="12581">
                  <c:v>1218.699951171875</c:v>
                </c:pt>
                <c:pt idx="12582">
                  <c:v>1218.800048828125</c:v>
                </c:pt>
                <c:pt idx="12583">
                  <c:v>1218.900024414062</c:v>
                </c:pt>
                <c:pt idx="12584">
                  <c:v>1219.0</c:v>
                </c:pt>
                <c:pt idx="12585">
                  <c:v>1219.099975585937</c:v>
                </c:pt>
                <c:pt idx="12586">
                  <c:v>1219.199951171875</c:v>
                </c:pt>
                <c:pt idx="12587">
                  <c:v>1219.300048828125</c:v>
                </c:pt>
                <c:pt idx="12588">
                  <c:v>1219.400024414062</c:v>
                </c:pt>
                <c:pt idx="12589">
                  <c:v>1219.5</c:v>
                </c:pt>
                <c:pt idx="12590">
                  <c:v>1219.599975585937</c:v>
                </c:pt>
                <c:pt idx="12591">
                  <c:v>1219.699951171875</c:v>
                </c:pt>
                <c:pt idx="12592">
                  <c:v>1219.800048828125</c:v>
                </c:pt>
                <c:pt idx="12593">
                  <c:v>1219.900024414062</c:v>
                </c:pt>
                <c:pt idx="12594">
                  <c:v>1220.0</c:v>
                </c:pt>
                <c:pt idx="12595">
                  <c:v>1220.099975585937</c:v>
                </c:pt>
                <c:pt idx="12596">
                  <c:v>1220.199951171875</c:v>
                </c:pt>
                <c:pt idx="12597">
                  <c:v>1220.300048828125</c:v>
                </c:pt>
                <c:pt idx="12598">
                  <c:v>1220.400024414062</c:v>
                </c:pt>
                <c:pt idx="12599">
                  <c:v>1220.5</c:v>
                </c:pt>
                <c:pt idx="12600">
                  <c:v>1220.599975585937</c:v>
                </c:pt>
                <c:pt idx="12601">
                  <c:v>1220.699951171875</c:v>
                </c:pt>
                <c:pt idx="12602">
                  <c:v>1220.800048828125</c:v>
                </c:pt>
                <c:pt idx="12603">
                  <c:v>1220.900024414062</c:v>
                </c:pt>
                <c:pt idx="12604">
                  <c:v>1221.0</c:v>
                </c:pt>
                <c:pt idx="12605">
                  <c:v>1221.099975585937</c:v>
                </c:pt>
                <c:pt idx="12606">
                  <c:v>1221.199951171875</c:v>
                </c:pt>
                <c:pt idx="12607">
                  <c:v>1221.300048828125</c:v>
                </c:pt>
                <c:pt idx="12608">
                  <c:v>1221.400024414062</c:v>
                </c:pt>
                <c:pt idx="12609">
                  <c:v>1221.5</c:v>
                </c:pt>
                <c:pt idx="12610">
                  <c:v>1221.599975585937</c:v>
                </c:pt>
                <c:pt idx="12611">
                  <c:v>1221.699951171875</c:v>
                </c:pt>
                <c:pt idx="12612">
                  <c:v>1221.800048828125</c:v>
                </c:pt>
                <c:pt idx="12613">
                  <c:v>1221.900024414062</c:v>
                </c:pt>
                <c:pt idx="12614">
                  <c:v>1222.0</c:v>
                </c:pt>
                <c:pt idx="12615">
                  <c:v>1222.099975585937</c:v>
                </c:pt>
                <c:pt idx="12616">
                  <c:v>1222.199951171875</c:v>
                </c:pt>
                <c:pt idx="12617">
                  <c:v>1222.300048828125</c:v>
                </c:pt>
                <c:pt idx="12618">
                  <c:v>1222.400024414062</c:v>
                </c:pt>
                <c:pt idx="12619">
                  <c:v>1222.5</c:v>
                </c:pt>
                <c:pt idx="12620">
                  <c:v>1222.599975585937</c:v>
                </c:pt>
                <c:pt idx="12621">
                  <c:v>1222.699951171875</c:v>
                </c:pt>
                <c:pt idx="12622">
                  <c:v>1222.800048828125</c:v>
                </c:pt>
                <c:pt idx="12623">
                  <c:v>1222.900024414062</c:v>
                </c:pt>
                <c:pt idx="12624">
                  <c:v>1223.0</c:v>
                </c:pt>
                <c:pt idx="12625">
                  <c:v>1223.099975585937</c:v>
                </c:pt>
                <c:pt idx="12626">
                  <c:v>1223.199951171875</c:v>
                </c:pt>
                <c:pt idx="12627">
                  <c:v>1223.300048828125</c:v>
                </c:pt>
                <c:pt idx="12628">
                  <c:v>1223.400024414062</c:v>
                </c:pt>
                <c:pt idx="12629">
                  <c:v>1223.5</c:v>
                </c:pt>
                <c:pt idx="12630">
                  <c:v>1223.599975585937</c:v>
                </c:pt>
                <c:pt idx="12631">
                  <c:v>1223.699951171875</c:v>
                </c:pt>
                <c:pt idx="12632">
                  <c:v>1223.800048828125</c:v>
                </c:pt>
                <c:pt idx="12633">
                  <c:v>1223.900024414062</c:v>
                </c:pt>
                <c:pt idx="12634">
                  <c:v>1224.0</c:v>
                </c:pt>
                <c:pt idx="12635">
                  <c:v>1224.099975585937</c:v>
                </c:pt>
                <c:pt idx="12636">
                  <c:v>1224.199951171875</c:v>
                </c:pt>
                <c:pt idx="12637">
                  <c:v>1224.300048828125</c:v>
                </c:pt>
                <c:pt idx="12638">
                  <c:v>1224.400024414062</c:v>
                </c:pt>
                <c:pt idx="12639">
                  <c:v>1224.5</c:v>
                </c:pt>
                <c:pt idx="12640">
                  <c:v>1224.599975585937</c:v>
                </c:pt>
                <c:pt idx="12641">
                  <c:v>1224.699951171875</c:v>
                </c:pt>
                <c:pt idx="12642">
                  <c:v>1224.800048828125</c:v>
                </c:pt>
                <c:pt idx="12643">
                  <c:v>1224.900024414062</c:v>
                </c:pt>
                <c:pt idx="12644">
                  <c:v>1225.0</c:v>
                </c:pt>
                <c:pt idx="12645">
                  <c:v>1225.099975585937</c:v>
                </c:pt>
                <c:pt idx="12646">
                  <c:v>1225.199951171875</c:v>
                </c:pt>
                <c:pt idx="12647">
                  <c:v>1225.300048828125</c:v>
                </c:pt>
                <c:pt idx="12648">
                  <c:v>1225.400024414062</c:v>
                </c:pt>
                <c:pt idx="12649">
                  <c:v>1225.5</c:v>
                </c:pt>
                <c:pt idx="12650">
                  <c:v>1225.599975585937</c:v>
                </c:pt>
                <c:pt idx="12651">
                  <c:v>1225.699951171875</c:v>
                </c:pt>
                <c:pt idx="12652">
                  <c:v>1225.800048828125</c:v>
                </c:pt>
                <c:pt idx="12653">
                  <c:v>1225.900024414062</c:v>
                </c:pt>
                <c:pt idx="12654">
                  <c:v>1226.0</c:v>
                </c:pt>
                <c:pt idx="12655">
                  <c:v>1226.099975585937</c:v>
                </c:pt>
                <c:pt idx="12656">
                  <c:v>1226.199951171875</c:v>
                </c:pt>
                <c:pt idx="12657">
                  <c:v>1226.300048828125</c:v>
                </c:pt>
                <c:pt idx="12658">
                  <c:v>1226.400024414062</c:v>
                </c:pt>
                <c:pt idx="12659">
                  <c:v>1226.5</c:v>
                </c:pt>
                <c:pt idx="12660">
                  <c:v>1226.599975585937</c:v>
                </c:pt>
                <c:pt idx="12661">
                  <c:v>1226.699951171875</c:v>
                </c:pt>
                <c:pt idx="12662">
                  <c:v>1226.800048828125</c:v>
                </c:pt>
                <c:pt idx="12663">
                  <c:v>1226.900024414062</c:v>
                </c:pt>
                <c:pt idx="12664">
                  <c:v>1227.0</c:v>
                </c:pt>
                <c:pt idx="12665">
                  <c:v>1227.099975585937</c:v>
                </c:pt>
                <c:pt idx="12666">
                  <c:v>1227.199951171875</c:v>
                </c:pt>
                <c:pt idx="12667">
                  <c:v>1227.300048828125</c:v>
                </c:pt>
                <c:pt idx="12668">
                  <c:v>1227.400024414062</c:v>
                </c:pt>
                <c:pt idx="12669">
                  <c:v>1227.5</c:v>
                </c:pt>
                <c:pt idx="12670">
                  <c:v>1227.599975585937</c:v>
                </c:pt>
                <c:pt idx="12671">
                  <c:v>1227.699951171875</c:v>
                </c:pt>
                <c:pt idx="12672">
                  <c:v>1227.800048828125</c:v>
                </c:pt>
                <c:pt idx="12673">
                  <c:v>1227.900024414062</c:v>
                </c:pt>
                <c:pt idx="12674">
                  <c:v>1228.0</c:v>
                </c:pt>
                <c:pt idx="12675">
                  <c:v>1228.099975585937</c:v>
                </c:pt>
                <c:pt idx="12676">
                  <c:v>1228.199951171875</c:v>
                </c:pt>
                <c:pt idx="12677">
                  <c:v>1228.300048828125</c:v>
                </c:pt>
                <c:pt idx="12678">
                  <c:v>1228.400024414062</c:v>
                </c:pt>
                <c:pt idx="12679">
                  <c:v>1228.5</c:v>
                </c:pt>
                <c:pt idx="12680">
                  <c:v>1228.599975585937</c:v>
                </c:pt>
                <c:pt idx="12681">
                  <c:v>1228.699951171875</c:v>
                </c:pt>
                <c:pt idx="12682">
                  <c:v>1228.800048828125</c:v>
                </c:pt>
                <c:pt idx="12683">
                  <c:v>1228.900024414062</c:v>
                </c:pt>
                <c:pt idx="12684">
                  <c:v>1229.0</c:v>
                </c:pt>
                <c:pt idx="12685">
                  <c:v>1229.099975585937</c:v>
                </c:pt>
                <c:pt idx="12686">
                  <c:v>1229.199951171875</c:v>
                </c:pt>
                <c:pt idx="12687">
                  <c:v>1229.300048828125</c:v>
                </c:pt>
                <c:pt idx="12688">
                  <c:v>1229.400024414062</c:v>
                </c:pt>
                <c:pt idx="12689">
                  <c:v>1229.5</c:v>
                </c:pt>
                <c:pt idx="12690">
                  <c:v>1229.599975585937</c:v>
                </c:pt>
                <c:pt idx="12691">
                  <c:v>1229.699951171875</c:v>
                </c:pt>
                <c:pt idx="12692">
                  <c:v>1229.800048828125</c:v>
                </c:pt>
                <c:pt idx="12693">
                  <c:v>1229.900024414062</c:v>
                </c:pt>
                <c:pt idx="12694">
                  <c:v>1230.0</c:v>
                </c:pt>
                <c:pt idx="12695">
                  <c:v>1230.099975585937</c:v>
                </c:pt>
                <c:pt idx="12696">
                  <c:v>1230.199951171875</c:v>
                </c:pt>
                <c:pt idx="12697">
                  <c:v>1230.300048828125</c:v>
                </c:pt>
                <c:pt idx="12698">
                  <c:v>1230.400024414062</c:v>
                </c:pt>
                <c:pt idx="12699">
                  <c:v>1230.5</c:v>
                </c:pt>
                <c:pt idx="12700">
                  <c:v>1230.599975585937</c:v>
                </c:pt>
                <c:pt idx="12701">
                  <c:v>1230.699951171875</c:v>
                </c:pt>
                <c:pt idx="12702">
                  <c:v>1230.800048828125</c:v>
                </c:pt>
                <c:pt idx="12703">
                  <c:v>1230.900024414062</c:v>
                </c:pt>
                <c:pt idx="12704">
                  <c:v>1231.0</c:v>
                </c:pt>
                <c:pt idx="12705">
                  <c:v>1231.099975585937</c:v>
                </c:pt>
                <c:pt idx="12706">
                  <c:v>1231.199951171875</c:v>
                </c:pt>
                <c:pt idx="12707">
                  <c:v>1231.300048828125</c:v>
                </c:pt>
                <c:pt idx="12708">
                  <c:v>1231.400024414062</c:v>
                </c:pt>
                <c:pt idx="12709">
                  <c:v>1231.5</c:v>
                </c:pt>
                <c:pt idx="12710">
                  <c:v>1231.599975585937</c:v>
                </c:pt>
                <c:pt idx="12711">
                  <c:v>1231.699951171875</c:v>
                </c:pt>
                <c:pt idx="12712">
                  <c:v>1231.800048828125</c:v>
                </c:pt>
                <c:pt idx="12713">
                  <c:v>1231.900024414062</c:v>
                </c:pt>
                <c:pt idx="12714">
                  <c:v>1232.0</c:v>
                </c:pt>
                <c:pt idx="12715">
                  <c:v>1232.099975585937</c:v>
                </c:pt>
                <c:pt idx="12716">
                  <c:v>1232.199951171875</c:v>
                </c:pt>
                <c:pt idx="12717">
                  <c:v>1232.300048828125</c:v>
                </c:pt>
                <c:pt idx="12718">
                  <c:v>1232.400024414062</c:v>
                </c:pt>
                <c:pt idx="12719">
                  <c:v>1232.5</c:v>
                </c:pt>
                <c:pt idx="12720">
                  <c:v>1232.599975585937</c:v>
                </c:pt>
                <c:pt idx="12721">
                  <c:v>1232.699951171875</c:v>
                </c:pt>
                <c:pt idx="12722">
                  <c:v>1232.800048828125</c:v>
                </c:pt>
                <c:pt idx="12723">
                  <c:v>1232.900024414062</c:v>
                </c:pt>
                <c:pt idx="12724">
                  <c:v>1233.0</c:v>
                </c:pt>
                <c:pt idx="12725">
                  <c:v>1233.099975585937</c:v>
                </c:pt>
                <c:pt idx="12726">
                  <c:v>1233.199951171875</c:v>
                </c:pt>
                <c:pt idx="12727">
                  <c:v>1233.300048828125</c:v>
                </c:pt>
                <c:pt idx="12728">
                  <c:v>1233.400024414062</c:v>
                </c:pt>
                <c:pt idx="12729">
                  <c:v>1233.5</c:v>
                </c:pt>
                <c:pt idx="12730">
                  <c:v>1233.599975585937</c:v>
                </c:pt>
                <c:pt idx="12731">
                  <c:v>1233.699951171875</c:v>
                </c:pt>
                <c:pt idx="12732">
                  <c:v>1233.800048828125</c:v>
                </c:pt>
                <c:pt idx="12733">
                  <c:v>1233.900024414062</c:v>
                </c:pt>
                <c:pt idx="12734">
                  <c:v>1234.0</c:v>
                </c:pt>
                <c:pt idx="12735">
                  <c:v>1234.099975585937</c:v>
                </c:pt>
                <c:pt idx="12736">
                  <c:v>1234.199951171875</c:v>
                </c:pt>
                <c:pt idx="12737">
                  <c:v>1234.300048828125</c:v>
                </c:pt>
                <c:pt idx="12738">
                  <c:v>1234.400024414062</c:v>
                </c:pt>
                <c:pt idx="12739">
                  <c:v>1234.5</c:v>
                </c:pt>
                <c:pt idx="12740">
                  <c:v>1234.599975585937</c:v>
                </c:pt>
                <c:pt idx="12741">
                  <c:v>1234.699951171875</c:v>
                </c:pt>
                <c:pt idx="12742">
                  <c:v>1234.800048828125</c:v>
                </c:pt>
                <c:pt idx="12743">
                  <c:v>1234.900024414062</c:v>
                </c:pt>
                <c:pt idx="12744">
                  <c:v>1235.0</c:v>
                </c:pt>
                <c:pt idx="12745">
                  <c:v>1235.099975585937</c:v>
                </c:pt>
                <c:pt idx="12746">
                  <c:v>1235.199951171875</c:v>
                </c:pt>
                <c:pt idx="12747">
                  <c:v>1235.300048828125</c:v>
                </c:pt>
                <c:pt idx="12748">
                  <c:v>1235.400024414062</c:v>
                </c:pt>
                <c:pt idx="12749">
                  <c:v>1235.5</c:v>
                </c:pt>
                <c:pt idx="12750">
                  <c:v>1235.599975585937</c:v>
                </c:pt>
                <c:pt idx="12751">
                  <c:v>1235.699951171875</c:v>
                </c:pt>
                <c:pt idx="12752">
                  <c:v>1235.800048828125</c:v>
                </c:pt>
                <c:pt idx="12753">
                  <c:v>1235.900024414062</c:v>
                </c:pt>
                <c:pt idx="12754">
                  <c:v>1236.0</c:v>
                </c:pt>
                <c:pt idx="12755">
                  <c:v>1236.099975585937</c:v>
                </c:pt>
                <c:pt idx="12756">
                  <c:v>1236.199951171875</c:v>
                </c:pt>
                <c:pt idx="12757">
                  <c:v>1236.300048828125</c:v>
                </c:pt>
                <c:pt idx="12758">
                  <c:v>1236.400024414062</c:v>
                </c:pt>
                <c:pt idx="12759">
                  <c:v>1236.5</c:v>
                </c:pt>
                <c:pt idx="12760">
                  <c:v>1236.599975585937</c:v>
                </c:pt>
                <c:pt idx="12761">
                  <c:v>1236.699951171875</c:v>
                </c:pt>
                <c:pt idx="12762">
                  <c:v>1236.800048828125</c:v>
                </c:pt>
                <c:pt idx="12763">
                  <c:v>1236.900024414062</c:v>
                </c:pt>
                <c:pt idx="12764">
                  <c:v>1237.0</c:v>
                </c:pt>
                <c:pt idx="12765">
                  <c:v>1237.099975585937</c:v>
                </c:pt>
                <c:pt idx="12766">
                  <c:v>1237.199951171875</c:v>
                </c:pt>
                <c:pt idx="12767">
                  <c:v>1237.300048828125</c:v>
                </c:pt>
                <c:pt idx="12768">
                  <c:v>1237.400024414062</c:v>
                </c:pt>
                <c:pt idx="12769">
                  <c:v>1237.5</c:v>
                </c:pt>
                <c:pt idx="12770">
                  <c:v>1237.599975585937</c:v>
                </c:pt>
                <c:pt idx="12771">
                  <c:v>1237.699951171875</c:v>
                </c:pt>
                <c:pt idx="12772">
                  <c:v>1237.800048828125</c:v>
                </c:pt>
                <c:pt idx="12773">
                  <c:v>1237.900024414062</c:v>
                </c:pt>
                <c:pt idx="12774">
                  <c:v>1238.0</c:v>
                </c:pt>
                <c:pt idx="12775">
                  <c:v>1238.099975585937</c:v>
                </c:pt>
                <c:pt idx="12776">
                  <c:v>1238.199951171875</c:v>
                </c:pt>
                <c:pt idx="12777">
                  <c:v>1238.300048828125</c:v>
                </c:pt>
                <c:pt idx="12778">
                  <c:v>1238.400024414062</c:v>
                </c:pt>
                <c:pt idx="12779">
                  <c:v>1238.5</c:v>
                </c:pt>
                <c:pt idx="12780">
                  <c:v>1238.599975585937</c:v>
                </c:pt>
                <c:pt idx="12781">
                  <c:v>1238.699951171875</c:v>
                </c:pt>
                <c:pt idx="12782">
                  <c:v>1238.800048828125</c:v>
                </c:pt>
                <c:pt idx="12783">
                  <c:v>1238.900024414062</c:v>
                </c:pt>
                <c:pt idx="12784">
                  <c:v>1239.0</c:v>
                </c:pt>
                <c:pt idx="12785">
                  <c:v>1239.099975585937</c:v>
                </c:pt>
                <c:pt idx="12786">
                  <c:v>1239.199951171875</c:v>
                </c:pt>
                <c:pt idx="12787">
                  <c:v>1239.300048828125</c:v>
                </c:pt>
                <c:pt idx="12788">
                  <c:v>1239.400024414062</c:v>
                </c:pt>
                <c:pt idx="12789">
                  <c:v>1239.5</c:v>
                </c:pt>
                <c:pt idx="12790">
                  <c:v>1239.599975585937</c:v>
                </c:pt>
                <c:pt idx="12791">
                  <c:v>1239.699951171875</c:v>
                </c:pt>
                <c:pt idx="12792">
                  <c:v>1239.800048828125</c:v>
                </c:pt>
                <c:pt idx="12793">
                  <c:v>1239.900024414062</c:v>
                </c:pt>
                <c:pt idx="12794">
                  <c:v>1240.0</c:v>
                </c:pt>
                <c:pt idx="12795">
                  <c:v>1240.099975585937</c:v>
                </c:pt>
                <c:pt idx="12796">
                  <c:v>1240.199951171875</c:v>
                </c:pt>
                <c:pt idx="12797">
                  <c:v>1240.300048828125</c:v>
                </c:pt>
                <c:pt idx="12798">
                  <c:v>1240.400024414062</c:v>
                </c:pt>
                <c:pt idx="12799">
                  <c:v>1240.5</c:v>
                </c:pt>
                <c:pt idx="12800">
                  <c:v>1240.599975585937</c:v>
                </c:pt>
                <c:pt idx="12801">
                  <c:v>1240.699951171875</c:v>
                </c:pt>
                <c:pt idx="12802">
                  <c:v>1240.800048828125</c:v>
                </c:pt>
                <c:pt idx="12803">
                  <c:v>1240.900024414062</c:v>
                </c:pt>
                <c:pt idx="12804">
                  <c:v>1241.0</c:v>
                </c:pt>
                <c:pt idx="12805">
                  <c:v>1241.099975585937</c:v>
                </c:pt>
                <c:pt idx="12806">
                  <c:v>1241.199951171875</c:v>
                </c:pt>
                <c:pt idx="12807">
                  <c:v>1241.300048828125</c:v>
                </c:pt>
                <c:pt idx="12808">
                  <c:v>1241.400024414062</c:v>
                </c:pt>
                <c:pt idx="12809">
                  <c:v>1241.5</c:v>
                </c:pt>
                <c:pt idx="12810">
                  <c:v>1241.599975585937</c:v>
                </c:pt>
                <c:pt idx="12811">
                  <c:v>1241.699951171875</c:v>
                </c:pt>
                <c:pt idx="12812">
                  <c:v>1241.800048828125</c:v>
                </c:pt>
                <c:pt idx="12813">
                  <c:v>1241.900024414062</c:v>
                </c:pt>
                <c:pt idx="12814">
                  <c:v>1242.0</c:v>
                </c:pt>
                <c:pt idx="12815">
                  <c:v>1242.099975585937</c:v>
                </c:pt>
                <c:pt idx="12816">
                  <c:v>1242.199951171875</c:v>
                </c:pt>
                <c:pt idx="12817">
                  <c:v>1242.300048828125</c:v>
                </c:pt>
                <c:pt idx="12818">
                  <c:v>1242.400024414062</c:v>
                </c:pt>
                <c:pt idx="12819">
                  <c:v>1242.5</c:v>
                </c:pt>
                <c:pt idx="12820">
                  <c:v>1242.599975585937</c:v>
                </c:pt>
                <c:pt idx="12821">
                  <c:v>1242.699951171875</c:v>
                </c:pt>
                <c:pt idx="12822">
                  <c:v>1242.800048828125</c:v>
                </c:pt>
                <c:pt idx="12823">
                  <c:v>1242.900024414062</c:v>
                </c:pt>
                <c:pt idx="12824">
                  <c:v>1243.0</c:v>
                </c:pt>
                <c:pt idx="12825">
                  <c:v>1243.099975585937</c:v>
                </c:pt>
                <c:pt idx="12826">
                  <c:v>1243.199951171875</c:v>
                </c:pt>
                <c:pt idx="12827">
                  <c:v>1243.300048828125</c:v>
                </c:pt>
                <c:pt idx="12828">
                  <c:v>1243.400024414062</c:v>
                </c:pt>
                <c:pt idx="12829">
                  <c:v>1243.5</c:v>
                </c:pt>
                <c:pt idx="12830">
                  <c:v>1243.599975585937</c:v>
                </c:pt>
                <c:pt idx="12831">
                  <c:v>1243.699951171875</c:v>
                </c:pt>
                <c:pt idx="12832">
                  <c:v>1243.800048828125</c:v>
                </c:pt>
                <c:pt idx="12833">
                  <c:v>1243.900024414062</c:v>
                </c:pt>
                <c:pt idx="12834">
                  <c:v>1244.0</c:v>
                </c:pt>
                <c:pt idx="12835">
                  <c:v>1244.099975585937</c:v>
                </c:pt>
                <c:pt idx="12836">
                  <c:v>1244.199951171875</c:v>
                </c:pt>
                <c:pt idx="12837">
                  <c:v>1244.300048828125</c:v>
                </c:pt>
                <c:pt idx="12838">
                  <c:v>1244.400024414062</c:v>
                </c:pt>
                <c:pt idx="12839">
                  <c:v>1244.5</c:v>
                </c:pt>
                <c:pt idx="12840">
                  <c:v>1244.599975585937</c:v>
                </c:pt>
                <c:pt idx="12841">
                  <c:v>1244.699951171875</c:v>
                </c:pt>
                <c:pt idx="12842">
                  <c:v>1244.800048828125</c:v>
                </c:pt>
                <c:pt idx="12843">
                  <c:v>1244.900024414062</c:v>
                </c:pt>
                <c:pt idx="12844">
                  <c:v>1245.0</c:v>
                </c:pt>
                <c:pt idx="12845">
                  <c:v>1245.099975585937</c:v>
                </c:pt>
                <c:pt idx="12846">
                  <c:v>1245.199951171875</c:v>
                </c:pt>
                <c:pt idx="12847">
                  <c:v>1245.300048828125</c:v>
                </c:pt>
                <c:pt idx="12848">
                  <c:v>1245.400024414062</c:v>
                </c:pt>
                <c:pt idx="12849">
                  <c:v>1245.5</c:v>
                </c:pt>
                <c:pt idx="12850">
                  <c:v>1245.599975585937</c:v>
                </c:pt>
                <c:pt idx="12851">
                  <c:v>1245.699951171875</c:v>
                </c:pt>
                <c:pt idx="12852">
                  <c:v>1245.800048828125</c:v>
                </c:pt>
                <c:pt idx="12853">
                  <c:v>1245.900024414062</c:v>
                </c:pt>
                <c:pt idx="12854">
                  <c:v>1246.0</c:v>
                </c:pt>
                <c:pt idx="12855">
                  <c:v>1246.099975585937</c:v>
                </c:pt>
                <c:pt idx="12856">
                  <c:v>1246.199951171875</c:v>
                </c:pt>
                <c:pt idx="12857">
                  <c:v>1246.300048828125</c:v>
                </c:pt>
                <c:pt idx="12858">
                  <c:v>1246.400024414062</c:v>
                </c:pt>
                <c:pt idx="12859">
                  <c:v>1246.5</c:v>
                </c:pt>
                <c:pt idx="12860">
                  <c:v>1246.599975585937</c:v>
                </c:pt>
                <c:pt idx="12861">
                  <c:v>1246.699951171875</c:v>
                </c:pt>
                <c:pt idx="12862">
                  <c:v>1246.800048828125</c:v>
                </c:pt>
                <c:pt idx="12863">
                  <c:v>1246.900024414062</c:v>
                </c:pt>
                <c:pt idx="12864">
                  <c:v>1247.0</c:v>
                </c:pt>
                <c:pt idx="12865">
                  <c:v>1247.099975585937</c:v>
                </c:pt>
                <c:pt idx="12866">
                  <c:v>1247.199951171875</c:v>
                </c:pt>
                <c:pt idx="12867">
                  <c:v>1247.300048828125</c:v>
                </c:pt>
                <c:pt idx="12868">
                  <c:v>1247.400024414062</c:v>
                </c:pt>
                <c:pt idx="12869">
                  <c:v>1247.5</c:v>
                </c:pt>
                <c:pt idx="12870">
                  <c:v>1247.599975585937</c:v>
                </c:pt>
                <c:pt idx="12871">
                  <c:v>1247.699951171875</c:v>
                </c:pt>
                <c:pt idx="12872">
                  <c:v>1247.800048828125</c:v>
                </c:pt>
                <c:pt idx="12873">
                  <c:v>1247.900024414062</c:v>
                </c:pt>
                <c:pt idx="12874">
                  <c:v>1248.0</c:v>
                </c:pt>
                <c:pt idx="12875">
                  <c:v>1248.099975585937</c:v>
                </c:pt>
                <c:pt idx="12876">
                  <c:v>1248.199951171875</c:v>
                </c:pt>
                <c:pt idx="12877">
                  <c:v>1248.300048828125</c:v>
                </c:pt>
                <c:pt idx="12878">
                  <c:v>1248.400024414062</c:v>
                </c:pt>
                <c:pt idx="12879">
                  <c:v>1248.5</c:v>
                </c:pt>
                <c:pt idx="12880">
                  <c:v>1248.599975585937</c:v>
                </c:pt>
                <c:pt idx="12881">
                  <c:v>1248.699951171875</c:v>
                </c:pt>
                <c:pt idx="12882">
                  <c:v>1248.800048828125</c:v>
                </c:pt>
                <c:pt idx="12883">
                  <c:v>1248.900024414062</c:v>
                </c:pt>
                <c:pt idx="12884">
                  <c:v>1249.0</c:v>
                </c:pt>
                <c:pt idx="12885">
                  <c:v>1249.099975585937</c:v>
                </c:pt>
                <c:pt idx="12886">
                  <c:v>1249.199951171875</c:v>
                </c:pt>
                <c:pt idx="12887">
                  <c:v>1249.300048828125</c:v>
                </c:pt>
                <c:pt idx="12888">
                  <c:v>1249.400024414062</c:v>
                </c:pt>
                <c:pt idx="12889">
                  <c:v>1249.5</c:v>
                </c:pt>
                <c:pt idx="12890">
                  <c:v>1249.599975585937</c:v>
                </c:pt>
                <c:pt idx="12891">
                  <c:v>1249.699951171875</c:v>
                </c:pt>
                <c:pt idx="12892">
                  <c:v>1249.800048828125</c:v>
                </c:pt>
                <c:pt idx="12893">
                  <c:v>1249.900024414062</c:v>
                </c:pt>
                <c:pt idx="12894">
                  <c:v>1250.0</c:v>
                </c:pt>
                <c:pt idx="12895">
                  <c:v>1250.099975585937</c:v>
                </c:pt>
                <c:pt idx="12896">
                  <c:v>1250.199951171875</c:v>
                </c:pt>
                <c:pt idx="12897">
                  <c:v>1250.300048828125</c:v>
                </c:pt>
                <c:pt idx="12898">
                  <c:v>1250.400024414062</c:v>
                </c:pt>
                <c:pt idx="12899">
                  <c:v>1250.5</c:v>
                </c:pt>
                <c:pt idx="12900">
                  <c:v>1250.599975585937</c:v>
                </c:pt>
                <c:pt idx="12901">
                  <c:v>1250.699951171875</c:v>
                </c:pt>
                <c:pt idx="12902">
                  <c:v>1250.800048828125</c:v>
                </c:pt>
                <c:pt idx="12903">
                  <c:v>1250.900024414062</c:v>
                </c:pt>
                <c:pt idx="12904">
                  <c:v>1251.0</c:v>
                </c:pt>
                <c:pt idx="12905">
                  <c:v>1251.099975585937</c:v>
                </c:pt>
                <c:pt idx="12906">
                  <c:v>1251.199951171875</c:v>
                </c:pt>
                <c:pt idx="12907">
                  <c:v>1251.300048828125</c:v>
                </c:pt>
                <c:pt idx="12908">
                  <c:v>1251.400024414062</c:v>
                </c:pt>
                <c:pt idx="12909">
                  <c:v>1251.5</c:v>
                </c:pt>
                <c:pt idx="12910">
                  <c:v>1251.599975585937</c:v>
                </c:pt>
                <c:pt idx="12911">
                  <c:v>1251.699951171875</c:v>
                </c:pt>
                <c:pt idx="12912">
                  <c:v>1251.800048828125</c:v>
                </c:pt>
                <c:pt idx="12913">
                  <c:v>1251.900024414062</c:v>
                </c:pt>
                <c:pt idx="12914">
                  <c:v>1252.0</c:v>
                </c:pt>
                <c:pt idx="12915">
                  <c:v>1252.099975585937</c:v>
                </c:pt>
                <c:pt idx="12916">
                  <c:v>1252.199951171875</c:v>
                </c:pt>
                <c:pt idx="12917">
                  <c:v>1252.300048828125</c:v>
                </c:pt>
                <c:pt idx="12918">
                  <c:v>1252.400024414062</c:v>
                </c:pt>
                <c:pt idx="12919">
                  <c:v>1252.5</c:v>
                </c:pt>
                <c:pt idx="12920">
                  <c:v>1252.599975585937</c:v>
                </c:pt>
                <c:pt idx="12921">
                  <c:v>1252.699951171875</c:v>
                </c:pt>
                <c:pt idx="12922">
                  <c:v>1252.800048828125</c:v>
                </c:pt>
                <c:pt idx="12923">
                  <c:v>1252.900024414062</c:v>
                </c:pt>
                <c:pt idx="12924">
                  <c:v>1253.0</c:v>
                </c:pt>
                <c:pt idx="12925">
                  <c:v>1253.099975585937</c:v>
                </c:pt>
                <c:pt idx="12926">
                  <c:v>1253.199951171875</c:v>
                </c:pt>
                <c:pt idx="12927">
                  <c:v>1253.300048828125</c:v>
                </c:pt>
                <c:pt idx="12928">
                  <c:v>1253.400024414062</c:v>
                </c:pt>
                <c:pt idx="12929">
                  <c:v>1253.5</c:v>
                </c:pt>
                <c:pt idx="12930">
                  <c:v>1253.599975585937</c:v>
                </c:pt>
                <c:pt idx="12931">
                  <c:v>1253.699951171875</c:v>
                </c:pt>
                <c:pt idx="12932">
                  <c:v>1253.800048828125</c:v>
                </c:pt>
                <c:pt idx="12933">
                  <c:v>1253.900024414062</c:v>
                </c:pt>
                <c:pt idx="12934">
                  <c:v>1254.0</c:v>
                </c:pt>
                <c:pt idx="12935">
                  <c:v>1254.099975585937</c:v>
                </c:pt>
                <c:pt idx="12936">
                  <c:v>1254.199951171875</c:v>
                </c:pt>
                <c:pt idx="12937">
                  <c:v>1254.300048828125</c:v>
                </c:pt>
                <c:pt idx="12938">
                  <c:v>1254.400024414062</c:v>
                </c:pt>
                <c:pt idx="12939">
                  <c:v>1254.5</c:v>
                </c:pt>
                <c:pt idx="12940">
                  <c:v>1254.599975585937</c:v>
                </c:pt>
                <c:pt idx="12941">
                  <c:v>1254.699951171875</c:v>
                </c:pt>
                <c:pt idx="12942">
                  <c:v>1254.800048828125</c:v>
                </c:pt>
                <c:pt idx="12943">
                  <c:v>1254.900024414062</c:v>
                </c:pt>
                <c:pt idx="12944">
                  <c:v>1255.0</c:v>
                </c:pt>
                <c:pt idx="12945">
                  <c:v>1255.099975585937</c:v>
                </c:pt>
                <c:pt idx="12946">
                  <c:v>1255.199951171875</c:v>
                </c:pt>
                <c:pt idx="12947">
                  <c:v>1255.300048828125</c:v>
                </c:pt>
                <c:pt idx="12948">
                  <c:v>1255.400024414062</c:v>
                </c:pt>
                <c:pt idx="12949">
                  <c:v>1255.5</c:v>
                </c:pt>
                <c:pt idx="12950">
                  <c:v>1255.599975585937</c:v>
                </c:pt>
                <c:pt idx="12951">
                  <c:v>1255.699951171875</c:v>
                </c:pt>
                <c:pt idx="12952">
                  <c:v>1255.800048828125</c:v>
                </c:pt>
                <c:pt idx="12953">
                  <c:v>1255.900024414062</c:v>
                </c:pt>
                <c:pt idx="12954">
                  <c:v>1256.0</c:v>
                </c:pt>
                <c:pt idx="12955">
                  <c:v>1256.099975585937</c:v>
                </c:pt>
                <c:pt idx="12956">
                  <c:v>1256.199951171875</c:v>
                </c:pt>
                <c:pt idx="12957">
                  <c:v>1256.300048828125</c:v>
                </c:pt>
                <c:pt idx="12958">
                  <c:v>1256.400024414062</c:v>
                </c:pt>
                <c:pt idx="12959">
                  <c:v>1256.5</c:v>
                </c:pt>
                <c:pt idx="12960">
                  <c:v>1256.599975585937</c:v>
                </c:pt>
                <c:pt idx="12961">
                  <c:v>1256.699951171875</c:v>
                </c:pt>
                <c:pt idx="12962">
                  <c:v>1256.800048828125</c:v>
                </c:pt>
                <c:pt idx="12963">
                  <c:v>1256.900024414062</c:v>
                </c:pt>
                <c:pt idx="12964">
                  <c:v>1257.0</c:v>
                </c:pt>
                <c:pt idx="12965">
                  <c:v>1257.099975585937</c:v>
                </c:pt>
                <c:pt idx="12966">
                  <c:v>1257.199951171875</c:v>
                </c:pt>
                <c:pt idx="12967">
                  <c:v>1257.300048828125</c:v>
                </c:pt>
                <c:pt idx="12968">
                  <c:v>1257.400024414062</c:v>
                </c:pt>
                <c:pt idx="12969">
                  <c:v>1257.5</c:v>
                </c:pt>
                <c:pt idx="12970">
                  <c:v>1257.599975585937</c:v>
                </c:pt>
                <c:pt idx="12971">
                  <c:v>1257.699951171875</c:v>
                </c:pt>
                <c:pt idx="12972">
                  <c:v>1257.800048828125</c:v>
                </c:pt>
                <c:pt idx="12973">
                  <c:v>1257.900024414062</c:v>
                </c:pt>
                <c:pt idx="12974">
                  <c:v>1258.0</c:v>
                </c:pt>
                <c:pt idx="12975">
                  <c:v>1258.099975585937</c:v>
                </c:pt>
                <c:pt idx="12976">
                  <c:v>1258.199951171875</c:v>
                </c:pt>
                <c:pt idx="12977">
                  <c:v>1258.300048828125</c:v>
                </c:pt>
                <c:pt idx="12978">
                  <c:v>1258.400024414062</c:v>
                </c:pt>
                <c:pt idx="12979">
                  <c:v>1258.5</c:v>
                </c:pt>
                <c:pt idx="12980">
                  <c:v>1258.599975585937</c:v>
                </c:pt>
                <c:pt idx="12981">
                  <c:v>1258.699951171875</c:v>
                </c:pt>
                <c:pt idx="12982">
                  <c:v>1258.800048828125</c:v>
                </c:pt>
                <c:pt idx="12983">
                  <c:v>1258.900024414062</c:v>
                </c:pt>
                <c:pt idx="12984">
                  <c:v>1259.0</c:v>
                </c:pt>
                <c:pt idx="12985">
                  <c:v>1259.099975585937</c:v>
                </c:pt>
                <c:pt idx="12986">
                  <c:v>1259.199951171875</c:v>
                </c:pt>
                <c:pt idx="12987">
                  <c:v>1259.300048828125</c:v>
                </c:pt>
                <c:pt idx="12988">
                  <c:v>1259.400024414062</c:v>
                </c:pt>
                <c:pt idx="12989">
                  <c:v>1259.5</c:v>
                </c:pt>
                <c:pt idx="12990">
                  <c:v>1259.599975585937</c:v>
                </c:pt>
                <c:pt idx="12991">
                  <c:v>1259.699951171875</c:v>
                </c:pt>
                <c:pt idx="12992">
                  <c:v>1259.800048828125</c:v>
                </c:pt>
                <c:pt idx="12993">
                  <c:v>1259.900024414062</c:v>
                </c:pt>
                <c:pt idx="12994">
                  <c:v>1260.0</c:v>
                </c:pt>
                <c:pt idx="12995">
                  <c:v>1260.099975585937</c:v>
                </c:pt>
                <c:pt idx="12996">
                  <c:v>1260.199951171875</c:v>
                </c:pt>
                <c:pt idx="12997">
                  <c:v>1260.300048828125</c:v>
                </c:pt>
                <c:pt idx="12998">
                  <c:v>1260.400024414062</c:v>
                </c:pt>
                <c:pt idx="12999">
                  <c:v>1260.5</c:v>
                </c:pt>
                <c:pt idx="13000">
                  <c:v>1260.599975585937</c:v>
                </c:pt>
                <c:pt idx="13001">
                  <c:v>1260.699951171875</c:v>
                </c:pt>
                <c:pt idx="13002">
                  <c:v>1260.800048828125</c:v>
                </c:pt>
                <c:pt idx="13003">
                  <c:v>1260.900024414062</c:v>
                </c:pt>
                <c:pt idx="13004">
                  <c:v>1261.0</c:v>
                </c:pt>
                <c:pt idx="13005">
                  <c:v>1261.099975585937</c:v>
                </c:pt>
                <c:pt idx="13006">
                  <c:v>1261.199951171875</c:v>
                </c:pt>
                <c:pt idx="13007">
                  <c:v>1261.300048828125</c:v>
                </c:pt>
                <c:pt idx="13008">
                  <c:v>1261.400024414062</c:v>
                </c:pt>
                <c:pt idx="13009">
                  <c:v>1261.5</c:v>
                </c:pt>
                <c:pt idx="13010">
                  <c:v>1261.599975585937</c:v>
                </c:pt>
                <c:pt idx="13011">
                  <c:v>1261.699951171875</c:v>
                </c:pt>
                <c:pt idx="13012">
                  <c:v>1261.800048828125</c:v>
                </c:pt>
                <c:pt idx="13013">
                  <c:v>1261.900024414062</c:v>
                </c:pt>
                <c:pt idx="13014">
                  <c:v>1262.0</c:v>
                </c:pt>
                <c:pt idx="13015">
                  <c:v>1262.099975585937</c:v>
                </c:pt>
                <c:pt idx="13016">
                  <c:v>1262.199951171875</c:v>
                </c:pt>
                <c:pt idx="13017">
                  <c:v>1262.300048828125</c:v>
                </c:pt>
                <c:pt idx="13018">
                  <c:v>1262.400024414062</c:v>
                </c:pt>
                <c:pt idx="13019">
                  <c:v>1262.5</c:v>
                </c:pt>
                <c:pt idx="13020">
                  <c:v>1262.599975585937</c:v>
                </c:pt>
                <c:pt idx="13021">
                  <c:v>1262.699951171875</c:v>
                </c:pt>
                <c:pt idx="13022">
                  <c:v>1262.800048828125</c:v>
                </c:pt>
                <c:pt idx="13023">
                  <c:v>1262.900024414062</c:v>
                </c:pt>
                <c:pt idx="13024">
                  <c:v>1263.0</c:v>
                </c:pt>
                <c:pt idx="13025">
                  <c:v>1263.099975585937</c:v>
                </c:pt>
                <c:pt idx="13026">
                  <c:v>1263.199951171875</c:v>
                </c:pt>
                <c:pt idx="13027">
                  <c:v>1263.300048828125</c:v>
                </c:pt>
                <c:pt idx="13028">
                  <c:v>1263.400024414062</c:v>
                </c:pt>
                <c:pt idx="13029">
                  <c:v>1263.5</c:v>
                </c:pt>
                <c:pt idx="13030">
                  <c:v>1263.599975585937</c:v>
                </c:pt>
                <c:pt idx="13031">
                  <c:v>1263.699951171875</c:v>
                </c:pt>
                <c:pt idx="13032">
                  <c:v>1263.800048828125</c:v>
                </c:pt>
                <c:pt idx="13033">
                  <c:v>1263.900024414062</c:v>
                </c:pt>
                <c:pt idx="13034">
                  <c:v>1264.0</c:v>
                </c:pt>
                <c:pt idx="13035">
                  <c:v>1264.099975585937</c:v>
                </c:pt>
                <c:pt idx="13036">
                  <c:v>1264.199951171875</c:v>
                </c:pt>
                <c:pt idx="13037">
                  <c:v>1264.300048828125</c:v>
                </c:pt>
                <c:pt idx="13038">
                  <c:v>1264.400024414062</c:v>
                </c:pt>
                <c:pt idx="13039">
                  <c:v>1264.5</c:v>
                </c:pt>
                <c:pt idx="13040">
                  <c:v>1264.599975585937</c:v>
                </c:pt>
                <c:pt idx="13041">
                  <c:v>1264.699951171875</c:v>
                </c:pt>
                <c:pt idx="13042">
                  <c:v>1264.800048828125</c:v>
                </c:pt>
                <c:pt idx="13043">
                  <c:v>1264.900024414062</c:v>
                </c:pt>
                <c:pt idx="13044">
                  <c:v>1265.0</c:v>
                </c:pt>
                <c:pt idx="13045">
                  <c:v>1265.099975585937</c:v>
                </c:pt>
                <c:pt idx="13046">
                  <c:v>1265.199951171875</c:v>
                </c:pt>
                <c:pt idx="13047">
                  <c:v>1265.300048828125</c:v>
                </c:pt>
                <c:pt idx="13048">
                  <c:v>1265.400024414062</c:v>
                </c:pt>
                <c:pt idx="13049">
                  <c:v>1265.5</c:v>
                </c:pt>
                <c:pt idx="13050">
                  <c:v>1265.599975585937</c:v>
                </c:pt>
                <c:pt idx="13051">
                  <c:v>1265.699951171875</c:v>
                </c:pt>
                <c:pt idx="13052">
                  <c:v>1265.800048828125</c:v>
                </c:pt>
                <c:pt idx="13053">
                  <c:v>1265.900024414062</c:v>
                </c:pt>
                <c:pt idx="13054">
                  <c:v>1266.0</c:v>
                </c:pt>
                <c:pt idx="13055">
                  <c:v>1266.099975585937</c:v>
                </c:pt>
                <c:pt idx="13056">
                  <c:v>1266.199951171875</c:v>
                </c:pt>
                <c:pt idx="13057">
                  <c:v>1266.300048828125</c:v>
                </c:pt>
                <c:pt idx="13058">
                  <c:v>1266.400024414062</c:v>
                </c:pt>
                <c:pt idx="13059">
                  <c:v>1266.5</c:v>
                </c:pt>
                <c:pt idx="13060">
                  <c:v>1266.599975585937</c:v>
                </c:pt>
                <c:pt idx="13061">
                  <c:v>1266.699951171875</c:v>
                </c:pt>
                <c:pt idx="13062">
                  <c:v>1266.800048828125</c:v>
                </c:pt>
                <c:pt idx="13063">
                  <c:v>1266.900024414062</c:v>
                </c:pt>
                <c:pt idx="13064">
                  <c:v>1267.0</c:v>
                </c:pt>
                <c:pt idx="13065">
                  <c:v>1267.099975585937</c:v>
                </c:pt>
                <c:pt idx="13066">
                  <c:v>1267.199951171875</c:v>
                </c:pt>
                <c:pt idx="13067">
                  <c:v>1267.300048828125</c:v>
                </c:pt>
                <c:pt idx="13068">
                  <c:v>1267.400024414062</c:v>
                </c:pt>
                <c:pt idx="13069">
                  <c:v>1267.5</c:v>
                </c:pt>
                <c:pt idx="13070">
                  <c:v>1267.599975585937</c:v>
                </c:pt>
                <c:pt idx="13071">
                  <c:v>1267.699951171875</c:v>
                </c:pt>
                <c:pt idx="13072">
                  <c:v>1267.800048828125</c:v>
                </c:pt>
                <c:pt idx="13073">
                  <c:v>1267.900024414062</c:v>
                </c:pt>
                <c:pt idx="13074">
                  <c:v>1268.0</c:v>
                </c:pt>
                <c:pt idx="13075">
                  <c:v>1268.099975585937</c:v>
                </c:pt>
                <c:pt idx="13076">
                  <c:v>1268.199951171875</c:v>
                </c:pt>
                <c:pt idx="13077">
                  <c:v>1268.300048828125</c:v>
                </c:pt>
                <c:pt idx="13078">
                  <c:v>1268.400024414062</c:v>
                </c:pt>
                <c:pt idx="13079">
                  <c:v>1268.5</c:v>
                </c:pt>
                <c:pt idx="13080">
                  <c:v>1268.599975585937</c:v>
                </c:pt>
                <c:pt idx="13081">
                  <c:v>1268.699951171875</c:v>
                </c:pt>
                <c:pt idx="13082">
                  <c:v>1268.800048828125</c:v>
                </c:pt>
                <c:pt idx="13083">
                  <c:v>1268.900024414062</c:v>
                </c:pt>
                <c:pt idx="13084">
                  <c:v>1269.0</c:v>
                </c:pt>
                <c:pt idx="13085">
                  <c:v>1269.099975585937</c:v>
                </c:pt>
                <c:pt idx="13086">
                  <c:v>1269.199951171875</c:v>
                </c:pt>
                <c:pt idx="13087">
                  <c:v>1269.300048828125</c:v>
                </c:pt>
                <c:pt idx="13088">
                  <c:v>1269.400024414062</c:v>
                </c:pt>
                <c:pt idx="13089">
                  <c:v>1269.5</c:v>
                </c:pt>
                <c:pt idx="13090">
                  <c:v>1269.599975585937</c:v>
                </c:pt>
                <c:pt idx="13091">
                  <c:v>1269.699951171875</c:v>
                </c:pt>
                <c:pt idx="13092">
                  <c:v>1269.800048828125</c:v>
                </c:pt>
                <c:pt idx="13093">
                  <c:v>1269.900024414062</c:v>
                </c:pt>
                <c:pt idx="13094">
                  <c:v>1270.0</c:v>
                </c:pt>
                <c:pt idx="13095">
                  <c:v>1270.099975585937</c:v>
                </c:pt>
                <c:pt idx="13096">
                  <c:v>1270.199951171875</c:v>
                </c:pt>
                <c:pt idx="13097">
                  <c:v>1270.300048828125</c:v>
                </c:pt>
                <c:pt idx="13098">
                  <c:v>1270.400024414062</c:v>
                </c:pt>
                <c:pt idx="13099">
                  <c:v>1270.5</c:v>
                </c:pt>
                <c:pt idx="13100">
                  <c:v>1270.599975585937</c:v>
                </c:pt>
                <c:pt idx="13101">
                  <c:v>1270.699951171875</c:v>
                </c:pt>
                <c:pt idx="13102">
                  <c:v>1270.800048828125</c:v>
                </c:pt>
                <c:pt idx="13103">
                  <c:v>1270.900024414062</c:v>
                </c:pt>
                <c:pt idx="13104">
                  <c:v>1271.0</c:v>
                </c:pt>
                <c:pt idx="13105">
                  <c:v>1271.099975585937</c:v>
                </c:pt>
                <c:pt idx="13106">
                  <c:v>1271.199951171875</c:v>
                </c:pt>
                <c:pt idx="13107">
                  <c:v>1271.300048828125</c:v>
                </c:pt>
                <c:pt idx="13108">
                  <c:v>1271.400024414062</c:v>
                </c:pt>
                <c:pt idx="13109">
                  <c:v>1271.5</c:v>
                </c:pt>
                <c:pt idx="13110">
                  <c:v>1271.599975585937</c:v>
                </c:pt>
                <c:pt idx="13111">
                  <c:v>1271.699951171875</c:v>
                </c:pt>
                <c:pt idx="13112">
                  <c:v>1271.800048828125</c:v>
                </c:pt>
                <c:pt idx="13113">
                  <c:v>1271.900024414062</c:v>
                </c:pt>
                <c:pt idx="13114">
                  <c:v>1272.0</c:v>
                </c:pt>
                <c:pt idx="13115">
                  <c:v>1272.099975585937</c:v>
                </c:pt>
                <c:pt idx="13116">
                  <c:v>1272.199951171875</c:v>
                </c:pt>
                <c:pt idx="13117">
                  <c:v>1272.300048828125</c:v>
                </c:pt>
                <c:pt idx="13118">
                  <c:v>1272.400024414062</c:v>
                </c:pt>
                <c:pt idx="13119">
                  <c:v>1272.5</c:v>
                </c:pt>
                <c:pt idx="13120">
                  <c:v>1272.599975585937</c:v>
                </c:pt>
                <c:pt idx="13121">
                  <c:v>1272.699951171875</c:v>
                </c:pt>
                <c:pt idx="13122">
                  <c:v>1272.800048828125</c:v>
                </c:pt>
                <c:pt idx="13123">
                  <c:v>1272.900024414062</c:v>
                </c:pt>
                <c:pt idx="13124">
                  <c:v>1273.0</c:v>
                </c:pt>
                <c:pt idx="13125">
                  <c:v>1273.099975585937</c:v>
                </c:pt>
                <c:pt idx="13126">
                  <c:v>1273.199951171875</c:v>
                </c:pt>
                <c:pt idx="13127">
                  <c:v>1273.300048828125</c:v>
                </c:pt>
                <c:pt idx="13128">
                  <c:v>1273.400024414062</c:v>
                </c:pt>
                <c:pt idx="13129">
                  <c:v>1273.5</c:v>
                </c:pt>
                <c:pt idx="13130">
                  <c:v>1273.599975585937</c:v>
                </c:pt>
                <c:pt idx="13131">
                  <c:v>1273.699951171875</c:v>
                </c:pt>
                <c:pt idx="13132">
                  <c:v>1273.800048828125</c:v>
                </c:pt>
                <c:pt idx="13133">
                  <c:v>1273.900024414062</c:v>
                </c:pt>
                <c:pt idx="13134">
                  <c:v>1274.0</c:v>
                </c:pt>
                <c:pt idx="13135">
                  <c:v>1274.099975585937</c:v>
                </c:pt>
                <c:pt idx="13136">
                  <c:v>1274.199951171875</c:v>
                </c:pt>
                <c:pt idx="13137">
                  <c:v>1274.300048828125</c:v>
                </c:pt>
                <c:pt idx="13138">
                  <c:v>1274.400024414062</c:v>
                </c:pt>
                <c:pt idx="13139">
                  <c:v>1274.5</c:v>
                </c:pt>
                <c:pt idx="13140">
                  <c:v>1274.599975585937</c:v>
                </c:pt>
                <c:pt idx="13141">
                  <c:v>1274.699951171875</c:v>
                </c:pt>
                <c:pt idx="13142">
                  <c:v>1274.800048828125</c:v>
                </c:pt>
                <c:pt idx="13143">
                  <c:v>1274.900024414062</c:v>
                </c:pt>
                <c:pt idx="13144">
                  <c:v>1275.0</c:v>
                </c:pt>
                <c:pt idx="13145">
                  <c:v>1275.099975585937</c:v>
                </c:pt>
                <c:pt idx="13146">
                  <c:v>1275.199951171875</c:v>
                </c:pt>
                <c:pt idx="13147">
                  <c:v>1275.300048828125</c:v>
                </c:pt>
                <c:pt idx="13148">
                  <c:v>1275.400024414062</c:v>
                </c:pt>
                <c:pt idx="13149">
                  <c:v>1275.5</c:v>
                </c:pt>
                <c:pt idx="13150">
                  <c:v>1275.599975585937</c:v>
                </c:pt>
                <c:pt idx="13151">
                  <c:v>1275.699951171875</c:v>
                </c:pt>
                <c:pt idx="13152">
                  <c:v>1275.800048828125</c:v>
                </c:pt>
                <c:pt idx="13153">
                  <c:v>1275.900024414062</c:v>
                </c:pt>
                <c:pt idx="13154">
                  <c:v>1276.0</c:v>
                </c:pt>
                <c:pt idx="13155">
                  <c:v>1276.099975585937</c:v>
                </c:pt>
                <c:pt idx="13156">
                  <c:v>1276.199951171875</c:v>
                </c:pt>
                <c:pt idx="13157">
                  <c:v>1276.300048828125</c:v>
                </c:pt>
                <c:pt idx="13158">
                  <c:v>1276.400024414062</c:v>
                </c:pt>
                <c:pt idx="13159">
                  <c:v>1276.5</c:v>
                </c:pt>
                <c:pt idx="13160">
                  <c:v>1276.599975585937</c:v>
                </c:pt>
                <c:pt idx="13161">
                  <c:v>1276.699951171875</c:v>
                </c:pt>
                <c:pt idx="13162">
                  <c:v>1276.800048828125</c:v>
                </c:pt>
                <c:pt idx="13163">
                  <c:v>1276.900024414062</c:v>
                </c:pt>
                <c:pt idx="13164">
                  <c:v>1277.0</c:v>
                </c:pt>
                <c:pt idx="13165">
                  <c:v>1277.099975585937</c:v>
                </c:pt>
                <c:pt idx="13166">
                  <c:v>1277.199951171875</c:v>
                </c:pt>
                <c:pt idx="13167">
                  <c:v>1277.300048828125</c:v>
                </c:pt>
                <c:pt idx="13168">
                  <c:v>1277.400024414062</c:v>
                </c:pt>
                <c:pt idx="13169">
                  <c:v>1277.5</c:v>
                </c:pt>
                <c:pt idx="13170">
                  <c:v>1277.599975585937</c:v>
                </c:pt>
                <c:pt idx="13171">
                  <c:v>1277.699951171875</c:v>
                </c:pt>
                <c:pt idx="13172">
                  <c:v>1277.800048828125</c:v>
                </c:pt>
                <c:pt idx="13173">
                  <c:v>1277.900024414062</c:v>
                </c:pt>
                <c:pt idx="13174">
                  <c:v>1278.0</c:v>
                </c:pt>
                <c:pt idx="13175">
                  <c:v>1278.099975585937</c:v>
                </c:pt>
                <c:pt idx="13176">
                  <c:v>1278.199951171875</c:v>
                </c:pt>
                <c:pt idx="13177">
                  <c:v>1278.300048828125</c:v>
                </c:pt>
                <c:pt idx="13178">
                  <c:v>1278.400024414062</c:v>
                </c:pt>
                <c:pt idx="13179">
                  <c:v>1278.5</c:v>
                </c:pt>
                <c:pt idx="13180">
                  <c:v>1278.599975585937</c:v>
                </c:pt>
                <c:pt idx="13181">
                  <c:v>1278.699951171875</c:v>
                </c:pt>
                <c:pt idx="13182">
                  <c:v>1278.800048828125</c:v>
                </c:pt>
                <c:pt idx="13183">
                  <c:v>1278.900024414062</c:v>
                </c:pt>
                <c:pt idx="13184">
                  <c:v>1279.0</c:v>
                </c:pt>
                <c:pt idx="13185">
                  <c:v>1279.099975585937</c:v>
                </c:pt>
                <c:pt idx="13186">
                  <c:v>1279.199951171875</c:v>
                </c:pt>
                <c:pt idx="13187">
                  <c:v>1279.300048828125</c:v>
                </c:pt>
                <c:pt idx="13188">
                  <c:v>1279.400024414062</c:v>
                </c:pt>
                <c:pt idx="13189">
                  <c:v>1279.5</c:v>
                </c:pt>
                <c:pt idx="13190">
                  <c:v>1279.599975585937</c:v>
                </c:pt>
                <c:pt idx="13191">
                  <c:v>1279.699951171875</c:v>
                </c:pt>
                <c:pt idx="13192">
                  <c:v>1279.800048828125</c:v>
                </c:pt>
                <c:pt idx="13193">
                  <c:v>1279.900024414062</c:v>
                </c:pt>
                <c:pt idx="13194">
                  <c:v>1280.0</c:v>
                </c:pt>
                <c:pt idx="13195">
                  <c:v>1280.099975585937</c:v>
                </c:pt>
                <c:pt idx="13196">
                  <c:v>1280.199951171875</c:v>
                </c:pt>
                <c:pt idx="13197">
                  <c:v>1280.300048828125</c:v>
                </c:pt>
                <c:pt idx="13198">
                  <c:v>1280.400024414062</c:v>
                </c:pt>
                <c:pt idx="13199">
                  <c:v>1280.5</c:v>
                </c:pt>
                <c:pt idx="13200">
                  <c:v>1280.599975585937</c:v>
                </c:pt>
                <c:pt idx="13201">
                  <c:v>1280.699951171875</c:v>
                </c:pt>
                <c:pt idx="13202">
                  <c:v>1280.800048828125</c:v>
                </c:pt>
                <c:pt idx="13203">
                  <c:v>1280.900024414062</c:v>
                </c:pt>
                <c:pt idx="13204">
                  <c:v>1281.0</c:v>
                </c:pt>
                <c:pt idx="13205">
                  <c:v>1281.099975585937</c:v>
                </c:pt>
                <c:pt idx="13206">
                  <c:v>1281.199951171875</c:v>
                </c:pt>
                <c:pt idx="13207">
                  <c:v>1281.300048828125</c:v>
                </c:pt>
                <c:pt idx="13208">
                  <c:v>1281.400024414062</c:v>
                </c:pt>
                <c:pt idx="13209">
                  <c:v>1281.5</c:v>
                </c:pt>
                <c:pt idx="13210">
                  <c:v>1281.599975585937</c:v>
                </c:pt>
                <c:pt idx="13211">
                  <c:v>1281.699951171875</c:v>
                </c:pt>
                <c:pt idx="13212">
                  <c:v>1281.800048828125</c:v>
                </c:pt>
                <c:pt idx="13213">
                  <c:v>1281.900024414062</c:v>
                </c:pt>
                <c:pt idx="13214">
                  <c:v>1282.0</c:v>
                </c:pt>
                <c:pt idx="13215">
                  <c:v>1282.099975585937</c:v>
                </c:pt>
                <c:pt idx="13216">
                  <c:v>1282.199951171875</c:v>
                </c:pt>
                <c:pt idx="13217">
                  <c:v>1282.300048828125</c:v>
                </c:pt>
                <c:pt idx="13218">
                  <c:v>1282.400024414062</c:v>
                </c:pt>
                <c:pt idx="13219">
                  <c:v>1282.5</c:v>
                </c:pt>
                <c:pt idx="13220">
                  <c:v>1282.599975585937</c:v>
                </c:pt>
                <c:pt idx="13221">
                  <c:v>1282.699951171875</c:v>
                </c:pt>
                <c:pt idx="13222">
                  <c:v>1282.800048828125</c:v>
                </c:pt>
                <c:pt idx="13223">
                  <c:v>1282.900024414062</c:v>
                </c:pt>
                <c:pt idx="13224">
                  <c:v>1283.0</c:v>
                </c:pt>
                <c:pt idx="13225">
                  <c:v>1283.099975585937</c:v>
                </c:pt>
                <c:pt idx="13226">
                  <c:v>1283.199951171875</c:v>
                </c:pt>
                <c:pt idx="13227">
                  <c:v>1283.300048828125</c:v>
                </c:pt>
                <c:pt idx="13228">
                  <c:v>1283.400024414062</c:v>
                </c:pt>
                <c:pt idx="13229">
                  <c:v>1283.5</c:v>
                </c:pt>
                <c:pt idx="13230">
                  <c:v>1283.599975585937</c:v>
                </c:pt>
                <c:pt idx="13231">
                  <c:v>1283.699951171875</c:v>
                </c:pt>
                <c:pt idx="13232">
                  <c:v>1283.800048828125</c:v>
                </c:pt>
                <c:pt idx="13233">
                  <c:v>1283.900024414062</c:v>
                </c:pt>
                <c:pt idx="13234">
                  <c:v>1284.0</c:v>
                </c:pt>
                <c:pt idx="13235">
                  <c:v>1284.099975585937</c:v>
                </c:pt>
                <c:pt idx="13236">
                  <c:v>1284.199951171875</c:v>
                </c:pt>
                <c:pt idx="13237">
                  <c:v>1284.300048828125</c:v>
                </c:pt>
                <c:pt idx="13238">
                  <c:v>1284.400024414062</c:v>
                </c:pt>
                <c:pt idx="13239">
                  <c:v>1284.5</c:v>
                </c:pt>
                <c:pt idx="13240">
                  <c:v>1284.599975585937</c:v>
                </c:pt>
                <c:pt idx="13241">
                  <c:v>1284.699951171875</c:v>
                </c:pt>
                <c:pt idx="13242">
                  <c:v>1284.800048828125</c:v>
                </c:pt>
                <c:pt idx="13243">
                  <c:v>1284.900024414062</c:v>
                </c:pt>
                <c:pt idx="13244">
                  <c:v>1285.0</c:v>
                </c:pt>
                <c:pt idx="13245">
                  <c:v>1285.099975585937</c:v>
                </c:pt>
                <c:pt idx="13246">
                  <c:v>1285.199951171875</c:v>
                </c:pt>
                <c:pt idx="13247">
                  <c:v>1285.300048828125</c:v>
                </c:pt>
                <c:pt idx="13248">
                  <c:v>1285.400024414062</c:v>
                </c:pt>
                <c:pt idx="13249">
                  <c:v>1285.5</c:v>
                </c:pt>
                <c:pt idx="13250">
                  <c:v>1285.599975585937</c:v>
                </c:pt>
                <c:pt idx="13251">
                  <c:v>1285.699951171875</c:v>
                </c:pt>
                <c:pt idx="13252">
                  <c:v>1285.800048828125</c:v>
                </c:pt>
                <c:pt idx="13253">
                  <c:v>1285.900024414062</c:v>
                </c:pt>
                <c:pt idx="13254">
                  <c:v>1286.0</c:v>
                </c:pt>
                <c:pt idx="13255">
                  <c:v>1286.099975585937</c:v>
                </c:pt>
                <c:pt idx="13256">
                  <c:v>1286.199951171875</c:v>
                </c:pt>
                <c:pt idx="13257">
                  <c:v>1286.300048828125</c:v>
                </c:pt>
                <c:pt idx="13258">
                  <c:v>1286.400024414062</c:v>
                </c:pt>
                <c:pt idx="13259">
                  <c:v>1286.5</c:v>
                </c:pt>
                <c:pt idx="13260">
                  <c:v>1286.599975585937</c:v>
                </c:pt>
                <c:pt idx="13261">
                  <c:v>1286.699951171875</c:v>
                </c:pt>
                <c:pt idx="13262">
                  <c:v>1286.800048828125</c:v>
                </c:pt>
                <c:pt idx="13263">
                  <c:v>1286.900024414062</c:v>
                </c:pt>
                <c:pt idx="13264">
                  <c:v>1287.0</c:v>
                </c:pt>
                <c:pt idx="13265">
                  <c:v>1287.099975585937</c:v>
                </c:pt>
                <c:pt idx="13266">
                  <c:v>1287.199951171875</c:v>
                </c:pt>
                <c:pt idx="13267">
                  <c:v>1287.300048828125</c:v>
                </c:pt>
                <c:pt idx="13268">
                  <c:v>1287.400024414062</c:v>
                </c:pt>
                <c:pt idx="13269">
                  <c:v>1287.5</c:v>
                </c:pt>
                <c:pt idx="13270">
                  <c:v>1287.599975585937</c:v>
                </c:pt>
                <c:pt idx="13271">
                  <c:v>1287.699951171875</c:v>
                </c:pt>
                <c:pt idx="13272">
                  <c:v>1287.800048828125</c:v>
                </c:pt>
                <c:pt idx="13273">
                  <c:v>1287.900024414062</c:v>
                </c:pt>
                <c:pt idx="13274">
                  <c:v>1288.0</c:v>
                </c:pt>
                <c:pt idx="13275">
                  <c:v>1288.099975585937</c:v>
                </c:pt>
                <c:pt idx="13276">
                  <c:v>1288.199951171875</c:v>
                </c:pt>
                <c:pt idx="13277">
                  <c:v>1288.300048828125</c:v>
                </c:pt>
                <c:pt idx="13278">
                  <c:v>1288.400024414062</c:v>
                </c:pt>
                <c:pt idx="13279">
                  <c:v>1288.5</c:v>
                </c:pt>
                <c:pt idx="13280">
                  <c:v>1288.599975585937</c:v>
                </c:pt>
                <c:pt idx="13281">
                  <c:v>1288.699951171875</c:v>
                </c:pt>
                <c:pt idx="13282">
                  <c:v>1288.800048828125</c:v>
                </c:pt>
                <c:pt idx="13283">
                  <c:v>1288.900024414062</c:v>
                </c:pt>
                <c:pt idx="13284">
                  <c:v>1289.0</c:v>
                </c:pt>
                <c:pt idx="13285">
                  <c:v>1289.099975585937</c:v>
                </c:pt>
                <c:pt idx="13286">
                  <c:v>1289.199951171875</c:v>
                </c:pt>
                <c:pt idx="13287">
                  <c:v>1289.300048828125</c:v>
                </c:pt>
                <c:pt idx="13288">
                  <c:v>1289.400024414062</c:v>
                </c:pt>
                <c:pt idx="13289">
                  <c:v>1289.5</c:v>
                </c:pt>
                <c:pt idx="13290">
                  <c:v>1289.599975585937</c:v>
                </c:pt>
                <c:pt idx="13291">
                  <c:v>1289.699951171875</c:v>
                </c:pt>
                <c:pt idx="13292">
                  <c:v>1289.800048828125</c:v>
                </c:pt>
                <c:pt idx="13293">
                  <c:v>1289.900024414062</c:v>
                </c:pt>
                <c:pt idx="13294">
                  <c:v>1290.0</c:v>
                </c:pt>
                <c:pt idx="13295">
                  <c:v>1290.099975585937</c:v>
                </c:pt>
                <c:pt idx="13296">
                  <c:v>1290.199951171875</c:v>
                </c:pt>
                <c:pt idx="13297">
                  <c:v>1290.300048828125</c:v>
                </c:pt>
                <c:pt idx="13298">
                  <c:v>1290.400024414062</c:v>
                </c:pt>
                <c:pt idx="13299">
                  <c:v>1290.5</c:v>
                </c:pt>
                <c:pt idx="13300">
                  <c:v>1290.599975585937</c:v>
                </c:pt>
                <c:pt idx="13301">
                  <c:v>1290.699951171875</c:v>
                </c:pt>
                <c:pt idx="13302">
                  <c:v>1290.800048828125</c:v>
                </c:pt>
                <c:pt idx="13303">
                  <c:v>1290.900024414062</c:v>
                </c:pt>
                <c:pt idx="13304">
                  <c:v>1291.0</c:v>
                </c:pt>
                <c:pt idx="13305">
                  <c:v>1291.099975585937</c:v>
                </c:pt>
                <c:pt idx="13306">
                  <c:v>1291.199951171875</c:v>
                </c:pt>
                <c:pt idx="13307">
                  <c:v>1291.300048828125</c:v>
                </c:pt>
                <c:pt idx="13308">
                  <c:v>1291.400024414062</c:v>
                </c:pt>
                <c:pt idx="13309">
                  <c:v>1291.5</c:v>
                </c:pt>
                <c:pt idx="13310">
                  <c:v>1291.599975585937</c:v>
                </c:pt>
                <c:pt idx="13311">
                  <c:v>1291.699951171875</c:v>
                </c:pt>
                <c:pt idx="13312">
                  <c:v>1291.800048828125</c:v>
                </c:pt>
                <c:pt idx="13313">
                  <c:v>1291.900024414062</c:v>
                </c:pt>
                <c:pt idx="13314">
                  <c:v>1292.0</c:v>
                </c:pt>
                <c:pt idx="13315">
                  <c:v>1292.099975585937</c:v>
                </c:pt>
                <c:pt idx="13316">
                  <c:v>1292.199951171875</c:v>
                </c:pt>
                <c:pt idx="13317">
                  <c:v>1292.300048828125</c:v>
                </c:pt>
                <c:pt idx="13318">
                  <c:v>1292.400024414062</c:v>
                </c:pt>
                <c:pt idx="13319">
                  <c:v>1292.5</c:v>
                </c:pt>
                <c:pt idx="13320">
                  <c:v>1292.599975585937</c:v>
                </c:pt>
                <c:pt idx="13321">
                  <c:v>1292.699951171875</c:v>
                </c:pt>
                <c:pt idx="13322">
                  <c:v>1292.800048828125</c:v>
                </c:pt>
                <c:pt idx="13323">
                  <c:v>1292.900024414062</c:v>
                </c:pt>
                <c:pt idx="13324">
                  <c:v>1293.0</c:v>
                </c:pt>
                <c:pt idx="13325">
                  <c:v>1293.099975585937</c:v>
                </c:pt>
                <c:pt idx="13326">
                  <c:v>1293.199951171875</c:v>
                </c:pt>
                <c:pt idx="13327">
                  <c:v>1293.300048828125</c:v>
                </c:pt>
                <c:pt idx="13328">
                  <c:v>1293.400024414062</c:v>
                </c:pt>
                <c:pt idx="13329">
                  <c:v>1293.5</c:v>
                </c:pt>
                <c:pt idx="13330">
                  <c:v>1293.599975585937</c:v>
                </c:pt>
                <c:pt idx="13331">
                  <c:v>1293.699951171875</c:v>
                </c:pt>
                <c:pt idx="13332">
                  <c:v>1293.800048828125</c:v>
                </c:pt>
                <c:pt idx="13333">
                  <c:v>1293.900024414062</c:v>
                </c:pt>
                <c:pt idx="13334">
                  <c:v>1294.0</c:v>
                </c:pt>
                <c:pt idx="13335">
                  <c:v>1294.099975585937</c:v>
                </c:pt>
                <c:pt idx="13336">
                  <c:v>1294.199951171875</c:v>
                </c:pt>
                <c:pt idx="13337">
                  <c:v>1294.300048828125</c:v>
                </c:pt>
                <c:pt idx="13338">
                  <c:v>1294.400024414062</c:v>
                </c:pt>
                <c:pt idx="13339">
                  <c:v>1294.5</c:v>
                </c:pt>
                <c:pt idx="13340">
                  <c:v>1294.599975585937</c:v>
                </c:pt>
                <c:pt idx="13341">
                  <c:v>1294.699951171875</c:v>
                </c:pt>
                <c:pt idx="13342">
                  <c:v>1294.800048828125</c:v>
                </c:pt>
                <c:pt idx="13343">
                  <c:v>1294.900024414062</c:v>
                </c:pt>
                <c:pt idx="13344">
                  <c:v>1295.0</c:v>
                </c:pt>
                <c:pt idx="13345">
                  <c:v>1295.099975585937</c:v>
                </c:pt>
                <c:pt idx="13346">
                  <c:v>1295.199951171875</c:v>
                </c:pt>
                <c:pt idx="13347">
                  <c:v>1295.300048828125</c:v>
                </c:pt>
                <c:pt idx="13348">
                  <c:v>1295.400024414062</c:v>
                </c:pt>
                <c:pt idx="13349">
                  <c:v>1295.5</c:v>
                </c:pt>
                <c:pt idx="13350">
                  <c:v>1295.599975585937</c:v>
                </c:pt>
                <c:pt idx="13351">
                  <c:v>1295.699951171875</c:v>
                </c:pt>
                <c:pt idx="13352">
                  <c:v>1295.800048828125</c:v>
                </c:pt>
                <c:pt idx="13353">
                  <c:v>1295.900024414062</c:v>
                </c:pt>
                <c:pt idx="13354">
                  <c:v>1296.0</c:v>
                </c:pt>
                <c:pt idx="13355">
                  <c:v>1296.099975585937</c:v>
                </c:pt>
                <c:pt idx="13356">
                  <c:v>1296.199951171875</c:v>
                </c:pt>
                <c:pt idx="13357">
                  <c:v>1296.300048828125</c:v>
                </c:pt>
                <c:pt idx="13358">
                  <c:v>1296.400024414062</c:v>
                </c:pt>
                <c:pt idx="13359">
                  <c:v>1296.5</c:v>
                </c:pt>
                <c:pt idx="13360">
                  <c:v>1296.599975585937</c:v>
                </c:pt>
                <c:pt idx="13361">
                  <c:v>1296.699951171875</c:v>
                </c:pt>
                <c:pt idx="13362">
                  <c:v>1296.800048828125</c:v>
                </c:pt>
                <c:pt idx="13363">
                  <c:v>1296.900024414062</c:v>
                </c:pt>
                <c:pt idx="13364">
                  <c:v>1297.0</c:v>
                </c:pt>
                <c:pt idx="13365">
                  <c:v>1297.099975585937</c:v>
                </c:pt>
                <c:pt idx="13366">
                  <c:v>1297.199951171875</c:v>
                </c:pt>
                <c:pt idx="13367">
                  <c:v>1297.300048828125</c:v>
                </c:pt>
                <c:pt idx="13368">
                  <c:v>1297.400024414062</c:v>
                </c:pt>
                <c:pt idx="13369">
                  <c:v>1297.5</c:v>
                </c:pt>
                <c:pt idx="13370">
                  <c:v>1297.599975585937</c:v>
                </c:pt>
                <c:pt idx="13371">
                  <c:v>1297.699951171875</c:v>
                </c:pt>
                <c:pt idx="13372">
                  <c:v>1297.800048828125</c:v>
                </c:pt>
                <c:pt idx="13373">
                  <c:v>1297.900024414062</c:v>
                </c:pt>
                <c:pt idx="13374">
                  <c:v>1298.0</c:v>
                </c:pt>
                <c:pt idx="13375">
                  <c:v>1298.099975585937</c:v>
                </c:pt>
                <c:pt idx="13376">
                  <c:v>1298.199951171875</c:v>
                </c:pt>
                <c:pt idx="13377">
                  <c:v>1298.300048828125</c:v>
                </c:pt>
                <c:pt idx="13378">
                  <c:v>1298.400024414062</c:v>
                </c:pt>
                <c:pt idx="13379">
                  <c:v>1298.5</c:v>
                </c:pt>
                <c:pt idx="13380">
                  <c:v>1298.599975585937</c:v>
                </c:pt>
                <c:pt idx="13381">
                  <c:v>1298.699951171875</c:v>
                </c:pt>
                <c:pt idx="13382">
                  <c:v>1298.800048828125</c:v>
                </c:pt>
                <c:pt idx="13383">
                  <c:v>1298.900024414062</c:v>
                </c:pt>
                <c:pt idx="13384">
                  <c:v>1299.0</c:v>
                </c:pt>
                <c:pt idx="13385">
                  <c:v>1299.099975585937</c:v>
                </c:pt>
                <c:pt idx="13386">
                  <c:v>1299.199951171875</c:v>
                </c:pt>
                <c:pt idx="13387">
                  <c:v>1299.300048828125</c:v>
                </c:pt>
                <c:pt idx="13388">
                  <c:v>1299.400024414062</c:v>
                </c:pt>
                <c:pt idx="13389">
                  <c:v>1299.5</c:v>
                </c:pt>
                <c:pt idx="13390">
                  <c:v>1299.599975585937</c:v>
                </c:pt>
                <c:pt idx="13391">
                  <c:v>1299.699951171875</c:v>
                </c:pt>
                <c:pt idx="13392">
                  <c:v>1299.800048828125</c:v>
                </c:pt>
                <c:pt idx="13393">
                  <c:v>1299.900024414062</c:v>
                </c:pt>
                <c:pt idx="13394">
                  <c:v>1300.0</c:v>
                </c:pt>
                <c:pt idx="13395">
                  <c:v>1300.099975585937</c:v>
                </c:pt>
                <c:pt idx="13396">
                  <c:v>1300.199951171875</c:v>
                </c:pt>
                <c:pt idx="13397">
                  <c:v>1300.300048828125</c:v>
                </c:pt>
                <c:pt idx="13398">
                  <c:v>1300.400024414062</c:v>
                </c:pt>
                <c:pt idx="13399">
                  <c:v>1300.5</c:v>
                </c:pt>
                <c:pt idx="13400">
                  <c:v>1300.599975585937</c:v>
                </c:pt>
                <c:pt idx="13401">
                  <c:v>1300.699951171875</c:v>
                </c:pt>
                <c:pt idx="13402">
                  <c:v>1300.800048828125</c:v>
                </c:pt>
                <c:pt idx="13403">
                  <c:v>1300.900024414062</c:v>
                </c:pt>
                <c:pt idx="13404">
                  <c:v>1301.0</c:v>
                </c:pt>
                <c:pt idx="13405">
                  <c:v>1301.099975585937</c:v>
                </c:pt>
                <c:pt idx="13406">
                  <c:v>1301.199951171875</c:v>
                </c:pt>
                <c:pt idx="13407">
                  <c:v>1301.300048828125</c:v>
                </c:pt>
                <c:pt idx="13408">
                  <c:v>1301.400024414062</c:v>
                </c:pt>
                <c:pt idx="13409">
                  <c:v>1301.5</c:v>
                </c:pt>
                <c:pt idx="13410">
                  <c:v>1301.599975585937</c:v>
                </c:pt>
                <c:pt idx="13411">
                  <c:v>1301.699951171875</c:v>
                </c:pt>
                <c:pt idx="13412">
                  <c:v>1301.800048828125</c:v>
                </c:pt>
                <c:pt idx="13413">
                  <c:v>1301.900024414062</c:v>
                </c:pt>
                <c:pt idx="13414">
                  <c:v>1302.0</c:v>
                </c:pt>
                <c:pt idx="13415">
                  <c:v>1302.099975585937</c:v>
                </c:pt>
                <c:pt idx="13416">
                  <c:v>1302.199951171875</c:v>
                </c:pt>
                <c:pt idx="13417">
                  <c:v>1302.300048828125</c:v>
                </c:pt>
                <c:pt idx="13418">
                  <c:v>1302.400024414062</c:v>
                </c:pt>
                <c:pt idx="13419">
                  <c:v>1302.5</c:v>
                </c:pt>
                <c:pt idx="13420">
                  <c:v>1302.599975585937</c:v>
                </c:pt>
                <c:pt idx="13421">
                  <c:v>1302.699951171875</c:v>
                </c:pt>
                <c:pt idx="13422">
                  <c:v>1302.800048828125</c:v>
                </c:pt>
                <c:pt idx="13423">
                  <c:v>1302.900024414062</c:v>
                </c:pt>
                <c:pt idx="13424">
                  <c:v>1303.0</c:v>
                </c:pt>
                <c:pt idx="13425">
                  <c:v>1303.099975585937</c:v>
                </c:pt>
                <c:pt idx="13426">
                  <c:v>1303.199951171875</c:v>
                </c:pt>
                <c:pt idx="13427">
                  <c:v>1303.300048828125</c:v>
                </c:pt>
                <c:pt idx="13428">
                  <c:v>1303.400024414062</c:v>
                </c:pt>
                <c:pt idx="13429">
                  <c:v>1303.5</c:v>
                </c:pt>
                <c:pt idx="13430">
                  <c:v>1303.599975585937</c:v>
                </c:pt>
                <c:pt idx="13431">
                  <c:v>1303.699951171875</c:v>
                </c:pt>
                <c:pt idx="13432">
                  <c:v>1303.800048828125</c:v>
                </c:pt>
                <c:pt idx="13433">
                  <c:v>1303.900024414062</c:v>
                </c:pt>
                <c:pt idx="13434">
                  <c:v>1304.0</c:v>
                </c:pt>
                <c:pt idx="13435">
                  <c:v>1304.099975585937</c:v>
                </c:pt>
                <c:pt idx="13436">
                  <c:v>1304.199951171875</c:v>
                </c:pt>
                <c:pt idx="13437">
                  <c:v>1304.300048828125</c:v>
                </c:pt>
                <c:pt idx="13438">
                  <c:v>1304.400024414062</c:v>
                </c:pt>
                <c:pt idx="13439">
                  <c:v>1304.5</c:v>
                </c:pt>
                <c:pt idx="13440">
                  <c:v>1304.599975585937</c:v>
                </c:pt>
                <c:pt idx="13441">
                  <c:v>1304.699951171875</c:v>
                </c:pt>
                <c:pt idx="13442">
                  <c:v>1304.800048828125</c:v>
                </c:pt>
                <c:pt idx="13443">
                  <c:v>1304.900024414062</c:v>
                </c:pt>
                <c:pt idx="13444">
                  <c:v>1305.0</c:v>
                </c:pt>
                <c:pt idx="13445">
                  <c:v>1305.099975585937</c:v>
                </c:pt>
                <c:pt idx="13446">
                  <c:v>1305.199951171875</c:v>
                </c:pt>
                <c:pt idx="13447">
                  <c:v>1305.300048828125</c:v>
                </c:pt>
                <c:pt idx="13448">
                  <c:v>1305.400024414062</c:v>
                </c:pt>
                <c:pt idx="13449">
                  <c:v>1305.5</c:v>
                </c:pt>
                <c:pt idx="13450">
                  <c:v>1305.599975585937</c:v>
                </c:pt>
                <c:pt idx="13451">
                  <c:v>1305.699951171875</c:v>
                </c:pt>
                <c:pt idx="13452">
                  <c:v>1305.800048828125</c:v>
                </c:pt>
                <c:pt idx="13453">
                  <c:v>1305.900024414062</c:v>
                </c:pt>
                <c:pt idx="13454">
                  <c:v>1306.0</c:v>
                </c:pt>
                <c:pt idx="13455">
                  <c:v>1306.099975585937</c:v>
                </c:pt>
                <c:pt idx="13456">
                  <c:v>1306.199951171875</c:v>
                </c:pt>
                <c:pt idx="13457">
                  <c:v>1306.300048828125</c:v>
                </c:pt>
                <c:pt idx="13458">
                  <c:v>1306.400024414062</c:v>
                </c:pt>
                <c:pt idx="13459">
                  <c:v>1306.5</c:v>
                </c:pt>
                <c:pt idx="13460">
                  <c:v>1306.599975585937</c:v>
                </c:pt>
                <c:pt idx="13461">
                  <c:v>1306.699951171875</c:v>
                </c:pt>
                <c:pt idx="13462">
                  <c:v>1306.800048828125</c:v>
                </c:pt>
                <c:pt idx="13463">
                  <c:v>1306.900024414062</c:v>
                </c:pt>
                <c:pt idx="13464">
                  <c:v>1307.0</c:v>
                </c:pt>
                <c:pt idx="13465">
                  <c:v>1307.099975585937</c:v>
                </c:pt>
                <c:pt idx="13466">
                  <c:v>1307.199951171875</c:v>
                </c:pt>
                <c:pt idx="13467">
                  <c:v>1307.300048828125</c:v>
                </c:pt>
                <c:pt idx="13468">
                  <c:v>1307.400024414062</c:v>
                </c:pt>
                <c:pt idx="13469">
                  <c:v>1307.5</c:v>
                </c:pt>
                <c:pt idx="13470">
                  <c:v>1307.599975585937</c:v>
                </c:pt>
                <c:pt idx="13471">
                  <c:v>1307.699951171875</c:v>
                </c:pt>
                <c:pt idx="13472">
                  <c:v>1307.800048828125</c:v>
                </c:pt>
                <c:pt idx="13473">
                  <c:v>1307.900024414062</c:v>
                </c:pt>
                <c:pt idx="13474">
                  <c:v>1308.0</c:v>
                </c:pt>
                <c:pt idx="13475">
                  <c:v>1308.099975585937</c:v>
                </c:pt>
                <c:pt idx="13476">
                  <c:v>1308.199951171875</c:v>
                </c:pt>
                <c:pt idx="13477">
                  <c:v>1308.300048828125</c:v>
                </c:pt>
                <c:pt idx="13478">
                  <c:v>1308.400024414062</c:v>
                </c:pt>
                <c:pt idx="13479">
                  <c:v>1308.5</c:v>
                </c:pt>
                <c:pt idx="13480">
                  <c:v>1308.599975585937</c:v>
                </c:pt>
                <c:pt idx="13481">
                  <c:v>1308.699951171875</c:v>
                </c:pt>
                <c:pt idx="13482">
                  <c:v>1308.800048828125</c:v>
                </c:pt>
                <c:pt idx="13483">
                  <c:v>1308.900024414062</c:v>
                </c:pt>
                <c:pt idx="13484">
                  <c:v>1309.0</c:v>
                </c:pt>
                <c:pt idx="13485">
                  <c:v>1309.099975585937</c:v>
                </c:pt>
                <c:pt idx="13486">
                  <c:v>1309.199951171875</c:v>
                </c:pt>
                <c:pt idx="13487">
                  <c:v>1309.300048828125</c:v>
                </c:pt>
                <c:pt idx="13488">
                  <c:v>1309.400024414062</c:v>
                </c:pt>
                <c:pt idx="13489">
                  <c:v>1309.5</c:v>
                </c:pt>
                <c:pt idx="13490">
                  <c:v>1309.599975585937</c:v>
                </c:pt>
                <c:pt idx="13491">
                  <c:v>1309.699951171875</c:v>
                </c:pt>
                <c:pt idx="13492">
                  <c:v>1309.800048828125</c:v>
                </c:pt>
                <c:pt idx="13493">
                  <c:v>1309.900024414062</c:v>
                </c:pt>
                <c:pt idx="13494">
                  <c:v>1310.0</c:v>
                </c:pt>
                <c:pt idx="13495">
                  <c:v>1310.099975585937</c:v>
                </c:pt>
                <c:pt idx="13496">
                  <c:v>1310.199951171875</c:v>
                </c:pt>
                <c:pt idx="13497">
                  <c:v>1310.300048828125</c:v>
                </c:pt>
                <c:pt idx="13498">
                  <c:v>1310.400024414062</c:v>
                </c:pt>
                <c:pt idx="13499">
                  <c:v>1310.5</c:v>
                </c:pt>
                <c:pt idx="13500">
                  <c:v>1310.599975585937</c:v>
                </c:pt>
                <c:pt idx="13501">
                  <c:v>1310.699951171875</c:v>
                </c:pt>
                <c:pt idx="13502">
                  <c:v>1310.800048828125</c:v>
                </c:pt>
                <c:pt idx="13503">
                  <c:v>1310.900024414062</c:v>
                </c:pt>
                <c:pt idx="13504">
                  <c:v>1311.0</c:v>
                </c:pt>
                <c:pt idx="13505">
                  <c:v>1311.099975585937</c:v>
                </c:pt>
                <c:pt idx="13506">
                  <c:v>1311.199951171875</c:v>
                </c:pt>
                <c:pt idx="13507">
                  <c:v>1311.300048828125</c:v>
                </c:pt>
                <c:pt idx="13508">
                  <c:v>1311.400024414062</c:v>
                </c:pt>
                <c:pt idx="13509">
                  <c:v>1311.5</c:v>
                </c:pt>
                <c:pt idx="13510">
                  <c:v>1311.599975585937</c:v>
                </c:pt>
                <c:pt idx="13511">
                  <c:v>1311.699951171875</c:v>
                </c:pt>
                <c:pt idx="13512">
                  <c:v>1311.800048828125</c:v>
                </c:pt>
                <c:pt idx="13513">
                  <c:v>1311.900024414062</c:v>
                </c:pt>
                <c:pt idx="13514">
                  <c:v>1312.0</c:v>
                </c:pt>
                <c:pt idx="13515">
                  <c:v>1312.099975585937</c:v>
                </c:pt>
                <c:pt idx="13516">
                  <c:v>1312.199951171875</c:v>
                </c:pt>
                <c:pt idx="13517">
                  <c:v>1312.300048828125</c:v>
                </c:pt>
                <c:pt idx="13518">
                  <c:v>1312.400024414062</c:v>
                </c:pt>
                <c:pt idx="13519">
                  <c:v>1312.5</c:v>
                </c:pt>
                <c:pt idx="13520">
                  <c:v>1312.599975585937</c:v>
                </c:pt>
                <c:pt idx="13521">
                  <c:v>1312.699951171875</c:v>
                </c:pt>
                <c:pt idx="13522">
                  <c:v>1312.800048828125</c:v>
                </c:pt>
                <c:pt idx="13523">
                  <c:v>1312.900024414062</c:v>
                </c:pt>
                <c:pt idx="13524">
                  <c:v>1313.0</c:v>
                </c:pt>
                <c:pt idx="13525">
                  <c:v>1313.099975585937</c:v>
                </c:pt>
                <c:pt idx="13526">
                  <c:v>1313.199951171875</c:v>
                </c:pt>
                <c:pt idx="13527">
                  <c:v>1313.300048828125</c:v>
                </c:pt>
                <c:pt idx="13528">
                  <c:v>1313.400024414062</c:v>
                </c:pt>
                <c:pt idx="13529">
                  <c:v>1313.5</c:v>
                </c:pt>
                <c:pt idx="13530">
                  <c:v>1313.599975585937</c:v>
                </c:pt>
                <c:pt idx="13531">
                  <c:v>1313.699951171875</c:v>
                </c:pt>
                <c:pt idx="13532">
                  <c:v>1313.800048828125</c:v>
                </c:pt>
                <c:pt idx="13533">
                  <c:v>1313.900024414062</c:v>
                </c:pt>
                <c:pt idx="13534">
                  <c:v>1314.0</c:v>
                </c:pt>
                <c:pt idx="13535">
                  <c:v>1314.099975585937</c:v>
                </c:pt>
                <c:pt idx="13536">
                  <c:v>1314.199951171875</c:v>
                </c:pt>
                <c:pt idx="13537">
                  <c:v>1314.300048828125</c:v>
                </c:pt>
                <c:pt idx="13538">
                  <c:v>1314.400024414062</c:v>
                </c:pt>
                <c:pt idx="13539">
                  <c:v>1314.5</c:v>
                </c:pt>
                <c:pt idx="13540">
                  <c:v>1314.599975585937</c:v>
                </c:pt>
                <c:pt idx="13541">
                  <c:v>1314.699951171875</c:v>
                </c:pt>
                <c:pt idx="13542">
                  <c:v>1314.800048828125</c:v>
                </c:pt>
                <c:pt idx="13543">
                  <c:v>1314.900024414062</c:v>
                </c:pt>
                <c:pt idx="13544">
                  <c:v>1315.0</c:v>
                </c:pt>
                <c:pt idx="13545">
                  <c:v>1315.099975585937</c:v>
                </c:pt>
                <c:pt idx="13546">
                  <c:v>1315.199951171875</c:v>
                </c:pt>
                <c:pt idx="13547">
                  <c:v>1315.300048828125</c:v>
                </c:pt>
                <c:pt idx="13548">
                  <c:v>1315.400024414062</c:v>
                </c:pt>
                <c:pt idx="13549">
                  <c:v>1315.5</c:v>
                </c:pt>
                <c:pt idx="13550">
                  <c:v>1315.599975585937</c:v>
                </c:pt>
                <c:pt idx="13551">
                  <c:v>1315.699951171875</c:v>
                </c:pt>
                <c:pt idx="13552">
                  <c:v>1315.800048828125</c:v>
                </c:pt>
                <c:pt idx="13553">
                  <c:v>1315.900024414062</c:v>
                </c:pt>
                <c:pt idx="13554">
                  <c:v>1316.0</c:v>
                </c:pt>
                <c:pt idx="13555">
                  <c:v>1316.099975585937</c:v>
                </c:pt>
                <c:pt idx="13556">
                  <c:v>1316.199951171875</c:v>
                </c:pt>
                <c:pt idx="13557">
                  <c:v>1316.300048828125</c:v>
                </c:pt>
                <c:pt idx="13558">
                  <c:v>1316.400024414062</c:v>
                </c:pt>
                <c:pt idx="13559">
                  <c:v>1316.5</c:v>
                </c:pt>
                <c:pt idx="13560">
                  <c:v>1316.599975585937</c:v>
                </c:pt>
                <c:pt idx="13561">
                  <c:v>1316.699951171875</c:v>
                </c:pt>
                <c:pt idx="13562">
                  <c:v>1316.800048828125</c:v>
                </c:pt>
                <c:pt idx="13563">
                  <c:v>1316.900024414062</c:v>
                </c:pt>
                <c:pt idx="13564">
                  <c:v>1317.0</c:v>
                </c:pt>
                <c:pt idx="13565">
                  <c:v>1317.099975585937</c:v>
                </c:pt>
                <c:pt idx="13566">
                  <c:v>1317.199951171875</c:v>
                </c:pt>
                <c:pt idx="13567">
                  <c:v>1317.300048828125</c:v>
                </c:pt>
                <c:pt idx="13568">
                  <c:v>1317.400024414062</c:v>
                </c:pt>
                <c:pt idx="13569">
                  <c:v>1317.5</c:v>
                </c:pt>
                <c:pt idx="13570">
                  <c:v>1317.599975585937</c:v>
                </c:pt>
                <c:pt idx="13571">
                  <c:v>1317.699951171875</c:v>
                </c:pt>
                <c:pt idx="13572">
                  <c:v>1317.800048828125</c:v>
                </c:pt>
                <c:pt idx="13573">
                  <c:v>1317.900024414062</c:v>
                </c:pt>
                <c:pt idx="13574">
                  <c:v>1318.0</c:v>
                </c:pt>
                <c:pt idx="13575">
                  <c:v>1318.099975585937</c:v>
                </c:pt>
                <c:pt idx="13576">
                  <c:v>1318.199951171875</c:v>
                </c:pt>
                <c:pt idx="13577">
                  <c:v>1318.300048828125</c:v>
                </c:pt>
                <c:pt idx="13578">
                  <c:v>1318.400024414062</c:v>
                </c:pt>
                <c:pt idx="13579">
                  <c:v>1318.5</c:v>
                </c:pt>
                <c:pt idx="13580">
                  <c:v>1318.599975585937</c:v>
                </c:pt>
                <c:pt idx="13581">
                  <c:v>1318.699951171875</c:v>
                </c:pt>
                <c:pt idx="13582">
                  <c:v>1318.800048828125</c:v>
                </c:pt>
                <c:pt idx="13583">
                  <c:v>1318.900024414062</c:v>
                </c:pt>
                <c:pt idx="13584">
                  <c:v>1319.0</c:v>
                </c:pt>
                <c:pt idx="13585">
                  <c:v>1319.099975585937</c:v>
                </c:pt>
                <c:pt idx="13586">
                  <c:v>1319.199951171875</c:v>
                </c:pt>
                <c:pt idx="13587">
                  <c:v>1319.300048828125</c:v>
                </c:pt>
                <c:pt idx="13588">
                  <c:v>1319.400024414062</c:v>
                </c:pt>
                <c:pt idx="13589">
                  <c:v>1319.5</c:v>
                </c:pt>
                <c:pt idx="13590">
                  <c:v>1319.599975585937</c:v>
                </c:pt>
                <c:pt idx="13591">
                  <c:v>1319.699951171875</c:v>
                </c:pt>
                <c:pt idx="13592">
                  <c:v>1319.800048828125</c:v>
                </c:pt>
                <c:pt idx="13593">
                  <c:v>1319.900024414062</c:v>
                </c:pt>
                <c:pt idx="13594">
                  <c:v>1320.0</c:v>
                </c:pt>
                <c:pt idx="13595">
                  <c:v>1320.099975585937</c:v>
                </c:pt>
                <c:pt idx="13596">
                  <c:v>1320.199951171875</c:v>
                </c:pt>
                <c:pt idx="13597">
                  <c:v>1320.300048828125</c:v>
                </c:pt>
                <c:pt idx="13598">
                  <c:v>1320.400024414062</c:v>
                </c:pt>
                <c:pt idx="13599">
                  <c:v>1320.5</c:v>
                </c:pt>
                <c:pt idx="13600">
                  <c:v>1320.599975585937</c:v>
                </c:pt>
                <c:pt idx="13601">
                  <c:v>1320.699951171875</c:v>
                </c:pt>
                <c:pt idx="13602">
                  <c:v>1320.800048828125</c:v>
                </c:pt>
                <c:pt idx="13603">
                  <c:v>1320.900024414062</c:v>
                </c:pt>
                <c:pt idx="13604">
                  <c:v>1321.0</c:v>
                </c:pt>
                <c:pt idx="13605">
                  <c:v>1321.099975585937</c:v>
                </c:pt>
                <c:pt idx="13606">
                  <c:v>1321.199951171875</c:v>
                </c:pt>
                <c:pt idx="13607">
                  <c:v>1321.300048828125</c:v>
                </c:pt>
                <c:pt idx="13608">
                  <c:v>1321.400024414062</c:v>
                </c:pt>
                <c:pt idx="13609">
                  <c:v>1321.5</c:v>
                </c:pt>
                <c:pt idx="13610">
                  <c:v>1321.599975585937</c:v>
                </c:pt>
                <c:pt idx="13611">
                  <c:v>1321.699951171875</c:v>
                </c:pt>
                <c:pt idx="13612">
                  <c:v>1321.800048828125</c:v>
                </c:pt>
                <c:pt idx="13613">
                  <c:v>1321.900024414062</c:v>
                </c:pt>
                <c:pt idx="13614">
                  <c:v>1322.0</c:v>
                </c:pt>
                <c:pt idx="13615">
                  <c:v>1322.099975585937</c:v>
                </c:pt>
                <c:pt idx="13616">
                  <c:v>1322.199951171875</c:v>
                </c:pt>
                <c:pt idx="13617">
                  <c:v>1322.300048828125</c:v>
                </c:pt>
                <c:pt idx="13618">
                  <c:v>1322.400024414062</c:v>
                </c:pt>
                <c:pt idx="13619">
                  <c:v>1322.5</c:v>
                </c:pt>
                <c:pt idx="13620">
                  <c:v>1322.599975585937</c:v>
                </c:pt>
                <c:pt idx="13621">
                  <c:v>1322.699951171875</c:v>
                </c:pt>
                <c:pt idx="13622">
                  <c:v>1322.800048828125</c:v>
                </c:pt>
                <c:pt idx="13623">
                  <c:v>1322.900024414062</c:v>
                </c:pt>
                <c:pt idx="13624">
                  <c:v>1323.0</c:v>
                </c:pt>
                <c:pt idx="13625">
                  <c:v>1323.099975585937</c:v>
                </c:pt>
                <c:pt idx="13626">
                  <c:v>1323.199951171875</c:v>
                </c:pt>
                <c:pt idx="13627">
                  <c:v>1323.300048828125</c:v>
                </c:pt>
                <c:pt idx="13628">
                  <c:v>1323.400024414062</c:v>
                </c:pt>
                <c:pt idx="13629">
                  <c:v>1323.5</c:v>
                </c:pt>
                <c:pt idx="13630">
                  <c:v>1323.599975585937</c:v>
                </c:pt>
                <c:pt idx="13631">
                  <c:v>1323.699951171875</c:v>
                </c:pt>
                <c:pt idx="13632">
                  <c:v>1323.800048828125</c:v>
                </c:pt>
                <c:pt idx="13633">
                  <c:v>1323.900024414062</c:v>
                </c:pt>
                <c:pt idx="13634">
                  <c:v>1324.0</c:v>
                </c:pt>
                <c:pt idx="13635">
                  <c:v>1324.099975585937</c:v>
                </c:pt>
                <c:pt idx="13636">
                  <c:v>1324.199951171875</c:v>
                </c:pt>
                <c:pt idx="13637">
                  <c:v>1324.300048828125</c:v>
                </c:pt>
                <c:pt idx="13638">
                  <c:v>1324.400024414062</c:v>
                </c:pt>
                <c:pt idx="13639">
                  <c:v>1324.5</c:v>
                </c:pt>
                <c:pt idx="13640">
                  <c:v>1324.599975585937</c:v>
                </c:pt>
                <c:pt idx="13641">
                  <c:v>1324.699951171875</c:v>
                </c:pt>
                <c:pt idx="13642">
                  <c:v>1324.800048828125</c:v>
                </c:pt>
                <c:pt idx="13643">
                  <c:v>1324.900024414062</c:v>
                </c:pt>
                <c:pt idx="13644">
                  <c:v>1325.0</c:v>
                </c:pt>
                <c:pt idx="13645">
                  <c:v>1325.099975585937</c:v>
                </c:pt>
                <c:pt idx="13646">
                  <c:v>1325.199951171875</c:v>
                </c:pt>
                <c:pt idx="13647">
                  <c:v>1325.300048828125</c:v>
                </c:pt>
                <c:pt idx="13648">
                  <c:v>1325.400024414062</c:v>
                </c:pt>
                <c:pt idx="13649">
                  <c:v>1325.5</c:v>
                </c:pt>
                <c:pt idx="13650">
                  <c:v>1325.599975585937</c:v>
                </c:pt>
                <c:pt idx="13651">
                  <c:v>1325.699951171875</c:v>
                </c:pt>
                <c:pt idx="13652">
                  <c:v>1325.800048828125</c:v>
                </c:pt>
                <c:pt idx="13653">
                  <c:v>1325.900024414062</c:v>
                </c:pt>
                <c:pt idx="13654">
                  <c:v>1326.0</c:v>
                </c:pt>
                <c:pt idx="13655">
                  <c:v>1326.099975585937</c:v>
                </c:pt>
                <c:pt idx="13656">
                  <c:v>1326.199951171875</c:v>
                </c:pt>
                <c:pt idx="13657">
                  <c:v>1326.300048828125</c:v>
                </c:pt>
                <c:pt idx="13658">
                  <c:v>1326.400024414062</c:v>
                </c:pt>
                <c:pt idx="13659">
                  <c:v>1326.5</c:v>
                </c:pt>
                <c:pt idx="13660">
                  <c:v>1326.599975585937</c:v>
                </c:pt>
                <c:pt idx="13661">
                  <c:v>1326.699951171875</c:v>
                </c:pt>
                <c:pt idx="13662">
                  <c:v>1326.800048828125</c:v>
                </c:pt>
                <c:pt idx="13663">
                  <c:v>1326.900024414062</c:v>
                </c:pt>
                <c:pt idx="13664">
                  <c:v>1327.0</c:v>
                </c:pt>
                <c:pt idx="13665">
                  <c:v>1327.099975585937</c:v>
                </c:pt>
                <c:pt idx="13666">
                  <c:v>1327.199951171875</c:v>
                </c:pt>
                <c:pt idx="13667">
                  <c:v>1327.300048828125</c:v>
                </c:pt>
                <c:pt idx="13668">
                  <c:v>1327.400024414062</c:v>
                </c:pt>
                <c:pt idx="13669">
                  <c:v>1327.5</c:v>
                </c:pt>
                <c:pt idx="13670">
                  <c:v>1327.599975585937</c:v>
                </c:pt>
                <c:pt idx="13671">
                  <c:v>1327.699951171875</c:v>
                </c:pt>
                <c:pt idx="13672">
                  <c:v>1327.800048828125</c:v>
                </c:pt>
                <c:pt idx="13673">
                  <c:v>1327.900024414062</c:v>
                </c:pt>
                <c:pt idx="13674">
                  <c:v>1328.0</c:v>
                </c:pt>
                <c:pt idx="13675">
                  <c:v>1328.099975585937</c:v>
                </c:pt>
                <c:pt idx="13676">
                  <c:v>1328.199951171875</c:v>
                </c:pt>
                <c:pt idx="13677">
                  <c:v>1328.300048828125</c:v>
                </c:pt>
                <c:pt idx="13678">
                  <c:v>1328.400024414062</c:v>
                </c:pt>
                <c:pt idx="13679">
                  <c:v>1328.5</c:v>
                </c:pt>
                <c:pt idx="13680">
                  <c:v>1328.599975585937</c:v>
                </c:pt>
                <c:pt idx="13681">
                  <c:v>1328.699951171875</c:v>
                </c:pt>
                <c:pt idx="13682">
                  <c:v>1328.800048828125</c:v>
                </c:pt>
                <c:pt idx="13683">
                  <c:v>1328.900024414062</c:v>
                </c:pt>
                <c:pt idx="13684">
                  <c:v>1329.0</c:v>
                </c:pt>
                <c:pt idx="13685">
                  <c:v>1329.099975585937</c:v>
                </c:pt>
                <c:pt idx="13686">
                  <c:v>1329.199951171875</c:v>
                </c:pt>
                <c:pt idx="13687">
                  <c:v>1329.300048828125</c:v>
                </c:pt>
                <c:pt idx="13688">
                  <c:v>1329.400024414062</c:v>
                </c:pt>
                <c:pt idx="13689">
                  <c:v>1329.5</c:v>
                </c:pt>
                <c:pt idx="13690">
                  <c:v>1329.599975585937</c:v>
                </c:pt>
                <c:pt idx="13691">
                  <c:v>1329.699951171875</c:v>
                </c:pt>
                <c:pt idx="13692">
                  <c:v>1329.800048828125</c:v>
                </c:pt>
                <c:pt idx="13693">
                  <c:v>1329.900024414062</c:v>
                </c:pt>
                <c:pt idx="13694">
                  <c:v>1330.0</c:v>
                </c:pt>
                <c:pt idx="13695">
                  <c:v>1330.099975585937</c:v>
                </c:pt>
                <c:pt idx="13696">
                  <c:v>1330.199951171875</c:v>
                </c:pt>
                <c:pt idx="13697">
                  <c:v>1330.300048828125</c:v>
                </c:pt>
                <c:pt idx="13698">
                  <c:v>1330.400024414062</c:v>
                </c:pt>
                <c:pt idx="13699">
                  <c:v>1330.5</c:v>
                </c:pt>
                <c:pt idx="13700">
                  <c:v>1330.599975585937</c:v>
                </c:pt>
                <c:pt idx="13701">
                  <c:v>1330.699951171875</c:v>
                </c:pt>
                <c:pt idx="13702">
                  <c:v>1330.800048828125</c:v>
                </c:pt>
                <c:pt idx="13703">
                  <c:v>1330.900024414062</c:v>
                </c:pt>
                <c:pt idx="13704">
                  <c:v>1331.0</c:v>
                </c:pt>
                <c:pt idx="13705">
                  <c:v>1331.099975585937</c:v>
                </c:pt>
                <c:pt idx="13706">
                  <c:v>1331.199951171875</c:v>
                </c:pt>
                <c:pt idx="13707">
                  <c:v>1331.300048828125</c:v>
                </c:pt>
                <c:pt idx="13708">
                  <c:v>1331.400024414062</c:v>
                </c:pt>
                <c:pt idx="13709">
                  <c:v>1331.5</c:v>
                </c:pt>
                <c:pt idx="13710">
                  <c:v>1331.599975585937</c:v>
                </c:pt>
                <c:pt idx="13711">
                  <c:v>1331.699951171875</c:v>
                </c:pt>
                <c:pt idx="13712">
                  <c:v>1331.800048828125</c:v>
                </c:pt>
                <c:pt idx="13713">
                  <c:v>1331.900024414062</c:v>
                </c:pt>
                <c:pt idx="13714">
                  <c:v>1332.0</c:v>
                </c:pt>
                <c:pt idx="13715">
                  <c:v>1332.099975585937</c:v>
                </c:pt>
                <c:pt idx="13716">
                  <c:v>1332.199951171875</c:v>
                </c:pt>
                <c:pt idx="13717">
                  <c:v>1332.300048828125</c:v>
                </c:pt>
                <c:pt idx="13718">
                  <c:v>1332.400024414062</c:v>
                </c:pt>
                <c:pt idx="13719">
                  <c:v>1332.5</c:v>
                </c:pt>
                <c:pt idx="13720">
                  <c:v>1332.599975585937</c:v>
                </c:pt>
                <c:pt idx="13721">
                  <c:v>1332.699951171875</c:v>
                </c:pt>
                <c:pt idx="13722">
                  <c:v>1332.800048828125</c:v>
                </c:pt>
                <c:pt idx="13723">
                  <c:v>1332.900024414062</c:v>
                </c:pt>
                <c:pt idx="13724">
                  <c:v>1333.0</c:v>
                </c:pt>
                <c:pt idx="13725">
                  <c:v>1333.099975585937</c:v>
                </c:pt>
                <c:pt idx="13726">
                  <c:v>1333.199951171875</c:v>
                </c:pt>
                <c:pt idx="13727">
                  <c:v>1333.300048828125</c:v>
                </c:pt>
                <c:pt idx="13728">
                  <c:v>1333.400024414062</c:v>
                </c:pt>
                <c:pt idx="13729">
                  <c:v>1333.5</c:v>
                </c:pt>
                <c:pt idx="13730">
                  <c:v>1333.599975585937</c:v>
                </c:pt>
                <c:pt idx="13731">
                  <c:v>1333.699951171875</c:v>
                </c:pt>
                <c:pt idx="13732">
                  <c:v>1333.800048828125</c:v>
                </c:pt>
                <c:pt idx="13733">
                  <c:v>1333.900024414062</c:v>
                </c:pt>
                <c:pt idx="13734">
                  <c:v>1334.0</c:v>
                </c:pt>
                <c:pt idx="13735">
                  <c:v>1334.099975585937</c:v>
                </c:pt>
                <c:pt idx="13736">
                  <c:v>1334.199951171875</c:v>
                </c:pt>
                <c:pt idx="13737">
                  <c:v>1334.300048828125</c:v>
                </c:pt>
                <c:pt idx="13738">
                  <c:v>1334.400024414062</c:v>
                </c:pt>
                <c:pt idx="13739">
                  <c:v>1334.5</c:v>
                </c:pt>
                <c:pt idx="13740">
                  <c:v>1334.599975585937</c:v>
                </c:pt>
                <c:pt idx="13741">
                  <c:v>1334.699951171875</c:v>
                </c:pt>
                <c:pt idx="13742">
                  <c:v>1334.800048828125</c:v>
                </c:pt>
                <c:pt idx="13743">
                  <c:v>1334.900024414062</c:v>
                </c:pt>
                <c:pt idx="13744">
                  <c:v>1335.0</c:v>
                </c:pt>
                <c:pt idx="13745">
                  <c:v>1335.099975585937</c:v>
                </c:pt>
                <c:pt idx="13746">
                  <c:v>1335.199951171875</c:v>
                </c:pt>
                <c:pt idx="13747">
                  <c:v>1335.300048828125</c:v>
                </c:pt>
                <c:pt idx="13748">
                  <c:v>1335.400024414062</c:v>
                </c:pt>
                <c:pt idx="13749">
                  <c:v>1335.5</c:v>
                </c:pt>
                <c:pt idx="13750">
                  <c:v>1335.599975585937</c:v>
                </c:pt>
                <c:pt idx="13751">
                  <c:v>1335.699951171875</c:v>
                </c:pt>
                <c:pt idx="13752">
                  <c:v>1335.800048828125</c:v>
                </c:pt>
                <c:pt idx="13753">
                  <c:v>1335.900024414062</c:v>
                </c:pt>
                <c:pt idx="13754">
                  <c:v>1336.0</c:v>
                </c:pt>
                <c:pt idx="13755">
                  <c:v>1336.099975585937</c:v>
                </c:pt>
                <c:pt idx="13756">
                  <c:v>1336.199951171875</c:v>
                </c:pt>
                <c:pt idx="13757">
                  <c:v>1336.300048828125</c:v>
                </c:pt>
                <c:pt idx="13758">
                  <c:v>1336.400024414062</c:v>
                </c:pt>
                <c:pt idx="13759">
                  <c:v>1336.5</c:v>
                </c:pt>
                <c:pt idx="13760">
                  <c:v>1336.599975585937</c:v>
                </c:pt>
                <c:pt idx="13761">
                  <c:v>1336.699951171875</c:v>
                </c:pt>
                <c:pt idx="13762">
                  <c:v>1336.800048828125</c:v>
                </c:pt>
                <c:pt idx="13763">
                  <c:v>1336.900024414062</c:v>
                </c:pt>
                <c:pt idx="13764">
                  <c:v>1337.0</c:v>
                </c:pt>
                <c:pt idx="13765">
                  <c:v>1337.099975585937</c:v>
                </c:pt>
                <c:pt idx="13766">
                  <c:v>1337.199951171875</c:v>
                </c:pt>
                <c:pt idx="13767">
                  <c:v>1337.300048828125</c:v>
                </c:pt>
                <c:pt idx="13768">
                  <c:v>1337.400024414062</c:v>
                </c:pt>
                <c:pt idx="13769">
                  <c:v>1337.5</c:v>
                </c:pt>
                <c:pt idx="13770">
                  <c:v>1337.599975585937</c:v>
                </c:pt>
                <c:pt idx="13771">
                  <c:v>1337.699951171875</c:v>
                </c:pt>
                <c:pt idx="13772">
                  <c:v>1337.800048828125</c:v>
                </c:pt>
                <c:pt idx="13773">
                  <c:v>1337.900024414062</c:v>
                </c:pt>
                <c:pt idx="13774">
                  <c:v>1338.0</c:v>
                </c:pt>
                <c:pt idx="13775">
                  <c:v>1338.099975585937</c:v>
                </c:pt>
                <c:pt idx="13776">
                  <c:v>1338.199951171875</c:v>
                </c:pt>
                <c:pt idx="13777">
                  <c:v>1338.300048828125</c:v>
                </c:pt>
                <c:pt idx="13778">
                  <c:v>1338.400024414062</c:v>
                </c:pt>
                <c:pt idx="13779">
                  <c:v>1338.5</c:v>
                </c:pt>
                <c:pt idx="13780">
                  <c:v>1338.599975585937</c:v>
                </c:pt>
                <c:pt idx="13781">
                  <c:v>1338.699951171875</c:v>
                </c:pt>
                <c:pt idx="13782">
                  <c:v>1338.800048828125</c:v>
                </c:pt>
                <c:pt idx="13783">
                  <c:v>1338.900024414062</c:v>
                </c:pt>
                <c:pt idx="13784">
                  <c:v>1339.0</c:v>
                </c:pt>
                <c:pt idx="13785">
                  <c:v>1339.099975585937</c:v>
                </c:pt>
                <c:pt idx="13786">
                  <c:v>1339.199951171875</c:v>
                </c:pt>
                <c:pt idx="13787">
                  <c:v>1339.300048828125</c:v>
                </c:pt>
                <c:pt idx="13788">
                  <c:v>1339.400024414062</c:v>
                </c:pt>
                <c:pt idx="13789">
                  <c:v>1339.5</c:v>
                </c:pt>
                <c:pt idx="13790">
                  <c:v>1339.599975585937</c:v>
                </c:pt>
                <c:pt idx="13791">
                  <c:v>1339.699951171875</c:v>
                </c:pt>
                <c:pt idx="13792">
                  <c:v>1339.800048828125</c:v>
                </c:pt>
                <c:pt idx="13793">
                  <c:v>1339.900024414062</c:v>
                </c:pt>
                <c:pt idx="13794">
                  <c:v>1340.0</c:v>
                </c:pt>
                <c:pt idx="13795">
                  <c:v>1340.099975585937</c:v>
                </c:pt>
                <c:pt idx="13796">
                  <c:v>1340.199951171875</c:v>
                </c:pt>
                <c:pt idx="13797">
                  <c:v>1340.300048828125</c:v>
                </c:pt>
                <c:pt idx="13798">
                  <c:v>1340.400024414062</c:v>
                </c:pt>
                <c:pt idx="13799">
                  <c:v>1340.5</c:v>
                </c:pt>
                <c:pt idx="13800">
                  <c:v>1340.599975585937</c:v>
                </c:pt>
                <c:pt idx="13801">
                  <c:v>1340.699951171875</c:v>
                </c:pt>
                <c:pt idx="13802">
                  <c:v>1340.800048828125</c:v>
                </c:pt>
                <c:pt idx="13803">
                  <c:v>1340.900024414062</c:v>
                </c:pt>
                <c:pt idx="13804">
                  <c:v>1341.0</c:v>
                </c:pt>
                <c:pt idx="13805">
                  <c:v>1341.099975585937</c:v>
                </c:pt>
                <c:pt idx="13806">
                  <c:v>1341.199951171875</c:v>
                </c:pt>
                <c:pt idx="13807">
                  <c:v>1341.300048828125</c:v>
                </c:pt>
                <c:pt idx="13808">
                  <c:v>1341.400024414062</c:v>
                </c:pt>
                <c:pt idx="13809">
                  <c:v>1341.5</c:v>
                </c:pt>
                <c:pt idx="13810">
                  <c:v>1341.599975585937</c:v>
                </c:pt>
                <c:pt idx="13811">
                  <c:v>1341.699951171875</c:v>
                </c:pt>
                <c:pt idx="13812">
                  <c:v>1341.800048828125</c:v>
                </c:pt>
                <c:pt idx="13813">
                  <c:v>1341.900024414062</c:v>
                </c:pt>
                <c:pt idx="13814">
                  <c:v>1342.0</c:v>
                </c:pt>
                <c:pt idx="13815">
                  <c:v>1342.099975585937</c:v>
                </c:pt>
                <c:pt idx="13816">
                  <c:v>1342.199951171875</c:v>
                </c:pt>
                <c:pt idx="13817">
                  <c:v>1342.300048828125</c:v>
                </c:pt>
                <c:pt idx="13818">
                  <c:v>1342.400024414062</c:v>
                </c:pt>
                <c:pt idx="13819">
                  <c:v>1342.5</c:v>
                </c:pt>
                <c:pt idx="13820">
                  <c:v>1342.599975585937</c:v>
                </c:pt>
                <c:pt idx="13821">
                  <c:v>1342.699951171875</c:v>
                </c:pt>
                <c:pt idx="13822">
                  <c:v>1342.800048828125</c:v>
                </c:pt>
                <c:pt idx="13823">
                  <c:v>1342.900024414062</c:v>
                </c:pt>
                <c:pt idx="13824">
                  <c:v>1343.0</c:v>
                </c:pt>
                <c:pt idx="13825">
                  <c:v>1343.099975585937</c:v>
                </c:pt>
                <c:pt idx="13826">
                  <c:v>1343.199951171875</c:v>
                </c:pt>
                <c:pt idx="13827">
                  <c:v>1343.300048828125</c:v>
                </c:pt>
                <c:pt idx="13828">
                  <c:v>1343.400024414062</c:v>
                </c:pt>
                <c:pt idx="13829">
                  <c:v>1343.5</c:v>
                </c:pt>
                <c:pt idx="13830">
                  <c:v>1343.599975585937</c:v>
                </c:pt>
                <c:pt idx="13831">
                  <c:v>1343.699951171875</c:v>
                </c:pt>
                <c:pt idx="13832">
                  <c:v>1343.800048828125</c:v>
                </c:pt>
                <c:pt idx="13833">
                  <c:v>1343.900024414062</c:v>
                </c:pt>
                <c:pt idx="13834">
                  <c:v>1344.0</c:v>
                </c:pt>
                <c:pt idx="13835">
                  <c:v>1344.099975585937</c:v>
                </c:pt>
                <c:pt idx="13836">
                  <c:v>1344.199951171875</c:v>
                </c:pt>
                <c:pt idx="13837">
                  <c:v>1344.300048828125</c:v>
                </c:pt>
                <c:pt idx="13838">
                  <c:v>1344.400024414062</c:v>
                </c:pt>
                <c:pt idx="13839">
                  <c:v>1344.5</c:v>
                </c:pt>
                <c:pt idx="13840">
                  <c:v>1344.599975585937</c:v>
                </c:pt>
                <c:pt idx="13841">
                  <c:v>1344.699951171875</c:v>
                </c:pt>
                <c:pt idx="13842">
                  <c:v>1344.800048828125</c:v>
                </c:pt>
                <c:pt idx="13843">
                  <c:v>1344.900024414062</c:v>
                </c:pt>
                <c:pt idx="13844">
                  <c:v>1345.0</c:v>
                </c:pt>
                <c:pt idx="13845">
                  <c:v>1345.099975585937</c:v>
                </c:pt>
                <c:pt idx="13846">
                  <c:v>1345.199951171875</c:v>
                </c:pt>
                <c:pt idx="13847">
                  <c:v>1345.300048828125</c:v>
                </c:pt>
                <c:pt idx="13848">
                  <c:v>1345.400024414062</c:v>
                </c:pt>
                <c:pt idx="13849">
                  <c:v>1345.5</c:v>
                </c:pt>
                <c:pt idx="13850">
                  <c:v>1345.599975585937</c:v>
                </c:pt>
                <c:pt idx="13851">
                  <c:v>1345.699951171875</c:v>
                </c:pt>
                <c:pt idx="13852">
                  <c:v>1345.800048828125</c:v>
                </c:pt>
                <c:pt idx="13853">
                  <c:v>1345.900024414062</c:v>
                </c:pt>
                <c:pt idx="13854">
                  <c:v>1346.0</c:v>
                </c:pt>
                <c:pt idx="13855">
                  <c:v>1346.099975585937</c:v>
                </c:pt>
                <c:pt idx="13856">
                  <c:v>1346.199951171875</c:v>
                </c:pt>
                <c:pt idx="13857">
                  <c:v>1346.300048828125</c:v>
                </c:pt>
                <c:pt idx="13858">
                  <c:v>1346.400024414062</c:v>
                </c:pt>
                <c:pt idx="13859">
                  <c:v>1346.5</c:v>
                </c:pt>
                <c:pt idx="13860">
                  <c:v>1346.599975585937</c:v>
                </c:pt>
                <c:pt idx="13861">
                  <c:v>1346.699951171875</c:v>
                </c:pt>
                <c:pt idx="13862">
                  <c:v>1346.800048828125</c:v>
                </c:pt>
                <c:pt idx="13863">
                  <c:v>1346.900024414062</c:v>
                </c:pt>
                <c:pt idx="13864">
                  <c:v>1347.0</c:v>
                </c:pt>
                <c:pt idx="13865">
                  <c:v>1347.099975585937</c:v>
                </c:pt>
                <c:pt idx="13866">
                  <c:v>1347.199951171875</c:v>
                </c:pt>
                <c:pt idx="13867">
                  <c:v>1347.300048828125</c:v>
                </c:pt>
                <c:pt idx="13868">
                  <c:v>1347.400024414062</c:v>
                </c:pt>
                <c:pt idx="13869">
                  <c:v>1347.5</c:v>
                </c:pt>
                <c:pt idx="13870">
                  <c:v>1347.599975585937</c:v>
                </c:pt>
                <c:pt idx="13871">
                  <c:v>1347.699951171875</c:v>
                </c:pt>
                <c:pt idx="13872">
                  <c:v>1347.800048828125</c:v>
                </c:pt>
                <c:pt idx="13873">
                  <c:v>1347.900024414062</c:v>
                </c:pt>
                <c:pt idx="13874">
                  <c:v>1348.0</c:v>
                </c:pt>
                <c:pt idx="13875">
                  <c:v>1348.099975585937</c:v>
                </c:pt>
                <c:pt idx="13876">
                  <c:v>1348.199951171875</c:v>
                </c:pt>
                <c:pt idx="13877">
                  <c:v>1348.300048828125</c:v>
                </c:pt>
                <c:pt idx="13878">
                  <c:v>1348.400024414062</c:v>
                </c:pt>
                <c:pt idx="13879">
                  <c:v>1348.5</c:v>
                </c:pt>
                <c:pt idx="13880">
                  <c:v>1348.599975585937</c:v>
                </c:pt>
                <c:pt idx="13881">
                  <c:v>1348.699951171875</c:v>
                </c:pt>
                <c:pt idx="13882">
                  <c:v>1348.800048828125</c:v>
                </c:pt>
                <c:pt idx="13883">
                  <c:v>1348.900024414062</c:v>
                </c:pt>
                <c:pt idx="13884">
                  <c:v>1349.0</c:v>
                </c:pt>
                <c:pt idx="13885">
                  <c:v>1349.099975585937</c:v>
                </c:pt>
                <c:pt idx="13886">
                  <c:v>1349.199951171875</c:v>
                </c:pt>
                <c:pt idx="13887">
                  <c:v>1349.300048828125</c:v>
                </c:pt>
                <c:pt idx="13888">
                  <c:v>1349.400024414062</c:v>
                </c:pt>
                <c:pt idx="13889">
                  <c:v>1349.5</c:v>
                </c:pt>
                <c:pt idx="13890">
                  <c:v>1349.599975585937</c:v>
                </c:pt>
                <c:pt idx="13891">
                  <c:v>1349.699951171875</c:v>
                </c:pt>
                <c:pt idx="13892">
                  <c:v>1349.800048828125</c:v>
                </c:pt>
                <c:pt idx="13893">
                  <c:v>1349.900024414062</c:v>
                </c:pt>
                <c:pt idx="13894">
                  <c:v>1350.0</c:v>
                </c:pt>
                <c:pt idx="13895">
                  <c:v>1350.099975585937</c:v>
                </c:pt>
                <c:pt idx="13896">
                  <c:v>1350.199951171875</c:v>
                </c:pt>
                <c:pt idx="13897">
                  <c:v>1350.300048828125</c:v>
                </c:pt>
                <c:pt idx="13898">
                  <c:v>1350.400024414062</c:v>
                </c:pt>
                <c:pt idx="13899">
                  <c:v>1350.5</c:v>
                </c:pt>
                <c:pt idx="13900">
                  <c:v>1350.599975585937</c:v>
                </c:pt>
                <c:pt idx="13901">
                  <c:v>1350.699951171875</c:v>
                </c:pt>
                <c:pt idx="13902">
                  <c:v>1350.800048828125</c:v>
                </c:pt>
                <c:pt idx="13903">
                  <c:v>1350.900024414062</c:v>
                </c:pt>
                <c:pt idx="13904">
                  <c:v>1351.0</c:v>
                </c:pt>
                <c:pt idx="13905">
                  <c:v>1351.099975585937</c:v>
                </c:pt>
                <c:pt idx="13906">
                  <c:v>1351.199951171875</c:v>
                </c:pt>
                <c:pt idx="13907">
                  <c:v>1351.300048828125</c:v>
                </c:pt>
                <c:pt idx="13908">
                  <c:v>1351.400024414062</c:v>
                </c:pt>
                <c:pt idx="13909">
                  <c:v>1351.5</c:v>
                </c:pt>
                <c:pt idx="13910">
                  <c:v>1351.599975585937</c:v>
                </c:pt>
                <c:pt idx="13911">
                  <c:v>1351.699951171875</c:v>
                </c:pt>
                <c:pt idx="13912">
                  <c:v>1351.800048828125</c:v>
                </c:pt>
                <c:pt idx="13913">
                  <c:v>1351.900024414062</c:v>
                </c:pt>
                <c:pt idx="13914">
                  <c:v>1352.0</c:v>
                </c:pt>
                <c:pt idx="13915">
                  <c:v>1352.099975585937</c:v>
                </c:pt>
                <c:pt idx="13916">
                  <c:v>1352.199951171875</c:v>
                </c:pt>
                <c:pt idx="13917">
                  <c:v>1352.300048828125</c:v>
                </c:pt>
                <c:pt idx="13918">
                  <c:v>1352.400024414062</c:v>
                </c:pt>
                <c:pt idx="13919">
                  <c:v>1352.5</c:v>
                </c:pt>
                <c:pt idx="13920">
                  <c:v>1352.599975585937</c:v>
                </c:pt>
                <c:pt idx="13921">
                  <c:v>1352.699951171875</c:v>
                </c:pt>
                <c:pt idx="13922">
                  <c:v>1352.800048828125</c:v>
                </c:pt>
                <c:pt idx="13923">
                  <c:v>1352.900024414062</c:v>
                </c:pt>
                <c:pt idx="13924">
                  <c:v>1353.0</c:v>
                </c:pt>
                <c:pt idx="13925">
                  <c:v>1353.099975585937</c:v>
                </c:pt>
                <c:pt idx="13926">
                  <c:v>1353.199951171875</c:v>
                </c:pt>
                <c:pt idx="13927">
                  <c:v>1353.300048828125</c:v>
                </c:pt>
                <c:pt idx="13928">
                  <c:v>1353.400024414062</c:v>
                </c:pt>
                <c:pt idx="13929">
                  <c:v>1353.5</c:v>
                </c:pt>
                <c:pt idx="13930">
                  <c:v>1353.599975585937</c:v>
                </c:pt>
                <c:pt idx="13931">
                  <c:v>1353.699951171875</c:v>
                </c:pt>
                <c:pt idx="13932">
                  <c:v>1353.800048828125</c:v>
                </c:pt>
                <c:pt idx="13933">
                  <c:v>1353.900024414062</c:v>
                </c:pt>
                <c:pt idx="13934">
                  <c:v>1354.0</c:v>
                </c:pt>
                <c:pt idx="13935">
                  <c:v>1354.099975585937</c:v>
                </c:pt>
                <c:pt idx="13936">
                  <c:v>1354.199951171875</c:v>
                </c:pt>
                <c:pt idx="13937">
                  <c:v>1354.300048828125</c:v>
                </c:pt>
                <c:pt idx="13938">
                  <c:v>1354.400024414062</c:v>
                </c:pt>
                <c:pt idx="13939">
                  <c:v>1354.5</c:v>
                </c:pt>
                <c:pt idx="13940">
                  <c:v>1354.599975585937</c:v>
                </c:pt>
                <c:pt idx="13941">
                  <c:v>1354.699951171875</c:v>
                </c:pt>
                <c:pt idx="13942">
                  <c:v>1354.800048828125</c:v>
                </c:pt>
                <c:pt idx="13943">
                  <c:v>1354.900024414062</c:v>
                </c:pt>
                <c:pt idx="13944">
                  <c:v>1355.0</c:v>
                </c:pt>
                <c:pt idx="13945">
                  <c:v>1355.099975585937</c:v>
                </c:pt>
                <c:pt idx="13946">
                  <c:v>1355.199951171875</c:v>
                </c:pt>
                <c:pt idx="13947">
                  <c:v>1355.300048828125</c:v>
                </c:pt>
                <c:pt idx="13948">
                  <c:v>1355.400024414062</c:v>
                </c:pt>
                <c:pt idx="13949">
                  <c:v>1355.5</c:v>
                </c:pt>
                <c:pt idx="13950">
                  <c:v>1355.599975585937</c:v>
                </c:pt>
                <c:pt idx="13951">
                  <c:v>1355.699951171875</c:v>
                </c:pt>
                <c:pt idx="13952">
                  <c:v>1355.800048828125</c:v>
                </c:pt>
                <c:pt idx="13953">
                  <c:v>1355.900024414062</c:v>
                </c:pt>
                <c:pt idx="13954">
                  <c:v>1356.0</c:v>
                </c:pt>
                <c:pt idx="13955">
                  <c:v>1356.099975585937</c:v>
                </c:pt>
                <c:pt idx="13956">
                  <c:v>1356.199951171875</c:v>
                </c:pt>
                <c:pt idx="13957">
                  <c:v>1356.300048828125</c:v>
                </c:pt>
                <c:pt idx="13958">
                  <c:v>1356.400024414062</c:v>
                </c:pt>
                <c:pt idx="13959">
                  <c:v>1356.5</c:v>
                </c:pt>
                <c:pt idx="13960">
                  <c:v>1356.599975585937</c:v>
                </c:pt>
                <c:pt idx="13961">
                  <c:v>1356.699951171875</c:v>
                </c:pt>
                <c:pt idx="13962">
                  <c:v>1356.800048828125</c:v>
                </c:pt>
                <c:pt idx="13963">
                  <c:v>1356.900024414062</c:v>
                </c:pt>
                <c:pt idx="13964">
                  <c:v>1357.0</c:v>
                </c:pt>
                <c:pt idx="13965">
                  <c:v>1357.099975585937</c:v>
                </c:pt>
                <c:pt idx="13966">
                  <c:v>1357.199951171875</c:v>
                </c:pt>
                <c:pt idx="13967">
                  <c:v>1357.300048828125</c:v>
                </c:pt>
                <c:pt idx="13968">
                  <c:v>1357.400024414062</c:v>
                </c:pt>
                <c:pt idx="13969">
                  <c:v>1357.5</c:v>
                </c:pt>
                <c:pt idx="13970">
                  <c:v>1357.599975585937</c:v>
                </c:pt>
                <c:pt idx="13971">
                  <c:v>1357.699951171875</c:v>
                </c:pt>
                <c:pt idx="13972">
                  <c:v>1357.800048828125</c:v>
                </c:pt>
                <c:pt idx="13973">
                  <c:v>1357.900024414062</c:v>
                </c:pt>
                <c:pt idx="13974">
                  <c:v>1358.0</c:v>
                </c:pt>
                <c:pt idx="13975">
                  <c:v>1358.099975585937</c:v>
                </c:pt>
                <c:pt idx="13976">
                  <c:v>1358.199951171875</c:v>
                </c:pt>
                <c:pt idx="13977">
                  <c:v>1358.300048828125</c:v>
                </c:pt>
                <c:pt idx="13978">
                  <c:v>1358.400024414062</c:v>
                </c:pt>
                <c:pt idx="13979">
                  <c:v>1358.5</c:v>
                </c:pt>
                <c:pt idx="13980">
                  <c:v>1358.599975585937</c:v>
                </c:pt>
                <c:pt idx="13981">
                  <c:v>1358.699951171875</c:v>
                </c:pt>
                <c:pt idx="13982">
                  <c:v>1358.800048828125</c:v>
                </c:pt>
                <c:pt idx="13983">
                  <c:v>1358.900024414062</c:v>
                </c:pt>
                <c:pt idx="13984">
                  <c:v>1359.0</c:v>
                </c:pt>
                <c:pt idx="13985">
                  <c:v>1359.099975585937</c:v>
                </c:pt>
                <c:pt idx="13986">
                  <c:v>1359.199951171875</c:v>
                </c:pt>
                <c:pt idx="13987">
                  <c:v>1359.300048828125</c:v>
                </c:pt>
                <c:pt idx="13988">
                  <c:v>1359.400024414062</c:v>
                </c:pt>
                <c:pt idx="13989">
                  <c:v>1359.5</c:v>
                </c:pt>
                <c:pt idx="13990">
                  <c:v>1359.599975585937</c:v>
                </c:pt>
                <c:pt idx="13991">
                  <c:v>1359.699951171875</c:v>
                </c:pt>
                <c:pt idx="13992">
                  <c:v>1359.800048828125</c:v>
                </c:pt>
                <c:pt idx="13993">
                  <c:v>1359.900024414062</c:v>
                </c:pt>
                <c:pt idx="13994">
                  <c:v>1360.0</c:v>
                </c:pt>
                <c:pt idx="13995">
                  <c:v>1360.099975585937</c:v>
                </c:pt>
                <c:pt idx="13996">
                  <c:v>1360.199951171875</c:v>
                </c:pt>
                <c:pt idx="13997">
                  <c:v>1360.300048828125</c:v>
                </c:pt>
                <c:pt idx="13998">
                  <c:v>1360.400024414062</c:v>
                </c:pt>
                <c:pt idx="13999">
                  <c:v>1360.5</c:v>
                </c:pt>
                <c:pt idx="14000">
                  <c:v>1360.599975585937</c:v>
                </c:pt>
                <c:pt idx="14001">
                  <c:v>1360.699951171875</c:v>
                </c:pt>
                <c:pt idx="14002">
                  <c:v>1360.800048828125</c:v>
                </c:pt>
                <c:pt idx="14003">
                  <c:v>1360.900024414062</c:v>
                </c:pt>
                <c:pt idx="14004">
                  <c:v>1361.0</c:v>
                </c:pt>
                <c:pt idx="14005">
                  <c:v>1361.099975585937</c:v>
                </c:pt>
                <c:pt idx="14006">
                  <c:v>1361.199951171875</c:v>
                </c:pt>
                <c:pt idx="14007">
                  <c:v>1361.300048828125</c:v>
                </c:pt>
                <c:pt idx="14008">
                  <c:v>1361.400024414062</c:v>
                </c:pt>
                <c:pt idx="14009">
                  <c:v>1361.5</c:v>
                </c:pt>
                <c:pt idx="14010">
                  <c:v>1361.599975585937</c:v>
                </c:pt>
                <c:pt idx="14011">
                  <c:v>1361.699951171875</c:v>
                </c:pt>
                <c:pt idx="14012">
                  <c:v>1361.800048828125</c:v>
                </c:pt>
                <c:pt idx="14013">
                  <c:v>1361.900024414062</c:v>
                </c:pt>
                <c:pt idx="14014">
                  <c:v>1362.0</c:v>
                </c:pt>
                <c:pt idx="14015">
                  <c:v>1362.099975585937</c:v>
                </c:pt>
                <c:pt idx="14016">
                  <c:v>1362.199951171875</c:v>
                </c:pt>
                <c:pt idx="14017">
                  <c:v>1362.300048828125</c:v>
                </c:pt>
                <c:pt idx="14018">
                  <c:v>1362.400024414062</c:v>
                </c:pt>
                <c:pt idx="14019">
                  <c:v>1362.5</c:v>
                </c:pt>
                <c:pt idx="14020">
                  <c:v>1362.599975585937</c:v>
                </c:pt>
                <c:pt idx="14021">
                  <c:v>1362.699951171875</c:v>
                </c:pt>
                <c:pt idx="14022">
                  <c:v>1362.800048828125</c:v>
                </c:pt>
                <c:pt idx="14023">
                  <c:v>1362.900024414062</c:v>
                </c:pt>
                <c:pt idx="14024">
                  <c:v>1363.0</c:v>
                </c:pt>
                <c:pt idx="14025">
                  <c:v>1363.099975585937</c:v>
                </c:pt>
                <c:pt idx="14026">
                  <c:v>1363.199951171875</c:v>
                </c:pt>
                <c:pt idx="14027">
                  <c:v>1363.300048828125</c:v>
                </c:pt>
                <c:pt idx="14028">
                  <c:v>1363.400024414062</c:v>
                </c:pt>
                <c:pt idx="14029">
                  <c:v>1363.5</c:v>
                </c:pt>
                <c:pt idx="14030">
                  <c:v>1363.599975585937</c:v>
                </c:pt>
                <c:pt idx="14031">
                  <c:v>1363.699951171875</c:v>
                </c:pt>
                <c:pt idx="14032">
                  <c:v>1363.800048828125</c:v>
                </c:pt>
                <c:pt idx="14033">
                  <c:v>1363.900024414062</c:v>
                </c:pt>
                <c:pt idx="14034">
                  <c:v>1364.0</c:v>
                </c:pt>
                <c:pt idx="14035">
                  <c:v>1364.099975585937</c:v>
                </c:pt>
                <c:pt idx="14036">
                  <c:v>1364.199951171875</c:v>
                </c:pt>
                <c:pt idx="14037">
                  <c:v>1364.300048828125</c:v>
                </c:pt>
                <c:pt idx="14038">
                  <c:v>1364.400024414062</c:v>
                </c:pt>
                <c:pt idx="14039">
                  <c:v>1364.5</c:v>
                </c:pt>
                <c:pt idx="14040">
                  <c:v>1364.599975585937</c:v>
                </c:pt>
                <c:pt idx="14041">
                  <c:v>1364.699951171875</c:v>
                </c:pt>
                <c:pt idx="14042">
                  <c:v>1364.800048828125</c:v>
                </c:pt>
                <c:pt idx="14043">
                  <c:v>1364.900024414062</c:v>
                </c:pt>
                <c:pt idx="14044">
                  <c:v>1365.0</c:v>
                </c:pt>
                <c:pt idx="14045">
                  <c:v>1365.099975585937</c:v>
                </c:pt>
                <c:pt idx="14046">
                  <c:v>1365.199951171875</c:v>
                </c:pt>
                <c:pt idx="14047">
                  <c:v>1365.300048828125</c:v>
                </c:pt>
                <c:pt idx="14048">
                  <c:v>1365.400024414062</c:v>
                </c:pt>
                <c:pt idx="14049">
                  <c:v>1365.5</c:v>
                </c:pt>
                <c:pt idx="14050">
                  <c:v>1365.599975585937</c:v>
                </c:pt>
                <c:pt idx="14051">
                  <c:v>1365.699951171875</c:v>
                </c:pt>
                <c:pt idx="14052">
                  <c:v>1365.800048828125</c:v>
                </c:pt>
                <c:pt idx="14053">
                  <c:v>1365.900024414062</c:v>
                </c:pt>
                <c:pt idx="14054">
                  <c:v>1366.0</c:v>
                </c:pt>
                <c:pt idx="14055">
                  <c:v>1366.099975585937</c:v>
                </c:pt>
                <c:pt idx="14056">
                  <c:v>1366.199951171875</c:v>
                </c:pt>
                <c:pt idx="14057">
                  <c:v>1366.300048828125</c:v>
                </c:pt>
                <c:pt idx="14058">
                  <c:v>1366.400024414062</c:v>
                </c:pt>
                <c:pt idx="14059">
                  <c:v>1366.5</c:v>
                </c:pt>
                <c:pt idx="14060">
                  <c:v>1366.599975585937</c:v>
                </c:pt>
                <c:pt idx="14061">
                  <c:v>1366.699951171875</c:v>
                </c:pt>
                <c:pt idx="14062">
                  <c:v>1366.800048828125</c:v>
                </c:pt>
                <c:pt idx="14063">
                  <c:v>1366.900024414062</c:v>
                </c:pt>
                <c:pt idx="14064">
                  <c:v>1367.0</c:v>
                </c:pt>
                <c:pt idx="14065">
                  <c:v>1367.099975585937</c:v>
                </c:pt>
                <c:pt idx="14066">
                  <c:v>1367.199951171875</c:v>
                </c:pt>
                <c:pt idx="14067">
                  <c:v>1367.300048828125</c:v>
                </c:pt>
                <c:pt idx="14068">
                  <c:v>1367.400024414062</c:v>
                </c:pt>
                <c:pt idx="14069">
                  <c:v>1367.5</c:v>
                </c:pt>
                <c:pt idx="14070">
                  <c:v>1367.599975585937</c:v>
                </c:pt>
                <c:pt idx="14071">
                  <c:v>1367.699951171875</c:v>
                </c:pt>
                <c:pt idx="14072">
                  <c:v>1367.800048828125</c:v>
                </c:pt>
                <c:pt idx="14073">
                  <c:v>1367.900024414062</c:v>
                </c:pt>
                <c:pt idx="14074">
                  <c:v>1368.0</c:v>
                </c:pt>
                <c:pt idx="14075">
                  <c:v>1368.099975585937</c:v>
                </c:pt>
                <c:pt idx="14076">
                  <c:v>1368.199951171875</c:v>
                </c:pt>
                <c:pt idx="14077">
                  <c:v>1368.300048828125</c:v>
                </c:pt>
                <c:pt idx="14078">
                  <c:v>1368.400024414062</c:v>
                </c:pt>
                <c:pt idx="14079">
                  <c:v>1368.5</c:v>
                </c:pt>
                <c:pt idx="14080">
                  <c:v>1368.599975585937</c:v>
                </c:pt>
                <c:pt idx="14081">
                  <c:v>1368.699951171875</c:v>
                </c:pt>
                <c:pt idx="14082">
                  <c:v>1368.800048828125</c:v>
                </c:pt>
                <c:pt idx="14083">
                  <c:v>1368.900024414062</c:v>
                </c:pt>
                <c:pt idx="14084">
                  <c:v>1369.0</c:v>
                </c:pt>
                <c:pt idx="14085">
                  <c:v>1369.099975585937</c:v>
                </c:pt>
                <c:pt idx="14086">
                  <c:v>1369.199951171875</c:v>
                </c:pt>
                <c:pt idx="14087">
                  <c:v>1369.300048828125</c:v>
                </c:pt>
                <c:pt idx="14088">
                  <c:v>1369.400024414062</c:v>
                </c:pt>
                <c:pt idx="14089">
                  <c:v>1369.5</c:v>
                </c:pt>
                <c:pt idx="14090">
                  <c:v>1369.599975585937</c:v>
                </c:pt>
                <c:pt idx="14091">
                  <c:v>1369.699951171875</c:v>
                </c:pt>
                <c:pt idx="14092">
                  <c:v>1369.800048828125</c:v>
                </c:pt>
                <c:pt idx="14093">
                  <c:v>1369.900024414062</c:v>
                </c:pt>
                <c:pt idx="14094">
                  <c:v>1370.0</c:v>
                </c:pt>
                <c:pt idx="14095">
                  <c:v>1370.099975585937</c:v>
                </c:pt>
                <c:pt idx="14096">
                  <c:v>1370.199951171875</c:v>
                </c:pt>
                <c:pt idx="14097">
                  <c:v>1370.300048828125</c:v>
                </c:pt>
                <c:pt idx="14098">
                  <c:v>1370.400024414062</c:v>
                </c:pt>
                <c:pt idx="14099">
                  <c:v>1370.5</c:v>
                </c:pt>
                <c:pt idx="14100">
                  <c:v>1370.599975585937</c:v>
                </c:pt>
                <c:pt idx="14101">
                  <c:v>1370.699951171875</c:v>
                </c:pt>
                <c:pt idx="14102">
                  <c:v>1370.800048828125</c:v>
                </c:pt>
                <c:pt idx="14103">
                  <c:v>1370.900024414062</c:v>
                </c:pt>
                <c:pt idx="14104">
                  <c:v>1371.0</c:v>
                </c:pt>
                <c:pt idx="14105">
                  <c:v>1371.099975585937</c:v>
                </c:pt>
                <c:pt idx="14106">
                  <c:v>1371.199951171875</c:v>
                </c:pt>
                <c:pt idx="14107">
                  <c:v>1371.300048828125</c:v>
                </c:pt>
                <c:pt idx="14108">
                  <c:v>1371.400024414062</c:v>
                </c:pt>
                <c:pt idx="14109">
                  <c:v>1371.5</c:v>
                </c:pt>
                <c:pt idx="14110">
                  <c:v>1371.599975585937</c:v>
                </c:pt>
                <c:pt idx="14111">
                  <c:v>1371.699951171875</c:v>
                </c:pt>
                <c:pt idx="14112">
                  <c:v>1371.800048828125</c:v>
                </c:pt>
                <c:pt idx="14113">
                  <c:v>1371.900024414062</c:v>
                </c:pt>
                <c:pt idx="14114">
                  <c:v>1372.0</c:v>
                </c:pt>
                <c:pt idx="14115">
                  <c:v>1372.099975585937</c:v>
                </c:pt>
                <c:pt idx="14116">
                  <c:v>1372.199951171875</c:v>
                </c:pt>
                <c:pt idx="14117">
                  <c:v>1372.300048828125</c:v>
                </c:pt>
                <c:pt idx="14118">
                  <c:v>1372.400024414062</c:v>
                </c:pt>
                <c:pt idx="14119">
                  <c:v>1372.5</c:v>
                </c:pt>
                <c:pt idx="14120">
                  <c:v>1372.599975585937</c:v>
                </c:pt>
                <c:pt idx="14121">
                  <c:v>1372.699951171875</c:v>
                </c:pt>
                <c:pt idx="14122">
                  <c:v>1372.800048828125</c:v>
                </c:pt>
                <c:pt idx="14123">
                  <c:v>1372.900024414062</c:v>
                </c:pt>
                <c:pt idx="14124">
                  <c:v>1373.0</c:v>
                </c:pt>
                <c:pt idx="14125">
                  <c:v>1373.099975585937</c:v>
                </c:pt>
                <c:pt idx="14126">
                  <c:v>1373.199951171875</c:v>
                </c:pt>
                <c:pt idx="14127">
                  <c:v>1373.300048828125</c:v>
                </c:pt>
                <c:pt idx="14128">
                  <c:v>1373.400024414062</c:v>
                </c:pt>
                <c:pt idx="14129">
                  <c:v>1373.5</c:v>
                </c:pt>
                <c:pt idx="14130">
                  <c:v>1373.599975585937</c:v>
                </c:pt>
                <c:pt idx="14131">
                  <c:v>1373.699951171875</c:v>
                </c:pt>
                <c:pt idx="14132">
                  <c:v>1373.800048828125</c:v>
                </c:pt>
                <c:pt idx="14133">
                  <c:v>1373.900024414062</c:v>
                </c:pt>
                <c:pt idx="14134">
                  <c:v>1374.0</c:v>
                </c:pt>
                <c:pt idx="14135">
                  <c:v>1374.099975585937</c:v>
                </c:pt>
                <c:pt idx="14136">
                  <c:v>1374.199951171875</c:v>
                </c:pt>
                <c:pt idx="14137">
                  <c:v>1374.300048828125</c:v>
                </c:pt>
                <c:pt idx="14138">
                  <c:v>1374.400024414062</c:v>
                </c:pt>
                <c:pt idx="14139">
                  <c:v>1374.5</c:v>
                </c:pt>
                <c:pt idx="14140">
                  <c:v>1374.599975585937</c:v>
                </c:pt>
                <c:pt idx="14141">
                  <c:v>1374.699951171875</c:v>
                </c:pt>
                <c:pt idx="14142">
                  <c:v>1374.800048828125</c:v>
                </c:pt>
                <c:pt idx="14143">
                  <c:v>1374.900024414062</c:v>
                </c:pt>
                <c:pt idx="14144">
                  <c:v>1375.0</c:v>
                </c:pt>
                <c:pt idx="14145">
                  <c:v>1375.099975585937</c:v>
                </c:pt>
                <c:pt idx="14146">
                  <c:v>1375.199951171875</c:v>
                </c:pt>
                <c:pt idx="14147">
                  <c:v>1375.300048828125</c:v>
                </c:pt>
                <c:pt idx="14148">
                  <c:v>1375.400024414062</c:v>
                </c:pt>
                <c:pt idx="14149">
                  <c:v>1375.5</c:v>
                </c:pt>
                <c:pt idx="14150">
                  <c:v>1375.599975585937</c:v>
                </c:pt>
                <c:pt idx="14151">
                  <c:v>1375.699951171875</c:v>
                </c:pt>
                <c:pt idx="14152">
                  <c:v>1375.800048828125</c:v>
                </c:pt>
                <c:pt idx="14153">
                  <c:v>1375.900024414062</c:v>
                </c:pt>
                <c:pt idx="14154">
                  <c:v>1376.0</c:v>
                </c:pt>
                <c:pt idx="14155">
                  <c:v>1376.099975585937</c:v>
                </c:pt>
                <c:pt idx="14156">
                  <c:v>1376.199951171875</c:v>
                </c:pt>
                <c:pt idx="14157">
                  <c:v>1376.300048828125</c:v>
                </c:pt>
                <c:pt idx="14158">
                  <c:v>1376.400024414062</c:v>
                </c:pt>
                <c:pt idx="14159">
                  <c:v>1376.5</c:v>
                </c:pt>
                <c:pt idx="14160">
                  <c:v>1376.599975585937</c:v>
                </c:pt>
                <c:pt idx="14161">
                  <c:v>1376.699951171875</c:v>
                </c:pt>
                <c:pt idx="14162">
                  <c:v>1376.800048828125</c:v>
                </c:pt>
                <c:pt idx="14163">
                  <c:v>1376.900024414062</c:v>
                </c:pt>
                <c:pt idx="14164">
                  <c:v>1377.0</c:v>
                </c:pt>
                <c:pt idx="14165">
                  <c:v>1377.099975585937</c:v>
                </c:pt>
                <c:pt idx="14166">
                  <c:v>1377.199951171875</c:v>
                </c:pt>
                <c:pt idx="14167">
                  <c:v>1377.300048828125</c:v>
                </c:pt>
                <c:pt idx="14168">
                  <c:v>1377.400024414062</c:v>
                </c:pt>
                <c:pt idx="14169">
                  <c:v>1377.5</c:v>
                </c:pt>
                <c:pt idx="14170">
                  <c:v>1377.599975585937</c:v>
                </c:pt>
                <c:pt idx="14171">
                  <c:v>1377.699951171875</c:v>
                </c:pt>
                <c:pt idx="14172">
                  <c:v>1377.800048828125</c:v>
                </c:pt>
                <c:pt idx="14173">
                  <c:v>1377.900024414062</c:v>
                </c:pt>
                <c:pt idx="14174">
                  <c:v>1378.0</c:v>
                </c:pt>
                <c:pt idx="14175">
                  <c:v>1378.099975585937</c:v>
                </c:pt>
                <c:pt idx="14176">
                  <c:v>1378.199951171875</c:v>
                </c:pt>
                <c:pt idx="14177">
                  <c:v>1378.300048828125</c:v>
                </c:pt>
                <c:pt idx="14178">
                  <c:v>1378.400024414062</c:v>
                </c:pt>
                <c:pt idx="14179">
                  <c:v>1378.5</c:v>
                </c:pt>
                <c:pt idx="14180">
                  <c:v>1378.599975585937</c:v>
                </c:pt>
                <c:pt idx="14181">
                  <c:v>1378.699951171875</c:v>
                </c:pt>
                <c:pt idx="14182">
                  <c:v>1378.800048828125</c:v>
                </c:pt>
                <c:pt idx="14183">
                  <c:v>1378.900024414062</c:v>
                </c:pt>
                <c:pt idx="14184">
                  <c:v>1379.0</c:v>
                </c:pt>
                <c:pt idx="14185">
                  <c:v>1379.099975585937</c:v>
                </c:pt>
                <c:pt idx="14186">
                  <c:v>1379.199951171875</c:v>
                </c:pt>
                <c:pt idx="14187">
                  <c:v>1379.300048828125</c:v>
                </c:pt>
                <c:pt idx="14188">
                  <c:v>1379.400024414062</c:v>
                </c:pt>
                <c:pt idx="14189">
                  <c:v>1379.5</c:v>
                </c:pt>
                <c:pt idx="14190">
                  <c:v>1379.599975585937</c:v>
                </c:pt>
                <c:pt idx="14191">
                  <c:v>1379.699951171875</c:v>
                </c:pt>
                <c:pt idx="14192">
                  <c:v>1379.800048828125</c:v>
                </c:pt>
                <c:pt idx="14193">
                  <c:v>1379.900024414062</c:v>
                </c:pt>
                <c:pt idx="14194">
                  <c:v>1380.0</c:v>
                </c:pt>
                <c:pt idx="14195">
                  <c:v>1380.099975585937</c:v>
                </c:pt>
                <c:pt idx="14196">
                  <c:v>1380.199951171875</c:v>
                </c:pt>
                <c:pt idx="14197">
                  <c:v>1380.300048828125</c:v>
                </c:pt>
                <c:pt idx="14198">
                  <c:v>1380.400024414062</c:v>
                </c:pt>
                <c:pt idx="14199">
                  <c:v>1380.5</c:v>
                </c:pt>
                <c:pt idx="14200">
                  <c:v>1380.599975585937</c:v>
                </c:pt>
                <c:pt idx="14201">
                  <c:v>1380.699951171875</c:v>
                </c:pt>
                <c:pt idx="14202">
                  <c:v>1380.800048828125</c:v>
                </c:pt>
                <c:pt idx="14203">
                  <c:v>1380.900024414062</c:v>
                </c:pt>
                <c:pt idx="14204">
                  <c:v>1381.0</c:v>
                </c:pt>
                <c:pt idx="14205">
                  <c:v>1381.099975585937</c:v>
                </c:pt>
                <c:pt idx="14206">
                  <c:v>1381.199951171875</c:v>
                </c:pt>
                <c:pt idx="14207">
                  <c:v>1381.300048828125</c:v>
                </c:pt>
                <c:pt idx="14208">
                  <c:v>1381.400024414062</c:v>
                </c:pt>
                <c:pt idx="14209">
                  <c:v>1381.5</c:v>
                </c:pt>
                <c:pt idx="14210">
                  <c:v>1381.599975585937</c:v>
                </c:pt>
                <c:pt idx="14211">
                  <c:v>1381.699951171875</c:v>
                </c:pt>
                <c:pt idx="14212">
                  <c:v>1381.800048828125</c:v>
                </c:pt>
                <c:pt idx="14213">
                  <c:v>1381.900024414062</c:v>
                </c:pt>
                <c:pt idx="14214">
                  <c:v>1382.0</c:v>
                </c:pt>
                <c:pt idx="14215">
                  <c:v>1382.099975585937</c:v>
                </c:pt>
                <c:pt idx="14216">
                  <c:v>1382.199951171875</c:v>
                </c:pt>
                <c:pt idx="14217">
                  <c:v>1382.300048828125</c:v>
                </c:pt>
                <c:pt idx="14218">
                  <c:v>1382.400024414062</c:v>
                </c:pt>
                <c:pt idx="14219">
                  <c:v>1382.5</c:v>
                </c:pt>
                <c:pt idx="14220">
                  <c:v>1382.599975585937</c:v>
                </c:pt>
                <c:pt idx="14221">
                  <c:v>1382.699951171875</c:v>
                </c:pt>
                <c:pt idx="14222">
                  <c:v>1382.800048828125</c:v>
                </c:pt>
                <c:pt idx="14223">
                  <c:v>1382.900024414062</c:v>
                </c:pt>
                <c:pt idx="14224">
                  <c:v>1383.0</c:v>
                </c:pt>
                <c:pt idx="14225">
                  <c:v>1383.099975585937</c:v>
                </c:pt>
                <c:pt idx="14226">
                  <c:v>1383.199951171875</c:v>
                </c:pt>
                <c:pt idx="14227">
                  <c:v>1383.300048828125</c:v>
                </c:pt>
                <c:pt idx="14228">
                  <c:v>1383.400024414062</c:v>
                </c:pt>
                <c:pt idx="14229">
                  <c:v>1383.5</c:v>
                </c:pt>
                <c:pt idx="14230">
                  <c:v>1383.599975585937</c:v>
                </c:pt>
                <c:pt idx="14231">
                  <c:v>1383.699951171875</c:v>
                </c:pt>
                <c:pt idx="14232">
                  <c:v>1383.800048828125</c:v>
                </c:pt>
                <c:pt idx="14233">
                  <c:v>1383.900024414062</c:v>
                </c:pt>
                <c:pt idx="14234">
                  <c:v>1384.0</c:v>
                </c:pt>
                <c:pt idx="14235">
                  <c:v>1384.099975585937</c:v>
                </c:pt>
                <c:pt idx="14236">
                  <c:v>1384.199951171875</c:v>
                </c:pt>
                <c:pt idx="14237">
                  <c:v>1384.300048828125</c:v>
                </c:pt>
                <c:pt idx="14238">
                  <c:v>1384.400024414062</c:v>
                </c:pt>
                <c:pt idx="14239">
                  <c:v>1384.5</c:v>
                </c:pt>
                <c:pt idx="14240">
                  <c:v>1384.599975585937</c:v>
                </c:pt>
                <c:pt idx="14241">
                  <c:v>1384.699951171875</c:v>
                </c:pt>
                <c:pt idx="14242">
                  <c:v>1384.800048828125</c:v>
                </c:pt>
                <c:pt idx="14243">
                  <c:v>1384.900024414062</c:v>
                </c:pt>
                <c:pt idx="14244">
                  <c:v>1385.0</c:v>
                </c:pt>
                <c:pt idx="14245">
                  <c:v>1385.099975585937</c:v>
                </c:pt>
                <c:pt idx="14246">
                  <c:v>1385.199951171875</c:v>
                </c:pt>
                <c:pt idx="14247">
                  <c:v>1385.300048828125</c:v>
                </c:pt>
                <c:pt idx="14248">
                  <c:v>1385.400024414062</c:v>
                </c:pt>
                <c:pt idx="14249">
                  <c:v>1385.5</c:v>
                </c:pt>
                <c:pt idx="14250">
                  <c:v>1385.599975585937</c:v>
                </c:pt>
                <c:pt idx="14251">
                  <c:v>1385.699951171875</c:v>
                </c:pt>
                <c:pt idx="14252">
                  <c:v>1385.800048828125</c:v>
                </c:pt>
                <c:pt idx="14253">
                  <c:v>1385.900024414062</c:v>
                </c:pt>
                <c:pt idx="14254">
                  <c:v>1386.0</c:v>
                </c:pt>
                <c:pt idx="14255">
                  <c:v>1386.099975585937</c:v>
                </c:pt>
                <c:pt idx="14256">
                  <c:v>1386.199951171875</c:v>
                </c:pt>
                <c:pt idx="14257">
                  <c:v>1386.300048828125</c:v>
                </c:pt>
                <c:pt idx="14258">
                  <c:v>1386.400024414062</c:v>
                </c:pt>
                <c:pt idx="14259">
                  <c:v>1386.5</c:v>
                </c:pt>
                <c:pt idx="14260">
                  <c:v>1386.599975585937</c:v>
                </c:pt>
                <c:pt idx="14261">
                  <c:v>1386.699951171875</c:v>
                </c:pt>
                <c:pt idx="14262">
                  <c:v>1386.800048828125</c:v>
                </c:pt>
                <c:pt idx="14263">
                  <c:v>1386.900024414062</c:v>
                </c:pt>
                <c:pt idx="14264">
                  <c:v>1387.0</c:v>
                </c:pt>
                <c:pt idx="14265">
                  <c:v>1387.099975585937</c:v>
                </c:pt>
                <c:pt idx="14266">
                  <c:v>1387.199951171875</c:v>
                </c:pt>
                <c:pt idx="14267">
                  <c:v>1387.300048828125</c:v>
                </c:pt>
                <c:pt idx="14268">
                  <c:v>1387.400024414062</c:v>
                </c:pt>
                <c:pt idx="14269">
                  <c:v>1387.5</c:v>
                </c:pt>
                <c:pt idx="14270">
                  <c:v>1387.599975585937</c:v>
                </c:pt>
                <c:pt idx="14271">
                  <c:v>1387.699951171875</c:v>
                </c:pt>
                <c:pt idx="14272">
                  <c:v>1387.800048828125</c:v>
                </c:pt>
                <c:pt idx="14273">
                  <c:v>1387.900024414062</c:v>
                </c:pt>
                <c:pt idx="14274">
                  <c:v>1388.0</c:v>
                </c:pt>
                <c:pt idx="14275">
                  <c:v>1388.099975585937</c:v>
                </c:pt>
                <c:pt idx="14276">
                  <c:v>1388.199951171875</c:v>
                </c:pt>
                <c:pt idx="14277">
                  <c:v>1388.300048828125</c:v>
                </c:pt>
                <c:pt idx="14278">
                  <c:v>1388.400024414062</c:v>
                </c:pt>
                <c:pt idx="14279">
                  <c:v>1388.5</c:v>
                </c:pt>
                <c:pt idx="14280">
                  <c:v>1388.599975585937</c:v>
                </c:pt>
                <c:pt idx="14281">
                  <c:v>1388.699951171875</c:v>
                </c:pt>
                <c:pt idx="14282">
                  <c:v>1388.800048828125</c:v>
                </c:pt>
                <c:pt idx="14283">
                  <c:v>1388.900024414062</c:v>
                </c:pt>
                <c:pt idx="14284">
                  <c:v>1389.0</c:v>
                </c:pt>
                <c:pt idx="14285">
                  <c:v>1389.099975585937</c:v>
                </c:pt>
                <c:pt idx="14286">
                  <c:v>1389.199951171875</c:v>
                </c:pt>
                <c:pt idx="14287">
                  <c:v>1389.300048828125</c:v>
                </c:pt>
                <c:pt idx="14288">
                  <c:v>1389.400024414062</c:v>
                </c:pt>
                <c:pt idx="14289">
                  <c:v>1389.5</c:v>
                </c:pt>
                <c:pt idx="14290">
                  <c:v>1389.599975585937</c:v>
                </c:pt>
                <c:pt idx="14291">
                  <c:v>1389.699951171875</c:v>
                </c:pt>
                <c:pt idx="14292">
                  <c:v>1389.800048828125</c:v>
                </c:pt>
                <c:pt idx="14293">
                  <c:v>1389.900024414062</c:v>
                </c:pt>
                <c:pt idx="14294">
                  <c:v>1390.0</c:v>
                </c:pt>
              </c:numCache>
            </c:numRef>
          </c:xVal>
          <c:yVal>
            <c:numRef>
              <c:f>Sheet1!$H$2:$H$14296</c:f>
              <c:numCache>
                <c:formatCode>General</c:formatCode>
                <c:ptCount val="14295"/>
                <c:pt idx="381">
                  <c:v>0.03719999785244</c:v>
                </c:pt>
                <c:pt idx="382">
                  <c:v>0.0332000074158714</c:v>
                </c:pt>
                <c:pt idx="383">
                  <c:v>0.031899997855362</c:v>
                </c:pt>
                <c:pt idx="384">
                  <c:v>0.0316000073653413</c:v>
                </c:pt>
                <c:pt idx="385">
                  <c:v>0.0316000073653413</c:v>
                </c:pt>
                <c:pt idx="386">
                  <c:v>0.031899997855362</c:v>
                </c:pt>
                <c:pt idx="412">
                  <c:v>-0.695600061037112</c:v>
                </c:pt>
                <c:pt idx="413">
                  <c:v>-0.695600061037112</c:v>
                </c:pt>
                <c:pt idx="414">
                  <c:v>-0.695600061037112</c:v>
                </c:pt>
                <c:pt idx="415">
                  <c:v>-0.671700277711352</c:v>
                </c:pt>
                <c:pt idx="416">
                  <c:v>-0.580400000002555</c:v>
                </c:pt>
                <c:pt idx="417">
                  <c:v>-0.514632958984294</c:v>
                </c:pt>
                <c:pt idx="418">
                  <c:v>-0.48762141876432</c:v>
                </c:pt>
                <c:pt idx="419">
                  <c:v>-0.410799812318146</c:v>
                </c:pt>
                <c:pt idx="420">
                  <c:v>-0.328417274475214</c:v>
                </c:pt>
                <c:pt idx="421">
                  <c:v>-0.267000396732328</c:v>
                </c:pt>
                <c:pt idx="422">
                  <c:v>-0.329506607056828</c:v>
                </c:pt>
                <c:pt idx="423">
                  <c:v>-0.047099794006499</c:v>
                </c:pt>
                <c:pt idx="424">
                  <c:v>0.0137001609764411</c:v>
                </c:pt>
                <c:pt idx="425">
                  <c:v>0.109693567654176</c:v>
                </c:pt>
                <c:pt idx="426">
                  <c:v>0.0668000595069316</c:v>
                </c:pt>
                <c:pt idx="427">
                  <c:v>0.0483945327760011</c:v>
                </c:pt>
                <c:pt idx="428">
                  <c:v>0.107399996948516</c:v>
                </c:pt>
                <c:pt idx="429">
                  <c:v>0.0958997810339497</c:v>
                </c:pt>
                <c:pt idx="430">
                  <c:v>0.207895456693223</c:v>
                </c:pt>
                <c:pt idx="431">
                  <c:v>0.138299786376592</c:v>
                </c:pt>
                <c:pt idx="432">
                  <c:v>0.215796359254455</c:v>
                </c:pt>
                <c:pt idx="433">
                  <c:v>0.23679993438418</c:v>
                </c:pt>
                <c:pt idx="434">
                  <c:v>0.272599952699238</c:v>
                </c:pt>
                <c:pt idx="435">
                  <c:v>0.28839909133967</c:v>
                </c:pt>
                <c:pt idx="436">
                  <c:v>0.285000209045393</c:v>
                </c:pt>
                <c:pt idx="437">
                  <c:v>0.30609747161725</c:v>
                </c:pt>
                <c:pt idx="438">
                  <c:v>0.369899832916417</c:v>
                </c:pt>
                <c:pt idx="439">
                  <c:v>0.39140010070696</c:v>
                </c:pt>
                <c:pt idx="440">
                  <c:v>0.391900550843275</c:v>
                </c:pt>
                <c:pt idx="441">
                  <c:v>0.410899893951864</c:v>
                </c:pt>
                <c:pt idx="442">
                  <c:v>0.451598651885433</c:v>
                </c:pt>
                <c:pt idx="443">
                  <c:v>0.473599873352214</c:v>
                </c:pt>
                <c:pt idx="444">
                  <c:v>0.476299878690043</c:v>
                </c:pt>
                <c:pt idx="445">
                  <c:v>0.516898651883821</c:v>
                </c:pt>
                <c:pt idx="446">
                  <c:v>0.535100223540212</c:v>
                </c:pt>
                <c:pt idx="447">
                  <c:v>0.560999848938082</c:v>
                </c:pt>
                <c:pt idx="448">
                  <c:v>0.568000153351022</c:v>
                </c:pt>
                <c:pt idx="449">
                  <c:v>0.589799932095048</c:v>
                </c:pt>
                <c:pt idx="450">
                  <c:v>0.610299690244574</c:v>
                </c:pt>
                <c:pt idx="451">
                  <c:v>0.62019994964794</c:v>
                </c:pt>
                <c:pt idx="452">
                  <c:v>0.636300067137199</c:v>
                </c:pt>
                <c:pt idx="453">
                  <c:v>0.655399828337977</c:v>
                </c:pt>
                <c:pt idx="454">
                  <c:v>0.676400006101176</c:v>
                </c:pt>
                <c:pt idx="455">
                  <c:v>0.682800081634923</c:v>
                </c:pt>
                <c:pt idx="456">
                  <c:v>0.706399963375589</c:v>
                </c:pt>
                <c:pt idx="457">
                  <c:v>0.731899727630662</c:v>
                </c:pt>
                <c:pt idx="458">
                  <c:v>0.741099942017172</c:v>
                </c:pt>
                <c:pt idx="459">
                  <c:v>0.74899981231647</c:v>
                </c:pt>
                <c:pt idx="460">
                  <c:v>0.777599639888649</c:v>
                </c:pt>
                <c:pt idx="461">
                  <c:v>0.803300222014514</c:v>
                </c:pt>
                <c:pt idx="462">
                  <c:v>0.822599929044372</c:v>
                </c:pt>
                <c:pt idx="463">
                  <c:v>0.844799784084899</c:v>
                </c:pt>
                <c:pt idx="464">
                  <c:v>0.858400188444648</c:v>
                </c:pt>
                <c:pt idx="465">
                  <c:v>0.872100043485261</c:v>
                </c:pt>
                <c:pt idx="466">
                  <c:v>0.887099961852073</c:v>
                </c:pt>
                <c:pt idx="467">
                  <c:v>0.902399883267208</c:v>
                </c:pt>
                <c:pt idx="468">
                  <c:v>0.922299916073826</c:v>
                </c:pt>
                <c:pt idx="469">
                  <c:v>0.939600235746184</c:v>
                </c:pt>
                <c:pt idx="470">
                  <c:v>0.955099873350264</c:v>
                </c:pt>
                <c:pt idx="471">
                  <c:v>0.97649978561094</c:v>
                </c:pt>
                <c:pt idx="472">
                  <c:v>0.993800051117432</c:v>
                </c:pt>
                <c:pt idx="473">
                  <c:v>1.012999963379116</c:v>
                </c:pt>
                <c:pt idx="474">
                  <c:v>1.032699872586818</c:v>
                </c:pt>
                <c:pt idx="475">
                  <c:v>1.055299845120316</c:v>
                </c:pt>
                <c:pt idx="476">
                  <c:v>1.070000122832426</c:v>
                </c:pt>
                <c:pt idx="477">
                  <c:v>1.091299887080822</c:v>
                </c:pt>
                <c:pt idx="478">
                  <c:v>1.10989993514886</c:v>
                </c:pt>
                <c:pt idx="479">
                  <c:v>1.131299844357272</c:v>
                </c:pt>
                <c:pt idx="480">
                  <c:v>1.149399838257523</c:v>
                </c:pt>
                <c:pt idx="481">
                  <c:v>1.16440004958713</c:v>
                </c:pt>
                <c:pt idx="482">
                  <c:v>1.18919995269971</c:v>
                </c:pt>
                <c:pt idx="483">
                  <c:v>1.205300079345761</c:v>
                </c:pt>
                <c:pt idx="484">
                  <c:v>1.221799807735806</c:v>
                </c:pt>
                <c:pt idx="485">
                  <c:v>1.235100218196749</c:v>
                </c:pt>
                <c:pt idx="486">
                  <c:v>1.251700212094873</c:v>
                </c:pt>
                <c:pt idx="487">
                  <c:v>1.271999783322826</c:v>
                </c:pt>
                <c:pt idx="488">
                  <c:v>1.290799979400617</c:v>
                </c:pt>
                <c:pt idx="489">
                  <c:v>1.307999900818686</c:v>
                </c:pt>
                <c:pt idx="490">
                  <c:v>1.329300090787001</c:v>
                </c:pt>
                <c:pt idx="491">
                  <c:v>1.349100226590963</c:v>
                </c:pt>
                <c:pt idx="492">
                  <c:v>1.367399731443584</c:v>
                </c:pt>
                <c:pt idx="493">
                  <c:v>1.383100060269498</c:v>
                </c:pt>
                <c:pt idx="494">
                  <c:v>1.399799921415252</c:v>
                </c:pt>
                <c:pt idx="495">
                  <c:v>1.415700123594433</c:v>
                </c:pt>
                <c:pt idx="496">
                  <c:v>1.435500177762151</c:v>
                </c:pt>
                <c:pt idx="497">
                  <c:v>1.45349990005343</c:v>
                </c:pt>
                <c:pt idx="498">
                  <c:v>1.477399878691358</c:v>
                </c:pt>
                <c:pt idx="499">
                  <c:v>1.501000138090603</c:v>
                </c:pt>
                <c:pt idx="500">
                  <c:v>1.517300213621638</c:v>
                </c:pt>
                <c:pt idx="501">
                  <c:v>1.5386001892075</c:v>
                </c:pt>
                <c:pt idx="502">
                  <c:v>1.556500035094359</c:v>
                </c:pt>
                <c:pt idx="503">
                  <c:v>1.576500098417455</c:v>
                </c:pt>
                <c:pt idx="504">
                  <c:v>1.595600152588304</c:v>
                </c:pt>
                <c:pt idx="505">
                  <c:v>1.614100064849481</c:v>
                </c:pt>
                <c:pt idx="506">
                  <c:v>1.633900115968572</c:v>
                </c:pt>
                <c:pt idx="507">
                  <c:v>1.650099774931732</c:v>
                </c:pt>
                <c:pt idx="508">
                  <c:v>1.661499989317235</c:v>
                </c:pt>
                <c:pt idx="509">
                  <c:v>1.675600115966518</c:v>
                </c:pt>
                <c:pt idx="510">
                  <c:v>1.695799898527183</c:v>
                </c:pt>
                <c:pt idx="511">
                  <c:v>1.717499880218384</c:v>
                </c:pt>
                <c:pt idx="512">
                  <c:v>1.735399653625791</c:v>
                </c:pt>
                <c:pt idx="513">
                  <c:v>1.756899834443175</c:v>
                </c:pt>
                <c:pt idx="514">
                  <c:v>1.77579981002782</c:v>
                </c:pt>
                <c:pt idx="515">
                  <c:v>1.797199782562529</c:v>
                </c:pt>
                <c:pt idx="516">
                  <c:v>1.81320011749267</c:v>
                </c:pt>
                <c:pt idx="517">
                  <c:v>1.831399966431491</c:v>
                </c:pt>
                <c:pt idx="518">
                  <c:v>1.849000086971501</c:v>
                </c:pt>
                <c:pt idx="519">
                  <c:v>1.864499875639012</c:v>
                </c:pt>
                <c:pt idx="520">
                  <c:v>1.882800005339959</c:v>
                </c:pt>
                <c:pt idx="521">
                  <c:v>1.902899857330339</c:v>
                </c:pt>
                <c:pt idx="522">
                  <c:v>1.924699911498464</c:v>
                </c:pt>
                <c:pt idx="523">
                  <c:v>1.937800053405226</c:v>
                </c:pt>
                <c:pt idx="524">
                  <c:v>1.952499911498307</c:v>
                </c:pt>
                <c:pt idx="525">
                  <c:v>1.969800044247677</c:v>
                </c:pt>
                <c:pt idx="526">
                  <c:v>1.990900161741593</c:v>
                </c:pt>
                <c:pt idx="527">
                  <c:v>2.010099808503583</c:v>
                </c:pt>
                <c:pt idx="528">
                  <c:v>2.024300140379637</c:v>
                </c:pt>
                <c:pt idx="529">
                  <c:v>2.040700125118747</c:v>
                </c:pt>
                <c:pt idx="530">
                  <c:v>2.05799989852676</c:v>
                </c:pt>
                <c:pt idx="531">
                  <c:v>2.079700076294102</c:v>
                </c:pt>
                <c:pt idx="532">
                  <c:v>2.095599723048508</c:v>
                </c:pt>
                <c:pt idx="533">
                  <c:v>2.115900115200929</c:v>
                </c:pt>
                <c:pt idx="534">
                  <c:v>2.12919976196281</c:v>
                </c:pt>
                <c:pt idx="535">
                  <c:v>2.143099951932527</c:v>
                </c:pt>
                <c:pt idx="536">
                  <c:v>2.158599806974962</c:v>
                </c:pt>
                <c:pt idx="537">
                  <c:v>2.179499782560015</c:v>
                </c:pt>
                <c:pt idx="538">
                  <c:v>2.196899842831044</c:v>
                </c:pt>
                <c:pt idx="539">
                  <c:v>2.212400099182559</c:v>
                </c:pt>
                <c:pt idx="540">
                  <c:v>2.230100083921571</c:v>
                </c:pt>
                <c:pt idx="541">
                  <c:v>2.248000005340145</c:v>
                </c:pt>
                <c:pt idx="542">
                  <c:v>2.266899778747757</c:v>
                </c:pt>
                <c:pt idx="543">
                  <c:v>2.28319976653802</c:v>
                </c:pt>
                <c:pt idx="544">
                  <c:v>2.302099826811172</c:v>
                </c:pt>
                <c:pt idx="545">
                  <c:v>2.320399947358965</c:v>
                </c:pt>
                <c:pt idx="546">
                  <c:v>2.338500203703006</c:v>
                </c:pt>
                <c:pt idx="547">
                  <c:v>2.352800061795278</c:v>
                </c:pt>
                <c:pt idx="548">
                  <c:v>2.368899781034998</c:v>
                </c:pt>
                <c:pt idx="549">
                  <c:v>2.386899765773704</c:v>
                </c:pt>
                <c:pt idx="550">
                  <c:v>2.404999822996615</c:v>
                </c:pt>
                <c:pt idx="551">
                  <c:v>2.423299940488505</c:v>
                </c:pt>
                <c:pt idx="552">
                  <c:v>2.446999979398242</c:v>
                </c:pt>
                <c:pt idx="553">
                  <c:v>2.463799765013391</c:v>
                </c:pt>
                <c:pt idx="554">
                  <c:v>2.480599761962368</c:v>
                </c:pt>
                <c:pt idx="555">
                  <c:v>2.495499752807518</c:v>
                </c:pt>
                <c:pt idx="556">
                  <c:v>2.512800078580767</c:v>
                </c:pt>
                <c:pt idx="557">
                  <c:v>2.530300060268928</c:v>
                </c:pt>
                <c:pt idx="558">
                  <c:v>2.544400165556</c:v>
                </c:pt>
                <c:pt idx="559">
                  <c:v>2.562299878693011</c:v>
                </c:pt>
                <c:pt idx="560">
                  <c:v>2.578500077819627</c:v>
                </c:pt>
                <c:pt idx="561">
                  <c:v>2.596899845120788</c:v>
                </c:pt>
                <c:pt idx="562">
                  <c:v>2.608400047301984</c:v>
                </c:pt>
                <c:pt idx="563">
                  <c:v>2.621700116727879</c:v>
                </c:pt>
                <c:pt idx="564">
                  <c:v>2.639199763485521</c:v>
                </c:pt>
                <c:pt idx="565">
                  <c:v>2.656499941251241</c:v>
                </c:pt>
                <c:pt idx="566">
                  <c:v>2.677300122068118</c:v>
                </c:pt>
                <c:pt idx="567">
                  <c:v>2.698799829100608</c:v>
                </c:pt>
                <c:pt idx="568">
                  <c:v>2.720800148774288</c:v>
                </c:pt>
                <c:pt idx="569">
                  <c:v>2.740399994658219</c:v>
                </c:pt>
                <c:pt idx="570">
                  <c:v>2.756999919125519</c:v>
                </c:pt>
                <c:pt idx="571">
                  <c:v>2.775099906921241</c:v>
                </c:pt>
                <c:pt idx="572">
                  <c:v>2.790999758908584</c:v>
                </c:pt>
                <c:pt idx="573">
                  <c:v>2.805900024413857</c:v>
                </c:pt>
                <c:pt idx="574">
                  <c:v>2.822800075529812</c:v>
                </c:pt>
                <c:pt idx="575">
                  <c:v>2.836300211332855</c:v>
                </c:pt>
                <c:pt idx="576">
                  <c:v>2.852400003048385</c:v>
                </c:pt>
                <c:pt idx="577">
                  <c:v>2.867900129695044</c:v>
                </c:pt>
                <c:pt idx="578">
                  <c:v>2.882799990842614</c:v>
                </c:pt>
                <c:pt idx="579">
                  <c:v>2.89789984588424</c:v>
                </c:pt>
                <c:pt idx="580">
                  <c:v>2.913399972534535</c:v>
                </c:pt>
                <c:pt idx="581">
                  <c:v>2.930399960325304</c:v>
                </c:pt>
                <c:pt idx="582">
                  <c:v>2.950899739833403</c:v>
                </c:pt>
                <c:pt idx="583">
                  <c:v>2.965499784848362</c:v>
                </c:pt>
                <c:pt idx="584">
                  <c:v>2.985500234219216</c:v>
                </c:pt>
                <c:pt idx="585">
                  <c:v>3.005000007626222</c:v>
                </c:pt>
                <c:pt idx="586">
                  <c:v>3.022599787138461</c:v>
                </c:pt>
                <c:pt idx="587">
                  <c:v>3.037200119015324</c:v>
                </c:pt>
                <c:pt idx="588">
                  <c:v>3.05200004348444</c:v>
                </c:pt>
                <c:pt idx="589">
                  <c:v>3.067199777982751</c:v>
                </c:pt>
                <c:pt idx="590">
                  <c:v>3.086999696351995</c:v>
                </c:pt>
                <c:pt idx="591">
                  <c:v>3.104800233457354</c:v>
                </c:pt>
                <c:pt idx="592">
                  <c:v>3.119099943538458</c:v>
                </c:pt>
                <c:pt idx="593">
                  <c:v>3.136399780272768</c:v>
                </c:pt>
                <c:pt idx="594">
                  <c:v>3.15039990692094</c:v>
                </c:pt>
                <c:pt idx="595">
                  <c:v>3.169799961091485</c:v>
                </c:pt>
                <c:pt idx="596">
                  <c:v>3.18470002441245</c:v>
                </c:pt>
                <c:pt idx="597">
                  <c:v>3.20240000305057</c:v>
                </c:pt>
                <c:pt idx="598">
                  <c:v>3.219499851988076</c:v>
                </c:pt>
                <c:pt idx="599">
                  <c:v>3.23549991226173</c:v>
                </c:pt>
                <c:pt idx="600">
                  <c:v>3.256199688719789</c:v>
                </c:pt>
                <c:pt idx="601">
                  <c:v>3.274999872588524</c:v>
                </c:pt>
                <c:pt idx="602">
                  <c:v>3.290399718473054</c:v>
                </c:pt>
                <c:pt idx="603">
                  <c:v>3.307899908446416</c:v>
                </c:pt>
                <c:pt idx="604">
                  <c:v>3.32410017089569</c:v>
                </c:pt>
                <c:pt idx="605">
                  <c:v>3.340999600215582</c:v>
                </c:pt>
                <c:pt idx="606">
                  <c:v>3.357499859615928</c:v>
                </c:pt>
                <c:pt idx="607">
                  <c:v>3.378199626920832</c:v>
                </c:pt>
                <c:pt idx="608">
                  <c:v>3.398700212095719</c:v>
                </c:pt>
                <c:pt idx="609">
                  <c:v>3.413300130461721</c:v>
                </c:pt>
                <c:pt idx="610">
                  <c:v>3.429399979399022</c:v>
                </c:pt>
                <c:pt idx="611">
                  <c:v>3.446200099941052</c:v>
                </c:pt>
                <c:pt idx="612">
                  <c:v>3.46099996108751</c:v>
                </c:pt>
                <c:pt idx="613">
                  <c:v>3.477100151059858</c:v>
                </c:pt>
                <c:pt idx="614">
                  <c:v>3.490599797820323</c:v>
                </c:pt>
                <c:pt idx="615">
                  <c:v>3.506999640656432</c:v>
                </c:pt>
                <c:pt idx="616">
                  <c:v>3.523900096130092</c:v>
                </c:pt>
                <c:pt idx="617">
                  <c:v>3.538700083921867</c:v>
                </c:pt>
                <c:pt idx="618">
                  <c:v>3.548700020597608</c:v>
                </c:pt>
                <c:pt idx="619">
                  <c:v>3.566900222776894</c:v>
                </c:pt>
                <c:pt idx="620">
                  <c:v>3.581499881744094</c:v>
                </c:pt>
                <c:pt idx="621">
                  <c:v>3.596799863433259</c:v>
                </c:pt>
                <c:pt idx="622">
                  <c:v>3.61469977264278</c:v>
                </c:pt>
                <c:pt idx="623">
                  <c:v>3.632599814605783</c:v>
                </c:pt>
                <c:pt idx="624">
                  <c:v>3.65069979629334</c:v>
                </c:pt>
                <c:pt idx="625">
                  <c:v>3.66959970550306</c:v>
                </c:pt>
                <c:pt idx="626">
                  <c:v>3.687300173187396</c:v>
                </c:pt>
                <c:pt idx="627">
                  <c:v>3.700699687193264</c:v>
                </c:pt>
                <c:pt idx="628">
                  <c:v>3.712199889370822</c:v>
                </c:pt>
                <c:pt idx="629">
                  <c:v>3.730099804684868</c:v>
                </c:pt>
                <c:pt idx="630">
                  <c:v>3.750799849698524</c:v>
                </c:pt>
                <c:pt idx="631">
                  <c:v>3.767499825287814</c:v>
                </c:pt>
                <c:pt idx="632">
                  <c:v>3.787399806973554</c:v>
                </c:pt>
                <c:pt idx="633">
                  <c:v>3.804999861142278</c:v>
                </c:pt>
                <c:pt idx="634">
                  <c:v>3.823500177764799</c:v>
                </c:pt>
                <c:pt idx="635">
                  <c:v>3.836499830627872</c:v>
                </c:pt>
                <c:pt idx="636">
                  <c:v>3.852699951170507</c:v>
                </c:pt>
                <c:pt idx="637">
                  <c:v>3.869999932860082</c:v>
                </c:pt>
                <c:pt idx="638">
                  <c:v>3.886299980924377</c:v>
                </c:pt>
                <c:pt idx="639">
                  <c:v>3.904600022884551</c:v>
                </c:pt>
                <c:pt idx="640">
                  <c:v>3.923100206757227</c:v>
                </c:pt>
                <c:pt idx="641">
                  <c:v>3.939399572751427</c:v>
                </c:pt>
                <c:pt idx="642">
                  <c:v>3.954699762725795</c:v>
                </c:pt>
                <c:pt idx="643">
                  <c:v>3.975299868008733</c:v>
                </c:pt>
                <c:pt idx="644">
                  <c:v>3.998299916078395</c:v>
                </c:pt>
                <c:pt idx="645">
                  <c:v>4.01399990081336</c:v>
                </c:pt>
                <c:pt idx="646">
                  <c:v>4.027699967191436</c:v>
                </c:pt>
                <c:pt idx="647">
                  <c:v>4.043399888607382</c:v>
                </c:pt>
                <c:pt idx="648">
                  <c:v>4.062599806973591</c:v>
                </c:pt>
                <c:pt idx="649">
                  <c:v>4.08109978256107</c:v>
                </c:pt>
                <c:pt idx="650">
                  <c:v>4.101600011443228</c:v>
                </c:pt>
                <c:pt idx="651">
                  <c:v>4.117899790951924</c:v>
                </c:pt>
                <c:pt idx="652">
                  <c:v>4.135400044247945</c:v>
                </c:pt>
                <c:pt idx="653">
                  <c:v>4.15639989013289</c:v>
                </c:pt>
                <c:pt idx="654">
                  <c:v>4.175999950406546</c:v>
                </c:pt>
                <c:pt idx="655">
                  <c:v>4.195100061799167</c:v>
                </c:pt>
                <c:pt idx="656">
                  <c:v>4.21069991073455</c:v>
                </c:pt>
                <c:pt idx="657">
                  <c:v>4.23380022125275</c:v>
                </c:pt>
                <c:pt idx="658">
                  <c:v>4.249000070187321</c:v>
                </c:pt>
                <c:pt idx="659">
                  <c:v>4.264499922177489</c:v>
                </c:pt>
                <c:pt idx="660">
                  <c:v>4.284799825287337</c:v>
                </c:pt>
                <c:pt idx="661">
                  <c:v>4.298399882507511</c:v>
                </c:pt>
                <c:pt idx="662">
                  <c:v>4.313999933623563</c:v>
                </c:pt>
                <c:pt idx="663">
                  <c:v>4.32999999389358</c:v>
                </c:pt>
                <c:pt idx="664">
                  <c:v>4.3436999938931</c:v>
                </c:pt>
                <c:pt idx="665">
                  <c:v>4.357099776458196</c:v>
                </c:pt>
                <c:pt idx="666">
                  <c:v>4.370700120543916</c:v>
                </c:pt>
                <c:pt idx="667">
                  <c:v>4.390599830625429</c:v>
                </c:pt>
                <c:pt idx="668">
                  <c:v>4.41089981231562</c:v>
                </c:pt>
                <c:pt idx="669">
                  <c:v>4.425299999238633</c:v>
                </c:pt>
                <c:pt idx="670">
                  <c:v>4.44539984207222</c:v>
                </c:pt>
                <c:pt idx="671">
                  <c:v>4.464899893187976</c:v>
                </c:pt>
                <c:pt idx="672">
                  <c:v>4.48140008620976</c:v>
                </c:pt>
                <c:pt idx="673">
                  <c:v>4.497599868773247</c:v>
                </c:pt>
                <c:pt idx="674">
                  <c:v>4.512099992367439</c:v>
                </c:pt>
                <c:pt idx="675">
                  <c:v>4.531300040431233</c:v>
                </c:pt>
                <c:pt idx="676">
                  <c:v>4.547799478910747</c:v>
                </c:pt>
                <c:pt idx="677">
                  <c:v>4.571099997709098</c:v>
                </c:pt>
                <c:pt idx="678">
                  <c:v>4.588199909969262</c:v>
                </c:pt>
                <c:pt idx="679">
                  <c:v>4.610500090788264</c:v>
                </c:pt>
                <c:pt idx="680">
                  <c:v>4.626100208282875</c:v>
                </c:pt>
                <c:pt idx="681">
                  <c:v>4.641999640654831</c:v>
                </c:pt>
                <c:pt idx="682">
                  <c:v>4.662099824523466</c:v>
                </c:pt>
                <c:pt idx="683">
                  <c:v>4.676900023649068</c:v>
                </c:pt>
                <c:pt idx="684">
                  <c:v>4.692099818417769</c:v>
                </c:pt>
                <c:pt idx="685">
                  <c:v>4.709200005338065</c:v>
                </c:pt>
                <c:pt idx="686">
                  <c:v>4.725699854276172</c:v>
                </c:pt>
                <c:pt idx="687">
                  <c:v>4.741200116728578</c:v>
                </c:pt>
                <c:pt idx="688">
                  <c:v>4.758199829862861</c:v>
                </c:pt>
                <c:pt idx="689">
                  <c:v>4.779000149537751</c:v>
                </c:pt>
                <c:pt idx="690">
                  <c:v>4.79539994430161</c:v>
                </c:pt>
                <c:pt idx="691">
                  <c:v>4.80640007705733</c:v>
                </c:pt>
                <c:pt idx="692">
                  <c:v>4.82549999237017</c:v>
                </c:pt>
                <c:pt idx="693">
                  <c:v>4.838499853514805</c:v>
                </c:pt>
                <c:pt idx="694">
                  <c:v>4.853899977111721</c:v>
                </c:pt>
                <c:pt idx="695">
                  <c:v>4.87179976272455</c:v>
                </c:pt>
                <c:pt idx="696">
                  <c:v>4.890399671934574</c:v>
                </c:pt>
                <c:pt idx="697">
                  <c:v>4.90390006408779</c:v>
                </c:pt>
                <c:pt idx="698">
                  <c:v>4.921300178528327</c:v>
                </c:pt>
                <c:pt idx="699">
                  <c:v>4.938199761963915</c:v>
                </c:pt>
                <c:pt idx="700">
                  <c:v>4.954600036620832</c:v>
                </c:pt>
                <c:pt idx="701">
                  <c:v>4.96870017242327</c:v>
                </c:pt>
                <c:pt idx="702">
                  <c:v>4.988200018309726</c:v>
                </c:pt>
                <c:pt idx="703">
                  <c:v>5.007299930570298</c:v>
                </c:pt>
                <c:pt idx="704">
                  <c:v>5.02190019912814</c:v>
                </c:pt>
                <c:pt idx="705">
                  <c:v>5.03470018691587</c:v>
                </c:pt>
                <c:pt idx="706">
                  <c:v>5.053199628448056</c:v>
                </c:pt>
                <c:pt idx="707">
                  <c:v>5.072199878690296</c:v>
                </c:pt>
                <c:pt idx="708">
                  <c:v>5.08920019836296</c:v>
                </c:pt>
                <c:pt idx="709">
                  <c:v>5.102199845121504</c:v>
                </c:pt>
                <c:pt idx="710">
                  <c:v>5.118099769591936</c:v>
                </c:pt>
                <c:pt idx="711">
                  <c:v>5.132999829860637</c:v>
                </c:pt>
                <c:pt idx="712">
                  <c:v>5.151500164793106</c:v>
                </c:pt>
                <c:pt idx="713">
                  <c:v>5.166400152585988</c:v>
                </c:pt>
                <c:pt idx="714">
                  <c:v>5.178700225067587</c:v>
                </c:pt>
                <c:pt idx="715">
                  <c:v>5.19060015258583</c:v>
                </c:pt>
                <c:pt idx="716">
                  <c:v>5.204199941254046</c:v>
                </c:pt>
                <c:pt idx="717">
                  <c:v>5.221700200654595</c:v>
                </c:pt>
                <c:pt idx="718">
                  <c:v>5.232699787135063</c:v>
                </c:pt>
                <c:pt idx="719">
                  <c:v>5.24699999236691</c:v>
                </c:pt>
                <c:pt idx="720">
                  <c:v>5.263299913789527</c:v>
                </c:pt>
                <c:pt idx="721">
                  <c:v>5.277500046540807</c:v>
                </c:pt>
                <c:pt idx="722">
                  <c:v>5.296100034331177</c:v>
                </c:pt>
                <c:pt idx="723">
                  <c:v>5.311900031276306</c:v>
                </c:pt>
                <c:pt idx="724">
                  <c:v>5.330499807736484</c:v>
                </c:pt>
                <c:pt idx="725">
                  <c:v>5.35000019073414</c:v>
                </c:pt>
                <c:pt idx="726">
                  <c:v>5.367499707794195</c:v>
                </c:pt>
                <c:pt idx="727">
                  <c:v>5.386600090787397</c:v>
                </c:pt>
                <c:pt idx="728">
                  <c:v>5.399899942778575</c:v>
                </c:pt>
                <c:pt idx="729">
                  <c:v>5.408900148009707</c:v>
                </c:pt>
                <c:pt idx="730">
                  <c:v>5.424199939727256</c:v>
                </c:pt>
                <c:pt idx="731">
                  <c:v>5.437900075528887</c:v>
                </c:pt>
                <c:pt idx="732">
                  <c:v>5.44929993972983</c:v>
                </c:pt>
                <c:pt idx="733">
                  <c:v>5.46779978256018</c:v>
                </c:pt>
                <c:pt idx="734">
                  <c:v>5.486599960324386</c:v>
                </c:pt>
                <c:pt idx="735">
                  <c:v>5.501700228880509</c:v>
                </c:pt>
                <c:pt idx="736">
                  <c:v>5.521699664306652</c:v>
                </c:pt>
                <c:pt idx="737">
                  <c:v>5.53969985427466</c:v>
                </c:pt>
                <c:pt idx="738">
                  <c:v>5.554800047302703</c:v>
                </c:pt>
                <c:pt idx="739">
                  <c:v>5.573900234219764</c:v>
                </c:pt>
                <c:pt idx="740">
                  <c:v>5.589199805450338</c:v>
                </c:pt>
                <c:pt idx="741">
                  <c:v>5.610399648285235</c:v>
                </c:pt>
                <c:pt idx="742">
                  <c:v>5.627799971007334</c:v>
                </c:pt>
                <c:pt idx="743">
                  <c:v>5.643800028228725</c:v>
                </c:pt>
                <c:pt idx="744">
                  <c:v>5.662299883268133</c:v>
                </c:pt>
                <c:pt idx="745">
                  <c:v>5.678300064086215</c:v>
                </c:pt>
                <c:pt idx="746">
                  <c:v>5.695999780269631</c:v>
                </c:pt>
                <c:pt idx="747">
                  <c:v>5.711900051879638</c:v>
                </c:pt>
                <c:pt idx="748">
                  <c:v>5.727799774169398</c:v>
                </c:pt>
                <c:pt idx="749">
                  <c:v>5.7423998977647</c:v>
                </c:pt>
                <c:pt idx="750">
                  <c:v>5.756300232696955</c:v>
                </c:pt>
                <c:pt idx="751">
                  <c:v>5.769799806974336</c:v>
                </c:pt>
                <c:pt idx="752">
                  <c:v>5.788199788661588</c:v>
                </c:pt>
                <c:pt idx="753">
                  <c:v>5.801799984739776</c:v>
                </c:pt>
                <c:pt idx="754">
                  <c:v>5.819300105285947</c:v>
                </c:pt>
                <c:pt idx="755">
                  <c:v>5.836099809264852</c:v>
                </c:pt>
                <c:pt idx="756">
                  <c:v>5.849899866483611</c:v>
                </c:pt>
                <c:pt idx="757">
                  <c:v>5.864299996184855</c:v>
                </c:pt>
                <c:pt idx="758">
                  <c:v>5.882000198362221</c:v>
                </c:pt>
                <c:pt idx="759">
                  <c:v>5.897199854276548</c:v>
                </c:pt>
                <c:pt idx="760">
                  <c:v>5.916900041196641</c:v>
                </c:pt>
                <c:pt idx="761">
                  <c:v>5.9307996124262</c:v>
                </c:pt>
                <c:pt idx="762">
                  <c:v>5.947499929043261</c:v>
                </c:pt>
                <c:pt idx="763">
                  <c:v>5.966399844357511</c:v>
                </c:pt>
                <c:pt idx="764">
                  <c:v>5.983599964903988</c:v>
                </c:pt>
                <c:pt idx="765">
                  <c:v>5.996999892424358</c:v>
                </c:pt>
                <c:pt idx="766">
                  <c:v>6.015199810790364</c:v>
                </c:pt>
                <c:pt idx="767">
                  <c:v>6.030299795529578</c:v>
                </c:pt>
                <c:pt idx="768">
                  <c:v>6.04549992218017</c:v>
                </c:pt>
                <c:pt idx="769">
                  <c:v>6.063500112151814</c:v>
                </c:pt>
                <c:pt idx="770">
                  <c:v>6.082500021362648</c:v>
                </c:pt>
                <c:pt idx="771">
                  <c:v>6.100399665068835</c:v>
                </c:pt>
                <c:pt idx="772">
                  <c:v>6.121700129697274</c:v>
                </c:pt>
                <c:pt idx="773">
                  <c:v>6.138099767300446</c:v>
                </c:pt>
                <c:pt idx="774">
                  <c:v>6.15700016555638</c:v>
                </c:pt>
                <c:pt idx="775">
                  <c:v>6.177000131985548</c:v>
                </c:pt>
                <c:pt idx="776">
                  <c:v>6.194299636841606</c:v>
                </c:pt>
                <c:pt idx="777">
                  <c:v>6.21229996566763</c:v>
                </c:pt>
                <c:pt idx="778">
                  <c:v>6.227400016785393</c:v>
                </c:pt>
                <c:pt idx="779">
                  <c:v>6.24439980239913</c:v>
                </c:pt>
                <c:pt idx="780">
                  <c:v>6.263700182342291</c:v>
                </c:pt>
                <c:pt idx="781">
                  <c:v>6.281999475861088</c:v>
                </c:pt>
                <c:pt idx="782">
                  <c:v>6.300099925229006</c:v>
                </c:pt>
                <c:pt idx="783">
                  <c:v>6.314399774168123</c:v>
                </c:pt>
                <c:pt idx="784">
                  <c:v>6.3285999671898</c:v>
                </c:pt>
                <c:pt idx="785">
                  <c:v>6.342200157163461</c:v>
                </c:pt>
                <c:pt idx="786">
                  <c:v>6.356199671172362</c:v>
                </c:pt>
                <c:pt idx="787">
                  <c:v>6.375199921414607</c:v>
                </c:pt>
                <c:pt idx="788">
                  <c:v>6.391200051115446</c:v>
                </c:pt>
                <c:pt idx="789">
                  <c:v>6.408299972532406</c:v>
                </c:pt>
                <c:pt idx="790">
                  <c:v>6.428500090027228</c:v>
                </c:pt>
                <c:pt idx="791">
                  <c:v>6.447899730683277</c:v>
                </c:pt>
                <c:pt idx="792">
                  <c:v>6.463200047299324</c:v>
                </c:pt>
                <c:pt idx="793">
                  <c:v>6.4781999687184</c:v>
                </c:pt>
                <c:pt idx="794">
                  <c:v>6.487599826810765</c:v>
                </c:pt>
                <c:pt idx="795">
                  <c:v>6.501100025940107</c:v>
                </c:pt>
                <c:pt idx="796">
                  <c:v>6.520399666591399</c:v>
                </c:pt>
                <c:pt idx="797">
                  <c:v>6.533600067901716</c:v>
                </c:pt>
                <c:pt idx="798">
                  <c:v>6.543800212857605</c:v>
                </c:pt>
                <c:pt idx="799">
                  <c:v>6.555600212861464</c:v>
                </c:pt>
                <c:pt idx="800">
                  <c:v>6.57229978713804</c:v>
                </c:pt>
                <c:pt idx="801">
                  <c:v>6.592799563597508</c:v>
                </c:pt>
                <c:pt idx="802">
                  <c:v>6.602999832150087</c:v>
                </c:pt>
                <c:pt idx="803">
                  <c:v>6.615899832151627</c:v>
                </c:pt>
                <c:pt idx="804">
                  <c:v>6.62879982299637</c:v>
                </c:pt>
                <c:pt idx="805">
                  <c:v>6.644999877167714</c:v>
                </c:pt>
                <c:pt idx="806">
                  <c:v>6.661599665832909</c:v>
                </c:pt>
                <c:pt idx="807">
                  <c:v>6.673799931333633</c:v>
                </c:pt>
                <c:pt idx="808">
                  <c:v>6.68790004882612</c:v>
                </c:pt>
                <c:pt idx="809">
                  <c:v>6.707000087735651</c:v>
                </c:pt>
                <c:pt idx="810">
                  <c:v>6.724899861143055</c:v>
                </c:pt>
                <c:pt idx="811">
                  <c:v>6.740099851987907</c:v>
                </c:pt>
                <c:pt idx="812">
                  <c:v>6.757100177761454</c:v>
                </c:pt>
                <c:pt idx="813">
                  <c:v>6.773400099180435</c:v>
                </c:pt>
                <c:pt idx="814">
                  <c:v>6.791299878692371</c:v>
                </c:pt>
                <c:pt idx="815">
                  <c:v>6.806499875641748</c:v>
                </c:pt>
                <c:pt idx="816">
                  <c:v>6.8196000236494</c:v>
                </c:pt>
                <c:pt idx="817">
                  <c:v>6.83789992980746</c:v>
                </c:pt>
                <c:pt idx="818">
                  <c:v>6.856300122832181</c:v>
                </c:pt>
                <c:pt idx="819">
                  <c:v>6.872800041197476</c:v>
                </c:pt>
                <c:pt idx="820">
                  <c:v>6.889500019835395</c:v>
                </c:pt>
                <c:pt idx="821">
                  <c:v>6.902999805450236</c:v>
                </c:pt>
                <c:pt idx="822">
                  <c:v>6.91969979324131</c:v>
                </c:pt>
                <c:pt idx="823">
                  <c:v>6.936699844358377</c:v>
                </c:pt>
                <c:pt idx="824">
                  <c:v>6.95360003433234</c:v>
                </c:pt>
                <c:pt idx="825">
                  <c:v>6.965800037381993</c:v>
                </c:pt>
                <c:pt idx="826">
                  <c:v>6.979399826046575</c:v>
                </c:pt>
                <c:pt idx="827">
                  <c:v>6.994799813841382</c:v>
                </c:pt>
                <c:pt idx="828">
                  <c:v>7.012300139613217</c:v>
                </c:pt>
                <c:pt idx="829">
                  <c:v>7.028599789427972</c:v>
                </c:pt>
                <c:pt idx="830">
                  <c:v>7.04139998245228</c:v>
                </c:pt>
                <c:pt idx="831">
                  <c:v>7.05390005187655</c:v>
                </c:pt>
                <c:pt idx="832">
                  <c:v>7.065000115202566</c:v>
                </c:pt>
                <c:pt idx="833">
                  <c:v>7.074200048824423</c:v>
                </c:pt>
                <c:pt idx="834">
                  <c:v>7.087100112152257</c:v>
                </c:pt>
                <c:pt idx="835">
                  <c:v>7.100099837491141</c:v>
                </c:pt>
                <c:pt idx="836">
                  <c:v>7.112500121304038</c:v>
                </c:pt>
                <c:pt idx="837">
                  <c:v>7.128900109099047</c:v>
                </c:pt>
                <c:pt idx="838">
                  <c:v>7.14349996109013</c:v>
                </c:pt>
                <c:pt idx="839">
                  <c:v>7.162500148009707</c:v>
                </c:pt>
                <c:pt idx="840">
                  <c:v>7.177299999999378</c:v>
                </c:pt>
                <c:pt idx="841">
                  <c:v>7.191999719234445</c:v>
                </c:pt>
                <c:pt idx="842">
                  <c:v>7.204099996946749</c:v>
                </c:pt>
                <c:pt idx="843">
                  <c:v>7.21900019912573</c:v>
                </c:pt>
                <c:pt idx="844">
                  <c:v>7.238799966431543</c:v>
                </c:pt>
                <c:pt idx="845">
                  <c:v>7.257599942015076</c:v>
                </c:pt>
                <c:pt idx="846">
                  <c:v>7.2764996459955</c:v>
                </c:pt>
                <c:pt idx="847">
                  <c:v>7.29750002593573</c:v>
                </c:pt>
                <c:pt idx="848">
                  <c:v>7.314799944306285</c:v>
                </c:pt>
                <c:pt idx="849">
                  <c:v>7.332899790191732</c:v>
                </c:pt>
                <c:pt idx="850">
                  <c:v>7.34870012511965</c:v>
                </c:pt>
                <c:pt idx="851">
                  <c:v>7.36199978408331</c:v>
                </c:pt>
                <c:pt idx="852">
                  <c:v>7.374900049588176</c:v>
                </c:pt>
                <c:pt idx="853">
                  <c:v>7.38780011596464</c:v>
                </c:pt>
                <c:pt idx="854">
                  <c:v>7.404699961851293</c:v>
                </c:pt>
                <c:pt idx="855">
                  <c:v>7.425999877166754</c:v>
                </c:pt>
                <c:pt idx="856">
                  <c:v>7.443299520873552</c:v>
                </c:pt>
                <c:pt idx="857">
                  <c:v>7.457399988554246</c:v>
                </c:pt>
                <c:pt idx="858">
                  <c:v>7.472899982451056</c:v>
                </c:pt>
                <c:pt idx="859">
                  <c:v>7.496599945829077</c:v>
                </c:pt>
                <c:pt idx="860">
                  <c:v>7.514599791717046</c:v>
                </c:pt>
                <c:pt idx="861">
                  <c:v>7.527900138855327</c:v>
                </c:pt>
                <c:pt idx="862">
                  <c:v>7.538099945828435</c:v>
                </c:pt>
                <c:pt idx="863">
                  <c:v>7.555799990845117</c:v>
                </c:pt>
                <c:pt idx="864">
                  <c:v>7.57280017776429</c:v>
                </c:pt>
                <c:pt idx="865">
                  <c:v>7.591200023649435</c:v>
                </c:pt>
                <c:pt idx="866">
                  <c:v>7.607499736786846</c:v>
                </c:pt>
                <c:pt idx="867">
                  <c:v>7.626200195310958</c:v>
                </c:pt>
                <c:pt idx="868">
                  <c:v>7.645600044248567</c:v>
                </c:pt>
                <c:pt idx="869">
                  <c:v>7.663300104522932</c:v>
                </c:pt>
                <c:pt idx="870">
                  <c:v>7.680000098414894</c:v>
                </c:pt>
                <c:pt idx="871">
                  <c:v>7.692699899289437</c:v>
                </c:pt>
                <c:pt idx="872">
                  <c:v>7.713899868773296</c:v>
                </c:pt>
                <c:pt idx="873">
                  <c:v>7.728199862667679</c:v>
                </c:pt>
                <c:pt idx="874">
                  <c:v>7.7412997810352</c:v>
                </c:pt>
                <c:pt idx="875">
                  <c:v>7.75369998321185</c:v>
                </c:pt>
                <c:pt idx="876">
                  <c:v>7.766499901576026</c:v>
                </c:pt>
                <c:pt idx="877">
                  <c:v>7.785400142671278</c:v>
                </c:pt>
                <c:pt idx="878">
                  <c:v>7.799800139615399</c:v>
                </c:pt>
                <c:pt idx="879">
                  <c:v>7.813900130462571</c:v>
                </c:pt>
                <c:pt idx="880">
                  <c:v>7.827200115203596</c:v>
                </c:pt>
                <c:pt idx="881">
                  <c:v>7.842599897765464</c:v>
                </c:pt>
                <c:pt idx="882">
                  <c:v>7.858199806974881</c:v>
                </c:pt>
                <c:pt idx="883">
                  <c:v>7.875399855038268</c:v>
                </c:pt>
                <c:pt idx="884">
                  <c:v>7.89050012054213</c:v>
                </c:pt>
                <c:pt idx="885">
                  <c:v>7.904200114440755</c:v>
                </c:pt>
                <c:pt idx="886">
                  <c:v>7.92179981841764</c:v>
                </c:pt>
                <c:pt idx="887">
                  <c:v>7.940200008390093</c:v>
                </c:pt>
                <c:pt idx="888">
                  <c:v>7.952100213620724</c:v>
                </c:pt>
                <c:pt idx="889">
                  <c:v>7.961599875638058</c:v>
                </c:pt>
                <c:pt idx="890">
                  <c:v>7.97920012588293</c:v>
                </c:pt>
                <c:pt idx="891">
                  <c:v>7.994999781796651</c:v>
                </c:pt>
                <c:pt idx="892">
                  <c:v>8.011399971768696</c:v>
                </c:pt>
                <c:pt idx="893">
                  <c:v>8.029000161739528</c:v>
                </c:pt>
                <c:pt idx="894">
                  <c:v>8.047100007628614</c:v>
                </c:pt>
                <c:pt idx="895">
                  <c:v>8.064599787139744</c:v>
                </c:pt>
                <c:pt idx="896">
                  <c:v>8.08009963302539</c:v>
                </c:pt>
                <c:pt idx="897">
                  <c:v>8.09520016402894</c:v>
                </c:pt>
                <c:pt idx="898">
                  <c:v>8.11060001602164</c:v>
                </c:pt>
                <c:pt idx="899">
                  <c:v>8.12759993438522</c:v>
                </c:pt>
                <c:pt idx="900">
                  <c:v>8.141499931334692</c:v>
                </c:pt>
                <c:pt idx="901">
                  <c:v>8.158299919126875</c:v>
                </c:pt>
                <c:pt idx="902">
                  <c:v>8.177099906919467</c:v>
                </c:pt>
                <c:pt idx="903">
                  <c:v>8.19380023269696</c:v>
                </c:pt>
                <c:pt idx="904">
                  <c:v>8.210300084683695</c:v>
                </c:pt>
                <c:pt idx="905">
                  <c:v>8.221200090785713</c:v>
                </c:pt>
                <c:pt idx="906">
                  <c:v>8.23379981613107</c:v>
                </c:pt>
                <c:pt idx="907">
                  <c:v>8.248100087737829</c:v>
                </c:pt>
                <c:pt idx="908">
                  <c:v>8.258199964140658</c:v>
                </c:pt>
                <c:pt idx="909">
                  <c:v>8.26649983444077</c:v>
                </c:pt>
                <c:pt idx="910">
                  <c:v>8.278500169370085</c:v>
                </c:pt>
                <c:pt idx="911">
                  <c:v>8.29169995193297</c:v>
                </c:pt>
                <c:pt idx="912">
                  <c:v>8.31169992751893</c:v>
                </c:pt>
                <c:pt idx="913">
                  <c:v>8.325999915312422</c:v>
                </c:pt>
                <c:pt idx="914">
                  <c:v>8.34299983672827</c:v>
                </c:pt>
                <c:pt idx="915">
                  <c:v>8.35829996337634</c:v>
                </c:pt>
                <c:pt idx="916">
                  <c:v>8.369999963379086</c:v>
                </c:pt>
                <c:pt idx="917">
                  <c:v>8.38330002364819</c:v>
                </c:pt>
                <c:pt idx="918">
                  <c:v>8.3959000175455</c:v>
                </c:pt>
                <c:pt idx="919">
                  <c:v>8.408899942016431</c:v>
                </c:pt>
                <c:pt idx="920">
                  <c:v>8.4235998664808</c:v>
                </c:pt>
                <c:pt idx="921">
                  <c:v>8.441799507138057</c:v>
                </c:pt>
                <c:pt idx="922">
                  <c:v>8.458199962617071</c:v>
                </c:pt>
                <c:pt idx="923">
                  <c:v>8.475999796293764</c:v>
                </c:pt>
                <c:pt idx="924">
                  <c:v>8.492200004577171</c:v>
                </c:pt>
                <c:pt idx="925">
                  <c:v>8.508400064849412</c:v>
                </c:pt>
                <c:pt idx="926">
                  <c:v>8.521600134277831</c:v>
                </c:pt>
                <c:pt idx="927">
                  <c:v>8.535100128170592</c:v>
                </c:pt>
                <c:pt idx="928">
                  <c:v>8.54989998626479</c:v>
                </c:pt>
                <c:pt idx="929">
                  <c:v>8.56550011291256</c:v>
                </c:pt>
                <c:pt idx="930">
                  <c:v>8.581700025173631</c:v>
                </c:pt>
                <c:pt idx="931">
                  <c:v>8.59299960250792</c:v>
                </c:pt>
                <c:pt idx="932">
                  <c:v>8.605900142665632</c:v>
                </c:pt>
                <c:pt idx="933">
                  <c:v>8.6163999282835</c:v>
                </c:pt>
                <c:pt idx="934">
                  <c:v>8.629899985502561</c:v>
                </c:pt>
                <c:pt idx="935">
                  <c:v>8.647099909969256</c:v>
                </c:pt>
                <c:pt idx="936">
                  <c:v>8.6647997589098</c:v>
                </c:pt>
                <c:pt idx="937">
                  <c:v>8.682199806975404</c:v>
                </c:pt>
                <c:pt idx="938">
                  <c:v>8.700800138853083</c:v>
                </c:pt>
                <c:pt idx="939">
                  <c:v>8.717300000000248</c:v>
                </c:pt>
                <c:pt idx="940">
                  <c:v>8.730899855039753</c:v>
                </c:pt>
                <c:pt idx="941">
                  <c:v>8.749099978635058</c:v>
                </c:pt>
                <c:pt idx="942">
                  <c:v>8.763099779509502</c:v>
                </c:pt>
                <c:pt idx="943">
                  <c:v>8.780800183863903</c:v>
                </c:pt>
                <c:pt idx="944">
                  <c:v>8.796699903105036</c:v>
                </c:pt>
                <c:pt idx="945">
                  <c:v>8.81360009307537</c:v>
                </c:pt>
                <c:pt idx="946">
                  <c:v>8.82750022887922</c:v>
                </c:pt>
                <c:pt idx="947">
                  <c:v>8.839900159451646</c:v>
                </c:pt>
                <c:pt idx="948">
                  <c:v>8.851999878690552</c:v>
                </c:pt>
                <c:pt idx="949">
                  <c:v>8.872000065613974</c:v>
                </c:pt>
                <c:pt idx="950">
                  <c:v>8.890400044252602</c:v>
                </c:pt>
                <c:pt idx="951">
                  <c:v>8.90379983901585</c:v>
                </c:pt>
                <c:pt idx="952">
                  <c:v>8.92319982681147</c:v>
                </c:pt>
                <c:pt idx="953">
                  <c:v>8.939100225066796</c:v>
                </c:pt>
                <c:pt idx="954">
                  <c:v>8.95589994125112</c:v>
                </c:pt>
                <c:pt idx="955">
                  <c:v>8.972200203701504</c:v>
                </c:pt>
                <c:pt idx="956">
                  <c:v>8.98319992904726</c:v>
                </c:pt>
                <c:pt idx="957">
                  <c:v>8.999900049588177</c:v>
                </c:pt>
                <c:pt idx="958">
                  <c:v>9.01510002822761</c:v>
                </c:pt>
                <c:pt idx="959">
                  <c:v>9.032299943541147</c:v>
                </c:pt>
                <c:pt idx="960">
                  <c:v>9.048899931334745</c:v>
                </c:pt>
                <c:pt idx="961">
                  <c:v>9.061700136568106</c:v>
                </c:pt>
                <c:pt idx="962">
                  <c:v>9.073299997711728</c:v>
                </c:pt>
                <c:pt idx="963">
                  <c:v>9.087900193786481</c:v>
                </c:pt>
                <c:pt idx="964">
                  <c:v>9.10640023574525</c:v>
                </c:pt>
                <c:pt idx="965">
                  <c:v>9.12399987945537</c:v>
                </c:pt>
                <c:pt idx="966">
                  <c:v>9.139799936674535</c:v>
                </c:pt>
                <c:pt idx="967">
                  <c:v>9.155500132750606</c:v>
                </c:pt>
                <c:pt idx="968">
                  <c:v>9.169999782563535</c:v>
                </c:pt>
                <c:pt idx="969">
                  <c:v>9.187700228882022</c:v>
                </c:pt>
                <c:pt idx="970">
                  <c:v>9.201400077818107</c:v>
                </c:pt>
                <c:pt idx="971">
                  <c:v>9.215799733734455</c:v>
                </c:pt>
                <c:pt idx="972">
                  <c:v>9.23230012893327</c:v>
                </c:pt>
                <c:pt idx="973">
                  <c:v>9.243400062558065</c:v>
                </c:pt>
                <c:pt idx="974">
                  <c:v>9.259499923704426</c:v>
                </c:pt>
                <c:pt idx="975">
                  <c:v>9.275799842071137</c:v>
                </c:pt>
                <c:pt idx="976">
                  <c:v>9.288900186154928</c:v>
                </c:pt>
                <c:pt idx="977">
                  <c:v>9.30979996261522</c:v>
                </c:pt>
                <c:pt idx="978">
                  <c:v>9.32679981765614</c:v>
                </c:pt>
                <c:pt idx="979">
                  <c:v>9.347900001524975</c:v>
                </c:pt>
                <c:pt idx="980">
                  <c:v>9.36299979018805</c:v>
                </c:pt>
                <c:pt idx="981">
                  <c:v>9.3736002700789</c:v>
                </c:pt>
                <c:pt idx="982">
                  <c:v>9.38970005874217</c:v>
                </c:pt>
                <c:pt idx="983">
                  <c:v>9.40459985046255</c:v>
                </c:pt>
                <c:pt idx="984">
                  <c:v>9.41699991988935</c:v>
                </c:pt>
                <c:pt idx="985">
                  <c:v>9.432199829101596</c:v>
                </c:pt>
                <c:pt idx="986">
                  <c:v>9.447699469754297</c:v>
                </c:pt>
                <c:pt idx="987">
                  <c:v>9.462399868010834</c:v>
                </c:pt>
                <c:pt idx="988">
                  <c:v>9.475999852751556</c:v>
                </c:pt>
                <c:pt idx="989">
                  <c:v>9.487600054930226</c:v>
                </c:pt>
                <c:pt idx="990">
                  <c:v>9.499100048826226</c:v>
                </c:pt>
                <c:pt idx="991">
                  <c:v>9.511800045776908</c:v>
                </c:pt>
                <c:pt idx="992">
                  <c:v>9.531699831386504</c:v>
                </c:pt>
                <c:pt idx="993">
                  <c:v>9.55389993972495</c:v>
                </c:pt>
                <c:pt idx="994">
                  <c:v>9.571299879455182</c:v>
                </c:pt>
                <c:pt idx="995">
                  <c:v>9.588200208283521</c:v>
                </c:pt>
                <c:pt idx="996">
                  <c:v>9.603899788664421</c:v>
                </c:pt>
                <c:pt idx="997">
                  <c:v>9.61360020828215</c:v>
                </c:pt>
                <c:pt idx="998">
                  <c:v>9.627400000001216</c:v>
                </c:pt>
                <c:pt idx="999">
                  <c:v>9.638099861142104</c:v>
                </c:pt>
                <c:pt idx="1000">
                  <c:v>9.653400111386872</c:v>
                </c:pt>
                <c:pt idx="1001">
                  <c:v>9.67309981841754</c:v>
                </c:pt>
                <c:pt idx="1002">
                  <c:v>9.687500011441446</c:v>
                </c:pt>
                <c:pt idx="1003">
                  <c:v>9.704300201414298</c:v>
                </c:pt>
                <c:pt idx="1004">
                  <c:v>9.714200002286811</c:v>
                </c:pt>
                <c:pt idx="1005">
                  <c:v>9.726599999237805</c:v>
                </c:pt>
                <c:pt idx="1006">
                  <c:v>9.740700065609417</c:v>
                </c:pt>
                <c:pt idx="1007">
                  <c:v>9.756899983978655</c:v>
                </c:pt>
                <c:pt idx="1008">
                  <c:v>9.770499781800025</c:v>
                </c:pt>
                <c:pt idx="1009">
                  <c:v>9.7852999748211</c:v>
                </c:pt>
                <c:pt idx="1010">
                  <c:v>9.800199962613987</c:v>
                </c:pt>
                <c:pt idx="1011">
                  <c:v>9.81619968490486</c:v>
                </c:pt>
                <c:pt idx="1012">
                  <c:v>9.830699947357064</c:v>
                </c:pt>
                <c:pt idx="1013">
                  <c:v>9.84689985656587</c:v>
                </c:pt>
                <c:pt idx="1014">
                  <c:v>9.862600185391784</c:v>
                </c:pt>
                <c:pt idx="1015">
                  <c:v>9.874300112915078</c:v>
                </c:pt>
                <c:pt idx="1016">
                  <c:v>9.88549990463071</c:v>
                </c:pt>
                <c:pt idx="1017">
                  <c:v>9.901999967954907</c:v>
                </c:pt>
                <c:pt idx="1018">
                  <c:v>9.91200003433187</c:v>
                </c:pt>
                <c:pt idx="1019">
                  <c:v>9.923399898525532</c:v>
                </c:pt>
                <c:pt idx="1020">
                  <c:v>9.93950016708186</c:v>
                </c:pt>
                <c:pt idx="1021">
                  <c:v>9.952000170134853</c:v>
                </c:pt>
                <c:pt idx="1022">
                  <c:v>9.96730001296965</c:v>
                </c:pt>
                <c:pt idx="1023">
                  <c:v>9.98470019988963</c:v>
                </c:pt>
                <c:pt idx="1024">
                  <c:v>10.00030019378755</c:v>
                </c:pt>
                <c:pt idx="1025">
                  <c:v>10.01310006103449</c:v>
                </c:pt>
                <c:pt idx="1026">
                  <c:v>10.02429999160813</c:v>
                </c:pt>
                <c:pt idx="1027">
                  <c:v>10.03859998550251</c:v>
                </c:pt>
                <c:pt idx="1028">
                  <c:v>10.0531997741673</c:v>
                </c:pt>
                <c:pt idx="1029">
                  <c:v>10.06930011215081</c:v>
                </c:pt>
                <c:pt idx="1030">
                  <c:v>10.08049997634953</c:v>
                </c:pt>
                <c:pt idx="1031">
                  <c:v>10.09669997329547</c:v>
                </c:pt>
                <c:pt idx="1032">
                  <c:v>10.11500022658947</c:v>
                </c:pt>
                <c:pt idx="1033">
                  <c:v>10.13390000610161</c:v>
                </c:pt>
                <c:pt idx="1034">
                  <c:v>10.14899978561516</c:v>
                </c:pt>
                <c:pt idx="1035">
                  <c:v>10.16269977950651</c:v>
                </c:pt>
                <c:pt idx="1036">
                  <c:v>10.17859955596578</c:v>
                </c:pt>
                <c:pt idx="1037">
                  <c:v>10.1957998725884</c:v>
                </c:pt>
                <c:pt idx="1038">
                  <c:v>10.20460008086957</c:v>
                </c:pt>
                <c:pt idx="1039">
                  <c:v>10.21950013808965</c:v>
                </c:pt>
                <c:pt idx="1040">
                  <c:v>10.23179992675432</c:v>
                </c:pt>
                <c:pt idx="1041">
                  <c:v>10.25109955215157</c:v>
                </c:pt>
                <c:pt idx="1042">
                  <c:v>10.26930007705596</c:v>
                </c:pt>
                <c:pt idx="1043">
                  <c:v>10.28090007400533</c:v>
                </c:pt>
                <c:pt idx="1044">
                  <c:v>10.29130005874685</c:v>
                </c:pt>
                <c:pt idx="1045">
                  <c:v>10.30639977798637</c:v>
                </c:pt>
                <c:pt idx="1046">
                  <c:v>10.31950012206653</c:v>
                </c:pt>
                <c:pt idx="1047">
                  <c:v>10.33400005874137</c:v>
                </c:pt>
                <c:pt idx="1048">
                  <c:v>10.35279983520377</c:v>
                </c:pt>
                <c:pt idx="1049">
                  <c:v>10.37159982299636</c:v>
                </c:pt>
                <c:pt idx="1050">
                  <c:v>10.38810001602178</c:v>
                </c:pt>
                <c:pt idx="1051">
                  <c:v>10.40360000381406</c:v>
                </c:pt>
                <c:pt idx="1052">
                  <c:v>10.41759993133383</c:v>
                </c:pt>
                <c:pt idx="1053">
                  <c:v>10.42800000686475</c:v>
                </c:pt>
                <c:pt idx="1054">
                  <c:v>10.43839980773919</c:v>
                </c:pt>
                <c:pt idx="1055">
                  <c:v>10.44960006713882</c:v>
                </c:pt>
                <c:pt idx="1056">
                  <c:v>10.4635999252314</c:v>
                </c:pt>
                <c:pt idx="1057">
                  <c:v>10.47949991912538</c:v>
                </c:pt>
                <c:pt idx="1058">
                  <c:v>10.49639983444286</c:v>
                </c:pt>
                <c:pt idx="1059">
                  <c:v>10.5121000305153</c:v>
                </c:pt>
                <c:pt idx="1060">
                  <c:v>10.52570010299678</c:v>
                </c:pt>
                <c:pt idx="1061">
                  <c:v>10.53850017547302</c:v>
                </c:pt>
                <c:pt idx="1062">
                  <c:v>10.5489001121532</c:v>
                </c:pt>
                <c:pt idx="1063">
                  <c:v>10.5644000999455</c:v>
                </c:pt>
                <c:pt idx="1064">
                  <c:v>10.57759994887965</c:v>
                </c:pt>
                <c:pt idx="1065">
                  <c:v>10.59010007552934</c:v>
                </c:pt>
                <c:pt idx="1066">
                  <c:v>10.60359973144296</c:v>
                </c:pt>
                <c:pt idx="1067">
                  <c:v>10.61630006332416</c:v>
                </c:pt>
                <c:pt idx="1068">
                  <c:v>10.62800005721874</c:v>
                </c:pt>
                <c:pt idx="1069">
                  <c:v>10.64440017471133</c:v>
                </c:pt>
                <c:pt idx="1070">
                  <c:v>10.66049995727372</c:v>
                </c:pt>
                <c:pt idx="1071">
                  <c:v>10.66949981231301</c:v>
                </c:pt>
                <c:pt idx="1072">
                  <c:v>10.68100021667124</c:v>
                </c:pt>
                <c:pt idx="1073">
                  <c:v>10.69310007171225</c:v>
                </c:pt>
                <c:pt idx="1074">
                  <c:v>10.70629992980685</c:v>
                </c:pt>
                <c:pt idx="1075">
                  <c:v>10.72140019226208</c:v>
                </c:pt>
                <c:pt idx="1076">
                  <c:v>10.73160005950558</c:v>
                </c:pt>
                <c:pt idx="1077">
                  <c:v>10.74519998702817</c:v>
                </c:pt>
                <c:pt idx="1078">
                  <c:v>10.75840011367472</c:v>
                </c:pt>
                <c:pt idx="1079">
                  <c:v>10.7781001647927</c:v>
                </c:pt>
                <c:pt idx="1080">
                  <c:v>10.79820014648067</c:v>
                </c:pt>
                <c:pt idx="1081">
                  <c:v>10.80740007400164</c:v>
                </c:pt>
                <c:pt idx="1082">
                  <c:v>10.8192999259918</c:v>
                </c:pt>
                <c:pt idx="1083">
                  <c:v>10.83630012206777</c:v>
                </c:pt>
                <c:pt idx="1084">
                  <c:v>10.84690005874291</c:v>
                </c:pt>
                <c:pt idx="1085">
                  <c:v>10.85759978408896</c:v>
                </c:pt>
                <c:pt idx="1086">
                  <c:v>10.8711999107327</c:v>
                </c:pt>
                <c:pt idx="1087">
                  <c:v>10.88329997100664</c:v>
                </c:pt>
                <c:pt idx="1088">
                  <c:v>10.89980023040698</c:v>
                </c:pt>
                <c:pt idx="1089">
                  <c:v>10.91239995880096</c:v>
                </c:pt>
                <c:pt idx="1090">
                  <c:v>10.92640021819898</c:v>
                </c:pt>
                <c:pt idx="1091">
                  <c:v>10.94240000991704</c:v>
                </c:pt>
                <c:pt idx="1092">
                  <c:v>10.95499980163368</c:v>
                </c:pt>
                <c:pt idx="1093">
                  <c:v>10.96849986800953</c:v>
                </c:pt>
                <c:pt idx="1094">
                  <c:v>10.97890014266886</c:v>
                </c:pt>
                <c:pt idx="1095">
                  <c:v>10.99049994659072</c:v>
                </c:pt>
                <c:pt idx="1096">
                  <c:v>11.006199523923</c:v>
                </c:pt>
                <c:pt idx="1097">
                  <c:v>11.0192001457217</c:v>
                </c:pt>
                <c:pt idx="1098">
                  <c:v>11.03379986801155</c:v>
                </c:pt>
                <c:pt idx="1099">
                  <c:v>11.05139978027</c:v>
                </c:pt>
                <c:pt idx="1100">
                  <c:v>11.0656000518793</c:v>
                </c:pt>
                <c:pt idx="1101">
                  <c:v>11.07809984359847</c:v>
                </c:pt>
                <c:pt idx="1102">
                  <c:v>11.08670020294085</c:v>
                </c:pt>
                <c:pt idx="1103">
                  <c:v>11.09809985885295</c:v>
                </c:pt>
                <c:pt idx="1104">
                  <c:v>11.11140019073355</c:v>
                </c:pt>
                <c:pt idx="1105">
                  <c:v>11.12710006103225</c:v>
                </c:pt>
                <c:pt idx="1106">
                  <c:v>11.14849976501136</c:v>
                </c:pt>
                <c:pt idx="1107">
                  <c:v>11.16259995498331</c:v>
                </c:pt>
                <c:pt idx="1108">
                  <c:v>11.1779000663737</c:v>
                </c:pt>
                <c:pt idx="1109">
                  <c:v>11.1900998611418</c:v>
                </c:pt>
                <c:pt idx="1110">
                  <c:v>11.20299999694544</c:v>
                </c:pt>
                <c:pt idx="1111">
                  <c:v>11.21590006637416</c:v>
                </c:pt>
                <c:pt idx="1112">
                  <c:v>11.23189991836262</c:v>
                </c:pt>
                <c:pt idx="1113">
                  <c:v>11.249999969481</c:v>
                </c:pt>
                <c:pt idx="1114">
                  <c:v>11.26440009307771</c:v>
                </c:pt>
                <c:pt idx="1115">
                  <c:v>11.27740022582657</c:v>
                </c:pt>
                <c:pt idx="1116">
                  <c:v>11.29329994506406</c:v>
                </c:pt>
                <c:pt idx="1117">
                  <c:v>11.30820021057298</c:v>
                </c:pt>
                <c:pt idx="1118">
                  <c:v>11.32279999313323</c:v>
                </c:pt>
                <c:pt idx="1119">
                  <c:v>11.33829990844606</c:v>
                </c:pt>
                <c:pt idx="1120">
                  <c:v>11.35140011062686</c:v>
                </c:pt>
                <c:pt idx="1121">
                  <c:v>11.36679974517756</c:v>
                </c:pt>
                <c:pt idx="1122">
                  <c:v>11.38300006790087</c:v>
                </c:pt>
                <c:pt idx="1123">
                  <c:v>11.3973000526421</c:v>
                </c:pt>
                <c:pt idx="1124">
                  <c:v>11.41150004959127</c:v>
                </c:pt>
                <c:pt idx="1125">
                  <c:v>11.42279978103761</c:v>
                </c:pt>
                <c:pt idx="1126">
                  <c:v>11.44249969634985</c:v>
                </c:pt>
                <c:pt idx="1127">
                  <c:v>11.45989981384264</c:v>
                </c:pt>
                <c:pt idx="1128">
                  <c:v>11.47759993743967</c:v>
                </c:pt>
                <c:pt idx="1129">
                  <c:v>11.49069979247725</c:v>
                </c:pt>
                <c:pt idx="1130">
                  <c:v>11.50840005187638</c:v>
                </c:pt>
                <c:pt idx="1131">
                  <c:v>11.52439970779233</c:v>
                </c:pt>
                <c:pt idx="1132">
                  <c:v>11.5436999038684</c:v>
                </c:pt>
                <c:pt idx="1133">
                  <c:v>11.56140016937206</c:v>
                </c:pt>
                <c:pt idx="1134">
                  <c:v>11.57800016631881</c:v>
                </c:pt>
                <c:pt idx="1135">
                  <c:v>11.5926000274667</c:v>
                </c:pt>
                <c:pt idx="1136">
                  <c:v>11.60640016021352</c:v>
                </c:pt>
                <c:pt idx="1137">
                  <c:v>11.62700013580252</c:v>
                </c:pt>
                <c:pt idx="1138">
                  <c:v>11.64339991226007</c:v>
                </c:pt>
                <c:pt idx="1139">
                  <c:v>11.6590001655568</c:v>
                </c:pt>
                <c:pt idx="1140">
                  <c:v>11.6730000900243</c:v>
                </c:pt>
                <c:pt idx="1141">
                  <c:v>11.68400037078754</c:v>
                </c:pt>
                <c:pt idx="1142">
                  <c:v>11.7026000869737</c:v>
                </c:pt>
                <c:pt idx="1143">
                  <c:v>11.7224002105686</c:v>
                </c:pt>
                <c:pt idx="1144">
                  <c:v>11.73590013504145</c:v>
                </c:pt>
                <c:pt idx="1145">
                  <c:v>11.75410011977874</c:v>
                </c:pt>
                <c:pt idx="1146">
                  <c:v>11.76919976349018</c:v>
                </c:pt>
                <c:pt idx="1147">
                  <c:v>11.783699890133</c:v>
                </c:pt>
                <c:pt idx="1148">
                  <c:v>11.80040015258783</c:v>
                </c:pt>
                <c:pt idx="1149">
                  <c:v>11.8127001556386</c:v>
                </c:pt>
                <c:pt idx="1150">
                  <c:v>11.82900007095304</c:v>
                </c:pt>
                <c:pt idx="1151">
                  <c:v>11.84120006179364</c:v>
                </c:pt>
                <c:pt idx="1152">
                  <c:v>11.85369999847171</c:v>
                </c:pt>
                <c:pt idx="1153">
                  <c:v>11.86980005264195</c:v>
                </c:pt>
                <c:pt idx="1154">
                  <c:v>11.88459984130532</c:v>
                </c:pt>
                <c:pt idx="1155">
                  <c:v>11.90149982909861</c:v>
                </c:pt>
                <c:pt idx="1156">
                  <c:v>11.92179974136161</c:v>
                </c:pt>
                <c:pt idx="1157">
                  <c:v>11.9355001487711</c:v>
                </c:pt>
                <c:pt idx="1158">
                  <c:v>11.9498001365646</c:v>
                </c:pt>
                <c:pt idx="1159">
                  <c:v>11.96429998855456</c:v>
                </c:pt>
                <c:pt idx="1160">
                  <c:v>11.97310012435992</c:v>
                </c:pt>
                <c:pt idx="1161">
                  <c:v>11.98369991607615</c:v>
                </c:pt>
                <c:pt idx="1162">
                  <c:v>11.9966999130229</c:v>
                </c:pt>
                <c:pt idx="1163">
                  <c:v>12.0122000366173</c:v>
                </c:pt>
                <c:pt idx="1164">
                  <c:v>12.0264000335701</c:v>
                </c:pt>
                <c:pt idx="1165">
                  <c:v>12.0415999580364</c:v>
                </c:pt>
                <c:pt idx="1166">
                  <c:v>12.05779994277691</c:v>
                </c:pt>
                <c:pt idx="1167">
                  <c:v>12.069800084686</c:v>
                </c:pt>
                <c:pt idx="1168">
                  <c:v>12.08340022048651</c:v>
                </c:pt>
                <c:pt idx="1169">
                  <c:v>12.09900007858232</c:v>
                </c:pt>
                <c:pt idx="1170">
                  <c:v>12.11580019607572</c:v>
                </c:pt>
                <c:pt idx="1171">
                  <c:v>12.12989964065491</c:v>
                </c:pt>
                <c:pt idx="1172">
                  <c:v>12.14430004196038</c:v>
                </c:pt>
                <c:pt idx="1173">
                  <c:v>12.15770017776231</c:v>
                </c:pt>
                <c:pt idx="1174">
                  <c:v>12.16899976730201</c:v>
                </c:pt>
                <c:pt idx="1175">
                  <c:v>12.1842998245229</c:v>
                </c:pt>
                <c:pt idx="1176">
                  <c:v>12.20109967651297</c:v>
                </c:pt>
                <c:pt idx="1177">
                  <c:v>12.21320009002375</c:v>
                </c:pt>
                <c:pt idx="1178">
                  <c:v>12.2276000869715</c:v>
                </c:pt>
                <c:pt idx="1179">
                  <c:v>12.24149980315997</c:v>
                </c:pt>
                <c:pt idx="1180">
                  <c:v>12.25499993286212</c:v>
                </c:pt>
                <c:pt idx="1181">
                  <c:v>12.27099957961764</c:v>
                </c:pt>
                <c:pt idx="1182">
                  <c:v>12.28390018920982</c:v>
                </c:pt>
                <c:pt idx="1183">
                  <c:v>12.29570018615777</c:v>
                </c:pt>
                <c:pt idx="1184">
                  <c:v>12.31029984512134</c:v>
                </c:pt>
                <c:pt idx="1185">
                  <c:v>12.32239984817352</c:v>
                </c:pt>
                <c:pt idx="1186">
                  <c:v>12.33949983291677</c:v>
                </c:pt>
                <c:pt idx="1187">
                  <c:v>12.35140011062322</c:v>
                </c:pt>
                <c:pt idx="1188">
                  <c:v>12.36360004424933</c:v>
                </c:pt>
                <c:pt idx="1189">
                  <c:v>12.37419990539274</c:v>
                </c:pt>
                <c:pt idx="1190">
                  <c:v>12.3867997726411</c:v>
                </c:pt>
                <c:pt idx="1191">
                  <c:v>12.39570011367687</c:v>
                </c:pt>
                <c:pt idx="1192">
                  <c:v>12.40810017089461</c:v>
                </c:pt>
                <c:pt idx="1193">
                  <c:v>12.41679976653904</c:v>
                </c:pt>
                <c:pt idx="1194">
                  <c:v>12.42870017089808</c:v>
                </c:pt>
                <c:pt idx="1195">
                  <c:v>12.44450015869006</c:v>
                </c:pt>
                <c:pt idx="1196">
                  <c:v>12.45260022811636</c:v>
                </c:pt>
                <c:pt idx="1197">
                  <c:v>12.46779994735334</c:v>
                </c:pt>
                <c:pt idx="1198">
                  <c:v>12.48020008621097</c:v>
                </c:pt>
                <c:pt idx="1199">
                  <c:v>12.49530015258642</c:v>
                </c:pt>
                <c:pt idx="1200">
                  <c:v>12.50679988708362</c:v>
                </c:pt>
                <c:pt idx="1201">
                  <c:v>12.52119982070872</c:v>
                </c:pt>
                <c:pt idx="1202">
                  <c:v>12.53540014648024</c:v>
                </c:pt>
                <c:pt idx="1203">
                  <c:v>12.54669987182206</c:v>
                </c:pt>
                <c:pt idx="1204">
                  <c:v>12.5580997962934</c:v>
                </c:pt>
                <c:pt idx="1205">
                  <c:v>12.57350006179695</c:v>
                </c:pt>
                <c:pt idx="1206">
                  <c:v>12.58850012512266</c:v>
                </c:pt>
                <c:pt idx="1207">
                  <c:v>12.60319985046226</c:v>
                </c:pt>
                <c:pt idx="1208">
                  <c:v>12.61319977798121</c:v>
                </c:pt>
                <c:pt idx="1209">
                  <c:v>12.62270005569371</c:v>
                </c:pt>
                <c:pt idx="1210">
                  <c:v>12.63620004348923</c:v>
                </c:pt>
                <c:pt idx="1211">
                  <c:v>12.64900003738148</c:v>
                </c:pt>
                <c:pt idx="1212">
                  <c:v>12.66189989852865</c:v>
                </c:pt>
                <c:pt idx="1213">
                  <c:v>12.6780002243031</c:v>
                </c:pt>
                <c:pt idx="1214">
                  <c:v>12.69080015487634</c:v>
                </c:pt>
                <c:pt idx="1215">
                  <c:v>12.70500021209591</c:v>
                </c:pt>
                <c:pt idx="1216">
                  <c:v>12.71699993743823</c:v>
                </c:pt>
                <c:pt idx="1217">
                  <c:v>12.72879998855205</c:v>
                </c:pt>
                <c:pt idx="1218">
                  <c:v>12.74760017242079</c:v>
                </c:pt>
                <c:pt idx="1219">
                  <c:v>12.76249989166172</c:v>
                </c:pt>
                <c:pt idx="1220">
                  <c:v>12.77540009078803</c:v>
                </c:pt>
                <c:pt idx="1221">
                  <c:v>12.79339994582915</c:v>
                </c:pt>
                <c:pt idx="1222">
                  <c:v>12.8106000602711</c:v>
                </c:pt>
                <c:pt idx="1223">
                  <c:v>12.82370012969841</c:v>
                </c:pt>
                <c:pt idx="1224">
                  <c:v>12.83819998474064</c:v>
                </c:pt>
                <c:pt idx="1225">
                  <c:v>12.85369977035225</c:v>
                </c:pt>
                <c:pt idx="1226">
                  <c:v>12.86710017776204</c:v>
                </c:pt>
                <c:pt idx="1227">
                  <c:v>12.88289982452261</c:v>
                </c:pt>
                <c:pt idx="1228">
                  <c:v>12.89480002364871</c:v>
                </c:pt>
                <c:pt idx="1229">
                  <c:v>12.90720023193353</c:v>
                </c:pt>
                <c:pt idx="1230">
                  <c:v>12.9192000991825</c:v>
                </c:pt>
                <c:pt idx="1231">
                  <c:v>12.92919990005248</c:v>
                </c:pt>
                <c:pt idx="1232">
                  <c:v>12.94069976730316</c:v>
                </c:pt>
                <c:pt idx="1233">
                  <c:v>12.9543998878471</c:v>
                </c:pt>
                <c:pt idx="1234">
                  <c:v>12.96839994811671</c:v>
                </c:pt>
                <c:pt idx="1235">
                  <c:v>12.9820000808686</c:v>
                </c:pt>
                <c:pt idx="1236">
                  <c:v>12.99130021667225</c:v>
                </c:pt>
                <c:pt idx="1237">
                  <c:v>13.00429979705586</c:v>
                </c:pt>
                <c:pt idx="1238">
                  <c:v>13.0156999870269</c:v>
                </c:pt>
                <c:pt idx="1239">
                  <c:v>13.03119982986027</c:v>
                </c:pt>
                <c:pt idx="1240">
                  <c:v>13.04210002898981</c:v>
                </c:pt>
                <c:pt idx="1241">
                  <c:v>13.0565000228853</c:v>
                </c:pt>
                <c:pt idx="1242">
                  <c:v>13.0703998809804</c:v>
                </c:pt>
                <c:pt idx="1243">
                  <c:v>13.08619994125183</c:v>
                </c:pt>
                <c:pt idx="1244">
                  <c:v>13.09870021590905</c:v>
                </c:pt>
                <c:pt idx="1245">
                  <c:v>13.11139979934887</c:v>
                </c:pt>
                <c:pt idx="1246">
                  <c:v>13.12779958190731</c:v>
                </c:pt>
                <c:pt idx="1247">
                  <c:v>13.14369998016264</c:v>
                </c:pt>
                <c:pt idx="1248">
                  <c:v>13.15819976272178</c:v>
                </c:pt>
                <c:pt idx="1249">
                  <c:v>13.1722000251757</c:v>
                </c:pt>
                <c:pt idx="1250">
                  <c:v>13.1822998893731</c:v>
                </c:pt>
                <c:pt idx="1251">
                  <c:v>13.20189959335403</c:v>
                </c:pt>
                <c:pt idx="1252">
                  <c:v>13.21970019378568</c:v>
                </c:pt>
                <c:pt idx="1253">
                  <c:v>13.23539992217775</c:v>
                </c:pt>
                <c:pt idx="1254">
                  <c:v>13.25440017852452</c:v>
                </c:pt>
                <c:pt idx="1255">
                  <c:v>13.26710010299575</c:v>
                </c:pt>
                <c:pt idx="1256">
                  <c:v>13.2823996139523</c:v>
                </c:pt>
                <c:pt idx="1257">
                  <c:v>13.29919995193268</c:v>
                </c:pt>
                <c:pt idx="1258">
                  <c:v>13.3108998100288</c:v>
                </c:pt>
                <c:pt idx="1259">
                  <c:v>13.33200005721665</c:v>
                </c:pt>
                <c:pt idx="1260">
                  <c:v>13.34209978256331</c:v>
                </c:pt>
                <c:pt idx="1261">
                  <c:v>13.35939997253445</c:v>
                </c:pt>
                <c:pt idx="1262">
                  <c:v>13.3736000236495</c:v>
                </c:pt>
                <c:pt idx="1263">
                  <c:v>13.38690009002676</c:v>
                </c:pt>
                <c:pt idx="1264">
                  <c:v>13.40409993896538</c:v>
                </c:pt>
                <c:pt idx="1265">
                  <c:v>13.4204997940069</c:v>
                </c:pt>
                <c:pt idx="1266">
                  <c:v>13.43179999618224</c:v>
                </c:pt>
                <c:pt idx="1267">
                  <c:v>13.44489998092467</c:v>
                </c:pt>
                <c:pt idx="1268">
                  <c:v>13.457499974822</c:v>
                </c:pt>
                <c:pt idx="1269">
                  <c:v>13.47659982986443</c:v>
                </c:pt>
                <c:pt idx="1270">
                  <c:v>13.49430021896478</c:v>
                </c:pt>
                <c:pt idx="1271">
                  <c:v>13.51049987487932</c:v>
                </c:pt>
                <c:pt idx="1272">
                  <c:v>13.52789986267089</c:v>
                </c:pt>
                <c:pt idx="1273">
                  <c:v>13.54720012511825</c:v>
                </c:pt>
                <c:pt idx="1274">
                  <c:v>13.56070018234095</c:v>
                </c:pt>
                <c:pt idx="1275">
                  <c:v>13.58009981994474</c:v>
                </c:pt>
                <c:pt idx="1276">
                  <c:v>13.59489967498667</c:v>
                </c:pt>
                <c:pt idx="1277">
                  <c:v>13.60839987411236</c:v>
                </c:pt>
                <c:pt idx="1278">
                  <c:v>13.62219987716526</c:v>
                </c:pt>
                <c:pt idx="1279">
                  <c:v>13.63110014877384</c:v>
                </c:pt>
                <c:pt idx="1280">
                  <c:v>13.64559993133298</c:v>
                </c:pt>
                <c:pt idx="1281">
                  <c:v>13.66140013046243</c:v>
                </c:pt>
                <c:pt idx="1282">
                  <c:v>13.67560005798077</c:v>
                </c:pt>
                <c:pt idx="1283">
                  <c:v>13.6869999282826</c:v>
                </c:pt>
                <c:pt idx="1284">
                  <c:v>13.7015999160758</c:v>
                </c:pt>
                <c:pt idx="1285">
                  <c:v>13.7168001152022</c:v>
                </c:pt>
                <c:pt idx="1286">
                  <c:v>13.73169990081442</c:v>
                </c:pt>
                <c:pt idx="1287">
                  <c:v>13.74660016326743</c:v>
                </c:pt>
                <c:pt idx="1288">
                  <c:v>13.7603998161285</c:v>
                </c:pt>
                <c:pt idx="1289">
                  <c:v>13.77289959869086</c:v>
                </c:pt>
                <c:pt idx="1290">
                  <c:v>13.78989992446805</c:v>
                </c:pt>
                <c:pt idx="1291">
                  <c:v>13.8020998550419</c:v>
                </c:pt>
                <c:pt idx="1292">
                  <c:v>13.81529992446667</c:v>
                </c:pt>
                <c:pt idx="1293">
                  <c:v>13.8277001235947</c:v>
                </c:pt>
                <c:pt idx="1294">
                  <c:v>13.84320012054377</c:v>
                </c:pt>
                <c:pt idx="1295">
                  <c:v>13.85460012054318</c:v>
                </c:pt>
                <c:pt idx="1296">
                  <c:v>13.86839970702931</c:v>
                </c:pt>
                <c:pt idx="1297">
                  <c:v>13.88280010528251</c:v>
                </c:pt>
                <c:pt idx="1298">
                  <c:v>13.89460017165766</c:v>
                </c:pt>
                <c:pt idx="1299">
                  <c:v>13.91290002670212</c:v>
                </c:pt>
                <c:pt idx="1300">
                  <c:v>13.92729981536832</c:v>
                </c:pt>
                <c:pt idx="1301">
                  <c:v>13.94029988479451</c:v>
                </c:pt>
                <c:pt idx="1302">
                  <c:v>13.95140016250662</c:v>
                </c:pt>
                <c:pt idx="1303">
                  <c:v>13.96579980926254</c:v>
                </c:pt>
                <c:pt idx="1304">
                  <c:v>13.97800008392005</c:v>
                </c:pt>
                <c:pt idx="1305">
                  <c:v>13.99010028304838</c:v>
                </c:pt>
                <c:pt idx="1306">
                  <c:v>14.00509972762666</c:v>
                </c:pt>
                <c:pt idx="1307">
                  <c:v>14.0126998664855</c:v>
                </c:pt>
                <c:pt idx="1308">
                  <c:v>14.01940028304671</c:v>
                </c:pt>
                <c:pt idx="1309">
                  <c:v>14.03539978790286</c:v>
                </c:pt>
                <c:pt idx="1310">
                  <c:v>14.04830019531073</c:v>
                </c:pt>
                <c:pt idx="1311">
                  <c:v>14.06539997787331</c:v>
                </c:pt>
                <c:pt idx="1312">
                  <c:v>14.07490018310273</c:v>
                </c:pt>
                <c:pt idx="1313">
                  <c:v>14.0879999748213</c:v>
                </c:pt>
                <c:pt idx="1314">
                  <c:v>14.09979983596714</c:v>
                </c:pt>
                <c:pt idx="1315">
                  <c:v>14.11300024337834</c:v>
                </c:pt>
                <c:pt idx="1316">
                  <c:v>14.12779982986103</c:v>
                </c:pt>
                <c:pt idx="1317">
                  <c:v>14.13640044860585</c:v>
                </c:pt>
                <c:pt idx="1318">
                  <c:v>14.14769954909934</c:v>
                </c:pt>
                <c:pt idx="1319">
                  <c:v>14.16129982375787</c:v>
                </c:pt>
                <c:pt idx="1320">
                  <c:v>14.17110043640059</c:v>
                </c:pt>
                <c:pt idx="1321">
                  <c:v>14.18829987792924</c:v>
                </c:pt>
                <c:pt idx="1322">
                  <c:v>14.20019979934295</c:v>
                </c:pt>
                <c:pt idx="1323">
                  <c:v>14.21300020980562</c:v>
                </c:pt>
                <c:pt idx="1324">
                  <c:v>14.22949964828513</c:v>
                </c:pt>
                <c:pt idx="1325">
                  <c:v>14.24240012206792</c:v>
                </c:pt>
                <c:pt idx="1326">
                  <c:v>14.25479998626543</c:v>
                </c:pt>
                <c:pt idx="1327">
                  <c:v>14.26469998016182</c:v>
                </c:pt>
                <c:pt idx="1328">
                  <c:v>14.2746001220694</c:v>
                </c:pt>
                <c:pt idx="1329">
                  <c:v>14.28989998321413</c:v>
                </c:pt>
                <c:pt idx="1330">
                  <c:v>14.2989999862657</c:v>
                </c:pt>
                <c:pt idx="1331">
                  <c:v>14.30890005569017</c:v>
                </c:pt>
                <c:pt idx="1332">
                  <c:v>14.32060018844641</c:v>
                </c:pt>
                <c:pt idx="1333">
                  <c:v>14.33329998016415</c:v>
                </c:pt>
                <c:pt idx="1334">
                  <c:v>14.34529969329742</c:v>
                </c:pt>
                <c:pt idx="1335">
                  <c:v>14.35860009155295</c:v>
                </c:pt>
                <c:pt idx="1336">
                  <c:v>14.37060015792668</c:v>
                </c:pt>
                <c:pt idx="1337">
                  <c:v>14.3835000884974</c:v>
                </c:pt>
                <c:pt idx="1338">
                  <c:v>14.39850008239591</c:v>
                </c:pt>
                <c:pt idx="1339">
                  <c:v>14.4071000854492</c:v>
                </c:pt>
                <c:pt idx="1340">
                  <c:v>14.4227002182015</c:v>
                </c:pt>
                <c:pt idx="1341">
                  <c:v>14.43749993743768</c:v>
                </c:pt>
                <c:pt idx="1342">
                  <c:v>14.44680006713679</c:v>
                </c:pt>
                <c:pt idx="1343">
                  <c:v>14.45820006408394</c:v>
                </c:pt>
                <c:pt idx="1344">
                  <c:v>14.47250012740915</c:v>
                </c:pt>
                <c:pt idx="1345">
                  <c:v>14.4870999191262</c:v>
                </c:pt>
                <c:pt idx="1346">
                  <c:v>14.49869998245049</c:v>
                </c:pt>
                <c:pt idx="1347">
                  <c:v>14.50900011520207</c:v>
                </c:pt>
                <c:pt idx="1348">
                  <c:v>14.51910011215296</c:v>
                </c:pt>
                <c:pt idx="1349">
                  <c:v>14.52720026321185</c:v>
                </c:pt>
                <c:pt idx="1350">
                  <c:v>14.5400002693168</c:v>
                </c:pt>
                <c:pt idx="1351">
                  <c:v>14.5520000579818</c:v>
                </c:pt>
                <c:pt idx="1352">
                  <c:v>14.56540032043631</c:v>
                </c:pt>
                <c:pt idx="1353">
                  <c:v>14.57990003662053</c:v>
                </c:pt>
                <c:pt idx="1354">
                  <c:v>14.5936001693699</c:v>
                </c:pt>
                <c:pt idx="1355">
                  <c:v>14.60200003357022</c:v>
                </c:pt>
                <c:pt idx="1356">
                  <c:v>14.61569988861083</c:v>
                </c:pt>
                <c:pt idx="1357">
                  <c:v>14.62840035629051</c:v>
                </c:pt>
                <c:pt idx="1358">
                  <c:v>14.64789993362501</c:v>
                </c:pt>
                <c:pt idx="1359">
                  <c:v>14.66450006026935</c:v>
                </c:pt>
                <c:pt idx="1360">
                  <c:v>14.67429978256041</c:v>
                </c:pt>
                <c:pt idx="1361">
                  <c:v>14.68509978256043</c:v>
                </c:pt>
                <c:pt idx="1362">
                  <c:v>14.699900108335</c:v>
                </c:pt>
                <c:pt idx="1363">
                  <c:v>14.71629988784844</c:v>
                </c:pt>
                <c:pt idx="1364">
                  <c:v>14.72580030441168</c:v>
                </c:pt>
                <c:pt idx="1365">
                  <c:v>14.73660022887998</c:v>
                </c:pt>
                <c:pt idx="1366">
                  <c:v>14.75090008697589</c:v>
                </c:pt>
                <c:pt idx="1367">
                  <c:v>14.76450028915133</c:v>
                </c:pt>
                <c:pt idx="1368">
                  <c:v>14.7802997367835</c:v>
                </c:pt>
                <c:pt idx="1369">
                  <c:v>14.7978999328625</c:v>
                </c:pt>
                <c:pt idx="1370">
                  <c:v>14.80600021667124</c:v>
                </c:pt>
                <c:pt idx="1371">
                  <c:v>14.81819980010914</c:v>
                </c:pt>
                <c:pt idx="1372">
                  <c:v>14.82870007476595</c:v>
                </c:pt>
                <c:pt idx="1373">
                  <c:v>14.8384002105704</c:v>
                </c:pt>
                <c:pt idx="1374">
                  <c:v>14.85179999618413</c:v>
                </c:pt>
                <c:pt idx="1375">
                  <c:v>14.86450018005053</c:v>
                </c:pt>
                <c:pt idx="1376">
                  <c:v>14.87369997482165</c:v>
                </c:pt>
                <c:pt idx="1377">
                  <c:v>14.88790003509348</c:v>
                </c:pt>
                <c:pt idx="1378">
                  <c:v>14.90339968185071</c:v>
                </c:pt>
                <c:pt idx="1379">
                  <c:v>14.9181998779277</c:v>
                </c:pt>
                <c:pt idx="1380">
                  <c:v>14.93010006790064</c:v>
                </c:pt>
                <c:pt idx="1381">
                  <c:v>14.94329986267257</c:v>
                </c:pt>
                <c:pt idx="1382">
                  <c:v>14.95870013122112</c:v>
                </c:pt>
                <c:pt idx="1383">
                  <c:v>14.96970020370282</c:v>
                </c:pt>
                <c:pt idx="1384">
                  <c:v>14.98080000152186</c:v>
                </c:pt>
                <c:pt idx="1385">
                  <c:v>14.99870012817337</c:v>
                </c:pt>
                <c:pt idx="1386">
                  <c:v>15.01000012817531</c:v>
                </c:pt>
                <c:pt idx="1387">
                  <c:v>15.01920018539022</c:v>
                </c:pt>
                <c:pt idx="1388">
                  <c:v>15.03390004348694</c:v>
                </c:pt>
                <c:pt idx="1389">
                  <c:v>15.05369961776524</c:v>
                </c:pt>
                <c:pt idx="1390">
                  <c:v>15.06830022124996</c:v>
                </c:pt>
                <c:pt idx="1391">
                  <c:v>15.08489980163722</c:v>
                </c:pt>
                <c:pt idx="1392">
                  <c:v>15.10170046844359</c:v>
                </c:pt>
                <c:pt idx="1393">
                  <c:v>15.11529949951</c:v>
                </c:pt>
                <c:pt idx="1394">
                  <c:v>15.12320018157697</c:v>
                </c:pt>
                <c:pt idx="1395">
                  <c:v>15.12950018158153</c:v>
                </c:pt>
                <c:pt idx="1396">
                  <c:v>15.14189990386876</c:v>
                </c:pt>
                <c:pt idx="1397">
                  <c:v>15.15480024184945</c:v>
                </c:pt>
                <c:pt idx="1398">
                  <c:v>15.16489976195953</c:v>
                </c:pt>
                <c:pt idx="1399">
                  <c:v>15.17240009994567</c:v>
                </c:pt>
                <c:pt idx="1400">
                  <c:v>15.18869981002717</c:v>
                </c:pt>
                <c:pt idx="1401">
                  <c:v>15.19910015105779</c:v>
                </c:pt>
                <c:pt idx="1402">
                  <c:v>15.2075998916589</c:v>
                </c:pt>
                <c:pt idx="1403">
                  <c:v>15.2208998252827</c:v>
                </c:pt>
                <c:pt idx="1404">
                  <c:v>15.23189968337829</c:v>
                </c:pt>
                <c:pt idx="1405">
                  <c:v>15.24610001831024</c:v>
                </c:pt>
                <c:pt idx="1406">
                  <c:v>15.25899987945377</c:v>
                </c:pt>
                <c:pt idx="1407">
                  <c:v>15.27500041046005</c:v>
                </c:pt>
                <c:pt idx="1408">
                  <c:v>15.29059978256191</c:v>
                </c:pt>
                <c:pt idx="1409">
                  <c:v>15.3051997672992</c:v>
                </c:pt>
                <c:pt idx="1410">
                  <c:v>15.32220022582624</c:v>
                </c:pt>
                <c:pt idx="1411">
                  <c:v>15.33379974288982</c:v>
                </c:pt>
                <c:pt idx="1412">
                  <c:v>15.34640021362066</c:v>
                </c:pt>
                <c:pt idx="1413">
                  <c:v>15.35719979705391</c:v>
                </c:pt>
                <c:pt idx="1414">
                  <c:v>15.37179964904863</c:v>
                </c:pt>
                <c:pt idx="1415">
                  <c:v>15.38690037917695</c:v>
                </c:pt>
                <c:pt idx="1416">
                  <c:v>15.4049995460482</c:v>
                </c:pt>
                <c:pt idx="1417">
                  <c:v>15.42010014953484</c:v>
                </c:pt>
                <c:pt idx="1418">
                  <c:v>15.4364998023957</c:v>
                </c:pt>
                <c:pt idx="1419">
                  <c:v>15.44710021285937</c:v>
                </c:pt>
                <c:pt idx="1420">
                  <c:v>15.45840007095103</c:v>
                </c:pt>
                <c:pt idx="1421">
                  <c:v>15.47179965438773</c:v>
                </c:pt>
                <c:pt idx="1422">
                  <c:v>15.48059986877343</c:v>
                </c:pt>
                <c:pt idx="1423">
                  <c:v>15.49339980239893</c:v>
                </c:pt>
                <c:pt idx="1424">
                  <c:v>15.50480014953427</c:v>
                </c:pt>
                <c:pt idx="1425">
                  <c:v>15.5162000801065</c:v>
                </c:pt>
                <c:pt idx="1426">
                  <c:v>15.53039972991973</c:v>
                </c:pt>
                <c:pt idx="1427">
                  <c:v>15.54689998931644</c:v>
                </c:pt>
                <c:pt idx="1428">
                  <c:v>15.55949998016513</c:v>
                </c:pt>
                <c:pt idx="1429">
                  <c:v>15.57550003738288</c:v>
                </c:pt>
                <c:pt idx="1430">
                  <c:v>15.58960023651162</c:v>
                </c:pt>
                <c:pt idx="1431">
                  <c:v>15.60630002212201</c:v>
                </c:pt>
                <c:pt idx="1432">
                  <c:v>15.62300067977412</c:v>
                </c:pt>
                <c:pt idx="1433">
                  <c:v>15.64089949645859</c:v>
                </c:pt>
                <c:pt idx="1434">
                  <c:v>15.65360004882678</c:v>
                </c:pt>
                <c:pt idx="1435">
                  <c:v>15.66589970474161</c:v>
                </c:pt>
                <c:pt idx="1436">
                  <c:v>15.6768004684418</c:v>
                </c:pt>
                <c:pt idx="1437">
                  <c:v>15.68710013351301</c:v>
                </c:pt>
                <c:pt idx="1438">
                  <c:v>15.69790006713811</c:v>
                </c:pt>
                <c:pt idx="1439">
                  <c:v>15.7056000762932</c:v>
                </c:pt>
                <c:pt idx="1440">
                  <c:v>15.7145002151483</c:v>
                </c:pt>
                <c:pt idx="1441">
                  <c:v>15.727000076291</c:v>
                </c:pt>
                <c:pt idx="1442">
                  <c:v>15.74060000076133</c:v>
                </c:pt>
                <c:pt idx="1443">
                  <c:v>15.75000020598964</c:v>
                </c:pt>
                <c:pt idx="1444">
                  <c:v>15.76050000991745</c:v>
                </c:pt>
                <c:pt idx="1445">
                  <c:v>15.77579959029754</c:v>
                </c:pt>
                <c:pt idx="1446">
                  <c:v>15.7832004203774</c:v>
                </c:pt>
                <c:pt idx="1447">
                  <c:v>15.7977999343857</c:v>
                </c:pt>
                <c:pt idx="1448">
                  <c:v>15.81289965362157</c:v>
                </c:pt>
                <c:pt idx="1449">
                  <c:v>15.82669963836816</c:v>
                </c:pt>
                <c:pt idx="1450">
                  <c:v>15.83709984664893</c:v>
                </c:pt>
                <c:pt idx="1451">
                  <c:v>15.84870012130705</c:v>
                </c:pt>
                <c:pt idx="1452">
                  <c:v>15.86380003967133</c:v>
                </c:pt>
                <c:pt idx="1453">
                  <c:v>15.87529990386611</c:v>
                </c:pt>
                <c:pt idx="1454">
                  <c:v>15.8873999702446</c:v>
                </c:pt>
                <c:pt idx="1455">
                  <c:v>15.90029982223496</c:v>
                </c:pt>
                <c:pt idx="1456">
                  <c:v>15.91669981918313</c:v>
                </c:pt>
                <c:pt idx="1457">
                  <c:v>15.92930035934114</c:v>
                </c:pt>
                <c:pt idx="1458">
                  <c:v>15.94449980697391</c:v>
                </c:pt>
                <c:pt idx="1459">
                  <c:v>15.95699973144292</c:v>
                </c:pt>
                <c:pt idx="1460">
                  <c:v>15.96940023841672</c:v>
                </c:pt>
                <c:pt idx="1461">
                  <c:v>15.98249982185007</c:v>
                </c:pt>
                <c:pt idx="1462">
                  <c:v>15.99940034980682</c:v>
                </c:pt>
                <c:pt idx="1463">
                  <c:v>16.01309958305137</c:v>
                </c:pt>
                <c:pt idx="1464">
                  <c:v>16.02559977607595</c:v>
                </c:pt>
                <c:pt idx="1465">
                  <c:v>16.03830003852633</c:v>
                </c:pt>
                <c:pt idx="1466">
                  <c:v>16.05269979400691</c:v>
                </c:pt>
                <c:pt idx="1467">
                  <c:v>16.0676999477364</c:v>
                </c:pt>
                <c:pt idx="1468">
                  <c:v>16.07960008353982</c:v>
                </c:pt>
                <c:pt idx="1469">
                  <c:v>16.08930005645743</c:v>
                </c:pt>
                <c:pt idx="1470">
                  <c:v>16.10030036124954</c:v>
                </c:pt>
                <c:pt idx="1471">
                  <c:v>16.11229970016575</c:v>
                </c:pt>
                <c:pt idx="1472">
                  <c:v>16.12620017090012</c:v>
                </c:pt>
                <c:pt idx="1473">
                  <c:v>16.13739989318492</c:v>
                </c:pt>
                <c:pt idx="1474">
                  <c:v>16.14779999885286</c:v>
                </c:pt>
                <c:pt idx="1475">
                  <c:v>16.15690003814234</c:v>
                </c:pt>
                <c:pt idx="1476">
                  <c:v>16.17030004119806</c:v>
                </c:pt>
                <c:pt idx="1477">
                  <c:v>16.18580026740893</c:v>
                </c:pt>
                <c:pt idx="1478">
                  <c:v>16.20269963645842</c:v>
                </c:pt>
                <c:pt idx="1479">
                  <c:v>16.21410007705344</c:v>
                </c:pt>
                <c:pt idx="1480">
                  <c:v>16.22540020980886</c:v>
                </c:pt>
                <c:pt idx="1481">
                  <c:v>16.23979968452477</c:v>
                </c:pt>
                <c:pt idx="1482">
                  <c:v>16.2530001945488</c:v>
                </c:pt>
                <c:pt idx="1483">
                  <c:v>16.26699994697264</c:v>
                </c:pt>
                <c:pt idx="1484">
                  <c:v>16.27849998016242</c:v>
                </c:pt>
                <c:pt idx="1485">
                  <c:v>16.29290023040812</c:v>
                </c:pt>
                <c:pt idx="1486">
                  <c:v>16.30749984092833</c:v>
                </c:pt>
                <c:pt idx="1487">
                  <c:v>16.32339996451992</c:v>
                </c:pt>
                <c:pt idx="1488">
                  <c:v>16.33319999770902</c:v>
                </c:pt>
                <c:pt idx="1489">
                  <c:v>16.34839974708666</c:v>
                </c:pt>
                <c:pt idx="1490">
                  <c:v>16.36440006675548</c:v>
                </c:pt>
                <c:pt idx="1491">
                  <c:v>16.37849992484917</c:v>
                </c:pt>
                <c:pt idx="1492">
                  <c:v>16.39260008468409</c:v>
                </c:pt>
                <c:pt idx="1493">
                  <c:v>16.40570001525702</c:v>
                </c:pt>
                <c:pt idx="1494">
                  <c:v>16.41630011787129</c:v>
                </c:pt>
                <c:pt idx="1495">
                  <c:v>16.43159986114551</c:v>
                </c:pt>
                <c:pt idx="1496">
                  <c:v>16.4397000724748</c:v>
                </c:pt>
                <c:pt idx="1497">
                  <c:v>16.45440040130416</c:v>
                </c:pt>
                <c:pt idx="1498">
                  <c:v>16.47159962539445</c:v>
                </c:pt>
                <c:pt idx="1499">
                  <c:v>16.48549984855706</c:v>
                </c:pt>
                <c:pt idx="1500">
                  <c:v>16.5027003070827</c:v>
                </c:pt>
                <c:pt idx="1501">
                  <c:v>16.52169953727568</c:v>
                </c:pt>
                <c:pt idx="1502">
                  <c:v>16.53180008353957</c:v>
                </c:pt>
                <c:pt idx="1503">
                  <c:v>16.5442998691542</c:v>
                </c:pt>
                <c:pt idx="1504">
                  <c:v>16.56029986000067</c:v>
                </c:pt>
                <c:pt idx="1505">
                  <c:v>16.57590027923652</c:v>
                </c:pt>
                <c:pt idx="1506">
                  <c:v>16.58989968757303</c:v>
                </c:pt>
                <c:pt idx="1507">
                  <c:v>16.60519994392232</c:v>
                </c:pt>
                <c:pt idx="1508">
                  <c:v>16.61729994086999</c:v>
                </c:pt>
                <c:pt idx="1509">
                  <c:v>16.62770004043704</c:v>
                </c:pt>
                <c:pt idx="1510">
                  <c:v>16.63810011291571</c:v>
                </c:pt>
                <c:pt idx="1511">
                  <c:v>16.65509975967143</c:v>
                </c:pt>
                <c:pt idx="1512">
                  <c:v>16.67019981994599</c:v>
                </c:pt>
                <c:pt idx="1513">
                  <c:v>16.67900006752097</c:v>
                </c:pt>
                <c:pt idx="1514">
                  <c:v>16.69189981994714</c:v>
                </c:pt>
                <c:pt idx="1515">
                  <c:v>16.70549978065537</c:v>
                </c:pt>
                <c:pt idx="1516">
                  <c:v>16.71560009460154</c:v>
                </c:pt>
                <c:pt idx="1517">
                  <c:v>16.72909978675671</c:v>
                </c:pt>
                <c:pt idx="1518">
                  <c:v>16.74070016708356</c:v>
                </c:pt>
                <c:pt idx="1519">
                  <c:v>16.74970017318628</c:v>
                </c:pt>
                <c:pt idx="1520">
                  <c:v>16.76730003433111</c:v>
                </c:pt>
                <c:pt idx="1521">
                  <c:v>16.78149992561157</c:v>
                </c:pt>
                <c:pt idx="1522">
                  <c:v>16.78659979896472</c:v>
                </c:pt>
                <c:pt idx="1523">
                  <c:v>16.7938000102986</c:v>
                </c:pt>
                <c:pt idx="1524">
                  <c:v>16.8064000404338</c:v>
                </c:pt>
                <c:pt idx="1525">
                  <c:v>16.8192999649</c:v>
                </c:pt>
                <c:pt idx="1526">
                  <c:v>16.83320003128028</c:v>
                </c:pt>
                <c:pt idx="1527">
                  <c:v>16.84630006141743</c:v>
                </c:pt>
                <c:pt idx="1528">
                  <c:v>16.85810006446627</c:v>
                </c:pt>
                <c:pt idx="1529">
                  <c:v>16.86979995880029</c:v>
                </c:pt>
                <c:pt idx="1530">
                  <c:v>16.88370011558436</c:v>
                </c:pt>
                <c:pt idx="1531">
                  <c:v>16.89510011558377</c:v>
                </c:pt>
                <c:pt idx="1532">
                  <c:v>16.90710004920766</c:v>
                </c:pt>
                <c:pt idx="1533">
                  <c:v>16.91949994048991</c:v>
                </c:pt>
                <c:pt idx="1534">
                  <c:v>16.93699964446569</c:v>
                </c:pt>
                <c:pt idx="1535">
                  <c:v>16.95530030517327</c:v>
                </c:pt>
                <c:pt idx="1536">
                  <c:v>16.96969971046201</c:v>
                </c:pt>
                <c:pt idx="1537">
                  <c:v>16.98270008163306</c:v>
                </c:pt>
                <c:pt idx="1538">
                  <c:v>16.99489997901765</c:v>
                </c:pt>
                <c:pt idx="1539">
                  <c:v>17.00370012397616</c:v>
                </c:pt>
                <c:pt idx="1540">
                  <c:v>17.01570011482181</c:v>
                </c:pt>
                <c:pt idx="1541">
                  <c:v>17.02849973144475</c:v>
                </c:pt>
                <c:pt idx="1542">
                  <c:v>17.03860011787402</c:v>
                </c:pt>
                <c:pt idx="1543">
                  <c:v>17.05359990348732</c:v>
                </c:pt>
                <c:pt idx="1544">
                  <c:v>17.0672996860485</c:v>
                </c:pt>
                <c:pt idx="1545">
                  <c:v>17.07950009040723</c:v>
                </c:pt>
                <c:pt idx="1546">
                  <c:v>17.08989984893558</c:v>
                </c:pt>
                <c:pt idx="1547">
                  <c:v>17.10409991226333</c:v>
                </c:pt>
                <c:pt idx="1548">
                  <c:v>17.1144000812492</c:v>
                </c:pt>
                <c:pt idx="1549">
                  <c:v>17.12899987296984</c:v>
                </c:pt>
                <c:pt idx="1550">
                  <c:v>17.1419999393438</c:v>
                </c:pt>
                <c:pt idx="1551">
                  <c:v>17.15280001487554</c:v>
                </c:pt>
                <c:pt idx="1552">
                  <c:v>17.16610017166022</c:v>
                </c:pt>
                <c:pt idx="1553">
                  <c:v>17.17919971885567</c:v>
                </c:pt>
                <c:pt idx="1554">
                  <c:v>17.19060009307577</c:v>
                </c:pt>
                <c:pt idx="1555">
                  <c:v>17.20170012321251</c:v>
                </c:pt>
                <c:pt idx="1556">
                  <c:v>17.21079991493025</c:v>
                </c:pt>
                <c:pt idx="1557">
                  <c:v>17.22710000228835</c:v>
                </c:pt>
                <c:pt idx="1558">
                  <c:v>17.23660003242182</c:v>
                </c:pt>
                <c:pt idx="1559">
                  <c:v>17.24759978790098</c:v>
                </c:pt>
                <c:pt idx="1560">
                  <c:v>17.25780008964648</c:v>
                </c:pt>
                <c:pt idx="1561">
                  <c:v>17.26979984817442</c:v>
                </c:pt>
                <c:pt idx="1562">
                  <c:v>17.28060039138654</c:v>
                </c:pt>
                <c:pt idx="1563">
                  <c:v>17.29679972724625</c:v>
                </c:pt>
                <c:pt idx="1564">
                  <c:v>17.31179996566789</c:v>
                </c:pt>
                <c:pt idx="1565">
                  <c:v>17.32430046653826</c:v>
                </c:pt>
                <c:pt idx="1566">
                  <c:v>17.3407995609268</c:v>
                </c:pt>
                <c:pt idx="1567">
                  <c:v>17.35210003471365</c:v>
                </c:pt>
                <c:pt idx="1568">
                  <c:v>17.36220010414035</c:v>
                </c:pt>
                <c:pt idx="1569">
                  <c:v>17.37449978713994</c:v>
                </c:pt>
                <c:pt idx="1570">
                  <c:v>17.38850022163387</c:v>
                </c:pt>
                <c:pt idx="1571">
                  <c:v>17.40409973259011</c:v>
                </c:pt>
                <c:pt idx="1572">
                  <c:v>17.41180024871937</c:v>
                </c:pt>
                <c:pt idx="1573">
                  <c:v>17.42369972038068</c:v>
                </c:pt>
                <c:pt idx="1574">
                  <c:v>17.43849987716382</c:v>
                </c:pt>
                <c:pt idx="1575">
                  <c:v>17.4539001758567</c:v>
                </c:pt>
                <c:pt idx="1576">
                  <c:v>17.46859978637801</c:v>
                </c:pt>
                <c:pt idx="1577">
                  <c:v>17.48370008506751</c:v>
                </c:pt>
                <c:pt idx="1578">
                  <c:v>17.49429976806642</c:v>
                </c:pt>
                <c:pt idx="1579">
                  <c:v>17.50729950828463</c:v>
                </c:pt>
                <c:pt idx="1580">
                  <c:v>17.5243000633236</c:v>
                </c:pt>
                <c:pt idx="1581">
                  <c:v>17.53529995765712</c:v>
                </c:pt>
                <c:pt idx="1582">
                  <c:v>17.54730022926378</c:v>
                </c:pt>
                <c:pt idx="1583">
                  <c:v>17.56219994850105</c:v>
                </c:pt>
                <c:pt idx="1584">
                  <c:v>17.5771996253934</c:v>
                </c:pt>
                <c:pt idx="1585">
                  <c:v>17.59479999046378</c:v>
                </c:pt>
                <c:pt idx="1586">
                  <c:v>17.60980002060024</c:v>
                </c:pt>
                <c:pt idx="1587">
                  <c:v>17.62310024986073</c:v>
                </c:pt>
                <c:pt idx="1588">
                  <c:v>17.63639975776459</c:v>
                </c:pt>
                <c:pt idx="1589">
                  <c:v>17.64620002936863</c:v>
                </c:pt>
                <c:pt idx="1590">
                  <c:v>17.65839998702722</c:v>
                </c:pt>
                <c:pt idx="1591">
                  <c:v>17.66960001716506</c:v>
                </c:pt>
                <c:pt idx="1592">
                  <c:v>17.68650010757483</c:v>
                </c:pt>
                <c:pt idx="1593">
                  <c:v>17.69929990234231</c:v>
                </c:pt>
                <c:pt idx="1594">
                  <c:v>17.70890004119792</c:v>
                </c:pt>
                <c:pt idx="1595">
                  <c:v>17.71600008659516</c:v>
                </c:pt>
                <c:pt idx="1596">
                  <c:v>17.72799988136101</c:v>
                </c:pt>
                <c:pt idx="1597">
                  <c:v>17.73900033111568</c:v>
                </c:pt>
                <c:pt idx="1598">
                  <c:v>17.75179983901762</c:v>
                </c:pt>
                <c:pt idx="1599">
                  <c:v>17.76220004424976</c:v>
                </c:pt>
                <c:pt idx="1600">
                  <c:v>17.7725000411956</c:v>
                </c:pt>
                <c:pt idx="1601">
                  <c:v>17.78339986610444</c:v>
                </c:pt>
                <c:pt idx="1602">
                  <c:v>17.7958002674095</c:v>
                </c:pt>
                <c:pt idx="1603">
                  <c:v>17.80969978141366</c:v>
                </c:pt>
                <c:pt idx="1604">
                  <c:v>17.82119983863592</c:v>
                </c:pt>
                <c:pt idx="1605">
                  <c:v>17.83810043296762</c:v>
                </c:pt>
                <c:pt idx="1606">
                  <c:v>17.85349959678205</c:v>
                </c:pt>
                <c:pt idx="1607">
                  <c:v>17.86320017929029</c:v>
                </c:pt>
                <c:pt idx="1608">
                  <c:v>17.87769993476831</c:v>
                </c:pt>
                <c:pt idx="1609">
                  <c:v>17.89159992561326</c:v>
                </c:pt>
                <c:pt idx="1610">
                  <c:v>17.90250005225971</c:v>
                </c:pt>
                <c:pt idx="1611">
                  <c:v>17.91389984092527</c:v>
                </c:pt>
                <c:pt idx="1612">
                  <c:v>17.92569969596659</c:v>
                </c:pt>
                <c:pt idx="1613">
                  <c:v>17.93380011558475</c:v>
                </c:pt>
                <c:pt idx="1614">
                  <c:v>17.94460005531073</c:v>
                </c:pt>
                <c:pt idx="1615">
                  <c:v>17.95600015487435</c:v>
                </c:pt>
                <c:pt idx="1616">
                  <c:v>17.96840004920886</c:v>
                </c:pt>
                <c:pt idx="1617">
                  <c:v>17.98470026626089</c:v>
                </c:pt>
                <c:pt idx="1618">
                  <c:v>17.99729991607819</c:v>
                </c:pt>
                <c:pt idx="1619">
                  <c:v>18.01060001563746</c:v>
                </c:pt>
                <c:pt idx="1620">
                  <c:v>18.02480021781958</c:v>
                </c:pt>
                <c:pt idx="1621">
                  <c:v>18.03969983444038</c:v>
                </c:pt>
                <c:pt idx="1622">
                  <c:v>18.0518002719873</c:v>
                </c:pt>
                <c:pt idx="1623">
                  <c:v>18.0633999217971</c:v>
                </c:pt>
                <c:pt idx="1624">
                  <c:v>18.07679991264013</c:v>
                </c:pt>
                <c:pt idx="1625">
                  <c:v>18.0845000755289</c:v>
                </c:pt>
                <c:pt idx="1626">
                  <c:v>18.09580007553086</c:v>
                </c:pt>
                <c:pt idx="1627">
                  <c:v>18.10099999427621</c:v>
                </c:pt>
                <c:pt idx="1628">
                  <c:v>18.11389999427774</c:v>
                </c:pt>
                <c:pt idx="1629">
                  <c:v>18.12580002441246</c:v>
                </c:pt>
                <c:pt idx="1630">
                  <c:v>18.13679978904474</c:v>
                </c:pt>
                <c:pt idx="1631">
                  <c:v>18.14660016937341</c:v>
                </c:pt>
                <c:pt idx="1632">
                  <c:v>18.1540000396708</c:v>
                </c:pt>
                <c:pt idx="1633">
                  <c:v>18.16549983138973</c:v>
                </c:pt>
                <c:pt idx="1634">
                  <c:v>18.17620021171388</c:v>
                </c:pt>
                <c:pt idx="1635">
                  <c:v>18.18659984054466</c:v>
                </c:pt>
                <c:pt idx="1636">
                  <c:v>18.19370001869174</c:v>
                </c:pt>
                <c:pt idx="1637">
                  <c:v>18.20100010032547</c:v>
                </c:pt>
                <c:pt idx="1638">
                  <c:v>18.21039991912766</c:v>
                </c:pt>
                <c:pt idx="1639">
                  <c:v>18.22199983749305</c:v>
                </c:pt>
                <c:pt idx="1640">
                  <c:v>18.23859983138752</c:v>
                </c:pt>
                <c:pt idx="1641">
                  <c:v>18.2479001121501</c:v>
                </c:pt>
                <c:pt idx="1642">
                  <c:v>18.26190030822909</c:v>
                </c:pt>
                <c:pt idx="1643">
                  <c:v>18.2797996711706</c:v>
                </c:pt>
                <c:pt idx="1644">
                  <c:v>18.29339990653898</c:v>
                </c:pt>
                <c:pt idx="1645">
                  <c:v>18.3042998493147</c:v>
                </c:pt>
                <c:pt idx="1646">
                  <c:v>18.31170002441286</c:v>
                </c:pt>
                <c:pt idx="1647">
                  <c:v>18.32219984016044</c:v>
                </c:pt>
                <c:pt idx="1648">
                  <c:v>18.3318000846848</c:v>
                </c:pt>
                <c:pt idx="1649">
                  <c:v>18.34180016021492</c:v>
                </c:pt>
                <c:pt idx="1650">
                  <c:v>18.35659991569628</c:v>
                </c:pt>
                <c:pt idx="1651">
                  <c:v>18.36739991569266</c:v>
                </c:pt>
                <c:pt idx="1652">
                  <c:v>18.37799995193563</c:v>
                </c:pt>
                <c:pt idx="1653">
                  <c:v>18.38629998512258</c:v>
                </c:pt>
                <c:pt idx="1654">
                  <c:v>18.39979983406008</c:v>
                </c:pt>
                <c:pt idx="1655">
                  <c:v>18.41590018691932</c:v>
                </c:pt>
                <c:pt idx="1656">
                  <c:v>18.42819987601978</c:v>
                </c:pt>
                <c:pt idx="1657">
                  <c:v>18.44070034065225</c:v>
                </c:pt>
                <c:pt idx="1658">
                  <c:v>18.45539977912628</c:v>
                </c:pt>
                <c:pt idx="1659">
                  <c:v>18.46530005683598</c:v>
                </c:pt>
                <c:pt idx="1660">
                  <c:v>18.47900022277463</c:v>
                </c:pt>
                <c:pt idx="1661">
                  <c:v>18.49319980621294</c:v>
                </c:pt>
                <c:pt idx="1662">
                  <c:v>18.50229994506662</c:v>
                </c:pt>
                <c:pt idx="1663">
                  <c:v>18.51239997825542</c:v>
                </c:pt>
                <c:pt idx="1664">
                  <c:v>18.52339980010947</c:v>
                </c:pt>
                <c:pt idx="1665">
                  <c:v>18.5359001110046</c:v>
                </c:pt>
                <c:pt idx="1666">
                  <c:v>18.54979990577701</c:v>
                </c:pt>
                <c:pt idx="1667">
                  <c:v>18.56160010795429</c:v>
                </c:pt>
                <c:pt idx="1668">
                  <c:v>18.57339986343504</c:v>
                </c:pt>
                <c:pt idx="1669">
                  <c:v>18.58709956741222</c:v>
                </c:pt>
                <c:pt idx="1670">
                  <c:v>18.60040003509493</c:v>
                </c:pt>
                <c:pt idx="1671">
                  <c:v>18.61119996566777</c:v>
                </c:pt>
                <c:pt idx="1672">
                  <c:v>18.61840004424812</c:v>
                </c:pt>
                <c:pt idx="1673">
                  <c:v>18.6323000774355</c:v>
                </c:pt>
                <c:pt idx="1674">
                  <c:v>18.64869988403004</c:v>
                </c:pt>
                <c:pt idx="1675">
                  <c:v>18.66099994125033</c:v>
                </c:pt>
                <c:pt idx="1676">
                  <c:v>18.67439980239942</c:v>
                </c:pt>
                <c:pt idx="1677">
                  <c:v>18.68800000152622</c:v>
                </c:pt>
                <c:pt idx="1678">
                  <c:v>18.70160010413747</c:v>
                </c:pt>
                <c:pt idx="1679">
                  <c:v>18.71760009193167</c:v>
                </c:pt>
                <c:pt idx="1680">
                  <c:v>18.7364999588026</c:v>
                </c:pt>
                <c:pt idx="1681">
                  <c:v>18.74729985313386</c:v>
                </c:pt>
                <c:pt idx="1682">
                  <c:v>18.75570006446651</c:v>
                </c:pt>
                <c:pt idx="1683">
                  <c:v>18.76880002517646</c:v>
                </c:pt>
                <c:pt idx="1684">
                  <c:v>18.78070005531115</c:v>
                </c:pt>
                <c:pt idx="1685">
                  <c:v>18.78909998893502</c:v>
                </c:pt>
                <c:pt idx="1686">
                  <c:v>18.80119995574932</c:v>
                </c:pt>
                <c:pt idx="1687">
                  <c:v>18.81230110855176</c:v>
                </c:pt>
                <c:pt idx="1688">
                  <c:v>18.82969998855696</c:v>
                </c:pt>
                <c:pt idx="1689">
                  <c:v>18.83930002479611</c:v>
                </c:pt>
                <c:pt idx="1690">
                  <c:v>18.8545000125887</c:v>
                </c:pt>
                <c:pt idx="1691">
                  <c:v>18.86889949035685</c:v>
                </c:pt>
                <c:pt idx="1692">
                  <c:v>18.8798006038669</c:v>
                </c:pt>
                <c:pt idx="1693">
                  <c:v>18.89370000610143</c:v>
                </c:pt>
                <c:pt idx="1694">
                  <c:v>18.90790009345801</c:v>
                </c:pt>
                <c:pt idx="1695">
                  <c:v>18.91860008735238</c:v>
                </c:pt>
                <c:pt idx="1696">
                  <c:v>18.93039952888649</c:v>
                </c:pt>
                <c:pt idx="1697">
                  <c:v>18.94820066642568</c:v>
                </c:pt>
                <c:pt idx="1698">
                  <c:v>18.96280003242282</c:v>
                </c:pt>
                <c:pt idx="1699">
                  <c:v>18.9781998905164</c:v>
                </c:pt>
                <c:pt idx="1700">
                  <c:v>18.99300008964201</c:v>
                </c:pt>
                <c:pt idx="1701">
                  <c:v>19.00319974250305</c:v>
                </c:pt>
                <c:pt idx="1702">
                  <c:v>19.01980023727083</c:v>
                </c:pt>
                <c:pt idx="1703">
                  <c:v>19.03319998969891</c:v>
                </c:pt>
                <c:pt idx="1704">
                  <c:v>19.0379998992903</c:v>
                </c:pt>
                <c:pt idx="1705">
                  <c:v>19.04949996566572</c:v>
                </c:pt>
                <c:pt idx="1706">
                  <c:v>19.06239971809191</c:v>
                </c:pt>
                <c:pt idx="1707">
                  <c:v>19.07439984779192</c:v>
                </c:pt>
                <c:pt idx="1708">
                  <c:v>19.08690008925987</c:v>
                </c:pt>
                <c:pt idx="1709">
                  <c:v>19.09970004081332</c:v>
                </c:pt>
                <c:pt idx="1710">
                  <c:v>19.11149992904393</c:v>
                </c:pt>
                <c:pt idx="1711">
                  <c:v>19.12629950332482</c:v>
                </c:pt>
                <c:pt idx="1712">
                  <c:v>19.1391004116049</c:v>
                </c:pt>
                <c:pt idx="1713">
                  <c:v>19.15139995879872</c:v>
                </c:pt>
                <c:pt idx="1714">
                  <c:v>19.16609988632262</c:v>
                </c:pt>
                <c:pt idx="1715">
                  <c:v>19.17439992866275</c:v>
                </c:pt>
                <c:pt idx="1716">
                  <c:v>19.18809981994491</c:v>
                </c:pt>
                <c:pt idx="1717">
                  <c:v>19.20309994659328</c:v>
                </c:pt>
                <c:pt idx="1718">
                  <c:v>19.21500001296954</c:v>
                </c:pt>
                <c:pt idx="1719">
                  <c:v>19.22540004310574</c:v>
                </c:pt>
                <c:pt idx="1720">
                  <c:v>19.23650010948041</c:v>
                </c:pt>
                <c:pt idx="1721">
                  <c:v>19.24649979858441</c:v>
                </c:pt>
                <c:pt idx="1722">
                  <c:v>19.25770050468418</c:v>
                </c:pt>
                <c:pt idx="1723">
                  <c:v>19.2741001152026</c:v>
                </c:pt>
                <c:pt idx="1724">
                  <c:v>19.28930003051572</c:v>
                </c:pt>
                <c:pt idx="1725">
                  <c:v>19.30010009689068</c:v>
                </c:pt>
                <c:pt idx="1726">
                  <c:v>19.30919974975404</c:v>
                </c:pt>
                <c:pt idx="1727">
                  <c:v>19.3177000152573</c:v>
                </c:pt>
                <c:pt idx="1728">
                  <c:v>19.32820008468479</c:v>
                </c:pt>
                <c:pt idx="1729">
                  <c:v>19.34540003318395</c:v>
                </c:pt>
                <c:pt idx="1730">
                  <c:v>19.35639997291582</c:v>
                </c:pt>
                <c:pt idx="1731">
                  <c:v>19.36710014495839</c:v>
                </c:pt>
                <c:pt idx="1732">
                  <c:v>19.38470098075777</c:v>
                </c:pt>
                <c:pt idx="1733">
                  <c:v>19.40009993324201</c:v>
                </c:pt>
                <c:pt idx="1734">
                  <c:v>19.4112000869718</c:v>
                </c:pt>
                <c:pt idx="1735">
                  <c:v>19.42309990882859</c:v>
                </c:pt>
                <c:pt idx="1736">
                  <c:v>19.43429983329406</c:v>
                </c:pt>
                <c:pt idx="1737">
                  <c:v>19.44420024375722</c:v>
                </c:pt>
                <c:pt idx="1738">
                  <c:v>19.4550001018506</c:v>
                </c:pt>
                <c:pt idx="1739">
                  <c:v>19.46720002326765</c:v>
                </c:pt>
                <c:pt idx="1740">
                  <c:v>19.47540010185184</c:v>
                </c:pt>
                <c:pt idx="1741">
                  <c:v>19.48220038871658</c:v>
                </c:pt>
                <c:pt idx="1742">
                  <c:v>19.49340042190306</c:v>
                </c:pt>
                <c:pt idx="1743">
                  <c:v>19.50790007171599</c:v>
                </c:pt>
                <c:pt idx="1744">
                  <c:v>19.5205000656133</c:v>
                </c:pt>
                <c:pt idx="1745">
                  <c:v>19.53120006255995</c:v>
                </c:pt>
                <c:pt idx="1746">
                  <c:v>19.54369981803756</c:v>
                </c:pt>
                <c:pt idx="1747">
                  <c:v>19.55540046386523</c:v>
                </c:pt>
                <c:pt idx="1748">
                  <c:v>19.5716001106266</c:v>
                </c:pt>
                <c:pt idx="1749">
                  <c:v>19.58189998092348</c:v>
                </c:pt>
                <c:pt idx="1750">
                  <c:v>19.59280000495709</c:v>
                </c:pt>
                <c:pt idx="1751">
                  <c:v>19.59990007743909</c:v>
                </c:pt>
                <c:pt idx="1752">
                  <c:v>19.60970013770929</c:v>
                </c:pt>
                <c:pt idx="1753">
                  <c:v>19.62290009842036</c:v>
                </c:pt>
                <c:pt idx="1754">
                  <c:v>19.63290000190682</c:v>
                </c:pt>
                <c:pt idx="1755">
                  <c:v>19.64280010757284</c:v>
                </c:pt>
                <c:pt idx="1756">
                  <c:v>19.65749954910279</c:v>
                </c:pt>
                <c:pt idx="1757">
                  <c:v>19.67229998664698</c:v>
                </c:pt>
                <c:pt idx="1758">
                  <c:v>19.67980009231542</c:v>
                </c:pt>
                <c:pt idx="1759">
                  <c:v>19.6931999504086</c:v>
                </c:pt>
                <c:pt idx="1760">
                  <c:v>19.70530004692045</c:v>
                </c:pt>
                <c:pt idx="1761">
                  <c:v>19.71260022201386</c:v>
                </c:pt>
                <c:pt idx="1762">
                  <c:v>19.7214001346547</c:v>
                </c:pt>
                <c:pt idx="1763">
                  <c:v>19.73029999275241</c:v>
                </c:pt>
                <c:pt idx="1764">
                  <c:v>19.74230001983596</c:v>
                </c:pt>
                <c:pt idx="1765">
                  <c:v>19.75420008315632</c:v>
                </c:pt>
                <c:pt idx="1766">
                  <c:v>19.76839952163571</c:v>
                </c:pt>
                <c:pt idx="1767">
                  <c:v>19.78190042381175</c:v>
                </c:pt>
                <c:pt idx="1768">
                  <c:v>19.79500000419648</c:v>
                </c:pt>
                <c:pt idx="1769">
                  <c:v>19.80929991950688</c:v>
                </c:pt>
                <c:pt idx="1770">
                  <c:v>19.82119997977861</c:v>
                </c:pt>
                <c:pt idx="1771">
                  <c:v>19.83309980468766</c:v>
                </c:pt>
                <c:pt idx="1772">
                  <c:v>19.84060010948087</c:v>
                </c:pt>
                <c:pt idx="1773">
                  <c:v>19.851900040052</c:v>
                </c:pt>
                <c:pt idx="1774">
                  <c:v>19.85949997978241</c:v>
                </c:pt>
                <c:pt idx="1775">
                  <c:v>19.86879997367575</c:v>
                </c:pt>
                <c:pt idx="1776">
                  <c:v>19.88449940910141</c:v>
                </c:pt>
                <c:pt idx="1777">
                  <c:v>19.89150019988665</c:v>
                </c:pt>
                <c:pt idx="1778">
                  <c:v>19.90149999160349</c:v>
                </c:pt>
                <c:pt idx="1779">
                  <c:v>19.90940009117182</c:v>
                </c:pt>
                <c:pt idx="1780">
                  <c:v>19.91779999771097</c:v>
                </c:pt>
                <c:pt idx="1781">
                  <c:v>19.93379936370547</c:v>
                </c:pt>
                <c:pt idx="1782">
                  <c:v>19.94650064010418</c:v>
                </c:pt>
                <c:pt idx="1783">
                  <c:v>19.96130000610355</c:v>
                </c:pt>
                <c:pt idx="1784">
                  <c:v>19.96919997596339</c:v>
                </c:pt>
                <c:pt idx="1785">
                  <c:v>19.97499988250638</c:v>
                </c:pt>
                <c:pt idx="1786">
                  <c:v>19.99209924544991</c:v>
                </c:pt>
                <c:pt idx="1787">
                  <c:v>20.00759970702711</c:v>
                </c:pt>
                <c:pt idx="1788">
                  <c:v>20.01769995155336</c:v>
                </c:pt>
                <c:pt idx="1789">
                  <c:v>20.03109990921076</c:v>
                </c:pt>
                <c:pt idx="1790">
                  <c:v>20.0413000118242</c:v>
                </c:pt>
                <c:pt idx="1791">
                  <c:v>20.04920000877246</c:v>
                </c:pt>
                <c:pt idx="1792">
                  <c:v>20.05690001182666</c:v>
                </c:pt>
                <c:pt idx="1793">
                  <c:v>20.06460011138552</c:v>
                </c:pt>
                <c:pt idx="1794">
                  <c:v>20.07420008430199</c:v>
                </c:pt>
                <c:pt idx="1795">
                  <c:v>20.08199998474083</c:v>
                </c:pt>
                <c:pt idx="1796">
                  <c:v>20.0914999484994</c:v>
                </c:pt>
                <c:pt idx="1797">
                  <c:v>20.1042002864815</c:v>
                </c:pt>
                <c:pt idx="1798">
                  <c:v>20.11509993934669</c:v>
                </c:pt>
                <c:pt idx="1799">
                  <c:v>20.12650000877328</c:v>
                </c:pt>
                <c:pt idx="1800">
                  <c:v>20.13249994239595</c:v>
                </c:pt>
                <c:pt idx="1801">
                  <c:v>20.14359944724857</c:v>
                </c:pt>
                <c:pt idx="1802">
                  <c:v>20.15500028304814</c:v>
                </c:pt>
                <c:pt idx="1803">
                  <c:v>20.16730003852717</c:v>
                </c:pt>
                <c:pt idx="1804">
                  <c:v>20.1787999206499</c:v>
                </c:pt>
                <c:pt idx="1805">
                  <c:v>20.19009990844643</c:v>
                </c:pt>
                <c:pt idx="1806">
                  <c:v>20.20059969711292</c:v>
                </c:pt>
                <c:pt idx="1807">
                  <c:v>20.2113004093153</c:v>
                </c:pt>
                <c:pt idx="1808">
                  <c:v>20.22440005607496</c:v>
                </c:pt>
                <c:pt idx="1809">
                  <c:v>20.23259995040643</c:v>
                </c:pt>
                <c:pt idx="1810">
                  <c:v>20.24080006523218</c:v>
                </c:pt>
                <c:pt idx="1811">
                  <c:v>20.25599933166449</c:v>
                </c:pt>
                <c:pt idx="1812">
                  <c:v>20.27610001335051</c:v>
                </c:pt>
                <c:pt idx="1813">
                  <c:v>20.28599991073497</c:v>
                </c:pt>
                <c:pt idx="1814">
                  <c:v>20.29799997405644</c:v>
                </c:pt>
                <c:pt idx="1815">
                  <c:v>20.31070004043431</c:v>
                </c:pt>
                <c:pt idx="1816">
                  <c:v>20.32030000724626</c:v>
                </c:pt>
                <c:pt idx="1817">
                  <c:v>20.33379992866321</c:v>
                </c:pt>
                <c:pt idx="1818">
                  <c:v>20.33989992866191</c:v>
                </c:pt>
                <c:pt idx="1819">
                  <c:v>20.34849999198921</c:v>
                </c:pt>
                <c:pt idx="1820">
                  <c:v>20.35320003433299</c:v>
                </c:pt>
                <c:pt idx="1821">
                  <c:v>20.36000007057008</c:v>
                </c:pt>
                <c:pt idx="1822">
                  <c:v>20.37380061073418</c:v>
                </c:pt>
                <c:pt idx="1823">
                  <c:v>20.38729994659297</c:v>
                </c:pt>
                <c:pt idx="1824">
                  <c:v>20.39840004615689</c:v>
                </c:pt>
                <c:pt idx="1825">
                  <c:v>20.40850003395098</c:v>
                </c:pt>
                <c:pt idx="1826">
                  <c:v>20.4250993366222</c:v>
                </c:pt>
                <c:pt idx="1827">
                  <c:v>20.43730014533867</c:v>
                </c:pt>
                <c:pt idx="1828">
                  <c:v>20.45060003967228</c:v>
                </c:pt>
                <c:pt idx="1829">
                  <c:v>20.46529996414028</c:v>
                </c:pt>
                <c:pt idx="1830">
                  <c:v>20.47410007285725</c:v>
                </c:pt>
                <c:pt idx="1831">
                  <c:v>20.4875995506263</c:v>
                </c:pt>
                <c:pt idx="1832">
                  <c:v>20.49640009689392</c:v>
                </c:pt>
                <c:pt idx="1833">
                  <c:v>20.50799996108981</c:v>
                </c:pt>
                <c:pt idx="1834">
                  <c:v>20.51940006065343</c:v>
                </c:pt>
                <c:pt idx="1835">
                  <c:v>20.53510003929113</c:v>
                </c:pt>
                <c:pt idx="1836">
                  <c:v>20.54510003929317</c:v>
                </c:pt>
                <c:pt idx="1837">
                  <c:v>20.55330038337343</c:v>
                </c:pt>
                <c:pt idx="1838">
                  <c:v>20.56710010261668</c:v>
                </c:pt>
                <c:pt idx="1839">
                  <c:v>20.58049992141605</c:v>
                </c:pt>
                <c:pt idx="1840">
                  <c:v>20.59820001182378</c:v>
                </c:pt>
                <c:pt idx="1841">
                  <c:v>20.61079917259121</c:v>
                </c:pt>
                <c:pt idx="1842">
                  <c:v>20.62050001754323</c:v>
                </c:pt>
                <c:pt idx="1843">
                  <c:v>20.63269991187917</c:v>
                </c:pt>
                <c:pt idx="1844">
                  <c:v>20.6432000930763</c:v>
                </c:pt>
                <c:pt idx="1845">
                  <c:v>20.65630008697553</c:v>
                </c:pt>
                <c:pt idx="1846">
                  <c:v>20.67249966735835</c:v>
                </c:pt>
                <c:pt idx="1847">
                  <c:v>20.67879981536678</c:v>
                </c:pt>
                <c:pt idx="1848">
                  <c:v>20.68949999046162</c:v>
                </c:pt>
                <c:pt idx="1849">
                  <c:v>20.69990009612957</c:v>
                </c:pt>
                <c:pt idx="1850">
                  <c:v>20.70979995117158</c:v>
                </c:pt>
                <c:pt idx="1851">
                  <c:v>20.72120019263821</c:v>
                </c:pt>
                <c:pt idx="1852">
                  <c:v>20.73000033454809</c:v>
                </c:pt>
                <c:pt idx="1853">
                  <c:v>20.74460005073342</c:v>
                </c:pt>
                <c:pt idx="1854">
                  <c:v>20.75890001144217</c:v>
                </c:pt>
                <c:pt idx="1855">
                  <c:v>20.77319996604638</c:v>
                </c:pt>
                <c:pt idx="1856">
                  <c:v>20.78550003242342</c:v>
                </c:pt>
                <c:pt idx="1857">
                  <c:v>20.80110001716821</c:v>
                </c:pt>
                <c:pt idx="1858">
                  <c:v>20.81060001411607</c:v>
                </c:pt>
                <c:pt idx="1859">
                  <c:v>20.8241000652306</c:v>
                </c:pt>
                <c:pt idx="1860">
                  <c:v>20.83039999885295</c:v>
                </c:pt>
                <c:pt idx="1861">
                  <c:v>20.84490003204337</c:v>
                </c:pt>
                <c:pt idx="1862">
                  <c:v>20.85490003509404</c:v>
                </c:pt>
                <c:pt idx="1863">
                  <c:v>20.86779996261248</c:v>
                </c:pt>
                <c:pt idx="1864">
                  <c:v>20.87909998664691</c:v>
                </c:pt>
                <c:pt idx="1865">
                  <c:v>20.89160005912709</c:v>
                </c:pt>
                <c:pt idx="1866">
                  <c:v>20.90300006217876</c:v>
                </c:pt>
                <c:pt idx="1867">
                  <c:v>20.91550026740879</c:v>
                </c:pt>
                <c:pt idx="1868">
                  <c:v>20.92939995040797</c:v>
                </c:pt>
                <c:pt idx="1869">
                  <c:v>20.94479997138842</c:v>
                </c:pt>
                <c:pt idx="1870">
                  <c:v>20.95900010108744</c:v>
                </c:pt>
                <c:pt idx="1871">
                  <c:v>20.97899866714215</c:v>
                </c:pt>
                <c:pt idx="1872">
                  <c:v>20.99099930992088</c:v>
                </c:pt>
                <c:pt idx="1873">
                  <c:v>20.99469990768192</c:v>
                </c:pt>
                <c:pt idx="1874">
                  <c:v>21.00620007667385</c:v>
                </c:pt>
                <c:pt idx="1875">
                  <c:v>21.01770007056982</c:v>
                </c:pt>
                <c:pt idx="1876">
                  <c:v>21.03019947890789</c:v>
                </c:pt>
                <c:pt idx="1877">
                  <c:v>21.04630003089914</c:v>
                </c:pt>
                <c:pt idx="1878">
                  <c:v>21.05440006103163</c:v>
                </c:pt>
                <c:pt idx="1879">
                  <c:v>21.06800001869123</c:v>
                </c:pt>
                <c:pt idx="1880">
                  <c:v>21.08340007896183</c:v>
                </c:pt>
                <c:pt idx="1881">
                  <c:v>21.09869990692093</c:v>
                </c:pt>
                <c:pt idx="1882">
                  <c:v>21.11080038070577</c:v>
                </c:pt>
                <c:pt idx="1883">
                  <c:v>21.12250006370595</c:v>
                </c:pt>
                <c:pt idx="1884">
                  <c:v>21.13230006370213</c:v>
                </c:pt>
                <c:pt idx="1885">
                  <c:v>21.14260009384088</c:v>
                </c:pt>
                <c:pt idx="1886">
                  <c:v>21.14840058593472</c:v>
                </c:pt>
                <c:pt idx="1887">
                  <c:v>21.15780034141426</c:v>
                </c:pt>
                <c:pt idx="1888">
                  <c:v>21.17140009384093</c:v>
                </c:pt>
                <c:pt idx="1889">
                  <c:v>21.17699993095448</c:v>
                </c:pt>
                <c:pt idx="1890">
                  <c:v>21.18499992484794</c:v>
                </c:pt>
                <c:pt idx="1891">
                  <c:v>21.19329995803855</c:v>
                </c:pt>
                <c:pt idx="1892">
                  <c:v>21.20440043182316</c:v>
                </c:pt>
                <c:pt idx="1893">
                  <c:v>21.21960007552843</c:v>
                </c:pt>
                <c:pt idx="1894">
                  <c:v>21.23109999694498</c:v>
                </c:pt>
                <c:pt idx="1895">
                  <c:v>21.24079999999958</c:v>
                </c:pt>
                <c:pt idx="1896">
                  <c:v>21.25539975242646</c:v>
                </c:pt>
                <c:pt idx="1897">
                  <c:v>21.27070059127436</c:v>
                </c:pt>
                <c:pt idx="1898">
                  <c:v>21.28590009918116</c:v>
                </c:pt>
                <c:pt idx="1899">
                  <c:v>21.29809992713853</c:v>
                </c:pt>
                <c:pt idx="1900">
                  <c:v>21.30529990310606</c:v>
                </c:pt>
                <c:pt idx="1901">
                  <c:v>21.3153999000533</c:v>
                </c:pt>
                <c:pt idx="1902">
                  <c:v>21.32919976730409</c:v>
                </c:pt>
                <c:pt idx="1903">
                  <c:v>21.33749998168787</c:v>
                </c:pt>
                <c:pt idx="1904">
                  <c:v>21.34789991836442</c:v>
                </c:pt>
                <c:pt idx="1905">
                  <c:v>21.35790009651101</c:v>
                </c:pt>
                <c:pt idx="1906">
                  <c:v>21.3716996406547</c:v>
                </c:pt>
                <c:pt idx="1907">
                  <c:v>21.38410058822774</c:v>
                </c:pt>
                <c:pt idx="1908">
                  <c:v>21.39950009612949</c:v>
                </c:pt>
                <c:pt idx="1909">
                  <c:v>21.41380008087071</c:v>
                </c:pt>
                <c:pt idx="1910">
                  <c:v>21.43120008659389</c:v>
                </c:pt>
                <c:pt idx="1911">
                  <c:v>21.44429994773597</c:v>
                </c:pt>
                <c:pt idx="1912">
                  <c:v>21.45350081977812</c:v>
                </c:pt>
                <c:pt idx="1913">
                  <c:v>21.46820004997062</c:v>
                </c:pt>
                <c:pt idx="1914">
                  <c:v>21.4771999141667</c:v>
                </c:pt>
                <c:pt idx="1915">
                  <c:v>21.48710004996972</c:v>
                </c:pt>
                <c:pt idx="1916">
                  <c:v>21.49879994430372</c:v>
                </c:pt>
                <c:pt idx="1917">
                  <c:v>21.51039969978228</c:v>
                </c:pt>
                <c:pt idx="1918">
                  <c:v>21.51709994430349</c:v>
                </c:pt>
                <c:pt idx="1919">
                  <c:v>21.53180009803691</c:v>
                </c:pt>
                <c:pt idx="1920">
                  <c:v>21.54579998931876</c:v>
                </c:pt>
                <c:pt idx="1921">
                  <c:v>21.56349939155552</c:v>
                </c:pt>
                <c:pt idx="1922">
                  <c:v>21.57329989852585</c:v>
                </c:pt>
                <c:pt idx="1923">
                  <c:v>21.58310000419442</c:v>
                </c:pt>
                <c:pt idx="1924">
                  <c:v>21.5938000827773</c:v>
                </c:pt>
                <c:pt idx="1925">
                  <c:v>21.60259995002707</c:v>
                </c:pt>
                <c:pt idx="1926">
                  <c:v>21.61089991378686</c:v>
                </c:pt>
                <c:pt idx="1927">
                  <c:v>21.61890068931098</c:v>
                </c:pt>
                <c:pt idx="1928">
                  <c:v>21.63229988937018</c:v>
                </c:pt>
                <c:pt idx="1929">
                  <c:v>21.64569991035387</c:v>
                </c:pt>
                <c:pt idx="1930">
                  <c:v>21.65519990730172</c:v>
                </c:pt>
                <c:pt idx="1931">
                  <c:v>21.6621998317714</c:v>
                </c:pt>
                <c:pt idx="1932">
                  <c:v>21.66899969902079</c:v>
                </c:pt>
                <c:pt idx="1933">
                  <c:v>21.67660001602053</c:v>
                </c:pt>
                <c:pt idx="1934">
                  <c:v>21.69090004310783</c:v>
                </c:pt>
                <c:pt idx="1935">
                  <c:v>21.70690009422105</c:v>
                </c:pt>
                <c:pt idx="1936">
                  <c:v>21.71649998855355</c:v>
                </c:pt>
                <c:pt idx="1937">
                  <c:v>21.72490016059965</c:v>
                </c:pt>
                <c:pt idx="1938">
                  <c:v>21.73569991912516</c:v>
                </c:pt>
                <c:pt idx="1939">
                  <c:v>21.74790005798422</c:v>
                </c:pt>
                <c:pt idx="1940">
                  <c:v>21.76349990386731</c:v>
                </c:pt>
                <c:pt idx="1941">
                  <c:v>21.77500000343207</c:v>
                </c:pt>
                <c:pt idx="1942">
                  <c:v>21.78740059776098</c:v>
                </c:pt>
                <c:pt idx="1943">
                  <c:v>21.79989993362322</c:v>
                </c:pt>
                <c:pt idx="1944">
                  <c:v>21.80900000000111</c:v>
                </c:pt>
                <c:pt idx="1945">
                  <c:v>21.82309997863558</c:v>
                </c:pt>
                <c:pt idx="1946">
                  <c:v>21.83400001487826</c:v>
                </c:pt>
                <c:pt idx="1947">
                  <c:v>21.84750023498418</c:v>
                </c:pt>
                <c:pt idx="1948">
                  <c:v>21.85979989089901</c:v>
                </c:pt>
                <c:pt idx="1949">
                  <c:v>21.86610009612922</c:v>
                </c:pt>
                <c:pt idx="1950">
                  <c:v>21.8775999179852</c:v>
                </c:pt>
                <c:pt idx="1951">
                  <c:v>21.8864003376002</c:v>
                </c:pt>
                <c:pt idx="1952">
                  <c:v>21.9001001171091</c:v>
                </c:pt>
                <c:pt idx="1953">
                  <c:v>21.90990004768173</c:v>
                </c:pt>
                <c:pt idx="1954">
                  <c:v>21.91609994812097</c:v>
                </c:pt>
                <c:pt idx="1955">
                  <c:v>21.92889994201687</c:v>
                </c:pt>
                <c:pt idx="1956">
                  <c:v>21.94109969139026</c:v>
                </c:pt>
                <c:pt idx="1957">
                  <c:v>21.95120013198903</c:v>
                </c:pt>
                <c:pt idx="1958">
                  <c:v>21.96039995689352</c:v>
                </c:pt>
                <c:pt idx="1959">
                  <c:v>21.96689999923547</c:v>
                </c:pt>
                <c:pt idx="1960">
                  <c:v>21.97679995994258</c:v>
                </c:pt>
                <c:pt idx="1961">
                  <c:v>21.98969925956768</c:v>
                </c:pt>
                <c:pt idx="1962">
                  <c:v>21.99750024032618</c:v>
                </c:pt>
                <c:pt idx="1963">
                  <c:v>22.00690009536629</c:v>
                </c:pt>
                <c:pt idx="1964">
                  <c:v>22.02079991416758</c:v>
                </c:pt>
                <c:pt idx="1965">
                  <c:v>22.02789995651256</c:v>
                </c:pt>
                <c:pt idx="1966">
                  <c:v>22.03449978141725</c:v>
                </c:pt>
                <c:pt idx="1967">
                  <c:v>22.04480019492985</c:v>
                </c:pt>
                <c:pt idx="1968">
                  <c:v>22.05609992027166</c:v>
                </c:pt>
                <c:pt idx="1969">
                  <c:v>22.0658998840299</c:v>
                </c:pt>
                <c:pt idx="1970">
                  <c:v>22.06919996566648</c:v>
                </c:pt>
                <c:pt idx="1971">
                  <c:v>22.07880024642873</c:v>
                </c:pt>
                <c:pt idx="1972">
                  <c:v>22.08859993858275</c:v>
                </c:pt>
                <c:pt idx="1973">
                  <c:v>22.10100011062605</c:v>
                </c:pt>
                <c:pt idx="1974">
                  <c:v>22.11170007438704</c:v>
                </c:pt>
                <c:pt idx="1975">
                  <c:v>22.12690009536527</c:v>
                </c:pt>
                <c:pt idx="1976">
                  <c:v>22.13919974517557</c:v>
                </c:pt>
                <c:pt idx="1977">
                  <c:v>22.14710024910164</c:v>
                </c:pt>
                <c:pt idx="1978">
                  <c:v>22.15529997138946</c:v>
                </c:pt>
                <c:pt idx="1979">
                  <c:v>22.16500004081535</c:v>
                </c:pt>
                <c:pt idx="1980">
                  <c:v>22.17569990806442</c:v>
                </c:pt>
                <c:pt idx="1981">
                  <c:v>22.18469990806261</c:v>
                </c:pt>
                <c:pt idx="1982">
                  <c:v>22.19830017967251</c:v>
                </c:pt>
                <c:pt idx="1983">
                  <c:v>22.20989990196176</c:v>
                </c:pt>
                <c:pt idx="1984">
                  <c:v>22.22139995613178</c:v>
                </c:pt>
                <c:pt idx="1985">
                  <c:v>22.23420000724946</c:v>
                </c:pt>
                <c:pt idx="1986">
                  <c:v>22.24689997100359</c:v>
                </c:pt>
                <c:pt idx="1987">
                  <c:v>22.256699832149</c:v>
                </c:pt>
                <c:pt idx="1988">
                  <c:v>22.26680007362301</c:v>
                </c:pt>
                <c:pt idx="1989">
                  <c:v>22.27220002555623</c:v>
                </c:pt>
                <c:pt idx="1990">
                  <c:v>22.28079989585967</c:v>
                </c:pt>
                <c:pt idx="1991">
                  <c:v>22.28960020675729</c:v>
                </c:pt>
                <c:pt idx="1992">
                  <c:v>22.29839998359602</c:v>
                </c:pt>
                <c:pt idx="1993">
                  <c:v>22.3080000530208</c:v>
                </c:pt>
                <c:pt idx="1994">
                  <c:v>22.32400010108541</c:v>
                </c:pt>
                <c:pt idx="1995">
                  <c:v>22.33710009193237</c:v>
                </c:pt>
                <c:pt idx="1996">
                  <c:v>22.3413004482245</c:v>
                </c:pt>
                <c:pt idx="1997">
                  <c:v>22.35180037269675</c:v>
                </c:pt>
                <c:pt idx="1998">
                  <c:v>22.3647000225028</c:v>
                </c:pt>
                <c:pt idx="1999">
                  <c:v>22.37800007972328</c:v>
                </c:pt>
                <c:pt idx="2000">
                  <c:v>22.39080010986072</c:v>
                </c:pt>
                <c:pt idx="2001">
                  <c:v>22.39830039367732</c:v>
                </c:pt>
                <c:pt idx="2002">
                  <c:v>22.40719998016354</c:v>
                </c:pt>
                <c:pt idx="2003">
                  <c:v>22.41489994697259</c:v>
                </c:pt>
                <c:pt idx="2004">
                  <c:v>22.42670003738383</c:v>
                </c:pt>
                <c:pt idx="2005">
                  <c:v>22.43959992561213</c:v>
                </c:pt>
                <c:pt idx="2006">
                  <c:v>22.45150041160377</c:v>
                </c:pt>
                <c:pt idx="2007">
                  <c:v>22.46169996795652</c:v>
                </c:pt>
                <c:pt idx="2008">
                  <c:v>22.47199996795462</c:v>
                </c:pt>
                <c:pt idx="2009">
                  <c:v>22.48150010070458</c:v>
                </c:pt>
                <c:pt idx="2010">
                  <c:v>22.494200094603</c:v>
                </c:pt>
                <c:pt idx="2011">
                  <c:v>22.50639960861008</c:v>
                </c:pt>
                <c:pt idx="2012">
                  <c:v>22.52100003089799</c:v>
                </c:pt>
                <c:pt idx="2013">
                  <c:v>22.53399992828054</c:v>
                </c:pt>
                <c:pt idx="2014">
                  <c:v>22.54549996147032</c:v>
                </c:pt>
                <c:pt idx="2015">
                  <c:v>22.55650010032695</c:v>
                </c:pt>
                <c:pt idx="2016">
                  <c:v>22.56539985580092</c:v>
                </c:pt>
                <c:pt idx="2017">
                  <c:v>22.58049994316022</c:v>
                </c:pt>
                <c:pt idx="2018">
                  <c:v>22.5919000457725</c:v>
                </c:pt>
                <c:pt idx="2019">
                  <c:v>22.60120001258838</c:v>
                </c:pt>
                <c:pt idx="2020">
                  <c:v>22.61409990692118</c:v>
                </c:pt>
                <c:pt idx="2021">
                  <c:v>22.62719927596845</c:v>
                </c:pt>
                <c:pt idx="2022">
                  <c:v>22.64110009383876</c:v>
                </c:pt>
                <c:pt idx="2023">
                  <c:v>22.65409995498339</c:v>
                </c:pt>
                <c:pt idx="2024">
                  <c:v>22.66840011482054</c:v>
                </c:pt>
                <c:pt idx="2025">
                  <c:v>22.68009990959035</c:v>
                </c:pt>
                <c:pt idx="2026">
                  <c:v>22.69419945068148</c:v>
                </c:pt>
                <c:pt idx="2027">
                  <c:v>22.71010041923364</c:v>
                </c:pt>
                <c:pt idx="2028">
                  <c:v>22.7184000659945</c:v>
                </c:pt>
                <c:pt idx="2029">
                  <c:v>22.726800002667</c:v>
                </c:pt>
                <c:pt idx="2030">
                  <c:v>22.73360011443947</c:v>
                </c:pt>
                <c:pt idx="2031">
                  <c:v>22.74689948959349</c:v>
                </c:pt>
                <c:pt idx="2032">
                  <c:v>22.76050026512164</c:v>
                </c:pt>
                <c:pt idx="2033">
                  <c:v>22.77200005073609</c:v>
                </c:pt>
                <c:pt idx="2034">
                  <c:v>22.78100008087128</c:v>
                </c:pt>
                <c:pt idx="2035">
                  <c:v>22.78969990882612</c:v>
                </c:pt>
                <c:pt idx="2036">
                  <c:v>22.79540015335078</c:v>
                </c:pt>
                <c:pt idx="2037">
                  <c:v>22.80480022888151</c:v>
                </c:pt>
                <c:pt idx="2038">
                  <c:v>22.81899991493265</c:v>
                </c:pt>
                <c:pt idx="2039">
                  <c:v>22.82909998740797</c:v>
                </c:pt>
                <c:pt idx="2040">
                  <c:v>22.84130001144149</c:v>
                </c:pt>
                <c:pt idx="2041">
                  <c:v>22.85389952240076</c:v>
                </c:pt>
                <c:pt idx="2042">
                  <c:v>22.86150013198858</c:v>
                </c:pt>
                <c:pt idx="2043">
                  <c:v>22.86940002937263</c:v>
                </c:pt>
                <c:pt idx="2044">
                  <c:v>22.88150005645366</c:v>
                </c:pt>
                <c:pt idx="2045">
                  <c:v>22.89490004424806</c:v>
                </c:pt>
                <c:pt idx="2046">
                  <c:v>22.90450014991438</c:v>
                </c:pt>
                <c:pt idx="2047">
                  <c:v>22.92049992942702</c:v>
                </c:pt>
                <c:pt idx="2048">
                  <c:v>22.93099996261663</c:v>
                </c:pt>
                <c:pt idx="2049">
                  <c:v>22.94260001983638</c:v>
                </c:pt>
                <c:pt idx="2050">
                  <c:v>22.95640007095062</c:v>
                </c:pt>
                <c:pt idx="2051">
                  <c:v>22.96430000457621</c:v>
                </c:pt>
                <c:pt idx="2052">
                  <c:v>22.97560071677798</c:v>
                </c:pt>
                <c:pt idx="2053">
                  <c:v>22.99069998016054</c:v>
                </c:pt>
                <c:pt idx="2054">
                  <c:v>23.00070004653752</c:v>
                </c:pt>
                <c:pt idx="2055">
                  <c:v>23.01150001029601</c:v>
                </c:pt>
                <c:pt idx="2056">
                  <c:v>23.01909976272509</c:v>
                </c:pt>
                <c:pt idx="2057">
                  <c:v>23.03320008544688</c:v>
                </c:pt>
                <c:pt idx="2058">
                  <c:v>23.04299997978158</c:v>
                </c:pt>
                <c:pt idx="2059">
                  <c:v>23.04870005226257</c:v>
                </c:pt>
                <c:pt idx="2060">
                  <c:v>23.0570000553089</c:v>
                </c:pt>
                <c:pt idx="2061">
                  <c:v>23.07299900779617</c:v>
                </c:pt>
                <c:pt idx="2062">
                  <c:v>23.08520046844569</c:v>
                </c:pt>
                <c:pt idx="2063">
                  <c:v>23.09950001563993</c:v>
                </c:pt>
                <c:pt idx="2064">
                  <c:v>23.11279994926008</c:v>
                </c:pt>
                <c:pt idx="2065">
                  <c:v>23.12149995841901</c:v>
                </c:pt>
                <c:pt idx="2066">
                  <c:v>23.13010027541895</c:v>
                </c:pt>
                <c:pt idx="2067">
                  <c:v>23.13950030555862</c:v>
                </c:pt>
                <c:pt idx="2068">
                  <c:v>23.1539999252309</c:v>
                </c:pt>
                <c:pt idx="2069">
                  <c:v>23.16769996147195</c:v>
                </c:pt>
                <c:pt idx="2070">
                  <c:v>23.18289992217614</c:v>
                </c:pt>
                <c:pt idx="2071">
                  <c:v>23.19339998855503</c:v>
                </c:pt>
                <c:pt idx="2072">
                  <c:v>23.20189999160357</c:v>
                </c:pt>
                <c:pt idx="2073">
                  <c:v>23.20670006103319</c:v>
                </c:pt>
                <c:pt idx="2074">
                  <c:v>23.21019996452014</c:v>
                </c:pt>
                <c:pt idx="2075">
                  <c:v>23.22450009422027</c:v>
                </c:pt>
                <c:pt idx="2076">
                  <c:v>23.240499291227</c:v>
                </c:pt>
                <c:pt idx="2077">
                  <c:v>23.25319996109101</c:v>
                </c:pt>
                <c:pt idx="2078">
                  <c:v>23.26059992790394</c:v>
                </c:pt>
                <c:pt idx="2079">
                  <c:v>23.26970002746382</c:v>
                </c:pt>
                <c:pt idx="2080">
                  <c:v>23.27999998817176</c:v>
                </c:pt>
                <c:pt idx="2081">
                  <c:v>23.28870026588265</c:v>
                </c:pt>
                <c:pt idx="2082">
                  <c:v>23.29869965324178</c:v>
                </c:pt>
                <c:pt idx="2083">
                  <c:v>23.30409993400463</c:v>
                </c:pt>
                <c:pt idx="2084">
                  <c:v>23.31350007285801</c:v>
                </c:pt>
                <c:pt idx="2085">
                  <c:v>23.32090007896477</c:v>
                </c:pt>
                <c:pt idx="2086">
                  <c:v>23.33299951743902</c:v>
                </c:pt>
                <c:pt idx="2087">
                  <c:v>23.34810014190588</c:v>
                </c:pt>
                <c:pt idx="2088">
                  <c:v>23.35870006942787</c:v>
                </c:pt>
                <c:pt idx="2089">
                  <c:v>23.37009999389556</c:v>
                </c:pt>
                <c:pt idx="2090">
                  <c:v>23.38250000877451</c:v>
                </c:pt>
                <c:pt idx="2091">
                  <c:v>23.39289969481979</c:v>
                </c:pt>
                <c:pt idx="2092">
                  <c:v>23.4031998939499</c:v>
                </c:pt>
                <c:pt idx="2093">
                  <c:v>23.40599990005284</c:v>
                </c:pt>
                <c:pt idx="2094">
                  <c:v>23.41299997863462</c:v>
                </c:pt>
                <c:pt idx="2095">
                  <c:v>23.42320010833646</c:v>
                </c:pt>
                <c:pt idx="2096">
                  <c:v>23.43379997253212</c:v>
                </c:pt>
                <c:pt idx="2097">
                  <c:v>23.44770060615337</c:v>
                </c:pt>
                <c:pt idx="2098">
                  <c:v>23.45959994506848</c:v>
                </c:pt>
                <c:pt idx="2099">
                  <c:v>23.46280005988956</c:v>
                </c:pt>
                <c:pt idx="2100">
                  <c:v>23.47750000533778</c:v>
                </c:pt>
                <c:pt idx="2101">
                  <c:v>23.4909992687244</c:v>
                </c:pt>
                <c:pt idx="2102">
                  <c:v>23.50009962196418</c:v>
                </c:pt>
                <c:pt idx="2103">
                  <c:v>23.51189993896332</c:v>
                </c:pt>
                <c:pt idx="2104">
                  <c:v>23.52480010490399</c:v>
                </c:pt>
                <c:pt idx="2105">
                  <c:v>23.53659999008232</c:v>
                </c:pt>
                <c:pt idx="2106">
                  <c:v>23.54679977874548</c:v>
                </c:pt>
                <c:pt idx="2107">
                  <c:v>23.55489971236966</c:v>
                </c:pt>
                <c:pt idx="2108">
                  <c:v>23.56130002631835</c:v>
                </c:pt>
                <c:pt idx="2109">
                  <c:v>23.57419998702971</c:v>
                </c:pt>
                <c:pt idx="2110">
                  <c:v>23.58430011673045</c:v>
                </c:pt>
                <c:pt idx="2111">
                  <c:v>23.59389987220493</c:v>
                </c:pt>
                <c:pt idx="2112">
                  <c:v>23.60970056914812</c:v>
                </c:pt>
                <c:pt idx="2113">
                  <c:v>23.62359997444219</c:v>
                </c:pt>
                <c:pt idx="2114">
                  <c:v>23.63020011024492</c:v>
                </c:pt>
                <c:pt idx="2115">
                  <c:v>23.6389001041389</c:v>
                </c:pt>
                <c:pt idx="2116">
                  <c:v>23.6489997901881</c:v>
                </c:pt>
                <c:pt idx="2117">
                  <c:v>23.6603002037009</c:v>
                </c:pt>
                <c:pt idx="2118">
                  <c:v>23.67440002555668</c:v>
                </c:pt>
                <c:pt idx="2119">
                  <c:v>23.68490006485081</c:v>
                </c:pt>
                <c:pt idx="2120">
                  <c:v>23.69880008277687</c:v>
                </c:pt>
                <c:pt idx="2121">
                  <c:v>23.70440022468392</c:v>
                </c:pt>
                <c:pt idx="2122">
                  <c:v>23.70970044517162</c:v>
                </c:pt>
                <c:pt idx="2123">
                  <c:v>23.72120002250813</c:v>
                </c:pt>
                <c:pt idx="2124">
                  <c:v>23.72790009192977</c:v>
                </c:pt>
                <c:pt idx="2125">
                  <c:v>23.74010004653972</c:v>
                </c:pt>
                <c:pt idx="2126">
                  <c:v>23.74580036048792</c:v>
                </c:pt>
                <c:pt idx="2127">
                  <c:v>23.75620013999651</c:v>
                </c:pt>
                <c:pt idx="2128">
                  <c:v>23.76510010375568</c:v>
                </c:pt>
                <c:pt idx="2129">
                  <c:v>23.77389999504157</c:v>
                </c:pt>
                <c:pt idx="2130">
                  <c:v>23.78479988631807</c:v>
                </c:pt>
                <c:pt idx="2131">
                  <c:v>23.79129988632119</c:v>
                </c:pt>
                <c:pt idx="2132">
                  <c:v>23.79950011863548</c:v>
                </c:pt>
                <c:pt idx="2133">
                  <c:v>23.81150001296919</c:v>
                </c:pt>
                <c:pt idx="2134">
                  <c:v>23.82390011558527</c:v>
                </c:pt>
                <c:pt idx="2135">
                  <c:v>23.83599997672718</c:v>
                </c:pt>
                <c:pt idx="2136">
                  <c:v>23.84480021819763</c:v>
                </c:pt>
                <c:pt idx="2137">
                  <c:v>23.85249994049082</c:v>
                </c:pt>
                <c:pt idx="2138">
                  <c:v>23.863799976727</c:v>
                </c:pt>
                <c:pt idx="2139">
                  <c:v>23.87669993133383</c:v>
                </c:pt>
                <c:pt idx="2140">
                  <c:v>23.88599997062554</c:v>
                </c:pt>
                <c:pt idx="2141">
                  <c:v>23.89799997062437</c:v>
                </c:pt>
                <c:pt idx="2142">
                  <c:v>23.91110008812029</c:v>
                </c:pt>
                <c:pt idx="2143">
                  <c:v>23.92050001869211</c:v>
                </c:pt>
                <c:pt idx="2144">
                  <c:v>23.9329001090955</c:v>
                </c:pt>
                <c:pt idx="2145">
                  <c:v>23.93980010299493</c:v>
                </c:pt>
                <c:pt idx="2146">
                  <c:v>23.95289950828372</c:v>
                </c:pt>
                <c:pt idx="2147">
                  <c:v>23.95979947509841</c:v>
                </c:pt>
                <c:pt idx="2148">
                  <c:v>23.96429996414008</c:v>
                </c:pt>
                <c:pt idx="2149">
                  <c:v>23.97160006675404</c:v>
                </c:pt>
                <c:pt idx="2150">
                  <c:v>23.98079996719387</c:v>
                </c:pt>
                <c:pt idx="2151">
                  <c:v>23.99190010299571</c:v>
                </c:pt>
                <c:pt idx="2152">
                  <c:v>23.99950026893202</c:v>
                </c:pt>
                <c:pt idx="2153">
                  <c:v>24.01189995193272</c:v>
                </c:pt>
                <c:pt idx="2154">
                  <c:v>24.02709999999569</c:v>
                </c:pt>
                <c:pt idx="2155">
                  <c:v>24.04190007514989</c:v>
                </c:pt>
                <c:pt idx="2156">
                  <c:v>24.05679958610562</c:v>
                </c:pt>
                <c:pt idx="2157">
                  <c:v>24.06759974898887</c:v>
                </c:pt>
                <c:pt idx="2158">
                  <c:v>24.07910009918123</c:v>
                </c:pt>
                <c:pt idx="2159">
                  <c:v>24.09289989089666</c:v>
                </c:pt>
                <c:pt idx="2160">
                  <c:v>24.10600009002519</c:v>
                </c:pt>
                <c:pt idx="2161">
                  <c:v>24.11470012626523</c:v>
                </c:pt>
                <c:pt idx="2162">
                  <c:v>24.1220007511147</c:v>
                </c:pt>
                <c:pt idx="2163">
                  <c:v>24.13330001144277</c:v>
                </c:pt>
                <c:pt idx="2164">
                  <c:v>24.14130004157778</c:v>
                </c:pt>
                <c:pt idx="2165">
                  <c:v>24.14820011406118</c:v>
                </c:pt>
                <c:pt idx="2166">
                  <c:v>24.15949966125482</c:v>
                </c:pt>
                <c:pt idx="2167">
                  <c:v>24.17319997787126</c:v>
                </c:pt>
                <c:pt idx="2168">
                  <c:v>24.18460001411222</c:v>
                </c:pt>
                <c:pt idx="2169">
                  <c:v>24.18989989051624</c:v>
                </c:pt>
                <c:pt idx="2170">
                  <c:v>24.20470005950847</c:v>
                </c:pt>
                <c:pt idx="2171">
                  <c:v>24.21060037345887</c:v>
                </c:pt>
                <c:pt idx="2172">
                  <c:v>24.22189977874586</c:v>
                </c:pt>
                <c:pt idx="2173">
                  <c:v>24.23500002326909</c:v>
                </c:pt>
                <c:pt idx="2174">
                  <c:v>24.24429992675504</c:v>
                </c:pt>
                <c:pt idx="2175">
                  <c:v>24.25609991454985</c:v>
                </c:pt>
                <c:pt idx="2176">
                  <c:v>24.26639963073464</c:v>
                </c:pt>
                <c:pt idx="2177">
                  <c:v>24.28109988403228</c:v>
                </c:pt>
                <c:pt idx="2178">
                  <c:v>24.29090005607213</c:v>
                </c:pt>
                <c:pt idx="2179">
                  <c:v>24.3065999198916</c:v>
                </c:pt>
                <c:pt idx="2180">
                  <c:v>24.32159997100462</c:v>
                </c:pt>
                <c:pt idx="2181">
                  <c:v>24.32949997100512</c:v>
                </c:pt>
                <c:pt idx="2182">
                  <c:v>24.33500007057227</c:v>
                </c:pt>
                <c:pt idx="2183">
                  <c:v>24.33639993171527</c:v>
                </c:pt>
                <c:pt idx="2184">
                  <c:v>24.34739993171388</c:v>
                </c:pt>
                <c:pt idx="2185">
                  <c:v>24.34029998283222</c:v>
                </c:pt>
                <c:pt idx="2186">
                  <c:v>24.33979991340675</c:v>
                </c:pt>
                <c:pt idx="2212">
                  <c:v>25.41900028381133</c:v>
                </c:pt>
                <c:pt idx="2213">
                  <c:v>25.41885723266386</c:v>
                </c:pt>
                <c:pt idx="2214">
                  <c:v>25.25140035552613</c:v>
                </c:pt>
                <c:pt idx="2215">
                  <c:v>25.08750002136003</c:v>
                </c:pt>
                <c:pt idx="2216">
                  <c:v>24.93080004653893</c:v>
                </c:pt>
                <c:pt idx="2217">
                  <c:v>24.88959731292561</c:v>
                </c:pt>
                <c:pt idx="2218">
                  <c:v>24.87875906982299</c:v>
                </c:pt>
                <c:pt idx="2219">
                  <c:v>24.78199984817181</c:v>
                </c:pt>
                <c:pt idx="2220">
                  <c:v>24.68170014572024</c:v>
                </c:pt>
                <c:pt idx="2221">
                  <c:v>24.83523633041477</c:v>
                </c:pt>
                <c:pt idx="2222">
                  <c:v>24.8229682357778</c:v>
                </c:pt>
                <c:pt idx="2223">
                  <c:v>24.8350998016358</c:v>
                </c:pt>
                <c:pt idx="2224">
                  <c:v>24.77700007781823</c:v>
                </c:pt>
                <c:pt idx="2225">
                  <c:v>24.70849996871766</c:v>
                </c:pt>
                <c:pt idx="2226">
                  <c:v>24.73291034469366</c:v>
                </c:pt>
                <c:pt idx="2227">
                  <c:v>24.68938439254634</c:v>
                </c:pt>
                <c:pt idx="2228">
                  <c:v>24.71950023269528</c:v>
                </c:pt>
                <c:pt idx="2229">
                  <c:v>24.67259984664997</c:v>
                </c:pt>
                <c:pt idx="2230">
                  <c:v>24.66080002059971</c:v>
                </c:pt>
                <c:pt idx="2231">
                  <c:v>24.66020766754082</c:v>
                </c:pt>
                <c:pt idx="2232">
                  <c:v>24.63330043067981</c:v>
                </c:pt>
                <c:pt idx="2233">
                  <c:v>24.69060007438382</c:v>
                </c:pt>
                <c:pt idx="2234">
                  <c:v>24.64210009803719</c:v>
                </c:pt>
                <c:pt idx="2235">
                  <c:v>24.68200005569088</c:v>
                </c:pt>
                <c:pt idx="2236">
                  <c:v>24.71530268821516</c:v>
                </c:pt>
                <c:pt idx="2237">
                  <c:v>24.71229425201091</c:v>
                </c:pt>
                <c:pt idx="2238">
                  <c:v>24.66750007247537</c:v>
                </c:pt>
                <c:pt idx="2239">
                  <c:v>24.65140002212502</c:v>
                </c:pt>
                <c:pt idx="2240">
                  <c:v>24.6798999195089</c:v>
                </c:pt>
                <c:pt idx="2241">
                  <c:v>24.6562032825459</c:v>
                </c:pt>
                <c:pt idx="2242">
                  <c:v>24.64380148734926</c:v>
                </c:pt>
                <c:pt idx="2243">
                  <c:v>24.67220008048753</c:v>
                </c:pt>
                <c:pt idx="2244">
                  <c:v>24.66990011062444</c:v>
                </c:pt>
                <c:pt idx="2245">
                  <c:v>24.63580011176964</c:v>
                </c:pt>
                <c:pt idx="2246">
                  <c:v>24.61940071258505</c:v>
                </c:pt>
                <c:pt idx="2247">
                  <c:v>24.61719888382141</c:v>
                </c:pt>
                <c:pt idx="2248">
                  <c:v>24.6201999042496</c:v>
                </c:pt>
                <c:pt idx="2249">
                  <c:v>24.61829998855319</c:v>
                </c:pt>
                <c:pt idx="2250">
                  <c:v>24.60309994086856</c:v>
                </c:pt>
                <c:pt idx="2251">
                  <c:v>24.6044995513912</c:v>
                </c:pt>
                <c:pt idx="2252">
                  <c:v>24.59609983215341</c:v>
                </c:pt>
                <c:pt idx="2253">
                  <c:v>24.58820010681302</c:v>
                </c:pt>
                <c:pt idx="2254">
                  <c:v>24.58720005531359</c:v>
                </c:pt>
                <c:pt idx="2255">
                  <c:v>24.58070001296801</c:v>
                </c:pt>
                <c:pt idx="2256">
                  <c:v>24.57829994049098</c:v>
                </c:pt>
                <c:pt idx="2257">
                  <c:v>24.57389997672724</c:v>
                </c:pt>
                <c:pt idx="2258">
                  <c:v>24.56809994354262</c:v>
                </c:pt>
                <c:pt idx="2259">
                  <c:v>24.56960009155227</c:v>
                </c:pt>
                <c:pt idx="2260">
                  <c:v>24.57049994659246</c:v>
                </c:pt>
                <c:pt idx="2261">
                  <c:v>24.57669941825953</c:v>
                </c:pt>
                <c:pt idx="2262">
                  <c:v>24.57770025100399</c:v>
                </c:pt>
                <c:pt idx="2263">
                  <c:v>24.57320007590897</c:v>
                </c:pt>
                <c:pt idx="2264">
                  <c:v>24.56869988555988</c:v>
                </c:pt>
                <c:pt idx="2265">
                  <c:v>24.56499997901847</c:v>
                </c:pt>
                <c:pt idx="2266">
                  <c:v>24.55510057678109</c:v>
                </c:pt>
                <c:pt idx="2267">
                  <c:v>24.54740004577615</c:v>
                </c:pt>
                <c:pt idx="2268">
                  <c:v>24.54220011215148</c:v>
                </c:pt>
                <c:pt idx="2269">
                  <c:v>24.53450011825408</c:v>
                </c:pt>
                <c:pt idx="2270">
                  <c:v>24.5234000911696</c:v>
                </c:pt>
                <c:pt idx="2271">
                  <c:v>24.5121003417953</c:v>
                </c:pt>
                <c:pt idx="2272">
                  <c:v>24.5071001125325</c:v>
                </c:pt>
                <c:pt idx="2273">
                  <c:v>24.50250004310508</c:v>
                </c:pt>
                <c:pt idx="2274">
                  <c:v>24.49840004615907</c:v>
                </c:pt>
                <c:pt idx="2275">
                  <c:v>24.49009991950513</c:v>
                </c:pt>
                <c:pt idx="2276">
                  <c:v>24.48729998893758</c:v>
                </c:pt>
                <c:pt idx="2277">
                  <c:v>24.48339978065269</c:v>
                </c:pt>
                <c:pt idx="2278">
                  <c:v>24.47650006141703</c:v>
                </c:pt>
                <c:pt idx="2279">
                  <c:v>24.47039996490275</c:v>
                </c:pt>
                <c:pt idx="2280">
                  <c:v>24.46770009765532</c:v>
                </c:pt>
                <c:pt idx="2281">
                  <c:v>24.45970034828132</c:v>
                </c:pt>
                <c:pt idx="2282">
                  <c:v>24.45280002250729</c:v>
                </c:pt>
                <c:pt idx="2283">
                  <c:v>24.44859992294002</c:v>
                </c:pt>
                <c:pt idx="2284">
                  <c:v>24.44880011901842</c:v>
                </c:pt>
                <c:pt idx="2285">
                  <c:v>24.44359991683814</c:v>
                </c:pt>
                <c:pt idx="2286">
                  <c:v>24.43970019149492</c:v>
                </c:pt>
                <c:pt idx="2287">
                  <c:v>24.43609957885564</c:v>
                </c:pt>
                <c:pt idx="2288">
                  <c:v>24.42919992904353</c:v>
                </c:pt>
                <c:pt idx="2289">
                  <c:v>24.4226999141683</c:v>
                </c:pt>
                <c:pt idx="2290">
                  <c:v>24.42169994125288</c:v>
                </c:pt>
                <c:pt idx="2291">
                  <c:v>24.42439959106193</c:v>
                </c:pt>
                <c:pt idx="2292">
                  <c:v>24.42080020065259</c:v>
                </c:pt>
                <c:pt idx="2293">
                  <c:v>24.4119000617975</c:v>
                </c:pt>
                <c:pt idx="2294">
                  <c:v>24.41300001640048</c:v>
                </c:pt>
                <c:pt idx="2295">
                  <c:v>24.40990001640239</c:v>
                </c:pt>
                <c:pt idx="2296">
                  <c:v>24.40390075302275</c:v>
                </c:pt>
                <c:pt idx="2297">
                  <c:v>24.39970013732818</c:v>
                </c:pt>
                <c:pt idx="2298">
                  <c:v>24.39380006789725</c:v>
                </c:pt>
                <c:pt idx="2299">
                  <c:v>24.39190010108723</c:v>
                </c:pt>
                <c:pt idx="2300">
                  <c:v>24.3901000045771</c:v>
                </c:pt>
                <c:pt idx="2301">
                  <c:v>24.38510017966837</c:v>
                </c:pt>
                <c:pt idx="2302">
                  <c:v>24.38179990501521</c:v>
                </c:pt>
                <c:pt idx="2303">
                  <c:v>24.37970011329526</c:v>
                </c:pt>
                <c:pt idx="2304">
                  <c:v>24.37329995345863</c:v>
                </c:pt>
                <c:pt idx="2305">
                  <c:v>24.37259998969966</c:v>
                </c:pt>
                <c:pt idx="2306">
                  <c:v>24.36790012855636</c:v>
                </c:pt>
                <c:pt idx="2307">
                  <c:v>24.36509984474103</c:v>
                </c:pt>
                <c:pt idx="2308">
                  <c:v>24.35979988403414</c:v>
                </c:pt>
                <c:pt idx="2309">
                  <c:v>24.35189989318679</c:v>
                </c:pt>
                <c:pt idx="2310">
                  <c:v>24.35279999275008</c:v>
                </c:pt>
                <c:pt idx="2311">
                  <c:v>24.34960023727398</c:v>
                </c:pt>
                <c:pt idx="2312">
                  <c:v>24.35019995345647</c:v>
                </c:pt>
                <c:pt idx="2313">
                  <c:v>24.34679988403148</c:v>
                </c:pt>
                <c:pt idx="2314">
                  <c:v>24.34829988097769</c:v>
                </c:pt>
                <c:pt idx="2315">
                  <c:v>24.34710007400281</c:v>
                </c:pt>
                <c:pt idx="2316">
                  <c:v>24.3427998657207</c:v>
                </c:pt>
                <c:pt idx="2317">
                  <c:v>24.33159988402985</c:v>
                </c:pt>
                <c:pt idx="2318">
                  <c:v>24.32660008926177</c:v>
                </c:pt>
                <c:pt idx="2319">
                  <c:v>24.32010010757585</c:v>
                </c:pt>
                <c:pt idx="2320">
                  <c:v>24.31760011062579</c:v>
                </c:pt>
                <c:pt idx="2321">
                  <c:v>24.31120021934476</c:v>
                </c:pt>
                <c:pt idx="2322">
                  <c:v>24.30629964294349</c:v>
                </c:pt>
                <c:pt idx="2323">
                  <c:v>24.30040009269578</c:v>
                </c:pt>
                <c:pt idx="2324">
                  <c:v>24.29350000228806</c:v>
                </c:pt>
                <c:pt idx="2325">
                  <c:v>24.29039990883028</c:v>
                </c:pt>
                <c:pt idx="2326">
                  <c:v>24.28150036468651</c:v>
                </c:pt>
                <c:pt idx="2327">
                  <c:v>24.27549907913269</c:v>
                </c:pt>
                <c:pt idx="2328">
                  <c:v>24.26590002403099</c:v>
                </c:pt>
                <c:pt idx="2329">
                  <c:v>24.26609996681145</c:v>
                </c:pt>
                <c:pt idx="2330">
                  <c:v>24.26790010261539</c:v>
                </c:pt>
                <c:pt idx="2331">
                  <c:v>24.26290017509382</c:v>
                </c:pt>
                <c:pt idx="2332">
                  <c:v>24.26049990653698</c:v>
                </c:pt>
                <c:pt idx="2333">
                  <c:v>24.25759994583131</c:v>
                </c:pt>
                <c:pt idx="2334">
                  <c:v>24.25510000915528</c:v>
                </c:pt>
                <c:pt idx="2335">
                  <c:v>24.25310007247753</c:v>
                </c:pt>
                <c:pt idx="2336">
                  <c:v>24.25070017814505</c:v>
                </c:pt>
                <c:pt idx="2337">
                  <c:v>24.24020016632128</c:v>
                </c:pt>
                <c:pt idx="2338">
                  <c:v>24.23689995803943</c:v>
                </c:pt>
                <c:pt idx="2339">
                  <c:v>24.23849994888223</c:v>
                </c:pt>
                <c:pt idx="2340">
                  <c:v>24.23670005454914</c:v>
                </c:pt>
                <c:pt idx="2341">
                  <c:v>24.23399987945231</c:v>
                </c:pt>
                <c:pt idx="2342">
                  <c:v>24.22619969253353</c:v>
                </c:pt>
                <c:pt idx="2343">
                  <c:v>24.22019994010768</c:v>
                </c:pt>
                <c:pt idx="2344">
                  <c:v>24.21700011214853</c:v>
                </c:pt>
                <c:pt idx="2345">
                  <c:v>24.21079993705644</c:v>
                </c:pt>
                <c:pt idx="2346">
                  <c:v>24.20889972572331</c:v>
                </c:pt>
                <c:pt idx="2347">
                  <c:v>24.20479976195929</c:v>
                </c:pt>
                <c:pt idx="2348">
                  <c:v>24.19829990692232</c:v>
                </c:pt>
                <c:pt idx="2349">
                  <c:v>24.19770003051599</c:v>
                </c:pt>
                <c:pt idx="2350">
                  <c:v>24.1902001121489</c:v>
                </c:pt>
                <c:pt idx="2351">
                  <c:v>24.18040067367108</c:v>
                </c:pt>
                <c:pt idx="2352">
                  <c:v>24.17969965667362</c:v>
                </c:pt>
                <c:pt idx="2353">
                  <c:v>24.17630000381178</c:v>
                </c:pt>
                <c:pt idx="2354">
                  <c:v>24.17439993743756</c:v>
                </c:pt>
                <c:pt idx="2355">
                  <c:v>24.17310000991711</c:v>
                </c:pt>
                <c:pt idx="2356">
                  <c:v>24.16530067405619</c:v>
                </c:pt>
                <c:pt idx="2357">
                  <c:v>24.15849968719338</c:v>
                </c:pt>
                <c:pt idx="2358">
                  <c:v>24.1546000736198</c:v>
                </c:pt>
                <c:pt idx="2359">
                  <c:v>24.15260007057077</c:v>
                </c:pt>
                <c:pt idx="2360">
                  <c:v>24.14919992866271</c:v>
                </c:pt>
                <c:pt idx="2361">
                  <c:v>24.14699982299499</c:v>
                </c:pt>
                <c:pt idx="2362">
                  <c:v>24.14609995269711</c:v>
                </c:pt>
                <c:pt idx="2363">
                  <c:v>24.14389988327093</c:v>
                </c:pt>
                <c:pt idx="2364">
                  <c:v>24.1369999679555</c:v>
                </c:pt>
                <c:pt idx="2365">
                  <c:v>24.13339997711228</c:v>
                </c:pt>
                <c:pt idx="2366">
                  <c:v>24.12530060501012</c:v>
                </c:pt>
                <c:pt idx="2367">
                  <c:v>24.12189982643031</c:v>
                </c:pt>
                <c:pt idx="2368">
                  <c:v>24.1213999019601</c:v>
                </c:pt>
                <c:pt idx="2369">
                  <c:v>24.12079993514632</c:v>
                </c:pt>
                <c:pt idx="2370">
                  <c:v>24.1192998958577</c:v>
                </c:pt>
                <c:pt idx="2371">
                  <c:v>24.11010045127842</c:v>
                </c:pt>
                <c:pt idx="2372">
                  <c:v>24.10879945831039</c:v>
                </c:pt>
                <c:pt idx="2373">
                  <c:v>24.10200001678094</c:v>
                </c:pt>
                <c:pt idx="2374">
                  <c:v>24.09900002288487</c:v>
                </c:pt>
                <c:pt idx="2375">
                  <c:v>24.09289998664826</c:v>
                </c:pt>
                <c:pt idx="2376">
                  <c:v>24.08750047874127</c:v>
                </c:pt>
                <c:pt idx="2377">
                  <c:v>24.08379977264119</c:v>
                </c:pt>
                <c:pt idx="2378">
                  <c:v>24.08269991455017</c:v>
                </c:pt>
                <c:pt idx="2379">
                  <c:v>24.08109991760284</c:v>
                </c:pt>
                <c:pt idx="2380">
                  <c:v>24.07760006255921</c:v>
                </c:pt>
                <c:pt idx="2381">
                  <c:v>24.07120038261201</c:v>
                </c:pt>
                <c:pt idx="2382">
                  <c:v>24.06449948043518</c:v>
                </c:pt>
                <c:pt idx="2383">
                  <c:v>24.0595001052825</c:v>
                </c:pt>
                <c:pt idx="2384">
                  <c:v>24.05579996643064</c:v>
                </c:pt>
                <c:pt idx="2385">
                  <c:v>24.05250003585752</c:v>
                </c:pt>
                <c:pt idx="2386">
                  <c:v>24.04949993324044</c:v>
                </c:pt>
                <c:pt idx="2387">
                  <c:v>24.04950030440887</c:v>
                </c:pt>
                <c:pt idx="2388">
                  <c:v>24.0504000236506</c:v>
                </c:pt>
                <c:pt idx="2389">
                  <c:v>24.04849989700232</c:v>
                </c:pt>
                <c:pt idx="2390">
                  <c:v>24.04129997253037</c:v>
                </c:pt>
                <c:pt idx="2391">
                  <c:v>24.03539986991745</c:v>
                </c:pt>
                <c:pt idx="2392">
                  <c:v>24.03479963760401</c:v>
                </c:pt>
                <c:pt idx="2393">
                  <c:v>24.02850008735549</c:v>
                </c:pt>
                <c:pt idx="2394">
                  <c:v>24.02439995765599</c:v>
                </c:pt>
                <c:pt idx="2395">
                  <c:v>24.01900010566533</c:v>
                </c:pt>
                <c:pt idx="2396">
                  <c:v>24.01270014495822</c:v>
                </c:pt>
                <c:pt idx="2397">
                  <c:v>24.01060017814234</c:v>
                </c:pt>
                <c:pt idx="2398">
                  <c:v>24.01139993667675</c:v>
                </c:pt>
                <c:pt idx="2399">
                  <c:v>24.01100004234468</c:v>
                </c:pt>
                <c:pt idx="2400">
                  <c:v>24.00049996719099</c:v>
                </c:pt>
                <c:pt idx="2401">
                  <c:v>23.98980091514386</c:v>
                </c:pt>
                <c:pt idx="2402">
                  <c:v>23.98890033569112</c:v>
                </c:pt>
                <c:pt idx="2403">
                  <c:v>23.98749988594133</c:v>
                </c:pt>
                <c:pt idx="2404">
                  <c:v>23.98549998855376</c:v>
                </c:pt>
                <c:pt idx="2405">
                  <c:v>23.98240009727303</c:v>
                </c:pt>
                <c:pt idx="2406">
                  <c:v>23.97980052299317</c:v>
                </c:pt>
                <c:pt idx="2407">
                  <c:v>23.97189972953493</c:v>
                </c:pt>
                <c:pt idx="2408">
                  <c:v>23.96819997405689</c:v>
                </c:pt>
                <c:pt idx="2409">
                  <c:v>23.96610001029694</c:v>
                </c:pt>
                <c:pt idx="2410">
                  <c:v>23.96250005569527</c:v>
                </c:pt>
                <c:pt idx="2411">
                  <c:v>23.96040009193163</c:v>
                </c:pt>
                <c:pt idx="2412">
                  <c:v>23.95939972076302</c:v>
                </c:pt>
                <c:pt idx="2413">
                  <c:v>23.95300006790058</c:v>
                </c:pt>
                <c:pt idx="2414">
                  <c:v>23.95139995918361</c:v>
                </c:pt>
                <c:pt idx="2415">
                  <c:v>23.95180005264047</c:v>
                </c:pt>
                <c:pt idx="2416">
                  <c:v>23.94350050849971</c:v>
                </c:pt>
                <c:pt idx="2417">
                  <c:v>23.93990033950467</c:v>
                </c:pt>
                <c:pt idx="2418">
                  <c:v>23.94280002555752</c:v>
                </c:pt>
                <c:pt idx="2419">
                  <c:v>23.94330011596685</c:v>
                </c:pt>
                <c:pt idx="2420">
                  <c:v>23.93890002861008</c:v>
                </c:pt>
                <c:pt idx="2421">
                  <c:v>23.93290087089553</c:v>
                </c:pt>
                <c:pt idx="2422">
                  <c:v>23.92479931984053</c:v>
                </c:pt>
                <c:pt idx="2423">
                  <c:v>23.91890005645473</c:v>
                </c:pt>
                <c:pt idx="2424">
                  <c:v>23.91640006561283</c:v>
                </c:pt>
                <c:pt idx="2425">
                  <c:v>23.91539992370235</c:v>
                </c:pt>
                <c:pt idx="2426">
                  <c:v>23.90960013198855</c:v>
                </c:pt>
                <c:pt idx="2427">
                  <c:v>23.90699991759902</c:v>
                </c:pt>
                <c:pt idx="2428">
                  <c:v>23.90130009269706</c:v>
                </c:pt>
                <c:pt idx="2429">
                  <c:v>23.89779992370313</c:v>
                </c:pt>
                <c:pt idx="2430">
                  <c:v>23.88879998436093</c:v>
                </c:pt>
                <c:pt idx="2431">
                  <c:v>23.88400075416212</c:v>
                </c:pt>
                <c:pt idx="2432">
                  <c:v>23.88249993324278</c:v>
                </c:pt>
                <c:pt idx="2433">
                  <c:v>23.87850000572142</c:v>
                </c:pt>
                <c:pt idx="2434">
                  <c:v>23.8775999694808</c:v>
                </c:pt>
                <c:pt idx="2435">
                  <c:v>23.87179998473948</c:v>
                </c:pt>
                <c:pt idx="2436">
                  <c:v>23.86970033187754</c:v>
                </c:pt>
                <c:pt idx="2437">
                  <c:v>23.86759996070759</c:v>
                </c:pt>
                <c:pt idx="2438">
                  <c:v>23.86329993057004</c:v>
                </c:pt>
                <c:pt idx="2439">
                  <c:v>23.85780000305022</c:v>
                </c:pt>
                <c:pt idx="2440">
                  <c:v>23.85019994887989</c:v>
                </c:pt>
                <c:pt idx="2441">
                  <c:v>23.84759994888373</c:v>
                </c:pt>
                <c:pt idx="2442">
                  <c:v>23.84569957160781</c:v>
                </c:pt>
                <c:pt idx="2443">
                  <c:v>23.83939992179876</c:v>
                </c:pt>
                <c:pt idx="2444">
                  <c:v>23.8361999610861</c:v>
                </c:pt>
                <c:pt idx="2445">
                  <c:v>23.83640003051551</c:v>
                </c:pt>
                <c:pt idx="2446">
                  <c:v>23.83380041694545</c:v>
                </c:pt>
                <c:pt idx="2447">
                  <c:v>23.82899984969845</c:v>
                </c:pt>
                <c:pt idx="2448">
                  <c:v>23.82780002174331</c:v>
                </c:pt>
                <c:pt idx="2449">
                  <c:v>23.82299992828484</c:v>
                </c:pt>
                <c:pt idx="2450">
                  <c:v>23.82099991607538</c:v>
                </c:pt>
                <c:pt idx="2451">
                  <c:v>23.8185000518788</c:v>
                </c:pt>
                <c:pt idx="2452">
                  <c:v>23.81559996452052</c:v>
                </c:pt>
                <c:pt idx="2453">
                  <c:v>23.81120003700198</c:v>
                </c:pt>
                <c:pt idx="2454">
                  <c:v>23.80859990730459</c:v>
                </c:pt>
                <c:pt idx="2455">
                  <c:v>23.80490004920648</c:v>
                </c:pt>
                <c:pt idx="2456">
                  <c:v>23.80390015487865</c:v>
                </c:pt>
                <c:pt idx="2457">
                  <c:v>23.80319971122663</c:v>
                </c:pt>
                <c:pt idx="2458">
                  <c:v>23.79609992561382</c:v>
                </c:pt>
                <c:pt idx="2459">
                  <c:v>23.79429994964449</c:v>
                </c:pt>
                <c:pt idx="2460">
                  <c:v>23.78669996490131</c:v>
                </c:pt>
                <c:pt idx="2461">
                  <c:v>23.78839965095537</c:v>
                </c:pt>
                <c:pt idx="2462">
                  <c:v>23.78949971122708</c:v>
                </c:pt>
                <c:pt idx="2463">
                  <c:v>23.78619999198779</c:v>
                </c:pt>
                <c:pt idx="2464">
                  <c:v>23.78170006752043</c:v>
                </c:pt>
                <c:pt idx="2465">
                  <c:v>23.77790003738482</c:v>
                </c:pt>
                <c:pt idx="2466">
                  <c:v>23.77180028495786</c:v>
                </c:pt>
                <c:pt idx="2467">
                  <c:v>23.77239976577403</c:v>
                </c:pt>
                <c:pt idx="2468">
                  <c:v>23.76920010986214</c:v>
                </c:pt>
                <c:pt idx="2469">
                  <c:v>23.76320008277616</c:v>
                </c:pt>
                <c:pt idx="2470">
                  <c:v>23.76060004959072</c:v>
                </c:pt>
                <c:pt idx="2471">
                  <c:v>23.75760053863269</c:v>
                </c:pt>
                <c:pt idx="2472">
                  <c:v>23.75339956093012</c:v>
                </c:pt>
                <c:pt idx="2473">
                  <c:v>23.7469000862111</c:v>
                </c:pt>
                <c:pt idx="2474">
                  <c:v>23.74560008315892</c:v>
                </c:pt>
                <c:pt idx="2475">
                  <c:v>23.73820006217647</c:v>
                </c:pt>
                <c:pt idx="2476">
                  <c:v>23.72960072936621</c:v>
                </c:pt>
                <c:pt idx="2477">
                  <c:v>23.72959930496288</c:v>
                </c:pt>
                <c:pt idx="2478">
                  <c:v>23.72570003852886</c:v>
                </c:pt>
                <c:pt idx="2479">
                  <c:v>23.71859998435684</c:v>
                </c:pt>
                <c:pt idx="2480">
                  <c:v>23.71260009918112</c:v>
                </c:pt>
                <c:pt idx="2481">
                  <c:v>23.71060027427665</c:v>
                </c:pt>
                <c:pt idx="2482">
                  <c:v>23.71030053672438</c:v>
                </c:pt>
                <c:pt idx="2483">
                  <c:v>23.71280004768051</c:v>
                </c:pt>
                <c:pt idx="2484">
                  <c:v>23.71019990272178</c:v>
                </c:pt>
                <c:pt idx="2485">
                  <c:v>23.70500011405602</c:v>
                </c:pt>
                <c:pt idx="2486">
                  <c:v>23.69870029220692</c:v>
                </c:pt>
                <c:pt idx="2487">
                  <c:v>23.69689984550132</c:v>
                </c:pt>
                <c:pt idx="2488">
                  <c:v>23.69769991493013</c:v>
                </c:pt>
                <c:pt idx="2489">
                  <c:v>23.69719998740766</c:v>
                </c:pt>
                <c:pt idx="2490">
                  <c:v>23.68980009613006</c:v>
                </c:pt>
                <c:pt idx="2491">
                  <c:v>23.69329936561553</c:v>
                </c:pt>
                <c:pt idx="2492">
                  <c:v>23.69429980011046</c:v>
                </c:pt>
                <c:pt idx="2493">
                  <c:v>23.6928999088268</c:v>
                </c:pt>
                <c:pt idx="2494">
                  <c:v>23.68549992408589</c:v>
                </c:pt>
                <c:pt idx="2495">
                  <c:v>23.67690011443847</c:v>
                </c:pt>
                <c:pt idx="2496">
                  <c:v>23.67349997558631</c:v>
                </c:pt>
                <c:pt idx="2497">
                  <c:v>23.66920042228594</c:v>
                </c:pt>
                <c:pt idx="2498">
                  <c:v>23.66900000266833</c:v>
                </c:pt>
                <c:pt idx="2499">
                  <c:v>23.66670010833695</c:v>
                </c:pt>
                <c:pt idx="2500">
                  <c:v>23.6658999664287</c:v>
                </c:pt>
                <c:pt idx="2501">
                  <c:v>23.66400031661761</c:v>
                </c:pt>
                <c:pt idx="2502">
                  <c:v>23.66179977035426</c:v>
                </c:pt>
                <c:pt idx="2503">
                  <c:v>23.65739991225928</c:v>
                </c:pt>
                <c:pt idx="2504">
                  <c:v>23.65600001487838</c:v>
                </c:pt>
                <c:pt idx="2505">
                  <c:v>23.65910010223524</c:v>
                </c:pt>
                <c:pt idx="2506">
                  <c:v>23.65420014152187</c:v>
                </c:pt>
                <c:pt idx="2507">
                  <c:v>23.64839956207288</c:v>
                </c:pt>
                <c:pt idx="2508">
                  <c:v>23.64159988212484</c:v>
                </c:pt>
                <c:pt idx="2509">
                  <c:v>23.6357000301359</c:v>
                </c:pt>
                <c:pt idx="2510">
                  <c:v>23.63129996070711</c:v>
                </c:pt>
                <c:pt idx="2511">
                  <c:v>23.62700009650871</c:v>
                </c:pt>
                <c:pt idx="2512">
                  <c:v>23.62380003013459</c:v>
                </c:pt>
                <c:pt idx="2513">
                  <c:v>23.62040009651173</c:v>
                </c:pt>
                <c:pt idx="2514">
                  <c:v>23.6175999969455</c:v>
                </c:pt>
                <c:pt idx="2515">
                  <c:v>23.61550009651182</c:v>
                </c:pt>
                <c:pt idx="2516">
                  <c:v>23.61539978561268</c:v>
                </c:pt>
                <c:pt idx="2517">
                  <c:v>23.61119983100798</c:v>
                </c:pt>
                <c:pt idx="2518">
                  <c:v>23.60930003929025</c:v>
                </c:pt>
                <c:pt idx="2519">
                  <c:v>23.60719990348662</c:v>
                </c:pt>
                <c:pt idx="2520">
                  <c:v>23.59949989166123</c:v>
                </c:pt>
                <c:pt idx="2521">
                  <c:v>23.59470006675474</c:v>
                </c:pt>
                <c:pt idx="2522">
                  <c:v>23.58740021476478</c:v>
                </c:pt>
                <c:pt idx="2523">
                  <c:v>23.58450000648372</c:v>
                </c:pt>
                <c:pt idx="2524">
                  <c:v>23.58099996414239</c:v>
                </c:pt>
                <c:pt idx="2525">
                  <c:v>23.57900002746464</c:v>
                </c:pt>
                <c:pt idx="2526">
                  <c:v>23.57840013313032</c:v>
                </c:pt>
                <c:pt idx="2527">
                  <c:v>23.57810016631993</c:v>
                </c:pt>
                <c:pt idx="2528">
                  <c:v>23.57260006065189</c:v>
                </c:pt>
                <c:pt idx="2529">
                  <c:v>23.57430008468509</c:v>
                </c:pt>
                <c:pt idx="2530">
                  <c:v>23.57450007857915</c:v>
                </c:pt>
                <c:pt idx="2531">
                  <c:v>23.5727997314425</c:v>
                </c:pt>
                <c:pt idx="2532">
                  <c:v>23.5672006488785</c:v>
                </c:pt>
                <c:pt idx="2533">
                  <c:v>23.56849995155062</c:v>
                </c:pt>
                <c:pt idx="2534">
                  <c:v>23.56890010528513</c:v>
                </c:pt>
                <c:pt idx="2535">
                  <c:v>23.56659997558379</c:v>
                </c:pt>
                <c:pt idx="2536">
                  <c:v>23.56500049781608</c:v>
                </c:pt>
                <c:pt idx="2537">
                  <c:v>23.5636001205421</c:v>
                </c:pt>
                <c:pt idx="2538">
                  <c:v>23.56029991531249</c:v>
                </c:pt>
                <c:pt idx="2539">
                  <c:v>23.56149993934375</c:v>
                </c:pt>
                <c:pt idx="2540">
                  <c:v>23.56019993934385</c:v>
                </c:pt>
                <c:pt idx="2541">
                  <c:v>23.55530025329426</c:v>
                </c:pt>
                <c:pt idx="2542">
                  <c:v>23.54899954108987</c:v>
                </c:pt>
                <c:pt idx="2543">
                  <c:v>23.54520003013383</c:v>
                </c:pt>
                <c:pt idx="2544">
                  <c:v>23.54049993667649</c:v>
                </c:pt>
                <c:pt idx="2545">
                  <c:v>23.53429991264057</c:v>
                </c:pt>
                <c:pt idx="2546">
                  <c:v>23.53320005149726</c:v>
                </c:pt>
                <c:pt idx="2547">
                  <c:v>23.52940005760319</c:v>
                </c:pt>
                <c:pt idx="2548">
                  <c:v>23.52899988555873</c:v>
                </c:pt>
                <c:pt idx="2549">
                  <c:v>23.52089989166052</c:v>
                </c:pt>
                <c:pt idx="2550">
                  <c:v>23.51870003051588</c:v>
                </c:pt>
                <c:pt idx="2551">
                  <c:v>23.51990024185216</c:v>
                </c:pt>
                <c:pt idx="2552">
                  <c:v>23.51259981040857</c:v>
                </c:pt>
                <c:pt idx="2553">
                  <c:v>23.50550009116702</c:v>
                </c:pt>
                <c:pt idx="2554">
                  <c:v>23.50359998550266</c:v>
                </c:pt>
                <c:pt idx="2555">
                  <c:v>23.50190001259034</c:v>
                </c:pt>
                <c:pt idx="2556">
                  <c:v>23.50339983444064</c:v>
                </c:pt>
                <c:pt idx="2557">
                  <c:v>23.49909960212608</c:v>
                </c:pt>
                <c:pt idx="2558">
                  <c:v>23.49610002174085</c:v>
                </c:pt>
                <c:pt idx="2559">
                  <c:v>23.48960003395041</c:v>
                </c:pt>
                <c:pt idx="2560">
                  <c:v>23.48290000991619</c:v>
                </c:pt>
                <c:pt idx="2561">
                  <c:v>23.47770067405509</c:v>
                </c:pt>
                <c:pt idx="2562">
                  <c:v>23.4773000160203</c:v>
                </c:pt>
                <c:pt idx="2563">
                  <c:v>23.47510004920695</c:v>
                </c:pt>
                <c:pt idx="2564">
                  <c:v>23.47269988631885</c:v>
                </c:pt>
                <c:pt idx="2565">
                  <c:v>23.47150011863778</c:v>
                </c:pt>
                <c:pt idx="2566">
                  <c:v>23.46149918937587</c:v>
                </c:pt>
                <c:pt idx="2567">
                  <c:v>23.45299991684078</c:v>
                </c:pt>
                <c:pt idx="2568">
                  <c:v>23.45169991683724</c:v>
                </c:pt>
                <c:pt idx="2569">
                  <c:v>23.4504000827801</c:v>
                </c:pt>
                <c:pt idx="2570">
                  <c:v>23.44169992294334</c:v>
                </c:pt>
                <c:pt idx="2571">
                  <c:v>23.43729969673222</c:v>
                </c:pt>
                <c:pt idx="2572">
                  <c:v>23.43809990501541</c:v>
                </c:pt>
                <c:pt idx="2573">
                  <c:v>23.43430011329474</c:v>
                </c:pt>
                <c:pt idx="2574">
                  <c:v>23.4306999473556</c:v>
                </c:pt>
                <c:pt idx="2575">
                  <c:v>23.42960004691849</c:v>
                </c:pt>
                <c:pt idx="2576">
                  <c:v>23.42629899673556</c:v>
                </c:pt>
                <c:pt idx="2577">
                  <c:v>23.41769999885582</c:v>
                </c:pt>
                <c:pt idx="2578">
                  <c:v>23.41480002899334</c:v>
                </c:pt>
                <c:pt idx="2579">
                  <c:v>23.4090999385844</c:v>
                </c:pt>
                <c:pt idx="2580">
                  <c:v>23.40569995384066</c:v>
                </c:pt>
                <c:pt idx="2581">
                  <c:v>23.40740083503622</c:v>
                </c:pt>
                <c:pt idx="2582">
                  <c:v>23.40999997176911</c:v>
                </c:pt>
                <c:pt idx="2583">
                  <c:v>23.40889993247765</c:v>
                </c:pt>
                <c:pt idx="2584">
                  <c:v>23.4029999477352</c:v>
                </c:pt>
                <c:pt idx="2585">
                  <c:v>23.3979999660478</c:v>
                </c:pt>
                <c:pt idx="2586">
                  <c:v>23.39619986953766</c:v>
                </c:pt>
                <c:pt idx="2587">
                  <c:v>23.39029997520265</c:v>
                </c:pt>
                <c:pt idx="2588">
                  <c:v>23.39080010490215</c:v>
                </c:pt>
                <c:pt idx="2589">
                  <c:v>23.39070003547749</c:v>
                </c:pt>
                <c:pt idx="2590">
                  <c:v>23.38640000839223</c:v>
                </c:pt>
                <c:pt idx="2591">
                  <c:v>23.38099923591288</c:v>
                </c:pt>
                <c:pt idx="2592">
                  <c:v>23.37549999656402</c:v>
                </c:pt>
                <c:pt idx="2593">
                  <c:v>23.37569996032471</c:v>
                </c:pt>
                <c:pt idx="2594">
                  <c:v>23.37210010223134</c:v>
                </c:pt>
                <c:pt idx="2595">
                  <c:v>23.37020003280486</c:v>
                </c:pt>
                <c:pt idx="2596">
                  <c:v>23.36800085067443</c:v>
                </c:pt>
                <c:pt idx="2597">
                  <c:v>23.36720009002602</c:v>
                </c:pt>
                <c:pt idx="2598">
                  <c:v>23.36439991493171</c:v>
                </c:pt>
                <c:pt idx="2599">
                  <c:v>23.35959991798518</c:v>
                </c:pt>
                <c:pt idx="2600">
                  <c:v>23.35389996032609</c:v>
                </c:pt>
                <c:pt idx="2601">
                  <c:v>23.34700034675553</c:v>
                </c:pt>
                <c:pt idx="2602">
                  <c:v>23.34679993324243</c:v>
                </c:pt>
                <c:pt idx="2603">
                  <c:v>23.34490006904526</c:v>
                </c:pt>
                <c:pt idx="2604">
                  <c:v>23.33999996643252</c:v>
                </c:pt>
                <c:pt idx="2605">
                  <c:v>23.33620007819991</c:v>
                </c:pt>
                <c:pt idx="2606">
                  <c:v>23.33609943237024</c:v>
                </c:pt>
                <c:pt idx="2607">
                  <c:v>23.32939995155175</c:v>
                </c:pt>
                <c:pt idx="2608">
                  <c:v>23.32839993629386</c:v>
                </c:pt>
                <c:pt idx="2609">
                  <c:v>23.32700000572003</c:v>
                </c:pt>
                <c:pt idx="2610">
                  <c:v>23.32610001182547</c:v>
                </c:pt>
                <c:pt idx="2611">
                  <c:v>23.3241997100813</c:v>
                </c:pt>
                <c:pt idx="2612">
                  <c:v>23.31849998779216</c:v>
                </c:pt>
                <c:pt idx="2613">
                  <c:v>23.31629988517306</c:v>
                </c:pt>
                <c:pt idx="2614">
                  <c:v>23.31399988822886</c:v>
                </c:pt>
                <c:pt idx="2615">
                  <c:v>23.31059990348876</c:v>
                </c:pt>
                <c:pt idx="2616">
                  <c:v>23.30749985236978</c:v>
                </c:pt>
                <c:pt idx="2617">
                  <c:v>23.30589995803893</c:v>
                </c:pt>
                <c:pt idx="2618">
                  <c:v>23.30600006370514</c:v>
                </c:pt>
                <c:pt idx="2619">
                  <c:v>23.30349991263938</c:v>
                </c:pt>
                <c:pt idx="2620">
                  <c:v>23.30309994583149</c:v>
                </c:pt>
                <c:pt idx="2621">
                  <c:v>23.30210127677492</c:v>
                </c:pt>
                <c:pt idx="2622">
                  <c:v>23.30549993057136</c:v>
                </c:pt>
                <c:pt idx="2623">
                  <c:v>23.29799990653919</c:v>
                </c:pt>
                <c:pt idx="2624">
                  <c:v>23.29289997901651</c:v>
                </c:pt>
                <c:pt idx="2625">
                  <c:v>23.28520008163102</c:v>
                </c:pt>
                <c:pt idx="2626">
                  <c:v>23.28430001830928</c:v>
                </c:pt>
                <c:pt idx="2627">
                  <c:v>23.2848999488815</c:v>
                </c:pt>
                <c:pt idx="2628">
                  <c:v>23.28789997901913</c:v>
                </c:pt>
                <c:pt idx="2629">
                  <c:v>23.28379995193607</c:v>
                </c:pt>
                <c:pt idx="2630">
                  <c:v>23.27949992484719</c:v>
                </c:pt>
                <c:pt idx="2631">
                  <c:v>23.28170022659105</c:v>
                </c:pt>
                <c:pt idx="2632">
                  <c:v>23.27970008773627</c:v>
                </c:pt>
                <c:pt idx="2633">
                  <c:v>23.27319995498692</c:v>
                </c:pt>
                <c:pt idx="2634">
                  <c:v>23.27109988555821</c:v>
                </c:pt>
                <c:pt idx="2635">
                  <c:v>23.26929996108811</c:v>
                </c:pt>
                <c:pt idx="2636">
                  <c:v>23.26620023879877</c:v>
                </c:pt>
                <c:pt idx="2637">
                  <c:v>23.26679996414168</c:v>
                </c:pt>
                <c:pt idx="2638">
                  <c:v>23.26730002441399</c:v>
                </c:pt>
                <c:pt idx="2639">
                  <c:v>23.26379988860933</c:v>
                </c:pt>
                <c:pt idx="2640">
                  <c:v>23.26200009689273</c:v>
                </c:pt>
                <c:pt idx="2641">
                  <c:v>23.2616007637007</c:v>
                </c:pt>
                <c:pt idx="2642">
                  <c:v>23.26020010566571</c:v>
                </c:pt>
                <c:pt idx="2643">
                  <c:v>23.25329997901645</c:v>
                </c:pt>
                <c:pt idx="2644">
                  <c:v>23.25120008163139</c:v>
                </c:pt>
                <c:pt idx="2645">
                  <c:v>23.25310010566682</c:v>
                </c:pt>
                <c:pt idx="2646">
                  <c:v>23.24890000609957</c:v>
                </c:pt>
                <c:pt idx="2647">
                  <c:v>23.24310007553138</c:v>
                </c:pt>
                <c:pt idx="2648">
                  <c:v>23.24280010261282</c:v>
                </c:pt>
                <c:pt idx="2649">
                  <c:v>23.2373000724765</c:v>
                </c:pt>
                <c:pt idx="2650">
                  <c:v>23.23189997901864</c:v>
                </c:pt>
                <c:pt idx="2651">
                  <c:v>23.22769974059701</c:v>
                </c:pt>
                <c:pt idx="2652">
                  <c:v>23.22660008468301</c:v>
                </c:pt>
                <c:pt idx="2653">
                  <c:v>23.22039999427578</c:v>
                </c:pt>
                <c:pt idx="2654">
                  <c:v>23.21609992790036</c:v>
                </c:pt>
                <c:pt idx="2655">
                  <c:v>23.21139994010809</c:v>
                </c:pt>
                <c:pt idx="2656">
                  <c:v>23.2078003898605</c:v>
                </c:pt>
                <c:pt idx="2657">
                  <c:v>23.20759994010584</c:v>
                </c:pt>
                <c:pt idx="2658">
                  <c:v>23.20539991302212</c:v>
                </c:pt>
                <c:pt idx="2659">
                  <c:v>23.20140001869004</c:v>
                </c:pt>
                <c:pt idx="2660">
                  <c:v>23.19810001868973</c:v>
                </c:pt>
                <c:pt idx="2661">
                  <c:v>23.19640080032329</c:v>
                </c:pt>
                <c:pt idx="2662">
                  <c:v>23.19760003967167</c:v>
                </c:pt>
                <c:pt idx="2663">
                  <c:v>23.19419997329533</c:v>
                </c:pt>
                <c:pt idx="2664">
                  <c:v>23.19129994621107</c:v>
                </c:pt>
                <c:pt idx="2665">
                  <c:v>23.18880005492974</c:v>
                </c:pt>
                <c:pt idx="2666">
                  <c:v>23.18850032043337</c:v>
                </c:pt>
                <c:pt idx="2667">
                  <c:v>23.18530004272542</c:v>
                </c:pt>
                <c:pt idx="2668">
                  <c:v>23.1898000877336</c:v>
                </c:pt>
                <c:pt idx="2669">
                  <c:v>23.18749993400706</c:v>
                </c:pt>
                <c:pt idx="2670">
                  <c:v>23.1836999370571</c:v>
                </c:pt>
                <c:pt idx="2671">
                  <c:v>23.18310119552552</c:v>
                </c:pt>
                <c:pt idx="2672">
                  <c:v>23.18309988555848</c:v>
                </c:pt>
                <c:pt idx="2673">
                  <c:v>23.18669997291362</c:v>
                </c:pt>
                <c:pt idx="2674">
                  <c:v>23.18619989433134</c:v>
                </c:pt>
                <c:pt idx="2675">
                  <c:v>23.18309999694611</c:v>
                </c:pt>
                <c:pt idx="2676">
                  <c:v>23.17750017204162</c:v>
                </c:pt>
                <c:pt idx="2677">
                  <c:v>23.17279989738378</c:v>
                </c:pt>
                <c:pt idx="2678">
                  <c:v>23.16829992752172</c:v>
                </c:pt>
                <c:pt idx="2679">
                  <c:v>23.1658998882267</c:v>
                </c:pt>
                <c:pt idx="2680">
                  <c:v>23.16489996986274</c:v>
                </c:pt>
                <c:pt idx="2681">
                  <c:v>23.16159997596694</c:v>
                </c:pt>
                <c:pt idx="2682">
                  <c:v>23.16020000915523</c:v>
                </c:pt>
                <c:pt idx="2683">
                  <c:v>23.15119992484688</c:v>
                </c:pt>
                <c:pt idx="2684">
                  <c:v>23.14640006675473</c:v>
                </c:pt>
                <c:pt idx="2685">
                  <c:v>23.14150000953668</c:v>
                </c:pt>
                <c:pt idx="2686">
                  <c:v>23.14730057983252</c:v>
                </c:pt>
                <c:pt idx="2687">
                  <c:v>23.14469989166172</c:v>
                </c:pt>
                <c:pt idx="2688">
                  <c:v>23.13729999427596</c:v>
                </c:pt>
                <c:pt idx="2689">
                  <c:v>23.13299990081578</c:v>
                </c:pt>
                <c:pt idx="2690">
                  <c:v>23.13289996719323</c:v>
                </c:pt>
                <c:pt idx="2691">
                  <c:v>23.13250013313154</c:v>
                </c:pt>
                <c:pt idx="2692">
                  <c:v>23.12969989166231</c:v>
                </c:pt>
                <c:pt idx="2693">
                  <c:v>23.12719998817192</c:v>
                </c:pt>
                <c:pt idx="2694">
                  <c:v>23.12559998512367</c:v>
                </c:pt>
                <c:pt idx="2695">
                  <c:v>23.12660008468447</c:v>
                </c:pt>
                <c:pt idx="2696">
                  <c:v>23.12100008773632</c:v>
                </c:pt>
                <c:pt idx="2697">
                  <c:v>23.11820008773793</c:v>
                </c:pt>
                <c:pt idx="2698">
                  <c:v>23.11389995498393</c:v>
                </c:pt>
                <c:pt idx="2699">
                  <c:v>23.11360005454845</c:v>
                </c:pt>
                <c:pt idx="2700">
                  <c:v>23.11039995498504</c:v>
                </c:pt>
                <c:pt idx="2701">
                  <c:v>23.10759990958832</c:v>
                </c:pt>
                <c:pt idx="2702">
                  <c:v>23.1048000122064</c:v>
                </c:pt>
                <c:pt idx="2703">
                  <c:v>23.10149998512131</c:v>
                </c:pt>
                <c:pt idx="2704">
                  <c:v>23.10040008468422</c:v>
                </c:pt>
                <c:pt idx="2705">
                  <c:v>23.09889993972682</c:v>
                </c:pt>
                <c:pt idx="2706">
                  <c:v>23.09300095977596</c:v>
                </c:pt>
                <c:pt idx="2707">
                  <c:v>23.09449999389835</c:v>
                </c:pt>
                <c:pt idx="2708">
                  <c:v>23.09270006027145</c:v>
                </c:pt>
                <c:pt idx="2709">
                  <c:v>23.08849996376009</c:v>
                </c:pt>
                <c:pt idx="2710">
                  <c:v>23.08560007247795</c:v>
                </c:pt>
                <c:pt idx="2711">
                  <c:v>23.08419938735824</c:v>
                </c:pt>
                <c:pt idx="2712">
                  <c:v>23.0804999397296</c:v>
                </c:pt>
                <c:pt idx="2713">
                  <c:v>23.07560009956432</c:v>
                </c:pt>
                <c:pt idx="2714">
                  <c:v>23.07910005111626</c:v>
                </c:pt>
                <c:pt idx="2715">
                  <c:v>23.07660002403281</c:v>
                </c:pt>
                <c:pt idx="2716">
                  <c:v>23.07730018692018</c:v>
                </c:pt>
                <c:pt idx="2717">
                  <c:v>23.07520004806429</c:v>
                </c:pt>
                <c:pt idx="2718">
                  <c:v>23.06910001487631</c:v>
                </c:pt>
                <c:pt idx="2719">
                  <c:v>23.06759993629382</c:v>
                </c:pt>
                <c:pt idx="2720">
                  <c:v>23.06410004806457</c:v>
                </c:pt>
                <c:pt idx="2721">
                  <c:v>23.06530076026683</c:v>
                </c:pt>
                <c:pt idx="2722">
                  <c:v>23.06399993324157</c:v>
                </c:pt>
                <c:pt idx="2723">
                  <c:v>23.05890001487569</c:v>
                </c:pt>
                <c:pt idx="2724">
                  <c:v>23.0571999908425</c:v>
                </c:pt>
                <c:pt idx="2725">
                  <c:v>23.05459992141551</c:v>
                </c:pt>
                <c:pt idx="2726">
                  <c:v>23.05259936904622</c:v>
                </c:pt>
                <c:pt idx="2727">
                  <c:v>23.04829988822891</c:v>
                </c:pt>
                <c:pt idx="2728">
                  <c:v>23.04959995460376</c:v>
                </c:pt>
                <c:pt idx="2729">
                  <c:v>23.04299990043364</c:v>
                </c:pt>
                <c:pt idx="2730">
                  <c:v>23.04390011749274</c:v>
                </c:pt>
                <c:pt idx="2731">
                  <c:v>23.03770063361663</c:v>
                </c:pt>
                <c:pt idx="2732">
                  <c:v>23.03930001182379</c:v>
                </c:pt>
                <c:pt idx="2733">
                  <c:v>23.03210011749252</c:v>
                </c:pt>
                <c:pt idx="2734">
                  <c:v>23.02550008735488</c:v>
                </c:pt>
                <c:pt idx="2735">
                  <c:v>23.02080006637334</c:v>
                </c:pt>
                <c:pt idx="2736">
                  <c:v>23.02210098075738</c:v>
                </c:pt>
                <c:pt idx="2737">
                  <c:v>23.0206000118269</c:v>
                </c:pt>
                <c:pt idx="2738">
                  <c:v>23.02060011138747</c:v>
                </c:pt>
                <c:pt idx="2739">
                  <c:v>23.01670001487582</c:v>
                </c:pt>
                <c:pt idx="2740">
                  <c:v>23.01330004806368</c:v>
                </c:pt>
                <c:pt idx="2741">
                  <c:v>23.00680107116568</c:v>
                </c:pt>
                <c:pt idx="2742">
                  <c:v>23.00870006904733</c:v>
                </c:pt>
                <c:pt idx="2743">
                  <c:v>23.00289993324259</c:v>
                </c:pt>
                <c:pt idx="2744">
                  <c:v>23.00200003280406</c:v>
                </c:pt>
                <c:pt idx="2745">
                  <c:v>23.00380006599153</c:v>
                </c:pt>
                <c:pt idx="2746">
                  <c:v>23.00750015334779</c:v>
                </c:pt>
                <c:pt idx="2747">
                  <c:v>23.0048000839197</c:v>
                </c:pt>
                <c:pt idx="2748">
                  <c:v>23.00089991187633</c:v>
                </c:pt>
                <c:pt idx="2749">
                  <c:v>23.00279990882698</c:v>
                </c:pt>
                <c:pt idx="2750">
                  <c:v>23.00130000228819</c:v>
                </c:pt>
                <c:pt idx="2751">
                  <c:v>22.99750129394306</c:v>
                </c:pt>
                <c:pt idx="2752">
                  <c:v>22.99719994773841</c:v>
                </c:pt>
                <c:pt idx="2753">
                  <c:v>22.99780004119748</c:v>
                </c:pt>
                <c:pt idx="2754">
                  <c:v>22.99739998092625</c:v>
                </c:pt>
                <c:pt idx="2755">
                  <c:v>22.99520008659237</c:v>
                </c:pt>
                <c:pt idx="2756">
                  <c:v>22.99020108566401</c:v>
                </c:pt>
                <c:pt idx="2757">
                  <c:v>22.99280008354253</c:v>
                </c:pt>
                <c:pt idx="2758">
                  <c:v>22.99349996871751</c:v>
                </c:pt>
                <c:pt idx="2759">
                  <c:v>22.99169999275182</c:v>
                </c:pt>
                <c:pt idx="2760">
                  <c:v>22.9878000591234</c:v>
                </c:pt>
                <c:pt idx="2761">
                  <c:v>22.98599955215102</c:v>
                </c:pt>
                <c:pt idx="2762">
                  <c:v>22.98480003509394</c:v>
                </c:pt>
                <c:pt idx="2763">
                  <c:v>22.97980001106043</c:v>
                </c:pt>
                <c:pt idx="2764">
                  <c:v>22.97459994773817</c:v>
                </c:pt>
                <c:pt idx="2765">
                  <c:v>22.97439991149804</c:v>
                </c:pt>
                <c:pt idx="2766">
                  <c:v>22.97200015601993</c:v>
                </c:pt>
                <c:pt idx="2767">
                  <c:v>22.97359991454869</c:v>
                </c:pt>
                <c:pt idx="2768">
                  <c:v>22.97360004119762</c:v>
                </c:pt>
                <c:pt idx="2769">
                  <c:v>22.97230007438336</c:v>
                </c:pt>
                <c:pt idx="2770">
                  <c:v>22.97070001106112</c:v>
                </c:pt>
                <c:pt idx="2771">
                  <c:v>22.96889973335055</c:v>
                </c:pt>
                <c:pt idx="2772">
                  <c:v>22.96560007743389</c:v>
                </c:pt>
                <c:pt idx="2773">
                  <c:v>22.96759992942679</c:v>
                </c:pt>
                <c:pt idx="2774">
                  <c:v>22.96779993247762</c:v>
                </c:pt>
                <c:pt idx="2775">
                  <c:v>22.96349997481957</c:v>
                </c:pt>
                <c:pt idx="2776">
                  <c:v>22.96059963073637</c:v>
                </c:pt>
                <c:pt idx="2777">
                  <c:v>22.95330008048768</c:v>
                </c:pt>
                <c:pt idx="2778">
                  <c:v>22.95060004730112</c:v>
                </c:pt>
                <c:pt idx="2779">
                  <c:v>22.95090011062348</c:v>
                </c:pt>
                <c:pt idx="2780">
                  <c:v>22.95079997482023</c:v>
                </c:pt>
                <c:pt idx="2781">
                  <c:v>22.95220000190602</c:v>
                </c:pt>
                <c:pt idx="2782">
                  <c:v>22.94780010452087</c:v>
                </c:pt>
                <c:pt idx="2783">
                  <c:v>22.94259997787591</c:v>
                </c:pt>
                <c:pt idx="2784">
                  <c:v>22.94060010452083</c:v>
                </c:pt>
                <c:pt idx="2785">
                  <c:v>22.93420007133318</c:v>
                </c:pt>
                <c:pt idx="2786">
                  <c:v>22.93310030670181</c:v>
                </c:pt>
                <c:pt idx="2787">
                  <c:v>22.93219989318822</c:v>
                </c:pt>
                <c:pt idx="2788">
                  <c:v>22.93190002593838</c:v>
                </c:pt>
                <c:pt idx="2789">
                  <c:v>22.9263001045183</c:v>
                </c:pt>
                <c:pt idx="2790">
                  <c:v>22.92510007133385</c:v>
                </c:pt>
                <c:pt idx="2791">
                  <c:v>22.92239916305332</c:v>
                </c:pt>
                <c:pt idx="2792">
                  <c:v>22.91989995689437</c:v>
                </c:pt>
                <c:pt idx="2793">
                  <c:v>22.9122999298088</c:v>
                </c:pt>
                <c:pt idx="2794">
                  <c:v>22.90969994506667</c:v>
                </c:pt>
                <c:pt idx="2795">
                  <c:v>22.90749994811631</c:v>
                </c:pt>
                <c:pt idx="2796">
                  <c:v>22.90379991798179</c:v>
                </c:pt>
                <c:pt idx="2797">
                  <c:v>22.9002999874101</c:v>
                </c:pt>
                <c:pt idx="2798">
                  <c:v>22.90020005683982</c:v>
                </c:pt>
                <c:pt idx="2799">
                  <c:v>22.89910004462945</c:v>
                </c:pt>
                <c:pt idx="2800">
                  <c:v>22.89710004768131</c:v>
                </c:pt>
                <c:pt idx="2801">
                  <c:v>22.89470089568931</c:v>
                </c:pt>
                <c:pt idx="2802">
                  <c:v>22.89450003242382</c:v>
                </c:pt>
                <c:pt idx="2803">
                  <c:v>22.89269998703092</c:v>
                </c:pt>
                <c:pt idx="2804">
                  <c:v>22.89289988136078</c:v>
                </c:pt>
                <c:pt idx="2805">
                  <c:v>22.89389994163503</c:v>
                </c:pt>
                <c:pt idx="2806">
                  <c:v>22.89289907836789</c:v>
                </c:pt>
                <c:pt idx="2807">
                  <c:v>22.88619994468536</c:v>
                </c:pt>
                <c:pt idx="2808">
                  <c:v>22.88049998092535</c:v>
                </c:pt>
                <c:pt idx="2809">
                  <c:v>22.87799995384194</c:v>
                </c:pt>
                <c:pt idx="2810">
                  <c:v>22.87510009269317</c:v>
                </c:pt>
                <c:pt idx="2811">
                  <c:v>22.87589991149799</c:v>
                </c:pt>
                <c:pt idx="2812">
                  <c:v>22.87270005035316</c:v>
                </c:pt>
                <c:pt idx="2813">
                  <c:v>22.86859998702857</c:v>
                </c:pt>
                <c:pt idx="2814">
                  <c:v>22.86850005035012</c:v>
                </c:pt>
                <c:pt idx="2815">
                  <c:v>22.86470011062556</c:v>
                </c:pt>
                <c:pt idx="2816">
                  <c:v>22.86250075950374</c:v>
                </c:pt>
                <c:pt idx="2817">
                  <c:v>22.86419999885402</c:v>
                </c:pt>
                <c:pt idx="2818">
                  <c:v>22.86239989623934</c:v>
                </c:pt>
                <c:pt idx="2819">
                  <c:v>22.85750000190455</c:v>
                </c:pt>
                <c:pt idx="2820">
                  <c:v>22.85710000190375</c:v>
                </c:pt>
                <c:pt idx="2821">
                  <c:v>22.85820043945205</c:v>
                </c:pt>
                <c:pt idx="2822">
                  <c:v>22.85829988708429</c:v>
                </c:pt>
                <c:pt idx="2823">
                  <c:v>22.85900001983464</c:v>
                </c:pt>
                <c:pt idx="2824">
                  <c:v>22.8619001102452</c:v>
                </c:pt>
                <c:pt idx="2825">
                  <c:v>22.85909998664647</c:v>
                </c:pt>
                <c:pt idx="2826">
                  <c:v>22.85189985694523</c:v>
                </c:pt>
                <c:pt idx="2827">
                  <c:v>22.84959989318667</c:v>
                </c:pt>
                <c:pt idx="2828">
                  <c:v>22.84340000190423</c:v>
                </c:pt>
                <c:pt idx="2829">
                  <c:v>22.83839998092662</c:v>
                </c:pt>
                <c:pt idx="2830">
                  <c:v>22.83810007743523</c:v>
                </c:pt>
                <c:pt idx="2831">
                  <c:v>22.83529966697461</c:v>
                </c:pt>
                <c:pt idx="2832">
                  <c:v>22.83329997787223</c:v>
                </c:pt>
                <c:pt idx="2833">
                  <c:v>22.83299991149761</c:v>
                </c:pt>
                <c:pt idx="2834">
                  <c:v>22.82749992370373</c:v>
                </c:pt>
                <c:pt idx="2835">
                  <c:v>22.82620002326803</c:v>
                </c:pt>
                <c:pt idx="2836">
                  <c:v>22.82450011977926</c:v>
                </c:pt>
                <c:pt idx="2837">
                  <c:v>22.8231000503547</c:v>
                </c:pt>
                <c:pt idx="2838">
                  <c:v>22.82430011062752</c:v>
                </c:pt>
                <c:pt idx="2839">
                  <c:v>22.82379997787572</c:v>
                </c:pt>
                <c:pt idx="2840">
                  <c:v>22.82170008659523</c:v>
                </c:pt>
                <c:pt idx="2841">
                  <c:v>22.8159005725829</c:v>
                </c:pt>
                <c:pt idx="2842">
                  <c:v>22.81390002021726</c:v>
                </c:pt>
                <c:pt idx="2843">
                  <c:v>22.81349988135844</c:v>
                </c:pt>
                <c:pt idx="2844">
                  <c:v>22.81299994773508</c:v>
                </c:pt>
                <c:pt idx="2845">
                  <c:v>22.81110005035589</c:v>
                </c:pt>
                <c:pt idx="2846">
                  <c:v>22.81170051803202</c:v>
                </c:pt>
                <c:pt idx="2847">
                  <c:v>22.81149993247891</c:v>
                </c:pt>
                <c:pt idx="2848">
                  <c:v>22.80800001106035</c:v>
                </c:pt>
                <c:pt idx="2849">
                  <c:v>22.80180007743548</c:v>
                </c:pt>
                <c:pt idx="2850">
                  <c:v>22.80010007438613</c:v>
                </c:pt>
                <c:pt idx="2851">
                  <c:v>22.79579950103652</c:v>
                </c:pt>
                <c:pt idx="2852">
                  <c:v>22.79060005340216</c:v>
                </c:pt>
                <c:pt idx="2853">
                  <c:v>22.7938000080103</c:v>
                </c:pt>
                <c:pt idx="2854">
                  <c:v>22.79439996871952</c:v>
                </c:pt>
                <c:pt idx="2855">
                  <c:v>22.79939988097974</c:v>
                </c:pt>
                <c:pt idx="2856">
                  <c:v>22.79830059318556</c:v>
                </c:pt>
                <c:pt idx="2857">
                  <c:v>22.79660007400523</c:v>
                </c:pt>
                <c:pt idx="2858">
                  <c:v>22.79140007705428</c:v>
                </c:pt>
                <c:pt idx="2859">
                  <c:v>22.78830008315708</c:v>
                </c:pt>
                <c:pt idx="2860">
                  <c:v>22.78619992027232</c:v>
                </c:pt>
                <c:pt idx="2861">
                  <c:v>22.78420022201317</c:v>
                </c:pt>
                <c:pt idx="2862">
                  <c:v>22.78520011634464</c:v>
                </c:pt>
                <c:pt idx="2863">
                  <c:v>22.78490011634494</c:v>
                </c:pt>
                <c:pt idx="2864">
                  <c:v>22.78399991721744</c:v>
                </c:pt>
                <c:pt idx="2865">
                  <c:v>22.78009992942679</c:v>
                </c:pt>
                <c:pt idx="2866">
                  <c:v>22.77580033683625</c:v>
                </c:pt>
                <c:pt idx="2867">
                  <c:v>22.77349989013598</c:v>
                </c:pt>
                <c:pt idx="2868">
                  <c:v>22.77079995346136</c:v>
                </c:pt>
                <c:pt idx="2869">
                  <c:v>22.77059998359254</c:v>
                </c:pt>
                <c:pt idx="2870">
                  <c:v>22.77000008621325</c:v>
                </c:pt>
                <c:pt idx="2871">
                  <c:v>22.76859961242732</c:v>
                </c:pt>
                <c:pt idx="2872">
                  <c:v>22.76479995956103</c:v>
                </c:pt>
                <c:pt idx="2873">
                  <c:v>22.76910011634754</c:v>
                </c:pt>
                <c:pt idx="2874">
                  <c:v>22.76809998359748</c:v>
                </c:pt>
                <c:pt idx="2875">
                  <c:v>22.76460001372832</c:v>
                </c:pt>
                <c:pt idx="2876">
                  <c:v>22.76300052375518</c:v>
                </c:pt>
                <c:pt idx="2877">
                  <c:v>22.76139990195952</c:v>
                </c:pt>
                <c:pt idx="2878">
                  <c:v>22.75450007095059</c:v>
                </c:pt>
                <c:pt idx="2879">
                  <c:v>22.74980011329172</c:v>
                </c:pt>
                <c:pt idx="2880">
                  <c:v>22.7479999473544</c:v>
                </c:pt>
                <c:pt idx="2881">
                  <c:v>22.74749950065597</c:v>
                </c:pt>
                <c:pt idx="2882">
                  <c:v>22.74309991721748</c:v>
                </c:pt>
                <c:pt idx="2883">
                  <c:v>22.73959992637172</c:v>
                </c:pt>
                <c:pt idx="2884">
                  <c:v>22.73250006828312</c:v>
                </c:pt>
                <c:pt idx="2885">
                  <c:v>22.72989990234055</c:v>
                </c:pt>
                <c:pt idx="2886">
                  <c:v>22.72969954604921</c:v>
                </c:pt>
                <c:pt idx="2887">
                  <c:v>22.72799995956302</c:v>
                </c:pt>
                <c:pt idx="2888">
                  <c:v>22.72670005607142</c:v>
                </c:pt>
                <c:pt idx="2889">
                  <c:v>22.72760011634819</c:v>
                </c:pt>
                <c:pt idx="2890">
                  <c:v>22.72509997444283</c:v>
                </c:pt>
                <c:pt idx="2891">
                  <c:v>22.72569960632242</c:v>
                </c:pt>
                <c:pt idx="2892">
                  <c:v>22.72480008926141</c:v>
                </c:pt>
                <c:pt idx="2893">
                  <c:v>22.72459997748956</c:v>
                </c:pt>
                <c:pt idx="2894">
                  <c:v>22.72430003471527</c:v>
                </c:pt>
                <c:pt idx="2895">
                  <c:v>22.72329992904633</c:v>
                </c:pt>
                <c:pt idx="2896">
                  <c:v>22.72089989891174</c:v>
                </c:pt>
                <c:pt idx="2897">
                  <c:v>22.7195999351461</c:v>
                </c:pt>
                <c:pt idx="2898">
                  <c:v>22.71890010414063</c:v>
                </c:pt>
                <c:pt idx="2899">
                  <c:v>22.7161999050113</c:v>
                </c:pt>
                <c:pt idx="2900">
                  <c:v>22.71460004081382</c:v>
                </c:pt>
                <c:pt idx="2901">
                  <c:v>22.71329976310517</c:v>
                </c:pt>
                <c:pt idx="2902">
                  <c:v>22.70900003776478</c:v>
                </c:pt>
                <c:pt idx="2903">
                  <c:v>22.70470008621123</c:v>
                </c:pt>
                <c:pt idx="2904">
                  <c:v>22.69990005912769</c:v>
                </c:pt>
                <c:pt idx="2905">
                  <c:v>22.70019991416482</c:v>
                </c:pt>
                <c:pt idx="2906">
                  <c:v>22.69879984474028</c:v>
                </c:pt>
                <c:pt idx="2907">
                  <c:v>22.69699998359647</c:v>
                </c:pt>
                <c:pt idx="2908">
                  <c:v>22.69549991721943</c:v>
                </c:pt>
                <c:pt idx="2909">
                  <c:v>22.69799999847237</c:v>
                </c:pt>
                <c:pt idx="2910">
                  <c:v>22.69760003776172</c:v>
                </c:pt>
                <c:pt idx="2911">
                  <c:v>22.69480013732755</c:v>
                </c:pt>
                <c:pt idx="2912">
                  <c:v>22.69369993209693</c:v>
                </c:pt>
                <c:pt idx="2913">
                  <c:v>22.69569991988828</c:v>
                </c:pt>
                <c:pt idx="2914">
                  <c:v>22.6935001190177</c:v>
                </c:pt>
                <c:pt idx="2915">
                  <c:v>22.69059991378526</c:v>
                </c:pt>
                <c:pt idx="2916">
                  <c:v>22.68389993514938</c:v>
                </c:pt>
                <c:pt idx="2917">
                  <c:v>22.68369997138504</c:v>
                </c:pt>
                <c:pt idx="2918">
                  <c:v>22.68369990501378</c:v>
                </c:pt>
                <c:pt idx="2919">
                  <c:v>22.68490010718961</c:v>
                </c:pt>
                <c:pt idx="2920">
                  <c:v>22.68409999847427</c:v>
                </c:pt>
                <c:pt idx="2921">
                  <c:v>22.68259989280341</c:v>
                </c:pt>
                <c:pt idx="2922">
                  <c:v>22.6824998958582</c:v>
                </c:pt>
                <c:pt idx="2923">
                  <c:v>22.67999990196403</c:v>
                </c:pt>
                <c:pt idx="2924">
                  <c:v>22.67739991111739</c:v>
                </c:pt>
                <c:pt idx="2925">
                  <c:v>22.6718999927507</c:v>
                </c:pt>
                <c:pt idx="2926">
                  <c:v>22.67200017967116</c:v>
                </c:pt>
                <c:pt idx="2927">
                  <c:v>22.67050007400394</c:v>
                </c:pt>
                <c:pt idx="2928">
                  <c:v>22.66960001067855</c:v>
                </c:pt>
                <c:pt idx="2929">
                  <c:v>22.67120002860975</c:v>
                </c:pt>
                <c:pt idx="2930">
                  <c:v>22.6708000919316</c:v>
                </c:pt>
                <c:pt idx="2931">
                  <c:v>22.67050089759869</c:v>
                </c:pt>
                <c:pt idx="2932">
                  <c:v>22.67020006751773</c:v>
                </c:pt>
                <c:pt idx="2933">
                  <c:v>22.66739997100738</c:v>
                </c:pt>
                <c:pt idx="2934">
                  <c:v>22.6629999771103</c:v>
                </c:pt>
                <c:pt idx="2935">
                  <c:v>22.66210007057088</c:v>
                </c:pt>
                <c:pt idx="2936">
                  <c:v>22.65919990768453</c:v>
                </c:pt>
                <c:pt idx="2937">
                  <c:v>22.65860007972512</c:v>
                </c:pt>
                <c:pt idx="2938">
                  <c:v>22.65559988365203</c:v>
                </c:pt>
                <c:pt idx="2939">
                  <c:v>22.65859995002756</c:v>
                </c:pt>
                <c:pt idx="2940">
                  <c:v>22.66070003738422</c:v>
                </c:pt>
                <c:pt idx="2941">
                  <c:v>22.65759898719626</c:v>
                </c:pt>
                <c:pt idx="2942">
                  <c:v>22.6534999893156</c:v>
                </c:pt>
                <c:pt idx="2943">
                  <c:v>22.65390001640117</c:v>
                </c:pt>
                <c:pt idx="2944">
                  <c:v>22.65340007667328</c:v>
                </c:pt>
                <c:pt idx="2945">
                  <c:v>22.65430000419656</c:v>
                </c:pt>
                <c:pt idx="2946">
                  <c:v>22.64990031814523</c:v>
                </c:pt>
                <c:pt idx="2947">
                  <c:v>22.65119997405782</c:v>
                </c:pt>
                <c:pt idx="2948">
                  <c:v>22.65500009460084</c:v>
                </c:pt>
                <c:pt idx="2949">
                  <c:v>22.65549988632116</c:v>
                </c:pt>
                <c:pt idx="2950">
                  <c:v>22.65209991950542</c:v>
                </c:pt>
                <c:pt idx="2951">
                  <c:v>22.64869962387092</c:v>
                </c:pt>
                <c:pt idx="2952">
                  <c:v>22.64319993476601</c:v>
                </c:pt>
                <c:pt idx="2953">
                  <c:v>22.64029988937179</c:v>
                </c:pt>
                <c:pt idx="2954">
                  <c:v>22.63830002822579</c:v>
                </c:pt>
                <c:pt idx="2955">
                  <c:v>22.63330007667173</c:v>
                </c:pt>
                <c:pt idx="2956">
                  <c:v>22.63329932823399</c:v>
                </c:pt>
                <c:pt idx="2957">
                  <c:v>22.62980008582963</c:v>
                </c:pt>
                <c:pt idx="2958">
                  <c:v>22.62590004958838</c:v>
                </c:pt>
                <c:pt idx="2959">
                  <c:v>22.62720004348739</c:v>
                </c:pt>
                <c:pt idx="2960">
                  <c:v>22.62339990768305</c:v>
                </c:pt>
                <c:pt idx="2961">
                  <c:v>22.6186996662109</c:v>
                </c:pt>
                <c:pt idx="2962">
                  <c:v>22.61900007972508</c:v>
                </c:pt>
                <c:pt idx="2963">
                  <c:v>22.6193000102976</c:v>
                </c:pt>
                <c:pt idx="2964">
                  <c:v>22.61880008582739</c:v>
                </c:pt>
                <c:pt idx="2965">
                  <c:v>22.61730005263962</c:v>
                </c:pt>
                <c:pt idx="2966">
                  <c:v>22.61610045089765</c:v>
                </c:pt>
                <c:pt idx="2967">
                  <c:v>22.61640010375777</c:v>
                </c:pt>
                <c:pt idx="2968">
                  <c:v>22.61510003433068</c:v>
                </c:pt>
                <c:pt idx="2969">
                  <c:v>22.60760007667341</c:v>
                </c:pt>
                <c:pt idx="2970">
                  <c:v>22.6009998928057</c:v>
                </c:pt>
                <c:pt idx="2971">
                  <c:v>22.59510014037732</c:v>
                </c:pt>
                <c:pt idx="2972">
                  <c:v>22.59530007095236</c:v>
                </c:pt>
                <c:pt idx="2973">
                  <c:v>22.59160007705577</c:v>
                </c:pt>
                <c:pt idx="2974">
                  <c:v>22.58609995040751</c:v>
                </c:pt>
                <c:pt idx="2975">
                  <c:v>22.5837000621759</c:v>
                </c:pt>
                <c:pt idx="2976">
                  <c:v>22.58470088310058</c:v>
                </c:pt>
                <c:pt idx="2977">
                  <c:v>22.58419998359386</c:v>
                </c:pt>
                <c:pt idx="2978">
                  <c:v>22.5780000198356</c:v>
                </c:pt>
                <c:pt idx="2979">
                  <c:v>22.57709990806688</c:v>
                </c:pt>
                <c:pt idx="2980">
                  <c:v>22.57439990501007</c:v>
                </c:pt>
                <c:pt idx="2981">
                  <c:v>22.56869991416895</c:v>
                </c:pt>
                <c:pt idx="2982">
                  <c:v>22.56690001678362</c:v>
                </c:pt>
                <c:pt idx="2983">
                  <c:v>22.56299994430446</c:v>
                </c:pt>
                <c:pt idx="2984">
                  <c:v>22.55939990501065</c:v>
                </c:pt>
                <c:pt idx="2985">
                  <c:v>22.55150001068251</c:v>
                </c:pt>
                <c:pt idx="2986">
                  <c:v>22.54839949760208</c:v>
                </c:pt>
                <c:pt idx="2987">
                  <c:v>22.54689998054164</c:v>
                </c:pt>
                <c:pt idx="2988">
                  <c:v>22.54859990806288</c:v>
                </c:pt>
                <c:pt idx="2989">
                  <c:v>22.54249997749137</c:v>
                </c:pt>
                <c:pt idx="2990">
                  <c:v>22.54159988403262</c:v>
                </c:pt>
                <c:pt idx="2991">
                  <c:v>22.54150036696955</c:v>
                </c:pt>
                <c:pt idx="2992">
                  <c:v>22.53790005607516</c:v>
                </c:pt>
                <c:pt idx="2993">
                  <c:v>22.53509999580274</c:v>
                </c:pt>
                <c:pt idx="2994">
                  <c:v>22.53339994430644</c:v>
                </c:pt>
                <c:pt idx="2995">
                  <c:v>22.53020007400482</c:v>
                </c:pt>
                <c:pt idx="2996">
                  <c:v>22.52869905395346</c:v>
                </c:pt>
                <c:pt idx="2997">
                  <c:v>22.52779988403197</c:v>
                </c:pt>
                <c:pt idx="2998">
                  <c:v>22.53009995345928</c:v>
                </c:pt>
                <c:pt idx="2999">
                  <c:v>22.52769995651033</c:v>
                </c:pt>
                <c:pt idx="3000">
                  <c:v>22.52130010147084</c:v>
                </c:pt>
                <c:pt idx="3001">
                  <c:v>22.51880123023875</c:v>
                </c:pt>
                <c:pt idx="3002">
                  <c:v>22.51999998664905</c:v>
                </c:pt>
                <c:pt idx="3003">
                  <c:v>22.51950001067962</c:v>
                </c:pt>
                <c:pt idx="3004">
                  <c:v>22.5149998809793</c:v>
                </c:pt>
                <c:pt idx="3005">
                  <c:v>22.51460008315917</c:v>
                </c:pt>
                <c:pt idx="3006">
                  <c:v>22.51260055999591</c:v>
                </c:pt>
                <c:pt idx="3007">
                  <c:v>22.5131001102418</c:v>
                </c:pt>
                <c:pt idx="3008">
                  <c:v>22.50630001067839</c:v>
                </c:pt>
                <c:pt idx="3009">
                  <c:v>22.50159994735441</c:v>
                </c:pt>
                <c:pt idx="3010">
                  <c:v>22.49739988403232</c:v>
                </c:pt>
                <c:pt idx="3011">
                  <c:v>22.4944003005985</c:v>
                </c:pt>
                <c:pt idx="3012">
                  <c:v>22.49180005912785</c:v>
                </c:pt>
                <c:pt idx="3013">
                  <c:v>22.48939988708662</c:v>
                </c:pt>
                <c:pt idx="3014">
                  <c:v>22.4908999473555</c:v>
                </c:pt>
                <c:pt idx="3015">
                  <c:v>22.4887999744387</c:v>
                </c:pt>
                <c:pt idx="3016">
                  <c:v>22.48960020065351</c:v>
                </c:pt>
                <c:pt idx="3017">
                  <c:v>22.48819999237091</c:v>
                </c:pt>
                <c:pt idx="3018">
                  <c:v>22.48530008887971</c:v>
                </c:pt>
                <c:pt idx="3019">
                  <c:v>22.48419998931783</c:v>
                </c:pt>
                <c:pt idx="3020">
                  <c:v>22.47840009803621</c:v>
                </c:pt>
                <c:pt idx="3021">
                  <c:v>22.47860026092527</c:v>
                </c:pt>
                <c:pt idx="3022">
                  <c:v>22.47899988364952</c:v>
                </c:pt>
                <c:pt idx="3023">
                  <c:v>22.47390009193259</c:v>
                </c:pt>
                <c:pt idx="3024">
                  <c:v>22.46959998931922</c:v>
                </c:pt>
                <c:pt idx="3025">
                  <c:v>22.46750011291443</c:v>
                </c:pt>
                <c:pt idx="3026">
                  <c:v>22.46349868240213</c:v>
                </c:pt>
                <c:pt idx="3027">
                  <c:v>22.4584000648465</c:v>
                </c:pt>
                <c:pt idx="3028">
                  <c:v>22.45719989890858</c:v>
                </c:pt>
                <c:pt idx="3029">
                  <c:v>22.45889991988952</c:v>
                </c:pt>
                <c:pt idx="3030">
                  <c:v>22.4637001068113</c:v>
                </c:pt>
                <c:pt idx="3031">
                  <c:v>22.46610151290951</c:v>
                </c:pt>
                <c:pt idx="3032">
                  <c:v>22.47409995841735</c:v>
                </c:pt>
                <c:pt idx="3033">
                  <c:v>22.47350002784514</c:v>
                </c:pt>
                <c:pt idx="3034">
                  <c:v>22.4744001090985</c:v>
                </c:pt>
                <c:pt idx="3035">
                  <c:v>22.47500002746528</c:v>
                </c:pt>
                <c:pt idx="3036">
                  <c:v>22.46950012397428</c:v>
                </c:pt>
                <c:pt idx="3037">
                  <c:v>22.46540005454881</c:v>
                </c:pt>
                <c:pt idx="3038">
                  <c:v>22.46360009688942</c:v>
                </c:pt>
                <c:pt idx="3039">
                  <c:v>22.46319999427578</c:v>
                </c:pt>
                <c:pt idx="3040">
                  <c:v>22.46020007285913</c:v>
                </c:pt>
                <c:pt idx="3041">
                  <c:v>22.4601006099692</c:v>
                </c:pt>
                <c:pt idx="3042">
                  <c:v>22.46129998817193</c:v>
                </c:pt>
                <c:pt idx="3043">
                  <c:v>22.45950008468208</c:v>
                </c:pt>
                <c:pt idx="3044">
                  <c:v>22.46040011482182</c:v>
                </c:pt>
                <c:pt idx="3045">
                  <c:v>22.45919995193253</c:v>
                </c:pt>
                <c:pt idx="3046">
                  <c:v>22.45960025367458</c:v>
                </c:pt>
                <c:pt idx="3047">
                  <c:v>22.45970001220484</c:v>
                </c:pt>
                <c:pt idx="3048">
                  <c:v>22.45979990043632</c:v>
                </c:pt>
                <c:pt idx="3049">
                  <c:v>22.45549990654033</c:v>
                </c:pt>
                <c:pt idx="3050">
                  <c:v>22.45959992751887</c:v>
                </c:pt>
                <c:pt idx="3051">
                  <c:v>22.45920036201278</c:v>
                </c:pt>
                <c:pt idx="3052">
                  <c:v>22.45620001792485</c:v>
                </c:pt>
                <c:pt idx="3053">
                  <c:v>22.45489995155003</c:v>
                </c:pt>
                <c:pt idx="3054">
                  <c:v>22.45359991225996</c:v>
                </c:pt>
                <c:pt idx="3055">
                  <c:v>22.45010003623974</c:v>
                </c:pt>
                <c:pt idx="3056">
                  <c:v>22.45039956550317</c:v>
                </c:pt>
                <c:pt idx="3057">
                  <c:v>22.44879994583242</c:v>
                </c:pt>
                <c:pt idx="3058">
                  <c:v>22.44909996681235</c:v>
                </c:pt>
                <c:pt idx="3059">
                  <c:v>22.44489989432984</c:v>
                </c:pt>
                <c:pt idx="3060">
                  <c:v>22.44799997863811</c:v>
                </c:pt>
                <c:pt idx="3061">
                  <c:v>22.45029952583354</c:v>
                </c:pt>
                <c:pt idx="3062">
                  <c:v>22.44510000877196</c:v>
                </c:pt>
                <c:pt idx="3063">
                  <c:v>22.44150004806578</c:v>
                </c:pt>
                <c:pt idx="3064">
                  <c:v>22.43860008125192</c:v>
                </c:pt>
                <c:pt idx="3065">
                  <c:v>22.43269998473986</c:v>
                </c:pt>
                <c:pt idx="3066">
                  <c:v>22.42690046767893</c:v>
                </c:pt>
                <c:pt idx="3067">
                  <c:v>22.42569994850052</c:v>
                </c:pt>
                <c:pt idx="3068">
                  <c:v>22.42530003891078</c:v>
                </c:pt>
                <c:pt idx="3069">
                  <c:v>22.42520000572037</c:v>
                </c:pt>
                <c:pt idx="3070">
                  <c:v>22.42529999961698</c:v>
                </c:pt>
                <c:pt idx="3071">
                  <c:v>22.4218008537282</c:v>
                </c:pt>
                <c:pt idx="3072">
                  <c:v>22.42520009307554</c:v>
                </c:pt>
                <c:pt idx="3073">
                  <c:v>22.42640005378416</c:v>
                </c:pt>
                <c:pt idx="3074">
                  <c:v>22.42569991798152</c:v>
                </c:pt>
                <c:pt idx="3075">
                  <c:v>22.42079990005368</c:v>
                </c:pt>
                <c:pt idx="3076">
                  <c:v>22.41949936294623</c:v>
                </c:pt>
                <c:pt idx="3077">
                  <c:v>22.41599995155048</c:v>
                </c:pt>
                <c:pt idx="3078">
                  <c:v>22.41309991530943</c:v>
                </c:pt>
                <c:pt idx="3079">
                  <c:v>22.41159997863722</c:v>
                </c:pt>
                <c:pt idx="3080">
                  <c:v>22.41259999961767</c:v>
                </c:pt>
                <c:pt idx="3081">
                  <c:v>22.41459931449935</c:v>
                </c:pt>
                <c:pt idx="3082">
                  <c:v>22.41159993629481</c:v>
                </c:pt>
                <c:pt idx="3083">
                  <c:v>22.40879993629278</c:v>
                </c:pt>
                <c:pt idx="3084">
                  <c:v>22.40699996948024</c:v>
                </c:pt>
                <c:pt idx="3085">
                  <c:v>22.40979989395055</c:v>
                </c:pt>
                <c:pt idx="3086">
                  <c:v>22.41180022888148</c:v>
                </c:pt>
                <c:pt idx="3087">
                  <c:v>22.41379988479457</c:v>
                </c:pt>
                <c:pt idx="3088">
                  <c:v>22.41359997825202</c:v>
                </c:pt>
                <c:pt idx="3089">
                  <c:v>22.41209993896698</c:v>
                </c:pt>
                <c:pt idx="3090">
                  <c:v>22.40859997825464</c:v>
                </c:pt>
                <c:pt idx="3091">
                  <c:v>22.40419938087143</c:v>
                </c:pt>
                <c:pt idx="3092">
                  <c:v>22.40250007209761</c:v>
                </c:pt>
                <c:pt idx="3093">
                  <c:v>22.39540001182468</c:v>
                </c:pt>
                <c:pt idx="3094">
                  <c:v>22.39140011444033</c:v>
                </c:pt>
                <c:pt idx="3095">
                  <c:v>22.38619993056997</c:v>
                </c:pt>
                <c:pt idx="3096">
                  <c:v>22.38579973449669</c:v>
                </c:pt>
                <c:pt idx="3097">
                  <c:v>22.38670004539381</c:v>
                </c:pt>
                <c:pt idx="3098">
                  <c:v>22.38480004234225</c:v>
                </c:pt>
                <c:pt idx="3099">
                  <c:v>22.38279999389487</c:v>
                </c:pt>
                <c:pt idx="3100">
                  <c:v>22.38149991836323</c:v>
                </c:pt>
                <c:pt idx="3101">
                  <c:v>22.38419940223684</c:v>
                </c:pt>
                <c:pt idx="3102">
                  <c:v>22.3825999214132</c:v>
                </c:pt>
                <c:pt idx="3103">
                  <c:v>22.37930006027091</c:v>
                </c:pt>
                <c:pt idx="3104">
                  <c:v>22.37619999999879</c:v>
                </c:pt>
                <c:pt idx="3105">
                  <c:v>22.37279996681173</c:v>
                </c:pt>
                <c:pt idx="3106">
                  <c:v>22.36990063667326</c:v>
                </c:pt>
                <c:pt idx="3107">
                  <c:v>22.37070004806446</c:v>
                </c:pt>
                <c:pt idx="3108">
                  <c:v>22.36869993934668</c:v>
                </c:pt>
                <c:pt idx="3109">
                  <c:v>22.36510001487477</c:v>
                </c:pt>
                <c:pt idx="3110">
                  <c:v>22.36380000266945</c:v>
                </c:pt>
                <c:pt idx="3111">
                  <c:v>22.36109894638139</c:v>
                </c:pt>
                <c:pt idx="3112">
                  <c:v>22.35489994849923</c:v>
                </c:pt>
                <c:pt idx="3113">
                  <c:v>22.35300001792712</c:v>
                </c:pt>
                <c:pt idx="3114">
                  <c:v>22.35160002097837</c:v>
                </c:pt>
                <c:pt idx="3115">
                  <c:v>22.35380001487647</c:v>
                </c:pt>
                <c:pt idx="3116">
                  <c:v>22.35679958000037</c:v>
                </c:pt>
                <c:pt idx="3117">
                  <c:v>22.35159996032598</c:v>
                </c:pt>
                <c:pt idx="3118">
                  <c:v>22.34790009613062</c:v>
                </c:pt>
                <c:pt idx="3119">
                  <c:v>22.34559998740951</c:v>
                </c:pt>
                <c:pt idx="3120">
                  <c:v>22.34320002364984</c:v>
                </c:pt>
                <c:pt idx="3121">
                  <c:v>22.34100013542048</c:v>
                </c:pt>
                <c:pt idx="3122">
                  <c:v>22.3406998939499</c:v>
                </c:pt>
                <c:pt idx="3123">
                  <c:v>22.34260008697308</c:v>
                </c:pt>
                <c:pt idx="3124">
                  <c:v>22.34289997520318</c:v>
                </c:pt>
                <c:pt idx="3125">
                  <c:v>22.34200000228884</c:v>
                </c:pt>
                <c:pt idx="3126">
                  <c:v>22.34610073852308</c:v>
                </c:pt>
                <c:pt idx="3127">
                  <c:v>22.34390001411521</c:v>
                </c:pt>
                <c:pt idx="3128">
                  <c:v>22.3422999114955</c:v>
                </c:pt>
                <c:pt idx="3129">
                  <c:v>22.33949990539259</c:v>
                </c:pt>
                <c:pt idx="3130">
                  <c:v>22.33830000801026</c:v>
                </c:pt>
                <c:pt idx="3131">
                  <c:v>22.33500034599274</c:v>
                </c:pt>
                <c:pt idx="3132">
                  <c:v>22.33500000190543</c:v>
                </c:pt>
                <c:pt idx="3133">
                  <c:v>22.3276000564547</c:v>
                </c:pt>
                <c:pt idx="3134">
                  <c:v>22.32689998703063</c:v>
                </c:pt>
                <c:pt idx="3135">
                  <c:v>22.32670001106089</c:v>
                </c:pt>
                <c:pt idx="3136">
                  <c:v>22.32520068702432</c:v>
                </c:pt>
                <c:pt idx="3137">
                  <c:v>22.32449996261494</c:v>
                </c:pt>
                <c:pt idx="3138">
                  <c:v>22.32169996261655</c:v>
                </c:pt>
                <c:pt idx="3139">
                  <c:v>22.31760003509408</c:v>
                </c:pt>
                <c:pt idx="3140">
                  <c:v>22.32319998969615</c:v>
                </c:pt>
                <c:pt idx="3141">
                  <c:v>22.31730017700102</c:v>
                </c:pt>
                <c:pt idx="3142">
                  <c:v>22.31419997176998</c:v>
                </c:pt>
                <c:pt idx="3143">
                  <c:v>22.31850002899228</c:v>
                </c:pt>
                <c:pt idx="3144">
                  <c:v>22.31639993553108</c:v>
                </c:pt>
                <c:pt idx="3145">
                  <c:v>22.312399932478</c:v>
                </c:pt>
                <c:pt idx="3146">
                  <c:v>22.31020012855516</c:v>
                </c:pt>
                <c:pt idx="3147">
                  <c:v>22.30549988708298</c:v>
                </c:pt>
                <c:pt idx="3148">
                  <c:v>22.30290005302595</c:v>
                </c:pt>
                <c:pt idx="3149">
                  <c:v>22.30039991111698</c:v>
                </c:pt>
                <c:pt idx="3150">
                  <c:v>22.29840001068078</c:v>
                </c:pt>
                <c:pt idx="3151">
                  <c:v>22.29510052070327</c:v>
                </c:pt>
                <c:pt idx="3152">
                  <c:v>22.29269993514751</c:v>
                </c:pt>
                <c:pt idx="3153">
                  <c:v>22.28850010719178</c:v>
                </c:pt>
                <c:pt idx="3154">
                  <c:v>22.28899999236818</c:v>
                </c:pt>
                <c:pt idx="3155">
                  <c:v>22.29080007667289</c:v>
                </c:pt>
                <c:pt idx="3156">
                  <c:v>22.29299927673125</c:v>
                </c:pt>
                <c:pt idx="3157">
                  <c:v>22.28709990157948</c:v>
                </c:pt>
                <c:pt idx="3158">
                  <c:v>22.28669999809063</c:v>
                </c:pt>
                <c:pt idx="3159">
                  <c:v>22.28310010375935</c:v>
                </c:pt>
                <c:pt idx="3160">
                  <c:v>22.28089989547516</c:v>
                </c:pt>
                <c:pt idx="3161">
                  <c:v>22.28379996490548</c:v>
                </c:pt>
                <c:pt idx="3162">
                  <c:v>22.27899993171377</c:v>
                </c:pt>
                <c:pt idx="3163">
                  <c:v>22.27609993171788</c:v>
                </c:pt>
                <c:pt idx="3164">
                  <c:v>22.28049991645457</c:v>
                </c:pt>
                <c:pt idx="3165">
                  <c:v>22.27879998893693</c:v>
                </c:pt>
                <c:pt idx="3166">
                  <c:v>22.27879968414342</c:v>
                </c:pt>
                <c:pt idx="3167">
                  <c:v>22.27780006446847</c:v>
                </c:pt>
                <c:pt idx="3168">
                  <c:v>22.27679993781928</c:v>
                </c:pt>
                <c:pt idx="3169">
                  <c:v>22.27379995002772</c:v>
                </c:pt>
                <c:pt idx="3170">
                  <c:v>22.27560003738472</c:v>
                </c:pt>
                <c:pt idx="3171">
                  <c:v>22.2705993705749</c:v>
                </c:pt>
                <c:pt idx="3172">
                  <c:v>22.26749988975643</c:v>
                </c:pt>
                <c:pt idx="3173">
                  <c:v>22.26450006790037</c:v>
                </c:pt>
                <c:pt idx="3174">
                  <c:v>22.26229993209562</c:v>
                </c:pt>
                <c:pt idx="3175">
                  <c:v>22.25950000762895</c:v>
                </c:pt>
                <c:pt idx="3176">
                  <c:v>22.25339957008325</c:v>
                </c:pt>
                <c:pt idx="3177">
                  <c:v>22.25080005302516</c:v>
                </c:pt>
                <c:pt idx="3178">
                  <c:v>22.2499999111169</c:v>
                </c:pt>
                <c:pt idx="3179">
                  <c:v>22.25030007400346</c:v>
                </c:pt>
                <c:pt idx="3180">
                  <c:v>22.2459000167837</c:v>
                </c:pt>
                <c:pt idx="3181">
                  <c:v>22.24350045432947</c:v>
                </c:pt>
                <c:pt idx="3182">
                  <c:v>22.2407000377643</c:v>
                </c:pt>
                <c:pt idx="3183">
                  <c:v>22.23609988098178</c:v>
                </c:pt>
                <c:pt idx="3184">
                  <c:v>22.2342000167846</c:v>
                </c:pt>
                <c:pt idx="3185">
                  <c:v>22.23130006828433</c:v>
                </c:pt>
                <c:pt idx="3186">
                  <c:v>22.22869967307995</c:v>
                </c:pt>
                <c:pt idx="3187">
                  <c:v>22.2262999507875</c:v>
                </c:pt>
                <c:pt idx="3188">
                  <c:v>22.22929991149794</c:v>
                </c:pt>
                <c:pt idx="3189">
                  <c:v>22.22559988136342</c:v>
                </c:pt>
                <c:pt idx="3190">
                  <c:v>22.22349989051508</c:v>
                </c:pt>
                <c:pt idx="3191">
                  <c:v>22.22279981193421</c:v>
                </c:pt>
                <c:pt idx="3192">
                  <c:v>22.22139988136039</c:v>
                </c:pt>
                <c:pt idx="3193">
                  <c:v>22.22239990844534</c:v>
                </c:pt>
                <c:pt idx="3194">
                  <c:v>22.22409989013249</c:v>
                </c:pt>
                <c:pt idx="3195">
                  <c:v>22.22340008621176</c:v>
                </c:pt>
                <c:pt idx="3196">
                  <c:v>22.22460001067884</c:v>
                </c:pt>
                <c:pt idx="3197">
                  <c:v>22.22599990806338</c:v>
                </c:pt>
                <c:pt idx="3198">
                  <c:v>22.22200009536752</c:v>
                </c:pt>
                <c:pt idx="3199">
                  <c:v>22.22099995956158</c:v>
                </c:pt>
                <c:pt idx="3200">
                  <c:v>22.22299988097802</c:v>
                </c:pt>
                <c:pt idx="3201">
                  <c:v>22.21730009536623</c:v>
                </c:pt>
                <c:pt idx="3202">
                  <c:v>22.21580009231548</c:v>
                </c:pt>
                <c:pt idx="3203">
                  <c:v>22.21490001983694</c:v>
                </c:pt>
                <c:pt idx="3204">
                  <c:v>22.2095000198351</c:v>
                </c:pt>
                <c:pt idx="3205">
                  <c:v>22.21129997138632</c:v>
                </c:pt>
                <c:pt idx="3206">
                  <c:v>22.21209979019113</c:v>
                </c:pt>
                <c:pt idx="3207">
                  <c:v>22.20939989585895</c:v>
                </c:pt>
                <c:pt idx="3208">
                  <c:v>22.20810000152412</c:v>
                </c:pt>
                <c:pt idx="3209">
                  <c:v>22.20799999847441</c:v>
                </c:pt>
                <c:pt idx="3210">
                  <c:v>22.20630000762685</c:v>
                </c:pt>
                <c:pt idx="3211">
                  <c:v>22.20469984168812</c:v>
                </c:pt>
                <c:pt idx="3212">
                  <c:v>22.20380001372905</c:v>
                </c:pt>
                <c:pt idx="3213">
                  <c:v>22.20229994430335</c:v>
                </c:pt>
                <c:pt idx="3214">
                  <c:v>22.20089988403197</c:v>
                </c:pt>
                <c:pt idx="3215">
                  <c:v>22.19829995956388</c:v>
                </c:pt>
                <c:pt idx="3216">
                  <c:v>22.19310024642618</c:v>
                </c:pt>
                <c:pt idx="3217">
                  <c:v>22.19129990234069</c:v>
                </c:pt>
                <c:pt idx="3218">
                  <c:v>22.19219989013433</c:v>
                </c:pt>
                <c:pt idx="3219">
                  <c:v>22.18749999275314</c:v>
                </c:pt>
                <c:pt idx="3220">
                  <c:v>22.18829999275112</c:v>
                </c:pt>
                <c:pt idx="3221">
                  <c:v>22.18830002898903</c:v>
                </c:pt>
                <c:pt idx="3222">
                  <c:v>22.18290009536576</c:v>
                </c:pt>
                <c:pt idx="3223">
                  <c:v>22.18109998969885</c:v>
                </c:pt>
                <c:pt idx="3224">
                  <c:v>22.1751998931868</c:v>
                </c:pt>
                <c:pt idx="3225">
                  <c:v>22.16650004730398</c:v>
                </c:pt>
                <c:pt idx="3226">
                  <c:v>22.16749986610375</c:v>
                </c:pt>
                <c:pt idx="3227">
                  <c:v>22.16770007133162</c:v>
                </c:pt>
                <c:pt idx="3228">
                  <c:v>22.16749996566795</c:v>
                </c:pt>
                <c:pt idx="3229">
                  <c:v>22.16409995956564</c:v>
                </c:pt>
                <c:pt idx="3230">
                  <c:v>22.16329995651176</c:v>
                </c:pt>
                <c:pt idx="3231">
                  <c:v>22.16050006523073</c:v>
                </c:pt>
                <c:pt idx="3232">
                  <c:v>22.16330002899122</c:v>
                </c:pt>
                <c:pt idx="3233">
                  <c:v>22.1621000682826</c:v>
                </c:pt>
                <c:pt idx="3234">
                  <c:v>22.16359995650782</c:v>
                </c:pt>
                <c:pt idx="3235">
                  <c:v>22.16080001678347</c:v>
                </c:pt>
                <c:pt idx="3236">
                  <c:v>22.15950032157707</c:v>
                </c:pt>
                <c:pt idx="3237">
                  <c:v>22.15969997749198</c:v>
                </c:pt>
                <c:pt idx="3238">
                  <c:v>22.15590001983583</c:v>
                </c:pt>
                <c:pt idx="3239">
                  <c:v>22.15549992027081</c:v>
                </c:pt>
                <c:pt idx="3240">
                  <c:v>22.15259995956148</c:v>
                </c:pt>
                <c:pt idx="3241">
                  <c:v>22.15150005607211</c:v>
                </c:pt>
                <c:pt idx="3242">
                  <c:v>22.14990008926179</c:v>
                </c:pt>
                <c:pt idx="3243">
                  <c:v>22.14460010757102</c:v>
                </c:pt>
                <c:pt idx="3244">
                  <c:v>22.13899997482076</c:v>
                </c:pt>
                <c:pt idx="3245">
                  <c:v>22.13660011062529</c:v>
                </c:pt>
                <c:pt idx="3246">
                  <c:v>22.13510064773436</c:v>
                </c:pt>
                <c:pt idx="3247">
                  <c:v>22.13529998969898</c:v>
                </c:pt>
                <c:pt idx="3248">
                  <c:v>22.13330009231504</c:v>
                </c:pt>
                <c:pt idx="3249">
                  <c:v>22.13179996261533</c:v>
                </c:pt>
                <c:pt idx="3250">
                  <c:v>22.133500089265</c:v>
                </c:pt>
                <c:pt idx="3251">
                  <c:v>22.13199875831561</c:v>
                </c:pt>
                <c:pt idx="3252">
                  <c:v>22.12740010452034</c:v>
                </c:pt>
                <c:pt idx="3253">
                  <c:v>22.12880007438434</c:v>
                </c:pt>
                <c:pt idx="3254">
                  <c:v>22.12470004424904</c:v>
                </c:pt>
                <c:pt idx="3255">
                  <c:v>22.12450001106117</c:v>
                </c:pt>
                <c:pt idx="3256">
                  <c:v>22.12299923248065</c:v>
                </c:pt>
                <c:pt idx="3257">
                  <c:v>22.11679999313492</c:v>
                </c:pt>
                <c:pt idx="3258">
                  <c:v>22.1188001106275</c:v>
                </c:pt>
                <c:pt idx="3259">
                  <c:v>22.11889989318661</c:v>
                </c:pt>
                <c:pt idx="3260">
                  <c:v>22.11769994735732</c:v>
                </c:pt>
                <c:pt idx="3261">
                  <c:v>22.1138996818554</c:v>
                </c:pt>
                <c:pt idx="3262">
                  <c:v>22.10959995956362</c:v>
                </c:pt>
                <c:pt idx="3263">
                  <c:v>22.11019988403131</c:v>
                </c:pt>
                <c:pt idx="3264">
                  <c:v>22.10699992027367</c:v>
                </c:pt>
                <c:pt idx="3265">
                  <c:v>22.10490005912652</c:v>
                </c:pt>
                <c:pt idx="3266">
                  <c:v>22.10219958839297</c:v>
                </c:pt>
                <c:pt idx="3267">
                  <c:v>22.10290007133517</c:v>
                </c:pt>
                <c:pt idx="3268">
                  <c:v>22.09960008354028</c:v>
                </c:pt>
                <c:pt idx="3269">
                  <c:v>22.10229990539301</c:v>
                </c:pt>
                <c:pt idx="3270">
                  <c:v>22.10109997787367</c:v>
                </c:pt>
                <c:pt idx="3271">
                  <c:v>22.10119922027297</c:v>
                </c:pt>
                <c:pt idx="3272">
                  <c:v>22.09460011672854</c:v>
                </c:pt>
                <c:pt idx="3273">
                  <c:v>22.09340011367749</c:v>
                </c:pt>
                <c:pt idx="3274">
                  <c:v>22.09200004730155</c:v>
                </c:pt>
                <c:pt idx="3275">
                  <c:v>22.08580011367667</c:v>
                </c:pt>
                <c:pt idx="3276">
                  <c:v>22.08439960364921</c:v>
                </c:pt>
                <c:pt idx="3277">
                  <c:v>22.08440005340526</c:v>
                </c:pt>
                <c:pt idx="3278">
                  <c:v>22.08190002631818</c:v>
                </c:pt>
                <c:pt idx="3279">
                  <c:v>22.08309998092588</c:v>
                </c:pt>
                <c:pt idx="3280">
                  <c:v>22.08429994468679</c:v>
                </c:pt>
                <c:pt idx="3281">
                  <c:v>22.07899920234558</c:v>
                </c:pt>
                <c:pt idx="3282">
                  <c:v>22.07320003242421</c:v>
                </c:pt>
                <c:pt idx="3283">
                  <c:v>22.0731999568925</c:v>
                </c:pt>
                <c:pt idx="3284">
                  <c:v>22.07250002631918</c:v>
                </c:pt>
                <c:pt idx="3285">
                  <c:v>22.0737999870289</c:v>
                </c:pt>
                <c:pt idx="3286">
                  <c:v>22.07630001106372</c:v>
                </c:pt>
                <c:pt idx="3287">
                  <c:v>22.07490001105907</c:v>
                </c:pt>
                <c:pt idx="3288">
                  <c:v>22.0742999355316</c:v>
                </c:pt>
                <c:pt idx="3289">
                  <c:v>22.07299989929015</c:v>
                </c:pt>
                <c:pt idx="3290">
                  <c:v>22.07230010757121</c:v>
                </c:pt>
                <c:pt idx="3291">
                  <c:v>22.07019921722167</c:v>
                </c:pt>
                <c:pt idx="3292">
                  <c:v>22.06759994468302</c:v>
                </c:pt>
                <c:pt idx="3293">
                  <c:v>22.06479998092252</c:v>
                </c:pt>
                <c:pt idx="3294">
                  <c:v>22.06619997177038</c:v>
                </c:pt>
                <c:pt idx="3295">
                  <c:v>22.06399989929195</c:v>
                </c:pt>
                <c:pt idx="3296">
                  <c:v>22.06390041542181</c:v>
                </c:pt>
                <c:pt idx="3297">
                  <c:v>22.06340010452183</c:v>
                </c:pt>
                <c:pt idx="3298">
                  <c:v>22.05719997176857</c:v>
                </c:pt>
                <c:pt idx="3299">
                  <c:v>22.05610009841621</c:v>
                </c:pt>
                <c:pt idx="3300">
                  <c:v>22.05279988708207</c:v>
                </c:pt>
                <c:pt idx="3301">
                  <c:v>22.05209995040786</c:v>
                </c:pt>
                <c:pt idx="3302">
                  <c:v>22.05020001983212</c:v>
                </c:pt>
                <c:pt idx="3303">
                  <c:v>22.04990005607397</c:v>
                </c:pt>
                <c:pt idx="3304">
                  <c:v>22.04980004691607</c:v>
                </c:pt>
                <c:pt idx="3305">
                  <c:v>22.0517999652875</c:v>
                </c:pt>
                <c:pt idx="3306">
                  <c:v>22.04949864654554</c:v>
                </c:pt>
                <c:pt idx="3307">
                  <c:v>22.04430006217808</c:v>
                </c:pt>
                <c:pt idx="3308">
                  <c:v>22.04129990233922</c:v>
                </c:pt>
                <c:pt idx="3309">
                  <c:v>22.03619997482019</c:v>
                </c:pt>
                <c:pt idx="3310">
                  <c:v>22.03290001106143</c:v>
                </c:pt>
                <c:pt idx="3311">
                  <c:v>22.02909957656809</c:v>
                </c:pt>
                <c:pt idx="3312">
                  <c:v>22.02819988746339</c:v>
                </c:pt>
                <c:pt idx="3313">
                  <c:v>22.03399996566441</c:v>
                </c:pt>
                <c:pt idx="3314">
                  <c:v>22.03099995345838</c:v>
                </c:pt>
                <c:pt idx="3315">
                  <c:v>22.02729989318686</c:v>
                </c:pt>
                <c:pt idx="3316">
                  <c:v>22.0257003398874</c:v>
                </c:pt>
                <c:pt idx="3317">
                  <c:v>22.0248000953652</c:v>
                </c:pt>
                <c:pt idx="3318">
                  <c:v>22.02689994735556</c:v>
                </c:pt>
                <c:pt idx="3319">
                  <c:v>22.02309995651012</c:v>
                </c:pt>
                <c:pt idx="3320">
                  <c:v>22.02179989318756</c:v>
                </c:pt>
                <c:pt idx="3321">
                  <c:v>22.02150075339887</c:v>
                </c:pt>
                <c:pt idx="3322">
                  <c:v>22.02199992637543</c:v>
                </c:pt>
                <c:pt idx="3323">
                  <c:v>22.0190999896986</c:v>
                </c:pt>
                <c:pt idx="3324">
                  <c:v>22.0170999595648</c:v>
                </c:pt>
                <c:pt idx="3325">
                  <c:v>22.01579998969828</c:v>
                </c:pt>
                <c:pt idx="3326">
                  <c:v>22.0128007743806</c:v>
                </c:pt>
                <c:pt idx="3327">
                  <c:v>22.01250001373046</c:v>
                </c:pt>
                <c:pt idx="3328">
                  <c:v>22.00920001678242</c:v>
                </c:pt>
                <c:pt idx="3329">
                  <c:v>22.01089993515052</c:v>
                </c:pt>
                <c:pt idx="3330">
                  <c:v>22.00419997749123</c:v>
                </c:pt>
                <c:pt idx="3331">
                  <c:v>22.00379976920885</c:v>
                </c:pt>
                <c:pt idx="3332">
                  <c:v>22.00029990806432</c:v>
                </c:pt>
                <c:pt idx="3333">
                  <c:v>22.00469992294165</c:v>
                </c:pt>
                <c:pt idx="3334">
                  <c:v>22.00489991073482</c:v>
                </c:pt>
                <c:pt idx="3335">
                  <c:v>22.0049999046314</c:v>
                </c:pt>
                <c:pt idx="3336">
                  <c:v>22.0110002212532</c:v>
                </c:pt>
                <c:pt idx="3337">
                  <c:v>22.01100004615728</c:v>
                </c:pt>
                <c:pt idx="3338">
                  <c:v>22.00650004920681</c:v>
                </c:pt>
                <c:pt idx="3339">
                  <c:v>22.00360005225957</c:v>
                </c:pt>
                <c:pt idx="3340">
                  <c:v>22.00070001907079</c:v>
                </c:pt>
                <c:pt idx="3341">
                  <c:v>22.00380122604111</c:v>
                </c:pt>
                <c:pt idx="3342">
                  <c:v>22.00800001563766</c:v>
                </c:pt>
                <c:pt idx="3343">
                  <c:v>22.00839990386885</c:v>
                </c:pt>
                <c:pt idx="3344">
                  <c:v>22.00439994621047</c:v>
                </c:pt>
                <c:pt idx="3345">
                  <c:v>22.00269990691958</c:v>
                </c:pt>
                <c:pt idx="3346">
                  <c:v>22.00200007591047</c:v>
                </c:pt>
                <c:pt idx="3347">
                  <c:v>21.99890007590875</c:v>
                </c:pt>
                <c:pt idx="3348">
                  <c:v>21.9935000789628</c:v>
                </c:pt>
                <c:pt idx="3349">
                  <c:v>21.98739988593658</c:v>
                </c:pt>
                <c:pt idx="3350">
                  <c:v>21.98470009422088</c:v>
                </c:pt>
                <c:pt idx="3351">
                  <c:v>21.98320005798086</c:v>
                </c:pt>
                <c:pt idx="3352">
                  <c:v>21.98280002479441</c:v>
                </c:pt>
                <c:pt idx="3353">
                  <c:v>21.98200004882526</c:v>
                </c:pt>
                <c:pt idx="3354">
                  <c:v>21.98330000343049</c:v>
                </c:pt>
                <c:pt idx="3355">
                  <c:v>21.97880007591084</c:v>
                </c:pt>
                <c:pt idx="3356">
                  <c:v>21.97610042304951</c:v>
                </c:pt>
                <c:pt idx="3357">
                  <c:v>21.97539990692164</c:v>
                </c:pt>
                <c:pt idx="3358">
                  <c:v>21.97270001869037</c:v>
                </c:pt>
                <c:pt idx="3359">
                  <c:v>21.97309998855416</c:v>
                </c:pt>
                <c:pt idx="3360">
                  <c:v>21.97339993133208</c:v>
                </c:pt>
                <c:pt idx="3361">
                  <c:v>21.97550023613073</c:v>
                </c:pt>
                <c:pt idx="3362">
                  <c:v>21.9758000278489</c:v>
                </c:pt>
                <c:pt idx="3363">
                  <c:v>21.97659991607361</c:v>
                </c:pt>
                <c:pt idx="3364">
                  <c:v>21.9754000457724</c:v>
                </c:pt>
                <c:pt idx="3365">
                  <c:v>21.97559997024288</c:v>
                </c:pt>
                <c:pt idx="3366">
                  <c:v>21.97200021171372</c:v>
                </c:pt>
                <c:pt idx="3367">
                  <c:v>21.96949997024419</c:v>
                </c:pt>
                <c:pt idx="3368">
                  <c:v>21.97079998512342</c:v>
                </c:pt>
                <c:pt idx="3369">
                  <c:v>21.97080010261197</c:v>
                </c:pt>
                <c:pt idx="3370">
                  <c:v>21.97350009650836</c:v>
                </c:pt>
                <c:pt idx="3371">
                  <c:v>21.97360063362066</c:v>
                </c:pt>
                <c:pt idx="3372">
                  <c:v>21.9750000812528</c:v>
                </c:pt>
                <c:pt idx="3373">
                  <c:v>21.97090005416612</c:v>
                </c:pt>
                <c:pt idx="3374">
                  <c:v>21.96519999084191</c:v>
                </c:pt>
                <c:pt idx="3375">
                  <c:v>21.9621000755287</c:v>
                </c:pt>
                <c:pt idx="3376">
                  <c:v>21.96429907951094</c:v>
                </c:pt>
                <c:pt idx="3377">
                  <c:v>21.95779994277834</c:v>
                </c:pt>
                <c:pt idx="3378">
                  <c:v>21.95529997901758</c:v>
                </c:pt>
                <c:pt idx="3379">
                  <c:v>21.95570007858258</c:v>
                </c:pt>
                <c:pt idx="3380">
                  <c:v>21.94920001526043</c:v>
                </c:pt>
                <c:pt idx="3381">
                  <c:v>21.94969959563968</c:v>
                </c:pt>
                <c:pt idx="3382">
                  <c:v>21.94579994277953</c:v>
                </c:pt>
                <c:pt idx="3383">
                  <c:v>21.94320004234393</c:v>
                </c:pt>
                <c:pt idx="3384">
                  <c:v>21.94390011176802</c:v>
                </c:pt>
                <c:pt idx="3385">
                  <c:v>21.94019995193591</c:v>
                </c:pt>
                <c:pt idx="3386">
                  <c:v>21.93570019950857</c:v>
                </c:pt>
                <c:pt idx="3387">
                  <c:v>21.93420006065572</c:v>
                </c:pt>
                <c:pt idx="3388">
                  <c:v>21.93149996719148</c:v>
                </c:pt>
                <c:pt idx="3389">
                  <c:v>21.9318999580355</c:v>
                </c:pt>
                <c:pt idx="3390">
                  <c:v>21.92569999732948</c:v>
                </c:pt>
                <c:pt idx="3391">
                  <c:v>21.92339962920959</c:v>
                </c:pt>
                <c:pt idx="3392">
                  <c:v>21.91849990691844</c:v>
                </c:pt>
                <c:pt idx="3393">
                  <c:v>21.91989997635028</c:v>
                </c:pt>
                <c:pt idx="3394">
                  <c:v>21.91660008811595</c:v>
                </c:pt>
                <c:pt idx="3395">
                  <c:v>21.9124001064265</c:v>
                </c:pt>
                <c:pt idx="3396">
                  <c:v>21.91039908027232</c:v>
                </c:pt>
                <c:pt idx="3397">
                  <c:v>21.90800004615448</c:v>
                </c:pt>
                <c:pt idx="3398">
                  <c:v>21.90599997977913</c:v>
                </c:pt>
                <c:pt idx="3399">
                  <c:v>21.90700000075958</c:v>
                </c:pt>
                <c:pt idx="3400">
                  <c:v>21.90729999465839</c:v>
                </c:pt>
                <c:pt idx="3401">
                  <c:v>21.90669928245552</c:v>
                </c:pt>
                <c:pt idx="3402">
                  <c:v>21.90239997367823</c:v>
                </c:pt>
                <c:pt idx="3403">
                  <c:v>21.90199996757656</c:v>
                </c:pt>
                <c:pt idx="3404">
                  <c:v>21.90610006408679</c:v>
                </c:pt>
                <c:pt idx="3405">
                  <c:v>21.90450006408355</c:v>
                </c:pt>
                <c:pt idx="3406">
                  <c:v>21.90620053176824</c:v>
                </c:pt>
                <c:pt idx="3407">
                  <c:v>21.90740008201465</c:v>
                </c:pt>
                <c:pt idx="3408">
                  <c:v>21.90690005187571</c:v>
                </c:pt>
                <c:pt idx="3409">
                  <c:v>21.90769991912748</c:v>
                </c:pt>
                <c:pt idx="3410">
                  <c:v>21.91250010299336</c:v>
                </c:pt>
                <c:pt idx="3411">
                  <c:v>21.91609992179656</c:v>
                </c:pt>
                <c:pt idx="3412">
                  <c:v>21.91299995804002</c:v>
                </c:pt>
                <c:pt idx="3413">
                  <c:v>21.91370005454883</c:v>
                </c:pt>
                <c:pt idx="3414">
                  <c:v>21.9126999851214</c:v>
                </c:pt>
                <c:pt idx="3415">
                  <c:v>21.90569993095412</c:v>
                </c:pt>
                <c:pt idx="3416">
                  <c:v>21.89950031127591</c:v>
                </c:pt>
                <c:pt idx="3417">
                  <c:v>21.89979989776472</c:v>
                </c:pt>
                <c:pt idx="3418">
                  <c:v>21.9011998947135</c:v>
                </c:pt>
                <c:pt idx="3419">
                  <c:v>21.90090009383858</c:v>
                </c:pt>
                <c:pt idx="3420">
                  <c:v>21.89749999427659</c:v>
                </c:pt>
                <c:pt idx="3421">
                  <c:v>21.89609947204372</c:v>
                </c:pt>
                <c:pt idx="3422">
                  <c:v>21.88959995803816</c:v>
                </c:pt>
                <c:pt idx="3423">
                  <c:v>21.88889996108628</c:v>
                </c:pt>
                <c:pt idx="3424">
                  <c:v>21.88279993705508</c:v>
                </c:pt>
                <c:pt idx="3425">
                  <c:v>21.87910011825443</c:v>
                </c:pt>
                <c:pt idx="3426">
                  <c:v>21.87769974708499</c:v>
                </c:pt>
                <c:pt idx="3427">
                  <c:v>21.87629998855482</c:v>
                </c:pt>
                <c:pt idx="3428">
                  <c:v>21.87849991607436</c:v>
                </c:pt>
                <c:pt idx="3429">
                  <c:v>21.87789998855442</c:v>
                </c:pt>
                <c:pt idx="3430">
                  <c:v>21.8752000339482</c:v>
                </c:pt>
                <c:pt idx="3431">
                  <c:v>21.87570111427339</c:v>
                </c:pt>
                <c:pt idx="3432">
                  <c:v>21.87670011215232</c:v>
                </c:pt>
                <c:pt idx="3433">
                  <c:v>21.87589990997003</c:v>
                </c:pt>
                <c:pt idx="3434">
                  <c:v>21.87709993705721</c:v>
                </c:pt>
                <c:pt idx="3435">
                  <c:v>21.87350008201611</c:v>
                </c:pt>
                <c:pt idx="3436">
                  <c:v>21.8729001663196</c:v>
                </c:pt>
                <c:pt idx="3437">
                  <c:v>21.86769989165986</c:v>
                </c:pt>
                <c:pt idx="3438">
                  <c:v>21.86909995498354</c:v>
                </c:pt>
                <c:pt idx="3439">
                  <c:v>21.86690006980644</c:v>
                </c:pt>
                <c:pt idx="3440">
                  <c:v>21.86630006675477</c:v>
                </c:pt>
                <c:pt idx="3441">
                  <c:v>21.87290002136069</c:v>
                </c:pt>
                <c:pt idx="3442">
                  <c:v>21.87260002136098</c:v>
                </c:pt>
                <c:pt idx="3443">
                  <c:v>21.87590010566782</c:v>
                </c:pt>
                <c:pt idx="3444">
                  <c:v>21.87650000915528</c:v>
                </c:pt>
                <c:pt idx="3445">
                  <c:v>21.87729992751701</c:v>
                </c:pt>
                <c:pt idx="3446">
                  <c:v>21.88040034675577</c:v>
                </c:pt>
                <c:pt idx="3447">
                  <c:v>21.88229999961549</c:v>
                </c:pt>
                <c:pt idx="3448">
                  <c:v>21.88240006904743</c:v>
                </c:pt>
                <c:pt idx="3449">
                  <c:v>21.88490009612724</c:v>
                </c:pt>
                <c:pt idx="3450">
                  <c:v>21.88390009612703</c:v>
                </c:pt>
                <c:pt idx="3451">
                  <c:v>21.88630179214305</c:v>
                </c:pt>
                <c:pt idx="3452">
                  <c:v>21.88899992675579</c:v>
                </c:pt>
                <c:pt idx="3453">
                  <c:v>21.88909988746308</c:v>
                </c:pt>
                <c:pt idx="3454">
                  <c:v>21.88999997482096</c:v>
                </c:pt>
                <c:pt idx="3455">
                  <c:v>21.89029996871613</c:v>
                </c:pt>
                <c:pt idx="3456">
                  <c:v>21.89010053291349</c:v>
                </c:pt>
                <c:pt idx="3457">
                  <c:v>21.88979998054126</c:v>
                </c:pt>
                <c:pt idx="3458">
                  <c:v>21.88590008315805</c:v>
                </c:pt>
                <c:pt idx="3459">
                  <c:v>21.88250001373308</c:v>
                </c:pt>
                <c:pt idx="3460">
                  <c:v>21.88109993820035</c:v>
                </c:pt>
                <c:pt idx="3461">
                  <c:v>21.88059997139132</c:v>
                </c:pt>
                <c:pt idx="3462">
                  <c:v>21.87950007400286</c:v>
                </c:pt>
                <c:pt idx="3463">
                  <c:v>21.87909999847398</c:v>
                </c:pt>
                <c:pt idx="3464">
                  <c:v>21.87379993819922</c:v>
                </c:pt>
                <c:pt idx="3465">
                  <c:v>21.86760011329534</c:v>
                </c:pt>
                <c:pt idx="3466">
                  <c:v>21.86670011024398</c:v>
                </c:pt>
                <c:pt idx="3467">
                  <c:v>21.86350000762831</c:v>
                </c:pt>
                <c:pt idx="3468">
                  <c:v>21.86100001067825</c:v>
                </c:pt>
                <c:pt idx="3469">
                  <c:v>21.86349997444267</c:v>
                </c:pt>
                <c:pt idx="3470">
                  <c:v>21.86480002555982</c:v>
                </c:pt>
                <c:pt idx="3471">
                  <c:v>21.86319982948044</c:v>
                </c:pt>
                <c:pt idx="3472">
                  <c:v>21.85850000152641</c:v>
                </c:pt>
                <c:pt idx="3473">
                  <c:v>21.85699989585556</c:v>
                </c:pt>
                <c:pt idx="3474">
                  <c:v>21.85420005874403</c:v>
                </c:pt>
                <c:pt idx="3475">
                  <c:v>21.85010006485027</c:v>
                </c:pt>
                <c:pt idx="3476">
                  <c:v>21.85180083427258</c:v>
                </c:pt>
                <c:pt idx="3477">
                  <c:v>21.85529993781893</c:v>
                </c:pt>
                <c:pt idx="3478">
                  <c:v>21.85760005531119</c:v>
                </c:pt>
                <c:pt idx="3479">
                  <c:v>21.85669995269563</c:v>
                </c:pt>
                <c:pt idx="3480">
                  <c:v>21.85660011253276</c:v>
                </c:pt>
                <c:pt idx="3481">
                  <c:v>21.85990009727175</c:v>
                </c:pt>
                <c:pt idx="3482">
                  <c:v>21.85990009727539</c:v>
                </c:pt>
                <c:pt idx="3483">
                  <c:v>21.85979989814586</c:v>
                </c:pt>
                <c:pt idx="3484">
                  <c:v>21.85840006713988</c:v>
                </c:pt>
                <c:pt idx="3485">
                  <c:v>21.86229998855558</c:v>
                </c:pt>
                <c:pt idx="3486">
                  <c:v>21.86350038375528</c:v>
                </c:pt>
                <c:pt idx="3487">
                  <c:v>21.86150000342968</c:v>
                </c:pt>
                <c:pt idx="3488">
                  <c:v>21.86390009078968</c:v>
                </c:pt>
                <c:pt idx="3489">
                  <c:v>21.86409991264372</c:v>
                </c:pt>
                <c:pt idx="3490">
                  <c:v>21.86430010261392</c:v>
                </c:pt>
                <c:pt idx="3491">
                  <c:v>21.8642002262095</c:v>
                </c:pt>
                <c:pt idx="3492">
                  <c:v>21.86140005111519</c:v>
                </c:pt>
                <c:pt idx="3493">
                  <c:v>21.85789995460437</c:v>
                </c:pt>
                <c:pt idx="3494">
                  <c:v>21.85500001793116</c:v>
                </c:pt>
                <c:pt idx="3495">
                  <c:v>21.85320007819973</c:v>
                </c:pt>
                <c:pt idx="3496">
                  <c:v>21.85470020789944</c:v>
                </c:pt>
                <c:pt idx="3497">
                  <c:v>21.85630003585538</c:v>
                </c:pt>
                <c:pt idx="3498">
                  <c:v>21.8613000598889</c:v>
                </c:pt>
                <c:pt idx="3499">
                  <c:v>21.86259990882898</c:v>
                </c:pt>
                <c:pt idx="3500">
                  <c:v>21.86220003242488</c:v>
                </c:pt>
                <c:pt idx="3501">
                  <c:v>21.85719990577854</c:v>
                </c:pt>
                <c:pt idx="3502">
                  <c:v>21.84979990577267</c:v>
                </c:pt>
                <c:pt idx="3503">
                  <c:v>21.84819989967218</c:v>
                </c:pt>
                <c:pt idx="3504">
                  <c:v>21.84410001143988</c:v>
                </c:pt>
                <c:pt idx="3505">
                  <c:v>21.84120004768556</c:v>
                </c:pt>
                <c:pt idx="3506">
                  <c:v>21.84170008086949</c:v>
                </c:pt>
                <c:pt idx="3507">
                  <c:v>21.84129990882866</c:v>
                </c:pt>
                <c:pt idx="3508">
                  <c:v>21.84220003852895</c:v>
                </c:pt>
                <c:pt idx="3509">
                  <c:v>21.84059993896514</c:v>
                </c:pt>
                <c:pt idx="3510">
                  <c:v>21.83470011710961</c:v>
                </c:pt>
                <c:pt idx="3511">
                  <c:v>21.83349971580537</c:v>
                </c:pt>
                <c:pt idx="3512">
                  <c:v>21.82999992408441</c:v>
                </c:pt>
                <c:pt idx="3513">
                  <c:v>21.82630011138826</c:v>
                </c:pt>
                <c:pt idx="3514">
                  <c:v>21.82830007514712</c:v>
                </c:pt>
                <c:pt idx="3515">
                  <c:v>21.82939990920931</c:v>
                </c:pt>
                <c:pt idx="3516">
                  <c:v>21.82480058822329</c:v>
                </c:pt>
                <c:pt idx="3517">
                  <c:v>21.82639989699964</c:v>
                </c:pt>
                <c:pt idx="3518">
                  <c:v>21.8295000629405</c:v>
                </c:pt>
                <c:pt idx="3519">
                  <c:v>21.82849999656534</c:v>
                </c:pt>
                <c:pt idx="3520">
                  <c:v>21.82689988784842</c:v>
                </c:pt>
                <c:pt idx="3521">
                  <c:v>21.82910081138471</c:v>
                </c:pt>
                <c:pt idx="3522">
                  <c:v>21.82909991493215</c:v>
                </c:pt>
                <c:pt idx="3523">
                  <c:v>21.82539991798328</c:v>
                </c:pt>
                <c:pt idx="3524">
                  <c:v>21.81899996948414</c:v>
                </c:pt>
                <c:pt idx="3525">
                  <c:v>21.81669998168945</c:v>
                </c:pt>
                <c:pt idx="3526">
                  <c:v>21.81489998168763</c:v>
                </c:pt>
                <c:pt idx="3527">
                  <c:v>21.81290001487651</c:v>
                </c:pt>
                <c:pt idx="3528">
                  <c:v>21.81109996070882</c:v>
                </c:pt>
                <c:pt idx="3529">
                  <c:v>21.81070009651376</c:v>
                </c:pt>
                <c:pt idx="3530">
                  <c:v>21.80530002403248</c:v>
                </c:pt>
                <c:pt idx="3531">
                  <c:v>21.80000043754626</c:v>
                </c:pt>
                <c:pt idx="3532">
                  <c:v>21.79679988517452</c:v>
                </c:pt>
                <c:pt idx="3533">
                  <c:v>21.79500001792982</c:v>
                </c:pt>
                <c:pt idx="3534">
                  <c:v>21.79670007514868</c:v>
                </c:pt>
                <c:pt idx="3535">
                  <c:v>21.79390005416644</c:v>
                </c:pt>
                <c:pt idx="3536">
                  <c:v>21.79120042838986</c:v>
                </c:pt>
                <c:pt idx="3537">
                  <c:v>21.78890001487525</c:v>
                </c:pt>
                <c:pt idx="3538">
                  <c:v>21.78699998473892</c:v>
                </c:pt>
                <c:pt idx="3539">
                  <c:v>21.78170003013656</c:v>
                </c:pt>
                <c:pt idx="3540">
                  <c:v>21.77779993362126</c:v>
                </c:pt>
                <c:pt idx="3541">
                  <c:v>21.77210000915511</c:v>
                </c:pt>
                <c:pt idx="3542">
                  <c:v>21.77059997596731</c:v>
                </c:pt>
                <c:pt idx="3543">
                  <c:v>21.76720011787257</c:v>
                </c:pt>
                <c:pt idx="3544">
                  <c:v>21.77109989432936</c:v>
                </c:pt>
                <c:pt idx="3545">
                  <c:v>21.7681999305714</c:v>
                </c:pt>
                <c:pt idx="3546">
                  <c:v>21.76819959258862</c:v>
                </c:pt>
                <c:pt idx="3547">
                  <c:v>21.76740007553232</c:v>
                </c:pt>
                <c:pt idx="3548">
                  <c:v>21.76850007247774</c:v>
                </c:pt>
                <c:pt idx="3549">
                  <c:v>21.76639993667412</c:v>
                </c:pt>
                <c:pt idx="3550">
                  <c:v>21.76310000610465</c:v>
                </c:pt>
                <c:pt idx="3551">
                  <c:v>21.75989909476992</c:v>
                </c:pt>
                <c:pt idx="3552">
                  <c:v>21.75889992485099</c:v>
                </c:pt>
                <c:pt idx="3553">
                  <c:v>21.7613000907877</c:v>
                </c:pt>
                <c:pt idx="3554">
                  <c:v>21.755000000383</c:v>
                </c:pt>
                <c:pt idx="3555">
                  <c:v>21.75089994010704</c:v>
                </c:pt>
                <c:pt idx="3556">
                  <c:v>21.74919964141736</c:v>
                </c:pt>
                <c:pt idx="3557">
                  <c:v>21.74559998855691</c:v>
                </c:pt>
                <c:pt idx="3558">
                  <c:v>21.74480005798251</c:v>
                </c:pt>
                <c:pt idx="3559">
                  <c:v>21.74229999160522</c:v>
                </c:pt>
                <c:pt idx="3560">
                  <c:v>21.73899989814526</c:v>
                </c:pt>
                <c:pt idx="3561">
                  <c:v>21.73810029639935</c:v>
                </c:pt>
                <c:pt idx="3562">
                  <c:v>21.73670005493112</c:v>
                </c:pt>
                <c:pt idx="3563">
                  <c:v>21.7365999885551</c:v>
                </c:pt>
                <c:pt idx="3564">
                  <c:v>21.73320006103313</c:v>
                </c:pt>
                <c:pt idx="3565">
                  <c:v>21.73279991302478</c:v>
                </c:pt>
                <c:pt idx="3566">
                  <c:v>21.7347000034315</c:v>
                </c:pt>
                <c:pt idx="3567">
                  <c:v>21.7324999702432</c:v>
                </c:pt>
                <c:pt idx="3568">
                  <c:v>21.73379993400158</c:v>
                </c:pt>
                <c:pt idx="3569">
                  <c:v>21.73449989471191</c:v>
                </c:pt>
                <c:pt idx="3570">
                  <c:v>21.73500008468545</c:v>
                </c:pt>
                <c:pt idx="3571">
                  <c:v>21.73629997596433</c:v>
                </c:pt>
                <c:pt idx="3572">
                  <c:v>21.73419997596648</c:v>
                </c:pt>
                <c:pt idx="3573">
                  <c:v>21.73600011787494</c:v>
                </c:pt>
                <c:pt idx="3574">
                  <c:v>21.73430004844704</c:v>
                </c:pt>
                <c:pt idx="3575">
                  <c:v>21.73179997596888</c:v>
                </c:pt>
                <c:pt idx="3576">
                  <c:v>21.72389984931578</c:v>
                </c:pt>
                <c:pt idx="3577">
                  <c:v>21.72429991874742</c:v>
                </c:pt>
                <c:pt idx="3578">
                  <c:v>21.72189989776598</c:v>
                </c:pt>
                <c:pt idx="3579">
                  <c:v>21.71920010299436</c:v>
                </c:pt>
                <c:pt idx="3580">
                  <c:v>21.72099993095253</c:v>
                </c:pt>
                <c:pt idx="3581">
                  <c:v>21.72370026588032</c:v>
                </c:pt>
                <c:pt idx="3582">
                  <c:v>21.71909992179645</c:v>
                </c:pt>
                <c:pt idx="3583">
                  <c:v>21.7140999008152</c:v>
                </c:pt>
                <c:pt idx="3584">
                  <c:v>21.7149999641406</c:v>
                </c:pt>
                <c:pt idx="3585">
                  <c:v>21.7178001178727</c:v>
                </c:pt>
                <c:pt idx="3586">
                  <c:v>21.71819996375779</c:v>
                </c:pt>
                <c:pt idx="3587">
                  <c:v>21.71830006637537</c:v>
                </c:pt>
                <c:pt idx="3588">
                  <c:v>21.71839989433282</c:v>
                </c:pt>
                <c:pt idx="3589">
                  <c:v>21.71419996376062</c:v>
                </c:pt>
                <c:pt idx="3590">
                  <c:v>21.71240002403283</c:v>
                </c:pt>
                <c:pt idx="3591">
                  <c:v>21.70840015983413</c:v>
                </c:pt>
                <c:pt idx="3592">
                  <c:v>21.70719995460241</c:v>
                </c:pt>
                <c:pt idx="3593">
                  <c:v>21.70519999084354</c:v>
                </c:pt>
                <c:pt idx="3594">
                  <c:v>21.7049999637602</c:v>
                </c:pt>
                <c:pt idx="3595">
                  <c:v>21.7024999698624</c:v>
                </c:pt>
                <c:pt idx="3596">
                  <c:v>21.70160115890394</c:v>
                </c:pt>
                <c:pt idx="3597">
                  <c:v>21.70429995155428</c:v>
                </c:pt>
                <c:pt idx="3598">
                  <c:v>21.70279995765668</c:v>
                </c:pt>
                <c:pt idx="3599">
                  <c:v>21.70289991531171</c:v>
                </c:pt>
                <c:pt idx="3600">
                  <c:v>21.70210009040602</c:v>
                </c:pt>
                <c:pt idx="3601">
                  <c:v>21.70169974326927</c:v>
                </c:pt>
                <c:pt idx="3602">
                  <c:v>21.7043000541671</c:v>
                </c:pt>
                <c:pt idx="3603">
                  <c:v>21.70149992751976</c:v>
                </c:pt>
                <c:pt idx="3604">
                  <c:v>21.69849992751915</c:v>
                </c:pt>
                <c:pt idx="3605">
                  <c:v>21.69640006332338</c:v>
                </c:pt>
                <c:pt idx="3606">
                  <c:v>21.69550077247549</c:v>
                </c:pt>
                <c:pt idx="3607">
                  <c:v>21.69469990921062</c:v>
                </c:pt>
                <c:pt idx="3608">
                  <c:v>21.69239997863405</c:v>
                </c:pt>
                <c:pt idx="3609">
                  <c:v>21.68830011749014</c:v>
                </c:pt>
                <c:pt idx="3610">
                  <c:v>21.68539988517658</c:v>
                </c:pt>
                <c:pt idx="3611">
                  <c:v>21.68330006027099</c:v>
                </c:pt>
                <c:pt idx="3612">
                  <c:v>21.68010009345744</c:v>
                </c:pt>
                <c:pt idx="3613">
                  <c:v>21.6754000209803</c:v>
                </c:pt>
                <c:pt idx="3614">
                  <c:v>21.67259988517617</c:v>
                </c:pt>
                <c:pt idx="3615">
                  <c:v>21.67270002403166</c:v>
                </c:pt>
                <c:pt idx="3616">
                  <c:v>21.67370083579588</c:v>
                </c:pt>
                <c:pt idx="3617">
                  <c:v>21.67370000572189</c:v>
                </c:pt>
                <c:pt idx="3618">
                  <c:v>21.67600009917805</c:v>
                </c:pt>
                <c:pt idx="3619">
                  <c:v>21.67449989395027</c:v>
                </c:pt>
                <c:pt idx="3620">
                  <c:v>21.67070007820075</c:v>
                </c:pt>
                <c:pt idx="3621">
                  <c:v>21.67019922103646</c:v>
                </c:pt>
                <c:pt idx="3622">
                  <c:v>21.6678000511165</c:v>
                </c:pt>
                <c:pt idx="3623">
                  <c:v>21.66439988822821</c:v>
                </c:pt>
                <c:pt idx="3624">
                  <c:v>21.66249989738207</c:v>
                </c:pt>
                <c:pt idx="3625">
                  <c:v>21.66200010566535</c:v>
                </c:pt>
                <c:pt idx="3626">
                  <c:v>21.65719950523271</c:v>
                </c:pt>
                <c:pt idx="3627">
                  <c:v>21.65329992179977</c:v>
                </c:pt>
                <c:pt idx="3628">
                  <c:v>21.6477000698069</c:v>
                </c:pt>
                <c:pt idx="3629">
                  <c:v>21.64460011520351</c:v>
                </c:pt>
                <c:pt idx="3630">
                  <c:v>21.63960009422226</c:v>
                </c:pt>
                <c:pt idx="3631">
                  <c:v>21.63949921302628</c:v>
                </c:pt>
                <c:pt idx="3632">
                  <c:v>21.6344000762947</c:v>
                </c:pt>
                <c:pt idx="3633">
                  <c:v>21.63369993438391</c:v>
                </c:pt>
                <c:pt idx="3634">
                  <c:v>21.63060002784551</c:v>
                </c:pt>
                <c:pt idx="3635">
                  <c:v>21.6297998981463</c:v>
                </c:pt>
                <c:pt idx="3636">
                  <c:v>21.62910013961664</c:v>
                </c:pt>
                <c:pt idx="3637">
                  <c:v>21.62810007018922</c:v>
                </c:pt>
                <c:pt idx="3638">
                  <c:v>21.62990004005406</c:v>
                </c:pt>
                <c:pt idx="3639">
                  <c:v>21.62700004310682</c:v>
                </c:pt>
                <c:pt idx="3640">
                  <c:v>21.62130009154862</c:v>
                </c:pt>
                <c:pt idx="3641">
                  <c:v>21.61559907150149</c:v>
                </c:pt>
                <c:pt idx="3642">
                  <c:v>21.61070000419568</c:v>
                </c:pt>
                <c:pt idx="3643">
                  <c:v>21.60930007362185</c:v>
                </c:pt>
                <c:pt idx="3644">
                  <c:v>21.61130006751774</c:v>
                </c:pt>
                <c:pt idx="3645">
                  <c:v>21.60559990158071</c:v>
                </c:pt>
                <c:pt idx="3646">
                  <c:v>21.59999920463451</c:v>
                </c:pt>
                <c:pt idx="3647">
                  <c:v>21.59800006790101</c:v>
                </c:pt>
                <c:pt idx="3648">
                  <c:v>21.59339997444112</c:v>
                </c:pt>
                <c:pt idx="3649">
                  <c:v>21.59330003471041</c:v>
                </c:pt>
                <c:pt idx="3650">
                  <c:v>21.59519988364988</c:v>
                </c:pt>
                <c:pt idx="3651">
                  <c:v>21.5943999229421</c:v>
                </c:pt>
                <c:pt idx="3652">
                  <c:v>21.59379988975704</c:v>
                </c:pt>
                <c:pt idx="3653">
                  <c:v>21.59509995918052</c:v>
                </c:pt>
                <c:pt idx="3654">
                  <c:v>21.59199990196066</c:v>
                </c:pt>
                <c:pt idx="3655">
                  <c:v>21.59010003776347</c:v>
                </c:pt>
                <c:pt idx="3656">
                  <c:v>21.58670075912232</c:v>
                </c:pt>
                <c:pt idx="3657">
                  <c:v>21.5906999984727</c:v>
                </c:pt>
                <c:pt idx="3658">
                  <c:v>21.59150003776449</c:v>
                </c:pt>
                <c:pt idx="3659">
                  <c:v>21.5944999290441</c:v>
                </c:pt>
                <c:pt idx="3660">
                  <c:v>21.59600005874381</c:v>
                </c:pt>
                <c:pt idx="3661">
                  <c:v>21.59159996223389</c:v>
                </c:pt>
                <c:pt idx="3662">
                  <c:v>21.58609999847249</c:v>
                </c:pt>
                <c:pt idx="3663">
                  <c:v>21.58530001640247</c:v>
                </c:pt>
                <c:pt idx="3664">
                  <c:v>21.58529990768147</c:v>
                </c:pt>
                <c:pt idx="3665">
                  <c:v>21.58489997405559</c:v>
                </c:pt>
                <c:pt idx="3666">
                  <c:v>21.5828001430491</c:v>
                </c:pt>
                <c:pt idx="3667">
                  <c:v>21.58320000419553</c:v>
                </c:pt>
                <c:pt idx="3668">
                  <c:v>21.57809999236994</c:v>
                </c:pt>
                <c:pt idx="3669">
                  <c:v>21.57480002860757</c:v>
                </c:pt>
                <c:pt idx="3670">
                  <c:v>21.57319990196265</c:v>
                </c:pt>
                <c:pt idx="3671">
                  <c:v>21.57400068969583</c:v>
                </c:pt>
                <c:pt idx="3672">
                  <c:v>21.5759999652837</c:v>
                </c:pt>
                <c:pt idx="3673">
                  <c:v>21.57890001945271</c:v>
                </c:pt>
                <c:pt idx="3674">
                  <c:v>21.57929988975228</c:v>
                </c:pt>
                <c:pt idx="3675">
                  <c:v>21.57660000152464</c:v>
                </c:pt>
                <c:pt idx="3676">
                  <c:v>21.58110086135639</c:v>
                </c:pt>
                <c:pt idx="3677">
                  <c:v>21.58329999808848</c:v>
                </c:pt>
                <c:pt idx="3678">
                  <c:v>21.58290007361938</c:v>
                </c:pt>
                <c:pt idx="3679">
                  <c:v>21.57910011291461</c:v>
                </c:pt>
                <c:pt idx="3680">
                  <c:v>21.57790004043636</c:v>
                </c:pt>
                <c:pt idx="3681">
                  <c:v>21.57709966315815</c:v>
                </c:pt>
                <c:pt idx="3682">
                  <c:v>21.57409997405921</c:v>
                </c:pt>
                <c:pt idx="3683">
                  <c:v>21.56960011291449</c:v>
                </c:pt>
                <c:pt idx="3684">
                  <c:v>21.56960001335028</c:v>
                </c:pt>
                <c:pt idx="3685">
                  <c:v>21.57250010375719</c:v>
                </c:pt>
                <c:pt idx="3686">
                  <c:v>21.5674999046314</c:v>
                </c:pt>
                <c:pt idx="3687">
                  <c:v>21.56790000724504</c:v>
                </c:pt>
                <c:pt idx="3688">
                  <c:v>21.56759993476951</c:v>
                </c:pt>
                <c:pt idx="3689">
                  <c:v>21.56820010070442</c:v>
                </c:pt>
                <c:pt idx="3690">
                  <c:v>21.56529995269375</c:v>
                </c:pt>
                <c:pt idx="3691">
                  <c:v>21.56580096053949</c:v>
                </c:pt>
                <c:pt idx="3692">
                  <c:v>21.56500002784742</c:v>
                </c:pt>
                <c:pt idx="3693">
                  <c:v>21.56719990691998</c:v>
                </c:pt>
                <c:pt idx="3694">
                  <c:v>21.56600010299371</c:v>
                </c:pt>
                <c:pt idx="3695">
                  <c:v>21.56369997024373</c:v>
                </c:pt>
                <c:pt idx="3696">
                  <c:v>21.56209920959008</c:v>
                </c:pt>
                <c:pt idx="3697">
                  <c:v>21.55710003661807</c:v>
                </c:pt>
                <c:pt idx="3698">
                  <c:v>21.55540009994365</c:v>
                </c:pt>
                <c:pt idx="3699">
                  <c:v>21.55200006065207</c:v>
                </c:pt>
                <c:pt idx="3700">
                  <c:v>21.55410008468244</c:v>
                </c:pt>
                <c:pt idx="3701">
                  <c:v>21.55450051917796</c:v>
                </c:pt>
                <c:pt idx="3702">
                  <c:v>21.5589000362379</c:v>
                </c:pt>
                <c:pt idx="3703">
                  <c:v>21.55990010566529</c:v>
                </c:pt>
                <c:pt idx="3704">
                  <c:v>21.56190000304923</c:v>
                </c:pt>
                <c:pt idx="3705">
                  <c:v>21.5645000602708</c:v>
                </c:pt>
                <c:pt idx="3706">
                  <c:v>21.5668002292623</c:v>
                </c:pt>
                <c:pt idx="3707">
                  <c:v>21.56860002097892</c:v>
                </c:pt>
                <c:pt idx="3708">
                  <c:v>21.56819994544638</c:v>
                </c:pt>
                <c:pt idx="3709">
                  <c:v>21.5704000389087</c:v>
                </c:pt>
                <c:pt idx="3710">
                  <c:v>21.56729990920939</c:v>
                </c:pt>
                <c:pt idx="3711">
                  <c:v>21.56490087203565</c:v>
                </c:pt>
                <c:pt idx="3712">
                  <c:v>21.56280011138733</c:v>
                </c:pt>
                <c:pt idx="3713">
                  <c:v>21.56230000877258</c:v>
                </c:pt>
                <c:pt idx="3714">
                  <c:v>21.55939997558744</c:v>
                </c:pt>
                <c:pt idx="3715">
                  <c:v>21.55680000266875</c:v>
                </c:pt>
                <c:pt idx="3716">
                  <c:v>21.55430071182127</c:v>
                </c:pt>
                <c:pt idx="3717">
                  <c:v>21.55649995117346</c:v>
                </c:pt>
                <c:pt idx="3718">
                  <c:v>21.55199999046454</c:v>
                </c:pt>
                <c:pt idx="3719">
                  <c:v>21.55039992408638</c:v>
                </c:pt>
                <c:pt idx="3720">
                  <c:v>21.54760009918027</c:v>
                </c:pt>
                <c:pt idx="3721">
                  <c:v>21.5428012340526</c:v>
                </c:pt>
                <c:pt idx="3722">
                  <c:v>21.54429988784613</c:v>
                </c:pt>
                <c:pt idx="3723">
                  <c:v>21.54419992103431</c:v>
                </c:pt>
                <c:pt idx="3724">
                  <c:v>21.54019993018662</c:v>
                </c:pt>
                <c:pt idx="3725">
                  <c:v>21.53749995727413</c:v>
                </c:pt>
                <c:pt idx="3726">
                  <c:v>21.53829984855474</c:v>
                </c:pt>
                <c:pt idx="3727">
                  <c:v>21.53769995422044</c:v>
                </c:pt>
                <c:pt idx="3728">
                  <c:v>21.53629992408606</c:v>
                </c:pt>
                <c:pt idx="3729">
                  <c:v>21.53640002365137</c:v>
                </c:pt>
                <c:pt idx="3730">
                  <c:v>21.53209999351384</c:v>
                </c:pt>
                <c:pt idx="3731">
                  <c:v>21.52940057296652</c:v>
                </c:pt>
                <c:pt idx="3732">
                  <c:v>21.52730008697472</c:v>
                </c:pt>
                <c:pt idx="3733">
                  <c:v>21.52249992103316</c:v>
                </c:pt>
                <c:pt idx="3734">
                  <c:v>21.52290005988834</c:v>
                </c:pt>
                <c:pt idx="3735">
                  <c:v>21.52140011711163</c:v>
                </c:pt>
                <c:pt idx="3736">
                  <c:v>21.51559934463512</c:v>
                </c:pt>
                <c:pt idx="3737">
                  <c:v>21.51499990005323</c:v>
                </c:pt>
                <c:pt idx="3738">
                  <c:v>21.51310007514985</c:v>
                </c:pt>
                <c:pt idx="3739">
                  <c:v>21.51189996643007</c:v>
                </c:pt>
                <c:pt idx="3740">
                  <c:v>21.51620008392274</c:v>
                </c:pt>
                <c:pt idx="3741">
                  <c:v>21.51610028915093</c:v>
                </c:pt>
                <c:pt idx="3742">
                  <c:v>21.5163999118813</c:v>
                </c:pt>
                <c:pt idx="3743">
                  <c:v>21.51779996910046</c:v>
                </c:pt>
                <c:pt idx="3744">
                  <c:v>21.52149992980776</c:v>
                </c:pt>
                <c:pt idx="3745">
                  <c:v>21.52459998092672</c:v>
                </c:pt>
                <c:pt idx="3746">
                  <c:v>21.52080028266572</c:v>
                </c:pt>
                <c:pt idx="3747">
                  <c:v>21.52220010757446</c:v>
                </c:pt>
                <c:pt idx="3748">
                  <c:v>21.52460005302419</c:v>
                </c:pt>
                <c:pt idx="3749">
                  <c:v>21.52470011634795</c:v>
                </c:pt>
                <c:pt idx="3750">
                  <c:v>21.52489994430653</c:v>
                </c:pt>
                <c:pt idx="3751">
                  <c:v>21.52489997749217</c:v>
                </c:pt>
                <c:pt idx="3752">
                  <c:v>21.52429994430349</c:v>
                </c:pt>
                <c:pt idx="3753">
                  <c:v>21.51949988708293</c:v>
                </c:pt>
                <c:pt idx="3754">
                  <c:v>21.51739992637522</c:v>
                </c:pt>
                <c:pt idx="3755">
                  <c:v>21.51840005912527</c:v>
                </c:pt>
                <c:pt idx="3756">
                  <c:v>21.52190017967223</c:v>
                </c:pt>
                <c:pt idx="3757">
                  <c:v>21.52169997443707</c:v>
                </c:pt>
                <c:pt idx="3758">
                  <c:v>21.52720005264201</c:v>
                </c:pt>
                <c:pt idx="3759">
                  <c:v>21.53159994697489</c:v>
                </c:pt>
                <c:pt idx="3760">
                  <c:v>21.52909991683919</c:v>
                </c:pt>
                <c:pt idx="3761">
                  <c:v>21.52650040588196</c:v>
                </c:pt>
                <c:pt idx="3762">
                  <c:v>21.52870002555573</c:v>
                </c:pt>
                <c:pt idx="3763">
                  <c:v>21.52719998626344</c:v>
                </c:pt>
                <c:pt idx="3764">
                  <c:v>21.52399991683706</c:v>
                </c:pt>
                <c:pt idx="3765">
                  <c:v>21.5202001190155</c:v>
                </c:pt>
                <c:pt idx="3766">
                  <c:v>21.51660070457364</c:v>
                </c:pt>
                <c:pt idx="3767">
                  <c:v>21.51509994392108</c:v>
                </c:pt>
                <c:pt idx="3768">
                  <c:v>21.51230001030126</c:v>
                </c:pt>
                <c:pt idx="3769">
                  <c:v>21.51139990768207</c:v>
                </c:pt>
                <c:pt idx="3770">
                  <c:v>21.51309995574774</c:v>
                </c:pt>
                <c:pt idx="3771">
                  <c:v>21.51200083694128</c:v>
                </c:pt>
                <c:pt idx="3772">
                  <c:v>21.51199997367803</c:v>
                </c:pt>
                <c:pt idx="3773">
                  <c:v>21.51280011558265</c:v>
                </c:pt>
                <c:pt idx="3774">
                  <c:v>21.51610004005488</c:v>
                </c:pt>
                <c:pt idx="3775">
                  <c:v>21.51490007018947</c:v>
                </c:pt>
                <c:pt idx="3776">
                  <c:v>21.51920029945177</c:v>
                </c:pt>
                <c:pt idx="3777">
                  <c:v>21.5197000579792</c:v>
                </c:pt>
                <c:pt idx="3778">
                  <c:v>21.52080005492826</c:v>
                </c:pt>
                <c:pt idx="3779">
                  <c:v>21.51789992217892</c:v>
                </c:pt>
                <c:pt idx="3780">
                  <c:v>21.51479989204381</c:v>
                </c:pt>
                <c:pt idx="3781">
                  <c:v>21.51640104179387</c:v>
                </c:pt>
                <c:pt idx="3782">
                  <c:v>21.51810000648402</c:v>
                </c:pt>
                <c:pt idx="3783">
                  <c:v>21.5203998977631</c:v>
                </c:pt>
                <c:pt idx="3784">
                  <c:v>21.52239988860672</c:v>
                </c:pt>
                <c:pt idx="3785">
                  <c:v>21.52399995803717</c:v>
                </c:pt>
                <c:pt idx="3786">
                  <c:v>21.52610009994532</c:v>
                </c:pt>
                <c:pt idx="3787">
                  <c:v>21.52280009994137</c:v>
                </c:pt>
                <c:pt idx="3788">
                  <c:v>21.51950009689245</c:v>
                </c:pt>
                <c:pt idx="3789">
                  <c:v>21.51870009383856</c:v>
                </c:pt>
                <c:pt idx="3790">
                  <c:v>21.52090003624107</c:v>
                </c:pt>
                <c:pt idx="3791">
                  <c:v>21.52890127639693</c:v>
                </c:pt>
                <c:pt idx="3792">
                  <c:v>21.53329996337925</c:v>
                </c:pt>
                <c:pt idx="3793">
                  <c:v>21.53219990005163</c:v>
                </c:pt>
                <c:pt idx="3794">
                  <c:v>21.53050001182419</c:v>
                </c:pt>
                <c:pt idx="3795">
                  <c:v>21.52950008125117</c:v>
                </c:pt>
                <c:pt idx="3796">
                  <c:v>21.53290061531152</c:v>
                </c:pt>
                <c:pt idx="3797">
                  <c:v>21.53360006293951</c:v>
                </c:pt>
                <c:pt idx="3798">
                  <c:v>21.52659999961543</c:v>
                </c:pt>
                <c:pt idx="3799">
                  <c:v>21.52620002669937</c:v>
                </c:pt>
                <c:pt idx="3800">
                  <c:v>21.52530001754712</c:v>
                </c:pt>
                <c:pt idx="3801">
                  <c:v>21.52010019569207</c:v>
                </c:pt>
                <c:pt idx="3802">
                  <c:v>21.51620005683799</c:v>
                </c:pt>
                <c:pt idx="3803">
                  <c:v>21.51449994811992</c:v>
                </c:pt>
                <c:pt idx="3804">
                  <c:v>21.50899999961621</c:v>
                </c:pt>
                <c:pt idx="3805">
                  <c:v>21.51079988174385</c:v>
                </c:pt>
                <c:pt idx="3806">
                  <c:v>21.50939994811779</c:v>
                </c:pt>
                <c:pt idx="3807">
                  <c:v>21.51020008392515</c:v>
                </c:pt>
                <c:pt idx="3808">
                  <c:v>21.50780005378693</c:v>
                </c:pt>
                <c:pt idx="3809">
                  <c:v>21.50349992713745</c:v>
                </c:pt>
                <c:pt idx="3810">
                  <c:v>21.49939993629593</c:v>
                </c:pt>
                <c:pt idx="3811">
                  <c:v>21.49959976119862</c:v>
                </c:pt>
                <c:pt idx="3812">
                  <c:v>21.49529996948331</c:v>
                </c:pt>
                <c:pt idx="3813">
                  <c:v>21.49340007514908</c:v>
                </c:pt>
                <c:pt idx="3814">
                  <c:v>21.49320007209826</c:v>
                </c:pt>
                <c:pt idx="3815">
                  <c:v>21.49369992408537</c:v>
                </c:pt>
                <c:pt idx="3816">
                  <c:v>21.49099965248024</c:v>
                </c:pt>
                <c:pt idx="3817">
                  <c:v>21.48549999961687</c:v>
                </c:pt>
                <c:pt idx="3818">
                  <c:v>21.48359989700109</c:v>
                </c:pt>
                <c:pt idx="3819">
                  <c:v>21.48020000877293</c:v>
                </c:pt>
                <c:pt idx="3820">
                  <c:v>21.47720003890936</c:v>
                </c:pt>
                <c:pt idx="3821">
                  <c:v>21.47830102271837</c:v>
                </c:pt>
                <c:pt idx="3822">
                  <c:v>21.47749988479333</c:v>
                </c:pt>
                <c:pt idx="3823">
                  <c:v>21.47479988479244</c:v>
                </c:pt>
                <c:pt idx="3824">
                  <c:v>21.47259998436126</c:v>
                </c:pt>
                <c:pt idx="3825">
                  <c:v>21.47539993286043</c:v>
                </c:pt>
                <c:pt idx="3826">
                  <c:v>21.47830077781691</c:v>
                </c:pt>
                <c:pt idx="3827">
                  <c:v>21.47759988136019</c:v>
                </c:pt>
                <c:pt idx="3828">
                  <c:v>21.47929995078811</c:v>
                </c:pt>
                <c:pt idx="3829">
                  <c:v>21.48059997482411</c:v>
                </c:pt>
                <c:pt idx="3830">
                  <c:v>21.48090010452142</c:v>
                </c:pt>
                <c:pt idx="3831">
                  <c:v>21.4773999839781</c:v>
                </c:pt>
                <c:pt idx="3832">
                  <c:v>21.47519988135898</c:v>
                </c:pt>
                <c:pt idx="3833">
                  <c:v>21.47359995079022</c:v>
                </c:pt>
                <c:pt idx="3834">
                  <c:v>21.47319995384169</c:v>
                </c:pt>
                <c:pt idx="3835">
                  <c:v>21.46779995689212</c:v>
                </c:pt>
                <c:pt idx="3836">
                  <c:v>21.46900035819635</c:v>
                </c:pt>
                <c:pt idx="3837">
                  <c:v>21.46790011367557</c:v>
                </c:pt>
                <c:pt idx="3838">
                  <c:v>21.46599995078941</c:v>
                </c:pt>
                <c:pt idx="3839">
                  <c:v>21.45960006256064</c:v>
                </c:pt>
                <c:pt idx="3840">
                  <c:v>21.45759999008078</c:v>
                </c:pt>
                <c:pt idx="3841">
                  <c:v>21.458699917599</c:v>
                </c:pt>
                <c:pt idx="3842">
                  <c:v>21.45509995384054</c:v>
                </c:pt>
                <c:pt idx="3843">
                  <c:v>21.45089989356709</c:v>
                </c:pt>
                <c:pt idx="3844">
                  <c:v>21.44369997520331</c:v>
                </c:pt>
                <c:pt idx="3845">
                  <c:v>21.44120002059572</c:v>
                </c:pt>
                <c:pt idx="3846">
                  <c:v>21.4404000144932</c:v>
                </c:pt>
                <c:pt idx="3847">
                  <c:v>21.43519998130432</c:v>
                </c:pt>
                <c:pt idx="3848">
                  <c:v>21.43280002059691</c:v>
                </c:pt>
                <c:pt idx="3849">
                  <c:v>21.43089989090003</c:v>
                </c:pt>
                <c:pt idx="3850">
                  <c:v>21.42830006599615</c:v>
                </c:pt>
                <c:pt idx="3851">
                  <c:v>21.42529942932012</c:v>
                </c:pt>
                <c:pt idx="3852">
                  <c:v>21.41839998168507</c:v>
                </c:pt>
                <c:pt idx="3853">
                  <c:v>21.41339989127664</c:v>
                </c:pt>
                <c:pt idx="3854">
                  <c:v>21.41149995765591</c:v>
                </c:pt>
                <c:pt idx="3855">
                  <c:v>21.41370004501005</c:v>
                </c:pt>
                <c:pt idx="3856">
                  <c:v>21.41229932670467</c:v>
                </c:pt>
                <c:pt idx="3857">
                  <c:v>21.40729998474123</c:v>
                </c:pt>
                <c:pt idx="3858">
                  <c:v>21.40879993934501</c:v>
                </c:pt>
                <c:pt idx="3859">
                  <c:v>21.40929990310542</c:v>
                </c:pt>
                <c:pt idx="3860">
                  <c:v>21.40570011443922</c:v>
                </c:pt>
                <c:pt idx="3861">
                  <c:v>21.40540056419192</c:v>
                </c:pt>
                <c:pt idx="3862">
                  <c:v>21.40510001182338</c:v>
                </c:pt>
                <c:pt idx="3863">
                  <c:v>21.40879990920802</c:v>
                </c:pt>
                <c:pt idx="3864">
                  <c:v>21.40909993324382</c:v>
                </c:pt>
                <c:pt idx="3865">
                  <c:v>21.41279988174571</c:v>
                </c:pt>
                <c:pt idx="3866">
                  <c:v>21.40900063628942</c:v>
                </c:pt>
                <c:pt idx="3867">
                  <c:v>21.41100011711023</c:v>
                </c:pt>
                <c:pt idx="3868">
                  <c:v>21.41109994201543</c:v>
                </c:pt>
                <c:pt idx="3869">
                  <c:v>21.41009997215222</c:v>
                </c:pt>
                <c:pt idx="3870">
                  <c:v>21.41190010490391</c:v>
                </c:pt>
                <c:pt idx="3871">
                  <c:v>21.4170010070775</c:v>
                </c:pt>
                <c:pt idx="3872">
                  <c:v>21.41909993553054</c:v>
                </c:pt>
                <c:pt idx="3873">
                  <c:v>21.42259993247714</c:v>
                </c:pt>
                <c:pt idx="3874">
                  <c:v>21.41760000190698</c:v>
                </c:pt>
                <c:pt idx="3875">
                  <c:v>21.41870010146885</c:v>
                </c:pt>
                <c:pt idx="3876">
                  <c:v>21.41939969405939</c:v>
                </c:pt>
                <c:pt idx="3877">
                  <c:v>21.41649993553072</c:v>
                </c:pt>
                <c:pt idx="3878">
                  <c:v>21.41750000190586</c:v>
                </c:pt>
                <c:pt idx="3879">
                  <c:v>21.41879995651106</c:v>
                </c:pt>
                <c:pt idx="3880">
                  <c:v>21.41789995651197</c:v>
                </c:pt>
                <c:pt idx="3881">
                  <c:v>21.41680033378361</c:v>
                </c:pt>
                <c:pt idx="3882">
                  <c:v>21.41489988708418</c:v>
                </c:pt>
                <c:pt idx="3883">
                  <c:v>21.41139989624207</c:v>
                </c:pt>
                <c:pt idx="3884">
                  <c:v>21.40870007438568</c:v>
                </c:pt>
                <c:pt idx="3885">
                  <c:v>21.40750008049144</c:v>
                </c:pt>
                <c:pt idx="3886">
                  <c:v>21.40339948005566</c:v>
                </c:pt>
                <c:pt idx="3887">
                  <c:v>21.4004000324239</c:v>
                </c:pt>
                <c:pt idx="3888">
                  <c:v>21.39859990882903</c:v>
                </c:pt>
                <c:pt idx="3889">
                  <c:v>21.39330005073498</c:v>
                </c:pt>
                <c:pt idx="3890">
                  <c:v>21.39119994811699</c:v>
                </c:pt>
                <c:pt idx="3891">
                  <c:v>21.38810056075818</c:v>
                </c:pt>
                <c:pt idx="3892">
                  <c:v>21.38939997215127</c:v>
                </c:pt>
                <c:pt idx="3893">
                  <c:v>21.39370000228519</c:v>
                </c:pt>
                <c:pt idx="3894">
                  <c:v>21.39280003852764</c:v>
                </c:pt>
                <c:pt idx="3895">
                  <c:v>21.39080007171287</c:v>
                </c:pt>
                <c:pt idx="3896">
                  <c:v>21.39089942283318</c:v>
                </c:pt>
                <c:pt idx="3897">
                  <c:v>21.39060011100446</c:v>
                </c:pt>
                <c:pt idx="3898">
                  <c:v>21.38769990882792</c:v>
                </c:pt>
                <c:pt idx="3899">
                  <c:v>21.38709990577626</c:v>
                </c:pt>
                <c:pt idx="3900">
                  <c:v>21.3898998966215</c:v>
                </c:pt>
                <c:pt idx="3901">
                  <c:v>21.39260029792783</c:v>
                </c:pt>
                <c:pt idx="3902">
                  <c:v>21.38859992065409</c:v>
                </c:pt>
                <c:pt idx="3903">
                  <c:v>21.38620009880105</c:v>
                </c:pt>
                <c:pt idx="3904">
                  <c:v>21.38640006866262</c:v>
                </c:pt>
                <c:pt idx="3905">
                  <c:v>21.38950009879773</c:v>
                </c:pt>
                <c:pt idx="3906">
                  <c:v>21.39090025253245</c:v>
                </c:pt>
                <c:pt idx="3907">
                  <c:v>21.39090011367444</c:v>
                </c:pt>
                <c:pt idx="3908">
                  <c:v>21.39220007743643</c:v>
                </c:pt>
                <c:pt idx="3909">
                  <c:v>21.3963001014672</c:v>
                </c:pt>
                <c:pt idx="3910">
                  <c:v>21.39669992942799</c:v>
                </c:pt>
                <c:pt idx="3911">
                  <c:v>21.39420013771087</c:v>
                </c:pt>
                <c:pt idx="3912">
                  <c:v>21.39460003204294</c:v>
                </c:pt>
                <c:pt idx="3913">
                  <c:v>21.39419995956268</c:v>
                </c:pt>
                <c:pt idx="3914">
                  <c:v>21.3944998840343</c:v>
                </c:pt>
                <c:pt idx="3915">
                  <c:v>21.39640011024312</c:v>
                </c:pt>
                <c:pt idx="3916">
                  <c:v>21.39460041809071</c:v>
                </c:pt>
                <c:pt idx="3917">
                  <c:v>21.39430010718933</c:v>
                </c:pt>
                <c:pt idx="3918">
                  <c:v>21.39579988670082</c:v>
                </c:pt>
                <c:pt idx="3919">
                  <c:v>21.39399995307759</c:v>
                </c:pt>
                <c:pt idx="3920">
                  <c:v>21.39659997710987</c:v>
                </c:pt>
                <c:pt idx="3921">
                  <c:v>21.39760017013393</c:v>
                </c:pt>
                <c:pt idx="3922">
                  <c:v>21.39699996184936</c:v>
                </c:pt>
                <c:pt idx="3923">
                  <c:v>21.39470010070727</c:v>
                </c:pt>
                <c:pt idx="3924">
                  <c:v>21.38900007056872</c:v>
                </c:pt>
                <c:pt idx="3925">
                  <c:v>21.3890999740579</c:v>
                </c:pt>
                <c:pt idx="3926">
                  <c:v>21.38999928588964</c:v>
                </c:pt>
                <c:pt idx="3927">
                  <c:v>21.3878000102959</c:v>
                </c:pt>
                <c:pt idx="3928">
                  <c:v>21.38250004654035</c:v>
                </c:pt>
                <c:pt idx="3929">
                  <c:v>21.37740009803383</c:v>
                </c:pt>
                <c:pt idx="3930">
                  <c:v>21.37640009498136</c:v>
                </c:pt>
                <c:pt idx="3931">
                  <c:v>21.37679995612778</c:v>
                </c:pt>
                <c:pt idx="3932">
                  <c:v>21.3721999893205</c:v>
                </c:pt>
                <c:pt idx="3933">
                  <c:v>21.36700006790124</c:v>
                </c:pt>
                <c:pt idx="3934">
                  <c:v>21.36380000152349</c:v>
                </c:pt>
                <c:pt idx="3935">
                  <c:v>21.36500002860703</c:v>
                </c:pt>
                <c:pt idx="3936">
                  <c:v>21.36209952163333</c:v>
                </c:pt>
                <c:pt idx="3937">
                  <c:v>21.35499997138686</c:v>
                </c:pt>
                <c:pt idx="3938">
                  <c:v>21.35699997443953</c:v>
                </c:pt>
                <c:pt idx="3939">
                  <c:v>21.35750003776411</c:v>
                </c:pt>
                <c:pt idx="3940">
                  <c:v>21.35520001373152</c:v>
                </c:pt>
                <c:pt idx="3941">
                  <c:v>21.35280028838679</c:v>
                </c:pt>
                <c:pt idx="3942">
                  <c:v>21.35319991111828</c:v>
                </c:pt>
                <c:pt idx="3943">
                  <c:v>21.35519990806279</c:v>
                </c:pt>
                <c:pt idx="3944">
                  <c:v>21.35369997443922</c:v>
                </c:pt>
                <c:pt idx="3945">
                  <c:v>21.35419996833662</c:v>
                </c:pt>
                <c:pt idx="3946">
                  <c:v>21.35560074081513</c:v>
                </c:pt>
                <c:pt idx="3947">
                  <c:v>21.3564000827755</c:v>
                </c:pt>
                <c:pt idx="3948">
                  <c:v>21.35770000419507</c:v>
                </c:pt>
                <c:pt idx="3949">
                  <c:v>21.35590010375745</c:v>
                </c:pt>
                <c:pt idx="3950">
                  <c:v>21.35640002822402</c:v>
                </c:pt>
                <c:pt idx="3951">
                  <c:v>21.3563000915492</c:v>
                </c:pt>
                <c:pt idx="3952">
                  <c:v>21.35810005530948</c:v>
                </c:pt>
                <c:pt idx="3953">
                  <c:v>21.35609988326905</c:v>
                </c:pt>
                <c:pt idx="3954">
                  <c:v>21.353100061413</c:v>
                </c:pt>
                <c:pt idx="3955">
                  <c:v>21.35079992256214</c:v>
                </c:pt>
                <c:pt idx="3956">
                  <c:v>21.34630176658538</c:v>
                </c:pt>
                <c:pt idx="3957">
                  <c:v>21.3509000400518</c:v>
                </c:pt>
                <c:pt idx="3958">
                  <c:v>21.34919999466001</c:v>
                </c:pt>
                <c:pt idx="3959">
                  <c:v>21.35050003089782</c:v>
                </c:pt>
                <c:pt idx="3960">
                  <c:v>21.35179988594245</c:v>
                </c:pt>
                <c:pt idx="3961">
                  <c:v>21.35149933967477</c:v>
                </c:pt>
                <c:pt idx="3962">
                  <c:v>21.34619999770803</c:v>
                </c:pt>
                <c:pt idx="3963">
                  <c:v>21.34499993438658</c:v>
                </c:pt>
                <c:pt idx="3964">
                  <c:v>21.34650009727192</c:v>
                </c:pt>
                <c:pt idx="3965">
                  <c:v>21.34519988899046</c:v>
                </c:pt>
                <c:pt idx="3966">
                  <c:v>21.3447992610927</c:v>
                </c:pt>
                <c:pt idx="3967">
                  <c:v>21.33980002174212</c:v>
                </c:pt>
                <c:pt idx="3968">
                  <c:v>21.33970004882576</c:v>
                </c:pt>
                <c:pt idx="3969">
                  <c:v>21.33720000648464</c:v>
                </c:pt>
                <c:pt idx="3970">
                  <c:v>21.33330004272284</c:v>
                </c:pt>
                <c:pt idx="3971">
                  <c:v>21.33470129509078</c:v>
                </c:pt>
                <c:pt idx="3972">
                  <c:v>21.33949994888098</c:v>
                </c:pt>
                <c:pt idx="3973">
                  <c:v>21.33840011482243</c:v>
                </c:pt>
                <c:pt idx="3974">
                  <c:v>21.33990006942622</c:v>
                </c:pt>
                <c:pt idx="3975">
                  <c:v>21.33960009956354</c:v>
                </c:pt>
                <c:pt idx="3976">
                  <c:v>21.33840060653528</c:v>
                </c:pt>
                <c:pt idx="3977">
                  <c:v>21.33920008735367</c:v>
                </c:pt>
                <c:pt idx="3978">
                  <c:v>21.3349999576567</c:v>
                </c:pt>
                <c:pt idx="3979">
                  <c:v>21.33359989738528</c:v>
                </c:pt>
                <c:pt idx="3980">
                  <c:v>21.33380006942753</c:v>
                </c:pt>
                <c:pt idx="3981">
                  <c:v>21.32929894981135</c:v>
                </c:pt>
                <c:pt idx="3982">
                  <c:v>21.32569998512187</c:v>
                </c:pt>
                <c:pt idx="3983">
                  <c:v>21.32119988861086</c:v>
                </c:pt>
                <c:pt idx="3984">
                  <c:v>21.32060006370375</c:v>
                </c:pt>
                <c:pt idx="3985">
                  <c:v>21.32109999122259</c:v>
                </c:pt>
                <c:pt idx="3986">
                  <c:v>21.32129888953932</c:v>
                </c:pt>
                <c:pt idx="3987">
                  <c:v>21.31589989166241</c:v>
                </c:pt>
                <c:pt idx="3988">
                  <c:v>21.31570008773632</c:v>
                </c:pt>
                <c:pt idx="3989">
                  <c:v>21.3141000545511</c:v>
                </c:pt>
                <c:pt idx="3990">
                  <c:v>21.31350001220563</c:v>
                </c:pt>
                <c:pt idx="3991">
                  <c:v>21.3159000392916</c:v>
                </c:pt>
                <c:pt idx="3992">
                  <c:v>21.3113000061021</c:v>
                </c:pt>
                <c:pt idx="3993">
                  <c:v>21.30990000915335</c:v>
                </c:pt>
                <c:pt idx="3994">
                  <c:v>21.30929997901694</c:v>
                </c:pt>
                <c:pt idx="3995">
                  <c:v>21.31140000610321</c:v>
                </c:pt>
                <c:pt idx="3996">
                  <c:v>21.3138992153181</c:v>
                </c:pt>
                <c:pt idx="3997">
                  <c:v>21.30550004234101</c:v>
                </c:pt>
                <c:pt idx="3998">
                  <c:v>21.30720003623719</c:v>
                </c:pt>
                <c:pt idx="3999">
                  <c:v>21.30550009956277</c:v>
                </c:pt>
                <c:pt idx="4000">
                  <c:v>21.30329990348764</c:v>
                </c:pt>
                <c:pt idx="4001">
                  <c:v>21.30400047683361</c:v>
                </c:pt>
                <c:pt idx="4002">
                  <c:v>21.30759996070628</c:v>
                </c:pt>
                <c:pt idx="4003">
                  <c:v>21.30839998779265</c:v>
                </c:pt>
                <c:pt idx="4004">
                  <c:v>21.30199989433094</c:v>
                </c:pt>
                <c:pt idx="4005">
                  <c:v>21.30130002403166</c:v>
                </c:pt>
                <c:pt idx="4006">
                  <c:v>21.29889937514962</c:v>
                </c:pt>
                <c:pt idx="4007">
                  <c:v>21.29489996375923</c:v>
                </c:pt>
                <c:pt idx="4008">
                  <c:v>21.29449989127897</c:v>
                </c:pt>
                <c:pt idx="4009">
                  <c:v>21.2894999275195</c:v>
                </c:pt>
                <c:pt idx="4010">
                  <c:v>21.28979989127763</c:v>
                </c:pt>
                <c:pt idx="4011">
                  <c:v>21.29280009040668</c:v>
                </c:pt>
                <c:pt idx="4012">
                  <c:v>21.29319998779101</c:v>
                </c:pt>
                <c:pt idx="4013">
                  <c:v>21.28790009345903</c:v>
                </c:pt>
                <c:pt idx="4014">
                  <c:v>21.28460010261551</c:v>
                </c:pt>
                <c:pt idx="4015">
                  <c:v>21.28170009956009</c:v>
                </c:pt>
                <c:pt idx="4016">
                  <c:v>21.28330023536543</c:v>
                </c:pt>
                <c:pt idx="4017">
                  <c:v>21.2828000965128</c:v>
                </c:pt>
                <c:pt idx="4018">
                  <c:v>21.27840007247869</c:v>
                </c:pt>
                <c:pt idx="4019">
                  <c:v>21.2775999095902</c:v>
                </c:pt>
                <c:pt idx="4020">
                  <c:v>21.27379997291427</c:v>
                </c:pt>
                <c:pt idx="4021">
                  <c:v>21.27270040740768</c:v>
                </c:pt>
                <c:pt idx="4022">
                  <c:v>21.27259992446488</c:v>
                </c:pt>
                <c:pt idx="4023">
                  <c:v>21.27250005416498</c:v>
                </c:pt>
                <c:pt idx="4024">
                  <c:v>21.2748000720967</c:v>
                </c:pt>
                <c:pt idx="4025">
                  <c:v>21.27570009613189</c:v>
                </c:pt>
                <c:pt idx="4026">
                  <c:v>21.27729912719587</c:v>
                </c:pt>
                <c:pt idx="4027">
                  <c:v>21.27560005988925</c:v>
                </c:pt>
                <c:pt idx="4028">
                  <c:v>21.27859990883007</c:v>
                </c:pt>
                <c:pt idx="4029">
                  <c:v>21.27789990882957</c:v>
                </c:pt>
                <c:pt idx="4030">
                  <c:v>21.27619990882885</c:v>
                </c:pt>
                <c:pt idx="4031">
                  <c:v>21.27419997825563</c:v>
                </c:pt>
                <c:pt idx="4032">
                  <c:v>21.27120011405714</c:v>
                </c:pt>
                <c:pt idx="4033">
                  <c:v>21.26599999046082</c:v>
                </c:pt>
                <c:pt idx="4034">
                  <c:v>21.26449989089815</c:v>
                </c:pt>
                <c:pt idx="4035">
                  <c:v>21.26199990005261</c:v>
                </c:pt>
                <c:pt idx="4036">
                  <c:v>21.2599998638143</c:v>
                </c:pt>
                <c:pt idx="4037">
                  <c:v>21.25850000267019</c:v>
                </c:pt>
                <c:pt idx="4038">
                  <c:v>21.25549990310535</c:v>
                </c:pt>
                <c:pt idx="4039">
                  <c:v>21.25959996337768</c:v>
                </c:pt>
                <c:pt idx="4040">
                  <c:v>21.25930009612782</c:v>
                </c:pt>
                <c:pt idx="4041">
                  <c:v>21.26199977302531</c:v>
                </c:pt>
                <c:pt idx="4042">
                  <c:v>21.26319998130927</c:v>
                </c:pt>
                <c:pt idx="4043">
                  <c:v>21.25769999351542</c:v>
                </c:pt>
                <c:pt idx="4044">
                  <c:v>21.25710005989094</c:v>
                </c:pt>
                <c:pt idx="4045">
                  <c:v>21.25390002670247</c:v>
                </c:pt>
                <c:pt idx="4046">
                  <c:v>21.25390009002513</c:v>
                </c:pt>
                <c:pt idx="4047">
                  <c:v>21.25249988479479</c:v>
                </c:pt>
                <c:pt idx="4048">
                  <c:v>21.25400007476491</c:v>
                </c:pt>
                <c:pt idx="4049">
                  <c:v>21.25519996604634</c:v>
                </c:pt>
                <c:pt idx="4050">
                  <c:v>21.25459990272428</c:v>
                </c:pt>
                <c:pt idx="4051">
                  <c:v>21.25620044288371</c:v>
                </c:pt>
                <c:pt idx="4052">
                  <c:v>21.25709999313403</c:v>
                </c:pt>
                <c:pt idx="4053">
                  <c:v>21.25429995384183</c:v>
                </c:pt>
                <c:pt idx="4054">
                  <c:v>21.25649991760292</c:v>
                </c:pt>
                <c:pt idx="4055">
                  <c:v>21.25540001411354</c:v>
                </c:pt>
                <c:pt idx="4056">
                  <c:v>21.24860009269469</c:v>
                </c:pt>
                <c:pt idx="4057">
                  <c:v>21.24739992065224</c:v>
                </c:pt>
                <c:pt idx="4058">
                  <c:v>21.25850006522887</c:v>
                </c:pt>
                <c:pt idx="4059">
                  <c:v>21.25860002898844</c:v>
                </c:pt>
                <c:pt idx="4060">
                  <c:v>21.25850001983781</c:v>
                </c:pt>
                <c:pt idx="4061">
                  <c:v>21.26360017051411</c:v>
                </c:pt>
                <c:pt idx="4062">
                  <c:v>21.2625000648477</c:v>
                </c:pt>
                <c:pt idx="4063">
                  <c:v>21.25929999236902</c:v>
                </c:pt>
                <c:pt idx="4064">
                  <c:v>21.25330008010496</c:v>
                </c:pt>
                <c:pt idx="4065">
                  <c:v>21.2534001010863</c:v>
                </c:pt>
                <c:pt idx="4066">
                  <c:v>21.25370054473751</c:v>
                </c:pt>
                <c:pt idx="4067">
                  <c:v>21.25370005874356</c:v>
                </c:pt>
                <c:pt idx="4068">
                  <c:v>21.25470001640133</c:v>
                </c:pt>
                <c:pt idx="4069">
                  <c:v>21.24939996223111</c:v>
                </c:pt>
                <c:pt idx="4070">
                  <c:v>21.24910003471086</c:v>
                </c:pt>
                <c:pt idx="4071">
                  <c:v>21.24720040588363</c:v>
                </c:pt>
                <c:pt idx="4072">
                  <c:v>21.24370005874514</c:v>
                </c:pt>
                <c:pt idx="4073">
                  <c:v>21.24079988364972</c:v>
                </c:pt>
                <c:pt idx="4074">
                  <c:v>21.24430011901496</c:v>
                </c:pt>
                <c:pt idx="4075">
                  <c:v>21.24510007972637</c:v>
                </c:pt>
                <c:pt idx="4076">
                  <c:v>21.248200474929</c:v>
                </c:pt>
                <c:pt idx="4077">
                  <c:v>21.24909992256288</c:v>
                </c:pt>
                <c:pt idx="4078">
                  <c:v>21.25030008239264</c:v>
                </c:pt>
                <c:pt idx="4079">
                  <c:v>21.24940009155032</c:v>
                </c:pt>
                <c:pt idx="4080">
                  <c:v>21.24750004920861</c:v>
                </c:pt>
                <c:pt idx="4081">
                  <c:v>21.24569950904695</c:v>
                </c:pt>
                <c:pt idx="4082">
                  <c:v>21.24160002822828</c:v>
                </c:pt>
                <c:pt idx="4083">
                  <c:v>21.23889993171542</c:v>
                </c:pt>
                <c:pt idx="4084">
                  <c:v>21.23790003127943</c:v>
                </c:pt>
                <c:pt idx="4085">
                  <c:v>21.23660010375897</c:v>
                </c:pt>
                <c:pt idx="4086">
                  <c:v>21.23430006751732</c:v>
                </c:pt>
                <c:pt idx="4087">
                  <c:v>21.23169996490105</c:v>
                </c:pt>
                <c:pt idx="4088">
                  <c:v>21.23079991950726</c:v>
                </c:pt>
                <c:pt idx="4089">
                  <c:v>21.2317000553121</c:v>
                </c:pt>
                <c:pt idx="4090">
                  <c:v>21.23079988326933</c:v>
                </c:pt>
                <c:pt idx="4091">
                  <c:v>21.23350019111239</c:v>
                </c:pt>
                <c:pt idx="4092">
                  <c:v>21.23489994964621</c:v>
                </c:pt>
                <c:pt idx="4093">
                  <c:v>21.23369988326883</c:v>
                </c:pt>
                <c:pt idx="4094">
                  <c:v>21.23409993743553</c:v>
                </c:pt>
                <c:pt idx="4095">
                  <c:v>21.23219990119832</c:v>
                </c:pt>
                <c:pt idx="4096">
                  <c:v>21.23210037193348</c:v>
                </c:pt>
                <c:pt idx="4097">
                  <c:v>21.2323999252294</c:v>
                </c:pt>
                <c:pt idx="4098">
                  <c:v>21.23189992217885</c:v>
                </c:pt>
                <c:pt idx="4099">
                  <c:v>21.23260009727164</c:v>
                </c:pt>
                <c:pt idx="4100">
                  <c:v>21.22900006408599</c:v>
                </c:pt>
                <c:pt idx="4101">
                  <c:v>21.22629890823373</c:v>
                </c:pt>
                <c:pt idx="4102">
                  <c:v>21.22410004615449</c:v>
                </c:pt>
                <c:pt idx="4103">
                  <c:v>21.22220004615518</c:v>
                </c:pt>
                <c:pt idx="4104">
                  <c:v>21.22560002784667</c:v>
                </c:pt>
                <c:pt idx="4105">
                  <c:v>21.22539991607482</c:v>
                </c:pt>
                <c:pt idx="4106">
                  <c:v>21.22680029030016</c:v>
                </c:pt>
                <c:pt idx="4107">
                  <c:v>21.22599991302192</c:v>
                </c:pt>
                <c:pt idx="4108">
                  <c:v>21.22690008201243</c:v>
                </c:pt>
                <c:pt idx="4109">
                  <c:v>21.2245000186922</c:v>
                </c:pt>
                <c:pt idx="4110">
                  <c:v>21.22230009727354</c:v>
                </c:pt>
                <c:pt idx="4111">
                  <c:v>21.22010050773678</c:v>
                </c:pt>
                <c:pt idx="4112">
                  <c:v>21.2179998859392</c:v>
                </c:pt>
                <c:pt idx="4113">
                  <c:v>21.21559992217952</c:v>
                </c:pt>
                <c:pt idx="4114">
                  <c:v>21.2168999252317</c:v>
                </c:pt>
                <c:pt idx="4115">
                  <c:v>21.21220003394772</c:v>
                </c:pt>
                <c:pt idx="4116">
                  <c:v>21.2173010780316</c:v>
                </c:pt>
                <c:pt idx="4117">
                  <c:v>21.22189994010841</c:v>
                </c:pt>
                <c:pt idx="4118">
                  <c:v>21.22089994316047</c:v>
                </c:pt>
                <c:pt idx="4119">
                  <c:v>21.21330005798154</c:v>
                </c:pt>
                <c:pt idx="4120">
                  <c:v>21.215800115202</c:v>
                </c:pt>
                <c:pt idx="4121">
                  <c:v>21.215499191665</c:v>
                </c:pt>
                <c:pt idx="4122">
                  <c:v>21.20890002174201</c:v>
                </c:pt>
                <c:pt idx="4123">
                  <c:v>21.20600008811743</c:v>
                </c:pt>
                <c:pt idx="4124">
                  <c:v>21.20509998244961</c:v>
                </c:pt>
                <c:pt idx="4125">
                  <c:v>21.20429997329483</c:v>
                </c:pt>
                <c:pt idx="4126">
                  <c:v>21.20490010909635</c:v>
                </c:pt>
                <c:pt idx="4127">
                  <c:v>21.20420000648301</c:v>
                </c:pt>
              </c:numCache>
            </c:numRef>
          </c:yVal>
          <c:smooth val="0"/>
          <c:extLst xmlns:c16r2="http://schemas.microsoft.com/office/drawing/2015/06/chart">
            <c:ext xmlns:c16="http://schemas.microsoft.com/office/drawing/2014/chart" uri="{C3380CC4-5D6E-409C-BE32-E72D297353CC}">
              <c16:uniqueId val="{00000003-F7F0-4B9B-9086-A3A18CEA14E1}"/>
            </c:ext>
          </c:extLst>
        </c:ser>
        <c:ser>
          <c:idx val="4"/>
          <c:order val="4"/>
          <c:tx>
            <c:strRef>
              <c:f>Sheet1!$J$1</c:f>
              <c:strCache>
                <c:ptCount val="1"/>
                <c:pt idx="0">
                  <c:v>200 nM</c:v>
                </c:pt>
              </c:strCache>
            </c:strRef>
          </c:tx>
          <c:spPr>
            <a:ln w="25400">
              <a:solidFill>
                <a:srgbClr val="B276B2"/>
              </a:solidFill>
            </a:ln>
          </c:spPr>
          <c:marker>
            <c:symbol val="none"/>
          </c:marker>
          <c:xVal>
            <c:numRef>
              <c:f>Sheet1!$I$2:$I$14297</c:f>
              <c:numCache>
                <c:formatCode>General</c:formatCode>
                <c:ptCount val="14296"/>
                <c:pt idx="0">
                  <c:v>-39.5</c:v>
                </c:pt>
                <c:pt idx="1">
                  <c:v>-39.39999771118164</c:v>
                </c:pt>
                <c:pt idx="2">
                  <c:v>-39.29999923706055</c:v>
                </c:pt>
                <c:pt idx="3">
                  <c:v>-39.1999969482422</c:v>
                </c:pt>
                <c:pt idx="4">
                  <c:v>-39.0999984741211</c:v>
                </c:pt>
                <c:pt idx="5">
                  <c:v>-39.0</c:v>
                </c:pt>
                <c:pt idx="6">
                  <c:v>-38.89999771118164</c:v>
                </c:pt>
                <c:pt idx="7">
                  <c:v>-38.79999923706055</c:v>
                </c:pt>
                <c:pt idx="8">
                  <c:v>-38.6999969482422</c:v>
                </c:pt>
                <c:pt idx="9">
                  <c:v>-38.5999984741211</c:v>
                </c:pt>
                <c:pt idx="10">
                  <c:v>-38.5</c:v>
                </c:pt>
                <c:pt idx="11">
                  <c:v>-38.39999771118164</c:v>
                </c:pt>
                <c:pt idx="12">
                  <c:v>-38.29999923706055</c:v>
                </c:pt>
                <c:pt idx="13">
                  <c:v>-38.1999969482422</c:v>
                </c:pt>
                <c:pt idx="14">
                  <c:v>-38.0999984741211</c:v>
                </c:pt>
                <c:pt idx="15">
                  <c:v>-38.0</c:v>
                </c:pt>
                <c:pt idx="16">
                  <c:v>-37.89999771118164</c:v>
                </c:pt>
                <c:pt idx="17">
                  <c:v>-37.79999923706055</c:v>
                </c:pt>
                <c:pt idx="18">
                  <c:v>-37.6999969482422</c:v>
                </c:pt>
                <c:pt idx="19">
                  <c:v>-37.5999984741211</c:v>
                </c:pt>
                <c:pt idx="20">
                  <c:v>-37.5</c:v>
                </c:pt>
                <c:pt idx="21">
                  <c:v>-37.39999771118164</c:v>
                </c:pt>
                <c:pt idx="22">
                  <c:v>-37.29999923706055</c:v>
                </c:pt>
                <c:pt idx="23">
                  <c:v>-37.1999969482422</c:v>
                </c:pt>
                <c:pt idx="24">
                  <c:v>-37.0999984741211</c:v>
                </c:pt>
                <c:pt idx="25">
                  <c:v>-37.0</c:v>
                </c:pt>
                <c:pt idx="26">
                  <c:v>-36.89999771118164</c:v>
                </c:pt>
                <c:pt idx="27">
                  <c:v>-36.79999923706055</c:v>
                </c:pt>
                <c:pt idx="28">
                  <c:v>-36.6999969482422</c:v>
                </c:pt>
                <c:pt idx="29">
                  <c:v>-36.5999984741211</c:v>
                </c:pt>
                <c:pt idx="30">
                  <c:v>-36.5</c:v>
                </c:pt>
                <c:pt idx="31">
                  <c:v>-36.39999771118164</c:v>
                </c:pt>
                <c:pt idx="32">
                  <c:v>-36.29999923706055</c:v>
                </c:pt>
                <c:pt idx="33">
                  <c:v>-36.1999969482422</c:v>
                </c:pt>
                <c:pt idx="34">
                  <c:v>-36.0999984741211</c:v>
                </c:pt>
                <c:pt idx="35">
                  <c:v>-36.0</c:v>
                </c:pt>
                <c:pt idx="36">
                  <c:v>-35.89999771118164</c:v>
                </c:pt>
                <c:pt idx="37">
                  <c:v>-35.79999923706055</c:v>
                </c:pt>
                <c:pt idx="38">
                  <c:v>-35.6999969482422</c:v>
                </c:pt>
                <c:pt idx="39">
                  <c:v>-35.5999984741211</c:v>
                </c:pt>
                <c:pt idx="40">
                  <c:v>-35.5</c:v>
                </c:pt>
                <c:pt idx="41">
                  <c:v>-35.39999771118164</c:v>
                </c:pt>
                <c:pt idx="42">
                  <c:v>-35.29999923706055</c:v>
                </c:pt>
                <c:pt idx="43">
                  <c:v>-35.1999969482422</c:v>
                </c:pt>
                <c:pt idx="44">
                  <c:v>-35.0999984741211</c:v>
                </c:pt>
                <c:pt idx="45">
                  <c:v>-35.0</c:v>
                </c:pt>
                <c:pt idx="46">
                  <c:v>-34.89999771118164</c:v>
                </c:pt>
                <c:pt idx="47">
                  <c:v>-34.79999923706055</c:v>
                </c:pt>
                <c:pt idx="48">
                  <c:v>-34.6999969482422</c:v>
                </c:pt>
                <c:pt idx="49">
                  <c:v>-34.5999984741211</c:v>
                </c:pt>
                <c:pt idx="50">
                  <c:v>-34.5</c:v>
                </c:pt>
                <c:pt idx="51">
                  <c:v>-34.39999771118164</c:v>
                </c:pt>
                <c:pt idx="52">
                  <c:v>-34.29999923706055</c:v>
                </c:pt>
                <c:pt idx="53">
                  <c:v>-34.1999969482422</c:v>
                </c:pt>
                <c:pt idx="54">
                  <c:v>-34.0999984741211</c:v>
                </c:pt>
                <c:pt idx="55">
                  <c:v>-34.0</c:v>
                </c:pt>
                <c:pt idx="56">
                  <c:v>-33.89999771118164</c:v>
                </c:pt>
                <c:pt idx="57">
                  <c:v>-33.79999923706055</c:v>
                </c:pt>
                <c:pt idx="58">
                  <c:v>-33.6999969482422</c:v>
                </c:pt>
                <c:pt idx="59">
                  <c:v>-33.5999984741211</c:v>
                </c:pt>
                <c:pt idx="60">
                  <c:v>-33.5</c:v>
                </c:pt>
                <c:pt idx="61">
                  <c:v>-33.39999771118164</c:v>
                </c:pt>
                <c:pt idx="62">
                  <c:v>-33.29999923706055</c:v>
                </c:pt>
                <c:pt idx="63">
                  <c:v>-33.1999969482422</c:v>
                </c:pt>
                <c:pt idx="64">
                  <c:v>-33.0999984741211</c:v>
                </c:pt>
                <c:pt idx="65">
                  <c:v>-33.0</c:v>
                </c:pt>
                <c:pt idx="66">
                  <c:v>-32.89999771118164</c:v>
                </c:pt>
                <c:pt idx="67">
                  <c:v>-32.79999923706055</c:v>
                </c:pt>
                <c:pt idx="68">
                  <c:v>-32.6999969482422</c:v>
                </c:pt>
                <c:pt idx="69">
                  <c:v>-32.5999984741211</c:v>
                </c:pt>
                <c:pt idx="70">
                  <c:v>-32.5</c:v>
                </c:pt>
                <c:pt idx="71">
                  <c:v>-32.39999771118164</c:v>
                </c:pt>
                <c:pt idx="72">
                  <c:v>-32.29999923706055</c:v>
                </c:pt>
                <c:pt idx="73">
                  <c:v>-32.1999969482422</c:v>
                </c:pt>
                <c:pt idx="74">
                  <c:v>-32.0999984741211</c:v>
                </c:pt>
                <c:pt idx="75">
                  <c:v>-31.99999809265137</c:v>
                </c:pt>
                <c:pt idx="76">
                  <c:v>-31.89999771118164</c:v>
                </c:pt>
                <c:pt idx="77">
                  <c:v>-31.79999923706054</c:v>
                </c:pt>
                <c:pt idx="78">
                  <c:v>-31.69999885559082</c:v>
                </c:pt>
                <c:pt idx="79">
                  <c:v>-31.59999847412109</c:v>
                </c:pt>
                <c:pt idx="80">
                  <c:v>-31.49999809265137</c:v>
                </c:pt>
                <c:pt idx="81">
                  <c:v>-31.39999771118164</c:v>
                </c:pt>
                <c:pt idx="82">
                  <c:v>-31.29999923706054</c:v>
                </c:pt>
                <c:pt idx="83">
                  <c:v>-31.19999885559082</c:v>
                </c:pt>
                <c:pt idx="84">
                  <c:v>-31.09999847412109</c:v>
                </c:pt>
                <c:pt idx="85">
                  <c:v>-30.99999809265137</c:v>
                </c:pt>
                <c:pt idx="86">
                  <c:v>-30.89999771118164</c:v>
                </c:pt>
                <c:pt idx="87">
                  <c:v>-30.79999923706054</c:v>
                </c:pt>
                <c:pt idx="88">
                  <c:v>-30.69999885559082</c:v>
                </c:pt>
                <c:pt idx="89">
                  <c:v>-30.59999847412109</c:v>
                </c:pt>
                <c:pt idx="90">
                  <c:v>-30.49999809265137</c:v>
                </c:pt>
                <c:pt idx="91">
                  <c:v>-30.39999771118164</c:v>
                </c:pt>
                <c:pt idx="92">
                  <c:v>-30.29999923706054</c:v>
                </c:pt>
                <c:pt idx="93">
                  <c:v>-30.19999885559082</c:v>
                </c:pt>
                <c:pt idx="94">
                  <c:v>-30.09999847412109</c:v>
                </c:pt>
                <c:pt idx="95">
                  <c:v>-29.99999809265137</c:v>
                </c:pt>
                <c:pt idx="96">
                  <c:v>-29.89999771118164</c:v>
                </c:pt>
                <c:pt idx="97">
                  <c:v>-29.79999923706054</c:v>
                </c:pt>
                <c:pt idx="98">
                  <c:v>-29.69999885559082</c:v>
                </c:pt>
                <c:pt idx="99">
                  <c:v>-29.59999847412109</c:v>
                </c:pt>
                <c:pt idx="100">
                  <c:v>-29.49999809265137</c:v>
                </c:pt>
                <c:pt idx="101">
                  <c:v>-29.39999771118164</c:v>
                </c:pt>
                <c:pt idx="102">
                  <c:v>-29.29999923706054</c:v>
                </c:pt>
                <c:pt idx="103">
                  <c:v>-29.19999885559082</c:v>
                </c:pt>
                <c:pt idx="104">
                  <c:v>-29.09999847412109</c:v>
                </c:pt>
                <c:pt idx="105">
                  <c:v>-28.99999809265137</c:v>
                </c:pt>
                <c:pt idx="106">
                  <c:v>-28.89999771118164</c:v>
                </c:pt>
                <c:pt idx="107">
                  <c:v>-28.79999923706054</c:v>
                </c:pt>
                <c:pt idx="108">
                  <c:v>-28.69999885559082</c:v>
                </c:pt>
                <c:pt idx="109">
                  <c:v>-28.59999847412109</c:v>
                </c:pt>
                <c:pt idx="110">
                  <c:v>-28.49999809265137</c:v>
                </c:pt>
                <c:pt idx="111">
                  <c:v>-28.39999771118164</c:v>
                </c:pt>
                <c:pt idx="112">
                  <c:v>-28.29999923706054</c:v>
                </c:pt>
                <c:pt idx="113">
                  <c:v>-28.19999885559082</c:v>
                </c:pt>
                <c:pt idx="114">
                  <c:v>-28.09999847412109</c:v>
                </c:pt>
                <c:pt idx="115">
                  <c:v>-27.99999809265137</c:v>
                </c:pt>
                <c:pt idx="116">
                  <c:v>-27.89999771118164</c:v>
                </c:pt>
                <c:pt idx="117">
                  <c:v>-27.79999923706054</c:v>
                </c:pt>
                <c:pt idx="118">
                  <c:v>-27.69999885559082</c:v>
                </c:pt>
                <c:pt idx="119">
                  <c:v>-27.59999847412109</c:v>
                </c:pt>
                <c:pt idx="120">
                  <c:v>-27.49999809265137</c:v>
                </c:pt>
                <c:pt idx="121">
                  <c:v>-27.39999771118164</c:v>
                </c:pt>
                <c:pt idx="122">
                  <c:v>-27.29999923706054</c:v>
                </c:pt>
                <c:pt idx="123">
                  <c:v>-27.19999885559082</c:v>
                </c:pt>
                <c:pt idx="124">
                  <c:v>-27.09999847412109</c:v>
                </c:pt>
                <c:pt idx="125">
                  <c:v>-26.99999809265137</c:v>
                </c:pt>
                <c:pt idx="126">
                  <c:v>-26.89999771118164</c:v>
                </c:pt>
                <c:pt idx="127">
                  <c:v>-26.79999923706054</c:v>
                </c:pt>
                <c:pt idx="128">
                  <c:v>-26.69999885559082</c:v>
                </c:pt>
                <c:pt idx="129">
                  <c:v>-26.59999847412109</c:v>
                </c:pt>
                <c:pt idx="130">
                  <c:v>-26.49999809265137</c:v>
                </c:pt>
                <c:pt idx="131">
                  <c:v>-26.39999771118164</c:v>
                </c:pt>
                <c:pt idx="132">
                  <c:v>-26.29999923706054</c:v>
                </c:pt>
                <c:pt idx="133">
                  <c:v>-26.19999885559082</c:v>
                </c:pt>
                <c:pt idx="134">
                  <c:v>-26.09999847412109</c:v>
                </c:pt>
                <c:pt idx="135">
                  <c:v>-25.99999809265137</c:v>
                </c:pt>
                <c:pt idx="136">
                  <c:v>-25.89999771118164</c:v>
                </c:pt>
                <c:pt idx="137">
                  <c:v>-25.79999923706054</c:v>
                </c:pt>
                <c:pt idx="138">
                  <c:v>-25.69999885559082</c:v>
                </c:pt>
                <c:pt idx="139">
                  <c:v>-25.59999847412109</c:v>
                </c:pt>
                <c:pt idx="140">
                  <c:v>-25.49999809265137</c:v>
                </c:pt>
                <c:pt idx="141">
                  <c:v>-25.39999771118164</c:v>
                </c:pt>
                <c:pt idx="142">
                  <c:v>-25.29999923706054</c:v>
                </c:pt>
                <c:pt idx="143">
                  <c:v>-25.19999885559082</c:v>
                </c:pt>
                <c:pt idx="144">
                  <c:v>-25.09999847412109</c:v>
                </c:pt>
                <c:pt idx="145">
                  <c:v>-24.99999809265137</c:v>
                </c:pt>
                <c:pt idx="146">
                  <c:v>-24.89999771118164</c:v>
                </c:pt>
                <c:pt idx="147">
                  <c:v>-24.79999923706054</c:v>
                </c:pt>
                <c:pt idx="148">
                  <c:v>-24.69999885559082</c:v>
                </c:pt>
                <c:pt idx="149">
                  <c:v>-24.59999847412109</c:v>
                </c:pt>
                <c:pt idx="150">
                  <c:v>-24.49999809265137</c:v>
                </c:pt>
                <c:pt idx="151">
                  <c:v>-24.39999771118164</c:v>
                </c:pt>
                <c:pt idx="152">
                  <c:v>-24.29999923706054</c:v>
                </c:pt>
                <c:pt idx="153">
                  <c:v>-24.19999885559082</c:v>
                </c:pt>
                <c:pt idx="154">
                  <c:v>-24.09999847412109</c:v>
                </c:pt>
                <c:pt idx="155">
                  <c:v>-23.99999809265137</c:v>
                </c:pt>
                <c:pt idx="156">
                  <c:v>-23.89999771118164</c:v>
                </c:pt>
                <c:pt idx="157">
                  <c:v>-23.79999923706054</c:v>
                </c:pt>
                <c:pt idx="158">
                  <c:v>-23.69999885559082</c:v>
                </c:pt>
                <c:pt idx="159">
                  <c:v>-23.59999847412109</c:v>
                </c:pt>
                <c:pt idx="160">
                  <c:v>-23.49999809265137</c:v>
                </c:pt>
                <c:pt idx="161">
                  <c:v>-23.39999771118164</c:v>
                </c:pt>
                <c:pt idx="162">
                  <c:v>-23.29999923706054</c:v>
                </c:pt>
                <c:pt idx="163">
                  <c:v>-23.19999885559082</c:v>
                </c:pt>
                <c:pt idx="164">
                  <c:v>-23.09999847412109</c:v>
                </c:pt>
                <c:pt idx="165">
                  <c:v>-22.99999809265137</c:v>
                </c:pt>
                <c:pt idx="166">
                  <c:v>-22.89999771118164</c:v>
                </c:pt>
                <c:pt idx="167">
                  <c:v>-22.79999923706054</c:v>
                </c:pt>
                <c:pt idx="168">
                  <c:v>-22.69999885559082</c:v>
                </c:pt>
                <c:pt idx="169">
                  <c:v>-22.59999847412109</c:v>
                </c:pt>
                <c:pt idx="170">
                  <c:v>-22.49999809265137</c:v>
                </c:pt>
                <c:pt idx="171">
                  <c:v>-22.39999771118164</c:v>
                </c:pt>
                <c:pt idx="172">
                  <c:v>-22.29999923706054</c:v>
                </c:pt>
                <c:pt idx="173">
                  <c:v>-22.19999885559082</c:v>
                </c:pt>
                <c:pt idx="174">
                  <c:v>-22.09999847412109</c:v>
                </c:pt>
                <c:pt idx="175">
                  <c:v>-21.99999809265137</c:v>
                </c:pt>
                <c:pt idx="176">
                  <c:v>-21.89999771118164</c:v>
                </c:pt>
                <c:pt idx="177">
                  <c:v>-21.79999923706054</c:v>
                </c:pt>
                <c:pt idx="178">
                  <c:v>-21.69999885559082</c:v>
                </c:pt>
                <c:pt idx="179">
                  <c:v>-21.59999847412109</c:v>
                </c:pt>
                <c:pt idx="180">
                  <c:v>-21.49999809265137</c:v>
                </c:pt>
                <c:pt idx="181">
                  <c:v>-21.39999771118164</c:v>
                </c:pt>
                <c:pt idx="182">
                  <c:v>-21.29999923706054</c:v>
                </c:pt>
                <c:pt idx="183">
                  <c:v>-21.19999885559082</c:v>
                </c:pt>
                <c:pt idx="184">
                  <c:v>-21.09999847412109</c:v>
                </c:pt>
                <c:pt idx="185">
                  <c:v>-20.99999809265137</c:v>
                </c:pt>
                <c:pt idx="186">
                  <c:v>-20.89999771118164</c:v>
                </c:pt>
                <c:pt idx="187">
                  <c:v>-20.79999923706054</c:v>
                </c:pt>
                <c:pt idx="188">
                  <c:v>-20.69999885559082</c:v>
                </c:pt>
                <c:pt idx="189">
                  <c:v>-20.59999847412109</c:v>
                </c:pt>
                <c:pt idx="190">
                  <c:v>-20.49999809265137</c:v>
                </c:pt>
                <c:pt idx="191">
                  <c:v>-20.39999771118164</c:v>
                </c:pt>
                <c:pt idx="192">
                  <c:v>-20.29999923706054</c:v>
                </c:pt>
                <c:pt idx="193">
                  <c:v>-20.19999885559082</c:v>
                </c:pt>
                <c:pt idx="194">
                  <c:v>-20.09999847412109</c:v>
                </c:pt>
                <c:pt idx="195">
                  <c:v>-19.99999809265137</c:v>
                </c:pt>
                <c:pt idx="196">
                  <c:v>-19.89999771118164</c:v>
                </c:pt>
                <c:pt idx="197">
                  <c:v>-19.79999923706054</c:v>
                </c:pt>
                <c:pt idx="198">
                  <c:v>-19.69999885559082</c:v>
                </c:pt>
                <c:pt idx="199">
                  <c:v>-19.59999847412109</c:v>
                </c:pt>
                <c:pt idx="200">
                  <c:v>-19.49999809265137</c:v>
                </c:pt>
                <c:pt idx="201">
                  <c:v>-19.39999771118164</c:v>
                </c:pt>
                <c:pt idx="202">
                  <c:v>-19.29999923706054</c:v>
                </c:pt>
                <c:pt idx="203">
                  <c:v>-19.19999885559082</c:v>
                </c:pt>
                <c:pt idx="204">
                  <c:v>-19.09999847412109</c:v>
                </c:pt>
                <c:pt idx="205">
                  <c:v>-18.99999809265137</c:v>
                </c:pt>
                <c:pt idx="206">
                  <c:v>-18.89999771118164</c:v>
                </c:pt>
                <c:pt idx="207">
                  <c:v>-18.79999923706054</c:v>
                </c:pt>
                <c:pt idx="208">
                  <c:v>-18.69999885559082</c:v>
                </c:pt>
                <c:pt idx="209">
                  <c:v>-18.59999847412109</c:v>
                </c:pt>
                <c:pt idx="210">
                  <c:v>-18.49999809265137</c:v>
                </c:pt>
                <c:pt idx="211">
                  <c:v>-18.39999771118164</c:v>
                </c:pt>
                <c:pt idx="212">
                  <c:v>-18.29999923706054</c:v>
                </c:pt>
                <c:pt idx="213">
                  <c:v>-18.19999885559082</c:v>
                </c:pt>
                <c:pt idx="214">
                  <c:v>-18.09999847412109</c:v>
                </c:pt>
                <c:pt idx="215">
                  <c:v>-17.99999809265137</c:v>
                </c:pt>
                <c:pt idx="216">
                  <c:v>-17.89999771118164</c:v>
                </c:pt>
                <c:pt idx="217">
                  <c:v>-17.79999923706054</c:v>
                </c:pt>
                <c:pt idx="218">
                  <c:v>-17.69999885559082</c:v>
                </c:pt>
                <c:pt idx="219">
                  <c:v>-17.59999847412109</c:v>
                </c:pt>
                <c:pt idx="220">
                  <c:v>-17.49999809265137</c:v>
                </c:pt>
                <c:pt idx="221">
                  <c:v>-17.39999771118164</c:v>
                </c:pt>
                <c:pt idx="222">
                  <c:v>-17.29999923706054</c:v>
                </c:pt>
                <c:pt idx="223">
                  <c:v>-17.19999885559082</c:v>
                </c:pt>
                <c:pt idx="224">
                  <c:v>-17.09999847412109</c:v>
                </c:pt>
                <c:pt idx="225">
                  <c:v>-16.99999809265137</c:v>
                </c:pt>
                <c:pt idx="226">
                  <c:v>-16.89999771118164</c:v>
                </c:pt>
                <c:pt idx="227">
                  <c:v>-16.79999923706054</c:v>
                </c:pt>
                <c:pt idx="228">
                  <c:v>-16.69999885559082</c:v>
                </c:pt>
                <c:pt idx="229">
                  <c:v>-16.59999847412109</c:v>
                </c:pt>
                <c:pt idx="230">
                  <c:v>-16.49999809265137</c:v>
                </c:pt>
                <c:pt idx="231">
                  <c:v>-16.39999771118164</c:v>
                </c:pt>
                <c:pt idx="232">
                  <c:v>-16.29999923706054</c:v>
                </c:pt>
                <c:pt idx="233">
                  <c:v>-16.19999885559082</c:v>
                </c:pt>
                <c:pt idx="234">
                  <c:v>-16.09999847412109</c:v>
                </c:pt>
                <c:pt idx="235">
                  <c:v>-15.99999809265137</c:v>
                </c:pt>
                <c:pt idx="236">
                  <c:v>-15.89999771118164</c:v>
                </c:pt>
                <c:pt idx="237">
                  <c:v>-15.79999923706055</c:v>
                </c:pt>
                <c:pt idx="238">
                  <c:v>-15.69999885559082</c:v>
                </c:pt>
                <c:pt idx="239">
                  <c:v>-15.5999984741211</c:v>
                </c:pt>
                <c:pt idx="240">
                  <c:v>-15.49999809265137</c:v>
                </c:pt>
                <c:pt idx="241">
                  <c:v>-15.39999771118164</c:v>
                </c:pt>
                <c:pt idx="242">
                  <c:v>-15.29999923706055</c:v>
                </c:pt>
                <c:pt idx="243">
                  <c:v>-15.19999885559082</c:v>
                </c:pt>
                <c:pt idx="244">
                  <c:v>-15.0999984741211</c:v>
                </c:pt>
                <c:pt idx="245">
                  <c:v>-14.99999809265137</c:v>
                </c:pt>
                <c:pt idx="246">
                  <c:v>-14.89999771118164</c:v>
                </c:pt>
                <c:pt idx="247">
                  <c:v>-14.79999923706055</c:v>
                </c:pt>
                <c:pt idx="248">
                  <c:v>-14.69999885559082</c:v>
                </c:pt>
                <c:pt idx="249">
                  <c:v>-14.5999984741211</c:v>
                </c:pt>
                <c:pt idx="250">
                  <c:v>-14.49999809265137</c:v>
                </c:pt>
                <c:pt idx="251">
                  <c:v>-14.39999771118164</c:v>
                </c:pt>
                <c:pt idx="252">
                  <c:v>-14.29999923706055</c:v>
                </c:pt>
                <c:pt idx="253">
                  <c:v>-14.19999885559082</c:v>
                </c:pt>
                <c:pt idx="254">
                  <c:v>-14.0999984741211</c:v>
                </c:pt>
                <c:pt idx="255">
                  <c:v>-13.99999809265137</c:v>
                </c:pt>
                <c:pt idx="256">
                  <c:v>-13.89999771118164</c:v>
                </c:pt>
                <c:pt idx="257">
                  <c:v>-13.79999923706055</c:v>
                </c:pt>
                <c:pt idx="258">
                  <c:v>-13.69999885559082</c:v>
                </c:pt>
                <c:pt idx="259">
                  <c:v>-13.5999984741211</c:v>
                </c:pt>
                <c:pt idx="260">
                  <c:v>-13.49999809265137</c:v>
                </c:pt>
                <c:pt idx="261">
                  <c:v>-13.39999771118164</c:v>
                </c:pt>
                <c:pt idx="262">
                  <c:v>-13.29999923706055</c:v>
                </c:pt>
                <c:pt idx="263">
                  <c:v>-13.19999885559082</c:v>
                </c:pt>
                <c:pt idx="264">
                  <c:v>-13.0999984741211</c:v>
                </c:pt>
                <c:pt idx="265">
                  <c:v>-12.99999809265137</c:v>
                </c:pt>
                <c:pt idx="266">
                  <c:v>-12.89999771118164</c:v>
                </c:pt>
                <c:pt idx="267">
                  <c:v>-12.79999923706055</c:v>
                </c:pt>
                <c:pt idx="268">
                  <c:v>-12.69999885559082</c:v>
                </c:pt>
                <c:pt idx="269">
                  <c:v>-12.5999984741211</c:v>
                </c:pt>
                <c:pt idx="270">
                  <c:v>-12.49999809265137</c:v>
                </c:pt>
                <c:pt idx="271">
                  <c:v>-12.39999771118164</c:v>
                </c:pt>
                <c:pt idx="272">
                  <c:v>-12.29999923706055</c:v>
                </c:pt>
                <c:pt idx="273">
                  <c:v>-12.19999885559082</c:v>
                </c:pt>
                <c:pt idx="274">
                  <c:v>-12.0999984741211</c:v>
                </c:pt>
                <c:pt idx="275">
                  <c:v>-11.99999809265137</c:v>
                </c:pt>
                <c:pt idx="276">
                  <c:v>-11.89999771118164</c:v>
                </c:pt>
                <c:pt idx="277">
                  <c:v>-11.79999923706055</c:v>
                </c:pt>
                <c:pt idx="278">
                  <c:v>-11.69999885559082</c:v>
                </c:pt>
                <c:pt idx="279">
                  <c:v>-11.5999984741211</c:v>
                </c:pt>
                <c:pt idx="280">
                  <c:v>-11.49999809265137</c:v>
                </c:pt>
                <c:pt idx="281">
                  <c:v>-11.39999771118164</c:v>
                </c:pt>
                <c:pt idx="282">
                  <c:v>-11.29999923706055</c:v>
                </c:pt>
                <c:pt idx="283">
                  <c:v>-11.19999885559082</c:v>
                </c:pt>
                <c:pt idx="284">
                  <c:v>-11.0999984741211</c:v>
                </c:pt>
                <c:pt idx="285">
                  <c:v>-10.99999809265137</c:v>
                </c:pt>
                <c:pt idx="286">
                  <c:v>-10.89999771118164</c:v>
                </c:pt>
                <c:pt idx="287">
                  <c:v>-10.79999923706055</c:v>
                </c:pt>
                <c:pt idx="288">
                  <c:v>-10.69999885559082</c:v>
                </c:pt>
                <c:pt idx="289">
                  <c:v>-10.5999984741211</c:v>
                </c:pt>
                <c:pt idx="290">
                  <c:v>-10.49999809265137</c:v>
                </c:pt>
                <c:pt idx="291">
                  <c:v>-10.39999771118164</c:v>
                </c:pt>
                <c:pt idx="292">
                  <c:v>-10.29999923706055</c:v>
                </c:pt>
                <c:pt idx="293">
                  <c:v>-10.19999885559082</c:v>
                </c:pt>
                <c:pt idx="294">
                  <c:v>-10.0999984741211</c:v>
                </c:pt>
                <c:pt idx="295">
                  <c:v>-9.999998092651367</c:v>
                </c:pt>
                <c:pt idx="296">
                  <c:v>-9.89999771118164</c:v>
                </c:pt>
                <c:pt idx="297">
                  <c:v>-9.79999923706055</c:v>
                </c:pt>
                <c:pt idx="298">
                  <c:v>-9.699998855590818</c:v>
                </c:pt>
                <c:pt idx="299">
                  <c:v>-9.599998474121093</c:v>
                </c:pt>
                <c:pt idx="300">
                  <c:v>-9.499998092651367</c:v>
                </c:pt>
                <c:pt idx="301">
                  <c:v>-9.39999771118164</c:v>
                </c:pt>
                <c:pt idx="302">
                  <c:v>-9.29999923706055</c:v>
                </c:pt>
                <c:pt idx="303">
                  <c:v>-9.199998855590818</c:v>
                </c:pt>
                <c:pt idx="304">
                  <c:v>-9.099998474121093</c:v>
                </c:pt>
                <c:pt idx="305">
                  <c:v>-8.999998092651367</c:v>
                </c:pt>
                <c:pt idx="306">
                  <c:v>-8.89999771118164</c:v>
                </c:pt>
                <c:pt idx="307">
                  <c:v>-8.79999923706055</c:v>
                </c:pt>
                <c:pt idx="308">
                  <c:v>-8.699998855590818</c:v>
                </c:pt>
                <c:pt idx="309">
                  <c:v>-8.599998474121093</c:v>
                </c:pt>
                <c:pt idx="310">
                  <c:v>-8.499998092651367</c:v>
                </c:pt>
                <c:pt idx="311">
                  <c:v>-8.39999771118164</c:v>
                </c:pt>
                <c:pt idx="312">
                  <c:v>-8.29999923706055</c:v>
                </c:pt>
                <c:pt idx="313">
                  <c:v>-8.199998855590818</c:v>
                </c:pt>
                <c:pt idx="314">
                  <c:v>-8.099998474121093</c:v>
                </c:pt>
                <c:pt idx="315">
                  <c:v>-7.99999809265137</c:v>
                </c:pt>
                <c:pt idx="316">
                  <c:v>-7.899997711181641</c:v>
                </c:pt>
                <c:pt idx="317">
                  <c:v>-7.799999237060547</c:v>
                </c:pt>
                <c:pt idx="318">
                  <c:v>-7.69999885559082</c:v>
                </c:pt>
                <c:pt idx="319">
                  <c:v>-7.599998474121094</c:v>
                </c:pt>
                <c:pt idx="320">
                  <c:v>-7.5</c:v>
                </c:pt>
                <c:pt idx="321">
                  <c:v>-7.399997711181641</c:v>
                </c:pt>
                <c:pt idx="322">
                  <c:v>-7.299999237060547</c:v>
                </c:pt>
                <c:pt idx="323">
                  <c:v>-7.199996948242187</c:v>
                </c:pt>
                <c:pt idx="324">
                  <c:v>-7.099998474121094</c:v>
                </c:pt>
                <c:pt idx="325">
                  <c:v>-7.0</c:v>
                </c:pt>
                <c:pt idx="326">
                  <c:v>-6.899997711181641</c:v>
                </c:pt>
                <c:pt idx="327">
                  <c:v>-6.799999237060547</c:v>
                </c:pt>
                <c:pt idx="328">
                  <c:v>-6.699996948242186</c:v>
                </c:pt>
                <c:pt idx="329">
                  <c:v>-6.599998474121094</c:v>
                </c:pt>
                <c:pt idx="330">
                  <c:v>-6.5</c:v>
                </c:pt>
                <c:pt idx="331">
                  <c:v>-6.399997711181641</c:v>
                </c:pt>
                <c:pt idx="332">
                  <c:v>-6.299999237060547</c:v>
                </c:pt>
                <c:pt idx="333">
                  <c:v>-6.199996948242187</c:v>
                </c:pt>
                <c:pt idx="334">
                  <c:v>-6.099998474121094</c:v>
                </c:pt>
                <c:pt idx="335">
                  <c:v>-6.0</c:v>
                </c:pt>
                <c:pt idx="336">
                  <c:v>-5.899997711181641</c:v>
                </c:pt>
                <c:pt idx="337">
                  <c:v>-5.799999237060547</c:v>
                </c:pt>
                <c:pt idx="338">
                  <c:v>-5.699996948242186</c:v>
                </c:pt>
                <c:pt idx="339">
                  <c:v>-5.599998474121094</c:v>
                </c:pt>
                <c:pt idx="340">
                  <c:v>-5.5</c:v>
                </c:pt>
                <c:pt idx="341">
                  <c:v>-5.399997711181641</c:v>
                </c:pt>
                <c:pt idx="342">
                  <c:v>-5.299999237060547</c:v>
                </c:pt>
                <c:pt idx="343">
                  <c:v>-5.199996948242187</c:v>
                </c:pt>
                <c:pt idx="344">
                  <c:v>-5.099998474121094</c:v>
                </c:pt>
                <c:pt idx="345">
                  <c:v>-5.0</c:v>
                </c:pt>
                <c:pt idx="346">
                  <c:v>-4.899997711181641</c:v>
                </c:pt>
                <c:pt idx="347">
                  <c:v>-4.799999237060547</c:v>
                </c:pt>
                <c:pt idx="348">
                  <c:v>-4.699996948242186</c:v>
                </c:pt>
                <c:pt idx="349">
                  <c:v>-4.599998474121094</c:v>
                </c:pt>
                <c:pt idx="350">
                  <c:v>-4.5</c:v>
                </c:pt>
                <c:pt idx="351">
                  <c:v>-4.399997711181641</c:v>
                </c:pt>
                <c:pt idx="352">
                  <c:v>-4.299999237060547</c:v>
                </c:pt>
                <c:pt idx="353">
                  <c:v>-4.199996948242187</c:v>
                </c:pt>
                <c:pt idx="354">
                  <c:v>-4.099998474121094</c:v>
                </c:pt>
                <c:pt idx="355">
                  <c:v>-4.0</c:v>
                </c:pt>
                <c:pt idx="356">
                  <c:v>-3.899997711181641</c:v>
                </c:pt>
                <c:pt idx="357">
                  <c:v>-3.799999237060547</c:v>
                </c:pt>
                <c:pt idx="358">
                  <c:v>-3.699996948242188</c:v>
                </c:pt>
                <c:pt idx="359">
                  <c:v>-3.599998474121094</c:v>
                </c:pt>
                <c:pt idx="360">
                  <c:v>-3.5</c:v>
                </c:pt>
                <c:pt idx="361">
                  <c:v>-3.399997711181641</c:v>
                </c:pt>
                <c:pt idx="362">
                  <c:v>-3.299999237060547</c:v>
                </c:pt>
                <c:pt idx="363">
                  <c:v>-3.199996948242188</c:v>
                </c:pt>
                <c:pt idx="364">
                  <c:v>-3.099998474121094</c:v>
                </c:pt>
                <c:pt idx="365">
                  <c:v>-3.0</c:v>
                </c:pt>
                <c:pt idx="366">
                  <c:v>-2.899997711181641</c:v>
                </c:pt>
                <c:pt idx="367">
                  <c:v>-2.799999237060547</c:v>
                </c:pt>
                <c:pt idx="368">
                  <c:v>-2.699996948242188</c:v>
                </c:pt>
                <c:pt idx="369">
                  <c:v>-2.599998474121094</c:v>
                </c:pt>
                <c:pt idx="370">
                  <c:v>-2.5</c:v>
                </c:pt>
                <c:pt idx="371">
                  <c:v>-2.399997711181641</c:v>
                </c:pt>
                <c:pt idx="372">
                  <c:v>-2.299999237060547</c:v>
                </c:pt>
                <c:pt idx="373">
                  <c:v>-2.199996948242188</c:v>
                </c:pt>
                <c:pt idx="374">
                  <c:v>-2.099998474121094</c:v>
                </c:pt>
                <c:pt idx="375">
                  <c:v>-2.0</c:v>
                </c:pt>
                <c:pt idx="376">
                  <c:v>-1.899997711181641</c:v>
                </c:pt>
                <c:pt idx="377">
                  <c:v>-1.799999237060547</c:v>
                </c:pt>
                <c:pt idx="378">
                  <c:v>-1.699996948242187</c:v>
                </c:pt>
                <c:pt idx="379">
                  <c:v>-1.599998474121094</c:v>
                </c:pt>
                <c:pt idx="380">
                  <c:v>-1.5</c:v>
                </c:pt>
                <c:pt idx="381">
                  <c:v>-1.399997711181641</c:v>
                </c:pt>
                <c:pt idx="382">
                  <c:v>-1.299999237060546</c:v>
                </c:pt>
                <c:pt idx="383">
                  <c:v>-1.199996948242187</c:v>
                </c:pt>
                <c:pt idx="384">
                  <c:v>-1.099998474121094</c:v>
                </c:pt>
                <c:pt idx="385">
                  <c:v>-1.0</c:v>
                </c:pt>
                <c:pt idx="386">
                  <c:v>-0.899997711181641</c:v>
                </c:pt>
                <c:pt idx="387">
                  <c:v>-0.799999237060547</c:v>
                </c:pt>
                <c:pt idx="388">
                  <c:v>-0.699996948242188</c:v>
                </c:pt>
                <c:pt idx="389">
                  <c:v>-0.599998474121094</c:v>
                </c:pt>
                <c:pt idx="390">
                  <c:v>-0.5</c:v>
                </c:pt>
                <c:pt idx="391">
                  <c:v>-0.399997711181641</c:v>
                </c:pt>
                <c:pt idx="392">
                  <c:v>-0.299999237060547</c:v>
                </c:pt>
                <c:pt idx="393">
                  <c:v>-0.199996948242188</c:v>
                </c:pt>
                <c:pt idx="394">
                  <c:v>-0.0999984741210938</c:v>
                </c:pt>
                <c:pt idx="395">
                  <c:v>0.0</c:v>
                </c:pt>
                <c:pt idx="396">
                  <c:v>0.100002288818359</c:v>
                </c:pt>
                <c:pt idx="397">
                  <c:v>0.200000762939453</c:v>
                </c:pt>
                <c:pt idx="398">
                  <c:v>0.300003051757813</c:v>
                </c:pt>
                <c:pt idx="399">
                  <c:v>0.400001525878906</c:v>
                </c:pt>
                <c:pt idx="400">
                  <c:v>0.5</c:v>
                </c:pt>
                <c:pt idx="401">
                  <c:v>0.600002288818359</c:v>
                </c:pt>
                <c:pt idx="402">
                  <c:v>0.700000762939453</c:v>
                </c:pt>
                <c:pt idx="403">
                  <c:v>0.800003051757812</c:v>
                </c:pt>
                <c:pt idx="404">
                  <c:v>0.900001525878906</c:v>
                </c:pt>
                <c:pt idx="405">
                  <c:v>1.0</c:v>
                </c:pt>
                <c:pt idx="406">
                  <c:v>1.10000228881836</c:v>
                </c:pt>
                <c:pt idx="407">
                  <c:v>1.200000762939453</c:v>
                </c:pt>
                <c:pt idx="408">
                  <c:v>1.300003051757812</c:v>
                </c:pt>
                <c:pt idx="409">
                  <c:v>1.400001525878906</c:v>
                </c:pt>
                <c:pt idx="410">
                  <c:v>1.5</c:v>
                </c:pt>
                <c:pt idx="411">
                  <c:v>1.60000228881836</c:v>
                </c:pt>
                <c:pt idx="412">
                  <c:v>1.700000762939453</c:v>
                </c:pt>
                <c:pt idx="413">
                  <c:v>1.800003051757812</c:v>
                </c:pt>
                <c:pt idx="414">
                  <c:v>1.900001525878906</c:v>
                </c:pt>
                <c:pt idx="415">
                  <c:v>2.0</c:v>
                </c:pt>
                <c:pt idx="416">
                  <c:v>2.10000228881836</c:v>
                </c:pt>
                <c:pt idx="417">
                  <c:v>2.200000762939454</c:v>
                </c:pt>
                <c:pt idx="418">
                  <c:v>2.300003051757813</c:v>
                </c:pt>
                <c:pt idx="419">
                  <c:v>2.400001525878907</c:v>
                </c:pt>
                <c:pt idx="420">
                  <c:v>2.5</c:v>
                </c:pt>
                <c:pt idx="421">
                  <c:v>2.60000228881836</c:v>
                </c:pt>
                <c:pt idx="422">
                  <c:v>2.700000762939453</c:v>
                </c:pt>
                <c:pt idx="423">
                  <c:v>2.800003051757813</c:v>
                </c:pt>
                <c:pt idx="424">
                  <c:v>2.900001525878907</c:v>
                </c:pt>
                <c:pt idx="425">
                  <c:v>3.0</c:v>
                </c:pt>
                <c:pt idx="426">
                  <c:v>3.10000228881836</c:v>
                </c:pt>
                <c:pt idx="427">
                  <c:v>3.200000762939454</c:v>
                </c:pt>
                <c:pt idx="428">
                  <c:v>3.300003051757813</c:v>
                </c:pt>
                <c:pt idx="429">
                  <c:v>3.400001525878907</c:v>
                </c:pt>
                <c:pt idx="430">
                  <c:v>3.5</c:v>
                </c:pt>
                <c:pt idx="431">
                  <c:v>3.60000228881836</c:v>
                </c:pt>
                <c:pt idx="432">
                  <c:v>3.700000762939453</c:v>
                </c:pt>
                <c:pt idx="433">
                  <c:v>3.800003051757813</c:v>
                </c:pt>
                <c:pt idx="434">
                  <c:v>3.900001525878907</c:v>
                </c:pt>
                <c:pt idx="435">
                  <c:v>4.0</c:v>
                </c:pt>
                <c:pt idx="436">
                  <c:v>4.100002288818358</c:v>
                </c:pt>
                <c:pt idx="437">
                  <c:v>4.20000076293945</c:v>
                </c:pt>
                <c:pt idx="438">
                  <c:v>4.300003051757812</c:v>
                </c:pt>
                <c:pt idx="439">
                  <c:v>4.400001525878906</c:v>
                </c:pt>
                <c:pt idx="440">
                  <c:v>4.5</c:v>
                </c:pt>
                <c:pt idx="441">
                  <c:v>4.600002288818358</c:v>
                </c:pt>
                <c:pt idx="442">
                  <c:v>4.70000076293945</c:v>
                </c:pt>
                <c:pt idx="443">
                  <c:v>4.800003051757812</c:v>
                </c:pt>
                <c:pt idx="444">
                  <c:v>4.900001525878906</c:v>
                </c:pt>
                <c:pt idx="445">
                  <c:v>5.0</c:v>
                </c:pt>
                <c:pt idx="446">
                  <c:v>5.100002288818358</c:v>
                </c:pt>
                <c:pt idx="447">
                  <c:v>5.20000076293945</c:v>
                </c:pt>
                <c:pt idx="448">
                  <c:v>5.300003051757812</c:v>
                </c:pt>
                <c:pt idx="449">
                  <c:v>5.400001525878906</c:v>
                </c:pt>
                <c:pt idx="450">
                  <c:v>5.5</c:v>
                </c:pt>
                <c:pt idx="451">
                  <c:v>5.600002288818358</c:v>
                </c:pt>
                <c:pt idx="452">
                  <c:v>5.70000076293945</c:v>
                </c:pt>
                <c:pt idx="453">
                  <c:v>5.800003051757812</c:v>
                </c:pt>
                <c:pt idx="454">
                  <c:v>5.900001525878906</c:v>
                </c:pt>
                <c:pt idx="455">
                  <c:v>6.0</c:v>
                </c:pt>
                <c:pt idx="456">
                  <c:v>6.100002288818358</c:v>
                </c:pt>
                <c:pt idx="457">
                  <c:v>6.20000076293945</c:v>
                </c:pt>
                <c:pt idx="458">
                  <c:v>6.300003051757812</c:v>
                </c:pt>
                <c:pt idx="459">
                  <c:v>6.400001525878906</c:v>
                </c:pt>
                <c:pt idx="460">
                  <c:v>6.5</c:v>
                </c:pt>
                <c:pt idx="461">
                  <c:v>6.600002288818358</c:v>
                </c:pt>
                <c:pt idx="462">
                  <c:v>6.70000076293945</c:v>
                </c:pt>
                <c:pt idx="463">
                  <c:v>6.800003051757812</c:v>
                </c:pt>
                <c:pt idx="464">
                  <c:v>6.900001525878906</c:v>
                </c:pt>
                <c:pt idx="465">
                  <c:v>7.0</c:v>
                </c:pt>
                <c:pt idx="466">
                  <c:v>7.100002288818358</c:v>
                </c:pt>
                <c:pt idx="467">
                  <c:v>7.20000076293945</c:v>
                </c:pt>
                <c:pt idx="468">
                  <c:v>7.300003051757812</c:v>
                </c:pt>
                <c:pt idx="469">
                  <c:v>7.400001525878906</c:v>
                </c:pt>
                <c:pt idx="470">
                  <c:v>7.5</c:v>
                </c:pt>
                <c:pt idx="471">
                  <c:v>7.600002288818358</c:v>
                </c:pt>
                <c:pt idx="472">
                  <c:v>7.70000076293945</c:v>
                </c:pt>
                <c:pt idx="473">
                  <c:v>7.800003051757812</c:v>
                </c:pt>
                <c:pt idx="474">
                  <c:v>7.900001525878906</c:v>
                </c:pt>
                <c:pt idx="475">
                  <c:v>8.0</c:v>
                </c:pt>
                <c:pt idx="476">
                  <c:v>8.10000228881836</c:v>
                </c:pt>
                <c:pt idx="477">
                  <c:v>8.200000762939448</c:v>
                </c:pt>
                <c:pt idx="478">
                  <c:v>8.300003051757812</c:v>
                </c:pt>
                <c:pt idx="479">
                  <c:v>8.400001525878906</c:v>
                </c:pt>
                <c:pt idx="480">
                  <c:v>8.5</c:v>
                </c:pt>
                <c:pt idx="481">
                  <c:v>8.60000228881836</c:v>
                </c:pt>
                <c:pt idx="482">
                  <c:v>8.700000762939448</c:v>
                </c:pt>
                <c:pt idx="483">
                  <c:v>8.800003051757812</c:v>
                </c:pt>
                <c:pt idx="484">
                  <c:v>8.900001525878906</c:v>
                </c:pt>
                <c:pt idx="485">
                  <c:v>9.0</c:v>
                </c:pt>
                <c:pt idx="486">
                  <c:v>9.10000228881836</c:v>
                </c:pt>
                <c:pt idx="487">
                  <c:v>9.200000762939448</c:v>
                </c:pt>
                <c:pt idx="488">
                  <c:v>9.300003051757812</c:v>
                </c:pt>
                <c:pt idx="489">
                  <c:v>9.400001525878906</c:v>
                </c:pt>
                <c:pt idx="490">
                  <c:v>9.5</c:v>
                </c:pt>
                <c:pt idx="491">
                  <c:v>9.60000228881836</c:v>
                </c:pt>
                <c:pt idx="492">
                  <c:v>9.700000762939448</c:v>
                </c:pt>
                <c:pt idx="493">
                  <c:v>9.800003051757812</c:v>
                </c:pt>
                <c:pt idx="494">
                  <c:v>9.900001525878906</c:v>
                </c:pt>
                <c:pt idx="495">
                  <c:v>10.0</c:v>
                </c:pt>
                <c:pt idx="496">
                  <c:v>10.10000228881836</c:v>
                </c:pt>
                <c:pt idx="497">
                  <c:v>10.20000076293945</c:v>
                </c:pt>
                <c:pt idx="498">
                  <c:v>10.30000305175781</c:v>
                </c:pt>
                <c:pt idx="499">
                  <c:v>10.40000152587891</c:v>
                </c:pt>
                <c:pt idx="500">
                  <c:v>10.5</c:v>
                </c:pt>
                <c:pt idx="501">
                  <c:v>10.60000228881836</c:v>
                </c:pt>
                <c:pt idx="502">
                  <c:v>10.70000076293945</c:v>
                </c:pt>
                <c:pt idx="503">
                  <c:v>10.80000305175781</c:v>
                </c:pt>
                <c:pt idx="504">
                  <c:v>10.90000152587891</c:v>
                </c:pt>
                <c:pt idx="505">
                  <c:v>11.0</c:v>
                </c:pt>
                <c:pt idx="506">
                  <c:v>11.10000228881836</c:v>
                </c:pt>
                <c:pt idx="507">
                  <c:v>11.20000076293945</c:v>
                </c:pt>
                <c:pt idx="508">
                  <c:v>11.30000305175781</c:v>
                </c:pt>
                <c:pt idx="509">
                  <c:v>11.40000152587891</c:v>
                </c:pt>
                <c:pt idx="510">
                  <c:v>11.5</c:v>
                </c:pt>
                <c:pt idx="511">
                  <c:v>11.60000228881836</c:v>
                </c:pt>
                <c:pt idx="512">
                  <c:v>11.70000076293945</c:v>
                </c:pt>
                <c:pt idx="513">
                  <c:v>11.80000305175781</c:v>
                </c:pt>
                <c:pt idx="514">
                  <c:v>11.90000152587891</c:v>
                </c:pt>
                <c:pt idx="515">
                  <c:v>12.0</c:v>
                </c:pt>
                <c:pt idx="516">
                  <c:v>12.10000228881836</c:v>
                </c:pt>
                <c:pt idx="517">
                  <c:v>12.20000076293945</c:v>
                </c:pt>
                <c:pt idx="518">
                  <c:v>12.30000305175781</c:v>
                </c:pt>
                <c:pt idx="519">
                  <c:v>12.40000152587891</c:v>
                </c:pt>
                <c:pt idx="520">
                  <c:v>12.5</c:v>
                </c:pt>
                <c:pt idx="521">
                  <c:v>12.60000228881836</c:v>
                </c:pt>
                <c:pt idx="522">
                  <c:v>12.70000076293945</c:v>
                </c:pt>
                <c:pt idx="523">
                  <c:v>12.80000305175781</c:v>
                </c:pt>
                <c:pt idx="524">
                  <c:v>12.90000152587891</c:v>
                </c:pt>
                <c:pt idx="525">
                  <c:v>13.0</c:v>
                </c:pt>
                <c:pt idx="526">
                  <c:v>13.10000228881836</c:v>
                </c:pt>
                <c:pt idx="527">
                  <c:v>13.20000076293945</c:v>
                </c:pt>
                <c:pt idx="528">
                  <c:v>13.30000305175781</c:v>
                </c:pt>
                <c:pt idx="529">
                  <c:v>13.40000152587891</c:v>
                </c:pt>
                <c:pt idx="530">
                  <c:v>13.5</c:v>
                </c:pt>
                <c:pt idx="531">
                  <c:v>13.60000228881836</c:v>
                </c:pt>
                <c:pt idx="532">
                  <c:v>13.70000076293945</c:v>
                </c:pt>
                <c:pt idx="533">
                  <c:v>13.80000305175781</c:v>
                </c:pt>
                <c:pt idx="534">
                  <c:v>13.90000152587891</c:v>
                </c:pt>
                <c:pt idx="535">
                  <c:v>14.0</c:v>
                </c:pt>
                <c:pt idx="536">
                  <c:v>14.10000228881836</c:v>
                </c:pt>
                <c:pt idx="537">
                  <c:v>14.20000076293945</c:v>
                </c:pt>
                <c:pt idx="538">
                  <c:v>14.30000305175781</c:v>
                </c:pt>
                <c:pt idx="539">
                  <c:v>14.40000152587891</c:v>
                </c:pt>
                <c:pt idx="540">
                  <c:v>14.5</c:v>
                </c:pt>
                <c:pt idx="541">
                  <c:v>14.60000228881836</c:v>
                </c:pt>
                <c:pt idx="542">
                  <c:v>14.70000076293945</c:v>
                </c:pt>
                <c:pt idx="543">
                  <c:v>14.80000305175781</c:v>
                </c:pt>
                <c:pt idx="544">
                  <c:v>14.90000152587891</c:v>
                </c:pt>
                <c:pt idx="545">
                  <c:v>15.0</c:v>
                </c:pt>
                <c:pt idx="546">
                  <c:v>15.10000228881836</c:v>
                </c:pt>
                <c:pt idx="547">
                  <c:v>15.20000076293945</c:v>
                </c:pt>
                <c:pt idx="548">
                  <c:v>15.30000305175781</c:v>
                </c:pt>
                <c:pt idx="549">
                  <c:v>15.40000152587891</c:v>
                </c:pt>
                <c:pt idx="550">
                  <c:v>15.5</c:v>
                </c:pt>
                <c:pt idx="551">
                  <c:v>15.60000228881836</c:v>
                </c:pt>
                <c:pt idx="552">
                  <c:v>15.70000076293945</c:v>
                </c:pt>
                <c:pt idx="553">
                  <c:v>15.80000305175781</c:v>
                </c:pt>
                <c:pt idx="554">
                  <c:v>15.90000152587891</c:v>
                </c:pt>
                <c:pt idx="555">
                  <c:v>16.0</c:v>
                </c:pt>
                <c:pt idx="556">
                  <c:v>16.10000228881836</c:v>
                </c:pt>
                <c:pt idx="557">
                  <c:v>16.20000076293945</c:v>
                </c:pt>
                <c:pt idx="558">
                  <c:v>16.30000305175781</c:v>
                </c:pt>
                <c:pt idx="559">
                  <c:v>16.40000152587891</c:v>
                </c:pt>
                <c:pt idx="560">
                  <c:v>16.5</c:v>
                </c:pt>
                <c:pt idx="561">
                  <c:v>16.60000228881836</c:v>
                </c:pt>
                <c:pt idx="562">
                  <c:v>16.70000076293945</c:v>
                </c:pt>
                <c:pt idx="563">
                  <c:v>16.80000305175781</c:v>
                </c:pt>
                <c:pt idx="564">
                  <c:v>16.90000152587891</c:v>
                </c:pt>
                <c:pt idx="565">
                  <c:v>17.0</c:v>
                </c:pt>
                <c:pt idx="566">
                  <c:v>17.10000228881836</c:v>
                </c:pt>
                <c:pt idx="567">
                  <c:v>17.20000076293945</c:v>
                </c:pt>
                <c:pt idx="568">
                  <c:v>17.30000305175781</c:v>
                </c:pt>
                <c:pt idx="569">
                  <c:v>17.40000152587891</c:v>
                </c:pt>
                <c:pt idx="570">
                  <c:v>17.5</c:v>
                </c:pt>
                <c:pt idx="571">
                  <c:v>17.60000228881836</c:v>
                </c:pt>
                <c:pt idx="572">
                  <c:v>17.70000076293945</c:v>
                </c:pt>
                <c:pt idx="573">
                  <c:v>17.80000305175781</c:v>
                </c:pt>
                <c:pt idx="574">
                  <c:v>17.90000152587891</c:v>
                </c:pt>
                <c:pt idx="575">
                  <c:v>18.0</c:v>
                </c:pt>
                <c:pt idx="576">
                  <c:v>18.10000228881836</c:v>
                </c:pt>
                <c:pt idx="577">
                  <c:v>18.20000076293945</c:v>
                </c:pt>
                <c:pt idx="578">
                  <c:v>18.30000305175781</c:v>
                </c:pt>
                <c:pt idx="579">
                  <c:v>18.40000152587891</c:v>
                </c:pt>
                <c:pt idx="580">
                  <c:v>18.5</c:v>
                </c:pt>
                <c:pt idx="581">
                  <c:v>18.60000228881836</c:v>
                </c:pt>
                <c:pt idx="582">
                  <c:v>18.70000076293945</c:v>
                </c:pt>
                <c:pt idx="583">
                  <c:v>18.80000305175781</c:v>
                </c:pt>
                <c:pt idx="584">
                  <c:v>18.90000152587891</c:v>
                </c:pt>
                <c:pt idx="585">
                  <c:v>19.0</c:v>
                </c:pt>
                <c:pt idx="586">
                  <c:v>19.10000228881836</c:v>
                </c:pt>
                <c:pt idx="587">
                  <c:v>19.20000076293945</c:v>
                </c:pt>
                <c:pt idx="588">
                  <c:v>19.30000305175781</c:v>
                </c:pt>
                <c:pt idx="589">
                  <c:v>19.40000152587891</c:v>
                </c:pt>
                <c:pt idx="590">
                  <c:v>19.5</c:v>
                </c:pt>
                <c:pt idx="591">
                  <c:v>19.60000228881836</c:v>
                </c:pt>
                <c:pt idx="592">
                  <c:v>19.70000076293945</c:v>
                </c:pt>
                <c:pt idx="593">
                  <c:v>19.80000305175781</c:v>
                </c:pt>
                <c:pt idx="594">
                  <c:v>19.90000152587891</c:v>
                </c:pt>
                <c:pt idx="595">
                  <c:v>20.0</c:v>
                </c:pt>
                <c:pt idx="596">
                  <c:v>20.10000228881836</c:v>
                </c:pt>
                <c:pt idx="597">
                  <c:v>20.20000076293945</c:v>
                </c:pt>
                <c:pt idx="598">
                  <c:v>20.30000305175781</c:v>
                </c:pt>
                <c:pt idx="599">
                  <c:v>20.40000152587891</c:v>
                </c:pt>
                <c:pt idx="600">
                  <c:v>20.5</c:v>
                </c:pt>
                <c:pt idx="601">
                  <c:v>20.60000228881836</c:v>
                </c:pt>
                <c:pt idx="602">
                  <c:v>20.70000076293945</c:v>
                </c:pt>
                <c:pt idx="603">
                  <c:v>20.80000305175781</c:v>
                </c:pt>
                <c:pt idx="604">
                  <c:v>20.90000152587891</c:v>
                </c:pt>
                <c:pt idx="605">
                  <c:v>21.0</c:v>
                </c:pt>
                <c:pt idx="606">
                  <c:v>21.10000228881836</c:v>
                </c:pt>
                <c:pt idx="607">
                  <c:v>21.20000076293945</c:v>
                </c:pt>
                <c:pt idx="608">
                  <c:v>21.30000305175781</c:v>
                </c:pt>
                <c:pt idx="609">
                  <c:v>21.40000152587891</c:v>
                </c:pt>
                <c:pt idx="610">
                  <c:v>21.5</c:v>
                </c:pt>
                <c:pt idx="611">
                  <c:v>21.60000228881836</c:v>
                </c:pt>
                <c:pt idx="612">
                  <c:v>21.70000076293945</c:v>
                </c:pt>
                <c:pt idx="613">
                  <c:v>21.80000305175781</c:v>
                </c:pt>
                <c:pt idx="614">
                  <c:v>21.90000152587891</c:v>
                </c:pt>
                <c:pt idx="615">
                  <c:v>22.0</c:v>
                </c:pt>
                <c:pt idx="616">
                  <c:v>22.10000228881836</c:v>
                </c:pt>
                <c:pt idx="617">
                  <c:v>22.20000076293945</c:v>
                </c:pt>
                <c:pt idx="618">
                  <c:v>22.30000305175781</c:v>
                </c:pt>
                <c:pt idx="619">
                  <c:v>22.40000152587891</c:v>
                </c:pt>
                <c:pt idx="620">
                  <c:v>22.5</c:v>
                </c:pt>
                <c:pt idx="621">
                  <c:v>22.60000228881836</c:v>
                </c:pt>
                <c:pt idx="622">
                  <c:v>22.70000076293945</c:v>
                </c:pt>
                <c:pt idx="623">
                  <c:v>22.80000305175781</c:v>
                </c:pt>
                <c:pt idx="624">
                  <c:v>22.90000152587891</c:v>
                </c:pt>
                <c:pt idx="625">
                  <c:v>23.0</c:v>
                </c:pt>
                <c:pt idx="626">
                  <c:v>23.10000228881836</c:v>
                </c:pt>
                <c:pt idx="627">
                  <c:v>23.20000076293945</c:v>
                </c:pt>
                <c:pt idx="628">
                  <c:v>23.30000305175781</c:v>
                </c:pt>
                <c:pt idx="629">
                  <c:v>23.40000152587891</c:v>
                </c:pt>
                <c:pt idx="630">
                  <c:v>23.5</c:v>
                </c:pt>
                <c:pt idx="631">
                  <c:v>23.60000228881836</c:v>
                </c:pt>
                <c:pt idx="632">
                  <c:v>23.70000076293945</c:v>
                </c:pt>
                <c:pt idx="633">
                  <c:v>23.80000305175781</c:v>
                </c:pt>
                <c:pt idx="634">
                  <c:v>23.90000152587891</c:v>
                </c:pt>
                <c:pt idx="635">
                  <c:v>24.0</c:v>
                </c:pt>
                <c:pt idx="636">
                  <c:v>24.10000228881836</c:v>
                </c:pt>
                <c:pt idx="637">
                  <c:v>24.20000076293945</c:v>
                </c:pt>
                <c:pt idx="638">
                  <c:v>24.30000305175781</c:v>
                </c:pt>
                <c:pt idx="639">
                  <c:v>24.40000152587891</c:v>
                </c:pt>
                <c:pt idx="640">
                  <c:v>24.5</c:v>
                </c:pt>
                <c:pt idx="641">
                  <c:v>24.59999847412109</c:v>
                </c:pt>
                <c:pt idx="642">
                  <c:v>24.70000457763672</c:v>
                </c:pt>
                <c:pt idx="643">
                  <c:v>24.80000305175781</c:v>
                </c:pt>
                <c:pt idx="644">
                  <c:v>24.90000152587891</c:v>
                </c:pt>
                <c:pt idx="645">
                  <c:v>25.0</c:v>
                </c:pt>
                <c:pt idx="646">
                  <c:v>25.09999847412109</c:v>
                </c:pt>
                <c:pt idx="647">
                  <c:v>25.20000457763672</c:v>
                </c:pt>
                <c:pt idx="648">
                  <c:v>25.30000305175781</c:v>
                </c:pt>
                <c:pt idx="649">
                  <c:v>25.40000152587891</c:v>
                </c:pt>
                <c:pt idx="650">
                  <c:v>25.5</c:v>
                </c:pt>
                <c:pt idx="651">
                  <c:v>25.59999847412109</c:v>
                </c:pt>
                <c:pt idx="652">
                  <c:v>25.70000457763672</c:v>
                </c:pt>
                <c:pt idx="653">
                  <c:v>25.80000305175781</c:v>
                </c:pt>
                <c:pt idx="654">
                  <c:v>25.90000152587891</c:v>
                </c:pt>
                <c:pt idx="655">
                  <c:v>26.0</c:v>
                </c:pt>
                <c:pt idx="656">
                  <c:v>26.09999847412109</c:v>
                </c:pt>
                <c:pt idx="657">
                  <c:v>26.20000457763672</c:v>
                </c:pt>
                <c:pt idx="658">
                  <c:v>26.30000305175781</c:v>
                </c:pt>
                <c:pt idx="659">
                  <c:v>26.40000152587891</c:v>
                </c:pt>
                <c:pt idx="660">
                  <c:v>26.5</c:v>
                </c:pt>
                <c:pt idx="661">
                  <c:v>26.59999847412109</c:v>
                </c:pt>
                <c:pt idx="662">
                  <c:v>26.70000457763672</c:v>
                </c:pt>
                <c:pt idx="663">
                  <c:v>26.80000305175781</c:v>
                </c:pt>
                <c:pt idx="664">
                  <c:v>26.90000152587891</c:v>
                </c:pt>
                <c:pt idx="665">
                  <c:v>27.0</c:v>
                </c:pt>
                <c:pt idx="666">
                  <c:v>27.09999847412109</c:v>
                </c:pt>
                <c:pt idx="667">
                  <c:v>27.20000457763672</c:v>
                </c:pt>
                <c:pt idx="668">
                  <c:v>27.30000305175781</c:v>
                </c:pt>
                <c:pt idx="669">
                  <c:v>27.40000152587891</c:v>
                </c:pt>
                <c:pt idx="670">
                  <c:v>27.5</c:v>
                </c:pt>
                <c:pt idx="671">
                  <c:v>27.59999847412109</c:v>
                </c:pt>
                <c:pt idx="672">
                  <c:v>27.70000457763672</c:v>
                </c:pt>
                <c:pt idx="673">
                  <c:v>27.80000305175781</c:v>
                </c:pt>
                <c:pt idx="674">
                  <c:v>27.90000152587891</c:v>
                </c:pt>
                <c:pt idx="675">
                  <c:v>28.0</c:v>
                </c:pt>
                <c:pt idx="676">
                  <c:v>28.09999847412109</c:v>
                </c:pt>
                <c:pt idx="677">
                  <c:v>28.20000457763672</c:v>
                </c:pt>
                <c:pt idx="678">
                  <c:v>28.30000305175781</c:v>
                </c:pt>
                <c:pt idx="679">
                  <c:v>28.40000152587891</c:v>
                </c:pt>
                <c:pt idx="680">
                  <c:v>28.5</c:v>
                </c:pt>
                <c:pt idx="681">
                  <c:v>28.59999847412109</c:v>
                </c:pt>
                <c:pt idx="682">
                  <c:v>28.70000457763672</c:v>
                </c:pt>
                <c:pt idx="683">
                  <c:v>28.80000305175781</c:v>
                </c:pt>
                <c:pt idx="684">
                  <c:v>28.90000152587891</c:v>
                </c:pt>
                <c:pt idx="685">
                  <c:v>29.0</c:v>
                </c:pt>
                <c:pt idx="686">
                  <c:v>29.09999847412109</c:v>
                </c:pt>
                <c:pt idx="687">
                  <c:v>29.20000457763672</c:v>
                </c:pt>
                <c:pt idx="688">
                  <c:v>29.30000305175781</c:v>
                </c:pt>
                <c:pt idx="689">
                  <c:v>29.40000152587891</c:v>
                </c:pt>
                <c:pt idx="690">
                  <c:v>29.5</c:v>
                </c:pt>
                <c:pt idx="691">
                  <c:v>29.59999847412109</c:v>
                </c:pt>
                <c:pt idx="692">
                  <c:v>29.70000457763672</c:v>
                </c:pt>
                <c:pt idx="693">
                  <c:v>29.80000305175781</c:v>
                </c:pt>
                <c:pt idx="694">
                  <c:v>29.90000152587891</c:v>
                </c:pt>
                <c:pt idx="695">
                  <c:v>30.0</c:v>
                </c:pt>
                <c:pt idx="696">
                  <c:v>30.09999847412109</c:v>
                </c:pt>
                <c:pt idx="697">
                  <c:v>30.20000457763672</c:v>
                </c:pt>
                <c:pt idx="698">
                  <c:v>30.30000305175781</c:v>
                </c:pt>
                <c:pt idx="699">
                  <c:v>30.40000152587891</c:v>
                </c:pt>
                <c:pt idx="700">
                  <c:v>30.5</c:v>
                </c:pt>
                <c:pt idx="701">
                  <c:v>30.59999847412109</c:v>
                </c:pt>
                <c:pt idx="702">
                  <c:v>30.70000457763672</c:v>
                </c:pt>
                <c:pt idx="703">
                  <c:v>30.80000305175781</c:v>
                </c:pt>
                <c:pt idx="704">
                  <c:v>30.90000152587891</c:v>
                </c:pt>
                <c:pt idx="705">
                  <c:v>31.0</c:v>
                </c:pt>
                <c:pt idx="706">
                  <c:v>31.09999847412109</c:v>
                </c:pt>
                <c:pt idx="707">
                  <c:v>31.20000457763672</c:v>
                </c:pt>
                <c:pt idx="708">
                  <c:v>31.30000305175781</c:v>
                </c:pt>
                <c:pt idx="709">
                  <c:v>31.40000152587891</c:v>
                </c:pt>
                <c:pt idx="710">
                  <c:v>31.5</c:v>
                </c:pt>
                <c:pt idx="711">
                  <c:v>31.59999847412109</c:v>
                </c:pt>
                <c:pt idx="712">
                  <c:v>31.70000457763672</c:v>
                </c:pt>
                <c:pt idx="713">
                  <c:v>31.80000305175781</c:v>
                </c:pt>
                <c:pt idx="714">
                  <c:v>31.90000152587891</c:v>
                </c:pt>
                <c:pt idx="715">
                  <c:v>32.0</c:v>
                </c:pt>
                <c:pt idx="716">
                  <c:v>32.0999984741211</c:v>
                </c:pt>
                <c:pt idx="717">
                  <c:v>32.20000457763668</c:v>
                </c:pt>
                <c:pt idx="718">
                  <c:v>32.30000305175778</c:v>
                </c:pt>
                <c:pt idx="719">
                  <c:v>32.40000152587891</c:v>
                </c:pt>
                <c:pt idx="720">
                  <c:v>32.5</c:v>
                </c:pt>
                <c:pt idx="721">
                  <c:v>32.5999984741211</c:v>
                </c:pt>
                <c:pt idx="722">
                  <c:v>32.70000457763668</c:v>
                </c:pt>
                <c:pt idx="723">
                  <c:v>32.80000305175778</c:v>
                </c:pt>
                <c:pt idx="724">
                  <c:v>32.90000152587891</c:v>
                </c:pt>
                <c:pt idx="725">
                  <c:v>33.0</c:v>
                </c:pt>
                <c:pt idx="726">
                  <c:v>33.0999984741211</c:v>
                </c:pt>
                <c:pt idx="727">
                  <c:v>33.20000457763668</c:v>
                </c:pt>
                <c:pt idx="728">
                  <c:v>33.30000305175778</c:v>
                </c:pt>
                <c:pt idx="729">
                  <c:v>33.40000152587891</c:v>
                </c:pt>
                <c:pt idx="730">
                  <c:v>33.5</c:v>
                </c:pt>
                <c:pt idx="731">
                  <c:v>33.5999984741211</c:v>
                </c:pt>
                <c:pt idx="732">
                  <c:v>33.70000457763668</c:v>
                </c:pt>
                <c:pt idx="733">
                  <c:v>33.80000305175778</c:v>
                </c:pt>
                <c:pt idx="734">
                  <c:v>33.90000152587891</c:v>
                </c:pt>
                <c:pt idx="735">
                  <c:v>34.0</c:v>
                </c:pt>
                <c:pt idx="736">
                  <c:v>34.0999984741211</c:v>
                </c:pt>
                <c:pt idx="737">
                  <c:v>34.20000457763668</c:v>
                </c:pt>
                <c:pt idx="738">
                  <c:v>34.30000305175778</c:v>
                </c:pt>
                <c:pt idx="739">
                  <c:v>34.40000152587891</c:v>
                </c:pt>
                <c:pt idx="740">
                  <c:v>34.5</c:v>
                </c:pt>
                <c:pt idx="741">
                  <c:v>34.5999984741211</c:v>
                </c:pt>
                <c:pt idx="742">
                  <c:v>34.70000457763668</c:v>
                </c:pt>
                <c:pt idx="743">
                  <c:v>34.80000305175778</c:v>
                </c:pt>
                <c:pt idx="744">
                  <c:v>34.90000152587891</c:v>
                </c:pt>
                <c:pt idx="745">
                  <c:v>35.0</c:v>
                </c:pt>
                <c:pt idx="746">
                  <c:v>35.0999984741211</c:v>
                </c:pt>
                <c:pt idx="747">
                  <c:v>35.20000457763668</c:v>
                </c:pt>
                <c:pt idx="748">
                  <c:v>35.30000305175778</c:v>
                </c:pt>
                <c:pt idx="749">
                  <c:v>35.40000152587891</c:v>
                </c:pt>
                <c:pt idx="750">
                  <c:v>35.5</c:v>
                </c:pt>
                <c:pt idx="751">
                  <c:v>35.5999984741211</c:v>
                </c:pt>
                <c:pt idx="752">
                  <c:v>35.70000457763668</c:v>
                </c:pt>
                <c:pt idx="753">
                  <c:v>35.80000305175778</c:v>
                </c:pt>
                <c:pt idx="754">
                  <c:v>35.90000152587891</c:v>
                </c:pt>
                <c:pt idx="755">
                  <c:v>36.0</c:v>
                </c:pt>
                <c:pt idx="756">
                  <c:v>36.0999984741211</c:v>
                </c:pt>
                <c:pt idx="757">
                  <c:v>36.20000457763668</c:v>
                </c:pt>
                <c:pt idx="758">
                  <c:v>36.30000305175778</c:v>
                </c:pt>
                <c:pt idx="759">
                  <c:v>36.40000152587891</c:v>
                </c:pt>
                <c:pt idx="760">
                  <c:v>36.5</c:v>
                </c:pt>
                <c:pt idx="761">
                  <c:v>36.5999984741211</c:v>
                </c:pt>
                <c:pt idx="762">
                  <c:v>36.70000457763668</c:v>
                </c:pt>
                <c:pt idx="763">
                  <c:v>36.80000305175778</c:v>
                </c:pt>
                <c:pt idx="764">
                  <c:v>36.90000152587891</c:v>
                </c:pt>
                <c:pt idx="765">
                  <c:v>37.0</c:v>
                </c:pt>
                <c:pt idx="766">
                  <c:v>37.0999984741211</c:v>
                </c:pt>
                <c:pt idx="767">
                  <c:v>37.20000457763668</c:v>
                </c:pt>
                <c:pt idx="768">
                  <c:v>37.30000305175778</c:v>
                </c:pt>
                <c:pt idx="769">
                  <c:v>37.40000152587891</c:v>
                </c:pt>
                <c:pt idx="770">
                  <c:v>37.5</c:v>
                </c:pt>
                <c:pt idx="771">
                  <c:v>37.5999984741211</c:v>
                </c:pt>
                <c:pt idx="772">
                  <c:v>37.70000457763668</c:v>
                </c:pt>
                <c:pt idx="773">
                  <c:v>37.80000305175778</c:v>
                </c:pt>
                <c:pt idx="774">
                  <c:v>37.90000152587891</c:v>
                </c:pt>
                <c:pt idx="775">
                  <c:v>38.0</c:v>
                </c:pt>
                <c:pt idx="776">
                  <c:v>38.0999984741211</c:v>
                </c:pt>
                <c:pt idx="777">
                  <c:v>38.20000457763668</c:v>
                </c:pt>
                <c:pt idx="778">
                  <c:v>38.30000305175778</c:v>
                </c:pt>
                <c:pt idx="779">
                  <c:v>38.40000152587891</c:v>
                </c:pt>
                <c:pt idx="780">
                  <c:v>38.5</c:v>
                </c:pt>
                <c:pt idx="781">
                  <c:v>38.5999984741211</c:v>
                </c:pt>
                <c:pt idx="782">
                  <c:v>38.70000457763668</c:v>
                </c:pt>
                <c:pt idx="783">
                  <c:v>38.80000305175778</c:v>
                </c:pt>
                <c:pt idx="784">
                  <c:v>38.90000152587891</c:v>
                </c:pt>
                <c:pt idx="785">
                  <c:v>39.0</c:v>
                </c:pt>
                <c:pt idx="786">
                  <c:v>39.0999984741211</c:v>
                </c:pt>
                <c:pt idx="787">
                  <c:v>39.20000457763668</c:v>
                </c:pt>
                <c:pt idx="788">
                  <c:v>39.30000305175778</c:v>
                </c:pt>
                <c:pt idx="789">
                  <c:v>39.40000152587891</c:v>
                </c:pt>
                <c:pt idx="790">
                  <c:v>39.5</c:v>
                </c:pt>
                <c:pt idx="791">
                  <c:v>39.5999984741211</c:v>
                </c:pt>
                <c:pt idx="792">
                  <c:v>39.70000457763668</c:v>
                </c:pt>
                <c:pt idx="793">
                  <c:v>39.80000305175778</c:v>
                </c:pt>
                <c:pt idx="794">
                  <c:v>39.90000152587891</c:v>
                </c:pt>
                <c:pt idx="795">
                  <c:v>40.0</c:v>
                </c:pt>
                <c:pt idx="796">
                  <c:v>40.0999984741211</c:v>
                </c:pt>
                <c:pt idx="797">
                  <c:v>40.20000457763668</c:v>
                </c:pt>
                <c:pt idx="798">
                  <c:v>40.30000305175778</c:v>
                </c:pt>
                <c:pt idx="799">
                  <c:v>40.40000152587891</c:v>
                </c:pt>
                <c:pt idx="800">
                  <c:v>40.5</c:v>
                </c:pt>
                <c:pt idx="801">
                  <c:v>40.5999984741211</c:v>
                </c:pt>
                <c:pt idx="802">
                  <c:v>40.70000457763668</c:v>
                </c:pt>
                <c:pt idx="803">
                  <c:v>40.80000305175778</c:v>
                </c:pt>
                <c:pt idx="804">
                  <c:v>40.90000152587891</c:v>
                </c:pt>
                <c:pt idx="805">
                  <c:v>41.0</c:v>
                </c:pt>
                <c:pt idx="806">
                  <c:v>41.0999984741211</c:v>
                </c:pt>
                <c:pt idx="807">
                  <c:v>41.20000457763668</c:v>
                </c:pt>
                <c:pt idx="808">
                  <c:v>41.30000305175778</c:v>
                </c:pt>
                <c:pt idx="809">
                  <c:v>41.40000152587891</c:v>
                </c:pt>
                <c:pt idx="810">
                  <c:v>41.5</c:v>
                </c:pt>
                <c:pt idx="811">
                  <c:v>41.5999984741211</c:v>
                </c:pt>
                <c:pt idx="812">
                  <c:v>41.70000457763668</c:v>
                </c:pt>
                <c:pt idx="813">
                  <c:v>41.80000305175778</c:v>
                </c:pt>
                <c:pt idx="814">
                  <c:v>41.90000152587891</c:v>
                </c:pt>
                <c:pt idx="815">
                  <c:v>42.0</c:v>
                </c:pt>
                <c:pt idx="816">
                  <c:v>42.0999984741211</c:v>
                </c:pt>
                <c:pt idx="817">
                  <c:v>42.20000457763668</c:v>
                </c:pt>
                <c:pt idx="818">
                  <c:v>42.30000305175778</c:v>
                </c:pt>
                <c:pt idx="819">
                  <c:v>42.40000152587891</c:v>
                </c:pt>
                <c:pt idx="820">
                  <c:v>42.5</c:v>
                </c:pt>
                <c:pt idx="821">
                  <c:v>42.5999984741211</c:v>
                </c:pt>
                <c:pt idx="822">
                  <c:v>42.70000457763668</c:v>
                </c:pt>
                <c:pt idx="823">
                  <c:v>42.80000305175778</c:v>
                </c:pt>
                <c:pt idx="824">
                  <c:v>42.90000152587891</c:v>
                </c:pt>
                <c:pt idx="825">
                  <c:v>43.0</c:v>
                </c:pt>
                <c:pt idx="826">
                  <c:v>43.0999984741211</c:v>
                </c:pt>
                <c:pt idx="827">
                  <c:v>43.20000457763668</c:v>
                </c:pt>
                <c:pt idx="828">
                  <c:v>43.30000305175778</c:v>
                </c:pt>
                <c:pt idx="829">
                  <c:v>43.40000152587891</c:v>
                </c:pt>
                <c:pt idx="830">
                  <c:v>43.5</c:v>
                </c:pt>
                <c:pt idx="831">
                  <c:v>43.5999984741211</c:v>
                </c:pt>
                <c:pt idx="832">
                  <c:v>43.70000457763668</c:v>
                </c:pt>
                <c:pt idx="833">
                  <c:v>43.80000305175778</c:v>
                </c:pt>
                <c:pt idx="834">
                  <c:v>43.90000152587891</c:v>
                </c:pt>
                <c:pt idx="835">
                  <c:v>44.0</c:v>
                </c:pt>
                <c:pt idx="836">
                  <c:v>44.0999984741211</c:v>
                </c:pt>
                <c:pt idx="837">
                  <c:v>44.20000457763668</c:v>
                </c:pt>
                <c:pt idx="838">
                  <c:v>44.30000305175778</c:v>
                </c:pt>
                <c:pt idx="839">
                  <c:v>44.40000152587891</c:v>
                </c:pt>
                <c:pt idx="840">
                  <c:v>44.5</c:v>
                </c:pt>
                <c:pt idx="841">
                  <c:v>44.5999984741211</c:v>
                </c:pt>
                <c:pt idx="842">
                  <c:v>44.70000457763668</c:v>
                </c:pt>
                <c:pt idx="843">
                  <c:v>44.80000305175778</c:v>
                </c:pt>
                <c:pt idx="844">
                  <c:v>44.90000152587891</c:v>
                </c:pt>
                <c:pt idx="845">
                  <c:v>45.0</c:v>
                </c:pt>
                <c:pt idx="846">
                  <c:v>45.0999984741211</c:v>
                </c:pt>
                <c:pt idx="847">
                  <c:v>45.20000457763668</c:v>
                </c:pt>
                <c:pt idx="848">
                  <c:v>45.30000305175778</c:v>
                </c:pt>
                <c:pt idx="849">
                  <c:v>45.40000152587891</c:v>
                </c:pt>
                <c:pt idx="850">
                  <c:v>45.5</c:v>
                </c:pt>
                <c:pt idx="851">
                  <c:v>45.5999984741211</c:v>
                </c:pt>
                <c:pt idx="852">
                  <c:v>45.70000457763668</c:v>
                </c:pt>
                <c:pt idx="853">
                  <c:v>45.80000305175778</c:v>
                </c:pt>
                <c:pt idx="854">
                  <c:v>45.90000152587891</c:v>
                </c:pt>
                <c:pt idx="855">
                  <c:v>46.0</c:v>
                </c:pt>
                <c:pt idx="856">
                  <c:v>46.0999984741211</c:v>
                </c:pt>
                <c:pt idx="857">
                  <c:v>46.20000457763668</c:v>
                </c:pt>
                <c:pt idx="858">
                  <c:v>46.30000305175778</c:v>
                </c:pt>
                <c:pt idx="859">
                  <c:v>46.40000152587891</c:v>
                </c:pt>
                <c:pt idx="860">
                  <c:v>46.5</c:v>
                </c:pt>
                <c:pt idx="861">
                  <c:v>46.5999984741211</c:v>
                </c:pt>
                <c:pt idx="862">
                  <c:v>46.70000457763668</c:v>
                </c:pt>
                <c:pt idx="863">
                  <c:v>46.80000305175778</c:v>
                </c:pt>
                <c:pt idx="864">
                  <c:v>46.90000152587891</c:v>
                </c:pt>
                <c:pt idx="865">
                  <c:v>47.0</c:v>
                </c:pt>
                <c:pt idx="866">
                  <c:v>47.0999984741211</c:v>
                </c:pt>
                <c:pt idx="867">
                  <c:v>47.20000457763668</c:v>
                </c:pt>
                <c:pt idx="868">
                  <c:v>47.30000305175778</c:v>
                </c:pt>
                <c:pt idx="869">
                  <c:v>47.40000152587891</c:v>
                </c:pt>
                <c:pt idx="870">
                  <c:v>47.5</c:v>
                </c:pt>
                <c:pt idx="871">
                  <c:v>47.5999984741211</c:v>
                </c:pt>
                <c:pt idx="872">
                  <c:v>47.70000457763668</c:v>
                </c:pt>
                <c:pt idx="873">
                  <c:v>47.80000305175778</c:v>
                </c:pt>
                <c:pt idx="874">
                  <c:v>47.90000152587891</c:v>
                </c:pt>
                <c:pt idx="875">
                  <c:v>48.0</c:v>
                </c:pt>
                <c:pt idx="876">
                  <c:v>48.0999984741211</c:v>
                </c:pt>
                <c:pt idx="877">
                  <c:v>48.20000457763668</c:v>
                </c:pt>
                <c:pt idx="878">
                  <c:v>48.30000305175778</c:v>
                </c:pt>
                <c:pt idx="879">
                  <c:v>48.40000152587891</c:v>
                </c:pt>
                <c:pt idx="880">
                  <c:v>48.5</c:v>
                </c:pt>
                <c:pt idx="881">
                  <c:v>48.5999984741211</c:v>
                </c:pt>
                <c:pt idx="882">
                  <c:v>48.70000457763668</c:v>
                </c:pt>
                <c:pt idx="883">
                  <c:v>48.80000305175778</c:v>
                </c:pt>
                <c:pt idx="884">
                  <c:v>48.90000152587891</c:v>
                </c:pt>
                <c:pt idx="885">
                  <c:v>49.0</c:v>
                </c:pt>
                <c:pt idx="886">
                  <c:v>49.0999984741211</c:v>
                </c:pt>
                <c:pt idx="887">
                  <c:v>49.20000457763668</c:v>
                </c:pt>
                <c:pt idx="888">
                  <c:v>49.30000305175778</c:v>
                </c:pt>
                <c:pt idx="889">
                  <c:v>49.40000152587891</c:v>
                </c:pt>
                <c:pt idx="890">
                  <c:v>49.5</c:v>
                </c:pt>
                <c:pt idx="891">
                  <c:v>49.5999984741211</c:v>
                </c:pt>
                <c:pt idx="892">
                  <c:v>49.70000457763668</c:v>
                </c:pt>
                <c:pt idx="893">
                  <c:v>49.80000305175778</c:v>
                </c:pt>
                <c:pt idx="894">
                  <c:v>49.90000152587891</c:v>
                </c:pt>
                <c:pt idx="895">
                  <c:v>50.0</c:v>
                </c:pt>
                <c:pt idx="896">
                  <c:v>50.0999984741211</c:v>
                </c:pt>
                <c:pt idx="897">
                  <c:v>50.20000457763668</c:v>
                </c:pt>
                <c:pt idx="898">
                  <c:v>50.30000305175778</c:v>
                </c:pt>
                <c:pt idx="899">
                  <c:v>50.40000152587891</c:v>
                </c:pt>
                <c:pt idx="900">
                  <c:v>50.5</c:v>
                </c:pt>
                <c:pt idx="901">
                  <c:v>50.5999984741211</c:v>
                </c:pt>
                <c:pt idx="902">
                  <c:v>50.70000457763668</c:v>
                </c:pt>
                <c:pt idx="903">
                  <c:v>50.80000305175778</c:v>
                </c:pt>
                <c:pt idx="904">
                  <c:v>50.90000152587891</c:v>
                </c:pt>
                <c:pt idx="905">
                  <c:v>51.0</c:v>
                </c:pt>
                <c:pt idx="906">
                  <c:v>51.0999984741211</c:v>
                </c:pt>
                <c:pt idx="907">
                  <c:v>51.20000457763668</c:v>
                </c:pt>
                <c:pt idx="908">
                  <c:v>51.30000305175778</c:v>
                </c:pt>
                <c:pt idx="909">
                  <c:v>51.40000152587891</c:v>
                </c:pt>
                <c:pt idx="910">
                  <c:v>51.5</c:v>
                </c:pt>
                <c:pt idx="911">
                  <c:v>51.5999984741211</c:v>
                </c:pt>
                <c:pt idx="912">
                  <c:v>51.70000457763668</c:v>
                </c:pt>
                <c:pt idx="913">
                  <c:v>51.80000305175778</c:v>
                </c:pt>
                <c:pt idx="914">
                  <c:v>51.90000152587891</c:v>
                </c:pt>
                <c:pt idx="915">
                  <c:v>52.0</c:v>
                </c:pt>
                <c:pt idx="916">
                  <c:v>52.0999984741211</c:v>
                </c:pt>
                <c:pt idx="917">
                  <c:v>52.20000457763668</c:v>
                </c:pt>
                <c:pt idx="918">
                  <c:v>52.30000305175778</c:v>
                </c:pt>
                <c:pt idx="919">
                  <c:v>52.40000152587891</c:v>
                </c:pt>
                <c:pt idx="920">
                  <c:v>52.5</c:v>
                </c:pt>
                <c:pt idx="921">
                  <c:v>52.5999984741211</c:v>
                </c:pt>
                <c:pt idx="922">
                  <c:v>52.70000457763668</c:v>
                </c:pt>
                <c:pt idx="923">
                  <c:v>52.80000305175778</c:v>
                </c:pt>
                <c:pt idx="924">
                  <c:v>52.90000152587891</c:v>
                </c:pt>
                <c:pt idx="925">
                  <c:v>53.0</c:v>
                </c:pt>
                <c:pt idx="926">
                  <c:v>53.0999984741211</c:v>
                </c:pt>
                <c:pt idx="927">
                  <c:v>53.20000457763668</c:v>
                </c:pt>
                <c:pt idx="928">
                  <c:v>53.30000305175778</c:v>
                </c:pt>
                <c:pt idx="929">
                  <c:v>53.40000152587891</c:v>
                </c:pt>
                <c:pt idx="930">
                  <c:v>53.5</c:v>
                </c:pt>
                <c:pt idx="931">
                  <c:v>53.5999984741211</c:v>
                </c:pt>
                <c:pt idx="932">
                  <c:v>53.70000457763668</c:v>
                </c:pt>
                <c:pt idx="933">
                  <c:v>53.80000305175778</c:v>
                </c:pt>
                <c:pt idx="934">
                  <c:v>53.90000152587891</c:v>
                </c:pt>
                <c:pt idx="935">
                  <c:v>54.0</c:v>
                </c:pt>
                <c:pt idx="936">
                  <c:v>54.0999984741211</c:v>
                </c:pt>
                <c:pt idx="937">
                  <c:v>54.20000457763668</c:v>
                </c:pt>
                <c:pt idx="938">
                  <c:v>54.30000305175778</c:v>
                </c:pt>
                <c:pt idx="939">
                  <c:v>54.40000152587891</c:v>
                </c:pt>
                <c:pt idx="940">
                  <c:v>54.5</c:v>
                </c:pt>
                <c:pt idx="941">
                  <c:v>54.5999984741211</c:v>
                </c:pt>
                <c:pt idx="942">
                  <c:v>54.70000457763668</c:v>
                </c:pt>
                <c:pt idx="943">
                  <c:v>54.80000305175778</c:v>
                </c:pt>
                <c:pt idx="944">
                  <c:v>54.90000152587891</c:v>
                </c:pt>
                <c:pt idx="945">
                  <c:v>55.0</c:v>
                </c:pt>
                <c:pt idx="946">
                  <c:v>55.0999984741211</c:v>
                </c:pt>
                <c:pt idx="947">
                  <c:v>55.20000457763668</c:v>
                </c:pt>
                <c:pt idx="948">
                  <c:v>55.30000305175778</c:v>
                </c:pt>
                <c:pt idx="949">
                  <c:v>55.40000152587891</c:v>
                </c:pt>
                <c:pt idx="950">
                  <c:v>55.5</c:v>
                </c:pt>
                <c:pt idx="951">
                  <c:v>55.5999984741211</c:v>
                </c:pt>
                <c:pt idx="952">
                  <c:v>55.70000457763668</c:v>
                </c:pt>
                <c:pt idx="953">
                  <c:v>55.80000305175778</c:v>
                </c:pt>
                <c:pt idx="954">
                  <c:v>55.90000152587891</c:v>
                </c:pt>
                <c:pt idx="955">
                  <c:v>56.0</c:v>
                </c:pt>
                <c:pt idx="956">
                  <c:v>56.0999984741211</c:v>
                </c:pt>
                <c:pt idx="957">
                  <c:v>56.20000457763668</c:v>
                </c:pt>
                <c:pt idx="958">
                  <c:v>56.30000305175778</c:v>
                </c:pt>
                <c:pt idx="959">
                  <c:v>56.40000152587891</c:v>
                </c:pt>
                <c:pt idx="960">
                  <c:v>56.5</c:v>
                </c:pt>
                <c:pt idx="961">
                  <c:v>56.5999984741211</c:v>
                </c:pt>
                <c:pt idx="962">
                  <c:v>56.70000457763668</c:v>
                </c:pt>
                <c:pt idx="963">
                  <c:v>56.80000305175778</c:v>
                </c:pt>
                <c:pt idx="964">
                  <c:v>56.90000152587891</c:v>
                </c:pt>
                <c:pt idx="965">
                  <c:v>57.0</c:v>
                </c:pt>
                <c:pt idx="966">
                  <c:v>57.0999984741211</c:v>
                </c:pt>
                <c:pt idx="967">
                  <c:v>57.20000457763668</c:v>
                </c:pt>
                <c:pt idx="968">
                  <c:v>57.30000305175778</c:v>
                </c:pt>
                <c:pt idx="969">
                  <c:v>57.40000152587891</c:v>
                </c:pt>
                <c:pt idx="970">
                  <c:v>57.5</c:v>
                </c:pt>
                <c:pt idx="971">
                  <c:v>57.5999984741211</c:v>
                </c:pt>
                <c:pt idx="972">
                  <c:v>57.70000457763668</c:v>
                </c:pt>
                <c:pt idx="973">
                  <c:v>57.80000305175778</c:v>
                </c:pt>
                <c:pt idx="974">
                  <c:v>57.90000152587891</c:v>
                </c:pt>
                <c:pt idx="975">
                  <c:v>58.0</c:v>
                </c:pt>
                <c:pt idx="976">
                  <c:v>58.0999984741211</c:v>
                </c:pt>
                <c:pt idx="977">
                  <c:v>58.20000457763668</c:v>
                </c:pt>
                <c:pt idx="978">
                  <c:v>58.30000305175778</c:v>
                </c:pt>
                <c:pt idx="979">
                  <c:v>58.40000152587891</c:v>
                </c:pt>
                <c:pt idx="980">
                  <c:v>58.5</c:v>
                </c:pt>
                <c:pt idx="981">
                  <c:v>58.5999984741211</c:v>
                </c:pt>
                <c:pt idx="982">
                  <c:v>58.70000457763668</c:v>
                </c:pt>
                <c:pt idx="983">
                  <c:v>58.80000305175778</c:v>
                </c:pt>
                <c:pt idx="984">
                  <c:v>58.90000152587891</c:v>
                </c:pt>
                <c:pt idx="985">
                  <c:v>59.0</c:v>
                </c:pt>
                <c:pt idx="986">
                  <c:v>59.0999984741211</c:v>
                </c:pt>
                <c:pt idx="987">
                  <c:v>59.20000457763668</c:v>
                </c:pt>
                <c:pt idx="988">
                  <c:v>59.30000305175778</c:v>
                </c:pt>
                <c:pt idx="989">
                  <c:v>59.40000152587891</c:v>
                </c:pt>
                <c:pt idx="990">
                  <c:v>59.5</c:v>
                </c:pt>
                <c:pt idx="991">
                  <c:v>59.5999984741211</c:v>
                </c:pt>
                <c:pt idx="992">
                  <c:v>59.70000457763668</c:v>
                </c:pt>
                <c:pt idx="993">
                  <c:v>59.80000305175778</c:v>
                </c:pt>
                <c:pt idx="994">
                  <c:v>59.90000152587891</c:v>
                </c:pt>
                <c:pt idx="995">
                  <c:v>60.0</c:v>
                </c:pt>
                <c:pt idx="996">
                  <c:v>60.0999984741211</c:v>
                </c:pt>
                <c:pt idx="997">
                  <c:v>60.20000457763668</c:v>
                </c:pt>
                <c:pt idx="998">
                  <c:v>60.30000305175778</c:v>
                </c:pt>
                <c:pt idx="999">
                  <c:v>60.40000152587891</c:v>
                </c:pt>
                <c:pt idx="1000">
                  <c:v>60.5</c:v>
                </c:pt>
                <c:pt idx="1001">
                  <c:v>60.5999984741211</c:v>
                </c:pt>
                <c:pt idx="1002">
                  <c:v>60.70000457763668</c:v>
                </c:pt>
                <c:pt idx="1003">
                  <c:v>60.80000305175778</c:v>
                </c:pt>
                <c:pt idx="1004">
                  <c:v>60.90000152587891</c:v>
                </c:pt>
                <c:pt idx="1005">
                  <c:v>61.0</c:v>
                </c:pt>
                <c:pt idx="1006">
                  <c:v>61.0999984741211</c:v>
                </c:pt>
                <c:pt idx="1007">
                  <c:v>61.20000457763668</c:v>
                </c:pt>
                <c:pt idx="1008">
                  <c:v>61.30000305175778</c:v>
                </c:pt>
                <c:pt idx="1009">
                  <c:v>61.40000152587891</c:v>
                </c:pt>
                <c:pt idx="1010">
                  <c:v>61.5</c:v>
                </c:pt>
                <c:pt idx="1011">
                  <c:v>61.5999984741211</c:v>
                </c:pt>
                <c:pt idx="1012">
                  <c:v>61.70000457763668</c:v>
                </c:pt>
                <c:pt idx="1013">
                  <c:v>61.80000305175778</c:v>
                </c:pt>
                <c:pt idx="1014">
                  <c:v>61.90000152587891</c:v>
                </c:pt>
                <c:pt idx="1015">
                  <c:v>62.0</c:v>
                </c:pt>
                <c:pt idx="1016">
                  <c:v>62.0999984741211</c:v>
                </c:pt>
                <c:pt idx="1017">
                  <c:v>62.20000457763668</c:v>
                </c:pt>
                <c:pt idx="1018">
                  <c:v>62.30000305175778</c:v>
                </c:pt>
                <c:pt idx="1019">
                  <c:v>62.40000152587891</c:v>
                </c:pt>
                <c:pt idx="1020">
                  <c:v>62.5</c:v>
                </c:pt>
                <c:pt idx="1021">
                  <c:v>62.5999984741211</c:v>
                </c:pt>
                <c:pt idx="1022">
                  <c:v>62.70000457763668</c:v>
                </c:pt>
                <c:pt idx="1023">
                  <c:v>62.80000305175778</c:v>
                </c:pt>
                <c:pt idx="1024">
                  <c:v>62.90000152587891</c:v>
                </c:pt>
                <c:pt idx="1025">
                  <c:v>63.0</c:v>
                </c:pt>
                <c:pt idx="1026">
                  <c:v>63.0999984741211</c:v>
                </c:pt>
                <c:pt idx="1027">
                  <c:v>63.20000457763668</c:v>
                </c:pt>
                <c:pt idx="1028">
                  <c:v>63.30000305175778</c:v>
                </c:pt>
                <c:pt idx="1029">
                  <c:v>63.40000152587891</c:v>
                </c:pt>
                <c:pt idx="1030">
                  <c:v>63.5</c:v>
                </c:pt>
                <c:pt idx="1031">
                  <c:v>63.5999984741211</c:v>
                </c:pt>
                <c:pt idx="1032">
                  <c:v>63.70000457763668</c:v>
                </c:pt>
                <c:pt idx="1033">
                  <c:v>63.80000305175778</c:v>
                </c:pt>
                <c:pt idx="1034">
                  <c:v>63.90000152587891</c:v>
                </c:pt>
                <c:pt idx="1035">
                  <c:v>64.0</c:v>
                </c:pt>
                <c:pt idx="1036">
                  <c:v>64.09999847412108</c:v>
                </c:pt>
                <c:pt idx="1037">
                  <c:v>64.20000457763669</c:v>
                </c:pt>
                <c:pt idx="1038">
                  <c:v>64.30000305175781</c:v>
                </c:pt>
                <c:pt idx="1039">
                  <c:v>64.4000015258789</c:v>
                </c:pt>
                <c:pt idx="1040">
                  <c:v>64.5</c:v>
                </c:pt>
                <c:pt idx="1041">
                  <c:v>64.59999847412108</c:v>
                </c:pt>
                <c:pt idx="1042">
                  <c:v>64.70000457763669</c:v>
                </c:pt>
                <c:pt idx="1043">
                  <c:v>64.80000305175781</c:v>
                </c:pt>
                <c:pt idx="1044">
                  <c:v>64.9000015258789</c:v>
                </c:pt>
                <c:pt idx="1045">
                  <c:v>65.0</c:v>
                </c:pt>
                <c:pt idx="1046">
                  <c:v>65.09999847412108</c:v>
                </c:pt>
                <c:pt idx="1047">
                  <c:v>65.20000457763669</c:v>
                </c:pt>
                <c:pt idx="1048">
                  <c:v>65.30000305175781</c:v>
                </c:pt>
                <c:pt idx="1049">
                  <c:v>65.4000015258789</c:v>
                </c:pt>
                <c:pt idx="1050">
                  <c:v>65.5</c:v>
                </c:pt>
                <c:pt idx="1051">
                  <c:v>65.59999847412108</c:v>
                </c:pt>
                <c:pt idx="1052">
                  <c:v>65.70000457763669</c:v>
                </c:pt>
                <c:pt idx="1053">
                  <c:v>65.80000305175781</c:v>
                </c:pt>
                <c:pt idx="1054">
                  <c:v>65.9000015258789</c:v>
                </c:pt>
                <c:pt idx="1055">
                  <c:v>66.0</c:v>
                </c:pt>
                <c:pt idx="1056">
                  <c:v>66.09999847412108</c:v>
                </c:pt>
                <c:pt idx="1057">
                  <c:v>66.20000457763669</c:v>
                </c:pt>
                <c:pt idx="1058">
                  <c:v>66.30000305175781</c:v>
                </c:pt>
                <c:pt idx="1059">
                  <c:v>66.4000015258789</c:v>
                </c:pt>
                <c:pt idx="1060">
                  <c:v>66.5</c:v>
                </c:pt>
                <c:pt idx="1061">
                  <c:v>66.59999847412108</c:v>
                </c:pt>
                <c:pt idx="1062">
                  <c:v>66.70000457763669</c:v>
                </c:pt>
                <c:pt idx="1063">
                  <c:v>66.80000305175781</c:v>
                </c:pt>
                <c:pt idx="1064">
                  <c:v>66.9000015258789</c:v>
                </c:pt>
                <c:pt idx="1065">
                  <c:v>67.0</c:v>
                </c:pt>
                <c:pt idx="1066">
                  <c:v>67.09999847412108</c:v>
                </c:pt>
                <c:pt idx="1067">
                  <c:v>67.20000457763669</c:v>
                </c:pt>
                <c:pt idx="1068">
                  <c:v>67.30000305175781</c:v>
                </c:pt>
                <c:pt idx="1069">
                  <c:v>67.4000015258789</c:v>
                </c:pt>
                <c:pt idx="1070">
                  <c:v>67.5</c:v>
                </c:pt>
                <c:pt idx="1071">
                  <c:v>67.59999847412108</c:v>
                </c:pt>
                <c:pt idx="1072">
                  <c:v>67.70000457763669</c:v>
                </c:pt>
                <c:pt idx="1073">
                  <c:v>67.80000305175781</c:v>
                </c:pt>
                <c:pt idx="1074">
                  <c:v>67.9000015258789</c:v>
                </c:pt>
                <c:pt idx="1075">
                  <c:v>68.0</c:v>
                </c:pt>
                <c:pt idx="1076">
                  <c:v>68.09999847412108</c:v>
                </c:pt>
                <c:pt idx="1077">
                  <c:v>68.20000457763669</c:v>
                </c:pt>
                <c:pt idx="1078">
                  <c:v>68.30000305175781</c:v>
                </c:pt>
                <c:pt idx="1079">
                  <c:v>68.4000015258789</c:v>
                </c:pt>
                <c:pt idx="1080">
                  <c:v>68.5</c:v>
                </c:pt>
                <c:pt idx="1081">
                  <c:v>68.59999847412108</c:v>
                </c:pt>
                <c:pt idx="1082">
                  <c:v>68.70000457763669</c:v>
                </c:pt>
                <c:pt idx="1083">
                  <c:v>68.80000305175781</c:v>
                </c:pt>
                <c:pt idx="1084">
                  <c:v>68.9000015258789</c:v>
                </c:pt>
                <c:pt idx="1085">
                  <c:v>69.0</c:v>
                </c:pt>
                <c:pt idx="1086">
                  <c:v>69.09999847412108</c:v>
                </c:pt>
                <c:pt idx="1087">
                  <c:v>69.20000457763669</c:v>
                </c:pt>
                <c:pt idx="1088">
                  <c:v>69.30000305175781</c:v>
                </c:pt>
                <c:pt idx="1089">
                  <c:v>69.4000015258789</c:v>
                </c:pt>
                <c:pt idx="1090">
                  <c:v>69.5</c:v>
                </c:pt>
                <c:pt idx="1091">
                  <c:v>69.59999847412108</c:v>
                </c:pt>
                <c:pt idx="1092">
                  <c:v>69.70000457763669</c:v>
                </c:pt>
                <c:pt idx="1093">
                  <c:v>69.80000305175781</c:v>
                </c:pt>
                <c:pt idx="1094">
                  <c:v>69.9000015258789</c:v>
                </c:pt>
                <c:pt idx="1095">
                  <c:v>70.0</c:v>
                </c:pt>
                <c:pt idx="1096">
                  <c:v>70.09999847412108</c:v>
                </c:pt>
                <c:pt idx="1097">
                  <c:v>70.20000457763669</c:v>
                </c:pt>
                <c:pt idx="1098">
                  <c:v>70.30000305175781</c:v>
                </c:pt>
                <c:pt idx="1099">
                  <c:v>70.4000015258789</c:v>
                </c:pt>
                <c:pt idx="1100">
                  <c:v>70.5</c:v>
                </c:pt>
                <c:pt idx="1101">
                  <c:v>70.59999847412108</c:v>
                </c:pt>
                <c:pt idx="1102">
                  <c:v>70.70000457763669</c:v>
                </c:pt>
                <c:pt idx="1103">
                  <c:v>70.80000305175781</c:v>
                </c:pt>
                <c:pt idx="1104">
                  <c:v>70.9000015258789</c:v>
                </c:pt>
                <c:pt idx="1105">
                  <c:v>71.0</c:v>
                </c:pt>
                <c:pt idx="1106">
                  <c:v>71.09999847412108</c:v>
                </c:pt>
                <c:pt idx="1107">
                  <c:v>71.20000457763669</c:v>
                </c:pt>
                <c:pt idx="1108">
                  <c:v>71.30000305175781</c:v>
                </c:pt>
                <c:pt idx="1109">
                  <c:v>71.4000015258789</c:v>
                </c:pt>
                <c:pt idx="1110">
                  <c:v>71.5</c:v>
                </c:pt>
                <c:pt idx="1111">
                  <c:v>71.59999847412108</c:v>
                </c:pt>
                <c:pt idx="1112">
                  <c:v>71.70000457763669</c:v>
                </c:pt>
                <c:pt idx="1113">
                  <c:v>71.80000305175781</c:v>
                </c:pt>
                <c:pt idx="1114">
                  <c:v>71.9000015258789</c:v>
                </c:pt>
                <c:pt idx="1115">
                  <c:v>72.0</c:v>
                </c:pt>
                <c:pt idx="1116">
                  <c:v>72.09999847412108</c:v>
                </c:pt>
                <c:pt idx="1117">
                  <c:v>72.20000457763669</c:v>
                </c:pt>
                <c:pt idx="1118">
                  <c:v>72.30000305175781</c:v>
                </c:pt>
                <c:pt idx="1119">
                  <c:v>72.4000015258789</c:v>
                </c:pt>
                <c:pt idx="1120">
                  <c:v>72.5</c:v>
                </c:pt>
                <c:pt idx="1121">
                  <c:v>72.59999847412108</c:v>
                </c:pt>
                <c:pt idx="1122">
                  <c:v>72.70000457763669</c:v>
                </c:pt>
                <c:pt idx="1123">
                  <c:v>72.80000305175781</c:v>
                </c:pt>
                <c:pt idx="1124">
                  <c:v>72.9000015258789</c:v>
                </c:pt>
                <c:pt idx="1125">
                  <c:v>73.0</c:v>
                </c:pt>
                <c:pt idx="1126">
                  <c:v>73.09999847412108</c:v>
                </c:pt>
                <c:pt idx="1127">
                  <c:v>73.20000457763669</c:v>
                </c:pt>
                <c:pt idx="1128">
                  <c:v>73.30000305175781</c:v>
                </c:pt>
                <c:pt idx="1129">
                  <c:v>73.4000015258789</c:v>
                </c:pt>
                <c:pt idx="1130">
                  <c:v>73.5</c:v>
                </c:pt>
                <c:pt idx="1131">
                  <c:v>73.59999847412108</c:v>
                </c:pt>
                <c:pt idx="1132">
                  <c:v>73.70000457763669</c:v>
                </c:pt>
                <c:pt idx="1133">
                  <c:v>73.80000305175781</c:v>
                </c:pt>
                <c:pt idx="1134">
                  <c:v>73.9000015258789</c:v>
                </c:pt>
                <c:pt idx="1135">
                  <c:v>74.0</c:v>
                </c:pt>
                <c:pt idx="1136">
                  <c:v>74.09999847412108</c:v>
                </c:pt>
                <c:pt idx="1137">
                  <c:v>74.20000457763669</c:v>
                </c:pt>
                <c:pt idx="1138">
                  <c:v>74.30000305175781</c:v>
                </c:pt>
                <c:pt idx="1139">
                  <c:v>74.4000015258789</c:v>
                </c:pt>
                <c:pt idx="1140">
                  <c:v>74.5</c:v>
                </c:pt>
                <c:pt idx="1141">
                  <c:v>74.59999847412108</c:v>
                </c:pt>
                <c:pt idx="1142">
                  <c:v>74.70000457763669</c:v>
                </c:pt>
                <c:pt idx="1143">
                  <c:v>74.80000305175781</c:v>
                </c:pt>
                <c:pt idx="1144">
                  <c:v>74.9000015258789</c:v>
                </c:pt>
                <c:pt idx="1145">
                  <c:v>75.0</c:v>
                </c:pt>
                <c:pt idx="1146">
                  <c:v>75.09999847412108</c:v>
                </c:pt>
                <c:pt idx="1147">
                  <c:v>75.20000457763669</c:v>
                </c:pt>
                <c:pt idx="1148">
                  <c:v>75.30000305175781</c:v>
                </c:pt>
                <c:pt idx="1149">
                  <c:v>75.4000015258789</c:v>
                </c:pt>
                <c:pt idx="1150">
                  <c:v>75.5</c:v>
                </c:pt>
                <c:pt idx="1151">
                  <c:v>75.59999847412108</c:v>
                </c:pt>
                <c:pt idx="1152">
                  <c:v>75.70000457763669</c:v>
                </c:pt>
                <c:pt idx="1153">
                  <c:v>75.80000305175781</c:v>
                </c:pt>
                <c:pt idx="1154">
                  <c:v>75.9000015258789</c:v>
                </c:pt>
                <c:pt idx="1155">
                  <c:v>76.0</c:v>
                </c:pt>
                <c:pt idx="1156">
                  <c:v>76.09999847412108</c:v>
                </c:pt>
                <c:pt idx="1157">
                  <c:v>76.20000457763669</c:v>
                </c:pt>
                <c:pt idx="1158">
                  <c:v>76.30000305175781</c:v>
                </c:pt>
                <c:pt idx="1159">
                  <c:v>76.4000015258789</c:v>
                </c:pt>
                <c:pt idx="1160">
                  <c:v>76.5</c:v>
                </c:pt>
                <c:pt idx="1161">
                  <c:v>76.59999847412108</c:v>
                </c:pt>
                <c:pt idx="1162">
                  <c:v>76.70000457763669</c:v>
                </c:pt>
                <c:pt idx="1163">
                  <c:v>76.80000305175781</c:v>
                </c:pt>
                <c:pt idx="1164">
                  <c:v>76.9000015258789</c:v>
                </c:pt>
                <c:pt idx="1165">
                  <c:v>77.0</c:v>
                </c:pt>
                <c:pt idx="1166">
                  <c:v>77.09999847412108</c:v>
                </c:pt>
                <c:pt idx="1167">
                  <c:v>77.20000457763669</c:v>
                </c:pt>
                <c:pt idx="1168">
                  <c:v>77.30000305175781</c:v>
                </c:pt>
                <c:pt idx="1169">
                  <c:v>77.4000015258789</c:v>
                </c:pt>
                <c:pt idx="1170">
                  <c:v>77.5</c:v>
                </c:pt>
                <c:pt idx="1171">
                  <c:v>77.59999847412108</c:v>
                </c:pt>
                <c:pt idx="1172">
                  <c:v>77.70000457763669</c:v>
                </c:pt>
                <c:pt idx="1173">
                  <c:v>77.80000305175781</c:v>
                </c:pt>
                <c:pt idx="1174">
                  <c:v>77.9000015258789</c:v>
                </c:pt>
                <c:pt idx="1175">
                  <c:v>78.0</c:v>
                </c:pt>
                <c:pt idx="1176">
                  <c:v>78.09999847412108</c:v>
                </c:pt>
                <c:pt idx="1177">
                  <c:v>78.20000457763669</c:v>
                </c:pt>
                <c:pt idx="1178">
                  <c:v>78.30000305175781</c:v>
                </c:pt>
                <c:pt idx="1179">
                  <c:v>78.4000015258789</c:v>
                </c:pt>
                <c:pt idx="1180">
                  <c:v>78.5</c:v>
                </c:pt>
                <c:pt idx="1181">
                  <c:v>78.59999847412108</c:v>
                </c:pt>
                <c:pt idx="1182">
                  <c:v>78.70000457763669</c:v>
                </c:pt>
                <c:pt idx="1183">
                  <c:v>78.80000305175781</c:v>
                </c:pt>
                <c:pt idx="1184">
                  <c:v>78.9000015258789</c:v>
                </c:pt>
                <c:pt idx="1185">
                  <c:v>79.0</c:v>
                </c:pt>
                <c:pt idx="1186">
                  <c:v>79.09999847412108</c:v>
                </c:pt>
                <c:pt idx="1187">
                  <c:v>79.20000457763669</c:v>
                </c:pt>
                <c:pt idx="1188">
                  <c:v>79.30000305175781</c:v>
                </c:pt>
                <c:pt idx="1189">
                  <c:v>79.4000015258789</c:v>
                </c:pt>
                <c:pt idx="1190">
                  <c:v>79.5</c:v>
                </c:pt>
                <c:pt idx="1191">
                  <c:v>79.59999847412108</c:v>
                </c:pt>
                <c:pt idx="1192">
                  <c:v>79.70000457763669</c:v>
                </c:pt>
                <c:pt idx="1193">
                  <c:v>79.80000305175781</c:v>
                </c:pt>
                <c:pt idx="1194">
                  <c:v>79.9000015258789</c:v>
                </c:pt>
                <c:pt idx="1195">
                  <c:v>80.0</c:v>
                </c:pt>
                <c:pt idx="1196">
                  <c:v>80.09999847412108</c:v>
                </c:pt>
                <c:pt idx="1197">
                  <c:v>80.20000457763669</c:v>
                </c:pt>
                <c:pt idx="1198">
                  <c:v>80.30000305175781</c:v>
                </c:pt>
                <c:pt idx="1199">
                  <c:v>80.4000015258789</c:v>
                </c:pt>
                <c:pt idx="1200">
                  <c:v>80.5</c:v>
                </c:pt>
                <c:pt idx="1201">
                  <c:v>80.59999847412108</c:v>
                </c:pt>
                <c:pt idx="1202">
                  <c:v>80.70000457763669</c:v>
                </c:pt>
                <c:pt idx="1203">
                  <c:v>80.80000305175781</c:v>
                </c:pt>
                <c:pt idx="1204">
                  <c:v>80.9000015258789</c:v>
                </c:pt>
                <c:pt idx="1205">
                  <c:v>81.0</c:v>
                </c:pt>
                <c:pt idx="1206">
                  <c:v>81.09999847412108</c:v>
                </c:pt>
                <c:pt idx="1207">
                  <c:v>81.20000457763669</c:v>
                </c:pt>
                <c:pt idx="1208">
                  <c:v>81.30000305175781</c:v>
                </c:pt>
                <c:pt idx="1209">
                  <c:v>81.4000015258789</c:v>
                </c:pt>
                <c:pt idx="1210">
                  <c:v>81.5</c:v>
                </c:pt>
                <c:pt idx="1211">
                  <c:v>81.59999847412108</c:v>
                </c:pt>
                <c:pt idx="1212">
                  <c:v>81.70000457763669</c:v>
                </c:pt>
                <c:pt idx="1213">
                  <c:v>81.80000305175781</c:v>
                </c:pt>
                <c:pt idx="1214">
                  <c:v>81.9000015258789</c:v>
                </c:pt>
                <c:pt idx="1215">
                  <c:v>82.0</c:v>
                </c:pt>
                <c:pt idx="1216">
                  <c:v>82.09999847412108</c:v>
                </c:pt>
                <c:pt idx="1217">
                  <c:v>82.20000457763669</c:v>
                </c:pt>
                <c:pt idx="1218">
                  <c:v>82.30000305175781</c:v>
                </c:pt>
                <c:pt idx="1219">
                  <c:v>82.4000015258789</c:v>
                </c:pt>
                <c:pt idx="1220">
                  <c:v>82.5</c:v>
                </c:pt>
                <c:pt idx="1221">
                  <c:v>82.59999847412108</c:v>
                </c:pt>
                <c:pt idx="1222">
                  <c:v>82.70000457763669</c:v>
                </c:pt>
                <c:pt idx="1223">
                  <c:v>82.80000305175781</c:v>
                </c:pt>
                <c:pt idx="1224">
                  <c:v>82.9000015258789</c:v>
                </c:pt>
                <c:pt idx="1225">
                  <c:v>83.0</c:v>
                </c:pt>
                <c:pt idx="1226">
                  <c:v>83.09999847412108</c:v>
                </c:pt>
                <c:pt idx="1227">
                  <c:v>83.20000457763669</c:v>
                </c:pt>
                <c:pt idx="1228">
                  <c:v>83.30000305175781</c:v>
                </c:pt>
                <c:pt idx="1229">
                  <c:v>83.4000015258789</c:v>
                </c:pt>
                <c:pt idx="1230">
                  <c:v>83.5</c:v>
                </c:pt>
                <c:pt idx="1231">
                  <c:v>83.59999847412108</c:v>
                </c:pt>
                <c:pt idx="1232">
                  <c:v>83.70000457763669</c:v>
                </c:pt>
                <c:pt idx="1233">
                  <c:v>83.80000305175781</c:v>
                </c:pt>
                <c:pt idx="1234">
                  <c:v>83.9000015258789</c:v>
                </c:pt>
                <c:pt idx="1235">
                  <c:v>84.0</c:v>
                </c:pt>
                <c:pt idx="1236">
                  <c:v>84.09999847412108</c:v>
                </c:pt>
                <c:pt idx="1237">
                  <c:v>84.20000457763669</c:v>
                </c:pt>
                <c:pt idx="1238">
                  <c:v>84.30000305175781</c:v>
                </c:pt>
                <c:pt idx="1239">
                  <c:v>84.4000015258789</c:v>
                </c:pt>
                <c:pt idx="1240">
                  <c:v>84.5</c:v>
                </c:pt>
                <c:pt idx="1241">
                  <c:v>84.59999847412108</c:v>
                </c:pt>
                <c:pt idx="1242">
                  <c:v>84.70000457763669</c:v>
                </c:pt>
                <c:pt idx="1243">
                  <c:v>84.80000305175781</c:v>
                </c:pt>
                <c:pt idx="1244">
                  <c:v>84.9000015258789</c:v>
                </c:pt>
                <c:pt idx="1245">
                  <c:v>85.0</c:v>
                </c:pt>
                <c:pt idx="1246">
                  <c:v>85.09999847412108</c:v>
                </c:pt>
                <c:pt idx="1247">
                  <c:v>85.20000457763669</c:v>
                </c:pt>
                <c:pt idx="1248">
                  <c:v>85.30000305175781</c:v>
                </c:pt>
                <c:pt idx="1249">
                  <c:v>85.4000015258789</c:v>
                </c:pt>
                <c:pt idx="1250">
                  <c:v>85.5</c:v>
                </c:pt>
                <c:pt idx="1251">
                  <c:v>85.59999847412108</c:v>
                </c:pt>
                <c:pt idx="1252">
                  <c:v>85.70000457763669</c:v>
                </c:pt>
                <c:pt idx="1253">
                  <c:v>85.80000305175781</c:v>
                </c:pt>
                <c:pt idx="1254">
                  <c:v>85.9000015258789</c:v>
                </c:pt>
                <c:pt idx="1255">
                  <c:v>86.0</c:v>
                </c:pt>
                <c:pt idx="1256">
                  <c:v>86.09999847412108</c:v>
                </c:pt>
                <c:pt idx="1257">
                  <c:v>86.20000457763669</c:v>
                </c:pt>
                <c:pt idx="1258">
                  <c:v>86.30000305175781</c:v>
                </c:pt>
                <c:pt idx="1259">
                  <c:v>86.4000015258789</c:v>
                </c:pt>
                <c:pt idx="1260">
                  <c:v>86.5</c:v>
                </c:pt>
                <c:pt idx="1261">
                  <c:v>86.59999847412108</c:v>
                </c:pt>
                <c:pt idx="1262">
                  <c:v>86.70000457763669</c:v>
                </c:pt>
                <c:pt idx="1263">
                  <c:v>86.80000305175781</c:v>
                </c:pt>
                <c:pt idx="1264">
                  <c:v>86.9000015258789</c:v>
                </c:pt>
                <c:pt idx="1265">
                  <c:v>87.0</c:v>
                </c:pt>
                <c:pt idx="1266">
                  <c:v>87.09999847412108</c:v>
                </c:pt>
                <c:pt idx="1267">
                  <c:v>87.20000457763669</c:v>
                </c:pt>
                <c:pt idx="1268">
                  <c:v>87.30000305175781</c:v>
                </c:pt>
                <c:pt idx="1269">
                  <c:v>87.4000015258789</c:v>
                </c:pt>
                <c:pt idx="1270">
                  <c:v>87.5</c:v>
                </c:pt>
                <c:pt idx="1271">
                  <c:v>87.59999847412108</c:v>
                </c:pt>
                <c:pt idx="1272">
                  <c:v>87.70000457763669</c:v>
                </c:pt>
                <c:pt idx="1273">
                  <c:v>87.80000305175781</c:v>
                </c:pt>
                <c:pt idx="1274">
                  <c:v>87.9000015258789</c:v>
                </c:pt>
                <c:pt idx="1275">
                  <c:v>88.0</c:v>
                </c:pt>
                <c:pt idx="1276">
                  <c:v>88.09999847412108</c:v>
                </c:pt>
                <c:pt idx="1277">
                  <c:v>88.20000457763669</c:v>
                </c:pt>
                <c:pt idx="1278">
                  <c:v>88.30000305175781</c:v>
                </c:pt>
                <c:pt idx="1279">
                  <c:v>88.4000015258789</c:v>
                </c:pt>
                <c:pt idx="1280">
                  <c:v>88.50000762939453</c:v>
                </c:pt>
                <c:pt idx="1281">
                  <c:v>88.59999847412108</c:v>
                </c:pt>
                <c:pt idx="1282">
                  <c:v>88.70000457763669</c:v>
                </c:pt>
                <c:pt idx="1283">
                  <c:v>88.7999954223633</c:v>
                </c:pt>
                <c:pt idx="1284">
                  <c:v>88.9000015258789</c:v>
                </c:pt>
                <c:pt idx="1285">
                  <c:v>89.00000762939453</c:v>
                </c:pt>
                <c:pt idx="1286">
                  <c:v>89.09999847412108</c:v>
                </c:pt>
                <c:pt idx="1287">
                  <c:v>89.20000457763669</c:v>
                </c:pt>
                <c:pt idx="1288">
                  <c:v>89.2999954223633</c:v>
                </c:pt>
                <c:pt idx="1289">
                  <c:v>89.4000015258789</c:v>
                </c:pt>
                <c:pt idx="1290">
                  <c:v>89.50000762939453</c:v>
                </c:pt>
                <c:pt idx="1291">
                  <c:v>89.59999847412108</c:v>
                </c:pt>
                <c:pt idx="1292">
                  <c:v>89.70000457763669</c:v>
                </c:pt>
                <c:pt idx="1293">
                  <c:v>89.7999954223633</c:v>
                </c:pt>
                <c:pt idx="1294">
                  <c:v>89.9000015258789</c:v>
                </c:pt>
                <c:pt idx="1295">
                  <c:v>90.00000762939453</c:v>
                </c:pt>
                <c:pt idx="1296">
                  <c:v>90.09999847412108</c:v>
                </c:pt>
                <c:pt idx="1297">
                  <c:v>90.20000457763669</c:v>
                </c:pt>
                <c:pt idx="1298">
                  <c:v>90.2999954223633</c:v>
                </c:pt>
                <c:pt idx="1299">
                  <c:v>90.4000015258789</c:v>
                </c:pt>
                <c:pt idx="1300">
                  <c:v>90.50000762939453</c:v>
                </c:pt>
                <c:pt idx="1301">
                  <c:v>90.59999847412108</c:v>
                </c:pt>
                <c:pt idx="1302">
                  <c:v>90.70000457763669</c:v>
                </c:pt>
                <c:pt idx="1303">
                  <c:v>90.7999954223633</c:v>
                </c:pt>
                <c:pt idx="1304">
                  <c:v>90.9000015258789</c:v>
                </c:pt>
                <c:pt idx="1305">
                  <c:v>91.00000762939453</c:v>
                </c:pt>
                <c:pt idx="1306">
                  <c:v>91.09999847412108</c:v>
                </c:pt>
                <c:pt idx="1307">
                  <c:v>91.20000457763669</c:v>
                </c:pt>
                <c:pt idx="1308">
                  <c:v>91.2999954223633</c:v>
                </c:pt>
                <c:pt idx="1309">
                  <c:v>91.4000015258789</c:v>
                </c:pt>
                <c:pt idx="1310">
                  <c:v>91.50000762939453</c:v>
                </c:pt>
                <c:pt idx="1311">
                  <c:v>91.59999847412108</c:v>
                </c:pt>
                <c:pt idx="1312">
                  <c:v>91.70000457763669</c:v>
                </c:pt>
                <c:pt idx="1313">
                  <c:v>91.7999954223633</c:v>
                </c:pt>
                <c:pt idx="1314">
                  <c:v>91.9000015258789</c:v>
                </c:pt>
                <c:pt idx="1315">
                  <c:v>92.00000762939453</c:v>
                </c:pt>
                <c:pt idx="1316">
                  <c:v>92.09999847412108</c:v>
                </c:pt>
                <c:pt idx="1317">
                  <c:v>92.20000457763669</c:v>
                </c:pt>
                <c:pt idx="1318">
                  <c:v>92.2999954223633</c:v>
                </c:pt>
                <c:pt idx="1319">
                  <c:v>92.4000015258789</c:v>
                </c:pt>
                <c:pt idx="1320">
                  <c:v>92.50000762939453</c:v>
                </c:pt>
                <c:pt idx="1321">
                  <c:v>92.59999847412108</c:v>
                </c:pt>
                <c:pt idx="1322">
                  <c:v>92.70000457763669</c:v>
                </c:pt>
                <c:pt idx="1323">
                  <c:v>92.7999954223633</c:v>
                </c:pt>
                <c:pt idx="1324">
                  <c:v>92.9000015258789</c:v>
                </c:pt>
                <c:pt idx="1325">
                  <c:v>93.00000762939453</c:v>
                </c:pt>
                <c:pt idx="1326">
                  <c:v>93.09999847412108</c:v>
                </c:pt>
                <c:pt idx="1327">
                  <c:v>93.20000457763669</c:v>
                </c:pt>
                <c:pt idx="1328">
                  <c:v>93.2999954223633</c:v>
                </c:pt>
                <c:pt idx="1329">
                  <c:v>93.4000015258789</c:v>
                </c:pt>
                <c:pt idx="1330">
                  <c:v>93.50000762939453</c:v>
                </c:pt>
                <c:pt idx="1331">
                  <c:v>93.59999847412108</c:v>
                </c:pt>
                <c:pt idx="1332">
                  <c:v>93.70000457763669</c:v>
                </c:pt>
                <c:pt idx="1333">
                  <c:v>93.7999954223633</c:v>
                </c:pt>
                <c:pt idx="1334">
                  <c:v>93.9000015258789</c:v>
                </c:pt>
                <c:pt idx="1335">
                  <c:v>94.00000762939453</c:v>
                </c:pt>
                <c:pt idx="1336">
                  <c:v>94.09999847412108</c:v>
                </c:pt>
                <c:pt idx="1337">
                  <c:v>94.20000457763669</c:v>
                </c:pt>
                <c:pt idx="1338">
                  <c:v>94.2999954223633</c:v>
                </c:pt>
                <c:pt idx="1339">
                  <c:v>94.4000015258789</c:v>
                </c:pt>
                <c:pt idx="1340">
                  <c:v>94.50000762939453</c:v>
                </c:pt>
                <c:pt idx="1341">
                  <c:v>94.59999847412108</c:v>
                </c:pt>
                <c:pt idx="1342">
                  <c:v>94.70000457763669</c:v>
                </c:pt>
                <c:pt idx="1343">
                  <c:v>94.7999954223633</c:v>
                </c:pt>
                <c:pt idx="1344">
                  <c:v>94.9000015258789</c:v>
                </c:pt>
                <c:pt idx="1345">
                  <c:v>95.00000762939453</c:v>
                </c:pt>
                <c:pt idx="1346">
                  <c:v>95.09999847412108</c:v>
                </c:pt>
                <c:pt idx="1347">
                  <c:v>95.20000457763669</c:v>
                </c:pt>
                <c:pt idx="1348">
                  <c:v>95.2999954223633</c:v>
                </c:pt>
                <c:pt idx="1349">
                  <c:v>95.4000015258789</c:v>
                </c:pt>
                <c:pt idx="1350">
                  <c:v>95.50000762939453</c:v>
                </c:pt>
                <c:pt idx="1351">
                  <c:v>95.59999847412108</c:v>
                </c:pt>
                <c:pt idx="1352">
                  <c:v>95.70000457763669</c:v>
                </c:pt>
                <c:pt idx="1353">
                  <c:v>95.7999954223633</c:v>
                </c:pt>
                <c:pt idx="1354">
                  <c:v>95.9000015258789</c:v>
                </c:pt>
                <c:pt idx="1355">
                  <c:v>96.00000762939453</c:v>
                </c:pt>
                <c:pt idx="1356">
                  <c:v>96.09999847412108</c:v>
                </c:pt>
                <c:pt idx="1357">
                  <c:v>96.20000457763669</c:v>
                </c:pt>
                <c:pt idx="1358">
                  <c:v>96.2999954223633</c:v>
                </c:pt>
                <c:pt idx="1359">
                  <c:v>96.4000015258789</c:v>
                </c:pt>
                <c:pt idx="1360">
                  <c:v>96.50000762939453</c:v>
                </c:pt>
                <c:pt idx="1361">
                  <c:v>96.59999847412108</c:v>
                </c:pt>
                <c:pt idx="1362">
                  <c:v>96.70000457763669</c:v>
                </c:pt>
                <c:pt idx="1363">
                  <c:v>96.7999954223633</c:v>
                </c:pt>
                <c:pt idx="1364">
                  <c:v>96.9000015258789</c:v>
                </c:pt>
                <c:pt idx="1365">
                  <c:v>97.00000762939453</c:v>
                </c:pt>
                <c:pt idx="1366">
                  <c:v>97.09999847412108</c:v>
                </c:pt>
                <c:pt idx="1367">
                  <c:v>97.20000457763669</c:v>
                </c:pt>
                <c:pt idx="1368">
                  <c:v>97.2999954223633</c:v>
                </c:pt>
                <c:pt idx="1369">
                  <c:v>97.4000015258789</c:v>
                </c:pt>
                <c:pt idx="1370">
                  <c:v>97.50000762939453</c:v>
                </c:pt>
                <c:pt idx="1371">
                  <c:v>97.59999847412108</c:v>
                </c:pt>
                <c:pt idx="1372">
                  <c:v>97.70000457763669</c:v>
                </c:pt>
                <c:pt idx="1373">
                  <c:v>97.7999954223633</c:v>
                </c:pt>
                <c:pt idx="1374">
                  <c:v>97.9000015258789</c:v>
                </c:pt>
                <c:pt idx="1375">
                  <c:v>98.00000762939453</c:v>
                </c:pt>
                <c:pt idx="1376">
                  <c:v>98.09999847412108</c:v>
                </c:pt>
                <c:pt idx="1377">
                  <c:v>98.20000457763669</c:v>
                </c:pt>
                <c:pt idx="1378">
                  <c:v>98.2999954223633</c:v>
                </c:pt>
                <c:pt idx="1379">
                  <c:v>98.4000015258789</c:v>
                </c:pt>
                <c:pt idx="1380">
                  <c:v>98.50000762939453</c:v>
                </c:pt>
                <c:pt idx="1381">
                  <c:v>98.59999847412108</c:v>
                </c:pt>
                <c:pt idx="1382">
                  <c:v>98.70000457763669</c:v>
                </c:pt>
                <c:pt idx="1383">
                  <c:v>98.7999954223633</c:v>
                </c:pt>
                <c:pt idx="1384">
                  <c:v>98.9000015258789</c:v>
                </c:pt>
                <c:pt idx="1385">
                  <c:v>99.00000762939453</c:v>
                </c:pt>
                <c:pt idx="1386">
                  <c:v>99.09999847412108</c:v>
                </c:pt>
                <c:pt idx="1387">
                  <c:v>99.20000457763669</c:v>
                </c:pt>
                <c:pt idx="1388">
                  <c:v>99.2999954223633</c:v>
                </c:pt>
                <c:pt idx="1389">
                  <c:v>99.4000015258789</c:v>
                </c:pt>
                <c:pt idx="1390">
                  <c:v>99.50000762939453</c:v>
                </c:pt>
                <c:pt idx="1391">
                  <c:v>99.59999847412108</c:v>
                </c:pt>
                <c:pt idx="1392">
                  <c:v>99.70000457763669</c:v>
                </c:pt>
                <c:pt idx="1393">
                  <c:v>99.7999954223633</c:v>
                </c:pt>
                <c:pt idx="1394">
                  <c:v>99.9000015258789</c:v>
                </c:pt>
                <c:pt idx="1395">
                  <c:v>100.0000076293945</c:v>
                </c:pt>
                <c:pt idx="1396">
                  <c:v>100.0999984741211</c:v>
                </c:pt>
                <c:pt idx="1397">
                  <c:v>100.2000045776367</c:v>
                </c:pt>
                <c:pt idx="1398">
                  <c:v>100.2999954223633</c:v>
                </c:pt>
                <c:pt idx="1399">
                  <c:v>100.400001525879</c:v>
                </c:pt>
                <c:pt idx="1400">
                  <c:v>100.5000076293945</c:v>
                </c:pt>
                <c:pt idx="1401">
                  <c:v>100.5999984741211</c:v>
                </c:pt>
                <c:pt idx="1402">
                  <c:v>100.7000045776367</c:v>
                </c:pt>
                <c:pt idx="1403">
                  <c:v>100.7999954223633</c:v>
                </c:pt>
                <c:pt idx="1404">
                  <c:v>100.900001525879</c:v>
                </c:pt>
                <c:pt idx="1405">
                  <c:v>101.0000076293945</c:v>
                </c:pt>
                <c:pt idx="1406">
                  <c:v>101.0999984741211</c:v>
                </c:pt>
                <c:pt idx="1407">
                  <c:v>101.2000045776367</c:v>
                </c:pt>
                <c:pt idx="1408">
                  <c:v>101.2999954223633</c:v>
                </c:pt>
                <c:pt idx="1409">
                  <c:v>101.400001525879</c:v>
                </c:pt>
                <c:pt idx="1410">
                  <c:v>101.5000076293945</c:v>
                </c:pt>
                <c:pt idx="1411">
                  <c:v>101.5999984741211</c:v>
                </c:pt>
                <c:pt idx="1412">
                  <c:v>101.7000045776367</c:v>
                </c:pt>
                <c:pt idx="1413">
                  <c:v>101.7999954223633</c:v>
                </c:pt>
                <c:pt idx="1414">
                  <c:v>101.900001525879</c:v>
                </c:pt>
                <c:pt idx="1415">
                  <c:v>102.0000076293945</c:v>
                </c:pt>
                <c:pt idx="1416">
                  <c:v>102.0999984741211</c:v>
                </c:pt>
                <c:pt idx="1417">
                  <c:v>102.2000045776367</c:v>
                </c:pt>
                <c:pt idx="1418">
                  <c:v>102.2999954223633</c:v>
                </c:pt>
                <c:pt idx="1419">
                  <c:v>102.400001525879</c:v>
                </c:pt>
                <c:pt idx="1420">
                  <c:v>102.5000076293945</c:v>
                </c:pt>
                <c:pt idx="1421">
                  <c:v>102.5999984741211</c:v>
                </c:pt>
                <c:pt idx="1422">
                  <c:v>102.7000045776367</c:v>
                </c:pt>
                <c:pt idx="1423">
                  <c:v>102.7999954223633</c:v>
                </c:pt>
                <c:pt idx="1424">
                  <c:v>102.900001525879</c:v>
                </c:pt>
                <c:pt idx="1425">
                  <c:v>103.0000076293945</c:v>
                </c:pt>
                <c:pt idx="1426">
                  <c:v>103.0999984741211</c:v>
                </c:pt>
                <c:pt idx="1427">
                  <c:v>103.2000045776367</c:v>
                </c:pt>
                <c:pt idx="1428">
                  <c:v>103.2999954223633</c:v>
                </c:pt>
                <c:pt idx="1429">
                  <c:v>103.400001525879</c:v>
                </c:pt>
                <c:pt idx="1430">
                  <c:v>103.5000076293945</c:v>
                </c:pt>
                <c:pt idx="1431">
                  <c:v>103.5999984741211</c:v>
                </c:pt>
                <c:pt idx="1432">
                  <c:v>103.7000045776367</c:v>
                </c:pt>
                <c:pt idx="1433">
                  <c:v>103.7999954223633</c:v>
                </c:pt>
                <c:pt idx="1434">
                  <c:v>103.900001525879</c:v>
                </c:pt>
                <c:pt idx="1435">
                  <c:v>104.0000076293945</c:v>
                </c:pt>
                <c:pt idx="1436">
                  <c:v>104.0999984741211</c:v>
                </c:pt>
                <c:pt idx="1437">
                  <c:v>104.2000045776367</c:v>
                </c:pt>
                <c:pt idx="1438">
                  <c:v>104.2999954223633</c:v>
                </c:pt>
                <c:pt idx="1439">
                  <c:v>104.400001525879</c:v>
                </c:pt>
                <c:pt idx="1440">
                  <c:v>104.5000076293945</c:v>
                </c:pt>
                <c:pt idx="1441">
                  <c:v>104.5999984741211</c:v>
                </c:pt>
                <c:pt idx="1442">
                  <c:v>104.7000045776367</c:v>
                </c:pt>
                <c:pt idx="1443">
                  <c:v>104.7999954223633</c:v>
                </c:pt>
                <c:pt idx="1444">
                  <c:v>104.900001525879</c:v>
                </c:pt>
                <c:pt idx="1445">
                  <c:v>105.0000076293945</c:v>
                </c:pt>
                <c:pt idx="1446">
                  <c:v>105.0999984741211</c:v>
                </c:pt>
                <c:pt idx="1447">
                  <c:v>105.2000045776367</c:v>
                </c:pt>
                <c:pt idx="1448">
                  <c:v>105.2999954223633</c:v>
                </c:pt>
                <c:pt idx="1449">
                  <c:v>105.400001525879</c:v>
                </c:pt>
                <c:pt idx="1450">
                  <c:v>105.5000076293945</c:v>
                </c:pt>
                <c:pt idx="1451">
                  <c:v>105.5999984741211</c:v>
                </c:pt>
                <c:pt idx="1452">
                  <c:v>105.7000045776367</c:v>
                </c:pt>
                <c:pt idx="1453">
                  <c:v>105.7999954223633</c:v>
                </c:pt>
                <c:pt idx="1454">
                  <c:v>105.900001525879</c:v>
                </c:pt>
                <c:pt idx="1455">
                  <c:v>106.0000076293945</c:v>
                </c:pt>
                <c:pt idx="1456">
                  <c:v>106.0999984741211</c:v>
                </c:pt>
                <c:pt idx="1457">
                  <c:v>106.2000045776367</c:v>
                </c:pt>
                <c:pt idx="1458">
                  <c:v>106.2999954223633</c:v>
                </c:pt>
                <c:pt idx="1459">
                  <c:v>106.400001525879</c:v>
                </c:pt>
                <c:pt idx="1460">
                  <c:v>106.5000076293945</c:v>
                </c:pt>
                <c:pt idx="1461">
                  <c:v>106.5999984741211</c:v>
                </c:pt>
                <c:pt idx="1462">
                  <c:v>106.7000045776367</c:v>
                </c:pt>
                <c:pt idx="1463">
                  <c:v>106.7999954223633</c:v>
                </c:pt>
                <c:pt idx="1464">
                  <c:v>106.900001525879</c:v>
                </c:pt>
                <c:pt idx="1465">
                  <c:v>107.0000076293945</c:v>
                </c:pt>
                <c:pt idx="1466">
                  <c:v>107.0999984741211</c:v>
                </c:pt>
                <c:pt idx="1467">
                  <c:v>107.2000045776367</c:v>
                </c:pt>
                <c:pt idx="1468">
                  <c:v>107.2999954223633</c:v>
                </c:pt>
                <c:pt idx="1469">
                  <c:v>107.400001525879</c:v>
                </c:pt>
                <c:pt idx="1470">
                  <c:v>107.5000076293945</c:v>
                </c:pt>
                <c:pt idx="1471">
                  <c:v>107.5999984741211</c:v>
                </c:pt>
                <c:pt idx="1472">
                  <c:v>107.7000045776367</c:v>
                </c:pt>
                <c:pt idx="1473">
                  <c:v>107.7999954223633</c:v>
                </c:pt>
                <c:pt idx="1474">
                  <c:v>107.900001525879</c:v>
                </c:pt>
                <c:pt idx="1475">
                  <c:v>108.0000076293945</c:v>
                </c:pt>
                <c:pt idx="1476">
                  <c:v>108.0999984741211</c:v>
                </c:pt>
                <c:pt idx="1477">
                  <c:v>108.2000045776367</c:v>
                </c:pt>
                <c:pt idx="1478">
                  <c:v>108.2999954223633</c:v>
                </c:pt>
                <c:pt idx="1479">
                  <c:v>108.400001525879</c:v>
                </c:pt>
                <c:pt idx="1480">
                  <c:v>108.5000076293945</c:v>
                </c:pt>
                <c:pt idx="1481">
                  <c:v>108.5999984741211</c:v>
                </c:pt>
                <c:pt idx="1482">
                  <c:v>108.7000045776367</c:v>
                </c:pt>
                <c:pt idx="1483">
                  <c:v>108.7999954223633</c:v>
                </c:pt>
                <c:pt idx="1484">
                  <c:v>108.900001525879</c:v>
                </c:pt>
                <c:pt idx="1485">
                  <c:v>109.0000076293945</c:v>
                </c:pt>
                <c:pt idx="1486">
                  <c:v>109.0999984741211</c:v>
                </c:pt>
                <c:pt idx="1487">
                  <c:v>109.2000045776367</c:v>
                </c:pt>
                <c:pt idx="1488">
                  <c:v>109.2999954223633</c:v>
                </c:pt>
                <c:pt idx="1489">
                  <c:v>109.400001525879</c:v>
                </c:pt>
                <c:pt idx="1490">
                  <c:v>109.5000076293945</c:v>
                </c:pt>
                <c:pt idx="1491">
                  <c:v>109.5999984741211</c:v>
                </c:pt>
                <c:pt idx="1492">
                  <c:v>109.7000045776367</c:v>
                </c:pt>
                <c:pt idx="1493">
                  <c:v>109.7999954223633</c:v>
                </c:pt>
                <c:pt idx="1494">
                  <c:v>109.900001525879</c:v>
                </c:pt>
                <c:pt idx="1495">
                  <c:v>110.0000076293945</c:v>
                </c:pt>
                <c:pt idx="1496">
                  <c:v>110.0999984741211</c:v>
                </c:pt>
                <c:pt idx="1497">
                  <c:v>110.2000045776367</c:v>
                </c:pt>
                <c:pt idx="1498">
                  <c:v>110.2999954223633</c:v>
                </c:pt>
                <c:pt idx="1499">
                  <c:v>110.400001525879</c:v>
                </c:pt>
                <c:pt idx="1500">
                  <c:v>110.5000076293945</c:v>
                </c:pt>
                <c:pt idx="1501">
                  <c:v>110.5999984741211</c:v>
                </c:pt>
                <c:pt idx="1502">
                  <c:v>110.7000045776367</c:v>
                </c:pt>
                <c:pt idx="1503">
                  <c:v>110.7999954223633</c:v>
                </c:pt>
                <c:pt idx="1504">
                  <c:v>110.900001525879</c:v>
                </c:pt>
                <c:pt idx="1505">
                  <c:v>111.0000076293945</c:v>
                </c:pt>
                <c:pt idx="1506">
                  <c:v>111.0999984741211</c:v>
                </c:pt>
                <c:pt idx="1507">
                  <c:v>111.2000045776367</c:v>
                </c:pt>
                <c:pt idx="1508">
                  <c:v>111.2999954223633</c:v>
                </c:pt>
                <c:pt idx="1509">
                  <c:v>111.400001525879</c:v>
                </c:pt>
                <c:pt idx="1510">
                  <c:v>111.5000076293945</c:v>
                </c:pt>
                <c:pt idx="1511">
                  <c:v>111.5999984741211</c:v>
                </c:pt>
                <c:pt idx="1512">
                  <c:v>111.7000045776367</c:v>
                </c:pt>
                <c:pt idx="1513">
                  <c:v>111.7999954223633</c:v>
                </c:pt>
                <c:pt idx="1514">
                  <c:v>111.900001525879</c:v>
                </c:pt>
                <c:pt idx="1515">
                  <c:v>112.0000076293945</c:v>
                </c:pt>
                <c:pt idx="1516">
                  <c:v>112.0999984741211</c:v>
                </c:pt>
                <c:pt idx="1517">
                  <c:v>112.2000045776367</c:v>
                </c:pt>
                <c:pt idx="1518">
                  <c:v>112.2999954223633</c:v>
                </c:pt>
                <c:pt idx="1519">
                  <c:v>112.400001525879</c:v>
                </c:pt>
                <c:pt idx="1520">
                  <c:v>112.5000076293945</c:v>
                </c:pt>
                <c:pt idx="1521">
                  <c:v>112.5999984741211</c:v>
                </c:pt>
                <c:pt idx="1522">
                  <c:v>112.7000045776367</c:v>
                </c:pt>
                <c:pt idx="1523">
                  <c:v>112.7999954223633</c:v>
                </c:pt>
                <c:pt idx="1524">
                  <c:v>112.900001525879</c:v>
                </c:pt>
                <c:pt idx="1525">
                  <c:v>113.0000076293945</c:v>
                </c:pt>
                <c:pt idx="1526">
                  <c:v>113.0999984741211</c:v>
                </c:pt>
                <c:pt idx="1527">
                  <c:v>113.2000045776367</c:v>
                </c:pt>
                <c:pt idx="1528">
                  <c:v>113.2999954223633</c:v>
                </c:pt>
                <c:pt idx="1529">
                  <c:v>113.400001525879</c:v>
                </c:pt>
                <c:pt idx="1530">
                  <c:v>113.5000076293945</c:v>
                </c:pt>
                <c:pt idx="1531">
                  <c:v>113.5999984741211</c:v>
                </c:pt>
                <c:pt idx="1532">
                  <c:v>113.7000045776367</c:v>
                </c:pt>
                <c:pt idx="1533">
                  <c:v>113.7999954223633</c:v>
                </c:pt>
                <c:pt idx="1534">
                  <c:v>113.900001525879</c:v>
                </c:pt>
                <c:pt idx="1535">
                  <c:v>114.0000076293945</c:v>
                </c:pt>
                <c:pt idx="1536">
                  <c:v>114.0999984741211</c:v>
                </c:pt>
                <c:pt idx="1537">
                  <c:v>114.2000045776367</c:v>
                </c:pt>
                <c:pt idx="1538">
                  <c:v>114.2999954223633</c:v>
                </c:pt>
                <c:pt idx="1539">
                  <c:v>114.400001525879</c:v>
                </c:pt>
                <c:pt idx="1540">
                  <c:v>114.5000076293945</c:v>
                </c:pt>
                <c:pt idx="1541">
                  <c:v>114.5999984741211</c:v>
                </c:pt>
                <c:pt idx="1542">
                  <c:v>114.7000045776367</c:v>
                </c:pt>
                <c:pt idx="1543">
                  <c:v>114.7999954223633</c:v>
                </c:pt>
                <c:pt idx="1544">
                  <c:v>114.900001525879</c:v>
                </c:pt>
                <c:pt idx="1545">
                  <c:v>115.0000076293945</c:v>
                </c:pt>
                <c:pt idx="1546">
                  <c:v>115.0999984741211</c:v>
                </c:pt>
                <c:pt idx="1547">
                  <c:v>115.2000045776367</c:v>
                </c:pt>
                <c:pt idx="1548">
                  <c:v>115.2999954223633</c:v>
                </c:pt>
                <c:pt idx="1549">
                  <c:v>115.400001525879</c:v>
                </c:pt>
                <c:pt idx="1550">
                  <c:v>115.5000076293945</c:v>
                </c:pt>
                <c:pt idx="1551">
                  <c:v>115.5999984741211</c:v>
                </c:pt>
                <c:pt idx="1552">
                  <c:v>115.7000045776367</c:v>
                </c:pt>
                <c:pt idx="1553">
                  <c:v>115.7999954223633</c:v>
                </c:pt>
                <c:pt idx="1554">
                  <c:v>115.900001525879</c:v>
                </c:pt>
                <c:pt idx="1555">
                  <c:v>116.0000076293945</c:v>
                </c:pt>
                <c:pt idx="1556">
                  <c:v>116.0999984741211</c:v>
                </c:pt>
                <c:pt idx="1557">
                  <c:v>116.2000045776367</c:v>
                </c:pt>
                <c:pt idx="1558">
                  <c:v>116.2999954223633</c:v>
                </c:pt>
                <c:pt idx="1559">
                  <c:v>116.400001525879</c:v>
                </c:pt>
                <c:pt idx="1560">
                  <c:v>116.5000076293945</c:v>
                </c:pt>
                <c:pt idx="1561">
                  <c:v>116.5999984741211</c:v>
                </c:pt>
                <c:pt idx="1562">
                  <c:v>116.7000045776367</c:v>
                </c:pt>
                <c:pt idx="1563">
                  <c:v>116.7999954223633</c:v>
                </c:pt>
                <c:pt idx="1564">
                  <c:v>116.900001525879</c:v>
                </c:pt>
                <c:pt idx="1565">
                  <c:v>117.0000076293945</c:v>
                </c:pt>
                <c:pt idx="1566">
                  <c:v>117.0999984741211</c:v>
                </c:pt>
                <c:pt idx="1567">
                  <c:v>117.2000045776367</c:v>
                </c:pt>
                <c:pt idx="1568">
                  <c:v>117.2999954223633</c:v>
                </c:pt>
                <c:pt idx="1569">
                  <c:v>117.400001525879</c:v>
                </c:pt>
                <c:pt idx="1570">
                  <c:v>117.5000076293945</c:v>
                </c:pt>
                <c:pt idx="1571">
                  <c:v>117.5999984741211</c:v>
                </c:pt>
                <c:pt idx="1572">
                  <c:v>117.7000045776367</c:v>
                </c:pt>
                <c:pt idx="1573">
                  <c:v>117.7999954223633</c:v>
                </c:pt>
                <c:pt idx="1574">
                  <c:v>117.900001525879</c:v>
                </c:pt>
                <c:pt idx="1575">
                  <c:v>118.0000076293945</c:v>
                </c:pt>
                <c:pt idx="1576">
                  <c:v>118.0999984741211</c:v>
                </c:pt>
                <c:pt idx="1577">
                  <c:v>118.2000045776367</c:v>
                </c:pt>
                <c:pt idx="1578">
                  <c:v>118.2999954223633</c:v>
                </c:pt>
                <c:pt idx="1579">
                  <c:v>118.400001525879</c:v>
                </c:pt>
                <c:pt idx="1580">
                  <c:v>118.5000076293945</c:v>
                </c:pt>
                <c:pt idx="1581">
                  <c:v>118.5999984741211</c:v>
                </c:pt>
                <c:pt idx="1582">
                  <c:v>118.7000045776367</c:v>
                </c:pt>
                <c:pt idx="1583">
                  <c:v>118.7999954223633</c:v>
                </c:pt>
                <c:pt idx="1584">
                  <c:v>118.900001525879</c:v>
                </c:pt>
                <c:pt idx="1585">
                  <c:v>119.0000076293945</c:v>
                </c:pt>
                <c:pt idx="1586">
                  <c:v>119.0999984741211</c:v>
                </c:pt>
                <c:pt idx="1587">
                  <c:v>119.2000045776367</c:v>
                </c:pt>
                <c:pt idx="1588">
                  <c:v>119.2999954223633</c:v>
                </c:pt>
                <c:pt idx="1589">
                  <c:v>119.400001525879</c:v>
                </c:pt>
                <c:pt idx="1590">
                  <c:v>119.5000076293945</c:v>
                </c:pt>
                <c:pt idx="1591">
                  <c:v>119.5999984741211</c:v>
                </c:pt>
                <c:pt idx="1592">
                  <c:v>119.7000045776367</c:v>
                </c:pt>
                <c:pt idx="1593">
                  <c:v>119.7999954223633</c:v>
                </c:pt>
                <c:pt idx="1594">
                  <c:v>119.900001525879</c:v>
                </c:pt>
                <c:pt idx="1595">
                  <c:v>120.0000076293945</c:v>
                </c:pt>
                <c:pt idx="1596">
                  <c:v>120.0999984741211</c:v>
                </c:pt>
                <c:pt idx="1597">
                  <c:v>120.2000045776367</c:v>
                </c:pt>
                <c:pt idx="1598">
                  <c:v>120.2999954223633</c:v>
                </c:pt>
                <c:pt idx="1599">
                  <c:v>120.400001525879</c:v>
                </c:pt>
                <c:pt idx="1600">
                  <c:v>120.5000076293945</c:v>
                </c:pt>
                <c:pt idx="1601">
                  <c:v>120.5999984741211</c:v>
                </c:pt>
                <c:pt idx="1602">
                  <c:v>120.7000045776367</c:v>
                </c:pt>
                <c:pt idx="1603">
                  <c:v>120.7999954223633</c:v>
                </c:pt>
                <c:pt idx="1604">
                  <c:v>120.900001525879</c:v>
                </c:pt>
                <c:pt idx="1605">
                  <c:v>121.0000076293945</c:v>
                </c:pt>
                <c:pt idx="1606">
                  <c:v>121.0999984741211</c:v>
                </c:pt>
                <c:pt idx="1607">
                  <c:v>121.2000045776367</c:v>
                </c:pt>
                <c:pt idx="1608">
                  <c:v>121.2999954223633</c:v>
                </c:pt>
                <c:pt idx="1609">
                  <c:v>121.400001525879</c:v>
                </c:pt>
                <c:pt idx="1610">
                  <c:v>121.5000076293945</c:v>
                </c:pt>
                <c:pt idx="1611">
                  <c:v>121.5999984741211</c:v>
                </c:pt>
                <c:pt idx="1612">
                  <c:v>121.7000045776367</c:v>
                </c:pt>
                <c:pt idx="1613">
                  <c:v>121.7999954223633</c:v>
                </c:pt>
                <c:pt idx="1614">
                  <c:v>121.900001525879</c:v>
                </c:pt>
                <c:pt idx="1615">
                  <c:v>122.0000076293945</c:v>
                </c:pt>
                <c:pt idx="1616">
                  <c:v>122.0999984741211</c:v>
                </c:pt>
                <c:pt idx="1617">
                  <c:v>122.2000045776367</c:v>
                </c:pt>
                <c:pt idx="1618">
                  <c:v>122.2999954223633</c:v>
                </c:pt>
                <c:pt idx="1619">
                  <c:v>122.400001525879</c:v>
                </c:pt>
                <c:pt idx="1620">
                  <c:v>122.5000076293945</c:v>
                </c:pt>
                <c:pt idx="1621">
                  <c:v>122.5999984741211</c:v>
                </c:pt>
                <c:pt idx="1622">
                  <c:v>122.7000045776367</c:v>
                </c:pt>
                <c:pt idx="1623">
                  <c:v>122.7999954223633</c:v>
                </c:pt>
                <c:pt idx="1624">
                  <c:v>122.900001525879</c:v>
                </c:pt>
                <c:pt idx="1625">
                  <c:v>123.0000076293945</c:v>
                </c:pt>
                <c:pt idx="1626">
                  <c:v>123.0999984741211</c:v>
                </c:pt>
                <c:pt idx="1627">
                  <c:v>123.2000045776367</c:v>
                </c:pt>
                <c:pt idx="1628">
                  <c:v>123.2999954223633</c:v>
                </c:pt>
                <c:pt idx="1629">
                  <c:v>123.400001525879</c:v>
                </c:pt>
                <c:pt idx="1630">
                  <c:v>123.5000076293945</c:v>
                </c:pt>
                <c:pt idx="1631">
                  <c:v>123.5999984741211</c:v>
                </c:pt>
                <c:pt idx="1632">
                  <c:v>123.7000045776367</c:v>
                </c:pt>
                <c:pt idx="1633">
                  <c:v>123.7999954223633</c:v>
                </c:pt>
                <c:pt idx="1634">
                  <c:v>123.900001525879</c:v>
                </c:pt>
                <c:pt idx="1635">
                  <c:v>124.0000076293945</c:v>
                </c:pt>
                <c:pt idx="1636">
                  <c:v>124.0999984741211</c:v>
                </c:pt>
                <c:pt idx="1637">
                  <c:v>124.2000045776367</c:v>
                </c:pt>
                <c:pt idx="1638">
                  <c:v>124.2999954223633</c:v>
                </c:pt>
                <c:pt idx="1639">
                  <c:v>124.400001525879</c:v>
                </c:pt>
                <c:pt idx="1640">
                  <c:v>124.5000076293945</c:v>
                </c:pt>
                <c:pt idx="1641">
                  <c:v>124.5999984741211</c:v>
                </c:pt>
                <c:pt idx="1642">
                  <c:v>124.7000045776367</c:v>
                </c:pt>
                <c:pt idx="1643">
                  <c:v>124.7999954223633</c:v>
                </c:pt>
                <c:pt idx="1644">
                  <c:v>124.900001525879</c:v>
                </c:pt>
                <c:pt idx="1645">
                  <c:v>125.0000076293945</c:v>
                </c:pt>
                <c:pt idx="1646">
                  <c:v>125.0999984741211</c:v>
                </c:pt>
                <c:pt idx="1647">
                  <c:v>125.2000045776367</c:v>
                </c:pt>
                <c:pt idx="1648">
                  <c:v>125.2999954223633</c:v>
                </c:pt>
                <c:pt idx="1649">
                  <c:v>125.400001525879</c:v>
                </c:pt>
                <c:pt idx="1650">
                  <c:v>125.5000076293945</c:v>
                </c:pt>
                <c:pt idx="1651">
                  <c:v>125.5999984741211</c:v>
                </c:pt>
                <c:pt idx="1652">
                  <c:v>125.7000045776367</c:v>
                </c:pt>
                <c:pt idx="1653">
                  <c:v>125.7999954223633</c:v>
                </c:pt>
                <c:pt idx="1654">
                  <c:v>125.900001525879</c:v>
                </c:pt>
                <c:pt idx="1655">
                  <c:v>126.0000076293945</c:v>
                </c:pt>
                <c:pt idx="1656">
                  <c:v>126.0999984741211</c:v>
                </c:pt>
                <c:pt idx="1657">
                  <c:v>126.2000045776367</c:v>
                </c:pt>
                <c:pt idx="1658">
                  <c:v>126.2999954223633</c:v>
                </c:pt>
                <c:pt idx="1659">
                  <c:v>126.400001525879</c:v>
                </c:pt>
                <c:pt idx="1660">
                  <c:v>126.5000076293945</c:v>
                </c:pt>
                <c:pt idx="1661">
                  <c:v>126.5999984741211</c:v>
                </c:pt>
                <c:pt idx="1662">
                  <c:v>126.7000045776367</c:v>
                </c:pt>
                <c:pt idx="1663">
                  <c:v>126.7999954223633</c:v>
                </c:pt>
                <c:pt idx="1664">
                  <c:v>126.900001525879</c:v>
                </c:pt>
                <c:pt idx="1665">
                  <c:v>127.0000076293945</c:v>
                </c:pt>
                <c:pt idx="1666">
                  <c:v>127.0999984741211</c:v>
                </c:pt>
                <c:pt idx="1667">
                  <c:v>127.2000045776367</c:v>
                </c:pt>
                <c:pt idx="1668">
                  <c:v>127.2999954223633</c:v>
                </c:pt>
                <c:pt idx="1669">
                  <c:v>127.400001525879</c:v>
                </c:pt>
                <c:pt idx="1670">
                  <c:v>127.5000076293945</c:v>
                </c:pt>
                <c:pt idx="1671">
                  <c:v>127.5999984741211</c:v>
                </c:pt>
                <c:pt idx="1672">
                  <c:v>127.7000045776367</c:v>
                </c:pt>
                <c:pt idx="1673">
                  <c:v>127.7999954223633</c:v>
                </c:pt>
                <c:pt idx="1674">
                  <c:v>127.900001525879</c:v>
                </c:pt>
                <c:pt idx="1675">
                  <c:v>128.0</c:v>
                </c:pt>
                <c:pt idx="1676">
                  <c:v>128.1000061035156</c:v>
                </c:pt>
                <c:pt idx="1677">
                  <c:v>128.2000122070312</c:v>
                </c:pt>
                <c:pt idx="1678">
                  <c:v>128.2999877929687</c:v>
                </c:pt>
                <c:pt idx="1679">
                  <c:v>128.3999938964844</c:v>
                </c:pt>
                <c:pt idx="1680">
                  <c:v>128.5</c:v>
                </c:pt>
                <c:pt idx="1681">
                  <c:v>128.6000061035156</c:v>
                </c:pt>
                <c:pt idx="1682">
                  <c:v>128.7000122070312</c:v>
                </c:pt>
                <c:pt idx="1683">
                  <c:v>128.7999877929687</c:v>
                </c:pt>
                <c:pt idx="1684">
                  <c:v>128.8999938964844</c:v>
                </c:pt>
                <c:pt idx="1685">
                  <c:v>129.0</c:v>
                </c:pt>
                <c:pt idx="1686">
                  <c:v>129.1000061035156</c:v>
                </c:pt>
                <c:pt idx="1687">
                  <c:v>129.2000122070312</c:v>
                </c:pt>
                <c:pt idx="1688">
                  <c:v>129.2999877929687</c:v>
                </c:pt>
                <c:pt idx="1689">
                  <c:v>129.3999938964844</c:v>
                </c:pt>
                <c:pt idx="1690">
                  <c:v>129.5</c:v>
                </c:pt>
                <c:pt idx="1691">
                  <c:v>129.6000061035156</c:v>
                </c:pt>
                <c:pt idx="1692">
                  <c:v>129.7000122070312</c:v>
                </c:pt>
                <c:pt idx="1693">
                  <c:v>129.7999877929687</c:v>
                </c:pt>
                <c:pt idx="1694">
                  <c:v>129.8999938964844</c:v>
                </c:pt>
                <c:pt idx="1695">
                  <c:v>130.0</c:v>
                </c:pt>
                <c:pt idx="1696">
                  <c:v>130.1000061035156</c:v>
                </c:pt>
                <c:pt idx="1697">
                  <c:v>130.2000122070312</c:v>
                </c:pt>
                <c:pt idx="1698">
                  <c:v>130.2999877929687</c:v>
                </c:pt>
                <c:pt idx="1699">
                  <c:v>130.3999938964844</c:v>
                </c:pt>
                <c:pt idx="1700">
                  <c:v>130.5</c:v>
                </c:pt>
                <c:pt idx="1701">
                  <c:v>130.6000061035156</c:v>
                </c:pt>
                <c:pt idx="1702">
                  <c:v>130.7000122070312</c:v>
                </c:pt>
                <c:pt idx="1703">
                  <c:v>130.7999877929687</c:v>
                </c:pt>
                <c:pt idx="1704">
                  <c:v>130.8999938964844</c:v>
                </c:pt>
                <c:pt idx="1705">
                  <c:v>131.0</c:v>
                </c:pt>
                <c:pt idx="1706">
                  <c:v>131.1000061035156</c:v>
                </c:pt>
                <c:pt idx="1707">
                  <c:v>131.2000122070312</c:v>
                </c:pt>
                <c:pt idx="1708">
                  <c:v>131.2999877929687</c:v>
                </c:pt>
                <c:pt idx="1709">
                  <c:v>131.3999938964844</c:v>
                </c:pt>
                <c:pt idx="1710">
                  <c:v>131.5</c:v>
                </c:pt>
                <c:pt idx="1711">
                  <c:v>131.6000061035156</c:v>
                </c:pt>
                <c:pt idx="1712">
                  <c:v>131.7000122070312</c:v>
                </c:pt>
                <c:pt idx="1713">
                  <c:v>131.7999877929687</c:v>
                </c:pt>
                <c:pt idx="1714">
                  <c:v>131.8999938964844</c:v>
                </c:pt>
                <c:pt idx="1715">
                  <c:v>132.0</c:v>
                </c:pt>
                <c:pt idx="1716">
                  <c:v>132.1000061035156</c:v>
                </c:pt>
                <c:pt idx="1717">
                  <c:v>132.2000122070312</c:v>
                </c:pt>
                <c:pt idx="1718">
                  <c:v>132.2999877929687</c:v>
                </c:pt>
                <c:pt idx="1719">
                  <c:v>132.3999938964844</c:v>
                </c:pt>
                <c:pt idx="1720">
                  <c:v>132.5</c:v>
                </c:pt>
                <c:pt idx="1721">
                  <c:v>132.6000061035156</c:v>
                </c:pt>
                <c:pt idx="1722">
                  <c:v>132.7000122070312</c:v>
                </c:pt>
                <c:pt idx="1723">
                  <c:v>132.7999877929687</c:v>
                </c:pt>
                <c:pt idx="1724">
                  <c:v>132.8999938964844</c:v>
                </c:pt>
                <c:pt idx="1725">
                  <c:v>133.0</c:v>
                </c:pt>
                <c:pt idx="1726">
                  <c:v>133.1000061035156</c:v>
                </c:pt>
                <c:pt idx="1727">
                  <c:v>133.2000122070312</c:v>
                </c:pt>
                <c:pt idx="1728">
                  <c:v>133.2999877929687</c:v>
                </c:pt>
                <c:pt idx="1729">
                  <c:v>133.3999938964844</c:v>
                </c:pt>
                <c:pt idx="1730">
                  <c:v>133.5</c:v>
                </c:pt>
                <c:pt idx="1731">
                  <c:v>133.6000061035156</c:v>
                </c:pt>
                <c:pt idx="1732">
                  <c:v>133.7000122070312</c:v>
                </c:pt>
                <c:pt idx="1733">
                  <c:v>133.7999877929687</c:v>
                </c:pt>
                <c:pt idx="1734">
                  <c:v>133.8999938964844</c:v>
                </c:pt>
                <c:pt idx="1735">
                  <c:v>134.0</c:v>
                </c:pt>
                <c:pt idx="1736">
                  <c:v>134.1000061035156</c:v>
                </c:pt>
                <c:pt idx="1737">
                  <c:v>134.2000122070312</c:v>
                </c:pt>
                <c:pt idx="1738">
                  <c:v>134.2999877929687</c:v>
                </c:pt>
                <c:pt idx="1739">
                  <c:v>134.3999938964844</c:v>
                </c:pt>
                <c:pt idx="1740">
                  <c:v>134.5</c:v>
                </c:pt>
                <c:pt idx="1741">
                  <c:v>134.6000061035156</c:v>
                </c:pt>
                <c:pt idx="1742">
                  <c:v>134.7000122070312</c:v>
                </c:pt>
                <c:pt idx="1743">
                  <c:v>134.7999877929687</c:v>
                </c:pt>
                <c:pt idx="1744">
                  <c:v>134.8999938964844</c:v>
                </c:pt>
                <c:pt idx="1745">
                  <c:v>135.0</c:v>
                </c:pt>
                <c:pt idx="1746">
                  <c:v>135.1000061035156</c:v>
                </c:pt>
                <c:pt idx="1747">
                  <c:v>135.2000122070312</c:v>
                </c:pt>
                <c:pt idx="1748">
                  <c:v>135.2999877929687</c:v>
                </c:pt>
                <c:pt idx="1749">
                  <c:v>135.3999938964844</c:v>
                </c:pt>
                <c:pt idx="1750">
                  <c:v>135.5</c:v>
                </c:pt>
                <c:pt idx="1751">
                  <c:v>135.6000061035156</c:v>
                </c:pt>
                <c:pt idx="1752">
                  <c:v>135.7000122070312</c:v>
                </c:pt>
                <c:pt idx="1753">
                  <c:v>135.7999877929687</c:v>
                </c:pt>
                <c:pt idx="1754">
                  <c:v>135.8999938964844</c:v>
                </c:pt>
                <c:pt idx="1755">
                  <c:v>136.0</c:v>
                </c:pt>
                <c:pt idx="1756">
                  <c:v>136.1000061035156</c:v>
                </c:pt>
                <c:pt idx="1757">
                  <c:v>136.2000122070312</c:v>
                </c:pt>
                <c:pt idx="1758">
                  <c:v>136.2999877929687</c:v>
                </c:pt>
                <c:pt idx="1759">
                  <c:v>136.3999938964844</c:v>
                </c:pt>
                <c:pt idx="1760">
                  <c:v>136.5</c:v>
                </c:pt>
                <c:pt idx="1761">
                  <c:v>136.6000061035156</c:v>
                </c:pt>
                <c:pt idx="1762">
                  <c:v>136.7000122070312</c:v>
                </c:pt>
                <c:pt idx="1763">
                  <c:v>136.7999877929687</c:v>
                </c:pt>
                <c:pt idx="1764">
                  <c:v>136.8999938964844</c:v>
                </c:pt>
                <c:pt idx="1765">
                  <c:v>137.0</c:v>
                </c:pt>
                <c:pt idx="1766">
                  <c:v>137.1000061035156</c:v>
                </c:pt>
                <c:pt idx="1767">
                  <c:v>137.2000122070312</c:v>
                </c:pt>
                <c:pt idx="1768">
                  <c:v>137.2999877929687</c:v>
                </c:pt>
                <c:pt idx="1769">
                  <c:v>137.3999938964844</c:v>
                </c:pt>
                <c:pt idx="1770">
                  <c:v>137.5</c:v>
                </c:pt>
                <c:pt idx="1771">
                  <c:v>137.6000061035156</c:v>
                </c:pt>
                <c:pt idx="1772">
                  <c:v>137.7000122070312</c:v>
                </c:pt>
                <c:pt idx="1773">
                  <c:v>137.7999877929687</c:v>
                </c:pt>
                <c:pt idx="1774">
                  <c:v>137.8999938964844</c:v>
                </c:pt>
                <c:pt idx="1775">
                  <c:v>138.0</c:v>
                </c:pt>
                <c:pt idx="1776">
                  <c:v>138.1000061035156</c:v>
                </c:pt>
                <c:pt idx="1777">
                  <c:v>138.2000122070312</c:v>
                </c:pt>
                <c:pt idx="1778">
                  <c:v>138.2999877929687</c:v>
                </c:pt>
                <c:pt idx="1779">
                  <c:v>138.3999938964844</c:v>
                </c:pt>
                <c:pt idx="1780">
                  <c:v>138.5</c:v>
                </c:pt>
                <c:pt idx="1781">
                  <c:v>138.6000061035156</c:v>
                </c:pt>
                <c:pt idx="1782">
                  <c:v>138.7000122070312</c:v>
                </c:pt>
                <c:pt idx="1783">
                  <c:v>138.7999877929687</c:v>
                </c:pt>
                <c:pt idx="1784">
                  <c:v>138.8999938964844</c:v>
                </c:pt>
                <c:pt idx="1785">
                  <c:v>139.0</c:v>
                </c:pt>
                <c:pt idx="1786">
                  <c:v>139.1000061035156</c:v>
                </c:pt>
                <c:pt idx="1787">
                  <c:v>139.2000122070312</c:v>
                </c:pt>
                <c:pt idx="1788">
                  <c:v>139.2999877929687</c:v>
                </c:pt>
                <c:pt idx="1789">
                  <c:v>139.3999938964844</c:v>
                </c:pt>
                <c:pt idx="1790">
                  <c:v>139.5</c:v>
                </c:pt>
                <c:pt idx="1791">
                  <c:v>139.6000061035156</c:v>
                </c:pt>
                <c:pt idx="1792">
                  <c:v>139.7000122070312</c:v>
                </c:pt>
                <c:pt idx="1793">
                  <c:v>139.7999877929687</c:v>
                </c:pt>
                <c:pt idx="1794">
                  <c:v>139.8999938964844</c:v>
                </c:pt>
                <c:pt idx="1795">
                  <c:v>140.0</c:v>
                </c:pt>
                <c:pt idx="1796">
                  <c:v>140.1000061035156</c:v>
                </c:pt>
                <c:pt idx="1797">
                  <c:v>140.2000122070312</c:v>
                </c:pt>
                <c:pt idx="1798">
                  <c:v>140.2999877929687</c:v>
                </c:pt>
                <c:pt idx="1799">
                  <c:v>140.3999938964844</c:v>
                </c:pt>
                <c:pt idx="1800">
                  <c:v>140.5</c:v>
                </c:pt>
                <c:pt idx="1801">
                  <c:v>140.6000061035156</c:v>
                </c:pt>
                <c:pt idx="1802">
                  <c:v>140.7000122070312</c:v>
                </c:pt>
                <c:pt idx="1803">
                  <c:v>140.7999877929687</c:v>
                </c:pt>
                <c:pt idx="1804">
                  <c:v>140.8999938964844</c:v>
                </c:pt>
                <c:pt idx="1805">
                  <c:v>141.0</c:v>
                </c:pt>
                <c:pt idx="1806">
                  <c:v>141.1000061035156</c:v>
                </c:pt>
                <c:pt idx="1807">
                  <c:v>141.2000122070312</c:v>
                </c:pt>
                <c:pt idx="1808">
                  <c:v>141.2999877929687</c:v>
                </c:pt>
                <c:pt idx="1809">
                  <c:v>141.3999938964844</c:v>
                </c:pt>
                <c:pt idx="1810">
                  <c:v>141.5</c:v>
                </c:pt>
                <c:pt idx="1811">
                  <c:v>141.6000061035156</c:v>
                </c:pt>
                <c:pt idx="1812">
                  <c:v>141.7000122070312</c:v>
                </c:pt>
                <c:pt idx="1813">
                  <c:v>141.7999877929687</c:v>
                </c:pt>
                <c:pt idx="1814">
                  <c:v>141.8999938964844</c:v>
                </c:pt>
                <c:pt idx="1815">
                  <c:v>142.0</c:v>
                </c:pt>
                <c:pt idx="1816">
                  <c:v>142.1000061035156</c:v>
                </c:pt>
                <c:pt idx="1817">
                  <c:v>142.2000122070312</c:v>
                </c:pt>
                <c:pt idx="1818">
                  <c:v>142.2999877929687</c:v>
                </c:pt>
                <c:pt idx="1819">
                  <c:v>142.3999938964844</c:v>
                </c:pt>
                <c:pt idx="1820">
                  <c:v>142.5</c:v>
                </c:pt>
                <c:pt idx="1821">
                  <c:v>142.6000061035156</c:v>
                </c:pt>
                <c:pt idx="1822">
                  <c:v>142.7000122070312</c:v>
                </c:pt>
                <c:pt idx="1823">
                  <c:v>142.7999877929687</c:v>
                </c:pt>
                <c:pt idx="1824">
                  <c:v>142.8999938964844</c:v>
                </c:pt>
                <c:pt idx="1825">
                  <c:v>143.0</c:v>
                </c:pt>
                <c:pt idx="1826">
                  <c:v>143.1000061035156</c:v>
                </c:pt>
                <c:pt idx="1827">
                  <c:v>143.2000122070312</c:v>
                </c:pt>
                <c:pt idx="1828">
                  <c:v>143.2999877929687</c:v>
                </c:pt>
                <c:pt idx="1829">
                  <c:v>143.3999938964844</c:v>
                </c:pt>
                <c:pt idx="1830">
                  <c:v>143.5</c:v>
                </c:pt>
                <c:pt idx="1831">
                  <c:v>143.6000061035156</c:v>
                </c:pt>
                <c:pt idx="1832">
                  <c:v>143.7000122070312</c:v>
                </c:pt>
                <c:pt idx="1833">
                  <c:v>143.7999877929687</c:v>
                </c:pt>
                <c:pt idx="1834">
                  <c:v>143.8999938964844</c:v>
                </c:pt>
                <c:pt idx="1835">
                  <c:v>144.0</c:v>
                </c:pt>
                <c:pt idx="1836">
                  <c:v>144.1000061035156</c:v>
                </c:pt>
                <c:pt idx="1837">
                  <c:v>144.2000122070312</c:v>
                </c:pt>
                <c:pt idx="1838">
                  <c:v>144.2999877929687</c:v>
                </c:pt>
                <c:pt idx="1839">
                  <c:v>144.3999938964844</c:v>
                </c:pt>
                <c:pt idx="1840">
                  <c:v>144.5</c:v>
                </c:pt>
                <c:pt idx="1841">
                  <c:v>144.6000061035156</c:v>
                </c:pt>
                <c:pt idx="1842">
                  <c:v>144.7000122070312</c:v>
                </c:pt>
                <c:pt idx="1843">
                  <c:v>144.7999877929687</c:v>
                </c:pt>
                <c:pt idx="1844">
                  <c:v>144.8999938964844</c:v>
                </c:pt>
                <c:pt idx="1845">
                  <c:v>145.0</c:v>
                </c:pt>
                <c:pt idx="1846">
                  <c:v>145.1000061035156</c:v>
                </c:pt>
                <c:pt idx="1847">
                  <c:v>145.2000122070312</c:v>
                </c:pt>
                <c:pt idx="1848">
                  <c:v>145.2999877929687</c:v>
                </c:pt>
                <c:pt idx="1849">
                  <c:v>145.3999938964844</c:v>
                </c:pt>
                <c:pt idx="1850">
                  <c:v>145.5</c:v>
                </c:pt>
                <c:pt idx="1851">
                  <c:v>145.6000061035156</c:v>
                </c:pt>
                <c:pt idx="1852">
                  <c:v>145.7000122070312</c:v>
                </c:pt>
                <c:pt idx="1853">
                  <c:v>145.7999877929687</c:v>
                </c:pt>
                <c:pt idx="1854">
                  <c:v>145.8999938964844</c:v>
                </c:pt>
                <c:pt idx="1855">
                  <c:v>146.0</c:v>
                </c:pt>
                <c:pt idx="1856">
                  <c:v>146.1000061035156</c:v>
                </c:pt>
                <c:pt idx="1857">
                  <c:v>146.2000122070312</c:v>
                </c:pt>
                <c:pt idx="1858">
                  <c:v>146.2999877929687</c:v>
                </c:pt>
                <c:pt idx="1859">
                  <c:v>146.3999938964844</c:v>
                </c:pt>
                <c:pt idx="1860">
                  <c:v>146.5</c:v>
                </c:pt>
                <c:pt idx="1861">
                  <c:v>146.6000061035156</c:v>
                </c:pt>
                <c:pt idx="1862">
                  <c:v>146.7000122070312</c:v>
                </c:pt>
                <c:pt idx="1863">
                  <c:v>146.7999877929687</c:v>
                </c:pt>
                <c:pt idx="1864">
                  <c:v>146.8999938964844</c:v>
                </c:pt>
                <c:pt idx="1865">
                  <c:v>147.0</c:v>
                </c:pt>
                <c:pt idx="1866">
                  <c:v>147.1000061035156</c:v>
                </c:pt>
                <c:pt idx="1867">
                  <c:v>147.2000122070312</c:v>
                </c:pt>
                <c:pt idx="1868">
                  <c:v>147.2999877929687</c:v>
                </c:pt>
                <c:pt idx="1869">
                  <c:v>147.3999938964844</c:v>
                </c:pt>
                <c:pt idx="1870">
                  <c:v>147.5</c:v>
                </c:pt>
                <c:pt idx="1871">
                  <c:v>147.6000061035156</c:v>
                </c:pt>
                <c:pt idx="1872">
                  <c:v>147.7000122070312</c:v>
                </c:pt>
                <c:pt idx="1873">
                  <c:v>147.7999877929687</c:v>
                </c:pt>
                <c:pt idx="1874">
                  <c:v>147.8999938964844</c:v>
                </c:pt>
                <c:pt idx="1875">
                  <c:v>148.0</c:v>
                </c:pt>
                <c:pt idx="1876">
                  <c:v>148.1000061035156</c:v>
                </c:pt>
                <c:pt idx="1877">
                  <c:v>148.2000122070312</c:v>
                </c:pt>
                <c:pt idx="1878">
                  <c:v>148.2999877929687</c:v>
                </c:pt>
                <c:pt idx="1879">
                  <c:v>148.3999938964844</c:v>
                </c:pt>
                <c:pt idx="1880">
                  <c:v>148.5</c:v>
                </c:pt>
                <c:pt idx="1881">
                  <c:v>148.6000061035156</c:v>
                </c:pt>
                <c:pt idx="1882">
                  <c:v>148.7000122070312</c:v>
                </c:pt>
                <c:pt idx="1883">
                  <c:v>148.7999877929687</c:v>
                </c:pt>
                <c:pt idx="1884">
                  <c:v>148.8999938964844</c:v>
                </c:pt>
                <c:pt idx="1885">
                  <c:v>149.0</c:v>
                </c:pt>
                <c:pt idx="1886">
                  <c:v>149.1000061035156</c:v>
                </c:pt>
                <c:pt idx="1887">
                  <c:v>149.2000122070312</c:v>
                </c:pt>
                <c:pt idx="1888">
                  <c:v>149.2999877929687</c:v>
                </c:pt>
                <c:pt idx="1889">
                  <c:v>149.3999938964844</c:v>
                </c:pt>
                <c:pt idx="1890">
                  <c:v>149.5</c:v>
                </c:pt>
                <c:pt idx="1891">
                  <c:v>149.6000061035156</c:v>
                </c:pt>
                <c:pt idx="1892">
                  <c:v>149.7000122070312</c:v>
                </c:pt>
                <c:pt idx="1893">
                  <c:v>149.7999877929687</c:v>
                </c:pt>
                <c:pt idx="1894">
                  <c:v>149.8999938964844</c:v>
                </c:pt>
                <c:pt idx="1895">
                  <c:v>150.0</c:v>
                </c:pt>
                <c:pt idx="1896">
                  <c:v>150.1000061035156</c:v>
                </c:pt>
                <c:pt idx="1897">
                  <c:v>150.2000122070312</c:v>
                </c:pt>
                <c:pt idx="1898">
                  <c:v>150.2999877929687</c:v>
                </c:pt>
                <c:pt idx="1899">
                  <c:v>150.3999938964844</c:v>
                </c:pt>
                <c:pt idx="1900">
                  <c:v>150.5</c:v>
                </c:pt>
                <c:pt idx="1901">
                  <c:v>150.6000061035156</c:v>
                </c:pt>
                <c:pt idx="1902">
                  <c:v>150.7000122070312</c:v>
                </c:pt>
                <c:pt idx="1903">
                  <c:v>150.7999877929687</c:v>
                </c:pt>
                <c:pt idx="1904">
                  <c:v>150.8999938964844</c:v>
                </c:pt>
                <c:pt idx="1905">
                  <c:v>151.0</c:v>
                </c:pt>
                <c:pt idx="1906">
                  <c:v>151.1000061035156</c:v>
                </c:pt>
                <c:pt idx="1907">
                  <c:v>151.2000122070312</c:v>
                </c:pt>
                <c:pt idx="1908">
                  <c:v>151.2999877929687</c:v>
                </c:pt>
                <c:pt idx="1909">
                  <c:v>151.3999938964844</c:v>
                </c:pt>
                <c:pt idx="1910">
                  <c:v>151.5</c:v>
                </c:pt>
                <c:pt idx="1911">
                  <c:v>151.6000061035156</c:v>
                </c:pt>
                <c:pt idx="1912">
                  <c:v>151.7000122070312</c:v>
                </c:pt>
                <c:pt idx="1913">
                  <c:v>151.7999877929687</c:v>
                </c:pt>
                <c:pt idx="1914">
                  <c:v>151.8999938964844</c:v>
                </c:pt>
                <c:pt idx="1915">
                  <c:v>152.0</c:v>
                </c:pt>
                <c:pt idx="1916">
                  <c:v>152.1000061035156</c:v>
                </c:pt>
                <c:pt idx="1917">
                  <c:v>152.2000122070312</c:v>
                </c:pt>
                <c:pt idx="1918">
                  <c:v>152.2999877929687</c:v>
                </c:pt>
                <c:pt idx="1919">
                  <c:v>152.3999938964844</c:v>
                </c:pt>
                <c:pt idx="1920">
                  <c:v>152.5</c:v>
                </c:pt>
                <c:pt idx="1921">
                  <c:v>152.6000061035156</c:v>
                </c:pt>
                <c:pt idx="1922">
                  <c:v>152.7000122070312</c:v>
                </c:pt>
                <c:pt idx="1923">
                  <c:v>152.7999877929687</c:v>
                </c:pt>
                <c:pt idx="1924">
                  <c:v>152.8999938964844</c:v>
                </c:pt>
                <c:pt idx="1925">
                  <c:v>153.0</c:v>
                </c:pt>
                <c:pt idx="1926">
                  <c:v>153.1000061035156</c:v>
                </c:pt>
                <c:pt idx="1927">
                  <c:v>153.2000122070312</c:v>
                </c:pt>
                <c:pt idx="1928">
                  <c:v>153.2999877929687</c:v>
                </c:pt>
                <c:pt idx="1929">
                  <c:v>153.3999938964844</c:v>
                </c:pt>
                <c:pt idx="1930">
                  <c:v>153.5</c:v>
                </c:pt>
                <c:pt idx="1931">
                  <c:v>153.6000061035156</c:v>
                </c:pt>
                <c:pt idx="1932">
                  <c:v>153.7000122070312</c:v>
                </c:pt>
                <c:pt idx="1933">
                  <c:v>153.7999877929687</c:v>
                </c:pt>
                <c:pt idx="1934">
                  <c:v>153.8999938964844</c:v>
                </c:pt>
                <c:pt idx="1935">
                  <c:v>154.0</c:v>
                </c:pt>
                <c:pt idx="1936">
                  <c:v>154.1000061035156</c:v>
                </c:pt>
                <c:pt idx="1937">
                  <c:v>154.2000122070312</c:v>
                </c:pt>
                <c:pt idx="1938">
                  <c:v>154.2999877929687</c:v>
                </c:pt>
                <c:pt idx="1939">
                  <c:v>154.3999938964844</c:v>
                </c:pt>
                <c:pt idx="1940">
                  <c:v>154.5</c:v>
                </c:pt>
                <c:pt idx="1941">
                  <c:v>154.6000061035156</c:v>
                </c:pt>
                <c:pt idx="1942">
                  <c:v>154.7000122070312</c:v>
                </c:pt>
                <c:pt idx="1943">
                  <c:v>154.7999877929687</c:v>
                </c:pt>
                <c:pt idx="1944">
                  <c:v>154.8999938964844</c:v>
                </c:pt>
                <c:pt idx="1945">
                  <c:v>155.0</c:v>
                </c:pt>
                <c:pt idx="1946">
                  <c:v>155.1000061035156</c:v>
                </c:pt>
                <c:pt idx="1947">
                  <c:v>155.2000122070312</c:v>
                </c:pt>
                <c:pt idx="1948">
                  <c:v>155.2999877929687</c:v>
                </c:pt>
                <c:pt idx="1949">
                  <c:v>155.3999938964844</c:v>
                </c:pt>
                <c:pt idx="1950">
                  <c:v>155.5</c:v>
                </c:pt>
                <c:pt idx="1951">
                  <c:v>155.6000061035156</c:v>
                </c:pt>
                <c:pt idx="1952">
                  <c:v>155.7000122070312</c:v>
                </c:pt>
                <c:pt idx="1953">
                  <c:v>155.7999877929687</c:v>
                </c:pt>
                <c:pt idx="1954">
                  <c:v>155.8999938964844</c:v>
                </c:pt>
                <c:pt idx="1955">
                  <c:v>156.0</c:v>
                </c:pt>
                <c:pt idx="1956">
                  <c:v>156.1000061035156</c:v>
                </c:pt>
                <c:pt idx="1957">
                  <c:v>156.2000122070312</c:v>
                </c:pt>
                <c:pt idx="1958">
                  <c:v>156.2999877929687</c:v>
                </c:pt>
                <c:pt idx="1959">
                  <c:v>156.3999938964844</c:v>
                </c:pt>
                <c:pt idx="1960">
                  <c:v>156.5</c:v>
                </c:pt>
                <c:pt idx="1961">
                  <c:v>156.6000061035156</c:v>
                </c:pt>
                <c:pt idx="1962">
                  <c:v>156.7000122070312</c:v>
                </c:pt>
                <c:pt idx="1963">
                  <c:v>156.7999877929687</c:v>
                </c:pt>
                <c:pt idx="1964">
                  <c:v>156.8999938964844</c:v>
                </c:pt>
                <c:pt idx="1965">
                  <c:v>157.0</c:v>
                </c:pt>
                <c:pt idx="1966">
                  <c:v>157.1000061035156</c:v>
                </c:pt>
                <c:pt idx="1967">
                  <c:v>157.2000122070312</c:v>
                </c:pt>
                <c:pt idx="1968">
                  <c:v>157.2999877929687</c:v>
                </c:pt>
                <c:pt idx="1969">
                  <c:v>157.3999938964844</c:v>
                </c:pt>
                <c:pt idx="1970">
                  <c:v>157.5</c:v>
                </c:pt>
                <c:pt idx="1971">
                  <c:v>157.6000061035156</c:v>
                </c:pt>
                <c:pt idx="1972">
                  <c:v>157.7000122070312</c:v>
                </c:pt>
                <c:pt idx="1973">
                  <c:v>157.7999877929687</c:v>
                </c:pt>
                <c:pt idx="1974">
                  <c:v>157.8999938964844</c:v>
                </c:pt>
                <c:pt idx="1975">
                  <c:v>158.0</c:v>
                </c:pt>
                <c:pt idx="1976">
                  <c:v>158.1000061035156</c:v>
                </c:pt>
                <c:pt idx="1977">
                  <c:v>158.2000122070312</c:v>
                </c:pt>
                <c:pt idx="1978">
                  <c:v>158.2999877929687</c:v>
                </c:pt>
                <c:pt idx="1979">
                  <c:v>158.3999938964844</c:v>
                </c:pt>
                <c:pt idx="1980">
                  <c:v>158.5</c:v>
                </c:pt>
                <c:pt idx="1981">
                  <c:v>158.6000061035156</c:v>
                </c:pt>
                <c:pt idx="1982">
                  <c:v>158.7000122070312</c:v>
                </c:pt>
                <c:pt idx="1983">
                  <c:v>158.7999877929687</c:v>
                </c:pt>
                <c:pt idx="1984">
                  <c:v>158.8999938964844</c:v>
                </c:pt>
                <c:pt idx="1985">
                  <c:v>159.0</c:v>
                </c:pt>
                <c:pt idx="1986">
                  <c:v>159.1000061035156</c:v>
                </c:pt>
                <c:pt idx="1987">
                  <c:v>159.2000122070312</c:v>
                </c:pt>
                <c:pt idx="1988">
                  <c:v>159.2999877929687</c:v>
                </c:pt>
                <c:pt idx="1989">
                  <c:v>159.3999938964844</c:v>
                </c:pt>
                <c:pt idx="1990">
                  <c:v>159.5</c:v>
                </c:pt>
                <c:pt idx="1991">
                  <c:v>159.6000061035156</c:v>
                </c:pt>
                <c:pt idx="1992">
                  <c:v>159.7000122070312</c:v>
                </c:pt>
                <c:pt idx="1993">
                  <c:v>159.7999877929687</c:v>
                </c:pt>
                <c:pt idx="1994">
                  <c:v>159.8999938964844</c:v>
                </c:pt>
                <c:pt idx="1995">
                  <c:v>160.0</c:v>
                </c:pt>
                <c:pt idx="1996">
                  <c:v>160.1000061035156</c:v>
                </c:pt>
                <c:pt idx="1997">
                  <c:v>160.2000122070312</c:v>
                </c:pt>
                <c:pt idx="1998">
                  <c:v>160.2999877929687</c:v>
                </c:pt>
                <c:pt idx="1999">
                  <c:v>160.3999938964844</c:v>
                </c:pt>
                <c:pt idx="2000">
                  <c:v>160.5</c:v>
                </c:pt>
                <c:pt idx="2001">
                  <c:v>160.6000061035156</c:v>
                </c:pt>
                <c:pt idx="2002">
                  <c:v>160.7000122070312</c:v>
                </c:pt>
                <c:pt idx="2003">
                  <c:v>160.7999877929687</c:v>
                </c:pt>
                <c:pt idx="2004">
                  <c:v>160.8999938964844</c:v>
                </c:pt>
                <c:pt idx="2005">
                  <c:v>161.0</c:v>
                </c:pt>
                <c:pt idx="2006">
                  <c:v>161.1000061035156</c:v>
                </c:pt>
                <c:pt idx="2007">
                  <c:v>161.2000122070312</c:v>
                </c:pt>
                <c:pt idx="2008">
                  <c:v>161.2999877929687</c:v>
                </c:pt>
                <c:pt idx="2009">
                  <c:v>161.3999938964844</c:v>
                </c:pt>
                <c:pt idx="2010">
                  <c:v>161.5</c:v>
                </c:pt>
                <c:pt idx="2011">
                  <c:v>161.6000061035156</c:v>
                </c:pt>
                <c:pt idx="2012">
                  <c:v>161.7000122070312</c:v>
                </c:pt>
                <c:pt idx="2013">
                  <c:v>161.7999877929687</c:v>
                </c:pt>
                <c:pt idx="2014">
                  <c:v>161.8999938964844</c:v>
                </c:pt>
                <c:pt idx="2015">
                  <c:v>162.0</c:v>
                </c:pt>
                <c:pt idx="2016">
                  <c:v>162.1000061035156</c:v>
                </c:pt>
                <c:pt idx="2017">
                  <c:v>162.2000122070312</c:v>
                </c:pt>
                <c:pt idx="2018">
                  <c:v>162.2999877929687</c:v>
                </c:pt>
                <c:pt idx="2019">
                  <c:v>162.3999938964844</c:v>
                </c:pt>
                <c:pt idx="2020">
                  <c:v>162.5</c:v>
                </c:pt>
                <c:pt idx="2021">
                  <c:v>162.6000061035156</c:v>
                </c:pt>
                <c:pt idx="2022">
                  <c:v>162.7000122070312</c:v>
                </c:pt>
                <c:pt idx="2023">
                  <c:v>162.7999877929687</c:v>
                </c:pt>
                <c:pt idx="2024">
                  <c:v>162.8999938964844</c:v>
                </c:pt>
                <c:pt idx="2025">
                  <c:v>163.0</c:v>
                </c:pt>
                <c:pt idx="2026">
                  <c:v>163.1000061035156</c:v>
                </c:pt>
                <c:pt idx="2027">
                  <c:v>163.2000122070312</c:v>
                </c:pt>
                <c:pt idx="2028">
                  <c:v>163.2999877929687</c:v>
                </c:pt>
                <c:pt idx="2029">
                  <c:v>163.3999938964844</c:v>
                </c:pt>
                <c:pt idx="2030">
                  <c:v>163.5</c:v>
                </c:pt>
                <c:pt idx="2031">
                  <c:v>163.6000061035156</c:v>
                </c:pt>
                <c:pt idx="2032">
                  <c:v>163.7000122070312</c:v>
                </c:pt>
                <c:pt idx="2033">
                  <c:v>163.7999877929687</c:v>
                </c:pt>
                <c:pt idx="2034">
                  <c:v>163.8999938964844</c:v>
                </c:pt>
                <c:pt idx="2035">
                  <c:v>164.0</c:v>
                </c:pt>
                <c:pt idx="2036">
                  <c:v>164.1000061035156</c:v>
                </c:pt>
                <c:pt idx="2037">
                  <c:v>164.2000122070312</c:v>
                </c:pt>
                <c:pt idx="2038">
                  <c:v>164.2999877929687</c:v>
                </c:pt>
                <c:pt idx="2039">
                  <c:v>164.3999938964844</c:v>
                </c:pt>
                <c:pt idx="2040">
                  <c:v>164.5</c:v>
                </c:pt>
                <c:pt idx="2041">
                  <c:v>164.6000061035156</c:v>
                </c:pt>
                <c:pt idx="2042">
                  <c:v>164.7000122070312</c:v>
                </c:pt>
                <c:pt idx="2043">
                  <c:v>164.7999877929687</c:v>
                </c:pt>
                <c:pt idx="2044">
                  <c:v>164.8999938964844</c:v>
                </c:pt>
                <c:pt idx="2045">
                  <c:v>165.0</c:v>
                </c:pt>
                <c:pt idx="2046">
                  <c:v>165.1000061035156</c:v>
                </c:pt>
                <c:pt idx="2047">
                  <c:v>165.2000122070312</c:v>
                </c:pt>
                <c:pt idx="2048">
                  <c:v>165.2999877929687</c:v>
                </c:pt>
                <c:pt idx="2049">
                  <c:v>165.3999938964844</c:v>
                </c:pt>
                <c:pt idx="2050">
                  <c:v>165.5</c:v>
                </c:pt>
                <c:pt idx="2051">
                  <c:v>165.6000061035156</c:v>
                </c:pt>
                <c:pt idx="2052">
                  <c:v>165.7000122070312</c:v>
                </c:pt>
                <c:pt idx="2053">
                  <c:v>165.7999877929687</c:v>
                </c:pt>
                <c:pt idx="2054">
                  <c:v>165.8999938964844</c:v>
                </c:pt>
                <c:pt idx="2055">
                  <c:v>166.0</c:v>
                </c:pt>
                <c:pt idx="2056">
                  <c:v>166.1000061035156</c:v>
                </c:pt>
                <c:pt idx="2057">
                  <c:v>166.2000122070312</c:v>
                </c:pt>
                <c:pt idx="2058">
                  <c:v>166.2999877929687</c:v>
                </c:pt>
                <c:pt idx="2059">
                  <c:v>166.3999938964844</c:v>
                </c:pt>
                <c:pt idx="2060">
                  <c:v>166.5</c:v>
                </c:pt>
                <c:pt idx="2061">
                  <c:v>166.6000061035156</c:v>
                </c:pt>
                <c:pt idx="2062">
                  <c:v>166.7000122070312</c:v>
                </c:pt>
                <c:pt idx="2063">
                  <c:v>166.7999877929687</c:v>
                </c:pt>
                <c:pt idx="2064">
                  <c:v>166.8999938964844</c:v>
                </c:pt>
                <c:pt idx="2065">
                  <c:v>167.0</c:v>
                </c:pt>
                <c:pt idx="2066">
                  <c:v>167.1000061035156</c:v>
                </c:pt>
                <c:pt idx="2067">
                  <c:v>167.2000122070312</c:v>
                </c:pt>
                <c:pt idx="2068">
                  <c:v>167.2999877929687</c:v>
                </c:pt>
                <c:pt idx="2069">
                  <c:v>167.3999938964844</c:v>
                </c:pt>
                <c:pt idx="2070">
                  <c:v>167.5</c:v>
                </c:pt>
                <c:pt idx="2071">
                  <c:v>167.6000061035156</c:v>
                </c:pt>
                <c:pt idx="2072">
                  <c:v>167.7000122070312</c:v>
                </c:pt>
                <c:pt idx="2073">
                  <c:v>167.7999877929687</c:v>
                </c:pt>
                <c:pt idx="2074">
                  <c:v>167.8999938964844</c:v>
                </c:pt>
                <c:pt idx="2075">
                  <c:v>168.0</c:v>
                </c:pt>
                <c:pt idx="2076">
                  <c:v>168.1000061035156</c:v>
                </c:pt>
                <c:pt idx="2077">
                  <c:v>168.2000122070312</c:v>
                </c:pt>
                <c:pt idx="2078">
                  <c:v>168.2999877929687</c:v>
                </c:pt>
                <c:pt idx="2079">
                  <c:v>168.3999938964844</c:v>
                </c:pt>
                <c:pt idx="2080">
                  <c:v>168.5</c:v>
                </c:pt>
                <c:pt idx="2081">
                  <c:v>168.6000061035156</c:v>
                </c:pt>
                <c:pt idx="2082">
                  <c:v>168.7000122070312</c:v>
                </c:pt>
                <c:pt idx="2083">
                  <c:v>168.7999877929687</c:v>
                </c:pt>
                <c:pt idx="2084">
                  <c:v>168.8999938964844</c:v>
                </c:pt>
                <c:pt idx="2085">
                  <c:v>169.0</c:v>
                </c:pt>
                <c:pt idx="2086">
                  <c:v>169.1000061035156</c:v>
                </c:pt>
                <c:pt idx="2087">
                  <c:v>169.2000122070312</c:v>
                </c:pt>
                <c:pt idx="2088">
                  <c:v>169.2999877929687</c:v>
                </c:pt>
                <c:pt idx="2089">
                  <c:v>169.3999938964844</c:v>
                </c:pt>
                <c:pt idx="2090">
                  <c:v>169.5</c:v>
                </c:pt>
                <c:pt idx="2091">
                  <c:v>169.6000061035156</c:v>
                </c:pt>
                <c:pt idx="2092">
                  <c:v>169.7000122070312</c:v>
                </c:pt>
                <c:pt idx="2093">
                  <c:v>169.7999877929687</c:v>
                </c:pt>
                <c:pt idx="2094">
                  <c:v>169.8999938964844</c:v>
                </c:pt>
                <c:pt idx="2095">
                  <c:v>170.0</c:v>
                </c:pt>
                <c:pt idx="2096">
                  <c:v>170.1000061035156</c:v>
                </c:pt>
                <c:pt idx="2097">
                  <c:v>170.2000122070312</c:v>
                </c:pt>
                <c:pt idx="2098">
                  <c:v>170.2999877929687</c:v>
                </c:pt>
                <c:pt idx="2099">
                  <c:v>170.3999938964844</c:v>
                </c:pt>
                <c:pt idx="2100">
                  <c:v>170.5</c:v>
                </c:pt>
                <c:pt idx="2101">
                  <c:v>170.6000061035156</c:v>
                </c:pt>
                <c:pt idx="2102">
                  <c:v>170.7000122070312</c:v>
                </c:pt>
                <c:pt idx="2103">
                  <c:v>170.7999877929687</c:v>
                </c:pt>
                <c:pt idx="2104">
                  <c:v>170.8999938964844</c:v>
                </c:pt>
                <c:pt idx="2105">
                  <c:v>171.0</c:v>
                </c:pt>
                <c:pt idx="2106">
                  <c:v>171.1000061035156</c:v>
                </c:pt>
                <c:pt idx="2107">
                  <c:v>171.2000122070312</c:v>
                </c:pt>
                <c:pt idx="2108">
                  <c:v>171.2999877929687</c:v>
                </c:pt>
                <c:pt idx="2109">
                  <c:v>171.3999938964844</c:v>
                </c:pt>
                <c:pt idx="2110">
                  <c:v>171.5</c:v>
                </c:pt>
                <c:pt idx="2111">
                  <c:v>171.6000061035156</c:v>
                </c:pt>
                <c:pt idx="2112">
                  <c:v>171.7000122070312</c:v>
                </c:pt>
                <c:pt idx="2113">
                  <c:v>171.7999877929687</c:v>
                </c:pt>
                <c:pt idx="2114">
                  <c:v>171.8999938964844</c:v>
                </c:pt>
                <c:pt idx="2115">
                  <c:v>172.0</c:v>
                </c:pt>
                <c:pt idx="2116">
                  <c:v>172.1000061035156</c:v>
                </c:pt>
                <c:pt idx="2117">
                  <c:v>172.2000122070312</c:v>
                </c:pt>
                <c:pt idx="2118">
                  <c:v>172.2999877929687</c:v>
                </c:pt>
                <c:pt idx="2119">
                  <c:v>172.3999938964844</c:v>
                </c:pt>
                <c:pt idx="2120">
                  <c:v>172.5</c:v>
                </c:pt>
                <c:pt idx="2121">
                  <c:v>172.6000061035156</c:v>
                </c:pt>
                <c:pt idx="2122">
                  <c:v>172.7000122070312</c:v>
                </c:pt>
                <c:pt idx="2123">
                  <c:v>172.7999877929687</c:v>
                </c:pt>
                <c:pt idx="2124">
                  <c:v>172.8999938964844</c:v>
                </c:pt>
                <c:pt idx="2125">
                  <c:v>173.0</c:v>
                </c:pt>
                <c:pt idx="2126">
                  <c:v>173.1000061035156</c:v>
                </c:pt>
                <c:pt idx="2127">
                  <c:v>173.2000122070312</c:v>
                </c:pt>
                <c:pt idx="2128">
                  <c:v>173.2999877929687</c:v>
                </c:pt>
                <c:pt idx="2129">
                  <c:v>173.3999938964844</c:v>
                </c:pt>
                <c:pt idx="2130">
                  <c:v>173.5</c:v>
                </c:pt>
                <c:pt idx="2131">
                  <c:v>173.6000061035156</c:v>
                </c:pt>
                <c:pt idx="2132">
                  <c:v>173.7000122070312</c:v>
                </c:pt>
                <c:pt idx="2133">
                  <c:v>173.7999877929687</c:v>
                </c:pt>
                <c:pt idx="2134">
                  <c:v>173.8999938964844</c:v>
                </c:pt>
                <c:pt idx="2135">
                  <c:v>174.0</c:v>
                </c:pt>
                <c:pt idx="2136">
                  <c:v>174.1000061035156</c:v>
                </c:pt>
                <c:pt idx="2137">
                  <c:v>174.2000122070312</c:v>
                </c:pt>
                <c:pt idx="2138">
                  <c:v>174.2999877929687</c:v>
                </c:pt>
                <c:pt idx="2139">
                  <c:v>174.3999938964844</c:v>
                </c:pt>
                <c:pt idx="2140">
                  <c:v>174.5</c:v>
                </c:pt>
                <c:pt idx="2141">
                  <c:v>174.6000061035156</c:v>
                </c:pt>
                <c:pt idx="2142">
                  <c:v>174.7000122070312</c:v>
                </c:pt>
                <c:pt idx="2143">
                  <c:v>174.7999877929687</c:v>
                </c:pt>
                <c:pt idx="2144">
                  <c:v>174.8999938964844</c:v>
                </c:pt>
                <c:pt idx="2145">
                  <c:v>175.0</c:v>
                </c:pt>
                <c:pt idx="2146">
                  <c:v>175.1000061035156</c:v>
                </c:pt>
                <c:pt idx="2147">
                  <c:v>175.2000122070312</c:v>
                </c:pt>
                <c:pt idx="2148">
                  <c:v>175.2999877929687</c:v>
                </c:pt>
                <c:pt idx="2149">
                  <c:v>175.3999938964844</c:v>
                </c:pt>
                <c:pt idx="2150">
                  <c:v>175.5</c:v>
                </c:pt>
                <c:pt idx="2151">
                  <c:v>175.6000061035156</c:v>
                </c:pt>
                <c:pt idx="2152">
                  <c:v>175.7000122070312</c:v>
                </c:pt>
                <c:pt idx="2153">
                  <c:v>175.7999877929687</c:v>
                </c:pt>
                <c:pt idx="2154">
                  <c:v>175.8999938964844</c:v>
                </c:pt>
                <c:pt idx="2155">
                  <c:v>176.0</c:v>
                </c:pt>
                <c:pt idx="2156">
                  <c:v>176.1000061035156</c:v>
                </c:pt>
                <c:pt idx="2157">
                  <c:v>176.2000122070312</c:v>
                </c:pt>
                <c:pt idx="2158">
                  <c:v>176.2999877929687</c:v>
                </c:pt>
                <c:pt idx="2159">
                  <c:v>176.3999938964844</c:v>
                </c:pt>
                <c:pt idx="2160">
                  <c:v>176.5</c:v>
                </c:pt>
                <c:pt idx="2161">
                  <c:v>176.6000061035156</c:v>
                </c:pt>
                <c:pt idx="2162">
                  <c:v>176.7000122070312</c:v>
                </c:pt>
                <c:pt idx="2163">
                  <c:v>176.7999877929687</c:v>
                </c:pt>
                <c:pt idx="2164">
                  <c:v>176.8999938964844</c:v>
                </c:pt>
                <c:pt idx="2165">
                  <c:v>177.0</c:v>
                </c:pt>
                <c:pt idx="2166">
                  <c:v>177.1000061035156</c:v>
                </c:pt>
                <c:pt idx="2167">
                  <c:v>177.2000122070312</c:v>
                </c:pt>
                <c:pt idx="2168">
                  <c:v>177.2999877929687</c:v>
                </c:pt>
                <c:pt idx="2169">
                  <c:v>177.3999938964844</c:v>
                </c:pt>
                <c:pt idx="2170">
                  <c:v>177.5</c:v>
                </c:pt>
                <c:pt idx="2171">
                  <c:v>177.6000061035156</c:v>
                </c:pt>
                <c:pt idx="2172">
                  <c:v>177.7000122070312</c:v>
                </c:pt>
                <c:pt idx="2173">
                  <c:v>177.7999877929687</c:v>
                </c:pt>
                <c:pt idx="2174">
                  <c:v>177.8999938964844</c:v>
                </c:pt>
                <c:pt idx="2175">
                  <c:v>178.0</c:v>
                </c:pt>
                <c:pt idx="2176">
                  <c:v>178.1000061035156</c:v>
                </c:pt>
                <c:pt idx="2177">
                  <c:v>178.2000122070312</c:v>
                </c:pt>
                <c:pt idx="2178">
                  <c:v>178.2999877929687</c:v>
                </c:pt>
                <c:pt idx="2179">
                  <c:v>178.3999938964844</c:v>
                </c:pt>
                <c:pt idx="2180">
                  <c:v>178.5</c:v>
                </c:pt>
                <c:pt idx="2181">
                  <c:v>178.6000061035156</c:v>
                </c:pt>
                <c:pt idx="2182">
                  <c:v>178.7000122070312</c:v>
                </c:pt>
                <c:pt idx="2183">
                  <c:v>178.7999877929687</c:v>
                </c:pt>
                <c:pt idx="2184">
                  <c:v>178.8999938964844</c:v>
                </c:pt>
                <c:pt idx="2185">
                  <c:v>179.0</c:v>
                </c:pt>
                <c:pt idx="2186">
                  <c:v>179.1000061035156</c:v>
                </c:pt>
                <c:pt idx="2187">
                  <c:v>179.2000122070312</c:v>
                </c:pt>
                <c:pt idx="2188">
                  <c:v>179.2999877929687</c:v>
                </c:pt>
                <c:pt idx="2189">
                  <c:v>179.3999938964844</c:v>
                </c:pt>
                <c:pt idx="2190">
                  <c:v>179.5</c:v>
                </c:pt>
                <c:pt idx="2191">
                  <c:v>179.6000061035156</c:v>
                </c:pt>
                <c:pt idx="2192">
                  <c:v>179.7000122070312</c:v>
                </c:pt>
                <c:pt idx="2193">
                  <c:v>179.7999877929687</c:v>
                </c:pt>
                <c:pt idx="2194">
                  <c:v>179.8999938964844</c:v>
                </c:pt>
                <c:pt idx="2195">
                  <c:v>180.0</c:v>
                </c:pt>
                <c:pt idx="2196">
                  <c:v>180.1000061035156</c:v>
                </c:pt>
                <c:pt idx="2197">
                  <c:v>180.2000122070312</c:v>
                </c:pt>
                <c:pt idx="2198">
                  <c:v>180.2999877929687</c:v>
                </c:pt>
                <c:pt idx="2199">
                  <c:v>180.3999938964844</c:v>
                </c:pt>
                <c:pt idx="2200">
                  <c:v>180.5</c:v>
                </c:pt>
                <c:pt idx="2201">
                  <c:v>180.6000061035156</c:v>
                </c:pt>
                <c:pt idx="2202">
                  <c:v>180.7000122070312</c:v>
                </c:pt>
                <c:pt idx="2203">
                  <c:v>180.7999877929687</c:v>
                </c:pt>
                <c:pt idx="2204">
                  <c:v>180.8999938964844</c:v>
                </c:pt>
                <c:pt idx="2205">
                  <c:v>181.0</c:v>
                </c:pt>
                <c:pt idx="2206">
                  <c:v>181.1000061035156</c:v>
                </c:pt>
                <c:pt idx="2207">
                  <c:v>181.2000122070312</c:v>
                </c:pt>
                <c:pt idx="2208">
                  <c:v>181.2999877929687</c:v>
                </c:pt>
                <c:pt idx="2209">
                  <c:v>181.3999938964844</c:v>
                </c:pt>
                <c:pt idx="2210">
                  <c:v>181.5</c:v>
                </c:pt>
                <c:pt idx="2211">
                  <c:v>181.6000061035156</c:v>
                </c:pt>
                <c:pt idx="2212">
                  <c:v>181.7000122070312</c:v>
                </c:pt>
                <c:pt idx="2213">
                  <c:v>181.7999877929687</c:v>
                </c:pt>
                <c:pt idx="2214">
                  <c:v>181.8999938964844</c:v>
                </c:pt>
                <c:pt idx="2215">
                  <c:v>182.0</c:v>
                </c:pt>
                <c:pt idx="2216">
                  <c:v>182.1000061035156</c:v>
                </c:pt>
                <c:pt idx="2217">
                  <c:v>182.2000122070312</c:v>
                </c:pt>
                <c:pt idx="2218">
                  <c:v>182.2999877929687</c:v>
                </c:pt>
                <c:pt idx="2219">
                  <c:v>182.3999938964844</c:v>
                </c:pt>
                <c:pt idx="2220">
                  <c:v>182.5</c:v>
                </c:pt>
                <c:pt idx="2221">
                  <c:v>182.6000061035156</c:v>
                </c:pt>
                <c:pt idx="2222">
                  <c:v>182.7000122070312</c:v>
                </c:pt>
                <c:pt idx="2223">
                  <c:v>182.7999877929687</c:v>
                </c:pt>
                <c:pt idx="2224">
                  <c:v>182.8999938964844</c:v>
                </c:pt>
                <c:pt idx="2225">
                  <c:v>183.0</c:v>
                </c:pt>
                <c:pt idx="2226">
                  <c:v>183.1000061035156</c:v>
                </c:pt>
                <c:pt idx="2227">
                  <c:v>183.2000122070312</c:v>
                </c:pt>
                <c:pt idx="2228">
                  <c:v>183.2999877929687</c:v>
                </c:pt>
                <c:pt idx="2229">
                  <c:v>183.3999938964844</c:v>
                </c:pt>
                <c:pt idx="2230">
                  <c:v>183.5</c:v>
                </c:pt>
                <c:pt idx="2231">
                  <c:v>183.6000061035156</c:v>
                </c:pt>
                <c:pt idx="2232">
                  <c:v>183.7000122070312</c:v>
                </c:pt>
                <c:pt idx="2233">
                  <c:v>183.7999877929687</c:v>
                </c:pt>
                <c:pt idx="2234">
                  <c:v>183.8999938964844</c:v>
                </c:pt>
                <c:pt idx="2235">
                  <c:v>184.0</c:v>
                </c:pt>
                <c:pt idx="2236">
                  <c:v>184.1000061035156</c:v>
                </c:pt>
                <c:pt idx="2237">
                  <c:v>184.2000122070312</c:v>
                </c:pt>
                <c:pt idx="2238">
                  <c:v>184.2999877929687</c:v>
                </c:pt>
                <c:pt idx="2239">
                  <c:v>184.3999938964844</c:v>
                </c:pt>
                <c:pt idx="2240">
                  <c:v>184.5</c:v>
                </c:pt>
                <c:pt idx="2241">
                  <c:v>184.6000061035156</c:v>
                </c:pt>
                <c:pt idx="2242">
                  <c:v>184.7000122070312</c:v>
                </c:pt>
                <c:pt idx="2243">
                  <c:v>184.7999877929687</c:v>
                </c:pt>
                <c:pt idx="2244">
                  <c:v>184.8999938964844</c:v>
                </c:pt>
                <c:pt idx="2245">
                  <c:v>185.0</c:v>
                </c:pt>
                <c:pt idx="2246">
                  <c:v>185.1000061035156</c:v>
                </c:pt>
                <c:pt idx="2247">
                  <c:v>185.2000122070312</c:v>
                </c:pt>
                <c:pt idx="2248">
                  <c:v>185.2999877929687</c:v>
                </c:pt>
                <c:pt idx="2249">
                  <c:v>185.3999938964844</c:v>
                </c:pt>
                <c:pt idx="2250">
                  <c:v>185.5</c:v>
                </c:pt>
                <c:pt idx="2251">
                  <c:v>185.6000061035156</c:v>
                </c:pt>
                <c:pt idx="2252">
                  <c:v>185.7000122070312</c:v>
                </c:pt>
                <c:pt idx="2253">
                  <c:v>185.7999877929687</c:v>
                </c:pt>
                <c:pt idx="2254">
                  <c:v>185.8999938964844</c:v>
                </c:pt>
                <c:pt idx="2255">
                  <c:v>186.0</c:v>
                </c:pt>
                <c:pt idx="2256">
                  <c:v>186.1000061035156</c:v>
                </c:pt>
                <c:pt idx="2257">
                  <c:v>186.2000122070312</c:v>
                </c:pt>
                <c:pt idx="2258">
                  <c:v>186.2999877929687</c:v>
                </c:pt>
                <c:pt idx="2259">
                  <c:v>186.3999938964844</c:v>
                </c:pt>
                <c:pt idx="2260">
                  <c:v>186.5</c:v>
                </c:pt>
                <c:pt idx="2261">
                  <c:v>186.6000061035156</c:v>
                </c:pt>
                <c:pt idx="2262">
                  <c:v>186.7000122070312</c:v>
                </c:pt>
                <c:pt idx="2263">
                  <c:v>186.7999877929687</c:v>
                </c:pt>
                <c:pt idx="2264">
                  <c:v>186.8999938964844</c:v>
                </c:pt>
                <c:pt idx="2265">
                  <c:v>187.0</c:v>
                </c:pt>
                <c:pt idx="2266">
                  <c:v>187.1000061035156</c:v>
                </c:pt>
                <c:pt idx="2267">
                  <c:v>187.2000122070312</c:v>
                </c:pt>
                <c:pt idx="2268">
                  <c:v>187.2999877929687</c:v>
                </c:pt>
                <c:pt idx="2269">
                  <c:v>187.3999938964844</c:v>
                </c:pt>
                <c:pt idx="2270">
                  <c:v>187.5</c:v>
                </c:pt>
                <c:pt idx="2271">
                  <c:v>187.6000061035156</c:v>
                </c:pt>
                <c:pt idx="2272">
                  <c:v>187.7000122070312</c:v>
                </c:pt>
                <c:pt idx="2273">
                  <c:v>187.7999877929687</c:v>
                </c:pt>
                <c:pt idx="2274">
                  <c:v>187.8999938964844</c:v>
                </c:pt>
                <c:pt idx="2275">
                  <c:v>188.0</c:v>
                </c:pt>
                <c:pt idx="2276">
                  <c:v>188.1000061035156</c:v>
                </c:pt>
                <c:pt idx="2277">
                  <c:v>188.2000122070312</c:v>
                </c:pt>
                <c:pt idx="2278">
                  <c:v>188.2999877929687</c:v>
                </c:pt>
                <c:pt idx="2279">
                  <c:v>188.3999938964844</c:v>
                </c:pt>
                <c:pt idx="2280">
                  <c:v>188.5</c:v>
                </c:pt>
                <c:pt idx="2281">
                  <c:v>188.6000061035156</c:v>
                </c:pt>
                <c:pt idx="2282">
                  <c:v>188.7000122070312</c:v>
                </c:pt>
                <c:pt idx="2283">
                  <c:v>188.7999877929687</c:v>
                </c:pt>
                <c:pt idx="2284">
                  <c:v>188.8999938964844</c:v>
                </c:pt>
                <c:pt idx="2285">
                  <c:v>189.0</c:v>
                </c:pt>
                <c:pt idx="2286">
                  <c:v>189.1000061035156</c:v>
                </c:pt>
                <c:pt idx="2287">
                  <c:v>189.2000122070312</c:v>
                </c:pt>
                <c:pt idx="2288">
                  <c:v>189.2999877929687</c:v>
                </c:pt>
                <c:pt idx="2289">
                  <c:v>189.3999938964844</c:v>
                </c:pt>
                <c:pt idx="2290">
                  <c:v>189.5</c:v>
                </c:pt>
                <c:pt idx="2291">
                  <c:v>189.6000061035156</c:v>
                </c:pt>
                <c:pt idx="2292">
                  <c:v>189.7000122070312</c:v>
                </c:pt>
                <c:pt idx="2293">
                  <c:v>189.7999877929687</c:v>
                </c:pt>
                <c:pt idx="2294">
                  <c:v>189.8999938964844</c:v>
                </c:pt>
                <c:pt idx="2295">
                  <c:v>190.0</c:v>
                </c:pt>
                <c:pt idx="2296">
                  <c:v>190.1000061035156</c:v>
                </c:pt>
                <c:pt idx="2297">
                  <c:v>190.2000122070312</c:v>
                </c:pt>
                <c:pt idx="2298">
                  <c:v>190.2999877929687</c:v>
                </c:pt>
                <c:pt idx="2299">
                  <c:v>190.3999938964844</c:v>
                </c:pt>
                <c:pt idx="2300">
                  <c:v>190.5</c:v>
                </c:pt>
                <c:pt idx="2301">
                  <c:v>190.6000061035156</c:v>
                </c:pt>
                <c:pt idx="2302">
                  <c:v>190.7000122070312</c:v>
                </c:pt>
                <c:pt idx="2303">
                  <c:v>190.7999877929687</c:v>
                </c:pt>
                <c:pt idx="2304">
                  <c:v>190.8999938964844</c:v>
                </c:pt>
                <c:pt idx="2305">
                  <c:v>191.0</c:v>
                </c:pt>
                <c:pt idx="2306">
                  <c:v>191.1000061035156</c:v>
                </c:pt>
                <c:pt idx="2307">
                  <c:v>191.2000122070312</c:v>
                </c:pt>
                <c:pt idx="2308">
                  <c:v>191.2999877929687</c:v>
                </c:pt>
                <c:pt idx="2309">
                  <c:v>191.3999938964844</c:v>
                </c:pt>
                <c:pt idx="2310">
                  <c:v>191.5</c:v>
                </c:pt>
                <c:pt idx="2311">
                  <c:v>191.6000061035156</c:v>
                </c:pt>
                <c:pt idx="2312">
                  <c:v>191.7000122070312</c:v>
                </c:pt>
                <c:pt idx="2313">
                  <c:v>191.7999877929687</c:v>
                </c:pt>
                <c:pt idx="2314">
                  <c:v>191.8999938964844</c:v>
                </c:pt>
                <c:pt idx="2315">
                  <c:v>192.0</c:v>
                </c:pt>
                <c:pt idx="2316">
                  <c:v>192.1000061035156</c:v>
                </c:pt>
                <c:pt idx="2317">
                  <c:v>192.2000122070312</c:v>
                </c:pt>
                <c:pt idx="2318">
                  <c:v>192.2999877929687</c:v>
                </c:pt>
                <c:pt idx="2319">
                  <c:v>192.3999938964844</c:v>
                </c:pt>
                <c:pt idx="2320">
                  <c:v>192.5</c:v>
                </c:pt>
                <c:pt idx="2321">
                  <c:v>192.6000061035156</c:v>
                </c:pt>
                <c:pt idx="2322">
                  <c:v>192.7000122070312</c:v>
                </c:pt>
                <c:pt idx="2323">
                  <c:v>192.7999877929687</c:v>
                </c:pt>
                <c:pt idx="2324">
                  <c:v>192.8999938964844</c:v>
                </c:pt>
                <c:pt idx="2325">
                  <c:v>193.0</c:v>
                </c:pt>
                <c:pt idx="2326">
                  <c:v>193.1000061035156</c:v>
                </c:pt>
                <c:pt idx="2327">
                  <c:v>193.2000122070312</c:v>
                </c:pt>
                <c:pt idx="2328">
                  <c:v>193.2999877929687</c:v>
                </c:pt>
                <c:pt idx="2329">
                  <c:v>193.3999938964844</c:v>
                </c:pt>
                <c:pt idx="2330">
                  <c:v>193.5</c:v>
                </c:pt>
                <c:pt idx="2331">
                  <c:v>193.6000061035156</c:v>
                </c:pt>
                <c:pt idx="2332">
                  <c:v>193.7000122070312</c:v>
                </c:pt>
                <c:pt idx="2333">
                  <c:v>193.7999877929687</c:v>
                </c:pt>
                <c:pt idx="2334">
                  <c:v>193.8999938964844</c:v>
                </c:pt>
                <c:pt idx="2335">
                  <c:v>194.0</c:v>
                </c:pt>
                <c:pt idx="2336">
                  <c:v>194.1000061035156</c:v>
                </c:pt>
                <c:pt idx="2337">
                  <c:v>194.2000122070312</c:v>
                </c:pt>
                <c:pt idx="2338">
                  <c:v>194.2999877929687</c:v>
                </c:pt>
                <c:pt idx="2339">
                  <c:v>194.3999938964844</c:v>
                </c:pt>
                <c:pt idx="2340">
                  <c:v>194.5</c:v>
                </c:pt>
                <c:pt idx="2341">
                  <c:v>194.6000061035156</c:v>
                </c:pt>
                <c:pt idx="2342">
                  <c:v>194.7000122070312</c:v>
                </c:pt>
                <c:pt idx="2343">
                  <c:v>194.7999877929687</c:v>
                </c:pt>
                <c:pt idx="2344">
                  <c:v>194.8999938964844</c:v>
                </c:pt>
                <c:pt idx="2345">
                  <c:v>195.0</c:v>
                </c:pt>
                <c:pt idx="2346">
                  <c:v>195.1000061035156</c:v>
                </c:pt>
                <c:pt idx="2347">
                  <c:v>195.2000122070312</c:v>
                </c:pt>
                <c:pt idx="2348">
                  <c:v>195.2999877929687</c:v>
                </c:pt>
                <c:pt idx="2349">
                  <c:v>195.3999938964844</c:v>
                </c:pt>
                <c:pt idx="2350">
                  <c:v>195.5</c:v>
                </c:pt>
                <c:pt idx="2351">
                  <c:v>195.6000061035156</c:v>
                </c:pt>
                <c:pt idx="2352">
                  <c:v>195.7000122070312</c:v>
                </c:pt>
                <c:pt idx="2353">
                  <c:v>195.7999877929687</c:v>
                </c:pt>
                <c:pt idx="2354">
                  <c:v>195.8999938964844</c:v>
                </c:pt>
                <c:pt idx="2355">
                  <c:v>196.0</c:v>
                </c:pt>
                <c:pt idx="2356">
                  <c:v>196.1000061035156</c:v>
                </c:pt>
                <c:pt idx="2357">
                  <c:v>196.2000122070312</c:v>
                </c:pt>
                <c:pt idx="2358">
                  <c:v>196.2999877929687</c:v>
                </c:pt>
                <c:pt idx="2359">
                  <c:v>196.3999938964844</c:v>
                </c:pt>
                <c:pt idx="2360">
                  <c:v>196.5</c:v>
                </c:pt>
                <c:pt idx="2361">
                  <c:v>196.6000061035156</c:v>
                </c:pt>
                <c:pt idx="2362">
                  <c:v>196.7000122070312</c:v>
                </c:pt>
                <c:pt idx="2363">
                  <c:v>196.7999877929687</c:v>
                </c:pt>
                <c:pt idx="2364">
                  <c:v>196.8999938964844</c:v>
                </c:pt>
                <c:pt idx="2365">
                  <c:v>197.0</c:v>
                </c:pt>
                <c:pt idx="2366">
                  <c:v>197.1000061035156</c:v>
                </c:pt>
                <c:pt idx="2367">
                  <c:v>197.2000122070312</c:v>
                </c:pt>
                <c:pt idx="2368">
                  <c:v>197.2999877929687</c:v>
                </c:pt>
                <c:pt idx="2369">
                  <c:v>197.3999938964844</c:v>
                </c:pt>
                <c:pt idx="2370">
                  <c:v>197.5</c:v>
                </c:pt>
                <c:pt idx="2371">
                  <c:v>197.6000061035156</c:v>
                </c:pt>
                <c:pt idx="2372">
                  <c:v>197.7000122070312</c:v>
                </c:pt>
                <c:pt idx="2373">
                  <c:v>197.7999877929687</c:v>
                </c:pt>
                <c:pt idx="2374">
                  <c:v>197.8999938964844</c:v>
                </c:pt>
                <c:pt idx="2375">
                  <c:v>198.0</c:v>
                </c:pt>
                <c:pt idx="2376">
                  <c:v>198.1000061035156</c:v>
                </c:pt>
                <c:pt idx="2377">
                  <c:v>198.2000122070312</c:v>
                </c:pt>
                <c:pt idx="2378">
                  <c:v>198.2999877929687</c:v>
                </c:pt>
                <c:pt idx="2379">
                  <c:v>198.3999938964844</c:v>
                </c:pt>
                <c:pt idx="2380">
                  <c:v>198.5</c:v>
                </c:pt>
                <c:pt idx="2381">
                  <c:v>198.6000061035156</c:v>
                </c:pt>
                <c:pt idx="2382">
                  <c:v>198.7000122070312</c:v>
                </c:pt>
                <c:pt idx="2383">
                  <c:v>198.7999877929687</c:v>
                </c:pt>
                <c:pt idx="2384">
                  <c:v>198.8999938964844</c:v>
                </c:pt>
                <c:pt idx="2385">
                  <c:v>199.0</c:v>
                </c:pt>
                <c:pt idx="2386">
                  <c:v>199.1000061035156</c:v>
                </c:pt>
                <c:pt idx="2387">
                  <c:v>199.2000122070312</c:v>
                </c:pt>
                <c:pt idx="2388">
                  <c:v>199.2999877929687</c:v>
                </c:pt>
                <c:pt idx="2389">
                  <c:v>199.3999938964844</c:v>
                </c:pt>
                <c:pt idx="2390">
                  <c:v>199.5</c:v>
                </c:pt>
                <c:pt idx="2391">
                  <c:v>199.6000061035156</c:v>
                </c:pt>
                <c:pt idx="2392">
                  <c:v>199.7000122070312</c:v>
                </c:pt>
                <c:pt idx="2393">
                  <c:v>199.7999877929687</c:v>
                </c:pt>
                <c:pt idx="2394">
                  <c:v>199.8999938964844</c:v>
                </c:pt>
                <c:pt idx="2395">
                  <c:v>200.0</c:v>
                </c:pt>
                <c:pt idx="2396">
                  <c:v>200.1000061035156</c:v>
                </c:pt>
                <c:pt idx="2397">
                  <c:v>200.2000122070312</c:v>
                </c:pt>
                <c:pt idx="2398">
                  <c:v>200.2999877929687</c:v>
                </c:pt>
                <c:pt idx="2399">
                  <c:v>200.3999938964844</c:v>
                </c:pt>
                <c:pt idx="2400">
                  <c:v>200.5</c:v>
                </c:pt>
                <c:pt idx="2401">
                  <c:v>200.6000061035156</c:v>
                </c:pt>
                <c:pt idx="2402">
                  <c:v>200.7000122070312</c:v>
                </c:pt>
                <c:pt idx="2403">
                  <c:v>200.7999877929687</c:v>
                </c:pt>
                <c:pt idx="2404">
                  <c:v>200.8999938964844</c:v>
                </c:pt>
                <c:pt idx="2405">
                  <c:v>201.0</c:v>
                </c:pt>
                <c:pt idx="2406">
                  <c:v>201.1000061035156</c:v>
                </c:pt>
                <c:pt idx="2407">
                  <c:v>201.2000122070312</c:v>
                </c:pt>
                <c:pt idx="2408">
                  <c:v>201.2999877929687</c:v>
                </c:pt>
                <c:pt idx="2409">
                  <c:v>201.3999938964844</c:v>
                </c:pt>
                <c:pt idx="2410">
                  <c:v>201.5</c:v>
                </c:pt>
                <c:pt idx="2411">
                  <c:v>201.6000061035156</c:v>
                </c:pt>
                <c:pt idx="2412">
                  <c:v>201.7000122070312</c:v>
                </c:pt>
                <c:pt idx="2413">
                  <c:v>201.7999877929687</c:v>
                </c:pt>
                <c:pt idx="2414">
                  <c:v>201.8999938964844</c:v>
                </c:pt>
                <c:pt idx="2415">
                  <c:v>202.0</c:v>
                </c:pt>
                <c:pt idx="2416">
                  <c:v>202.1000061035156</c:v>
                </c:pt>
                <c:pt idx="2417">
                  <c:v>202.2000122070312</c:v>
                </c:pt>
                <c:pt idx="2418">
                  <c:v>202.2999877929687</c:v>
                </c:pt>
                <c:pt idx="2419">
                  <c:v>202.3999938964844</c:v>
                </c:pt>
                <c:pt idx="2420">
                  <c:v>202.5</c:v>
                </c:pt>
                <c:pt idx="2421">
                  <c:v>202.6000061035156</c:v>
                </c:pt>
                <c:pt idx="2422">
                  <c:v>202.7000122070312</c:v>
                </c:pt>
                <c:pt idx="2423">
                  <c:v>202.7999877929687</c:v>
                </c:pt>
                <c:pt idx="2424">
                  <c:v>202.8999938964844</c:v>
                </c:pt>
                <c:pt idx="2425">
                  <c:v>203.0</c:v>
                </c:pt>
                <c:pt idx="2426">
                  <c:v>203.1000061035156</c:v>
                </c:pt>
                <c:pt idx="2427">
                  <c:v>203.2000122070312</c:v>
                </c:pt>
                <c:pt idx="2428">
                  <c:v>203.2999877929687</c:v>
                </c:pt>
                <c:pt idx="2429">
                  <c:v>203.3999938964844</c:v>
                </c:pt>
                <c:pt idx="2430">
                  <c:v>203.5</c:v>
                </c:pt>
                <c:pt idx="2431">
                  <c:v>203.6000061035156</c:v>
                </c:pt>
                <c:pt idx="2432">
                  <c:v>203.7000122070312</c:v>
                </c:pt>
                <c:pt idx="2433">
                  <c:v>203.7999877929687</c:v>
                </c:pt>
                <c:pt idx="2434">
                  <c:v>203.8999938964844</c:v>
                </c:pt>
                <c:pt idx="2435">
                  <c:v>204.0</c:v>
                </c:pt>
                <c:pt idx="2436">
                  <c:v>204.1000061035156</c:v>
                </c:pt>
                <c:pt idx="2437">
                  <c:v>204.2000122070312</c:v>
                </c:pt>
                <c:pt idx="2438">
                  <c:v>204.2999877929687</c:v>
                </c:pt>
                <c:pt idx="2439">
                  <c:v>204.3999938964844</c:v>
                </c:pt>
                <c:pt idx="2440">
                  <c:v>204.5</c:v>
                </c:pt>
                <c:pt idx="2441">
                  <c:v>204.6000061035156</c:v>
                </c:pt>
                <c:pt idx="2442">
                  <c:v>204.7000122070312</c:v>
                </c:pt>
                <c:pt idx="2443">
                  <c:v>204.7999877929687</c:v>
                </c:pt>
                <c:pt idx="2444">
                  <c:v>204.8999938964844</c:v>
                </c:pt>
                <c:pt idx="2445">
                  <c:v>205.0</c:v>
                </c:pt>
                <c:pt idx="2446">
                  <c:v>205.1000061035156</c:v>
                </c:pt>
                <c:pt idx="2447">
                  <c:v>205.2000122070312</c:v>
                </c:pt>
                <c:pt idx="2448">
                  <c:v>205.2999877929687</c:v>
                </c:pt>
                <c:pt idx="2449">
                  <c:v>205.3999938964844</c:v>
                </c:pt>
                <c:pt idx="2450">
                  <c:v>205.5</c:v>
                </c:pt>
                <c:pt idx="2451">
                  <c:v>205.6000061035156</c:v>
                </c:pt>
                <c:pt idx="2452">
                  <c:v>205.7000122070312</c:v>
                </c:pt>
                <c:pt idx="2453">
                  <c:v>205.7999877929687</c:v>
                </c:pt>
                <c:pt idx="2454">
                  <c:v>205.8999938964844</c:v>
                </c:pt>
                <c:pt idx="2455">
                  <c:v>206.0</c:v>
                </c:pt>
                <c:pt idx="2456">
                  <c:v>206.1000061035156</c:v>
                </c:pt>
                <c:pt idx="2457">
                  <c:v>206.2000122070312</c:v>
                </c:pt>
                <c:pt idx="2458">
                  <c:v>206.2999877929687</c:v>
                </c:pt>
                <c:pt idx="2459">
                  <c:v>206.3999938964844</c:v>
                </c:pt>
                <c:pt idx="2460">
                  <c:v>206.5</c:v>
                </c:pt>
                <c:pt idx="2461">
                  <c:v>206.6000061035156</c:v>
                </c:pt>
                <c:pt idx="2462">
                  <c:v>206.7000122070312</c:v>
                </c:pt>
                <c:pt idx="2463">
                  <c:v>206.7999877929687</c:v>
                </c:pt>
                <c:pt idx="2464">
                  <c:v>206.8999938964844</c:v>
                </c:pt>
                <c:pt idx="2465">
                  <c:v>207.0</c:v>
                </c:pt>
                <c:pt idx="2466">
                  <c:v>207.1000061035156</c:v>
                </c:pt>
                <c:pt idx="2467">
                  <c:v>207.2000122070312</c:v>
                </c:pt>
                <c:pt idx="2468">
                  <c:v>207.2999877929687</c:v>
                </c:pt>
                <c:pt idx="2469">
                  <c:v>207.3999938964844</c:v>
                </c:pt>
                <c:pt idx="2470">
                  <c:v>207.5</c:v>
                </c:pt>
                <c:pt idx="2471">
                  <c:v>207.6000061035156</c:v>
                </c:pt>
                <c:pt idx="2472">
                  <c:v>207.7000122070312</c:v>
                </c:pt>
                <c:pt idx="2473">
                  <c:v>207.7999877929687</c:v>
                </c:pt>
                <c:pt idx="2474">
                  <c:v>207.8999938964844</c:v>
                </c:pt>
                <c:pt idx="2475">
                  <c:v>208.0</c:v>
                </c:pt>
                <c:pt idx="2476">
                  <c:v>208.1000061035156</c:v>
                </c:pt>
                <c:pt idx="2477">
                  <c:v>208.2000122070312</c:v>
                </c:pt>
                <c:pt idx="2478">
                  <c:v>208.2999877929687</c:v>
                </c:pt>
                <c:pt idx="2479">
                  <c:v>208.3999938964844</c:v>
                </c:pt>
                <c:pt idx="2480">
                  <c:v>208.5</c:v>
                </c:pt>
                <c:pt idx="2481">
                  <c:v>208.6000061035156</c:v>
                </c:pt>
                <c:pt idx="2482">
                  <c:v>208.7000122070312</c:v>
                </c:pt>
                <c:pt idx="2483">
                  <c:v>208.7999877929687</c:v>
                </c:pt>
                <c:pt idx="2484">
                  <c:v>208.8999938964844</c:v>
                </c:pt>
                <c:pt idx="2485">
                  <c:v>209.0</c:v>
                </c:pt>
                <c:pt idx="2486">
                  <c:v>209.1000061035156</c:v>
                </c:pt>
                <c:pt idx="2487">
                  <c:v>209.2000122070312</c:v>
                </c:pt>
                <c:pt idx="2488">
                  <c:v>209.2999877929687</c:v>
                </c:pt>
                <c:pt idx="2489">
                  <c:v>209.3999938964844</c:v>
                </c:pt>
                <c:pt idx="2490">
                  <c:v>209.5</c:v>
                </c:pt>
                <c:pt idx="2491">
                  <c:v>209.6000061035156</c:v>
                </c:pt>
                <c:pt idx="2492">
                  <c:v>209.7000122070312</c:v>
                </c:pt>
                <c:pt idx="2493">
                  <c:v>209.7999877929687</c:v>
                </c:pt>
                <c:pt idx="2494">
                  <c:v>209.8999938964844</c:v>
                </c:pt>
                <c:pt idx="2495">
                  <c:v>210.0</c:v>
                </c:pt>
                <c:pt idx="2496">
                  <c:v>210.1000061035156</c:v>
                </c:pt>
                <c:pt idx="2497">
                  <c:v>210.2000122070312</c:v>
                </c:pt>
                <c:pt idx="2498">
                  <c:v>210.2999877929687</c:v>
                </c:pt>
                <c:pt idx="2499">
                  <c:v>210.3999938964844</c:v>
                </c:pt>
                <c:pt idx="2500">
                  <c:v>210.5</c:v>
                </c:pt>
                <c:pt idx="2501">
                  <c:v>210.6000061035156</c:v>
                </c:pt>
                <c:pt idx="2502">
                  <c:v>210.7000122070312</c:v>
                </c:pt>
                <c:pt idx="2503">
                  <c:v>210.7999877929687</c:v>
                </c:pt>
                <c:pt idx="2504">
                  <c:v>210.8999938964844</c:v>
                </c:pt>
                <c:pt idx="2505">
                  <c:v>211.0</c:v>
                </c:pt>
                <c:pt idx="2506">
                  <c:v>211.1000061035156</c:v>
                </c:pt>
                <c:pt idx="2507">
                  <c:v>211.2000122070312</c:v>
                </c:pt>
                <c:pt idx="2508">
                  <c:v>211.2999877929687</c:v>
                </c:pt>
                <c:pt idx="2509">
                  <c:v>211.3999938964844</c:v>
                </c:pt>
                <c:pt idx="2510">
                  <c:v>211.5</c:v>
                </c:pt>
                <c:pt idx="2511">
                  <c:v>211.6000061035156</c:v>
                </c:pt>
                <c:pt idx="2512">
                  <c:v>211.7000122070312</c:v>
                </c:pt>
                <c:pt idx="2513">
                  <c:v>211.7999877929687</c:v>
                </c:pt>
                <c:pt idx="2514">
                  <c:v>211.8999938964844</c:v>
                </c:pt>
                <c:pt idx="2515">
                  <c:v>212.0</c:v>
                </c:pt>
                <c:pt idx="2516">
                  <c:v>212.1000061035156</c:v>
                </c:pt>
                <c:pt idx="2517">
                  <c:v>212.2000122070312</c:v>
                </c:pt>
                <c:pt idx="2518">
                  <c:v>212.2999877929687</c:v>
                </c:pt>
                <c:pt idx="2519">
                  <c:v>212.3999938964844</c:v>
                </c:pt>
                <c:pt idx="2520">
                  <c:v>212.5</c:v>
                </c:pt>
                <c:pt idx="2521">
                  <c:v>212.6000061035156</c:v>
                </c:pt>
                <c:pt idx="2522">
                  <c:v>212.7000122070312</c:v>
                </c:pt>
                <c:pt idx="2523">
                  <c:v>212.7999877929687</c:v>
                </c:pt>
                <c:pt idx="2524">
                  <c:v>212.8999938964844</c:v>
                </c:pt>
                <c:pt idx="2525">
                  <c:v>213.0</c:v>
                </c:pt>
                <c:pt idx="2526">
                  <c:v>213.1000061035156</c:v>
                </c:pt>
                <c:pt idx="2527">
                  <c:v>213.2000122070312</c:v>
                </c:pt>
                <c:pt idx="2528">
                  <c:v>213.2999877929687</c:v>
                </c:pt>
                <c:pt idx="2529">
                  <c:v>213.3999938964844</c:v>
                </c:pt>
                <c:pt idx="2530">
                  <c:v>213.5</c:v>
                </c:pt>
                <c:pt idx="2531">
                  <c:v>213.6000061035156</c:v>
                </c:pt>
                <c:pt idx="2532">
                  <c:v>213.7000122070312</c:v>
                </c:pt>
                <c:pt idx="2533">
                  <c:v>213.7999877929687</c:v>
                </c:pt>
                <c:pt idx="2534">
                  <c:v>213.8999938964844</c:v>
                </c:pt>
                <c:pt idx="2535">
                  <c:v>214.0</c:v>
                </c:pt>
                <c:pt idx="2536">
                  <c:v>214.1000061035156</c:v>
                </c:pt>
                <c:pt idx="2537">
                  <c:v>214.2000122070312</c:v>
                </c:pt>
                <c:pt idx="2538">
                  <c:v>214.2999877929687</c:v>
                </c:pt>
                <c:pt idx="2539">
                  <c:v>214.3999938964844</c:v>
                </c:pt>
                <c:pt idx="2540">
                  <c:v>214.5</c:v>
                </c:pt>
                <c:pt idx="2541">
                  <c:v>214.6000061035156</c:v>
                </c:pt>
                <c:pt idx="2542">
                  <c:v>214.7000122070312</c:v>
                </c:pt>
                <c:pt idx="2543">
                  <c:v>214.7999877929687</c:v>
                </c:pt>
                <c:pt idx="2544">
                  <c:v>214.8999938964844</c:v>
                </c:pt>
                <c:pt idx="2545">
                  <c:v>215.0</c:v>
                </c:pt>
                <c:pt idx="2546">
                  <c:v>215.1000061035156</c:v>
                </c:pt>
                <c:pt idx="2547">
                  <c:v>215.2000122070312</c:v>
                </c:pt>
                <c:pt idx="2548">
                  <c:v>215.2999877929687</c:v>
                </c:pt>
                <c:pt idx="2549">
                  <c:v>215.3999938964844</c:v>
                </c:pt>
                <c:pt idx="2550">
                  <c:v>215.5</c:v>
                </c:pt>
                <c:pt idx="2551">
                  <c:v>215.6000061035156</c:v>
                </c:pt>
                <c:pt idx="2552">
                  <c:v>215.7000122070312</c:v>
                </c:pt>
                <c:pt idx="2553">
                  <c:v>215.7999877929687</c:v>
                </c:pt>
                <c:pt idx="2554">
                  <c:v>215.8999938964844</c:v>
                </c:pt>
                <c:pt idx="2555">
                  <c:v>216.0</c:v>
                </c:pt>
                <c:pt idx="2556">
                  <c:v>216.1000061035156</c:v>
                </c:pt>
                <c:pt idx="2557">
                  <c:v>216.2000122070312</c:v>
                </c:pt>
                <c:pt idx="2558">
                  <c:v>216.2999877929687</c:v>
                </c:pt>
                <c:pt idx="2559">
                  <c:v>216.3999938964844</c:v>
                </c:pt>
                <c:pt idx="2560">
                  <c:v>216.5</c:v>
                </c:pt>
                <c:pt idx="2561">
                  <c:v>216.6000061035156</c:v>
                </c:pt>
                <c:pt idx="2562">
                  <c:v>216.6999816894531</c:v>
                </c:pt>
                <c:pt idx="2563">
                  <c:v>216.7999877929687</c:v>
                </c:pt>
                <c:pt idx="2564">
                  <c:v>216.8999938964844</c:v>
                </c:pt>
                <c:pt idx="2565">
                  <c:v>217.0</c:v>
                </c:pt>
                <c:pt idx="2566">
                  <c:v>217.1000061035156</c:v>
                </c:pt>
                <c:pt idx="2567">
                  <c:v>217.1999816894531</c:v>
                </c:pt>
                <c:pt idx="2568">
                  <c:v>217.2999877929687</c:v>
                </c:pt>
                <c:pt idx="2569">
                  <c:v>217.3999938964844</c:v>
                </c:pt>
                <c:pt idx="2570">
                  <c:v>217.5</c:v>
                </c:pt>
                <c:pt idx="2571">
                  <c:v>217.6000061035156</c:v>
                </c:pt>
                <c:pt idx="2572">
                  <c:v>217.6999816894531</c:v>
                </c:pt>
                <c:pt idx="2573">
                  <c:v>217.7999877929687</c:v>
                </c:pt>
                <c:pt idx="2574">
                  <c:v>217.8999938964844</c:v>
                </c:pt>
                <c:pt idx="2575">
                  <c:v>218.0</c:v>
                </c:pt>
                <c:pt idx="2576">
                  <c:v>218.1000061035156</c:v>
                </c:pt>
                <c:pt idx="2577">
                  <c:v>218.1999816894531</c:v>
                </c:pt>
                <c:pt idx="2578">
                  <c:v>218.2999877929687</c:v>
                </c:pt>
                <c:pt idx="2579">
                  <c:v>218.3999938964844</c:v>
                </c:pt>
                <c:pt idx="2580">
                  <c:v>218.5</c:v>
                </c:pt>
                <c:pt idx="2581">
                  <c:v>218.6000061035156</c:v>
                </c:pt>
                <c:pt idx="2582">
                  <c:v>218.6999816894531</c:v>
                </c:pt>
                <c:pt idx="2583">
                  <c:v>218.7999877929687</c:v>
                </c:pt>
                <c:pt idx="2584">
                  <c:v>218.8999938964844</c:v>
                </c:pt>
                <c:pt idx="2585">
                  <c:v>219.0</c:v>
                </c:pt>
                <c:pt idx="2586">
                  <c:v>219.1000061035156</c:v>
                </c:pt>
                <c:pt idx="2587">
                  <c:v>219.1999816894531</c:v>
                </c:pt>
                <c:pt idx="2588">
                  <c:v>219.2999877929687</c:v>
                </c:pt>
                <c:pt idx="2589">
                  <c:v>219.3999938964844</c:v>
                </c:pt>
                <c:pt idx="2590">
                  <c:v>219.5</c:v>
                </c:pt>
                <c:pt idx="2591">
                  <c:v>219.6000061035156</c:v>
                </c:pt>
                <c:pt idx="2592">
                  <c:v>219.6999816894531</c:v>
                </c:pt>
                <c:pt idx="2593">
                  <c:v>219.7999877929687</c:v>
                </c:pt>
                <c:pt idx="2594">
                  <c:v>219.8999938964844</c:v>
                </c:pt>
                <c:pt idx="2595">
                  <c:v>220.0</c:v>
                </c:pt>
                <c:pt idx="2596">
                  <c:v>220.1000061035156</c:v>
                </c:pt>
                <c:pt idx="2597">
                  <c:v>220.1999816894531</c:v>
                </c:pt>
                <c:pt idx="2598">
                  <c:v>220.2999877929687</c:v>
                </c:pt>
                <c:pt idx="2599">
                  <c:v>220.3999938964844</c:v>
                </c:pt>
                <c:pt idx="2600">
                  <c:v>220.5</c:v>
                </c:pt>
                <c:pt idx="2601">
                  <c:v>220.6000061035156</c:v>
                </c:pt>
                <c:pt idx="2602">
                  <c:v>220.6999816894531</c:v>
                </c:pt>
                <c:pt idx="2603">
                  <c:v>220.7999877929687</c:v>
                </c:pt>
                <c:pt idx="2604">
                  <c:v>220.8999938964844</c:v>
                </c:pt>
                <c:pt idx="2605">
                  <c:v>221.0</c:v>
                </c:pt>
                <c:pt idx="2606">
                  <c:v>221.1000061035156</c:v>
                </c:pt>
                <c:pt idx="2607">
                  <c:v>221.1999816894531</c:v>
                </c:pt>
                <c:pt idx="2608">
                  <c:v>221.2999877929687</c:v>
                </c:pt>
                <c:pt idx="2609">
                  <c:v>221.3999938964844</c:v>
                </c:pt>
                <c:pt idx="2610">
                  <c:v>221.5</c:v>
                </c:pt>
                <c:pt idx="2611">
                  <c:v>221.6000061035156</c:v>
                </c:pt>
                <c:pt idx="2612">
                  <c:v>221.6999816894531</c:v>
                </c:pt>
                <c:pt idx="2613">
                  <c:v>221.7999877929687</c:v>
                </c:pt>
                <c:pt idx="2614">
                  <c:v>221.8999938964844</c:v>
                </c:pt>
                <c:pt idx="2615">
                  <c:v>222.0</c:v>
                </c:pt>
                <c:pt idx="2616">
                  <c:v>222.1000061035156</c:v>
                </c:pt>
                <c:pt idx="2617">
                  <c:v>222.1999816894531</c:v>
                </c:pt>
                <c:pt idx="2618">
                  <c:v>222.2999877929687</c:v>
                </c:pt>
                <c:pt idx="2619">
                  <c:v>222.3999938964844</c:v>
                </c:pt>
                <c:pt idx="2620">
                  <c:v>222.5</c:v>
                </c:pt>
                <c:pt idx="2621">
                  <c:v>222.6000061035156</c:v>
                </c:pt>
                <c:pt idx="2622">
                  <c:v>222.6999816894531</c:v>
                </c:pt>
                <c:pt idx="2623">
                  <c:v>222.7999877929687</c:v>
                </c:pt>
                <c:pt idx="2624">
                  <c:v>222.8999938964844</c:v>
                </c:pt>
                <c:pt idx="2625">
                  <c:v>223.0</c:v>
                </c:pt>
                <c:pt idx="2626">
                  <c:v>223.1000061035156</c:v>
                </c:pt>
                <c:pt idx="2627">
                  <c:v>223.1999816894531</c:v>
                </c:pt>
                <c:pt idx="2628">
                  <c:v>223.2999877929687</c:v>
                </c:pt>
                <c:pt idx="2629">
                  <c:v>223.3999938964844</c:v>
                </c:pt>
                <c:pt idx="2630">
                  <c:v>223.5</c:v>
                </c:pt>
                <c:pt idx="2631">
                  <c:v>223.6000061035156</c:v>
                </c:pt>
                <c:pt idx="2632">
                  <c:v>223.6999816894531</c:v>
                </c:pt>
                <c:pt idx="2633">
                  <c:v>223.7999877929687</c:v>
                </c:pt>
                <c:pt idx="2634">
                  <c:v>223.8999938964844</c:v>
                </c:pt>
                <c:pt idx="2635">
                  <c:v>224.0</c:v>
                </c:pt>
                <c:pt idx="2636">
                  <c:v>224.1000061035156</c:v>
                </c:pt>
                <c:pt idx="2637">
                  <c:v>224.1999816894531</c:v>
                </c:pt>
                <c:pt idx="2638">
                  <c:v>224.2999877929687</c:v>
                </c:pt>
                <c:pt idx="2639">
                  <c:v>224.3999938964844</c:v>
                </c:pt>
                <c:pt idx="2640">
                  <c:v>224.5</c:v>
                </c:pt>
                <c:pt idx="2641">
                  <c:v>224.6000061035156</c:v>
                </c:pt>
                <c:pt idx="2642">
                  <c:v>224.6999816894531</c:v>
                </c:pt>
                <c:pt idx="2643">
                  <c:v>224.7999877929687</c:v>
                </c:pt>
                <c:pt idx="2644">
                  <c:v>224.8999938964844</c:v>
                </c:pt>
                <c:pt idx="2645">
                  <c:v>225.0</c:v>
                </c:pt>
                <c:pt idx="2646">
                  <c:v>225.1000061035156</c:v>
                </c:pt>
                <c:pt idx="2647">
                  <c:v>225.1999816894531</c:v>
                </c:pt>
                <c:pt idx="2648">
                  <c:v>225.2999877929687</c:v>
                </c:pt>
                <c:pt idx="2649">
                  <c:v>225.3999938964844</c:v>
                </c:pt>
                <c:pt idx="2650">
                  <c:v>225.5</c:v>
                </c:pt>
                <c:pt idx="2651">
                  <c:v>225.6000061035156</c:v>
                </c:pt>
                <c:pt idx="2652">
                  <c:v>225.6999816894531</c:v>
                </c:pt>
                <c:pt idx="2653">
                  <c:v>225.7999877929687</c:v>
                </c:pt>
                <c:pt idx="2654">
                  <c:v>225.8999938964844</c:v>
                </c:pt>
                <c:pt idx="2655">
                  <c:v>226.0</c:v>
                </c:pt>
                <c:pt idx="2656">
                  <c:v>226.1000061035156</c:v>
                </c:pt>
                <c:pt idx="2657">
                  <c:v>226.1999816894531</c:v>
                </c:pt>
                <c:pt idx="2658">
                  <c:v>226.2999877929687</c:v>
                </c:pt>
                <c:pt idx="2659">
                  <c:v>226.3999938964844</c:v>
                </c:pt>
                <c:pt idx="2660">
                  <c:v>226.5</c:v>
                </c:pt>
                <c:pt idx="2661">
                  <c:v>226.6000061035156</c:v>
                </c:pt>
                <c:pt idx="2662">
                  <c:v>226.6999816894531</c:v>
                </c:pt>
                <c:pt idx="2663">
                  <c:v>226.7999877929687</c:v>
                </c:pt>
                <c:pt idx="2664">
                  <c:v>226.8999938964844</c:v>
                </c:pt>
                <c:pt idx="2665">
                  <c:v>227.0</c:v>
                </c:pt>
                <c:pt idx="2666">
                  <c:v>227.1000061035156</c:v>
                </c:pt>
                <c:pt idx="2667">
                  <c:v>227.1999816894531</c:v>
                </c:pt>
                <c:pt idx="2668">
                  <c:v>227.2999877929687</c:v>
                </c:pt>
                <c:pt idx="2669">
                  <c:v>227.3999938964844</c:v>
                </c:pt>
                <c:pt idx="2670">
                  <c:v>227.5</c:v>
                </c:pt>
                <c:pt idx="2671">
                  <c:v>227.6000061035156</c:v>
                </c:pt>
                <c:pt idx="2672">
                  <c:v>227.6999816894531</c:v>
                </c:pt>
                <c:pt idx="2673">
                  <c:v>227.7999877929687</c:v>
                </c:pt>
                <c:pt idx="2674">
                  <c:v>227.8999938964844</c:v>
                </c:pt>
                <c:pt idx="2675">
                  <c:v>228.0</c:v>
                </c:pt>
                <c:pt idx="2676">
                  <c:v>228.1000061035156</c:v>
                </c:pt>
                <c:pt idx="2677">
                  <c:v>228.1999816894531</c:v>
                </c:pt>
                <c:pt idx="2678">
                  <c:v>228.2999877929687</c:v>
                </c:pt>
                <c:pt idx="2679">
                  <c:v>228.3999938964844</c:v>
                </c:pt>
                <c:pt idx="2680">
                  <c:v>228.5</c:v>
                </c:pt>
                <c:pt idx="2681">
                  <c:v>228.6000061035156</c:v>
                </c:pt>
                <c:pt idx="2682">
                  <c:v>228.6999816894531</c:v>
                </c:pt>
                <c:pt idx="2683">
                  <c:v>228.7999877929687</c:v>
                </c:pt>
                <c:pt idx="2684">
                  <c:v>228.8999938964844</c:v>
                </c:pt>
                <c:pt idx="2685">
                  <c:v>229.0</c:v>
                </c:pt>
                <c:pt idx="2686">
                  <c:v>229.1000061035156</c:v>
                </c:pt>
                <c:pt idx="2687">
                  <c:v>229.1999816894531</c:v>
                </c:pt>
                <c:pt idx="2688">
                  <c:v>229.2999877929687</c:v>
                </c:pt>
                <c:pt idx="2689">
                  <c:v>229.3999938964844</c:v>
                </c:pt>
                <c:pt idx="2690">
                  <c:v>229.5</c:v>
                </c:pt>
                <c:pt idx="2691">
                  <c:v>229.6000061035156</c:v>
                </c:pt>
                <c:pt idx="2692">
                  <c:v>229.6999816894531</c:v>
                </c:pt>
                <c:pt idx="2693">
                  <c:v>229.7999877929687</c:v>
                </c:pt>
                <c:pt idx="2694">
                  <c:v>229.8999938964844</c:v>
                </c:pt>
                <c:pt idx="2695">
                  <c:v>230.0</c:v>
                </c:pt>
                <c:pt idx="2696">
                  <c:v>230.1000061035156</c:v>
                </c:pt>
                <c:pt idx="2697">
                  <c:v>230.1999816894531</c:v>
                </c:pt>
                <c:pt idx="2698">
                  <c:v>230.2999877929687</c:v>
                </c:pt>
                <c:pt idx="2699">
                  <c:v>230.3999938964844</c:v>
                </c:pt>
                <c:pt idx="2700">
                  <c:v>230.5</c:v>
                </c:pt>
                <c:pt idx="2701">
                  <c:v>230.6000061035156</c:v>
                </c:pt>
                <c:pt idx="2702">
                  <c:v>230.6999816894531</c:v>
                </c:pt>
                <c:pt idx="2703">
                  <c:v>230.7999877929687</c:v>
                </c:pt>
                <c:pt idx="2704">
                  <c:v>230.8999938964844</c:v>
                </c:pt>
                <c:pt idx="2705">
                  <c:v>231.0</c:v>
                </c:pt>
                <c:pt idx="2706">
                  <c:v>231.1000061035156</c:v>
                </c:pt>
                <c:pt idx="2707">
                  <c:v>231.1999816894531</c:v>
                </c:pt>
                <c:pt idx="2708">
                  <c:v>231.2999877929687</c:v>
                </c:pt>
                <c:pt idx="2709">
                  <c:v>231.3999938964844</c:v>
                </c:pt>
                <c:pt idx="2710">
                  <c:v>231.5</c:v>
                </c:pt>
                <c:pt idx="2711">
                  <c:v>231.6000061035156</c:v>
                </c:pt>
                <c:pt idx="2712">
                  <c:v>231.6999816894531</c:v>
                </c:pt>
                <c:pt idx="2713">
                  <c:v>231.7999877929687</c:v>
                </c:pt>
                <c:pt idx="2714">
                  <c:v>231.8999938964844</c:v>
                </c:pt>
                <c:pt idx="2715">
                  <c:v>232.0</c:v>
                </c:pt>
                <c:pt idx="2716">
                  <c:v>232.1000061035156</c:v>
                </c:pt>
                <c:pt idx="2717">
                  <c:v>232.1999816894531</c:v>
                </c:pt>
                <c:pt idx="2718">
                  <c:v>232.2999877929687</c:v>
                </c:pt>
                <c:pt idx="2719">
                  <c:v>232.3999938964844</c:v>
                </c:pt>
                <c:pt idx="2720">
                  <c:v>232.5</c:v>
                </c:pt>
                <c:pt idx="2721">
                  <c:v>232.6000061035156</c:v>
                </c:pt>
                <c:pt idx="2722">
                  <c:v>232.6999816894531</c:v>
                </c:pt>
                <c:pt idx="2723">
                  <c:v>232.7999877929687</c:v>
                </c:pt>
                <c:pt idx="2724">
                  <c:v>232.8999938964844</c:v>
                </c:pt>
                <c:pt idx="2725">
                  <c:v>233.0</c:v>
                </c:pt>
                <c:pt idx="2726">
                  <c:v>233.1000061035156</c:v>
                </c:pt>
                <c:pt idx="2727">
                  <c:v>233.1999816894531</c:v>
                </c:pt>
                <c:pt idx="2728">
                  <c:v>233.2999877929687</c:v>
                </c:pt>
                <c:pt idx="2729">
                  <c:v>233.3999938964844</c:v>
                </c:pt>
                <c:pt idx="2730">
                  <c:v>233.5</c:v>
                </c:pt>
                <c:pt idx="2731">
                  <c:v>233.6000061035156</c:v>
                </c:pt>
                <c:pt idx="2732">
                  <c:v>233.6999816894531</c:v>
                </c:pt>
                <c:pt idx="2733">
                  <c:v>233.7999877929687</c:v>
                </c:pt>
                <c:pt idx="2734">
                  <c:v>233.8999938964844</c:v>
                </c:pt>
                <c:pt idx="2735">
                  <c:v>234.0</c:v>
                </c:pt>
                <c:pt idx="2736">
                  <c:v>234.1000061035156</c:v>
                </c:pt>
                <c:pt idx="2737">
                  <c:v>234.1999816894531</c:v>
                </c:pt>
                <c:pt idx="2738">
                  <c:v>234.2999877929687</c:v>
                </c:pt>
                <c:pt idx="2739">
                  <c:v>234.3999938964844</c:v>
                </c:pt>
                <c:pt idx="2740">
                  <c:v>234.5</c:v>
                </c:pt>
                <c:pt idx="2741">
                  <c:v>234.6000061035156</c:v>
                </c:pt>
                <c:pt idx="2742">
                  <c:v>234.6999816894531</c:v>
                </c:pt>
                <c:pt idx="2743">
                  <c:v>234.7999877929687</c:v>
                </c:pt>
                <c:pt idx="2744">
                  <c:v>234.8999938964844</c:v>
                </c:pt>
                <c:pt idx="2745">
                  <c:v>235.0</c:v>
                </c:pt>
                <c:pt idx="2746">
                  <c:v>235.1000061035156</c:v>
                </c:pt>
                <c:pt idx="2747">
                  <c:v>235.1999816894531</c:v>
                </c:pt>
                <c:pt idx="2748">
                  <c:v>235.2999877929687</c:v>
                </c:pt>
                <c:pt idx="2749">
                  <c:v>235.3999938964844</c:v>
                </c:pt>
                <c:pt idx="2750">
                  <c:v>235.5</c:v>
                </c:pt>
                <c:pt idx="2751">
                  <c:v>235.6000061035156</c:v>
                </c:pt>
                <c:pt idx="2752">
                  <c:v>235.6999816894531</c:v>
                </c:pt>
                <c:pt idx="2753">
                  <c:v>235.7999877929687</c:v>
                </c:pt>
                <c:pt idx="2754">
                  <c:v>235.8999938964844</c:v>
                </c:pt>
                <c:pt idx="2755">
                  <c:v>236.0</c:v>
                </c:pt>
                <c:pt idx="2756">
                  <c:v>236.1000061035156</c:v>
                </c:pt>
                <c:pt idx="2757">
                  <c:v>236.1999816894531</c:v>
                </c:pt>
                <c:pt idx="2758">
                  <c:v>236.2999877929687</c:v>
                </c:pt>
                <c:pt idx="2759">
                  <c:v>236.3999938964844</c:v>
                </c:pt>
                <c:pt idx="2760">
                  <c:v>236.5</c:v>
                </c:pt>
                <c:pt idx="2761">
                  <c:v>236.6000061035156</c:v>
                </c:pt>
                <c:pt idx="2762">
                  <c:v>236.6999816894531</c:v>
                </c:pt>
                <c:pt idx="2763">
                  <c:v>236.7999877929687</c:v>
                </c:pt>
                <c:pt idx="2764">
                  <c:v>236.8999938964844</c:v>
                </c:pt>
                <c:pt idx="2765">
                  <c:v>237.0</c:v>
                </c:pt>
                <c:pt idx="2766">
                  <c:v>237.1000061035156</c:v>
                </c:pt>
                <c:pt idx="2767">
                  <c:v>237.1999816894531</c:v>
                </c:pt>
                <c:pt idx="2768">
                  <c:v>237.2999877929687</c:v>
                </c:pt>
                <c:pt idx="2769">
                  <c:v>237.3999938964844</c:v>
                </c:pt>
                <c:pt idx="2770">
                  <c:v>237.5</c:v>
                </c:pt>
                <c:pt idx="2771">
                  <c:v>237.6000061035156</c:v>
                </c:pt>
                <c:pt idx="2772">
                  <c:v>237.6999816894531</c:v>
                </c:pt>
                <c:pt idx="2773">
                  <c:v>237.7999877929687</c:v>
                </c:pt>
                <c:pt idx="2774">
                  <c:v>237.8999938964844</c:v>
                </c:pt>
                <c:pt idx="2775">
                  <c:v>238.0</c:v>
                </c:pt>
                <c:pt idx="2776">
                  <c:v>238.1000061035156</c:v>
                </c:pt>
                <c:pt idx="2777">
                  <c:v>238.1999816894531</c:v>
                </c:pt>
                <c:pt idx="2778">
                  <c:v>238.2999877929687</c:v>
                </c:pt>
                <c:pt idx="2779">
                  <c:v>238.3999938964844</c:v>
                </c:pt>
                <c:pt idx="2780">
                  <c:v>238.5</c:v>
                </c:pt>
                <c:pt idx="2781">
                  <c:v>238.6000061035156</c:v>
                </c:pt>
                <c:pt idx="2782">
                  <c:v>238.6999816894531</c:v>
                </c:pt>
                <c:pt idx="2783">
                  <c:v>238.7999877929687</c:v>
                </c:pt>
                <c:pt idx="2784">
                  <c:v>238.8999938964844</c:v>
                </c:pt>
                <c:pt idx="2785">
                  <c:v>239.0</c:v>
                </c:pt>
                <c:pt idx="2786">
                  <c:v>239.1000061035156</c:v>
                </c:pt>
                <c:pt idx="2787">
                  <c:v>239.1999816894531</c:v>
                </c:pt>
                <c:pt idx="2788">
                  <c:v>239.2999877929687</c:v>
                </c:pt>
                <c:pt idx="2789">
                  <c:v>239.3999938964844</c:v>
                </c:pt>
                <c:pt idx="2790">
                  <c:v>239.5</c:v>
                </c:pt>
                <c:pt idx="2791">
                  <c:v>239.6000061035156</c:v>
                </c:pt>
                <c:pt idx="2792">
                  <c:v>239.6999816894531</c:v>
                </c:pt>
                <c:pt idx="2793">
                  <c:v>239.7999877929687</c:v>
                </c:pt>
                <c:pt idx="2794">
                  <c:v>239.8999938964844</c:v>
                </c:pt>
                <c:pt idx="2795">
                  <c:v>240.0</c:v>
                </c:pt>
                <c:pt idx="2796">
                  <c:v>240.1000061035156</c:v>
                </c:pt>
                <c:pt idx="2797">
                  <c:v>240.1999816894531</c:v>
                </c:pt>
                <c:pt idx="2798">
                  <c:v>240.2999877929687</c:v>
                </c:pt>
                <c:pt idx="2799">
                  <c:v>240.3999938964844</c:v>
                </c:pt>
                <c:pt idx="2800">
                  <c:v>240.5</c:v>
                </c:pt>
                <c:pt idx="2801">
                  <c:v>240.6000061035156</c:v>
                </c:pt>
                <c:pt idx="2802">
                  <c:v>240.6999816894531</c:v>
                </c:pt>
                <c:pt idx="2803">
                  <c:v>240.7999877929687</c:v>
                </c:pt>
                <c:pt idx="2804">
                  <c:v>240.8999938964844</c:v>
                </c:pt>
                <c:pt idx="2805">
                  <c:v>241.0</c:v>
                </c:pt>
                <c:pt idx="2806">
                  <c:v>241.1000061035156</c:v>
                </c:pt>
                <c:pt idx="2807">
                  <c:v>241.1999816894531</c:v>
                </c:pt>
                <c:pt idx="2808">
                  <c:v>241.2999877929687</c:v>
                </c:pt>
                <c:pt idx="2809">
                  <c:v>241.3999938964844</c:v>
                </c:pt>
                <c:pt idx="2810">
                  <c:v>241.5</c:v>
                </c:pt>
                <c:pt idx="2811">
                  <c:v>241.6000061035156</c:v>
                </c:pt>
                <c:pt idx="2812">
                  <c:v>241.6999816894531</c:v>
                </c:pt>
                <c:pt idx="2813">
                  <c:v>241.7999877929687</c:v>
                </c:pt>
                <c:pt idx="2814">
                  <c:v>241.8999938964844</c:v>
                </c:pt>
                <c:pt idx="2815">
                  <c:v>242.0</c:v>
                </c:pt>
                <c:pt idx="2816">
                  <c:v>242.1000061035156</c:v>
                </c:pt>
                <c:pt idx="2817">
                  <c:v>242.1999816894531</c:v>
                </c:pt>
                <c:pt idx="2818">
                  <c:v>242.2999877929687</c:v>
                </c:pt>
                <c:pt idx="2819">
                  <c:v>242.3999938964844</c:v>
                </c:pt>
                <c:pt idx="2820">
                  <c:v>242.5</c:v>
                </c:pt>
                <c:pt idx="2821">
                  <c:v>242.6000061035156</c:v>
                </c:pt>
                <c:pt idx="2822">
                  <c:v>242.6999816894531</c:v>
                </c:pt>
                <c:pt idx="2823">
                  <c:v>242.7999877929687</c:v>
                </c:pt>
                <c:pt idx="2824">
                  <c:v>242.8999938964844</c:v>
                </c:pt>
                <c:pt idx="2825">
                  <c:v>243.0</c:v>
                </c:pt>
                <c:pt idx="2826">
                  <c:v>243.1000061035156</c:v>
                </c:pt>
                <c:pt idx="2827">
                  <c:v>243.1999816894531</c:v>
                </c:pt>
                <c:pt idx="2828">
                  <c:v>243.2999877929687</c:v>
                </c:pt>
                <c:pt idx="2829">
                  <c:v>243.3999938964844</c:v>
                </c:pt>
                <c:pt idx="2830">
                  <c:v>243.5</c:v>
                </c:pt>
                <c:pt idx="2831">
                  <c:v>243.6000061035156</c:v>
                </c:pt>
                <c:pt idx="2832">
                  <c:v>243.6999816894531</c:v>
                </c:pt>
                <c:pt idx="2833">
                  <c:v>243.7999877929687</c:v>
                </c:pt>
                <c:pt idx="2834">
                  <c:v>243.8999938964844</c:v>
                </c:pt>
                <c:pt idx="2835">
                  <c:v>244.0</c:v>
                </c:pt>
                <c:pt idx="2836">
                  <c:v>244.1000061035156</c:v>
                </c:pt>
                <c:pt idx="2837">
                  <c:v>244.1999816894531</c:v>
                </c:pt>
                <c:pt idx="2838">
                  <c:v>244.2999877929687</c:v>
                </c:pt>
                <c:pt idx="2839">
                  <c:v>244.3999938964844</c:v>
                </c:pt>
                <c:pt idx="2840">
                  <c:v>244.5</c:v>
                </c:pt>
                <c:pt idx="2841">
                  <c:v>244.6000061035156</c:v>
                </c:pt>
                <c:pt idx="2842">
                  <c:v>244.6999816894531</c:v>
                </c:pt>
                <c:pt idx="2843">
                  <c:v>244.7999877929687</c:v>
                </c:pt>
                <c:pt idx="2844">
                  <c:v>244.8999938964844</c:v>
                </c:pt>
                <c:pt idx="2845">
                  <c:v>245.0</c:v>
                </c:pt>
                <c:pt idx="2846">
                  <c:v>245.1000061035156</c:v>
                </c:pt>
                <c:pt idx="2847">
                  <c:v>245.1999816894531</c:v>
                </c:pt>
                <c:pt idx="2848">
                  <c:v>245.2999877929687</c:v>
                </c:pt>
                <c:pt idx="2849">
                  <c:v>245.3999938964844</c:v>
                </c:pt>
                <c:pt idx="2850">
                  <c:v>245.5</c:v>
                </c:pt>
                <c:pt idx="2851">
                  <c:v>245.6000061035156</c:v>
                </c:pt>
                <c:pt idx="2852">
                  <c:v>245.6999816894531</c:v>
                </c:pt>
                <c:pt idx="2853">
                  <c:v>245.7999877929687</c:v>
                </c:pt>
                <c:pt idx="2854">
                  <c:v>245.8999938964844</c:v>
                </c:pt>
                <c:pt idx="2855">
                  <c:v>246.0</c:v>
                </c:pt>
                <c:pt idx="2856">
                  <c:v>246.1000061035156</c:v>
                </c:pt>
                <c:pt idx="2857">
                  <c:v>246.1999816894531</c:v>
                </c:pt>
                <c:pt idx="2858">
                  <c:v>246.2999877929687</c:v>
                </c:pt>
                <c:pt idx="2859">
                  <c:v>246.3999938964844</c:v>
                </c:pt>
                <c:pt idx="2860">
                  <c:v>246.5</c:v>
                </c:pt>
                <c:pt idx="2861">
                  <c:v>246.6000061035156</c:v>
                </c:pt>
                <c:pt idx="2862">
                  <c:v>246.6999816894531</c:v>
                </c:pt>
                <c:pt idx="2863">
                  <c:v>246.7999877929687</c:v>
                </c:pt>
                <c:pt idx="2864">
                  <c:v>246.8999938964844</c:v>
                </c:pt>
                <c:pt idx="2865">
                  <c:v>247.0</c:v>
                </c:pt>
                <c:pt idx="2866">
                  <c:v>247.1000061035156</c:v>
                </c:pt>
                <c:pt idx="2867">
                  <c:v>247.1999816894531</c:v>
                </c:pt>
                <c:pt idx="2868">
                  <c:v>247.2999877929687</c:v>
                </c:pt>
                <c:pt idx="2869">
                  <c:v>247.3999938964844</c:v>
                </c:pt>
                <c:pt idx="2870">
                  <c:v>247.5</c:v>
                </c:pt>
                <c:pt idx="2871">
                  <c:v>247.6000061035156</c:v>
                </c:pt>
                <c:pt idx="2872">
                  <c:v>247.6999816894531</c:v>
                </c:pt>
                <c:pt idx="2873">
                  <c:v>247.7999877929687</c:v>
                </c:pt>
                <c:pt idx="2874">
                  <c:v>247.8999938964844</c:v>
                </c:pt>
                <c:pt idx="2875">
                  <c:v>248.0</c:v>
                </c:pt>
                <c:pt idx="2876">
                  <c:v>248.1000061035156</c:v>
                </c:pt>
                <c:pt idx="2877">
                  <c:v>248.1999816894531</c:v>
                </c:pt>
                <c:pt idx="2878">
                  <c:v>248.2999877929687</c:v>
                </c:pt>
                <c:pt idx="2879">
                  <c:v>248.3999938964844</c:v>
                </c:pt>
                <c:pt idx="2880">
                  <c:v>248.5</c:v>
                </c:pt>
                <c:pt idx="2881">
                  <c:v>248.6000061035156</c:v>
                </c:pt>
                <c:pt idx="2882">
                  <c:v>248.6999816894531</c:v>
                </c:pt>
                <c:pt idx="2883">
                  <c:v>248.7999877929687</c:v>
                </c:pt>
                <c:pt idx="2884">
                  <c:v>248.8999938964844</c:v>
                </c:pt>
                <c:pt idx="2885">
                  <c:v>249.0</c:v>
                </c:pt>
                <c:pt idx="2886">
                  <c:v>249.1000061035156</c:v>
                </c:pt>
                <c:pt idx="2887">
                  <c:v>249.1999816894531</c:v>
                </c:pt>
                <c:pt idx="2888">
                  <c:v>249.2999877929687</c:v>
                </c:pt>
                <c:pt idx="2889">
                  <c:v>249.3999938964844</c:v>
                </c:pt>
                <c:pt idx="2890">
                  <c:v>249.5</c:v>
                </c:pt>
                <c:pt idx="2891">
                  <c:v>249.6000061035156</c:v>
                </c:pt>
                <c:pt idx="2892">
                  <c:v>249.6999816894531</c:v>
                </c:pt>
                <c:pt idx="2893">
                  <c:v>249.7999877929687</c:v>
                </c:pt>
                <c:pt idx="2894">
                  <c:v>249.8999938964844</c:v>
                </c:pt>
                <c:pt idx="2895">
                  <c:v>250.0</c:v>
                </c:pt>
                <c:pt idx="2896">
                  <c:v>250.1000061035156</c:v>
                </c:pt>
                <c:pt idx="2897">
                  <c:v>250.1999816894531</c:v>
                </c:pt>
                <c:pt idx="2898">
                  <c:v>250.2999877929687</c:v>
                </c:pt>
                <c:pt idx="2899">
                  <c:v>250.3999938964844</c:v>
                </c:pt>
                <c:pt idx="2900">
                  <c:v>250.5</c:v>
                </c:pt>
                <c:pt idx="2901">
                  <c:v>250.6000061035156</c:v>
                </c:pt>
                <c:pt idx="2902">
                  <c:v>250.6999816894531</c:v>
                </c:pt>
                <c:pt idx="2903">
                  <c:v>250.7999877929687</c:v>
                </c:pt>
                <c:pt idx="2904">
                  <c:v>250.8999938964844</c:v>
                </c:pt>
                <c:pt idx="2905">
                  <c:v>251.0</c:v>
                </c:pt>
                <c:pt idx="2906">
                  <c:v>251.1000061035156</c:v>
                </c:pt>
                <c:pt idx="2907">
                  <c:v>251.1999816894531</c:v>
                </c:pt>
                <c:pt idx="2908">
                  <c:v>251.2999877929687</c:v>
                </c:pt>
                <c:pt idx="2909">
                  <c:v>251.3999938964844</c:v>
                </c:pt>
                <c:pt idx="2910">
                  <c:v>251.5</c:v>
                </c:pt>
                <c:pt idx="2911">
                  <c:v>251.6000061035156</c:v>
                </c:pt>
                <c:pt idx="2912">
                  <c:v>251.6999816894531</c:v>
                </c:pt>
                <c:pt idx="2913">
                  <c:v>251.7999877929687</c:v>
                </c:pt>
                <c:pt idx="2914">
                  <c:v>251.8999938964844</c:v>
                </c:pt>
                <c:pt idx="2915">
                  <c:v>252.0</c:v>
                </c:pt>
                <c:pt idx="2916">
                  <c:v>252.1000061035156</c:v>
                </c:pt>
                <c:pt idx="2917">
                  <c:v>252.1999816894531</c:v>
                </c:pt>
                <c:pt idx="2918">
                  <c:v>252.2999877929687</c:v>
                </c:pt>
                <c:pt idx="2919">
                  <c:v>252.3999938964844</c:v>
                </c:pt>
                <c:pt idx="2920">
                  <c:v>252.5</c:v>
                </c:pt>
                <c:pt idx="2921">
                  <c:v>252.6000061035156</c:v>
                </c:pt>
                <c:pt idx="2922">
                  <c:v>252.6999816894531</c:v>
                </c:pt>
                <c:pt idx="2923">
                  <c:v>252.7999877929687</c:v>
                </c:pt>
                <c:pt idx="2924">
                  <c:v>252.8999938964844</c:v>
                </c:pt>
                <c:pt idx="2925">
                  <c:v>253.0</c:v>
                </c:pt>
                <c:pt idx="2926">
                  <c:v>253.1000061035156</c:v>
                </c:pt>
                <c:pt idx="2927">
                  <c:v>253.1999816894531</c:v>
                </c:pt>
                <c:pt idx="2928">
                  <c:v>253.2999877929687</c:v>
                </c:pt>
                <c:pt idx="2929">
                  <c:v>253.3999938964844</c:v>
                </c:pt>
                <c:pt idx="2930">
                  <c:v>253.5</c:v>
                </c:pt>
                <c:pt idx="2931">
                  <c:v>253.6000061035156</c:v>
                </c:pt>
                <c:pt idx="2932">
                  <c:v>253.6999816894531</c:v>
                </c:pt>
                <c:pt idx="2933">
                  <c:v>253.7999877929687</c:v>
                </c:pt>
                <c:pt idx="2934">
                  <c:v>253.8999938964844</c:v>
                </c:pt>
                <c:pt idx="2935">
                  <c:v>254.0</c:v>
                </c:pt>
                <c:pt idx="2936">
                  <c:v>254.1000061035156</c:v>
                </c:pt>
                <c:pt idx="2937">
                  <c:v>254.1999816894531</c:v>
                </c:pt>
                <c:pt idx="2938">
                  <c:v>254.2999877929687</c:v>
                </c:pt>
                <c:pt idx="2939">
                  <c:v>254.3999938964844</c:v>
                </c:pt>
                <c:pt idx="2940">
                  <c:v>254.5</c:v>
                </c:pt>
                <c:pt idx="2941">
                  <c:v>254.6000061035156</c:v>
                </c:pt>
                <c:pt idx="2942">
                  <c:v>254.6999816894531</c:v>
                </c:pt>
                <c:pt idx="2943">
                  <c:v>254.7999877929687</c:v>
                </c:pt>
                <c:pt idx="2944">
                  <c:v>254.8999938964844</c:v>
                </c:pt>
                <c:pt idx="2945">
                  <c:v>255.0</c:v>
                </c:pt>
                <c:pt idx="2946">
                  <c:v>255.1000061035156</c:v>
                </c:pt>
                <c:pt idx="2947">
                  <c:v>255.1999816894531</c:v>
                </c:pt>
                <c:pt idx="2948">
                  <c:v>255.2999877929687</c:v>
                </c:pt>
                <c:pt idx="2949">
                  <c:v>255.3999938964844</c:v>
                </c:pt>
                <c:pt idx="2950">
                  <c:v>255.5</c:v>
                </c:pt>
                <c:pt idx="2951">
                  <c:v>255.6000061035156</c:v>
                </c:pt>
                <c:pt idx="2952">
                  <c:v>255.6999816894531</c:v>
                </c:pt>
                <c:pt idx="2953">
                  <c:v>255.7999877929687</c:v>
                </c:pt>
                <c:pt idx="2954">
                  <c:v>255.8999938964844</c:v>
                </c:pt>
                <c:pt idx="2955">
                  <c:v>256.0</c:v>
                </c:pt>
                <c:pt idx="2956">
                  <c:v>256.1000061035157</c:v>
                </c:pt>
                <c:pt idx="2957">
                  <c:v>256.1999816894534</c:v>
                </c:pt>
                <c:pt idx="2958">
                  <c:v>256.2999877929687</c:v>
                </c:pt>
                <c:pt idx="2959">
                  <c:v>256.3999938964843</c:v>
                </c:pt>
                <c:pt idx="2960">
                  <c:v>256.5</c:v>
                </c:pt>
                <c:pt idx="2961">
                  <c:v>256.6000061035157</c:v>
                </c:pt>
                <c:pt idx="2962">
                  <c:v>256.6999816894534</c:v>
                </c:pt>
                <c:pt idx="2963">
                  <c:v>256.7999877929687</c:v>
                </c:pt>
                <c:pt idx="2964">
                  <c:v>256.8999938964843</c:v>
                </c:pt>
                <c:pt idx="2965">
                  <c:v>257.0</c:v>
                </c:pt>
                <c:pt idx="2966">
                  <c:v>257.1000061035157</c:v>
                </c:pt>
                <c:pt idx="2967">
                  <c:v>257.1999816894534</c:v>
                </c:pt>
                <c:pt idx="2968">
                  <c:v>257.2999877929687</c:v>
                </c:pt>
                <c:pt idx="2969">
                  <c:v>257.3999938964843</c:v>
                </c:pt>
                <c:pt idx="2970">
                  <c:v>257.5</c:v>
                </c:pt>
                <c:pt idx="2971">
                  <c:v>257.6000061035157</c:v>
                </c:pt>
                <c:pt idx="2972">
                  <c:v>257.6999816894534</c:v>
                </c:pt>
                <c:pt idx="2973">
                  <c:v>257.7999877929687</c:v>
                </c:pt>
                <c:pt idx="2974">
                  <c:v>257.8999938964843</c:v>
                </c:pt>
                <c:pt idx="2975">
                  <c:v>258.0</c:v>
                </c:pt>
                <c:pt idx="2976">
                  <c:v>258.1000061035157</c:v>
                </c:pt>
                <c:pt idx="2977">
                  <c:v>258.1999816894534</c:v>
                </c:pt>
                <c:pt idx="2978">
                  <c:v>258.2999877929687</c:v>
                </c:pt>
                <c:pt idx="2979">
                  <c:v>258.3999938964843</c:v>
                </c:pt>
                <c:pt idx="2980">
                  <c:v>258.5</c:v>
                </c:pt>
                <c:pt idx="2981">
                  <c:v>258.6000061035157</c:v>
                </c:pt>
                <c:pt idx="2982">
                  <c:v>258.6999816894534</c:v>
                </c:pt>
                <c:pt idx="2983">
                  <c:v>258.7999877929687</c:v>
                </c:pt>
                <c:pt idx="2984">
                  <c:v>258.8999938964843</c:v>
                </c:pt>
                <c:pt idx="2985">
                  <c:v>259.0</c:v>
                </c:pt>
                <c:pt idx="2986">
                  <c:v>259.1000061035157</c:v>
                </c:pt>
                <c:pt idx="2987">
                  <c:v>259.1999816894534</c:v>
                </c:pt>
                <c:pt idx="2988">
                  <c:v>259.2999877929687</c:v>
                </c:pt>
                <c:pt idx="2989">
                  <c:v>259.3999938964843</c:v>
                </c:pt>
                <c:pt idx="2990">
                  <c:v>259.5</c:v>
                </c:pt>
                <c:pt idx="2991">
                  <c:v>259.6000061035157</c:v>
                </c:pt>
                <c:pt idx="2992">
                  <c:v>259.6999816894534</c:v>
                </c:pt>
                <c:pt idx="2993">
                  <c:v>259.7999877929687</c:v>
                </c:pt>
                <c:pt idx="2994">
                  <c:v>259.8999938964843</c:v>
                </c:pt>
                <c:pt idx="2995">
                  <c:v>260.0</c:v>
                </c:pt>
                <c:pt idx="2996">
                  <c:v>260.1000061035157</c:v>
                </c:pt>
                <c:pt idx="2997">
                  <c:v>260.1999816894534</c:v>
                </c:pt>
                <c:pt idx="2998">
                  <c:v>260.2999877929687</c:v>
                </c:pt>
                <c:pt idx="2999">
                  <c:v>260.3999938964843</c:v>
                </c:pt>
                <c:pt idx="3000">
                  <c:v>260.5</c:v>
                </c:pt>
                <c:pt idx="3001">
                  <c:v>260.6000061035157</c:v>
                </c:pt>
                <c:pt idx="3002">
                  <c:v>260.6999816894534</c:v>
                </c:pt>
                <c:pt idx="3003">
                  <c:v>260.7999877929687</c:v>
                </c:pt>
                <c:pt idx="3004">
                  <c:v>260.8999938964843</c:v>
                </c:pt>
                <c:pt idx="3005">
                  <c:v>261.0</c:v>
                </c:pt>
                <c:pt idx="3006">
                  <c:v>261.1000061035157</c:v>
                </c:pt>
                <c:pt idx="3007">
                  <c:v>261.1999816894534</c:v>
                </c:pt>
                <c:pt idx="3008">
                  <c:v>261.2999877929687</c:v>
                </c:pt>
                <c:pt idx="3009">
                  <c:v>261.3999938964843</c:v>
                </c:pt>
                <c:pt idx="3010">
                  <c:v>261.5</c:v>
                </c:pt>
                <c:pt idx="3011">
                  <c:v>261.6000061035157</c:v>
                </c:pt>
                <c:pt idx="3012">
                  <c:v>261.6999816894534</c:v>
                </c:pt>
                <c:pt idx="3013">
                  <c:v>261.7999877929687</c:v>
                </c:pt>
                <c:pt idx="3014">
                  <c:v>261.8999938964843</c:v>
                </c:pt>
                <c:pt idx="3015">
                  <c:v>262.0</c:v>
                </c:pt>
                <c:pt idx="3016">
                  <c:v>262.1000061035157</c:v>
                </c:pt>
                <c:pt idx="3017">
                  <c:v>262.1999816894534</c:v>
                </c:pt>
                <c:pt idx="3018">
                  <c:v>262.2999877929687</c:v>
                </c:pt>
                <c:pt idx="3019">
                  <c:v>262.3999938964843</c:v>
                </c:pt>
                <c:pt idx="3020">
                  <c:v>262.5</c:v>
                </c:pt>
                <c:pt idx="3021">
                  <c:v>262.6000061035157</c:v>
                </c:pt>
                <c:pt idx="3022">
                  <c:v>262.6999816894534</c:v>
                </c:pt>
                <c:pt idx="3023">
                  <c:v>262.7999877929687</c:v>
                </c:pt>
                <c:pt idx="3024">
                  <c:v>262.8999938964843</c:v>
                </c:pt>
                <c:pt idx="3025">
                  <c:v>263.0</c:v>
                </c:pt>
                <c:pt idx="3026">
                  <c:v>263.1000061035157</c:v>
                </c:pt>
                <c:pt idx="3027">
                  <c:v>263.1999816894534</c:v>
                </c:pt>
                <c:pt idx="3028">
                  <c:v>263.2999877929687</c:v>
                </c:pt>
                <c:pt idx="3029">
                  <c:v>263.3999938964843</c:v>
                </c:pt>
                <c:pt idx="3030">
                  <c:v>263.5</c:v>
                </c:pt>
                <c:pt idx="3031">
                  <c:v>263.6000061035157</c:v>
                </c:pt>
                <c:pt idx="3032">
                  <c:v>263.6999816894534</c:v>
                </c:pt>
                <c:pt idx="3033">
                  <c:v>263.7999877929687</c:v>
                </c:pt>
                <c:pt idx="3034">
                  <c:v>263.8999938964843</c:v>
                </c:pt>
                <c:pt idx="3035">
                  <c:v>264.0</c:v>
                </c:pt>
                <c:pt idx="3036">
                  <c:v>264.1000061035157</c:v>
                </c:pt>
                <c:pt idx="3037">
                  <c:v>264.1999816894534</c:v>
                </c:pt>
                <c:pt idx="3038">
                  <c:v>264.2999877929687</c:v>
                </c:pt>
                <c:pt idx="3039">
                  <c:v>264.3999938964843</c:v>
                </c:pt>
                <c:pt idx="3040">
                  <c:v>264.5</c:v>
                </c:pt>
                <c:pt idx="3041">
                  <c:v>264.6000061035157</c:v>
                </c:pt>
                <c:pt idx="3042">
                  <c:v>264.6999816894534</c:v>
                </c:pt>
                <c:pt idx="3043">
                  <c:v>264.7999877929687</c:v>
                </c:pt>
                <c:pt idx="3044">
                  <c:v>264.8999938964843</c:v>
                </c:pt>
                <c:pt idx="3045">
                  <c:v>265.0</c:v>
                </c:pt>
                <c:pt idx="3046">
                  <c:v>265.1000061035157</c:v>
                </c:pt>
                <c:pt idx="3047">
                  <c:v>265.1999816894534</c:v>
                </c:pt>
                <c:pt idx="3048">
                  <c:v>265.2999877929687</c:v>
                </c:pt>
                <c:pt idx="3049">
                  <c:v>265.3999938964843</c:v>
                </c:pt>
                <c:pt idx="3050">
                  <c:v>265.5</c:v>
                </c:pt>
                <c:pt idx="3051">
                  <c:v>265.6000061035157</c:v>
                </c:pt>
                <c:pt idx="3052">
                  <c:v>265.6999816894534</c:v>
                </c:pt>
                <c:pt idx="3053">
                  <c:v>265.7999877929687</c:v>
                </c:pt>
                <c:pt idx="3054">
                  <c:v>265.8999938964843</c:v>
                </c:pt>
                <c:pt idx="3055">
                  <c:v>266.0</c:v>
                </c:pt>
                <c:pt idx="3056">
                  <c:v>266.1000061035157</c:v>
                </c:pt>
                <c:pt idx="3057">
                  <c:v>266.1999816894534</c:v>
                </c:pt>
                <c:pt idx="3058">
                  <c:v>266.2999877929687</c:v>
                </c:pt>
                <c:pt idx="3059">
                  <c:v>266.3999938964843</c:v>
                </c:pt>
                <c:pt idx="3060">
                  <c:v>266.5</c:v>
                </c:pt>
                <c:pt idx="3061">
                  <c:v>266.6000061035157</c:v>
                </c:pt>
                <c:pt idx="3062">
                  <c:v>266.6999816894534</c:v>
                </c:pt>
                <c:pt idx="3063">
                  <c:v>266.7999877929687</c:v>
                </c:pt>
                <c:pt idx="3064">
                  <c:v>266.8999938964843</c:v>
                </c:pt>
                <c:pt idx="3065">
                  <c:v>267.0</c:v>
                </c:pt>
                <c:pt idx="3066">
                  <c:v>267.1000061035157</c:v>
                </c:pt>
                <c:pt idx="3067">
                  <c:v>267.1999816894534</c:v>
                </c:pt>
                <c:pt idx="3068">
                  <c:v>267.2999877929687</c:v>
                </c:pt>
                <c:pt idx="3069">
                  <c:v>267.3999938964843</c:v>
                </c:pt>
                <c:pt idx="3070">
                  <c:v>267.5</c:v>
                </c:pt>
                <c:pt idx="3071">
                  <c:v>267.6000061035157</c:v>
                </c:pt>
                <c:pt idx="3072">
                  <c:v>267.6999816894534</c:v>
                </c:pt>
                <c:pt idx="3073">
                  <c:v>267.7999877929687</c:v>
                </c:pt>
                <c:pt idx="3074">
                  <c:v>267.8999938964843</c:v>
                </c:pt>
                <c:pt idx="3075">
                  <c:v>268.0</c:v>
                </c:pt>
                <c:pt idx="3076">
                  <c:v>268.1000061035157</c:v>
                </c:pt>
                <c:pt idx="3077">
                  <c:v>268.1999816894534</c:v>
                </c:pt>
                <c:pt idx="3078">
                  <c:v>268.2999877929687</c:v>
                </c:pt>
                <c:pt idx="3079">
                  <c:v>268.3999938964843</c:v>
                </c:pt>
                <c:pt idx="3080">
                  <c:v>268.5</c:v>
                </c:pt>
                <c:pt idx="3081">
                  <c:v>268.6000061035157</c:v>
                </c:pt>
                <c:pt idx="3082">
                  <c:v>268.6999816894534</c:v>
                </c:pt>
                <c:pt idx="3083">
                  <c:v>268.7999877929687</c:v>
                </c:pt>
                <c:pt idx="3084">
                  <c:v>268.8999938964843</c:v>
                </c:pt>
                <c:pt idx="3085">
                  <c:v>269.0</c:v>
                </c:pt>
                <c:pt idx="3086">
                  <c:v>269.1000061035157</c:v>
                </c:pt>
                <c:pt idx="3087">
                  <c:v>269.1999816894534</c:v>
                </c:pt>
                <c:pt idx="3088">
                  <c:v>269.2999877929687</c:v>
                </c:pt>
                <c:pt idx="3089">
                  <c:v>269.3999938964843</c:v>
                </c:pt>
                <c:pt idx="3090">
                  <c:v>269.5</c:v>
                </c:pt>
                <c:pt idx="3091">
                  <c:v>269.6000061035157</c:v>
                </c:pt>
                <c:pt idx="3092">
                  <c:v>269.6999816894534</c:v>
                </c:pt>
                <c:pt idx="3093">
                  <c:v>269.7999877929687</c:v>
                </c:pt>
                <c:pt idx="3094">
                  <c:v>269.8999938964843</c:v>
                </c:pt>
                <c:pt idx="3095">
                  <c:v>270.0</c:v>
                </c:pt>
                <c:pt idx="3096">
                  <c:v>270.1000061035157</c:v>
                </c:pt>
                <c:pt idx="3097">
                  <c:v>270.1999816894534</c:v>
                </c:pt>
                <c:pt idx="3098">
                  <c:v>270.2999877929687</c:v>
                </c:pt>
                <c:pt idx="3099">
                  <c:v>270.3999938964843</c:v>
                </c:pt>
                <c:pt idx="3100">
                  <c:v>270.5</c:v>
                </c:pt>
                <c:pt idx="3101">
                  <c:v>270.6000061035157</c:v>
                </c:pt>
                <c:pt idx="3102">
                  <c:v>270.6999816894534</c:v>
                </c:pt>
                <c:pt idx="3103">
                  <c:v>270.7999877929687</c:v>
                </c:pt>
                <c:pt idx="3104">
                  <c:v>270.8999938964843</c:v>
                </c:pt>
                <c:pt idx="3105">
                  <c:v>271.0</c:v>
                </c:pt>
                <c:pt idx="3106">
                  <c:v>271.1000061035157</c:v>
                </c:pt>
                <c:pt idx="3107">
                  <c:v>271.1999816894534</c:v>
                </c:pt>
                <c:pt idx="3108">
                  <c:v>271.2999877929687</c:v>
                </c:pt>
                <c:pt idx="3109">
                  <c:v>271.3999938964843</c:v>
                </c:pt>
                <c:pt idx="3110">
                  <c:v>271.5</c:v>
                </c:pt>
                <c:pt idx="3111">
                  <c:v>271.6000061035157</c:v>
                </c:pt>
                <c:pt idx="3112">
                  <c:v>271.6999816894534</c:v>
                </c:pt>
                <c:pt idx="3113">
                  <c:v>271.7999877929687</c:v>
                </c:pt>
                <c:pt idx="3114">
                  <c:v>271.8999938964843</c:v>
                </c:pt>
                <c:pt idx="3115">
                  <c:v>272.0</c:v>
                </c:pt>
                <c:pt idx="3116">
                  <c:v>272.1000061035157</c:v>
                </c:pt>
                <c:pt idx="3117">
                  <c:v>272.1999816894534</c:v>
                </c:pt>
                <c:pt idx="3118">
                  <c:v>272.2999877929687</c:v>
                </c:pt>
                <c:pt idx="3119">
                  <c:v>272.3999938964843</c:v>
                </c:pt>
                <c:pt idx="3120">
                  <c:v>272.5</c:v>
                </c:pt>
                <c:pt idx="3121">
                  <c:v>272.6000061035157</c:v>
                </c:pt>
                <c:pt idx="3122">
                  <c:v>272.6999816894534</c:v>
                </c:pt>
                <c:pt idx="3123">
                  <c:v>272.7999877929687</c:v>
                </c:pt>
                <c:pt idx="3124">
                  <c:v>272.8999938964843</c:v>
                </c:pt>
                <c:pt idx="3125">
                  <c:v>273.0</c:v>
                </c:pt>
                <c:pt idx="3126">
                  <c:v>273.1000061035157</c:v>
                </c:pt>
                <c:pt idx="3127">
                  <c:v>273.1999816894534</c:v>
                </c:pt>
                <c:pt idx="3128">
                  <c:v>273.2999877929687</c:v>
                </c:pt>
                <c:pt idx="3129">
                  <c:v>273.3999938964843</c:v>
                </c:pt>
                <c:pt idx="3130">
                  <c:v>273.5</c:v>
                </c:pt>
                <c:pt idx="3131">
                  <c:v>273.6000061035157</c:v>
                </c:pt>
                <c:pt idx="3132">
                  <c:v>273.6999816894534</c:v>
                </c:pt>
                <c:pt idx="3133">
                  <c:v>273.7999877929687</c:v>
                </c:pt>
                <c:pt idx="3134">
                  <c:v>273.8999938964843</c:v>
                </c:pt>
                <c:pt idx="3135">
                  <c:v>274.0</c:v>
                </c:pt>
                <c:pt idx="3136">
                  <c:v>274.1000061035157</c:v>
                </c:pt>
                <c:pt idx="3137">
                  <c:v>274.1999816894534</c:v>
                </c:pt>
                <c:pt idx="3138">
                  <c:v>274.2999877929687</c:v>
                </c:pt>
                <c:pt idx="3139">
                  <c:v>274.3999938964843</c:v>
                </c:pt>
                <c:pt idx="3140">
                  <c:v>274.5</c:v>
                </c:pt>
                <c:pt idx="3141">
                  <c:v>274.6000061035157</c:v>
                </c:pt>
                <c:pt idx="3142">
                  <c:v>274.6999816894534</c:v>
                </c:pt>
                <c:pt idx="3143">
                  <c:v>274.7999877929687</c:v>
                </c:pt>
                <c:pt idx="3144">
                  <c:v>274.8999938964843</c:v>
                </c:pt>
                <c:pt idx="3145">
                  <c:v>275.0</c:v>
                </c:pt>
                <c:pt idx="3146">
                  <c:v>275.1000061035157</c:v>
                </c:pt>
                <c:pt idx="3147">
                  <c:v>275.1999816894534</c:v>
                </c:pt>
                <c:pt idx="3148">
                  <c:v>275.2999877929687</c:v>
                </c:pt>
                <c:pt idx="3149">
                  <c:v>275.3999938964843</c:v>
                </c:pt>
                <c:pt idx="3150">
                  <c:v>275.5</c:v>
                </c:pt>
                <c:pt idx="3151">
                  <c:v>275.6000061035157</c:v>
                </c:pt>
                <c:pt idx="3152">
                  <c:v>275.6999816894534</c:v>
                </c:pt>
                <c:pt idx="3153">
                  <c:v>275.7999877929687</c:v>
                </c:pt>
                <c:pt idx="3154">
                  <c:v>275.8999938964843</c:v>
                </c:pt>
                <c:pt idx="3155">
                  <c:v>276.0</c:v>
                </c:pt>
                <c:pt idx="3156">
                  <c:v>276.1000061035157</c:v>
                </c:pt>
                <c:pt idx="3157">
                  <c:v>276.1999816894534</c:v>
                </c:pt>
                <c:pt idx="3158">
                  <c:v>276.2999877929687</c:v>
                </c:pt>
                <c:pt idx="3159">
                  <c:v>276.3999938964843</c:v>
                </c:pt>
                <c:pt idx="3160">
                  <c:v>276.5</c:v>
                </c:pt>
                <c:pt idx="3161">
                  <c:v>276.6000061035157</c:v>
                </c:pt>
                <c:pt idx="3162">
                  <c:v>276.6999816894534</c:v>
                </c:pt>
                <c:pt idx="3163">
                  <c:v>276.7999877929687</c:v>
                </c:pt>
                <c:pt idx="3164">
                  <c:v>276.8999938964843</c:v>
                </c:pt>
                <c:pt idx="3165">
                  <c:v>277.0</c:v>
                </c:pt>
                <c:pt idx="3166">
                  <c:v>277.1000061035157</c:v>
                </c:pt>
                <c:pt idx="3167">
                  <c:v>277.1999816894534</c:v>
                </c:pt>
                <c:pt idx="3168">
                  <c:v>277.2999877929687</c:v>
                </c:pt>
                <c:pt idx="3169">
                  <c:v>277.3999938964843</c:v>
                </c:pt>
                <c:pt idx="3170">
                  <c:v>277.5</c:v>
                </c:pt>
                <c:pt idx="3171">
                  <c:v>277.6000061035157</c:v>
                </c:pt>
                <c:pt idx="3172">
                  <c:v>277.6999816894534</c:v>
                </c:pt>
                <c:pt idx="3173">
                  <c:v>277.7999877929687</c:v>
                </c:pt>
                <c:pt idx="3174">
                  <c:v>277.8999938964843</c:v>
                </c:pt>
                <c:pt idx="3175">
                  <c:v>278.0</c:v>
                </c:pt>
                <c:pt idx="3176">
                  <c:v>278.1000061035157</c:v>
                </c:pt>
                <c:pt idx="3177">
                  <c:v>278.1999816894534</c:v>
                </c:pt>
                <c:pt idx="3178">
                  <c:v>278.2999877929687</c:v>
                </c:pt>
                <c:pt idx="3179">
                  <c:v>278.3999938964843</c:v>
                </c:pt>
                <c:pt idx="3180">
                  <c:v>278.5</c:v>
                </c:pt>
                <c:pt idx="3181">
                  <c:v>278.6000061035157</c:v>
                </c:pt>
                <c:pt idx="3182">
                  <c:v>278.6999816894534</c:v>
                </c:pt>
                <c:pt idx="3183">
                  <c:v>278.7999877929687</c:v>
                </c:pt>
                <c:pt idx="3184">
                  <c:v>278.8999938964843</c:v>
                </c:pt>
                <c:pt idx="3185">
                  <c:v>279.0</c:v>
                </c:pt>
                <c:pt idx="3186">
                  <c:v>279.1000061035157</c:v>
                </c:pt>
                <c:pt idx="3187">
                  <c:v>279.1999816894534</c:v>
                </c:pt>
                <c:pt idx="3188">
                  <c:v>279.2999877929687</c:v>
                </c:pt>
                <c:pt idx="3189">
                  <c:v>279.3999938964843</c:v>
                </c:pt>
                <c:pt idx="3190">
                  <c:v>279.5</c:v>
                </c:pt>
                <c:pt idx="3191">
                  <c:v>279.6000061035157</c:v>
                </c:pt>
                <c:pt idx="3192">
                  <c:v>279.6999816894534</c:v>
                </c:pt>
                <c:pt idx="3193">
                  <c:v>279.7999877929687</c:v>
                </c:pt>
                <c:pt idx="3194">
                  <c:v>279.8999938964843</c:v>
                </c:pt>
                <c:pt idx="3195">
                  <c:v>280.0</c:v>
                </c:pt>
                <c:pt idx="3196">
                  <c:v>280.1000061035157</c:v>
                </c:pt>
                <c:pt idx="3197">
                  <c:v>280.1999816894534</c:v>
                </c:pt>
                <c:pt idx="3198">
                  <c:v>280.2999877929687</c:v>
                </c:pt>
                <c:pt idx="3199">
                  <c:v>280.3999938964843</c:v>
                </c:pt>
                <c:pt idx="3200">
                  <c:v>280.5</c:v>
                </c:pt>
                <c:pt idx="3201">
                  <c:v>280.6000061035157</c:v>
                </c:pt>
                <c:pt idx="3202">
                  <c:v>280.6999816894534</c:v>
                </c:pt>
                <c:pt idx="3203">
                  <c:v>280.7999877929687</c:v>
                </c:pt>
                <c:pt idx="3204">
                  <c:v>280.8999938964843</c:v>
                </c:pt>
                <c:pt idx="3205">
                  <c:v>281.0</c:v>
                </c:pt>
                <c:pt idx="3206">
                  <c:v>281.1000061035157</c:v>
                </c:pt>
                <c:pt idx="3207">
                  <c:v>281.1999816894534</c:v>
                </c:pt>
                <c:pt idx="3208">
                  <c:v>281.2999877929687</c:v>
                </c:pt>
                <c:pt idx="3209">
                  <c:v>281.3999938964843</c:v>
                </c:pt>
                <c:pt idx="3210">
                  <c:v>281.5</c:v>
                </c:pt>
                <c:pt idx="3211">
                  <c:v>281.6000061035157</c:v>
                </c:pt>
                <c:pt idx="3212">
                  <c:v>281.6999816894534</c:v>
                </c:pt>
                <c:pt idx="3213">
                  <c:v>281.7999877929687</c:v>
                </c:pt>
                <c:pt idx="3214">
                  <c:v>281.8999938964843</c:v>
                </c:pt>
                <c:pt idx="3215">
                  <c:v>282.0</c:v>
                </c:pt>
                <c:pt idx="3216">
                  <c:v>282.1000061035157</c:v>
                </c:pt>
                <c:pt idx="3217">
                  <c:v>282.1999816894534</c:v>
                </c:pt>
                <c:pt idx="3218">
                  <c:v>282.2999877929687</c:v>
                </c:pt>
                <c:pt idx="3219">
                  <c:v>282.3999938964843</c:v>
                </c:pt>
                <c:pt idx="3220">
                  <c:v>282.5</c:v>
                </c:pt>
                <c:pt idx="3221">
                  <c:v>282.6000061035157</c:v>
                </c:pt>
                <c:pt idx="3222">
                  <c:v>282.6999816894534</c:v>
                </c:pt>
                <c:pt idx="3223">
                  <c:v>282.7999877929687</c:v>
                </c:pt>
                <c:pt idx="3224">
                  <c:v>282.8999938964843</c:v>
                </c:pt>
                <c:pt idx="3225">
                  <c:v>283.0</c:v>
                </c:pt>
                <c:pt idx="3226">
                  <c:v>283.1000061035157</c:v>
                </c:pt>
                <c:pt idx="3227">
                  <c:v>283.1999816894534</c:v>
                </c:pt>
                <c:pt idx="3228">
                  <c:v>283.2999877929687</c:v>
                </c:pt>
                <c:pt idx="3229">
                  <c:v>283.3999938964843</c:v>
                </c:pt>
                <c:pt idx="3230">
                  <c:v>283.5</c:v>
                </c:pt>
                <c:pt idx="3231">
                  <c:v>283.6000061035157</c:v>
                </c:pt>
                <c:pt idx="3232">
                  <c:v>283.6999816894534</c:v>
                </c:pt>
                <c:pt idx="3233">
                  <c:v>283.7999877929687</c:v>
                </c:pt>
                <c:pt idx="3234">
                  <c:v>283.8999938964843</c:v>
                </c:pt>
                <c:pt idx="3235">
                  <c:v>284.0</c:v>
                </c:pt>
                <c:pt idx="3236">
                  <c:v>284.1000061035157</c:v>
                </c:pt>
                <c:pt idx="3237">
                  <c:v>284.1999816894534</c:v>
                </c:pt>
                <c:pt idx="3238">
                  <c:v>284.2999877929687</c:v>
                </c:pt>
                <c:pt idx="3239">
                  <c:v>284.3999938964843</c:v>
                </c:pt>
                <c:pt idx="3240">
                  <c:v>284.5</c:v>
                </c:pt>
                <c:pt idx="3241">
                  <c:v>284.6000061035157</c:v>
                </c:pt>
                <c:pt idx="3242">
                  <c:v>284.6999816894534</c:v>
                </c:pt>
                <c:pt idx="3243">
                  <c:v>284.7999877929687</c:v>
                </c:pt>
                <c:pt idx="3244">
                  <c:v>284.8999938964843</c:v>
                </c:pt>
                <c:pt idx="3245">
                  <c:v>285.0</c:v>
                </c:pt>
                <c:pt idx="3246">
                  <c:v>285.1000061035157</c:v>
                </c:pt>
                <c:pt idx="3247">
                  <c:v>285.1999816894534</c:v>
                </c:pt>
                <c:pt idx="3248">
                  <c:v>285.2999877929687</c:v>
                </c:pt>
                <c:pt idx="3249">
                  <c:v>285.3999938964843</c:v>
                </c:pt>
                <c:pt idx="3250">
                  <c:v>285.5</c:v>
                </c:pt>
                <c:pt idx="3251">
                  <c:v>285.6000061035157</c:v>
                </c:pt>
                <c:pt idx="3252">
                  <c:v>285.6999816894534</c:v>
                </c:pt>
                <c:pt idx="3253">
                  <c:v>285.7999877929687</c:v>
                </c:pt>
                <c:pt idx="3254">
                  <c:v>285.8999938964843</c:v>
                </c:pt>
                <c:pt idx="3255">
                  <c:v>286.0</c:v>
                </c:pt>
                <c:pt idx="3256">
                  <c:v>286.1000061035157</c:v>
                </c:pt>
                <c:pt idx="3257">
                  <c:v>286.1999816894534</c:v>
                </c:pt>
                <c:pt idx="3258">
                  <c:v>286.2999877929687</c:v>
                </c:pt>
                <c:pt idx="3259">
                  <c:v>286.3999938964843</c:v>
                </c:pt>
                <c:pt idx="3260">
                  <c:v>286.5</c:v>
                </c:pt>
                <c:pt idx="3261">
                  <c:v>286.6000061035157</c:v>
                </c:pt>
                <c:pt idx="3262">
                  <c:v>286.6999816894534</c:v>
                </c:pt>
                <c:pt idx="3263">
                  <c:v>286.7999877929687</c:v>
                </c:pt>
                <c:pt idx="3264">
                  <c:v>286.8999938964843</c:v>
                </c:pt>
                <c:pt idx="3265">
                  <c:v>287.0</c:v>
                </c:pt>
                <c:pt idx="3266">
                  <c:v>287.1000061035157</c:v>
                </c:pt>
                <c:pt idx="3267">
                  <c:v>287.1999816894534</c:v>
                </c:pt>
                <c:pt idx="3268">
                  <c:v>287.2999877929687</c:v>
                </c:pt>
                <c:pt idx="3269">
                  <c:v>287.3999938964843</c:v>
                </c:pt>
                <c:pt idx="3270">
                  <c:v>287.5</c:v>
                </c:pt>
                <c:pt idx="3271">
                  <c:v>287.6000061035157</c:v>
                </c:pt>
                <c:pt idx="3272">
                  <c:v>287.6999816894534</c:v>
                </c:pt>
                <c:pt idx="3273">
                  <c:v>287.7999877929687</c:v>
                </c:pt>
                <c:pt idx="3274">
                  <c:v>287.8999938964843</c:v>
                </c:pt>
                <c:pt idx="3275">
                  <c:v>288.0</c:v>
                </c:pt>
                <c:pt idx="3276">
                  <c:v>288.1000061035157</c:v>
                </c:pt>
                <c:pt idx="3277">
                  <c:v>288.1999816894534</c:v>
                </c:pt>
                <c:pt idx="3278">
                  <c:v>288.2999877929687</c:v>
                </c:pt>
                <c:pt idx="3279">
                  <c:v>288.3999938964843</c:v>
                </c:pt>
                <c:pt idx="3280">
                  <c:v>288.5</c:v>
                </c:pt>
                <c:pt idx="3281">
                  <c:v>288.6000061035157</c:v>
                </c:pt>
                <c:pt idx="3282">
                  <c:v>288.6999816894534</c:v>
                </c:pt>
                <c:pt idx="3283">
                  <c:v>288.7999877929687</c:v>
                </c:pt>
                <c:pt idx="3284">
                  <c:v>288.8999938964843</c:v>
                </c:pt>
                <c:pt idx="3285">
                  <c:v>289.0</c:v>
                </c:pt>
                <c:pt idx="3286">
                  <c:v>289.1000061035157</c:v>
                </c:pt>
                <c:pt idx="3287">
                  <c:v>289.1999816894534</c:v>
                </c:pt>
                <c:pt idx="3288">
                  <c:v>289.2999877929687</c:v>
                </c:pt>
                <c:pt idx="3289">
                  <c:v>289.3999938964843</c:v>
                </c:pt>
                <c:pt idx="3290">
                  <c:v>289.5</c:v>
                </c:pt>
                <c:pt idx="3291">
                  <c:v>289.6000061035157</c:v>
                </c:pt>
                <c:pt idx="3292">
                  <c:v>289.6999816894534</c:v>
                </c:pt>
                <c:pt idx="3293">
                  <c:v>289.7999877929687</c:v>
                </c:pt>
                <c:pt idx="3294">
                  <c:v>289.8999938964843</c:v>
                </c:pt>
                <c:pt idx="3295">
                  <c:v>290.0</c:v>
                </c:pt>
                <c:pt idx="3296">
                  <c:v>290.1000061035157</c:v>
                </c:pt>
                <c:pt idx="3297">
                  <c:v>290.1999816894534</c:v>
                </c:pt>
                <c:pt idx="3298">
                  <c:v>290.2999877929687</c:v>
                </c:pt>
                <c:pt idx="3299">
                  <c:v>290.3999938964843</c:v>
                </c:pt>
                <c:pt idx="3300">
                  <c:v>290.5</c:v>
                </c:pt>
                <c:pt idx="3301">
                  <c:v>290.6000061035157</c:v>
                </c:pt>
                <c:pt idx="3302">
                  <c:v>290.6999816894534</c:v>
                </c:pt>
                <c:pt idx="3303">
                  <c:v>290.7999877929687</c:v>
                </c:pt>
                <c:pt idx="3304">
                  <c:v>290.8999938964843</c:v>
                </c:pt>
                <c:pt idx="3305">
                  <c:v>291.0</c:v>
                </c:pt>
                <c:pt idx="3306">
                  <c:v>291.1000061035157</c:v>
                </c:pt>
                <c:pt idx="3307">
                  <c:v>291.1999816894534</c:v>
                </c:pt>
                <c:pt idx="3308">
                  <c:v>291.2999877929687</c:v>
                </c:pt>
                <c:pt idx="3309">
                  <c:v>291.3999938964843</c:v>
                </c:pt>
                <c:pt idx="3310">
                  <c:v>291.5</c:v>
                </c:pt>
                <c:pt idx="3311">
                  <c:v>291.6000061035157</c:v>
                </c:pt>
                <c:pt idx="3312">
                  <c:v>291.6999816894534</c:v>
                </c:pt>
                <c:pt idx="3313">
                  <c:v>291.7999877929687</c:v>
                </c:pt>
                <c:pt idx="3314">
                  <c:v>291.8999938964843</c:v>
                </c:pt>
                <c:pt idx="3315">
                  <c:v>292.0</c:v>
                </c:pt>
                <c:pt idx="3316">
                  <c:v>292.1000061035157</c:v>
                </c:pt>
                <c:pt idx="3317">
                  <c:v>292.1999816894534</c:v>
                </c:pt>
                <c:pt idx="3318">
                  <c:v>292.2999877929687</c:v>
                </c:pt>
                <c:pt idx="3319">
                  <c:v>292.3999938964843</c:v>
                </c:pt>
                <c:pt idx="3320">
                  <c:v>292.5</c:v>
                </c:pt>
                <c:pt idx="3321">
                  <c:v>292.6000061035157</c:v>
                </c:pt>
                <c:pt idx="3322">
                  <c:v>292.6999816894534</c:v>
                </c:pt>
                <c:pt idx="3323">
                  <c:v>292.7999877929687</c:v>
                </c:pt>
                <c:pt idx="3324">
                  <c:v>292.8999938964843</c:v>
                </c:pt>
                <c:pt idx="3325">
                  <c:v>293.0</c:v>
                </c:pt>
                <c:pt idx="3326">
                  <c:v>293.1000061035157</c:v>
                </c:pt>
                <c:pt idx="3327">
                  <c:v>293.1999816894534</c:v>
                </c:pt>
                <c:pt idx="3328">
                  <c:v>293.2999877929687</c:v>
                </c:pt>
                <c:pt idx="3329">
                  <c:v>293.3999938964843</c:v>
                </c:pt>
                <c:pt idx="3330">
                  <c:v>293.5</c:v>
                </c:pt>
                <c:pt idx="3331">
                  <c:v>293.6000061035157</c:v>
                </c:pt>
                <c:pt idx="3332">
                  <c:v>293.6999816894534</c:v>
                </c:pt>
                <c:pt idx="3333">
                  <c:v>293.7999877929687</c:v>
                </c:pt>
                <c:pt idx="3334">
                  <c:v>293.8999938964843</c:v>
                </c:pt>
                <c:pt idx="3335">
                  <c:v>294.0</c:v>
                </c:pt>
                <c:pt idx="3336">
                  <c:v>294.1000061035157</c:v>
                </c:pt>
                <c:pt idx="3337">
                  <c:v>294.1999816894534</c:v>
                </c:pt>
                <c:pt idx="3338">
                  <c:v>294.2999877929687</c:v>
                </c:pt>
                <c:pt idx="3339">
                  <c:v>294.3999938964843</c:v>
                </c:pt>
                <c:pt idx="3340">
                  <c:v>294.5</c:v>
                </c:pt>
                <c:pt idx="3341">
                  <c:v>294.6000061035157</c:v>
                </c:pt>
                <c:pt idx="3342">
                  <c:v>294.6999816894534</c:v>
                </c:pt>
                <c:pt idx="3343">
                  <c:v>294.7999877929687</c:v>
                </c:pt>
                <c:pt idx="3344">
                  <c:v>294.8999938964843</c:v>
                </c:pt>
                <c:pt idx="3345">
                  <c:v>295.0</c:v>
                </c:pt>
                <c:pt idx="3346">
                  <c:v>295.1000061035157</c:v>
                </c:pt>
                <c:pt idx="3347">
                  <c:v>295.1999816894534</c:v>
                </c:pt>
                <c:pt idx="3348">
                  <c:v>295.2999877929687</c:v>
                </c:pt>
                <c:pt idx="3349">
                  <c:v>295.3999938964843</c:v>
                </c:pt>
                <c:pt idx="3350">
                  <c:v>295.5</c:v>
                </c:pt>
                <c:pt idx="3351">
                  <c:v>295.6000061035157</c:v>
                </c:pt>
                <c:pt idx="3352">
                  <c:v>295.6999816894534</c:v>
                </c:pt>
                <c:pt idx="3353">
                  <c:v>295.7999877929687</c:v>
                </c:pt>
                <c:pt idx="3354">
                  <c:v>295.8999938964843</c:v>
                </c:pt>
                <c:pt idx="3355">
                  <c:v>296.0</c:v>
                </c:pt>
                <c:pt idx="3356">
                  <c:v>296.1000061035157</c:v>
                </c:pt>
                <c:pt idx="3357">
                  <c:v>296.1999816894534</c:v>
                </c:pt>
                <c:pt idx="3358">
                  <c:v>296.2999877929687</c:v>
                </c:pt>
                <c:pt idx="3359">
                  <c:v>296.3999938964843</c:v>
                </c:pt>
                <c:pt idx="3360">
                  <c:v>296.5</c:v>
                </c:pt>
                <c:pt idx="3361">
                  <c:v>296.6000061035157</c:v>
                </c:pt>
                <c:pt idx="3362">
                  <c:v>296.6999816894534</c:v>
                </c:pt>
                <c:pt idx="3363">
                  <c:v>296.7999877929687</c:v>
                </c:pt>
                <c:pt idx="3364">
                  <c:v>296.8999938964843</c:v>
                </c:pt>
                <c:pt idx="3365">
                  <c:v>297.0</c:v>
                </c:pt>
                <c:pt idx="3366">
                  <c:v>297.1000061035157</c:v>
                </c:pt>
                <c:pt idx="3367">
                  <c:v>297.1999816894534</c:v>
                </c:pt>
                <c:pt idx="3368">
                  <c:v>297.2999877929687</c:v>
                </c:pt>
                <c:pt idx="3369">
                  <c:v>297.3999938964843</c:v>
                </c:pt>
                <c:pt idx="3370">
                  <c:v>297.5</c:v>
                </c:pt>
                <c:pt idx="3371">
                  <c:v>297.6000061035157</c:v>
                </c:pt>
                <c:pt idx="3372">
                  <c:v>297.6999816894534</c:v>
                </c:pt>
                <c:pt idx="3373">
                  <c:v>297.7999877929687</c:v>
                </c:pt>
                <c:pt idx="3374">
                  <c:v>297.8999938964843</c:v>
                </c:pt>
                <c:pt idx="3375">
                  <c:v>298.0</c:v>
                </c:pt>
                <c:pt idx="3376">
                  <c:v>298.1000061035157</c:v>
                </c:pt>
                <c:pt idx="3377">
                  <c:v>298.1999816894534</c:v>
                </c:pt>
                <c:pt idx="3378">
                  <c:v>298.2999877929687</c:v>
                </c:pt>
                <c:pt idx="3379">
                  <c:v>298.3999938964843</c:v>
                </c:pt>
                <c:pt idx="3380">
                  <c:v>298.5</c:v>
                </c:pt>
                <c:pt idx="3381">
                  <c:v>298.6000061035157</c:v>
                </c:pt>
                <c:pt idx="3382">
                  <c:v>298.6999816894534</c:v>
                </c:pt>
                <c:pt idx="3383">
                  <c:v>298.7999877929687</c:v>
                </c:pt>
                <c:pt idx="3384">
                  <c:v>298.8999938964843</c:v>
                </c:pt>
                <c:pt idx="3385">
                  <c:v>299.0</c:v>
                </c:pt>
                <c:pt idx="3386">
                  <c:v>299.1000061035157</c:v>
                </c:pt>
                <c:pt idx="3387">
                  <c:v>299.1999816894534</c:v>
                </c:pt>
                <c:pt idx="3388">
                  <c:v>299.2999877929687</c:v>
                </c:pt>
                <c:pt idx="3389">
                  <c:v>299.3999938964843</c:v>
                </c:pt>
                <c:pt idx="3390">
                  <c:v>299.5</c:v>
                </c:pt>
                <c:pt idx="3391">
                  <c:v>299.6000061035157</c:v>
                </c:pt>
                <c:pt idx="3392">
                  <c:v>299.6999816894534</c:v>
                </c:pt>
                <c:pt idx="3393">
                  <c:v>299.7999877929687</c:v>
                </c:pt>
                <c:pt idx="3394">
                  <c:v>299.8999938964843</c:v>
                </c:pt>
                <c:pt idx="3395">
                  <c:v>300.0</c:v>
                </c:pt>
                <c:pt idx="3396">
                  <c:v>300.1000061035157</c:v>
                </c:pt>
                <c:pt idx="3397">
                  <c:v>300.1999816894534</c:v>
                </c:pt>
                <c:pt idx="3398">
                  <c:v>300.2999877929687</c:v>
                </c:pt>
                <c:pt idx="3399">
                  <c:v>300.3999938964843</c:v>
                </c:pt>
                <c:pt idx="3400">
                  <c:v>300.5</c:v>
                </c:pt>
                <c:pt idx="3401">
                  <c:v>300.6000061035157</c:v>
                </c:pt>
                <c:pt idx="3402">
                  <c:v>300.6999816894534</c:v>
                </c:pt>
                <c:pt idx="3403">
                  <c:v>300.7999877929687</c:v>
                </c:pt>
                <c:pt idx="3404">
                  <c:v>300.8999938964843</c:v>
                </c:pt>
                <c:pt idx="3405">
                  <c:v>301.0</c:v>
                </c:pt>
                <c:pt idx="3406">
                  <c:v>301.1000061035157</c:v>
                </c:pt>
                <c:pt idx="3407">
                  <c:v>301.1999816894534</c:v>
                </c:pt>
                <c:pt idx="3408">
                  <c:v>301.2999877929687</c:v>
                </c:pt>
                <c:pt idx="3409">
                  <c:v>301.3999938964843</c:v>
                </c:pt>
                <c:pt idx="3410">
                  <c:v>301.5</c:v>
                </c:pt>
                <c:pt idx="3411">
                  <c:v>301.6000061035157</c:v>
                </c:pt>
                <c:pt idx="3412">
                  <c:v>301.6999816894534</c:v>
                </c:pt>
                <c:pt idx="3413">
                  <c:v>301.7999877929687</c:v>
                </c:pt>
                <c:pt idx="3414">
                  <c:v>301.8999938964843</c:v>
                </c:pt>
                <c:pt idx="3415">
                  <c:v>302.0</c:v>
                </c:pt>
                <c:pt idx="3416">
                  <c:v>302.1000061035157</c:v>
                </c:pt>
                <c:pt idx="3417">
                  <c:v>302.1999816894534</c:v>
                </c:pt>
                <c:pt idx="3418">
                  <c:v>302.2999877929687</c:v>
                </c:pt>
                <c:pt idx="3419">
                  <c:v>302.3999938964843</c:v>
                </c:pt>
                <c:pt idx="3420">
                  <c:v>302.5</c:v>
                </c:pt>
                <c:pt idx="3421">
                  <c:v>302.6000061035157</c:v>
                </c:pt>
                <c:pt idx="3422">
                  <c:v>302.6999816894534</c:v>
                </c:pt>
                <c:pt idx="3423">
                  <c:v>302.7999877929687</c:v>
                </c:pt>
                <c:pt idx="3424">
                  <c:v>302.8999938964843</c:v>
                </c:pt>
                <c:pt idx="3425">
                  <c:v>303.0</c:v>
                </c:pt>
                <c:pt idx="3426">
                  <c:v>303.1000061035157</c:v>
                </c:pt>
                <c:pt idx="3427">
                  <c:v>303.1999816894534</c:v>
                </c:pt>
                <c:pt idx="3428">
                  <c:v>303.2999877929687</c:v>
                </c:pt>
                <c:pt idx="3429">
                  <c:v>303.3999938964843</c:v>
                </c:pt>
                <c:pt idx="3430">
                  <c:v>303.5</c:v>
                </c:pt>
                <c:pt idx="3431">
                  <c:v>303.6000061035157</c:v>
                </c:pt>
                <c:pt idx="3432">
                  <c:v>303.6999816894534</c:v>
                </c:pt>
                <c:pt idx="3433">
                  <c:v>303.7999877929687</c:v>
                </c:pt>
                <c:pt idx="3434">
                  <c:v>303.8999938964843</c:v>
                </c:pt>
                <c:pt idx="3435">
                  <c:v>304.0</c:v>
                </c:pt>
                <c:pt idx="3436">
                  <c:v>304.1000061035157</c:v>
                </c:pt>
                <c:pt idx="3437">
                  <c:v>304.1999816894534</c:v>
                </c:pt>
                <c:pt idx="3438">
                  <c:v>304.2999877929687</c:v>
                </c:pt>
                <c:pt idx="3439">
                  <c:v>304.3999938964843</c:v>
                </c:pt>
                <c:pt idx="3440">
                  <c:v>304.5</c:v>
                </c:pt>
                <c:pt idx="3441">
                  <c:v>304.6000061035157</c:v>
                </c:pt>
                <c:pt idx="3442">
                  <c:v>304.6999816894534</c:v>
                </c:pt>
                <c:pt idx="3443">
                  <c:v>304.7999877929687</c:v>
                </c:pt>
                <c:pt idx="3444">
                  <c:v>304.8999938964843</c:v>
                </c:pt>
                <c:pt idx="3445">
                  <c:v>305.0</c:v>
                </c:pt>
                <c:pt idx="3446">
                  <c:v>305.1000061035157</c:v>
                </c:pt>
                <c:pt idx="3447">
                  <c:v>305.1999816894534</c:v>
                </c:pt>
                <c:pt idx="3448">
                  <c:v>305.2999877929687</c:v>
                </c:pt>
                <c:pt idx="3449">
                  <c:v>305.3999938964843</c:v>
                </c:pt>
                <c:pt idx="3450">
                  <c:v>305.5</c:v>
                </c:pt>
                <c:pt idx="3451">
                  <c:v>305.6000061035157</c:v>
                </c:pt>
                <c:pt idx="3452">
                  <c:v>305.6999816894534</c:v>
                </c:pt>
                <c:pt idx="3453">
                  <c:v>305.7999877929687</c:v>
                </c:pt>
                <c:pt idx="3454">
                  <c:v>305.8999938964843</c:v>
                </c:pt>
                <c:pt idx="3455">
                  <c:v>306.0</c:v>
                </c:pt>
                <c:pt idx="3456">
                  <c:v>306.1000061035157</c:v>
                </c:pt>
                <c:pt idx="3457">
                  <c:v>306.1999816894534</c:v>
                </c:pt>
                <c:pt idx="3458">
                  <c:v>306.2999877929687</c:v>
                </c:pt>
                <c:pt idx="3459">
                  <c:v>306.3999938964843</c:v>
                </c:pt>
                <c:pt idx="3460">
                  <c:v>306.5</c:v>
                </c:pt>
                <c:pt idx="3461">
                  <c:v>306.6000061035157</c:v>
                </c:pt>
                <c:pt idx="3462">
                  <c:v>306.6999816894534</c:v>
                </c:pt>
                <c:pt idx="3463">
                  <c:v>306.7999877929687</c:v>
                </c:pt>
                <c:pt idx="3464">
                  <c:v>306.8999938964843</c:v>
                </c:pt>
                <c:pt idx="3465">
                  <c:v>307.0</c:v>
                </c:pt>
                <c:pt idx="3466">
                  <c:v>307.1000061035157</c:v>
                </c:pt>
                <c:pt idx="3467">
                  <c:v>307.1999816894534</c:v>
                </c:pt>
                <c:pt idx="3468">
                  <c:v>307.2999877929687</c:v>
                </c:pt>
                <c:pt idx="3469">
                  <c:v>307.3999938964843</c:v>
                </c:pt>
                <c:pt idx="3470">
                  <c:v>307.5</c:v>
                </c:pt>
                <c:pt idx="3471">
                  <c:v>307.6000061035157</c:v>
                </c:pt>
                <c:pt idx="3472">
                  <c:v>307.6999816894534</c:v>
                </c:pt>
                <c:pt idx="3473">
                  <c:v>307.7999877929687</c:v>
                </c:pt>
                <c:pt idx="3474">
                  <c:v>307.8999938964843</c:v>
                </c:pt>
                <c:pt idx="3475">
                  <c:v>308.0</c:v>
                </c:pt>
                <c:pt idx="3476">
                  <c:v>308.1000061035157</c:v>
                </c:pt>
                <c:pt idx="3477">
                  <c:v>308.1999816894534</c:v>
                </c:pt>
                <c:pt idx="3478">
                  <c:v>308.2999877929687</c:v>
                </c:pt>
                <c:pt idx="3479">
                  <c:v>308.3999938964843</c:v>
                </c:pt>
                <c:pt idx="3480">
                  <c:v>308.5</c:v>
                </c:pt>
                <c:pt idx="3481">
                  <c:v>308.6000061035157</c:v>
                </c:pt>
                <c:pt idx="3482">
                  <c:v>308.6999816894534</c:v>
                </c:pt>
                <c:pt idx="3483">
                  <c:v>308.7999877929687</c:v>
                </c:pt>
                <c:pt idx="3484">
                  <c:v>308.8999938964843</c:v>
                </c:pt>
                <c:pt idx="3485">
                  <c:v>309.0</c:v>
                </c:pt>
                <c:pt idx="3486">
                  <c:v>309.1000061035157</c:v>
                </c:pt>
                <c:pt idx="3487">
                  <c:v>309.1999816894534</c:v>
                </c:pt>
                <c:pt idx="3488">
                  <c:v>309.2999877929687</c:v>
                </c:pt>
                <c:pt idx="3489">
                  <c:v>309.3999938964843</c:v>
                </c:pt>
                <c:pt idx="3490">
                  <c:v>309.5</c:v>
                </c:pt>
                <c:pt idx="3491">
                  <c:v>309.6000061035157</c:v>
                </c:pt>
                <c:pt idx="3492">
                  <c:v>309.6999816894534</c:v>
                </c:pt>
                <c:pt idx="3493">
                  <c:v>309.7999877929687</c:v>
                </c:pt>
                <c:pt idx="3494">
                  <c:v>309.8999938964843</c:v>
                </c:pt>
                <c:pt idx="3495">
                  <c:v>310.0</c:v>
                </c:pt>
                <c:pt idx="3496">
                  <c:v>310.1000061035157</c:v>
                </c:pt>
                <c:pt idx="3497">
                  <c:v>310.1999816894534</c:v>
                </c:pt>
                <c:pt idx="3498">
                  <c:v>310.2999877929687</c:v>
                </c:pt>
                <c:pt idx="3499">
                  <c:v>310.3999938964843</c:v>
                </c:pt>
                <c:pt idx="3500">
                  <c:v>310.5</c:v>
                </c:pt>
                <c:pt idx="3501">
                  <c:v>310.6000061035157</c:v>
                </c:pt>
                <c:pt idx="3502">
                  <c:v>310.6999816894534</c:v>
                </c:pt>
                <c:pt idx="3503">
                  <c:v>310.7999877929687</c:v>
                </c:pt>
                <c:pt idx="3504">
                  <c:v>310.8999938964843</c:v>
                </c:pt>
                <c:pt idx="3505">
                  <c:v>311.0</c:v>
                </c:pt>
                <c:pt idx="3506">
                  <c:v>311.1000061035157</c:v>
                </c:pt>
                <c:pt idx="3507">
                  <c:v>311.1999816894534</c:v>
                </c:pt>
                <c:pt idx="3508">
                  <c:v>311.2999877929687</c:v>
                </c:pt>
                <c:pt idx="3509">
                  <c:v>311.3999938964843</c:v>
                </c:pt>
                <c:pt idx="3510">
                  <c:v>311.5</c:v>
                </c:pt>
                <c:pt idx="3511">
                  <c:v>311.6000061035157</c:v>
                </c:pt>
                <c:pt idx="3512">
                  <c:v>311.6999816894534</c:v>
                </c:pt>
                <c:pt idx="3513">
                  <c:v>311.7999877929687</c:v>
                </c:pt>
                <c:pt idx="3514">
                  <c:v>311.8999938964843</c:v>
                </c:pt>
                <c:pt idx="3515">
                  <c:v>312.0</c:v>
                </c:pt>
                <c:pt idx="3516">
                  <c:v>312.1000061035157</c:v>
                </c:pt>
                <c:pt idx="3517">
                  <c:v>312.1999816894534</c:v>
                </c:pt>
                <c:pt idx="3518">
                  <c:v>312.2999877929687</c:v>
                </c:pt>
                <c:pt idx="3519">
                  <c:v>312.3999938964843</c:v>
                </c:pt>
                <c:pt idx="3520">
                  <c:v>312.5</c:v>
                </c:pt>
                <c:pt idx="3521">
                  <c:v>312.6000061035157</c:v>
                </c:pt>
                <c:pt idx="3522">
                  <c:v>312.6999816894534</c:v>
                </c:pt>
                <c:pt idx="3523">
                  <c:v>312.7999877929687</c:v>
                </c:pt>
                <c:pt idx="3524">
                  <c:v>312.8999938964843</c:v>
                </c:pt>
                <c:pt idx="3525">
                  <c:v>313.0</c:v>
                </c:pt>
                <c:pt idx="3526">
                  <c:v>313.1000061035157</c:v>
                </c:pt>
                <c:pt idx="3527">
                  <c:v>313.1999816894534</c:v>
                </c:pt>
                <c:pt idx="3528">
                  <c:v>313.2999877929687</c:v>
                </c:pt>
                <c:pt idx="3529">
                  <c:v>313.3999938964843</c:v>
                </c:pt>
                <c:pt idx="3530">
                  <c:v>313.5</c:v>
                </c:pt>
                <c:pt idx="3531">
                  <c:v>313.6000061035157</c:v>
                </c:pt>
                <c:pt idx="3532">
                  <c:v>313.6999816894534</c:v>
                </c:pt>
                <c:pt idx="3533">
                  <c:v>313.7999877929687</c:v>
                </c:pt>
                <c:pt idx="3534">
                  <c:v>313.8999938964843</c:v>
                </c:pt>
                <c:pt idx="3535">
                  <c:v>314.0</c:v>
                </c:pt>
                <c:pt idx="3536">
                  <c:v>314.1000061035157</c:v>
                </c:pt>
                <c:pt idx="3537">
                  <c:v>314.1999816894534</c:v>
                </c:pt>
                <c:pt idx="3538">
                  <c:v>314.2999877929687</c:v>
                </c:pt>
                <c:pt idx="3539">
                  <c:v>314.3999938964843</c:v>
                </c:pt>
                <c:pt idx="3540">
                  <c:v>314.5</c:v>
                </c:pt>
                <c:pt idx="3541">
                  <c:v>314.6000061035157</c:v>
                </c:pt>
                <c:pt idx="3542">
                  <c:v>314.6999816894534</c:v>
                </c:pt>
                <c:pt idx="3543">
                  <c:v>314.7999877929687</c:v>
                </c:pt>
                <c:pt idx="3544">
                  <c:v>314.8999938964843</c:v>
                </c:pt>
                <c:pt idx="3545">
                  <c:v>315.0</c:v>
                </c:pt>
                <c:pt idx="3546">
                  <c:v>315.1000061035157</c:v>
                </c:pt>
                <c:pt idx="3547">
                  <c:v>315.1999816894534</c:v>
                </c:pt>
                <c:pt idx="3548">
                  <c:v>315.2999877929687</c:v>
                </c:pt>
                <c:pt idx="3549">
                  <c:v>315.3999938964843</c:v>
                </c:pt>
                <c:pt idx="3550">
                  <c:v>315.5</c:v>
                </c:pt>
                <c:pt idx="3551">
                  <c:v>315.6000061035157</c:v>
                </c:pt>
                <c:pt idx="3552">
                  <c:v>315.6999816894534</c:v>
                </c:pt>
                <c:pt idx="3553">
                  <c:v>315.7999877929687</c:v>
                </c:pt>
                <c:pt idx="3554">
                  <c:v>315.8999938964843</c:v>
                </c:pt>
                <c:pt idx="3555">
                  <c:v>316.0</c:v>
                </c:pt>
                <c:pt idx="3556">
                  <c:v>316.1000061035157</c:v>
                </c:pt>
                <c:pt idx="3557">
                  <c:v>316.1999816894534</c:v>
                </c:pt>
                <c:pt idx="3558">
                  <c:v>316.2999877929687</c:v>
                </c:pt>
                <c:pt idx="3559">
                  <c:v>316.3999938964843</c:v>
                </c:pt>
                <c:pt idx="3560">
                  <c:v>316.5</c:v>
                </c:pt>
                <c:pt idx="3561">
                  <c:v>316.6000061035157</c:v>
                </c:pt>
                <c:pt idx="3562">
                  <c:v>316.6999816894534</c:v>
                </c:pt>
                <c:pt idx="3563">
                  <c:v>316.7999877929687</c:v>
                </c:pt>
                <c:pt idx="3564">
                  <c:v>316.8999938964843</c:v>
                </c:pt>
                <c:pt idx="3565">
                  <c:v>317.0</c:v>
                </c:pt>
                <c:pt idx="3566">
                  <c:v>317.1000061035157</c:v>
                </c:pt>
                <c:pt idx="3567">
                  <c:v>317.1999816894534</c:v>
                </c:pt>
                <c:pt idx="3568">
                  <c:v>317.2999877929687</c:v>
                </c:pt>
                <c:pt idx="3569">
                  <c:v>317.3999938964843</c:v>
                </c:pt>
                <c:pt idx="3570">
                  <c:v>317.5</c:v>
                </c:pt>
                <c:pt idx="3571">
                  <c:v>317.6000061035157</c:v>
                </c:pt>
                <c:pt idx="3572">
                  <c:v>317.6999816894534</c:v>
                </c:pt>
                <c:pt idx="3573">
                  <c:v>317.7999877929687</c:v>
                </c:pt>
                <c:pt idx="3574">
                  <c:v>317.8999938964843</c:v>
                </c:pt>
                <c:pt idx="3575">
                  <c:v>318.0</c:v>
                </c:pt>
                <c:pt idx="3576">
                  <c:v>318.1000061035157</c:v>
                </c:pt>
                <c:pt idx="3577">
                  <c:v>318.1999816894534</c:v>
                </c:pt>
                <c:pt idx="3578">
                  <c:v>318.2999877929687</c:v>
                </c:pt>
                <c:pt idx="3579">
                  <c:v>318.3999938964843</c:v>
                </c:pt>
                <c:pt idx="3580">
                  <c:v>318.5</c:v>
                </c:pt>
                <c:pt idx="3581">
                  <c:v>318.6000061035157</c:v>
                </c:pt>
                <c:pt idx="3582">
                  <c:v>318.6999816894534</c:v>
                </c:pt>
                <c:pt idx="3583">
                  <c:v>318.7999877929687</c:v>
                </c:pt>
                <c:pt idx="3584">
                  <c:v>318.8999938964843</c:v>
                </c:pt>
                <c:pt idx="3585">
                  <c:v>319.0</c:v>
                </c:pt>
                <c:pt idx="3586">
                  <c:v>319.1000061035157</c:v>
                </c:pt>
                <c:pt idx="3587">
                  <c:v>319.1999816894534</c:v>
                </c:pt>
                <c:pt idx="3588">
                  <c:v>319.2999877929687</c:v>
                </c:pt>
                <c:pt idx="3589">
                  <c:v>319.3999938964843</c:v>
                </c:pt>
                <c:pt idx="3590">
                  <c:v>319.5</c:v>
                </c:pt>
                <c:pt idx="3591">
                  <c:v>319.6000061035157</c:v>
                </c:pt>
                <c:pt idx="3592">
                  <c:v>319.6999816894534</c:v>
                </c:pt>
                <c:pt idx="3593">
                  <c:v>319.7999877929687</c:v>
                </c:pt>
                <c:pt idx="3594">
                  <c:v>319.8999938964843</c:v>
                </c:pt>
                <c:pt idx="3595">
                  <c:v>320.0</c:v>
                </c:pt>
                <c:pt idx="3596">
                  <c:v>320.1000061035157</c:v>
                </c:pt>
                <c:pt idx="3597">
                  <c:v>320.1999816894534</c:v>
                </c:pt>
                <c:pt idx="3598">
                  <c:v>320.2999877929687</c:v>
                </c:pt>
                <c:pt idx="3599">
                  <c:v>320.3999938964843</c:v>
                </c:pt>
                <c:pt idx="3600">
                  <c:v>320.5</c:v>
                </c:pt>
                <c:pt idx="3601">
                  <c:v>320.6000061035157</c:v>
                </c:pt>
                <c:pt idx="3602">
                  <c:v>320.6999816894534</c:v>
                </c:pt>
                <c:pt idx="3603">
                  <c:v>320.7999877929687</c:v>
                </c:pt>
                <c:pt idx="3604">
                  <c:v>320.8999938964843</c:v>
                </c:pt>
                <c:pt idx="3605">
                  <c:v>321.0</c:v>
                </c:pt>
                <c:pt idx="3606">
                  <c:v>321.1000061035157</c:v>
                </c:pt>
                <c:pt idx="3607">
                  <c:v>321.1999816894534</c:v>
                </c:pt>
                <c:pt idx="3608">
                  <c:v>321.2999877929687</c:v>
                </c:pt>
                <c:pt idx="3609">
                  <c:v>321.3999938964843</c:v>
                </c:pt>
                <c:pt idx="3610">
                  <c:v>321.5</c:v>
                </c:pt>
                <c:pt idx="3611">
                  <c:v>321.6000061035157</c:v>
                </c:pt>
                <c:pt idx="3612">
                  <c:v>321.6999816894534</c:v>
                </c:pt>
                <c:pt idx="3613">
                  <c:v>321.7999877929687</c:v>
                </c:pt>
                <c:pt idx="3614">
                  <c:v>321.8999938964843</c:v>
                </c:pt>
                <c:pt idx="3615">
                  <c:v>322.0</c:v>
                </c:pt>
                <c:pt idx="3616">
                  <c:v>322.1000061035157</c:v>
                </c:pt>
                <c:pt idx="3617">
                  <c:v>322.1999816894534</c:v>
                </c:pt>
                <c:pt idx="3618">
                  <c:v>322.2999877929687</c:v>
                </c:pt>
                <c:pt idx="3619">
                  <c:v>322.3999938964843</c:v>
                </c:pt>
                <c:pt idx="3620">
                  <c:v>322.5</c:v>
                </c:pt>
                <c:pt idx="3621">
                  <c:v>322.6000061035157</c:v>
                </c:pt>
                <c:pt idx="3622">
                  <c:v>322.6999816894534</c:v>
                </c:pt>
                <c:pt idx="3623">
                  <c:v>322.7999877929687</c:v>
                </c:pt>
                <c:pt idx="3624">
                  <c:v>322.8999938964843</c:v>
                </c:pt>
                <c:pt idx="3625">
                  <c:v>323.0</c:v>
                </c:pt>
                <c:pt idx="3626">
                  <c:v>323.1000061035157</c:v>
                </c:pt>
                <c:pt idx="3627">
                  <c:v>323.1999816894534</c:v>
                </c:pt>
                <c:pt idx="3628">
                  <c:v>323.2999877929687</c:v>
                </c:pt>
                <c:pt idx="3629">
                  <c:v>323.3999938964843</c:v>
                </c:pt>
                <c:pt idx="3630">
                  <c:v>323.5</c:v>
                </c:pt>
                <c:pt idx="3631">
                  <c:v>323.6000061035157</c:v>
                </c:pt>
                <c:pt idx="3632">
                  <c:v>323.6999816894534</c:v>
                </c:pt>
                <c:pt idx="3633">
                  <c:v>323.7999877929687</c:v>
                </c:pt>
                <c:pt idx="3634">
                  <c:v>323.8999938964843</c:v>
                </c:pt>
                <c:pt idx="3635">
                  <c:v>324.0</c:v>
                </c:pt>
                <c:pt idx="3636">
                  <c:v>324.1000061035157</c:v>
                </c:pt>
                <c:pt idx="3637">
                  <c:v>324.1999816894534</c:v>
                </c:pt>
                <c:pt idx="3638">
                  <c:v>324.2999877929687</c:v>
                </c:pt>
                <c:pt idx="3639">
                  <c:v>324.3999938964843</c:v>
                </c:pt>
                <c:pt idx="3640">
                  <c:v>324.5</c:v>
                </c:pt>
                <c:pt idx="3641">
                  <c:v>324.6000061035157</c:v>
                </c:pt>
                <c:pt idx="3642">
                  <c:v>324.6999816894534</c:v>
                </c:pt>
                <c:pt idx="3643">
                  <c:v>324.7999877929687</c:v>
                </c:pt>
                <c:pt idx="3644">
                  <c:v>324.8999938964843</c:v>
                </c:pt>
                <c:pt idx="3645">
                  <c:v>325.0</c:v>
                </c:pt>
                <c:pt idx="3646">
                  <c:v>325.1000061035157</c:v>
                </c:pt>
                <c:pt idx="3647">
                  <c:v>325.1999816894534</c:v>
                </c:pt>
                <c:pt idx="3648">
                  <c:v>325.2999877929687</c:v>
                </c:pt>
                <c:pt idx="3649">
                  <c:v>325.3999938964843</c:v>
                </c:pt>
                <c:pt idx="3650">
                  <c:v>325.5</c:v>
                </c:pt>
                <c:pt idx="3651">
                  <c:v>325.6000061035157</c:v>
                </c:pt>
                <c:pt idx="3652">
                  <c:v>325.6999816894534</c:v>
                </c:pt>
                <c:pt idx="3653">
                  <c:v>325.7999877929687</c:v>
                </c:pt>
                <c:pt idx="3654">
                  <c:v>325.8999938964843</c:v>
                </c:pt>
                <c:pt idx="3655">
                  <c:v>326.0</c:v>
                </c:pt>
                <c:pt idx="3656">
                  <c:v>326.1000061035157</c:v>
                </c:pt>
                <c:pt idx="3657">
                  <c:v>326.1999816894534</c:v>
                </c:pt>
                <c:pt idx="3658">
                  <c:v>326.2999877929687</c:v>
                </c:pt>
                <c:pt idx="3659">
                  <c:v>326.3999938964843</c:v>
                </c:pt>
                <c:pt idx="3660">
                  <c:v>326.5</c:v>
                </c:pt>
                <c:pt idx="3661">
                  <c:v>326.6000061035157</c:v>
                </c:pt>
                <c:pt idx="3662">
                  <c:v>326.6999816894534</c:v>
                </c:pt>
                <c:pt idx="3663">
                  <c:v>326.7999877929687</c:v>
                </c:pt>
                <c:pt idx="3664">
                  <c:v>326.8999938964843</c:v>
                </c:pt>
                <c:pt idx="3665">
                  <c:v>327.0</c:v>
                </c:pt>
                <c:pt idx="3666">
                  <c:v>327.1000061035157</c:v>
                </c:pt>
                <c:pt idx="3667">
                  <c:v>327.1999816894534</c:v>
                </c:pt>
                <c:pt idx="3668">
                  <c:v>327.2999877929687</c:v>
                </c:pt>
                <c:pt idx="3669">
                  <c:v>327.3999938964843</c:v>
                </c:pt>
                <c:pt idx="3670">
                  <c:v>327.5</c:v>
                </c:pt>
                <c:pt idx="3671">
                  <c:v>327.6000061035157</c:v>
                </c:pt>
                <c:pt idx="3672">
                  <c:v>327.6999816894534</c:v>
                </c:pt>
                <c:pt idx="3673">
                  <c:v>327.7999877929687</c:v>
                </c:pt>
                <c:pt idx="3674">
                  <c:v>327.8999938964843</c:v>
                </c:pt>
                <c:pt idx="3675">
                  <c:v>328.0</c:v>
                </c:pt>
                <c:pt idx="3676">
                  <c:v>328.1000061035157</c:v>
                </c:pt>
                <c:pt idx="3677">
                  <c:v>328.1999816894534</c:v>
                </c:pt>
                <c:pt idx="3678">
                  <c:v>328.2999877929687</c:v>
                </c:pt>
                <c:pt idx="3679">
                  <c:v>328.3999938964843</c:v>
                </c:pt>
                <c:pt idx="3680">
                  <c:v>328.5</c:v>
                </c:pt>
                <c:pt idx="3681">
                  <c:v>328.6000061035157</c:v>
                </c:pt>
                <c:pt idx="3682">
                  <c:v>328.6999816894534</c:v>
                </c:pt>
                <c:pt idx="3683">
                  <c:v>328.7999877929687</c:v>
                </c:pt>
                <c:pt idx="3684">
                  <c:v>328.8999938964843</c:v>
                </c:pt>
                <c:pt idx="3685">
                  <c:v>329.0</c:v>
                </c:pt>
                <c:pt idx="3686">
                  <c:v>329.1000061035157</c:v>
                </c:pt>
                <c:pt idx="3687">
                  <c:v>329.1999816894534</c:v>
                </c:pt>
                <c:pt idx="3688">
                  <c:v>329.2999877929687</c:v>
                </c:pt>
                <c:pt idx="3689">
                  <c:v>329.3999938964843</c:v>
                </c:pt>
                <c:pt idx="3690">
                  <c:v>329.5</c:v>
                </c:pt>
                <c:pt idx="3691">
                  <c:v>329.6000061035157</c:v>
                </c:pt>
                <c:pt idx="3692">
                  <c:v>329.6999816894534</c:v>
                </c:pt>
                <c:pt idx="3693">
                  <c:v>329.7999877929687</c:v>
                </c:pt>
                <c:pt idx="3694">
                  <c:v>329.8999938964843</c:v>
                </c:pt>
                <c:pt idx="3695">
                  <c:v>330.0</c:v>
                </c:pt>
                <c:pt idx="3696">
                  <c:v>330.1000061035157</c:v>
                </c:pt>
                <c:pt idx="3697">
                  <c:v>330.1999816894534</c:v>
                </c:pt>
                <c:pt idx="3698">
                  <c:v>330.2999877929687</c:v>
                </c:pt>
                <c:pt idx="3699">
                  <c:v>330.3999938964843</c:v>
                </c:pt>
                <c:pt idx="3700">
                  <c:v>330.5</c:v>
                </c:pt>
                <c:pt idx="3701">
                  <c:v>330.6000061035157</c:v>
                </c:pt>
                <c:pt idx="3702">
                  <c:v>330.6999816894534</c:v>
                </c:pt>
                <c:pt idx="3703">
                  <c:v>330.7999877929687</c:v>
                </c:pt>
                <c:pt idx="3704">
                  <c:v>330.8999938964843</c:v>
                </c:pt>
                <c:pt idx="3705">
                  <c:v>331.0</c:v>
                </c:pt>
                <c:pt idx="3706">
                  <c:v>331.1000061035157</c:v>
                </c:pt>
                <c:pt idx="3707">
                  <c:v>331.1999816894534</c:v>
                </c:pt>
                <c:pt idx="3708">
                  <c:v>331.2999877929687</c:v>
                </c:pt>
                <c:pt idx="3709">
                  <c:v>331.3999938964843</c:v>
                </c:pt>
                <c:pt idx="3710">
                  <c:v>331.5</c:v>
                </c:pt>
                <c:pt idx="3711">
                  <c:v>331.6000061035157</c:v>
                </c:pt>
                <c:pt idx="3712">
                  <c:v>331.6999816894534</c:v>
                </c:pt>
                <c:pt idx="3713">
                  <c:v>331.7999877929687</c:v>
                </c:pt>
                <c:pt idx="3714">
                  <c:v>331.8999938964843</c:v>
                </c:pt>
                <c:pt idx="3715">
                  <c:v>332.0</c:v>
                </c:pt>
                <c:pt idx="3716">
                  <c:v>332.1000061035157</c:v>
                </c:pt>
                <c:pt idx="3717">
                  <c:v>332.1999816894534</c:v>
                </c:pt>
                <c:pt idx="3718">
                  <c:v>332.2999877929687</c:v>
                </c:pt>
                <c:pt idx="3719">
                  <c:v>332.3999938964843</c:v>
                </c:pt>
                <c:pt idx="3720">
                  <c:v>332.5</c:v>
                </c:pt>
                <c:pt idx="3721">
                  <c:v>332.6000061035157</c:v>
                </c:pt>
                <c:pt idx="3722">
                  <c:v>332.6999816894534</c:v>
                </c:pt>
                <c:pt idx="3723">
                  <c:v>332.7999877929687</c:v>
                </c:pt>
                <c:pt idx="3724">
                  <c:v>332.8999938964843</c:v>
                </c:pt>
                <c:pt idx="3725">
                  <c:v>333.0</c:v>
                </c:pt>
                <c:pt idx="3726">
                  <c:v>333.1000061035157</c:v>
                </c:pt>
                <c:pt idx="3727">
                  <c:v>333.1999816894534</c:v>
                </c:pt>
                <c:pt idx="3728">
                  <c:v>333.2999877929687</c:v>
                </c:pt>
                <c:pt idx="3729">
                  <c:v>333.3999938964843</c:v>
                </c:pt>
                <c:pt idx="3730">
                  <c:v>333.5</c:v>
                </c:pt>
                <c:pt idx="3731">
                  <c:v>333.6000061035157</c:v>
                </c:pt>
                <c:pt idx="3732">
                  <c:v>333.6999816894534</c:v>
                </c:pt>
                <c:pt idx="3733">
                  <c:v>333.7999877929687</c:v>
                </c:pt>
                <c:pt idx="3734">
                  <c:v>333.8999938964843</c:v>
                </c:pt>
                <c:pt idx="3735">
                  <c:v>334.0</c:v>
                </c:pt>
                <c:pt idx="3736">
                  <c:v>334.1000061035157</c:v>
                </c:pt>
                <c:pt idx="3737">
                  <c:v>334.1999816894534</c:v>
                </c:pt>
                <c:pt idx="3738">
                  <c:v>334.2999877929687</c:v>
                </c:pt>
                <c:pt idx="3739">
                  <c:v>334.3999938964843</c:v>
                </c:pt>
                <c:pt idx="3740">
                  <c:v>334.5</c:v>
                </c:pt>
                <c:pt idx="3741">
                  <c:v>334.6000061035157</c:v>
                </c:pt>
                <c:pt idx="3742">
                  <c:v>334.6999816894534</c:v>
                </c:pt>
                <c:pt idx="3743">
                  <c:v>334.7999877929687</c:v>
                </c:pt>
                <c:pt idx="3744">
                  <c:v>334.8999938964843</c:v>
                </c:pt>
                <c:pt idx="3745">
                  <c:v>335.0</c:v>
                </c:pt>
                <c:pt idx="3746">
                  <c:v>335.1000061035157</c:v>
                </c:pt>
                <c:pt idx="3747">
                  <c:v>335.1999816894534</c:v>
                </c:pt>
                <c:pt idx="3748">
                  <c:v>335.2999877929687</c:v>
                </c:pt>
                <c:pt idx="3749">
                  <c:v>335.3999938964843</c:v>
                </c:pt>
                <c:pt idx="3750">
                  <c:v>335.5</c:v>
                </c:pt>
                <c:pt idx="3751">
                  <c:v>335.6000061035157</c:v>
                </c:pt>
                <c:pt idx="3752">
                  <c:v>335.6999816894534</c:v>
                </c:pt>
                <c:pt idx="3753">
                  <c:v>335.7999877929687</c:v>
                </c:pt>
                <c:pt idx="3754">
                  <c:v>335.8999938964843</c:v>
                </c:pt>
                <c:pt idx="3755">
                  <c:v>336.0</c:v>
                </c:pt>
                <c:pt idx="3756">
                  <c:v>336.1000061035157</c:v>
                </c:pt>
                <c:pt idx="3757">
                  <c:v>336.1999816894534</c:v>
                </c:pt>
                <c:pt idx="3758">
                  <c:v>336.2999877929687</c:v>
                </c:pt>
                <c:pt idx="3759">
                  <c:v>336.3999938964843</c:v>
                </c:pt>
                <c:pt idx="3760">
                  <c:v>336.5</c:v>
                </c:pt>
                <c:pt idx="3761">
                  <c:v>336.6000061035157</c:v>
                </c:pt>
                <c:pt idx="3762">
                  <c:v>336.6999816894534</c:v>
                </c:pt>
                <c:pt idx="3763">
                  <c:v>336.7999877929687</c:v>
                </c:pt>
                <c:pt idx="3764">
                  <c:v>336.8999938964843</c:v>
                </c:pt>
                <c:pt idx="3765">
                  <c:v>337.0</c:v>
                </c:pt>
                <c:pt idx="3766">
                  <c:v>337.1000061035157</c:v>
                </c:pt>
                <c:pt idx="3767">
                  <c:v>337.1999816894534</c:v>
                </c:pt>
                <c:pt idx="3768">
                  <c:v>337.2999877929687</c:v>
                </c:pt>
                <c:pt idx="3769">
                  <c:v>337.3999938964843</c:v>
                </c:pt>
                <c:pt idx="3770">
                  <c:v>337.5</c:v>
                </c:pt>
                <c:pt idx="3771">
                  <c:v>337.6000061035157</c:v>
                </c:pt>
                <c:pt idx="3772">
                  <c:v>337.6999816894534</c:v>
                </c:pt>
                <c:pt idx="3773">
                  <c:v>337.7999877929687</c:v>
                </c:pt>
                <c:pt idx="3774">
                  <c:v>337.8999938964843</c:v>
                </c:pt>
                <c:pt idx="3775">
                  <c:v>338.0</c:v>
                </c:pt>
                <c:pt idx="3776">
                  <c:v>338.1000061035157</c:v>
                </c:pt>
                <c:pt idx="3777">
                  <c:v>338.1999816894534</c:v>
                </c:pt>
                <c:pt idx="3778">
                  <c:v>338.2999877929687</c:v>
                </c:pt>
                <c:pt idx="3779">
                  <c:v>338.3999938964843</c:v>
                </c:pt>
                <c:pt idx="3780">
                  <c:v>338.5</c:v>
                </c:pt>
                <c:pt idx="3781">
                  <c:v>338.6000061035157</c:v>
                </c:pt>
                <c:pt idx="3782">
                  <c:v>338.6999816894534</c:v>
                </c:pt>
                <c:pt idx="3783">
                  <c:v>338.7999877929687</c:v>
                </c:pt>
                <c:pt idx="3784">
                  <c:v>338.8999938964843</c:v>
                </c:pt>
                <c:pt idx="3785">
                  <c:v>339.0</c:v>
                </c:pt>
                <c:pt idx="3786">
                  <c:v>339.1000061035157</c:v>
                </c:pt>
                <c:pt idx="3787">
                  <c:v>339.1999816894534</c:v>
                </c:pt>
                <c:pt idx="3788">
                  <c:v>339.2999877929687</c:v>
                </c:pt>
                <c:pt idx="3789">
                  <c:v>339.3999938964843</c:v>
                </c:pt>
                <c:pt idx="3790">
                  <c:v>339.5</c:v>
                </c:pt>
                <c:pt idx="3791">
                  <c:v>339.6000061035157</c:v>
                </c:pt>
                <c:pt idx="3792">
                  <c:v>339.6999816894534</c:v>
                </c:pt>
                <c:pt idx="3793">
                  <c:v>339.7999877929687</c:v>
                </c:pt>
                <c:pt idx="3794">
                  <c:v>339.8999938964843</c:v>
                </c:pt>
                <c:pt idx="3795">
                  <c:v>340.0</c:v>
                </c:pt>
                <c:pt idx="3796">
                  <c:v>340.1000061035157</c:v>
                </c:pt>
                <c:pt idx="3797">
                  <c:v>340.1999816894534</c:v>
                </c:pt>
                <c:pt idx="3798">
                  <c:v>340.2999877929687</c:v>
                </c:pt>
                <c:pt idx="3799">
                  <c:v>340.3999938964843</c:v>
                </c:pt>
                <c:pt idx="3800">
                  <c:v>340.5</c:v>
                </c:pt>
                <c:pt idx="3801">
                  <c:v>340.6000061035157</c:v>
                </c:pt>
                <c:pt idx="3802">
                  <c:v>340.6999816894534</c:v>
                </c:pt>
                <c:pt idx="3803">
                  <c:v>340.7999877929687</c:v>
                </c:pt>
                <c:pt idx="3804">
                  <c:v>340.8999938964843</c:v>
                </c:pt>
                <c:pt idx="3805">
                  <c:v>341.0</c:v>
                </c:pt>
                <c:pt idx="3806">
                  <c:v>341.1000061035157</c:v>
                </c:pt>
                <c:pt idx="3807">
                  <c:v>341.1999816894534</c:v>
                </c:pt>
                <c:pt idx="3808">
                  <c:v>341.2999877929687</c:v>
                </c:pt>
                <c:pt idx="3809">
                  <c:v>341.3999938964843</c:v>
                </c:pt>
                <c:pt idx="3810">
                  <c:v>341.5</c:v>
                </c:pt>
                <c:pt idx="3811">
                  <c:v>341.6000061035157</c:v>
                </c:pt>
                <c:pt idx="3812">
                  <c:v>341.6999816894534</c:v>
                </c:pt>
                <c:pt idx="3813">
                  <c:v>341.7999877929687</c:v>
                </c:pt>
                <c:pt idx="3814">
                  <c:v>341.8999938964843</c:v>
                </c:pt>
                <c:pt idx="3815">
                  <c:v>342.0</c:v>
                </c:pt>
                <c:pt idx="3816">
                  <c:v>342.1000061035157</c:v>
                </c:pt>
                <c:pt idx="3817">
                  <c:v>342.1999816894534</c:v>
                </c:pt>
                <c:pt idx="3818">
                  <c:v>342.2999877929687</c:v>
                </c:pt>
                <c:pt idx="3819">
                  <c:v>342.3999938964843</c:v>
                </c:pt>
                <c:pt idx="3820">
                  <c:v>342.5</c:v>
                </c:pt>
                <c:pt idx="3821">
                  <c:v>342.6000061035157</c:v>
                </c:pt>
                <c:pt idx="3822">
                  <c:v>342.6999816894534</c:v>
                </c:pt>
                <c:pt idx="3823">
                  <c:v>342.7999877929687</c:v>
                </c:pt>
                <c:pt idx="3824">
                  <c:v>342.8999938964843</c:v>
                </c:pt>
                <c:pt idx="3825">
                  <c:v>343.0</c:v>
                </c:pt>
                <c:pt idx="3826">
                  <c:v>343.1000061035157</c:v>
                </c:pt>
                <c:pt idx="3827">
                  <c:v>343.1999816894534</c:v>
                </c:pt>
                <c:pt idx="3828">
                  <c:v>343.2999877929687</c:v>
                </c:pt>
                <c:pt idx="3829">
                  <c:v>343.3999938964843</c:v>
                </c:pt>
                <c:pt idx="3830">
                  <c:v>343.5</c:v>
                </c:pt>
                <c:pt idx="3831">
                  <c:v>343.6000061035157</c:v>
                </c:pt>
                <c:pt idx="3832">
                  <c:v>343.6999816894534</c:v>
                </c:pt>
                <c:pt idx="3833">
                  <c:v>343.7999877929687</c:v>
                </c:pt>
                <c:pt idx="3834">
                  <c:v>343.8999938964843</c:v>
                </c:pt>
                <c:pt idx="3835">
                  <c:v>344.0</c:v>
                </c:pt>
                <c:pt idx="3836">
                  <c:v>344.1000061035157</c:v>
                </c:pt>
                <c:pt idx="3837">
                  <c:v>344.1999816894534</c:v>
                </c:pt>
                <c:pt idx="3838">
                  <c:v>344.2999877929687</c:v>
                </c:pt>
                <c:pt idx="3839">
                  <c:v>344.3999938964843</c:v>
                </c:pt>
                <c:pt idx="3840">
                  <c:v>344.5</c:v>
                </c:pt>
                <c:pt idx="3841">
                  <c:v>344.6000061035157</c:v>
                </c:pt>
                <c:pt idx="3842">
                  <c:v>344.6999816894534</c:v>
                </c:pt>
                <c:pt idx="3843">
                  <c:v>344.7999877929687</c:v>
                </c:pt>
                <c:pt idx="3844">
                  <c:v>344.8999938964843</c:v>
                </c:pt>
                <c:pt idx="3845">
                  <c:v>345.0</c:v>
                </c:pt>
                <c:pt idx="3846">
                  <c:v>345.1000061035157</c:v>
                </c:pt>
                <c:pt idx="3847">
                  <c:v>345.1999816894534</c:v>
                </c:pt>
                <c:pt idx="3848">
                  <c:v>345.2999877929687</c:v>
                </c:pt>
                <c:pt idx="3849">
                  <c:v>345.3999938964843</c:v>
                </c:pt>
                <c:pt idx="3850">
                  <c:v>345.5</c:v>
                </c:pt>
                <c:pt idx="3851">
                  <c:v>345.6000061035157</c:v>
                </c:pt>
                <c:pt idx="3852">
                  <c:v>345.6999816894534</c:v>
                </c:pt>
                <c:pt idx="3853">
                  <c:v>345.7999877929687</c:v>
                </c:pt>
                <c:pt idx="3854">
                  <c:v>345.8999938964843</c:v>
                </c:pt>
                <c:pt idx="3855">
                  <c:v>346.0</c:v>
                </c:pt>
                <c:pt idx="3856">
                  <c:v>346.1000061035157</c:v>
                </c:pt>
                <c:pt idx="3857">
                  <c:v>346.1999816894534</c:v>
                </c:pt>
                <c:pt idx="3858">
                  <c:v>346.2999877929687</c:v>
                </c:pt>
                <c:pt idx="3859">
                  <c:v>346.3999938964843</c:v>
                </c:pt>
                <c:pt idx="3860">
                  <c:v>346.5</c:v>
                </c:pt>
                <c:pt idx="3861">
                  <c:v>346.6000061035157</c:v>
                </c:pt>
                <c:pt idx="3862">
                  <c:v>346.6999816894534</c:v>
                </c:pt>
                <c:pt idx="3863">
                  <c:v>346.7999877929687</c:v>
                </c:pt>
                <c:pt idx="3864">
                  <c:v>346.8999938964843</c:v>
                </c:pt>
                <c:pt idx="3865">
                  <c:v>347.0</c:v>
                </c:pt>
                <c:pt idx="3866">
                  <c:v>347.1000061035157</c:v>
                </c:pt>
                <c:pt idx="3867">
                  <c:v>347.1999816894534</c:v>
                </c:pt>
                <c:pt idx="3868">
                  <c:v>347.2999877929687</c:v>
                </c:pt>
                <c:pt idx="3869">
                  <c:v>347.3999938964843</c:v>
                </c:pt>
                <c:pt idx="3870">
                  <c:v>347.5</c:v>
                </c:pt>
                <c:pt idx="3871">
                  <c:v>347.6000061035157</c:v>
                </c:pt>
                <c:pt idx="3872">
                  <c:v>347.6999816894534</c:v>
                </c:pt>
                <c:pt idx="3873">
                  <c:v>347.7999877929687</c:v>
                </c:pt>
                <c:pt idx="3874">
                  <c:v>347.8999938964843</c:v>
                </c:pt>
                <c:pt idx="3875">
                  <c:v>348.0</c:v>
                </c:pt>
                <c:pt idx="3876">
                  <c:v>348.1000061035157</c:v>
                </c:pt>
                <c:pt idx="3877">
                  <c:v>348.1999816894534</c:v>
                </c:pt>
                <c:pt idx="3878">
                  <c:v>348.2999877929687</c:v>
                </c:pt>
                <c:pt idx="3879">
                  <c:v>348.3999938964843</c:v>
                </c:pt>
                <c:pt idx="3880">
                  <c:v>348.5</c:v>
                </c:pt>
                <c:pt idx="3881">
                  <c:v>348.6000061035157</c:v>
                </c:pt>
                <c:pt idx="3882">
                  <c:v>348.6999816894534</c:v>
                </c:pt>
                <c:pt idx="3883">
                  <c:v>348.7999877929687</c:v>
                </c:pt>
                <c:pt idx="3884">
                  <c:v>348.8999938964843</c:v>
                </c:pt>
                <c:pt idx="3885">
                  <c:v>349.0</c:v>
                </c:pt>
                <c:pt idx="3886">
                  <c:v>349.1000061035157</c:v>
                </c:pt>
                <c:pt idx="3887">
                  <c:v>349.1999816894534</c:v>
                </c:pt>
                <c:pt idx="3888">
                  <c:v>349.2999877929687</c:v>
                </c:pt>
                <c:pt idx="3889">
                  <c:v>349.3999938964843</c:v>
                </c:pt>
                <c:pt idx="3890">
                  <c:v>349.5</c:v>
                </c:pt>
                <c:pt idx="3891">
                  <c:v>349.6000061035157</c:v>
                </c:pt>
                <c:pt idx="3892">
                  <c:v>349.6999816894534</c:v>
                </c:pt>
                <c:pt idx="3893">
                  <c:v>349.7999877929687</c:v>
                </c:pt>
                <c:pt idx="3894">
                  <c:v>349.8999938964843</c:v>
                </c:pt>
                <c:pt idx="3895">
                  <c:v>350.0</c:v>
                </c:pt>
                <c:pt idx="3896">
                  <c:v>350.1000061035157</c:v>
                </c:pt>
                <c:pt idx="3897">
                  <c:v>350.1999816894534</c:v>
                </c:pt>
                <c:pt idx="3898">
                  <c:v>350.2999877929687</c:v>
                </c:pt>
                <c:pt idx="3899">
                  <c:v>350.3999938964843</c:v>
                </c:pt>
                <c:pt idx="3900">
                  <c:v>350.5</c:v>
                </c:pt>
                <c:pt idx="3901">
                  <c:v>350.6000061035157</c:v>
                </c:pt>
                <c:pt idx="3902">
                  <c:v>350.6999816894534</c:v>
                </c:pt>
                <c:pt idx="3903">
                  <c:v>350.7999877929687</c:v>
                </c:pt>
                <c:pt idx="3904">
                  <c:v>350.8999938964843</c:v>
                </c:pt>
                <c:pt idx="3905">
                  <c:v>351.0</c:v>
                </c:pt>
                <c:pt idx="3906">
                  <c:v>351.1000061035157</c:v>
                </c:pt>
                <c:pt idx="3907">
                  <c:v>351.1999816894534</c:v>
                </c:pt>
                <c:pt idx="3908">
                  <c:v>351.2999877929687</c:v>
                </c:pt>
                <c:pt idx="3909">
                  <c:v>351.3999938964843</c:v>
                </c:pt>
                <c:pt idx="3910">
                  <c:v>351.5</c:v>
                </c:pt>
                <c:pt idx="3911">
                  <c:v>351.6000061035157</c:v>
                </c:pt>
                <c:pt idx="3912">
                  <c:v>351.6999816894534</c:v>
                </c:pt>
                <c:pt idx="3913">
                  <c:v>351.7999877929687</c:v>
                </c:pt>
                <c:pt idx="3914">
                  <c:v>351.8999938964843</c:v>
                </c:pt>
                <c:pt idx="3915">
                  <c:v>352.0</c:v>
                </c:pt>
                <c:pt idx="3916">
                  <c:v>352.1000061035157</c:v>
                </c:pt>
                <c:pt idx="3917">
                  <c:v>352.1999816894534</c:v>
                </c:pt>
                <c:pt idx="3918">
                  <c:v>352.2999877929687</c:v>
                </c:pt>
                <c:pt idx="3919">
                  <c:v>352.3999938964843</c:v>
                </c:pt>
                <c:pt idx="3920">
                  <c:v>352.5</c:v>
                </c:pt>
                <c:pt idx="3921">
                  <c:v>352.6000061035157</c:v>
                </c:pt>
                <c:pt idx="3922">
                  <c:v>352.6999816894534</c:v>
                </c:pt>
                <c:pt idx="3923">
                  <c:v>352.7999877929687</c:v>
                </c:pt>
                <c:pt idx="3924">
                  <c:v>352.8999938964843</c:v>
                </c:pt>
                <c:pt idx="3925">
                  <c:v>353.0</c:v>
                </c:pt>
                <c:pt idx="3926">
                  <c:v>353.1000061035157</c:v>
                </c:pt>
                <c:pt idx="3927">
                  <c:v>353.1999816894534</c:v>
                </c:pt>
                <c:pt idx="3928">
                  <c:v>353.2999877929687</c:v>
                </c:pt>
                <c:pt idx="3929">
                  <c:v>353.3999938964843</c:v>
                </c:pt>
                <c:pt idx="3930">
                  <c:v>353.5</c:v>
                </c:pt>
                <c:pt idx="3931">
                  <c:v>353.6000061035157</c:v>
                </c:pt>
                <c:pt idx="3932">
                  <c:v>353.6999816894534</c:v>
                </c:pt>
                <c:pt idx="3933">
                  <c:v>353.7999877929687</c:v>
                </c:pt>
                <c:pt idx="3934">
                  <c:v>353.8999938964843</c:v>
                </c:pt>
                <c:pt idx="3935">
                  <c:v>354.0</c:v>
                </c:pt>
                <c:pt idx="3936">
                  <c:v>354.1000061035157</c:v>
                </c:pt>
                <c:pt idx="3937">
                  <c:v>354.1999816894534</c:v>
                </c:pt>
                <c:pt idx="3938">
                  <c:v>354.2999877929687</c:v>
                </c:pt>
                <c:pt idx="3939">
                  <c:v>354.3999938964843</c:v>
                </c:pt>
                <c:pt idx="3940">
                  <c:v>354.5</c:v>
                </c:pt>
                <c:pt idx="3941">
                  <c:v>354.6000061035157</c:v>
                </c:pt>
                <c:pt idx="3942">
                  <c:v>354.6999816894534</c:v>
                </c:pt>
                <c:pt idx="3943">
                  <c:v>354.7999877929687</c:v>
                </c:pt>
                <c:pt idx="3944">
                  <c:v>354.8999938964843</c:v>
                </c:pt>
                <c:pt idx="3945">
                  <c:v>355.0</c:v>
                </c:pt>
                <c:pt idx="3946">
                  <c:v>355.1000061035157</c:v>
                </c:pt>
                <c:pt idx="3947">
                  <c:v>355.1999816894534</c:v>
                </c:pt>
                <c:pt idx="3948">
                  <c:v>355.2999877929687</c:v>
                </c:pt>
                <c:pt idx="3949">
                  <c:v>355.3999938964843</c:v>
                </c:pt>
                <c:pt idx="3950">
                  <c:v>355.5</c:v>
                </c:pt>
                <c:pt idx="3951">
                  <c:v>355.6000061035157</c:v>
                </c:pt>
                <c:pt idx="3952">
                  <c:v>355.6999816894534</c:v>
                </c:pt>
                <c:pt idx="3953">
                  <c:v>355.7999877929687</c:v>
                </c:pt>
                <c:pt idx="3954">
                  <c:v>355.8999938964843</c:v>
                </c:pt>
                <c:pt idx="3955">
                  <c:v>356.0</c:v>
                </c:pt>
                <c:pt idx="3956">
                  <c:v>356.1000061035157</c:v>
                </c:pt>
                <c:pt idx="3957">
                  <c:v>356.1999816894534</c:v>
                </c:pt>
                <c:pt idx="3958">
                  <c:v>356.2999877929687</c:v>
                </c:pt>
                <c:pt idx="3959">
                  <c:v>356.3999938964843</c:v>
                </c:pt>
                <c:pt idx="3960">
                  <c:v>356.5</c:v>
                </c:pt>
                <c:pt idx="3961">
                  <c:v>356.6000061035157</c:v>
                </c:pt>
                <c:pt idx="3962">
                  <c:v>356.6999816894534</c:v>
                </c:pt>
                <c:pt idx="3963">
                  <c:v>356.7999877929687</c:v>
                </c:pt>
                <c:pt idx="3964">
                  <c:v>356.8999938964843</c:v>
                </c:pt>
                <c:pt idx="3965">
                  <c:v>357.0</c:v>
                </c:pt>
                <c:pt idx="3966">
                  <c:v>357.1000061035157</c:v>
                </c:pt>
                <c:pt idx="3967">
                  <c:v>357.1999816894534</c:v>
                </c:pt>
                <c:pt idx="3968">
                  <c:v>357.2999877929687</c:v>
                </c:pt>
                <c:pt idx="3969">
                  <c:v>357.3999938964843</c:v>
                </c:pt>
                <c:pt idx="3970">
                  <c:v>357.5</c:v>
                </c:pt>
                <c:pt idx="3971">
                  <c:v>357.6000061035157</c:v>
                </c:pt>
                <c:pt idx="3972">
                  <c:v>357.6999816894534</c:v>
                </c:pt>
                <c:pt idx="3973">
                  <c:v>357.7999877929687</c:v>
                </c:pt>
                <c:pt idx="3974">
                  <c:v>357.8999938964843</c:v>
                </c:pt>
                <c:pt idx="3975">
                  <c:v>358.0</c:v>
                </c:pt>
                <c:pt idx="3976">
                  <c:v>358.1000061035157</c:v>
                </c:pt>
                <c:pt idx="3977">
                  <c:v>358.1999816894534</c:v>
                </c:pt>
                <c:pt idx="3978">
                  <c:v>358.2999877929687</c:v>
                </c:pt>
                <c:pt idx="3979">
                  <c:v>358.3999938964843</c:v>
                </c:pt>
                <c:pt idx="3980">
                  <c:v>358.5</c:v>
                </c:pt>
                <c:pt idx="3981">
                  <c:v>358.6000061035157</c:v>
                </c:pt>
                <c:pt idx="3982">
                  <c:v>358.6999816894534</c:v>
                </c:pt>
                <c:pt idx="3983">
                  <c:v>358.7999877929687</c:v>
                </c:pt>
                <c:pt idx="3984">
                  <c:v>358.8999938964843</c:v>
                </c:pt>
                <c:pt idx="3985">
                  <c:v>359.0</c:v>
                </c:pt>
                <c:pt idx="3986">
                  <c:v>359.1000061035157</c:v>
                </c:pt>
                <c:pt idx="3987">
                  <c:v>359.1999816894534</c:v>
                </c:pt>
                <c:pt idx="3988">
                  <c:v>359.2999877929687</c:v>
                </c:pt>
                <c:pt idx="3989">
                  <c:v>359.3999938964843</c:v>
                </c:pt>
                <c:pt idx="3990">
                  <c:v>359.5</c:v>
                </c:pt>
                <c:pt idx="3991">
                  <c:v>359.6000061035157</c:v>
                </c:pt>
                <c:pt idx="3992">
                  <c:v>359.6999816894534</c:v>
                </c:pt>
                <c:pt idx="3993">
                  <c:v>359.7999877929687</c:v>
                </c:pt>
                <c:pt idx="3994">
                  <c:v>359.8999938964843</c:v>
                </c:pt>
                <c:pt idx="3995">
                  <c:v>360.0</c:v>
                </c:pt>
                <c:pt idx="3996">
                  <c:v>360.1000061035157</c:v>
                </c:pt>
                <c:pt idx="3997">
                  <c:v>360.1999816894534</c:v>
                </c:pt>
                <c:pt idx="3998">
                  <c:v>360.2999877929687</c:v>
                </c:pt>
                <c:pt idx="3999">
                  <c:v>360.3999938964843</c:v>
                </c:pt>
                <c:pt idx="4000">
                  <c:v>360.5</c:v>
                </c:pt>
                <c:pt idx="4001">
                  <c:v>360.6000061035157</c:v>
                </c:pt>
                <c:pt idx="4002">
                  <c:v>360.6999816894534</c:v>
                </c:pt>
                <c:pt idx="4003">
                  <c:v>360.7999877929687</c:v>
                </c:pt>
                <c:pt idx="4004">
                  <c:v>360.8999938964843</c:v>
                </c:pt>
                <c:pt idx="4005">
                  <c:v>361.0</c:v>
                </c:pt>
                <c:pt idx="4006">
                  <c:v>361.1000061035157</c:v>
                </c:pt>
                <c:pt idx="4007">
                  <c:v>361.1999816894534</c:v>
                </c:pt>
                <c:pt idx="4008">
                  <c:v>361.2999877929687</c:v>
                </c:pt>
                <c:pt idx="4009">
                  <c:v>361.3999938964843</c:v>
                </c:pt>
                <c:pt idx="4010">
                  <c:v>361.5</c:v>
                </c:pt>
                <c:pt idx="4011">
                  <c:v>361.6000061035157</c:v>
                </c:pt>
                <c:pt idx="4012">
                  <c:v>361.6999816894534</c:v>
                </c:pt>
                <c:pt idx="4013">
                  <c:v>361.7999877929687</c:v>
                </c:pt>
                <c:pt idx="4014">
                  <c:v>361.8999938964843</c:v>
                </c:pt>
                <c:pt idx="4015">
                  <c:v>362.0</c:v>
                </c:pt>
                <c:pt idx="4016">
                  <c:v>362.1000061035157</c:v>
                </c:pt>
                <c:pt idx="4017">
                  <c:v>362.1999816894534</c:v>
                </c:pt>
                <c:pt idx="4018">
                  <c:v>362.2999877929687</c:v>
                </c:pt>
                <c:pt idx="4019">
                  <c:v>362.3999938964843</c:v>
                </c:pt>
                <c:pt idx="4020">
                  <c:v>362.5</c:v>
                </c:pt>
                <c:pt idx="4021">
                  <c:v>362.6000061035157</c:v>
                </c:pt>
                <c:pt idx="4022">
                  <c:v>362.6999816894534</c:v>
                </c:pt>
                <c:pt idx="4023">
                  <c:v>362.7999877929687</c:v>
                </c:pt>
                <c:pt idx="4024">
                  <c:v>362.8999938964843</c:v>
                </c:pt>
                <c:pt idx="4025">
                  <c:v>363.0</c:v>
                </c:pt>
                <c:pt idx="4026">
                  <c:v>363.1000061035157</c:v>
                </c:pt>
                <c:pt idx="4027">
                  <c:v>363.1999816894534</c:v>
                </c:pt>
                <c:pt idx="4028">
                  <c:v>363.2999877929687</c:v>
                </c:pt>
                <c:pt idx="4029">
                  <c:v>363.3999938964843</c:v>
                </c:pt>
                <c:pt idx="4030">
                  <c:v>363.5</c:v>
                </c:pt>
                <c:pt idx="4031">
                  <c:v>363.6000061035157</c:v>
                </c:pt>
                <c:pt idx="4032">
                  <c:v>363.6999816894534</c:v>
                </c:pt>
                <c:pt idx="4033">
                  <c:v>363.7999877929687</c:v>
                </c:pt>
                <c:pt idx="4034">
                  <c:v>363.8999938964843</c:v>
                </c:pt>
                <c:pt idx="4035">
                  <c:v>364.0</c:v>
                </c:pt>
                <c:pt idx="4036">
                  <c:v>364.1000061035157</c:v>
                </c:pt>
                <c:pt idx="4037">
                  <c:v>364.1999816894534</c:v>
                </c:pt>
                <c:pt idx="4038">
                  <c:v>364.2999877929687</c:v>
                </c:pt>
                <c:pt idx="4039">
                  <c:v>364.3999938964843</c:v>
                </c:pt>
                <c:pt idx="4040">
                  <c:v>364.5</c:v>
                </c:pt>
                <c:pt idx="4041">
                  <c:v>364.6000061035157</c:v>
                </c:pt>
                <c:pt idx="4042">
                  <c:v>364.6999816894534</c:v>
                </c:pt>
                <c:pt idx="4043">
                  <c:v>364.7999877929687</c:v>
                </c:pt>
                <c:pt idx="4044">
                  <c:v>364.8999938964843</c:v>
                </c:pt>
                <c:pt idx="4045">
                  <c:v>365.0</c:v>
                </c:pt>
                <c:pt idx="4046">
                  <c:v>365.1000061035157</c:v>
                </c:pt>
                <c:pt idx="4047">
                  <c:v>365.1999816894534</c:v>
                </c:pt>
                <c:pt idx="4048">
                  <c:v>365.2999877929687</c:v>
                </c:pt>
                <c:pt idx="4049">
                  <c:v>365.3999938964843</c:v>
                </c:pt>
                <c:pt idx="4050">
                  <c:v>365.5</c:v>
                </c:pt>
                <c:pt idx="4051">
                  <c:v>365.6000061035157</c:v>
                </c:pt>
                <c:pt idx="4052">
                  <c:v>365.6999816894534</c:v>
                </c:pt>
                <c:pt idx="4053">
                  <c:v>365.7999877929687</c:v>
                </c:pt>
                <c:pt idx="4054">
                  <c:v>365.8999938964843</c:v>
                </c:pt>
                <c:pt idx="4055">
                  <c:v>366.0</c:v>
                </c:pt>
                <c:pt idx="4056">
                  <c:v>366.1000061035157</c:v>
                </c:pt>
                <c:pt idx="4057">
                  <c:v>366.1999816894534</c:v>
                </c:pt>
                <c:pt idx="4058">
                  <c:v>366.2999877929687</c:v>
                </c:pt>
                <c:pt idx="4059">
                  <c:v>366.3999938964843</c:v>
                </c:pt>
                <c:pt idx="4060">
                  <c:v>366.5</c:v>
                </c:pt>
                <c:pt idx="4061">
                  <c:v>366.6000061035157</c:v>
                </c:pt>
                <c:pt idx="4062">
                  <c:v>366.6999816894534</c:v>
                </c:pt>
                <c:pt idx="4063">
                  <c:v>366.7999877929687</c:v>
                </c:pt>
                <c:pt idx="4064">
                  <c:v>366.8999938964843</c:v>
                </c:pt>
                <c:pt idx="4065">
                  <c:v>367.0</c:v>
                </c:pt>
                <c:pt idx="4066">
                  <c:v>367.1000061035157</c:v>
                </c:pt>
                <c:pt idx="4067">
                  <c:v>367.1999816894534</c:v>
                </c:pt>
                <c:pt idx="4068">
                  <c:v>367.2999877929687</c:v>
                </c:pt>
                <c:pt idx="4069">
                  <c:v>367.3999938964843</c:v>
                </c:pt>
                <c:pt idx="4070">
                  <c:v>367.5</c:v>
                </c:pt>
                <c:pt idx="4071">
                  <c:v>367.6000061035157</c:v>
                </c:pt>
                <c:pt idx="4072">
                  <c:v>367.6999816894534</c:v>
                </c:pt>
                <c:pt idx="4073">
                  <c:v>367.7999877929687</c:v>
                </c:pt>
                <c:pt idx="4074">
                  <c:v>367.8999938964843</c:v>
                </c:pt>
                <c:pt idx="4075">
                  <c:v>368.0</c:v>
                </c:pt>
                <c:pt idx="4076">
                  <c:v>368.1000061035157</c:v>
                </c:pt>
                <c:pt idx="4077">
                  <c:v>368.1999816894534</c:v>
                </c:pt>
                <c:pt idx="4078">
                  <c:v>368.2999877929687</c:v>
                </c:pt>
                <c:pt idx="4079">
                  <c:v>368.3999938964843</c:v>
                </c:pt>
                <c:pt idx="4080">
                  <c:v>368.5</c:v>
                </c:pt>
                <c:pt idx="4081">
                  <c:v>368.6000061035157</c:v>
                </c:pt>
                <c:pt idx="4082">
                  <c:v>368.6999816894534</c:v>
                </c:pt>
                <c:pt idx="4083">
                  <c:v>368.7999877929687</c:v>
                </c:pt>
                <c:pt idx="4084">
                  <c:v>368.8999938964843</c:v>
                </c:pt>
                <c:pt idx="4085">
                  <c:v>369.0</c:v>
                </c:pt>
                <c:pt idx="4086">
                  <c:v>369.1000061035157</c:v>
                </c:pt>
                <c:pt idx="4087">
                  <c:v>369.1999816894534</c:v>
                </c:pt>
                <c:pt idx="4088">
                  <c:v>369.2999877929687</c:v>
                </c:pt>
                <c:pt idx="4089">
                  <c:v>369.3999938964843</c:v>
                </c:pt>
                <c:pt idx="4090">
                  <c:v>369.5</c:v>
                </c:pt>
                <c:pt idx="4091">
                  <c:v>369.6000061035157</c:v>
                </c:pt>
                <c:pt idx="4092">
                  <c:v>369.6999816894534</c:v>
                </c:pt>
                <c:pt idx="4093">
                  <c:v>369.7999877929687</c:v>
                </c:pt>
                <c:pt idx="4094">
                  <c:v>369.8999938964843</c:v>
                </c:pt>
                <c:pt idx="4095">
                  <c:v>370.0</c:v>
                </c:pt>
                <c:pt idx="4096">
                  <c:v>370.1000061035157</c:v>
                </c:pt>
                <c:pt idx="4097">
                  <c:v>370.1999816894534</c:v>
                </c:pt>
                <c:pt idx="4098">
                  <c:v>370.2999877929687</c:v>
                </c:pt>
                <c:pt idx="4099">
                  <c:v>370.3999938964843</c:v>
                </c:pt>
                <c:pt idx="4100">
                  <c:v>370.5</c:v>
                </c:pt>
                <c:pt idx="4101">
                  <c:v>370.6000061035157</c:v>
                </c:pt>
                <c:pt idx="4102">
                  <c:v>370.6999816894534</c:v>
                </c:pt>
                <c:pt idx="4103">
                  <c:v>370.7999877929687</c:v>
                </c:pt>
                <c:pt idx="4104">
                  <c:v>370.8999938964843</c:v>
                </c:pt>
                <c:pt idx="4105">
                  <c:v>371.0</c:v>
                </c:pt>
                <c:pt idx="4106">
                  <c:v>371.1000061035157</c:v>
                </c:pt>
                <c:pt idx="4107">
                  <c:v>371.1999816894534</c:v>
                </c:pt>
                <c:pt idx="4108">
                  <c:v>371.2999877929687</c:v>
                </c:pt>
                <c:pt idx="4109">
                  <c:v>371.3999938964843</c:v>
                </c:pt>
                <c:pt idx="4110">
                  <c:v>371.5</c:v>
                </c:pt>
                <c:pt idx="4111">
                  <c:v>371.6000061035157</c:v>
                </c:pt>
                <c:pt idx="4112">
                  <c:v>371.6999816894534</c:v>
                </c:pt>
                <c:pt idx="4113">
                  <c:v>371.7999877929687</c:v>
                </c:pt>
                <c:pt idx="4114">
                  <c:v>371.8999938964843</c:v>
                </c:pt>
                <c:pt idx="4115">
                  <c:v>372.0</c:v>
                </c:pt>
                <c:pt idx="4116">
                  <c:v>372.1000061035157</c:v>
                </c:pt>
                <c:pt idx="4117">
                  <c:v>372.1999816894534</c:v>
                </c:pt>
                <c:pt idx="4118">
                  <c:v>372.2999877929687</c:v>
                </c:pt>
                <c:pt idx="4119">
                  <c:v>372.3999938964843</c:v>
                </c:pt>
                <c:pt idx="4120">
                  <c:v>372.5</c:v>
                </c:pt>
                <c:pt idx="4121">
                  <c:v>372.6000061035157</c:v>
                </c:pt>
                <c:pt idx="4122">
                  <c:v>372.6999816894534</c:v>
                </c:pt>
                <c:pt idx="4123">
                  <c:v>372.7999877929687</c:v>
                </c:pt>
                <c:pt idx="4124">
                  <c:v>372.8999938964843</c:v>
                </c:pt>
                <c:pt idx="4125">
                  <c:v>373.0</c:v>
                </c:pt>
                <c:pt idx="4126">
                  <c:v>373.1000061035157</c:v>
                </c:pt>
                <c:pt idx="4127">
                  <c:v>373.1999816894534</c:v>
                </c:pt>
                <c:pt idx="4128">
                  <c:v>373.2999877929687</c:v>
                </c:pt>
                <c:pt idx="4129">
                  <c:v>373.3999938964843</c:v>
                </c:pt>
                <c:pt idx="4130">
                  <c:v>373.5</c:v>
                </c:pt>
                <c:pt idx="4131">
                  <c:v>373.6000061035157</c:v>
                </c:pt>
                <c:pt idx="4132">
                  <c:v>373.6999816894534</c:v>
                </c:pt>
                <c:pt idx="4133">
                  <c:v>373.7999877929687</c:v>
                </c:pt>
                <c:pt idx="4134">
                  <c:v>373.8999938964843</c:v>
                </c:pt>
                <c:pt idx="4135">
                  <c:v>374.0</c:v>
                </c:pt>
                <c:pt idx="4136">
                  <c:v>374.1000061035157</c:v>
                </c:pt>
                <c:pt idx="4137">
                  <c:v>374.1999816894534</c:v>
                </c:pt>
                <c:pt idx="4138">
                  <c:v>374.2999877929687</c:v>
                </c:pt>
                <c:pt idx="4139">
                  <c:v>374.3999938964843</c:v>
                </c:pt>
                <c:pt idx="4140">
                  <c:v>374.5</c:v>
                </c:pt>
                <c:pt idx="4141">
                  <c:v>374.6000061035157</c:v>
                </c:pt>
                <c:pt idx="4142">
                  <c:v>374.6999816894534</c:v>
                </c:pt>
                <c:pt idx="4143">
                  <c:v>374.7999877929687</c:v>
                </c:pt>
                <c:pt idx="4144">
                  <c:v>374.8999938964843</c:v>
                </c:pt>
                <c:pt idx="4145">
                  <c:v>375.0</c:v>
                </c:pt>
                <c:pt idx="4146">
                  <c:v>375.1000061035157</c:v>
                </c:pt>
                <c:pt idx="4147">
                  <c:v>375.1999816894534</c:v>
                </c:pt>
                <c:pt idx="4148">
                  <c:v>375.2999877929687</c:v>
                </c:pt>
                <c:pt idx="4149">
                  <c:v>375.3999938964843</c:v>
                </c:pt>
                <c:pt idx="4150">
                  <c:v>375.5</c:v>
                </c:pt>
                <c:pt idx="4151">
                  <c:v>375.6000061035157</c:v>
                </c:pt>
                <c:pt idx="4152">
                  <c:v>375.6999816894534</c:v>
                </c:pt>
                <c:pt idx="4153">
                  <c:v>375.7999877929687</c:v>
                </c:pt>
                <c:pt idx="4154">
                  <c:v>375.8999938964843</c:v>
                </c:pt>
                <c:pt idx="4155">
                  <c:v>376.0</c:v>
                </c:pt>
                <c:pt idx="4156">
                  <c:v>376.1000061035157</c:v>
                </c:pt>
                <c:pt idx="4157">
                  <c:v>376.1999816894534</c:v>
                </c:pt>
                <c:pt idx="4158">
                  <c:v>376.2999877929687</c:v>
                </c:pt>
                <c:pt idx="4159">
                  <c:v>376.3999938964843</c:v>
                </c:pt>
                <c:pt idx="4160">
                  <c:v>376.5</c:v>
                </c:pt>
                <c:pt idx="4161">
                  <c:v>376.6000061035157</c:v>
                </c:pt>
                <c:pt idx="4162">
                  <c:v>376.6999816894534</c:v>
                </c:pt>
                <c:pt idx="4163">
                  <c:v>376.7999877929687</c:v>
                </c:pt>
                <c:pt idx="4164">
                  <c:v>376.8999938964843</c:v>
                </c:pt>
                <c:pt idx="4165">
                  <c:v>377.0</c:v>
                </c:pt>
                <c:pt idx="4166">
                  <c:v>377.1000061035157</c:v>
                </c:pt>
                <c:pt idx="4167">
                  <c:v>377.1999816894534</c:v>
                </c:pt>
                <c:pt idx="4168">
                  <c:v>377.2999877929687</c:v>
                </c:pt>
                <c:pt idx="4169">
                  <c:v>377.3999938964843</c:v>
                </c:pt>
                <c:pt idx="4170">
                  <c:v>377.5</c:v>
                </c:pt>
                <c:pt idx="4171">
                  <c:v>377.6000061035157</c:v>
                </c:pt>
                <c:pt idx="4172">
                  <c:v>377.6999816894534</c:v>
                </c:pt>
                <c:pt idx="4173">
                  <c:v>377.7999877929687</c:v>
                </c:pt>
                <c:pt idx="4174">
                  <c:v>377.8999938964843</c:v>
                </c:pt>
                <c:pt idx="4175">
                  <c:v>378.0</c:v>
                </c:pt>
                <c:pt idx="4176">
                  <c:v>378.1000061035157</c:v>
                </c:pt>
                <c:pt idx="4177">
                  <c:v>378.1999816894534</c:v>
                </c:pt>
                <c:pt idx="4178">
                  <c:v>378.2999877929687</c:v>
                </c:pt>
                <c:pt idx="4179">
                  <c:v>378.3999938964843</c:v>
                </c:pt>
                <c:pt idx="4180">
                  <c:v>378.5</c:v>
                </c:pt>
                <c:pt idx="4181">
                  <c:v>378.6000061035157</c:v>
                </c:pt>
                <c:pt idx="4182">
                  <c:v>378.6999816894534</c:v>
                </c:pt>
                <c:pt idx="4183">
                  <c:v>378.7999877929687</c:v>
                </c:pt>
                <c:pt idx="4184">
                  <c:v>378.8999938964843</c:v>
                </c:pt>
                <c:pt idx="4185">
                  <c:v>379.0</c:v>
                </c:pt>
                <c:pt idx="4186">
                  <c:v>379.1000061035157</c:v>
                </c:pt>
                <c:pt idx="4187">
                  <c:v>379.1999816894534</c:v>
                </c:pt>
                <c:pt idx="4188">
                  <c:v>379.2999877929687</c:v>
                </c:pt>
                <c:pt idx="4189">
                  <c:v>379.3999938964843</c:v>
                </c:pt>
                <c:pt idx="4190">
                  <c:v>379.5</c:v>
                </c:pt>
                <c:pt idx="4191">
                  <c:v>379.6000061035157</c:v>
                </c:pt>
                <c:pt idx="4192">
                  <c:v>379.6999816894534</c:v>
                </c:pt>
                <c:pt idx="4193">
                  <c:v>379.7999877929687</c:v>
                </c:pt>
                <c:pt idx="4194">
                  <c:v>379.8999938964843</c:v>
                </c:pt>
                <c:pt idx="4195">
                  <c:v>380.0</c:v>
                </c:pt>
                <c:pt idx="4196">
                  <c:v>380.1000061035157</c:v>
                </c:pt>
                <c:pt idx="4197">
                  <c:v>380.1999816894534</c:v>
                </c:pt>
                <c:pt idx="4198">
                  <c:v>380.2999877929687</c:v>
                </c:pt>
                <c:pt idx="4199">
                  <c:v>380.3999938964843</c:v>
                </c:pt>
                <c:pt idx="4200">
                  <c:v>380.5</c:v>
                </c:pt>
                <c:pt idx="4201">
                  <c:v>380.6000061035157</c:v>
                </c:pt>
                <c:pt idx="4202">
                  <c:v>380.6999816894534</c:v>
                </c:pt>
                <c:pt idx="4203">
                  <c:v>380.7999877929687</c:v>
                </c:pt>
                <c:pt idx="4204">
                  <c:v>380.8999938964843</c:v>
                </c:pt>
                <c:pt idx="4205">
                  <c:v>381.0</c:v>
                </c:pt>
                <c:pt idx="4206">
                  <c:v>381.1000061035157</c:v>
                </c:pt>
                <c:pt idx="4207">
                  <c:v>381.1999816894534</c:v>
                </c:pt>
                <c:pt idx="4208">
                  <c:v>381.2999877929687</c:v>
                </c:pt>
                <c:pt idx="4209">
                  <c:v>381.3999938964843</c:v>
                </c:pt>
                <c:pt idx="4210">
                  <c:v>381.5</c:v>
                </c:pt>
                <c:pt idx="4211">
                  <c:v>381.6000061035157</c:v>
                </c:pt>
                <c:pt idx="4212">
                  <c:v>381.6999816894534</c:v>
                </c:pt>
                <c:pt idx="4213">
                  <c:v>381.7999877929687</c:v>
                </c:pt>
                <c:pt idx="4214">
                  <c:v>381.8999938964843</c:v>
                </c:pt>
                <c:pt idx="4215">
                  <c:v>382.0</c:v>
                </c:pt>
                <c:pt idx="4216">
                  <c:v>382.1000061035157</c:v>
                </c:pt>
                <c:pt idx="4217">
                  <c:v>382.1999816894534</c:v>
                </c:pt>
                <c:pt idx="4218">
                  <c:v>382.2999877929687</c:v>
                </c:pt>
                <c:pt idx="4219">
                  <c:v>382.3999938964843</c:v>
                </c:pt>
                <c:pt idx="4220">
                  <c:v>382.5</c:v>
                </c:pt>
                <c:pt idx="4221">
                  <c:v>382.6000061035157</c:v>
                </c:pt>
                <c:pt idx="4222">
                  <c:v>382.6999816894534</c:v>
                </c:pt>
                <c:pt idx="4223">
                  <c:v>382.7999877929687</c:v>
                </c:pt>
                <c:pt idx="4224">
                  <c:v>382.8999938964843</c:v>
                </c:pt>
                <c:pt idx="4225">
                  <c:v>383.0</c:v>
                </c:pt>
                <c:pt idx="4226">
                  <c:v>383.1000061035157</c:v>
                </c:pt>
                <c:pt idx="4227">
                  <c:v>383.1999816894534</c:v>
                </c:pt>
                <c:pt idx="4228">
                  <c:v>383.2999877929687</c:v>
                </c:pt>
                <c:pt idx="4229">
                  <c:v>383.3999938964843</c:v>
                </c:pt>
                <c:pt idx="4230">
                  <c:v>383.5</c:v>
                </c:pt>
                <c:pt idx="4231">
                  <c:v>383.6000061035157</c:v>
                </c:pt>
                <c:pt idx="4232">
                  <c:v>383.6999816894534</c:v>
                </c:pt>
                <c:pt idx="4233">
                  <c:v>383.7999877929687</c:v>
                </c:pt>
                <c:pt idx="4234">
                  <c:v>383.8999938964843</c:v>
                </c:pt>
                <c:pt idx="4235">
                  <c:v>384.0</c:v>
                </c:pt>
                <c:pt idx="4236">
                  <c:v>384.1000061035157</c:v>
                </c:pt>
                <c:pt idx="4237">
                  <c:v>384.1999816894534</c:v>
                </c:pt>
                <c:pt idx="4238">
                  <c:v>384.2999877929687</c:v>
                </c:pt>
                <c:pt idx="4239">
                  <c:v>384.3999938964843</c:v>
                </c:pt>
                <c:pt idx="4240">
                  <c:v>384.5</c:v>
                </c:pt>
                <c:pt idx="4241">
                  <c:v>384.6000061035157</c:v>
                </c:pt>
                <c:pt idx="4242">
                  <c:v>384.6999816894534</c:v>
                </c:pt>
                <c:pt idx="4243">
                  <c:v>384.7999877929687</c:v>
                </c:pt>
                <c:pt idx="4244">
                  <c:v>384.8999938964843</c:v>
                </c:pt>
                <c:pt idx="4245">
                  <c:v>385.0</c:v>
                </c:pt>
                <c:pt idx="4246">
                  <c:v>385.1000061035157</c:v>
                </c:pt>
                <c:pt idx="4247">
                  <c:v>385.1999816894534</c:v>
                </c:pt>
                <c:pt idx="4248">
                  <c:v>385.2999877929687</c:v>
                </c:pt>
                <c:pt idx="4249">
                  <c:v>385.3999938964843</c:v>
                </c:pt>
                <c:pt idx="4250">
                  <c:v>385.5</c:v>
                </c:pt>
                <c:pt idx="4251">
                  <c:v>385.6000061035157</c:v>
                </c:pt>
                <c:pt idx="4252">
                  <c:v>385.6999816894534</c:v>
                </c:pt>
                <c:pt idx="4253">
                  <c:v>385.7999877929687</c:v>
                </c:pt>
                <c:pt idx="4254">
                  <c:v>385.8999938964843</c:v>
                </c:pt>
                <c:pt idx="4255">
                  <c:v>386.0</c:v>
                </c:pt>
                <c:pt idx="4256">
                  <c:v>386.1000061035157</c:v>
                </c:pt>
                <c:pt idx="4257">
                  <c:v>386.1999816894534</c:v>
                </c:pt>
                <c:pt idx="4258">
                  <c:v>386.2999877929687</c:v>
                </c:pt>
                <c:pt idx="4259">
                  <c:v>386.3999938964843</c:v>
                </c:pt>
                <c:pt idx="4260">
                  <c:v>386.5</c:v>
                </c:pt>
                <c:pt idx="4261">
                  <c:v>386.6000061035157</c:v>
                </c:pt>
                <c:pt idx="4262">
                  <c:v>386.6999816894534</c:v>
                </c:pt>
                <c:pt idx="4263">
                  <c:v>386.7999877929687</c:v>
                </c:pt>
                <c:pt idx="4264">
                  <c:v>386.8999938964843</c:v>
                </c:pt>
                <c:pt idx="4265">
                  <c:v>387.0</c:v>
                </c:pt>
                <c:pt idx="4266">
                  <c:v>387.1000061035157</c:v>
                </c:pt>
                <c:pt idx="4267">
                  <c:v>387.1999816894534</c:v>
                </c:pt>
                <c:pt idx="4268">
                  <c:v>387.2999877929687</c:v>
                </c:pt>
                <c:pt idx="4269">
                  <c:v>387.3999938964843</c:v>
                </c:pt>
                <c:pt idx="4270">
                  <c:v>387.5</c:v>
                </c:pt>
                <c:pt idx="4271">
                  <c:v>387.6000061035157</c:v>
                </c:pt>
                <c:pt idx="4272">
                  <c:v>387.6999816894534</c:v>
                </c:pt>
                <c:pt idx="4273">
                  <c:v>387.7999877929687</c:v>
                </c:pt>
                <c:pt idx="4274">
                  <c:v>387.8999938964843</c:v>
                </c:pt>
                <c:pt idx="4275">
                  <c:v>388.0</c:v>
                </c:pt>
                <c:pt idx="4276">
                  <c:v>388.1000061035157</c:v>
                </c:pt>
                <c:pt idx="4277">
                  <c:v>388.1999816894534</c:v>
                </c:pt>
                <c:pt idx="4278">
                  <c:v>388.2999877929687</c:v>
                </c:pt>
                <c:pt idx="4279">
                  <c:v>388.3999938964843</c:v>
                </c:pt>
                <c:pt idx="4280">
                  <c:v>388.5</c:v>
                </c:pt>
                <c:pt idx="4281">
                  <c:v>388.6000061035157</c:v>
                </c:pt>
                <c:pt idx="4282">
                  <c:v>388.6999816894534</c:v>
                </c:pt>
                <c:pt idx="4283">
                  <c:v>388.7999877929687</c:v>
                </c:pt>
                <c:pt idx="4284">
                  <c:v>388.8999938964843</c:v>
                </c:pt>
                <c:pt idx="4285">
                  <c:v>389.0</c:v>
                </c:pt>
                <c:pt idx="4286">
                  <c:v>389.1000061035157</c:v>
                </c:pt>
                <c:pt idx="4287">
                  <c:v>389.1999816894534</c:v>
                </c:pt>
                <c:pt idx="4288">
                  <c:v>389.2999877929687</c:v>
                </c:pt>
                <c:pt idx="4289">
                  <c:v>389.3999938964843</c:v>
                </c:pt>
                <c:pt idx="4290">
                  <c:v>389.5</c:v>
                </c:pt>
                <c:pt idx="4291">
                  <c:v>389.6000061035157</c:v>
                </c:pt>
                <c:pt idx="4292">
                  <c:v>389.6999816894534</c:v>
                </c:pt>
                <c:pt idx="4293">
                  <c:v>389.7999877929687</c:v>
                </c:pt>
                <c:pt idx="4294">
                  <c:v>389.8999938964843</c:v>
                </c:pt>
                <c:pt idx="4295">
                  <c:v>390.0</c:v>
                </c:pt>
                <c:pt idx="4296">
                  <c:v>390.1000061035157</c:v>
                </c:pt>
                <c:pt idx="4297">
                  <c:v>390.1999816894534</c:v>
                </c:pt>
                <c:pt idx="4298">
                  <c:v>390.2999877929687</c:v>
                </c:pt>
                <c:pt idx="4299">
                  <c:v>390.3999938964843</c:v>
                </c:pt>
                <c:pt idx="4300">
                  <c:v>390.5</c:v>
                </c:pt>
                <c:pt idx="4301">
                  <c:v>390.6000061035157</c:v>
                </c:pt>
                <c:pt idx="4302">
                  <c:v>390.6999816894534</c:v>
                </c:pt>
                <c:pt idx="4303">
                  <c:v>390.7999877929687</c:v>
                </c:pt>
                <c:pt idx="4304">
                  <c:v>390.8999938964843</c:v>
                </c:pt>
                <c:pt idx="4305">
                  <c:v>391.0</c:v>
                </c:pt>
                <c:pt idx="4306">
                  <c:v>391.1000061035157</c:v>
                </c:pt>
                <c:pt idx="4307">
                  <c:v>391.1999816894534</c:v>
                </c:pt>
                <c:pt idx="4308">
                  <c:v>391.2999877929687</c:v>
                </c:pt>
                <c:pt idx="4309">
                  <c:v>391.3999938964843</c:v>
                </c:pt>
                <c:pt idx="4310">
                  <c:v>391.5</c:v>
                </c:pt>
                <c:pt idx="4311">
                  <c:v>391.6000061035157</c:v>
                </c:pt>
                <c:pt idx="4312">
                  <c:v>391.6999816894534</c:v>
                </c:pt>
                <c:pt idx="4313">
                  <c:v>391.7999877929687</c:v>
                </c:pt>
                <c:pt idx="4314">
                  <c:v>391.8999938964843</c:v>
                </c:pt>
                <c:pt idx="4315">
                  <c:v>392.0</c:v>
                </c:pt>
                <c:pt idx="4316">
                  <c:v>392.1000061035157</c:v>
                </c:pt>
                <c:pt idx="4317">
                  <c:v>392.1999816894534</c:v>
                </c:pt>
                <c:pt idx="4318">
                  <c:v>392.2999877929687</c:v>
                </c:pt>
                <c:pt idx="4319">
                  <c:v>392.3999938964843</c:v>
                </c:pt>
                <c:pt idx="4320">
                  <c:v>392.5</c:v>
                </c:pt>
                <c:pt idx="4321">
                  <c:v>392.6000061035157</c:v>
                </c:pt>
                <c:pt idx="4322">
                  <c:v>392.6999816894534</c:v>
                </c:pt>
                <c:pt idx="4323">
                  <c:v>392.7999877929687</c:v>
                </c:pt>
                <c:pt idx="4324">
                  <c:v>392.8999938964843</c:v>
                </c:pt>
                <c:pt idx="4325">
                  <c:v>393.0</c:v>
                </c:pt>
                <c:pt idx="4326">
                  <c:v>393.1000061035157</c:v>
                </c:pt>
                <c:pt idx="4327">
                  <c:v>393.1999816894534</c:v>
                </c:pt>
                <c:pt idx="4328">
                  <c:v>393.2999877929687</c:v>
                </c:pt>
                <c:pt idx="4329">
                  <c:v>393.3999938964843</c:v>
                </c:pt>
                <c:pt idx="4330">
                  <c:v>393.5</c:v>
                </c:pt>
                <c:pt idx="4331">
                  <c:v>393.6000061035157</c:v>
                </c:pt>
                <c:pt idx="4332">
                  <c:v>393.6999816894534</c:v>
                </c:pt>
                <c:pt idx="4333">
                  <c:v>393.7999877929687</c:v>
                </c:pt>
                <c:pt idx="4334">
                  <c:v>393.8999938964843</c:v>
                </c:pt>
                <c:pt idx="4335">
                  <c:v>394.0</c:v>
                </c:pt>
                <c:pt idx="4336">
                  <c:v>394.1000061035157</c:v>
                </c:pt>
                <c:pt idx="4337">
                  <c:v>394.1999816894534</c:v>
                </c:pt>
                <c:pt idx="4338">
                  <c:v>394.2999877929687</c:v>
                </c:pt>
                <c:pt idx="4339">
                  <c:v>394.3999938964843</c:v>
                </c:pt>
                <c:pt idx="4340">
                  <c:v>394.5</c:v>
                </c:pt>
                <c:pt idx="4341">
                  <c:v>394.6000061035157</c:v>
                </c:pt>
                <c:pt idx="4342">
                  <c:v>394.6999816894534</c:v>
                </c:pt>
                <c:pt idx="4343">
                  <c:v>394.7999877929687</c:v>
                </c:pt>
                <c:pt idx="4344">
                  <c:v>394.8999938964843</c:v>
                </c:pt>
                <c:pt idx="4345">
                  <c:v>395.0</c:v>
                </c:pt>
                <c:pt idx="4346">
                  <c:v>395.1000061035157</c:v>
                </c:pt>
                <c:pt idx="4347">
                  <c:v>395.1999816894534</c:v>
                </c:pt>
                <c:pt idx="4348">
                  <c:v>395.2999877929687</c:v>
                </c:pt>
                <c:pt idx="4349">
                  <c:v>395.3999938964843</c:v>
                </c:pt>
                <c:pt idx="4350">
                  <c:v>395.5</c:v>
                </c:pt>
                <c:pt idx="4351">
                  <c:v>395.6000061035157</c:v>
                </c:pt>
                <c:pt idx="4352">
                  <c:v>395.6999816894534</c:v>
                </c:pt>
                <c:pt idx="4353">
                  <c:v>395.7999877929687</c:v>
                </c:pt>
                <c:pt idx="4354">
                  <c:v>395.8999938964843</c:v>
                </c:pt>
                <c:pt idx="4355">
                  <c:v>396.0</c:v>
                </c:pt>
                <c:pt idx="4356">
                  <c:v>396.1000061035157</c:v>
                </c:pt>
                <c:pt idx="4357">
                  <c:v>396.1999816894534</c:v>
                </c:pt>
                <c:pt idx="4358">
                  <c:v>396.2999877929687</c:v>
                </c:pt>
                <c:pt idx="4359">
                  <c:v>396.3999938964843</c:v>
                </c:pt>
                <c:pt idx="4360">
                  <c:v>396.5</c:v>
                </c:pt>
                <c:pt idx="4361">
                  <c:v>396.6000061035157</c:v>
                </c:pt>
                <c:pt idx="4362">
                  <c:v>396.6999816894534</c:v>
                </c:pt>
                <c:pt idx="4363">
                  <c:v>396.7999877929687</c:v>
                </c:pt>
                <c:pt idx="4364">
                  <c:v>396.8999938964843</c:v>
                </c:pt>
                <c:pt idx="4365">
                  <c:v>397.0</c:v>
                </c:pt>
                <c:pt idx="4366">
                  <c:v>397.1000061035157</c:v>
                </c:pt>
                <c:pt idx="4367">
                  <c:v>397.1999816894534</c:v>
                </c:pt>
                <c:pt idx="4368">
                  <c:v>397.2999877929687</c:v>
                </c:pt>
                <c:pt idx="4369">
                  <c:v>397.3999938964843</c:v>
                </c:pt>
                <c:pt idx="4370">
                  <c:v>397.5</c:v>
                </c:pt>
                <c:pt idx="4371">
                  <c:v>397.6000061035157</c:v>
                </c:pt>
                <c:pt idx="4372">
                  <c:v>397.6999816894534</c:v>
                </c:pt>
                <c:pt idx="4373">
                  <c:v>397.7999877929687</c:v>
                </c:pt>
                <c:pt idx="4374">
                  <c:v>397.8999938964843</c:v>
                </c:pt>
                <c:pt idx="4375">
                  <c:v>398.0</c:v>
                </c:pt>
                <c:pt idx="4376">
                  <c:v>398.1000061035157</c:v>
                </c:pt>
                <c:pt idx="4377">
                  <c:v>398.1999816894534</c:v>
                </c:pt>
                <c:pt idx="4378">
                  <c:v>398.2999877929687</c:v>
                </c:pt>
                <c:pt idx="4379">
                  <c:v>398.3999938964843</c:v>
                </c:pt>
                <c:pt idx="4380">
                  <c:v>398.5</c:v>
                </c:pt>
                <c:pt idx="4381">
                  <c:v>398.6000061035157</c:v>
                </c:pt>
                <c:pt idx="4382">
                  <c:v>398.6999816894534</c:v>
                </c:pt>
                <c:pt idx="4383">
                  <c:v>398.7999877929687</c:v>
                </c:pt>
                <c:pt idx="4384">
                  <c:v>398.8999938964843</c:v>
                </c:pt>
                <c:pt idx="4385">
                  <c:v>399.0</c:v>
                </c:pt>
                <c:pt idx="4386">
                  <c:v>399.1000061035157</c:v>
                </c:pt>
                <c:pt idx="4387">
                  <c:v>399.1999816894534</c:v>
                </c:pt>
                <c:pt idx="4388">
                  <c:v>399.2999877929687</c:v>
                </c:pt>
                <c:pt idx="4389">
                  <c:v>399.3999938964843</c:v>
                </c:pt>
                <c:pt idx="4390">
                  <c:v>399.5</c:v>
                </c:pt>
                <c:pt idx="4391">
                  <c:v>399.6000061035157</c:v>
                </c:pt>
                <c:pt idx="4392">
                  <c:v>399.6999816894534</c:v>
                </c:pt>
                <c:pt idx="4393">
                  <c:v>399.7999877929687</c:v>
                </c:pt>
                <c:pt idx="4394">
                  <c:v>399.8999938964843</c:v>
                </c:pt>
                <c:pt idx="4395">
                  <c:v>400.0</c:v>
                </c:pt>
                <c:pt idx="4396">
                  <c:v>400.1000061035157</c:v>
                </c:pt>
                <c:pt idx="4397">
                  <c:v>400.1999816894534</c:v>
                </c:pt>
                <c:pt idx="4398">
                  <c:v>400.2999877929687</c:v>
                </c:pt>
                <c:pt idx="4399">
                  <c:v>400.3999938964843</c:v>
                </c:pt>
                <c:pt idx="4400">
                  <c:v>400.5</c:v>
                </c:pt>
                <c:pt idx="4401">
                  <c:v>400.6000061035157</c:v>
                </c:pt>
                <c:pt idx="4402">
                  <c:v>400.6999816894534</c:v>
                </c:pt>
                <c:pt idx="4403">
                  <c:v>400.7999877929687</c:v>
                </c:pt>
                <c:pt idx="4404">
                  <c:v>400.8999938964843</c:v>
                </c:pt>
                <c:pt idx="4405">
                  <c:v>401.0</c:v>
                </c:pt>
                <c:pt idx="4406">
                  <c:v>401.1000061035157</c:v>
                </c:pt>
                <c:pt idx="4407">
                  <c:v>401.1999816894534</c:v>
                </c:pt>
                <c:pt idx="4408">
                  <c:v>401.2999877929687</c:v>
                </c:pt>
                <c:pt idx="4409">
                  <c:v>401.3999938964843</c:v>
                </c:pt>
                <c:pt idx="4410">
                  <c:v>401.5</c:v>
                </c:pt>
                <c:pt idx="4411">
                  <c:v>401.6000061035157</c:v>
                </c:pt>
                <c:pt idx="4412">
                  <c:v>401.6999816894534</c:v>
                </c:pt>
                <c:pt idx="4413">
                  <c:v>401.7999877929687</c:v>
                </c:pt>
                <c:pt idx="4414">
                  <c:v>401.8999938964843</c:v>
                </c:pt>
                <c:pt idx="4415">
                  <c:v>402.0</c:v>
                </c:pt>
                <c:pt idx="4416">
                  <c:v>402.1000061035157</c:v>
                </c:pt>
                <c:pt idx="4417">
                  <c:v>402.1999816894534</c:v>
                </c:pt>
                <c:pt idx="4418">
                  <c:v>402.2999877929687</c:v>
                </c:pt>
                <c:pt idx="4419">
                  <c:v>402.3999938964843</c:v>
                </c:pt>
                <c:pt idx="4420">
                  <c:v>402.5</c:v>
                </c:pt>
                <c:pt idx="4421">
                  <c:v>402.6000061035157</c:v>
                </c:pt>
                <c:pt idx="4422">
                  <c:v>402.6999816894534</c:v>
                </c:pt>
                <c:pt idx="4423">
                  <c:v>402.7999877929687</c:v>
                </c:pt>
                <c:pt idx="4424">
                  <c:v>402.8999938964843</c:v>
                </c:pt>
                <c:pt idx="4425">
                  <c:v>403.0</c:v>
                </c:pt>
                <c:pt idx="4426">
                  <c:v>403.1000061035157</c:v>
                </c:pt>
                <c:pt idx="4427">
                  <c:v>403.1999816894534</c:v>
                </c:pt>
                <c:pt idx="4428">
                  <c:v>403.2999877929687</c:v>
                </c:pt>
                <c:pt idx="4429">
                  <c:v>403.3999938964843</c:v>
                </c:pt>
                <c:pt idx="4430">
                  <c:v>403.5</c:v>
                </c:pt>
                <c:pt idx="4431">
                  <c:v>403.6000061035157</c:v>
                </c:pt>
                <c:pt idx="4432">
                  <c:v>403.6999816894534</c:v>
                </c:pt>
                <c:pt idx="4433">
                  <c:v>403.7999877929687</c:v>
                </c:pt>
                <c:pt idx="4434">
                  <c:v>403.8999938964843</c:v>
                </c:pt>
                <c:pt idx="4435">
                  <c:v>404.0</c:v>
                </c:pt>
                <c:pt idx="4436">
                  <c:v>404.1000061035157</c:v>
                </c:pt>
                <c:pt idx="4437">
                  <c:v>404.1999816894534</c:v>
                </c:pt>
                <c:pt idx="4438">
                  <c:v>404.2999877929687</c:v>
                </c:pt>
                <c:pt idx="4439">
                  <c:v>404.3999938964843</c:v>
                </c:pt>
                <c:pt idx="4440">
                  <c:v>404.5</c:v>
                </c:pt>
                <c:pt idx="4441">
                  <c:v>404.6000061035157</c:v>
                </c:pt>
                <c:pt idx="4442">
                  <c:v>404.6999816894534</c:v>
                </c:pt>
                <c:pt idx="4443">
                  <c:v>404.7999877929687</c:v>
                </c:pt>
                <c:pt idx="4444">
                  <c:v>404.8999938964843</c:v>
                </c:pt>
                <c:pt idx="4445">
                  <c:v>405.0</c:v>
                </c:pt>
                <c:pt idx="4446">
                  <c:v>405.1000061035157</c:v>
                </c:pt>
                <c:pt idx="4447">
                  <c:v>405.1999816894534</c:v>
                </c:pt>
                <c:pt idx="4448">
                  <c:v>405.2999877929687</c:v>
                </c:pt>
                <c:pt idx="4449">
                  <c:v>405.3999938964843</c:v>
                </c:pt>
                <c:pt idx="4450">
                  <c:v>405.5</c:v>
                </c:pt>
                <c:pt idx="4451">
                  <c:v>405.6000061035157</c:v>
                </c:pt>
                <c:pt idx="4452">
                  <c:v>405.6999816894534</c:v>
                </c:pt>
                <c:pt idx="4453">
                  <c:v>405.7999877929687</c:v>
                </c:pt>
                <c:pt idx="4454">
                  <c:v>405.8999938964843</c:v>
                </c:pt>
                <c:pt idx="4455">
                  <c:v>406.0</c:v>
                </c:pt>
                <c:pt idx="4456">
                  <c:v>406.1000061035157</c:v>
                </c:pt>
                <c:pt idx="4457">
                  <c:v>406.1999816894534</c:v>
                </c:pt>
                <c:pt idx="4458">
                  <c:v>406.2999877929687</c:v>
                </c:pt>
                <c:pt idx="4459">
                  <c:v>406.3999938964843</c:v>
                </c:pt>
                <c:pt idx="4460">
                  <c:v>406.5</c:v>
                </c:pt>
                <c:pt idx="4461">
                  <c:v>406.6000061035157</c:v>
                </c:pt>
                <c:pt idx="4462">
                  <c:v>406.6999816894534</c:v>
                </c:pt>
                <c:pt idx="4463">
                  <c:v>406.7999877929687</c:v>
                </c:pt>
                <c:pt idx="4464">
                  <c:v>406.8999938964843</c:v>
                </c:pt>
                <c:pt idx="4465">
                  <c:v>407.0</c:v>
                </c:pt>
                <c:pt idx="4466">
                  <c:v>407.1000061035157</c:v>
                </c:pt>
                <c:pt idx="4467">
                  <c:v>407.1999816894534</c:v>
                </c:pt>
                <c:pt idx="4468">
                  <c:v>407.2999877929687</c:v>
                </c:pt>
                <c:pt idx="4469">
                  <c:v>407.3999938964843</c:v>
                </c:pt>
                <c:pt idx="4470">
                  <c:v>407.5</c:v>
                </c:pt>
                <c:pt idx="4471">
                  <c:v>407.6000061035157</c:v>
                </c:pt>
                <c:pt idx="4472">
                  <c:v>407.6999816894534</c:v>
                </c:pt>
                <c:pt idx="4473">
                  <c:v>407.7999877929687</c:v>
                </c:pt>
                <c:pt idx="4474">
                  <c:v>407.8999938964843</c:v>
                </c:pt>
                <c:pt idx="4475">
                  <c:v>408.0</c:v>
                </c:pt>
                <c:pt idx="4476">
                  <c:v>408.1000061035157</c:v>
                </c:pt>
                <c:pt idx="4477">
                  <c:v>408.1999816894534</c:v>
                </c:pt>
                <c:pt idx="4478">
                  <c:v>408.2999877929687</c:v>
                </c:pt>
                <c:pt idx="4479">
                  <c:v>408.3999938964843</c:v>
                </c:pt>
                <c:pt idx="4480">
                  <c:v>408.5</c:v>
                </c:pt>
                <c:pt idx="4481">
                  <c:v>408.6000061035157</c:v>
                </c:pt>
                <c:pt idx="4482">
                  <c:v>408.6999816894534</c:v>
                </c:pt>
                <c:pt idx="4483">
                  <c:v>408.7999877929687</c:v>
                </c:pt>
                <c:pt idx="4484">
                  <c:v>408.8999938964843</c:v>
                </c:pt>
                <c:pt idx="4485">
                  <c:v>409.0</c:v>
                </c:pt>
                <c:pt idx="4486">
                  <c:v>409.1000061035157</c:v>
                </c:pt>
                <c:pt idx="4487">
                  <c:v>409.1999816894534</c:v>
                </c:pt>
                <c:pt idx="4488">
                  <c:v>409.2999877929687</c:v>
                </c:pt>
                <c:pt idx="4489">
                  <c:v>409.3999938964843</c:v>
                </c:pt>
                <c:pt idx="4490">
                  <c:v>409.5</c:v>
                </c:pt>
                <c:pt idx="4491">
                  <c:v>409.6000061035157</c:v>
                </c:pt>
                <c:pt idx="4492">
                  <c:v>409.6999816894534</c:v>
                </c:pt>
                <c:pt idx="4493">
                  <c:v>409.7999877929687</c:v>
                </c:pt>
                <c:pt idx="4494">
                  <c:v>409.8999938964843</c:v>
                </c:pt>
                <c:pt idx="4495">
                  <c:v>410.0</c:v>
                </c:pt>
                <c:pt idx="4496">
                  <c:v>410.1000061035157</c:v>
                </c:pt>
                <c:pt idx="4497">
                  <c:v>410.1999816894534</c:v>
                </c:pt>
                <c:pt idx="4498">
                  <c:v>410.2999877929687</c:v>
                </c:pt>
                <c:pt idx="4499">
                  <c:v>410.3999938964843</c:v>
                </c:pt>
                <c:pt idx="4500">
                  <c:v>410.5</c:v>
                </c:pt>
                <c:pt idx="4501">
                  <c:v>410.6000061035157</c:v>
                </c:pt>
                <c:pt idx="4502">
                  <c:v>410.6999816894534</c:v>
                </c:pt>
                <c:pt idx="4503">
                  <c:v>410.7999877929687</c:v>
                </c:pt>
                <c:pt idx="4504">
                  <c:v>410.8999938964843</c:v>
                </c:pt>
                <c:pt idx="4505">
                  <c:v>411.0</c:v>
                </c:pt>
                <c:pt idx="4506">
                  <c:v>411.1000061035157</c:v>
                </c:pt>
                <c:pt idx="4507">
                  <c:v>411.1999816894534</c:v>
                </c:pt>
                <c:pt idx="4508">
                  <c:v>411.2999877929687</c:v>
                </c:pt>
                <c:pt idx="4509">
                  <c:v>411.3999938964843</c:v>
                </c:pt>
                <c:pt idx="4510">
                  <c:v>411.5</c:v>
                </c:pt>
                <c:pt idx="4511">
                  <c:v>411.6000061035157</c:v>
                </c:pt>
                <c:pt idx="4512">
                  <c:v>411.6999816894534</c:v>
                </c:pt>
                <c:pt idx="4513">
                  <c:v>411.7999877929687</c:v>
                </c:pt>
                <c:pt idx="4514">
                  <c:v>411.8999938964843</c:v>
                </c:pt>
                <c:pt idx="4515">
                  <c:v>412.0</c:v>
                </c:pt>
                <c:pt idx="4516">
                  <c:v>412.1000061035157</c:v>
                </c:pt>
                <c:pt idx="4517">
                  <c:v>412.1999816894534</c:v>
                </c:pt>
                <c:pt idx="4518">
                  <c:v>412.2999877929687</c:v>
                </c:pt>
                <c:pt idx="4519">
                  <c:v>412.3999938964843</c:v>
                </c:pt>
                <c:pt idx="4520">
                  <c:v>412.5</c:v>
                </c:pt>
                <c:pt idx="4521">
                  <c:v>412.6000061035157</c:v>
                </c:pt>
                <c:pt idx="4522">
                  <c:v>412.6999816894534</c:v>
                </c:pt>
                <c:pt idx="4523">
                  <c:v>412.7999877929687</c:v>
                </c:pt>
                <c:pt idx="4524">
                  <c:v>412.8999938964843</c:v>
                </c:pt>
                <c:pt idx="4525">
                  <c:v>413.0</c:v>
                </c:pt>
                <c:pt idx="4526">
                  <c:v>413.1000061035157</c:v>
                </c:pt>
                <c:pt idx="4527">
                  <c:v>413.1999816894534</c:v>
                </c:pt>
                <c:pt idx="4528">
                  <c:v>413.2999877929687</c:v>
                </c:pt>
                <c:pt idx="4529">
                  <c:v>413.3999938964843</c:v>
                </c:pt>
                <c:pt idx="4530">
                  <c:v>413.5</c:v>
                </c:pt>
                <c:pt idx="4531">
                  <c:v>413.6000061035157</c:v>
                </c:pt>
                <c:pt idx="4532">
                  <c:v>413.6999816894534</c:v>
                </c:pt>
                <c:pt idx="4533">
                  <c:v>413.7999877929687</c:v>
                </c:pt>
                <c:pt idx="4534">
                  <c:v>413.8999938964843</c:v>
                </c:pt>
                <c:pt idx="4535">
                  <c:v>414.0</c:v>
                </c:pt>
                <c:pt idx="4536">
                  <c:v>414.1000061035157</c:v>
                </c:pt>
                <c:pt idx="4537">
                  <c:v>414.1999816894534</c:v>
                </c:pt>
                <c:pt idx="4538">
                  <c:v>414.2999877929687</c:v>
                </c:pt>
                <c:pt idx="4539">
                  <c:v>414.3999938964843</c:v>
                </c:pt>
                <c:pt idx="4540">
                  <c:v>414.5</c:v>
                </c:pt>
                <c:pt idx="4541">
                  <c:v>414.6000061035157</c:v>
                </c:pt>
                <c:pt idx="4542">
                  <c:v>414.6999816894534</c:v>
                </c:pt>
                <c:pt idx="4543">
                  <c:v>414.7999877929687</c:v>
                </c:pt>
                <c:pt idx="4544">
                  <c:v>414.8999938964843</c:v>
                </c:pt>
                <c:pt idx="4545">
                  <c:v>415.0</c:v>
                </c:pt>
                <c:pt idx="4546">
                  <c:v>415.1000061035157</c:v>
                </c:pt>
                <c:pt idx="4547">
                  <c:v>415.1999816894534</c:v>
                </c:pt>
                <c:pt idx="4548">
                  <c:v>415.2999877929687</c:v>
                </c:pt>
                <c:pt idx="4549">
                  <c:v>415.3999938964843</c:v>
                </c:pt>
                <c:pt idx="4550">
                  <c:v>415.5</c:v>
                </c:pt>
                <c:pt idx="4551">
                  <c:v>415.6000061035157</c:v>
                </c:pt>
                <c:pt idx="4552">
                  <c:v>415.6999816894534</c:v>
                </c:pt>
                <c:pt idx="4553">
                  <c:v>415.7999877929687</c:v>
                </c:pt>
                <c:pt idx="4554">
                  <c:v>415.8999938964843</c:v>
                </c:pt>
                <c:pt idx="4555">
                  <c:v>416.0</c:v>
                </c:pt>
                <c:pt idx="4556">
                  <c:v>416.1000061035157</c:v>
                </c:pt>
                <c:pt idx="4557">
                  <c:v>416.1999816894534</c:v>
                </c:pt>
                <c:pt idx="4558">
                  <c:v>416.2999877929687</c:v>
                </c:pt>
                <c:pt idx="4559">
                  <c:v>416.3999938964843</c:v>
                </c:pt>
                <c:pt idx="4560">
                  <c:v>416.5</c:v>
                </c:pt>
                <c:pt idx="4561">
                  <c:v>416.6000061035157</c:v>
                </c:pt>
                <c:pt idx="4562">
                  <c:v>416.6999816894534</c:v>
                </c:pt>
                <c:pt idx="4563">
                  <c:v>416.7999877929687</c:v>
                </c:pt>
                <c:pt idx="4564">
                  <c:v>416.8999938964843</c:v>
                </c:pt>
                <c:pt idx="4565">
                  <c:v>417.0</c:v>
                </c:pt>
                <c:pt idx="4566">
                  <c:v>417.1000061035157</c:v>
                </c:pt>
                <c:pt idx="4567">
                  <c:v>417.1999816894534</c:v>
                </c:pt>
                <c:pt idx="4568">
                  <c:v>417.2999877929687</c:v>
                </c:pt>
                <c:pt idx="4569">
                  <c:v>417.3999938964843</c:v>
                </c:pt>
                <c:pt idx="4570">
                  <c:v>417.5</c:v>
                </c:pt>
                <c:pt idx="4571">
                  <c:v>417.6000061035157</c:v>
                </c:pt>
                <c:pt idx="4572">
                  <c:v>417.6999816894534</c:v>
                </c:pt>
                <c:pt idx="4573">
                  <c:v>417.7999877929687</c:v>
                </c:pt>
                <c:pt idx="4574">
                  <c:v>417.8999938964843</c:v>
                </c:pt>
                <c:pt idx="4575">
                  <c:v>418.0</c:v>
                </c:pt>
                <c:pt idx="4576">
                  <c:v>418.1000061035157</c:v>
                </c:pt>
                <c:pt idx="4577">
                  <c:v>418.1999816894534</c:v>
                </c:pt>
                <c:pt idx="4578">
                  <c:v>418.2999877929687</c:v>
                </c:pt>
                <c:pt idx="4579">
                  <c:v>418.3999938964843</c:v>
                </c:pt>
                <c:pt idx="4580">
                  <c:v>418.5</c:v>
                </c:pt>
                <c:pt idx="4581">
                  <c:v>418.6000061035157</c:v>
                </c:pt>
                <c:pt idx="4582">
                  <c:v>418.6999816894534</c:v>
                </c:pt>
                <c:pt idx="4583">
                  <c:v>418.7999877929687</c:v>
                </c:pt>
                <c:pt idx="4584">
                  <c:v>418.8999938964843</c:v>
                </c:pt>
                <c:pt idx="4585">
                  <c:v>419.0</c:v>
                </c:pt>
                <c:pt idx="4586">
                  <c:v>419.1000061035157</c:v>
                </c:pt>
                <c:pt idx="4587">
                  <c:v>419.1999816894534</c:v>
                </c:pt>
                <c:pt idx="4588">
                  <c:v>419.2999877929687</c:v>
                </c:pt>
                <c:pt idx="4589">
                  <c:v>419.3999938964843</c:v>
                </c:pt>
                <c:pt idx="4590">
                  <c:v>419.5</c:v>
                </c:pt>
                <c:pt idx="4591">
                  <c:v>419.6000061035157</c:v>
                </c:pt>
                <c:pt idx="4592">
                  <c:v>419.6999816894534</c:v>
                </c:pt>
                <c:pt idx="4593">
                  <c:v>419.7999877929687</c:v>
                </c:pt>
                <c:pt idx="4594">
                  <c:v>419.8999938964843</c:v>
                </c:pt>
                <c:pt idx="4595">
                  <c:v>420.0</c:v>
                </c:pt>
                <c:pt idx="4596">
                  <c:v>420.1000061035157</c:v>
                </c:pt>
                <c:pt idx="4597">
                  <c:v>420.1999816894534</c:v>
                </c:pt>
                <c:pt idx="4598">
                  <c:v>420.2999877929687</c:v>
                </c:pt>
                <c:pt idx="4599">
                  <c:v>420.3999938964843</c:v>
                </c:pt>
                <c:pt idx="4600">
                  <c:v>420.5</c:v>
                </c:pt>
                <c:pt idx="4601">
                  <c:v>420.6000061035157</c:v>
                </c:pt>
                <c:pt idx="4602">
                  <c:v>420.6999816894534</c:v>
                </c:pt>
                <c:pt idx="4603">
                  <c:v>420.7999877929687</c:v>
                </c:pt>
                <c:pt idx="4604">
                  <c:v>420.8999938964843</c:v>
                </c:pt>
                <c:pt idx="4605">
                  <c:v>421.0</c:v>
                </c:pt>
                <c:pt idx="4606">
                  <c:v>421.1000061035157</c:v>
                </c:pt>
                <c:pt idx="4607">
                  <c:v>421.1999816894534</c:v>
                </c:pt>
                <c:pt idx="4608">
                  <c:v>421.2999877929687</c:v>
                </c:pt>
                <c:pt idx="4609">
                  <c:v>421.3999938964843</c:v>
                </c:pt>
                <c:pt idx="4610">
                  <c:v>421.5</c:v>
                </c:pt>
                <c:pt idx="4611">
                  <c:v>421.6000061035157</c:v>
                </c:pt>
                <c:pt idx="4612">
                  <c:v>421.6999816894534</c:v>
                </c:pt>
                <c:pt idx="4613">
                  <c:v>421.7999877929687</c:v>
                </c:pt>
                <c:pt idx="4614">
                  <c:v>421.8999938964843</c:v>
                </c:pt>
                <c:pt idx="4615">
                  <c:v>422.0</c:v>
                </c:pt>
                <c:pt idx="4616">
                  <c:v>422.1000061035157</c:v>
                </c:pt>
                <c:pt idx="4617">
                  <c:v>422.1999816894534</c:v>
                </c:pt>
                <c:pt idx="4618">
                  <c:v>422.2999877929687</c:v>
                </c:pt>
                <c:pt idx="4619">
                  <c:v>422.3999938964843</c:v>
                </c:pt>
                <c:pt idx="4620">
                  <c:v>422.5</c:v>
                </c:pt>
                <c:pt idx="4621">
                  <c:v>422.6000061035157</c:v>
                </c:pt>
                <c:pt idx="4622">
                  <c:v>422.6999816894534</c:v>
                </c:pt>
                <c:pt idx="4623">
                  <c:v>422.7999877929687</c:v>
                </c:pt>
                <c:pt idx="4624">
                  <c:v>422.8999938964843</c:v>
                </c:pt>
                <c:pt idx="4625">
                  <c:v>423.0</c:v>
                </c:pt>
                <c:pt idx="4626">
                  <c:v>423.1000061035157</c:v>
                </c:pt>
                <c:pt idx="4627">
                  <c:v>423.1999816894534</c:v>
                </c:pt>
                <c:pt idx="4628">
                  <c:v>423.2999877929687</c:v>
                </c:pt>
                <c:pt idx="4629">
                  <c:v>423.3999938964843</c:v>
                </c:pt>
                <c:pt idx="4630">
                  <c:v>423.5</c:v>
                </c:pt>
                <c:pt idx="4631">
                  <c:v>423.6000061035157</c:v>
                </c:pt>
                <c:pt idx="4632">
                  <c:v>423.6999816894534</c:v>
                </c:pt>
                <c:pt idx="4633">
                  <c:v>423.7999877929687</c:v>
                </c:pt>
                <c:pt idx="4634">
                  <c:v>423.8999938964843</c:v>
                </c:pt>
                <c:pt idx="4635">
                  <c:v>424.0</c:v>
                </c:pt>
                <c:pt idx="4636">
                  <c:v>424.1000061035157</c:v>
                </c:pt>
                <c:pt idx="4637">
                  <c:v>424.1999816894534</c:v>
                </c:pt>
                <c:pt idx="4638">
                  <c:v>424.2999877929687</c:v>
                </c:pt>
                <c:pt idx="4639">
                  <c:v>424.3999938964843</c:v>
                </c:pt>
                <c:pt idx="4640">
                  <c:v>424.5</c:v>
                </c:pt>
                <c:pt idx="4641">
                  <c:v>424.6000061035157</c:v>
                </c:pt>
                <c:pt idx="4642">
                  <c:v>424.6999816894534</c:v>
                </c:pt>
                <c:pt idx="4643">
                  <c:v>424.7999877929687</c:v>
                </c:pt>
                <c:pt idx="4644">
                  <c:v>424.8999938964843</c:v>
                </c:pt>
                <c:pt idx="4645">
                  <c:v>425.0</c:v>
                </c:pt>
                <c:pt idx="4646">
                  <c:v>425.1000061035157</c:v>
                </c:pt>
                <c:pt idx="4647">
                  <c:v>425.1999816894534</c:v>
                </c:pt>
                <c:pt idx="4648">
                  <c:v>425.2999877929687</c:v>
                </c:pt>
                <c:pt idx="4649">
                  <c:v>425.3999938964843</c:v>
                </c:pt>
                <c:pt idx="4650">
                  <c:v>425.5</c:v>
                </c:pt>
                <c:pt idx="4651">
                  <c:v>425.6000061035157</c:v>
                </c:pt>
                <c:pt idx="4652">
                  <c:v>425.6999816894534</c:v>
                </c:pt>
                <c:pt idx="4653">
                  <c:v>425.7999877929687</c:v>
                </c:pt>
                <c:pt idx="4654">
                  <c:v>425.8999938964843</c:v>
                </c:pt>
                <c:pt idx="4655">
                  <c:v>426.0</c:v>
                </c:pt>
                <c:pt idx="4656">
                  <c:v>426.1000061035157</c:v>
                </c:pt>
                <c:pt idx="4657">
                  <c:v>426.1999816894534</c:v>
                </c:pt>
                <c:pt idx="4658">
                  <c:v>426.2999877929687</c:v>
                </c:pt>
                <c:pt idx="4659">
                  <c:v>426.3999938964843</c:v>
                </c:pt>
                <c:pt idx="4660">
                  <c:v>426.5</c:v>
                </c:pt>
                <c:pt idx="4661">
                  <c:v>426.6000061035157</c:v>
                </c:pt>
                <c:pt idx="4662">
                  <c:v>426.6999816894534</c:v>
                </c:pt>
                <c:pt idx="4663">
                  <c:v>426.7999877929687</c:v>
                </c:pt>
                <c:pt idx="4664">
                  <c:v>426.8999938964843</c:v>
                </c:pt>
                <c:pt idx="4665">
                  <c:v>427.0</c:v>
                </c:pt>
                <c:pt idx="4666">
                  <c:v>427.1000061035157</c:v>
                </c:pt>
                <c:pt idx="4667">
                  <c:v>427.1999816894534</c:v>
                </c:pt>
                <c:pt idx="4668">
                  <c:v>427.2999877929687</c:v>
                </c:pt>
                <c:pt idx="4669">
                  <c:v>427.3999938964843</c:v>
                </c:pt>
                <c:pt idx="4670">
                  <c:v>427.5</c:v>
                </c:pt>
                <c:pt idx="4671">
                  <c:v>427.6000061035157</c:v>
                </c:pt>
                <c:pt idx="4672">
                  <c:v>427.6999816894534</c:v>
                </c:pt>
                <c:pt idx="4673">
                  <c:v>427.7999877929687</c:v>
                </c:pt>
                <c:pt idx="4674">
                  <c:v>427.8999938964843</c:v>
                </c:pt>
                <c:pt idx="4675">
                  <c:v>428.0</c:v>
                </c:pt>
                <c:pt idx="4676">
                  <c:v>428.1000061035157</c:v>
                </c:pt>
                <c:pt idx="4677">
                  <c:v>428.1999816894534</c:v>
                </c:pt>
                <c:pt idx="4678">
                  <c:v>428.2999877929687</c:v>
                </c:pt>
                <c:pt idx="4679">
                  <c:v>428.3999938964843</c:v>
                </c:pt>
                <c:pt idx="4680">
                  <c:v>428.5</c:v>
                </c:pt>
                <c:pt idx="4681">
                  <c:v>428.6000061035157</c:v>
                </c:pt>
                <c:pt idx="4682">
                  <c:v>428.6999816894534</c:v>
                </c:pt>
                <c:pt idx="4683">
                  <c:v>428.7999877929687</c:v>
                </c:pt>
                <c:pt idx="4684">
                  <c:v>428.8999938964843</c:v>
                </c:pt>
                <c:pt idx="4685">
                  <c:v>429.0</c:v>
                </c:pt>
                <c:pt idx="4686">
                  <c:v>429.1000061035157</c:v>
                </c:pt>
                <c:pt idx="4687">
                  <c:v>429.1999816894534</c:v>
                </c:pt>
                <c:pt idx="4688">
                  <c:v>429.2999877929687</c:v>
                </c:pt>
                <c:pt idx="4689">
                  <c:v>429.3999938964843</c:v>
                </c:pt>
                <c:pt idx="4690">
                  <c:v>429.5</c:v>
                </c:pt>
                <c:pt idx="4691">
                  <c:v>429.6000061035157</c:v>
                </c:pt>
                <c:pt idx="4692">
                  <c:v>429.6999816894534</c:v>
                </c:pt>
                <c:pt idx="4693">
                  <c:v>429.7999877929687</c:v>
                </c:pt>
                <c:pt idx="4694">
                  <c:v>429.8999938964843</c:v>
                </c:pt>
                <c:pt idx="4695">
                  <c:v>430.0</c:v>
                </c:pt>
                <c:pt idx="4696">
                  <c:v>430.1000061035157</c:v>
                </c:pt>
                <c:pt idx="4697">
                  <c:v>430.1999816894534</c:v>
                </c:pt>
                <c:pt idx="4698">
                  <c:v>430.2999877929687</c:v>
                </c:pt>
                <c:pt idx="4699">
                  <c:v>430.3999938964843</c:v>
                </c:pt>
                <c:pt idx="4700">
                  <c:v>430.5</c:v>
                </c:pt>
                <c:pt idx="4701">
                  <c:v>430.6000061035157</c:v>
                </c:pt>
                <c:pt idx="4702">
                  <c:v>430.6999816894534</c:v>
                </c:pt>
                <c:pt idx="4703">
                  <c:v>430.7999877929687</c:v>
                </c:pt>
                <c:pt idx="4704">
                  <c:v>430.8999938964843</c:v>
                </c:pt>
                <c:pt idx="4705">
                  <c:v>431.0</c:v>
                </c:pt>
                <c:pt idx="4706">
                  <c:v>431.1000061035157</c:v>
                </c:pt>
                <c:pt idx="4707">
                  <c:v>431.1999816894534</c:v>
                </c:pt>
                <c:pt idx="4708">
                  <c:v>431.2999877929687</c:v>
                </c:pt>
                <c:pt idx="4709">
                  <c:v>431.3999938964843</c:v>
                </c:pt>
                <c:pt idx="4710">
                  <c:v>431.5</c:v>
                </c:pt>
                <c:pt idx="4711">
                  <c:v>431.6000061035157</c:v>
                </c:pt>
                <c:pt idx="4712">
                  <c:v>431.6999816894534</c:v>
                </c:pt>
                <c:pt idx="4713">
                  <c:v>431.7999877929687</c:v>
                </c:pt>
                <c:pt idx="4714">
                  <c:v>431.8999938964843</c:v>
                </c:pt>
                <c:pt idx="4715">
                  <c:v>432.0</c:v>
                </c:pt>
                <c:pt idx="4716">
                  <c:v>432.1000061035157</c:v>
                </c:pt>
                <c:pt idx="4717">
                  <c:v>432.1999816894534</c:v>
                </c:pt>
                <c:pt idx="4718">
                  <c:v>432.2999877929687</c:v>
                </c:pt>
                <c:pt idx="4719">
                  <c:v>432.3999938964843</c:v>
                </c:pt>
                <c:pt idx="4720">
                  <c:v>432.5</c:v>
                </c:pt>
                <c:pt idx="4721">
                  <c:v>432.6000061035157</c:v>
                </c:pt>
                <c:pt idx="4722">
                  <c:v>432.6999816894534</c:v>
                </c:pt>
                <c:pt idx="4723">
                  <c:v>432.7999877929687</c:v>
                </c:pt>
                <c:pt idx="4724">
                  <c:v>432.8999938964843</c:v>
                </c:pt>
                <c:pt idx="4725">
                  <c:v>433.0</c:v>
                </c:pt>
                <c:pt idx="4726">
                  <c:v>433.1000061035157</c:v>
                </c:pt>
                <c:pt idx="4727">
                  <c:v>433.1999816894534</c:v>
                </c:pt>
                <c:pt idx="4728">
                  <c:v>433.2999877929687</c:v>
                </c:pt>
                <c:pt idx="4729">
                  <c:v>433.3999938964843</c:v>
                </c:pt>
                <c:pt idx="4730">
                  <c:v>433.5</c:v>
                </c:pt>
                <c:pt idx="4731">
                  <c:v>433.6000061035157</c:v>
                </c:pt>
                <c:pt idx="4732">
                  <c:v>433.6999816894534</c:v>
                </c:pt>
                <c:pt idx="4733">
                  <c:v>433.7999877929687</c:v>
                </c:pt>
                <c:pt idx="4734">
                  <c:v>433.8999938964843</c:v>
                </c:pt>
                <c:pt idx="4735">
                  <c:v>434.0</c:v>
                </c:pt>
                <c:pt idx="4736">
                  <c:v>434.1000061035157</c:v>
                </c:pt>
                <c:pt idx="4737">
                  <c:v>434.1999816894534</c:v>
                </c:pt>
                <c:pt idx="4738">
                  <c:v>434.2999877929687</c:v>
                </c:pt>
                <c:pt idx="4739">
                  <c:v>434.3999938964843</c:v>
                </c:pt>
                <c:pt idx="4740">
                  <c:v>434.5</c:v>
                </c:pt>
                <c:pt idx="4741">
                  <c:v>434.6000061035157</c:v>
                </c:pt>
                <c:pt idx="4742">
                  <c:v>434.6999816894534</c:v>
                </c:pt>
                <c:pt idx="4743">
                  <c:v>434.7999877929687</c:v>
                </c:pt>
                <c:pt idx="4744">
                  <c:v>434.8999938964843</c:v>
                </c:pt>
                <c:pt idx="4745">
                  <c:v>435.0</c:v>
                </c:pt>
                <c:pt idx="4746">
                  <c:v>435.1000061035157</c:v>
                </c:pt>
                <c:pt idx="4747">
                  <c:v>435.1999816894534</c:v>
                </c:pt>
                <c:pt idx="4748">
                  <c:v>435.2999877929687</c:v>
                </c:pt>
                <c:pt idx="4749">
                  <c:v>435.3999938964843</c:v>
                </c:pt>
                <c:pt idx="4750">
                  <c:v>435.5</c:v>
                </c:pt>
                <c:pt idx="4751">
                  <c:v>435.6000061035157</c:v>
                </c:pt>
                <c:pt idx="4752">
                  <c:v>435.6999816894534</c:v>
                </c:pt>
                <c:pt idx="4753">
                  <c:v>435.7999877929687</c:v>
                </c:pt>
                <c:pt idx="4754">
                  <c:v>435.8999938964843</c:v>
                </c:pt>
                <c:pt idx="4755">
                  <c:v>436.0</c:v>
                </c:pt>
                <c:pt idx="4756">
                  <c:v>436.1000061035157</c:v>
                </c:pt>
                <c:pt idx="4757">
                  <c:v>436.1999816894534</c:v>
                </c:pt>
                <c:pt idx="4758">
                  <c:v>436.2999877929687</c:v>
                </c:pt>
                <c:pt idx="4759">
                  <c:v>436.3999938964843</c:v>
                </c:pt>
                <c:pt idx="4760">
                  <c:v>436.5</c:v>
                </c:pt>
                <c:pt idx="4761">
                  <c:v>436.6000061035157</c:v>
                </c:pt>
                <c:pt idx="4762">
                  <c:v>436.6999816894534</c:v>
                </c:pt>
                <c:pt idx="4763">
                  <c:v>436.7999877929687</c:v>
                </c:pt>
                <c:pt idx="4764">
                  <c:v>436.8999938964843</c:v>
                </c:pt>
                <c:pt idx="4765">
                  <c:v>437.0</c:v>
                </c:pt>
                <c:pt idx="4766">
                  <c:v>437.1000061035157</c:v>
                </c:pt>
                <c:pt idx="4767">
                  <c:v>437.1999816894534</c:v>
                </c:pt>
                <c:pt idx="4768">
                  <c:v>437.2999877929687</c:v>
                </c:pt>
                <c:pt idx="4769">
                  <c:v>437.3999938964843</c:v>
                </c:pt>
                <c:pt idx="4770">
                  <c:v>437.5</c:v>
                </c:pt>
                <c:pt idx="4771">
                  <c:v>437.6000061035157</c:v>
                </c:pt>
                <c:pt idx="4772">
                  <c:v>437.6999816894534</c:v>
                </c:pt>
                <c:pt idx="4773">
                  <c:v>437.7999877929687</c:v>
                </c:pt>
                <c:pt idx="4774">
                  <c:v>437.8999938964843</c:v>
                </c:pt>
                <c:pt idx="4775">
                  <c:v>438.0</c:v>
                </c:pt>
                <c:pt idx="4776">
                  <c:v>438.1000061035157</c:v>
                </c:pt>
                <c:pt idx="4777">
                  <c:v>438.1999816894534</c:v>
                </c:pt>
                <c:pt idx="4778">
                  <c:v>438.2999877929687</c:v>
                </c:pt>
                <c:pt idx="4779">
                  <c:v>438.3999938964843</c:v>
                </c:pt>
                <c:pt idx="4780">
                  <c:v>438.5</c:v>
                </c:pt>
                <c:pt idx="4781">
                  <c:v>438.6000061035157</c:v>
                </c:pt>
                <c:pt idx="4782">
                  <c:v>438.6999816894534</c:v>
                </c:pt>
                <c:pt idx="4783">
                  <c:v>438.7999877929687</c:v>
                </c:pt>
                <c:pt idx="4784">
                  <c:v>438.8999938964843</c:v>
                </c:pt>
                <c:pt idx="4785">
                  <c:v>439.0</c:v>
                </c:pt>
                <c:pt idx="4786">
                  <c:v>439.1000061035157</c:v>
                </c:pt>
                <c:pt idx="4787">
                  <c:v>439.1999816894534</c:v>
                </c:pt>
                <c:pt idx="4788">
                  <c:v>439.2999877929687</c:v>
                </c:pt>
                <c:pt idx="4789">
                  <c:v>439.3999938964843</c:v>
                </c:pt>
                <c:pt idx="4790">
                  <c:v>439.5</c:v>
                </c:pt>
                <c:pt idx="4791">
                  <c:v>439.6000061035157</c:v>
                </c:pt>
                <c:pt idx="4792">
                  <c:v>439.6999816894534</c:v>
                </c:pt>
                <c:pt idx="4793">
                  <c:v>439.7999877929687</c:v>
                </c:pt>
                <c:pt idx="4794">
                  <c:v>439.8999938964843</c:v>
                </c:pt>
                <c:pt idx="4795">
                  <c:v>440.0</c:v>
                </c:pt>
                <c:pt idx="4796">
                  <c:v>440.1000061035157</c:v>
                </c:pt>
                <c:pt idx="4797">
                  <c:v>440.1999816894534</c:v>
                </c:pt>
                <c:pt idx="4798">
                  <c:v>440.2999877929687</c:v>
                </c:pt>
                <c:pt idx="4799">
                  <c:v>440.3999938964843</c:v>
                </c:pt>
                <c:pt idx="4800">
                  <c:v>440.5</c:v>
                </c:pt>
                <c:pt idx="4801">
                  <c:v>440.6000061035157</c:v>
                </c:pt>
                <c:pt idx="4802">
                  <c:v>440.6999816894534</c:v>
                </c:pt>
                <c:pt idx="4803">
                  <c:v>440.7999877929687</c:v>
                </c:pt>
                <c:pt idx="4804">
                  <c:v>440.8999938964843</c:v>
                </c:pt>
                <c:pt idx="4805">
                  <c:v>441.0</c:v>
                </c:pt>
                <c:pt idx="4806">
                  <c:v>441.1000061035157</c:v>
                </c:pt>
                <c:pt idx="4807">
                  <c:v>441.1999816894534</c:v>
                </c:pt>
                <c:pt idx="4808">
                  <c:v>441.2999877929687</c:v>
                </c:pt>
                <c:pt idx="4809">
                  <c:v>441.3999938964843</c:v>
                </c:pt>
                <c:pt idx="4810">
                  <c:v>441.5</c:v>
                </c:pt>
                <c:pt idx="4811">
                  <c:v>441.6000061035157</c:v>
                </c:pt>
                <c:pt idx="4812">
                  <c:v>441.6999816894534</c:v>
                </c:pt>
                <c:pt idx="4813">
                  <c:v>441.7999877929687</c:v>
                </c:pt>
                <c:pt idx="4814">
                  <c:v>441.8999938964843</c:v>
                </c:pt>
                <c:pt idx="4815">
                  <c:v>442.0</c:v>
                </c:pt>
                <c:pt idx="4816">
                  <c:v>442.1000061035157</c:v>
                </c:pt>
                <c:pt idx="4817">
                  <c:v>442.1999816894534</c:v>
                </c:pt>
                <c:pt idx="4818">
                  <c:v>442.2999877929687</c:v>
                </c:pt>
                <c:pt idx="4819">
                  <c:v>442.3999938964843</c:v>
                </c:pt>
                <c:pt idx="4820">
                  <c:v>442.5</c:v>
                </c:pt>
                <c:pt idx="4821">
                  <c:v>442.6000061035157</c:v>
                </c:pt>
                <c:pt idx="4822">
                  <c:v>442.6999816894534</c:v>
                </c:pt>
                <c:pt idx="4823">
                  <c:v>442.7999877929687</c:v>
                </c:pt>
                <c:pt idx="4824">
                  <c:v>442.8999938964843</c:v>
                </c:pt>
                <c:pt idx="4825">
                  <c:v>443.0</c:v>
                </c:pt>
                <c:pt idx="4826">
                  <c:v>443.1000061035157</c:v>
                </c:pt>
                <c:pt idx="4827">
                  <c:v>443.1999816894534</c:v>
                </c:pt>
                <c:pt idx="4828">
                  <c:v>443.2999877929687</c:v>
                </c:pt>
                <c:pt idx="4829">
                  <c:v>443.3999938964843</c:v>
                </c:pt>
                <c:pt idx="4830">
                  <c:v>443.5</c:v>
                </c:pt>
                <c:pt idx="4831">
                  <c:v>443.6000061035157</c:v>
                </c:pt>
                <c:pt idx="4832">
                  <c:v>443.6999816894534</c:v>
                </c:pt>
                <c:pt idx="4833">
                  <c:v>443.7999877929687</c:v>
                </c:pt>
                <c:pt idx="4834">
                  <c:v>443.8999938964843</c:v>
                </c:pt>
                <c:pt idx="4835">
                  <c:v>444.0</c:v>
                </c:pt>
                <c:pt idx="4836">
                  <c:v>444.1000061035157</c:v>
                </c:pt>
                <c:pt idx="4837">
                  <c:v>444.1999816894534</c:v>
                </c:pt>
                <c:pt idx="4838">
                  <c:v>444.2999877929687</c:v>
                </c:pt>
                <c:pt idx="4839">
                  <c:v>444.3999938964843</c:v>
                </c:pt>
                <c:pt idx="4840">
                  <c:v>444.5</c:v>
                </c:pt>
                <c:pt idx="4841">
                  <c:v>444.6000061035157</c:v>
                </c:pt>
                <c:pt idx="4842">
                  <c:v>444.6999816894534</c:v>
                </c:pt>
                <c:pt idx="4843">
                  <c:v>444.7999877929687</c:v>
                </c:pt>
                <c:pt idx="4844">
                  <c:v>444.8999938964843</c:v>
                </c:pt>
                <c:pt idx="4845">
                  <c:v>445.0</c:v>
                </c:pt>
                <c:pt idx="4846">
                  <c:v>445.1000061035157</c:v>
                </c:pt>
                <c:pt idx="4847">
                  <c:v>445.1999816894534</c:v>
                </c:pt>
                <c:pt idx="4848">
                  <c:v>445.2999877929687</c:v>
                </c:pt>
                <c:pt idx="4849">
                  <c:v>445.3999938964843</c:v>
                </c:pt>
                <c:pt idx="4850">
                  <c:v>445.5</c:v>
                </c:pt>
                <c:pt idx="4851">
                  <c:v>445.6000061035157</c:v>
                </c:pt>
                <c:pt idx="4852">
                  <c:v>445.6999816894534</c:v>
                </c:pt>
                <c:pt idx="4853">
                  <c:v>445.7999877929687</c:v>
                </c:pt>
                <c:pt idx="4854">
                  <c:v>445.8999938964843</c:v>
                </c:pt>
                <c:pt idx="4855">
                  <c:v>446.0</c:v>
                </c:pt>
                <c:pt idx="4856">
                  <c:v>446.1000061035157</c:v>
                </c:pt>
                <c:pt idx="4857">
                  <c:v>446.1999816894534</c:v>
                </c:pt>
                <c:pt idx="4858">
                  <c:v>446.2999877929687</c:v>
                </c:pt>
                <c:pt idx="4859">
                  <c:v>446.3999938964843</c:v>
                </c:pt>
                <c:pt idx="4860">
                  <c:v>446.5</c:v>
                </c:pt>
                <c:pt idx="4861">
                  <c:v>446.6000061035157</c:v>
                </c:pt>
                <c:pt idx="4862">
                  <c:v>446.6999816894534</c:v>
                </c:pt>
                <c:pt idx="4863">
                  <c:v>446.7999877929687</c:v>
                </c:pt>
                <c:pt idx="4864">
                  <c:v>446.8999938964843</c:v>
                </c:pt>
                <c:pt idx="4865">
                  <c:v>447.0</c:v>
                </c:pt>
                <c:pt idx="4866">
                  <c:v>447.1000061035157</c:v>
                </c:pt>
                <c:pt idx="4867">
                  <c:v>447.1999816894534</c:v>
                </c:pt>
                <c:pt idx="4868">
                  <c:v>447.2999877929687</c:v>
                </c:pt>
                <c:pt idx="4869">
                  <c:v>447.3999938964843</c:v>
                </c:pt>
                <c:pt idx="4870">
                  <c:v>447.5</c:v>
                </c:pt>
                <c:pt idx="4871">
                  <c:v>447.6000061035157</c:v>
                </c:pt>
                <c:pt idx="4872">
                  <c:v>447.6999816894534</c:v>
                </c:pt>
                <c:pt idx="4873">
                  <c:v>447.7999877929687</c:v>
                </c:pt>
                <c:pt idx="4874">
                  <c:v>447.8999938964843</c:v>
                </c:pt>
                <c:pt idx="4875">
                  <c:v>448.0</c:v>
                </c:pt>
                <c:pt idx="4876">
                  <c:v>448.1000061035157</c:v>
                </c:pt>
                <c:pt idx="4877">
                  <c:v>448.1999816894534</c:v>
                </c:pt>
                <c:pt idx="4878">
                  <c:v>448.2999877929687</c:v>
                </c:pt>
                <c:pt idx="4879">
                  <c:v>448.3999938964843</c:v>
                </c:pt>
                <c:pt idx="4880">
                  <c:v>448.5</c:v>
                </c:pt>
                <c:pt idx="4881">
                  <c:v>448.6000061035157</c:v>
                </c:pt>
                <c:pt idx="4882">
                  <c:v>448.6999816894534</c:v>
                </c:pt>
                <c:pt idx="4883">
                  <c:v>448.7999877929687</c:v>
                </c:pt>
                <c:pt idx="4884">
                  <c:v>448.8999938964843</c:v>
                </c:pt>
                <c:pt idx="4885">
                  <c:v>449.0</c:v>
                </c:pt>
                <c:pt idx="4886">
                  <c:v>449.1000061035157</c:v>
                </c:pt>
                <c:pt idx="4887">
                  <c:v>449.1999816894534</c:v>
                </c:pt>
                <c:pt idx="4888">
                  <c:v>449.2999877929687</c:v>
                </c:pt>
                <c:pt idx="4889">
                  <c:v>449.3999938964843</c:v>
                </c:pt>
                <c:pt idx="4890">
                  <c:v>449.5</c:v>
                </c:pt>
                <c:pt idx="4891">
                  <c:v>449.6000061035157</c:v>
                </c:pt>
                <c:pt idx="4892">
                  <c:v>449.6999816894534</c:v>
                </c:pt>
                <c:pt idx="4893">
                  <c:v>449.7999877929687</c:v>
                </c:pt>
                <c:pt idx="4894">
                  <c:v>449.8999938964843</c:v>
                </c:pt>
                <c:pt idx="4895">
                  <c:v>450.0</c:v>
                </c:pt>
                <c:pt idx="4896">
                  <c:v>450.1000061035157</c:v>
                </c:pt>
                <c:pt idx="4897">
                  <c:v>450.1999816894534</c:v>
                </c:pt>
                <c:pt idx="4898">
                  <c:v>450.2999877929687</c:v>
                </c:pt>
                <c:pt idx="4899">
                  <c:v>450.3999938964843</c:v>
                </c:pt>
                <c:pt idx="4900">
                  <c:v>450.5</c:v>
                </c:pt>
                <c:pt idx="4901">
                  <c:v>450.6000061035157</c:v>
                </c:pt>
                <c:pt idx="4902">
                  <c:v>450.6999816894534</c:v>
                </c:pt>
                <c:pt idx="4903">
                  <c:v>450.7999877929687</c:v>
                </c:pt>
                <c:pt idx="4904">
                  <c:v>450.8999938964843</c:v>
                </c:pt>
                <c:pt idx="4905">
                  <c:v>451.0</c:v>
                </c:pt>
                <c:pt idx="4906">
                  <c:v>451.1000061035157</c:v>
                </c:pt>
                <c:pt idx="4907">
                  <c:v>451.1999816894534</c:v>
                </c:pt>
                <c:pt idx="4908">
                  <c:v>451.2999877929687</c:v>
                </c:pt>
                <c:pt idx="4909">
                  <c:v>451.3999938964843</c:v>
                </c:pt>
                <c:pt idx="4910">
                  <c:v>451.5</c:v>
                </c:pt>
                <c:pt idx="4911">
                  <c:v>451.6000061035157</c:v>
                </c:pt>
                <c:pt idx="4912">
                  <c:v>451.6999816894534</c:v>
                </c:pt>
                <c:pt idx="4913">
                  <c:v>451.7999877929687</c:v>
                </c:pt>
                <c:pt idx="4914">
                  <c:v>451.8999938964843</c:v>
                </c:pt>
                <c:pt idx="4915">
                  <c:v>452.0</c:v>
                </c:pt>
                <c:pt idx="4916">
                  <c:v>452.1000061035157</c:v>
                </c:pt>
                <c:pt idx="4917">
                  <c:v>452.1999816894534</c:v>
                </c:pt>
                <c:pt idx="4918">
                  <c:v>452.2999877929687</c:v>
                </c:pt>
                <c:pt idx="4919">
                  <c:v>452.3999938964843</c:v>
                </c:pt>
                <c:pt idx="4920">
                  <c:v>452.5</c:v>
                </c:pt>
                <c:pt idx="4921">
                  <c:v>452.6000061035157</c:v>
                </c:pt>
                <c:pt idx="4922">
                  <c:v>452.6999816894534</c:v>
                </c:pt>
                <c:pt idx="4923">
                  <c:v>452.7999877929687</c:v>
                </c:pt>
                <c:pt idx="4924">
                  <c:v>452.8999938964843</c:v>
                </c:pt>
                <c:pt idx="4925">
                  <c:v>453.0</c:v>
                </c:pt>
                <c:pt idx="4926">
                  <c:v>453.1000061035157</c:v>
                </c:pt>
                <c:pt idx="4927">
                  <c:v>453.1999816894534</c:v>
                </c:pt>
                <c:pt idx="4928">
                  <c:v>453.2999877929687</c:v>
                </c:pt>
                <c:pt idx="4929">
                  <c:v>453.3999938964843</c:v>
                </c:pt>
                <c:pt idx="4930">
                  <c:v>453.5</c:v>
                </c:pt>
                <c:pt idx="4931">
                  <c:v>453.6000061035157</c:v>
                </c:pt>
                <c:pt idx="4932">
                  <c:v>453.6999816894534</c:v>
                </c:pt>
                <c:pt idx="4933">
                  <c:v>453.7999877929687</c:v>
                </c:pt>
                <c:pt idx="4934">
                  <c:v>453.8999938964843</c:v>
                </c:pt>
                <c:pt idx="4935">
                  <c:v>454.0</c:v>
                </c:pt>
                <c:pt idx="4936">
                  <c:v>454.1000061035157</c:v>
                </c:pt>
                <c:pt idx="4937">
                  <c:v>454.1999816894534</c:v>
                </c:pt>
                <c:pt idx="4938">
                  <c:v>454.2999877929687</c:v>
                </c:pt>
                <c:pt idx="4939">
                  <c:v>454.3999938964843</c:v>
                </c:pt>
                <c:pt idx="4940">
                  <c:v>454.5</c:v>
                </c:pt>
                <c:pt idx="4941">
                  <c:v>454.6000061035157</c:v>
                </c:pt>
                <c:pt idx="4942">
                  <c:v>454.6999816894534</c:v>
                </c:pt>
                <c:pt idx="4943">
                  <c:v>454.7999877929687</c:v>
                </c:pt>
                <c:pt idx="4944">
                  <c:v>454.8999938964843</c:v>
                </c:pt>
                <c:pt idx="4945">
                  <c:v>455.0</c:v>
                </c:pt>
                <c:pt idx="4946">
                  <c:v>455.1000061035157</c:v>
                </c:pt>
                <c:pt idx="4947">
                  <c:v>455.1999816894534</c:v>
                </c:pt>
                <c:pt idx="4948">
                  <c:v>455.2999877929687</c:v>
                </c:pt>
                <c:pt idx="4949">
                  <c:v>455.3999938964843</c:v>
                </c:pt>
                <c:pt idx="4950">
                  <c:v>455.5</c:v>
                </c:pt>
                <c:pt idx="4951">
                  <c:v>455.6000061035157</c:v>
                </c:pt>
                <c:pt idx="4952">
                  <c:v>455.6999816894534</c:v>
                </c:pt>
                <c:pt idx="4953">
                  <c:v>455.7999877929687</c:v>
                </c:pt>
                <c:pt idx="4954">
                  <c:v>455.8999938964843</c:v>
                </c:pt>
                <c:pt idx="4955">
                  <c:v>456.0</c:v>
                </c:pt>
                <c:pt idx="4956">
                  <c:v>456.1000061035157</c:v>
                </c:pt>
                <c:pt idx="4957">
                  <c:v>456.1999816894534</c:v>
                </c:pt>
                <c:pt idx="4958">
                  <c:v>456.2999877929687</c:v>
                </c:pt>
                <c:pt idx="4959">
                  <c:v>456.3999938964843</c:v>
                </c:pt>
                <c:pt idx="4960">
                  <c:v>456.5</c:v>
                </c:pt>
                <c:pt idx="4961">
                  <c:v>456.6000061035157</c:v>
                </c:pt>
                <c:pt idx="4962">
                  <c:v>456.6999816894534</c:v>
                </c:pt>
                <c:pt idx="4963">
                  <c:v>456.7999877929687</c:v>
                </c:pt>
                <c:pt idx="4964">
                  <c:v>456.8999938964843</c:v>
                </c:pt>
                <c:pt idx="4965">
                  <c:v>457.0</c:v>
                </c:pt>
                <c:pt idx="4966">
                  <c:v>457.1000061035157</c:v>
                </c:pt>
                <c:pt idx="4967">
                  <c:v>457.1999816894534</c:v>
                </c:pt>
                <c:pt idx="4968">
                  <c:v>457.2999877929687</c:v>
                </c:pt>
                <c:pt idx="4969">
                  <c:v>457.3999938964843</c:v>
                </c:pt>
                <c:pt idx="4970">
                  <c:v>457.5</c:v>
                </c:pt>
                <c:pt idx="4971">
                  <c:v>457.6000061035157</c:v>
                </c:pt>
                <c:pt idx="4972">
                  <c:v>457.6999816894534</c:v>
                </c:pt>
                <c:pt idx="4973">
                  <c:v>457.7999877929687</c:v>
                </c:pt>
                <c:pt idx="4974">
                  <c:v>457.8999938964843</c:v>
                </c:pt>
                <c:pt idx="4975">
                  <c:v>458.0</c:v>
                </c:pt>
                <c:pt idx="4976">
                  <c:v>458.1000061035157</c:v>
                </c:pt>
                <c:pt idx="4977">
                  <c:v>458.1999816894534</c:v>
                </c:pt>
                <c:pt idx="4978">
                  <c:v>458.2999877929687</c:v>
                </c:pt>
                <c:pt idx="4979">
                  <c:v>458.3999938964843</c:v>
                </c:pt>
                <c:pt idx="4980">
                  <c:v>458.5</c:v>
                </c:pt>
                <c:pt idx="4981">
                  <c:v>458.6000061035157</c:v>
                </c:pt>
                <c:pt idx="4982">
                  <c:v>458.6999816894534</c:v>
                </c:pt>
                <c:pt idx="4983">
                  <c:v>458.7999877929687</c:v>
                </c:pt>
                <c:pt idx="4984">
                  <c:v>458.8999938964843</c:v>
                </c:pt>
                <c:pt idx="4985">
                  <c:v>459.0</c:v>
                </c:pt>
                <c:pt idx="4986">
                  <c:v>459.1000061035157</c:v>
                </c:pt>
                <c:pt idx="4987">
                  <c:v>459.1999816894534</c:v>
                </c:pt>
                <c:pt idx="4988">
                  <c:v>459.2999877929687</c:v>
                </c:pt>
                <c:pt idx="4989">
                  <c:v>459.3999938964843</c:v>
                </c:pt>
                <c:pt idx="4990">
                  <c:v>459.5</c:v>
                </c:pt>
                <c:pt idx="4991">
                  <c:v>459.6000061035157</c:v>
                </c:pt>
                <c:pt idx="4992">
                  <c:v>459.6999816894534</c:v>
                </c:pt>
                <c:pt idx="4993">
                  <c:v>459.7999877929687</c:v>
                </c:pt>
                <c:pt idx="4994">
                  <c:v>459.8999938964843</c:v>
                </c:pt>
                <c:pt idx="4995">
                  <c:v>460.0</c:v>
                </c:pt>
                <c:pt idx="4996">
                  <c:v>460.1000061035157</c:v>
                </c:pt>
                <c:pt idx="4997">
                  <c:v>460.1999816894534</c:v>
                </c:pt>
                <c:pt idx="4998">
                  <c:v>460.2999877929687</c:v>
                </c:pt>
                <c:pt idx="4999">
                  <c:v>460.3999938964843</c:v>
                </c:pt>
                <c:pt idx="5000">
                  <c:v>460.5</c:v>
                </c:pt>
                <c:pt idx="5001">
                  <c:v>460.6000061035157</c:v>
                </c:pt>
                <c:pt idx="5002">
                  <c:v>460.6999816894534</c:v>
                </c:pt>
                <c:pt idx="5003">
                  <c:v>460.7999877929687</c:v>
                </c:pt>
                <c:pt idx="5004">
                  <c:v>460.8999938964843</c:v>
                </c:pt>
                <c:pt idx="5005">
                  <c:v>461.0</c:v>
                </c:pt>
                <c:pt idx="5006">
                  <c:v>461.1000061035157</c:v>
                </c:pt>
                <c:pt idx="5007">
                  <c:v>461.1999816894534</c:v>
                </c:pt>
                <c:pt idx="5008">
                  <c:v>461.2999877929687</c:v>
                </c:pt>
                <c:pt idx="5009">
                  <c:v>461.3999938964843</c:v>
                </c:pt>
                <c:pt idx="5010">
                  <c:v>461.5</c:v>
                </c:pt>
                <c:pt idx="5011">
                  <c:v>461.6000061035157</c:v>
                </c:pt>
                <c:pt idx="5012">
                  <c:v>461.6999816894534</c:v>
                </c:pt>
                <c:pt idx="5013">
                  <c:v>461.7999877929687</c:v>
                </c:pt>
                <c:pt idx="5014">
                  <c:v>461.8999938964843</c:v>
                </c:pt>
                <c:pt idx="5015">
                  <c:v>462.0</c:v>
                </c:pt>
                <c:pt idx="5016">
                  <c:v>462.1000061035157</c:v>
                </c:pt>
                <c:pt idx="5017">
                  <c:v>462.1999816894534</c:v>
                </c:pt>
                <c:pt idx="5018">
                  <c:v>462.2999877929687</c:v>
                </c:pt>
                <c:pt idx="5019">
                  <c:v>462.3999938964843</c:v>
                </c:pt>
                <c:pt idx="5020">
                  <c:v>462.5</c:v>
                </c:pt>
                <c:pt idx="5021">
                  <c:v>462.6000061035157</c:v>
                </c:pt>
                <c:pt idx="5022">
                  <c:v>462.6999816894534</c:v>
                </c:pt>
                <c:pt idx="5023">
                  <c:v>462.7999877929687</c:v>
                </c:pt>
                <c:pt idx="5024">
                  <c:v>462.8999938964843</c:v>
                </c:pt>
                <c:pt idx="5025">
                  <c:v>463.0</c:v>
                </c:pt>
                <c:pt idx="5026">
                  <c:v>463.1000061035157</c:v>
                </c:pt>
                <c:pt idx="5027">
                  <c:v>463.1999816894534</c:v>
                </c:pt>
                <c:pt idx="5028">
                  <c:v>463.2999877929687</c:v>
                </c:pt>
                <c:pt idx="5029">
                  <c:v>463.3999938964843</c:v>
                </c:pt>
                <c:pt idx="5030">
                  <c:v>463.5</c:v>
                </c:pt>
                <c:pt idx="5031">
                  <c:v>463.6000061035157</c:v>
                </c:pt>
                <c:pt idx="5032">
                  <c:v>463.6999816894534</c:v>
                </c:pt>
                <c:pt idx="5033">
                  <c:v>463.7999877929687</c:v>
                </c:pt>
                <c:pt idx="5034">
                  <c:v>463.8999938964843</c:v>
                </c:pt>
                <c:pt idx="5035">
                  <c:v>464.0</c:v>
                </c:pt>
                <c:pt idx="5036">
                  <c:v>464.1000061035157</c:v>
                </c:pt>
                <c:pt idx="5037">
                  <c:v>464.1999816894534</c:v>
                </c:pt>
                <c:pt idx="5038">
                  <c:v>464.2999877929687</c:v>
                </c:pt>
                <c:pt idx="5039">
                  <c:v>464.3999938964843</c:v>
                </c:pt>
                <c:pt idx="5040">
                  <c:v>464.5</c:v>
                </c:pt>
                <c:pt idx="5041">
                  <c:v>464.6000061035157</c:v>
                </c:pt>
                <c:pt idx="5042">
                  <c:v>464.6999816894534</c:v>
                </c:pt>
                <c:pt idx="5043">
                  <c:v>464.7999877929687</c:v>
                </c:pt>
                <c:pt idx="5044">
                  <c:v>464.8999938964843</c:v>
                </c:pt>
                <c:pt idx="5045">
                  <c:v>465.0</c:v>
                </c:pt>
                <c:pt idx="5046">
                  <c:v>465.1000061035157</c:v>
                </c:pt>
                <c:pt idx="5047">
                  <c:v>465.1999816894534</c:v>
                </c:pt>
                <c:pt idx="5048">
                  <c:v>465.2999877929687</c:v>
                </c:pt>
                <c:pt idx="5049">
                  <c:v>465.3999938964843</c:v>
                </c:pt>
                <c:pt idx="5050">
                  <c:v>465.5</c:v>
                </c:pt>
                <c:pt idx="5051">
                  <c:v>465.6000061035157</c:v>
                </c:pt>
                <c:pt idx="5052">
                  <c:v>465.6999816894534</c:v>
                </c:pt>
                <c:pt idx="5053">
                  <c:v>465.7999877929687</c:v>
                </c:pt>
                <c:pt idx="5054">
                  <c:v>465.8999938964843</c:v>
                </c:pt>
                <c:pt idx="5055">
                  <c:v>466.0</c:v>
                </c:pt>
                <c:pt idx="5056">
                  <c:v>466.1000061035157</c:v>
                </c:pt>
                <c:pt idx="5057">
                  <c:v>466.1999816894534</c:v>
                </c:pt>
                <c:pt idx="5058">
                  <c:v>466.2999877929687</c:v>
                </c:pt>
                <c:pt idx="5059">
                  <c:v>466.3999938964843</c:v>
                </c:pt>
                <c:pt idx="5060">
                  <c:v>466.5</c:v>
                </c:pt>
                <c:pt idx="5061">
                  <c:v>466.6000061035157</c:v>
                </c:pt>
                <c:pt idx="5062">
                  <c:v>466.6999816894534</c:v>
                </c:pt>
                <c:pt idx="5063">
                  <c:v>466.7999877929687</c:v>
                </c:pt>
                <c:pt idx="5064">
                  <c:v>466.8999938964843</c:v>
                </c:pt>
                <c:pt idx="5065">
                  <c:v>467.0</c:v>
                </c:pt>
                <c:pt idx="5066">
                  <c:v>467.1000061035157</c:v>
                </c:pt>
                <c:pt idx="5067">
                  <c:v>467.1999816894534</c:v>
                </c:pt>
                <c:pt idx="5068">
                  <c:v>467.2999877929687</c:v>
                </c:pt>
                <c:pt idx="5069">
                  <c:v>467.3999938964843</c:v>
                </c:pt>
                <c:pt idx="5070">
                  <c:v>467.5</c:v>
                </c:pt>
                <c:pt idx="5071">
                  <c:v>467.6000061035157</c:v>
                </c:pt>
                <c:pt idx="5072">
                  <c:v>467.6999816894534</c:v>
                </c:pt>
                <c:pt idx="5073">
                  <c:v>467.7999877929687</c:v>
                </c:pt>
                <c:pt idx="5074">
                  <c:v>467.8999938964843</c:v>
                </c:pt>
                <c:pt idx="5075">
                  <c:v>468.0</c:v>
                </c:pt>
                <c:pt idx="5076">
                  <c:v>468.1000061035157</c:v>
                </c:pt>
                <c:pt idx="5077">
                  <c:v>468.1999816894534</c:v>
                </c:pt>
                <c:pt idx="5078">
                  <c:v>468.2999877929687</c:v>
                </c:pt>
                <c:pt idx="5079">
                  <c:v>468.3999938964843</c:v>
                </c:pt>
                <c:pt idx="5080">
                  <c:v>468.5</c:v>
                </c:pt>
                <c:pt idx="5081">
                  <c:v>468.6000061035157</c:v>
                </c:pt>
                <c:pt idx="5082">
                  <c:v>468.6999816894534</c:v>
                </c:pt>
                <c:pt idx="5083">
                  <c:v>468.7999877929687</c:v>
                </c:pt>
                <c:pt idx="5084">
                  <c:v>468.8999938964843</c:v>
                </c:pt>
                <c:pt idx="5085">
                  <c:v>469.0</c:v>
                </c:pt>
                <c:pt idx="5086">
                  <c:v>469.1000061035157</c:v>
                </c:pt>
                <c:pt idx="5087">
                  <c:v>469.1999816894534</c:v>
                </c:pt>
                <c:pt idx="5088">
                  <c:v>469.2999877929687</c:v>
                </c:pt>
                <c:pt idx="5089">
                  <c:v>469.3999938964843</c:v>
                </c:pt>
                <c:pt idx="5090">
                  <c:v>469.5</c:v>
                </c:pt>
                <c:pt idx="5091">
                  <c:v>469.6000061035157</c:v>
                </c:pt>
                <c:pt idx="5092">
                  <c:v>469.6999816894534</c:v>
                </c:pt>
                <c:pt idx="5093">
                  <c:v>469.7999877929687</c:v>
                </c:pt>
                <c:pt idx="5094">
                  <c:v>469.8999938964843</c:v>
                </c:pt>
                <c:pt idx="5095">
                  <c:v>470.0</c:v>
                </c:pt>
                <c:pt idx="5096">
                  <c:v>470.1000061035157</c:v>
                </c:pt>
                <c:pt idx="5097">
                  <c:v>470.1999816894534</c:v>
                </c:pt>
                <c:pt idx="5098">
                  <c:v>470.2999877929687</c:v>
                </c:pt>
                <c:pt idx="5099">
                  <c:v>470.3999938964843</c:v>
                </c:pt>
                <c:pt idx="5100">
                  <c:v>470.5</c:v>
                </c:pt>
                <c:pt idx="5101">
                  <c:v>470.6000061035157</c:v>
                </c:pt>
                <c:pt idx="5102">
                  <c:v>470.6999816894534</c:v>
                </c:pt>
                <c:pt idx="5103">
                  <c:v>470.7999877929687</c:v>
                </c:pt>
                <c:pt idx="5104">
                  <c:v>470.8999938964843</c:v>
                </c:pt>
                <c:pt idx="5105">
                  <c:v>471.0</c:v>
                </c:pt>
                <c:pt idx="5106">
                  <c:v>471.1000061035157</c:v>
                </c:pt>
                <c:pt idx="5107">
                  <c:v>471.1999816894534</c:v>
                </c:pt>
                <c:pt idx="5108">
                  <c:v>471.2999877929687</c:v>
                </c:pt>
                <c:pt idx="5109">
                  <c:v>471.3999938964843</c:v>
                </c:pt>
                <c:pt idx="5110">
                  <c:v>471.5</c:v>
                </c:pt>
                <c:pt idx="5111">
                  <c:v>471.6000061035157</c:v>
                </c:pt>
                <c:pt idx="5112">
                  <c:v>471.6999816894534</c:v>
                </c:pt>
                <c:pt idx="5113">
                  <c:v>471.7999877929687</c:v>
                </c:pt>
                <c:pt idx="5114">
                  <c:v>471.8999938964843</c:v>
                </c:pt>
                <c:pt idx="5115">
                  <c:v>472.0</c:v>
                </c:pt>
                <c:pt idx="5116">
                  <c:v>472.1000061035157</c:v>
                </c:pt>
                <c:pt idx="5117">
                  <c:v>472.1999816894534</c:v>
                </c:pt>
                <c:pt idx="5118">
                  <c:v>472.2999877929687</c:v>
                </c:pt>
                <c:pt idx="5119">
                  <c:v>472.3999938964843</c:v>
                </c:pt>
                <c:pt idx="5120">
                  <c:v>472.4999694824218</c:v>
                </c:pt>
                <c:pt idx="5121">
                  <c:v>472.6000061035157</c:v>
                </c:pt>
                <c:pt idx="5122">
                  <c:v>472.6999816894534</c:v>
                </c:pt>
                <c:pt idx="5123">
                  <c:v>472.800018310547</c:v>
                </c:pt>
                <c:pt idx="5124">
                  <c:v>472.8999938964843</c:v>
                </c:pt>
                <c:pt idx="5125">
                  <c:v>472.9999694824218</c:v>
                </c:pt>
                <c:pt idx="5126">
                  <c:v>473.1000061035157</c:v>
                </c:pt>
                <c:pt idx="5127">
                  <c:v>473.1999816894534</c:v>
                </c:pt>
                <c:pt idx="5128">
                  <c:v>473.300018310547</c:v>
                </c:pt>
                <c:pt idx="5129">
                  <c:v>473.3999938964843</c:v>
                </c:pt>
                <c:pt idx="5130">
                  <c:v>473.4999694824218</c:v>
                </c:pt>
                <c:pt idx="5131">
                  <c:v>473.6000061035157</c:v>
                </c:pt>
                <c:pt idx="5132">
                  <c:v>473.6999816894534</c:v>
                </c:pt>
                <c:pt idx="5133">
                  <c:v>473.800018310547</c:v>
                </c:pt>
                <c:pt idx="5134">
                  <c:v>473.8999938964843</c:v>
                </c:pt>
                <c:pt idx="5135">
                  <c:v>473.9999694824218</c:v>
                </c:pt>
                <c:pt idx="5136">
                  <c:v>474.1000061035157</c:v>
                </c:pt>
                <c:pt idx="5137">
                  <c:v>474.1999816894534</c:v>
                </c:pt>
                <c:pt idx="5138">
                  <c:v>474.300018310547</c:v>
                </c:pt>
                <c:pt idx="5139">
                  <c:v>474.3999938964843</c:v>
                </c:pt>
                <c:pt idx="5140">
                  <c:v>474.4999694824218</c:v>
                </c:pt>
                <c:pt idx="5141">
                  <c:v>474.6000061035157</c:v>
                </c:pt>
                <c:pt idx="5142">
                  <c:v>474.6999816894534</c:v>
                </c:pt>
                <c:pt idx="5143">
                  <c:v>474.800018310547</c:v>
                </c:pt>
                <c:pt idx="5144">
                  <c:v>474.8999938964843</c:v>
                </c:pt>
                <c:pt idx="5145">
                  <c:v>474.9999694824218</c:v>
                </c:pt>
                <c:pt idx="5146">
                  <c:v>475.1000061035157</c:v>
                </c:pt>
                <c:pt idx="5147">
                  <c:v>475.1999816894534</c:v>
                </c:pt>
                <c:pt idx="5148">
                  <c:v>475.300018310547</c:v>
                </c:pt>
                <c:pt idx="5149">
                  <c:v>475.3999938964843</c:v>
                </c:pt>
                <c:pt idx="5150">
                  <c:v>475.4999694824218</c:v>
                </c:pt>
                <c:pt idx="5151">
                  <c:v>475.6000061035157</c:v>
                </c:pt>
                <c:pt idx="5152">
                  <c:v>475.6999816894534</c:v>
                </c:pt>
                <c:pt idx="5153">
                  <c:v>475.800018310547</c:v>
                </c:pt>
                <c:pt idx="5154">
                  <c:v>475.8999938964843</c:v>
                </c:pt>
                <c:pt idx="5155">
                  <c:v>475.9999694824218</c:v>
                </c:pt>
                <c:pt idx="5156">
                  <c:v>476.1000061035157</c:v>
                </c:pt>
                <c:pt idx="5157">
                  <c:v>476.1999816894534</c:v>
                </c:pt>
                <c:pt idx="5158">
                  <c:v>476.300018310547</c:v>
                </c:pt>
                <c:pt idx="5159">
                  <c:v>476.3999938964843</c:v>
                </c:pt>
                <c:pt idx="5160">
                  <c:v>476.4999694824218</c:v>
                </c:pt>
                <c:pt idx="5161">
                  <c:v>476.6000061035157</c:v>
                </c:pt>
                <c:pt idx="5162">
                  <c:v>476.6999816894534</c:v>
                </c:pt>
                <c:pt idx="5163">
                  <c:v>476.800018310547</c:v>
                </c:pt>
                <c:pt idx="5164">
                  <c:v>476.8999938964843</c:v>
                </c:pt>
                <c:pt idx="5165">
                  <c:v>476.9999694824218</c:v>
                </c:pt>
                <c:pt idx="5166">
                  <c:v>477.1000061035157</c:v>
                </c:pt>
                <c:pt idx="5167">
                  <c:v>477.1999816894534</c:v>
                </c:pt>
                <c:pt idx="5168">
                  <c:v>477.300018310547</c:v>
                </c:pt>
                <c:pt idx="5169">
                  <c:v>477.3999938964843</c:v>
                </c:pt>
                <c:pt idx="5170">
                  <c:v>477.4999694824218</c:v>
                </c:pt>
                <c:pt idx="5171">
                  <c:v>477.6000061035157</c:v>
                </c:pt>
                <c:pt idx="5172">
                  <c:v>477.6999816894534</c:v>
                </c:pt>
                <c:pt idx="5173">
                  <c:v>477.800018310547</c:v>
                </c:pt>
                <c:pt idx="5174">
                  <c:v>477.8999938964843</c:v>
                </c:pt>
                <c:pt idx="5175">
                  <c:v>477.9999694824218</c:v>
                </c:pt>
                <c:pt idx="5176">
                  <c:v>478.1000061035157</c:v>
                </c:pt>
                <c:pt idx="5177">
                  <c:v>478.1999816894534</c:v>
                </c:pt>
                <c:pt idx="5178">
                  <c:v>478.300018310547</c:v>
                </c:pt>
                <c:pt idx="5179">
                  <c:v>478.3999938964843</c:v>
                </c:pt>
                <c:pt idx="5180">
                  <c:v>478.4999694824218</c:v>
                </c:pt>
                <c:pt idx="5181">
                  <c:v>478.6000061035157</c:v>
                </c:pt>
                <c:pt idx="5182">
                  <c:v>478.6999816894534</c:v>
                </c:pt>
                <c:pt idx="5183">
                  <c:v>478.800018310547</c:v>
                </c:pt>
                <c:pt idx="5184">
                  <c:v>478.8999938964843</c:v>
                </c:pt>
                <c:pt idx="5185">
                  <c:v>478.9999694824218</c:v>
                </c:pt>
                <c:pt idx="5186">
                  <c:v>479.1000061035157</c:v>
                </c:pt>
                <c:pt idx="5187">
                  <c:v>479.1999816894534</c:v>
                </c:pt>
                <c:pt idx="5188">
                  <c:v>479.300018310547</c:v>
                </c:pt>
                <c:pt idx="5189">
                  <c:v>479.3999938964843</c:v>
                </c:pt>
                <c:pt idx="5190">
                  <c:v>479.4999694824218</c:v>
                </c:pt>
                <c:pt idx="5191">
                  <c:v>479.6000061035157</c:v>
                </c:pt>
                <c:pt idx="5192">
                  <c:v>479.6999816894534</c:v>
                </c:pt>
                <c:pt idx="5193">
                  <c:v>479.800018310547</c:v>
                </c:pt>
                <c:pt idx="5194">
                  <c:v>479.8999938964843</c:v>
                </c:pt>
                <c:pt idx="5195">
                  <c:v>479.9999694824218</c:v>
                </c:pt>
                <c:pt idx="5196">
                  <c:v>480.1000061035157</c:v>
                </c:pt>
                <c:pt idx="5197">
                  <c:v>480.1999816894534</c:v>
                </c:pt>
                <c:pt idx="5198">
                  <c:v>480.300018310547</c:v>
                </c:pt>
                <c:pt idx="5199">
                  <c:v>480.3999938964843</c:v>
                </c:pt>
                <c:pt idx="5200">
                  <c:v>480.4999694824218</c:v>
                </c:pt>
                <c:pt idx="5201">
                  <c:v>480.6000061035157</c:v>
                </c:pt>
                <c:pt idx="5202">
                  <c:v>480.6999816894534</c:v>
                </c:pt>
                <c:pt idx="5203">
                  <c:v>480.800018310547</c:v>
                </c:pt>
                <c:pt idx="5204">
                  <c:v>480.8999938964843</c:v>
                </c:pt>
                <c:pt idx="5205">
                  <c:v>480.9999694824218</c:v>
                </c:pt>
                <c:pt idx="5206">
                  <c:v>481.1000061035157</c:v>
                </c:pt>
                <c:pt idx="5207">
                  <c:v>481.1999816894534</c:v>
                </c:pt>
                <c:pt idx="5208">
                  <c:v>481.300018310547</c:v>
                </c:pt>
                <c:pt idx="5209">
                  <c:v>481.3999938964843</c:v>
                </c:pt>
                <c:pt idx="5210">
                  <c:v>481.4999694824218</c:v>
                </c:pt>
                <c:pt idx="5211">
                  <c:v>481.6000061035157</c:v>
                </c:pt>
                <c:pt idx="5212">
                  <c:v>481.6999816894534</c:v>
                </c:pt>
                <c:pt idx="5213">
                  <c:v>481.800018310547</c:v>
                </c:pt>
                <c:pt idx="5214">
                  <c:v>481.8999938964843</c:v>
                </c:pt>
                <c:pt idx="5215">
                  <c:v>481.9999694824218</c:v>
                </c:pt>
                <c:pt idx="5216">
                  <c:v>482.1000061035157</c:v>
                </c:pt>
                <c:pt idx="5217">
                  <c:v>482.1999816894534</c:v>
                </c:pt>
                <c:pt idx="5218">
                  <c:v>482.300018310547</c:v>
                </c:pt>
                <c:pt idx="5219">
                  <c:v>482.3999938964843</c:v>
                </c:pt>
                <c:pt idx="5220">
                  <c:v>482.4999694824218</c:v>
                </c:pt>
                <c:pt idx="5221">
                  <c:v>482.6000061035157</c:v>
                </c:pt>
                <c:pt idx="5222">
                  <c:v>482.6999816894534</c:v>
                </c:pt>
                <c:pt idx="5223">
                  <c:v>482.800018310547</c:v>
                </c:pt>
                <c:pt idx="5224">
                  <c:v>482.8999938964843</c:v>
                </c:pt>
                <c:pt idx="5225">
                  <c:v>482.9999694824218</c:v>
                </c:pt>
                <c:pt idx="5226">
                  <c:v>483.1000061035157</c:v>
                </c:pt>
                <c:pt idx="5227">
                  <c:v>483.1999816894534</c:v>
                </c:pt>
                <c:pt idx="5228">
                  <c:v>483.300018310547</c:v>
                </c:pt>
                <c:pt idx="5229">
                  <c:v>483.3999938964843</c:v>
                </c:pt>
                <c:pt idx="5230">
                  <c:v>483.4999694824218</c:v>
                </c:pt>
                <c:pt idx="5231">
                  <c:v>483.6000061035157</c:v>
                </c:pt>
                <c:pt idx="5232">
                  <c:v>483.6999816894534</c:v>
                </c:pt>
                <c:pt idx="5233">
                  <c:v>483.800018310547</c:v>
                </c:pt>
                <c:pt idx="5234">
                  <c:v>483.8999938964843</c:v>
                </c:pt>
                <c:pt idx="5235">
                  <c:v>483.9999694824218</c:v>
                </c:pt>
                <c:pt idx="5236">
                  <c:v>484.1000061035157</c:v>
                </c:pt>
                <c:pt idx="5237">
                  <c:v>484.1999816894534</c:v>
                </c:pt>
                <c:pt idx="5238">
                  <c:v>484.300018310547</c:v>
                </c:pt>
                <c:pt idx="5239">
                  <c:v>484.3999938964843</c:v>
                </c:pt>
                <c:pt idx="5240">
                  <c:v>484.4999694824218</c:v>
                </c:pt>
                <c:pt idx="5241">
                  <c:v>484.6000061035157</c:v>
                </c:pt>
                <c:pt idx="5242">
                  <c:v>484.6999816894534</c:v>
                </c:pt>
                <c:pt idx="5243">
                  <c:v>484.800018310547</c:v>
                </c:pt>
                <c:pt idx="5244">
                  <c:v>484.8999938964843</c:v>
                </c:pt>
                <c:pt idx="5245">
                  <c:v>484.9999694824218</c:v>
                </c:pt>
                <c:pt idx="5246">
                  <c:v>485.1000061035157</c:v>
                </c:pt>
                <c:pt idx="5247">
                  <c:v>485.1999816894534</c:v>
                </c:pt>
                <c:pt idx="5248">
                  <c:v>485.300018310547</c:v>
                </c:pt>
                <c:pt idx="5249">
                  <c:v>485.3999938964843</c:v>
                </c:pt>
                <c:pt idx="5250">
                  <c:v>485.4999694824218</c:v>
                </c:pt>
                <c:pt idx="5251">
                  <c:v>485.6000061035157</c:v>
                </c:pt>
                <c:pt idx="5252">
                  <c:v>485.6999816894534</c:v>
                </c:pt>
                <c:pt idx="5253">
                  <c:v>485.800018310547</c:v>
                </c:pt>
                <c:pt idx="5254">
                  <c:v>485.8999938964843</c:v>
                </c:pt>
                <c:pt idx="5255">
                  <c:v>485.9999694824218</c:v>
                </c:pt>
                <c:pt idx="5256">
                  <c:v>486.1000061035157</c:v>
                </c:pt>
                <c:pt idx="5257">
                  <c:v>486.1999816894534</c:v>
                </c:pt>
                <c:pt idx="5258">
                  <c:v>486.300018310547</c:v>
                </c:pt>
                <c:pt idx="5259">
                  <c:v>486.3999938964843</c:v>
                </c:pt>
                <c:pt idx="5260">
                  <c:v>486.4999694824218</c:v>
                </c:pt>
                <c:pt idx="5261">
                  <c:v>486.6000061035157</c:v>
                </c:pt>
                <c:pt idx="5262">
                  <c:v>486.6999816894534</c:v>
                </c:pt>
                <c:pt idx="5263">
                  <c:v>486.800018310547</c:v>
                </c:pt>
                <c:pt idx="5264">
                  <c:v>486.8999938964843</c:v>
                </c:pt>
                <c:pt idx="5265">
                  <c:v>486.9999694824218</c:v>
                </c:pt>
                <c:pt idx="5266">
                  <c:v>487.1000061035157</c:v>
                </c:pt>
                <c:pt idx="5267">
                  <c:v>487.1999816894534</c:v>
                </c:pt>
                <c:pt idx="5268">
                  <c:v>487.300018310547</c:v>
                </c:pt>
                <c:pt idx="5269">
                  <c:v>487.3999938964843</c:v>
                </c:pt>
                <c:pt idx="5270">
                  <c:v>487.4999694824218</c:v>
                </c:pt>
                <c:pt idx="5271">
                  <c:v>487.6000061035157</c:v>
                </c:pt>
                <c:pt idx="5272">
                  <c:v>487.6999816894534</c:v>
                </c:pt>
                <c:pt idx="5273">
                  <c:v>487.800018310547</c:v>
                </c:pt>
                <c:pt idx="5274">
                  <c:v>487.8999938964843</c:v>
                </c:pt>
                <c:pt idx="5275">
                  <c:v>487.9999694824218</c:v>
                </c:pt>
                <c:pt idx="5276">
                  <c:v>488.1000061035157</c:v>
                </c:pt>
                <c:pt idx="5277">
                  <c:v>488.1999816894534</c:v>
                </c:pt>
                <c:pt idx="5278">
                  <c:v>488.300018310547</c:v>
                </c:pt>
                <c:pt idx="5279">
                  <c:v>488.3999938964843</c:v>
                </c:pt>
                <c:pt idx="5280">
                  <c:v>488.4999694824218</c:v>
                </c:pt>
                <c:pt idx="5281">
                  <c:v>488.6000061035157</c:v>
                </c:pt>
                <c:pt idx="5282">
                  <c:v>488.6999816894534</c:v>
                </c:pt>
                <c:pt idx="5283">
                  <c:v>488.800018310547</c:v>
                </c:pt>
                <c:pt idx="5284">
                  <c:v>488.8999938964843</c:v>
                </c:pt>
                <c:pt idx="5285">
                  <c:v>488.9999694824218</c:v>
                </c:pt>
                <c:pt idx="5286">
                  <c:v>489.1000061035157</c:v>
                </c:pt>
                <c:pt idx="5287">
                  <c:v>489.1999816894534</c:v>
                </c:pt>
                <c:pt idx="5288">
                  <c:v>489.300018310547</c:v>
                </c:pt>
                <c:pt idx="5289">
                  <c:v>489.3999938964843</c:v>
                </c:pt>
                <c:pt idx="5290">
                  <c:v>489.4999694824218</c:v>
                </c:pt>
                <c:pt idx="5291">
                  <c:v>489.6000061035157</c:v>
                </c:pt>
                <c:pt idx="5292">
                  <c:v>489.6999816894534</c:v>
                </c:pt>
                <c:pt idx="5293">
                  <c:v>489.800018310547</c:v>
                </c:pt>
                <c:pt idx="5294">
                  <c:v>489.8999938964843</c:v>
                </c:pt>
                <c:pt idx="5295">
                  <c:v>489.9999694824218</c:v>
                </c:pt>
                <c:pt idx="5296">
                  <c:v>490.1000061035157</c:v>
                </c:pt>
                <c:pt idx="5297">
                  <c:v>490.1999816894534</c:v>
                </c:pt>
                <c:pt idx="5298">
                  <c:v>490.300018310547</c:v>
                </c:pt>
                <c:pt idx="5299">
                  <c:v>490.3999938964843</c:v>
                </c:pt>
                <c:pt idx="5300">
                  <c:v>490.4999694824218</c:v>
                </c:pt>
                <c:pt idx="5301">
                  <c:v>490.6000061035157</c:v>
                </c:pt>
                <c:pt idx="5302">
                  <c:v>490.6999816894534</c:v>
                </c:pt>
                <c:pt idx="5303">
                  <c:v>490.800018310547</c:v>
                </c:pt>
                <c:pt idx="5304">
                  <c:v>490.8999938964843</c:v>
                </c:pt>
                <c:pt idx="5305">
                  <c:v>490.9999694824218</c:v>
                </c:pt>
                <c:pt idx="5306">
                  <c:v>491.1000061035157</c:v>
                </c:pt>
                <c:pt idx="5307">
                  <c:v>491.1999816894534</c:v>
                </c:pt>
                <c:pt idx="5308">
                  <c:v>491.300018310547</c:v>
                </c:pt>
                <c:pt idx="5309">
                  <c:v>491.3999938964843</c:v>
                </c:pt>
                <c:pt idx="5310">
                  <c:v>491.4999694824218</c:v>
                </c:pt>
                <c:pt idx="5311">
                  <c:v>491.6000061035157</c:v>
                </c:pt>
                <c:pt idx="5312">
                  <c:v>491.6999816894534</c:v>
                </c:pt>
                <c:pt idx="5313">
                  <c:v>491.800018310547</c:v>
                </c:pt>
                <c:pt idx="5314">
                  <c:v>491.8999938964843</c:v>
                </c:pt>
                <c:pt idx="5315">
                  <c:v>491.9999694824218</c:v>
                </c:pt>
                <c:pt idx="5316">
                  <c:v>492.1000061035157</c:v>
                </c:pt>
                <c:pt idx="5317">
                  <c:v>492.1999816894534</c:v>
                </c:pt>
                <c:pt idx="5318">
                  <c:v>492.300018310547</c:v>
                </c:pt>
                <c:pt idx="5319">
                  <c:v>492.3999938964843</c:v>
                </c:pt>
                <c:pt idx="5320">
                  <c:v>492.4999694824218</c:v>
                </c:pt>
                <c:pt idx="5321">
                  <c:v>492.6000061035157</c:v>
                </c:pt>
                <c:pt idx="5322">
                  <c:v>492.6999816894534</c:v>
                </c:pt>
                <c:pt idx="5323">
                  <c:v>492.800018310547</c:v>
                </c:pt>
                <c:pt idx="5324">
                  <c:v>492.8999938964843</c:v>
                </c:pt>
                <c:pt idx="5325">
                  <c:v>492.9999694824218</c:v>
                </c:pt>
                <c:pt idx="5326">
                  <c:v>493.1000061035157</c:v>
                </c:pt>
                <c:pt idx="5327">
                  <c:v>493.1999816894534</c:v>
                </c:pt>
                <c:pt idx="5328">
                  <c:v>493.300018310547</c:v>
                </c:pt>
                <c:pt idx="5329">
                  <c:v>493.3999938964843</c:v>
                </c:pt>
                <c:pt idx="5330">
                  <c:v>493.4999694824218</c:v>
                </c:pt>
                <c:pt idx="5331">
                  <c:v>493.6000061035157</c:v>
                </c:pt>
                <c:pt idx="5332">
                  <c:v>493.6999816894534</c:v>
                </c:pt>
                <c:pt idx="5333">
                  <c:v>493.800018310547</c:v>
                </c:pt>
                <c:pt idx="5334">
                  <c:v>493.8999938964843</c:v>
                </c:pt>
                <c:pt idx="5335">
                  <c:v>493.9999694824218</c:v>
                </c:pt>
                <c:pt idx="5336">
                  <c:v>494.1000061035157</c:v>
                </c:pt>
                <c:pt idx="5337">
                  <c:v>494.1999816894534</c:v>
                </c:pt>
                <c:pt idx="5338">
                  <c:v>494.300018310547</c:v>
                </c:pt>
                <c:pt idx="5339">
                  <c:v>494.3999938964843</c:v>
                </c:pt>
                <c:pt idx="5340">
                  <c:v>494.4999694824218</c:v>
                </c:pt>
                <c:pt idx="5341">
                  <c:v>494.6000061035157</c:v>
                </c:pt>
                <c:pt idx="5342">
                  <c:v>494.6999816894534</c:v>
                </c:pt>
                <c:pt idx="5343">
                  <c:v>494.800018310547</c:v>
                </c:pt>
                <c:pt idx="5344">
                  <c:v>494.8999938964843</c:v>
                </c:pt>
                <c:pt idx="5345">
                  <c:v>494.9999694824218</c:v>
                </c:pt>
                <c:pt idx="5346">
                  <c:v>495.1000061035157</c:v>
                </c:pt>
                <c:pt idx="5347">
                  <c:v>495.1999816894534</c:v>
                </c:pt>
                <c:pt idx="5348">
                  <c:v>495.300018310547</c:v>
                </c:pt>
                <c:pt idx="5349">
                  <c:v>495.3999938964843</c:v>
                </c:pt>
                <c:pt idx="5350">
                  <c:v>495.4999694824218</c:v>
                </c:pt>
                <c:pt idx="5351">
                  <c:v>495.6000061035157</c:v>
                </c:pt>
                <c:pt idx="5352">
                  <c:v>495.6999816894534</c:v>
                </c:pt>
                <c:pt idx="5353">
                  <c:v>495.800018310547</c:v>
                </c:pt>
                <c:pt idx="5354">
                  <c:v>495.8999938964843</c:v>
                </c:pt>
                <c:pt idx="5355">
                  <c:v>495.9999694824218</c:v>
                </c:pt>
                <c:pt idx="5356">
                  <c:v>496.1000061035157</c:v>
                </c:pt>
                <c:pt idx="5357">
                  <c:v>496.1999816894534</c:v>
                </c:pt>
                <c:pt idx="5358">
                  <c:v>496.300018310547</c:v>
                </c:pt>
                <c:pt idx="5359">
                  <c:v>496.3999938964843</c:v>
                </c:pt>
                <c:pt idx="5360">
                  <c:v>496.4999694824218</c:v>
                </c:pt>
                <c:pt idx="5361">
                  <c:v>496.6000061035157</c:v>
                </c:pt>
                <c:pt idx="5362">
                  <c:v>496.6999816894534</c:v>
                </c:pt>
                <c:pt idx="5363">
                  <c:v>496.800018310547</c:v>
                </c:pt>
                <c:pt idx="5364">
                  <c:v>496.8999938964843</c:v>
                </c:pt>
                <c:pt idx="5365">
                  <c:v>496.9999694824218</c:v>
                </c:pt>
                <c:pt idx="5366">
                  <c:v>497.1000061035157</c:v>
                </c:pt>
                <c:pt idx="5367">
                  <c:v>497.1999816894534</c:v>
                </c:pt>
                <c:pt idx="5368">
                  <c:v>497.300018310547</c:v>
                </c:pt>
                <c:pt idx="5369">
                  <c:v>497.3999938964843</c:v>
                </c:pt>
                <c:pt idx="5370">
                  <c:v>497.4999694824218</c:v>
                </c:pt>
                <c:pt idx="5371">
                  <c:v>497.6000061035157</c:v>
                </c:pt>
                <c:pt idx="5372">
                  <c:v>497.6999816894534</c:v>
                </c:pt>
                <c:pt idx="5373">
                  <c:v>497.800018310547</c:v>
                </c:pt>
                <c:pt idx="5374">
                  <c:v>497.8999938964843</c:v>
                </c:pt>
                <c:pt idx="5375">
                  <c:v>497.9999694824218</c:v>
                </c:pt>
                <c:pt idx="5376">
                  <c:v>498.1000061035157</c:v>
                </c:pt>
                <c:pt idx="5377">
                  <c:v>498.1999816894534</c:v>
                </c:pt>
                <c:pt idx="5378">
                  <c:v>498.300018310547</c:v>
                </c:pt>
                <c:pt idx="5379">
                  <c:v>498.3999938964843</c:v>
                </c:pt>
                <c:pt idx="5380">
                  <c:v>498.4999694824218</c:v>
                </c:pt>
                <c:pt idx="5381">
                  <c:v>498.6000061035157</c:v>
                </c:pt>
                <c:pt idx="5382">
                  <c:v>498.6999816894534</c:v>
                </c:pt>
                <c:pt idx="5383">
                  <c:v>498.800018310547</c:v>
                </c:pt>
                <c:pt idx="5384">
                  <c:v>498.8999938964843</c:v>
                </c:pt>
                <c:pt idx="5385">
                  <c:v>498.9999694824218</c:v>
                </c:pt>
                <c:pt idx="5386">
                  <c:v>499.1000061035157</c:v>
                </c:pt>
                <c:pt idx="5387">
                  <c:v>499.1999816894534</c:v>
                </c:pt>
                <c:pt idx="5388">
                  <c:v>499.300018310547</c:v>
                </c:pt>
                <c:pt idx="5389">
                  <c:v>499.3999938964843</c:v>
                </c:pt>
                <c:pt idx="5390">
                  <c:v>499.4999694824218</c:v>
                </c:pt>
                <c:pt idx="5391">
                  <c:v>499.6000061035157</c:v>
                </c:pt>
                <c:pt idx="5392">
                  <c:v>499.6999816894534</c:v>
                </c:pt>
                <c:pt idx="5393">
                  <c:v>499.800018310547</c:v>
                </c:pt>
                <c:pt idx="5394">
                  <c:v>499.8999938964843</c:v>
                </c:pt>
                <c:pt idx="5395">
                  <c:v>499.9999694824218</c:v>
                </c:pt>
                <c:pt idx="5396">
                  <c:v>500.1000061035157</c:v>
                </c:pt>
                <c:pt idx="5397">
                  <c:v>500.1999816894534</c:v>
                </c:pt>
                <c:pt idx="5398">
                  <c:v>500.300018310547</c:v>
                </c:pt>
                <c:pt idx="5399">
                  <c:v>500.3999938964843</c:v>
                </c:pt>
                <c:pt idx="5400">
                  <c:v>500.4999694824218</c:v>
                </c:pt>
                <c:pt idx="5401">
                  <c:v>500.6000061035157</c:v>
                </c:pt>
                <c:pt idx="5402">
                  <c:v>500.6999816894534</c:v>
                </c:pt>
                <c:pt idx="5403">
                  <c:v>500.800018310547</c:v>
                </c:pt>
                <c:pt idx="5404">
                  <c:v>500.8999938964843</c:v>
                </c:pt>
                <c:pt idx="5405">
                  <c:v>500.9999694824218</c:v>
                </c:pt>
                <c:pt idx="5406">
                  <c:v>501.1000061035157</c:v>
                </c:pt>
                <c:pt idx="5407">
                  <c:v>501.1999816894534</c:v>
                </c:pt>
                <c:pt idx="5408">
                  <c:v>501.300018310547</c:v>
                </c:pt>
                <c:pt idx="5409">
                  <c:v>501.3999938964843</c:v>
                </c:pt>
                <c:pt idx="5410">
                  <c:v>501.4999694824218</c:v>
                </c:pt>
                <c:pt idx="5411">
                  <c:v>501.6000061035157</c:v>
                </c:pt>
                <c:pt idx="5412">
                  <c:v>501.6999816894534</c:v>
                </c:pt>
                <c:pt idx="5413">
                  <c:v>501.800018310547</c:v>
                </c:pt>
                <c:pt idx="5414">
                  <c:v>501.8999938964843</c:v>
                </c:pt>
                <c:pt idx="5415">
                  <c:v>501.9999694824218</c:v>
                </c:pt>
                <c:pt idx="5416">
                  <c:v>502.1000061035157</c:v>
                </c:pt>
                <c:pt idx="5417">
                  <c:v>502.1999816894534</c:v>
                </c:pt>
                <c:pt idx="5418">
                  <c:v>502.300018310547</c:v>
                </c:pt>
                <c:pt idx="5419">
                  <c:v>502.3999938964843</c:v>
                </c:pt>
                <c:pt idx="5420">
                  <c:v>502.4999694824218</c:v>
                </c:pt>
                <c:pt idx="5421">
                  <c:v>502.6000061035157</c:v>
                </c:pt>
                <c:pt idx="5422">
                  <c:v>502.6999816894534</c:v>
                </c:pt>
                <c:pt idx="5423">
                  <c:v>502.800018310547</c:v>
                </c:pt>
                <c:pt idx="5424">
                  <c:v>502.8999938964843</c:v>
                </c:pt>
                <c:pt idx="5425">
                  <c:v>502.9999694824218</c:v>
                </c:pt>
                <c:pt idx="5426">
                  <c:v>503.1000061035157</c:v>
                </c:pt>
                <c:pt idx="5427">
                  <c:v>503.1999816894534</c:v>
                </c:pt>
                <c:pt idx="5428">
                  <c:v>503.300018310547</c:v>
                </c:pt>
                <c:pt idx="5429">
                  <c:v>503.3999938964843</c:v>
                </c:pt>
                <c:pt idx="5430">
                  <c:v>503.4999694824218</c:v>
                </c:pt>
                <c:pt idx="5431">
                  <c:v>503.6000061035157</c:v>
                </c:pt>
                <c:pt idx="5432">
                  <c:v>503.6999816894534</c:v>
                </c:pt>
                <c:pt idx="5433">
                  <c:v>503.800018310547</c:v>
                </c:pt>
                <c:pt idx="5434">
                  <c:v>503.8999938964843</c:v>
                </c:pt>
                <c:pt idx="5435">
                  <c:v>503.9999694824218</c:v>
                </c:pt>
                <c:pt idx="5436">
                  <c:v>504.1000061035157</c:v>
                </c:pt>
                <c:pt idx="5437">
                  <c:v>504.1999816894534</c:v>
                </c:pt>
                <c:pt idx="5438">
                  <c:v>504.300018310547</c:v>
                </c:pt>
                <c:pt idx="5439">
                  <c:v>504.3999938964843</c:v>
                </c:pt>
                <c:pt idx="5440">
                  <c:v>504.4999694824218</c:v>
                </c:pt>
                <c:pt idx="5441">
                  <c:v>504.6000061035157</c:v>
                </c:pt>
                <c:pt idx="5442">
                  <c:v>504.6999816894534</c:v>
                </c:pt>
                <c:pt idx="5443">
                  <c:v>504.800018310547</c:v>
                </c:pt>
                <c:pt idx="5444">
                  <c:v>504.8999938964843</c:v>
                </c:pt>
                <c:pt idx="5445">
                  <c:v>504.9999694824218</c:v>
                </c:pt>
                <c:pt idx="5446">
                  <c:v>505.1000061035157</c:v>
                </c:pt>
                <c:pt idx="5447">
                  <c:v>505.1999816894534</c:v>
                </c:pt>
                <c:pt idx="5448">
                  <c:v>505.300018310547</c:v>
                </c:pt>
                <c:pt idx="5449">
                  <c:v>505.3999938964843</c:v>
                </c:pt>
                <c:pt idx="5450">
                  <c:v>505.4999694824218</c:v>
                </c:pt>
                <c:pt idx="5451">
                  <c:v>505.6000061035157</c:v>
                </c:pt>
                <c:pt idx="5452">
                  <c:v>505.6999816894534</c:v>
                </c:pt>
                <c:pt idx="5453">
                  <c:v>505.800018310547</c:v>
                </c:pt>
                <c:pt idx="5454">
                  <c:v>505.8999938964843</c:v>
                </c:pt>
                <c:pt idx="5455">
                  <c:v>505.9999694824218</c:v>
                </c:pt>
                <c:pt idx="5456">
                  <c:v>506.1000061035157</c:v>
                </c:pt>
                <c:pt idx="5457">
                  <c:v>506.1999816894534</c:v>
                </c:pt>
                <c:pt idx="5458">
                  <c:v>506.300018310547</c:v>
                </c:pt>
                <c:pt idx="5459">
                  <c:v>506.3999938964843</c:v>
                </c:pt>
                <c:pt idx="5460">
                  <c:v>506.4999694824218</c:v>
                </c:pt>
                <c:pt idx="5461">
                  <c:v>506.6000061035157</c:v>
                </c:pt>
                <c:pt idx="5462">
                  <c:v>506.6999816894534</c:v>
                </c:pt>
                <c:pt idx="5463">
                  <c:v>506.800018310547</c:v>
                </c:pt>
                <c:pt idx="5464">
                  <c:v>506.8999938964843</c:v>
                </c:pt>
                <c:pt idx="5465">
                  <c:v>506.9999694824218</c:v>
                </c:pt>
                <c:pt idx="5466">
                  <c:v>507.1000061035157</c:v>
                </c:pt>
                <c:pt idx="5467">
                  <c:v>507.1999816894534</c:v>
                </c:pt>
                <c:pt idx="5468">
                  <c:v>507.300018310547</c:v>
                </c:pt>
                <c:pt idx="5469">
                  <c:v>507.3999938964843</c:v>
                </c:pt>
                <c:pt idx="5470">
                  <c:v>507.4999694824218</c:v>
                </c:pt>
                <c:pt idx="5471">
                  <c:v>507.6000061035157</c:v>
                </c:pt>
                <c:pt idx="5472">
                  <c:v>507.6999816894534</c:v>
                </c:pt>
                <c:pt idx="5473">
                  <c:v>507.800018310547</c:v>
                </c:pt>
                <c:pt idx="5474">
                  <c:v>507.8999938964843</c:v>
                </c:pt>
                <c:pt idx="5475">
                  <c:v>507.9999694824218</c:v>
                </c:pt>
                <c:pt idx="5476">
                  <c:v>508.1000061035157</c:v>
                </c:pt>
                <c:pt idx="5477">
                  <c:v>508.1999816894534</c:v>
                </c:pt>
                <c:pt idx="5478">
                  <c:v>508.300018310547</c:v>
                </c:pt>
                <c:pt idx="5479">
                  <c:v>508.3999938964843</c:v>
                </c:pt>
                <c:pt idx="5480">
                  <c:v>508.4999694824218</c:v>
                </c:pt>
                <c:pt idx="5481">
                  <c:v>508.6000061035157</c:v>
                </c:pt>
                <c:pt idx="5482">
                  <c:v>508.6999816894534</c:v>
                </c:pt>
                <c:pt idx="5483">
                  <c:v>508.800018310547</c:v>
                </c:pt>
                <c:pt idx="5484">
                  <c:v>508.8999938964843</c:v>
                </c:pt>
                <c:pt idx="5485">
                  <c:v>508.9999694824218</c:v>
                </c:pt>
                <c:pt idx="5486">
                  <c:v>509.1000061035157</c:v>
                </c:pt>
                <c:pt idx="5487">
                  <c:v>509.1999816894534</c:v>
                </c:pt>
                <c:pt idx="5488">
                  <c:v>509.300018310547</c:v>
                </c:pt>
                <c:pt idx="5489">
                  <c:v>509.3999938964843</c:v>
                </c:pt>
                <c:pt idx="5490">
                  <c:v>509.4999694824218</c:v>
                </c:pt>
                <c:pt idx="5491">
                  <c:v>509.6000061035157</c:v>
                </c:pt>
                <c:pt idx="5492">
                  <c:v>509.6999816894534</c:v>
                </c:pt>
                <c:pt idx="5493">
                  <c:v>509.800018310547</c:v>
                </c:pt>
                <c:pt idx="5494">
                  <c:v>509.8999938964843</c:v>
                </c:pt>
                <c:pt idx="5495">
                  <c:v>509.9999694824218</c:v>
                </c:pt>
                <c:pt idx="5496">
                  <c:v>510.1000061035157</c:v>
                </c:pt>
                <c:pt idx="5497">
                  <c:v>510.1999816894534</c:v>
                </c:pt>
                <c:pt idx="5498">
                  <c:v>510.300018310547</c:v>
                </c:pt>
                <c:pt idx="5499">
                  <c:v>510.3999938964843</c:v>
                </c:pt>
                <c:pt idx="5500">
                  <c:v>510.4999694824218</c:v>
                </c:pt>
                <c:pt idx="5501">
                  <c:v>510.6000061035157</c:v>
                </c:pt>
                <c:pt idx="5502">
                  <c:v>510.6999816894534</c:v>
                </c:pt>
                <c:pt idx="5503">
                  <c:v>510.800018310547</c:v>
                </c:pt>
                <c:pt idx="5504">
                  <c:v>510.8999938964843</c:v>
                </c:pt>
                <c:pt idx="5505">
                  <c:v>510.9999694824218</c:v>
                </c:pt>
                <c:pt idx="5506">
                  <c:v>511.1000061035157</c:v>
                </c:pt>
                <c:pt idx="5507">
                  <c:v>511.1999816894534</c:v>
                </c:pt>
                <c:pt idx="5508">
                  <c:v>511.300018310547</c:v>
                </c:pt>
                <c:pt idx="5509">
                  <c:v>511.3999938964843</c:v>
                </c:pt>
                <c:pt idx="5510">
                  <c:v>511.4999694824218</c:v>
                </c:pt>
                <c:pt idx="5511">
                  <c:v>511.6000061035157</c:v>
                </c:pt>
                <c:pt idx="5512">
                  <c:v>511.6999816894534</c:v>
                </c:pt>
                <c:pt idx="5513">
                  <c:v>511.800018310547</c:v>
                </c:pt>
                <c:pt idx="5514">
                  <c:v>511.8999938964843</c:v>
                </c:pt>
                <c:pt idx="5515">
                  <c:v>511.9999694824218</c:v>
                </c:pt>
                <c:pt idx="5516">
                  <c:v>512.1000366210937</c:v>
                </c:pt>
                <c:pt idx="5517">
                  <c:v>512.2000122070315</c:v>
                </c:pt>
                <c:pt idx="5518">
                  <c:v>512.300048828125</c:v>
                </c:pt>
                <c:pt idx="5519">
                  <c:v>512.4000244140624</c:v>
                </c:pt>
                <c:pt idx="5520">
                  <c:v>512.5</c:v>
                </c:pt>
                <c:pt idx="5521">
                  <c:v>512.6000366210937</c:v>
                </c:pt>
                <c:pt idx="5522">
                  <c:v>512.7000122070315</c:v>
                </c:pt>
                <c:pt idx="5523">
                  <c:v>512.800048828125</c:v>
                </c:pt>
                <c:pt idx="5524">
                  <c:v>512.9000244140624</c:v>
                </c:pt>
                <c:pt idx="5525">
                  <c:v>513.0</c:v>
                </c:pt>
                <c:pt idx="5526">
                  <c:v>513.1000366210937</c:v>
                </c:pt>
                <c:pt idx="5527">
                  <c:v>513.2000122070315</c:v>
                </c:pt>
                <c:pt idx="5528">
                  <c:v>513.300048828125</c:v>
                </c:pt>
                <c:pt idx="5529">
                  <c:v>513.4000244140624</c:v>
                </c:pt>
                <c:pt idx="5530">
                  <c:v>513.5</c:v>
                </c:pt>
                <c:pt idx="5531">
                  <c:v>513.6000366210937</c:v>
                </c:pt>
                <c:pt idx="5532">
                  <c:v>513.7000122070315</c:v>
                </c:pt>
                <c:pt idx="5533">
                  <c:v>513.800048828125</c:v>
                </c:pt>
                <c:pt idx="5534">
                  <c:v>513.9000244140624</c:v>
                </c:pt>
                <c:pt idx="5535">
                  <c:v>514.0</c:v>
                </c:pt>
                <c:pt idx="5536">
                  <c:v>514.1000366210937</c:v>
                </c:pt>
                <c:pt idx="5537">
                  <c:v>514.2000122070315</c:v>
                </c:pt>
                <c:pt idx="5538">
                  <c:v>514.300048828125</c:v>
                </c:pt>
                <c:pt idx="5539">
                  <c:v>514.4000244140624</c:v>
                </c:pt>
                <c:pt idx="5540">
                  <c:v>514.5</c:v>
                </c:pt>
                <c:pt idx="5541">
                  <c:v>514.6000366210937</c:v>
                </c:pt>
                <c:pt idx="5542">
                  <c:v>514.7000122070315</c:v>
                </c:pt>
                <c:pt idx="5543">
                  <c:v>514.800048828125</c:v>
                </c:pt>
                <c:pt idx="5544">
                  <c:v>514.9000244140624</c:v>
                </c:pt>
                <c:pt idx="5545">
                  <c:v>515.0</c:v>
                </c:pt>
                <c:pt idx="5546">
                  <c:v>515.1000366210937</c:v>
                </c:pt>
                <c:pt idx="5547">
                  <c:v>515.2000122070315</c:v>
                </c:pt>
                <c:pt idx="5548">
                  <c:v>515.300048828125</c:v>
                </c:pt>
                <c:pt idx="5549">
                  <c:v>515.4000244140624</c:v>
                </c:pt>
                <c:pt idx="5550">
                  <c:v>515.5</c:v>
                </c:pt>
                <c:pt idx="5551">
                  <c:v>515.6000366210937</c:v>
                </c:pt>
                <c:pt idx="5552">
                  <c:v>515.7000122070315</c:v>
                </c:pt>
                <c:pt idx="5553">
                  <c:v>515.800048828125</c:v>
                </c:pt>
                <c:pt idx="5554">
                  <c:v>515.9000244140624</c:v>
                </c:pt>
                <c:pt idx="5555">
                  <c:v>516.0</c:v>
                </c:pt>
                <c:pt idx="5556">
                  <c:v>516.1000366210937</c:v>
                </c:pt>
                <c:pt idx="5557">
                  <c:v>516.2000122070315</c:v>
                </c:pt>
                <c:pt idx="5558">
                  <c:v>516.300048828125</c:v>
                </c:pt>
                <c:pt idx="5559">
                  <c:v>516.4000244140624</c:v>
                </c:pt>
                <c:pt idx="5560">
                  <c:v>516.5</c:v>
                </c:pt>
                <c:pt idx="5561">
                  <c:v>516.6000366210937</c:v>
                </c:pt>
                <c:pt idx="5562">
                  <c:v>516.7000122070315</c:v>
                </c:pt>
                <c:pt idx="5563">
                  <c:v>516.800048828125</c:v>
                </c:pt>
                <c:pt idx="5564">
                  <c:v>516.9000244140624</c:v>
                </c:pt>
                <c:pt idx="5565">
                  <c:v>517.0</c:v>
                </c:pt>
                <c:pt idx="5566">
                  <c:v>517.1000366210937</c:v>
                </c:pt>
                <c:pt idx="5567">
                  <c:v>517.2000122070315</c:v>
                </c:pt>
                <c:pt idx="5568">
                  <c:v>517.300048828125</c:v>
                </c:pt>
                <c:pt idx="5569">
                  <c:v>517.4000244140624</c:v>
                </c:pt>
                <c:pt idx="5570">
                  <c:v>517.5</c:v>
                </c:pt>
                <c:pt idx="5571">
                  <c:v>517.6000366210937</c:v>
                </c:pt>
                <c:pt idx="5572">
                  <c:v>517.7000122070315</c:v>
                </c:pt>
                <c:pt idx="5573">
                  <c:v>517.800048828125</c:v>
                </c:pt>
                <c:pt idx="5574">
                  <c:v>517.9000244140624</c:v>
                </c:pt>
                <c:pt idx="5575">
                  <c:v>518.0</c:v>
                </c:pt>
                <c:pt idx="5576">
                  <c:v>518.1000366210937</c:v>
                </c:pt>
                <c:pt idx="5577">
                  <c:v>518.2000122070315</c:v>
                </c:pt>
                <c:pt idx="5578">
                  <c:v>518.300048828125</c:v>
                </c:pt>
                <c:pt idx="5579">
                  <c:v>518.4000244140624</c:v>
                </c:pt>
                <c:pt idx="5580">
                  <c:v>518.5</c:v>
                </c:pt>
                <c:pt idx="5581">
                  <c:v>518.6000366210937</c:v>
                </c:pt>
                <c:pt idx="5582">
                  <c:v>518.7000122070315</c:v>
                </c:pt>
                <c:pt idx="5583">
                  <c:v>518.800048828125</c:v>
                </c:pt>
                <c:pt idx="5584">
                  <c:v>518.9000244140624</c:v>
                </c:pt>
                <c:pt idx="5585">
                  <c:v>519.0</c:v>
                </c:pt>
                <c:pt idx="5586">
                  <c:v>519.1000366210937</c:v>
                </c:pt>
                <c:pt idx="5587">
                  <c:v>519.2000122070315</c:v>
                </c:pt>
                <c:pt idx="5588">
                  <c:v>519.300048828125</c:v>
                </c:pt>
                <c:pt idx="5589">
                  <c:v>519.4000244140624</c:v>
                </c:pt>
                <c:pt idx="5590">
                  <c:v>519.5</c:v>
                </c:pt>
                <c:pt idx="5591">
                  <c:v>519.6000366210937</c:v>
                </c:pt>
                <c:pt idx="5592">
                  <c:v>519.7000122070315</c:v>
                </c:pt>
                <c:pt idx="5593">
                  <c:v>519.800048828125</c:v>
                </c:pt>
                <c:pt idx="5594">
                  <c:v>519.9000244140624</c:v>
                </c:pt>
                <c:pt idx="5595">
                  <c:v>520.0</c:v>
                </c:pt>
                <c:pt idx="5596">
                  <c:v>520.1000366210937</c:v>
                </c:pt>
                <c:pt idx="5597">
                  <c:v>520.2000122070315</c:v>
                </c:pt>
                <c:pt idx="5598">
                  <c:v>520.300048828125</c:v>
                </c:pt>
                <c:pt idx="5599">
                  <c:v>520.4000244140624</c:v>
                </c:pt>
                <c:pt idx="5600">
                  <c:v>520.5</c:v>
                </c:pt>
                <c:pt idx="5601">
                  <c:v>520.6000366210937</c:v>
                </c:pt>
                <c:pt idx="5602">
                  <c:v>520.7000122070315</c:v>
                </c:pt>
                <c:pt idx="5603">
                  <c:v>520.800048828125</c:v>
                </c:pt>
                <c:pt idx="5604">
                  <c:v>520.9000244140624</c:v>
                </c:pt>
                <c:pt idx="5605">
                  <c:v>521.0</c:v>
                </c:pt>
                <c:pt idx="5606">
                  <c:v>521.1000366210937</c:v>
                </c:pt>
                <c:pt idx="5607">
                  <c:v>521.2000122070315</c:v>
                </c:pt>
                <c:pt idx="5608">
                  <c:v>521.300048828125</c:v>
                </c:pt>
                <c:pt idx="5609">
                  <c:v>521.4000244140624</c:v>
                </c:pt>
                <c:pt idx="5610">
                  <c:v>521.5</c:v>
                </c:pt>
                <c:pt idx="5611">
                  <c:v>521.6000366210937</c:v>
                </c:pt>
                <c:pt idx="5612">
                  <c:v>521.7000122070315</c:v>
                </c:pt>
                <c:pt idx="5613">
                  <c:v>521.800048828125</c:v>
                </c:pt>
                <c:pt idx="5614">
                  <c:v>521.9000244140624</c:v>
                </c:pt>
                <c:pt idx="5615">
                  <c:v>522.0</c:v>
                </c:pt>
                <c:pt idx="5616">
                  <c:v>522.1000366210937</c:v>
                </c:pt>
                <c:pt idx="5617">
                  <c:v>522.2000122070315</c:v>
                </c:pt>
                <c:pt idx="5618">
                  <c:v>522.300048828125</c:v>
                </c:pt>
                <c:pt idx="5619">
                  <c:v>522.4000244140624</c:v>
                </c:pt>
                <c:pt idx="5620">
                  <c:v>522.5</c:v>
                </c:pt>
                <c:pt idx="5621">
                  <c:v>522.6000366210937</c:v>
                </c:pt>
                <c:pt idx="5622">
                  <c:v>522.7000122070315</c:v>
                </c:pt>
                <c:pt idx="5623">
                  <c:v>522.800048828125</c:v>
                </c:pt>
                <c:pt idx="5624">
                  <c:v>522.9000244140624</c:v>
                </c:pt>
                <c:pt idx="5625">
                  <c:v>523.0</c:v>
                </c:pt>
                <c:pt idx="5626">
                  <c:v>523.1000366210937</c:v>
                </c:pt>
                <c:pt idx="5627">
                  <c:v>523.2000122070315</c:v>
                </c:pt>
                <c:pt idx="5628">
                  <c:v>523.300048828125</c:v>
                </c:pt>
                <c:pt idx="5629">
                  <c:v>523.4000244140624</c:v>
                </c:pt>
                <c:pt idx="5630">
                  <c:v>523.5</c:v>
                </c:pt>
                <c:pt idx="5631">
                  <c:v>523.6000366210937</c:v>
                </c:pt>
                <c:pt idx="5632">
                  <c:v>523.7000122070315</c:v>
                </c:pt>
                <c:pt idx="5633">
                  <c:v>523.800048828125</c:v>
                </c:pt>
                <c:pt idx="5634">
                  <c:v>523.9000244140624</c:v>
                </c:pt>
                <c:pt idx="5635">
                  <c:v>524.0</c:v>
                </c:pt>
                <c:pt idx="5636">
                  <c:v>524.1000366210937</c:v>
                </c:pt>
                <c:pt idx="5637">
                  <c:v>524.2000122070315</c:v>
                </c:pt>
                <c:pt idx="5638">
                  <c:v>524.300048828125</c:v>
                </c:pt>
                <c:pt idx="5639">
                  <c:v>524.4000244140624</c:v>
                </c:pt>
                <c:pt idx="5640">
                  <c:v>524.5</c:v>
                </c:pt>
                <c:pt idx="5641">
                  <c:v>524.6000366210937</c:v>
                </c:pt>
                <c:pt idx="5642">
                  <c:v>524.7000122070315</c:v>
                </c:pt>
                <c:pt idx="5643">
                  <c:v>524.800048828125</c:v>
                </c:pt>
                <c:pt idx="5644">
                  <c:v>524.9000244140624</c:v>
                </c:pt>
                <c:pt idx="5645">
                  <c:v>525.0</c:v>
                </c:pt>
                <c:pt idx="5646">
                  <c:v>525.1000366210937</c:v>
                </c:pt>
                <c:pt idx="5647">
                  <c:v>525.2000122070315</c:v>
                </c:pt>
                <c:pt idx="5648">
                  <c:v>525.300048828125</c:v>
                </c:pt>
                <c:pt idx="5649">
                  <c:v>525.4000244140624</c:v>
                </c:pt>
                <c:pt idx="5650">
                  <c:v>525.5</c:v>
                </c:pt>
                <c:pt idx="5651">
                  <c:v>525.6000366210937</c:v>
                </c:pt>
                <c:pt idx="5652">
                  <c:v>525.7000122070315</c:v>
                </c:pt>
                <c:pt idx="5653">
                  <c:v>525.800048828125</c:v>
                </c:pt>
                <c:pt idx="5654">
                  <c:v>525.9000244140624</c:v>
                </c:pt>
                <c:pt idx="5655">
                  <c:v>526.0</c:v>
                </c:pt>
                <c:pt idx="5656">
                  <c:v>526.1000366210937</c:v>
                </c:pt>
                <c:pt idx="5657">
                  <c:v>526.2000122070315</c:v>
                </c:pt>
                <c:pt idx="5658">
                  <c:v>526.300048828125</c:v>
                </c:pt>
                <c:pt idx="5659">
                  <c:v>526.4000244140624</c:v>
                </c:pt>
                <c:pt idx="5660">
                  <c:v>526.5</c:v>
                </c:pt>
                <c:pt idx="5661">
                  <c:v>526.6000366210937</c:v>
                </c:pt>
                <c:pt idx="5662">
                  <c:v>526.7000122070315</c:v>
                </c:pt>
                <c:pt idx="5663">
                  <c:v>526.800048828125</c:v>
                </c:pt>
                <c:pt idx="5664">
                  <c:v>526.9000244140624</c:v>
                </c:pt>
                <c:pt idx="5665">
                  <c:v>527.0</c:v>
                </c:pt>
                <c:pt idx="5666">
                  <c:v>527.1000366210937</c:v>
                </c:pt>
                <c:pt idx="5667">
                  <c:v>527.2000122070315</c:v>
                </c:pt>
                <c:pt idx="5668">
                  <c:v>527.300048828125</c:v>
                </c:pt>
                <c:pt idx="5669">
                  <c:v>527.4000244140624</c:v>
                </c:pt>
                <c:pt idx="5670">
                  <c:v>527.5</c:v>
                </c:pt>
                <c:pt idx="5671">
                  <c:v>527.6000366210937</c:v>
                </c:pt>
                <c:pt idx="5672">
                  <c:v>527.7000122070315</c:v>
                </c:pt>
                <c:pt idx="5673">
                  <c:v>527.800048828125</c:v>
                </c:pt>
                <c:pt idx="5674">
                  <c:v>527.9000244140624</c:v>
                </c:pt>
                <c:pt idx="5675">
                  <c:v>528.0</c:v>
                </c:pt>
                <c:pt idx="5676">
                  <c:v>528.1000366210937</c:v>
                </c:pt>
                <c:pt idx="5677">
                  <c:v>528.2000122070315</c:v>
                </c:pt>
                <c:pt idx="5678">
                  <c:v>528.300048828125</c:v>
                </c:pt>
                <c:pt idx="5679">
                  <c:v>528.4000244140624</c:v>
                </c:pt>
                <c:pt idx="5680">
                  <c:v>528.5</c:v>
                </c:pt>
                <c:pt idx="5681">
                  <c:v>528.6000366210937</c:v>
                </c:pt>
                <c:pt idx="5682">
                  <c:v>528.7000122070315</c:v>
                </c:pt>
                <c:pt idx="5683">
                  <c:v>528.800048828125</c:v>
                </c:pt>
                <c:pt idx="5684">
                  <c:v>528.9000244140624</c:v>
                </c:pt>
                <c:pt idx="5685">
                  <c:v>529.0</c:v>
                </c:pt>
                <c:pt idx="5686">
                  <c:v>529.1000366210937</c:v>
                </c:pt>
                <c:pt idx="5687">
                  <c:v>529.2000122070315</c:v>
                </c:pt>
                <c:pt idx="5688">
                  <c:v>529.300048828125</c:v>
                </c:pt>
                <c:pt idx="5689">
                  <c:v>529.4000244140624</c:v>
                </c:pt>
                <c:pt idx="5690">
                  <c:v>529.5</c:v>
                </c:pt>
                <c:pt idx="5691">
                  <c:v>529.6000366210937</c:v>
                </c:pt>
                <c:pt idx="5692">
                  <c:v>529.7000122070315</c:v>
                </c:pt>
                <c:pt idx="5693">
                  <c:v>529.800048828125</c:v>
                </c:pt>
                <c:pt idx="5694">
                  <c:v>529.9000244140624</c:v>
                </c:pt>
                <c:pt idx="5695">
                  <c:v>530.0</c:v>
                </c:pt>
                <c:pt idx="5696">
                  <c:v>530.1000366210937</c:v>
                </c:pt>
                <c:pt idx="5697">
                  <c:v>530.2000122070315</c:v>
                </c:pt>
                <c:pt idx="5698">
                  <c:v>530.300048828125</c:v>
                </c:pt>
                <c:pt idx="5699">
                  <c:v>530.4000244140624</c:v>
                </c:pt>
                <c:pt idx="5700">
                  <c:v>530.5</c:v>
                </c:pt>
                <c:pt idx="5701">
                  <c:v>530.6000366210937</c:v>
                </c:pt>
                <c:pt idx="5702">
                  <c:v>530.7000122070315</c:v>
                </c:pt>
                <c:pt idx="5703">
                  <c:v>530.800048828125</c:v>
                </c:pt>
                <c:pt idx="5704">
                  <c:v>530.9000244140624</c:v>
                </c:pt>
                <c:pt idx="5705">
                  <c:v>531.0</c:v>
                </c:pt>
                <c:pt idx="5706">
                  <c:v>531.1000366210937</c:v>
                </c:pt>
                <c:pt idx="5707">
                  <c:v>531.2000122070315</c:v>
                </c:pt>
                <c:pt idx="5708">
                  <c:v>531.300048828125</c:v>
                </c:pt>
                <c:pt idx="5709">
                  <c:v>531.4000244140624</c:v>
                </c:pt>
                <c:pt idx="5710">
                  <c:v>531.5</c:v>
                </c:pt>
                <c:pt idx="5711">
                  <c:v>531.6000366210937</c:v>
                </c:pt>
                <c:pt idx="5712">
                  <c:v>531.7000122070315</c:v>
                </c:pt>
                <c:pt idx="5713">
                  <c:v>531.800048828125</c:v>
                </c:pt>
                <c:pt idx="5714">
                  <c:v>531.9000244140624</c:v>
                </c:pt>
                <c:pt idx="5715">
                  <c:v>532.0</c:v>
                </c:pt>
                <c:pt idx="5716">
                  <c:v>532.1000366210937</c:v>
                </c:pt>
                <c:pt idx="5717">
                  <c:v>532.2000122070315</c:v>
                </c:pt>
                <c:pt idx="5718">
                  <c:v>532.300048828125</c:v>
                </c:pt>
                <c:pt idx="5719">
                  <c:v>532.4000244140624</c:v>
                </c:pt>
                <c:pt idx="5720">
                  <c:v>532.5</c:v>
                </c:pt>
                <c:pt idx="5721">
                  <c:v>532.6000366210937</c:v>
                </c:pt>
                <c:pt idx="5722">
                  <c:v>532.7000122070315</c:v>
                </c:pt>
                <c:pt idx="5723">
                  <c:v>532.800048828125</c:v>
                </c:pt>
                <c:pt idx="5724">
                  <c:v>532.9000244140624</c:v>
                </c:pt>
                <c:pt idx="5725">
                  <c:v>533.0</c:v>
                </c:pt>
                <c:pt idx="5726">
                  <c:v>533.1000366210937</c:v>
                </c:pt>
                <c:pt idx="5727">
                  <c:v>533.2000122070315</c:v>
                </c:pt>
                <c:pt idx="5728">
                  <c:v>533.300048828125</c:v>
                </c:pt>
                <c:pt idx="5729">
                  <c:v>533.4000244140624</c:v>
                </c:pt>
                <c:pt idx="5730">
                  <c:v>533.5</c:v>
                </c:pt>
                <c:pt idx="5731">
                  <c:v>533.6000366210937</c:v>
                </c:pt>
                <c:pt idx="5732">
                  <c:v>533.7000122070315</c:v>
                </c:pt>
                <c:pt idx="5733">
                  <c:v>533.800048828125</c:v>
                </c:pt>
                <c:pt idx="5734">
                  <c:v>533.9000244140624</c:v>
                </c:pt>
                <c:pt idx="5735">
                  <c:v>534.0</c:v>
                </c:pt>
                <c:pt idx="5736">
                  <c:v>534.1000366210937</c:v>
                </c:pt>
                <c:pt idx="5737">
                  <c:v>534.2000122070315</c:v>
                </c:pt>
                <c:pt idx="5738">
                  <c:v>534.300048828125</c:v>
                </c:pt>
                <c:pt idx="5739">
                  <c:v>534.4000244140624</c:v>
                </c:pt>
                <c:pt idx="5740">
                  <c:v>534.5</c:v>
                </c:pt>
                <c:pt idx="5741">
                  <c:v>534.6000366210937</c:v>
                </c:pt>
                <c:pt idx="5742">
                  <c:v>534.7000122070315</c:v>
                </c:pt>
                <c:pt idx="5743">
                  <c:v>534.800048828125</c:v>
                </c:pt>
                <c:pt idx="5744">
                  <c:v>534.9000244140624</c:v>
                </c:pt>
                <c:pt idx="5745">
                  <c:v>535.0</c:v>
                </c:pt>
                <c:pt idx="5746">
                  <c:v>535.1000366210937</c:v>
                </c:pt>
                <c:pt idx="5747">
                  <c:v>535.2000122070315</c:v>
                </c:pt>
                <c:pt idx="5748">
                  <c:v>535.300048828125</c:v>
                </c:pt>
                <c:pt idx="5749">
                  <c:v>535.4000244140624</c:v>
                </c:pt>
                <c:pt idx="5750">
                  <c:v>535.5</c:v>
                </c:pt>
                <c:pt idx="5751">
                  <c:v>535.6000366210937</c:v>
                </c:pt>
                <c:pt idx="5752">
                  <c:v>535.7000122070315</c:v>
                </c:pt>
                <c:pt idx="5753">
                  <c:v>535.800048828125</c:v>
                </c:pt>
                <c:pt idx="5754">
                  <c:v>535.9000244140624</c:v>
                </c:pt>
                <c:pt idx="5755">
                  <c:v>536.0</c:v>
                </c:pt>
                <c:pt idx="5756">
                  <c:v>536.1000366210937</c:v>
                </c:pt>
                <c:pt idx="5757">
                  <c:v>536.2000122070315</c:v>
                </c:pt>
                <c:pt idx="5758">
                  <c:v>536.300048828125</c:v>
                </c:pt>
                <c:pt idx="5759">
                  <c:v>536.4000244140624</c:v>
                </c:pt>
                <c:pt idx="5760">
                  <c:v>536.5</c:v>
                </c:pt>
                <c:pt idx="5761">
                  <c:v>536.6000366210937</c:v>
                </c:pt>
                <c:pt idx="5762">
                  <c:v>536.7000122070315</c:v>
                </c:pt>
                <c:pt idx="5763">
                  <c:v>536.800048828125</c:v>
                </c:pt>
                <c:pt idx="5764">
                  <c:v>536.9000244140624</c:v>
                </c:pt>
                <c:pt idx="5765">
                  <c:v>537.0</c:v>
                </c:pt>
                <c:pt idx="5766">
                  <c:v>537.1000366210937</c:v>
                </c:pt>
                <c:pt idx="5767">
                  <c:v>537.2000122070315</c:v>
                </c:pt>
                <c:pt idx="5768">
                  <c:v>537.300048828125</c:v>
                </c:pt>
                <c:pt idx="5769">
                  <c:v>537.4000244140624</c:v>
                </c:pt>
                <c:pt idx="5770">
                  <c:v>537.5</c:v>
                </c:pt>
                <c:pt idx="5771">
                  <c:v>537.6000366210937</c:v>
                </c:pt>
                <c:pt idx="5772">
                  <c:v>537.7000122070315</c:v>
                </c:pt>
                <c:pt idx="5773">
                  <c:v>537.800048828125</c:v>
                </c:pt>
                <c:pt idx="5774">
                  <c:v>537.9000244140624</c:v>
                </c:pt>
                <c:pt idx="5775">
                  <c:v>538.0</c:v>
                </c:pt>
                <c:pt idx="5776">
                  <c:v>538.1000366210937</c:v>
                </c:pt>
                <c:pt idx="5777">
                  <c:v>538.2000122070315</c:v>
                </c:pt>
                <c:pt idx="5778">
                  <c:v>538.300048828125</c:v>
                </c:pt>
                <c:pt idx="5779">
                  <c:v>538.4000244140624</c:v>
                </c:pt>
                <c:pt idx="5780">
                  <c:v>538.5</c:v>
                </c:pt>
                <c:pt idx="5781">
                  <c:v>538.6000366210937</c:v>
                </c:pt>
                <c:pt idx="5782">
                  <c:v>538.7000122070315</c:v>
                </c:pt>
                <c:pt idx="5783">
                  <c:v>538.800048828125</c:v>
                </c:pt>
                <c:pt idx="5784">
                  <c:v>538.9000244140624</c:v>
                </c:pt>
                <c:pt idx="5785">
                  <c:v>539.0</c:v>
                </c:pt>
                <c:pt idx="5786">
                  <c:v>539.1000366210937</c:v>
                </c:pt>
                <c:pt idx="5787">
                  <c:v>539.2000122070315</c:v>
                </c:pt>
                <c:pt idx="5788">
                  <c:v>539.300048828125</c:v>
                </c:pt>
                <c:pt idx="5789">
                  <c:v>539.4000244140624</c:v>
                </c:pt>
                <c:pt idx="5790">
                  <c:v>539.5</c:v>
                </c:pt>
                <c:pt idx="5791">
                  <c:v>539.6000366210937</c:v>
                </c:pt>
                <c:pt idx="5792">
                  <c:v>539.7000122070315</c:v>
                </c:pt>
                <c:pt idx="5793">
                  <c:v>539.800048828125</c:v>
                </c:pt>
                <c:pt idx="5794">
                  <c:v>539.9000244140624</c:v>
                </c:pt>
                <c:pt idx="5795">
                  <c:v>540.0</c:v>
                </c:pt>
                <c:pt idx="5796">
                  <c:v>540.1000366210937</c:v>
                </c:pt>
                <c:pt idx="5797">
                  <c:v>540.2000122070315</c:v>
                </c:pt>
                <c:pt idx="5798">
                  <c:v>540.300048828125</c:v>
                </c:pt>
                <c:pt idx="5799">
                  <c:v>540.4000244140624</c:v>
                </c:pt>
                <c:pt idx="5800">
                  <c:v>540.5</c:v>
                </c:pt>
                <c:pt idx="5801">
                  <c:v>540.6000366210937</c:v>
                </c:pt>
                <c:pt idx="5802">
                  <c:v>540.7000122070315</c:v>
                </c:pt>
                <c:pt idx="5803">
                  <c:v>540.800048828125</c:v>
                </c:pt>
                <c:pt idx="5804">
                  <c:v>540.9000244140624</c:v>
                </c:pt>
                <c:pt idx="5805">
                  <c:v>541.0</c:v>
                </c:pt>
                <c:pt idx="5806">
                  <c:v>541.1000366210937</c:v>
                </c:pt>
                <c:pt idx="5807">
                  <c:v>541.2000122070315</c:v>
                </c:pt>
                <c:pt idx="5808">
                  <c:v>541.300048828125</c:v>
                </c:pt>
                <c:pt idx="5809">
                  <c:v>541.4000244140624</c:v>
                </c:pt>
                <c:pt idx="5810">
                  <c:v>541.5</c:v>
                </c:pt>
                <c:pt idx="5811">
                  <c:v>541.6000366210937</c:v>
                </c:pt>
                <c:pt idx="5812">
                  <c:v>541.7000122070315</c:v>
                </c:pt>
                <c:pt idx="5813">
                  <c:v>541.800048828125</c:v>
                </c:pt>
                <c:pt idx="5814">
                  <c:v>541.9000244140624</c:v>
                </c:pt>
                <c:pt idx="5815">
                  <c:v>542.0</c:v>
                </c:pt>
                <c:pt idx="5816">
                  <c:v>542.1000366210937</c:v>
                </c:pt>
                <c:pt idx="5817">
                  <c:v>542.2000122070315</c:v>
                </c:pt>
                <c:pt idx="5818">
                  <c:v>542.300048828125</c:v>
                </c:pt>
                <c:pt idx="5819">
                  <c:v>542.4000244140624</c:v>
                </c:pt>
                <c:pt idx="5820">
                  <c:v>542.5</c:v>
                </c:pt>
                <c:pt idx="5821">
                  <c:v>542.6000366210937</c:v>
                </c:pt>
                <c:pt idx="5822">
                  <c:v>542.7000122070315</c:v>
                </c:pt>
                <c:pt idx="5823">
                  <c:v>542.800048828125</c:v>
                </c:pt>
                <c:pt idx="5824">
                  <c:v>542.9000244140624</c:v>
                </c:pt>
                <c:pt idx="5825">
                  <c:v>543.0</c:v>
                </c:pt>
                <c:pt idx="5826">
                  <c:v>543.1000366210937</c:v>
                </c:pt>
                <c:pt idx="5827">
                  <c:v>543.2000122070315</c:v>
                </c:pt>
                <c:pt idx="5828">
                  <c:v>543.300048828125</c:v>
                </c:pt>
                <c:pt idx="5829">
                  <c:v>543.4000244140624</c:v>
                </c:pt>
                <c:pt idx="5830">
                  <c:v>543.5</c:v>
                </c:pt>
                <c:pt idx="5831">
                  <c:v>543.6000366210937</c:v>
                </c:pt>
                <c:pt idx="5832">
                  <c:v>543.7000122070315</c:v>
                </c:pt>
                <c:pt idx="5833">
                  <c:v>543.800048828125</c:v>
                </c:pt>
                <c:pt idx="5834">
                  <c:v>543.9000244140624</c:v>
                </c:pt>
                <c:pt idx="5835">
                  <c:v>544.0</c:v>
                </c:pt>
                <c:pt idx="5836">
                  <c:v>544.1000366210937</c:v>
                </c:pt>
                <c:pt idx="5837">
                  <c:v>544.2000122070315</c:v>
                </c:pt>
                <c:pt idx="5838">
                  <c:v>544.300048828125</c:v>
                </c:pt>
                <c:pt idx="5839">
                  <c:v>544.4000244140624</c:v>
                </c:pt>
                <c:pt idx="5840">
                  <c:v>544.5</c:v>
                </c:pt>
                <c:pt idx="5841">
                  <c:v>544.6000366210937</c:v>
                </c:pt>
                <c:pt idx="5842">
                  <c:v>544.7000122070315</c:v>
                </c:pt>
                <c:pt idx="5843">
                  <c:v>544.800048828125</c:v>
                </c:pt>
                <c:pt idx="5844">
                  <c:v>544.9000244140624</c:v>
                </c:pt>
                <c:pt idx="5845">
                  <c:v>545.0</c:v>
                </c:pt>
                <c:pt idx="5846">
                  <c:v>545.1000366210937</c:v>
                </c:pt>
                <c:pt idx="5847">
                  <c:v>545.2000122070315</c:v>
                </c:pt>
                <c:pt idx="5848">
                  <c:v>545.300048828125</c:v>
                </c:pt>
                <c:pt idx="5849">
                  <c:v>545.4000244140624</c:v>
                </c:pt>
                <c:pt idx="5850">
                  <c:v>545.5</c:v>
                </c:pt>
                <c:pt idx="5851">
                  <c:v>545.6000366210937</c:v>
                </c:pt>
                <c:pt idx="5852">
                  <c:v>545.7000122070315</c:v>
                </c:pt>
                <c:pt idx="5853">
                  <c:v>545.800048828125</c:v>
                </c:pt>
                <c:pt idx="5854">
                  <c:v>545.9000244140624</c:v>
                </c:pt>
                <c:pt idx="5855">
                  <c:v>546.0</c:v>
                </c:pt>
                <c:pt idx="5856">
                  <c:v>546.1000366210937</c:v>
                </c:pt>
                <c:pt idx="5857">
                  <c:v>546.2000122070315</c:v>
                </c:pt>
                <c:pt idx="5858">
                  <c:v>546.300048828125</c:v>
                </c:pt>
                <c:pt idx="5859">
                  <c:v>546.4000244140624</c:v>
                </c:pt>
                <c:pt idx="5860">
                  <c:v>546.5</c:v>
                </c:pt>
                <c:pt idx="5861">
                  <c:v>546.6000366210937</c:v>
                </c:pt>
                <c:pt idx="5862">
                  <c:v>546.7000122070315</c:v>
                </c:pt>
                <c:pt idx="5863">
                  <c:v>546.800048828125</c:v>
                </c:pt>
                <c:pt idx="5864">
                  <c:v>546.9000244140624</c:v>
                </c:pt>
                <c:pt idx="5865">
                  <c:v>547.0</c:v>
                </c:pt>
                <c:pt idx="5866">
                  <c:v>547.1000366210937</c:v>
                </c:pt>
                <c:pt idx="5867">
                  <c:v>547.2000122070315</c:v>
                </c:pt>
                <c:pt idx="5868">
                  <c:v>547.300048828125</c:v>
                </c:pt>
                <c:pt idx="5869">
                  <c:v>547.4000244140624</c:v>
                </c:pt>
                <c:pt idx="5870">
                  <c:v>547.5</c:v>
                </c:pt>
                <c:pt idx="5871">
                  <c:v>547.6000366210937</c:v>
                </c:pt>
                <c:pt idx="5872">
                  <c:v>547.7000122070315</c:v>
                </c:pt>
                <c:pt idx="5873">
                  <c:v>547.800048828125</c:v>
                </c:pt>
                <c:pt idx="5874">
                  <c:v>547.9000244140624</c:v>
                </c:pt>
                <c:pt idx="5875">
                  <c:v>548.0</c:v>
                </c:pt>
                <c:pt idx="5876">
                  <c:v>548.1000366210937</c:v>
                </c:pt>
                <c:pt idx="5877">
                  <c:v>548.2000122070315</c:v>
                </c:pt>
                <c:pt idx="5878">
                  <c:v>548.300048828125</c:v>
                </c:pt>
                <c:pt idx="5879">
                  <c:v>548.4000244140624</c:v>
                </c:pt>
                <c:pt idx="5880">
                  <c:v>548.5</c:v>
                </c:pt>
                <c:pt idx="5881">
                  <c:v>548.6000366210937</c:v>
                </c:pt>
                <c:pt idx="5882">
                  <c:v>548.7000122070315</c:v>
                </c:pt>
                <c:pt idx="5883">
                  <c:v>548.800048828125</c:v>
                </c:pt>
                <c:pt idx="5884">
                  <c:v>548.9000244140624</c:v>
                </c:pt>
                <c:pt idx="5885">
                  <c:v>549.0</c:v>
                </c:pt>
                <c:pt idx="5886">
                  <c:v>549.1000366210937</c:v>
                </c:pt>
                <c:pt idx="5887">
                  <c:v>549.2000122070315</c:v>
                </c:pt>
                <c:pt idx="5888">
                  <c:v>549.300048828125</c:v>
                </c:pt>
                <c:pt idx="5889">
                  <c:v>549.4000244140624</c:v>
                </c:pt>
                <c:pt idx="5890">
                  <c:v>549.5</c:v>
                </c:pt>
                <c:pt idx="5891">
                  <c:v>549.6000366210937</c:v>
                </c:pt>
                <c:pt idx="5892">
                  <c:v>549.7000122070315</c:v>
                </c:pt>
                <c:pt idx="5893">
                  <c:v>549.800048828125</c:v>
                </c:pt>
                <c:pt idx="5894">
                  <c:v>549.9000244140624</c:v>
                </c:pt>
                <c:pt idx="5895">
                  <c:v>550.0</c:v>
                </c:pt>
                <c:pt idx="5896">
                  <c:v>550.1000366210937</c:v>
                </c:pt>
                <c:pt idx="5897">
                  <c:v>550.2000122070315</c:v>
                </c:pt>
                <c:pt idx="5898">
                  <c:v>550.300048828125</c:v>
                </c:pt>
                <c:pt idx="5899">
                  <c:v>550.4000244140624</c:v>
                </c:pt>
                <c:pt idx="5900">
                  <c:v>550.5</c:v>
                </c:pt>
                <c:pt idx="5901">
                  <c:v>550.6000366210937</c:v>
                </c:pt>
                <c:pt idx="5902">
                  <c:v>550.7000122070315</c:v>
                </c:pt>
                <c:pt idx="5903">
                  <c:v>550.800048828125</c:v>
                </c:pt>
                <c:pt idx="5904">
                  <c:v>550.9000244140624</c:v>
                </c:pt>
                <c:pt idx="5905">
                  <c:v>551.0</c:v>
                </c:pt>
                <c:pt idx="5906">
                  <c:v>551.1000366210937</c:v>
                </c:pt>
                <c:pt idx="5907">
                  <c:v>551.2000122070315</c:v>
                </c:pt>
                <c:pt idx="5908">
                  <c:v>551.300048828125</c:v>
                </c:pt>
                <c:pt idx="5909">
                  <c:v>551.4000244140624</c:v>
                </c:pt>
                <c:pt idx="5910">
                  <c:v>551.5</c:v>
                </c:pt>
                <c:pt idx="5911">
                  <c:v>551.6000366210937</c:v>
                </c:pt>
                <c:pt idx="5912">
                  <c:v>551.7000122070315</c:v>
                </c:pt>
                <c:pt idx="5913">
                  <c:v>551.800048828125</c:v>
                </c:pt>
                <c:pt idx="5914">
                  <c:v>551.9000244140624</c:v>
                </c:pt>
                <c:pt idx="5915">
                  <c:v>552.0</c:v>
                </c:pt>
                <c:pt idx="5916">
                  <c:v>552.1000366210937</c:v>
                </c:pt>
                <c:pt idx="5917">
                  <c:v>552.2000122070315</c:v>
                </c:pt>
                <c:pt idx="5918">
                  <c:v>552.300048828125</c:v>
                </c:pt>
                <c:pt idx="5919">
                  <c:v>552.4000244140624</c:v>
                </c:pt>
                <c:pt idx="5920">
                  <c:v>552.5</c:v>
                </c:pt>
                <c:pt idx="5921">
                  <c:v>552.6000366210937</c:v>
                </c:pt>
                <c:pt idx="5922">
                  <c:v>552.7000122070315</c:v>
                </c:pt>
                <c:pt idx="5923">
                  <c:v>552.800048828125</c:v>
                </c:pt>
                <c:pt idx="5924">
                  <c:v>552.9000244140624</c:v>
                </c:pt>
                <c:pt idx="5925">
                  <c:v>553.0</c:v>
                </c:pt>
                <c:pt idx="5926">
                  <c:v>553.1000366210937</c:v>
                </c:pt>
                <c:pt idx="5927">
                  <c:v>553.2000122070315</c:v>
                </c:pt>
                <c:pt idx="5928">
                  <c:v>553.300048828125</c:v>
                </c:pt>
                <c:pt idx="5929">
                  <c:v>553.4000244140624</c:v>
                </c:pt>
                <c:pt idx="5930">
                  <c:v>553.5</c:v>
                </c:pt>
                <c:pt idx="5931">
                  <c:v>553.6000366210937</c:v>
                </c:pt>
                <c:pt idx="5932">
                  <c:v>553.7000122070315</c:v>
                </c:pt>
                <c:pt idx="5933">
                  <c:v>553.800048828125</c:v>
                </c:pt>
                <c:pt idx="5934">
                  <c:v>553.9000244140624</c:v>
                </c:pt>
                <c:pt idx="5935">
                  <c:v>554.0</c:v>
                </c:pt>
                <c:pt idx="5936">
                  <c:v>554.1000366210937</c:v>
                </c:pt>
                <c:pt idx="5937">
                  <c:v>554.2000122070315</c:v>
                </c:pt>
                <c:pt idx="5938">
                  <c:v>554.300048828125</c:v>
                </c:pt>
                <c:pt idx="5939">
                  <c:v>554.4000244140624</c:v>
                </c:pt>
                <c:pt idx="5940">
                  <c:v>554.5</c:v>
                </c:pt>
                <c:pt idx="5941">
                  <c:v>554.6000366210937</c:v>
                </c:pt>
                <c:pt idx="5942">
                  <c:v>554.7000122070315</c:v>
                </c:pt>
                <c:pt idx="5943">
                  <c:v>554.800048828125</c:v>
                </c:pt>
                <c:pt idx="5944">
                  <c:v>554.9000244140624</c:v>
                </c:pt>
                <c:pt idx="5945">
                  <c:v>555.0</c:v>
                </c:pt>
                <c:pt idx="5946">
                  <c:v>555.1000366210937</c:v>
                </c:pt>
                <c:pt idx="5947">
                  <c:v>555.2000122070315</c:v>
                </c:pt>
                <c:pt idx="5948">
                  <c:v>555.300048828125</c:v>
                </c:pt>
                <c:pt idx="5949">
                  <c:v>555.4000244140624</c:v>
                </c:pt>
                <c:pt idx="5950">
                  <c:v>555.5</c:v>
                </c:pt>
                <c:pt idx="5951">
                  <c:v>555.6000366210937</c:v>
                </c:pt>
                <c:pt idx="5952">
                  <c:v>555.7000122070315</c:v>
                </c:pt>
                <c:pt idx="5953">
                  <c:v>555.800048828125</c:v>
                </c:pt>
                <c:pt idx="5954">
                  <c:v>555.9000244140624</c:v>
                </c:pt>
                <c:pt idx="5955">
                  <c:v>556.0</c:v>
                </c:pt>
                <c:pt idx="5956">
                  <c:v>556.1000366210937</c:v>
                </c:pt>
                <c:pt idx="5957">
                  <c:v>556.2000122070315</c:v>
                </c:pt>
                <c:pt idx="5958">
                  <c:v>556.300048828125</c:v>
                </c:pt>
                <c:pt idx="5959">
                  <c:v>556.4000244140624</c:v>
                </c:pt>
                <c:pt idx="5960">
                  <c:v>556.5</c:v>
                </c:pt>
                <c:pt idx="5961">
                  <c:v>556.6000366210937</c:v>
                </c:pt>
                <c:pt idx="5962">
                  <c:v>556.7000122070315</c:v>
                </c:pt>
                <c:pt idx="5963">
                  <c:v>556.800048828125</c:v>
                </c:pt>
                <c:pt idx="5964">
                  <c:v>556.9000244140624</c:v>
                </c:pt>
                <c:pt idx="5965">
                  <c:v>557.0</c:v>
                </c:pt>
                <c:pt idx="5966">
                  <c:v>557.1000366210937</c:v>
                </c:pt>
                <c:pt idx="5967">
                  <c:v>557.2000122070315</c:v>
                </c:pt>
                <c:pt idx="5968">
                  <c:v>557.300048828125</c:v>
                </c:pt>
                <c:pt idx="5969">
                  <c:v>557.4000244140624</c:v>
                </c:pt>
                <c:pt idx="5970">
                  <c:v>557.5</c:v>
                </c:pt>
                <c:pt idx="5971">
                  <c:v>557.6000366210937</c:v>
                </c:pt>
                <c:pt idx="5972">
                  <c:v>557.7000122070315</c:v>
                </c:pt>
                <c:pt idx="5973">
                  <c:v>557.800048828125</c:v>
                </c:pt>
                <c:pt idx="5974">
                  <c:v>557.9000244140624</c:v>
                </c:pt>
                <c:pt idx="5975">
                  <c:v>558.0</c:v>
                </c:pt>
                <c:pt idx="5976">
                  <c:v>558.1000366210937</c:v>
                </c:pt>
                <c:pt idx="5977">
                  <c:v>558.2000122070315</c:v>
                </c:pt>
                <c:pt idx="5978">
                  <c:v>558.300048828125</c:v>
                </c:pt>
                <c:pt idx="5979">
                  <c:v>558.4000244140624</c:v>
                </c:pt>
                <c:pt idx="5980">
                  <c:v>558.5</c:v>
                </c:pt>
                <c:pt idx="5981">
                  <c:v>558.6000366210937</c:v>
                </c:pt>
                <c:pt idx="5982">
                  <c:v>558.7000122070315</c:v>
                </c:pt>
                <c:pt idx="5983">
                  <c:v>558.800048828125</c:v>
                </c:pt>
                <c:pt idx="5984">
                  <c:v>558.9000244140624</c:v>
                </c:pt>
                <c:pt idx="5985">
                  <c:v>559.0</c:v>
                </c:pt>
                <c:pt idx="5986">
                  <c:v>559.1000366210937</c:v>
                </c:pt>
                <c:pt idx="5987">
                  <c:v>559.2000122070315</c:v>
                </c:pt>
                <c:pt idx="5988">
                  <c:v>559.300048828125</c:v>
                </c:pt>
                <c:pt idx="5989">
                  <c:v>559.4000244140624</c:v>
                </c:pt>
                <c:pt idx="5990">
                  <c:v>559.5</c:v>
                </c:pt>
                <c:pt idx="5991">
                  <c:v>559.6000366210937</c:v>
                </c:pt>
                <c:pt idx="5992">
                  <c:v>559.7000122070315</c:v>
                </c:pt>
                <c:pt idx="5993">
                  <c:v>559.800048828125</c:v>
                </c:pt>
                <c:pt idx="5994">
                  <c:v>559.9000244140624</c:v>
                </c:pt>
                <c:pt idx="5995">
                  <c:v>560.0</c:v>
                </c:pt>
                <c:pt idx="5996">
                  <c:v>560.1000366210937</c:v>
                </c:pt>
                <c:pt idx="5997">
                  <c:v>560.2000122070315</c:v>
                </c:pt>
                <c:pt idx="5998">
                  <c:v>560.300048828125</c:v>
                </c:pt>
                <c:pt idx="5999">
                  <c:v>560.4000244140624</c:v>
                </c:pt>
                <c:pt idx="6000">
                  <c:v>560.5</c:v>
                </c:pt>
                <c:pt idx="6001">
                  <c:v>560.6000366210937</c:v>
                </c:pt>
                <c:pt idx="6002">
                  <c:v>560.7000122070315</c:v>
                </c:pt>
                <c:pt idx="6003">
                  <c:v>560.800048828125</c:v>
                </c:pt>
                <c:pt idx="6004">
                  <c:v>560.9000244140624</c:v>
                </c:pt>
                <c:pt idx="6005">
                  <c:v>561.0</c:v>
                </c:pt>
                <c:pt idx="6006">
                  <c:v>561.1000366210937</c:v>
                </c:pt>
                <c:pt idx="6007">
                  <c:v>561.2000122070315</c:v>
                </c:pt>
                <c:pt idx="6008">
                  <c:v>561.300048828125</c:v>
                </c:pt>
                <c:pt idx="6009">
                  <c:v>561.4000244140624</c:v>
                </c:pt>
                <c:pt idx="6010">
                  <c:v>561.5</c:v>
                </c:pt>
                <c:pt idx="6011">
                  <c:v>561.6000366210937</c:v>
                </c:pt>
                <c:pt idx="6012">
                  <c:v>561.7000122070315</c:v>
                </c:pt>
                <c:pt idx="6013">
                  <c:v>561.800048828125</c:v>
                </c:pt>
                <c:pt idx="6014">
                  <c:v>561.9000244140624</c:v>
                </c:pt>
                <c:pt idx="6015">
                  <c:v>562.0</c:v>
                </c:pt>
                <c:pt idx="6016">
                  <c:v>562.1000366210937</c:v>
                </c:pt>
                <c:pt idx="6017">
                  <c:v>562.2000122070315</c:v>
                </c:pt>
                <c:pt idx="6018">
                  <c:v>562.300048828125</c:v>
                </c:pt>
                <c:pt idx="6019">
                  <c:v>562.4000244140624</c:v>
                </c:pt>
                <c:pt idx="6020">
                  <c:v>562.5</c:v>
                </c:pt>
                <c:pt idx="6021">
                  <c:v>562.6000366210937</c:v>
                </c:pt>
                <c:pt idx="6022">
                  <c:v>562.7000122070315</c:v>
                </c:pt>
                <c:pt idx="6023">
                  <c:v>562.800048828125</c:v>
                </c:pt>
                <c:pt idx="6024">
                  <c:v>562.9000244140624</c:v>
                </c:pt>
                <c:pt idx="6025">
                  <c:v>563.0</c:v>
                </c:pt>
                <c:pt idx="6026">
                  <c:v>563.1000366210937</c:v>
                </c:pt>
                <c:pt idx="6027">
                  <c:v>563.2000122070315</c:v>
                </c:pt>
                <c:pt idx="6028">
                  <c:v>563.300048828125</c:v>
                </c:pt>
                <c:pt idx="6029">
                  <c:v>563.4000244140624</c:v>
                </c:pt>
                <c:pt idx="6030">
                  <c:v>563.5</c:v>
                </c:pt>
                <c:pt idx="6031">
                  <c:v>563.6000366210937</c:v>
                </c:pt>
                <c:pt idx="6032">
                  <c:v>563.7000122070315</c:v>
                </c:pt>
                <c:pt idx="6033">
                  <c:v>563.800048828125</c:v>
                </c:pt>
                <c:pt idx="6034">
                  <c:v>563.9000244140624</c:v>
                </c:pt>
                <c:pt idx="6035">
                  <c:v>564.0</c:v>
                </c:pt>
                <c:pt idx="6036">
                  <c:v>564.1000366210937</c:v>
                </c:pt>
                <c:pt idx="6037">
                  <c:v>564.2000122070315</c:v>
                </c:pt>
                <c:pt idx="6038">
                  <c:v>564.300048828125</c:v>
                </c:pt>
                <c:pt idx="6039">
                  <c:v>564.4000244140624</c:v>
                </c:pt>
                <c:pt idx="6040">
                  <c:v>564.5</c:v>
                </c:pt>
                <c:pt idx="6041">
                  <c:v>564.6000366210937</c:v>
                </c:pt>
                <c:pt idx="6042">
                  <c:v>564.7000122070315</c:v>
                </c:pt>
                <c:pt idx="6043">
                  <c:v>564.800048828125</c:v>
                </c:pt>
                <c:pt idx="6044">
                  <c:v>564.9000244140624</c:v>
                </c:pt>
                <c:pt idx="6045">
                  <c:v>565.0</c:v>
                </c:pt>
                <c:pt idx="6046">
                  <c:v>565.1000366210937</c:v>
                </c:pt>
                <c:pt idx="6047">
                  <c:v>565.2000122070315</c:v>
                </c:pt>
                <c:pt idx="6048">
                  <c:v>565.300048828125</c:v>
                </c:pt>
                <c:pt idx="6049">
                  <c:v>565.4000244140624</c:v>
                </c:pt>
                <c:pt idx="6050">
                  <c:v>565.5</c:v>
                </c:pt>
                <c:pt idx="6051">
                  <c:v>565.6000366210937</c:v>
                </c:pt>
                <c:pt idx="6052">
                  <c:v>565.7000122070315</c:v>
                </c:pt>
                <c:pt idx="6053">
                  <c:v>565.800048828125</c:v>
                </c:pt>
                <c:pt idx="6054">
                  <c:v>565.9000244140624</c:v>
                </c:pt>
                <c:pt idx="6055">
                  <c:v>566.0</c:v>
                </c:pt>
                <c:pt idx="6056">
                  <c:v>566.1000366210937</c:v>
                </c:pt>
                <c:pt idx="6057">
                  <c:v>566.2000122070315</c:v>
                </c:pt>
                <c:pt idx="6058">
                  <c:v>566.300048828125</c:v>
                </c:pt>
                <c:pt idx="6059">
                  <c:v>566.4000244140624</c:v>
                </c:pt>
                <c:pt idx="6060">
                  <c:v>566.5</c:v>
                </c:pt>
                <c:pt idx="6061">
                  <c:v>566.6000366210937</c:v>
                </c:pt>
                <c:pt idx="6062">
                  <c:v>566.7000122070315</c:v>
                </c:pt>
                <c:pt idx="6063">
                  <c:v>566.800048828125</c:v>
                </c:pt>
                <c:pt idx="6064">
                  <c:v>566.9000244140624</c:v>
                </c:pt>
                <c:pt idx="6065">
                  <c:v>567.0</c:v>
                </c:pt>
                <c:pt idx="6066">
                  <c:v>567.1000366210937</c:v>
                </c:pt>
                <c:pt idx="6067">
                  <c:v>567.2000122070315</c:v>
                </c:pt>
                <c:pt idx="6068">
                  <c:v>567.300048828125</c:v>
                </c:pt>
                <c:pt idx="6069">
                  <c:v>567.4000244140624</c:v>
                </c:pt>
                <c:pt idx="6070">
                  <c:v>567.5</c:v>
                </c:pt>
                <c:pt idx="6071">
                  <c:v>567.6000366210937</c:v>
                </c:pt>
                <c:pt idx="6072">
                  <c:v>567.7000122070315</c:v>
                </c:pt>
                <c:pt idx="6073">
                  <c:v>567.800048828125</c:v>
                </c:pt>
                <c:pt idx="6074">
                  <c:v>567.9000244140624</c:v>
                </c:pt>
                <c:pt idx="6075">
                  <c:v>568.0</c:v>
                </c:pt>
                <c:pt idx="6076">
                  <c:v>568.1000366210937</c:v>
                </c:pt>
                <c:pt idx="6077">
                  <c:v>568.2000122070315</c:v>
                </c:pt>
                <c:pt idx="6078">
                  <c:v>568.300048828125</c:v>
                </c:pt>
                <c:pt idx="6079">
                  <c:v>568.4000244140624</c:v>
                </c:pt>
                <c:pt idx="6080">
                  <c:v>568.5</c:v>
                </c:pt>
                <c:pt idx="6081">
                  <c:v>568.6000366210937</c:v>
                </c:pt>
                <c:pt idx="6082">
                  <c:v>568.7000122070315</c:v>
                </c:pt>
                <c:pt idx="6083">
                  <c:v>568.800048828125</c:v>
                </c:pt>
                <c:pt idx="6084">
                  <c:v>568.9000244140624</c:v>
                </c:pt>
                <c:pt idx="6085">
                  <c:v>569.0</c:v>
                </c:pt>
                <c:pt idx="6086">
                  <c:v>569.1000366210937</c:v>
                </c:pt>
                <c:pt idx="6087">
                  <c:v>569.2000122070315</c:v>
                </c:pt>
                <c:pt idx="6088">
                  <c:v>569.300048828125</c:v>
                </c:pt>
                <c:pt idx="6089">
                  <c:v>569.4000244140624</c:v>
                </c:pt>
                <c:pt idx="6090">
                  <c:v>569.5</c:v>
                </c:pt>
                <c:pt idx="6091">
                  <c:v>569.6000366210937</c:v>
                </c:pt>
                <c:pt idx="6092">
                  <c:v>569.7000122070315</c:v>
                </c:pt>
                <c:pt idx="6093">
                  <c:v>569.800048828125</c:v>
                </c:pt>
                <c:pt idx="6094">
                  <c:v>569.9000244140624</c:v>
                </c:pt>
                <c:pt idx="6095">
                  <c:v>570.0</c:v>
                </c:pt>
                <c:pt idx="6096">
                  <c:v>570.1000366210937</c:v>
                </c:pt>
                <c:pt idx="6097">
                  <c:v>570.2000122070315</c:v>
                </c:pt>
                <c:pt idx="6098">
                  <c:v>570.300048828125</c:v>
                </c:pt>
                <c:pt idx="6099">
                  <c:v>570.4000244140624</c:v>
                </c:pt>
                <c:pt idx="6100">
                  <c:v>570.5</c:v>
                </c:pt>
                <c:pt idx="6101">
                  <c:v>570.6000366210937</c:v>
                </c:pt>
                <c:pt idx="6102">
                  <c:v>570.7000122070315</c:v>
                </c:pt>
                <c:pt idx="6103">
                  <c:v>570.800048828125</c:v>
                </c:pt>
                <c:pt idx="6104">
                  <c:v>570.9000244140624</c:v>
                </c:pt>
                <c:pt idx="6105">
                  <c:v>571.0</c:v>
                </c:pt>
                <c:pt idx="6106">
                  <c:v>571.1000366210937</c:v>
                </c:pt>
                <c:pt idx="6107">
                  <c:v>571.2000122070315</c:v>
                </c:pt>
                <c:pt idx="6108">
                  <c:v>571.300048828125</c:v>
                </c:pt>
                <c:pt idx="6109">
                  <c:v>571.4000244140624</c:v>
                </c:pt>
                <c:pt idx="6110">
                  <c:v>571.5</c:v>
                </c:pt>
                <c:pt idx="6111">
                  <c:v>571.6000366210937</c:v>
                </c:pt>
                <c:pt idx="6112">
                  <c:v>571.7000122070315</c:v>
                </c:pt>
                <c:pt idx="6113">
                  <c:v>571.800048828125</c:v>
                </c:pt>
                <c:pt idx="6114">
                  <c:v>571.9000244140624</c:v>
                </c:pt>
                <c:pt idx="6115">
                  <c:v>572.0</c:v>
                </c:pt>
                <c:pt idx="6116">
                  <c:v>572.1000366210937</c:v>
                </c:pt>
                <c:pt idx="6117">
                  <c:v>572.2000122070315</c:v>
                </c:pt>
                <c:pt idx="6118">
                  <c:v>572.300048828125</c:v>
                </c:pt>
                <c:pt idx="6119">
                  <c:v>572.4000244140624</c:v>
                </c:pt>
                <c:pt idx="6120">
                  <c:v>572.5</c:v>
                </c:pt>
                <c:pt idx="6121">
                  <c:v>572.6000366210937</c:v>
                </c:pt>
                <c:pt idx="6122">
                  <c:v>572.7000122070315</c:v>
                </c:pt>
                <c:pt idx="6123">
                  <c:v>572.800048828125</c:v>
                </c:pt>
                <c:pt idx="6124">
                  <c:v>572.9000244140624</c:v>
                </c:pt>
                <c:pt idx="6125">
                  <c:v>573.0</c:v>
                </c:pt>
                <c:pt idx="6126">
                  <c:v>573.1000366210937</c:v>
                </c:pt>
                <c:pt idx="6127">
                  <c:v>573.2000122070315</c:v>
                </c:pt>
                <c:pt idx="6128">
                  <c:v>573.300048828125</c:v>
                </c:pt>
                <c:pt idx="6129">
                  <c:v>573.4000244140624</c:v>
                </c:pt>
                <c:pt idx="6130">
                  <c:v>573.5</c:v>
                </c:pt>
                <c:pt idx="6131">
                  <c:v>573.6000366210937</c:v>
                </c:pt>
                <c:pt idx="6132">
                  <c:v>573.7000122070315</c:v>
                </c:pt>
                <c:pt idx="6133">
                  <c:v>573.800048828125</c:v>
                </c:pt>
                <c:pt idx="6134">
                  <c:v>573.9000244140624</c:v>
                </c:pt>
                <c:pt idx="6135">
                  <c:v>574.0</c:v>
                </c:pt>
                <c:pt idx="6136">
                  <c:v>574.1000366210937</c:v>
                </c:pt>
                <c:pt idx="6137">
                  <c:v>574.2000122070315</c:v>
                </c:pt>
                <c:pt idx="6138">
                  <c:v>574.300048828125</c:v>
                </c:pt>
                <c:pt idx="6139">
                  <c:v>574.4000244140624</c:v>
                </c:pt>
                <c:pt idx="6140">
                  <c:v>574.5</c:v>
                </c:pt>
                <c:pt idx="6141">
                  <c:v>574.6000366210937</c:v>
                </c:pt>
                <c:pt idx="6142">
                  <c:v>574.7000122070315</c:v>
                </c:pt>
                <c:pt idx="6143">
                  <c:v>574.800048828125</c:v>
                </c:pt>
                <c:pt idx="6144">
                  <c:v>574.9000244140624</c:v>
                </c:pt>
                <c:pt idx="6145">
                  <c:v>575.0</c:v>
                </c:pt>
                <c:pt idx="6146">
                  <c:v>575.1000366210937</c:v>
                </c:pt>
                <c:pt idx="6147">
                  <c:v>575.2000122070315</c:v>
                </c:pt>
                <c:pt idx="6148">
                  <c:v>575.300048828125</c:v>
                </c:pt>
                <c:pt idx="6149">
                  <c:v>575.4000244140624</c:v>
                </c:pt>
                <c:pt idx="6150">
                  <c:v>575.5</c:v>
                </c:pt>
                <c:pt idx="6151">
                  <c:v>575.6000366210937</c:v>
                </c:pt>
                <c:pt idx="6152">
                  <c:v>575.7000122070315</c:v>
                </c:pt>
                <c:pt idx="6153">
                  <c:v>575.800048828125</c:v>
                </c:pt>
                <c:pt idx="6154">
                  <c:v>575.9000244140624</c:v>
                </c:pt>
                <c:pt idx="6155">
                  <c:v>576.0</c:v>
                </c:pt>
                <c:pt idx="6156">
                  <c:v>576.1000366210937</c:v>
                </c:pt>
                <c:pt idx="6157">
                  <c:v>576.2000122070315</c:v>
                </c:pt>
                <c:pt idx="6158">
                  <c:v>576.300048828125</c:v>
                </c:pt>
                <c:pt idx="6159">
                  <c:v>576.4000244140624</c:v>
                </c:pt>
                <c:pt idx="6160">
                  <c:v>576.5</c:v>
                </c:pt>
                <c:pt idx="6161">
                  <c:v>576.6000366210937</c:v>
                </c:pt>
                <c:pt idx="6162">
                  <c:v>576.7000122070315</c:v>
                </c:pt>
                <c:pt idx="6163">
                  <c:v>576.800048828125</c:v>
                </c:pt>
                <c:pt idx="6164">
                  <c:v>576.9000244140624</c:v>
                </c:pt>
                <c:pt idx="6165">
                  <c:v>577.0</c:v>
                </c:pt>
                <c:pt idx="6166">
                  <c:v>577.1000366210937</c:v>
                </c:pt>
                <c:pt idx="6167">
                  <c:v>577.2000122070315</c:v>
                </c:pt>
                <c:pt idx="6168">
                  <c:v>577.300048828125</c:v>
                </c:pt>
                <c:pt idx="6169">
                  <c:v>577.4000244140624</c:v>
                </c:pt>
                <c:pt idx="6170">
                  <c:v>577.5</c:v>
                </c:pt>
                <c:pt idx="6171">
                  <c:v>577.6000366210937</c:v>
                </c:pt>
                <c:pt idx="6172">
                  <c:v>577.7000122070315</c:v>
                </c:pt>
                <c:pt idx="6173">
                  <c:v>577.800048828125</c:v>
                </c:pt>
                <c:pt idx="6174">
                  <c:v>577.9000244140624</c:v>
                </c:pt>
                <c:pt idx="6175">
                  <c:v>578.0</c:v>
                </c:pt>
                <c:pt idx="6176">
                  <c:v>578.1000366210937</c:v>
                </c:pt>
                <c:pt idx="6177">
                  <c:v>578.2000122070315</c:v>
                </c:pt>
                <c:pt idx="6178">
                  <c:v>578.300048828125</c:v>
                </c:pt>
                <c:pt idx="6179">
                  <c:v>578.4000244140624</c:v>
                </c:pt>
                <c:pt idx="6180">
                  <c:v>578.5</c:v>
                </c:pt>
                <c:pt idx="6181">
                  <c:v>578.6000366210937</c:v>
                </c:pt>
                <c:pt idx="6182">
                  <c:v>578.7000122070315</c:v>
                </c:pt>
                <c:pt idx="6183">
                  <c:v>578.800048828125</c:v>
                </c:pt>
                <c:pt idx="6184">
                  <c:v>578.9000244140624</c:v>
                </c:pt>
                <c:pt idx="6185">
                  <c:v>579.0</c:v>
                </c:pt>
                <c:pt idx="6186">
                  <c:v>579.1000366210937</c:v>
                </c:pt>
                <c:pt idx="6187">
                  <c:v>579.2000122070315</c:v>
                </c:pt>
                <c:pt idx="6188">
                  <c:v>579.300048828125</c:v>
                </c:pt>
                <c:pt idx="6189">
                  <c:v>579.4000244140624</c:v>
                </c:pt>
                <c:pt idx="6190">
                  <c:v>579.5</c:v>
                </c:pt>
                <c:pt idx="6191">
                  <c:v>579.6000366210937</c:v>
                </c:pt>
                <c:pt idx="6192">
                  <c:v>579.7000122070315</c:v>
                </c:pt>
                <c:pt idx="6193">
                  <c:v>579.800048828125</c:v>
                </c:pt>
                <c:pt idx="6194">
                  <c:v>579.9000244140624</c:v>
                </c:pt>
                <c:pt idx="6195">
                  <c:v>580.0</c:v>
                </c:pt>
                <c:pt idx="6196">
                  <c:v>580.1000366210937</c:v>
                </c:pt>
                <c:pt idx="6197">
                  <c:v>580.2000122070315</c:v>
                </c:pt>
                <c:pt idx="6198">
                  <c:v>580.300048828125</c:v>
                </c:pt>
                <c:pt idx="6199">
                  <c:v>580.4000244140624</c:v>
                </c:pt>
                <c:pt idx="6200">
                  <c:v>580.5</c:v>
                </c:pt>
                <c:pt idx="6201">
                  <c:v>580.6000366210937</c:v>
                </c:pt>
                <c:pt idx="6202">
                  <c:v>580.7000122070315</c:v>
                </c:pt>
                <c:pt idx="6203">
                  <c:v>580.800048828125</c:v>
                </c:pt>
                <c:pt idx="6204">
                  <c:v>580.9000244140624</c:v>
                </c:pt>
                <c:pt idx="6205">
                  <c:v>581.0</c:v>
                </c:pt>
                <c:pt idx="6206">
                  <c:v>581.1000366210937</c:v>
                </c:pt>
                <c:pt idx="6207">
                  <c:v>581.2000122070315</c:v>
                </c:pt>
                <c:pt idx="6208">
                  <c:v>581.300048828125</c:v>
                </c:pt>
                <c:pt idx="6209">
                  <c:v>581.4000244140624</c:v>
                </c:pt>
                <c:pt idx="6210">
                  <c:v>581.5</c:v>
                </c:pt>
                <c:pt idx="6211">
                  <c:v>581.6000366210937</c:v>
                </c:pt>
                <c:pt idx="6212">
                  <c:v>581.7000122070315</c:v>
                </c:pt>
                <c:pt idx="6213">
                  <c:v>581.800048828125</c:v>
                </c:pt>
                <c:pt idx="6214">
                  <c:v>581.9000244140624</c:v>
                </c:pt>
                <c:pt idx="6215">
                  <c:v>582.0</c:v>
                </c:pt>
                <c:pt idx="6216">
                  <c:v>582.1000366210937</c:v>
                </c:pt>
                <c:pt idx="6217">
                  <c:v>582.2000122070315</c:v>
                </c:pt>
                <c:pt idx="6218">
                  <c:v>582.300048828125</c:v>
                </c:pt>
                <c:pt idx="6219">
                  <c:v>582.4000244140624</c:v>
                </c:pt>
                <c:pt idx="6220">
                  <c:v>582.5</c:v>
                </c:pt>
                <c:pt idx="6221">
                  <c:v>582.6000366210937</c:v>
                </c:pt>
                <c:pt idx="6222">
                  <c:v>582.7000122070315</c:v>
                </c:pt>
                <c:pt idx="6223">
                  <c:v>582.800048828125</c:v>
                </c:pt>
                <c:pt idx="6224">
                  <c:v>582.9000244140624</c:v>
                </c:pt>
                <c:pt idx="6225">
                  <c:v>583.0</c:v>
                </c:pt>
                <c:pt idx="6226">
                  <c:v>583.1000366210937</c:v>
                </c:pt>
                <c:pt idx="6227">
                  <c:v>583.2000122070315</c:v>
                </c:pt>
                <c:pt idx="6228">
                  <c:v>583.300048828125</c:v>
                </c:pt>
                <c:pt idx="6229">
                  <c:v>583.4000244140624</c:v>
                </c:pt>
                <c:pt idx="6230">
                  <c:v>583.5</c:v>
                </c:pt>
                <c:pt idx="6231">
                  <c:v>583.6000366210937</c:v>
                </c:pt>
                <c:pt idx="6232">
                  <c:v>583.7000122070315</c:v>
                </c:pt>
                <c:pt idx="6233">
                  <c:v>583.800048828125</c:v>
                </c:pt>
                <c:pt idx="6234">
                  <c:v>583.9000244140624</c:v>
                </c:pt>
                <c:pt idx="6235">
                  <c:v>584.0</c:v>
                </c:pt>
                <c:pt idx="6236">
                  <c:v>584.1000366210937</c:v>
                </c:pt>
                <c:pt idx="6237">
                  <c:v>584.2000122070315</c:v>
                </c:pt>
                <c:pt idx="6238">
                  <c:v>584.300048828125</c:v>
                </c:pt>
                <c:pt idx="6239">
                  <c:v>584.4000244140624</c:v>
                </c:pt>
                <c:pt idx="6240">
                  <c:v>584.5</c:v>
                </c:pt>
                <c:pt idx="6241">
                  <c:v>584.6000366210937</c:v>
                </c:pt>
                <c:pt idx="6242">
                  <c:v>584.7000122070315</c:v>
                </c:pt>
                <c:pt idx="6243">
                  <c:v>584.800048828125</c:v>
                </c:pt>
                <c:pt idx="6244">
                  <c:v>584.9000244140624</c:v>
                </c:pt>
                <c:pt idx="6245">
                  <c:v>585.0</c:v>
                </c:pt>
                <c:pt idx="6246">
                  <c:v>585.1000366210937</c:v>
                </c:pt>
                <c:pt idx="6247">
                  <c:v>585.2000122070315</c:v>
                </c:pt>
                <c:pt idx="6248">
                  <c:v>585.300048828125</c:v>
                </c:pt>
                <c:pt idx="6249">
                  <c:v>585.4000244140624</c:v>
                </c:pt>
                <c:pt idx="6250">
                  <c:v>585.5</c:v>
                </c:pt>
                <c:pt idx="6251">
                  <c:v>585.6000366210937</c:v>
                </c:pt>
                <c:pt idx="6252">
                  <c:v>585.7000122070315</c:v>
                </c:pt>
                <c:pt idx="6253">
                  <c:v>585.800048828125</c:v>
                </c:pt>
                <c:pt idx="6254">
                  <c:v>585.9000244140624</c:v>
                </c:pt>
                <c:pt idx="6255">
                  <c:v>586.0</c:v>
                </c:pt>
                <c:pt idx="6256">
                  <c:v>586.1000366210937</c:v>
                </c:pt>
                <c:pt idx="6257">
                  <c:v>586.2000122070315</c:v>
                </c:pt>
                <c:pt idx="6258">
                  <c:v>586.300048828125</c:v>
                </c:pt>
                <c:pt idx="6259">
                  <c:v>586.4000244140624</c:v>
                </c:pt>
                <c:pt idx="6260">
                  <c:v>586.5</c:v>
                </c:pt>
                <c:pt idx="6261">
                  <c:v>586.6000366210937</c:v>
                </c:pt>
                <c:pt idx="6262">
                  <c:v>586.7000122070315</c:v>
                </c:pt>
                <c:pt idx="6263">
                  <c:v>586.800048828125</c:v>
                </c:pt>
                <c:pt idx="6264">
                  <c:v>586.9000244140624</c:v>
                </c:pt>
                <c:pt idx="6265">
                  <c:v>587.0</c:v>
                </c:pt>
                <c:pt idx="6266">
                  <c:v>587.1000366210937</c:v>
                </c:pt>
                <c:pt idx="6267">
                  <c:v>587.2000122070315</c:v>
                </c:pt>
                <c:pt idx="6268">
                  <c:v>587.300048828125</c:v>
                </c:pt>
                <c:pt idx="6269">
                  <c:v>587.4000244140624</c:v>
                </c:pt>
                <c:pt idx="6270">
                  <c:v>587.5</c:v>
                </c:pt>
                <c:pt idx="6271">
                  <c:v>587.6000366210937</c:v>
                </c:pt>
                <c:pt idx="6272">
                  <c:v>587.7000122070315</c:v>
                </c:pt>
                <c:pt idx="6273">
                  <c:v>587.800048828125</c:v>
                </c:pt>
                <c:pt idx="6274">
                  <c:v>587.9000244140624</c:v>
                </c:pt>
                <c:pt idx="6275">
                  <c:v>588.0</c:v>
                </c:pt>
                <c:pt idx="6276">
                  <c:v>588.1000366210937</c:v>
                </c:pt>
                <c:pt idx="6277">
                  <c:v>588.2000122070315</c:v>
                </c:pt>
                <c:pt idx="6278">
                  <c:v>588.300048828125</c:v>
                </c:pt>
                <c:pt idx="6279">
                  <c:v>588.4000244140624</c:v>
                </c:pt>
                <c:pt idx="6280">
                  <c:v>588.5</c:v>
                </c:pt>
                <c:pt idx="6281">
                  <c:v>588.6000366210937</c:v>
                </c:pt>
                <c:pt idx="6282">
                  <c:v>588.7000122070315</c:v>
                </c:pt>
                <c:pt idx="6283">
                  <c:v>588.800048828125</c:v>
                </c:pt>
                <c:pt idx="6284">
                  <c:v>588.9000244140624</c:v>
                </c:pt>
                <c:pt idx="6285">
                  <c:v>589.0</c:v>
                </c:pt>
                <c:pt idx="6286">
                  <c:v>589.1000366210937</c:v>
                </c:pt>
                <c:pt idx="6287">
                  <c:v>589.2000122070315</c:v>
                </c:pt>
                <c:pt idx="6288">
                  <c:v>589.300048828125</c:v>
                </c:pt>
                <c:pt idx="6289">
                  <c:v>589.4000244140624</c:v>
                </c:pt>
                <c:pt idx="6290">
                  <c:v>589.5</c:v>
                </c:pt>
                <c:pt idx="6291">
                  <c:v>589.6000366210937</c:v>
                </c:pt>
                <c:pt idx="6292">
                  <c:v>589.7000122070315</c:v>
                </c:pt>
                <c:pt idx="6293">
                  <c:v>589.800048828125</c:v>
                </c:pt>
                <c:pt idx="6294">
                  <c:v>589.9000244140624</c:v>
                </c:pt>
                <c:pt idx="6295">
                  <c:v>590.0</c:v>
                </c:pt>
                <c:pt idx="6296">
                  <c:v>590.1000366210937</c:v>
                </c:pt>
                <c:pt idx="6297">
                  <c:v>590.2000122070315</c:v>
                </c:pt>
                <c:pt idx="6298">
                  <c:v>590.300048828125</c:v>
                </c:pt>
                <c:pt idx="6299">
                  <c:v>590.4000244140624</c:v>
                </c:pt>
                <c:pt idx="6300">
                  <c:v>590.5</c:v>
                </c:pt>
                <c:pt idx="6301">
                  <c:v>590.6000366210937</c:v>
                </c:pt>
                <c:pt idx="6302">
                  <c:v>590.7000122070315</c:v>
                </c:pt>
                <c:pt idx="6303">
                  <c:v>590.800048828125</c:v>
                </c:pt>
                <c:pt idx="6304">
                  <c:v>590.9000244140624</c:v>
                </c:pt>
                <c:pt idx="6305">
                  <c:v>591.0</c:v>
                </c:pt>
                <c:pt idx="6306">
                  <c:v>591.1000366210937</c:v>
                </c:pt>
                <c:pt idx="6307">
                  <c:v>591.2000122070315</c:v>
                </c:pt>
                <c:pt idx="6308">
                  <c:v>591.300048828125</c:v>
                </c:pt>
                <c:pt idx="6309">
                  <c:v>591.4000244140624</c:v>
                </c:pt>
                <c:pt idx="6310">
                  <c:v>591.5</c:v>
                </c:pt>
                <c:pt idx="6311">
                  <c:v>591.6000366210937</c:v>
                </c:pt>
                <c:pt idx="6312">
                  <c:v>591.7000122070315</c:v>
                </c:pt>
                <c:pt idx="6313">
                  <c:v>591.800048828125</c:v>
                </c:pt>
                <c:pt idx="6314">
                  <c:v>591.9000244140624</c:v>
                </c:pt>
                <c:pt idx="6315">
                  <c:v>592.0</c:v>
                </c:pt>
                <c:pt idx="6316">
                  <c:v>592.1000366210937</c:v>
                </c:pt>
                <c:pt idx="6317">
                  <c:v>592.2000122070315</c:v>
                </c:pt>
                <c:pt idx="6318">
                  <c:v>592.300048828125</c:v>
                </c:pt>
                <c:pt idx="6319">
                  <c:v>592.4000244140624</c:v>
                </c:pt>
                <c:pt idx="6320">
                  <c:v>592.5</c:v>
                </c:pt>
                <c:pt idx="6321">
                  <c:v>592.6000366210937</c:v>
                </c:pt>
                <c:pt idx="6322">
                  <c:v>592.7000122070315</c:v>
                </c:pt>
                <c:pt idx="6323">
                  <c:v>592.800048828125</c:v>
                </c:pt>
                <c:pt idx="6324">
                  <c:v>592.9000244140624</c:v>
                </c:pt>
                <c:pt idx="6325">
                  <c:v>593.0</c:v>
                </c:pt>
                <c:pt idx="6326">
                  <c:v>593.1000366210937</c:v>
                </c:pt>
                <c:pt idx="6327">
                  <c:v>593.2000122070315</c:v>
                </c:pt>
                <c:pt idx="6328">
                  <c:v>593.300048828125</c:v>
                </c:pt>
                <c:pt idx="6329">
                  <c:v>593.4000244140624</c:v>
                </c:pt>
                <c:pt idx="6330">
                  <c:v>593.5</c:v>
                </c:pt>
                <c:pt idx="6331">
                  <c:v>593.6000366210937</c:v>
                </c:pt>
                <c:pt idx="6332">
                  <c:v>593.7000122070315</c:v>
                </c:pt>
                <c:pt idx="6333">
                  <c:v>593.800048828125</c:v>
                </c:pt>
                <c:pt idx="6334">
                  <c:v>593.9000244140624</c:v>
                </c:pt>
                <c:pt idx="6335">
                  <c:v>594.0</c:v>
                </c:pt>
                <c:pt idx="6336">
                  <c:v>594.1000366210937</c:v>
                </c:pt>
                <c:pt idx="6337">
                  <c:v>594.2000122070315</c:v>
                </c:pt>
                <c:pt idx="6338">
                  <c:v>594.300048828125</c:v>
                </c:pt>
                <c:pt idx="6339">
                  <c:v>594.4000244140624</c:v>
                </c:pt>
                <c:pt idx="6340">
                  <c:v>594.5</c:v>
                </c:pt>
                <c:pt idx="6341">
                  <c:v>594.6000366210937</c:v>
                </c:pt>
                <c:pt idx="6342">
                  <c:v>594.7000122070315</c:v>
                </c:pt>
                <c:pt idx="6343">
                  <c:v>594.800048828125</c:v>
                </c:pt>
                <c:pt idx="6344">
                  <c:v>594.9000244140624</c:v>
                </c:pt>
                <c:pt idx="6345">
                  <c:v>595.0</c:v>
                </c:pt>
                <c:pt idx="6346">
                  <c:v>595.1000366210937</c:v>
                </c:pt>
                <c:pt idx="6347">
                  <c:v>595.2000122070315</c:v>
                </c:pt>
                <c:pt idx="6348">
                  <c:v>595.300048828125</c:v>
                </c:pt>
                <c:pt idx="6349">
                  <c:v>595.4000244140624</c:v>
                </c:pt>
                <c:pt idx="6350">
                  <c:v>595.5</c:v>
                </c:pt>
                <c:pt idx="6351">
                  <c:v>595.6000366210937</c:v>
                </c:pt>
                <c:pt idx="6352">
                  <c:v>595.7000122070315</c:v>
                </c:pt>
                <c:pt idx="6353">
                  <c:v>595.800048828125</c:v>
                </c:pt>
                <c:pt idx="6354">
                  <c:v>595.9000244140624</c:v>
                </c:pt>
                <c:pt idx="6355">
                  <c:v>596.0</c:v>
                </c:pt>
                <c:pt idx="6356">
                  <c:v>596.1000366210937</c:v>
                </c:pt>
                <c:pt idx="6357">
                  <c:v>596.2000122070315</c:v>
                </c:pt>
                <c:pt idx="6358">
                  <c:v>596.300048828125</c:v>
                </c:pt>
                <c:pt idx="6359">
                  <c:v>596.4000244140624</c:v>
                </c:pt>
                <c:pt idx="6360">
                  <c:v>596.5</c:v>
                </c:pt>
                <c:pt idx="6361">
                  <c:v>596.6000366210937</c:v>
                </c:pt>
                <c:pt idx="6362">
                  <c:v>596.7000122070315</c:v>
                </c:pt>
                <c:pt idx="6363">
                  <c:v>596.800048828125</c:v>
                </c:pt>
                <c:pt idx="6364">
                  <c:v>596.9000244140624</c:v>
                </c:pt>
                <c:pt idx="6365">
                  <c:v>597.0</c:v>
                </c:pt>
                <c:pt idx="6366">
                  <c:v>597.1000366210937</c:v>
                </c:pt>
                <c:pt idx="6367">
                  <c:v>597.2000122070315</c:v>
                </c:pt>
                <c:pt idx="6368">
                  <c:v>597.300048828125</c:v>
                </c:pt>
                <c:pt idx="6369">
                  <c:v>597.4000244140624</c:v>
                </c:pt>
                <c:pt idx="6370">
                  <c:v>597.5</c:v>
                </c:pt>
                <c:pt idx="6371">
                  <c:v>597.6000366210937</c:v>
                </c:pt>
                <c:pt idx="6372">
                  <c:v>597.7000122070315</c:v>
                </c:pt>
                <c:pt idx="6373">
                  <c:v>597.800048828125</c:v>
                </c:pt>
                <c:pt idx="6374">
                  <c:v>597.9000244140624</c:v>
                </c:pt>
                <c:pt idx="6375">
                  <c:v>598.0</c:v>
                </c:pt>
                <c:pt idx="6376">
                  <c:v>598.1000366210937</c:v>
                </c:pt>
                <c:pt idx="6377">
                  <c:v>598.2000122070315</c:v>
                </c:pt>
                <c:pt idx="6378">
                  <c:v>598.300048828125</c:v>
                </c:pt>
                <c:pt idx="6379">
                  <c:v>598.4000244140624</c:v>
                </c:pt>
                <c:pt idx="6380">
                  <c:v>598.5</c:v>
                </c:pt>
                <c:pt idx="6381">
                  <c:v>598.6000366210937</c:v>
                </c:pt>
                <c:pt idx="6382">
                  <c:v>598.7000122070315</c:v>
                </c:pt>
                <c:pt idx="6383">
                  <c:v>598.800048828125</c:v>
                </c:pt>
                <c:pt idx="6384">
                  <c:v>598.9000244140624</c:v>
                </c:pt>
                <c:pt idx="6385">
                  <c:v>599.0</c:v>
                </c:pt>
                <c:pt idx="6386">
                  <c:v>599.1000366210937</c:v>
                </c:pt>
                <c:pt idx="6387">
                  <c:v>599.2000122070315</c:v>
                </c:pt>
                <c:pt idx="6388">
                  <c:v>599.300048828125</c:v>
                </c:pt>
                <c:pt idx="6389">
                  <c:v>599.4000244140624</c:v>
                </c:pt>
                <c:pt idx="6390">
                  <c:v>599.5</c:v>
                </c:pt>
                <c:pt idx="6391">
                  <c:v>599.6000366210937</c:v>
                </c:pt>
                <c:pt idx="6392">
                  <c:v>599.7000122070315</c:v>
                </c:pt>
                <c:pt idx="6393">
                  <c:v>599.800048828125</c:v>
                </c:pt>
                <c:pt idx="6394">
                  <c:v>599.9000244140624</c:v>
                </c:pt>
                <c:pt idx="6395">
                  <c:v>600.0</c:v>
                </c:pt>
                <c:pt idx="6396">
                  <c:v>600.1000366210937</c:v>
                </c:pt>
                <c:pt idx="6397">
                  <c:v>600.2000122070315</c:v>
                </c:pt>
                <c:pt idx="6398">
                  <c:v>600.300048828125</c:v>
                </c:pt>
                <c:pt idx="6399">
                  <c:v>600.4000244140624</c:v>
                </c:pt>
                <c:pt idx="6400">
                  <c:v>600.5</c:v>
                </c:pt>
                <c:pt idx="6401">
                  <c:v>600.6000366210937</c:v>
                </c:pt>
                <c:pt idx="6402">
                  <c:v>600.7000122070315</c:v>
                </c:pt>
                <c:pt idx="6403">
                  <c:v>600.800048828125</c:v>
                </c:pt>
                <c:pt idx="6404">
                  <c:v>600.9000244140624</c:v>
                </c:pt>
                <c:pt idx="6405">
                  <c:v>601.0</c:v>
                </c:pt>
                <c:pt idx="6406">
                  <c:v>601.1000366210937</c:v>
                </c:pt>
                <c:pt idx="6407">
                  <c:v>601.2000122070315</c:v>
                </c:pt>
                <c:pt idx="6408">
                  <c:v>601.300048828125</c:v>
                </c:pt>
                <c:pt idx="6409">
                  <c:v>601.4000244140624</c:v>
                </c:pt>
                <c:pt idx="6410">
                  <c:v>601.5</c:v>
                </c:pt>
                <c:pt idx="6411">
                  <c:v>601.6000366210937</c:v>
                </c:pt>
                <c:pt idx="6412">
                  <c:v>601.7000122070315</c:v>
                </c:pt>
                <c:pt idx="6413">
                  <c:v>601.800048828125</c:v>
                </c:pt>
                <c:pt idx="6414">
                  <c:v>601.9000244140624</c:v>
                </c:pt>
                <c:pt idx="6415">
                  <c:v>602.0</c:v>
                </c:pt>
                <c:pt idx="6416">
                  <c:v>602.1000366210937</c:v>
                </c:pt>
                <c:pt idx="6417">
                  <c:v>602.2000122070315</c:v>
                </c:pt>
                <c:pt idx="6418">
                  <c:v>602.300048828125</c:v>
                </c:pt>
                <c:pt idx="6419">
                  <c:v>602.4000244140624</c:v>
                </c:pt>
                <c:pt idx="6420">
                  <c:v>602.5</c:v>
                </c:pt>
                <c:pt idx="6421">
                  <c:v>602.6000366210937</c:v>
                </c:pt>
                <c:pt idx="6422">
                  <c:v>602.7000122070315</c:v>
                </c:pt>
                <c:pt idx="6423">
                  <c:v>602.800048828125</c:v>
                </c:pt>
                <c:pt idx="6424">
                  <c:v>602.9000244140624</c:v>
                </c:pt>
                <c:pt idx="6425">
                  <c:v>603.0</c:v>
                </c:pt>
                <c:pt idx="6426">
                  <c:v>603.1000366210937</c:v>
                </c:pt>
                <c:pt idx="6427">
                  <c:v>603.2000122070315</c:v>
                </c:pt>
                <c:pt idx="6428">
                  <c:v>603.300048828125</c:v>
                </c:pt>
                <c:pt idx="6429">
                  <c:v>603.4000244140624</c:v>
                </c:pt>
                <c:pt idx="6430">
                  <c:v>603.5</c:v>
                </c:pt>
                <c:pt idx="6431">
                  <c:v>603.6000366210937</c:v>
                </c:pt>
                <c:pt idx="6432">
                  <c:v>603.7000122070315</c:v>
                </c:pt>
                <c:pt idx="6433">
                  <c:v>603.800048828125</c:v>
                </c:pt>
                <c:pt idx="6434">
                  <c:v>603.9000244140624</c:v>
                </c:pt>
                <c:pt idx="6435">
                  <c:v>604.0</c:v>
                </c:pt>
                <c:pt idx="6436">
                  <c:v>604.1000366210937</c:v>
                </c:pt>
                <c:pt idx="6437">
                  <c:v>604.2000122070315</c:v>
                </c:pt>
                <c:pt idx="6438">
                  <c:v>604.300048828125</c:v>
                </c:pt>
                <c:pt idx="6439">
                  <c:v>604.4000244140624</c:v>
                </c:pt>
                <c:pt idx="6440">
                  <c:v>604.5</c:v>
                </c:pt>
                <c:pt idx="6441">
                  <c:v>604.6000366210937</c:v>
                </c:pt>
                <c:pt idx="6442">
                  <c:v>604.7000122070315</c:v>
                </c:pt>
                <c:pt idx="6443">
                  <c:v>604.800048828125</c:v>
                </c:pt>
                <c:pt idx="6444">
                  <c:v>604.9000244140624</c:v>
                </c:pt>
                <c:pt idx="6445">
                  <c:v>605.0</c:v>
                </c:pt>
                <c:pt idx="6446">
                  <c:v>605.1000366210937</c:v>
                </c:pt>
                <c:pt idx="6447">
                  <c:v>605.2000122070315</c:v>
                </c:pt>
                <c:pt idx="6448">
                  <c:v>605.300048828125</c:v>
                </c:pt>
                <c:pt idx="6449">
                  <c:v>605.4000244140624</c:v>
                </c:pt>
                <c:pt idx="6450">
                  <c:v>605.5</c:v>
                </c:pt>
                <c:pt idx="6451">
                  <c:v>605.6000366210937</c:v>
                </c:pt>
                <c:pt idx="6452">
                  <c:v>605.7000122070315</c:v>
                </c:pt>
                <c:pt idx="6453">
                  <c:v>605.800048828125</c:v>
                </c:pt>
                <c:pt idx="6454">
                  <c:v>605.9000244140624</c:v>
                </c:pt>
                <c:pt idx="6455">
                  <c:v>606.0</c:v>
                </c:pt>
                <c:pt idx="6456">
                  <c:v>606.1000366210937</c:v>
                </c:pt>
                <c:pt idx="6457">
                  <c:v>606.2000122070315</c:v>
                </c:pt>
                <c:pt idx="6458">
                  <c:v>606.300048828125</c:v>
                </c:pt>
                <c:pt idx="6459">
                  <c:v>606.4000244140624</c:v>
                </c:pt>
                <c:pt idx="6460">
                  <c:v>606.5</c:v>
                </c:pt>
                <c:pt idx="6461">
                  <c:v>606.6000366210937</c:v>
                </c:pt>
                <c:pt idx="6462">
                  <c:v>606.7000122070315</c:v>
                </c:pt>
                <c:pt idx="6463">
                  <c:v>606.800048828125</c:v>
                </c:pt>
                <c:pt idx="6464">
                  <c:v>606.9000244140624</c:v>
                </c:pt>
                <c:pt idx="6465">
                  <c:v>607.0</c:v>
                </c:pt>
                <c:pt idx="6466">
                  <c:v>607.1000366210937</c:v>
                </c:pt>
                <c:pt idx="6467">
                  <c:v>607.2000122070315</c:v>
                </c:pt>
                <c:pt idx="6468">
                  <c:v>607.300048828125</c:v>
                </c:pt>
                <c:pt idx="6469">
                  <c:v>607.4000244140624</c:v>
                </c:pt>
                <c:pt idx="6470">
                  <c:v>607.5</c:v>
                </c:pt>
                <c:pt idx="6471">
                  <c:v>607.6000366210937</c:v>
                </c:pt>
                <c:pt idx="6472">
                  <c:v>607.7000122070315</c:v>
                </c:pt>
                <c:pt idx="6473">
                  <c:v>607.800048828125</c:v>
                </c:pt>
                <c:pt idx="6474">
                  <c:v>607.9000244140624</c:v>
                </c:pt>
                <c:pt idx="6475">
                  <c:v>608.0</c:v>
                </c:pt>
                <c:pt idx="6476">
                  <c:v>608.1000366210937</c:v>
                </c:pt>
                <c:pt idx="6477">
                  <c:v>608.2000122070315</c:v>
                </c:pt>
                <c:pt idx="6478">
                  <c:v>608.300048828125</c:v>
                </c:pt>
                <c:pt idx="6479">
                  <c:v>608.4000244140624</c:v>
                </c:pt>
                <c:pt idx="6480">
                  <c:v>608.5</c:v>
                </c:pt>
                <c:pt idx="6481">
                  <c:v>608.6000366210937</c:v>
                </c:pt>
                <c:pt idx="6482">
                  <c:v>608.7000122070315</c:v>
                </c:pt>
                <c:pt idx="6483">
                  <c:v>608.800048828125</c:v>
                </c:pt>
                <c:pt idx="6484">
                  <c:v>608.9000244140624</c:v>
                </c:pt>
                <c:pt idx="6485">
                  <c:v>609.0</c:v>
                </c:pt>
                <c:pt idx="6486">
                  <c:v>609.1000366210937</c:v>
                </c:pt>
                <c:pt idx="6487">
                  <c:v>609.2000122070315</c:v>
                </c:pt>
                <c:pt idx="6488">
                  <c:v>609.300048828125</c:v>
                </c:pt>
                <c:pt idx="6489">
                  <c:v>609.4000244140624</c:v>
                </c:pt>
                <c:pt idx="6490">
                  <c:v>609.5</c:v>
                </c:pt>
                <c:pt idx="6491">
                  <c:v>609.6000366210937</c:v>
                </c:pt>
                <c:pt idx="6492">
                  <c:v>609.7000122070315</c:v>
                </c:pt>
                <c:pt idx="6493">
                  <c:v>609.800048828125</c:v>
                </c:pt>
                <c:pt idx="6494">
                  <c:v>609.9000244140624</c:v>
                </c:pt>
                <c:pt idx="6495">
                  <c:v>610.0</c:v>
                </c:pt>
                <c:pt idx="6496">
                  <c:v>610.1000366210937</c:v>
                </c:pt>
                <c:pt idx="6497">
                  <c:v>610.2000122070315</c:v>
                </c:pt>
                <c:pt idx="6498">
                  <c:v>610.300048828125</c:v>
                </c:pt>
                <c:pt idx="6499">
                  <c:v>610.4000244140624</c:v>
                </c:pt>
                <c:pt idx="6500">
                  <c:v>610.5</c:v>
                </c:pt>
                <c:pt idx="6501">
                  <c:v>610.6000366210937</c:v>
                </c:pt>
                <c:pt idx="6502">
                  <c:v>610.7000122070315</c:v>
                </c:pt>
                <c:pt idx="6503">
                  <c:v>610.800048828125</c:v>
                </c:pt>
                <c:pt idx="6504">
                  <c:v>610.9000244140624</c:v>
                </c:pt>
                <c:pt idx="6505">
                  <c:v>611.0</c:v>
                </c:pt>
                <c:pt idx="6506">
                  <c:v>611.1000366210937</c:v>
                </c:pt>
                <c:pt idx="6507">
                  <c:v>611.2000122070315</c:v>
                </c:pt>
                <c:pt idx="6508">
                  <c:v>611.300048828125</c:v>
                </c:pt>
                <c:pt idx="6509">
                  <c:v>611.4000244140624</c:v>
                </c:pt>
                <c:pt idx="6510">
                  <c:v>611.5</c:v>
                </c:pt>
                <c:pt idx="6511">
                  <c:v>611.6000366210937</c:v>
                </c:pt>
                <c:pt idx="6512">
                  <c:v>611.7000122070315</c:v>
                </c:pt>
                <c:pt idx="6513">
                  <c:v>611.800048828125</c:v>
                </c:pt>
                <c:pt idx="6514">
                  <c:v>611.9000244140624</c:v>
                </c:pt>
                <c:pt idx="6515">
                  <c:v>612.0</c:v>
                </c:pt>
                <c:pt idx="6516">
                  <c:v>612.1000366210937</c:v>
                </c:pt>
                <c:pt idx="6517">
                  <c:v>612.2000122070315</c:v>
                </c:pt>
                <c:pt idx="6518">
                  <c:v>612.300048828125</c:v>
                </c:pt>
                <c:pt idx="6519">
                  <c:v>612.4000244140624</c:v>
                </c:pt>
                <c:pt idx="6520">
                  <c:v>612.5</c:v>
                </c:pt>
                <c:pt idx="6521">
                  <c:v>612.6000366210937</c:v>
                </c:pt>
                <c:pt idx="6522">
                  <c:v>612.7000122070315</c:v>
                </c:pt>
                <c:pt idx="6523">
                  <c:v>612.800048828125</c:v>
                </c:pt>
                <c:pt idx="6524">
                  <c:v>612.9000244140624</c:v>
                </c:pt>
                <c:pt idx="6525">
                  <c:v>613.0</c:v>
                </c:pt>
                <c:pt idx="6526">
                  <c:v>613.1000366210937</c:v>
                </c:pt>
                <c:pt idx="6527">
                  <c:v>613.2000122070315</c:v>
                </c:pt>
                <c:pt idx="6528">
                  <c:v>613.300048828125</c:v>
                </c:pt>
                <c:pt idx="6529">
                  <c:v>613.4000244140624</c:v>
                </c:pt>
                <c:pt idx="6530">
                  <c:v>613.5</c:v>
                </c:pt>
                <c:pt idx="6531">
                  <c:v>613.6000366210937</c:v>
                </c:pt>
                <c:pt idx="6532">
                  <c:v>613.7000122070315</c:v>
                </c:pt>
                <c:pt idx="6533">
                  <c:v>613.800048828125</c:v>
                </c:pt>
                <c:pt idx="6534">
                  <c:v>613.9000244140624</c:v>
                </c:pt>
                <c:pt idx="6535">
                  <c:v>614.0</c:v>
                </c:pt>
                <c:pt idx="6536">
                  <c:v>614.1000366210937</c:v>
                </c:pt>
                <c:pt idx="6537">
                  <c:v>614.2000122070315</c:v>
                </c:pt>
                <c:pt idx="6538">
                  <c:v>614.300048828125</c:v>
                </c:pt>
                <c:pt idx="6539">
                  <c:v>614.4000244140624</c:v>
                </c:pt>
                <c:pt idx="6540">
                  <c:v>614.5</c:v>
                </c:pt>
                <c:pt idx="6541">
                  <c:v>614.6000366210937</c:v>
                </c:pt>
                <c:pt idx="6542">
                  <c:v>614.7000122070315</c:v>
                </c:pt>
                <c:pt idx="6543">
                  <c:v>614.800048828125</c:v>
                </c:pt>
                <c:pt idx="6544">
                  <c:v>614.9000244140624</c:v>
                </c:pt>
                <c:pt idx="6545">
                  <c:v>615.0</c:v>
                </c:pt>
                <c:pt idx="6546">
                  <c:v>615.1000366210937</c:v>
                </c:pt>
                <c:pt idx="6547">
                  <c:v>615.2000122070315</c:v>
                </c:pt>
                <c:pt idx="6548">
                  <c:v>615.300048828125</c:v>
                </c:pt>
                <c:pt idx="6549">
                  <c:v>615.4000244140624</c:v>
                </c:pt>
                <c:pt idx="6550">
                  <c:v>615.5</c:v>
                </c:pt>
                <c:pt idx="6551">
                  <c:v>615.6000366210937</c:v>
                </c:pt>
                <c:pt idx="6552">
                  <c:v>615.7000122070315</c:v>
                </c:pt>
                <c:pt idx="6553">
                  <c:v>615.800048828125</c:v>
                </c:pt>
                <c:pt idx="6554">
                  <c:v>615.9000244140624</c:v>
                </c:pt>
                <c:pt idx="6555">
                  <c:v>616.0</c:v>
                </c:pt>
                <c:pt idx="6556">
                  <c:v>616.1000366210937</c:v>
                </c:pt>
                <c:pt idx="6557">
                  <c:v>616.2000122070315</c:v>
                </c:pt>
                <c:pt idx="6558">
                  <c:v>616.300048828125</c:v>
                </c:pt>
                <c:pt idx="6559">
                  <c:v>616.4000244140624</c:v>
                </c:pt>
                <c:pt idx="6560">
                  <c:v>616.5</c:v>
                </c:pt>
                <c:pt idx="6561">
                  <c:v>616.6000366210937</c:v>
                </c:pt>
                <c:pt idx="6562">
                  <c:v>616.7000122070315</c:v>
                </c:pt>
                <c:pt idx="6563">
                  <c:v>616.800048828125</c:v>
                </c:pt>
                <c:pt idx="6564">
                  <c:v>616.9000244140624</c:v>
                </c:pt>
                <c:pt idx="6565">
                  <c:v>617.0</c:v>
                </c:pt>
                <c:pt idx="6566">
                  <c:v>617.1000366210937</c:v>
                </c:pt>
                <c:pt idx="6567">
                  <c:v>617.2000122070315</c:v>
                </c:pt>
                <c:pt idx="6568">
                  <c:v>617.300048828125</c:v>
                </c:pt>
                <c:pt idx="6569">
                  <c:v>617.4000244140624</c:v>
                </c:pt>
                <c:pt idx="6570">
                  <c:v>617.5</c:v>
                </c:pt>
                <c:pt idx="6571">
                  <c:v>617.6000366210937</c:v>
                </c:pt>
                <c:pt idx="6572">
                  <c:v>617.7000122070315</c:v>
                </c:pt>
                <c:pt idx="6573">
                  <c:v>617.800048828125</c:v>
                </c:pt>
                <c:pt idx="6574">
                  <c:v>617.9000244140624</c:v>
                </c:pt>
                <c:pt idx="6575">
                  <c:v>618.0</c:v>
                </c:pt>
                <c:pt idx="6576">
                  <c:v>618.1000366210937</c:v>
                </c:pt>
                <c:pt idx="6577">
                  <c:v>618.2000122070315</c:v>
                </c:pt>
                <c:pt idx="6578">
                  <c:v>618.300048828125</c:v>
                </c:pt>
                <c:pt idx="6579">
                  <c:v>618.4000244140624</c:v>
                </c:pt>
                <c:pt idx="6580">
                  <c:v>618.5</c:v>
                </c:pt>
                <c:pt idx="6581">
                  <c:v>618.6000366210937</c:v>
                </c:pt>
                <c:pt idx="6582">
                  <c:v>618.7000122070315</c:v>
                </c:pt>
                <c:pt idx="6583">
                  <c:v>618.800048828125</c:v>
                </c:pt>
                <c:pt idx="6584">
                  <c:v>618.9000244140624</c:v>
                </c:pt>
                <c:pt idx="6585">
                  <c:v>619.0</c:v>
                </c:pt>
                <c:pt idx="6586">
                  <c:v>619.1000366210937</c:v>
                </c:pt>
                <c:pt idx="6587">
                  <c:v>619.2000122070315</c:v>
                </c:pt>
                <c:pt idx="6588">
                  <c:v>619.300048828125</c:v>
                </c:pt>
                <c:pt idx="6589">
                  <c:v>619.4000244140624</c:v>
                </c:pt>
                <c:pt idx="6590">
                  <c:v>619.5</c:v>
                </c:pt>
                <c:pt idx="6591">
                  <c:v>619.6000366210937</c:v>
                </c:pt>
                <c:pt idx="6592">
                  <c:v>619.7000122070315</c:v>
                </c:pt>
                <c:pt idx="6593">
                  <c:v>619.800048828125</c:v>
                </c:pt>
                <c:pt idx="6594">
                  <c:v>619.9000244140624</c:v>
                </c:pt>
                <c:pt idx="6595">
                  <c:v>620.0</c:v>
                </c:pt>
                <c:pt idx="6596">
                  <c:v>620.1000366210937</c:v>
                </c:pt>
                <c:pt idx="6597">
                  <c:v>620.2000122070315</c:v>
                </c:pt>
                <c:pt idx="6598">
                  <c:v>620.300048828125</c:v>
                </c:pt>
                <c:pt idx="6599">
                  <c:v>620.4000244140624</c:v>
                </c:pt>
                <c:pt idx="6600">
                  <c:v>620.5</c:v>
                </c:pt>
                <c:pt idx="6601">
                  <c:v>620.6000366210937</c:v>
                </c:pt>
                <c:pt idx="6602">
                  <c:v>620.7000122070315</c:v>
                </c:pt>
                <c:pt idx="6603">
                  <c:v>620.800048828125</c:v>
                </c:pt>
                <c:pt idx="6604">
                  <c:v>620.9000244140624</c:v>
                </c:pt>
                <c:pt idx="6605">
                  <c:v>621.0</c:v>
                </c:pt>
                <c:pt idx="6606">
                  <c:v>621.1000366210937</c:v>
                </c:pt>
                <c:pt idx="6607">
                  <c:v>621.2000122070315</c:v>
                </c:pt>
                <c:pt idx="6608">
                  <c:v>621.300048828125</c:v>
                </c:pt>
                <c:pt idx="6609">
                  <c:v>621.4000244140624</c:v>
                </c:pt>
                <c:pt idx="6610">
                  <c:v>621.5</c:v>
                </c:pt>
                <c:pt idx="6611">
                  <c:v>621.6000366210937</c:v>
                </c:pt>
                <c:pt idx="6612">
                  <c:v>621.7000122070315</c:v>
                </c:pt>
                <c:pt idx="6613">
                  <c:v>621.800048828125</c:v>
                </c:pt>
                <c:pt idx="6614">
                  <c:v>621.9000244140624</c:v>
                </c:pt>
                <c:pt idx="6615">
                  <c:v>622.0</c:v>
                </c:pt>
                <c:pt idx="6616">
                  <c:v>622.1000366210937</c:v>
                </c:pt>
                <c:pt idx="6617">
                  <c:v>622.2000122070315</c:v>
                </c:pt>
                <c:pt idx="6618">
                  <c:v>622.300048828125</c:v>
                </c:pt>
                <c:pt idx="6619">
                  <c:v>622.4000244140624</c:v>
                </c:pt>
                <c:pt idx="6620">
                  <c:v>622.5</c:v>
                </c:pt>
                <c:pt idx="6621">
                  <c:v>622.6000366210937</c:v>
                </c:pt>
                <c:pt idx="6622">
                  <c:v>622.7000122070315</c:v>
                </c:pt>
                <c:pt idx="6623">
                  <c:v>622.800048828125</c:v>
                </c:pt>
                <c:pt idx="6624">
                  <c:v>622.9000244140624</c:v>
                </c:pt>
                <c:pt idx="6625">
                  <c:v>623.0</c:v>
                </c:pt>
                <c:pt idx="6626">
                  <c:v>623.1000366210937</c:v>
                </c:pt>
                <c:pt idx="6627">
                  <c:v>623.2000122070315</c:v>
                </c:pt>
                <c:pt idx="6628">
                  <c:v>623.300048828125</c:v>
                </c:pt>
                <c:pt idx="6629">
                  <c:v>623.4000244140624</c:v>
                </c:pt>
                <c:pt idx="6630">
                  <c:v>623.5</c:v>
                </c:pt>
                <c:pt idx="6631">
                  <c:v>623.6000366210937</c:v>
                </c:pt>
                <c:pt idx="6632">
                  <c:v>623.7000122070315</c:v>
                </c:pt>
                <c:pt idx="6633">
                  <c:v>623.800048828125</c:v>
                </c:pt>
                <c:pt idx="6634">
                  <c:v>623.9000244140624</c:v>
                </c:pt>
                <c:pt idx="6635">
                  <c:v>624.0</c:v>
                </c:pt>
                <c:pt idx="6636">
                  <c:v>624.1000366210937</c:v>
                </c:pt>
                <c:pt idx="6637">
                  <c:v>624.2000122070315</c:v>
                </c:pt>
                <c:pt idx="6638">
                  <c:v>624.300048828125</c:v>
                </c:pt>
                <c:pt idx="6639">
                  <c:v>624.4000244140624</c:v>
                </c:pt>
                <c:pt idx="6640">
                  <c:v>624.5</c:v>
                </c:pt>
                <c:pt idx="6641">
                  <c:v>624.6000366210937</c:v>
                </c:pt>
                <c:pt idx="6642">
                  <c:v>624.7000122070315</c:v>
                </c:pt>
                <c:pt idx="6643">
                  <c:v>624.800048828125</c:v>
                </c:pt>
                <c:pt idx="6644">
                  <c:v>624.9000244140624</c:v>
                </c:pt>
                <c:pt idx="6645">
                  <c:v>625.0</c:v>
                </c:pt>
                <c:pt idx="6646">
                  <c:v>625.1000366210937</c:v>
                </c:pt>
                <c:pt idx="6647">
                  <c:v>625.2000122070315</c:v>
                </c:pt>
                <c:pt idx="6648">
                  <c:v>625.300048828125</c:v>
                </c:pt>
                <c:pt idx="6649">
                  <c:v>625.4000244140624</c:v>
                </c:pt>
                <c:pt idx="6650">
                  <c:v>625.5</c:v>
                </c:pt>
                <c:pt idx="6651">
                  <c:v>625.6000366210937</c:v>
                </c:pt>
                <c:pt idx="6652">
                  <c:v>625.7000122070315</c:v>
                </c:pt>
                <c:pt idx="6653">
                  <c:v>625.800048828125</c:v>
                </c:pt>
                <c:pt idx="6654">
                  <c:v>625.9000244140624</c:v>
                </c:pt>
                <c:pt idx="6655">
                  <c:v>626.0</c:v>
                </c:pt>
                <c:pt idx="6656">
                  <c:v>626.1000366210937</c:v>
                </c:pt>
                <c:pt idx="6657">
                  <c:v>626.2000122070315</c:v>
                </c:pt>
                <c:pt idx="6658">
                  <c:v>626.300048828125</c:v>
                </c:pt>
                <c:pt idx="6659">
                  <c:v>626.4000244140624</c:v>
                </c:pt>
                <c:pt idx="6660">
                  <c:v>626.5</c:v>
                </c:pt>
                <c:pt idx="6661">
                  <c:v>626.6000366210937</c:v>
                </c:pt>
                <c:pt idx="6662">
                  <c:v>626.7000122070315</c:v>
                </c:pt>
                <c:pt idx="6663">
                  <c:v>626.800048828125</c:v>
                </c:pt>
                <c:pt idx="6664">
                  <c:v>626.9000244140624</c:v>
                </c:pt>
                <c:pt idx="6665">
                  <c:v>627.0</c:v>
                </c:pt>
                <c:pt idx="6666">
                  <c:v>627.1000366210937</c:v>
                </c:pt>
                <c:pt idx="6667">
                  <c:v>627.2000122070315</c:v>
                </c:pt>
                <c:pt idx="6668">
                  <c:v>627.300048828125</c:v>
                </c:pt>
                <c:pt idx="6669">
                  <c:v>627.4000244140624</c:v>
                </c:pt>
                <c:pt idx="6670">
                  <c:v>627.5</c:v>
                </c:pt>
                <c:pt idx="6671">
                  <c:v>627.6000366210937</c:v>
                </c:pt>
                <c:pt idx="6672">
                  <c:v>627.7000122070315</c:v>
                </c:pt>
                <c:pt idx="6673">
                  <c:v>627.800048828125</c:v>
                </c:pt>
                <c:pt idx="6674">
                  <c:v>627.9000244140624</c:v>
                </c:pt>
                <c:pt idx="6675">
                  <c:v>628.0</c:v>
                </c:pt>
                <c:pt idx="6676">
                  <c:v>628.1000366210937</c:v>
                </c:pt>
                <c:pt idx="6677">
                  <c:v>628.2000122070315</c:v>
                </c:pt>
                <c:pt idx="6678">
                  <c:v>628.300048828125</c:v>
                </c:pt>
                <c:pt idx="6679">
                  <c:v>628.4000244140624</c:v>
                </c:pt>
                <c:pt idx="6680">
                  <c:v>628.5</c:v>
                </c:pt>
                <c:pt idx="6681">
                  <c:v>628.6000366210937</c:v>
                </c:pt>
                <c:pt idx="6682">
                  <c:v>628.7000122070315</c:v>
                </c:pt>
                <c:pt idx="6683">
                  <c:v>628.800048828125</c:v>
                </c:pt>
                <c:pt idx="6684">
                  <c:v>628.9000244140624</c:v>
                </c:pt>
                <c:pt idx="6685">
                  <c:v>629.0</c:v>
                </c:pt>
                <c:pt idx="6686">
                  <c:v>629.1000366210937</c:v>
                </c:pt>
                <c:pt idx="6687">
                  <c:v>629.2000122070315</c:v>
                </c:pt>
                <c:pt idx="6688">
                  <c:v>629.300048828125</c:v>
                </c:pt>
                <c:pt idx="6689">
                  <c:v>629.4000244140624</c:v>
                </c:pt>
                <c:pt idx="6690">
                  <c:v>629.5</c:v>
                </c:pt>
                <c:pt idx="6691">
                  <c:v>629.6000366210937</c:v>
                </c:pt>
                <c:pt idx="6692">
                  <c:v>629.7000122070315</c:v>
                </c:pt>
                <c:pt idx="6693">
                  <c:v>629.800048828125</c:v>
                </c:pt>
                <c:pt idx="6694">
                  <c:v>629.9000244140624</c:v>
                </c:pt>
                <c:pt idx="6695">
                  <c:v>630.0</c:v>
                </c:pt>
                <c:pt idx="6696">
                  <c:v>630.1000366210937</c:v>
                </c:pt>
                <c:pt idx="6697">
                  <c:v>630.2000122070315</c:v>
                </c:pt>
                <c:pt idx="6698">
                  <c:v>630.300048828125</c:v>
                </c:pt>
                <c:pt idx="6699">
                  <c:v>630.4000244140624</c:v>
                </c:pt>
                <c:pt idx="6700">
                  <c:v>630.5</c:v>
                </c:pt>
                <c:pt idx="6701">
                  <c:v>630.6000366210937</c:v>
                </c:pt>
                <c:pt idx="6702">
                  <c:v>630.7000122070315</c:v>
                </c:pt>
                <c:pt idx="6703">
                  <c:v>630.800048828125</c:v>
                </c:pt>
                <c:pt idx="6704">
                  <c:v>630.9000244140624</c:v>
                </c:pt>
                <c:pt idx="6705">
                  <c:v>631.0</c:v>
                </c:pt>
                <c:pt idx="6706">
                  <c:v>631.1000366210937</c:v>
                </c:pt>
                <c:pt idx="6707">
                  <c:v>631.2000122070315</c:v>
                </c:pt>
                <c:pt idx="6708">
                  <c:v>631.300048828125</c:v>
                </c:pt>
                <c:pt idx="6709">
                  <c:v>631.4000244140624</c:v>
                </c:pt>
                <c:pt idx="6710">
                  <c:v>631.5</c:v>
                </c:pt>
                <c:pt idx="6711">
                  <c:v>631.6000366210937</c:v>
                </c:pt>
                <c:pt idx="6712">
                  <c:v>631.7000122070315</c:v>
                </c:pt>
                <c:pt idx="6713">
                  <c:v>631.800048828125</c:v>
                </c:pt>
                <c:pt idx="6714">
                  <c:v>631.9000244140624</c:v>
                </c:pt>
                <c:pt idx="6715">
                  <c:v>632.0</c:v>
                </c:pt>
                <c:pt idx="6716">
                  <c:v>632.1000366210937</c:v>
                </c:pt>
                <c:pt idx="6717">
                  <c:v>632.2000122070315</c:v>
                </c:pt>
                <c:pt idx="6718">
                  <c:v>632.300048828125</c:v>
                </c:pt>
                <c:pt idx="6719">
                  <c:v>632.4000244140624</c:v>
                </c:pt>
                <c:pt idx="6720">
                  <c:v>632.5</c:v>
                </c:pt>
                <c:pt idx="6721">
                  <c:v>632.6000366210937</c:v>
                </c:pt>
                <c:pt idx="6722">
                  <c:v>632.7000122070315</c:v>
                </c:pt>
                <c:pt idx="6723">
                  <c:v>632.800048828125</c:v>
                </c:pt>
                <c:pt idx="6724">
                  <c:v>632.9000244140624</c:v>
                </c:pt>
                <c:pt idx="6725">
                  <c:v>633.0</c:v>
                </c:pt>
                <c:pt idx="6726">
                  <c:v>633.1000366210937</c:v>
                </c:pt>
                <c:pt idx="6727">
                  <c:v>633.2000122070315</c:v>
                </c:pt>
                <c:pt idx="6728">
                  <c:v>633.300048828125</c:v>
                </c:pt>
                <c:pt idx="6729">
                  <c:v>633.4000244140624</c:v>
                </c:pt>
                <c:pt idx="6730">
                  <c:v>633.5</c:v>
                </c:pt>
                <c:pt idx="6731">
                  <c:v>633.6000366210937</c:v>
                </c:pt>
                <c:pt idx="6732">
                  <c:v>633.7000122070315</c:v>
                </c:pt>
                <c:pt idx="6733">
                  <c:v>633.800048828125</c:v>
                </c:pt>
                <c:pt idx="6734">
                  <c:v>633.9000244140624</c:v>
                </c:pt>
                <c:pt idx="6735">
                  <c:v>634.0</c:v>
                </c:pt>
                <c:pt idx="6736">
                  <c:v>634.1000366210937</c:v>
                </c:pt>
                <c:pt idx="6737">
                  <c:v>634.2000122070315</c:v>
                </c:pt>
                <c:pt idx="6738">
                  <c:v>634.300048828125</c:v>
                </c:pt>
                <c:pt idx="6739">
                  <c:v>634.4000244140624</c:v>
                </c:pt>
                <c:pt idx="6740">
                  <c:v>634.5</c:v>
                </c:pt>
                <c:pt idx="6741">
                  <c:v>634.6000366210937</c:v>
                </c:pt>
                <c:pt idx="6742">
                  <c:v>634.7000122070315</c:v>
                </c:pt>
                <c:pt idx="6743">
                  <c:v>634.800048828125</c:v>
                </c:pt>
                <c:pt idx="6744">
                  <c:v>634.9000244140624</c:v>
                </c:pt>
                <c:pt idx="6745">
                  <c:v>635.0</c:v>
                </c:pt>
                <c:pt idx="6746">
                  <c:v>635.1000366210937</c:v>
                </c:pt>
                <c:pt idx="6747">
                  <c:v>635.2000122070315</c:v>
                </c:pt>
                <c:pt idx="6748">
                  <c:v>635.300048828125</c:v>
                </c:pt>
                <c:pt idx="6749">
                  <c:v>635.4000244140624</c:v>
                </c:pt>
                <c:pt idx="6750">
                  <c:v>635.5</c:v>
                </c:pt>
                <c:pt idx="6751">
                  <c:v>635.6000366210937</c:v>
                </c:pt>
                <c:pt idx="6752">
                  <c:v>635.7000122070315</c:v>
                </c:pt>
                <c:pt idx="6753">
                  <c:v>635.800048828125</c:v>
                </c:pt>
                <c:pt idx="6754">
                  <c:v>635.9000244140624</c:v>
                </c:pt>
                <c:pt idx="6755">
                  <c:v>636.0</c:v>
                </c:pt>
                <c:pt idx="6756">
                  <c:v>636.1000366210937</c:v>
                </c:pt>
                <c:pt idx="6757">
                  <c:v>636.2000122070315</c:v>
                </c:pt>
                <c:pt idx="6758">
                  <c:v>636.300048828125</c:v>
                </c:pt>
                <c:pt idx="6759">
                  <c:v>636.4000244140624</c:v>
                </c:pt>
                <c:pt idx="6760">
                  <c:v>636.5</c:v>
                </c:pt>
                <c:pt idx="6761">
                  <c:v>636.6000366210937</c:v>
                </c:pt>
                <c:pt idx="6762">
                  <c:v>636.7000122070315</c:v>
                </c:pt>
                <c:pt idx="6763">
                  <c:v>636.800048828125</c:v>
                </c:pt>
                <c:pt idx="6764">
                  <c:v>636.9000244140624</c:v>
                </c:pt>
                <c:pt idx="6765">
                  <c:v>637.0</c:v>
                </c:pt>
                <c:pt idx="6766">
                  <c:v>637.1000366210937</c:v>
                </c:pt>
                <c:pt idx="6767">
                  <c:v>637.2000122070315</c:v>
                </c:pt>
                <c:pt idx="6768">
                  <c:v>637.300048828125</c:v>
                </c:pt>
                <c:pt idx="6769">
                  <c:v>637.4000244140624</c:v>
                </c:pt>
                <c:pt idx="6770">
                  <c:v>637.5</c:v>
                </c:pt>
                <c:pt idx="6771">
                  <c:v>637.6000366210937</c:v>
                </c:pt>
                <c:pt idx="6772">
                  <c:v>637.7000122070315</c:v>
                </c:pt>
                <c:pt idx="6773">
                  <c:v>637.800048828125</c:v>
                </c:pt>
                <c:pt idx="6774">
                  <c:v>637.9000244140624</c:v>
                </c:pt>
                <c:pt idx="6775">
                  <c:v>638.0</c:v>
                </c:pt>
                <c:pt idx="6776">
                  <c:v>638.1000366210937</c:v>
                </c:pt>
                <c:pt idx="6777">
                  <c:v>638.2000122070315</c:v>
                </c:pt>
                <c:pt idx="6778">
                  <c:v>638.300048828125</c:v>
                </c:pt>
                <c:pt idx="6779">
                  <c:v>638.4000244140624</c:v>
                </c:pt>
                <c:pt idx="6780">
                  <c:v>638.5</c:v>
                </c:pt>
                <c:pt idx="6781">
                  <c:v>638.6000366210937</c:v>
                </c:pt>
                <c:pt idx="6782">
                  <c:v>638.7000122070315</c:v>
                </c:pt>
                <c:pt idx="6783">
                  <c:v>638.800048828125</c:v>
                </c:pt>
                <c:pt idx="6784">
                  <c:v>638.9000244140624</c:v>
                </c:pt>
                <c:pt idx="6785">
                  <c:v>639.0</c:v>
                </c:pt>
                <c:pt idx="6786">
                  <c:v>639.1000366210937</c:v>
                </c:pt>
                <c:pt idx="6787">
                  <c:v>639.2000122070315</c:v>
                </c:pt>
                <c:pt idx="6788">
                  <c:v>639.300048828125</c:v>
                </c:pt>
                <c:pt idx="6789">
                  <c:v>639.4000244140624</c:v>
                </c:pt>
                <c:pt idx="6790">
                  <c:v>639.5</c:v>
                </c:pt>
                <c:pt idx="6791">
                  <c:v>639.6000366210937</c:v>
                </c:pt>
                <c:pt idx="6792">
                  <c:v>639.7000122070315</c:v>
                </c:pt>
                <c:pt idx="6793">
                  <c:v>639.800048828125</c:v>
                </c:pt>
                <c:pt idx="6794">
                  <c:v>639.9000244140624</c:v>
                </c:pt>
                <c:pt idx="6795">
                  <c:v>640.0</c:v>
                </c:pt>
                <c:pt idx="6796">
                  <c:v>640.1000366210937</c:v>
                </c:pt>
                <c:pt idx="6797">
                  <c:v>640.2000122070315</c:v>
                </c:pt>
                <c:pt idx="6798">
                  <c:v>640.300048828125</c:v>
                </c:pt>
                <c:pt idx="6799">
                  <c:v>640.4000244140624</c:v>
                </c:pt>
                <c:pt idx="6800">
                  <c:v>640.5</c:v>
                </c:pt>
                <c:pt idx="6801">
                  <c:v>640.6000366210937</c:v>
                </c:pt>
                <c:pt idx="6802">
                  <c:v>640.7000122070315</c:v>
                </c:pt>
                <c:pt idx="6803">
                  <c:v>640.800048828125</c:v>
                </c:pt>
                <c:pt idx="6804">
                  <c:v>640.9000244140624</c:v>
                </c:pt>
                <c:pt idx="6805">
                  <c:v>641.0</c:v>
                </c:pt>
                <c:pt idx="6806">
                  <c:v>641.1000366210937</c:v>
                </c:pt>
                <c:pt idx="6807">
                  <c:v>641.2000122070315</c:v>
                </c:pt>
                <c:pt idx="6808">
                  <c:v>641.300048828125</c:v>
                </c:pt>
                <c:pt idx="6809">
                  <c:v>641.4000244140624</c:v>
                </c:pt>
                <c:pt idx="6810">
                  <c:v>641.5</c:v>
                </c:pt>
                <c:pt idx="6811">
                  <c:v>641.6000366210937</c:v>
                </c:pt>
                <c:pt idx="6812">
                  <c:v>641.7000122070315</c:v>
                </c:pt>
                <c:pt idx="6813">
                  <c:v>641.800048828125</c:v>
                </c:pt>
                <c:pt idx="6814">
                  <c:v>641.9000244140624</c:v>
                </c:pt>
                <c:pt idx="6815">
                  <c:v>642.0</c:v>
                </c:pt>
                <c:pt idx="6816">
                  <c:v>642.1000366210937</c:v>
                </c:pt>
                <c:pt idx="6817">
                  <c:v>642.2000122070315</c:v>
                </c:pt>
                <c:pt idx="6818">
                  <c:v>642.300048828125</c:v>
                </c:pt>
                <c:pt idx="6819">
                  <c:v>642.4000244140624</c:v>
                </c:pt>
                <c:pt idx="6820">
                  <c:v>642.5</c:v>
                </c:pt>
                <c:pt idx="6821">
                  <c:v>642.6000366210937</c:v>
                </c:pt>
                <c:pt idx="6822">
                  <c:v>642.7000122070315</c:v>
                </c:pt>
                <c:pt idx="6823">
                  <c:v>642.800048828125</c:v>
                </c:pt>
                <c:pt idx="6824">
                  <c:v>642.9000244140624</c:v>
                </c:pt>
                <c:pt idx="6825">
                  <c:v>643.0</c:v>
                </c:pt>
                <c:pt idx="6826">
                  <c:v>643.1000366210937</c:v>
                </c:pt>
                <c:pt idx="6827">
                  <c:v>643.2000122070315</c:v>
                </c:pt>
                <c:pt idx="6828">
                  <c:v>643.300048828125</c:v>
                </c:pt>
                <c:pt idx="6829">
                  <c:v>643.4000244140624</c:v>
                </c:pt>
                <c:pt idx="6830">
                  <c:v>643.5</c:v>
                </c:pt>
                <c:pt idx="6831">
                  <c:v>643.6000366210937</c:v>
                </c:pt>
                <c:pt idx="6832">
                  <c:v>643.7000122070315</c:v>
                </c:pt>
                <c:pt idx="6833">
                  <c:v>643.800048828125</c:v>
                </c:pt>
                <c:pt idx="6834">
                  <c:v>643.9000244140624</c:v>
                </c:pt>
                <c:pt idx="6835">
                  <c:v>644.0</c:v>
                </c:pt>
                <c:pt idx="6836">
                  <c:v>644.1000366210937</c:v>
                </c:pt>
                <c:pt idx="6837">
                  <c:v>644.2000122070315</c:v>
                </c:pt>
                <c:pt idx="6838">
                  <c:v>644.300048828125</c:v>
                </c:pt>
                <c:pt idx="6839">
                  <c:v>644.4000244140624</c:v>
                </c:pt>
                <c:pt idx="6840">
                  <c:v>644.5</c:v>
                </c:pt>
                <c:pt idx="6841">
                  <c:v>644.6000366210937</c:v>
                </c:pt>
                <c:pt idx="6842">
                  <c:v>644.7000122070315</c:v>
                </c:pt>
                <c:pt idx="6843">
                  <c:v>644.800048828125</c:v>
                </c:pt>
                <c:pt idx="6844">
                  <c:v>644.9000244140624</c:v>
                </c:pt>
                <c:pt idx="6845">
                  <c:v>645.0</c:v>
                </c:pt>
                <c:pt idx="6846">
                  <c:v>645.1000366210937</c:v>
                </c:pt>
                <c:pt idx="6847">
                  <c:v>645.2000122070315</c:v>
                </c:pt>
                <c:pt idx="6848">
                  <c:v>645.300048828125</c:v>
                </c:pt>
                <c:pt idx="6849">
                  <c:v>645.4000244140624</c:v>
                </c:pt>
                <c:pt idx="6850">
                  <c:v>645.5</c:v>
                </c:pt>
                <c:pt idx="6851">
                  <c:v>645.6000366210937</c:v>
                </c:pt>
                <c:pt idx="6852">
                  <c:v>645.7000122070315</c:v>
                </c:pt>
                <c:pt idx="6853">
                  <c:v>645.800048828125</c:v>
                </c:pt>
                <c:pt idx="6854">
                  <c:v>645.9000244140624</c:v>
                </c:pt>
                <c:pt idx="6855">
                  <c:v>646.0</c:v>
                </c:pt>
                <c:pt idx="6856">
                  <c:v>646.1000366210937</c:v>
                </c:pt>
                <c:pt idx="6857">
                  <c:v>646.2000122070315</c:v>
                </c:pt>
                <c:pt idx="6858">
                  <c:v>646.300048828125</c:v>
                </c:pt>
                <c:pt idx="6859">
                  <c:v>646.4000244140624</c:v>
                </c:pt>
                <c:pt idx="6860">
                  <c:v>646.5</c:v>
                </c:pt>
                <c:pt idx="6861">
                  <c:v>646.6000366210937</c:v>
                </c:pt>
                <c:pt idx="6862">
                  <c:v>646.7000122070315</c:v>
                </c:pt>
                <c:pt idx="6863">
                  <c:v>646.800048828125</c:v>
                </c:pt>
                <c:pt idx="6864">
                  <c:v>646.9000244140624</c:v>
                </c:pt>
                <c:pt idx="6865">
                  <c:v>647.0</c:v>
                </c:pt>
                <c:pt idx="6866">
                  <c:v>647.1000366210937</c:v>
                </c:pt>
                <c:pt idx="6867">
                  <c:v>647.2000122070315</c:v>
                </c:pt>
                <c:pt idx="6868">
                  <c:v>647.300048828125</c:v>
                </c:pt>
                <c:pt idx="6869">
                  <c:v>647.4000244140624</c:v>
                </c:pt>
                <c:pt idx="6870">
                  <c:v>647.5</c:v>
                </c:pt>
                <c:pt idx="6871">
                  <c:v>647.6000366210937</c:v>
                </c:pt>
                <c:pt idx="6872">
                  <c:v>647.7000122070315</c:v>
                </c:pt>
                <c:pt idx="6873">
                  <c:v>647.800048828125</c:v>
                </c:pt>
                <c:pt idx="6874">
                  <c:v>647.9000244140624</c:v>
                </c:pt>
                <c:pt idx="6875">
                  <c:v>648.0</c:v>
                </c:pt>
                <c:pt idx="6876">
                  <c:v>648.1000366210937</c:v>
                </c:pt>
                <c:pt idx="6877">
                  <c:v>648.2000122070315</c:v>
                </c:pt>
                <c:pt idx="6878">
                  <c:v>648.300048828125</c:v>
                </c:pt>
                <c:pt idx="6879">
                  <c:v>648.4000244140624</c:v>
                </c:pt>
                <c:pt idx="6880">
                  <c:v>648.5</c:v>
                </c:pt>
                <c:pt idx="6881">
                  <c:v>648.6000366210937</c:v>
                </c:pt>
                <c:pt idx="6882">
                  <c:v>648.7000122070315</c:v>
                </c:pt>
                <c:pt idx="6883">
                  <c:v>648.800048828125</c:v>
                </c:pt>
                <c:pt idx="6884">
                  <c:v>648.9000244140624</c:v>
                </c:pt>
                <c:pt idx="6885">
                  <c:v>649.0</c:v>
                </c:pt>
                <c:pt idx="6886">
                  <c:v>649.1000366210937</c:v>
                </c:pt>
                <c:pt idx="6887">
                  <c:v>649.2000122070315</c:v>
                </c:pt>
                <c:pt idx="6888">
                  <c:v>649.300048828125</c:v>
                </c:pt>
                <c:pt idx="6889">
                  <c:v>649.4000244140624</c:v>
                </c:pt>
                <c:pt idx="6890">
                  <c:v>649.5</c:v>
                </c:pt>
                <c:pt idx="6891">
                  <c:v>649.6000366210937</c:v>
                </c:pt>
                <c:pt idx="6892">
                  <c:v>649.7000122070315</c:v>
                </c:pt>
                <c:pt idx="6893">
                  <c:v>649.800048828125</c:v>
                </c:pt>
                <c:pt idx="6894">
                  <c:v>649.9000244140624</c:v>
                </c:pt>
                <c:pt idx="6895">
                  <c:v>650.0</c:v>
                </c:pt>
                <c:pt idx="6896">
                  <c:v>650.1000366210937</c:v>
                </c:pt>
                <c:pt idx="6897">
                  <c:v>650.2000122070315</c:v>
                </c:pt>
                <c:pt idx="6898">
                  <c:v>650.300048828125</c:v>
                </c:pt>
                <c:pt idx="6899">
                  <c:v>650.4000244140624</c:v>
                </c:pt>
                <c:pt idx="6900">
                  <c:v>650.5</c:v>
                </c:pt>
                <c:pt idx="6901">
                  <c:v>650.6000366210937</c:v>
                </c:pt>
                <c:pt idx="6902">
                  <c:v>650.7000122070315</c:v>
                </c:pt>
                <c:pt idx="6903">
                  <c:v>650.800048828125</c:v>
                </c:pt>
                <c:pt idx="6904">
                  <c:v>650.9000244140624</c:v>
                </c:pt>
                <c:pt idx="6905">
                  <c:v>651.0</c:v>
                </c:pt>
                <c:pt idx="6906">
                  <c:v>651.1000366210937</c:v>
                </c:pt>
                <c:pt idx="6907">
                  <c:v>651.2000122070315</c:v>
                </c:pt>
                <c:pt idx="6908">
                  <c:v>651.300048828125</c:v>
                </c:pt>
                <c:pt idx="6909">
                  <c:v>651.4000244140624</c:v>
                </c:pt>
                <c:pt idx="6910">
                  <c:v>651.5</c:v>
                </c:pt>
                <c:pt idx="6911">
                  <c:v>651.6000366210937</c:v>
                </c:pt>
                <c:pt idx="6912">
                  <c:v>651.7000122070315</c:v>
                </c:pt>
                <c:pt idx="6913">
                  <c:v>651.800048828125</c:v>
                </c:pt>
                <c:pt idx="6914">
                  <c:v>651.9000244140624</c:v>
                </c:pt>
                <c:pt idx="6915">
                  <c:v>652.0</c:v>
                </c:pt>
                <c:pt idx="6916">
                  <c:v>652.1000366210937</c:v>
                </c:pt>
                <c:pt idx="6917">
                  <c:v>652.2000122070315</c:v>
                </c:pt>
                <c:pt idx="6918">
                  <c:v>652.300048828125</c:v>
                </c:pt>
                <c:pt idx="6919">
                  <c:v>652.4000244140624</c:v>
                </c:pt>
                <c:pt idx="6920">
                  <c:v>652.5</c:v>
                </c:pt>
                <c:pt idx="6921">
                  <c:v>652.6000366210937</c:v>
                </c:pt>
                <c:pt idx="6922">
                  <c:v>652.7000122070315</c:v>
                </c:pt>
                <c:pt idx="6923">
                  <c:v>652.800048828125</c:v>
                </c:pt>
                <c:pt idx="6924">
                  <c:v>652.9000244140624</c:v>
                </c:pt>
                <c:pt idx="6925">
                  <c:v>653.0</c:v>
                </c:pt>
                <c:pt idx="6926">
                  <c:v>653.1000366210937</c:v>
                </c:pt>
                <c:pt idx="6927">
                  <c:v>653.2000122070315</c:v>
                </c:pt>
                <c:pt idx="6928">
                  <c:v>653.300048828125</c:v>
                </c:pt>
                <c:pt idx="6929">
                  <c:v>653.4000244140624</c:v>
                </c:pt>
                <c:pt idx="6930">
                  <c:v>653.5</c:v>
                </c:pt>
                <c:pt idx="6931">
                  <c:v>653.6000366210937</c:v>
                </c:pt>
                <c:pt idx="6932">
                  <c:v>653.7000122070315</c:v>
                </c:pt>
                <c:pt idx="6933">
                  <c:v>653.800048828125</c:v>
                </c:pt>
                <c:pt idx="6934">
                  <c:v>653.9000244140624</c:v>
                </c:pt>
                <c:pt idx="6935">
                  <c:v>654.0</c:v>
                </c:pt>
                <c:pt idx="6936">
                  <c:v>654.1000366210937</c:v>
                </c:pt>
                <c:pt idx="6937">
                  <c:v>654.2000122070315</c:v>
                </c:pt>
                <c:pt idx="6938">
                  <c:v>654.300048828125</c:v>
                </c:pt>
                <c:pt idx="6939">
                  <c:v>654.4000244140624</c:v>
                </c:pt>
                <c:pt idx="6940">
                  <c:v>654.5</c:v>
                </c:pt>
                <c:pt idx="6941">
                  <c:v>654.6000366210937</c:v>
                </c:pt>
                <c:pt idx="6942">
                  <c:v>654.7000122070315</c:v>
                </c:pt>
                <c:pt idx="6943">
                  <c:v>654.800048828125</c:v>
                </c:pt>
                <c:pt idx="6944">
                  <c:v>654.9000244140624</c:v>
                </c:pt>
                <c:pt idx="6945">
                  <c:v>655.0</c:v>
                </c:pt>
                <c:pt idx="6946">
                  <c:v>655.1000366210937</c:v>
                </c:pt>
                <c:pt idx="6947">
                  <c:v>655.2000122070315</c:v>
                </c:pt>
                <c:pt idx="6948">
                  <c:v>655.300048828125</c:v>
                </c:pt>
                <c:pt idx="6949">
                  <c:v>655.4000244140624</c:v>
                </c:pt>
                <c:pt idx="6950">
                  <c:v>655.5</c:v>
                </c:pt>
                <c:pt idx="6951">
                  <c:v>655.6000366210937</c:v>
                </c:pt>
                <c:pt idx="6952">
                  <c:v>655.7000122070315</c:v>
                </c:pt>
                <c:pt idx="6953">
                  <c:v>655.800048828125</c:v>
                </c:pt>
                <c:pt idx="6954">
                  <c:v>655.9000244140624</c:v>
                </c:pt>
                <c:pt idx="6955">
                  <c:v>656.0</c:v>
                </c:pt>
                <c:pt idx="6956">
                  <c:v>656.1000366210937</c:v>
                </c:pt>
                <c:pt idx="6957">
                  <c:v>656.2000122070315</c:v>
                </c:pt>
                <c:pt idx="6958">
                  <c:v>656.300048828125</c:v>
                </c:pt>
                <c:pt idx="6959">
                  <c:v>656.4000244140624</c:v>
                </c:pt>
                <c:pt idx="6960">
                  <c:v>656.5</c:v>
                </c:pt>
                <c:pt idx="6961">
                  <c:v>656.6000366210937</c:v>
                </c:pt>
                <c:pt idx="6962">
                  <c:v>656.7000122070315</c:v>
                </c:pt>
                <c:pt idx="6963">
                  <c:v>656.800048828125</c:v>
                </c:pt>
                <c:pt idx="6964">
                  <c:v>656.9000244140624</c:v>
                </c:pt>
                <c:pt idx="6965">
                  <c:v>657.0</c:v>
                </c:pt>
                <c:pt idx="6966">
                  <c:v>657.1000366210937</c:v>
                </c:pt>
                <c:pt idx="6967">
                  <c:v>657.2000122070315</c:v>
                </c:pt>
                <c:pt idx="6968">
                  <c:v>657.300048828125</c:v>
                </c:pt>
                <c:pt idx="6969">
                  <c:v>657.4000244140624</c:v>
                </c:pt>
                <c:pt idx="6970">
                  <c:v>657.5</c:v>
                </c:pt>
                <c:pt idx="6971">
                  <c:v>657.6000366210937</c:v>
                </c:pt>
                <c:pt idx="6972">
                  <c:v>657.7000122070315</c:v>
                </c:pt>
                <c:pt idx="6973">
                  <c:v>657.800048828125</c:v>
                </c:pt>
                <c:pt idx="6974">
                  <c:v>657.9000244140624</c:v>
                </c:pt>
                <c:pt idx="6975">
                  <c:v>658.0</c:v>
                </c:pt>
                <c:pt idx="6976">
                  <c:v>658.1000366210937</c:v>
                </c:pt>
                <c:pt idx="6977">
                  <c:v>658.2000122070315</c:v>
                </c:pt>
                <c:pt idx="6978">
                  <c:v>658.300048828125</c:v>
                </c:pt>
                <c:pt idx="6979">
                  <c:v>658.4000244140624</c:v>
                </c:pt>
                <c:pt idx="6980">
                  <c:v>658.5</c:v>
                </c:pt>
                <c:pt idx="6981">
                  <c:v>658.6000366210937</c:v>
                </c:pt>
                <c:pt idx="6982">
                  <c:v>658.7000122070315</c:v>
                </c:pt>
                <c:pt idx="6983">
                  <c:v>658.800048828125</c:v>
                </c:pt>
                <c:pt idx="6984">
                  <c:v>658.9000244140624</c:v>
                </c:pt>
                <c:pt idx="6985">
                  <c:v>659.0</c:v>
                </c:pt>
                <c:pt idx="6986">
                  <c:v>659.1000366210937</c:v>
                </c:pt>
                <c:pt idx="6987">
                  <c:v>659.2000122070315</c:v>
                </c:pt>
                <c:pt idx="6988">
                  <c:v>659.300048828125</c:v>
                </c:pt>
                <c:pt idx="6989">
                  <c:v>659.4000244140624</c:v>
                </c:pt>
                <c:pt idx="6990">
                  <c:v>659.5</c:v>
                </c:pt>
                <c:pt idx="6991">
                  <c:v>659.6000366210937</c:v>
                </c:pt>
                <c:pt idx="6992">
                  <c:v>659.7000122070315</c:v>
                </c:pt>
                <c:pt idx="6993">
                  <c:v>659.800048828125</c:v>
                </c:pt>
                <c:pt idx="6994">
                  <c:v>659.9000244140624</c:v>
                </c:pt>
                <c:pt idx="6995">
                  <c:v>660.0</c:v>
                </c:pt>
                <c:pt idx="6996">
                  <c:v>660.1000366210937</c:v>
                </c:pt>
                <c:pt idx="6997">
                  <c:v>660.2000122070315</c:v>
                </c:pt>
                <c:pt idx="6998">
                  <c:v>660.300048828125</c:v>
                </c:pt>
                <c:pt idx="6999">
                  <c:v>660.4000244140624</c:v>
                </c:pt>
                <c:pt idx="7000">
                  <c:v>660.5</c:v>
                </c:pt>
                <c:pt idx="7001">
                  <c:v>660.6000366210937</c:v>
                </c:pt>
                <c:pt idx="7002">
                  <c:v>660.7000122070315</c:v>
                </c:pt>
                <c:pt idx="7003">
                  <c:v>660.800048828125</c:v>
                </c:pt>
                <c:pt idx="7004">
                  <c:v>660.9000244140624</c:v>
                </c:pt>
                <c:pt idx="7005">
                  <c:v>661.0</c:v>
                </c:pt>
                <c:pt idx="7006">
                  <c:v>661.1000366210937</c:v>
                </c:pt>
                <c:pt idx="7007">
                  <c:v>661.2000122070315</c:v>
                </c:pt>
                <c:pt idx="7008">
                  <c:v>661.300048828125</c:v>
                </c:pt>
                <c:pt idx="7009">
                  <c:v>661.4000244140624</c:v>
                </c:pt>
                <c:pt idx="7010">
                  <c:v>661.5</c:v>
                </c:pt>
                <c:pt idx="7011">
                  <c:v>661.6000366210937</c:v>
                </c:pt>
                <c:pt idx="7012">
                  <c:v>661.7000122070315</c:v>
                </c:pt>
                <c:pt idx="7013">
                  <c:v>661.800048828125</c:v>
                </c:pt>
                <c:pt idx="7014">
                  <c:v>661.9000244140624</c:v>
                </c:pt>
                <c:pt idx="7015">
                  <c:v>662.0</c:v>
                </c:pt>
                <c:pt idx="7016">
                  <c:v>662.1000366210937</c:v>
                </c:pt>
                <c:pt idx="7017">
                  <c:v>662.2000122070315</c:v>
                </c:pt>
                <c:pt idx="7018">
                  <c:v>662.300048828125</c:v>
                </c:pt>
                <c:pt idx="7019">
                  <c:v>662.4000244140624</c:v>
                </c:pt>
                <c:pt idx="7020">
                  <c:v>662.5</c:v>
                </c:pt>
                <c:pt idx="7021">
                  <c:v>662.6000366210937</c:v>
                </c:pt>
                <c:pt idx="7022">
                  <c:v>662.7000122070315</c:v>
                </c:pt>
                <c:pt idx="7023">
                  <c:v>662.800048828125</c:v>
                </c:pt>
                <c:pt idx="7024">
                  <c:v>662.9000244140624</c:v>
                </c:pt>
                <c:pt idx="7025">
                  <c:v>663.0</c:v>
                </c:pt>
                <c:pt idx="7026">
                  <c:v>663.1000366210937</c:v>
                </c:pt>
                <c:pt idx="7027">
                  <c:v>663.2000122070315</c:v>
                </c:pt>
                <c:pt idx="7028">
                  <c:v>663.300048828125</c:v>
                </c:pt>
                <c:pt idx="7029">
                  <c:v>663.4000244140624</c:v>
                </c:pt>
                <c:pt idx="7030">
                  <c:v>663.5</c:v>
                </c:pt>
                <c:pt idx="7031">
                  <c:v>663.6000366210937</c:v>
                </c:pt>
                <c:pt idx="7032">
                  <c:v>663.7000122070315</c:v>
                </c:pt>
                <c:pt idx="7033">
                  <c:v>663.800048828125</c:v>
                </c:pt>
                <c:pt idx="7034">
                  <c:v>663.9000244140624</c:v>
                </c:pt>
                <c:pt idx="7035">
                  <c:v>664.0</c:v>
                </c:pt>
                <c:pt idx="7036">
                  <c:v>664.1000366210937</c:v>
                </c:pt>
                <c:pt idx="7037">
                  <c:v>664.2000122070315</c:v>
                </c:pt>
                <c:pt idx="7038">
                  <c:v>664.300048828125</c:v>
                </c:pt>
                <c:pt idx="7039">
                  <c:v>664.4000244140624</c:v>
                </c:pt>
                <c:pt idx="7040">
                  <c:v>664.5</c:v>
                </c:pt>
                <c:pt idx="7041">
                  <c:v>664.6000366210937</c:v>
                </c:pt>
                <c:pt idx="7042">
                  <c:v>664.7000122070315</c:v>
                </c:pt>
                <c:pt idx="7043">
                  <c:v>664.800048828125</c:v>
                </c:pt>
                <c:pt idx="7044">
                  <c:v>664.9000244140624</c:v>
                </c:pt>
                <c:pt idx="7045">
                  <c:v>665.0</c:v>
                </c:pt>
                <c:pt idx="7046">
                  <c:v>665.1000366210937</c:v>
                </c:pt>
                <c:pt idx="7047">
                  <c:v>665.2000122070315</c:v>
                </c:pt>
                <c:pt idx="7048">
                  <c:v>665.300048828125</c:v>
                </c:pt>
                <c:pt idx="7049">
                  <c:v>665.4000244140624</c:v>
                </c:pt>
                <c:pt idx="7050">
                  <c:v>665.5</c:v>
                </c:pt>
                <c:pt idx="7051">
                  <c:v>665.6000366210937</c:v>
                </c:pt>
                <c:pt idx="7052">
                  <c:v>665.7000122070315</c:v>
                </c:pt>
                <c:pt idx="7053">
                  <c:v>665.800048828125</c:v>
                </c:pt>
                <c:pt idx="7054">
                  <c:v>665.9000244140624</c:v>
                </c:pt>
                <c:pt idx="7055">
                  <c:v>666.0</c:v>
                </c:pt>
                <c:pt idx="7056">
                  <c:v>666.1000366210937</c:v>
                </c:pt>
                <c:pt idx="7057">
                  <c:v>666.2000122070315</c:v>
                </c:pt>
                <c:pt idx="7058">
                  <c:v>666.300048828125</c:v>
                </c:pt>
                <c:pt idx="7059">
                  <c:v>666.4000244140624</c:v>
                </c:pt>
                <c:pt idx="7060">
                  <c:v>666.5</c:v>
                </c:pt>
                <c:pt idx="7061">
                  <c:v>666.6000366210937</c:v>
                </c:pt>
                <c:pt idx="7062">
                  <c:v>666.7000122070315</c:v>
                </c:pt>
                <c:pt idx="7063">
                  <c:v>666.800048828125</c:v>
                </c:pt>
                <c:pt idx="7064">
                  <c:v>666.9000244140624</c:v>
                </c:pt>
                <c:pt idx="7065">
                  <c:v>667.0</c:v>
                </c:pt>
                <c:pt idx="7066">
                  <c:v>667.1000366210937</c:v>
                </c:pt>
                <c:pt idx="7067">
                  <c:v>667.2000122070315</c:v>
                </c:pt>
                <c:pt idx="7068">
                  <c:v>667.300048828125</c:v>
                </c:pt>
                <c:pt idx="7069">
                  <c:v>667.4000244140624</c:v>
                </c:pt>
                <c:pt idx="7070">
                  <c:v>667.5</c:v>
                </c:pt>
                <c:pt idx="7071">
                  <c:v>667.6000366210937</c:v>
                </c:pt>
                <c:pt idx="7072">
                  <c:v>667.7000122070315</c:v>
                </c:pt>
                <c:pt idx="7073">
                  <c:v>667.800048828125</c:v>
                </c:pt>
                <c:pt idx="7074">
                  <c:v>667.9000244140624</c:v>
                </c:pt>
                <c:pt idx="7075">
                  <c:v>668.0</c:v>
                </c:pt>
                <c:pt idx="7076">
                  <c:v>668.1000366210937</c:v>
                </c:pt>
                <c:pt idx="7077">
                  <c:v>668.2000122070315</c:v>
                </c:pt>
                <c:pt idx="7078">
                  <c:v>668.300048828125</c:v>
                </c:pt>
                <c:pt idx="7079">
                  <c:v>668.4000244140624</c:v>
                </c:pt>
                <c:pt idx="7080">
                  <c:v>668.5</c:v>
                </c:pt>
                <c:pt idx="7081">
                  <c:v>668.6000366210937</c:v>
                </c:pt>
                <c:pt idx="7082">
                  <c:v>668.7000122070315</c:v>
                </c:pt>
                <c:pt idx="7083">
                  <c:v>668.800048828125</c:v>
                </c:pt>
                <c:pt idx="7084">
                  <c:v>668.9000244140624</c:v>
                </c:pt>
                <c:pt idx="7085">
                  <c:v>669.0</c:v>
                </c:pt>
                <c:pt idx="7086">
                  <c:v>669.1000366210937</c:v>
                </c:pt>
                <c:pt idx="7087">
                  <c:v>669.2000122070315</c:v>
                </c:pt>
                <c:pt idx="7088">
                  <c:v>669.300048828125</c:v>
                </c:pt>
                <c:pt idx="7089">
                  <c:v>669.4000244140624</c:v>
                </c:pt>
                <c:pt idx="7090">
                  <c:v>669.5</c:v>
                </c:pt>
                <c:pt idx="7091">
                  <c:v>669.6000366210937</c:v>
                </c:pt>
                <c:pt idx="7092">
                  <c:v>669.7000122070315</c:v>
                </c:pt>
                <c:pt idx="7093">
                  <c:v>669.800048828125</c:v>
                </c:pt>
                <c:pt idx="7094">
                  <c:v>669.9000244140624</c:v>
                </c:pt>
                <c:pt idx="7095">
                  <c:v>670.0</c:v>
                </c:pt>
                <c:pt idx="7096">
                  <c:v>670.1000366210937</c:v>
                </c:pt>
                <c:pt idx="7097">
                  <c:v>670.2000122070315</c:v>
                </c:pt>
                <c:pt idx="7098">
                  <c:v>670.300048828125</c:v>
                </c:pt>
                <c:pt idx="7099">
                  <c:v>670.4000244140624</c:v>
                </c:pt>
                <c:pt idx="7100">
                  <c:v>670.5</c:v>
                </c:pt>
                <c:pt idx="7101">
                  <c:v>670.6000366210937</c:v>
                </c:pt>
                <c:pt idx="7102">
                  <c:v>670.7000122070315</c:v>
                </c:pt>
                <c:pt idx="7103">
                  <c:v>670.800048828125</c:v>
                </c:pt>
                <c:pt idx="7104">
                  <c:v>670.9000244140624</c:v>
                </c:pt>
                <c:pt idx="7105">
                  <c:v>671.0</c:v>
                </c:pt>
                <c:pt idx="7106">
                  <c:v>671.1000366210937</c:v>
                </c:pt>
                <c:pt idx="7107">
                  <c:v>671.2000122070315</c:v>
                </c:pt>
                <c:pt idx="7108">
                  <c:v>671.300048828125</c:v>
                </c:pt>
                <c:pt idx="7109">
                  <c:v>671.4000244140624</c:v>
                </c:pt>
                <c:pt idx="7110">
                  <c:v>671.5</c:v>
                </c:pt>
                <c:pt idx="7111">
                  <c:v>671.6000366210937</c:v>
                </c:pt>
                <c:pt idx="7112">
                  <c:v>671.7000122070315</c:v>
                </c:pt>
                <c:pt idx="7113">
                  <c:v>671.800048828125</c:v>
                </c:pt>
                <c:pt idx="7114">
                  <c:v>671.9000244140624</c:v>
                </c:pt>
                <c:pt idx="7115">
                  <c:v>672.0</c:v>
                </c:pt>
                <c:pt idx="7116">
                  <c:v>672.1000366210937</c:v>
                </c:pt>
                <c:pt idx="7117">
                  <c:v>672.2000122070315</c:v>
                </c:pt>
                <c:pt idx="7118">
                  <c:v>672.300048828125</c:v>
                </c:pt>
                <c:pt idx="7119">
                  <c:v>672.4000244140624</c:v>
                </c:pt>
                <c:pt idx="7120">
                  <c:v>672.5</c:v>
                </c:pt>
                <c:pt idx="7121">
                  <c:v>672.6000366210937</c:v>
                </c:pt>
                <c:pt idx="7122">
                  <c:v>672.7000122070315</c:v>
                </c:pt>
                <c:pt idx="7123">
                  <c:v>672.800048828125</c:v>
                </c:pt>
                <c:pt idx="7124">
                  <c:v>672.9000244140624</c:v>
                </c:pt>
                <c:pt idx="7125">
                  <c:v>673.0</c:v>
                </c:pt>
                <c:pt idx="7126">
                  <c:v>673.1000366210937</c:v>
                </c:pt>
                <c:pt idx="7127">
                  <c:v>673.2000122070315</c:v>
                </c:pt>
                <c:pt idx="7128">
                  <c:v>673.300048828125</c:v>
                </c:pt>
                <c:pt idx="7129">
                  <c:v>673.4000244140624</c:v>
                </c:pt>
                <c:pt idx="7130">
                  <c:v>673.5</c:v>
                </c:pt>
                <c:pt idx="7131">
                  <c:v>673.6000366210937</c:v>
                </c:pt>
                <c:pt idx="7132">
                  <c:v>673.7000122070315</c:v>
                </c:pt>
                <c:pt idx="7133">
                  <c:v>673.800048828125</c:v>
                </c:pt>
                <c:pt idx="7134">
                  <c:v>673.9000244140624</c:v>
                </c:pt>
                <c:pt idx="7135">
                  <c:v>674.0</c:v>
                </c:pt>
                <c:pt idx="7136">
                  <c:v>674.1000366210937</c:v>
                </c:pt>
                <c:pt idx="7137">
                  <c:v>674.2000122070315</c:v>
                </c:pt>
                <c:pt idx="7138">
                  <c:v>674.300048828125</c:v>
                </c:pt>
                <c:pt idx="7139">
                  <c:v>674.4000244140624</c:v>
                </c:pt>
                <c:pt idx="7140">
                  <c:v>674.5</c:v>
                </c:pt>
                <c:pt idx="7141">
                  <c:v>674.6000366210937</c:v>
                </c:pt>
                <c:pt idx="7142">
                  <c:v>674.7000122070315</c:v>
                </c:pt>
                <c:pt idx="7143">
                  <c:v>674.800048828125</c:v>
                </c:pt>
                <c:pt idx="7144">
                  <c:v>674.9000244140624</c:v>
                </c:pt>
                <c:pt idx="7145">
                  <c:v>675.0</c:v>
                </c:pt>
                <c:pt idx="7146">
                  <c:v>675.1000366210937</c:v>
                </c:pt>
                <c:pt idx="7147">
                  <c:v>675.2000122070315</c:v>
                </c:pt>
                <c:pt idx="7148">
                  <c:v>675.300048828125</c:v>
                </c:pt>
                <c:pt idx="7149">
                  <c:v>675.4000244140624</c:v>
                </c:pt>
                <c:pt idx="7150">
                  <c:v>675.5</c:v>
                </c:pt>
                <c:pt idx="7151">
                  <c:v>675.6000366210937</c:v>
                </c:pt>
                <c:pt idx="7152">
                  <c:v>675.7000122070315</c:v>
                </c:pt>
                <c:pt idx="7153">
                  <c:v>675.800048828125</c:v>
                </c:pt>
                <c:pt idx="7154">
                  <c:v>675.9000244140624</c:v>
                </c:pt>
                <c:pt idx="7155">
                  <c:v>676.0</c:v>
                </c:pt>
                <c:pt idx="7156">
                  <c:v>676.1000366210937</c:v>
                </c:pt>
                <c:pt idx="7157">
                  <c:v>676.2000122070315</c:v>
                </c:pt>
                <c:pt idx="7158">
                  <c:v>676.300048828125</c:v>
                </c:pt>
                <c:pt idx="7159">
                  <c:v>676.4000244140624</c:v>
                </c:pt>
                <c:pt idx="7160">
                  <c:v>676.5</c:v>
                </c:pt>
                <c:pt idx="7161">
                  <c:v>676.6000366210937</c:v>
                </c:pt>
                <c:pt idx="7162">
                  <c:v>676.7000122070315</c:v>
                </c:pt>
                <c:pt idx="7163">
                  <c:v>676.800048828125</c:v>
                </c:pt>
                <c:pt idx="7164">
                  <c:v>676.9000244140624</c:v>
                </c:pt>
                <c:pt idx="7165">
                  <c:v>677.0</c:v>
                </c:pt>
                <c:pt idx="7166">
                  <c:v>677.1000366210937</c:v>
                </c:pt>
                <c:pt idx="7167">
                  <c:v>677.2000122070315</c:v>
                </c:pt>
                <c:pt idx="7168">
                  <c:v>677.300048828125</c:v>
                </c:pt>
                <c:pt idx="7169">
                  <c:v>677.4000244140624</c:v>
                </c:pt>
                <c:pt idx="7170">
                  <c:v>677.5</c:v>
                </c:pt>
                <c:pt idx="7171">
                  <c:v>677.6000366210937</c:v>
                </c:pt>
                <c:pt idx="7172">
                  <c:v>677.7000122070315</c:v>
                </c:pt>
                <c:pt idx="7173">
                  <c:v>677.800048828125</c:v>
                </c:pt>
                <c:pt idx="7174">
                  <c:v>677.9000244140624</c:v>
                </c:pt>
                <c:pt idx="7175">
                  <c:v>678.0</c:v>
                </c:pt>
                <c:pt idx="7176">
                  <c:v>678.1000366210937</c:v>
                </c:pt>
                <c:pt idx="7177">
                  <c:v>678.2000122070315</c:v>
                </c:pt>
                <c:pt idx="7178">
                  <c:v>678.300048828125</c:v>
                </c:pt>
                <c:pt idx="7179">
                  <c:v>678.4000244140624</c:v>
                </c:pt>
                <c:pt idx="7180">
                  <c:v>678.5</c:v>
                </c:pt>
                <c:pt idx="7181">
                  <c:v>678.6000366210937</c:v>
                </c:pt>
                <c:pt idx="7182">
                  <c:v>678.7000122070315</c:v>
                </c:pt>
                <c:pt idx="7183">
                  <c:v>678.800048828125</c:v>
                </c:pt>
                <c:pt idx="7184">
                  <c:v>678.9000244140624</c:v>
                </c:pt>
                <c:pt idx="7185">
                  <c:v>679.0</c:v>
                </c:pt>
                <c:pt idx="7186">
                  <c:v>679.1000366210937</c:v>
                </c:pt>
                <c:pt idx="7187">
                  <c:v>679.2000122070315</c:v>
                </c:pt>
                <c:pt idx="7188">
                  <c:v>679.300048828125</c:v>
                </c:pt>
                <c:pt idx="7189">
                  <c:v>679.4000244140624</c:v>
                </c:pt>
                <c:pt idx="7190">
                  <c:v>679.5</c:v>
                </c:pt>
                <c:pt idx="7191">
                  <c:v>679.6000366210937</c:v>
                </c:pt>
                <c:pt idx="7192">
                  <c:v>679.7000122070315</c:v>
                </c:pt>
                <c:pt idx="7193">
                  <c:v>679.800048828125</c:v>
                </c:pt>
                <c:pt idx="7194">
                  <c:v>679.9000244140624</c:v>
                </c:pt>
                <c:pt idx="7195">
                  <c:v>680.0</c:v>
                </c:pt>
                <c:pt idx="7196">
                  <c:v>680.1000366210937</c:v>
                </c:pt>
                <c:pt idx="7197">
                  <c:v>680.2000122070315</c:v>
                </c:pt>
                <c:pt idx="7198">
                  <c:v>680.300048828125</c:v>
                </c:pt>
                <c:pt idx="7199">
                  <c:v>680.4000244140624</c:v>
                </c:pt>
                <c:pt idx="7200">
                  <c:v>680.5</c:v>
                </c:pt>
                <c:pt idx="7201">
                  <c:v>680.6000366210937</c:v>
                </c:pt>
                <c:pt idx="7202">
                  <c:v>680.7000122070315</c:v>
                </c:pt>
                <c:pt idx="7203">
                  <c:v>680.800048828125</c:v>
                </c:pt>
                <c:pt idx="7204">
                  <c:v>680.9000244140624</c:v>
                </c:pt>
                <c:pt idx="7205">
                  <c:v>681.0</c:v>
                </c:pt>
                <c:pt idx="7206">
                  <c:v>681.1000366210937</c:v>
                </c:pt>
                <c:pt idx="7207">
                  <c:v>681.2000122070315</c:v>
                </c:pt>
                <c:pt idx="7208">
                  <c:v>681.300048828125</c:v>
                </c:pt>
                <c:pt idx="7209">
                  <c:v>681.4000244140624</c:v>
                </c:pt>
                <c:pt idx="7210">
                  <c:v>681.5</c:v>
                </c:pt>
                <c:pt idx="7211">
                  <c:v>681.6000366210937</c:v>
                </c:pt>
                <c:pt idx="7212">
                  <c:v>681.7000122070315</c:v>
                </c:pt>
                <c:pt idx="7213">
                  <c:v>681.800048828125</c:v>
                </c:pt>
                <c:pt idx="7214">
                  <c:v>681.9000244140624</c:v>
                </c:pt>
                <c:pt idx="7215">
                  <c:v>682.0</c:v>
                </c:pt>
                <c:pt idx="7216">
                  <c:v>682.1000366210937</c:v>
                </c:pt>
                <c:pt idx="7217">
                  <c:v>682.2000122070315</c:v>
                </c:pt>
                <c:pt idx="7218">
                  <c:v>682.300048828125</c:v>
                </c:pt>
                <c:pt idx="7219">
                  <c:v>682.4000244140624</c:v>
                </c:pt>
                <c:pt idx="7220">
                  <c:v>682.5</c:v>
                </c:pt>
                <c:pt idx="7221">
                  <c:v>682.6000366210937</c:v>
                </c:pt>
                <c:pt idx="7222">
                  <c:v>682.7000122070315</c:v>
                </c:pt>
                <c:pt idx="7223">
                  <c:v>682.800048828125</c:v>
                </c:pt>
                <c:pt idx="7224">
                  <c:v>682.9000244140624</c:v>
                </c:pt>
                <c:pt idx="7225">
                  <c:v>683.0</c:v>
                </c:pt>
                <c:pt idx="7226">
                  <c:v>683.1000366210937</c:v>
                </c:pt>
                <c:pt idx="7227">
                  <c:v>683.2000122070315</c:v>
                </c:pt>
                <c:pt idx="7228">
                  <c:v>683.300048828125</c:v>
                </c:pt>
                <c:pt idx="7229">
                  <c:v>683.4000244140624</c:v>
                </c:pt>
                <c:pt idx="7230">
                  <c:v>683.5</c:v>
                </c:pt>
                <c:pt idx="7231">
                  <c:v>683.6000366210937</c:v>
                </c:pt>
                <c:pt idx="7232">
                  <c:v>683.7000122070315</c:v>
                </c:pt>
                <c:pt idx="7233">
                  <c:v>683.800048828125</c:v>
                </c:pt>
                <c:pt idx="7234">
                  <c:v>683.9000244140624</c:v>
                </c:pt>
                <c:pt idx="7235">
                  <c:v>684.0</c:v>
                </c:pt>
                <c:pt idx="7236">
                  <c:v>684.1000366210937</c:v>
                </c:pt>
                <c:pt idx="7237">
                  <c:v>684.2000122070315</c:v>
                </c:pt>
                <c:pt idx="7238">
                  <c:v>684.300048828125</c:v>
                </c:pt>
                <c:pt idx="7239">
                  <c:v>684.4000244140624</c:v>
                </c:pt>
                <c:pt idx="7240">
                  <c:v>684.5</c:v>
                </c:pt>
                <c:pt idx="7241">
                  <c:v>684.6000366210937</c:v>
                </c:pt>
                <c:pt idx="7242">
                  <c:v>684.7000122070315</c:v>
                </c:pt>
                <c:pt idx="7243">
                  <c:v>684.800048828125</c:v>
                </c:pt>
                <c:pt idx="7244">
                  <c:v>684.9000244140624</c:v>
                </c:pt>
                <c:pt idx="7245">
                  <c:v>685.0</c:v>
                </c:pt>
                <c:pt idx="7246">
                  <c:v>685.1000366210937</c:v>
                </c:pt>
                <c:pt idx="7247">
                  <c:v>685.2000122070315</c:v>
                </c:pt>
                <c:pt idx="7248">
                  <c:v>685.300048828125</c:v>
                </c:pt>
                <c:pt idx="7249">
                  <c:v>685.4000244140624</c:v>
                </c:pt>
                <c:pt idx="7250">
                  <c:v>685.5</c:v>
                </c:pt>
                <c:pt idx="7251">
                  <c:v>685.6000366210937</c:v>
                </c:pt>
                <c:pt idx="7252">
                  <c:v>685.7000122070315</c:v>
                </c:pt>
                <c:pt idx="7253">
                  <c:v>685.800048828125</c:v>
                </c:pt>
                <c:pt idx="7254">
                  <c:v>685.9000244140624</c:v>
                </c:pt>
                <c:pt idx="7255">
                  <c:v>686.0</c:v>
                </c:pt>
                <c:pt idx="7256">
                  <c:v>686.1000366210937</c:v>
                </c:pt>
                <c:pt idx="7257">
                  <c:v>686.2000122070315</c:v>
                </c:pt>
                <c:pt idx="7258">
                  <c:v>686.300048828125</c:v>
                </c:pt>
                <c:pt idx="7259">
                  <c:v>686.4000244140624</c:v>
                </c:pt>
                <c:pt idx="7260">
                  <c:v>686.5</c:v>
                </c:pt>
                <c:pt idx="7261">
                  <c:v>686.6000366210937</c:v>
                </c:pt>
                <c:pt idx="7262">
                  <c:v>686.7000122070315</c:v>
                </c:pt>
                <c:pt idx="7263">
                  <c:v>686.800048828125</c:v>
                </c:pt>
                <c:pt idx="7264">
                  <c:v>686.9000244140624</c:v>
                </c:pt>
                <c:pt idx="7265">
                  <c:v>687.0</c:v>
                </c:pt>
                <c:pt idx="7266">
                  <c:v>687.1000366210937</c:v>
                </c:pt>
                <c:pt idx="7267">
                  <c:v>687.2000122070315</c:v>
                </c:pt>
                <c:pt idx="7268">
                  <c:v>687.300048828125</c:v>
                </c:pt>
                <c:pt idx="7269">
                  <c:v>687.4000244140624</c:v>
                </c:pt>
                <c:pt idx="7270">
                  <c:v>687.5</c:v>
                </c:pt>
                <c:pt idx="7271">
                  <c:v>687.6000366210937</c:v>
                </c:pt>
                <c:pt idx="7272">
                  <c:v>687.7000122070315</c:v>
                </c:pt>
                <c:pt idx="7273">
                  <c:v>687.800048828125</c:v>
                </c:pt>
                <c:pt idx="7274">
                  <c:v>687.9000244140624</c:v>
                </c:pt>
                <c:pt idx="7275">
                  <c:v>688.0</c:v>
                </c:pt>
                <c:pt idx="7276">
                  <c:v>688.1000366210937</c:v>
                </c:pt>
                <c:pt idx="7277">
                  <c:v>688.2000122070315</c:v>
                </c:pt>
                <c:pt idx="7278">
                  <c:v>688.300048828125</c:v>
                </c:pt>
                <c:pt idx="7279">
                  <c:v>688.4000244140624</c:v>
                </c:pt>
                <c:pt idx="7280">
                  <c:v>688.5</c:v>
                </c:pt>
                <c:pt idx="7281">
                  <c:v>688.6000366210937</c:v>
                </c:pt>
                <c:pt idx="7282">
                  <c:v>688.7000122070315</c:v>
                </c:pt>
                <c:pt idx="7283">
                  <c:v>688.800048828125</c:v>
                </c:pt>
                <c:pt idx="7284">
                  <c:v>688.9000244140624</c:v>
                </c:pt>
                <c:pt idx="7285">
                  <c:v>689.0</c:v>
                </c:pt>
                <c:pt idx="7286">
                  <c:v>689.1000366210937</c:v>
                </c:pt>
                <c:pt idx="7287">
                  <c:v>689.2000122070315</c:v>
                </c:pt>
                <c:pt idx="7288">
                  <c:v>689.300048828125</c:v>
                </c:pt>
                <c:pt idx="7289">
                  <c:v>689.4000244140624</c:v>
                </c:pt>
                <c:pt idx="7290">
                  <c:v>689.5</c:v>
                </c:pt>
                <c:pt idx="7291">
                  <c:v>689.6000366210937</c:v>
                </c:pt>
                <c:pt idx="7292">
                  <c:v>689.7000122070315</c:v>
                </c:pt>
                <c:pt idx="7293">
                  <c:v>689.800048828125</c:v>
                </c:pt>
                <c:pt idx="7294">
                  <c:v>689.9000244140624</c:v>
                </c:pt>
                <c:pt idx="7295">
                  <c:v>690.0</c:v>
                </c:pt>
                <c:pt idx="7296">
                  <c:v>690.1000366210937</c:v>
                </c:pt>
                <c:pt idx="7297">
                  <c:v>690.2000122070315</c:v>
                </c:pt>
                <c:pt idx="7298">
                  <c:v>690.300048828125</c:v>
                </c:pt>
                <c:pt idx="7299">
                  <c:v>690.4000244140624</c:v>
                </c:pt>
                <c:pt idx="7300">
                  <c:v>690.5</c:v>
                </c:pt>
                <c:pt idx="7301">
                  <c:v>690.6000366210937</c:v>
                </c:pt>
                <c:pt idx="7302">
                  <c:v>690.7000122070315</c:v>
                </c:pt>
                <c:pt idx="7303">
                  <c:v>690.800048828125</c:v>
                </c:pt>
                <c:pt idx="7304">
                  <c:v>690.9000244140624</c:v>
                </c:pt>
                <c:pt idx="7305">
                  <c:v>691.0</c:v>
                </c:pt>
                <c:pt idx="7306">
                  <c:v>691.1000366210937</c:v>
                </c:pt>
                <c:pt idx="7307">
                  <c:v>691.2000122070315</c:v>
                </c:pt>
                <c:pt idx="7308">
                  <c:v>691.300048828125</c:v>
                </c:pt>
                <c:pt idx="7309">
                  <c:v>691.4000244140624</c:v>
                </c:pt>
                <c:pt idx="7310">
                  <c:v>691.5</c:v>
                </c:pt>
                <c:pt idx="7311">
                  <c:v>691.6000366210937</c:v>
                </c:pt>
                <c:pt idx="7312">
                  <c:v>691.7000122070315</c:v>
                </c:pt>
                <c:pt idx="7313">
                  <c:v>691.800048828125</c:v>
                </c:pt>
                <c:pt idx="7314">
                  <c:v>691.9000244140624</c:v>
                </c:pt>
                <c:pt idx="7315">
                  <c:v>692.0</c:v>
                </c:pt>
                <c:pt idx="7316">
                  <c:v>692.1000366210937</c:v>
                </c:pt>
                <c:pt idx="7317">
                  <c:v>692.2000122070315</c:v>
                </c:pt>
                <c:pt idx="7318">
                  <c:v>692.300048828125</c:v>
                </c:pt>
                <c:pt idx="7319">
                  <c:v>692.4000244140624</c:v>
                </c:pt>
                <c:pt idx="7320">
                  <c:v>692.5</c:v>
                </c:pt>
                <c:pt idx="7321">
                  <c:v>692.6000366210937</c:v>
                </c:pt>
                <c:pt idx="7322">
                  <c:v>692.7000122070315</c:v>
                </c:pt>
                <c:pt idx="7323">
                  <c:v>692.800048828125</c:v>
                </c:pt>
                <c:pt idx="7324">
                  <c:v>692.9000244140624</c:v>
                </c:pt>
                <c:pt idx="7325">
                  <c:v>693.0</c:v>
                </c:pt>
                <c:pt idx="7326">
                  <c:v>693.1000366210937</c:v>
                </c:pt>
                <c:pt idx="7327">
                  <c:v>693.2000122070315</c:v>
                </c:pt>
                <c:pt idx="7328">
                  <c:v>693.300048828125</c:v>
                </c:pt>
                <c:pt idx="7329">
                  <c:v>693.4000244140624</c:v>
                </c:pt>
                <c:pt idx="7330">
                  <c:v>693.5</c:v>
                </c:pt>
                <c:pt idx="7331">
                  <c:v>693.6000366210937</c:v>
                </c:pt>
                <c:pt idx="7332">
                  <c:v>693.7000122070315</c:v>
                </c:pt>
                <c:pt idx="7333">
                  <c:v>693.800048828125</c:v>
                </c:pt>
                <c:pt idx="7334">
                  <c:v>693.9000244140624</c:v>
                </c:pt>
                <c:pt idx="7335">
                  <c:v>694.0</c:v>
                </c:pt>
                <c:pt idx="7336">
                  <c:v>694.1000366210937</c:v>
                </c:pt>
                <c:pt idx="7337">
                  <c:v>694.2000122070315</c:v>
                </c:pt>
                <c:pt idx="7338">
                  <c:v>694.300048828125</c:v>
                </c:pt>
                <c:pt idx="7339">
                  <c:v>694.4000244140624</c:v>
                </c:pt>
                <c:pt idx="7340">
                  <c:v>694.5</c:v>
                </c:pt>
                <c:pt idx="7341">
                  <c:v>694.6000366210937</c:v>
                </c:pt>
                <c:pt idx="7342">
                  <c:v>694.7000122070315</c:v>
                </c:pt>
                <c:pt idx="7343">
                  <c:v>694.800048828125</c:v>
                </c:pt>
                <c:pt idx="7344">
                  <c:v>694.9000244140624</c:v>
                </c:pt>
                <c:pt idx="7345">
                  <c:v>695.0</c:v>
                </c:pt>
                <c:pt idx="7346">
                  <c:v>695.1000366210937</c:v>
                </c:pt>
                <c:pt idx="7347">
                  <c:v>695.2000122070315</c:v>
                </c:pt>
                <c:pt idx="7348">
                  <c:v>695.300048828125</c:v>
                </c:pt>
                <c:pt idx="7349">
                  <c:v>695.4000244140624</c:v>
                </c:pt>
                <c:pt idx="7350">
                  <c:v>695.5</c:v>
                </c:pt>
                <c:pt idx="7351">
                  <c:v>695.6000366210937</c:v>
                </c:pt>
                <c:pt idx="7352">
                  <c:v>695.7000122070315</c:v>
                </c:pt>
                <c:pt idx="7353">
                  <c:v>695.800048828125</c:v>
                </c:pt>
                <c:pt idx="7354">
                  <c:v>695.9000244140624</c:v>
                </c:pt>
                <c:pt idx="7355">
                  <c:v>696.0</c:v>
                </c:pt>
                <c:pt idx="7356">
                  <c:v>696.1000366210937</c:v>
                </c:pt>
                <c:pt idx="7357">
                  <c:v>696.2000122070315</c:v>
                </c:pt>
                <c:pt idx="7358">
                  <c:v>696.300048828125</c:v>
                </c:pt>
                <c:pt idx="7359">
                  <c:v>696.4000244140624</c:v>
                </c:pt>
                <c:pt idx="7360">
                  <c:v>696.5</c:v>
                </c:pt>
                <c:pt idx="7361">
                  <c:v>696.6000366210937</c:v>
                </c:pt>
                <c:pt idx="7362">
                  <c:v>696.7000122070315</c:v>
                </c:pt>
                <c:pt idx="7363">
                  <c:v>696.800048828125</c:v>
                </c:pt>
                <c:pt idx="7364">
                  <c:v>696.9000244140624</c:v>
                </c:pt>
                <c:pt idx="7365">
                  <c:v>697.0</c:v>
                </c:pt>
                <c:pt idx="7366">
                  <c:v>697.1000366210937</c:v>
                </c:pt>
                <c:pt idx="7367">
                  <c:v>697.2000122070315</c:v>
                </c:pt>
                <c:pt idx="7368">
                  <c:v>697.300048828125</c:v>
                </c:pt>
                <c:pt idx="7369">
                  <c:v>697.4000244140624</c:v>
                </c:pt>
                <c:pt idx="7370">
                  <c:v>697.5</c:v>
                </c:pt>
                <c:pt idx="7371">
                  <c:v>697.6000366210937</c:v>
                </c:pt>
                <c:pt idx="7372">
                  <c:v>697.7000122070315</c:v>
                </c:pt>
                <c:pt idx="7373">
                  <c:v>697.800048828125</c:v>
                </c:pt>
                <c:pt idx="7374">
                  <c:v>697.9000244140624</c:v>
                </c:pt>
                <c:pt idx="7375">
                  <c:v>698.0</c:v>
                </c:pt>
                <c:pt idx="7376">
                  <c:v>698.1000366210937</c:v>
                </c:pt>
                <c:pt idx="7377">
                  <c:v>698.2000122070315</c:v>
                </c:pt>
                <c:pt idx="7378">
                  <c:v>698.300048828125</c:v>
                </c:pt>
                <c:pt idx="7379">
                  <c:v>698.4000244140624</c:v>
                </c:pt>
                <c:pt idx="7380">
                  <c:v>698.5</c:v>
                </c:pt>
                <c:pt idx="7381">
                  <c:v>698.6000366210937</c:v>
                </c:pt>
                <c:pt idx="7382">
                  <c:v>698.7000122070315</c:v>
                </c:pt>
                <c:pt idx="7383">
                  <c:v>698.800048828125</c:v>
                </c:pt>
                <c:pt idx="7384">
                  <c:v>698.9000244140624</c:v>
                </c:pt>
                <c:pt idx="7385">
                  <c:v>699.0</c:v>
                </c:pt>
                <c:pt idx="7386">
                  <c:v>699.1000366210937</c:v>
                </c:pt>
                <c:pt idx="7387">
                  <c:v>699.2000122070315</c:v>
                </c:pt>
                <c:pt idx="7388">
                  <c:v>699.300048828125</c:v>
                </c:pt>
                <c:pt idx="7389">
                  <c:v>699.4000244140624</c:v>
                </c:pt>
                <c:pt idx="7390">
                  <c:v>699.5</c:v>
                </c:pt>
                <c:pt idx="7391">
                  <c:v>699.6000366210937</c:v>
                </c:pt>
                <c:pt idx="7392">
                  <c:v>699.7000122070315</c:v>
                </c:pt>
                <c:pt idx="7393">
                  <c:v>699.800048828125</c:v>
                </c:pt>
                <c:pt idx="7394">
                  <c:v>699.9000244140624</c:v>
                </c:pt>
                <c:pt idx="7395">
                  <c:v>700.0</c:v>
                </c:pt>
                <c:pt idx="7396">
                  <c:v>700.1000366210937</c:v>
                </c:pt>
                <c:pt idx="7397">
                  <c:v>700.2000122070315</c:v>
                </c:pt>
                <c:pt idx="7398">
                  <c:v>700.300048828125</c:v>
                </c:pt>
                <c:pt idx="7399">
                  <c:v>700.4000244140624</c:v>
                </c:pt>
                <c:pt idx="7400">
                  <c:v>700.5</c:v>
                </c:pt>
                <c:pt idx="7401">
                  <c:v>700.6000366210937</c:v>
                </c:pt>
                <c:pt idx="7402">
                  <c:v>700.7000122070315</c:v>
                </c:pt>
                <c:pt idx="7403">
                  <c:v>700.800048828125</c:v>
                </c:pt>
                <c:pt idx="7404">
                  <c:v>700.9000244140624</c:v>
                </c:pt>
                <c:pt idx="7405">
                  <c:v>701.0</c:v>
                </c:pt>
                <c:pt idx="7406">
                  <c:v>701.1000366210937</c:v>
                </c:pt>
                <c:pt idx="7407">
                  <c:v>701.2000122070315</c:v>
                </c:pt>
                <c:pt idx="7408">
                  <c:v>701.300048828125</c:v>
                </c:pt>
                <c:pt idx="7409">
                  <c:v>701.4000244140624</c:v>
                </c:pt>
                <c:pt idx="7410">
                  <c:v>701.5</c:v>
                </c:pt>
                <c:pt idx="7411">
                  <c:v>701.6000366210937</c:v>
                </c:pt>
                <c:pt idx="7412">
                  <c:v>701.7000122070315</c:v>
                </c:pt>
                <c:pt idx="7413">
                  <c:v>701.800048828125</c:v>
                </c:pt>
                <c:pt idx="7414">
                  <c:v>701.9000244140624</c:v>
                </c:pt>
                <c:pt idx="7415">
                  <c:v>702.0</c:v>
                </c:pt>
                <c:pt idx="7416">
                  <c:v>702.1000366210937</c:v>
                </c:pt>
                <c:pt idx="7417">
                  <c:v>702.2000122070315</c:v>
                </c:pt>
                <c:pt idx="7418">
                  <c:v>702.300048828125</c:v>
                </c:pt>
                <c:pt idx="7419">
                  <c:v>702.4000244140624</c:v>
                </c:pt>
                <c:pt idx="7420">
                  <c:v>702.5</c:v>
                </c:pt>
                <c:pt idx="7421">
                  <c:v>702.6000366210937</c:v>
                </c:pt>
                <c:pt idx="7422">
                  <c:v>702.7000122070315</c:v>
                </c:pt>
                <c:pt idx="7423">
                  <c:v>702.800048828125</c:v>
                </c:pt>
                <c:pt idx="7424">
                  <c:v>702.9000244140624</c:v>
                </c:pt>
                <c:pt idx="7425">
                  <c:v>703.0</c:v>
                </c:pt>
                <c:pt idx="7426">
                  <c:v>703.1000366210937</c:v>
                </c:pt>
                <c:pt idx="7427">
                  <c:v>703.2000122070315</c:v>
                </c:pt>
                <c:pt idx="7428">
                  <c:v>703.300048828125</c:v>
                </c:pt>
                <c:pt idx="7429">
                  <c:v>703.4000244140624</c:v>
                </c:pt>
                <c:pt idx="7430">
                  <c:v>703.5</c:v>
                </c:pt>
                <c:pt idx="7431">
                  <c:v>703.6000366210937</c:v>
                </c:pt>
                <c:pt idx="7432">
                  <c:v>703.7000122070315</c:v>
                </c:pt>
                <c:pt idx="7433">
                  <c:v>703.800048828125</c:v>
                </c:pt>
                <c:pt idx="7434">
                  <c:v>703.9000244140624</c:v>
                </c:pt>
                <c:pt idx="7435">
                  <c:v>704.0</c:v>
                </c:pt>
                <c:pt idx="7436">
                  <c:v>704.1000366210937</c:v>
                </c:pt>
                <c:pt idx="7437">
                  <c:v>704.2000122070315</c:v>
                </c:pt>
                <c:pt idx="7438">
                  <c:v>704.300048828125</c:v>
                </c:pt>
                <c:pt idx="7439">
                  <c:v>704.4000244140624</c:v>
                </c:pt>
                <c:pt idx="7440">
                  <c:v>704.5</c:v>
                </c:pt>
                <c:pt idx="7441">
                  <c:v>704.6000366210937</c:v>
                </c:pt>
                <c:pt idx="7442">
                  <c:v>704.7000122070315</c:v>
                </c:pt>
                <c:pt idx="7443">
                  <c:v>704.800048828125</c:v>
                </c:pt>
                <c:pt idx="7444">
                  <c:v>704.9000244140624</c:v>
                </c:pt>
                <c:pt idx="7445">
                  <c:v>705.0</c:v>
                </c:pt>
                <c:pt idx="7446">
                  <c:v>705.1000366210937</c:v>
                </c:pt>
                <c:pt idx="7447">
                  <c:v>705.2000122070315</c:v>
                </c:pt>
                <c:pt idx="7448">
                  <c:v>705.300048828125</c:v>
                </c:pt>
                <c:pt idx="7449">
                  <c:v>705.4000244140624</c:v>
                </c:pt>
                <c:pt idx="7450">
                  <c:v>705.5</c:v>
                </c:pt>
                <c:pt idx="7451">
                  <c:v>705.6000366210937</c:v>
                </c:pt>
                <c:pt idx="7452">
                  <c:v>705.7000122070315</c:v>
                </c:pt>
                <c:pt idx="7453">
                  <c:v>705.800048828125</c:v>
                </c:pt>
                <c:pt idx="7454">
                  <c:v>705.9000244140624</c:v>
                </c:pt>
                <c:pt idx="7455">
                  <c:v>706.0</c:v>
                </c:pt>
                <c:pt idx="7456">
                  <c:v>706.1000366210937</c:v>
                </c:pt>
                <c:pt idx="7457">
                  <c:v>706.2000122070315</c:v>
                </c:pt>
                <c:pt idx="7458">
                  <c:v>706.300048828125</c:v>
                </c:pt>
                <c:pt idx="7459">
                  <c:v>706.4000244140624</c:v>
                </c:pt>
                <c:pt idx="7460">
                  <c:v>706.5</c:v>
                </c:pt>
                <c:pt idx="7461">
                  <c:v>706.6000366210937</c:v>
                </c:pt>
                <c:pt idx="7462">
                  <c:v>706.7000122070315</c:v>
                </c:pt>
                <c:pt idx="7463">
                  <c:v>706.800048828125</c:v>
                </c:pt>
                <c:pt idx="7464">
                  <c:v>706.9000244140624</c:v>
                </c:pt>
                <c:pt idx="7465">
                  <c:v>707.0</c:v>
                </c:pt>
                <c:pt idx="7466">
                  <c:v>707.1000366210937</c:v>
                </c:pt>
                <c:pt idx="7467">
                  <c:v>707.2000122070315</c:v>
                </c:pt>
                <c:pt idx="7468">
                  <c:v>707.300048828125</c:v>
                </c:pt>
                <c:pt idx="7469">
                  <c:v>707.4000244140624</c:v>
                </c:pt>
                <c:pt idx="7470">
                  <c:v>707.5</c:v>
                </c:pt>
                <c:pt idx="7471">
                  <c:v>707.6000366210937</c:v>
                </c:pt>
                <c:pt idx="7472">
                  <c:v>707.7000122070315</c:v>
                </c:pt>
                <c:pt idx="7473">
                  <c:v>707.800048828125</c:v>
                </c:pt>
                <c:pt idx="7474">
                  <c:v>707.9000244140624</c:v>
                </c:pt>
                <c:pt idx="7475">
                  <c:v>708.0</c:v>
                </c:pt>
                <c:pt idx="7476">
                  <c:v>708.1000366210937</c:v>
                </c:pt>
                <c:pt idx="7477">
                  <c:v>708.2000122070315</c:v>
                </c:pt>
                <c:pt idx="7478">
                  <c:v>708.300048828125</c:v>
                </c:pt>
                <c:pt idx="7479">
                  <c:v>708.4000244140624</c:v>
                </c:pt>
                <c:pt idx="7480">
                  <c:v>708.5</c:v>
                </c:pt>
                <c:pt idx="7481">
                  <c:v>708.6000366210937</c:v>
                </c:pt>
                <c:pt idx="7482">
                  <c:v>708.7000122070315</c:v>
                </c:pt>
                <c:pt idx="7483">
                  <c:v>708.800048828125</c:v>
                </c:pt>
                <c:pt idx="7484">
                  <c:v>708.9000244140624</c:v>
                </c:pt>
                <c:pt idx="7485">
                  <c:v>709.0</c:v>
                </c:pt>
                <c:pt idx="7486">
                  <c:v>709.1000366210937</c:v>
                </c:pt>
                <c:pt idx="7487">
                  <c:v>709.2000122070315</c:v>
                </c:pt>
                <c:pt idx="7488">
                  <c:v>709.300048828125</c:v>
                </c:pt>
                <c:pt idx="7489">
                  <c:v>709.4000244140624</c:v>
                </c:pt>
                <c:pt idx="7490">
                  <c:v>709.5</c:v>
                </c:pt>
                <c:pt idx="7491">
                  <c:v>709.6000366210937</c:v>
                </c:pt>
                <c:pt idx="7492">
                  <c:v>709.7000122070315</c:v>
                </c:pt>
                <c:pt idx="7493">
                  <c:v>709.800048828125</c:v>
                </c:pt>
                <c:pt idx="7494">
                  <c:v>709.9000244140624</c:v>
                </c:pt>
                <c:pt idx="7495">
                  <c:v>710.0</c:v>
                </c:pt>
                <c:pt idx="7496">
                  <c:v>710.1000366210937</c:v>
                </c:pt>
                <c:pt idx="7497">
                  <c:v>710.2000122070315</c:v>
                </c:pt>
                <c:pt idx="7498">
                  <c:v>710.300048828125</c:v>
                </c:pt>
                <c:pt idx="7499">
                  <c:v>710.4000244140624</c:v>
                </c:pt>
                <c:pt idx="7500">
                  <c:v>710.5</c:v>
                </c:pt>
                <c:pt idx="7501">
                  <c:v>710.6000366210937</c:v>
                </c:pt>
                <c:pt idx="7502">
                  <c:v>710.7000122070315</c:v>
                </c:pt>
                <c:pt idx="7503">
                  <c:v>710.800048828125</c:v>
                </c:pt>
                <c:pt idx="7504">
                  <c:v>710.9000244140624</c:v>
                </c:pt>
                <c:pt idx="7505">
                  <c:v>711.0</c:v>
                </c:pt>
                <c:pt idx="7506">
                  <c:v>711.1000366210937</c:v>
                </c:pt>
                <c:pt idx="7507">
                  <c:v>711.2000122070315</c:v>
                </c:pt>
                <c:pt idx="7508">
                  <c:v>711.300048828125</c:v>
                </c:pt>
                <c:pt idx="7509">
                  <c:v>711.4000244140624</c:v>
                </c:pt>
                <c:pt idx="7510">
                  <c:v>711.5</c:v>
                </c:pt>
                <c:pt idx="7511">
                  <c:v>711.6000366210937</c:v>
                </c:pt>
                <c:pt idx="7512">
                  <c:v>711.7000122070315</c:v>
                </c:pt>
                <c:pt idx="7513">
                  <c:v>711.800048828125</c:v>
                </c:pt>
                <c:pt idx="7514">
                  <c:v>711.9000244140624</c:v>
                </c:pt>
                <c:pt idx="7515">
                  <c:v>712.0</c:v>
                </c:pt>
                <c:pt idx="7516">
                  <c:v>712.1000366210937</c:v>
                </c:pt>
                <c:pt idx="7517">
                  <c:v>712.2000122070315</c:v>
                </c:pt>
                <c:pt idx="7518">
                  <c:v>712.300048828125</c:v>
                </c:pt>
                <c:pt idx="7519">
                  <c:v>712.4000244140624</c:v>
                </c:pt>
                <c:pt idx="7520">
                  <c:v>712.5</c:v>
                </c:pt>
                <c:pt idx="7521">
                  <c:v>712.6000366210937</c:v>
                </c:pt>
                <c:pt idx="7522">
                  <c:v>712.7000122070315</c:v>
                </c:pt>
                <c:pt idx="7523">
                  <c:v>712.800048828125</c:v>
                </c:pt>
                <c:pt idx="7524">
                  <c:v>712.9000244140624</c:v>
                </c:pt>
                <c:pt idx="7525">
                  <c:v>713.0</c:v>
                </c:pt>
                <c:pt idx="7526">
                  <c:v>713.1000366210937</c:v>
                </c:pt>
                <c:pt idx="7527">
                  <c:v>713.2000122070315</c:v>
                </c:pt>
                <c:pt idx="7528">
                  <c:v>713.300048828125</c:v>
                </c:pt>
                <c:pt idx="7529">
                  <c:v>713.4000244140624</c:v>
                </c:pt>
                <c:pt idx="7530">
                  <c:v>713.5</c:v>
                </c:pt>
                <c:pt idx="7531">
                  <c:v>713.6000366210937</c:v>
                </c:pt>
                <c:pt idx="7532">
                  <c:v>713.7000122070315</c:v>
                </c:pt>
                <c:pt idx="7533">
                  <c:v>713.800048828125</c:v>
                </c:pt>
                <c:pt idx="7534">
                  <c:v>713.9000244140624</c:v>
                </c:pt>
                <c:pt idx="7535">
                  <c:v>714.0</c:v>
                </c:pt>
                <c:pt idx="7536">
                  <c:v>714.1000366210937</c:v>
                </c:pt>
                <c:pt idx="7537">
                  <c:v>714.2000122070315</c:v>
                </c:pt>
                <c:pt idx="7538">
                  <c:v>714.300048828125</c:v>
                </c:pt>
                <c:pt idx="7539">
                  <c:v>714.4000244140624</c:v>
                </c:pt>
                <c:pt idx="7540">
                  <c:v>714.5</c:v>
                </c:pt>
                <c:pt idx="7541">
                  <c:v>714.6000366210937</c:v>
                </c:pt>
                <c:pt idx="7542">
                  <c:v>714.7000122070315</c:v>
                </c:pt>
                <c:pt idx="7543">
                  <c:v>714.800048828125</c:v>
                </c:pt>
                <c:pt idx="7544">
                  <c:v>714.9000244140624</c:v>
                </c:pt>
                <c:pt idx="7545">
                  <c:v>715.0</c:v>
                </c:pt>
                <c:pt idx="7546">
                  <c:v>715.1000366210937</c:v>
                </c:pt>
                <c:pt idx="7547">
                  <c:v>715.2000122070315</c:v>
                </c:pt>
                <c:pt idx="7548">
                  <c:v>715.300048828125</c:v>
                </c:pt>
                <c:pt idx="7549">
                  <c:v>715.4000244140624</c:v>
                </c:pt>
                <c:pt idx="7550">
                  <c:v>715.5</c:v>
                </c:pt>
                <c:pt idx="7551">
                  <c:v>715.6000366210937</c:v>
                </c:pt>
                <c:pt idx="7552">
                  <c:v>715.7000122070315</c:v>
                </c:pt>
                <c:pt idx="7553">
                  <c:v>715.800048828125</c:v>
                </c:pt>
                <c:pt idx="7554">
                  <c:v>715.9000244140624</c:v>
                </c:pt>
                <c:pt idx="7555">
                  <c:v>716.0</c:v>
                </c:pt>
                <c:pt idx="7556">
                  <c:v>716.1000366210937</c:v>
                </c:pt>
                <c:pt idx="7557">
                  <c:v>716.2000122070315</c:v>
                </c:pt>
                <c:pt idx="7558">
                  <c:v>716.300048828125</c:v>
                </c:pt>
                <c:pt idx="7559">
                  <c:v>716.4000244140624</c:v>
                </c:pt>
                <c:pt idx="7560">
                  <c:v>716.5</c:v>
                </c:pt>
                <c:pt idx="7561">
                  <c:v>716.6000366210937</c:v>
                </c:pt>
                <c:pt idx="7562">
                  <c:v>716.7000122070315</c:v>
                </c:pt>
                <c:pt idx="7563">
                  <c:v>716.800048828125</c:v>
                </c:pt>
                <c:pt idx="7564">
                  <c:v>716.9000244140624</c:v>
                </c:pt>
                <c:pt idx="7565">
                  <c:v>717.0</c:v>
                </c:pt>
                <c:pt idx="7566">
                  <c:v>717.1000366210937</c:v>
                </c:pt>
                <c:pt idx="7567">
                  <c:v>717.2000122070315</c:v>
                </c:pt>
                <c:pt idx="7568">
                  <c:v>717.300048828125</c:v>
                </c:pt>
                <c:pt idx="7569">
                  <c:v>717.4000244140624</c:v>
                </c:pt>
                <c:pt idx="7570">
                  <c:v>717.5</c:v>
                </c:pt>
                <c:pt idx="7571">
                  <c:v>717.6000366210937</c:v>
                </c:pt>
                <c:pt idx="7572">
                  <c:v>717.7000122070315</c:v>
                </c:pt>
                <c:pt idx="7573">
                  <c:v>717.800048828125</c:v>
                </c:pt>
                <c:pt idx="7574">
                  <c:v>717.9000244140624</c:v>
                </c:pt>
                <c:pt idx="7575">
                  <c:v>718.0</c:v>
                </c:pt>
                <c:pt idx="7576">
                  <c:v>718.1000366210937</c:v>
                </c:pt>
                <c:pt idx="7577">
                  <c:v>718.2000122070315</c:v>
                </c:pt>
                <c:pt idx="7578">
                  <c:v>718.300048828125</c:v>
                </c:pt>
                <c:pt idx="7579">
                  <c:v>718.4000244140624</c:v>
                </c:pt>
                <c:pt idx="7580">
                  <c:v>718.5</c:v>
                </c:pt>
                <c:pt idx="7581">
                  <c:v>718.6000366210937</c:v>
                </c:pt>
                <c:pt idx="7582">
                  <c:v>718.7000122070315</c:v>
                </c:pt>
                <c:pt idx="7583">
                  <c:v>718.800048828125</c:v>
                </c:pt>
                <c:pt idx="7584">
                  <c:v>718.9000244140624</c:v>
                </c:pt>
                <c:pt idx="7585">
                  <c:v>719.0</c:v>
                </c:pt>
                <c:pt idx="7586">
                  <c:v>719.1000366210937</c:v>
                </c:pt>
                <c:pt idx="7587">
                  <c:v>719.2000122070315</c:v>
                </c:pt>
                <c:pt idx="7588">
                  <c:v>719.300048828125</c:v>
                </c:pt>
                <c:pt idx="7589">
                  <c:v>719.4000244140624</c:v>
                </c:pt>
                <c:pt idx="7590">
                  <c:v>719.5</c:v>
                </c:pt>
                <c:pt idx="7591">
                  <c:v>719.6000366210937</c:v>
                </c:pt>
                <c:pt idx="7592">
                  <c:v>719.7000122070315</c:v>
                </c:pt>
                <c:pt idx="7593">
                  <c:v>719.800048828125</c:v>
                </c:pt>
                <c:pt idx="7594">
                  <c:v>719.9000244140624</c:v>
                </c:pt>
                <c:pt idx="7595">
                  <c:v>720.0</c:v>
                </c:pt>
                <c:pt idx="7596">
                  <c:v>720.1000366210937</c:v>
                </c:pt>
                <c:pt idx="7597">
                  <c:v>720.2000122070315</c:v>
                </c:pt>
                <c:pt idx="7598">
                  <c:v>720.300048828125</c:v>
                </c:pt>
                <c:pt idx="7599">
                  <c:v>720.4000244140624</c:v>
                </c:pt>
                <c:pt idx="7600">
                  <c:v>720.5</c:v>
                </c:pt>
                <c:pt idx="7601">
                  <c:v>720.6000366210937</c:v>
                </c:pt>
                <c:pt idx="7602">
                  <c:v>720.7000122070315</c:v>
                </c:pt>
                <c:pt idx="7603">
                  <c:v>720.800048828125</c:v>
                </c:pt>
                <c:pt idx="7604">
                  <c:v>720.9000244140624</c:v>
                </c:pt>
                <c:pt idx="7605">
                  <c:v>721.0</c:v>
                </c:pt>
                <c:pt idx="7606">
                  <c:v>721.1000366210937</c:v>
                </c:pt>
                <c:pt idx="7607">
                  <c:v>721.2000122070315</c:v>
                </c:pt>
                <c:pt idx="7608">
                  <c:v>721.300048828125</c:v>
                </c:pt>
                <c:pt idx="7609">
                  <c:v>721.4000244140624</c:v>
                </c:pt>
                <c:pt idx="7610">
                  <c:v>721.5</c:v>
                </c:pt>
                <c:pt idx="7611">
                  <c:v>721.6000366210937</c:v>
                </c:pt>
                <c:pt idx="7612">
                  <c:v>721.7000122070315</c:v>
                </c:pt>
                <c:pt idx="7613">
                  <c:v>721.800048828125</c:v>
                </c:pt>
                <c:pt idx="7614">
                  <c:v>721.9000244140624</c:v>
                </c:pt>
                <c:pt idx="7615">
                  <c:v>722.0</c:v>
                </c:pt>
                <c:pt idx="7616">
                  <c:v>722.1000366210937</c:v>
                </c:pt>
                <c:pt idx="7617">
                  <c:v>722.2000122070315</c:v>
                </c:pt>
                <c:pt idx="7618">
                  <c:v>722.300048828125</c:v>
                </c:pt>
                <c:pt idx="7619">
                  <c:v>722.4000244140624</c:v>
                </c:pt>
                <c:pt idx="7620">
                  <c:v>722.5</c:v>
                </c:pt>
                <c:pt idx="7621">
                  <c:v>722.6000366210937</c:v>
                </c:pt>
                <c:pt idx="7622">
                  <c:v>722.7000122070315</c:v>
                </c:pt>
                <c:pt idx="7623">
                  <c:v>722.800048828125</c:v>
                </c:pt>
                <c:pt idx="7624">
                  <c:v>722.9000244140624</c:v>
                </c:pt>
                <c:pt idx="7625">
                  <c:v>723.0</c:v>
                </c:pt>
                <c:pt idx="7626">
                  <c:v>723.1000366210937</c:v>
                </c:pt>
                <c:pt idx="7627">
                  <c:v>723.2000122070315</c:v>
                </c:pt>
                <c:pt idx="7628">
                  <c:v>723.300048828125</c:v>
                </c:pt>
                <c:pt idx="7629">
                  <c:v>723.4000244140624</c:v>
                </c:pt>
                <c:pt idx="7630">
                  <c:v>723.5</c:v>
                </c:pt>
                <c:pt idx="7631">
                  <c:v>723.6000366210937</c:v>
                </c:pt>
                <c:pt idx="7632">
                  <c:v>723.7000122070315</c:v>
                </c:pt>
                <c:pt idx="7633">
                  <c:v>723.800048828125</c:v>
                </c:pt>
                <c:pt idx="7634">
                  <c:v>723.9000244140624</c:v>
                </c:pt>
                <c:pt idx="7635">
                  <c:v>724.0</c:v>
                </c:pt>
                <c:pt idx="7636">
                  <c:v>724.1000366210937</c:v>
                </c:pt>
                <c:pt idx="7637">
                  <c:v>724.2000122070315</c:v>
                </c:pt>
                <c:pt idx="7638">
                  <c:v>724.300048828125</c:v>
                </c:pt>
                <c:pt idx="7639">
                  <c:v>724.4000244140624</c:v>
                </c:pt>
                <c:pt idx="7640">
                  <c:v>724.5</c:v>
                </c:pt>
                <c:pt idx="7641">
                  <c:v>724.6000366210937</c:v>
                </c:pt>
                <c:pt idx="7642">
                  <c:v>724.7000122070315</c:v>
                </c:pt>
                <c:pt idx="7643">
                  <c:v>724.800048828125</c:v>
                </c:pt>
                <c:pt idx="7644">
                  <c:v>724.9000244140624</c:v>
                </c:pt>
                <c:pt idx="7645">
                  <c:v>725.0</c:v>
                </c:pt>
                <c:pt idx="7646">
                  <c:v>725.1000366210937</c:v>
                </c:pt>
                <c:pt idx="7647">
                  <c:v>725.2000122070315</c:v>
                </c:pt>
                <c:pt idx="7648">
                  <c:v>725.300048828125</c:v>
                </c:pt>
                <c:pt idx="7649">
                  <c:v>725.4000244140624</c:v>
                </c:pt>
                <c:pt idx="7650">
                  <c:v>725.5</c:v>
                </c:pt>
                <c:pt idx="7651">
                  <c:v>725.6000366210937</c:v>
                </c:pt>
                <c:pt idx="7652">
                  <c:v>725.7000122070315</c:v>
                </c:pt>
                <c:pt idx="7653">
                  <c:v>725.800048828125</c:v>
                </c:pt>
                <c:pt idx="7654">
                  <c:v>725.9000244140624</c:v>
                </c:pt>
                <c:pt idx="7655">
                  <c:v>726.0</c:v>
                </c:pt>
                <c:pt idx="7656">
                  <c:v>726.1000366210937</c:v>
                </c:pt>
                <c:pt idx="7657">
                  <c:v>726.2000122070315</c:v>
                </c:pt>
                <c:pt idx="7658">
                  <c:v>726.300048828125</c:v>
                </c:pt>
                <c:pt idx="7659">
                  <c:v>726.4000244140624</c:v>
                </c:pt>
                <c:pt idx="7660">
                  <c:v>726.5</c:v>
                </c:pt>
                <c:pt idx="7661">
                  <c:v>726.6000366210937</c:v>
                </c:pt>
                <c:pt idx="7662">
                  <c:v>726.7000122070315</c:v>
                </c:pt>
                <c:pt idx="7663">
                  <c:v>726.800048828125</c:v>
                </c:pt>
                <c:pt idx="7664">
                  <c:v>726.9000244140624</c:v>
                </c:pt>
                <c:pt idx="7665">
                  <c:v>727.0</c:v>
                </c:pt>
                <c:pt idx="7666">
                  <c:v>727.1000366210937</c:v>
                </c:pt>
                <c:pt idx="7667">
                  <c:v>727.2000122070315</c:v>
                </c:pt>
                <c:pt idx="7668">
                  <c:v>727.300048828125</c:v>
                </c:pt>
                <c:pt idx="7669">
                  <c:v>727.4000244140624</c:v>
                </c:pt>
                <c:pt idx="7670">
                  <c:v>727.5</c:v>
                </c:pt>
                <c:pt idx="7671">
                  <c:v>727.6000366210937</c:v>
                </c:pt>
                <c:pt idx="7672">
                  <c:v>727.7000122070315</c:v>
                </c:pt>
                <c:pt idx="7673">
                  <c:v>727.800048828125</c:v>
                </c:pt>
                <c:pt idx="7674">
                  <c:v>727.9000244140624</c:v>
                </c:pt>
                <c:pt idx="7675">
                  <c:v>728.0</c:v>
                </c:pt>
                <c:pt idx="7676">
                  <c:v>728.1000366210937</c:v>
                </c:pt>
                <c:pt idx="7677">
                  <c:v>728.2000122070315</c:v>
                </c:pt>
                <c:pt idx="7678">
                  <c:v>728.300048828125</c:v>
                </c:pt>
                <c:pt idx="7679">
                  <c:v>728.4000244140624</c:v>
                </c:pt>
                <c:pt idx="7680">
                  <c:v>728.5</c:v>
                </c:pt>
                <c:pt idx="7681">
                  <c:v>728.6000366210937</c:v>
                </c:pt>
                <c:pt idx="7682">
                  <c:v>728.7000122070315</c:v>
                </c:pt>
                <c:pt idx="7683">
                  <c:v>728.800048828125</c:v>
                </c:pt>
                <c:pt idx="7684">
                  <c:v>728.9000244140624</c:v>
                </c:pt>
                <c:pt idx="7685">
                  <c:v>729.0</c:v>
                </c:pt>
                <c:pt idx="7686">
                  <c:v>729.1000366210937</c:v>
                </c:pt>
                <c:pt idx="7687">
                  <c:v>729.2000122070315</c:v>
                </c:pt>
                <c:pt idx="7688">
                  <c:v>729.300048828125</c:v>
                </c:pt>
                <c:pt idx="7689">
                  <c:v>729.4000244140624</c:v>
                </c:pt>
                <c:pt idx="7690">
                  <c:v>729.5</c:v>
                </c:pt>
                <c:pt idx="7691">
                  <c:v>729.6000366210937</c:v>
                </c:pt>
                <c:pt idx="7692">
                  <c:v>729.7000122070315</c:v>
                </c:pt>
                <c:pt idx="7693">
                  <c:v>729.800048828125</c:v>
                </c:pt>
                <c:pt idx="7694">
                  <c:v>729.9000244140624</c:v>
                </c:pt>
                <c:pt idx="7695">
                  <c:v>730.0</c:v>
                </c:pt>
                <c:pt idx="7696">
                  <c:v>730.1000366210937</c:v>
                </c:pt>
                <c:pt idx="7697">
                  <c:v>730.2000122070315</c:v>
                </c:pt>
                <c:pt idx="7698">
                  <c:v>730.300048828125</c:v>
                </c:pt>
                <c:pt idx="7699">
                  <c:v>730.4000244140624</c:v>
                </c:pt>
                <c:pt idx="7700">
                  <c:v>730.5</c:v>
                </c:pt>
                <c:pt idx="7701">
                  <c:v>730.6000366210937</c:v>
                </c:pt>
                <c:pt idx="7702">
                  <c:v>730.7000122070315</c:v>
                </c:pt>
                <c:pt idx="7703">
                  <c:v>730.800048828125</c:v>
                </c:pt>
                <c:pt idx="7704">
                  <c:v>730.9000244140624</c:v>
                </c:pt>
                <c:pt idx="7705">
                  <c:v>731.0</c:v>
                </c:pt>
                <c:pt idx="7706">
                  <c:v>731.1000366210937</c:v>
                </c:pt>
                <c:pt idx="7707">
                  <c:v>731.2000122070315</c:v>
                </c:pt>
                <c:pt idx="7708">
                  <c:v>731.300048828125</c:v>
                </c:pt>
                <c:pt idx="7709">
                  <c:v>731.4000244140624</c:v>
                </c:pt>
                <c:pt idx="7710">
                  <c:v>731.5</c:v>
                </c:pt>
                <c:pt idx="7711">
                  <c:v>731.6000366210937</c:v>
                </c:pt>
                <c:pt idx="7712">
                  <c:v>731.7000122070315</c:v>
                </c:pt>
                <c:pt idx="7713">
                  <c:v>731.800048828125</c:v>
                </c:pt>
                <c:pt idx="7714">
                  <c:v>731.9000244140624</c:v>
                </c:pt>
                <c:pt idx="7715">
                  <c:v>732.0</c:v>
                </c:pt>
                <c:pt idx="7716">
                  <c:v>732.1000366210937</c:v>
                </c:pt>
                <c:pt idx="7717">
                  <c:v>732.2000122070315</c:v>
                </c:pt>
                <c:pt idx="7718">
                  <c:v>732.300048828125</c:v>
                </c:pt>
                <c:pt idx="7719">
                  <c:v>732.4000244140624</c:v>
                </c:pt>
                <c:pt idx="7720">
                  <c:v>732.5</c:v>
                </c:pt>
                <c:pt idx="7721">
                  <c:v>732.6000366210937</c:v>
                </c:pt>
                <c:pt idx="7722">
                  <c:v>732.7000122070315</c:v>
                </c:pt>
                <c:pt idx="7723">
                  <c:v>732.800048828125</c:v>
                </c:pt>
                <c:pt idx="7724">
                  <c:v>732.9000244140624</c:v>
                </c:pt>
                <c:pt idx="7725">
                  <c:v>733.0</c:v>
                </c:pt>
                <c:pt idx="7726">
                  <c:v>733.1000366210937</c:v>
                </c:pt>
                <c:pt idx="7727">
                  <c:v>733.2000122070315</c:v>
                </c:pt>
                <c:pt idx="7728">
                  <c:v>733.300048828125</c:v>
                </c:pt>
                <c:pt idx="7729">
                  <c:v>733.4000244140624</c:v>
                </c:pt>
                <c:pt idx="7730">
                  <c:v>733.5</c:v>
                </c:pt>
                <c:pt idx="7731">
                  <c:v>733.6000366210937</c:v>
                </c:pt>
                <c:pt idx="7732">
                  <c:v>733.7000122070315</c:v>
                </c:pt>
                <c:pt idx="7733">
                  <c:v>733.800048828125</c:v>
                </c:pt>
                <c:pt idx="7734">
                  <c:v>733.9000244140624</c:v>
                </c:pt>
                <c:pt idx="7735">
                  <c:v>734.0</c:v>
                </c:pt>
                <c:pt idx="7736">
                  <c:v>734.1000366210937</c:v>
                </c:pt>
                <c:pt idx="7737">
                  <c:v>734.2000122070315</c:v>
                </c:pt>
                <c:pt idx="7738">
                  <c:v>734.300048828125</c:v>
                </c:pt>
                <c:pt idx="7739">
                  <c:v>734.4000244140624</c:v>
                </c:pt>
                <c:pt idx="7740">
                  <c:v>734.5</c:v>
                </c:pt>
                <c:pt idx="7741">
                  <c:v>734.6000366210937</c:v>
                </c:pt>
                <c:pt idx="7742">
                  <c:v>734.7000122070315</c:v>
                </c:pt>
                <c:pt idx="7743">
                  <c:v>734.800048828125</c:v>
                </c:pt>
                <c:pt idx="7744">
                  <c:v>734.9000244140624</c:v>
                </c:pt>
                <c:pt idx="7745">
                  <c:v>735.0</c:v>
                </c:pt>
                <c:pt idx="7746">
                  <c:v>735.1000366210937</c:v>
                </c:pt>
                <c:pt idx="7747">
                  <c:v>735.2000122070315</c:v>
                </c:pt>
                <c:pt idx="7748">
                  <c:v>735.300048828125</c:v>
                </c:pt>
                <c:pt idx="7749">
                  <c:v>735.4000244140624</c:v>
                </c:pt>
                <c:pt idx="7750">
                  <c:v>735.5</c:v>
                </c:pt>
                <c:pt idx="7751">
                  <c:v>735.6000366210937</c:v>
                </c:pt>
                <c:pt idx="7752">
                  <c:v>735.7000122070315</c:v>
                </c:pt>
                <c:pt idx="7753">
                  <c:v>735.800048828125</c:v>
                </c:pt>
                <c:pt idx="7754">
                  <c:v>735.9000244140624</c:v>
                </c:pt>
                <c:pt idx="7755">
                  <c:v>736.0</c:v>
                </c:pt>
                <c:pt idx="7756">
                  <c:v>736.1000366210937</c:v>
                </c:pt>
                <c:pt idx="7757">
                  <c:v>736.2000122070315</c:v>
                </c:pt>
                <c:pt idx="7758">
                  <c:v>736.300048828125</c:v>
                </c:pt>
                <c:pt idx="7759">
                  <c:v>736.4000244140624</c:v>
                </c:pt>
                <c:pt idx="7760">
                  <c:v>736.5</c:v>
                </c:pt>
                <c:pt idx="7761">
                  <c:v>736.6000366210937</c:v>
                </c:pt>
                <c:pt idx="7762">
                  <c:v>736.7000122070315</c:v>
                </c:pt>
                <c:pt idx="7763">
                  <c:v>736.800048828125</c:v>
                </c:pt>
                <c:pt idx="7764">
                  <c:v>736.9000244140624</c:v>
                </c:pt>
                <c:pt idx="7765">
                  <c:v>737.0</c:v>
                </c:pt>
                <c:pt idx="7766">
                  <c:v>737.1000366210937</c:v>
                </c:pt>
                <c:pt idx="7767">
                  <c:v>737.2000122070315</c:v>
                </c:pt>
                <c:pt idx="7768">
                  <c:v>737.300048828125</c:v>
                </c:pt>
                <c:pt idx="7769">
                  <c:v>737.4000244140624</c:v>
                </c:pt>
                <c:pt idx="7770">
                  <c:v>737.5</c:v>
                </c:pt>
                <c:pt idx="7771">
                  <c:v>737.6000366210937</c:v>
                </c:pt>
                <c:pt idx="7772">
                  <c:v>737.7000122070315</c:v>
                </c:pt>
                <c:pt idx="7773">
                  <c:v>737.800048828125</c:v>
                </c:pt>
                <c:pt idx="7774">
                  <c:v>737.9000244140624</c:v>
                </c:pt>
                <c:pt idx="7775">
                  <c:v>738.0</c:v>
                </c:pt>
                <c:pt idx="7776">
                  <c:v>738.1000366210937</c:v>
                </c:pt>
                <c:pt idx="7777">
                  <c:v>738.2000122070315</c:v>
                </c:pt>
                <c:pt idx="7778">
                  <c:v>738.300048828125</c:v>
                </c:pt>
                <c:pt idx="7779">
                  <c:v>738.4000244140624</c:v>
                </c:pt>
                <c:pt idx="7780">
                  <c:v>738.5</c:v>
                </c:pt>
                <c:pt idx="7781">
                  <c:v>738.6000366210937</c:v>
                </c:pt>
                <c:pt idx="7782">
                  <c:v>738.7000122070315</c:v>
                </c:pt>
                <c:pt idx="7783">
                  <c:v>738.800048828125</c:v>
                </c:pt>
                <c:pt idx="7784">
                  <c:v>738.9000244140624</c:v>
                </c:pt>
                <c:pt idx="7785">
                  <c:v>739.0</c:v>
                </c:pt>
                <c:pt idx="7786">
                  <c:v>739.1000366210937</c:v>
                </c:pt>
                <c:pt idx="7787">
                  <c:v>739.2000122070315</c:v>
                </c:pt>
                <c:pt idx="7788">
                  <c:v>739.300048828125</c:v>
                </c:pt>
                <c:pt idx="7789">
                  <c:v>739.4000244140624</c:v>
                </c:pt>
                <c:pt idx="7790">
                  <c:v>739.5</c:v>
                </c:pt>
                <c:pt idx="7791">
                  <c:v>739.6000366210937</c:v>
                </c:pt>
                <c:pt idx="7792">
                  <c:v>739.7000122070315</c:v>
                </c:pt>
                <c:pt idx="7793">
                  <c:v>739.800048828125</c:v>
                </c:pt>
                <c:pt idx="7794">
                  <c:v>739.9000244140624</c:v>
                </c:pt>
                <c:pt idx="7795">
                  <c:v>740.0</c:v>
                </c:pt>
                <c:pt idx="7796">
                  <c:v>740.1000366210937</c:v>
                </c:pt>
                <c:pt idx="7797">
                  <c:v>740.2000122070315</c:v>
                </c:pt>
                <c:pt idx="7798">
                  <c:v>740.300048828125</c:v>
                </c:pt>
                <c:pt idx="7799">
                  <c:v>740.4000244140624</c:v>
                </c:pt>
                <c:pt idx="7800">
                  <c:v>740.5</c:v>
                </c:pt>
                <c:pt idx="7801">
                  <c:v>740.6000366210937</c:v>
                </c:pt>
                <c:pt idx="7802">
                  <c:v>740.7000122070315</c:v>
                </c:pt>
                <c:pt idx="7803">
                  <c:v>740.800048828125</c:v>
                </c:pt>
                <c:pt idx="7804">
                  <c:v>740.9000244140624</c:v>
                </c:pt>
                <c:pt idx="7805">
                  <c:v>741.0</c:v>
                </c:pt>
                <c:pt idx="7806">
                  <c:v>741.1000366210937</c:v>
                </c:pt>
                <c:pt idx="7807">
                  <c:v>741.2000122070315</c:v>
                </c:pt>
                <c:pt idx="7808">
                  <c:v>741.300048828125</c:v>
                </c:pt>
                <c:pt idx="7809">
                  <c:v>741.4000244140624</c:v>
                </c:pt>
                <c:pt idx="7810">
                  <c:v>741.5</c:v>
                </c:pt>
                <c:pt idx="7811">
                  <c:v>741.6000366210937</c:v>
                </c:pt>
                <c:pt idx="7812">
                  <c:v>741.7000122070315</c:v>
                </c:pt>
                <c:pt idx="7813">
                  <c:v>741.800048828125</c:v>
                </c:pt>
                <c:pt idx="7814">
                  <c:v>741.9000244140624</c:v>
                </c:pt>
                <c:pt idx="7815">
                  <c:v>742.0</c:v>
                </c:pt>
                <c:pt idx="7816">
                  <c:v>742.1000366210937</c:v>
                </c:pt>
                <c:pt idx="7817">
                  <c:v>742.2000122070315</c:v>
                </c:pt>
                <c:pt idx="7818">
                  <c:v>742.300048828125</c:v>
                </c:pt>
                <c:pt idx="7819">
                  <c:v>742.4000244140624</c:v>
                </c:pt>
                <c:pt idx="7820">
                  <c:v>742.5</c:v>
                </c:pt>
                <c:pt idx="7821">
                  <c:v>742.6000366210937</c:v>
                </c:pt>
                <c:pt idx="7822">
                  <c:v>742.7000122070315</c:v>
                </c:pt>
                <c:pt idx="7823">
                  <c:v>742.800048828125</c:v>
                </c:pt>
                <c:pt idx="7824">
                  <c:v>742.9000244140624</c:v>
                </c:pt>
                <c:pt idx="7825">
                  <c:v>743.0</c:v>
                </c:pt>
                <c:pt idx="7826">
                  <c:v>743.1000366210937</c:v>
                </c:pt>
                <c:pt idx="7827">
                  <c:v>743.2000122070315</c:v>
                </c:pt>
                <c:pt idx="7828">
                  <c:v>743.300048828125</c:v>
                </c:pt>
                <c:pt idx="7829">
                  <c:v>743.4000244140624</c:v>
                </c:pt>
                <c:pt idx="7830">
                  <c:v>743.5</c:v>
                </c:pt>
                <c:pt idx="7831">
                  <c:v>743.6000366210937</c:v>
                </c:pt>
                <c:pt idx="7832">
                  <c:v>743.7000122070315</c:v>
                </c:pt>
                <c:pt idx="7833">
                  <c:v>743.800048828125</c:v>
                </c:pt>
                <c:pt idx="7834">
                  <c:v>743.9000244140624</c:v>
                </c:pt>
                <c:pt idx="7835">
                  <c:v>744.0</c:v>
                </c:pt>
                <c:pt idx="7836">
                  <c:v>744.1000366210937</c:v>
                </c:pt>
                <c:pt idx="7837">
                  <c:v>744.2000122070315</c:v>
                </c:pt>
                <c:pt idx="7838">
                  <c:v>744.300048828125</c:v>
                </c:pt>
                <c:pt idx="7839">
                  <c:v>744.4000244140624</c:v>
                </c:pt>
                <c:pt idx="7840">
                  <c:v>744.5</c:v>
                </c:pt>
                <c:pt idx="7841">
                  <c:v>744.6000366210937</c:v>
                </c:pt>
                <c:pt idx="7842">
                  <c:v>744.7000122070315</c:v>
                </c:pt>
                <c:pt idx="7843">
                  <c:v>744.800048828125</c:v>
                </c:pt>
                <c:pt idx="7844">
                  <c:v>744.9000244140624</c:v>
                </c:pt>
                <c:pt idx="7845">
                  <c:v>745.0</c:v>
                </c:pt>
                <c:pt idx="7846">
                  <c:v>745.1000366210937</c:v>
                </c:pt>
                <c:pt idx="7847">
                  <c:v>745.2000122070315</c:v>
                </c:pt>
                <c:pt idx="7848">
                  <c:v>745.300048828125</c:v>
                </c:pt>
                <c:pt idx="7849">
                  <c:v>745.4000244140624</c:v>
                </c:pt>
                <c:pt idx="7850">
                  <c:v>745.5</c:v>
                </c:pt>
                <c:pt idx="7851">
                  <c:v>745.6000366210937</c:v>
                </c:pt>
                <c:pt idx="7852">
                  <c:v>745.7000122070315</c:v>
                </c:pt>
                <c:pt idx="7853">
                  <c:v>745.800048828125</c:v>
                </c:pt>
                <c:pt idx="7854">
                  <c:v>745.9000244140624</c:v>
                </c:pt>
                <c:pt idx="7855">
                  <c:v>746.0</c:v>
                </c:pt>
                <c:pt idx="7856">
                  <c:v>746.1000366210937</c:v>
                </c:pt>
                <c:pt idx="7857">
                  <c:v>746.2000122070315</c:v>
                </c:pt>
                <c:pt idx="7858">
                  <c:v>746.300048828125</c:v>
                </c:pt>
                <c:pt idx="7859">
                  <c:v>746.4000244140624</c:v>
                </c:pt>
                <c:pt idx="7860">
                  <c:v>746.5</c:v>
                </c:pt>
                <c:pt idx="7861">
                  <c:v>746.6000366210937</c:v>
                </c:pt>
                <c:pt idx="7862">
                  <c:v>746.7000122070315</c:v>
                </c:pt>
                <c:pt idx="7863">
                  <c:v>746.800048828125</c:v>
                </c:pt>
                <c:pt idx="7864">
                  <c:v>746.9000244140624</c:v>
                </c:pt>
                <c:pt idx="7865">
                  <c:v>747.0</c:v>
                </c:pt>
                <c:pt idx="7866">
                  <c:v>747.1000366210937</c:v>
                </c:pt>
                <c:pt idx="7867">
                  <c:v>747.2000122070315</c:v>
                </c:pt>
                <c:pt idx="7868">
                  <c:v>747.300048828125</c:v>
                </c:pt>
                <c:pt idx="7869">
                  <c:v>747.4000244140624</c:v>
                </c:pt>
                <c:pt idx="7870">
                  <c:v>747.5</c:v>
                </c:pt>
                <c:pt idx="7871">
                  <c:v>747.6000366210937</c:v>
                </c:pt>
                <c:pt idx="7872">
                  <c:v>747.7000122070315</c:v>
                </c:pt>
                <c:pt idx="7873">
                  <c:v>747.800048828125</c:v>
                </c:pt>
                <c:pt idx="7874">
                  <c:v>747.9000244140624</c:v>
                </c:pt>
                <c:pt idx="7875">
                  <c:v>748.0</c:v>
                </c:pt>
                <c:pt idx="7876">
                  <c:v>748.1000366210937</c:v>
                </c:pt>
                <c:pt idx="7877">
                  <c:v>748.2000122070315</c:v>
                </c:pt>
                <c:pt idx="7878">
                  <c:v>748.300048828125</c:v>
                </c:pt>
                <c:pt idx="7879">
                  <c:v>748.4000244140624</c:v>
                </c:pt>
                <c:pt idx="7880">
                  <c:v>748.5</c:v>
                </c:pt>
                <c:pt idx="7881">
                  <c:v>748.6000366210937</c:v>
                </c:pt>
                <c:pt idx="7882">
                  <c:v>748.7000122070315</c:v>
                </c:pt>
                <c:pt idx="7883">
                  <c:v>748.800048828125</c:v>
                </c:pt>
                <c:pt idx="7884">
                  <c:v>748.9000244140624</c:v>
                </c:pt>
                <c:pt idx="7885">
                  <c:v>749.0</c:v>
                </c:pt>
                <c:pt idx="7886">
                  <c:v>749.1000366210937</c:v>
                </c:pt>
                <c:pt idx="7887">
                  <c:v>749.2000122070315</c:v>
                </c:pt>
                <c:pt idx="7888">
                  <c:v>749.300048828125</c:v>
                </c:pt>
                <c:pt idx="7889">
                  <c:v>749.4000244140624</c:v>
                </c:pt>
                <c:pt idx="7890">
                  <c:v>749.5</c:v>
                </c:pt>
                <c:pt idx="7891">
                  <c:v>749.6000366210937</c:v>
                </c:pt>
                <c:pt idx="7892">
                  <c:v>749.7000122070315</c:v>
                </c:pt>
                <c:pt idx="7893">
                  <c:v>749.800048828125</c:v>
                </c:pt>
                <c:pt idx="7894">
                  <c:v>749.9000244140624</c:v>
                </c:pt>
                <c:pt idx="7895">
                  <c:v>750.0</c:v>
                </c:pt>
                <c:pt idx="7896">
                  <c:v>750.1000366210937</c:v>
                </c:pt>
                <c:pt idx="7897">
                  <c:v>750.2000122070315</c:v>
                </c:pt>
                <c:pt idx="7898">
                  <c:v>750.300048828125</c:v>
                </c:pt>
                <c:pt idx="7899">
                  <c:v>750.4000244140624</c:v>
                </c:pt>
                <c:pt idx="7900">
                  <c:v>750.5</c:v>
                </c:pt>
                <c:pt idx="7901">
                  <c:v>750.6000366210937</c:v>
                </c:pt>
                <c:pt idx="7902">
                  <c:v>750.7000122070315</c:v>
                </c:pt>
                <c:pt idx="7903">
                  <c:v>750.800048828125</c:v>
                </c:pt>
                <c:pt idx="7904">
                  <c:v>750.9000244140624</c:v>
                </c:pt>
                <c:pt idx="7905">
                  <c:v>751.0</c:v>
                </c:pt>
                <c:pt idx="7906">
                  <c:v>751.1000366210937</c:v>
                </c:pt>
                <c:pt idx="7907">
                  <c:v>751.2000122070315</c:v>
                </c:pt>
                <c:pt idx="7908">
                  <c:v>751.300048828125</c:v>
                </c:pt>
                <c:pt idx="7909">
                  <c:v>751.4000244140624</c:v>
                </c:pt>
                <c:pt idx="7910">
                  <c:v>751.5</c:v>
                </c:pt>
                <c:pt idx="7911">
                  <c:v>751.6000366210937</c:v>
                </c:pt>
                <c:pt idx="7912">
                  <c:v>751.7000122070315</c:v>
                </c:pt>
                <c:pt idx="7913">
                  <c:v>751.800048828125</c:v>
                </c:pt>
                <c:pt idx="7914">
                  <c:v>751.9000244140624</c:v>
                </c:pt>
                <c:pt idx="7915">
                  <c:v>752.0</c:v>
                </c:pt>
                <c:pt idx="7916">
                  <c:v>752.1000366210937</c:v>
                </c:pt>
                <c:pt idx="7917">
                  <c:v>752.2000122070315</c:v>
                </c:pt>
                <c:pt idx="7918">
                  <c:v>752.300048828125</c:v>
                </c:pt>
                <c:pt idx="7919">
                  <c:v>752.4000244140624</c:v>
                </c:pt>
                <c:pt idx="7920">
                  <c:v>752.5</c:v>
                </c:pt>
                <c:pt idx="7921">
                  <c:v>752.6000366210937</c:v>
                </c:pt>
                <c:pt idx="7922">
                  <c:v>752.7000122070315</c:v>
                </c:pt>
                <c:pt idx="7923">
                  <c:v>752.800048828125</c:v>
                </c:pt>
                <c:pt idx="7924">
                  <c:v>752.9000244140624</c:v>
                </c:pt>
                <c:pt idx="7925">
                  <c:v>753.0</c:v>
                </c:pt>
                <c:pt idx="7926">
                  <c:v>753.1000366210937</c:v>
                </c:pt>
                <c:pt idx="7927">
                  <c:v>753.2000122070315</c:v>
                </c:pt>
                <c:pt idx="7928">
                  <c:v>753.300048828125</c:v>
                </c:pt>
                <c:pt idx="7929">
                  <c:v>753.4000244140624</c:v>
                </c:pt>
                <c:pt idx="7930">
                  <c:v>753.5</c:v>
                </c:pt>
                <c:pt idx="7931">
                  <c:v>753.6000366210937</c:v>
                </c:pt>
                <c:pt idx="7932">
                  <c:v>753.7000122070315</c:v>
                </c:pt>
                <c:pt idx="7933">
                  <c:v>753.800048828125</c:v>
                </c:pt>
                <c:pt idx="7934">
                  <c:v>753.9000244140624</c:v>
                </c:pt>
                <c:pt idx="7935">
                  <c:v>754.0</c:v>
                </c:pt>
                <c:pt idx="7936">
                  <c:v>754.1000366210937</c:v>
                </c:pt>
                <c:pt idx="7937">
                  <c:v>754.2000122070315</c:v>
                </c:pt>
                <c:pt idx="7938">
                  <c:v>754.300048828125</c:v>
                </c:pt>
                <c:pt idx="7939">
                  <c:v>754.4000244140624</c:v>
                </c:pt>
                <c:pt idx="7940">
                  <c:v>754.5</c:v>
                </c:pt>
                <c:pt idx="7941">
                  <c:v>754.6000366210937</c:v>
                </c:pt>
                <c:pt idx="7942">
                  <c:v>754.7000122070315</c:v>
                </c:pt>
                <c:pt idx="7943">
                  <c:v>754.800048828125</c:v>
                </c:pt>
                <c:pt idx="7944">
                  <c:v>754.9000244140624</c:v>
                </c:pt>
                <c:pt idx="7945">
                  <c:v>755.0</c:v>
                </c:pt>
                <c:pt idx="7946">
                  <c:v>755.1000366210937</c:v>
                </c:pt>
                <c:pt idx="7947">
                  <c:v>755.2000122070315</c:v>
                </c:pt>
                <c:pt idx="7948">
                  <c:v>755.300048828125</c:v>
                </c:pt>
                <c:pt idx="7949">
                  <c:v>755.4000244140624</c:v>
                </c:pt>
                <c:pt idx="7950">
                  <c:v>755.5</c:v>
                </c:pt>
                <c:pt idx="7951">
                  <c:v>755.6000366210937</c:v>
                </c:pt>
                <c:pt idx="7952">
                  <c:v>755.7000122070315</c:v>
                </c:pt>
                <c:pt idx="7953">
                  <c:v>755.800048828125</c:v>
                </c:pt>
                <c:pt idx="7954">
                  <c:v>755.9000244140624</c:v>
                </c:pt>
                <c:pt idx="7955">
                  <c:v>756.0</c:v>
                </c:pt>
                <c:pt idx="7956">
                  <c:v>756.1000366210937</c:v>
                </c:pt>
                <c:pt idx="7957">
                  <c:v>756.2000122070315</c:v>
                </c:pt>
                <c:pt idx="7958">
                  <c:v>756.300048828125</c:v>
                </c:pt>
                <c:pt idx="7959">
                  <c:v>756.4000244140624</c:v>
                </c:pt>
                <c:pt idx="7960">
                  <c:v>756.5</c:v>
                </c:pt>
                <c:pt idx="7961">
                  <c:v>756.6000366210937</c:v>
                </c:pt>
                <c:pt idx="7962">
                  <c:v>756.7000122070315</c:v>
                </c:pt>
                <c:pt idx="7963">
                  <c:v>756.800048828125</c:v>
                </c:pt>
                <c:pt idx="7964">
                  <c:v>756.9000244140624</c:v>
                </c:pt>
                <c:pt idx="7965">
                  <c:v>757.0</c:v>
                </c:pt>
                <c:pt idx="7966">
                  <c:v>757.1000366210937</c:v>
                </c:pt>
                <c:pt idx="7967">
                  <c:v>757.2000122070315</c:v>
                </c:pt>
                <c:pt idx="7968">
                  <c:v>757.300048828125</c:v>
                </c:pt>
                <c:pt idx="7969">
                  <c:v>757.4000244140624</c:v>
                </c:pt>
                <c:pt idx="7970">
                  <c:v>757.5</c:v>
                </c:pt>
                <c:pt idx="7971">
                  <c:v>757.6000366210937</c:v>
                </c:pt>
                <c:pt idx="7972">
                  <c:v>757.7000122070315</c:v>
                </c:pt>
                <c:pt idx="7973">
                  <c:v>757.800048828125</c:v>
                </c:pt>
                <c:pt idx="7974">
                  <c:v>757.9000244140624</c:v>
                </c:pt>
                <c:pt idx="7975">
                  <c:v>758.0</c:v>
                </c:pt>
                <c:pt idx="7976">
                  <c:v>758.1000366210937</c:v>
                </c:pt>
                <c:pt idx="7977">
                  <c:v>758.2000122070315</c:v>
                </c:pt>
                <c:pt idx="7978">
                  <c:v>758.300048828125</c:v>
                </c:pt>
                <c:pt idx="7979">
                  <c:v>758.4000244140624</c:v>
                </c:pt>
                <c:pt idx="7980">
                  <c:v>758.5</c:v>
                </c:pt>
                <c:pt idx="7981">
                  <c:v>758.6000366210937</c:v>
                </c:pt>
                <c:pt idx="7982">
                  <c:v>758.7000122070315</c:v>
                </c:pt>
                <c:pt idx="7983">
                  <c:v>758.800048828125</c:v>
                </c:pt>
                <c:pt idx="7984">
                  <c:v>758.9000244140624</c:v>
                </c:pt>
                <c:pt idx="7985">
                  <c:v>759.0</c:v>
                </c:pt>
                <c:pt idx="7986">
                  <c:v>759.1000366210937</c:v>
                </c:pt>
                <c:pt idx="7987">
                  <c:v>759.2000122070315</c:v>
                </c:pt>
                <c:pt idx="7988">
                  <c:v>759.300048828125</c:v>
                </c:pt>
                <c:pt idx="7989">
                  <c:v>759.4000244140624</c:v>
                </c:pt>
                <c:pt idx="7990">
                  <c:v>759.5</c:v>
                </c:pt>
                <c:pt idx="7991">
                  <c:v>759.6000366210937</c:v>
                </c:pt>
                <c:pt idx="7992">
                  <c:v>759.7000122070315</c:v>
                </c:pt>
                <c:pt idx="7993">
                  <c:v>759.800048828125</c:v>
                </c:pt>
                <c:pt idx="7994">
                  <c:v>759.9000244140624</c:v>
                </c:pt>
                <c:pt idx="7995">
                  <c:v>760.0</c:v>
                </c:pt>
                <c:pt idx="7996">
                  <c:v>760.1000366210937</c:v>
                </c:pt>
                <c:pt idx="7997">
                  <c:v>760.2000122070315</c:v>
                </c:pt>
                <c:pt idx="7998">
                  <c:v>760.300048828125</c:v>
                </c:pt>
                <c:pt idx="7999">
                  <c:v>760.4000244140624</c:v>
                </c:pt>
                <c:pt idx="8000">
                  <c:v>760.5</c:v>
                </c:pt>
                <c:pt idx="8001">
                  <c:v>760.6000366210937</c:v>
                </c:pt>
                <c:pt idx="8002">
                  <c:v>760.7000122070315</c:v>
                </c:pt>
                <c:pt idx="8003">
                  <c:v>760.800048828125</c:v>
                </c:pt>
                <c:pt idx="8004">
                  <c:v>760.9000244140624</c:v>
                </c:pt>
                <c:pt idx="8005">
                  <c:v>761.0</c:v>
                </c:pt>
                <c:pt idx="8006">
                  <c:v>761.1000366210937</c:v>
                </c:pt>
                <c:pt idx="8007">
                  <c:v>761.2000122070315</c:v>
                </c:pt>
                <c:pt idx="8008">
                  <c:v>761.300048828125</c:v>
                </c:pt>
                <c:pt idx="8009">
                  <c:v>761.4000244140624</c:v>
                </c:pt>
                <c:pt idx="8010">
                  <c:v>761.5</c:v>
                </c:pt>
                <c:pt idx="8011">
                  <c:v>761.6000366210937</c:v>
                </c:pt>
                <c:pt idx="8012">
                  <c:v>761.7000122070315</c:v>
                </c:pt>
                <c:pt idx="8013">
                  <c:v>761.800048828125</c:v>
                </c:pt>
                <c:pt idx="8014">
                  <c:v>761.9000244140624</c:v>
                </c:pt>
                <c:pt idx="8015">
                  <c:v>762.0</c:v>
                </c:pt>
                <c:pt idx="8016">
                  <c:v>762.1000366210937</c:v>
                </c:pt>
                <c:pt idx="8017">
                  <c:v>762.2000122070315</c:v>
                </c:pt>
                <c:pt idx="8018">
                  <c:v>762.300048828125</c:v>
                </c:pt>
                <c:pt idx="8019">
                  <c:v>762.4000244140624</c:v>
                </c:pt>
                <c:pt idx="8020">
                  <c:v>762.5</c:v>
                </c:pt>
                <c:pt idx="8021">
                  <c:v>762.6000366210937</c:v>
                </c:pt>
                <c:pt idx="8022">
                  <c:v>762.7000122070315</c:v>
                </c:pt>
                <c:pt idx="8023">
                  <c:v>762.800048828125</c:v>
                </c:pt>
                <c:pt idx="8024">
                  <c:v>762.9000244140624</c:v>
                </c:pt>
                <c:pt idx="8025">
                  <c:v>763.0</c:v>
                </c:pt>
                <c:pt idx="8026">
                  <c:v>763.1000366210937</c:v>
                </c:pt>
                <c:pt idx="8027">
                  <c:v>763.2000122070315</c:v>
                </c:pt>
                <c:pt idx="8028">
                  <c:v>763.300048828125</c:v>
                </c:pt>
                <c:pt idx="8029">
                  <c:v>763.4000244140624</c:v>
                </c:pt>
                <c:pt idx="8030">
                  <c:v>763.5</c:v>
                </c:pt>
                <c:pt idx="8031">
                  <c:v>763.6000366210937</c:v>
                </c:pt>
                <c:pt idx="8032">
                  <c:v>763.7000122070315</c:v>
                </c:pt>
                <c:pt idx="8033">
                  <c:v>763.800048828125</c:v>
                </c:pt>
                <c:pt idx="8034">
                  <c:v>763.9000244140624</c:v>
                </c:pt>
                <c:pt idx="8035">
                  <c:v>764.0</c:v>
                </c:pt>
                <c:pt idx="8036">
                  <c:v>764.1000366210937</c:v>
                </c:pt>
                <c:pt idx="8037">
                  <c:v>764.2000122070315</c:v>
                </c:pt>
                <c:pt idx="8038">
                  <c:v>764.300048828125</c:v>
                </c:pt>
                <c:pt idx="8039">
                  <c:v>764.4000244140624</c:v>
                </c:pt>
                <c:pt idx="8040">
                  <c:v>764.5</c:v>
                </c:pt>
                <c:pt idx="8041">
                  <c:v>764.6000366210937</c:v>
                </c:pt>
                <c:pt idx="8042">
                  <c:v>764.7000122070315</c:v>
                </c:pt>
                <c:pt idx="8043">
                  <c:v>764.800048828125</c:v>
                </c:pt>
                <c:pt idx="8044">
                  <c:v>764.9000244140624</c:v>
                </c:pt>
                <c:pt idx="8045">
                  <c:v>765.0</c:v>
                </c:pt>
                <c:pt idx="8046">
                  <c:v>765.1000366210937</c:v>
                </c:pt>
                <c:pt idx="8047">
                  <c:v>765.2000122070315</c:v>
                </c:pt>
                <c:pt idx="8048">
                  <c:v>765.300048828125</c:v>
                </c:pt>
                <c:pt idx="8049">
                  <c:v>765.4000244140624</c:v>
                </c:pt>
                <c:pt idx="8050">
                  <c:v>765.5</c:v>
                </c:pt>
                <c:pt idx="8051">
                  <c:v>765.6000366210937</c:v>
                </c:pt>
                <c:pt idx="8052">
                  <c:v>765.7000122070315</c:v>
                </c:pt>
                <c:pt idx="8053">
                  <c:v>765.800048828125</c:v>
                </c:pt>
                <c:pt idx="8054">
                  <c:v>765.9000244140624</c:v>
                </c:pt>
                <c:pt idx="8055">
                  <c:v>766.0</c:v>
                </c:pt>
                <c:pt idx="8056">
                  <c:v>766.1000366210937</c:v>
                </c:pt>
                <c:pt idx="8057">
                  <c:v>766.2000122070315</c:v>
                </c:pt>
                <c:pt idx="8058">
                  <c:v>766.300048828125</c:v>
                </c:pt>
                <c:pt idx="8059">
                  <c:v>766.4000244140624</c:v>
                </c:pt>
                <c:pt idx="8060">
                  <c:v>766.5</c:v>
                </c:pt>
                <c:pt idx="8061">
                  <c:v>766.6000366210937</c:v>
                </c:pt>
                <c:pt idx="8062">
                  <c:v>766.7000122070315</c:v>
                </c:pt>
                <c:pt idx="8063">
                  <c:v>766.800048828125</c:v>
                </c:pt>
                <c:pt idx="8064">
                  <c:v>766.9000244140624</c:v>
                </c:pt>
                <c:pt idx="8065">
                  <c:v>767.0</c:v>
                </c:pt>
                <c:pt idx="8066">
                  <c:v>767.1000366210937</c:v>
                </c:pt>
                <c:pt idx="8067">
                  <c:v>767.2000122070315</c:v>
                </c:pt>
                <c:pt idx="8068">
                  <c:v>767.300048828125</c:v>
                </c:pt>
                <c:pt idx="8069">
                  <c:v>767.4000244140624</c:v>
                </c:pt>
                <c:pt idx="8070">
                  <c:v>767.5</c:v>
                </c:pt>
                <c:pt idx="8071">
                  <c:v>767.6000366210937</c:v>
                </c:pt>
                <c:pt idx="8072">
                  <c:v>767.7000122070315</c:v>
                </c:pt>
                <c:pt idx="8073">
                  <c:v>767.800048828125</c:v>
                </c:pt>
                <c:pt idx="8074">
                  <c:v>767.9000244140624</c:v>
                </c:pt>
                <c:pt idx="8075">
                  <c:v>768.0</c:v>
                </c:pt>
                <c:pt idx="8076">
                  <c:v>768.1000366210937</c:v>
                </c:pt>
                <c:pt idx="8077">
                  <c:v>768.2000122070315</c:v>
                </c:pt>
                <c:pt idx="8078">
                  <c:v>768.300048828125</c:v>
                </c:pt>
                <c:pt idx="8079">
                  <c:v>768.4000244140624</c:v>
                </c:pt>
                <c:pt idx="8080">
                  <c:v>768.5</c:v>
                </c:pt>
                <c:pt idx="8081">
                  <c:v>768.6000366210937</c:v>
                </c:pt>
                <c:pt idx="8082">
                  <c:v>768.7000122070315</c:v>
                </c:pt>
                <c:pt idx="8083">
                  <c:v>768.800048828125</c:v>
                </c:pt>
                <c:pt idx="8084">
                  <c:v>768.9000244140624</c:v>
                </c:pt>
                <c:pt idx="8085">
                  <c:v>769.0</c:v>
                </c:pt>
                <c:pt idx="8086">
                  <c:v>769.1000366210937</c:v>
                </c:pt>
                <c:pt idx="8087">
                  <c:v>769.2000122070315</c:v>
                </c:pt>
                <c:pt idx="8088">
                  <c:v>769.300048828125</c:v>
                </c:pt>
                <c:pt idx="8089">
                  <c:v>769.4000244140624</c:v>
                </c:pt>
                <c:pt idx="8090">
                  <c:v>769.5</c:v>
                </c:pt>
                <c:pt idx="8091">
                  <c:v>769.6000366210937</c:v>
                </c:pt>
                <c:pt idx="8092">
                  <c:v>769.7000122070315</c:v>
                </c:pt>
                <c:pt idx="8093">
                  <c:v>769.800048828125</c:v>
                </c:pt>
                <c:pt idx="8094">
                  <c:v>769.9000244140624</c:v>
                </c:pt>
                <c:pt idx="8095">
                  <c:v>770.0</c:v>
                </c:pt>
                <c:pt idx="8096">
                  <c:v>770.1000366210937</c:v>
                </c:pt>
                <c:pt idx="8097">
                  <c:v>770.2000122070315</c:v>
                </c:pt>
                <c:pt idx="8098">
                  <c:v>770.300048828125</c:v>
                </c:pt>
                <c:pt idx="8099">
                  <c:v>770.4000244140624</c:v>
                </c:pt>
                <c:pt idx="8100">
                  <c:v>770.5</c:v>
                </c:pt>
                <c:pt idx="8101">
                  <c:v>770.6000366210937</c:v>
                </c:pt>
                <c:pt idx="8102">
                  <c:v>770.7000122070315</c:v>
                </c:pt>
                <c:pt idx="8103">
                  <c:v>770.800048828125</c:v>
                </c:pt>
                <c:pt idx="8104">
                  <c:v>770.9000244140624</c:v>
                </c:pt>
                <c:pt idx="8105">
                  <c:v>771.0</c:v>
                </c:pt>
                <c:pt idx="8106">
                  <c:v>771.1000366210937</c:v>
                </c:pt>
                <c:pt idx="8107">
                  <c:v>771.2000122070315</c:v>
                </c:pt>
                <c:pt idx="8108">
                  <c:v>771.300048828125</c:v>
                </c:pt>
                <c:pt idx="8109">
                  <c:v>771.4000244140624</c:v>
                </c:pt>
                <c:pt idx="8110">
                  <c:v>771.5</c:v>
                </c:pt>
                <c:pt idx="8111">
                  <c:v>771.6000366210937</c:v>
                </c:pt>
                <c:pt idx="8112">
                  <c:v>771.7000122070315</c:v>
                </c:pt>
                <c:pt idx="8113">
                  <c:v>771.800048828125</c:v>
                </c:pt>
                <c:pt idx="8114">
                  <c:v>771.9000244140624</c:v>
                </c:pt>
                <c:pt idx="8115">
                  <c:v>772.0</c:v>
                </c:pt>
                <c:pt idx="8116">
                  <c:v>772.1000366210937</c:v>
                </c:pt>
                <c:pt idx="8117">
                  <c:v>772.2000122070315</c:v>
                </c:pt>
                <c:pt idx="8118">
                  <c:v>772.300048828125</c:v>
                </c:pt>
                <c:pt idx="8119">
                  <c:v>772.4000244140624</c:v>
                </c:pt>
                <c:pt idx="8120">
                  <c:v>772.5</c:v>
                </c:pt>
                <c:pt idx="8121">
                  <c:v>772.6000366210937</c:v>
                </c:pt>
                <c:pt idx="8122">
                  <c:v>772.7000122070315</c:v>
                </c:pt>
                <c:pt idx="8123">
                  <c:v>772.800048828125</c:v>
                </c:pt>
                <c:pt idx="8124">
                  <c:v>772.9000244140624</c:v>
                </c:pt>
                <c:pt idx="8125">
                  <c:v>773.0</c:v>
                </c:pt>
                <c:pt idx="8126">
                  <c:v>773.1000366210937</c:v>
                </c:pt>
                <c:pt idx="8127">
                  <c:v>773.2000122070315</c:v>
                </c:pt>
                <c:pt idx="8128">
                  <c:v>773.300048828125</c:v>
                </c:pt>
                <c:pt idx="8129">
                  <c:v>773.4000244140624</c:v>
                </c:pt>
                <c:pt idx="8130">
                  <c:v>773.5</c:v>
                </c:pt>
                <c:pt idx="8131">
                  <c:v>773.6000366210937</c:v>
                </c:pt>
                <c:pt idx="8132">
                  <c:v>773.7000122070315</c:v>
                </c:pt>
                <c:pt idx="8133">
                  <c:v>773.800048828125</c:v>
                </c:pt>
                <c:pt idx="8134">
                  <c:v>773.9000244140624</c:v>
                </c:pt>
                <c:pt idx="8135">
                  <c:v>774.0</c:v>
                </c:pt>
                <c:pt idx="8136">
                  <c:v>774.1000366210937</c:v>
                </c:pt>
                <c:pt idx="8137">
                  <c:v>774.2000122070315</c:v>
                </c:pt>
                <c:pt idx="8138">
                  <c:v>774.300048828125</c:v>
                </c:pt>
                <c:pt idx="8139">
                  <c:v>774.4000244140624</c:v>
                </c:pt>
                <c:pt idx="8140">
                  <c:v>774.5</c:v>
                </c:pt>
                <c:pt idx="8141">
                  <c:v>774.6000366210937</c:v>
                </c:pt>
                <c:pt idx="8142">
                  <c:v>774.7000122070315</c:v>
                </c:pt>
                <c:pt idx="8143">
                  <c:v>774.800048828125</c:v>
                </c:pt>
                <c:pt idx="8144">
                  <c:v>774.9000244140624</c:v>
                </c:pt>
                <c:pt idx="8145">
                  <c:v>775.0</c:v>
                </c:pt>
                <c:pt idx="8146">
                  <c:v>775.1000366210937</c:v>
                </c:pt>
                <c:pt idx="8147">
                  <c:v>775.2000122070315</c:v>
                </c:pt>
                <c:pt idx="8148">
                  <c:v>775.300048828125</c:v>
                </c:pt>
                <c:pt idx="8149">
                  <c:v>775.4000244140624</c:v>
                </c:pt>
                <c:pt idx="8150">
                  <c:v>775.5</c:v>
                </c:pt>
                <c:pt idx="8151">
                  <c:v>775.6000366210937</c:v>
                </c:pt>
                <c:pt idx="8152">
                  <c:v>775.7000122070315</c:v>
                </c:pt>
                <c:pt idx="8153">
                  <c:v>775.800048828125</c:v>
                </c:pt>
                <c:pt idx="8154">
                  <c:v>775.9000244140624</c:v>
                </c:pt>
                <c:pt idx="8155">
                  <c:v>776.0</c:v>
                </c:pt>
                <c:pt idx="8156">
                  <c:v>776.1000366210937</c:v>
                </c:pt>
                <c:pt idx="8157">
                  <c:v>776.2000122070315</c:v>
                </c:pt>
                <c:pt idx="8158">
                  <c:v>776.300048828125</c:v>
                </c:pt>
                <c:pt idx="8159">
                  <c:v>776.4000244140624</c:v>
                </c:pt>
                <c:pt idx="8160">
                  <c:v>776.5</c:v>
                </c:pt>
                <c:pt idx="8161">
                  <c:v>776.6000366210937</c:v>
                </c:pt>
                <c:pt idx="8162">
                  <c:v>776.7000122070315</c:v>
                </c:pt>
                <c:pt idx="8163">
                  <c:v>776.800048828125</c:v>
                </c:pt>
                <c:pt idx="8164">
                  <c:v>776.9000244140624</c:v>
                </c:pt>
                <c:pt idx="8165">
                  <c:v>777.0</c:v>
                </c:pt>
                <c:pt idx="8166">
                  <c:v>777.1000366210937</c:v>
                </c:pt>
                <c:pt idx="8167">
                  <c:v>777.2000122070315</c:v>
                </c:pt>
                <c:pt idx="8168">
                  <c:v>777.300048828125</c:v>
                </c:pt>
                <c:pt idx="8169">
                  <c:v>777.4000244140624</c:v>
                </c:pt>
                <c:pt idx="8170">
                  <c:v>777.5</c:v>
                </c:pt>
                <c:pt idx="8171">
                  <c:v>777.6000366210937</c:v>
                </c:pt>
                <c:pt idx="8172">
                  <c:v>777.7000122070315</c:v>
                </c:pt>
                <c:pt idx="8173">
                  <c:v>777.800048828125</c:v>
                </c:pt>
                <c:pt idx="8174">
                  <c:v>777.9000244140624</c:v>
                </c:pt>
                <c:pt idx="8175">
                  <c:v>778.0</c:v>
                </c:pt>
                <c:pt idx="8176">
                  <c:v>778.1000366210937</c:v>
                </c:pt>
                <c:pt idx="8177">
                  <c:v>778.2000122070315</c:v>
                </c:pt>
                <c:pt idx="8178">
                  <c:v>778.300048828125</c:v>
                </c:pt>
                <c:pt idx="8179">
                  <c:v>778.4000244140624</c:v>
                </c:pt>
                <c:pt idx="8180">
                  <c:v>778.5</c:v>
                </c:pt>
                <c:pt idx="8181">
                  <c:v>778.6000366210937</c:v>
                </c:pt>
                <c:pt idx="8182">
                  <c:v>778.7000122070315</c:v>
                </c:pt>
                <c:pt idx="8183">
                  <c:v>778.800048828125</c:v>
                </c:pt>
                <c:pt idx="8184">
                  <c:v>778.9000244140624</c:v>
                </c:pt>
                <c:pt idx="8185">
                  <c:v>779.0</c:v>
                </c:pt>
                <c:pt idx="8186">
                  <c:v>779.1000366210937</c:v>
                </c:pt>
                <c:pt idx="8187">
                  <c:v>779.2000122070315</c:v>
                </c:pt>
                <c:pt idx="8188">
                  <c:v>779.300048828125</c:v>
                </c:pt>
                <c:pt idx="8189">
                  <c:v>779.4000244140624</c:v>
                </c:pt>
                <c:pt idx="8190">
                  <c:v>779.5</c:v>
                </c:pt>
                <c:pt idx="8191">
                  <c:v>779.6000366210937</c:v>
                </c:pt>
                <c:pt idx="8192">
                  <c:v>779.7000122070315</c:v>
                </c:pt>
                <c:pt idx="8193">
                  <c:v>779.800048828125</c:v>
                </c:pt>
                <c:pt idx="8194">
                  <c:v>779.9000244140624</c:v>
                </c:pt>
                <c:pt idx="8195">
                  <c:v>780.0</c:v>
                </c:pt>
                <c:pt idx="8196">
                  <c:v>780.1000366210937</c:v>
                </c:pt>
                <c:pt idx="8197">
                  <c:v>780.2000122070315</c:v>
                </c:pt>
                <c:pt idx="8198">
                  <c:v>780.300048828125</c:v>
                </c:pt>
                <c:pt idx="8199">
                  <c:v>780.4000244140624</c:v>
                </c:pt>
                <c:pt idx="8200">
                  <c:v>780.5</c:v>
                </c:pt>
                <c:pt idx="8201">
                  <c:v>780.6000366210937</c:v>
                </c:pt>
                <c:pt idx="8202">
                  <c:v>780.7000122070315</c:v>
                </c:pt>
                <c:pt idx="8203">
                  <c:v>780.800048828125</c:v>
                </c:pt>
                <c:pt idx="8204">
                  <c:v>780.9000244140624</c:v>
                </c:pt>
                <c:pt idx="8205">
                  <c:v>781.0</c:v>
                </c:pt>
                <c:pt idx="8206">
                  <c:v>781.1000366210937</c:v>
                </c:pt>
                <c:pt idx="8207">
                  <c:v>781.2000122070315</c:v>
                </c:pt>
                <c:pt idx="8208">
                  <c:v>781.300048828125</c:v>
                </c:pt>
                <c:pt idx="8209">
                  <c:v>781.4000244140624</c:v>
                </c:pt>
                <c:pt idx="8210">
                  <c:v>781.5</c:v>
                </c:pt>
                <c:pt idx="8211">
                  <c:v>781.6000366210937</c:v>
                </c:pt>
                <c:pt idx="8212">
                  <c:v>781.7000122070315</c:v>
                </c:pt>
                <c:pt idx="8213">
                  <c:v>781.800048828125</c:v>
                </c:pt>
                <c:pt idx="8214">
                  <c:v>781.9000244140624</c:v>
                </c:pt>
                <c:pt idx="8215">
                  <c:v>782.0</c:v>
                </c:pt>
                <c:pt idx="8216">
                  <c:v>782.1000366210937</c:v>
                </c:pt>
                <c:pt idx="8217">
                  <c:v>782.2000122070315</c:v>
                </c:pt>
                <c:pt idx="8218">
                  <c:v>782.300048828125</c:v>
                </c:pt>
                <c:pt idx="8219">
                  <c:v>782.4000244140624</c:v>
                </c:pt>
                <c:pt idx="8220">
                  <c:v>782.5</c:v>
                </c:pt>
                <c:pt idx="8221">
                  <c:v>782.6000366210937</c:v>
                </c:pt>
                <c:pt idx="8222">
                  <c:v>782.7000122070315</c:v>
                </c:pt>
                <c:pt idx="8223">
                  <c:v>782.800048828125</c:v>
                </c:pt>
                <c:pt idx="8224">
                  <c:v>782.9000244140624</c:v>
                </c:pt>
                <c:pt idx="8225">
                  <c:v>783.0</c:v>
                </c:pt>
                <c:pt idx="8226">
                  <c:v>783.1000366210937</c:v>
                </c:pt>
                <c:pt idx="8227">
                  <c:v>783.2000122070315</c:v>
                </c:pt>
                <c:pt idx="8228">
                  <c:v>783.300048828125</c:v>
                </c:pt>
                <c:pt idx="8229">
                  <c:v>783.4000244140624</c:v>
                </c:pt>
                <c:pt idx="8230">
                  <c:v>783.5</c:v>
                </c:pt>
                <c:pt idx="8231">
                  <c:v>783.6000366210937</c:v>
                </c:pt>
                <c:pt idx="8232">
                  <c:v>783.7000122070315</c:v>
                </c:pt>
                <c:pt idx="8233">
                  <c:v>783.800048828125</c:v>
                </c:pt>
                <c:pt idx="8234">
                  <c:v>783.9000244140624</c:v>
                </c:pt>
                <c:pt idx="8235">
                  <c:v>784.0</c:v>
                </c:pt>
                <c:pt idx="8236">
                  <c:v>784.1000366210937</c:v>
                </c:pt>
                <c:pt idx="8237">
                  <c:v>784.2000122070315</c:v>
                </c:pt>
                <c:pt idx="8238">
                  <c:v>784.300048828125</c:v>
                </c:pt>
                <c:pt idx="8239">
                  <c:v>784.4000244140624</c:v>
                </c:pt>
                <c:pt idx="8240">
                  <c:v>784.5</c:v>
                </c:pt>
                <c:pt idx="8241">
                  <c:v>784.6000366210937</c:v>
                </c:pt>
                <c:pt idx="8242">
                  <c:v>784.7000122070315</c:v>
                </c:pt>
                <c:pt idx="8243">
                  <c:v>784.800048828125</c:v>
                </c:pt>
                <c:pt idx="8244">
                  <c:v>784.9000244140624</c:v>
                </c:pt>
                <c:pt idx="8245">
                  <c:v>785.0</c:v>
                </c:pt>
                <c:pt idx="8246">
                  <c:v>785.1000366210937</c:v>
                </c:pt>
                <c:pt idx="8247">
                  <c:v>785.2000122070315</c:v>
                </c:pt>
                <c:pt idx="8248">
                  <c:v>785.300048828125</c:v>
                </c:pt>
                <c:pt idx="8249">
                  <c:v>785.4000244140624</c:v>
                </c:pt>
                <c:pt idx="8250">
                  <c:v>785.5</c:v>
                </c:pt>
                <c:pt idx="8251">
                  <c:v>785.6000366210937</c:v>
                </c:pt>
                <c:pt idx="8252">
                  <c:v>785.7000122070315</c:v>
                </c:pt>
                <c:pt idx="8253">
                  <c:v>785.800048828125</c:v>
                </c:pt>
                <c:pt idx="8254">
                  <c:v>785.9000244140624</c:v>
                </c:pt>
                <c:pt idx="8255">
                  <c:v>786.0</c:v>
                </c:pt>
                <c:pt idx="8256">
                  <c:v>786.1000366210937</c:v>
                </c:pt>
                <c:pt idx="8257">
                  <c:v>786.2000122070315</c:v>
                </c:pt>
                <c:pt idx="8258">
                  <c:v>786.300048828125</c:v>
                </c:pt>
                <c:pt idx="8259">
                  <c:v>786.4000244140624</c:v>
                </c:pt>
                <c:pt idx="8260">
                  <c:v>786.5</c:v>
                </c:pt>
                <c:pt idx="8261">
                  <c:v>786.6000366210937</c:v>
                </c:pt>
                <c:pt idx="8262">
                  <c:v>786.7000122070315</c:v>
                </c:pt>
                <c:pt idx="8263">
                  <c:v>786.800048828125</c:v>
                </c:pt>
                <c:pt idx="8264">
                  <c:v>786.9000244140624</c:v>
                </c:pt>
                <c:pt idx="8265">
                  <c:v>787.0</c:v>
                </c:pt>
                <c:pt idx="8266">
                  <c:v>787.1000366210937</c:v>
                </c:pt>
                <c:pt idx="8267">
                  <c:v>787.2000122070315</c:v>
                </c:pt>
                <c:pt idx="8268">
                  <c:v>787.300048828125</c:v>
                </c:pt>
                <c:pt idx="8269">
                  <c:v>787.4000244140624</c:v>
                </c:pt>
                <c:pt idx="8270">
                  <c:v>787.5</c:v>
                </c:pt>
                <c:pt idx="8271">
                  <c:v>787.6000366210937</c:v>
                </c:pt>
                <c:pt idx="8272">
                  <c:v>787.7000122070315</c:v>
                </c:pt>
                <c:pt idx="8273">
                  <c:v>787.800048828125</c:v>
                </c:pt>
                <c:pt idx="8274">
                  <c:v>787.9000244140624</c:v>
                </c:pt>
                <c:pt idx="8275">
                  <c:v>788.0</c:v>
                </c:pt>
                <c:pt idx="8276">
                  <c:v>788.1000366210937</c:v>
                </c:pt>
                <c:pt idx="8277">
                  <c:v>788.2000122070315</c:v>
                </c:pt>
                <c:pt idx="8278">
                  <c:v>788.300048828125</c:v>
                </c:pt>
                <c:pt idx="8279">
                  <c:v>788.4000244140624</c:v>
                </c:pt>
                <c:pt idx="8280">
                  <c:v>788.5</c:v>
                </c:pt>
                <c:pt idx="8281">
                  <c:v>788.6000366210937</c:v>
                </c:pt>
                <c:pt idx="8282">
                  <c:v>788.7000122070315</c:v>
                </c:pt>
                <c:pt idx="8283">
                  <c:v>788.800048828125</c:v>
                </c:pt>
                <c:pt idx="8284">
                  <c:v>788.9000244140624</c:v>
                </c:pt>
                <c:pt idx="8285">
                  <c:v>789.0</c:v>
                </c:pt>
                <c:pt idx="8286">
                  <c:v>789.1000366210937</c:v>
                </c:pt>
                <c:pt idx="8287">
                  <c:v>789.2000122070315</c:v>
                </c:pt>
                <c:pt idx="8288">
                  <c:v>789.300048828125</c:v>
                </c:pt>
                <c:pt idx="8289">
                  <c:v>789.4000244140624</c:v>
                </c:pt>
                <c:pt idx="8290">
                  <c:v>789.5</c:v>
                </c:pt>
                <c:pt idx="8291">
                  <c:v>789.6000366210937</c:v>
                </c:pt>
                <c:pt idx="8292">
                  <c:v>789.7000122070315</c:v>
                </c:pt>
                <c:pt idx="8293">
                  <c:v>789.800048828125</c:v>
                </c:pt>
                <c:pt idx="8294">
                  <c:v>789.9000244140624</c:v>
                </c:pt>
                <c:pt idx="8295">
                  <c:v>790.0</c:v>
                </c:pt>
                <c:pt idx="8296">
                  <c:v>790.1000366210937</c:v>
                </c:pt>
                <c:pt idx="8297">
                  <c:v>790.2000122070315</c:v>
                </c:pt>
                <c:pt idx="8298">
                  <c:v>790.300048828125</c:v>
                </c:pt>
                <c:pt idx="8299">
                  <c:v>790.4000244140624</c:v>
                </c:pt>
                <c:pt idx="8300">
                  <c:v>790.5</c:v>
                </c:pt>
                <c:pt idx="8301">
                  <c:v>790.6000366210937</c:v>
                </c:pt>
                <c:pt idx="8302">
                  <c:v>790.7000122070315</c:v>
                </c:pt>
                <c:pt idx="8303">
                  <c:v>790.800048828125</c:v>
                </c:pt>
                <c:pt idx="8304">
                  <c:v>790.9000244140624</c:v>
                </c:pt>
                <c:pt idx="8305">
                  <c:v>791.0</c:v>
                </c:pt>
                <c:pt idx="8306">
                  <c:v>791.1000366210937</c:v>
                </c:pt>
                <c:pt idx="8307">
                  <c:v>791.2000122070315</c:v>
                </c:pt>
                <c:pt idx="8308">
                  <c:v>791.300048828125</c:v>
                </c:pt>
                <c:pt idx="8309">
                  <c:v>791.4000244140624</c:v>
                </c:pt>
                <c:pt idx="8310">
                  <c:v>791.5</c:v>
                </c:pt>
                <c:pt idx="8311">
                  <c:v>791.6000366210937</c:v>
                </c:pt>
                <c:pt idx="8312">
                  <c:v>791.7000122070315</c:v>
                </c:pt>
                <c:pt idx="8313">
                  <c:v>791.800048828125</c:v>
                </c:pt>
                <c:pt idx="8314">
                  <c:v>791.9000244140624</c:v>
                </c:pt>
                <c:pt idx="8315">
                  <c:v>792.0</c:v>
                </c:pt>
                <c:pt idx="8316">
                  <c:v>792.1000366210937</c:v>
                </c:pt>
                <c:pt idx="8317">
                  <c:v>792.2000122070315</c:v>
                </c:pt>
                <c:pt idx="8318">
                  <c:v>792.300048828125</c:v>
                </c:pt>
                <c:pt idx="8319">
                  <c:v>792.4000244140624</c:v>
                </c:pt>
                <c:pt idx="8320">
                  <c:v>792.5</c:v>
                </c:pt>
                <c:pt idx="8321">
                  <c:v>792.6000366210937</c:v>
                </c:pt>
                <c:pt idx="8322">
                  <c:v>792.7000122070315</c:v>
                </c:pt>
                <c:pt idx="8323">
                  <c:v>792.800048828125</c:v>
                </c:pt>
                <c:pt idx="8324">
                  <c:v>792.9000244140624</c:v>
                </c:pt>
                <c:pt idx="8325">
                  <c:v>793.0</c:v>
                </c:pt>
                <c:pt idx="8326">
                  <c:v>793.1000366210937</c:v>
                </c:pt>
                <c:pt idx="8327">
                  <c:v>793.2000122070315</c:v>
                </c:pt>
                <c:pt idx="8328">
                  <c:v>793.300048828125</c:v>
                </c:pt>
                <c:pt idx="8329">
                  <c:v>793.4000244140624</c:v>
                </c:pt>
                <c:pt idx="8330">
                  <c:v>793.5</c:v>
                </c:pt>
                <c:pt idx="8331">
                  <c:v>793.6000366210937</c:v>
                </c:pt>
                <c:pt idx="8332">
                  <c:v>793.7000122070315</c:v>
                </c:pt>
                <c:pt idx="8333">
                  <c:v>793.800048828125</c:v>
                </c:pt>
                <c:pt idx="8334">
                  <c:v>793.9000244140624</c:v>
                </c:pt>
                <c:pt idx="8335">
                  <c:v>794.0</c:v>
                </c:pt>
                <c:pt idx="8336">
                  <c:v>794.1000366210937</c:v>
                </c:pt>
                <c:pt idx="8337">
                  <c:v>794.2000122070315</c:v>
                </c:pt>
                <c:pt idx="8338">
                  <c:v>794.300048828125</c:v>
                </c:pt>
                <c:pt idx="8339">
                  <c:v>794.4000244140624</c:v>
                </c:pt>
                <c:pt idx="8340">
                  <c:v>794.5</c:v>
                </c:pt>
                <c:pt idx="8341">
                  <c:v>794.6000366210937</c:v>
                </c:pt>
                <c:pt idx="8342">
                  <c:v>794.7000122070315</c:v>
                </c:pt>
                <c:pt idx="8343">
                  <c:v>794.800048828125</c:v>
                </c:pt>
                <c:pt idx="8344">
                  <c:v>794.9000244140624</c:v>
                </c:pt>
                <c:pt idx="8345">
                  <c:v>795.0</c:v>
                </c:pt>
                <c:pt idx="8346">
                  <c:v>795.1000366210937</c:v>
                </c:pt>
                <c:pt idx="8347">
                  <c:v>795.2000122070315</c:v>
                </c:pt>
                <c:pt idx="8348">
                  <c:v>795.300048828125</c:v>
                </c:pt>
                <c:pt idx="8349">
                  <c:v>795.4000244140624</c:v>
                </c:pt>
                <c:pt idx="8350">
                  <c:v>795.5</c:v>
                </c:pt>
                <c:pt idx="8351">
                  <c:v>795.6000366210937</c:v>
                </c:pt>
                <c:pt idx="8352">
                  <c:v>795.7000122070315</c:v>
                </c:pt>
                <c:pt idx="8353">
                  <c:v>795.800048828125</c:v>
                </c:pt>
                <c:pt idx="8354">
                  <c:v>795.9000244140624</c:v>
                </c:pt>
                <c:pt idx="8355">
                  <c:v>796.0</c:v>
                </c:pt>
                <c:pt idx="8356">
                  <c:v>796.1000366210937</c:v>
                </c:pt>
                <c:pt idx="8357">
                  <c:v>796.2000122070315</c:v>
                </c:pt>
                <c:pt idx="8358">
                  <c:v>796.300048828125</c:v>
                </c:pt>
                <c:pt idx="8359">
                  <c:v>796.4000244140624</c:v>
                </c:pt>
                <c:pt idx="8360">
                  <c:v>796.5</c:v>
                </c:pt>
                <c:pt idx="8361">
                  <c:v>796.6000366210937</c:v>
                </c:pt>
                <c:pt idx="8362">
                  <c:v>796.7000122070315</c:v>
                </c:pt>
                <c:pt idx="8363">
                  <c:v>796.800048828125</c:v>
                </c:pt>
                <c:pt idx="8364">
                  <c:v>796.9000244140624</c:v>
                </c:pt>
                <c:pt idx="8365">
                  <c:v>797.0</c:v>
                </c:pt>
                <c:pt idx="8366">
                  <c:v>797.1000366210937</c:v>
                </c:pt>
                <c:pt idx="8367">
                  <c:v>797.2000122070315</c:v>
                </c:pt>
                <c:pt idx="8368">
                  <c:v>797.300048828125</c:v>
                </c:pt>
                <c:pt idx="8369">
                  <c:v>797.4000244140624</c:v>
                </c:pt>
                <c:pt idx="8370">
                  <c:v>797.5</c:v>
                </c:pt>
                <c:pt idx="8371">
                  <c:v>797.6000366210937</c:v>
                </c:pt>
                <c:pt idx="8372">
                  <c:v>797.7000122070315</c:v>
                </c:pt>
                <c:pt idx="8373">
                  <c:v>797.800048828125</c:v>
                </c:pt>
                <c:pt idx="8374">
                  <c:v>797.9000244140624</c:v>
                </c:pt>
                <c:pt idx="8375">
                  <c:v>798.0</c:v>
                </c:pt>
                <c:pt idx="8376">
                  <c:v>798.1000366210937</c:v>
                </c:pt>
                <c:pt idx="8377">
                  <c:v>798.2000122070315</c:v>
                </c:pt>
                <c:pt idx="8378">
                  <c:v>798.300048828125</c:v>
                </c:pt>
                <c:pt idx="8379">
                  <c:v>798.4000244140624</c:v>
                </c:pt>
                <c:pt idx="8380">
                  <c:v>798.5</c:v>
                </c:pt>
                <c:pt idx="8381">
                  <c:v>798.6000366210937</c:v>
                </c:pt>
                <c:pt idx="8382">
                  <c:v>798.7000122070315</c:v>
                </c:pt>
                <c:pt idx="8383">
                  <c:v>798.800048828125</c:v>
                </c:pt>
                <c:pt idx="8384">
                  <c:v>798.9000244140624</c:v>
                </c:pt>
                <c:pt idx="8385">
                  <c:v>799.0</c:v>
                </c:pt>
                <c:pt idx="8386">
                  <c:v>799.1000366210937</c:v>
                </c:pt>
                <c:pt idx="8387">
                  <c:v>799.2000122070315</c:v>
                </c:pt>
                <c:pt idx="8388">
                  <c:v>799.300048828125</c:v>
                </c:pt>
                <c:pt idx="8389">
                  <c:v>799.4000244140624</c:v>
                </c:pt>
                <c:pt idx="8390">
                  <c:v>799.5</c:v>
                </c:pt>
                <c:pt idx="8391">
                  <c:v>799.6000366210937</c:v>
                </c:pt>
                <c:pt idx="8392">
                  <c:v>799.7000122070315</c:v>
                </c:pt>
                <c:pt idx="8393">
                  <c:v>799.800048828125</c:v>
                </c:pt>
                <c:pt idx="8394">
                  <c:v>799.9000244140624</c:v>
                </c:pt>
                <c:pt idx="8395">
                  <c:v>800.0</c:v>
                </c:pt>
                <c:pt idx="8396">
                  <c:v>800.1000366210937</c:v>
                </c:pt>
                <c:pt idx="8397">
                  <c:v>800.2000122070315</c:v>
                </c:pt>
                <c:pt idx="8398">
                  <c:v>800.300048828125</c:v>
                </c:pt>
                <c:pt idx="8399">
                  <c:v>800.4000244140624</c:v>
                </c:pt>
                <c:pt idx="8400">
                  <c:v>800.5</c:v>
                </c:pt>
                <c:pt idx="8401">
                  <c:v>800.6000366210937</c:v>
                </c:pt>
                <c:pt idx="8402">
                  <c:v>800.7000122070315</c:v>
                </c:pt>
                <c:pt idx="8403">
                  <c:v>800.800048828125</c:v>
                </c:pt>
                <c:pt idx="8404">
                  <c:v>800.9000244140624</c:v>
                </c:pt>
                <c:pt idx="8405">
                  <c:v>801.0</c:v>
                </c:pt>
                <c:pt idx="8406">
                  <c:v>801.1000366210937</c:v>
                </c:pt>
                <c:pt idx="8407">
                  <c:v>801.2000122070315</c:v>
                </c:pt>
                <c:pt idx="8408">
                  <c:v>801.300048828125</c:v>
                </c:pt>
                <c:pt idx="8409">
                  <c:v>801.4000244140624</c:v>
                </c:pt>
                <c:pt idx="8410">
                  <c:v>801.5</c:v>
                </c:pt>
                <c:pt idx="8411">
                  <c:v>801.6000366210937</c:v>
                </c:pt>
                <c:pt idx="8412">
                  <c:v>801.7000122070315</c:v>
                </c:pt>
                <c:pt idx="8413">
                  <c:v>801.800048828125</c:v>
                </c:pt>
                <c:pt idx="8414">
                  <c:v>801.9000244140624</c:v>
                </c:pt>
                <c:pt idx="8415">
                  <c:v>802.0</c:v>
                </c:pt>
                <c:pt idx="8416">
                  <c:v>802.1000366210937</c:v>
                </c:pt>
                <c:pt idx="8417">
                  <c:v>802.2000122070315</c:v>
                </c:pt>
                <c:pt idx="8418">
                  <c:v>802.300048828125</c:v>
                </c:pt>
                <c:pt idx="8419">
                  <c:v>802.4000244140624</c:v>
                </c:pt>
                <c:pt idx="8420">
                  <c:v>802.5</c:v>
                </c:pt>
                <c:pt idx="8421">
                  <c:v>802.6000366210937</c:v>
                </c:pt>
                <c:pt idx="8422">
                  <c:v>802.7000122070315</c:v>
                </c:pt>
                <c:pt idx="8423">
                  <c:v>802.800048828125</c:v>
                </c:pt>
                <c:pt idx="8424">
                  <c:v>802.9000244140624</c:v>
                </c:pt>
                <c:pt idx="8425">
                  <c:v>803.0</c:v>
                </c:pt>
                <c:pt idx="8426">
                  <c:v>803.1000366210937</c:v>
                </c:pt>
                <c:pt idx="8427">
                  <c:v>803.2000122070315</c:v>
                </c:pt>
                <c:pt idx="8428">
                  <c:v>803.300048828125</c:v>
                </c:pt>
                <c:pt idx="8429">
                  <c:v>803.4000244140624</c:v>
                </c:pt>
                <c:pt idx="8430">
                  <c:v>803.5</c:v>
                </c:pt>
                <c:pt idx="8431">
                  <c:v>803.6000366210937</c:v>
                </c:pt>
                <c:pt idx="8432">
                  <c:v>803.7000122070315</c:v>
                </c:pt>
                <c:pt idx="8433">
                  <c:v>803.800048828125</c:v>
                </c:pt>
                <c:pt idx="8434">
                  <c:v>803.9000244140624</c:v>
                </c:pt>
                <c:pt idx="8435">
                  <c:v>804.0</c:v>
                </c:pt>
                <c:pt idx="8436">
                  <c:v>804.1000366210937</c:v>
                </c:pt>
                <c:pt idx="8437">
                  <c:v>804.2000122070315</c:v>
                </c:pt>
                <c:pt idx="8438">
                  <c:v>804.300048828125</c:v>
                </c:pt>
                <c:pt idx="8439">
                  <c:v>804.4000244140624</c:v>
                </c:pt>
                <c:pt idx="8440">
                  <c:v>804.5</c:v>
                </c:pt>
                <c:pt idx="8441">
                  <c:v>804.6000366210937</c:v>
                </c:pt>
                <c:pt idx="8442">
                  <c:v>804.7000122070315</c:v>
                </c:pt>
                <c:pt idx="8443">
                  <c:v>804.800048828125</c:v>
                </c:pt>
                <c:pt idx="8444">
                  <c:v>804.9000244140624</c:v>
                </c:pt>
                <c:pt idx="8445">
                  <c:v>805.0</c:v>
                </c:pt>
                <c:pt idx="8446">
                  <c:v>805.1000366210937</c:v>
                </c:pt>
                <c:pt idx="8447">
                  <c:v>805.2000122070315</c:v>
                </c:pt>
                <c:pt idx="8448">
                  <c:v>805.300048828125</c:v>
                </c:pt>
                <c:pt idx="8449">
                  <c:v>805.4000244140624</c:v>
                </c:pt>
                <c:pt idx="8450">
                  <c:v>805.5</c:v>
                </c:pt>
                <c:pt idx="8451">
                  <c:v>805.6000366210937</c:v>
                </c:pt>
                <c:pt idx="8452">
                  <c:v>805.7000122070315</c:v>
                </c:pt>
                <c:pt idx="8453">
                  <c:v>805.800048828125</c:v>
                </c:pt>
                <c:pt idx="8454">
                  <c:v>805.9000244140624</c:v>
                </c:pt>
                <c:pt idx="8455">
                  <c:v>806.0</c:v>
                </c:pt>
                <c:pt idx="8456">
                  <c:v>806.1000366210937</c:v>
                </c:pt>
                <c:pt idx="8457">
                  <c:v>806.2000122070315</c:v>
                </c:pt>
                <c:pt idx="8458">
                  <c:v>806.300048828125</c:v>
                </c:pt>
                <c:pt idx="8459">
                  <c:v>806.4000244140624</c:v>
                </c:pt>
                <c:pt idx="8460">
                  <c:v>806.5</c:v>
                </c:pt>
                <c:pt idx="8461">
                  <c:v>806.6000366210937</c:v>
                </c:pt>
                <c:pt idx="8462">
                  <c:v>806.7000122070315</c:v>
                </c:pt>
                <c:pt idx="8463">
                  <c:v>806.800048828125</c:v>
                </c:pt>
                <c:pt idx="8464">
                  <c:v>806.9000244140624</c:v>
                </c:pt>
                <c:pt idx="8465">
                  <c:v>807.0</c:v>
                </c:pt>
                <c:pt idx="8466">
                  <c:v>807.1000366210937</c:v>
                </c:pt>
                <c:pt idx="8467">
                  <c:v>807.2000122070315</c:v>
                </c:pt>
                <c:pt idx="8468">
                  <c:v>807.300048828125</c:v>
                </c:pt>
                <c:pt idx="8469">
                  <c:v>807.4000244140624</c:v>
                </c:pt>
                <c:pt idx="8470">
                  <c:v>807.5</c:v>
                </c:pt>
                <c:pt idx="8471">
                  <c:v>807.6000366210937</c:v>
                </c:pt>
                <c:pt idx="8472">
                  <c:v>807.7000122070315</c:v>
                </c:pt>
                <c:pt idx="8473">
                  <c:v>807.800048828125</c:v>
                </c:pt>
                <c:pt idx="8474">
                  <c:v>807.9000244140624</c:v>
                </c:pt>
                <c:pt idx="8475">
                  <c:v>808.0</c:v>
                </c:pt>
                <c:pt idx="8476">
                  <c:v>808.1000366210937</c:v>
                </c:pt>
                <c:pt idx="8477">
                  <c:v>808.2000122070315</c:v>
                </c:pt>
                <c:pt idx="8478">
                  <c:v>808.300048828125</c:v>
                </c:pt>
                <c:pt idx="8479">
                  <c:v>808.4000244140624</c:v>
                </c:pt>
                <c:pt idx="8480">
                  <c:v>808.5</c:v>
                </c:pt>
                <c:pt idx="8481">
                  <c:v>808.6000366210937</c:v>
                </c:pt>
                <c:pt idx="8482">
                  <c:v>808.7000122070315</c:v>
                </c:pt>
                <c:pt idx="8483">
                  <c:v>808.800048828125</c:v>
                </c:pt>
                <c:pt idx="8484">
                  <c:v>808.9000244140624</c:v>
                </c:pt>
                <c:pt idx="8485">
                  <c:v>809.0</c:v>
                </c:pt>
                <c:pt idx="8486">
                  <c:v>809.1000366210937</c:v>
                </c:pt>
                <c:pt idx="8487">
                  <c:v>809.2000122070315</c:v>
                </c:pt>
                <c:pt idx="8488">
                  <c:v>809.300048828125</c:v>
                </c:pt>
                <c:pt idx="8489">
                  <c:v>809.4000244140624</c:v>
                </c:pt>
                <c:pt idx="8490">
                  <c:v>809.5</c:v>
                </c:pt>
                <c:pt idx="8491">
                  <c:v>809.6000366210937</c:v>
                </c:pt>
                <c:pt idx="8492">
                  <c:v>809.7000122070315</c:v>
                </c:pt>
                <c:pt idx="8493">
                  <c:v>809.800048828125</c:v>
                </c:pt>
                <c:pt idx="8494">
                  <c:v>809.9000244140624</c:v>
                </c:pt>
                <c:pt idx="8495">
                  <c:v>810.0</c:v>
                </c:pt>
                <c:pt idx="8496">
                  <c:v>810.1000366210937</c:v>
                </c:pt>
                <c:pt idx="8497">
                  <c:v>810.2000122070315</c:v>
                </c:pt>
                <c:pt idx="8498">
                  <c:v>810.300048828125</c:v>
                </c:pt>
                <c:pt idx="8499">
                  <c:v>810.4000244140624</c:v>
                </c:pt>
                <c:pt idx="8500">
                  <c:v>810.5</c:v>
                </c:pt>
                <c:pt idx="8501">
                  <c:v>810.6000366210937</c:v>
                </c:pt>
                <c:pt idx="8502">
                  <c:v>810.7000122070315</c:v>
                </c:pt>
                <c:pt idx="8503">
                  <c:v>810.800048828125</c:v>
                </c:pt>
                <c:pt idx="8504">
                  <c:v>810.9000244140624</c:v>
                </c:pt>
                <c:pt idx="8505">
                  <c:v>811.0</c:v>
                </c:pt>
                <c:pt idx="8506">
                  <c:v>811.1000366210937</c:v>
                </c:pt>
                <c:pt idx="8507">
                  <c:v>811.2000122070315</c:v>
                </c:pt>
                <c:pt idx="8508">
                  <c:v>811.300048828125</c:v>
                </c:pt>
                <c:pt idx="8509">
                  <c:v>811.4000244140624</c:v>
                </c:pt>
                <c:pt idx="8510">
                  <c:v>811.5</c:v>
                </c:pt>
                <c:pt idx="8511">
                  <c:v>811.6000366210937</c:v>
                </c:pt>
                <c:pt idx="8512">
                  <c:v>811.7000122070315</c:v>
                </c:pt>
                <c:pt idx="8513">
                  <c:v>811.800048828125</c:v>
                </c:pt>
                <c:pt idx="8514">
                  <c:v>811.9000244140624</c:v>
                </c:pt>
                <c:pt idx="8515">
                  <c:v>812.0</c:v>
                </c:pt>
                <c:pt idx="8516">
                  <c:v>812.1000366210937</c:v>
                </c:pt>
                <c:pt idx="8517">
                  <c:v>812.2000122070315</c:v>
                </c:pt>
                <c:pt idx="8518">
                  <c:v>812.300048828125</c:v>
                </c:pt>
                <c:pt idx="8519">
                  <c:v>812.4000244140624</c:v>
                </c:pt>
                <c:pt idx="8520">
                  <c:v>812.5</c:v>
                </c:pt>
                <c:pt idx="8521">
                  <c:v>812.6000366210937</c:v>
                </c:pt>
                <c:pt idx="8522">
                  <c:v>812.7000122070315</c:v>
                </c:pt>
                <c:pt idx="8523">
                  <c:v>812.800048828125</c:v>
                </c:pt>
                <c:pt idx="8524">
                  <c:v>812.9000244140624</c:v>
                </c:pt>
                <c:pt idx="8525">
                  <c:v>813.0</c:v>
                </c:pt>
                <c:pt idx="8526">
                  <c:v>813.1000366210937</c:v>
                </c:pt>
                <c:pt idx="8527">
                  <c:v>813.2000122070315</c:v>
                </c:pt>
                <c:pt idx="8528">
                  <c:v>813.300048828125</c:v>
                </c:pt>
                <c:pt idx="8529">
                  <c:v>813.4000244140624</c:v>
                </c:pt>
                <c:pt idx="8530">
                  <c:v>813.5</c:v>
                </c:pt>
                <c:pt idx="8531">
                  <c:v>813.6000366210937</c:v>
                </c:pt>
                <c:pt idx="8532">
                  <c:v>813.7000122070315</c:v>
                </c:pt>
                <c:pt idx="8533">
                  <c:v>813.800048828125</c:v>
                </c:pt>
                <c:pt idx="8534">
                  <c:v>813.9000244140624</c:v>
                </c:pt>
                <c:pt idx="8535">
                  <c:v>814.0</c:v>
                </c:pt>
                <c:pt idx="8536">
                  <c:v>814.1000366210937</c:v>
                </c:pt>
                <c:pt idx="8537">
                  <c:v>814.2000122070315</c:v>
                </c:pt>
                <c:pt idx="8538">
                  <c:v>814.300048828125</c:v>
                </c:pt>
                <c:pt idx="8539">
                  <c:v>814.4000244140624</c:v>
                </c:pt>
                <c:pt idx="8540">
                  <c:v>814.5</c:v>
                </c:pt>
                <c:pt idx="8541">
                  <c:v>814.6000366210937</c:v>
                </c:pt>
                <c:pt idx="8542">
                  <c:v>814.7000122070315</c:v>
                </c:pt>
                <c:pt idx="8543">
                  <c:v>814.800048828125</c:v>
                </c:pt>
                <c:pt idx="8544">
                  <c:v>814.9000244140624</c:v>
                </c:pt>
                <c:pt idx="8545">
                  <c:v>815.0</c:v>
                </c:pt>
                <c:pt idx="8546">
                  <c:v>815.1000366210937</c:v>
                </c:pt>
                <c:pt idx="8547">
                  <c:v>815.2000122070315</c:v>
                </c:pt>
                <c:pt idx="8548">
                  <c:v>815.300048828125</c:v>
                </c:pt>
                <c:pt idx="8549">
                  <c:v>815.4000244140624</c:v>
                </c:pt>
                <c:pt idx="8550">
                  <c:v>815.5</c:v>
                </c:pt>
                <c:pt idx="8551">
                  <c:v>815.6000366210937</c:v>
                </c:pt>
                <c:pt idx="8552">
                  <c:v>815.7000122070315</c:v>
                </c:pt>
                <c:pt idx="8553">
                  <c:v>815.800048828125</c:v>
                </c:pt>
                <c:pt idx="8554">
                  <c:v>815.9000244140624</c:v>
                </c:pt>
                <c:pt idx="8555">
                  <c:v>816.0</c:v>
                </c:pt>
                <c:pt idx="8556">
                  <c:v>816.1000366210937</c:v>
                </c:pt>
                <c:pt idx="8557">
                  <c:v>816.2000122070315</c:v>
                </c:pt>
                <c:pt idx="8558">
                  <c:v>816.300048828125</c:v>
                </c:pt>
                <c:pt idx="8559">
                  <c:v>816.4000244140624</c:v>
                </c:pt>
                <c:pt idx="8560">
                  <c:v>816.5</c:v>
                </c:pt>
                <c:pt idx="8561">
                  <c:v>816.6000366210937</c:v>
                </c:pt>
                <c:pt idx="8562">
                  <c:v>816.7000122070315</c:v>
                </c:pt>
                <c:pt idx="8563">
                  <c:v>816.800048828125</c:v>
                </c:pt>
                <c:pt idx="8564">
                  <c:v>816.9000244140624</c:v>
                </c:pt>
                <c:pt idx="8565">
                  <c:v>817.0</c:v>
                </c:pt>
                <c:pt idx="8566">
                  <c:v>817.1000366210937</c:v>
                </c:pt>
                <c:pt idx="8567">
                  <c:v>817.2000122070315</c:v>
                </c:pt>
                <c:pt idx="8568">
                  <c:v>817.300048828125</c:v>
                </c:pt>
                <c:pt idx="8569">
                  <c:v>817.4000244140624</c:v>
                </c:pt>
                <c:pt idx="8570">
                  <c:v>817.5</c:v>
                </c:pt>
                <c:pt idx="8571">
                  <c:v>817.6000366210937</c:v>
                </c:pt>
                <c:pt idx="8572">
                  <c:v>817.7000122070315</c:v>
                </c:pt>
                <c:pt idx="8573">
                  <c:v>817.800048828125</c:v>
                </c:pt>
                <c:pt idx="8574">
                  <c:v>817.9000244140624</c:v>
                </c:pt>
                <c:pt idx="8575">
                  <c:v>818.0</c:v>
                </c:pt>
                <c:pt idx="8576">
                  <c:v>818.1000366210937</c:v>
                </c:pt>
                <c:pt idx="8577">
                  <c:v>818.2000122070315</c:v>
                </c:pt>
                <c:pt idx="8578">
                  <c:v>818.300048828125</c:v>
                </c:pt>
                <c:pt idx="8579">
                  <c:v>818.4000244140624</c:v>
                </c:pt>
                <c:pt idx="8580">
                  <c:v>818.5</c:v>
                </c:pt>
                <c:pt idx="8581">
                  <c:v>818.6000366210937</c:v>
                </c:pt>
                <c:pt idx="8582">
                  <c:v>818.7000122070315</c:v>
                </c:pt>
                <c:pt idx="8583">
                  <c:v>818.800048828125</c:v>
                </c:pt>
                <c:pt idx="8584">
                  <c:v>818.9000244140624</c:v>
                </c:pt>
                <c:pt idx="8585">
                  <c:v>819.0</c:v>
                </c:pt>
                <c:pt idx="8586">
                  <c:v>819.1000366210937</c:v>
                </c:pt>
                <c:pt idx="8587">
                  <c:v>819.2000122070315</c:v>
                </c:pt>
                <c:pt idx="8588">
                  <c:v>819.300048828125</c:v>
                </c:pt>
                <c:pt idx="8589">
                  <c:v>819.4000244140624</c:v>
                </c:pt>
                <c:pt idx="8590">
                  <c:v>819.5</c:v>
                </c:pt>
                <c:pt idx="8591">
                  <c:v>819.6000366210937</c:v>
                </c:pt>
                <c:pt idx="8592">
                  <c:v>819.7000122070315</c:v>
                </c:pt>
                <c:pt idx="8593">
                  <c:v>819.800048828125</c:v>
                </c:pt>
                <c:pt idx="8594">
                  <c:v>819.9000244140624</c:v>
                </c:pt>
                <c:pt idx="8595">
                  <c:v>820.0</c:v>
                </c:pt>
                <c:pt idx="8596">
                  <c:v>820.1000366210937</c:v>
                </c:pt>
                <c:pt idx="8597">
                  <c:v>820.2000122070315</c:v>
                </c:pt>
                <c:pt idx="8598">
                  <c:v>820.300048828125</c:v>
                </c:pt>
                <c:pt idx="8599">
                  <c:v>820.4000244140624</c:v>
                </c:pt>
                <c:pt idx="8600">
                  <c:v>820.5</c:v>
                </c:pt>
                <c:pt idx="8601">
                  <c:v>820.6000366210937</c:v>
                </c:pt>
                <c:pt idx="8602">
                  <c:v>820.7000122070315</c:v>
                </c:pt>
                <c:pt idx="8603">
                  <c:v>820.800048828125</c:v>
                </c:pt>
                <c:pt idx="8604">
                  <c:v>820.9000244140624</c:v>
                </c:pt>
                <c:pt idx="8605">
                  <c:v>821.0</c:v>
                </c:pt>
                <c:pt idx="8606">
                  <c:v>821.1000366210937</c:v>
                </c:pt>
                <c:pt idx="8607">
                  <c:v>821.2000122070315</c:v>
                </c:pt>
                <c:pt idx="8608">
                  <c:v>821.300048828125</c:v>
                </c:pt>
                <c:pt idx="8609">
                  <c:v>821.4000244140624</c:v>
                </c:pt>
                <c:pt idx="8610">
                  <c:v>821.5</c:v>
                </c:pt>
                <c:pt idx="8611">
                  <c:v>821.6000366210937</c:v>
                </c:pt>
                <c:pt idx="8612">
                  <c:v>821.7000122070315</c:v>
                </c:pt>
                <c:pt idx="8613">
                  <c:v>821.800048828125</c:v>
                </c:pt>
                <c:pt idx="8614">
                  <c:v>821.9000244140624</c:v>
                </c:pt>
                <c:pt idx="8615">
                  <c:v>822.0</c:v>
                </c:pt>
                <c:pt idx="8616">
                  <c:v>822.1000366210937</c:v>
                </c:pt>
                <c:pt idx="8617">
                  <c:v>822.2000122070315</c:v>
                </c:pt>
                <c:pt idx="8618">
                  <c:v>822.300048828125</c:v>
                </c:pt>
                <c:pt idx="8619">
                  <c:v>822.4000244140624</c:v>
                </c:pt>
                <c:pt idx="8620">
                  <c:v>822.5</c:v>
                </c:pt>
                <c:pt idx="8621">
                  <c:v>822.6000366210937</c:v>
                </c:pt>
                <c:pt idx="8622">
                  <c:v>822.7000122070315</c:v>
                </c:pt>
                <c:pt idx="8623">
                  <c:v>822.800048828125</c:v>
                </c:pt>
                <c:pt idx="8624">
                  <c:v>822.9000244140624</c:v>
                </c:pt>
                <c:pt idx="8625">
                  <c:v>823.0</c:v>
                </c:pt>
                <c:pt idx="8626">
                  <c:v>823.1000366210937</c:v>
                </c:pt>
                <c:pt idx="8627">
                  <c:v>823.2000122070315</c:v>
                </c:pt>
                <c:pt idx="8628">
                  <c:v>823.300048828125</c:v>
                </c:pt>
                <c:pt idx="8629">
                  <c:v>823.4000244140624</c:v>
                </c:pt>
                <c:pt idx="8630">
                  <c:v>823.5</c:v>
                </c:pt>
                <c:pt idx="8631">
                  <c:v>823.6000366210937</c:v>
                </c:pt>
                <c:pt idx="8632">
                  <c:v>823.7000122070315</c:v>
                </c:pt>
                <c:pt idx="8633">
                  <c:v>823.800048828125</c:v>
                </c:pt>
                <c:pt idx="8634">
                  <c:v>823.9000244140624</c:v>
                </c:pt>
                <c:pt idx="8635">
                  <c:v>824.0</c:v>
                </c:pt>
                <c:pt idx="8636">
                  <c:v>824.1000366210937</c:v>
                </c:pt>
                <c:pt idx="8637">
                  <c:v>824.2000122070315</c:v>
                </c:pt>
                <c:pt idx="8638">
                  <c:v>824.300048828125</c:v>
                </c:pt>
                <c:pt idx="8639">
                  <c:v>824.4000244140624</c:v>
                </c:pt>
                <c:pt idx="8640">
                  <c:v>824.5</c:v>
                </c:pt>
                <c:pt idx="8641">
                  <c:v>824.6000366210937</c:v>
                </c:pt>
                <c:pt idx="8642">
                  <c:v>824.7000122070315</c:v>
                </c:pt>
                <c:pt idx="8643">
                  <c:v>824.800048828125</c:v>
                </c:pt>
                <c:pt idx="8644">
                  <c:v>824.9000244140624</c:v>
                </c:pt>
                <c:pt idx="8645">
                  <c:v>825.0</c:v>
                </c:pt>
                <c:pt idx="8646">
                  <c:v>825.1000366210937</c:v>
                </c:pt>
                <c:pt idx="8647">
                  <c:v>825.2000122070315</c:v>
                </c:pt>
                <c:pt idx="8648">
                  <c:v>825.300048828125</c:v>
                </c:pt>
                <c:pt idx="8649">
                  <c:v>825.4000244140624</c:v>
                </c:pt>
                <c:pt idx="8650">
                  <c:v>825.5</c:v>
                </c:pt>
                <c:pt idx="8651">
                  <c:v>825.6000366210937</c:v>
                </c:pt>
                <c:pt idx="8652">
                  <c:v>825.7000122070315</c:v>
                </c:pt>
                <c:pt idx="8653">
                  <c:v>825.800048828125</c:v>
                </c:pt>
                <c:pt idx="8654">
                  <c:v>825.9000244140624</c:v>
                </c:pt>
                <c:pt idx="8655">
                  <c:v>826.0</c:v>
                </c:pt>
                <c:pt idx="8656">
                  <c:v>826.1000366210937</c:v>
                </c:pt>
                <c:pt idx="8657">
                  <c:v>826.2000122070315</c:v>
                </c:pt>
                <c:pt idx="8658">
                  <c:v>826.300048828125</c:v>
                </c:pt>
                <c:pt idx="8659">
                  <c:v>826.4000244140624</c:v>
                </c:pt>
                <c:pt idx="8660">
                  <c:v>826.5</c:v>
                </c:pt>
                <c:pt idx="8661">
                  <c:v>826.6000366210937</c:v>
                </c:pt>
                <c:pt idx="8662">
                  <c:v>826.7000122070315</c:v>
                </c:pt>
                <c:pt idx="8663">
                  <c:v>826.800048828125</c:v>
                </c:pt>
                <c:pt idx="8664">
                  <c:v>826.9000244140624</c:v>
                </c:pt>
                <c:pt idx="8665">
                  <c:v>827.0</c:v>
                </c:pt>
                <c:pt idx="8666">
                  <c:v>827.1000366210937</c:v>
                </c:pt>
                <c:pt idx="8667">
                  <c:v>827.2000122070315</c:v>
                </c:pt>
                <c:pt idx="8668">
                  <c:v>827.300048828125</c:v>
                </c:pt>
                <c:pt idx="8669">
                  <c:v>827.4000244140624</c:v>
                </c:pt>
                <c:pt idx="8670">
                  <c:v>827.5</c:v>
                </c:pt>
                <c:pt idx="8671">
                  <c:v>827.6000366210937</c:v>
                </c:pt>
                <c:pt idx="8672">
                  <c:v>827.7000122070315</c:v>
                </c:pt>
                <c:pt idx="8673">
                  <c:v>827.800048828125</c:v>
                </c:pt>
                <c:pt idx="8674">
                  <c:v>827.9000244140624</c:v>
                </c:pt>
                <c:pt idx="8675">
                  <c:v>828.0</c:v>
                </c:pt>
                <c:pt idx="8676">
                  <c:v>828.1000366210937</c:v>
                </c:pt>
                <c:pt idx="8677">
                  <c:v>828.2000122070315</c:v>
                </c:pt>
                <c:pt idx="8678">
                  <c:v>828.300048828125</c:v>
                </c:pt>
                <c:pt idx="8679">
                  <c:v>828.4000244140624</c:v>
                </c:pt>
                <c:pt idx="8680">
                  <c:v>828.5</c:v>
                </c:pt>
                <c:pt idx="8681">
                  <c:v>828.6000366210937</c:v>
                </c:pt>
                <c:pt idx="8682">
                  <c:v>828.7000122070315</c:v>
                </c:pt>
                <c:pt idx="8683">
                  <c:v>828.800048828125</c:v>
                </c:pt>
                <c:pt idx="8684">
                  <c:v>828.9000244140624</c:v>
                </c:pt>
                <c:pt idx="8685">
                  <c:v>829.0</c:v>
                </c:pt>
                <c:pt idx="8686">
                  <c:v>829.1000366210937</c:v>
                </c:pt>
                <c:pt idx="8687">
                  <c:v>829.2000122070315</c:v>
                </c:pt>
                <c:pt idx="8688">
                  <c:v>829.300048828125</c:v>
                </c:pt>
                <c:pt idx="8689">
                  <c:v>829.4000244140624</c:v>
                </c:pt>
                <c:pt idx="8690">
                  <c:v>829.5</c:v>
                </c:pt>
                <c:pt idx="8691">
                  <c:v>829.6000366210937</c:v>
                </c:pt>
                <c:pt idx="8692">
                  <c:v>829.7000122070315</c:v>
                </c:pt>
                <c:pt idx="8693">
                  <c:v>829.800048828125</c:v>
                </c:pt>
                <c:pt idx="8694">
                  <c:v>829.9000244140624</c:v>
                </c:pt>
                <c:pt idx="8695">
                  <c:v>830.0</c:v>
                </c:pt>
                <c:pt idx="8696">
                  <c:v>830.1000366210937</c:v>
                </c:pt>
                <c:pt idx="8697">
                  <c:v>830.2000122070315</c:v>
                </c:pt>
                <c:pt idx="8698">
                  <c:v>830.300048828125</c:v>
                </c:pt>
                <c:pt idx="8699">
                  <c:v>830.4000244140624</c:v>
                </c:pt>
                <c:pt idx="8700">
                  <c:v>830.5</c:v>
                </c:pt>
                <c:pt idx="8701">
                  <c:v>830.6000366210937</c:v>
                </c:pt>
                <c:pt idx="8702">
                  <c:v>830.7000122070315</c:v>
                </c:pt>
                <c:pt idx="8703">
                  <c:v>830.800048828125</c:v>
                </c:pt>
                <c:pt idx="8704">
                  <c:v>830.9000244140624</c:v>
                </c:pt>
                <c:pt idx="8705">
                  <c:v>831.0</c:v>
                </c:pt>
                <c:pt idx="8706">
                  <c:v>831.1000366210937</c:v>
                </c:pt>
                <c:pt idx="8707">
                  <c:v>831.2000122070315</c:v>
                </c:pt>
                <c:pt idx="8708">
                  <c:v>831.300048828125</c:v>
                </c:pt>
                <c:pt idx="8709">
                  <c:v>831.4000244140624</c:v>
                </c:pt>
                <c:pt idx="8710">
                  <c:v>831.5</c:v>
                </c:pt>
                <c:pt idx="8711">
                  <c:v>831.6000366210937</c:v>
                </c:pt>
                <c:pt idx="8712">
                  <c:v>831.7000122070315</c:v>
                </c:pt>
                <c:pt idx="8713">
                  <c:v>831.800048828125</c:v>
                </c:pt>
                <c:pt idx="8714">
                  <c:v>831.9000244140624</c:v>
                </c:pt>
                <c:pt idx="8715">
                  <c:v>832.0</c:v>
                </c:pt>
                <c:pt idx="8716">
                  <c:v>832.1000366210937</c:v>
                </c:pt>
                <c:pt idx="8717">
                  <c:v>832.2000122070315</c:v>
                </c:pt>
                <c:pt idx="8718">
                  <c:v>832.300048828125</c:v>
                </c:pt>
                <c:pt idx="8719">
                  <c:v>832.4000244140624</c:v>
                </c:pt>
                <c:pt idx="8720">
                  <c:v>832.5</c:v>
                </c:pt>
                <c:pt idx="8721">
                  <c:v>832.6000366210937</c:v>
                </c:pt>
                <c:pt idx="8722">
                  <c:v>832.7000122070315</c:v>
                </c:pt>
                <c:pt idx="8723">
                  <c:v>832.800048828125</c:v>
                </c:pt>
                <c:pt idx="8724">
                  <c:v>832.9000244140624</c:v>
                </c:pt>
                <c:pt idx="8725">
                  <c:v>833.0</c:v>
                </c:pt>
                <c:pt idx="8726">
                  <c:v>833.1000366210937</c:v>
                </c:pt>
                <c:pt idx="8727">
                  <c:v>833.2000122070315</c:v>
                </c:pt>
                <c:pt idx="8728">
                  <c:v>833.300048828125</c:v>
                </c:pt>
                <c:pt idx="8729">
                  <c:v>833.4000244140624</c:v>
                </c:pt>
                <c:pt idx="8730">
                  <c:v>833.5</c:v>
                </c:pt>
                <c:pt idx="8731">
                  <c:v>833.6000366210937</c:v>
                </c:pt>
                <c:pt idx="8732">
                  <c:v>833.7000122070315</c:v>
                </c:pt>
                <c:pt idx="8733">
                  <c:v>833.800048828125</c:v>
                </c:pt>
                <c:pt idx="8734">
                  <c:v>833.9000244140624</c:v>
                </c:pt>
                <c:pt idx="8735">
                  <c:v>834.0</c:v>
                </c:pt>
                <c:pt idx="8736">
                  <c:v>834.1000366210937</c:v>
                </c:pt>
                <c:pt idx="8737">
                  <c:v>834.2000122070315</c:v>
                </c:pt>
                <c:pt idx="8738">
                  <c:v>834.300048828125</c:v>
                </c:pt>
                <c:pt idx="8739">
                  <c:v>834.4000244140624</c:v>
                </c:pt>
                <c:pt idx="8740">
                  <c:v>834.5</c:v>
                </c:pt>
                <c:pt idx="8741">
                  <c:v>834.6000366210937</c:v>
                </c:pt>
                <c:pt idx="8742">
                  <c:v>834.7000122070315</c:v>
                </c:pt>
                <c:pt idx="8743">
                  <c:v>834.800048828125</c:v>
                </c:pt>
                <c:pt idx="8744">
                  <c:v>834.9000244140624</c:v>
                </c:pt>
                <c:pt idx="8745">
                  <c:v>835.0</c:v>
                </c:pt>
                <c:pt idx="8746">
                  <c:v>835.1000366210937</c:v>
                </c:pt>
                <c:pt idx="8747">
                  <c:v>835.2000122070315</c:v>
                </c:pt>
                <c:pt idx="8748">
                  <c:v>835.300048828125</c:v>
                </c:pt>
                <c:pt idx="8749">
                  <c:v>835.4000244140624</c:v>
                </c:pt>
                <c:pt idx="8750">
                  <c:v>835.5</c:v>
                </c:pt>
                <c:pt idx="8751">
                  <c:v>835.6000366210937</c:v>
                </c:pt>
                <c:pt idx="8752">
                  <c:v>835.7000122070315</c:v>
                </c:pt>
                <c:pt idx="8753">
                  <c:v>835.800048828125</c:v>
                </c:pt>
                <c:pt idx="8754">
                  <c:v>835.9000244140624</c:v>
                </c:pt>
                <c:pt idx="8755">
                  <c:v>836.0</c:v>
                </c:pt>
                <c:pt idx="8756">
                  <c:v>836.1000366210937</c:v>
                </c:pt>
                <c:pt idx="8757">
                  <c:v>836.2000122070315</c:v>
                </c:pt>
                <c:pt idx="8758">
                  <c:v>836.300048828125</c:v>
                </c:pt>
                <c:pt idx="8759">
                  <c:v>836.4000244140624</c:v>
                </c:pt>
                <c:pt idx="8760">
                  <c:v>836.5</c:v>
                </c:pt>
                <c:pt idx="8761">
                  <c:v>836.6000366210937</c:v>
                </c:pt>
                <c:pt idx="8762">
                  <c:v>836.7000122070315</c:v>
                </c:pt>
                <c:pt idx="8763">
                  <c:v>836.800048828125</c:v>
                </c:pt>
                <c:pt idx="8764">
                  <c:v>836.9000244140624</c:v>
                </c:pt>
                <c:pt idx="8765">
                  <c:v>837.0</c:v>
                </c:pt>
                <c:pt idx="8766">
                  <c:v>837.1000366210937</c:v>
                </c:pt>
                <c:pt idx="8767">
                  <c:v>837.2000122070315</c:v>
                </c:pt>
                <c:pt idx="8768">
                  <c:v>837.300048828125</c:v>
                </c:pt>
                <c:pt idx="8769">
                  <c:v>837.4000244140624</c:v>
                </c:pt>
                <c:pt idx="8770">
                  <c:v>837.5</c:v>
                </c:pt>
                <c:pt idx="8771">
                  <c:v>837.6000366210937</c:v>
                </c:pt>
                <c:pt idx="8772">
                  <c:v>837.7000122070315</c:v>
                </c:pt>
                <c:pt idx="8773">
                  <c:v>837.800048828125</c:v>
                </c:pt>
                <c:pt idx="8774">
                  <c:v>837.9000244140624</c:v>
                </c:pt>
                <c:pt idx="8775">
                  <c:v>838.0</c:v>
                </c:pt>
                <c:pt idx="8776">
                  <c:v>838.1000366210937</c:v>
                </c:pt>
                <c:pt idx="8777">
                  <c:v>838.2000122070315</c:v>
                </c:pt>
                <c:pt idx="8778">
                  <c:v>838.300048828125</c:v>
                </c:pt>
                <c:pt idx="8779">
                  <c:v>838.4000244140624</c:v>
                </c:pt>
                <c:pt idx="8780">
                  <c:v>838.5</c:v>
                </c:pt>
                <c:pt idx="8781">
                  <c:v>838.6000366210937</c:v>
                </c:pt>
                <c:pt idx="8782">
                  <c:v>838.7000122070315</c:v>
                </c:pt>
                <c:pt idx="8783">
                  <c:v>838.800048828125</c:v>
                </c:pt>
                <c:pt idx="8784">
                  <c:v>838.9000244140624</c:v>
                </c:pt>
                <c:pt idx="8785">
                  <c:v>839.0</c:v>
                </c:pt>
                <c:pt idx="8786">
                  <c:v>839.1000366210937</c:v>
                </c:pt>
                <c:pt idx="8787">
                  <c:v>839.2000122070315</c:v>
                </c:pt>
                <c:pt idx="8788">
                  <c:v>839.300048828125</c:v>
                </c:pt>
                <c:pt idx="8789">
                  <c:v>839.4000244140624</c:v>
                </c:pt>
                <c:pt idx="8790">
                  <c:v>839.5</c:v>
                </c:pt>
                <c:pt idx="8791">
                  <c:v>839.6000366210937</c:v>
                </c:pt>
                <c:pt idx="8792">
                  <c:v>839.7000122070315</c:v>
                </c:pt>
                <c:pt idx="8793">
                  <c:v>839.800048828125</c:v>
                </c:pt>
                <c:pt idx="8794">
                  <c:v>839.9000244140624</c:v>
                </c:pt>
                <c:pt idx="8795">
                  <c:v>840.0</c:v>
                </c:pt>
                <c:pt idx="8796">
                  <c:v>840.1000366210937</c:v>
                </c:pt>
                <c:pt idx="8797">
                  <c:v>840.2000122070315</c:v>
                </c:pt>
                <c:pt idx="8798">
                  <c:v>840.300048828125</c:v>
                </c:pt>
                <c:pt idx="8799">
                  <c:v>840.4000244140624</c:v>
                </c:pt>
                <c:pt idx="8800">
                  <c:v>840.5</c:v>
                </c:pt>
                <c:pt idx="8801">
                  <c:v>840.6000366210937</c:v>
                </c:pt>
                <c:pt idx="8802">
                  <c:v>840.7000122070315</c:v>
                </c:pt>
                <c:pt idx="8803">
                  <c:v>840.800048828125</c:v>
                </c:pt>
                <c:pt idx="8804">
                  <c:v>840.9000244140624</c:v>
                </c:pt>
                <c:pt idx="8805">
                  <c:v>841.0</c:v>
                </c:pt>
                <c:pt idx="8806">
                  <c:v>841.1000366210937</c:v>
                </c:pt>
                <c:pt idx="8807">
                  <c:v>841.2000122070315</c:v>
                </c:pt>
                <c:pt idx="8808">
                  <c:v>841.300048828125</c:v>
                </c:pt>
                <c:pt idx="8809">
                  <c:v>841.4000244140624</c:v>
                </c:pt>
                <c:pt idx="8810">
                  <c:v>841.5</c:v>
                </c:pt>
                <c:pt idx="8811">
                  <c:v>841.6000366210937</c:v>
                </c:pt>
                <c:pt idx="8812">
                  <c:v>841.7000122070315</c:v>
                </c:pt>
                <c:pt idx="8813">
                  <c:v>841.800048828125</c:v>
                </c:pt>
                <c:pt idx="8814">
                  <c:v>841.9000244140624</c:v>
                </c:pt>
                <c:pt idx="8815">
                  <c:v>842.0</c:v>
                </c:pt>
                <c:pt idx="8816">
                  <c:v>842.1000366210937</c:v>
                </c:pt>
                <c:pt idx="8817">
                  <c:v>842.2000122070315</c:v>
                </c:pt>
                <c:pt idx="8818">
                  <c:v>842.300048828125</c:v>
                </c:pt>
                <c:pt idx="8819">
                  <c:v>842.4000244140624</c:v>
                </c:pt>
                <c:pt idx="8820">
                  <c:v>842.5</c:v>
                </c:pt>
                <c:pt idx="8821">
                  <c:v>842.6000366210937</c:v>
                </c:pt>
                <c:pt idx="8822">
                  <c:v>842.7000122070315</c:v>
                </c:pt>
                <c:pt idx="8823">
                  <c:v>842.800048828125</c:v>
                </c:pt>
                <c:pt idx="8824">
                  <c:v>842.9000244140624</c:v>
                </c:pt>
                <c:pt idx="8825">
                  <c:v>843.0</c:v>
                </c:pt>
                <c:pt idx="8826">
                  <c:v>843.1000366210937</c:v>
                </c:pt>
                <c:pt idx="8827">
                  <c:v>843.2000122070315</c:v>
                </c:pt>
                <c:pt idx="8828">
                  <c:v>843.300048828125</c:v>
                </c:pt>
                <c:pt idx="8829">
                  <c:v>843.4000244140624</c:v>
                </c:pt>
                <c:pt idx="8830">
                  <c:v>843.5</c:v>
                </c:pt>
                <c:pt idx="8831">
                  <c:v>843.6000366210937</c:v>
                </c:pt>
                <c:pt idx="8832">
                  <c:v>843.7000122070315</c:v>
                </c:pt>
                <c:pt idx="8833">
                  <c:v>843.800048828125</c:v>
                </c:pt>
                <c:pt idx="8834">
                  <c:v>843.9000244140624</c:v>
                </c:pt>
                <c:pt idx="8835">
                  <c:v>844.0</c:v>
                </c:pt>
                <c:pt idx="8836">
                  <c:v>844.1000366210937</c:v>
                </c:pt>
                <c:pt idx="8837">
                  <c:v>844.2000122070315</c:v>
                </c:pt>
                <c:pt idx="8838">
                  <c:v>844.300048828125</c:v>
                </c:pt>
                <c:pt idx="8839">
                  <c:v>844.4000244140624</c:v>
                </c:pt>
                <c:pt idx="8840">
                  <c:v>844.5</c:v>
                </c:pt>
                <c:pt idx="8841">
                  <c:v>844.6000366210937</c:v>
                </c:pt>
                <c:pt idx="8842">
                  <c:v>844.7000122070315</c:v>
                </c:pt>
                <c:pt idx="8843">
                  <c:v>844.800048828125</c:v>
                </c:pt>
                <c:pt idx="8844">
                  <c:v>844.9000244140624</c:v>
                </c:pt>
                <c:pt idx="8845">
                  <c:v>845.0</c:v>
                </c:pt>
                <c:pt idx="8846">
                  <c:v>845.1000366210937</c:v>
                </c:pt>
                <c:pt idx="8847">
                  <c:v>845.2000122070315</c:v>
                </c:pt>
                <c:pt idx="8848">
                  <c:v>845.300048828125</c:v>
                </c:pt>
                <c:pt idx="8849">
                  <c:v>845.4000244140624</c:v>
                </c:pt>
                <c:pt idx="8850">
                  <c:v>845.5</c:v>
                </c:pt>
                <c:pt idx="8851">
                  <c:v>845.6000366210937</c:v>
                </c:pt>
                <c:pt idx="8852">
                  <c:v>845.7000122070315</c:v>
                </c:pt>
                <c:pt idx="8853">
                  <c:v>845.800048828125</c:v>
                </c:pt>
                <c:pt idx="8854">
                  <c:v>845.9000244140624</c:v>
                </c:pt>
                <c:pt idx="8855">
                  <c:v>846.0</c:v>
                </c:pt>
                <c:pt idx="8856">
                  <c:v>846.1000366210937</c:v>
                </c:pt>
                <c:pt idx="8857">
                  <c:v>846.2000122070315</c:v>
                </c:pt>
                <c:pt idx="8858">
                  <c:v>846.300048828125</c:v>
                </c:pt>
                <c:pt idx="8859">
                  <c:v>846.4000244140624</c:v>
                </c:pt>
                <c:pt idx="8860">
                  <c:v>846.5</c:v>
                </c:pt>
                <c:pt idx="8861">
                  <c:v>846.6000366210937</c:v>
                </c:pt>
                <c:pt idx="8862">
                  <c:v>846.7000122070315</c:v>
                </c:pt>
                <c:pt idx="8863">
                  <c:v>846.800048828125</c:v>
                </c:pt>
                <c:pt idx="8864">
                  <c:v>846.9000244140624</c:v>
                </c:pt>
                <c:pt idx="8865">
                  <c:v>847.0</c:v>
                </c:pt>
                <c:pt idx="8866">
                  <c:v>847.1000366210937</c:v>
                </c:pt>
                <c:pt idx="8867">
                  <c:v>847.2000122070315</c:v>
                </c:pt>
                <c:pt idx="8868">
                  <c:v>847.300048828125</c:v>
                </c:pt>
                <c:pt idx="8869">
                  <c:v>847.4000244140624</c:v>
                </c:pt>
                <c:pt idx="8870">
                  <c:v>847.5</c:v>
                </c:pt>
                <c:pt idx="8871">
                  <c:v>847.6000366210937</c:v>
                </c:pt>
                <c:pt idx="8872">
                  <c:v>847.7000122070315</c:v>
                </c:pt>
                <c:pt idx="8873">
                  <c:v>847.800048828125</c:v>
                </c:pt>
                <c:pt idx="8874">
                  <c:v>847.9000244140624</c:v>
                </c:pt>
                <c:pt idx="8875">
                  <c:v>848.0</c:v>
                </c:pt>
                <c:pt idx="8876">
                  <c:v>848.1000366210937</c:v>
                </c:pt>
                <c:pt idx="8877">
                  <c:v>848.2000122070315</c:v>
                </c:pt>
                <c:pt idx="8878">
                  <c:v>848.300048828125</c:v>
                </c:pt>
                <c:pt idx="8879">
                  <c:v>848.4000244140624</c:v>
                </c:pt>
                <c:pt idx="8880">
                  <c:v>848.5</c:v>
                </c:pt>
                <c:pt idx="8881">
                  <c:v>848.6000366210937</c:v>
                </c:pt>
                <c:pt idx="8882">
                  <c:v>848.7000122070315</c:v>
                </c:pt>
                <c:pt idx="8883">
                  <c:v>848.800048828125</c:v>
                </c:pt>
                <c:pt idx="8884">
                  <c:v>848.9000244140624</c:v>
                </c:pt>
                <c:pt idx="8885">
                  <c:v>849.0</c:v>
                </c:pt>
                <c:pt idx="8886">
                  <c:v>849.1000366210937</c:v>
                </c:pt>
                <c:pt idx="8887">
                  <c:v>849.2000122070315</c:v>
                </c:pt>
                <c:pt idx="8888">
                  <c:v>849.300048828125</c:v>
                </c:pt>
                <c:pt idx="8889">
                  <c:v>849.4000244140624</c:v>
                </c:pt>
                <c:pt idx="8890">
                  <c:v>849.5</c:v>
                </c:pt>
                <c:pt idx="8891">
                  <c:v>849.6000366210937</c:v>
                </c:pt>
                <c:pt idx="8892">
                  <c:v>849.7000122070315</c:v>
                </c:pt>
                <c:pt idx="8893">
                  <c:v>849.800048828125</c:v>
                </c:pt>
                <c:pt idx="8894">
                  <c:v>849.9000244140624</c:v>
                </c:pt>
                <c:pt idx="8895">
                  <c:v>850.0</c:v>
                </c:pt>
                <c:pt idx="8896">
                  <c:v>850.1000366210937</c:v>
                </c:pt>
                <c:pt idx="8897">
                  <c:v>850.2000122070315</c:v>
                </c:pt>
                <c:pt idx="8898">
                  <c:v>850.300048828125</c:v>
                </c:pt>
                <c:pt idx="8899">
                  <c:v>850.4000244140624</c:v>
                </c:pt>
                <c:pt idx="8900">
                  <c:v>850.5</c:v>
                </c:pt>
                <c:pt idx="8901">
                  <c:v>850.6000366210937</c:v>
                </c:pt>
                <c:pt idx="8902">
                  <c:v>850.7000122070315</c:v>
                </c:pt>
                <c:pt idx="8903">
                  <c:v>850.800048828125</c:v>
                </c:pt>
                <c:pt idx="8904">
                  <c:v>850.9000244140624</c:v>
                </c:pt>
                <c:pt idx="8905">
                  <c:v>851.0</c:v>
                </c:pt>
                <c:pt idx="8906">
                  <c:v>851.1000366210937</c:v>
                </c:pt>
                <c:pt idx="8907">
                  <c:v>851.2000122070315</c:v>
                </c:pt>
                <c:pt idx="8908">
                  <c:v>851.300048828125</c:v>
                </c:pt>
                <c:pt idx="8909">
                  <c:v>851.4000244140624</c:v>
                </c:pt>
                <c:pt idx="8910">
                  <c:v>851.5</c:v>
                </c:pt>
                <c:pt idx="8911">
                  <c:v>851.6000366210937</c:v>
                </c:pt>
                <c:pt idx="8912">
                  <c:v>851.7000122070315</c:v>
                </c:pt>
                <c:pt idx="8913">
                  <c:v>851.800048828125</c:v>
                </c:pt>
                <c:pt idx="8914">
                  <c:v>851.9000244140624</c:v>
                </c:pt>
                <c:pt idx="8915">
                  <c:v>852.0</c:v>
                </c:pt>
                <c:pt idx="8916">
                  <c:v>852.1000366210937</c:v>
                </c:pt>
                <c:pt idx="8917">
                  <c:v>852.2000122070315</c:v>
                </c:pt>
                <c:pt idx="8918">
                  <c:v>852.300048828125</c:v>
                </c:pt>
                <c:pt idx="8919">
                  <c:v>852.4000244140624</c:v>
                </c:pt>
                <c:pt idx="8920">
                  <c:v>852.5</c:v>
                </c:pt>
                <c:pt idx="8921">
                  <c:v>852.6000366210937</c:v>
                </c:pt>
                <c:pt idx="8922">
                  <c:v>852.7000122070315</c:v>
                </c:pt>
                <c:pt idx="8923">
                  <c:v>852.800048828125</c:v>
                </c:pt>
                <c:pt idx="8924">
                  <c:v>852.9000244140624</c:v>
                </c:pt>
                <c:pt idx="8925">
                  <c:v>853.0</c:v>
                </c:pt>
                <c:pt idx="8926">
                  <c:v>853.1000366210937</c:v>
                </c:pt>
                <c:pt idx="8927">
                  <c:v>853.2000122070315</c:v>
                </c:pt>
                <c:pt idx="8928">
                  <c:v>853.300048828125</c:v>
                </c:pt>
                <c:pt idx="8929">
                  <c:v>853.4000244140624</c:v>
                </c:pt>
                <c:pt idx="8930">
                  <c:v>853.5</c:v>
                </c:pt>
                <c:pt idx="8931">
                  <c:v>853.6000366210937</c:v>
                </c:pt>
                <c:pt idx="8932">
                  <c:v>853.7000122070315</c:v>
                </c:pt>
                <c:pt idx="8933">
                  <c:v>853.800048828125</c:v>
                </c:pt>
                <c:pt idx="8934">
                  <c:v>853.9000244140624</c:v>
                </c:pt>
                <c:pt idx="8935">
                  <c:v>854.0</c:v>
                </c:pt>
                <c:pt idx="8936">
                  <c:v>854.1000366210937</c:v>
                </c:pt>
                <c:pt idx="8937">
                  <c:v>854.2000122070315</c:v>
                </c:pt>
                <c:pt idx="8938">
                  <c:v>854.300048828125</c:v>
                </c:pt>
                <c:pt idx="8939">
                  <c:v>854.4000244140624</c:v>
                </c:pt>
                <c:pt idx="8940">
                  <c:v>854.5</c:v>
                </c:pt>
                <c:pt idx="8941">
                  <c:v>854.6000366210937</c:v>
                </c:pt>
                <c:pt idx="8942">
                  <c:v>854.7000122070315</c:v>
                </c:pt>
                <c:pt idx="8943">
                  <c:v>854.800048828125</c:v>
                </c:pt>
                <c:pt idx="8944">
                  <c:v>854.9000244140624</c:v>
                </c:pt>
                <c:pt idx="8945">
                  <c:v>855.0</c:v>
                </c:pt>
                <c:pt idx="8946">
                  <c:v>855.1000366210937</c:v>
                </c:pt>
                <c:pt idx="8947">
                  <c:v>855.2000122070315</c:v>
                </c:pt>
                <c:pt idx="8948">
                  <c:v>855.300048828125</c:v>
                </c:pt>
                <c:pt idx="8949">
                  <c:v>855.4000244140624</c:v>
                </c:pt>
                <c:pt idx="8950">
                  <c:v>855.5</c:v>
                </c:pt>
                <c:pt idx="8951">
                  <c:v>855.6000366210937</c:v>
                </c:pt>
                <c:pt idx="8952">
                  <c:v>855.7000122070315</c:v>
                </c:pt>
                <c:pt idx="8953">
                  <c:v>855.800048828125</c:v>
                </c:pt>
                <c:pt idx="8954">
                  <c:v>855.9000244140624</c:v>
                </c:pt>
                <c:pt idx="8955">
                  <c:v>856.0</c:v>
                </c:pt>
                <c:pt idx="8956">
                  <c:v>856.1000366210937</c:v>
                </c:pt>
                <c:pt idx="8957">
                  <c:v>856.2000122070315</c:v>
                </c:pt>
                <c:pt idx="8958">
                  <c:v>856.300048828125</c:v>
                </c:pt>
                <c:pt idx="8959">
                  <c:v>856.4000244140624</c:v>
                </c:pt>
                <c:pt idx="8960">
                  <c:v>856.5</c:v>
                </c:pt>
                <c:pt idx="8961">
                  <c:v>856.6000366210937</c:v>
                </c:pt>
                <c:pt idx="8962">
                  <c:v>856.7000122070315</c:v>
                </c:pt>
                <c:pt idx="8963">
                  <c:v>856.800048828125</c:v>
                </c:pt>
                <c:pt idx="8964">
                  <c:v>856.9000244140624</c:v>
                </c:pt>
                <c:pt idx="8965">
                  <c:v>857.0</c:v>
                </c:pt>
                <c:pt idx="8966">
                  <c:v>857.1000366210937</c:v>
                </c:pt>
                <c:pt idx="8967">
                  <c:v>857.2000122070315</c:v>
                </c:pt>
                <c:pt idx="8968">
                  <c:v>857.300048828125</c:v>
                </c:pt>
                <c:pt idx="8969">
                  <c:v>857.4000244140624</c:v>
                </c:pt>
                <c:pt idx="8970">
                  <c:v>857.5</c:v>
                </c:pt>
                <c:pt idx="8971">
                  <c:v>857.6000366210937</c:v>
                </c:pt>
                <c:pt idx="8972">
                  <c:v>857.7000122070315</c:v>
                </c:pt>
                <c:pt idx="8973">
                  <c:v>857.800048828125</c:v>
                </c:pt>
                <c:pt idx="8974">
                  <c:v>857.9000244140624</c:v>
                </c:pt>
                <c:pt idx="8975">
                  <c:v>858.0</c:v>
                </c:pt>
                <c:pt idx="8976">
                  <c:v>858.1000366210937</c:v>
                </c:pt>
                <c:pt idx="8977">
                  <c:v>858.2000122070315</c:v>
                </c:pt>
                <c:pt idx="8978">
                  <c:v>858.300048828125</c:v>
                </c:pt>
                <c:pt idx="8979">
                  <c:v>858.4000244140624</c:v>
                </c:pt>
                <c:pt idx="8980">
                  <c:v>858.5</c:v>
                </c:pt>
                <c:pt idx="8981">
                  <c:v>858.6000366210937</c:v>
                </c:pt>
                <c:pt idx="8982">
                  <c:v>858.7000122070315</c:v>
                </c:pt>
                <c:pt idx="8983">
                  <c:v>858.800048828125</c:v>
                </c:pt>
                <c:pt idx="8984">
                  <c:v>858.9000244140624</c:v>
                </c:pt>
                <c:pt idx="8985">
                  <c:v>859.0</c:v>
                </c:pt>
                <c:pt idx="8986">
                  <c:v>859.1000366210937</c:v>
                </c:pt>
                <c:pt idx="8987">
                  <c:v>859.2000122070315</c:v>
                </c:pt>
                <c:pt idx="8988">
                  <c:v>859.300048828125</c:v>
                </c:pt>
                <c:pt idx="8989">
                  <c:v>859.4000244140624</c:v>
                </c:pt>
                <c:pt idx="8990">
                  <c:v>859.5</c:v>
                </c:pt>
                <c:pt idx="8991">
                  <c:v>859.6000366210937</c:v>
                </c:pt>
                <c:pt idx="8992">
                  <c:v>859.7000122070315</c:v>
                </c:pt>
                <c:pt idx="8993">
                  <c:v>859.800048828125</c:v>
                </c:pt>
                <c:pt idx="8994">
                  <c:v>859.9000244140624</c:v>
                </c:pt>
                <c:pt idx="8995">
                  <c:v>860.0</c:v>
                </c:pt>
                <c:pt idx="8996">
                  <c:v>860.1000366210937</c:v>
                </c:pt>
                <c:pt idx="8997">
                  <c:v>860.2000122070315</c:v>
                </c:pt>
                <c:pt idx="8998">
                  <c:v>860.300048828125</c:v>
                </c:pt>
                <c:pt idx="8999">
                  <c:v>860.4000244140624</c:v>
                </c:pt>
                <c:pt idx="9000">
                  <c:v>860.5</c:v>
                </c:pt>
                <c:pt idx="9001">
                  <c:v>860.6000366210937</c:v>
                </c:pt>
                <c:pt idx="9002">
                  <c:v>860.7000122070315</c:v>
                </c:pt>
                <c:pt idx="9003">
                  <c:v>860.800048828125</c:v>
                </c:pt>
                <c:pt idx="9004">
                  <c:v>860.9000244140624</c:v>
                </c:pt>
                <c:pt idx="9005">
                  <c:v>861.0</c:v>
                </c:pt>
                <c:pt idx="9006">
                  <c:v>861.1000366210937</c:v>
                </c:pt>
                <c:pt idx="9007">
                  <c:v>861.2000122070315</c:v>
                </c:pt>
                <c:pt idx="9008">
                  <c:v>861.300048828125</c:v>
                </c:pt>
                <c:pt idx="9009">
                  <c:v>861.4000244140624</c:v>
                </c:pt>
                <c:pt idx="9010">
                  <c:v>861.5</c:v>
                </c:pt>
                <c:pt idx="9011">
                  <c:v>861.6000366210937</c:v>
                </c:pt>
                <c:pt idx="9012">
                  <c:v>861.7000122070315</c:v>
                </c:pt>
                <c:pt idx="9013">
                  <c:v>861.800048828125</c:v>
                </c:pt>
                <c:pt idx="9014">
                  <c:v>861.9000244140624</c:v>
                </c:pt>
                <c:pt idx="9015">
                  <c:v>862.0</c:v>
                </c:pt>
                <c:pt idx="9016">
                  <c:v>862.1000366210937</c:v>
                </c:pt>
                <c:pt idx="9017">
                  <c:v>862.2000122070315</c:v>
                </c:pt>
                <c:pt idx="9018">
                  <c:v>862.300048828125</c:v>
                </c:pt>
                <c:pt idx="9019">
                  <c:v>862.4000244140624</c:v>
                </c:pt>
                <c:pt idx="9020">
                  <c:v>862.5</c:v>
                </c:pt>
                <c:pt idx="9021">
                  <c:v>862.6000366210937</c:v>
                </c:pt>
                <c:pt idx="9022">
                  <c:v>862.7000122070315</c:v>
                </c:pt>
                <c:pt idx="9023">
                  <c:v>862.800048828125</c:v>
                </c:pt>
                <c:pt idx="9024">
                  <c:v>862.9000244140624</c:v>
                </c:pt>
                <c:pt idx="9025">
                  <c:v>863.0</c:v>
                </c:pt>
                <c:pt idx="9026">
                  <c:v>863.1000366210937</c:v>
                </c:pt>
                <c:pt idx="9027">
                  <c:v>863.2000122070315</c:v>
                </c:pt>
                <c:pt idx="9028">
                  <c:v>863.300048828125</c:v>
                </c:pt>
                <c:pt idx="9029">
                  <c:v>863.4000244140624</c:v>
                </c:pt>
                <c:pt idx="9030">
                  <c:v>863.5</c:v>
                </c:pt>
                <c:pt idx="9031">
                  <c:v>863.6000366210937</c:v>
                </c:pt>
                <c:pt idx="9032">
                  <c:v>863.7000122070315</c:v>
                </c:pt>
                <c:pt idx="9033">
                  <c:v>863.800048828125</c:v>
                </c:pt>
                <c:pt idx="9034">
                  <c:v>863.9000244140624</c:v>
                </c:pt>
                <c:pt idx="9035">
                  <c:v>864.0</c:v>
                </c:pt>
                <c:pt idx="9036">
                  <c:v>864.1000366210937</c:v>
                </c:pt>
                <c:pt idx="9037">
                  <c:v>864.2000122070315</c:v>
                </c:pt>
                <c:pt idx="9038">
                  <c:v>864.300048828125</c:v>
                </c:pt>
                <c:pt idx="9039">
                  <c:v>864.4000244140624</c:v>
                </c:pt>
                <c:pt idx="9040">
                  <c:v>864.5</c:v>
                </c:pt>
                <c:pt idx="9041">
                  <c:v>864.6000366210937</c:v>
                </c:pt>
                <c:pt idx="9042">
                  <c:v>864.7000122070315</c:v>
                </c:pt>
                <c:pt idx="9043">
                  <c:v>864.800048828125</c:v>
                </c:pt>
                <c:pt idx="9044">
                  <c:v>864.9000244140624</c:v>
                </c:pt>
                <c:pt idx="9045">
                  <c:v>865.0</c:v>
                </c:pt>
                <c:pt idx="9046">
                  <c:v>865.1000366210937</c:v>
                </c:pt>
                <c:pt idx="9047">
                  <c:v>865.2000122070315</c:v>
                </c:pt>
                <c:pt idx="9048">
                  <c:v>865.300048828125</c:v>
                </c:pt>
                <c:pt idx="9049">
                  <c:v>865.4000244140624</c:v>
                </c:pt>
                <c:pt idx="9050">
                  <c:v>865.5</c:v>
                </c:pt>
                <c:pt idx="9051">
                  <c:v>865.6000366210937</c:v>
                </c:pt>
                <c:pt idx="9052">
                  <c:v>865.7000122070315</c:v>
                </c:pt>
                <c:pt idx="9053">
                  <c:v>865.800048828125</c:v>
                </c:pt>
                <c:pt idx="9054">
                  <c:v>865.9000244140624</c:v>
                </c:pt>
                <c:pt idx="9055">
                  <c:v>866.0</c:v>
                </c:pt>
                <c:pt idx="9056">
                  <c:v>866.1000366210937</c:v>
                </c:pt>
                <c:pt idx="9057">
                  <c:v>866.2000122070315</c:v>
                </c:pt>
                <c:pt idx="9058">
                  <c:v>866.300048828125</c:v>
                </c:pt>
                <c:pt idx="9059">
                  <c:v>866.4000244140624</c:v>
                </c:pt>
                <c:pt idx="9060">
                  <c:v>866.5</c:v>
                </c:pt>
                <c:pt idx="9061">
                  <c:v>866.6000366210937</c:v>
                </c:pt>
                <c:pt idx="9062">
                  <c:v>866.7000122070315</c:v>
                </c:pt>
                <c:pt idx="9063">
                  <c:v>866.800048828125</c:v>
                </c:pt>
                <c:pt idx="9064">
                  <c:v>866.9000244140624</c:v>
                </c:pt>
                <c:pt idx="9065">
                  <c:v>867.0</c:v>
                </c:pt>
                <c:pt idx="9066">
                  <c:v>867.1000366210937</c:v>
                </c:pt>
                <c:pt idx="9067">
                  <c:v>867.2000122070315</c:v>
                </c:pt>
                <c:pt idx="9068">
                  <c:v>867.300048828125</c:v>
                </c:pt>
                <c:pt idx="9069">
                  <c:v>867.4000244140624</c:v>
                </c:pt>
                <c:pt idx="9070">
                  <c:v>867.5</c:v>
                </c:pt>
                <c:pt idx="9071">
                  <c:v>867.6000366210937</c:v>
                </c:pt>
                <c:pt idx="9072">
                  <c:v>867.7000122070315</c:v>
                </c:pt>
                <c:pt idx="9073">
                  <c:v>867.800048828125</c:v>
                </c:pt>
                <c:pt idx="9074">
                  <c:v>867.9000244140624</c:v>
                </c:pt>
                <c:pt idx="9075">
                  <c:v>868.0</c:v>
                </c:pt>
                <c:pt idx="9076">
                  <c:v>868.1000366210937</c:v>
                </c:pt>
                <c:pt idx="9077">
                  <c:v>868.2000122070315</c:v>
                </c:pt>
                <c:pt idx="9078">
                  <c:v>868.300048828125</c:v>
                </c:pt>
                <c:pt idx="9079">
                  <c:v>868.4000244140624</c:v>
                </c:pt>
                <c:pt idx="9080">
                  <c:v>868.5</c:v>
                </c:pt>
                <c:pt idx="9081">
                  <c:v>868.6000366210937</c:v>
                </c:pt>
                <c:pt idx="9082">
                  <c:v>868.7000122070315</c:v>
                </c:pt>
                <c:pt idx="9083">
                  <c:v>868.800048828125</c:v>
                </c:pt>
                <c:pt idx="9084">
                  <c:v>868.9000244140624</c:v>
                </c:pt>
                <c:pt idx="9085">
                  <c:v>869.0</c:v>
                </c:pt>
                <c:pt idx="9086">
                  <c:v>869.1000366210937</c:v>
                </c:pt>
                <c:pt idx="9087">
                  <c:v>869.2000122070315</c:v>
                </c:pt>
                <c:pt idx="9088">
                  <c:v>869.300048828125</c:v>
                </c:pt>
                <c:pt idx="9089">
                  <c:v>869.4000244140624</c:v>
                </c:pt>
                <c:pt idx="9090">
                  <c:v>869.5</c:v>
                </c:pt>
                <c:pt idx="9091">
                  <c:v>869.6000366210937</c:v>
                </c:pt>
                <c:pt idx="9092">
                  <c:v>869.7000122070315</c:v>
                </c:pt>
                <c:pt idx="9093">
                  <c:v>869.800048828125</c:v>
                </c:pt>
                <c:pt idx="9094">
                  <c:v>869.9000244140624</c:v>
                </c:pt>
                <c:pt idx="9095">
                  <c:v>870.0</c:v>
                </c:pt>
                <c:pt idx="9096">
                  <c:v>870.1000366210937</c:v>
                </c:pt>
                <c:pt idx="9097">
                  <c:v>870.2000122070315</c:v>
                </c:pt>
                <c:pt idx="9098">
                  <c:v>870.300048828125</c:v>
                </c:pt>
                <c:pt idx="9099">
                  <c:v>870.4000244140624</c:v>
                </c:pt>
                <c:pt idx="9100">
                  <c:v>870.5</c:v>
                </c:pt>
                <c:pt idx="9101">
                  <c:v>870.6000366210937</c:v>
                </c:pt>
                <c:pt idx="9102">
                  <c:v>870.7000122070315</c:v>
                </c:pt>
                <c:pt idx="9103">
                  <c:v>870.800048828125</c:v>
                </c:pt>
                <c:pt idx="9104">
                  <c:v>870.9000244140624</c:v>
                </c:pt>
                <c:pt idx="9105">
                  <c:v>871.0</c:v>
                </c:pt>
                <c:pt idx="9106">
                  <c:v>871.1000366210937</c:v>
                </c:pt>
                <c:pt idx="9107">
                  <c:v>871.2000122070315</c:v>
                </c:pt>
                <c:pt idx="9108">
                  <c:v>871.300048828125</c:v>
                </c:pt>
                <c:pt idx="9109">
                  <c:v>871.4000244140624</c:v>
                </c:pt>
                <c:pt idx="9110">
                  <c:v>871.5</c:v>
                </c:pt>
                <c:pt idx="9111">
                  <c:v>871.6000366210937</c:v>
                </c:pt>
                <c:pt idx="9112">
                  <c:v>871.7000122070315</c:v>
                </c:pt>
                <c:pt idx="9113">
                  <c:v>871.800048828125</c:v>
                </c:pt>
                <c:pt idx="9114">
                  <c:v>871.9000244140624</c:v>
                </c:pt>
                <c:pt idx="9115">
                  <c:v>872.0</c:v>
                </c:pt>
                <c:pt idx="9116">
                  <c:v>872.1000366210937</c:v>
                </c:pt>
                <c:pt idx="9117">
                  <c:v>872.2000122070315</c:v>
                </c:pt>
                <c:pt idx="9118">
                  <c:v>872.300048828125</c:v>
                </c:pt>
                <c:pt idx="9119">
                  <c:v>872.4000244140624</c:v>
                </c:pt>
                <c:pt idx="9120">
                  <c:v>872.5</c:v>
                </c:pt>
                <c:pt idx="9121">
                  <c:v>872.6000366210937</c:v>
                </c:pt>
                <c:pt idx="9122">
                  <c:v>872.7000122070315</c:v>
                </c:pt>
                <c:pt idx="9123">
                  <c:v>872.800048828125</c:v>
                </c:pt>
                <c:pt idx="9124">
                  <c:v>872.9000244140624</c:v>
                </c:pt>
                <c:pt idx="9125">
                  <c:v>873.0</c:v>
                </c:pt>
                <c:pt idx="9126">
                  <c:v>873.1000366210937</c:v>
                </c:pt>
                <c:pt idx="9127">
                  <c:v>873.2000122070315</c:v>
                </c:pt>
                <c:pt idx="9128">
                  <c:v>873.300048828125</c:v>
                </c:pt>
                <c:pt idx="9129">
                  <c:v>873.4000244140624</c:v>
                </c:pt>
                <c:pt idx="9130">
                  <c:v>873.5</c:v>
                </c:pt>
                <c:pt idx="9131">
                  <c:v>873.6000366210937</c:v>
                </c:pt>
                <c:pt idx="9132">
                  <c:v>873.7000122070315</c:v>
                </c:pt>
                <c:pt idx="9133">
                  <c:v>873.800048828125</c:v>
                </c:pt>
                <c:pt idx="9134">
                  <c:v>873.9000244140624</c:v>
                </c:pt>
                <c:pt idx="9135">
                  <c:v>874.0</c:v>
                </c:pt>
                <c:pt idx="9136">
                  <c:v>874.1000366210937</c:v>
                </c:pt>
                <c:pt idx="9137">
                  <c:v>874.2000122070315</c:v>
                </c:pt>
                <c:pt idx="9138">
                  <c:v>874.300048828125</c:v>
                </c:pt>
                <c:pt idx="9139">
                  <c:v>874.4000244140624</c:v>
                </c:pt>
                <c:pt idx="9140">
                  <c:v>874.5</c:v>
                </c:pt>
                <c:pt idx="9141">
                  <c:v>874.6000366210937</c:v>
                </c:pt>
                <c:pt idx="9142">
                  <c:v>874.7000122070315</c:v>
                </c:pt>
                <c:pt idx="9143">
                  <c:v>874.800048828125</c:v>
                </c:pt>
                <c:pt idx="9144">
                  <c:v>874.9000244140624</c:v>
                </c:pt>
                <c:pt idx="9145">
                  <c:v>875.0</c:v>
                </c:pt>
                <c:pt idx="9146">
                  <c:v>875.1000366210937</c:v>
                </c:pt>
                <c:pt idx="9147">
                  <c:v>875.2000122070315</c:v>
                </c:pt>
                <c:pt idx="9148">
                  <c:v>875.300048828125</c:v>
                </c:pt>
                <c:pt idx="9149">
                  <c:v>875.4000244140624</c:v>
                </c:pt>
                <c:pt idx="9150">
                  <c:v>875.5</c:v>
                </c:pt>
                <c:pt idx="9151">
                  <c:v>875.6000366210937</c:v>
                </c:pt>
                <c:pt idx="9152">
                  <c:v>875.7000122070315</c:v>
                </c:pt>
                <c:pt idx="9153">
                  <c:v>875.800048828125</c:v>
                </c:pt>
                <c:pt idx="9154">
                  <c:v>875.9000244140624</c:v>
                </c:pt>
                <c:pt idx="9155">
                  <c:v>876.0</c:v>
                </c:pt>
                <c:pt idx="9156">
                  <c:v>876.1000366210937</c:v>
                </c:pt>
                <c:pt idx="9157">
                  <c:v>876.2000122070315</c:v>
                </c:pt>
                <c:pt idx="9158">
                  <c:v>876.300048828125</c:v>
                </c:pt>
                <c:pt idx="9159">
                  <c:v>876.4000244140624</c:v>
                </c:pt>
                <c:pt idx="9160">
                  <c:v>876.5</c:v>
                </c:pt>
                <c:pt idx="9161">
                  <c:v>876.6000366210937</c:v>
                </c:pt>
                <c:pt idx="9162">
                  <c:v>876.7000122070315</c:v>
                </c:pt>
                <c:pt idx="9163">
                  <c:v>876.800048828125</c:v>
                </c:pt>
                <c:pt idx="9164">
                  <c:v>876.9000244140624</c:v>
                </c:pt>
                <c:pt idx="9165">
                  <c:v>877.0</c:v>
                </c:pt>
                <c:pt idx="9166">
                  <c:v>877.1000366210937</c:v>
                </c:pt>
                <c:pt idx="9167">
                  <c:v>877.2000122070315</c:v>
                </c:pt>
                <c:pt idx="9168">
                  <c:v>877.300048828125</c:v>
                </c:pt>
                <c:pt idx="9169">
                  <c:v>877.4000244140624</c:v>
                </c:pt>
                <c:pt idx="9170">
                  <c:v>877.5</c:v>
                </c:pt>
                <c:pt idx="9171">
                  <c:v>877.6000366210937</c:v>
                </c:pt>
                <c:pt idx="9172">
                  <c:v>877.7000122070315</c:v>
                </c:pt>
                <c:pt idx="9173">
                  <c:v>877.800048828125</c:v>
                </c:pt>
                <c:pt idx="9174">
                  <c:v>877.9000244140624</c:v>
                </c:pt>
                <c:pt idx="9175">
                  <c:v>878.0</c:v>
                </c:pt>
                <c:pt idx="9176">
                  <c:v>878.1000366210937</c:v>
                </c:pt>
                <c:pt idx="9177">
                  <c:v>878.2000122070315</c:v>
                </c:pt>
                <c:pt idx="9178">
                  <c:v>878.300048828125</c:v>
                </c:pt>
                <c:pt idx="9179">
                  <c:v>878.4000244140624</c:v>
                </c:pt>
                <c:pt idx="9180">
                  <c:v>878.5</c:v>
                </c:pt>
                <c:pt idx="9181">
                  <c:v>878.6000366210937</c:v>
                </c:pt>
                <c:pt idx="9182">
                  <c:v>878.7000122070315</c:v>
                </c:pt>
                <c:pt idx="9183">
                  <c:v>878.800048828125</c:v>
                </c:pt>
                <c:pt idx="9184">
                  <c:v>878.9000244140624</c:v>
                </c:pt>
                <c:pt idx="9185">
                  <c:v>879.0</c:v>
                </c:pt>
                <c:pt idx="9186">
                  <c:v>879.1000366210937</c:v>
                </c:pt>
                <c:pt idx="9187">
                  <c:v>879.2000122070315</c:v>
                </c:pt>
                <c:pt idx="9188">
                  <c:v>879.300048828125</c:v>
                </c:pt>
                <c:pt idx="9189">
                  <c:v>879.4000244140624</c:v>
                </c:pt>
                <c:pt idx="9190">
                  <c:v>879.5</c:v>
                </c:pt>
                <c:pt idx="9191">
                  <c:v>879.6000366210937</c:v>
                </c:pt>
                <c:pt idx="9192">
                  <c:v>879.7000122070315</c:v>
                </c:pt>
                <c:pt idx="9193">
                  <c:v>879.800048828125</c:v>
                </c:pt>
                <c:pt idx="9194">
                  <c:v>879.9000244140624</c:v>
                </c:pt>
                <c:pt idx="9195">
                  <c:v>880.0</c:v>
                </c:pt>
                <c:pt idx="9196">
                  <c:v>880.1000366210937</c:v>
                </c:pt>
                <c:pt idx="9197">
                  <c:v>880.2000122070315</c:v>
                </c:pt>
                <c:pt idx="9198">
                  <c:v>880.300048828125</c:v>
                </c:pt>
                <c:pt idx="9199">
                  <c:v>880.4000244140624</c:v>
                </c:pt>
                <c:pt idx="9200">
                  <c:v>880.5</c:v>
                </c:pt>
                <c:pt idx="9201">
                  <c:v>880.6000366210937</c:v>
                </c:pt>
                <c:pt idx="9202">
                  <c:v>880.7000122070315</c:v>
                </c:pt>
                <c:pt idx="9203">
                  <c:v>880.800048828125</c:v>
                </c:pt>
                <c:pt idx="9204">
                  <c:v>880.9000244140624</c:v>
                </c:pt>
                <c:pt idx="9205">
                  <c:v>881.0</c:v>
                </c:pt>
                <c:pt idx="9206">
                  <c:v>881.1000366210937</c:v>
                </c:pt>
                <c:pt idx="9207">
                  <c:v>881.2000122070315</c:v>
                </c:pt>
                <c:pt idx="9208">
                  <c:v>881.300048828125</c:v>
                </c:pt>
                <c:pt idx="9209">
                  <c:v>881.4000244140624</c:v>
                </c:pt>
                <c:pt idx="9210">
                  <c:v>881.5</c:v>
                </c:pt>
                <c:pt idx="9211">
                  <c:v>881.6000366210937</c:v>
                </c:pt>
                <c:pt idx="9212">
                  <c:v>881.7000122070315</c:v>
                </c:pt>
                <c:pt idx="9213">
                  <c:v>881.800048828125</c:v>
                </c:pt>
                <c:pt idx="9214">
                  <c:v>881.9000244140624</c:v>
                </c:pt>
                <c:pt idx="9215">
                  <c:v>882.0</c:v>
                </c:pt>
                <c:pt idx="9216">
                  <c:v>882.1000366210937</c:v>
                </c:pt>
                <c:pt idx="9217">
                  <c:v>882.2000122070315</c:v>
                </c:pt>
                <c:pt idx="9218">
                  <c:v>882.300048828125</c:v>
                </c:pt>
                <c:pt idx="9219">
                  <c:v>882.4000244140624</c:v>
                </c:pt>
                <c:pt idx="9220">
                  <c:v>882.5</c:v>
                </c:pt>
                <c:pt idx="9221">
                  <c:v>882.6000366210937</c:v>
                </c:pt>
                <c:pt idx="9222">
                  <c:v>882.7000122070315</c:v>
                </c:pt>
                <c:pt idx="9223">
                  <c:v>882.800048828125</c:v>
                </c:pt>
                <c:pt idx="9224">
                  <c:v>882.9000244140624</c:v>
                </c:pt>
                <c:pt idx="9225">
                  <c:v>883.0</c:v>
                </c:pt>
                <c:pt idx="9226">
                  <c:v>883.1000366210937</c:v>
                </c:pt>
                <c:pt idx="9227">
                  <c:v>883.2000122070315</c:v>
                </c:pt>
                <c:pt idx="9228">
                  <c:v>883.300048828125</c:v>
                </c:pt>
                <c:pt idx="9229">
                  <c:v>883.4000244140624</c:v>
                </c:pt>
                <c:pt idx="9230">
                  <c:v>883.5</c:v>
                </c:pt>
                <c:pt idx="9231">
                  <c:v>883.6000366210937</c:v>
                </c:pt>
                <c:pt idx="9232">
                  <c:v>883.7000122070315</c:v>
                </c:pt>
                <c:pt idx="9233">
                  <c:v>883.800048828125</c:v>
                </c:pt>
                <c:pt idx="9234">
                  <c:v>883.9000244140624</c:v>
                </c:pt>
                <c:pt idx="9235">
                  <c:v>884.0</c:v>
                </c:pt>
                <c:pt idx="9236">
                  <c:v>884.1000366210937</c:v>
                </c:pt>
                <c:pt idx="9237">
                  <c:v>884.2000122070315</c:v>
                </c:pt>
                <c:pt idx="9238">
                  <c:v>884.300048828125</c:v>
                </c:pt>
                <c:pt idx="9239">
                  <c:v>884.4000244140624</c:v>
                </c:pt>
                <c:pt idx="9240">
                  <c:v>884.5</c:v>
                </c:pt>
                <c:pt idx="9241">
                  <c:v>884.6000366210937</c:v>
                </c:pt>
                <c:pt idx="9242">
                  <c:v>884.7000122070315</c:v>
                </c:pt>
                <c:pt idx="9243">
                  <c:v>884.800048828125</c:v>
                </c:pt>
                <c:pt idx="9244">
                  <c:v>884.9000244140624</c:v>
                </c:pt>
                <c:pt idx="9245">
                  <c:v>885.0</c:v>
                </c:pt>
                <c:pt idx="9246">
                  <c:v>885.1000366210937</c:v>
                </c:pt>
                <c:pt idx="9247">
                  <c:v>885.2000122070315</c:v>
                </c:pt>
                <c:pt idx="9248">
                  <c:v>885.300048828125</c:v>
                </c:pt>
                <c:pt idx="9249">
                  <c:v>885.4000244140624</c:v>
                </c:pt>
                <c:pt idx="9250">
                  <c:v>885.5</c:v>
                </c:pt>
                <c:pt idx="9251">
                  <c:v>885.6000366210937</c:v>
                </c:pt>
                <c:pt idx="9252">
                  <c:v>885.7000122070315</c:v>
                </c:pt>
                <c:pt idx="9253">
                  <c:v>885.800048828125</c:v>
                </c:pt>
                <c:pt idx="9254">
                  <c:v>885.9000244140624</c:v>
                </c:pt>
                <c:pt idx="9255">
                  <c:v>886.0</c:v>
                </c:pt>
                <c:pt idx="9256">
                  <c:v>886.1000366210937</c:v>
                </c:pt>
                <c:pt idx="9257">
                  <c:v>886.2000122070315</c:v>
                </c:pt>
                <c:pt idx="9258">
                  <c:v>886.300048828125</c:v>
                </c:pt>
                <c:pt idx="9259">
                  <c:v>886.4000244140624</c:v>
                </c:pt>
                <c:pt idx="9260">
                  <c:v>886.5</c:v>
                </c:pt>
                <c:pt idx="9261">
                  <c:v>886.6000366210937</c:v>
                </c:pt>
                <c:pt idx="9262">
                  <c:v>886.7000122070315</c:v>
                </c:pt>
                <c:pt idx="9263">
                  <c:v>886.800048828125</c:v>
                </c:pt>
                <c:pt idx="9264">
                  <c:v>886.9000244140624</c:v>
                </c:pt>
                <c:pt idx="9265">
                  <c:v>887.0</c:v>
                </c:pt>
                <c:pt idx="9266">
                  <c:v>887.1000366210937</c:v>
                </c:pt>
                <c:pt idx="9267">
                  <c:v>887.2000122070315</c:v>
                </c:pt>
                <c:pt idx="9268">
                  <c:v>887.300048828125</c:v>
                </c:pt>
                <c:pt idx="9269">
                  <c:v>887.4000244140624</c:v>
                </c:pt>
                <c:pt idx="9270">
                  <c:v>887.5</c:v>
                </c:pt>
                <c:pt idx="9271">
                  <c:v>887.6000366210937</c:v>
                </c:pt>
                <c:pt idx="9272">
                  <c:v>887.7000122070315</c:v>
                </c:pt>
                <c:pt idx="9273">
                  <c:v>887.800048828125</c:v>
                </c:pt>
                <c:pt idx="9274">
                  <c:v>887.9000244140624</c:v>
                </c:pt>
                <c:pt idx="9275">
                  <c:v>888.0</c:v>
                </c:pt>
                <c:pt idx="9276">
                  <c:v>888.1000366210937</c:v>
                </c:pt>
                <c:pt idx="9277">
                  <c:v>888.2000122070315</c:v>
                </c:pt>
                <c:pt idx="9278">
                  <c:v>888.300048828125</c:v>
                </c:pt>
                <c:pt idx="9279">
                  <c:v>888.4000244140624</c:v>
                </c:pt>
                <c:pt idx="9280">
                  <c:v>888.5</c:v>
                </c:pt>
                <c:pt idx="9281">
                  <c:v>888.6000366210937</c:v>
                </c:pt>
                <c:pt idx="9282">
                  <c:v>888.7000122070315</c:v>
                </c:pt>
                <c:pt idx="9283">
                  <c:v>888.800048828125</c:v>
                </c:pt>
                <c:pt idx="9284">
                  <c:v>888.9000244140624</c:v>
                </c:pt>
                <c:pt idx="9285">
                  <c:v>889.0</c:v>
                </c:pt>
                <c:pt idx="9286">
                  <c:v>889.1000366210937</c:v>
                </c:pt>
                <c:pt idx="9287">
                  <c:v>889.2000122070315</c:v>
                </c:pt>
                <c:pt idx="9288">
                  <c:v>889.300048828125</c:v>
                </c:pt>
                <c:pt idx="9289">
                  <c:v>889.4000244140624</c:v>
                </c:pt>
                <c:pt idx="9290">
                  <c:v>889.5</c:v>
                </c:pt>
                <c:pt idx="9291">
                  <c:v>889.6000366210937</c:v>
                </c:pt>
                <c:pt idx="9292">
                  <c:v>889.7000122070315</c:v>
                </c:pt>
                <c:pt idx="9293">
                  <c:v>889.800048828125</c:v>
                </c:pt>
                <c:pt idx="9294">
                  <c:v>889.9000244140624</c:v>
                </c:pt>
                <c:pt idx="9295">
                  <c:v>890.0</c:v>
                </c:pt>
                <c:pt idx="9296">
                  <c:v>890.1000366210937</c:v>
                </c:pt>
                <c:pt idx="9297">
                  <c:v>890.2000122070315</c:v>
                </c:pt>
                <c:pt idx="9298">
                  <c:v>890.300048828125</c:v>
                </c:pt>
                <c:pt idx="9299">
                  <c:v>890.4000244140624</c:v>
                </c:pt>
                <c:pt idx="9300">
                  <c:v>890.5</c:v>
                </c:pt>
                <c:pt idx="9301">
                  <c:v>890.6000366210937</c:v>
                </c:pt>
                <c:pt idx="9302">
                  <c:v>890.7000122070315</c:v>
                </c:pt>
                <c:pt idx="9303">
                  <c:v>890.800048828125</c:v>
                </c:pt>
                <c:pt idx="9304">
                  <c:v>890.9000244140624</c:v>
                </c:pt>
                <c:pt idx="9305">
                  <c:v>891.0</c:v>
                </c:pt>
                <c:pt idx="9306">
                  <c:v>891.1000366210937</c:v>
                </c:pt>
                <c:pt idx="9307">
                  <c:v>891.2000122070315</c:v>
                </c:pt>
                <c:pt idx="9308">
                  <c:v>891.300048828125</c:v>
                </c:pt>
                <c:pt idx="9309">
                  <c:v>891.4000244140624</c:v>
                </c:pt>
                <c:pt idx="9310">
                  <c:v>891.5</c:v>
                </c:pt>
                <c:pt idx="9311">
                  <c:v>891.6000366210937</c:v>
                </c:pt>
                <c:pt idx="9312">
                  <c:v>891.7000122070315</c:v>
                </c:pt>
                <c:pt idx="9313">
                  <c:v>891.800048828125</c:v>
                </c:pt>
                <c:pt idx="9314">
                  <c:v>891.9000244140624</c:v>
                </c:pt>
                <c:pt idx="9315">
                  <c:v>892.0</c:v>
                </c:pt>
                <c:pt idx="9316">
                  <c:v>892.1000366210937</c:v>
                </c:pt>
                <c:pt idx="9317">
                  <c:v>892.2000122070315</c:v>
                </c:pt>
                <c:pt idx="9318">
                  <c:v>892.300048828125</c:v>
                </c:pt>
                <c:pt idx="9319">
                  <c:v>892.4000244140624</c:v>
                </c:pt>
                <c:pt idx="9320">
                  <c:v>892.5</c:v>
                </c:pt>
                <c:pt idx="9321">
                  <c:v>892.6000366210937</c:v>
                </c:pt>
                <c:pt idx="9322">
                  <c:v>892.7000122070315</c:v>
                </c:pt>
                <c:pt idx="9323">
                  <c:v>892.800048828125</c:v>
                </c:pt>
                <c:pt idx="9324">
                  <c:v>892.9000244140624</c:v>
                </c:pt>
                <c:pt idx="9325">
                  <c:v>893.0</c:v>
                </c:pt>
                <c:pt idx="9326">
                  <c:v>893.1000366210937</c:v>
                </c:pt>
                <c:pt idx="9327">
                  <c:v>893.2000122070315</c:v>
                </c:pt>
                <c:pt idx="9328">
                  <c:v>893.300048828125</c:v>
                </c:pt>
                <c:pt idx="9329">
                  <c:v>893.4000244140624</c:v>
                </c:pt>
                <c:pt idx="9330">
                  <c:v>893.5</c:v>
                </c:pt>
                <c:pt idx="9331">
                  <c:v>893.6000366210937</c:v>
                </c:pt>
                <c:pt idx="9332">
                  <c:v>893.7000122070315</c:v>
                </c:pt>
                <c:pt idx="9333">
                  <c:v>893.800048828125</c:v>
                </c:pt>
                <c:pt idx="9334">
                  <c:v>893.9000244140624</c:v>
                </c:pt>
                <c:pt idx="9335">
                  <c:v>894.0</c:v>
                </c:pt>
                <c:pt idx="9336">
                  <c:v>894.1000366210937</c:v>
                </c:pt>
                <c:pt idx="9337">
                  <c:v>894.2000122070315</c:v>
                </c:pt>
                <c:pt idx="9338">
                  <c:v>894.300048828125</c:v>
                </c:pt>
                <c:pt idx="9339">
                  <c:v>894.4000244140624</c:v>
                </c:pt>
                <c:pt idx="9340">
                  <c:v>894.5</c:v>
                </c:pt>
                <c:pt idx="9341">
                  <c:v>894.6000366210937</c:v>
                </c:pt>
                <c:pt idx="9342">
                  <c:v>894.7000122070315</c:v>
                </c:pt>
                <c:pt idx="9343">
                  <c:v>894.800048828125</c:v>
                </c:pt>
                <c:pt idx="9344">
                  <c:v>894.9000244140624</c:v>
                </c:pt>
                <c:pt idx="9345">
                  <c:v>895.0</c:v>
                </c:pt>
                <c:pt idx="9346">
                  <c:v>895.1000366210937</c:v>
                </c:pt>
                <c:pt idx="9347">
                  <c:v>895.2000122070315</c:v>
                </c:pt>
                <c:pt idx="9348">
                  <c:v>895.300048828125</c:v>
                </c:pt>
                <c:pt idx="9349">
                  <c:v>895.4000244140624</c:v>
                </c:pt>
                <c:pt idx="9350">
                  <c:v>895.5</c:v>
                </c:pt>
                <c:pt idx="9351">
                  <c:v>895.6000366210937</c:v>
                </c:pt>
                <c:pt idx="9352">
                  <c:v>895.7000122070315</c:v>
                </c:pt>
                <c:pt idx="9353">
                  <c:v>895.800048828125</c:v>
                </c:pt>
                <c:pt idx="9354">
                  <c:v>895.9000244140624</c:v>
                </c:pt>
                <c:pt idx="9355">
                  <c:v>896.0</c:v>
                </c:pt>
                <c:pt idx="9356">
                  <c:v>896.1000366210937</c:v>
                </c:pt>
                <c:pt idx="9357">
                  <c:v>896.2000122070315</c:v>
                </c:pt>
                <c:pt idx="9358">
                  <c:v>896.300048828125</c:v>
                </c:pt>
                <c:pt idx="9359">
                  <c:v>896.4000244140624</c:v>
                </c:pt>
                <c:pt idx="9360">
                  <c:v>896.5</c:v>
                </c:pt>
                <c:pt idx="9361">
                  <c:v>896.6000366210937</c:v>
                </c:pt>
                <c:pt idx="9362">
                  <c:v>896.7000122070315</c:v>
                </c:pt>
                <c:pt idx="9363">
                  <c:v>896.800048828125</c:v>
                </c:pt>
                <c:pt idx="9364">
                  <c:v>896.9000244140624</c:v>
                </c:pt>
                <c:pt idx="9365">
                  <c:v>897.0</c:v>
                </c:pt>
                <c:pt idx="9366">
                  <c:v>897.1000366210937</c:v>
                </c:pt>
                <c:pt idx="9367">
                  <c:v>897.2000122070315</c:v>
                </c:pt>
                <c:pt idx="9368">
                  <c:v>897.300048828125</c:v>
                </c:pt>
                <c:pt idx="9369">
                  <c:v>897.4000244140624</c:v>
                </c:pt>
                <c:pt idx="9370">
                  <c:v>897.5</c:v>
                </c:pt>
                <c:pt idx="9371">
                  <c:v>897.6000366210937</c:v>
                </c:pt>
                <c:pt idx="9372">
                  <c:v>897.7000122070315</c:v>
                </c:pt>
                <c:pt idx="9373">
                  <c:v>897.800048828125</c:v>
                </c:pt>
                <c:pt idx="9374">
                  <c:v>897.9000244140624</c:v>
                </c:pt>
                <c:pt idx="9375">
                  <c:v>898.0</c:v>
                </c:pt>
                <c:pt idx="9376">
                  <c:v>898.1000366210937</c:v>
                </c:pt>
                <c:pt idx="9377">
                  <c:v>898.2000122070315</c:v>
                </c:pt>
                <c:pt idx="9378">
                  <c:v>898.300048828125</c:v>
                </c:pt>
                <c:pt idx="9379">
                  <c:v>898.4000244140624</c:v>
                </c:pt>
                <c:pt idx="9380">
                  <c:v>898.5</c:v>
                </c:pt>
                <c:pt idx="9381">
                  <c:v>898.6000366210937</c:v>
                </c:pt>
                <c:pt idx="9382">
                  <c:v>898.7000122070315</c:v>
                </c:pt>
                <c:pt idx="9383">
                  <c:v>898.800048828125</c:v>
                </c:pt>
                <c:pt idx="9384">
                  <c:v>898.9000244140624</c:v>
                </c:pt>
                <c:pt idx="9385">
                  <c:v>899.0</c:v>
                </c:pt>
                <c:pt idx="9386">
                  <c:v>899.1000366210937</c:v>
                </c:pt>
                <c:pt idx="9387">
                  <c:v>899.2000122070315</c:v>
                </c:pt>
                <c:pt idx="9388">
                  <c:v>899.300048828125</c:v>
                </c:pt>
                <c:pt idx="9389">
                  <c:v>899.4000244140624</c:v>
                </c:pt>
                <c:pt idx="9390">
                  <c:v>899.5</c:v>
                </c:pt>
                <c:pt idx="9391">
                  <c:v>899.6000366210937</c:v>
                </c:pt>
                <c:pt idx="9392">
                  <c:v>899.7000122070315</c:v>
                </c:pt>
                <c:pt idx="9393">
                  <c:v>899.800048828125</c:v>
                </c:pt>
                <c:pt idx="9394">
                  <c:v>899.9000244140624</c:v>
                </c:pt>
                <c:pt idx="9395">
                  <c:v>900.0</c:v>
                </c:pt>
                <c:pt idx="9396">
                  <c:v>900.1000366210937</c:v>
                </c:pt>
                <c:pt idx="9397">
                  <c:v>900.2000122070315</c:v>
                </c:pt>
                <c:pt idx="9398">
                  <c:v>900.300048828125</c:v>
                </c:pt>
                <c:pt idx="9399">
                  <c:v>900.4000244140624</c:v>
                </c:pt>
                <c:pt idx="9400">
                  <c:v>900.5</c:v>
                </c:pt>
                <c:pt idx="9401">
                  <c:v>900.6000366210937</c:v>
                </c:pt>
                <c:pt idx="9402">
                  <c:v>900.7000122070315</c:v>
                </c:pt>
                <c:pt idx="9403">
                  <c:v>900.800048828125</c:v>
                </c:pt>
                <c:pt idx="9404">
                  <c:v>900.9000244140624</c:v>
                </c:pt>
                <c:pt idx="9405">
                  <c:v>901.0</c:v>
                </c:pt>
                <c:pt idx="9406">
                  <c:v>901.1000366210937</c:v>
                </c:pt>
                <c:pt idx="9407">
                  <c:v>901.2000122070315</c:v>
                </c:pt>
                <c:pt idx="9408">
                  <c:v>901.300048828125</c:v>
                </c:pt>
                <c:pt idx="9409">
                  <c:v>901.4000244140624</c:v>
                </c:pt>
                <c:pt idx="9410">
                  <c:v>901.5</c:v>
                </c:pt>
                <c:pt idx="9411">
                  <c:v>901.6000366210937</c:v>
                </c:pt>
                <c:pt idx="9412">
                  <c:v>901.7000122070315</c:v>
                </c:pt>
                <c:pt idx="9413">
                  <c:v>901.800048828125</c:v>
                </c:pt>
                <c:pt idx="9414">
                  <c:v>901.9000244140624</c:v>
                </c:pt>
                <c:pt idx="9415">
                  <c:v>902.0</c:v>
                </c:pt>
                <c:pt idx="9416">
                  <c:v>902.1000366210937</c:v>
                </c:pt>
                <c:pt idx="9417">
                  <c:v>902.2000122070315</c:v>
                </c:pt>
                <c:pt idx="9418">
                  <c:v>902.300048828125</c:v>
                </c:pt>
                <c:pt idx="9419">
                  <c:v>902.4000244140624</c:v>
                </c:pt>
                <c:pt idx="9420">
                  <c:v>902.5</c:v>
                </c:pt>
                <c:pt idx="9421">
                  <c:v>902.6000366210937</c:v>
                </c:pt>
                <c:pt idx="9422">
                  <c:v>902.7000122070315</c:v>
                </c:pt>
                <c:pt idx="9423">
                  <c:v>902.800048828125</c:v>
                </c:pt>
                <c:pt idx="9424">
                  <c:v>902.9000244140624</c:v>
                </c:pt>
                <c:pt idx="9425">
                  <c:v>903.0</c:v>
                </c:pt>
                <c:pt idx="9426">
                  <c:v>903.1000366210937</c:v>
                </c:pt>
                <c:pt idx="9427">
                  <c:v>903.2000122070315</c:v>
                </c:pt>
                <c:pt idx="9428">
                  <c:v>903.300048828125</c:v>
                </c:pt>
                <c:pt idx="9429">
                  <c:v>903.4000244140624</c:v>
                </c:pt>
                <c:pt idx="9430">
                  <c:v>903.5</c:v>
                </c:pt>
                <c:pt idx="9431">
                  <c:v>903.6000366210937</c:v>
                </c:pt>
                <c:pt idx="9432">
                  <c:v>903.7000122070315</c:v>
                </c:pt>
                <c:pt idx="9433">
                  <c:v>903.800048828125</c:v>
                </c:pt>
                <c:pt idx="9434">
                  <c:v>903.9000244140624</c:v>
                </c:pt>
                <c:pt idx="9435">
                  <c:v>904.0</c:v>
                </c:pt>
                <c:pt idx="9436">
                  <c:v>904.1000366210937</c:v>
                </c:pt>
                <c:pt idx="9437">
                  <c:v>904.2000122070315</c:v>
                </c:pt>
                <c:pt idx="9438">
                  <c:v>904.300048828125</c:v>
                </c:pt>
                <c:pt idx="9439">
                  <c:v>904.4000244140624</c:v>
                </c:pt>
                <c:pt idx="9440">
                  <c:v>904.5</c:v>
                </c:pt>
                <c:pt idx="9441">
                  <c:v>904.6000366210937</c:v>
                </c:pt>
                <c:pt idx="9442">
                  <c:v>904.7000122070315</c:v>
                </c:pt>
                <c:pt idx="9443">
                  <c:v>904.800048828125</c:v>
                </c:pt>
                <c:pt idx="9444">
                  <c:v>904.9000244140624</c:v>
                </c:pt>
                <c:pt idx="9445">
                  <c:v>905.0</c:v>
                </c:pt>
                <c:pt idx="9446">
                  <c:v>905.1000366210937</c:v>
                </c:pt>
                <c:pt idx="9447">
                  <c:v>905.2000122070315</c:v>
                </c:pt>
                <c:pt idx="9448">
                  <c:v>905.300048828125</c:v>
                </c:pt>
                <c:pt idx="9449">
                  <c:v>905.4000244140624</c:v>
                </c:pt>
                <c:pt idx="9450">
                  <c:v>905.5</c:v>
                </c:pt>
                <c:pt idx="9451">
                  <c:v>905.6000366210937</c:v>
                </c:pt>
                <c:pt idx="9452">
                  <c:v>905.7000122070315</c:v>
                </c:pt>
                <c:pt idx="9453">
                  <c:v>905.800048828125</c:v>
                </c:pt>
                <c:pt idx="9454">
                  <c:v>905.9000244140624</c:v>
                </c:pt>
                <c:pt idx="9455">
                  <c:v>906.0</c:v>
                </c:pt>
                <c:pt idx="9456">
                  <c:v>906.1000366210937</c:v>
                </c:pt>
                <c:pt idx="9457">
                  <c:v>906.2000122070315</c:v>
                </c:pt>
                <c:pt idx="9458">
                  <c:v>906.300048828125</c:v>
                </c:pt>
                <c:pt idx="9459">
                  <c:v>906.4000244140624</c:v>
                </c:pt>
                <c:pt idx="9460">
                  <c:v>906.5</c:v>
                </c:pt>
                <c:pt idx="9461">
                  <c:v>906.6000366210937</c:v>
                </c:pt>
                <c:pt idx="9462">
                  <c:v>906.7000122070315</c:v>
                </c:pt>
                <c:pt idx="9463">
                  <c:v>906.800048828125</c:v>
                </c:pt>
                <c:pt idx="9464">
                  <c:v>906.9000244140624</c:v>
                </c:pt>
                <c:pt idx="9465">
                  <c:v>907.0</c:v>
                </c:pt>
                <c:pt idx="9466">
                  <c:v>907.1000366210937</c:v>
                </c:pt>
                <c:pt idx="9467">
                  <c:v>907.2000122070315</c:v>
                </c:pt>
                <c:pt idx="9468">
                  <c:v>907.300048828125</c:v>
                </c:pt>
                <c:pt idx="9469">
                  <c:v>907.4000244140624</c:v>
                </c:pt>
                <c:pt idx="9470">
                  <c:v>907.5</c:v>
                </c:pt>
                <c:pt idx="9471">
                  <c:v>907.6000366210937</c:v>
                </c:pt>
                <c:pt idx="9472">
                  <c:v>907.7000122070315</c:v>
                </c:pt>
                <c:pt idx="9473">
                  <c:v>907.800048828125</c:v>
                </c:pt>
                <c:pt idx="9474">
                  <c:v>907.9000244140624</c:v>
                </c:pt>
                <c:pt idx="9475">
                  <c:v>908.0</c:v>
                </c:pt>
                <c:pt idx="9476">
                  <c:v>908.1000366210937</c:v>
                </c:pt>
                <c:pt idx="9477">
                  <c:v>908.2000122070315</c:v>
                </c:pt>
                <c:pt idx="9478">
                  <c:v>908.300048828125</c:v>
                </c:pt>
                <c:pt idx="9479">
                  <c:v>908.4000244140624</c:v>
                </c:pt>
                <c:pt idx="9480">
                  <c:v>908.5</c:v>
                </c:pt>
                <c:pt idx="9481">
                  <c:v>908.6000366210937</c:v>
                </c:pt>
                <c:pt idx="9482">
                  <c:v>908.7000122070315</c:v>
                </c:pt>
                <c:pt idx="9483">
                  <c:v>908.800048828125</c:v>
                </c:pt>
                <c:pt idx="9484">
                  <c:v>908.9000244140624</c:v>
                </c:pt>
                <c:pt idx="9485">
                  <c:v>909.0</c:v>
                </c:pt>
                <c:pt idx="9486">
                  <c:v>909.1000366210937</c:v>
                </c:pt>
                <c:pt idx="9487">
                  <c:v>909.2000122070315</c:v>
                </c:pt>
                <c:pt idx="9488">
                  <c:v>909.300048828125</c:v>
                </c:pt>
                <c:pt idx="9489">
                  <c:v>909.4000244140624</c:v>
                </c:pt>
                <c:pt idx="9490">
                  <c:v>909.5</c:v>
                </c:pt>
                <c:pt idx="9491">
                  <c:v>909.6000366210937</c:v>
                </c:pt>
                <c:pt idx="9492">
                  <c:v>909.7000122070315</c:v>
                </c:pt>
                <c:pt idx="9493">
                  <c:v>909.800048828125</c:v>
                </c:pt>
                <c:pt idx="9494">
                  <c:v>909.9000244140624</c:v>
                </c:pt>
                <c:pt idx="9495">
                  <c:v>910.0</c:v>
                </c:pt>
                <c:pt idx="9496">
                  <c:v>910.1000366210937</c:v>
                </c:pt>
                <c:pt idx="9497">
                  <c:v>910.2000122070315</c:v>
                </c:pt>
                <c:pt idx="9498">
                  <c:v>910.300048828125</c:v>
                </c:pt>
                <c:pt idx="9499">
                  <c:v>910.4000244140624</c:v>
                </c:pt>
                <c:pt idx="9500">
                  <c:v>910.5</c:v>
                </c:pt>
                <c:pt idx="9501">
                  <c:v>910.6000366210937</c:v>
                </c:pt>
                <c:pt idx="9502">
                  <c:v>910.7000122070315</c:v>
                </c:pt>
                <c:pt idx="9503">
                  <c:v>910.800048828125</c:v>
                </c:pt>
                <c:pt idx="9504">
                  <c:v>910.9000244140624</c:v>
                </c:pt>
                <c:pt idx="9505">
                  <c:v>911.0</c:v>
                </c:pt>
                <c:pt idx="9506">
                  <c:v>911.1000366210937</c:v>
                </c:pt>
                <c:pt idx="9507">
                  <c:v>911.2000122070315</c:v>
                </c:pt>
                <c:pt idx="9508">
                  <c:v>911.300048828125</c:v>
                </c:pt>
                <c:pt idx="9509">
                  <c:v>911.4000244140624</c:v>
                </c:pt>
                <c:pt idx="9510">
                  <c:v>911.5</c:v>
                </c:pt>
                <c:pt idx="9511">
                  <c:v>911.6000366210937</c:v>
                </c:pt>
                <c:pt idx="9512">
                  <c:v>911.7000122070315</c:v>
                </c:pt>
                <c:pt idx="9513">
                  <c:v>911.800048828125</c:v>
                </c:pt>
                <c:pt idx="9514">
                  <c:v>911.9000244140624</c:v>
                </c:pt>
                <c:pt idx="9515">
                  <c:v>912.0</c:v>
                </c:pt>
                <c:pt idx="9516">
                  <c:v>912.1000366210937</c:v>
                </c:pt>
                <c:pt idx="9517">
                  <c:v>912.2000122070315</c:v>
                </c:pt>
                <c:pt idx="9518">
                  <c:v>912.300048828125</c:v>
                </c:pt>
                <c:pt idx="9519">
                  <c:v>912.4000244140624</c:v>
                </c:pt>
                <c:pt idx="9520">
                  <c:v>912.5</c:v>
                </c:pt>
                <c:pt idx="9521">
                  <c:v>912.6000366210937</c:v>
                </c:pt>
                <c:pt idx="9522">
                  <c:v>912.7000122070315</c:v>
                </c:pt>
                <c:pt idx="9523">
                  <c:v>912.800048828125</c:v>
                </c:pt>
                <c:pt idx="9524">
                  <c:v>912.9000244140624</c:v>
                </c:pt>
                <c:pt idx="9525">
                  <c:v>913.0</c:v>
                </c:pt>
                <c:pt idx="9526">
                  <c:v>913.1000366210937</c:v>
                </c:pt>
                <c:pt idx="9527">
                  <c:v>913.2000122070315</c:v>
                </c:pt>
                <c:pt idx="9528">
                  <c:v>913.300048828125</c:v>
                </c:pt>
                <c:pt idx="9529">
                  <c:v>913.4000244140624</c:v>
                </c:pt>
                <c:pt idx="9530">
                  <c:v>913.5</c:v>
                </c:pt>
                <c:pt idx="9531">
                  <c:v>913.6000366210937</c:v>
                </c:pt>
                <c:pt idx="9532">
                  <c:v>913.7000122070315</c:v>
                </c:pt>
                <c:pt idx="9533">
                  <c:v>913.800048828125</c:v>
                </c:pt>
                <c:pt idx="9534">
                  <c:v>913.9000244140624</c:v>
                </c:pt>
                <c:pt idx="9535">
                  <c:v>914.0</c:v>
                </c:pt>
                <c:pt idx="9536">
                  <c:v>914.1000366210937</c:v>
                </c:pt>
                <c:pt idx="9537">
                  <c:v>914.2000122070315</c:v>
                </c:pt>
                <c:pt idx="9538">
                  <c:v>914.300048828125</c:v>
                </c:pt>
                <c:pt idx="9539">
                  <c:v>914.4000244140624</c:v>
                </c:pt>
                <c:pt idx="9540">
                  <c:v>914.5</c:v>
                </c:pt>
                <c:pt idx="9541">
                  <c:v>914.6000366210937</c:v>
                </c:pt>
                <c:pt idx="9542">
                  <c:v>914.7000122070315</c:v>
                </c:pt>
                <c:pt idx="9543">
                  <c:v>914.800048828125</c:v>
                </c:pt>
                <c:pt idx="9544">
                  <c:v>914.9000244140624</c:v>
                </c:pt>
                <c:pt idx="9545">
                  <c:v>915.0</c:v>
                </c:pt>
                <c:pt idx="9546">
                  <c:v>915.1000366210937</c:v>
                </c:pt>
                <c:pt idx="9547">
                  <c:v>915.2000122070315</c:v>
                </c:pt>
                <c:pt idx="9548">
                  <c:v>915.300048828125</c:v>
                </c:pt>
                <c:pt idx="9549">
                  <c:v>915.4000244140624</c:v>
                </c:pt>
                <c:pt idx="9550">
                  <c:v>915.5</c:v>
                </c:pt>
                <c:pt idx="9551">
                  <c:v>915.6000366210937</c:v>
                </c:pt>
                <c:pt idx="9552">
                  <c:v>915.7000122070315</c:v>
                </c:pt>
                <c:pt idx="9553">
                  <c:v>915.800048828125</c:v>
                </c:pt>
                <c:pt idx="9554">
                  <c:v>915.9000244140624</c:v>
                </c:pt>
                <c:pt idx="9555">
                  <c:v>916.0</c:v>
                </c:pt>
                <c:pt idx="9556">
                  <c:v>916.1000366210937</c:v>
                </c:pt>
                <c:pt idx="9557">
                  <c:v>916.2000122070315</c:v>
                </c:pt>
                <c:pt idx="9558">
                  <c:v>916.300048828125</c:v>
                </c:pt>
                <c:pt idx="9559">
                  <c:v>916.4000244140624</c:v>
                </c:pt>
                <c:pt idx="9560">
                  <c:v>916.5</c:v>
                </c:pt>
                <c:pt idx="9561">
                  <c:v>916.6000366210937</c:v>
                </c:pt>
                <c:pt idx="9562">
                  <c:v>916.7000122070315</c:v>
                </c:pt>
                <c:pt idx="9563">
                  <c:v>916.800048828125</c:v>
                </c:pt>
                <c:pt idx="9564">
                  <c:v>916.9000244140624</c:v>
                </c:pt>
                <c:pt idx="9565">
                  <c:v>917.0</c:v>
                </c:pt>
                <c:pt idx="9566">
                  <c:v>917.1000366210937</c:v>
                </c:pt>
                <c:pt idx="9567">
                  <c:v>917.2000122070315</c:v>
                </c:pt>
                <c:pt idx="9568">
                  <c:v>917.300048828125</c:v>
                </c:pt>
                <c:pt idx="9569">
                  <c:v>917.4000244140624</c:v>
                </c:pt>
                <c:pt idx="9570">
                  <c:v>917.5</c:v>
                </c:pt>
                <c:pt idx="9571">
                  <c:v>917.6000366210937</c:v>
                </c:pt>
                <c:pt idx="9572">
                  <c:v>917.7000122070315</c:v>
                </c:pt>
                <c:pt idx="9573">
                  <c:v>917.800048828125</c:v>
                </c:pt>
                <c:pt idx="9574">
                  <c:v>917.9000244140624</c:v>
                </c:pt>
                <c:pt idx="9575">
                  <c:v>918.0</c:v>
                </c:pt>
                <c:pt idx="9576">
                  <c:v>918.1000366210937</c:v>
                </c:pt>
                <c:pt idx="9577">
                  <c:v>918.2000122070315</c:v>
                </c:pt>
                <c:pt idx="9578">
                  <c:v>918.300048828125</c:v>
                </c:pt>
                <c:pt idx="9579">
                  <c:v>918.4000244140624</c:v>
                </c:pt>
                <c:pt idx="9580">
                  <c:v>918.5</c:v>
                </c:pt>
                <c:pt idx="9581">
                  <c:v>918.6000366210937</c:v>
                </c:pt>
                <c:pt idx="9582">
                  <c:v>918.7000122070315</c:v>
                </c:pt>
                <c:pt idx="9583">
                  <c:v>918.800048828125</c:v>
                </c:pt>
                <c:pt idx="9584">
                  <c:v>918.9000244140624</c:v>
                </c:pt>
                <c:pt idx="9585">
                  <c:v>919.0</c:v>
                </c:pt>
                <c:pt idx="9586">
                  <c:v>919.1000366210937</c:v>
                </c:pt>
                <c:pt idx="9587">
                  <c:v>919.2000122070315</c:v>
                </c:pt>
                <c:pt idx="9588">
                  <c:v>919.300048828125</c:v>
                </c:pt>
                <c:pt idx="9589">
                  <c:v>919.4000244140624</c:v>
                </c:pt>
                <c:pt idx="9590">
                  <c:v>919.5</c:v>
                </c:pt>
                <c:pt idx="9591">
                  <c:v>919.6000366210937</c:v>
                </c:pt>
                <c:pt idx="9592">
                  <c:v>919.7000122070315</c:v>
                </c:pt>
                <c:pt idx="9593">
                  <c:v>919.800048828125</c:v>
                </c:pt>
                <c:pt idx="9594">
                  <c:v>919.9000244140624</c:v>
                </c:pt>
                <c:pt idx="9595">
                  <c:v>920.0</c:v>
                </c:pt>
                <c:pt idx="9596">
                  <c:v>920.1000366210937</c:v>
                </c:pt>
                <c:pt idx="9597">
                  <c:v>920.2000122070315</c:v>
                </c:pt>
                <c:pt idx="9598">
                  <c:v>920.300048828125</c:v>
                </c:pt>
                <c:pt idx="9599">
                  <c:v>920.4000244140624</c:v>
                </c:pt>
                <c:pt idx="9600">
                  <c:v>920.5</c:v>
                </c:pt>
                <c:pt idx="9601">
                  <c:v>920.6000366210937</c:v>
                </c:pt>
                <c:pt idx="9602">
                  <c:v>920.7000122070315</c:v>
                </c:pt>
                <c:pt idx="9603">
                  <c:v>920.800048828125</c:v>
                </c:pt>
                <c:pt idx="9604">
                  <c:v>920.9000244140624</c:v>
                </c:pt>
                <c:pt idx="9605">
                  <c:v>921.0</c:v>
                </c:pt>
                <c:pt idx="9606">
                  <c:v>921.1000366210937</c:v>
                </c:pt>
                <c:pt idx="9607">
                  <c:v>921.2000122070315</c:v>
                </c:pt>
                <c:pt idx="9608">
                  <c:v>921.300048828125</c:v>
                </c:pt>
                <c:pt idx="9609">
                  <c:v>921.4000244140624</c:v>
                </c:pt>
                <c:pt idx="9610">
                  <c:v>921.5</c:v>
                </c:pt>
                <c:pt idx="9611">
                  <c:v>921.6000366210937</c:v>
                </c:pt>
                <c:pt idx="9612">
                  <c:v>921.7000122070315</c:v>
                </c:pt>
                <c:pt idx="9613">
                  <c:v>921.800048828125</c:v>
                </c:pt>
                <c:pt idx="9614">
                  <c:v>921.9000244140624</c:v>
                </c:pt>
                <c:pt idx="9615">
                  <c:v>922.0</c:v>
                </c:pt>
                <c:pt idx="9616">
                  <c:v>922.1000366210937</c:v>
                </c:pt>
                <c:pt idx="9617">
                  <c:v>922.2000122070315</c:v>
                </c:pt>
                <c:pt idx="9618">
                  <c:v>922.300048828125</c:v>
                </c:pt>
                <c:pt idx="9619">
                  <c:v>922.4000244140624</c:v>
                </c:pt>
                <c:pt idx="9620">
                  <c:v>922.5</c:v>
                </c:pt>
                <c:pt idx="9621">
                  <c:v>922.6000366210937</c:v>
                </c:pt>
                <c:pt idx="9622">
                  <c:v>922.7000122070315</c:v>
                </c:pt>
                <c:pt idx="9623">
                  <c:v>922.800048828125</c:v>
                </c:pt>
                <c:pt idx="9624">
                  <c:v>922.9000244140624</c:v>
                </c:pt>
                <c:pt idx="9625">
                  <c:v>923.0</c:v>
                </c:pt>
                <c:pt idx="9626">
                  <c:v>923.1000366210937</c:v>
                </c:pt>
                <c:pt idx="9627">
                  <c:v>923.2000122070315</c:v>
                </c:pt>
                <c:pt idx="9628">
                  <c:v>923.300048828125</c:v>
                </c:pt>
                <c:pt idx="9629">
                  <c:v>923.4000244140624</c:v>
                </c:pt>
                <c:pt idx="9630">
                  <c:v>923.5</c:v>
                </c:pt>
                <c:pt idx="9631">
                  <c:v>923.6000366210937</c:v>
                </c:pt>
                <c:pt idx="9632">
                  <c:v>923.7000122070315</c:v>
                </c:pt>
                <c:pt idx="9633">
                  <c:v>923.800048828125</c:v>
                </c:pt>
                <c:pt idx="9634">
                  <c:v>923.9000244140624</c:v>
                </c:pt>
                <c:pt idx="9635">
                  <c:v>924.0</c:v>
                </c:pt>
                <c:pt idx="9636">
                  <c:v>924.1000366210937</c:v>
                </c:pt>
                <c:pt idx="9637">
                  <c:v>924.2000122070315</c:v>
                </c:pt>
                <c:pt idx="9638">
                  <c:v>924.300048828125</c:v>
                </c:pt>
                <c:pt idx="9639">
                  <c:v>924.4000244140624</c:v>
                </c:pt>
                <c:pt idx="9640">
                  <c:v>924.5</c:v>
                </c:pt>
                <c:pt idx="9641">
                  <c:v>924.6000366210937</c:v>
                </c:pt>
                <c:pt idx="9642">
                  <c:v>924.7000122070315</c:v>
                </c:pt>
                <c:pt idx="9643">
                  <c:v>924.800048828125</c:v>
                </c:pt>
                <c:pt idx="9644">
                  <c:v>924.9000244140624</c:v>
                </c:pt>
                <c:pt idx="9645">
                  <c:v>925.0</c:v>
                </c:pt>
                <c:pt idx="9646">
                  <c:v>925.1000366210937</c:v>
                </c:pt>
                <c:pt idx="9647">
                  <c:v>925.2000122070315</c:v>
                </c:pt>
                <c:pt idx="9648">
                  <c:v>925.300048828125</c:v>
                </c:pt>
                <c:pt idx="9649">
                  <c:v>925.4000244140624</c:v>
                </c:pt>
                <c:pt idx="9650">
                  <c:v>925.5</c:v>
                </c:pt>
                <c:pt idx="9651">
                  <c:v>925.6000366210937</c:v>
                </c:pt>
                <c:pt idx="9652">
                  <c:v>925.7000122070315</c:v>
                </c:pt>
                <c:pt idx="9653">
                  <c:v>925.800048828125</c:v>
                </c:pt>
                <c:pt idx="9654">
                  <c:v>925.9000244140624</c:v>
                </c:pt>
                <c:pt idx="9655">
                  <c:v>926.0</c:v>
                </c:pt>
                <c:pt idx="9656">
                  <c:v>926.1000366210937</c:v>
                </c:pt>
                <c:pt idx="9657">
                  <c:v>926.2000122070315</c:v>
                </c:pt>
                <c:pt idx="9658">
                  <c:v>926.300048828125</c:v>
                </c:pt>
                <c:pt idx="9659">
                  <c:v>926.4000244140624</c:v>
                </c:pt>
                <c:pt idx="9660">
                  <c:v>926.5</c:v>
                </c:pt>
                <c:pt idx="9661">
                  <c:v>926.6000366210937</c:v>
                </c:pt>
                <c:pt idx="9662">
                  <c:v>926.7000122070315</c:v>
                </c:pt>
                <c:pt idx="9663">
                  <c:v>926.800048828125</c:v>
                </c:pt>
                <c:pt idx="9664">
                  <c:v>926.9000244140624</c:v>
                </c:pt>
                <c:pt idx="9665">
                  <c:v>927.0</c:v>
                </c:pt>
                <c:pt idx="9666">
                  <c:v>927.1000366210937</c:v>
                </c:pt>
                <c:pt idx="9667">
                  <c:v>927.2000122070315</c:v>
                </c:pt>
                <c:pt idx="9668">
                  <c:v>927.300048828125</c:v>
                </c:pt>
                <c:pt idx="9669">
                  <c:v>927.4000244140624</c:v>
                </c:pt>
                <c:pt idx="9670">
                  <c:v>927.5</c:v>
                </c:pt>
                <c:pt idx="9671">
                  <c:v>927.6000366210937</c:v>
                </c:pt>
                <c:pt idx="9672">
                  <c:v>927.7000122070315</c:v>
                </c:pt>
                <c:pt idx="9673">
                  <c:v>927.800048828125</c:v>
                </c:pt>
                <c:pt idx="9674">
                  <c:v>927.9000244140624</c:v>
                </c:pt>
                <c:pt idx="9675">
                  <c:v>928.0</c:v>
                </c:pt>
                <c:pt idx="9676">
                  <c:v>928.1000366210937</c:v>
                </c:pt>
                <c:pt idx="9677">
                  <c:v>928.2000122070315</c:v>
                </c:pt>
                <c:pt idx="9678">
                  <c:v>928.300048828125</c:v>
                </c:pt>
                <c:pt idx="9679">
                  <c:v>928.4000244140624</c:v>
                </c:pt>
                <c:pt idx="9680">
                  <c:v>928.5</c:v>
                </c:pt>
                <c:pt idx="9681">
                  <c:v>928.6000366210937</c:v>
                </c:pt>
                <c:pt idx="9682">
                  <c:v>928.7000122070315</c:v>
                </c:pt>
                <c:pt idx="9683">
                  <c:v>928.800048828125</c:v>
                </c:pt>
                <c:pt idx="9684">
                  <c:v>928.9000244140624</c:v>
                </c:pt>
                <c:pt idx="9685">
                  <c:v>929.0</c:v>
                </c:pt>
                <c:pt idx="9686">
                  <c:v>929.1000366210937</c:v>
                </c:pt>
                <c:pt idx="9687">
                  <c:v>929.2000122070315</c:v>
                </c:pt>
                <c:pt idx="9688">
                  <c:v>929.300048828125</c:v>
                </c:pt>
                <c:pt idx="9689">
                  <c:v>929.4000244140624</c:v>
                </c:pt>
                <c:pt idx="9690">
                  <c:v>929.5</c:v>
                </c:pt>
                <c:pt idx="9691">
                  <c:v>929.6000366210937</c:v>
                </c:pt>
                <c:pt idx="9692">
                  <c:v>929.7000122070315</c:v>
                </c:pt>
                <c:pt idx="9693">
                  <c:v>929.800048828125</c:v>
                </c:pt>
                <c:pt idx="9694">
                  <c:v>929.9000244140624</c:v>
                </c:pt>
                <c:pt idx="9695">
                  <c:v>930.0</c:v>
                </c:pt>
                <c:pt idx="9696">
                  <c:v>930.1000366210937</c:v>
                </c:pt>
                <c:pt idx="9697">
                  <c:v>930.2000122070315</c:v>
                </c:pt>
                <c:pt idx="9698">
                  <c:v>930.300048828125</c:v>
                </c:pt>
                <c:pt idx="9699">
                  <c:v>930.4000244140624</c:v>
                </c:pt>
                <c:pt idx="9700">
                  <c:v>930.5</c:v>
                </c:pt>
                <c:pt idx="9701">
                  <c:v>930.6000366210937</c:v>
                </c:pt>
                <c:pt idx="9702">
                  <c:v>930.7000122070315</c:v>
                </c:pt>
                <c:pt idx="9703">
                  <c:v>930.800048828125</c:v>
                </c:pt>
                <c:pt idx="9704">
                  <c:v>930.9000244140624</c:v>
                </c:pt>
                <c:pt idx="9705">
                  <c:v>931.0</c:v>
                </c:pt>
                <c:pt idx="9706">
                  <c:v>931.1000366210937</c:v>
                </c:pt>
                <c:pt idx="9707">
                  <c:v>931.2000122070315</c:v>
                </c:pt>
                <c:pt idx="9708">
                  <c:v>931.300048828125</c:v>
                </c:pt>
                <c:pt idx="9709">
                  <c:v>931.4000244140624</c:v>
                </c:pt>
                <c:pt idx="9710">
                  <c:v>931.5</c:v>
                </c:pt>
                <c:pt idx="9711">
                  <c:v>931.6000366210937</c:v>
                </c:pt>
                <c:pt idx="9712">
                  <c:v>931.7000122070315</c:v>
                </c:pt>
                <c:pt idx="9713">
                  <c:v>931.800048828125</c:v>
                </c:pt>
                <c:pt idx="9714">
                  <c:v>931.9000244140624</c:v>
                </c:pt>
                <c:pt idx="9715">
                  <c:v>932.0</c:v>
                </c:pt>
                <c:pt idx="9716">
                  <c:v>932.1000366210937</c:v>
                </c:pt>
                <c:pt idx="9717">
                  <c:v>932.2000122070315</c:v>
                </c:pt>
                <c:pt idx="9718">
                  <c:v>932.300048828125</c:v>
                </c:pt>
                <c:pt idx="9719">
                  <c:v>932.4000244140624</c:v>
                </c:pt>
                <c:pt idx="9720">
                  <c:v>932.5</c:v>
                </c:pt>
                <c:pt idx="9721">
                  <c:v>932.6000366210937</c:v>
                </c:pt>
                <c:pt idx="9722">
                  <c:v>932.7000122070315</c:v>
                </c:pt>
                <c:pt idx="9723">
                  <c:v>932.800048828125</c:v>
                </c:pt>
                <c:pt idx="9724">
                  <c:v>932.9000244140624</c:v>
                </c:pt>
                <c:pt idx="9725">
                  <c:v>933.0</c:v>
                </c:pt>
                <c:pt idx="9726">
                  <c:v>933.1000366210937</c:v>
                </c:pt>
                <c:pt idx="9727">
                  <c:v>933.2000122070315</c:v>
                </c:pt>
                <c:pt idx="9728">
                  <c:v>933.300048828125</c:v>
                </c:pt>
                <c:pt idx="9729">
                  <c:v>933.4000244140624</c:v>
                </c:pt>
                <c:pt idx="9730">
                  <c:v>933.5</c:v>
                </c:pt>
                <c:pt idx="9731">
                  <c:v>933.6000366210937</c:v>
                </c:pt>
                <c:pt idx="9732">
                  <c:v>933.7000122070315</c:v>
                </c:pt>
                <c:pt idx="9733">
                  <c:v>933.800048828125</c:v>
                </c:pt>
                <c:pt idx="9734">
                  <c:v>933.9000244140624</c:v>
                </c:pt>
                <c:pt idx="9735">
                  <c:v>934.0</c:v>
                </c:pt>
                <c:pt idx="9736">
                  <c:v>934.1000366210937</c:v>
                </c:pt>
                <c:pt idx="9737">
                  <c:v>934.2000122070315</c:v>
                </c:pt>
                <c:pt idx="9738">
                  <c:v>934.300048828125</c:v>
                </c:pt>
                <c:pt idx="9739">
                  <c:v>934.4000244140624</c:v>
                </c:pt>
                <c:pt idx="9740">
                  <c:v>934.5</c:v>
                </c:pt>
                <c:pt idx="9741">
                  <c:v>934.6000366210937</c:v>
                </c:pt>
                <c:pt idx="9742">
                  <c:v>934.7000122070315</c:v>
                </c:pt>
                <c:pt idx="9743">
                  <c:v>934.800048828125</c:v>
                </c:pt>
                <c:pt idx="9744">
                  <c:v>934.9000244140624</c:v>
                </c:pt>
                <c:pt idx="9745">
                  <c:v>935.0</c:v>
                </c:pt>
                <c:pt idx="9746">
                  <c:v>935.1000366210937</c:v>
                </c:pt>
                <c:pt idx="9747">
                  <c:v>935.2000122070315</c:v>
                </c:pt>
                <c:pt idx="9748">
                  <c:v>935.300048828125</c:v>
                </c:pt>
                <c:pt idx="9749">
                  <c:v>935.4000244140624</c:v>
                </c:pt>
                <c:pt idx="9750">
                  <c:v>935.5</c:v>
                </c:pt>
                <c:pt idx="9751">
                  <c:v>935.6000366210937</c:v>
                </c:pt>
                <c:pt idx="9752">
                  <c:v>935.7000122070315</c:v>
                </c:pt>
                <c:pt idx="9753">
                  <c:v>935.800048828125</c:v>
                </c:pt>
                <c:pt idx="9754">
                  <c:v>935.9000244140624</c:v>
                </c:pt>
                <c:pt idx="9755">
                  <c:v>936.0</c:v>
                </c:pt>
                <c:pt idx="9756">
                  <c:v>936.1000366210937</c:v>
                </c:pt>
                <c:pt idx="9757">
                  <c:v>936.2000122070315</c:v>
                </c:pt>
                <c:pt idx="9758">
                  <c:v>936.300048828125</c:v>
                </c:pt>
                <c:pt idx="9759">
                  <c:v>936.4000244140624</c:v>
                </c:pt>
                <c:pt idx="9760">
                  <c:v>936.5</c:v>
                </c:pt>
                <c:pt idx="9761">
                  <c:v>936.6000366210937</c:v>
                </c:pt>
                <c:pt idx="9762">
                  <c:v>936.7000122070315</c:v>
                </c:pt>
                <c:pt idx="9763">
                  <c:v>936.800048828125</c:v>
                </c:pt>
                <c:pt idx="9764">
                  <c:v>936.9000244140624</c:v>
                </c:pt>
                <c:pt idx="9765">
                  <c:v>937.0</c:v>
                </c:pt>
                <c:pt idx="9766">
                  <c:v>937.1000366210937</c:v>
                </c:pt>
                <c:pt idx="9767">
                  <c:v>937.2000122070315</c:v>
                </c:pt>
                <c:pt idx="9768">
                  <c:v>937.300048828125</c:v>
                </c:pt>
                <c:pt idx="9769">
                  <c:v>937.4000244140624</c:v>
                </c:pt>
                <c:pt idx="9770">
                  <c:v>937.5</c:v>
                </c:pt>
                <c:pt idx="9771">
                  <c:v>937.6000366210937</c:v>
                </c:pt>
                <c:pt idx="9772">
                  <c:v>937.7000122070315</c:v>
                </c:pt>
                <c:pt idx="9773">
                  <c:v>937.800048828125</c:v>
                </c:pt>
                <c:pt idx="9774">
                  <c:v>937.9000244140624</c:v>
                </c:pt>
                <c:pt idx="9775">
                  <c:v>938.0</c:v>
                </c:pt>
                <c:pt idx="9776">
                  <c:v>938.1000366210937</c:v>
                </c:pt>
                <c:pt idx="9777">
                  <c:v>938.2000122070315</c:v>
                </c:pt>
                <c:pt idx="9778">
                  <c:v>938.300048828125</c:v>
                </c:pt>
                <c:pt idx="9779">
                  <c:v>938.4000244140624</c:v>
                </c:pt>
                <c:pt idx="9780">
                  <c:v>938.5</c:v>
                </c:pt>
                <c:pt idx="9781">
                  <c:v>938.6000366210937</c:v>
                </c:pt>
                <c:pt idx="9782">
                  <c:v>938.7000122070315</c:v>
                </c:pt>
                <c:pt idx="9783">
                  <c:v>938.800048828125</c:v>
                </c:pt>
                <c:pt idx="9784">
                  <c:v>938.9000244140624</c:v>
                </c:pt>
                <c:pt idx="9785">
                  <c:v>939.0</c:v>
                </c:pt>
                <c:pt idx="9786">
                  <c:v>939.1000366210937</c:v>
                </c:pt>
                <c:pt idx="9787">
                  <c:v>939.2000122070315</c:v>
                </c:pt>
                <c:pt idx="9788">
                  <c:v>939.300048828125</c:v>
                </c:pt>
                <c:pt idx="9789">
                  <c:v>939.4000244140624</c:v>
                </c:pt>
                <c:pt idx="9790">
                  <c:v>939.5</c:v>
                </c:pt>
                <c:pt idx="9791">
                  <c:v>939.6000366210937</c:v>
                </c:pt>
                <c:pt idx="9792">
                  <c:v>939.7000122070315</c:v>
                </c:pt>
                <c:pt idx="9793">
                  <c:v>939.800048828125</c:v>
                </c:pt>
                <c:pt idx="9794">
                  <c:v>939.9000244140624</c:v>
                </c:pt>
                <c:pt idx="9795">
                  <c:v>940.0</c:v>
                </c:pt>
                <c:pt idx="9796">
                  <c:v>940.1000366210937</c:v>
                </c:pt>
                <c:pt idx="9797">
                  <c:v>940.2000122070315</c:v>
                </c:pt>
                <c:pt idx="9798">
                  <c:v>940.300048828125</c:v>
                </c:pt>
                <c:pt idx="9799">
                  <c:v>940.4000244140624</c:v>
                </c:pt>
                <c:pt idx="9800">
                  <c:v>940.5</c:v>
                </c:pt>
                <c:pt idx="9801">
                  <c:v>940.6000366210937</c:v>
                </c:pt>
                <c:pt idx="9802">
                  <c:v>940.7000122070315</c:v>
                </c:pt>
                <c:pt idx="9803">
                  <c:v>940.800048828125</c:v>
                </c:pt>
                <c:pt idx="9804">
                  <c:v>940.9000244140624</c:v>
                </c:pt>
                <c:pt idx="9805">
                  <c:v>941.0</c:v>
                </c:pt>
                <c:pt idx="9806">
                  <c:v>941.1000366210937</c:v>
                </c:pt>
                <c:pt idx="9807">
                  <c:v>941.2000122070315</c:v>
                </c:pt>
                <c:pt idx="9808">
                  <c:v>941.300048828125</c:v>
                </c:pt>
                <c:pt idx="9809">
                  <c:v>941.4000244140624</c:v>
                </c:pt>
                <c:pt idx="9810">
                  <c:v>941.5</c:v>
                </c:pt>
                <c:pt idx="9811">
                  <c:v>941.6000366210937</c:v>
                </c:pt>
                <c:pt idx="9812">
                  <c:v>941.7000122070315</c:v>
                </c:pt>
                <c:pt idx="9813">
                  <c:v>941.800048828125</c:v>
                </c:pt>
                <c:pt idx="9814">
                  <c:v>941.9000244140624</c:v>
                </c:pt>
                <c:pt idx="9815">
                  <c:v>942.0</c:v>
                </c:pt>
                <c:pt idx="9816">
                  <c:v>942.1000366210937</c:v>
                </c:pt>
                <c:pt idx="9817">
                  <c:v>942.2000122070315</c:v>
                </c:pt>
                <c:pt idx="9818">
                  <c:v>942.300048828125</c:v>
                </c:pt>
                <c:pt idx="9819">
                  <c:v>942.4000244140624</c:v>
                </c:pt>
                <c:pt idx="9820">
                  <c:v>942.5</c:v>
                </c:pt>
                <c:pt idx="9821">
                  <c:v>942.6000366210937</c:v>
                </c:pt>
                <c:pt idx="9822">
                  <c:v>942.7000122070315</c:v>
                </c:pt>
                <c:pt idx="9823">
                  <c:v>942.800048828125</c:v>
                </c:pt>
                <c:pt idx="9824">
                  <c:v>942.9000244140624</c:v>
                </c:pt>
                <c:pt idx="9825">
                  <c:v>943.0</c:v>
                </c:pt>
                <c:pt idx="9826">
                  <c:v>943.1000366210937</c:v>
                </c:pt>
                <c:pt idx="9827">
                  <c:v>943.2000122070315</c:v>
                </c:pt>
                <c:pt idx="9828">
                  <c:v>943.300048828125</c:v>
                </c:pt>
                <c:pt idx="9829">
                  <c:v>943.4000244140624</c:v>
                </c:pt>
                <c:pt idx="9830">
                  <c:v>943.5</c:v>
                </c:pt>
                <c:pt idx="9831">
                  <c:v>943.6000366210937</c:v>
                </c:pt>
                <c:pt idx="9832">
                  <c:v>943.7000122070315</c:v>
                </c:pt>
                <c:pt idx="9833">
                  <c:v>943.800048828125</c:v>
                </c:pt>
                <c:pt idx="9834">
                  <c:v>943.9000244140624</c:v>
                </c:pt>
                <c:pt idx="9835">
                  <c:v>944.0</c:v>
                </c:pt>
                <c:pt idx="9836">
                  <c:v>944.1000366210937</c:v>
                </c:pt>
                <c:pt idx="9837">
                  <c:v>944.2000122070315</c:v>
                </c:pt>
                <c:pt idx="9838">
                  <c:v>944.300048828125</c:v>
                </c:pt>
                <c:pt idx="9839">
                  <c:v>944.4000244140624</c:v>
                </c:pt>
                <c:pt idx="9840">
                  <c:v>944.5</c:v>
                </c:pt>
                <c:pt idx="9841">
                  <c:v>944.6000366210937</c:v>
                </c:pt>
                <c:pt idx="9842">
                  <c:v>944.7000122070315</c:v>
                </c:pt>
                <c:pt idx="9843">
                  <c:v>944.800048828125</c:v>
                </c:pt>
                <c:pt idx="9844">
                  <c:v>944.9000244140624</c:v>
                </c:pt>
                <c:pt idx="9845">
                  <c:v>945.0</c:v>
                </c:pt>
                <c:pt idx="9846">
                  <c:v>945.1000366210937</c:v>
                </c:pt>
                <c:pt idx="9847">
                  <c:v>945.2000122070315</c:v>
                </c:pt>
                <c:pt idx="9848">
                  <c:v>945.300048828125</c:v>
                </c:pt>
                <c:pt idx="9849">
                  <c:v>945.4000244140624</c:v>
                </c:pt>
                <c:pt idx="9850">
                  <c:v>945.5</c:v>
                </c:pt>
                <c:pt idx="9851">
                  <c:v>945.6000366210937</c:v>
                </c:pt>
                <c:pt idx="9852">
                  <c:v>945.7000122070315</c:v>
                </c:pt>
                <c:pt idx="9853">
                  <c:v>945.800048828125</c:v>
                </c:pt>
                <c:pt idx="9854">
                  <c:v>945.9000244140624</c:v>
                </c:pt>
                <c:pt idx="9855">
                  <c:v>946.0</c:v>
                </c:pt>
                <c:pt idx="9856">
                  <c:v>946.1000366210937</c:v>
                </c:pt>
                <c:pt idx="9857">
                  <c:v>946.2000122070315</c:v>
                </c:pt>
                <c:pt idx="9858">
                  <c:v>946.300048828125</c:v>
                </c:pt>
                <c:pt idx="9859">
                  <c:v>946.4000244140624</c:v>
                </c:pt>
                <c:pt idx="9860">
                  <c:v>946.5</c:v>
                </c:pt>
                <c:pt idx="9861">
                  <c:v>946.6000366210937</c:v>
                </c:pt>
                <c:pt idx="9862">
                  <c:v>946.7000122070315</c:v>
                </c:pt>
                <c:pt idx="9863">
                  <c:v>946.800048828125</c:v>
                </c:pt>
                <c:pt idx="9864">
                  <c:v>946.9000244140624</c:v>
                </c:pt>
                <c:pt idx="9865">
                  <c:v>947.0</c:v>
                </c:pt>
                <c:pt idx="9866">
                  <c:v>947.1000366210937</c:v>
                </c:pt>
                <c:pt idx="9867">
                  <c:v>947.2000122070315</c:v>
                </c:pt>
                <c:pt idx="9868">
                  <c:v>947.300048828125</c:v>
                </c:pt>
                <c:pt idx="9869">
                  <c:v>947.4000244140624</c:v>
                </c:pt>
                <c:pt idx="9870">
                  <c:v>947.5</c:v>
                </c:pt>
                <c:pt idx="9871">
                  <c:v>947.6000366210937</c:v>
                </c:pt>
                <c:pt idx="9872">
                  <c:v>947.7000122070315</c:v>
                </c:pt>
                <c:pt idx="9873">
                  <c:v>947.800048828125</c:v>
                </c:pt>
                <c:pt idx="9874">
                  <c:v>947.9000244140624</c:v>
                </c:pt>
                <c:pt idx="9875">
                  <c:v>948.0</c:v>
                </c:pt>
                <c:pt idx="9876">
                  <c:v>948.1000366210937</c:v>
                </c:pt>
                <c:pt idx="9877">
                  <c:v>948.2000122070315</c:v>
                </c:pt>
                <c:pt idx="9878">
                  <c:v>948.300048828125</c:v>
                </c:pt>
                <c:pt idx="9879">
                  <c:v>948.4000244140624</c:v>
                </c:pt>
                <c:pt idx="9880">
                  <c:v>948.5</c:v>
                </c:pt>
                <c:pt idx="9881">
                  <c:v>948.6000366210937</c:v>
                </c:pt>
                <c:pt idx="9882">
                  <c:v>948.7000122070315</c:v>
                </c:pt>
                <c:pt idx="9883">
                  <c:v>948.800048828125</c:v>
                </c:pt>
                <c:pt idx="9884">
                  <c:v>948.9000244140624</c:v>
                </c:pt>
                <c:pt idx="9885">
                  <c:v>949.0</c:v>
                </c:pt>
                <c:pt idx="9886">
                  <c:v>949.1000366210937</c:v>
                </c:pt>
                <c:pt idx="9887">
                  <c:v>949.2000122070315</c:v>
                </c:pt>
                <c:pt idx="9888">
                  <c:v>949.300048828125</c:v>
                </c:pt>
                <c:pt idx="9889">
                  <c:v>949.4000244140624</c:v>
                </c:pt>
                <c:pt idx="9890">
                  <c:v>949.5</c:v>
                </c:pt>
                <c:pt idx="9891">
                  <c:v>949.6000366210937</c:v>
                </c:pt>
                <c:pt idx="9892">
                  <c:v>949.7000122070315</c:v>
                </c:pt>
                <c:pt idx="9893">
                  <c:v>949.800048828125</c:v>
                </c:pt>
                <c:pt idx="9894">
                  <c:v>949.9000244140624</c:v>
                </c:pt>
                <c:pt idx="9895">
                  <c:v>950.0</c:v>
                </c:pt>
                <c:pt idx="9896">
                  <c:v>950.1000366210937</c:v>
                </c:pt>
                <c:pt idx="9897">
                  <c:v>950.2000122070315</c:v>
                </c:pt>
                <c:pt idx="9898">
                  <c:v>950.300048828125</c:v>
                </c:pt>
                <c:pt idx="9899">
                  <c:v>950.4000244140624</c:v>
                </c:pt>
                <c:pt idx="9900">
                  <c:v>950.5</c:v>
                </c:pt>
                <c:pt idx="9901">
                  <c:v>950.6000366210937</c:v>
                </c:pt>
                <c:pt idx="9902">
                  <c:v>950.7000122070315</c:v>
                </c:pt>
                <c:pt idx="9903">
                  <c:v>950.800048828125</c:v>
                </c:pt>
                <c:pt idx="9904">
                  <c:v>950.9000244140624</c:v>
                </c:pt>
                <c:pt idx="9905">
                  <c:v>951.0</c:v>
                </c:pt>
                <c:pt idx="9906">
                  <c:v>951.1000366210937</c:v>
                </c:pt>
                <c:pt idx="9907">
                  <c:v>951.2000122070315</c:v>
                </c:pt>
                <c:pt idx="9908">
                  <c:v>951.300048828125</c:v>
                </c:pt>
                <c:pt idx="9909">
                  <c:v>951.4000244140624</c:v>
                </c:pt>
                <c:pt idx="9910">
                  <c:v>951.5</c:v>
                </c:pt>
                <c:pt idx="9911">
                  <c:v>951.6000366210937</c:v>
                </c:pt>
                <c:pt idx="9912">
                  <c:v>951.7000122070315</c:v>
                </c:pt>
                <c:pt idx="9913">
                  <c:v>951.800048828125</c:v>
                </c:pt>
                <c:pt idx="9914">
                  <c:v>951.9000244140624</c:v>
                </c:pt>
                <c:pt idx="9915">
                  <c:v>952.0</c:v>
                </c:pt>
                <c:pt idx="9916">
                  <c:v>952.1000366210937</c:v>
                </c:pt>
                <c:pt idx="9917">
                  <c:v>952.2000122070315</c:v>
                </c:pt>
                <c:pt idx="9918">
                  <c:v>952.300048828125</c:v>
                </c:pt>
                <c:pt idx="9919">
                  <c:v>952.4000244140624</c:v>
                </c:pt>
                <c:pt idx="9920">
                  <c:v>952.5</c:v>
                </c:pt>
                <c:pt idx="9921">
                  <c:v>952.6000366210937</c:v>
                </c:pt>
                <c:pt idx="9922">
                  <c:v>952.7000122070315</c:v>
                </c:pt>
                <c:pt idx="9923">
                  <c:v>952.800048828125</c:v>
                </c:pt>
                <c:pt idx="9924">
                  <c:v>952.9000244140624</c:v>
                </c:pt>
                <c:pt idx="9925">
                  <c:v>953.0</c:v>
                </c:pt>
                <c:pt idx="9926">
                  <c:v>953.1000366210937</c:v>
                </c:pt>
                <c:pt idx="9927">
                  <c:v>953.2000122070315</c:v>
                </c:pt>
                <c:pt idx="9928">
                  <c:v>953.300048828125</c:v>
                </c:pt>
                <c:pt idx="9929">
                  <c:v>953.4000244140624</c:v>
                </c:pt>
                <c:pt idx="9930">
                  <c:v>953.5</c:v>
                </c:pt>
                <c:pt idx="9931">
                  <c:v>953.6000366210937</c:v>
                </c:pt>
                <c:pt idx="9932">
                  <c:v>953.7000122070315</c:v>
                </c:pt>
                <c:pt idx="9933">
                  <c:v>953.800048828125</c:v>
                </c:pt>
                <c:pt idx="9934">
                  <c:v>953.9000244140624</c:v>
                </c:pt>
                <c:pt idx="9935">
                  <c:v>954.0</c:v>
                </c:pt>
                <c:pt idx="9936">
                  <c:v>954.1000366210937</c:v>
                </c:pt>
                <c:pt idx="9937">
                  <c:v>954.2000122070315</c:v>
                </c:pt>
                <c:pt idx="9938">
                  <c:v>954.300048828125</c:v>
                </c:pt>
                <c:pt idx="9939">
                  <c:v>954.4000244140624</c:v>
                </c:pt>
                <c:pt idx="9940">
                  <c:v>954.5</c:v>
                </c:pt>
                <c:pt idx="9941">
                  <c:v>954.6000366210937</c:v>
                </c:pt>
                <c:pt idx="9942">
                  <c:v>954.7000122070315</c:v>
                </c:pt>
                <c:pt idx="9943">
                  <c:v>954.800048828125</c:v>
                </c:pt>
                <c:pt idx="9944">
                  <c:v>954.9000244140624</c:v>
                </c:pt>
                <c:pt idx="9945">
                  <c:v>955.0</c:v>
                </c:pt>
                <c:pt idx="9946">
                  <c:v>955.1000366210937</c:v>
                </c:pt>
                <c:pt idx="9947">
                  <c:v>955.2000122070315</c:v>
                </c:pt>
                <c:pt idx="9948">
                  <c:v>955.300048828125</c:v>
                </c:pt>
                <c:pt idx="9949">
                  <c:v>955.4000244140624</c:v>
                </c:pt>
                <c:pt idx="9950">
                  <c:v>955.5</c:v>
                </c:pt>
                <c:pt idx="9951">
                  <c:v>955.6000366210937</c:v>
                </c:pt>
                <c:pt idx="9952">
                  <c:v>955.7000122070315</c:v>
                </c:pt>
                <c:pt idx="9953">
                  <c:v>955.800048828125</c:v>
                </c:pt>
                <c:pt idx="9954">
                  <c:v>955.9000244140624</c:v>
                </c:pt>
                <c:pt idx="9955">
                  <c:v>956.0</c:v>
                </c:pt>
                <c:pt idx="9956">
                  <c:v>956.1000366210937</c:v>
                </c:pt>
                <c:pt idx="9957">
                  <c:v>956.2000122070315</c:v>
                </c:pt>
                <c:pt idx="9958">
                  <c:v>956.300048828125</c:v>
                </c:pt>
                <c:pt idx="9959">
                  <c:v>956.4000244140624</c:v>
                </c:pt>
                <c:pt idx="9960">
                  <c:v>956.5</c:v>
                </c:pt>
                <c:pt idx="9961">
                  <c:v>956.6000366210937</c:v>
                </c:pt>
                <c:pt idx="9962">
                  <c:v>956.7000122070315</c:v>
                </c:pt>
                <c:pt idx="9963">
                  <c:v>956.800048828125</c:v>
                </c:pt>
                <c:pt idx="9964">
                  <c:v>956.9000244140624</c:v>
                </c:pt>
                <c:pt idx="9965">
                  <c:v>957.0</c:v>
                </c:pt>
                <c:pt idx="9966">
                  <c:v>957.1000366210937</c:v>
                </c:pt>
                <c:pt idx="9967">
                  <c:v>957.2000122070315</c:v>
                </c:pt>
                <c:pt idx="9968">
                  <c:v>957.300048828125</c:v>
                </c:pt>
                <c:pt idx="9969">
                  <c:v>957.4000244140624</c:v>
                </c:pt>
                <c:pt idx="9970">
                  <c:v>957.5</c:v>
                </c:pt>
                <c:pt idx="9971">
                  <c:v>957.6000366210937</c:v>
                </c:pt>
                <c:pt idx="9972">
                  <c:v>957.7000122070315</c:v>
                </c:pt>
                <c:pt idx="9973">
                  <c:v>957.800048828125</c:v>
                </c:pt>
                <c:pt idx="9974">
                  <c:v>957.9000244140624</c:v>
                </c:pt>
                <c:pt idx="9975">
                  <c:v>958.0</c:v>
                </c:pt>
                <c:pt idx="9976">
                  <c:v>958.1000366210937</c:v>
                </c:pt>
                <c:pt idx="9977">
                  <c:v>958.2000122070315</c:v>
                </c:pt>
                <c:pt idx="9978">
                  <c:v>958.300048828125</c:v>
                </c:pt>
                <c:pt idx="9979">
                  <c:v>958.4000244140624</c:v>
                </c:pt>
                <c:pt idx="9980">
                  <c:v>958.5</c:v>
                </c:pt>
                <c:pt idx="9981">
                  <c:v>958.6000366210937</c:v>
                </c:pt>
                <c:pt idx="9982">
                  <c:v>958.7000122070315</c:v>
                </c:pt>
                <c:pt idx="9983">
                  <c:v>958.800048828125</c:v>
                </c:pt>
                <c:pt idx="9984">
                  <c:v>958.9000244140624</c:v>
                </c:pt>
                <c:pt idx="9985">
                  <c:v>959.0</c:v>
                </c:pt>
                <c:pt idx="9986">
                  <c:v>959.1000366210937</c:v>
                </c:pt>
                <c:pt idx="9987">
                  <c:v>959.2000122070315</c:v>
                </c:pt>
                <c:pt idx="9988">
                  <c:v>959.300048828125</c:v>
                </c:pt>
                <c:pt idx="9989">
                  <c:v>959.4000244140624</c:v>
                </c:pt>
                <c:pt idx="9990">
                  <c:v>959.5</c:v>
                </c:pt>
                <c:pt idx="9991">
                  <c:v>959.6000366210937</c:v>
                </c:pt>
                <c:pt idx="9992">
                  <c:v>959.7000122070315</c:v>
                </c:pt>
                <c:pt idx="9993">
                  <c:v>959.800048828125</c:v>
                </c:pt>
                <c:pt idx="9994">
                  <c:v>959.9000244140624</c:v>
                </c:pt>
                <c:pt idx="9995">
                  <c:v>960.0</c:v>
                </c:pt>
                <c:pt idx="9996">
                  <c:v>960.1000366210937</c:v>
                </c:pt>
                <c:pt idx="9997">
                  <c:v>960.2000122070315</c:v>
                </c:pt>
                <c:pt idx="9998">
                  <c:v>960.300048828125</c:v>
                </c:pt>
                <c:pt idx="9999">
                  <c:v>960.4000244140624</c:v>
                </c:pt>
                <c:pt idx="10000">
                  <c:v>960.5</c:v>
                </c:pt>
                <c:pt idx="10001">
                  <c:v>960.6000366210937</c:v>
                </c:pt>
                <c:pt idx="10002">
                  <c:v>960.7000122070315</c:v>
                </c:pt>
                <c:pt idx="10003">
                  <c:v>960.800048828125</c:v>
                </c:pt>
                <c:pt idx="10004">
                  <c:v>960.9000244140624</c:v>
                </c:pt>
                <c:pt idx="10005">
                  <c:v>961.0</c:v>
                </c:pt>
                <c:pt idx="10006">
                  <c:v>961.1000366210937</c:v>
                </c:pt>
                <c:pt idx="10007">
                  <c:v>961.2000122070315</c:v>
                </c:pt>
                <c:pt idx="10008">
                  <c:v>961.300048828125</c:v>
                </c:pt>
                <c:pt idx="10009">
                  <c:v>961.4000244140624</c:v>
                </c:pt>
                <c:pt idx="10010">
                  <c:v>961.5</c:v>
                </c:pt>
                <c:pt idx="10011">
                  <c:v>961.6000366210937</c:v>
                </c:pt>
                <c:pt idx="10012">
                  <c:v>961.7000122070315</c:v>
                </c:pt>
                <c:pt idx="10013">
                  <c:v>961.800048828125</c:v>
                </c:pt>
                <c:pt idx="10014">
                  <c:v>961.9000244140624</c:v>
                </c:pt>
                <c:pt idx="10015">
                  <c:v>962.0</c:v>
                </c:pt>
                <c:pt idx="10016">
                  <c:v>962.1000366210937</c:v>
                </c:pt>
                <c:pt idx="10017">
                  <c:v>962.2000122070315</c:v>
                </c:pt>
                <c:pt idx="10018">
                  <c:v>962.300048828125</c:v>
                </c:pt>
                <c:pt idx="10019">
                  <c:v>962.4000244140624</c:v>
                </c:pt>
                <c:pt idx="10020">
                  <c:v>962.5</c:v>
                </c:pt>
                <c:pt idx="10021">
                  <c:v>962.6000366210937</c:v>
                </c:pt>
                <c:pt idx="10022">
                  <c:v>962.7000122070315</c:v>
                </c:pt>
                <c:pt idx="10023">
                  <c:v>962.800048828125</c:v>
                </c:pt>
                <c:pt idx="10024">
                  <c:v>962.9000244140624</c:v>
                </c:pt>
                <c:pt idx="10025">
                  <c:v>963.0</c:v>
                </c:pt>
                <c:pt idx="10026">
                  <c:v>963.1000366210937</c:v>
                </c:pt>
                <c:pt idx="10027">
                  <c:v>963.2000122070315</c:v>
                </c:pt>
                <c:pt idx="10028">
                  <c:v>963.300048828125</c:v>
                </c:pt>
                <c:pt idx="10029">
                  <c:v>963.4000244140624</c:v>
                </c:pt>
                <c:pt idx="10030">
                  <c:v>963.5</c:v>
                </c:pt>
                <c:pt idx="10031">
                  <c:v>963.6000366210937</c:v>
                </c:pt>
                <c:pt idx="10032">
                  <c:v>963.7000122070315</c:v>
                </c:pt>
                <c:pt idx="10033">
                  <c:v>963.800048828125</c:v>
                </c:pt>
                <c:pt idx="10034">
                  <c:v>963.9000244140624</c:v>
                </c:pt>
                <c:pt idx="10035">
                  <c:v>964.0</c:v>
                </c:pt>
                <c:pt idx="10036">
                  <c:v>964.1000366210937</c:v>
                </c:pt>
                <c:pt idx="10037">
                  <c:v>964.2000122070315</c:v>
                </c:pt>
                <c:pt idx="10038">
                  <c:v>964.300048828125</c:v>
                </c:pt>
                <c:pt idx="10039">
                  <c:v>964.4000244140624</c:v>
                </c:pt>
                <c:pt idx="10040">
                  <c:v>964.5</c:v>
                </c:pt>
                <c:pt idx="10041">
                  <c:v>964.6000366210937</c:v>
                </c:pt>
                <c:pt idx="10042">
                  <c:v>964.7000122070315</c:v>
                </c:pt>
                <c:pt idx="10043">
                  <c:v>964.800048828125</c:v>
                </c:pt>
                <c:pt idx="10044">
                  <c:v>964.9000244140624</c:v>
                </c:pt>
                <c:pt idx="10045">
                  <c:v>965.0</c:v>
                </c:pt>
                <c:pt idx="10046">
                  <c:v>965.1000366210937</c:v>
                </c:pt>
                <c:pt idx="10047">
                  <c:v>965.2000122070315</c:v>
                </c:pt>
                <c:pt idx="10048">
                  <c:v>965.300048828125</c:v>
                </c:pt>
                <c:pt idx="10049">
                  <c:v>965.4000244140624</c:v>
                </c:pt>
                <c:pt idx="10050">
                  <c:v>965.5</c:v>
                </c:pt>
                <c:pt idx="10051">
                  <c:v>965.6000366210937</c:v>
                </c:pt>
                <c:pt idx="10052">
                  <c:v>965.7000122070315</c:v>
                </c:pt>
                <c:pt idx="10053">
                  <c:v>965.800048828125</c:v>
                </c:pt>
                <c:pt idx="10054">
                  <c:v>965.9000244140624</c:v>
                </c:pt>
                <c:pt idx="10055">
                  <c:v>966.0</c:v>
                </c:pt>
                <c:pt idx="10056">
                  <c:v>966.1000366210937</c:v>
                </c:pt>
                <c:pt idx="10057">
                  <c:v>966.2000122070315</c:v>
                </c:pt>
                <c:pt idx="10058">
                  <c:v>966.300048828125</c:v>
                </c:pt>
                <c:pt idx="10059">
                  <c:v>966.4000244140624</c:v>
                </c:pt>
                <c:pt idx="10060">
                  <c:v>966.5</c:v>
                </c:pt>
                <c:pt idx="10061">
                  <c:v>966.6000366210937</c:v>
                </c:pt>
                <c:pt idx="10062">
                  <c:v>966.7000122070315</c:v>
                </c:pt>
                <c:pt idx="10063">
                  <c:v>966.800048828125</c:v>
                </c:pt>
                <c:pt idx="10064">
                  <c:v>966.9000244140624</c:v>
                </c:pt>
                <c:pt idx="10065">
                  <c:v>967.0</c:v>
                </c:pt>
                <c:pt idx="10066">
                  <c:v>967.1000366210937</c:v>
                </c:pt>
                <c:pt idx="10067">
                  <c:v>967.2000122070315</c:v>
                </c:pt>
                <c:pt idx="10068">
                  <c:v>967.300048828125</c:v>
                </c:pt>
                <c:pt idx="10069">
                  <c:v>967.4000244140624</c:v>
                </c:pt>
                <c:pt idx="10070">
                  <c:v>967.5</c:v>
                </c:pt>
                <c:pt idx="10071">
                  <c:v>967.6000366210937</c:v>
                </c:pt>
                <c:pt idx="10072">
                  <c:v>967.7000122070315</c:v>
                </c:pt>
                <c:pt idx="10073">
                  <c:v>967.800048828125</c:v>
                </c:pt>
                <c:pt idx="10074">
                  <c:v>967.9000244140624</c:v>
                </c:pt>
                <c:pt idx="10075">
                  <c:v>968.0</c:v>
                </c:pt>
                <c:pt idx="10076">
                  <c:v>968.1000366210937</c:v>
                </c:pt>
                <c:pt idx="10077">
                  <c:v>968.2000122070315</c:v>
                </c:pt>
                <c:pt idx="10078">
                  <c:v>968.300048828125</c:v>
                </c:pt>
                <c:pt idx="10079">
                  <c:v>968.4000244140624</c:v>
                </c:pt>
                <c:pt idx="10080">
                  <c:v>968.5</c:v>
                </c:pt>
                <c:pt idx="10081">
                  <c:v>968.6000366210937</c:v>
                </c:pt>
                <c:pt idx="10082">
                  <c:v>968.7000122070315</c:v>
                </c:pt>
                <c:pt idx="10083">
                  <c:v>968.800048828125</c:v>
                </c:pt>
                <c:pt idx="10084">
                  <c:v>968.9000244140624</c:v>
                </c:pt>
                <c:pt idx="10085">
                  <c:v>969.0</c:v>
                </c:pt>
                <c:pt idx="10086">
                  <c:v>969.1000366210937</c:v>
                </c:pt>
                <c:pt idx="10087">
                  <c:v>969.2000122070315</c:v>
                </c:pt>
                <c:pt idx="10088">
                  <c:v>969.300048828125</c:v>
                </c:pt>
                <c:pt idx="10089">
                  <c:v>969.4000244140624</c:v>
                </c:pt>
                <c:pt idx="10090">
                  <c:v>969.5</c:v>
                </c:pt>
                <c:pt idx="10091">
                  <c:v>969.6000366210937</c:v>
                </c:pt>
                <c:pt idx="10092">
                  <c:v>969.7000122070315</c:v>
                </c:pt>
                <c:pt idx="10093">
                  <c:v>969.800048828125</c:v>
                </c:pt>
                <c:pt idx="10094">
                  <c:v>969.9000244140624</c:v>
                </c:pt>
                <c:pt idx="10095">
                  <c:v>970.0</c:v>
                </c:pt>
                <c:pt idx="10096">
                  <c:v>970.1000366210937</c:v>
                </c:pt>
                <c:pt idx="10097">
                  <c:v>970.2000122070315</c:v>
                </c:pt>
                <c:pt idx="10098">
                  <c:v>970.300048828125</c:v>
                </c:pt>
                <c:pt idx="10099">
                  <c:v>970.4000244140624</c:v>
                </c:pt>
                <c:pt idx="10100">
                  <c:v>970.5</c:v>
                </c:pt>
                <c:pt idx="10101">
                  <c:v>970.6000366210937</c:v>
                </c:pt>
                <c:pt idx="10102">
                  <c:v>970.7000122070315</c:v>
                </c:pt>
                <c:pt idx="10103">
                  <c:v>970.800048828125</c:v>
                </c:pt>
                <c:pt idx="10104">
                  <c:v>970.9000244140624</c:v>
                </c:pt>
                <c:pt idx="10105">
                  <c:v>971.0</c:v>
                </c:pt>
                <c:pt idx="10106">
                  <c:v>971.1000366210937</c:v>
                </c:pt>
                <c:pt idx="10107">
                  <c:v>971.2000122070315</c:v>
                </c:pt>
                <c:pt idx="10108">
                  <c:v>971.300048828125</c:v>
                </c:pt>
                <c:pt idx="10109">
                  <c:v>971.4000244140624</c:v>
                </c:pt>
                <c:pt idx="10110">
                  <c:v>971.5</c:v>
                </c:pt>
                <c:pt idx="10111">
                  <c:v>971.6000366210937</c:v>
                </c:pt>
                <c:pt idx="10112">
                  <c:v>971.7000122070315</c:v>
                </c:pt>
                <c:pt idx="10113">
                  <c:v>971.800048828125</c:v>
                </c:pt>
                <c:pt idx="10114">
                  <c:v>971.9000244140624</c:v>
                </c:pt>
                <c:pt idx="10115">
                  <c:v>972.0</c:v>
                </c:pt>
                <c:pt idx="10116">
                  <c:v>972.1000366210937</c:v>
                </c:pt>
                <c:pt idx="10117">
                  <c:v>972.2000122070315</c:v>
                </c:pt>
                <c:pt idx="10118">
                  <c:v>972.300048828125</c:v>
                </c:pt>
                <c:pt idx="10119">
                  <c:v>972.4000244140624</c:v>
                </c:pt>
                <c:pt idx="10120">
                  <c:v>972.5</c:v>
                </c:pt>
                <c:pt idx="10121">
                  <c:v>972.6000366210937</c:v>
                </c:pt>
                <c:pt idx="10122">
                  <c:v>972.7000122070315</c:v>
                </c:pt>
                <c:pt idx="10123">
                  <c:v>972.800048828125</c:v>
                </c:pt>
                <c:pt idx="10124">
                  <c:v>972.9000244140624</c:v>
                </c:pt>
                <c:pt idx="10125">
                  <c:v>973.0</c:v>
                </c:pt>
                <c:pt idx="10126">
                  <c:v>973.1000366210937</c:v>
                </c:pt>
                <c:pt idx="10127">
                  <c:v>973.2000122070315</c:v>
                </c:pt>
                <c:pt idx="10128">
                  <c:v>973.300048828125</c:v>
                </c:pt>
                <c:pt idx="10129">
                  <c:v>973.4000244140624</c:v>
                </c:pt>
                <c:pt idx="10130">
                  <c:v>973.5</c:v>
                </c:pt>
                <c:pt idx="10131">
                  <c:v>973.6000366210937</c:v>
                </c:pt>
                <c:pt idx="10132">
                  <c:v>973.7000122070315</c:v>
                </c:pt>
                <c:pt idx="10133">
                  <c:v>973.800048828125</c:v>
                </c:pt>
                <c:pt idx="10134">
                  <c:v>973.9000244140624</c:v>
                </c:pt>
                <c:pt idx="10135">
                  <c:v>974.0</c:v>
                </c:pt>
                <c:pt idx="10136">
                  <c:v>974.1000366210937</c:v>
                </c:pt>
                <c:pt idx="10137">
                  <c:v>974.2000122070315</c:v>
                </c:pt>
                <c:pt idx="10138">
                  <c:v>974.300048828125</c:v>
                </c:pt>
                <c:pt idx="10139">
                  <c:v>974.4000244140624</c:v>
                </c:pt>
                <c:pt idx="10140">
                  <c:v>974.5</c:v>
                </c:pt>
                <c:pt idx="10141">
                  <c:v>974.6000366210937</c:v>
                </c:pt>
                <c:pt idx="10142">
                  <c:v>974.7000122070315</c:v>
                </c:pt>
                <c:pt idx="10143">
                  <c:v>974.800048828125</c:v>
                </c:pt>
                <c:pt idx="10144">
                  <c:v>974.9000244140624</c:v>
                </c:pt>
                <c:pt idx="10145">
                  <c:v>975.0</c:v>
                </c:pt>
                <c:pt idx="10146">
                  <c:v>975.1000366210937</c:v>
                </c:pt>
                <c:pt idx="10147">
                  <c:v>975.2000122070315</c:v>
                </c:pt>
                <c:pt idx="10148">
                  <c:v>975.300048828125</c:v>
                </c:pt>
                <c:pt idx="10149">
                  <c:v>975.4000244140624</c:v>
                </c:pt>
                <c:pt idx="10150">
                  <c:v>975.5</c:v>
                </c:pt>
                <c:pt idx="10151">
                  <c:v>975.6000366210937</c:v>
                </c:pt>
                <c:pt idx="10152">
                  <c:v>975.7000122070315</c:v>
                </c:pt>
                <c:pt idx="10153">
                  <c:v>975.800048828125</c:v>
                </c:pt>
                <c:pt idx="10154">
                  <c:v>975.9000244140624</c:v>
                </c:pt>
                <c:pt idx="10155">
                  <c:v>976.0</c:v>
                </c:pt>
                <c:pt idx="10156">
                  <c:v>976.1000366210937</c:v>
                </c:pt>
                <c:pt idx="10157">
                  <c:v>976.2000122070315</c:v>
                </c:pt>
                <c:pt idx="10158">
                  <c:v>976.300048828125</c:v>
                </c:pt>
                <c:pt idx="10159">
                  <c:v>976.4000244140624</c:v>
                </c:pt>
                <c:pt idx="10160">
                  <c:v>976.5</c:v>
                </c:pt>
                <c:pt idx="10161">
                  <c:v>976.6000366210937</c:v>
                </c:pt>
                <c:pt idx="10162">
                  <c:v>976.7000122070315</c:v>
                </c:pt>
                <c:pt idx="10163">
                  <c:v>976.800048828125</c:v>
                </c:pt>
                <c:pt idx="10164">
                  <c:v>976.9000244140624</c:v>
                </c:pt>
                <c:pt idx="10165">
                  <c:v>977.0</c:v>
                </c:pt>
                <c:pt idx="10166">
                  <c:v>977.1000366210937</c:v>
                </c:pt>
                <c:pt idx="10167">
                  <c:v>977.2000122070315</c:v>
                </c:pt>
                <c:pt idx="10168">
                  <c:v>977.300048828125</c:v>
                </c:pt>
                <c:pt idx="10169">
                  <c:v>977.4000244140624</c:v>
                </c:pt>
                <c:pt idx="10170">
                  <c:v>977.5</c:v>
                </c:pt>
                <c:pt idx="10171">
                  <c:v>977.6000366210937</c:v>
                </c:pt>
                <c:pt idx="10172">
                  <c:v>977.7000122070315</c:v>
                </c:pt>
                <c:pt idx="10173">
                  <c:v>977.800048828125</c:v>
                </c:pt>
                <c:pt idx="10174">
                  <c:v>977.9000244140624</c:v>
                </c:pt>
                <c:pt idx="10175">
                  <c:v>978.0</c:v>
                </c:pt>
                <c:pt idx="10176">
                  <c:v>978.1000366210937</c:v>
                </c:pt>
                <c:pt idx="10177">
                  <c:v>978.2000122070315</c:v>
                </c:pt>
                <c:pt idx="10178">
                  <c:v>978.300048828125</c:v>
                </c:pt>
                <c:pt idx="10179">
                  <c:v>978.4000244140624</c:v>
                </c:pt>
                <c:pt idx="10180">
                  <c:v>978.5</c:v>
                </c:pt>
                <c:pt idx="10181">
                  <c:v>978.6000366210937</c:v>
                </c:pt>
                <c:pt idx="10182">
                  <c:v>978.7000122070315</c:v>
                </c:pt>
                <c:pt idx="10183">
                  <c:v>978.800048828125</c:v>
                </c:pt>
                <c:pt idx="10184">
                  <c:v>978.9000244140624</c:v>
                </c:pt>
                <c:pt idx="10185">
                  <c:v>979.0</c:v>
                </c:pt>
                <c:pt idx="10186">
                  <c:v>979.1000366210937</c:v>
                </c:pt>
                <c:pt idx="10187">
                  <c:v>979.2000122070315</c:v>
                </c:pt>
                <c:pt idx="10188">
                  <c:v>979.300048828125</c:v>
                </c:pt>
                <c:pt idx="10189">
                  <c:v>979.4000244140624</c:v>
                </c:pt>
                <c:pt idx="10190">
                  <c:v>979.5</c:v>
                </c:pt>
                <c:pt idx="10191">
                  <c:v>979.6000366210937</c:v>
                </c:pt>
                <c:pt idx="10192">
                  <c:v>979.7000122070315</c:v>
                </c:pt>
                <c:pt idx="10193">
                  <c:v>979.800048828125</c:v>
                </c:pt>
                <c:pt idx="10194">
                  <c:v>979.9000244140624</c:v>
                </c:pt>
                <c:pt idx="10195">
                  <c:v>980.0</c:v>
                </c:pt>
                <c:pt idx="10196">
                  <c:v>980.1000366210937</c:v>
                </c:pt>
                <c:pt idx="10197">
                  <c:v>980.2000122070315</c:v>
                </c:pt>
                <c:pt idx="10198">
                  <c:v>980.300048828125</c:v>
                </c:pt>
                <c:pt idx="10199">
                  <c:v>980.4000244140624</c:v>
                </c:pt>
                <c:pt idx="10200">
                  <c:v>980.5</c:v>
                </c:pt>
                <c:pt idx="10201">
                  <c:v>980.6000366210937</c:v>
                </c:pt>
                <c:pt idx="10202">
                  <c:v>980.7000122070315</c:v>
                </c:pt>
                <c:pt idx="10203">
                  <c:v>980.800048828125</c:v>
                </c:pt>
                <c:pt idx="10204">
                  <c:v>980.9000244140624</c:v>
                </c:pt>
                <c:pt idx="10205">
                  <c:v>981.0</c:v>
                </c:pt>
                <c:pt idx="10206">
                  <c:v>981.1000366210937</c:v>
                </c:pt>
                <c:pt idx="10207">
                  <c:v>981.2000122070315</c:v>
                </c:pt>
                <c:pt idx="10208">
                  <c:v>981.300048828125</c:v>
                </c:pt>
                <c:pt idx="10209">
                  <c:v>981.4000244140624</c:v>
                </c:pt>
                <c:pt idx="10210">
                  <c:v>981.5</c:v>
                </c:pt>
                <c:pt idx="10211">
                  <c:v>981.6000366210937</c:v>
                </c:pt>
                <c:pt idx="10212">
                  <c:v>981.7000122070315</c:v>
                </c:pt>
                <c:pt idx="10213">
                  <c:v>981.800048828125</c:v>
                </c:pt>
                <c:pt idx="10214">
                  <c:v>981.9000244140624</c:v>
                </c:pt>
                <c:pt idx="10215">
                  <c:v>982.0</c:v>
                </c:pt>
                <c:pt idx="10216">
                  <c:v>982.1000366210937</c:v>
                </c:pt>
                <c:pt idx="10217">
                  <c:v>982.2000122070315</c:v>
                </c:pt>
                <c:pt idx="10218">
                  <c:v>982.300048828125</c:v>
                </c:pt>
                <c:pt idx="10219">
                  <c:v>982.4000244140624</c:v>
                </c:pt>
                <c:pt idx="10220">
                  <c:v>982.5</c:v>
                </c:pt>
                <c:pt idx="10221">
                  <c:v>982.6000366210937</c:v>
                </c:pt>
                <c:pt idx="10222">
                  <c:v>982.7000122070315</c:v>
                </c:pt>
                <c:pt idx="10223">
                  <c:v>982.800048828125</c:v>
                </c:pt>
                <c:pt idx="10224">
                  <c:v>982.9000244140624</c:v>
                </c:pt>
                <c:pt idx="10225">
                  <c:v>983.0</c:v>
                </c:pt>
                <c:pt idx="10226">
                  <c:v>983.1000366210937</c:v>
                </c:pt>
                <c:pt idx="10227">
                  <c:v>983.2000122070315</c:v>
                </c:pt>
                <c:pt idx="10228">
                  <c:v>983.300048828125</c:v>
                </c:pt>
                <c:pt idx="10229">
                  <c:v>983.4000244140624</c:v>
                </c:pt>
                <c:pt idx="10230">
                  <c:v>983.5</c:v>
                </c:pt>
                <c:pt idx="10231">
                  <c:v>983.6000366210937</c:v>
                </c:pt>
                <c:pt idx="10232">
                  <c:v>983.7000122070315</c:v>
                </c:pt>
                <c:pt idx="10233">
                  <c:v>983.800048828125</c:v>
                </c:pt>
                <c:pt idx="10234">
                  <c:v>983.9000244140624</c:v>
                </c:pt>
                <c:pt idx="10235">
                  <c:v>984.0</c:v>
                </c:pt>
                <c:pt idx="10236">
                  <c:v>984.1000366210937</c:v>
                </c:pt>
                <c:pt idx="10237">
                  <c:v>984.2000122070315</c:v>
                </c:pt>
                <c:pt idx="10238">
                  <c:v>984.300048828125</c:v>
                </c:pt>
                <c:pt idx="10239">
                  <c:v>984.4000244140624</c:v>
                </c:pt>
                <c:pt idx="10240">
                  <c:v>984.5</c:v>
                </c:pt>
                <c:pt idx="10241">
                  <c:v>984.5999755859374</c:v>
                </c:pt>
                <c:pt idx="10242">
                  <c:v>984.700073242188</c:v>
                </c:pt>
                <c:pt idx="10243">
                  <c:v>984.800048828125</c:v>
                </c:pt>
                <c:pt idx="10244">
                  <c:v>984.9000244140624</c:v>
                </c:pt>
                <c:pt idx="10245">
                  <c:v>985.0</c:v>
                </c:pt>
                <c:pt idx="10246">
                  <c:v>985.0999755859374</c:v>
                </c:pt>
                <c:pt idx="10247">
                  <c:v>985.200073242188</c:v>
                </c:pt>
                <c:pt idx="10248">
                  <c:v>985.300048828125</c:v>
                </c:pt>
                <c:pt idx="10249">
                  <c:v>985.4000244140624</c:v>
                </c:pt>
                <c:pt idx="10250">
                  <c:v>985.5</c:v>
                </c:pt>
                <c:pt idx="10251">
                  <c:v>985.5999755859374</c:v>
                </c:pt>
                <c:pt idx="10252">
                  <c:v>985.700073242188</c:v>
                </c:pt>
                <c:pt idx="10253">
                  <c:v>985.800048828125</c:v>
                </c:pt>
                <c:pt idx="10254">
                  <c:v>985.9000244140624</c:v>
                </c:pt>
                <c:pt idx="10255">
                  <c:v>986.0</c:v>
                </c:pt>
                <c:pt idx="10256">
                  <c:v>986.0999755859374</c:v>
                </c:pt>
                <c:pt idx="10257">
                  <c:v>986.200073242188</c:v>
                </c:pt>
                <c:pt idx="10258">
                  <c:v>986.300048828125</c:v>
                </c:pt>
                <c:pt idx="10259">
                  <c:v>986.4000244140624</c:v>
                </c:pt>
                <c:pt idx="10260">
                  <c:v>986.5</c:v>
                </c:pt>
                <c:pt idx="10261">
                  <c:v>986.5999755859374</c:v>
                </c:pt>
                <c:pt idx="10262">
                  <c:v>986.700073242188</c:v>
                </c:pt>
                <c:pt idx="10263">
                  <c:v>986.800048828125</c:v>
                </c:pt>
                <c:pt idx="10264">
                  <c:v>986.9000244140624</c:v>
                </c:pt>
                <c:pt idx="10265">
                  <c:v>987.0</c:v>
                </c:pt>
                <c:pt idx="10266">
                  <c:v>987.0999755859374</c:v>
                </c:pt>
                <c:pt idx="10267">
                  <c:v>987.200073242188</c:v>
                </c:pt>
                <c:pt idx="10268">
                  <c:v>987.300048828125</c:v>
                </c:pt>
                <c:pt idx="10269">
                  <c:v>987.4000244140624</c:v>
                </c:pt>
                <c:pt idx="10270">
                  <c:v>987.5</c:v>
                </c:pt>
                <c:pt idx="10271">
                  <c:v>987.5999755859374</c:v>
                </c:pt>
                <c:pt idx="10272">
                  <c:v>987.700073242188</c:v>
                </c:pt>
                <c:pt idx="10273">
                  <c:v>987.800048828125</c:v>
                </c:pt>
                <c:pt idx="10274">
                  <c:v>987.9000244140624</c:v>
                </c:pt>
                <c:pt idx="10275">
                  <c:v>988.0</c:v>
                </c:pt>
                <c:pt idx="10276">
                  <c:v>988.0999755859374</c:v>
                </c:pt>
                <c:pt idx="10277">
                  <c:v>988.200073242188</c:v>
                </c:pt>
                <c:pt idx="10278">
                  <c:v>988.300048828125</c:v>
                </c:pt>
                <c:pt idx="10279">
                  <c:v>988.4000244140624</c:v>
                </c:pt>
                <c:pt idx="10280">
                  <c:v>988.5</c:v>
                </c:pt>
                <c:pt idx="10281">
                  <c:v>988.5999755859374</c:v>
                </c:pt>
                <c:pt idx="10282">
                  <c:v>988.700073242188</c:v>
                </c:pt>
                <c:pt idx="10283">
                  <c:v>988.800048828125</c:v>
                </c:pt>
                <c:pt idx="10284">
                  <c:v>988.9000244140624</c:v>
                </c:pt>
                <c:pt idx="10285">
                  <c:v>989.0</c:v>
                </c:pt>
                <c:pt idx="10286">
                  <c:v>989.0999755859374</c:v>
                </c:pt>
                <c:pt idx="10287">
                  <c:v>989.200073242188</c:v>
                </c:pt>
                <c:pt idx="10288">
                  <c:v>989.300048828125</c:v>
                </c:pt>
                <c:pt idx="10289">
                  <c:v>989.4000244140624</c:v>
                </c:pt>
                <c:pt idx="10290">
                  <c:v>989.5</c:v>
                </c:pt>
                <c:pt idx="10291">
                  <c:v>989.5999755859374</c:v>
                </c:pt>
                <c:pt idx="10292">
                  <c:v>989.700073242188</c:v>
                </c:pt>
                <c:pt idx="10293">
                  <c:v>989.800048828125</c:v>
                </c:pt>
                <c:pt idx="10294">
                  <c:v>989.9000244140624</c:v>
                </c:pt>
                <c:pt idx="10295">
                  <c:v>990.0</c:v>
                </c:pt>
                <c:pt idx="10296">
                  <c:v>990.0999755859374</c:v>
                </c:pt>
                <c:pt idx="10297">
                  <c:v>990.200073242188</c:v>
                </c:pt>
                <c:pt idx="10298">
                  <c:v>990.300048828125</c:v>
                </c:pt>
                <c:pt idx="10299">
                  <c:v>990.4000244140624</c:v>
                </c:pt>
                <c:pt idx="10300">
                  <c:v>990.5</c:v>
                </c:pt>
                <c:pt idx="10301">
                  <c:v>990.5999755859374</c:v>
                </c:pt>
                <c:pt idx="10302">
                  <c:v>990.700073242188</c:v>
                </c:pt>
                <c:pt idx="10303">
                  <c:v>990.800048828125</c:v>
                </c:pt>
                <c:pt idx="10304">
                  <c:v>990.9000244140624</c:v>
                </c:pt>
                <c:pt idx="10305">
                  <c:v>991.0</c:v>
                </c:pt>
                <c:pt idx="10306">
                  <c:v>991.0999755859374</c:v>
                </c:pt>
                <c:pt idx="10307">
                  <c:v>991.200073242188</c:v>
                </c:pt>
                <c:pt idx="10308">
                  <c:v>991.300048828125</c:v>
                </c:pt>
                <c:pt idx="10309">
                  <c:v>991.4000244140624</c:v>
                </c:pt>
                <c:pt idx="10310">
                  <c:v>991.5</c:v>
                </c:pt>
                <c:pt idx="10311">
                  <c:v>991.5999755859374</c:v>
                </c:pt>
                <c:pt idx="10312">
                  <c:v>991.700073242188</c:v>
                </c:pt>
                <c:pt idx="10313">
                  <c:v>991.800048828125</c:v>
                </c:pt>
                <c:pt idx="10314">
                  <c:v>991.9000244140624</c:v>
                </c:pt>
                <c:pt idx="10315">
                  <c:v>992.0</c:v>
                </c:pt>
                <c:pt idx="10316">
                  <c:v>992.0999755859374</c:v>
                </c:pt>
                <c:pt idx="10317">
                  <c:v>992.200073242188</c:v>
                </c:pt>
                <c:pt idx="10318">
                  <c:v>992.300048828125</c:v>
                </c:pt>
                <c:pt idx="10319">
                  <c:v>992.4000244140624</c:v>
                </c:pt>
                <c:pt idx="10320">
                  <c:v>992.5</c:v>
                </c:pt>
                <c:pt idx="10321">
                  <c:v>992.5999755859374</c:v>
                </c:pt>
                <c:pt idx="10322">
                  <c:v>992.700073242188</c:v>
                </c:pt>
                <c:pt idx="10323">
                  <c:v>992.800048828125</c:v>
                </c:pt>
                <c:pt idx="10324">
                  <c:v>992.9000244140624</c:v>
                </c:pt>
                <c:pt idx="10325">
                  <c:v>993.0</c:v>
                </c:pt>
                <c:pt idx="10326">
                  <c:v>993.0999755859374</c:v>
                </c:pt>
                <c:pt idx="10327">
                  <c:v>993.200073242188</c:v>
                </c:pt>
                <c:pt idx="10328">
                  <c:v>993.300048828125</c:v>
                </c:pt>
                <c:pt idx="10329">
                  <c:v>993.4000244140624</c:v>
                </c:pt>
                <c:pt idx="10330">
                  <c:v>993.5</c:v>
                </c:pt>
                <c:pt idx="10331">
                  <c:v>993.5999755859374</c:v>
                </c:pt>
                <c:pt idx="10332">
                  <c:v>993.700073242188</c:v>
                </c:pt>
                <c:pt idx="10333">
                  <c:v>993.800048828125</c:v>
                </c:pt>
                <c:pt idx="10334">
                  <c:v>993.9000244140624</c:v>
                </c:pt>
                <c:pt idx="10335">
                  <c:v>994.0</c:v>
                </c:pt>
                <c:pt idx="10336">
                  <c:v>994.0999755859374</c:v>
                </c:pt>
                <c:pt idx="10337">
                  <c:v>994.200073242188</c:v>
                </c:pt>
                <c:pt idx="10338">
                  <c:v>994.300048828125</c:v>
                </c:pt>
                <c:pt idx="10339">
                  <c:v>994.4000244140624</c:v>
                </c:pt>
                <c:pt idx="10340">
                  <c:v>994.5</c:v>
                </c:pt>
                <c:pt idx="10341">
                  <c:v>994.5999755859374</c:v>
                </c:pt>
                <c:pt idx="10342">
                  <c:v>994.700073242188</c:v>
                </c:pt>
                <c:pt idx="10343">
                  <c:v>994.800048828125</c:v>
                </c:pt>
                <c:pt idx="10344">
                  <c:v>994.9000244140624</c:v>
                </c:pt>
                <c:pt idx="10345">
                  <c:v>995.0</c:v>
                </c:pt>
                <c:pt idx="10346">
                  <c:v>995.0999755859374</c:v>
                </c:pt>
                <c:pt idx="10347">
                  <c:v>995.200073242188</c:v>
                </c:pt>
                <c:pt idx="10348">
                  <c:v>995.300048828125</c:v>
                </c:pt>
                <c:pt idx="10349">
                  <c:v>995.4000244140624</c:v>
                </c:pt>
                <c:pt idx="10350">
                  <c:v>995.5</c:v>
                </c:pt>
                <c:pt idx="10351">
                  <c:v>995.5999755859374</c:v>
                </c:pt>
                <c:pt idx="10352">
                  <c:v>995.700073242188</c:v>
                </c:pt>
                <c:pt idx="10353">
                  <c:v>995.800048828125</c:v>
                </c:pt>
                <c:pt idx="10354">
                  <c:v>995.9000244140624</c:v>
                </c:pt>
                <c:pt idx="10355">
                  <c:v>996.0</c:v>
                </c:pt>
                <c:pt idx="10356">
                  <c:v>996.0999755859374</c:v>
                </c:pt>
                <c:pt idx="10357">
                  <c:v>996.200073242188</c:v>
                </c:pt>
                <c:pt idx="10358">
                  <c:v>996.300048828125</c:v>
                </c:pt>
                <c:pt idx="10359">
                  <c:v>996.4000244140624</c:v>
                </c:pt>
                <c:pt idx="10360">
                  <c:v>996.5</c:v>
                </c:pt>
                <c:pt idx="10361">
                  <c:v>996.5999755859374</c:v>
                </c:pt>
                <c:pt idx="10362">
                  <c:v>996.700073242188</c:v>
                </c:pt>
                <c:pt idx="10363">
                  <c:v>996.800048828125</c:v>
                </c:pt>
                <c:pt idx="10364">
                  <c:v>996.9000244140624</c:v>
                </c:pt>
                <c:pt idx="10365">
                  <c:v>997.0</c:v>
                </c:pt>
                <c:pt idx="10366">
                  <c:v>997.0999755859374</c:v>
                </c:pt>
                <c:pt idx="10367">
                  <c:v>997.200073242188</c:v>
                </c:pt>
                <c:pt idx="10368">
                  <c:v>997.300048828125</c:v>
                </c:pt>
                <c:pt idx="10369">
                  <c:v>997.4000244140624</c:v>
                </c:pt>
                <c:pt idx="10370">
                  <c:v>997.5</c:v>
                </c:pt>
                <c:pt idx="10371">
                  <c:v>997.5999755859374</c:v>
                </c:pt>
                <c:pt idx="10372">
                  <c:v>997.700073242188</c:v>
                </c:pt>
                <c:pt idx="10373">
                  <c:v>997.800048828125</c:v>
                </c:pt>
                <c:pt idx="10374">
                  <c:v>997.9000244140624</c:v>
                </c:pt>
                <c:pt idx="10375">
                  <c:v>998.0</c:v>
                </c:pt>
                <c:pt idx="10376">
                  <c:v>998.0999755859374</c:v>
                </c:pt>
                <c:pt idx="10377">
                  <c:v>998.200073242188</c:v>
                </c:pt>
                <c:pt idx="10378">
                  <c:v>998.300048828125</c:v>
                </c:pt>
                <c:pt idx="10379">
                  <c:v>998.4000244140624</c:v>
                </c:pt>
                <c:pt idx="10380">
                  <c:v>998.5</c:v>
                </c:pt>
                <c:pt idx="10381">
                  <c:v>998.5999755859374</c:v>
                </c:pt>
                <c:pt idx="10382">
                  <c:v>998.700073242188</c:v>
                </c:pt>
                <c:pt idx="10383">
                  <c:v>998.800048828125</c:v>
                </c:pt>
                <c:pt idx="10384">
                  <c:v>998.9000244140624</c:v>
                </c:pt>
                <c:pt idx="10385">
                  <c:v>999.0</c:v>
                </c:pt>
                <c:pt idx="10386">
                  <c:v>999.0999755859374</c:v>
                </c:pt>
                <c:pt idx="10387">
                  <c:v>999.200073242188</c:v>
                </c:pt>
                <c:pt idx="10388">
                  <c:v>999.300048828125</c:v>
                </c:pt>
                <c:pt idx="10389">
                  <c:v>999.4000244140624</c:v>
                </c:pt>
                <c:pt idx="10390">
                  <c:v>999.5</c:v>
                </c:pt>
                <c:pt idx="10391">
                  <c:v>999.5999755859374</c:v>
                </c:pt>
                <c:pt idx="10392">
                  <c:v>999.700073242188</c:v>
                </c:pt>
                <c:pt idx="10393">
                  <c:v>999.800048828125</c:v>
                </c:pt>
                <c:pt idx="10394">
                  <c:v>999.9000244140624</c:v>
                </c:pt>
                <c:pt idx="10395">
                  <c:v>1000.0</c:v>
                </c:pt>
                <c:pt idx="10396">
                  <c:v>1000.099975585937</c:v>
                </c:pt>
                <c:pt idx="10397">
                  <c:v>1000.200073242188</c:v>
                </c:pt>
                <c:pt idx="10398">
                  <c:v>1000.300048828125</c:v>
                </c:pt>
                <c:pt idx="10399">
                  <c:v>1000.400024414062</c:v>
                </c:pt>
                <c:pt idx="10400">
                  <c:v>1000.5</c:v>
                </c:pt>
                <c:pt idx="10401">
                  <c:v>1000.599975585937</c:v>
                </c:pt>
                <c:pt idx="10402">
                  <c:v>1000.700073242188</c:v>
                </c:pt>
                <c:pt idx="10403">
                  <c:v>1000.800048828125</c:v>
                </c:pt>
                <c:pt idx="10404">
                  <c:v>1000.900024414062</c:v>
                </c:pt>
                <c:pt idx="10405">
                  <c:v>1001.0</c:v>
                </c:pt>
                <c:pt idx="10406">
                  <c:v>1001.099975585937</c:v>
                </c:pt>
                <c:pt idx="10407">
                  <c:v>1001.200073242188</c:v>
                </c:pt>
                <c:pt idx="10408">
                  <c:v>1001.300048828125</c:v>
                </c:pt>
                <c:pt idx="10409">
                  <c:v>1001.400024414062</c:v>
                </c:pt>
                <c:pt idx="10410">
                  <c:v>1001.5</c:v>
                </c:pt>
                <c:pt idx="10411">
                  <c:v>1001.599975585937</c:v>
                </c:pt>
                <c:pt idx="10412">
                  <c:v>1001.700073242188</c:v>
                </c:pt>
                <c:pt idx="10413">
                  <c:v>1001.800048828125</c:v>
                </c:pt>
                <c:pt idx="10414">
                  <c:v>1001.900024414062</c:v>
                </c:pt>
                <c:pt idx="10415">
                  <c:v>1002.0</c:v>
                </c:pt>
                <c:pt idx="10416">
                  <c:v>1002.099975585937</c:v>
                </c:pt>
                <c:pt idx="10417">
                  <c:v>1002.200073242188</c:v>
                </c:pt>
                <c:pt idx="10418">
                  <c:v>1002.300048828125</c:v>
                </c:pt>
                <c:pt idx="10419">
                  <c:v>1002.400024414062</c:v>
                </c:pt>
                <c:pt idx="10420">
                  <c:v>1002.5</c:v>
                </c:pt>
                <c:pt idx="10421">
                  <c:v>1002.599975585937</c:v>
                </c:pt>
                <c:pt idx="10422">
                  <c:v>1002.700073242188</c:v>
                </c:pt>
                <c:pt idx="10423">
                  <c:v>1002.800048828125</c:v>
                </c:pt>
                <c:pt idx="10424">
                  <c:v>1002.900024414062</c:v>
                </c:pt>
                <c:pt idx="10425">
                  <c:v>1003.0</c:v>
                </c:pt>
                <c:pt idx="10426">
                  <c:v>1003.099975585937</c:v>
                </c:pt>
                <c:pt idx="10427">
                  <c:v>1003.200073242188</c:v>
                </c:pt>
                <c:pt idx="10428">
                  <c:v>1003.300048828125</c:v>
                </c:pt>
                <c:pt idx="10429">
                  <c:v>1003.400024414062</c:v>
                </c:pt>
                <c:pt idx="10430">
                  <c:v>1003.5</c:v>
                </c:pt>
                <c:pt idx="10431">
                  <c:v>1003.599975585937</c:v>
                </c:pt>
                <c:pt idx="10432">
                  <c:v>1003.700073242188</c:v>
                </c:pt>
                <c:pt idx="10433">
                  <c:v>1003.800048828125</c:v>
                </c:pt>
                <c:pt idx="10434">
                  <c:v>1003.900024414062</c:v>
                </c:pt>
                <c:pt idx="10435">
                  <c:v>1004.0</c:v>
                </c:pt>
                <c:pt idx="10436">
                  <c:v>1004.099975585937</c:v>
                </c:pt>
                <c:pt idx="10437">
                  <c:v>1004.200073242188</c:v>
                </c:pt>
                <c:pt idx="10438">
                  <c:v>1004.300048828125</c:v>
                </c:pt>
                <c:pt idx="10439">
                  <c:v>1004.400024414062</c:v>
                </c:pt>
                <c:pt idx="10440">
                  <c:v>1004.5</c:v>
                </c:pt>
                <c:pt idx="10441">
                  <c:v>1004.599975585937</c:v>
                </c:pt>
                <c:pt idx="10442">
                  <c:v>1004.700073242188</c:v>
                </c:pt>
                <c:pt idx="10443">
                  <c:v>1004.800048828125</c:v>
                </c:pt>
                <c:pt idx="10444">
                  <c:v>1004.900024414062</c:v>
                </c:pt>
                <c:pt idx="10445">
                  <c:v>1005.0</c:v>
                </c:pt>
                <c:pt idx="10446">
                  <c:v>1005.099975585937</c:v>
                </c:pt>
                <c:pt idx="10447">
                  <c:v>1005.200073242188</c:v>
                </c:pt>
                <c:pt idx="10448">
                  <c:v>1005.300048828125</c:v>
                </c:pt>
                <c:pt idx="10449">
                  <c:v>1005.400024414062</c:v>
                </c:pt>
                <c:pt idx="10450">
                  <c:v>1005.5</c:v>
                </c:pt>
                <c:pt idx="10451">
                  <c:v>1005.599975585937</c:v>
                </c:pt>
                <c:pt idx="10452">
                  <c:v>1005.700073242188</c:v>
                </c:pt>
                <c:pt idx="10453">
                  <c:v>1005.800048828125</c:v>
                </c:pt>
                <c:pt idx="10454">
                  <c:v>1005.900024414062</c:v>
                </c:pt>
                <c:pt idx="10455">
                  <c:v>1006.0</c:v>
                </c:pt>
                <c:pt idx="10456">
                  <c:v>1006.099975585937</c:v>
                </c:pt>
                <c:pt idx="10457">
                  <c:v>1006.200073242188</c:v>
                </c:pt>
                <c:pt idx="10458">
                  <c:v>1006.300048828125</c:v>
                </c:pt>
                <c:pt idx="10459">
                  <c:v>1006.400024414062</c:v>
                </c:pt>
                <c:pt idx="10460">
                  <c:v>1006.5</c:v>
                </c:pt>
                <c:pt idx="10461">
                  <c:v>1006.599975585937</c:v>
                </c:pt>
                <c:pt idx="10462">
                  <c:v>1006.700073242188</c:v>
                </c:pt>
                <c:pt idx="10463">
                  <c:v>1006.800048828125</c:v>
                </c:pt>
                <c:pt idx="10464">
                  <c:v>1006.900024414062</c:v>
                </c:pt>
                <c:pt idx="10465">
                  <c:v>1007.0</c:v>
                </c:pt>
                <c:pt idx="10466">
                  <c:v>1007.099975585937</c:v>
                </c:pt>
                <c:pt idx="10467">
                  <c:v>1007.200073242188</c:v>
                </c:pt>
                <c:pt idx="10468">
                  <c:v>1007.300048828125</c:v>
                </c:pt>
                <c:pt idx="10469">
                  <c:v>1007.400024414062</c:v>
                </c:pt>
                <c:pt idx="10470">
                  <c:v>1007.5</c:v>
                </c:pt>
                <c:pt idx="10471">
                  <c:v>1007.599975585937</c:v>
                </c:pt>
                <c:pt idx="10472">
                  <c:v>1007.700073242188</c:v>
                </c:pt>
                <c:pt idx="10473">
                  <c:v>1007.800048828125</c:v>
                </c:pt>
                <c:pt idx="10474">
                  <c:v>1007.900024414062</c:v>
                </c:pt>
                <c:pt idx="10475">
                  <c:v>1008.0</c:v>
                </c:pt>
                <c:pt idx="10476">
                  <c:v>1008.099975585937</c:v>
                </c:pt>
                <c:pt idx="10477">
                  <c:v>1008.200073242188</c:v>
                </c:pt>
                <c:pt idx="10478">
                  <c:v>1008.300048828125</c:v>
                </c:pt>
                <c:pt idx="10479">
                  <c:v>1008.400024414062</c:v>
                </c:pt>
                <c:pt idx="10480">
                  <c:v>1008.5</c:v>
                </c:pt>
                <c:pt idx="10481">
                  <c:v>1008.599975585937</c:v>
                </c:pt>
                <c:pt idx="10482">
                  <c:v>1008.700073242188</c:v>
                </c:pt>
                <c:pt idx="10483">
                  <c:v>1008.800048828125</c:v>
                </c:pt>
                <c:pt idx="10484">
                  <c:v>1008.900024414062</c:v>
                </c:pt>
                <c:pt idx="10485">
                  <c:v>1009.0</c:v>
                </c:pt>
                <c:pt idx="10486">
                  <c:v>1009.099975585937</c:v>
                </c:pt>
                <c:pt idx="10487">
                  <c:v>1009.200073242188</c:v>
                </c:pt>
                <c:pt idx="10488">
                  <c:v>1009.300048828125</c:v>
                </c:pt>
                <c:pt idx="10489">
                  <c:v>1009.400024414062</c:v>
                </c:pt>
                <c:pt idx="10490">
                  <c:v>1009.5</c:v>
                </c:pt>
                <c:pt idx="10491">
                  <c:v>1009.599975585937</c:v>
                </c:pt>
                <c:pt idx="10492">
                  <c:v>1009.700073242188</c:v>
                </c:pt>
                <c:pt idx="10493">
                  <c:v>1009.800048828125</c:v>
                </c:pt>
                <c:pt idx="10494">
                  <c:v>1009.900024414062</c:v>
                </c:pt>
                <c:pt idx="10495">
                  <c:v>1010.0</c:v>
                </c:pt>
                <c:pt idx="10496">
                  <c:v>1010.099975585937</c:v>
                </c:pt>
                <c:pt idx="10497">
                  <c:v>1010.200073242188</c:v>
                </c:pt>
                <c:pt idx="10498">
                  <c:v>1010.300048828125</c:v>
                </c:pt>
                <c:pt idx="10499">
                  <c:v>1010.400024414062</c:v>
                </c:pt>
                <c:pt idx="10500">
                  <c:v>1010.5</c:v>
                </c:pt>
                <c:pt idx="10501">
                  <c:v>1010.599975585937</c:v>
                </c:pt>
                <c:pt idx="10502">
                  <c:v>1010.700073242188</c:v>
                </c:pt>
                <c:pt idx="10503">
                  <c:v>1010.800048828125</c:v>
                </c:pt>
                <c:pt idx="10504">
                  <c:v>1010.900024414062</c:v>
                </c:pt>
                <c:pt idx="10505">
                  <c:v>1011.0</c:v>
                </c:pt>
                <c:pt idx="10506">
                  <c:v>1011.099975585937</c:v>
                </c:pt>
                <c:pt idx="10507">
                  <c:v>1011.200073242188</c:v>
                </c:pt>
                <c:pt idx="10508">
                  <c:v>1011.300048828125</c:v>
                </c:pt>
                <c:pt idx="10509">
                  <c:v>1011.400024414062</c:v>
                </c:pt>
                <c:pt idx="10510">
                  <c:v>1011.5</c:v>
                </c:pt>
                <c:pt idx="10511">
                  <c:v>1011.599975585937</c:v>
                </c:pt>
                <c:pt idx="10512">
                  <c:v>1011.700073242188</c:v>
                </c:pt>
                <c:pt idx="10513">
                  <c:v>1011.800048828125</c:v>
                </c:pt>
                <c:pt idx="10514">
                  <c:v>1011.900024414062</c:v>
                </c:pt>
                <c:pt idx="10515">
                  <c:v>1012.0</c:v>
                </c:pt>
                <c:pt idx="10516">
                  <c:v>1012.099975585937</c:v>
                </c:pt>
                <c:pt idx="10517">
                  <c:v>1012.200073242188</c:v>
                </c:pt>
                <c:pt idx="10518">
                  <c:v>1012.300048828125</c:v>
                </c:pt>
                <c:pt idx="10519">
                  <c:v>1012.400024414062</c:v>
                </c:pt>
                <c:pt idx="10520">
                  <c:v>1012.5</c:v>
                </c:pt>
                <c:pt idx="10521">
                  <c:v>1012.599975585937</c:v>
                </c:pt>
                <c:pt idx="10522">
                  <c:v>1012.700073242188</c:v>
                </c:pt>
                <c:pt idx="10523">
                  <c:v>1012.800048828125</c:v>
                </c:pt>
                <c:pt idx="10524">
                  <c:v>1012.900024414062</c:v>
                </c:pt>
                <c:pt idx="10525">
                  <c:v>1013.0</c:v>
                </c:pt>
                <c:pt idx="10526">
                  <c:v>1013.099975585937</c:v>
                </c:pt>
                <c:pt idx="10527">
                  <c:v>1013.200073242188</c:v>
                </c:pt>
                <c:pt idx="10528">
                  <c:v>1013.300048828125</c:v>
                </c:pt>
                <c:pt idx="10529">
                  <c:v>1013.400024414062</c:v>
                </c:pt>
                <c:pt idx="10530">
                  <c:v>1013.5</c:v>
                </c:pt>
                <c:pt idx="10531">
                  <c:v>1013.599975585937</c:v>
                </c:pt>
                <c:pt idx="10532">
                  <c:v>1013.700073242188</c:v>
                </c:pt>
                <c:pt idx="10533">
                  <c:v>1013.800048828125</c:v>
                </c:pt>
                <c:pt idx="10534">
                  <c:v>1013.900024414062</c:v>
                </c:pt>
                <c:pt idx="10535">
                  <c:v>1014.0</c:v>
                </c:pt>
                <c:pt idx="10536">
                  <c:v>1014.099975585937</c:v>
                </c:pt>
                <c:pt idx="10537">
                  <c:v>1014.200073242188</c:v>
                </c:pt>
                <c:pt idx="10538">
                  <c:v>1014.300048828125</c:v>
                </c:pt>
                <c:pt idx="10539">
                  <c:v>1014.400024414062</c:v>
                </c:pt>
                <c:pt idx="10540">
                  <c:v>1014.5</c:v>
                </c:pt>
                <c:pt idx="10541">
                  <c:v>1014.599975585937</c:v>
                </c:pt>
                <c:pt idx="10542">
                  <c:v>1014.700073242188</c:v>
                </c:pt>
                <c:pt idx="10543">
                  <c:v>1014.800048828125</c:v>
                </c:pt>
                <c:pt idx="10544">
                  <c:v>1014.900024414062</c:v>
                </c:pt>
                <c:pt idx="10545">
                  <c:v>1015.0</c:v>
                </c:pt>
                <c:pt idx="10546">
                  <c:v>1015.099975585937</c:v>
                </c:pt>
                <c:pt idx="10547">
                  <c:v>1015.200073242188</c:v>
                </c:pt>
                <c:pt idx="10548">
                  <c:v>1015.300048828125</c:v>
                </c:pt>
                <c:pt idx="10549">
                  <c:v>1015.400024414062</c:v>
                </c:pt>
                <c:pt idx="10550">
                  <c:v>1015.5</c:v>
                </c:pt>
                <c:pt idx="10551">
                  <c:v>1015.599975585937</c:v>
                </c:pt>
                <c:pt idx="10552">
                  <c:v>1015.700073242188</c:v>
                </c:pt>
                <c:pt idx="10553">
                  <c:v>1015.800048828125</c:v>
                </c:pt>
                <c:pt idx="10554">
                  <c:v>1015.900024414062</c:v>
                </c:pt>
                <c:pt idx="10555">
                  <c:v>1016.0</c:v>
                </c:pt>
                <c:pt idx="10556">
                  <c:v>1016.099975585937</c:v>
                </c:pt>
                <c:pt idx="10557">
                  <c:v>1016.200073242188</c:v>
                </c:pt>
                <c:pt idx="10558">
                  <c:v>1016.300048828125</c:v>
                </c:pt>
                <c:pt idx="10559">
                  <c:v>1016.400024414062</c:v>
                </c:pt>
                <c:pt idx="10560">
                  <c:v>1016.5</c:v>
                </c:pt>
                <c:pt idx="10561">
                  <c:v>1016.599975585937</c:v>
                </c:pt>
                <c:pt idx="10562">
                  <c:v>1016.700073242188</c:v>
                </c:pt>
                <c:pt idx="10563">
                  <c:v>1016.800048828125</c:v>
                </c:pt>
                <c:pt idx="10564">
                  <c:v>1016.900024414062</c:v>
                </c:pt>
                <c:pt idx="10565">
                  <c:v>1017.0</c:v>
                </c:pt>
                <c:pt idx="10566">
                  <c:v>1017.099975585937</c:v>
                </c:pt>
                <c:pt idx="10567">
                  <c:v>1017.200073242188</c:v>
                </c:pt>
                <c:pt idx="10568">
                  <c:v>1017.300048828125</c:v>
                </c:pt>
                <c:pt idx="10569">
                  <c:v>1017.400024414062</c:v>
                </c:pt>
                <c:pt idx="10570">
                  <c:v>1017.5</c:v>
                </c:pt>
                <c:pt idx="10571">
                  <c:v>1017.599975585937</c:v>
                </c:pt>
                <c:pt idx="10572">
                  <c:v>1017.700073242188</c:v>
                </c:pt>
                <c:pt idx="10573">
                  <c:v>1017.800048828125</c:v>
                </c:pt>
                <c:pt idx="10574">
                  <c:v>1017.900024414062</c:v>
                </c:pt>
                <c:pt idx="10575">
                  <c:v>1018.0</c:v>
                </c:pt>
                <c:pt idx="10576">
                  <c:v>1018.099975585937</c:v>
                </c:pt>
                <c:pt idx="10577">
                  <c:v>1018.200073242188</c:v>
                </c:pt>
                <c:pt idx="10578">
                  <c:v>1018.300048828125</c:v>
                </c:pt>
                <c:pt idx="10579">
                  <c:v>1018.400024414062</c:v>
                </c:pt>
                <c:pt idx="10580">
                  <c:v>1018.5</c:v>
                </c:pt>
                <c:pt idx="10581">
                  <c:v>1018.599975585937</c:v>
                </c:pt>
                <c:pt idx="10582">
                  <c:v>1018.700073242188</c:v>
                </c:pt>
                <c:pt idx="10583">
                  <c:v>1018.800048828125</c:v>
                </c:pt>
                <c:pt idx="10584">
                  <c:v>1018.900024414062</c:v>
                </c:pt>
                <c:pt idx="10585">
                  <c:v>1019.0</c:v>
                </c:pt>
                <c:pt idx="10586">
                  <c:v>1019.099975585937</c:v>
                </c:pt>
                <c:pt idx="10587">
                  <c:v>1019.200073242188</c:v>
                </c:pt>
                <c:pt idx="10588">
                  <c:v>1019.300048828125</c:v>
                </c:pt>
                <c:pt idx="10589">
                  <c:v>1019.400024414062</c:v>
                </c:pt>
                <c:pt idx="10590">
                  <c:v>1019.5</c:v>
                </c:pt>
                <c:pt idx="10591">
                  <c:v>1019.599975585937</c:v>
                </c:pt>
                <c:pt idx="10592">
                  <c:v>1019.700073242188</c:v>
                </c:pt>
                <c:pt idx="10593">
                  <c:v>1019.800048828125</c:v>
                </c:pt>
                <c:pt idx="10594">
                  <c:v>1019.900024414062</c:v>
                </c:pt>
                <c:pt idx="10595">
                  <c:v>1020.0</c:v>
                </c:pt>
                <c:pt idx="10596">
                  <c:v>1020.099975585937</c:v>
                </c:pt>
                <c:pt idx="10597">
                  <c:v>1020.200073242188</c:v>
                </c:pt>
                <c:pt idx="10598">
                  <c:v>1020.300048828125</c:v>
                </c:pt>
                <c:pt idx="10599">
                  <c:v>1020.400024414062</c:v>
                </c:pt>
                <c:pt idx="10600">
                  <c:v>1020.5</c:v>
                </c:pt>
                <c:pt idx="10601">
                  <c:v>1020.599975585937</c:v>
                </c:pt>
                <c:pt idx="10602">
                  <c:v>1020.700073242188</c:v>
                </c:pt>
                <c:pt idx="10603">
                  <c:v>1020.800048828125</c:v>
                </c:pt>
                <c:pt idx="10604">
                  <c:v>1020.900024414062</c:v>
                </c:pt>
                <c:pt idx="10605">
                  <c:v>1021.0</c:v>
                </c:pt>
                <c:pt idx="10606">
                  <c:v>1021.099975585937</c:v>
                </c:pt>
                <c:pt idx="10607">
                  <c:v>1021.200073242188</c:v>
                </c:pt>
                <c:pt idx="10608">
                  <c:v>1021.300048828125</c:v>
                </c:pt>
                <c:pt idx="10609">
                  <c:v>1021.400024414062</c:v>
                </c:pt>
                <c:pt idx="10610">
                  <c:v>1021.5</c:v>
                </c:pt>
                <c:pt idx="10611">
                  <c:v>1021.599975585937</c:v>
                </c:pt>
                <c:pt idx="10612">
                  <c:v>1021.700073242188</c:v>
                </c:pt>
                <c:pt idx="10613">
                  <c:v>1021.800048828125</c:v>
                </c:pt>
                <c:pt idx="10614">
                  <c:v>1021.900024414062</c:v>
                </c:pt>
                <c:pt idx="10615">
                  <c:v>1022.0</c:v>
                </c:pt>
                <c:pt idx="10616">
                  <c:v>1022.099975585937</c:v>
                </c:pt>
                <c:pt idx="10617">
                  <c:v>1022.200073242188</c:v>
                </c:pt>
                <c:pt idx="10618">
                  <c:v>1022.300048828125</c:v>
                </c:pt>
                <c:pt idx="10619">
                  <c:v>1022.400024414062</c:v>
                </c:pt>
                <c:pt idx="10620">
                  <c:v>1022.5</c:v>
                </c:pt>
                <c:pt idx="10621">
                  <c:v>1022.599975585937</c:v>
                </c:pt>
                <c:pt idx="10622">
                  <c:v>1022.700073242188</c:v>
                </c:pt>
                <c:pt idx="10623">
                  <c:v>1022.800048828125</c:v>
                </c:pt>
                <c:pt idx="10624">
                  <c:v>1022.900024414062</c:v>
                </c:pt>
                <c:pt idx="10625">
                  <c:v>1023.0</c:v>
                </c:pt>
                <c:pt idx="10626">
                  <c:v>1023.099975585937</c:v>
                </c:pt>
                <c:pt idx="10627">
                  <c:v>1023.200073242188</c:v>
                </c:pt>
                <c:pt idx="10628">
                  <c:v>1023.300048828125</c:v>
                </c:pt>
                <c:pt idx="10629">
                  <c:v>1023.400024414062</c:v>
                </c:pt>
                <c:pt idx="10630">
                  <c:v>1023.5</c:v>
                </c:pt>
                <c:pt idx="10631">
                  <c:v>1023.599975585937</c:v>
                </c:pt>
                <c:pt idx="10632">
                  <c:v>1023.700073242188</c:v>
                </c:pt>
                <c:pt idx="10633">
                  <c:v>1023.800048828125</c:v>
                </c:pt>
                <c:pt idx="10634">
                  <c:v>1023.900024414062</c:v>
                </c:pt>
                <c:pt idx="10635">
                  <c:v>1024.0</c:v>
                </c:pt>
                <c:pt idx="10636">
                  <c:v>1024.099975585937</c:v>
                </c:pt>
                <c:pt idx="10637">
                  <c:v>1024.200073242188</c:v>
                </c:pt>
                <c:pt idx="10638">
                  <c:v>1024.300048828125</c:v>
                </c:pt>
                <c:pt idx="10639">
                  <c:v>1024.400024414062</c:v>
                </c:pt>
                <c:pt idx="10640">
                  <c:v>1024.5</c:v>
                </c:pt>
                <c:pt idx="10641">
                  <c:v>1024.599975585937</c:v>
                </c:pt>
                <c:pt idx="10642">
                  <c:v>1024.700073242188</c:v>
                </c:pt>
                <c:pt idx="10643">
                  <c:v>1024.800048828125</c:v>
                </c:pt>
                <c:pt idx="10644">
                  <c:v>1024.900024414062</c:v>
                </c:pt>
                <c:pt idx="10645">
                  <c:v>1025.0</c:v>
                </c:pt>
                <c:pt idx="10646">
                  <c:v>1025.099975585937</c:v>
                </c:pt>
                <c:pt idx="10647">
                  <c:v>1025.200073242188</c:v>
                </c:pt>
                <c:pt idx="10648">
                  <c:v>1025.300048828125</c:v>
                </c:pt>
                <c:pt idx="10649">
                  <c:v>1025.400024414062</c:v>
                </c:pt>
                <c:pt idx="10650">
                  <c:v>1025.5</c:v>
                </c:pt>
                <c:pt idx="10651">
                  <c:v>1025.599975585937</c:v>
                </c:pt>
                <c:pt idx="10652">
                  <c:v>1025.700073242188</c:v>
                </c:pt>
                <c:pt idx="10653">
                  <c:v>1025.800048828125</c:v>
                </c:pt>
                <c:pt idx="10654">
                  <c:v>1025.900024414062</c:v>
                </c:pt>
                <c:pt idx="10655">
                  <c:v>1026.0</c:v>
                </c:pt>
                <c:pt idx="10656">
                  <c:v>1026.099975585937</c:v>
                </c:pt>
                <c:pt idx="10657">
                  <c:v>1026.200073242188</c:v>
                </c:pt>
                <c:pt idx="10658">
                  <c:v>1026.300048828125</c:v>
                </c:pt>
                <c:pt idx="10659">
                  <c:v>1026.400024414062</c:v>
                </c:pt>
                <c:pt idx="10660">
                  <c:v>1026.5</c:v>
                </c:pt>
                <c:pt idx="10661">
                  <c:v>1026.599975585937</c:v>
                </c:pt>
                <c:pt idx="10662">
                  <c:v>1026.700073242188</c:v>
                </c:pt>
                <c:pt idx="10663">
                  <c:v>1026.800048828125</c:v>
                </c:pt>
                <c:pt idx="10664">
                  <c:v>1026.900024414062</c:v>
                </c:pt>
                <c:pt idx="10665">
                  <c:v>1027.0</c:v>
                </c:pt>
                <c:pt idx="10666">
                  <c:v>1027.099975585937</c:v>
                </c:pt>
                <c:pt idx="10667">
                  <c:v>1027.200073242188</c:v>
                </c:pt>
                <c:pt idx="10668">
                  <c:v>1027.300048828125</c:v>
                </c:pt>
                <c:pt idx="10669">
                  <c:v>1027.400024414062</c:v>
                </c:pt>
                <c:pt idx="10670">
                  <c:v>1027.5</c:v>
                </c:pt>
                <c:pt idx="10671">
                  <c:v>1027.599975585937</c:v>
                </c:pt>
                <c:pt idx="10672">
                  <c:v>1027.700073242188</c:v>
                </c:pt>
                <c:pt idx="10673">
                  <c:v>1027.800048828125</c:v>
                </c:pt>
                <c:pt idx="10674">
                  <c:v>1027.900024414062</c:v>
                </c:pt>
                <c:pt idx="10675">
                  <c:v>1028.0</c:v>
                </c:pt>
                <c:pt idx="10676">
                  <c:v>1028.099975585937</c:v>
                </c:pt>
                <c:pt idx="10677">
                  <c:v>1028.200073242188</c:v>
                </c:pt>
                <c:pt idx="10678">
                  <c:v>1028.300048828125</c:v>
                </c:pt>
                <c:pt idx="10679">
                  <c:v>1028.400024414062</c:v>
                </c:pt>
                <c:pt idx="10680">
                  <c:v>1028.5</c:v>
                </c:pt>
                <c:pt idx="10681">
                  <c:v>1028.599975585937</c:v>
                </c:pt>
                <c:pt idx="10682">
                  <c:v>1028.700073242188</c:v>
                </c:pt>
                <c:pt idx="10683">
                  <c:v>1028.800048828125</c:v>
                </c:pt>
                <c:pt idx="10684">
                  <c:v>1028.900024414062</c:v>
                </c:pt>
                <c:pt idx="10685">
                  <c:v>1029.0</c:v>
                </c:pt>
                <c:pt idx="10686">
                  <c:v>1029.099975585937</c:v>
                </c:pt>
                <c:pt idx="10687">
                  <c:v>1029.200073242188</c:v>
                </c:pt>
                <c:pt idx="10688">
                  <c:v>1029.300048828125</c:v>
                </c:pt>
                <c:pt idx="10689">
                  <c:v>1029.400024414062</c:v>
                </c:pt>
                <c:pt idx="10690">
                  <c:v>1029.5</c:v>
                </c:pt>
                <c:pt idx="10691">
                  <c:v>1029.599975585937</c:v>
                </c:pt>
                <c:pt idx="10692">
                  <c:v>1029.700073242188</c:v>
                </c:pt>
                <c:pt idx="10693">
                  <c:v>1029.800048828125</c:v>
                </c:pt>
                <c:pt idx="10694">
                  <c:v>1029.900024414062</c:v>
                </c:pt>
                <c:pt idx="10695">
                  <c:v>1030.0</c:v>
                </c:pt>
                <c:pt idx="10696">
                  <c:v>1030.099975585937</c:v>
                </c:pt>
                <c:pt idx="10697">
                  <c:v>1030.200073242188</c:v>
                </c:pt>
                <c:pt idx="10698">
                  <c:v>1030.300048828125</c:v>
                </c:pt>
                <c:pt idx="10699">
                  <c:v>1030.400024414062</c:v>
                </c:pt>
                <c:pt idx="10700">
                  <c:v>1030.5</c:v>
                </c:pt>
                <c:pt idx="10701">
                  <c:v>1030.599975585937</c:v>
                </c:pt>
                <c:pt idx="10702">
                  <c:v>1030.700073242188</c:v>
                </c:pt>
                <c:pt idx="10703">
                  <c:v>1030.800048828125</c:v>
                </c:pt>
                <c:pt idx="10704">
                  <c:v>1030.900024414062</c:v>
                </c:pt>
                <c:pt idx="10705">
                  <c:v>1031.0</c:v>
                </c:pt>
                <c:pt idx="10706">
                  <c:v>1031.099975585937</c:v>
                </c:pt>
                <c:pt idx="10707">
                  <c:v>1031.200073242188</c:v>
                </c:pt>
                <c:pt idx="10708">
                  <c:v>1031.300048828125</c:v>
                </c:pt>
                <c:pt idx="10709">
                  <c:v>1031.400024414062</c:v>
                </c:pt>
                <c:pt idx="10710">
                  <c:v>1031.5</c:v>
                </c:pt>
                <c:pt idx="10711">
                  <c:v>1031.599975585937</c:v>
                </c:pt>
                <c:pt idx="10712">
                  <c:v>1031.700073242188</c:v>
                </c:pt>
                <c:pt idx="10713">
                  <c:v>1031.800048828125</c:v>
                </c:pt>
                <c:pt idx="10714">
                  <c:v>1031.900024414062</c:v>
                </c:pt>
                <c:pt idx="10715">
                  <c:v>1032.0</c:v>
                </c:pt>
                <c:pt idx="10716">
                  <c:v>1032.099975585937</c:v>
                </c:pt>
                <c:pt idx="10717">
                  <c:v>1032.200073242188</c:v>
                </c:pt>
                <c:pt idx="10718">
                  <c:v>1032.300048828125</c:v>
                </c:pt>
                <c:pt idx="10719">
                  <c:v>1032.400024414062</c:v>
                </c:pt>
                <c:pt idx="10720">
                  <c:v>1032.5</c:v>
                </c:pt>
                <c:pt idx="10721">
                  <c:v>1032.599975585937</c:v>
                </c:pt>
                <c:pt idx="10722">
                  <c:v>1032.700073242188</c:v>
                </c:pt>
                <c:pt idx="10723">
                  <c:v>1032.800048828125</c:v>
                </c:pt>
                <c:pt idx="10724">
                  <c:v>1032.900024414062</c:v>
                </c:pt>
                <c:pt idx="10725">
                  <c:v>1033.0</c:v>
                </c:pt>
                <c:pt idx="10726">
                  <c:v>1033.099975585937</c:v>
                </c:pt>
                <c:pt idx="10727">
                  <c:v>1033.200073242188</c:v>
                </c:pt>
                <c:pt idx="10728">
                  <c:v>1033.300048828125</c:v>
                </c:pt>
                <c:pt idx="10729">
                  <c:v>1033.400024414062</c:v>
                </c:pt>
                <c:pt idx="10730">
                  <c:v>1033.5</c:v>
                </c:pt>
                <c:pt idx="10731">
                  <c:v>1033.599975585937</c:v>
                </c:pt>
                <c:pt idx="10732">
                  <c:v>1033.700073242188</c:v>
                </c:pt>
                <c:pt idx="10733">
                  <c:v>1033.800048828125</c:v>
                </c:pt>
                <c:pt idx="10734">
                  <c:v>1033.900024414062</c:v>
                </c:pt>
                <c:pt idx="10735">
                  <c:v>1034.0</c:v>
                </c:pt>
                <c:pt idx="10736">
                  <c:v>1034.099975585937</c:v>
                </c:pt>
                <c:pt idx="10737">
                  <c:v>1034.200073242188</c:v>
                </c:pt>
                <c:pt idx="10738">
                  <c:v>1034.300048828125</c:v>
                </c:pt>
                <c:pt idx="10739">
                  <c:v>1034.400024414062</c:v>
                </c:pt>
                <c:pt idx="10740">
                  <c:v>1034.5</c:v>
                </c:pt>
                <c:pt idx="10741">
                  <c:v>1034.599975585937</c:v>
                </c:pt>
                <c:pt idx="10742">
                  <c:v>1034.700073242188</c:v>
                </c:pt>
                <c:pt idx="10743">
                  <c:v>1034.800048828125</c:v>
                </c:pt>
                <c:pt idx="10744">
                  <c:v>1034.900024414062</c:v>
                </c:pt>
                <c:pt idx="10745">
                  <c:v>1035.0</c:v>
                </c:pt>
                <c:pt idx="10746">
                  <c:v>1035.099975585937</c:v>
                </c:pt>
                <c:pt idx="10747">
                  <c:v>1035.200073242188</c:v>
                </c:pt>
                <c:pt idx="10748">
                  <c:v>1035.300048828125</c:v>
                </c:pt>
                <c:pt idx="10749">
                  <c:v>1035.400024414062</c:v>
                </c:pt>
                <c:pt idx="10750">
                  <c:v>1035.5</c:v>
                </c:pt>
                <c:pt idx="10751">
                  <c:v>1035.599975585937</c:v>
                </c:pt>
                <c:pt idx="10752">
                  <c:v>1035.700073242188</c:v>
                </c:pt>
                <c:pt idx="10753">
                  <c:v>1035.800048828125</c:v>
                </c:pt>
                <c:pt idx="10754">
                  <c:v>1035.900024414062</c:v>
                </c:pt>
                <c:pt idx="10755">
                  <c:v>1036.0</c:v>
                </c:pt>
                <c:pt idx="10756">
                  <c:v>1036.099975585937</c:v>
                </c:pt>
                <c:pt idx="10757">
                  <c:v>1036.200073242188</c:v>
                </c:pt>
                <c:pt idx="10758">
                  <c:v>1036.300048828125</c:v>
                </c:pt>
                <c:pt idx="10759">
                  <c:v>1036.400024414062</c:v>
                </c:pt>
                <c:pt idx="10760">
                  <c:v>1036.5</c:v>
                </c:pt>
                <c:pt idx="10761">
                  <c:v>1036.599975585937</c:v>
                </c:pt>
                <c:pt idx="10762">
                  <c:v>1036.700073242188</c:v>
                </c:pt>
                <c:pt idx="10763">
                  <c:v>1036.800048828125</c:v>
                </c:pt>
                <c:pt idx="10764">
                  <c:v>1036.900024414062</c:v>
                </c:pt>
                <c:pt idx="10765">
                  <c:v>1037.0</c:v>
                </c:pt>
                <c:pt idx="10766">
                  <c:v>1037.099975585937</c:v>
                </c:pt>
                <c:pt idx="10767">
                  <c:v>1037.200073242188</c:v>
                </c:pt>
                <c:pt idx="10768">
                  <c:v>1037.300048828125</c:v>
                </c:pt>
                <c:pt idx="10769">
                  <c:v>1037.400024414062</c:v>
                </c:pt>
                <c:pt idx="10770">
                  <c:v>1037.5</c:v>
                </c:pt>
                <c:pt idx="10771">
                  <c:v>1037.599975585937</c:v>
                </c:pt>
                <c:pt idx="10772">
                  <c:v>1037.700073242188</c:v>
                </c:pt>
                <c:pt idx="10773">
                  <c:v>1037.800048828125</c:v>
                </c:pt>
                <c:pt idx="10774">
                  <c:v>1037.900024414062</c:v>
                </c:pt>
                <c:pt idx="10775">
                  <c:v>1038.0</c:v>
                </c:pt>
                <c:pt idx="10776">
                  <c:v>1038.099975585937</c:v>
                </c:pt>
                <c:pt idx="10777">
                  <c:v>1038.200073242188</c:v>
                </c:pt>
                <c:pt idx="10778">
                  <c:v>1038.300048828125</c:v>
                </c:pt>
                <c:pt idx="10779">
                  <c:v>1038.400024414062</c:v>
                </c:pt>
                <c:pt idx="10780">
                  <c:v>1038.5</c:v>
                </c:pt>
                <c:pt idx="10781">
                  <c:v>1038.599975585937</c:v>
                </c:pt>
                <c:pt idx="10782">
                  <c:v>1038.700073242188</c:v>
                </c:pt>
                <c:pt idx="10783">
                  <c:v>1038.800048828125</c:v>
                </c:pt>
                <c:pt idx="10784">
                  <c:v>1038.900024414062</c:v>
                </c:pt>
                <c:pt idx="10785">
                  <c:v>1039.0</c:v>
                </c:pt>
                <c:pt idx="10786">
                  <c:v>1039.099975585937</c:v>
                </c:pt>
                <c:pt idx="10787">
                  <c:v>1039.200073242188</c:v>
                </c:pt>
                <c:pt idx="10788">
                  <c:v>1039.300048828125</c:v>
                </c:pt>
                <c:pt idx="10789">
                  <c:v>1039.400024414062</c:v>
                </c:pt>
                <c:pt idx="10790">
                  <c:v>1039.5</c:v>
                </c:pt>
                <c:pt idx="10791">
                  <c:v>1039.599975585937</c:v>
                </c:pt>
                <c:pt idx="10792">
                  <c:v>1039.700073242188</c:v>
                </c:pt>
                <c:pt idx="10793">
                  <c:v>1039.800048828125</c:v>
                </c:pt>
                <c:pt idx="10794">
                  <c:v>1039.900024414062</c:v>
                </c:pt>
                <c:pt idx="10795">
                  <c:v>1040.0</c:v>
                </c:pt>
                <c:pt idx="10796">
                  <c:v>1040.099975585937</c:v>
                </c:pt>
                <c:pt idx="10797">
                  <c:v>1040.200073242188</c:v>
                </c:pt>
                <c:pt idx="10798">
                  <c:v>1040.300048828125</c:v>
                </c:pt>
                <c:pt idx="10799">
                  <c:v>1040.400024414062</c:v>
                </c:pt>
                <c:pt idx="10800">
                  <c:v>1040.5</c:v>
                </c:pt>
                <c:pt idx="10801">
                  <c:v>1040.599975585937</c:v>
                </c:pt>
                <c:pt idx="10802">
                  <c:v>1040.700073242188</c:v>
                </c:pt>
                <c:pt idx="10803">
                  <c:v>1040.800048828125</c:v>
                </c:pt>
                <c:pt idx="10804">
                  <c:v>1040.900024414062</c:v>
                </c:pt>
                <c:pt idx="10805">
                  <c:v>1041.0</c:v>
                </c:pt>
                <c:pt idx="10806">
                  <c:v>1041.099975585937</c:v>
                </c:pt>
                <c:pt idx="10807">
                  <c:v>1041.200073242188</c:v>
                </c:pt>
                <c:pt idx="10808">
                  <c:v>1041.300048828125</c:v>
                </c:pt>
                <c:pt idx="10809">
                  <c:v>1041.400024414062</c:v>
                </c:pt>
                <c:pt idx="10810">
                  <c:v>1041.5</c:v>
                </c:pt>
                <c:pt idx="10811">
                  <c:v>1041.599975585937</c:v>
                </c:pt>
                <c:pt idx="10812">
                  <c:v>1041.700073242188</c:v>
                </c:pt>
                <c:pt idx="10813">
                  <c:v>1041.800048828125</c:v>
                </c:pt>
                <c:pt idx="10814">
                  <c:v>1041.900024414062</c:v>
                </c:pt>
                <c:pt idx="10815">
                  <c:v>1042.0</c:v>
                </c:pt>
                <c:pt idx="10816">
                  <c:v>1042.099975585937</c:v>
                </c:pt>
                <c:pt idx="10817">
                  <c:v>1042.200073242188</c:v>
                </c:pt>
                <c:pt idx="10818">
                  <c:v>1042.300048828125</c:v>
                </c:pt>
                <c:pt idx="10819">
                  <c:v>1042.400024414062</c:v>
                </c:pt>
                <c:pt idx="10820">
                  <c:v>1042.5</c:v>
                </c:pt>
                <c:pt idx="10821">
                  <c:v>1042.599975585937</c:v>
                </c:pt>
                <c:pt idx="10822">
                  <c:v>1042.700073242188</c:v>
                </c:pt>
                <c:pt idx="10823">
                  <c:v>1042.800048828125</c:v>
                </c:pt>
                <c:pt idx="10824">
                  <c:v>1042.900024414062</c:v>
                </c:pt>
                <c:pt idx="10825">
                  <c:v>1043.0</c:v>
                </c:pt>
                <c:pt idx="10826">
                  <c:v>1043.099975585937</c:v>
                </c:pt>
                <c:pt idx="10827">
                  <c:v>1043.200073242188</c:v>
                </c:pt>
                <c:pt idx="10828">
                  <c:v>1043.300048828125</c:v>
                </c:pt>
                <c:pt idx="10829">
                  <c:v>1043.400024414062</c:v>
                </c:pt>
                <c:pt idx="10830">
                  <c:v>1043.5</c:v>
                </c:pt>
                <c:pt idx="10831">
                  <c:v>1043.599975585937</c:v>
                </c:pt>
                <c:pt idx="10832">
                  <c:v>1043.700073242188</c:v>
                </c:pt>
                <c:pt idx="10833">
                  <c:v>1043.800048828125</c:v>
                </c:pt>
                <c:pt idx="10834">
                  <c:v>1043.900024414062</c:v>
                </c:pt>
                <c:pt idx="10835">
                  <c:v>1044.0</c:v>
                </c:pt>
                <c:pt idx="10836">
                  <c:v>1044.099975585937</c:v>
                </c:pt>
                <c:pt idx="10837">
                  <c:v>1044.200073242188</c:v>
                </c:pt>
                <c:pt idx="10838">
                  <c:v>1044.300048828125</c:v>
                </c:pt>
                <c:pt idx="10839">
                  <c:v>1044.400024414062</c:v>
                </c:pt>
                <c:pt idx="10840">
                  <c:v>1044.5</c:v>
                </c:pt>
                <c:pt idx="10841">
                  <c:v>1044.599975585937</c:v>
                </c:pt>
                <c:pt idx="10842">
                  <c:v>1044.700073242188</c:v>
                </c:pt>
                <c:pt idx="10843">
                  <c:v>1044.800048828125</c:v>
                </c:pt>
                <c:pt idx="10844">
                  <c:v>1044.900024414062</c:v>
                </c:pt>
                <c:pt idx="10845">
                  <c:v>1045.0</c:v>
                </c:pt>
                <c:pt idx="10846">
                  <c:v>1045.099975585937</c:v>
                </c:pt>
                <c:pt idx="10847">
                  <c:v>1045.200073242188</c:v>
                </c:pt>
                <c:pt idx="10848">
                  <c:v>1045.300048828125</c:v>
                </c:pt>
                <c:pt idx="10849">
                  <c:v>1045.400024414062</c:v>
                </c:pt>
                <c:pt idx="10850">
                  <c:v>1045.5</c:v>
                </c:pt>
                <c:pt idx="10851">
                  <c:v>1045.599975585937</c:v>
                </c:pt>
                <c:pt idx="10852">
                  <c:v>1045.700073242188</c:v>
                </c:pt>
                <c:pt idx="10853">
                  <c:v>1045.800048828125</c:v>
                </c:pt>
                <c:pt idx="10854">
                  <c:v>1045.900024414062</c:v>
                </c:pt>
                <c:pt idx="10855">
                  <c:v>1046.0</c:v>
                </c:pt>
                <c:pt idx="10856">
                  <c:v>1046.099975585937</c:v>
                </c:pt>
                <c:pt idx="10857">
                  <c:v>1046.200073242188</c:v>
                </c:pt>
                <c:pt idx="10858">
                  <c:v>1046.300048828125</c:v>
                </c:pt>
                <c:pt idx="10859">
                  <c:v>1046.400024414062</c:v>
                </c:pt>
                <c:pt idx="10860">
                  <c:v>1046.5</c:v>
                </c:pt>
                <c:pt idx="10861">
                  <c:v>1046.599975585937</c:v>
                </c:pt>
                <c:pt idx="10862">
                  <c:v>1046.700073242188</c:v>
                </c:pt>
                <c:pt idx="10863">
                  <c:v>1046.800048828125</c:v>
                </c:pt>
                <c:pt idx="10864">
                  <c:v>1046.900024414062</c:v>
                </c:pt>
                <c:pt idx="10865">
                  <c:v>1047.0</c:v>
                </c:pt>
                <c:pt idx="10866">
                  <c:v>1047.099975585937</c:v>
                </c:pt>
                <c:pt idx="10867">
                  <c:v>1047.200073242188</c:v>
                </c:pt>
                <c:pt idx="10868">
                  <c:v>1047.300048828125</c:v>
                </c:pt>
                <c:pt idx="10869">
                  <c:v>1047.400024414062</c:v>
                </c:pt>
                <c:pt idx="10870">
                  <c:v>1047.5</c:v>
                </c:pt>
                <c:pt idx="10871">
                  <c:v>1047.599975585937</c:v>
                </c:pt>
                <c:pt idx="10872">
                  <c:v>1047.700073242188</c:v>
                </c:pt>
                <c:pt idx="10873">
                  <c:v>1047.800048828125</c:v>
                </c:pt>
                <c:pt idx="10874">
                  <c:v>1047.900024414062</c:v>
                </c:pt>
                <c:pt idx="10875">
                  <c:v>1048.0</c:v>
                </c:pt>
                <c:pt idx="10876">
                  <c:v>1048.099975585937</c:v>
                </c:pt>
                <c:pt idx="10877">
                  <c:v>1048.200073242188</c:v>
                </c:pt>
                <c:pt idx="10878">
                  <c:v>1048.300048828125</c:v>
                </c:pt>
                <c:pt idx="10879">
                  <c:v>1048.400024414062</c:v>
                </c:pt>
                <c:pt idx="10880">
                  <c:v>1048.5</c:v>
                </c:pt>
                <c:pt idx="10881">
                  <c:v>1048.599975585937</c:v>
                </c:pt>
                <c:pt idx="10882">
                  <c:v>1048.700073242188</c:v>
                </c:pt>
                <c:pt idx="10883">
                  <c:v>1048.800048828125</c:v>
                </c:pt>
                <c:pt idx="10884">
                  <c:v>1048.900024414062</c:v>
                </c:pt>
                <c:pt idx="10885">
                  <c:v>1049.0</c:v>
                </c:pt>
                <c:pt idx="10886">
                  <c:v>1049.099975585937</c:v>
                </c:pt>
                <c:pt idx="10887">
                  <c:v>1049.200073242188</c:v>
                </c:pt>
                <c:pt idx="10888">
                  <c:v>1049.300048828125</c:v>
                </c:pt>
                <c:pt idx="10889">
                  <c:v>1049.400024414062</c:v>
                </c:pt>
                <c:pt idx="10890">
                  <c:v>1049.5</c:v>
                </c:pt>
                <c:pt idx="10891">
                  <c:v>1049.599975585937</c:v>
                </c:pt>
                <c:pt idx="10892">
                  <c:v>1049.700073242188</c:v>
                </c:pt>
                <c:pt idx="10893">
                  <c:v>1049.800048828125</c:v>
                </c:pt>
                <c:pt idx="10894">
                  <c:v>1049.900024414062</c:v>
                </c:pt>
                <c:pt idx="10895">
                  <c:v>1050.0</c:v>
                </c:pt>
                <c:pt idx="10896">
                  <c:v>1050.099975585937</c:v>
                </c:pt>
                <c:pt idx="10897">
                  <c:v>1050.200073242188</c:v>
                </c:pt>
                <c:pt idx="10898">
                  <c:v>1050.300048828125</c:v>
                </c:pt>
                <c:pt idx="10899">
                  <c:v>1050.400024414062</c:v>
                </c:pt>
                <c:pt idx="10900">
                  <c:v>1050.5</c:v>
                </c:pt>
                <c:pt idx="10901">
                  <c:v>1050.599975585937</c:v>
                </c:pt>
                <c:pt idx="10902">
                  <c:v>1050.700073242188</c:v>
                </c:pt>
                <c:pt idx="10903">
                  <c:v>1050.800048828125</c:v>
                </c:pt>
                <c:pt idx="10904">
                  <c:v>1050.900024414062</c:v>
                </c:pt>
                <c:pt idx="10905">
                  <c:v>1051.0</c:v>
                </c:pt>
                <c:pt idx="10906">
                  <c:v>1051.099975585937</c:v>
                </c:pt>
                <c:pt idx="10907">
                  <c:v>1051.200073242188</c:v>
                </c:pt>
                <c:pt idx="10908">
                  <c:v>1051.300048828125</c:v>
                </c:pt>
                <c:pt idx="10909">
                  <c:v>1051.400024414062</c:v>
                </c:pt>
                <c:pt idx="10910">
                  <c:v>1051.5</c:v>
                </c:pt>
                <c:pt idx="10911">
                  <c:v>1051.599975585937</c:v>
                </c:pt>
                <c:pt idx="10912">
                  <c:v>1051.700073242188</c:v>
                </c:pt>
                <c:pt idx="10913">
                  <c:v>1051.800048828125</c:v>
                </c:pt>
                <c:pt idx="10914">
                  <c:v>1051.900024414062</c:v>
                </c:pt>
                <c:pt idx="10915">
                  <c:v>1052.0</c:v>
                </c:pt>
                <c:pt idx="10916">
                  <c:v>1052.099975585937</c:v>
                </c:pt>
                <c:pt idx="10917">
                  <c:v>1052.200073242188</c:v>
                </c:pt>
                <c:pt idx="10918">
                  <c:v>1052.300048828125</c:v>
                </c:pt>
                <c:pt idx="10919">
                  <c:v>1052.400024414062</c:v>
                </c:pt>
                <c:pt idx="10920">
                  <c:v>1052.5</c:v>
                </c:pt>
                <c:pt idx="10921">
                  <c:v>1052.599975585937</c:v>
                </c:pt>
                <c:pt idx="10922">
                  <c:v>1052.700073242188</c:v>
                </c:pt>
                <c:pt idx="10923">
                  <c:v>1052.800048828125</c:v>
                </c:pt>
                <c:pt idx="10924">
                  <c:v>1052.900024414062</c:v>
                </c:pt>
                <c:pt idx="10925">
                  <c:v>1053.0</c:v>
                </c:pt>
                <c:pt idx="10926">
                  <c:v>1053.099975585937</c:v>
                </c:pt>
                <c:pt idx="10927">
                  <c:v>1053.200073242188</c:v>
                </c:pt>
                <c:pt idx="10928">
                  <c:v>1053.300048828125</c:v>
                </c:pt>
                <c:pt idx="10929">
                  <c:v>1053.400024414062</c:v>
                </c:pt>
                <c:pt idx="10930">
                  <c:v>1053.5</c:v>
                </c:pt>
                <c:pt idx="10931">
                  <c:v>1053.599975585937</c:v>
                </c:pt>
                <c:pt idx="10932">
                  <c:v>1053.700073242188</c:v>
                </c:pt>
                <c:pt idx="10933">
                  <c:v>1053.800048828125</c:v>
                </c:pt>
                <c:pt idx="10934">
                  <c:v>1053.900024414062</c:v>
                </c:pt>
                <c:pt idx="10935">
                  <c:v>1054.0</c:v>
                </c:pt>
                <c:pt idx="10936">
                  <c:v>1054.099975585937</c:v>
                </c:pt>
                <c:pt idx="10937">
                  <c:v>1054.200073242188</c:v>
                </c:pt>
                <c:pt idx="10938">
                  <c:v>1054.300048828125</c:v>
                </c:pt>
                <c:pt idx="10939">
                  <c:v>1054.400024414062</c:v>
                </c:pt>
                <c:pt idx="10940">
                  <c:v>1054.5</c:v>
                </c:pt>
                <c:pt idx="10941">
                  <c:v>1054.599975585937</c:v>
                </c:pt>
                <c:pt idx="10942">
                  <c:v>1054.700073242188</c:v>
                </c:pt>
                <c:pt idx="10943">
                  <c:v>1054.800048828125</c:v>
                </c:pt>
                <c:pt idx="10944">
                  <c:v>1054.900024414062</c:v>
                </c:pt>
                <c:pt idx="10945">
                  <c:v>1055.0</c:v>
                </c:pt>
                <c:pt idx="10946">
                  <c:v>1055.099975585937</c:v>
                </c:pt>
                <c:pt idx="10947">
                  <c:v>1055.200073242188</c:v>
                </c:pt>
                <c:pt idx="10948">
                  <c:v>1055.300048828125</c:v>
                </c:pt>
                <c:pt idx="10949">
                  <c:v>1055.400024414062</c:v>
                </c:pt>
                <c:pt idx="10950">
                  <c:v>1055.5</c:v>
                </c:pt>
                <c:pt idx="10951">
                  <c:v>1055.599975585937</c:v>
                </c:pt>
                <c:pt idx="10952">
                  <c:v>1055.700073242188</c:v>
                </c:pt>
                <c:pt idx="10953">
                  <c:v>1055.800048828125</c:v>
                </c:pt>
                <c:pt idx="10954">
                  <c:v>1055.900024414062</c:v>
                </c:pt>
                <c:pt idx="10955">
                  <c:v>1056.0</c:v>
                </c:pt>
                <c:pt idx="10956">
                  <c:v>1056.099975585937</c:v>
                </c:pt>
                <c:pt idx="10957">
                  <c:v>1056.200073242188</c:v>
                </c:pt>
                <c:pt idx="10958">
                  <c:v>1056.300048828125</c:v>
                </c:pt>
                <c:pt idx="10959">
                  <c:v>1056.400024414062</c:v>
                </c:pt>
                <c:pt idx="10960">
                  <c:v>1056.5</c:v>
                </c:pt>
                <c:pt idx="10961">
                  <c:v>1056.599975585937</c:v>
                </c:pt>
                <c:pt idx="10962">
                  <c:v>1056.700073242188</c:v>
                </c:pt>
                <c:pt idx="10963">
                  <c:v>1056.800048828125</c:v>
                </c:pt>
                <c:pt idx="10964">
                  <c:v>1056.900024414062</c:v>
                </c:pt>
                <c:pt idx="10965">
                  <c:v>1057.0</c:v>
                </c:pt>
                <c:pt idx="10966">
                  <c:v>1057.099975585937</c:v>
                </c:pt>
                <c:pt idx="10967">
                  <c:v>1057.200073242188</c:v>
                </c:pt>
                <c:pt idx="10968">
                  <c:v>1057.300048828125</c:v>
                </c:pt>
                <c:pt idx="10969">
                  <c:v>1057.400024414062</c:v>
                </c:pt>
                <c:pt idx="10970">
                  <c:v>1057.5</c:v>
                </c:pt>
                <c:pt idx="10971">
                  <c:v>1057.599975585937</c:v>
                </c:pt>
                <c:pt idx="10972">
                  <c:v>1057.700073242188</c:v>
                </c:pt>
                <c:pt idx="10973">
                  <c:v>1057.800048828125</c:v>
                </c:pt>
                <c:pt idx="10974">
                  <c:v>1057.900024414062</c:v>
                </c:pt>
                <c:pt idx="10975">
                  <c:v>1058.0</c:v>
                </c:pt>
                <c:pt idx="10976">
                  <c:v>1058.099975585937</c:v>
                </c:pt>
                <c:pt idx="10977">
                  <c:v>1058.200073242188</c:v>
                </c:pt>
                <c:pt idx="10978">
                  <c:v>1058.300048828125</c:v>
                </c:pt>
                <c:pt idx="10979">
                  <c:v>1058.400024414062</c:v>
                </c:pt>
                <c:pt idx="10980">
                  <c:v>1058.5</c:v>
                </c:pt>
                <c:pt idx="10981">
                  <c:v>1058.599975585937</c:v>
                </c:pt>
                <c:pt idx="10982">
                  <c:v>1058.700073242188</c:v>
                </c:pt>
                <c:pt idx="10983">
                  <c:v>1058.800048828125</c:v>
                </c:pt>
                <c:pt idx="10984">
                  <c:v>1058.900024414062</c:v>
                </c:pt>
                <c:pt idx="10985">
                  <c:v>1059.0</c:v>
                </c:pt>
                <c:pt idx="10986">
                  <c:v>1059.099975585937</c:v>
                </c:pt>
                <c:pt idx="10987">
                  <c:v>1059.200073242188</c:v>
                </c:pt>
                <c:pt idx="10988">
                  <c:v>1059.300048828125</c:v>
                </c:pt>
                <c:pt idx="10989">
                  <c:v>1059.400024414062</c:v>
                </c:pt>
                <c:pt idx="10990">
                  <c:v>1059.5</c:v>
                </c:pt>
                <c:pt idx="10991">
                  <c:v>1059.599975585937</c:v>
                </c:pt>
                <c:pt idx="10992">
                  <c:v>1059.700073242188</c:v>
                </c:pt>
                <c:pt idx="10993">
                  <c:v>1059.800048828125</c:v>
                </c:pt>
                <c:pt idx="10994">
                  <c:v>1059.900024414062</c:v>
                </c:pt>
                <c:pt idx="10995">
                  <c:v>1060.0</c:v>
                </c:pt>
                <c:pt idx="10996">
                  <c:v>1060.099975585937</c:v>
                </c:pt>
                <c:pt idx="10997">
                  <c:v>1060.200073242188</c:v>
                </c:pt>
                <c:pt idx="10998">
                  <c:v>1060.300048828125</c:v>
                </c:pt>
                <c:pt idx="10999">
                  <c:v>1060.400024414062</c:v>
                </c:pt>
                <c:pt idx="11000">
                  <c:v>1060.5</c:v>
                </c:pt>
                <c:pt idx="11001">
                  <c:v>1060.599975585937</c:v>
                </c:pt>
                <c:pt idx="11002">
                  <c:v>1060.700073242188</c:v>
                </c:pt>
                <c:pt idx="11003">
                  <c:v>1060.800048828125</c:v>
                </c:pt>
                <c:pt idx="11004">
                  <c:v>1060.900024414062</c:v>
                </c:pt>
                <c:pt idx="11005">
                  <c:v>1061.0</c:v>
                </c:pt>
                <c:pt idx="11006">
                  <c:v>1061.099975585937</c:v>
                </c:pt>
                <c:pt idx="11007">
                  <c:v>1061.200073242188</c:v>
                </c:pt>
                <c:pt idx="11008">
                  <c:v>1061.300048828125</c:v>
                </c:pt>
                <c:pt idx="11009">
                  <c:v>1061.400024414062</c:v>
                </c:pt>
                <c:pt idx="11010">
                  <c:v>1061.5</c:v>
                </c:pt>
                <c:pt idx="11011">
                  <c:v>1061.599975585937</c:v>
                </c:pt>
                <c:pt idx="11012">
                  <c:v>1061.700073242188</c:v>
                </c:pt>
                <c:pt idx="11013">
                  <c:v>1061.800048828125</c:v>
                </c:pt>
                <c:pt idx="11014">
                  <c:v>1061.900024414062</c:v>
                </c:pt>
                <c:pt idx="11015">
                  <c:v>1062.0</c:v>
                </c:pt>
                <c:pt idx="11016">
                  <c:v>1062.099975585937</c:v>
                </c:pt>
                <c:pt idx="11017">
                  <c:v>1062.200073242188</c:v>
                </c:pt>
                <c:pt idx="11018">
                  <c:v>1062.300048828125</c:v>
                </c:pt>
                <c:pt idx="11019">
                  <c:v>1062.400024414062</c:v>
                </c:pt>
                <c:pt idx="11020">
                  <c:v>1062.5</c:v>
                </c:pt>
                <c:pt idx="11021">
                  <c:v>1062.599975585937</c:v>
                </c:pt>
                <c:pt idx="11022">
                  <c:v>1062.700073242188</c:v>
                </c:pt>
                <c:pt idx="11023">
                  <c:v>1062.800048828125</c:v>
                </c:pt>
                <c:pt idx="11024">
                  <c:v>1062.900024414062</c:v>
                </c:pt>
                <c:pt idx="11025">
                  <c:v>1063.0</c:v>
                </c:pt>
                <c:pt idx="11026">
                  <c:v>1063.099975585937</c:v>
                </c:pt>
                <c:pt idx="11027">
                  <c:v>1063.200073242188</c:v>
                </c:pt>
                <c:pt idx="11028">
                  <c:v>1063.300048828125</c:v>
                </c:pt>
                <c:pt idx="11029">
                  <c:v>1063.400024414062</c:v>
                </c:pt>
                <c:pt idx="11030">
                  <c:v>1063.5</c:v>
                </c:pt>
                <c:pt idx="11031">
                  <c:v>1063.599975585937</c:v>
                </c:pt>
                <c:pt idx="11032">
                  <c:v>1063.700073242188</c:v>
                </c:pt>
                <c:pt idx="11033">
                  <c:v>1063.800048828125</c:v>
                </c:pt>
                <c:pt idx="11034">
                  <c:v>1063.900024414062</c:v>
                </c:pt>
                <c:pt idx="11035">
                  <c:v>1064.0</c:v>
                </c:pt>
                <c:pt idx="11036">
                  <c:v>1064.099975585937</c:v>
                </c:pt>
                <c:pt idx="11037">
                  <c:v>1064.200073242188</c:v>
                </c:pt>
                <c:pt idx="11038">
                  <c:v>1064.300048828125</c:v>
                </c:pt>
                <c:pt idx="11039">
                  <c:v>1064.400024414062</c:v>
                </c:pt>
                <c:pt idx="11040">
                  <c:v>1064.5</c:v>
                </c:pt>
                <c:pt idx="11041">
                  <c:v>1064.599975585937</c:v>
                </c:pt>
                <c:pt idx="11042">
                  <c:v>1064.700073242188</c:v>
                </c:pt>
                <c:pt idx="11043">
                  <c:v>1064.800048828125</c:v>
                </c:pt>
                <c:pt idx="11044">
                  <c:v>1064.900024414062</c:v>
                </c:pt>
                <c:pt idx="11045">
                  <c:v>1065.0</c:v>
                </c:pt>
                <c:pt idx="11046">
                  <c:v>1065.099975585937</c:v>
                </c:pt>
                <c:pt idx="11047">
                  <c:v>1065.200073242188</c:v>
                </c:pt>
                <c:pt idx="11048">
                  <c:v>1065.300048828125</c:v>
                </c:pt>
                <c:pt idx="11049">
                  <c:v>1065.400024414062</c:v>
                </c:pt>
                <c:pt idx="11050">
                  <c:v>1065.5</c:v>
                </c:pt>
                <c:pt idx="11051">
                  <c:v>1065.599975585937</c:v>
                </c:pt>
                <c:pt idx="11052">
                  <c:v>1065.700073242188</c:v>
                </c:pt>
                <c:pt idx="11053">
                  <c:v>1065.800048828125</c:v>
                </c:pt>
                <c:pt idx="11054">
                  <c:v>1065.900024414062</c:v>
                </c:pt>
                <c:pt idx="11055">
                  <c:v>1066.0</c:v>
                </c:pt>
                <c:pt idx="11056">
                  <c:v>1066.099975585937</c:v>
                </c:pt>
                <c:pt idx="11057">
                  <c:v>1066.200073242188</c:v>
                </c:pt>
                <c:pt idx="11058">
                  <c:v>1066.300048828125</c:v>
                </c:pt>
                <c:pt idx="11059">
                  <c:v>1066.400024414062</c:v>
                </c:pt>
                <c:pt idx="11060">
                  <c:v>1066.5</c:v>
                </c:pt>
                <c:pt idx="11061">
                  <c:v>1066.599975585937</c:v>
                </c:pt>
                <c:pt idx="11062">
                  <c:v>1066.700073242188</c:v>
                </c:pt>
                <c:pt idx="11063">
                  <c:v>1066.800048828125</c:v>
                </c:pt>
                <c:pt idx="11064">
                  <c:v>1066.900024414062</c:v>
                </c:pt>
                <c:pt idx="11065">
                  <c:v>1067.0</c:v>
                </c:pt>
                <c:pt idx="11066">
                  <c:v>1067.099975585937</c:v>
                </c:pt>
                <c:pt idx="11067">
                  <c:v>1067.200073242188</c:v>
                </c:pt>
                <c:pt idx="11068">
                  <c:v>1067.300048828125</c:v>
                </c:pt>
                <c:pt idx="11069">
                  <c:v>1067.400024414062</c:v>
                </c:pt>
                <c:pt idx="11070">
                  <c:v>1067.5</c:v>
                </c:pt>
                <c:pt idx="11071">
                  <c:v>1067.599975585937</c:v>
                </c:pt>
                <c:pt idx="11072">
                  <c:v>1067.700073242188</c:v>
                </c:pt>
                <c:pt idx="11073">
                  <c:v>1067.800048828125</c:v>
                </c:pt>
                <c:pt idx="11074">
                  <c:v>1067.900024414062</c:v>
                </c:pt>
                <c:pt idx="11075">
                  <c:v>1068.0</c:v>
                </c:pt>
                <c:pt idx="11076">
                  <c:v>1068.099975585937</c:v>
                </c:pt>
                <c:pt idx="11077">
                  <c:v>1068.200073242188</c:v>
                </c:pt>
                <c:pt idx="11078">
                  <c:v>1068.300048828125</c:v>
                </c:pt>
                <c:pt idx="11079">
                  <c:v>1068.400024414062</c:v>
                </c:pt>
                <c:pt idx="11080">
                  <c:v>1068.5</c:v>
                </c:pt>
                <c:pt idx="11081">
                  <c:v>1068.599975585937</c:v>
                </c:pt>
                <c:pt idx="11082">
                  <c:v>1068.700073242188</c:v>
                </c:pt>
                <c:pt idx="11083">
                  <c:v>1068.800048828125</c:v>
                </c:pt>
                <c:pt idx="11084">
                  <c:v>1068.900024414062</c:v>
                </c:pt>
                <c:pt idx="11085">
                  <c:v>1069.0</c:v>
                </c:pt>
                <c:pt idx="11086">
                  <c:v>1069.099975585937</c:v>
                </c:pt>
                <c:pt idx="11087">
                  <c:v>1069.200073242188</c:v>
                </c:pt>
                <c:pt idx="11088">
                  <c:v>1069.300048828125</c:v>
                </c:pt>
                <c:pt idx="11089">
                  <c:v>1069.400024414062</c:v>
                </c:pt>
                <c:pt idx="11090">
                  <c:v>1069.5</c:v>
                </c:pt>
                <c:pt idx="11091">
                  <c:v>1069.599975585937</c:v>
                </c:pt>
                <c:pt idx="11092">
                  <c:v>1069.700073242188</c:v>
                </c:pt>
                <c:pt idx="11093">
                  <c:v>1069.800048828125</c:v>
                </c:pt>
                <c:pt idx="11094">
                  <c:v>1069.900024414062</c:v>
                </c:pt>
                <c:pt idx="11095">
                  <c:v>1070.0</c:v>
                </c:pt>
                <c:pt idx="11096">
                  <c:v>1070.099975585937</c:v>
                </c:pt>
                <c:pt idx="11097">
                  <c:v>1070.200073242188</c:v>
                </c:pt>
                <c:pt idx="11098">
                  <c:v>1070.300048828125</c:v>
                </c:pt>
                <c:pt idx="11099">
                  <c:v>1070.400024414062</c:v>
                </c:pt>
                <c:pt idx="11100">
                  <c:v>1070.5</c:v>
                </c:pt>
                <c:pt idx="11101">
                  <c:v>1070.599975585937</c:v>
                </c:pt>
                <c:pt idx="11102">
                  <c:v>1070.700073242188</c:v>
                </c:pt>
                <c:pt idx="11103">
                  <c:v>1070.800048828125</c:v>
                </c:pt>
                <c:pt idx="11104">
                  <c:v>1070.900024414062</c:v>
                </c:pt>
                <c:pt idx="11105">
                  <c:v>1071.0</c:v>
                </c:pt>
                <c:pt idx="11106">
                  <c:v>1071.099975585937</c:v>
                </c:pt>
                <c:pt idx="11107">
                  <c:v>1071.200073242188</c:v>
                </c:pt>
                <c:pt idx="11108">
                  <c:v>1071.300048828125</c:v>
                </c:pt>
                <c:pt idx="11109">
                  <c:v>1071.400024414062</c:v>
                </c:pt>
                <c:pt idx="11110">
                  <c:v>1071.5</c:v>
                </c:pt>
                <c:pt idx="11111">
                  <c:v>1071.599975585937</c:v>
                </c:pt>
                <c:pt idx="11112">
                  <c:v>1071.700073242188</c:v>
                </c:pt>
                <c:pt idx="11113">
                  <c:v>1071.800048828125</c:v>
                </c:pt>
                <c:pt idx="11114">
                  <c:v>1071.900024414062</c:v>
                </c:pt>
                <c:pt idx="11115">
                  <c:v>1072.0</c:v>
                </c:pt>
                <c:pt idx="11116">
                  <c:v>1072.099975585937</c:v>
                </c:pt>
                <c:pt idx="11117">
                  <c:v>1072.200073242188</c:v>
                </c:pt>
                <c:pt idx="11118">
                  <c:v>1072.300048828125</c:v>
                </c:pt>
                <c:pt idx="11119">
                  <c:v>1072.400024414062</c:v>
                </c:pt>
                <c:pt idx="11120">
                  <c:v>1072.5</c:v>
                </c:pt>
                <c:pt idx="11121">
                  <c:v>1072.599975585937</c:v>
                </c:pt>
                <c:pt idx="11122">
                  <c:v>1072.700073242188</c:v>
                </c:pt>
                <c:pt idx="11123">
                  <c:v>1072.800048828125</c:v>
                </c:pt>
                <c:pt idx="11124">
                  <c:v>1072.900024414062</c:v>
                </c:pt>
                <c:pt idx="11125">
                  <c:v>1073.0</c:v>
                </c:pt>
                <c:pt idx="11126">
                  <c:v>1073.099975585937</c:v>
                </c:pt>
                <c:pt idx="11127">
                  <c:v>1073.200073242188</c:v>
                </c:pt>
                <c:pt idx="11128">
                  <c:v>1073.300048828125</c:v>
                </c:pt>
                <c:pt idx="11129">
                  <c:v>1073.400024414062</c:v>
                </c:pt>
                <c:pt idx="11130">
                  <c:v>1073.5</c:v>
                </c:pt>
                <c:pt idx="11131">
                  <c:v>1073.599975585937</c:v>
                </c:pt>
                <c:pt idx="11132">
                  <c:v>1073.700073242188</c:v>
                </c:pt>
                <c:pt idx="11133">
                  <c:v>1073.800048828125</c:v>
                </c:pt>
                <c:pt idx="11134">
                  <c:v>1073.900024414062</c:v>
                </c:pt>
                <c:pt idx="11135">
                  <c:v>1074.0</c:v>
                </c:pt>
                <c:pt idx="11136">
                  <c:v>1074.099975585937</c:v>
                </c:pt>
                <c:pt idx="11137">
                  <c:v>1074.200073242188</c:v>
                </c:pt>
                <c:pt idx="11138">
                  <c:v>1074.300048828125</c:v>
                </c:pt>
                <c:pt idx="11139">
                  <c:v>1074.400024414062</c:v>
                </c:pt>
                <c:pt idx="11140">
                  <c:v>1074.5</c:v>
                </c:pt>
                <c:pt idx="11141">
                  <c:v>1074.599975585937</c:v>
                </c:pt>
                <c:pt idx="11142">
                  <c:v>1074.700073242188</c:v>
                </c:pt>
                <c:pt idx="11143">
                  <c:v>1074.800048828125</c:v>
                </c:pt>
                <c:pt idx="11144">
                  <c:v>1074.900024414062</c:v>
                </c:pt>
                <c:pt idx="11145">
                  <c:v>1075.0</c:v>
                </c:pt>
                <c:pt idx="11146">
                  <c:v>1075.099975585937</c:v>
                </c:pt>
                <c:pt idx="11147">
                  <c:v>1075.200073242188</c:v>
                </c:pt>
                <c:pt idx="11148">
                  <c:v>1075.300048828125</c:v>
                </c:pt>
                <c:pt idx="11149">
                  <c:v>1075.400024414062</c:v>
                </c:pt>
                <c:pt idx="11150">
                  <c:v>1075.5</c:v>
                </c:pt>
                <c:pt idx="11151">
                  <c:v>1075.599975585937</c:v>
                </c:pt>
                <c:pt idx="11152">
                  <c:v>1075.700073242188</c:v>
                </c:pt>
                <c:pt idx="11153">
                  <c:v>1075.800048828125</c:v>
                </c:pt>
                <c:pt idx="11154">
                  <c:v>1075.900024414062</c:v>
                </c:pt>
                <c:pt idx="11155">
                  <c:v>1076.0</c:v>
                </c:pt>
                <c:pt idx="11156">
                  <c:v>1076.099975585937</c:v>
                </c:pt>
                <c:pt idx="11157">
                  <c:v>1076.200073242188</c:v>
                </c:pt>
                <c:pt idx="11158">
                  <c:v>1076.300048828125</c:v>
                </c:pt>
                <c:pt idx="11159">
                  <c:v>1076.400024414062</c:v>
                </c:pt>
                <c:pt idx="11160">
                  <c:v>1076.5</c:v>
                </c:pt>
                <c:pt idx="11161">
                  <c:v>1076.599975585937</c:v>
                </c:pt>
                <c:pt idx="11162">
                  <c:v>1076.700073242188</c:v>
                </c:pt>
                <c:pt idx="11163">
                  <c:v>1076.800048828125</c:v>
                </c:pt>
                <c:pt idx="11164">
                  <c:v>1076.900024414062</c:v>
                </c:pt>
                <c:pt idx="11165">
                  <c:v>1077.0</c:v>
                </c:pt>
                <c:pt idx="11166">
                  <c:v>1077.099975585937</c:v>
                </c:pt>
                <c:pt idx="11167">
                  <c:v>1077.200073242188</c:v>
                </c:pt>
                <c:pt idx="11168">
                  <c:v>1077.300048828125</c:v>
                </c:pt>
                <c:pt idx="11169">
                  <c:v>1077.400024414062</c:v>
                </c:pt>
                <c:pt idx="11170">
                  <c:v>1077.5</c:v>
                </c:pt>
                <c:pt idx="11171">
                  <c:v>1077.599975585937</c:v>
                </c:pt>
                <c:pt idx="11172">
                  <c:v>1077.700073242188</c:v>
                </c:pt>
                <c:pt idx="11173">
                  <c:v>1077.800048828125</c:v>
                </c:pt>
                <c:pt idx="11174">
                  <c:v>1077.900024414062</c:v>
                </c:pt>
                <c:pt idx="11175">
                  <c:v>1078.0</c:v>
                </c:pt>
                <c:pt idx="11176">
                  <c:v>1078.099975585937</c:v>
                </c:pt>
                <c:pt idx="11177">
                  <c:v>1078.200073242188</c:v>
                </c:pt>
                <c:pt idx="11178">
                  <c:v>1078.300048828125</c:v>
                </c:pt>
                <c:pt idx="11179">
                  <c:v>1078.400024414062</c:v>
                </c:pt>
                <c:pt idx="11180">
                  <c:v>1078.5</c:v>
                </c:pt>
                <c:pt idx="11181">
                  <c:v>1078.599975585937</c:v>
                </c:pt>
                <c:pt idx="11182">
                  <c:v>1078.700073242188</c:v>
                </c:pt>
                <c:pt idx="11183">
                  <c:v>1078.800048828125</c:v>
                </c:pt>
                <c:pt idx="11184">
                  <c:v>1078.900024414062</c:v>
                </c:pt>
                <c:pt idx="11185">
                  <c:v>1079.0</c:v>
                </c:pt>
                <c:pt idx="11186">
                  <c:v>1079.099975585937</c:v>
                </c:pt>
                <c:pt idx="11187">
                  <c:v>1079.200073242188</c:v>
                </c:pt>
                <c:pt idx="11188">
                  <c:v>1079.300048828125</c:v>
                </c:pt>
                <c:pt idx="11189">
                  <c:v>1079.400024414062</c:v>
                </c:pt>
                <c:pt idx="11190">
                  <c:v>1079.5</c:v>
                </c:pt>
                <c:pt idx="11191">
                  <c:v>1079.599975585937</c:v>
                </c:pt>
                <c:pt idx="11192">
                  <c:v>1079.700073242188</c:v>
                </c:pt>
                <c:pt idx="11193">
                  <c:v>1079.800048828125</c:v>
                </c:pt>
                <c:pt idx="11194">
                  <c:v>1079.900024414062</c:v>
                </c:pt>
                <c:pt idx="11195">
                  <c:v>1080.0</c:v>
                </c:pt>
                <c:pt idx="11196">
                  <c:v>1080.099975585937</c:v>
                </c:pt>
                <c:pt idx="11197">
                  <c:v>1080.200073242188</c:v>
                </c:pt>
                <c:pt idx="11198">
                  <c:v>1080.300048828125</c:v>
                </c:pt>
                <c:pt idx="11199">
                  <c:v>1080.400024414062</c:v>
                </c:pt>
                <c:pt idx="11200">
                  <c:v>1080.5</c:v>
                </c:pt>
                <c:pt idx="11201">
                  <c:v>1080.599975585937</c:v>
                </c:pt>
                <c:pt idx="11202">
                  <c:v>1080.700073242188</c:v>
                </c:pt>
                <c:pt idx="11203">
                  <c:v>1080.800048828125</c:v>
                </c:pt>
                <c:pt idx="11204">
                  <c:v>1080.900024414062</c:v>
                </c:pt>
                <c:pt idx="11205">
                  <c:v>1081.0</c:v>
                </c:pt>
                <c:pt idx="11206">
                  <c:v>1081.099975585937</c:v>
                </c:pt>
                <c:pt idx="11207">
                  <c:v>1081.200073242188</c:v>
                </c:pt>
                <c:pt idx="11208">
                  <c:v>1081.300048828125</c:v>
                </c:pt>
                <c:pt idx="11209">
                  <c:v>1081.400024414062</c:v>
                </c:pt>
                <c:pt idx="11210">
                  <c:v>1081.5</c:v>
                </c:pt>
                <c:pt idx="11211">
                  <c:v>1081.599975585937</c:v>
                </c:pt>
                <c:pt idx="11212">
                  <c:v>1081.700073242188</c:v>
                </c:pt>
                <c:pt idx="11213">
                  <c:v>1081.800048828125</c:v>
                </c:pt>
                <c:pt idx="11214">
                  <c:v>1081.900024414062</c:v>
                </c:pt>
                <c:pt idx="11215">
                  <c:v>1082.0</c:v>
                </c:pt>
                <c:pt idx="11216">
                  <c:v>1082.099975585937</c:v>
                </c:pt>
                <c:pt idx="11217">
                  <c:v>1082.200073242188</c:v>
                </c:pt>
                <c:pt idx="11218">
                  <c:v>1082.300048828125</c:v>
                </c:pt>
                <c:pt idx="11219">
                  <c:v>1082.400024414062</c:v>
                </c:pt>
                <c:pt idx="11220">
                  <c:v>1082.5</c:v>
                </c:pt>
                <c:pt idx="11221">
                  <c:v>1082.599975585937</c:v>
                </c:pt>
                <c:pt idx="11222">
                  <c:v>1082.700073242188</c:v>
                </c:pt>
                <c:pt idx="11223">
                  <c:v>1082.800048828125</c:v>
                </c:pt>
                <c:pt idx="11224">
                  <c:v>1082.900024414062</c:v>
                </c:pt>
                <c:pt idx="11225">
                  <c:v>1083.0</c:v>
                </c:pt>
                <c:pt idx="11226">
                  <c:v>1083.099975585937</c:v>
                </c:pt>
                <c:pt idx="11227">
                  <c:v>1083.200073242188</c:v>
                </c:pt>
                <c:pt idx="11228">
                  <c:v>1083.300048828125</c:v>
                </c:pt>
                <c:pt idx="11229">
                  <c:v>1083.400024414062</c:v>
                </c:pt>
                <c:pt idx="11230">
                  <c:v>1083.5</c:v>
                </c:pt>
                <c:pt idx="11231">
                  <c:v>1083.599975585937</c:v>
                </c:pt>
                <c:pt idx="11232">
                  <c:v>1083.700073242188</c:v>
                </c:pt>
                <c:pt idx="11233">
                  <c:v>1083.800048828125</c:v>
                </c:pt>
                <c:pt idx="11234">
                  <c:v>1083.900024414062</c:v>
                </c:pt>
                <c:pt idx="11235">
                  <c:v>1084.0</c:v>
                </c:pt>
                <c:pt idx="11236">
                  <c:v>1084.099975585937</c:v>
                </c:pt>
                <c:pt idx="11237">
                  <c:v>1084.200073242188</c:v>
                </c:pt>
                <c:pt idx="11238">
                  <c:v>1084.300048828125</c:v>
                </c:pt>
                <c:pt idx="11239">
                  <c:v>1084.400024414062</c:v>
                </c:pt>
                <c:pt idx="11240">
                  <c:v>1084.5</c:v>
                </c:pt>
                <c:pt idx="11241">
                  <c:v>1084.599975585937</c:v>
                </c:pt>
                <c:pt idx="11242">
                  <c:v>1084.700073242188</c:v>
                </c:pt>
                <c:pt idx="11243">
                  <c:v>1084.800048828125</c:v>
                </c:pt>
                <c:pt idx="11244">
                  <c:v>1084.900024414062</c:v>
                </c:pt>
                <c:pt idx="11245">
                  <c:v>1085.0</c:v>
                </c:pt>
                <c:pt idx="11246">
                  <c:v>1085.099975585937</c:v>
                </c:pt>
                <c:pt idx="11247">
                  <c:v>1085.200073242188</c:v>
                </c:pt>
                <c:pt idx="11248">
                  <c:v>1085.300048828125</c:v>
                </c:pt>
                <c:pt idx="11249">
                  <c:v>1085.400024414062</c:v>
                </c:pt>
                <c:pt idx="11250">
                  <c:v>1085.5</c:v>
                </c:pt>
                <c:pt idx="11251">
                  <c:v>1085.599975585937</c:v>
                </c:pt>
                <c:pt idx="11252">
                  <c:v>1085.700073242188</c:v>
                </c:pt>
                <c:pt idx="11253">
                  <c:v>1085.800048828125</c:v>
                </c:pt>
                <c:pt idx="11254">
                  <c:v>1085.900024414062</c:v>
                </c:pt>
                <c:pt idx="11255">
                  <c:v>1086.0</c:v>
                </c:pt>
                <c:pt idx="11256">
                  <c:v>1086.099975585937</c:v>
                </c:pt>
                <c:pt idx="11257">
                  <c:v>1086.200073242188</c:v>
                </c:pt>
                <c:pt idx="11258">
                  <c:v>1086.300048828125</c:v>
                </c:pt>
                <c:pt idx="11259">
                  <c:v>1086.400024414062</c:v>
                </c:pt>
                <c:pt idx="11260">
                  <c:v>1086.5</c:v>
                </c:pt>
                <c:pt idx="11261">
                  <c:v>1086.599975585937</c:v>
                </c:pt>
                <c:pt idx="11262">
                  <c:v>1086.700073242188</c:v>
                </c:pt>
                <c:pt idx="11263">
                  <c:v>1086.800048828125</c:v>
                </c:pt>
                <c:pt idx="11264">
                  <c:v>1086.900024414062</c:v>
                </c:pt>
                <c:pt idx="11265">
                  <c:v>1087.0</c:v>
                </c:pt>
                <c:pt idx="11266">
                  <c:v>1087.099975585937</c:v>
                </c:pt>
                <c:pt idx="11267">
                  <c:v>1087.200073242188</c:v>
                </c:pt>
                <c:pt idx="11268">
                  <c:v>1087.300048828125</c:v>
                </c:pt>
                <c:pt idx="11269">
                  <c:v>1087.400024414062</c:v>
                </c:pt>
                <c:pt idx="11270">
                  <c:v>1087.5</c:v>
                </c:pt>
                <c:pt idx="11271">
                  <c:v>1087.599975585937</c:v>
                </c:pt>
                <c:pt idx="11272">
                  <c:v>1087.700073242188</c:v>
                </c:pt>
                <c:pt idx="11273">
                  <c:v>1087.800048828125</c:v>
                </c:pt>
                <c:pt idx="11274">
                  <c:v>1087.900024414062</c:v>
                </c:pt>
                <c:pt idx="11275">
                  <c:v>1088.0</c:v>
                </c:pt>
                <c:pt idx="11276">
                  <c:v>1088.099975585937</c:v>
                </c:pt>
                <c:pt idx="11277">
                  <c:v>1088.200073242188</c:v>
                </c:pt>
                <c:pt idx="11278">
                  <c:v>1088.300048828125</c:v>
                </c:pt>
                <c:pt idx="11279">
                  <c:v>1088.400024414062</c:v>
                </c:pt>
                <c:pt idx="11280">
                  <c:v>1088.5</c:v>
                </c:pt>
                <c:pt idx="11281">
                  <c:v>1088.599975585937</c:v>
                </c:pt>
                <c:pt idx="11282">
                  <c:v>1088.700073242188</c:v>
                </c:pt>
                <c:pt idx="11283">
                  <c:v>1088.800048828125</c:v>
                </c:pt>
                <c:pt idx="11284">
                  <c:v>1088.900024414062</c:v>
                </c:pt>
                <c:pt idx="11285">
                  <c:v>1089.0</c:v>
                </c:pt>
                <c:pt idx="11286">
                  <c:v>1089.099975585937</c:v>
                </c:pt>
                <c:pt idx="11287">
                  <c:v>1089.200073242188</c:v>
                </c:pt>
                <c:pt idx="11288">
                  <c:v>1089.300048828125</c:v>
                </c:pt>
                <c:pt idx="11289">
                  <c:v>1089.400024414062</c:v>
                </c:pt>
                <c:pt idx="11290">
                  <c:v>1089.5</c:v>
                </c:pt>
                <c:pt idx="11291">
                  <c:v>1089.599975585937</c:v>
                </c:pt>
                <c:pt idx="11292">
                  <c:v>1089.700073242188</c:v>
                </c:pt>
                <c:pt idx="11293">
                  <c:v>1089.800048828125</c:v>
                </c:pt>
                <c:pt idx="11294">
                  <c:v>1089.900024414062</c:v>
                </c:pt>
                <c:pt idx="11295">
                  <c:v>1090.0</c:v>
                </c:pt>
                <c:pt idx="11296">
                  <c:v>1090.099975585937</c:v>
                </c:pt>
                <c:pt idx="11297">
                  <c:v>1090.200073242188</c:v>
                </c:pt>
                <c:pt idx="11298">
                  <c:v>1090.300048828125</c:v>
                </c:pt>
                <c:pt idx="11299">
                  <c:v>1090.400024414062</c:v>
                </c:pt>
                <c:pt idx="11300">
                  <c:v>1090.5</c:v>
                </c:pt>
                <c:pt idx="11301">
                  <c:v>1090.599975585937</c:v>
                </c:pt>
                <c:pt idx="11302">
                  <c:v>1090.700073242188</c:v>
                </c:pt>
                <c:pt idx="11303">
                  <c:v>1090.800048828125</c:v>
                </c:pt>
                <c:pt idx="11304">
                  <c:v>1090.900024414062</c:v>
                </c:pt>
                <c:pt idx="11305">
                  <c:v>1091.0</c:v>
                </c:pt>
                <c:pt idx="11306">
                  <c:v>1091.099975585937</c:v>
                </c:pt>
                <c:pt idx="11307">
                  <c:v>1091.200073242188</c:v>
                </c:pt>
                <c:pt idx="11308">
                  <c:v>1091.300048828125</c:v>
                </c:pt>
                <c:pt idx="11309">
                  <c:v>1091.400024414062</c:v>
                </c:pt>
                <c:pt idx="11310">
                  <c:v>1091.5</c:v>
                </c:pt>
                <c:pt idx="11311">
                  <c:v>1091.599975585937</c:v>
                </c:pt>
                <c:pt idx="11312">
                  <c:v>1091.700073242188</c:v>
                </c:pt>
                <c:pt idx="11313">
                  <c:v>1091.800048828125</c:v>
                </c:pt>
                <c:pt idx="11314">
                  <c:v>1091.900024414062</c:v>
                </c:pt>
                <c:pt idx="11315">
                  <c:v>1092.0</c:v>
                </c:pt>
                <c:pt idx="11316">
                  <c:v>1092.099975585937</c:v>
                </c:pt>
                <c:pt idx="11317">
                  <c:v>1092.200073242188</c:v>
                </c:pt>
                <c:pt idx="11318">
                  <c:v>1092.300048828125</c:v>
                </c:pt>
                <c:pt idx="11319">
                  <c:v>1092.400024414062</c:v>
                </c:pt>
                <c:pt idx="11320">
                  <c:v>1092.5</c:v>
                </c:pt>
                <c:pt idx="11321">
                  <c:v>1092.599975585937</c:v>
                </c:pt>
                <c:pt idx="11322">
                  <c:v>1092.700073242188</c:v>
                </c:pt>
                <c:pt idx="11323">
                  <c:v>1092.800048828125</c:v>
                </c:pt>
                <c:pt idx="11324">
                  <c:v>1092.900024414062</c:v>
                </c:pt>
                <c:pt idx="11325">
                  <c:v>1093.0</c:v>
                </c:pt>
                <c:pt idx="11326">
                  <c:v>1093.099975585937</c:v>
                </c:pt>
                <c:pt idx="11327">
                  <c:v>1093.200073242188</c:v>
                </c:pt>
                <c:pt idx="11328">
                  <c:v>1093.300048828125</c:v>
                </c:pt>
                <c:pt idx="11329">
                  <c:v>1093.400024414062</c:v>
                </c:pt>
                <c:pt idx="11330">
                  <c:v>1093.5</c:v>
                </c:pt>
                <c:pt idx="11331">
                  <c:v>1093.599975585937</c:v>
                </c:pt>
                <c:pt idx="11332">
                  <c:v>1093.700073242188</c:v>
                </c:pt>
                <c:pt idx="11333">
                  <c:v>1093.800048828125</c:v>
                </c:pt>
                <c:pt idx="11334">
                  <c:v>1093.900024414062</c:v>
                </c:pt>
                <c:pt idx="11335">
                  <c:v>1094.0</c:v>
                </c:pt>
                <c:pt idx="11336">
                  <c:v>1094.099975585937</c:v>
                </c:pt>
                <c:pt idx="11337">
                  <c:v>1094.200073242188</c:v>
                </c:pt>
                <c:pt idx="11338">
                  <c:v>1094.300048828125</c:v>
                </c:pt>
                <c:pt idx="11339">
                  <c:v>1094.400024414062</c:v>
                </c:pt>
                <c:pt idx="11340">
                  <c:v>1094.5</c:v>
                </c:pt>
                <c:pt idx="11341">
                  <c:v>1094.599975585937</c:v>
                </c:pt>
                <c:pt idx="11342">
                  <c:v>1094.700073242188</c:v>
                </c:pt>
                <c:pt idx="11343">
                  <c:v>1094.800048828125</c:v>
                </c:pt>
                <c:pt idx="11344">
                  <c:v>1094.900024414062</c:v>
                </c:pt>
                <c:pt idx="11345">
                  <c:v>1095.0</c:v>
                </c:pt>
                <c:pt idx="11346">
                  <c:v>1095.099975585937</c:v>
                </c:pt>
                <c:pt idx="11347">
                  <c:v>1095.200073242188</c:v>
                </c:pt>
                <c:pt idx="11348">
                  <c:v>1095.300048828125</c:v>
                </c:pt>
                <c:pt idx="11349">
                  <c:v>1095.400024414062</c:v>
                </c:pt>
                <c:pt idx="11350">
                  <c:v>1095.5</c:v>
                </c:pt>
                <c:pt idx="11351">
                  <c:v>1095.599975585937</c:v>
                </c:pt>
                <c:pt idx="11352">
                  <c:v>1095.700073242188</c:v>
                </c:pt>
                <c:pt idx="11353">
                  <c:v>1095.800048828125</c:v>
                </c:pt>
                <c:pt idx="11354">
                  <c:v>1095.900024414062</c:v>
                </c:pt>
                <c:pt idx="11355">
                  <c:v>1096.0</c:v>
                </c:pt>
                <c:pt idx="11356">
                  <c:v>1096.099975585937</c:v>
                </c:pt>
                <c:pt idx="11357">
                  <c:v>1096.200073242188</c:v>
                </c:pt>
                <c:pt idx="11358">
                  <c:v>1096.300048828125</c:v>
                </c:pt>
                <c:pt idx="11359">
                  <c:v>1096.400024414062</c:v>
                </c:pt>
                <c:pt idx="11360">
                  <c:v>1096.5</c:v>
                </c:pt>
                <c:pt idx="11361">
                  <c:v>1096.599975585937</c:v>
                </c:pt>
                <c:pt idx="11362">
                  <c:v>1096.700073242188</c:v>
                </c:pt>
                <c:pt idx="11363">
                  <c:v>1096.800048828125</c:v>
                </c:pt>
                <c:pt idx="11364">
                  <c:v>1096.900024414062</c:v>
                </c:pt>
                <c:pt idx="11365">
                  <c:v>1097.0</c:v>
                </c:pt>
                <c:pt idx="11366">
                  <c:v>1097.099975585937</c:v>
                </c:pt>
                <c:pt idx="11367">
                  <c:v>1097.200073242188</c:v>
                </c:pt>
                <c:pt idx="11368">
                  <c:v>1097.300048828125</c:v>
                </c:pt>
                <c:pt idx="11369">
                  <c:v>1097.400024414062</c:v>
                </c:pt>
                <c:pt idx="11370">
                  <c:v>1097.5</c:v>
                </c:pt>
                <c:pt idx="11371">
                  <c:v>1097.599975585937</c:v>
                </c:pt>
                <c:pt idx="11372">
                  <c:v>1097.700073242188</c:v>
                </c:pt>
                <c:pt idx="11373">
                  <c:v>1097.800048828125</c:v>
                </c:pt>
                <c:pt idx="11374">
                  <c:v>1097.900024414062</c:v>
                </c:pt>
                <c:pt idx="11375">
                  <c:v>1098.0</c:v>
                </c:pt>
                <c:pt idx="11376">
                  <c:v>1098.099975585937</c:v>
                </c:pt>
                <c:pt idx="11377">
                  <c:v>1098.200073242188</c:v>
                </c:pt>
                <c:pt idx="11378">
                  <c:v>1098.300048828125</c:v>
                </c:pt>
                <c:pt idx="11379">
                  <c:v>1098.400024414062</c:v>
                </c:pt>
                <c:pt idx="11380">
                  <c:v>1098.5</c:v>
                </c:pt>
                <c:pt idx="11381">
                  <c:v>1098.599975585937</c:v>
                </c:pt>
                <c:pt idx="11382">
                  <c:v>1098.700073242188</c:v>
                </c:pt>
                <c:pt idx="11383">
                  <c:v>1098.800048828125</c:v>
                </c:pt>
                <c:pt idx="11384">
                  <c:v>1098.900024414062</c:v>
                </c:pt>
                <c:pt idx="11385">
                  <c:v>1099.0</c:v>
                </c:pt>
                <c:pt idx="11386">
                  <c:v>1099.099975585937</c:v>
                </c:pt>
                <c:pt idx="11387">
                  <c:v>1099.200073242188</c:v>
                </c:pt>
                <c:pt idx="11388">
                  <c:v>1099.300048828125</c:v>
                </c:pt>
                <c:pt idx="11389">
                  <c:v>1099.400024414062</c:v>
                </c:pt>
                <c:pt idx="11390">
                  <c:v>1099.5</c:v>
                </c:pt>
                <c:pt idx="11391">
                  <c:v>1099.599975585937</c:v>
                </c:pt>
                <c:pt idx="11392">
                  <c:v>1099.700073242188</c:v>
                </c:pt>
                <c:pt idx="11393">
                  <c:v>1099.800048828125</c:v>
                </c:pt>
                <c:pt idx="11394">
                  <c:v>1099.900024414062</c:v>
                </c:pt>
                <c:pt idx="11395">
                  <c:v>1100.0</c:v>
                </c:pt>
                <c:pt idx="11396">
                  <c:v>1100.099975585937</c:v>
                </c:pt>
                <c:pt idx="11397">
                  <c:v>1100.200073242188</c:v>
                </c:pt>
                <c:pt idx="11398">
                  <c:v>1100.300048828125</c:v>
                </c:pt>
                <c:pt idx="11399">
                  <c:v>1100.400024414062</c:v>
                </c:pt>
                <c:pt idx="11400">
                  <c:v>1100.5</c:v>
                </c:pt>
                <c:pt idx="11401">
                  <c:v>1100.599975585937</c:v>
                </c:pt>
                <c:pt idx="11402">
                  <c:v>1100.700073242188</c:v>
                </c:pt>
                <c:pt idx="11403">
                  <c:v>1100.800048828125</c:v>
                </c:pt>
                <c:pt idx="11404">
                  <c:v>1100.900024414062</c:v>
                </c:pt>
                <c:pt idx="11405">
                  <c:v>1101.0</c:v>
                </c:pt>
                <c:pt idx="11406">
                  <c:v>1101.099975585937</c:v>
                </c:pt>
                <c:pt idx="11407">
                  <c:v>1101.200073242188</c:v>
                </c:pt>
                <c:pt idx="11408">
                  <c:v>1101.300048828125</c:v>
                </c:pt>
                <c:pt idx="11409">
                  <c:v>1101.400024414062</c:v>
                </c:pt>
                <c:pt idx="11410">
                  <c:v>1101.5</c:v>
                </c:pt>
                <c:pt idx="11411">
                  <c:v>1101.599975585937</c:v>
                </c:pt>
                <c:pt idx="11412">
                  <c:v>1101.700073242188</c:v>
                </c:pt>
                <c:pt idx="11413">
                  <c:v>1101.800048828125</c:v>
                </c:pt>
                <c:pt idx="11414">
                  <c:v>1101.900024414062</c:v>
                </c:pt>
                <c:pt idx="11415">
                  <c:v>1102.0</c:v>
                </c:pt>
                <c:pt idx="11416">
                  <c:v>1102.099975585937</c:v>
                </c:pt>
                <c:pt idx="11417">
                  <c:v>1102.200073242188</c:v>
                </c:pt>
                <c:pt idx="11418">
                  <c:v>1102.300048828125</c:v>
                </c:pt>
                <c:pt idx="11419">
                  <c:v>1102.400024414062</c:v>
                </c:pt>
                <c:pt idx="11420">
                  <c:v>1102.5</c:v>
                </c:pt>
                <c:pt idx="11421">
                  <c:v>1102.599975585937</c:v>
                </c:pt>
                <c:pt idx="11422">
                  <c:v>1102.700073242188</c:v>
                </c:pt>
                <c:pt idx="11423">
                  <c:v>1102.800048828125</c:v>
                </c:pt>
                <c:pt idx="11424">
                  <c:v>1102.900024414062</c:v>
                </c:pt>
                <c:pt idx="11425">
                  <c:v>1103.0</c:v>
                </c:pt>
                <c:pt idx="11426">
                  <c:v>1103.099975585937</c:v>
                </c:pt>
                <c:pt idx="11427">
                  <c:v>1103.200073242188</c:v>
                </c:pt>
                <c:pt idx="11428">
                  <c:v>1103.300048828125</c:v>
                </c:pt>
                <c:pt idx="11429">
                  <c:v>1103.400024414062</c:v>
                </c:pt>
                <c:pt idx="11430">
                  <c:v>1103.5</c:v>
                </c:pt>
                <c:pt idx="11431">
                  <c:v>1103.599975585937</c:v>
                </c:pt>
                <c:pt idx="11432">
                  <c:v>1103.700073242188</c:v>
                </c:pt>
                <c:pt idx="11433">
                  <c:v>1103.800048828125</c:v>
                </c:pt>
                <c:pt idx="11434">
                  <c:v>1103.900024414062</c:v>
                </c:pt>
                <c:pt idx="11435">
                  <c:v>1104.0</c:v>
                </c:pt>
                <c:pt idx="11436">
                  <c:v>1104.099975585937</c:v>
                </c:pt>
                <c:pt idx="11437">
                  <c:v>1104.200073242188</c:v>
                </c:pt>
                <c:pt idx="11438">
                  <c:v>1104.300048828125</c:v>
                </c:pt>
                <c:pt idx="11439">
                  <c:v>1104.400024414062</c:v>
                </c:pt>
                <c:pt idx="11440">
                  <c:v>1104.5</c:v>
                </c:pt>
                <c:pt idx="11441">
                  <c:v>1104.599975585937</c:v>
                </c:pt>
                <c:pt idx="11442">
                  <c:v>1104.700073242188</c:v>
                </c:pt>
                <c:pt idx="11443">
                  <c:v>1104.800048828125</c:v>
                </c:pt>
                <c:pt idx="11444">
                  <c:v>1104.900024414062</c:v>
                </c:pt>
                <c:pt idx="11445">
                  <c:v>1105.0</c:v>
                </c:pt>
                <c:pt idx="11446">
                  <c:v>1105.099975585937</c:v>
                </c:pt>
                <c:pt idx="11447">
                  <c:v>1105.200073242188</c:v>
                </c:pt>
                <c:pt idx="11448">
                  <c:v>1105.300048828125</c:v>
                </c:pt>
                <c:pt idx="11449">
                  <c:v>1105.400024414062</c:v>
                </c:pt>
                <c:pt idx="11450">
                  <c:v>1105.5</c:v>
                </c:pt>
                <c:pt idx="11451">
                  <c:v>1105.599975585937</c:v>
                </c:pt>
                <c:pt idx="11452">
                  <c:v>1105.700073242188</c:v>
                </c:pt>
                <c:pt idx="11453">
                  <c:v>1105.800048828125</c:v>
                </c:pt>
                <c:pt idx="11454">
                  <c:v>1105.900024414062</c:v>
                </c:pt>
                <c:pt idx="11455">
                  <c:v>1106.0</c:v>
                </c:pt>
                <c:pt idx="11456">
                  <c:v>1106.099975585937</c:v>
                </c:pt>
                <c:pt idx="11457">
                  <c:v>1106.200073242188</c:v>
                </c:pt>
                <c:pt idx="11458">
                  <c:v>1106.300048828125</c:v>
                </c:pt>
                <c:pt idx="11459">
                  <c:v>1106.400024414062</c:v>
                </c:pt>
                <c:pt idx="11460">
                  <c:v>1106.5</c:v>
                </c:pt>
                <c:pt idx="11461">
                  <c:v>1106.599975585937</c:v>
                </c:pt>
                <c:pt idx="11462">
                  <c:v>1106.700073242188</c:v>
                </c:pt>
                <c:pt idx="11463">
                  <c:v>1106.800048828125</c:v>
                </c:pt>
                <c:pt idx="11464">
                  <c:v>1106.900024414062</c:v>
                </c:pt>
                <c:pt idx="11465">
                  <c:v>1107.0</c:v>
                </c:pt>
                <c:pt idx="11466">
                  <c:v>1107.099975585937</c:v>
                </c:pt>
                <c:pt idx="11467">
                  <c:v>1107.200073242188</c:v>
                </c:pt>
                <c:pt idx="11468">
                  <c:v>1107.300048828125</c:v>
                </c:pt>
                <c:pt idx="11469">
                  <c:v>1107.400024414062</c:v>
                </c:pt>
                <c:pt idx="11470">
                  <c:v>1107.5</c:v>
                </c:pt>
                <c:pt idx="11471">
                  <c:v>1107.599975585937</c:v>
                </c:pt>
                <c:pt idx="11472">
                  <c:v>1107.700073242188</c:v>
                </c:pt>
                <c:pt idx="11473">
                  <c:v>1107.800048828125</c:v>
                </c:pt>
                <c:pt idx="11474">
                  <c:v>1107.900024414062</c:v>
                </c:pt>
                <c:pt idx="11475">
                  <c:v>1108.0</c:v>
                </c:pt>
                <c:pt idx="11476">
                  <c:v>1108.099975585937</c:v>
                </c:pt>
                <c:pt idx="11477">
                  <c:v>1108.200073242188</c:v>
                </c:pt>
                <c:pt idx="11478">
                  <c:v>1108.300048828125</c:v>
                </c:pt>
                <c:pt idx="11479">
                  <c:v>1108.400024414062</c:v>
                </c:pt>
                <c:pt idx="11480">
                  <c:v>1108.5</c:v>
                </c:pt>
                <c:pt idx="11481">
                  <c:v>1108.599975585937</c:v>
                </c:pt>
                <c:pt idx="11482">
                  <c:v>1108.700073242188</c:v>
                </c:pt>
                <c:pt idx="11483">
                  <c:v>1108.800048828125</c:v>
                </c:pt>
                <c:pt idx="11484">
                  <c:v>1108.900024414062</c:v>
                </c:pt>
                <c:pt idx="11485">
                  <c:v>1109.0</c:v>
                </c:pt>
                <c:pt idx="11486">
                  <c:v>1109.099975585937</c:v>
                </c:pt>
                <c:pt idx="11487">
                  <c:v>1109.200073242188</c:v>
                </c:pt>
                <c:pt idx="11488">
                  <c:v>1109.300048828125</c:v>
                </c:pt>
                <c:pt idx="11489">
                  <c:v>1109.400024414062</c:v>
                </c:pt>
                <c:pt idx="11490">
                  <c:v>1109.5</c:v>
                </c:pt>
                <c:pt idx="11491">
                  <c:v>1109.599975585937</c:v>
                </c:pt>
                <c:pt idx="11492">
                  <c:v>1109.700073242188</c:v>
                </c:pt>
                <c:pt idx="11493">
                  <c:v>1109.800048828125</c:v>
                </c:pt>
                <c:pt idx="11494">
                  <c:v>1109.900024414062</c:v>
                </c:pt>
                <c:pt idx="11495">
                  <c:v>1110.0</c:v>
                </c:pt>
                <c:pt idx="11496">
                  <c:v>1110.099975585937</c:v>
                </c:pt>
                <c:pt idx="11497">
                  <c:v>1110.200073242188</c:v>
                </c:pt>
                <c:pt idx="11498">
                  <c:v>1110.300048828125</c:v>
                </c:pt>
                <c:pt idx="11499">
                  <c:v>1110.400024414062</c:v>
                </c:pt>
                <c:pt idx="11500">
                  <c:v>1110.5</c:v>
                </c:pt>
                <c:pt idx="11501">
                  <c:v>1110.599975585937</c:v>
                </c:pt>
                <c:pt idx="11502">
                  <c:v>1110.700073242188</c:v>
                </c:pt>
                <c:pt idx="11503">
                  <c:v>1110.800048828125</c:v>
                </c:pt>
                <c:pt idx="11504">
                  <c:v>1110.900024414062</c:v>
                </c:pt>
                <c:pt idx="11505">
                  <c:v>1111.0</c:v>
                </c:pt>
                <c:pt idx="11506">
                  <c:v>1111.099975585937</c:v>
                </c:pt>
                <c:pt idx="11507">
                  <c:v>1111.200073242188</c:v>
                </c:pt>
                <c:pt idx="11508">
                  <c:v>1111.300048828125</c:v>
                </c:pt>
                <c:pt idx="11509">
                  <c:v>1111.400024414062</c:v>
                </c:pt>
                <c:pt idx="11510">
                  <c:v>1111.5</c:v>
                </c:pt>
                <c:pt idx="11511">
                  <c:v>1111.599975585937</c:v>
                </c:pt>
                <c:pt idx="11512">
                  <c:v>1111.700073242188</c:v>
                </c:pt>
                <c:pt idx="11513">
                  <c:v>1111.800048828125</c:v>
                </c:pt>
                <c:pt idx="11514">
                  <c:v>1111.900024414062</c:v>
                </c:pt>
                <c:pt idx="11515">
                  <c:v>1112.0</c:v>
                </c:pt>
                <c:pt idx="11516">
                  <c:v>1112.099975585937</c:v>
                </c:pt>
                <c:pt idx="11517">
                  <c:v>1112.200073242188</c:v>
                </c:pt>
                <c:pt idx="11518">
                  <c:v>1112.300048828125</c:v>
                </c:pt>
                <c:pt idx="11519">
                  <c:v>1112.400024414062</c:v>
                </c:pt>
                <c:pt idx="11520">
                  <c:v>1112.5</c:v>
                </c:pt>
                <c:pt idx="11521">
                  <c:v>1112.599975585937</c:v>
                </c:pt>
                <c:pt idx="11522">
                  <c:v>1112.700073242188</c:v>
                </c:pt>
                <c:pt idx="11523">
                  <c:v>1112.800048828125</c:v>
                </c:pt>
                <c:pt idx="11524">
                  <c:v>1112.900024414062</c:v>
                </c:pt>
                <c:pt idx="11525">
                  <c:v>1113.0</c:v>
                </c:pt>
                <c:pt idx="11526">
                  <c:v>1113.099975585937</c:v>
                </c:pt>
                <c:pt idx="11527">
                  <c:v>1113.200073242188</c:v>
                </c:pt>
                <c:pt idx="11528">
                  <c:v>1113.300048828125</c:v>
                </c:pt>
                <c:pt idx="11529">
                  <c:v>1113.400024414062</c:v>
                </c:pt>
                <c:pt idx="11530">
                  <c:v>1113.5</c:v>
                </c:pt>
                <c:pt idx="11531">
                  <c:v>1113.599975585937</c:v>
                </c:pt>
                <c:pt idx="11532">
                  <c:v>1113.700073242188</c:v>
                </c:pt>
                <c:pt idx="11533">
                  <c:v>1113.800048828125</c:v>
                </c:pt>
                <c:pt idx="11534">
                  <c:v>1113.900024414062</c:v>
                </c:pt>
                <c:pt idx="11535">
                  <c:v>1114.0</c:v>
                </c:pt>
                <c:pt idx="11536">
                  <c:v>1114.099975585937</c:v>
                </c:pt>
                <c:pt idx="11537">
                  <c:v>1114.200073242188</c:v>
                </c:pt>
                <c:pt idx="11538">
                  <c:v>1114.300048828125</c:v>
                </c:pt>
                <c:pt idx="11539">
                  <c:v>1114.400024414062</c:v>
                </c:pt>
                <c:pt idx="11540">
                  <c:v>1114.5</c:v>
                </c:pt>
                <c:pt idx="11541">
                  <c:v>1114.599975585937</c:v>
                </c:pt>
                <c:pt idx="11542">
                  <c:v>1114.700073242188</c:v>
                </c:pt>
                <c:pt idx="11543">
                  <c:v>1114.800048828125</c:v>
                </c:pt>
                <c:pt idx="11544">
                  <c:v>1114.900024414062</c:v>
                </c:pt>
                <c:pt idx="11545">
                  <c:v>1115.0</c:v>
                </c:pt>
                <c:pt idx="11546">
                  <c:v>1115.099975585937</c:v>
                </c:pt>
                <c:pt idx="11547">
                  <c:v>1115.200073242188</c:v>
                </c:pt>
                <c:pt idx="11548">
                  <c:v>1115.300048828125</c:v>
                </c:pt>
                <c:pt idx="11549">
                  <c:v>1115.400024414062</c:v>
                </c:pt>
                <c:pt idx="11550">
                  <c:v>1115.5</c:v>
                </c:pt>
                <c:pt idx="11551">
                  <c:v>1115.599975585937</c:v>
                </c:pt>
                <c:pt idx="11552">
                  <c:v>1115.700073242188</c:v>
                </c:pt>
                <c:pt idx="11553">
                  <c:v>1115.800048828125</c:v>
                </c:pt>
                <c:pt idx="11554">
                  <c:v>1115.900024414062</c:v>
                </c:pt>
                <c:pt idx="11555">
                  <c:v>1116.0</c:v>
                </c:pt>
                <c:pt idx="11556">
                  <c:v>1116.099975585937</c:v>
                </c:pt>
                <c:pt idx="11557">
                  <c:v>1116.200073242188</c:v>
                </c:pt>
                <c:pt idx="11558">
                  <c:v>1116.300048828125</c:v>
                </c:pt>
                <c:pt idx="11559">
                  <c:v>1116.400024414062</c:v>
                </c:pt>
                <c:pt idx="11560">
                  <c:v>1116.5</c:v>
                </c:pt>
                <c:pt idx="11561">
                  <c:v>1116.599975585937</c:v>
                </c:pt>
                <c:pt idx="11562">
                  <c:v>1116.700073242188</c:v>
                </c:pt>
                <c:pt idx="11563">
                  <c:v>1116.800048828125</c:v>
                </c:pt>
                <c:pt idx="11564">
                  <c:v>1116.900024414062</c:v>
                </c:pt>
                <c:pt idx="11565">
                  <c:v>1117.0</c:v>
                </c:pt>
                <c:pt idx="11566">
                  <c:v>1117.099975585937</c:v>
                </c:pt>
                <c:pt idx="11567">
                  <c:v>1117.200073242188</c:v>
                </c:pt>
                <c:pt idx="11568">
                  <c:v>1117.300048828125</c:v>
                </c:pt>
                <c:pt idx="11569">
                  <c:v>1117.400024414062</c:v>
                </c:pt>
                <c:pt idx="11570">
                  <c:v>1117.5</c:v>
                </c:pt>
                <c:pt idx="11571">
                  <c:v>1117.599975585937</c:v>
                </c:pt>
                <c:pt idx="11572">
                  <c:v>1117.700073242188</c:v>
                </c:pt>
                <c:pt idx="11573">
                  <c:v>1117.800048828125</c:v>
                </c:pt>
                <c:pt idx="11574">
                  <c:v>1117.900024414062</c:v>
                </c:pt>
                <c:pt idx="11575">
                  <c:v>1118.0</c:v>
                </c:pt>
                <c:pt idx="11576">
                  <c:v>1118.099975585937</c:v>
                </c:pt>
                <c:pt idx="11577">
                  <c:v>1118.200073242188</c:v>
                </c:pt>
                <c:pt idx="11578">
                  <c:v>1118.300048828125</c:v>
                </c:pt>
                <c:pt idx="11579">
                  <c:v>1118.400024414062</c:v>
                </c:pt>
                <c:pt idx="11580">
                  <c:v>1118.5</c:v>
                </c:pt>
                <c:pt idx="11581">
                  <c:v>1118.599975585937</c:v>
                </c:pt>
                <c:pt idx="11582">
                  <c:v>1118.700073242188</c:v>
                </c:pt>
                <c:pt idx="11583">
                  <c:v>1118.800048828125</c:v>
                </c:pt>
                <c:pt idx="11584">
                  <c:v>1118.900024414062</c:v>
                </c:pt>
                <c:pt idx="11585">
                  <c:v>1119.0</c:v>
                </c:pt>
                <c:pt idx="11586">
                  <c:v>1119.099975585937</c:v>
                </c:pt>
                <c:pt idx="11587">
                  <c:v>1119.200073242188</c:v>
                </c:pt>
                <c:pt idx="11588">
                  <c:v>1119.300048828125</c:v>
                </c:pt>
                <c:pt idx="11589">
                  <c:v>1119.400024414062</c:v>
                </c:pt>
                <c:pt idx="11590">
                  <c:v>1119.5</c:v>
                </c:pt>
                <c:pt idx="11591">
                  <c:v>1119.599975585937</c:v>
                </c:pt>
                <c:pt idx="11592">
                  <c:v>1119.700073242188</c:v>
                </c:pt>
                <c:pt idx="11593">
                  <c:v>1119.800048828125</c:v>
                </c:pt>
                <c:pt idx="11594">
                  <c:v>1119.900024414062</c:v>
                </c:pt>
                <c:pt idx="11595">
                  <c:v>1120.0</c:v>
                </c:pt>
                <c:pt idx="11596">
                  <c:v>1120.099975585937</c:v>
                </c:pt>
                <c:pt idx="11597">
                  <c:v>1120.200073242188</c:v>
                </c:pt>
                <c:pt idx="11598">
                  <c:v>1120.300048828125</c:v>
                </c:pt>
                <c:pt idx="11599">
                  <c:v>1120.400024414062</c:v>
                </c:pt>
                <c:pt idx="11600">
                  <c:v>1120.5</c:v>
                </c:pt>
                <c:pt idx="11601">
                  <c:v>1120.599975585937</c:v>
                </c:pt>
                <c:pt idx="11602">
                  <c:v>1120.700073242188</c:v>
                </c:pt>
                <c:pt idx="11603">
                  <c:v>1120.800048828125</c:v>
                </c:pt>
                <c:pt idx="11604">
                  <c:v>1120.900024414062</c:v>
                </c:pt>
                <c:pt idx="11605">
                  <c:v>1121.0</c:v>
                </c:pt>
                <c:pt idx="11606">
                  <c:v>1121.099975585937</c:v>
                </c:pt>
                <c:pt idx="11607">
                  <c:v>1121.200073242188</c:v>
                </c:pt>
                <c:pt idx="11608">
                  <c:v>1121.300048828125</c:v>
                </c:pt>
                <c:pt idx="11609">
                  <c:v>1121.400024414062</c:v>
                </c:pt>
                <c:pt idx="11610">
                  <c:v>1121.5</c:v>
                </c:pt>
                <c:pt idx="11611">
                  <c:v>1121.599975585937</c:v>
                </c:pt>
                <c:pt idx="11612">
                  <c:v>1121.700073242188</c:v>
                </c:pt>
                <c:pt idx="11613">
                  <c:v>1121.800048828125</c:v>
                </c:pt>
                <c:pt idx="11614">
                  <c:v>1121.900024414062</c:v>
                </c:pt>
                <c:pt idx="11615">
                  <c:v>1122.0</c:v>
                </c:pt>
                <c:pt idx="11616">
                  <c:v>1122.099975585937</c:v>
                </c:pt>
                <c:pt idx="11617">
                  <c:v>1122.200073242188</c:v>
                </c:pt>
                <c:pt idx="11618">
                  <c:v>1122.300048828125</c:v>
                </c:pt>
                <c:pt idx="11619">
                  <c:v>1122.400024414062</c:v>
                </c:pt>
                <c:pt idx="11620">
                  <c:v>1122.5</c:v>
                </c:pt>
                <c:pt idx="11621">
                  <c:v>1122.599975585937</c:v>
                </c:pt>
                <c:pt idx="11622">
                  <c:v>1122.700073242188</c:v>
                </c:pt>
                <c:pt idx="11623">
                  <c:v>1122.800048828125</c:v>
                </c:pt>
                <c:pt idx="11624">
                  <c:v>1122.900024414062</c:v>
                </c:pt>
                <c:pt idx="11625">
                  <c:v>1123.0</c:v>
                </c:pt>
                <c:pt idx="11626">
                  <c:v>1123.099975585937</c:v>
                </c:pt>
                <c:pt idx="11627">
                  <c:v>1123.200073242188</c:v>
                </c:pt>
                <c:pt idx="11628">
                  <c:v>1123.300048828125</c:v>
                </c:pt>
                <c:pt idx="11629">
                  <c:v>1123.400024414062</c:v>
                </c:pt>
                <c:pt idx="11630">
                  <c:v>1123.5</c:v>
                </c:pt>
                <c:pt idx="11631">
                  <c:v>1123.599975585937</c:v>
                </c:pt>
                <c:pt idx="11632">
                  <c:v>1123.700073242188</c:v>
                </c:pt>
                <c:pt idx="11633">
                  <c:v>1123.800048828125</c:v>
                </c:pt>
                <c:pt idx="11634">
                  <c:v>1123.900024414062</c:v>
                </c:pt>
                <c:pt idx="11635">
                  <c:v>1124.0</c:v>
                </c:pt>
                <c:pt idx="11636">
                  <c:v>1124.099975585937</c:v>
                </c:pt>
                <c:pt idx="11637">
                  <c:v>1124.200073242188</c:v>
                </c:pt>
                <c:pt idx="11638">
                  <c:v>1124.300048828125</c:v>
                </c:pt>
                <c:pt idx="11639">
                  <c:v>1124.400024414062</c:v>
                </c:pt>
                <c:pt idx="11640">
                  <c:v>1124.5</c:v>
                </c:pt>
                <c:pt idx="11641">
                  <c:v>1124.599975585937</c:v>
                </c:pt>
                <c:pt idx="11642">
                  <c:v>1124.700073242188</c:v>
                </c:pt>
                <c:pt idx="11643">
                  <c:v>1124.800048828125</c:v>
                </c:pt>
                <c:pt idx="11644">
                  <c:v>1124.900024414062</c:v>
                </c:pt>
                <c:pt idx="11645">
                  <c:v>1125.0</c:v>
                </c:pt>
                <c:pt idx="11646">
                  <c:v>1125.099975585937</c:v>
                </c:pt>
                <c:pt idx="11647">
                  <c:v>1125.200073242188</c:v>
                </c:pt>
                <c:pt idx="11648">
                  <c:v>1125.300048828125</c:v>
                </c:pt>
                <c:pt idx="11649">
                  <c:v>1125.400024414062</c:v>
                </c:pt>
                <c:pt idx="11650">
                  <c:v>1125.5</c:v>
                </c:pt>
                <c:pt idx="11651">
                  <c:v>1125.599975585937</c:v>
                </c:pt>
                <c:pt idx="11652">
                  <c:v>1125.700073242188</c:v>
                </c:pt>
                <c:pt idx="11653">
                  <c:v>1125.800048828125</c:v>
                </c:pt>
                <c:pt idx="11654">
                  <c:v>1125.900024414062</c:v>
                </c:pt>
                <c:pt idx="11655">
                  <c:v>1126.0</c:v>
                </c:pt>
                <c:pt idx="11656">
                  <c:v>1126.099975585937</c:v>
                </c:pt>
                <c:pt idx="11657">
                  <c:v>1126.200073242188</c:v>
                </c:pt>
                <c:pt idx="11658">
                  <c:v>1126.300048828125</c:v>
                </c:pt>
                <c:pt idx="11659">
                  <c:v>1126.400024414062</c:v>
                </c:pt>
                <c:pt idx="11660">
                  <c:v>1126.5</c:v>
                </c:pt>
                <c:pt idx="11661">
                  <c:v>1126.599975585937</c:v>
                </c:pt>
                <c:pt idx="11662">
                  <c:v>1126.700073242188</c:v>
                </c:pt>
                <c:pt idx="11663">
                  <c:v>1126.800048828125</c:v>
                </c:pt>
                <c:pt idx="11664">
                  <c:v>1126.900024414062</c:v>
                </c:pt>
                <c:pt idx="11665">
                  <c:v>1127.0</c:v>
                </c:pt>
                <c:pt idx="11666">
                  <c:v>1127.099975585937</c:v>
                </c:pt>
                <c:pt idx="11667">
                  <c:v>1127.200073242188</c:v>
                </c:pt>
                <c:pt idx="11668">
                  <c:v>1127.300048828125</c:v>
                </c:pt>
                <c:pt idx="11669">
                  <c:v>1127.400024414062</c:v>
                </c:pt>
                <c:pt idx="11670">
                  <c:v>1127.5</c:v>
                </c:pt>
                <c:pt idx="11671">
                  <c:v>1127.599975585937</c:v>
                </c:pt>
                <c:pt idx="11672">
                  <c:v>1127.700073242188</c:v>
                </c:pt>
                <c:pt idx="11673">
                  <c:v>1127.800048828125</c:v>
                </c:pt>
                <c:pt idx="11674">
                  <c:v>1127.900024414062</c:v>
                </c:pt>
                <c:pt idx="11675">
                  <c:v>1128.0</c:v>
                </c:pt>
                <c:pt idx="11676">
                  <c:v>1128.099975585937</c:v>
                </c:pt>
                <c:pt idx="11677">
                  <c:v>1128.200073242188</c:v>
                </c:pt>
                <c:pt idx="11678">
                  <c:v>1128.300048828125</c:v>
                </c:pt>
                <c:pt idx="11679">
                  <c:v>1128.400024414062</c:v>
                </c:pt>
                <c:pt idx="11680">
                  <c:v>1128.5</c:v>
                </c:pt>
                <c:pt idx="11681">
                  <c:v>1128.599975585937</c:v>
                </c:pt>
                <c:pt idx="11682">
                  <c:v>1128.700073242188</c:v>
                </c:pt>
                <c:pt idx="11683">
                  <c:v>1128.800048828125</c:v>
                </c:pt>
                <c:pt idx="11684">
                  <c:v>1128.900024414062</c:v>
                </c:pt>
                <c:pt idx="11685">
                  <c:v>1129.0</c:v>
                </c:pt>
                <c:pt idx="11686">
                  <c:v>1129.099975585937</c:v>
                </c:pt>
                <c:pt idx="11687">
                  <c:v>1129.200073242188</c:v>
                </c:pt>
                <c:pt idx="11688">
                  <c:v>1129.300048828125</c:v>
                </c:pt>
                <c:pt idx="11689">
                  <c:v>1129.400024414062</c:v>
                </c:pt>
                <c:pt idx="11690">
                  <c:v>1129.5</c:v>
                </c:pt>
                <c:pt idx="11691">
                  <c:v>1129.599975585937</c:v>
                </c:pt>
                <c:pt idx="11692">
                  <c:v>1129.700073242188</c:v>
                </c:pt>
                <c:pt idx="11693">
                  <c:v>1129.800048828125</c:v>
                </c:pt>
                <c:pt idx="11694">
                  <c:v>1129.900024414062</c:v>
                </c:pt>
                <c:pt idx="11695">
                  <c:v>1130.0</c:v>
                </c:pt>
                <c:pt idx="11696">
                  <c:v>1130.099975585937</c:v>
                </c:pt>
                <c:pt idx="11697">
                  <c:v>1130.200073242188</c:v>
                </c:pt>
                <c:pt idx="11698">
                  <c:v>1130.300048828125</c:v>
                </c:pt>
                <c:pt idx="11699">
                  <c:v>1130.400024414062</c:v>
                </c:pt>
                <c:pt idx="11700">
                  <c:v>1130.5</c:v>
                </c:pt>
                <c:pt idx="11701">
                  <c:v>1130.599975585937</c:v>
                </c:pt>
                <c:pt idx="11702">
                  <c:v>1130.700073242188</c:v>
                </c:pt>
                <c:pt idx="11703">
                  <c:v>1130.800048828125</c:v>
                </c:pt>
                <c:pt idx="11704">
                  <c:v>1130.900024414062</c:v>
                </c:pt>
                <c:pt idx="11705">
                  <c:v>1131.0</c:v>
                </c:pt>
                <c:pt idx="11706">
                  <c:v>1131.099975585937</c:v>
                </c:pt>
                <c:pt idx="11707">
                  <c:v>1131.200073242188</c:v>
                </c:pt>
                <c:pt idx="11708">
                  <c:v>1131.300048828125</c:v>
                </c:pt>
                <c:pt idx="11709">
                  <c:v>1131.400024414062</c:v>
                </c:pt>
                <c:pt idx="11710">
                  <c:v>1131.5</c:v>
                </c:pt>
                <c:pt idx="11711">
                  <c:v>1131.599975585937</c:v>
                </c:pt>
                <c:pt idx="11712">
                  <c:v>1131.700073242188</c:v>
                </c:pt>
                <c:pt idx="11713">
                  <c:v>1131.800048828125</c:v>
                </c:pt>
                <c:pt idx="11714">
                  <c:v>1131.900024414062</c:v>
                </c:pt>
                <c:pt idx="11715">
                  <c:v>1132.0</c:v>
                </c:pt>
                <c:pt idx="11716">
                  <c:v>1132.099975585937</c:v>
                </c:pt>
                <c:pt idx="11717">
                  <c:v>1132.200073242188</c:v>
                </c:pt>
                <c:pt idx="11718">
                  <c:v>1132.300048828125</c:v>
                </c:pt>
                <c:pt idx="11719">
                  <c:v>1132.400024414062</c:v>
                </c:pt>
                <c:pt idx="11720">
                  <c:v>1132.5</c:v>
                </c:pt>
                <c:pt idx="11721">
                  <c:v>1132.599975585937</c:v>
                </c:pt>
                <c:pt idx="11722">
                  <c:v>1132.700073242188</c:v>
                </c:pt>
                <c:pt idx="11723">
                  <c:v>1132.800048828125</c:v>
                </c:pt>
                <c:pt idx="11724">
                  <c:v>1132.900024414062</c:v>
                </c:pt>
                <c:pt idx="11725">
                  <c:v>1133.0</c:v>
                </c:pt>
                <c:pt idx="11726">
                  <c:v>1133.099975585937</c:v>
                </c:pt>
                <c:pt idx="11727">
                  <c:v>1133.200073242188</c:v>
                </c:pt>
                <c:pt idx="11728">
                  <c:v>1133.300048828125</c:v>
                </c:pt>
                <c:pt idx="11729">
                  <c:v>1133.400024414062</c:v>
                </c:pt>
                <c:pt idx="11730">
                  <c:v>1133.5</c:v>
                </c:pt>
                <c:pt idx="11731">
                  <c:v>1133.599975585937</c:v>
                </c:pt>
                <c:pt idx="11732">
                  <c:v>1133.700073242188</c:v>
                </c:pt>
                <c:pt idx="11733">
                  <c:v>1133.800048828125</c:v>
                </c:pt>
                <c:pt idx="11734">
                  <c:v>1133.900024414062</c:v>
                </c:pt>
                <c:pt idx="11735">
                  <c:v>1134.0</c:v>
                </c:pt>
                <c:pt idx="11736">
                  <c:v>1134.099975585937</c:v>
                </c:pt>
                <c:pt idx="11737">
                  <c:v>1134.200073242188</c:v>
                </c:pt>
                <c:pt idx="11738">
                  <c:v>1134.300048828125</c:v>
                </c:pt>
                <c:pt idx="11739">
                  <c:v>1134.400024414062</c:v>
                </c:pt>
                <c:pt idx="11740">
                  <c:v>1134.5</c:v>
                </c:pt>
                <c:pt idx="11741">
                  <c:v>1134.599975585937</c:v>
                </c:pt>
                <c:pt idx="11742">
                  <c:v>1134.700073242188</c:v>
                </c:pt>
                <c:pt idx="11743">
                  <c:v>1134.800048828125</c:v>
                </c:pt>
                <c:pt idx="11744">
                  <c:v>1134.900024414062</c:v>
                </c:pt>
                <c:pt idx="11745">
                  <c:v>1135.0</c:v>
                </c:pt>
                <c:pt idx="11746">
                  <c:v>1135.099975585937</c:v>
                </c:pt>
                <c:pt idx="11747">
                  <c:v>1135.200073242188</c:v>
                </c:pt>
                <c:pt idx="11748">
                  <c:v>1135.300048828125</c:v>
                </c:pt>
                <c:pt idx="11749">
                  <c:v>1135.400024414062</c:v>
                </c:pt>
                <c:pt idx="11750">
                  <c:v>1135.5</c:v>
                </c:pt>
                <c:pt idx="11751">
                  <c:v>1135.599975585937</c:v>
                </c:pt>
                <c:pt idx="11752">
                  <c:v>1135.700073242188</c:v>
                </c:pt>
                <c:pt idx="11753">
                  <c:v>1135.800048828125</c:v>
                </c:pt>
                <c:pt idx="11754">
                  <c:v>1135.900024414062</c:v>
                </c:pt>
                <c:pt idx="11755">
                  <c:v>1136.0</c:v>
                </c:pt>
                <c:pt idx="11756">
                  <c:v>1136.099975585937</c:v>
                </c:pt>
                <c:pt idx="11757">
                  <c:v>1136.200073242188</c:v>
                </c:pt>
                <c:pt idx="11758">
                  <c:v>1136.300048828125</c:v>
                </c:pt>
                <c:pt idx="11759">
                  <c:v>1136.400024414062</c:v>
                </c:pt>
                <c:pt idx="11760">
                  <c:v>1136.5</c:v>
                </c:pt>
                <c:pt idx="11761">
                  <c:v>1136.599975585937</c:v>
                </c:pt>
                <c:pt idx="11762">
                  <c:v>1136.700073242188</c:v>
                </c:pt>
                <c:pt idx="11763">
                  <c:v>1136.800048828125</c:v>
                </c:pt>
                <c:pt idx="11764">
                  <c:v>1136.900024414062</c:v>
                </c:pt>
                <c:pt idx="11765">
                  <c:v>1137.0</c:v>
                </c:pt>
                <c:pt idx="11766">
                  <c:v>1137.099975585937</c:v>
                </c:pt>
                <c:pt idx="11767">
                  <c:v>1137.200073242188</c:v>
                </c:pt>
                <c:pt idx="11768">
                  <c:v>1137.300048828125</c:v>
                </c:pt>
                <c:pt idx="11769">
                  <c:v>1137.400024414062</c:v>
                </c:pt>
                <c:pt idx="11770">
                  <c:v>1137.5</c:v>
                </c:pt>
                <c:pt idx="11771">
                  <c:v>1137.599975585937</c:v>
                </c:pt>
                <c:pt idx="11772">
                  <c:v>1137.700073242188</c:v>
                </c:pt>
                <c:pt idx="11773">
                  <c:v>1137.800048828125</c:v>
                </c:pt>
                <c:pt idx="11774">
                  <c:v>1137.900024414062</c:v>
                </c:pt>
                <c:pt idx="11775">
                  <c:v>1138.0</c:v>
                </c:pt>
                <c:pt idx="11776">
                  <c:v>1138.099975585937</c:v>
                </c:pt>
                <c:pt idx="11777">
                  <c:v>1138.200073242188</c:v>
                </c:pt>
                <c:pt idx="11778">
                  <c:v>1138.300048828125</c:v>
                </c:pt>
                <c:pt idx="11779">
                  <c:v>1138.400024414062</c:v>
                </c:pt>
                <c:pt idx="11780">
                  <c:v>1138.5</c:v>
                </c:pt>
                <c:pt idx="11781">
                  <c:v>1138.599975585937</c:v>
                </c:pt>
                <c:pt idx="11782">
                  <c:v>1138.700073242188</c:v>
                </c:pt>
                <c:pt idx="11783">
                  <c:v>1138.800048828125</c:v>
                </c:pt>
                <c:pt idx="11784">
                  <c:v>1138.900024414062</c:v>
                </c:pt>
                <c:pt idx="11785">
                  <c:v>1139.0</c:v>
                </c:pt>
                <c:pt idx="11786">
                  <c:v>1139.099975585937</c:v>
                </c:pt>
                <c:pt idx="11787">
                  <c:v>1139.200073242188</c:v>
                </c:pt>
                <c:pt idx="11788">
                  <c:v>1139.300048828125</c:v>
                </c:pt>
                <c:pt idx="11789">
                  <c:v>1139.400024414062</c:v>
                </c:pt>
                <c:pt idx="11790">
                  <c:v>1139.5</c:v>
                </c:pt>
                <c:pt idx="11791">
                  <c:v>1139.599975585937</c:v>
                </c:pt>
                <c:pt idx="11792">
                  <c:v>1139.700073242188</c:v>
                </c:pt>
                <c:pt idx="11793">
                  <c:v>1139.800048828125</c:v>
                </c:pt>
                <c:pt idx="11794">
                  <c:v>1139.900024414062</c:v>
                </c:pt>
                <c:pt idx="11795">
                  <c:v>1140.0</c:v>
                </c:pt>
                <c:pt idx="11796">
                  <c:v>1140.099975585937</c:v>
                </c:pt>
                <c:pt idx="11797">
                  <c:v>1140.200073242188</c:v>
                </c:pt>
                <c:pt idx="11798">
                  <c:v>1140.300048828125</c:v>
                </c:pt>
                <c:pt idx="11799">
                  <c:v>1140.400024414062</c:v>
                </c:pt>
                <c:pt idx="11800">
                  <c:v>1140.5</c:v>
                </c:pt>
                <c:pt idx="11801">
                  <c:v>1140.599975585937</c:v>
                </c:pt>
                <c:pt idx="11802">
                  <c:v>1140.700073242188</c:v>
                </c:pt>
                <c:pt idx="11803">
                  <c:v>1140.800048828125</c:v>
                </c:pt>
                <c:pt idx="11804">
                  <c:v>1140.900024414062</c:v>
                </c:pt>
                <c:pt idx="11805">
                  <c:v>1141.0</c:v>
                </c:pt>
                <c:pt idx="11806">
                  <c:v>1141.099975585937</c:v>
                </c:pt>
                <c:pt idx="11807">
                  <c:v>1141.200073242188</c:v>
                </c:pt>
                <c:pt idx="11808">
                  <c:v>1141.300048828125</c:v>
                </c:pt>
                <c:pt idx="11809">
                  <c:v>1141.400024414062</c:v>
                </c:pt>
                <c:pt idx="11810">
                  <c:v>1141.5</c:v>
                </c:pt>
                <c:pt idx="11811">
                  <c:v>1141.599975585937</c:v>
                </c:pt>
                <c:pt idx="11812">
                  <c:v>1141.700073242188</c:v>
                </c:pt>
                <c:pt idx="11813">
                  <c:v>1141.800048828125</c:v>
                </c:pt>
                <c:pt idx="11814">
                  <c:v>1141.900024414062</c:v>
                </c:pt>
                <c:pt idx="11815">
                  <c:v>1142.0</c:v>
                </c:pt>
                <c:pt idx="11816">
                  <c:v>1142.099975585937</c:v>
                </c:pt>
                <c:pt idx="11817">
                  <c:v>1142.200073242188</c:v>
                </c:pt>
                <c:pt idx="11818">
                  <c:v>1142.300048828125</c:v>
                </c:pt>
                <c:pt idx="11819">
                  <c:v>1142.400024414062</c:v>
                </c:pt>
                <c:pt idx="11820">
                  <c:v>1142.5</c:v>
                </c:pt>
                <c:pt idx="11821">
                  <c:v>1142.599975585937</c:v>
                </c:pt>
                <c:pt idx="11822">
                  <c:v>1142.700073242188</c:v>
                </c:pt>
                <c:pt idx="11823">
                  <c:v>1142.800048828125</c:v>
                </c:pt>
                <c:pt idx="11824">
                  <c:v>1142.900024414062</c:v>
                </c:pt>
                <c:pt idx="11825">
                  <c:v>1143.0</c:v>
                </c:pt>
                <c:pt idx="11826">
                  <c:v>1143.099975585937</c:v>
                </c:pt>
                <c:pt idx="11827">
                  <c:v>1143.200073242188</c:v>
                </c:pt>
                <c:pt idx="11828">
                  <c:v>1143.300048828125</c:v>
                </c:pt>
                <c:pt idx="11829">
                  <c:v>1143.400024414062</c:v>
                </c:pt>
                <c:pt idx="11830">
                  <c:v>1143.5</c:v>
                </c:pt>
                <c:pt idx="11831">
                  <c:v>1143.599975585937</c:v>
                </c:pt>
                <c:pt idx="11832">
                  <c:v>1143.700073242188</c:v>
                </c:pt>
                <c:pt idx="11833">
                  <c:v>1143.800048828125</c:v>
                </c:pt>
                <c:pt idx="11834">
                  <c:v>1143.900024414062</c:v>
                </c:pt>
                <c:pt idx="11835">
                  <c:v>1144.0</c:v>
                </c:pt>
                <c:pt idx="11836">
                  <c:v>1144.099975585937</c:v>
                </c:pt>
                <c:pt idx="11837">
                  <c:v>1144.200073242188</c:v>
                </c:pt>
                <c:pt idx="11838">
                  <c:v>1144.300048828125</c:v>
                </c:pt>
                <c:pt idx="11839">
                  <c:v>1144.400024414062</c:v>
                </c:pt>
                <c:pt idx="11840">
                  <c:v>1144.5</c:v>
                </c:pt>
                <c:pt idx="11841">
                  <c:v>1144.599975585937</c:v>
                </c:pt>
                <c:pt idx="11842">
                  <c:v>1144.700073242188</c:v>
                </c:pt>
                <c:pt idx="11843">
                  <c:v>1144.800048828125</c:v>
                </c:pt>
                <c:pt idx="11844">
                  <c:v>1144.900024414062</c:v>
                </c:pt>
                <c:pt idx="11845">
                  <c:v>1145.0</c:v>
                </c:pt>
                <c:pt idx="11846">
                  <c:v>1145.099975585937</c:v>
                </c:pt>
                <c:pt idx="11847">
                  <c:v>1145.200073242188</c:v>
                </c:pt>
                <c:pt idx="11848">
                  <c:v>1145.300048828125</c:v>
                </c:pt>
                <c:pt idx="11849">
                  <c:v>1145.400024414062</c:v>
                </c:pt>
                <c:pt idx="11850">
                  <c:v>1145.5</c:v>
                </c:pt>
                <c:pt idx="11851">
                  <c:v>1145.599975585937</c:v>
                </c:pt>
                <c:pt idx="11852">
                  <c:v>1145.700073242188</c:v>
                </c:pt>
                <c:pt idx="11853">
                  <c:v>1145.800048828125</c:v>
                </c:pt>
                <c:pt idx="11854">
                  <c:v>1145.900024414062</c:v>
                </c:pt>
                <c:pt idx="11855">
                  <c:v>1146.0</c:v>
                </c:pt>
                <c:pt idx="11856">
                  <c:v>1146.099975585937</c:v>
                </c:pt>
                <c:pt idx="11857">
                  <c:v>1146.200073242188</c:v>
                </c:pt>
                <c:pt idx="11858">
                  <c:v>1146.300048828125</c:v>
                </c:pt>
                <c:pt idx="11859">
                  <c:v>1146.400024414062</c:v>
                </c:pt>
                <c:pt idx="11860">
                  <c:v>1146.5</c:v>
                </c:pt>
                <c:pt idx="11861">
                  <c:v>1146.599975585937</c:v>
                </c:pt>
                <c:pt idx="11862">
                  <c:v>1146.700073242188</c:v>
                </c:pt>
                <c:pt idx="11863">
                  <c:v>1146.800048828125</c:v>
                </c:pt>
                <c:pt idx="11864">
                  <c:v>1146.900024414062</c:v>
                </c:pt>
                <c:pt idx="11865">
                  <c:v>1147.0</c:v>
                </c:pt>
                <c:pt idx="11866">
                  <c:v>1147.099975585937</c:v>
                </c:pt>
                <c:pt idx="11867">
                  <c:v>1147.200073242188</c:v>
                </c:pt>
                <c:pt idx="11868">
                  <c:v>1147.300048828125</c:v>
                </c:pt>
                <c:pt idx="11869">
                  <c:v>1147.400024414062</c:v>
                </c:pt>
                <c:pt idx="11870">
                  <c:v>1147.5</c:v>
                </c:pt>
                <c:pt idx="11871">
                  <c:v>1147.599975585937</c:v>
                </c:pt>
                <c:pt idx="11872">
                  <c:v>1147.700073242188</c:v>
                </c:pt>
                <c:pt idx="11873">
                  <c:v>1147.800048828125</c:v>
                </c:pt>
                <c:pt idx="11874">
                  <c:v>1147.900024414062</c:v>
                </c:pt>
                <c:pt idx="11875">
                  <c:v>1148.0</c:v>
                </c:pt>
                <c:pt idx="11876">
                  <c:v>1148.099975585937</c:v>
                </c:pt>
                <c:pt idx="11877">
                  <c:v>1148.200073242188</c:v>
                </c:pt>
                <c:pt idx="11878">
                  <c:v>1148.300048828125</c:v>
                </c:pt>
                <c:pt idx="11879">
                  <c:v>1148.400024414062</c:v>
                </c:pt>
                <c:pt idx="11880">
                  <c:v>1148.5</c:v>
                </c:pt>
                <c:pt idx="11881">
                  <c:v>1148.599975585937</c:v>
                </c:pt>
                <c:pt idx="11882">
                  <c:v>1148.700073242188</c:v>
                </c:pt>
                <c:pt idx="11883">
                  <c:v>1148.800048828125</c:v>
                </c:pt>
                <c:pt idx="11884">
                  <c:v>1148.900024414062</c:v>
                </c:pt>
                <c:pt idx="11885">
                  <c:v>1149.0</c:v>
                </c:pt>
                <c:pt idx="11886">
                  <c:v>1149.099975585937</c:v>
                </c:pt>
                <c:pt idx="11887">
                  <c:v>1149.200073242188</c:v>
                </c:pt>
                <c:pt idx="11888">
                  <c:v>1149.300048828125</c:v>
                </c:pt>
                <c:pt idx="11889">
                  <c:v>1149.400024414062</c:v>
                </c:pt>
                <c:pt idx="11890">
                  <c:v>1149.5</c:v>
                </c:pt>
                <c:pt idx="11891">
                  <c:v>1149.599975585937</c:v>
                </c:pt>
                <c:pt idx="11892">
                  <c:v>1149.700073242188</c:v>
                </c:pt>
                <c:pt idx="11893">
                  <c:v>1149.800048828125</c:v>
                </c:pt>
                <c:pt idx="11894">
                  <c:v>1149.900024414062</c:v>
                </c:pt>
                <c:pt idx="11895">
                  <c:v>1150.0</c:v>
                </c:pt>
                <c:pt idx="11896">
                  <c:v>1150.099975585937</c:v>
                </c:pt>
                <c:pt idx="11897">
                  <c:v>1150.200073242188</c:v>
                </c:pt>
                <c:pt idx="11898">
                  <c:v>1150.300048828125</c:v>
                </c:pt>
                <c:pt idx="11899">
                  <c:v>1150.400024414062</c:v>
                </c:pt>
                <c:pt idx="11900">
                  <c:v>1150.5</c:v>
                </c:pt>
                <c:pt idx="11901">
                  <c:v>1150.599975585937</c:v>
                </c:pt>
                <c:pt idx="11902">
                  <c:v>1150.700073242188</c:v>
                </c:pt>
                <c:pt idx="11903">
                  <c:v>1150.800048828125</c:v>
                </c:pt>
                <c:pt idx="11904">
                  <c:v>1150.900024414062</c:v>
                </c:pt>
                <c:pt idx="11905">
                  <c:v>1151.0</c:v>
                </c:pt>
                <c:pt idx="11906">
                  <c:v>1151.099975585937</c:v>
                </c:pt>
                <c:pt idx="11907">
                  <c:v>1151.200073242188</c:v>
                </c:pt>
                <c:pt idx="11908">
                  <c:v>1151.300048828125</c:v>
                </c:pt>
                <c:pt idx="11909">
                  <c:v>1151.400024414062</c:v>
                </c:pt>
                <c:pt idx="11910">
                  <c:v>1151.5</c:v>
                </c:pt>
                <c:pt idx="11911">
                  <c:v>1151.599975585937</c:v>
                </c:pt>
                <c:pt idx="11912">
                  <c:v>1151.700073242188</c:v>
                </c:pt>
                <c:pt idx="11913">
                  <c:v>1151.800048828125</c:v>
                </c:pt>
                <c:pt idx="11914">
                  <c:v>1151.900024414062</c:v>
                </c:pt>
                <c:pt idx="11915">
                  <c:v>1152.0</c:v>
                </c:pt>
                <c:pt idx="11916">
                  <c:v>1152.099975585937</c:v>
                </c:pt>
                <c:pt idx="11917">
                  <c:v>1152.200073242188</c:v>
                </c:pt>
                <c:pt idx="11918">
                  <c:v>1152.300048828125</c:v>
                </c:pt>
                <c:pt idx="11919">
                  <c:v>1152.400024414062</c:v>
                </c:pt>
                <c:pt idx="11920">
                  <c:v>1152.5</c:v>
                </c:pt>
                <c:pt idx="11921">
                  <c:v>1152.599975585937</c:v>
                </c:pt>
                <c:pt idx="11922">
                  <c:v>1152.700073242188</c:v>
                </c:pt>
                <c:pt idx="11923">
                  <c:v>1152.800048828125</c:v>
                </c:pt>
                <c:pt idx="11924">
                  <c:v>1152.900024414062</c:v>
                </c:pt>
                <c:pt idx="11925">
                  <c:v>1153.0</c:v>
                </c:pt>
                <c:pt idx="11926">
                  <c:v>1153.099975585937</c:v>
                </c:pt>
                <c:pt idx="11927">
                  <c:v>1153.200073242188</c:v>
                </c:pt>
                <c:pt idx="11928">
                  <c:v>1153.300048828125</c:v>
                </c:pt>
                <c:pt idx="11929">
                  <c:v>1153.400024414062</c:v>
                </c:pt>
                <c:pt idx="11930">
                  <c:v>1153.5</c:v>
                </c:pt>
                <c:pt idx="11931">
                  <c:v>1153.599975585937</c:v>
                </c:pt>
                <c:pt idx="11932">
                  <c:v>1153.700073242188</c:v>
                </c:pt>
                <c:pt idx="11933">
                  <c:v>1153.800048828125</c:v>
                </c:pt>
                <c:pt idx="11934">
                  <c:v>1153.900024414062</c:v>
                </c:pt>
                <c:pt idx="11935">
                  <c:v>1154.0</c:v>
                </c:pt>
                <c:pt idx="11936">
                  <c:v>1154.099975585937</c:v>
                </c:pt>
                <c:pt idx="11937">
                  <c:v>1154.200073242188</c:v>
                </c:pt>
                <c:pt idx="11938">
                  <c:v>1154.300048828125</c:v>
                </c:pt>
                <c:pt idx="11939">
                  <c:v>1154.400024414062</c:v>
                </c:pt>
                <c:pt idx="11940">
                  <c:v>1154.5</c:v>
                </c:pt>
                <c:pt idx="11941">
                  <c:v>1154.599975585937</c:v>
                </c:pt>
                <c:pt idx="11942">
                  <c:v>1154.700073242188</c:v>
                </c:pt>
                <c:pt idx="11943">
                  <c:v>1154.800048828125</c:v>
                </c:pt>
                <c:pt idx="11944">
                  <c:v>1154.900024414062</c:v>
                </c:pt>
                <c:pt idx="11945">
                  <c:v>1155.0</c:v>
                </c:pt>
                <c:pt idx="11946">
                  <c:v>1155.099975585937</c:v>
                </c:pt>
                <c:pt idx="11947">
                  <c:v>1155.200073242188</c:v>
                </c:pt>
                <c:pt idx="11948">
                  <c:v>1155.300048828125</c:v>
                </c:pt>
                <c:pt idx="11949">
                  <c:v>1155.400024414062</c:v>
                </c:pt>
                <c:pt idx="11950">
                  <c:v>1155.5</c:v>
                </c:pt>
                <c:pt idx="11951">
                  <c:v>1155.599975585937</c:v>
                </c:pt>
                <c:pt idx="11952">
                  <c:v>1155.700073242188</c:v>
                </c:pt>
                <c:pt idx="11953">
                  <c:v>1155.800048828125</c:v>
                </c:pt>
                <c:pt idx="11954">
                  <c:v>1155.900024414062</c:v>
                </c:pt>
                <c:pt idx="11955">
                  <c:v>1156.0</c:v>
                </c:pt>
                <c:pt idx="11956">
                  <c:v>1156.099975585937</c:v>
                </c:pt>
                <c:pt idx="11957">
                  <c:v>1156.200073242188</c:v>
                </c:pt>
                <c:pt idx="11958">
                  <c:v>1156.300048828125</c:v>
                </c:pt>
                <c:pt idx="11959">
                  <c:v>1156.400024414062</c:v>
                </c:pt>
                <c:pt idx="11960">
                  <c:v>1156.5</c:v>
                </c:pt>
                <c:pt idx="11961">
                  <c:v>1156.599975585937</c:v>
                </c:pt>
                <c:pt idx="11962">
                  <c:v>1156.700073242188</c:v>
                </c:pt>
                <c:pt idx="11963">
                  <c:v>1156.800048828125</c:v>
                </c:pt>
                <c:pt idx="11964">
                  <c:v>1156.900024414062</c:v>
                </c:pt>
                <c:pt idx="11965">
                  <c:v>1157.0</c:v>
                </c:pt>
                <c:pt idx="11966">
                  <c:v>1157.099975585937</c:v>
                </c:pt>
                <c:pt idx="11967">
                  <c:v>1157.200073242188</c:v>
                </c:pt>
                <c:pt idx="11968">
                  <c:v>1157.300048828125</c:v>
                </c:pt>
                <c:pt idx="11969">
                  <c:v>1157.400024414062</c:v>
                </c:pt>
                <c:pt idx="11970">
                  <c:v>1157.5</c:v>
                </c:pt>
                <c:pt idx="11971">
                  <c:v>1157.599975585937</c:v>
                </c:pt>
                <c:pt idx="11972">
                  <c:v>1157.700073242188</c:v>
                </c:pt>
                <c:pt idx="11973">
                  <c:v>1157.800048828125</c:v>
                </c:pt>
                <c:pt idx="11974">
                  <c:v>1157.900024414062</c:v>
                </c:pt>
                <c:pt idx="11975">
                  <c:v>1158.0</c:v>
                </c:pt>
                <c:pt idx="11976">
                  <c:v>1158.099975585937</c:v>
                </c:pt>
                <c:pt idx="11977">
                  <c:v>1158.200073242188</c:v>
                </c:pt>
                <c:pt idx="11978">
                  <c:v>1158.300048828125</c:v>
                </c:pt>
                <c:pt idx="11979">
                  <c:v>1158.400024414062</c:v>
                </c:pt>
                <c:pt idx="11980">
                  <c:v>1158.5</c:v>
                </c:pt>
                <c:pt idx="11981">
                  <c:v>1158.599975585937</c:v>
                </c:pt>
                <c:pt idx="11982">
                  <c:v>1158.700073242188</c:v>
                </c:pt>
                <c:pt idx="11983">
                  <c:v>1158.800048828125</c:v>
                </c:pt>
                <c:pt idx="11984">
                  <c:v>1158.900024414062</c:v>
                </c:pt>
                <c:pt idx="11985">
                  <c:v>1159.0</c:v>
                </c:pt>
                <c:pt idx="11986">
                  <c:v>1159.099975585937</c:v>
                </c:pt>
                <c:pt idx="11987">
                  <c:v>1159.200073242188</c:v>
                </c:pt>
                <c:pt idx="11988">
                  <c:v>1159.300048828125</c:v>
                </c:pt>
                <c:pt idx="11989">
                  <c:v>1159.400024414062</c:v>
                </c:pt>
                <c:pt idx="11990">
                  <c:v>1159.5</c:v>
                </c:pt>
                <c:pt idx="11991">
                  <c:v>1159.599975585937</c:v>
                </c:pt>
                <c:pt idx="11992">
                  <c:v>1159.700073242188</c:v>
                </c:pt>
                <c:pt idx="11993">
                  <c:v>1159.800048828125</c:v>
                </c:pt>
                <c:pt idx="11994">
                  <c:v>1159.900024414062</c:v>
                </c:pt>
                <c:pt idx="11995">
                  <c:v>1160.0</c:v>
                </c:pt>
                <c:pt idx="11996">
                  <c:v>1160.099975585937</c:v>
                </c:pt>
                <c:pt idx="11997">
                  <c:v>1160.200073242188</c:v>
                </c:pt>
                <c:pt idx="11998">
                  <c:v>1160.300048828125</c:v>
                </c:pt>
                <c:pt idx="11999">
                  <c:v>1160.400024414062</c:v>
                </c:pt>
                <c:pt idx="12000">
                  <c:v>1160.5</c:v>
                </c:pt>
                <c:pt idx="12001">
                  <c:v>1160.599975585937</c:v>
                </c:pt>
                <c:pt idx="12002">
                  <c:v>1160.700073242188</c:v>
                </c:pt>
                <c:pt idx="12003">
                  <c:v>1160.800048828125</c:v>
                </c:pt>
                <c:pt idx="12004">
                  <c:v>1160.900024414062</c:v>
                </c:pt>
                <c:pt idx="12005">
                  <c:v>1161.0</c:v>
                </c:pt>
                <c:pt idx="12006">
                  <c:v>1161.099975585937</c:v>
                </c:pt>
                <c:pt idx="12007">
                  <c:v>1161.200073242188</c:v>
                </c:pt>
                <c:pt idx="12008">
                  <c:v>1161.300048828125</c:v>
                </c:pt>
                <c:pt idx="12009">
                  <c:v>1161.400024414062</c:v>
                </c:pt>
                <c:pt idx="12010">
                  <c:v>1161.5</c:v>
                </c:pt>
                <c:pt idx="12011">
                  <c:v>1161.599975585937</c:v>
                </c:pt>
                <c:pt idx="12012">
                  <c:v>1161.700073242188</c:v>
                </c:pt>
                <c:pt idx="12013">
                  <c:v>1161.800048828125</c:v>
                </c:pt>
                <c:pt idx="12014">
                  <c:v>1161.900024414062</c:v>
                </c:pt>
                <c:pt idx="12015">
                  <c:v>1162.0</c:v>
                </c:pt>
                <c:pt idx="12016">
                  <c:v>1162.099975585937</c:v>
                </c:pt>
                <c:pt idx="12017">
                  <c:v>1162.200073242188</c:v>
                </c:pt>
                <c:pt idx="12018">
                  <c:v>1162.300048828125</c:v>
                </c:pt>
                <c:pt idx="12019">
                  <c:v>1162.400024414062</c:v>
                </c:pt>
                <c:pt idx="12020">
                  <c:v>1162.5</c:v>
                </c:pt>
                <c:pt idx="12021">
                  <c:v>1162.599975585937</c:v>
                </c:pt>
                <c:pt idx="12022">
                  <c:v>1162.700073242188</c:v>
                </c:pt>
                <c:pt idx="12023">
                  <c:v>1162.800048828125</c:v>
                </c:pt>
                <c:pt idx="12024">
                  <c:v>1162.900024414062</c:v>
                </c:pt>
                <c:pt idx="12025">
                  <c:v>1163.0</c:v>
                </c:pt>
                <c:pt idx="12026">
                  <c:v>1163.099975585937</c:v>
                </c:pt>
                <c:pt idx="12027">
                  <c:v>1163.200073242188</c:v>
                </c:pt>
                <c:pt idx="12028">
                  <c:v>1163.300048828125</c:v>
                </c:pt>
                <c:pt idx="12029">
                  <c:v>1163.400024414062</c:v>
                </c:pt>
                <c:pt idx="12030">
                  <c:v>1163.5</c:v>
                </c:pt>
                <c:pt idx="12031">
                  <c:v>1163.599975585937</c:v>
                </c:pt>
                <c:pt idx="12032">
                  <c:v>1163.700073242188</c:v>
                </c:pt>
                <c:pt idx="12033">
                  <c:v>1163.800048828125</c:v>
                </c:pt>
                <c:pt idx="12034">
                  <c:v>1163.900024414062</c:v>
                </c:pt>
                <c:pt idx="12035">
                  <c:v>1164.0</c:v>
                </c:pt>
                <c:pt idx="12036">
                  <c:v>1164.099975585937</c:v>
                </c:pt>
                <c:pt idx="12037">
                  <c:v>1164.200073242188</c:v>
                </c:pt>
                <c:pt idx="12038">
                  <c:v>1164.300048828125</c:v>
                </c:pt>
                <c:pt idx="12039">
                  <c:v>1164.400024414062</c:v>
                </c:pt>
                <c:pt idx="12040">
                  <c:v>1164.5</c:v>
                </c:pt>
                <c:pt idx="12041">
                  <c:v>1164.599975585937</c:v>
                </c:pt>
                <c:pt idx="12042">
                  <c:v>1164.700073242188</c:v>
                </c:pt>
                <c:pt idx="12043">
                  <c:v>1164.800048828125</c:v>
                </c:pt>
                <c:pt idx="12044">
                  <c:v>1164.900024414062</c:v>
                </c:pt>
                <c:pt idx="12045">
                  <c:v>1165.0</c:v>
                </c:pt>
                <c:pt idx="12046">
                  <c:v>1165.099975585937</c:v>
                </c:pt>
                <c:pt idx="12047">
                  <c:v>1165.200073242188</c:v>
                </c:pt>
                <c:pt idx="12048">
                  <c:v>1165.300048828125</c:v>
                </c:pt>
                <c:pt idx="12049">
                  <c:v>1165.400024414062</c:v>
                </c:pt>
                <c:pt idx="12050">
                  <c:v>1165.5</c:v>
                </c:pt>
                <c:pt idx="12051">
                  <c:v>1165.599975585937</c:v>
                </c:pt>
                <c:pt idx="12052">
                  <c:v>1165.700073242188</c:v>
                </c:pt>
                <c:pt idx="12053">
                  <c:v>1165.800048828125</c:v>
                </c:pt>
                <c:pt idx="12054">
                  <c:v>1165.900024414062</c:v>
                </c:pt>
                <c:pt idx="12055">
                  <c:v>1166.0</c:v>
                </c:pt>
                <c:pt idx="12056">
                  <c:v>1166.099975585937</c:v>
                </c:pt>
                <c:pt idx="12057">
                  <c:v>1166.200073242188</c:v>
                </c:pt>
                <c:pt idx="12058">
                  <c:v>1166.300048828125</c:v>
                </c:pt>
                <c:pt idx="12059">
                  <c:v>1166.400024414062</c:v>
                </c:pt>
                <c:pt idx="12060">
                  <c:v>1166.5</c:v>
                </c:pt>
                <c:pt idx="12061">
                  <c:v>1166.599975585937</c:v>
                </c:pt>
                <c:pt idx="12062">
                  <c:v>1166.700073242188</c:v>
                </c:pt>
                <c:pt idx="12063">
                  <c:v>1166.800048828125</c:v>
                </c:pt>
                <c:pt idx="12064">
                  <c:v>1166.900024414062</c:v>
                </c:pt>
                <c:pt idx="12065">
                  <c:v>1167.0</c:v>
                </c:pt>
                <c:pt idx="12066">
                  <c:v>1167.099975585937</c:v>
                </c:pt>
                <c:pt idx="12067">
                  <c:v>1167.200073242188</c:v>
                </c:pt>
                <c:pt idx="12068">
                  <c:v>1167.300048828125</c:v>
                </c:pt>
                <c:pt idx="12069">
                  <c:v>1167.400024414062</c:v>
                </c:pt>
                <c:pt idx="12070">
                  <c:v>1167.5</c:v>
                </c:pt>
                <c:pt idx="12071">
                  <c:v>1167.599975585937</c:v>
                </c:pt>
                <c:pt idx="12072">
                  <c:v>1167.700073242188</c:v>
                </c:pt>
                <c:pt idx="12073">
                  <c:v>1167.800048828125</c:v>
                </c:pt>
                <c:pt idx="12074">
                  <c:v>1167.900024414062</c:v>
                </c:pt>
                <c:pt idx="12075">
                  <c:v>1168.0</c:v>
                </c:pt>
                <c:pt idx="12076">
                  <c:v>1168.099975585937</c:v>
                </c:pt>
                <c:pt idx="12077">
                  <c:v>1168.200073242188</c:v>
                </c:pt>
                <c:pt idx="12078">
                  <c:v>1168.300048828125</c:v>
                </c:pt>
                <c:pt idx="12079">
                  <c:v>1168.400024414062</c:v>
                </c:pt>
                <c:pt idx="12080">
                  <c:v>1168.5</c:v>
                </c:pt>
                <c:pt idx="12081">
                  <c:v>1168.599975585937</c:v>
                </c:pt>
                <c:pt idx="12082">
                  <c:v>1168.700073242188</c:v>
                </c:pt>
                <c:pt idx="12083">
                  <c:v>1168.800048828125</c:v>
                </c:pt>
                <c:pt idx="12084">
                  <c:v>1168.900024414062</c:v>
                </c:pt>
                <c:pt idx="12085">
                  <c:v>1169.0</c:v>
                </c:pt>
                <c:pt idx="12086">
                  <c:v>1169.099975585937</c:v>
                </c:pt>
                <c:pt idx="12087">
                  <c:v>1169.200073242188</c:v>
                </c:pt>
                <c:pt idx="12088">
                  <c:v>1169.300048828125</c:v>
                </c:pt>
                <c:pt idx="12089">
                  <c:v>1169.400024414062</c:v>
                </c:pt>
                <c:pt idx="12090">
                  <c:v>1169.5</c:v>
                </c:pt>
                <c:pt idx="12091">
                  <c:v>1169.599975585937</c:v>
                </c:pt>
                <c:pt idx="12092">
                  <c:v>1169.700073242188</c:v>
                </c:pt>
                <c:pt idx="12093">
                  <c:v>1169.800048828125</c:v>
                </c:pt>
                <c:pt idx="12094">
                  <c:v>1169.900024414062</c:v>
                </c:pt>
                <c:pt idx="12095">
                  <c:v>1170.0</c:v>
                </c:pt>
                <c:pt idx="12096">
                  <c:v>1170.099975585937</c:v>
                </c:pt>
                <c:pt idx="12097">
                  <c:v>1170.200073242188</c:v>
                </c:pt>
                <c:pt idx="12098">
                  <c:v>1170.300048828125</c:v>
                </c:pt>
                <c:pt idx="12099">
                  <c:v>1170.400024414062</c:v>
                </c:pt>
                <c:pt idx="12100">
                  <c:v>1170.5</c:v>
                </c:pt>
                <c:pt idx="12101">
                  <c:v>1170.599975585937</c:v>
                </c:pt>
                <c:pt idx="12102">
                  <c:v>1170.700073242188</c:v>
                </c:pt>
                <c:pt idx="12103">
                  <c:v>1170.800048828125</c:v>
                </c:pt>
                <c:pt idx="12104">
                  <c:v>1170.900024414062</c:v>
                </c:pt>
                <c:pt idx="12105">
                  <c:v>1171.0</c:v>
                </c:pt>
                <c:pt idx="12106">
                  <c:v>1171.099975585937</c:v>
                </c:pt>
                <c:pt idx="12107">
                  <c:v>1171.200073242188</c:v>
                </c:pt>
                <c:pt idx="12108">
                  <c:v>1171.300048828125</c:v>
                </c:pt>
                <c:pt idx="12109">
                  <c:v>1171.400024414062</c:v>
                </c:pt>
                <c:pt idx="12110">
                  <c:v>1171.5</c:v>
                </c:pt>
                <c:pt idx="12111">
                  <c:v>1171.599975585937</c:v>
                </c:pt>
                <c:pt idx="12112">
                  <c:v>1171.700073242188</c:v>
                </c:pt>
                <c:pt idx="12113">
                  <c:v>1171.800048828125</c:v>
                </c:pt>
                <c:pt idx="12114">
                  <c:v>1171.900024414062</c:v>
                </c:pt>
                <c:pt idx="12115">
                  <c:v>1172.0</c:v>
                </c:pt>
                <c:pt idx="12116">
                  <c:v>1172.099975585937</c:v>
                </c:pt>
                <c:pt idx="12117">
                  <c:v>1172.200073242188</c:v>
                </c:pt>
                <c:pt idx="12118">
                  <c:v>1172.300048828125</c:v>
                </c:pt>
                <c:pt idx="12119">
                  <c:v>1172.400024414062</c:v>
                </c:pt>
                <c:pt idx="12120">
                  <c:v>1172.5</c:v>
                </c:pt>
                <c:pt idx="12121">
                  <c:v>1172.599975585937</c:v>
                </c:pt>
                <c:pt idx="12122">
                  <c:v>1172.700073242188</c:v>
                </c:pt>
                <c:pt idx="12123">
                  <c:v>1172.800048828125</c:v>
                </c:pt>
                <c:pt idx="12124">
                  <c:v>1172.900024414062</c:v>
                </c:pt>
                <c:pt idx="12125">
                  <c:v>1173.0</c:v>
                </c:pt>
                <c:pt idx="12126">
                  <c:v>1173.099975585937</c:v>
                </c:pt>
                <c:pt idx="12127">
                  <c:v>1173.200073242188</c:v>
                </c:pt>
                <c:pt idx="12128">
                  <c:v>1173.300048828125</c:v>
                </c:pt>
                <c:pt idx="12129">
                  <c:v>1173.400024414062</c:v>
                </c:pt>
                <c:pt idx="12130">
                  <c:v>1173.5</c:v>
                </c:pt>
                <c:pt idx="12131">
                  <c:v>1173.599975585937</c:v>
                </c:pt>
                <c:pt idx="12132">
                  <c:v>1173.700073242188</c:v>
                </c:pt>
                <c:pt idx="12133">
                  <c:v>1173.800048828125</c:v>
                </c:pt>
                <c:pt idx="12134">
                  <c:v>1173.900024414062</c:v>
                </c:pt>
                <c:pt idx="12135">
                  <c:v>1174.0</c:v>
                </c:pt>
                <c:pt idx="12136">
                  <c:v>1174.099975585937</c:v>
                </c:pt>
                <c:pt idx="12137">
                  <c:v>1174.200073242188</c:v>
                </c:pt>
                <c:pt idx="12138">
                  <c:v>1174.300048828125</c:v>
                </c:pt>
                <c:pt idx="12139">
                  <c:v>1174.400024414062</c:v>
                </c:pt>
                <c:pt idx="12140">
                  <c:v>1174.5</c:v>
                </c:pt>
                <c:pt idx="12141">
                  <c:v>1174.599975585937</c:v>
                </c:pt>
                <c:pt idx="12142">
                  <c:v>1174.700073242188</c:v>
                </c:pt>
                <c:pt idx="12143">
                  <c:v>1174.800048828125</c:v>
                </c:pt>
                <c:pt idx="12144">
                  <c:v>1174.900024414062</c:v>
                </c:pt>
                <c:pt idx="12145">
                  <c:v>1175.0</c:v>
                </c:pt>
                <c:pt idx="12146">
                  <c:v>1175.099975585937</c:v>
                </c:pt>
                <c:pt idx="12147">
                  <c:v>1175.200073242188</c:v>
                </c:pt>
                <c:pt idx="12148">
                  <c:v>1175.300048828125</c:v>
                </c:pt>
                <c:pt idx="12149">
                  <c:v>1175.400024414062</c:v>
                </c:pt>
                <c:pt idx="12150">
                  <c:v>1175.5</c:v>
                </c:pt>
                <c:pt idx="12151">
                  <c:v>1175.599975585937</c:v>
                </c:pt>
                <c:pt idx="12152">
                  <c:v>1175.700073242188</c:v>
                </c:pt>
                <c:pt idx="12153">
                  <c:v>1175.800048828125</c:v>
                </c:pt>
                <c:pt idx="12154">
                  <c:v>1175.900024414062</c:v>
                </c:pt>
                <c:pt idx="12155">
                  <c:v>1176.0</c:v>
                </c:pt>
                <c:pt idx="12156">
                  <c:v>1176.099975585937</c:v>
                </c:pt>
                <c:pt idx="12157">
                  <c:v>1176.200073242188</c:v>
                </c:pt>
                <c:pt idx="12158">
                  <c:v>1176.300048828125</c:v>
                </c:pt>
                <c:pt idx="12159">
                  <c:v>1176.400024414062</c:v>
                </c:pt>
                <c:pt idx="12160">
                  <c:v>1176.5</c:v>
                </c:pt>
                <c:pt idx="12161">
                  <c:v>1176.599975585937</c:v>
                </c:pt>
                <c:pt idx="12162">
                  <c:v>1176.700073242188</c:v>
                </c:pt>
                <c:pt idx="12163">
                  <c:v>1176.800048828125</c:v>
                </c:pt>
                <c:pt idx="12164">
                  <c:v>1176.900024414062</c:v>
                </c:pt>
                <c:pt idx="12165">
                  <c:v>1177.0</c:v>
                </c:pt>
                <c:pt idx="12166">
                  <c:v>1177.099975585937</c:v>
                </c:pt>
                <c:pt idx="12167">
                  <c:v>1177.200073242188</c:v>
                </c:pt>
                <c:pt idx="12168">
                  <c:v>1177.300048828125</c:v>
                </c:pt>
                <c:pt idx="12169">
                  <c:v>1177.400024414062</c:v>
                </c:pt>
                <c:pt idx="12170">
                  <c:v>1177.5</c:v>
                </c:pt>
                <c:pt idx="12171">
                  <c:v>1177.599975585937</c:v>
                </c:pt>
                <c:pt idx="12172">
                  <c:v>1177.700073242188</c:v>
                </c:pt>
                <c:pt idx="12173">
                  <c:v>1177.800048828125</c:v>
                </c:pt>
                <c:pt idx="12174">
                  <c:v>1177.900024414062</c:v>
                </c:pt>
                <c:pt idx="12175">
                  <c:v>1178.0</c:v>
                </c:pt>
                <c:pt idx="12176">
                  <c:v>1178.099975585937</c:v>
                </c:pt>
                <c:pt idx="12177">
                  <c:v>1178.200073242188</c:v>
                </c:pt>
                <c:pt idx="12178">
                  <c:v>1178.300048828125</c:v>
                </c:pt>
                <c:pt idx="12179">
                  <c:v>1178.400024414062</c:v>
                </c:pt>
                <c:pt idx="12180">
                  <c:v>1178.5</c:v>
                </c:pt>
                <c:pt idx="12181">
                  <c:v>1178.599975585937</c:v>
                </c:pt>
                <c:pt idx="12182">
                  <c:v>1178.700073242188</c:v>
                </c:pt>
                <c:pt idx="12183">
                  <c:v>1178.800048828125</c:v>
                </c:pt>
                <c:pt idx="12184">
                  <c:v>1178.900024414062</c:v>
                </c:pt>
                <c:pt idx="12185">
                  <c:v>1179.0</c:v>
                </c:pt>
                <c:pt idx="12186">
                  <c:v>1179.099975585937</c:v>
                </c:pt>
                <c:pt idx="12187">
                  <c:v>1179.200073242188</c:v>
                </c:pt>
                <c:pt idx="12188">
                  <c:v>1179.300048828125</c:v>
                </c:pt>
                <c:pt idx="12189">
                  <c:v>1179.400024414062</c:v>
                </c:pt>
                <c:pt idx="12190">
                  <c:v>1179.5</c:v>
                </c:pt>
                <c:pt idx="12191">
                  <c:v>1179.599975585937</c:v>
                </c:pt>
                <c:pt idx="12192">
                  <c:v>1179.700073242188</c:v>
                </c:pt>
                <c:pt idx="12193">
                  <c:v>1179.800048828125</c:v>
                </c:pt>
                <c:pt idx="12194">
                  <c:v>1179.900024414062</c:v>
                </c:pt>
                <c:pt idx="12195">
                  <c:v>1180.0</c:v>
                </c:pt>
                <c:pt idx="12196">
                  <c:v>1180.099975585937</c:v>
                </c:pt>
                <c:pt idx="12197">
                  <c:v>1180.200073242188</c:v>
                </c:pt>
                <c:pt idx="12198">
                  <c:v>1180.300048828125</c:v>
                </c:pt>
                <c:pt idx="12199">
                  <c:v>1180.400024414062</c:v>
                </c:pt>
                <c:pt idx="12200">
                  <c:v>1180.5</c:v>
                </c:pt>
                <c:pt idx="12201">
                  <c:v>1180.599975585937</c:v>
                </c:pt>
                <c:pt idx="12202">
                  <c:v>1180.700073242188</c:v>
                </c:pt>
                <c:pt idx="12203">
                  <c:v>1180.800048828125</c:v>
                </c:pt>
                <c:pt idx="12204">
                  <c:v>1180.900024414062</c:v>
                </c:pt>
                <c:pt idx="12205">
                  <c:v>1181.0</c:v>
                </c:pt>
                <c:pt idx="12206">
                  <c:v>1181.099975585937</c:v>
                </c:pt>
                <c:pt idx="12207">
                  <c:v>1181.200073242188</c:v>
                </c:pt>
                <c:pt idx="12208">
                  <c:v>1181.300048828125</c:v>
                </c:pt>
                <c:pt idx="12209">
                  <c:v>1181.400024414062</c:v>
                </c:pt>
                <c:pt idx="12210">
                  <c:v>1181.5</c:v>
                </c:pt>
                <c:pt idx="12211">
                  <c:v>1181.599975585937</c:v>
                </c:pt>
                <c:pt idx="12212">
                  <c:v>1181.700073242188</c:v>
                </c:pt>
                <c:pt idx="12213">
                  <c:v>1181.800048828125</c:v>
                </c:pt>
                <c:pt idx="12214">
                  <c:v>1181.900024414062</c:v>
                </c:pt>
                <c:pt idx="12215">
                  <c:v>1182.0</c:v>
                </c:pt>
                <c:pt idx="12216">
                  <c:v>1182.099975585937</c:v>
                </c:pt>
                <c:pt idx="12217">
                  <c:v>1182.200073242188</c:v>
                </c:pt>
                <c:pt idx="12218">
                  <c:v>1182.300048828125</c:v>
                </c:pt>
                <c:pt idx="12219">
                  <c:v>1182.400024414062</c:v>
                </c:pt>
                <c:pt idx="12220">
                  <c:v>1182.5</c:v>
                </c:pt>
                <c:pt idx="12221">
                  <c:v>1182.599975585937</c:v>
                </c:pt>
                <c:pt idx="12222">
                  <c:v>1182.700073242188</c:v>
                </c:pt>
                <c:pt idx="12223">
                  <c:v>1182.800048828125</c:v>
                </c:pt>
                <c:pt idx="12224">
                  <c:v>1182.900024414062</c:v>
                </c:pt>
                <c:pt idx="12225">
                  <c:v>1183.0</c:v>
                </c:pt>
                <c:pt idx="12226">
                  <c:v>1183.099975585937</c:v>
                </c:pt>
                <c:pt idx="12227">
                  <c:v>1183.200073242188</c:v>
                </c:pt>
                <c:pt idx="12228">
                  <c:v>1183.300048828125</c:v>
                </c:pt>
                <c:pt idx="12229">
                  <c:v>1183.400024414062</c:v>
                </c:pt>
                <c:pt idx="12230">
                  <c:v>1183.5</c:v>
                </c:pt>
                <c:pt idx="12231">
                  <c:v>1183.599975585937</c:v>
                </c:pt>
                <c:pt idx="12232">
                  <c:v>1183.700073242188</c:v>
                </c:pt>
                <c:pt idx="12233">
                  <c:v>1183.800048828125</c:v>
                </c:pt>
                <c:pt idx="12234">
                  <c:v>1183.900024414062</c:v>
                </c:pt>
                <c:pt idx="12235">
                  <c:v>1184.0</c:v>
                </c:pt>
                <c:pt idx="12236">
                  <c:v>1184.099975585937</c:v>
                </c:pt>
                <c:pt idx="12237">
                  <c:v>1184.200073242188</c:v>
                </c:pt>
                <c:pt idx="12238">
                  <c:v>1184.300048828125</c:v>
                </c:pt>
                <c:pt idx="12239">
                  <c:v>1184.400024414062</c:v>
                </c:pt>
                <c:pt idx="12240">
                  <c:v>1184.5</c:v>
                </c:pt>
                <c:pt idx="12241">
                  <c:v>1184.599975585937</c:v>
                </c:pt>
                <c:pt idx="12242">
                  <c:v>1184.700073242188</c:v>
                </c:pt>
                <c:pt idx="12243">
                  <c:v>1184.800048828125</c:v>
                </c:pt>
                <c:pt idx="12244">
                  <c:v>1184.900024414062</c:v>
                </c:pt>
                <c:pt idx="12245">
                  <c:v>1185.0</c:v>
                </c:pt>
                <c:pt idx="12246">
                  <c:v>1185.099975585937</c:v>
                </c:pt>
                <c:pt idx="12247">
                  <c:v>1185.200073242188</c:v>
                </c:pt>
                <c:pt idx="12248">
                  <c:v>1185.300048828125</c:v>
                </c:pt>
                <c:pt idx="12249">
                  <c:v>1185.400024414062</c:v>
                </c:pt>
                <c:pt idx="12250">
                  <c:v>1185.5</c:v>
                </c:pt>
                <c:pt idx="12251">
                  <c:v>1185.599975585937</c:v>
                </c:pt>
                <c:pt idx="12252">
                  <c:v>1185.700073242188</c:v>
                </c:pt>
                <c:pt idx="12253">
                  <c:v>1185.800048828125</c:v>
                </c:pt>
                <c:pt idx="12254">
                  <c:v>1185.900024414062</c:v>
                </c:pt>
                <c:pt idx="12255">
                  <c:v>1186.0</c:v>
                </c:pt>
                <c:pt idx="12256">
                  <c:v>1186.099975585937</c:v>
                </c:pt>
                <c:pt idx="12257">
                  <c:v>1186.200073242188</c:v>
                </c:pt>
                <c:pt idx="12258">
                  <c:v>1186.300048828125</c:v>
                </c:pt>
                <c:pt idx="12259">
                  <c:v>1186.400024414062</c:v>
                </c:pt>
                <c:pt idx="12260">
                  <c:v>1186.5</c:v>
                </c:pt>
                <c:pt idx="12261">
                  <c:v>1186.599975585937</c:v>
                </c:pt>
                <c:pt idx="12262">
                  <c:v>1186.700073242188</c:v>
                </c:pt>
                <c:pt idx="12263">
                  <c:v>1186.800048828125</c:v>
                </c:pt>
                <c:pt idx="12264">
                  <c:v>1186.900024414062</c:v>
                </c:pt>
                <c:pt idx="12265">
                  <c:v>1187.0</c:v>
                </c:pt>
                <c:pt idx="12266">
                  <c:v>1187.099975585937</c:v>
                </c:pt>
                <c:pt idx="12267">
                  <c:v>1187.200073242188</c:v>
                </c:pt>
                <c:pt idx="12268">
                  <c:v>1187.300048828125</c:v>
                </c:pt>
                <c:pt idx="12269">
                  <c:v>1187.400024414062</c:v>
                </c:pt>
                <c:pt idx="12270">
                  <c:v>1187.5</c:v>
                </c:pt>
                <c:pt idx="12271">
                  <c:v>1187.599975585937</c:v>
                </c:pt>
                <c:pt idx="12272">
                  <c:v>1187.700073242188</c:v>
                </c:pt>
                <c:pt idx="12273">
                  <c:v>1187.800048828125</c:v>
                </c:pt>
                <c:pt idx="12274">
                  <c:v>1187.900024414062</c:v>
                </c:pt>
                <c:pt idx="12275">
                  <c:v>1188.0</c:v>
                </c:pt>
                <c:pt idx="12276">
                  <c:v>1188.099975585937</c:v>
                </c:pt>
                <c:pt idx="12277">
                  <c:v>1188.200073242188</c:v>
                </c:pt>
                <c:pt idx="12278">
                  <c:v>1188.300048828125</c:v>
                </c:pt>
                <c:pt idx="12279">
                  <c:v>1188.400024414062</c:v>
                </c:pt>
                <c:pt idx="12280">
                  <c:v>1188.5</c:v>
                </c:pt>
                <c:pt idx="12281">
                  <c:v>1188.599975585937</c:v>
                </c:pt>
                <c:pt idx="12282">
                  <c:v>1188.700073242188</c:v>
                </c:pt>
                <c:pt idx="12283">
                  <c:v>1188.800048828125</c:v>
                </c:pt>
                <c:pt idx="12284">
                  <c:v>1188.900024414062</c:v>
                </c:pt>
                <c:pt idx="12285">
                  <c:v>1189.0</c:v>
                </c:pt>
                <c:pt idx="12286">
                  <c:v>1189.099975585937</c:v>
                </c:pt>
                <c:pt idx="12287">
                  <c:v>1189.200073242188</c:v>
                </c:pt>
                <c:pt idx="12288">
                  <c:v>1189.300048828125</c:v>
                </c:pt>
                <c:pt idx="12289">
                  <c:v>1189.400024414062</c:v>
                </c:pt>
                <c:pt idx="12290">
                  <c:v>1189.5</c:v>
                </c:pt>
                <c:pt idx="12291">
                  <c:v>1189.599975585937</c:v>
                </c:pt>
                <c:pt idx="12292">
                  <c:v>1189.700073242188</c:v>
                </c:pt>
                <c:pt idx="12293">
                  <c:v>1189.800048828125</c:v>
                </c:pt>
                <c:pt idx="12294">
                  <c:v>1189.900024414062</c:v>
                </c:pt>
                <c:pt idx="12295">
                  <c:v>1190.0</c:v>
                </c:pt>
                <c:pt idx="12296">
                  <c:v>1190.099975585937</c:v>
                </c:pt>
                <c:pt idx="12297">
                  <c:v>1190.200073242188</c:v>
                </c:pt>
                <c:pt idx="12298">
                  <c:v>1190.300048828125</c:v>
                </c:pt>
                <c:pt idx="12299">
                  <c:v>1190.400024414062</c:v>
                </c:pt>
                <c:pt idx="12300">
                  <c:v>1190.5</c:v>
                </c:pt>
                <c:pt idx="12301">
                  <c:v>1190.599975585937</c:v>
                </c:pt>
                <c:pt idx="12302">
                  <c:v>1190.700073242188</c:v>
                </c:pt>
                <c:pt idx="12303">
                  <c:v>1190.800048828125</c:v>
                </c:pt>
                <c:pt idx="12304">
                  <c:v>1190.900024414062</c:v>
                </c:pt>
                <c:pt idx="12305">
                  <c:v>1191.0</c:v>
                </c:pt>
                <c:pt idx="12306">
                  <c:v>1191.099975585937</c:v>
                </c:pt>
                <c:pt idx="12307">
                  <c:v>1191.200073242188</c:v>
                </c:pt>
                <c:pt idx="12308">
                  <c:v>1191.300048828125</c:v>
                </c:pt>
                <c:pt idx="12309">
                  <c:v>1191.400024414062</c:v>
                </c:pt>
                <c:pt idx="12310">
                  <c:v>1191.5</c:v>
                </c:pt>
                <c:pt idx="12311">
                  <c:v>1191.599975585937</c:v>
                </c:pt>
                <c:pt idx="12312">
                  <c:v>1191.700073242188</c:v>
                </c:pt>
                <c:pt idx="12313">
                  <c:v>1191.800048828125</c:v>
                </c:pt>
                <c:pt idx="12314">
                  <c:v>1191.900024414062</c:v>
                </c:pt>
                <c:pt idx="12315">
                  <c:v>1192.0</c:v>
                </c:pt>
                <c:pt idx="12316">
                  <c:v>1192.099975585937</c:v>
                </c:pt>
                <c:pt idx="12317">
                  <c:v>1192.200073242188</c:v>
                </c:pt>
                <c:pt idx="12318">
                  <c:v>1192.300048828125</c:v>
                </c:pt>
                <c:pt idx="12319">
                  <c:v>1192.400024414062</c:v>
                </c:pt>
                <c:pt idx="12320">
                  <c:v>1192.5</c:v>
                </c:pt>
                <c:pt idx="12321">
                  <c:v>1192.599975585937</c:v>
                </c:pt>
                <c:pt idx="12322">
                  <c:v>1192.700073242188</c:v>
                </c:pt>
                <c:pt idx="12323">
                  <c:v>1192.800048828125</c:v>
                </c:pt>
                <c:pt idx="12324">
                  <c:v>1192.900024414062</c:v>
                </c:pt>
                <c:pt idx="12325">
                  <c:v>1193.0</c:v>
                </c:pt>
                <c:pt idx="12326">
                  <c:v>1193.099975585937</c:v>
                </c:pt>
                <c:pt idx="12327">
                  <c:v>1193.200073242188</c:v>
                </c:pt>
                <c:pt idx="12328">
                  <c:v>1193.300048828125</c:v>
                </c:pt>
                <c:pt idx="12329">
                  <c:v>1193.400024414062</c:v>
                </c:pt>
                <c:pt idx="12330">
                  <c:v>1193.5</c:v>
                </c:pt>
                <c:pt idx="12331">
                  <c:v>1193.599975585937</c:v>
                </c:pt>
                <c:pt idx="12332">
                  <c:v>1193.700073242188</c:v>
                </c:pt>
                <c:pt idx="12333">
                  <c:v>1193.800048828125</c:v>
                </c:pt>
                <c:pt idx="12334">
                  <c:v>1193.900024414062</c:v>
                </c:pt>
                <c:pt idx="12335">
                  <c:v>1194.0</c:v>
                </c:pt>
                <c:pt idx="12336">
                  <c:v>1194.099975585937</c:v>
                </c:pt>
                <c:pt idx="12337">
                  <c:v>1194.200073242188</c:v>
                </c:pt>
                <c:pt idx="12338">
                  <c:v>1194.300048828125</c:v>
                </c:pt>
                <c:pt idx="12339">
                  <c:v>1194.400024414062</c:v>
                </c:pt>
                <c:pt idx="12340">
                  <c:v>1194.5</c:v>
                </c:pt>
                <c:pt idx="12341">
                  <c:v>1194.599975585937</c:v>
                </c:pt>
                <c:pt idx="12342">
                  <c:v>1194.700073242188</c:v>
                </c:pt>
                <c:pt idx="12343">
                  <c:v>1194.800048828125</c:v>
                </c:pt>
                <c:pt idx="12344">
                  <c:v>1194.900024414062</c:v>
                </c:pt>
                <c:pt idx="12345">
                  <c:v>1195.0</c:v>
                </c:pt>
                <c:pt idx="12346">
                  <c:v>1195.099975585937</c:v>
                </c:pt>
                <c:pt idx="12347">
                  <c:v>1195.200073242188</c:v>
                </c:pt>
                <c:pt idx="12348">
                  <c:v>1195.300048828125</c:v>
                </c:pt>
                <c:pt idx="12349">
                  <c:v>1195.400024414062</c:v>
                </c:pt>
                <c:pt idx="12350">
                  <c:v>1195.5</c:v>
                </c:pt>
                <c:pt idx="12351">
                  <c:v>1195.599975585937</c:v>
                </c:pt>
                <c:pt idx="12352">
                  <c:v>1195.700073242188</c:v>
                </c:pt>
                <c:pt idx="12353">
                  <c:v>1195.800048828125</c:v>
                </c:pt>
                <c:pt idx="12354">
                  <c:v>1195.900024414062</c:v>
                </c:pt>
                <c:pt idx="12355">
                  <c:v>1196.0</c:v>
                </c:pt>
                <c:pt idx="12356">
                  <c:v>1196.099975585937</c:v>
                </c:pt>
                <c:pt idx="12357">
                  <c:v>1196.200073242188</c:v>
                </c:pt>
                <c:pt idx="12358">
                  <c:v>1196.300048828125</c:v>
                </c:pt>
                <c:pt idx="12359">
                  <c:v>1196.400024414062</c:v>
                </c:pt>
                <c:pt idx="12360">
                  <c:v>1196.5</c:v>
                </c:pt>
                <c:pt idx="12361">
                  <c:v>1196.599975585937</c:v>
                </c:pt>
                <c:pt idx="12362">
                  <c:v>1196.700073242188</c:v>
                </c:pt>
                <c:pt idx="12363">
                  <c:v>1196.800048828125</c:v>
                </c:pt>
                <c:pt idx="12364">
                  <c:v>1196.900024414062</c:v>
                </c:pt>
                <c:pt idx="12365">
                  <c:v>1197.0</c:v>
                </c:pt>
                <c:pt idx="12366">
                  <c:v>1197.099975585937</c:v>
                </c:pt>
                <c:pt idx="12367">
                  <c:v>1197.200073242188</c:v>
                </c:pt>
                <c:pt idx="12368">
                  <c:v>1197.300048828125</c:v>
                </c:pt>
                <c:pt idx="12369">
                  <c:v>1197.400024414062</c:v>
                </c:pt>
                <c:pt idx="12370">
                  <c:v>1197.5</c:v>
                </c:pt>
                <c:pt idx="12371">
                  <c:v>1197.599975585937</c:v>
                </c:pt>
                <c:pt idx="12372">
                  <c:v>1197.700073242188</c:v>
                </c:pt>
                <c:pt idx="12373">
                  <c:v>1197.800048828125</c:v>
                </c:pt>
                <c:pt idx="12374">
                  <c:v>1197.900024414062</c:v>
                </c:pt>
                <c:pt idx="12375">
                  <c:v>1198.0</c:v>
                </c:pt>
                <c:pt idx="12376">
                  <c:v>1198.099975585937</c:v>
                </c:pt>
                <c:pt idx="12377">
                  <c:v>1198.200073242188</c:v>
                </c:pt>
                <c:pt idx="12378">
                  <c:v>1198.300048828125</c:v>
                </c:pt>
                <c:pt idx="12379">
                  <c:v>1198.400024414062</c:v>
                </c:pt>
                <c:pt idx="12380">
                  <c:v>1198.5</c:v>
                </c:pt>
                <c:pt idx="12381">
                  <c:v>1198.599975585937</c:v>
                </c:pt>
                <c:pt idx="12382">
                  <c:v>1198.700073242188</c:v>
                </c:pt>
                <c:pt idx="12383">
                  <c:v>1198.800048828125</c:v>
                </c:pt>
                <c:pt idx="12384">
                  <c:v>1198.900024414062</c:v>
                </c:pt>
                <c:pt idx="12385">
                  <c:v>1199.0</c:v>
                </c:pt>
                <c:pt idx="12386">
                  <c:v>1199.099975585937</c:v>
                </c:pt>
                <c:pt idx="12387">
                  <c:v>1199.200073242188</c:v>
                </c:pt>
                <c:pt idx="12388">
                  <c:v>1199.300048828125</c:v>
                </c:pt>
                <c:pt idx="12389">
                  <c:v>1199.400024414062</c:v>
                </c:pt>
                <c:pt idx="12390">
                  <c:v>1199.5</c:v>
                </c:pt>
                <c:pt idx="12391">
                  <c:v>1199.599975585937</c:v>
                </c:pt>
                <c:pt idx="12392">
                  <c:v>1199.700073242188</c:v>
                </c:pt>
                <c:pt idx="12393">
                  <c:v>1199.800048828125</c:v>
                </c:pt>
                <c:pt idx="12394">
                  <c:v>1199.900024414062</c:v>
                </c:pt>
                <c:pt idx="12395">
                  <c:v>1200.0</c:v>
                </c:pt>
                <c:pt idx="12396">
                  <c:v>1200.099975585937</c:v>
                </c:pt>
                <c:pt idx="12397">
                  <c:v>1200.200073242188</c:v>
                </c:pt>
                <c:pt idx="12398">
                  <c:v>1200.300048828125</c:v>
                </c:pt>
                <c:pt idx="12399">
                  <c:v>1200.400024414062</c:v>
                </c:pt>
                <c:pt idx="12400">
                  <c:v>1200.5</c:v>
                </c:pt>
                <c:pt idx="12401">
                  <c:v>1200.599975585937</c:v>
                </c:pt>
                <c:pt idx="12402">
                  <c:v>1200.700073242188</c:v>
                </c:pt>
                <c:pt idx="12403">
                  <c:v>1200.800048828125</c:v>
                </c:pt>
                <c:pt idx="12404">
                  <c:v>1200.900024414062</c:v>
                </c:pt>
                <c:pt idx="12405">
                  <c:v>1201.0</c:v>
                </c:pt>
                <c:pt idx="12406">
                  <c:v>1201.099975585937</c:v>
                </c:pt>
                <c:pt idx="12407">
                  <c:v>1201.200073242188</c:v>
                </c:pt>
                <c:pt idx="12408">
                  <c:v>1201.300048828125</c:v>
                </c:pt>
                <c:pt idx="12409">
                  <c:v>1201.400024414062</c:v>
                </c:pt>
                <c:pt idx="12410">
                  <c:v>1201.5</c:v>
                </c:pt>
                <c:pt idx="12411">
                  <c:v>1201.599975585937</c:v>
                </c:pt>
                <c:pt idx="12412">
                  <c:v>1201.700073242188</c:v>
                </c:pt>
                <c:pt idx="12413">
                  <c:v>1201.800048828125</c:v>
                </c:pt>
                <c:pt idx="12414">
                  <c:v>1201.900024414062</c:v>
                </c:pt>
                <c:pt idx="12415">
                  <c:v>1202.0</c:v>
                </c:pt>
                <c:pt idx="12416">
                  <c:v>1202.099975585937</c:v>
                </c:pt>
                <c:pt idx="12417">
                  <c:v>1202.200073242188</c:v>
                </c:pt>
                <c:pt idx="12418">
                  <c:v>1202.300048828125</c:v>
                </c:pt>
                <c:pt idx="12419">
                  <c:v>1202.400024414062</c:v>
                </c:pt>
                <c:pt idx="12420">
                  <c:v>1202.5</c:v>
                </c:pt>
                <c:pt idx="12421">
                  <c:v>1202.599975585937</c:v>
                </c:pt>
                <c:pt idx="12422">
                  <c:v>1202.700073242188</c:v>
                </c:pt>
                <c:pt idx="12423">
                  <c:v>1202.800048828125</c:v>
                </c:pt>
                <c:pt idx="12424">
                  <c:v>1202.900024414062</c:v>
                </c:pt>
                <c:pt idx="12425">
                  <c:v>1203.0</c:v>
                </c:pt>
                <c:pt idx="12426">
                  <c:v>1203.099975585937</c:v>
                </c:pt>
                <c:pt idx="12427">
                  <c:v>1203.200073242188</c:v>
                </c:pt>
                <c:pt idx="12428">
                  <c:v>1203.300048828125</c:v>
                </c:pt>
                <c:pt idx="12429">
                  <c:v>1203.400024414062</c:v>
                </c:pt>
                <c:pt idx="12430">
                  <c:v>1203.5</c:v>
                </c:pt>
                <c:pt idx="12431">
                  <c:v>1203.599975585937</c:v>
                </c:pt>
                <c:pt idx="12432">
                  <c:v>1203.700073242188</c:v>
                </c:pt>
                <c:pt idx="12433">
                  <c:v>1203.800048828125</c:v>
                </c:pt>
                <c:pt idx="12434">
                  <c:v>1203.900024414062</c:v>
                </c:pt>
                <c:pt idx="12435">
                  <c:v>1204.0</c:v>
                </c:pt>
                <c:pt idx="12436">
                  <c:v>1204.099975585937</c:v>
                </c:pt>
                <c:pt idx="12437">
                  <c:v>1204.200073242188</c:v>
                </c:pt>
                <c:pt idx="12438">
                  <c:v>1204.300048828125</c:v>
                </c:pt>
                <c:pt idx="12439">
                  <c:v>1204.400024414062</c:v>
                </c:pt>
                <c:pt idx="12440">
                  <c:v>1204.5</c:v>
                </c:pt>
                <c:pt idx="12441">
                  <c:v>1204.599975585937</c:v>
                </c:pt>
                <c:pt idx="12442">
                  <c:v>1204.700073242188</c:v>
                </c:pt>
                <c:pt idx="12443">
                  <c:v>1204.800048828125</c:v>
                </c:pt>
                <c:pt idx="12444">
                  <c:v>1204.900024414062</c:v>
                </c:pt>
                <c:pt idx="12445">
                  <c:v>1205.0</c:v>
                </c:pt>
                <c:pt idx="12446">
                  <c:v>1205.099975585937</c:v>
                </c:pt>
                <c:pt idx="12447">
                  <c:v>1205.200073242188</c:v>
                </c:pt>
                <c:pt idx="12448">
                  <c:v>1205.300048828125</c:v>
                </c:pt>
                <c:pt idx="12449">
                  <c:v>1205.400024414062</c:v>
                </c:pt>
                <c:pt idx="12450">
                  <c:v>1205.5</c:v>
                </c:pt>
                <c:pt idx="12451">
                  <c:v>1205.599975585937</c:v>
                </c:pt>
                <c:pt idx="12452">
                  <c:v>1205.700073242188</c:v>
                </c:pt>
                <c:pt idx="12453">
                  <c:v>1205.800048828125</c:v>
                </c:pt>
                <c:pt idx="12454">
                  <c:v>1205.900024414062</c:v>
                </c:pt>
                <c:pt idx="12455">
                  <c:v>1206.0</c:v>
                </c:pt>
                <c:pt idx="12456">
                  <c:v>1206.099975585937</c:v>
                </c:pt>
                <c:pt idx="12457">
                  <c:v>1206.200073242188</c:v>
                </c:pt>
                <c:pt idx="12458">
                  <c:v>1206.300048828125</c:v>
                </c:pt>
                <c:pt idx="12459">
                  <c:v>1206.400024414062</c:v>
                </c:pt>
                <c:pt idx="12460">
                  <c:v>1206.5</c:v>
                </c:pt>
                <c:pt idx="12461">
                  <c:v>1206.599975585937</c:v>
                </c:pt>
                <c:pt idx="12462">
                  <c:v>1206.700073242188</c:v>
                </c:pt>
                <c:pt idx="12463">
                  <c:v>1206.800048828125</c:v>
                </c:pt>
                <c:pt idx="12464">
                  <c:v>1206.900024414062</c:v>
                </c:pt>
                <c:pt idx="12465">
                  <c:v>1207.0</c:v>
                </c:pt>
                <c:pt idx="12466">
                  <c:v>1207.099975585937</c:v>
                </c:pt>
                <c:pt idx="12467">
                  <c:v>1207.200073242188</c:v>
                </c:pt>
                <c:pt idx="12468">
                  <c:v>1207.300048828125</c:v>
                </c:pt>
                <c:pt idx="12469">
                  <c:v>1207.400024414062</c:v>
                </c:pt>
                <c:pt idx="12470">
                  <c:v>1207.5</c:v>
                </c:pt>
                <c:pt idx="12471">
                  <c:v>1207.599975585937</c:v>
                </c:pt>
                <c:pt idx="12472">
                  <c:v>1207.700073242188</c:v>
                </c:pt>
                <c:pt idx="12473">
                  <c:v>1207.800048828125</c:v>
                </c:pt>
                <c:pt idx="12474">
                  <c:v>1207.900024414062</c:v>
                </c:pt>
                <c:pt idx="12475">
                  <c:v>1208.0</c:v>
                </c:pt>
                <c:pt idx="12476">
                  <c:v>1208.099975585937</c:v>
                </c:pt>
                <c:pt idx="12477">
                  <c:v>1208.200073242188</c:v>
                </c:pt>
                <c:pt idx="12478">
                  <c:v>1208.300048828125</c:v>
                </c:pt>
                <c:pt idx="12479">
                  <c:v>1208.400024414062</c:v>
                </c:pt>
                <c:pt idx="12480">
                  <c:v>1208.5</c:v>
                </c:pt>
                <c:pt idx="12481">
                  <c:v>1208.599975585937</c:v>
                </c:pt>
                <c:pt idx="12482">
                  <c:v>1208.700073242188</c:v>
                </c:pt>
                <c:pt idx="12483">
                  <c:v>1208.800048828125</c:v>
                </c:pt>
                <c:pt idx="12484">
                  <c:v>1208.900024414062</c:v>
                </c:pt>
                <c:pt idx="12485">
                  <c:v>1209.0</c:v>
                </c:pt>
                <c:pt idx="12486">
                  <c:v>1209.099975585937</c:v>
                </c:pt>
                <c:pt idx="12487">
                  <c:v>1209.200073242188</c:v>
                </c:pt>
                <c:pt idx="12488">
                  <c:v>1209.300048828125</c:v>
                </c:pt>
                <c:pt idx="12489">
                  <c:v>1209.400024414062</c:v>
                </c:pt>
                <c:pt idx="12490">
                  <c:v>1209.5</c:v>
                </c:pt>
                <c:pt idx="12491">
                  <c:v>1209.599975585937</c:v>
                </c:pt>
                <c:pt idx="12492">
                  <c:v>1209.700073242188</c:v>
                </c:pt>
                <c:pt idx="12493">
                  <c:v>1209.800048828125</c:v>
                </c:pt>
                <c:pt idx="12494">
                  <c:v>1209.900024414062</c:v>
                </c:pt>
                <c:pt idx="12495">
                  <c:v>1210.0</c:v>
                </c:pt>
                <c:pt idx="12496">
                  <c:v>1210.099975585937</c:v>
                </c:pt>
                <c:pt idx="12497">
                  <c:v>1210.200073242188</c:v>
                </c:pt>
                <c:pt idx="12498">
                  <c:v>1210.300048828125</c:v>
                </c:pt>
                <c:pt idx="12499">
                  <c:v>1210.400024414062</c:v>
                </c:pt>
                <c:pt idx="12500">
                  <c:v>1210.5</c:v>
                </c:pt>
                <c:pt idx="12501">
                  <c:v>1210.599975585937</c:v>
                </c:pt>
                <c:pt idx="12502">
                  <c:v>1210.700073242188</c:v>
                </c:pt>
                <c:pt idx="12503">
                  <c:v>1210.800048828125</c:v>
                </c:pt>
                <c:pt idx="12504">
                  <c:v>1210.900024414062</c:v>
                </c:pt>
                <c:pt idx="12505">
                  <c:v>1211.0</c:v>
                </c:pt>
                <c:pt idx="12506">
                  <c:v>1211.099975585937</c:v>
                </c:pt>
                <c:pt idx="12507">
                  <c:v>1211.200073242188</c:v>
                </c:pt>
                <c:pt idx="12508">
                  <c:v>1211.300048828125</c:v>
                </c:pt>
                <c:pt idx="12509">
                  <c:v>1211.400024414062</c:v>
                </c:pt>
                <c:pt idx="12510">
                  <c:v>1211.5</c:v>
                </c:pt>
                <c:pt idx="12511">
                  <c:v>1211.599975585937</c:v>
                </c:pt>
                <c:pt idx="12512">
                  <c:v>1211.700073242188</c:v>
                </c:pt>
                <c:pt idx="12513">
                  <c:v>1211.800048828125</c:v>
                </c:pt>
                <c:pt idx="12514">
                  <c:v>1211.900024414062</c:v>
                </c:pt>
                <c:pt idx="12515">
                  <c:v>1212.0</c:v>
                </c:pt>
                <c:pt idx="12516">
                  <c:v>1212.099975585937</c:v>
                </c:pt>
                <c:pt idx="12517">
                  <c:v>1212.200073242188</c:v>
                </c:pt>
                <c:pt idx="12518">
                  <c:v>1212.300048828125</c:v>
                </c:pt>
                <c:pt idx="12519">
                  <c:v>1212.400024414062</c:v>
                </c:pt>
                <c:pt idx="12520">
                  <c:v>1212.5</c:v>
                </c:pt>
                <c:pt idx="12521">
                  <c:v>1212.599975585937</c:v>
                </c:pt>
                <c:pt idx="12522">
                  <c:v>1212.700073242188</c:v>
                </c:pt>
                <c:pt idx="12523">
                  <c:v>1212.800048828125</c:v>
                </c:pt>
                <c:pt idx="12524">
                  <c:v>1212.900024414062</c:v>
                </c:pt>
                <c:pt idx="12525">
                  <c:v>1213.0</c:v>
                </c:pt>
                <c:pt idx="12526">
                  <c:v>1213.099975585937</c:v>
                </c:pt>
                <c:pt idx="12527">
                  <c:v>1213.200073242188</c:v>
                </c:pt>
                <c:pt idx="12528">
                  <c:v>1213.300048828125</c:v>
                </c:pt>
                <c:pt idx="12529">
                  <c:v>1213.400024414062</c:v>
                </c:pt>
                <c:pt idx="12530">
                  <c:v>1213.5</c:v>
                </c:pt>
                <c:pt idx="12531">
                  <c:v>1213.599975585937</c:v>
                </c:pt>
                <c:pt idx="12532">
                  <c:v>1213.700073242188</c:v>
                </c:pt>
                <c:pt idx="12533">
                  <c:v>1213.800048828125</c:v>
                </c:pt>
                <c:pt idx="12534">
                  <c:v>1213.900024414062</c:v>
                </c:pt>
                <c:pt idx="12535">
                  <c:v>1214.0</c:v>
                </c:pt>
                <c:pt idx="12536">
                  <c:v>1214.099975585937</c:v>
                </c:pt>
                <c:pt idx="12537">
                  <c:v>1214.200073242188</c:v>
                </c:pt>
                <c:pt idx="12538">
                  <c:v>1214.300048828125</c:v>
                </c:pt>
                <c:pt idx="12539">
                  <c:v>1214.400024414062</c:v>
                </c:pt>
                <c:pt idx="12540">
                  <c:v>1214.5</c:v>
                </c:pt>
                <c:pt idx="12541">
                  <c:v>1214.599975585937</c:v>
                </c:pt>
                <c:pt idx="12542">
                  <c:v>1214.700073242188</c:v>
                </c:pt>
                <c:pt idx="12543">
                  <c:v>1214.800048828125</c:v>
                </c:pt>
                <c:pt idx="12544">
                  <c:v>1214.900024414062</c:v>
                </c:pt>
                <c:pt idx="12545">
                  <c:v>1215.0</c:v>
                </c:pt>
                <c:pt idx="12546">
                  <c:v>1215.099975585937</c:v>
                </c:pt>
                <c:pt idx="12547">
                  <c:v>1215.200073242188</c:v>
                </c:pt>
                <c:pt idx="12548">
                  <c:v>1215.300048828125</c:v>
                </c:pt>
                <c:pt idx="12549">
                  <c:v>1215.400024414062</c:v>
                </c:pt>
                <c:pt idx="12550">
                  <c:v>1215.5</c:v>
                </c:pt>
                <c:pt idx="12551">
                  <c:v>1215.599975585937</c:v>
                </c:pt>
                <c:pt idx="12552">
                  <c:v>1215.700073242188</c:v>
                </c:pt>
                <c:pt idx="12553">
                  <c:v>1215.800048828125</c:v>
                </c:pt>
                <c:pt idx="12554">
                  <c:v>1215.900024414062</c:v>
                </c:pt>
                <c:pt idx="12555">
                  <c:v>1216.0</c:v>
                </c:pt>
                <c:pt idx="12556">
                  <c:v>1216.099975585937</c:v>
                </c:pt>
                <c:pt idx="12557">
                  <c:v>1216.200073242188</c:v>
                </c:pt>
                <c:pt idx="12558">
                  <c:v>1216.300048828125</c:v>
                </c:pt>
                <c:pt idx="12559">
                  <c:v>1216.400024414062</c:v>
                </c:pt>
                <c:pt idx="12560">
                  <c:v>1216.5</c:v>
                </c:pt>
                <c:pt idx="12561">
                  <c:v>1216.599975585937</c:v>
                </c:pt>
                <c:pt idx="12562">
                  <c:v>1216.700073242188</c:v>
                </c:pt>
                <c:pt idx="12563">
                  <c:v>1216.800048828125</c:v>
                </c:pt>
                <c:pt idx="12564">
                  <c:v>1216.900024414062</c:v>
                </c:pt>
                <c:pt idx="12565">
                  <c:v>1217.0</c:v>
                </c:pt>
                <c:pt idx="12566">
                  <c:v>1217.099975585937</c:v>
                </c:pt>
                <c:pt idx="12567">
                  <c:v>1217.200073242188</c:v>
                </c:pt>
                <c:pt idx="12568">
                  <c:v>1217.300048828125</c:v>
                </c:pt>
                <c:pt idx="12569">
                  <c:v>1217.400024414062</c:v>
                </c:pt>
                <c:pt idx="12570">
                  <c:v>1217.5</c:v>
                </c:pt>
                <c:pt idx="12571">
                  <c:v>1217.599975585937</c:v>
                </c:pt>
                <c:pt idx="12572">
                  <c:v>1217.700073242188</c:v>
                </c:pt>
                <c:pt idx="12573">
                  <c:v>1217.800048828125</c:v>
                </c:pt>
                <c:pt idx="12574">
                  <c:v>1217.900024414062</c:v>
                </c:pt>
                <c:pt idx="12575">
                  <c:v>1218.0</c:v>
                </c:pt>
                <c:pt idx="12576">
                  <c:v>1218.099975585937</c:v>
                </c:pt>
                <c:pt idx="12577">
                  <c:v>1218.200073242188</c:v>
                </c:pt>
                <c:pt idx="12578">
                  <c:v>1218.300048828125</c:v>
                </c:pt>
                <c:pt idx="12579">
                  <c:v>1218.400024414062</c:v>
                </c:pt>
                <c:pt idx="12580">
                  <c:v>1218.5</c:v>
                </c:pt>
                <c:pt idx="12581">
                  <c:v>1218.599975585937</c:v>
                </c:pt>
                <c:pt idx="12582">
                  <c:v>1218.700073242188</c:v>
                </c:pt>
                <c:pt idx="12583">
                  <c:v>1218.800048828125</c:v>
                </c:pt>
                <c:pt idx="12584">
                  <c:v>1218.900024414062</c:v>
                </c:pt>
                <c:pt idx="12585">
                  <c:v>1219.0</c:v>
                </c:pt>
                <c:pt idx="12586">
                  <c:v>1219.099975585937</c:v>
                </c:pt>
                <c:pt idx="12587">
                  <c:v>1219.200073242188</c:v>
                </c:pt>
                <c:pt idx="12588">
                  <c:v>1219.300048828125</c:v>
                </c:pt>
                <c:pt idx="12589">
                  <c:v>1219.400024414062</c:v>
                </c:pt>
                <c:pt idx="12590">
                  <c:v>1219.5</c:v>
                </c:pt>
                <c:pt idx="12591">
                  <c:v>1219.599975585937</c:v>
                </c:pt>
                <c:pt idx="12592">
                  <c:v>1219.700073242188</c:v>
                </c:pt>
                <c:pt idx="12593">
                  <c:v>1219.800048828125</c:v>
                </c:pt>
                <c:pt idx="12594">
                  <c:v>1219.900024414062</c:v>
                </c:pt>
                <c:pt idx="12595">
                  <c:v>1220.0</c:v>
                </c:pt>
                <c:pt idx="12596">
                  <c:v>1220.099975585937</c:v>
                </c:pt>
                <c:pt idx="12597">
                  <c:v>1220.200073242188</c:v>
                </c:pt>
                <c:pt idx="12598">
                  <c:v>1220.300048828125</c:v>
                </c:pt>
                <c:pt idx="12599">
                  <c:v>1220.400024414062</c:v>
                </c:pt>
                <c:pt idx="12600">
                  <c:v>1220.5</c:v>
                </c:pt>
                <c:pt idx="12601">
                  <c:v>1220.599975585937</c:v>
                </c:pt>
                <c:pt idx="12602">
                  <c:v>1220.700073242188</c:v>
                </c:pt>
                <c:pt idx="12603">
                  <c:v>1220.800048828125</c:v>
                </c:pt>
                <c:pt idx="12604">
                  <c:v>1220.900024414062</c:v>
                </c:pt>
                <c:pt idx="12605">
                  <c:v>1221.0</c:v>
                </c:pt>
                <c:pt idx="12606">
                  <c:v>1221.099975585937</c:v>
                </c:pt>
                <c:pt idx="12607">
                  <c:v>1221.200073242188</c:v>
                </c:pt>
                <c:pt idx="12608">
                  <c:v>1221.300048828125</c:v>
                </c:pt>
                <c:pt idx="12609">
                  <c:v>1221.400024414062</c:v>
                </c:pt>
                <c:pt idx="12610">
                  <c:v>1221.5</c:v>
                </c:pt>
                <c:pt idx="12611">
                  <c:v>1221.599975585937</c:v>
                </c:pt>
                <c:pt idx="12612">
                  <c:v>1221.700073242188</c:v>
                </c:pt>
                <c:pt idx="12613">
                  <c:v>1221.800048828125</c:v>
                </c:pt>
                <c:pt idx="12614">
                  <c:v>1221.900024414062</c:v>
                </c:pt>
                <c:pt idx="12615">
                  <c:v>1222.0</c:v>
                </c:pt>
                <c:pt idx="12616">
                  <c:v>1222.099975585937</c:v>
                </c:pt>
                <c:pt idx="12617">
                  <c:v>1222.200073242188</c:v>
                </c:pt>
                <c:pt idx="12618">
                  <c:v>1222.300048828125</c:v>
                </c:pt>
                <c:pt idx="12619">
                  <c:v>1222.400024414062</c:v>
                </c:pt>
                <c:pt idx="12620">
                  <c:v>1222.5</c:v>
                </c:pt>
                <c:pt idx="12621">
                  <c:v>1222.599975585937</c:v>
                </c:pt>
                <c:pt idx="12622">
                  <c:v>1222.700073242188</c:v>
                </c:pt>
                <c:pt idx="12623">
                  <c:v>1222.800048828125</c:v>
                </c:pt>
                <c:pt idx="12624">
                  <c:v>1222.900024414062</c:v>
                </c:pt>
                <c:pt idx="12625">
                  <c:v>1223.0</c:v>
                </c:pt>
                <c:pt idx="12626">
                  <c:v>1223.099975585937</c:v>
                </c:pt>
                <c:pt idx="12627">
                  <c:v>1223.200073242188</c:v>
                </c:pt>
                <c:pt idx="12628">
                  <c:v>1223.300048828125</c:v>
                </c:pt>
                <c:pt idx="12629">
                  <c:v>1223.400024414062</c:v>
                </c:pt>
                <c:pt idx="12630">
                  <c:v>1223.5</c:v>
                </c:pt>
                <c:pt idx="12631">
                  <c:v>1223.599975585937</c:v>
                </c:pt>
                <c:pt idx="12632">
                  <c:v>1223.700073242188</c:v>
                </c:pt>
                <c:pt idx="12633">
                  <c:v>1223.800048828125</c:v>
                </c:pt>
                <c:pt idx="12634">
                  <c:v>1223.900024414062</c:v>
                </c:pt>
                <c:pt idx="12635">
                  <c:v>1224.0</c:v>
                </c:pt>
                <c:pt idx="12636">
                  <c:v>1224.099975585937</c:v>
                </c:pt>
                <c:pt idx="12637">
                  <c:v>1224.200073242188</c:v>
                </c:pt>
                <c:pt idx="12638">
                  <c:v>1224.300048828125</c:v>
                </c:pt>
                <c:pt idx="12639">
                  <c:v>1224.400024414062</c:v>
                </c:pt>
                <c:pt idx="12640">
                  <c:v>1224.5</c:v>
                </c:pt>
                <c:pt idx="12641">
                  <c:v>1224.599975585937</c:v>
                </c:pt>
                <c:pt idx="12642">
                  <c:v>1224.700073242188</c:v>
                </c:pt>
                <c:pt idx="12643">
                  <c:v>1224.800048828125</c:v>
                </c:pt>
                <c:pt idx="12644">
                  <c:v>1224.900024414062</c:v>
                </c:pt>
                <c:pt idx="12645">
                  <c:v>1225.0</c:v>
                </c:pt>
                <c:pt idx="12646">
                  <c:v>1225.099975585937</c:v>
                </c:pt>
                <c:pt idx="12647">
                  <c:v>1225.200073242188</c:v>
                </c:pt>
                <c:pt idx="12648">
                  <c:v>1225.300048828125</c:v>
                </c:pt>
                <c:pt idx="12649">
                  <c:v>1225.400024414062</c:v>
                </c:pt>
                <c:pt idx="12650">
                  <c:v>1225.5</c:v>
                </c:pt>
                <c:pt idx="12651">
                  <c:v>1225.599975585937</c:v>
                </c:pt>
                <c:pt idx="12652">
                  <c:v>1225.700073242188</c:v>
                </c:pt>
                <c:pt idx="12653">
                  <c:v>1225.800048828125</c:v>
                </c:pt>
                <c:pt idx="12654">
                  <c:v>1225.900024414062</c:v>
                </c:pt>
                <c:pt idx="12655">
                  <c:v>1226.0</c:v>
                </c:pt>
                <c:pt idx="12656">
                  <c:v>1226.099975585937</c:v>
                </c:pt>
                <c:pt idx="12657">
                  <c:v>1226.200073242188</c:v>
                </c:pt>
                <c:pt idx="12658">
                  <c:v>1226.300048828125</c:v>
                </c:pt>
                <c:pt idx="12659">
                  <c:v>1226.400024414062</c:v>
                </c:pt>
                <c:pt idx="12660">
                  <c:v>1226.5</c:v>
                </c:pt>
                <c:pt idx="12661">
                  <c:v>1226.599975585937</c:v>
                </c:pt>
                <c:pt idx="12662">
                  <c:v>1226.700073242188</c:v>
                </c:pt>
                <c:pt idx="12663">
                  <c:v>1226.800048828125</c:v>
                </c:pt>
                <c:pt idx="12664">
                  <c:v>1226.900024414062</c:v>
                </c:pt>
                <c:pt idx="12665">
                  <c:v>1227.0</c:v>
                </c:pt>
                <c:pt idx="12666">
                  <c:v>1227.099975585937</c:v>
                </c:pt>
                <c:pt idx="12667">
                  <c:v>1227.200073242188</c:v>
                </c:pt>
                <c:pt idx="12668">
                  <c:v>1227.300048828125</c:v>
                </c:pt>
                <c:pt idx="12669">
                  <c:v>1227.400024414062</c:v>
                </c:pt>
                <c:pt idx="12670">
                  <c:v>1227.5</c:v>
                </c:pt>
                <c:pt idx="12671">
                  <c:v>1227.599975585937</c:v>
                </c:pt>
                <c:pt idx="12672">
                  <c:v>1227.700073242188</c:v>
                </c:pt>
                <c:pt idx="12673">
                  <c:v>1227.800048828125</c:v>
                </c:pt>
                <c:pt idx="12674">
                  <c:v>1227.900024414062</c:v>
                </c:pt>
                <c:pt idx="12675">
                  <c:v>1228.0</c:v>
                </c:pt>
                <c:pt idx="12676">
                  <c:v>1228.099975585937</c:v>
                </c:pt>
                <c:pt idx="12677">
                  <c:v>1228.200073242188</c:v>
                </c:pt>
                <c:pt idx="12678">
                  <c:v>1228.300048828125</c:v>
                </c:pt>
                <c:pt idx="12679">
                  <c:v>1228.400024414062</c:v>
                </c:pt>
                <c:pt idx="12680">
                  <c:v>1228.5</c:v>
                </c:pt>
                <c:pt idx="12681">
                  <c:v>1228.599975585937</c:v>
                </c:pt>
                <c:pt idx="12682">
                  <c:v>1228.700073242188</c:v>
                </c:pt>
                <c:pt idx="12683">
                  <c:v>1228.800048828125</c:v>
                </c:pt>
                <c:pt idx="12684">
                  <c:v>1228.900024414062</c:v>
                </c:pt>
                <c:pt idx="12685">
                  <c:v>1229.0</c:v>
                </c:pt>
                <c:pt idx="12686">
                  <c:v>1229.099975585937</c:v>
                </c:pt>
                <c:pt idx="12687">
                  <c:v>1229.200073242188</c:v>
                </c:pt>
                <c:pt idx="12688">
                  <c:v>1229.300048828125</c:v>
                </c:pt>
                <c:pt idx="12689">
                  <c:v>1229.400024414062</c:v>
                </c:pt>
                <c:pt idx="12690">
                  <c:v>1229.5</c:v>
                </c:pt>
                <c:pt idx="12691">
                  <c:v>1229.599975585937</c:v>
                </c:pt>
                <c:pt idx="12692">
                  <c:v>1229.700073242188</c:v>
                </c:pt>
                <c:pt idx="12693">
                  <c:v>1229.800048828125</c:v>
                </c:pt>
                <c:pt idx="12694">
                  <c:v>1229.900024414062</c:v>
                </c:pt>
                <c:pt idx="12695">
                  <c:v>1230.0</c:v>
                </c:pt>
                <c:pt idx="12696">
                  <c:v>1230.099975585937</c:v>
                </c:pt>
                <c:pt idx="12697">
                  <c:v>1230.200073242188</c:v>
                </c:pt>
                <c:pt idx="12698">
                  <c:v>1230.300048828125</c:v>
                </c:pt>
                <c:pt idx="12699">
                  <c:v>1230.400024414062</c:v>
                </c:pt>
                <c:pt idx="12700">
                  <c:v>1230.5</c:v>
                </c:pt>
                <c:pt idx="12701">
                  <c:v>1230.599975585937</c:v>
                </c:pt>
                <c:pt idx="12702">
                  <c:v>1230.700073242188</c:v>
                </c:pt>
                <c:pt idx="12703">
                  <c:v>1230.800048828125</c:v>
                </c:pt>
                <c:pt idx="12704">
                  <c:v>1230.900024414062</c:v>
                </c:pt>
                <c:pt idx="12705">
                  <c:v>1231.0</c:v>
                </c:pt>
                <c:pt idx="12706">
                  <c:v>1231.099975585937</c:v>
                </c:pt>
                <c:pt idx="12707">
                  <c:v>1231.200073242188</c:v>
                </c:pt>
                <c:pt idx="12708">
                  <c:v>1231.300048828125</c:v>
                </c:pt>
                <c:pt idx="12709">
                  <c:v>1231.400024414062</c:v>
                </c:pt>
                <c:pt idx="12710">
                  <c:v>1231.5</c:v>
                </c:pt>
                <c:pt idx="12711">
                  <c:v>1231.599975585937</c:v>
                </c:pt>
                <c:pt idx="12712">
                  <c:v>1231.700073242188</c:v>
                </c:pt>
                <c:pt idx="12713">
                  <c:v>1231.800048828125</c:v>
                </c:pt>
                <c:pt idx="12714">
                  <c:v>1231.900024414062</c:v>
                </c:pt>
                <c:pt idx="12715">
                  <c:v>1232.0</c:v>
                </c:pt>
                <c:pt idx="12716">
                  <c:v>1232.099975585937</c:v>
                </c:pt>
                <c:pt idx="12717">
                  <c:v>1232.200073242188</c:v>
                </c:pt>
                <c:pt idx="12718">
                  <c:v>1232.300048828125</c:v>
                </c:pt>
                <c:pt idx="12719">
                  <c:v>1232.400024414062</c:v>
                </c:pt>
                <c:pt idx="12720">
                  <c:v>1232.5</c:v>
                </c:pt>
                <c:pt idx="12721">
                  <c:v>1232.599975585937</c:v>
                </c:pt>
                <c:pt idx="12722">
                  <c:v>1232.700073242188</c:v>
                </c:pt>
                <c:pt idx="12723">
                  <c:v>1232.800048828125</c:v>
                </c:pt>
                <c:pt idx="12724">
                  <c:v>1232.900024414062</c:v>
                </c:pt>
                <c:pt idx="12725">
                  <c:v>1233.0</c:v>
                </c:pt>
                <c:pt idx="12726">
                  <c:v>1233.099975585937</c:v>
                </c:pt>
                <c:pt idx="12727">
                  <c:v>1233.200073242188</c:v>
                </c:pt>
                <c:pt idx="12728">
                  <c:v>1233.300048828125</c:v>
                </c:pt>
                <c:pt idx="12729">
                  <c:v>1233.400024414062</c:v>
                </c:pt>
                <c:pt idx="12730">
                  <c:v>1233.5</c:v>
                </c:pt>
                <c:pt idx="12731">
                  <c:v>1233.599975585937</c:v>
                </c:pt>
                <c:pt idx="12732">
                  <c:v>1233.700073242188</c:v>
                </c:pt>
                <c:pt idx="12733">
                  <c:v>1233.800048828125</c:v>
                </c:pt>
                <c:pt idx="12734">
                  <c:v>1233.900024414062</c:v>
                </c:pt>
                <c:pt idx="12735">
                  <c:v>1234.0</c:v>
                </c:pt>
                <c:pt idx="12736">
                  <c:v>1234.099975585937</c:v>
                </c:pt>
                <c:pt idx="12737">
                  <c:v>1234.200073242188</c:v>
                </c:pt>
                <c:pt idx="12738">
                  <c:v>1234.300048828125</c:v>
                </c:pt>
                <c:pt idx="12739">
                  <c:v>1234.400024414062</c:v>
                </c:pt>
                <c:pt idx="12740">
                  <c:v>1234.5</c:v>
                </c:pt>
                <c:pt idx="12741">
                  <c:v>1234.599975585937</c:v>
                </c:pt>
                <c:pt idx="12742">
                  <c:v>1234.700073242188</c:v>
                </c:pt>
                <c:pt idx="12743">
                  <c:v>1234.800048828125</c:v>
                </c:pt>
                <c:pt idx="12744">
                  <c:v>1234.900024414062</c:v>
                </c:pt>
                <c:pt idx="12745">
                  <c:v>1235.0</c:v>
                </c:pt>
                <c:pt idx="12746">
                  <c:v>1235.099975585937</c:v>
                </c:pt>
                <c:pt idx="12747">
                  <c:v>1235.200073242188</c:v>
                </c:pt>
                <c:pt idx="12748">
                  <c:v>1235.300048828125</c:v>
                </c:pt>
                <c:pt idx="12749">
                  <c:v>1235.400024414062</c:v>
                </c:pt>
                <c:pt idx="12750">
                  <c:v>1235.5</c:v>
                </c:pt>
                <c:pt idx="12751">
                  <c:v>1235.599975585937</c:v>
                </c:pt>
                <c:pt idx="12752">
                  <c:v>1235.700073242188</c:v>
                </c:pt>
                <c:pt idx="12753">
                  <c:v>1235.800048828125</c:v>
                </c:pt>
                <c:pt idx="12754">
                  <c:v>1235.900024414062</c:v>
                </c:pt>
                <c:pt idx="12755">
                  <c:v>1236.0</c:v>
                </c:pt>
                <c:pt idx="12756">
                  <c:v>1236.099975585937</c:v>
                </c:pt>
                <c:pt idx="12757">
                  <c:v>1236.200073242188</c:v>
                </c:pt>
                <c:pt idx="12758">
                  <c:v>1236.300048828125</c:v>
                </c:pt>
                <c:pt idx="12759">
                  <c:v>1236.400024414062</c:v>
                </c:pt>
                <c:pt idx="12760">
                  <c:v>1236.5</c:v>
                </c:pt>
                <c:pt idx="12761">
                  <c:v>1236.599975585937</c:v>
                </c:pt>
                <c:pt idx="12762">
                  <c:v>1236.700073242188</c:v>
                </c:pt>
                <c:pt idx="12763">
                  <c:v>1236.800048828125</c:v>
                </c:pt>
                <c:pt idx="12764">
                  <c:v>1236.900024414062</c:v>
                </c:pt>
                <c:pt idx="12765">
                  <c:v>1237.0</c:v>
                </c:pt>
                <c:pt idx="12766">
                  <c:v>1237.099975585937</c:v>
                </c:pt>
                <c:pt idx="12767">
                  <c:v>1237.200073242188</c:v>
                </c:pt>
                <c:pt idx="12768">
                  <c:v>1237.300048828125</c:v>
                </c:pt>
                <c:pt idx="12769">
                  <c:v>1237.400024414062</c:v>
                </c:pt>
                <c:pt idx="12770">
                  <c:v>1237.5</c:v>
                </c:pt>
                <c:pt idx="12771">
                  <c:v>1237.599975585937</c:v>
                </c:pt>
                <c:pt idx="12772">
                  <c:v>1237.700073242188</c:v>
                </c:pt>
                <c:pt idx="12773">
                  <c:v>1237.800048828125</c:v>
                </c:pt>
                <c:pt idx="12774">
                  <c:v>1237.900024414062</c:v>
                </c:pt>
                <c:pt idx="12775">
                  <c:v>1238.0</c:v>
                </c:pt>
                <c:pt idx="12776">
                  <c:v>1238.099975585937</c:v>
                </c:pt>
                <c:pt idx="12777">
                  <c:v>1238.200073242188</c:v>
                </c:pt>
                <c:pt idx="12778">
                  <c:v>1238.300048828125</c:v>
                </c:pt>
                <c:pt idx="12779">
                  <c:v>1238.400024414062</c:v>
                </c:pt>
                <c:pt idx="12780">
                  <c:v>1238.5</c:v>
                </c:pt>
                <c:pt idx="12781">
                  <c:v>1238.599975585937</c:v>
                </c:pt>
                <c:pt idx="12782">
                  <c:v>1238.700073242188</c:v>
                </c:pt>
                <c:pt idx="12783">
                  <c:v>1238.800048828125</c:v>
                </c:pt>
                <c:pt idx="12784">
                  <c:v>1238.900024414062</c:v>
                </c:pt>
                <c:pt idx="12785">
                  <c:v>1239.0</c:v>
                </c:pt>
                <c:pt idx="12786">
                  <c:v>1239.099975585937</c:v>
                </c:pt>
                <c:pt idx="12787">
                  <c:v>1239.200073242188</c:v>
                </c:pt>
                <c:pt idx="12788">
                  <c:v>1239.300048828125</c:v>
                </c:pt>
                <c:pt idx="12789">
                  <c:v>1239.400024414062</c:v>
                </c:pt>
                <c:pt idx="12790">
                  <c:v>1239.5</c:v>
                </c:pt>
                <c:pt idx="12791">
                  <c:v>1239.599975585937</c:v>
                </c:pt>
                <c:pt idx="12792">
                  <c:v>1239.700073242188</c:v>
                </c:pt>
                <c:pt idx="12793">
                  <c:v>1239.800048828125</c:v>
                </c:pt>
                <c:pt idx="12794">
                  <c:v>1239.900024414062</c:v>
                </c:pt>
                <c:pt idx="12795">
                  <c:v>1240.0</c:v>
                </c:pt>
                <c:pt idx="12796">
                  <c:v>1240.099975585937</c:v>
                </c:pt>
                <c:pt idx="12797">
                  <c:v>1240.200073242188</c:v>
                </c:pt>
                <c:pt idx="12798">
                  <c:v>1240.300048828125</c:v>
                </c:pt>
                <c:pt idx="12799">
                  <c:v>1240.400024414062</c:v>
                </c:pt>
                <c:pt idx="12800">
                  <c:v>1240.5</c:v>
                </c:pt>
                <c:pt idx="12801">
                  <c:v>1240.599975585937</c:v>
                </c:pt>
                <c:pt idx="12802">
                  <c:v>1240.700073242188</c:v>
                </c:pt>
                <c:pt idx="12803">
                  <c:v>1240.800048828125</c:v>
                </c:pt>
                <c:pt idx="12804">
                  <c:v>1240.900024414062</c:v>
                </c:pt>
                <c:pt idx="12805">
                  <c:v>1241.0</c:v>
                </c:pt>
                <c:pt idx="12806">
                  <c:v>1241.099975585937</c:v>
                </c:pt>
                <c:pt idx="12807">
                  <c:v>1241.200073242188</c:v>
                </c:pt>
                <c:pt idx="12808">
                  <c:v>1241.300048828125</c:v>
                </c:pt>
                <c:pt idx="12809">
                  <c:v>1241.400024414062</c:v>
                </c:pt>
                <c:pt idx="12810">
                  <c:v>1241.5</c:v>
                </c:pt>
                <c:pt idx="12811">
                  <c:v>1241.599975585937</c:v>
                </c:pt>
                <c:pt idx="12812">
                  <c:v>1241.700073242188</c:v>
                </c:pt>
                <c:pt idx="12813">
                  <c:v>1241.800048828125</c:v>
                </c:pt>
                <c:pt idx="12814">
                  <c:v>1241.900024414062</c:v>
                </c:pt>
                <c:pt idx="12815">
                  <c:v>1242.0</c:v>
                </c:pt>
                <c:pt idx="12816">
                  <c:v>1242.099975585937</c:v>
                </c:pt>
                <c:pt idx="12817">
                  <c:v>1242.200073242188</c:v>
                </c:pt>
                <c:pt idx="12818">
                  <c:v>1242.300048828125</c:v>
                </c:pt>
                <c:pt idx="12819">
                  <c:v>1242.400024414062</c:v>
                </c:pt>
                <c:pt idx="12820">
                  <c:v>1242.5</c:v>
                </c:pt>
                <c:pt idx="12821">
                  <c:v>1242.599975585937</c:v>
                </c:pt>
                <c:pt idx="12822">
                  <c:v>1242.700073242188</c:v>
                </c:pt>
                <c:pt idx="12823">
                  <c:v>1242.800048828125</c:v>
                </c:pt>
                <c:pt idx="12824">
                  <c:v>1242.900024414062</c:v>
                </c:pt>
                <c:pt idx="12825">
                  <c:v>1243.0</c:v>
                </c:pt>
                <c:pt idx="12826">
                  <c:v>1243.099975585937</c:v>
                </c:pt>
                <c:pt idx="12827">
                  <c:v>1243.200073242188</c:v>
                </c:pt>
                <c:pt idx="12828">
                  <c:v>1243.300048828125</c:v>
                </c:pt>
                <c:pt idx="12829">
                  <c:v>1243.400024414062</c:v>
                </c:pt>
                <c:pt idx="12830">
                  <c:v>1243.5</c:v>
                </c:pt>
                <c:pt idx="12831">
                  <c:v>1243.599975585937</c:v>
                </c:pt>
                <c:pt idx="12832">
                  <c:v>1243.700073242188</c:v>
                </c:pt>
                <c:pt idx="12833">
                  <c:v>1243.800048828125</c:v>
                </c:pt>
                <c:pt idx="12834">
                  <c:v>1243.900024414062</c:v>
                </c:pt>
                <c:pt idx="12835">
                  <c:v>1244.0</c:v>
                </c:pt>
                <c:pt idx="12836">
                  <c:v>1244.099975585937</c:v>
                </c:pt>
                <c:pt idx="12837">
                  <c:v>1244.200073242188</c:v>
                </c:pt>
                <c:pt idx="12838">
                  <c:v>1244.300048828125</c:v>
                </c:pt>
                <c:pt idx="12839">
                  <c:v>1244.400024414062</c:v>
                </c:pt>
                <c:pt idx="12840">
                  <c:v>1244.5</c:v>
                </c:pt>
                <c:pt idx="12841">
                  <c:v>1244.599975585937</c:v>
                </c:pt>
                <c:pt idx="12842">
                  <c:v>1244.700073242188</c:v>
                </c:pt>
                <c:pt idx="12843">
                  <c:v>1244.800048828125</c:v>
                </c:pt>
                <c:pt idx="12844">
                  <c:v>1244.900024414062</c:v>
                </c:pt>
                <c:pt idx="12845">
                  <c:v>1245.0</c:v>
                </c:pt>
                <c:pt idx="12846">
                  <c:v>1245.099975585937</c:v>
                </c:pt>
                <c:pt idx="12847">
                  <c:v>1245.200073242188</c:v>
                </c:pt>
                <c:pt idx="12848">
                  <c:v>1245.300048828125</c:v>
                </c:pt>
                <c:pt idx="12849">
                  <c:v>1245.400024414062</c:v>
                </c:pt>
                <c:pt idx="12850">
                  <c:v>1245.5</c:v>
                </c:pt>
                <c:pt idx="12851">
                  <c:v>1245.599975585937</c:v>
                </c:pt>
                <c:pt idx="12852">
                  <c:v>1245.700073242188</c:v>
                </c:pt>
                <c:pt idx="12853">
                  <c:v>1245.800048828125</c:v>
                </c:pt>
                <c:pt idx="12854">
                  <c:v>1245.900024414062</c:v>
                </c:pt>
                <c:pt idx="12855">
                  <c:v>1246.0</c:v>
                </c:pt>
                <c:pt idx="12856">
                  <c:v>1246.099975585937</c:v>
                </c:pt>
                <c:pt idx="12857">
                  <c:v>1246.200073242188</c:v>
                </c:pt>
                <c:pt idx="12858">
                  <c:v>1246.300048828125</c:v>
                </c:pt>
                <c:pt idx="12859">
                  <c:v>1246.400024414062</c:v>
                </c:pt>
                <c:pt idx="12860">
                  <c:v>1246.5</c:v>
                </c:pt>
                <c:pt idx="12861">
                  <c:v>1246.599975585937</c:v>
                </c:pt>
                <c:pt idx="12862">
                  <c:v>1246.700073242188</c:v>
                </c:pt>
                <c:pt idx="12863">
                  <c:v>1246.800048828125</c:v>
                </c:pt>
                <c:pt idx="12864">
                  <c:v>1246.900024414062</c:v>
                </c:pt>
                <c:pt idx="12865">
                  <c:v>1247.0</c:v>
                </c:pt>
                <c:pt idx="12866">
                  <c:v>1247.099975585937</c:v>
                </c:pt>
                <c:pt idx="12867">
                  <c:v>1247.200073242188</c:v>
                </c:pt>
                <c:pt idx="12868">
                  <c:v>1247.300048828125</c:v>
                </c:pt>
                <c:pt idx="12869">
                  <c:v>1247.400024414062</c:v>
                </c:pt>
                <c:pt idx="12870">
                  <c:v>1247.5</c:v>
                </c:pt>
                <c:pt idx="12871">
                  <c:v>1247.599975585937</c:v>
                </c:pt>
                <c:pt idx="12872">
                  <c:v>1247.700073242188</c:v>
                </c:pt>
                <c:pt idx="12873">
                  <c:v>1247.800048828125</c:v>
                </c:pt>
                <c:pt idx="12874">
                  <c:v>1247.900024414062</c:v>
                </c:pt>
                <c:pt idx="12875">
                  <c:v>1248.0</c:v>
                </c:pt>
                <c:pt idx="12876">
                  <c:v>1248.099975585937</c:v>
                </c:pt>
                <c:pt idx="12877">
                  <c:v>1248.200073242188</c:v>
                </c:pt>
                <c:pt idx="12878">
                  <c:v>1248.300048828125</c:v>
                </c:pt>
                <c:pt idx="12879">
                  <c:v>1248.400024414062</c:v>
                </c:pt>
                <c:pt idx="12880">
                  <c:v>1248.5</c:v>
                </c:pt>
                <c:pt idx="12881">
                  <c:v>1248.599975585937</c:v>
                </c:pt>
                <c:pt idx="12882">
                  <c:v>1248.700073242188</c:v>
                </c:pt>
                <c:pt idx="12883">
                  <c:v>1248.800048828125</c:v>
                </c:pt>
                <c:pt idx="12884">
                  <c:v>1248.900024414062</c:v>
                </c:pt>
                <c:pt idx="12885">
                  <c:v>1249.0</c:v>
                </c:pt>
                <c:pt idx="12886">
                  <c:v>1249.099975585937</c:v>
                </c:pt>
                <c:pt idx="12887">
                  <c:v>1249.200073242188</c:v>
                </c:pt>
                <c:pt idx="12888">
                  <c:v>1249.300048828125</c:v>
                </c:pt>
                <c:pt idx="12889">
                  <c:v>1249.400024414062</c:v>
                </c:pt>
                <c:pt idx="12890">
                  <c:v>1249.5</c:v>
                </c:pt>
                <c:pt idx="12891">
                  <c:v>1249.599975585937</c:v>
                </c:pt>
                <c:pt idx="12892">
                  <c:v>1249.700073242188</c:v>
                </c:pt>
                <c:pt idx="12893">
                  <c:v>1249.800048828125</c:v>
                </c:pt>
                <c:pt idx="12894">
                  <c:v>1249.900024414062</c:v>
                </c:pt>
                <c:pt idx="12895">
                  <c:v>1250.0</c:v>
                </c:pt>
                <c:pt idx="12896">
                  <c:v>1250.099975585937</c:v>
                </c:pt>
                <c:pt idx="12897">
                  <c:v>1250.200073242188</c:v>
                </c:pt>
                <c:pt idx="12898">
                  <c:v>1250.300048828125</c:v>
                </c:pt>
                <c:pt idx="12899">
                  <c:v>1250.400024414062</c:v>
                </c:pt>
                <c:pt idx="12900">
                  <c:v>1250.5</c:v>
                </c:pt>
                <c:pt idx="12901">
                  <c:v>1250.599975585937</c:v>
                </c:pt>
                <c:pt idx="12902">
                  <c:v>1250.700073242188</c:v>
                </c:pt>
                <c:pt idx="12903">
                  <c:v>1250.800048828125</c:v>
                </c:pt>
                <c:pt idx="12904">
                  <c:v>1250.900024414062</c:v>
                </c:pt>
                <c:pt idx="12905">
                  <c:v>1251.0</c:v>
                </c:pt>
                <c:pt idx="12906">
                  <c:v>1251.099975585937</c:v>
                </c:pt>
                <c:pt idx="12907">
                  <c:v>1251.200073242188</c:v>
                </c:pt>
                <c:pt idx="12908">
                  <c:v>1251.300048828125</c:v>
                </c:pt>
                <c:pt idx="12909">
                  <c:v>1251.400024414062</c:v>
                </c:pt>
                <c:pt idx="12910">
                  <c:v>1251.5</c:v>
                </c:pt>
                <c:pt idx="12911">
                  <c:v>1251.599975585937</c:v>
                </c:pt>
                <c:pt idx="12912">
                  <c:v>1251.700073242188</c:v>
                </c:pt>
                <c:pt idx="12913">
                  <c:v>1251.800048828125</c:v>
                </c:pt>
                <c:pt idx="12914">
                  <c:v>1251.900024414062</c:v>
                </c:pt>
                <c:pt idx="12915">
                  <c:v>1252.0</c:v>
                </c:pt>
                <c:pt idx="12916">
                  <c:v>1252.099975585937</c:v>
                </c:pt>
                <c:pt idx="12917">
                  <c:v>1252.200073242188</c:v>
                </c:pt>
                <c:pt idx="12918">
                  <c:v>1252.300048828125</c:v>
                </c:pt>
                <c:pt idx="12919">
                  <c:v>1252.400024414062</c:v>
                </c:pt>
                <c:pt idx="12920">
                  <c:v>1252.5</c:v>
                </c:pt>
                <c:pt idx="12921">
                  <c:v>1252.599975585937</c:v>
                </c:pt>
                <c:pt idx="12922">
                  <c:v>1252.700073242188</c:v>
                </c:pt>
                <c:pt idx="12923">
                  <c:v>1252.800048828125</c:v>
                </c:pt>
                <c:pt idx="12924">
                  <c:v>1252.900024414062</c:v>
                </c:pt>
                <c:pt idx="12925">
                  <c:v>1253.0</c:v>
                </c:pt>
                <c:pt idx="12926">
                  <c:v>1253.099975585937</c:v>
                </c:pt>
                <c:pt idx="12927">
                  <c:v>1253.200073242188</c:v>
                </c:pt>
                <c:pt idx="12928">
                  <c:v>1253.300048828125</c:v>
                </c:pt>
                <c:pt idx="12929">
                  <c:v>1253.400024414062</c:v>
                </c:pt>
                <c:pt idx="12930">
                  <c:v>1253.5</c:v>
                </c:pt>
                <c:pt idx="12931">
                  <c:v>1253.599975585937</c:v>
                </c:pt>
                <c:pt idx="12932">
                  <c:v>1253.700073242188</c:v>
                </c:pt>
                <c:pt idx="12933">
                  <c:v>1253.800048828125</c:v>
                </c:pt>
                <c:pt idx="12934">
                  <c:v>1253.900024414062</c:v>
                </c:pt>
                <c:pt idx="12935">
                  <c:v>1254.0</c:v>
                </c:pt>
                <c:pt idx="12936">
                  <c:v>1254.099975585937</c:v>
                </c:pt>
                <c:pt idx="12937">
                  <c:v>1254.200073242188</c:v>
                </c:pt>
                <c:pt idx="12938">
                  <c:v>1254.300048828125</c:v>
                </c:pt>
                <c:pt idx="12939">
                  <c:v>1254.400024414062</c:v>
                </c:pt>
                <c:pt idx="12940">
                  <c:v>1254.5</c:v>
                </c:pt>
                <c:pt idx="12941">
                  <c:v>1254.599975585937</c:v>
                </c:pt>
                <c:pt idx="12942">
                  <c:v>1254.700073242188</c:v>
                </c:pt>
                <c:pt idx="12943">
                  <c:v>1254.800048828125</c:v>
                </c:pt>
                <c:pt idx="12944">
                  <c:v>1254.900024414062</c:v>
                </c:pt>
                <c:pt idx="12945">
                  <c:v>1255.0</c:v>
                </c:pt>
                <c:pt idx="12946">
                  <c:v>1255.099975585937</c:v>
                </c:pt>
                <c:pt idx="12947">
                  <c:v>1255.200073242188</c:v>
                </c:pt>
                <c:pt idx="12948">
                  <c:v>1255.300048828125</c:v>
                </c:pt>
                <c:pt idx="12949">
                  <c:v>1255.400024414062</c:v>
                </c:pt>
                <c:pt idx="12950">
                  <c:v>1255.5</c:v>
                </c:pt>
                <c:pt idx="12951">
                  <c:v>1255.599975585937</c:v>
                </c:pt>
                <c:pt idx="12952">
                  <c:v>1255.700073242188</c:v>
                </c:pt>
                <c:pt idx="12953">
                  <c:v>1255.800048828125</c:v>
                </c:pt>
                <c:pt idx="12954">
                  <c:v>1255.900024414062</c:v>
                </c:pt>
                <c:pt idx="12955">
                  <c:v>1256.0</c:v>
                </c:pt>
                <c:pt idx="12956">
                  <c:v>1256.099975585937</c:v>
                </c:pt>
                <c:pt idx="12957">
                  <c:v>1256.200073242188</c:v>
                </c:pt>
                <c:pt idx="12958">
                  <c:v>1256.300048828125</c:v>
                </c:pt>
                <c:pt idx="12959">
                  <c:v>1256.400024414062</c:v>
                </c:pt>
                <c:pt idx="12960">
                  <c:v>1256.5</c:v>
                </c:pt>
                <c:pt idx="12961">
                  <c:v>1256.599975585937</c:v>
                </c:pt>
                <c:pt idx="12962">
                  <c:v>1256.700073242188</c:v>
                </c:pt>
                <c:pt idx="12963">
                  <c:v>1256.800048828125</c:v>
                </c:pt>
                <c:pt idx="12964">
                  <c:v>1256.900024414062</c:v>
                </c:pt>
                <c:pt idx="12965">
                  <c:v>1257.0</c:v>
                </c:pt>
                <c:pt idx="12966">
                  <c:v>1257.099975585937</c:v>
                </c:pt>
                <c:pt idx="12967">
                  <c:v>1257.200073242188</c:v>
                </c:pt>
                <c:pt idx="12968">
                  <c:v>1257.300048828125</c:v>
                </c:pt>
                <c:pt idx="12969">
                  <c:v>1257.400024414062</c:v>
                </c:pt>
                <c:pt idx="12970">
                  <c:v>1257.5</c:v>
                </c:pt>
                <c:pt idx="12971">
                  <c:v>1257.599975585937</c:v>
                </c:pt>
                <c:pt idx="12972">
                  <c:v>1257.700073242188</c:v>
                </c:pt>
                <c:pt idx="12973">
                  <c:v>1257.800048828125</c:v>
                </c:pt>
                <c:pt idx="12974">
                  <c:v>1257.900024414062</c:v>
                </c:pt>
                <c:pt idx="12975">
                  <c:v>1258.0</c:v>
                </c:pt>
                <c:pt idx="12976">
                  <c:v>1258.099975585937</c:v>
                </c:pt>
                <c:pt idx="12977">
                  <c:v>1258.200073242188</c:v>
                </c:pt>
                <c:pt idx="12978">
                  <c:v>1258.300048828125</c:v>
                </c:pt>
                <c:pt idx="12979">
                  <c:v>1258.400024414062</c:v>
                </c:pt>
                <c:pt idx="12980">
                  <c:v>1258.5</c:v>
                </c:pt>
                <c:pt idx="12981">
                  <c:v>1258.599975585937</c:v>
                </c:pt>
                <c:pt idx="12982">
                  <c:v>1258.700073242188</c:v>
                </c:pt>
                <c:pt idx="12983">
                  <c:v>1258.800048828125</c:v>
                </c:pt>
                <c:pt idx="12984">
                  <c:v>1258.900024414062</c:v>
                </c:pt>
                <c:pt idx="12985">
                  <c:v>1259.0</c:v>
                </c:pt>
                <c:pt idx="12986">
                  <c:v>1259.099975585937</c:v>
                </c:pt>
                <c:pt idx="12987">
                  <c:v>1259.200073242188</c:v>
                </c:pt>
                <c:pt idx="12988">
                  <c:v>1259.300048828125</c:v>
                </c:pt>
                <c:pt idx="12989">
                  <c:v>1259.400024414062</c:v>
                </c:pt>
                <c:pt idx="12990">
                  <c:v>1259.5</c:v>
                </c:pt>
                <c:pt idx="12991">
                  <c:v>1259.599975585937</c:v>
                </c:pt>
                <c:pt idx="12992">
                  <c:v>1259.700073242188</c:v>
                </c:pt>
                <c:pt idx="12993">
                  <c:v>1259.800048828125</c:v>
                </c:pt>
                <c:pt idx="12994">
                  <c:v>1259.900024414062</c:v>
                </c:pt>
                <c:pt idx="12995">
                  <c:v>1260.0</c:v>
                </c:pt>
                <c:pt idx="12996">
                  <c:v>1260.099975585937</c:v>
                </c:pt>
                <c:pt idx="12997">
                  <c:v>1260.200073242188</c:v>
                </c:pt>
                <c:pt idx="12998">
                  <c:v>1260.300048828125</c:v>
                </c:pt>
                <c:pt idx="12999">
                  <c:v>1260.400024414062</c:v>
                </c:pt>
                <c:pt idx="13000">
                  <c:v>1260.5</c:v>
                </c:pt>
                <c:pt idx="13001">
                  <c:v>1260.599975585937</c:v>
                </c:pt>
                <c:pt idx="13002">
                  <c:v>1260.700073242188</c:v>
                </c:pt>
                <c:pt idx="13003">
                  <c:v>1260.800048828125</c:v>
                </c:pt>
                <c:pt idx="13004">
                  <c:v>1260.900024414062</c:v>
                </c:pt>
                <c:pt idx="13005">
                  <c:v>1261.0</c:v>
                </c:pt>
                <c:pt idx="13006">
                  <c:v>1261.099975585937</c:v>
                </c:pt>
                <c:pt idx="13007">
                  <c:v>1261.200073242188</c:v>
                </c:pt>
                <c:pt idx="13008">
                  <c:v>1261.300048828125</c:v>
                </c:pt>
                <c:pt idx="13009">
                  <c:v>1261.400024414062</c:v>
                </c:pt>
                <c:pt idx="13010">
                  <c:v>1261.5</c:v>
                </c:pt>
                <c:pt idx="13011">
                  <c:v>1261.599975585937</c:v>
                </c:pt>
                <c:pt idx="13012">
                  <c:v>1261.700073242188</c:v>
                </c:pt>
                <c:pt idx="13013">
                  <c:v>1261.800048828125</c:v>
                </c:pt>
                <c:pt idx="13014">
                  <c:v>1261.900024414062</c:v>
                </c:pt>
                <c:pt idx="13015">
                  <c:v>1262.0</c:v>
                </c:pt>
                <c:pt idx="13016">
                  <c:v>1262.099975585937</c:v>
                </c:pt>
                <c:pt idx="13017">
                  <c:v>1262.200073242188</c:v>
                </c:pt>
                <c:pt idx="13018">
                  <c:v>1262.300048828125</c:v>
                </c:pt>
                <c:pt idx="13019">
                  <c:v>1262.400024414062</c:v>
                </c:pt>
                <c:pt idx="13020">
                  <c:v>1262.5</c:v>
                </c:pt>
                <c:pt idx="13021">
                  <c:v>1262.599975585937</c:v>
                </c:pt>
                <c:pt idx="13022">
                  <c:v>1262.700073242188</c:v>
                </c:pt>
                <c:pt idx="13023">
                  <c:v>1262.800048828125</c:v>
                </c:pt>
                <c:pt idx="13024">
                  <c:v>1262.900024414062</c:v>
                </c:pt>
                <c:pt idx="13025">
                  <c:v>1263.0</c:v>
                </c:pt>
                <c:pt idx="13026">
                  <c:v>1263.099975585937</c:v>
                </c:pt>
                <c:pt idx="13027">
                  <c:v>1263.200073242188</c:v>
                </c:pt>
                <c:pt idx="13028">
                  <c:v>1263.300048828125</c:v>
                </c:pt>
                <c:pt idx="13029">
                  <c:v>1263.400024414062</c:v>
                </c:pt>
                <c:pt idx="13030">
                  <c:v>1263.5</c:v>
                </c:pt>
                <c:pt idx="13031">
                  <c:v>1263.599975585937</c:v>
                </c:pt>
                <c:pt idx="13032">
                  <c:v>1263.700073242188</c:v>
                </c:pt>
                <c:pt idx="13033">
                  <c:v>1263.800048828125</c:v>
                </c:pt>
                <c:pt idx="13034">
                  <c:v>1263.900024414062</c:v>
                </c:pt>
                <c:pt idx="13035">
                  <c:v>1264.0</c:v>
                </c:pt>
                <c:pt idx="13036">
                  <c:v>1264.099975585937</c:v>
                </c:pt>
                <c:pt idx="13037">
                  <c:v>1264.200073242188</c:v>
                </c:pt>
                <c:pt idx="13038">
                  <c:v>1264.300048828125</c:v>
                </c:pt>
                <c:pt idx="13039">
                  <c:v>1264.400024414062</c:v>
                </c:pt>
                <c:pt idx="13040">
                  <c:v>1264.5</c:v>
                </c:pt>
                <c:pt idx="13041">
                  <c:v>1264.599975585937</c:v>
                </c:pt>
                <c:pt idx="13042">
                  <c:v>1264.700073242188</c:v>
                </c:pt>
                <c:pt idx="13043">
                  <c:v>1264.800048828125</c:v>
                </c:pt>
                <c:pt idx="13044">
                  <c:v>1264.900024414062</c:v>
                </c:pt>
                <c:pt idx="13045">
                  <c:v>1265.0</c:v>
                </c:pt>
                <c:pt idx="13046">
                  <c:v>1265.099975585937</c:v>
                </c:pt>
                <c:pt idx="13047">
                  <c:v>1265.200073242188</c:v>
                </c:pt>
                <c:pt idx="13048">
                  <c:v>1265.300048828125</c:v>
                </c:pt>
                <c:pt idx="13049">
                  <c:v>1265.400024414062</c:v>
                </c:pt>
                <c:pt idx="13050">
                  <c:v>1265.5</c:v>
                </c:pt>
                <c:pt idx="13051">
                  <c:v>1265.599975585937</c:v>
                </c:pt>
                <c:pt idx="13052">
                  <c:v>1265.700073242188</c:v>
                </c:pt>
                <c:pt idx="13053">
                  <c:v>1265.800048828125</c:v>
                </c:pt>
                <c:pt idx="13054">
                  <c:v>1265.900024414062</c:v>
                </c:pt>
                <c:pt idx="13055">
                  <c:v>1266.0</c:v>
                </c:pt>
                <c:pt idx="13056">
                  <c:v>1266.099975585937</c:v>
                </c:pt>
                <c:pt idx="13057">
                  <c:v>1266.200073242188</c:v>
                </c:pt>
                <c:pt idx="13058">
                  <c:v>1266.300048828125</c:v>
                </c:pt>
                <c:pt idx="13059">
                  <c:v>1266.400024414062</c:v>
                </c:pt>
                <c:pt idx="13060">
                  <c:v>1266.5</c:v>
                </c:pt>
                <c:pt idx="13061">
                  <c:v>1266.599975585937</c:v>
                </c:pt>
                <c:pt idx="13062">
                  <c:v>1266.700073242188</c:v>
                </c:pt>
                <c:pt idx="13063">
                  <c:v>1266.800048828125</c:v>
                </c:pt>
                <c:pt idx="13064">
                  <c:v>1266.900024414062</c:v>
                </c:pt>
                <c:pt idx="13065">
                  <c:v>1267.0</c:v>
                </c:pt>
                <c:pt idx="13066">
                  <c:v>1267.099975585937</c:v>
                </c:pt>
                <c:pt idx="13067">
                  <c:v>1267.200073242188</c:v>
                </c:pt>
                <c:pt idx="13068">
                  <c:v>1267.300048828125</c:v>
                </c:pt>
                <c:pt idx="13069">
                  <c:v>1267.400024414062</c:v>
                </c:pt>
                <c:pt idx="13070">
                  <c:v>1267.5</c:v>
                </c:pt>
                <c:pt idx="13071">
                  <c:v>1267.599975585937</c:v>
                </c:pt>
                <c:pt idx="13072">
                  <c:v>1267.700073242188</c:v>
                </c:pt>
                <c:pt idx="13073">
                  <c:v>1267.800048828125</c:v>
                </c:pt>
                <c:pt idx="13074">
                  <c:v>1267.900024414062</c:v>
                </c:pt>
                <c:pt idx="13075">
                  <c:v>1268.0</c:v>
                </c:pt>
                <c:pt idx="13076">
                  <c:v>1268.099975585937</c:v>
                </c:pt>
                <c:pt idx="13077">
                  <c:v>1268.200073242188</c:v>
                </c:pt>
                <c:pt idx="13078">
                  <c:v>1268.300048828125</c:v>
                </c:pt>
                <c:pt idx="13079">
                  <c:v>1268.400024414062</c:v>
                </c:pt>
                <c:pt idx="13080">
                  <c:v>1268.5</c:v>
                </c:pt>
                <c:pt idx="13081">
                  <c:v>1268.599975585937</c:v>
                </c:pt>
                <c:pt idx="13082">
                  <c:v>1268.700073242188</c:v>
                </c:pt>
                <c:pt idx="13083">
                  <c:v>1268.800048828125</c:v>
                </c:pt>
                <c:pt idx="13084">
                  <c:v>1268.900024414062</c:v>
                </c:pt>
                <c:pt idx="13085">
                  <c:v>1269.0</c:v>
                </c:pt>
                <c:pt idx="13086">
                  <c:v>1269.099975585937</c:v>
                </c:pt>
                <c:pt idx="13087">
                  <c:v>1269.200073242188</c:v>
                </c:pt>
                <c:pt idx="13088">
                  <c:v>1269.300048828125</c:v>
                </c:pt>
                <c:pt idx="13089">
                  <c:v>1269.400024414062</c:v>
                </c:pt>
                <c:pt idx="13090">
                  <c:v>1269.5</c:v>
                </c:pt>
                <c:pt idx="13091">
                  <c:v>1269.599975585937</c:v>
                </c:pt>
                <c:pt idx="13092">
                  <c:v>1269.700073242188</c:v>
                </c:pt>
                <c:pt idx="13093">
                  <c:v>1269.800048828125</c:v>
                </c:pt>
                <c:pt idx="13094">
                  <c:v>1269.900024414062</c:v>
                </c:pt>
                <c:pt idx="13095">
                  <c:v>1270.0</c:v>
                </c:pt>
                <c:pt idx="13096">
                  <c:v>1270.099975585937</c:v>
                </c:pt>
                <c:pt idx="13097">
                  <c:v>1270.200073242188</c:v>
                </c:pt>
                <c:pt idx="13098">
                  <c:v>1270.300048828125</c:v>
                </c:pt>
                <c:pt idx="13099">
                  <c:v>1270.400024414062</c:v>
                </c:pt>
                <c:pt idx="13100">
                  <c:v>1270.5</c:v>
                </c:pt>
                <c:pt idx="13101">
                  <c:v>1270.599975585937</c:v>
                </c:pt>
                <c:pt idx="13102">
                  <c:v>1270.700073242188</c:v>
                </c:pt>
                <c:pt idx="13103">
                  <c:v>1270.800048828125</c:v>
                </c:pt>
                <c:pt idx="13104">
                  <c:v>1270.900024414062</c:v>
                </c:pt>
                <c:pt idx="13105">
                  <c:v>1271.0</c:v>
                </c:pt>
                <c:pt idx="13106">
                  <c:v>1271.099975585937</c:v>
                </c:pt>
                <c:pt idx="13107">
                  <c:v>1271.200073242188</c:v>
                </c:pt>
                <c:pt idx="13108">
                  <c:v>1271.300048828125</c:v>
                </c:pt>
                <c:pt idx="13109">
                  <c:v>1271.400024414062</c:v>
                </c:pt>
                <c:pt idx="13110">
                  <c:v>1271.5</c:v>
                </c:pt>
                <c:pt idx="13111">
                  <c:v>1271.599975585937</c:v>
                </c:pt>
                <c:pt idx="13112">
                  <c:v>1271.700073242188</c:v>
                </c:pt>
                <c:pt idx="13113">
                  <c:v>1271.800048828125</c:v>
                </c:pt>
                <c:pt idx="13114">
                  <c:v>1271.900024414062</c:v>
                </c:pt>
                <c:pt idx="13115">
                  <c:v>1272.0</c:v>
                </c:pt>
                <c:pt idx="13116">
                  <c:v>1272.099975585937</c:v>
                </c:pt>
                <c:pt idx="13117">
                  <c:v>1272.200073242188</c:v>
                </c:pt>
                <c:pt idx="13118">
                  <c:v>1272.300048828125</c:v>
                </c:pt>
                <c:pt idx="13119">
                  <c:v>1272.400024414062</c:v>
                </c:pt>
                <c:pt idx="13120">
                  <c:v>1272.5</c:v>
                </c:pt>
                <c:pt idx="13121">
                  <c:v>1272.599975585937</c:v>
                </c:pt>
                <c:pt idx="13122">
                  <c:v>1272.700073242188</c:v>
                </c:pt>
                <c:pt idx="13123">
                  <c:v>1272.800048828125</c:v>
                </c:pt>
                <c:pt idx="13124">
                  <c:v>1272.900024414062</c:v>
                </c:pt>
                <c:pt idx="13125">
                  <c:v>1273.0</c:v>
                </c:pt>
                <c:pt idx="13126">
                  <c:v>1273.099975585937</c:v>
                </c:pt>
                <c:pt idx="13127">
                  <c:v>1273.200073242188</c:v>
                </c:pt>
                <c:pt idx="13128">
                  <c:v>1273.300048828125</c:v>
                </c:pt>
                <c:pt idx="13129">
                  <c:v>1273.400024414062</c:v>
                </c:pt>
                <c:pt idx="13130">
                  <c:v>1273.5</c:v>
                </c:pt>
                <c:pt idx="13131">
                  <c:v>1273.599975585937</c:v>
                </c:pt>
                <c:pt idx="13132">
                  <c:v>1273.700073242188</c:v>
                </c:pt>
                <c:pt idx="13133">
                  <c:v>1273.800048828125</c:v>
                </c:pt>
                <c:pt idx="13134">
                  <c:v>1273.900024414062</c:v>
                </c:pt>
                <c:pt idx="13135">
                  <c:v>1274.0</c:v>
                </c:pt>
                <c:pt idx="13136">
                  <c:v>1274.099975585937</c:v>
                </c:pt>
                <c:pt idx="13137">
                  <c:v>1274.200073242188</c:v>
                </c:pt>
                <c:pt idx="13138">
                  <c:v>1274.300048828125</c:v>
                </c:pt>
                <c:pt idx="13139">
                  <c:v>1274.400024414062</c:v>
                </c:pt>
                <c:pt idx="13140">
                  <c:v>1274.5</c:v>
                </c:pt>
                <c:pt idx="13141">
                  <c:v>1274.599975585937</c:v>
                </c:pt>
                <c:pt idx="13142">
                  <c:v>1274.700073242188</c:v>
                </c:pt>
                <c:pt idx="13143">
                  <c:v>1274.800048828125</c:v>
                </c:pt>
                <c:pt idx="13144">
                  <c:v>1274.900024414062</c:v>
                </c:pt>
                <c:pt idx="13145">
                  <c:v>1275.0</c:v>
                </c:pt>
                <c:pt idx="13146">
                  <c:v>1275.099975585937</c:v>
                </c:pt>
                <c:pt idx="13147">
                  <c:v>1275.200073242188</c:v>
                </c:pt>
                <c:pt idx="13148">
                  <c:v>1275.300048828125</c:v>
                </c:pt>
                <c:pt idx="13149">
                  <c:v>1275.400024414062</c:v>
                </c:pt>
                <c:pt idx="13150">
                  <c:v>1275.5</c:v>
                </c:pt>
                <c:pt idx="13151">
                  <c:v>1275.599975585937</c:v>
                </c:pt>
                <c:pt idx="13152">
                  <c:v>1275.700073242188</c:v>
                </c:pt>
                <c:pt idx="13153">
                  <c:v>1275.800048828125</c:v>
                </c:pt>
                <c:pt idx="13154">
                  <c:v>1275.900024414062</c:v>
                </c:pt>
                <c:pt idx="13155">
                  <c:v>1276.0</c:v>
                </c:pt>
                <c:pt idx="13156">
                  <c:v>1276.099975585937</c:v>
                </c:pt>
                <c:pt idx="13157">
                  <c:v>1276.200073242188</c:v>
                </c:pt>
                <c:pt idx="13158">
                  <c:v>1276.300048828125</c:v>
                </c:pt>
                <c:pt idx="13159">
                  <c:v>1276.400024414062</c:v>
                </c:pt>
                <c:pt idx="13160">
                  <c:v>1276.5</c:v>
                </c:pt>
                <c:pt idx="13161">
                  <c:v>1276.599975585937</c:v>
                </c:pt>
                <c:pt idx="13162">
                  <c:v>1276.700073242188</c:v>
                </c:pt>
                <c:pt idx="13163">
                  <c:v>1276.800048828125</c:v>
                </c:pt>
                <c:pt idx="13164">
                  <c:v>1276.900024414062</c:v>
                </c:pt>
                <c:pt idx="13165">
                  <c:v>1277.0</c:v>
                </c:pt>
                <c:pt idx="13166">
                  <c:v>1277.099975585937</c:v>
                </c:pt>
                <c:pt idx="13167">
                  <c:v>1277.200073242188</c:v>
                </c:pt>
                <c:pt idx="13168">
                  <c:v>1277.300048828125</c:v>
                </c:pt>
                <c:pt idx="13169">
                  <c:v>1277.400024414062</c:v>
                </c:pt>
                <c:pt idx="13170">
                  <c:v>1277.5</c:v>
                </c:pt>
                <c:pt idx="13171">
                  <c:v>1277.599975585937</c:v>
                </c:pt>
                <c:pt idx="13172">
                  <c:v>1277.700073242188</c:v>
                </c:pt>
                <c:pt idx="13173">
                  <c:v>1277.800048828125</c:v>
                </c:pt>
                <c:pt idx="13174">
                  <c:v>1277.900024414062</c:v>
                </c:pt>
                <c:pt idx="13175">
                  <c:v>1278.0</c:v>
                </c:pt>
                <c:pt idx="13176">
                  <c:v>1278.099975585937</c:v>
                </c:pt>
                <c:pt idx="13177">
                  <c:v>1278.200073242188</c:v>
                </c:pt>
                <c:pt idx="13178">
                  <c:v>1278.300048828125</c:v>
                </c:pt>
                <c:pt idx="13179">
                  <c:v>1278.400024414062</c:v>
                </c:pt>
                <c:pt idx="13180">
                  <c:v>1278.5</c:v>
                </c:pt>
                <c:pt idx="13181">
                  <c:v>1278.599975585937</c:v>
                </c:pt>
                <c:pt idx="13182">
                  <c:v>1278.700073242188</c:v>
                </c:pt>
                <c:pt idx="13183">
                  <c:v>1278.800048828125</c:v>
                </c:pt>
                <c:pt idx="13184">
                  <c:v>1278.900024414062</c:v>
                </c:pt>
                <c:pt idx="13185">
                  <c:v>1279.0</c:v>
                </c:pt>
                <c:pt idx="13186">
                  <c:v>1279.099975585937</c:v>
                </c:pt>
                <c:pt idx="13187">
                  <c:v>1279.200073242188</c:v>
                </c:pt>
                <c:pt idx="13188">
                  <c:v>1279.300048828125</c:v>
                </c:pt>
                <c:pt idx="13189">
                  <c:v>1279.400024414062</c:v>
                </c:pt>
                <c:pt idx="13190">
                  <c:v>1279.5</c:v>
                </c:pt>
                <c:pt idx="13191">
                  <c:v>1279.599975585937</c:v>
                </c:pt>
                <c:pt idx="13192">
                  <c:v>1279.700073242188</c:v>
                </c:pt>
                <c:pt idx="13193">
                  <c:v>1279.800048828125</c:v>
                </c:pt>
                <c:pt idx="13194">
                  <c:v>1279.900024414062</c:v>
                </c:pt>
                <c:pt idx="13195">
                  <c:v>1280.0</c:v>
                </c:pt>
                <c:pt idx="13196">
                  <c:v>1280.099975585937</c:v>
                </c:pt>
                <c:pt idx="13197">
                  <c:v>1280.200073242188</c:v>
                </c:pt>
                <c:pt idx="13198">
                  <c:v>1280.300048828125</c:v>
                </c:pt>
                <c:pt idx="13199">
                  <c:v>1280.400024414062</c:v>
                </c:pt>
                <c:pt idx="13200">
                  <c:v>1280.5</c:v>
                </c:pt>
                <c:pt idx="13201">
                  <c:v>1280.599975585937</c:v>
                </c:pt>
                <c:pt idx="13202">
                  <c:v>1280.700073242188</c:v>
                </c:pt>
                <c:pt idx="13203">
                  <c:v>1280.800048828125</c:v>
                </c:pt>
                <c:pt idx="13204">
                  <c:v>1280.900024414062</c:v>
                </c:pt>
                <c:pt idx="13205">
                  <c:v>1281.0</c:v>
                </c:pt>
                <c:pt idx="13206">
                  <c:v>1281.099975585937</c:v>
                </c:pt>
                <c:pt idx="13207">
                  <c:v>1281.200073242188</c:v>
                </c:pt>
                <c:pt idx="13208">
                  <c:v>1281.300048828125</c:v>
                </c:pt>
                <c:pt idx="13209">
                  <c:v>1281.400024414062</c:v>
                </c:pt>
                <c:pt idx="13210">
                  <c:v>1281.5</c:v>
                </c:pt>
                <c:pt idx="13211">
                  <c:v>1281.599975585937</c:v>
                </c:pt>
                <c:pt idx="13212">
                  <c:v>1281.700073242188</c:v>
                </c:pt>
                <c:pt idx="13213">
                  <c:v>1281.800048828125</c:v>
                </c:pt>
                <c:pt idx="13214">
                  <c:v>1281.900024414062</c:v>
                </c:pt>
                <c:pt idx="13215">
                  <c:v>1282.0</c:v>
                </c:pt>
                <c:pt idx="13216">
                  <c:v>1282.099975585937</c:v>
                </c:pt>
                <c:pt idx="13217">
                  <c:v>1282.200073242188</c:v>
                </c:pt>
                <c:pt idx="13218">
                  <c:v>1282.300048828125</c:v>
                </c:pt>
                <c:pt idx="13219">
                  <c:v>1282.400024414062</c:v>
                </c:pt>
                <c:pt idx="13220">
                  <c:v>1282.5</c:v>
                </c:pt>
                <c:pt idx="13221">
                  <c:v>1282.599975585937</c:v>
                </c:pt>
                <c:pt idx="13222">
                  <c:v>1282.700073242188</c:v>
                </c:pt>
                <c:pt idx="13223">
                  <c:v>1282.800048828125</c:v>
                </c:pt>
                <c:pt idx="13224">
                  <c:v>1282.900024414062</c:v>
                </c:pt>
                <c:pt idx="13225">
                  <c:v>1283.0</c:v>
                </c:pt>
                <c:pt idx="13226">
                  <c:v>1283.099975585937</c:v>
                </c:pt>
                <c:pt idx="13227">
                  <c:v>1283.200073242188</c:v>
                </c:pt>
                <c:pt idx="13228">
                  <c:v>1283.300048828125</c:v>
                </c:pt>
                <c:pt idx="13229">
                  <c:v>1283.400024414062</c:v>
                </c:pt>
                <c:pt idx="13230">
                  <c:v>1283.5</c:v>
                </c:pt>
                <c:pt idx="13231">
                  <c:v>1283.599975585937</c:v>
                </c:pt>
                <c:pt idx="13232">
                  <c:v>1283.700073242188</c:v>
                </c:pt>
                <c:pt idx="13233">
                  <c:v>1283.800048828125</c:v>
                </c:pt>
                <c:pt idx="13234">
                  <c:v>1283.900024414062</c:v>
                </c:pt>
                <c:pt idx="13235">
                  <c:v>1284.0</c:v>
                </c:pt>
                <c:pt idx="13236">
                  <c:v>1284.099975585937</c:v>
                </c:pt>
                <c:pt idx="13237">
                  <c:v>1284.200073242188</c:v>
                </c:pt>
                <c:pt idx="13238">
                  <c:v>1284.300048828125</c:v>
                </c:pt>
                <c:pt idx="13239">
                  <c:v>1284.400024414062</c:v>
                </c:pt>
                <c:pt idx="13240">
                  <c:v>1284.5</c:v>
                </c:pt>
                <c:pt idx="13241">
                  <c:v>1284.599975585937</c:v>
                </c:pt>
                <c:pt idx="13242">
                  <c:v>1284.700073242188</c:v>
                </c:pt>
                <c:pt idx="13243">
                  <c:v>1284.800048828125</c:v>
                </c:pt>
                <c:pt idx="13244">
                  <c:v>1284.900024414062</c:v>
                </c:pt>
                <c:pt idx="13245">
                  <c:v>1285.0</c:v>
                </c:pt>
                <c:pt idx="13246">
                  <c:v>1285.099975585937</c:v>
                </c:pt>
                <c:pt idx="13247">
                  <c:v>1285.200073242188</c:v>
                </c:pt>
                <c:pt idx="13248">
                  <c:v>1285.300048828125</c:v>
                </c:pt>
                <c:pt idx="13249">
                  <c:v>1285.400024414062</c:v>
                </c:pt>
                <c:pt idx="13250">
                  <c:v>1285.5</c:v>
                </c:pt>
                <c:pt idx="13251">
                  <c:v>1285.599975585937</c:v>
                </c:pt>
                <c:pt idx="13252">
                  <c:v>1285.700073242188</c:v>
                </c:pt>
                <c:pt idx="13253">
                  <c:v>1285.800048828125</c:v>
                </c:pt>
                <c:pt idx="13254">
                  <c:v>1285.900024414062</c:v>
                </c:pt>
                <c:pt idx="13255">
                  <c:v>1286.0</c:v>
                </c:pt>
                <c:pt idx="13256">
                  <c:v>1286.099975585937</c:v>
                </c:pt>
                <c:pt idx="13257">
                  <c:v>1286.200073242188</c:v>
                </c:pt>
                <c:pt idx="13258">
                  <c:v>1286.300048828125</c:v>
                </c:pt>
                <c:pt idx="13259">
                  <c:v>1286.400024414062</c:v>
                </c:pt>
                <c:pt idx="13260">
                  <c:v>1286.5</c:v>
                </c:pt>
                <c:pt idx="13261">
                  <c:v>1286.599975585937</c:v>
                </c:pt>
                <c:pt idx="13262">
                  <c:v>1286.700073242188</c:v>
                </c:pt>
                <c:pt idx="13263">
                  <c:v>1286.800048828125</c:v>
                </c:pt>
                <c:pt idx="13264">
                  <c:v>1286.900024414062</c:v>
                </c:pt>
                <c:pt idx="13265">
                  <c:v>1287.0</c:v>
                </c:pt>
                <c:pt idx="13266">
                  <c:v>1287.099975585937</c:v>
                </c:pt>
                <c:pt idx="13267">
                  <c:v>1287.200073242188</c:v>
                </c:pt>
                <c:pt idx="13268">
                  <c:v>1287.300048828125</c:v>
                </c:pt>
                <c:pt idx="13269">
                  <c:v>1287.400024414062</c:v>
                </c:pt>
                <c:pt idx="13270">
                  <c:v>1287.5</c:v>
                </c:pt>
                <c:pt idx="13271">
                  <c:v>1287.599975585937</c:v>
                </c:pt>
                <c:pt idx="13272">
                  <c:v>1287.700073242188</c:v>
                </c:pt>
                <c:pt idx="13273">
                  <c:v>1287.800048828125</c:v>
                </c:pt>
                <c:pt idx="13274">
                  <c:v>1287.900024414062</c:v>
                </c:pt>
                <c:pt idx="13275">
                  <c:v>1288.0</c:v>
                </c:pt>
                <c:pt idx="13276">
                  <c:v>1288.099975585937</c:v>
                </c:pt>
                <c:pt idx="13277">
                  <c:v>1288.200073242188</c:v>
                </c:pt>
                <c:pt idx="13278">
                  <c:v>1288.300048828125</c:v>
                </c:pt>
                <c:pt idx="13279">
                  <c:v>1288.400024414062</c:v>
                </c:pt>
                <c:pt idx="13280">
                  <c:v>1288.5</c:v>
                </c:pt>
                <c:pt idx="13281">
                  <c:v>1288.599975585937</c:v>
                </c:pt>
                <c:pt idx="13282">
                  <c:v>1288.700073242188</c:v>
                </c:pt>
                <c:pt idx="13283">
                  <c:v>1288.800048828125</c:v>
                </c:pt>
                <c:pt idx="13284">
                  <c:v>1288.900024414062</c:v>
                </c:pt>
                <c:pt idx="13285">
                  <c:v>1289.0</c:v>
                </c:pt>
                <c:pt idx="13286">
                  <c:v>1289.099975585937</c:v>
                </c:pt>
                <c:pt idx="13287">
                  <c:v>1289.200073242188</c:v>
                </c:pt>
                <c:pt idx="13288">
                  <c:v>1289.300048828125</c:v>
                </c:pt>
                <c:pt idx="13289">
                  <c:v>1289.400024414062</c:v>
                </c:pt>
                <c:pt idx="13290">
                  <c:v>1289.5</c:v>
                </c:pt>
                <c:pt idx="13291">
                  <c:v>1289.599975585937</c:v>
                </c:pt>
                <c:pt idx="13292">
                  <c:v>1289.700073242188</c:v>
                </c:pt>
                <c:pt idx="13293">
                  <c:v>1289.800048828125</c:v>
                </c:pt>
                <c:pt idx="13294">
                  <c:v>1289.900024414062</c:v>
                </c:pt>
                <c:pt idx="13295">
                  <c:v>1290.0</c:v>
                </c:pt>
                <c:pt idx="13296">
                  <c:v>1290.099975585937</c:v>
                </c:pt>
                <c:pt idx="13297">
                  <c:v>1290.200073242188</c:v>
                </c:pt>
                <c:pt idx="13298">
                  <c:v>1290.300048828125</c:v>
                </c:pt>
                <c:pt idx="13299">
                  <c:v>1290.400024414062</c:v>
                </c:pt>
                <c:pt idx="13300">
                  <c:v>1290.5</c:v>
                </c:pt>
                <c:pt idx="13301">
                  <c:v>1290.599975585937</c:v>
                </c:pt>
                <c:pt idx="13302">
                  <c:v>1290.700073242188</c:v>
                </c:pt>
                <c:pt idx="13303">
                  <c:v>1290.800048828125</c:v>
                </c:pt>
                <c:pt idx="13304">
                  <c:v>1290.900024414062</c:v>
                </c:pt>
                <c:pt idx="13305">
                  <c:v>1291.0</c:v>
                </c:pt>
                <c:pt idx="13306">
                  <c:v>1291.099975585937</c:v>
                </c:pt>
                <c:pt idx="13307">
                  <c:v>1291.200073242188</c:v>
                </c:pt>
                <c:pt idx="13308">
                  <c:v>1291.300048828125</c:v>
                </c:pt>
                <c:pt idx="13309">
                  <c:v>1291.400024414062</c:v>
                </c:pt>
                <c:pt idx="13310">
                  <c:v>1291.5</c:v>
                </c:pt>
                <c:pt idx="13311">
                  <c:v>1291.599975585937</c:v>
                </c:pt>
                <c:pt idx="13312">
                  <c:v>1291.700073242188</c:v>
                </c:pt>
                <c:pt idx="13313">
                  <c:v>1291.800048828125</c:v>
                </c:pt>
                <c:pt idx="13314">
                  <c:v>1291.900024414062</c:v>
                </c:pt>
                <c:pt idx="13315">
                  <c:v>1292.0</c:v>
                </c:pt>
                <c:pt idx="13316">
                  <c:v>1292.099975585937</c:v>
                </c:pt>
                <c:pt idx="13317">
                  <c:v>1292.200073242188</c:v>
                </c:pt>
                <c:pt idx="13318">
                  <c:v>1292.300048828125</c:v>
                </c:pt>
                <c:pt idx="13319">
                  <c:v>1292.400024414062</c:v>
                </c:pt>
                <c:pt idx="13320">
                  <c:v>1292.5</c:v>
                </c:pt>
                <c:pt idx="13321">
                  <c:v>1292.599975585937</c:v>
                </c:pt>
                <c:pt idx="13322">
                  <c:v>1292.700073242188</c:v>
                </c:pt>
                <c:pt idx="13323">
                  <c:v>1292.800048828125</c:v>
                </c:pt>
                <c:pt idx="13324">
                  <c:v>1292.900024414062</c:v>
                </c:pt>
                <c:pt idx="13325">
                  <c:v>1293.0</c:v>
                </c:pt>
                <c:pt idx="13326">
                  <c:v>1293.099975585937</c:v>
                </c:pt>
                <c:pt idx="13327">
                  <c:v>1293.200073242188</c:v>
                </c:pt>
                <c:pt idx="13328">
                  <c:v>1293.300048828125</c:v>
                </c:pt>
                <c:pt idx="13329">
                  <c:v>1293.400024414062</c:v>
                </c:pt>
                <c:pt idx="13330">
                  <c:v>1293.5</c:v>
                </c:pt>
                <c:pt idx="13331">
                  <c:v>1293.599975585937</c:v>
                </c:pt>
                <c:pt idx="13332">
                  <c:v>1293.700073242188</c:v>
                </c:pt>
                <c:pt idx="13333">
                  <c:v>1293.800048828125</c:v>
                </c:pt>
                <c:pt idx="13334">
                  <c:v>1293.900024414062</c:v>
                </c:pt>
                <c:pt idx="13335">
                  <c:v>1294.0</c:v>
                </c:pt>
                <c:pt idx="13336">
                  <c:v>1294.099975585937</c:v>
                </c:pt>
                <c:pt idx="13337">
                  <c:v>1294.200073242188</c:v>
                </c:pt>
                <c:pt idx="13338">
                  <c:v>1294.300048828125</c:v>
                </c:pt>
                <c:pt idx="13339">
                  <c:v>1294.400024414062</c:v>
                </c:pt>
                <c:pt idx="13340">
                  <c:v>1294.5</c:v>
                </c:pt>
                <c:pt idx="13341">
                  <c:v>1294.599975585937</c:v>
                </c:pt>
                <c:pt idx="13342">
                  <c:v>1294.700073242188</c:v>
                </c:pt>
                <c:pt idx="13343">
                  <c:v>1294.800048828125</c:v>
                </c:pt>
                <c:pt idx="13344">
                  <c:v>1294.900024414062</c:v>
                </c:pt>
                <c:pt idx="13345">
                  <c:v>1295.0</c:v>
                </c:pt>
                <c:pt idx="13346">
                  <c:v>1295.099975585937</c:v>
                </c:pt>
                <c:pt idx="13347">
                  <c:v>1295.200073242188</c:v>
                </c:pt>
                <c:pt idx="13348">
                  <c:v>1295.300048828125</c:v>
                </c:pt>
                <c:pt idx="13349">
                  <c:v>1295.400024414062</c:v>
                </c:pt>
                <c:pt idx="13350">
                  <c:v>1295.5</c:v>
                </c:pt>
                <c:pt idx="13351">
                  <c:v>1295.599975585937</c:v>
                </c:pt>
                <c:pt idx="13352">
                  <c:v>1295.700073242188</c:v>
                </c:pt>
                <c:pt idx="13353">
                  <c:v>1295.800048828125</c:v>
                </c:pt>
                <c:pt idx="13354">
                  <c:v>1295.900024414062</c:v>
                </c:pt>
                <c:pt idx="13355">
                  <c:v>1296.0</c:v>
                </c:pt>
                <c:pt idx="13356">
                  <c:v>1296.099975585937</c:v>
                </c:pt>
                <c:pt idx="13357">
                  <c:v>1296.200073242188</c:v>
                </c:pt>
                <c:pt idx="13358">
                  <c:v>1296.300048828125</c:v>
                </c:pt>
                <c:pt idx="13359">
                  <c:v>1296.400024414062</c:v>
                </c:pt>
                <c:pt idx="13360">
                  <c:v>1296.5</c:v>
                </c:pt>
                <c:pt idx="13361">
                  <c:v>1296.599975585937</c:v>
                </c:pt>
                <c:pt idx="13362">
                  <c:v>1296.700073242188</c:v>
                </c:pt>
                <c:pt idx="13363">
                  <c:v>1296.800048828125</c:v>
                </c:pt>
                <c:pt idx="13364">
                  <c:v>1296.900024414062</c:v>
                </c:pt>
                <c:pt idx="13365">
                  <c:v>1297.0</c:v>
                </c:pt>
                <c:pt idx="13366">
                  <c:v>1297.099975585937</c:v>
                </c:pt>
                <c:pt idx="13367">
                  <c:v>1297.200073242188</c:v>
                </c:pt>
                <c:pt idx="13368">
                  <c:v>1297.300048828125</c:v>
                </c:pt>
                <c:pt idx="13369">
                  <c:v>1297.400024414062</c:v>
                </c:pt>
                <c:pt idx="13370">
                  <c:v>1297.5</c:v>
                </c:pt>
                <c:pt idx="13371">
                  <c:v>1297.599975585937</c:v>
                </c:pt>
                <c:pt idx="13372">
                  <c:v>1297.700073242188</c:v>
                </c:pt>
                <c:pt idx="13373">
                  <c:v>1297.800048828125</c:v>
                </c:pt>
                <c:pt idx="13374">
                  <c:v>1297.900024414062</c:v>
                </c:pt>
                <c:pt idx="13375">
                  <c:v>1298.0</c:v>
                </c:pt>
                <c:pt idx="13376">
                  <c:v>1298.099975585937</c:v>
                </c:pt>
                <c:pt idx="13377">
                  <c:v>1298.200073242188</c:v>
                </c:pt>
                <c:pt idx="13378">
                  <c:v>1298.300048828125</c:v>
                </c:pt>
                <c:pt idx="13379">
                  <c:v>1298.400024414062</c:v>
                </c:pt>
                <c:pt idx="13380">
                  <c:v>1298.5</c:v>
                </c:pt>
                <c:pt idx="13381">
                  <c:v>1298.599975585937</c:v>
                </c:pt>
                <c:pt idx="13382">
                  <c:v>1298.700073242188</c:v>
                </c:pt>
                <c:pt idx="13383">
                  <c:v>1298.800048828125</c:v>
                </c:pt>
                <c:pt idx="13384">
                  <c:v>1298.900024414062</c:v>
                </c:pt>
                <c:pt idx="13385">
                  <c:v>1299.0</c:v>
                </c:pt>
                <c:pt idx="13386">
                  <c:v>1299.099975585937</c:v>
                </c:pt>
                <c:pt idx="13387">
                  <c:v>1299.200073242188</c:v>
                </c:pt>
                <c:pt idx="13388">
                  <c:v>1299.300048828125</c:v>
                </c:pt>
                <c:pt idx="13389">
                  <c:v>1299.400024414062</c:v>
                </c:pt>
                <c:pt idx="13390">
                  <c:v>1299.5</c:v>
                </c:pt>
                <c:pt idx="13391">
                  <c:v>1299.599975585937</c:v>
                </c:pt>
                <c:pt idx="13392">
                  <c:v>1299.700073242188</c:v>
                </c:pt>
                <c:pt idx="13393">
                  <c:v>1299.800048828125</c:v>
                </c:pt>
                <c:pt idx="13394">
                  <c:v>1299.900024414062</c:v>
                </c:pt>
                <c:pt idx="13395">
                  <c:v>1300.0</c:v>
                </c:pt>
                <c:pt idx="13396">
                  <c:v>1300.099975585937</c:v>
                </c:pt>
                <c:pt idx="13397">
                  <c:v>1300.200073242188</c:v>
                </c:pt>
                <c:pt idx="13398">
                  <c:v>1300.300048828125</c:v>
                </c:pt>
                <c:pt idx="13399">
                  <c:v>1300.400024414062</c:v>
                </c:pt>
                <c:pt idx="13400">
                  <c:v>1300.5</c:v>
                </c:pt>
                <c:pt idx="13401">
                  <c:v>1300.599975585937</c:v>
                </c:pt>
                <c:pt idx="13402">
                  <c:v>1300.700073242188</c:v>
                </c:pt>
                <c:pt idx="13403">
                  <c:v>1300.800048828125</c:v>
                </c:pt>
                <c:pt idx="13404">
                  <c:v>1300.900024414062</c:v>
                </c:pt>
                <c:pt idx="13405">
                  <c:v>1301.0</c:v>
                </c:pt>
                <c:pt idx="13406">
                  <c:v>1301.099975585937</c:v>
                </c:pt>
                <c:pt idx="13407">
                  <c:v>1301.200073242188</c:v>
                </c:pt>
                <c:pt idx="13408">
                  <c:v>1301.300048828125</c:v>
                </c:pt>
                <c:pt idx="13409">
                  <c:v>1301.400024414062</c:v>
                </c:pt>
                <c:pt idx="13410">
                  <c:v>1301.5</c:v>
                </c:pt>
                <c:pt idx="13411">
                  <c:v>1301.599975585937</c:v>
                </c:pt>
                <c:pt idx="13412">
                  <c:v>1301.700073242188</c:v>
                </c:pt>
                <c:pt idx="13413">
                  <c:v>1301.800048828125</c:v>
                </c:pt>
                <c:pt idx="13414">
                  <c:v>1301.900024414062</c:v>
                </c:pt>
                <c:pt idx="13415">
                  <c:v>1302.0</c:v>
                </c:pt>
                <c:pt idx="13416">
                  <c:v>1302.099975585937</c:v>
                </c:pt>
                <c:pt idx="13417">
                  <c:v>1302.200073242188</c:v>
                </c:pt>
                <c:pt idx="13418">
                  <c:v>1302.300048828125</c:v>
                </c:pt>
                <c:pt idx="13419">
                  <c:v>1302.400024414062</c:v>
                </c:pt>
                <c:pt idx="13420">
                  <c:v>1302.5</c:v>
                </c:pt>
                <c:pt idx="13421">
                  <c:v>1302.599975585937</c:v>
                </c:pt>
                <c:pt idx="13422">
                  <c:v>1302.700073242188</c:v>
                </c:pt>
                <c:pt idx="13423">
                  <c:v>1302.800048828125</c:v>
                </c:pt>
                <c:pt idx="13424">
                  <c:v>1302.900024414062</c:v>
                </c:pt>
                <c:pt idx="13425">
                  <c:v>1303.0</c:v>
                </c:pt>
                <c:pt idx="13426">
                  <c:v>1303.099975585937</c:v>
                </c:pt>
                <c:pt idx="13427">
                  <c:v>1303.200073242188</c:v>
                </c:pt>
                <c:pt idx="13428">
                  <c:v>1303.300048828125</c:v>
                </c:pt>
                <c:pt idx="13429">
                  <c:v>1303.400024414062</c:v>
                </c:pt>
                <c:pt idx="13430">
                  <c:v>1303.5</c:v>
                </c:pt>
                <c:pt idx="13431">
                  <c:v>1303.599975585937</c:v>
                </c:pt>
                <c:pt idx="13432">
                  <c:v>1303.700073242188</c:v>
                </c:pt>
                <c:pt idx="13433">
                  <c:v>1303.800048828125</c:v>
                </c:pt>
                <c:pt idx="13434">
                  <c:v>1303.900024414062</c:v>
                </c:pt>
                <c:pt idx="13435">
                  <c:v>1304.0</c:v>
                </c:pt>
                <c:pt idx="13436">
                  <c:v>1304.099975585937</c:v>
                </c:pt>
                <c:pt idx="13437">
                  <c:v>1304.200073242188</c:v>
                </c:pt>
                <c:pt idx="13438">
                  <c:v>1304.300048828125</c:v>
                </c:pt>
                <c:pt idx="13439">
                  <c:v>1304.400024414062</c:v>
                </c:pt>
                <c:pt idx="13440">
                  <c:v>1304.5</c:v>
                </c:pt>
                <c:pt idx="13441">
                  <c:v>1304.599975585937</c:v>
                </c:pt>
                <c:pt idx="13442">
                  <c:v>1304.700073242188</c:v>
                </c:pt>
                <c:pt idx="13443">
                  <c:v>1304.800048828125</c:v>
                </c:pt>
                <c:pt idx="13444">
                  <c:v>1304.900024414062</c:v>
                </c:pt>
                <c:pt idx="13445">
                  <c:v>1305.0</c:v>
                </c:pt>
                <c:pt idx="13446">
                  <c:v>1305.099975585937</c:v>
                </c:pt>
                <c:pt idx="13447">
                  <c:v>1305.200073242188</c:v>
                </c:pt>
                <c:pt idx="13448">
                  <c:v>1305.300048828125</c:v>
                </c:pt>
                <c:pt idx="13449">
                  <c:v>1305.400024414062</c:v>
                </c:pt>
                <c:pt idx="13450">
                  <c:v>1305.5</c:v>
                </c:pt>
                <c:pt idx="13451">
                  <c:v>1305.599975585937</c:v>
                </c:pt>
                <c:pt idx="13452">
                  <c:v>1305.700073242188</c:v>
                </c:pt>
                <c:pt idx="13453">
                  <c:v>1305.800048828125</c:v>
                </c:pt>
                <c:pt idx="13454">
                  <c:v>1305.900024414062</c:v>
                </c:pt>
                <c:pt idx="13455">
                  <c:v>1306.0</c:v>
                </c:pt>
                <c:pt idx="13456">
                  <c:v>1306.099975585937</c:v>
                </c:pt>
                <c:pt idx="13457">
                  <c:v>1306.200073242188</c:v>
                </c:pt>
                <c:pt idx="13458">
                  <c:v>1306.300048828125</c:v>
                </c:pt>
                <c:pt idx="13459">
                  <c:v>1306.400024414062</c:v>
                </c:pt>
                <c:pt idx="13460">
                  <c:v>1306.5</c:v>
                </c:pt>
                <c:pt idx="13461">
                  <c:v>1306.599975585937</c:v>
                </c:pt>
                <c:pt idx="13462">
                  <c:v>1306.700073242188</c:v>
                </c:pt>
                <c:pt idx="13463">
                  <c:v>1306.800048828125</c:v>
                </c:pt>
                <c:pt idx="13464">
                  <c:v>1306.900024414062</c:v>
                </c:pt>
                <c:pt idx="13465">
                  <c:v>1307.0</c:v>
                </c:pt>
                <c:pt idx="13466">
                  <c:v>1307.099975585937</c:v>
                </c:pt>
                <c:pt idx="13467">
                  <c:v>1307.200073242188</c:v>
                </c:pt>
                <c:pt idx="13468">
                  <c:v>1307.300048828125</c:v>
                </c:pt>
                <c:pt idx="13469">
                  <c:v>1307.400024414062</c:v>
                </c:pt>
                <c:pt idx="13470">
                  <c:v>1307.5</c:v>
                </c:pt>
                <c:pt idx="13471">
                  <c:v>1307.599975585937</c:v>
                </c:pt>
                <c:pt idx="13472">
                  <c:v>1307.700073242188</c:v>
                </c:pt>
                <c:pt idx="13473">
                  <c:v>1307.800048828125</c:v>
                </c:pt>
                <c:pt idx="13474">
                  <c:v>1307.900024414062</c:v>
                </c:pt>
                <c:pt idx="13475">
                  <c:v>1308.0</c:v>
                </c:pt>
                <c:pt idx="13476">
                  <c:v>1308.099975585937</c:v>
                </c:pt>
                <c:pt idx="13477">
                  <c:v>1308.200073242188</c:v>
                </c:pt>
                <c:pt idx="13478">
                  <c:v>1308.300048828125</c:v>
                </c:pt>
                <c:pt idx="13479">
                  <c:v>1308.400024414062</c:v>
                </c:pt>
                <c:pt idx="13480">
                  <c:v>1308.5</c:v>
                </c:pt>
                <c:pt idx="13481">
                  <c:v>1308.599975585937</c:v>
                </c:pt>
                <c:pt idx="13482">
                  <c:v>1308.700073242188</c:v>
                </c:pt>
                <c:pt idx="13483">
                  <c:v>1308.800048828125</c:v>
                </c:pt>
                <c:pt idx="13484">
                  <c:v>1308.900024414062</c:v>
                </c:pt>
                <c:pt idx="13485">
                  <c:v>1309.0</c:v>
                </c:pt>
                <c:pt idx="13486">
                  <c:v>1309.099975585937</c:v>
                </c:pt>
                <c:pt idx="13487">
                  <c:v>1309.200073242188</c:v>
                </c:pt>
                <c:pt idx="13488">
                  <c:v>1309.300048828125</c:v>
                </c:pt>
                <c:pt idx="13489">
                  <c:v>1309.400024414062</c:v>
                </c:pt>
                <c:pt idx="13490">
                  <c:v>1309.5</c:v>
                </c:pt>
                <c:pt idx="13491">
                  <c:v>1309.599975585937</c:v>
                </c:pt>
                <c:pt idx="13492">
                  <c:v>1309.700073242188</c:v>
                </c:pt>
                <c:pt idx="13493">
                  <c:v>1309.800048828125</c:v>
                </c:pt>
                <c:pt idx="13494">
                  <c:v>1309.900024414062</c:v>
                </c:pt>
                <c:pt idx="13495">
                  <c:v>1310.0</c:v>
                </c:pt>
                <c:pt idx="13496">
                  <c:v>1310.099975585937</c:v>
                </c:pt>
                <c:pt idx="13497">
                  <c:v>1310.200073242188</c:v>
                </c:pt>
                <c:pt idx="13498">
                  <c:v>1310.300048828125</c:v>
                </c:pt>
                <c:pt idx="13499">
                  <c:v>1310.400024414062</c:v>
                </c:pt>
                <c:pt idx="13500">
                  <c:v>1310.5</c:v>
                </c:pt>
                <c:pt idx="13501">
                  <c:v>1310.599975585937</c:v>
                </c:pt>
                <c:pt idx="13502">
                  <c:v>1310.700073242188</c:v>
                </c:pt>
                <c:pt idx="13503">
                  <c:v>1310.800048828125</c:v>
                </c:pt>
                <c:pt idx="13504">
                  <c:v>1310.900024414062</c:v>
                </c:pt>
                <c:pt idx="13505">
                  <c:v>1311.0</c:v>
                </c:pt>
                <c:pt idx="13506">
                  <c:v>1311.099975585937</c:v>
                </c:pt>
                <c:pt idx="13507">
                  <c:v>1311.200073242188</c:v>
                </c:pt>
                <c:pt idx="13508">
                  <c:v>1311.300048828125</c:v>
                </c:pt>
                <c:pt idx="13509">
                  <c:v>1311.400024414062</c:v>
                </c:pt>
                <c:pt idx="13510">
                  <c:v>1311.5</c:v>
                </c:pt>
                <c:pt idx="13511">
                  <c:v>1311.599975585937</c:v>
                </c:pt>
                <c:pt idx="13512">
                  <c:v>1311.700073242188</c:v>
                </c:pt>
                <c:pt idx="13513">
                  <c:v>1311.800048828125</c:v>
                </c:pt>
                <c:pt idx="13514">
                  <c:v>1311.900024414062</c:v>
                </c:pt>
                <c:pt idx="13515">
                  <c:v>1312.0</c:v>
                </c:pt>
                <c:pt idx="13516">
                  <c:v>1312.099975585937</c:v>
                </c:pt>
                <c:pt idx="13517">
                  <c:v>1312.200073242188</c:v>
                </c:pt>
                <c:pt idx="13518">
                  <c:v>1312.300048828125</c:v>
                </c:pt>
                <c:pt idx="13519">
                  <c:v>1312.400024414062</c:v>
                </c:pt>
                <c:pt idx="13520">
                  <c:v>1312.5</c:v>
                </c:pt>
                <c:pt idx="13521">
                  <c:v>1312.599975585937</c:v>
                </c:pt>
                <c:pt idx="13522">
                  <c:v>1312.700073242188</c:v>
                </c:pt>
                <c:pt idx="13523">
                  <c:v>1312.800048828125</c:v>
                </c:pt>
                <c:pt idx="13524">
                  <c:v>1312.900024414062</c:v>
                </c:pt>
                <c:pt idx="13525">
                  <c:v>1313.0</c:v>
                </c:pt>
                <c:pt idx="13526">
                  <c:v>1313.099975585937</c:v>
                </c:pt>
                <c:pt idx="13527">
                  <c:v>1313.200073242188</c:v>
                </c:pt>
                <c:pt idx="13528">
                  <c:v>1313.300048828125</c:v>
                </c:pt>
                <c:pt idx="13529">
                  <c:v>1313.400024414062</c:v>
                </c:pt>
                <c:pt idx="13530">
                  <c:v>1313.5</c:v>
                </c:pt>
                <c:pt idx="13531">
                  <c:v>1313.599975585937</c:v>
                </c:pt>
                <c:pt idx="13532">
                  <c:v>1313.700073242188</c:v>
                </c:pt>
                <c:pt idx="13533">
                  <c:v>1313.800048828125</c:v>
                </c:pt>
                <c:pt idx="13534">
                  <c:v>1313.900024414062</c:v>
                </c:pt>
                <c:pt idx="13535">
                  <c:v>1314.0</c:v>
                </c:pt>
                <c:pt idx="13536">
                  <c:v>1314.099975585937</c:v>
                </c:pt>
                <c:pt idx="13537">
                  <c:v>1314.200073242188</c:v>
                </c:pt>
                <c:pt idx="13538">
                  <c:v>1314.300048828125</c:v>
                </c:pt>
                <c:pt idx="13539">
                  <c:v>1314.400024414062</c:v>
                </c:pt>
                <c:pt idx="13540">
                  <c:v>1314.5</c:v>
                </c:pt>
                <c:pt idx="13541">
                  <c:v>1314.599975585937</c:v>
                </c:pt>
                <c:pt idx="13542">
                  <c:v>1314.700073242188</c:v>
                </c:pt>
                <c:pt idx="13543">
                  <c:v>1314.800048828125</c:v>
                </c:pt>
                <c:pt idx="13544">
                  <c:v>1314.900024414062</c:v>
                </c:pt>
                <c:pt idx="13545">
                  <c:v>1315.0</c:v>
                </c:pt>
                <c:pt idx="13546">
                  <c:v>1315.099975585937</c:v>
                </c:pt>
                <c:pt idx="13547">
                  <c:v>1315.200073242188</c:v>
                </c:pt>
                <c:pt idx="13548">
                  <c:v>1315.300048828125</c:v>
                </c:pt>
                <c:pt idx="13549">
                  <c:v>1315.400024414062</c:v>
                </c:pt>
                <c:pt idx="13550">
                  <c:v>1315.5</c:v>
                </c:pt>
                <c:pt idx="13551">
                  <c:v>1315.599975585937</c:v>
                </c:pt>
                <c:pt idx="13552">
                  <c:v>1315.700073242188</c:v>
                </c:pt>
                <c:pt idx="13553">
                  <c:v>1315.800048828125</c:v>
                </c:pt>
                <c:pt idx="13554">
                  <c:v>1315.900024414062</c:v>
                </c:pt>
                <c:pt idx="13555">
                  <c:v>1316.0</c:v>
                </c:pt>
                <c:pt idx="13556">
                  <c:v>1316.099975585937</c:v>
                </c:pt>
                <c:pt idx="13557">
                  <c:v>1316.200073242188</c:v>
                </c:pt>
                <c:pt idx="13558">
                  <c:v>1316.300048828125</c:v>
                </c:pt>
                <c:pt idx="13559">
                  <c:v>1316.400024414062</c:v>
                </c:pt>
                <c:pt idx="13560">
                  <c:v>1316.5</c:v>
                </c:pt>
                <c:pt idx="13561">
                  <c:v>1316.599975585937</c:v>
                </c:pt>
                <c:pt idx="13562">
                  <c:v>1316.700073242188</c:v>
                </c:pt>
                <c:pt idx="13563">
                  <c:v>1316.800048828125</c:v>
                </c:pt>
                <c:pt idx="13564">
                  <c:v>1316.900024414062</c:v>
                </c:pt>
                <c:pt idx="13565">
                  <c:v>1317.0</c:v>
                </c:pt>
                <c:pt idx="13566">
                  <c:v>1317.099975585937</c:v>
                </c:pt>
                <c:pt idx="13567">
                  <c:v>1317.200073242188</c:v>
                </c:pt>
                <c:pt idx="13568">
                  <c:v>1317.300048828125</c:v>
                </c:pt>
                <c:pt idx="13569">
                  <c:v>1317.400024414062</c:v>
                </c:pt>
                <c:pt idx="13570">
                  <c:v>1317.5</c:v>
                </c:pt>
                <c:pt idx="13571">
                  <c:v>1317.599975585937</c:v>
                </c:pt>
                <c:pt idx="13572">
                  <c:v>1317.700073242188</c:v>
                </c:pt>
                <c:pt idx="13573">
                  <c:v>1317.800048828125</c:v>
                </c:pt>
                <c:pt idx="13574">
                  <c:v>1317.900024414062</c:v>
                </c:pt>
                <c:pt idx="13575">
                  <c:v>1318.0</c:v>
                </c:pt>
                <c:pt idx="13576">
                  <c:v>1318.099975585937</c:v>
                </c:pt>
                <c:pt idx="13577">
                  <c:v>1318.200073242188</c:v>
                </c:pt>
                <c:pt idx="13578">
                  <c:v>1318.300048828125</c:v>
                </c:pt>
                <c:pt idx="13579">
                  <c:v>1318.400024414062</c:v>
                </c:pt>
                <c:pt idx="13580">
                  <c:v>1318.5</c:v>
                </c:pt>
                <c:pt idx="13581">
                  <c:v>1318.599975585937</c:v>
                </c:pt>
                <c:pt idx="13582">
                  <c:v>1318.700073242188</c:v>
                </c:pt>
                <c:pt idx="13583">
                  <c:v>1318.800048828125</c:v>
                </c:pt>
                <c:pt idx="13584">
                  <c:v>1318.900024414062</c:v>
                </c:pt>
                <c:pt idx="13585">
                  <c:v>1319.0</c:v>
                </c:pt>
                <c:pt idx="13586">
                  <c:v>1319.099975585937</c:v>
                </c:pt>
                <c:pt idx="13587">
                  <c:v>1319.200073242188</c:v>
                </c:pt>
                <c:pt idx="13588">
                  <c:v>1319.300048828125</c:v>
                </c:pt>
                <c:pt idx="13589">
                  <c:v>1319.400024414062</c:v>
                </c:pt>
                <c:pt idx="13590">
                  <c:v>1319.5</c:v>
                </c:pt>
                <c:pt idx="13591">
                  <c:v>1319.599975585937</c:v>
                </c:pt>
                <c:pt idx="13592">
                  <c:v>1319.700073242188</c:v>
                </c:pt>
                <c:pt idx="13593">
                  <c:v>1319.800048828125</c:v>
                </c:pt>
                <c:pt idx="13594">
                  <c:v>1319.900024414062</c:v>
                </c:pt>
                <c:pt idx="13595">
                  <c:v>1320.0</c:v>
                </c:pt>
                <c:pt idx="13596">
                  <c:v>1320.099975585937</c:v>
                </c:pt>
                <c:pt idx="13597">
                  <c:v>1320.200073242188</c:v>
                </c:pt>
                <c:pt idx="13598">
                  <c:v>1320.300048828125</c:v>
                </c:pt>
                <c:pt idx="13599">
                  <c:v>1320.400024414062</c:v>
                </c:pt>
                <c:pt idx="13600">
                  <c:v>1320.5</c:v>
                </c:pt>
                <c:pt idx="13601">
                  <c:v>1320.599975585937</c:v>
                </c:pt>
                <c:pt idx="13602">
                  <c:v>1320.700073242188</c:v>
                </c:pt>
                <c:pt idx="13603">
                  <c:v>1320.800048828125</c:v>
                </c:pt>
                <c:pt idx="13604">
                  <c:v>1320.900024414062</c:v>
                </c:pt>
                <c:pt idx="13605">
                  <c:v>1321.0</c:v>
                </c:pt>
                <c:pt idx="13606">
                  <c:v>1321.099975585937</c:v>
                </c:pt>
                <c:pt idx="13607">
                  <c:v>1321.200073242188</c:v>
                </c:pt>
                <c:pt idx="13608">
                  <c:v>1321.300048828125</c:v>
                </c:pt>
                <c:pt idx="13609">
                  <c:v>1321.400024414062</c:v>
                </c:pt>
                <c:pt idx="13610">
                  <c:v>1321.5</c:v>
                </c:pt>
                <c:pt idx="13611">
                  <c:v>1321.599975585937</c:v>
                </c:pt>
                <c:pt idx="13612">
                  <c:v>1321.700073242188</c:v>
                </c:pt>
                <c:pt idx="13613">
                  <c:v>1321.800048828125</c:v>
                </c:pt>
                <c:pt idx="13614">
                  <c:v>1321.900024414062</c:v>
                </c:pt>
                <c:pt idx="13615">
                  <c:v>1322.0</c:v>
                </c:pt>
                <c:pt idx="13616">
                  <c:v>1322.099975585937</c:v>
                </c:pt>
                <c:pt idx="13617">
                  <c:v>1322.200073242188</c:v>
                </c:pt>
                <c:pt idx="13618">
                  <c:v>1322.300048828125</c:v>
                </c:pt>
                <c:pt idx="13619">
                  <c:v>1322.400024414062</c:v>
                </c:pt>
                <c:pt idx="13620">
                  <c:v>1322.5</c:v>
                </c:pt>
                <c:pt idx="13621">
                  <c:v>1322.599975585937</c:v>
                </c:pt>
                <c:pt idx="13622">
                  <c:v>1322.700073242188</c:v>
                </c:pt>
                <c:pt idx="13623">
                  <c:v>1322.800048828125</c:v>
                </c:pt>
                <c:pt idx="13624">
                  <c:v>1322.900024414062</c:v>
                </c:pt>
                <c:pt idx="13625">
                  <c:v>1323.0</c:v>
                </c:pt>
                <c:pt idx="13626">
                  <c:v>1323.099975585937</c:v>
                </c:pt>
                <c:pt idx="13627">
                  <c:v>1323.200073242188</c:v>
                </c:pt>
                <c:pt idx="13628">
                  <c:v>1323.300048828125</c:v>
                </c:pt>
                <c:pt idx="13629">
                  <c:v>1323.400024414062</c:v>
                </c:pt>
                <c:pt idx="13630">
                  <c:v>1323.5</c:v>
                </c:pt>
                <c:pt idx="13631">
                  <c:v>1323.599975585937</c:v>
                </c:pt>
                <c:pt idx="13632">
                  <c:v>1323.700073242188</c:v>
                </c:pt>
                <c:pt idx="13633">
                  <c:v>1323.800048828125</c:v>
                </c:pt>
                <c:pt idx="13634">
                  <c:v>1323.900024414062</c:v>
                </c:pt>
                <c:pt idx="13635">
                  <c:v>1324.0</c:v>
                </c:pt>
                <c:pt idx="13636">
                  <c:v>1324.099975585937</c:v>
                </c:pt>
                <c:pt idx="13637">
                  <c:v>1324.200073242188</c:v>
                </c:pt>
                <c:pt idx="13638">
                  <c:v>1324.300048828125</c:v>
                </c:pt>
                <c:pt idx="13639">
                  <c:v>1324.400024414062</c:v>
                </c:pt>
                <c:pt idx="13640">
                  <c:v>1324.5</c:v>
                </c:pt>
                <c:pt idx="13641">
                  <c:v>1324.599975585937</c:v>
                </c:pt>
                <c:pt idx="13642">
                  <c:v>1324.700073242188</c:v>
                </c:pt>
                <c:pt idx="13643">
                  <c:v>1324.800048828125</c:v>
                </c:pt>
                <c:pt idx="13644">
                  <c:v>1324.900024414062</c:v>
                </c:pt>
                <c:pt idx="13645">
                  <c:v>1325.0</c:v>
                </c:pt>
                <c:pt idx="13646">
                  <c:v>1325.099975585937</c:v>
                </c:pt>
                <c:pt idx="13647">
                  <c:v>1325.200073242188</c:v>
                </c:pt>
                <c:pt idx="13648">
                  <c:v>1325.300048828125</c:v>
                </c:pt>
                <c:pt idx="13649">
                  <c:v>1325.400024414062</c:v>
                </c:pt>
                <c:pt idx="13650">
                  <c:v>1325.5</c:v>
                </c:pt>
                <c:pt idx="13651">
                  <c:v>1325.599975585937</c:v>
                </c:pt>
                <c:pt idx="13652">
                  <c:v>1325.700073242188</c:v>
                </c:pt>
                <c:pt idx="13653">
                  <c:v>1325.800048828125</c:v>
                </c:pt>
                <c:pt idx="13654">
                  <c:v>1325.900024414062</c:v>
                </c:pt>
                <c:pt idx="13655">
                  <c:v>1326.0</c:v>
                </c:pt>
                <c:pt idx="13656">
                  <c:v>1326.099975585937</c:v>
                </c:pt>
                <c:pt idx="13657">
                  <c:v>1326.200073242188</c:v>
                </c:pt>
                <c:pt idx="13658">
                  <c:v>1326.300048828125</c:v>
                </c:pt>
                <c:pt idx="13659">
                  <c:v>1326.400024414062</c:v>
                </c:pt>
                <c:pt idx="13660">
                  <c:v>1326.5</c:v>
                </c:pt>
                <c:pt idx="13661">
                  <c:v>1326.599975585937</c:v>
                </c:pt>
                <c:pt idx="13662">
                  <c:v>1326.700073242188</c:v>
                </c:pt>
                <c:pt idx="13663">
                  <c:v>1326.800048828125</c:v>
                </c:pt>
                <c:pt idx="13664">
                  <c:v>1326.900024414062</c:v>
                </c:pt>
                <c:pt idx="13665">
                  <c:v>1327.0</c:v>
                </c:pt>
                <c:pt idx="13666">
                  <c:v>1327.099975585937</c:v>
                </c:pt>
                <c:pt idx="13667">
                  <c:v>1327.200073242188</c:v>
                </c:pt>
                <c:pt idx="13668">
                  <c:v>1327.300048828125</c:v>
                </c:pt>
                <c:pt idx="13669">
                  <c:v>1327.400024414062</c:v>
                </c:pt>
                <c:pt idx="13670">
                  <c:v>1327.5</c:v>
                </c:pt>
                <c:pt idx="13671">
                  <c:v>1327.599975585937</c:v>
                </c:pt>
                <c:pt idx="13672">
                  <c:v>1327.700073242188</c:v>
                </c:pt>
                <c:pt idx="13673">
                  <c:v>1327.800048828125</c:v>
                </c:pt>
                <c:pt idx="13674">
                  <c:v>1327.900024414062</c:v>
                </c:pt>
                <c:pt idx="13675">
                  <c:v>1328.0</c:v>
                </c:pt>
                <c:pt idx="13676">
                  <c:v>1328.099975585937</c:v>
                </c:pt>
                <c:pt idx="13677">
                  <c:v>1328.200073242188</c:v>
                </c:pt>
                <c:pt idx="13678">
                  <c:v>1328.300048828125</c:v>
                </c:pt>
                <c:pt idx="13679">
                  <c:v>1328.400024414062</c:v>
                </c:pt>
                <c:pt idx="13680">
                  <c:v>1328.5</c:v>
                </c:pt>
                <c:pt idx="13681">
                  <c:v>1328.599975585937</c:v>
                </c:pt>
                <c:pt idx="13682">
                  <c:v>1328.700073242188</c:v>
                </c:pt>
                <c:pt idx="13683">
                  <c:v>1328.800048828125</c:v>
                </c:pt>
                <c:pt idx="13684">
                  <c:v>1328.900024414062</c:v>
                </c:pt>
                <c:pt idx="13685">
                  <c:v>1329.0</c:v>
                </c:pt>
                <c:pt idx="13686">
                  <c:v>1329.099975585937</c:v>
                </c:pt>
                <c:pt idx="13687">
                  <c:v>1329.200073242188</c:v>
                </c:pt>
                <c:pt idx="13688">
                  <c:v>1329.300048828125</c:v>
                </c:pt>
                <c:pt idx="13689">
                  <c:v>1329.400024414062</c:v>
                </c:pt>
                <c:pt idx="13690">
                  <c:v>1329.5</c:v>
                </c:pt>
                <c:pt idx="13691">
                  <c:v>1329.599975585937</c:v>
                </c:pt>
                <c:pt idx="13692">
                  <c:v>1329.700073242188</c:v>
                </c:pt>
                <c:pt idx="13693">
                  <c:v>1329.800048828125</c:v>
                </c:pt>
                <c:pt idx="13694">
                  <c:v>1329.900024414062</c:v>
                </c:pt>
                <c:pt idx="13695">
                  <c:v>1330.0</c:v>
                </c:pt>
                <c:pt idx="13696">
                  <c:v>1330.099975585937</c:v>
                </c:pt>
                <c:pt idx="13697">
                  <c:v>1330.200073242188</c:v>
                </c:pt>
                <c:pt idx="13698">
                  <c:v>1330.300048828125</c:v>
                </c:pt>
                <c:pt idx="13699">
                  <c:v>1330.400024414062</c:v>
                </c:pt>
                <c:pt idx="13700">
                  <c:v>1330.5</c:v>
                </c:pt>
                <c:pt idx="13701">
                  <c:v>1330.599975585937</c:v>
                </c:pt>
                <c:pt idx="13702">
                  <c:v>1330.700073242188</c:v>
                </c:pt>
                <c:pt idx="13703">
                  <c:v>1330.800048828125</c:v>
                </c:pt>
                <c:pt idx="13704">
                  <c:v>1330.900024414062</c:v>
                </c:pt>
                <c:pt idx="13705">
                  <c:v>1331.0</c:v>
                </c:pt>
                <c:pt idx="13706">
                  <c:v>1331.099975585937</c:v>
                </c:pt>
                <c:pt idx="13707">
                  <c:v>1331.200073242188</c:v>
                </c:pt>
                <c:pt idx="13708">
                  <c:v>1331.300048828125</c:v>
                </c:pt>
                <c:pt idx="13709">
                  <c:v>1331.400024414062</c:v>
                </c:pt>
                <c:pt idx="13710">
                  <c:v>1331.5</c:v>
                </c:pt>
                <c:pt idx="13711">
                  <c:v>1331.599975585937</c:v>
                </c:pt>
                <c:pt idx="13712">
                  <c:v>1331.700073242188</c:v>
                </c:pt>
                <c:pt idx="13713">
                  <c:v>1331.800048828125</c:v>
                </c:pt>
                <c:pt idx="13714">
                  <c:v>1331.900024414062</c:v>
                </c:pt>
                <c:pt idx="13715">
                  <c:v>1332.0</c:v>
                </c:pt>
                <c:pt idx="13716">
                  <c:v>1332.099975585937</c:v>
                </c:pt>
                <c:pt idx="13717">
                  <c:v>1332.200073242188</c:v>
                </c:pt>
                <c:pt idx="13718">
                  <c:v>1332.300048828125</c:v>
                </c:pt>
                <c:pt idx="13719">
                  <c:v>1332.400024414062</c:v>
                </c:pt>
                <c:pt idx="13720">
                  <c:v>1332.5</c:v>
                </c:pt>
                <c:pt idx="13721">
                  <c:v>1332.599975585937</c:v>
                </c:pt>
                <c:pt idx="13722">
                  <c:v>1332.700073242188</c:v>
                </c:pt>
                <c:pt idx="13723">
                  <c:v>1332.800048828125</c:v>
                </c:pt>
                <c:pt idx="13724">
                  <c:v>1332.900024414062</c:v>
                </c:pt>
                <c:pt idx="13725">
                  <c:v>1333.0</c:v>
                </c:pt>
                <c:pt idx="13726">
                  <c:v>1333.099975585937</c:v>
                </c:pt>
                <c:pt idx="13727">
                  <c:v>1333.200073242188</c:v>
                </c:pt>
                <c:pt idx="13728">
                  <c:v>1333.300048828125</c:v>
                </c:pt>
                <c:pt idx="13729">
                  <c:v>1333.400024414062</c:v>
                </c:pt>
                <c:pt idx="13730">
                  <c:v>1333.5</c:v>
                </c:pt>
                <c:pt idx="13731">
                  <c:v>1333.599975585937</c:v>
                </c:pt>
                <c:pt idx="13732">
                  <c:v>1333.700073242188</c:v>
                </c:pt>
                <c:pt idx="13733">
                  <c:v>1333.800048828125</c:v>
                </c:pt>
                <c:pt idx="13734">
                  <c:v>1333.900024414062</c:v>
                </c:pt>
                <c:pt idx="13735">
                  <c:v>1334.0</c:v>
                </c:pt>
                <c:pt idx="13736">
                  <c:v>1334.099975585937</c:v>
                </c:pt>
                <c:pt idx="13737">
                  <c:v>1334.200073242188</c:v>
                </c:pt>
                <c:pt idx="13738">
                  <c:v>1334.300048828125</c:v>
                </c:pt>
                <c:pt idx="13739">
                  <c:v>1334.400024414062</c:v>
                </c:pt>
                <c:pt idx="13740">
                  <c:v>1334.5</c:v>
                </c:pt>
                <c:pt idx="13741">
                  <c:v>1334.599975585937</c:v>
                </c:pt>
                <c:pt idx="13742">
                  <c:v>1334.700073242188</c:v>
                </c:pt>
                <c:pt idx="13743">
                  <c:v>1334.800048828125</c:v>
                </c:pt>
                <c:pt idx="13744">
                  <c:v>1334.900024414062</c:v>
                </c:pt>
                <c:pt idx="13745">
                  <c:v>1335.0</c:v>
                </c:pt>
                <c:pt idx="13746">
                  <c:v>1335.099975585937</c:v>
                </c:pt>
                <c:pt idx="13747">
                  <c:v>1335.200073242188</c:v>
                </c:pt>
                <c:pt idx="13748">
                  <c:v>1335.300048828125</c:v>
                </c:pt>
                <c:pt idx="13749">
                  <c:v>1335.400024414062</c:v>
                </c:pt>
                <c:pt idx="13750">
                  <c:v>1335.5</c:v>
                </c:pt>
                <c:pt idx="13751">
                  <c:v>1335.599975585937</c:v>
                </c:pt>
                <c:pt idx="13752">
                  <c:v>1335.700073242188</c:v>
                </c:pt>
                <c:pt idx="13753">
                  <c:v>1335.800048828125</c:v>
                </c:pt>
                <c:pt idx="13754">
                  <c:v>1335.900024414062</c:v>
                </c:pt>
                <c:pt idx="13755">
                  <c:v>1336.0</c:v>
                </c:pt>
                <c:pt idx="13756">
                  <c:v>1336.099975585937</c:v>
                </c:pt>
                <c:pt idx="13757">
                  <c:v>1336.200073242188</c:v>
                </c:pt>
                <c:pt idx="13758">
                  <c:v>1336.300048828125</c:v>
                </c:pt>
                <c:pt idx="13759">
                  <c:v>1336.400024414062</c:v>
                </c:pt>
                <c:pt idx="13760">
                  <c:v>1336.5</c:v>
                </c:pt>
                <c:pt idx="13761">
                  <c:v>1336.599975585937</c:v>
                </c:pt>
                <c:pt idx="13762">
                  <c:v>1336.700073242188</c:v>
                </c:pt>
                <c:pt idx="13763">
                  <c:v>1336.800048828125</c:v>
                </c:pt>
                <c:pt idx="13764">
                  <c:v>1336.900024414062</c:v>
                </c:pt>
                <c:pt idx="13765">
                  <c:v>1337.0</c:v>
                </c:pt>
                <c:pt idx="13766">
                  <c:v>1337.099975585937</c:v>
                </c:pt>
                <c:pt idx="13767">
                  <c:v>1337.200073242188</c:v>
                </c:pt>
                <c:pt idx="13768">
                  <c:v>1337.300048828125</c:v>
                </c:pt>
                <c:pt idx="13769">
                  <c:v>1337.400024414062</c:v>
                </c:pt>
                <c:pt idx="13770">
                  <c:v>1337.5</c:v>
                </c:pt>
                <c:pt idx="13771">
                  <c:v>1337.599975585937</c:v>
                </c:pt>
                <c:pt idx="13772">
                  <c:v>1337.700073242188</c:v>
                </c:pt>
                <c:pt idx="13773">
                  <c:v>1337.800048828125</c:v>
                </c:pt>
                <c:pt idx="13774">
                  <c:v>1337.900024414062</c:v>
                </c:pt>
                <c:pt idx="13775">
                  <c:v>1338.0</c:v>
                </c:pt>
                <c:pt idx="13776">
                  <c:v>1338.099975585937</c:v>
                </c:pt>
                <c:pt idx="13777">
                  <c:v>1338.200073242188</c:v>
                </c:pt>
                <c:pt idx="13778">
                  <c:v>1338.300048828125</c:v>
                </c:pt>
                <c:pt idx="13779">
                  <c:v>1338.400024414062</c:v>
                </c:pt>
                <c:pt idx="13780">
                  <c:v>1338.5</c:v>
                </c:pt>
                <c:pt idx="13781">
                  <c:v>1338.599975585937</c:v>
                </c:pt>
                <c:pt idx="13782">
                  <c:v>1338.700073242188</c:v>
                </c:pt>
                <c:pt idx="13783">
                  <c:v>1338.800048828125</c:v>
                </c:pt>
                <c:pt idx="13784">
                  <c:v>1338.900024414062</c:v>
                </c:pt>
                <c:pt idx="13785">
                  <c:v>1339.0</c:v>
                </c:pt>
                <c:pt idx="13786">
                  <c:v>1339.099975585937</c:v>
                </c:pt>
                <c:pt idx="13787">
                  <c:v>1339.200073242188</c:v>
                </c:pt>
                <c:pt idx="13788">
                  <c:v>1339.300048828125</c:v>
                </c:pt>
                <c:pt idx="13789">
                  <c:v>1339.400024414062</c:v>
                </c:pt>
                <c:pt idx="13790">
                  <c:v>1339.5</c:v>
                </c:pt>
                <c:pt idx="13791">
                  <c:v>1339.599975585937</c:v>
                </c:pt>
                <c:pt idx="13792">
                  <c:v>1339.700073242188</c:v>
                </c:pt>
                <c:pt idx="13793">
                  <c:v>1339.800048828125</c:v>
                </c:pt>
                <c:pt idx="13794">
                  <c:v>1339.900024414062</c:v>
                </c:pt>
                <c:pt idx="13795">
                  <c:v>1340.0</c:v>
                </c:pt>
                <c:pt idx="13796">
                  <c:v>1340.099975585937</c:v>
                </c:pt>
                <c:pt idx="13797">
                  <c:v>1340.200073242188</c:v>
                </c:pt>
                <c:pt idx="13798">
                  <c:v>1340.300048828125</c:v>
                </c:pt>
                <c:pt idx="13799">
                  <c:v>1340.400024414062</c:v>
                </c:pt>
                <c:pt idx="13800">
                  <c:v>1340.5</c:v>
                </c:pt>
                <c:pt idx="13801">
                  <c:v>1340.599975585937</c:v>
                </c:pt>
                <c:pt idx="13802">
                  <c:v>1340.700073242188</c:v>
                </c:pt>
                <c:pt idx="13803">
                  <c:v>1340.800048828125</c:v>
                </c:pt>
                <c:pt idx="13804">
                  <c:v>1340.900024414062</c:v>
                </c:pt>
                <c:pt idx="13805">
                  <c:v>1341.0</c:v>
                </c:pt>
                <c:pt idx="13806">
                  <c:v>1341.099975585937</c:v>
                </c:pt>
                <c:pt idx="13807">
                  <c:v>1341.200073242188</c:v>
                </c:pt>
                <c:pt idx="13808">
                  <c:v>1341.300048828125</c:v>
                </c:pt>
                <c:pt idx="13809">
                  <c:v>1341.400024414062</c:v>
                </c:pt>
                <c:pt idx="13810">
                  <c:v>1341.5</c:v>
                </c:pt>
                <c:pt idx="13811">
                  <c:v>1341.599975585937</c:v>
                </c:pt>
                <c:pt idx="13812">
                  <c:v>1341.700073242188</c:v>
                </c:pt>
                <c:pt idx="13813">
                  <c:v>1341.800048828125</c:v>
                </c:pt>
                <c:pt idx="13814">
                  <c:v>1341.900024414062</c:v>
                </c:pt>
                <c:pt idx="13815">
                  <c:v>1342.0</c:v>
                </c:pt>
                <c:pt idx="13816">
                  <c:v>1342.099975585937</c:v>
                </c:pt>
                <c:pt idx="13817">
                  <c:v>1342.200073242188</c:v>
                </c:pt>
                <c:pt idx="13818">
                  <c:v>1342.300048828125</c:v>
                </c:pt>
                <c:pt idx="13819">
                  <c:v>1342.400024414062</c:v>
                </c:pt>
                <c:pt idx="13820">
                  <c:v>1342.5</c:v>
                </c:pt>
                <c:pt idx="13821">
                  <c:v>1342.599975585937</c:v>
                </c:pt>
                <c:pt idx="13822">
                  <c:v>1342.700073242188</c:v>
                </c:pt>
                <c:pt idx="13823">
                  <c:v>1342.800048828125</c:v>
                </c:pt>
                <c:pt idx="13824">
                  <c:v>1342.900024414062</c:v>
                </c:pt>
                <c:pt idx="13825">
                  <c:v>1343.0</c:v>
                </c:pt>
                <c:pt idx="13826">
                  <c:v>1343.099975585937</c:v>
                </c:pt>
                <c:pt idx="13827">
                  <c:v>1343.200073242188</c:v>
                </c:pt>
                <c:pt idx="13828">
                  <c:v>1343.300048828125</c:v>
                </c:pt>
                <c:pt idx="13829">
                  <c:v>1343.400024414062</c:v>
                </c:pt>
                <c:pt idx="13830">
                  <c:v>1343.5</c:v>
                </c:pt>
                <c:pt idx="13831">
                  <c:v>1343.599975585937</c:v>
                </c:pt>
                <c:pt idx="13832">
                  <c:v>1343.700073242188</c:v>
                </c:pt>
                <c:pt idx="13833">
                  <c:v>1343.800048828125</c:v>
                </c:pt>
                <c:pt idx="13834">
                  <c:v>1343.900024414062</c:v>
                </c:pt>
                <c:pt idx="13835">
                  <c:v>1344.0</c:v>
                </c:pt>
                <c:pt idx="13836">
                  <c:v>1344.099975585937</c:v>
                </c:pt>
                <c:pt idx="13837">
                  <c:v>1344.200073242188</c:v>
                </c:pt>
                <c:pt idx="13838">
                  <c:v>1344.300048828125</c:v>
                </c:pt>
                <c:pt idx="13839">
                  <c:v>1344.400024414062</c:v>
                </c:pt>
                <c:pt idx="13840">
                  <c:v>1344.5</c:v>
                </c:pt>
                <c:pt idx="13841">
                  <c:v>1344.599975585937</c:v>
                </c:pt>
                <c:pt idx="13842">
                  <c:v>1344.700073242188</c:v>
                </c:pt>
                <c:pt idx="13843">
                  <c:v>1344.800048828125</c:v>
                </c:pt>
                <c:pt idx="13844">
                  <c:v>1344.900024414062</c:v>
                </c:pt>
                <c:pt idx="13845">
                  <c:v>1345.0</c:v>
                </c:pt>
                <c:pt idx="13846">
                  <c:v>1345.099975585937</c:v>
                </c:pt>
                <c:pt idx="13847">
                  <c:v>1345.200073242188</c:v>
                </c:pt>
                <c:pt idx="13848">
                  <c:v>1345.300048828125</c:v>
                </c:pt>
                <c:pt idx="13849">
                  <c:v>1345.400024414062</c:v>
                </c:pt>
                <c:pt idx="13850">
                  <c:v>1345.5</c:v>
                </c:pt>
                <c:pt idx="13851">
                  <c:v>1345.599975585937</c:v>
                </c:pt>
                <c:pt idx="13852">
                  <c:v>1345.700073242188</c:v>
                </c:pt>
                <c:pt idx="13853">
                  <c:v>1345.800048828125</c:v>
                </c:pt>
                <c:pt idx="13854">
                  <c:v>1345.900024414062</c:v>
                </c:pt>
                <c:pt idx="13855">
                  <c:v>1346.0</c:v>
                </c:pt>
                <c:pt idx="13856">
                  <c:v>1346.099975585937</c:v>
                </c:pt>
                <c:pt idx="13857">
                  <c:v>1346.200073242188</c:v>
                </c:pt>
                <c:pt idx="13858">
                  <c:v>1346.300048828125</c:v>
                </c:pt>
                <c:pt idx="13859">
                  <c:v>1346.400024414062</c:v>
                </c:pt>
                <c:pt idx="13860">
                  <c:v>1346.5</c:v>
                </c:pt>
                <c:pt idx="13861">
                  <c:v>1346.599975585937</c:v>
                </c:pt>
                <c:pt idx="13862">
                  <c:v>1346.700073242188</c:v>
                </c:pt>
                <c:pt idx="13863">
                  <c:v>1346.800048828125</c:v>
                </c:pt>
                <c:pt idx="13864">
                  <c:v>1346.900024414062</c:v>
                </c:pt>
                <c:pt idx="13865">
                  <c:v>1347.0</c:v>
                </c:pt>
                <c:pt idx="13866">
                  <c:v>1347.099975585937</c:v>
                </c:pt>
                <c:pt idx="13867">
                  <c:v>1347.200073242188</c:v>
                </c:pt>
                <c:pt idx="13868">
                  <c:v>1347.300048828125</c:v>
                </c:pt>
                <c:pt idx="13869">
                  <c:v>1347.400024414062</c:v>
                </c:pt>
                <c:pt idx="13870">
                  <c:v>1347.5</c:v>
                </c:pt>
                <c:pt idx="13871">
                  <c:v>1347.599975585937</c:v>
                </c:pt>
                <c:pt idx="13872">
                  <c:v>1347.700073242188</c:v>
                </c:pt>
                <c:pt idx="13873">
                  <c:v>1347.800048828125</c:v>
                </c:pt>
                <c:pt idx="13874">
                  <c:v>1347.900024414062</c:v>
                </c:pt>
                <c:pt idx="13875">
                  <c:v>1348.0</c:v>
                </c:pt>
                <c:pt idx="13876">
                  <c:v>1348.099975585937</c:v>
                </c:pt>
                <c:pt idx="13877">
                  <c:v>1348.200073242188</c:v>
                </c:pt>
                <c:pt idx="13878">
                  <c:v>1348.300048828125</c:v>
                </c:pt>
                <c:pt idx="13879">
                  <c:v>1348.400024414062</c:v>
                </c:pt>
                <c:pt idx="13880">
                  <c:v>1348.5</c:v>
                </c:pt>
                <c:pt idx="13881">
                  <c:v>1348.599975585937</c:v>
                </c:pt>
                <c:pt idx="13882">
                  <c:v>1348.700073242188</c:v>
                </c:pt>
                <c:pt idx="13883">
                  <c:v>1348.800048828125</c:v>
                </c:pt>
                <c:pt idx="13884">
                  <c:v>1348.900024414062</c:v>
                </c:pt>
                <c:pt idx="13885">
                  <c:v>1349.0</c:v>
                </c:pt>
                <c:pt idx="13886">
                  <c:v>1349.099975585937</c:v>
                </c:pt>
                <c:pt idx="13887">
                  <c:v>1349.200073242188</c:v>
                </c:pt>
                <c:pt idx="13888">
                  <c:v>1349.300048828125</c:v>
                </c:pt>
                <c:pt idx="13889">
                  <c:v>1349.400024414062</c:v>
                </c:pt>
                <c:pt idx="13890">
                  <c:v>1349.5</c:v>
                </c:pt>
                <c:pt idx="13891">
                  <c:v>1349.599975585937</c:v>
                </c:pt>
                <c:pt idx="13892">
                  <c:v>1349.700073242188</c:v>
                </c:pt>
                <c:pt idx="13893">
                  <c:v>1349.800048828125</c:v>
                </c:pt>
                <c:pt idx="13894">
                  <c:v>1349.900024414062</c:v>
                </c:pt>
                <c:pt idx="13895">
                  <c:v>1350.0</c:v>
                </c:pt>
                <c:pt idx="13896">
                  <c:v>1350.099975585937</c:v>
                </c:pt>
                <c:pt idx="13897">
                  <c:v>1350.200073242188</c:v>
                </c:pt>
                <c:pt idx="13898">
                  <c:v>1350.300048828125</c:v>
                </c:pt>
                <c:pt idx="13899">
                  <c:v>1350.400024414062</c:v>
                </c:pt>
                <c:pt idx="13900">
                  <c:v>1350.5</c:v>
                </c:pt>
                <c:pt idx="13901">
                  <c:v>1350.599975585937</c:v>
                </c:pt>
                <c:pt idx="13902">
                  <c:v>1350.700073242188</c:v>
                </c:pt>
                <c:pt idx="13903">
                  <c:v>1350.800048828125</c:v>
                </c:pt>
                <c:pt idx="13904">
                  <c:v>1350.900024414062</c:v>
                </c:pt>
                <c:pt idx="13905">
                  <c:v>1351.0</c:v>
                </c:pt>
                <c:pt idx="13906">
                  <c:v>1351.099975585937</c:v>
                </c:pt>
                <c:pt idx="13907">
                  <c:v>1351.200073242188</c:v>
                </c:pt>
                <c:pt idx="13908">
                  <c:v>1351.300048828125</c:v>
                </c:pt>
                <c:pt idx="13909">
                  <c:v>1351.400024414062</c:v>
                </c:pt>
                <c:pt idx="13910">
                  <c:v>1351.5</c:v>
                </c:pt>
                <c:pt idx="13911">
                  <c:v>1351.599975585937</c:v>
                </c:pt>
                <c:pt idx="13912">
                  <c:v>1351.700073242188</c:v>
                </c:pt>
                <c:pt idx="13913">
                  <c:v>1351.800048828125</c:v>
                </c:pt>
                <c:pt idx="13914">
                  <c:v>1351.900024414062</c:v>
                </c:pt>
                <c:pt idx="13915">
                  <c:v>1352.0</c:v>
                </c:pt>
                <c:pt idx="13916">
                  <c:v>1352.099975585937</c:v>
                </c:pt>
                <c:pt idx="13917">
                  <c:v>1352.200073242188</c:v>
                </c:pt>
                <c:pt idx="13918">
                  <c:v>1352.300048828125</c:v>
                </c:pt>
                <c:pt idx="13919">
                  <c:v>1352.400024414062</c:v>
                </c:pt>
                <c:pt idx="13920">
                  <c:v>1352.5</c:v>
                </c:pt>
                <c:pt idx="13921">
                  <c:v>1352.599975585937</c:v>
                </c:pt>
                <c:pt idx="13922">
                  <c:v>1352.700073242188</c:v>
                </c:pt>
                <c:pt idx="13923">
                  <c:v>1352.800048828125</c:v>
                </c:pt>
                <c:pt idx="13924">
                  <c:v>1352.900024414062</c:v>
                </c:pt>
                <c:pt idx="13925">
                  <c:v>1353.0</c:v>
                </c:pt>
                <c:pt idx="13926">
                  <c:v>1353.099975585937</c:v>
                </c:pt>
                <c:pt idx="13927">
                  <c:v>1353.200073242188</c:v>
                </c:pt>
                <c:pt idx="13928">
                  <c:v>1353.300048828125</c:v>
                </c:pt>
                <c:pt idx="13929">
                  <c:v>1353.400024414062</c:v>
                </c:pt>
                <c:pt idx="13930">
                  <c:v>1353.5</c:v>
                </c:pt>
                <c:pt idx="13931">
                  <c:v>1353.599975585937</c:v>
                </c:pt>
                <c:pt idx="13932">
                  <c:v>1353.700073242188</c:v>
                </c:pt>
                <c:pt idx="13933">
                  <c:v>1353.800048828125</c:v>
                </c:pt>
                <c:pt idx="13934">
                  <c:v>1353.900024414062</c:v>
                </c:pt>
                <c:pt idx="13935">
                  <c:v>1354.0</c:v>
                </c:pt>
                <c:pt idx="13936">
                  <c:v>1354.099975585937</c:v>
                </c:pt>
                <c:pt idx="13937">
                  <c:v>1354.200073242188</c:v>
                </c:pt>
                <c:pt idx="13938">
                  <c:v>1354.300048828125</c:v>
                </c:pt>
                <c:pt idx="13939">
                  <c:v>1354.400024414062</c:v>
                </c:pt>
                <c:pt idx="13940">
                  <c:v>1354.5</c:v>
                </c:pt>
                <c:pt idx="13941">
                  <c:v>1354.599975585937</c:v>
                </c:pt>
                <c:pt idx="13942">
                  <c:v>1354.700073242188</c:v>
                </c:pt>
                <c:pt idx="13943">
                  <c:v>1354.800048828125</c:v>
                </c:pt>
                <c:pt idx="13944">
                  <c:v>1354.900024414062</c:v>
                </c:pt>
                <c:pt idx="13945">
                  <c:v>1355.0</c:v>
                </c:pt>
                <c:pt idx="13946">
                  <c:v>1355.099975585937</c:v>
                </c:pt>
                <c:pt idx="13947">
                  <c:v>1355.200073242188</c:v>
                </c:pt>
                <c:pt idx="13948">
                  <c:v>1355.300048828125</c:v>
                </c:pt>
                <c:pt idx="13949">
                  <c:v>1355.400024414062</c:v>
                </c:pt>
                <c:pt idx="13950">
                  <c:v>1355.5</c:v>
                </c:pt>
                <c:pt idx="13951">
                  <c:v>1355.599975585937</c:v>
                </c:pt>
                <c:pt idx="13952">
                  <c:v>1355.700073242188</c:v>
                </c:pt>
                <c:pt idx="13953">
                  <c:v>1355.800048828125</c:v>
                </c:pt>
                <c:pt idx="13954">
                  <c:v>1355.900024414062</c:v>
                </c:pt>
                <c:pt idx="13955">
                  <c:v>1356.0</c:v>
                </c:pt>
                <c:pt idx="13956">
                  <c:v>1356.099975585937</c:v>
                </c:pt>
                <c:pt idx="13957">
                  <c:v>1356.200073242188</c:v>
                </c:pt>
                <c:pt idx="13958">
                  <c:v>1356.300048828125</c:v>
                </c:pt>
                <c:pt idx="13959">
                  <c:v>1356.400024414062</c:v>
                </c:pt>
                <c:pt idx="13960">
                  <c:v>1356.5</c:v>
                </c:pt>
                <c:pt idx="13961">
                  <c:v>1356.599975585937</c:v>
                </c:pt>
                <c:pt idx="13962">
                  <c:v>1356.700073242188</c:v>
                </c:pt>
                <c:pt idx="13963">
                  <c:v>1356.800048828125</c:v>
                </c:pt>
                <c:pt idx="13964">
                  <c:v>1356.900024414062</c:v>
                </c:pt>
                <c:pt idx="13965">
                  <c:v>1357.0</c:v>
                </c:pt>
                <c:pt idx="13966">
                  <c:v>1357.099975585937</c:v>
                </c:pt>
                <c:pt idx="13967">
                  <c:v>1357.200073242188</c:v>
                </c:pt>
                <c:pt idx="13968">
                  <c:v>1357.300048828125</c:v>
                </c:pt>
                <c:pt idx="13969">
                  <c:v>1357.400024414062</c:v>
                </c:pt>
                <c:pt idx="13970">
                  <c:v>1357.5</c:v>
                </c:pt>
                <c:pt idx="13971">
                  <c:v>1357.599975585937</c:v>
                </c:pt>
                <c:pt idx="13972">
                  <c:v>1357.700073242188</c:v>
                </c:pt>
                <c:pt idx="13973">
                  <c:v>1357.800048828125</c:v>
                </c:pt>
                <c:pt idx="13974">
                  <c:v>1357.900024414062</c:v>
                </c:pt>
                <c:pt idx="13975">
                  <c:v>1358.0</c:v>
                </c:pt>
                <c:pt idx="13976">
                  <c:v>1358.099975585937</c:v>
                </c:pt>
                <c:pt idx="13977">
                  <c:v>1358.200073242188</c:v>
                </c:pt>
                <c:pt idx="13978">
                  <c:v>1358.300048828125</c:v>
                </c:pt>
                <c:pt idx="13979">
                  <c:v>1358.400024414062</c:v>
                </c:pt>
                <c:pt idx="13980">
                  <c:v>1358.5</c:v>
                </c:pt>
                <c:pt idx="13981">
                  <c:v>1358.599975585937</c:v>
                </c:pt>
                <c:pt idx="13982">
                  <c:v>1358.700073242188</c:v>
                </c:pt>
                <c:pt idx="13983">
                  <c:v>1358.800048828125</c:v>
                </c:pt>
                <c:pt idx="13984">
                  <c:v>1358.900024414062</c:v>
                </c:pt>
                <c:pt idx="13985">
                  <c:v>1359.0</c:v>
                </c:pt>
                <c:pt idx="13986">
                  <c:v>1359.099975585937</c:v>
                </c:pt>
                <c:pt idx="13987">
                  <c:v>1359.200073242188</c:v>
                </c:pt>
                <c:pt idx="13988">
                  <c:v>1359.300048828125</c:v>
                </c:pt>
                <c:pt idx="13989">
                  <c:v>1359.400024414062</c:v>
                </c:pt>
                <c:pt idx="13990">
                  <c:v>1359.5</c:v>
                </c:pt>
                <c:pt idx="13991">
                  <c:v>1359.599975585937</c:v>
                </c:pt>
                <c:pt idx="13992">
                  <c:v>1359.700073242188</c:v>
                </c:pt>
                <c:pt idx="13993">
                  <c:v>1359.800048828125</c:v>
                </c:pt>
                <c:pt idx="13994">
                  <c:v>1359.900024414062</c:v>
                </c:pt>
                <c:pt idx="13995">
                  <c:v>1360.0</c:v>
                </c:pt>
                <c:pt idx="13996">
                  <c:v>1360.099975585937</c:v>
                </c:pt>
                <c:pt idx="13997">
                  <c:v>1360.200073242188</c:v>
                </c:pt>
                <c:pt idx="13998">
                  <c:v>1360.300048828125</c:v>
                </c:pt>
                <c:pt idx="13999">
                  <c:v>1360.400024414062</c:v>
                </c:pt>
                <c:pt idx="14000">
                  <c:v>1360.5</c:v>
                </c:pt>
                <c:pt idx="14001">
                  <c:v>1360.599975585937</c:v>
                </c:pt>
                <c:pt idx="14002">
                  <c:v>1360.700073242188</c:v>
                </c:pt>
                <c:pt idx="14003">
                  <c:v>1360.800048828125</c:v>
                </c:pt>
                <c:pt idx="14004">
                  <c:v>1360.900024414062</c:v>
                </c:pt>
                <c:pt idx="14005">
                  <c:v>1361.0</c:v>
                </c:pt>
                <c:pt idx="14006">
                  <c:v>1361.099975585937</c:v>
                </c:pt>
                <c:pt idx="14007">
                  <c:v>1361.200073242188</c:v>
                </c:pt>
                <c:pt idx="14008">
                  <c:v>1361.300048828125</c:v>
                </c:pt>
                <c:pt idx="14009">
                  <c:v>1361.400024414062</c:v>
                </c:pt>
                <c:pt idx="14010">
                  <c:v>1361.5</c:v>
                </c:pt>
                <c:pt idx="14011">
                  <c:v>1361.599975585937</c:v>
                </c:pt>
                <c:pt idx="14012">
                  <c:v>1361.700073242188</c:v>
                </c:pt>
                <c:pt idx="14013">
                  <c:v>1361.800048828125</c:v>
                </c:pt>
                <c:pt idx="14014">
                  <c:v>1361.900024414062</c:v>
                </c:pt>
                <c:pt idx="14015">
                  <c:v>1362.0</c:v>
                </c:pt>
                <c:pt idx="14016">
                  <c:v>1362.099975585937</c:v>
                </c:pt>
                <c:pt idx="14017">
                  <c:v>1362.200073242188</c:v>
                </c:pt>
                <c:pt idx="14018">
                  <c:v>1362.300048828125</c:v>
                </c:pt>
                <c:pt idx="14019">
                  <c:v>1362.400024414062</c:v>
                </c:pt>
                <c:pt idx="14020">
                  <c:v>1362.5</c:v>
                </c:pt>
                <c:pt idx="14021">
                  <c:v>1362.599975585937</c:v>
                </c:pt>
                <c:pt idx="14022">
                  <c:v>1362.700073242188</c:v>
                </c:pt>
                <c:pt idx="14023">
                  <c:v>1362.800048828125</c:v>
                </c:pt>
                <c:pt idx="14024">
                  <c:v>1362.900024414062</c:v>
                </c:pt>
                <c:pt idx="14025">
                  <c:v>1363.0</c:v>
                </c:pt>
                <c:pt idx="14026">
                  <c:v>1363.099975585937</c:v>
                </c:pt>
                <c:pt idx="14027">
                  <c:v>1363.200073242188</c:v>
                </c:pt>
                <c:pt idx="14028">
                  <c:v>1363.300048828125</c:v>
                </c:pt>
                <c:pt idx="14029">
                  <c:v>1363.400024414062</c:v>
                </c:pt>
                <c:pt idx="14030">
                  <c:v>1363.5</c:v>
                </c:pt>
                <c:pt idx="14031">
                  <c:v>1363.599975585937</c:v>
                </c:pt>
                <c:pt idx="14032">
                  <c:v>1363.700073242188</c:v>
                </c:pt>
                <c:pt idx="14033">
                  <c:v>1363.800048828125</c:v>
                </c:pt>
                <c:pt idx="14034">
                  <c:v>1363.900024414062</c:v>
                </c:pt>
                <c:pt idx="14035">
                  <c:v>1364.0</c:v>
                </c:pt>
                <c:pt idx="14036">
                  <c:v>1364.099975585937</c:v>
                </c:pt>
                <c:pt idx="14037">
                  <c:v>1364.200073242188</c:v>
                </c:pt>
                <c:pt idx="14038">
                  <c:v>1364.300048828125</c:v>
                </c:pt>
                <c:pt idx="14039">
                  <c:v>1364.400024414062</c:v>
                </c:pt>
                <c:pt idx="14040">
                  <c:v>1364.5</c:v>
                </c:pt>
                <c:pt idx="14041">
                  <c:v>1364.599975585937</c:v>
                </c:pt>
                <c:pt idx="14042">
                  <c:v>1364.700073242188</c:v>
                </c:pt>
                <c:pt idx="14043">
                  <c:v>1364.800048828125</c:v>
                </c:pt>
                <c:pt idx="14044">
                  <c:v>1364.900024414062</c:v>
                </c:pt>
                <c:pt idx="14045">
                  <c:v>1365.0</c:v>
                </c:pt>
                <c:pt idx="14046">
                  <c:v>1365.099975585937</c:v>
                </c:pt>
                <c:pt idx="14047">
                  <c:v>1365.200073242188</c:v>
                </c:pt>
                <c:pt idx="14048">
                  <c:v>1365.300048828125</c:v>
                </c:pt>
                <c:pt idx="14049">
                  <c:v>1365.400024414062</c:v>
                </c:pt>
                <c:pt idx="14050">
                  <c:v>1365.5</c:v>
                </c:pt>
                <c:pt idx="14051">
                  <c:v>1365.599975585937</c:v>
                </c:pt>
                <c:pt idx="14052">
                  <c:v>1365.700073242188</c:v>
                </c:pt>
                <c:pt idx="14053">
                  <c:v>1365.800048828125</c:v>
                </c:pt>
                <c:pt idx="14054">
                  <c:v>1365.900024414062</c:v>
                </c:pt>
                <c:pt idx="14055">
                  <c:v>1366.0</c:v>
                </c:pt>
                <c:pt idx="14056">
                  <c:v>1366.099975585937</c:v>
                </c:pt>
                <c:pt idx="14057">
                  <c:v>1366.200073242188</c:v>
                </c:pt>
                <c:pt idx="14058">
                  <c:v>1366.300048828125</c:v>
                </c:pt>
                <c:pt idx="14059">
                  <c:v>1366.400024414062</c:v>
                </c:pt>
                <c:pt idx="14060">
                  <c:v>1366.5</c:v>
                </c:pt>
                <c:pt idx="14061">
                  <c:v>1366.599975585937</c:v>
                </c:pt>
                <c:pt idx="14062">
                  <c:v>1366.700073242188</c:v>
                </c:pt>
                <c:pt idx="14063">
                  <c:v>1366.800048828125</c:v>
                </c:pt>
                <c:pt idx="14064">
                  <c:v>1366.900024414062</c:v>
                </c:pt>
                <c:pt idx="14065">
                  <c:v>1367.0</c:v>
                </c:pt>
                <c:pt idx="14066">
                  <c:v>1367.099975585937</c:v>
                </c:pt>
                <c:pt idx="14067">
                  <c:v>1367.200073242188</c:v>
                </c:pt>
                <c:pt idx="14068">
                  <c:v>1367.300048828125</c:v>
                </c:pt>
                <c:pt idx="14069">
                  <c:v>1367.400024414062</c:v>
                </c:pt>
                <c:pt idx="14070">
                  <c:v>1367.5</c:v>
                </c:pt>
                <c:pt idx="14071">
                  <c:v>1367.599975585937</c:v>
                </c:pt>
                <c:pt idx="14072">
                  <c:v>1367.700073242188</c:v>
                </c:pt>
                <c:pt idx="14073">
                  <c:v>1367.800048828125</c:v>
                </c:pt>
                <c:pt idx="14074">
                  <c:v>1367.900024414062</c:v>
                </c:pt>
                <c:pt idx="14075">
                  <c:v>1368.0</c:v>
                </c:pt>
                <c:pt idx="14076">
                  <c:v>1368.099975585937</c:v>
                </c:pt>
                <c:pt idx="14077">
                  <c:v>1368.200073242188</c:v>
                </c:pt>
                <c:pt idx="14078">
                  <c:v>1368.300048828125</c:v>
                </c:pt>
                <c:pt idx="14079">
                  <c:v>1368.400024414062</c:v>
                </c:pt>
                <c:pt idx="14080">
                  <c:v>1368.5</c:v>
                </c:pt>
                <c:pt idx="14081">
                  <c:v>1368.599975585937</c:v>
                </c:pt>
                <c:pt idx="14082">
                  <c:v>1368.700073242188</c:v>
                </c:pt>
                <c:pt idx="14083">
                  <c:v>1368.800048828125</c:v>
                </c:pt>
                <c:pt idx="14084">
                  <c:v>1368.900024414062</c:v>
                </c:pt>
                <c:pt idx="14085">
                  <c:v>1369.0</c:v>
                </c:pt>
                <c:pt idx="14086">
                  <c:v>1369.099975585937</c:v>
                </c:pt>
                <c:pt idx="14087">
                  <c:v>1369.200073242188</c:v>
                </c:pt>
                <c:pt idx="14088">
                  <c:v>1369.300048828125</c:v>
                </c:pt>
                <c:pt idx="14089">
                  <c:v>1369.400024414062</c:v>
                </c:pt>
                <c:pt idx="14090">
                  <c:v>1369.5</c:v>
                </c:pt>
                <c:pt idx="14091">
                  <c:v>1369.599975585937</c:v>
                </c:pt>
                <c:pt idx="14092">
                  <c:v>1369.700073242188</c:v>
                </c:pt>
                <c:pt idx="14093">
                  <c:v>1369.800048828125</c:v>
                </c:pt>
                <c:pt idx="14094">
                  <c:v>1369.900024414062</c:v>
                </c:pt>
                <c:pt idx="14095">
                  <c:v>1370.0</c:v>
                </c:pt>
                <c:pt idx="14096">
                  <c:v>1370.099975585937</c:v>
                </c:pt>
                <c:pt idx="14097">
                  <c:v>1370.200073242188</c:v>
                </c:pt>
                <c:pt idx="14098">
                  <c:v>1370.300048828125</c:v>
                </c:pt>
                <c:pt idx="14099">
                  <c:v>1370.400024414062</c:v>
                </c:pt>
                <c:pt idx="14100">
                  <c:v>1370.5</c:v>
                </c:pt>
                <c:pt idx="14101">
                  <c:v>1370.599975585937</c:v>
                </c:pt>
                <c:pt idx="14102">
                  <c:v>1370.700073242188</c:v>
                </c:pt>
                <c:pt idx="14103">
                  <c:v>1370.800048828125</c:v>
                </c:pt>
                <c:pt idx="14104">
                  <c:v>1370.900024414062</c:v>
                </c:pt>
                <c:pt idx="14105">
                  <c:v>1371.0</c:v>
                </c:pt>
                <c:pt idx="14106">
                  <c:v>1371.099975585937</c:v>
                </c:pt>
                <c:pt idx="14107">
                  <c:v>1371.200073242188</c:v>
                </c:pt>
                <c:pt idx="14108">
                  <c:v>1371.300048828125</c:v>
                </c:pt>
                <c:pt idx="14109">
                  <c:v>1371.400024414062</c:v>
                </c:pt>
                <c:pt idx="14110">
                  <c:v>1371.5</c:v>
                </c:pt>
                <c:pt idx="14111">
                  <c:v>1371.599975585937</c:v>
                </c:pt>
                <c:pt idx="14112">
                  <c:v>1371.700073242188</c:v>
                </c:pt>
                <c:pt idx="14113">
                  <c:v>1371.800048828125</c:v>
                </c:pt>
                <c:pt idx="14114">
                  <c:v>1371.900024414062</c:v>
                </c:pt>
                <c:pt idx="14115">
                  <c:v>1372.0</c:v>
                </c:pt>
                <c:pt idx="14116">
                  <c:v>1372.099975585937</c:v>
                </c:pt>
                <c:pt idx="14117">
                  <c:v>1372.200073242188</c:v>
                </c:pt>
                <c:pt idx="14118">
                  <c:v>1372.300048828125</c:v>
                </c:pt>
                <c:pt idx="14119">
                  <c:v>1372.400024414062</c:v>
                </c:pt>
                <c:pt idx="14120">
                  <c:v>1372.5</c:v>
                </c:pt>
                <c:pt idx="14121">
                  <c:v>1372.599975585937</c:v>
                </c:pt>
                <c:pt idx="14122">
                  <c:v>1372.700073242188</c:v>
                </c:pt>
                <c:pt idx="14123">
                  <c:v>1372.800048828125</c:v>
                </c:pt>
                <c:pt idx="14124">
                  <c:v>1372.900024414062</c:v>
                </c:pt>
                <c:pt idx="14125">
                  <c:v>1373.0</c:v>
                </c:pt>
                <c:pt idx="14126">
                  <c:v>1373.099975585937</c:v>
                </c:pt>
                <c:pt idx="14127">
                  <c:v>1373.200073242188</c:v>
                </c:pt>
                <c:pt idx="14128">
                  <c:v>1373.300048828125</c:v>
                </c:pt>
                <c:pt idx="14129">
                  <c:v>1373.400024414062</c:v>
                </c:pt>
                <c:pt idx="14130">
                  <c:v>1373.5</c:v>
                </c:pt>
                <c:pt idx="14131">
                  <c:v>1373.599975585937</c:v>
                </c:pt>
                <c:pt idx="14132">
                  <c:v>1373.700073242188</c:v>
                </c:pt>
                <c:pt idx="14133">
                  <c:v>1373.800048828125</c:v>
                </c:pt>
                <c:pt idx="14134">
                  <c:v>1373.900024414062</c:v>
                </c:pt>
                <c:pt idx="14135">
                  <c:v>1374.0</c:v>
                </c:pt>
                <c:pt idx="14136">
                  <c:v>1374.099975585937</c:v>
                </c:pt>
                <c:pt idx="14137">
                  <c:v>1374.200073242188</c:v>
                </c:pt>
                <c:pt idx="14138">
                  <c:v>1374.300048828125</c:v>
                </c:pt>
                <c:pt idx="14139">
                  <c:v>1374.400024414062</c:v>
                </c:pt>
                <c:pt idx="14140">
                  <c:v>1374.5</c:v>
                </c:pt>
                <c:pt idx="14141">
                  <c:v>1374.599975585937</c:v>
                </c:pt>
                <c:pt idx="14142">
                  <c:v>1374.700073242188</c:v>
                </c:pt>
                <c:pt idx="14143">
                  <c:v>1374.800048828125</c:v>
                </c:pt>
                <c:pt idx="14144">
                  <c:v>1374.900024414062</c:v>
                </c:pt>
                <c:pt idx="14145">
                  <c:v>1375.0</c:v>
                </c:pt>
                <c:pt idx="14146">
                  <c:v>1375.099975585937</c:v>
                </c:pt>
                <c:pt idx="14147">
                  <c:v>1375.200073242188</c:v>
                </c:pt>
                <c:pt idx="14148">
                  <c:v>1375.300048828125</c:v>
                </c:pt>
                <c:pt idx="14149">
                  <c:v>1375.400024414062</c:v>
                </c:pt>
                <c:pt idx="14150">
                  <c:v>1375.5</c:v>
                </c:pt>
                <c:pt idx="14151">
                  <c:v>1375.599975585937</c:v>
                </c:pt>
                <c:pt idx="14152">
                  <c:v>1375.700073242188</c:v>
                </c:pt>
                <c:pt idx="14153">
                  <c:v>1375.800048828125</c:v>
                </c:pt>
                <c:pt idx="14154">
                  <c:v>1375.900024414062</c:v>
                </c:pt>
                <c:pt idx="14155">
                  <c:v>1376.0</c:v>
                </c:pt>
                <c:pt idx="14156">
                  <c:v>1376.099975585937</c:v>
                </c:pt>
                <c:pt idx="14157">
                  <c:v>1376.200073242188</c:v>
                </c:pt>
                <c:pt idx="14158">
                  <c:v>1376.300048828125</c:v>
                </c:pt>
                <c:pt idx="14159">
                  <c:v>1376.400024414062</c:v>
                </c:pt>
                <c:pt idx="14160">
                  <c:v>1376.5</c:v>
                </c:pt>
                <c:pt idx="14161">
                  <c:v>1376.599975585937</c:v>
                </c:pt>
                <c:pt idx="14162">
                  <c:v>1376.700073242188</c:v>
                </c:pt>
                <c:pt idx="14163">
                  <c:v>1376.800048828125</c:v>
                </c:pt>
                <c:pt idx="14164">
                  <c:v>1376.900024414062</c:v>
                </c:pt>
                <c:pt idx="14165">
                  <c:v>1377.0</c:v>
                </c:pt>
                <c:pt idx="14166">
                  <c:v>1377.099975585937</c:v>
                </c:pt>
                <c:pt idx="14167">
                  <c:v>1377.200073242188</c:v>
                </c:pt>
                <c:pt idx="14168">
                  <c:v>1377.300048828125</c:v>
                </c:pt>
                <c:pt idx="14169">
                  <c:v>1377.400024414062</c:v>
                </c:pt>
                <c:pt idx="14170">
                  <c:v>1377.5</c:v>
                </c:pt>
                <c:pt idx="14171">
                  <c:v>1377.599975585937</c:v>
                </c:pt>
                <c:pt idx="14172">
                  <c:v>1377.700073242188</c:v>
                </c:pt>
                <c:pt idx="14173">
                  <c:v>1377.800048828125</c:v>
                </c:pt>
                <c:pt idx="14174">
                  <c:v>1377.900024414062</c:v>
                </c:pt>
                <c:pt idx="14175">
                  <c:v>1378.0</c:v>
                </c:pt>
                <c:pt idx="14176">
                  <c:v>1378.099975585937</c:v>
                </c:pt>
                <c:pt idx="14177">
                  <c:v>1378.200073242188</c:v>
                </c:pt>
                <c:pt idx="14178">
                  <c:v>1378.300048828125</c:v>
                </c:pt>
                <c:pt idx="14179">
                  <c:v>1378.400024414062</c:v>
                </c:pt>
                <c:pt idx="14180">
                  <c:v>1378.5</c:v>
                </c:pt>
                <c:pt idx="14181">
                  <c:v>1378.599975585937</c:v>
                </c:pt>
                <c:pt idx="14182">
                  <c:v>1378.700073242188</c:v>
                </c:pt>
                <c:pt idx="14183">
                  <c:v>1378.800048828125</c:v>
                </c:pt>
                <c:pt idx="14184">
                  <c:v>1378.900024414062</c:v>
                </c:pt>
                <c:pt idx="14185">
                  <c:v>1379.0</c:v>
                </c:pt>
                <c:pt idx="14186">
                  <c:v>1379.099975585937</c:v>
                </c:pt>
                <c:pt idx="14187">
                  <c:v>1379.200073242188</c:v>
                </c:pt>
                <c:pt idx="14188">
                  <c:v>1379.300048828125</c:v>
                </c:pt>
                <c:pt idx="14189">
                  <c:v>1379.400024414062</c:v>
                </c:pt>
                <c:pt idx="14190">
                  <c:v>1379.5</c:v>
                </c:pt>
                <c:pt idx="14191">
                  <c:v>1379.599975585937</c:v>
                </c:pt>
                <c:pt idx="14192">
                  <c:v>1379.700073242188</c:v>
                </c:pt>
                <c:pt idx="14193">
                  <c:v>1379.800048828125</c:v>
                </c:pt>
                <c:pt idx="14194">
                  <c:v>1379.900024414062</c:v>
                </c:pt>
                <c:pt idx="14195">
                  <c:v>1380.0</c:v>
                </c:pt>
                <c:pt idx="14196">
                  <c:v>1380.099975585937</c:v>
                </c:pt>
                <c:pt idx="14197">
                  <c:v>1380.200073242188</c:v>
                </c:pt>
                <c:pt idx="14198">
                  <c:v>1380.300048828125</c:v>
                </c:pt>
                <c:pt idx="14199">
                  <c:v>1380.400024414062</c:v>
                </c:pt>
                <c:pt idx="14200">
                  <c:v>1380.5</c:v>
                </c:pt>
                <c:pt idx="14201">
                  <c:v>1380.599975585937</c:v>
                </c:pt>
                <c:pt idx="14202">
                  <c:v>1380.700073242188</c:v>
                </c:pt>
                <c:pt idx="14203">
                  <c:v>1380.800048828125</c:v>
                </c:pt>
                <c:pt idx="14204">
                  <c:v>1380.900024414062</c:v>
                </c:pt>
                <c:pt idx="14205">
                  <c:v>1381.0</c:v>
                </c:pt>
                <c:pt idx="14206">
                  <c:v>1381.099975585937</c:v>
                </c:pt>
                <c:pt idx="14207">
                  <c:v>1381.200073242188</c:v>
                </c:pt>
                <c:pt idx="14208">
                  <c:v>1381.300048828125</c:v>
                </c:pt>
                <c:pt idx="14209">
                  <c:v>1381.400024414062</c:v>
                </c:pt>
                <c:pt idx="14210">
                  <c:v>1381.5</c:v>
                </c:pt>
                <c:pt idx="14211">
                  <c:v>1381.599975585937</c:v>
                </c:pt>
                <c:pt idx="14212">
                  <c:v>1381.700073242188</c:v>
                </c:pt>
                <c:pt idx="14213">
                  <c:v>1381.800048828125</c:v>
                </c:pt>
                <c:pt idx="14214">
                  <c:v>1381.900024414062</c:v>
                </c:pt>
                <c:pt idx="14215">
                  <c:v>1382.0</c:v>
                </c:pt>
                <c:pt idx="14216">
                  <c:v>1382.099975585937</c:v>
                </c:pt>
                <c:pt idx="14217">
                  <c:v>1382.200073242188</c:v>
                </c:pt>
                <c:pt idx="14218">
                  <c:v>1382.300048828125</c:v>
                </c:pt>
                <c:pt idx="14219">
                  <c:v>1382.400024414062</c:v>
                </c:pt>
                <c:pt idx="14220">
                  <c:v>1382.5</c:v>
                </c:pt>
                <c:pt idx="14221">
                  <c:v>1382.599975585937</c:v>
                </c:pt>
                <c:pt idx="14222">
                  <c:v>1382.700073242188</c:v>
                </c:pt>
                <c:pt idx="14223">
                  <c:v>1382.800048828125</c:v>
                </c:pt>
                <c:pt idx="14224">
                  <c:v>1382.900024414062</c:v>
                </c:pt>
                <c:pt idx="14225">
                  <c:v>1383.0</c:v>
                </c:pt>
                <c:pt idx="14226">
                  <c:v>1383.099975585937</c:v>
                </c:pt>
                <c:pt idx="14227">
                  <c:v>1383.200073242188</c:v>
                </c:pt>
                <c:pt idx="14228">
                  <c:v>1383.300048828125</c:v>
                </c:pt>
                <c:pt idx="14229">
                  <c:v>1383.400024414062</c:v>
                </c:pt>
                <c:pt idx="14230">
                  <c:v>1383.5</c:v>
                </c:pt>
                <c:pt idx="14231">
                  <c:v>1383.599975585937</c:v>
                </c:pt>
                <c:pt idx="14232">
                  <c:v>1383.700073242188</c:v>
                </c:pt>
                <c:pt idx="14233">
                  <c:v>1383.800048828125</c:v>
                </c:pt>
                <c:pt idx="14234">
                  <c:v>1383.900024414062</c:v>
                </c:pt>
                <c:pt idx="14235">
                  <c:v>1384.0</c:v>
                </c:pt>
                <c:pt idx="14236">
                  <c:v>1384.099975585937</c:v>
                </c:pt>
                <c:pt idx="14237">
                  <c:v>1384.200073242188</c:v>
                </c:pt>
                <c:pt idx="14238">
                  <c:v>1384.300048828125</c:v>
                </c:pt>
                <c:pt idx="14239">
                  <c:v>1384.400024414062</c:v>
                </c:pt>
                <c:pt idx="14240">
                  <c:v>1384.5</c:v>
                </c:pt>
                <c:pt idx="14241">
                  <c:v>1384.599975585937</c:v>
                </c:pt>
                <c:pt idx="14242">
                  <c:v>1384.700073242188</c:v>
                </c:pt>
                <c:pt idx="14243">
                  <c:v>1384.800048828125</c:v>
                </c:pt>
                <c:pt idx="14244">
                  <c:v>1384.900024414062</c:v>
                </c:pt>
                <c:pt idx="14245">
                  <c:v>1385.0</c:v>
                </c:pt>
                <c:pt idx="14246">
                  <c:v>1385.099975585937</c:v>
                </c:pt>
                <c:pt idx="14247">
                  <c:v>1385.200073242188</c:v>
                </c:pt>
                <c:pt idx="14248">
                  <c:v>1385.300048828125</c:v>
                </c:pt>
                <c:pt idx="14249">
                  <c:v>1385.400024414062</c:v>
                </c:pt>
                <c:pt idx="14250">
                  <c:v>1385.5</c:v>
                </c:pt>
                <c:pt idx="14251">
                  <c:v>1385.599975585937</c:v>
                </c:pt>
                <c:pt idx="14252">
                  <c:v>1385.700073242188</c:v>
                </c:pt>
                <c:pt idx="14253">
                  <c:v>1385.800048828125</c:v>
                </c:pt>
                <c:pt idx="14254">
                  <c:v>1385.900024414062</c:v>
                </c:pt>
                <c:pt idx="14255">
                  <c:v>1386.0</c:v>
                </c:pt>
                <c:pt idx="14256">
                  <c:v>1386.099975585937</c:v>
                </c:pt>
                <c:pt idx="14257">
                  <c:v>1386.200073242188</c:v>
                </c:pt>
                <c:pt idx="14258">
                  <c:v>1386.300048828125</c:v>
                </c:pt>
                <c:pt idx="14259">
                  <c:v>1386.400024414062</c:v>
                </c:pt>
                <c:pt idx="14260">
                  <c:v>1386.5</c:v>
                </c:pt>
                <c:pt idx="14261">
                  <c:v>1386.599975585937</c:v>
                </c:pt>
                <c:pt idx="14262">
                  <c:v>1386.700073242188</c:v>
                </c:pt>
                <c:pt idx="14263">
                  <c:v>1386.800048828125</c:v>
                </c:pt>
                <c:pt idx="14264">
                  <c:v>1386.900024414062</c:v>
                </c:pt>
                <c:pt idx="14265">
                  <c:v>1387.0</c:v>
                </c:pt>
                <c:pt idx="14266">
                  <c:v>1387.099975585937</c:v>
                </c:pt>
                <c:pt idx="14267">
                  <c:v>1387.200073242188</c:v>
                </c:pt>
                <c:pt idx="14268">
                  <c:v>1387.300048828125</c:v>
                </c:pt>
                <c:pt idx="14269">
                  <c:v>1387.400024414062</c:v>
                </c:pt>
                <c:pt idx="14270">
                  <c:v>1387.5</c:v>
                </c:pt>
                <c:pt idx="14271">
                  <c:v>1387.599975585937</c:v>
                </c:pt>
                <c:pt idx="14272">
                  <c:v>1387.700073242188</c:v>
                </c:pt>
                <c:pt idx="14273">
                  <c:v>1387.800048828125</c:v>
                </c:pt>
                <c:pt idx="14274">
                  <c:v>1387.900024414062</c:v>
                </c:pt>
                <c:pt idx="14275">
                  <c:v>1388.0</c:v>
                </c:pt>
                <c:pt idx="14276">
                  <c:v>1388.099975585937</c:v>
                </c:pt>
                <c:pt idx="14277">
                  <c:v>1388.200073242188</c:v>
                </c:pt>
                <c:pt idx="14278">
                  <c:v>1388.300048828125</c:v>
                </c:pt>
                <c:pt idx="14279">
                  <c:v>1388.400024414062</c:v>
                </c:pt>
                <c:pt idx="14280">
                  <c:v>1388.5</c:v>
                </c:pt>
                <c:pt idx="14281">
                  <c:v>1388.599975585937</c:v>
                </c:pt>
                <c:pt idx="14282">
                  <c:v>1388.700073242188</c:v>
                </c:pt>
                <c:pt idx="14283">
                  <c:v>1388.800048828125</c:v>
                </c:pt>
                <c:pt idx="14284">
                  <c:v>1388.900024414062</c:v>
                </c:pt>
                <c:pt idx="14285">
                  <c:v>1389.0</c:v>
                </c:pt>
                <c:pt idx="14286">
                  <c:v>1389.099975585937</c:v>
                </c:pt>
                <c:pt idx="14287">
                  <c:v>1389.200073242188</c:v>
                </c:pt>
                <c:pt idx="14288">
                  <c:v>1389.300048828125</c:v>
                </c:pt>
                <c:pt idx="14289">
                  <c:v>1389.400024414062</c:v>
                </c:pt>
                <c:pt idx="14290">
                  <c:v>1389.5</c:v>
                </c:pt>
                <c:pt idx="14291">
                  <c:v>1389.599975585937</c:v>
                </c:pt>
                <c:pt idx="14292">
                  <c:v>1389.700073242188</c:v>
                </c:pt>
                <c:pt idx="14293">
                  <c:v>1389.800048828125</c:v>
                </c:pt>
                <c:pt idx="14294">
                  <c:v>1389.900024414062</c:v>
                </c:pt>
                <c:pt idx="14295">
                  <c:v>1390.0</c:v>
                </c:pt>
              </c:numCache>
            </c:numRef>
          </c:xVal>
          <c:yVal>
            <c:numRef>
              <c:f>Sheet1!$J$2:$J$14297</c:f>
              <c:numCache>
                <c:formatCode>General</c:formatCode>
                <c:ptCount val="14296"/>
                <c:pt idx="382">
                  <c:v>0.0279999978556589</c:v>
                </c:pt>
                <c:pt idx="383">
                  <c:v>0.0248000074134325</c:v>
                </c:pt>
                <c:pt idx="384">
                  <c:v>0.0219000073630013</c:v>
                </c:pt>
                <c:pt idx="385">
                  <c:v>0.0219000073630013</c:v>
                </c:pt>
                <c:pt idx="386">
                  <c:v>0.024000001107197</c:v>
                </c:pt>
                <c:pt idx="387">
                  <c:v>0.0248000074134325</c:v>
                </c:pt>
                <c:pt idx="413">
                  <c:v>0.432000419616088</c:v>
                </c:pt>
                <c:pt idx="414">
                  <c:v>0.432000419616088</c:v>
                </c:pt>
                <c:pt idx="415">
                  <c:v>0.377299938962096</c:v>
                </c:pt>
                <c:pt idx="416">
                  <c:v>0.432000419616088</c:v>
                </c:pt>
                <c:pt idx="417">
                  <c:v>0.541599722288083</c:v>
                </c:pt>
                <c:pt idx="418">
                  <c:v>0.57699956207216</c:v>
                </c:pt>
                <c:pt idx="419">
                  <c:v>0.637099999999919</c:v>
                </c:pt>
                <c:pt idx="420">
                  <c:v>0.681800187681802</c:v>
                </c:pt>
                <c:pt idx="421">
                  <c:v>0.781899891662761</c:v>
                </c:pt>
                <c:pt idx="422">
                  <c:v>0.906399603270984</c:v>
                </c:pt>
                <c:pt idx="423">
                  <c:v>0.860100068664906</c:v>
                </c:pt>
                <c:pt idx="424">
                  <c:v>1.052400205993763</c:v>
                </c:pt>
                <c:pt idx="425">
                  <c:v>1.065100160980364</c:v>
                </c:pt>
                <c:pt idx="426">
                  <c:v>1.082699766539008</c:v>
                </c:pt>
                <c:pt idx="427">
                  <c:v>1.120100059506513</c:v>
                </c:pt>
                <c:pt idx="428">
                  <c:v>1.073399777982558</c:v>
                </c:pt>
                <c:pt idx="429">
                  <c:v>1.237399996949534</c:v>
                </c:pt>
                <c:pt idx="430">
                  <c:v>1.284199781035568</c:v>
                </c:pt>
                <c:pt idx="431">
                  <c:v>1.40110022506633</c:v>
                </c:pt>
                <c:pt idx="432">
                  <c:v>1.367099786373728</c:v>
                </c:pt>
                <c:pt idx="433">
                  <c:v>1.376900173949252</c:v>
                </c:pt>
                <c:pt idx="434">
                  <c:v>1.40709993438577</c:v>
                </c:pt>
                <c:pt idx="435">
                  <c:v>1.468299952695816</c:v>
                </c:pt>
                <c:pt idx="436">
                  <c:v>1.472000045014283</c:v>
                </c:pt>
                <c:pt idx="437">
                  <c:v>1.498500209047052</c:v>
                </c:pt>
                <c:pt idx="438">
                  <c:v>1.525199855805112</c:v>
                </c:pt>
                <c:pt idx="439">
                  <c:v>1.560699832913087</c:v>
                </c:pt>
                <c:pt idx="440">
                  <c:v>1.579200100706658</c:v>
                </c:pt>
                <c:pt idx="441">
                  <c:v>1.587200074001885</c:v>
                </c:pt>
                <c:pt idx="442">
                  <c:v>1.642499893951026</c:v>
                </c:pt>
                <c:pt idx="443">
                  <c:v>1.670500082396757</c:v>
                </c:pt>
                <c:pt idx="444">
                  <c:v>1.716099873348867</c:v>
                </c:pt>
                <c:pt idx="445">
                  <c:v>1.754099878689886</c:v>
                </c:pt>
                <c:pt idx="446">
                  <c:v>1.803500082394748</c:v>
                </c:pt>
                <c:pt idx="447">
                  <c:v>1.820500223540876</c:v>
                </c:pt>
                <c:pt idx="448">
                  <c:v>1.862199848939781</c:v>
                </c:pt>
                <c:pt idx="449">
                  <c:v>1.887600153349922</c:v>
                </c:pt>
                <c:pt idx="450">
                  <c:v>1.934199932096817</c:v>
                </c:pt>
                <c:pt idx="451">
                  <c:v>1.96260016708402</c:v>
                </c:pt>
                <c:pt idx="452">
                  <c:v>1.998099949643802</c:v>
                </c:pt>
                <c:pt idx="453">
                  <c:v>2.033400067139155</c:v>
                </c:pt>
                <c:pt idx="454">
                  <c:v>2.076499828337546</c:v>
                </c:pt>
                <c:pt idx="455">
                  <c:v>2.114800006100267</c:v>
                </c:pt>
                <c:pt idx="456">
                  <c:v>2.140000081632025</c:v>
                </c:pt>
                <c:pt idx="457">
                  <c:v>2.180899963379488</c:v>
                </c:pt>
                <c:pt idx="458">
                  <c:v>2.215300204468804</c:v>
                </c:pt>
                <c:pt idx="459">
                  <c:v>2.24899994201769</c:v>
                </c:pt>
                <c:pt idx="460">
                  <c:v>2.278399812315911</c:v>
                </c:pt>
                <c:pt idx="461">
                  <c:v>2.322700116728808</c:v>
                </c:pt>
                <c:pt idx="462">
                  <c:v>2.361500222014001</c:v>
                </c:pt>
                <c:pt idx="463">
                  <c:v>2.392499929046605</c:v>
                </c:pt>
                <c:pt idx="464">
                  <c:v>2.425499784087151</c:v>
                </c:pt>
                <c:pt idx="465">
                  <c:v>2.459300188445923</c:v>
                </c:pt>
                <c:pt idx="466">
                  <c:v>2.494400043487985</c:v>
                </c:pt>
                <c:pt idx="467">
                  <c:v>2.526799961851794</c:v>
                </c:pt>
                <c:pt idx="468">
                  <c:v>2.558099883270188</c:v>
                </c:pt>
                <c:pt idx="469">
                  <c:v>2.60079991607563</c:v>
                </c:pt>
                <c:pt idx="470">
                  <c:v>2.635600235746096</c:v>
                </c:pt>
                <c:pt idx="471">
                  <c:v>2.668999873352732</c:v>
                </c:pt>
                <c:pt idx="472">
                  <c:v>2.698099785615341</c:v>
                </c:pt>
                <c:pt idx="473">
                  <c:v>2.730500051115087</c:v>
                </c:pt>
                <c:pt idx="474">
                  <c:v>2.766699963380233</c:v>
                </c:pt>
                <c:pt idx="475">
                  <c:v>2.804899872586247</c:v>
                </c:pt>
                <c:pt idx="476">
                  <c:v>2.841599845120072</c:v>
                </c:pt>
                <c:pt idx="477">
                  <c:v>2.872000122832103</c:v>
                </c:pt>
                <c:pt idx="478">
                  <c:v>2.912199887083259</c:v>
                </c:pt>
                <c:pt idx="479">
                  <c:v>2.945799935147079</c:v>
                </c:pt>
                <c:pt idx="480">
                  <c:v>2.985799844358553</c:v>
                </c:pt>
                <c:pt idx="481">
                  <c:v>3.019499838257616</c:v>
                </c:pt>
                <c:pt idx="482">
                  <c:v>3.04910004958947</c:v>
                </c:pt>
                <c:pt idx="483">
                  <c:v>3.086899952697422</c:v>
                </c:pt>
                <c:pt idx="484">
                  <c:v>3.121500079341786</c:v>
                </c:pt>
                <c:pt idx="485">
                  <c:v>3.15239980773913</c:v>
                </c:pt>
                <c:pt idx="486">
                  <c:v>3.183500218197878</c:v>
                </c:pt>
                <c:pt idx="487">
                  <c:v>3.216500212096435</c:v>
                </c:pt>
                <c:pt idx="488">
                  <c:v>3.254899783325527</c:v>
                </c:pt>
                <c:pt idx="489">
                  <c:v>3.292299979402741</c:v>
                </c:pt>
                <c:pt idx="490">
                  <c:v>3.325899900813964</c:v>
                </c:pt>
                <c:pt idx="491">
                  <c:v>3.362700090787257</c:v>
                </c:pt>
                <c:pt idx="492">
                  <c:v>3.398800226594175</c:v>
                </c:pt>
                <c:pt idx="493">
                  <c:v>3.439300208283385</c:v>
                </c:pt>
                <c:pt idx="494">
                  <c:v>3.474900060271466</c:v>
                </c:pt>
                <c:pt idx="495">
                  <c:v>3.508999921417854</c:v>
                </c:pt>
                <c:pt idx="496">
                  <c:v>3.541700123594637</c:v>
                </c:pt>
                <c:pt idx="497">
                  <c:v>3.577300177763391</c:v>
                </c:pt>
                <c:pt idx="498">
                  <c:v>3.612899900053887</c:v>
                </c:pt>
                <c:pt idx="499">
                  <c:v>3.650999878693255</c:v>
                </c:pt>
                <c:pt idx="500">
                  <c:v>3.687000138092117</c:v>
                </c:pt>
                <c:pt idx="501">
                  <c:v>3.717000213622668</c:v>
                </c:pt>
                <c:pt idx="502">
                  <c:v>3.751300189207541</c:v>
                </c:pt>
                <c:pt idx="503">
                  <c:v>3.786700035092508</c:v>
                </c:pt>
                <c:pt idx="504">
                  <c:v>3.819800098419364</c:v>
                </c:pt>
                <c:pt idx="505">
                  <c:v>3.856300152587209</c:v>
                </c:pt>
                <c:pt idx="506">
                  <c:v>3.896100064848722</c:v>
                </c:pt>
                <c:pt idx="507">
                  <c:v>3.93490011596441</c:v>
                </c:pt>
                <c:pt idx="508">
                  <c:v>3.967499774935277</c:v>
                </c:pt>
                <c:pt idx="509">
                  <c:v>3.999599989318082</c:v>
                </c:pt>
                <c:pt idx="510">
                  <c:v>4.038900115967408</c:v>
                </c:pt>
                <c:pt idx="511">
                  <c:v>4.076299898526486</c:v>
                </c:pt>
                <c:pt idx="512">
                  <c:v>4.113499880219024</c:v>
                </c:pt>
                <c:pt idx="513">
                  <c:v>4.151200130461803</c:v>
                </c:pt>
                <c:pt idx="514">
                  <c:v>4.18869983444165</c:v>
                </c:pt>
                <c:pt idx="515">
                  <c:v>4.225599810026324</c:v>
                </c:pt>
                <c:pt idx="516">
                  <c:v>4.26439978256167</c:v>
                </c:pt>
                <c:pt idx="517">
                  <c:v>4.295200117492641</c:v>
                </c:pt>
                <c:pt idx="518">
                  <c:v>4.330499966428761</c:v>
                </c:pt>
                <c:pt idx="519">
                  <c:v>4.364100086975665</c:v>
                </c:pt>
                <c:pt idx="520">
                  <c:v>4.394199875638148</c:v>
                </c:pt>
                <c:pt idx="521">
                  <c:v>4.427500005338516</c:v>
                </c:pt>
                <c:pt idx="522">
                  <c:v>4.465399857326699</c:v>
                </c:pt>
                <c:pt idx="523">
                  <c:v>4.501599911498488</c:v>
                </c:pt>
                <c:pt idx="524">
                  <c:v>4.53460005340821</c:v>
                </c:pt>
                <c:pt idx="525">
                  <c:v>4.568499911500112</c:v>
                </c:pt>
                <c:pt idx="526">
                  <c:v>4.598700044251018</c:v>
                </c:pt>
                <c:pt idx="527">
                  <c:v>4.633200161741115</c:v>
                </c:pt>
                <c:pt idx="528">
                  <c:v>4.666299808501208</c:v>
                </c:pt>
                <c:pt idx="529">
                  <c:v>4.696100140383351</c:v>
                </c:pt>
                <c:pt idx="530">
                  <c:v>4.729800125118345</c:v>
                </c:pt>
                <c:pt idx="531">
                  <c:v>4.767799898527301</c:v>
                </c:pt>
                <c:pt idx="532">
                  <c:v>4.806800076294167</c:v>
                </c:pt>
                <c:pt idx="533">
                  <c:v>4.842600199888693</c:v>
                </c:pt>
                <c:pt idx="534">
                  <c:v>4.88150011520338</c:v>
                </c:pt>
                <c:pt idx="535">
                  <c:v>4.920099761959137</c:v>
                </c:pt>
                <c:pt idx="536">
                  <c:v>4.95449995193485</c:v>
                </c:pt>
                <c:pt idx="537">
                  <c:v>4.988599806976707</c:v>
                </c:pt>
                <c:pt idx="538">
                  <c:v>5.023999782562897</c:v>
                </c:pt>
                <c:pt idx="539">
                  <c:v>5.057299842832435</c:v>
                </c:pt>
                <c:pt idx="540">
                  <c:v>5.092200099181355</c:v>
                </c:pt>
                <c:pt idx="541">
                  <c:v>5.126900083920191</c:v>
                </c:pt>
                <c:pt idx="542">
                  <c:v>5.159700005337072</c:v>
                </c:pt>
                <c:pt idx="543">
                  <c:v>5.196799778746936</c:v>
                </c:pt>
                <c:pt idx="544">
                  <c:v>5.232299766539655</c:v>
                </c:pt>
                <c:pt idx="545">
                  <c:v>5.264399826810401</c:v>
                </c:pt>
                <c:pt idx="546">
                  <c:v>5.299999947354081</c:v>
                </c:pt>
                <c:pt idx="547">
                  <c:v>5.334700203704415</c:v>
                </c:pt>
                <c:pt idx="548">
                  <c:v>5.370100061798436</c:v>
                </c:pt>
                <c:pt idx="549">
                  <c:v>5.40379978103738</c:v>
                </c:pt>
                <c:pt idx="550">
                  <c:v>5.434899765776208</c:v>
                </c:pt>
                <c:pt idx="551">
                  <c:v>5.468499822996819</c:v>
                </c:pt>
                <c:pt idx="552">
                  <c:v>5.503499940488837</c:v>
                </c:pt>
                <c:pt idx="553">
                  <c:v>5.53879997940021</c:v>
                </c:pt>
                <c:pt idx="554">
                  <c:v>5.57069976501225</c:v>
                </c:pt>
                <c:pt idx="555">
                  <c:v>5.598499761963467</c:v>
                </c:pt>
                <c:pt idx="556">
                  <c:v>5.631700229641865</c:v>
                </c:pt>
                <c:pt idx="557">
                  <c:v>5.668100078579294</c:v>
                </c:pt>
                <c:pt idx="558">
                  <c:v>5.701100060272438</c:v>
                </c:pt>
                <c:pt idx="559">
                  <c:v>5.734700165558026</c:v>
                </c:pt>
                <c:pt idx="560">
                  <c:v>5.767399878692228</c:v>
                </c:pt>
                <c:pt idx="561">
                  <c:v>5.794900077817144</c:v>
                </c:pt>
                <c:pt idx="562">
                  <c:v>5.828699845122173</c:v>
                </c:pt>
                <c:pt idx="563">
                  <c:v>5.859900047300468</c:v>
                </c:pt>
                <c:pt idx="564">
                  <c:v>5.888100116728308</c:v>
                </c:pt>
                <c:pt idx="565">
                  <c:v>5.923499763488508</c:v>
                </c:pt>
                <c:pt idx="566">
                  <c:v>5.959899941251933</c:v>
                </c:pt>
                <c:pt idx="567">
                  <c:v>5.991800122072168</c:v>
                </c:pt>
                <c:pt idx="568">
                  <c:v>6.023699829100224</c:v>
                </c:pt>
                <c:pt idx="569">
                  <c:v>6.057100148769678</c:v>
                </c:pt>
                <c:pt idx="570">
                  <c:v>6.092499994658283</c:v>
                </c:pt>
                <c:pt idx="571">
                  <c:v>6.124799919125505</c:v>
                </c:pt>
                <c:pt idx="572">
                  <c:v>6.156099906918826</c:v>
                </c:pt>
                <c:pt idx="573">
                  <c:v>6.187800235747996</c:v>
                </c:pt>
                <c:pt idx="574">
                  <c:v>6.216900024413917</c:v>
                </c:pt>
                <c:pt idx="575">
                  <c:v>6.24930007553121</c:v>
                </c:pt>
                <c:pt idx="576">
                  <c:v>6.278100211333367</c:v>
                </c:pt>
                <c:pt idx="577">
                  <c:v>6.307600003048718</c:v>
                </c:pt>
                <c:pt idx="578">
                  <c:v>6.338800129698939</c:v>
                </c:pt>
                <c:pt idx="579">
                  <c:v>6.366599990844406</c:v>
                </c:pt>
                <c:pt idx="580">
                  <c:v>6.397399845882319</c:v>
                </c:pt>
                <c:pt idx="581">
                  <c:v>6.43149997253568</c:v>
                </c:pt>
                <c:pt idx="582">
                  <c:v>6.465199960326569</c:v>
                </c:pt>
                <c:pt idx="583">
                  <c:v>6.497700216674275</c:v>
                </c:pt>
                <c:pt idx="584">
                  <c:v>6.53029978485211</c:v>
                </c:pt>
                <c:pt idx="585">
                  <c:v>6.564900234221565</c:v>
                </c:pt>
                <c:pt idx="586">
                  <c:v>6.601200007629814</c:v>
                </c:pt>
                <c:pt idx="587">
                  <c:v>6.63329978713955</c:v>
                </c:pt>
                <c:pt idx="588">
                  <c:v>6.667800119015734</c:v>
                </c:pt>
                <c:pt idx="589">
                  <c:v>6.696900043487399</c:v>
                </c:pt>
                <c:pt idx="590">
                  <c:v>6.726699777984323</c:v>
                </c:pt>
                <c:pt idx="591">
                  <c:v>6.758200173186197</c:v>
                </c:pt>
                <c:pt idx="592">
                  <c:v>6.788300233460177</c:v>
                </c:pt>
                <c:pt idx="593">
                  <c:v>6.819499943539995</c:v>
                </c:pt>
                <c:pt idx="594">
                  <c:v>6.85279978027393</c:v>
                </c:pt>
                <c:pt idx="595">
                  <c:v>6.879999906923331</c:v>
                </c:pt>
                <c:pt idx="596">
                  <c:v>6.90689996108631</c:v>
                </c:pt>
                <c:pt idx="597">
                  <c:v>6.936500024410637</c:v>
                </c:pt>
                <c:pt idx="598">
                  <c:v>6.9675000030511</c:v>
                </c:pt>
                <c:pt idx="599">
                  <c:v>6.999999851988832</c:v>
                </c:pt>
                <c:pt idx="600">
                  <c:v>7.027699912261596</c:v>
                </c:pt>
                <c:pt idx="601">
                  <c:v>7.061400165559462</c:v>
                </c:pt>
                <c:pt idx="602">
                  <c:v>7.094799872589647</c:v>
                </c:pt>
                <c:pt idx="603">
                  <c:v>7.126400195309543</c:v>
                </c:pt>
                <c:pt idx="604">
                  <c:v>7.160399908447286</c:v>
                </c:pt>
                <c:pt idx="605">
                  <c:v>7.189300170895876</c:v>
                </c:pt>
                <c:pt idx="606">
                  <c:v>7.224700077058511</c:v>
                </c:pt>
                <c:pt idx="607">
                  <c:v>7.255099859616166</c:v>
                </c:pt>
                <c:pt idx="608">
                  <c:v>7.28870010375613</c:v>
                </c:pt>
                <c:pt idx="609">
                  <c:v>7.322100212099028</c:v>
                </c:pt>
                <c:pt idx="610">
                  <c:v>7.356300130461023</c:v>
                </c:pt>
                <c:pt idx="611">
                  <c:v>7.387199979399154</c:v>
                </c:pt>
                <c:pt idx="612">
                  <c:v>7.416000099943634</c:v>
                </c:pt>
                <c:pt idx="613">
                  <c:v>7.442099961092027</c:v>
                </c:pt>
                <c:pt idx="614">
                  <c:v>7.47720015106461</c:v>
                </c:pt>
                <c:pt idx="615">
                  <c:v>7.508299797820658</c:v>
                </c:pt>
                <c:pt idx="616">
                  <c:v>7.542000117493444</c:v>
                </c:pt>
                <c:pt idx="617">
                  <c:v>7.575400096127851</c:v>
                </c:pt>
                <c:pt idx="618">
                  <c:v>7.605400083924906</c:v>
                </c:pt>
                <c:pt idx="619">
                  <c:v>7.63320002059845</c:v>
                </c:pt>
                <c:pt idx="620">
                  <c:v>7.662300222778866</c:v>
                </c:pt>
                <c:pt idx="621">
                  <c:v>7.693599881742557</c:v>
                </c:pt>
                <c:pt idx="622">
                  <c:v>7.728999863433271</c:v>
                </c:pt>
                <c:pt idx="623">
                  <c:v>7.75969977264322</c:v>
                </c:pt>
                <c:pt idx="624">
                  <c:v>7.790399814603007</c:v>
                </c:pt>
                <c:pt idx="625">
                  <c:v>7.821999796295131</c:v>
                </c:pt>
                <c:pt idx="626">
                  <c:v>7.852300182341423</c:v>
                </c:pt>
                <c:pt idx="627">
                  <c:v>7.880000173186997</c:v>
                </c:pt>
                <c:pt idx="628">
                  <c:v>7.912100164030562</c:v>
                </c:pt>
                <c:pt idx="629">
                  <c:v>7.938499889372907</c:v>
                </c:pt>
                <c:pt idx="630">
                  <c:v>7.968599804684345</c:v>
                </c:pt>
                <c:pt idx="631">
                  <c:v>7.999199849698925</c:v>
                </c:pt>
                <c:pt idx="632">
                  <c:v>8.03009982528602</c:v>
                </c:pt>
                <c:pt idx="633">
                  <c:v>8.06159980697703</c:v>
                </c:pt>
                <c:pt idx="634">
                  <c:v>8.093399861143551</c:v>
                </c:pt>
                <c:pt idx="635">
                  <c:v>8.126400177763571</c:v>
                </c:pt>
                <c:pt idx="636">
                  <c:v>8.15209983062596</c:v>
                </c:pt>
                <c:pt idx="637">
                  <c:v>8.18289995117084</c:v>
                </c:pt>
                <c:pt idx="638">
                  <c:v>8.215699932861754</c:v>
                </c:pt>
                <c:pt idx="639">
                  <c:v>8.249999980926072</c:v>
                </c:pt>
                <c:pt idx="640">
                  <c:v>8.283900022888701</c:v>
                </c:pt>
                <c:pt idx="641">
                  <c:v>8.31360020675493</c:v>
                </c:pt>
                <c:pt idx="642">
                  <c:v>8.343100049591152</c:v>
                </c:pt>
                <c:pt idx="643">
                  <c:v>8.371199762725155</c:v>
                </c:pt>
                <c:pt idx="644">
                  <c:v>8.40469986801327</c:v>
                </c:pt>
                <c:pt idx="645">
                  <c:v>8.434799916074553</c:v>
                </c:pt>
                <c:pt idx="646">
                  <c:v>8.460199900815496</c:v>
                </c:pt>
                <c:pt idx="647">
                  <c:v>8.482399967193487</c:v>
                </c:pt>
                <c:pt idx="648">
                  <c:v>8.51179988860895</c:v>
                </c:pt>
                <c:pt idx="649">
                  <c:v>8.538399806973752</c:v>
                </c:pt>
                <c:pt idx="650">
                  <c:v>8.575399782563181</c:v>
                </c:pt>
                <c:pt idx="651">
                  <c:v>8.614300011442532</c:v>
                </c:pt>
                <c:pt idx="652">
                  <c:v>8.647799790953281</c:v>
                </c:pt>
                <c:pt idx="653">
                  <c:v>8.679800044250441</c:v>
                </c:pt>
                <c:pt idx="654">
                  <c:v>8.71149989013793</c:v>
                </c:pt>
                <c:pt idx="655">
                  <c:v>8.742999950409284</c:v>
                </c:pt>
                <c:pt idx="656">
                  <c:v>8.77570006179667</c:v>
                </c:pt>
                <c:pt idx="657">
                  <c:v>8.80369991073531</c:v>
                </c:pt>
                <c:pt idx="658">
                  <c:v>8.834500221251801</c:v>
                </c:pt>
                <c:pt idx="659">
                  <c:v>8.863200070190948</c:v>
                </c:pt>
                <c:pt idx="660">
                  <c:v>8.889999922179414</c:v>
                </c:pt>
                <c:pt idx="661">
                  <c:v>8.923499825286858</c:v>
                </c:pt>
                <c:pt idx="662">
                  <c:v>8.949299882508057</c:v>
                </c:pt>
                <c:pt idx="663">
                  <c:v>8.981299933624542</c:v>
                </c:pt>
                <c:pt idx="664">
                  <c:v>9.007699993897404</c:v>
                </c:pt>
                <c:pt idx="665">
                  <c:v>9.034199993897345</c:v>
                </c:pt>
                <c:pt idx="666">
                  <c:v>9.06979977645824</c:v>
                </c:pt>
                <c:pt idx="667">
                  <c:v>9.095800120543568</c:v>
                </c:pt>
                <c:pt idx="668">
                  <c:v>9.12829983062693</c:v>
                </c:pt>
                <c:pt idx="669">
                  <c:v>9.16129981231643</c:v>
                </c:pt>
                <c:pt idx="670">
                  <c:v>9.190499999233</c:v>
                </c:pt>
                <c:pt idx="671">
                  <c:v>9.21589984207094</c:v>
                </c:pt>
                <c:pt idx="672">
                  <c:v>9.24669989318864</c:v>
                </c:pt>
                <c:pt idx="673">
                  <c:v>9.279500086213373</c:v>
                </c:pt>
                <c:pt idx="674">
                  <c:v>9.312299868775882</c:v>
                </c:pt>
                <c:pt idx="675">
                  <c:v>9.340099992368777</c:v>
                </c:pt>
                <c:pt idx="676">
                  <c:v>9.369000040434917</c:v>
                </c:pt>
                <c:pt idx="677">
                  <c:v>9.39889995574777</c:v>
                </c:pt>
                <c:pt idx="678">
                  <c:v>9.432199997711</c:v>
                </c:pt>
                <c:pt idx="679">
                  <c:v>9.4637999099723</c:v>
                </c:pt>
                <c:pt idx="680">
                  <c:v>9.495900090787472</c:v>
                </c:pt>
                <c:pt idx="681">
                  <c:v>9.525200208281606</c:v>
                </c:pt>
                <c:pt idx="682">
                  <c:v>9.55510011748993</c:v>
                </c:pt>
                <c:pt idx="683">
                  <c:v>9.58549982452314</c:v>
                </c:pt>
                <c:pt idx="684">
                  <c:v>9.613100023649167</c:v>
                </c:pt>
                <c:pt idx="685">
                  <c:v>9.63959981841981</c:v>
                </c:pt>
                <c:pt idx="686">
                  <c:v>9.6725000053375</c:v>
                </c:pt>
                <c:pt idx="687">
                  <c:v>9.70539985427604</c:v>
                </c:pt>
                <c:pt idx="688">
                  <c:v>9.735500116727054</c:v>
                </c:pt>
                <c:pt idx="689">
                  <c:v>9.76359982986469</c:v>
                </c:pt>
                <c:pt idx="690">
                  <c:v>9.79470014953767</c:v>
                </c:pt>
                <c:pt idx="691">
                  <c:v>9.82319994430509</c:v>
                </c:pt>
                <c:pt idx="692">
                  <c:v>9.8505000770565</c:v>
                </c:pt>
                <c:pt idx="693">
                  <c:v>9.881899992371471</c:v>
                </c:pt>
                <c:pt idx="694">
                  <c:v>9.907199853514617</c:v>
                </c:pt>
                <c:pt idx="695">
                  <c:v>9.938399977112562</c:v>
                </c:pt>
                <c:pt idx="696">
                  <c:v>9.96869976272501</c:v>
                </c:pt>
                <c:pt idx="697">
                  <c:v>10.00020014877373</c:v>
                </c:pt>
                <c:pt idx="698">
                  <c:v>10.03170006408618</c:v>
                </c:pt>
                <c:pt idx="699">
                  <c:v>10.05980017852926</c:v>
                </c:pt>
                <c:pt idx="700">
                  <c:v>10.08779976196456</c:v>
                </c:pt>
                <c:pt idx="701">
                  <c:v>10.11050003661876</c:v>
                </c:pt>
                <c:pt idx="702">
                  <c:v>10.13770017242132</c:v>
                </c:pt>
                <c:pt idx="703">
                  <c:v>10.17060001831124</c:v>
                </c:pt>
                <c:pt idx="704">
                  <c:v>10.20489993057345</c:v>
                </c:pt>
                <c:pt idx="705">
                  <c:v>10.22800019912756</c:v>
                </c:pt>
                <c:pt idx="706">
                  <c:v>10.25430018691986</c:v>
                </c:pt>
                <c:pt idx="707">
                  <c:v>10.28260010528538</c:v>
                </c:pt>
                <c:pt idx="708">
                  <c:v>10.31359987868928</c:v>
                </c:pt>
                <c:pt idx="709">
                  <c:v>10.34390019836064</c:v>
                </c:pt>
                <c:pt idx="710">
                  <c:v>10.37079984512093</c:v>
                </c:pt>
                <c:pt idx="711">
                  <c:v>10.39029976959137</c:v>
                </c:pt>
                <c:pt idx="712">
                  <c:v>10.41599982986372</c:v>
                </c:pt>
                <c:pt idx="713">
                  <c:v>10.44410016479378</c:v>
                </c:pt>
                <c:pt idx="714">
                  <c:v>10.4738001525875</c:v>
                </c:pt>
                <c:pt idx="715">
                  <c:v>10.50070022506771</c:v>
                </c:pt>
                <c:pt idx="716">
                  <c:v>10.52640015259021</c:v>
                </c:pt>
                <c:pt idx="717">
                  <c:v>10.55469994125087</c:v>
                </c:pt>
                <c:pt idx="718">
                  <c:v>10.58650020065034</c:v>
                </c:pt>
                <c:pt idx="719">
                  <c:v>10.61429978713931</c:v>
                </c:pt>
                <c:pt idx="720">
                  <c:v>10.63999999236694</c:v>
                </c:pt>
                <c:pt idx="721">
                  <c:v>10.66999991378907</c:v>
                </c:pt>
                <c:pt idx="722">
                  <c:v>10.69660004653633</c:v>
                </c:pt>
                <c:pt idx="723">
                  <c:v>10.72430003432964</c:v>
                </c:pt>
                <c:pt idx="724">
                  <c:v>10.74640003127934</c:v>
                </c:pt>
                <c:pt idx="725">
                  <c:v>10.77659980773751</c:v>
                </c:pt>
                <c:pt idx="726">
                  <c:v>10.80770019073316</c:v>
                </c:pt>
                <c:pt idx="727">
                  <c:v>10.83210018463069</c:v>
                </c:pt>
                <c:pt idx="728">
                  <c:v>10.86570009078787</c:v>
                </c:pt>
                <c:pt idx="729">
                  <c:v>10.89409994277957</c:v>
                </c:pt>
                <c:pt idx="730">
                  <c:v>10.91860014800841</c:v>
                </c:pt>
                <c:pt idx="731">
                  <c:v>10.9467999397275</c:v>
                </c:pt>
                <c:pt idx="732">
                  <c:v>10.97320007552844</c:v>
                </c:pt>
                <c:pt idx="733">
                  <c:v>10.99629993972485</c:v>
                </c:pt>
                <c:pt idx="734">
                  <c:v>11.02309978256016</c:v>
                </c:pt>
                <c:pt idx="735">
                  <c:v>11.05109996032843</c:v>
                </c:pt>
                <c:pt idx="736">
                  <c:v>11.07680022888235</c:v>
                </c:pt>
                <c:pt idx="737">
                  <c:v>11.10620014114465</c:v>
                </c:pt>
                <c:pt idx="738">
                  <c:v>11.13489985427805</c:v>
                </c:pt>
                <c:pt idx="739">
                  <c:v>11.16210004730237</c:v>
                </c:pt>
                <c:pt idx="740">
                  <c:v>11.19180023422086</c:v>
                </c:pt>
                <c:pt idx="741">
                  <c:v>11.21629980544822</c:v>
                </c:pt>
                <c:pt idx="742">
                  <c:v>11.24890012511969</c:v>
                </c:pt>
                <c:pt idx="743">
                  <c:v>11.27599997100697</c:v>
                </c:pt>
                <c:pt idx="744">
                  <c:v>11.3003000282297</c:v>
                </c:pt>
                <c:pt idx="745">
                  <c:v>11.32699988326931</c:v>
                </c:pt>
                <c:pt idx="746">
                  <c:v>11.35770006408347</c:v>
                </c:pt>
                <c:pt idx="747">
                  <c:v>11.38669978027247</c:v>
                </c:pt>
                <c:pt idx="748">
                  <c:v>11.40810005187814</c:v>
                </c:pt>
                <c:pt idx="749">
                  <c:v>11.43589977416923</c:v>
                </c:pt>
                <c:pt idx="750">
                  <c:v>11.46439989776627</c:v>
                </c:pt>
                <c:pt idx="751">
                  <c:v>11.49520023269725</c:v>
                </c:pt>
                <c:pt idx="752">
                  <c:v>11.52109980697424</c:v>
                </c:pt>
                <c:pt idx="753">
                  <c:v>11.54909978866635</c:v>
                </c:pt>
                <c:pt idx="754">
                  <c:v>11.57229998474213</c:v>
                </c:pt>
                <c:pt idx="755">
                  <c:v>11.59960010528448</c:v>
                </c:pt>
                <c:pt idx="756">
                  <c:v>11.62599980926462</c:v>
                </c:pt>
                <c:pt idx="757">
                  <c:v>11.65209986648552</c:v>
                </c:pt>
                <c:pt idx="758">
                  <c:v>11.67919999618607</c:v>
                </c:pt>
                <c:pt idx="759">
                  <c:v>11.70330019836547</c:v>
                </c:pt>
                <c:pt idx="760">
                  <c:v>11.72759985427911</c:v>
                </c:pt>
                <c:pt idx="761">
                  <c:v>11.7550000411975</c:v>
                </c:pt>
                <c:pt idx="762">
                  <c:v>11.78540008926211</c:v>
                </c:pt>
                <c:pt idx="763">
                  <c:v>11.81509992904467</c:v>
                </c:pt>
                <c:pt idx="764">
                  <c:v>11.84219984435913</c:v>
                </c:pt>
                <c:pt idx="765">
                  <c:v>11.87029996490674</c:v>
                </c:pt>
                <c:pt idx="766">
                  <c:v>11.89919989242481</c:v>
                </c:pt>
                <c:pt idx="767">
                  <c:v>11.92719981079063</c:v>
                </c:pt>
                <c:pt idx="768">
                  <c:v>11.95899979552996</c:v>
                </c:pt>
                <c:pt idx="769">
                  <c:v>11.98399992218037</c:v>
                </c:pt>
                <c:pt idx="770">
                  <c:v>12.01020011215223</c:v>
                </c:pt>
                <c:pt idx="771">
                  <c:v>12.0410000213633</c:v>
                </c:pt>
                <c:pt idx="772">
                  <c:v>12.06840014190675</c:v>
                </c:pt>
                <c:pt idx="773">
                  <c:v>12.09600012969895</c:v>
                </c:pt>
                <c:pt idx="774">
                  <c:v>12.12559976729972</c:v>
                </c:pt>
                <c:pt idx="775">
                  <c:v>12.14930016555809</c:v>
                </c:pt>
                <c:pt idx="776">
                  <c:v>12.1825001319885</c:v>
                </c:pt>
                <c:pt idx="777">
                  <c:v>12.21290011367819</c:v>
                </c:pt>
                <c:pt idx="778">
                  <c:v>12.23869996567009</c:v>
                </c:pt>
                <c:pt idx="779">
                  <c:v>12.26710001678657</c:v>
                </c:pt>
                <c:pt idx="780">
                  <c:v>12.29349980239931</c:v>
                </c:pt>
                <c:pt idx="781">
                  <c:v>12.32190018234178</c:v>
                </c:pt>
                <c:pt idx="782">
                  <c:v>12.35249995269624</c:v>
                </c:pt>
                <c:pt idx="783">
                  <c:v>12.38059992522904</c:v>
                </c:pt>
                <c:pt idx="784">
                  <c:v>12.4067997741695</c:v>
                </c:pt>
                <c:pt idx="785">
                  <c:v>12.4305999671924</c:v>
                </c:pt>
                <c:pt idx="786">
                  <c:v>12.4561001571674</c:v>
                </c:pt>
                <c:pt idx="787">
                  <c:v>12.48060014801012</c:v>
                </c:pt>
                <c:pt idx="788">
                  <c:v>12.51079992141604</c:v>
                </c:pt>
                <c:pt idx="789">
                  <c:v>12.53250005111477</c:v>
                </c:pt>
                <c:pt idx="790">
                  <c:v>12.55849997253608</c:v>
                </c:pt>
                <c:pt idx="791">
                  <c:v>12.5870000900286</c:v>
                </c:pt>
                <c:pt idx="792">
                  <c:v>12.61440020751616</c:v>
                </c:pt>
                <c:pt idx="793">
                  <c:v>12.64580004730306</c:v>
                </c:pt>
                <c:pt idx="794">
                  <c:v>12.67249996872124</c:v>
                </c:pt>
                <c:pt idx="795">
                  <c:v>12.70089982681384</c:v>
                </c:pt>
                <c:pt idx="796">
                  <c:v>12.72820002593653</c:v>
                </c:pt>
                <c:pt idx="797">
                  <c:v>12.75720014343096</c:v>
                </c:pt>
                <c:pt idx="798">
                  <c:v>12.7848000679005</c:v>
                </c:pt>
                <c:pt idx="799">
                  <c:v>12.80450021286015</c:v>
                </c:pt>
                <c:pt idx="800">
                  <c:v>12.82960021285908</c:v>
                </c:pt>
                <c:pt idx="801">
                  <c:v>12.85809978713951</c:v>
                </c:pt>
                <c:pt idx="802">
                  <c:v>12.88970004043222</c:v>
                </c:pt>
                <c:pt idx="803">
                  <c:v>12.91279983215282</c:v>
                </c:pt>
                <c:pt idx="804">
                  <c:v>12.93619983215103</c:v>
                </c:pt>
                <c:pt idx="805">
                  <c:v>12.96139982299428</c:v>
                </c:pt>
                <c:pt idx="806">
                  <c:v>12.98989987716778</c:v>
                </c:pt>
                <c:pt idx="807">
                  <c:v>13.01500014267003</c:v>
                </c:pt>
                <c:pt idx="808">
                  <c:v>13.0391999313324</c:v>
                </c:pt>
                <c:pt idx="809">
                  <c:v>13.07140004882604</c:v>
                </c:pt>
                <c:pt idx="810">
                  <c:v>13.10350008773821</c:v>
                </c:pt>
                <c:pt idx="811">
                  <c:v>13.13369986114412</c:v>
                </c:pt>
                <c:pt idx="812">
                  <c:v>13.15769985198858</c:v>
                </c:pt>
                <c:pt idx="813">
                  <c:v>13.18890017776357</c:v>
                </c:pt>
                <c:pt idx="814">
                  <c:v>13.21380009918357</c:v>
                </c:pt>
                <c:pt idx="815">
                  <c:v>13.24399987869401</c:v>
                </c:pt>
                <c:pt idx="816">
                  <c:v>13.26989987563866</c:v>
                </c:pt>
                <c:pt idx="817">
                  <c:v>13.29300002365198</c:v>
                </c:pt>
                <c:pt idx="818">
                  <c:v>13.32489992980845</c:v>
                </c:pt>
                <c:pt idx="819">
                  <c:v>13.3510001228351</c:v>
                </c:pt>
                <c:pt idx="820">
                  <c:v>13.3774000411977</c:v>
                </c:pt>
                <c:pt idx="821">
                  <c:v>13.40600001983694</c:v>
                </c:pt>
                <c:pt idx="822">
                  <c:v>13.4295998054513</c:v>
                </c:pt>
                <c:pt idx="823">
                  <c:v>13.45709979324238</c:v>
                </c:pt>
                <c:pt idx="824">
                  <c:v>13.48389984435926</c:v>
                </c:pt>
                <c:pt idx="825">
                  <c:v>13.51260003433345</c:v>
                </c:pt>
                <c:pt idx="826">
                  <c:v>13.53620003738251</c:v>
                </c:pt>
                <c:pt idx="827">
                  <c:v>13.55939982604832</c:v>
                </c:pt>
                <c:pt idx="828">
                  <c:v>13.58409981384102</c:v>
                </c:pt>
                <c:pt idx="829">
                  <c:v>13.60930013961842</c:v>
                </c:pt>
                <c:pt idx="830">
                  <c:v>13.63489978942743</c:v>
                </c:pt>
                <c:pt idx="831">
                  <c:v>13.66079998245186</c:v>
                </c:pt>
                <c:pt idx="832">
                  <c:v>13.68490005187777</c:v>
                </c:pt>
                <c:pt idx="833">
                  <c:v>13.7106001152024</c:v>
                </c:pt>
                <c:pt idx="834">
                  <c:v>13.73190004882781</c:v>
                </c:pt>
                <c:pt idx="835">
                  <c:v>13.75680011215081</c:v>
                </c:pt>
                <c:pt idx="836">
                  <c:v>13.78079983749194</c:v>
                </c:pt>
                <c:pt idx="837">
                  <c:v>13.79940012130464</c:v>
                </c:pt>
                <c:pt idx="838">
                  <c:v>13.82390010909876</c:v>
                </c:pt>
                <c:pt idx="839">
                  <c:v>13.85239996108794</c:v>
                </c:pt>
                <c:pt idx="840">
                  <c:v>13.87850014801006</c:v>
                </c:pt>
                <c:pt idx="841">
                  <c:v>13.90539999999601</c:v>
                </c:pt>
                <c:pt idx="842">
                  <c:v>13.93430019607695</c:v>
                </c:pt>
                <c:pt idx="843">
                  <c:v>13.95549999694777</c:v>
                </c:pt>
                <c:pt idx="844">
                  <c:v>13.98000019912797</c:v>
                </c:pt>
                <c:pt idx="845">
                  <c:v>14.00849996642865</c:v>
                </c:pt>
                <c:pt idx="846">
                  <c:v>14.04009994201624</c:v>
                </c:pt>
                <c:pt idx="847">
                  <c:v>14.07120012283121</c:v>
                </c:pt>
                <c:pt idx="848">
                  <c:v>14.10110002593865</c:v>
                </c:pt>
                <c:pt idx="849">
                  <c:v>14.12499994430618</c:v>
                </c:pt>
                <c:pt idx="850">
                  <c:v>14.15199979019235</c:v>
                </c:pt>
                <c:pt idx="851">
                  <c:v>14.1764001251213</c:v>
                </c:pt>
                <c:pt idx="852">
                  <c:v>14.20279978408507</c:v>
                </c:pt>
                <c:pt idx="853">
                  <c:v>14.22710004959299</c:v>
                </c:pt>
                <c:pt idx="854">
                  <c:v>14.25170011596492</c:v>
                </c:pt>
                <c:pt idx="855">
                  <c:v>14.27679996185179</c:v>
                </c:pt>
                <c:pt idx="856">
                  <c:v>14.30249987716525</c:v>
                </c:pt>
                <c:pt idx="857">
                  <c:v>14.33009999771093</c:v>
                </c:pt>
                <c:pt idx="858">
                  <c:v>14.357099988556</c:v>
                </c:pt>
                <c:pt idx="859">
                  <c:v>14.37899998245121</c:v>
                </c:pt>
                <c:pt idx="860">
                  <c:v>14.41229994583045</c:v>
                </c:pt>
                <c:pt idx="861">
                  <c:v>14.43839979171753</c:v>
                </c:pt>
                <c:pt idx="862">
                  <c:v>14.457100138854</c:v>
                </c:pt>
                <c:pt idx="863">
                  <c:v>14.47679994583086</c:v>
                </c:pt>
                <c:pt idx="864">
                  <c:v>14.50719999084322</c:v>
                </c:pt>
                <c:pt idx="865">
                  <c:v>14.53320017776423</c:v>
                </c:pt>
                <c:pt idx="866">
                  <c:v>14.55740002364837</c:v>
                </c:pt>
                <c:pt idx="867">
                  <c:v>14.58250021362255</c:v>
                </c:pt>
                <c:pt idx="868">
                  <c:v>14.60710019530961</c:v>
                </c:pt>
                <c:pt idx="869">
                  <c:v>14.63290004424925</c:v>
                </c:pt>
                <c:pt idx="870">
                  <c:v>14.65330010452089</c:v>
                </c:pt>
                <c:pt idx="871">
                  <c:v>14.67420009841953</c:v>
                </c:pt>
                <c:pt idx="872">
                  <c:v>14.69479989929096</c:v>
                </c:pt>
                <c:pt idx="873">
                  <c:v>14.72419986877503</c:v>
                </c:pt>
                <c:pt idx="874">
                  <c:v>14.74709986267044</c:v>
                </c:pt>
                <c:pt idx="875">
                  <c:v>14.77359978103777</c:v>
                </c:pt>
                <c:pt idx="876">
                  <c:v>14.79639998321363</c:v>
                </c:pt>
                <c:pt idx="877">
                  <c:v>14.82439990157945</c:v>
                </c:pt>
                <c:pt idx="878">
                  <c:v>14.85290014266866</c:v>
                </c:pt>
                <c:pt idx="879">
                  <c:v>14.87600013961492</c:v>
                </c:pt>
                <c:pt idx="880">
                  <c:v>14.9018001304612</c:v>
                </c:pt>
                <c:pt idx="881">
                  <c:v>14.92760011520295</c:v>
                </c:pt>
                <c:pt idx="882">
                  <c:v>14.95329989776656</c:v>
                </c:pt>
                <c:pt idx="883">
                  <c:v>14.9816998069764</c:v>
                </c:pt>
                <c:pt idx="884">
                  <c:v>15.0077998550405</c:v>
                </c:pt>
                <c:pt idx="885">
                  <c:v>15.03110012054458</c:v>
                </c:pt>
                <c:pt idx="886">
                  <c:v>15.0579001144397</c:v>
                </c:pt>
                <c:pt idx="887">
                  <c:v>15.08679981841852</c:v>
                </c:pt>
                <c:pt idx="888">
                  <c:v>15.1113000083933</c:v>
                </c:pt>
                <c:pt idx="889">
                  <c:v>15.13230021362324</c:v>
                </c:pt>
                <c:pt idx="890">
                  <c:v>15.1538998756405</c:v>
                </c:pt>
                <c:pt idx="891">
                  <c:v>15.18600012588285</c:v>
                </c:pt>
                <c:pt idx="892">
                  <c:v>15.21089978179589</c:v>
                </c:pt>
                <c:pt idx="893">
                  <c:v>15.23629997176977</c:v>
                </c:pt>
                <c:pt idx="894">
                  <c:v>15.26410016174122</c:v>
                </c:pt>
                <c:pt idx="895">
                  <c:v>15.29200000763012</c:v>
                </c:pt>
                <c:pt idx="896">
                  <c:v>15.31939978713853</c:v>
                </c:pt>
                <c:pt idx="897">
                  <c:v>15.34770010986176</c:v>
                </c:pt>
                <c:pt idx="898">
                  <c:v>15.37290016403131</c:v>
                </c:pt>
                <c:pt idx="899">
                  <c:v>15.39820001601765</c:v>
                </c:pt>
                <c:pt idx="900">
                  <c:v>15.42389993438701</c:v>
                </c:pt>
                <c:pt idx="901">
                  <c:v>15.44699993133327</c:v>
                </c:pt>
                <c:pt idx="902">
                  <c:v>15.4709999191291</c:v>
                </c:pt>
                <c:pt idx="903">
                  <c:v>15.49259990692008</c:v>
                </c:pt>
                <c:pt idx="904">
                  <c:v>15.51950023269455</c:v>
                </c:pt>
                <c:pt idx="905">
                  <c:v>15.54570008468727</c:v>
                </c:pt>
                <c:pt idx="906">
                  <c:v>15.56610009078941</c:v>
                </c:pt>
                <c:pt idx="907">
                  <c:v>15.58799981612902</c:v>
                </c:pt>
                <c:pt idx="908">
                  <c:v>15.60940008773468</c:v>
                </c:pt>
                <c:pt idx="909">
                  <c:v>15.62709996414196</c:v>
                </c:pt>
                <c:pt idx="910">
                  <c:v>15.64899983444047</c:v>
                </c:pt>
                <c:pt idx="911">
                  <c:v>15.67350016937053</c:v>
                </c:pt>
                <c:pt idx="912">
                  <c:v>15.69879995193332</c:v>
                </c:pt>
                <c:pt idx="913">
                  <c:v>15.7246999275194</c:v>
                </c:pt>
                <c:pt idx="914">
                  <c:v>15.74859991531412</c:v>
                </c:pt>
                <c:pt idx="915">
                  <c:v>15.77009983672906</c:v>
                </c:pt>
                <c:pt idx="916">
                  <c:v>15.79449996337644</c:v>
                </c:pt>
                <c:pt idx="917">
                  <c:v>15.8149999633788</c:v>
                </c:pt>
                <c:pt idx="918">
                  <c:v>15.83620002365205</c:v>
                </c:pt>
                <c:pt idx="919">
                  <c:v>15.85650001754766</c:v>
                </c:pt>
                <c:pt idx="920">
                  <c:v>15.8846999420166</c:v>
                </c:pt>
                <c:pt idx="921">
                  <c:v>15.90699986648542</c:v>
                </c:pt>
                <c:pt idx="922">
                  <c:v>15.93539998397682</c:v>
                </c:pt>
                <c:pt idx="923">
                  <c:v>15.95949996261334</c:v>
                </c:pt>
                <c:pt idx="924">
                  <c:v>15.9842997962951</c:v>
                </c:pt>
                <c:pt idx="925">
                  <c:v>16.00420000457597</c:v>
                </c:pt>
                <c:pt idx="926">
                  <c:v>16.03110006485077</c:v>
                </c:pt>
                <c:pt idx="927">
                  <c:v>16.05420013427647</c:v>
                </c:pt>
                <c:pt idx="928">
                  <c:v>16.07810012817209</c:v>
                </c:pt>
                <c:pt idx="929">
                  <c:v>16.10529998626588</c:v>
                </c:pt>
                <c:pt idx="930">
                  <c:v>16.12760011291539</c:v>
                </c:pt>
                <c:pt idx="931">
                  <c:v>16.15580002517891</c:v>
                </c:pt>
                <c:pt idx="932">
                  <c:v>16.1803000793443</c:v>
                </c:pt>
                <c:pt idx="933">
                  <c:v>16.20310014266943</c:v>
                </c:pt>
                <c:pt idx="934">
                  <c:v>16.22739992828429</c:v>
                </c:pt>
                <c:pt idx="935">
                  <c:v>16.25299998550324</c:v>
                </c:pt>
                <c:pt idx="936">
                  <c:v>16.27449990997047</c:v>
                </c:pt>
                <c:pt idx="937">
                  <c:v>16.29880023574879</c:v>
                </c:pt>
                <c:pt idx="938">
                  <c:v>16.32289980697531</c:v>
                </c:pt>
                <c:pt idx="939">
                  <c:v>16.34690013885483</c:v>
                </c:pt>
                <c:pt idx="940">
                  <c:v>16.37090000000171</c:v>
                </c:pt>
                <c:pt idx="941">
                  <c:v>16.39739985504275</c:v>
                </c:pt>
                <c:pt idx="942">
                  <c:v>16.42179997863784</c:v>
                </c:pt>
                <c:pt idx="943">
                  <c:v>16.44149977951018</c:v>
                </c:pt>
                <c:pt idx="944">
                  <c:v>16.46340018386762</c:v>
                </c:pt>
                <c:pt idx="945">
                  <c:v>16.48749990310531</c:v>
                </c:pt>
                <c:pt idx="946">
                  <c:v>16.51110009307741</c:v>
                </c:pt>
                <c:pt idx="947">
                  <c:v>16.53180022888046</c:v>
                </c:pt>
                <c:pt idx="948">
                  <c:v>16.5566001594525</c:v>
                </c:pt>
                <c:pt idx="949">
                  <c:v>16.57869987869342</c:v>
                </c:pt>
                <c:pt idx="950">
                  <c:v>16.60520006561273</c:v>
                </c:pt>
                <c:pt idx="951">
                  <c:v>16.63140004425077</c:v>
                </c:pt>
                <c:pt idx="952">
                  <c:v>16.65259983901705</c:v>
                </c:pt>
                <c:pt idx="953">
                  <c:v>16.67419982681168</c:v>
                </c:pt>
                <c:pt idx="954">
                  <c:v>16.69540022506771</c:v>
                </c:pt>
                <c:pt idx="955">
                  <c:v>16.71739994125164</c:v>
                </c:pt>
                <c:pt idx="956">
                  <c:v>16.74220020370558</c:v>
                </c:pt>
                <c:pt idx="957">
                  <c:v>16.76069992904376</c:v>
                </c:pt>
                <c:pt idx="958">
                  <c:v>16.78390004959147</c:v>
                </c:pt>
                <c:pt idx="959">
                  <c:v>16.81020002822698</c:v>
                </c:pt>
                <c:pt idx="960">
                  <c:v>16.83709994354285</c:v>
                </c:pt>
                <c:pt idx="961">
                  <c:v>16.86409993133566</c:v>
                </c:pt>
                <c:pt idx="962">
                  <c:v>16.8845001365662</c:v>
                </c:pt>
                <c:pt idx="963">
                  <c:v>16.90629999771044</c:v>
                </c:pt>
                <c:pt idx="964">
                  <c:v>16.93200019378855</c:v>
                </c:pt>
                <c:pt idx="965">
                  <c:v>16.95820023574558</c:v>
                </c:pt>
                <c:pt idx="966">
                  <c:v>16.98199987945554</c:v>
                </c:pt>
                <c:pt idx="967">
                  <c:v>17.00909993667664</c:v>
                </c:pt>
                <c:pt idx="968">
                  <c:v>17.03480013275112</c:v>
                </c:pt>
                <c:pt idx="969">
                  <c:v>17.05879978256052</c:v>
                </c:pt>
                <c:pt idx="970">
                  <c:v>17.08770022888348</c:v>
                </c:pt>
                <c:pt idx="971">
                  <c:v>17.11170007782129</c:v>
                </c:pt>
                <c:pt idx="972">
                  <c:v>17.13600021056845</c:v>
                </c:pt>
                <c:pt idx="973">
                  <c:v>17.16230012893357</c:v>
                </c:pt>
                <c:pt idx="974">
                  <c:v>17.18310006256069</c:v>
                </c:pt>
                <c:pt idx="975">
                  <c:v>17.20729992370616</c:v>
                </c:pt>
                <c:pt idx="976">
                  <c:v>17.23319984207046</c:v>
                </c:pt>
                <c:pt idx="977">
                  <c:v>17.2573001861565</c:v>
                </c:pt>
                <c:pt idx="978">
                  <c:v>17.28049996261689</c:v>
                </c:pt>
                <c:pt idx="979">
                  <c:v>17.30469981765782</c:v>
                </c:pt>
                <c:pt idx="980">
                  <c:v>17.33220000152505</c:v>
                </c:pt>
                <c:pt idx="981">
                  <c:v>17.35219979019166</c:v>
                </c:pt>
                <c:pt idx="982">
                  <c:v>17.37699979324316</c:v>
                </c:pt>
                <c:pt idx="983">
                  <c:v>17.40050005874218</c:v>
                </c:pt>
                <c:pt idx="984">
                  <c:v>17.42509985046123</c:v>
                </c:pt>
                <c:pt idx="985">
                  <c:v>17.44449991989313</c:v>
                </c:pt>
                <c:pt idx="986">
                  <c:v>17.47129982909973</c:v>
                </c:pt>
                <c:pt idx="987">
                  <c:v>17.49619994659588</c:v>
                </c:pt>
                <c:pt idx="988">
                  <c:v>17.52149986801305</c:v>
                </c:pt>
                <c:pt idx="989">
                  <c:v>17.5449998527547</c:v>
                </c:pt>
                <c:pt idx="990">
                  <c:v>17.56530005493184</c:v>
                </c:pt>
                <c:pt idx="991">
                  <c:v>17.58860004882808</c:v>
                </c:pt>
                <c:pt idx="992">
                  <c:v>17.60900004577343</c:v>
                </c:pt>
                <c:pt idx="993">
                  <c:v>17.63129983138787</c:v>
                </c:pt>
                <c:pt idx="994">
                  <c:v>17.65959993972865</c:v>
                </c:pt>
                <c:pt idx="995">
                  <c:v>17.68149987945435</c:v>
                </c:pt>
                <c:pt idx="996">
                  <c:v>17.70250020828098</c:v>
                </c:pt>
                <c:pt idx="997">
                  <c:v>17.72719978866371</c:v>
                </c:pt>
                <c:pt idx="998">
                  <c:v>17.74550020827882</c:v>
                </c:pt>
                <c:pt idx="999">
                  <c:v>17.76889999999912</c:v>
                </c:pt>
                <c:pt idx="1000">
                  <c:v>17.78989986114538</c:v>
                </c:pt>
                <c:pt idx="1001">
                  <c:v>17.81430011138946</c:v>
                </c:pt>
                <c:pt idx="1002">
                  <c:v>17.8405998184171</c:v>
                </c:pt>
                <c:pt idx="1003">
                  <c:v>17.86620001144547</c:v>
                </c:pt>
                <c:pt idx="1004">
                  <c:v>17.8925002014148</c:v>
                </c:pt>
                <c:pt idx="1005">
                  <c:v>17.91330000228846</c:v>
                </c:pt>
                <c:pt idx="1006">
                  <c:v>17.93499999923733</c:v>
                </c:pt>
                <c:pt idx="1007">
                  <c:v>17.96050006561198</c:v>
                </c:pt>
                <c:pt idx="1008">
                  <c:v>17.98439998397586</c:v>
                </c:pt>
                <c:pt idx="1009">
                  <c:v>18.00239978179889</c:v>
                </c:pt>
                <c:pt idx="1010">
                  <c:v>18.02589997482209</c:v>
                </c:pt>
                <c:pt idx="1011">
                  <c:v>18.0473999626156</c:v>
                </c:pt>
                <c:pt idx="1012">
                  <c:v>18.07110016174192</c:v>
                </c:pt>
                <c:pt idx="1013">
                  <c:v>18.09429994735547</c:v>
                </c:pt>
                <c:pt idx="1014">
                  <c:v>18.12119985656681</c:v>
                </c:pt>
                <c:pt idx="1015">
                  <c:v>18.14730018539194</c:v>
                </c:pt>
                <c:pt idx="1016">
                  <c:v>18.17280011291223</c:v>
                </c:pt>
                <c:pt idx="1017">
                  <c:v>18.1930999046308</c:v>
                </c:pt>
                <c:pt idx="1018">
                  <c:v>18.21439996795743</c:v>
                </c:pt>
                <c:pt idx="1019">
                  <c:v>18.23710003433007</c:v>
                </c:pt>
                <c:pt idx="1020">
                  <c:v>18.25879989852907</c:v>
                </c:pt>
                <c:pt idx="1021">
                  <c:v>18.2821001670818</c:v>
                </c:pt>
                <c:pt idx="1022">
                  <c:v>18.30180017013481</c:v>
                </c:pt>
                <c:pt idx="1023">
                  <c:v>18.32880001296871</c:v>
                </c:pt>
                <c:pt idx="1024">
                  <c:v>18.35500019988831</c:v>
                </c:pt>
                <c:pt idx="1025">
                  <c:v>18.37710019378574</c:v>
                </c:pt>
                <c:pt idx="1026">
                  <c:v>18.39890006103451</c:v>
                </c:pt>
                <c:pt idx="1027">
                  <c:v>18.42419999160848</c:v>
                </c:pt>
                <c:pt idx="1028">
                  <c:v>18.44579998550031</c:v>
                </c:pt>
                <c:pt idx="1029">
                  <c:v>18.46659977416854</c:v>
                </c:pt>
                <c:pt idx="1030">
                  <c:v>18.4883001121525</c:v>
                </c:pt>
                <c:pt idx="1031">
                  <c:v>18.51049997634982</c:v>
                </c:pt>
                <c:pt idx="1032">
                  <c:v>18.53459997329628</c:v>
                </c:pt>
                <c:pt idx="1033">
                  <c:v>18.5579002265913</c:v>
                </c:pt>
                <c:pt idx="1034">
                  <c:v>18.58160000610222</c:v>
                </c:pt>
                <c:pt idx="1035">
                  <c:v>18.60489978561236</c:v>
                </c:pt>
                <c:pt idx="1036">
                  <c:v>18.62279977951038</c:v>
                </c:pt>
                <c:pt idx="1037">
                  <c:v>18.64750003280642</c:v>
                </c:pt>
                <c:pt idx="1038">
                  <c:v>18.67059987258833</c:v>
                </c:pt>
                <c:pt idx="1039">
                  <c:v>18.69340008087238</c:v>
                </c:pt>
                <c:pt idx="1040">
                  <c:v>18.71620013809298</c:v>
                </c:pt>
                <c:pt idx="1041">
                  <c:v>18.73629992675706</c:v>
                </c:pt>
                <c:pt idx="1042">
                  <c:v>18.76310002899117</c:v>
                </c:pt>
                <c:pt idx="1043">
                  <c:v>18.78480007705366</c:v>
                </c:pt>
                <c:pt idx="1044">
                  <c:v>18.80340007400446</c:v>
                </c:pt>
                <c:pt idx="1045">
                  <c:v>18.8317000587449</c:v>
                </c:pt>
                <c:pt idx="1046">
                  <c:v>18.85519977798321</c:v>
                </c:pt>
                <c:pt idx="1047">
                  <c:v>18.87520012206733</c:v>
                </c:pt>
                <c:pt idx="1048">
                  <c:v>18.896500058745</c:v>
                </c:pt>
                <c:pt idx="1049">
                  <c:v>18.91879983520628</c:v>
                </c:pt>
                <c:pt idx="1050">
                  <c:v>18.9447998229989</c:v>
                </c:pt>
                <c:pt idx="1051">
                  <c:v>18.9687000160229</c:v>
                </c:pt>
                <c:pt idx="1052">
                  <c:v>18.99270000381511</c:v>
                </c:pt>
                <c:pt idx="1053">
                  <c:v>19.01519993133478</c:v>
                </c:pt>
                <c:pt idx="1054">
                  <c:v>19.03400000686452</c:v>
                </c:pt>
                <c:pt idx="1055">
                  <c:v>19.05409980773765</c:v>
                </c:pt>
                <c:pt idx="1056">
                  <c:v>19.0780000671366</c:v>
                </c:pt>
                <c:pt idx="1057">
                  <c:v>19.10239992523202</c:v>
                </c:pt>
                <c:pt idx="1058">
                  <c:v>19.1247999191255</c:v>
                </c:pt>
                <c:pt idx="1059">
                  <c:v>19.15009983444179</c:v>
                </c:pt>
                <c:pt idx="1060">
                  <c:v>19.17040003051807</c:v>
                </c:pt>
                <c:pt idx="1061">
                  <c:v>19.19260010299331</c:v>
                </c:pt>
                <c:pt idx="1062">
                  <c:v>19.21370017547451</c:v>
                </c:pt>
                <c:pt idx="1063">
                  <c:v>19.23130011215108</c:v>
                </c:pt>
                <c:pt idx="1064">
                  <c:v>19.25230009994629</c:v>
                </c:pt>
                <c:pt idx="1065">
                  <c:v>19.27539994888138</c:v>
                </c:pt>
                <c:pt idx="1066">
                  <c:v>19.29820007552914</c:v>
                </c:pt>
                <c:pt idx="1067">
                  <c:v>19.31780020827864</c:v>
                </c:pt>
                <c:pt idx="1068">
                  <c:v>19.3358000633234</c:v>
                </c:pt>
                <c:pt idx="1069">
                  <c:v>19.35670005722204</c:v>
                </c:pt>
                <c:pt idx="1070">
                  <c:v>19.38110017471263</c:v>
                </c:pt>
                <c:pt idx="1071">
                  <c:v>19.40399995727421</c:v>
                </c:pt>
                <c:pt idx="1072">
                  <c:v>19.42499981231594</c:v>
                </c:pt>
                <c:pt idx="1073">
                  <c:v>19.44210021667459</c:v>
                </c:pt>
                <c:pt idx="1074">
                  <c:v>19.4629000717141</c:v>
                </c:pt>
                <c:pt idx="1075">
                  <c:v>19.48269992980929</c:v>
                </c:pt>
                <c:pt idx="1076">
                  <c:v>19.5025001922586</c:v>
                </c:pt>
                <c:pt idx="1077">
                  <c:v>19.52030005950655</c:v>
                </c:pt>
                <c:pt idx="1078">
                  <c:v>19.54119998703026</c:v>
                </c:pt>
                <c:pt idx="1079">
                  <c:v>19.56500011367461</c:v>
                </c:pt>
                <c:pt idx="1080">
                  <c:v>19.59140016479433</c:v>
                </c:pt>
                <c:pt idx="1081">
                  <c:v>19.6126001464836</c:v>
                </c:pt>
                <c:pt idx="1082">
                  <c:v>19.63520007400439</c:v>
                </c:pt>
                <c:pt idx="1083">
                  <c:v>19.65909992599336</c:v>
                </c:pt>
                <c:pt idx="1084">
                  <c:v>19.68140012207004</c:v>
                </c:pt>
                <c:pt idx="1085">
                  <c:v>19.70130005874671</c:v>
                </c:pt>
                <c:pt idx="1086">
                  <c:v>19.71779978408813</c:v>
                </c:pt>
                <c:pt idx="1087">
                  <c:v>19.73969991073681</c:v>
                </c:pt>
                <c:pt idx="1088">
                  <c:v>19.75949997100906</c:v>
                </c:pt>
                <c:pt idx="1089">
                  <c:v>19.78610023040526</c:v>
                </c:pt>
                <c:pt idx="1090">
                  <c:v>19.80769995880109</c:v>
                </c:pt>
                <c:pt idx="1091">
                  <c:v>19.82900021820023</c:v>
                </c:pt>
                <c:pt idx="1092">
                  <c:v>19.84700000991871</c:v>
                </c:pt>
                <c:pt idx="1093">
                  <c:v>19.86739980163474</c:v>
                </c:pt>
                <c:pt idx="1094">
                  <c:v>19.88809986801061</c:v>
                </c:pt>
                <c:pt idx="1095">
                  <c:v>19.90610014266712</c:v>
                </c:pt>
                <c:pt idx="1096">
                  <c:v>19.92689994659304</c:v>
                </c:pt>
                <c:pt idx="1097">
                  <c:v>19.95200000076147</c:v>
                </c:pt>
                <c:pt idx="1098">
                  <c:v>19.96910014572129</c:v>
                </c:pt>
                <c:pt idx="1099">
                  <c:v>19.98989986801098</c:v>
                </c:pt>
                <c:pt idx="1100">
                  <c:v>20.01379978027398</c:v>
                </c:pt>
                <c:pt idx="1101">
                  <c:v>20.03160005187965</c:v>
                </c:pt>
                <c:pt idx="1102">
                  <c:v>20.05519984359488</c:v>
                </c:pt>
                <c:pt idx="1103">
                  <c:v>20.07480020294315</c:v>
                </c:pt>
                <c:pt idx="1104">
                  <c:v>20.0988998588582</c:v>
                </c:pt>
                <c:pt idx="1105">
                  <c:v>20.12210019073609</c:v>
                </c:pt>
                <c:pt idx="1106">
                  <c:v>20.1365000610349</c:v>
                </c:pt>
                <c:pt idx="1107">
                  <c:v>20.16089976501098</c:v>
                </c:pt>
                <c:pt idx="1108">
                  <c:v>20.18559995498433</c:v>
                </c:pt>
                <c:pt idx="1109">
                  <c:v>20.21010006637516</c:v>
                </c:pt>
                <c:pt idx="1110">
                  <c:v>20.22909986114609</c:v>
                </c:pt>
                <c:pt idx="1111">
                  <c:v>20.24819999694953</c:v>
                </c:pt>
                <c:pt idx="1112">
                  <c:v>20.26650006637647</c:v>
                </c:pt>
                <c:pt idx="1113">
                  <c:v>20.28889991836329</c:v>
                </c:pt>
                <c:pt idx="1114">
                  <c:v>20.31179996948413</c:v>
                </c:pt>
                <c:pt idx="1115">
                  <c:v>20.33340009307722</c:v>
                </c:pt>
                <c:pt idx="1116">
                  <c:v>20.35720022582973</c:v>
                </c:pt>
                <c:pt idx="1117">
                  <c:v>20.37669994506722</c:v>
                </c:pt>
                <c:pt idx="1118">
                  <c:v>20.3971002105718</c:v>
                </c:pt>
                <c:pt idx="1119">
                  <c:v>20.41719999313136</c:v>
                </c:pt>
                <c:pt idx="1120">
                  <c:v>20.4406999084458</c:v>
                </c:pt>
                <c:pt idx="1121">
                  <c:v>20.45920011062481</c:v>
                </c:pt>
                <c:pt idx="1122">
                  <c:v>20.48480022201693</c:v>
                </c:pt>
                <c:pt idx="1123">
                  <c:v>20.51030006790097</c:v>
                </c:pt>
                <c:pt idx="1124">
                  <c:v>20.53460005264424</c:v>
                </c:pt>
                <c:pt idx="1125">
                  <c:v>20.55350004958746</c:v>
                </c:pt>
                <c:pt idx="1126">
                  <c:v>20.57349978103592</c:v>
                </c:pt>
                <c:pt idx="1127">
                  <c:v>20.59860017318712</c:v>
                </c:pt>
                <c:pt idx="1128">
                  <c:v>20.62479981383876</c:v>
                </c:pt>
                <c:pt idx="1129">
                  <c:v>20.64899993743893</c:v>
                </c:pt>
                <c:pt idx="1130">
                  <c:v>20.67279979247905</c:v>
                </c:pt>
                <c:pt idx="1131">
                  <c:v>20.69680005187911</c:v>
                </c:pt>
                <c:pt idx="1132">
                  <c:v>20.71800018463182</c:v>
                </c:pt>
                <c:pt idx="1133">
                  <c:v>20.73719990386962</c:v>
                </c:pt>
                <c:pt idx="1134">
                  <c:v>20.75920016937016</c:v>
                </c:pt>
                <c:pt idx="1135">
                  <c:v>20.77560016632194</c:v>
                </c:pt>
                <c:pt idx="1136">
                  <c:v>20.79640002746601</c:v>
                </c:pt>
                <c:pt idx="1137">
                  <c:v>20.81820016021812</c:v>
                </c:pt>
                <c:pt idx="1138">
                  <c:v>20.84520013580186</c:v>
                </c:pt>
                <c:pt idx="1139">
                  <c:v>20.87129991225811</c:v>
                </c:pt>
                <c:pt idx="1140">
                  <c:v>20.89490016555647</c:v>
                </c:pt>
                <c:pt idx="1141">
                  <c:v>20.9118000900271</c:v>
                </c:pt>
                <c:pt idx="1142">
                  <c:v>20.9282998939525</c:v>
                </c:pt>
                <c:pt idx="1143">
                  <c:v>20.95410008697218</c:v>
                </c:pt>
                <c:pt idx="1144">
                  <c:v>20.97810021057373</c:v>
                </c:pt>
                <c:pt idx="1145">
                  <c:v>21.00120013504057</c:v>
                </c:pt>
                <c:pt idx="1146">
                  <c:v>21.0239001197806</c:v>
                </c:pt>
                <c:pt idx="1147">
                  <c:v>21.04769976348689</c:v>
                </c:pt>
                <c:pt idx="1148">
                  <c:v>21.06669989013605</c:v>
                </c:pt>
                <c:pt idx="1149">
                  <c:v>21.08820015258607</c:v>
                </c:pt>
                <c:pt idx="1150">
                  <c:v>21.10420015563795</c:v>
                </c:pt>
                <c:pt idx="1151">
                  <c:v>21.1266000709511</c:v>
                </c:pt>
                <c:pt idx="1152">
                  <c:v>21.14610006179646</c:v>
                </c:pt>
                <c:pt idx="1153">
                  <c:v>21.16419999847494</c:v>
                </c:pt>
                <c:pt idx="1154">
                  <c:v>21.18610005264054</c:v>
                </c:pt>
                <c:pt idx="1155">
                  <c:v>21.20599984130967</c:v>
                </c:pt>
                <c:pt idx="1156">
                  <c:v>21.22749982910318</c:v>
                </c:pt>
                <c:pt idx="1157">
                  <c:v>21.24950021820041</c:v>
                </c:pt>
                <c:pt idx="1158">
                  <c:v>21.27170014877265</c:v>
                </c:pt>
                <c:pt idx="1159">
                  <c:v>21.29350013656583</c:v>
                </c:pt>
                <c:pt idx="1160">
                  <c:v>21.31519998855219</c:v>
                </c:pt>
                <c:pt idx="1161">
                  <c:v>21.33740012435738</c:v>
                </c:pt>
                <c:pt idx="1162">
                  <c:v>21.36059991607544</c:v>
                </c:pt>
                <c:pt idx="1163">
                  <c:v>21.37889991302654</c:v>
                </c:pt>
                <c:pt idx="1164">
                  <c:v>21.39870003662145</c:v>
                </c:pt>
                <c:pt idx="1165">
                  <c:v>21.41590003357122</c:v>
                </c:pt>
                <c:pt idx="1166">
                  <c:v>21.43849995803975</c:v>
                </c:pt>
                <c:pt idx="1167">
                  <c:v>21.46139994277834</c:v>
                </c:pt>
                <c:pt idx="1168">
                  <c:v>21.47920008468282</c:v>
                </c:pt>
                <c:pt idx="1169">
                  <c:v>21.49910022048789</c:v>
                </c:pt>
                <c:pt idx="1170">
                  <c:v>21.52030007858048</c:v>
                </c:pt>
                <c:pt idx="1171">
                  <c:v>21.54590019607349</c:v>
                </c:pt>
                <c:pt idx="1172">
                  <c:v>21.56940011749248</c:v>
                </c:pt>
                <c:pt idx="1173">
                  <c:v>21.58840004196096</c:v>
                </c:pt>
                <c:pt idx="1174">
                  <c:v>21.60720017776475</c:v>
                </c:pt>
                <c:pt idx="1175">
                  <c:v>21.62779976730235</c:v>
                </c:pt>
                <c:pt idx="1176">
                  <c:v>21.65159982452314</c:v>
                </c:pt>
                <c:pt idx="1177">
                  <c:v>21.67340015335139</c:v>
                </c:pt>
                <c:pt idx="1178">
                  <c:v>21.69450009002321</c:v>
                </c:pt>
                <c:pt idx="1179">
                  <c:v>21.71190008697522</c:v>
                </c:pt>
                <c:pt idx="1180">
                  <c:v>21.73659980316367</c:v>
                </c:pt>
                <c:pt idx="1181">
                  <c:v>21.75639993285949</c:v>
                </c:pt>
                <c:pt idx="1182">
                  <c:v>21.77880005645421</c:v>
                </c:pt>
                <c:pt idx="1183">
                  <c:v>21.79560018920893</c:v>
                </c:pt>
                <c:pt idx="1184">
                  <c:v>21.8142001861561</c:v>
                </c:pt>
                <c:pt idx="1185">
                  <c:v>21.83339984512348</c:v>
                </c:pt>
                <c:pt idx="1186">
                  <c:v>21.84969984817505</c:v>
                </c:pt>
                <c:pt idx="1187">
                  <c:v>21.87119983291631</c:v>
                </c:pt>
                <c:pt idx="1188">
                  <c:v>21.89160011062631</c:v>
                </c:pt>
                <c:pt idx="1189">
                  <c:v>21.9110000442488</c:v>
                </c:pt>
                <c:pt idx="1190">
                  <c:v>21.93299990539526</c:v>
                </c:pt>
                <c:pt idx="1191">
                  <c:v>21.95199977264202</c:v>
                </c:pt>
                <c:pt idx="1192">
                  <c:v>21.97150011367557</c:v>
                </c:pt>
                <c:pt idx="1193">
                  <c:v>21.99250017089798</c:v>
                </c:pt>
                <c:pt idx="1194">
                  <c:v>22.0136997665395</c:v>
                </c:pt>
                <c:pt idx="1195">
                  <c:v>22.03700017089795</c:v>
                </c:pt>
                <c:pt idx="1196">
                  <c:v>22.05870015869369</c:v>
                </c:pt>
                <c:pt idx="1197">
                  <c:v>22.07820022811938</c:v>
                </c:pt>
                <c:pt idx="1198">
                  <c:v>22.10099994735356</c:v>
                </c:pt>
                <c:pt idx="1199">
                  <c:v>22.11820008620998</c:v>
                </c:pt>
                <c:pt idx="1200">
                  <c:v>22.13690015258544</c:v>
                </c:pt>
                <c:pt idx="1201">
                  <c:v>22.15299988708284</c:v>
                </c:pt>
                <c:pt idx="1202">
                  <c:v>22.17389982070745</c:v>
                </c:pt>
                <c:pt idx="1203">
                  <c:v>22.19640014648393</c:v>
                </c:pt>
                <c:pt idx="1204">
                  <c:v>22.21359987182584</c:v>
                </c:pt>
                <c:pt idx="1205">
                  <c:v>22.23129979629448</c:v>
                </c:pt>
                <c:pt idx="1206">
                  <c:v>22.25190006179765</c:v>
                </c:pt>
                <c:pt idx="1207">
                  <c:v>22.27040012512225</c:v>
                </c:pt>
                <c:pt idx="1208">
                  <c:v>22.29089985046084</c:v>
                </c:pt>
                <c:pt idx="1209">
                  <c:v>22.31139977798375</c:v>
                </c:pt>
                <c:pt idx="1210">
                  <c:v>22.33130005569547</c:v>
                </c:pt>
                <c:pt idx="1211">
                  <c:v>22.35580004348594</c:v>
                </c:pt>
                <c:pt idx="1212">
                  <c:v>22.37710003738175</c:v>
                </c:pt>
                <c:pt idx="1213">
                  <c:v>22.39899989852708</c:v>
                </c:pt>
                <c:pt idx="1214">
                  <c:v>22.42210022430298</c:v>
                </c:pt>
                <c:pt idx="1215">
                  <c:v>22.44130015487463</c:v>
                </c:pt>
                <c:pt idx="1216">
                  <c:v>22.46400021209411</c:v>
                </c:pt>
                <c:pt idx="1217">
                  <c:v>22.48239993743843</c:v>
                </c:pt>
                <c:pt idx="1218">
                  <c:v>22.5055999885553</c:v>
                </c:pt>
                <c:pt idx="1219">
                  <c:v>22.52620017242225</c:v>
                </c:pt>
                <c:pt idx="1220">
                  <c:v>22.5506998916644</c:v>
                </c:pt>
                <c:pt idx="1221">
                  <c:v>22.57130009078901</c:v>
                </c:pt>
                <c:pt idx="1222">
                  <c:v>22.59149994583277</c:v>
                </c:pt>
                <c:pt idx="1223">
                  <c:v>22.61330006027129</c:v>
                </c:pt>
                <c:pt idx="1224">
                  <c:v>22.6325001296973</c:v>
                </c:pt>
                <c:pt idx="1225">
                  <c:v>22.65589998474024</c:v>
                </c:pt>
                <c:pt idx="1226">
                  <c:v>22.67699977035591</c:v>
                </c:pt>
                <c:pt idx="1227">
                  <c:v>22.69410017776317</c:v>
                </c:pt>
                <c:pt idx="1228">
                  <c:v>22.71459982452506</c:v>
                </c:pt>
                <c:pt idx="1229">
                  <c:v>22.7334000236515</c:v>
                </c:pt>
                <c:pt idx="1230">
                  <c:v>22.75160023193163</c:v>
                </c:pt>
                <c:pt idx="1231">
                  <c:v>22.76900009917881</c:v>
                </c:pt>
                <c:pt idx="1232">
                  <c:v>22.78629990005356</c:v>
                </c:pt>
                <c:pt idx="1233">
                  <c:v>22.80299976730384</c:v>
                </c:pt>
                <c:pt idx="1234">
                  <c:v>22.82529988784517</c:v>
                </c:pt>
                <c:pt idx="1235">
                  <c:v>22.84559994811932</c:v>
                </c:pt>
                <c:pt idx="1236">
                  <c:v>22.86260008087265</c:v>
                </c:pt>
                <c:pt idx="1237">
                  <c:v>22.87820021667358</c:v>
                </c:pt>
                <c:pt idx="1238">
                  <c:v>22.89919979705883</c:v>
                </c:pt>
                <c:pt idx="1239">
                  <c:v>22.91969998702914</c:v>
                </c:pt>
                <c:pt idx="1240">
                  <c:v>22.94379982986354</c:v>
                </c:pt>
                <c:pt idx="1241">
                  <c:v>22.96260002898996</c:v>
                </c:pt>
                <c:pt idx="1242">
                  <c:v>22.9821000228876</c:v>
                </c:pt>
                <c:pt idx="1243">
                  <c:v>23.00279988098188</c:v>
                </c:pt>
                <c:pt idx="1244">
                  <c:v>23.02659994125132</c:v>
                </c:pt>
                <c:pt idx="1245">
                  <c:v>23.04650021591078</c:v>
                </c:pt>
                <c:pt idx="1246">
                  <c:v>23.06779979934435</c:v>
                </c:pt>
                <c:pt idx="1247">
                  <c:v>23.09090005874532</c:v>
                </c:pt>
                <c:pt idx="1248">
                  <c:v>23.11089998016178</c:v>
                </c:pt>
                <c:pt idx="1249">
                  <c:v>23.13079976272638</c:v>
                </c:pt>
                <c:pt idx="1250">
                  <c:v>23.15140002517364</c:v>
                </c:pt>
                <c:pt idx="1251">
                  <c:v>23.16829988937386</c:v>
                </c:pt>
                <c:pt idx="1252">
                  <c:v>23.18970007019015</c:v>
                </c:pt>
                <c:pt idx="1253">
                  <c:v>23.21210019378486</c:v>
                </c:pt>
                <c:pt idx="1254">
                  <c:v>23.23289992217905</c:v>
                </c:pt>
                <c:pt idx="1255">
                  <c:v>23.25690017852684</c:v>
                </c:pt>
                <c:pt idx="1256">
                  <c:v>23.27510010299738</c:v>
                </c:pt>
                <c:pt idx="1257">
                  <c:v>23.29780009078968</c:v>
                </c:pt>
                <c:pt idx="1258">
                  <c:v>23.31649995193584</c:v>
                </c:pt>
                <c:pt idx="1259">
                  <c:v>23.3332998100268</c:v>
                </c:pt>
                <c:pt idx="1260">
                  <c:v>23.35700005721811</c:v>
                </c:pt>
                <c:pt idx="1261">
                  <c:v>23.37599978256182</c:v>
                </c:pt>
                <c:pt idx="1262">
                  <c:v>23.39859997253368</c:v>
                </c:pt>
                <c:pt idx="1263">
                  <c:v>23.42020002364734</c:v>
                </c:pt>
                <c:pt idx="1264">
                  <c:v>23.43700009002714</c:v>
                </c:pt>
                <c:pt idx="1265">
                  <c:v>23.45629993896725</c:v>
                </c:pt>
                <c:pt idx="1266">
                  <c:v>23.47609979400294</c:v>
                </c:pt>
                <c:pt idx="1267">
                  <c:v>23.49289999618486</c:v>
                </c:pt>
                <c:pt idx="1268">
                  <c:v>23.51519998092772</c:v>
                </c:pt>
                <c:pt idx="1269">
                  <c:v>23.53359997482038</c:v>
                </c:pt>
                <c:pt idx="1270">
                  <c:v>23.55229982986202</c:v>
                </c:pt>
                <c:pt idx="1271">
                  <c:v>23.57690021896269</c:v>
                </c:pt>
                <c:pt idx="1272">
                  <c:v>23.59389987487884</c:v>
                </c:pt>
                <c:pt idx="1273">
                  <c:v>23.61499986267154</c:v>
                </c:pt>
                <c:pt idx="1274">
                  <c:v>23.63330012512233</c:v>
                </c:pt>
                <c:pt idx="1275">
                  <c:v>23.65430018234474</c:v>
                </c:pt>
                <c:pt idx="1276">
                  <c:v>23.67419981994681</c:v>
                </c:pt>
                <c:pt idx="1277">
                  <c:v>23.6923001518262</c:v>
                </c:pt>
                <c:pt idx="1278">
                  <c:v>23.71329987411445</c:v>
                </c:pt>
                <c:pt idx="1279">
                  <c:v>23.7278998771653</c:v>
                </c:pt>
                <c:pt idx="1280">
                  <c:v>23.74730014877059</c:v>
                </c:pt>
                <c:pt idx="1281">
                  <c:v>23.76579993133416</c:v>
                </c:pt>
                <c:pt idx="1282">
                  <c:v>23.7849001304603</c:v>
                </c:pt>
                <c:pt idx="1283">
                  <c:v>23.80230005798512</c:v>
                </c:pt>
                <c:pt idx="1284">
                  <c:v>23.81959992828343</c:v>
                </c:pt>
                <c:pt idx="1285">
                  <c:v>23.84099991607582</c:v>
                </c:pt>
                <c:pt idx="1286">
                  <c:v>23.86090011519991</c:v>
                </c:pt>
                <c:pt idx="1287">
                  <c:v>23.88119990081759</c:v>
                </c:pt>
                <c:pt idx="1288">
                  <c:v>23.90370016327142</c:v>
                </c:pt>
                <c:pt idx="1289">
                  <c:v>23.92329981613145</c:v>
                </c:pt>
                <c:pt idx="1290">
                  <c:v>23.94700007553181</c:v>
                </c:pt>
                <c:pt idx="1291">
                  <c:v>23.96829992446872</c:v>
                </c:pt>
                <c:pt idx="1292">
                  <c:v>23.98709985504318</c:v>
                </c:pt>
                <c:pt idx="1293">
                  <c:v>24.0045999244685</c:v>
                </c:pt>
                <c:pt idx="1294">
                  <c:v>24.0246001235937</c:v>
                </c:pt>
                <c:pt idx="1295">
                  <c:v>24.04200012054207</c:v>
                </c:pt>
                <c:pt idx="1296">
                  <c:v>24.05830012054139</c:v>
                </c:pt>
                <c:pt idx="1297">
                  <c:v>24.07720018386681</c:v>
                </c:pt>
                <c:pt idx="1298">
                  <c:v>24.09960010528812</c:v>
                </c:pt>
                <c:pt idx="1299">
                  <c:v>24.11790017166277</c:v>
                </c:pt>
                <c:pt idx="1300">
                  <c:v>24.136800026703</c:v>
                </c:pt>
                <c:pt idx="1301">
                  <c:v>24.15929981536829</c:v>
                </c:pt>
                <c:pt idx="1302">
                  <c:v>24.17749988479409</c:v>
                </c:pt>
                <c:pt idx="1303">
                  <c:v>24.19600016250843</c:v>
                </c:pt>
                <c:pt idx="1304">
                  <c:v>24.21379980926574</c:v>
                </c:pt>
                <c:pt idx="1305">
                  <c:v>24.22860008392306</c:v>
                </c:pt>
                <c:pt idx="1306">
                  <c:v>24.24649980621322</c:v>
                </c:pt>
                <c:pt idx="1307">
                  <c:v>24.26530020446807</c:v>
                </c:pt>
                <c:pt idx="1308">
                  <c:v>24.28029986648471</c:v>
                </c:pt>
                <c:pt idx="1309">
                  <c:v>24.29579980621563</c:v>
                </c:pt>
                <c:pt idx="1310">
                  <c:v>24.3192997879014</c:v>
                </c:pt>
                <c:pt idx="1311">
                  <c:v>24.33850019531019</c:v>
                </c:pt>
                <c:pt idx="1312">
                  <c:v>24.35949997787247</c:v>
                </c:pt>
                <c:pt idx="1313">
                  <c:v>24.37610018310443</c:v>
                </c:pt>
                <c:pt idx="1314">
                  <c:v>24.39599997482219</c:v>
                </c:pt>
                <c:pt idx="1315">
                  <c:v>24.41299983596761</c:v>
                </c:pt>
                <c:pt idx="1316">
                  <c:v>24.43149976654241</c:v>
                </c:pt>
                <c:pt idx="1317">
                  <c:v>24.45149982986549</c:v>
                </c:pt>
                <c:pt idx="1318">
                  <c:v>24.4672999717695</c:v>
                </c:pt>
                <c:pt idx="1319">
                  <c:v>24.49020002593897</c:v>
                </c:pt>
                <c:pt idx="1320">
                  <c:v>24.50809982376083</c:v>
                </c:pt>
                <c:pt idx="1321">
                  <c:v>24.52669995956238</c:v>
                </c:pt>
                <c:pt idx="1322">
                  <c:v>24.55019987792909</c:v>
                </c:pt>
                <c:pt idx="1323">
                  <c:v>24.57019979934557</c:v>
                </c:pt>
                <c:pt idx="1324">
                  <c:v>24.58730020980874</c:v>
                </c:pt>
                <c:pt idx="1325">
                  <c:v>24.6100001251216</c:v>
                </c:pt>
                <c:pt idx="1326">
                  <c:v>24.62980012207118</c:v>
                </c:pt>
                <c:pt idx="1327">
                  <c:v>24.64769998626798</c:v>
                </c:pt>
                <c:pt idx="1328">
                  <c:v>24.66549998016487</c:v>
                </c:pt>
                <c:pt idx="1329">
                  <c:v>24.68240012207024</c:v>
                </c:pt>
                <c:pt idx="1330">
                  <c:v>24.69989998321399</c:v>
                </c:pt>
                <c:pt idx="1331">
                  <c:v>24.71629998626668</c:v>
                </c:pt>
                <c:pt idx="1332">
                  <c:v>24.7317000556941</c:v>
                </c:pt>
                <c:pt idx="1333">
                  <c:v>24.7506001884467</c:v>
                </c:pt>
                <c:pt idx="1334">
                  <c:v>24.769299980162</c:v>
                </c:pt>
                <c:pt idx="1335">
                  <c:v>24.78960017013375</c:v>
                </c:pt>
                <c:pt idx="1336">
                  <c:v>24.80810009155175</c:v>
                </c:pt>
                <c:pt idx="1337">
                  <c:v>24.83200015793046</c:v>
                </c:pt>
                <c:pt idx="1338">
                  <c:v>24.84940008850026</c:v>
                </c:pt>
                <c:pt idx="1339">
                  <c:v>24.86790008239769</c:v>
                </c:pt>
                <c:pt idx="1340">
                  <c:v>24.88570008544773</c:v>
                </c:pt>
                <c:pt idx="1341">
                  <c:v>24.90590021820026</c:v>
                </c:pt>
                <c:pt idx="1342">
                  <c:v>24.92789993743645</c:v>
                </c:pt>
                <c:pt idx="1343">
                  <c:v>24.94840006714002</c:v>
                </c:pt>
                <c:pt idx="1344">
                  <c:v>24.96360006408576</c:v>
                </c:pt>
                <c:pt idx="1345">
                  <c:v>24.98260012740866</c:v>
                </c:pt>
                <c:pt idx="1346">
                  <c:v>24.99919991912972</c:v>
                </c:pt>
                <c:pt idx="1347">
                  <c:v>25.01649998245193</c:v>
                </c:pt>
                <c:pt idx="1348">
                  <c:v>25.0360001152003</c:v>
                </c:pt>
                <c:pt idx="1349">
                  <c:v>25.05350011214978</c:v>
                </c:pt>
                <c:pt idx="1350">
                  <c:v>25.06729978637668</c:v>
                </c:pt>
                <c:pt idx="1351">
                  <c:v>25.08379979247911</c:v>
                </c:pt>
                <c:pt idx="1352">
                  <c:v>25.10320005798349</c:v>
                </c:pt>
                <c:pt idx="1353">
                  <c:v>25.1238998435947</c:v>
                </c:pt>
                <c:pt idx="1354">
                  <c:v>25.14250003662162</c:v>
                </c:pt>
                <c:pt idx="1355">
                  <c:v>25.16470016937092</c:v>
                </c:pt>
                <c:pt idx="1356">
                  <c:v>25.18090003356701</c:v>
                </c:pt>
                <c:pt idx="1357">
                  <c:v>25.20039988861026</c:v>
                </c:pt>
                <c:pt idx="1358">
                  <c:v>25.22319987945592</c:v>
                </c:pt>
                <c:pt idx="1359">
                  <c:v>25.24369993362413</c:v>
                </c:pt>
                <c:pt idx="1360">
                  <c:v>25.25990006027132</c:v>
                </c:pt>
                <c:pt idx="1361">
                  <c:v>25.28169978256116</c:v>
                </c:pt>
                <c:pt idx="1362">
                  <c:v>25.3004997825592</c:v>
                </c:pt>
                <c:pt idx="1363">
                  <c:v>25.31650010833619</c:v>
                </c:pt>
                <c:pt idx="1364">
                  <c:v>25.33379988784873</c:v>
                </c:pt>
                <c:pt idx="1365">
                  <c:v>25.3509998275731</c:v>
                </c:pt>
                <c:pt idx="1366">
                  <c:v>25.37170022888313</c:v>
                </c:pt>
                <c:pt idx="1367">
                  <c:v>25.39130008697612</c:v>
                </c:pt>
                <c:pt idx="1368">
                  <c:v>25.40749981231782</c:v>
                </c:pt>
                <c:pt idx="1369">
                  <c:v>25.42530021362472</c:v>
                </c:pt>
                <c:pt idx="1370">
                  <c:v>25.4439999328606</c:v>
                </c:pt>
                <c:pt idx="1371">
                  <c:v>25.45460021667531</c:v>
                </c:pt>
                <c:pt idx="1372">
                  <c:v>25.47399980010958</c:v>
                </c:pt>
                <c:pt idx="1373">
                  <c:v>25.48970007476598</c:v>
                </c:pt>
                <c:pt idx="1374">
                  <c:v>25.50720021056986</c:v>
                </c:pt>
                <c:pt idx="1375">
                  <c:v>25.52369999618529</c:v>
                </c:pt>
                <c:pt idx="1376">
                  <c:v>25.54570018005322</c:v>
                </c:pt>
                <c:pt idx="1377">
                  <c:v>25.56399997482002</c:v>
                </c:pt>
                <c:pt idx="1378">
                  <c:v>25.58380003509228</c:v>
                </c:pt>
                <c:pt idx="1379">
                  <c:v>25.60430015869133</c:v>
                </c:pt>
                <c:pt idx="1380">
                  <c:v>25.62359987793022</c:v>
                </c:pt>
                <c:pt idx="1381">
                  <c:v>25.64200006789907</c:v>
                </c:pt>
                <c:pt idx="1382">
                  <c:v>25.66029986267312</c:v>
                </c:pt>
                <c:pt idx="1383">
                  <c:v>25.67880013122339</c:v>
                </c:pt>
                <c:pt idx="1384">
                  <c:v>25.69530020370438</c:v>
                </c:pt>
                <c:pt idx="1385">
                  <c:v>25.71130000152698</c:v>
                </c:pt>
                <c:pt idx="1386">
                  <c:v>25.73530012817355</c:v>
                </c:pt>
                <c:pt idx="1387">
                  <c:v>25.75420012817267</c:v>
                </c:pt>
                <c:pt idx="1388">
                  <c:v>25.77350018539073</c:v>
                </c:pt>
                <c:pt idx="1389">
                  <c:v>25.79370004348675</c:v>
                </c:pt>
                <c:pt idx="1390">
                  <c:v>25.81830009460464</c:v>
                </c:pt>
                <c:pt idx="1391">
                  <c:v>25.83720022125272</c:v>
                </c:pt>
                <c:pt idx="1392">
                  <c:v>25.85559980163453</c:v>
                </c:pt>
                <c:pt idx="1393">
                  <c:v>25.87499999160719</c:v>
                </c:pt>
                <c:pt idx="1394">
                  <c:v>25.89779997634832</c:v>
                </c:pt>
                <c:pt idx="1395">
                  <c:v>25.91310018157673</c:v>
                </c:pt>
                <c:pt idx="1396">
                  <c:v>25.92710018157959</c:v>
                </c:pt>
                <c:pt idx="1397">
                  <c:v>25.94499990386975</c:v>
                </c:pt>
                <c:pt idx="1398">
                  <c:v>25.96319976501399</c:v>
                </c:pt>
                <c:pt idx="1399">
                  <c:v>25.98179976196113</c:v>
                </c:pt>
                <c:pt idx="1400">
                  <c:v>25.99720009994417</c:v>
                </c:pt>
                <c:pt idx="1401">
                  <c:v>26.01809981002953</c:v>
                </c:pt>
                <c:pt idx="1402">
                  <c:v>26.03230015106237</c:v>
                </c:pt>
                <c:pt idx="1403">
                  <c:v>26.04719989166187</c:v>
                </c:pt>
                <c:pt idx="1404">
                  <c:v>26.06519982528332</c:v>
                </c:pt>
                <c:pt idx="1405">
                  <c:v>26.08700016021612</c:v>
                </c:pt>
                <c:pt idx="1406">
                  <c:v>26.10490001831204</c:v>
                </c:pt>
                <c:pt idx="1407">
                  <c:v>26.12259987945435</c:v>
                </c:pt>
                <c:pt idx="1408">
                  <c:v>26.14189993362379</c:v>
                </c:pt>
                <c:pt idx="1409">
                  <c:v>26.16189978256079</c:v>
                </c:pt>
                <c:pt idx="1410">
                  <c:v>26.18309976730233</c:v>
                </c:pt>
                <c:pt idx="1411">
                  <c:v>26.20590022583201</c:v>
                </c:pt>
                <c:pt idx="1412">
                  <c:v>26.2209002197269</c:v>
                </c:pt>
                <c:pt idx="1413">
                  <c:v>26.23920021362209</c:v>
                </c:pt>
                <c:pt idx="1414">
                  <c:v>26.2584997970589</c:v>
                </c:pt>
                <c:pt idx="1415">
                  <c:v>26.27830012588674</c:v>
                </c:pt>
                <c:pt idx="1416">
                  <c:v>26.29339990234438</c:v>
                </c:pt>
                <c:pt idx="1417">
                  <c:v>26.31330002288815</c:v>
                </c:pt>
                <c:pt idx="1418">
                  <c:v>26.3327001495345</c:v>
                </c:pt>
                <c:pt idx="1419">
                  <c:v>26.34779980239908</c:v>
                </c:pt>
                <c:pt idx="1420">
                  <c:v>26.36250021286102</c:v>
                </c:pt>
                <c:pt idx="1421">
                  <c:v>26.38340007095391</c:v>
                </c:pt>
                <c:pt idx="1422">
                  <c:v>26.40290013122649</c:v>
                </c:pt>
                <c:pt idx="1423">
                  <c:v>26.41909986877362</c:v>
                </c:pt>
                <c:pt idx="1424">
                  <c:v>26.43769980239813</c:v>
                </c:pt>
                <c:pt idx="1425">
                  <c:v>26.45420014953561</c:v>
                </c:pt>
                <c:pt idx="1426">
                  <c:v>26.47560008010621</c:v>
                </c:pt>
                <c:pt idx="1427">
                  <c:v>26.49470020675653</c:v>
                </c:pt>
                <c:pt idx="1428">
                  <c:v>26.51509998931942</c:v>
                </c:pt>
                <c:pt idx="1429">
                  <c:v>26.53549998016385</c:v>
                </c:pt>
                <c:pt idx="1430">
                  <c:v>26.55550003738244</c:v>
                </c:pt>
                <c:pt idx="1431">
                  <c:v>26.57090023650744</c:v>
                </c:pt>
                <c:pt idx="1432">
                  <c:v>26.59100002212654</c:v>
                </c:pt>
                <c:pt idx="1433">
                  <c:v>26.61470020294291</c:v>
                </c:pt>
                <c:pt idx="1434">
                  <c:v>26.63699997329605</c:v>
                </c:pt>
                <c:pt idx="1435">
                  <c:v>26.65140004882779</c:v>
                </c:pt>
                <c:pt idx="1436">
                  <c:v>26.66820018157886</c:v>
                </c:pt>
                <c:pt idx="1437">
                  <c:v>26.68019999160606</c:v>
                </c:pt>
                <c:pt idx="1438">
                  <c:v>26.69270013351343</c:v>
                </c:pt>
                <c:pt idx="1439">
                  <c:v>26.7063000671369</c:v>
                </c:pt>
                <c:pt idx="1440">
                  <c:v>26.71800007629645</c:v>
                </c:pt>
                <c:pt idx="1441">
                  <c:v>26.73190021514529</c:v>
                </c:pt>
                <c:pt idx="1442">
                  <c:v>26.75040007629286</c:v>
                </c:pt>
                <c:pt idx="1443">
                  <c:v>26.77050000076268</c:v>
                </c:pt>
                <c:pt idx="1444">
                  <c:v>26.78440020599372</c:v>
                </c:pt>
                <c:pt idx="1445">
                  <c:v>26.79730000991913</c:v>
                </c:pt>
                <c:pt idx="1446">
                  <c:v>26.8193000671381</c:v>
                </c:pt>
                <c:pt idx="1447">
                  <c:v>26.83099994354052</c:v>
                </c:pt>
                <c:pt idx="1448">
                  <c:v>26.84879993438514</c:v>
                </c:pt>
                <c:pt idx="1449">
                  <c:v>26.86600013046336</c:v>
                </c:pt>
                <c:pt idx="1450">
                  <c:v>26.8865001152044</c:v>
                </c:pt>
                <c:pt idx="1451">
                  <c:v>26.90339984664751</c:v>
                </c:pt>
                <c:pt idx="1452">
                  <c:v>26.92250012130532</c:v>
                </c:pt>
                <c:pt idx="1453">
                  <c:v>26.94230003967093</c:v>
                </c:pt>
                <c:pt idx="1454">
                  <c:v>26.95899990386897</c:v>
                </c:pt>
                <c:pt idx="1455">
                  <c:v>26.97459997024632</c:v>
                </c:pt>
                <c:pt idx="1456">
                  <c:v>26.99199982223581</c:v>
                </c:pt>
                <c:pt idx="1457">
                  <c:v>27.00639981918357</c:v>
                </c:pt>
                <c:pt idx="1458">
                  <c:v>27.02439988250626</c:v>
                </c:pt>
                <c:pt idx="1459">
                  <c:v>27.04369980697808</c:v>
                </c:pt>
                <c:pt idx="1460">
                  <c:v>27.06350020828176</c:v>
                </c:pt>
                <c:pt idx="1461">
                  <c:v>27.08119999999689</c:v>
                </c:pt>
                <c:pt idx="1462">
                  <c:v>27.10050006027086</c:v>
                </c:pt>
                <c:pt idx="1463">
                  <c:v>27.12070011138712</c:v>
                </c:pt>
                <c:pt idx="1464">
                  <c:v>27.14030005989116</c:v>
                </c:pt>
                <c:pt idx="1465">
                  <c:v>27.15810001449427</c:v>
                </c:pt>
                <c:pt idx="1466">
                  <c:v>27.17200003852849</c:v>
                </c:pt>
                <c:pt idx="1467">
                  <c:v>27.18800003242722</c:v>
                </c:pt>
                <c:pt idx="1468">
                  <c:v>27.20959994773509</c:v>
                </c:pt>
                <c:pt idx="1469">
                  <c:v>27.22680008353927</c:v>
                </c:pt>
                <c:pt idx="1470">
                  <c:v>27.24160005645535</c:v>
                </c:pt>
                <c:pt idx="1471">
                  <c:v>27.25559988441455</c:v>
                </c:pt>
                <c:pt idx="1472">
                  <c:v>27.27219993858304</c:v>
                </c:pt>
                <c:pt idx="1473">
                  <c:v>27.28979993247774</c:v>
                </c:pt>
                <c:pt idx="1474">
                  <c:v>27.30689989318853</c:v>
                </c:pt>
                <c:pt idx="1475">
                  <c:v>27.32309999885547</c:v>
                </c:pt>
                <c:pt idx="1476">
                  <c:v>27.34100003814456</c:v>
                </c:pt>
                <c:pt idx="1477">
                  <c:v>27.35880004119826</c:v>
                </c:pt>
                <c:pt idx="1478">
                  <c:v>27.37860002899106</c:v>
                </c:pt>
                <c:pt idx="1479">
                  <c:v>27.40060011329479</c:v>
                </c:pt>
                <c:pt idx="1480">
                  <c:v>27.41740007705812</c:v>
                </c:pt>
                <c:pt idx="1481">
                  <c:v>27.43379997138979</c:v>
                </c:pt>
                <c:pt idx="1482">
                  <c:v>27.45669992294279</c:v>
                </c:pt>
                <c:pt idx="1483">
                  <c:v>27.47379995612934</c:v>
                </c:pt>
                <c:pt idx="1484">
                  <c:v>27.49359994697804</c:v>
                </c:pt>
                <c:pt idx="1485">
                  <c:v>27.50879998016168</c:v>
                </c:pt>
                <c:pt idx="1486">
                  <c:v>27.52719999198962</c:v>
                </c:pt>
                <c:pt idx="1487">
                  <c:v>27.54600007934641</c:v>
                </c:pt>
                <c:pt idx="1488">
                  <c:v>27.56259996452352</c:v>
                </c:pt>
                <c:pt idx="1489">
                  <c:v>27.57609999771375</c:v>
                </c:pt>
                <c:pt idx="1490">
                  <c:v>27.5935999855028</c:v>
                </c:pt>
                <c:pt idx="1491">
                  <c:v>27.61600006675508</c:v>
                </c:pt>
                <c:pt idx="1492">
                  <c:v>27.63229992485139</c:v>
                </c:pt>
                <c:pt idx="1493">
                  <c:v>27.64940008468693</c:v>
                </c:pt>
                <c:pt idx="1494">
                  <c:v>27.66530001525825</c:v>
                </c:pt>
                <c:pt idx="1495">
                  <c:v>27.68120011787323</c:v>
                </c:pt>
                <c:pt idx="1496">
                  <c:v>27.70560009956168</c:v>
                </c:pt>
                <c:pt idx="1497">
                  <c:v>27.71770007247687</c:v>
                </c:pt>
                <c:pt idx="1498">
                  <c:v>27.73739992446644</c:v>
                </c:pt>
                <c:pt idx="1499">
                  <c:v>27.75770010223277</c:v>
                </c:pt>
                <c:pt idx="1500">
                  <c:v>27.77820008697378</c:v>
                </c:pt>
                <c:pt idx="1501">
                  <c:v>27.80040006866693</c:v>
                </c:pt>
                <c:pt idx="1502">
                  <c:v>27.82010001411254</c:v>
                </c:pt>
                <c:pt idx="1503">
                  <c:v>27.83200008354106</c:v>
                </c:pt>
                <c:pt idx="1504">
                  <c:v>27.8514001075746</c:v>
                </c:pt>
                <c:pt idx="1505">
                  <c:v>27.86780009841824</c:v>
                </c:pt>
                <c:pt idx="1506">
                  <c:v>27.88880004081511</c:v>
                </c:pt>
                <c:pt idx="1507">
                  <c:v>27.90829992599538</c:v>
                </c:pt>
                <c:pt idx="1508">
                  <c:v>27.92889994392314</c:v>
                </c:pt>
                <c:pt idx="1509">
                  <c:v>27.9451999408702</c:v>
                </c:pt>
                <c:pt idx="1510">
                  <c:v>27.96140004043263</c:v>
                </c:pt>
                <c:pt idx="1511">
                  <c:v>27.97110011291443</c:v>
                </c:pt>
                <c:pt idx="1512">
                  <c:v>27.98689999808994</c:v>
                </c:pt>
                <c:pt idx="1513">
                  <c:v>28.00320005836328</c:v>
                </c:pt>
                <c:pt idx="1514">
                  <c:v>28.0171000675182</c:v>
                </c:pt>
                <c:pt idx="1515">
                  <c:v>28.03320005836213</c:v>
                </c:pt>
                <c:pt idx="1516">
                  <c:v>28.05280001907522</c:v>
                </c:pt>
                <c:pt idx="1517">
                  <c:v>28.07010009460283</c:v>
                </c:pt>
                <c:pt idx="1518">
                  <c:v>28.08870002517503</c:v>
                </c:pt>
                <c:pt idx="1519">
                  <c:v>28.10519992866466</c:v>
                </c:pt>
                <c:pt idx="1520">
                  <c:v>28.11849993476788</c:v>
                </c:pt>
                <c:pt idx="1521">
                  <c:v>28.13500003433364</c:v>
                </c:pt>
                <c:pt idx="1522">
                  <c:v>28.15009992560954</c:v>
                </c:pt>
                <c:pt idx="1523">
                  <c:v>28.16370003738484</c:v>
                </c:pt>
                <c:pt idx="1524">
                  <c:v>28.18020001029799</c:v>
                </c:pt>
                <c:pt idx="1525">
                  <c:v>28.19540004043665</c:v>
                </c:pt>
                <c:pt idx="1526">
                  <c:v>28.21249996490587</c:v>
                </c:pt>
                <c:pt idx="1527">
                  <c:v>28.23110003128022</c:v>
                </c:pt>
                <c:pt idx="1528">
                  <c:v>28.24850006141423</c:v>
                </c:pt>
                <c:pt idx="1529">
                  <c:v>28.26260006446682</c:v>
                </c:pt>
                <c:pt idx="1530">
                  <c:v>28.27979995880014</c:v>
                </c:pt>
                <c:pt idx="1531">
                  <c:v>28.29760011558392</c:v>
                </c:pt>
                <c:pt idx="1532">
                  <c:v>28.31290011558668</c:v>
                </c:pt>
                <c:pt idx="1533">
                  <c:v>28.33000004920905</c:v>
                </c:pt>
                <c:pt idx="1534">
                  <c:v>28.346299940491</c:v>
                </c:pt>
                <c:pt idx="1535">
                  <c:v>28.36879988288635</c:v>
                </c:pt>
                <c:pt idx="1536">
                  <c:v>28.38880006675754</c:v>
                </c:pt>
                <c:pt idx="1537">
                  <c:v>28.40609994887927</c:v>
                </c:pt>
                <c:pt idx="1538">
                  <c:v>28.42240008163569</c:v>
                </c:pt>
                <c:pt idx="1539">
                  <c:v>28.43599997901765</c:v>
                </c:pt>
                <c:pt idx="1540">
                  <c:v>28.45199988555759</c:v>
                </c:pt>
                <c:pt idx="1541">
                  <c:v>28.46860011482202</c:v>
                </c:pt>
                <c:pt idx="1542">
                  <c:v>28.48139996986356</c:v>
                </c:pt>
                <c:pt idx="1543">
                  <c:v>28.49280011787414</c:v>
                </c:pt>
                <c:pt idx="1544">
                  <c:v>28.51019990348504</c:v>
                </c:pt>
                <c:pt idx="1545">
                  <c:v>28.52829992447004</c:v>
                </c:pt>
                <c:pt idx="1546">
                  <c:v>28.54370009040576</c:v>
                </c:pt>
                <c:pt idx="1547">
                  <c:v>28.55870008735291</c:v>
                </c:pt>
                <c:pt idx="1548">
                  <c:v>28.57579991226157</c:v>
                </c:pt>
                <c:pt idx="1549">
                  <c:v>28.59500008125178</c:v>
                </c:pt>
                <c:pt idx="1550">
                  <c:v>28.61360011138823</c:v>
                </c:pt>
                <c:pt idx="1551">
                  <c:v>28.62789993934348</c:v>
                </c:pt>
                <c:pt idx="1552">
                  <c:v>28.64080001487673</c:v>
                </c:pt>
                <c:pt idx="1553">
                  <c:v>28.66189993324224</c:v>
                </c:pt>
                <c:pt idx="1554">
                  <c:v>28.67879995727344</c:v>
                </c:pt>
                <c:pt idx="1555">
                  <c:v>28.69630009307729</c:v>
                </c:pt>
                <c:pt idx="1556">
                  <c:v>28.70829988479452</c:v>
                </c:pt>
                <c:pt idx="1557">
                  <c:v>28.72279991493268</c:v>
                </c:pt>
                <c:pt idx="1558">
                  <c:v>28.74120000228868</c:v>
                </c:pt>
                <c:pt idx="1559">
                  <c:v>28.7602000324259</c:v>
                </c:pt>
                <c:pt idx="1560">
                  <c:v>28.7757000263191</c:v>
                </c:pt>
                <c:pt idx="1561">
                  <c:v>28.7915000896428</c:v>
                </c:pt>
                <c:pt idx="1562">
                  <c:v>28.80840008659288</c:v>
                </c:pt>
                <c:pt idx="1563">
                  <c:v>28.82479991454965</c:v>
                </c:pt>
                <c:pt idx="1564">
                  <c:v>28.84239996566611</c:v>
                </c:pt>
                <c:pt idx="1565">
                  <c:v>28.85779996566634</c:v>
                </c:pt>
                <c:pt idx="1566">
                  <c:v>28.87599998969745</c:v>
                </c:pt>
                <c:pt idx="1567">
                  <c:v>28.89640003776367</c:v>
                </c:pt>
                <c:pt idx="1568">
                  <c:v>28.90870003471352</c:v>
                </c:pt>
                <c:pt idx="1569">
                  <c:v>28.92470010414035</c:v>
                </c:pt>
                <c:pt idx="1570">
                  <c:v>28.9417000255562</c:v>
                </c:pt>
                <c:pt idx="1571">
                  <c:v>28.96189998321279</c:v>
                </c:pt>
                <c:pt idx="1572">
                  <c:v>28.98229997100859</c:v>
                </c:pt>
                <c:pt idx="1573">
                  <c:v>28.99670001029881</c:v>
                </c:pt>
                <c:pt idx="1574">
                  <c:v>29.01549995880123</c:v>
                </c:pt>
                <c:pt idx="1575">
                  <c:v>29.03250011558339</c:v>
                </c:pt>
                <c:pt idx="1576">
                  <c:v>29.04979993743834</c:v>
                </c:pt>
                <c:pt idx="1577">
                  <c:v>29.06660002479475</c:v>
                </c:pt>
                <c:pt idx="1578">
                  <c:v>29.08030008506828</c:v>
                </c:pt>
                <c:pt idx="1579">
                  <c:v>29.09730000648415</c:v>
                </c:pt>
                <c:pt idx="1580">
                  <c:v>29.11559998512164</c:v>
                </c:pt>
                <c:pt idx="1581">
                  <c:v>29.1341000633256</c:v>
                </c:pt>
                <c:pt idx="1582">
                  <c:v>29.1523999576566</c:v>
                </c:pt>
                <c:pt idx="1583">
                  <c:v>29.16889999084378</c:v>
                </c:pt>
                <c:pt idx="1584">
                  <c:v>29.18789994850158</c:v>
                </c:pt>
                <c:pt idx="1585">
                  <c:v>29.20570010223308</c:v>
                </c:pt>
                <c:pt idx="1586">
                  <c:v>29.22199999046279</c:v>
                </c:pt>
                <c:pt idx="1587">
                  <c:v>29.2371000205967</c:v>
                </c:pt>
                <c:pt idx="1588">
                  <c:v>29.25350001144397</c:v>
                </c:pt>
                <c:pt idx="1589">
                  <c:v>29.27149999618632</c:v>
                </c:pt>
                <c:pt idx="1590">
                  <c:v>29.28550002937115</c:v>
                </c:pt>
                <c:pt idx="1591">
                  <c:v>29.30289998702937</c:v>
                </c:pt>
                <c:pt idx="1592">
                  <c:v>29.31870001716743</c:v>
                </c:pt>
                <c:pt idx="1593">
                  <c:v>29.33800010757477</c:v>
                </c:pt>
                <c:pt idx="1594">
                  <c:v>29.35269990234518</c:v>
                </c:pt>
                <c:pt idx="1595">
                  <c:v>29.36590004119716</c:v>
                </c:pt>
                <c:pt idx="1596">
                  <c:v>29.37820008659401</c:v>
                </c:pt>
                <c:pt idx="1597">
                  <c:v>29.39169988136197</c:v>
                </c:pt>
                <c:pt idx="1598">
                  <c:v>29.40860009269818</c:v>
                </c:pt>
                <c:pt idx="1599">
                  <c:v>29.42440007743788</c:v>
                </c:pt>
                <c:pt idx="1600">
                  <c:v>29.44090004425016</c:v>
                </c:pt>
                <c:pt idx="1601">
                  <c:v>29.45680004119641</c:v>
                </c:pt>
                <c:pt idx="1602">
                  <c:v>29.47360010452391</c:v>
                </c:pt>
                <c:pt idx="1603">
                  <c:v>29.49100002899286</c:v>
                </c:pt>
                <c:pt idx="1604">
                  <c:v>29.50820001983811</c:v>
                </c:pt>
                <c:pt idx="1605">
                  <c:v>29.52150007705495</c:v>
                </c:pt>
                <c:pt idx="1606">
                  <c:v>29.54169995613118</c:v>
                </c:pt>
                <c:pt idx="1607">
                  <c:v>29.56190007362238</c:v>
                </c:pt>
                <c:pt idx="1608">
                  <c:v>29.57639994087367</c:v>
                </c:pt>
                <c:pt idx="1609">
                  <c:v>29.59269993476843</c:v>
                </c:pt>
                <c:pt idx="1610">
                  <c:v>29.60689992561311</c:v>
                </c:pt>
                <c:pt idx="1611">
                  <c:v>29.62220005226117</c:v>
                </c:pt>
                <c:pt idx="1612">
                  <c:v>29.64050007934565</c:v>
                </c:pt>
                <c:pt idx="1613">
                  <c:v>29.65739993438547</c:v>
                </c:pt>
                <c:pt idx="1614">
                  <c:v>29.67030011558381</c:v>
                </c:pt>
                <c:pt idx="1615">
                  <c:v>29.68250005531081</c:v>
                </c:pt>
                <c:pt idx="1616">
                  <c:v>29.69429991645666</c:v>
                </c:pt>
                <c:pt idx="1617">
                  <c:v>29.70930004920592</c:v>
                </c:pt>
                <c:pt idx="1618">
                  <c:v>29.72910002784556</c:v>
                </c:pt>
                <c:pt idx="1619">
                  <c:v>29.74709991607596</c:v>
                </c:pt>
                <c:pt idx="1620">
                  <c:v>29.76240001563928</c:v>
                </c:pt>
                <c:pt idx="1621">
                  <c:v>29.77639997940059</c:v>
                </c:pt>
                <c:pt idx="1622">
                  <c:v>29.79350007286118</c:v>
                </c:pt>
                <c:pt idx="1623">
                  <c:v>29.81030003356863</c:v>
                </c:pt>
                <c:pt idx="1624">
                  <c:v>29.82909992179702</c:v>
                </c:pt>
                <c:pt idx="1625">
                  <c:v>29.84709991264026</c:v>
                </c:pt>
                <c:pt idx="1626">
                  <c:v>29.86500007552968</c:v>
                </c:pt>
                <c:pt idx="1627">
                  <c:v>29.88010007553018</c:v>
                </c:pt>
                <c:pt idx="1628">
                  <c:v>29.8895999942797</c:v>
                </c:pt>
                <c:pt idx="1629">
                  <c:v>29.90289999427478</c:v>
                </c:pt>
                <c:pt idx="1630">
                  <c:v>29.91530002441505</c:v>
                </c:pt>
                <c:pt idx="1631">
                  <c:v>29.92550002746792</c:v>
                </c:pt>
                <c:pt idx="1632">
                  <c:v>29.93589993095518</c:v>
                </c:pt>
                <c:pt idx="1633">
                  <c:v>29.94760003967167</c:v>
                </c:pt>
                <c:pt idx="1634">
                  <c:v>29.96430006980881</c:v>
                </c:pt>
                <c:pt idx="1635">
                  <c:v>29.97819997329497</c:v>
                </c:pt>
                <c:pt idx="1636">
                  <c:v>29.99100007896412</c:v>
                </c:pt>
                <c:pt idx="1637">
                  <c:v>30.00450001869103</c:v>
                </c:pt>
                <c:pt idx="1638">
                  <c:v>30.01450010032568</c:v>
                </c:pt>
                <c:pt idx="1639">
                  <c:v>30.03429991912708</c:v>
                </c:pt>
                <c:pt idx="1640">
                  <c:v>30.05200007590972</c:v>
                </c:pt>
                <c:pt idx="1641">
                  <c:v>30.07020006980747</c:v>
                </c:pt>
                <c:pt idx="1642">
                  <c:v>30.08440011215134</c:v>
                </c:pt>
                <c:pt idx="1643">
                  <c:v>30.09730006981045</c:v>
                </c:pt>
                <c:pt idx="1644">
                  <c:v>30.11649990958903</c:v>
                </c:pt>
                <c:pt idx="1645">
                  <c:v>30.12889990654003</c:v>
                </c:pt>
                <c:pt idx="1646">
                  <c:v>30.14080008773817</c:v>
                </c:pt>
                <c:pt idx="1647">
                  <c:v>30.1529000244118</c:v>
                </c:pt>
                <c:pt idx="1648">
                  <c:v>30.16990007858112</c:v>
                </c:pt>
                <c:pt idx="1649">
                  <c:v>30.18160008468476</c:v>
                </c:pt>
                <c:pt idx="1650">
                  <c:v>30.19229992180044</c:v>
                </c:pt>
                <c:pt idx="1651">
                  <c:v>30.20619991569401</c:v>
                </c:pt>
                <c:pt idx="1652">
                  <c:v>30.21649991569575</c:v>
                </c:pt>
                <c:pt idx="1653">
                  <c:v>30.22959995193375</c:v>
                </c:pt>
                <c:pt idx="1654">
                  <c:v>30.24489998512217</c:v>
                </c:pt>
                <c:pt idx="1655">
                  <c:v>30.26020007247643</c:v>
                </c:pt>
                <c:pt idx="1656">
                  <c:v>30.27829994849889</c:v>
                </c:pt>
                <c:pt idx="1657">
                  <c:v>30.29260011444057</c:v>
                </c:pt>
                <c:pt idx="1658">
                  <c:v>30.30870010223225</c:v>
                </c:pt>
                <c:pt idx="1659">
                  <c:v>30.31940001754629</c:v>
                </c:pt>
                <c:pt idx="1660">
                  <c:v>30.33280005683991</c:v>
                </c:pt>
                <c:pt idx="1661">
                  <c:v>30.34769998435877</c:v>
                </c:pt>
                <c:pt idx="1662">
                  <c:v>30.36170004463202</c:v>
                </c:pt>
                <c:pt idx="1663">
                  <c:v>30.37599994506672</c:v>
                </c:pt>
                <c:pt idx="1664">
                  <c:v>30.38769997825511</c:v>
                </c:pt>
                <c:pt idx="1665">
                  <c:v>30.40330003852793</c:v>
                </c:pt>
                <c:pt idx="1666">
                  <c:v>30.41900011100733</c:v>
                </c:pt>
                <c:pt idx="1667">
                  <c:v>30.4324999057753</c:v>
                </c:pt>
                <c:pt idx="1668">
                  <c:v>30.44590010795218</c:v>
                </c:pt>
                <c:pt idx="1669">
                  <c:v>30.46120010185041</c:v>
                </c:pt>
                <c:pt idx="1670">
                  <c:v>30.48030004425162</c:v>
                </c:pt>
                <c:pt idx="1671">
                  <c:v>30.49570003509507</c:v>
                </c:pt>
                <c:pt idx="1672">
                  <c:v>30.51079996566841</c:v>
                </c:pt>
                <c:pt idx="1673">
                  <c:v>30.52270004424645</c:v>
                </c:pt>
                <c:pt idx="1674">
                  <c:v>30.53600007743808</c:v>
                </c:pt>
                <c:pt idx="1675">
                  <c:v>30.55499988403244</c:v>
                </c:pt>
                <c:pt idx="1676">
                  <c:v>30.57429994125414</c:v>
                </c:pt>
                <c:pt idx="1677">
                  <c:v>30.59240004081584</c:v>
                </c:pt>
                <c:pt idx="1678">
                  <c:v>30.60840000152528</c:v>
                </c:pt>
                <c:pt idx="1679">
                  <c:v>30.62270010414068</c:v>
                </c:pt>
                <c:pt idx="1680">
                  <c:v>30.63950009193286</c:v>
                </c:pt>
                <c:pt idx="1681">
                  <c:v>30.66069995880025</c:v>
                </c:pt>
                <c:pt idx="1682">
                  <c:v>30.67770009154992</c:v>
                </c:pt>
                <c:pt idx="1683">
                  <c:v>30.6918000644655</c:v>
                </c:pt>
                <c:pt idx="1684">
                  <c:v>30.70830002517322</c:v>
                </c:pt>
                <c:pt idx="1685">
                  <c:v>30.72290005531249</c:v>
                </c:pt>
                <c:pt idx="1686">
                  <c:v>30.73619998893627</c:v>
                </c:pt>
                <c:pt idx="1687">
                  <c:v>30.74859995575022</c:v>
                </c:pt>
                <c:pt idx="1688">
                  <c:v>30.75969991645616</c:v>
                </c:pt>
                <c:pt idx="1689">
                  <c:v>30.78019998855595</c:v>
                </c:pt>
                <c:pt idx="1690">
                  <c:v>30.79600002479492</c:v>
                </c:pt>
                <c:pt idx="1691">
                  <c:v>30.81360001258873</c:v>
                </c:pt>
                <c:pt idx="1692">
                  <c:v>30.83169996719516</c:v>
                </c:pt>
                <c:pt idx="1693">
                  <c:v>30.85019988860949</c:v>
                </c:pt>
                <c:pt idx="1694">
                  <c:v>30.86940000610411</c:v>
                </c:pt>
                <c:pt idx="1695">
                  <c:v>30.8862000934605</c:v>
                </c:pt>
                <c:pt idx="1696">
                  <c:v>30.90050008735488</c:v>
                </c:pt>
                <c:pt idx="1697">
                  <c:v>30.9194000057214</c:v>
                </c:pt>
                <c:pt idx="1698">
                  <c:v>30.93759995117216</c:v>
                </c:pt>
                <c:pt idx="1699">
                  <c:v>30.95850003242228</c:v>
                </c:pt>
                <c:pt idx="1700">
                  <c:v>30.97249989051852</c:v>
                </c:pt>
                <c:pt idx="1701">
                  <c:v>30.98900008964483</c:v>
                </c:pt>
                <c:pt idx="1702">
                  <c:v>31.00339998092748</c:v>
                </c:pt>
                <c:pt idx="1703">
                  <c:v>31.02099999885468</c:v>
                </c:pt>
                <c:pt idx="1704">
                  <c:v>31.03699998969751</c:v>
                </c:pt>
                <c:pt idx="1705">
                  <c:v>31.04829989929203</c:v>
                </c:pt>
                <c:pt idx="1706">
                  <c:v>31.06219996566869</c:v>
                </c:pt>
                <c:pt idx="1707">
                  <c:v>31.07909995651426</c:v>
                </c:pt>
                <c:pt idx="1708">
                  <c:v>31.09640008621136</c:v>
                </c:pt>
                <c:pt idx="1709">
                  <c:v>31.11060008926506</c:v>
                </c:pt>
                <c:pt idx="1710">
                  <c:v>31.1296000408147</c:v>
                </c:pt>
                <c:pt idx="1711">
                  <c:v>31.14839992904308</c:v>
                </c:pt>
                <c:pt idx="1712">
                  <c:v>31.17029998016368</c:v>
                </c:pt>
                <c:pt idx="1713">
                  <c:v>31.18859993476869</c:v>
                </c:pt>
                <c:pt idx="1714">
                  <c:v>31.20549995879992</c:v>
                </c:pt>
                <c:pt idx="1715">
                  <c:v>31.21949988631968</c:v>
                </c:pt>
                <c:pt idx="1716">
                  <c:v>31.23159992866567</c:v>
                </c:pt>
                <c:pt idx="1717">
                  <c:v>31.24840005836448</c:v>
                </c:pt>
                <c:pt idx="1718">
                  <c:v>31.26329994659318</c:v>
                </c:pt>
                <c:pt idx="1719">
                  <c:v>31.27840001296862</c:v>
                </c:pt>
                <c:pt idx="1720">
                  <c:v>31.29540004310547</c:v>
                </c:pt>
                <c:pt idx="1721">
                  <c:v>31.30790010948113</c:v>
                </c:pt>
                <c:pt idx="1722">
                  <c:v>31.3243000370021</c:v>
                </c:pt>
                <c:pt idx="1723">
                  <c:v>31.34080002784686</c:v>
                </c:pt>
                <c:pt idx="1724">
                  <c:v>31.35670011520415</c:v>
                </c:pt>
                <c:pt idx="1725">
                  <c:v>31.37760003051881</c:v>
                </c:pt>
                <c:pt idx="1726">
                  <c:v>31.39180009689517</c:v>
                </c:pt>
                <c:pt idx="1727">
                  <c:v>31.40699998817217</c:v>
                </c:pt>
                <c:pt idx="1728">
                  <c:v>31.42390001525928</c:v>
                </c:pt>
                <c:pt idx="1729">
                  <c:v>31.43920008468558</c:v>
                </c:pt>
                <c:pt idx="1730">
                  <c:v>31.45810003318547</c:v>
                </c:pt>
                <c:pt idx="1731">
                  <c:v>31.47059997291578</c:v>
                </c:pt>
                <c:pt idx="1732">
                  <c:v>31.48719990653624</c:v>
                </c:pt>
                <c:pt idx="1733">
                  <c:v>31.50530002708183</c:v>
                </c:pt>
                <c:pt idx="1734">
                  <c:v>31.52539993324169</c:v>
                </c:pt>
                <c:pt idx="1735">
                  <c:v>31.54610008697273</c:v>
                </c:pt>
                <c:pt idx="1736">
                  <c:v>31.56159990882588</c:v>
                </c:pt>
                <c:pt idx="1737">
                  <c:v>31.57520007171479</c:v>
                </c:pt>
                <c:pt idx="1738">
                  <c:v>31.58500000533968</c:v>
                </c:pt>
                <c:pt idx="1739">
                  <c:v>31.60240010184862</c:v>
                </c:pt>
                <c:pt idx="1740">
                  <c:v>31.61890002326618</c:v>
                </c:pt>
                <c:pt idx="1741">
                  <c:v>31.6299001018524</c:v>
                </c:pt>
                <c:pt idx="1742">
                  <c:v>31.64019991187888</c:v>
                </c:pt>
                <c:pt idx="1743">
                  <c:v>31.65479994507041</c:v>
                </c:pt>
                <c:pt idx="1744">
                  <c:v>31.66930007171686</c:v>
                </c:pt>
                <c:pt idx="1745">
                  <c:v>31.68240006561246</c:v>
                </c:pt>
                <c:pt idx="1746">
                  <c:v>31.69690006256133</c:v>
                </c:pt>
                <c:pt idx="1747">
                  <c:v>31.71430005645744</c:v>
                </c:pt>
                <c:pt idx="1748">
                  <c:v>31.72719998702814</c:v>
                </c:pt>
                <c:pt idx="1749">
                  <c:v>31.74820011062548</c:v>
                </c:pt>
                <c:pt idx="1750">
                  <c:v>31.76059998092384</c:v>
                </c:pt>
                <c:pt idx="1751">
                  <c:v>31.77790000495952</c:v>
                </c:pt>
                <c:pt idx="1752">
                  <c:v>31.79100007743546</c:v>
                </c:pt>
                <c:pt idx="1753">
                  <c:v>31.80779989928851</c:v>
                </c:pt>
                <c:pt idx="1754">
                  <c:v>31.82340009841573</c:v>
                </c:pt>
                <c:pt idx="1755">
                  <c:v>31.83680000190725</c:v>
                </c:pt>
                <c:pt idx="1756">
                  <c:v>31.8489001075759</c:v>
                </c:pt>
                <c:pt idx="1757">
                  <c:v>31.86650002593888</c:v>
                </c:pt>
                <c:pt idx="1758">
                  <c:v>31.88109998664731</c:v>
                </c:pt>
                <c:pt idx="1759">
                  <c:v>31.89320009231596</c:v>
                </c:pt>
                <c:pt idx="1760">
                  <c:v>31.90689995040884</c:v>
                </c:pt>
                <c:pt idx="1761">
                  <c:v>31.92220004691988</c:v>
                </c:pt>
                <c:pt idx="1762">
                  <c:v>31.93419998359604</c:v>
                </c:pt>
                <c:pt idx="1763">
                  <c:v>31.9438998962396</c:v>
                </c:pt>
                <c:pt idx="1764">
                  <c:v>31.95629999275113</c:v>
                </c:pt>
                <c:pt idx="1765">
                  <c:v>31.97240001983664</c:v>
                </c:pt>
                <c:pt idx="1766">
                  <c:v>31.98610008315881</c:v>
                </c:pt>
                <c:pt idx="1767">
                  <c:v>32.00639999847408</c:v>
                </c:pt>
                <c:pt idx="1768">
                  <c:v>32.02459994697348</c:v>
                </c:pt>
                <c:pt idx="1769">
                  <c:v>32.03850000419698</c:v>
                </c:pt>
                <c:pt idx="1770">
                  <c:v>32.05929991951052</c:v>
                </c:pt>
                <c:pt idx="1771">
                  <c:v>32.07539997978165</c:v>
                </c:pt>
                <c:pt idx="1772">
                  <c:v>32.08960004310575</c:v>
                </c:pt>
                <c:pt idx="1773">
                  <c:v>32.1047001094812</c:v>
                </c:pt>
                <c:pt idx="1774">
                  <c:v>32.11730004005221</c:v>
                </c:pt>
                <c:pt idx="1775">
                  <c:v>32.13039997978194</c:v>
                </c:pt>
                <c:pt idx="1776">
                  <c:v>32.14609997367732</c:v>
                </c:pt>
                <c:pt idx="1777">
                  <c:v>32.16569988593983</c:v>
                </c:pt>
                <c:pt idx="1778">
                  <c:v>32.17679996147126</c:v>
                </c:pt>
                <c:pt idx="1779">
                  <c:v>32.19219999160851</c:v>
                </c:pt>
                <c:pt idx="1780">
                  <c:v>32.20710009117102</c:v>
                </c:pt>
                <c:pt idx="1781">
                  <c:v>32.22049999771116</c:v>
                </c:pt>
                <c:pt idx="1782">
                  <c:v>32.24260007896373</c:v>
                </c:pt>
                <c:pt idx="1783">
                  <c:v>32.2575999248511</c:v>
                </c:pt>
                <c:pt idx="1784">
                  <c:v>32.27510000609984</c:v>
                </c:pt>
                <c:pt idx="1785">
                  <c:v>32.29019997596697</c:v>
                </c:pt>
                <c:pt idx="1786">
                  <c:v>32.3004998825054</c:v>
                </c:pt>
                <c:pt idx="1787">
                  <c:v>32.32059996070893</c:v>
                </c:pt>
                <c:pt idx="1788">
                  <c:v>32.33629994545118</c:v>
                </c:pt>
                <c:pt idx="1789">
                  <c:v>32.3495999515544</c:v>
                </c:pt>
                <c:pt idx="1790">
                  <c:v>32.36439990920915</c:v>
                </c:pt>
                <c:pt idx="1791">
                  <c:v>32.37730001182717</c:v>
                </c:pt>
                <c:pt idx="1792">
                  <c:v>32.3930000087712</c:v>
                </c:pt>
                <c:pt idx="1793">
                  <c:v>32.40480001182729</c:v>
                </c:pt>
                <c:pt idx="1794">
                  <c:v>32.42120011138829</c:v>
                </c:pt>
                <c:pt idx="1795">
                  <c:v>32.43220008430215</c:v>
                </c:pt>
                <c:pt idx="1796">
                  <c:v>32.4440999847393</c:v>
                </c:pt>
                <c:pt idx="1797">
                  <c:v>32.46069994850041</c:v>
                </c:pt>
                <c:pt idx="1798">
                  <c:v>32.47500004806352</c:v>
                </c:pt>
                <c:pt idx="1799">
                  <c:v>32.49189993934488</c:v>
                </c:pt>
                <c:pt idx="1800">
                  <c:v>32.509000008773</c:v>
                </c:pt>
                <c:pt idx="1801">
                  <c:v>32.52349994239921</c:v>
                </c:pt>
                <c:pt idx="1802">
                  <c:v>32.54069992408768</c:v>
                </c:pt>
                <c:pt idx="1803">
                  <c:v>32.55660004463058</c:v>
                </c:pt>
                <c:pt idx="1804">
                  <c:v>32.56950003852762</c:v>
                </c:pt>
                <c:pt idx="1805">
                  <c:v>32.58959992065138</c:v>
                </c:pt>
                <c:pt idx="1806">
                  <c:v>32.60619990844498</c:v>
                </c:pt>
                <c:pt idx="1807">
                  <c:v>32.62129993553026</c:v>
                </c:pt>
                <c:pt idx="1808">
                  <c:v>32.63799993247813</c:v>
                </c:pt>
                <c:pt idx="1809">
                  <c:v>32.65710005607615</c:v>
                </c:pt>
                <c:pt idx="1810">
                  <c:v>32.66859995040795</c:v>
                </c:pt>
                <c:pt idx="1811">
                  <c:v>32.67770006523276</c:v>
                </c:pt>
                <c:pt idx="1812">
                  <c:v>32.69180004691953</c:v>
                </c:pt>
                <c:pt idx="1813">
                  <c:v>32.71390001335021</c:v>
                </c:pt>
                <c:pt idx="1814">
                  <c:v>32.7265999107367</c:v>
                </c:pt>
                <c:pt idx="1815">
                  <c:v>32.74159997405877</c:v>
                </c:pt>
                <c:pt idx="1816">
                  <c:v>32.75500004043352</c:v>
                </c:pt>
                <c:pt idx="1817">
                  <c:v>32.77020000724588</c:v>
                </c:pt>
                <c:pt idx="1818">
                  <c:v>32.78859992866274</c:v>
                </c:pt>
                <c:pt idx="1819">
                  <c:v>32.80189992866507</c:v>
                </c:pt>
                <c:pt idx="1820">
                  <c:v>32.81799999198847</c:v>
                </c:pt>
                <c:pt idx="1821">
                  <c:v>32.83000003433335</c:v>
                </c:pt>
                <c:pt idx="1822">
                  <c:v>32.84470007057098</c:v>
                </c:pt>
                <c:pt idx="1823">
                  <c:v>32.85929989547729</c:v>
                </c:pt>
                <c:pt idx="1824">
                  <c:v>32.87809994659256</c:v>
                </c:pt>
                <c:pt idx="1825">
                  <c:v>32.89540004615628</c:v>
                </c:pt>
                <c:pt idx="1826">
                  <c:v>32.9125000339518</c:v>
                </c:pt>
                <c:pt idx="1827">
                  <c:v>32.93060005188089</c:v>
                </c:pt>
                <c:pt idx="1828">
                  <c:v>32.94329990692131</c:v>
                </c:pt>
                <c:pt idx="1829">
                  <c:v>32.95680003967205</c:v>
                </c:pt>
                <c:pt idx="1830">
                  <c:v>32.97389996413767</c:v>
                </c:pt>
                <c:pt idx="1831">
                  <c:v>32.98410007286292</c:v>
                </c:pt>
                <c:pt idx="1832">
                  <c:v>32.9997000274634</c:v>
                </c:pt>
                <c:pt idx="1833">
                  <c:v>33.01340009689009</c:v>
                </c:pt>
                <c:pt idx="1834">
                  <c:v>33.02459996108883</c:v>
                </c:pt>
                <c:pt idx="1835">
                  <c:v>33.03750006065093</c:v>
                </c:pt>
                <c:pt idx="1836">
                  <c:v>33.05500003929043</c:v>
                </c:pt>
                <c:pt idx="1837">
                  <c:v>33.0692000392919</c:v>
                </c:pt>
                <c:pt idx="1838">
                  <c:v>33.08239990653965</c:v>
                </c:pt>
                <c:pt idx="1839">
                  <c:v>33.09870010261511</c:v>
                </c:pt>
                <c:pt idx="1840">
                  <c:v>33.11439992141457</c:v>
                </c:pt>
                <c:pt idx="1841">
                  <c:v>33.12980001182587</c:v>
                </c:pt>
                <c:pt idx="1842">
                  <c:v>33.1459998878454</c:v>
                </c:pt>
                <c:pt idx="1843">
                  <c:v>33.15770001754572</c:v>
                </c:pt>
                <c:pt idx="1844">
                  <c:v>33.17309991187722</c:v>
                </c:pt>
                <c:pt idx="1845">
                  <c:v>33.18420009307737</c:v>
                </c:pt>
                <c:pt idx="1846">
                  <c:v>33.19660008697611</c:v>
                </c:pt>
                <c:pt idx="1847">
                  <c:v>33.21259990577893</c:v>
                </c:pt>
                <c:pt idx="1848">
                  <c:v>33.22140005378603</c:v>
                </c:pt>
                <c:pt idx="1849">
                  <c:v>33.23499999046544</c:v>
                </c:pt>
                <c:pt idx="1850">
                  <c:v>33.24660009612853</c:v>
                </c:pt>
                <c:pt idx="1851">
                  <c:v>33.25979995117086</c:v>
                </c:pt>
                <c:pt idx="1852">
                  <c:v>33.27149995422221</c:v>
                </c:pt>
                <c:pt idx="1853">
                  <c:v>33.2823000961289</c:v>
                </c:pt>
                <c:pt idx="1854">
                  <c:v>33.29890005073321</c:v>
                </c:pt>
                <c:pt idx="1855">
                  <c:v>33.31070001144323</c:v>
                </c:pt>
                <c:pt idx="1856">
                  <c:v>33.3264999660496</c:v>
                </c:pt>
                <c:pt idx="1857">
                  <c:v>33.33700003242484</c:v>
                </c:pt>
                <c:pt idx="1858">
                  <c:v>33.34990001716505</c:v>
                </c:pt>
                <c:pt idx="1859">
                  <c:v>33.36470001411362</c:v>
                </c:pt>
                <c:pt idx="1860">
                  <c:v>33.38030006523328</c:v>
                </c:pt>
                <c:pt idx="1861">
                  <c:v>33.3902999988568</c:v>
                </c:pt>
                <c:pt idx="1862">
                  <c:v>33.40340003204253</c:v>
                </c:pt>
                <c:pt idx="1863">
                  <c:v>33.41640003509382</c:v>
                </c:pt>
                <c:pt idx="1864">
                  <c:v>33.43109996261407</c:v>
                </c:pt>
                <c:pt idx="1865">
                  <c:v>33.4453999866455</c:v>
                </c:pt>
                <c:pt idx="1866">
                  <c:v>33.4520000591292</c:v>
                </c:pt>
                <c:pt idx="1867">
                  <c:v>33.46190006217876</c:v>
                </c:pt>
                <c:pt idx="1868">
                  <c:v>33.47250002899091</c:v>
                </c:pt>
                <c:pt idx="1869">
                  <c:v>33.48299995040725</c:v>
                </c:pt>
                <c:pt idx="1870">
                  <c:v>33.49819997138911</c:v>
                </c:pt>
                <c:pt idx="1871">
                  <c:v>33.51490010108682</c:v>
                </c:pt>
                <c:pt idx="1872">
                  <c:v>33.53940009765575</c:v>
                </c:pt>
                <c:pt idx="1873">
                  <c:v>33.55660002517834</c:v>
                </c:pt>
                <c:pt idx="1874">
                  <c:v>33.56529990768104</c:v>
                </c:pt>
                <c:pt idx="1875">
                  <c:v>33.57790007667425</c:v>
                </c:pt>
                <c:pt idx="1876">
                  <c:v>33.58870007056976</c:v>
                </c:pt>
                <c:pt idx="1877">
                  <c:v>33.60489995574969</c:v>
                </c:pt>
                <c:pt idx="1878">
                  <c:v>33.62290003089586</c:v>
                </c:pt>
                <c:pt idx="1879">
                  <c:v>33.63220006103437</c:v>
                </c:pt>
                <c:pt idx="1880">
                  <c:v>33.6475000186947</c:v>
                </c:pt>
                <c:pt idx="1881">
                  <c:v>33.66020007896441</c:v>
                </c:pt>
                <c:pt idx="1882">
                  <c:v>33.6737999069228</c:v>
                </c:pt>
                <c:pt idx="1883">
                  <c:v>33.68519990386995</c:v>
                </c:pt>
                <c:pt idx="1884">
                  <c:v>33.69960006370454</c:v>
                </c:pt>
                <c:pt idx="1885">
                  <c:v>33.7121000637053</c:v>
                </c:pt>
                <c:pt idx="1886">
                  <c:v>33.7212000938416</c:v>
                </c:pt>
                <c:pt idx="1887">
                  <c:v>33.72840010909931</c:v>
                </c:pt>
                <c:pt idx="1888">
                  <c:v>33.74260010299622</c:v>
                </c:pt>
                <c:pt idx="1889">
                  <c:v>33.75820009384188</c:v>
                </c:pt>
                <c:pt idx="1890">
                  <c:v>33.76979993095304</c:v>
                </c:pt>
                <c:pt idx="1891">
                  <c:v>33.78229992484921</c:v>
                </c:pt>
                <c:pt idx="1892">
                  <c:v>33.794599958037</c:v>
                </c:pt>
                <c:pt idx="1893">
                  <c:v>33.80919995498698</c:v>
                </c:pt>
                <c:pt idx="1894">
                  <c:v>33.82340007552921</c:v>
                </c:pt>
                <c:pt idx="1895">
                  <c:v>33.84059999694728</c:v>
                </c:pt>
                <c:pt idx="1896">
                  <c:v>33.85510000000068</c:v>
                </c:pt>
                <c:pt idx="1897">
                  <c:v>33.8680999908429</c:v>
                </c:pt>
                <c:pt idx="1898">
                  <c:v>33.88350011443981</c:v>
                </c:pt>
                <c:pt idx="1899">
                  <c:v>33.90070009918054</c:v>
                </c:pt>
                <c:pt idx="1900">
                  <c:v>33.91139992713943</c:v>
                </c:pt>
                <c:pt idx="1901">
                  <c:v>33.92109990310564</c:v>
                </c:pt>
                <c:pt idx="1902">
                  <c:v>33.93399990005492</c:v>
                </c:pt>
                <c:pt idx="1903">
                  <c:v>33.9473000057187</c:v>
                </c:pt>
                <c:pt idx="1904">
                  <c:v>33.95829998168844</c:v>
                </c:pt>
                <c:pt idx="1905">
                  <c:v>33.97119991836371</c:v>
                </c:pt>
                <c:pt idx="1906">
                  <c:v>33.98370009651259</c:v>
                </c:pt>
                <c:pt idx="1907">
                  <c:v>33.99770011749204</c:v>
                </c:pt>
                <c:pt idx="1908">
                  <c:v>34.01050011138796</c:v>
                </c:pt>
                <c:pt idx="1909">
                  <c:v>34.0265000961299</c:v>
                </c:pt>
                <c:pt idx="1910">
                  <c:v>34.04210008087103</c:v>
                </c:pt>
                <c:pt idx="1911">
                  <c:v>34.06050008659077</c:v>
                </c:pt>
                <c:pt idx="1912">
                  <c:v>34.07559994773692</c:v>
                </c:pt>
                <c:pt idx="1913">
                  <c:v>34.09110010452423</c:v>
                </c:pt>
                <c:pt idx="1914">
                  <c:v>34.10690004997015</c:v>
                </c:pt>
                <c:pt idx="1915">
                  <c:v>34.11889991417047</c:v>
                </c:pt>
                <c:pt idx="1916">
                  <c:v>34.13340004997008</c:v>
                </c:pt>
                <c:pt idx="1917">
                  <c:v>34.14749994430167</c:v>
                </c:pt>
                <c:pt idx="1918">
                  <c:v>34.16489993820142</c:v>
                </c:pt>
                <c:pt idx="1919">
                  <c:v>34.17459994430465</c:v>
                </c:pt>
                <c:pt idx="1920">
                  <c:v>34.18960009803777</c:v>
                </c:pt>
                <c:pt idx="1921">
                  <c:v>34.2052999893167</c:v>
                </c:pt>
                <c:pt idx="1922">
                  <c:v>34.22090010681132</c:v>
                </c:pt>
                <c:pt idx="1923">
                  <c:v>34.23369989853018</c:v>
                </c:pt>
                <c:pt idx="1924">
                  <c:v>34.2447000041975</c:v>
                </c:pt>
                <c:pt idx="1925">
                  <c:v>34.25440008278019</c:v>
                </c:pt>
                <c:pt idx="1926">
                  <c:v>34.26739995002575</c:v>
                </c:pt>
                <c:pt idx="1927">
                  <c:v>34.28149991378812</c:v>
                </c:pt>
                <c:pt idx="1928">
                  <c:v>34.29629997405938</c:v>
                </c:pt>
                <c:pt idx="1929">
                  <c:v>34.3133998893718</c:v>
                </c:pt>
                <c:pt idx="1930">
                  <c:v>34.33069991035518</c:v>
                </c:pt>
                <c:pt idx="1931">
                  <c:v>34.34129990730068</c:v>
                </c:pt>
                <c:pt idx="1932">
                  <c:v>34.354100070188</c:v>
                </c:pt>
                <c:pt idx="1933">
                  <c:v>34.36219993743726</c:v>
                </c:pt>
                <c:pt idx="1934">
                  <c:v>34.37130001602054</c:v>
                </c:pt>
                <c:pt idx="1935">
                  <c:v>34.3814000431048</c:v>
                </c:pt>
                <c:pt idx="1936">
                  <c:v>34.39980009421924</c:v>
                </c:pt>
                <c:pt idx="1937">
                  <c:v>34.4124999885571</c:v>
                </c:pt>
                <c:pt idx="1938">
                  <c:v>34.42389992217795</c:v>
                </c:pt>
                <c:pt idx="1939">
                  <c:v>34.43819991912825</c:v>
                </c:pt>
                <c:pt idx="1940">
                  <c:v>34.45200005798321</c:v>
                </c:pt>
                <c:pt idx="1941">
                  <c:v>34.46769990387111</c:v>
                </c:pt>
                <c:pt idx="1942">
                  <c:v>34.48390000342988</c:v>
                </c:pt>
                <c:pt idx="1943">
                  <c:v>34.49849988250571</c:v>
                </c:pt>
                <c:pt idx="1944">
                  <c:v>34.51419993362649</c:v>
                </c:pt>
                <c:pt idx="1945">
                  <c:v>34.52649999999994</c:v>
                </c:pt>
                <c:pt idx="1946">
                  <c:v>34.54119997863381</c:v>
                </c:pt>
                <c:pt idx="1947">
                  <c:v>34.5535000148775</c:v>
                </c:pt>
                <c:pt idx="1948">
                  <c:v>34.57019999656768</c:v>
                </c:pt>
                <c:pt idx="1949">
                  <c:v>34.58429989089927</c:v>
                </c:pt>
                <c:pt idx="1950">
                  <c:v>34.59600009612768</c:v>
                </c:pt>
                <c:pt idx="1951">
                  <c:v>34.60869991798245</c:v>
                </c:pt>
                <c:pt idx="1952">
                  <c:v>34.6209000991803</c:v>
                </c:pt>
                <c:pt idx="1953">
                  <c:v>34.6365001171107</c:v>
                </c:pt>
                <c:pt idx="1954">
                  <c:v>34.64670004768413</c:v>
                </c:pt>
                <c:pt idx="1955">
                  <c:v>34.66109994811996</c:v>
                </c:pt>
                <c:pt idx="1956">
                  <c:v>34.67249994201485</c:v>
                </c:pt>
                <c:pt idx="1957">
                  <c:v>34.68779992980853</c:v>
                </c:pt>
                <c:pt idx="1958">
                  <c:v>34.70439989356965</c:v>
                </c:pt>
                <c:pt idx="1959">
                  <c:v>34.71629995689361</c:v>
                </c:pt>
                <c:pt idx="1960">
                  <c:v>34.72699999923498</c:v>
                </c:pt>
                <c:pt idx="1961">
                  <c:v>34.74369995994493</c:v>
                </c:pt>
                <c:pt idx="1962">
                  <c:v>34.7617999748218</c:v>
                </c:pt>
                <c:pt idx="1963">
                  <c:v>34.77680000190594</c:v>
                </c:pt>
                <c:pt idx="1964">
                  <c:v>34.79200009536726</c:v>
                </c:pt>
                <c:pt idx="1965">
                  <c:v>34.80789991416896</c:v>
                </c:pt>
                <c:pt idx="1966">
                  <c:v>34.81839995651171</c:v>
                </c:pt>
                <c:pt idx="1967">
                  <c:v>34.83330001983629</c:v>
                </c:pt>
                <c:pt idx="1968">
                  <c:v>34.84779995651115</c:v>
                </c:pt>
                <c:pt idx="1969">
                  <c:v>34.86419992027004</c:v>
                </c:pt>
                <c:pt idx="1970">
                  <c:v>34.87829988403244</c:v>
                </c:pt>
                <c:pt idx="1971">
                  <c:v>34.88899996566757</c:v>
                </c:pt>
                <c:pt idx="1972">
                  <c:v>34.90050000801055</c:v>
                </c:pt>
                <c:pt idx="1973">
                  <c:v>34.91239993858471</c:v>
                </c:pt>
                <c:pt idx="1974">
                  <c:v>34.92410011062748</c:v>
                </c:pt>
                <c:pt idx="1975">
                  <c:v>34.93580007438504</c:v>
                </c:pt>
                <c:pt idx="1976">
                  <c:v>34.95140009536403</c:v>
                </c:pt>
                <c:pt idx="1977">
                  <c:v>34.96539998359367</c:v>
                </c:pt>
                <c:pt idx="1978">
                  <c:v>34.97770001068054</c:v>
                </c:pt>
                <c:pt idx="1979">
                  <c:v>34.98769997138879</c:v>
                </c:pt>
                <c:pt idx="1980">
                  <c:v>35.0037000408156</c:v>
                </c:pt>
                <c:pt idx="1981">
                  <c:v>35.01619990806648</c:v>
                </c:pt>
                <c:pt idx="1982">
                  <c:v>35.0291999080655</c:v>
                </c:pt>
                <c:pt idx="1983">
                  <c:v>35.04009994125224</c:v>
                </c:pt>
                <c:pt idx="1984">
                  <c:v>35.0532999019633</c:v>
                </c:pt>
                <c:pt idx="1985">
                  <c:v>35.06939995612996</c:v>
                </c:pt>
                <c:pt idx="1986">
                  <c:v>35.08740000724714</c:v>
                </c:pt>
                <c:pt idx="1987">
                  <c:v>35.1009999710077</c:v>
                </c:pt>
                <c:pt idx="1988">
                  <c:v>35.11380007057232</c:v>
                </c:pt>
                <c:pt idx="1989">
                  <c:v>35.12860007362178</c:v>
                </c:pt>
                <c:pt idx="1990">
                  <c:v>35.13480002555659</c:v>
                </c:pt>
                <c:pt idx="1991">
                  <c:v>35.1433998958564</c:v>
                </c:pt>
                <c:pt idx="1992">
                  <c:v>35.15739996833872</c:v>
                </c:pt>
                <c:pt idx="1993">
                  <c:v>35.16829998359754</c:v>
                </c:pt>
                <c:pt idx="1994">
                  <c:v>35.1806000530232</c:v>
                </c:pt>
                <c:pt idx="1995">
                  <c:v>35.19650010109035</c:v>
                </c:pt>
                <c:pt idx="1996">
                  <c:v>35.21340009193591</c:v>
                </c:pt>
                <c:pt idx="1997">
                  <c:v>35.21979997138988</c:v>
                </c:pt>
                <c:pt idx="1998">
                  <c:v>35.23359989585515</c:v>
                </c:pt>
                <c:pt idx="1999">
                  <c:v>35.24690002250645</c:v>
                </c:pt>
                <c:pt idx="2000">
                  <c:v>35.25960007972751</c:v>
                </c:pt>
                <c:pt idx="2001">
                  <c:v>35.27120010986252</c:v>
                </c:pt>
                <c:pt idx="2002">
                  <c:v>35.2801999168405</c:v>
                </c:pt>
                <c:pt idx="2003">
                  <c:v>35.2914999801651</c:v>
                </c:pt>
                <c:pt idx="2004">
                  <c:v>35.30679994697496</c:v>
                </c:pt>
                <c:pt idx="2005">
                  <c:v>35.32000003738355</c:v>
                </c:pt>
                <c:pt idx="2006">
                  <c:v>35.33419992561176</c:v>
                </c:pt>
                <c:pt idx="2007">
                  <c:v>35.34499993476854</c:v>
                </c:pt>
                <c:pt idx="2008">
                  <c:v>35.35799996795684</c:v>
                </c:pt>
                <c:pt idx="2009">
                  <c:v>35.37299996795628</c:v>
                </c:pt>
                <c:pt idx="2010">
                  <c:v>35.38380010070611</c:v>
                </c:pt>
                <c:pt idx="2011">
                  <c:v>35.39480009460384</c:v>
                </c:pt>
                <c:pt idx="2012">
                  <c:v>35.41050008544696</c:v>
                </c:pt>
                <c:pt idx="2013">
                  <c:v>35.42690003089956</c:v>
                </c:pt>
                <c:pt idx="2014">
                  <c:v>35.43869992828331</c:v>
                </c:pt>
                <c:pt idx="2015">
                  <c:v>35.453699961472</c:v>
                </c:pt>
                <c:pt idx="2016">
                  <c:v>35.46490010032358</c:v>
                </c:pt>
                <c:pt idx="2017">
                  <c:v>35.47880009422443</c:v>
                </c:pt>
                <c:pt idx="2018">
                  <c:v>35.4938999431579</c:v>
                </c:pt>
                <c:pt idx="2019">
                  <c:v>35.50380004577528</c:v>
                </c:pt>
                <c:pt idx="2020">
                  <c:v>35.514600012586</c:v>
                </c:pt>
                <c:pt idx="2021">
                  <c:v>35.5250999069176</c:v>
                </c:pt>
                <c:pt idx="2022">
                  <c:v>35.53889999122475</c:v>
                </c:pt>
                <c:pt idx="2023">
                  <c:v>35.54980009383871</c:v>
                </c:pt>
                <c:pt idx="2024">
                  <c:v>35.56099995498517</c:v>
                </c:pt>
                <c:pt idx="2025">
                  <c:v>35.57500011482261</c:v>
                </c:pt>
                <c:pt idx="2026">
                  <c:v>35.5877999095901</c:v>
                </c:pt>
                <c:pt idx="2027">
                  <c:v>35.60359992752275</c:v>
                </c:pt>
                <c:pt idx="2028">
                  <c:v>35.61609994239552</c:v>
                </c:pt>
                <c:pt idx="2029">
                  <c:v>35.63330006599426</c:v>
                </c:pt>
                <c:pt idx="2030">
                  <c:v>35.64430000267021</c:v>
                </c:pt>
                <c:pt idx="2031">
                  <c:v>35.65530011443843</c:v>
                </c:pt>
                <c:pt idx="2032">
                  <c:v>35.6670999664275</c:v>
                </c:pt>
                <c:pt idx="2033">
                  <c:v>35.68130002670296</c:v>
                </c:pt>
                <c:pt idx="2034">
                  <c:v>35.69670005073567</c:v>
                </c:pt>
                <c:pt idx="2035">
                  <c:v>35.71090008087413</c:v>
                </c:pt>
                <c:pt idx="2036">
                  <c:v>35.72629990882706</c:v>
                </c:pt>
                <c:pt idx="2037">
                  <c:v>35.7373999149313</c:v>
                </c:pt>
                <c:pt idx="2038">
                  <c:v>35.74599999046041</c:v>
                </c:pt>
                <c:pt idx="2039">
                  <c:v>35.75899991493135</c:v>
                </c:pt>
                <c:pt idx="2040">
                  <c:v>35.77249998741172</c:v>
                </c:pt>
                <c:pt idx="2041">
                  <c:v>35.78390001144359</c:v>
                </c:pt>
                <c:pt idx="2042">
                  <c:v>35.79849999923681</c:v>
                </c:pt>
                <c:pt idx="2043">
                  <c:v>35.81099989356881</c:v>
                </c:pt>
                <c:pt idx="2044">
                  <c:v>35.82390002937245</c:v>
                </c:pt>
                <c:pt idx="2045">
                  <c:v>35.83380005645449</c:v>
                </c:pt>
                <c:pt idx="2046">
                  <c:v>35.84970004424756</c:v>
                </c:pt>
                <c:pt idx="2047">
                  <c:v>35.86149991149794</c:v>
                </c:pt>
                <c:pt idx="2048">
                  <c:v>35.87909992942514</c:v>
                </c:pt>
                <c:pt idx="2049">
                  <c:v>35.8930999626136</c:v>
                </c:pt>
                <c:pt idx="2050">
                  <c:v>35.90770001983762</c:v>
                </c:pt>
                <c:pt idx="2051">
                  <c:v>35.9255000709527</c:v>
                </c:pt>
                <c:pt idx="2052">
                  <c:v>35.93580000457588</c:v>
                </c:pt>
                <c:pt idx="2053">
                  <c:v>35.94990000152393</c:v>
                </c:pt>
                <c:pt idx="2054">
                  <c:v>35.96679998016407</c:v>
                </c:pt>
                <c:pt idx="2055">
                  <c:v>35.97900004653638</c:v>
                </c:pt>
                <c:pt idx="2056">
                  <c:v>35.9901000102982</c:v>
                </c:pt>
                <c:pt idx="2057">
                  <c:v>36.00280000114434</c:v>
                </c:pt>
                <c:pt idx="2058">
                  <c:v>36.02090008544837</c:v>
                </c:pt>
                <c:pt idx="2059">
                  <c:v>36.03789997978308</c:v>
                </c:pt>
                <c:pt idx="2060">
                  <c:v>36.05020005226103</c:v>
                </c:pt>
                <c:pt idx="2061">
                  <c:v>36.06310005531122</c:v>
                </c:pt>
                <c:pt idx="2062">
                  <c:v>36.08109996146956</c:v>
                </c:pt>
                <c:pt idx="2063">
                  <c:v>36.0926999916046</c:v>
                </c:pt>
                <c:pt idx="2064">
                  <c:v>36.10760001563902</c:v>
                </c:pt>
                <c:pt idx="2065">
                  <c:v>36.1184999492616</c:v>
                </c:pt>
                <c:pt idx="2066">
                  <c:v>36.13059995841832</c:v>
                </c:pt>
                <c:pt idx="2067">
                  <c:v>36.14360003700131</c:v>
                </c:pt>
                <c:pt idx="2068">
                  <c:v>36.1575000671364</c:v>
                </c:pt>
                <c:pt idx="2069">
                  <c:v>36.17429992523103</c:v>
                </c:pt>
                <c:pt idx="2070">
                  <c:v>36.18229996147056</c:v>
                </c:pt>
                <c:pt idx="2071">
                  <c:v>36.19869992218085</c:v>
                </c:pt>
                <c:pt idx="2072">
                  <c:v>36.21039998855486</c:v>
                </c:pt>
                <c:pt idx="2073">
                  <c:v>36.2212999916046</c:v>
                </c:pt>
                <c:pt idx="2074">
                  <c:v>36.23170006103464</c:v>
                </c:pt>
                <c:pt idx="2075">
                  <c:v>36.24119996452282</c:v>
                </c:pt>
                <c:pt idx="2076">
                  <c:v>36.25420009422304</c:v>
                </c:pt>
                <c:pt idx="2077">
                  <c:v>36.27030000648665</c:v>
                </c:pt>
                <c:pt idx="2078">
                  <c:v>36.28159996108658</c:v>
                </c:pt>
                <c:pt idx="2079">
                  <c:v>36.29449992790251</c:v>
                </c:pt>
                <c:pt idx="2080">
                  <c:v>36.3092000274664</c:v>
                </c:pt>
                <c:pt idx="2081">
                  <c:v>36.3251999881759</c:v>
                </c:pt>
                <c:pt idx="2082">
                  <c:v>36.33420002746787</c:v>
                </c:pt>
                <c:pt idx="2083">
                  <c:v>36.34519989166074</c:v>
                </c:pt>
                <c:pt idx="2084">
                  <c:v>36.35589993400572</c:v>
                </c:pt>
                <c:pt idx="2085">
                  <c:v>36.36680007285756</c:v>
                </c:pt>
                <c:pt idx="2086">
                  <c:v>36.37810007896041</c:v>
                </c:pt>
                <c:pt idx="2087">
                  <c:v>36.39289999428001</c:v>
                </c:pt>
                <c:pt idx="2088">
                  <c:v>36.41109990348922</c:v>
                </c:pt>
                <c:pt idx="2089">
                  <c:v>36.42220006942807</c:v>
                </c:pt>
                <c:pt idx="2090">
                  <c:v>36.43259999389556</c:v>
                </c:pt>
                <c:pt idx="2091">
                  <c:v>36.44530000877421</c:v>
                </c:pt>
                <c:pt idx="2092">
                  <c:v>36.45759993324097</c:v>
                </c:pt>
                <c:pt idx="2093">
                  <c:v>36.47349989394932</c:v>
                </c:pt>
                <c:pt idx="2094">
                  <c:v>36.48129990005327</c:v>
                </c:pt>
                <c:pt idx="2095">
                  <c:v>36.49119997863818</c:v>
                </c:pt>
                <c:pt idx="2096">
                  <c:v>36.5031001083371</c:v>
                </c:pt>
                <c:pt idx="2097">
                  <c:v>36.51299997253591</c:v>
                </c:pt>
                <c:pt idx="2098">
                  <c:v>36.5267998909003</c:v>
                </c:pt>
                <c:pt idx="2099">
                  <c:v>36.54179994506922</c:v>
                </c:pt>
                <c:pt idx="2100">
                  <c:v>36.55580005989028</c:v>
                </c:pt>
                <c:pt idx="2101">
                  <c:v>36.57550000533956</c:v>
                </c:pt>
                <c:pt idx="2102">
                  <c:v>36.59469998397617</c:v>
                </c:pt>
                <c:pt idx="2103">
                  <c:v>36.60260009880221</c:v>
                </c:pt>
                <c:pt idx="2104">
                  <c:v>36.61099993896278</c:v>
                </c:pt>
                <c:pt idx="2105">
                  <c:v>36.62430010490425</c:v>
                </c:pt>
                <c:pt idx="2106">
                  <c:v>36.63759999008107</c:v>
                </c:pt>
                <c:pt idx="2107">
                  <c:v>36.64940001716239</c:v>
                </c:pt>
                <c:pt idx="2108">
                  <c:v>36.65809995078961</c:v>
                </c:pt>
                <c:pt idx="2109">
                  <c:v>36.66640002632266</c:v>
                </c:pt>
                <c:pt idx="2110">
                  <c:v>36.68019998702948</c:v>
                </c:pt>
                <c:pt idx="2111">
                  <c:v>36.69510011672904</c:v>
                </c:pt>
                <c:pt idx="2112">
                  <c:v>36.71030011062612</c:v>
                </c:pt>
                <c:pt idx="2113">
                  <c:v>36.72420009231428</c:v>
                </c:pt>
                <c:pt idx="2114">
                  <c:v>36.73929997444066</c:v>
                </c:pt>
                <c:pt idx="2115">
                  <c:v>36.75030011024135</c:v>
                </c:pt>
                <c:pt idx="2116">
                  <c:v>36.76220010413818</c:v>
                </c:pt>
                <c:pt idx="2117">
                  <c:v>36.77350002861203</c:v>
                </c:pt>
                <c:pt idx="2118">
                  <c:v>36.78469996528651</c:v>
                </c:pt>
                <c:pt idx="2119">
                  <c:v>36.7985000255576</c:v>
                </c:pt>
                <c:pt idx="2120">
                  <c:v>36.80710006484878</c:v>
                </c:pt>
                <c:pt idx="2121">
                  <c:v>36.82360008277828</c:v>
                </c:pt>
                <c:pt idx="2122">
                  <c:v>36.83409998626663</c:v>
                </c:pt>
                <c:pt idx="2123">
                  <c:v>36.84389996833848</c:v>
                </c:pt>
                <c:pt idx="2124">
                  <c:v>36.86200002250553</c:v>
                </c:pt>
                <c:pt idx="2125">
                  <c:v>36.87450009193341</c:v>
                </c:pt>
                <c:pt idx="2126">
                  <c:v>36.88960004653563</c:v>
                </c:pt>
                <c:pt idx="2127">
                  <c:v>36.8981998836498</c:v>
                </c:pt>
                <c:pt idx="2128">
                  <c:v>36.91099990158182</c:v>
                </c:pt>
                <c:pt idx="2129">
                  <c:v>36.92420010376006</c:v>
                </c:pt>
                <c:pt idx="2130">
                  <c:v>36.93439999503971</c:v>
                </c:pt>
                <c:pt idx="2131">
                  <c:v>36.95079988632278</c:v>
                </c:pt>
                <c:pt idx="2132">
                  <c:v>36.96239988632078</c:v>
                </c:pt>
                <c:pt idx="2133">
                  <c:v>36.97920011863607</c:v>
                </c:pt>
                <c:pt idx="2134">
                  <c:v>36.99110001296867</c:v>
                </c:pt>
                <c:pt idx="2135">
                  <c:v>37.00340011558364</c:v>
                </c:pt>
                <c:pt idx="2136">
                  <c:v>37.01589997673</c:v>
                </c:pt>
                <c:pt idx="2137">
                  <c:v>37.02539997978238</c:v>
                </c:pt>
                <c:pt idx="2138">
                  <c:v>37.04039994049163</c:v>
                </c:pt>
                <c:pt idx="2139">
                  <c:v>37.05249997672945</c:v>
                </c:pt>
                <c:pt idx="2140">
                  <c:v>37.06619993133427</c:v>
                </c:pt>
                <c:pt idx="2141">
                  <c:v>37.07469997062434</c:v>
                </c:pt>
                <c:pt idx="2142">
                  <c:v>37.08469997062635</c:v>
                </c:pt>
                <c:pt idx="2143">
                  <c:v>37.10350008811655</c:v>
                </c:pt>
                <c:pt idx="2144">
                  <c:v>37.11920001869291</c:v>
                </c:pt>
                <c:pt idx="2145">
                  <c:v>37.13650010909987</c:v>
                </c:pt>
                <c:pt idx="2146">
                  <c:v>37.15210010299416</c:v>
                </c:pt>
                <c:pt idx="2147">
                  <c:v>37.16739998511912</c:v>
                </c:pt>
                <c:pt idx="2148">
                  <c:v>37.17719995193328</c:v>
                </c:pt>
                <c:pt idx="2149">
                  <c:v>37.18259996414054</c:v>
                </c:pt>
                <c:pt idx="2150">
                  <c:v>37.19310006675733</c:v>
                </c:pt>
                <c:pt idx="2151">
                  <c:v>37.20649996719294</c:v>
                </c:pt>
                <c:pt idx="2152">
                  <c:v>37.2210001029962</c:v>
                </c:pt>
                <c:pt idx="2153">
                  <c:v>37.23290003051808</c:v>
                </c:pt>
                <c:pt idx="2154">
                  <c:v>37.24339995193441</c:v>
                </c:pt>
                <c:pt idx="2155">
                  <c:v>37.25879999999597</c:v>
                </c:pt>
                <c:pt idx="2156">
                  <c:v>37.27470007514785</c:v>
                </c:pt>
                <c:pt idx="2157">
                  <c:v>37.28940006294214</c:v>
                </c:pt>
                <c:pt idx="2158">
                  <c:v>37.30519998741147</c:v>
                </c:pt>
                <c:pt idx="2159">
                  <c:v>37.31870009918202</c:v>
                </c:pt>
                <c:pt idx="2160">
                  <c:v>37.33209989090028</c:v>
                </c:pt>
                <c:pt idx="2161">
                  <c:v>37.34260009002537</c:v>
                </c:pt>
                <c:pt idx="2162">
                  <c:v>37.35009988784802</c:v>
                </c:pt>
                <c:pt idx="2163">
                  <c:v>37.36030003585985</c:v>
                </c:pt>
                <c:pt idx="2164">
                  <c:v>37.37670001144212</c:v>
                </c:pt>
                <c:pt idx="2165">
                  <c:v>37.38920004157625</c:v>
                </c:pt>
                <c:pt idx="2166">
                  <c:v>37.40350011405826</c:v>
                </c:pt>
                <c:pt idx="2167">
                  <c:v>37.4186998996738</c:v>
                </c:pt>
                <c:pt idx="2168">
                  <c:v>37.43469997787543</c:v>
                </c:pt>
                <c:pt idx="2169">
                  <c:v>37.44420001411342</c:v>
                </c:pt>
                <c:pt idx="2170">
                  <c:v>37.45439989051737</c:v>
                </c:pt>
                <c:pt idx="2171">
                  <c:v>37.47100005950777</c:v>
                </c:pt>
                <c:pt idx="2172">
                  <c:v>37.48389989661882</c:v>
                </c:pt>
                <c:pt idx="2173">
                  <c:v>37.49960001716681</c:v>
                </c:pt>
                <c:pt idx="2174">
                  <c:v>37.50860002326952</c:v>
                </c:pt>
                <c:pt idx="2175">
                  <c:v>37.51679992675781</c:v>
                </c:pt>
                <c:pt idx="2176">
                  <c:v>37.5296999145503</c:v>
                </c:pt>
                <c:pt idx="2177">
                  <c:v>37.54680010757511</c:v>
                </c:pt>
                <c:pt idx="2178">
                  <c:v>37.56699988403125</c:v>
                </c:pt>
                <c:pt idx="2179">
                  <c:v>37.57140005607287</c:v>
                </c:pt>
                <c:pt idx="2180">
                  <c:v>37.5842999198903</c:v>
                </c:pt>
                <c:pt idx="2181">
                  <c:v>37.6013999710085</c:v>
                </c:pt>
                <c:pt idx="2182">
                  <c:v>37.6125999710057</c:v>
                </c:pt>
                <c:pt idx="2183">
                  <c:v>37.62880007057177</c:v>
                </c:pt>
                <c:pt idx="2184">
                  <c:v>37.64349993171707</c:v>
                </c:pt>
                <c:pt idx="2185">
                  <c:v>37.6505000705729</c:v>
                </c:pt>
                <c:pt idx="2186">
                  <c:v>37.64739998283403</c:v>
                </c:pt>
                <c:pt idx="2187">
                  <c:v>37.64349993171707</c:v>
                </c:pt>
                <c:pt idx="2213">
                  <c:v>37.0437998481757</c:v>
                </c:pt>
                <c:pt idx="2214">
                  <c:v>37.0437998481757</c:v>
                </c:pt>
                <c:pt idx="2215">
                  <c:v>37.06209958648833</c:v>
                </c:pt>
                <c:pt idx="2216">
                  <c:v>37.08370043029572</c:v>
                </c:pt>
                <c:pt idx="2217">
                  <c:v>37.09540007781834</c:v>
                </c:pt>
                <c:pt idx="2218">
                  <c:v>37.09540007781834</c:v>
                </c:pt>
                <c:pt idx="2219">
                  <c:v>37.09540007781834</c:v>
                </c:pt>
                <c:pt idx="2220">
                  <c:v>37.0437998481757</c:v>
                </c:pt>
                <c:pt idx="2221">
                  <c:v>36.98070014572295</c:v>
                </c:pt>
                <c:pt idx="2222">
                  <c:v>37.15430009078773</c:v>
                </c:pt>
                <c:pt idx="2223">
                  <c:v>37.34950018386732</c:v>
                </c:pt>
                <c:pt idx="2224">
                  <c:v>37.38299980163353</c:v>
                </c:pt>
                <c:pt idx="2225">
                  <c:v>37.33500007781912</c:v>
                </c:pt>
                <c:pt idx="2226">
                  <c:v>37.19389996871905</c:v>
                </c:pt>
                <c:pt idx="2227">
                  <c:v>37.21739985427485</c:v>
                </c:pt>
                <c:pt idx="2228">
                  <c:v>37.2194001281714</c:v>
                </c:pt>
                <c:pt idx="2229">
                  <c:v>37.21370023269628</c:v>
                </c:pt>
                <c:pt idx="2230">
                  <c:v>37.20159984664861</c:v>
                </c:pt>
                <c:pt idx="2231">
                  <c:v>37.17770002059842</c:v>
                </c:pt>
                <c:pt idx="2232">
                  <c:v>37.177100038145</c:v>
                </c:pt>
                <c:pt idx="2233">
                  <c:v>37.174799953842</c:v>
                </c:pt>
                <c:pt idx="2234">
                  <c:v>37.21190007438781</c:v>
                </c:pt>
                <c:pt idx="2235">
                  <c:v>37.17950009803462</c:v>
                </c:pt>
                <c:pt idx="2236">
                  <c:v>37.22800005569297</c:v>
                </c:pt>
                <c:pt idx="2237">
                  <c:v>37.2472000656125</c:v>
                </c:pt>
                <c:pt idx="2238">
                  <c:v>37.25479997405635</c:v>
                </c:pt>
                <c:pt idx="2239">
                  <c:v>37.24330007248136</c:v>
                </c:pt>
                <c:pt idx="2240">
                  <c:v>37.23180002212394</c:v>
                </c:pt>
                <c:pt idx="2241">
                  <c:v>37.27559991951057</c:v>
                </c:pt>
                <c:pt idx="2242">
                  <c:v>37.25199994468494</c:v>
                </c:pt>
                <c:pt idx="2243">
                  <c:v>37.24850005683766</c:v>
                </c:pt>
                <c:pt idx="2244">
                  <c:v>37.2565000804898</c:v>
                </c:pt>
                <c:pt idx="2245">
                  <c:v>37.27090011062683</c:v>
                </c:pt>
                <c:pt idx="2246">
                  <c:v>37.25030011176932</c:v>
                </c:pt>
                <c:pt idx="2247">
                  <c:v>37.2267999973301</c:v>
                </c:pt>
                <c:pt idx="2248">
                  <c:v>37.22880007591448</c:v>
                </c:pt>
                <c:pt idx="2249">
                  <c:v>37.24219990425263</c:v>
                </c:pt>
                <c:pt idx="2250">
                  <c:v>37.2404999885548</c:v>
                </c:pt>
                <c:pt idx="2251">
                  <c:v>37.2253999408713</c:v>
                </c:pt>
                <c:pt idx="2252">
                  <c:v>37.2178000282256</c:v>
                </c:pt>
                <c:pt idx="2253">
                  <c:v>37.21800007057391</c:v>
                </c:pt>
                <c:pt idx="2254">
                  <c:v>37.21310010681191</c:v>
                </c:pt>
                <c:pt idx="2255">
                  <c:v>37.20730005531004</c:v>
                </c:pt>
                <c:pt idx="2256">
                  <c:v>37.20430001297064</c:v>
                </c:pt>
                <c:pt idx="2257">
                  <c:v>37.1964999404918</c:v>
                </c:pt>
                <c:pt idx="2258">
                  <c:v>37.19349997672907</c:v>
                </c:pt>
                <c:pt idx="2259">
                  <c:v>37.1902999435406</c:v>
                </c:pt>
                <c:pt idx="2260">
                  <c:v>37.17660009155225</c:v>
                </c:pt>
                <c:pt idx="2261">
                  <c:v>37.17509994659486</c:v>
                </c:pt>
                <c:pt idx="2262">
                  <c:v>37.17109989509481</c:v>
                </c:pt>
                <c:pt idx="2263">
                  <c:v>37.16910001259021</c:v>
                </c:pt>
                <c:pt idx="2264">
                  <c:v>37.16140007591454</c:v>
                </c:pt>
                <c:pt idx="2265">
                  <c:v>37.15609988556024</c:v>
                </c:pt>
                <c:pt idx="2266">
                  <c:v>37.15089997901664</c:v>
                </c:pt>
                <c:pt idx="2267">
                  <c:v>37.1364000999456</c:v>
                </c:pt>
                <c:pt idx="2268">
                  <c:v>37.1228000457777</c:v>
                </c:pt>
                <c:pt idx="2269">
                  <c:v>37.1125001121509</c:v>
                </c:pt>
                <c:pt idx="2270">
                  <c:v>37.1023001182548</c:v>
                </c:pt>
                <c:pt idx="2271">
                  <c:v>37.09470009116922</c:v>
                </c:pt>
                <c:pt idx="2272">
                  <c:v>37.08350010337745</c:v>
                </c:pt>
                <c:pt idx="2273">
                  <c:v>37.0731001125314</c:v>
                </c:pt>
                <c:pt idx="2274">
                  <c:v>37.06840004310652</c:v>
                </c:pt>
                <c:pt idx="2275">
                  <c:v>37.06060004615938</c:v>
                </c:pt>
                <c:pt idx="2276">
                  <c:v>37.04759991950778</c:v>
                </c:pt>
                <c:pt idx="2277">
                  <c:v>37.04129998893767</c:v>
                </c:pt>
                <c:pt idx="2278">
                  <c:v>37.0357000190743</c:v>
                </c:pt>
                <c:pt idx="2279">
                  <c:v>37.02540006141862</c:v>
                </c:pt>
                <c:pt idx="2280">
                  <c:v>37.01549996490576</c:v>
                </c:pt>
                <c:pt idx="2281">
                  <c:v>37.00630009765518</c:v>
                </c:pt>
                <c:pt idx="2282">
                  <c:v>36.9955001098606</c:v>
                </c:pt>
                <c:pt idx="2283">
                  <c:v>36.98310002250583</c:v>
                </c:pt>
                <c:pt idx="2284">
                  <c:v>36.97419992294454</c:v>
                </c:pt>
                <c:pt idx="2285">
                  <c:v>36.96730011902036</c:v>
                </c:pt>
                <c:pt idx="2286">
                  <c:v>36.96299991683918</c:v>
                </c:pt>
                <c:pt idx="2287">
                  <c:v>36.95609995308038</c:v>
                </c:pt>
                <c:pt idx="2288">
                  <c:v>36.94880005569573</c:v>
                </c:pt>
                <c:pt idx="2289">
                  <c:v>36.93779992904454</c:v>
                </c:pt>
                <c:pt idx="2290">
                  <c:v>36.928499914171</c:v>
                </c:pt>
                <c:pt idx="2291">
                  <c:v>36.9262999412531</c:v>
                </c:pt>
                <c:pt idx="2292">
                  <c:v>36.91990006790363</c:v>
                </c:pt>
                <c:pt idx="2293">
                  <c:v>36.91599996223157</c:v>
                </c:pt>
                <c:pt idx="2294">
                  <c:v>36.90810006179525</c:v>
                </c:pt>
                <c:pt idx="2295">
                  <c:v>36.90070001640197</c:v>
                </c:pt>
                <c:pt idx="2296">
                  <c:v>36.89270001640398</c:v>
                </c:pt>
                <c:pt idx="2297">
                  <c:v>36.88240003776443</c:v>
                </c:pt>
                <c:pt idx="2298">
                  <c:v>36.87779989890987</c:v>
                </c:pt>
                <c:pt idx="2299">
                  <c:v>36.8711000678995</c:v>
                </c:pt>
                <c:pt idx="2300">
                  <c:v>36.85980010109048</c:v>
                </c:pt>
                <c:pt idx="2301">
                  <c:v>36.85020000457735</c:v>
                </c:pt>
                <c:pt idx="2302">
                  <c:v>36.8412999412503</c:v>
                </c:pt>
                <c:pt idx="2303">
                  <c:v>36.83599990501534</c:v>
                </c:pt>
                <c:pt idx="2304">
                  <c:v>36.82750011329696</c:v>
                </c:pt>
                <c:pt idx="2305">
                  <c:v>36.81759995346143</c:v>
                </c:pt>
                <c:pt idx="2306">
                  <c:v>36.81139998969953</c:v>
                </c:pt>
                <c:pt idx="2307">
                  <c:v>36.80259989013575</c:v>
                </c:pt>
                <c:pt idx="2308">
                  <c:v>36.79630008315871</c:v>
                </c:pt>
                <c:pt idx="2309">
                  <c:v>36.78629988403191</c:v>
                </c:pt>
                <c:pt idx="2310">
                  <c:v>36.77669989318747</c:v>
                </c:pt>
                <c:pt idx="2311">
                  <c:v>36.76959999275278</c:v>
                </c:pt>
                <c:pt idx="2312">
                  <c:v>36.76049999885436</c:v>
                </c:pt>
                <c:pt idx="2313">
                  <c:v>36.75579995345834</c:v>
                </c:pt>
                <c:pt idx="2314">
                  <c:v>36.74779988403316</c:v>
                </c:pt>
                <c:pt idx="2315">
                  <c:v>36.74309988098321</c:v>
                </c:pt>
                <c:pt idx="2316">
                  <c:v>36.73770007400526</c:v>
                </c:pt>
                <c:pt idx="2317">
                  <c:v>36.73080010414196</c:v>
                </c:pt>
                <c:pt idx="2318">
                  <c:v>36.7204998840316</c:v>
                </c:pt>
                <c:pt idx="2319">
                  <c:v>36.71500008926522</c:v>
                </c:pt>
                <c:pt idx="2320">
                  <c:v>36.70270010757305</c:v>
                </c:pt>
                <c:pt idx="2321">
                  <c:v>36.69360011062601</c:v>
                </c:pt>
                <c:pt idx="2322">
                  <c:v>36.68549998092567</c:v>
                </c:pt>
                <c:pt idx="2323">
                  <c:v>36.67609988135882</c:v>
                </c:pt>
                <c:pt idx="2324">
                  <c:v>36.66890009269628</c:v>
                </c:pt>
                <c:pt idx="2325">
                  <c:v>36.66000000228814</c:v>
                </c:pt>
                <c:pt idx="2326">
                  <c:v>36.64959990882562</c:v>
                </c:pt>
                <c:pt idx="2327">
                  <c:v>36.63849988784932</c:v>
                </c:pt>
                <c:pt idx="2328">
                  <c:v>36.63070003280883</c:v>
                </c:pt>
                <c:pt idx="2329">
                  <c:v>36.61840002403187</c:v>
                </c:pt>
                <c:pt idx="2330">
                  <c:v>36.60809996681201</c:v>
                </c:pt>
                <c:pt idx="2331">
                  <c:v>36.60350010261391</c:v>
                </c:pt>
                <c:pt idx="2332">
                  <c:v>36.59609993667618</c:v>
                </c:pt>
                <c:pt idx="2333">
                  <c:v>36.58879990653804</c:v>
                </c:pt>
                <c:pt idx="2334">
                  <c:v>36.57729994583133</c:v>
                </c:pt>
                <c:pt idx="2335">
                  <c:v>36.57070000915337</c:v>
                </c:pt>
                <c:pt idx="2336">
                  <c:v>36.56300007248137</c:v>
                </c:pt>
                <c:pt idx="2337">
                  <c:v>36.55729993972633</c:v>
                </c:pt>
                <c:pt idx="2338">
                  <c:v>36.54689992790372</c:v>
                </c:pt>
                <c:pt idx="2339">
                  <c:v>36.53989995803931</c:v>
                </c:pt>
                <c:pt idx="2340">
                  <c:v>36.5364999488811</c:v>
                </c:pt>
                <c:pt idx="2341">
                  <c:v>36.52860005454932</c:v>
                </c:pt>
                <c:pt idx="2342">
                  <c:v>36.52310011787267</c:v>
                </c:pt>
                <c:pt idx="2343">
                  <c:v>36.51209993095474</c:v>
                </c:pt>
                <c:pt idx="2344">
                  <c:v>36.5026999401089</c:v>
                </c:pt>
                <c:pt idx="2345">
                  <c:v>36.4927001121505</c:v>
                </c:pt>
                <c:pt idx="2346">
                  <c:v>36.48609993705395</c:v>
                </c:pt>
                <c:pt idx="2347">
                  <c:v>36.47969996414029</c:v>
                </c:pt>
                <c:pt idx="2348">
                  <c:v>36.47220000037851</c:v>
                </c:pt>
                <c:pt idx="2349">
                  <c:v>36.46599990691903</c:v>
                </c:pt>
                <c:pt idx="2350">
                  <c:v>36.46110003051945</c:v>
                </c:pt>
                <c:pt idx="2351">
                  <c:v>36.45130011214859</c:v>
                </c:pt>
                <c:pt idx="2352">
                  <c:v>36.4414999584187</c:v>
                </c:pt>
                <c:pt idx="2353">
                  <c:v>36.4339998950927</c:v>
                </c:pt>
                <c:pt idx="2354">
                  <c:v>36.42270000381541</c:v>
                </c:pt>
                <c:pt idx="2355">
                  <c:v>36.41669993743925</c:v>
                </c:pt>
                <c:pt idx="2356">
                  <c:v>36.4099000099195</c:v>
                </c:pt>
                <c:pt idx="2357">
                  <c:v>36.40139995879872</c:v>
                </c:pt>
                <c:pt idx="2358">
                  <c:v>36.39289992561314</c:v>
                </c:pt>
                <c:pt idx="2359">
                  <c:v>36.38370007362388</c:v>
                </c:pt>
                <c:pt idx="2360">
                  <c:v>36.37680007057133</c:v>
                </c:pt>
                <c:pt idx="2361">
                  <c:v>36.37319992866469</c:v>
                </c:pt>
                <c:pt idx="2362">
                  <c:v>36.36810006141604</c:v>
                </c:pt>
                <c:pt idx="2363">
                  <c:v>36.36289995269544</c:v>
                </c:pt>
                <c:pt idx="2364">
                  <c:v>36.35519988326995</c:v>
                </c:pt>
                <c:pt idx="2365">
                  <c:v>36.3438999679565</c:v>
                </c:pt>
                <c:pt idx="2366">
                  <c:v>36.33309997711329</c:v>
                </c:pt>
                <c:pt idx="2367">
                  <c:v>36.3235998897544</c:v>
                </c:pt>
                <c:pt idx="2368">
                  <c:v>36.31750006484796</c:v>
                </c:pt>
                <c:pt idx="2369">
                  <c:v>36.3090999019623</c:v>
                </c:pt>
                <c:pt idx="2370">
                  <c:v>36.30319993514786</c:v>
                </c:pt>
                <c:pt idx="2371">
                  <c:v>36.29749989585616</c:v>
                </c:pt>
                <c:pt idx="2372">
                  <c:v>36.28869997444053</c:v>
                </c:pt>
                <c:pt idx="2373">
                  <c:v>36.28159993514783</c:v>
                </c:pt>
                <c:pt idx="2374">
                  <c:v>36.2698000167875</c:v>
                </c:pt>
                <c:pt idx="2375">
                  <c:v>36.26370002288604</c:v>
                </c:pt>
                <c:pt idx="2376">
                  <c:v>36.25729998664974</c:v>
                </c:pt>
                <c:pt idx="2377">
                  <c:v>36.24790000190842</c:v>
                </c:pt>
                <c:pt idx="2378">
                  <c:v>36.24110001106234</c:v>
                </c:pt>
                <c:pt idx="2379">
                  <c:v>36.23139991455176</c:v>
                </c:pt>
                <c:pt idx="2380">
                  <c:v>36.22339991760236</c:v>
                </c:pt>
                <c:pt idx="2381">
                  <c:v>36.21440006255943</c:v>
                </c:pt>
                <c:pt idx="2382">
                  <c:v>36.20649990577657</c:v>
                </c:pt>
                <c:pt idx="2383">
                  <c:v>36.1949999572753</c:v>
                </c:pt>
                <c:pt idx="2384">
                  <c:v>36.18840010528217</c:v>
                </c:pt>
                <c:pt idx="2385">
                  <c:v>36.18449996642812</c:v>
                </c:pt>
                <c:pt idx="2386">
                  <c:v>36.17970003586015</c:v>
                </c:pt>
                <c:pt idx="2387">
                  <c:v>36.17519993324458</c:v>
                </c:pt>
                <c:pt idx="2388">
                  <c:v>36.17170006599552</c:v>
                </c:pt>
                <c:pt idx="2389">
                  <c:v>36.16650002364986</c:v>
                </c:pt>
                <c:pt idx="2390">
                  <c:v>36.15549989700229</c:v>
                </c:pt>
                <c:pt idx="2391">
                  <c:v>36.14649997253218</c:v>
                </c:pt>
                <c:pt idx="2392">
                  <c:v>36.13730010833751</c:v>
                </c:pt>
                <c:pt idx="2393">
                  <c:v>36.13070011444143</c:v>
                </c:pt>
                <c:pt idx="2394">
                  <c:v>36.12570008735566</c:v>
                </c:pt>
                <c:pt idx="2395">
                  <c:v>36.12279995765857</c:v>
                </c:pt>
                <c:pt idx="2396">
                  <c:v>36.11490010566919</c:v>
                </c:pt>
                <c:pt idx="2397">
                  <c:v>36.1069999065403</c:v>
                </c:pt>
                <c:pt idx="2398">
                  <c:v>36.10199993972856</c:v>
                </c:pt>
                <c:pt idx="2399">
                  <c:v>36.0953999366757</c:v>
                </c:pt>
                <c:pt idx="2400">
                  <c:v>36.0869000423445</c:v>
                </c:pt>
                <c:pt idx="2401">
                  <c:v>36.07269996719332</c:v>
                </c:pt>
                <c:pt idx="2402">
                  <c:v>36.0603999614723</c:v>
                </c:pt>
                <c:pt idx="2403">
                  <c:v>36.05610009727388</c:v>
                </c:pt>
                <c:pt idx="2404">
                  <c:v>36.05039988593852</c:v>
                </c:pt>
                <c:pt idx="2405">
                  <c:v>36.043199988555</c:v>
                </c:pt>
                <c:pt idx="2406">
                  <c:v>36.03740009727332</c:v>
                </c:pt>
                <c:pt idx="2407">
                  <c:v>36.02910004615844</c:v>
                </c:pt>
                <c:pt idx="2408">
                  <c:v>36.01779996795447</c:v>
                </c:pt>
                <c:pt idx="2409">
                  <c:v>36.01089997406231</c:v>
                </c:pt>
                <c:pt idx="2410">
                  <c:v>36.003500010298</c:v>
                </c:pt>
                <c:pt idx="2411">
                  <c:v>35.9962000556952</c:v>
                </c:pt>
                <c:pt idx="2412">
                  <c:v>35.988900091932</c:v>
                </c:pt>
                <c:pt idx="2413">
                  <c:v>35.98329995918175</c:v>
                </c:pt>
                <c:pt idx="2414">
                  <c:v>35.976600067901</c:v>
                </c:pt>
                <c:pt idx="2415">
                  <c:v>35.9726999591803</c:v>
                </c:pt>
                <c:pt idx="2416">
                  <c:v>35.96740005263925</c:v>
                </c:pt>
                <c:pt idx="2417">
                  <c:v>35.95930003166355</c:v>
                </c:pt>
                <c:pt idx="2418">
                  <c:v>35.95200010108965</c:v>
                </c:pt>
                <c:pt idx="2419">
                  <c:v>35.94620002555894</c:v>
                </c:pt>
                <c:pt idx="2420">
                  <c:v>35.94350011596543</c:v>
                </c:pt>
                <c:pt idx="2421">
                  <c:v>35.93540002861118</c:v>
                </c:pt>
                <c:pt idx="2422">
                  <c:v>35.9251999172193</c:v>
                </c:pt>
                <c:pt idx="2423">
                  <c:v>35.91840003509422</c:v>
                </c:pt>
                <c:pt idx="2424">
                  <c:v>35.9120000564544</c:v>
                </c:pt>
                <c:pt idx="2425">
                  <c:v>35.9067000656141</c:v>
                </c:pt>
                <c:pt idx="2426">
                  <c:v>35.90029992370545</c:v>
                </c:pt>
                <c:pt idx="2427">
                  <c:v>35.89599989356793</c:v>
                </c:pt>
                <c:pt idx="2428">
                  <c:v>35.89369991760029</c:v>
                </c:pt>
                <c:pt idx="2429">
                  <c:v>35.88680009269589</c:v>
                </c:pt>
                <c:pt idx="2430">
                  <c:v>35.88419992370473</c:v>
                </c:pt>
                <c:pt idx="2431">
                  <c:v>35.8736999843568</c:v>
                </c:pt>
                <c:pt idx="2432">
                  <c:v>35.86140003890978</c:v>
                </c:pt>
                <c:pt idx="2433">
                  <c:v>35.85549993324453</c:v>
                </c:pt>
                <c:pt idx="2434">
                  <c:v>35.8517000057218</c:v>
                </c:pt>
                <c:pt idx="2435">
                  <c:v>35.84809996948024</c:v>
                </c:pt>
                <c:pt idx="2436">
                  <c:v>35.83749998474011</c:v>
                </c:pt>
                <c:pt idx="2437">
                  <c:v>35.8275000934591</c:v>
                </c:pt>
                <c:pt idx="2438">
                  <c:v>35.82039996070671</c:v>
                </c:pt>
                <c:pt idx="2439">
                  <c:v>35.8113999305715</c:v>
                </c:pt>
                <c:pt idx="2440">
                  <c:v>35.80830000304923</c:v>
                </c:pt>
                <c:pt idx="2441">
                  <c:v>35.79989994888456</c:v>
                </c:pt>
                <c:pt idx="2442">
                  <c:v>35.79469994888133</c:v>
                </c:pt>
                <c:pt idx="2443">
                  <c:v>35.78850004844571</c:v>
                </c:pt>
                <c:pt idx="2444">
                  <c:v>35.78359992179685</c:v>
                </c:pt>
                <c:pt idx="2445">
                  <c:v>35.77609996109095</c:v>
                </c:pt>
                <c:pt idx="2446">
                  <c:v>35.77020003051803</c:v>
                </c:pt>
                <c:pt idx="2447">
                  <c:v>35.7611999401088</c:v>
                </c:pt>
                <c:pt idx="2448">
                  <c:v>35.75140008811647</c:v>
                </c:pt>
                <c:pt idx="2449">
                  <c:v>35.74380002174436</c:v>
                </c:pt>
                <c:pt idx="2450">
                  <c:v>35.73609992828278</c:v>
                </c:pt>
                <c:pt idx="2451">
                  <c:v>35.73509991607352</c:v>
                </c:pt>
                <c:pt idx="2452">
                  <c:v>35.73140005187815</c:v>
                </c:pt>
                <c:pt idx="2453">
                  <c:v>35.7233999645214</c:v>
                </c:pt>
                <c:pt idx="2454">
                  <c:v>35.71500003700203</c:v>
                </c:pt>
                <c:pt idx="2455">
                  <c:v>35.7039999073022</c:v>
                </c:pt>
                <c:pt idx="2456">
                  <c:v>35.69550004920893</c:v>
                </c:pt>
                <c:pt idx="2457">
                  <c:v>35.69019991645838</c:v>
                </c:pt>
                <c:pt idx="2458">
                  <c:v>35.68359994964702</c:v>
                </c:pt>
                <c:pt idx="2459">
                  <c:v>35.67519992561575</c:v>
                </c:pt>
                <c:pt idx="2460">
                  <c:v>35.6722999496451</c:v>
                </c:pt>
                <c:pt idx="2461">
                  <c:v>35.66489996490418</c:v>
                </c:pt>
                <c:pt idx="2462">
                  <c:v>35.66309988937428</c:v>
                </c:pt>
                <c:pt idx="2463">
                  <c:v>35.65939994964354</c:v>
                </c:pt>
                <c:pt idx="2464">
                  <c:v>35.65019999198557</c:v>
                </c:pt>
                <c:pt idx="2465">
                  <c:v>35.64460006751685</c:v>
                </c:pt>
                <c:pt idx="2466">
                  <c:v>35.64180003738144</c:v>
                </c:pt>
                <c:pt idx="2467">
                  <c:v>35.63460004653825</c:v>
                </c:pt>
                <c:pt idx="2468">
                  <c:v>35.63070000419248</c:v>
                </c:pt>
                <c:pt idx="2469">
                  <c:v>35.62260010986211</c:v>
                </c:pt>
                <c:pt idx="2470">
                  <c:v>35.61610008277785</c:v>
                </c:pt>
                <c:pt idx="2471">
                  <c:v>35.61090004958896</c:v>
                </c:pt>
                <c:pt idx="2472">
                  <c:v>35.60110006179453</c:v>
                </c:pt>
                <c:pt idx="2473">
                  <c:v>35.5935000377649</c:v>
                </c:pt>
                <c:pt idx="2474">
                  <c:v>35.58310008621262</c:v>
                </c:pt>
                <c:pt idx="2475">
                  <c:v>35.57540008316209</c:v>
                </c:pt>
                <c:pt idx="2476">
                  <c:v>35.56730006217913</c:v>
                </c:pt>
                <c:pt idx="2477">
                  <c:v>35.55820001411485</c:v>
                </c:pt>
                <c:pt idx="2478">
                  <c:v>35.5501000202166</c:v>
                </c:pt>
                <c:pt idx="2479">
                  <c:v>35.54040003852788</c:v>
                </c:pt>
                <c:pt idx="2480">
                  <c:v>35.53109998436047</c:v>
                </c:pt>
                <c:pt idx="2481">
                  <c:v>35.51950009918073</c:v>
                </c:pt>
                <c:pt idx="2482">
                  <c:v>35.51330003585463</c:v>
                </c:pt>
                <c:pt idx="2483">
                  <c:v>35.51040005988758</c:v>
                </c:pt>
                <c:pt idx="2484">
                  <c:v>35.50630004768391</c:v>
                </c:pt>
                <c:pt idx="2485">
                  <c:v>35.50189990272337</c:v>
                </c:pt>
                <c:pt idx="2486">
                  <c:v>35.4925001140582</c:v>
                </c:pt>
                <c:pt idx="2487">
                  <c:v>35.48840005378587</c:v>
                </c:pt>
                <c:pt idx="2488">
                  <c:v>35.48550008391976</c:v>
                </c:pt>
                <c:pt idx="2489">
                  <c:v>35.48209991493423</c:v>
                </c:pt>
                <c:pt idx="2490">
                  <c:v>35.47409998741202</c:v>
                </c:pt>
                <c:pt idx="2491">
                  <c:v>35.4647000961304</c:v>
                </c:pt>
                <c:pt idx="2492">
                  <c:v>35.46380008087</c:v>
                </c:pt>
                <c:pt idx="2493">
                  <c:v>35.46240003852654</c:v>
                </c:pt>
                <c:pt idx="2494">
                  <c:v>35.45729990882683</c:v>
                </c:pt>
                <c:pt idx="2495">
                  <c:v>35.4505999240864</c:v>
                </c:pt>
                <c:pt idx="2496">
                  <c:v>35.4385001144401</c:v>
                </c:pt>
                <c:pt idx="2497">
                  <c:v>35.43199997558622</c:v>
                </c:pt>
                <c:pt idx="2498">
                  <c:v>35.42619994545021</c:v>
                </c:pt>
                <c:pt idx="2499">
                  <c:v>35.42260000266833</c:v>
                </c:pt>
                <c:pt idx="2500">
                  <c:v>35.41850010833878</c:v>
                </c:pt>
                <c:pt idx="2501">
                  <c:v>35.4135999664286</c:v>
                </c:pt>
                <c:pt idx="2502">
                  <c:v>35.40440007820141</c:v>
                </c:pt>
                <c:pt idx="2503">
                  <c:v>35.3998000087704</c:v>
                </c:pt>
                <c:pt idx="2504">
                  <c:v>35.39339991226007</c:v>
                </c:pt>
                <c:pt idx="2505">
                  <c:v>35.384100014875</c:v>
                </c:pt>
                <c:pt idx="2506">
                  <c:v>35.38280010223387</c:v>
                </c:pt>
                <c:pt idx="2507">
                  <c:v>35.37339990310284</c:v>
                </c:pt>
                <c:pt idx="2508">
                  <c:v>35.36550003890808</c:v>
                </c:pt>
                <c:pt idx="2509">
                  <c:v>35.3593998821234</c:v>
                </c:pt>
                <c:pt idx="2510">
                  <c:v>35.35290003013506</c:v>
                </c:pt>
                <c:pt idx="2511">
                  <c:v>35.34819996071019</c:v>
                </c:pt>
                <c:pt idx="2512">
                  <c:v>35.33950009651016</c:v>
                </c:pt>
                <c:pt idx="2513">
                  <c:v>35.33270003013604</c:v>
                </c:pt>
                <c:pt idx="2514">
                  <c:v>35.33150009650853</c:v>
                </c:pt>
                <c:pt idx="2515">
                  <c:v>35.32829999694877</c:v>
                </c:pt>
                <c:pt idx="2516">
                  <c:v>35.32460009651186</c:v>
                </c:pt>
                <c:pt idx="2517">
                  <c:v>35.31940002402916</c:v>
                </c:pt>
                <c:pt idx="2518">
                  <c:v>35.30880006942604</c:v>
                </c:pt>
                <c:pt idx="2519">
                  <c:v>35.30420003928884</c:v>
                </c:pt>
                <c:pt idx="2520">
                  <c:v>35.29979990348511</c:v>
                </c:pt>
                <c:pt idx="2521">
                  <c:v>35.29059989166126</c:v>
                </c:pt>
                <c:pt idx="2522">
                  <c:v>35.28400006675653</c:v>
                </c:pt>
                <c:pt idx="2523">
                  <c:v>35.27569997634782</c:v>
                </c:pt>
                <c:pt idx="2524">
                  <c:v>35.27000000648331</c:v>
                </c:pt>
                <c:pt idx="2525">
                  <c:v>35.26799996414047</c:v>
                </c:pt>
                <c:pt idx="2526">
                  <c:v>35.26310002746323</c:v>
                </c:pt>
                <c:pt idx="2527">
                  <c:v>35.25759989471408</c:v>
                </c:pt>
                <c:pt idx="2528">
                  <c:v>35.25399992789971</c:v>
                </c:pt>
                <c:pt idx="2529">
                  <c:v>35.24880006065359</c:v>
                </c:pt>
                <c:pt idx="2530">
                  <c:v>35.24780008468588</c:v>
                </c:pt>
                <c:pt idx="2531">
                  <c:v>35.24470007858326</c:v>
                </c:pt>
                <c:pt idx="2532">
                  <c:v>35.24049996986285</c:v>
                </c:pt>
                <c:pt idx="2533">
                  <c:v>35.23739993362324</c:v>
                </c:pt>
                <c:pt idx="2534">
                  <c:v>35.23539995155443</c:v>
                </c:pt>
                <c:pt idx="2535">
                  <c:v>35.23360010528265</c:v>
                </c:pt>
                <c:pt idx="2536">
                  <c:v>35.2310999755864</c:v>
                </c:pt>
                <c:pt idx="2537">
                  <c:v>35.2240000209822</c:v>
                </c:pt>
                <c:pt idx="2538">
                  <c:v>35.21799988212297</c:v>
                </c:pt>
                <c:pt idx="2539">
                  <c:v>35.21399991531143</c:v>
                </c:pt>
                <c:pt idx="2540">
                  <c:v>35.20769993934299</c:v>
                </c:pt>
                <c:pt idx="2541">
                  <c:v>35.20419993934775</c:v>
                </c:pt>
                <c:pt idx="2542">
                  <c:v>35.20180001487461</c:v>
                </c:pt>
                <c:pt idx="2543">
                  <c:v>35.19530001792738</c:v>
                </c:pt>
                <c:pt idx="2544">
                  <c:v>35.18820003013752</c:v>
                </c:pt>
                <c:pt idx="2545">
                  <c:v>35.179999936674</c:v>
                </c:pt>
                <c:pt idx="2546">
                  <c:v>35.17109991264078</c:v>
                </c:pt>
                <c:pt idx="2547">
                  <c:v>35.16450005149817</c:v>
                </c:pt>
                <c:pt idx="2548">
                  <c:v>35.15550005760088</c:v>
                </c:pt>
                <c:pt idx="2549">
                  <c:v>35.14589988555963</c:v>
                </c:pt>
                <c:pt idx="2550">
                  <c:v>35.13779989166139</c:v>
                </c:pt>
                <c:pt idx="2551">
                  <c:v>35.13050003051467</c:v>
                </c:pt>
                <c:pt idx="2552">
                  <c:v>35.12600000343082</c:v>
                </c:pt>
                <c:pt idx="2553">
                  <c:v>35.11770004882783</c:v>
                </c:pt>
                <c:pt idx="2554">
                  <c:v>35.1121000911735</c:v>
                </c:pt>
                <c:pt idx="2555">
                  <c:v>35.10559998550161</c:v>
                </c:pt>
                <c:pt idx="2556">
                  <c:v>35.0977000125895</c:v>
                </c:pt>
                <c:pt idx="2557">
                  <c:v>35.094200072861</c:v>
                </c:pt>
                <c:pt idx="2558">
                  <c:v>35.08910007896338</c:v>
                </c:pt>
                <c:pt idx="2559">
                  <c:v>35.08190002174521</c:v>
                </c:pt>
                <c:pt idx="2560">
                  <c:v>35.07610003395166</c:v>
                </c:pt>
                <c:pt idx="2561">
                  <c:v>35.06770000991673</c:v>
                </c:pt>
                <c:pt idx="2562">
                  <c:v>35.05939995879815</c:v>
                </c:pt>
                <c:pt idx="2563">
                  <c:v>35.05910001602024</c:v>
                </c:pt>
                <c:pt idx="2564">
                  <c:v>35.0524000492078</c:v>
                </c:pt>
                <c:pt idx="2565">
                  <c:v>35.04269988632223</c:v>
                </c:pt>
                <c:pt idx="2566">
                  <c:v>35.03930011863486</c:v>
                </c:pt>
                <c:pt idx="2567">
                  <c:v>35.02899990463266</c:v>
                </c:pt>
                <c:pt idx="2568">
                  <c:v>35.02129991683978</c:v>
                </c:pt>
                <c:pt idx="2569">
                  <c:v>35.01719991683785</c:v>
                </c:pt>
                <c:pt idx="2570">
                  <c:v>35.01130008278049</c:v>
                </c:pt>
                <c:pt idx="2571">
                  <c:v>35.00289992294347</c:v>
                </c:pt>
                <c:pt idx="2572">
                  <c:v>34.9948999351509</c:v>
                </c:pt>
                <c:pt idx="2573">
                  <c:v>34.99259990501378</c:v>
                </c:pt>
                <c:pt idx="2574">
                  <c:v>34.98530011329419</c:v>
                </c:pt>
                <c:pt idx="2575">
                  <c:v>34.97739994735821</c:v>
                </c:pt>
                <c:pt idx="2576">
                  <c:v>34.9727000469211</c:v>
                </c:pt>
                <c:pt idx="2577">
                  <c:v>34.96739995040843</c:v>
                </c:pt>
                <c:pt idx="2578">
                  <c:v>34.95949999885488</c:v>
                </c:pt>
                <c:pt idx="2579">
                  <c:v>34.95710002899067</c:v>
                </c:pt>
                <c:pt idx="2580">
                  <c:v>34.95019993858296</c:v>
                </c:pt>
                <c:pt idx="2581">
                  <c:v>34.93969995384393</c:v>
                </c:pt>
                <c:pt idx="2582">
                  <c:v>34.93189988136143</c:v>
                </c:pt>
                <c:pt idx="2583">
                  <c:v>34.92839997176998</c:v>
                </c:pt>
                <c:pt idx="2584">
                  <c:v>34.92329993248132</c:v>
                </c:pt>
                <c:pt idx="2585">
                  <c:v>34.91539994773848</c:v>
                </c:pt>
                <c:pt idx="2586">
                  <c:v>34.90959996604943</c:v>
                </c:pt>
                <c:pt idx="2587">
                  <c:v>34.90420010795422</c:v>
                </c:pt>
                <c:pt idx="2588">
                  <c:v>34.89759997520378</c:v>
                </c:pt>
                <c:pt idx="2589">
                  <c:v>34.89260010490398</c:v>
                </c:pt>
                <c:pt idx="2590">
                  <c:v>34.88570003547647</c:v>
                </c:pt>
                <c:pt idx="2591">
                  <c:v>34.8772000083918</c:v>
                </c:pt>
                <c:pt idx="2592">
                  <c:v>34.86899995116983</c:v>
                </c:pt>
                <c:pt idx="2593">
                  <c:v>34.86359999656634</c:v>
                </c:pt>
                <c:pt idx="2594">
                  <c:v>34.8585999603274</c:v>
                </c:pt>
                <c:pt idx="2595">
                  <c:v>34.8529001022325</c:v>
                </c:pt>
                <c:pt idx="2596">
                  <c:v>34.84640003280583</c:v>
                </c:pt>
                <c:pt idx="2597">
                  <c:v>34.8413998970027</c:v>
                </c:pt>
                <c:pt idx="2598">
                  <c:v>34.83840009002597</c:v>
                </c:pt>
                <c:pt idx="2599">
                  <c:v>34.83469991493254</c:v>
                </c:pt>
                <c:pt idx="2600">
                  <c:v>34.8298999179824</c:v>
                </c:pt>
                <c:pt idx="2601">
                  <c:v>34.82619996032736</c:v>
                </c:pt>
                <c:pt idx="2602">
                  <c:v>34.81860010833405</c:v>
                </c:pt>
                <c:pt idx="2603">
                  <c:v>34.81379993323934</c:v>
                </c:pt>
                <c:pt idx="2604">
                  <c:v>34.81360006904645</c:v>
                </c:pt>
                <c:pt idx="2605">
                  <c:v>34.80959996642923</c:v>
                </c:pt>
                <c:pt idx="2606">
                  <c:v>34.80300007820188</c:v>
                </c:pt>
                <c:pt idx="2607">
                  <c:v>34.79929990920937</c:v>
                </c:pt>
                <c:pt idx="2608">
                  <c:v>34.79459995155412</c:v>
                </c:pt>
                <c:pt idx="2609">
                  <c:v>34.79669993629432</c:v>
                </c:pt>
                <c:pt idx="2610">
                  <c:v>34.79350000571867</c:v>
                </c:pt>
                <c:pt idx="2611">
                  <c:v>34.78650001182541</c:v>
                </c:pt>
                <c:pt idx="2612">
                  <c:v>34.78359994850325</c:v>
                </c:pt>
                <c:pt idx="2613">
                  <c:v>34.77419998779078</c:v>
                </c:pt>
                <c:pt idx="2614">
                  <c:v>34.76809988517562</c:v>
                </c:pt>
                <c:pt idx="2615">
                  <c:v>34.76069988822928</c:v>
                </c:pt>
                <c:pt idx="2616">
                  <c:v>34.75239990348928</c:v>
                </c:pt>
                <c:pt idx="2617">
                  <c:v>34.7457000907889</c:v>
                </c:pt>
                <c:pt idx="2618">
                  <c:v>34.7394999580356</c:v>
                </c:pt>
                <c:pt idx="2619">
                  <c:v>34.73720006370419</c:v>
                </c:pt>
                <c:pt idx="2620">
                  <c:v>34.7368999126411</c:v>
                </c:pt>
                <c:pt idx="2621">
                  <c:v>34.73129994582996</c:v>
                </c:pt>
                <c:pt idx="2622">
                  <c:v>34.72430008468655</c:v>
                </c:pt>
                <c:pt idx="2623">
                  <c:v>34.72449993057308</c:v>
                </c:pt>
                <c:pt idx="2624">
                  <c:v>34.71469990654077</c:v>
                </c:pt>
                <c:pt idx="2625">
                  <c:v>34.7098999790178</c:v>
                </c:pt>
                <c:pt idx="2626">
                  <c:v>34.70830008163465</c:v>
                </c:pt>
                <c:pt idx="2627">
                  <c:v>34.706900018311</c:v>
                </c:pt>
                <c:pt idx="2628">
                  <c:v>34.70149994888198</c:v>
                </c:pt>
                <c:pt idx="2629">
                  <c:v>34.69839997902091</c:v>
                </c:pt>
                <c:pt idx="2630">
                  <c:v>34.6947999519325</c:v>
                </c:pt>
                <c:pt idx="2631">
                  <c:v>34.68919992485098</c:v>
                </c:pt>
                <c:pt idx="2632">
                  <c:v>34.68649998817273</c:v>
                </c:pt>
                <c:pt idx="2633">
                  <c:v>34.67920008773581</c:v>
                </c:pt>
                <c:pt idx="2634">
                  <c:v>34.67359995498555</c:v>
                </c:pt>
                <c:pt idx="2635">
                  <c:v>34.66979988555613</c:v>
                </c:pt>
                <c:pt idx="2636">
                  <c:v>34.66329996108834</c:v>
                </c:pt>
                <c:pt idx="2637">
                  <c:v>34.65760000038424</c:v>
                </c:pt>
                <c:pt idx="2638">
                  <c:v>34.65429996414238</c:v>
                </c:pt>
                <c:pt idx="2639">
                  <c:v>34.65420002441169</c:v>
                </c:pt>
                <c:pt idx="2640">
                  <c:v>34.64959988860937</c:v>
                </c:pt>
                <c:pt idx="2641">
                  <c:v>34.64380009689194</c:v>
                </c:pt>
                <c:pt idx="2642">
                  <c:v>34.6427000484473</c:v>
                </c:pt>
                <c:pt idx="2643">
                  <c:v>34.64120010566691</c:v>
                </c:pt>
                <c:pt idx="2644">
                  <c:v>34.63529997901787</c:v>
                </c:pt>
                <c:pt idx="2645">
                  <c:v>34.6313000816335</c:v>
                </c:pt>
                <c:pt idx="2646">
                  <c:v>34.6276001056649</c:v>
                </c:pt>
                <c:pt idx="2647">
                  <c:v>34.61980000610493</c:v>
                </c:pt>
                <c:pt idx="2648">
                  <c:v>34.6165000755318</c:v>
                </c:pt>
                <c:pt idx="2649">
                  <c:v>34.61380010261561</c:v>
                </c:pt>
                <c:pt idx="2650">
                  <c:v>34.61030007247973</c:v>
                </c:pt>
                <c:pt idx="2651">
                  <c:v>34.60809997901742</c:v>
                </c:pt>
                <c:pt idx="2652">
                  <c:v>34.60419997901772</c:v>
                </c:pt>
                <c:pt idx="2653">
                  <c:v>34.59990008468594</c:v>
                </c:pt>
                <c:pt idx="2654">
                  <c:v>34.5895999942768</c:v>
                </c:pt>
                <c:pt idx="2655">
                  <c:v>34.58189992790355</c:v>
                </c:pt>
                <c:pt idx="2656">
                  <c:v>34.57459994010788</c:v>
                </c:pt>
                <c:pt idx="2657">
                  <c:v>34.5695999130221</c:v>
                </c:pt>
                <c:pt idx="2658">
                  <c:v>34.5651999401089</c:v>
                </c:pt>
                <c:pt idx="2659">
                  <c:v>34.56239991302576</c:v>
                </c:pt>
                <c:pt idx="2660">
                  <c:v>34.55890001869193</c:v>
                </c:pt>
                <c:pt idx="2661">
                  <c:v>34.55380001869339</c:v>
                </c:pt>
                <c:pt idx="2662">
                  <c:v>34.54720008506774</c:v>
                </c:pt>
                <c:pt idx="2663">
                  <c:v>34.54480003967183</c:v>
                </c:pt>
                <c:pt idx="2664">
                  <c:v>34.5397999732959</c:v>
                </c:pt>
                <c:pt idx="2665">
                  <c:v>34.52859994621031</c:v>
                </c:pt>
                <c:pt idx="2666">
                  <c:v>34.52090005492937</c:v>
                </c:pt>
                <c:pt idx="2667">
                  <c:v>34.51710008201552</c:v>
                </c:pt>
                <c:pt idx="2668">
                  <c:v>34.51290004272232</c:v>
                </c:pt>
                <c:pt idx="2669">
                  <c:v>34.51390008773522</c:v>
                </c:pt>
                <c:pt idx="2670">
                  <c:v>34.50449993400252</c:v>
                </c:pt>
                <c:pt idx="2671">
                  <c:v>34.499699937056</c:v>
                </c:pt>
                <c:pt idx="2672">
                  <c:v>34.49450000343131</c:v>
                </c:pt>
                <c:pt idx="2673">
                  <c:v>34.49069988555857</c:v>
                </c:pt>
                <c:pt idx="2674">
                  <c:v>34.48979997291462</c:v>
                </c:pt>
                <c:pt idx="2675">
                  <c:v>34.48739989433304</c:v>
                </c:pt>
                <c:pt idx="2676">
                  <c:v>34.4809999969475</c:v>
                </c:pt>
                <c:pt idx="2677">
                  <c:v>34.47649993362209</c:v>
                </c:pt>
                <c:pt idx="2678">
                  <c:v>34.47039989738187</c:v>
                </c:pt>
                <c:pt idx="2679">
                  <c:v>34.46799992752131</c:v>
                </c:pt>
                <c:pt idx="2680">
                  <c:v>34.46259988822931</c:v>
                </c:pt>
                <c:pt idx="2681">
                  <c:v>34.45419996986308</c:v>
                </c:pt>
                <c:pt idx="2682">
                  <c:v>34.44999997596824</c:v>
                </c:pt>
                <c:pt idx="2683">
                  <c:v>34.44770000915739</c:v>
                </c:pt>
                <c:pt idx="2684">
                  <c:v>34.43809992484967</c:v>
                </c:pt>
                <c:pt idx="2685">
                  <c:v>34.4347000667549</c:v>
                </c:pt>
                <c:pt idx="2686">
                  <c:v>34.42660000953401</c:v>
                </c:pt>
                <c:pt idx="2687">
                  <c:v>34.42320010299591</c:v>
                </c:pt>
                <c:pt idx="2688">
                  <c:v>34.41869989165934</c:v>
                </c:pt>
                <c:pt idx="2689">
                  <c:v>34.41449999427638</c:v>
                </c:pt>
                <c:pt idx="2690">
                  <c:v>34.41169990081832</c:v>
                </c:pt>
                <c:pt idx="2691">
                  <c:v>34.40829996719185</c:v>
                </c:pt>
                <c:pt idx="2692">
                  <c:v>34.4053998947129</c:v>
                </c:pt>
                <c:pt idx="2693">
                  <c:v>34.40319989166164</c:v>
                </c:pt>
                <c:pt idx="2694">
                  <c:v>34.4064999881739</c:v>
                </c:pt>
                <c:pt idx="2695">
                  <c:v>34.40419998512152</c:v>
                </c:pt>
                <c:pt idx="2696">
                  <c:v>34.40150008468481</c:v>
                </c:pt>
                <c:pt idx="2697">
                  <c:v>34.39190008773585</c:v>
                </c:pt>
                <c:pt idx="2698">
                  <c:v>34.38630008773541</c:v>
                </c:pt>
                <c:pt idx="2699">
                  <c:v>34.37899995498447</c:v>
                </c:pt>
                <c:pt idx="2700">
                  <c:v>34.37220005454945</c:v>
                </c:pt>
                <c:pt idx="2701">
                  <c:v>34.36909995498354</c:v>
                </c:pt>
                <c:pt idx="2702">
                  <c:v>34.36919990958995</c:v>
                </c:pt>
                <c:pt idx="2703">
                  <c:v>34.36460001220618</c:v>
                </c:pt>
                <c:pt idx="2704">
                  <c:v>34.36139998512225</c:v>
                </c:pt>
                <c:pt idx="2705">
                  <c:v>34.35850008468694</c:v>
                </c:pt>
                <c:pt idx="2706">
                  <c:v>34.35689993972844</c:v>
                </c:pt>
                <c:pt idx="2707">
                  <c:v>34.35480000610548</c:v>
                </c:pt>
                <c:pt idx="2708">
                  <c:v>34.35439999389561</c:v>
                </c:pt>
                <c:pt idx="2709">
                  <c:v>34.34830006027187</c:v>
                </c:pt>
                <c:pt idx="2710">
                  <c:v>34.34219996375759</c:v>
                </c:pt>
                <c:pt idx="2711">
                  <c:v>34.33880007247717</c:v>
                </c:pt>
                <c:pt idx="2712">
                  <c:v>34.33330010261488</c:v>
                </c:pt>
                <c:pt idx="2713">
                  <c:v>34.3259999397269</c:v>
                </c:pt>
                <c:pt idx="2714">
                  <c:v>34.31890009956257</c:v>
                </c:pt>
                <c:pt idx="2715">
                  <c:v>34.3183000511162</c:v>
                </c:pt>
                <c:pt idx="2716">
                  <c:v>34.31320002403299</c:v>
                </c:pt>
                <c:pt idx="2717">
                  <c:v>34.31009994849956</c:v>
                </c:pt>
                <c:pt idx="2718">
                  <c:v>34.3071000480668</c:v>
                </c:pt>
                <c:pt idx="2719">
                  <c:v>34.30550001487791</c:v>
                </c:pt>
                <c:pt idx="2720">
                  <c:v>34.3023999362922</c:v>
                </c:pt>
                <c:pt idx="2721">
                  <c:v>34.29410004806415</c:v>
                </c:pt>
                <c:pt idx="2722">
                  <c:v>34.29120004501237</c:v>
                </c:pt>
                <c:pt idx="2723">
                  <c:v>34.29059993324336</c:v>
                </c:pt>
                <c:pt idx="2724">
                  <c:v>34.28450001487727</c:v>
                </c:pt>
                <c:pt idx="2725">
                  <c:v>34.27889999084437</c:v>
                </c:pt>
                <c:pt idx="2726">
                  <c:v>34.27549992141576</c:v>
                </c:pt>
                <c:pt idx="2727">
                  <c:v>34.27090008430605</c:v>
                </c:pt>
                <c:pt idx="2728">
                  <c:v>34.26519988822838</c:v>
                </c:pt>
                <c:pt idx="2729">
                  <c:v>34.2583999546041</c:v>
                </c:pt>
                <c:pt idx="2730">
                  <c:v>34.249599900435</c:v>
                </c:pt>
                <c:pt idx="2731">
                  <c:v>34.25370011749327</c:v>
                </c:pt>
                <c:pt idx="2732">
                  <c:v>34.24999991836376</c:v>
                </c:pt>
                <c:pt idx="2733">
                  <c:v>34.24680001182787</c:v>
                </c:pt>
                <c:pt idx="2734">
                  <c:v>34.24380011749233</c:v>
                </c:pt>
                <c:pt idx="2735">
                  <c:v>34.24000008735675</c:v>
                </c:pt>
                <c:pt idx="2736">
                  <c:v>34.2336000663745</c:v>
                </c:pt>
                <c:pt idx="2737">
                  <c:v>34.23230002708078</c:v>
                </c:pt>
                <c:pt idx="2738">
                  <c:v>34.22930001182613</c:v>
                </c:pt>
                <c:pt idx="2739">
                  <c:v>34.22740011139103</c:v>
                </c:pt>
                <c:pt idx="2740">
                  <c:v>34.2222000148795</c:v>
                </c:pt>
                <c:pt idx="2741">
                  <c:v>34.21770004806604</c:v>
                </c:pt>
                <c:pt idx="2742">
                  <c:v>34.21240011749249</c:v>
                </c:pt>
                <c:pt idx="2743">
                  <c:v>34.20990006904685</c:v>
                </c:pt>
                <c:pt idx="2744">
                  <c:v>34.20779993324322</c:v>
                </c:pt>
                <c:pt idx="2745">
                  <c:v>34.2034000328058</c:v>
                </c:pt>
                <c:pt idx="2746">
                  <c:v>34.19750006599133</c:v>
                </c:pt>
                <c:pt idx="2747">
                  <c:v>34.19759991493265</c:v>
                </c:pt>
                <c:pt idx="2748">
                  <c:v>34.19280008392161</c:v>
                </c:pt>
                <c:pt idx="2749">
                  <c:v>34.18799991187916</c:v>
                </c:pt>
                <c:pt idx="2750">
                  <c:v>34.18569990883043</c:v>
                </c:pt>
                <c:pt idx="2751">
                  <c:v>34.18020000228714</c:v>
                </c:pt>
                <c:pt idx="2752">
                  <c:v>34.17190010185004</c:v>
                </c:pt>
                <c:pt idx="2753">
                  <c:v>34.16919994773707</c:v>
                </c:pt>
                <c:pt idx="2754">
                  <c:v>34.16350004119886</c:v>
                </c:pt>
                <c:pt idx="2755">
                  <c:v>34.15139998092491</c:v>
                </c:pt>
                <c:pt idx="2756">
                  <c:v>34.14560008659464</c:v>
                </c:pt>
                <c:pt idx="2757">
                  <c:v>34.13879989356792</c:v>
                </c:pt>
                <c:pt idx="2758">
                  <c:v>34.13960008354115</c:v>
                </c:pt>
                <c:pt idx="2759">
                  <c:v>34.13629996871896</c:v>
                </c:pt>
                <c:pt idx="2760">
                  <c:v>34.13439999275215</c:v>
                </c:pt>
                <c:pt idx="2761">
                  <c:v>34.13170005912615</c:v>
                </c:pt>
                <c:pt idx="2762">
                  <c:v>34.12430002899055</c:v>
                </c:pt>
                <c:pt idx="2763">
                  <c:v>34.11630003509708</c:v>
                </c:pt>
                <c:pt idx="2764">
                  <c:v>34.10980001106144</c:v>
                </c:pt>
                <c:pt idx="2765">
                  <c:v>34.10239994773656</c:v>
                </c:pt>
                <c:pt idx="2766">
                  <c:v>34.10029991149712</c:v>
                </c:pt>
                <c:pt idx="2767">
                  <c:v>34.09539991760176</c:v>
                </c:pt>
                <c:pt idx="2768">
                  <c:v>34.09159991454726</c:v>
                </c:pt>
                <c:pt idx="2769">
                  <c:v>34.08770004120014</c:v>
                </c:pt>
                <c:pt idx="2770">
                  <c:v>34.08050007438578</c:v>
                </c:pt>
                <c:pt idx="2771">
                  <c:v>34.07560001105958</c:v>
                </c:pt>
                <c:pt idx="2772">
                  <c:v>34.07019997177122</c:v>
                </c:pt>
                <c:pt idx="2773">
                  <c:v>34.06180007743748</c:v>
                </c:pt>
                <c:pt idx="2774">
                  <c:v>34.06079992942614</c:v>
                </c:pt>
                <c:pt idx="2775">
                  <c:v>34.0594999324785</c:v>
                </c:pt>
                <c:pt idx="2776">
                  <c:v>34.05539997482265</c:v>
                </c:pt>
                <c:pt idx="2777">
                  <c:v>34.05420010757371</c:v>
                </c:pt>
                <c:pt idx="2778">
                  <c:v>34.04910008049045</c:v>
                </c:pt>
                <c:pt idx="2779">
                  <c:v>34.04480004730063</c:v>
                </c:pt>
                <c:pt idx="2780">
                  <c:v>34.03920011062655</c:v>
                </c:pt>
                <c:pt idx="2781">
                  <c:v>34.03149997482249</c:v>
                </c:pt>
                <c:pt idx="2782">
                  <c:v>34.02680000190594</c:v>
                </c:pt>
                <c:pt idx="2783">
                  <c:v>34.0225001045219</c:v>
                </c:pt>
                <c:pt idx="2784">
                  <c:v>34.02029997787395</c:v>
                </c:pt>
                <c:pt idx="2785">
                  <c:v>34.0186001045222</c:v>
                </c:pt>
                <c:pt idx="2786">
                  <c:v>34.01400007133265</c:v>
                </c:pt>
                <c:pt idx="2787">
                  <c:v>34.0104000682804</c:v>
                </c:pt>
                <c:pt idx="2788">
                  <c:v>34.01079989318532</c:v>
                </c:pt>
                <c:pt idx="2789">
                  <c:v>34.00730002593991</c:v>
                </c:pt>
                <c:pt idx="2790">
                  <c:v>34.00490010452268</c:v>
                </c:pt>
                <c:pt idx="2791">
                  <c:v>34.00280007133549</c:v>
                </c:pt>
                <c:pt idx="2792">
                  <c:v>33.99240011672737</c:v>
                </c:pt>
                <c:pt idx="2793">
                  <c:v>33.98129995689303</c:v>
                </c:pt>
                <c:pt idx="2794">
                  <c:v>33.9753999298082</c:v>
                </c:pt>
                <c:pt idx="2795">
                  <c:v>33.96569994506717</c:v>
                </c:pt>
                <c:pt idx="2796">
                  <c:v>33.96289994812106</c:v>
                </c:pt>
                <c:pt idx="2797">
                  <c:v>33.95979991798229</c:v>
                </c:pt>
                <c:pt idx="2798">
                  <c:v>33.95429998741017</c:v>
                </c:pt>
                <c:pt idx="2799">
                  <c:v>33.95230005683698</c:v>
                </c:pt>
                <c:pt idx="2800">
                  <c:v>33.95140004463243</c:v>
                </c:pt>
                <c:pt idx="2801">
                  <c:v>33.94560004768206</c:v>
                </c:pt>
                <c:pt idx="2802">
                  <c:v>33.94389994201627</c:v>
                </c:pt>
                <c:pt idx="2803">
                  <c:v>33.94510003242613</c:v>
                </c:pt>
                <c:pt idx="2804">
                  <c:v>33.94299998702625</c:v>
                </c:pt>
                <c:pt idx="2805">
                  <c:v>33.93799988136379</c:v>
                </c:pt>
                <c:pt idx="2806">
                  <c:v>33.9367999416354</c:v>
                </c:pt>
                <c:pt idx="2807">
                  <c:v>33.93740003204218</c:v>
                </c:pt>
                <c:pt idx="2808">
                  <c:v>33.93409994468675</c:v>
                </c:pt>
                <c:pt idx="2809">
                  <c:v>33.93389998092607</c:v>
                </c:pt>
                <c:pt idx="2810">
                  <c:v>33.9263999538416</c:v>
                </c:pt>
                <c:pt idx="2811">
                  <c:v>33.92220009269656</c:v>
                </c:pt>
                <c:pt idx="2812">
                  <c:v>33.92199991149754</c:v>
                </c:pt>
                <c:pt idx="2813">
                  <c:v>33.919300050351</c:v>
                </c:pt>
                <c:pt idx="2814">
                  <c:v>33.91629998702774</c:v>
                </c:pt>
                <c:pt idx="2815">
                  <c:v>33.91400005035391</c:v>
                </c:pt>
                <c:pt idx="2816">
                  <c:v>33.91530011062787</c:v>
                </c:pt>
                <c:pt idx="2817">
                  <c:v>33.9101000442497</c:v>
                </c:pt>
                <c:pt idx="2818">
                  <c:v>33.908699998854</c:v>
                </c:pt>
                <c:pt idx="2819">
                  <c:v>33.90809989624177</c:v>
                </c:pt>
                <c:pt idx="2820">
                  <c:v>33.90690000190443</c:v>
                </c:pt>
                <c:pt idx="2821">
                  <c:v>33.90480000190652</c:v>
                </c:pt>
                <c:pt idx="2822">
                  <c:v>33.90149996261603</c:v>
                </c:pt>
                <c:pt idx="2823">
                  <c:v>33.89889988708455</c:v>
                </c:pt>
                <c:pt idx="2824">
                  <c:v>33.89670001983541</c:v>
                </c:pt>
                <c:pt idx="2825">
                  <c:v>33.8954001102429</c:v>
                </c:pt>
                <c:pt idx="2826">
                  <c:v>33.89179998664986</c:v>
                </c:pt>
                <c:pt idx="2827">
                  <c:v>33.88360009536697</c:v>
                </c:pt>
                <c:pt idx="2828">
                  <c:v>33.87689989318822</c:v>
                </c:pt>
                <c:pt idx="2829">
                  <c:v>33.87440000190688</c:v>
                </c:pt>
                <c:pt idx="2830">
                  <c:v>33.86919998092344</c:v>
                </c:pt>
                <c:pt idx="2831">
                  <c:v>33.87180007743879</c:v>
                </c:pt>
                <c:pt idx="2832">
                  <c:v>33.86959990539614</c:v>
                </c:pt>
                <c:pt idx="2833">
                  <c:v>33.86339997787218</c:v>
                </c:pt>
                <c:pt idx="2834">
                  <c:v>33.86259991149564</c:v>
                </c:pt>
                <c:pt idx="2835">
                  <c:v>33.85729992370758</c:v>
                </c:pt>
                <c:pt idx="2836">
                  <c:v>33.85460002326721</c:v>
                </c:pt>
                <c:pt idx="2837">
                  <c:v>33.85349988136291</c:v>
                </c:pt>
                <c:pt idx="2838">
                  <c:v>33.84920005035016</c:v>
                </c:pt>
                <c:pt idx="2839">
                  <c:v>33.8472001106238</c:v>
                </c:pt>
                <c:pt idx="2840">
                  <c:v>33.84509997787244</c:v>
                </c:pt>
                <c:pt idx="2841">
                  <c:v>33.83960008659415</c:v>
                </c:pt>
                <c:pt idx="2842">
                  <c:v>33.8358000957487</c:v>
                </c:pt>
                <c:pt idx="2843">
                  <c:v>33.83620002021414</c:v>
                </c:pt>
                <c:pt idx="2844">
                  <c:v>33.83079988136159</c:v>
                </c:pt>
                <c:pt idx="2845">
                  <c:v>33.82279994773853</c:v>
                </c:pt>
                <c:pt idx="2846">
                  <c:v>33.81840005035335</c:v>
                </c:pt>
                <c:pt idx="2847">
                  <c:v>33.81320004119695</c:v>
                </c:pt>
                <c:pt idx="2848">
                  <c:v>33.8136999324779</c:v>
                </c:pt>
                <c:pt idx="2849">
                  <c:v>33.80460001106253</c:v>
                </c:pt>
                <c:pt idx="2850">
                  <c:v>33.8025000774396</c:v>
                </c:pt>
                <c:pt idx="2851">
                  <c:v>33.79950007438674</c:v>
                </c:pt>
                <c:pt idx="2852">
                  <c:v>33.7938999778744</c:v>
                </c:pt>
                <c:pt idx="2853">
                  <c:v>33.78960005340559</c:v>
                </c:pt>
                <c:pt idx="2854">
                  <c:v>33.79100000801191</c:v>
                </c:pt>
                <c:pt idx="2855">
                  <c:v>33.78959996872072</c:v>
                </c:pt>
                <c:pt idx="2856">
                  <c:v>33.79029988098046</c:v>
                </c:pt>
                <c:pt idx="2857">
                  <c:v>33.78650011634818</c:v>
                </c:pt>
                <c:pt idx="2858">
                  <c:v>33.78730007400373</c:v>
                </c:pt>
                <c:pt idx="2859">
                  <c:v>33.7861000770572</c:v>
                </c:pt>
                <c:pt idx="2860">
                  <c:v>33.78050008316131</c:v>
                </c:pt>
                <c:pt idx="2861">
                  <c:v>33.77499992027151</c:v>
                </c:pt>
                <c:pt idx="2862">
                  <c:v>33.7760999835955</c:v>
                </c:pt>
                <c:pt idx="2863">
                  <c:v>33.7759001163504</c:v>
                </c:pt>
                <c:pt idx="2864">
                  <c:v>33.77150011634876</c:v>
                </c:pt>
                <c:pt idx="2865">
                  <c:v>33.76689991722015</c:v>
                </c:pt>
                <c:pt idx="2866">
                  <c:v>33.76049992943081</c:v>
                </c:pt>
                <c:pt idx="2867">
                  <c:v>33.75740009841682</c:v>
                </c:pt>
                <c:pt idx="2868">
                  <c:v>33.75119989013547</c:v>
                </c:pt>
                <c:pt idx="2869">
                  <c:v>33.74609995345963</c:v>
                </c:pt>
                <c:pt idx="2870">
                  <c:v>33.74079998359594</c:v>
                </c:pt>
                <c:pt idx="2871">
                  <c:v>33.74290008621028</c:v>
                </c:pt>
                <c:pt idx="2872">
                  <c:v>33.74010008926415</c:v>
                </c:pt>
                <c:pt idx="2873">
                  <c:v>33.73189995956272</c:v>
                </c:pt>
                <c:pt idx="2874">
                  <c:v>33.7299001163483</c:v>
                </c:pt>
                <c:pt idx="2875">
                  <c:v>33.72699998359531</c:v>
                </c:pt>
                <c:pt idx="2876">
                  <c:v>33.7249000137308</c:v>
                </c:pt>
                <c:pt idx="2877">
                  <c:v>33.72080004691816</c:v>
                </c:pt>
                <c:pt idx="2878">
                  <c:v>33.719499901963</c:v>
                </c:pt>
                <c:pt idx="2879">
                  <c:v>33.71320007095346</c:v>
                </c:pt>
                <c:pt idx="2880">
                  <c:v>33.70770011329657</c:v>
                </c:pt>
                <c:pt idx="2881">
                  <c:v>33.70339994735696</c:v>
                </c:pt>
                <c:pt idx="2882">
                  <c:v>33.69939997749316</c:v>
                </c:pt>
                <c:pt idx="2883">
                  <c:v>33.69289991721962</c:v>
                </c:pt>
                <c:pt idx="2884">
                  <c:v>33.6869999263763</c:v>
                </c:pt>
                <c:pt idx="2885">
                  <c:v>33.67940006828209</c:v>
                </c:pt>
                <c:pt idx="2886">
                  <c:v>33.67569990234188</c:v>
                </c:pt>
                <c:pt idx="2887">
                  <c:v>33.67280002288681</c:v>
                </c:pt>
                <c:pt idx="2888">
                  <c:v>33.66799995956535</c:v>
                </c:pt>
                <c:pt idx="2889">
                  <c:v>33.66560005607244</c:v>
                </c:pt>
                <c:pt idx="2890">
                  <c:v>33.66410011634434</c:v>
                </c:pt>
                <c:pt idx="2891">
                  <c:v>33.66159997443902</c:v>
                </c:pt>
                <c:pt idx="2892">
                  <c:v>33.6567000831601</c:v>
                </c:pt>
                <c:pt idx="2893">
                  <c:v>33.65340008926064</c:v>
                </c:pt>
                <c:pt idx="2894">
                  <c:v>33.65449997749233</c:v>
                </c:pt>
                <c:pt idx="2895">
                  <c:v>33.65350003471394</c:v>
                </c:pt>
                <c:pt idx="2896">
                  <c:v>33.65039992904713</c:v>
                </c:pt>
                <c:pt idx="2897">
                  <c:v>33.64659989890788</c:v>
                </c:pt>
                <c:pt idx="2898">
                  <c:v>33.63849993515032</c:v>
                </c:pt>
                <c:pt idx="2899">
                  <c:v>33.63480010414059</c:v>
                </c:pt>
                <c:pt idx="2900">
                  <c:v>33.6287999050146</c:v>
                </c:pt>
                <c:pt idx="2901">
                  <c:v>33.62240004081832</c:v>
                </c:pt>
                <c:pt idx="2902">
                  <c:v>33.62160000152652</c:v>
                </c:pt>
                <c:pt idx="2903">
                  <c:v>33.61730003776393</c:v>
                </c:pt>
                <c:pt idx="2904">
                  <c:v>33.60930008620926</c:v>
                </c:pt>
                <c:pt idx="2905">
                  <c:v>33.60610005912895</c:v>
                </c:pt>
                <c:pt idx="2906">
                  <c:v>33.6069999141655</c:v>
                </c:pt>
                <c:pt idx="2907">
                  <c:v>33.60260008315891</c:v>
                </c:pt>
                <c:pt idx="2908">
                  <c:v>33.60199998359531</c:v>
                </c:pt>
                <c:pt idx="2909">
                  <c:v>33.5975999172224</c:v>
                </c:pt>
                <c:pt idx="2910">
                  <c:v>33.60089999847333</c:v>
                </c:pt>
                <c:pt idx="2911">
                  <c:v>33.5928000377644</c:v>
                </c:pt>
                <c:pt idx="2912">
                  <c:v>33.58729989890708</c:v>
                </c:pt>
                <c:pt idx="2913">
                  <c:v>33.58389993209857</c:v>
                </c:pt>
                <c:pt idx="2914">
                  <c:v>33.58559991989023</c:v>
                </c:pt>
                <c:pt idx="2915">
                  <c:v>33.58370011901934</c:v>
                </c:pt>
                <c:pt idx="2916">
                  <c:v>33.58129991378883</c:v>
                </c:pt>
                <c:pt idx="2917">
                  <c:v>33.57299993514971</c:v>
                </c:pt>
                <c:pt idx="2918">
                  <c:v>33.56419997138801</c:v>
                </c:pt>
                <c:pt idx="2919">
                  <c:v>33.55529990501233</c:v>
                </c:pt>
                <c:pt idx="2920">
                  <c:v>33.54940010719292</c:v>
                </c:pt>
                <c:pt idx="2921">
                  <c:v>33.54889999847365</c:v>
                </c:pt>
                <c:pt idx="2922">
                  <c:v>33.54599989280541</c:v>
                </c:pt>
                <c:pt idx="2923">
                  <c:v>33.53509989585655</c:v>
                </c:pt>
                <c:pt idx="2924">
                  <c:v>33.52769990196245</c:v>
                </c:pt>
                <c:pt idx="2925">
                  <c:v>33.52259991111714</c:v>
                </c:pt>
                <c:pt idx="2926">
                  <c:v>33.51719999275156</c:v>
                </c:pt>
                <c:pt idx="2927">
                  <c:v>33.51619994125213</c:v>
                </c:pt>
                <c:pt idx="2928">
                  <c:v>33.5129000740053</c:v>
                </c:pt>
                <c:pt idx="2929">
                  <c:v>33.511500010678</c:v>
                </c:pt>
                <c:pt idx="2930">
                  <c:v>33.51070002860797</c:v>
                </c:pt>
                <c:pt idx="2931">
                  <c:v>33.50910009193467</c:v>
                </c:pt>
                <c:pt idx="2932">
                  <c:v>33.50429994392471</c:v>
                </c:pt>
                <c:pt idx="2933">
                  <c:v>33.5014000675219</c:v>
                </c:pt>
                <c:pt idx="2934">
                  <c:v>33.49519997100651</c:v>
                </c:pt>
                <c:pt idx="2935">
                  <c:v>33.49249997711013</c:v>
                </c:pt>
                <c:pt idx="2936">
                  <c:v>33.49140007057213</c:v>
                </c:pt>
                <c:pt idx="2937">
                  <c:v>33.48789990768631</c:v>
                </c:pt>
                <c:pt idx="2938">
                  <c:v>33.48340007972726</c:v>
                </c:pt>
                <c:pt idx="2939">
                  <c:v>33.47649988365082</c:v>
                </c:pt>
                <c:pt idx="2940">
                  <c:v>33.47519995002586</c:v>
                </c:pt>
                <c:pt idx="2941">
                  <c:v>33.47370003738614</c:v>
                </c:pt>
                <c:pt idx="2942">
                  <c:v>33.46769994086935</c:v>
                </c:pt>
                <c:pt idx="2943">
                  <c:v>33.46339998931944</c:v>
                </c:pt>
                <c:pt idx="2944">
                  <c:v>33.46190001640571</c:v>
                </c:pt>
                <c:pt idx="2945">
                  <c:v>33.46010007667428</c:v>
                </c:pt>
                <c:pt idx="2946">
                  <c:v>33.4586000041927</c:v>
                </c:pt>
                <c:pt idx="2947">
                  <c:v>33.45180007972518</c:v>
                </c:pt>
                <c:pt idx="2948">
                  <c:v>33.44989997406083</c:v>
                </c:pt>
                <c:pt idx="2949">
                  <c:v>33.45340009460412</c:v>
                </c:pt>
                <c:pt idx="2950">
                  <c:v>33.45259988632097</c:v>
                </c:pt>
                <c:pt idx="2951">
                  <c:v>33.44769991951031</c:v>
                </c:pt>
                <c:pt idx="2952">
                  <c:v>33.44220010070785</c:v>
                </c:pt>
                <c:pt idx="2953">
                  <c:v>33.43599993476528</c:v>
                </c:pt>
                <c:pt idx="2954">
                  <c:v>33.43239988937057</c:v>
                </c:pt>
                <c:pt idx="2955">
                  <c:v>33.42540002822716</c:v>
                </c:pt>
                <c:pt idx="2956">
                  <c:v>33.41830007667158</c:v>
                </c:pt>
                <c:pt idx="2957">
                  <c:v>33.41380004348684</c:v>
                </c:pt>
                <c:pt idx="2958">
                  <c:v>33.407500085832</c:v>
                </c:pt>
                <c:pt idx="2959">
                  <c:v>33.40490004959064</c:v>
                </c:pt>
                <c:pt idx="2960">
                  <c:v>33.40120004348501</c:v>
                </c:pt>
                <c:pt idx="2961">
                  <c:v>33.39929990768357</c:v>
                </c:pt>
                <c:pt idx="2962">
                  <c:v>33.39659990463042</c:v>
                </c:pt>
                <c:pt idx="2963">
                  <c:v>33.39200007972612</c:v>
                </c:pt>
                <c:pt idx="2964">
                  <c:v>33.3896000102977</c:v>
                </c:pt>
                <c:pt idx="2965">
                  <c:v>33.38510008583034</c:v>
                </c:pt>
                <c:pt idx="2966">
                  <c:v>33.38120005264494</c:v>
                </c:pt>
                <c:pt idx="2967">
                  <c:v>33.3791999740606</c:v>
                </c:pt>
                <c:pt idx="2968">
                  <c:v>33.37980010375755</c:v>
                </c:pt>
                <c:pt idx="2969">
                  <c:v>33.3766000343312</c:v>
                </c:pt>
                <c:pt idx="2970">
                  <c:v>33.36780007667763</c:v>
                </c:pt>
                <c:pt idx="2971">
                  <c:v>33.35899989280733</c:v>
                </c:pt>
                <c:pt idx="2972">
                  <c:v>33.35889990195938</c:v>
                </c:pt>
                <c:pt idx="2973">
                  <c:v>33.35460007095389</c:v>
                </c:pt>
                <c:pt idx="2974">
                  <c:v>33.35010007705566</c:v>
                </c:pt>
                <c:pt idx="2975">
                  <c:v>33.341199950406</c:v>
                </c:pt>
                <c:pt idx="2976">
                  <c:v>33.33390006217815</c:v>
                </c:pt>
                <c:pt idx="2977">
                  <c:v>33.3279999294282</c:v>
                </c:pt>
                <c:pt idx="2978">
                  <c:v>33.3299999835981</c:v>
                </c:pt>
                <c:pt idx="2979">
                  <c:v>33.33100001983253</c:v>
                </c:pt>
                <c:pt idx="2980">
                  <c:v>33.33279990806477</c:v>
                </c:pt>
                <c:pt idx="2981">
                  <c:v>33.33089990501318</c:v>
                </c:pt>
                <c:pt idx="2982">
                  <c:v>33.32599991416646</c:v>
                </c:pt>
                <c:pt idx="2983">
                  <c:v>33.32500001678635</c:v>
                </c:pt>
                <c:pt idx="2984">
                  <c:v>33.32749994430196</c:v>
                </c:pt>
                <c:pt idx="2985">
                  <c:v>33.32649990501523</c:v>
                </c:pt>
                <c:pt idx="2986">
                  <c:v>33.32350001067971</c:v>
                </c:pt>
                <c:pt idx="2987">
                  <c:v>33.31909997444379</c:v>
                </c:pt>
                <c:pt idx="2988">
                  <c:v>33.31609998054773</c:v>
                </c:pt>
                <c:pt idx="2989">
                  <c:v>33.31449990806504</c:v>
                </c:pt>
                <c:pt idx="2990">
                  <c:v>33.3121999774921</c:v>
                </c:pt>
                <c:pt idx="2991">
                  <c:v>33.30649988403454</c:v>
                </c:pt>
                <c:pt idx="2992">
                  <c:v>33.29929989013545</c:v>
                </c:pt>
                <c:pt idx="2993">
                  <c:v>33.29790005607356</c:v>
                </c:pt>
                <c:pt idx="2994">
                  <c:v>33.29109999580396</c:v>
                </c:pt>
                <c:pt idx="2995">
                  <c:v>33.29499994430445</c:v>
                </c:pt>
                <c:pt idx="2996">
                  <c:v>33.29160007400424</c:v>
                </c:pt>
                <c:pt idx="2997">
                  <c:v>33.28580000763029</c:v>
                </c:pt>
                <c:pt idx="2998">
                  <c:v>33.28049988403291</c:v>
                </c:pt>
                <c:pt idx="2999">
                  <c:v>33.28029995345787</c:v>
                </c:pt>
                <c:pt idx="3000">
                  <c:v>33.27509995651417</c:v>
                </c:pt>
                <c:pt idx="3001">
                  <c:v>33.27090010147367</c:v>
                </c:pt>
                <c:pt idx="3002">
                  <c:v>33.26610003814858</c:v>
                </c:pt>
                <c:pt idx="3003">
                  <c:v>33.26999998664906</c:v>
                </c:pt>
                <c:pt idx="3004">
                  <c:v>33.26850001067943</c:v>
                </c:pt>
                <c:pt idx="3005">
                  <c:v>33.26669988098001</c:v>
                </c:pt>
                <c:pt idx="3006">
                  <c:v>33.2671000831615</c:v>
                </c:pt>
                <c:pt idx="3007">
                  <c:v>33.26560008315937</c:v>
                </c:pt>
                <c:pt idx="3008">
                  <c:v>33.26470011024503</c:v>
                </c:pt>
                <c:pt idx="3009">
                  <c:v>33.259300010679</c:v>
                </c:pt>
                <c:pt idx="3010">
                  <c:v>33.25319994735764</c:v>
                </c:pt>
                <c:pt idx="3011">
                  <c:v>33.24689988403406</c:v>
                </c:pt>
                <c:pt idx="3012">
                  <c:v>33.2399000621772</c:v>
                </c:pt>
                <c:pt idx="3013">
                  <c:v>33.23430005912451</c:v>
                </c:pt>
                <c:pt idx="3014">
                  <c:v>33.23229988708408</c:v>
                </c:pt>
                <c:pt idx="3015">
                  <c:v>33.2326999473553</c:v>
                </c:pt>
                <c:pt idx="3016">
                  <c:v>33.23269997444004</c:v>
                </c:pt>
                <c:pt idx="3017">
                  <c:v>33.23119996223249</c:v>
                </c:pt>
                <c:pt idx="3018">
                  <c:v>33.2293999923677</c:v>
                </c:pt>
                <c:pt idx="3019">
                  <c:v>33.22630008888155</c:v>
                </c:pt>
                <c:pt idx="3020">
                  <c:v>33.22169998932077</c:v>
                </c:pt>
                <c:pt idx="3021">
                  <c:v>33.21920009803944</c:v>
                </c:pt>
                <c:pt idx="3022">
                  <c:v>33.21850002250722</c:v>
                </c:pt>
                <c:pt idx="3023">
                  <c:v>33.21829988365059</c:v>
                </c:pt>
                <c:pt idx="3024">
                  <c:v>33.21450009193357</c:v>
                </c:pt>
                <c:pt idx="3025">
                  <c:v>33.20889998931671</c:v>
                </c:pt>
                <c:pt idx="3026">
                  <c:v>33.20930011291421</c:v>
                </c:pt>
                <c:pt idx="3027">
                  <c:v>33.20690011291663</c:v>
                </c:pt>
                <c:pt idx="3028">
                  <c:v>33.19850006484921</c:v>
                </c:pt>
                <c:pt idx="3029">
                  <c:v>33.1913998989112</c:v>
                </c:pt>
                <c:pt idx="3030">
                  <c:v>33.1921999198894</c:v>
                </c:pt>
                <c:pt idx="3031">
                  <c:v>33.19600010681097</c:v>
                </c:pt>
                <c:pt idx="3032">
                  <c:v>33.1979000823958</c:v>
                </c:pt>
                <c:pt idx="3033">
                  <c:v>33.19919995842065</c:v>
                </c:pt>
                <c:pt idx="3034">
                  <c:v>33.19760002784822</c:v>
                </c:pt>
                <c:pt idx="3035">
                  <c:v>33.19710010910058</c:v>
                </c:pt>
                <c:pt idx="3036">
                  <c:v>33.19680002746463</c:v>
                </c:pt>
                <c:pt idx="3037">
                  <c:v>33.19409988555708</c:v>
                </c:pt>
                <c:pt idx="3038">
                  <c:v>33.19220005454918</c:v>
                </c:pt>
                <c:pt idx="3039">
                  <c:v>33.18680009688978</c:v>
                </c:pt>
                <c:pt idx="3040">
                  <c:v>33.1827999942798</c:v>
                </c:pt>
                <c:pt idx="3041">
                  <c:v>33.175500072859</c:v>
                </c:pt>
                <c:pt idx="3042">
                  <c:v>33.17369989471624</c:v>
                </c:pt>
                <c:pt idx="3043">
                  <c:v>33.17039998817201</c:v>
                </c:pt>
                <c:pt idx="3044">
                  <c:v>33.16530008468544</c:v>
                </c:pt>
                <c:pt idx="3045">
                  <c:v>33.16300011482235</c:v>
                </c:pt>
                <c:pt idx="3046">
                  <c:v>33.15689995193679</c:v>
                </c:pt>
                <c:pt idx="3047">
                  <c:v>33.154300015256</c:v>
                </c:pt>
                <c:pt idx="3048">
                  <c:v>33.15120001220563</c:v>
                </c:pt>
                <c:pt idx="3049">
                  <c:v>33.14919990043563</c:v>
                </c:pt>
                <c:pt idx="3050">
                  <c:v>33.14359990653976</c:v>
                </c:pt>
                <c:pt idx="3051">
                  <c:v>33.14229992752007</c:v>
                </c:pt>
                <c:pt idx="3052">
                  <c:v>33.14239988517511</c:v>
                </c:pt>
                <c:pt idx="3053">
                  <c:v>33.14220001792637</c:v>
                </c:pt>
                <c:pt idx="3054">
                  <c:v>33.13899995155225</c:v>
                </c:pt>
                <c:pt idx="3055">
                  <c:v>33.13749991225996</c:v>
                </c:pt>
                <c:pt idx="3056">
                  <c:v>33.13090003624166</c:v>
                </c:pt>
                <c:pt idx="3057">
                  <c:v>33.12780004234082</c:v>
                </c:pt>
                <c:pt idx="3058">
                  <c:v>33.1229999458301</c:v>
                </c:pt>
                <c:pt idx="3059">
                  <c:v>33.12349996681223</c:v>
                </c:pt>
                <c:pt idx="3060">
                  <c:v>33.11859989433288</c:v>
                </c:pt>
                <c:pt idx="3061">
                  <c:v>33.1220999786383</c:v>
                </c:pt>
                <c:pt idx="3062">
                  <c:v>33.11970000266955</c:v>
                </c:pt>
                <c:pt idx="3063">
                  <c:v>33.116600008776</c:v>
                </c:pt>
                <c:pt idx="3064">
                  <c:v>33.11190004806122</c:v>
                </c:pt>
                <c:pt idx="3065">
                  <c:v>33.1097000812515</c:v>
                </c:pt>
                <c:pt idx="3066">
                  <c:v>33.10529998473794</c:v>
                </c:pt>
                <c:pt idx="3067">
                  <c:v>33.09789999084387</c:v>
                </c:pt>
                <c:pt idx="3068">
                  <c:v>33.09699994850235</c:v>
                </c:pt>
                <c:pt idx="3069">
                  <c:v>33.09710003891088</c:v>
                </c:pt>
                <c:pt idx="3070">
                  <c:v>33.09550000571835</c:v>
                </c:pt>
                <c:pt idx="3071">
                  <c:v>33.09389999961785</c:v>
                </c:pt>
                <c:pt idx="3072">
                  <c:v>33.09079990005196</c:v>
                </c:pt>
                <c:pt idx="3073">
                  <c:v>33.08920009307619</c:v>
                </c:pt>
                <c:pt idx="3074">
                  <c:v>33.08890005378632</c:v>
                </c:pt>
                <c:pt idx="3075">
                  <c:v>33.08659991798413</c:v>
                </c:pt>
                <c:pt idx="3076">
                  <c:v>33.07709990005606</c:v>
                </c:pt>
                <c:pt idx="3077">
                  <c:v>33.07170007820238</c:v>
                </c:pt>
                <c:pt idx="3078">
                  <c:v>33.06799995155232</c:v>
                </c:pt>
                <c:pt idx="3079">
                  <c:v>33.06309991531452</c:v>
                </c:pt>
                <c:pt idx="3080">
                  <c:v>33.0628999786386</c:v>
                </c:pt>
                <c:pt idx="3081">
                  <c:v>33.06399999961647</c:v>
                </c:pt>
                <c:pt idx="3082">
                  <c:v>33.06050002975462</c:v>
                </c:pt>
                <c:pt idx="3083">
                  <c:v>33.05819993629484</c:v>
                </c:pt>
                <c:pt idx="3084">
                  <c:v>33.05479993629339</c:v>
                </c:pt>
                <c:pt idx="3085">
                  <c:v>33.05189996948317</c:v>
                </c:pt>
                <c:pt idx="3086">
                  <c:v>33.05179989395037</c:v>
                </c:pt>
                <c:pt idx="3087">
                  <c:v>33.0515999904601</c:v>
                </c:pt>
                <c:pt idx="3088">
                  <c:v>33.04809988479609</c:v>
                </c:pt>
                <c:pt idx="3089">
                  <c:v>33.04969997825538</c:v>
                </c:pt>
                <c:pt idx="3090">
                  <c:v>33.0502999389646</c:v>
                </c:pt>
                <c:pt idx="3091">
                  <c:v>33.04269997825395</c:v>
                </c:pt>
                <c:pt idx="3092">
                  <c:v>33.03580009613143</c:v>
                </c:pt>
                <c:pt idx="3093">
                  <c:v>33.0287000720964</c:v>
                </c:pt>
                <c:pt idx="3094">
                  <c:v>33.0222000118265</c:v>
                </c:pt>
                <c:pt idx="3095">
                  <c:v>33.01980011444175</c:v>
                </c:pt>
                <c:pt idx="3096">
                  <c:v>33.0143999305692</c:v>
                </c:pt>
                <c:pt idx="3097">
                  <c:v>33.01269997291455</c:v>
                </c:pt>
                <c:pt idx="3098">
                  <c:v>33.01200004539348</c:v>
                </c:pt>
                <c:pt idx="3099">
                  <c:v>33.01100004234465</c:v>
                </c:pt>
                <c:pt idx="3100">
                  <c:v>33.01099999389407</c:v>
                </c:pt>
                <c:pt idx="3101">
                  <c:v>33.0096999183661</c:v>
                </c:pt>
                <c:pt idx="3102">
                  <c:v>33.00840011749096</c:v>
                </c:pt>
                <c:pt idx="3103">
                  <c:v>33.00389992141572</c:v>
                </c:pt>
                <c:pt idx="3104">
                  <c:v>32.99930006027353</c:v>
                </c:pt>
                <c:pt idx="3105">
                  <c:v>32.9971000000005</c:v>
                </c:pt>
                <c:pt idx="3106">
                  <c:v>32.99569996681385</c:v>
                </c:pt>
                <c:pt idx="3107">
                  <c:v>32.994999921415</c:v>
                </c:pt>
                <c:pt idx="3108">
                  <c:v>32.99210004806446</c:v>
                </c:pt>
                <c:pt idx="3109">
                  <c:v>32.9929999393462</c:v>
                </c:pt>
                <c:pt idx="3110">
                  <c:v>32.98960001487647</c:v>
                </c:pt>
                <c:pt idx="3111">
                  <c:v>32.99210000266976</c:v>
                </c:pt>
                <c:pt idx="3112">
                  <c:v>32.98849990005328</c:v>
                </c:pt>
                <c:pt idx="3113">
                  <c:v>32.98169994850105</c:v>
                </c:pt>
                <c:pt idx="3114">
                  <c:v>32.9775000179252</c:v>
                </c:pt>
                <c:pt idx="3115">
                  <c:v>32.9704000209822</c:v>
                </c:pt>
                <c:pt idx="3116">
                  <c:v>32.96850001487476</c:v>
                </c:pt>
                <c:pt idx="3117">
                  <c:v>32.97140005683829</c:v>
                </c:pt>
                <c:pt idx="3118">
                  <c:v>32.9683999603258</c:v>
                </c:pt>
                <c:pt idx="3119">
                  <c:v>32.9659000961292</c:v>
                </c:pt>
                <c:pt idx="3120">
                  <c:v>32.96119998741415</c:v>
                </c:pt>
                <c:pt idx="3121">
                  <c:v>32.95900002365303</c:v>
                </c:pt>
                <c:pt idx="3122">
                  <c:v>32.95299989699925</c:v>
                </c:pt>
                <c:pt idx="3123">
                  <c:v>32.95159989394958</c:v>
                </c:pt>
                <c:pt idx="3124">
                  <c:v>32.95080008697551</c:v>
                </c:pt>
                <c:pt idx="3125">
                  <c:v>32.94689997520249</c:v>
                </c:pt>
                <c:pt idx="3126">
                  <c:v>32.94610000228568</c:v>
                </c:pt>
                <c:pt idx="3127">
                  <c:v>32.94640002326921</c:v>
                </c:pt>
                <c:pt idx="3128">
                  <c:v>32.94670001411212</c:v>
                </c:pt>
                <c:pt idx="3129">
                  <c:v>32.9407999114992</c:v>
                </c:pt>
                <c:pt idx="3130">
                  <c:v>32.94019990539527</c:v>
                </c:pt>
                <c:pt idx="3131">
                  <c:v>32.93900000801295</c:v>
                </c:pt>
                <c:pt idx="3132">
                  <c:v>32.93680010757453</c:v>
                </c:pt>
                <c:pt idx="3133">
                  <c:v>32.9341000019085</c:v>
                </c:pt>
                <c:pt idx="3134">
                  <c:v>32.9297000564584</c:v>
                </c:pt>
                <c:pt idx="3135">
                  <c:v>32.92569998703038</c:v>
                </c:pt>
                <c:pt idx="3136">
                  <c:v>32.92080001105933</c:v>
                </c:pt>
                <c:pt idx="3137">
                  <c:v>32.91989997177004</c:v>
                </c:pt>
                <c:pt idx="3138">
                  <c:v>32.91929996261748</c:v>
                </c:pt>
                <c:pt idx="3139">
                  <c:v>32.91669996261405</c:v>
                </c:pt>
                <c:pt idx="3140">
                  <c:v>32.9168000350946</c:v>
                </c:pt>
                <c:pt idx="3141">
                  <c:v>32.91589998970085</c:v>
                </c:pt>
                <c:pt idx="3142">
                  <c:v>32.91089993858257</c:v>
                </c:pt>
                <c:pt idx="3143">
                  <c:v>32.90879997177035</c:v>
                </c:pt>
                <c:pt idx="3144">
                  <c:v>32.90230002898898</c:v>
                </c:pt>
                <c:pt idx="3145">
                  <c:v>32.8964999355303</c:v>
                </c:pt>
                <c:pt idx="3146">
                  <c:v>32.89079993248015</c:v>
                </c:pt>
                <c:pt idx="3147">
                  <c:v>32.88959989013893</c:v>
                </c:pt>
                <c:pt idx="3148">
                  <c:v>32.8887998870814</c:v>
                </c:pt>
                <c:pt idx="3149">
                  <c:v>32.88610005302689</c:v>
                </c:pt>
                <c:pt idx="3150">
                  <c:v>32.879499911116</c:v>
                </c:pt>
                <c:pt idx="3151">
                  <c:v>32.87780001067949</c:v>
                </c:pt>
                <c:pt idx="3152">
                  <c:v>32.87460004386955</c:v>
                </c:pt>
                <c:pt idx="3153">
                  <c:v>32.8730999351501</c:v>
                </c:pt>
                <c:pt idx="3154">
                  <c:v>32.87080010719</c:v>
                </c:pt>
                <c:pt idx="3155">
                  <c:v>32.87109999237146</c:v>
                </c:pt>
                <c:pt idx="3156">
                  <c:v>32.87410007667495</c:v>
                </c:pt>
                <c:pt idx="3157">
                  <c:v>32.87639999199018</c:v>
                </c:pt>
                <c:pt idx="3158">
                  <c:v>32.86869990158084</c:v>
                </c:pt>
                <c:pt idx="3159">
                  <c:v>32.86229999809075</c:v>
                </c:pt>
                <c:pt idx="3160">
                  <c:v>32.85650010376045</c:v>
                </c:pt>
                <c:pt idx="3161">
                  <c:v>32.85319989547497</c:v>
                </c:pt>
                <c:pt idx="3162">
                  <c:v>32.84729996490567</c:v>
                </c:pt>
                <c:pt idx="3163">
                  <c:v>32.84369993171637</c:v>
                </c:pt>
                <c:pt idx="3164">
                  <c:v>32.84139993171627</c:v>
                </c:pt>
                <c:pt idx="3165">
                  <c:v>32.84369991645508</c:v>
                </c:pt>
                <c:pt idx="3166">
                  <c:v>32.83819998893523</c:v>
                </c:pt>
                <c:pt idx="3167">
                  <c:v>32.83129992256</c:v>
                </c:pt>
                <c:pt idx="3168">
                  <c:v>32.8257000644662</c:v>
                </c:pt>
                <c:pt idx="3169">
                  <c:v>32.82359993781938</c:v>
                </c:pt>
                <c:pt idx="3170">
                  <c:v>32.81719995002639</c:v>
                </c:pt>
                <c:pt idx="3171">
                  <c:v>32.81570003738305</c:v>
                </c:pt>
                <c:pt idx="3172">
                  <c:v>32.8067000858282</c:v>
                </c:pt>
                <c:pt idx="3173">
                  <c:v>32.80189988975322</c:v>
                </c:pt>
                <c:pt idx="3174">
                  <c:v>32.79450006789921</c:v>
                </c:pt>
                <c:pt idx="3175">
                  <c:v>32.79149993210013</c:v>
                </c:pt>
                <c:pt idx="3176">
                  <c:v>32.79060000762911</c:v>
                </c:pt>
                <c:pt idx="3177">
                  <c:v>32.78430004691836</c:v>
                </c:pt>
                <c:pt idx="3178">
                  <c:v>32.77780005302336</c:v>
                </c:pt>
                <c:pt idx="3179">
                  <c:v>32.77409991111563</c:v>
                </c:pt>
                <c:pt idx="3180">
                  <c:v>32.77370007400532</c:v>
                </c:pt>
                <c:pt idx="3181">
                  <c:v>32.76970001678637</c:v>
                </c:pt>
                <c:pt idx="3182">
                  <c:v>32.76879997749347</c:v>
                </c:pt>
                <c:pt idx="3183">
                  <c:v>32.7671000377668</c:v>
                </c:pt>
                <c:pt idx="3184">
                  <c:v>32.76099988098213</c:v>
                </c:pt>
                <c:pt idx="3185">
                  <c:v>32.75980001678181</c:v>
                </c:pt>
                <c:pt idx="3186">
                  <c:v>32.75190006828049</c:v>
                </c:pt>
                <c:pt idx="3187">
                  <c:v>32.74399991149765</c:v>
                </c:pt>
                <c:pt idx="3188">
                  <c:v>32.73649995079177</c:v>
                </c:pt>
                <c:pt idx="3189">
                  <c:v>32.73439991150008</c:v>
                </c:pt>
                <c:pt idx="3190">
                  <c:v>32.73349988136395</c:v>
                </c:pt>
                <c:pt idx="3191">
                  <c:v>32.72759989051701</c:v>
                </c:pt>
                <c:pt idx="3192">
                  <c:v>32.72530005035151</c:v>
                </c:pt>
                <c:pt idx="3193">
                  <c:v>32.72179988136122</c:v>
                </c:pt>
                <c:pt idx="3194">
                  <c:v>32.72369990844891</c:v>
                </c:pt>
                <c:pt idx="3195">
                  <c:v>32.72419989013724</c:v>
                </c:pt>
                <c:pt idx="3196">
                  <c:v>32.72510008621248</c:v>
                </c:pt>
                <c:pt idx="3197">
                  <c:v>32.72690001068258</c:v>
                </c:pt>
                <c:pt idx="3198">
                  <c:v>32.72529990806652</c:v>
                </c:pt>
                <c:pt idx="3199">
                  <c:v>32.72020009536573</c:v>
                </c:pt>
                <c:pt idx="3200">
                  <c:v>32.71729995956409</c:v>
                </c:pt>
                <c:pt idx="3201">
                  <c:v>32.71289988098215</c:v>
                </c:pt>
                <c:pt idx="3202">
                  <c:v>32.70630009536762</c:v>
                </c:pt>
                <c:pt idx="3203">
                  <c:v>32.70310009231616</c:v>
                </c:pt>
                <c:pt idx="3204">
                  <c:v>32.7029000198345</c:v>
                </c:pt>
                <c:pt idx="3205">
                  <c:v>32.70150001983347</c:v>
                </c:pt>
                <c:pt idx="3206">
                  <c:v>32.70079997138964</c:v>
                </c:pt>
                <c:pt idx="3207">
                  <c:v>32.70250002861212</c:v>
                </c:pt>
                <c:pt idx="3208">
                  <c:v>32.69839989585671</c:v>
                </c:pt>
                <c:pt idx="3209">
                  <c:v>32.69310000152476</c:v>
                </c:pt>
                <c:pt idx="3210">
                  <c:v>32.6927999984764</c:v>
                </c:pt>
                <c:pt idx="3211">
                  <c:v>32.69080000762915</c:v>
                </c:pt>
                <c:pt idx="3212">
                  <c:v>32.685600080109</c:v>
                </c:pt>
                <c:pt idx="3213">
                  <c:v>32.68510001373215</c:v>
                </c:pt>
                <c:pt idx="3214">
                  <c:v>32.68079994430446</c:v>
                </c:pt>
                <c:pt idx="3215">
                  <c:v>32.67659988403102</c:v>
                </c:pt>
                <c:pt idx="3216">
                  <c:v>32.6706999595626</c:v>
                </c:pt>
                <c:pt idx="3217">
                  <c:v>32.66120000800947</c:v>
                </c:pt>
                <c:pt idx="3218">
                  <c:v>32.65879990234315</c:v>
                </c:pt>
                <c:pt idx="3219">
                  <c:v>32.65889989013522</c:v>
                </c:pt>
                <c:pt idx="3220">
                  <c:v>32.65979999275078</c:v>
                </c:pt>
                <c:pt idx="3221">
                  <c:v>32.65719999275098</c:v>
                </c:pt>
                <c:pt idx="3222">
                  <c:v>32.65440002899049</c:v>
                </c:pt>
                <c:pt idx="3223">
                  <c:v>32.65450009536649</c:v>
                </c:pt>
                <c:pt idx="3224">
                  <c:v>32.65309998970039</c:v>
                </c:pt>
                <c:pt idx="3225">
                  <c:v>32.64909989318765</c:v>
                </c:pt>
                <c:pt idx="3226">
                  <c:v>32.64290004729992</c:v>
                </c:pt>
                <c:pt idx="3227">
                  <c:v>32.64280010452421</c:v>
                </c:pt>
                <c:pt idx="3228">
                  <c:v>32.640900071332</c:v>
                </c:pt>
                <c:pt idx="3229">
                  <c:v>32.64059996566719</c:v>
                </c:pt>
                <c:pt idx="3230">
                  <c:v>32.6355999595653</c:v>
                </c:pt>
                <c:pt idx="3231">
                  <c:v>32.63449995651172</c:v>
                </c:pt>
                <c:pt idx="3232">
                  <c:v>32.63340006523137</c:v>
                </c:pt>
                <c:pt idx="3233">
                  <c:v>32.63140002898945</c:v>
                </c:pt>
                <c:pt idx="3234">
                  <c:v>32.62730006828497</c:v>
                </c:pt>
                <c:pt idx="3235">
                  <c:v>32.63119995651505</c:v>
                </c:pt>
                <c:pt idx="3236">
                  <c:v>32.62970001678332</c:v>
                </c:pt>
                <c:pt idx="3237">
                  <c:v>32.62360008315955</c:v>
                </c:pt>
                <c:pt idx="3238">
                  <c:v>32.62529997749152</c:v>
                </c:pt>
                <c:pt idx="3239">
                  <c:v>32.62120001983565</c:v>
                </c:pt>
                <c:pt idx="3240">
                  <c:v>32.61829992027197</c:v>
                </c:pt>
                <c:pt idx="3241">
                  <c:v>32.61329995956476</c:v>
                </c:pt>
                <c:pt idx="3242">
                  <c:v>32.61000005607637</c:v>
                </c:pt>
                <c:pt idx="3243">
                  <c:v>32.604200089263</c:v>
                </c:pt>
                <c:pt idx="3244">
                  <c:v>32.59760010757235</c:v>
                </c:pt>
                <c:pt idx="3245">
                  <c:v>32.59149997482382</c:v>
                </c:pt>
                <c:pt idx="3246">
                  <c:v>32.58550011062471</c:v>
                </c:pt>
                <c:pt idx="3247">
                  <c:v>32.58819993247745</c:v>
                </c:pt>
                <c:pt idx="3248">
                  <c:v>32.5861999896988</c:v>
                </c:pt>
                <c:pt idx="3249">
                  <c:v>32.58330009231577</c:v>
                </c:pt>
                <c:pt idx="3250">
                  <c:v>32.58039996261505</c:v>
                </c:pt>
                <c:pt idx="3251">
                  <c:v>32.57940008926379</c:v>
                </c:pt>
                <c:pt idx="3252">
                  <c:v>32.5780999504059</c:v>
                </c:pt>
                <c:pt idx="3253">
                  <c:v>32.57120010452127</c:v>
                </c:pt>
                <c:pt idx="3254">
                  <c:v>32.56870007438556</c:v>
                </c:pt>
                <c:pt idx="3255">
                  <c:v>32.56270004425096</c:v>
                </c:pt>
                <c:pt idx="3256">
                  <c:v>32.56060001106015</c:v>
                </c:pt>
                <c:pt idx="3257">
                  <c:v>32.5564999477392</c:v>
                </c:pt>
                <c:pt idx="3258">
                  <c:v>32.54969999313107</c:v>
                </c:pt>
                <c:pt idx="3259">
                  <c:v>32.55080011062454</c:v>
                </c:pt>
                <c:pt idx="3260">
                  <c:v>32.55219989318721</c:v>
                </c:pt>
                <c:pt idx="3261">
                  <c:v>32.55579994735672</c:v>
                </c:pt>
                <c:pt idx="3262">
                  <c:v>32.55589992026943</c:v>
                </c:pt>
                <c:pt idx="3263">
                  <c:v>32.55559995956354</c:v>
                </c:pt>
                <c:pt idx="3264">
                  <c:v>32.55619988403487</c:v>
                </c:pt>
                <c:pt idx="3265">
                  <c:v>32.55029992027264</c:v>
                </c:pt>
                <c:pt idx="3266">
                  <c:v>32.54400005912609</c:v>
                </c:pt>
                <c:pt idx="3267">
                  <c:v>32.53980006523122</c:v>
                </c:pt>
                <c:pt idx="3268">
                  <c:v>32.53530007133304</c:v>
                </c:pt>
                <c:pt idx="3269">
                  <c:v>32.5307000835419</c:v>
                </c:pt>
                <c:pt idx="3270">
                  <c:v>32.53129990539671</c:v>
                </c:pt>
                <c:pt idx="3271">
                  <c:v>32.53079997787427</c:v>
                </c:pt>
                <c:pt idx="3272">
                  <c:v>32.53169993553093</c:v>
                </c:pt>
                <c:pt idx="3273">
                  <c:v>32.52680011672783</c:v>
                </c:pt>
                <c:pt idx="3274">
                  <c:v>32.52360011367634</c:v>
                </c:pt>
                <c:pt idx="3275">
                  <c:v>32.52070004730195</c:v>
                </c:pt>
                <c:pt idx="3276">
                  <c:v>32.51870011367645</c:v>
                </c:pt>
                <c:pt idx="3277">
                  <c:v>32.51570008049021</c:v>
                </c:pt>
                <c:pt idx="3278">
                  <c:v>32.51260005340372</c:v>
                </c:pt>
                <c:pt idx="3279">
                  <c:v>32.50840002631958</c:v>
                </c:pt>
                <c:pt idx="3280">
                  <c:v>32.508499980926</c:v>
                </c:pt>
                <c:pt idx="3281">
                  <c:v>32.50729994468566</c:v>
                </c:pt>
                <c:pt idx="3282">
                  <c:v>32.505999917601</c:v>
                </c:pt>
                <c:pt idx="3283">
                  <c:v>32.5009000324244</c:v>
                </c:pt>
                <c:pt idx="3284">
                  <c:v>32.50009995689106</c:v>
                </c:pt>
                <c:pt idx="3285">
                  <c:v>32.49570002632027</c:v>
                </c:pt>
                <c:pt idx="3286">
                  <c:v>32.49449998702764</c:v>
                </c:pt>
                <c:pt idx="3287">
                  <c:v>32.49060001106407</c:v>
                </c:pt>
                <c:pt idx="3288">
                  <c:v>32.48750001106233</c:v>
                </c:pt>
                <c:pt idx="3289">
                  <c:v>32.48799993552893</c:v>
                </c:pt>
                <c:pt idx="3290">
                  <c:v>32.48709989928827</c:v>
                </c:pt>
                <c:pt idx="3291">
                  <c:v>32.4839001075743</c:v>
                </c:pt>
                <c:pt idx="3292">
                  <c:v>32.48129993247858</c:v>
                </c:pt>
                <c:pt idx="3293">
                  <c:v>32.47639994468773</c:v>
                </c:pt>
                <c:pt idx="3294">
                  <c:v>32.47049998092553</c:v>
                </c:pt>
                <c:pt idx="3295">
                  <c:v>32.47049997177234</c:v>
                </c:pt>
                <c:pt idx="3296">
                  <c:v>32.47049989929288</c:v>
                </c:pt>
                <c:pt idx="3297">
                  <c:v>32.4672999385839</c:v>
                </c:pt>
                <c:pt idx="3298">
                  <c:v>32.46670010452363</c:v>
                </c:pt>
                <c:pt idx="3299">
                  <c:v>32.46579997177105</c:v>
                </c:pt>
                <c:pt idx="3300">
                  <c:v>32.46390009841707</c:v>
                </c:pt>
                <c:pt idx="3301">
                  <c:v>32.46079988708516</c:v>
                </c:pt>
                <c:pt idx="3302">
                  <c:v>32.45779995041084</c:v>
                </c:pt>
                <c:pt idx="3303">
                  <c:v>32.4571000198375</c:v>
                </c:pt>
                <c:pt idx="3304">
                  <c:v>32.45560005607695</c:v>
                </c:pt>
                <c:pt idx="3305">
                  <c:v>32.45300004692035</c:v>
                </c:pt>
                <c:pt idx="3306">
                  <c:v>32.45689996528378</c:v>
                </c:pt>
                <c:pt idx="3307">
                  <c:v>32.45310007705484</c:v>
                </c:pt>
                <c:pt idx="3308">
                  <c:v>32.44240006218024</c:v>
                </c:pt>
                <c:pt idx="3309">
                  <c:v>32.4400999023419</c:v>
                </c:pt>
                <c:pt idx="3310">
                  <c:v>32.43929997482337</c:v>
                </c:pt>
                <c:pt idx="3311">
                  <c:v>32.43550001106266</c:v>
                </c:pt>
                <c:pt idx="3312">
                  <c:v>32.42860005340481</c:v>
                </c:pt>
                <c:pt idx="3313">
                  <c:v>32.42349988746717</c:v>
                </c:pt>
                <c:pt idx="3314">
                  <c:v>32.42659996566724</c:v>
                </c:pt>
                <c:pt idx="3315">
                  <c:v>32.42379995345982</c:v>
                </c:pt>
                <c:pt idx="3316">
                  <c:v>32.42299989318781</c:v>
                </c:pt>
                <c:pt idx="3317">
                  <c:v>32.41630010146761</c:v>
                </c:pt>
                <c:pt idx="3318">
                  <c:v>32.4120000953662</c:v>
                </c:pt>
                <c:pt idx="3319">
                  <c:v>32.41049994735656</c:v>
                </c:pt>
                <c:pt idx="3320">
                  <c:v>32.40439995651467</c:v>
                </c:pt>
                <c:pt idx="3321">
                  <c:v>32.39659989318898</c:v>
                </c:pt>
                <c:pt idx="3322">
                  <c:v>32.38930003814676</c:v>
                </c:pt>
                <c:pt idx="3323">
                  <c:v>32.38849992637552</c:v>
                </c:pt>
                <c:pt idx="3324">
                  <c:v>32.38719998970191</c:v>
                </c:pt>
                <c:pt idx="3325">
                  <c:v>32.38379995956345</c:v>
                </c:pt>
                <c:pt idx="3326">
                  <c:v>32.38479998970067</c:v>
                </c:pt>
                <c:pt idx="3327">
                  <c:v>32.38530005912614</c:v>
                </c:pt>
                <c:pt idx="3328">
                  <c:v>32.38470001373203</c:v>
                </c:pt>
                <c:pt idx="3329">
                  <c:v>32.38180001678482</c:v>
                </c:pt>
                <c:pt idx="3330">
                  <c:v>32.38299993515102</c:v>
                </c:pt>
                <c:pt idx="3331">
                  <c:v>32.37839997748961</c:v>
                </c:pt>
                <c:pt idx="3332">
                  <c:v>32.37410000762975</c:v>
                </c:pt>
                <c:pt idx="3333">
                  <c:v>32.36929990806675</c:v>
                </c:pt>
                <c:pt idx="3334">
                  <c:v>32.37219992294195</c:v>
                </c:pt>
                <c:pt idx="3335">
                  <c:v>32.37439991073551</c:v>
                </c:pt>
                <c:pt idx="3336">
                  <c:v>32.37359990462937</c:v>
                </c:pt>
                <c:pt idx="3337">
                  <c:v>32.37669998283307</c:v>
                </c:pt>
                <c:pt idx="3338">
                  <c:v>32.37600004615888</c:v>
                </c:pt>
                <c:pt idx="3339">
                  <c:v>32.3741000492082</c:v>
                </c:pt>
                <c:pt idx="3340">
                  <c:v>32.37180005226031</c:v>
                </c:pt>
                <c:pt idx="3341">
                  <c:v>32.3693000190724</c:v>
                </c:pt>
                <c:pt idx="3342">
                  <c:v>32.36810003394931</c:v>
                </c:pt>
                <c:pt idx="3343">
                  <c:v>32.3666000156372</c:v>
                </c:pt>
                <c:pt idx="3344">
                  <c:v>32.36479990386943</c:v>
                </c:pt>
                <c:pt idx="3345">
                  <c:v>32.35969994621333</c:v>
                </c:pt>
                <c:pt idx="3346">
                  <c:v>32.35659990692148</c:v>
                </c:pt>
                <c:pt idx="3347">
                  <c:v>32.35540007591405</c:v>
                </c:pt>
                <c:pt idx="3348">
                  <c:v>32.35480007591102</c:v>
                </c:pt>
                <c:pt idx="3349">
                  <c:v>32.35280007896289</c:v>
                </c:pt>
                <c:pt idx="3350">
                  <c:v>32.34899988594042</c:v>
                </c:pt>
                <c:pt idx="3351">
                  <c:v>32.34280009422216</c:v>
                </c:pt>
                <c:pt idx="3352">
                  <c:v>32.34310005798397</c:v>
                </c:pt>
                <c:pt idx="3353">
                  <c:v>32.3419000247959</c:v>
                </c:pt>
                <c:pt idx="3354">
                  <c:v>32.3384000488295</c:v>
                </c:pt>
                <c:pt idx="3355">
                  <c:v>32.3398000034358</c:v>
                </c:pt>
                <c:pt idx="3356">
                  <c:v>32.3366000759088</c:v>
                </c:pt>
                <c:pt idx="3357">
                  <c:v>32.32929994621372</c:v>
                </c:pt>
                <c:pt idx="3358">
                  <c:v>32.32979990692186</c:v>
                </c:pt>
                <c:pt idx="3359">
                  <c:v>32.32640001869002</c:v>
                </c:pt>
                <c:pt idx="3360">
                  <c:v>32.32189998855392</c:v>
                </c:pt>
                <c:pt idx="3361">
                  <c:v>32.31819993133468</c:v>
                </c:pt>
                <c:pt idx="3362">
                  <c:v>32.31979999771281</c:v>
                </c:pt>
                <c:pt idx="3363">
                  <c:v>32.32050002784672</c:v>
                </c:pt>
                <c:pt idx="3364">
                  <c:v>32.3188999160775</c:v>
                </c:pt>
                <c:pt idx="3365">
                  <c:v>32.32020004577498</c:v>
                </c:pt>
                <c:pt idx="3366">
                  <c:v>32.32389997024435</c:v>
                </c:pt>
                <c:pt idx="3367">
                  <c:v>32.32079997329853</c:v>
                </c:pt>
                <c:pt idx="3368">
                  <c:v>32.32129997024455</c:v>
                </c:pt>
                <c:pt idx="3369">
                  <c:v>32.32449998511947</c:v>
                </c:pt>
                <c:pt idx="3370">
                  <c:v>32.32440010261413</c:v>
                </c:pt>
                <c:pt idx="3371">
                  <c:v>32.32340009651305</c:v>
                </c:pt>
                <c:pt idx="3372">
                  <c:v>32.3215999183667</c:v>
                </c:pt>
                <c:pt idx="3373">
                  <c:v>32.32490008125387</c:v>
                </c:pt>
                <c:pt idx="3374">
                  <c:v>32.32220005416455</c:v>
                </c:pt>
                <c:pt idx="3375">
                  <c:v>32.31799999084247</c:v>
                </c:pt>
                <c:pt idx="3376">
                  <c:v>32.31420007552877</c:v>
                </c:pt>
                <c:pt idx="3377">
                  <c:v>32.30910003318786</c:v>
                </c:pt>
                <c:pt idx="3378">
                  <c:v>32.30689994277782</c:v>
                </c:pt>
                <c:pt idx="3379">
                  <c:v>32.3080999790218</c:v>
                </c:pt>
                <c:pt idx="3380">
                  <c:v>32.30940007858224</c:v>
                </c:pt>
                <c:pt idx="3381">
                  <c:v>32.30410001525888</c:v>
                </c:pt>
                <c:pt idx="3382">
                  <c:v>32.30390007247843</c:v>
                </c:pt>
                <c:pt idx="3383">
                  <c:v>32.30019994277976</c:v>
                </c:pt>
                <c:pt idx="3384">
                  <c:v>32.29590004234342</c:v>
                </c:pt>
                <c:pt idx="3385">
                  <c:v>32.29080011177211</c:v>
                </c:pt>
                <c:pt idx="3386">
                  <c:v>32.2854999519368</c:v>
                </c:pt>
                <c:pt idx="3387">
                  <c:v>32.2782999610863</c:v>
                </c:pt>
                <c:pt idx="3388">
                  <c:v>32.27610006065152</c:v>
                </c:pt>
                <c:pt idx="3389">
                  <c:v>32.27389996719285</c:v>
                </c:pt>
                <c:pt idx="3390">
                  <c:v>32.2732999580403</c:v>
                </c:pt>
                <c:pt idx="3391">
                  <c:v>32.27139999732753</c:v>
                </c:pt>
                <c:pt idx="3392">
                  <c:v>32.26420010604852</c:v>
                </c:pt>
                <c:pt idx="3393">
                  <c:v>32.2594999069188</c:v>
                </c:pt>
                <c:pt idx="3394">
                  <c:v>32.25489997634939</c:v>
                </c:pt>
                <c:pt idx="3395">
                  <c:v>32.25020008811771</c:v>
                </c:pt>
                <c:pt idx="3396">
                  <c:v>32.24250010642936</c:v>
                </c:pt>
                <c:pt idx="3397">
                  <c:v>32.24040003395203</c:v>
                </c:pt>
                <c:pt idx="3398">
                  <c:v>32.2350000461593</c:v>
                </c:pt>
                <c:pt idx="3399">
                  <c:v>32.2323999797809</c:v>
                </c:pt>
                <c:pt idx="3400">
                  <c:v>32.23520000076314</c:v>
                </c:pt>
                <c:pt idx="3401">
                  <c:v>32.23239999466023</c:v>
                </c:pt>
                <c:pt idx="3402">
                  <c:v>32.22799999771087</c:v>
                </c:pt>
                <c:pt idx="3403">
                  <c:v>32.2244999736795</c:v>
                </c:pt>
                <c:pt idx="3404">
                  <c:v>32.22259996757203</c:v>
                </c:pt>
                <c:pt idx="3405">
                  <c:v>32.2241000640861</c:v>
                </c:pt>
                <c:pt idx="3406">
                  <c:v>32.2251000640863</c:v>
                </c:pt>
                <c:pt idx="3407">
                  <c:v>32.228000054929</c:v>
                </c:pt>
                <c:pt idx="3408">
                  <c:v>32.22520008201536</c:v>
                </c:pt>
                <c:pt idx="3409">
                  <c:v>32.22390005187845</c:v>
                </c:pt>
                <c:pt idx="3410">
                  <c:v>32.2195999191281</c:v>
                </c:pt>
                <c:pt idx="3411">
                  <c:v>32.22060010299902</c:v>
                </c:pt>
                <c:pt idx="3412">
                  <c:v>32.21879992179675</c:v>
                </c:pt>
                <c:pt idx="3413">
                  <c:v>32.21399995803586</c:v>
                </c:pt>
                <c:pt idx="3414">
                  <c:v>32.21030005455032</c:v>
                </c:pt>
                <c:pt idx="3415">
                  <c:v>32.20989998512232</c:v>
                </c:pt>
                <c:pt idx="3416">
                  <c:v>32.20469993095321</c:v>
                </c:pt>
                <c:pt idx="3417">
                  <c:v>32.20210007286005</c:v>
                </c:pt>
                <c:pt idx="3418">
                  <c:v>32.20209989776413</c:v>
                </c:pt>
                <c:pt idx="3419">
                  <c:v>32.19989989471287</c:v>
                </c:pt>
                <c:pt idx="3420">
                  <c:v>32.19850009384027</c:v>
                </c:pt>
                <c:pt idx="3421">
                  <c:v>32.19399999427697</c:v>
                </c:pt>
                <c:pt idx="3422">
                  <c:v>32.19439994888308</c:v>
                </c:pt>
                <c:pt idx="3423">
                  <c:v>32.18809995803531</c:v>
                </c:pt>
                <c:pt idx="3424">
                  <c:v>32.1874999610918</c:v>
                </c:pt>
                <c:pt idx="3425">
                  <c:v>32.1803999370568</c:v>
                </c:pt>
                <c:pt idx="3426">
                  <c:v>32.17250011825308</c:v>
                </c:pt>
                <c:pt idx="3427">
                  <c:v>32.1663999855009</c:v>
                </c:pt>
                <c:pt idx="3428">
                  <c:v>32.1621999885538</c:v>
                </c:pt>
                <c:pt idx="3429">
                  <c:v>32.16029991607503</c:v>
                </c:pt>
                <c:pt idx="3430">
                  <c:v>32.15799998855437</c:v>
                </c:pt>
                <c:pt idx="3431">
                  <c:v>32.15550003395038</c:v>
                </c:pt>
                <c:pt idx="3432">
                  <c:v>32.15389992217752</c:v>
                </c:pt>
                <c:pt idx="3433">
                  <c:v>32.15430011214994</c:v>
                </c:pt>
                <c:pt idx="3434">
                  <c:v>32.1461999099738</c:v>
                </c:pt>
                <c:pt idx="3435">
                  <c:v>32.14459993705532</c:v>
                </c:pt>
                <c:pt idx="3436">
                  <c:v>32.13980008201543</c:v>
                </c:pt>
                <c:pt idx="3437">
                  <c:v>32.13989992790448</c:v>
                </c:pt>
                <c:pt idx="3438">
                  <c:v>32.14039989166486</c:v>
                </c:pt>
                <c:pt idx="3439">
                  <c:v>32.13689995498862</c:v>
                </c:pt>
                <c:pt idx="3440">
                  <c:v>32.13010006980765</c:v>
                </c:pt>
                <c:pt idx="3441">
                  <c:v>32.1278000667553</c:v>
                </c:pt>
                <c:pt idx="3442">
                  <c:v>32.1316000213628</c:v>
                </c:pt>
                <c:pt idx="3443">
                  <c:v>32.12950002136131</c:v>
                </c:pt>
                <c:pt idx="3444">
                  <c:v>32.1305001056644</c:v>
                </c:pt>
                <c:pt idx="3445">
                  <c:v>32.12650000915164</c:v>
                </c:pt>
                <c:pt idx="3446">
                  <c:v>32.12539992751774</c:v>
                </c:pt>
                <c:pt idx="3447">
                  <c:v>32.12670010833608</c:v>
                </c:pt>
                <c:pt idx="3448">
                  <c:v>32.12699999961842</c:v>
                </c:pt>
                <c:pt idx="3449">
                  <c:v>32.12380006904638</c:v>
                </c:pt>
                <c:pt idx="3450">
                  <c:v>32.12010009613005</c:v>
                </c:pt>
                <c:pt idx="3451">
                  <c:v>32.11670009612863</c:v>
                </c:pt>
                <c:pt idx="3452">
                  <c:v>32.1100998847978</c:v>
                </c:pt>
                <c:pt idx="3453">
                  <c:v>32.11189992676007</c:v>
                </c:pt>
                <c:pt idx="3454">
                  <c:v>32.10789988746544</c:v>
                </c:pt>
                <c:pt idx="3455">
                  <c:v>32.10859997482113</c:v>
                </c:pt>
                <c:pt idx="3456">
                  <c:v>32.10429996871605</c:v>
                </c:pt>
                <c:pt idx="3457">
                  <c:v>32.10350005607325</c:v>
                </c:pt>
                <c:pt idx="3458">
                  <c:v>32.10309998054436</c:v>
                </c:pt>
                <c:pt idx="3459">
                  <c:v>32.09910008315637</c:v>
                </c:pt>
                <c:pt idx="3460">
                  <c:v>32.09710001373239</c:v>
                </c:pt>
                <c:pt idx="3461">
                  <c:v>32.09279993820383</c:v>
                </c:pt>
                <c:pt idx="3462">
                  <c:v>32.09089997139017</c:v>
                </c:pt>
                <c:pt idx="3463">
                  <c:v>32.08750007400522</c:v>
                </c:pt>
                <c:pt idx="3464">
                  <c:v>32.08689999847411</c:v>
                </c:pt>
                <c:pt idx="3465">
                  <c:v>32.08239993820098</c:v>
                </c:pt>
                <c:pt idx="3466">
                  <c:v>32.07580011329625</c:v>
                </c:pt>
                <c:pt idx="3467">
                  <c:v>32.0682001102432</c:v>
                </c:pt>
                <c:pt idx="3468">
                  <c:v>32.06330000763045</c:v>
                </c:pt>
                <c:pt idx="3469">
                  <c:v>32.06070001068292</c:v>
                </c:pt>
                <c:pt idx="3470">
                  <c:v>32.05729997443996</c:v>
                </c:pt>
                <c:pt idx="3471">
                  <c:v>32.05840002555851</c:v>
                </c:pt>
                <c:pt idx="3472">
                  <c:v>32.0508000679001</c:v>
                </c:pt>
                <c:pt idx="3473">
                  <c:v>32.05000000152356</c:v>
                </c:pt>
                <c:pt idx="3474">
                  <c:v>32.04829989585778</c:v>
                </c:pt>
                <c:pt idx="3475">
                  <c:v>32.04940005874595</c:v>
                </c:pt>
                <c:pt idx="3476">
                  <c:v>32.04360006484784</c:v>
                </c:pt>
                <c:pt idx="3477">
                  <c:v>32.04270011901826</c:v>
                </c:pt>
                <c:pt idx="3478">
                  <c:v>32.038699937817</c:v>
                </c:pt>
                <c:pt idx="3479">
                  <c:v>32.03720005531063</c:v>
                </c:pt>
                <c:pt idx="3480">
                  <c:v>32.03419995269721</c:v>
                </c:pt>
                <c:pt idx="3481">
                  <c:v>32.03510011253457</c:v>
                </c:pt>
                <c:pt idx="3482">
                  <c:v>32.03450009727385</c:v>
                </c:pt>
                <c:pt idx="3483">
                  <c:v>32.02960009727394</c:v>
                </c:pt>
                <c:pt idx="3484">
                  <c:v>32.02199989814835</c:v>
                </c:pt>
                <c:pt idx="3485">
                  <c:v>32.01680006713647</c:v>
                </c:pt>
                <c:pt idx="3486">
                  <c:v>32.01719998855697</c:v>
                </c:pt>
                <c:pt idx="3487">
                  <c:v>32.01579990692335</c:v>
                </c:pt>
                <c:pt idx="3488">
                  <c:v>32.01210000343053</c:v>
                </c:pt>
                <c:pt idx="3489">
                  <c:v>32.0086000907868</c:v>
                </c:pt>
                <c:pt idx="3490">
                  <c:v>32.00639991264325</c:v>
                </c:pt>
                <c:pt idx="3491">
                  <c:v>32.00710010261173</c:v>
                </c:pt>
                <c:pt idx="3492">
                  <c:v>32.00479998779335</c:v>
                </c:pt>
                <c:pt idx="3493">
                  <c:v>32.00150005111573</c:v>
                </c:pt>
                <c:pt idx="3494">
                  <c:v>31.99689995460721</c:v>
                </c:pt>
                <c:pt idx="3495">
                  <c:v>31.99580001792856</c:v>
                </c:pt>
                <c:pt idx="3496">
                  <c:v>31.99590007820007</c:v>
                </c:pt>
                <c:pt idx="3497">
                  <c:v>31.9932999694829</c:v>
                </c:pt>
                <c:pt idx="3498">
                  <c:v>31.98950003585922</c:v>
                </c:pt>
                <c:pt idx="3499">
                  <c:v>31.9867000598897</c:v>
                </c:pt>
                <c:pt idx="3500">
                  <c:v>31.98659990882878</c:v>
                </c:pt>
                <c:pt idx="3501">
                  <c:v>31.98670003242293</c:v>
                </c:pt>
                <c:pt idx="3502">
                  <c:v>31.98029990577558</c:v>
                </c:pt>
                <c:pt idx="3503">
                  <c:v>31.97739990577611</c:v>
                </c:pt>
                <c:pt idx="3504">
                  <c:v>31.97739989967522</c:v>
                </c:pt>
                <c:pt idx="3505">
                  <c:v>31.97230001144271</c:v>
                </c:pt>
                <c:pt idx="3506">
                  <c:v>31.96990004768304</c:v>
                </c:pt>
                <c:pt idx="3507">
                  <c:v>31.9678000808708</c:v>
                </c:pt>
                <c:pt idx="3508">
                  <c:v>31.96349990882662</c:v>
                </c:pt>
                <c:pt idx="3509">
                  <c:v>31.9604000385261</c:v>
                </c:pt>
                <c:pt idx="3510">
                  <c:v>31.95519993896593</c:v>
                </c:pt>
                <c:pt idx="3511">
                  <c:v>31.9526001171107</c:v>
                </c:pt>
                <c:pt idx="3512">
                  <c:v>31.94979995422179</c:v>
                </c:pt>
                <c:pt idx="3513">
                  <c:v>31.94819992408518</c:v>
                </c:pt>
                <c:pt idx="3514">
                  <c:v>31.94150011138845</c:v>
                </c:pt>
                <c:pt idx="3515">
                  <c:v>31.9407000751489</c:v>
                </c:pt>
                <c:pt idx="3516">
                  <c:v>31.9361999092107</c:v>
                </c:pt>
                <c:pt idx="3517">
                  <c:v>31.93270011138884</c:v>
                </c:pt>
                <c:pt idx="3518">
                  <c:v>31.93269989700275</c:v>
                </c:pt>
                <c:pt idx="3519">
                  <c:v>31.93240006294218</c:v>
                </c:pt>
                <c:pt idx="3520">
                  <c:v>31.93439999656766</c:v>
                </c:pt>
                <c:pt idx="3521">
                  <c:v>31.93239988784626</c:v>
                </c:pt>
                <c:pt idx="3522">
                  <c:v>31.92910009613112</c:v>
                </c:pt>
                <c:pt idx="3523">
                  <c:v>31.92529991493208</c:v>
                </c:pt>
                <c:pt idx="3524">
                  <c:v>31.92069991798416</c:v>
                </c:pt>
                <c:pt idx="3525">
                  <c:v>31.91239996948207</c:v>
                </c:pt>
                <c:pt idx="3526">
                  <c:v>31.90779998168727</c:v>
                </c:pt>
                <c:pt idx="3527">
                  <c:v>31.90589998168798</c:v>
                </c:pt>
                <c:pt idx="3528">
                  <c:v>31.90430001487402</c:v>
                </c:pt>
                <c:pt idx="3529">
                  <c:v>31.89999996070765</c:v>
                </c:pt>
                <c:pt idx="3530">
                  <c:v>31.89590009651147</c:v>
                </c:pt>
                <c:pt idx="3531">
                  <c:v>31.89440002403353</c:v>
                </c:pt>
                <c:pt idx="3532">
                  <c:v>31.89209996070712</c:v>
                </c:pt>
                <c:pt idx="3533">
                  <c:v>31.89209988517902</c:v>
                </c:pt>
                <c:pt idx="3534">
                  <c:v>31.88860001793</c:v>
                </c:pt>
                <c:pt idx="3535">
                  <c:v>31.88580007514972</c:v>
                </c:pt>
                <c:pt idx="3536">
                  <c:v>31.87800005416648</c:v>
                </c:pt>
                <c:pt idx="3537">
                  <c:v>31.87219995155101</c:v>
                </c:pt>
                <c:pt idx="3538">
                  <c:v>31.87000001487831</c:v>
                </c:pt>
                <c:pt idx="3539">
                  <c:v>31.86759998474372</c:v>
                </c:pt>
                <c:pt idx="3540">
                  <c:v>31.86460003013417</c:v>
                </c:pt>
                <c:pt idx="3541">
                  <c:v>31.85969993362593</c:v>
                </c:pt>
                <c:pt idx="3542">
                  <c:v>31.85270000915625</c:v>
                </c:pt>
                <c:pt idx="3543">
                  <c:v>31.85079997596402</c:v>
                </c:pt>
                <c:pt idx="3544">
                  <c:v>31.84700011787573</c:v>
                </c:pt>
                <c:pt idx="3545">
                  <c:v>31.85049989433534</c:v>
                </c:pt>
                <c:pt idx="3546">
                  <c:v>31.84779993057234</c:v>
                </c:pt>
                <c:pt idx="3547">
                  <c:v>31.84540006942916</c:v>
                </c:pt>
                <c:pt idx="3548">
                  <c:v>31.83900007553165</c:v>
                </c:pt>
                <c:pt idx="3549">
                  <c:v>31.8381000724803</c:v>
                </c:pt>
                <c:pt idx="3550">
                  <c:v>31.83829993667678</c:v>
                </c:pt>
                <c:pt idx="3551">
                  <c:v>31.83500000610365</c:v>
                </c:pt>
                <c:pt idx="3552">
                  <c:v>31.82810004844578</c:v>
                </c:pt>
                <c:pt idx="3553">
                  <c:v>31.82319992484918</c:v>
                </c:pt>
                <c:pt idx="3554">
                  <c:v>31.82160009078871</c:v>
                </c:pt>
                <c:pt idx="3555">
                  <c:v>31.81610000038199</c:v>
                </c:pt>
                <c:pt idx="3556">
                  <c:v>31.81309994010735</c:v>
                </c:pt>
                <c:pt idx="3557">
                  <c:v>31.80400011825623</c:v>
                </c:pt>
                <c:pt idx="3558">
                  <c:v>31.80099998855803</c:v>
                </c:pt>
                <c:pt idx="3559">
                  <c:v>31.79950005797945</c:v>
                </c:pt>
                <c:pt idx="3560">
                  <c:v>31.79979999160787</c:v>
                </c:pt>
                <c:pt idx="3561">
                  <c:v>31.79899989814658</c:v>
                </c:pt>
                <c:pt idx="3562">
                  <c:v>31.79940005798198</c:v>
                </c:pt>
                <c:pt idx="3563">
                  <c:v>31.79900005493255</c:v>
                </c:pt>
                <c:pt idx="3564">
                  <c:v>31.79399998855661</c:v>
                </c:pt>
                <c:pt idx="3565">
                  <c:v>31.78990006103413</c:v>
                </c:pt>
                <c:pt idx="3566">
                  <c:v>31.78969991302435</c:v>
                </c:pt>
                <c:pt idx="3567">
                  <c:v>31.7911000034328</c:v>
                </c:pt>
                <c:pt idx="3568">
                  <c:v>31.79019997024443</c:v>
                </c:pt>
                <c:pt idx="3569">
                  <c:v>31.78849993400579</c:v>
                </c:pt>
                <c:pt idx="3570">
                  <c:v>31.79039989471127</c:v>
                </c:pt>
                <c:pt idx="3571">
                  <c:v>31.79360008468211</c:v>
                </c:pt>
                <c:pt idx="3572">
                  <c:v>31.79079997596633</c:v>
                </c:pt>
                <c:pt idx="3573">
                  <c:v>31.78899997596452</c:v>
                </c:pt>
                <c:pt idx="3574">
                  <c:v>31.7863001178739</c:v>
                </c:pt>
                <c:pt idx="3575">
                  <c:v>31.78380004844803</c:v>
                </c:pt>
                <c:pt idx="3576">
                  <c:v>31.78699997596775</c:v>
                </c:pt>
                <c:pt idx="3577">
                  <c:v>31.78490008773952</c:v>
                </c:pt>
                <c:pt idx="3578">
                  <c:v>31.78399991874538</c:v>
                </c:pt>
                <c:pt idx="3579">
                  <c:v>31.77829989776726</c:v>
                </c:pt>
                <c:pt idx="3580">
                  <c:v>31.77470010299293</c:v>
                </c:pt>
                <c:pt idx="3581">
                  <c:v>31.76949993095329</c:v>
                </c:pt>
                <c:pt idx="3582">
                  <c:v>31.76740002746373</c:v>
                </c:pt>
                <c:pt idx="3583">
                  <c:v>31.7641999217958</c:v>
                </c:pt>
                <c:pt idx="3584">
                  <c:v>31.75929990081931</c:v>
                </c:pt>
                <c:pt idx="3585">
                  <c:v>31.75869996413892</c:v>
                </c:pt>
                <c:pt idx="3586">
                  <c:v>31.76010011787366</c:v>
                </c:pt>
                <c:pt idx="3587">
                  <c:v>31.76429996375736</c:v>
                </c:pt>
                <c:pt idx="3588">
                  <c:v>31.76420006637636</c:v>
                </c:pt>
                <c:pt idx="3589">
                  <c:v>31.76309989433136</c:v>
                </c:pt>
                <c:pt idx="3590">
                  <c:v>31.75849996375836</c:v>
                </c:pt>
                <c:pt idx="3591">
                  <c:v>31.7575000240322</c:v>
                </c:pt>
                <c:pt idx="3592">
                  <c:v>31.75409992141795</c:v>
                </c:pt>
                <c:pt idx="3593">
                  <c:v>31.75219995460429</c:v>
                </c:pt>
                <c:pt idx="3594">
                  <c:v>31.74989999084573</c:v>
                </c:pt>
                <c:pt idx="3595">
                  <c:v>31.74759996376087</c:v>
                </c:pt>
                <c:pt idx="3596">
                  <c:v>31.74589996986469</c:v>
                </c:pt>
                <c:pt idx="3597">
                  <c:v>31.74549996681162</c:v>
                </c:pt>
                <c:pt idx="3598">
                  <c:v>31.75019995155162</c:v>
                </c:pt>
                <c:pt idx="3599">
                  <c:v>31.74719995765554</c:v>
                </c:pt>
                <c:pt idx="3600">
                  <c:v>31.74759991531391</c:v>
                </c:pt>
                <c:pt idx="3601">
                  <c:v>31.74430009040589</c:v>
                </c:pt>
                <c:pt idx="3602">
                  <c:v>31.74279998169002</c:v>
                </c:pt>
                <c:pt idx="3603">
                  <c:v>31.74280005416583</c:v>
                </c:pt>
                <c:pt idx="3604">
                  <c:v>31.73819992752032</c:v>
                </c:pt>
                <c:pt idx="3605">
                  <c:v>31.73799992752174</c:v>
                </c:pt>
                <c:pt idx="3606">
                  <c:v>31.73530006332292</c:v>
                </c:pt>
                <c:pt idx="3607">
                  <c:v>31.73250005721638</c:v>
                </c:pt>
                <c:pt idx="3608">
                  <c:v>31.73459990921037</c:v>
                </c:pt>
                <c:pt idx="3609">
                  <c:v>31.73649997863685</c:v>
                </c:pt>
                <c:pt idx="3610">
                  <c:v>31.73700011748952</c:v>
                </c:pt>
                <c:pt idx="3611">
                  <c:v>31.73209988517553</c:v>
                </c:pt>
                <c:pt idx="3612">
                  <c:v>31.72980006027137</c:v>
                </c:pt>
                <c:pt idx="3613">
                  <c:v>31.72900009345903</c:v>
                </c:pt>
                <c:pt idx="3614">
                  <c:v>31.7268000209806</c:v>
                </c:pt>
                <c:pt idx="3615">
                  <c:v>31.72329988517592</c:v>
                </c:pt>
                <c:pt idx="3616">
                  <c:v>31.72090002403274</c:v>
                </c:pt>
                <c:pt idx="3617">
                  <c:v>31.71929988212284</c:v>
                </c:pt>
                <c:pt idx="3618">
                  <c:v>31.72240000572126</c:v>
                </c:pt>
                <c:pt idx="3619">
                  <c:v>31.72100009917994</c:v>
                </c:pt>
                <c:pt idx="3620">
                  <c:v>31.71859989394942</c:v>
                </c:pt>
                <c:pt idx="3621">
                  <c:v>31.70810007819819</c:v>
                </c:pt>
                <c:pt idx="3622">
                  <c:v>31.69949993629416</c:v>
                </c:pt>
                <c:pt idx="3623">
                  <c:v>31.69480005111473</c:v>
                </c:pt>
                <c:pt idx="3624">
                  <c:v>31.68989988822793</c:v>
                </c:pt>
                <c:pt idx="3625">
                  <c:v>31.68799989738545</c:v>
                </c:pt>
                <c:pt idx="3626">
                  <c:v>31.68250010566771</c:v>
                </c:pt>
                <c:pt idx="3627">
                  <c:v>31.67569998207182</c:v>
                </c:pt>
                <c:pt idx="3628">
                  <c:v>31.66849992179777</c:v>
                </c:pt>
                <c:pt idx="3629">
                  <c:v>31.66170006980974</c:v>
                </c:pt>
                <c:pt idx="3630">
                  <c:v>31.65730011520646</c:v>
                </c:pt>
                <c:pt idx="3631">
                  <c:v>31.65030009422117</c:v>
                </c:pt>
                <c:pt idx="3632">
                  <c:v>31.64599992828516</c:v>
                </c:pt>
                <c:pt idx="3633">
                  <c:v>31.64200007629188</c:v>
                </c:pt>
                <c:pt idx="3634">
                  <c:v>31.63889993438715</c:v>
                </c:pt>
                <c:pt idx="3635">
                  <c:v>31.63710002784865</c:v>
                </c:pt>
                <c:pt idx="3636">
                  <c:v>31.63459989814874</c:v>
                </c:pt>
                <c:pt idx="3637">
                  <c:v>31.62839990120118</c:v>
                </c:pt>
                <c:pt idx="3638">
                  <c:v>31.62650007018965</c:v>
                </c:pt>
                <c:pt idx="3639">
                  <c:v>31.62510004005162</c:v>
                </c:pt>
                <c:pt idx="3640">
                  <c:v>31.62210004310691</c:v>
                </c:pt>
                <c:pt idx="3641">
                  <c:v>31.61670009155205</c:v>
                </c:pt>
                <c:pt idx="3642">
                  <c:v>31.61270002517631</c:v>
                </c:pt>
                <c:pt idx="3643">
                  <c:v>31.6079000041973</c:v>
                </c:pt>
                <c:pt idx="3644">
                  <c:v>31.60650007362346</c:v>
                </c:pt>
                <c:pt idx="3645">
                  <c:v>31.60890006752015</c:v>
                </c:pt>
                <c:pt idx="3646">
                  <c:v>31.60599990158153</c:v>
                </c:pt>
                <c:pt idx="3647">
                  <c:v>31.59849991988813</c:v>
                </c:pt>
                <c:pt idx="3648">
                  <c:v>31.59150006790151</c:v>
                </c:pt>
                <c:pt idx="3649">
                  <c:v>31.58409997444322</c:v>
                </c:pt>
                <c:pt idx="3650">
                  <c:v>31.58380003471392</c:v>
                </c:pt>
                <c:pt idx="3651">
                  <c:v>31.58629988364918</c:v>
                </c:pt>
                <c:pt idx="3652">
                  <c:v>31.58399992294289</c:v>
                </c:pt>
                <c:pt idx="3653">
                  <c:v>31.58059988975218</c:v>
                </c:pt>
                <c:pt idx="3654">
                  <c:v>31.57599995918281</c:v>
                </c:pt>
                <c:pt idx="3655">
                  <c:v>31.57249990196212</c:v>
                </c:pt>
                <c:pt idx="3656">
                  <c:v>31.56840003776594</c:v>
                </c:pt>
                <c:pt idx="3657">
                  <c:v>31.56300004386867</c:v>
                </c:pt>
                <c:pt idx="3658">
                  <c:v>31.56299999847397</c:v>
                </c:pt>
                <c:pt idx="3659">
                  <c:v>31.55960003776636</c:v>
                </c:pt>
                <c:pt idx="3660">
                  <c:v>31.56079992904415</c:v>
                </c:pt>
                <c:pt idx="3661">
                  <c:v>31.55880005874496</c:v>
                </c:pt>
                <c:pt idx="3662">
                  <c:v>31.55269996223432</c:v>
                </c:pt>
                <c:pt idx="3663">
                  <c:v>31.55029999847466</c:v>
                </c:pt>
                <c:pt idx="3664">
                  <c:v>31.54970001640322</c:v>
                </c:pt>
                <c:pt idx="3665">
                  <c:v>31.54809990768263</c:v>
                </c:pt>
                <c:pt idx="3666">
                  <c:v>31.54689997406238</c:v>
                </c:pt>
                <c:pt idx="3667">
                  <c:v>31.54709990463379</c:v>
                </c:pt>
                <c:pt idx="3668">
                  <c:v>31.54670000419355</c:v>
                </c:pt>
                <c:pt idx="3669">
                  <c:v>31.53879999236958</c:v>
                </c:pt>
                <c:pt idx="3670">
                  <c:v>31.5332000286071</c:v>
                </c:pt>
                <c:pt idx="3671">
                  <c:v>31.52589990196428</c:v>
                </c:pt>
                <c:pt idx="3672">
                  <c:v>31.52469997444132</c:v>
                </c:pt>
                <c:pt idx="3673">
                  <c:v>31.52589996528695</c:v>
                </c:pt>
                <c:pt idx="3674">
                  <c:v>31.52530001945343</c:v>
                </c:pt>
                <c:pt idx="3675">
                  <c:v>31.52409988975341</c:v>
                </c:pt>
                <c:pt idx="3676">
                  <c:v>31.52180000152293</c:v>
                </c:pt>
                <c:pt idx="3677">
                  <c:v>31.5255999076835</c:v>
                </c:pt>
                <c:pt idx="3678">
                  <c:v>31.52599999809172</c:v>
                </c:pt>
                <c:pt idx="3679">
                  <c:v>31.5237000736233</c:v>
                </c:pt>
                <c:pt idx="3680">
                  <c:v>31.52350011291492</c:v>
                </c:pt>
                <c:pt idx="3681">
                  <c:v>31.52400004043739</c:v>
                </c:pt>
                <c:pt idx="3682">
                  <c:v>31.52659990157915</c:v>
                </c:pt>
                <c:pt idx="3683">
                  <c:v>31.52829997405932</c:v>
                </c:pt>
                <c:pt idx="3684">
                  <c:v>31.52650011291553</c:v>
                </c:pt>
                <c:pt idx="3685">
                  <c:v>31.52530001334889</c:v>
                </c:pt>
                <c:pt idx="3686">
                  <c:v>31.52460010375944</c:v>
                </c:pt>
                <c:pt idx="3687">
                  <c:v>31.52259990463426</c:v>
                </c:pt>
                <c:pt idx="3688">
                  <c:v>31.5190000072471</c:v>
                </c:pt>
                <c:pt idx="3689">
                  <c:v>31.51819993476601</c:v>
                </c:pt>
                <c:pt idx="3690">
                  <c:v>31.51800010070656</c:v>
                </c:pt>
                <c:pt idx="3691">
                  <c:v>31.51769995269933</c:v>
                </c:pt>
                <c:pt idx="3692">
                  <c:v>31.51820000686712</c:v>
                </c:pt>
                <c:pt idx="3693">
                  <c:v>31.51980002784694</c:v>
                </c:pt>
                <c:pt idx="3694">
                  <c:v>31.52429990691962</c:v>
                </c:pt>
                <c:pt idx="3695">
                  <c:v>31.52530010299597</c:v>
                </c:pt>
                <c:pt idx="3696">
                  <c:v>31.5247999702442</c:v>
                </c:pt>
                <c:pt idx="3697">
                  <c:v>31.5289999248489</c:v>
                </c:pt>
                <c:pt idx="3698">
                  <c:v>31.52460003662054</c:v>
                </c:pt>
                <c:pt idx="3699">
                  <c:v>31.52450009994573</c:v>
                </c:pt>
                <c:pt idx="3700">
                  <c:v>31.5231000606509</c:v>
                </c:pt>
                <c:pt idx="3701">
                  <c:v>31.5251000846838</c:v>
                </c:pt>
                <c:pt idx="3702">
                  <c:v>31.5241000423448</c:v>
                </c:pt>
                <c:pt idx="3703">
                  <c:v>31.52340003623613</c:v>
                </c:pt>
                <c:pt idx="3704">
                  <c:v>31.52070010566603</c:v>
                </c:pt>
                <c:pt idx="3705">
                  <c:v>31.51830000305199</c:v>
                </c:pt>
                <c:pt idx="3706">
                  <c:v>31.51950006027255</c:v>
                </c:pt>
                <c:pt idx="3707">
                  <c:v>31.52099999084384</c:v>
                </c:pt>
                <c:pt idx="3708">
                  <c:v>31.52130002098056</c:v>
                </c:pt>
                <c:pt idx="3709">
                  <c:v>31.52269994544983</c:v>
                </c:pt>
                <c:pt idx="3710">
                  <c:v>31.52520003891184</c:v>
                </c:pt>
                <c:pt idx="3711">
                  <c:v>31.52379990920963</c:v>
                </c:pt>
                <c:pt idx="3712">
                  <c:v>31.52249991836652</c:v>
                </c:pt>
                <c:pt idx="3713">
                  <c:v>31.52230011138818</c:v>
                </c:pt>
                <c:pt idx="3714">
                  <c:v>31.52140000877262</c:v>
                </c:pt>
                <c:pt idx="3715">
                  <c:v>31.51989997558485</c:v>
                </c:pt>
                <c:pt idx="3716">
                  <c:v>31.51600000266989</c:v>
                </c:pt>
                <c:pt idx="3717">
                  <c:v>31.51699999656557</c:v>
                </c:pt>
                <c:pt idx="3718">
                  <c:v>31.52089995117421</c:v>
                </c:pt>
                <c:pt idx="3719">
                  <c:v>31.51709999046579</c:v>
                </c:pt>
                <c:pt idx="3720">
                  <c:v>31.51479992408713</c:v>
                </c:pt>
                <c:pt idx="3721">
                  <c:v>31.51220009917961</c:v>
                </c:pt>
                <c:pt idx="3722">
                  <c:v>31.50900004195864</c:v>
                </c:pt>
                <c:pt idx="3723">
                  <c:v>31.51519988784639</c:v>
                </c:pt>
                <c:pt idx="3724">
                  <c:v>31.51339992103749</c:v>
                </c:pt>
                <c:pt idx="3725">
                  <c:v>31.50829993019213</c:v>
                </c:pt>
                <c:pt idx="3726">
                  <c:v>31.50709995727448</c:v>
                </c:pt>
                <c:pt idx="3727">
                  <c:v>31.50590008697327</c:v>
                </c:pt>
                <c:pt idx="3728">
                  <c:v>31.5034999542222</c:v>
                </c:pt>
                <c:pt idx="3729">
                  <c:v>31.50349992408519</c:v>
                </c:pt>
                <c:pt idx="3730">
                  <c:v>31.50210002364838</c:v>
                </c:pt>
                <c:pt idx="3731">
                  <c:v>31.50409999351541</c:v>
                </c:pt>
                <c:pt idx="3732">
                  <c:v>31.50480009612875</c:v>
                </c:pt>
                <c:pt idx="3733">
                  <c:v>31.50580008697215</c:v>
                </c:pt>
                <c:pt idx="3734">
                  <c:v>31.50149992103616</c:v>
                </c:pt>
                <c:pt idx="3735">
                  <c:v>31.49860005989103</c:v>
                </c:pt>
                <c:pt idx="3736">
                  <c:v>31.49680011711098</c:v>
                </c:pt>
                <c:pt idx="3737">
                  <c:v>31.49050005989193</c:v>
                </c:pt>
                <c:pt idx="3738">
                  <c:v>31.48439990005498</c:v>
                </c:pt>
                <c:pt idx="3739">
                  <c:v>31.48280007515129</c:v>
                </c:pt>
                <c:pt idx="3740">
                  <c:v>31.4829999664289</c:v>
                </c:pt>
                <c:pt idx="3741">
                  <c:v>31.48510008392257</c:v>
                </c:pt>
                <c:pt idx="3742">
                  <c:v>31.48110005073612</c:v>
                </c:pt>
                <c:pt idx="3743">
                  <c:v>31.47709991188094</c:v>
                </c:pt>
                <c:pt idx="3744">
                  <c:v>31.4795999691014</c:v>
                </c:pt>
                <c:pt idx="3745">
                  <c:v>31.48009992980951</c:v>
                </c:pt>
                <c:pt idx="3746">
                  <c:v>31.47949998092369</c:v>
                </c:pt>
                <c:pt idx="3747">
                  <c:v>31.47860004425092</c:v>
                </c:pt>
                <c:pt idx="3748">
                  <c:v>31.47850010757247</c:v>
                </c:pt>
                <c:pt idx="3749">
                  <c:v>31.48330005302341</c:v>
                </c:pt>
                <c:pt idx="3750">
                  <c:v>31.48080011634738</c:v>
                </c:pt>
                <c:pt idx="3751">
                  <c:v>31.47859994430472</c:v>
                </c:pt>
                <c:pt idx="3752">
                  <c:v>31.4786999774951</c:v>
                </c:pt>
                <c:pt idx="3753">
                  <c:v>31.4773999443023</c:v>
                </c:pt>
                <c:pt idx="3754">
                  <c:v>31.47199988708234</c:v>
                </c:pt>
                <c:pt idx="3755">
                  <c:v>31.46689992637403</c:v>
                </c:pt>
                <c:pt idx="3756">
                  <c:v>31.46660005912779</c:v>
                </c:pt>
                <c:pt idx="3757">
                  <c:v>31.46639994125507</c:v>
                </c:pt>
                <c:pt idx="3758">
                  <c:v>31.46039997443948</c:v>
                </c:pt>
                <c:pt idx="3759">
                  <c:v>31.46260005264048</c:v>
                </c:pt>
                <c:pt idx="3760">
                  <c:v>31.45909994697285</c:v>
                </c:pt>
                <c:pt idx="3761">
                  <c:v>31.45459991684038</c:v>
                </c:pt>
                <c:pt idx="3762">
                  <c:v>31.44769992904548</c:v>
                </c:pt>
                <c:pt idx="3763">
                  <c:v>31.44670002555722</c:v>
                </c:pt>
                <c:pt idx="3764">
                  <c:v>31.44779998626472</c:v>
                </c:pt>
                <c:pt idx="3765">
                  <c:v>31.44749991683782</c:v>
                </c:pt>
                <c:pt idx="3766">
                  <c:v>31.44540011901699</c:v>
                </c:pt>
                <c:pt idx="3767">
                  <c:v>31.44139998931859</c:v>
                </c:pt>
                <c:pt idx="3768">
                  <c:v>31.44209994392438</c:v>
                </c:pt>
                <c:pt idx="3769">
                  <c:v>31.44130001029771</c:v>
                </c:pt>
                <c:pt idx="3770">
                  <c:v>31.43579990768191</c:v>
                </c:pt>
                <c:pt idx="3771">
                  <c:v>31.43939995574692</c:v>
                </c:pt>
                <c:pt idx="3772">
                  <c:v>31.43519988327168</c:v>
                </c:pt>
                <c:pt idx="3773">
                  <c:v>31.43269997368042</c:v>
                </c:pt>
                <c:pt idx="3774">
                  <c:v>31.43370011558363</c:v>
                </c:pt>
                <c:pt idx="3775">
                  <c:v>31.43660004005505</c:v>
                </c:pt>
                <c:pt idx="3776">
                  <c:v>31.43440007018944</c:v>
                </c:pt>
                <c:pt idx="3777">
                  <c:v>31.43730006103215</c:v>
                </c:pt>
                <c:pt idx="3778">
                  <c:v>31.43600005797998</c:v>
                </c:pt>
                <c:pt idx="3779">
                  <c:v>31.43400005493094</c:v>
                </c:pt>
                <c:pt idx="3780">
                  <c:v>31.43379992217887</c:v>
                </c:pt>
                <c:pt idx="3781">
                  <c:v>31.43209989204479</c:v>
                </c:pt>
                <c:pt idx="3782">
                  <c:v>31.43280008812144</c:v>
                </c:pt>
                <c:pt idx="3783">
                  <c:v>31.43190000648247</c:v>
                </c:pt>
                <c:pt idx="3784">
                  <c:v>31.42519989776335</c:v>
                </c:pt>
                <c:pt idx="3785">
                  <c:v>31.42599988861182</c:v>
                </c:pt>
                <c:pt idx="3786">
                  <c:v>31.42209995803568</c:v>
                </c:pt>
                <c:pt idx="3787">
                  <c:v>31.41850009994596</c:v>
                </c:pt>
                <c:pt idx="3788">
                  <c:v>31.41580009994504</c:v>
                </c:pt>
                <c:pt idx="3789">
                  <c:v>31.41060009689318</c:v>
                </c:pt>
                <c:pt idx="3790">
                  <c:v>31.40790009384</c:v>
                </c:pt>
                <c:pt idx="3791">
                  <c:v>31.41250003624009</c:v>
                </c:pt>
                <c:pt idx="3792">
                  <c:v>31.41440008430436</c:v>
                </c:pt>
                <c:pt idx="3793">
                  <c:v>31.41289996337582</c:v>
                </c:pt>
                <c:pt idx="3794">
                  <c:v>31.40689990005194</c:v>
                </c:pt>
                <c:pt idx="3795">
                  <c:v>31.40000001182489</c:v>
                </c:pt>
                <c:pt idx="3796">
                  <c:v>31.39520008124964</c:v>
                </c:pt>
                <c:pt idx="3797">
                  <c:v>31.39649990005273</c:v>
                </c:pt>
                <c:pt idx="3798">
                  <c:v>31.39890006294081</c:v>
                </c:pt>
                <c:pt idx="3799">
                  <c:v>31.39899999961926</c:v>
                </c:pt>
                <c:pt idx="3800">
                  <c:v>31.40160002670018</c:v>
                </c:pt>
                <c:pt idx="3801">
                  <c:v>31.39980001754884</c:v>
                </c:pt>
                <c:pt idx="3802">
                  <c:v>31.39359995727136</c:v>
                </c:pt>
                <c:pt idx="3803">
                  <c:v>31.39240005683678</c:v>
                </c:pt>
                <c:pt idx="3804">
                  <c:v>31.39079994811982</c:v>
                </c:pt>
                <c:pt idx="3805">
                  <c:v>31.3803999996162</c:v>
                </c:pt>
                <c:pt idx="3806">
                  <c:v>31.37609988174517</c:v>
                </c:pt>
                <c:pt idx="3807">
                  <c:v>31.37369994811888</c:v>
                </c:pt>
                <c:pt idx="3808">
                  <c:v>31.37100008392371</c:v>
                </c:pt>
                <c:pt idx="3809">
                  <c:v>31.36730005378922</c:v>
                </c:pt>
                <c:pt idx="3810">
                  <c:v>31.36259992713892</c:v>
                </c:pt>
                <c:pt idx="3811">
                  <c:v>31.36069993629644</c:v>
                </c:pt>
                <c:pt idx="3812">
                  <c:v>31.3592999996181</c:v>
                </c:pt>
                <c:pt idx="3813">
                  <c:v>31.3571999694832</c:v>
                </c:pt>
                <c:pt idx="3814">
                  <c:v>31.35480007515071</c:v>
                </c:pt>
                <c:pt idx="3815">
                  <c:v>31.35530007209672</c:v>
                </c:pt>
                <c:pt idx="3816">
                  <c:v>31.35679992408769</c:v>
                </c:pt>
                <c:pt idx="3817">
                  <c:v>31.35169989089627</c:v>
                </c:pt>
                <c:pt idx="3818">
                  <c:v>31.34909999961747</c:v>
                </c:pt>
                <c:pt idx="3819">
                  <c:v>31.34839989700049</c:v>
                </c:pt>
                <c:pt idx="3820">
                  <c:v>31.34490000877122</c:v>
                </c:pt>
                <c:pt idx="3821">
                  <c:v>31.34380003891056</c:v>
                </c:pt>
                <c:pt idx="3822">
                  <c:v>31.34470006904667</c:v>
                </c:pt>
                <c:pt idx="3823">
                  <c:v>31.34799988479426</c:v>
                </c:pt>
                <c:pt idx="3824">
                  <c:v>31.34619988479244</c:v>
                </c:pt>
                <c:pt idx="3825">
                  <c:v>31.34379998435906</c:v>
                </c:pt>
                <c:pt idx="3826">
                  <c:v>31.34519993286082</c:v>
                </c:pt>
                <c:pt idx="3827">
                  <c:v>31.34410006256076</c:v>
                </c:pt>
                <c:pt idx="3828">
                  <c:v>31.34149988136412</c:v>
                </c:pt>
                <c:pt idx="3829">
                  <c:v>31.33549995078647</c:v>
                </c:pt>
                <c:pt idx="3830">
                  <c:v>31.33589997482341</c:v>
                </c:pt>
                <c:pt idx="3831">
                  <c:v>31.33750010452059</c:v>
                </c:pt>
                <c:pt idx="3832">
                  <c:v>31.33079998397806</c:v>
                </c:pt>
                <c:pt idx="3833">
                  <c:v>31.33079988136157</c:v>
                </c:pt>
                <c:pt idx="3834">
                  <c:v>31.33049995078909</c:v>
                </c:pt>
                <c:pt idx="3835">
                  <c:v>31.32299995384164</c:v>
                </c:pt>
                <c:pt idx="3836">
                  <c:v>31.31779995689431</c:v>
                </c:pt>
                <c:pt idx="3837">
                  <c:v>31.3178998813637</c:v>
                </c:pt>
                <c:pt idx="3838">
                  <c:v>31.31290011367674</c:v>
                </c:pt>
                <c:pt idx="3839">
                  <c:v>31.31079995078835</c:v>
                </c:pt>
                <c:pt idx="3840">
                  <c:v>31.30670006255968</c:v>
                </c:pt>
                <c:pt idx="3841">
                  <c:v>31.30439999008013</c:v>
                </c:pt>
                <c:pt idx="3842">
                  <c:v>31.30249991760502</c:v>
                </c:pt>
                <c:pt idx="3843">
                  <c:v>31.2974999538419</c:v>
                </c:pt>
                <c:pt idx="3844">
                  <c:v>31.29419989356754</c:v>
                </c:pt>
                <c:pt idx="3845">
                  <c:v>31.29179997520259</c:v>
                </c:pt>
                <c:pt idx="3846">
                  <c:v>31.28390002060042</c:v>
                </c:pt>
                <c:pt idx="3847">
                  <c:v>31.28580001449518</c:v>
                </c:pt>
                <c:pt idx="3848">
                  <c:v>31.28509998130536</c:v>
                </c:pt>
                <c:pt idx="3849">
                  <c:v>31.28030002060041</c:v>
                </c:pt>
                <c:pt idx="3850">
                  <c:v>31.27769989089938</c:v>
                </c:pt>
                <c:pt idx="3851">
                  <c:v>31.2751000659955</c:v>
                </c:pt>
                <c:pt idx="3852">
                  <c:v>31.26979990615655</c:v>
                </c:pt>
                <c:pt idx="3853">
                  <c:v>31.26429998168896</c:v>
                </c:pt>
                <c:pt idx="3854">
                  <c:v>31.26219989128002</c:v>
                </c:pt>
                <c:pt idx="3855">
                  <c:v>31.26269995765687</c:v>
                </c:pt>
                <c:pt idx="3856">
                  <c:v>31.26550004501405</c:v>
                </c:pt>
                <c:pt idx="3857">
                  <c:v>31.26950004196258</c:v>
                </c:pt>
                <c:pt idx="3858">
                  <c:v>31.2655999847411</c:v>
                </c:pt>
                <c:pt idx="3859">
                  <c:v>31.26319993934519</c:v>
                </c:pt>
                <c:pt idx="3860">
                  <c:v>31.25859990310346</c:v>
                </c:pt>
                <c:pt idx="3861">
                  <c:v>31.25170011444061</c:v>
                </c:pt>
                <c:pt idx="3862">
                  <c:v>31.24830008735807</c:v>
                </c:pt>
                <c:pt idx="3863">
                  <c:v>31.24900001182322</c:v>
                </c:pt>
                <c:pt idx="3864">
                  <c:v>31.24949990920868</c:v>
                </c:pt>
                <c:pt idx="3865">
                  <c:v>31.25329993324338</c:v>
                </c:pt>
                <c:pt idx="3866">
                  <c:v>31.26109988174355</c:v>
                </c:pt>
                <c:pt idx="3867">
                  <c:v>31.26169992103312</c:v>
                </c:pt>
                <c:pt idx="3868">
                  <c:v>31.26200011710898</c:v>
                </c:pt>
                <c:pt idx="3869">
                  <c:v>31.26149994201478</c:v>
                </c:pt>
                <c:pt idx="3870">
                  <c:v>31.2631999721525</c:v>
                </c:pt>
                <c:pt idx="3871">
                  <c:v>31.26480010490195</c:v>
                </c:pt>
                <c:pt idx="3872">
                  <c:v>31.26770005340222</c:v>
                </c:pt>
                <c:pt idx="3873">
                  <c:v>31.26929993553128</c:v>
                </c:pt>
                <c:pt idx="3874">
                  <c:v>31.26969993247619</c:v>
                </c:pt>
                <c:pt idx="3875">
                  <c:v>31.26900000190653</c:v>
                </c:pt>
                <c:pt idx="3876">
                  <c:v>31.26890010146963</c:v>
                </c:pt>
                <c:pt idx="3877">
                  <c:v>31.26659993247812</c:v>
                </c:pt>
                <c:pt idx="3878">
                  <c:v>31.26789993553028</c:v>
                </c:pt>
                <c:pt idx="3879">
                  <c:v>31.26790000190521</c:v>
                </c:pt>
                <c:pt idx="3880">
                  <c:v>31.26809995651274</c:v>
                </c:pt>
                <c:pt idx="3881">
                  <c:v>31.26619995651344</c:v>
                </c:pt>
                <c:pt idx="3882">
                  <c:v>31.26340009536577</c:v>
                </c:pt>
                <c:pt idx="3883">
                  <c:v>31.26059988708582</c:v>
                </c:pt>
                <c:pt idx="3884">
                  <c:v>31.25619989624101</c:v>
                </c:pt>
                <c:pt idx="3885">
                  <c:v>31.25160007438899</c:v>
                </c:pt>
                <c:pt idx="3886">
                  <c:v>31.24650008048775</c:v>
                </c:pt>
                <c:pt idx="3887">
                  <c:v>31.24269995689247</c:v>
                </c:pt>
                <c:pt idx="3888">
                  <c:v>31.24230003242335</c:v>
                </c:pt>
                <c:pt idx="3889">
                  <c:v>31.2391999088286</c:v>
                </c:pt>
                <c:pt idx="3890">
                  <c:v>31.23400005073563</c:v>
                </c:pt>
                <c:pt idx="3891">
                  <c:v>31.23209994811986</c:v>
                </c:pt>
                <c:pt idx="3892">
                  <c:v>31.22930008391995</c:v>
                </c:pt>
                <c:pt idx="3893">
                  <c:v>31.23069997215131</c:v>
                </c:pt>
                <c:pt idx="3894">
                  <c:v>31.22880000228542</c:v>
                </c:pt>
                <c:pt idx="3895">
                  <c:v>31.22630003852828</c:v>
                </c:pt>
                <c:pt idx="3896">
                  <c:v>31.22510007171512</c:v>
                </c:pt>
                <c:pt idx="3897">
                  <c:v>31.22269989967387</c:v>
                </c:pt>
                <c:pt idx="3898">
                  <c:v>31.21680011100762</c:v>
                </c:pt>
                <c:pt idx="3899">
                  <c:v>31.21789990882826</c:v>
                </c:pt>
                <c:pt idx="3900">
                  <c:v>31.21629990577638</c:v>
                </c:pt>
                <c:pt idx="3901">
                  <c:v>31.21569989662018</c:v>
                </c:pt>
                <c:pt idx="3902">
                  <c:v>31.21440005950717</c:v>
                </c:pt>
                <c:pt idx="3903">
                  <c:v>31.2137999206534</c:v>
                </c:pt>
                <c:pt idx="3904">
                  <c:v>31.20870009879945</c:v>
                </c:pt>
                <c:pt idx="3905">
                  <c:v>31.20660006866456</c:v>
                </c:pt>
                <c:pt idx="3906">
                  <c:v>31.20810009880006</c:v>
                </c:pt>
                <c:pt idx="3907">
                  <c:v>31.21230001411459</c:v>
                </c:pt>
                <c:pt idx="3908">
                  <c:v>31.21170011367576</c:v>
                </c:pt>
                <c:pt idx="3909">
                  <c:v>31.21180007743897</c:v>
                </c:pt>
                <c:pt idx="3910">
                  <c:v>31.21330010146994</c:v>
                </c:pt>
                <c:pt idx="3911">
                  <c:v>31.21389992942568</c:v>
                </c:pt>
                <c:pt idx="3912">
                  <c:v>31.21039989929341</c:v>
                </c:pt>
                <c:pt idx="3913">
                  <c:v>31.20860003204142</c:v>
                </c:pt>
                <c:pt idx="3914">
                  <c:v>31.2097999595644</c:v>
                </c:pt>
                <c:pt idx="3915">
                  <c:v>31.20859988403387</c:v>
                </c:pt>
                <c:pt idx="3916">
                  <c:v>31.20890011024312</c:v>
                </c:pt>
                <c:pt idx="3917">
                  <c:v>31.20509994125312</c:v>
                </c:pt>
                <c:pt idx="3918">
                  <c:v>31.20300010719075</c:v>
                </c:pt>
                <c:pt idx="3919">
                  <c:v>31.20339988670091</c:v>
                </c:pt>
                <c:pt idx="3920">
                  <c:v>31.20559995307849</c:v>
                </c:pt>
                <c:pt idx="3921">
                  <c:v>31.20679997711338</c:v>
                </c:pt>
                <c:pt idx="3922">
                  <c:v>31.20599993171708</c:v>
                </c:pt>
                <c:pt idx="3923">
                  <c:v>31.20639996185491</c:v>
                </c:pt>
                <c:pt idx="3924">
                  <c:v>31.20190010070656</c:v>
                </c:pt>
                <c:pt idx="3925">
                  <c:v>31.19750007057155</c:v>
                </c:pt>
                <c:pt idx="3926">
                  <c:v>31.1918999740592</c:v>
                </c:pt>
                <c:pt idx="3927">
                  <c:v>31.19180000114648</c:v>
                </c:pt>
                <c:pt idx="3928">
                  <c:v>31.18760001030023</c:v>
                </c:pt>
                <c:pt idx="3929">
                  <c:v>31.18670004653902</c:v>
                </c:pt>
                <c:pt idx="3930">
                  <c:v>31.17960009803937</c:v>
                </c:pt>
                <c:pt idx="3931">
                  <c:v>31.17720009498589</c:v>
                </c:pt>
                <c:pt idx="3932">
                  <c:v>31.1757999561305</c:v>
                </c:pt>
                <c:pt idx="3933">
                  <c:v>31.17439998931878</c:v>
                </c:pt>
                <c:pt idx="3934">
                  <c:v>31.17130006790103</c:v>
                </c:pt>
                <c:pt idx="3935">
                  <c:v>31.16730000152528</c:v>
                </c:pt>
                <c:pt idx="3936">
                  <c:v>31.16710002860782</c:v>
                </c:pt>
                <c:pt idx="3937">
                  <c:v>31.16039999847271</c:v>
                </c:pt>
                <c:pt idx="3938">
                  <c:v>31.15609997138744</c:v>
                </c:pt>
                <c:pt idx="3939">
                  <c:v>31.15129997444092</c:v>
                </c:pt>
                <c:pt idx="3940">
                  <c:v>31.14820003776548</c:v>
                </c:pt>
                <c:pt idx="3941">
                  <c:v>31.1443000137333</c:v>
                </c:pt>
                <c:pt idx="3942">
                  <c:v>31.14070004997118</c:v>
                </c:pt>
                <c:pt idx="3943">
                  <c:v>31.14129991111622</c:v>
                </c:pt>
                <c:pt idx="3944">
                  <c:v>31.14209990806192</c:v>
                </c:pt>
                <c:pt idx="3945">
                  <c:v>31.14159997444221</c:v>
                </c:pt>
                <c:pt idx="3946">
                  <c:v>31.14219996833708</c:v>
                </c:pt>
                <c:pt idx="3947">
                  <c:v>31.14340002555764</c:v>
                </c:pt>
                <c:pt idx="3948">
                  <c:v>31.13920008278001</c:v>
                </c:pt>
                <c:pt idx="3949">
                  <c:v>31.13530000419632</c:v>
                </c:pt>
                <c:pt idx="3950">
                  <c:v>31.13350010376234</c:v>
                </c:pt>
                <c:pt idx="3951">
                  <c:v>31.13560002822851</c:v>
                </c:pt>
                <c:pt idx="3952">
                  <c:v>31.13210009155227</c:v>
                </c:pt>
                <c:pt idx="3953">
                  <c:v>31.13140005531386</c:v>
                </c:pt>
                <c:pt idx="3954">
                  <c:v>31.12699988326858</c:v>
                </c:pt>
                <c:pt idx="3955">
                  <c:v>31.12350006141788</c:v>
                </c:pt>
                <c:pt idx="3956">
                  <c:v>31.12389992256067</c:v>
                </c:pt>
                <c:pt idx="3957">
                  <c:v>31.12420009765265</c:v>
                </c:pt>
                <c:pt idx="3958">
                  <c:v>31.12920004005355</c:v>
                </c:pt>
                <c:pt idx="3959">
                  <c:v>31.13069999466097</c:v>
                </c:pt>
                <c:pt idx="3960">
                  <c:v>31.12760003089716</c:v>
                </c:pt>
                <c:pt idx="3961">
                  <c:v>31.12529988593812</c:v>
                </c:pt>
                <c:pt idx="3962">
                  <c:v>31.12210005493034</c:v>
                </c:pt>
                <c:pt idx="3963">
                  <c:v>31.11679999770785</c:v>
                </c:pt>
                <c:pt idx="3964">
                  <c:v>31.11129993438589</c:v>
                </c:pt>
                <c:pt idx="3965">
                  <c:v>31.11300009727347</c:v>
                </c:pt>
                <c:pt idx="3966">
                  <c:v>31.11089988899039</c:v>
                </c:pt>
                <c:pt idx="3967">
                  <c:v>31.11029997634614</c:v>
                </c:pt>
                <c:pt idx="3968">
                  <c:v>31.10690002174306</c:v>
                </c:pt>
                <c:pt idx="3969">
                  <c:v>31.10700004882893</c:v>
                </c:pt>
                <c:pt idx="3970">
                  <c:v>31.10540000648689</c:v>
                </c:pt>
                <c:pt idx="3971">
                  <c:v>31.10240004272418</c:v>
                </c:pt>
                <c:pt idx="3972">
                  <c:v>31.10390010299671</c:v>
                </c:pt>
                <c:pt idx="3973">
                  <c:v>31.10339994888272</c:v>
                </c:pt>
                <c:pt idx="3974">
                  <c:v>31.10200011482084</c:v>
                </c:pt>
                <c:pt idx="3975">
                  <c:v>31.10230006942583</c:v>
                </c:pt>
                <c:pt idx="3976">
                  <c:v>31.10170009956346</c:v>
                </c:pt>
                <c:pt idx="3977">
                  <c:v>31.09949989127924</c:v>
                </c:pt>
                <c:pt idx="3978">
                  <c:v>31.10090008735643</c:v>
                </c:pt>
                <c:pt idx="3979">
                  <c:v>31.0950999576562</c:v>
                </c:pt>
                <c:pt idx="3980">
                  <c:v>31.09059989738305</c:v>
                </c:pt>
                <c:pt idx="3981">
                  <c:v>31.08590006942904</c:v>
                </c:pt>
                <c:pt idx="3982">
                  <c:v>31.08209990348405</c:v>
                </c:pt>
                <c:pt idx="3983">
                  <c:v>31.07779998511978</c:v>
                </c:pt>
                <c:pt idx="3984">
                  <c:v>31.07429988860894</c:v>
                </c:pt>
                <c:pt idx="3985">
                  <c:v>31.07290006370749</c:v>
                </c:pt>
                <c:pt idx="3986">
                  <c:v>31.07199999122895</c:v>
                </c:pt>
                <c:pt idx="3987">
                  <c:v>31.07550008163161</c:v>
                </c:pt>
                <c:pt idx="3988">
                  <c:v>31.06879989166188</c:v>
                </c:pt>
                <c:pt idx="3989">
                  <c:v>31.06970008773712</c:v>
                </c:pt>
                <c:pt idx="3990">
                  <c:v>31.06740005454776</c:v>
                </c:pt>
                <c:pt idx="3991">
                  <c:v>31.07040001220593</c:v>
                </c:pt>
                <c:pt idx="3992">
                  <c:v>31.07090003928898</c:v>
                </c:pt>
                <c:pt idx="3993">
                  <c:v>31.066200006102</c:v>
                </c:pt>
                <c:pt idx="3994">
                  <c:v>31.06560000915487</c:v>
                </c:pt>
                <c:pt idx="3995">
                  <c:v>31.06329997901775</c:v>
                </c:pt>
                <c:pt idx="3996">
                  <c:v>31.06170000610291</c:v>
                </c:pt>
                <c:pt idx="3997">
                  <c:v>31.06009993057157</c:v>
                </c:pt>
                <c:pt idx="3998">
                  <c:v>31.05810004234081</c:v>
                </c:pt>
                <c:pt idx="3999">
                  <c:v>31.05650003623668</c:v>
                </c:pt>
                <c:pt idx="4000">
                  <c:v>31.05510009956197</c:v>
                </c:pt>
                <c:pt idx="4001">
                  <c:v>31.04939990348792</c:v>
                </c:pt>
                <c:pt idx="4002">
                  <c:v>31.04739999999947</c:v>
                </c:pt>
                <c:pt idx="4003">
                  <c:v>31.04549996070634</c:v>
                </c:pt>
                <c:pt idx="4004">
                  <c:v>31.04259998779159</c:v>
                </c:pt>
                <c:pt idx="4005">
                  <c:v>31.03749989433345</c:v>
                </c:pt>
                <c:pt idx="4006">
                  <c:v>31.03490002403123</c:v>
                </c:pt>
                <c:pt idx="4007">
                  <c:v>31.033700090411</c:v>
                </c:pt>
                <c:pt idx="4008">
                  <c:v>31.03309996376265</c:v>
                </c:pt>
                <c:pt idx="4009">
                  <c:v>31.03409989127977</c:v>
                </c:pt>
                <c:pt idx="4010">
                  <c:v>31.03329992751969</c:v>
                </c:pt>
                <c:pt idx="4011">
                  <c:v>31.03019989128006</c:v>
                </c:pt>
                <c:pt idx="4012">
                  <c:v>31.02720009040786</c:v>
                </c:pt>
                <c:pt idx="4013">
                  <c:v>31.02699998779281</c:v>
                </c:pt>
                <c:pt idx="4014">
                  <c:v>31.0259000934566</c:v>
                </c:pt>
                <c:pt idx="4015">
                  <c:v>31.02460010261348</c:v>
                </c:pt>
                <c:pt idx="4016">
                  <c:v>31.02230009956108</c:v>
                </c:pt>
                <c:pt idx="4017">
                  <c:v>31.01829999694746</c:v>
                </c:pt>
                <c:pt idx="4018">
                  <c:v>31.01360009651034</c:v>
                </c:pt>
                <c:pt idx="4019">
                  <c:v>31.00770007247774</c:v>
                </c:pt>
                <c:pt idx="4020">
                  <c:v>31.00649990959209</c:v>
                </c:pt>
                <c:pt idx="4021">
                  <c:v>31.00559997291563</c:v>
                </c:pt>
                <c:pt idx="4022">
                  <c:v>31.00589993057292</c:v>
                </c:pt>
                <c:pt idx="4023">
                  <c:v>31.00859992446928</c:v>
                </c:pt>
                <c:pt idx="4024">
                  <c:v>31.01150005416639</c:v>
                </c:pt>
                <c:pt idx="4025">
                  <c:v>31.0145000720986</c:v>
                </c:pt>
                <c:pt idx="4026">
                  <c:v>31.01280009613038</c:v>
                </c:pt>
                <c:pt idx="4027">
                  <c:v>31.01310008086875</c:v>
                </c:pt>
                <c:pt idx="4028">
                  <c:v>31.01100005988701</c:v>
                </c:pt>
                <c:pt idx="4029">
                  <c:v>31.01329990882732</c:v>
                </c:pt>
                <c:pt idx="4030">
                  <c:v>31.00979990882843</c:v>
                </c:pt>
                <c:pt idx="4031">
                  <c:v>31.00899990882681</c:v>
                </c:pt>
                <c:pt idx="4032">
                  <c:v>31.00589997825591</c:v>
                </c:pt>
                <c:pt idx="4033">
                  <c:v>31.00240011405913</c:v>
                </c:pt>
                <c:pt idx="4034">
                  <c:v>30.99789999046332</c:v>
                </c:pt>
                <c:pt idx="4035">
                  <c:v>30.99679989089782</c:v>
                </c:pt>
                <c:pt idx="4036">
                  <c:v>30.99309990005349</c:v>
                </c:pt>
                <c:pt idx="4037">
                  <c:v>30.99350010223132</c:v>
                </c:pt>
                <c:pt idx="4038">
                  <c:v>30.99160000267148</c:v>
                </c:pt>
                <c:pt idx="4039">
                  <c:v>30.99199990310444</c:v>
                </c:pt>
                <c:pt idx="4040">
                  <c:v>30.99379996337666</c:v>
                </c:pt>
                <c:pt idx="4041">
                  <c:v>30.99410009612982</c:v>
                </c:pt>
                <c:pt idx="4042">
                  <c:v>30.99620001144285</c:v>
                </c:pt>
                <c:pt idx="4043">
                  <c:v>30.99649998130552</c:v>
                </c:pt>
                <c:pt idx="4044">
                  <c:v>30.99189999351438</c:v>
                </c:pt>
                <c:pt idx="4045">
                  <c:v>30.98660005989223</c:v>
                </c:pt>
                <c:pt idx="4046">
                  <c:v>30.98280002670072</c:v>
                </c:pt>
                <c:pt idx="4047">
                  <c:v>30.98130009002853</c:v>
                </c:pt>
                <c:pt idx="4048">
                  <c:v>30.97799988479528</c:v>
                </c:pt>
                <c:pt idx="4049">
                  <c:v>30.97660007476586</c:v>
                </c:pt>
                <c:pt idx="4050">
                  <c:v>30.97329996604822</c:v>
                </c:pt>
                <c:pt idx="4051">
                  <c:v>30.97289990272472</c:v>
                </c:pt>
                <c:pt idx="4052">
                  <c:v>30.96899996605134</c:v>
                </c:pt>
                <c:pt idx="4053">
                  <c:v>30.96779999313364</c:v>
                </c:pt>
                <c:pt idx="4054">
                  <c:v>30.96939995383945</c:v>
                </c:pt>
                <c:pt idx="4055">
                  <c:v>30.96719991760256</c:v>
                </c:pt>
                <c:pt idx="4056">
                  <c:v>30.96480001411328</c:v>
                </c:pt>
                <c:pt idx="4057">
                  <c:v>30.96180009269665</c:v>
                </c:pt>
                <c:pt idx="4058">
                  <c:v>30.9588999206535</c:v>
                </c:pt>
                <c:pt idx="4059">
                  <c:v>30.96360006523172</c:v>
                </c:pt>
                <c:pt idx="4060">
                  <c:v>30.96390002899352</c:v>
                </c:pt>
                <c:pt idx="4061">
                  <c:v>30.96390001983673</c:v>
                </c:pt>
                <c:pt idx="4062">
                  <c:v>30.96999993209829</c:v>
                </c:pt>
                <c:pt idx="4063">
                  <c:v>30.97120006485057</c:v>
                </c:pt>
                <c:pt idx="4064">
                  <c:v>30.97459999236888</c:v>
                </c:pt>
                <c:pt idx="4065">
                  <c:v>30.96890008010812</c:v>
                </c:pt>
                <c:pt idx="4066">
                  <c:v>30.96880010109089</c:v>
                </c:pt>
                <c:pt idx="4067">
                  <c:v>30.96800006789999</c:v>
                </c:pt>
                <c:pt idx="4068">
                  <c:v>30.96670005874327</c:v>
                </c:pt>
                <c:pt idx="4069">
                  <c:v>30.96500001640015</c:v>
                </c:pt>
                <c:pt idx="4070">
                  <c:v>30.96089996223236</c:v>
                </c:pt>
                <c:pt idx="4071">
                  <c:v>30.9589000347114</c:v>
                </c:pt>
                <c:pt idx="4072">
                  <c:v>30.95789992904247</c:v>
                </c:pt>
                <c:pt idx="4073">
                  <c:v>30.95780005874622</c:v>
                </c:pt>
                <c:pt idx="4074">
                  <c:v>30.95729988365201</c:v>
                </c:pt>
                <c:pt idx="4075">
                  <c:v>30.95400011901802</c:v>
                </c:pt>
                <c:pt idx="4076">
                  <c:v>30.95200007972742</c:v>
                </c:pt>
                <c:pt idx="4077">
                  <c:v>30.9539999980916</c:v>
                </c:pt>
                <c:pt idx="4078">
                  <c:v>30.95149992256118</c:v>
                </c:pt>
                <c:pt idx="4079">
                  <c:v>30.95440008239893</c:v>
                </c:pt>
                <c:pt idx="4080">
                  <c:v>30.95230009155057</c:v>
                </c:pt>
                <c:pt idx="4081">
                  <c:v>30.95410004920996</c:v>
                </c:pt>
                <c:pt idx="4082">
                  <c:v>30.95339998588313</c:v>
                </c:pt>
                <c:pt idx="4083">
                  <c:v>30.94920002822619</c:v>
                </c:pt>
                <c:pt idx="4084">
                  <c:v>30.94389993171352</c:v>
                </c:pt>
                <c:pt idx="4085">
                  <c:v>30.94140003127902</c:v>
                </c:pt>
                <c:pt idx="4086">
                  <c:v>30.93740010376132</c:v>
                </c:pt>
                <c:pt idx="4087">
                  <c:v>30.93980006751735</c:v>
                </c:pt>
                <c:pt idx="4088">
                  <c:v>30.94099996490695</c:v>
                </c:pt>
                <c:pt idx="4089">
                  <c:v>30.94339991950982</c:v>
                </c:pt>
                <c:pt idx="4090">
                  <c:v>30.94250005531282</c:v>
                </c:pt>
                <c:pt idx="4091">
                  <c:v>30.93759988326928</c:v>
                </c:pt>
                <c:pt idx="4092">
                  <c:v>30.93249995269798</c:v>
                </c:pt>
                <c:pt idx="4093">
                  <c:v>30.93179994964521</c:v>
                </c:pt>
                <c:pt idx="4094">
                  <c:v>30.92939988326904</c:v>
                </c:pt>
                <c:pt idx="4095">
                  <c:v>30.93429993743849</c:v>
                </c:pt>
                <c:pt idx="4096">
                  <c:v>30.93169990120077</c:v>
                </c:pt>
                <c:pt idx="4097">
                  <c:v>30.9309998950921</c:v>
                </c:pt>
                <c:pt idx="4098">
                  <c:v>30.93009992523366</c:v>
                </c:pt>
                <c:pt idx="4099">
                  <c:v>30.92909992218118</c:v>
                </c:pt>
                <c:pt idx="4100">
                  <c:v>30.92320009727336</c:v>
                </c:pt>
                <c:pt idx="4101">
                  <c:v>30.9211000640862</c:v>
                </c:pt>
                <c:pt idx="4102">
                  <c:v>30.91960010032562</c:v>
                </c:pt>
                <c:pt idx="4103">
                  <c:v>30.91560004615894</c:v>
                </c:pt>
                <c:pt idx="4104">
                  <c:v>30.9139000461546</c:v>
                </c:pt>
                <c:pt idx="4105">
                  <c:v>30.91780002784435</c:v>
                </c:pt>
                <c:pt idx="4106">
                  <c:v>30.91919991607574</c:v>
                </c:pt>
                <c:pt idx="4107">
                  <c:v>30.91990005187836</c:v>
                </c:pt>
                <c:pt idx="4108">
                  <c:v>30.9184999130266</c:v>
                </c:pt>
                <c:pt idx="4109">
                  <c:v>30.91820008201466</c:v>
                </c:pt>
                <c:pt idx="4110">
                  <c:v>30.91530001868887</c:v>
                </c:pt>
                <c:pt idx="4111">
                  <c:v>30.91180009727395</c:v>
                </c:pt>
                <c:pt idx="4112">
                  <c:v>30.9077000308971</c:v>
                </c:pt>
                <c:pt idx="4113">
                  <c:v>30.90949988594</c:v>
                </c:pt>
                <c:pt idx="4114">
                  <c:v>30.90349992218032</c:v>
                </c:pt>
                <c:pt idx="4115">
                  <c:v>30.89739992523027</c:v>
                </c:pt>
                <c:pt idx="4116">
                  <c:v>30.89140003395005</c:v>
                </c:pt>
                <c:pt idx="4117">
                  <c:v>30.89299988593848</c:v>
                </c:pt>
                <c:pt idx="4118">
                  <c:v>30.89469994010869</c:v>
                </c:pt>
                <c:pt idx="4119">
                  <c:v>30.89249994315832</c:v>
                </c:pt>
                <c:pt idx="4120">
                  <c:v>30.88560005798352</c:v>
                </c:pt>
                <c:pt idx="4121">
                  <c:v>30.88350011520379</c:v>
                </c:pt>
                <c:pt idx="4122">
                  <c:v>30.88389990692302</c:v>
                </c:pt>
                <c:pt idx="4123">
                  <c:v>30.87730002174067</c:v>
                </c:pt>
                <c:pt idx="4124">
                  <c:v>30.87400008811892</c:v>
                </c:pt>
                <c:pt idx="4125">
                  <c:v>30.87169998245009</c:v>
                </c:pt>
                <c:pt idx="4126">
                  <c:v>30.87339997329763</c:v>
                </c:pt>
                <c:pt idx="4127">
                  <c:v>30.87220010910096</c:v>
                </c:pt>
                <c:pt idx="4128">
                  <c:v>30.8709000064846</c:v>
                </c:pt>
              </c:numCache>
            </c:numRef>
          </c:yVal>
          <c:smooth val="0"/>
          <c:extLst xmlns:c16r2="http://schemas.microsoft.com/office/drawing/2015/06/chart">
            <c:ext xmlns:c16="http://schemas.microsoft.com/office/drawing/2014/chart" uri="{C3380CC4-5D6E-409C-BE32-E72D297353CC}">
              <c16:uniqueId val="{00000004-F7F0-4B9B-9086-A3A18CEA14E1}"/>
            </c:ext>
          </c:extLst>
        </c:ser>
        <c:ser>
          <c:idx val="5"/>
          <c:order val="5"/>
          <c:tx>
            <c:strRef>
              <c:f>Sheet1!$L$1</c:f>
              <c:strCache>
                <c:ptCount val="1"/>
                <c:pt idx="0">
                  <c:v>data</c:v>
                </c:pt>
              </c:strCache>
            </c:strRef>
          </c:tx>
          <c:spPr>
            <a:ln w="19050">
              <a:solidFill>
                <a:srgbClr val="000000">
                  <a:alpha val="60000"/>
                </a:srgbClr>
              </a:solidFill>
            </a:ln>
          </c:spPr>
          <c:marker>
            <c:symbol val="none"/>
          </c:marker>
          <c:xVal>
            <c:numRef>
              <c:f>Sheet1!$K$2:$K$3748</c:f>
              <c:numCache>
                <c:formatCode>General</c:formatCode>
                <c:ptCount val="3747"/>
                <c:pt idx="0">
                  <c:v>-1.299999237060546</c:v>
                </c:pt>
                <c:pt idx="1">
                  <c:v>-1.200000762939453</c:v>
                </c:pt>
                <c:pt idx="2">
                  <c:v>-1.10000228881836</c:v>
                </c:pt>
                <c:pt idx="3">
                  <c:v>-1.0</c:v>
                </c:pt>
                <c:pt idx="4">
                  <c:v>-0.900001525878906</c:v>
                </c:pt>
                <c:pt idx="5">
                  <c:v>-0.799999237060547</c:v>
                </c:pt>
                <c:pt idx="6">
                  <c:v>-0.700000762939453</c:v>
                </c:pt>
                <c:pt idx="7">
                  <c:v>-0.600002288818359</c:v>
                </c:pt>
                <c:pt idx="8">
                  <c:v>-0.5</c:v>
                </c:pt>
                <c:pt idx="9">
                  <c:v>-0.400001525878906</c:v>
                </c:pt>
                <c:pt idx="10">
                  <c:v>-0.299999237060547</c:v>
                </c:pt>
                <c:pt idx="11">
                  <c:v>-0.200000762939453</c:v>
                </c:pt>
                <c:pt idx="12">
                  <c:v>-0.100002288818359</c:v>
                </c:pt>
                <c:pt idx="13">
                  <c:v>0.0</c:v>
                </c:pt>
                <c:pt idx="14">
                  <c:v>0.0999984741210938</c:v>
                </c:pt>
                <c:pt idx="15">
                  <c:v>0.200000762939453</c:v>
                </c:pt>
                <c:pt idx="16">
                  <c:v>0.299999237060547</c:v>
                </c:pt>
                <c:pt idx="17">
                  <c:v>0.399997711181641</c:v>
                </c:pt>
                <c:pt idx="18">
                  <c:v>0.5</c:v>
                </c:pt>
                <c:pt idx="19">
                  <c:v>0.599998474121094</c:v>
                </c:pt>
                <c:pt idx="20">
                  <c:v>0.700000762939453</c:v>
                </c:pt>
                <c:pt idx="21">
                  <c:v>0.799999237060547</c:v>
                </c:pt>
                <c:pt idx="22">
                  <c:v>0.899997711181641</c:v>
                </c:pt>
                <c:pt idx="23">
                  <c:v>1.0</c:v>
                </c:pt>
                <c:pt idx="24">
                  <c:v>1.099998474121094</c:v>
                </c:pt>
                <c:pt idx="25">
                  <c:v>1.200000762939453</c:v>
                </c:pt>
                <c:pt idx="26">
                  <c:v>1.299999237060546</c:v>
                </c:pt>
                <c:pt idx="27">
                  <c:v>1.399997711181641</c:v>
                </c:pt>
                <c:pt idx="28">
                  <c:v>1.5</c:v>
                </c:pt>
                <c:pt idx="29">
                  <c:v>1.599998474121094</c:v>
                </c:pt>
                <c:pt idx="30">
                  <c:v>1.700000762939453</c:v>
                </c:pt>
                <c:pt idx="31">
                  <c:v>1.799999237060547</c:v>
                </c:pt>
                <c:pt idx="32">
                  <c:v>1.899997711181641</c:v>
                </c:pt>
                <c:pt idx="33">
                  <c:v>2.0</c:v>
                </c:pt>
                <c:pt idx="34">
                  <c:v>2.099998474121094</c:v>
                </c:pt>
                <c:pt idx="35">
                  <c:v>2.200000762939454</c:v>
                </c:pt>
                <c:pt idx="36">
                  <c:v>2.299999237060547</c:v>
                </c:pt>
                <c:pt idx="37">
                  <c:v>2.399997711181641</c:v>
                </c:pt>
                <c:pt idx="38">
                  <c:v>2.5</c:v>
                </c:pt>
                <c:pt idx="39">
                  <c:v>2.599998474121094</c:v>
                </c:pt>
                <c:pt idx="40">
                  <c:v>2.700000762939453</c:v>
                </c:pt>
                <c:pt idx="41">
                  <c:v>2.799999237060547</c:v>
                </c:pt>
                <c:pt idx="42">
                  <c:v>2.899997711181641</c:v>
                </c:pt>
                <c:pt idx="43">
                  <c:v>3.0</c:v>
                </c:pt>
                <c:pt idx="44">
                  <c:v>3.099998474121094</c:v>
                </c:pt>
                <c:pt idx="45">
                  <c:v>3.200000762939454</c:v>
                </c:pt>
                <c:pt idx="46">
                  <c:v>3.299999237060547</c:v>
                </c:pt>
                <c:pt idx="47">
                  <c:v>3.399997711181641</c:v>
                </c:pt>
                <c:pt idx="48">
                  <c:v>3.5</c:v>
                </c:pt>
                <c:pt idx="49">
                  <c:v>3.599998474121094</c:v>
                </c:pt>
                <c:pt idx="50">
                  <c:v>3.700000762939453</c:v>
                </c:pt>
                <c:pt idx="51">
                  <c:v>3.799999237060547</c:v>
                </c:pt>
                <c:pt idx="52">
                  <c:v>3.899997711181641</c:v>
                </c:pt>
                <c:pt idx="53">
                  <c:v>4.0</c:v>
                </c:pt>
                <c:pt idx="54">
                  <c:v>4.099998474121094</c:v>
                </c:pt>
                <c:pt idx="55">
                  <c:v>4.20000076293945</c:v>
                </c:pt>
                <c:pt idx="56">
                  <c:v>4.299999237060547</c:v>
                </c:pt>
                <c:pt idx="57">
                  <c:v>4.399997711181641</c:v>
                </c:pt>
                <c:pt idx="58">
                  <c:v>4.5</c:v>
                </c:pt>
                <c:pt idx="59">
                  <c:v>4.599998474121094</c:v>
                </c:pt>
                <c:pt idx="60">
                  <c:v>4.70000076293945</c:v>
                </c:pt>
                <c:pt idx="61">
                  <c:v>4.799999237060547</c:v>
                </c:pt>
                <c:pt idx="62">
                  <c:v>4.899997711181641</c:v>
                </c:pt>
                <c:pt idx="63">
                  <c:v>5.0</c:v>
                </c:pt>
                <c:pt idx="64">
                  <c:v>5.099998474121094</c:v>
                </c:pt>
                <c:pt idx="65">
                  <c:v>5.20000076293945</c:v>
                </c:pt>
                <c:pt idx="66">
                  <c:v>5.299999237060547</c:v>
                </c:pt>
                <c:pt idx="67">
                  <c:v>5.399997711181641</c:v>
                </c:pt>
                <c:pt idx="68">
                  <c:v>5.5</c:v>
                </c:pt>
                <c:pt idx="69">
                  <c:v>5.599998474121094</c:v>
                </c:pt>
                <c:pt idx="70">
                  <c:v>5.70000076293945</c:v>
                </c:pt>
                <c:pt idx="71">
                  <c:v>5.799999237060547</c:v>
                </c:pt>
                <c:pt idx="72">
                  <c:v>5.899997711181641</c:v>
                </c:pt>
                <c:pt idx="73">
                  <c:v>6.0</c:v>
                </c:pt>
                <c:pt idx="74">
                  <c:v>6.099998474121094</c:v>
                </c:pt>
                <c:pt idx="75">
                  <c:v>6.20000076293945</c:v>
                </c:pt>
                <c:pt idx="76">
                  <c:v>6.299999237060547</c:v>
                </c:pt>
                <c:pt idx="77">
                  <c:v>6.399997711181641</c:v>
                </c:pt>
                <c:pt idx="78">
                  <c:v>6.5</c:v>
                </c:pt>
                <c:pt idx="79">
                  <c:v>6.599998474121094</c:v>
                </c:pt>
                <c:pt idx="80">
                  <c:v>6.70000076293945</c:v>
                </c:pt>
                <c:pt idx="81">
                  <c:v>6.799999237060547</c:v>
                </c:pt>
                <c:pt idx="82">
                  <c:v>6.899997711181641</c:v>
                </c:pt>
                <c:pt idx="83">
                  <c:v>7.0</c:v>
                </c:pt>
                <c:pt idx="84">
                  <c:v>7.099998474121094</c:v>
                </c:pt>
                <c:pt idx="85">
                  <c:v>7.20000076293945</c:v>
                </c:pt>
                <c:pt idx="86">
                  <c:v>7.299999237060547</c:v>
                </c:pt>
                <c:pt idx="87">
                  <c:v>7.399997711181641</c:v>
                </c:pt>
                <c:pt idx="88">
                  <c:v>7.5</c:v>
                </c:pt>
                <c:pt idx="89">
                  <c:v>7.599998474121094</c:v>
                </c:pt>
                <c:pt idx="90">
                  <c:v>7.70000076293945</c:v>
                </c:pt>
                <c:pt idx="91">
                  <c:v>7.799999237060547</c:v>
                </c:pt>
                <c:pt idx="92">
                  <c:v>7.899997711181641</c:v>
                </c:pt>
                <c:pt idx="93">
                  <c:v>8.0</c:v>
                </c:pt>
                <c:pt idx="94">
                  <c:v>8.099998474121093</c:v>
                </c:pt>
                <c:pt idx="95">
                  <c:v>8.200000762939448</c:v>
                </c:pt>
                <c:pt idx="96">
                  <c:v>8.29999923706055</c:v>
                </c:pt>
                <c:pt idx="97">
                  <c:v>8.39999771118164</c:v>
                </c:pt>
                <c:pt idx="98">
                  <c:v>8.5</c:v>
                </c:pt>
                <c:pt idx="99">
                  <c:v>8.599998474121093</c:v>
                </c:pt>
                <c:pt idx="100">
                  <c:v>8.700000762939448</c:v>
                </c:pt>
                <c:pt idx="101">
                  <c:v>8.79999923706055</c:v>
                </c:pt>
                <c:pt idx="102">
                  <c:v>8.89999771118164</c:v>
                </c:pt>
                <c:pt idx="103">
                  <c:v>9.0</c:v>
                </c:pt>
                <c:pt idx="104">
                  <c:v>9.099998474121093</c:v>
                </c:pt>
                <c:pt idx="105">
                  <c:v>9.200000762939448</c:v>
                </c:pt>
                <c:pt idx="106">
                  <c:v>9.29999923706055</c:v>
                </c:pt>
                <c:pt idx="107">
                  <c:v>9.39999771118164</c:v>
                </c:pt>
                <c:pt idx="108">
                  <c:v>9.5</c:v>
                </c:pt>
                <c:pt idx="109">
                  <c:v>9.599998474121093</c:v>
                </c:pt>
                <c:pt idx="110">
                  <c:v>9.700000762939448</c:v>
                </c:pt>
                <c:pt idx="111">
                  <c:v>9.79999923706055</c:v>
                </c:pt>
                <c:pt idx="112">
                  <c:v>9.89999771118164</c:v>
                </c:pt>
                <c:pt idx="113">
                  <c:v>10.0</c:v>
                </c:pt>
                <c:pt idx="114">
                  <c:v>10.0999984741211</c:v>
                </c:pt>
                <c:pt idx="115">
                  <c:v>10.20000076293945</c:v>
                </c:pt>
                <c:pt idx="116">
                  <c:v>10.29999923706055</c:v>
                </c:pt>
                <c:pt idx="117">
                  <c:v>10.39999771118164</c:v>
                </c:pt>
                <c:pt idx="118">
                  <c:v>10.5</c:v>
                </c:pt>
                <c:pt idx="119">
                  <c:v>10.5999984741211</c:v>
                </c:pt>
                <c:pt idx="120">
                  <c:v>10.70000076293945</c:v>
                </c:pt>
                <c:pt idx="121">
                  <c:v>10.79999923706055</c:v>
                </c:pt>
                <c:pt idx="122">
                  <c:v>10.89999771118164</c:v>
                </c:pt>
                <c:pt idx="123">
                  <c:v>11.0</c:v>
                </c:pt>
                <c:pt idx="124">
                  <c:v>11.0999984741211</c:v>
                </c:pt>
                <c:pt idx="125">
                  <c:v>11.20000076293945</c:v>
                </c:pt>
                <c:pt idx="126">
                  <c:v>11.29999923706055</c:v>
                </c:pt>
                <c:pt idx="127">
                  <c:v>11.39999771118164</c:v>
                </c:pt>
                <c:pt idx="128">
                  <c:v>11.5</c:v>
                </c:pt>
                <c:pt idx="129">
                  <c:v>11.5999984741211</c:v>
                </c:pt>
                <c:pt idx="130">
                  <c:v>11.70000076293945</c:v>
                </c:pt>
                <c:pt idx="131">
                  <c:v>11.79999923706055</c:v>
                </c:pt>
                <c:pt idx="132">
                  <c:v>11.89999771118164</c:v>
                </c:pt>
                <c:pt idx="133">
                  <c:v>12.0</c:v>
                </c:pt>
                <c:pt idx="134">
                  <c:v>12.0999984741211</c:v>
                </c:pt>
                <c:pt idx="135">
                  <c:v>12.20000076293945</c:v>
                </c:pt>
                <c:pt idx="136">
                  <c:v>12.29999923706055</c:v>
                </c:pt>
                <c:pt idx="137">
                  <c:v>12.39999771118164</c:v>
                </c:pt>
                <c:pt idx="138">
                  <c:v>12.5</c:v>
                </c:pt>
                <c:pt idx="139">
                  <c:v>12.5999984741211</c:v>
                </c:pt>
                <c:pt idx="140">
                  <c:v>12.70000076293945</c:v>
                </c:pt>
                <c:pt idx="141">
                  <c:v>12.79999923706055</c:v>
                </c:pt>
                <c:pt idx="142">
                  <c:v>12.89999771118164</c:v>
                </c:pt>
                <c:pt idx="143">
                  <c:v>13.0</c:v>
                </c:pt>
                <c:pt idx="144">
                  <c:v>13.0999984741211</c:v>
                </c:pt>
                <c:pt idx="145">
                  <c:v>13.20000076293945</c:v>
                </c:pt>
                <c:pt idx="146">
                  <c:v>13.29999923706055</c:v>
                </c:pt>
                <c:pt idx="147">
                  <c:v>13.39999771118164</c:v>
                </c:pt>
                <c:pt idx="148">
                  <c:v>13.5</c:v>
                </c:pt>
                <c:pt idx="149">
                  <c:v>13.5999984741211</c:v>
                </c:pt>
                <c:pt idx="150">
                  <c:v>13.70000076293945</c:v>
                </c:pt>
                <c:pt idx="151">
                  <c:v>13.79999923706055</c:v>
                </c:pt>
                <c:pt idx="152">
                  <c:v>13.89999771118164</c:v>
                </c:pt>
                <c:pt idx="153">
                  <c:v>14.0</c:v>
                </c:pt>
                <c:pt idx="154">
                  <c:v>14.0999984741211</c:v>
                </c:pt>
                <c:pt idx="155">
                  <c:v>14.20000076293945</c:v>
                </c:pt>
                <c:pt idx="156">
                  <c:v>14.29999923706055</c:v>
                </c:pt>
                <c:pt idx="157">
                  <c:v>14.39999771118164</c:v>
                </c:pt>
                <c:pt idx="158">
                  <c:v>14.5</c:v>
                </c:pt>
                <c:pt idx="159">
                  <c:v>14.5999984741211</c:v>
                </c:pt>
                <c:pt idx="160">
                  <c:v>14.70000076293945</c:v>
                </c:pt>
                <c:pt idx="161">
                  <c:v>14.79999923706055</c:v>
                </c:pt>
                <c:pt idx="162">
                  <c:v>14.89999771118164</c:v>
                </c:pt>
                <c:pt idx="163">
                  <c:v>15.0</c:v>
                </c:pt>
                <c:pt idx="164">
                  <c:v>15.0999984741211</c:v>
                </c:pt>
                <c:pt idx="165">
                  <c:v>15.20000076293945</c:v>
                </c:pt>
                <c:pt idx="166">
                  <c:v>15.29999923706055</c:v>
                </c:pt>
                <c:pt idx="167">
                  <c:v>15.39999771118164</c:v>
                </c:pt>
                <c:pt idx="168">
                  <c:v>15.5</c:v>
                </c:pt>
                <c:pt idx="169">
                  <c:v>15.5999984741211</c:v>
                </c:pt>
                <c:pt idx="170">
                  <c:v>15.70000076293945</c:v>
                </c:pt>
                <c:pt idx="171">
                  <c:v>15.79999923706055</c:v>
                </c:pt>
                <c:pt idx="172">
                  <c:v>15.89999771118164</c:v>
                </c:pt>
                <c:pt idx="173">
                  <c:v>16.0</c:v>
                </c:pt>
                <c:pt idx="174">
                  <c:v>16.09999847412109</c:v>
                </c:pt>
                <c:pt idx="175">
                  <c:v>16.20000076293945</c:v>
                </c:pt>
                <c:pt idx="176">
                  <c:v>16.29999923706054</c:v>
                </c:pt>
                <c:pt idx="177">
                  <c:v>16.39999771118164</c:v>
                </c:pt>
                <c:pt idx="178">
                  <c:v>16.5</c:v>
                </c:pt>
                <c:pt idx="179">
                  <c:v>16.59999847412109</c:v>
                </c:pt>
                <c:pt idx="180">
                  <c:v>16.70000076293945</c:v>
                </c:pt>
                <c:pt idx="181">
                  <c:v>16.79999923706054</c:v>
                </c:pt>
                <c:pt idx="182">
                  <c:v>16.89999771118164</c:v>
                </c:pt>
                <c:pt idx="183">
                  <c:v>17.0</c:v>
                </c:pt>
                <c:pt idx="184">
                  <c:v>17.09999847412109</c:v>
                </c:pt>
                <c:pt idx="185">
                  <c:v>17.20000076293945</c:v>
                </c:pt>
                <c:pt idx="186">
                  <c:v>17.29999923706054</c:v>
                </c:pt>
                <c:pt idx="187">
                  <c:v>17.39999771118164</c:v>
                </c:pt>
                <c:pt idx="188">
                  <c:v>17.5</c:v>
                </c:pt>
                <c:pt idx="189">
                  <c:v>17.59999847412109</c:v>
                </c:pt>
                <c:pt idx="190">
                  <c:v>17.70000076293945</c:v>
                </c:pt>
                <c:pt idx="191">
                  <c:v>17.79999923706054</c:v>
                </c:pt>
                <c:pt idx="192">
                  <c:v>17.89999771118164</c:v>
                </c:pt>
                <c:pt idx="193">
                  <c:v>18.0</c:v>
                </c:pt>
                <c:pt idx="194">
                  <c:v>18.09999847412109</c:v>
                </c:pt>
                <c:pt idx="195">
                  <c:v>18.20000076293945</c:v>
                </c:pt>
                <c:pt idx="196">
                  <c:v>18.29999923706054</c:v>
                </c:pt>
                <c:pt idx="197">
                  <c:v>18.39999771118164</c:v>
                </c:pt>
                <c:pt idx="198">
                  <c:v>18.5</c:v>
                </c:pt>
                <c:pt idx="199">
                  <c:v>18.59999847412109</c:v>
                </c:pt>
                <c:pt idx="200">
                  <c:v>18.70000076293945</c:v>
                </c:pt>
                <c:pt idx="201">
                  <c:v>18.79999923706054</c:v>
                </c:pt>
                <c:pt idx="202">
                  <c:v>18.89999771118164</c:v>
                </c:pt>
                <c:pt idx="203">
                  <c:v>19.0</c:v>
                </c:pt>
                <c:pt idx="204">
                  <c:v>19.09999847412109</c:v>
                </c:pt>
                <c:pt idx="205">
                  <c:v>19.20000076293945</c:v>
                </c:pt>
                <c:pt idx="206">
                  <c:v>19.29999923706054</c:v>
                </c:pt>
                <c:pt idx="207">
                  <c:v>19.39999771118164</c:v>
                </c:pt>
                <c:pt idx="208">
                  <c:v>19.5</c:v>
                </c:pt>
                <c:pt idx="209">
                  <c:v>19.59999847412109</c:v>
                </c:pt>
                <c:pt idx="210">
                  <c:v>19.70000076293945</c:v>
                </c:pt>
                <c:pt idx="211">
                  <c:v>19.79999923706054</c:v>
                </c:pt>
                <c:pt idx="212">
                  <c:v>19.89999771118164</c:v>
                </c:pt>
                <c:pt idx="213">
                  <c:v>20.0</c:v>
                </c:pt>
                <c:pt idx="214">
                  <c:v>20.09999847412109</c:v>
                </c:pt>
                <c:pt idx="215">
                  <c:v>20.20000076293945</c:v>
                </c:pt>
                <c:pt idx="216">
                  <c:v>20.29999923706054</c:v>
                </c:pt>
                <c:pt idx="217">
                  <c:v>20.39999771118164</c:v>
                </c:pt>
                <c:pt idx="218">
                  <c:v>20.5</c:v>
                </c:pt>
                <c:pt idx="219">
                  <c:v>20.59999847412109</c:v>
                </c:pt>
                <c:pt idx="220">
                  <c:v>20.70000076293945</c:v>
                </c:pt>
                <c:pt idx="221">
                  <c:v>20.79999923706054</c:v>
                </c:pt>
                <c:pt idx="222">
                  <c:v>20.89999771118164</c:v>
                </c:pt>
                <c:pt idx="223">
                  <c:v>21.0</c:v>
                </c:pt>
                <c:pt idx="224">
                  <c:v>21.09999847412109</c:v>
                </c:pt>
                <c:pt idx="225">
                  <c:v>21.20000076293945</c:v>
                </c:pt>
                <c:pt idx="226">
                  <c:v>21.29999923706054</c:v>
                </c:pt>
                <c:pt idx="227">
                  <c:v>21.39999771118164</c:v>
                </c:pt>
                <c:pt idx="228">
                  <c:v>21.5</c:v>
                </c:pt>
                <c:pt idx="229">
                  <c:v>21.59999847412109</c:v>
                </c:pt>
                <c:pt idx="230">
                  <c:v>21.70000076293945</c:v>
                </c:pt>
                <c:pt idx="231">
                  <c:v>21.79999923706054</c:v>
                </c:pt>
                <c:pt idx="232">
                  <c:v>21.89999771118164</c:v>
                </c:pt>
                <c:pt idx="233">
                  <c:v>22.0</c:v>
                </c:pt>
                <c:pt idx="234">
                  <c:v>22.09999847412109</c:v>
                </c:pt>
                <c:pt idx="235">
                  <c:v>22.20000076293945</c:v>
                </c:pt>
                <c:pt idx="236">
                  <c:v>22.29999923706054</c:v>
                </c:pt>
                <c:pt idx="237">
                  <c:v>22.39999771118164</c:v>
                </c:pt>
                <c:pt idx="238">
                  <c:v>22.5</c:v>
                </c:pt>
                <c:pt idx="239">
                  <c:v>22.59999847412109</c:v>
                </c:pt>
                <c:pt idx="240">
                  <c:v>22.70000076293945</c:v>
                </c:pt>
                <c:pt idx="241">
                  <c:v>22.79999923706054</c:v>
                </c:pt>
                <c:pt idx="242">
                  <c:v>22.89999771118164</c:v>
                </c:pt>
                <c:pt idx="243">
                  <c:v>23.0</c:v>
                </c:pt>
                <c:pt idx="244">
                  <c:v>23.09999847412109</c:v>
                </c:pt>
                <c:pt idx="245">
                  <c:v>23.20000076293945</c:v>
                </c:pt>
                <c:pt idx="246">
                  <c:v>23.29999923706054</c:v>
                </c:pt>
                <c:pt idx="247">
                  <c:v>23.39999771118164</c:v>
                </c:pt>
                <c:pt idx="248">
                  <c:v>23.5</c:v>
                </c:pt>
                <c:pt idx="249">
                  <c:v>23.59999847412109</c:v>
                </c:pt>
                <c:pt idx="250">
                  <c:v>23.70000076293945</c:v>
                </c:pt>
                <c:pt idx="251">
                  <c:v>23.79999923706054</c:v>
                </c:pt>
                <c:pt idx="252">
                  <c:v>23.89999771118164</c:v>
                </c:pt>
                <c:pt idx="253">
                  <c:v>24.0</c:v>
                </c:pt>
                <c:pt idx="254">
                  <c:v>24.09999847412109</c:v>
                </c:pt>
                <c:pt idx="255">
                  <c:v>24.20000076293945</c:v>
                </c:pt>
                <c:pt idx="256">
                  <c:v>24.29999923706054</c:v>
                </c:pt>
                <c:pt idx="257">
                  <c:v>24.39999771118164</c:v>
                </c:pt>
                <c:pt idx="258">
                  <c:v>24.49999618530273</c:v>
                </c:pt>
                <c:pt idx="259">
                  <c:v>24.60000228881836</c:v>
                </c:pt>
                <c:pt idx="260">
                  <c:v>24.70000076293945</c:v>
                </c:pt>
                <c:pt idx="261">
                  <c:v>24.79999923706054</c:v>
                </c:pt>
                <c:pt idx="262">
                  <c:v>24.89999771118164</c:v>
                </c:pt>
                <c:pt idx="263">
                  <c:v>24.99999618530273</c:v>
                </c:pt>
                <c:pt idx="264">
                  <c:v>25.10000228881836</c:v>
                </c:pt>
                <c:pt idx="265">
                  <c:v>25.20000076293945</c:v>
                </c:pt>
                <c:pt idx="266">
                  <c:v>25.29999923706054</c:v>
                </c:pt>
                <c:pt idx="267">
                  <c:v>25.39999771118164</c:v>
                </c:pt>
                <c:pt idx="268">
                  <c:v>25.49999618530273</c:v>
                </c:pt>
                <c:pt idx="269">
                  <c:v>25.60000228881836</c:v>
                </c:pt>
                <c:pt idx="270">
                  <c:v>25.70000076293945</c:v>
                </c:pt>
                <c:pt idx="271">
                  <c:v>25.79999923706054</c:v>
                </c:pt>
                <c:pt idx="272">
                  <c:v>25.89999771118164</c:v>
                </c:pt>
                <c:pt idx="273">
                  <c:v>25.99999618530273</c:v>
                </c:pt>
                <c:pt idx="274">
                  <c:v>26.10000228881836</c:v>
                </c:pt>
                <c:pt idx="275">
                  <c:v>26.20000076293945</c:v>
                </c:pt>
                <c:pt idx="276">
                  <c:v>26.29999923706054</c:v>
                </c:pt>
                <c:pt idx="277">
                  <c:v>26.39999771118164</c:v>
                </c:pt>
                <c:pt idx="278">
                  <c:v>26.49999618530273</c:v>
                </c:pt>
                <c:pt idx="279">
                  <c:v>26.60000228881836</c:v>
                </c:pt>
                <c:pt idx="280">
                  <c:v>26.70000076293945</c:v>
                </c:pt>
                <c:pt idx="281">
                  <c:v>26.79999923706054</c:v>
                </c:pt>
                <c:pt idx="282">
                  <c:v>26.89999771118164</c:v>
                </c:pt>
                <c:pt idx="283">
                  <c:v>26.99999618530273</c:v>
                </c:pt>
                <c:pt idx="284">
                  <c:v>27.10000228881836</c:v>
                </c:pt>
                <c:pt idx="285">
                  <c:v>27.20000076293945</c:v>
                </c:pt>
                <c:pt idx="286">
                  <c:v>27.29999923706054</c:v>
                </c:pt>
                <c:pt idx="287">
                  <c:v>27.39999771118164</c:v>
                </c:pt>
                <c:pt idx="288">
                  <c:v>27.49999618530273</c:v>
                </c:pt>
                <c:pt idx="289">
                  <c:v>27.60000228881836</c:v>
                </c:pt>
                <c:pt idx="290">
                  <c:v>27.70000076293945</c:v>
                </c:pt>
                <c:pt idx="291">
                  <c:v>27.79999923706054</c:v>
                </c:pt>
                <c:pt idx="292">
                  <c:v>27.89999771118164</c:v>
                </c:pt>
                <c:pt idx="293">
                  <c:v>27.99999618530273</c:v>
                </c:pt>
                <c:pt idx="294">
                  <c:v>28.10000228881836</c:v>
                </c:pt>
                <c:pt idx="295">
                  <c:v>28.20000076293945</c:v>
                </c:pt>
                <c:pt idx="296">
                  <c:v>28.29999923706054</c:v>
                </c:pt>
                <c:pt idx="297">
                  <c:v>28.39999771118164</c:v>
                </c:pt>
                <c:pt idx="298">
                  <c:v>28.49999618530273</c:v>
                </c:pt>
                <c:pt idx="299">
                  <c:v>28.60000228881836</c:v>
                </c:pt>
                <c:pt idx="300">
                  <c:v>28.70000076293945</c:v>
                </c:pt>
                <c:pt idx="301">
                  <c:v>28.79999923706054</c:v>
                </c:pt>
                <c:pt idx="302">
                  <c:v>28.89999771118164</c:v>
                </c:pt>
                <c:pt idx="303">
                  <c:v>28.99999618530273</c:v>
                </c:pt>
                <c:pt idx="304">
                  <c:v>29.10000228881836</c:v>
                </c:pt>
                <c:pt idx="305">
                  <c:v>29.20000076293945</c:v>
                </c:pt>
                <c:pt idx="306">
                  <c:v>29.29999923706054</c:v>
                </c:pt>
                <c:pt idx="307">
                  <c:v>29.39999771118164</c:v>
                </c:pt>
                <c:pt idx="308">
                  <c:v>29.49999618530273</c:v>
                </c:pt>
                <c:pt idx="309">
                  <c:v>29.60000228881836</c:v>
                </c:pt>
                <c:pt idx="310">
                  <c:v>29.70000076293945</c:v>
                </c:pt>
                <c:pt idx="311">
                  <c:v>29.79999923706054</c:v>
                </c:pt>
                <c:pt idx="312">
                  <c:v>29.89999771118164</c:v>
                </c:pt>
                <c:pt idx="313">
                  <c:v>29.99999618530273</c:v>
                </c:pt>
                <c:pt idx="314">
                  <c:v>30.10000228881836</c:v>
                </c:pt>
                <c:pt idx="315">
                  <c:v>30.20000076293945</c:v>
                </c:pt>
                <c:pt idx="316">
                  <c:v>30.29999923706054</c:v>
                </c:pt>
                <c:pt idx="317">
                  <c:v>30.39999771118164</c:v>
                </c:pt>
                <c:pt idx="318">
                  <c:v>30.49999618530273</c:v>
                </c:pt>
                <c:pt idx="319">
                  <c:v>30.60000228881836</c:v>
                </c:pt>
                <c:pt idx="320">
                  <c:v>30.70000076293945</c:v>
                </c:pt>
                <c:pt idx="321">
                  <c:v>30.79999923706054</c:v>
                </c:pt>
                <c:pt idx="322">
                  <c:v>30.89999771118164</c:v>
                </c:pt>
                <c:pt idx="323">
                  <c:v>30.99999618530273</c:v>
                </c:pt>
                <c:pt idx="324">
                  <c:v>31.10000228881836</c:v>
                </c:pt>
                <c:pt idx="325">
                  <c:v>31.20000076293945</c:v>
                </c:pt>
                <c:pt idx="326">
                  <c:v>31.29999923706054</c:v>
                </c:pt>
                <c:pt idx="327">
                  <c:v>31.39999771118164</c:v>
                </c:pt>
                <c:pt idx="328">
                  <c:v>31.49999618530273</c:v>
                </c:pt>
                <c:pt idx="329">
                  <c:v>31.60000228881836</c:v>
                </c:pt>
                <c:pt idx="330">
                  <c:v>31.70000076293945</c:v>
                </c:pt>
                <c:pt idx="331">
                  <c:v>31.79999923706054</c:v>
                </c:pt>
                <c:pt idx="332">
                  <c:v>31.89999771118164</c:v>
                </c:pt>
                <c:pt idx="333">
                  <c:v>31.99999618530273</c:v>
                </c:pt>
                <c:pt idx="334">
                  <c:v>32.10000228881836</c:v>
                </c:pt>
                <c:pt idx="335">
                  <c:v>32.20000076293945</c:v>
                </c:pt>
                <c:pt idx="336">
                  <c:v>32.29999923706055</c:v>
                </c:pt>
                <c:pt idx="337">
                  <c:v>32.39999771118164</c:v>
                </c:pt>
                <c:pt idx="338">
                  <c:v>32.49999618530273</c:v>
                </c:pt>
                <c:pt idx="339">
                  <c:v>32.60000228881836</c:v>
                </c:pt>
                <c:pt idx="340">
                  <c:v>32.70000076293945</c:v>
                </c:pt>
                <c:pt idx="341">
                  <c:v>32.79999923706055</c:v>
                </c:pt>
                <c:pt idx="342">
                  <c:v>32.89999771118164</c:v>
                </c:pt>
                <c:pt idx="343">
                  <c:v>32.99999618530273</c:v>
                </c:pt>
                <c:pt idx="344">
                  <c:v>33.10000228881836</c:v>
                </c:pt>
                <c:pt idx="345">
                  <c:v>33.20000076293945</c:v>
                </c:pt>
                <c:pt idx="346">
                  <c:v>33.29999923706055</c:v>
                </c:pt>
                <c:pt idx="347">
                  <c:v>33.39999771118164</c:v>
                </c:pt>
                <c:pt idx="348">
                  <c:v>33.49999618530273</c:v>
                </c:pt>
                <c:pt idx="349">
                  <c:v>33.60000228881836</c:v>
                </c:pt>
                <c:pt idx="350">
                  <c:v>33.70000076293945</c:v>
                </c:pt>
                <c:pt idx="351">
                  <c:v>33.79999923706055</c:v>
                </c:pt>
                <c:pt idx="352">
                  <c:v>33.89999771118164</c:v>
                </c:pt>
                <c:pt idx="353">
                  <c:v>33.99999618530273</c:v>
                </c:pt>
                <c:pt idx="354">
                  <c:v>34.10000228881836</c:v>
                </c:pt>
                <c:pt idx="355">
                  <c:v>34.20000076293945</c:v>
                </c:pt>
                <c:pt idx="356">
                  <c:v>34.29999923706055</c:v>
                </c:pt>
                <c:pt idx="357">
                  <c:v>34.39999771118164</c:v>
                </c:pt>
                <c:pt idx="358">
                  <c:v>34.49999618530273</c:v>
                </c:pt>
                <c:pt idx="359">
                  <c:v>34.60000228881836</c:v>
                </c:pt>
                <c:pt idx="360">
                  <c:v>34.70000076293945</c:v>
                </c:pt>
                <c:pt idx="361">
                  <c:v>34.79999923706055</c:v>
                </c:pt>
                <c:pt idx="362">
                  <c:v>34.89999771118164</c:v>
                </c:pt>
                <c:pt idx="363">
                  <c:v>34.99999618530273</c:v>
                </c:pt>
                <c:pt idx="364">
                  <c:v>35.10000228881836</c:v>
                </c:pt>
                <c:pt idx="365">
                  <c:v>35.20000076293945</c:v>
                </c:pt>
                <c:pt idx="366">
                  <c:v>35.29999923706055</c:v>
                </c:pt>
                <c:pt idx="367">
                  <c:v>35.39999771118164</c:v>
                </c:pt>
                <c:pt idx="368">
                  <c:v>35.49999618530273</c:v>
                </c:pt>
                <c:pt idx="369">
                  <c:v>35.60000228881836</c:v>
                </c:pt>
                <c:pt idx="370">
                  <c:v>35.70000076293945</c:v>
                </c:pt>
                <c:pt idx="371">
                  <c:v>35.79999923706055</c:v>
                </c:pt>
                <c:pt idx="372">
                  <c:v>35.89999771118164</c:v>
                </c:pt>
                <c:pt idx="373">
                  <c:v>35.99999618530273</c:v>
                </c:pt>
                <c:pt idx="374">
                  <c:v>36.10000228881836</c:v>
                </c:pt>
                <c:pt idx="375">
                  <c:v>36.20000076293945</c:v>
                </c:pt>
                <c:pt idx="376">
                  <c:v>36.29999923706055</c:v>
                </c:pt>
                <c:pt idx="377">
                  <c:v>36.39999771118164</c:v>
                </c:pt>
                <c:pt idx="378">
                  <c:v>36.49999618530273</c:v>
                </c:pt>
                <c:pt idx="379">
                  <c:v>36.60000228881836</c:v>
                </c:pt>
                <c:pt idx="380">
                  <c:v>36.70000076293945</c:v>
                </c:pt>
                <c:pt idx="381">
                  <c:v>36.79999923706055</c:v>
                </c:pt>
                <c:pt idx="382">
                  <c:v>36.89999771118164</c:v>
                </c:pt>
                <c:pt idx="383">
                  <c:v>36.99999618530273</c:v>
                </c:pt>
                <c:pt idx="384">
                  <c:v>37.10000228881836</c:v>
                </c:pt>
                <c:pt idx="385">
                  <c:v>37.20000076293945</c:v>
                </c:pt>
                <c:pt idx="386">
                  <c:v>37.29999923706055</c:v>
                </c:pt>
                <c:pt idx="387">
                  <c:v>37.39999771118164</c:v>
                </c:pt>
                <c:pt idx="388">
                  <c:v>37.49999618530273</c:v>
                </c:pt>
                <c:pt idx="389">
                  <c:v>37.60000228881836</c:v>
                </c:pt>
                <c:pt idx="390">
                  <c:v>37.70000076293945</c:v>
                </c:pt>
                <c:pt idx="391">
                  <c:v>37.79999923706055</c:v>
                </c:pt>
                <c:pt idx="392">
                  <c:v>37.89999771118164</c:v>
                </c:pt>
                <c:pt idx="393">
                  <c:v>37.99999618530273</c:v>
                </c:pt>
                <c:pt idx="394">
                  <c:v>38.10000228881836</c:v>
                </c:pt>
                <c:pt idx="395">
                  <c:v>38.20000076293945</c:v>
                </c:pt>
                <c:pt idx="396">
                  <c:v>38.29999923706055</c:v>
                </c:pt>
                <c:pt idx="397">
                  <c:v>38.39999771118164</c:v>
                </c:pt>
                <c:pt idx="398">
                  <c:v>38.49999618530273</c:v>
                </c:pt>
                <c:pt idx="399">
                  <c:v>38.60000228881836</c:v>
                </c:pt>
                <c:pt idx="400">
                  <c:v>38.70000076293945</c:v>
                </c:pt>
                <c:pt idx="401">
                  <c:v>38.79999923706055</c:v>
                </c:pt>
                <c:pt idx="402">
                  <c:v>38.89999771118164</c:v>
                </c:pt>
                <c:pt idx="403">
                  <c:v>38.99999618530273</c:v>
                </c:pt>
                <c:pt idx="404">
                  <c:v>39.10000228881836</c:v>
                </c:pt>
                <c:pt idx="405">
                  <c:v>39.20000076293945</c:v>
                </c:pt>
                <c:pt idx="406">
                  <c:v>39.29999923706055</c:v>
                </c:pt>
                <c:pt idx="407">
                  <c:v>39.39999771118164</c:v>
                </c:pt>
                <c:pt idx="408">
                  <c:v>39.49999618530273</c:v>
                </c:pt>
                <c:pt idx="409">
                  <c:v>39.60000228881836</c:v>
                </c:pt>
                <c:pt idx="410">
                  <c:v>39.70000076293945</c:v>
                </c:pt>
                <c:pt idx="411">
                  <c:v>39.79999923706055</c:v>
                </c:pt>
                <c:pt idx="412">
                  <c:v>39.89999771118164</c:v>
                </c:pt>
                <c:pt idx="413">
                  <c:v>39.99999618530273</c:v>
                </c:pt>
                <c:pt idx="414">
                  <c:v>40.10000228881836</c:v>
                </c:pt>
                <c:pt idx="415">
                  <c:v>40.20000076293945</c:v>
                </c:pt>
                <c:pt idx="416">
                  <c:v>40.29999923706055</c:v>
                </c:pt>
                <c:pt idx="417">
                  <c:v>40.39999771118164</c:v>
                </c:pt>
                <c:pt idx="418">
                  <c:v>40.49999618530273</c:v>
                </c:pt>
                <c:pt idx="419">
                  <c:v>40.60000228881836</c:v>
                </c:pt>
                <c:pt idx="420">
                  <c:v>40.70000076293945</c:v>
                </c:pt>
                <c:pt idx="421">
                  <c:v>40.79999923706055</c:v>
                </c:pt>
                <c:pt idx="422">
                  <c:v>40.89999771118164</c:v>
                </c:pt>
                <c:pt idx="423">
                  <c:v>40.99999618530273</c:v>
                </c:pt>
                <c:pt idx="424">
                  <c:v>41.10000228881836</c:v>
                </c:pt>
                <c:pt idx="425">
                  <c:v>41.20000076293945</c:v>
                </c:pt>
                <c:pt idx="426">
                  <c:v>41.29999923706055</c:v>
                </c:pt>
                <c:pt idx="427">
                  <c:v>41.39999771118164</c:v>
                </c:pt>
                <c:pt idx="428">
                  <c:v>41.49999618530273</c:v>
                </c:pt>
                <c:pt idx="429">
                  <c:v>41.60000228881836</c:v>
                </c:pt>
                <c:pt idx="430">
                  <c:v>41.70000076293945</c:v>
                </c:pt>
                <c:pt idx="431">
                  <c:v>41.79999923706055</c:v>
                </c:pt>
                <c:pt idx="432">
                  <c:v>41.89999771118164</c:v>
                </c:pt>
                <c:pt idx="433">
                  <c:v>41.99999618530273</c:v>
                </c:pt>
                <c:pt idx="434">
                  <c:v>42.10000228881836</c:v>
                </c:pt>
                <c:pt idx="435">
                  <c:v>42.20000076293945</c:v>
                </c:pt>
                <c:pt idx="436">
                  <c:v>42.29999923706055</c:v>
                </c:pt>
                <c:pt idx="437">
                  <c:v>42.39999771118164</c:v>
                </c:pt>
                <c:pt idx="438">
                  <c:v>42.49999618530273</c:v>
                </c:pt>
                <c:pt idx="439">
                  <c:v>42.60000228881836</c:v>
                </c:pt>
                <c:pt idx="440">
                  <c:v>42.70000076293945</c:v>
                </c:pt>
                <c:pt idx="441">
                  <c:v>42.79999923706055</c:v>
                </c:pt>
                <c:pt idx="442">
                  <c:v>42.89999771118164</c:v>
                </c:pt>
                <c:pt idx="443">
                  <c:v>42.99999618530273</c:v>
                </c:pt>
                <c:pt idx="444">
                  <c:v>43.10000228881836</c:v>
                </c:pt>
                <c:pt idx="445">
                  <c:v>43.20000076293945</c:v>
                </c:pt>
                <c:pt idx="446">
                  <c:v>43.29999923706055</c:v>
                </c:pt>
                <c:pt idx="447">
                  <c:v>43.39999771118164</c:v>
                </c:pt>
                <c:pt idx="448">
                  <c:v>43.49999618530273</c:v>
                </c:pt>
                <c:pt idx="449">
                  <c:v>43.60000228881836</c:v>
                </c:pt>
                <c:pt idx="450">
                  <c:v>43.70000076293945</c:v>
                </c:pt>
                <c:pt idx="451">
                  <c:v>43.79999923706055</c:v>
                </c:pt>
                <c:pt idx="452">
                  <c:v>43.89999771118164</c:v>
                </c:pt>
                <c:pt idx="453">
                  <c:v>43.99999618530273</c:v>
                </c:pt>
                <c:pt idx="454">
                  <c:v>44.10000228881836</c:v>
                </c:pt>
                <c:pt idx="455">
                  <c:v>44.20000076293945</c:v>
                </c:pt>
                <c:pt idx="456">
                  <c:v>44.29999923706055</c:v>
                </c:pt>
                <c:pt idx="457">
                  <c:v>44.39999771118164</c:v>
                </c:pt>
                <c:pt idx="458">
                  <c:v>44.49999618530273</c:v>
                </c:pt>
                <c:pt idx="459">
                  <c:v>44.60000228881836</c:v>
                </c:pt>
                <c:pt idx="460">
                  <c:v>44.70000076293945</c:v>
                </c:pt>
                <c:pt idx="461">
                  <c:v>44.79999923706055</c:v>
                </c:pt>
                <c:pt idx="462">
                  <c:v>44.89999771118164</c:v>
                </c:pt>
                <c:pt idx="463">
                  <c:v>44.99999618530273</c:v>
                </c:pt>
                <c:pt idx="464">
                  <c:v>45.10000228881836</c:v>
                </c:pt>
                <c:pt idx="465">
                  <c:v>45.20000076293945</c:v>
                </c:pt>
                <c:pt idx="466">
                  <c:v>45.29999923706055</c:v>
                </c:pt>
                <c:pt idx="467">
                  <c:v>45.39999771118164</c:v>
                </c:pt>
                <c:pt idx="468">
                  <c:v>45.49999618530273</c:v>
                </c:pt>
                <c:pt idx="469">
                  <c:v>45.60000228881836</c:v>
                </c:pt>
                <c:pt idx="470">
                  <c:v>45.70000076293945</c:v>
                </c:pt>
                <c:pt idx="471">
                  <c:v>45.79999923706055</c:v>
                </c:pt>
                <c:pt idx="472">
                  <c:v>45.89999771118164</c:v>
                </c:pt>
                <c:pt idx="473">
                  <c:v>45.99999618530273</c:v>
                </c:pt>
                <c:pt idx="474">
                  <c:v>46.10000228881836</c:v>
                </c:pt>
                <c:pt idx="475">
                  <c:v>46.20000076293945</c:v>
                </c:pt>
                <c:pt idx="476">
                  <c:v>46.29999923706055</c:v>
                </c:pt>
                <c:pt idx="477">
                  <c:v>46.39999771118164</c:v>
                </c:pt>
                <c:pt idx="478">
                  <c:v>46.49999618530273</c:v>
                </c:pt>
                <c:pt idx="479">
                  <c:v>46.60000228881836</c:v>
                </c:pt>
                <c:pt idx="480">
                  <c:v>46.70000076293945</c:v>
                </c:pt>
                <c:pt idx="481">
                  <c:v>46.79999923706055</c:v>
                </c:pt>
                <c:pt idx="482">
                  <c:v>46.89999771118164</c:v>
                </c:pt>
                <c:pt idx="483">
                  <c:v>46.99999618530273</c:v>
                </c:pt>
                <c:pt idx="484">
                  <c:v>47.10000228881836</c:v>
                </c:pt>
                <c:pt idx="485">
                  <c:v>47.20000076293945</c:v>
                </c:pt>
                <c:pt idx="486">
                  <c:v>47.29999923706055</c:v>
                </c:pt>
                <c:pt idx="487">
                  <c:v>47.39999771118164</c:v>
                </c:pt>
                <c:pt idx="488">
                  <c:v>47.49999618530273</c:v>
                </c:pt>
                <c:pt idx="489">
                  <c:v>47.60000228881836</c:v>
                </c:pt>
                <c:pt idx="490">
                  <c:v>47.70000076293945</c:v>
                </c:pt>
                <c:pt idx="491">
                  <c:v>47.79999923706055</c:v>
                </c:pt>
                <c:pt idx="492">
                  <c:v>47.89999771118164</c:v>
                </c:pt>
                <c:pt idx="493">
                  <c:v>47.99999618530273</c:v>
                </c:pt>
                <c:pt idx="494">
                  <c:v>48.10000228881836</c:v>
                </c:pt>
                <c:pt idx="495">
                  <c:v>48.20000076293945</c:v>
                </c:pt>
                <c:pt idx="496">
                  <c:v>48.29999923706055</c:v>
                </c:pt>
                <c:pt idx="497">
                  <c:v>48.39999771118164</c:v>
                </c:pt>
                <c:pt idx="498">
                  <c:v>48.49999618530273</c:v>
                </c:pt>
                <c:pt idx="499">
                  <c:v>48.60000228881836</c:v>
                </c:pt>
                <c:pt idx="500">
                  <c:v>48.70000076293945</c:v>
                </c:pt>
                <c:pt idx="501">
                  <c:v>48.79999923706055</c:v>
                </c:pt>
                <c:pt idx="502">
                  <c:v>48.89999771118164</c:v>
                </c:pt>
                <c:pt idx="503">
                  <c:v>48.99999618530273</c:v>
                </c:pt>
                <c:pt idx="504">
                  <c:v>49.10000228881836</c:v>
                </c:pt>
                <c:pt idx="505">
                  <c:v>49.20000076293945</c:v>
                </c:pt>
                <c:pt idx="506">
                  <c:v>49.29999923706055</c:v>
                </c:pt>
                <c:pt idx="507">
                  <c:v>49.39999771118164</c:v>
                </c:pt>
                <c:pt idx="508">
                  <c:v>49.49999618530273</c:v>
                </c:pt>
                <c:pt idx="509">
                  <c:v>49.60000228881836</c:v>
                </c:pt>
                <c:pt idx="510">
                  <c:v>49.70000076293945</c:v>
                </c:pt>
                <c:pt idx="511">
                  <c:v>49.79999923706055</c:v>
                </c:pt>
                <c:pt idx="512">
                  <c:v>49.89999771118164</c:v>
                </c:pt>
                <c:pt idx="513">
                  <c:v>49.99999618530273</c:v>
                </c:pt>
                <c:pt idx="514">
                  <c:v>50.10000228881836</c:v>
                </c:pt>
                <c:pt idx="515">
                  <c:v>50.20000076293945</c:v>
                </c:pt>
                <c:pt idx="516">
                  <c:v>50.29999923706055</c:v>
                </c:pt>
                <c:pt idx="517">
                  <c:v>50.39999771118164</c:v>
                </c:pt>
                <c:pt idx="518">
                  <c:v>50.49999618530273</c:v>
                </c:pt>
                <c:pt idx="519">
                  <c:v>50.60000228881836</c:v>
                </c:pt>
                <c:pt idx="520">
                  <c:v>50.70000076293945</c:v>
                </c:pt>
                <c:pt idx="521">
                  <c:v>50.79999923706055</c:v>
                </c:pt>
                <c:pt idx="522">
                  <c:v>50.89999771118164</c:v>
                </c:pt>
                <c:pt idx="523">
                  <c:v>50.99999618530273</c:v>
                </c:pt>
                <c:pt idx="524">
                  <c:v>51.10000228881836</c:v>
                </c:pt>
                <c:pt idx="525">
                  <c:v>51.20000076293945</c:v>
                </c:pt>
                <c:pt idx="526">
                  <c:v>51.29999923706055</c:v>
                </c:pt>
                <c:pt idx="527">
                  <c:v>51.39999771118164</c:v>
                </c:pt>
                <c:pt idx="528">
                  <c:v>51.49999618530273</c:v>
                </c:pt>
                <c:pt idx="529">
                  <c:v>51.60000228881836</c:v>
                </c:pt>
                <c:pt idx="530">
                  <c:v>51.70000076293945</c:v>
                </c:pt>
                <c:pt idx="531">
                  <c:v>51.79999923706055</c:v>
                </c:pt>
                <c:pt idx="532">
                  <c:v>51.89999771118164</c:v>
                </c:pt>
                <c:pt idx="533">
                  <c:v>51.99999618530273</c:v>
                </c:pt>
                <c:pt idx="534">
                  <c:v>52.10000228881836</c:v>
                </c:pt>
                <c:pt idx="535">
                  <c:v>52.20000076293945</c:v>
                </c:pt>
                <c:pt idx="536">
                  <c:v>52.29999923706055</c:v>
                </c:pt>
                <c:pt idx="537">
                  <c:v>52.39999771118164</c:v>
                </c:pt>
                <c:pt idx="538">
                  <c:v>52.49999618530273</c:v>
                </c:pt>
                <c:pt idx="539">
                  <c:v>52.60000228881836</c:v>
                </c:pt>
                <c:pt idx="540">
                  <c:v>52.70000076293945</c:v>
                </c:pt>
                <c:pt idx="541">
                  <c:v>52.79999923706055</c:v>
                </c:pt>
                <c:pt idx="542">
                  <c:v>52.89999771118164</c:v>
                </c:pt>
                <c:pt idx="543">
                  <c:v>52.99999618530273</c:v>
                </c:pt>
                <c:pt idx="544">
                  <c:v>53.10000228881836</c:v>
                </c:pt>
                <c:pt idx="545">
                  <c:v>53.20000076293945</c:v>
                </c:pt>
                <c:pt idx="546">
                  <c:v>53.29999923706055</c:v>
                </c:pt>
                <c:pt idx="547">
                  <c:v>53.39999771118164</c:v>
                </c:pt>
                <c:pt idx="548">
                  <c:v>53.49999618530273</c:v>
                </c:pt>
                <c:pt idx="549">
                  <c:v>53.60000228881836</c:v>
                </c:pt>
                <c:pt idx="550">
                  <c:v>53.70000076293945</c:v>
                </c:pt>
                <c:pt idx="551">
                  <c:v>53.79999923706055</c:v>
                </c:pt>
                <c:pt idx="552">
                  <c:v>53.89999771118164</c:v>
                </c:pt>
                <c:pt idx="553">
                  <c:v>53.99999618530273</c:v>
                </c:pt>
                <c:pt idx="554">
                  <c:v>54.10000228881836</c:v>
                </c:pt>
                <c:pt idx="555">
                  <c:v>54.20000076293945</c:v>
                </c:pt>
                <c:pt idx="556">
                  <c:v>54.29999923706055</c:v>
                </c:pt>
                <c:pt idx="557">
                  <c:v>54.39999771118164</c:v>
                </c:pt>
                <c:pt idx="558">
                  <c:v>54.49999618530273</c:v>
                </c:pt>
                <c:pt idx="559">
                  <c:v>54.60000228881836</c:v>
                </c:pt>
                <c:pt idx="560">
                  <c:v>54.70000076293945</c:v>
                </c:pt>
                <c:pt idx="561">
                  <c:v>54.79999923706055</c:v>
                </c:pt>
                <c:pt idx="562">
                  <c:v>54.89999771118164</c:v>
                </c:pt>
                <c:pt idx="563">
                  <c:v>54.99999618530273</c:v>
                </c:pt>
                <c:pt idx="564">
                  <c:v>55.10000228881836</c:v>
                </c:pt>
                <c:pt idx="565">
                  <c:v>55.20000076293945</c:v>
                </c:pt>
                <c:pt idx="566">
                  <c:v>55.29999923706055</c:v>
                </c:pt>
                <c:pt idx="567">
                  <c:v>55.39999771118164</c:v>
                </c:pt>
                <c:pt idx="568">
                  <c:v>55.49999618530273</c:v>
                </c:pt>
                <c:pt idx="569">
                  <c:v>55.60000228881836</c:v>
                </c:pt>
                <c:pt idx="570">
                  <c:v>55.70000076293945</c:v>
                </c:pt>
                <c:pt idx="571">
                  <c:v>55.79999923706055</c:v>
                </c:pt>
                <c:pt idx="572">
                  <c:v>55.89999771118164</c:v>
                </c:pt>
                <c:pt idx="573">
                  <c:v>55.99999618530273</c:v>
                </c:pt>
                <c:pt idx="574">
                  <c:v>56.10000228881836</c:v>
                </c:pt>
                <c:pt idx="575">
                  <c:v>56.20000076293945</c:v>
                </c:pt>
                <c:pt idx="576">
                  <c:v>56.29999923706055</c:v>
                </c:pt>
                <c:pt idx="577">
                  <c:v>56.39999771118164</c:v>
                </c:pt>
                <c:pt idx="578">
                  <c:v>56.49999618530273</c:v>
                </c:pt>
                <c:pt idx="579">
                  <c:v>56.60000228881836</c:v>
                </c:pt>
                <c:pt idx="580">
                  <c:v>56.70000076293945</c:v>
                </c:pt>
                <c:pt idx="581">
                  <c:v>56.79999923706055</c:v>
                </c:pt>
                <c:pt idx="582">
                  <c:v>56.89999771118164</c:v>
                </c:pt>
                <c:pt idx="583">
                  <c:v>56.99999618530273</c:v>
                </c:pt>
                <c:pt idx="584">
                  <c:v>57.10000228881836</c:v>
                </c:pt>
                <c:pt idx="585">
                  <c:v>57.20000076293945</c:v>
                </c:pt>
                <c:pt idx="586">
                  <c:v>57.29999923706055</c:v>
                </c:pt>
                <c:pt idx="587">
                  <c:v>57.39999771118164</c:v>
                </c:pt>
                <c:pt idx="588">
                  <c:v>57.49999618530273</c:v>
                </c:pt>
                <c:pt idx="589">
                  <c:v>57.60000228881836</c:v>
                </c:pt>
                <c:pt idx="590">
                  <c:v>57.70000076293945</c:v>
                </c:pt>
                <c:pt idx="591">
                  <c:v>57.79999923706055</c:v>
                </c:pt>
                <c:pt idx="592">
                  <c:v>57.89999771118164</c:v>
                </c:pt>
                <c:pt idx="593">
                  <c:v>57.99999618530273</c:v>
                </c:pt>
                <c:pt idx="594">
                  <c:v>58.10000228881836</c:v>
                </c:pt>
                <c:pt idx="595">
                  <c:v>58.20000076293945</c:v>
                </c:pt>
                <c:pt idx="596">
                  <c:v>58.29999923706055</c:v>
                </c:pt>
                <c:pt idx="597">
                  <c:v>58.39999771118164</c:v>
                </c:pt>
                <c:pt idx="598">
                  <c:v>58.49999618530273</c:v>
                </c:pt>
                <c:pt idx="599">
                  <c:v>58.60000228881836</c:v>
                </c:pt>
                <c:pt idx="600">
                  <c:v>58.70000076293945</c:v>
                </c:pt>
                <c:pt idx="601">
                  <c:v>58.79999923706055</c:v>
                </c:pt>
                <c:pt idx="602">
                  <c:v>58.89999771118164</c:v>
                </c:pt>
                <c:pt idx="603">
                  <c:v>58.99999618530273</c:v>
                </c:pt>
                <c:pt idx="604">
                  <c:v>59.10000228881836</c:v>
                </c:pt>
                <c:pt idx="605">
                  <c:v>59.20000076293945</c:v>
                </c:pt>
                <c:pt idx="606">
                  <c:v>59.29999923706055</c:v>
                </c:pt>
                <c:pt idx="607">
                  <c:v>59.39999771118164</c:v>
                </c:pt>
                <c:pt idx="608">
                  <c:v>59.49999618530273</c:v>
                </c:pt>
                <c:pt idx="609">
                  <c:v>59.60000228881836</c:v>
                </c:pt>
                <c:pt idx="610">
                  <c:v>59.70000076293945</c:v>
                </c:pt>
                <c:pt idx="611">
                  <c:v>59.79999923706055</c:v>
                </c:pt>
                <c:pt idx="612">
                  <c:v>59.89999771118164</c:v>
                </c:pt>
                <c:pt idx="613">
                  <c:v>59.99999618530273</c:v>
                </c:pt>
                <c:pt idx="614">
                  <c:v>60.10000228881836</c:v>
                </c:pt>
                <c:pt idx="615">
                  <c:v>60.20000076293945</c:v>
                </c:pt>
                <c:pt idx="616">
                  <c:v>60.29999923706055</c:v>
                </c:pt>
                <c:pt idx="617">
                  <c:v>60.39999771118164</c:v>
                </c:pt>
                <c:pt idx="618">
                  <c:v>60.49999618530273</c:v>
                </c:pt>
                <c:pt idx="619">
                  <c:v>60.60000228881836</c:v>
                </c:pt>
                <c:pt idx="620">
                  <c:v>60.70000076293945</c:v>
                </c:pt>
                <c:pt idx="621">
                  <c:v>60.79999923706055</c:v>
                </c:pt>
                <c:pt idx="622">
                  <c:v>60.89999771118164</c:v>
                </c:pt>
                <c:pt idx="623">
                  <c:v>60.99999618530273</c:v>
                </c:pt>
                <c:pt idx="624">
                  <c:v>61.10000228881836</c:v>
                </c:pt>
                <c:pt idx="625">
                  <c:v>61.20000076293945</c:v>
                </c:pt>
                <c:pt idx="626">
                  <c:v>61.29999923706055</c:v>
                </c:pt>
                <c:pt idx="627">
                  <c:v>61.39999771118164</c:v>
                </c:pt>
                <c:pt idx="628">
                  <c:v>61.49999618530273</c:v>
                </c:pt>
                <c:pt idx="629">
                  <c:v>61.60000228881836</c:v>
                </c:pt>
                <c:pt idx="630">
                  <c:v>61.70000076293945</c:v>
                </c:pt>
                <c:pt idx="631">
                  <c:v>61.79999923706055</c:v>
                </c:pt>
                <c:pt idx="632">
                  <c:v>61.89999771118164</c:v>
                </c:pt>
                <c:pt idx="633">
                  <c:v>61.99999618530273</c:v>
                </c:pt>
                <c:pt idx="634">
                  <c:v>62.10000228881836</c:v>
                </c:pt>
                <c:pt idx="635">
                  <c:v>62.20000076293945</c:v>
                </c:pt>
                <c:pt idx="636">
                  <c:v>62.29999923706055</c:v>
                </c:pt>
                <c:pt idx="637">
                  <c:v>62.39999771118164</c:v>
                </c:pt>
                <c:pt idx="638">
                  <c:v>62.49999618530273</c:v>
                </c:pt>
                <c:pt idx="639">
                  <c:v>62.60000228881836</c:v>
                </c:pt>
                <c:pt idx="640">
                  <c:v>62.70000076293945</c:v>
                </c:pt>
                <c:pt idx="641">
                  <c:v>62.79999923706055</c:v>
                </c:pt>
                <c:pt idx="642">
                  <c:v>62.89999771118164</c:v>
                </c:pt>
                <c:pt idx="643">
                  <c:v>62.99999618530273</c:v>
                </c:pt>
                <c:pt idx="644">
                  <c:v>63.10000228881836</c:v>
                </c:pt>
                <c:pt idx="645">
                  <c:v>63.20000076293945</c:v>
                </c:pt>
                <c:pt idx="646">
                  <c:v>63.29999923706055</c:v>
                </c:pt>
                <c:pt idx="647">
                  <c:v>63.39999771118164</c:v>
                </c:pt>
                <c:pt idx="648">
                  <c:v>63.49999618530273</c:v>
                </c:pt>
                <c:pt idx="649">
                  <c:v>63.60000228881836</c:v>
                </c:pt>
                <c:pt idx="650">
                  <c:v>63.70000076293945</c:v>
                </c:pt>
                <c:pt idx="651">
                  <c:v>63.79999923706055</c:v>
                </c:pt>
                <c:pt idx="652">
                  <c:v>63.89999771118164</c:v>
                </c:pt>
                <c:pt idx="653">
                  <c:v>63.99999618530273</c:v>
                </c:pt>
                <c:pt idx="654">
                  <c:v>64.10000610351557</c:v>
                </c:pt>
                <c:pt idx="655">
                  <c:v>64.1999969482422</c:v>
                </c:pt>
                <c:pt idx="656">
                  <c:v>64.30000305175781</c:v>
                </c:pt>
                <c:pt idx="657">
                  <c:v>64.3999938964843</c:v>
                </c:pt>
                <c:pt idx="658">
                  <c:v>64.5</c:v>
                </c:pt>
                <c:pt idx="659">
                  <c:v>64.60000610351557</c:v>
                </c:pt>
                <c:pt idx="660">
                  <c:v>64.6999969482422</c:v>
                </c:pt>
                <c:pt idx="661">
                  <c:v>64.80000305175781</c:v>
                </c:pt>
                <c:pt idx="662">
                  <c:v>64.8999938964843</c:v>
                </c:pt>
                <c:pt idx="663">
                  <c:v>65.0</c:v>
                </c:pt>
                <c:pt idx="664">
                  <c:v>65.10000610351557</c:v>
                </c:pt>
                <c:pt idx="665">
                  <c:v>65.1999969482422</c:v>
                </c:pt>
                <c:pt idx="666">
                  <c:v>65.30000305175781</c:v>
                </c:pt>
                <c:pt idx="667">
                  <c:v>65.3999938964843</c:v>
                </c:pt>
                <c:pt idx="668">
                  <c:v>65.5</c:v>
                </c:pt>
                <c:pt idx="669">
                  <c:v>65.60000610351557</c:v>
                </c:pt>
                <c:pt idx="670">
                  <c:v>65.6999969482422</c:v>
                </c:pt>
                <c:pt idx="671">
                  <c:v>65.80000305175781</c:v>
                </c:pt>
                <c:pt idx="672">
                  <c:v>65.8999938964843</c:v>
                </c:pt>
                <c:pt idx="673">
                  <c:v>66.0</c:v>
                </c:pt>
                <c:pt idx="674">
                  <c:v>66.10000610351557</c:v>
                </c:pt>
                <c:pt idx="675">
                  <c:v>66.1999969482422</c:v>
                </c:pt>
                <c:pt idx="676">
                  <c:v>66.30000305175781</c:v>
                </c:pt>
                <c:pt idx="677">
                  <c:v>66.3999938964843</c:v>
                </c:pt>
                <c:pt idx="678">
                  <c:v>66.5</c:v>
                </c:pt>
                <c:pt idx="679">
                  <c:v>66.60000610351557</c:v>
                </c:pt>
                <c:pt idx="680">
                  <c:v>66.6999969482422</c:v>
                </c:pt>
                <c:pt idx="681">
                  <c:v>66.80000305175781</c:v>
                </c:pt>
                <c:pt idx="682">
                  <c:v>66.8999938964843</c:v>
                </c:pt>
                <c:pt idx="683">
                  <c:v>67.0</c:v>
                </c:pt>
                <c:pt idx="684">
                  <c:v>67.10000610351557</c:v>
                </c:pt>
                <c:pt idx="685">
                  <c:v>67.1999969482422</c:v>
                </c:pt>
                <c:pt idx="686">
                  <c:v>67.30000305175781</c:v>
                </c:pt>
                <c:pt idx="687">
                  <c:v>67.3999938964843</c:v>
                </c:pt>
                <c:pt idx="688">
                  <c:v>67.5</c:v>
                </c:pt>
                <c:pt idx="689">
                  <c:v>67.60000610351557</c:v>
                </c:pt>
                <c:pt idx="690">
                  <c:v>67.6999969482422</c:v>
                </c:pt>
                <c:pt idx="691">
                  <c:v>67.80000305175781</c:v>
                </c:pt>
                <c:pt idx="692">
                  <c:v>67.8999938964843</c:v>
                </c:pt>
                <c:pt idx="693">
                  <c:v>68.0</c:v>
                </c:pt>
                <c:pt idx="694">
                  <c:v>68.10000610351557</c:v>
                </c:pt>
                <c:pt idx="695">
                  <c:v>68.1999969482422</c:v>
                </c:pt>
                <c:pt idx="696">
                  <c:v>68.30000305175781</c:v>
                </c:pt>
                <c:pt idx="697">
                  <c:v>68.3999938964843</c:v>
                </c:pt>
                <c:pt idx="698">
                  <c:v>68.5</c:v>
                </c:pt>
                <c:pt idx="699">
                  <c:v>68.60000610351557</c:v>
                </c:pt>
                <c:pt idx="700">
                  <c:v>68.6999969482422</c:v>
                </c:pt>
                <c:pt idx="701">
                  <c:v>68.80000305175781</c:v>
                </c:pt>
                <c:pt idx="702">
                  <c:v>68.8999938964843</c:v>
                </c:pt>
                <c:pt idx="703">
                  <c:v>69.0</c:v>
                </c:pt>
                <c:pt idx="704">
                  <c:v>69.10000610351557</c:v>
                </c:pt>
                <c:pt idx="705">
                  <c:v>69.1999969482422</c:v>
                </c:pt>
                <c:pt idx="706">
                  <c:v>69.30000305175781</c:v>
                </c:pt>
                <c:pt idx="707">
                  <c:v>69.3999938964843</c:v>
                </c:pt>
                <c:pt idx="708">
                  <c:v>69.5</c:v>
                </c:pt>
                <c:pt idx="709">
                  <c:v>69.60000610351557</c:v>
                </c:pt>
                <c:pt idx="710">
                  <c:v>69.6999969482422</c:v>
                </c:pt>
                <c:pt idx="711">
                  <c:v>69.80000305175781</c:v>
                </c:pt>
                <c:pt idx="712">
                  <c:v>69.8999938964843</c:v>
                </c:pt>
                <c:pt idx="713">
                  <c:v>70.0</c:v>
                </c:pt>
                <c:pt idx="714">
                  <c:v>70.10000610351557</c:v>
                </c:pt>
                <c:pt idx="715">
                  <c:v>70.1999969482422</c:v>
                </c:pt>
                <c:pt idx="716">
                  <c:v>70.30000305175781</c:v>
                </c:pt>
                <c:pt idx="717">
                  <c:v>70.3999938964843</c:v>
                </c:pt>
                <c:pt idx="718">
                  <c:v>70.5</c:v>
                </c:pt>
                <c:pt idx="719">
                  <c:v>70.60000610351557</c:v>
                </c:pt>
                <c:pt idx="720">
                  <c:v>70.6999969482422</c:v>
                </c:pt>
                <c:pt idx="721">
                  <c:v>70.80000305175781</c:v>
                </c:pt>
                <c:pt idx="722">
                  <c:v>70.8999938964843</c:v>
                </c:pt>
                <c:pt idx="723">
                  <c:v>71.0</c:v>
                </c:pt>
                <c:pt idx="724">
                  <c:v>71.10000610351557</c:v>
                </c:pt>
                <c:pt idx="725">
                  <c:v>71.1999969482422</c:v>
                </c:pt>
                <c:pt idx="726">
                  <c:v>71.30000305175781</c:v>
                </c:pt>
                <c:pt idx="727">
                  <c:v>71.3999938964843</c:v>
                </c:pt>
                <c:pt idx="728">
                  <c:v>71.5</c:v>
                </c:pt>
                <c:pt idx="729">
                  <c:v>71.60000610351557</c:v>
                </c:pt>
                <c:pt idx="730">
                  <c:v>71.6999969482422</c:v>
                </c:pt>
                <c:pt idx="731">
                  <c:v>71.80000305175781</c:v>
                </c:pt>
                <c:pt idx="732">
                  <c:v>71.8999938964843</c:v>
                </c:pt>
                <c:pt idx="733">
                  <c:v>72.0</c:v>
                </c:pt>
                <c:pt idx="734">
                  <c:v>72.10000610351557</c:v>
                </c:pt>
                <c:pt idx="735">
                  <c:v>72.1999969482422</c:v>
                </c:pt>
                <c:pt idx="736">
                  <c:v>72.30000305175781</c:v>
                </c:pt>
                <c:pt idx="737">
                  <c:v>72.3999938964843</c:v>
                </c:pt>
                <c:pt idx="738">
                  <c:v>72.5</c:v>
                </c:pt>
                <c:pt idx="739">
                  <c:v>72.60000610351557</c:v>
                </c:pt>
                <c:pt idx="740">
                  <c:v>72.6999969482422</c:v>
                </c:pt>
                <c:pt idx="741">
                  <c:v>72.80000305175781</c:v>
                </c:pt>
                <c:pt idx="742">
                  <c:v>72.8999938964843</c:v>
                </c:pt>
                <c:pt idx="743">
                  <c:v>73.0</c:v>
                </c:pt>
                <c:pt idx="744">
                  <c:v>73.10000610351557</c:v>
                </c:pt>
                <c:pt idx="745">
                  <c:v>73.1999969482422</c:v>
                </c:pt>
                <c:pt idx="746">
                  <c:v>73.30000305175781</c:v>
                </c:pt>
                <c:pt idx="747">
                  <c:v>73.3999938964843</c:v>
                </c:pt>
                <c:pt idx="748">
                  <c:v>73.5</c:v>
                </c:pt>
                <c:pt idx="749">
                  <c:v>73.60000610351557</c:v>
                </c:pt>
                <c:pt idx="750">
                  <c:v>73.6999969482422</c:v>
                </c:pt>
                <c:pt idx="751">
                  <c:v>73.80000305175781</c:v>
                </c:pt>
                <c:pt idx="752">
                  <c:v>73.8999938964843</c:v>
                </c:pt>
                <c:pt idx="753">
                  <c:v>74.0</c:v>
                </c:pt>
                <c:pt idx="754">
                  <c:v>74.10000610351557</c:v>
                </c:pt>
                <c:pt idx="755">
                  <c:v>74.1999969482422</c:v>
                </c:pt>
                <c:pt idx="756">
                  <c:v>74.30000305175781</c:v>
                </c:pt>
                <c:pt idx="757">
                  <c:v>74.3999938964843</c:v>
                </c:pt>
                <c:pt idx="758">
                  <c:v>74.5</c:v>
                </c:pt>
                <c:pt idx="759">
                  <c:v>74.60000610351557</c:v>
                </c:pt>
                <c:pt idx="760">
                  <c:v>74.6999969482422</c:v>
                </c:pt>
                <c:pt idx="761">
                  <c:v>74.80000305175781</c:v>
                </c:pt>
                <c:pt idx="762">
                  <c:v>74.8999938964843</c:v>
                </c:pt>
                <c:pt idx="763">
                  <c:v>75.0</c:v>
                </c:pt>
                <c:pt idx="764">
                  <c:v>75.10000610351557</c:v>
                </c:pt>
                <c:pt idx="765">
                  <c:v>75.1999969482422</c:v>
                </c:pt>
                <c:pt idx="766">
                  <c:v>75.30000305175781</c:v>
                </c:pt>
                <c:pt idx="767">
                  <c:v>75.3999938964843</c:v>
                </c:pt>
                <c:pt idx="768">
                  <c:v>75.5</c:v>
                </c:pt>
                <c:pt idx="769">
                  <c:v>75.60000610351557</c:v>
                </c:pt>
                <c:pt idx="770">
                  <c:v>75.6999969482422</c:v>
                </c:pt>
                <c:pt idx="771">
                  <c:v>75.80000305175781</c:v>
                </c:pt>
                <c:pt idx="772">
                  <c:v>75.8999938964843</c:v>
                </c:pt>
                <c:pt idx="773">
                  <c:v>76.0</c:v>
                </c:pt>
                <c:pt idx="774">
                  <c:v>76.10000610351557</c:v>
                </c:pt>
                <c:pt idx="775">
                  <c:v>76.1999969482422</c:v>
                </c:pt>
                <c:pt idx="776">
                  <c:v>76.30000305175781</c:v>
                </c:pt>
                <c:pt idx="777">
                  <c:v>76.3999938964843</c:v>
                </c:pt>
                <c:pt idx="778">
                  <c:v>76.5</c:v>
                </c:pt>
                <c:pt idx="779">
                  <c:v>76.60000610351557</c:v>
                </c:pt>
                <c:pt idx="780">
                  <c:v>76.6999969482422</c:v>
                </c:pt>
                <c:pt idx="781">
                  <c:v>76.80000305175781</c:v>
                </c:pt>
                <c:pt idx="782">
                  <c:v>76.8999938964843</c:v>
                </c:pt>
                <c:pt idx="783">
                  <c:v>77.0</c:v>
                </c:pt>
                <c:pt idx="784">
                  <c:v>77.10000610351557</c:v>
                </c:pt>
                <c:pt idx="785">
                  <c:v>77.1999969482422</c:v>
                </c:pt>
                <c:pt idx="786">
                  <c:v>77.30000305175781</c:v>
                </c:pt>
                <c:pt idx="787">
                  <c:v>77.3999938964843</c:v>
                </c:pt>
                <c:pt idx="788">
                  <c:v>77.5</c:v>
                </c:pt>
                <c:pt idx="789">
                  <c:v>77.60000610351557</c:v>
                </c:pt>
                <c:pt idx="790">
                  <c:v>77.6999969482422</c:v>
                </c:pt>
                <c:pt idx="791">
                  <c:v>77.80000305175781</c:v>
                </c:pt>
                <c:pt idx="792">
                  <c:v>77.8999938964843</c:v>
                </c:pt>
                <c:pt idx="793">
                  <c:v>78.0</c:v>
                </c:pt>
                <c:pt idx="794">
                  <c:v>78.10000610351557</c:v>
                </c:pt>
                <c:pt idx="795">
                  <c:v>78.1999969482422</c:v>
                </c:pt>
                <c:pt idx="796">
                  <c:v>78.30000305175781</c:v>
                </c:pt>
                <c:pt idx="797">
                  <c:v>78.3999938964843</c:v>
                </c:pt>
                <c:pt idx="798">
                  <c:v>78.5</c:v>
                </c:pt>
                <c:pt idx="799">
                  <c:v>78.60000610351557</c:v>
                </c:pt>
                <c:pt idx="800">
                  <c:v>78.6999969482422</c:v>
                </c:pt>
                <c:pt idx="801">
                  <c:v>78.80000305175781</c:v>
                </c:pt>
                <c:pt idx="802">
                  <c:v>78.8999938964843</c:v>
                </c:pt>
                <c:pt idx="803">
                  <c:v>79.0</c:v>
                </c:pt>
                <c:pt idx="804">
                  <c:v>79.10000610351557</c:v>
                </c:pt>
                <c:pt idx="805">
                  <c:v>79.1999969482422</c:v>
                </c:pt>
                <c:pt idx="806">
                  <c:v>79.30000305175781</c:v>
                </c:pt>
                <c:pt idx="807">
                  <c:v>79.3999938964843</c:v>
                </c:pt>
                <c:pt idx="808">
                  <c:v>79.5</c:v>
                </c:pt>
                <c:pt idx="809">
                  <c:v>79.60000610351557</c:v>
                </c:pt>
                <c:pt idx="810">
                  <c:v>79.6999969482422</c:v>
                </c:pt>
                <c:pt idx="811">
                  <c:v>79.80000305175781</c:v>
                </c:pt>
                <c:pt idx="812">
                  <c:v>79.8999938964843</c:v>
                </c:pt>
                <c:pt idx="813">
                  <c:v>80.0</c:v>
                </c:pt>
                <c:pt idx="814">
                  <c:v>80.10000610351557</c:v>
                </c:pt>
                <c:pt idx="815">
                  <c:v>80.1999969482422</c:v>
                </c:pt>
                <c:pt idx="816">
                  <c:v>80.30000305175781</c:v>
                </c:pt>
                <c:pt idx="817">
                  <c:v>80.3999938964843</c:v>
                </c:pt>
                <c:pt idx="818">
                  <c:v>80.5</c:v>
                </c:pt>
                <c:pt idx="819">
                  <c:v>80.60000610351557</c:v>
                </c:pt>
                <c:pt idx="820">
                  <c:v>80.6999969482422</c:v>
                </c:pt>
                <c:pt idx="821">
                  <c:v>80.80000305175781</c:v>
                </c:pt>
                <c:pt idx="822">
                  <c:v>80.8999938964843</c:v>
                </c:pt>
                <c:pt idx="823">
                  <c:v>81.0</c:v>
                </c:pt>
                <c:pt idx="824">
                  <c:v>81.10000610351557</c:v>
                </c:pt>
                <c:pt idx="825">
                  <c:v>81.1999969482422</c:v>
                </c:pt>
                <c:pt idx="826">
                  <c:v>81.30000305175781</c:v>
                </c:pt>
                <c:pt idx="827">
                  <c:v>81.3999938964843</c:v>
                </c:pt>
                <c:pt idx="828">
                  <c:v>81.5</c:v>
                </c:pt>
                <c:pt idx="829">
                  <c:v>81.60000610351557</c:v>
                </c:pt>
                <c:pt idx="830">
                  <c:v>81.6999969482422</c:v>
                </c:pt>
                <c:pt idx="831">
                  <c:v>81.80000305175781</c:v>
                </c:pt>
                <c:pt idx="832">
                  <c:v>81.8999938964843</c:v>
                </c:pt>
                <c:pt idx="833">
                  <c:v>82.0</c:v>
                </c:pt>
                <c:pt idx="834">
                  <c:v>82.10000610351557</c:v>
                </c:pt>
                <c:pt idx="835">
                  <c:v>82.1999969482422</c:v>
                </c:pt>
                <c:pt idx="836">
                  <c:v>82.30000305175781</c:v>
                </c:pt>
                <c:pt idx="837">
                  <c:v>82.3999938964843</c:v>
                </c:pt>
                <c:pt idx="838">
                  <c:v>82.5</c:v>
                </c:pt>
                <c:pt idx="839">
                  <c:v>82.60000610351557</c:v>
                </c:pt>
                <c:pt idx="840">
                  <c:v>82.6999969482422</c:v>
                </c:pt>
                <c:pt idx="841">
                  <c:v>82.80000305175781</c:v>
                </c:pt>
                <c:pt idx="842">
                  <c:v>82.8999938964843</c:v>
                </c:pt>
                <c:pt idx="843">
                  <c:v>83.0</c:v>
                </c:pt>
                <c:pt idx="844">
                  <c:v>83.10000610351557</c:v>
                </c:pt>
                <c:pt idx="845">
                  <c:v>83.1999969482422</c:v>
                </c:pt>
                <c:pt idx="846">
                  <c:v>83.30000305175781</c:v>
                </c:pt>
                <c:pt idx="847">
                  <c:v>83.3999938964843</c:v>
                </c:pt>
                <c:pt idx="848">
                  <c:v>83.5</c:v>
                </c:pt>
                <c:pt idx="849">
                  <c:v>83.60000610351557</c:v>
                </c:pt>
                <c:pt idx="850">
                  <c:v>83.6999969482422</c:v>
                </c:pt>
                <c:pt idx="851">
                  <c:v>83.80000305175781</c:v>
                </c:pt>
                <c:pt idx="852">
                  <c:v>83.8999938964843</c:v>
                </c:pt>
                <c:pt idx="853">
                  <c:v>84.0</c:v>
                </c:pt>
                <c:pt idx="854">
                  <c:v>84.10000610351557</c:v>
                </c:pt>
                <c:pt idx="855">
                  <c:v>84.1999969482422</c:v>
                </c:pt>
                <c:pt idx="856">
                  <c:v>84.30000305175781</c:v>
                </c:pt>
                <c:pt idx="857">
                  <c:v>84.3999938964843</c:v>
                </c:pt>
                <c:pt idx="858">
                  <c:v>84.5</c:v>
                </c:pt>
                <c:pt idx="859">
                  <c:v>84.60000610351557</c:v>
                </c:pt>
                <c:pt idx="860">
                  <c:v>84.6999969482422</c:v>
                </c:pt>
                <c:pt idx="861">
                  <c:v>84.80000305175781</c:v>
                </c:pt>
                <c:pt idx="862">
                  <c:v>84.8999938964843</c:v>
                </c:pt>
                <c:pt idx="863">
                  <c:v>85.0</c:v>
                </c:pt>
                <c:pt idx="864">
                  <c:v>85.10000610351557</c:v>
                </c:pt>
                <c:pt idx="865">
                  <c:v>85.1999969482422</c:v>
                </c:pt>
                <c:pt idx="866">
                  <c:v>85.30000305175781</c:v>
                </c:pt>
                <c:pt idx="867">
                  <c:v>85.3999938964843</c:v>
                </c:pt>
                <c:pt idx="868">
                  <c:v>85.5</c:v>
                </c:pt>
                <c:pt idx="869">
                  <c:v>85.60000610351557</c:v>
                </c:pt>
                <c:pt idx="870">
                  <c:v>85.6999969482422</c:v>
                </c:pt>
                <c:pt idx="871">
                  <c:v>85.80000305175781</c:v>
                </c:pt>
                <c:pt idx="872">
                  <c:v>85.8999938964843</c:v>
                </c:pt>
                <c:pt idx="873">
                  <c:v>86.0</c:v>
                </c:pt>
                <c:pt idx="874">
                  <c:v>86.10000610351557</c:v>
                </c:pt>
                <c:pt idx="875">
                  <c:v>86.1999969482422</c:v>
                </c:pt>
                <c:pt idx="876">
                  <c:v>86.30000305175781</c:v>
                </c:pt>
                <c:pt idx="877">
                  <c:v>86.3999938964843</c:v>
                </c:pt>
                <c:pt idx="878">
                  <c:v>86.5</c:v>
                </c:pt>
                <c:pt idx="879">
                  <c:v>86.60000610351557</c:v>
                </c:pt>
                <c:pt idx="880">
                  <c:v>86.6999969482422</c:v>
                </c:pt>
                <c:pt idx="881">
                  <c:v>86.80000305175781</c:v>
                </c:pt>
                <c:pt idx="882">
                  <c:v>86.8999938964843</c:v>
                </c:pt>
                <c:pt idx="883">
                  <c:v>87.0</c:v>
                </c:pt>
                <c:pt idx="884">
                  <c:v>87.10000610351557</c:v>
                </c:pt>
                <c:pt idx="885">
                  <c:v>87.1999969482422</c:v>
                </c:pt>
                <c:pt idx="886">
                  <c:v>87.30000305175781</c:v>
                </c:pt>
                <c:pt idx="887">
                  <c:v>87.3999938964843</c:v>
                </c:pt>
                <c:pt idx="888">
                  <c:v>87.5</c:v>
                </c:pt>
                <c:pt idx="889">
                  <c:v>87.60000610351557</c:v>
                </c:pt>
                <c:pt idx="890">
                  <c:v>87.6999969482422</c:v>
                </c:pt>
                <c:pt idx="891">
                  <c:v>87.80000305175781</c:v>
                </c:pt>
                <c:pt idx="892">
                  <c:v>87.8999938964843</c:v>
                </c:pt>
                <c:pt idx="893">
                  <c:v>88.0</c:v>
                </c:pt>
                <c:pt idx="894">
                  <c:v>88.10000610351557</c:v>
                </c:pt>
                <c:pt idx="895">
                  <c:v>88.1999969482422</c:v>
                </c:pt>
                <c:pt idx="896">
                  <c:v>88.30000305175781</c:v>
                </c:pt>
                <c:pt idx="897">
                  <c:v>88.40000915527346</c:v>
                </c:pt>
                <c:pt idx="898">
                  <c:v>88.5</c:v>
                </c:pt>
                <c:pt idx="899">
                  <c:v>88.60000610351557</c:v>
                </c:pt>
                <c:pt idx="900">
                  <c:v>88.6999969482422</c:v>
                </c:pt>
                <c:pt idx="901">
                  <c:v>88.80000305175781</c:v>
                </c:pt>
                <c:pt idx="902">
                  <c:v>88.90000915527346</c:v>
                </c:pt>
                <c:pt idx="903">
                  <c:v>89.0</c:v>
                </c:pt>
                <c:pt idx="904">
                  <c:v>89.10000610351557</c:v>
                </c:pt>
                <c:pt idx="905">
                  <c:v>89.1999969482422</c:v>
                </c:pt>
                <c:pt idx="906">
                  <c:v>89.30000305175781</c:v>
                </c:pt>
                <c:pt idx="907">
                  <c:v>89.40000915527346</c:v>
                </c:pt>
                <c:pt idx="908">
                  <c:v>89.5</c:v>
                </c:pt>
                <c:pt idx="909">
                  <c:v>89.60000610351557</c:v>
                </c:pt>
                <c:pt idx="910">
                  <c:v>89.6999969482422</c:v>
                </c:pt>
                <c:pt idx="911">
                  <c:v>89.80000305175781</c:v>
                </c:pt>
                <c:pt idx="912">
                  <c:v>89.90000915527346</c:v>
                </c:pt>
                <c:pt idx="913">
                  <c:v>90.0</c:v>
                </c:pt>
                <c:pt idx="914">
                  <c:v>90.10000610351557</c:v>
                </c:pt>
                <c:pt idx="915">
                  <c:v>90.1999969482422</c:v>
                </c:pt>
                <c:pt idx="916">
                  <c:v>90.30000305175781</c:v>
                </c:pt>
                <c:pt idx="917">
                  <c:v>90.40000915527346</c:v>
                </c:pt>
                <c:pt idx="918">
                  <c:v>90.5</c:v>
                </c:pt>
                <c:pt idx="919">
                  <c:v>90.60000610351557</c:v>
                </c:pt>
                <c:pt idx="920">
                  <c:v>90.6999969482422</c:v>
                </c:pt>
                <c:pt idx="921">
                  <c:v>90.80000305175781</c:v>
                </c:pt>
                <c:pt idx="922">
                  <c:v>90.90000915527346</c:v>
                </c:pt>
                <c:pt idx="923">
                  <c:v>91.0</c:v>
                </c:pt>
                <c:pt idx="924">
                  <c:v>91.10000610351557</c:v>
                </c:pt>
                <c:pt idx="925">
                  <c:v>91.1999969482422</c:v>
                </c:pt>
                <c:pt idx="926">
                  <c:v>91.30000305175781</c:v>
                </c:pt>
                <c:pt idx="927">
                  <c:v>91.40000915527346</c:v>
                </c:pt>
                <c:pt idx="928">
                  <c:v>91.5</c:v>
                </c:pt>
                <c:pt idx="929">
                  <c:v>91.60000610351557</c:v>
                </c:pt>
                <c:pt idx="930">
                  <c:v>91.6999969482422</c:v>
                </c:pt>
                <c:pt idx="931">
                  <c:v>91.80000305175781</c:v>
                </c:pt>
                <c:pt idx="932">
                  <c:v>91.90000915527346</c:v>
                </c:pt>
                <c:pt idx="933">
                  <c:v>92.0</c:v>
                </c:pt>
                <c:pt idx="934">
                  <c:v>92.10000610351557</c:v>
                </c:pt>
                <c:pt idx="935">
                  <c:v>92.1999969482422</c:v>
                </c:pt>
                <c:pt idx="936">
                  <c:v>92.30000305175781</c:v>
                </c:pt>
                <c:pt idx="937">
                  <c:v>92.40000915527346</c:v>
                </c:pt>
                <c:pt idx="938">
                  <c:v>92.5</c:v>
                </c:pt>
                <c:pt idx="939">
                  <c:v>92.60000610351557</c:v>
                </c:pt>
                <c:pt idx="940">
                  <c:v>92.6999969482422</c:v>
                </c:pt>
                <c:pt idx="941">
                  <c:v>92.80000305175781</c:v>
                </c:pt>
                <c:pt idx="942">
                  <c:v>92.90000915527346</c:v>
                </c:pt>
                <c:pt idx="943">
                  <c:v>93.0</c:v>
                </c:pt>
                <c:pt idx="944">
                  <c:v>93.10000610351557</c:v>
                </c:pt>
                <c:pt idx="945">
                  <c:v>93.1999969482422</c:v>
                </c:pt>
                <c:pt idx="946">
                  <c:v>93.30000305175781</c:v>
                </c:pt>
                <c:pt idx="947">
                  <c:v>93.40000915527346</c:v>
                </c:pt>
                <c:pt idx="948">
                  <c:v>93.5</c:v>
                </c:pt>
                <c:pt idx="949">
                  <c:v>93.60000610351557</c:v>
                </c:pt>
                <c:pt idx="950">
                  <c:v>93.6999969482422</c:v>
                </c:pt>
                <c:pt idx="951">
                  <c:v>93.80000305175781</c:v>
                </c:pt>
                <c:pt idx="952">
                  <c:v>93.90000915527346</c:v>
                </c:pt>
                <c:pt idx="953">
                  <c:v>94.0</c:v>
                </c:pt>
                <c:pt idx="954">
                  <c:v>94.10000610351557</c:v>
                </c:pt>
                <c:pt idx="955">
                  <c:v>94.1999969482422</c:v>
                </c:pt>
                <c:pt idx="956">
                  <c:v>94.30000305175781</c:v>
                </c:pt>
                <c:pt idx="957">
                  <c:v>94.40000915527346</c:v>
                </c:pt>
                <c:pt idx="958">
                  <c:v>94.5</c:v>
                </c:pt>
                <c:pt idx="959">
                  <c:v>94.60000610351557</c:v>
                </c:pt>
                <c:pt idx="960">
                  <c:v>94.6999969482422</c:v>
                </c:pt>
                <c:pt idx="961">
                  <c:v>94.80000305175781</c:v>
                </c:pt>
                <c:pt idx="962">
                  <c:v>94.90000915527346</c:v>
                </c:pt>
                <c:pt idx="963">
                  <c:v>95.0</c:v>
                </c:pt>
                <c:pt idx="964">
                  <c:v>95.10000610351557</c:v>
                </c:pt>
                <c:pt idx="965">
                  <c:v>95.1999969482422</c:v>
                </c:pt>
                <c:pt idx="966">
                  <c:v>95.30000305175781</c:v>
                </c:pt>
                <c:pt idx="967">
                  <c:v>95.40000915527346</c:v>
                </c:pt>
                <c:pt idx="968">
                  <c:v>95.5</c:v>
                </c:pt>
                <c:pt idx="969">
                  <c:v>95.60000610351557</c:v>
                </c:pt>
                <c:pt idx="970">
                  <c:v>95.6999969482422</c:v>
                </c:pt>
                <c:pt idx="971">
                  <c:v>95.80000305175781</c:v>
                </c:pt>
                <c:pt idx="972">
                  <c:v>95.90000915527346</c:v>
                </c:pt>
                <c:pt idx="973">
                  <c:v>96.0</c:v>
                </c:pt>
                <c:pt idx="974">
                  <c:v>96.10000610351557</c:v>
                </c:pt>
                <c:pt idx="975">
                  <c:v>96.1999969482422</c:v>
                </c:pt>
                <c:pt idx="976">
                  <c:v>96.30000305175781</c:v>
                </c:pt>
                <c:pt idx="977">
                  <c:v>96.40000915527346</c:v>
                </c:pt>
                <c:pt idx="978">
                  <c:v>96.5</c:v>
                </c:pt>
                <c:pt idx="979">
                  <c:v>96.60000610351557</c:v>
                </c:pt>
                <c:pt idx="980">
                  <c:v>96.6999969482422</c:v>
                </c:pt>
                <c:pt idx="981">
                  <c:v>96.80000305175781</c:v>
                </c:pt>
                <c:pt idx="982">
                  <c:v>96.90000915527346</c:v>
                </c:pt>
                <c:pt idx="983">
                  <c:v>97.0</c:v>
                </c:pt>
                <c:pt idx="984">
                  <c:v>97.10000610351557</c:v>
                </c:pt>
                <c:pt idx="985">
                  <c:v>97.1999969482422</c:v>
                </c:pt>
                <c:pt idx="986">
                  <c:v>97.30000305175781</c:v>
                </c:pt>
                <c:pt idx="987">
                  <c:v>97.40000915527346</c:v>
                </c:pt>
                <c:pt idx="988">
                  <c:v>97.5</c:v>
                </c:pt>
                <c:pt idx="989">
                  <c:v>97.60000610351557</c:v>
                </c:pt>
                <c:pt idx="990">
                  <c:v>97.6999969482422</c:v>
                </c:pt>
                <c:pt idx="991">
                  <c:v>97.80000305175781</c:v>
                </c:pt>
                <c:pt idx="992">
                  <c:v>97.90000915527346</c:v>
                </c:pt>
                <c:pt idx="993">
                  <c:v>98.0</c:v>
                </c:pt>
                <c:pt idx="994">
                  <c:v>98.10000610351557</c:v>
                </c:pt>
                <c:pt idx="995">
                  <c:v>98.1999969482422</c:v>
                </c:pt>
                <c:pt idx="996">
                  <c:v>98.30000305175781</c:v>
                </c:pt>
                <c:pt idx="997">
                  <c:v>98.40000915527346</c:v>
                </c:pt>
                <c:pt idx="998">
                  <c:v>98.5</c:v>
                </c:pt>
                <c:pt idx="999">
                  <c:v>98.60000610351557</c:v>
                </c:pt>
                <c:pt idx="1000">
                  <c:v>98.6999969482422</c:v>
                </c:pt>
                <c:pt idx="1001">
                  <c:v>98.80000305175781</c:v>
                </c:pt>
                <c:pt idx="1002">
                  <c:v>98.90000915527346</c:v>
                </c:pt>
                <c:pt idx="1003">
                  <c:v>99.0</c:v>
                </c:pt>
                <c:pt idx="1004">
                  <c:v>99.10000610351557</c:v>
                </c:pt>
                <c:pt idx="1005">
                  <c:v>99.1999969482422</c:v>
                </c:pt>
                <c:pt idx="1006">
                  <c:v>99.30000305175781</c:v>
                </c:pt>
                <c:pt idx="1007">
                  <c:v>99.40000915527346</c:v>
                </c:pt>
                <c:pt idx="1008">
                  <c:v>99.5</c:v>
                </c:pt>
                <c:pt idx="1009">
                  <c:v>99.60000610351557</c:v>
                </c:pt>
                <c:pt idx="1010">
                  <c:v>99.6999969482422</c:v>
                </c:pt>
                <c:pt idx="1011">
                  <c:v>99.80000305175781</c:v>
                </c:pt>
                <c:pt idx="1012">
                  <c:v>99.90000915527346</c:v>
                </c:pt>
                <c:pt idx="1013">
                  <c:v>100.0</c:v>
                </c:pt>
                <c:pt idx="1014">
                  <c:v>100.1000061035156</c:v>
                </c:pt>
                <c:pt idx="1015">
                  <c:v>100.1999969482422</c:v>
                </c:pt>
                <c:pt idx="1016">
                  <c:v>100.3000030517578</c:v>
                </c:pt>
                <c:pt idx="1017">
                  <c:v>100.4000091552735</c:v>
                </c:pt>
                <c:pt idx="1018">
                  <c:v>100.5</c:v>
                </c:pt>
                <c:pt idx="1019">
                  <c:v>100.6000061035156</c:v>
                </c:pt>
                <c:pt idx="1020">
                  <c:v>100.6999969482422</c:v>
                </c:pt>
                <c:pt idx="1021">
                  <c:v>100.8000030517578</c:v>
                </c:pt>
                <c:pt idx="1022">
                  <c:v>100.9000091552735</c:v>
                </c:pt>
                <c:pt idx="1023">
                  <c:v>101.0</c:v>
                </c:pt>
                <c:pt idx="1024">
                  <c:v>101.1000061035156</c:v>
                </c:pt>
                <c:pt idx="1025">
                  <c:v>101.1999969482422</c:v>
                </c:pt>
                <c:pt idx="1026">
                  <c:v>101.3000030517578</c:v>
                </c:pt>
                <c:pt idx="1027">
                  <c:v>101.4000091552735</c:v>
                </c:pt>
                <c:pt idx="1028">
                  <c:v>101.5</c:v>
                </c:pt>
                <c:pt idx="1029">
                  <c:v>101.6000061035156</c:v>
                </c:pt>
                <c:pt idx="1030">
                  <c:v>101.6999969482422</c:v>
                </c:pt>
                <c:pt idx="1031">
                  <c:v>101.8000030517578</c:v>
                </c:pt>
                <c:pt idx="1032">
                  <c:v>101.9000091552735</c:v>
                </c:pt>
                <c:pt idx="1033">
                  <c:v>102.0</c:v>
                </c:pt>
                <c:pt idx="1034">
                  <c:v>102.1000061035156</c:v>
                </c:pt>
                <c:pt idx="1035">
                  <c:v>102.1999969482422</c:v>
                </c:pt>
                <c:pt idx="1036">
                  <c:v>102.3000030517578</c:v>
                </c:pt>
                <c:pt idx="1037">
                  <c:v>102.4000091552735</c:v>
                </c:pt>
                <c:pt idx="1038">
                  <c:v>102.5</c:v>
                </c:pt>
                <c:pt idx="1039">
                  <c:v>102.6000061035156</c:v>
                </c:pt>
                <c:pt idx="1040">
                  <c:v>102.6999969482422</c:v>
                </c:pt>
                <c:pt idx="1041">
                  <c:v>102.8000030517578</c:v>
                </c:pt>
                <c:pt idx="1042">
                  <c:v>102.9000091552735</c:v>
                </c:pt>
                <c:pt idx="1043">
                  <c:v>103.0</c:v>
                </c:pt>
                <c:pt idx="1044">
                  <c:v>103.1000061035156</c:v>
                </c:pt>
                <c:pt idx="1045">
                  <c:v>103.1999969482422</c:v>
                </c:pt>
                <c:pt idx="1046">
                  <c:v>103.3000030517578</c:v>
                </c:pt>
                <c:pt idx="1047">
                  <c:v>103.4000091552735</c:v>
                </c:pt>
                <c:pt idx="1048">
                  <c:v>103.5</c:v>
                </c:pt>
                <c:pt idx="1049">
                  <c:v>103.6000061035156</c:v>
                </c:pt>
                <c:pt idx="1050">
                  <c:v>103.6999969482422</c:v>
                </c:pt>
                <c:pt idx="1051">
                  <c:v>103.8000030517578</c:v>
                </c:pt>
                <c:pt idx="1052">
                  <c:v>103.9000091552735</c:v>
                </c:pt>
                <c:pt idx="1053">
                  <c:v>104.0</c:v>
                </c:pt>
                <c:pt idx="1054">
                  <c:v>104.1000061035156</c:v>
                </c:pt>
                <c:pt idx="1055">
                  <c:v>104.1999969482422</c:v>
                </c:pt>
                <c:pt idx="1056">
                  <c:v>104.3000030517578</c:v>
                </c:pt>
                <c:pt idx="1057">
                  <c:v>104.4000091552735</c:v>
                </c:pt>
                <c:pt idx="1058">
                  <c:v>104.5</c:v>
                </c:pt>
                <c:pt idx="1059">
                  <c:v>104.6000061035156</c:v>
                </c:pt>
                <c:pt idx="1060">
                  <c:v>104.6999969482422</c:v>
                </c:pt>
                <c:pt idx="1061">
                  <c:v>104.8000030517578</c:v>
                </c:pt>
                <c:pt idx="1062">
                  <c:v>104.9000091552735</c:v>
                </c:pt>
                <c:pt idx="1063">
                  <c:v>105.0</c:v>
                </c:pt>
                <c:pt idx="1064">
                  <c:v>105.1000061035156</c:v>
                </c:pt>
                <c:pt idx="1065">
                  <c:v>105.1999969482422</c:v>
                </c:pt>
                <c:pt idx="1066">
                  <c:v>105.3000030517578</c:v>
                </c:pt>
                <c:pt idx="1067">
                  <c:v>105.4000091552735</c:v>
                </c:pt>
                <c:pt idx="1068">
                  <c:v>105.5</c:v>
                </c:pt>
                <c:pt idx="1069">
                  <c:v>105.6000061035156</c:v>
                </c:pt>
                <c:pt idx="1070">
                  <c:v>105.6999969482422</c:v>
                </c:pt>
                <c:pt idx="1071">
                  <c:v>105.8000030517578</c:v>
                </c:pt>
                <c:pt idx="1072">
                  <c:v>105.9000091552735</c:v>
                </c:pt>
                <c:pt idx="1073">
                  <c:v>106.0</c:v>
                </c:pt>
                <c:pt idx="1074">
                  <c:v>106.1000061035156</c:v>
                </c:pt>
                <c:pt idx="1075">
                  <c:v>106.1999969482422</c:v>
                </c:pt>
                <c:pt idx="1076">
                  <c:v>106.3000030517578</c:v>
                </c:pt>
                <c:pt idx="1077">
                  <c:v>106.4000091552735</c:v>
                </c:pt>
                <c:pt idx="1078">
                  <c:v>106.5</c:v>
                </c:pt>
                <c:pt idx="1079">
                  <c:v>106.6000061035156</c:v>
                </c:pt>
                <c:pt idx="1080">
                  <c:v>106.6999969482422</c:v>
                </c:pt>
                <c:pt idx="1081">
                  <c:v>106.8000030517578</c:v>
                </c:pt>
                <c:pt idx="1082">
                  <c:v>106.9000091552735</c:v>
                </c:pt>
                <c:pt idx="1083">
                  <c:v>107.0</c:v>
                </c:pt>
                <c:pt idx="1084">
                  <c:v>107.1000061035156</c:v>
                </c:pt>
                <c:pt idx="1085">
                  <c:v>107.1999969482422</c:v>
                </c:pt>
                <c:pt idx="1086">
                  <c:v>107.3000030517578</c:v>
                </c:pt>
                <c:pt idx="1087">
                  <c:v>107.4000091552735</c:v>
                </c:pt>
                <c:pt idx="1088">
                  <c:v>107.5</c:v>
                </c:pt>
                <c:pt idx="1089">
                  <c:v>107.6000061035156</c:v>
                </c:pt>
                <c:pt idx="1090">
                  <c:v>107.6999969482422</c:v>
                </c:pt>
                <c:pt idx="1091">
                  <c:v>107.8000030517578</c:v>
                </c:pt>
                <c:pt idx="1092">
                  <c:v>107.9000091552735</c:v>
                </c:pt>
                <c:pt idx="1093">
                  <c:v>108.0</c:v>
                </c:pt>
                <c:pt idx="1094">
                  <c:v>108.1000061035156</c:v>
                </c:pt>
                <c:pt idx="1095">
                  <c:v>108.1999969482422</c:v>
                </c:pt>
                <c:pt idx="1096">
                  <c:v>108.3000030517578</c:v>
                </c:pt>
                <c:pt idx="1097">
                  <c:v>108.4000091552735</c:v>
                </c:pt>
                <c:pt idx="1098">
                  <c:v>108.5</c:v>
                </c:pt>
                <c:pt idx="1099">
                  <c:v>108.6000061035156</c:v>
                </c:pt>
                <c:pt idx="1100">
                  <c:v>108.6999969482422</c:v>
                </c:pt>
                <c:pt idx="1101">
                  <c:v>108.8000030517578</c:v>
                </c:pt>
                <c:pt idx="1102">
                  <c:v>108.9000091552735</c:v>
                </c:pt>
                <c:pt idx="1103">
                  <c:v>109.0</c:v>
                </c:pt>
                <c:pt idx="1104">
                  <c:v>109.1000061035156</c:v>
                </c:pt>
                <c:pt idx="1105">
                  <c:v>109.1999969482422</c:v>
                </c:pt>
                <c:pt idx="1106">
                  <c:v>109.3000030517578</c:v>
                </c:pt>
                <c:pt idx="1107">
                  <c:v>109.4000091552735</c:v>
                </c:pt>
                <c:pt idx="1108">
                  <c:v>109.5</c:v>
                </c:pt>
                <c:pt idx="1109">
                  <c:v>109.6000061035156</c:v>
                </c:pt>
                <c:pt idx="1110">
                  <c:v>109.6999969482422</c:v>
                </c:pt>
                <c:pt idx="1111">
                  <c:v>109.8000030517578</c:v>
                </c:pt>
                <c:pt idx="1112">
                  <c:v>109.9000091552735</c:v>
                </c:pt>
                <c:pt idx="1113">
                  <c:v>110.0</c:v>
                </c:pt>
                <c:pt idx="1114">
                  <c:v>110.1000061035156</c:v>
                </c:pt>
                <c:pt idx="1115">
                  <c:v>110.1999969482422</c:v>
                </c:pt>
                <c:pt idx="1116">
                  <c:v>110.3000030517578</c:v>
                </c:pt>
                <c:pt idx="1117">
                  <c:v>110.4000091552735</c:v>
                </c:pt>
                <c:pt idx="1118">
                  <c:v>110.5</c:v>
                </c:pt>
                <c:pt idx="1119">
                  <c:v>110.6000061035156</c:v>
                </c:pt>
                <c:pt idx="1120">
                  <c:v>110.6999969482422</c:v>
                </c:pt>
                <c:pt idx="1121">
                  <c:v>110.8000030517578</c:v>
                </c:pt>
                <c:pt idx="1122">
                  <c:v>110.9000091552735</c:v>
                </c:pt>
                <c:pt idx="1123">
                  <c:v>111.0</c:v>
                </c:pt>
                <c:pt idx="1124">
                  <c:v>111.1000061035156</c:v>
                </c:pt>
                <c:pt idx="1125">
                  <c:v>111.1999969482422</c:v>
                </c:pt>
                <c:pt idx="1126">
                  <c:v>111.3000030517578</c:v>
                </c:pt>
                <c:pt idx="1127">
                  <c:v>111.4000091552735</c:v>
                </c:pt>
                <c:pt idx="1128">
                  <c:v>111.5</c:v>
                </c:pt>
                <c:pt idx="1129">
                  <c:v>111.6000061035156</c:v>
                </c:pt>
                <c:pt idx="1130">
                  <c:v>111.6999969482422</c:v>
                </c:pt>
                <c:pt idx="1131">
                  <c:v>111.8000030517578</c:v>
                </c:pt>
                <c:pt idx="1132">
                  <c:v>111.9000091552735</c:v>
                </c:pt>
                <c:pt idx="1133">
                  <c:v>112.0</c:v>
                </c:pt>
                <c:pt idx="1134">
                  <c:v>112.1000061035156</c:v>
                </c:pt>
                <c:pt idx="1135">
                  <c:v>112.1999969482422</c:v>
                </c:pt>
                <c:pt idx="1136">
                  <c:v>112.3000030517578</c:v>
                </c:pt>
                <c:pt idx="1137">
                  <c:v>112.4000091552735</c:v>
                </c:pt>
                <c:pt idx="1138">
                  <c:v>112.5</c:v>
                </c:pt>
                <c:pt idx="1139">
                  <c:v>112.6000061035156</c:v>
                </c:pt>
                <c:pt idx="1140">
                  <c:v>112.6999969482422</c:v>
                </c:pt>
                <c:pt idx="1141">
                  <c:v>112.8000030517578</c:v>
                </c:pt>
                <c:pt idx="1142">
                  <c:v>112.9000091552735</c:v>
                </c:pt>
                <c:pt idx="1143">
                  <c:v>113.0</c:v>
                </c:pt>
                <c:pt idx="1144">
                  <c:v>113.1000061035156</c:v>
                </c:pt>
                <c:pt idx="1145">
                  <c:v>113.1999969482422</c:v>
                </c:pt>
                <c:pt idx="1146">
                  <c:v>113.3000030517578</c:v>
                </c:pt>
                <c:pt idx="1147">
                  <c:v>113.4000091552735</c:v>
                </c:pt>
                <c:pt idx="1148">
                  <c:v>113.5</c:v>
                </c:pt>
                <c:pt idx="1149">
                  <c:v>113.6000061035156</c:v>
                </c:pt>
                <c:pt idx="1150">
                  <c:v>113.6999969482422</c:v>
                </c:pt>
                <c:pt idx="1151">
                  <c:v>113.8000030517578</c:v>
                </c:pt>
                <c:pt idx="1152">
                  <c:v>113.9000091552735</c:v>
                </c:pt>
                <c:pt idx="1153">
                  <c:v>114.0</c:v>
                </c:pt>
                <c:pt idx="1154">
                  <c:v>114.1000061035156</c:v>
                </c:pt>
                <c:pt idx="1155">
                  <c:v>114.1999969482422</c:v>
                </c:pt>
                <c:pt idx="1156">
                  <c:v>114.3000030517578</c:v>
                </c:pt>
                <c:pt idx="1157">
                  <c:v>114.4000091552735</c:v>
                </c:pt>
                <c:pt idx="1158">
                  <c:v>114.5</c:v>
                </c:pt>
                <c:pt idx="1159">
                  <c:v>114.6000061035156</c:v>
                </c:pt>
                <c:pt idx="1160">
                  <c:v>114.6999969482422</c:v>
                </c:pt>
                <c:pt idx="1161">
                  <c:v>114.8000030517578</c:v>
                </c:pt>
                <c:pt idx="1162">
                  <c:v>114.9000091552735</c:v>
                </c:pt>
                <c:pt idx="1163">
                  <c:v>115.0</c:v>
                </c:pt>
                <c:pt idx="1164">
                  <c:v>115.1000061035156</c:v>
                </c:pt>
                <c:pt idx="1165">
                  <c:v>115.1999969482422</c:v>
                </c:pt>
                <c:pt idx="1166">
                  <c:v>115.3000030517578</c:v>
                </c:pt>
                <c:pt idx="1167">
                  <c:v>115.4000091552735</c:v>
                </c:pt>
                <c:pt idx="1168">
                  <c:v>115.5</c:v>
                </c:pt>
                <c:pt idx="1169">
                  <c:v>115.6000061035156</c:v>
                </c:pt>
                <c:pt idx="1170">
                  <c:v>115.6999969482422</c:v>
                </c:pt>
                <c:pt idx="1171">
                  <c:v>115.8000030517578</c:v>
                </c:pt>
                <c:pt idx="1172">
                  <c:v>115.9000091552735</c:v>
                </c:pt>
                <c:pt idx="1173">
                  <c:v>116.0</c:v>
                </c:pt>
                <c:pt idx="1174">
                  <c:v>116.1000061035156</c:v>
                </c:pt>
                <c:pt idx="1175">
                  <c:v>116.1999969482422</c:v>
                </c:pt>
                <c:pt idx="1176">
                  <c:v>116.3000030517578</c:v>
                </c:pt>
                <c:pt idx="1177">
                  <c:v>116.4000091552735</c:v>
                </c:pt>
                <c:pt idx="1178">
                  <c:v>116.5</c:v>
                </c:pt>
                <c:pt idx="1179">
                  <c:v>116.6000061035156</c:v>
                </c:pt>
                <c:pt idx="1180">
                  <c:v>116.6999969482422</c:v>
                </c:pt>
                <c:pt idx="1181">
                  <c:v>116.8000030517578</c:v>
                </c:pt>
                <c:pt idx="1182">
                  <c:v>116.9000091552735</c:v>
                </c:pt>
                <c:pt idx="1183">
                  <c:v>117.0</c:v>
                </c:pt>
                <c:pt idx="1184">
                  <c:v>117.1000061035156</c:v>
                </c:pt>
                <c:pt idx="1185">
                  <c:v>117.1999969482422</c:v>
                </c:pt>
                <c:pt idx="1186">
                  <c:v>117.3000030517578</c:v>
                </c:pt>
                <c:pt idx="1187">
                  <c:v>117.4000091552735</c:v>
                </c:pt>
                <c:pt idx="1188">
                  <c:v>117.5</c:v>
                </c:pt>
                <c:pt idx="1189">
                  <c:v>117.6000061035156</c:v>
                </c:pt>
                <c:pt idx="1190">
                  <c:v>117.6999969482422</c:v>
                </c:pt>
                <c:pt idx="1191">
                  <c:v>117.8000030517578</c:v>
                </c:pt>
                <c:pt idx="1192">
                  <c:v>117.9000091552735</c:v>
                </c:pt>
                <c:pt idx="1193">
                  <c:v>118.0</c:v>
                </c:pt>
                <c:pt idx="1194">
                  <c:v>118.1000061035156</c:v>
                </c:pt>
                <c:pt idx="1195">
                  <c:v>118.1999969482422</c:v>
                </c:pt>
                <c:pt idx="1196">
                  <c:v>118.3000030517578</c:v>
                </c:pt>
                <c:pt idx="1197">
                  <c:v>118.4000091552735</c:v>
                </c:pt>
                <c:pt idx="1198">
                  <c:v>118.5</c:v>
                </c:pt>
                <c:pt idx="1199">
                  <c:v>118.6000061035156</c:v>
                </c:pt>
                <c:pt idx="1200">
                  <c:v>118.6999969482422</c:v>
                </c:pt>
                <c:pt idx="1201">
                  <c:v>118.8000030517578</c:v>
                </c:pt>
                <c:pt idx="1202">
                  <c:v>118.9000091552735</c:v>
                </c:pt>
                <c:pt idx="1203">
                  <c:v>119.0</c:v>
                </c:pt>
                <c:pt idx="1204">
                  <c:v>119.1000061035156</c:v>
                </c:pt>
                <c:pt idx="1205">
                  <c:v>119.1999969482422</c:v>
                </c:pt>
                <c:pt idx="1206">
                  <c:v>119.3000030517578</c:v>
                </c:pt>
                <c:pt idx="1207">
                  <c:v>119.4000091552735</c:v>
                </c:pt>
                <c:pt idx="1208">
                  <c:v>119.5</c:v>
                </c:pt>
                <c:pt idx="1209">
                  <c:v>119.6000061035156</c:v>
                </c:pt>
                <c:pt idx="1210">
                  <c:v>119.6999969482422</c:v>
                </c:pt>
                <c:pt idx="1211">
                  <c:v>119.8000030517578</c:v>
                </c:pt>
                <c:pt idx="1212">
                  <c:v>119.9000091552735</c:v>
                </c:pt>
                <c:pt idx="1213">
                  <c:v>120.0</c:v>
                </c:pt>
                <c:pt idx="1214">
                  <c:v>120.1000061035156</c:v>
                </c:pt>
                <c:pt idx="1215">
                  <c:v>120.1999969482422</c:v>
                </c:pt>
                <c:pt idx="1216">
                  <c:v>120.3000030517578</c:v>
                </c:pt>
                <c:pt idx="1217">
                  <c:v>120.4000091552735</c:v>
                </c:pt>
                <c:pt idx="1218">
                  <c:v>120.5</c:v>
                </c:pt>
                <c:pt idx="1219">
                  <c:v>120.6000061035156</c:v>
                </c:pt>
                <c:pt idx="1220">
                  <c:v>120.6999969482422</c:v>
                </c:pt>
                <c:pt idx="1221">
                  <c:v>120.8000030517578</c:v>
                </c:pt>
                <c:pt idx="1222">
                  <c:v>120.9000091552735</c:v>
                </c:pt>
                <c:pt idx="1223">
                  <c:v>121.0</c:v>
                </c:pt>
                <c:pt idx="1224">
                  <c:v>121.1000061035156</c:v>
                </c:pt>
                <c:pt idx="1225">
                  <c:v>121.1999969482422</c:v>
                </c:pt>
                <c:pt idx="1226">
                  <c:v>121.3000030517578</c:v>
                </c:pt>
                <c:pt idx="1227">
                  <c:v>121.4000091552735</c:v>
                </c:pt>
                <c:pt idx="1228">
                  <c:v>121.5</c:v>
                </c:pt>
                <c:pt idx="1229">
                  <c:v>121.6000061035156</c:v>
                </c:pt>
                <c:pt idx="1230">
                  <c:v>121.6999969482422</c:v>
                </c:pt>
                <c:pt idx="1231">
                  <c:v>121.8000030517578</c:v>
                </c:pt>
                <c:pt idx="1232">
                  <c:v>121.9000091552735</c:v>
                </c:pt>
                <c:pt idx="1233">
                  <c:v>122.0</c:v>
                </c:pt>
                <c:pt idx="1234">
                  <c:v>122.1000061035156</c:v>
                </c:pt>
                <c:pt idx="1235">
                  <c:v>122.1999969482422</c:v>
                </c:pt>
                <c:pt idx="1236">
                  <c:v>122.3000030517578</c:v>
                </c:pt>
                <c:pt idx="1237">
                  <c:v>122.4000091552735</c:v>
                </c:pt>
                <c:pt idx="1238">
                  <c:v>122.5</c:v>
                </c:pt>
                <c:pt idx="1239">
                  <c:v>122.6000061035156</c:v>
                </c:pt>
                <c:pt idx="1240">
                  <c:v>122.6999969482422</c:v>
                </c:pt>
                <c:pt idx="1241">
                  <c:v>122.8000030517578</c:v>
                </c:pt>
                <c:pt idx="1242">
                  <c:v>122.9000091552735</c:v>
                </c:pt>
                <c:pt idx="1243">
                  <c:v>123.0</c:v>
                </c:pt>
                <c:pt idx="1244">
                  <c:v>123.1000061035156</c:v>
                </c:pt>
                <c:pt idx="1245">
                  <c:v>123.1999969482422</c:v>
                </c:pt>
                <c:pt idx="1246">
                  <c:v>123.3000030517578</c:v>
                </c:pt>
                <c:pt idx="1247">
                  <c:v>123.4000091552735</c:v>
                </c:pt>
                <c:pt idx="1248">
                  <c:v>123.5</c:v>
                </c:pt>
                <c:pt idx="1249">
                  <c:v>123.6000061035156</c:v>
                </c:pt>
                <c:pt idx="1250">
                  <c:v>123.6999969482422</c:v>
                </c:pt>
                <c:pt idx="1251">
                  <c:v>123.8000030517578</c:v>
                </c:pt>
                <c:pt idx="1252">
                  <c:v>123.9000091552735</c:v>
                </c:pt>
                <c:pt idx="1253">
                  <c:v>124.0</c:v>
                </c:pt>
                <c:pt idx="1254">
                  <c:v>124.1000061035156</c:v>
                </c:pt>
                <c:pt idx="1255">
                  <c:v>124.1999969482422</c:v>
                </c:pt>
                <c:pt idx="1256">
                  <c:v>124.3000030517578</c:v>
                </c:pt>
                <c:pt idx="1257">
                  <c:v>124.4000091552735</c:v>
                </c:pt>
                <c:pt idx="1258">
                  <c:v>124.5</c:v>
                </c:pt>
                <c:pt idx="1259">
                  <c:v>124.6000061035156</c:v>
                </c:pt>
                <c:pt idx="1260">
                  <c:v>124.6999969482422</c:v>
                </c:pt>
                <c:pt idx="1261">
                  <c:v>124.8000030517578</c:v>
                </c:pt>
                <c:pt idx="1262">
                  <c:v>124.9000091552735</c:v>
                </c:pt>
                <c:pt idx="1263">
                  <c:v>125.0</c:v>
                </c:pt>
                <c:pt idx="1264">
                  <c:v>125.1000061035156</c:v>
                </c:pt>
                <c:pt idx="1265">
                  <c:v>125.1999969482422</c:v>
                </c:pt>
                <c:pt idx="1266">
                  <c:v>125.3000030517578</c:v>
                </c:pt>
                <c:pt idx="1267">
                  <c:v>125.4000091552735</c:v>
                </c:pt>
                <c:pt idx="1268">
                  <c:v>125.5</c:v>
                </c:pt>
                <c:pt idx="1269">
                  <c:v>125.6000061035156</c:v>
                </c:pt>
                <c:pt idx="1270">
                  <c:v>125.6999969482422</c:v>
                </c:pt>
                <c:pt idx="1271">
                  <c:v>125.8000030517578</c:v>
                </c:pt>
                <c:pt idx="1272">
                  <c:v>125.9000091552735</c:v>
                </c:pt>
                <c:pt idx="1273">
                  <c:v>126.0</c:v>
                </c:pt>
                <c:pt idx="1274">
                  <c:v>126.1000061035156</c:v>
                </c:pt>
                <c:pt idx="1275">
                  <c:v>126.1999969482422</c:v>
                </c:pt>
                <c:pt idx="1276">
                  <c:v>126.3000030517578</c:v>
                </c:pt>
                <c:pt idx="1277">
                  <c:v>126.4000091552735</c:v>
                </c:pt>
                <c:pt idx="1278">
                  <c:v>126.5</c:v>
                </c:pt>
                <c:pt idx="1279">
                  <c:v>126.6000061035156</c:v>
                </c:pt>
                <c:pt idx="1280">
                  <c:v>126.6999969482422</c:v>
                </c:pt>
                <c:pt idx="1281">
                  <c:v>126.8000030517578</c:v>
                </c:pt>
                <c:pt idx="1282">
                  <c:v>126.9000091552735</c:v>
                </c:pt>
                <c:pt idx="1283">
                  <c:v>127.0</c:v>
                </c:pt>
                <c:pt idx="1284">
                  <c:v>127.1000061035156</c:v>
                </c:pt>
                <c:pt idx="1285">
                  <c:v>127.1999969482422</c:v>
                </c:pt>
                <c:pt idx="1286">
                  <c:v>127.3000030517578</c:v>
                </c:pt>
                <c:pt idx="1287">
                  <c:v>127.4000091552735</c:v>
                </c:pt>
                <c:pt idx="1288">
                  <c:v>127.5</c:v>
                </c:pt>
                <c:pt idx="1289">
                  <c:v>127.6000061035156</c:v>
                </c:pt>
                <c:pt idx="1290">
                  <c:v>127.6999969482422</c:v>
                </c:pt>
                <c:pt idx="1291">
                  <c:v>127.8000030517578</c:v>
                </c:pt>
                <c:pt idx="1292">
                  <c:v>127.9000091552735</c:v>
                </c:pt>
                <c:pt idx="1293">
                  <c:v>128.0</c:v>
                </c:pt>
                <c:pt idx="1294">
                  <c:v>128.1000061035156</c:v>
                </c:pt>
                <c:pt idx="1295">
                  <c:v>128.1999969482422</c:v>
                </c:pt>
                <c:pt idx="1296">
                  <c:v>128.3000030517578</c:v>
                </c:pt>
                <c:pt idx="1297">
                  <c:v>128.4000091552735</c:v>
                </c:pt>
                <c:pt idx="1298">
                  <c:v>128.5</c:v>
                </c:pt>
                <c:pt idx="1299">
                  <c:v>128.6000061035156</c:v>
                </c:pt>
                <c:pt idx="1300">
                  <c:v>128.6999969482422</c:v>
                </c:pt>
                <c:pt idx="1301">
                  <c:v>128.8000030517578</c:v>
                </c:pt>
                <c:pt idx="1302">
                  <c:v>128.9000091552735</c:v>
                </c:pt>
                <c:pt idx="1303">
                  <c:v>129.0</c:v>
                </c:pt>
                <c:pt idx="1304">
                  <c:v>129.1000061035156</c:v>
                </c:pt>
                <c:pt idx="1305">
                  <c:v>129.1999969482422</c:v>
                </c:pt>
                <c:pt idx="1306">
                  <c:v>129.3000030517578</c:v>
                </c:pt>
                <c:pt idx="1307">
                  <c:v>129.4000091552735</c:v>
                </c:pt>
                <c:pt idx="1308">
                  <c:v>129.5</c:v>
                </c:pt>
                <c:pt idx="1309">
                  <c:v>129.6000061035156</c:v>
                </c:pt>
                <c:pt idx="1310">
                  <c:v>129.6999969482422</c:v>
                </c:pt>
                <c:pt idx="1311">
                  <c:v>129.8000030517578</c:v>
                </c:pt>
                <c:pt idx="1312">
                  <c:v>129.9000091552735</c:v>
                </c:pt>
                <c:pt idx="1313">
                  <c:v>130.0</c:v>
                </c:pt>
                <c:pt idx="1314">
                  <c:v>130.1000061035156</c:v>
                </c:pt>
                <c:pt idx="1315">
                  <c:v>130.1999969482422</c:v>
                </c:pt>
                <c:pt idx="1316">
                  <c:v>130.3000030517578</c:v>
                </c:pt>
                <c:pt idx="1317">
                  <c:v>130.4000091552735</c:v>
                </c:pt>
                <c:pt idx="1318">
                  <c:v>130.5</c:v>
                </c:pt>
                <c:pt idx="1319">
                  <c:v>130.6000061035156</c:v>
                </c:pt>
                <c:pt idx="1320">
                  <c:v>130.6999969482422</c:v>
                </c:pt>
                <c:pt idx="1321">
                  <c:v>130.8000030517578</c:v>
                </c:pt>
                <c:pt idx="1322">
                  <c:v>130.9000091552735</c:v>
                </c:pt>
                <c:pt idx="1323">
                  <c:v>131.0</c:v>
                </c:pt>
                <c:pt idx="1324">
                  <c:v>131.1000061035156</c:v>
                </c:pt>
                <c:pt idx="1325">
                  <c:v>131.1999969482422</c:v>
                </c:pt>
                <c:pt idx="1326">
                  <c:v>131.3000030517578</c:v>
                </c:pt>
                <c:pt idx="1327">
                  <c:v>131.4000091552735</c:v>
                </c:pt>
                <c:pt idx="1328">
                  <c:v>131.5</c:v>
                </c:pt>
                <c:pt idx="1329">
                  <c:v>131.6000061035156</c:v>
                </c:pt>
                <c:pt idx="1330">
                  <c:v>131.6999969482422</c:v>
                </c:pt>
                <c:pt idx="1331">
                  <c:v>131.8000030517578</c:v>
                </c:pt>
                <c:pt idx="1332">
                  <c:v>131.9000091552735</c:v>
                </c:pt>
                <c:pt idx="1333">
                  <c:v>132.0</c:v>
                </c:pt>
                <c:pt idx="1334">
                  <c:v>132.1000061035156</c:v>
                </c:pt>
                <c:pt idx="1335">
                  <c:v>132.1999969482422</c:v>
                </c:pt>
                <c:pt idx="1336">
                  <c:v>132.3000030517578</c:v>
                </c:pt>
                <c:pt idx="1337">
                  <c:v>132.4000091552735</c:v>
                </c:pt>
                <c:pt idx="1338">
                  <c:v>132.5</c:v>
                </c:pt>
                <c:pt idx="1339">
                  <c:v>132.6000061035156</c:v>
                </c:pt>
                <c:pt idx="1340">
                  <c:v>132.6999969482422</c:v>
                </c:pt>
                <c:pt idx="1341">
                  <c:v>132.8000030517578</c:v>
                </c:pt>
                <c:pt idx="1342">
                  <c:v>132.9000091552735</c:v>
                </c:pt>
                <c:pt idx="1343">
                  <c:v>133.0</c:v>
                </c:pt>
                <c:pt idx="1344">
                  <c:v>133.1000061035156</c:v>
                </c:pt>
                <c:pt idx="1345">
                  <c:v>133.1999969482422</c:v>
                </c:pt>
                <c:pt idx="1346">
                  <c:v>133.3000030517578</c:v>
                </c:pt>
                <c:pt idx="1347">
                  <c:v>133.4000091552735</c:v>
                </c:pt>
                <c:pt idx="1348">
                  <c:v>133.5</c:v>
                </c:pt>
                <c:pt idx="1349">
                  <c:v>133.6000061035156</c:v>
                </c:pt>
                <c:pt idx="1350">
                  <c:v>133.6999969482422</c:v>
                </c:pt>
                <c:pt idx="1351">
                  <c:v>133.8000030517578</c:v>
                </c:pt>
                <c:pt idx="1352">
                  <c:v>133.9000091552735</c:v>
                </c:pt>
                <c:pt idx="1353">
                  <c:v>134.0</c:v>
                </c:pt>
                <c:pt idx="1354">
                  <c:v>134.1000061035156</c:v>
                </c:pt>
                <c:pt idx="1355">
                  <c:v>134.1999969482422</c:v>
                </c:pt>
                <c:pt idx="1356">
                  <c:v>134.3000030517578</c:v>
                </c:pt>
                <c:pt idx="1357">
                  <c:v>134.4000091552735</c:v>
                </c:pt>
                <c:pt idx="1358">
                  <c:v>134.5</c:v>
                </c:pt>
                <c:pt idx="1359">
                  <c:v>134.6000061035156</c:v>
                </c:pt>
                <c:pt idx="1360">
                  <c:v>134.6999969482422</c:v>
                </c:pt>
                <c:pt idx="1361">
                  <c:v>134.8000030517578</c:v>
                </c:pt>
                <c:pt idx="1362">
                  <c:v>134.9000091552735</c:v>
                </c:pt>
                <c:pt idx="1363">
                  <c:v>135.0</c:v>
                </c:pt>
                <c:pt idx="1364">
                  <c:v>135.1000061035156</c:v>
                </c:pt>
                <c:pt idx="1365">
                  <c:v>135.1999969482422</c:v>
                </c:pt>
                <c:pt idx="1366">
                  <c:v>135.3000030517578</c:v>
                </c:pt>
                <c:pt idx="1367">
                  <c:v>135.4000091552735</c:v>
                </c:pt>
                <c:pt idx="1368">
                  <c:v>135.5</c:v>
                </c:pt>
                <c:pt idx="1369">
                  <c:v>135.6000061035156</c:v>
                </c:pt>
                <c:pt idx="1370">
                  <c:v>135.6999969482422</c:v>
                </c:pt>
                <c:pt idx="1371">
                  <c:v>135.8000030517578</c:v>
                </c:pt>
                <c:pt idx="1372">
                  <c:v>135.9000091552735</c:v>
                </c:pt>
                <c:pt idx="1373">
                  <c:v>136.0</c:v>
                </c:pt>
                <c:pt idx="1374">
                  <c:v>136.1000061035156</c:v>
                </c:pt>
                <c:pt idx="1375">
                  <c:v>136.1999969482422</c:v>
                </c:pt>
                <c:pt idx="1376">
                  <c:v>136.3000030517578</c:v>
                </c:pt>
                <c:pt idx="1377">
                  <c:v>136.4000091552735</c:v>
                </c:pt>
                <c:pt idx="1378">
                  <c:v>136.5</c:v>
                </c:pt>
                <c:pt idx="1379">
                  <c:v>136.6000061035156</c:v>
                </c:pt>
                <c:pt idx="1380">
                  <c:v>136.6999969482422</c:v>
                </c:pt>
                <c:pt idx="1381">
                  <c:v>136.8000030517578</c:v>
                </c:pt>
                <c:pt idx="1382">
                  <c:v>136.9000091552735</c:v>
                </c:pt>
                <c:pt idx="1383">
                  <c:v>137.0</c:v>
                </c:pt>
                <c:pt idx="1384">
                  <c:v>137.1000061035156</c:v>
                </c:pt>
                <c:pt idx="1385">
                  <c:v>137.1999969482422</c:v>
                </c:pt>
                <c:pt idx="1386">
                  <c:v>137.3000030517578</c:v>
                </c:pt>
                <c:pt idx="1387">
                  <c:v>137.4000091552735</c:v>
                </c:pt>
                <c:pt idx="1388">
                  <c:v>137.5</c:v>
                </c:pt>
                <c:pt idx="1389">
                  <c:v>137.6000061035156</c:v>
                </c:pt>
                <c:pt idx="1390">
                  <c:v>137.6999969482422</c:v>
                </c:pt>
                <c:pt idx="1391">
                  <c:v>137.8000030517578</c:v>
                </c:pt>
                <c:pt idx="1392">
                  <c:v>137.9000091552735</c:v>
                </c:pt>
                <c:pt idx="1393">
                  <c:v>138.0</c:v>
                </c:pt>
                <c:pt idx="1394">
                  <c:v>138.1000061035156</c:v>
                </c:pt>
                <c:pt idx="1395">
                  <c:v>138.1999969482422</c:v>
                </c:pt>
                <c:pt idx="1396">
                  <c:v>138.3000030517578</c:v>
                </c:pt>
                <c:pt idx="1397">
                  <c:v>138.4000091552735</c:v>
                </c:pt>
                <c:pt idx="1398">
                  <c:v>138.5</c:v>
                </c:pt>
                <c:pt idx="1399">
                  <c:v>138.6000061035156</c:v>
                </c:pt>
                <c:pt idx="1400">
                  <c:v>138.6999969482422</c:v>
                </c:pt>
                <c:pt idx="1401">
                  <c:v>138.8000030517578</c:v>
                </c:pt>
                <c:pt idx="1402">
                  <c:v>138.9000091552735</c:v>
                </c:pt>
                <c:pt idx="1403">
                  <c:v>139.0</c:v>
                </c:pt>
                <c:pt idx="1404">
                  <c:v>139.1000061035156</c:v>
                </c:pt>
                <c:pt idx="1405">
                  <c:v>139.1999969482422</c:v>
                </c:pt>
                <c:pt idx="1406">
                  <c:v>139.3000030517578</c:v>
                </c:pt>
                <c:pt idx="1407">
                  <c:v>139.4000091552735</c:v>
                </c:pt>
                <c:pt idx="1408">
                  <c:v>139.5</c:v>
                </c:pt>
                <c:pt idx="1409">
                  <c:v>139.6000061035156</c:v>
                </c:pt>
                <c:pt idx="1410">
                  <c:v>139.6999969482422</c:v>
                </c:pt>
                <c:pt idx="1411">
                  <c:v>139.8000030517578</c:v>
                </c:pt>
                <c:pt idx="1412">
                  <c:v>139.9000091552735</c:v>
                </c:pt>
                <c:pt idx="1413">
                  <c:v>140.0</c:v>
                </c:pt>
                <c:pt idx="1414">
                  <c:v>140.1000061035156</c:v>
                </c:pt>
                <c:pt idx="1415">
                  <c:v>140.1999969482422</c:v>
                </c:pt>
                <c:pt idx="1416">
                  <c:v>140.3000030517578</c:v>
                </c:pt>
                <c:pt idx="1417">
                  <c:v>140.4000091552735</c:v>
                </c:pt>
                <c:pt idx="1418">
                  <c:v>140.5</c:v>
                </c:pt>
                <c:pt idx="1419">
                  <c:v>140.6000061035156</c:v>
                </c:pt>
                <c:pt idx="1420">
                  <c:v>140.6999969482422</c:v>
                </c:pt>
                <c:pt idx="1421">
                  <c:v>140.8000030517578</c:v>
                </c:pt>
                <c:pt idx="1422">
                  <c:v>140.9000091552735</c:v>
                </c:pt>
                <c:pt idx="1423">
                  <c:v>141.0</c:v>
                </c:pt>
                <c:pt idx="1424">
                  <c:v>141.1000061035156</c:v>
                </c:pt>
                <c:pt idx="1425">
                  <c:v>141.1999969482422</c:v>
                </c:pt>
                <c:pt idx="1426">
                  <c:v>141.3000030517578</c:v>
                </c:pt>
                <c:pt idx="1427">
                  <c:v>141.4000091552735</c:v>
                </c:pt>
                <c:pt idx="1428">
                  <c:v>141.5</c:v>
                </c:pt>
                <c:pt idx="1429">
                  <c:v>141.6000061035156</c:v>
                </c:pt>
                <c:pt idx="1430">
                  <c:v>141.6999969482422</c:v>
                </c:pt>
                <c:pt idx="1431">
                  <c:v>141.8000030517578</c:v>
                </c:pt>
                <c:pt idx="1432">
                  <c:v>141.9000091552735</c:v>
                </c:pt>
                <c:pt idx="1433">
                  <c:v>142.0</c:v>
                </c:pt>
                <c:pt idx="1434">
                  <c:v>142.1000061035156</c:v>
                </c:pt>
                <c:pt idx="1435">
                  <c:v>142.1999969482422</c:v>
                </c:pt>
                <c:pt idx="1436">
                  <c:v>142.3000030517578</c:v>
                </c:pt>
                <c:pt idx="1437">
                  <c:v>142.4000091552735</c:v>
                </c:pt>
                <c:pt idx="1438">
                  <c:v>142.5</c:v>
                </c:pt>
                <c:pt idx="1439">
                  <c:v>142.6000061035156</c:v>
                </c:pt>
                <c:pt idx="1440">
                  <c:v>142.6999969482422</c:v>
                </c:pt>
                <c:pt idx="1441">
                  <c:v>142.8000030517578</c:v>
                </c:pt>
                <c:pt idx="1442">
                  <c:v>142.9000091552735</c:v>
                </c:pt>
                <c:pt idx="1443">
                  <c:v>143.0</c:v>
                </c:pt>
                <c:pt idx="1444">
                  <c:v>143.1000061035156</c:v>
                </c:pt>
                <c:pt idx="1445">
                  <c:v>143.1999969482422</c:v>
                </c:pt>
                <c:pt idx="1446">
                  <c:v>143.3000030517578</c:v>
                </c:pt>
                <c:pt idx="1447">
                  <c:v>143.4000091552735</c:v>
                </c:pt>
                <c:pt idx="1448">
                  <c:v>143.5</c:v>
                </c:pt>
                <c:pt idx="1449">
                  <c:v>143.6000061035156</c:v>
                </c:pt>
                <c:pt idx="1450">
                  <c:v>143.6999969482422</c:v>
                </c:pt>
                <c:pt idx="1451">
                  <c:v>143.8000030517578</c:v>
                </c:pt>
                <c:pt idx="1452">
                  <c:v>143.9000091552735</c:v>
                </c:pt>
                <c:pt idx="1453">
                  <c:v>144.0</c:v>
                </c:pt>
                <c:pt idx="1454">
                  <c:v>144.1000061035156</c:v>
                </c:pt>
                <c:pt idx="1455">
                  <c:v>144.1999969482422</c:v>
                </c:pt>
                <c:pt idx="1456">
                  <c:v>144.3000030517578</c:v>
                </c:pt>
                <c:pt idx="1457">
                  <c:v>144.4000091552735</c:v>
                </c:pt>
                <c:pt idx="1458">
                  <c:v>144.5</c:v>
                </c:pt>
                <c:pt idx="1459">
                  <c:v>144.6000061035156</c:v>
                </c:pt>
                <c:pt idx="1460">
                  <c:v>144.6999969482422</c:v>
                </c:pt>
                <c:pt idx="1461">
                  <c:v>144.8000030517578</c:v>
                </c:pt>
                <c:pt idx="1462">
                  <c:v>144.9000091552735</c:v>
                </c:pt>
                <c:pt idx="1463">
                  <c:v>145.0</c:v>
                </c:pt>
                <c:pt idx="1464">
                  <c:v>145.1000061035156</c:v>
                </c:pt>
                <c:pt idx="1465">
                  <c:v>145.1999969482422</c:v>
                </c:pt>
                <c:pt idx="1466">
                  <c:v>145.3000030517578</c:v>
                </c:pt>
                <c:pt idx="1467">
                  <c:v>145.4000091552735</c:v>
                </c:pt>
                <c:pt idx="1468">
                  <c:v>145.5</c:v>
                </c:pt>
                <c:pt idx="1469">
                  <c:v>145.6000061035156</c:v>
                </c:pt>
                <c:pt idx="1470">
                  <c:v>145.6999969482422</c:v>
                </c:pt>
                <c:pt idx="1471">
                  <c:v>145.8000030517578</c:v>
                </c:pt>
                <c:pt idx="1472">
                  <c:v>145.9000091552735</c:v>
                </c:pt>
                <c:pt idx="1473">
                  <c:v>146.0</c:v>
                </c:pt>
                <c:pt idx="1474">
                  <c:v>146.1000061035156</c:v>
                </c:pt>
                <c:pt idx="1475">
                  <c:v>146.1999969482422</c:v>
                </c:pt>
                <c:pt idx="1476">
                  <c:v>146.3000030517578</c:v>
                </c:pt>
                <c:pt idx="1477">
                  <c:v>146.4000091552735</c:v>
                </c:pt>
                <c:pt idx="1478">
                  <c:v>146.5</c:v>
                </c:pt>
                <c:pt idx="1479">
                  <c:v>146.6000061035156</c:v>
                </c:pt>
                <c:pt idx="1480">
                  <c:v>146.6999969482422</c:v>
                </c:pt>
                <c:pt idx="1481">
                  <c:v>146.8000030517578</c:v>
                </c:pt>
                <c:pt idx="1482">
                  <c:v>146.9000091552735</c:v>
                </c:pt>
                <c:pt idx="1483">
                  <c:v>147.0</c:v>
                </c:pt>
                <c:pt idx="1484">
                  <c:v>147.1000061035156</c:v>
                </c:pt>
                <c:pt idx="1485">
                  <c:v>147.1999969482422</c:v>
                </c:pt>
                <c:pt idx="1486">
                  <c:v>147.3000030517578</c:v>
                </c:pt>
                <c:pt idx="1487">
                  <c:v>147.4000091552735</c:v>
                </c:pt>
                <c:pt idx="1488">
                  <c:v>147.5</c:v>
                </c:pt>
                <c:pt idx="1489">
                  <c:v>147.6000061035156</c:v>
                </c:pt>
                <c:pt idx="1490">
                  <c:v>147.6999969482422</c:v>
                </c:pt>
                <c:pt idx="1491">
                  <c:v>147.8000030517578</c:v>
                </c:pt>
                <c:pt idx="1492">
                  <c:v>147.9000091552735</c:v>
                </c:pt>
                <c:pt idx="1493">
                  <c:v>148.0</c:v>
                </c:pt>
                <c:pt idx="1494">
                  <c:v>148.1000061035156</c:v>
                </c:pt>
                <c:pt idx="1495">
                  <c:v>148.1999969482422</c:v>
                </c:pt>
                <c:pt idx="1496">
                  <c:v>148.3000030517578</c:v>
                </c:pt>
                <c:pt idx="1497">
                  <c:v>148.4000091552735</c:v>
                </c:pt>
                <c:pt idx="1498">
                  <c:v>148.5</c:v>
                </c:pt>
                <c:pt idx="1499">
                  <c:v>148.6000061035156</c:v>
                </c:pt>
                <c:pt idx="1500">
                  <c:v>148.6999969482422</c:v>
                </c:pt>
                <c:pt idx="1501">
                  <c:v>148.8000030517578</c:v>
                </c:pt>
                <c:pt idx="1502">
                  <c:v>148.9000091552735</c:v>
                </c:pt>
                <c:pt idx="1503">
                  <c:v>149.0</c:v>
                </c:pt>
                <c:pt idx="1504">
                  <c:v>149.1000061035156</c:v>
                </c:pt>
                <c:pt idx="1505">
                  <c:v>149.1999969482422</c:v>
                </c:pt>
                <c:pt idx="1506">
                  <c:v>149.3000030517578</c:v>
                </c:pt>
                <c:pt idx="1507">
                  <c:v>149.4000091552735</c:v>
                </c:pt>
                <c:pt idx="1508">
                  <c:v>149.5</c:v>
                </c:pt>
                <c:pt idx="1509">
                  <c:v>149.6000061035156</c:v>
                </c:pt>
                <c:pt idx="1510">
                  <c:v>149.6999969482422</c:v>
                </c:pt>
                <c:pt idx="1511">
                  <c:v>149.8000030517578</c:v>
                </c:pt>
                <c:pt idx="1512">
                  <c:v>149.9000091552735</c:v>
                </c:pt>
                <c:pt idx="1513">
                  <c:v>150.0</c:v>
                </c:pt>
                <c:pt idx="1514">
                  <c:v>150.1000061035156</c:v>
                </c:pt>
                <c:pt idx="1515">
                  <c:v>150.1999969482422</c:v>
                </c:pt>
                <c:pt idx="1516">
                  <c:v>150.3000030517578</c:v>
                </c:pt>
                <c:pt idx="1517">
                  <c:v>150.4000091552735</c:v>
                </c:pt>
                <c:pt idx="1518">
                  <c:v>150.5</c:v>
                </c:pt>
                <c:pt idx="1519">
                  <c:v>150.6000061035156</c:v>
                </c:pt>
                <c:pt idx="1520">
                  <c:v>150.6999969482422</c:v>
                </c:pt>
                <c:pt idx="1521">
                  <c:v>150.8000030517578</c:v>
                </c:pt>
                <c:pt idx="1522">
                  <c:v>150.9000091552735</c:v>
                </c:pt>
                <c:pt idx="1523">
                  <c:v>151.0</c:v>
                </c:pt>
                <c:pt idx="1524">
                  <c:v>151.1000061035156</c:v>
                </c:pt>
                <c:pt idx="1525">
                  <c:v>151.1999969482422</c:v>
                </c:pt>
                <c:pt idx="1526">
                  <c:v>151.3000030517578</c:v>
                </c:pt>
                <c:pt idx="1527">
                  <c:v>151.4000091552735</c:v>
                </c:pt>
                <c:pt idx="1528">
                  <c:v>151.5</c:v>
                </c:pt>
                <c:pt idx="1529">
                  <c:v>151.6000061035156</c:v>
                </c:pt>
                <c:pt idx="1530">
                  <c:v>151.6999969482422</c:v>
                </c:pt>
                <c:pt idx="1531">
                  <c:v>151.8000030517578</c:v>
                </c:pt>
                <c:pt idx="1532">
                  <c:v>151.9000091552735</c:v>
                </c:pt>
                <c:pt idx="1533">
                  <c:v>152.0</c:v>
                </c:pt>
                <c:pt idx="1534">
                  <c:v>152.1000061035156</c:v>
                </c:pt>
                <c:pt idx="1535">
                  <c:v>152.1999969482422</c:v>
                </c:pt>
                <c:pt idx="1536">
                  <c:v>152.3000030517578</c:v>
                </c:pt>
                <c:pt idx="1537">
                  <c:v>152.4000091552735</c:v>
                </c:pt>
                <c:pt idx="1538">
                  <c:v>152.5</c:v>
                </c:pt>
                <c:pt idx="1539">
                  <c:v>152.6000061035156</c:v>
                </c:pt>
                <c:pt idx="1540">
                  <c:v>152.6999969482422</c:v>
                </c:pt>
                <c:pt idx="1541">
                  <c:v>152.8000030517578</c:v>
                </c:pt>
                <c:pt idx="1542">
                  <c:v>152.9000091552735</c:v>
                </c:pt>
                <c:pt idx="1543">
                  <c:v>153.0</c:v>
                </c:pt>
                <c:pt idx="1544">
                  <c:v>153.1000061035156</c:v>
                </c:pt>
                <c:pt idx="1545">
                  <c:v>153.1999969482422</c:v>
                </c:pt>
                <c:pt idx="1546">
                  <c:v>153.3000030517578</c:v>
                </c:pt>
                <c:pt idx="1547">
                  <c:v>153.4000091552735</c:v>
                </c:pt>
                <c:pt idx="1548">
                  <c:v>153.5</c:v>
                </c:pt>
                <c:pt idx="1549">
                  <c:v>153.6000061035156</c:v>
                </c:pt>
                <c:pt idx="1550">
                  <c:v>153.6999969482422</c:v>
                </c:pt>
                <c:pt idx="1551">
                  <c:v>153.8000030517578</c:v>
                </c:pt>
                <c:pt idx="1552">
                  <c:v>153.9000091552735</c:v>
                </c:pt>
                <c:pt idx="1553">
                  <c:v>154.0</c:v>
                </c:pt>
                <c:pt idx="1554">
                  <c:v>154.1000061035156</c:v>
                </c:pt>
                <c:pt idx="1555">
                  <c:v>154.1999969482422</c:v>
                </c:pt>
                <c:pt idx="1556">
                  <c:v>154.3000030517578</c:v>
                </c:pt>
                <c:pt idx="1557">
                  <c:v>154.4000091552735</c:v>
                </c:pt>
                <c:pt idx="1558">
                  <c:v>154.5</c:v>
                </c:pt>
                <c:pt idx="1559">
                  <c:v>154.6000061035156</c:v>
                </c:pt>
                <c:pt idx="1560">
                  <c:v>154.6999969482422</c:v>
                </c:pt>
                <c:pt idx="1561">
                  <c:v>154.8000030517578</c:v>
                </c:pt>
                <c:pt idx="1562">
                  <c:v>154.9000091552735</c:v>
                </c:pt>
                <c:pt idx="1563">
                  <c:v>155.0</c:v>
                </c:pt>
                <c:pt idx="1564">
                  <c:v>155.1000061035156</c:v>
                </c:pt>
                <c:pt idx="1565">
                  <c:v>155.1999969482422</c:v>
                </c:pt>
                <c:pt idx="1566">
                  <c:v>155.3000030517578</c:v>
                </c:pt>
                <c:pt idx="1567">
                  <c:v>155.4000091552735</c:v>
                </c:pt>
                <c:pt idx="1568">
                  <c:v>155.5</c:v>
                </c:pt>
                <c:pt idx="1569">
                  <c:v>155.6000061035156</c:v>
                </c:pt>
                <c:pt idx="1570">
                  <c:v>155.6999969482422</c:v>
                </c:pt>
                <c:pt idx="1571">
                  <c:v>155.8000030517578</c:v>
                </c:pt>
                <c:pt idx="1572">
                  <c:v>155.9000091552735</c:v>
                </c:pt>
                <c:pt idx="1573">
                  <c:v>156.0</c:v>
                </c:pt>
                <c:pt idx="1574">
                  <c:v>156.1000061035156</c:v>
                </c:pt>
                <c:pt idx="1575">
                  <c:v>156.1999969482422</c:v>
                </c:pt>
                <c:pt idx="1576">
                  <c:v>156.3000030517578</c:v>
                </c:pt>
                <c:pt idx="1577">
                  <c:v>156.4000091552735</c:v>
                </c:pt>
                <c:pt idx="1578">
                  <c:v>156.5</c:v>
                </c:pt>
                <c:pt idx="1579">
                  <c:v>156.6000061035156</c:v>
                </c:pt>
                <c:pt idx="1580">
                  <c:v>156.6999969482422</c:v>
                </c:pt>
                <c:pt idx="1581">
                  <c:v>156.8000030517578</c:v>
                </c:pt>
                <c:pt idx="1582">
                  <c:v>156.9000091552735</c:v>
                </c:pt>
                <c:pt idx="1583">
                  <c:v>157.0</c:v>
                </c:pt>
                <c:pt idx="1584">
                  <c:v>157.1000061035156</c:v>
                </c:pt>
                <c:pt idx="1585">
                  <c:v>157.1999969482422</c:v>
                </c:pt>
                <c:pt idx="1586">
                  <c:v>157.3000030517578</c:v>
                </c:pt>
                <c:pt idx="1587">
                  <c:v>157.4000091552735</c:v>
                </c:pt>
                <c:pt idx="1588">
                  <c:v>157.5</c:v>
                </c:pt>
                <c:pt idx="1589">
                  <c:v>157.6000061035156</c:v>
                </c:pt>
                <c:pt idx="1590">
                  <c:v>157.6999969482422</c:v>
                </c:pt>
                <c:pt idx="1591">
                  <c:v>157.8000030517578</c:v>
                </c:pt>
                <c:pt idx="1592">
                  <c:v>157.9000091552735</c:v>
                </c:pt>
                <c:pt idx="1593">
                  <c:v>158.0</c:v>
                </c:pt>
                <c:pt idx="1594">
                  <c:v>158.1000061035156</c:v>
                </c:pt>
                <c:pt idx="1595">
                  <c:v>158.1999969482422</c:v>
                </c:pt>
                <c:pt idx="1596">
                  <c:v>158.3000030517578</c:v>
                </c:pt>
                <c:pt idx="1597">
                  <c:v>158.4000091552735</c:v>
                </c:pt>
                <c:pt idx="1598">
                  <c:v>158.5</c:v>
                </c:pt>
                <c:pt idx="1599">
                  <c:v>158.6000061035156</c:v>
                </c:pt>
                <c:pt idx="1600">
                  <c:v>158.6999969482422</c:v>
                </c:pt>
                <c:pt idx="1601">
                  <c:v>158.8000030517578</c:v>
                </c:pt>
                <c:pt idx="1602">
                  <c:v>158.9000091552735</c:v>
                </c:pt>
                <c:pt idx="1603">
                  <c:v>159.0</c:v>
                </c:pt>
                <c:pt idx="1604">
                  <c:v>159.1000061035156</c:v>
                </c:pt>
                <c:pt idx="1605">
                  <c:v>159.1999969482422</c:v>
                </c:pt>
                <c:pt idx="1606">
                  <c:v>159.3000030517578</c:v>
                </c:pt>
                <c:pt idx="1607">
                  <c:v>159.4000091552735</c:v>
                </c:pt>
                <c:pt idx="1608">
                  <c:v>159.5</c:v>
                </c:pt>
                <c:pt idx="1609">
                  <c:v>159.6000061035156</c:v>
                </c:pt>
                <c:pt idx="1610">
                  <c:v>159.6999969482422</c:v>
                </c:pt>
                <c:pt idx="1611">
                  <c:v>159.8000030517578</c:v>
                </c:pt>
                <c:pt idx="1612">
                  <c:v>159.9000091552735</c:v>
                </c:pt>
                <c:pt idx="1613">
                  <c:v>160.0</c:v>
                </c:pt>
                <c:pt idx="1614">
                  <c:v>160.1000061035156</c:v>
                </c:pt>
                <c:pt idx="1615">
                  <c:v>160.1999969482422</c:v>
                </c:pt>
                <c:pt idx="1616">
                  <c:v>160.3000030517578</c:v>
                </c:pt>
                <c:pt idx="1617">
                  <c:v>160.4000091552735</c:v>
                </c:pt>
                <c:pt idx="1618">
                  <c:v>160.5</c:v>
                </c:pt>
                <c:pt idx="1619">
                  <c:v>160.6000061035156</c:v>
                </c:pt>
                <c:pt idx="1620">
                  <c:v>160.6999969482422</c:v>
                </c:pt>
                <c:pt idx="1621">
                  <c:v>160.8000030517578</c:v>
                </c:pt>
                <c:pt idx="1622">
                  <c:v>160.9000091552735</c:v>
                </c:pt>
                <c:pt idx="1623">
                  <c:v>161.0</c:v>
                </c:pt>
                <c:pt idx="1624">
                  <c:v>161.1000061035156</c:v>
                </c:pt>
                <c:pt idx="1625">
                  <c:v>161.1999969482422</c:v>
                </c:pt>
                <c:pt idx="1626">
                  <c:v>161.3000030517578</c:v>
                </c:pt>
                <c:pt idx="1627">
                  <c:v>161.4000091552735</c:v>
                </c:pt>
                <c:pt idx="1628">
                  <c:v>161.5</c:v>
                </c:pt>
                <c:pt idx="1629">
                  <c:v>161.6000061035156</c:v>
                </c:pt>
                <c:pt idx="1630">
                  <c:v>161.6999969482422</c:v>
                </c:pt>
                <c:pt idx="1631">
                  <c:v>161.8000030517578</c:v>
                </c:pt>
                <c:pt idx="1632">
                  <c:v>161.9000091552735</c:v>
                </c:pt>
                <c:pt idx="1633">
                  <c:v>162.0</c:v>
                </c:pt>
                <c:pt idx="1634">
                  <c:v>162.1000061035156</c:v>
                </c:pt>
                <c:pt idx="1635">
                  <c:v>162.1999969482422</c:v>
                </c:pt>
                <c:pt idx="1636">
                  <c:v>162.3000030517578</c:v>
                </c:pt>
                <c:pt idx="1637">
                  <c:v>162.4000091552735</c:v>
                </c:pt>
                <c:pt idx="1638">
                  <c:v>162.5</c:v>
                </c:pt>
                <c:pt idx="1639">
                  <c:v>162.6000061035156</c:v>
                </c:pt>
                <c:pt idx="1640">
                  <c:v>162.6999969482422</c:v>
                </c:pt>
                <c:pt idx="1641">
                  <c:v>162.8000030517578</c:v>
                </c:pt>
                <c:pt idx="1642">
                  <c:v>162.9000091552735</c:v>
                </c:pt>
                <c:pt idx="1643">
                  <c:v>163.0</c:v>
                </c:pt>
                <c:pt idx="1644">
                  <c:v>163.1000061035156</c:v>
                </c:pt>
                <c:pt idx="1645">
                  <c:v>163.1999969482422</c:v>
                </c:pt>
                <c:pt idx="1646">
                  <c:v>163.3000030517578</c:v>
                </c:pt>
                <c:pt idx="1647">
                  <c:v>163.4000091552735</c:v>
                </c:pt>
                <c:pt idx="1648">
                  <c:v>163.5</c:v>
                </c:pt>
                <c:pt idx="1649">
                  <c:v>163.6000061035156</c:v>
                </c:pt>
                <c:pt idx="1650">
                  <c:v>163.6999969482422</c:v>
                </c:pt>
                <c:pt idx="1651">
                  <c:v>163.8000030517578</c:v>
                </c:pt>
                <c:pt idx="1652">
                  <c:v>163.9000091552735</c:v>
                </c:pt>
                <c:pt idx="1653">
                  <c:v>164.0</c:v>
                </c:pt>
                <c:pt idx="1654">
                  <c:v>164.1000061035156</c:v>
                </c:pt>
                <c:pt idx="1655">
                  <c:v>164.1999969482422</c:v>
                </c:pt>
                <c:pt idx="1656">
                  <c:v>164.3000030517578</c:v>
                </c:pt>
                <c:pt idx="1657">
                  <c:v>164.4000091552735</c:v>
                </c:pt>
                <c:pt idx="1658">
                  <c:v>164.5</c:v>
                </c:pt>
                <c:pt idx="1659">
                  <c:v>164.6000061035156</c:v>
                </c:pt>
                <c:pt idx="1660">
                  <c:v>164.6999969482422</c:v>
                </c:pt>
                <c:pt idx="1661">
                  <c:v>164.8000030517578</c:v>
                </c:pt>
                <c:pt idx="1662">
                  <c:v>164.9000091552735</c:v>
                </c:pt>
                <c:pt idx="1663">
                  <c:v>165.0</c:v>
                </c:pt>
                <c:pt idx="1664">
                  <c:v>165.1000061035156</c:v>
                </c:pt>
                <c:pt idx="1665">
                  <c:v>165.1999969482422</c:v>
                </c:pt>
                <c:pt idx="1666">
                  <c:v>165.3000030517578</c:v>
                </c:pt>
                <c:pt idx="1667">
                  <c:v>165.4000091552735</c:v>
                </c:pt>
                <c:pt idx="1668">
                  <c:v>165.5</c:v>
                </c:pt>
                <c:pt idx="1669">
                  <c:v>165.6000061035156</c:v>
                </c:pt>
                <c:pt idx="1670">
                  <c:v>165.6999969482422</c:v>
                </c:pt>
                <c:pt idx="1671">
                  <c:v>165.8000030517578</c:v>
                </c:pt>
                <c:pt idx="1672">
                  <c:v>165.9000091552735</c:v>
                </c:pt>
                <c:pt idx="1673">
                  <c:v>166.0</c:v>
                </c:pt>
                <c:pt idx="1674">
                  <c:v>166.1000061035156</c:v>
                </c:pt>
                <c:pt idx="1675">
                  <c:v>166.1999969482422</c:v>
                </c:pt>
                <c:pt idx="1676">
                  <c:v>166.3000030517578</c:v>
                </c:pt>
                <c:pt idx="1677">
                  <c:v>166.4000091552735</c:v>
                </c:pt>
                <c:pt idx="1678">
                  <c:v>166.5</c:v>
                </c:pt>
                <c:pt idx="1679">
                  <c:v>166.6000061035156</c:v>
                </c:pt>
                <c:pt idx="1680">
                  <c:v>166.6999969482422</c:v>
                </c:pt>
                <c:pt idx="1681">
                  <c:v>166.8000030517578</c:v>
                </c:pt>
                <c:pt idx="1682">
                  <c:v>166.9000091552735</c:v>
                </c:pt>
                <c:pt idx="1683">
                  <c:v>167.0</c:v>
                </c:pt>
                <c:pt idx="1684">
                  <c:v>167.1000061035156</c:v>
                </c:pt>
                <c:pt idx="1685">
                  <c:v>167.1999969482422</c:v>
                </c:pt>
                <c:pt idx="1686">
                  <c:v>167.3000030517578</c:v>
                </c:pt>
                <c:pt idx="1687">
                  <c:v>167.4000091552735</c:v>
                </c:pt>
                <c:pt idx="1688">
                  <c:v>167.5</c:v>
                </c:pt>
                <c:pt idx="1689">
                  <c:v>167.6000061035156</c:v>
                </c:pt>
                <c:pt idx="1690">
                  <c:v>167.6999969482422</c:v>
                </c:pt>
                <c:pt idx="1691">
                  <c:v>167.8000030517578</c:v>
                </c:pt>
                <c:pt idx="1692">
                  <c:v>167.9000091552735</c:v>
                </c:pt>
                <c:pt idx="1693">
                  <c:v>168.0</c:v>
                </c:pt>
                <c:pt idx="1694">
                  <c:v>168.1000061035156</c:v>
                </c:pt>
                <c:pt idx="1695">
                  <c:v>168.1999969482422</c:v>
                </c:pt>
                <c:pt idx="1696">
                  <c:v>168.3000030517578</c:v>
                </c:pt>
                <c:pt idx="1697">
                  <c:v>168.4000091552735</c:v>
                </c:pt>
                <c:pt idx="1698">
                  <c:v>168.5</c:v>
                </c:pt>
                <c:pt idx="1699">
                  <c:v>168.6000061035156</c:v>
                </c:pt>
                <c:pt idx="1700">
                  <c:v>168.6999969482422</c:v>
                </c:pt>
                <c:pt idx="1701">
                  <c:v>168.8000030517578</c:v>
                </c:pt>
                <c:pt idx="1702">
                  <c:v>168.9000091552735</c:v>
                </c:pt>
                <c:pt idx="1703">
                  <c:v>169.0</c:v>
                </c:pt>
                <c:pt idx="1704">
                  <c:v>169.1000061035156</c:v>
                </c:pt>
                <c:pt idx="1705">
                  <c:v>169.1999969482422</c:v>
                </c:pt>
                <c:pt idx="1706">
                  <c:v>169.3000030517578</c:v>
                </c:pt>
                <c:pt idx="1707">
                  <c:v>169.4000091552735</c:v>
                </c:pt>
                <c:pt idx="1708">
                  <c:v>169.5</c:v>
                </c:pt>
                <c:pt idx="1709">
                  <c:v>169.6000061035156</c:v>
                </c:pt>
                <c:pt idx="1710">
                  <c:v>169.6999969482422</c:v>
                </c:pt>
                <c:pt idx="1711">
                  <c:v>169.8000030517578</c:v>
                </c:pt>
                <c:pt idx="1712">
                  <c:v>169.9000091552735</c:v>
                </c:pt>
                <c:pt idx="1713">
                  <c:v>170.0</c:v>
                </c:pt>
                <c:pt idx="1714">
                  <c:v>170.1000061035156</c:v>
                </c:pt>
                <c:pt idx="1715">
                  <c:v>170.1999969482422</c:v>
                </c:pt>
                <c:pt idx="1716">
                  <c:v>170.3000030517578</c:v>
                </c:pt>
                <c:pt idx="1717">
                  <c:v>170.4000091552735</c:v>
                </c:pt>
                <c:pt idx="1718">
                  <c:v>170.5</c:v>
                </c:pt>
                <c:pt idx="1719">
                  <c:v>170.6000061035156</c:v>
                </c:pt>
                <c:pt idx="1720">
                  <c:v>170.6999969482422</c:v>
                </c:pt>
                <c:pt idx="1721">
                  <c:v>170.8000030517578</c:v>
                </c:pt>
                <c:pt idx="1722">
                  <c:v>170.9000091552735</c:v>
                </c:pt>
                <c:pt idx="1723">
                  <c:v>171.0</c:v>
                </c:pt>
                <c:pt idx="1724">
                  <c:v>171.1000061035156</c:v>
                </c:pt>
                <c:pt idx="1725">
                  <c:v>171.1999969482422</c:v>
                </c:pt>
                <c:pt idx="1726">
                  <c:v>171.3000030517578</c:v>
                </c:pt>
                <c:pt idx="1727">
                  <c:v>171.4000091552735</c:v>
                </c:pt>
                <c:pt idx="1728">
                  <c:v>171.5</c:v>
                </c:pt>
                <c:pt idx="1729">
                  <c:v>171.6000061035156</c:v>
                </c:pt>
                <c:pt idx="1730">
                  <c:v>171.6999969482422</c:v>
                </c:pt>
                <c:pt idx="1731">
                  <c:v>171.8000030517578</c:v>
                </c:pt>
                <c:pt idx="1732">
                  <c:v>171.9000091552735</c:v>
                </c:pt>
                <c:pt idx="1733">
                  <c:v>172.0</c:v>
                </c:pt>
                <c:pt idx="1734">
                  <c:v>172.1000061035156</c:v>
                </c:pt>
                <c:pt idx="1735">
                  <c:v>172.1999969482422</c:v>
                </c:pt>
                <c:pt idx="1736">
                  <c:v>172.3000030517578</c:v>
                </c:pt>
                <c:pt idx="1737">
                  <c:v>172.4000091552735</c:v>
                </c:pt>
                <c:pt idx="1738">
                  <c:v>172.5</c:v>
                </c:pt>
                <c:pt idx="1739">
                  <c:v>172.6000061035156</c:v>
                </c:pt>
                <c:pt idx="1740">
                  <c:v>172.6999969482422</c:v>
                </c:pt>
                <c:pt idx="1741">
                  <c:v>172.8000030517578</c:v>
                </c:pt>
                <c:pt idx="1742">
                  <c:v>172.9000091552735</c:v>
                </c:pt>
                <c:pt idx="1743">
                  <c:v>173.0</c:v>
                </c:pt>
                <c:pt idx="1744">
                  <c:v>173.1000061035156</c:v>
                </c:pt>
                <c:pt idx="1745">
                  <c:v>173.1999969482422</c:v>
                </c:pt>
                <c:pt idx="1746">
                  <c:v>173.3000030517578</c:v>
                </c:pt>
                <c:pt idx="1747">
                  <c:v>173.4000091552735</c:v>
                </c:pt>
                <c:pt idx="1748">
                  <c:v>173.5</c:v>
                </c:pt>
                <c:pt idx="1749">
                  <c:v>173.6000061035156</c:v>
                </c:pt>
                <c:pt idx="1750">
                  <c:v>173.6999969482422</c:v>
                </c:pt>
                <c:pt idx="1751">
                  <c:v>173.8000030517578</c:v>
                </c:pt>
                <c:pt idx="1752">
                  <c:v>173.9000091552735</c:v>
                </c:pt>
                <c:pt idx="1753">
                  <c:v>174.0</c:v>
                </c:pt>
                <c:pt idx="1754">
                  <c:v>174.1000061035156</c:v>
                </c:pt>
                <c:pt idx="1755">
                  <c:v>174.1999969482422</c:v>
                </c:pt>
                <c:pt idx="1756">
                  <c:v>174.3000030517578</c:v>
                </c:pt>
                <c:pt idx="1757">
                  <c:v>174.4000091552735</c:v>
                </c:pt>
                <c:pt idx="1758">
                  <c:v>174.5</c:v>
                </c:pt>
                <c:pt idx="1759">
                  <c:v>174.6000061035156</c:v>
                </c:pt>
                <c:pt idx="1760">
                  <c:v>174.6999969482422</c:v>
                </c:pt>
                <c:pt idx="1761">
                  <c:v>174.8000030517578</c:v>
                </c:pt>
                <c:pt idx="1762">
                  <c:v>174.9000091552735</c:v>
                </c:pt>
                <c:pt idx="1763">
                  <c:v>175.0</c:v>
                </c:pt>
                <c:pt idx="1764">
                  <c:v>175.1000061035156</c:v>
                </c:pt>
                <c:pt idx="1765">
                  <c:v>175.1999969482422</c:v>
                </c:pt>
                <c:pt idx="1766">
                  <c:v>175.3000030517578</c:v>
                </c:pt>
                <c:pt idx="1767">
                  <c:v>175.4000091552735</c:v>
                </c:pt>
                <c:pt idx="1768">
                  <c:v>175.5</c:v>
                </c:pt>
                <c:pt idx="1769">
                  <c:v>175.6000061035156</c:v>
                </c:pt>
                <c:pt idx="1770">
                  <c:v>175.6999969482422</c:v>
                </c:pt>
                <c:pt idx="1771">
                  <c:v>175.8000030517578</c:v>
                </c:pt>
                <c:pt idx="1772">
                  <c:v>175.9000091552735</c:v>
                </c:pt>
                <c:pt idx="1773">
                  <c:v>176.0</c:v>
                </c:pt>
                <c:pt idx="1774">
                  <c:v>176.1000061035156</c:v>
                </c:pt>
                <c:pt idx="1775">
                  <c:v>176.1999969482422</c:v>
                </c:pt>
                <c:pt idx="1776">
                  <c:v>176.3000030517578</c:v>
                </c:pt>
                <c:pt idx="1777">
                  <c:v>176.4000091552735</c:v>
                </c:pt>
                <c:pt idx="1778">
                  <c:v>176.5</c:v>
                </c:pt>
                <c:pt idx="1779">
                  <c:v>176.6000061035156</c:v>
                </c:pt>
                <c:pt idx="1780">
                  <c:v>176.6999969482422</c:v>
                </c:pt>
                <c:pt idx="1781">
                  <c:v>176.8000030517578</c:v>
                </c:pt>
                <c:pt idx="1782">
                  <c:v>176.9000091552735</c:v>
                </c:pt>
                <c:pt idx="1783">
                  <c:v>177.0</c:v>
                </c:pt>
                <c:pt idx="1784">
                  <c:v>177.1000061035156</c:v>
                </c:pt>
                <c:pt idx="1785">
                  <c:v>177.1999969482422</c:v>
                </c:pt>
                <c:pt idx="1786">
                  <c:v>177.3000030517578</c:v>
                </c:pt>
                <c:pt idx="1787">
                  <c:v>177.4000091552735</c:v>
                </c:pt>
                <c:pt idx="1788">
                  <c:v>177.5</c:v>
                </c:pt>
                <c:pt idx="1789">
                  <c:v>177.6000061035156</c:v>
                </c:pt>
                <c:pt idx="1790">
                  <c:v>177.6999969482422</c:v>
                </c:pt>
                <c:pt idx="1791">
                  <c:v>177.8000030517578</c:v>
                </c:pt>
                <c:pt idx="1792">
                  <c:v>177.9000091552735</c:v>
                </c:pt>
                <c:pt idx="1793">
                  <c:v>178.0</c:v>
                </c:pt>
                <c:pt idx="1794">
                  <c:v>178.1000061035156</c:v>
                </c:pt>
                <c:pt idx="1795">
                  <c:v>178.1999969482422</c:v>
                </c:pt>
                <c:pt idx="1796">
                  <c:v>178.3000030517578</c:v>
                </c:pt>
                <c:pt idx="1797">
                  <c:v>178.4000091552735</c:v>
                </c:pt>
                <c:pt idx="1798">
                  <c:v>178.5</c:v>
                </c:pt>
                <c:pt idx="1799">
                  <c:v>178.6000061035156</c:v>
                </c:pt>
                <c:pt idx="1800">
                  <c:v>178.6999969482422</c:v>
                </c:pt>
                <c:pt idx="1801">
                  <c:v>178.8000030517578</c:v>
                </c:pt>
                <c:pt idx="1802">
                  <c:v>178.9000091552735</c:v>
                </c:pt>
                <c:pt idx="1803">
                  <c:v>179.0</c:v>
                </c:pt>
                <c:pt idx="1804">
                  <c:v>179.1000061035156</c:v>
                </c:pt>
                <c:pt idx="1805">
                  <c:v>179.1999969482422</c:v>
                </c:pt>
                <c:pt idx="1806">
                  <c:v>179.3000030517578</c:v>
                </c:pt>
                <c:pt idx="1807">
                  <c:v>179.4000091552735</c:v>
                </c:pt>
                <c:pt idx="1808">
                  <c:v>179.5</c:v>
                </c:pt>
                <c:pt idx="1809">
                  <c:v>179.6000061035156</c:v>
                </c:pt>
                <c:pt idx="1810">
                  <c:v>179.6999969482422</c:v>
                </c:pt>
                <c:pt idx="1811">
                  <c:v>179.8000030517578</c:v>
                </c:pt>
                <c:pt idx="1812">
                  <c:v>179.9000091552735</c:v>
                </c:pt>
                <c:pt idx="1813">
                  <c:v>180.0</c:v>
                </c:pt>
                <c:pt idx="1814">
                  <c:v>180.1000061035156</c:v>
                </c:pt>
                <c:pt idx="1815">
                  <c:v>180.1999969482422</c:v>
                </c:pt>
                <c:pt idx="1816">
                  <c:v>180.3000030517578</c:v>
                </c:pt>
                <c:pt idx="1817">
                  <c:v>180.4000091552735</c:v>
                </c:pt>
                <c:pt idx="1818">
                  <c:v>180.5</c:v>
                </c:pt>
                <c:pt idx="1819">
                  <c:v>180.6000061035156</c:v>
                </c:pt>
                <c:pt idx="1820">
                  <c:v>180.6999969482422</c:v>
                </c:pt>
                <c:pt idx="1821">
                  <c:v>180.8000030517578</c:v>
                </c:pt>
                <c:pt idx="1822">
                  <c:v>180.9000091552735</c:v>
                </c:pt>
                <c:pt idx="1823">
                  <c:v>181.0</c:v>
                </c:pt>
                <c:pt idx="1824">
                  <c:v>181.1000061035156</c:v>
                </c:pt>
                <c:pt idx="1825">
                  <c:v>181.1999969482422</c:v>
                </c:pt>
                <c:pt idx="1826">
                  <c:v>181.3000030517578</c:v>
                </c:pt>
                <c:pt idx="1827">
                  <c:v>181.4000091552735</c:v>
                </c:pt>
                <c:pt idx="1828">
                  <c:v>181.5</c:v>
                </c:pt>
                <c:pt idx="1829">
                  <c:v>181.6000061035156</c:v>
                </c:pt>
                <c:pt idx="1830">
                  <c:v>181.6999969482422</c:v>
                </c:pt>
                <c:pt idx="1831">
                  <c:v>181.8000030517578</c:v>
                </c:pt>
                <c:pt idx="1832">
                  <c:v>181.9000091552735</c:v>
                </c:pt>
                <c:pt idx="1833">
                  <c:v>182.0</c:v>
                </c:pt>
                <c:pt idx="1834">
                  <c:v>182.1000061035156</c:v>
                </c:pt>
                <c:pt idx="1835">
                  <c:v>182.1999969482422</c:v>
                </c:pt>
                <c:pt idx="1836">
                  <c:v>182.3000030517578</c:v>
                </c:pt>
                <c:pt idx="1837">
                  <c:v>182.4000091552735</c:v>
                </c:pt>
                <c:pt idx="1838">
                  <c:v>182.5</c:v>
                </c:pt>
                <c:pt idx="1839">
                  <c:v>182.6000061035156</c:v>
                </c:pt>
                <c:pt idx="1840">
                  <c:v>182.6999969482422</c:v>
                </c:pt>
                <c:pt idx="1841">
                  <c:v>182.8000030517578</c:v>
                </c:pt>
                <c:pt idx="1842">
                  <c:v>182.9000091552735</c:v>
                </c:pt>
                <c:pt idx="1843">
                  <c:v>183.0</c:v>
                </c:pt>
                <c:pt idx="1844">
                  <c:v>183.1000061035156</c:v>
                </c:pt>
                <c:pt idx="1845">
                  <c:v>183.1999969482422</c:v>
                </c:pt>
                <c:pt idx="1846">
                  <c:v>183.3000030517578</c:v>
                </c:pt>
                <c:pt idx="1847">
                  <c:v>183.4000091552735</c:v>
                </c:pt>
                <c:pt idx="1848">
                  <c:v>183.5</c:v>
                </c:pt>
                <c:pt idx="1849">
                  <c:v>183.6000061035156</c:v>
                </c:pt>
                <c:pt idx="1850">
                  <c:v>183.6999969482422</c:v>
                </c:pt>
                <c:pt idx="1851">
                  <c:v>183.8000030517578</c:v>
                </c:pt>
                <c:pt idx="1852">
                  <c:v>183.9000091552735</c:v>
                </c:pt>
                <c:pt idx="1853">
                  <c:v>184.0</c:v>
                </c:pt>
                <c:pt idx="1854">
                  <c:v>184.1000061035156</c:v>
                </c:pt>
                <c:pt idx="1855">
                  <c:v>184.1999969482422</c:v>
                </c:pt>
                <c:pt idx="1856">
                  <c:v>184.3000030517578</c:v>
                </c:pt>
                <c:pt idx="1857">
                  <c:v>184.4000091552735</c:v>
                </c:pt>
                <c:pt idx="1858">
                  <c:v>184.5</c:v>
                </c:pt>
                <c:pt idx="1859">
                  <c:v>184.6000061035156</c:v>
                </c:pt>
                <c:pt idx="1860">
                  <c:v>184.6999969482422</c:v>
                </c:pt>
                <c:pt idx="1861">
                  <c:v>184.8000030517578</c:v>
                </c:pt>
                <c:pt idx="1862">
                  <c:v>184.9000091552735</c:v>
                </c:pt>
                <c:pt idx="1863">
                  <c:v>185.0</c:v>
                </c:pt>
                <c:pt idx="1864">
                  <c:v>185.1000061035156</c:v>
                </c:pt>
                <c:pt idx="1865">
                  <c:v>185.1999969482422</c:v>
                </c:pt>
                <c:pt idx="1866">
                  <c:v>185.3000030517578</c:v>
                </c:pt>
                <c:pt idx="1867">
                  <c:v>185.4000091552735</c:v>
                </c:pt>
                <c:pt idx="1868">
                  <c:v>185.5</c:v>
                </c:pt>
                <c:pt idx="1869">
                  <c:v>185.6000061035156</c:v>
                </c:pt>
                <c:pt idx="1870">
                  <c:v>185.6999969482422</c:v>
                </c:pt>
                <c:pt idx="1871">
                  <c:v>185.8000030517578</c:v>
                </c:pt>
                <c:pt idx="1872">
                  <c:v>185.9000091552735</c:v>
                </c:pt>
                <c:pt idx="1873">
                  <c:v>186.0</c:v>
                </c:pt>
                <c:pt idx="1874">
                  <c:v>186.1000061035156</c:v>
                </c:pt>
                <c:pt idx="1875">
                  <c:v>186.1999969482422</c:v>
                </c:pt>
                <c:pt idx="1876">
                  <c:v>186.3000030517578</c:v>
                </c:pt>
                <c:pt idx="1877">
                  <c:v>186.4000091552735</c:v>
                </c:pt>
                <c:pt idx="1878">
                  <c:v>186.5</c:v>
                </c:pt>
                <c:pt idx="1879">
                  <c:v>186.6000061035156</c:v>
                </c:pt>
                <c:pt idx="1880">
                  <c:v>186.6999969482422</c:v>
                </c:pt>
                <c:pt idx="1881">
                  <c:v>186.8000030517578</c:v>
                </c:pt>
                <c:pt idx="1882">
                  <c:v>186.9000091552735</c:v>
                </c:pt>
                <c:pt idx="1883">
                  <c:v>187.0</c:v>
                </c:pt>
                <c:pt idx="1884">
                  <c:v>187.1000061035156</c:v>
                </c:pt>
                <c:pt idx="1885">
                  <c:v>187.1999969482422</c:v>
                </c:pt>
                <c:pt idx="1886">
                  <c:v>187.3000030517578</c:v>
                </c:pt>
                <c:pt idx="1887">
                  <c:v>187.4000091552735</c:v>
                </c:pt>
                <c:pt idx="1888">
                  <c:v>187.5</c:v>
                </c:pt>
                <c:pt idx="1889">
                  <c:v>187.6000061035156</c:v>
                </c:pt>
                <c:pt idx="1890">
                  <c:v>187.6999969482422</c:v>
                </c:pt>
                <c:pt idx="1891">
                  <c:v>187.8000030517578</c:v>
                </c:pt>
                <c:pt idx="1892">
                  <c:v>187.9000091552735</c:v>
                </c:pt>
                <c:pt idx="1893">
                  <c:v>188.0</c:v>
                </c:pt>
                <c:pt idx="1894">
                  <c:v>188.1000061035156</c:v>
                </c:pt>
                <c:pt idx="1895">
                  <c:v>188.1999969482422</c:v>
                </c:pt>
                <c:pt idx="1896">
                  <c:v>188.3000030517578</c:v>
                </c:pt>
                <c:pt idx="1897">
                  <c:v>188.4000091552735</c:v>
                </c:pt>
                <c:pt idx="1898">
                  <c:v>188.5</c:v>
                </c:pt>
                <c:pt idx="1899">
                  <c:v>188.6000061035156</c:v>
                </c:pt>
                <c:pt idx="1900">
                  <c:v>188.6999969482422</c:v>
                </c:pt>
                <c:pt idx="1901">
                  <c:v>188.8000030517578</c:v>
                </c:pt>
                <c:pt idx="1902">
                  <c:v>188.9000091552735</c:v>
                </c:pt>
                <c:pt idx="1903">
                  <c:v>189.0</c:v>
                </c:pt>
                <c:pt idx="1904">
                  <c:v>189.1000061035156</c:v>
                </c:pt>
                <c:pt idx="1905">
                  <c:v>189.1999969482422</c:v>
                </c:pt>
                <c:pt idx="1906">
                  <c:v>189.3000030517578</c:v>
                </c:pt>
                <c:pt idx="1907">
                  <c:v>189.4000091552735</c:v>
                </c:pt>
                <c:pt idx="1908">
                  <c:v>189.5</c:v>
                </c:pt>
                <c:pt idx="1909">
                  <c:v>189.6000061035156</c:v>
                </c:pt>
                <c:pt idx="1910">
                  <c:v>189.6999969482422</c:v>
                </c:pt>
                <c:pt idx="1911">
                  <c:v>189.8000030517578</c:v>
                </c:pt>
                <c:pt idx="1912">
                  <c:v>189.9000091552735</c:v>
                </c:pt>
                <c:pt idx="1913">
                  <c:v>190.0</c:v>
                </c:pt>
                <c:pt idx="1914">
                  <c:v>190.1000061035156</c:v>
                </c:pt>
                <c:pt idx="1915">
                  <c:v>190.1999969482422</c:v>
                </c:pt>
                <c:pt idx="1916">
                  <c:v>190.3000030517578</c:v>
                </c:pt>
                <c:pt idx="1917">
                  <c:v>190.4000091552735</c:v>
                </c:pt>
                <c:pt idx="1918">
                  <c:v>190.5</c:v>
                </c:pt>
                <c:pt idx="1919">
                  <c:v>190.6000061035156</c:v>
                </c:pt>
                <c:pt idx="1920">
                  <c:v>190.6999969482422</c:v>
                </c:pt>
                <c:pt idx="1921">
                  <c:v>190.8000030517578</c:v>
                </c:pt>
                <c:pt idx="1922">
                  <c:v>190.9000091552735</c:v>
                </c:pt>
                <c:pt idx="1923">
                  <c:v>191.0</c:v>
                </c:pt>
                <c:pt idx="1924">
                  <c:v>191.1000061035156</c:v>
                </c:pt>
                <c:pt idx="1925">
                  <c:v>191.1999969482422</c:v>
                </c:pt>
                <c:pt idx="1926">
                  <c:v>191.3000030517578</c:v>
                </c:pt>
                <c:pt idx="1927">
                  <c:v>191.4000091552735</c:v>
                </c:pt>
                <c:pt idx="1928">
                  <c:v>191.5</c:v>
                </c:pt>
                <c:pt idx="1929">
                  <c:v>191.6000061035156</c:v>
                </c:pt>
                <c:pt idx="1930">
                  <c:v>191.6999969482422</c:v>
                </c:pt>
                <c:pt idx="1931">
                  <c:v>191.8000030517578</c:v>
                </c:pt>
                <c:pt idx="1932">
                  <c:v>191.9000091552735</c:v>
                </c:pt>
                <c:pt idx="1933">
                  <c:v>192.0</c:v>
                </c:pt>
                <c:pt idx="1934">
                  <c:v>192.1000061035156</c:v>
                </c:pt>
                <c:pt idx="1935">
                  <c:v>192.1999969482422</c:v>
                </c:pt>
                <c:pt idx="1936">
                  <c:v>192.3000030517578</c:v>
                </c:pt>
                <c:pt idx="1937">
                  <c:v>192.4000091552735</c:v>
                </c:pt>
                <c:pt idx="1938">
                  <c:v>192.5</c:v>
                </c:pt>
                <c:pt idx="1939">
                  <c:v>192.6000061035156</c:v>
                </c:pt>
                <c:pt idx="1940">
                  <c:v>192.6999969482422</c:v>
                </c:pt>
                <c:pt idx="1941">
                  <c:v>192.8000030517578</c:v>
                </c:pt>
                <c:pt idx="1942">
                  <c:v>192.9000091552735</c:v>
                </c:pt>
                <c:pt idx="1943">
                  <c:v>193.0</c:v>
                </c:pt>
                <c:pt idx="1944">
                  <c:v>193.1000061035156</c:v>
                </c:pt>
                <c:pt idx="1945">
                  <c:v>193.1999969482422</c:v>
                </c:pt>
                <c:pt idx="1946">
                  <c:v>193.3000030517578</c:v>
                </c:pt>
                <c:pt idx="1947">
                  <c:v>193.4000091552735</c:v>
                </c:pt>
                <c:pt idx="1948">
                  <c:v>193.5</c:v>
                </c:pt>
                <c:pt idx="1949">
                  <c:v>193.6000061035156</c:v>
                </c:pt>
                <c:pt idx="1950">
                  <c:v>193.6999969482422</c:v>
                </c:pt>
                <c:pt idx="1951">
                  <c:v>193.8000030517578</c:v>
                </c:pt>
                <c:pt idx="1952">
                  <c:v>193.9000091552735</c:v>
                </c:pt>
                <c:pt idx="1953">
                  <c:v>194.0</c:v>
                </c:pt>
                <c:pt idx="1954">
                  <c:v>194.1000061035156</c:v>
                </c:pt>
                <c:pt idx="1955">
                  <c:v>194.1999969482422</c:v>
                </c:pt>
                <c:pt idx="1956">
                  <c:v>194.3000030517578</c:v>
                </c:pt>
                <c:pt idx="1957">
                  <c:v>194.4000091552735</c:v>
                </c:pt>
                <c:pt idx="1958">
                  <c:v>194.5</c:v>
                </c:pt>
                <c:pt idx="1959">
                  <c:v>194.6000061035156</c:v>
                </c:pt>
                <c:pt idx="1960">
                  <c:v>194.6999969482422</c:v>
                </c:pt>
                <c:pt idx="1961">
                  <c:v>194.8000030517578</c:v>
                </c:pt>
                <c:pt idx="1962">
                  <c:v>194.9000091552735</c:v>
                </c:pt>
                <c:pt idx="1963">
                  <c:v>195.0</c:v>
                </c:pt>
                <c:pt idx="1964">
                  <c:v>195.1000061035156</c:v>
                </c:pt>
                <c:pt idx="1965">
                  <c:v>195.1999969482422</c:v>
                </c:pt>
                <c:pt idx="1966">
                  <c:v>195.3000030517578</c:v>
                </c:pt>
                <c:pt idx="1967">
                  <c:v>195.4000091552735</c:v>
                </c:pt>
                <c:pt idx="1968">
                  <c:v>195.5</c:v>
                </c:pt>
                <c:pt idx="1969">
                  <c:v>195.6000061035156</c:v>
                </c:pt>
                <c:pt idx="1970">
                  <c:v>195.6999969482422</c:v>
                </c:pt>
                <c:pt idx="1971">
                  <c:v>195.8000030517578</c:v>
                </c:pt>
                <c:pt idx="1972">
                  <c:v>195.9000091552735</c:v>
                </c:pt>
                <c:pt idx="1973">
                  <c:v>196.0</c:v>
                </c:pt>
                <c:pt idx="1974">
                  <c:v>196.1000061035156</c:v>
                </c:pt>
                <c:pt idx="1975">
                  <c:v>196.1999969482422</c:v>
                </c:pt>
                <c:pt idx="1976">
                  <c:v>196.3000030517578</c:v>
                </c:pt>
                <c:pt idx="1977">
                  <c:v>196.4000091552735</c:v>
                </c:pt>
                <c:pt idx="1978">
                  <c:v>196.5</c:v>
                </c:pt>
                <c:pt idx="1979">
                  <c:v>196.6000061035156</c:v>
                </c:pt>
                <c:pt idx="1980">
                  <c:v>196.6999969482422</c:v>
                </c:pt>
                <c:pt idx="1981">
                  <c:v>196.8000030517578</c:v>
                </c:pt>
                <c:pt idx="1982">
                  <c:v>196.9000091552735</c:v>
                </c:pt>
                <c:pt idx="1983">
                  <c:v>197.0</c:v>
                </c:pt>
                <c:pt idx="1984">
                  <c:v>197.1000061035156</c:v>
                </c:pt>
                <c:pt idx="1985">
                  <c:v>197.1999969482422</c:v>
                </c:pt>
                <c:pt idx="1986">
                  <c:v>197.3000030517578</c:v>
                </c:pt>
                <c:pt idx="1987">
                  <c:v>197.4000091552735</c:v>
                </c:pt>
                <c:pt idx="1988">
                  <c:v>197.5</c:v>
                </c:pt>
                <c:pt idx="1989">
                  <c:v>197.6000061035156</c:v>
                </c:pt>
                <c:pt idx="1990">
                  <c:v>197.6999969482422</c:v>
                </c:pt>
                <c:pt idx="1991">
                  <c:v>197.8000030517578</c:v>
                </c:pt>
                <c:pt idx="1992">
                  <c:v>197.9000091552735</c:v>
                </c:pt>
                <c:pt idx="1993">
                  <c:v>198.0</c:v>
                </c:pt>
                <c:pt idx="1994">
                  <c:v>198.1000061035156</c:v>
                </c:pt>
                <c:pt idx="1995">
                  <c:v>198.1999969482422</c:v>
                </c:pt>
                <c:pt idx="1996">
                  <c:v>198.3000030517578</c:v>
                </c:pt>
                <c:pt idx="1997">
                  <c:v>198.4000091552735</c:v>
                </c:pt>
                <c:pt idx="1998">
                  <c:v>198.5</c:v>
                </c:pt>
                <c:pt idx="1999">
                  <c:v>198.6000061035156</c:v>
                </c:pt>
                <c:pt idx="2000">
                  <c:v>198.6999969482422</c:v>
                </c:pt>
                <c:pt idx="2001">
                  <c:v>198.8000030517578</c:v>
                </c:pt>
                <c:pt idx="2002">
                  <c:v>198.9000091552735</c:v>
                </c:pt>
                <c:pt idx="2003">
                  <c:v>199.0</c:v>
                </c:pt>
                <c:pt idx="2004">
                  <c:v>199.1000061035156</c:v>
                </c:pt>
                <c:pt idx="2005">
                  <c:v>199.1999969482422</c:v>
                </c:pt>
                <c:pt idx="2006">
                  <c:v>199.3000030517578</c:v>
                </c:pt>
                <c:pt idx="2007">
                  <c:v>199.4000091552735</c:v>
                </c:pt>
                <c:pt idx="2008">
                  <c:v>199.5</c:v>
                </c:pt>
                <c:pt idx="2009">
                  <c:v>199.6000061035156</c:v>
                </c:pt>
                <c:pt idx="2010">
                  <c:v>199.6999969482422</c:v>
                </c:pt>
                <c:pt idx="2011">
                  <c:v>199.8000030517578</c:v>
                </c:pt>
                <c:pt idx="2012">
                  <c:v>199.9000091552735</c:v>
                </c:pt>
                <c:pt idx="2013">
                  <c:v>200.0</c:v>
                </c:pt>
                <c:pt idx="2014">
                  <c:v>200.1000061035156</c:v>
                </c:pt>
                <c:pt idx="2015">
                  <c:v>200.1999969482422</c:v>
                </c:pt>
                <c:pt idx="2016">
                  <c:v>200.3000030517578</c:v>
                </c:pt>
                <c:pt idx="2017">
                  <c:v>200.4000091552735</c:v>
                </c:pt>
                <c:pt idx="2018">
                  <c:v>200.5</c:v>
                </c:pt>
                <c:pt idx="2019">
                  <c:v>200.6000061035156</c:v>
                </c:pt>
                <c:pt idx="2020">
                  <c:v>200.6999969482422</c:v>
                </c:pt>
                <c:pt idx="2021">
                  <c:v>200.8000030517578</c:v>
                </c:pt>
                <c:pt idx="2022">
                  <c:v>200.9000091552735</c:v>
                </c:pt>
                <c:pt idx="2023">
                  <c:v>201.0</c:v>
                </c:pt>
                <c:pt idx="2024">
                  <c:v>201.1000061035156</c:v>
                </c:pt>
                <c:pt idx="2025">
                  <c:v>201.1999969482422</c:v>
                </c:pt>
                <c:pt idx="2026">
                  <c:v>201.3000030517578</c:v>
                </c:pt>
                <c:pt idx="2027">
                  <c:v>201.4000091552735</c:v>
                </c:pt>
                <c:pt idx="2028">
                  <c:v>201.5</c:v>
                </c:pt>
                <c:pt idx="2029">
                  <c:v>201.6000061035156</c:v>
                </c:pt>
                <c:pt idx="2030">
                  <c:v>201.6999969482422</c:v>
                </c:pt>
                <c:pt idx="2031">
                  <c:v>201.8000030517578</c:v>
                </c:pt>
                <c:pt idx="2032">
                  <c:v>201.9000091552735</c:v>
                </c:pt>
                <c:pt idx="2033">
                  <c:v>202.0</c:v>
                </c:pt>
                <c:pt idx="2034">
                  <c:v>202.1000061035156</c:v>
                </c:pt>
                <c:pt idx="2035">
                  <c:v>202.1999969482422</c:v>
                </c:pt>
                <c:pt idx="2036">
                  <c:v>202.3000030517578</c:v>
                </c:pt>
                <c:pt idx="2037">
                  <c:v>202.4000091552735</c:v>
                </c:pt>
                <c:pt idx="2038">
                  <c:v>202.5</c:v>
                </c:pt>
                <c:pt idx="2039">
                  <c:v>202.6000061035156</c:v>
                </c:pt>
                <c:pt idx="2040">
                  <c:v>202.6999969482422</c:v>
                </c:pt>
                <c:pt idx="2041">
                  <c:v>202.8000030517578</c:v>
                </c:pt>
                <c:pt idx="2042">
                  <c:v>202.9000091552735</c:v>
                </c:pt>
                <c:pt idx="2043">
                  <c:v>203.0</c:v>
                </c:pt>
                <c:pt idx="2044">
                  <c:v>203.1000061035156</c:v>
                </c:pt>
                <c:pt idx="2045">
                  <c:v>203.1999969482422</c:v>
                </c:pt>
                <c:pt idx="2046">
                  <c:v>203.3000030517578</c:v>
                </c:pt>
                <c:pt idx="2047">
                  <c:v>203.4000091552735</c:v>
                </c:pt>
                <c:pt idx="2048">
                  <c:v>203.5</c:v>
                </c:pt>
                <c:pt idx="2049">
                  <c:v>203.6000061035156</c:v>
                </c:pt>
                <c:pt idx="2050">
                  <c:v>203.6999969482422</c:v>
                </c:pt>
                <c:pt idx="2051">
                  <c:v>203.8000030517578</c:v>
                </c:pt>
                <c:pt idx="2052">
                  <c:v>203.9000091552735</c:v>
                </c:pt>
                <c:pt idx="2053">
                  <c:v>204.0</c:v>
                </c:pt>
                <c:pt idx="2054">
                  <c:v>204.1000061035156</c:v>
                </c:pt>
                <c:pt idx="2055">
                  <c:v>204.1999969482422</c:v>
                </c:pt>
                <c:pt idx="2056">
                  <c:v>204.3000030517578</c:v>
                </c:pt>
                <c:pt idx="2057">
                  <c:v>204.4000091552735</c:v>
                </c:pt>
                <c:pt idx="2058">
                  <c:v>204.5</c:v>
                </c:pt>
                <c:pt idx="2059">
                  <c:v>204.6000061035156</c:v>
                </c:pt>
                <c:pt idx="2060">
                  <c:v>204.6999969482422</c:v>
                </c:pt>
                <c:pt idx="2061">
                  <c:v>204.8000030517578</c:v>
                </c:pt>
                <c:pt idx="2062">
                  <c:v>204.9000091552735</c:v>
                </c:pt>
                <c:pt idx="2063">
                  <c:v>205.0</c:v>
                </c:pt>
                <c:pt idx="2064">
                  <c:v>205.1000061035156</c:v>
                </c:pt>
                <c:pt idx="2065">
                  <c:v>205.1999969482422</c:v>
                </c:pt>
                <c:pt idx="2066">
                  <c:v>205.3000030517578</c:v>
                </c:pt>
                <c:pt idx="2067">
                  <c:v>205.4000091552735</c:v>
                </c:pt>
                <c:pt idx="2068">
                  <c:v>205.5</c:v>
                </c:pt>
                <c:pt idx="2069">
                  <c:v>205.6000061035156</c:v>
                </c:pt>
                <c:pt idx="2070">
                  <c:v>205.6999969482422</c:v>
                </c:pt>
                <c:pt idx="2071">
                  <c:v>205.8000030517578</c:v>
                </c:pt>
                <c:pt idx="2072">
                  <c:v>205.9000091552735</c:v>
                </c:pt>
                <c:pt idx="2073">
                  <c:v>206.0</c:v>
                </c:pt>
                <c:pt idx="2074">
                  <c:v>206.1000061035156</c:v>
                </c:pt>
                <c:pt idx="2075">
                  <c:v>206.1999969482422</c:v>
                </c:pt>
                <c:pt idx="2076">
                  <c:v>206.3000030517578</c:v>
                </c:pt>
                <c:pt idx="2077">
                  <c:v>206.4000091552735</c:v>
                </c:pt>
                <c:pt idx="2078">
                  <c:v>206.5</c:v>
                </c:pt>
                <c:pt idx="2079">
                  <c:v>206.6000061035156</c:v>
                </c:pt>
                <c:pt idx="2080">
                  <c:v>206.6999969482422</c:v>
                </c:pt>
                <c:pt idx="2081">
                  <c:v>206.8000030517578</c:v>
                </c:pt>
                <c:pt idx="2082">
                  <c:v>206.9000091552735</c:v>
                </c:pt>
                <c:pt idx="2083">
                  <c:v>207.0</c:v>
                </c:pt>
                <c:pt idx="2084">
                  <c:v>207.1000061035156</c:v>
                </c:pt>
                <c:pt idx="2085">
                  <c:v>207.1999969482422</c:v>
                </c:pt>
                <c:pt idx="2086">
                  <c:v>207.3000030517578</c:v>
                </c:pt>
                <c:pt idx="2087">
                  <c:v>207.4000091552735</c:v>
                </c:pt>
                <c:pt idx="2088">
                  <c:v>207.5</c:v>
                </c:pt>
                <c:pt idx="2089">
                  <c:v>207.6000061035156</c:v>
                </c:pt>
                <c:pt idx="2090">
                  <c:v>207.6999969482422</c:v>
                </c:pt>
                <c:pt idx="2091">
                  <c:v>207.8000030517578</c:v>
                </c:pt>
                <c:pt idx="2092">
                  <c:v>207.9000091552735</c:v>
                </c:pt>
                <c:pt idx="2093">
                  <c:v>208.0</c:v>
                </c:pt>
                <c:pt idx="2094">
                  <c:v>208.1000061035156</c:v>
                </c:pt>
                <c:pt idx="2095">
                  <c:v>208.1999969482422</c:v>
                </c:pt>
                <c:pt idx="2096">
                  <c:v>208.3000030517578</c:v>
                </c:pt>
                <c:pt idx="2097">
                  <c:v>208.4000091552735</c:v>
                </c:pt>
                <c:pt idx="2098">
                  <c:v>208.5</c:v>
                </c:pt>
                <c:pt idx="2099">
                  <c:v>208.6000061035156</c:v>
                </c:pt>
                <c:pt idx="2100">
                  <c:v>208.6999969482422</c:v>
                </c:pt>
                <c:pt idx="2101">
                  <c:v>208.8000030517578</c:v>
                </c:pt>
                <c:pt idx="2102">
                  <c:v>208.9000091552735</c:v>
                </c:pt>
                <c:pt idx="2103">
                  <c:v>209.0</c:v>
                </c:pt>
                <c:pt idx="2104">
                  <c:v>209.1000061035156</c:v>
                </c:pt>
                <c:pt idx="2105">
                  <c:v>209.1999969482422</c:v>
                </c:pt>
                <c:pt idx="2106">
                  <c:v>209.3000030517578</c:v>
                </c:pt>
                <c:pt idx="2107">
                  <c:v>209.4000091552735</c:v>
                </c:pt>
                <c:pt idx="2108">
                  <c:v>209.5</c:v>
                </c:pt>
                <c:pt idx="2109">
                  <c:v>209.6000061035156</c:v>
                </c:pt>
                <c:pt idx="2110">
                  <c:v>209.6999969482422</c:v>
                </c:pt>
                <c:pt idx="2111">
                  <c:v>209.8000030517578</c:v>
                </c:pt>
                <c:pt idx="2112">
                  <c:v>209.9000091552735</c:v>
                </c:pt>
                <c:pt idx="2113">
                  <c:v>210.0</c:v>
                </c:pt>
                <c:pt idx="2114">
                  <c:v>210.1000061035156</c:v>
                </c:pt>
                <c:pt idx="2115">
                  <c:v>210.1999969482422</c:v>
                </c:pt>
                <c:pt idx="2116">
                  <c:v>210.3000030517578</c:v>
                </c:pt>
                <c:pt idx="2117">
                  <c:v>210.4000091552735</c:v>
                </c:pt>
                <c:pt idx="2118">
                  <c:v>210.5</c:v>
                </c:pt>
                <c:pt idx="2119">
                  <c:v>210.6000061035156</c:v>
                </c:pt>
                <c:pt idx="2120">
                  <c:v>210.6999969482422</c:v>
                </c:pt>
                <c:pt idx="2121">
                  <c:v>210.8000030517578</c:v>
                </c:pt>
                <c:pt idx="2122">
                  <c:v>210.9000091552735</c:v>
                </c:pt>
                <c:pt idx="2123">
                  <c:v>211.0</c:v>
                </c:pt>
                <c:pt idx="2124">
                  <c:v>211.1000061035156</c:v>
                </c:pt>
                <c:pt idx="2125">
                  <c:v>211.1999969482422</c:v>
                </c:pt>
                <c:pt idx="2126">
                  <c:v>211.3000030517578</c:v>
                </c:pt>
                <c:pt idx="2127">
                  <c:v>211.4000091552735</c:v>
                </c:pt>
                <c:pt idx="2128">
                  <c:v>211.5</c:v>
                </c:pt>
                <c:pt idx="2129">
                  <c:v>211.6000061035156</c:v>
                </c:pt>
                <c:pt idx="2130">
                  <c:v>211.6999969482422</c:v>
                </c:pt>
                <c:pt idx="2131">
                  <c:v>211.8000030517578</c:v>
                </c:pt>
                <c:pt idx="2132">
                  <c:v>211.9000091552735</c:v>
                </c:pt>
                <c:pt idx="2133">
                  <c:v>212.0</c:v>
                </c:pt>
                <c:pt idx="2134">
                  <c:v>212.1000061035156</c:v>
                </c:pt>
                <c:pt idx="2135">
                  <c:v>212.1999969482422</c:v>
                </c:pt>
                <c:pt idx="2136">
                  <c:v>212.3000030517578</c:v>
                </c:pt>
                <c:pt idx="2137">
                  <c:v>212.4000091552735</c:v>
                </c:pt>
                <c:pt idx="2138">
                  <c:v>212.5</c:v>
                </c:pt>
                <c:pt idx="2139">
                  <c:v>212.6000061035156</c:v>
                </c:pt>
                <c:pt idx="2140">
                  <c:v>212.6999969482422</c:v>
                </c:pt>
                <c:pt idx="2141">
                  <c:v>212.8000030517578</c:v>
                </c:pt>
                <c:pt idx="2142">
                  <c:v>212.9000091552735</c:v>
                </c:pt>
                <c:pt idx="2143">
                  <c:v>213.0</c:v>
                </c:pt>
                <c:pt idx="2144">
                  <c:v>213.1000061035156</c:v>
                </c:pt>
                <c:pt idx="2145">
                  <c:v>213.1999969482422</c:v>
                </c:pt>
                <c:pt idx="2146">
                  <c:v>213.3000030517578</c:v>
                </c:pt>
                <c:pt idx="2147">
                  <c:v>213.4000091552735</c:v>
                </c:pt>
                <c:pt idx="2148">
                  <c:v>213.5</c:v>
                </c:pt>
                <c:pt idx="2149">
                  <c:v>213.6000061035156</c:v>
                </c:pt>
                <c:pt idx="2150">
                  <c:v>213.6999969482422</c:v>
                </c:pt>
                <c:pt idx="2151">
                  <c:v>213.8000030517578</c:v>
                </c:pt>
                <c:pt idx="2152">
                  <c:v>213.9000091552735</c:v>
                </c:pt>
                <c:pt idx="2153">
                  <c:v>214.0</c:v>
                </c:pt>
                <c:pt idx="2154">
                  <c:v>214.1000061035156</c:v>
                </c:pt>
                <c:pt idx="2155">
                  <c:v>214.1999969482422</c:v>
                </c:pt>
                <c:pt idx="2156">
                  <c:v>214.3000030517578</c:v>
                </c:pt>
                <c:pt idx="2157">
                  <c:v>214.4000091552735</c:v>
                </c:pt>
                <c:pt idx="2158">
                  <c:v>214.5</c:v>
                </c:pt>
                <c:pt idx="2159">
                  <c:v>214.6000061035156</c:v>
                </c:pt>
                <c:pt idx="2160">
                  <c:v>214.6999969482422</c:v>
                </c:pt>
                <c:pt idx="2161">
                  <c:v>214.8000030517578</c:v>
                </c:pt>
                <c:pt idx="2162">
                  <c:v>214.9000091552735</c:v>
                </c:pt>
                <c:pt idx="2163">
                  <c:v>215.0</c:v>
                </c:pt>
                <c:pt idx="2164">
                  <c:v>215.1000061035156</c:v>
                </c:pt>
                <c:pt idx="2165">
                  <c:v>215.1999969482422</c:v>
                </c:pt>
                <c:pt idx="2166">
                  <c:v>215.3000030517578</c:v>
                </c:pt>
                <c:pt idx="2167">
                  <c:v>215.4000091552735</c:v>
                </c:pt>
                <c:pt idx="2168">
                  <c:v>215.5</c:v>
                </c:pt>
                <c:pt idx="2169">
                  <c:v>215.6000061035156</c:v>
                </c:pt>
                <c:pt idx="2170">
                  <c:v>215.6999969482422</c:v>
                </c:pt>
                <c:pt idx="2171">
                  <c:v>215.8000030517578</c:v>
                </c:pt>
                <c:pt idx="2172">
                  <c:v>215.9000091552735</c:v>
                </c:pt>
                <c:pt idx="2173">
                  <c:v>216.0</c:v>
                </c:pt>
                <c:pt idx="2174">
                  <c:v>216.1000061035156</c:v>
                </c:pt>
                <c:pt idx="2175">
                  <c:v>216.1999969482422</c:v>
                </c:pt>
                <c:pt idx="2176">
                  <c:v>216.3000030517578</c:v>
                </c:pt>
                <c:pt idx="2177">
                  <c:v>216.4000091552735</c:v>
                </c:pt>
                <c:pt idx="2178">
                  <c:v>216.5000152587891</c:v>
                </c:pt>
                <c:pt idx="2179">
                  <c:v>216.5999908447266</c:v>
                </c:pt>
                <c:pt idx="2180">
                  <c:v>216.6999969482422</c:v>
                </c:pt>
                <c:pt idx="2181">
                  <c:v>216.8000030517578</c:v>
                </c:pt>
                <c:pt idx="2182">
                  <c:v>216.9000091552735</c:v>
                </c:pt>
                <c:pt idx="2183">
                  <c:v>217.0000152587891</c:v>
                </c:pt>
                <c:pt idx="2184">
                  <c:v>217.0999908447266</c:v>
                </c:pt>
                <c:pt idx="2185">
                  <c:v>217.1999969482422</c:v>
                </c:pt>
                <c:pt idx="2186">
                  <c:v>217.3000030517578</c:v>
                </c:pt>
                <c:pt idx="2187">
                  <c:v>217.4000091552735</c:v>
                </c:pt>
                <c:pt idx="2188">
                  <c:v>217.5000152587891</c:v>
                </c:pt>
                <c:pt idx="2189">
                  <c:v>217.5999908447266</c:v>
                </c:pt>
                <c:pt idx="2190">
                  <c:v>217.6999969482422</c:v>
                </c:pt>
                <c:pt idx="2191">
                  <c:v>217.8000030517578</c:v>
                </c:pt>
                <c:pt idx="2192">
                  <c:v>217.9000091552735</c:v>
                </c:pt>
                <c:pt idx="2193">
                  <c:v>218.0000152587891</c:v>
                </c:pt>
                <c:pt idx="2194">
                  <c:v>218.0999908447266</c:v>
                </c:pt>
                <c:pt idx="2195">
                  <c:v>218.1999969482422</c:v>
                </c:pt>
                <c:pt idx="2196">
                  <c:v>218.3000030517578</c:v>
                </c:pt>
                <c:pt idx="2197">
                  <c:v>218.4000091552735</c:v>
                </c:pt>
                <c:pt idx="2198">
                  <c:v>218.5000152587891</c:v>
                </c:pt>
                <c:pt idx="2199">
                  <c:v>218.5999908447266</c:v>
                </c:pt>
                <c:pt idx="2200">
                  <c:v>218.6999969482422</c:v>
                </c:pt>
                <c:pt idx="2201">
                  <c:v>218.8000030517578</c:v>
                </c:pt>
                <c:pt idx="2202">
                  <c:v>218.9000091552735</c:v>
                </c:pt>
                <c:pt idx="2203">
                  <c:v>219.0000152587891</c:v>
                </c:pt>
                <c:pt idx="2204">
                  <c:v>219.0999908447266</c:v>
                </c:pt>
                <c:pt idx="2205">
                  <c:v>219.1999969482422</c:v>
                </c:pt>
                <c:pt idx="2206">
                  <c:v>219.3000030517578</c:v>
                </c:pt>
                <c:pt idx="2207">
                  <c:v>219.4000091552735</c:v>
                </c:pt>
                <c:pt idx="2208">
                  <c:v>219.5000152587891</c:v>
                </c:pt>
                <c:pt idx="2209">
                  <c:v>219.5999908447266</c:v>
                </c:pt>
                <c:pt idx="2210">
                  <c:v>219.6999969482422</c:v>
                </c:pt>
                <c:pt idx="2211">
                  <c:v>219.8000030517578</c:v>
                </c:pt>
                <c:pt idx="2212">
                  <c:v>219.9000091552735</c:v>
                </c:pt>
                <c:pt idx="2213">
                  <c:v>220.0000152587891</c:v>
                </c:pt>
                <c:pt idx="2214">
                  <c:v>220.0999908447266</c:v>
                </c:pt>
                <c:pt idx="2215">
                  <c:v>220.1999969482422</c:v>
                </c:pt>
                <c:pt idx="2216">
                  <c:v>220.3000030517578</c:v>
                </c:pt>
                <c:pt idx="2217">
                  <c:v>220.4000091552735</c:v>
                </c:pt>
                <c:pt idx="2218">
                  <c:v>220.5000152587891</c:v>
                </c:pt>
                <c:pt idx="2219">
                  <c:v>220.5999908447266</c:v>
                </c:pt>
                <c:pt idx="2220">
                  <c:v>220.6999969482422</c:v>
                </c:pt>
                <c:pt idx="2221">
                  <c:v>220.8000030517578</c:v>
                </c:pt>
                <c:pt idx="2222">
                  <c:v>220.9000091552735</c:v>
                </c:pt>
                <c:pt idx="2223">
                  <c:v>221.0000152587891</c:v>
                </c:pt>
                <c:pt idx="2224">
                  <c:v>221.0999908447266</c:v>
                </c:pt>
                <c:pt idx="2225">
                  <c:v>221.1999969482422</c:v>
                </c:pt>
                <c:pt idx="2226">
                  <c:v>221.3000030517578</c:v>
                </c:pt>
                <c:pt idx="2227">
                  <c:v>221.4000091552735</c:v>
                </c:pt>
                <c:pt idx="2228">
                  <c:v>221.5000152587891</c:v>
                </c:pt>
                <c:pt idx="2229">
                  <c:v>221.5999908447266</c:v>
                </c:pt>
                <c:pt idx="2230">
                  <c:v>221.6999969482422</c:v>
                </c:pt>
                <c:pt idx="2231">
                  <c:v>221.8000030517578</c:v>
                </c:pt>
                <c:pt idx="2232">
                  <c:v>221.9000091552735</c:v>
                </c:pt>
                <c:pt idx="2233">
                  <c:v>222.0000152587891</c:v>
                </c:pt>
                <c:pt idx="2234">
                  <c:v>222.0999908447266</c:v>
                </c:pt>
                <c:pt idx="2235">
                  <c:v>222.1999969482422</c:v>
                </c:pt>
                <c:pt idx="2236">
                  <c:v>222.3000030517578</c:v>
                </c:pt>
                <c:pt idx="2237">
                  <c:v>222.4000091552735</c:v>
                </c:pt>
                <c:pt idx="2238">
                  <c:v>222.5000152587891</c:v>
                </c:pt>
                <c:pt idx="2239">
                  <c:v>222.5999908447266</c:v>
                </c:pt>
                <c:pt idx="2240">
                  <c:v>222.6999969482422</c:v>
                </c:pt>
                <c:pt idx="2241">
                  <c:v>222.8000030517578</c:v>
                </c:pt>
                <c:pt idx="2242">
                  <c:v>222.9000091552735</c:v>
                </c:pt>
                <c:pt idx="2243">
                  <c:v>223.0000152587891</c:v>
                </c:pt>
                <c:pt idx="2244">
                  <c:v>223.0999908447266</c:v>
                </c:pt>
                <c:pt idx="2245">
                  <c:v>223.1999969482422</c:v>
                </c:pt>
                <c:pt idx="2246">
                  <c:v>223.3000030517578</c:v>
                </c:pt>
                <c:pt idx="2247">
                  <c:v>223.4000091552735</c:v>
                </c:pt>
                <c:pt idx="2248">
                  <c:v>223.5000152587891</c:v>
                </c:pt>
                <c:pt idx="2249">
                  <c:v>223.5999908447266</c:v>
                </c:pt>
                <c:pt idx="2250">
                  <c:v>223.6999969482422</c:v>
                </c:pt>
                <c:pt idx="2251">
                  <c:v>223.8000030517578</c:v>
                </c:pt>
                <c:pt idx="2252">
                  <c:v>223.9000091552735</c:v>
                </c:pt>
                <c:pt idx="2253">
                  <c:v>224.0000152587891</c:v>
                </c:pt>
                <c:pt idx="2254">
                  <c:v>224.0999908447266</c:v>
                </c:pt>
                <c:pt idx="2255">
                  <c:v>224.1999969482422</c:v>
                </c:pt>
                <c:pt idx="2256">
                  <c:v>224.3000030517578</c:v>
                </c:pt>
                <c:pt idx="2257">
                  <c:v>224.4000091552735</c:v>
                </c:pt>
                <c:pt idx="2258">
                  <c:v>224.5000152587891</c:v>
                </c:pt>
                <c:pt idx="2259">
                  <c:v>224.5999908447266</c:v>
                </c:pt>
                <c:pt idx="2260">
                  <c:v>224.6999969482422</c:v>
                </c:pt>
                <c:pt idx="2261">
                  <c:v>224.8000030517578</c:v>
                </c:pt>
                <c:pt idx="2262">
                  <c:v>224.9000091552735</c:v>
                </c:pt>
                <c:pt idx="2263">
                  <c:v>225.0000152587891</c:v>
                </c:pt>
                <c:pt idx="2264">
                  <c:v>225.0999908447266</c:v>
                </c:pt>
                <c:pt idx="2265">
                  <c:v>225.1999969482422</c:v>
                </c:pt>
                <c:pt idx="2266">
                  <c:v>225.3000030517578</c:v>
                </c:pt>
                <c:pt idx="2267">
                  <c:v>225.4000091552735</c:v>
                </c:pt>
                <c:pt idx="2268">
                  <c:v>225.5000152587891</c:v>
                </c:pt>
                <c:pt idx="2269">
                  <c:v>225.5999908447266</c:v>
                </c:pt>
                <c:pt idx="2270">
                  <c:v>225.6999969482422</c:v>
                </c:pt>
                <c:pt idx="2271">
                  <c:v>225.8000030517578</c:v>
                </c:pt>
                <c:pt idx="2272">
                  <c:v>225.9000091552735</c:v>
                </c:pt>
                <c:pt idx="2273">
                  <c:v>226.0000152587891</c:v>
                </c:pt>
                <c:pt idx="2274">
                  <c:v>226.0999908447266</c:v>
                </c:pt>
                <c:pt idx="2275">
                  <c:v>226.1999969482422</c:v>
                </c:pt>
                <c:pt idx="2276">
                  <c:v>226.3000030517578</c:v>
                </c:pt>
                <c:pt idx="2277">
                  <c:v>226.4000091552735</c:v>
                </c:pt>
                <c:pt idx="2278">
                  <c:v>226.5000152587891</c:v>
                </c:pt>
                <c:pt idx="2279">
                  <c:v>226.5999908447266</c:v>
                </c:pt>
                <c:pt idx="2280">
                  <c:v>226.6999969482422</c:v>
                </c:pt>
                <c:pt idx="2281">
                  <c:v>226.8000030517578</c:v>
                </c:pt>
                <c:pt idx="2282">
                  <c:v>226.9000091552735</c:v>
                </c:pt>
                <c:pt idx="2283">
                  <c:v>227.0000152587891</c:v>
                </c:pt>
                <c:pt idx="2284">
                  <c:v>227.0999908447266</c:v>
                </c:pt>
                <c:pt idx="2285">
                  <c:v>227.1999969482422</c:v>
                </c:pt>
                <c:pt idx="2286">
                  <c:v>227.3000030517578</c:v>
                </c:pt>
                <c:pt idx="2287">
                  <c:v>227.4000091552735</c:v>
                </c:pt>
                <c:pt idx="2288">
                  <c:v>227.5000152587891</c:v>
                </c:pt>
                <c:pt idx="2289">
                  <c:v>227.5999908447266</c:v>
                </c:pt>
                <c:pt idx="2290">
                  <c:v>227.6999969482422</c:v>
                </c:pt>
                <c:pt idx="2291">
                  <c:v>227.8000030517578</c:v>
                </c:pt>
                <c:pt idx="2292">
                  <c:v>227.9000091552735</c:v>
                </c:pt>
                <c:pt idx="2293">
                  <c:v>228.0000152587891</c:v>
                </c:pt>
                <c:pt idx="2294">
                  <c:v>228.0999908447266</c:v>
                </c:pt>
                <c:pt idx="2295">
                  <c:v>228.1999969482422</c:v>
                </c:pt>
                <c:pt idx="2296">
                  <c:v>228.3000030517578</c:v>
                </c:pt>
                <c:pt idx="2297">
                  <c:v>228.4000091552735</c:v>
                </c:pt>
                <c:pt idx="2298">
                  <c:v>228.5000152587891</c:v>
                </c:pt>
                <c:pt idx="2299">
                  <c:v>228.5999908447266</c:v>
                </c:pt>
                <c:pt idx="2300">
                  <c:v>228.6999969482422</c:v>
                </c:pt>
                <c:pt idx="2301">
                  <c:v>228.8000030517578</c:v>
                </c:pt>
                <c:pt idx="2302">
                  <c:v>228.9000091552735</c:v>
                </c:pt>
                <c:pt idx="2303">
                  <c:v>229.0000152587891</c:v>
                </c:pt>
                <c:pt idx="2304">
                  <c:v>229.0999908447266</c:v>
                </c:pt>
                <c:pt idx="2305">
                  <c:v>229.1999969482422</c:v>
                </c:pt>
                <c:pt idx="2306">
                  <c:v>229.3000030517578</c:v>
                </c:pt>
                <c:pt idx="2307">
                  <c:v>229.4000091552735</c:v>
                </c:pt>
                <c:pt idx="2308">
                  <c:v>229.5000152587891</c:v>
                </c:pt>
                <c:pt idx="2309">
                  <c:v>229.5999908447266</c:v>
                </c:pt>
                <c:pt idx="2310">
                  <c:v>229.6999969482422</c:v>
                </c:pt>
                <c:pt idx="2311">
                  <c:v>229.8000030517578</c:v>
                </c:pt>
                <c:pt idx="2312">
                  <c:v>229.9000091552735</c:v>
                </c:pt>
                <c:pt idx="2313">
                  <c:v>230.0000152587891</c:v>
                </c:pt>
                <c:pt idx="2314">
                  <c:v>230.0999908447266</c:v>
                </c:pt>
                <c:pt idx="2315">
                  <c:v>230.1999969482422</c:v>
                </c:pt>
                <c:pt idx="2316">
                  <c:v>230.3000030517578</c:v>
                </c:pt>
                <c:pt idx="2317">
                  <c:v>230.4000091552735</c:v>
                </c:pt>
                <c:pt idx="2318">
                  <c:v>230.5000152587891</c:v>
                </c:pt>
                <c:pt idx="2319">
                  <c:v>230.5999908447266</c:v>
                </c:pt>
                <c:pt idx="2320">
                  <c:v>230.6999969482422</c:v>
                </c:pt>
                <c:pt idx="2321">
                  <c:v>230.8000030517578</c:v>
                </c:pt>
                <c:pt idx="2322">
                  <c:v>230.9000091552735</c:v>
                </c:pt>
                <c:pt idx="2323">
                  <c:v>231.0000152587891</c:v>
                </c:pt>
                <c:pt idx="2324">
                  <c:v>231.0999908447266</c:v>
                </c:pt>
                <c:pt idx="2325">
                  <c:v>231.1999969482422</c:v>
                </c:pt>
                <c:pt idx="2326">
                  <c:v>231.3000030517578</c:v>
                </c:pt>
                <c:pt idx="2327">
                  <c:v>231.4000091552735</c:v>
                </c:pt>
                <c:pt idx="2328">
                  <c:v>231.5000152587891</c:v>
                </c:pt>
                <c:pt idx="2329">
                  <c:v>231.5999908447266</c:v>
                </c:pt>
                <c:pt idx="2330">
                  <c:v>231.6999969482422</c:v>
                </c:pt>
                <c:pt idx="2331">
                  <c:v>231.8000030517578</c:v>
                </c:pt>
                <c:pt idx="2332">
                  <c:v>231.9000091552735</c:v>
                </c:pt>
                <c:pt idx="2333">
                  <c:v>232.0000152587891</c:v>
                </c:pt>
                <c:pt idx="2334">
                  <c:v>232.0999908447266</c:v>
                </c:pt>
                <c:pt idx="2335">
                  <c:v>232.1999969482422</c:v>
                </c:pt>
                <c:pt idx="2336">
                  <c:v>232.3000030517578</c:v>
                </c:pt>
                <c:pt idx="2337">
                  <c:v>232.4000091552735</c:v>
                </c:pt>
                <c:pt idx="2338">
                  <c:v>232.5000152587891</c:v>
                </c:pt>
                <c:pt idx="2339">
                  <c:v>232.5999908447266</c:v>
                </c:pt>
                <c:pt idx="2340">
                  <c:v>232.6999969482422</c:v>
                </c:pt>
                <c:pt idx="2341">
                  <c:v>232.8000030517578</c:v>
                </c:pt>
                <c:pt idx="2342">
                  <c:v>232.9000091552735</c:v>
                </c:pt>
                <c:pt idx="2343">
                  <c:v>233.0000152587891</c:v>
                </c:pt>
                <c:pt idx="2344">
                  <c:v>233.0999908447266</c:v>
                </c:pt>
                <c:pt idx="2345">
                  <c:v>233.1999969482422</c:v>
                </c:pt>
                <c:pt idx="2346">
                  <c:v>233.3000030517578</c:v>
                </c:pt>
                <c:pt idx="2347">
                  <c:v>233.4000091552735</c:v>
                </c:pt>
                <c:pt idx="2348">
                  <c:v>233.5000152587891</c:v>
                </c:pt>
                <c:pt idx="2349">
                  <c:v>233.5999908447266</c:v>
                </c:pt>
                <c:pt idx="2350">
                  <c:v>233.6999969482422</c:v>
                </c:pt>
                <c:pt idx="2351">
                  <c:v>233.8000030517578</c:v>
                </c:pt>
                <c:pt idx="2352">
                  <c:v>233.9000091552735</c:v>
                </c:pt>
                <c:pt idx="2353">
                  <c:v>234.0000152587891</c:v>
                </c:pt>
                <c:pt idx="2354">
                  <c:v>234.0999908447266</c:v>
                </c:pt>
                <c:pt idx="2355">
                  <c:v>234.1999969482422</c:v>
                </c:pt>
                <c:pt idx="2356">
                  <c:v>234.3000030517578</c:v>
                </c:pt>
                <c:pt idx="2357">
                  <c:v>234.4000091552735</c:v>
                </c:pt>
                <c:pt idx="2358">
                  <c:v>234.5000152587891</c:v>
                </c:pt>
                <c:pt idx="2359">
                  <c:v>234.5999908447266</c:v>
                </c:pt>
                <c:pt idx="2360">
                  <c:v>234.6999969482422</c:v>
                </c:pt>
                <c:pt idx="2361">
                  <c:v>234.8000030517578</c:v>
                </c:pt>
                <c:pt idx="2362">
                  <c:v>234.9000091552735</c:v>
                </c:pt>
                <c:pt idx="2363">
                  <c:v>235.0000152587891</c:v>
                </c:pt>
                <c:pt idx="2364">
                  <c:v>235.0999908447266</c:v>
                </c:pt>
                <c:pt idx="2365">
                  <c:v>235.1999969482422</c:v>
                </c:pt>
                <c:pt idx="2366">
                  <c:v>235.3000030517578</c:v>
                </c:pt>
                <c:pt idx="2367">
                  <c:v>235.4000091552735</c:v>
                </c:pt>
                <c:pt idx="2368">
                  <c:v>235.5000152587891</c:v>
                </c:pt>
                <c:pt idx="2369">
                  <c:v>235.5999908447266</c:v>
                </c:pt>
                <c:pt idx="2370">
                  <c:v>235.6999969482422</c:v>
                </c:pt>
                <c:pt idx="2371">
                  <c:v>235.8000030517578</c:v>
                </c:pt>
                <c:pt idx="2372">
                  <c:v>235.9000091552735</c:v>
                </c:pt>
                <c:pt idx="2373">
                  <c:v>236.0000152587891</c:v>
                </c:pt>
                <c:pt idx="2374">
                  <c:v>236.0999908447266</c:v>
                </c:pt>
                <c:pt idx="2375">
                  <c:v>236.1999969482422</c:v>
                </c:pt>
                <c:pt idx="2376">
                  <c:v>236.3000030517578</c:v>
                </c:pt>
                <c:pt idx="2377">
                  <c:v>236.4000091552735</c:v>
                </c:pt>
                <c:pt idx="2378">
                  <c:v>236.5000152587891</c:v>
                </c:pt>
                <c:pt idx="2379">
                  <c:v>236.5999908447266</c:v>
                </c:pt>
                <c:pt idx="2380">
                  <c:v>236.6999969482422</c:v>
                </c:pt>
                <c:pt idx="2381">
                  <c:v>236.8000030517578</c:v>
                </c:pt>
                <c:pt idx="2382">
                  <c:v>236.9000091552735</c:v>
                </c:pt>
                <c:pt idx="2383">
                  <c:v>237.0000152587891</c:v>
                </c:pt>
                <c:pt idx="2384">
                  <c:v>237.0999908447266</c:v>
                </c:pt>
                <c:pt idx="2385">
                  <c:v>237.1999969482422</c:v>
                </c:pt>
                <c:pt idx="2386">
                  <c:v>237.3000030517578</c:v>
                </c:pt>
                <c:pt idx="2387">
                  <c:v>237.4000091552735</c:v>
                </c:pt>
                <c:pt idx="2388">
                  <c:v>237.5000152587891</c:v>
                </c:pt>
                <c:pt idx="2389">
                  <c:v>237.5999908447266</c:v>
                </c:pt>
                <c:pt idx="2390">
                  <c:v>237.6999969482422</c:v>
                </c:pt>
                <c:pt idx="2391">
                  <c:v>237.8000030517578</c:v>
                </c:pt>
                <c:pt idx="2392">
                  <c:v>237.9000091552735</c:v>
                </c:pt>
                <c:pt idx="2393">
                  <c:v>238.0000152587891</c:v>
                </c:pt>
                <c:pt idx="2394">
                  <c:v>238.0999908447266</c:v>
                </c:pt>
                <c:pt idx="2395">
                  <c:v>238.1999969482422</c:v>
                </c:pt>
                <c:pt idx="2396">
                  <c:v>238.3000030517578</c:v>
                </c:pt>
                <c:pt idx="2397">
                  <c:v>238.4000091552735</c:v>
                </c:pt>
                <c:pt idx="2398">
                  <c:v>238.5000152587891</c:v>
                </c:pt>
                <c:pt idx="2399">
                  <c:v>238.5999908447266</c:v>
                </c:pt>
                <c:pt idx="2400">
                  <c:v>238.6999969482422</c:v>
                </c:pt>
                <c:pt idx="2401">
                  <c:v>238.8000030517578</c:v>
                </c:pt>
                <c:pt idx="2402">
                  <c:v>238.9000091552735</c:v>
                </c:pt>
                <c:pt idx="2403">
                  <c:v>239.0000152587891</c:v>
                </c:pt>
                <c:pt idx="2404">
                  <c:v>239.0999908447266</c:v>
                </c:pt>
                <c:pt idx="2405">
                  <c:v>239.1999969482422</c:v>
                </c:pt>
                <c:pt idx="2406">
                  <c:v>239.3000030517578</c:v>
                </c:pt>
                <c:pt idx="2407">
                  <c:v>239.4000091552735</c:v>
                </c:pt>
                <c:pt idx="2408">
                  <c:v>239.5000152587891</c:v>
                </c:pt>
                <c:pt idx="2409">
                  <c:v>239.5999908447266</c:v>
                </c:pt>
                <c:pt idx="2410">
                  <c:v>239.6999969482422</c:v>
                </c:pt>
                <c:pt idx="2411">
                  <c:v>239.8000030517578</c:v>
                </c:pt>
                <c:pt idx="2412">
                  <c:v>239.9000091552735</c:v>
                </c:pt>
                <c:pt idx="2413">
                  <c:v>240.0000152587891</c:v>
                </c:pt>
                <c:pt idx="2414">
                  <c:v>240.0999908447266</c:v>
                </c:pt>
                <c:pt idx="2415">
                  <c:v>240.1999969482422</c:v>
                </c:pt>
                <c:pt idx="2416">
                  <c:v>240.3000030517578</c:v>
                </c:pt>
                <c:pt idx="2417">
                  <c:v>240.4000091552735</c:v>
                </c:pt>
                <c:pt idx="2418">
                  <c:v>240.5000152587891</c:v>
                </c:pt>
                <c:pt idx="2419">
                  <c:v>240.5999908447266</c:v>
                </c:pt>
                <c:pt idx="2420">
                  <c:v>240.6999969482422</c:v>
                </c:pt>
                <c:pt idx="2421">
                  <c:v>240.8000030517578</c:v>
                </c:pt>
                <c:pt idx="2422">
                  <c:v>240.9000091552735</c:v>
                </c:pt>
                <c:pt idx="2423">
                  <c:v>241.0000152587891</c:v>
                </c:pt>
                <c:pt idx="2424">
                  <c:v>241.0999908447266</c:v>
                </c:pt>
                <c:pt idx="2425">
                  <c:v>241.1999969482422</c:v>
                </c:pt>
                <c:pt idx="2426">
                  <c:v>241.3000030517578</c:v>
                </c:pt>
                <c:pt idx="2427">
                  <c:v>241.4000091552735</c:v>
                </c:pt>
                <c:pt idx="2428">
                  <c:v>241.5000152587891</c:v>
                </c:pt>
                <c:pt idx="2429">
                  <c:v>241.5999908447266</c:v>
                </c:pt>
                <c:pt idx="2430">
                  <c:v>241.6999969482422</c:v>
                </c:pt>
                <c:pt idx="2431">
                  <c:v>241.8000030517578</c:v>
                </c:pt>
                <c:pt idx="2432">
                  <c:v>241.9000091552735</c:v>
                </c:pt>
                <c:pt idx="2433">
                  <c:v>242.0000152587891</c:v>
                </c:pt>
                <c:pt idx="2434">
                  <c:v>242.0999908447266</c:v>
                </c:pt>
                <c:pt idx="2435">
                  <c:v>242.1999969482422</c:v>
                </c:pt>
                <c:pt idx="2436">
                  <c:v>242.3000030517578</c:v>
                </c:pt>
                <c:pt idx="2437">
                  <c:v>242.4000091552735</c:v>
                </c:pt>
                <c:pt idx="2438">
                  <c:v>242.5000152587891</c:v>
                </c:pt>
                <c:pt idx="2439">
                  <c:v>242.5999908447266</c:v>
                </c:pt>
                <c:pt idx="2440">
                  <c:v>242.6999969482422</c:v>
                </c:pt>
                <c:pt idx="2441">
                  <c:v>242.8000030517578</c:v>
                </c:pt>
                <c:pt idx="2442">
                  <c:v>242.9000091552735</c:v>
                </c:pt>
                <c:pt idx="2443">
                  <c:v>243.0000152587891</c:v>
                </c:pt>
                <c:pt idx="2444">
                  <c:v>243.0999908447266</c:v>
                </c:pt>
                <c:pt idx="2445">
                  <c:v>243.1999969482422</c:v>
                </c:pt>
                <c:pt idx="2446">
                  <c:v>243.3000030517578</c:v>
                </c:pt>
                <c:pt idx="2447">
                  <c:v>243.4000091552735</c:v>
                </c:pt>
                <c:pt idx="2448">
                  <c:v>243.5000152587891</c:v>
                </c:pt>
                <c:pt idx="2449">
                  <c:v>243.5999908447266</c:v>
                </c:pt>
                <c:pt idx="2450">
                  <c:v>243.6999969482422</c:v>
                </c:pt>
                <c:pt idx="2451">
                  <c:v>243.8000030517578</c:v>
                </c:pt>
                <c:pt idx="2452">
                  <c:v>243.9000091552735</c:v>
                </c:pt>
                <c:pt idx="2453">
                  <c:v>244.0000152587891</c:v>
                </c:pt>
                <c:pt idx="2454">
                  <c:v>244.0999908447266</c:v>
                </c:pt>
                <c:pt idx="2455">
                  <c:v>244.1999969482422</c:v>
                </c:pt>
                <c:pt idx="2456">
                  <c:v>244.3000030517578</c:v>
                </c:pt>
                <c:pt idx="2457">
                  <c:v>244.4000091552735</c:v>
                </c:pt>
                <c:pt idx="2458">
                  <c:v>244.5000152587891</c:v>
                </c:pt>
                <c:pt idx="2459">
                  <c:v>244.5999908447266</c:v>
                </c:pt>
                <c:pt idx="2460">
                  <c:v>244.6999969482422</c:v>
                </c:pt>
                <c:pt idx="2461">
                  <c:v>244.8000030517578</c:v>
                </c:pt>
                <c:pt idx="2462">
                  <c:v>244.9000091552735</c:v>
                </c:pt>
                <c:pt idx="2463">
                  <c:v>245.0000152587891</c:v>
                </c:pt>
                <c:pt idx="2464">
                  <c:v>245.0999908447266</c:v>
                </c:pt>
                <c:pt idx="2465">
                  <c:v>245.1999969482422</c:v>
                </c:pt>
                <c:pt idx="2466">
                  <c:v>245.3000030517578</c:v>
                </c:pt>
                <c:pt idx="2467">
                  <c:v>245.4000091552735</c:v>
                </c:pt>
                <c:pt idx="2468">
                  <c:v>245.5000152587891</c:v>
                </c:pt>
                <c:pt idx="2469">
                  <c:v>245.5999908447266</c:v>
                </c:pt>
                <c:pt idx="2470">
                  <c:v>245.6999969482422</c:v>
                </c:pt>
                <c:pt idx="2471">
                  <c:v>245.8000030517578</c:v>
                </c:pt>
                <c:pt idx="2472">
                  <c:v>245.9000091552735</c:v>
                </c:pt>
                <c:pt idx="2473">
                  <c:v>246.0000152587891</c:v>
                </c:pt>
                <c:pt idx="2474">
                  <c:v>246.0999908447266</c:v>
                </c:pt>
                <c:pt idx="2475">
                  <c:v>246.1999969482422</c:v>
                </c:pt>
                <c:pt idx="2476">
                  <c:v>246.3000030517578</c:v>
                </c:pt>
                <c:pt idx="2477">
                  <c:v>246.4000091552735</c:v>
                </c:pt>
                <c:pt idx="2478">
                  <c:v>246.5000152587891</c:v>
                </c:pt>
                <c:pt idx="2479">
                  <c:v>246.5999908447266</c:v>
                </c:pt>
                <c:pt idx="2480">
                  <c:v>246.6999969482422</c:v>
                </c:pt>
                <c:pt idx="2481">
                  <c:v>246.8000030517578</c:v>
                </c:pt>
                <c:pt idx="2482">
                  <c:v>246.9000091552735</c:v>
                </c:pt>
                <c:pt idx="2483">
                  <c:v>247.0000152587891</c:v>
                </c:pt>
                <c:pt idx="2484">
                  <c:v>247.0999908447266</c:v>
                </c:pt>
                <c:pt idx="2485">
                  <c:v>247.1999969482422</c:v>
                </c:pt>
                <c:pt idx="2486">
                  <c:v>247.3000030517578</c:v>
                </c:pt>
                <c:pt idx="2487">
                  <c:v>247.4000091552735</c:v>
                </c:pt>
                <c:pt idx="2488">
                  <c:v>247.5000152587891</c:v>
                </c:pt>
                <c:pt idx="2489">
                  <c:v>247.5999908447266</c:v>
                </c:pt>
                <c:pt idx="2490">
                  <c:v>247.6999969482422</c:v>
                </c:pt>
                <c:pt idx="2491">
                  <c:v>247.8000030517578</c:v>
                </c:pt>
                <c:pt idx="2492">
                  <c:v>247.9000091552735</c:v>
                </c:pt>
                <c:pt idx="2493">
                  <c:v>248.0000152587891</c:v>
                </c:pt>
                <c:pt idx="2494">
                  <c:v>248.0999908447266</c:v>
                </c:pt>
                <c:pt idx="2495">
                  <c:v>248.1999969482422</c:v>
                </c:pt>
                <c:pt idx="2496">
                  <c:v>248.3000030517578</c:v>
                </c:pt>
                <c:pt idx="2497">
                  <c:v>248.4000091552735</c:v>
                </c:pt>
                <c:pt idx="2498">
                  <c:v>248.5000152587891</c:v>
                </c:pt>
                <c:pt idx="2499">
                  <c:v>248.5999908447266</c:v>
                </c:pt>
                <c:pt idx="2500">
                  <c:v>248.6999969482422</c:v>
                </c:pt>
                <c:pt idx="2501">
                  <c:v>248.8000030517578</c:v>
                </c:pt>
                <c:pt idx="2502">
                  <c:v>248.9000091552735</c:v>
                </c:pt>
                <c:pt idx="2503">
                  <c:v>249.0000152587891</c:v>
                </c:pt>
                <c:pt idx="2504">
                  <c:v>249.0999908447266</c:v>
                </c:pt>
                <c:pt idx="2505">
                  <c:v>249.1999969482422</c:v>
                </c:pt>
                <c:pt idx="2506">
                  <c:v>249.3000030517578</c:v>
                </c:pt>
                <c:pt idx="2507">
                  <c:v>249.4000091552735</c:v>
                </c:pt>
                <c:pt idx="2508">
                  <c:v>249.5000152587891</c:v>
                </c:pt>
                <c:pt idx="2509">
                  <c:v>249.5999908447266</c:v>
                </c:pt>
                <c:pt idx="2510">
                  <c:v>249.6999969482422</c:v>
                </c:pt>
                <c:pt idx="2511">
                  <c:v>249.8000030517578</c:v>
                </c:pt>
                <c:pt idx="2512">
                  <c:v>249.9000091552735</c:v>
                </c:pt>
                <c:pt idx="2513">
                  <c:v>250.0000152587891</c:v>
                </c:pt>
                <c:pt idx="2514">
                  <c:v>250.0999908447266</c:v>
                </c:pt>
                <c:pt idx="2515">
                  <c:v>250.1999969482422</c:v>
                </c:pt>
                <c:pt idx="2516">
                  <c:v>250.3000030517578</c:v>
                </c:pt>
                <c:pt idx="2517">
                  <c:v>250.4000091552735</c:v>
                </c:pt>
                <c:pt idx="2518">
                  <c:v>250.5000152587891</c:v>
                </c:pt>
                <c:pt idx="2519">
                  <c:v>250.5999908447266</c:v>
                </c:pt>
                <c:pt idx="2520">
                  <c:v>250.6999969482422</c:v>
                </c:pt>
                <c:pt idx="2521">
                  <c:v>250.8000030517578</c:v>
                </c:pt>
                <c:pt idx="2522">
                  <c:v>250.9000091552735</c:v>
                </c:pt>
                <c:pt idx="2523">
                  <c:v>251.0000152587891</c:v>
                </c:pt>
                <c:pt idx="2524">
                  <c:v>251.0999908447266</c:v>
                </c:pt>
                <c:pt idx="2525">
                  <c:v>251.1999969482422</c:v>
                </c:pt>
                <c:pt idx="2526">
                  <c:v>251.3000030517578</c:v>
                </c:pt>
                <c:pt idx="2527">
                  <c:v>251.4000091552735</c:v>
                </c:pt>
                <c:pt idx="2528">
                  <c:v>251.5000152587891</c:v>
                </c:pt>
                <c:pt idx="2529">
                  <c:v>251.5999908447266</c:v>
                </c:pt>
                <c:pt idx="2530">
                  <c:v>251.6999969482422</c:v>
                </c:pt>
                <c:pt idx="2531">
                  <c:v>251.8000030517578</c:v>
                </c:pt>
                <c:pt idx="2532">
                  <c:v>251.9000091552735</c:v>
                </c:pt>
                <c:pt idx="2533">
                  <c:v>252.0000152587891</c:v>
                </c:pt>
                <c:pt idx="2534">
                  <c:v>252.0999908447266</c:v>
                </c:pt>
                <c:pt idx="2535">
                  <c:v>252.1999969482422</c:v>
                </c:pt>
                <c:pt idx="2536">
                  <c:v>252.3000030517578</c:v>
                </c:pt>
                <c:pt idx="2537">
                  <c:v>252.4000091552735</c:v>
                </c:pt>
                <c:pt idx="2538">
                  <c:v>252.5000152587891</c:v>
                </c:pt>
                <c:pt idx="2539">
                  <c:v>252.5999908447266</c:v>
                </c:pt>
                <c:pt idx="2540">
                  <c:v>252.6999969482422</c:v>
                </c:pt>
                <c:pt idx="2541">
                  <c:v>252.8000030517578</c:v>
                </c:pt>
                <c:pt idx="2542">
                  <c:v>252.9000091552735</c:v>
                </c:pt>
                <c:pt idx="2543">
                  <c:v>253.0000152587891</c:v>
                </c:pt>
                <c:pt idx="2544">
                  <c:v>253.0999908447266</c:v>
                </c:pt>
                <c:pt idx="2545">
                  <c:v>253.1999969482422</c:v>
                </c:pt>
                <c:pt idx="2546">
                  <c:v>253.3000030517578</c:v>
                </c:pt>
                <c:pt idx="2547">
                  <c:v>253.4000091552735</c:v>
                </c:pt>
                <c:pt idx="2548">
                  <c:v>253.5000152587891</c:v>
                </c:pt>
                <c:pt idx="2549">
                  <c:v>253.5999908447266</c:v>
                </c:pt>
                <c:pt idx="2550">
                  <c:v>253.6999969482422</c:v>
                </c:pt>
                <c:pt idx="2551">
                  <c:v>253.8000030517578</c:v>
                </c:pt>
                <c:pt idx="2552">
                  <c:v>253.9000091552735</c:v>
                </c:pt>
                <c:pt idx="2553">
                  <c:v>254.0000152587891</c:v>
                </c:pt>
                <c:pt idx="2554">
                  <c:v>254.0999908447266</c:v>
                </c:pt>
                <c:pt idx="2555">
                  <c:v>254.1999969482422</c:v>
                </c:pt>
                <c:pt idx="2556">
                  <c:v>254.3000030517578</c:v>
                </c:pt>
                <c:pt idx="2557">
                  <c:v>254.4000091552735</c:v>
                </c:pt>
                <c:pt idx="2558">
                  <c:v>254.5000152587891</c:v>
                </c:pt>
                <c:pt idx="2559">
                  <c:v>254.5999908447266</c:v>
                </c:pt>
                <c:pt idx="2560">
                  <c:v>254.6999969482422</c:v>
                </c:pt>
                <c:pt idx="2561">
                  <c:v>254.8000030517578</c:v>
                </c:pt>
                <c:pt idx="2562">
                  <c:v>254.9000091552735</c:v>
                </c:pt>
                <c:pt idx="2563">
                  <c:v>255.0000152587891</c:v>
                </c:pt>
                <c:pt idx="2564">
                  <c:v>255.0999908447266</c:v>
                </c:pt>
                <c:pt idx="2565">
                  <c:v>255.1999969482422</c:v>
                </c:pt>
                <c:pt idx="2566">
                  <c:v>255.3000030517578</c:v>
                </c:pt>
                <c:pt idx="2567">
                  <c:v>255.4000091552735</c:v>
                </c:pt>
                <c:pt idx="2568">
                  <c:v>255.5000152587891</c:v>
                </c:pt>
                <c:pt idx="2569">
                  <c:v>255.5999908447266</c:v>
                </c:pt>
                <c:pt idx="2570">
                  <c:v>255.6999969482422</c:v>
                </c:pt>
                <c:pt idx="2571">
                  <c:v>255.8000030517578</c:v>
                </c:pt>
                <c:pt idx="2572">
                  <c:v>255.9000091552735</c:v>
                </c:pt>
                <c:pt idx="2573">
                  <c:v>256.0</c:v>
                </c:pt>
                <c:pt idx="2574">
                  <c:v>256.0999755859375</c:v>
                </c:pt>
                <c:pt idx="2575">
                  <c:v>256.1999816894534</c:v>
                </c:pt>
                <c:pt idx="2576">
                  <c:v>256.2999877929687</c:v>
                </c:pt>
                <c:pt idx="2577">
                  <c:v>256.3999938964843</c:v>
                </c:pt>
                <c:pt idx="2578">
                  <c:v>256.5</c:v>
                </c:pt>
                <c:pt idx="2579">
                  <c:v>256.5999755859375</c:v>
                </c:pt>
                <c:pt idx="2580">
                  <c:v>256.6999816894534</c:v>
                </c:pt>
                <c:pt idx="2581">
                  <c:v>256.7999877929687</c:v>
                </c:pt>
                <c:pt idx="2582">
                  <c:v>256.8999938964843</c:v>
                </c:pt>
                <c:pt idx="2583">
                  <c:v>257.0</c:v>
                </c:pt>
                <c:pt idx="2584">
                  <c:v>257.0999755859375</c:v>
                </c:pt>
                <c:pt idx="2585">
                  <c:v>257.1999816894534</c:v>
                </c:pt>
                <c:pt idx="2586">
                  <c:v>257.2999877929687</c:v>
                </c:pt>
                <c:pt idx="2587">
                  <c:v>257.3999938964843</c:v>
                </c:pt>
                <c:pt idx="2588">
                  <c:v>257.5</c:v>
                </c:pt>
                <c:pt idx="2589">
                  <c:v>257.5999755859375</c:v>
                </c:pt>
                <c:pt idx="2590">
                  <c:v>257.6999816894534</c:v>
                </c:pt>
                <c:pt idx="2591">
                  <c:v>257.7999877929687</c:v>
                </c:pt>
                <c:pt idx="2592">
                  <c:v>257.8999938964843</c:v>
                </c:pt>
                <c:pt idx="2593">
                  <c:v>258.0</c:v>
                </c:pt>
                <c:pt idx="2594">
                  <c:v>258.0999755859375</c:v>
                </c:pt>
                <c:pt idx="2595">
                  <c:v>258.1999816894534</c:v>
                </c:pt>
                <c:pt idx="2596">
                  <c:v>258.2999877929687</c:v>
                </c:pt>
                <c:pt idx="2597">
                  <c:v>258.3999938964843</c:v>
                </c:pt>
                <c:pt idx="2598">
                  <c:v>258.5</c:v>
                </c:pt>
                <c:pt idx="2599">
                  <c:v>258.5999755859375</c:v>
                </c:pt>
                <c:pt idx="2600">
                  <c:v>258.6999816894534</c:v>
                </c:pt>
                <c:pt idx="2601">
                  <c:v>258.7999877929687</c:v>
                </c:pt>
                <c:pt idx="2602">
                  <c:v>258.8999938964843</c:v>
                </c:pt>
                <c:pt idx="2603">
                  <c:v>259.0</c:v>
                </c:pt>
                <c:pt idx="2604">
                  <c:v>259.0999755859375</c:v>
                </c:pt>
                <c:pt idx="2605">
                  <c:v>259.1999816894534</c:v>
                </c:pt>
                <c:pt idx="2606">
                  <c:v>259.2999877929687</c:v>
                </c:pt>
                <c:pt idx="2607">
                  <c:v>259.3999938964843</c:v>
                </c:pt>
                <c:pt idx="2608">
                  <c:v>259.5</c:v>
                </c:pt>
                <c:pt idx="2609">
                  <c:v>259.5999755859375</c:v>
                </c:pt>
                <c:pt idx="2610">
                  <c:v>259.6999816894534</c:v>
                </c:pt>
                <c:pt idx="2611">
                  <c:v>259.7999877929687</c:v>
                </c:pt>
                <c:pt idx="2612">
                  <c:v>259.8999938964843</c:v>
                </c:pt>
                <c:pt idx="2613">
                  <c:v>260.0</c:v>
                </c:pt>
                <c:pt idx="2614">
                  <c:v>260.0999755859375</c:v>
                </c:pt>
                <c:pt idx="2615">
                  <c:v>260.1999816894534</c:v>
                </c:pt>
                <c:pt idx="2616">
                  <c:v>260.2999877929687</c:v>
                </c:pt>
                <c:pt idx="2617">
                  <c:v>260.3999938964843</c:v>
                </c:pt>
                <c:pt idx="2618">
                  <c:v>260.5</c:v>
                </c:pt>
                <c:pt idx="2619">
                  <c:v>260.5999755859375</c:v>
                </c:pt>
                <c:pt idx="2620">
                  <c:v>260.6999816894534</c:v>
                </c:pt>
                <c:pt idx="2621">
                  <c:v>260.7999877929687</c:v>
                </c:pt>
                <c:pt idx="2622">
                  <c:v>260.8999938964843</c:v>
                </c:pt>
                <c:pt idx="2623">
                  <c:v>261.0</c:v>
                </c:pt>
                <c:pt idx="2624">
                  <c:v>261.0999755859375</c:v>
                </c:pt>
                <c:pt idx="2625">
                  <c:v>261.1999816894534</c:v>
                </c:pt>
                <c:pt idx="2626">
                  <c:v>261.2999877929687</c:v>
                </c:pt>
                <c:pt idx="2627">
                  <c:v>261.3999938964843</c:v>
                </c:pt>
                <c:pt idx="2628">
                  <c:v>261.5</c:v>
                </c:pt>
                <c:pt idx="2629">
                  <c:v>261.5999755859375</c:v>
                </c:pt>
                <c:pt idx="2630">
                  <c:v>261.6999816894534</c:v>
                </c:pt>
                <c:pt idx="2631">
                  <c:v>261.7999877929687</c:v>
                </c:pt>
                <c:pt idx="2632">
                  <c:v>261.8999938964843</c:v>
                </c:pt>
                <c:pt idx="2633">
                  <c:v>262.0</c:v>
                </c:pt>
                <c:pt idx="2634">
                  <c:v>262.0999755859375</c:v>
                </c:pt>
                <c:pt idx="2635">
                  <c:v>262.1999816894534</c:v>
                </c:pt>
                <c:pt idx="2636">
                  <c:v>262.2999877929687</c:v>
                </c:pt>
                <c:pt idx="2637">
                  <c:v>262.3999938964843</c:v>
                </c:pt>
                <c:pt idx="2638">
                  <c:v>262.5</c:v>
                </c:pt>
                <c:pt idx="2639">
                  <c:v>262.5999755859375</c:v>
                </c:pt>
                <c:pt idx="2640">
                  <c:v>262.6999816894534</c:v>
                </c:pt>
                <c:pt idx="2641">
                  <c:v>262.7999877929687</c:v>
                </c:pt>
                <c:pt idx="2642">
                  <c:v>262.8999938964843</c:v>
                </c:pt>
                <c:pt idx="2643">
                  <c:v>263.0</c:v>
                </c:pt>
                <c:pt idx="2644">
                  <c:v>263.0999755859375</c:v>
                </c:pt>
                <c:pt idx="2645">
                  <c:v>263.1999816894534</c:v>
                </c:pt>
                <c:pt idx="2646">
                  <c:v>263.2999877929687</c:v>
                </c:pt>
                <c:pt idx="2647">
                  <c:v>263.3999938964843</c:v>
                </c:pt>
                <c:pt idx="2648">
                  <c:v>263.5</c:v>
                </c:pt>
                <c:pt idx="2649">
                  <c:v>263.5999755859375</c:v>
                </c:pt>
                <c:pt idx="2650">
                  <c:v>263.6999816894534</c:v>
                </c:pt>
                <c:pt idx="2651">
                  <c:v>263.7999877929687</c:v>
                </c:pt>
                <c:pt idx="2652">
                  <c:v>263.8999938964843</c:v>
                </c:pt>
                <c:pt idx="2653">
                  <c:v>264.0</c:v>
                </c:pt>
                <c:pt idx="2654">
                  <c:v>264.0999755859375</c:v>
                </c:pt>
                <c:pt idx="2655">
                  <c:v>264.1999816894534</c:v>
                </c:pt>
                <c:pt idx="2656">
                  <c:v>264.2999877929687</c:v>
                </c:pt>
                <c:pt idx="2657">
                  <c:v>264.3999938964843</c:v>
                </c:pt>
                <c:pt idx="2658">
                  <c:v>264.5</c:v>
                </c:pt>
                <c:pt idx="2659">
                  <c:v>264.5999755859375</c:v>
                </c:pt>
                <c:pt idx="2660">
                  <c:v>264.6999816894534</c:v>
                </c:pt>
                <c:pt idx="2661">
                  <c:v>264.7999877929687</c:v>
                </c:pt>
                <c:pt idx="2662">
                  <c:v>264.8999938964843</c:v>
                </c:pt>
                <c:pt idx="2663">
                  <c:v>265.0</c:v>
                </c:pt>
                <c:pt idx="2664">
                  <c:v>265.0999755859375</c:v>
                </c:pt>
                <c:pt idx="2665">
                  <c:v>265.1999816894534</c:v>
                </c:pt>
                <c:pt idx="2666">
                  <c:v>265.2999877929687</c:v>
                </c:pt>
                <c:pt idx="2667">
                  <c:v>265.3999938964843</c:v>
                </c:pt>
                <c:pt idx="2668">
                  <c:v>265.5</c:v>
                </c:pt>
                <c:pt idx="2669">
                  <c:v>265.5999755859375</c:v>
                </c:pt>
                <c:pt idx="2670">
                  <c:v>265.6999816894534</c:v>
                </c:pt>
                <c:pt idx="2671">
                  <c:v>265.7999877929687</c:v>
                </c:pt>
                <c:pt idx="2672">
                  <c:v>265.8999938964843</c:v>
                </c:pt>
                <c:pt idx="2673">
                  <c:v>266.0</c:v>
                </c:pt>
                <c:pt idx="2674">
                  <c:v>266.0999755859375</c:v>
                </c:pt>
                <c:pt idx="2675">
                  <c:v>266.1999816894534</c:v>
                </c:pt>
                <c:pt idx="2676">
                  <c:v>266.2999877929687</c:v>
                </c:pt>
                <c:pt idx="2677">
                  <c:v>266.3999938964843</c:v>
                </c:pt>
                <c:pt idx="2678">
                  <c:v>266.5</c:v>
                </c:pt>
                <c:pt idx="2679">
                  <c:v>266.5999755859375</c:v>
                </c:pt>
                <c:pt idx="2680">
                  <c:v>266.6999816894534</c:v>
                </c:pt>
                <c:pt idx="2681">
                  <c:v>266.7999877929687</c:v>
                </c:pt>
                <c:pt idx="2682">
                  <c:v>266.8999938964843</c:v>
                </c:pt>
                <c:pt idx="2683">
                  <c:v>267.0</c:v>
                </c:pt>
                <c:pt idx="2684">
                  <c:v>267.0999755859375</c:v>
                </c:pt>
                <c:pt idx="2685">
                  <c:v>267.1999816894534</c:v>
                </c:pt>
                <c:pt idx="2686">
                  <c:v>267.2999877929687</c:v>
                </c:pt>
                <c:pt idx="2687">
                  <c:v>267.3999938964843</c:v>
                </c:pt>
                <c:pt idx="2688">
                  <c:v>267.5</c:v>
                </c:pt>
                <c:pt idx="2689">
                  <c:v>267.5999755859375</c:v>
                </c:pt>
                <c:pt idx="2690">
                  <c:v>267.6999816894534</c:v>
                </c:pt>
                <c:pt idx="2691">
                  <c:v>267.7999877929687</c:v>
                </c:pt>
                <c:pt idx="2692">
                  <c:v>267.8999938964843</c:v>
                </c:pt>
                <c:pt idx="2693">
                  <c:v>268.0</c:v>
                </c:pt>
                <c:pt idx="2694">
                  <c:v>268.0999755859375</c:v>
                </c:pt>
                <c:pt idx="2695">
                  <c:v>268.1999816894534</c:v>
                </c:pt>
                <c:pt idx="2696">
                  <c:v>268.2999877929687</c:v>
                </c:pt>
                <c:pt idx="2697">
                  <c:v>268.3999938964843</c:v>
                </c:pt>
                <c:pt idx="2698">
                  <c:v>268.5</c:v>
                </c:pt>
                <c:pt idx="2699">
                  <c:v>268.5999755859375</c:v>
                </c:pt>
                <c:pt idx="2700">
                  <c:v>268.6999816894534</c:v>
                </c:pt>
                <c:pt idx="2701">
                  <c:v>268.7999877929687</c:v>
                </c:pt>
                <c:pt idx="2702">
                  <c:v>268.8999938964843</c:v>
                </c:pt>
                <c:pt idx="2703">
                  <c:v>269.0</c:v>
                </c:pt>
                <c:pt idx="2704">
                  <c:v>269.0999755859375</c:v>
                </c:pt>
                <c:pt idx="2705">
                  <c:v>269.1999816894534</c:v>
                </c:pt>
                <c:pt idx="2706">
                  <c:v>269.2999877929687</c:v>
                </c:pt>
                <c:pt idx="2707">
                  <c:v>269.3999938964843</c:v>
                </c:pt>
                <c:pt idx="2708">
                  <c:v>269.5</c:v>
                </c:pt>
                <c:pt idx="2709">
                  <c:v>269.5999755859375</c:v>
                </c:pt>
                <c:pt idx="2710">
                  <c:v>269.6999816894534</c:v>
                </c:pt>
                <c:pt idx="2711">
                  <c:v>269.7999877929687</c:v>
                </c:pt>
                <c:pt idx="2712">
                  <c:v>269.8999938964843</c:v>
                </c:pt>
                <c:pt idx="2713">
                  <c:v>270.0</c:v>
                </c:pt>
                <c:pt idx="2714">
                  <c:v>270.0999755859375</c:v>
                </c:pt>
                <c:pt idx="2715">
                  <c:v>270.1999816894534</c:v>
                </c:pt>
                <c:pt idx="2716">
                  <c:v>270.2999877929687</c:v>
                </c:pt>
                <c:pt idx="2717">
                  <c:v>270.3999938964843</c:v>
                </c:pt>
                <c:pt idx="2718">
                  <c:v>270.5</c:v>
                </c:pt>
                <c:pt idx="2719">
                  <c:v>270.5999755859375</c:v>
                </c:pt>
                <c:pt idx="2720">
                  <c:v>270.6999816894534</c:v>
                </c:pt>
                <c:pt idx="2721">
                  <c:v>270.7999877929687</c:v>
                </c:pt>
                <c:pt idx="2722">
                  <c:v>270.8999938964843</c:v>
                </c:pt>
                <c:pt idx="2723">
                  <c:v>271.0</c:v>
                </c:pt>
                <c:pt idx="2724">
                  <c:v>271.0999755859375</c:v>
                </c:pt>
                <c:pt idx="2725">
                  <c:v>271.1999816894534</c:v>
                </c:pt>
                <c:pt idx="2726">
                  <c:v>271.2999877929687</c:v>
                </c:pt>
                <c:pt idx="2727">
                  <c:v>271.3999938964843</c:v>
                </c:pt>
                <c:pt idx="2728">
                  <c:v>271.5</c:v>
                </c:pt>
                <c:pt idx="2729">
                  <c:v>271.5999755859375</c:v>
                </c:pt>
                <c:pt idx="2730">
                  <c:v>271.6999816894534</c:v>
                </c:pt>
                <c:pt idx="2731">
                  <c:v>271.7999877929687</c:v>
                </c:pt>
                <c:pt idx="2732">
                  <c:v>271.8999938964843</c:v>
                </c:pt>
                <c:pt idx="2733">
                  <c:v>272.0</c:v>
                </c:pt>
                <c:pt idx="2734">
                  <c:v>272.0999755859375</c:v>
                </c:pt>
                <c:pt idx="2735">
                  <c:v>272.1999816894534</c:v>
                </c:pt>
                <c:pt idx="2736">
                  <c:v>272.2999877929687</c:v>
                </c:pt>
                <c:pt idx="2737">
                  <c:v>272.3999938964843</c:v>
                </c:pt>
                <c:pt idx="2738">
                  <c:v>272.5</c:v>
                </c:pt>
                <c:pt idx="2739">
                  <c:v>272.5999755859375</c:v>
                </c:pt>
                <c:pt idx="2740">
                  <c:v>272.6999816894534</c:v>
                </c:pt>
                <c:pt idx="2741">
                  <c:v>272.7999877929687</c:v>
                </c:pt>
                <c:pt idx="2742">
                  <c:v>272.8999938964843</c:v>
                </c:pt>
                <c:pt idx="2743">
                  <c:v>273.0</c:v>
                </c:pt>
                <c:pt idx="2744">
                  <c:v>273.0999755859375</c:v>
                </c:pt>
                <c:pt idx="2745">
                  <c:v>273.1999816894534</c:v>
                </c:pt>
                <c:pt idx="2746">
                  <c:v>273.2999877929687</c:v>
                </c:pt>
                <c:pt idx="2747">
                  <c:v>273.3999938964843</c:v>
                </c:pt>
                <c:pt idx="2748">
                  <c:v>273.5</c:v>
                </c:pt>
                <c:pt idx="2749">
                  <c:v>273.5999755859375</c:v>
                </c:pt>
                <c:pt idx="2750">
                  <c:v>273.6999816894534</c:v>
                </c:pt>
                <c:pt idx="2751">
                  <c:v>273.7999877929687</c:v>
                </c:pt>
                <c:pt idx="2752">
                  <c:v>273.8999938964843</c:v>
                </c:pt>
                <c:pt idx="2753">
                  <c:v>274.0</c:v>
                </c:pt>
                <c:pt idx="2754">
                  <c:v>274.0999755859375</c:v>
                </c:pt>
                <c:pt idx="2755">
                  <c:v>274.1999816894534</c:v>
                </c:pt>
                <c:pt idx="2756">
                  <c:v>274.2999877929687</c:v>
                </c:pt>
                <c:pt idx="2757">
                  <c:v>274.3999938964843</c:v>
                </c:pt>
                <c:pt idx="2758">
                  <c:v>274.5</c:v>
                </c:pt>
                <c:pt idx="2759">
                  <c:v>274.5999755859375</c:v>
                </c:pt>
                <c:pt idx="2760">
                  <c:v>274.6999816894534</c:v>
                </c:pt>
                <c:pt idx="2761">
                  <c:v>274.7999877929687</c:v>
                </c:pt>
                <c:pt idx="2762">
                  <c:v>274.8999938964843</c:v>
                </c:pt>
                <c:pt idx="2763">
                  <c:v>275.0</c:v>
                </c:pt>
                <c:pt idx="2764">
                  <c:v>275.0999755859375</c:v>
                </c:pt>
                <c:pt idx="2765">
                  <c:v>275.1999816894534</c:v>
                </c:pt>
                <c:pt idx="2766">
                  <c:v>275.2999877929687</c:v>
                </c:pt>
                <c:pt idx="2767">
                  <c:v>275.3999938964843</c:v>
                </c:pt>
                <c:pt idx="2768">
                  <c:v>275.5</c:v>
                </c:pt>
                <c:pt idx="2769">
                  <c:v>275.5999755859375</c:v>
                </c:pt>
                <c:pt idx="2770">
                  <c:v>275.6999816894534</c:v>
                </c:pt>
                <c:pt idx="2771">
                  <c:v>275.7999877929687</c:v>
                </c:pt>
                <c:pt idx="2772">
                  <c:v>275.8999938964843</c:v>
                </c:pt>
                <c:pt idx="2773">
                  <c:v>276.0</c:v>
                </c:pt>
                <c:pt idx="2774">
                  <c:v>276.0999755859375</c:v>
                </c:pt>
                <c:pt idx="2775">
                  <c:v>276.1999816894534</c:v>
                </c:pt>
                <c:pt idx="2776">
                  <c:v>276.2999877929687</c:v>
                </c:pt>
                <c:pt idx="2777">
                  <c:v>276.3999938964843</c:v>
                </c:pt>
                <c:pt idx="2778">
                  <c:v>276.5</c:v>
                </c:pt>
                <c:pt idx="2779">
                  <c:v>276.5999755859375</c:v>
                </c:pt>
                <c:pt idx="2780">
                  <c:v>276.6999816894534</c:v>
                </c:pt>
                <c:pt idx="2781">
                  <c:v>276.7999877929687</c:v>
                </c:pt>
                <c:pt idx="2782">
                  <c:v>276.8999938964843</c:v>
                </c:pt>
                <c:pt idx="2783">
                  <c:v>277.0</c:v>
                </c:pt>
                <c:pt idx="2784">
                  <c:v>277.0999755859375</c:v>
                </c:pt>
                <c:pt idx="2785">
                  <c:v>277.1999816894534</c:v>
                </c:pt>
                <c:pt idx="2786">
                  <c:v>277.2999877929687</c:v>
                </c:pt>
                <c:pt idx="2787">
                  <c:v>277.3999938964843</c:v>
                </c:pt>
                <c:pt idx="2788">
                  <c:v>277.5</c:v>
                </c:pt>
                <c:pt idx="2789">
                  <c:v>277.5999755859375</c:v>
                </c:pt>
                <c:pt idx="2790">
                  <c:v>277.6999816894534</c:v>
                </c:pt>
                <c:pt idx="2791">
                  <c:v>277.7999877929687</c:v>
                </c:pt>
                <c:pt idx="2792">
                  <c:v>277.8999938964843</c:v>
                </c:pt>
                <c:pt idx="2793">
                  <c:v>278.0</c:v>
                </c:pt>
                <c:pt idx="2794">
                  <c:v>278.0999755859375</c:v>
                </c:pt>
                <c:pt idx="2795">
                  <c:v>278.1999816894534</c:v>
                </c:pt>
                <c:pt idx="2796">
                  <c:v>278.2999877929687</c:v>
                </c:pt>
                <c:pt idx="2797">
                  <c:v>278.3999938964843</c:v>
                </c:pt>
                <c:pt idx="2798">
                  <c:v>278.5</c:v>
                </c:pt>
                <c:pt idx="2799">
                  <c:v>278.5999755859375</c:v>
                </c:pt>
                <c:pt idx="2800">
                  <c:v>278.6999816894534</c:v>
                </c:pt>
                <c:pt idx="2801">
                  <c:v>278.7999877929687</c:v>
                </c:pt>
                <c:pt idx="2802">
                  <c:v>278.8999938964843</c:v>
                </c:pt>
                <c:pt idx="2803">
                  <c:v>279.0</c:v>
                </c:pt>
                <c:pt idx="2804">
                  <c:v>279.0999755859375</c:v>
                </c:pt>
                <c:pt idx="2805">
                  <c:v>279.1999816894534</c:v>
                </c:pt>
                <c:pt idx="2806">
                  <c:v>279.2999877929687</c:v>
                </c:pt>
                <c:pt idx="2807">
                  <c:v>279.3999938964843</c:v>
                </c:pt>
                <c:pt idx="2808">
                  <c:v>279.5</c:v>
                </c:pt>
                <c:pt idx="2809">
                  <c:v>279.5999755859375</c:v>
                </c:pt>
                <c:pt idx="2810">
                  <c:v>279.6999816894534</c:v>
                </c:pt>
                <c:pt idx="2811">
                  <c:v>279.7999877929687</c:v>
                </c:pt>
                <c:pt idx="2812">
                  <c:v>279.8999938964843</c:v>
                </c:pt>
                <c:pt idx="2813">
                  <c:v>280.0</c:v>
                </c:pt>
                <c:pt idx="2814">
                  <c:v>280.0999755859375</c:v>
                </c:pt>
                <c:pt idx="2815">
                  <c:v>280.1999816894534</c:v>
                </c:pt>
                <c:pt idx="2816">
                  <c:v>280.2999877929687</c:v>
                </c:pt>
                <c:pt idx="2817">
                  <c:v>280.3999938964843</c:v>
                </c:pt>
                <c:pt idx="2818">
                  <c:v>280.5</c:v>
                </c:pt>
                <c:pt idx="2819">
                  <c:v>280.5999755859375</c:v>
                </c:pt>
                <c:pt idx="2820">
                  <c:v>280.6999816894534</c:v>
                </c:pt>
                <c:pt idx="2821">
                  <c:v>280.7999877929687</c:v>
                </c:pt>
                <c:pt idx="2822">
                  <c:v>280.8999938964843</c:v>
                </c:pt>
                <c:pt idx="2823">
                  <c:v>281.0</c:v>
                </c:pt>
                <c:pt idx="2824">
                  <c:v>281.0999755859375</c:v>
                </c:pt>
                <c:pt idx="2825">
                  <c:v>281.1999816894534</c:v>
                </c:pt>
                <c:pt idx="2826">
                  <c:v>281.2999877929687</c:v>
                </c:pt>
                <c:pt idx="2827">
                  <c:v>281.3999938964843</c:v>
                </c:pt>
                <c:pt idx="2828">
                  <c:v>281.5</c:v>
                </c:pt>
                <c:pt idx="2829">
                  <c:v>281.5999755859375</c:v>
                </c:pt>
                <c:pt idx="2830">
                  <c:v>281.6999816894534</c:v>
                </c:pt>
                <c:pt idx="2831">
                  <c:v>281.7999877929687</c:v>
                </c:pt>
                <c:pt idx="2832">
                  <c:v>281.8999938964843</c:v>
                </c:pt>
                <c:pt idx="2833">
                  <c:v>282.0</c:v>
                </c:pt>
                <c:pt idx="2834">
                  <c:v>282.0999755859375</c:v>
                </c:pt>
                <c:pt idx="2835">
                  <c:v>282.1999816894534</c:v>
                </c:pt>
                <c:pt idx="2836">
                  <c:v>282.2999877929687</c:v>
                </c:pt>
                <c:pt idx="2837">
                  <c:v>282.3999938964843</c:v>
                </c:pt>
                <c:pt idx="2838">
                  <c:v>282.5</c:v>
                </c:pt>
                <c:pt idx="2839">
                  <c:v>282.5999755859375</c:v>
                </c:pt>
                <c:pt idx="2840">
                  <c:v>282.6999816894534</c:v>
                </c:pt>
                <c:pt idx="2841">
                  <c:v>282.7999877929687</c:v>
                </c:pt>
                <c:pt idx="2842">
                  <c:v>282.8999938964843</c:v>
                </c:pt>
                <c:pt idx="2843">
                  <c:v>283.0</c:v>
                </c:pt>
                <c:pt idx="2844">
                  <c:v>283.0999755859375</c:v>
                </c:pt>
                <c:pt idx="2845">
                  <c:v>283.1999816894534</c:v>
                </c:pt>
                <c:pt idx="2846">
                  <c:v>283.2999877929687</c:v>
                </c:pt>
                <c:pt idx="2847">
                  <c:v>283.3999938964843</c:v>
                </c:pt>
                <c:pt idx="2848">
                  <c:v>283.5</c:v>
                </c:pt>
                <c:pt idx="2849">
                  <c:v>283.5999755859375</c:v>
                </c:pt>
                <c:pt idx="2850">
                  <c:v>283.6999816894534</c:v>
                </c:pt>
                <c:pt idx="2851">
                  <c:v>283.7999877929687</c:v>
                </c:pt>
                <c:pt idx="2852">
                  <c:v>283.8999938964843</c:v>
                </c:pt>
                <c:pt idx="2853">
                  <c:v>284.0</c:v>
                </c:pt>
                <c:pt idx="2854">
                  <c:v>284.0999755859375</c:v>
                </c:pt>
                <c:pt idx="2855">
                  <c:v>284.1999816894534</c:v>
                </c:pt>
                <c:pt idx="2856">
                  <c:v>284.2999877929687</c:v>
                </c:pt>
                <c:pt idx="2857">
                  <c:v>284.3999938964843</c:v>
                </c:pt>
                <c:pt idx="2858">
                  <c:v>284.5</c:v>
                </c:pt>
                <c:pt idx="2859">
                  <c:v>284.5999755859375</c:v>
                </c:pt>
                <c:pt idx="2860">
                  <c:v>284.6999816894534</c:v>
                </c:pt>
                <c:pt idx="2861">
                  <c:v>284.7999877929687</c:v>
                </c:pt>
                <c:pt idx="2862">
                  <c:v>284.8999938964843</c:v>
                </c:pt>
                <c:pt idx="2863">
                  <c:v>285.0</c:v>
                </c:pt>
                <c:pt idx="2864">
                  <c:v>285.0999755859375</c:v>
                </c:pt>
                <c:pt idx="2865">
                  <c:v>285.1999816894534</c:v>
                </c:pt>
                <c:pt idx="2866">
                  <c:v>285.2999877929687</c:v>
                </c:pt>
                <c:pt idx="2867">
                  <c:v>285.3999938964843</c:v>
                </c:pt>
                <c:pt idx="2868">
                  <c:v>285.5</c:v>
                </c:pt>
                <c:pt idx="2869">
                  <c:v>285.5999755859375</c:v>
                </c:pt>
                <c:pt idx="2870">
                  <c:v>285.6999816894534</c:v>
                </c:pt>
                <c:pt idx="2871">
                  <c:v>285.7999877929687</c:v>
                </c:pt>
                <c:pt idx="2872">
                  <c:v>285.8999938964843</c:v>
                </c:pt>
                <c:pt idx="2873">
                  <c:v>286.0</c:v>
                </c:pt>
                <c:pt idx="2874">
                  <c:v>286.0999755859375</c:v>
                </c:pt>
                <c:pt idx="2875">
                  <c:v>286.1999816894534</c:v>
                </c:pt>
                <c:pt idx="2876">
                  <c:v>286.2999877929687</c:v>
                </c:pt>
                <c:pt idx="2877">
                  <c:v>286.3999938964843</c:v>
                </c:pt>
                <c:pt idx="2878">
                  <c:v>286.5</c:v>
                </c:pt>
                <c:pt idx="2879">
                  <c:v>286.5999755859375</c:v>
                </c:pt>
                <c:pt idx="2880">
                  <c:v>286.6999816894534</c:v>
                </c:pt>
                <c:pt idx="2881">
                  <c:v>286.7999877929687</c:v>
                </c:pt>
                <c:pt idx="2882">
                  <c:v>286.8999938964843</c:v>
                </c:pt>
                <c:pt idx="2883">
                  <c:v>287.0</c:v>
                </c:pt>
                <c:pt idx="2884">
                  <c:v>287.0999755859375</c:v>
                </c:pt>
                <c:pt idx="2885">
                  <c:v>287.1999816894534</c:v>
                </c:pt>
                <c:pt idx="2886">
                  <c:v>287.2999877929687</c:v>
                </c:pt>
                <c:pt idx="2887">
                  <c:v>287.3999938964843</c:v>
                </c:pt>
                <c:pt idx="2888">
                  <c:v>287.5</c:v>
                </c:pt>
                <c:pt idx="2889">
                  <c:v>287.5999755859375</c:v>
                </c:pt>
                <c:pt idx="2890">
                  <c:v>287.6999816894534</c:v>
                </c:pt>
                <c:pt idx="2891">
                  <c:v>287.7999877929687</c:v>
                </c:pt>
                <c:pt idx="2892">
                  <c:v>287.8999938964843</c:v>
                </c:pt>
                <c:pt idx="2893">
                  <c:v>288.0</c:v>
                </c:pt>
                <c:pt idx="2894">
                  <c:v>288.0999755859375</c:v>
                </c:pt>
                <c:pt idx="2895">
                  <c:v>288.1999816894534</c:v>
                </c:pt>
                <c:pt idx="2896">
                  <c:v>288.2999877929687</c:v>
                </c:pt>
                <c:pt idx="2897">
                  <c:v>288.3999938964843</c:v>
                </c:pt>
                <c:pt idx="2898">
                  <c:v>288.5</c:v>
                </c:pt>
                <c:pt idx="2899">
                  <c:v>288.5999755859375</c:v>
                </c:pt>
                <c:pt idx="2900">
                  <c:v>288.6999816894534</c:v>
                </c:pt>
                <c:pt idx="2901">
                  <c:v>288.7999877929687</c:v>
                </c:pt>
                <c:pt idx="2902">
                  <c:v>288.8999938964843</c:v>
                </c:pt>
                <c:pt idx="2903">
                  <c:v>289.0</c:v>
                </c:pt>
                <c:pt idx="2904">
                  <c:v>289.0999755859375</c:v>
                </c:pt>
                <c:pt idx="2905">
                  <c:v>289.1999816894534</c:v>
                </c:pt>
                <c:pt idx="2906">
                  <c:v>289.2999877929687</c:v>
                </c:pt>
                <c:pt idx="2907">
                  <c:v>289.3999938964843</c:v>
                </c:pt>
                <c:pt idx="2908">
                  <c:v>289.5</c:v>
                </c:pt>
                <c:pt idx="2909">
                  <c:v>289.5999755859375</c:v>
                </c:pt>
                <c:pt idx="2910">
                  <c:v>289.6999816894534</c:v>
                </c:pt>
                <c:pt idx="2911">
                  <c:v>289.7999877929687</c:v>
                </c:pt>
                <c:pt idx="2912">
                  <c:v>289.8999938964843</c:v>
                </c:pt>
                <c:pt idx="2913">
                  <c:v>290.0</c:v>
                </c:pt>
                <c:pt idx="2914">
                  <c:v>290.0999755859375</c:v>
                </c:pt>
                <c:pt idx="2915">
                  <c:v>290.1999816894534</c:v>
                </c:pt>
                <c:pt idx="2916">
                  <c:v>290.2999877929687</c:v>
                </c:pt>
                <c:pt idx="2917">
                  <c:v>290.3999938964843</c:v>
                </c:pt>
                <c:pt idx="2918">
                  <c:v>290.5</c:v>
                </c:pt>
                <c:pt idx="2919">
                  <c:v>290.5999755859375</c:v>
                </c:pt>
                <c:pt idx="2920">
                  <c:v>290.6999816894534</c:v>
                </c:pt>
                <c:pt idx="2921">
                  <c:v>290.7999877929687</c:v>
                </c:pt>
                <c:pt idx="2922">
                  <c:v>290.8999938964843</c:v>
                </c:pt>
                <c:pt idx="2923">
                  <c:v>291.0</c:v>
                </c:pt>
                <c:pt idx="2924">
                  <c:v>291.0999755859375</c:v>
                </c:pt>
                <c:pt idx="2925">
                  <c:v>291.1999816894534</c:v>
                </c:pt>
                <c:pt idx="2926">
                  <c:v>291.2999877929687</c:v>
                </c:pt>
                <c:pt idx="2927">
                  <c:v>291.3999938964843</c:v>
                </c:pt>
                <c:pt idx="2928">
                  <c:v>291.5</c:v>
                </c:pt>
                <c:pt idx="2929">
                  <c:v>291.5999755859375</c:v>
                </c:pt>
                <c:pt idx="2930">
                  <c:v>291.6999816894534</c:v>
                </c:pt>
                <c:pt idx="2931">
                  <c:v>291.7999877929687</c:v>
                </c:pt>
                <c:pt idx="2932">
                  <c:v>291.8999938964843</c:v>
                </c:pt>
                <c:pt idx="2933">
                  <c:v>292.0</c:v>
                </c:pt>
                <c:pt idx="2934">
                  <c:v>292.0999755859375</c:v>
                </c:pt>
                <c:pt idx="2935">
                  <c:v>292.1999816894534</c:v>
                </c:pt>
                <c:pt idx="2936">
                  <c:v>292.2999877929687</c:v>
                </c:pt>
                <c:pt idx="2937">
                  <c:v>292.3999938964843</c:v>
                </c:pt>
                <c:pt idx="2938">
                  <c:v>292.5</c:v>
                </c:pt>
                <c:pt idx="2939">
                  <c:v>292.5999755859375</c:v>
                </c:pt>
                <c:pt idx="2940">
                  <c:v>292.6999816894534</c:v>
                </c:pt>
                <c:pt idx="2941">
                  <c:v>292.7999877929687</c:v>
                </c:pt>
                <c:pt idx="2942">
                  <c:v>292.8999938964843</c:v>
                </c:pt>
                <c:pt idx="2943">
                  <c:v>293.0</c:v>
                </c:pt>
                <c:pt idx="2944">
                  <c:v>293.0999755859375</c:v>
                </c:pt>
                <c:pt idx="2945">
                  <c:v>293.1999816894534</c:v>
                </c:pt>
                <c:pt idx="2946">
                  <c:v>293.2999877929687</c:v>
                </c:pt>
                <c:pt idx="2947">
                  <c:v>293.3999938964843</c:v>
                </c:pt>
                <c:pt idx="2948">
                  <c:v>293.5</c:v>
                </c:pt>
                <c:pt idx="2949">
                  <c:v>293.5999755859375</c:v>
                </c:pt>
                <c:pt idx="2950">
                  <c:v>293.6999816894534</c:v>
                </c:pt>
                <c:pt idx="2951">
                  <c:v>293.7999877929687</c:v>
                </c:pt>
                <c:pt idx="2952">
                  <c:v>293.8999938964843</c:v>
                </c:pt>
                <c:pt idx="2953">
                  <c:v>294.0</c:v>
                </c:pt>
                <c:pt idx="2954">
                  <c:v>294.0999755859375</c:v>
                </c:pt>
                <c:pt idx="2955">
                  <c:v>294.1999816894534</c:v>
                </c:pt>
                <c:pt idx="2956">
                  <c:v>294.2999877929687</c:v>
                </c:pt>
                <c:pt idx="2957">
                  <c:v>294.3999938964843</c:v>
                </c:pt>
                <c:pt idx="2958">
                  <c:v>294.5</c:v>
                </c:pt>
                <c:pt idx="2959">
                  <c:v>294.5999755859375</c:v>
                </c:pt>
                <c:pt idx="2960">
                  <c:v>294.6999816894534</c:v>
                </c:pt>
                <c:pt idx="2961">
                  <c:v>294.7999877929687</c:v>
                </c:pt>
                <c:pt idx="2962">
                  <c:v>294.8999938964843</c:v>
                </c:pt>
                <c:pt idx="2963">
                  <c:v>295.0</c:v>
                </c:pt>
                <c:pt idx="2964">
                  <c:v>295.0999755859375</c:v>
                </c:pt>
                <c:pt idx="2965">
                  <c:v>295.1999816894534</c:v>
                </c:pt>
                <c:pt idx="2966">
                  <c:v>295.2999877929687</c:v>
                </c:pt>
                <c:pt idx="2967">
                  <c:v>295.3999938964843</c:v>
                </c:pt>
                <c:pt idx="2968">
                  <c:v>295.5</c:v>
                </c:pt>
                <c:pt idx="2969">
                  <c:v>295.5999755859375</c:v>
                </c:pt>
                <c:pt idx="2970">
                  <c:v>295.6999816894534</c:v>
                </c:pt>
                <c:pt idx="2971">
                  <c:v>295.7999877929687</c:v>
                </c:pt>
                <c:pt idx="2972">
                  <c:v>295.8999938964843</c:v>
                </c:pt>
                <c:pt idx="2973">
                  <c:v>296.0</c:v>
                </c:pt>
                <c:pt idx="2974">
                  <c:v>296.0999755859375</c:v>
                </c:pt>
                <c:pt idx="2975">
                  <c:v>296.1999816894534</c:v>
                </c:pt>
                <c:pt idx="2976">
                  <c:v>296.2999877929687</c:v>
                </c:pt>
                <c:pt idx="2977">
                  <c:v>296.3999938964843</c:v>
                </c:pt>
                <c:pt idx="2978">
                  <c:v>296.5</c:v>
                </c:pt>
                <c:pt idx="2979">
                  <c:v>296.5999755859375</c:v>
                </c:pt>
                <c:pt idx="2980">
                  <c:v>296.6999816894534</c:v>
                </c:pt>
                <c:pt idx="2981">
                  <c:v>296.7999877929687</c:v>
                </c:pt>
                <c:pt idx="2982">
                  <c:v>296.8999938964843</c:v>
                </c:pt>
                <c:pt idx="2983">
                  <c:v>297.0</c:v>
                </c:pt>
                <c:pt idx="2984">
                  <c:v>297.0999755859375</c:v>
                </c:pt>
                <c:pt idx="2985">
                  <c:v>297.1999816894534</c:v>
                </c:pt>
                <c:pt idx="2986">
                  <c:v>297.2999877929687</c:v>
                </c:pt>
                <c:pt idx="2987">
                  <c:v>297.3999938964843</c:v>
                </c:pt>
                <c:pt idx="2988">
                  <c:v>297.5</c:v>
                </c:pt>
                <c:pt idx="2989">
                  <c:v>297.5999755859375</c:v>
                </c:pt>
                <c:pt idx="2990">
                  <c:v>297.6999816894534</c:v>
                </c:pt>
                <c:pt idx="2991">
                  <c:v>297.7999877929687</c:v>
                </c:pt>
                <c:pt idx="2992">
                  <c:v>297.8999938964843</c:v>
                </c:pt>
                <c:pt idx="2993">
                  <c:v>298.0</c:v>
                </c:pt>
                <c:pt idx="2994">
                  <c:v>298.0999755859375</c:v>
                </c:pt>
                <c:pt idx="2995">
                  <c:v>298.1999816894534</c:v>
                </c:pt>
                <c:pt idx="2996">
                  <c:v>298.2999877929687</c:v>
                </c:pt>
                <c:pt idx="2997">
                  <c:v>298.3999938964843</c:v>
                </c:pt>
                <c:pt idx="2998">
                  <c:v>298.5</c:v>
                </c:pt>
                <c:pt idx="2999">
                  <c:v>298.5999755859375</c:v>
                </c:pt>
                <c:pt idx="3000">
                  <c:v>298.6999816894534</c:v>
                </c:pt>
                <c:pt idx="3001">
                  <c:v>298.7999877929687</c:v>
                </c:pt>
                <c:pt idx="3002">
                  <c:v>298.8999938964843</c:v>
                </c:pt>
                <c:pt idx="3003">
                  <c:v>299.0</c:v>
                </c:pt>
                <c:pt idx="3004">
                  <c:v>299.0999755859375</c:v>
                </c:pt>
                <c:pt idx="3005">
                  <c:v>299.1999816894534</c:v>
                </c:pt>
                <c:pt idx="3006">
                  <c:v>299.2999877929687</c:v>
                </c:pt>
                <c:pt idx="3007">
                  <c:v>299.3999938964843</c:v>
                </c:pt>
                <c:pt idx="3008">
                  <c:v>299.5</c:v>
                </c:pt>
                <c:pt idx="3009">
                  <c:v>299.5999755859375</c:v>
                </c:pt>
                <c:pt idx="3010">
                  <c:v>299.6999816894534</c:v>
                </c:pt>
                <c:pt idx="3011">
                  <c:v>299.7999877929687</c:v>
                </c:pt>
                <c:pt idx="3012">
                  <c:v>299.8999938964843</c:v>
                </c:pt>
                <c:pt idx="3013">
                  <c:v>300.0</c:v>
                </c:pt>
                <c:pt idx="3014">
                  <c:v>300.0999755859375</c:v>
                </c:pt>
                <c:pt idx="3015">
                  <c:v>300.1999816894534</c:v>
                </c:pt>
                <c:pt idx="3016">
                  <c:v>300.2999877929687</c:v>
                </c:pt>
                <c:pt idx="3017">
                  <c:v>300.3999938964843</c:v>
                </c:pt>
                <c:pt idx="3018">
                  <c:v>300.5</c:v>
                </c:pt>
                <c:pt idx="3019">
                  <c:v>300.5999755859375</c:v>
                </c:pt>
                <c:pt idx="3020">
                  <c:v>300.6999816894534</c:v>
                </c:pt>
                <c:pt idx="3021">
                  <c:v>300.7999877929687</c:v>
                </c:pt>
                <c:pt idx="3022">
                  <c:v>300.8999938964843</c:v>
                </c:pt>
                <c:pt idx="3023">
                  <c:v>301.0</c:v>
                </c:pt>
                <c:pt idx="3024">
                  <c:v>301.0999755859375</c:v>
                </c:pt>
                <c:pt idx="3025">
                  <c:v>301.1999816894534</c:v>
                </c:pt>
                <c:pt idx="3026">
                  <c:v>301.2999877929687</c:v>
                </c:pt>
                <c:pt idx="3027">
                  <c:v>301.3999938964843</c:v>
                </c:pt>
                <c:pt idx="3028">
                  <c:v>301.5</c:v>
                </c:pt>
                <c:pt idx="3029">
                  <c:v>301.5999755859375</c:v>
                </c:pt>
                <c:pt idx="3030">
                  <c:v>301.6999816894534</c:v>
                </c:pt>
                <c:pt idx="3031">
                  <c:v>301.7999877929687</c:v>
                </c:pt>
                <c:pt idx="3032">
                  <c:v>301.8999938964843</c:v>
                </c:pt>
                <c:pt idx="3033">
                  <c:v>302.0</c:v>
                </c:pt>
                <c:pt idx="3034">
                  <c:v>302.0999755859375</c:v>
                </c:pt>
                <c:pt idx="3035">
                  <c:v>302.1999816894534</c:v>
                </c:pt>
                <c:pt idx="3036">
                  <c:v>302.2999877929687</c:v>
                </c:pt>
                <c:pt idx="3037">
                  <c:v>302.3999938964843</c:v>
                </c:pt>
                <c:pt idx="3038">
                  <c:v>302.5</c:v>
                </c:pt>
                <c:pt idx="3039">
                  <c:v>302.5999755859375</c:v>
                </c:pt>
                <c:pt idx="3040">
                  <c:v>302.6999816894534</c:v>
                </c:pt>
                <c:pt idx="3041">
                  <c:v>302.7999877929687</c:v>
                </c:pt>
                <c:pt idx="3042">
                  <c:v>302.8999938964843</c:v>
                </c:pt>
                <c:pt idx="3043">
                  <c:v>303.0</c:v>
                </c:pt>
                <c:pt idx="3044">
                  <c:v>303.0999755859375</c:v>
                </c:pt>
                <c:pt idx="3045">
                  <c:v>303.1999816894534</c:v>
                </c:pt>
                <c:pt idx="3046">
                  <c:v>303.2999877929687</c:v>
                </c:pt>
                <c:pt idx="3047">
                  <c:v>303.3999938964843</c:v>
                </c:pt>
                <c:pt idx="3048">
                  <c:v>303.5</c:v>
                </c:pt>
                <c:pt idx="3049">
                  <c:v>303.5999755859375</c:v>
                </c:pt>
                <c:pt idx="3050">
                  <c:v>303.6999816894534</c:v>
                </c:pt>
                <c:pt idx="3051">
                  <c:v>303.7999877929687</c:v>
                </c:pt>
                <c:pt idx="3052">
                  <c:v>303.8999938964843</c:v>
                </c:pt>
                <c:pt idx="3053">
                  <c:v>304.0</c:v>
                </c:pt>
                <c:pt idx="3054">
                  <c:v>304.0999755859375</c:v>
                </c:pt>
                <c:pt idx="3055">
                  <c:v>304.1999816894534</c:v>
                </c:pt>
                <c:pt idx="3056">
                  <c:v>304.2999877929687</c:v>
                </c:pt>
                <c:pt idx="3057">
                  <c:v>304.3999938964843</c:v>
                </c:pt>
                <c:pt idx="3058">
                  <c:v>304.5</c:v>
                </c:pt>
                <c:pt idx="3059">
                  <c:v>304.5999755859375</c:v>
                </c:pt>
                <c:pt idx="3060">
                  <c:v>304.6999816894534</c:v>
                </c:pt>
                <c:pt idx="3061">
                  <c:v>304.7999877929687</c:v>
                </c:pt>
                <c:pt idx="3062">
                  <c:v>304.8999938964843</c:v>
                </c:pt>
                <c:pt idx="3063">
                  <c:v>305.0</c:v>
                </c:pt>
                <c:pt idx="3064">
                  <c:v>305.0999755859375</c:v>
                </c:pt>
                <c:pt idx="3065">
                  <c:v>305.1999816894534</c:v>
                </c:pt>
                <c:pt idx="3066">
                  <c:v>305.2999877929687</c:v>
                </c:pt>
                <c:pt idx="3067">
                  <c:v>305.3999938964843</c:v>
                </c:pt>
                <c:pt idx="3068">
                  <c:v>305.5</c:v>
                </c:pt>
                <c:pt idx="3069">
                  <c:v>305.5999755859375</c:v>
                </c:pt>
                <c:pt idx="3070">
                  <c:v>305.6999816894534</c:v>
                </c:pt>
                <c:pt idx="3071">
                  <c:v>305.7999877929687</c:v>
                </c:pt>
                <c:pt idx="3072">
                  <c:v>305.8999938964843</c:v>
                </c:pt>
                <c:pt idx="3073">
                  <c:v>306.0</c:v>
                </c:pt>
                <c:pt idx="3074">
                  <c:v>306.0999755859375</c:v>
                </c:pt>
                <c:pt idx="3075">
                  <c:v>306.1999816894534</c:v>
                </c:pt>
                <c:pt idx="3076">
                  <c:v>306.2999877929687</c:v>
                </c:pt>
                <c:pt idx="3077">
                  <c:v>306.3999938964843</c:v>
                </c:pt>
                <c:pt idx="3078">
                  <c:v>306.5</c:v>
                </c:pt>
                <c:pt idx="3079">
                  <c:v>306.5999755859375</c:v>
                </c:pt>
                <c:pt idx="3080">
                  <c:v>306.6999816894534</c:v>
                </c:pt>
                <c:pt idx="3081">
                  <c:v>306.7999877929687</c:v>
                </c:pt>
                <c:pt idx="3082">
                  <c:v>306.8999938964843</c:v>
                </c:pt>
                <c:pt idx="3083">
                  <c:v>307.0</c:v>
                </c:pt>
                <c:pt idx="3084">
                  <c:v>307.0999755859375</c:v>
                </c:pt>
                <c:pt idx="3085">
                  <c:v>307.1999816894534</c:v>
                </c:pt>
                <c:pt idx="3086">
                  <c:v>307.2999877929687</c:v>
                </c:pt>
                <c:pt idx="3087">
                  <c:v>307.3999938964843</c:v>
                </c:pt>
                <c:pt idx="3088">
                  <c:v>307.5</c:v>
                </c:pt>
                <c:pt idx="3089">
                  <c:v>307.5999755859375</c:v>
                </c:pt>
                <c:pt idx="3090">
                  <c:v>307.6999816894534</c:v>
                </c:pt>
                <c:pt idx="3091">
                  <c:v>307.7999877929687</c:v>
                </c:pt>
                <c:pt idx="3092">
                  <c:v>307.8999938964843</c:v>
                </c:pt>
                <c:pt idx="3093">
                  <c:v>308.0</c:v>
                </c:pt>
                <c:pt idx="3094">
                  <c:v>308.0999755859375</c:v>
                </c:pt>
                <c:pt idx="3095">
                  <c:v>308.1999816894534</c:v>
                </c:pt>
                <c:pt idx="3096">
                  <c:v>308.2999877929687</c:v>
                </c:pt>
                <c:pt idx="3097">
                  <c:v>308.3999938964843</c:v>
                </c:pt>
                <c:pt idx="3098">
                  <c:v>308.5</c:v>
                </c:pt>
                <c:pt idx="3099">
                  <c:v>308.5999755859375</c:v>
                </c:pt>
                <c:pt idx="3100">
                  <c:v>308.6999816894534</c:v>
                </c:pt>
                <c:pt idx="3101">
                  <c:v>308.7999877929687</c:v>
                </c:pt>
                <c:pt idx="3102">
                  <c:v>308.8999938964843</c:v>
                </c:pt>
                <c:pt idx="3103">
                  <c:v>309.0</c:v>
                </c:pt>
                <c:pt idx="3104">
                  <c:v>309.0999755859375</c:v>
                </c:pt>
                <c:pt idx="3105">
                  <c:v>309.1999816894534</c:v>
                </c:pt>
                <c:pt idx="3106">
                  <c:v>309.2999877929687</c:v>
                </c:pt>
                <c:pt idx="3107">
                  <c:v>309.3999938964843</c:v>
                </c:pt>
                <c:pt idx="3108">
                  <c:v>309.5</c:v>
                </c:pt>
                <c:pt idx="3109">
                  <c:v>309.5999755859375</c:v>
                </c:pt>
                <c:pt idx="3110">
                  <c:v>309.6999816894534</c:v>
                </c:pt>
                <c:pt idx="3111">
                  <c:v>309.7999877929687</c:v>
                </c:pt>
                <c:pt idx="3112">
                  <c:v>309.8999938964843</c:v>
                </c:pt>
                <c:pt idx="3113">
                  <c:v>310.0</c:v>
                </c:pt>
                <c:pt idx="3114">
                  <c:v>310.0999755859375</c:v>
                </c:pt>
                <c:pt idx="3115">
                  <c:v>310.1999816894534</c:v>
                </c:pt>
                <c:pt idx="3116">
                  <c:v>310.2999877929687</c:v>
                </c:pt>
                <c:pt idx="3117">
                  <c:v>310.3999938964843</c:v>
                </c:pt>
                <c:pt idx="3118">
                  <c:v>310.5</c:v>
                </c:pt>
                <c:pt idx="3119">
                  <c:v>310.5999755859375</c:v>
                </c:pt>
                <c:pt idx="3120">
                  <c:v>310.6999816894534</c:v>
                </c:pt>
                <c:pt idx="3121">
                  <c:v>310.7999877929687</c:v>
                </c:pt>
                <c:pt idx="3122">
                  <c:v>310.8999938964843</c:v>
                </c:pt>
                <c:pt idx="3123">
                  <c:v>311.0</c:v>
                </c:pt>
                <c:pt idx="3124">
                  <c:v>311.0999755859375</c:v>
                </c:pt>
                <c:pt idx="3125">
                  <c:v>311.1999816894534</c:v>
                </c:pt>
                <c:pt idx="3126">
                  <c:v>311.2999877929687</c:v>
                </c:pt>
                <c:pt idx="3127">
                  <c:v>311.3999938964843</c:v>
                </c:pt>
                <c:pt idx="3128">
                  <c:v>311.5</c:v>
                </c:pt>
                <c:pt idx="3129">
                  <c:v>311.5999755859375</c:v>
                </c:pt>
                <c:pt idx="3130">
                  <c:v>311.6999816894534</c:v>
                </c:pt>
                <c:pt idx="3131">
                  <c:v>311.7999877929687</c:v>
                </c:pt>
                <c:pt idx="3132">
                  <c:v>311.8999938964843</c:v>
                </c:pt>
                <c:pt idx="3133">
                  <c:v>312.0</c:v>
                </c:pt>
                <c:pt idx="3134">
                  <c:v>312.0999755859375</c:v>
                </c:pt>
                <c:pt idx="3135">
                  <c:v>312.1999816894534</c:v>
                </c:pt>
                <c:pt idx="3136">
                  <c:v>312.2999877929687</c:v>
                </c:pt>
                <c:pt idx="3137">
                  <c:v>312.3999938964843</c:v>
                </c:pt>
                <c:pt idx="3138">
                  <c:v>312.5</c:v>
                </c:pt>
                <c:pt idx="3139">
                  <c:v>312.5999755859375</c:v>
                </c:pt>
                <c:pt idx="3140">
                  <c:v>312.6999816894534</c:v>
                </c:pt>
                <c:pt idx="3141">
                  <c:v>312.7999877929687</c:v>
                </c:pt>
                <c:pt idx="3142">
                  <c:v>312.8999938964843</c:v>
                </c:pt>
                <c:pt idx="3143">
                  <c:v>313.0</c:v>
                </c:pt>
                <c:pt idx="3144">
                  <c:v>313.0999755859375</c:v>
                </c:pt>
                <c:pt idx="3145">
                  <c:v>313.1999816894534</c:v>
                </c:pt>
                <c:pt idx="3146">
                  <c:v>313.2999877929687</c:v>
                </c:pt>
                <c:pt idx="3147">
                  <c:v>313.3999938964843</c:v>
                </c:pt>
                <c:pt idx="3148">
                  <c:v>313.5</c:v>
                </c:pt>
                <c:pt idx="3149">
                  <c:v>313.5999755859375</c:v>
                </c:pt>
                <c:pt idx="3150">
                  <c:v>313.6999816894534</c:v>
                </c:pt>
                <c:pt idx="3151">
                  <c:v>313.7999877929687</c:v>
                </c:pt>
                <c:pt idx="3152">
                  <c:v>313.8999938964843</c:v>
                </c:pt>
                <c:pt idx="3153">
                  <c:v>314.0</c:v>
                </c:pt>
                <c:pt idx="3154">
                  <c:v>314.0999755859375</c:v>
                </c:pt>
                <c:pt idx="3155">
                  <c:v>314.1999816894534</c:v>
                </c:pt>
                <c:pt idx="3156">
                  <c:v>314.2999877929687</c:v>
                </c:pt>
                <c:pt idx="3157">
                  <c:v>314.3999938964843</c:v>
                </c:pt>
                <c:pt idx="3158">
                  <c:v>314.5</c:v>
                </c:pt>
                <c:pt idx="3159">
                  <c:v>314.5999755859375</c:v>
                </c:pt>
                <c:pt idx="3160">
                  <c:v>314.6999816894534</c:v>
                </c:pt>
                <c:pt idx="3161">
                  <c:v>314.7999877929687</c:v>
                </c:pt>
                <c:pt idx="3162">
                  <c:v>314.8999938964843</c:v>
                </c:pt>
                <c:pt idx="3163">
                  <c:v>315.0</c:v>
                </c:pt>
                <c:pt idx="3164">
                  <c:v>315.0999755859375</c:v>
                </c:pt>
                <c:pt idx="3165">
                  <c:v>315.1999816894534</c:v>
                </c:pt>
                <c:pt idx="3166">
                  <c:v>315.2999877929687</c:v>
                </c:pt>
                <c:pt idx="3167">
                  <c:v>315.3999938964843</c:v>
                </c:pt>
                <c:pt idx="3168">
                  <c:v>315.5</c:v>
                </c:pt>
                <c:pt idx="3169">
                  <c:v>315.5999755859375</c:v>
                </c:pt>
                <c:pt idx="3170">
                  <c:v>315.6999816894534</c:v>
                </c:pt>
                <c:pt idx="3171">
                  <c:v>315.7999877929687</c:v>
                </c:pt>
                <c:pt idx="3172">
                  <c:v>315.8999938964843</c:v>
                </c:pt>
                <c:pt idx="3173">
                  <c:v>316.0</c:v>
                </c:pt>
                <c:pt idx="3174">
                  <c:v>316.0999755859375</c:v>
                </c:pt>
                <c:pt idx="3175">
                  <c:v>316.1999816894534</c:v>
                </c:pt>
                <c:pt idx="3176">
                  <c:v>316.2999877929687</c:v>
                </c:pt>
                <c:pt idx="3177">
                  <c:v>316.3999938964843</c:v>
                </c:pt>
                <c:pt idx="3178">
                  <c:v>316.5</c:v>
                </c:pt>
                <c:pt idx="3179">
                  <c:v>316.5999755859375</c:v>
                </c:pt>
                <c:pt idx="3180">
                  <c:v>316.6999816894534</c:v>
                </c:pt>
                <c:pt idx="3181">
                  <c:v>316.7999877929687</c:v>
                </c:pt>
                <c:pt idx="3182">
                  <c:v>316.8999938964843</c:v>
                </c:pt>
                <c:pt idx="3183">
                  <c:v>317.0</c:v>
                </c:pt>
                <c:pt idx="3184">
                  <c:v>317.0999755859375</c:v>
                </c:pt>
                <c:pt idx="3185">
                  <c:v>317.1999816894534</c:v>
                </c:pt>
                <c:pt idx="3186">
                  <c:v>317.2999877929687</c:v>
                </c:pt>
                <c:pt idx="3187">
                  <c:v>317.3999938964843</c:v>
                </c:pt>
                <c:pt idx="3188">
                  <c:v>317.5</c:v>
                </c:pt>
                <c:pt idx="3189">
                  <c:v>317.5999755859375</c:v>
                </c:pt>
                <c:pt idx="3190">
                  <c:v>317.6999816894534</c:v>
                </c:pt>
                <c:pt idx="3191">
                  <c:v>317.7999877929687</c:v>
                </c:pt>
                <c:pt idx="3192">
                  <c:v>317.8999938964843</c:v>
                </c:pt>
                <c:pt idx="3193">
                  <c:v>318.0</c:v>
                </c:pt>
                <c:pt idx="3194">
                  <c:v>318.0999755859375</c:v>
                </c:pt>
                <c:pt idx="3195">
                  <c:v>318.1999816894534</c:v>
                </c:pt>
                <c:pt idx="3196">
                  <c:v>318.2999877929687</c:v>
                </c:pt>
                <c:pt idx="3197">
                  <c:v>318.3999938964843</c:v>
                </c:pt>
                <c:pt idx="3198">
                  <c:v>318.5</c:v>
                </c:pt>
                <c:pt idx="3199">
                  <c:v>318.5999755859375</c:v>
                </c:pt>
                <c:pt idx="3200">
                  <c:v>318.6999816894534</c:v>
                </c:pt>
                <c:pt idx="3201">
                  <c:v>318.7999877929687</c:v>
                </c:pt>
                <c:pt idx="3202">
                  <c:v>318.8999938964843</c:v>
                </c:pt>
                <c:pt idx="3203">
                  <c:v>319.0</c:v>
                </c:pt>
                <c:pt idx="3204">
                  <c:v>319.0999755859375</c:v>
                </c:pt>
                <c:pt idx="3205">
                  <c:v>319.1999816894534</c:v>
                </c:pt>
                <c:pt idx="3206">
                  <c:v>319.2999877929687</c:v>
                </c:pt>
                <c:pt idx="3207">
                  <c:v>319.3999938964843</c:v>
                </c:pt>
                <c:pt idx="3208">
                  <c:v>319.5</c:v>
                </c:pt>
                <c:pt idx="3209">
                  <c:v>319.5999755859375</c:v>
                </c:pt>
                <c:pt idx="3210">
                  <c:v>319.6999816894534</c:v>
                </c:pt>
                <c:pt idx="3211">
                  <c:v>319.7999877929687</c:v>
                </c:pt>
                <c:pt idx="3212">
                  <c:v>319.8999938964843</c:v>
                </c:pt>
                <c:pt idx="3213">
                  <c:v>320.0</c:v>
                </c:pt>
                <c:pt idx="3214">
                  <c:v>320.0999755859375</c:v>
                </c:pt>
                <c:pt idx="3215">
                  <c:v>320.1999816894534</c:v>
                </c:pt>
                <c:pt idx="3216">
                  <c:v>320.2999877929687</c:v>
                </c:pt>
                <c:pt idx="3217">
                  <c:v>320.3999938964843</c:v>
                </c:pt>
                <c:pt idx="3218">
                  <c:v>320.5</c:v>
                </c:pt>
                <c:pt idx="3219">
                  <c:v>320.5999755859375</c:v>
                </c:pt>
                <c:pt idx="3220">
                  <c:v>320.6999816894534</c:v>
                </c:pt>
                <c:pt idx="3221">
                  <c:v>320.7999877929687</c:v>
                </c:pt>
                <c:pt idx="3222">
                  <c:v>320.8999938964843</c:v>
                </c:pt>
                <c:pt idx="3223">
                  <c:v>321.0</c:v>
                </c:pt>
                <c:pt idx="3224">
                  <c:v>321.0999755859375</c:v>
                </c:pt>
                <c:pt idx="3225">
                  <c:v>321.1999816894534</c:v>
                </c:pt>
                <c:pt idx="3226">
                  <c:v>321.2999877929687</c:v>
                </c:pt>
                <c:pt idx="3227">
                  <c:v>321.3999938964843</c:v>
                </c:pt>
                <c:pt idx="3228">
                  <c:v>321.5</c:v>
                </c:pt>
                <c:pt idx="3229">
                  <c:v>321.5999755859375</c:v>
                </c:pt>
                <c:pt idx="3230">
                  <c:v>321.6999816894534</c:v>
                </c:pt>
                <c:pt idx="3231">
                  <c:v>321.7999877929687</c:v>
                </c:pt>
                <c:pt idx="3232">
                  <c:v>321.8999938964843</c:v>
                </c:pt>
                <c:pt idx="3233">
                  <c:v>322.0</c:v>
                </c:pt>
                <c:pt idx="3234">
                  <c:v>322.0999755859375</c:v>
                </c:pt>
                <c:pt idx="3235">
                  <c:v>322.1999816894534</c:v>
                </c:pt>
                <c:pt idx="3236">
                  <c:v>322.2999877929687</c:v>
                </c:pt>
                <c:pt idx="3237">
                  <c:v>322.3999938964843</c:v>
                </c:pt>
                <c:pt idx="3238">
                  <c:v>322.5</c:v>
                </c:pt>
                <c:pt idx="3239">
                  <c:v>322.5999755859375</c:v>
                </c:pt>
                <c:pt idx="3240">
                  <c:v>322.6999816894534</c:v>
                </c:pt>
                <c:pt idx="3241">
                  <c:v>322.7999877929687</c:v>
                </c:pt>
                <c:pt idx="3242">
                  <c:v>322.8999938964843</c:v>
                </c:pt>
                <c:pt idx="3243">
                  <c:v>323.0</c:v>
                </c:pt>
                <c:pt idx="3244">
                  <c:v>323.0999755859375</c:v>
                </c:pt>
                <c:pt idx="3245">
                  <c:v>323.1999816894534</c:v>
                </c:pt>
                <c:pt idx="3246">
                  <c:v>323.2999877929687</c:v>
                </c:pt>
                <c:pt idx="3247">
                  <c:v>323.3999938964843</c:v>
                </c:pt>
                <c:pt idx="3248">
                  <c:v>323.5</c:v>
                </c:pt>
                <c:pt idx="3249">
                  <c:v>323.5999755859375</c:v>
                </c:pt>
                <c:pt idx="3250">
                  <c:v>323.6999816894534</c:v>
                </c:pt>
                <c:pt idx="3251">
                  <c:v>323.7999877929687</c:v>
                </c:pt>
                <c:pt idx="3252">
                  <c:v>323.8999938964843</c:v>
                </c:pt>
                <c:pt idx="3253">
                  <c:v>324.0</c:v>
                </c:pt>
                <c:pt idx="3254">
                  <c:v>324.0999755859375</c:v>
                </c:pt>
                <c:pt idx="3255">
                  <c:v>324.1999816894534</c:v>
                </c:pt>
                <c:pt idx="3256">
                  <c:v>324.2999877929687</c:v>
                </c:pt>
                <c:pt idx="3257">
                  <c:v>324.3999938964843</c:v>
                </c:pt>
                <c:pt idx="3258">
                  <c:v>324.5</c:v>
                </c:pt>
                <c:pt idx="3259">
                  <c:v>324.5999755859375</c:v>
                </c:pt>
                <c:pt idx="3260">
                  <c:v>324.6999816894534</c:v>
                </c:pt>
                <c:pt idx="3261">
                  <c:v>324.7999877929687</c:v>
                </c:pt>
                <c:pt idx="3262">
                  <c:v>324.8999938964843</c:v>
                </c:pt>
                <c:pt idx="3263">
                  <c:v>325.0</c:v>
                </c:pt>
                <c:pt idx="3264">
                  <c:v>325.0999755859375</c:v>
                </c:pt>
                <c:pt idx="3265">
                  <c:v>325.1999816894534</c:v>
                </c:pt>
                <c:pt idx="3266">
                  <c:v>325.2999877929687</c:v>
                </c:pt>
                <c:pt idx="3267">
                  <c:v>325.3999938964843</c:v>
                </c:pt>
                <c:pt idx="3268">
                  <c:v>325.5</c:v>
                </c:pt>
                <c:pt idx="3269">
                  <c:v>325.5999755859375</c:v>
                </c:pt>
                <c:pt idx="3270">
                  <c:v>325.6999816894534</c:v>
                </c:pt>
                <c:pt idx="3271">
                  <c:v>325.7999877929687</c:v>
                </c:pt>
                <c:pt idx="3272">
                  <c:v>325.8999938964843</c:v>
                </c:pt>
                <c:pt idx="3273">
                  <c:v>326.0</c:v>
                </c:pt>
                <c:pt idx="3274">
                  <c:v>326.0999755859375</c:v>
                </c:pt>
                <c:pt idx="3275">
                  <c:v>326.1999816894534</c:v>
                </c:pt>
                <c:pt idx="3276">
                  <c:v>326.2999877929687</c:v>
                </c:pt>
                <c:pt idx="3277">
                  <c:v>326.3999938964843</c:v>
                </c:pt>
                <c:pt idx="3278">
                  <c:v>326.5</c:v>
                </c:pt>
                <c:pt idx="3279">
                  <c:v>326.5999755859375</c:v>
                </c:pt>
                <c:pt idx="3280">
                  <c:v>326.6999816894534</c:v>
                </c:pt>
                <c:pt idx="3281">
                  <c:v>326.7999877929687</c:v>
                </c:pt>
                <c:pt idx="3282">
                  <c:v>326.8999938964843</c:v>
                </c:pt>
                <c:pt idx="3283">
                  <c:v>327.0</c:v>
                </c:pt>
                <c:pt idx="3284">
                  <c:v>327.0999755859375</c:v>
                </c:pt>
                <c:pt idx="3285">
                  <c:v>327.1999816894534</c:v>
                </c:pt>
                <c:pt idx="3286">
                  <c:v>327.2999877929687</c:v>
                </c:pt>
                <c:pt idx="3287">
                  <c:v>327.3999938964843</c:v>
                </c:pt>
                <c:pt idx="3288">
                  <c:v>327.5</c:v>
                </c:pt>
                <c:pt idx="3289">
                  <c:v>327.5999755859375</c:v>
                </c:pt>
                <c:pt idx="3290">
                  <c:v>327.6999816894534</c:v>
                </c:pt>
                <c:pt idx="3291">
                  <c:v>327.7999877929687</c:v>
                </c:pt>
                <c:pt idx="3292">
                  <c:v>327.8999938964843</c:v>
                </c:pt>
                <c:pt idx="3293">
                  <c:v>328.0</c:v>
                </c:pt>
                <c:pt idx="3294">
                  <c:v>328.0999755859375</c:v>
                </c:pt>
                <c:pt idx="3295">
                  <c:v>328.1999816894534</c:v>
                </c:pt>
                <c:pt idx="3296">
                  <c:v>328.2999877929687</c:v>
                </c:pt>
                <c:pt idx="3297">
                  <c:v>328.3999938964843</c:v>
                </c:pt>
                <c:pt idx="3298">
                  <c:v>328.5</c:v>
                </c:pt>
                <c:pt idx="3299">
                  <c:v>328.5999755859375</c:v>
                </c:pt>
                <c:pt idx="3300">
                  <c:v>328.6999816894534</c:v>
                </c:pt>
                <c:pt idx="3301">
                  <c:v>328.7999877929687</c:v>
                </c:pt>
                <c:pt idx="3302">
                  <c:v>328.8999938964843</c:v>
                </c:pt>
                <c:pt idx="3303">
                  <c:v>329.0</c:v>
                </c:pt>
                <c:pt idx="3304">
                  <c:v>329.0999755859375</c:v>
                </c:pt>
                <c:pt idx="3305">
                  <c:v>329.1999816894534</c:v>
                </c:pt>
                <c:pt idx="3306">
                  <c:v>329.2999877929687</c:v>
                </c:pt>
                <c:pt idx="3307">
                  <c:v>329.3999938964843</c:v>
                </c:pt>
                <c:pt idx="3308">
                  <c:v>329.5</c:v>
                </c:pt>
                <c:pt idx="3309">
                  <c:v>329.5999755859375</c:v>
                </c:pt>
                <c:pt idx="3310">
                  <c:v>329.6999816894534</c:v>
                </c:pt>
                <c:pt idx="3311">
                  <c:v>329.7999877929687</c:v>
                </c:pt>
                <c:pt idx="3312">
                  <c:v>329.8999938964843</c:v>
                </c:pt>
                <c:pt idx="3313">
                  <c:v>330.0</c:v>
                </c:pt>
                <c:pt idx="3314">
                  <c:v>330.0999755859375</c:v>
                </c:pt>
                <c:pt idx="3315">
                  <c:v>330.1999816894534</c:v>
                </c:pt>
                <c:pt idx="3316">
                  <c:v>330.2999877929687</c:v>
                </c:pt>
                <c:pt idx="3317">
                  <c:v>330.3999938964843</c:v>
                </c:pt>
                <c:pt idx="3318">
                  <c:v>330.5</c:v>
                </c:pt>
                <c:pt idx="3319">
                  <c:v>330.5999755859375</c:v>
                </c:pt>
                <c:pt idx="3320">
                  <c:v>330.6999816894534</c:v>
                </c:pt>
                <c:pt idx="3321">
                  <c:v>330.7999877929687</c:v>
                </c:pt>
                <c:pt idx="3322">
                  <c:v>330.8999938964843</c:v>
                </c:pt>
                <c:pt idx="3323">
                  <c:v>331.0</c:v>
                </c:pt>
                <c:pt idx="3324">
                  <c:v>331.0999755859375</c:v>
                </c:pt>
                <c:pt idx="3325">
                  <c:v>331.1999816894534</c:v>
                </c:pt>
                <c:pt idx="3326">
                  <c:v>331.2999877929687</c:v>
                </c:pt>
                <c:pt idx="3327">
                  <c:v>331.3999938964843</c:v>
                </c:pt>
                <c:pt idx="3328">
                  <c:v>331.5</c:v>
                </c:pt>
                <c:pt idx="3329">
                  <c:v>331.5999755859375</c:v>
                </c:pt>
                <c:pt idx="3330">
                  <c:v>331.6999816894534</c:v>
                </c:pt>
                <c:pt idx="3331">
                  <c:v>331.7999877929687</c:v>
                </c:pt>
                <c:pt idx="3332">
                  <c:v>331.8999938964843</c:v>
                </c:pt>
                <c:pt idx="3333">
                  <c:v>332.0</c:v>
                </c:pt>
                <c:pt idx="3334">
                  <c:v>332.0999755859375</c:v>
                </c:pt>
                <c:pt idx="3335">
                  <c:v>332.1999816894534</c:v>
                </c:pt>
                <c:pt idx="3336">
                  <c:v>332.2999877929687</c:v>
                </c:pt>
                <c:pt idx="3337">
                  <c:v>332.3999938964843</c:v>
                </c:pt>
                <c:pt idx="3338">
                  <c:v>332.5</c:v>
                </c:pt>
                <c:pt idx="3339">
                  <c:v>332.5999755859375</c:v>
                </c:pt>
                <c:pt idx="3340">
                  <c:v>332.6999816894534</c:v>
                </c:pt>
                <c:pt idx="3341">
                  <c:v>332.7999877929687</c:v>
                </c:pt>
                <c:pt idx="3342">
                  <c:v>332.8999938964843</c:v>
                </c:pt>
                <c:pt idx="3343">
                  <c:v>333.0</c:v>
                </c:pt>
                <c:pt idx="3344">
                  <c:v>333.0999755859375</c:v>
                </c:pt>
                <c:pt idx="3345">
                  <c:v>333.1999816894534</c:v>
                </c:pt>
                <c:pt idx="3346">
                  <c:v>333.2999877929687</c:v>
                </c:pt>
                <c:pt idx="3347">
                  <c:v>333.3999938964843</c:v>
                </c:pt>
                <c:pt idx="3348">
                  <c:v>333.5</c:v>
                </c:pt>
                <c:pt idx="3349">
                  <c:v>333.5999755859375</c:v>
                </c:pt>
                <c:pt idx="3350">
                  <c:v>333.6999816894534</c:v>
                </c:pt>
                <c:pt idx="3351">
                  <c:v>333.7999877929687</c:v>
                </c:pt>
                <c:pt idx="3352">
                  <c:v>333.8999938964843</c:v>
                </c:pt>
                <c:pt idx="3353">
                  <c:v>334.0</c:v>
                </c:pt>
                <c:pt idx="3354">
                  <c:v>334.0999755859375</c:v>
                </c:pt>
                <c:pt idx="3355">
                  <c:v>334.1999816894534</c:v>
                </c:pt>
                <c:pt idx="3356">
                  <c:v>334.2999877929687</c:v>
                </c:pt>
                <c:pt idx="3357">
                  <c:v>334.3999938964843</c:v>
                </c:pt>
                <c:pt idx="3358">
                  <c:v>334.5</c:v>
                </c:pt>
                <c:pt idx="3359">
                  <c:v>334.5999755859375</c:v>
                </c:pt>
                <c:pt idx="3360">
                  <c:v>334.6999816894534</c:v>
                </c:pt>
                <c:pt idx="3361">
                  <c:v>334.7999877929687</c:v>
                </c:pt>
                <c:pt idx="3362">
                  <c:v>334.8999938964843</c:v>
                </c:pt>
                <c:pt idx="3363">
                  <c:v>335.0</c:v>
                </c:pt>
                <c:pt idx="3364">
                  <c:v>335.0999755859375</c:v>
                </c:pt>
                <c:pt idx="3365">
                  <c:v>335.1999816894534</c:v>
                </c:pt>
                <c:pt idx="3366">
                  <c:v>335.2999877929687</c:v>
                </c:pt>
                <c:pt idx="3367">
                  <c:v>335.3999938964843</c:v>
                </c:pt>
                <c:pt idx="3368">
                  <c:v>335.5</c:v>
                </c:pt>
                <c:pt idx="3369">
                  <c:v>335.5999755859375</c:v>
                </c:pt>
                <c:pt idx="3370">
                  <c:v>335.6999816894534</c:v>
                </c:pt>
                <c:pt idx="3371">
                  <c:v>335.7999877929687</c:v>
                </c:pt>
                <c:pt idx="3372">
                  <c:v>335.8999938964843</c:v>
                </c:pt>
                <c:pt idx="3373">
                  <c:v>336.0</c:v>
                </c:pt>
                <c:pt idx="3374">
                  <c:v>336.0999755859375</c:v>
                </c:pt>
                <c:pt idx="3375">
                  <c:v>336.1999816894534</c:v>
                </c:pt>
                <c:pt idx="3376">
                  <c:v>336.2999877929687</c:v>
                </c:pt>
                <c:pt idx="3377">
                  <c:v>336.3999938964843</c:v>
                </c:pt>
                <c:pt idx="3378">
                  <c:v>336.5</c:v>
                </c:pt>
                <c:pt idx="3379">
                  <c:v>336.5999755859375</c:v>
                </c:pt>
                <c:pt idx="3380">
                  <c:v>336.6999816894534</c:v>
                </c:pt>
                <c:pt idx="3381">
                  <c:v>336.7999877929687</c:v>
                </c:pt>
                <c:pt idx="3382">
                  <c:v>336.8999938964843</c:v>
                </c:pt>
                <c:pt idx="3383">
                  <c:v>337.0</c:v>
                </c:pt>
                <c:pt idx="3384">
                  <c:v>337.0999755859375</c:v>
                </c:pt>
                <c:pt idx="3385">
                  <c:v>337.1999816894534</c:v>
                </c:pt>
                <c:pt idx="3386">
                  <c:v>337.2999877929687</c:v>
                </c:pt>
                <c:pt idx="3387">
                  <c:v>337.3999938964843</c:v>
                </c:pt>
                <c:pt idx="3388">
                  <c:v>337.5</c:v>
                </c:pt>
                <c:pt idx="3389">
                  <c:v>337.5999755859375</c:v>
                </c:pt>
                <c:pt idx="3390">
                  <c:v>337.6999816894534</c:v>
                </c:pt>
                <c:pt idx="3391">
                  <c:v>337.7999877929687</c:v>
                </c:pt>
                <c:pt idx="3392">
                  <c:v>337.8999938964843</c:v>
                </c:pt>
                <c:pt idx="3393">
                  <c:v>338.0</c:v>
                </c:pt>
                <c:pt idx="3394">
                  <c:v>338.0999755859375</c:v>
                </c:pt>
                <c:pt idx="3395">
                  <c:v>338.1999816894534</c:v>
                </c:pt>
                <c:pt idx="3396">
                  <c:v>338.2999877929687</c:v>
                </c:pt>
                <c:pt idx="3397">
                  <c:v>338.3999938964843</c:v>
                </c:pt>
                <c:pt idx="3398">
                  <c:v>338.5</c:v>
                </c:pt>
                <c:pt idx="3399">
                  <c:v>338.5999755859375</c:v>
                </c:pt>
                <c:pt idx="3400">
                  <c:v>338.6999816894534</c:v>
                </c:pt>
                <c:pt idx="3401">
                  <c:v>338.7999877929687</c:v>
                </c:pt>
                <c:pt idx="3402">
                  <c:v>338.8999938964843</c:v>
                </c:pt>
                <c:pt idx="3403">
                  <c:v>339.0</c:v>
                </c:pt>
                <c:pt idx="3404">
                  <c:v>339.0999755859375</c:v>
                </c:pt>
                <c:pt idx="3405">
                  <c:v>339.1999816894534</c:v>
                </c:pt>
                <c:pt idx="3406">
                  <c:v>339.2999877929687</c:v>
                </c:pt>
                <c:pt idx="3407">
                  <c:v>339.3999938964843</c:v>
                </c:pt>
                <c:pt idx="3408">
                  <c:v>339.5</c:v>
                </c:pt>
                <c:pt idx="3409">
                  <c:v>339.5999755859375</c:v>
                </c:pt>
                <c:pt idx="3410">
                  <c:v>339.6999816894534</c:v>
                </c:pt>
                <c:pt idx="3411">
                  <c:v>339.7999877929687</c:v>
                </c:pt>
                <c:pt idx="3412">
                  <c:v>339.8999938964843</c:v>
                </c:pt>
                <c:pt idx="3413">
                  <c:v>340.0</c:v>
                </c:pt>
                <c:pt idx="3414">
                  <c:v>340.0999755859375</c:v>
                </c:pt>
                <c:pt idx="3415">
                  <c:v>340.1999816894534</c:v>
                </c:pt>
                <c:pt idx="3416">
                  <c:v>340.2999877929687</c:v>
                </c:pt>
                <c:pt idx="3417">
                  <c:v>340.3999938964843</c:v>
                </c:pt>
                <c:pt idx="3418">
                  <c:v>340.5</c:v>
                </c:pt>
                <c:pt idx="3419">
                  <c:v>340.5999755859375</c:v>
                </c:pt>
                <c:pt idx="3420">
                  <c:v>340.6999816894534</c:v>
                </c:pt>
                <c:pt idx="3421">
                  <c:v>340.7999877929687</c:v>
                </c:pt>
                <c:pt idx="3422">
                  <c:v>340.8999938964843</c:v>
                </c:pt>
                <c:pt idx="3423">
                  <c:v>341.0</c:v>
                </c:pt>
                <c:pt idx="3424">
                  <c:v>341.0999755859375</c:v>
                </c:pt>
                <c:pt idx="3425">
                  <c:v>341.1999816894534</c:v>
                </c:pt>
                <c:pt idx="3426">
                  <c:v>341.2999877929687</c:v>
                </c:pt>
                <c:pt idx="3427">
                  <c:v>341.3999938964843</c:v>
                </c:pt>
                <c:pt idx="3428">
                  <c:v>341.5</c:v>
                </c:pt>
                <c:pt idx="3429">
                  <c:v>341.5999755859375</c:v>
                </c:pt>
                <c:pt idx="3430">
                  <c:v>341.6999816894534</c:v>
                </c:pt>
                <c:pt idx="3431">
                  <c:v>341.7999877929687</c:v>
                </c:pt>
                <c:pt idx="3432">
                  <c:v>341.8999938964843</c:v>
                </c:pt>
                <c:pt idx="3433">
                  <c:v>342.0</c:v>
                </c:pt>
                <c:pt idx="3434">
                  <c:v>342.0999755859375</c:v>
                </c:pt>
                <c:pt idx="3435">
                  <c:v>342.1999816894534</c:v>
                </c:pt>
                <c:pt idx="3436">
                  <c:v>342.2999877929687</c:v>
                </c:pt>
                <c:pt idx="3437">
                  <c:v>342.3999938964843</c:v>
                </c:pt>
                <c:pt idx="3438">
                  <c:v>342.5</c:v>
                </c:pt>
                <c:pt idx="3439">
                  <c:v>342.5999755859375</c:v>
                </c:pt>
                <c:pt idx="3440">
                  <c:v>342.6999816894534</c:v>
                </c:pt>
                <c:pt idx="3441">
                  <c:v>342.7999877929687</c:v>
                </c:pt>
                <c:pt idx="3442">
                  <c:v>342.8999938964843</c:v>
                </c:pt>
                <c:pt idx="3443">
                  <c:v>343.0</c:v>
                </c:pt>
                <c:pt idx="3444">
                  <c:v>343.0999755859375</c:v>
                </c:pt>
                <c:pt idx="3445">
                  <c:v>343.1999816894534</c:v>
                </c:pt>
                <c:pt idx="3446">
                  <c:v>343.2999877929687</c:v>
                </c:pt>
                <c:pt idx="3447">
                  <c:v>343.3999938964843</c:v>
                </c:pt>
                <c:pt idx="3448">
                  <c:v>343.5</c:v>
                </c:pt>
                <c:pt idx="3449">
                  <c:v>343.5999755859375</c:v>
                </c:pt>
                <c:pt idx="3450">
                  <c:v>343.6999816894534</c:v>
                </c:pt>
                <c:pt idx="3451">
                  <c:v>343.7999877929687</c:v>
                </c:pt>
                <c:pt idx="3452">
                  <c:v>343.8999938964843</c:v>
                </c:pt>
                <c:pt idx="3453">
                  <c:v>344.0</c:v>
                </c:pt>
                <c:pt idx="3454">
                  <c:v>344.0999755859375</c:v>
                </c:pt>
                <c:pt idx="3455">
                  <c:v>344.1999816894534</c:v>
                </c:pt>
                <c:pt idx="3456">
                  <c:v>344.2999877929687</c:v>
                </c:pt>
                <c:pt idx="3457">
                  <c:v>344.3999938964843</c:v>
                </c:pt>
                <c:pt idx="3458">
                  <c:v>344.5</c:v>
                </c:pt>
                <c:pt idx="3459">
                  <c:v>344.5999755859375</c:v>
                </c:pt>
                <c:pt idx="3460">
                  <c:v>344.6999816894534</c:v>
                </c:pt>
                <c:pt idx="3461">
                  <c:v>344.7999877929687</c:v>
                </c:pt>
                <c:pt idx="3462">
                  <c:v>344.8999938964843</c:v>
                </c:pt>
                <c:pt idx="3463">
                  <c:v>345.0</c:v>
                </c:pt>
                <c:pt idx="3464">
                  <c:v>345.0999755859375</c:v>
                </c:pt>
                <c:pt idx="3465">
                  <c:v>345.1999816894534</c:v>
                </c:pt>
                <c:pt idx="3466">
                  <c:v>345.2999877929687</c:v>
                </c:pt>
                <c:pt idx="3467">
                  <c:v>345.3999938964843</c:v>
                </c:pt>
                <c:pt idx="3468">
                  <c:v>345.5</c:v>
                </c:pt>
                <c:pt idx="3469">
                  <c:v>345.5999755859375</c:v>
                </c:pt>
                <c:pt idx="3470">
                  <c:v>345.6999816894534</c:v>
                </c:pt>
                <c:pt idx="3471">
                  <c:v>345.7999877929687</c:v>
                </c:pt>
                <c:pt idx="3472">
                  <c:v>345.8999938964843</c:v>
                </c:pt>
                <c:pt idx="3473">
                  <c:v>346.0</c:v>
                </c:pt>
                <c:pt idx="3474">
                  <c:v>346.0999755859375</c:v>
                </c:pt>
                <c:pt idx="3475">
                  <c:v>346.1999816894534</c:v>
                </c:pt>
                <c:pt idx="3476">
                  <c:v>346.2999877929687</c:v>
                </c:pt>
                <c:pt idx="3477">
                  <c:v>346.3999938964843</c:v>
                </c:pt>
                <c:pt idx="3478">
                  <c:v>346.5</c:v>
                </c:pt>
                <c:pt idx="3479">
                  <c:v>346.5999755859375</c:v>
                </c:pt>
                <c:pt idx="3480">
                  <c:v>346.6999816894534</c:v>
                </c:pt>
                <c:pt idx="3481">
                  <c:v>346.7999877929687</c:v>
                </c:pt>
                <c:pt idx="3482">
                  <c:v>346.8999938964843</c:v>
                </c:pt>
                <c:pt idx="3483">
                  <c:v>347.0</c:v>
                </c:pt>
                <c:pt idx="3484">
                  <c:v>347.0999755859375</c:v>
                </c:pt>
                <c:pt idx="3485">
                  <c:v>347.1999816894534</c:v>
                </c:pt>
                <c:pt idx="3486">
                  <c:v>347.2999877929687</c:v>
                </c:pt>
                <c:pt idx="3487">
                  <c:v>347.3999938964843</c:v>
                </c:pt>
                <c:pt idx="3488">
                  <c:v>347.5</c:v>
                </c:pt>
                <c:pt idx="3489">
                  <c:v>347.5999755859375</c:v>
                </c:pt>
                <c:pt idx="3490">
                  <c:v>347.6999816894534</c:v>
                </c:pt>
                <c:pt idx="3491">
                  <c:v>347.7999877929687</c:v>
                </c:pt>
                <c:pt idx="3492">
                  <c:v>347.8999938964843</c:v>
                </c:pt>
                <c:pt idx="3493">
                  <c:v>348.0</c:v>
                </c:pt>
                <c:pt idx="3494">
                  <c:v>348.0999755859375</c:v>
                </c:pt>
                <c:pt idx="3495">
                  <c:v>348.1999816894534</c:v>
                </c:pt>
                <c:pt idx="3496">
                  <c:v>348.2999877929687</c:v>
                </c:pt>
                <c:pt idx="3497">
                  <c:v>348.3999938964843</c:v>
                </c:pt>
                <c:pt idx="3498">
                  <c:v>348.5</c:v>
                </c:pt>
                <c:pt idx="3499">
                  <c:v>348.5999755859375</c:v>
                </c:pt>
                <c:pt idx="3500">
                  <c:v>348.6999816894534</c:v>
                </c:pt>
                <c:pt idx="3501">
                  <c:v>348.7999877929687</c:v>
                </c:pt>
                <c:pt idx="3502">
                  <c:v>348.8999938964843</c:v>
                </c:pt>
                <c:pt idx="3503">
                  <c:v>349.0</c:v>
                </c:pt>
                <c:pt idx="3504">
                  <c:v>349.0999755859375</c:v>
                </c:pt>
                <c:pt idx="3505">
                  <c:v>349.1999816894534</c:v>
                </c:pt>
                <c:pt idx="3506">
                  <c:v>349.2999877929687</c:v>
                </c:pt>
                <c:pt idx="3507">
                  <c:v>349.3999938964843</c:v>
                </c:pt>
                <c:pt idx="3508">
                  <c:v>349.5</c:v>
                </c:pt>
                <c:pt idx="3509">
                  <c:v>349.5999755859375</c:v>
                </c:pt>
                <c:pt idx="3510">
                  <c:v>349.6999816894534</c:v>
                </c:pt>
                <c:pt idx="3511">
                  <c:v>349.7999877929687</c:v>
                </c:pt>
                <c:pt idx="3512">
                  <c:v>349.8999938964843</c:v>
                </c:pt>
                <c:pt idx="3513">
                  <c:v>350.0</c:v>
                </c:pt>
                <c:pt idx="3514">
                  <c:v>350.0999755859375</c:v>
                </c:pt>
                <c:pt idx="3515">
                  <c:v>350.1999816894534</c:v>
                </c:pt>
                <c:pt idx="3516">
                  <c:v>350.2999877929687</c:v>
                </c:pt>
                <c:pt idx="3517">
                  <c:v>350.3999938964843</c:v>
                </c:pt>
                <c:pt idx="3518">
                  <c:v>350.5</c:v>
                </c:pt>
                <c:pt idx="3519">
                  <c:v>350.5999755859375</c:v>
                </c:pt>
                <c:pt idx="3520">
                  <c:v>350.6999816894534</c:v>
                </c:pt>
                <c:pt idx="3521">
                  <c:v>350.7999877929687</c:v>
                </c:pt>
                <c:pt idx="3522">
                  <c:v>350.8999938964843</c:v>
                </c:pt>
                <c:pt idx="3523">
                  <c:v>351.0</c:v>
                </c:pt>
                <c:pt idx="3524">
                  <c:v>351.0999755859375</c:v>
                </c:pt>
                <c:pt idx="3525">
                  <c:v>351.1999816894534</c:v>
                </c:pt>
                <c:pt idx="3526">
                  <c:v>351.2999877929687</c:v>
                </c:pt>
                <c:pt idx="3527">
                  <c:v>351.3999938964843</c:v>
                </c:pt>
                <c:pt idx="3528">
                  <c:v>351.5</c:v>
                </c:pt>
                <c:pt idx="3529">
                  <c:v>351.5999755859375</c:v>
                </c:pt>
                <c:pt idx="3530">
                  <c:v>351.6999816894534</c:v>
                </c:pt>
                <c:pt idx="3531">
                  <c:v>351.7999877929687</c:v>
                </c:pt>
                <c:pt idx="3532">
                  <c:v>351.8999938964843</c:v>
                </c:pt>
                <c:pt idx="3533">
                  <c:v>352.0</c:v>
                </c:pt>
                <c:pt idx="3534">
                  <c:v>352.0999755859375</c:v>
                </c:pt>
                <c:pt idx="3535">
                  <c:v>352.1999816894534</c:v>
                </c:pt>
                <c:pt idx="3536">
                  <c:v>352.2999877929687</c:v>
                </c:pt>
                <c:pt idx="3537">
                  <c:v>352.3999938964843</c:v>
                </c:pt>
                <c:pt idx="3538">
                  <c:v>352.5</c:v>
                </c:pt>
                <c:pt idx="3539">
                  <c:v>352.5999755859375</c:v>
                </c:pt>
                <c:pt idx="3540">
                  <c:v>352.6999816894534</c:v>
                </c:pt>
                <c:pt idx="3541">
                  <c:v>352.7999877929687</c:v>
                </c:pt>
                <c:pt idx="3542">
                  <c:v>352.8999938964843</c:v>
                </c:pt>
                <c:pt idx="3543">
                  <c:v>353.0</c:v>
                </c:pt>
                <c:pt idx="3544">
                  <c:v>353.0999755859375</c:v>
                </c:pt>
                <c:pt idx="3545">
                  <c:v>353.1999816894534</c:v>
                </c:pt>
                <c:pt idx="3546">
                  <c:v>353.2999877929687</c:v>
                </c:pt>
                <c:pt idx="3547">
                  <c:v>353.3999938964843</c:v>
                </c:pt>
                <c:pt idx="3548">
                  <c:v>353.5</c:v>
                </c:pt>
                <c:pt idx="3549">
                  <c:v>353.5999755859375</c:v>
                </c:pt>
                <c:pt idx="3550">
                  <c:v>353.6999816894534</c:v>
                </c:pt>
                <c:pt idx="3551">
                  <c:v>353.7999877929687</c:v>
                </c:pt>
                <c:pt idx="3552">
                  <c:v>353.8999938964843</c:v>
                </c:pt>
                <c:pt idx="3553">
                  <c:v>354.0</c:v>
                </c:pt>
                <c:pt idx="3554">
                  <c:v>354.0999755859375</c:v>
                </c:pt>
                <c:pt idx="3555">
                  <c:v>354.1999816894534</c:v>
                </c:pt>
                <c:pt idx="3556">
                  <c:v>354.2999877929687</c:v>
                </c:pt>
                <c:pt idx="3557">
                  <c:v>354.3999938964843</c:v>
                </c:pt>
                <c:pt idx="3558">
                  <c:v>354.5</c:v>
                </c:pt>
                <c:pt idx="3559">
                  <c:v>354.5999755859375</c:v>
                </c:pt>
                <c:pt idx="3560">
                  <c:v>354.6999816894534</c:v>
                </c:pt>
                <c:pt idx="3561">
                  <c:v>354.7999877929687</c:v>
                </c:pt>
                <c:pt idx="3562">
                  <c:v>354.8999938964843</c:v>
                </c:pt>
                <c:pt idx="3563">
                  <c:v>355.0</c:v>
                </c:pt>
                <c:pt idx="3564">
                  <c:v>355.0999755859375</c:v>
                </c:pt>
                <c:pt idx="3565">
                  <c:v>355.1999816894534</c:v>
                </c:pt>
                <c:pt idx="3566">
                  <c:v>355.2999877929687</c:v>
                </c:pt>
                <c:pt idx="3567">
                  <c:v>355.3999938964843</c:v>
                </c:pt>
                <c:pt idx="3568">
                  <c:v>355.5</c:v>
                </c:pt>
                <c:pt idx="3569">
                  <c:v>355.5999755859375</c:v>
                </c:pt>
                <c:pt idx="3570">
                  <c:v>355.6999816894534</c:v>
                </c:pt>
                <c:pt idx="3571">
                  <c:v>355.7999877929687</c:v>
                </c:pt>
                <c:pt idx="3572">
                  <c:v>355.8999938964843</c:v>
                </c:pt>
                <c:pt idx="3573">
                  <c:v>356.0</c:v>
                </c:pt>
                <c:pt idx="3574">
                  <c:v>356.0999755859375</c:v>
                </c:pt>
                <c:pt idx="3575">
                  <c:v>356.1999816894534</c:v>
                </c:pt>
                <c:pt idx="3576">
                  <c:v>356.2999877929687</c:v>
                </c:pt>
                <c:pt idx="3577">
                  <c:v>356.3999938964843</c:v>
                </c:pt>
                <c:pt idx="3578">
                  <c:v>356.5</c:v>
                </c:pt>
                <c:pt idx="3579">
                  <c:v>356.5999755859375</c:v>
                </c:pt>
                <c:pt idx="3580">
                  <c:v>356.6999816894534</c:v>
                </c:pt>
                <c:pt idx="3581">
                  <c:v>356.7999877929687</c:v>
                </c:pt>
                <c:pt idx="3582">
                  <c:v>356.8999938964843</c:v>
                </c:pt>
                <c:pt idx="3583">
                  <c:v>357.0</c:v>
                </c:pt>
                <c:pt idx="3584">
                  <c:v>357.0999755859375</c:v>
                </c:pt>
                <c:pt idx="3585">
                  <c:v>357.1999816894534</c:v>
                </c:pt>
                <c:pt idx="3586">
                  <c:v>357.2999877929687</c:v>
                </c:pt>
                <c:pt idx="3587">
                  <c:v>357.3999938964843</c:v>
                </c:pt>
                <c:pt idx="3588">
                  <c:v>357.5</c:v>
                </c:pt>
                <c:pt idx="3589">
                  <c:v>357.5999755859375</c:v>
                </c:pt>
                <c:pt idx="3590">
                  <c:v>357.6999816894534</c:v>
                </c:pt>
                <c:pt idx="3591">
                  <c:v>357.7999877929687</c:v>
                </c:pt>
                <c:pt idx="3592">
                  <c:v>357.8999938964843</c:v>
                </c:pt>
                <c:pt idx="3593">
                  <c:v>358.0</c:v>
                </c:pt>
                <c:pt idx="3594">
                  <c:v>358.0999755859375</c:v>
                </c:pt>
                <c:pt idx="3595">
                  <c:v>358.1999816894534</c:v>
                </c:pt>
                <c:pt idx="3596">
                  <c:v>358.2999877929687</c:v>
                </c:pt>
                <c:pt idx="3597">
                  <c:v>358.3999938964843</c:v>
                </c:pt>
                <c:pt idx="3598">
                  <c:v>358.5</c:v>
                </c:pt>
                <c:pt idx="3599">
                  <c:v>358.5999755859375</c:v>
                </c:pt>
                <c:pt idx="3600">
                  <c:v>358.6999816894534</c:v>
                </c:pt>
                <c:pt idx="3601">
                  <c:v>358.7999877929687</c:v>
                </c:pt>
                <c:pt idx="3602">
                  <c:v>358.8999938964843</c:v>
                </c:pt>
                <c:pt idx="3603">
                  <c:v>359.0</c:v>
                </c:pt>
                <c:pt idx="3604">
                  <c:v>359.0999755859375</c:v>
                </c:pt>
                <c:pt idx="3605">
                  <c:v>359.1999816894534</c:v>
                </c:pt>
                <c:pt idx="3606">
                  <c:v>359.2999877929687</c:v>
                </c:pt>
                <c:pt idx="3607">
                  <c:v>359.3999938964843</c:v>
                </c:pt>
                <c:pt idx="3608">
                  <c:v>359.5</c:v>
                </c:pt>
                <c:pt idx="3609">
                  <c:v>359.5999755859375</c:v>
                </c:pt>
                <c:pt idx="3610">
                  <c:v>359.6999816894534</c:v>
                </c:pt>
                <c:pt idx="3611">
                  <c:v>359.7999877929687</c:v>
                </c:pt>
                <c:pt idx="3612">
                  <c:v>359.8999938964843</c:v>
                </c:pt>
                <c:pt idx="3613">
                  <c:v>360.0</c:v>
                </c:pt>
                <c:pt idx="3614">
                  <c:v>360.0999755859375</c:v>
                </c:pt>
                <c:pt idx="3615">
                  <c:v>360.1999816894534</c:v>
                </c:pt>
                <c:pt idx="3616">
                  <c:v>360.2999877929687</c:v>
                </c:pt>
                <c:pt idx="3617">
                  <c:v>360.3999938964843</c:v>
                </c:pt>
                <c:pt idx="3618">
                  <c:v>360.5</c:v>
                </c:pt>
                <c:pt idx="3619">
                  <c:v>360.5999755859375</c:v>
                </c:pt>
                <c:pt idx="3620">
                  <c:v>360.6999816894534</c:v>
                </c:pt>
                <c:pt idx="3621">
                  <c:v>360.7999877929687</c:v>
                </c:pt>
                <c:pt idx="3622">
                  <c:v>360.8999938964843</c:v>
                </c:pt>
                <c:pt idx="3623">
                  <c:v>361.0</c:v>
                </c:pt>
                <c:pt idx="3624">
                  <c:v>361.0999755859375</c:v>
                </c:pt>
                <c:pt idx="3625">
                  <c:v>361.1999816894534</c:v>
                </c:pt>
                <c:pt idx="3626">
                  <c:v>361.2999877929687</c:v>
                </c:pt>
                <c:pt idx="3627">
                  <c:v>361.3999938964843</c:v>
                </c:pt>
                <c:pt idx="3628">
                  <c:v>361.5</c:v>
                </c:pt>
                <c:pt idx="3629">
                  <c:v>361.5999755859375</c:v>
                </c:pt>
                <c:pt idx="3630">
                  <c:v>361.6999816894534</c:v>
                </c:pt>
                <c:pt idx="3631">
                  <c:v>361.7999877929687</c:v>
                </c:pt>
                <c:pt idx="3632">
                  <c:v>361.8999938964843</c:v>
                </c:pt>
                <c:pt idx="3633">
                  <c:v>362.0</c:v>
                </c:pt>
                <c:pt idx="3634">
                  <c:v>362.0999755859375</c:v>
                </c:pt>
                <c:pt idx="3635">
                  <c:v>362.1999816894534</c:v>
                </c:pt>
                <c:pt idx="3636">
                  <c:v>362.2999877929687</c:v>
                </c:pt>
                <c:pt idx="3637">
                  <c:v>362.3999938964843</c:v>
                </c:pt>
                <c:pt idx="3638">
                  <c:v>362.5</c:v>
                </c:pt>
                <c:pt idx="3639">
                  <c:v>362.5999755859375</c:v>
                </c:pt>
                <c:pt idx="3640">
                  <c:v>362.6999816894534</c:v>
                </c:pt>
                <c:pt idx="3641">
                  <c:v>362.7999877929687</c:v>
                </c:pt>
                <c:pt idx="3642">
                  <c:v>362.8999938964843</c:v>
                </c:pt>
                <c:pt idx="3643">
                  <c:v>363.0</c:v>
                </c:pt>
                <c:pt idx="3644">
                  <c:v>363.0999755859375</c:v>
                </c:pt>
                <c:pt idx="3645">
                  <c:v>363.1999816894534</c:v>
                </c:pt>
                <c:pt idx="3646">
                  <c:v>363.2999877929687</c:v>
                </c:pt>
                <c:pt idx="3647">
                  <c:v>363.3999938964843</c:v>
                </c:pt>
                <c:pt idx="3648">
                  <c:v>363.5</c:v>
                </c:pt>
                <c:pt idx="3649">
                  <c:v>363.5999755859375</c:v>
                </c:pt>
                <c:pt idx="3650">
                  <c:v>363.6999816894534</c:v>
                </c:pt>
                <c:pt idx="3651">
                  <c:v>363.7999877929687</c:v>
                </c:pt>
                <c:pt idx="3652">
                  <c:v>363.8999938964843</c:v>
                </c:pt>
                <c:pt idx="3653">
                  <c:v>364.0</c:v>
                </c:pt>
                <c:pt idx="3654">
                  <c:v>364.0999755859375</c:v>
                </c:pt>
                <c:pt idx="3655">
                  <c:v>364.1999816894534</c:v>
                </c:pt>
                <c:pt idx="3656">
                  <c:v>364.2999877929687</c:v>
                </c:pt>
                <c:pt idx="3657">
                  <c:v>364.3999938964843</c:v>
                </c:pt>
                <c:pt idx="3658">
                  <c:v>364.5</c:v>
                </c:pt>
                <c:pt idx="3659">
                  <c:v>364.5999755859375</c:v>
                </c:pt>
                <c:pt idx="3660">
                  <c:v>364.6999816894534</c:v>
                </c:pt>
                <c:pt idx="3661">
                  <c:v>364.7999877929687</c:v>
                </c:pt>
                <c:pt idx="3662">
                  <c:v>364.8999938964843</c:v>
                </c:pt>
                <c:pt idx="3663">
                  <c:v>365.0</c:v>
                </c:pt>
                <c:pt idx="3664">
                  <c:v>365.0999755859375</c:v>
                </c:pt>
                <c:pt idx="3665">
                  <c:v>365.1999816894534</c:v>
                </c:pt>
                <c:pt idx="3666">
                  <c:v>365.2999877929687</c:v>
                </c:pt>
                <c:pt idx="3667">
                  <c:v>365.3999938964843</c:v>
                </c:pt>
                <c:pt idx="3668">
                  <c:v>365.5</c:v>
                </c:pt>
                <c:pt idx="3669">
                  <c:v>365.5999755859375</c:v>
                </c:pt>
                <c:pt idx="3670">
                  <c:v>365.6999816894534</c:v>
                </c:pt>
                <c:pt idx="3671">
                  <c:v>365.7999877929687</c:v>
                </c:pt>
                <c:pt idx="3672">
                  <c:v>365.8999938964843</c:v>
                </c:pt>
                <c:pt idx="3673">
                  <c:v>366.0</c:v>
                </c:pt>
                <c:pt idx="3674">
                  <c:v>366.0999755859375</c:v>
                </c:pt>
                <c:pt idx="3675">
                  <c:v>366.1999816894534</c:v>
                </c:pt>
                <c:pt idx="3676">
                  <c:v>366.2999877929687</c:v>
                </c:pt>
                <c:pt idx="3677">
                  <c:v>366.3999938964843</c:v>
                </c:pt>
                <c:pt idx="3678">
                  <c:v>366.5</c:v>
                </c:pt>
                <c:pt idx="3679">
                  <c:v>366.5999755859375</c:v>
                </c:pt>
                <c:pt idx="3680">
                  <c:v>366.6999816894534</c:v>
                </c:pt>
                <c:pt idx="3681">
                  <c:v>366.7999877929687</c:v>
                </c:pt>
                <c:pt idx="3682">
                  <c:v>366.8999938964843</c:v>
                </c:pt>
                <c:pt idx="3683">
                  <c:v>367.0</c:v>
                </c:pt>
                <c:pt idx="3684">
                  <c:v>367.0999755859375</c:v>
                </c:pt>
                <c:pt idx="3685">
                  <c:v>367.1999816894534</c:v>
                </c:pt>
                <c:pt idx="3686">
                  <c:v>367.2999877929687</c:v>
                </c:pt>
                <c:pt idx="3687">
                  <c:v>367.3999938964843</c:v>
                </c:pt>
                <c:pt idx="3688">
                  <c:v>367.5</c:v>
                </c:pt>
                <c:pt idx="3689">
                  <c:v>367.5999755859375</c:v>
                </c:pt>
                <c:pt idx="3690">
                  <c:v>367.6999816894534</c:v>
                </c:pt>
                <c:pt idx="3691">
                  <c:v>367.7999877929687</c:v>
                </c:pt>
                <c:pt idx="3692">
                  <c:v>367.8999938964843</c:v>
                </c:pt>
                <c:pt idx="3693">
                  <c:v>368.0</c:v>
                </c:pt>
                <c:pt idx="3694">
                  <c:v>368.0999755859375</c:v>
                </c:pt>
                <c:pt idx="3695">
                  <c:v>368.1999816894534</c:v>
                </c:pt>
                <c:pt idx="3696">
                  <c:v>368.2999877929687</c:v>
                </c:pt>
                <c:pt idx="3697">
                  <c:v>368.3999938964843</c:v>
                </c:pt>
                <c:pt idx="3698">
                  <c:v>368.5</c:v>
                </c:pt>
                <c:pt idx="3699">
                  <c:v>368.5999755859375</c:v>
                </c:pt>
                <c:pt idx="3700">
                  <c:v>368.6999816894534</c:v>
                </c:pt>
                <c:pt idx="3701">
                  <c:v>368.7999877929687</c:v>
                </c:pt>
                <c:pt idx="3702">
                  <c:v>368.8999938964843</c:v>
                </c:pt>
                <c:pt idx="3703">
                  <c:v>369.0</c:v>
                </c:pt>
                <c:pt idx="3704">
                  <c:v>369.0999755859375</c:v>
                </c:pt>
                <c:pt idx="3705">
                  <c:v>369.1999816894534</c:v>
                </c:pt>
                <c:pt idx="3706">
                  <c:v>369.2999877929687</c:v>
                </c:pt>
                <c:pt idx="3707">
                  <c:v>369.3999938964843</c:v>
                </c:pt>
                <c:pt idx="3708">
                  <c:v>369.5</c:v>
                </c:pt>
                <c:pt idx="3709">
                  <c:v>369.5999755859375</c:v>
                </c:pt>
                <c:pt idx="3710">
                  <c:v>369.6999816894534</c:v>
                </c:pt>
                <c:pt idx="3711">
                  <c:v>369.7999877929687</c:v>
                </c:pt>
                <c:pt idx="3712">
                  <c:v>369.8999938964843</c:v>
                </c:pt>
                <c:pt idx="3713">
                  <c:v>370.0</c:v>
                </c:pt>
                <c:pt idx="3714">
                  <c:v>370.0999755859375</c:v>
                </c:pt>
                <c:pt idx="3715">
                  <c:v>370.1999816894534</c:v>
                </c:pt>
                <c:pt idx="3716">
                  <c:v>370.2999877929687</c:v>
                </c:pt>
                <c:pt idx="3717">
                  <c:v>370.3999938964843</c:v>
                </c:pt>
                <c:pt idx="3718">
                  <c:v>370.5</c:v>
                </c:pt>
                <c:pt idx="3719">
                  <c:v>370.5999755859375</c:v>
                </c:pt>
                <c:pt idx="3720">
                  <c:v>370.6999816894534</c:v>
                </c:pt>
                <c:pt idx="3721">
                  <c:v>370.7999877929687</c:v>
                </c:pt>
                <c:pt idx="3722">
                  <c:v>370.8999938964843</c:v>
                </c:pt>
                <c:pt idx="3723">
                  <c:v>371.0</c:v>
                </c:pt>
                <c:pt idx="3724">
                  <c:v>371.0999755859375</c:v>
                </c:pt>
                <c:pt idx="3725">
                  <c:v>371.1999816894534</c:v>
                </c:pt>
                <c:pt idx="3726">
                  <c:v>371.2999877929687</c:v>
                </c:pt>
                <c:pt idx="3727">
                  <c:v>371.3999938964843</c:v>
                </c:pt>
                <c:pt idx="3728">
                  <c:v>371.5</c:v>
                </c:pt>
                <c:pt idx="3729">
                  <c:v>371.5999755859375</c:v>
                </c:pt>
                <c:pt idx="3730">
                  <c:v>371.6999816894534</c:v>
                </c:pt>
                <c:pt idx="3731">
                  <c:v>371.7999877929687</c:v>
                </c:pt>
                <c:pt idx="3732">
                  <c:v>371.8999938964843</c:v>
                </c:pt>
                <c:pt idx="3733">
                  <c:v>372.0</c:v>
                </c:pt>
                <c:pt idx="3734">
                  <c:v>372.0999755859375</c:v>
                </c:pt>
                <c:pt idx="3735">
                  <c:v>372.1999816894534</c:v>
                </c:pt>
                <c:pt idx="3736">
                  <c:v>372.2999877929687</c:v>
                </c:pt>
                <c:pt idx="3737">
                  <c:v>372.3999938964843</c:v>
                </c:pt>
                <c:pt idx="3738">
                  <c:v>372.5</c:v>
                </c:pt>
                <c:pt idx="3739">
                  <c:v>372.5999755859375</c:v>
                </c:pt>
                <c:pt idx="3740">
                  <c:v>372.6999816894534</c:v>
                </c:pt>
                <c:pt idx="3741">
                  <c:v>372.7999877929687</c:v>
                </c:pt>
                <c:pt idx="3742">
                  <c:v>372.8999938964843</c:v>
                </c:pt>
                <c:pt idx="3743">
                  <c:v>373.0</c:v>
                </c:pt>
                <c:pt idx="3744">
                  <c:v>373.0999755859375</c:v>
                </c:pt>
                <c:pt idx="3745">
                  <c:v>373.1999816894534</c:v>
                </c:pt>
                <c:pt idx="3746">
                  <c:v>373.2999877929687</c:v>
                </c:pt>
              </c:numCache>
            </c:numRef>
          </c:xVal>
          <c:yVal>
            <c:numRef>
              <c:f>Sheet1!$L$2:$L$3748</c:f>
              <c:numCache>
                <c:formatCode>General</c:formatCode>
                <c:ptCount val="3747"/>
                <c:pt idx="0">
                  <c:v>0.0</c:v>
                </c:pt>
                <c:pt idx="1">
                  <c:v>0.0</c:v>
                </c:pt>
                <c:pt idx="2">
                  <c:v>0.0</c:v>
                </c:pt>
                <c:pt idx="3">
                  <c:v>0.0</c:v>
                </c:pt>
                <c:pt idx="4">
                  <c:v>0.0</c:v>
                </c:pt>
                <c:pt idx="5">
                  <c:v>0.0</c:v>
                </c:pt>
                <c:pt idx="6">
                  <c:v>0.0</c:v>
                </c:pt>
                <c:pt idx="7">
                  <c:v>0.0</c:v>
                </c:pt>
                <c:pt idx="8">
                  <c:v>0.0</c:v>
                </c:pt>
                <c:pt idx="9">
                  <c:v>0.0</c:v>
                </c:pt>
                <c:pt idx="10">
                  <c:v>0.0</c:v>
                </c:pt>
                <c:pt idx="11">
                  <c:v>0.0</c:v>
                </c:pt>
                <c:pt idx="12">
                  <c:v>0.0</c:v>
                </c:pt>
                <c:pt idx="13">
                  <c:v>0.0</c:v>
                </c:pt>
                <c:pt idx="14">
                  <c:v>0.0</c:v>
                </c:pt>
                <c:pt idx="15">
                  <c:v>0.00226300685254884</c:v>
                </c:pt>
                <c:pt idx="16">
                  <c:v>0.00452565465383104</c:v>
                </c:pt>
                <c:pt idx="17">
                  <c:v>0.00678802960623563</c:v>
                </c:pt>
                <c:pt idx="18">
                  <c:v>0.00905021801754068</c:v>
                </c:pt>
                <c:pt idx="19">
                  <c:v>0.0113120472779755</c:v>
                </c:pt>
                <c:pt idx="20">
                  <c:v>0.0135736900358157</c:v>
                </c:pt>
                <c:pt idx="21">
                  <c:v>0.0158349737895943</c:v>
                </c:pt>
                <c:pt idx="22">
                  <c:v>0.0180959847718221</c:v>
                </c:pt>
                <c:pt idx="23">
                  <c:v>0.020356809306694</c:v>
                </c:pt>
                <c:pt idx="24">
                  <c:v>0.0226172749724588</c:v>
                </c:pt>
                <c:pt idx="25">
                  <c:v>0.0248775541753809</c:v>
                </c:pt>
                <c:pt idx="26">
                  <c:v>0.0271374745584448</c:v>
                </c:pt>
                <c:pt idx="27">
                  <c:v>0.0293971224225079</c:v>
                </c:pt>
                <c:pt idx="28">
                  <c:v>0.03165658388975</c:v>
                </c:pt>
                <c:pt idx="29">
                  <c:v>0.0339156866708949</c:v>
                </c:pt>
                <c:pt idx="30">
                  <c:v>0.0361746032373279</c:v>
                </c:pt>
                <c:pt idx="31">
                  <c:v>0.0384331611913916</c:v>
                </c:pt>
                <c:pt idx="32">
                  <c:v>0.0406914467202722</c:v>
                </c:pt>
                <c:pt idx="33">
                  <c:v>0.0429495459695858</c:v>
                </c:pt>
                <c:pt idx="34">
                  <c:v>0.0452072866771087</c:v>
                </c:pt>
                <c:pt idx="35">
                  <c:v>0.0474648412532076</c:v>
                </c:pt>
                <c:pt idx="36">
                  <c:v>0.0497220374480922</c:v>
                </c:pt>
                <c:pt idx="37">
                  <c:v>0.0519789613843915</c:v>
                </c:pt>
                <c:pt idx="38">
                  <c:v>0.054235699169324</c:v>
                </c:pt>
                <c:pt idx="39">
                  <c:v>0.0564920786580683</c:v>
                </c:pt>
                <c:pt idx="40">
                  <c:v>0.0587482720381787</c:v>
                </c:pt>
                <c:pt idx="41">
                  <c:v>0.0610041072698872</c:v>
                </c:pt>
                <c:pt idx="42">
                  <c:v>0.0632596704153836</c:v>
                </c:pt>
                <c:pt idx="43">
                  <c:v>0.0655150475357192</c:v>
                </c:pt>
                <c:pt idx="44">
                  <c:v>0.0677700665956145</c:v>
                </c:pt>
                <c:pt idx="45">
                  <c:v>0.0700248996743981</c:v>
                </c:pt>
                <c:pt idx="46">
                  <c:v>0.07227937478554</c:v>
                </c:pt>
                <c:pt idx="47">
                  <c:v>0.0745335779849974</c:v>
                </c:pt>
                <c:pt idx="48">
                  <c:v>0.0767875952778023</c:v>
                </c:pt>
                <c:pt idx="49">
                  <c:v>0.0790412547335895</c:v>
                </c:pt>
                <c:pt idx="50">
                  <c:v>0.0812947283291261</c:v>
                </c:pt>
                <c:pt idx="51">
                  <c:v>0.0835478441755266</c:v>
                </c:pt>
                <c:pt idx="52">
                  <c:v>0.0858006882648744</c:v>
                </c:pt>
                <c:pt idx="53">
                  <c:v>0.0880533465591734</c:v>
                </c:pt>
                <c:pt idx="54">
                  <c:v>0.0903056472325608</c:v>
                </c:pt>
                <c:pt idx="55">
                  <c:v>0.0925577621579123</c:v>
                </c:pt>
                <c:pt idx="56">
                  <c:v>0.0948095195497748</c:v>
                </c:pt>
                <c:pt idx="57">
                  <c:v>0.0970610053560761</c:v>
                </c:pt>
                <c:pt idx="58">
                  <c:v>0.0993123054833021</c:v>
                </c:pt>
                <c:pt idx="59">
                  <c:v>0.101563248208163</c:v>
                </c:pt>
                <c:pt idx="60">
                  <c:v>0.103814005299929</c:v>
                </c:pt>
                <c:pt idx="61">
                  <c:v>0.106064405067731</c:v>
                </c:pt>
                <c:pt idx="62">
                  <c:v>0.108314533392988</c:v>
                </c:pt>
                <c:pt idx="63">
                  <c:v>0.110564476147134</c:v>
                </c:pt>
                <c:pt idx="64">
                  <c:v>0.112814061710149</c:v>
                </c:pt>
                <c:pt idx="65">
                  <c:v>0.11506346174747</c:v>
                </c:pt>
                <c:pt idx="66">
                  <c:v>0.117312504680482</c:v>
                </c:pt>
                <c:pt idx="67">
                  <c:v>0.119561276353257</c:v>
                </c:pt>
                <c:pt idx="68">
                  <c:v>0.121809862568474</c:v>
                </c:pt>
                <c:pt idx="69">
                  <c:v>0.124058091809607</c:v>
                </c:pt>
                <c:pt idx="70">
                  <c:v>0.126306135638612</c:v>
                </c:pt>
                <c:pt idx="71">
                  <c:v>0.128553822580342</c:v>
                </c:pt>
                <c:pt idx="72">
                  <c:v>0.130801238427132</c:v>
                </c:pt>
                <c:pt idx="73">
                  <c:v>0.133048468929949</c:v>
                </c:pt>
                <c:pt idx="74">
                  <c:v>0.135295342675696</c:v>
                </c:pt>
                <c:pt idx="75">
                  <c:v>0.137542031122913</c:v>
                </c:pt>
                <c:pt idx="76">
                  <c:v>0.139788362899858</c:v>
                </c:pt>
                <c:pt idx="77">
                  <c:v>0.142034423712437</c:v>
                </c:pt>
                <c:pt idx="78">
                  <c:v>0.144280299253448</c:v>
                </c:pt>
                <c:pt idx="79">
                  <c:v>0.146525818242548</c:v>
                </c:pt>
                <c:pt idx="80">
                  <c:v>0.148771152034646</c:v>
                </c:pt>
                <c:pt idx="81">
                  <c:v>0.151016129361135</c:v>
                </c:pt>
                <c:pt idx="82">
                  <c:v>0.153260835910812</c:v>
                </c:pt>
                <c:pt idx="83">
                  <c:v>0.155505357331207</c:v>
                </c:pt>
                <c:pt idx="84">
                  <c:v>0.157749522415861</c:v>
                </c:pt>
                <c:pt idx="85">
                  <c:v>0.159993502416671</c:v>
                </c:pt>
                <c:pt idx="86">
                  <c:v>0.162237126168593</c:v>
                </c:pt>
                <c:pt idx="87">
                  <c:v>0.164480479309061</c:v>
                </c:pt>
                <c:pt idx="88">
                  <c:v>0.166723647434267</c:v>
                </c:pt>
                <c:pt idx="89">
                  <c:v>0.168966459441281</c:v>
                </c:pt>
                <c:pt idx="90">
                  <c:v>0.171209086479044</c:v>
                </c:pt>
                <c:pt idx="91">
                  <c:v>0.173451357486019</c:v>
                </c:pt>
                <c:pt idx="92">
                  <c:v>0.175693358048305</c:v>
                </c:pt>
                <c:pt idx="93">
                  <c:v>0.177935173710789</c:v>
                </c:pt>
                <c:pt idx="94">
                  <c:v>0.180176633474003</c:v>
                </c:pt>
                <c:pt idx="95">
                  <c:v>0.182417908384003</c:v>
                </c:pt>
                <c:pt idx="96">
                  <c:v>0.184658827482688</c:v>
                </c:pt>
                <c:pt idx="97">
                  <c:v>0.186899476304858</c:v>
                </c:pt>
                <c:pt idx="98">
                  <c:v>0.189139940344125</c:v>
                </c:pt>
                <c:pt idx="99">
                  <c:v>0.191380048704422</c:v>
                </c:pt>
                <c:pt idx="100">
                  <c:v>0.19361997232898</c:v>
                </c:pt>
                <c:pt idx="101">
                  <c:v>0.195859540363072</c:v>
                </c:pt>
                <c:pt idx="102">
                  <c:v>0.198098838190385</c:v>
                </c:pt>
                <c:pt idx="103">
                  <c:v>0.200337951300575</c:v>
                </c:pt>
                <c:pt idx="104">
                  <c:v>0.202576708931984</c:v>
                </c:pt>
                <c:pt idx="105">
                  <c:v>0.204815281923725</c:v>
                </c:pt>
                <c:pt idx="106">
                  <c:v>0.207053499523017</c:v>
                </c:pt>
                <c:pt idx="107">
                  <c:v>0.20929144716074</c:v>
                </c:pt>
                <c:pt idx="108">
                  <c:v>0.211529210226603</c:v>
                </c:pt>
                <c:pt idx="109">
                  <c:v>0.213766618029691</c:v>
                </c:pt>
                <c:pt idx="110">
                  <c:v>0.216003841306256</c:v>
                </c:pt>
                <c:pt idx="111">
                  <c:v>0.218240709406613</c:v>
                </c:pt>
                <c:pt idx="112">
                  <c:v>0.220477307710275</c:v>
                </c:pt>
                <c:pt idx="113">
                  <c:v>0.222713721555613</c:v>
                </c:pt>
                <c:pt idx="114">
                  <c:v>0.22494978035477</c:v>
                </c:pt>
                <c:pt idx="115">
                  <c:v>0.227185654741198</c:v>
                </c:pt>
                <c:pt idx="116">
                  <c:v>0.229421174168247</c:v>
                </c:pt>
                <c:pt idx="117">
                  <c:v>0.231656423964098</c:v>
                </c:pt>
                <c:pt idx="118">
                  <c:v>0.233891489415809</c:v>
                </c:pt>
                <c:pt idx="119">
                  <c:v>0.236126200038521</c:v>
                </c:pt>
                <c:pt idx="120">
                  <c:v>0.238360726362951</c:v>
                </c:pt>
                <c:pt idx="121">
                  <c:v>0.24059489794542</c:v>
                </c:pt>
                <c:pt idx="122">
                  <c:v>0.242828800062804</c:v>
                </c:pt>
                <c:pt idx="123">
                  <c:v>0.245062517950886</c:v>
                </c:pt>
                <c:pt idx="124">
                  <c:v>0.247295881227739</c:v>
                </c:pt>
                <c:pt idx="125">
                  <c:v>0.249529060321407</c:v>
                </c:pt>
                <c:pt idx="126">
                  <c:v>0.251761884891119</c:v>
                </c:pt>
                <c:pt idx="127">
                  <c:v>0.253994440064074</c:v>
                </c:pt>
                <c:pt idx="128">
                  <c:v>0.256226811104923</c:v>
                </c:pt>
                <c:pt idx="129">
                  <c:v>0.258458827736963</c:v>
                </c:pt>
                <c:pt idx="130">
                  <c:v>0.260690660284632</c:v>
                </c:pt>
                <c:pt idx="131">
                  <c:v>0.262922138508995</c:v>
                </c:pt>
                <c:pt idx="132">
                  <c:v>0.265153347583374</c:v>
                </c:pt>
                <c:pt idx="133">
                  <c:v>0.267384372640019</c:v>
                </c:pt>
                <c:pt idx="134">
                  <c:v>0.269615043501601</c:v>
                </c:pt>
                <c:pt idx="135">
                  <c:v>0.271845530389881</c:v>
                </c:pt>
                <c:pt idx="136">
                  <c:v>0.274075663168587</c:v>
                </c:pt>
                <c:pt idx="137">
                  <c:v>0.276305526959704</c:v>
                </c:pt>
                <c:pt idx="138">
                  <c:v>0.278535206844171</c:v>
                </c:pt>
                <c:pt idx="139">
                  <c:v>0.280764532747286</c:v>
                </c:pt>
                <c:pt idx="140">
                  <c:v>0.282993674788192</c:v>
                </c:pt>
                <c:pt idx="141">
                  <c:v>0.28522246293322</c:v>
                </c:pt>
                <c:pt idx="142">
                  <c:v>0.28745098225305</c:v>
                </c:pt>
                <c:pt idx="143">
                  <c:v>0.28967931777734</c:v>
                </c:pt>
                <c:pt idx="144">
                  <c:v>0.291907299533951</c:v>
                </c:pt>
                <c:pt idx="145">
                  <c:v>0.294135097539473</c:v>
                </c:pt>
                <c:pt idx="146">
                  <c:v>0.296362541862777</c:v>
                </c:pt>
                <c:pt idx="147">
                  <c:v>0.298589717523266</c:v>
                </c:pt>
                <c:pt idx="148">
                  <c:v>0.300816709499353</c:v>
                </c:pt>
                <c:pt idx="149">
                  <c:v>0.303043347921396</c:v>
                </c:pt>
                <c:pt idx="150">
                  <c:v>0.305269802703499</c:v>
                </c:pt>
                <c:pt idx="151">
                  <c:v>0.30749590401145</c:v>
                </c:pt>
                <c:pt idx="152">
                  <c:v>0.309721736792523</c:v>
                </c:pt>
                <c:pt idx="153">
                  <c:v>0.311947385995723</c:v>
                </c:pt>
                <c:pt idx="154">
                  <c:v>0.314172681853558</c:v>
                </c:pt>
                <c:pt idx="155">
                  <c:v>0.316397794177392</c:v>
                </c:pt>
                <c:pt idx="156">
                  <c:v>0.318622553240678</c:v>
                </c:pt>
                <c:pt idx="157">
                  <c:v>0.320847043960044</c:v>
                </c:pt>
                <c:pt idx="158">
                  <c:v>0.323071351211168</c:v>
                </c:pt>
                <c:pt idx="159">
                  <c:v>0.325295305328898</c:v>
                </c:pt>
                <c:pt idx="160">
                  <c:v>0.327519076022192</c:v>
                </c:pt>
                <c:pt idx="161">
                  <c:v>0.329742493666817</c:v>
                </c:pt>
                <c:pt idx="162">
                  <c:v>0.331965643128184</c:v>
                </c:pt>
                <c:pt idx="163">
                  <c:v>0.334188609230773</c:v>
                </c:pt>
                <c:pt idx="164">
                  <c:v>0.336411222411714</c:v>
                </c:pt>
                <c:pt idx="165">
                  <c:v>0.338633652277616</c:v>
                </c:pt>
                <c:pt idx="166">
                  <c:v>0.340855729306505</c:v>
                </c:pt>
                <c:pt idx="167">
                  <c:v>0.343077538312601</c:v>
                </c:pt>
                <c:pt idx="168">
                  <c:v>0.345299164069218</c:v>
                </c:pt>
                <c:pt idx="169">
                  <c:v>0.347520437115706</c:v>
                </c:pt>
                <c:pt idx="170">
                  <c:v>0.349741526956389</c:v>
                </c:pt>
                <c:pt idx="171">
                  <c:v>0.351962264171486</c:v>
                </c:pt>
                <c:pt idx="172">
                  <c:v>0.354182733524059</c:v>
                </c:pt>
                <c:pt idx="173">
                  <c:v>0.356403019736289</c:v>
                </c:pt>
                <c:pt idx="174">
                  <c:v>0.358622953449681</c:v>
                </c:pt>
                <c:pt idx="175">
                  <c:v>0.360842704066337</c:v>
                </c:pt>
                <c:pt idx="176">
                  <c:v>0.363062102271531</c:v>
                </c:pt>
                <c:pt idx="177">
                  <c:v>0.365281232779172</c:v>
                </c:pt>
                <c:pt idx="178">
                  <c:v>0.367500180256551</c:v>
                </c:pt>
                <c:pt idx="179">
                  <c:v>0.369718775447341</c:v>
                </c:pt>
                <c:pt idx="180">
                  <c:v>0.371937187651554</c:v>
                </c:pt>
                <c:pt idx="181">
                  <c:v>0.374155247653687</c:v>
                </c:pt>
                <c:pt idx="182">
                  <c:v>0.376373040114651</c:v>
                </c:pt>
                <c:pt idx="183">
                  <c:v>0.378590649654529</c:v>
                </c:pt>
                <c:pt idx="184">
                  <c:v>0.380807907119037</c:v>
                </c:pt>
                <c:pt idx="185">
                  <c:v>0.383024981706094</c:v>
                </c:pt>
                <c:pt idx="186">
                  <c:v>0.385241704302218</c:v>
                </c:pt>
                <c:pt idx="187">
                  <c:v>0.387458159517263</c:v>
                </c:pt>
                <c:pt idx="188">
                  <c:v>0.389674431920276</c:v>
                </c:pt>
                <c:pt idx="189">
                  <c:v>0.391890352458956</c:v>
                </c:pt>
                <c:pt idx="190">
                  <c:v>0.394106090229193</c:v>
                </c:pt>
                <c:pt idx="191">
                  <c:v>0.396321476219462</c:v>
                </c:pt>
                <c:pt idx="192">
                  <c:v>0.398536594988589</c:v>
                </c:pt>
                <c:pt idx="193">
                  <c:v>0.400751531054619</c:v>
                </c:pt>
                <c:pt idx="194">
                  <c:v>0.402966115467173</c:v>
                </c:pt>
                <c:pt idx="195">
                  <c:v>0.405180517220171</c:v>
                </c:pt>
                <c:pt idx="196">
                  <c:v>0.407394567403985</c:v>
                </c:pt>
                <c:pt idx="197">
                  <c:v>0.409608350526445</c:v>
                </c:pt>
                <c:pt idx="198">
                  <c:v>0.411821951054623</c:v>
                </c:pt>
                <c:pt idx="199">
                  <c:v>0.414035200139999</c:v>
                </c:pt>
                <c:pt idx="200">
                  <c:v>0.416248266674586</c:v>
                </c:pt>
                <c:pt idx="201">
                  <c:v>0.418460981864551</c:v>
                </c:pt>
                <c:pt idx="202">
                  <c:v>0.420673430162885</c:v>
                </c:pt>
                <c:pt idx="203">
                  <c:v>0.422885695978329</c:v>
                </c:pt>
                <c:pt idx="204">
                  <c:v>0.425097610564264</c:v>
                </c:pt>
                <c:pt idx="205">
                  <c:v>0.427309342710953</c:v>
                </c:pt>
                <c:pt idx="206">
                  <c:v>0.429520723712478</c:v>
                </c:pt>
                <c:pt idx="207">
                  <c:v>0.431731837974864</c:v>
                </c:pt>
                <c:pt idx="208">
                  <c:v>0.43394276986343</c:v>
                </c:pt>
                <c:pt idx="209">
                  <c:v>0.436153350733293</c:v>
                </c:pt>
                <c:pt idx="210">
                  <c:v>0.438363749272929</c:v>
                </c:pt>
                <c:pt idx="211">
                  <c:v>0.440573796878133</c:v>
                </c:pt>
                <c:pt idx="212">
                  <c:v>0.442783577904024</c:v>
                </c:pt>
                <c:pt idx="213">
                  <c:v>0.444993176665039</c:v>
                </c:pt>
                <c:pt idx="214">
                  <c:v>0.447202424617972</c:v>
                </c:pt>
                <c:pt idx="215">
                  <c:v>0.449411490349572</c:v>
                </c:pt>
                <c:pt idx="216">
                  <c:v>0.451620205357286</c:v>
                </c:pt>
                <c:pt idx="217">
                  <c:v>0.453828653945358</c:v>
                </c:pt>
                <c:pt idx="218">
                  <c:v>0.456036920377374</c:v>
                </c:pt>
                <c:pt idx="219">
                  <c:v>0.458244836211742</c:v>
                </c:pt>
                <c:pt idx="220">
                  <c:v>0.460452569933547</c:v>
                </c:pt>
                <c:pt idx="221">
                  <c:v>0.462659953141825</c:v>
                </c:pt>
                <c:pt idx="222">
                  <c:v>0.464867070089977</c:v>
                </c:pt>
                <c:pt idx="223">
                  <c:v>0.467074004990769</c:v>
                </c:pt>
                <c:pt idx="224">
                  <c:v>0.46928058950416</c:v>
                </c:pt>
                <c:pt idx="225">
                  <c:v>0.471486992013634</c:v>
                </c:pt>
                <c:pt idx="226">
                  <c:v>0.473693044219755</c:v>
                </c:pt>
                <c:pt idx="227">
                  <c:v>0.475898830325111</c:v>
                </c:pt>
                <c:pt idx="228">
                  <c:v>0.478104434491675</c:v>
                </c:pt>
                <c:pt idx="229">
                  <c:v>0.480309688480903</c:v>
                </c:pt>
                <c:pt idx="230">
                  <c:v>0.482514760574732</c:v>
                </c:pt>
                <c:pt idx="231">
                  <c:v>0.484719482575199</c:v>
                </c:pt>
                <c:pt idx="232">
                  <c:v>0.486923938634105</c:v>
                </c:pt>
                <c:pt idx="233">
                  <c:v>0.489128212862664</c:v>
                </c:pt>
                <c:pt idx="234">
                  <c:v>0.491332137123764</c:v>
                </c:pt>
                <c:pt idx="235">
                  <c:v>0.49353587959786</c:v>
                </c:pt>
                <c:pt idx="236">
                  <c:v>0.495739272188397</c:v>
                </c:pt>
                <c:pt idx="237">
                  <c:v>0.497942398996423</c:v>
                </c:pt>
                <c:pt idx="238">
                  <c:v>0.500145344082422</c:v>
                </c:pt>
                <c:pt idx="239">
                  <c:v>0.502347939410653</c:v>
                </c:pt>
                <c:pt idx="240">
                  <c:v>0.504550353060152</c:v>
                </c:pt>
                <c:pt idx="241">
                  <c:v>0.506752417035708</c:v>
                </c:pt>
                <c:pt idx="242">
                  <c:v>0.508954215387647</c:v>
                </c:pt>
                <c:pt idx="243">
                  <c:v>0.511155832125754</c:v>
                </c:pt>
                <c:pt idx="244">
                  <c:v>0.513357099323952</c:v>
                </c:pt>
                <c:pt idx="245">
                  <c:v>0.515558184977535</c:v>
                </c:pt>
                <c:pt idx="246">
                  <c:v>0.517758921169529</c:v>
                </c:pt>
                <c:pt idx="247">
                  <c:v>0.519959391899671</c:v>
                </c:pt>
                <c:pt idx="248">
                  <c:v>0.522159681127192</c:v>
                </c:pt>
                <c:pt idx="249">
                  <c:v>0.524359621019022</c:v>
                </c:pt>
                <c:pt idx="250">
                  <c:v>0.526559379451647</c:v>
                </c:pt>
                <c:pt idx="251">
                  <c:v>0.528758788632484</c:v>
                </c:pt>
                <c:pt idx="252">
                  <c:v>0.530957932510619</c:v>
                </c:pt>
                <c:pt idx="253">
                  <c:v>0.533156894994647</c:v>
                </c:pt>
                <c:pt idx="254">
                  <c:v>0.535355508352697</c:v>
                </c:pt>
                <c:pt idx="255">
                  <c:v>0.537553940360024</c:v>
                </c:pt>
                <c:pt idx="256">
                  <c:v>0.539752023325215</c:v>
                </c:pt>
                <c:pt idx="257">
                  <c:v>0.541949841146732</c:v>
                </c:pt>
                <c:pt idx="258">
                  <c:v>0.544147393856366</c:v>
                </c:pt>
                <c:pt idx="259">
                  <c:v>0.54634484911809</c:v>
                </c:pt>
                <c:pt idx="260">
                  <c:v>0.548541871679089</c:v>
                </c:pt>
                <c:pt idx="261">
                  <c:v>0.550738629223551</c:v>
                </c:pt>
                <c:pt idx="262">
                  <c:v>0.552935121783247</c:v>
                </c:pt>
                <c:pt idx="263">
                  <c:v>0.555131349389946</c:v>
                </c:pt>
                <c:pt idx="264">
                  <c:v>0.557327479606517</c:v>
                </c:pt>
                <c:pt idx="265">
                  <c:v>0.559523177382292</c:v>
                </c:pt>
                <c:pt idx="266">
                  <c:v>0.561718610300346</c:v>
                </c:pt>
                <c:pt idx="267">
                  <c:v>0.563913778392424</c:v>
                </c:pt>
                <c:pt idx="268">
                  <c:v>0.566108681690271</c:v>
                </c:pt>
                <c:pt idx="269">
                  <c:v>0.568303487655712</c:v>
                </c:pt>
                <c:pt idx="270">
                  <c:v>0.57049786144011</c:v>
                </c:pt>
                <c:pt idx="271">
                  <c:v>0.572691970525481</c:v>
                </c:pt>
                <c:pt idx="272">
                  <c:v>0.574885814943548</c:v>
                </c:pt>
                <c:pt idx="273">
                  <c:v>0.577079394726031</c:v>
                </c:pt>
                <c:pt idx="274">
                  <c:v>0.579272877233773</c:v>
                </c:pt>
                <c:pt idx="275">
                  <c:v>0.581465927820043</c:v>
                </c:pt>
                <c:pt idx="276">
                  <c:v>0.583658713865862</c:v>
                </c:pt>
                <c:pt idx="277">
                  <c:v>0.58585123540293</c:v>
                </c:pt>
                <c:pt idx="278">
                  <c:v>0.588043492462943</c:v>
                </c:pt>
                <c:pt idx="279">
                  <c:v>0.59023565230582</c:v>
                </c:pt>
                <c:pt idx="280">
                  <c:v>0.592427380486618</c:v>
                </c:pt>
                <c:pt idx="281">
                  <c:v>0.594618844285422</c:v>
                </c:pt>
                <c:pt idx="282">
                  <c:v>0.596810043733909</c:v>
                </c:pt>
                <c:pt idx="283">
                  <c:v>0.59900097886375</c:v>
                </c:pt>
                <c:pt idx="284">
                  <c:v>0.601191816834002</c:v>
                </c:pt>
                <c:pt idx="285">
                  <c:v>0.603382223401389</c:v>
                </c:pt>
                <c:pt idx="286">
                  <c:v>0.605572365745119</c:v>
                </c:pt>
                <c:pt idx="287">
                  <c:v>0.607762243896847</c:v>
                </c:pt>
                <c:pt idx="288">
                  <c:v>0.609951857921143</c:v>
                </c:pt>
                <c:pt idx="289">
                  <c:v>0.612141374850691</c:v>
                </c:pt>
                <c:pt idx="290">
                  <c:v>0.614330460639351</c:v>
                </c:pt>
                <c:pt idx="291">
                  <c:v>0.616519282365601</c:v>
                </c:pt>
                <c:pt idx="292">
                  <c:v>0.618707840061145</c:v>
                </c:pt>
                <c:pt idx="293">
                  <c:v>0.620896133757683</c:v>
                </c:pt>
                <c:pt idx="294">
                  <c:v>0.62308433041281</c:v>
                </c:pt>
                <c:pt idx="295">
                  <c:v>0.625272096186281</c:v>
                </c:pt>
                <c:pt idx="296">
                  <c:v>0.627459598055817</c:v>
                </c:pt>
                <c:pt idx="297">
                  <c:v>0.629646836053097</c:v>
                </c:pt>
                <c:pt idx="298">
                  <c:v>0.631833810209792</c:v>
                </c:pt>
                <c:pt idx="299">
                  <c:v>0.634020687382811</c:v>
                </c:pt>
                <c:pt idx="300">
                  <c:v>0.636207133933209</c:v>
                </c:pt>
                <c:pt idx="301">
                  <c:v>0.638393316738008</c:v>
                </c:pt>
                <c:pt idx="302">
                  <c:v>0.640579235828857</c:v>
                </c:pt>
                <c:pt idx="303">
                  <c:v>0.642764891237401</c:v>
                </c:pt>
                <c:pt idx="304">
                  <c:v>0.644950449719923</c:v>
                </c:pt>
                <c:pt idx="305">
                  <c:v>0.647135577838651</c:v>
                </c:pt>
                <c:pt idx="306">
                  <c:v>0.64932044236997</c:v>
                </c:pt>
                <c:pt idx="307">
                  <c:v>0.6515050433455</c:v>
                </c:pt>
                <c:pt idx="308">
                  <c:v>0.653689380796854</c:v>
                </c:pt>
                <c:pt idx="309">
                  <c:v>0.65587362137975</c:v>
                </c:pt>
                <c:pt idx="310">
                  <c:v>0.658057431857468</c:v>
                </c:pt>
                <c:pt idx="311">
                  <c:v>0.660240978905815</c:v>
                </c:pt>
                <c:pt idx="312">
                  <c:v>0.662424262556378</c:v>
                </c:pt>
                <c:pt idx="313">
                  <c:v>0.664607282840741</c:v>
                </c:pt>
                <c:pt idx="314">
                  <c:v>0.666790206314112</c:v>
                </c:pt>
                <c:pt idx="315">
                  <c:v>0.668972699940703</c:v>
                </c:pt>
                <c:pt idx="316">
                  <c:v>0.671154930295802</c:v>
                </c:pt>
                <c:pt idx="317">
                  <c:v>0.673336897410963</c:v>
                </c:pt>
                <c:pt idx="318">
                  <c:v>0.675518601317736</c:v>
                </c:pt>
                <c:pt idx="319">
                  <c:v>0.677700208470883</c:v>
                </c:pt>
                <c:pt idx="320">
                  <c:v>0.679881386035422</c:v>
                </c:pt>
                <c:pt idx="321">
                  <c:v>0.682062300486182</c:v>
                </c:pt>
                <c:pt idx="322">
                  <c:v>0.684242951854683</c:v>
                </c:pt>
                <c:pt idx="323">
                  <c:v>0.686423340172441</c:v>
                </c:pt>
                <c:pt idx="324">
                  <c:v>0.688603631793827</c:v>
                </c:pt>
                <c:pt idx="325">
                  <c:v>0.690783494084549</c:v>
                </c:pt>
                <c:pt idx="326">
                  <c:v>0.692963093419031</c:v>
                </c:pt>
                <c:pt idx="327">
                  <c:v>0.695142429828761</c:v>
                </c:pt>
                <c:pt idx="328">
                  <c:v>0.697321503345216</c:v>
                </c:pt>
                <c:pt idx="329">
                  <c:v>0.699500480222439</c:v>
                </c:pt>
                <c:pt idx="330">
                  <c:v>0.701679028026704</c:v>
                </c:pt>
                <c:pt idx="331">
                  <c:v>0.703857313032091</c:v>
                </c:pt>
                <c:pt idx="332">
                  <c:v>0.70603533527005</c:v>
                </c:pt>
                <c:pt idx="333">
                  <c:v>0.708213094772024</c:v>
                </c:pt>
                <c:pt idx="334">
                  <c:v>0.710390757691784</c:v>
                </c:pt>
                <c:pt idx="335">
                  <c:v>0.712567991796045</c:v>
                </c:pt>
                <c:pt idx="336">
                  <c:v>0.714744963258607</c:v>
                </c:pt>
                <c:pt idx="337">
                  <c:v>0.71692167211088</c:v>
                </c:pt>
                <c:pt idx="338">
                  <c:v>0.719098118384269</c:v>
                </c:pt>
                <c:pt idx="339">
                  <c:v>0.72127446813233</c:v>
                </c:pt>
                <c:pt idx="340">
                  <c:v>0.723450389322106</c:v>
                </c:pt>
                <c:pt idx="341">
                  <c:v>0.725626048027167</c:v>
                </c:pt>
                <c:pt idx="342">
                  <c:v>0.727801444278885</c:v>
                </c:pt>
                <c:pt idx="343">
                  <c:v>0.729976578108627</c:v>
                </c:pt>
                <c:pt idx="344">
                  <c:v>0.732151615469794</c:v>
                </c:pt>
                <c:pt idx="345">
                  <c:v>0.734326224529629</c:v>
                </c:pt>
                <c:pt idx="346">
                  <c:v>0.736500571261537</c:v>
                </c:pt>
                <c:pt idx="347">
                  <c:v>0.73867465569685</c:v>
                </c:pt>
                <c:pt idx="348">
                  <c:v>0.740848477866893</c:v>
                </c:pt>
                <c:pt idx="349">
                  <c:v>0.743022203624972</c:v>
                </c:pt>
                <c:pt idx="350">
                  <c:v>0.74519550133841</c:v>
                </c:pt>
                <c:pt idx="351">
                  <c:v>0.747368536880505</c:v>
                </c:pt>
                <c:pt idx="352">
                  <c:v>0.749541310282545</c:v>
                </c:pt>
                <c:pt idx="353">
                  <c:v>0.751713821575816</c:v>
                </c:pt>
                <c:pt idx="354">
                  <c:v>0.753886236553992</c:v>
                </c:pt>
                <c:pt idx="355">
                  <c:v>0.756058223795184</c:v>
                </c:pt>
                <c:pt idx="356">
                  <c:v>0.758229949027262</c:v>
                </c:pt>
                <c:pt idx="357">
                  <c:v>0.76040141228166</c:v>
                </c:pt>
                <c:pt idx="358">
                  <c:v>0.762572613589805</c:v>
                </c:pt>
                <c:pt idx="359">
                  <c:v>0.764743718605188</c:v>
                </c:pt>
                <c:pt idx="360">
                  <c:v>0.766914396095111</c:v>
                </c:pt>
                <c:pt idx="361">
                  <c:v>0.769084811733033</c:v>
                </c:pt>
                <c:pt idx="362">
                  <c:v>0.77125496555036</c:v>
                </c:pt>
                <c:pt idx="363">
                  <c:v>0.773424857578491</c:v>
                </c:pt>
                <c:pt idx="364">
                  <c:v>0.775594653371012</c:v>
                </c:pt>
                <c:pt idx="365">
                  <c:v>0.777764021894954</c:v>
                </c:pt>
                <c:pt idx="366">
                  <c:v>0.779933128723862</c:v>
                </c:pt>
                <c:pt idx="367">
                  <c:v>0.782101973889111</c:v>
                </c:pt>
                <c:pt idx="368">
                  <c:v>0.784270557422069</c:v>
                </c:pt>
                <c:pt idx="369">
                  <c:v>0.786439044776477</c:v>
                </c:pt>
                <c:pt idx="370">
                  <c:v>0.788607105118978</c:v>
                </c:pt>
                <c:pt idx="371">
                  <c:v>0.790774903923258</c:v>
                </c:pt>
                <c:pt idx="372">
                  <c:v>0.79294244122066</c:v>
                </c:pt>
                <c:pt idx="373">
                  <c:v>0.795109717042522</c:v>
                </c:pt>
                <c:pt idx="374">
                  <c:v>0.797276896742801</c:v>
                </c:pt>
                <c:pt idx="375">
                  <c:v>0.799443649687625</c:v>
                </c:pt>
                <c:pt idx="376">
                  <c:v>0.801610141250886</c:v>
                </c:pt>
                <c:pt idx="377">
                  <c:v>0.803776371463893</c:v>
                </c:pt>
                <c:pt idx="378">
                  <c:v>0.805942340357951</c:v>
                </c:pt>
                <c:pt idx="379">
                  <c:v>0.808108213187292</c:v>
                </c:pt>
                <c:pt idx="380">
                  <c:v>0.810273659517411</c:v>
                </c:pt>
                <c:pt idx="381">
                  <c:v>0.812438844622461</c:v>
                </c:pt>
                <c:pt idx="382">
                  <c:v>0.814603768533719</c:v>
                </c:pt>
                <c:pt idx="383">
                  <c:v>0.816768431282458</c:v>
                </c:pt>
                <c:pt idx="384">
                  <c:v>0.818932998023239</c:v>
                </c:pt>
                <c:pt idx="385">
                  <c:v>0.821097138520808</c:v>
                </c:pt>
                <c:pt idx="386">
                  <c:v>0.823261017949636</c:v>
                </c:pt>
                <c:pt idx="387">
                  <c:v>0.825424636340966</c:v>
                </c:pt>
                <c:pt idx="388">
                  <c:v>0.827587993726038</c:v>
                </c:pt>
                <c:pt idx="389">
                  <c:v>0.829751255159804</c:v>
                </c:pt>
                <c:pt idx="390">
                  <c:v>0.831914090606138</c:v>
                </c:pt>
                <c:pt idx="391">
                  <c:v>0.834076665139887</c:v>
                </c:pt>
                <c:pt idx="392">
                  <c:v>0.836238978792263</c:v>
                </c:pt>
                <c:pt idx="393">
                  <c:v>0.838401031594469</c:v>
                </c:pt>
                <c:pt idx="394">
                  <c:v>0.840562988501906</c:v>
                </c:pt>
                <c:pt idx="395">
                  <c:v>0.842724519677457</c:v>
                </c:pt>
                <c:pt idx="396">
                  <c:v>0.844885790096407</c:v>
                </c:pt>
                <c:pt idx="397">
                  <c:v>0.847046799789931</c:v>
                </c:pt>
                <c:pt idx="398">
                  <c:v>0.849207548789196</c:v>
                </c:pt>
                <c:pt idx="399">
                  <c:v>0.851368201950113</c:v>
                </c:pt>
                <c:pt idx="400">
                  <c:v>0.853528429634451</c:v>
                </c:pt>
                <c:pt idx="401">
                  <c:v>0.855688396717991</c:v>
                </c:pt>
                <c:pt idx="402">
                  <c:v>0.857848103231873</c:v>
                </c:pt>
                <c:pt idx="403">
                  <c:v>0.860007549207225</c:v>
                </c:pt>
                <c:pt idx="404">
                  <c:v>0.862166899400528</c:v>
                </c:pt>
                <c:pt idx="405">
                  <c:v>0.864325824372317</c:v>
                </c:pt>
                <c:pt idx="406">
                  <c:v>0.866484488898927</c:v>
                </c:pt>
                <c:pt idx="407">
                  <c:v>0.868642893011461</c:v>
                </c:pt>
                <c:pt idx="408">
                  <c:v>0.870801036741012</c:v>
                </c:pt>
                <c:pt idx="409">
                  <c:v>0.872959084744682</c:v>
                </c:pt>
                <c:pt idx="410">
                  <c:v>0.875116707781655</c:v>
                </c:pt>
                <c:pt idx="411">
                  <c:v>0.877274070528884</c:v>
                </c:pt>
                <c:pt idx="412">
                  <c:v>0.879431173017428</c:v>
                </c:pt>
                <c:pt idx="413">
                  <c:v>0.881588015278344</c:v>
                </c:pt>
                <c:pt idx="414">
                  <c:v>0.883744761869417</c:v>
                </c:pt>
                <c:pt idx="415">
                  <c:v>0.885901083748362</c:v>
                </c:pt>
                <c:pt idx="416">
                  <c:v>0.888057145492799</c:v>
                </c:pt>
                <c:pt idx="417">
                  <c:v>0.890212947133752</c:v>
                </c:pt>
                <c:pt idx="418">
                  <c:v>0.892368488702237</c:v>
                </c:pt>
                <c:pt idx="419">
                  <c:v>0.894523934656782</c:v>
                </c:pt>
                <c:pt idx="420">
                  <c:v>0.896678956158334</c:v>
                </c:pt>
                <c:pt idx="421">
                  <c:v>0.898833717780128</c:v>
                </c:pt>
                <c:pt idx="422">
                  <c:v>0.900988219460013</c:v>
                </c:pt>
                <c:pt idx="423">
                  <c:v>0.903142461229171</c:v>
                </c:pt>
                <c:pt idx="424">
                  <c:v>0.905296607447152</c:v>
                </c:pt>
                <c:pt idx="425">
                  <c:v>0.907450329468562</c:v>
                </c:pt>
                <c:pt idx="426">
                  <c:v>0.909603791672768</c:v>
                </c:pt>
                <c:pt idx="427">
                  <c:v>0.911756994090935</c:v>
                </c:pt>
                <c:pt idx="428">
                  <c:v>0.91390993675422</c:v>
                </c:pt>
                <c:pt idx="429">
                  <c:v>0.91606278392305</c:v>
                </c:pt>
                <c:pt idx="430">
                  <c:v>0.91821520715022</c:v>
                </c:pt>
                <c:pt idx="431">
                  <c:v>0.92036737071596</c:v>
                </c:pt>
                <c:pt idx="432">
                  <c:v>0.922519274651413</c:v>
                </c:pt>
                <c:pt idx="433">
                  <c:v>0.924670918987712</c:v>
                </c:pt>
                <c:pt idx="434">
                  <c:v>0.926822467886224</c:v>
                </c:pt>
                <c:pt idx="435">
                  <c:v>0.928973593097805</c:v>
                </c:pt>
                <c:pt idx="436">
                  <c:v>0.931124458803614</c:v>
                </c:pt>
                <c:pt idx="437">
                  <c:v>0.933275065034768</c:v>
                </c:pt>
                <c:pt idx="438">
                  <c:v>0.935425411822379</c:v>
                </c:pt>
                <c:pt idx="439">
                  <c:v>0.93757566322881</c:v>
                </c:pt>
                <c:pt idx="440">
                  <c:v>0.939725491202862</c:v>
                </c:pt>
                <c:pt idx="441">
                  <c:v>0.94187505982668</c:v>
                </c:pt>
                <c:pt idx="442">
                  <c:v>0.944024369131357</c:v>
                </c:pt>
                <c:pt idx="443">
                  <c:v>0.94617341914798</c:v>
                </c:pt>
                <c:pt idx="444">
                  <c:v>0.948322373839968</c:v>
                </c:pt>
                <c:pt idx="445">
                  <c:v>0.950470905353952</c:v>
                </c:pt>
                <c:pt idx="446">
                  <c:v>0.952619177673119</c:v>
                </c:pt>
                <c:pt idx="447">
                  <c:v>0.954767190828536</c:v>
                </c:pt>
                <c:pt idx="448">
                  <c:v>0.956914944851268</c:v>
                </c:pt>
                <c:pt idx="449">
                  <c:v>0.959062603605851</c:v>
                </c:pt>
                <c:pt idx="450">
                  <c:v>0.961209839436619</c:v>
                </c:pt>
                <c:pt idx="451">
                  <c:v>0.963356816227866</c:v>
                </c:pt>
                <c:pt idx="452">
                  <c:v>0.965503534010634</c:v>
                </c:pt>
                <c:pt idx="453">
                  <c:v>0.967649992815963</c:v>
                </c:pt>
                <c:pt idx="454">
                  <c:v>0.969796356409562</c:v>
                </c:pt>
                <c:pt idx="455">
                  <c:v>0.971942297333357</c:v>
                </c:pt>
                <c:pt idx="456">
                  <c:v>0.974087979372802</c:v>
                </c:pt>
                <c:pt idx="457">
                  <c:v>0.976233402558915</c:v>
                </c:pt>
                <c:pt idx="458">
                  <c:v>0.978378566922712</c:v>
                </c:pt>
                <c:pt idx="459">
                  <c:v>0.980523636131134</c:v>
                </c:pt>
                <c:pt idx="460">
                  <c:v>0.982668282923577</c:v>
                </c:pt>
                <c:pt idx="461">
                  <c:v>0.984812670986717</c:v>
                </c:pt>
                <c:pt idx="462">
                  <c:v>0.986956800351549</c:v>
                </c:pt>
                <c:pt idx="463">
                  <c:v>0.98910067104906</c:v>
                </c:pt>
                <c:pt idx="464">
                  <c:v>0.991244446647486</c:v>
                </c:pt>
                <c:pt idx="465">
                  <c:v>0.993387800083574</c:v>
                </c:pt>
                <c:pt idx="466">
                  <c:v>0.995530894945281</c:v>
                </c:pt>
                <c:pt idx="467">
                  <c:v>0.997673731263575</c:v>
                </c:pt>
                <c:pt idx="468">
                  <c:v>0.999816309069419</c:v>
                </c:pt>
                <c:pt idx="469">
                  <c:v>1.0019587918324</c:v>
                </c:pt>
                <c:pt idx="470">
                  <c:v>1.004100852686498</c:v>
                </c:pt>
                <c:pt idx="471">
                  <c:v>1.006242655121008</c:v>
                </c:pt>
                <c:pt idx="472">
                  <c:v>1.008384199166874</c:v>
                </c:pt>
                <c:pt idx="473">
                  <c:v>1.010525484855034</c:v>
                </c:pt>
                <c:pt idx="474">
                  <c:v>1.012666675556481</c:v>
                </c:pt>
                <c:pt idx="475">
                  <c:v>1.014807444602314</c:v>
                </c:pt>
                <c:pt idx="476">
                  <c:v>1.016947955383225</c:v>
                </c:pt>
                <c:pt idx="477">
                  <c:v>1.019088207930132</c:v>
                </c:pt>
                <c:pt idx="478">
                  <c:v>1.021228202273945</c:v>
                </c:pt>
                <c:pt idx="479">
                  <c:v>1.023368101687129</c:v>
                </c:pt>
                <c:pt idx="480">
                  <c:v>1.025507579697778</c:v>
                </c:pt>
                <c:pt idx="481">
                  <c:v>1.02764679959804</c:v>
                </c:pt>
                <c:pt idx="482">
                  <c:v>1.029785761418808</c:v>
                </c:pt>
                <c:pt idx="483">
                  <c:v>1.031924465190965</c:v>
                </c:pt>
                <c:pt idx="484">
                  <c:v>1.034063074088505</c:v>
                </c:pt>
                <c:pt idx="485">
                  <c:v>1.036201261836398</c:v>
                </c:pt>
                <c:pt idx="486">
                  <c:v>1.03833919162831</c:v>
                </c:pt>
                <c:pt idx="487">
                  <c:v>1.04047686352981</c:v>
                </c:pt>
                <c:pt idx="488">
                  <c:v>1.04261427755996</c:v>
                </c:pt>
                <c:pt idx="489">
                  <c:v>1.04475159677498</c:v>
                </c:pt>
                <c:pt idx="490">
                  <c:v>1.046888495096706</c:v>
                </c:pt>
                <c:pt idx="491">
                  <c:v>1.049025135620492</c:v>
                </c:pt>
                <c:pt idx="492">
                  <c:v>1.05116151837729</c:v>
                </c:pt>
                <c:pt idx="493">
                  <c:v>1.05329764339805</c:v>
                </c:pt>
                <c:pt idx="494">
                  <c:v>1.055433673660116</c:v>
                </c:pt>
                <c:pt idx="495">
                  <c:v>1.057569283281973</c:v>
                </c:pt>
                <c:pt idx="496">
                  <c:v>1.059704635260619</c:v>
                </c:pt>
                <c:pt idx="497">
                  <c:v>1.06183972962699</c:v>
                </c:pt>
                <c:pt idx="498">
                  <c:v>1.063974566412014</c:v>
                </c:pt>
                <c:pt idx="499">
                  <c:v>1.066109308494755</c:v>
                </c:pt>
                <c:pt idx="500">
                  <c:v>1.068243630190226</c:v>
                </c:pt>
                <c:pt idx="501">
                  <c:v>1.07037769439713</c:v>
                </c:pt>
                <c:pt idx="502">
                  <c:v>1.072511501146382</c:v>
                </c:pt>
                <c:pt idx="503">
                  <c:v>1.074645050468898</c:v>
                </c:pt>
                <c:pt idx="504">
                  <c:v>1.076778505145511</c:v>
                </c:pt>
                <c:pt idx="505">
                  <c:v>1.07891153968765</c:v>
                </c:pt>
                <c:pt idx="506">
                  <c:v>1.081044316895777</c:v>
                </c:pt>
                <c:pt idx="507">
                  <c:v>1.083176836800794</c:v>
                </c:pt>
                <c:pt idx="508">
                  <c:v>1.085309099433597</c:v>
                </c:pt>
                <c:pt idx="509">
                  <c:v>1.087441267476852</c:v>
                </c:pt>
                <c:pt idx="510">
                  <c:v>1.089573015638283</c:v>
                </c:pt>
                <c:pt idx="511">
                  <c:v>1.091704506620174</c:v>
                </c:pt>
                <c:pt idx="512">
                  <c:v>1.093835740453409</c:v>
                </c:pt>
                <c:pt idx="513">
                  <c:v>1.095966717168868</c:v>
                </c:pt>
                <c:pt idx="514">
                  <c:v>1.098097599351108</c:v>
                </c:pt>
                <c:pt idx="515">
                  <c:v>1.10022806190403</c:v>
                </c:pt>
                <c:pt idx="516">
                  <c:v>1.1023582674318</c:v>
                </c:pt>
                <c:pt idx="517">
                  <c:v>1.104488215965281</c:v>
                </c:pt>
                <c:pt idx="518">
                  <c:v>1.10661790753534</c:v>
                </c:pt>
                <c:pt idx="519">
                  <c:v>1.108747504628482</c:v>
                </c:pt>
                <c:pt idx="520">
                  <c:v>1.11087668234467</c:v>
                </c:pt>
                <c:pt idx="521">
                  <c:v>1.113005603190007</c:v>
                </c:pt>
                <c:pt idx="522">
                  <c:v>1.115134267195342</c:v>
                </c:pt>
                <c:pt idx="523">
                  <c:v>1.117262674391522</c:v>
                </c:pt>
                <c:pt idx="524">
                  <c:v>1.119390987167062</c:v>
                </c:pt>
                <c:pt idx="525">
                  <c:v>1.12151888081787</c:v>
                </c:pt>
                <c:pt idx="526">
                  <c:v>1.123646517752043</c:v>
                </c:pt>
                <c:pt idx="527">
                  <c:v>1.125773898000416</c:v>
                </c:pt>
                <c:pt idx="528">
                  <c:v>1.127901021593818</c:v>
                </c:pt>
                <c:pt idx="529">
                  <c:v>1.130028050822833</c:v>
                </c:pt>
                <c:pt idx="530">
                  <c:v>1.132154661179192</c:v>
                </c:pt>
                <c:pt idx="531">
                  <c:v>1.134281014973052</c:v>
                </c:pt>
                <c:pt idx="532">
                  <c:v>1.136407112235227</c:v>
                </c:pt>
                <c:pt idx="533">
                  <c:v>1.138532952996533</c:v>
                </c:pt>
                <c:pt idx="534">
                  <c:v>1.14065869944968</c:v>
                </c:pt>
                <c:pt idx="535">
                  <c:v>1.142784027282106</c:v>
                </c:pt>
                <c:pt idx="536">
                  <c:v>1.144909098706083</c:v>
                </c:pt>
                <c:pt idx="537">
                  <c:v>1.147033913752411</c:v>
                </c:pt>
                <c:pt idx="538">
                  <c:v>1.149158472451887</c:v>
                </c:pt>
                <c:pt idx="539">
                  <c:v>1.151282936899407</c:v>
                </c:pt>
                <c:pt idx="540">
                  <c:v>1.153406982978</c:v>
                </c:pt>
                <c:pt idx="541">
                  <c:v>1.155530772802112</c:v>
                </c:pt>
                <c:pt idx="542">
                  <c:v>1.157654306402526</c:v>
                </c:pt>
                <c:pt idx="543">
                  <c:v>1.159777583810023</c:v>
                </c:pt>
                <c:pt idx="544">
                  <c:v>1.161900767021744</c:v>
                </c:pt>
                <c:pt idx="545">
                  <c:v>1.16402353211619</c:v>
                </c:pt>
                <c:pt idx="546">
                  <c:v>1.166146041110041</c:v>
                </c:pt>
                <c:pt idx="547">
                  <c:v>1.168268294034062</c:v>
                </c:pt>
                <c:pt idx="548">
                  <c:v>1.170390290919018</c:v>
                </c:pt>
                <c:pt idx="549">
                  <c:v>1.172512193664356</c:v>
                </c:pt>
                <c:pt idx="550">
                  <c:v>1.17463367854393</c:v>
                </c:pt>
                <c:pt idx="551">
                  <c:v>1.176754907476712</c:v>
                </c:pt>
                <c:pt idx="552">
                  <c:v>1.178875880493452</c:v>
                </c:pt>
                <c:pt idx="553">
                  <c:v>1.180996597624636</c:v>
                </c:pt>
                <c:pt idx="554">
                  <c:v>1.18311722067136</c:v>
                </c:pt>
                <c:pt idx="555">
                  <c:v>1.185237426103613</c:v>
                </c:pt>
                <c:pt idx="556">
                  <c:v>1.187357375742717</c:v>
                </c:pt>
                <c:pt idx="557">
                  <c:v>1.189477069619403</c:v>
                </c:pt>
                <c:pt idx="558">
                  <c:v>1.191596507764398</c:v>
                </c:pt>
                <c:pt idx="559">
                  <c:v>1.193715851881931</c:v>
                </c:pt>
                <c:pt idx="560">
                  <c:v>1.195834778636214</c:v>
                </c:pt>
                <c:pt idx="561">
                  <c:v>1.197953449750975</c:v>
                </c:pt>
                <c:pt idx="562">
                  <c:v>1.20007186525693</c:v>
                </c:pt>
                <c:pt idx="563">
                  <c:v>1.202190025184788</c:v>
                </c:pt>
                <c:pt idx="564">
                  <c:v>1.20430809114126</c:v>
                </c:pt>
                <c:pt idx="565">
                  <c:v>1.20642573998556</c:v>
                </c:pt>
                <c:pt idx="566">
                  <c:v>1.208543133343883</c:v>
                </c:pt>
                <c:pt idx="567">
                  <c:v>1.210660271246929</c:v>
                </c:pt>
                <c:pt idx="568">
                  <c:v>1.212777153725395</c:v>
                </c:pt>
                <c:pt idx="569">
                  <c:v>1.214893942288524</c:v>
                </c:pt>
                <c:pt idx="570">
                  <c:v>1.217010313990418</c:v>
                </c:pt>
                <c:pt idx="571">
                  <c:v>1.219126430359802</c:v>
                </c:pt>
                <c:pt idx="572">
                  <c:v>1.221242291427358</c:v>
                </c:pt>
                <c:pt idx="573">
                  <c:v>1.223357897223764</c:v>
                </c:pt>
                <c:pt idx="574">
                  <c:v>1.225473409160863</c:v>
                </c:pt>
                <c:pt idx="575">
                  <c:v>1.227588504487526</c:v>
                </c:pt>
                <c:pt idx="576">
                  <c:v>1.229703344635062</c:v>
                </c:pt>
                <c:pt idx="577">
                  <c:v>1.231817929634137</c:v>
                </c:pt>
                <c:pt idx="578">
                  <c:v>1.233932259515413</c:v>
                </c:pt>
                <c:pt idx="579">
                  <c:v>1.236046495593389</c:v>
                </c:pt>
                <c:pt idx="580">
                  <c:v>1.238160315311589</c:v>
                </c:pt>
                <c:pt idx="581">
                  <c:v>1.240273880003964</c:v>
                </c:pt>
                <c:pt idx="582">
                  <c:v>1.242387189701165</c:v>
                </c:pt>
                <c:pt idx="583">
                  <c:v>1.244500244433838</c:v>
                </c:pt>
                <c:pt idx="584">
                  <c:v>1.246613205419195</c:v>
                </c:pt>
                <c:pt idx="585">
                  <c:v>1.248725750295296</c:v>
                </c:pt>
                <c:pt idx="586">
                  <c:v>1.250838040298796</c:v>
                </c:pt>
                <c:pt idx="587">
                  <c:v>1.252950075460327</c:v>
                </c:pt>
                <c:pt idx="588">
                  <c:v>1.255061855810522</c:v>
                </c:pt>
                <c:pt idx="589">
                  <c:v>1.257173542469363</c:v>
                </c:pt>
                <c:pt idx="590">
                  <c:v>1.259284813269331</c:v>
                </c:pt>
                <c:pt idx="591">
                  <c:v>1.26139582934984</c:v>
                </c:pt>
                <c:pt idx="592">
                  <c:v>1.263506590741506</c:v>
                </c:pt>
                <c:pt idx="593">
                  <c:v>1.265617097474947</c:v>
                </c:pt>
                <c:pt idx="594">
                  <c:v>1.267727510572976</c:v>
                </c:pt>
                <c:pt idx="595">
                  <c:v>1.269837508062376</c:v>
                </c:pt>
                <c:pt idx="596">
                  <c:v>1.271947250985378</c:v>
                </c:pt>
                <c:pt idx="597">
                  <c:v>1.274056739372588</c:v>
                </c:pt>
                <c:pt idx="598">
                  <c:v>1.276165973254602</c:v>
                </c:pt>
                <c:pt idx="599">
                  <c:v>1.278275113557126</c:v>
                </c:pt>
                <c:pt idx="600">
                  <c:v>1.280383838501127</c:v>
                </c:pt>
                <c:pt idx="601">
                  <c:v>1.282492309031714</c:v>
                </c:pt>
                <c:pt idx="602">
                  <c:v>1.284600525179476</c:v>
                </c:pt>
                <c:pt idx="603">
                  <c:v>1.286708486974996</c:v>
                </c:pt>
                <c:pt idx="604">
                  <c:v>1.288816355246924</c:v>
                </c:pt>
                <c:pt idx="605">
                  <c:v>1.290923808410299</c:v>
                </c:pt>
                <c:pt idx="606">
                  <c:v>1.293031007313166</c:v>
                </c:pt>
                <c:pt idx="607">
                  <c:v>1.295137951986097</c:v>
                </c:pt>
                <c:pt idx="608">
                  <c:v>1.297244642459659</c:v>
                </c:pt>
                <c:pt idx="609">
                  <c:v>1.299351239465511</c:v>
                </c:pt>
                <c:pt idx="610">
                  <c:v>1.30145742161264</c:v>
                </c:pt>
                <c:pt idx="611">
                  <c:v>1.303563349652088</c:v>
                </c:pt>
                <c:pt idx="612">
                  <c:v>1.305669023614412</c:v>
                </c:pt>
                <c:pt idx="613">
                  <c:v>1.307774443530163</c:v>
                </c:pt>
                <c:pt idx="614">
                  <c:v>1.309879770034063</c:v>
                </c:pt>
                <c:pt idx="615">
                  <c:v>1.311984681928936</c:v>
                </c:pt>
                <c:pt idx="616">
                  <c:v>1.314089339868878</c:v>
                </c:pt>
                <c:pt idx="617">
                  <c:v>1.316193743884427</c:v>
                </c:pt>
                <c:pt idx="618">
                  <c:v>1.318297894006122</c:v>
                </c:pt>
                <c:pt idx="619">
                  <c:v>1.320401950771806</c:v>
                </c:pt>
                <c:pt idx="620">
                  <c:v>1.322505593139307</c:v>
                </c:pt>
                <c:pt idx="621">
                  <c:v>1.324608981692927</c:v>
                </c:pt>
                <c:pt idx="622">
                  <c:v>1.326712116472287</c:v>
                </c:pt>
                <c:pt idx="623">
                  <c:v>1.328814997507857</c:v>
                </c:pt>
                <c:pt idx="624">
                  <c:v>1.33091778524061</c:v>
                </c:pt>
                <c:pt idx="625">
                  <c:v>1.333020158860647</c:v>
                </c:pt>
                <c:pt idx="626">
                  <c:v>1.335122278828291</c:v>
                </c:pt>
                <c:pt idx="627">
                  <c:v>1.337224145173999</c:v>
                </c:pt>
                <c:pt idx="628">
                  <c:v>1.339325757928225</c:v>
                </c:pt>
                <c:pt idx="629">
                  <c:v>1.341427277435178</c:v>
                </c:pt>
                <c:pt idx="630">
                  <c:v>1.343528383078451</c:v>
                </c:pt>
                <c:pt idx="631">
                  <c:v>1.34562923522159</c:v>
                </c:pt>
                <c:pt idx="632">
                  <c:v>1.347729833895036</c:v>
                </c:pt>
                <c:pt idx="633">
                  <c:v>1.34983017912923</c:v>
                </c:pt>
                <c:pt idx="634">
                  <c:v>1.351930431171671</c:v>
                </c:pt>
                <c:pt idx="635">
                  <c:v>1.35403026959933</c:v>
                </c:pt>
                <c:pt idx="636">
                  <c:v>1.356129854679032</c:v>
                </c:pt>
                <c:pt idx="637">
                  <c:v>1.358229186441207</c:v>
                </c:pt>
                <c:pt idx="638">
                  <c:v>1.360328264916277</c:v>
                </c:pt>
                <c:pt idx="639">
                  <c:v>1.3624272502551</c:v>
                </c:pt>
                <c:pt idx="640">
                  <c:v>1.364525822227897</c:v>
                </c:pt>
                <c:pt idx="641">
                  <c:v>1.36662414100484</c:v>
                </c:pt>
                <c:pt idx="642">
                  <c:v>1.368722206616342</c:v>
                </c:pt>
                <c:pt idx="643">
                  <c:v>1.370820019092808</c:v>
                </c:pt>
                <c:pt idx="644">
                  <c:v>1.372917738488512</c:v>
                </c:pt>
                <c:pt idx="645">
                  <c:v>1.375015044766811</c:v>
                </c:pt>
                <c:pt idx="646">
                  <c:v>1.377112098001282</c:v>
                </c:pt>
                <c:pt idx="647">
                  <c:v>1.379208898222319</c:v>
                </c:pt>
                <c:pt idx="648">
                  <c:v>1.381305445460315</c:v>
                </c:pt>
                <c:pt idx="649">
                  <c:v>1.383401899673011</c:v>
                </c:pt>
                <c:pt idx="650">
                  <c:v>1.385497941016794</c:v>
                </c:pt>
                <c:pt idx="651">
                  <c:v>1.387593729468695</c:v>
                </c:pt>
                <c:pt idx="652">
                  <c:v>1.389689265059095</c:v>
                </c:pt>
                <c:pt idx="653">
                  <c:v>1.391784547818372</c:v>
                </c:pt>
                <c:pt idx="654">
                  <c:v>1.393879817523242</c:v>
                </c:pt>
                <c:pt idx="655">
                  <c:v>1.395974434870854</c:v>
                </c:pt>
                <c:pt idx="656">
                  <c:v>1.398069119101681</c:v>
                </c:pt>
                <c:pt idx="657">
                  <c:v>1.400163231038204</c:v>
                </c:pt>
                <c:pt idx="658">
                  <c:v>1.40225740984155</c:v>
                </c:pt>
                <c:pt idx="659">
                  <c:v>1.40435133595742</c:v>
                </c:pt>
                <c:pt idx="660">
                  <c:v>1.406444689985732</c:v>
                </c:pt>
                <c:pt idx="661">
                  <c:v>1.408538110856286</c:v>
                </c:pt>
                <c:pt idx="662">
                  <c:v>1.41063095977707</c:v>
                </c:pt>
                <c:pt idx="663">
                  <c:v>1.412723875523718</c:v>
                </c:pt>
                <c:pt idx="664">
                  <c:v>1.41481653873467</c:v>
                </c:pt>
                <c:pt idx="665">
                  <c:v>1.416908630202484</c:v>
                </c:pt>
                <c:pt idx="666">
                  <c:v>1.419000788471608</c:v>
                </c:pt>
                <c:pt idx="667">
                  <c:v>1.421092375135308</c:v>
                </c:pt>
                <c:pt idx="668">
                  <c:v>1.423184028583958</c:v>
                </c:pt>
                <c:pt idx="669">
                  <c:v>1.425275429648617</c:v>
                </c:pt>
                <c:pt idx="670">
                  <c:v>1.427366259314369</c:v>
                </c:pt>
                <c:pt idx="671">
                  <c:v>1.429457155740547</c:v>
                </c:pt>
                <c:pt idx="672">
                  <c:v>1.431547480905456</c:v>
                </c:pt>
                <c:pt idx="673">
                  <c:v>1.433637872814445</c:v>
                </c:pt>
                <c:pt idx="674">
                  <c:v>1.435728012491078</c:v>
                </c:pt>
                <c:pt idx="675">
                  <c:v>1.437817581112853</c:v>
                </c:pt>
                <c:pt idx="676">
                  <c:v>1.439907216454206</c:v>
                </c:pt>
                <c:pt idx="677">
                  <c:v>1.441996280878265</c:v>
                </c:pt>
                <c:pt idx="678">
                  <c:v>1.44408541200558</c:v>
                </c:pt>
                <c:pt idx="679">
                  <c:v>1.446174291052101</c:v>
                </c:pt>
                <c:pt idx="680">
                  <c:v>1.448262599387625</c:v>
                </c:pt>
                <c:pt idx="681">
                  <c:v>1.450350974401932</c:v>
                </c:pt>
                <c:pt idx="682">
                  <c:v>1.45243877884273</c:v>
                </c:pt>
                <c:pt idx="683">
                  <c:v>1.454526649946004</c:v>
                </c:pt>
                <c:pt idx="684">
                  <c:v>1.456614269119982</c:v>
                </c:pt>
                <c:pt idx="685">
                  <c:v>1.458701317926639</c:v>
                </c:pt>
                <c:pt idx="686">
                  <c:v>1.460788433371327</c:v>
                </c:pt>
                <c:pt idx="687">
                  <c:v>1.462874978586111</c:v>
                </c:pt>
                <c:pt idx="688">
                  <c:v>1.46496159042264</c:v>
                </c:pt>
                <c:pt idx="689">
                  <c:v>1.4670479504813</c:v>
                </c:pt>
                <c:pt idx="690">
                  <c:v>1.469133740516131</c:v>
                </c:pt>
                <c:pt idx="691">
                  <c:v>1.471219597148292</c:v>
                </c:pt>
                <c:pt idx="692">
                  <c:v>1.473304883893969</c:v>
                </c:pt>
                <c:pt idx="693">
                  <c:v>1.475390237220708</c:v>
                </c:pt>
                <c:pt idx="694">
                  <c:v>1.477475338920939</c:v>
                </c:pt>
                <c:pt idx="695">
                  <c:v>1.479559870940653</c:v>
                </c:pt>
                <c:pt idx="696">
                  <c:v>1.481644469517042</c:v>
                </c:pt>
                <c:pt idx="697">
                  <c:v>1.483728498550187</c:v>
                </c:pt>
                <c:pt idx="698">
                  <c:v>1.485812594123761</c:v>
                </c:pt>
                <c:pt idx="699">
                  <c:v>1.487896438222121</c:v>
                </c:pt>
                <c:pt idx="700">
                  <c:v>1.489979712983094</c:v>
                </c:pt>
                <c:pt idx="701">
                  <c:v>1.492063054260141</c:v>
                </c:pt>
                <c:pt idx="702">
                  <c:v>1.494145826337001</c:v>
                </c:pt>
                <c:pt idx="703">
                  <c:v>1.496228664913707</c:v>
                </c:pt>
                <c:pt idx="704">
                  <c:v>1.498311252166429</c:v>
                </c:pt>
                <c:pt idx="705">
                  <c:v>1.500393270424716</c:v>
                </c:pt>
                <c:pt idx="706">
                  <c:v>1.502475355158524</c:v>
                </c:pt>
                <c:pt idx="707">
                  <c:v>1.504556871035024</c:v>
                </c:pt>
                <c:pt idx="708">
                  <c:v>1.50663845337084</c:v>
                </c:pt>
                <c:pt idx="709">
                  <c:v>1.508719784533838</c:v>
                </c:pt>
                <c:pt idx="710">
                  <c:v>1.510800547045172</c:v>
                </c:pt>
                <c:pt idx="711">
                  <c:v>1.51288137599153</c:v>
                </c:pt>
                <c:pt idx="712">
                  <c:v>1.514961636423278</c:v>
                </c:pt>
                <c:pt idx="713">
                  <c:v>1.517041963273865</c:v>
                </c:pt>
                <c:pt idx="714">
                  <c:v>1.51912203910274</c:v>
                </c:pt>
                <c:pt idx="715">
                  <c:v>1.521201546622542</c:v>
                </c:pt>
                <c:pt idx="716">
                  <c:v>1.523281120536922</c:v>
                </c:pt>
                <c:pt idx="717">
                  <c:v>1.525360126279218</c:v>
                </c:pt>
                <c:pt idx="718">
                  <c:v>1.527439198399928</c:v>
                </c:pt>
                <c:pt idx="719">
                  <c:v>1.529518019649967</c:v>
                </c:pt>
                <c:pt idx="720">
                  <c:v>1.531596272933354</c:v>
                </c:pt>
                <c:pt idx="721">
                  <c:v>1.533674592570926</c:v>
                </c:pt>
                <c:pt idx="722">
                  <c:v>1.535752344378762</c:v>
                </c:pt>
                <c:pt idx="723">
                  <c:v>1.537830162524642</c:v>
                </c:pt>
                <c:pt idx="724">
                  <c:v>1.539907729950834</c:v>
                </c:pt>
                <c:pt idx="725">
                  <c:v>1.541984729752616</c:v>
                </c:pt>
                <c:pt idx="726">
                  <c:v>1.544061795868247</c:v>
                </c:pt>
                <c:pt idx="727">
                  <c:v>1.546138294496315</c:v>
                </c:pt>
                <c:pt idx="728">
                  <c:v>1.548214859422113</c:v>
                </c:pt>
                <c:pt idx="729">
                  <c:v>1.550291173779147</c:v>
                </c:pt>
                <c:pt idx="730">
                  <c:v>1.552366920853841</c:v>
                </c:pt>
                <c:pt idx="731">
                  <c:v>1.554442734202103</c:v>
                </c:pt>
                <c:pt idx="732">
                  <c:v>1.556517980404801</c:v>
                </c:pt>
                <c:pt idx="733">
                  <c:v>1.558593292864971</c:v>
                </c:pt>
                <c:pt idx="734">
                  <c:v>1.560668354907246</c:v>
                </c:pt>
                <c:pt idx="735">
                  <c:v>1.562742850009074</c:v>
                </c:pt>
                <c:pt idx="736">
                  <c:v>1.56481741134425</c:v>
                </c:pt>
                <c:pt idx="737">
                  <c:v>1.566891405875687</c:v>
                </c:pt>
                <c:pt idx="738">
                  <c:v>1.5689654666244</c:v>
                </c:pt>
                <c:pt idx="739">
                  <c:v>1.571039277106022</c:v>
                </c:pt>
                <c:pt idx="740">
                  <c:v>1.573112520988924</c:v>
                </c:pt>
                <c:pt idx="741">
                  <c:v>1.575185831065008</c:v>
                </c:pt>
                <c:pt idx="742">
                  <c:v>1.577258574679012</c:v>
                </c:pt>
                <c:pt idx="743">
                  <c:v>1.579331384470149</c:v>
                </c:pt>
                <c:pt idx="744">
                  <c:v>1.58140394414495</c:v>
                </c:pt>
                <c:pt idx="745">
                  <c:v>1.583475937562584</c:v>
                </c:pt>
                <c:pt idx="746">
                  <c:v>1.585547997133296</c:v>
                </c:pt>
                <c:pt idx="747">
                  <c:v>1.587619490583413</c:v>
                </c:pt>
                <c:pt idx="748">
                  <c:v>1.589691050170584</c:v>
                </c:pt>
                <c:pt idx="749">
                  <c:v>1.591762359792117</c:v>
                </c:pt>
                <c:pt idx="750">
                  <c:v>1.593833103497866</c:v>
                </c:pt>
                <c:pt idx="751">
                  <c:v>1.595903913316651</c:v>
                </c:pt>
                <c:pt idx="752">
                  <c:v>1.597974157356157</c:v>
                </c:pt>
                <c:pt idx="753">
                  <c:v>1.600044467492698</c:v>
                </c:pt>
                <c:pt idx="754">
                  <c:v>1.602114527814245</c:v>
                </c:pt>
                <c:pt idx="755">
                  <c:v>1.604184022561225</c:v>
                </c:pt>
                <c:pt idx="756">
                  <c:v>1.606253583381258</c:v>
                </c:pt>
                <c:pt idx="757">
                  <c:v>1.608322578763162</c:v>
                </c:pt>
                <c:pt idx="758">
                  <c:v>1.610391640202144</c:v>
                </c:pt>
                <c:pt idx="759">
                  <c:v>1.612460451976724</c:v>
                </c:pt>
                <c:pt idx="760">
                  <c:v>1.614528698517784</c:v>
                </c:pt>
                <c:pt idx="761">
                  <c:v>1.61659701109198</c:v>
                </c:pt>
                <c:pt idx="762">
                  <c:v>1.618664758569028</c:v>
                </c:pt>
                <c:pt idx="763">
                  <c:v>1.620732572063262</c:v>
                </c:pt>
                <c:pt idx="764">
                  <c:v>1.622800136043633</c:v>
                </c:pt>
                <c:pt idx="765">
                  <c:v>1.62486713513137</c:v>
                </c:pt>
                <c:pt idx="766">
                  <c:v>1.626934200212383</c:v>
                </c:pt>
                <c:pt idx="767">
                  <c:v>1.629000700446499</c:v>
                </c:pt>
                <c:pt idx="768">
                  <c:v>1.631067266470382</c:v>
                </c:pt>
                <c:pt idx="769">
                  <c:v>1.633133583122462</c:v>
                </c:pt>
                <c:pt idx="770">
                  <c:v>1.635199335214113</c:v>
                </c:pt>
                <c:pt idx="771">
                  <c:v>1.63726515325053</c:v>
                </c:pt>
                <c:pt idx="772">
                  <c:v>1.639330406862505</c:v>
                </c:pt>
                <c:pt idx="773">
                  <c:v>1.641395726403091</c:v>
                </c:pt>
                <c:pt idx="774">
                  <c:v>1.643460796721682</c:v>
                </c:pt>
                <c:pt idx="775">
                  <c:v>1.645525302819768</c:v>
                </c:pt>
                <c:pt idx="776">
                  <c:v>1.647589874822247</c:v>
                </c:pt>
                <c:pt idx="777">
                  <c:v>1.649653882740136</c:v>
                </c:pt>
                <c:pt idx="778">
                  <c:v>1.651717956546282</c:v>
                </c:pt>
                <c:pt idx="779">
                  <c:v>1.653781781280172</c:v>
                </c:pt>
                <c:pt idx="780">
                  <c:v>1.655845042133298</c:v>
                </c:pt>
                <c:pt idx="781">
                  <c:v>1.657908368850489</c:v>
                </c:pt>
                <c:pt idx="782">
                  <c:v>1.65997113182276</c:v>
                </c:pt>
                <c:pt idx="783">
                  <c:v>1.662033960642978</c:v>
                </c:pt>
                <c:pt idx="784">
                  <c:v>1.664096540540612</c:v>
                </c:pt>
                <c:pt idx="785">
                  <c:v>1.66615855689704</c:v>
                </c:pt>
                <c:pt idx="786">
                  <c:v>1.668220639077254</c:v>
                </c:pt>
                <c:pt idx="787">
                  <c:v>1.670282157852032</c:v>
                </c:pt>
                <c:pt idx="788">
                  <c:v>1.672343742434498</c:v>
                </c:pt>
                <c:pt idx="789">
                  <c:v>1.674405078243982</c:v>
                </c:pt>
                <c:pt idx="790">
                  <c:v>1.67646585085164</c:v>
                </c:pt>
                <c:pt idx="791">
                  <c:v>1.678526689242848</c:v>
                </c:pt>
                <c:pt idx="792">
                  <c:v>1.680586964567928</c:v>
                </c:pt>
                <c:pt idx="793">
                  <c:v>1.68264730566048</c:v>
                </c:pt>
                <c:pt idx="794">
                  <c:v>1.68470739812959</c:v>
                </c:pt>
                <c:pt idx="795">
                  <c:v>1.68676692773607</c:v>
                </c:pt>
                <c:pt idx="796">
                  <c:v>1.688826523085916</c:v>
                </c:pt>
                <c:pt idx="797">
                  <c:v>1.69088555570876</c:v>
                </c:pt>
                <c:pt idx="798">
                  <c:v>1.692944654058912</c:v>
                </c:pt>
                <c:pt idx="799">
                  <c:v>1.695003503935094</c:v>
                </c:pt>
                <c:pt idx="800">
                  <c:v>1.697061791287662</c:v>
                </c:pt>
                <c:pt idx="801">
                  <c:v>1.699120144343465</c:v>
                </c:pt>
                <c:pt idx="802">
                  <c:v>1.701177935011211</c:v>
                </c:pt>
                <c:pt idx="803">
                  <c:v>1.703235791366151</c:v>
                </c:pt>
                <c:pt idx="804">
                  <c:v>1.705293399396528</c:v>
                </c:pt>
                <c:pt idx="805">
                  <c:v>1.707350445242133</c:v>
                </c:pt>
                <c:pt idx="806">
                  <c:v>1.709407556750887</c:v>
                </c:pt>
                <c:pt idx="807">
                  <c:v>1.711464106210353</c:v>
                </c:pt>
                <c:pt idx="808">
                  <c:v>1.71352072131695</c:v>
                </c:pt>
                <c:pt idx="809">
                  <c:v>1.715577088248328</c:v>
                </c:pt>
                <c:pt idx="810">
                  <c:v>1.717632893333598</c:v>
                </c:pt>
                <c:pt idx="811">
                  <c:v>1.719688764041984</c:v>
                </c:pt>
                <c:pt idx="812">
                  <c:v>1.721744073039675</c:v>
                </c:pt>
                <c:pt idx="813">
                  <c:v>1.723799447644483</c:v>
                </c:pt>
                <c:pt idx="814">
                  <c:v>1.725854574223357</c:v>
                </c:pt>
                <c:pt idx="815">
                  <c:v>1.72790913929461</c:v>
                </c:pt>
                <c:pt idx="816">
                  <c:v>1.729963769948997</c:v>
                </c:pt>
                <c:pt idx="817">
                  <c:v>1.732017839231108</c:v>
                </c:pt>
                <c:pt idx="818">
                  <c:v>1.734071974080375</c:v>
                </c:pt>
                <c:pt idx="819">
                  <c:v>1.73612586105293</c:v>
                </c:pt>
                <c:pt idx="820">
                  <c:v>1.738179186856175</c:v>
                </c:pt>
                <c:pt idx="821">
                  <c:v>1.740232578202627</c:v>
                </c:pt>
                <c:pt idx="822">
                  <c:v>1.742285408515046</c:v>
                </c:pt>
                <c:pt idx="823">
                  <c:v>1.744338304354715</c:v>
                </c:pt>
                <c:pt idx="824">
                  <c:v>1.746390952466833</c:v>
                </c:pt>
                <c:pt idx="825">
                  <c:v>1.748443039747782</c:v>
                </c:pt>
                <c:pt idx="826">
                  <c:v>1.750495192532062</c:v>
                </c:pt>
                <c:pt idx="827">
                  <c:v>1.75254678462038</c:v>
                </c:pt>
                <c:pt idx="828">
                  <c:v>1.754598442196094</c:v>
                </c:pt>
                <c:pt idx="829">
                  <c:v>1.756649852193361</c:v>
                </c:pt>
                <c:pt idx="830">
                  <c:v>1.758700701697425</c:v>
                </c:pt>
                <c:pt idx="831">
                  <c:v>1.760751616665002</c:v>
                </c:pt>
                <c:pt idx="832">
                  <c:v>1.762801971274513</c:v>
                </c:pt>
                <c:pt idx="833">
                  <c:v>1.764852391331625</c:v>
                </c:pt>
                <c:pt idx="834">
                  <c:v>1.766902563959332</c:v>
                </c:pt>
                <c:pt idx="835">
                  <c:v>1.768952176431633</c:v>
                </c:pt>
                <c:pt idx="836">
                  <c:v>1.771001854327682</c:v>
                </c:pt>
                <c:pt idx="837">
                  <c:v>1.773050972203392</c:v>
                </c:pt>
                <c:pt idx="838">
                  <c:v>1.775100155486962</c:v>
                </c:pt>
                <c:pt idx="839">
                  <c:v>1.777149091490116</c:v>
                </c:pt>
                <c:pt idx="840">
                  <c:v>1.779197467675486</c:v>
                </c:pt>
                <c:pt idx="841">
                  <c:v>1.7812459092449</c:v>
                </c:pt>
                <c:pt idx="842">
                  <c:v>1.783293791131531</c:v>
                </c:pt>
                <c:pt idx="843">
                  <c:v>1.785341738386338</c:v>
                </c:pt>
                <c:pt idx="844">
                  <c:v>1.78738943850966</c:v>
                </c:pt>
                <c:pt idx="845">
                  <c:v>1.789436579152653</c:v>
                </c:pt>
                <c:pt idx="846">
                  <c:v>1.791483785140041</c:v>
                </c:pt>
                <c:pt idx="847">
                  <c:v>1.793530431782033</c:v>
                </c:pt>
                <c:pt idx="848">
                  <c:v>1.795577143752577</c:v>
                </c:pt>
                <c:pt idx="849">
                  <c:v>1.797623608740511</c:v>
                </c:pt>
                <c:pt idx="850">
                  <c:v>1.799669514585403</c:v>
                </c:pt>
                <c:pt idx="851">
                  <c:v>1.8017154857351</c:v>
                </c:pt>
                <c:pt idx="852">
                  <c:v>1.803760897876621</c:v>
                </c:pt>
                <c:pt idx="853">
                  <c:v>1.805806375307127</c:v>
                </c:pt>
                <c:pt idx="854">
                  <c:v>1.807851605903846</c:v>
                </c:pt>
                <c:pt idx="855">
                  <c:v>1.809896277694641</c:v>
                </c:pt>
                <c:pt idx="856">
                  <c:v>1.811941014750712</c:v>
                </c:pt>
                <c:pt idx="857">
                  <c:v>1.813985193135658</c:v>
                </c:pt>
                <c:pt idx="858">
                  <c:v>1.816029436770084</c:v>
                </c:pt>
                <c:pt idx="859">
                  <c:v>1.818073433719491</c:v>
                </c:pt>
                <c:pt idx="860">
                  <c:v>1.820116872199928</c:v>
                </c:pt>
                <c:pt idx="861">
                  <c:v>1.82216037590617</c:v>
                </c:pt>
                <c:pt idx="862">
                  <c:v>1.824203321278174</c:v>
                </c:pt>
                <c:pt idx="863">
                  <c:v>1.826246331860214</c:v>
                </c:pt>
                <c:pt idx="864">
                  <c:v>1.828289095905951</c:v>
                </c:pt>
                <c:pt idx="865">
                  <c:v>1.830331301819505</c:v>
                </c:pt>
                <c:pt idx="866">
                  <c:v>1.832373572919457</c:v>
                </c:pt>
                <c:pt idx="867">
                  <c:v>1.834415286021892</c:v>
                </c:pt>
                <c:pt idx="868">
                  <c:v>1.836457064294981</c:v>
                </c:pt>
                <c:pt idx="869">
                  <c:v>1.838498596180432</c:v>
                </c:pt>
                <c:pt idx="870">
                  <c:v>1.840539570270322</c:v>
                </c:pt>
                <c:pt idx="871">
                  <c:v>1.842580609507266</c:v>
                </c:pt>
                <c:pt idx="872">
                  <c:v>1.844621091083251</c:v>
                </c:pt>
                <c:pt idx="873">
                  <c:v>1.846661637790569</c:v>
                </c:pt>
                <c:pt idx="874">
                  <c:v>1.848701938258866</c:v>
                </c:pt>
                <c:pt idx="875">
                  <c:v>1.850741681268061</c:v>
                </c:pt>
                <c:pt idx="876">
                  <c:v>1.85278148938503</c:v>
                </c:pt>
                <c:pt idx="877">
                  <c:v>1.854820740177431</c:v>
                </c:pt>
                <c:pt idx="878">
                  <c:v>1.856860056061913</c:v>
                </c:pt>
                <c:pt idx="879">
                  <c:v>1.85889912585594</c:v>
                </c:pt>
                <c:pt idx="880">
                  <c:v>1.86093763852716</c:v>
                </c:pt>
                <c:pt idx="881">
                  <c:v>1.862976216266938</c:v>
                </c:pt>
                <c:pt idx="882">
                  <c:v>1.865014237018383</c:v>
                </c:pt>
                <c:pt idx="883">
                  <c:v>1.867052322822716</c:v>
                </c:pt>
                <c:pt idx="884">
                  <c:v>1.869090162685113</c:v>
                </c:pt>
                <c:pt idx="885">
                  <c:v>1.87112744576084</c:v>
                </c:pt>
                <c:pt idx="886">
                  <c:v>1.873164793865973</c:v>
                </c:pt>
                <c:pt idx="887">
                  <c:v>1.875201585318845</c:v>
                </c:pt>
                <c:pt idx="888">
                  <c:v>1.877238441785481</c:v>
                </c:pt>
                <c:pt idx="889">
                  <c:v>1.879275052458651</c:v>
                </c:pt>
                <c:pt idx="890">
                  <c:v>1.88131110668113</c:v>
                </c:pt>
                <c:pt idx="891">
                  <c:v>1.883347225893927</c:v>
                </c:pt>
                <c:pt idx="892">
                  <c:v>1.885382788790376</c:v>
                </c:pt>
                <c:pt idx="893">
                  <c:v>1.887418416661533</c:v>
                </c:pt>
                <c:pt idx="894">
                  <c:v>1.889453798887647</c:v>
                </c:pt>
                <c:pt idx="895">
                  <c:v>1.891488624998886</c:v>
                </c:pt>
                <c:pt idx="896">
                  <c:v>1.893523516061429</c:v>
                </c:pt>
                <c:pt idx="897">
                  <c:v>1.895558161567965</c:v>
                </c:pt>
                <c:pt idx="898">
                  <c:v>1.897592251161041</c:v>
                </c:pt>
                <c:pt idx="899">
                  <c:v>1.899626405682044</c:v>
                </c:pt>
                <c:pt idx="900">
                  <c:v>1.901660004423829</c:v>
                </c:pt>
                <c:pt idx="901">
                  <c:v>1.903693668077969</c:v>
                </c:pt>
                <c:pt idx="902">
                  <c:v>1.905727086324458</c:v>
                </c:pt>
                <c:pt idx="903">
                  <c:v>1.90775994899305</c:v>
                </c:pt>
                <c:pt idx="904">
                  <c:v>1.909792876550662</c:v>
                </c:pt>
                <c:pt idx="905">
                  <c:v>1.911825248664557</c:v>
                </c:pt>
                <c:pt idx="906">
                  <c:v>1.913857685651931</c:v>
                </c:pt>
                <c:pt idx="907">
                  <c:v>1.91588987737996</c:v>
                </c:pt>
                <c:pt idx="908">
                  <c:v>1.9179215138655</c:v>
                </c:pt>
                <c:pt idx="909">
                  <c:v>1.919953215201225</c:v>
                </c:pt>
                <c:pt idx="910">
                  <c:v>1.921984361428578</c:v>
                </c:pt>
                <c:pt idx="911">
                  <c:v>1.924015572490602</c:v>
                </c:pt>
                <c:pt idx="912">
                  <c:v>1.926046538441548</c:v>
                </c:pt>
                <c:pt idx="913">
                  <c:v>1.928076949485257</c:v>
                </c:pt>
                <c:pt idx="914">
                  <c:v>1.930107425340385</c:v>
                </c:pt>
                <c:pt idx="915">
                  <c:v>1.932137346042744</c:v>
                </c:pt>
                <c:pt idx="916">
                  <c:v>1.934167331467384</c:v>
                </c:pt>
                <c:pt idx="917">
                  <c:v>1.936197071916424</c:v>
                </c:pt>
                <c:pt idx="918">
                  <c:v>1.938226257780467</c:v>
                </c:pt>
                <c:pt idx="919">
                  <c:v>1.940255508404054</c:v>
                </c:pt>
                <c:pt idx="920">
                  <c:v>1.942284204576277</c:v>
                </c:pt>
                <c:pt idx="921">
                  <c:v>1.944312965492212</c:v>
                </c:pt>
                <c:pt idx="922">
                  <c:v>1.946341481579813</c:v>
                </c:pt>
                <c:pt idx="923">
                  <c:v>1.948369443416448</c:v>
                </c:pt>
                <c:pt idx="924">
                  <c:v>1.950397469973063</c:v>
                </c:pt>
                <c:pt idx="925">
                  <c:v>1.95242494241227</c:v>
                </c:pt>
                <c:pt idx="926">
                  <c:v>1.954452479555641</c:v>
                </c:pt>
                <c:pt idx="927">
                  <c:v>1.956479772017871</c:v>
                </c:pt>
                <c:pt idx="928">
                  <c:v>1.958506510562981</c:v>
                </c:pt>
                <c:pt idx="929">
                  <c:v>1.960533313788544</c:v>
                </c:pt>
                <c:pt idx="930">
                  <c:v>1.962559563230468</c:v>
                </c:pt>
                <c:pt idx="931">
                  <c:v>1.964585877337048</c:v>
                </c:pt>
                <c:pt idx="932">
                  <c:v>1.966611946909607</c:v>
                </c:pt>
                <c:pt idx="933">
                  <c:v>1.968637462898701</c:v>
                </c:pt>
                <c:pt idx="934">
                  <c:v>1.970663043528764</c:v>
                </c:pt>
                <c:pt idx="935">
                  <c:v>1.972688070708772</c:v>
                </c:pt>
                <c:pt idx="936">
                  <c:v>1.974713162513964</c:v>
                </c:pt>
                <c:pt idx="937">
                  <c:v>1.976738009932182</c:v>
                </c:pt>
                <c:pt idx="938">
                  <c:v>1.978762304100407</c:v>
                </c:pt>
                <c:pt idx="939">
                  <c:v>1.980786662870154</c:v>
                </c:pt>
                <c:pt idx="940">
                  <c:v>1.982810468523245</c:v>
                </c:pt>
                <c:pt idx="941">
                  <c:v>1.984834338762089</c:v>
                </c:pt>
                <c:pt idx="942">
                  <c:v>1.986857964760932</c:v>
                </c:pt>
                <c:pt idx="943">
                  <c:v>1.98888103784307</c:v>
                </c:pt>
                <c:pt idx="944">
                  <c:v>1.990904175487323</c:v>
                </c:pt>
                <c:pt idx="945">
                  <c:v>1.992926760348132</c:v>
                </c:pt>
                <c:pt idx="946">
                  <c:v>1.994949409755305</c:v>
                </c:pt>
                <c:pt idx="947">
                  <c:v>1.996971815069376</c:v>
                </c:pt>
                <c:pt idx="948">
                  <c:v>1.998993667799845</c:v>
                </c:pt>
                <c:pt idx="949">
                  <c:v>2.001015585053063</c:v>
                </c:pt>
                <c:pt idx="950">
                  <c:v>2.003036949855866</c:v>
                </c:pt>
                <c:pt idx="951">
                  <c:v>2.005058379165679</c:v>
                </c:pt>
                <c:pt idx="952">
                  <c:v>2.007079564529224</c:v>
                </c:pt>
                <c:pt idx="953">
                  <c:v>2.009100197642085</c:v>
                </c:pt>
                <c:pt idx="954">
                  <c:v>2.011120895238366</c:v>
                </c:pt>
                <c:pt idx="955">
                  <c:v>2.01314104071708</c:v>
                </c:pt>
                <c:pt idx="956">
                  <c:v>2.015161250663495</c:v>
                </c:pt>
                <c:pt idx="957">
                  <c:v>2.017181216810395</c:v>
                </c:pt>
                <c:pt idx="958">
                  <c:v>2.019200631039348</c:v>
                </c:pt>
                <c:pt idx="959">
                  <c:v>2.021220109712436</c:v>
                </c:pt>
                <c:pt idx="960">
                  <c:v>2.02323903660062</c:v>
                </c:pt>
                <c:pt idx="961">
                  <c:v>2.025258027917234</c:v>
                </c:pt>
                <c:pt idx="962">
                  <c:v>2.027276775581021</c:v>
                </c:pt>
                <c:pt idx="963">
                  <c:v>2.029294971659414</c:v>
                </c:pt>
                <c:pt idx="964">
                  <c:v>2.031313232142697</c:v>
                </c:pt>
                <c:pt idx="965">
                  <c:v>2.033330941173555</c:v>
                </c:pt>
                <c:pt idx="966">
                  <c:v>2.035348714593616</c:v>
                </c:pt>
                <c:pt idx="967">
                  <c:v>2.037366244507465</c:v>
                </c:pt>
                <c:pt idx="968">
                  <c:v>2.03938322316829</c:v>
                </c:pt>
                <c:pt idx="969">
                  <c:v>2.041400266194805</c:v>
                </c:pt>
                <c:pt idx="970">
                  <c:v>2.043416758101193</c:v>
                </c:pt>
                <c:pt idx="971">
                  <c:v>2.045433314357594</c:v>
                </c:pt>
                <c:pt idx="972">
                  <c:v>2.047449627254331</c:v>
                </c:pt>
                <c:pt idx="973">
                  <c:v>2.049465389230233</c:v>
                </c:pt>
                <c:pt idx="974">
                  <c:v>2.051481215532663</c:v>
                </c:pt>
                <c:pt idx="975">
                  <c:v>2.053496491047082</c:v>
                </c:pt>
                <c:pt idx="976">
                  <c:v>2.055511830872373</c:v>
                </c:pt>
                <c:pt idx="977">
                  <c:v>2.057526927484474</c:v>
                </c:pt>
                <c:pt idx="978">
                  <c:v>2.059541473507748</c:v>
                </c:pt>
                <c:pt idx="979">
                  <c:v>2.061556083818431</c:v>
                </c:pt>
                <c:pt idx="980">
                  <c:v>2.06357014367304</c:v>
                </c:pt>
                <c:pt idx="981">
                  <c:v>2.065584267799418</c:v>
                </c:pt>
                <c:pt idx="982">
                  <c:v>2.067598148859011</c:v>
                </c:pt>
                <c:pt idx="983">
                  <c:v>2.069611479661608</c:v>
                </c:pt>
                <c:pt idx="984">
                  <c:v>2.071624874712535</c:v>
                </c:pt>
                <c:pt idx="985">
                  <c:v>2.073637719639143</c:v>
                </c:pt>
                <c:pt idx="986">
                  <c:v>2.07565062879846</c:v>
                </c:pt>
                <c:pt idx="987">
                  <c:v>2.077663295037336</c:v>
                </c:pt>
                <c:pt idx="988">
                  <c:v>2.079675411350858</c:v>
                </c:pt>
                <c:pt idx="989">
                  <c:v>2.081687591873682</c:v>
                </c:pt>
                <c:pt idx="990">
                  <c:v>2.08369922260376</c:v>
                </c:pt>
                <c:pt idx="991">
                  <c:v>2.085710917527532</c:v>
                </c:pt>
                <c:pt idx="992">
                  <c:v>2.08772236967713</c:v>
                </c:pt>
                <c:pt idx="993">
                  <c:v>2.089733272232847</c:v>
                </c:pt>
                <c:pt idx="994">
                  <c:v>2.091744238958868</c:v>
                </c:pt>
                <c:pt idx="995">
                  <c:v>2.093754656223544</c:v>
                </c:pt>
                <c:pt idx="996">
                  <c:v>2.095765137642943</c:v>
                </c:pt>
                <c:pt idx="997">
                  <c:v>2.097775376434371</c:v>
                </c:pt>
                <c:pt idx="998">
                  <c:v>2.099785065963204</c:v>
                </c:pt>
                <c:pt idx="999">
                  <c:v>2.1017948196234</c:v>
                </c:pt>
                <c:pt idx="1000">
                  <c:v>2.103804024153463</c:v>
                </c:pt>
                <c:pt idx="1001">
                  <c:v>2.105813292799322</c:v>
                </c:pt>
                <c:pt idx="1002">
                  <c:v>2.107822318963346</c:v>
                </c:pt>
                <c:pt idx="1003">
                  <c:v>2.109830796195885</c:v>
                </c:pt>
                <c:pt idx="1004">
                  <c:v>2.111839337520883</c:v>
                </c:pt>
                <c:pt idx="1005">
                  <c:v>2.113847330046792</c:v>
                </c:pt>
                <c:pt idx="1006">
                  <c:v>2.115855386649609</c:v>
                </c:pt>
                <c:pt idx="1007">
                  <c:v>2.117863200916665</c:v>
                </c:pt>
                <c:pt idx="1008">
                  <c:v>2.119870466583162</c:v>
                </c:pt>
                <c:pt idx="1009">
                  <c:v>2.121877796303269</c:v>
                </c:pt>
                <c:pt idx="1010">
                  <c:v>2.123884577555142</c:v>
                </c:pt>
                <c:pt idx="1011">
                  <c:v>2.125891422845088</c:v>
                </c:pt>
                <c:pt idx="1012">
                  <c:v>2.127898025945271</c:v>
                </c:pt>
                <c:pt idx="1013">
                  <c:v>2.129904080775655</c:v>
                </c:pt>
                <c:pt idx="1014">
                  <c:v>2.13191019962083</c:v>
                </c:pt>
                <c:pt idx="1015">
                  <c:v>2.13391577032846</c:v>
                </c:pt>
                <c:pt idx="1016">
                  <c:v>2.135921405035369</c:v>
                </c:pt>
                <c:pt idx="1017">
                  <c:v>2.137926797698451</c:v>
                </c:pt>
                <c:pt idx="1018">
                  <c:v>2.139931642422314</c:v>
                </c:pt>
                <c:pt idx="1019">
                  <c:v>2.1419365511222</c:v>
                </c:pt>
                <c:pt idx="1020">
                  <c:v>2.143940912015044</c:v>
                </c:pt>
                <c:pt idx="1021">
                  <c:v>2.145945336868423</c:v>
                </c:pt>
                <c:pt idx="1022">
                  <c:v>2.147949519823847</c:v>
                </c:pt>
                <c:pt idx="1023">
                  <c:v>2.149953155170449</c:v>
                </c:pt>
                <c:pt idx="1024">
                  <c:v>2.15195685445436</c:v>
                </c:pt>
                <c:pt idx="1025">
                  <c:v>2.153960006261558</c:v>
                </c:pt>
                <c:pt idx="1026">
                  <c:v>2.15596322199059</c:v>
                </c:pt>
                <c:pt idx="1027">
                  <c:v>2.157966195967472</c:v>
                </c:pt>
                <c:pt idx="1028">
                  <c:v>2.159968622665757</c:v>
                </c:pt>
                <c:pt idx="1029">
                  <c:v>2.161971113262678</c:v>
                </c:pt>
                <c:pt idx="1030">
                  <c:v>2.16397305671304</c:v>
                </c:pt>
                <c:pt idx="1031">
                  <c:v>2.165975064046582</c:v>
                </c:pt>
                <c:pt idx="1032">
                  <c:v>2.167976829773716</c:v>
                </c:pt>
                <c:pt idx="1033">
                  <c:v>2.169978048552303</c:v>
                </c:pt>
                <c:pt idx="1034">
                  <c:v>2.171979331190897</c:v>
                </c:pt>
                <c:pt idx="1035">
                  <c:v>2.173980067012915</c:v>
                </c:pt>
                <c:pt idx="1036">
                  <c:v>2.175980866679501</c:v>
                </c:pt>
                <c:pt idx="1037">
                  <c:v>2.17798142488536</c:v>
                </c:pt>
                <c:pt idx="1038">
                  <c:v>2.179981436472543</c:v>
                </c:pt>
                <c:pt idx="1039">
                  <c:v>2.18198151188116</c:v>
                </c:pt>
                <c:pt idx="1040">
                  <c:v>2.183981040803</c:v>
                </c:pt>
                <c:pt idx="1041">
                  <c:v>2.185980633530851</c:v>
                </c:pt>
                <c:pt idx="1042">
                  <c:v>2.187979984943588</c:v>
                </c:pt>
                <c:pt idx="1043">
                  <c:v>2.18997879006735</c:v>
                </c:pt>
                <c:pt idx="1044">
                  <c:v>2.191977658974012</c:v>
                </c:pt>
                <c:pt idx="1045">
                  <c:v>2.193975981723527</c:v>
                </c:pt>
                <c:pt idx="1046">
                  <c:v>2.195974368240546</c:v>
                </c:pt>
                <c:pt idx="1047">
                  <c:v>2.197972513588</c:v>
                </c:pt>
                <c:pt idx="1048">
                  <c:v>2.199970112976001</c:v>
                </c:pt>
                <c:pt idx="1049">
                  <c:v>2.201967776108423</c:v>
                </c:pt>
                <c:pt idx="1050">
                  <c:v>2.203964893413153</c:v>
                </c:pt>
                <c:pt idx="1051">
                  <c:v>2.205962074446922</c:v>
                </c:pt>
                <c:pt idx="1052">
                  <c:v>2.207959014456616</c:v>
                </c:pt>
                <c:pt idx="1053">
                  <c:v>2.20995540883621</c:v>
                </c:pt>
                <c:pt idx="1054">
                  <c:v>2.21195186692179</c:v>
                </c:pt>
                <c:pt idx="1055">
                  <c:v>2.21394777950896</c:v>
                </c:pt>
                <c:pt idx="1056">
                  <c:v>2.215943755786755</c:v>
                </c:pt>
                <c:pt idx="1057">
                  <c:v>2.217939491185901</c:v>
                </c:pt>
                <c:pt idx="1058">
                  <c:v>2.219934681284126</c:v>
                </c:pt>
                <c:pt idx="1059">
                  <c:v>2.221929935049951</c:v>
                </c:pt>
                <c:pt idx="1060">
                  <c:v>2.223924643646478</c:v>
                </c:pt>
                <c:pt idx="1061">
                  <c:v>2.225919415895262</c:v>
                </c:pt>
                <c:pt idx="1062">
                  <c:v>2.227913947288983</c:v>
                </c:pt>
                <c:pt idx="1063">
                  <c:v>2.229907933511993</c:v>
                </c:pt>
                <c:pt idx="1064">
                  <c:v>2.231901983355204</c:v>
                </c:pt>
                <c:pt idx="1065">
                  <c:v>2.23389548834897</c:v>
                </c:pt>
                <c:pt idx="1066">
                  <c:v>2.23588905694736</c:v>
                </c:pt>
                <c:pt idx="1067">
                  <c:v>2.237882384948369</c:v>
                </c:pt>
                <c:pt idx="1068">
                  <c:v>2.239875168296827</c:v>
                </c:pt>
                <c:pt idx="1069">
                  <c:v>2.241868015226549</c:v>
                </c:pt>
                <c:pt idx="1070">
                  <c:v>2.243860317634941</c:v>
                </c:pt>
                <c:pt idx="1071">
                  <c:v>2.245852683609026</c:v>
                </c:pt>
                <c:pt idx="1072">
                  <c:v>2.247844809130313</c:v>
                </c:pt>
                <c:pt idx="1073">
                  <c:v>2.24983639032705</c:v>
                </c:pt>
                <c:pt idx="1074">
                  <c:v>2.251828035066131</c:v>
                </c:pt>
                <c:pt idx="1075">
                  <c:v>2.253819135611808</c:v>
                </c:pt>
                <c:pt idx="1076">
                  <c:v>2.255810299684275</c:v>
                </c:pt>
                <c:pt idx="1077">
                  <c:v>2.257801223448435</c:v>
                </c:pt>
                <c:pt idx="1078">
                  <c:v>2.259791603215853</c:v>
                </c:pt>
                <c:pt idx="1079">
                  <c:v>2.261782046486726</c:v>
                </c:pt>
                <c:pt idx="1080">
                  <c:v>2.263771945891921</c:v>
                </c:pt>
                <c:pt idx="1081">
                  <c:v>2.265761908785023</c:v>
                </c:pt>
                <c:pt idx="1082">
                  <c:v>2.267751631514228</c:v>
                </c:pt>
                <c:pt idx="1083">
                  <c:v>2.269740810574301</c:v>
                </c:pt>
                <c:pt idx="1084">
                  <c:v>2.271730053098964</c:v>
                </c:pt>
                <c:pt idx="1085">
                  <c:v>2.273718752085481</c:v>
                </c:pt>
                <c:pt idx="1086">
                  <c:v>2.27570751452105</c:v>
                </c:pt>
                <c:pt idx="1087">
                  <c:v>2.277696036937045</c:v>
                </c:pt>
                <c:pt idx="1088">
                  <c:v>2.279684016011323</c:v>
                </c:pt>
                <c:pt idx="1089">
                  <c:v>2.28167205851135</c:v>
                </c:pt>
                <c:pt idx="1090">
                  <c:v>2.283659557800567</c:v>
                </c:pt>
                <c:pt idx="1091">
                  <c:v>2.285647120500004</c:v>
                </c:pt>
                <c:pt idx="1092">
                  <c:v>2.287634443324107</c:v>
                </c:pt>
                <c:pt idx="1093">
                  <c:v>2.289621223133713</c:v>
                </c:pt>
                <c:pt idx="1094">
                  <c:v>2.291608066330248</c:v>
                </c:pt>
                <c:pt idx="1095">
                  <c:v>2.29359436664312</c:v>
                </c:pt>
                <c:pt idx="1096">
                  <c:v>2.295580730327403</c:v>
                </c:pt>
                <c:pt idx="1097">
                  <c:v>2.297566854280504</c:v>
                </c:pt>
                <c:pt idx="1098">
                  <c:v>2.299552435546133</c:v>
                </c:pt>
                <c:pt idx="1099">
                  <c:v>2.301538080159902</c:v>
                </c:pt>
                <c:pt idx="1100">
                  <c:v>2.303523182216952</c:v>
                </c:pt>
                <c:pt idx="1101">
                  <c:v>2.305508347606631</c:v>
                </c:pt>
                <c:pt idx="1102">
                  <c:v>2.307493273409196</c:v>
                </c:pt>
                <c:pt idx="1103">
                  <c:v>2.30947765685112</c:v>
                </c:pt>
                <c:pt idx="1104">
                  <c:v>2.311462103602413</c:v>
                </c:pt>
                <c:pt idx="1105">
                  <c:v>2.313446008123742</c:v>
                </c:pt>
                <c:pt idx="1106">
                  <c:v>2.315429975938942</c:v>
                </c:pt>
                <c:pt idx="1107">
                  <c:v>2.317413704311014</c:v>
                </c:pt>
                <c:pt idx="1108">
                  <c:v>2.319396890649076</c:v>
                </c:pt>
                <c:pt idx="1109">
                  <c:v>2.321380140257768</c:v>
                </c:pt>
                <c:pt idx="1110">
                  <c:v>2.323362847963051</c:v>
                </c:pt>
                <c:pt idx="1111">
                  <c:v>2.325345618923471</c:v>
                </c:pt>
                <c:pt idx="1112">
                  <c:v>2.327328150584659</c:v>
                </c:pt>
                <c:pt idx="1113">
                  <c:v>2.32931014053828</c:v>
                </c:pt>
                <c:pt idx="1114">
                  <c:v>2.331292193723808</c:v>
                </c:pt>
                <c:pt idx="1115">
                  <c:v>2.333273705332297</c:v>
                </c:pt>
                <c:pt idx="1116">
                  <c:v>2.335255280157212</c:v>
                </c:pt>
                <c:pt idx="1117">
                  <c:v>2.337236615826707</c:v>
                </c:pt>
                <c:pt idx="1118">
                  <c:v>2.339217410114877</c:v>
                </c:pt>
                <c:pt idx="1119">
                  <c:v>2.341198267596272</c:v>
                </c:pt>
                <c:pt idx="1120">
                  <c:v>2.343178583826783</c:v>
                </c:pt>
                <c:pt idx="1121">
                  <c:v>2.345158963235042</c:v>
                </c:pt>
                <c:pt idx="1122">
                  <c:v>2.347139103631608</c:v>
                </c:pt>
                <c:pt idx="1123">
                  <c:v>2.349118702972903</c:v>
                </c:pt>
                <c:pt idx="1124">
                  <c:v>2.351098365468744</c:v>
                </c:pt>
                <c:pt idx="1125">
                  <c:v>2.353077487039684</c:v>
                </c:pt>
                <c:pt idx="1126">
                  <c:v>2.355056671749709</c:v>
                </c:pt>
                <c:pt idx="1127">
                  <c:v>2.357035617591688</c:v>
                </c:pt>
                <c:pt idx="1128">
                  <c:v>2.359014022704247</c:v>
                </c:pt>
                <c:pt idx="1129">
                  <c:v>2.360992490932716</c:v>
                </c:pt>
                <c:pt idx="1130">
                  <c:v>2.362970418562055</c:v>
                </c:pt>
                <c:pt idx="1131">
                  <c:v>2.364948409291846</c:v>
                </c:pt>
                <c:pt idx="1132">
                  <c:v>2.36692616129715</c:v>
                </c:pt>
                <c:pt idx="1133">
                  <c:v>2.368903372898698</c:v>
                </c:pt>
                <c:pt idx="1134">
                  <c:v>2.370880647577533</c:v>
                </c:pt>
                <c:pt idx="1135">
                  <c:v>2.372857381982822</c:v>
                </c:pt>
                <c:pt idx="1136">
                  <c:v>2.374834179449959</c:v>
                </c:pt>
                <c:pt idx="1137">
                  <c:v>2.376810738336076</c:v>
                </c:pt>
                <c:pt idx="1138">
                  <c:v>2.378786757143907</c:v>
                </c:pt>
                <c:pt idx="1139">
                  <c:v>2.380762838990429</c:v>
                </c:pt>
                <c:pt idx="1140">
                  <c:v>2.382738380888798</c:v>
                </c:pt>
                <c:pt idx="1141">
                  <c:v>2.384713985810428</c:v>
                </c:pt>
                <c:pt idx="1142">
                  <c:v>2.386689352294426</c:v>
                </c:pt>
                <c:pt idx="1143">
                  <c:v>2.388664179025412</c:v>
                </c:pt>
                <c:pt idx="1144">
                  <c:v>2.39063906875652</c:v>
                </c:pt>
                <c:pt idx="1145">
                  <c:v>2.392613418864667</c:v>
                </c:pt>
                <c:pt idx="1146">
                  <c:v>2.39458783195752</c:v>
                </c:pt>
                <c:pt idx="1147">
                  <c:v>2.396562006756043</c:v>
                </c:pt>
                <c:pt idx="1148">
                  <c:v>2.398535642126632</c:v>
                </c:pt>
                <c:pt idx="1149">
                  <c:v>2.400509340458799</c:v>
                </c:pt>
                <c:pt idx="1150">
                  <c:v>2.402482499493006</c:v>
                </c:pt>
                <c:pt idx="1151">
                  <c:v>2.404455721473384</c:v>
                </c:pt>
                <c:pt idx="1152">
                  <c:v>2.40642870530265</c:v>
                </c:pt>
                <c:pt idx="1153">
                  <c:v>2.408401150028868</c:v>
                </c:pt>
                <c:pt idx="1154">
                  <c:v>2.410373657678144</c:v>
                </c:pt>
                <c:pt idx="1155">
                  <c:v>2.412345626354266</c:v>
                </c:pt>
                <c:pt idx="1156">
                  <c:v>2.414317657938051</c:v>
                </c:pt>
                <c:pt idx="1157">
                  <c:v>2.416289451513853</c:v>
                </c:pt>
                <c:pt idx="1158">
                  <c:v>2.418260706311305</c:v>
                </c:pt>
                <c:pt idx="1159">
                  <c:v>2.420232023993315</c:v>
                </c:pt>
                <c:pt idx="1160">
                  <c:v>2.422202803026787</c:v>
                </c:pt>
                <c:pt idx="1161">
                  <c:v>2.424173644929434</c:v>
                </c:pt>
                <c:pt idx="1162">
                  <c:v>2.426144248967151</c:v>
                </c:pt>
                <c:pt idx="1163">
                  <c:v>2.428114314551012</c:v>
                </c:pt>
                <c:pt idx="1164">
                  <c:v>2.430084442980961</c:v>
                </c:pt>
                <c:pt idx="1165">
                  <c:v>2.432054033086791</c:v>
                </c:pt>
                <c:pt idx="1166">
                  <c:v>2.434023686023336</c:v>
                </c:pt>
                <c:pt idx="1167">
                  <c:v>2.435993101237916</c:v>
                </c:pt>
                <c:pt idx="1168">
                  <c:v>2.437961978322943</c:v>
                </c:pt>
                <c:pt idx="1169">
                  <c:v>2.439930918215611</c:v>
                </c:pt>
                <c:pt idx="1170">
                  <c:v>2.441899320108392</c:v>
                </c:pt>
                <c:pt idx="1171">
                  <c:v>2.443867784793444</c:v>
                </c:pt>
                <c:pt idx="1172">
                  <c:v>2.445836011899414</c:v>
                </c:pt>
                <c:pt idx="1173">
                  <c:v>2.447803701199942</c:v>
                </c:pt>
                <c:pt idx="1174">
                  <c:v>2.449771453269689</c:v>
                </c:pt>
                <c:pt idx="1175">
                  <c:v>2.451738667663582</c:v>
                </c:pt>
                <c:pt idx="1176">
                  <c:v>2.453705944811334</c:v>
                </c:pt>
                <c:pt idx="1177">
                  <c:v>2.455672984522797</c:v>
                </c:pt>
                <c:pt idx="1178">
                  <c:v>2.457639486752741</c:v>
                </c:pt>
                <c:pt idx="1179">
                  <c:v>2.459606051713504</c:v>
                </c:pt>
                <c:pt idx="1180">
                  <c:v>2.461572079322253</c:v>
                </c:pt>
                <c:pt idx="1181">
                  <c:v>2.463538169646471</c:v>
                </c:pt>
                <c:pt idx="1182">
                  <c:v>2.465504022677117</c:v>
                </c:pt>
                <c:pt idx="1183">
                  <c:v>2.467469338549961</c:v>
                </c:pt>
                <c:pt idx="1184">
                  <c:v>2.469434717115255</c:v>
                </c:pt>
                <c:pt idx="1185">
                  <c:v>2.471399558652181</c:v>
                </c:pt>
                <c:pt idx="1186">
                  <c:v>2.473364462866213</c:v>
                </c:pt>
                <c:pt idx="1187">
                  <c:v>2.475329129929297</c:v>
                </c:pt>
                <c:pt idx="1188">
                  <c:v>2.477293260158116</c:v>
                </c:pt>
                <c:pt idx="1189">
                  <c:v>2.479257453041032</c:v>
                </c:pt>
                <c:pt idx="1190">
                  <c:v>2.481221109219035</c:v>
                </c:pt>
                <c:pt idx="1191">
                  <c:v>2.483184828035806</c:v>
                </c:pt>
                <c:pt idx="1192">
                  <c:v>2.485148309844173</c:v>
                </c:pt>
                <c:pt idx="1193">
                  <c:v>2.48711125514161</c:v>
                </c:pt>
                <c:pt idx="1194">
                  <c:v>2.489074263054821</c:v>
                </c:pt>
                <c:pt idx="1195">
                  <c:v>2.491036734586381</c:v>
                </c:pt>
                <c:pt idx="1196">
                  <c:v>2.492999268718393</c:v>
                </c:pt>
                <c:pt idx="1197">
                  <c:v>2.494961565984461</c:v>
                </c:pt>
                <c:pt idx="1198">
                  <c:v>2.496923327062743</c:v>
                </c:pt>
                <c:pt idx="1199">
                  <c:v>2.498885150718499</c:v>
                </c:pt>
                <c:pt idx="1200">
                  <c:v>2.500846438315674</c:v>
                </c:pt>
                <c:pt idx="1201">
                  <c:v>2.50280778847501</c:v>
                </c:pt>
                <c:pt idx="1202">
                  <c:v>2.504768901910777</c:v>
                </c:pt>
                <c:pt idx="1203">
                  <c:v>2.506729479481709</c:v>
                </c:pt>
                <c:pt idx="1204">
                  <c:v>2.508690119591842</c:v>
                </c:pt>
                <c:pt idx="1205">
                  <c:v>2.510650223966266</c:v>
                </c:pt>
                <c:pt idx="1206">
                  <c:v>2.512610390864586</c:v>
                </c:pt>
                <c:pt idx="1207">
                  <c:v>2.514570321181631</c:v>
                </c:pt>
                <c:pt idx="1208">
                  <c:v>2.5165297159566</c:v>
                </c:pt>
                <c:pt idx="1209">
                  <c:v>2.518489173232517</c:v>
                </c:pt>
                <c:pt idx="1210">
                  <c:v>2.520448095041842</c:v>
                </c:pt>
                <c:pt idx="1211">
                  <c:v>2.522407079330239</c:v>
                </c:pt>
                <c:pt idx="1212">
                  <c:v>2.524365827177883</c:v>
                </c:pt>
                <c:pt idx="1213">
                  <c:v>2.526324039804328</c:v>
                </c:pt>
                <c:pt idx="1214">
                  <c:v>2.52828231489176</c:v>
                </c:pt>
                <c:pt idx="1215">
                  <c:v>2.530240054886917</c:v>
                </c:pt>
                <c:pt idx="1216">
                  <c:v>2.53219785732773</c:v>
                </c:pt>
                <c:pt idx="1217">
                  <c:v>2.534155423469788</c:v>
                </c:pt>
                <c:pt idx="1218">
                  <c:v>2.536112454712909</c:v>
                </c:pt>
                <c:pt idx="1219">
                  <c:v>2.538069548378689</c:v>
                </c:pt>
                <c:pt idx="1220">
                  <c:v>2.54002610727437</c:v>
                </c:pt>
                <c:pt idx="1221">
                  <c:v>2.541982728577387</c:v>
                </c:pt>
                <c:pt idx="1222">
                  <c:v>2.543939113723569</c:v>
                </c:pt>
                <c:pt idx="1223">
                  <c:v>2.545894964292864</c:v>
                </c:pt>
                <c:pt idx="1224">
                  <c:v>2.547850877246516</c:v>
                </c:pt>
                <c:pt idx="1225">
                  <c:v>2.549806255752047</c:v>
                </c:pt>
                <c:pt idx="1226">
                  <c:v>2.551761696626618</c:v>
                </c:pt>
                <c:pt idx="1227">
                  <c:v>2.553716901486178</c:v>
                </c:pt>
                <c:pt idx="1228">
                  <c:v>2.555671572090713</c:v>
                </c:pt>
                <c:pt idx="1229">
                  <c:v>2.557626305041317</c:v>
                </c:pt>
                <c:pt idx="1230">
                  <c:v>2.559580503865583</c:v>
                </c:pt>
                <c:pt idx="1231">
                  <c:v>2.561534765020611</c:v>
                </c:pt>
                <c:pt idx="1232">
                  <c:v>2.563488790302364</c:v>
                </c:pt>
                <c:pt idx="1233">
                  <c:v>2.565442281650756</c:v>
                </c:pt>
                <c:pt idx="1234">
                  <c:v>2.567395835306952</c:v>
                </c:pt>
                <c:pt idx="1235">
                  <c:v>2.569348855158394</c:v>
                </c:pt>
                <c:pt idx="1236">
                  <c:v>2.57130193730234</c:v>
                </c:pt>
                <c:pt idx="1237">
                  <c:v>2.573254783714658</c:v>
                </c:pt>
                <c:pt idx="1238">
                  <c:v>2.575207096515083</c:v>
                </c:pt>
                <c:pt idx="1239">
                  <c:v>2.577159471585063</c:v>
                </c:pt>
                <c:pt idx="1240">
                  <c:v>2.579111313171681</c:v>
                </c:pt>
                <c:pt idx="1241">
                  <c:v>2.581063217012561</c:v>
                </c:pt>
                <c:pt idx="1242">
                  <c:v>2.583014885263373</c:v>
                </c:pt>
                <c:pt idx="1243">
                  <c:v>2.584966020223562</c:v>
                </c:pt>
                <c:pt idx="1244">
                  <c:v>2.58691721741508</c:v>
                </c:pt>
                <c:pt idx="1245">
                  <c:v>2.588867881444425</c:v>
                </c:pt>
                <c:pt idx="1246">
                  <c:v>2.590818607689814</c:v>
                </c:pt>
                <c:pt idx="1247">
                  <c:v>2.592769098486605</c:v>
                </c:pt>
                <c:pt idx="1248">
                  <c:v>2.594719056313847</c:v>
                </c:pt>
                <c:pt idx="1249">
                  <c:v>2.596669076334206</c:v>
                </c:pt>
                <c:pt idx="1250">
                  <c:v>2.598618563513395</c:v>
                </c:pt>
                <c:pt idx="1251">
                  <c:v>2.600568112870423</c:v>
                </c:pt>
                <c:pt idx="1252">
                  <c:v>2.602517426920233</c:v>
                </c:pt>
                <c:pt idx="1253">
                  <c:v>2.604466208321374</c:v>
                </c:pt>
                <c:pt idx="1254">
                  <c:v>2.606415051877444</c:v>
                </c:pt>
                <c:pt idx="1255">
                  <c:v>2.608363362913137</c:v>
                </c:pt>
                <c:pt idx="1256">
                  <c:v>2.61031173608849</c:v>
                </c:pt>
                <c:pt idx="1257">
                  <c:v>2.612259874097918</c:v>
                </c:pt>
                <c:pt idx="1258">
                  <c:v>2.614207479779357</c:v>
                </c:pt>
                <c:pt idx="1259">
                  <c:v>2.616155147577556</c:v>
                </c:pt>
                <c:pt idx="1260">
                  <c:v>2.61810228317598</c:v>
                </c:pt>
                <c:pt idx="1261">
                  <c:v>2.620049480875898</c:v>
                </c:pt>
                <c:pt idx="1262">
                  <c:v>2.6219964435511</c:v>
                </c:pt>
                <c:pt idx="1263">
                  <c:v>2.623942874218796</c:v>
                </c:pt>
                <c:pt idx="1264">
                  <c:v>2.6258893669651</c:v>
                </c:pt>
                <c:pt idx="1265">
                  <c:v>2.627835327832033</c:v>
                </c:pt>
                <c:pt idx="1266">
                  <c:v>2.62978135076232</c:v>
                </c:pt>
                <c:pt idx="1267">
                  <c:v>2.631727138809001</c:v>
                </c:pt>
                <c:pt idx="1268">
                  <c:v>2.633672395168466</c:v>
                </c:pt>
                <c:pt idx="1269">
                  <c:v>2.635617713568405</c:v>
                </c:pt>
                <c:pt idx="1270">
                  <c:v>2.637562500409185</c:v>
                </c:pt>
                <c:pt idx="1271">
                  <c:v>2.639507349275193</c:v>
                </c:pt>
                <c:pt idx="1272">
                  <c:v>2.641451963398619</c:v>
                </c:pt>
                <c:pt idx="1273">
                  <c:v>2.643396046154925</c:v>
                </c:pt>
                <c:pt idx="1274">
                  <c:v>2.645340190913588</c:v>
                </c:pt>
                <c:pt idx="1275">
                  <c:v>2.647283804433106</c:v>
                </c:pt>
                <c:pt idx="1276">
                  <c:v>2.649227479939744</c:v>
                </c:pt>
                <c:pt idx="1277">
                  <c:v>2.651170920844739</c:v>
                </c:pt>
                <c:pt idx="1278">
                  <c:v>2.653113830702508</c:v>
                </c:pt>
                <c:pt idx="1279">
                  <c:v>2.655056802524538</c:v>
                </c:pt>
                <c:pt idx="1280">
                  <c:v>2.656999243427241</c:v>
                </c:pt>
                <c:pt idx="1281">
                  <c:v>2.658941746278976</c:v>
                </c:pt>
                <c:pt idx="1282">
                  <c:v>2.660884014669917</c:v>
                </c:pt>
                <c:pt idx="1283">
                  <c:v>2.662825752333328</c:v>
                </c:pt>
                <c:pt idx="1284">
                  <c:v>2.664767551922928</c:v>
                </c:pt>
                <c:pt idx="1285">
                  <c:v>2.666708820912816</c:v>
                </c:pt>
                <c:pt idx="1286">
                  <c:v>2.668650151813668</c:v>
                </c:pt>
                <c:pt idx="1287">
                  <c:v>2.670591248394487</c:v>
                </c:pt>
                <c:pt idx="1288">
                  <c:v>2.672531814567277</c:v>
                </c:pt>
                <c:pt idx="1289">
                  <c:v>2.674472442628196</c:v>
                </c:pt>
                <c:pt idx="1290">
                  <c:v>2.67641254040883</c:v>
                </c:pt>
                <c:pt idx="1291">
                  <c:v>2.678352700062378</c:v>
                </c:pt>
                <c:pt idx="1292">
                  <c:v>2.680292625536562</c:v>
                </c:pt>
                <c:pt idx="1293">
                  <c:v>2.682232020922023</c:v>
                </c:pt>
                <c:pt idx="1294">
                  <c:v>2.684171478157574</c:v>
                </c:pt>
                <c:pt idx="1295">
                  <c:v>2.686110405432068</c:v>
                </c:pt>
                <c:pt idx="1296">
                  <c:v>2.68804939454144</c:v>
                </c:pt>
                <c:pt idx="1297">
                  <c:v>2.689988149612032</c:v>
                </c:pt>
                <c:pt idx="1298">
                  <c:v>2.691926374913011</c:v>
                </c:pt>
                <c:pt idx="1299">
                  <c:v>2.693864662026057</c:v>
                </c:pt>
                <c:pt idx="1300">
                  <c:v>2.695802419497077</c:v>
                </c:pt>
                <c:pt idx="1301">
                  <c:v>2.697740238764964</c:v>
                </c:pt>
                <c:pt idx="1302">
                  <c:v>2.699677824134559</c:v>
                </c:pt>
                <c:pt idx="1303">
                  <c:v>2.70161488005346</c:v>
                </c:pt>
                <c:pt idx="1304">
                  <c:v>2.703551997746422</c:v>
                </c:pt>
                <c:pt idx="1305">
                  <c:v>2.705488586116194</c:v>
                </c:pt>
                <c:pt idx="1306">
                  <c:v>2.707425236244834</c:v>
                </c:pt>
                <c:pt idx="1307">
                  <c:v>2.70936165261559</c:v>
                </c:pt>
                <c:pt idx="1308">
                  <c:v>2.711297539854364</c:v>
                </c:pt>
                <c:pt idx="1309">
                  <c:v>2.713233488829217</c:v>
                </c:pt>
                <c:pt idx="1310">
                  <c:v>2.715168908799519</c:v>
                </c:pt>
                <c:pt idx="1311">
                  <c:v>2.717104390490711</c:v>
                </c:pt>
                <c:pt idx="1312">
                  <c:v>2.719039638564331</c:v>
                </c:pt>
                <c:pt idx="1313">
                  <c:v>2.720974357824493</c:v>
                </c:pt>
                <c:pt idx="1314">
                  <c:v>2.722909138782766</c:v>
                </c:pt>
                <c:pt idx="1315">
                  <c:v>2.724843391054931</c:v>
                </c:pt>
                <c:pt idx="1316">
                  <c:v>2.726777705010026</c:v>
                </c:pt>
                <c:pt idx="1317">
                  <c:v>2.728711785487775</c:v>
                </c:pt>
                <c:pt idx="1318">
                  <c:v>2.73064533747039</c:v>
                </c:pt>
                <c:pt idx="1319">
                  <c:v>2.732578951113166</c:v>
                </c:pt>
                <c:pt idx="1320">
                  <c:v>2.734512036388084</c:v>
                </c:pt>
                <c:pt idx="1321">
                  <c:v>2.736445183307984</c:v>
                </c:pt>
                <c:pt idx="1322">
                  <c:v>2.73837809689068</c:v>
                </c:pt>
                <c:pt idx="1323">
                  <c:v>2.740310482296371</c:v>
                </c:pt>
                <c:pt idx="1324">
                  <c:v>2.742242929324286</c:v>
                </c:pt>
                <c:pt idx="1325">
                  <c:v>2.744174848302403</c:v>
                </c:pt>
                <c:pt idx="1326">
                  <c:v>2.746106828887572</c:v>
                </c:pt>
                <c:pt idx="1327">
                  <c:v>2.748038576275582</c:v>
                </c:pt>
                <c:pt idx="1328">
                  <c:v>2.749969795804522</c:v>
                </c:pt>
                <c:pt idx="1329">
                  <c:v>2.751901076917777</c:v>
                </c:pt>
                <c:pt idx="1330">
                  <c:v>2.75383183029908</c:v>
                </c:pt>
                <c:pt idx="1331">
                  <c:v>2.755762645249534</c:v>
                </c:pt>
                <c:pt idx="1332">
                  <c:v>2.757693227142785</c:v>
                </c:pt>
                <c:pt idx="1333">
                  <c:v>2.759623281494704</c:v>
                </c:pt>
                <c:pt idx="1334">
                  <c:v>2.761553397393042</c:v>
                </c:pt>
                <c:pt idx="1335">
                  <c:v>2.763482985877085</c:v>
                </c:pt>
                <c:pt idx="1336">
                  <c:v>2.765412635892394</c:v>
                </c:pt>
                <c:pt idx="1337">
                  <c:v>2.767342052990366</c:v>
                </c:pt>
                <c:pt idx="1338">
                  <c:v>2.76927094286455</c:v>
                </c:pt>
                <c:pt idx="1339">
                  <c:v>2.77119989424727</c:v>
                </c:pt>
                <c:pt idx="1340">
                  <c:v>2.773128318533161</c:v>
                </c:pt>
                <c:pt idx="1341">
                  <c:v>2.775056804312444</c:v>
                </c:pt>
                <c:pt idx="1342">
                  <c:v>2.776985057314173</c:v>
                </c:pt>
                <c:pt idx="1343">
                  <c:v>2.778912783409456</c:v>
                </c:pt>
                <c:pt idx="1344">
                  <c:v>2.780840570975417</c:v>
                </c:pt>
                <c:pt idx="1345">
                  <c:v>2.782767831761814</c:v>
                </c:pt>
                <c:pt idx="1346">
                  <c:v>2.784695154003748</c:v>
                </c:pt>
                <c:pt idx="1347">
                  <c:v>2.78662224360782</c:v>
                </c:pt>
                <c:pt idx="1348">
                  <c:v>2.788548806622596</c:v>
                </c:pt>
                <c:pt idx="1349">
                  <c:v>2.790475431070202</c:v>
                </c:pt>
                <c:pt idx="1350">
                  <c:v>2.792401529055323</c:v>
                </c:pt>
                <c:pt idx="1351">
                  <c:v>2.794327688458142</c:v>
                </c:pt>
                <c:pt idx="1352">
                  <c:v>2.796253615362696</c:v>
                </c:pt>
                <c:pt idx="1353">
                  <c:v>2.79817901599491</c:v>
                </c:pt>
                <c:pt idx="1354">
                  <c:v>2.800104478022131</c:v>
                </c:pt>
                <c:pt idx="1355">
                  <c:v>2.802029413903733</c:v>
                </c:pt>
                <c:pt idx="1356">
                  <c:v>2.803954411165221</c:v>
                </c:pt>
                <c:pt idx="1357">
                  <c:v>2.805879176097846</c:v>
                </c:pt>
                <c:pt idx="1358">
                  <c:v>2.807803415113971</c:v>
                </c:pt>
                <c:pt idx="1359">
                  <c:v>2.809727715489241</c:v>
                </c:pt>
                <c:pt idx="1360">
                  <c:v>2.811651490037526</c:v>
                </c:pt>
                <c:pt idx="1361">
                  <c:v>2.813575325929896</c:v>
                </c:pt>
                <c:pt idx="1362">
                  <c:v>2.815498929604953</c:v>
                </c:pt>
                <c:pt idx="1363">
                  <c:v>2.817422007643032</c:v>
                </c:pt>
                <c:pt idx="1364">
                  <c:v>2.8193451470026</c:v>
                </c:pt>
                <c:pt idx="1365">
                  <c:v>2.821267760851813</c:v>
                </c:pt>
                <c:pt idx="1366">
                  <c:v>2.823190436007462</c:v>
                </c:pt>
                <c:pt idx="1367">
                  <c:v>2.825112879085277</c:v>
                </c:pt>
                <c:pt idx="1368">
                  <c:v>2.82703479684262</c:v>
                </c:pt>
                <c:pt idx="1369">
                  <c:v>2.828956775883824</c:v>
                </c:pt>
                <c:pt idx="1370">
                  <c:v>2.830878229731101</c:v>
                </c:pt>
                <c:pt idx="1371">
                  <c:v>2.832799744847201</c:v>
                </c:pt>
                <c:pt idx="1372">
                  <c:v>2.834721028024857</c:v>
                </c:pt>
                <c:pt idx="1373">
                  <c:v>2.836641786198358</c:v>
                </c:pt>
                <c:pt idx="1374">
                  <c:v>2.838562605618113</c:v>
                </c:pt>
                <c:pt idx="1375">
                  <c:v>2.840482900160187</c:v>
                </c:pt>
                <c:pt idx="1376">
                  <c:v>2.842403255933483</c:v>
                </c:pt>
                <c:pt idx="1377">
                  <c:v>2.844323379907643</c:v>
                </c:pt>
                <c:pt idx="1378">
                  <c:v>2.846242979193774</c:v>
                </c:pt>
                <c:pt idx="1379">
                  <c:v>2.848162639688579</c:v>
                </c:pt>
                <c:pt idx="1380">
                  <c:v>2.850081775621758</c:v>
                </c:pt>
                <c:pt idx="1381">
                  <c:v>2.852000972748577</c:v>
                </c:pt>
                <c:pt idx="1382">
                  <c:v>2.853919938215485</c:v>
                </c:pt>
                <c:pt idx="1383">
                  <c:v>2.855838379310307</c:v>
                </c:pt>
                <c:pt idx="1384">
                  <c:v>2.857756881576238</c:v>
                </c:pt>
                <c:pt idx="1385">
                  <c:v>2.859674859596402</c:v>
                </c:pt>
                <c:pt idx="1386">
                  <c:v>2.861592898772657</c:v>
                </c:pt>
                <c:pt idx="1387">
                  <c:v>2.863510706428141</c:v>
                </c:pt>
                <c:pt idx="1388">
                  <c:v>2.865427990027287</c:v>
                </c:pt>
                <c:pt idx="1389">
                  <c:v>2.867345334760002</c:v>
                </c:pt>
                <c:pt idx="1390">
                  <c:v>2.869262155562624</c:v>
                </c:pt>
                <c:pt idx="1391">
                  <c:v>2.871179037483801</c:v>
                </c:pt>
                <c:pt idx="1392">
                  <c:v>2.87309568802327</c:v>
                </c:pt>
                <c:pt idx="1393">
                  <c:v>2.875011814821959</c:v>
                </c:pt>
                <c:pt idx="1394">
                  <c:v>2.876928002716698</c:v>
                </c:pt>
                <c:pt idx="1395">
                  <c:v>2.878843666996826</c:v>
                </c:pt>
                <c:pt idx="1396">
                  <c:v>2.880759392358005</c:v>
                </c:pt>
                <c:pt idx="1397">
                  <c:v>2.882674886476444</c:v>
                </c:pt>
                <c:pt idx="1398">
                  <c:v>2.884589857169473</c:v>
                </c:pt>
                <c:pt idx="1399">
                  <c:v>2.886504888921058</c:v>
                </c:pt>
                <c:pt idx="1400">
                  <c:v>2.888419397373326</c:v>
                </c:pt>
                <c:pt idx="1401">
                  <c:v>2.890333966869159</c:v>
                </c:pt>
                <c:pt idx="1402">
                  <c:v>2.892248305261137</c:v>
                </c:pt>
                <c:pt idx="1403">
                  <c:v>2.89416212054289</c:v>
                </c:pt>
                <c:pt idx="1404">
                  <c:v>2.896075996845724</c:v>
                </c:pt>
                <c:pt idx="1405">
                  <c:v>2.897989350164348</c:v>
                </c:pt>
                <c:pt idx="1406">
                  <c:v>2.899902764489071</c:v>
                </c:pt>
                <c:pt idx="1407">
                  <c:v>2.901815947848748</c:v>
                </c:pt>
                <c:pt idx="1408">
                  <c:v>2.903728608413187</c:v>
                </c:pt>
                <c:pt idx="1409">
                  <c:v>2.905641329961257</c:v>
                </c:pt>
                <c:pt idx="1410">
                  <c:v>2.907553528840031</c:v>
                </c:pt>
                <c:pt idx="1411">
                  <c:v>2.909465788687463</c:v>
                </c:pt>
                <c:pt idx="1412">
                  <c:v>2.911377817708573</c:v>
                </c:pt>
                <c:pt idx="1413">
                  <c:v>2.913289324249241</c:v>
                </c:pt>
                <c:pt idx="1414">
                  <c:v>2.915200891736119</c:v>
                </c:pt>
                <c:pt idx="1415">
                  <c:v>2.917111936868423</c:v>
                </c:pt>
                <c:pt idx="1416">
                  <c:v>2.919023042931968</c:v>
                </c:pt>
                <c:pt idx="1417">
                  <c:v>2.920933918307827</c:v>
                </c:pt>
                <c:pt idx="1418">
                  <c:v>2.92284427151786</c:v>
                </c:pt>
                <c:pt idx="1419">
                  <c:v>2.924754685636694</c:v>
                </c:pt>
                <c:pt idx="1420">
                  <c:v>2.926664577715492</c:v>
                </c:pt>
                <c:pt idx="1421">
                  <c:v>2.928574530688133</c:v>
                </c:pt>
                <c:pt idx="1422">
                  <c:v>2.930484253111646</c:v>
                </c:pt>
                <c:pt idx="1423">
                  <c:v>2.932393453683753</c:v>
                </c:pt>
                <c:pt idx="1424">
                  <c:v>2.934302715127281</c:v>
                </c:pt>
                <c:pt idx="1425">
                  <c:v>2.936211454845119</c:v>
                </c:pt>
                <c:pt idx="1426">
                  <c:v>2.938120255419427</c:v>
                </c:pt>
                <c:pt idx="1427">
                  <c:v>2.940028825583077</c:v>
                </c:pt>
                <c:pt idx="1428">
                  <c:v>2.94193687420956</c:v>
                </c:pt>
                <c:pt idx="1429">
                  <c:v>2.943844983670097</c:v>
                </c:pt>
                <c:pt idx="1430">
                  <c:v>2.945752571719105</c:v>
                </c:pt>
                <c:pt idx="1431">
                  <c:v>2.947660220587232</c:v>
                </c:pt>
                <c:pt idx="1432">
                  <c:v>2.94956763918309</c:v>
                </c:pt>
                <c:pt idx="1433">
                  <c:v>2.951474536555823</c:v>
                </c:pt>
                <c:pt idx="1434">
                  <c:v>2.953381494725279</c:v>
                </c:pt>
                <c:pt idx="1435">
                  <c:v>2.955287931797171</c:v>
                </c:pt>
                <c:pt idx="1436">
                  <c:v>2.957194429650854</c:v>
                </c:pt>
                <c:pt idx="1437">
                  <c:v>2.959100697370574</c:v>
                </c:pt>
                <c:pt idx="1438">
                  <c:v>2.961006444181027</c:v>
                </c:pt>
                <c:pt idx="1439">
                  <c:v>2.962912251750883</c:v>
                </c:pt>
                <c:pt idx="1440">
                  <c:v>2.96481753853696</c:v>
                </c:pt>
                <c:pt idx="1441">
                  <c:v>2.96672288606752</c:v>
                </c:pt>
                <c:pt idx="1442">
                  <c:v>2.96862800360234</c:v>
                </c:pt>
                <c:pt idx="1443">
                  <c:v>2.97053260054156</c:v>
                </c:pt>
                <c:pt idx="1444">
                  <c:v>2.97243725820289</c:v>
                </c:pt>
                <c:pt idx="1445">
                  <c:v>2.974341395394033</c:v>
                </c:pt>
                <c:pt idx="1446">
                  <c:v>2.976245593292373</c:v>
                </c:pt>
                <c:pt idx="1447">
                  <c:v>2.978149561333118</c:v>
                </c:pt>
                <c:pt idx="1448">
                  <c:v>2.98005300909174</c:v>
                </c:pt>
                <c:pt idx="1449">
                  <c:v>2.981956517535203</c:v>
                </c:pt>
                <c:pt idx="1450">
                  <c:v>2.983859505821883</c:v>
                </c:pt>
                <c:pt idx="1451">
                  <c:v>2.985762554778498</c:v>
                </c:pt>
                <c:pt idx="1452">
                  <c:v>2.987665374015571</c:v>
                </c:pt>
                <c:pt idx="1453">
                  <c:v>2.989567673283818</c:v>
                </c:pt>
                <c:pt idx="1454">
                  <c:v>2.99147003319965</c:v>
                </c:pt>
                <c:pt idx="1455">
                  <c:v>2.993371873271923</c:v>
                </c:pt>
                <c:pt idx="1456">
                  <c:v>2.995273773976887</c:v>
                </c:pt>
                <c:pt idx="1457">
                  <c:v>2.997175445100286</c:v>
                </c:pt>
                <c:pt idx="1458">
                  <c:v>2.99907659656796</c:v>
                </c:pt>
                <c:pt idx="1459">
                  <c:v>3.000977808645997</c:v>
                </c:pt>
                <c:pt idx="1460">
                  <c:v>3.002878501193496</c:v>
                </c:pt>
                <c:pt idx="1461">
                  <c:v>3.004779254336475</c:v>
                </c:pt>
                <c:pt idx="1462">
                  <c:v>3.006679778035776</c:v>
                </c:pt>
                <c:pt idx="1463">
                  <c:v>3.00857978239227</c:v>
                </c:pt>
                <c:pt idx="1464">
                  <c:v>3.010479847321921</c:v>
                </c:pt>
                <c:pt idx="1465">
                  <c:v>3.012379393033872</c:v>
                </c:pt>
                <c:pt idx="1466">
                  <c:v>3.014278999304111</c:v>
                </c:pt>
                <c:pt idx="1467">
                  <c:v>3.016178376268484</c:v>
                </c:pt>
                <c:pt idx="1468">
                  <c:v>3.018077234202774</c:v>
                </c:pt>
                <c:pt idx="1469">
                  <c:v>3.01997615267304</c:v>
                </c:pt>
                <c:pt idx="1470">
                  <c:v>3.021874552238263</c:v>
                </c:pt>
                <c:pt idx="1471">
                  <c:v>3.023773012324597</c:v>
                </c:pt>
                <c:pt idx="1472">
                  <c:v>3.025671243242788</c:v>
                </c:pt>
                <c:pt idx="1473">
                  <c:v>3.027568955443438</c:v>
                </c:pt>
                <c:pt idx="1474">
                  <c:v>3.029466728142906</c:v>
                </c:pt>
                <c:pt idx="1475">
                  <c:v>3.031363982249794</c:v>
                </c:pt>
                <c:pt idx="1476">
                  <c:v>3.033261296840644</c:v>
                </c:pt>
                <c:pt idx="1477">
                  <c:v>3.035158382400994</c:v>
                </c:pt>
                <c:pt idx="1478">
                  <c:v>3.037054949556155</c:v>
                </c:pt>
                <c:pt idx="1479">
                  <c:v>3.038951577172998</c:v>
                </c:pt>
                <c:pt idx="1480">
                  <c:v>3.040847686509538</c:v>
                </c:pt>
                <c:pt idx="1481">
                  <c:v>3.042743856292912</c:v>
                </c:pt>
                <c:pt idx="1482">
                  <c:v>3.044639797183346</c:v>
                </c:pt>
                <c:pt idx="1483">
                  <c:v>3.046535219980757</c:v>
                </c:pt>
                <c:pt idx="1484">
                  <c:v>3.048430703202734</c:v>
                </c:pt>
                <c:pt idx="1485">
                  <c:v>3.0503256684565</c:v>
                </c:pt>
                <c:pt idx="1486">
                  <c:v>3.052220694119992</c:v>
                </c:pt>
                <c:pt idx="1487">
                  <c:v>3.054115491028023</c:v>
                </c:pt>
                <c:pt idx="1488">
                  <c:v>3.056009770155009</c:v>
                </c:pt>
                <c:pt idx="1489">
                  <c:v>3.05790410966947</c:v>
                </c:pt>
                <c:pt idx="1490">
                  <c:v>3.05979793152762</c:v>
                </c:pt>
                <c:pt idx="1491">
                  <c:v>3.061691813758415</c:v>
                </c:pt>
                <c:pt idx="1492">
                  <c:v>3.063585467371145</c:v>
                </c:pt>
                <c:pt idx="1493">
                  <c:v>3.065478603514617</c:v>
                </c:pt>
                <c:pt idx="1494">
                  <c:v>3.067371800008496</c:v>
                </c:pt>
                <c:pt idx="1495">
                  <c:v>3.069264479157779</c:v>
                </c:pt>
                <c:pt idx="1496">
                  <c:v>3.071157218642648</c:v>
                </c:pt>
                <c:pt idx="1497">
                  <c:v>3.073049729646763</c:v>
                </c:pt>
                <c:pt idx="1498">
                  <c:v>3.074941723493223</c:v>
                </c:pt>
                <c:pt idx="1499">
                  <c:v>3.076833777653046</c:v>
                </c:pt>
                <c:pt idx="1500">
                  <c:v>3.078725314779799</c:v>
                </c:pt>
                <c:pt idx="1501">
                  <c:v>3.0806169122051</c:v>
                </c:pt>
                <c:pt idx="1502">
                  <c:v>3.082508281286878</c:v>
                </c:pt>
                <c:pt idx="1503">
                  <c:v>3.084399133522418</c:v>
                </c:pt>
                <c:pt idx="1504">
                  <c:v>3.086290046034293</c:v>
                </c:pt>
                <c:pt idx="1505">
                  <c:v>3.088180441855443</c:v>
                </c:pt>
                <c:pt idx="1506">
                  <c:v>3.090070897939991</c:v>
                </c:pt>
                <c:pt idx="1507">
                  <c:v>3.09196112581908</c:v>
                </c:pt>
                <c:pt idx="1508">
                  <c:v>3.093850837164087</c:v>
                </c:pt>
                <c:pt idx="1509">
                  <c:v>3.095740608749373</c:v>
                </c:pt>
                <c:pt idx="1510">
                  <c:v>3.097629863925035</c:v>
                </c:pt>
                <c:pt idx="1511">
                  <c:v>3.099519179326212</c:v>
                </c:pt>
                <c:pt idx="1512">
                  <c:v>3.101408266659063</c:v>
                </c:pt>
                <c:pt idx="1513">
                  <c:v>3.103296837768937</c:v>
                </c:pt>
                <c:pt idx="1514">
                  <c:v>3.105185469082177</c:v>
                </c:pt>
                <c:pt idx="1515">
                  <c:v>3.10707358429683</c:v>
                </c:pt>
                <c:pt idx="1516">
                  <c:v>3.108961759700094</c:v>
                </c:pt>
                <c:pt idx="1517">
                  <c:v>3.110849707172084</c:v>
                </c:pt>
                <c:pt idx="1518">
                  <c:v>3.11273713873202</c:v>
                </c:pt>
                <c:pt idx="1519">
                  <c:v>3.114624630458437</c:v>
                </c:pt>
                <c:pt idx="1520">
                  <c:v>3.116511606397115</c:v>
                </c:pt>
                <c:pt idx="1521">
                  <c:v>3.118398642487527</c:v>
                </c:pt>
                <c:pt idx="1522">
                  <c:v>3.120285450783638</c:v>
                </c:pt>
                <c:pt idx="1523">
                  <c:v>3.122171743478435</c:v>
                </c:pt>
                <c:pt idx="1524">
                  <c:v>3.124058096302849</c:v>
                </c:pt>
                <c:pt idx="1525">
                  <c:v>3.12594393365019</c:v>
                </c:pt>
                <c:pt idx="1526">
                  <c:v>3.127829831112415</c:v>
                </c:pt>
                <c:pt idx="1527">
                  <c:v>3.129715500917232</c:v>
                </c:pt>
                <c:pt idx="1528">
                  <c:v>3.131600655431288</c:v>
                </c:pt>
                <c:pt idx="1529">
                  <c:v>3.133485870038127</c:v>
                </c:pt>
                <c:pt idx="1530">
                  <c:v>3.135370569478375</c:v>
                </c:pt>
                <c:pt idx="1531">
                  <c:v>3.137255328996677</c:v>
                </c:pt>
                <c:pt idx="1532">
                  <c:v>3.139139860994387</c:v>
                </c:pt>
                <c:pt idx="1533">
                  <c:v>3.14102387801171</c:v>
                </c:pt>
                <c:pt idx="1534">
                  <c:v>3.142907955085</c:v>
                </c:pt>
                <c:pt idx="1535">
                  <c:v>3.144791517302</c:v>
                </c:pt>
                <c:pt idx="1536">
                  <c:v>3.146675139560246</c:v>
                </c:pt>
                <c:pt idx="1537">
                  <c:v>3.148558534434642</c:v>
                </c:pt>
                <c:pt idx="1538">
                  <c:v>3.150441414638836</c:v>
                </c:pt>
                <c:pt idx="1539">
                  <c:v>3.152324354862213</c:v>
                </c:pt>
                <c:pt idx="1540">
                  <c:v>3.154206780539413</c:v>
                </c:pt>
                <c:pt idx="1541">
                  <c:v>3.156089266221087</c:v>
                </c:pt>
                <c:pt idx="1542">
                  <c:v>3.15797152465556</c:v>
                </c:pt>
                <c:pt idx="1543">
                  <c:v>3.159853268729839</c:v>
                </c:pt>
                <c:pt idx="1544">
                  <c:v>3.16173507278654</c:v>
                </c:pt>
                <c:pt idx="1545">
                  <c:v>3.163616362606994</c:v>
                </c:pt>
                <c:pt idx="1546">
                  <c:v>3.165497712395171</c:v>
                </c:pt>
                <c:pt idx="1547">
                  <c:v>3.167378835072724</c:v>
                </c:pt>
                <c:pt idx="1548">
                  <c:v>3.169259443699905</c:v>
                </c:pt>
                <c:pt idx="1549">
                  <c:v>3.17114011227277</c:v>
                </c:pt>
                <c:pt idx="1550">
                  <c:v>3.17302026691914</c:v>
                </c:pt>
                <c:pt idx="1551">
                  <c:v>3.174900481496505</c:v>
                </c:pt>
                <c:pt idx="1552">
                  <c:v>3.176780469099743</c:v>
                </c:pt>
                <c:pt idx="1553">
                  <c:v>3.17865994296225</c:v>
                </c:pt>
                <c:pt idx="1554">
                  <c:v>3.180539476733729</c:v>
                </c:pt>
                <c:pt idx="1555">
                  <c:v>3.182418496888276</c:v>
                </c:pt>
                <c:pt idx="1556">
                  <c:v>3.184297576937122</c:v>
                </c:pt>
                <c:pt idx="1557">
                  <c:v>3.186176430148258</c:v>
                </c:pt>
                <c:pt idx="1558">
                  <c:v>3.188054769928118</c:v>
                </c:pt>
                <c:pt idx="1559">
                  <c:v>3.189933169580265</c:v>
                </c:pt>
                <c:pt idx="1560">
                  <c:v>3.191811055924864</c:v>
                </c:pt>
                <c:pt idx="1561">
                  <c:v>3.193689002127085</c:v>
                </c:pt>
                <c:pt idx="1562">
                  <c:v>3.195566721627937</c:v>
                </c:pt>
                <c:pt idx="1563">
                  <c:v>3.197443928006785</c:v>
                </c:pt>
                <c:pt idx="1564">
                  <c:v>3.199321194221261</c:v>
                </c:pt>
                <c:pt idx="1565">
                  <c:v>3.201197947437393</c:v>
                </c:pt>
                <c:pt idx="1566">
                  <c:v>3.20307476047449</c:v>
                </c:pt>
                <c:pt idx="1567">
                  <c:v>3.204951346946483</c:v>
                </c:pt>
                <c:pt idx="1568">
                  <c:v>3.206827420605564</c:v>
                </c:pt>
                <c:pt idx="1569">
                  <c:v>3.208703554063637</c:v>
                </c:pt>
                <c:pt idx="1570">
                  <c:v>3.21057917483238</c:v>
                </c:pt>
                <c:pt idx="1571">
                  <c:v>3.212454855385469</c:v>
                </c:pt>
                <c:pt idx="1572">
                  <c:v>3.214330309509636</c:v>
                </c:pt>
                <c:pt idx="1573">
                  <c:v>3.216205251129799</c:v>
                </c:pt>
                <c:pt idx="1574">
                  <c:v>3.218080252512345</c:v>
                </c:pt>
                <c:pt idx="1575">
                  <c:v>3.219954741514397</c:v>
                </c:pt>
                <c:pt idx="1576">
                  <c:v>3.221829290264194</c:v>
                </c:pt>
                <c:pt idx="1577">
                  <c:v>3.223703612721176</c:v>
                </c:pt>
                <c:pt idx="1578">
                  <c:v>3.22557742298288</c:v>
                </c:pt>
                <c:pt idx="1579">
                  <c:v>3.227451292970382</c:v>
                </c:pt>
                <c:pt idx="1580">
                  <c:v>3.229324650886044</c:v>
                </c:pt>
                <c:pt idx="1581">
                  <c:v>3.231198068512878</c:v>
                </c:pt>
                <c:pt idx="1582">
                  <c:v>3.233071259982923</c:v>
                </c:pt>
                <c:pt idx="1583">
                  <c:v>3.234943939566234</c:v>
                </c:pt>
                <c:pt idx="1584">
                  <c:v>3.236816678838784</c:v>
                </c:pt>
                <c:pt idx="1585">
                  <c:v>3.238688906347968</c:v>
                </c:pt>
                <c:pt idx="1586">
                  <c:v>3.240561193531775</c:v>
                </c:pt>
                <c:pt idx="1587">
                  <c:v>3.242433254694741</c:v>
                </c:pt>
                <c:pt idx="1588">
                  <c:v>3.244304804279336</c:v>
                </c:pt>
                <c:pt idx="1589">
                  <c:v>3.246176413516638</c:v>
                </c:pt>
                <c:pt idx="1590">
                  <c:v>3.248047511298862</c:v>
                </c:pt>
                <c:pt idx="1591">
                  <c:v>3.249918668719187</c:v>
                </c:pt>
                <c:pt idx="1592">
                  <c:v>3.251789600254542</c:v>
                </c:pt>
                <c:pt idx="1593">
                  <c:v>3.253660020519707</c:v>
                </c:pt>
                <c:pt idx="1594">
                  <c:v>3.255530500401072</c:v>
                </c:pt>
                <c:pt idx="1595">
                  <c:v>3.257400469135467</c:v>
                </c:pt>
                <c:pt idx="1596">
                  <c:v>3.259270497471466</c:v>
                </c:pt>
                <c:pt idx="1597">
                  <c:v>3.261140300058288</c:v>
                </c:pt>
                <c:pt idx="1598">
                  <c:v>3.26300959168292</c:v>
                </c:pt>
                <c:pt idx="1599">
                  <c:v>3.26487894288727</c:v>
                </c:pt>
                <c:pt idx="1600">
                  <c:v>3.266747783252575</c:v>
                </c:pt>
                <c:pt idx="1601">
                  <c:v>3.268616683183014</c:v>
                </c:pt>
                <c:pt idx="1602">
                  <c:v>3.270485357499991</c:v>
                </c:pt>
                <c:pt idx="1603">
                  <c:v>3.272353521162595</c:v>
                </c:pt>
                <c:pt idx="1604">
                  <c:v>3.274221744368462</c:v>
                </c:pt>
                <c:pt idx="1605">
                  <c:v>3.276089457043031</c:v>
                </c:pt>
                <c:pt idx="1606">
                  <c:v>3.277957229246288</c:v>
                </c:pt>
                <c:pt idx="1607">
                  <c:v>3.27982477597172</c:v>
                </c:pt>
                <c:pt idx="1608">
                  <c:v>3.281691812350415</c:v>
                </c:pt>
                <c:pt idx="1609">
                  <c:v>3.283558908235943</c:v>
                </c:pt>
                <c:pt idx="1610">
                  <c:v>3.285425493897738</c:v>
                </c:pt>
                <c:pt idx="1611">
                  <c:v>3.2872921390518</c:v>
                </c:pt>
                <c:pt idx="1612">
                  <c:v>3.289158558863598</c:v>
                </c:pt>
                <c:pt idx="1613">
                  <c:v>3.291024468636115</c:v>
                </c:pt>
                <c:pt idx="1614">
                  <c:v>3.29289043787906</c:v>
                </c:pt>
                <c:pt idx="1615">
                  <c:v>3.294755897205656</c:v>
                </c:pt>
                <c:pt idx="1616">
                  <c:v>3.296621415988123</c:v>
                </c:pt>
                <c:pt idx="1617">
                  <c:v>3.298486709563811</c:v>
                </c:pt>
                <c:pt idx="1618">
                  <c:v>3.300351493407492</c:v>
                </c:pt>
                <c:pt idx="1619">
                  <c:v>3.302216336685221</c:v>
                </c:pt>
                <c:pt idx="1620">
                  <c:v>3.304080670353807</c:v>
                </c:pt>
                <c:pt idx="1621">
                  <c:v>3.305945063441896</c:v>
                </c:pt>
                <c:pt idx="1622">
                  <c:v>3.307809231458608</c:v>
                </c:pt>
                <c:pt idx="1623">
                  <c:v>3.309672890050407</c:v>
                </c:pt>
                <c:pt idx="1624">
                  <c:v>3.311536608039907</c:v>
                </c:pt>
                <c:pt idx="1625">
                  <c:v>3.31339981672728</c:v>
                </c:pt>
                <c:pt idx="1626">
                  <c:v>3.315263084797816</c:v>
                </c:pt>
                <c:pt idx="1627">
                  <c:v>3.317126127932301</c:v>
                </c:pt>
                <c:pt idx="1628">
                  <c:v>3.318988661948786</c:v>
                </c:pt>
                <c:pt idx="1629">
                  <c:v>3.320851255326648</c:v>
                </c:pt>
                <c:pt idx="1630">
                  <c:v>3.322713339709222</c:v>
                </c:pt>
                <c:pt idx="1631">
                  <c:v>3.324575483438646</c:v>
                </c:pt>
                <c:pt idx="1632">
                  <c:v>3.32643740236727</c:v>
                </c:pt>
                <c:pt idx="1633">
                  <c:v>3.328298812484629</c:v>
                </c:pt>
                <c:pt idx="1634">
                  <c:v>3.330160281927058</c:v>
                </c:pt>
                <c:pt idx="1635">
                  <c:v>3.332021242680865</c:v>
                </c:pt>
                <c:pt idx="1636">
                  <c:v>3.333882262745231</c:v>
                </c:pt>
                <c:pt idx="1637">
                  <c:v>3.335743058143967</c:v>
                </c:pt>
                <c:pt idx="1638">
                  <c:v>3.337603345037993</c:v>
                </c:pt>
                <c:pt idx="1639">
                  <c:v>3.339463691220812</c:v>
                </c:pt>
                <c:pt idx="1640">
                  <c:v>3.341323529021497</c:v>
                </c:pt>
                <c:pt idx="1641">
                  <c:v>3.343183426096473</c:v>
                </c:pt>
                <c:pt idx="1642">
                  <c:v>3.345043098640914</c:v>
                </c:pt>
                <c:pt idx="1643">
                  <c:v>3.34690226298702</c:v>
                </c:pt>
                <c:pt idx="1644">
                  <c:v>3.348761486585673</c:v>
                </c:pt>
                <c:pt idx="1645">
                  <c:v>3.350620202108486</c:v>
                </c:pt>
                <c:pt idx="1646">
                  <c:v>3.352478976869357</c:v>
                </c:pt>
                <c:pt idx="1647">
                  <c:v>3.354337527234713</c:v>
                </c:pt>
                <c:pt idx="1648">
                  <c:v>3.356195569707924</c:v>
                </c:pt>
                <c:pt idx="1649">
                  <c:v>3.358053671397462</c:v>
                </c:pt>
                <c:pt idx="1650">
                  <c:v>3.359911265317282</c:v>
                </c:pt>
                <c:pt idx="1651">
                  <c:v>3.361768918438947</c:v>
                </c:pt>
                <c:pt idx="1652">
                  <c:v>3.363626347285413</c:v>
                </c:pt>
                <c:pt idx="1653">
                  <c:v>3.365483268530332</c:v>
                </c:pt>
                <c:pt idx="1654">
                  <c:v>3.367340248954534</c:v>
                </c:pt>
                <c:pt idx="1655">
                  <c:v>3.369196721914108</c:v>
                </c:pt>
                <c:pt idx="1656">
                  <c:v>3.37105325403847</c:v>
                </c:pt>
                <c:pt idx="1657">
                  <c:v>3.372909562036246</c:v>
                </c:pt>
                <c:pt idx="1658">
                  <c:v>3.374765362752839</c:v>
                </c:pt>
                <c:pt idx="1659">
                  <c:v>3.376621222612485</c:v>
                </c:pt>
                <c:pt idx="1660">
                  <c:v>3.378476575313202</c:v>
                </c:pt>
                <c:pt idx="1661">
                  <c:v>3.380331987142492</c:v>
                </c:pt>
                <c:pt idx="1662">
                  <c:v>3.382187174979918</c:v>
                </c:pt>
                <c:pt idx="1663">
                  <c:v>3.384041855841754</c:v>
                </c:pt>
                <c:pt idx="1664">
                  <c:v>3.385896595810437</c:v>
                </c:pt>
                <c:pt idx="1665">
                  <c:v>3.387750828925713</c:v>
                </c:pt>
                <c:pt idx="1666">
                  <c:v>3.389605121133357</c:v>
                </c:pt>
                <c:pt idx="1667">
                  <c:v>3.39145918948379</c:v>
                </c:pt>
                <c:pt idx="1668">
                  <c:v>3.393312751164048</c:v>
                </c:pt>
                <c:pt idx="1669">
                  <c:v>3.395166371914965</c:v>
                </c:pt>
                <c:pt idx="1670">
                  <c:v>3.397019486117816</c:v>
                </c:pt>
                <c:pt idx="1671">
                  <c:v>3.39887265937686</c:v>
                </c:pt>
                <c:pt idx="1672">
                  <c:v>3.400725608913267</c:v>
                </c:pt>
                <c:pt idx="1673">
                  <c:v>3.402578052084722</c:v>
                </c:pt>
                <c:pt idx="1674">
                  <c:v>3.404430554290681</c:v>
                </c:pt>
                <c:pt idx="1675">
                  <c:v>3.406282550253727</c:v>
                </c:pt>
                <c:pt idx="1676">
                  <c:v>3.408134605236826</c:v>
                </c:pt>
                <c:pt idx="1677">
                  <c:v>3.409986436631768</c:v>
                </c:pt>
                <c:pt idx="1678">
                  <c:v>3.411837761966812</c:v>
                </c:pt>
                <c:pt idx="1679">
                  <c:v>3.413689146300224</c:v>
                </c:pt>
                <c:pt idx="1680">
                  <c:v>3.415540024695698</c:v>
                </c:pt>
                <c:pt idx="1681">
                  <c:v>3.4173909620751</c:v>
                </c:pt>
                <c:pt idx="1682">
                  <c:v>3.419241676000758</c:v>
                </c:pt>
                <c:pt idx="1683">
                  <c:v>3.421091884171384</c:v>
                </c:pt>
                <c:pt idx="1684">
                  <c:v>3.422942151304264</c:v>
                </c:pt>
                <c:pt idx="1685">
                  <c:v>3.424791912804011</c:v>
                </c:pt>
                <c:pt idx="1686">
                  <c:v>3.426641733251574</c:v>
                </c:pt>
                <c:pt idx="1687">
                  <c:v>3.428491330379731</c:v>
                </c:pt>
                <c:pt idx="1688">
                  <c:v>3.43034042205754</c:v>
                </c:pt>
                <c:pt idx="1689">
                  <c:v>3.432189572661521</c:v>
                </c:pt>
                <c:pt idx="1690">
                  <c:v>3.434038217936976</c:v>
                </c:pt>
                <c:pt idx="1691">
                  <c:v>3.435886922124172</c:v>
                </c:pt>
                <c:pt idx="1692">
                  <c:v>3.437735403126218</c:v>
                </c:pt>
                <c:pt idx="1693">
                  <c:v>3.439583378982421</c:v>
                </c:pt>
                <c:pt idx="1694">
                  <c:v>3.44143141372873</c:v>
                </c:pt>
                <c:pt idx="1695">
                  <c:v>3.443278943450949</c:v>
                </c:pt>
                <c:pt idx="1696">
                  <c:v>3.445126532048857</c:v>
                </c:pt>
                <c:pt idx="1697">
                  <c:v>3.446973897595788</c:v>
                </c:pt>
                <c:pt idx="1698">
                  <c:v>3.448820758301202</c:v>
                </c:pt>
                <c:pt idx="1699">
                  <c:v>3.450667677860684</c:v>
                </c:pt>
                <c:pt idx="1700">
                  <c:v>3.452514092700326</c:v>
                </c:pt>
                <c:pt idx="1701">
                  <c:v>3.454360566379627</c:v>
                </c:pt>
                <c:pt idx="1702">
                  <c:v>3.45620681714205</c:v>
                </c:pt>
                <c:pt idx="1703">
                  <c:v>3.4580525633671</c:v>
                </c:pt>
                <c:pt idx="1704">
                  <c:v>3.459898368410203</c:v>
                </c:pt>
                <c:pt idx="1705">
                  <c:v>3.461743669037538</c:v>
                </c:pt>
                <c:pt idx="1706">
                  <c:v>3.463589028468526</c:v>
                </c:pt>
                <c:pt idx="1707">
                  <c:v>3.465434165116656</c:v>
                </c:pt>
                <c:pt idx="1708">
                  <c:v>3.467278797531377</c:v>
                </c:pt>
                <c:pt idx="1709">
                  <c:v>3.469123488728158</c:v>
                </c:pt>
                <c:pt idx="1710">
                  <c:v>3.470967675813061</c:v>
                </c:pt>
                <c:pt idx="1711">
                  <c:v>3.472811921665638</c:v>
                </c:pt>
                <c:pt idx="1712">
                  <c:v>3.474655944869295</c:v>
                </c:pt>
                <c:pt idx="1713">
                  <c:v>3.47649946414333</c:v>
                </c:pt>
                <c:pt idx="1714">
                  <c:v>3.478343042163457</c:v>
                </c:pt>
                <c:pt idx="1715">
                  <c:v>3.480186116375418</c:v>
                </c:pt>
                <c:pt idx="1716">
                  <c:v>3.482029249319092</c:v>
                </c:pt>
                <c:pt idx="1717">
                  <c:v>3.483872159747713</c:v>
                </c:pt>
                <c:pt idx="1718">
                  <c:v>3.48571456655031</c:v>
                </c:pt>
                <c:pt idx="1719">
                  <c:v>3.487557032063058</c:v>
                </c:pt>
                <c:pt idx="1720">
                  <c:v>3.489398994071168</c:v>
                </c:pt>
                <c:pt idx="1721">
                  <c:v>3.491241014775059</c:v>
                </c:pt>
                <c:pt idx="1722">
                  <c:v>3.493082813097686</c:v>
                </c:pt>
                <c:pt idx="1723">
                  <c:v>3.49492410809771</c:v>
                </c:pt>
                <c:pt idx="1724">
                  <c:v>3.496765461771962</c:v>
                </c:pt>
                <c:pt idx="1725">
                  <c:v>3.498606312244931</c:v>
                </c:pt>
                <c:pt idx="1726">
                  <c:v>3.50044722137777</c:v>
                </c:pt>
                <c:pt idx="1727">
                  <c:v>3.502287908263049</c:v>
                </c:pt>
                <c:pt idx="1728">
                  <c:v>3.504128092128968</c:v>
                </c:pt>
                <c:pt idx="1729">
                  <c:v>3.50596833463322</c:v>
                </c:pt>
                <c:pt idx="1730">
                  <c:v>3.507808074239363</c:v>
                </c:pt>
                <c:pt idx="1731">
                  <c:v>3.509647872469488</c:v>
                </c:pt>
                <c:pt idx="1732">
                  <c:v>3.511487448585682</c:v>
                </c:pt>
                <c:pt idx="1733">
                  <c:v>3.51332652198558</c:v>
                </c:pt>
                <c:pt idx="1734">
                  <c:v>3.51516565398794</c:v>
                </c:pt>
                <c:pt idx="1735">
                  <c:v>3.517004283395178</c:v>
                </c:pt>
                <c:pt idx="1736">
                  <c:v>3.518842971390538</c:v>
                </c:pt>
                <c:pt idx="1737">
                  <c:v>3.52068143740552</c:v>
                </c:pt>
                <c:pt idx="1738">
                  <c:v>3.522519401007085</c:v>
                </c:pt>
                <c:pt idx="1739">
                  <c:v>3.524357423175267</c:v>
                </c:pt>
                <c:pt idx="1740">
                  <c:v>3.52619494305114</c:v>
                </c:pt>
                <c:pt idx="1741">
                  <c:v>3.528032521479295</c:v>
                </c:pt>
                <c:pt idx="1742">
                  <c:v>3.529869878060544</c:v>
                </c:pt>
                <c:pt idx="1743">
                  <c:v>3.531706732531082</c:v>
                </c:pt>
                <c:pt idx="1744">
                  <c:v>3.533543645532414</c:v>
                </c:pt>
                <c:pt idx="1745">
                  <c:v>3.535380056544065</c:v>
                </c:pt>
                <c:pt idx="1746">
                  <c:v>3.537216526072187</c:v>
                </c:pt>
                <c:pt idx="1747">
                  <c:v>3.539052773886797</c:v>
                </c:pt>
                <c:pt idx="1748">
                  <c:v>3.540888519893219</c:v>
                </c:pt>
                <c:pt idx="1749">
                  <c:v>3.542724324394639</c:v>
                </c:pt>
                <c:pt idx="1750">
                  <c:v>3.544559627208828</c:v>
                </c:pt>
                <c:pt idx="1751">
                  <c:v>3.546394988503698</c:v>
                </c:pt>
                <c:pt idx="1752">
                  <c:v>3.548230128218375</c:v>
                </c:pt>
                <c:pt idx="1753">
                  <c:v>3.55006476642721</c:v>
                </c:pt>
                <c:pt idx="1754">
                  <c:v>3.55189946309526</c:v>
                </c:pt>
                <c:pt idx="1755">
                  <c:v>3.55373365837836</c:v>
                </c:pt>
                <c:pt idx="1756">
                  <c:v>3.555567912106371</c:v>
                </c:pt>
                <c:pt idx="1757">
                  <c:v>3.55740194438743</c:v>
                </c:pt>
                <c:pt idx="1758">
                  <c:v>3.559235475464809</c:v>
                </c:pt>
                <c:pt idx="1759">
                  <c:v>3.561069064965661</c:v>
                </c:pt>
                <c:pt idx="1760">
                  <c:v>3.562902153383646</c:v>
                </c:pt>
                <c:pt idx="1761">
                  <c:v>3.564735300210807</c:v>
                </c:pt>
                <c:pt idx="1762">
                  <c:v>3.566568225724176</c:v>
                </c:pt>
                <c:pt idx="1763">
                  <c:v>3.568400650335854</c:v>
                </c:pt>
                <c:pt idx="1764">
                  <c:v>3.570233133335272</c:v>
                </c:pt>
                <c:pt idx="1765">
                  <c:v>3.572065115553737</c:v>
                </c:pt>
                <c:pt idx="1766">
                  <c:v>3.573897156145667</c:v>
                </c:pt>
                <c:pt idx="1767">
                  <c:v>3.575728975556886</c:v>
                </c:pt>
                <c:pt idx="1768">
                  <c:v>3.577560294368221</c:v>
                </c:pt>
                <c:pt idx="1769">
                  <c:v>3.579391671531595</c:v>
                </c:pt>
                <c:pt idx="1770">
                  <c:v>3.581222548215753</c:v>
                </c:pt>
                <c:pt idx="1771">
                  <c:v>3.583053483237674</c:v>
                </c:pt>
                <c:pt idx="1772">
                  <c:v>3.584884197211899</c:v>
                </c:pt>
                <c:pt idx="1773">
                  <c:v>3.586714410887865</c:v>
                </c:pt>
                <c:pt idx="1774">
                  <c:v>3.588544682880191</c:v>
                </c:pt>
                <c:pt idx="1775">
                  <c:v>3.590374454694858</c:v>
                </c:pt>
                <c:pt idx="1776">
                  <c:v>3.592204284811619</c:v>
                </c:pt>
                <c:pt idx="1777">
                  <c:v>3.594033894013613</c:v>
                </c:pt>
                <c:pt idx="1778">
                  <c:v>3.595863003218796</c:v>
                </c:pt>
                <c:pt idx="1779">
                  <c:v>3.597692170704688</c:v>
                </c:pt>
                <c:pt idx="1780">
                  <c:v>3.599520838314297</c:v>
                </c:pt>
                <c:pt idx="1781">
                  <c:v>3.601349564190354</c:v>
                </c:pt>
                <c:pt idx="1782">
                  <c:v>3.603178069284497</c:v>
                </c:pt>
                <c:pt idx="1783">
                  <c:v>3.6050060746831</c:v>
                </c:pt>
                <c:pt idx="1784">
                  <c:v>3.60683413832678</c:v>
                </c:pt>
                <c:pt idx="1785">
                  <c:v>3.608661702395377</c:v>
                </c:pt>
                <c:pt idx="1786">
                  <c:v>3.610489324694797</c:v>
                </c:pt>
                <c:pt idx="1787">
                  <c:v>3.612316726345085</c:v>
                </c:pt>
                <c:pt idx="1788">
                  <c:v>3.614143628600924</c:v>
                </c:pt>
                <c:pt idx="1789">
                  <c:v>3.615970589066228</c:v>
                </c:pt>
                <c:pt idx="1790">
                  <c:v>3.617797050257474</c:v>
                </c:pt>
                <c:pt idx="1791">
                  <c:v>3.619623569643947</c:v>
                </c:pt>
                <c:pt idx="1792">
                  <c:v>3.621449868513981</c:v>
                </c:pt>
                <c:pt idx="1793">
                  <c:v>3.623275668290483</c:v>
                </c:pt>
                <c:pt idx="1794">
                  <c:v>3.625101526240868</c:v>
                </c:pt>
                <c:pt idx="1795">
                  <c:v>3.626926885218033</c:v>
                </c:pt>
                <c:pt idx="1796">
                  <c:v>3.628752302354856</c:v>
                </c:pt>
                <c:pt idx="1797">
                  <c:v>3.63057749910786</c:v>
                </c:pt>
                <c:pt idx="1798">
                  <c:v>3.632402197068065</c:v>
                </c:pt>
                <c:pt idx="1799">
                  <c:v>3.634226953165851</c:v>
                </c:pt>
                <c:pt idx="1800">
                  <c:v>3.636051210560894</c:v>
                </c:pt>
                <c:pt idx="1801">
                  <c:v>3.637875526079167</c:v>
                </c:pt>
                <c:pt idx="1802">
                  <c:v>3.639699621345278</c:v>
                </c:pt>
                <c:pt idx="1803">
                  <c:v>3.64152321811826</c:v>
                </c:pt>
                <c:pt idx="1804">
                  <c:v>3.643346872993111</c:v>
                </c:pt>
                <c:pt idx="1805">
                  <c:v>3.645170029494975</c:v>
                </c:pt>
                <c:pt idx="1806">
                  <c:v>3.64699324408448</c:v>
                </c:pt>
                <c:pt idx="1807">
                  <c:v>3.648816238554228</c:v>
                </c:pt>
                <c:pt idx="1808">
                  <c:v>3.650638734831158</c:v>
                </c:pt>
                <c:pt idx="1809">
                  <c:v>3.652461289174386</c:v>
                </c:pt>
                <c:pt idx="1810">
                  <c:v>3.65428334544487</c:v>
                </c:pt>
                <c:pt idx="1811">
                  <c:v>3.656105459767427</c:v>
                </c:pt>
                <c:pt idx="1812">
                  <c:v>3.657927354102553</c:v>
                </c:pt>
                <c:pt idx="1813">
                  <c:v>3.659748750544996</c:v>
                </c:pt>
                <c:pt idx="1814">
                  <c:v>3.659748750544996</c:v>
                </c:pt>
                <c:pt idx="1815">
                  <c:v>3.659456160680098</c:v>
                </c:pt>
                <c:pt idx="1816">
                  <c:v>3.65916354835173</c:v>
                </c:pt>
                <c:pt idx="1817">
                  <c:v>3.658870959551217</c:v>
                </c:pt>
                <c:pt idx="1818">
                  <c:v>3.658578437929335</c:v>
                </c:pt>
                <c:pt idx="1819">
                  <c:v>3.658285895517491</c:v>
                </c:pt>
                <c:pt idx="1820">
                  <c:v>3.657993420904529</c:v>
                </c:pt>
                <c:pt idx="1821">
                  <c:v>3.657700924772174</c:v>
                </c:pt>
                <c:pt idx="1822">
                  <c:v>3.657408451814331</c:v>
                </c:pt>
                <c:pt idx="1823">
                  <c:v>3.657116047262867</c:v>
                </c:pt>
                <c:pt idx="1824">
                  <c:v>3.656823621387263</c:v>
                </c:pt>
                <c:pt idx="1825">
                  <c:v>3.656531263423369</c:v>
                </c:pt>
                <c:pt idx="1826">
                  <c:v>3.656238884142443</c:v>
                </c:pt>
                <c:pt idx="1827">
                  <c:v>3.655946528160634</c:v>
                </c:pt>
                <c:pt idx="1828">
                  <c:v>3.655654240079869</c:v>
                </c:pt>
                <c:pt idx="1829">
                  <c:v>3.655361930799942</c:v>
                </c:pt>
                <c:pt idx="1830">
                  <c:v>3.655069689645201</c:v>
                </c:pt>
                <c:pt idx="1831">
                  <c:v>3.654777427241184</c:v>
                </c:pt>
                <c:pt idx="1832">
                  <c:v>3.654485188186211</c:v>
                </c:pt>
                <c:pt idx="1833">
                  <c:v>3.65419301706436</c:v>
                </c:pt>
                <c:pt idx="1834">
                  <c:v>3.653900824703914</c:v>
                </c:pt>
                <c:pt idx="1835">
                  <c:v>3.653608700269466</c:v>
                </c:pt>
                <c:pt idx="1836">
                  <c:v>3.653316554603549</c:v>
                </c:pt>
                <c:pt idx="1837">
                  <c:v>3.653024432286678</c:v>
                </c:pt>
                <c:pt idx="1838">
                  <c:v>3.652732377885117</c:v>
                </c:pt>
                <c:pt idx="1839">
                  <c:v>3.652440302262773</c:v>
                </c:pt>
                <c:pt idx="1840">
                  <c:v>3.652148294548613</c:v>
                </c:pt>
                <c:pt idx="1841">
                  <c:v>3.651856265595516</c:v>
                </c:pt>
                <c:pt idx="1842">
                  <c:v>3.651564259962261</c:v>
                </c:pt>
                <c:pt idx="1843">
                  <c:v>3.651272322221993</c:v>
                </c:pt>
                <c:pt idx="1844">
                  <c:v>3.650980363274228</c:v>
                </c:pt>
                <c:pt idx="1845">
                  <c:v>3.650688472212327</c:v>
                </c:pt>
                <c:pt idx="1846">
                  <c:v>3.650396559950051</c:v>
                </c:pt>
                <c:pt idx="1847">
                  <c:v>3.6501046710323</c:v>
                </c:pt>
                <c:pt idx="1848">
                  <c:v>3.649812849989729</c:v>
                </c:pt>
                <c:pt idx="1849">
                  <c:v>3.64952100775747</c:v>
                </c:pt>
                <c:pt idx="1850">
                  <c:v>3.649229233393262</c:v>
                </c:pt>
                <c:pt idx="1851">
                  <c:v>3.648937437846493</c:v>
                </c:pt>
                <c:pt idx="1852">
                  <c:v>3.648645665644246</c:v>
                </c:pt>
                <c:pt idx="1853">
                  <c:v>3.648353961299373</c:v>
                </c:pt>
                <c:pt idx="1854">
                  <c:v>3.648062235782616</c:v>
                </c:pt>
                <c:pt idx="1855">
                  <c:v>3.647770578116108</c:v>
                </c:pt>
                <c:pt idx="1856">
                  <c:v>3.647478899284839</c:v>
                </c:pt>
                <c:pt idx="1857">
                  <c:v>3.647187243798101</c:v>
                </c:pt>
                <c:pt idx="1858">
                  <c:v>3.646895656150923</c:v>
                </c:pt>
                <c:pt idx="1859">
                  <c:v>3.646604047349672</c:v>
                </c:pt>
                <c:pt idx="1860">
                  <c:v>3.646312506380859</c:v>
                </c:pt>
                <c:pt idx="1861">
                  <c:v>3.646020944265098</c:v>
                </c:pt>
                <c:pt idx="1862">
                  <c:v>3.64572940549386</c:v>
                </c:pt>
                <c:pt idx="1863">
                  <c:v>3.645437933943993</c:v>
                </c:pt>
                <c:pt idx="1864">
                  <c:v>3.645146440211388</c:v>
                </c:pt>
                <c:pt idx="1865">
                  <c:v>3.644855014240807</c:v>
                </c:pt>
                <c:pt idx="1866">
                  <c:v>3.64456356708797</c:v>
                </c:pt>
                <c:pt idx="1867">
                  <c:v>3.644272143226786</c:v>
                </c:pt>
                <c:pt idx="1868">
                  <c:v>3.643980787116975</c:v>
                </c:pt>
                <c:pt idx="1869">
                  <c:v>3.643689409835555</c:v>
                </c:pt>
                <c:pt idx="1870">
                  <c:v>3.6433981002984</c:v>
                </c:pt>
                <c:pt idx="1871">
                  <c:v>3.643106769596747</c:v>
                </c:pt>
                <c:pt idx="1872">
                  <c:v>3.642815462186755</c:v>
                </c:pt>
                <c:pt idx="1873">
                  <c:v>3.642524222510362</c:v>
                </c:pt>
                <c:pt idx="1874">
                  <c:v>3.642232961680134</c:v>
                </c:pt>
                <c:pt idx="1875">
                  <c:v>3.6419417685764</c:v>
                </c:pt>
                <c:pt idx="1876">
                  <c:v>3.641650554325937</c:v>
                </c:pt>
                <c:pt idx="1877">
                  <c:v>3.641359363367134</c:v>
                </c:pt>
                <c:pt idx="1878">
                  <c:v>3.641068240124162</c:v>
                </c:pt>
                <c:pt idx="1879">
                  <c:v>3.640777095745125</c:v>
                </c:pt>
                <c:pt idx="1880">
                  <c:v>3.640486019074811</c:v>
                </c:pt>
                <c:pt idx="1881">
                  <c:v>3.640194921275538</c:v>
                </c:pt>
                <c:pt idx="1882">
                  <c:v>3.639903846767925</c:v>
                </c:pt>
                <c:pt idx="1883">
                  <c:v>3.639612839958373</c:v>
                </c:pt>
                <c:pt idx="1884">
                  <c:v>3.639321812030526</c:v>
                </c:pt>
                <c:pt idx="1885">
                  <c:v>3.639030851793634</c:v>
                </c:pt>
                <c:pt idx="1886">
                  <c:v>3.638739870445551</c:v>
                </c:pt>
                <c:pt idx="1887">
                  <c:v>3.638448912389124</c:v>
                </c:pt>
                <c:pt idx="1888">
                  <c:v>3.638158022012998</c:v>
                </c:pt>
                <c:pt idx="1889">
                  <c:v>3.63786711053634</c:v>
                </c:pt>
                <c:pt idx="1890">
                  <c:v>3.637576266732868</c:v>
                </c:pt>
                <c:pt idx="1891">
                  <c:v>3.637285401835974</c:v>
                </c:pt>
                <c:pt idx="1892">
                  <c:v>3.63699456023074</c:v>
                </c:pt>
                <c:pt idx="1893">
                  <c:v>3.636703786288032</c:v>
                </c:pt>
                <c:pt idx="1894">
                  <c:v>3.636412991262562</c:v>
                </c:pt>
                <c:pt idx="1895">
                  <c:v>3.636122263892513</c:v>
                </c:pt>
                <c:pt idx="1896">
                  <c:v>3.635831515446808</c:v>
                </c:pt>
                <c:pt idx="1897">
                  <c:v>3.635540790292763</c:v>
                </c:pt>
                <c:pt idx="1898">
                  <c:v>3.635250132783477</c:v>
                </c:pt>
                <c:pt idx="1899">
                  <c:v>3.634959454209197</c:v>
                </c:pt>
                <c:pt idx="1900">
                  <c:v>3.634668843272569</c:v>
                </c:pt>
                <c:pt idx="1901">
                  <c:v>3.634378211278054</c:v>
                </c:pt>
                <c:pt idx="1902">
                  <c:v>3.6340876025752</c:v>
                </c:pt>
                <c:pt idx="1903">
                  <c:v>3.633797061499334</c:v>
                </c:pt>
                <c:pt idx="1904">
                  <c:v>3.633506499376243</c:v>
                </c:pt>
                <c:pt idx="1905">
                  <c:v>3.633216004873037</c:v>
                </c:pt>
                <c:pt idx="1906">
                  <c:v>3.632925489329708</c:v>
                </c:pt>
                <c:pt idx="1907">
                  <c:v>3.632634997078044</c:v>
                </c:pt>
                <c:pt idx="1908">
                  <c:v>3.632344572435602</c:v>
                </c:pt>
                <c:pt idx="1909">
                  <c:v>3.632054126763697</c:v>
                </c:pt>
                <c:pt idx="1910">
                  <c:v>3.631763748693915</c:v>
                </c:pt>
                <c:pt idx="1911">
                  <c:v>3.631473349601779</c:v>
                </c:pt>
                <c:pt idx="1912">
                  <c:v>3.631182973801302</c:v>
                </c:pt>
                <c:pt idx="1913">
                  <c:v>3.63089266559228</c:v>
                </c:pt>
                <c:pt idx="1914">
                  <c:v>3.630602336371568</c:v>
                </c:pt>
                <c:pt idx="1915">
                  <c:v>3.630312074735205</c:v>
                </c:pt>
                <c:pt idx="1916">
                  <c:v>3.630021792094258</c:v>
                </c:pt>
                <c:pt idx="1917">
                  <c:v>3.629731532744971</c:v>
                </c:pt>
                <c:pt idx="1918">
                  <c:v>3.629441340969371</c:v>
                </c:pt>
                <c:pt idx="1919">
                  <c:v>3.629151128199848</c:v>
                </c:pt>
                <c:pt idx="1920">
                  <c:v>3.628860982996906</c:v>
                </c:pt>
                <c:pt idx="1921">
                  <c:v>3.62857081680715</c:v>
                </c:pt>
                <c:pt idx="1922">
                  <c:v>3.62828067390905</c:v>
                </c:pt>
                <c:pt idx="1923">
                  <c:v>3.627990598566872</c:v>
                </c:pt>
                <c:pt idx="1924">
                  <c:v>3.627700501273998</c:v>
                </c:pt>
                <c:pt idx="1925">
                  <c:v>3.62741047123667</c:v>
                </c:pt>
                <c:pt idx="1926">
                  <c:v>3.627120420155468</c:v>
                </c:pt>
                <c:pt idx="1927">
                  <c:v>3.626830392291286</c:v>
                </c:pt>
                <c:pt idx="1928">
                  <c:v>3.62654043189085</c:v>
                </c:pt>
                <c:pt idx="1929">
                  <c:v>3.62625045045717</c:v>
                </c:pt>
                <c:pt idx="1930">
                  <c:v>3.62596053648015</c:v>
                </c:pt>
                <c:pt idx="1931">
                  <c:v>3.625670601476968</c:v>
                </c:pt>
                <c:pt idx="1932">
                  <c:v>3.625380689690805</c:v>
                </c:pt>
                <c:pt idx="1933">
                  <c:v>3.62509084535068</c:v>
                </c:pt>
                <c:pt idx="1934">
                  <c:v>3.624800979995017</c:v>
                </c:pt>
                <c:pt idx="1935">
                  <c:v>3.624511182078306</c:v>
                </c:pt>
                <c:pt idx="1936">
                  <c:v>3.624221363153143</c:v>
                </c:pt>
                <c:pt idx="1937">
                  <c:v>3.623931567445001</c:v>
                </c:pt>
                <c:pt idx="1938">
                  <c:v>3.623641839165184</c:v>
                </c:pt>
                <c:pt idx="1939">
                  <c:v>3.623352089887541</c:v>
                </c:pt>
                <c:pt idx="1940">
                  <c:v>3.623062408031138</c:v>
                </c:pt>
                <c:pt idx="1941">
                  <c:v>3.622772705183995</c:v>
                </c:pt>
                <c:pt idx="1942">
                  <c:v>3.622483025553872</c:v>
                </c:pt>
                <c:pt idx="1943">
                  <c:v>3.622193413334363</c:v>
                </c:pt>
                <c:pt idx="1944">
                  <c:v>3.62190378013474</c:v>
                </c:pt>
                <c:pt idx="1945">
                  <c:v>3.621614214338646</c:v>
                </c:pt>
                <c:pt idx="1946">
                  <c:v>3.621324627569523</c:v>
                </c:pt>
                <c:pt idx="1947">
                  <c:v>3.62103506401742</c:v>
                </c:pt>
                <c:pt idx="1948">
                  <c:v>3.620745567858219</c:v>
                </c:pt>
                <c:pt idx="1949">
                  <c:v>3.620456050736615</c:v>
                </c:pt>
                <c:pt idx="1950">
                  <c:v>3.62016660100083</c:v>
                </c:pt>
                <c:pt idx="1951">
                  <c:v>3.619877130309723</c:v>
                </c:pt>
                <c:pt idx="1952">
                  <c:v>3.619587682835643</c:v>
                </c:pt>
                <c:pt idx="1953">
                  <c:v>3.61929830273675</c:v>
                </c:pt>
                <c:pt idx="1954">
                  <c:v>3.619008901693164</c:v>
                </c:pt>
                <c:pt idx="1955">
                  <c:v>3.618719567556256</c:v>
                </c:pt>
                <c:pt idx="1956">
                  <c:v>3.618430211885624</c:v>
                </c:pt>
                <c:pt idx="1957">
                  <c:v>3.618140879368431</c:v>
                </c:pt>
                <c:pt idx="1958">
                  <c:v>3.617851614145324</c:v>
                </c:pt>
                <c:pt idx="1959">
                  <c:v>3.617562327931478</c:v>
                </c:pt>
                <c:pt idx="1960">
                  <c:v>3.617273109004653</c:v>
                </c:pt>
                <c:pt idx="1961">
                  <c:v>3.616983869094154</c:v>
                </c:pt>
                <c:pt idx="1962">
                  <c:v>3.616694652337096</c:v>
                </c:pt>
                <c:pt idx="1963">
                  <c:v>3.616405502856459</c:v>
                </c:pt>
                <c:pt idx="1964">
                  <c:v>3.616116332402748</c:v>
                </c:pt>
                <c:pt idx="1965">
                  <c:v>3.615827229218394</c:v>
                </c:pt>
                <c:pt idx="1966">
                  <c:v>3.615538105068027</c:v>
                </c:pt>
                <c:pt idx="1967">
                  <c:v>3.615249004071102</c:v>
                </c:pt>
                <c:pt idx="1968">
                  <c:v>3.614959970332941</c:v>
                </c:pt>
                <c:pt idx="1969">
                  <c:v>3.614670915639363</c:v>
                </c:pt>
                <c:pt idx="1970">
                  <c:v>3.614381928197482</c:v>
                </c:pt>
                <c:pt idx="1971">
                  <c:v>3.614092919807251</c:v>
                </c:pt>
                <c:pt idx="1972">
                  <c:v>3.613803934570459</c:v>
                </c:pt>
                <c:pt idx="1973">
                  <c:v>3.613515016574767</c:v>
                </c:pt>
                <c:pt idx="1974">
                  <c:v>3.613226077641324</c:v>
                </c:pt>
                <c:pt idx="1975">
                  <c:v>3.612937205941914</c:v>
                </c:pt>
                <c:pt idx="1976">
                  <c:v>3.612648313311814</c:v>
                </c:pt>
                <c:pt idx="1977">
                  <c:v>3.612359443835158</c:v>
                </c:pt>
                <c:pt idx="1978">
                  <c:v>3.61207064158194</c:v>
                </c:pt>
                <c:pt idx="1979">
                  <c:v>3.61178181840863</c:v>
                </c:pt>
                <c:pt idx="1980">
                  <c:v>3.611493062451691</c:v>
                </c:pt>
                <c:pt idx="1981">
                  <c:v>3.611204285581728</c:v>
                </c:pt>
                <c:pt idx="1982">
                  <c:v>3.610915531865206</c:v>
                </c:pt>
                <c:pt idx="1983">
                  <c:v>3.610626845354457</c:v>
                </c:pt>
                <c:pt idx="1984">
                  <c:v>3.610338137941281</c:v>
                </c:pt>
                <c:pt idx="1985">
                  <c:v>3.610049497726813</c:v>
                </c:pt>
                <c:pt idx="1986">
                  <c:v>3.60976083652193</c:v>
                </c:pt>
                <c:pt idx="1987">
                  <c:v>3.609472197590461</c:v>
                </c:pt>
                <c:pt idx="1988">
                  <c:v>3.609183625787363</c:v>
                </c:pt>
                <c:pt idx="1989">
                  <c:v>3.608895033039443</c:v>
                </c:pt>
                <c:pt idx="1990">
                  <c:v>3.608606507412851</c:v>
                </c:pt>
                <c:pt idx="1991">
                  <c:v>3.608317960848484</c:v>
                </c:pt>
                <c:pt idx="1992">
                  <c:v>3.608029437377654</c:v>
                </c:pt>
                <c:pt idx="1993">
                  <c:v>3.607740981017577</c:v>
                </c:pt>
                <c:pt idx="1994">
                  <c:v>3.607452503730297</c:v>
                </c:pt>
                <c:pt idx="1995">
                  <c:v>3.607164093546724</c:v>
                </c:pt>
                <c:pt idx="1996">
                  <c:v>3.606875662442996</c:v>
                </c:pt>
                <c:pt idx="1997">
                  <c:v>3.606587254432804</c:v>
                </c:pt>
                <c:pt idx="1998">
                  <c:v>3.606298913515745</c:v>
                </c:pt>
                <c:pt idx="1999">
                  <c:v>3.606010551689107</c:v>
                </c:pt>
                <c:pt idx="2000">
                  <c:v>3.605722256948555</c:v>
                </c:pt>
                <c:pt idx="2001">
                  <c:v>3.605433941305464</c:v>
                </c:pt>
                <c:pt idx="2002">
                  <c:v>3.60514564875591</c:v>
                </c:pt>
                <c:pt idx="2003">
                  <c:v>3.604857423281873</c:v>
                </c:pt>
                <c:pt idx="2004">
                  <c:v>3.604569176915873</c:v>
                </c:pt>
                <c:pt idx="2005">
                  <c:v>3.604280997618342</c:v>
                </c:pt>
                <c:pt idx="2006">
                  <c:v>3.60399279743589</c:v>
                </c:pt>
                <c:pt idx="2007">
                  <c:v>3.603704620346974</c:v>
                </c:pt>
                <c:pt idx="2008">
                  <c:v>3.60341651031596</c:v>
                </c:pt>
                <c:pt idx="2009">
                  <c:v>3.603128379410595</c:v>
                </c:pt>
                <c:pt idx="2010">
                  <c:v>3.602840315556083</c:v>
                </c:pt>
                <c:pt idx="2011">
                  <c:v>3.60255223083427</c:v>
                </c:pt>
                <c:pt idx="2012">
                  <c:v>3.602264169205993</c:v>
                </c:pt>
                <c:pt idx="2013">
                  <c:v>3.601976174618</c:v>
                </c:pt>
                <c:pt idx="2014">
                  <c:v>3.601688159173272</c:v>
                </c:pt>
                <c:pt idx="2015">
                  <c:v>3.601400210761786</c:v>
                </c:pt>
                <c:pt idx="2016">
                  <c:v>3.60111224150061</c:v>
                </c:pt>
                <c:pt idx="2017">
                  <c:v>3.60082429533297</c:v>
                </c:pt>
                <c:pt idx="2018">
                  <c:v>3.600536415392373</c:v>
                </c:pt>
                <c:pt idx="2019">
                  <c:v>3.600248514275683</c:v>
                </c:pt>
                <c:pt idx="2020">
                  <c:v>3.599960680099499</c:v>
                </c:pt>
                <c:pt idx="2021">
                  <c:v>3.599672825015013</c:v>
                </c:pt>
                <c:pt idx="2022">
                  <c:v>3.59938499294728</c:v>
                </c:pt>
                <c:pt idx="2023">
                  <c:v>3.599097227807301</c:v>
                </c:pt>
                <c:pt idx="2024">
                  <c:v>3.59880944176735</c:v>
                </c:pt>
                <c:pt idx="2025">
                  <c:v>3.598521722646657</c:v>
                </c:pt>
                <c:pt idx="2026">
                  <c:v>3.59823398263154</c:v>
                </c:pt>
                <c:pt idx="2027">
                  <c:v>3.597946265629492</c:v>
                </c:pt>
                <c:pt idx="2028">
                  <c:v>3.597658615533958</c:v>
                </c:pt>
                <c:pt idx="2029">
                  <c:v>3.59737094455233</c:v>
                </c:pt>
                <c:pt idx="2030">
                  <c:v>3.597083340468719</c:v>
                </c:pt>
                <c:pt idx="2031">
                  <c:v>3.596795715504558</c:v>
                </c:pt>
                <c:pt idx="2032">
                  <c:v>3.59650811354978</c:v>
                </c:pt>
                <c:pt idx="2033">
                  <c:v>3.596220578480288</c:v>
                </c:pt>
                <c:pt idx="2034">
                  <c:v>3.595933022538563</c:v>
                </c:pt>
                <c:pt idx="2035">
                  <c:v>3.595645533473623</c:v>
                </c:pt>
                <c:pt idx="2036">
                  <c:v>3.595358023542006</c:v>
                </c:pt>
                <c:pt idx="2037">
                  <c:v>3.595070536616089</c:v>
                </c:pt>
                <c:pt idx="2038">
                  <c:v>3.59478311655422</c:v>
                </c:pt>
                <c:pt idx="2039">
                  <c:v>3.594495675633988</c:v>
                </c:pt>
                <c:pt idx="2040">
                  <c:v>3.594208301569312</c:v>
                </c:pt>
                <c:pt idx="2041">
                  <c:v>3.59392090665182</c:v>
                </c:pt>
                <c:pt idx="2042">
                  <c:v>3.593633534736348</c:v>
                </c:pt>
                <c:pt idx="2043">
                  <c:v>3.593346229663693</c:v>
                </c:pt>
                <c:pt idx="2044">
                  <c:v>3.593058903746539</c:v>
                </c:pt>
                <c:pt idx="2045">
                  <c:v>3.592771644663715</c:v>
                </c:pt>
                <c:pt idx="2046">
                  <c:v>3.592484364741938</c:v>
                </c:pt>
                <c:pt idx="2047">
                  <c:v>3.592197107818496</c:v>
                </c:pt>
                <c:pt idx="2048">
                  <c:v>3.591909917716645</c:v>
                </c:pt>
                <c:pt idx="2049">
                  <c:v>3.591622706784159</c:v>
                </c:pt>
                <c:pt idx="2050">
                  <c:v>3.591335562664773</c:v>
                </c:pt>
                <c:pt idx="2051">
                  <c:v>3.591048397720292</c:v>
                </c:pt>
                <c:pt idx="2052">
                  <c:v>3.590761255770471</c:v>
                </c:pt>
                <c:pt idx="2053">
                  <c:v>3.590474180621013</c:v>
                </c:pt>
                <c:pt idx="2054">
                  <c:v>3.590187084654779</c:v>
                </c:pt>
                <c:pt idx="2055">
                  <c:v>3.589900055480421</c:v>
                </c:pt>
                <c:pt idx="2056">
                  <c:v>3.589613005494829</c:v>
                </c:pt>
                <c:pt idx="2057">
                  <c:v>3.589325978500209</c:v>
                </c:pt>
                <c:pt idx="2058">
                  <c:v>3.589039018284733</c:v>
                </c:pt>
                <c:pt idx="2059">
                  <c:v>3.588752037266337</c:v>
                </c:pt>
                <c:pt idx="2060">
                  <c:v>3.588465123018596</c:v>
                </c:pt>
                <c:pt idx="2061">
                  <c:v>3.58817818797348</c:v>
                </c:pt>
                <c:pt idx="2062">
                  <c:v>3.58789127591565</c:v>
                </c:pt>
                <c:pt idx="2063">
                  <c:v>3.587604430615743</c:v>
                </c:pt>
                <c:pt idx="2064">
                  <c:v>3.587317564526772</c:v>
                </c:pt>
                <c:pt idx="2065">
                  <c:v>3.587030765187238</c:v>
                </c:pt>
                <c:pt idx="2066">
                  <c:v>3.586743945064179</c:v>
                </c:pt>
                <c:pt idx="2067">
                  <c:v>3.586457147924725</c:v>
                </c:pt>
                <c:pt idx="2068">
                  <c:v>3.58617041752198</c:v>
                </c:pt>
                <c:pt idx="2069">
                  <c:v>3.585883666344019</c:v>
                </c:pt>
                <c:pt idx="2070">
                  <c:v>3.585596981894281</c:v>
                </c:pt>
                <c:pt idx="2071">
                  <c:v>3.585310276674868</c:v>
                </c:pt>
                <c:pt idx="2072">
                  <c:v>3.585023594435377</c:v>
                </c:pt>
                <c:pt idx="2073">
                  <c:v>3.58473697891138</c:v>
                </c:pt>
                <c:pt idx="2074">
                  <c:v>3.584450342626017</c:v>
                </c:pt>
                <c:pt idx="2075">
                  <c:v>3.584163773047664</c:v>
                </c:pt>
                <c:pt idx="2076">
                  <c:v>3.583877182713482</c:v>
                </c:pt>
                <c:pt idx="2077">
                  <c:v>3.583590614840562</c:v>
                </c:pt>
                <c:pt idx="2078">
                  <c:v>3.583304113239733</c:v>
                </c:pt>
                <c:pt idx="2079">
                  <c:v>3.583017590844996</c:v>
                </c:pt>
                <c:pt idx="2080">
                  <c:v>3.582731135089209</c:v>
                </c:pt>
                <c:pt idx="2081">
                  <c:v>3.582444658543515</c:v>
                </c:pt>
                <c:pt idx="2082">
                  <c:v>3.582158204921843</c:v>
                </c:pt>
                <c:pt idx="2083">
                  <c:v>3.581871817924138</c:v>
                </c:pt>
                <c:pt idx="2084">
                  <c:v>3.581585410142522</c:v>
                </c:pt>
                <c:pt idx="2085">
                  <c:v>3.581299068974883</c:v>
                </c:pt>
                <c:pt idx="2086">
                  <c:v>3.581012707027333</c:v>
                </c:pt>
                <c:pt idx="2087">
                  <c:v>3.580726367996318</c:v>
                </c:pt>
                <c:pt idx="2088">
                  <c:v>3.580440095564293</c:v>
                </c:pt>
                <c:pt idx="2089">
                  <c:v>3.580153802358354</c:v>
                </c:pt>
                <c:pt idx="2090">
                  <c:v>3.579867575741422</c:v>
                </c:pt>
                <c:pt idx="2091">
                  <c:v>3.579581328354569</c:v>
                </c:pt>
                <c:pt idx="2092">
                  <c:v>3.579295103876758</c:v>
                </c:pt>
                <c:pt idx="2093">
                  <c:v>3.57900894597298</c:v>
                </c:pt>
                <c:pt idx="2094">
                  <c:v>3.578722767305272</c:v>
                </c:pt>
                <c:pt idx="2095">
                  <c:v>3.578436655201605</c:v>
                </c:pt>
                <c:pt idx="2096">
                  <c:v>3.578150522338005</c:v>
                </c:pt>
                <c:pt idx="2097">
                  <c:v>3.57786441237596</c:v>
                </c:pt>
                <c:pt idx="2098">
                  <c:v>3.57757836896298</c:v>
                </c:pt>
                <c:pt idx="2099">
                  <c:v>3.577292304796055</c:v>
                </c:pt>
                <c:pt idx="2100">
                  <c:v>3.577006307168214</c:v>
                </c:pt>
                <c:pt idx="2101">
                  <c:v>3.57672028879042</c:v>
                </c:pt>
                <c:pt idx="2102">
                  <c:v>3.576434293306689</c:v>
                </c:pt>
                <c:pt idx="2103">
                  <c:v>3.576148364347071</c:v>
                </c:pt>
                <c:pt idx="2104">
                  <c:v>3.575862414643481</c:v>
                </c:pt>
                <c:pt idx="2105">
                  <c:v>3.575576531454028</c:v>
                </c:pt>
                <c:pt idx="2106">
                  <c:v>3.575290627524593</c:v>
                </c:pt>
                <c:pt idx="2107">
                  <c:v>3.575004746481733</c:v>
                </c:pt>
                <c:pt idx="2108">
                  <c:v>3.574718931938034</c:v>
                </c:pt>
                <c:pt idx="2109">
                  <c:v>3.57443309666034</c:v>
                </c:pt>
                <c:pt idx="2110">
                  <c:v>3.574147327871828</c:v>
                </c:pt>
                <c:pt idx="2111">
                  <c:v>3.573861538353305</c:v>
                </c:pt>
                <c:pt idx="2112">
                  <c:v>3.573575771713869</c:v>
                </c:pt>
                <c:pt idx="2113">
                  <c:v>3.573290071548651</c:v>
                </c:pt>
                <c:pt idx="2114">
                  <c:v>3.573004350659401</c:v>
                </c:pt>
                <c:pt idx="2115">
                  <c:v>3.572718696234394</c:v>
                </c:pt>
                <c:pt idx="2116">
                  <c:v>3.572433021089338</c:v>
                </c:pt>
                <c:pt idx="2117">
                  <c:v>3.572147368815878</c:v>
                </c:pt>
                <c:pt idx="2118">
                  <c:v>3.571861782991701</c:v>
                </c:pt>
                <c:pt idx="2119">
                  <c:v>3.571576176453449</c:v>
                </c:pt>
                <c:pt idx="2120">
                  <c:v>3.571290636354504</c:v>
                </c:pt>
                <c:pt idx="2121">
                  <c:v>3.571005075545471</c:v>
                </c:pt>
                <c:pt idx="2122">
                  <c:v>3.570719537600543</c:v>
                </c:pt>
                <c:pt idx="2123">
                  <c:v>3.570434066079963</c:v>
                </c:pt>
                <c:pt idx="2124">
                  <c:v>3.570148573855263</c:v>
                </c:pt>
                <c:pt idx="2125">
                  <c:v>3.569863148044944</c:v>
                </c:pt>
                <c:pt idx="2126">
                  <c:v>3.569577701534484</c:v>
                </c:pt>
                <c:pt idx="2127">
                  <c:v>3.56929227788064</c:v>
                </c:pt>
                <c:pt idx="2128">
                  <c:v>3.569006920626219</c:v>
                </c:pt>
                <c:pt idx="2129">
                  <c:v>3.56872154267763</c:v>
                </c:pt>
                <c:pt idx="2130">
                  <c:v>3.568436231118489</c:v>
                </c:pt>
                <c:pt idx="2131">
                  <c:v>3.568150898869158</c:v>
                </c:pt>
                <c:pt idx="2132">
                  <c:v>3.567865589468952</c:v>
                </c:pt>
                <c:pt idx="2133">
                  <c:v>3.56758034644325</c:v>
                </c:pt>
                <c:pt idx="2134">
                  <c:v>3.567295082733317</c:v>
                </c:pt>
                <c:pt idx="2135">
                  <c:v>3.567009885387922</c:v>
                </c:pt>
                <c:pt idx="2136">
                  <c:v>3.566724667213552</c:v>
                </c:pt>
                <c:pt idx="2137">
                  <c:v>3.566439471641661</c:v>
                </c:pt>
                <c:pt idx="2138">
                  <c:v>3.566154342400175</c:v>
                </c:pt>
                <c:pt idx="2139">
                  <c:v>3.56586919246477</c:v>
                </c:pt>
                <c:pt idx="2140">
                  <c:v>3.565584108849176</c:v>
                </c:pt>
                <c:pt idx="2141">
                  <c:v>3.565299004542995</c:v>
                </c:pt>
                <c:pt idx="2142">
                  <c:v>3.565013923050443</c:v>
                </c:pt>
                <c:pt idx="2143">
                  <c:v>3.564728907861812</c:v>
                </c:pt>
                <c:pt idx="2144">
                  <c:v>3.56444387198759</c:v>
                </c:pt>
                <c:pt idx="2145">
                  <c:v>3.564158902406698</c:v>
                </c:pt>
                <c:pt idx="2146">
                  <c:v>3.563873912143543</c:v>
                </c:pt>
                <c:pt idx="2147">
                  <c:v>3.56358894468494</c:v>
                </c:pt>
                <c:pt idx="2148">
                  <c:v>3.56330404350378</c:v>
                </c:pt>
                <c:pt idx="2149">
                  <c:v>3.56301912164535</c:v>
                </c:pt>
                <c:pt idx="2150">
                  <c:v>3.562734266053778</c:v>
                </c:pt>
                <c:pt idx="2151">
                  <c:v>3.562449389788257</c:v>
                </c:pt>
                <c:pt idx="2152">
                  <c:v>3.562164536318213</c:v>
                </c:pt>
                <c:pt idx="2153">
                  <c:v>3.561879749099145</c:v>
                </c:pt>
                <c:pt idx="2154">
                  <c:v>3.561594941211117</c:v>
                </c:pt>
                <c:pt idx="2155">
                  <c:v>3.561310199563481</c:v>
                </c:pt>
                <c:pt idx="2156">
                  <c:v>3.56102543725021</c:v>
                </c:pt>
                <c:pt idx="2157">
                  <c:v>3.560740697723333</c:v>
                </c:pt>
                <c:pt idx="2158">
                  <c:v>3.56045602442097</c:v>
                </c:pt>
                <c:pt idx="2159">
                  <c:v>3.560171330457956</c:v>
                </c:pt>
                <c:pt idx="2160">
                  <c:v>3.559886702708873</c:v>
                </c:pt>
                <c:pt idx="2161">
                  <c:v>3.559602054302459</c:v>
                </c:pt>
                <c:pt idx="2162">
                  <c:v>3.55931742867336</c:v>
                </c:pt>
                <c:pt idx="2163">
                  <c:v>3.559032869242321</c:v>
                </c:pt>
                <c:pt idx="2164">
                  <c:v>3.558748289158927</c:v>
                </c:pt>
                <c:pt idx="2165">
                  <c:v>3.558463775263018</c:v>
                </c:pt>
                <c:pt idx="2166">
                  <c:v>3.558179240718072</c:v>
                </c:pt>
                <c:pt idx="2167">
                  <c:v>3.557894728941361</c:v>
                </c:pt>
                <c:pt idx="2168">
                  <c:v>3.557610283336263</c:v>
                </c:pt>
                <c:pt idx="2169">
                  <c:v>3.557325817087105</c:v>
                </c:pt>
                <c:pt idx="2170">
                  <c:v>3.55704141699898</c:v>
                </c:pt>
                <c:pt idx="2171">
                  <c:v>3.55675699627011</c:v>
                </c:pt>
                <c:pt idx="2172">
                  <c:v>3.5564725983004</c:v>
                </c:pt>
                <c:pt idx="2173">
                  <c:v>3.55618826647586</c:v>
                </c:pt>
                <c:pt idx="2174">
                  <c:v>3.555903914015543</c:v>
                </c:pt>
                <c:pt idx="2175">
                  <c:v>3.555619627689823</c:v>
                </c:pt>
                <c:pt idx="2176">
                  <c:v>3.555335320731644</c:v>
                </c:pt>
                <c:pt idx="2177">
                  <c:v>3.555051036523539</c:v>
                </c:pt>
                <c:pt idx="2178">
                  <c:v>3.554766775063701</c:v>
                </c:pt>
                <c:pt idx="2179">
                  <c:v>3.554482623084317</c:v>
                </c:pt>
                <c:pt idx="2180">
                  <c:v>3.554198407108617</c:v>
                </c:pt>
                <c:pt idx="2181">
                  <c:v>3.553914213875733</c:v>
                </c:pt>
                <c:pt idx="2182">
                  <c:v>3.553630043383849</c:v>
                </c:pt>
                <c:pt idx="2183">
                  <c:v>3.553345895631151</c:v>
                </c:pt>
                <c:pt idx="2184">
                  <c:v>3.553061857315135</c:v>
                </c:pt>
                <c:pt idx="2185">
                  <c:v>3.552777755028421</c:v>
                </c:pt>
                <c:pt idx="2186">
                  <c:v>3.552493675475444</c:v>
                </c:pt>
                <c:pt idx="2187">
                  <c:v>3.552209618654389</c:v>
                </c:pt>
                <c:pt idx="2188">
                  <c:v>3.551925584563441</c:v>
                </c:pt>
                <c:pt idx="2189">
                  <c:v>3.551641659865417</c:v>
                </c:pt>
                <c:pt idx="2190">
                  <c:v>3.5513576712223</c:v>
                </c:pt>
                <c:pt idx="2191">
                  <c:v>3.551073705303839</c:v>
                </c:pt>
                <c:pt idx="2192">
                  <c:v>3.550789762108227</c:v>
                </c:pt>
                <c:pt idx="2193">
                  <c:v>3.55050584163364</c:v>
                </c:pt>
                <c:pt idx="2194">
                  <c:v>3.550222030508229</c:v>
                </c:pt>
                <c:pt idx="2195">
                  <c:v>3.549938155447616</c:v>
                </c:pt>
                <c:pt idx="2196">
                  <c:v>3.549654303045592</c:v>
                </c:pt>
                <c:pt idx="2197">
                  <c:v>3.549370473353706</c:v>
                </c:pt>
                <c:pt idx="2198">
                  <c:v>3.549086666370082</c:v>
                </c:pt>
                <c:pt idx="2199">
                  <c:v>3.548802968688181</c:v>
                </c:pt>
                <c:pt idx="2200">
                  <c:v>3.548519207108525</c:v>
                </c:pt>
                <c:pt idx="2201">
                  <c:v>3.548235468231501</c:v>
                </c:pt>
                <c:pt idx="2202">
                  <c:v>3.547951752055235</c:v>
                </c:pt>
                <c:pt idx="2203">
                  <c:v>3.547668058577852</c:v>
                </c:pt>
                <c:pt idx="2204">
                  <c:v>3.547384474358182</c:v>
                </c:pt>
                <c:pt idx="2205">
                  <c:v>3.547100826266011</c:v>
                </c:pt>
                <c:pt idx="2206">
                  <c:v>3.546817200867096</c:v>
                </c:pt>
                <c:pt idx="2207">
                  <c:v>3.54653359815956</c:v>
                </c:pt>
                <c:pt idx="2208">
                  <c:v>3.546250018141527</c:v>
                </c:pt>
                <c:pt idx="2209">
                  <c:v>3.54596654733721</c:v>
                </c:pt>
                <c:pt idx="2210">
                  <c:v>3.545683012685634</c:v>
                </c:pt>
                <c:pt idx="2211">
                  <c:v>3.545399500717935</c:v>
                </c:pt>
                <c:pt idx="2212">
                  <c:v>3.545116011432236</c:v>
                </c:pt>
                <c:pt idx="2213">
                  <c:v>3.544832544826663</c:v>
                </c:pt>
                <c:pt idx="2214">
                  <c:v>3.544549187390821</c:v>
                </c:pt>
                <c:pt idx="2215">
                  <c:v>3.54426576613295</c:v>
                </c:pt>
                <c:pt idx="2216">
                  <c:v>3.543982367549576</c:v>
                </c:pt>
                <c:pt idx="2217">
                  <c:v>3.543698991638823</c:v>
                </c:pt>
                <c:pt idx="2218">
                  <c:v>3.543415638398817</c:v>
                </c:pt>
                <c:pt idx="2219">
                  <c:v>3.543132394284575</c:v>
                </c:pt>
                <c:pt idx="2220">
                  <c:v>3.542849086373514</c:v>
                </c:pt>
                <c:pt idx="2221">
                  <c:v>3.542565801127575</c:v>
                </c:pt>
                <c:pt idx="2222">
                  <c:v>3.542282538544878</c:v>
                </c:pt>
                <c:pt idx="2223">
                  <c:v>3.541999298623548</c:v>
                </c:pt>
                <c:pt idx="2224">
                  <c:v>3.541716167784026</c:v>
                </c:pt>
                <c:pt idx="2225">
                  <c:v>3.541432973172888</c:v>
                </c:pt>
                <c:pt idx="2226">
                  <c:v>3.54114980121749</c:v>
                </c:pt>
                <c:pt idx="2227">
                  <c:v>3.540866651915956</c:v>
                </c:pt>
                <c:pt idx="2228">
                  <c:v>3.54058352526641</c:v>
                </c:pt>
                <c:pt idx="2229">
                  <c:v>3.540300507654734</c:v>
                </c:pt>
                <c:pt idx="2230">
                  <c:v>3.540017426296625</c:v>
                </c:pt>
                <c:pt idx="2231">
                  <c:v>3.539734367584878</c:v>
                </c:pt>
                <c:pt idx="2232">
                  <c:v>3.539451331517616</c:v>
                </c:pt>
                <c:pt idx="2233">
                  <c:v>3.539168318092964</c:v>
                </c:pt>
                <c:pt idx="2234">
                  <c:v>3.538885413662253</c:v>
                </c:pt>
                <c:pt idx="2235">
                  <c:v>3.538602445510282</c:v>
                </c:pt>
                <c:pt idx="2236">
                  <c:v>3.538319499995296</c:v>
                </c:pt>
                <c:pt idx="2237">
                  <c:v>3.538036577115415</c:v>
                </c:pt>
                <c:pt idx="2238">
                  <c:v>3.537753676868764</c:v>
                </c:pt>
                <c:pt idx="2239">
                  <c:v>3.537470885572144</c:v>
                </c:pt>
                <c:pt idx="2240">
                  <c:v>3.537188030579422</c:v>
                </c:pt>
                <c:pt idx="2241">
                  <c:v>3.5369051982143</c:v>
                </c:pt>
                <c:pt idx="2242">
                  <c:v>3.53662238847491</c:v>
                </c:pt>
                <c:pt idx="2243">
                  <c:v>3.536339601359369</c:v>
                </c:pt>
                <c:pt idx="2244">
                  <c:v>3.53605692314996</c:v>
                </c:pt>
                <c:pt idx="2245">
                  <c:v>3.535774181269595</c:v>
                </c:pt>
                <c:pt idx="2246">
                  <c:v>3.535491462007452</c:v>
                </c:pt>
                <c:pt idx="2247">
                  <c:v>3.535208765361658</c:v>
                </c:pt>
                <c:pt idx="2248">
                  <c:v>3.534926091330336</c:v>
                </c:pt>
                <c:pt idx="2249">
                  <c:v>3.534643526161263</c:v>
                </c:pt>
                <c:pt idx="2250">
                  <c:v>3.534360897346362</c:v>
                </c:pt>
                <c:pt idx="2251">
                  <c:v>3.534078291140304</c:v>
                </c:pt>
                <c:pt idx="2252">
                  <c:v>3.533795707541216</c:v>
                </c:pt>
                <c:pt idx="2253">
                  <c:v>3.533513146547221</c:v>
                </c:pt>
                <c:pt idx="2254">
                  <c:v>3.533230694374563</c:v>
                </c:pt>
                <c:pt idx="2255">
                  <c:v>3.532948178640408</c:v>
                </c:pt>
                <c:pt idx="2256">
                  <c:v>3.532665685508169</c:v>
                </c:pt>
                <c:pt idx="2257">
                  <c:v>3.532383214975998</c:v>
                </c:pt>
                <c:pt idx="2258">
                  <c:v>3.53210076704203</c:v>
                </c:pt>
                <c:pt idx="2259">
                  <c:v>3.531818427885076</c:v>
                </c:pt>
                <c:pt idx="2260">
                  <c:v>3.531536025135054</c:v>
                </c:pt>
                <c:pt idx="2261">
                  <c:v>3.531253644977666</c:v>
                </c:pt>
                <c:pt idx="2262">
                  <c:v>3.530971287411058</c:v>
                </c:pt>
                <c:pt idx="2263">
                  <c:v>3.530688952433371</c:v>
                </c:pt>
                <c:pt idx="2264">
                  <c:v>3.530406726188951</c:v>
                </c:pt>
                <c:pt idx="2265">
                  <c:v>3.530124436376646</c:v>
                </c:pt>
                <c:pt idx="2266">
                  <c:v>3.529842169147693</c:v>
                </c:pt>
                <c:pt idx="2267">
                  <c:v>3.529559924500234</c:v>
                </c:pt>
                <c:pt idx="2268">
                  <c:v>3.529277702432415</c:v>
                </c:pt>
                <c:pt idx="2269">
                  <c:v>3.528995589054127</c:v>
                </c:pt>
                <c:pt idx="2270">
                  <c:v>3.528713412133124</c:v>
                </c:pt>
                <c:pt idx="2271">
                  <c:v>3.52843125778619</c:v>
                </c:pt>
                <c:pt idx="2272">
                  <c:v>3.528149126011467</c:v>
                </c:pt>
                <c:pt idx="2273">
                  <c:v>3.5278670168071</c:v>
                </c:pt>
                <c:pt idx="2274">
                  <c:v>3.527585016248543</c:v>
                </c:pt>
                <c:pt idx="2275">
                  <c:v>3.527302952172428</c:v>
                </c:pt>
                <c:pt idx="2276">
                  <c:v>3.527020910661098</c:v>
                </c:pt>
                <c:pt idx="2277">
                  <c:v>3.526738891712696</c:v>
                </c:pt>
                <c:pt idx="2278">
                  <c:v>3.526456895325365</c:v>
                </c:pt>
                <c:pt idx="2279">
                  <c:v>3.52617500754014</c:v>
                </c:pt>
                <c:pt idx="2280">
                  <c:v>3.525893056262497</c:v>
                </c:pt>
                <c:pt idx="2281">
                  <c:v>3.525611127540356</c:v>
                </c:pt>
                <c:pt idx="2282">
                  <c:v>3.52532922137186</c:v>
                </c:pt>
                <c:pt idx="2283">
                  <c:v>3.52504733775515</c:v>
                </c:pt>
                <c:pt idx="2284">
                  <c:v>3.524765562696855</c:v>
                </c:pt>
                <c:pt idx="2285">
                  <c:v>3.524483724171269</c:v>
                </c:pt>
                <c:pt idx="2286">
                  <c:v>3.524201908191903</c:v>
                </c:pt>
                <c:pt idx="2287">
                  <c:v>3.523920114756897</c:v>
                </c:pt>
                <c:pt idx="2288">
                  <c:v>3.523638343864395</c:v>
                </c:pt>
                <c:pt idx="2289">
                  <c:v>3.523356681486628</c:v>
                </c:pt>
                <c:pt idx="2290">
                  <c:v>3.523074955666686</c:v>
                </c:pt>
                <c:pt idx="2291">
                  <c:v>3.522793252383678</c:v>
                </c:pt>
                <c:pt idx="2292">
                  <c:v>3.522511571635748</c:v>
                </c:pt>
                <c:pt idx="2293">
                  <c:v>3.522229913421038</c:v>
                </c:pt>
                <c:pt idx="2294">
                  <c:v>3.521948363677399</c:v>
                </c:pt>
                <c:pt idx="2295">
                  <c:v>3.521666750516685</c:v>
                </c:pt>
                <c:pt idx="2296">
                  <c:v>3.521385159883621</c:v>
                </c:pt>
                <c:pt idx="2297">
                  <c:v>3.521103591776352</c:v>
                </c:pt>
                <c:pt idx="2298">
                  <c:v>3.52082204619302</c:v>
                </c:pt>
                <c:pt idx="2299">
                  <c:v>3.520540609037108</c:v>
                </c:pt>
                <c:pt idx="2300">
                  <c:v>3.520259108489207</c:v>
                </c:pt>
                <c:pt idx="2301">
                  <c:v>3.519977630459672</c:v>
                </c:pt>
                <c:pt idx="2302">
                  <c:v>3.519696174946648</c:v>
                </c:pt>
                <c:pt idx="2303">
                  <c:v>3.519414741948278</c:v>
                </c:pt>
                <c:pt idx="2304">
                  <c:v>3.519133417333693</c:v>
                </c:pt>
                <c:pt idx="2305">
                  <c:v>3.518852029352187</c:v>
                </c:pt>
                <c:pt idx="2306">
                  <c:v>3.518570663879768</c:v>
                </c:pt>
                <c:pt idx="2307">
                  <c:v>3.518289320914576</c:v>
                </c:pt>
                <c:pt idx="2308">
                  <c:v>3.518008000454753</c:v>
                </c:pt>
                <c:pt idx="2309">
                  <c:v>3.517726788335094</c:v>
                </c:pt>
                <c:pt idx="2310">
                  <c:v>3.517445512873574</c:v>
                </c:pt>
                <c:pt idx="2311">
                  <c:v>3.517164259911853</c:v>
                </c:pt>
                <c:pt idx="2312">
                  <c:v>3.516883029448073</c:v>
                </c:pt>
                <c:pt idx="2313">
                  <c:v>3.516601821480384</c:v>
                </c:pt>
                <c:pt idx="2314">
                  <c:v>3.516320721809251</c:v>
                </c:pt>
                <c:pt idx="2315">
                  <c:v>3.5160395588213</c:v>
                </c:pt>
                <c:pt idx="2316">
                  <c:v>3.515758418323859</c:v>
                </c:pt>
                <c:pt idx="2317">
                  <c:v>3.515477300315085</c:v>
                </c:pt>
                <c:pt idx="2318">
                  <c:v>3.515196204793111</c:v>
                </c:pt>
                <c:pt idx="2319">
                  <c:v>3.514915217524101</c:v>
                </c:pt>
                <c:pt idx="2320">
                  <c:v>3.514634166963303</c:v>
                </c:pt>
                <c:pt idx="2321">
                  <c:v>3.514353138883735</c:v>
                </c:pt>
                <c:pt idx="2322">
                  <c:v>3.514072133283541</c:v>
                </c:pt>
                <c:pt idx="2323">
                  <c:v>3.513791150160873</c:v>
                </c:pt>
                <c:pt idx="2324">
                  <c:v>3.513510275247587</c:v>
                </c:pt>
                <c:pt idx="2325">
                  <c:v>3.513229337067525</c:v>
                </c:pt>
                <c:pt idx="2326">
                  <c:v>3.512948421359412</c:v>
                </c:pt>
                <c:pt idx="2327">
                  <c:v>3.512667528121393</c:v>
                </c:pt>
                <c:pt idx="2328">
                  <c:v>3.512386657351608</c:v>
                </c:pt>
                <c:pt idx="2329">
                  <c:v>3.512105894747644</c:v>
                </c:pt>
                <c:pt idx="2330">
                  <c:v>3.511825068901907</c:v>
                </c:pt>
                <c:pt idx="2331">
                  <c:v>3.511544265518834</c:v>
                </c:pt>
                <c:pt idx="2332">
                  <c:v>3.51126348459657</c:v>
                </c:pt>
                <c:pt idx="2333">
                  <c:v>3.510982726133258</c:v>
                </c:pt>
                <c:pt idx="2334">
                  <c:v>3.510702075792217</c:v>
                </c:pt>
                <c:pt idx="2335">
                  <c:v>3.510421362234387</c:v>
                </c:pt>
                <c:pt idx="2336">
                  <c:v>3.510140671129938</c:v>
                </c:pt>
                <c:pt idx="2337">
                  <c:v>3.509860002477015</c:v>
                </c:pt>
                <c:pt idx="2338">
                  <c:v>3.50957935627376</c:v>
                </c:pt>
                <c:pt idx="2339">
                  <c:v>3.50929881814924</c:v>
                </c:pt>
                <c:pt idx="2340">
                  <c:v>3.509018216832903</c:v>
                </c:pt>
                <c:pt idx="2341">
                  <c:v>3.508737637960664</c:v>
                </c:pt>
                <c:pt idx="2342">
                  <c:v>3.508457081530667</c:v>
                </c:pt>
                <c:pt idx="2343">
                  <c:v>3.508176547541055</c:v>
                </c:pt>
                <c:pt idx="2344">
                  <c:v>3.507896121586655</c:v>
                </c:pt>
                <c:pt idx="2345">
                  <c:v>3.507615632465396</c:v>
                </c:pt>
                <c:pt idx="2346">
                  <c:v>3.507335165778952</c:v>
                </c:pt>
                <c:pt idx="2347">
                  <c:v>3.507054721554788</c:v>
                </c:pt>
                <c:pt idx="2348">
                  <c:v>3.506774299840787</c:v>
                </c:pt>
                <c:pt idx="2349">
                  <c:v>3.506493986121923</c:v>
                </c:pt>
                <c:pt idx="2350">
                  <c:v>3.506213609264678</c:v>
                </c:pt>
                <c:pt idx="2351">
                  <c:v>3.505933254836506</c:v>
                </c:pt>
                <c:pt idx="2352">
                  <c:v>3.505652922835583</c:v>
                </c:pt>
                <c:pt idx="2353">
                  <c:v>3.505372613260092</c:v>
                </c:pt>
                <c:pt idx="2354">
                  <c:v>3.505092411636422</c:v>
                </c:pt>
                <c:pt idx="2355">
                  <c:v>3.504812146899491</c:v>
                </c:pt>
                <c:pt idx="2356">
                  <c:v>3.504531904582532</c:v>
                </c:pt>
                <c:pt idx="2357">
                  <c:v>3.504251684683723</c:v>
                </c:pt>
                <c:pt idx="2358">
                  <c:v>3.50397148720125</c:v>
                </c:pt>
                <c:pt idx="2359">
                  <c:v>3.503691397627293</c:v>
                </c:pt>
                <c:pt idx="2360">
                  <c:v>3.503411244965182</c:v>
                </c:pt>
                <c:pt idx="2361">
                  <c:v>3.503131114713943</c:v>
                </c:pt>
                <c:pt idx="2362">
                  <c:v>3.502851006871757</c:v>
                </c:pt>
                <c:pt idx="2363">
                  <c:v>3.502570921436803</c:v>
                </c:pt>
                <c:pt idx="2364">
                  <c:v>3.502290943867082</c:v>
                </c:pt>
                <c:pt idx="2365">
                  <c:v>3.502010903234297</c:v>
                </c:pt>
                <c:pt idx="2366">
                  <c:v>3.501730885003285</c:v>
                </c:pt>
                <c:pt idx="2367">
                  <c:v>3.501450889172226</c:v>
                </c:pt>
                <c:pt idx="2368">
                  <c:v>3.501170915739301</c:v>
                </c:pt>
                <c:pt idx="2369">
                  <c:v>3.500891050128334</c:v>
                </c:pt>
                <c:pt idx="2370">
                  <c:v>3.500611121479381</c:v>
                </c:pt>
                <c:pt idx="2371">
                  <c:v>3.500331215223102</c:v>
                </c:pt>
                <c:pt idx="2372">
                  <c:v>3.500051331357678</c:v>
                </c:pt>
                <c:pt idx="2373">
                  <c:v>3.499771469881284</c:v>
                </c:pt>
                <c:pt idx="2374">
                  <c:v>3.499491716183595</c:v>
                </c:pt>
                <c:pt idx="2375">
                  <c:v>3.49921189947298</c:v>
                </c:pt>
                <c:pt idx="2376">
                  <c:v>3.49893210514594</c:v>
                </c:pt>
                <c:pt idx="2377">
                  <c:v>3.498652333200652</c:v>
                </c:pt>
                <c:pt idx="2378">
                  <c:v>3.498372583635305</c:v>
                </c:pt>
                <c:pt idx="2379">
                  <c:v>3.498092941805408</c:v>
                </c:pt>
                <c:pt idx="2380">
                  <c:v>3.49781323698764</c:v>
                </c:pt>
                <c:pt idx="2381">
                  <c:v>3.497533554544345</c:v>
                </c:pt>
                <c:pt idx="2382">
                  <c:v>3.497253894473703</c:v>
                </c:pt>
                <c:pt idx="2383">
                  <c:v>3.496974256773903</c:v>
                </c:pt>
                <c:pt idx="2384">
                  <c:v>3.496694726766321</c:v>
                </c:pt>
                <c:pt idx="2385">
                  <c:v>3.4964151337959</c:v>
                </c:pt>
                <c:pt idx="2386">
                  <c:v>3.496135563190859</c:v>
                </c:pt>
                <c:pt idx="2387">
                  <c:v>3.495856014949374</c:v>
                </c:pt>
                <c:pt idx="2388">
                  <c:v>3.495576489069621</c:v>
                </c:pt>
                <c:pt idx="2389">
                  <c:v>3.495297070838878</c:v>
                </c:pt>
                <c:pt idx="2390">
                  <c:v>3.495017589670318</c:v>
                </c:pt>
                <c:pt idx="2391">
                  <c:v>3.494738130858033</c:v>
                </c:pt>
                <c:pt idx="2392">
                  <c:v>3.494458694400202</c:v>
                </c:pt>
                <c:pt idx="2393">
                  <c:v>3.494179280295014</c:v>
                </c:pt>
                <c:pt idx="2394">
                  <c:v>3.493899973795624</c:v>
                </c:pt>
                <c:pt idx="2395">
                  <c:v>3.493620604383427</c:v>
                </c:pt>
                <c:pt idx="2396">
                  <c:v>3.493341257318407</c:v>
                </c:pt>
                <c:pt idx="2397">
                  <c:v>3.493061932598743</c:v>
                </c:pt>
                <c:pt idx="2398">
                  <c:v>3.492782630222619</c:v>
                </c:pt>
                <c:pt idx="2399">
                  <c:v>3.492503435409102</c:v>
                </c:pt>
                <c:pt idx="2400">
                  <c:v>3.492224177707778</c:v>
                </c:pt>
                <c:pt idx="2401">
                  <c:v>3.491944942344529</c:v>
                </c:pt>
                <c:pt idx="2402">
                  <c:v>3.491665729317538</c:v>
                </c:pt>
                <c:pt idx="2403">
                  <c:v>3.491386538624984</c:v>
                </c:pt>
                <c:pt idx="2404">
                  <c:v>3.491107455451866</c:v>
                </c:pt>
                <c:pt idx="2405">
                  <c:v>3.490828309415915</c:v>
                </c:pt>
                <c:pt idx="2406">
                  <c:v>3.490549185708943</c:v>
                </c:pt>
                <c:pt idx="2407">
                  <c:v>3.490270084329127</c:v>
                </c:pt>
                <c:pt idx="2408">
                  <c:v>3.489991005274655</c:v>
                </c:pt>
                <c:pt idx="2409">
                  <c:v>3.489712033696452</c:v>
                </c:pt>
                <c:pt idx="2410">
                  <c:v>3.489432999280383</c:v>
                </c:pt>
                <c:pt idx="2411">
                  <c:v>3.489153987184195</c:v>
                </c:pt>
                <c:pt idx="2412">
                  <c:v>3.488874997406065</c:v>
                </c:pt>
                <c:pt idx="2413">
                  <c:v>3.488596029944175</c:v>
                </c:pt>
                <c:pt idx="2414">
                  <c:v>3.48831716991541</c:v>
                </c:pt>
                <c:pt idx="2415">
                  <c:v>3.488038247073729</c:v>
                </c:pt>
                <c:pt idx="2416">
                  <c:v>3.48775934654283</c:v>
                </c:pt>
                <c:pt idx="2417">
                  <c:v>3.48748046832089</c:v>
                </c:pt>
                <c:pt idx="2418">
                  <c:v>3.487201612406091</c:v>
                </c:pt>
                <c:pt idx="2419">
                  <c:v>3.486922863881281</c:v>
                </c:pt>
                <c:pt idx="2420">
                  <c:v>3.486644052568497</c:v>
                </c:pt>
                <c:pt idx="2421">
                  <c:v>3.486365263557393</c:v>
                </c:pt>
                <c:pt idx="2422">
                  <c:v>3.486086496846148</c:v>
                </c:pt>
                <c:pt idx="2423">
                  <c:v>3.485807752432948</c:v>
                </c:pt>
                <c:pt idx="2424">
                  <c:v>3.485529115366615</c:v>
                </c:pt>
                <c:pt idx="2425">
                  <c:v>3.485250415537231</c:v>
                </c:pt>
                <c:pt idx="2426">
                  <c:v>3.48497173800043</c:v>
                </c:pt>
                <c:pt idx="2427">
                  <c:v>3.48469308275439</c:v>
                </c:pt>
                <c:pt idx="2428">
                  <c:v>3.484414449797291</c:v>
                </c:pt>
                <c:pt idx="2429">
                  <c:v>3.484135924143954</c:v>
                </c:pt>
                <c:pt idx="2430">
                  <c:v>3.48385733575248</c:v>
                </c:pt>
                <c:pt idx="2431">
                  <c:v>3.483578769644485</c:v>
                </c:pt>
                <c:pt idx="2432">
                  <c:v>3.483300225818154</c:v>
                </c:pt>
                <c:pt idx="2433">
                  <c:v>3.483021704271665</c:v>
                </c:pt>
                <c:pt idx="2434">
                  <c:v>3.482743289985843</c:v>
                </c:pt>
                <c:pt idx="2435">
                  <c:v>3.482464812986783</c:v>
                </c:pt>
                <c:pt idx="2436">
                  <c:v>3.482186358262105</c:v>
                </c:pt>
                <c:pt idx="2437">
                  <c:v>3.481907925809989</c:v>
                </c:pt>
                <c:pt idx="2438">
                  <c:v>3.481629515628616</c:v>
                </c:pt>
                <c:pt idx="2439">
                  <c:v>3.481351212664834</c:v>
                </c:pt>
                <c:pt idx="2440">
                  <c:v>3.481072847065546</c:v>
                </c:pt>
                <c:pt idx="2441">
                  <c:v>3.480794503786141</c:v>
                </c:pt>
                <c:pt idx="2442">
                  <c:v>3.480516182773507</c:v>
                </c:pt>
                <c:pt idx="2443">
                  <c:v>3.480237884025857</c:v>
                </c:pt>
                <c:pt idx="2444">
                  <c:v>3.479959692456064</c:v>
                </c:pt>
                <c:pt idx="2445">
                  <c:v>3.47968143822622</c:v>
                </c:pt>
                <c:pt idx="2446">
                  <c:v>3.479403206255993</c:v>
                </c:pt>
                <c:pt idx="2447">
                  <c:v>3.479124996543592</c:v>
                </c:pt>
                <c:pt idx="2448">
                  <c:v>3.478846809087226</c:v>
                </c:pt>
                <c:pt idx="2449">
                  <c:v>3.478568728765821</c:v>
                </c:pt>
                <c:pt idx="2450">
                  <c:v>3.478290585809374</c:v>
                </c:pt>
                <c:pt idx="2451">
                  <c:v>3.478012465103597</c:v>
                </c:pt>
                <c:pt idx="2452">
                  <c:v>3.477734366646701</c:v>
                </c:pt>
                <c:pt idx="2453">
                  <c:v>3.477456290436894</c:v>
                </c:pt>
                <c:pt idx="2454">
                  <c:v>3.477178321319151</c:v>
                </c:pt>
                <c:pt idx="2455">
                  <c:v>3.476900289591368</c:v>
                </c:pt>
                <c:pt idx="2456">
                  <c:v>3.476622280105306</c:v>
                </c:pt>
                <c:pt idx="2457">
                  <c:v>3.476344292859176</c:v>
                </c:pt>
                <c:pt idx="2458">
                  <c:v>3.476066327851183</c:v>
                </c:pt>
                <c:pt idx="2459">
                  <c:v>3.475788469892381</c:v>
                </c:pt>
                <c:pt idx="2460">
                  <c:v>3.475510549348518</c:v>
                </c:pt>
                <c:pt idx="2461">
                  <c:v>3.475232651037426</c:v>
                </c:pt>
                <c:pt idx="2462">
                  <c:v>3.474954774957314</c:v>
                </c:pt>
                <c:pt idx="2463">
                  <c:v>3.474676921106392</c:v>
                </c:pt>
                <c:pt idx="2464">
                  <c:v>3.474399174261788</c:v>
                </c:pt>
                <c:pt idx="2465">
                  <c:v>3.474121364857092</c:v>
                </c:pt>
                <c:pt idx="2466">
                  <c:v>3.473843577676215</c:v>
                </c:pt>
                <c:pt idx="2467">
                  <c:v>3.473565812717366</c:v>
                </c:pt>
                <c:pt idx="2468">
                  <c:v>3.473288069978753</c:v>
                </c:pt>
                <c:pt idx="2469">
                  <c:v>3.4730104342036</c:v>
                </c:pt>
                <c:pt idx="2470">
                  <c:v>3.472732735893312</c:v>
                </c:pt>
                <c:pt idx="2471">
                  <c:v>3.472455059797884</c:v>
                </c:pt>
                <c:pt idx="2472">
                  <c:v>3.472177405915534</c:v>
                </c:pt>
                <c:pt idx="2473">
                  <c:v>3.471899774244464</c:v>
                </c:pt>
                <c:pt idx="2474">
                  <c:v>3.471622249494012</c:v>
                </c:pt>
                <c:pt idx="2475">
                  <c:v>3.471344662233355</c:v>
                </c:pt>
                <c:pt idx="2476">
                  <c:v>3.471067097178607</c:v>
                </c:pt>
                <c:pt idx="2477">
                  <c:v>3.470789554327978</c:v>
                </c:pt>
                <c:pt idx="2478">
                  <c:v>3.470512033679672</c:v>
                </c:pt>
                <c:pt idx="2479">
                  <c:v>3.470234619909152</c:v>
                </c:pt>
                <c:pt idx="2480">
                  <c:v>3.46995714365335</c:v>
                </c:pt>
                <c:pt idx="2481">
                  <c:v>3.469679689594498</c:v>
                </c:pt>
                <c:pt idx="2482">
                  <c:v>3.469402257730805</c:v>
                </c:pt>
                <c:pt idx="2483">
                  <c:v>3.46912484806048</c:v>
                </c:pt>
                <c:pt idx="2484">
                  <c:v>3.468847545225118</c:v>
                </c:pt>
                <c:pt idx="2485">
                  <c:v>3.46857017992938</c:v>
                </c:pt>
                <c:pt idx="2486">
                  <c:v>3.468292836821631</c:v>
                </c:pt>
                <c:pt idx="2487">
                  <c:v>3.468015515900082</c:v>
                </c:pt>
                <c:pt idx="2488">
                  <c:v>3.46773821716294</c:v>
                </c:pt>
                <c:pt idx="2489">
                  <c:v>3.467461025217953</c:v>
                </c:pt>
                <c:pt idx="2490">
                  <c:v>3.46718377083748</c:v>
                </c:pt>
                <c:pt idx="2491">
                  <c:v>3.466906538636034</c:v>
                </c:pt>
                <c:pt idx="2492">
                  <c:v>3.466629328611825</c:v>
                </c:pt>
                <c:pt idx="2493">
                  <c:v>3.466352140763062</c:v>
                </c:pt>
                <c:pt idx="2494">
                  <c:v>3.466075059663657</c:v>
                </c:pt>
                <c:pt idx="2495">
                  <c:v>3.465797916153638</c:v>
                </c:pt>
                <c:pt idx="2496">
                  <c:v>3.465520794813686</c:v>
                </c:pt>
                <c:pt idx="2497">
                  <c:v>3.465243695642007</c:v>
                </c:pt>
                <c:pt idx="2498">
                  <c:v>3.464966618636808</c:v>
                </c:pt>
                <c:pt idx="2499">
                  <c:v>3.464689648338183</c:v>
                </c:pt>
                <c:pt idx="2500">
                  <c:v>3.464412615653802</c:v>
                </c:pt>
                <c:pt idx="2501">
                  <c:v>3.464135605130523</c:v>
                </c:pt>
                <c:pt idx="2502">
                  <c:v>3.46385861676655</c:v>
                </c:pt>
                <c:pt idx="2503">
                  <c:v>3.463581650560093</c:v>
                </c:pt>
                <c:pt idx="2504">
                  <c:v>3.463304791017438</c:v>
                </c:pt>
                <c:pt idx="2505">
                  <c:v>3.463027869113866</c:v>
                </c:pt>
                <c:pt idx="2506">
                  <c:v>3.46275096936243</c:v>
                </c:pt>
                <c:pt idx="2507">
                  <c:v>3.462474091761335</c:v>
                </c:pt>
                <c:pt idx="2508">
                  <c:v>3.462197236308785</c:v>
                </c:pt>
                <c:pt idx="2509">
                  <c:v>3.461920487477276</c:v>
                </c:pt>
                <c:pt idx="2510">
                  <c:v>3.461643676309678</c:v>
                </c:pt>
                <c:pt idx="2511">
                  <c:v>3.46136688728525</c:v>
                </c:pt>
                <c:pt idx="2512">
                  <c:v>3.46109012040219</c:v>
                </c:pt>
                <c:pt idx="2513">
                  <c:v>3.460813375658708</c:v>
                </c:pt>
                <c:pt idx="2514">
                  <c:v>3.460536737493515</c:v>
                </c:pt>
                <c:pt idx="2515">
                  <c:v>3.460260037017048</c:v>
                </c:pt>
                <c:pt idx="2516">
                  <c:v>3.459983358674777</c:v>
                </c:pt>
                <c:pt idx="2517">
                  <c:v>3.459706702464904</c:v>
                </c:pt>
                <c:pt idx="2518">
                  <c:v>3.459430068385637</c:v>
                </c:pt>
                <c:pt idx="2519">
                  <c:v>3.459153540841921</c:v>
                </c:pt>
                <c:pt idx="2520">
                  <c:v>3.458876951011728</c:v>
                </c:pt>
                <c:pt idx="2521">
                  <c:v>3.458600383306757</c:v>
                </c:pt>
                <c:pt idx="2522">
                  <c:v>3.458323837725213</c:v>
                </c:pt>
                <c:pt idx="2523">
                  <c:v>3.4580473142653</c:v>
                </c:pt>
                <c:pt idx="2524">
                  <c:v>3.457770897298213</c:v>
                </c:pt>
                <c:pt idx="2525">
                  <c:v>3.45749441806943</c:v>
                </c:pt>
                <c:pt idx="2526">
                  <c:v>3.457217960956894</c:v>
                </c:pt>
                <c:pt idx="2527">
                  <c:v>3.456941525958807</c:v>
                </c:pt>
                <c:pt idx="2528">
                  <c:v>3.456665113073379</c:v>
                </c:pt>
                <c:pt idx="2529">
                  <c:v>3.456388806638063</c:v>
                </c:pt>
                <c:pt idx="2530">
                  <c:v>3.456112437965817</c:v>
                </c:pt>
                <c:pt idx="2531">
                  <c:v>3.455836091400839</c:v>
                </c:pt>
                <c:pt idx="2532">
                  <c:v>3.45555976694134</c:v>
                </c:pt>
                <c:pt idx="2533">
                  <c:v>3.455283464585517</c:v>
                </c:pt>
                <c:pt idx="2534">
                  <c:v>3.455007268637105</c:v>
                </c:pt>
                <c:pt idx="2535">
                  <c:v>3.45473101047651</c:v>
                </c:pt>
                <c:pt idx="2536">
                  <c:v>3.454454774414207</c:v>
                </c:pt>
                <c:pt idx="2537">
                  <c:v>3.454178560448402</c:v>
                </c:pt>
                <c:pt idx="2538">
                  <c:v>3.453902368577297</c:v>
                </c:pt>
                <c:pt idx="2539">
                  <c:v>3.453626283070911</c:v>
                </c:pt>
                <c:pt idx="2540">
                  <c:v>3.453350135377077</c:v>
                </c:pt>
                <c:pt idx="2541">
                  <c:v>3.453074009772555</c:v>
                </c:pt>
                <c:pt idx="2542">
                  <c:v>3.452797906255549</c:v>
                </c:pt>
                <c:pt idx="2543">
                  <c:v>3.452521824824263</c:v>
                </c:pt>
                <c:pt idx="2544">
                  <c:v>3.452245849715017</c:v>
                </c:pt>
                <c:pt idx="2545">
                  <c:v>3.451969812443043</c:v>
                </c:pt>
                <c:pt idx="2546">
                  <c:v>3.4516937972514</c:v>
                </c:pt>
                <c:pt idx="2547">
                  <c:v>3.451417804138285</c:v>
                </c:pt>
                <c:pt idx="2548">
                  <c:v>3.451141833101914</c:v>
                </c:pt>
                <c:pt idx="2549">
                  <c:v>3.450865968344914</c:v>
                </c:pt>
                <c:pt idx="2550">
                  <c:v>3.450590041449888</c:v>
                </c:pt>
                <c:pt idx="2551">
                  <c:v>3.450314136626208</c:v>
                </c:pt>
                <c:pt idx="2552">
                  <c:v>3.450038253872078</c:v>
                </c:pt>
                <c:pt idx="2553">
                  <c:v>3.449762393185698</c:v>
                </c:pt>
                <c:pt idx="2554">
                  <c:v>3.449486638736039</c:v>
                </c:pt>
                <c:pt idx="2555">
                  <c:v>3.449210822173041</c:v>
                </c:pt>
                <c:pt idx="2556">
                  <c:v>3.448935027672404</c:v>
                </c:pt>
                <c:pt idx="2557">
                  <c:v>3.448659255232331</c:v>
                </c:pt>
                <c:pt idx="2558">
                  <c:v>3.448383504851022</c:v>
                </c:pt>
                <c:pt idx="2559">
                  <c:v>3.448107860663789</c:v>
                </c:pt>
                <c:pt idx="2560">
                  <c:v>3.44783215438789</c:v>
                </c:pt>
                <c:pt idx="2561">
                  <c:v>3.447556470165364</c:v>
                </c:pt>
                <c:pt idx="2562">
                  <c:v>3.447280807994414</c:v>
                </c:pt>
                <c:pt idx="2563">
                  <c:v>3.44700516787324</c:v>
                </c:pt>
                <c:pt idx="2564">
                  <c:v>3.44672963390351</c:v>
                </c:pt>
                <c:pt idx="2565">
                  <c:v>3.446454037869771</c:v>
                </c:pt>
                <c:pt idx="2566">
                  <c:v>3.446178463880416</c:v>
                </c:pt>
                <c:pt idx="2567">
                  <c:v>3.445902911933646</c:v>
                </c:pt>
                <c:pt idx="2568">
                  <c:v>3.445627382027664</c:v>
                </c:pt>
                <c:pt idx="2569">
                  <c:v>3.445351958230507</c:v>
                </c:pt>
                <c:pt idx="2570">
                  <c:v>3.445076472393979</c:v>
                </c:pt>
                <c:pt idx="2571">
                  <c:v>3.444801008592844</c:v>
                </c:pt>
                <c:pt idx="2572">
                  <c:v>3.444525566825304</c:v>
                </c:pt>
                <c:pt idx="2573">
                  <c:v>3.444250189111028</c:v>
                </c:pt>
                <c:pt idx="2574">
                  <c:v>3.443974875438141</c:v>
                </c:pt>
                <c:pt idx="2575">
                  <c:v>3.443699499750507</c:v>
                </c:pt>
                <c:pt idx="2576">
                  <c:v>3.443424146089274</c:v>
                </c:pt>
                <c:pt idx="2577">
                  <c:v>3.44314881445264</c:v>
                </c:pt>
                <c:pt idx="2578">
                  <c:v>3.442873504838806</c:v>
                </c:pt>
                <c:pt idx="2579">
                  <c:v>3.4425983012486</c:v>
                </c:pt>
                <c:pt idx="2580">
                  <c:v>3.442323035668256</c:v>
                </c:pt>
                <c:pt idx="2581">
                  <c:v>3.442047792105317</c:v>
                </c:pt>
                <c:pt idx="2582">
                  <c:v>3.441772570557983</c:v>
                </c:pt>
                <c:pt idx="2583">
                  <c:v>3.441497371024455</c:v>
                </c:pt>
                <c:pt idx="2584">
                  <c:v>3.441222277471966</c:v>
                </c:pt>
                <c:pt idx="2585">
                  <c:v>3.440947121953935</c:v>
                </c:pt>
                <c:pt idx="2586">
                  <c:v>3.440671988444312</c:v>
                </c:pt>
                <c:pt idx="2587">
                  <c:v>3.440396876941297</c:v>
                </c:pt>
                <c:pt idx="2588">
                  <c:v>3.440121787443091</c:v>
                </c:pt>
                <c:pt idx="2589">
                  <c:v>3.439846803883349</c:v>
                </c:pt>
                <c:pt idx="2590">
                  <c:v>3.43957175838265</c:v>
                </c:pt>
                <c:pt idx="2591">
                  <c:v>3.439296734881355</c:v>
                </c:pt>
                <c:pt idx="2592">
                  <c:v>3.439021733377671</c:v>
                </c:pt>
                <c:pt idx="2593">
                  <c:v>3.438746753921891</c:v>
                </c:pt>
                <c:pt idx="2594">
                  <c:v>3.43847188043231</c:v>
                </c:pt>
                <c:pt idx="2595">
                  <c:v>3.438196945029338</c:v>
                </c:pt>
                <c:pt idx="2596">
                  <c:v>3.437922031619779</c:v>
                </c:pt>
                <c:pt idx="2597">
                  <c:v>3.437647140201864</c:v>
                </c:pt>
                <c:pt idx="2598">
                  <c:v>3.437372270773825</c:v>
                </c:pt>
                <c:pt idx="2599">
                  <c:v>3.437097507202203</c:v>
                </c:pt>
                <c:pt idx="2600">
                  <c:v>3.436822681741901</c:v>
                </c:pt>
                <c:pt idx="2601">
                  <c:v>3.436547878266172</c:v>
                </c:pt>
                <c:pt idx="2602">
                  <c:v>3.436273096773241</c:v>
                </c:pt>
                <c:pt idx="2603">
                  <c:v>3.435998337261351</c:v>
                </c:pt>
                <c:pt idx="2604">
                  <c:v>3.435723683563496</c:v>
                </c:pt>
                <c:pt idx="2605">
                  <c:v>3.435448968001659</c:v>
                </c:pt>
                <c:pt idx="2606">
                  <c:v>3.435174274415557</c:v>
                </c:pt>
                <c:pt idx="2607">
                  <c:v>3.434899602803415</c:v>
                </c:pt>
                <c:pt idx="2608">
                  <c:v>3.434624953163467</c:v>
                </c:pt>
                <c:pt idx="2609">
                  <c:v>3.434350409295193</c:v>
                </c:pt>
                <c:pt idx="2610">
                  <c:v>3.434075803587626</c:v>
                </c:pt>
                <c:pt idx="2611">
                  <c:v>3.433801219846951</c:v>
                </c:pt>
                <c:pt idx="2612">
                  <c:v>3.433526658071398</c:v>
                </c:pt>
                <c:pt idx="2613">
                  <c:v>3.433252118259198</c:v>
                </c:pt>
                <c:pt idx="2614">
                  <c:v>3.432977684176328</c:v>
                </c:pt>
                <c:pt idx="2615">
                  <c:v>3.432703188278837</c:v>
                </c:pt>
                <c:pt idx="2616">
                  <c:v>3.432428714339399</c:v>
                </c:pt>
                <c:pt idx="2617">
                  <c:v>3.432154262356247</c:v>
                </c:pt>
                <c:pt idx="2618">
                  <c:v>3.431879832327612</c:v>
                </c:pt>
                <c:pt idx="2619">
                  <c:v>3.431605507985967</c:v>
                </c:pt>
                <c:pt idx="2620">
                  <c:v>3.431331121854367</c:v>
                </c:pt>
                <c:pt idx="2621">
                  <c:v>3.431056757671983</c:v>
                </c:pt>
                <c:pt idx="2622">
                  <c:v>3.430782415437046</c:v>
                </c:pt>
                <c:pt idx="2623">
                  <c:v>3.430508095147792</c:v>
                </c:pt>
                <c:pt idx="2624">
                  <c:v>3.430233880503207</c:v>
                </c:pt>
                <c:pt idx="2625">
                  <c:v>3.429959604093318</c:v>
                </c:pt>
                <c:pt idx="2626">
                  <c:v>3.429685349623806</c:v>
                </c:pt>
                <c:pt idx="2627">
                  <c:v>3.429411117092912</c:v>
                </c:pt>
                <c:pt idx="2628">
                  <c:v>3.429136906498862</c:v>
                </c:pt>
                <c:pt idx="2629">
                  <c:v>3.428862801507177</c:v>
                </c:pt>
                <c:pt idx="2630">
                  <c:v>3.428588634774822</c:v>
                </c:pt>
                <c:pt idx="2631">
                  <c:v>3.428314489974019</c:v>
                </c:pt>
                <c:pt idx="2632">
                  <c:v>3.428040367102992</c:v>
                </c:pt>
                <c:pt idx="2633">
                  <c:v>3.427766266159977</c:v>
                </c:pt>
                <c:pt idx="2634">
                  <c:v>3.427492270777036</c:v>
                </c:pt>
                <c:pt idx="2635">
                  <c:v>3.427218213678055</c:v>
                </c:pt>
                <c:pt idx="2636">
                  <c:v>3.426944178501786</c:v>
                </c:pt>
                <c:pt idx="2637">
                  <c:v>3.426670165246463</c:v>
                </c:pt>
                <c:pt idx="2638">
                  <c:v>3.42639617391032</c:v>
                </c:pt>
                <c:pt idx="2639">
                  <c:v>3.426122288091975</c:v>
                </c:pt>
                <c:pt idx="2640">
                  <c:v>3.425848340582203</c:v>
                </c:pt>
                <c:pt idx="2641">
                  <c:v>3.425574414986313</c:v>
                </c:pt>
                <c:pt idx="2642">
                  <c:v>3.425300511302536</c:v>
                </c:pt>
                <c:pt idx="2643">
                  <c:v>3.425026629529106</c:v>
                </c:pt>
                <c:pt idx="2644">
                  <c:v>3.424752853231216</c:v>
                </c:pt>
                <c:pt idx="2645">
                  <c:v>3.424479015266499</c:v>
                </c:pt>
                <c:pt idx="2646">
                  <c:v>3.424205199206833</c:v>
                </c:pt>
                <c:pt idx="2647">
                  <c:v>3.42393140505045</c:v>
                </c:pt>
                <c:pt idx="2648">
                  <c:v>3.423657632795585</c:v>
                </c:pt>
                <c:pt idx="2649">
                  <c:v>3.423383965974012</c:v>
                </c:pt>
                <c:pt idx="2650">
                  <c:v>3.423110237510202</c:v>
                </c:pt>
                <c:pt idx="2651">
                  <c:v>3.422836530942613</c:v>
                </c:pt>
                <c:pt idx="2652">
                  <c:v>3.42256284626948</c:v>
                </c:pt>
                <c:pt idx="2653">
                  <c:v>3.422289183489033</c:v>
                </c:pt>
                <c:pt idx="2654">
                  <c:v>3.422015626099644</c:v>
                </c:pt>
                <c:pt idx="2655">
                  <c:v>3.421742007092602</c:v>
                </c:pt>
                <c:pt idx="2656">
                  <c:v>3.421468409972948</c:v>
                </c:pt>
                <c:pt idx="2657">
                  <c:v>3.421194834738924</c:v>
                </c:pt>
                <c:pt idx="2658">
                  <c:v>3.42092128138876</c:v>
                </c:pt>
                <c:pt idx="2659">
                  <c:v>3.420647833387437</c:v>
                </c:pt>
                <c:pt idx="2660">
                  <c:v>3.420374323793021</c:v>
                </c:pt>
                <c:pt idx="2661">
                  <c:v>3.420100836077171</c:v>
                </c:pt>
                <c:pt idx="2662">
                  <c:v>3.419827370238119</c:v>
                </c:pt>
                <c:pt idx="2663">
                  <c:v>3.419553926274102</c:v>
                </c:pt>
                <c:pt idx="2664">
                  <c:v>3.419280587616729</c:v>
                </c:pt>
                <c:pt idx="2665">
                  <c:v>3.419007187390813</c:v>
                </c:pt>
                <c:pt idx="2666">
                  <c:v>3.418733809034637</c:v>
                </c:pt>
                <c:pt idx="2667">
                  <c:v>3.418460452546434</c:v>
                </c:pt>
                <c:pt idx="2668">
                  <c:v>3.418187117924441</c:v>
                </c:pt>
                <c:pt idx="2669">
                  <c:v>3.417913888566902</c:v>
                </c:pt>
                <c:pt idx="2670">
                  <c:v>3.417640597665362</c:v>
                </c:pt>
                <c:pt idx="2671">
                  <c:v>3.417367328624737</c:v>
                </c:pt>
                <c:pt idx="2672">
                  <c:v>3.417094081443261</c:v>
                </c:pt>
                <c:pt idx="2673">
                  <c:v>3.416820856119172</c:v>
                </c:pt>
                <c:pt idx="2674">
                  <c:v>3.416547736017363</c:v>
                </c:pt>
                <c:pt idx="2675">
                  <c:v>3.416274554396082</c:v>
                </c:pt>
                <c:pt idx="2676">
                  <c:v>3.416001394626892</c:v>
                </c:pt>
                <c:pt idx="2677">
                  <c:v>3.41572825670803</c:v>
                </c:pt>
                <c:pt idx="2678">
                  <c:v>3.41545514063773</c:v>
                </c:pt>
                <c:pt idx="2679">
                  <c:v>3.415182129747554</c:v>
                </c:pt>
                <c:pt idx="2680">
                  <c:v>3.414909057362421</c:v>
                </c:pt>
                <c:pt idx="2681">
                  <c:v>3.414636006820558</c:v>
                </c:pt>
                <c:pt idx="2682">
                  <c:v>3.4143629781202</c:v>
                </c:pt>
                <c:pt idx="2683">
                  <c:v>3.414089971259584</c:v>
                </c:pt>
                <c:pt idx="2684">
                  <c:v>3.413817069536947</c:v>
                </c:pt>
                <c:pt idx="2685">
                  <c:v>3.413544106343857</c:v>
                </c:pt>
                <c:pt idx="2686">
                  <c:v>3.413271164985217</c:v>
                </c:pt>
                <c:pt idx="2687">
                  <c:v>3.41299824545926</c:v>
                </c:pt>
                <c:pt idx="2688">
                  <c:v>3.412725347764227</c:v>
                </c:pt>
                <c:pt idx="2689">
                  <c:v>3.412452555165042</c:v>
                </c:pt>
                <c:pt idx="2690">
                  <c:v>3.412179701119899</c:v>
                </c:pt>
                <c:pt idx="2691">
                  <c:v>3.411906868900385</c:v>
                </c:pt>
                <c:pt idx="2692">
                  <c:v>3.411634058504736</c:v>
                </c:pt>
                <c:pt idx="2693">
                  <c:v>3.411361269931189</c:v>
                </c:pt>
                <c:pt idx="2694">
                  <c:v>3.411088586411379</c:v>
                </c:pt>
                <c:pt idx="2695">
                  <c:v>3.410815841470088</c:v>
                </c:pt>
                <c:pt idx="2696">
                  <c:v>3.410543118345607</c:v>
                </c:pt>
                <c:pt idx="2697">
                  <c:v>3.410270417036175</c:v>
                </c:pt>
                <c:pt idx="2698">
                  <c:v>3.409997737540028</c:v>
                </c:pt>
                <c:pt idx="2699">
                  <c:v>3.409725163055518</c:v>
                </c:pt>
                <c:pt idx="2700">
                  <c:v>3.409452527173994</c:v>
                </c:pt>
                <c:pt idx="2701">
                  <c:v>3.409179913100463</c:v>
                </c:pt>
                <c:pt idx="2702">
                  <c:v>3.408907320833165</c:v>
                </c:pt>
                <c:pt idx="2703">
                  <c:v>3.408634750370335</c:v>
                </c:pt>
                <c:pt idx="2704">
                  <c:v>3.408362284877058</c:v>
                </c:pt>
                <c:pt idx="2705">
                  <c:v>3.408089758011221</c:v>
                </c:pt>
                <c:pt idx="2706">
                  <c:v>3.407817252944563</c:v>
                </c:pt>
                <c:pt idx="2707">
                  <c:v>3.40754476967532</c:v>
                </c:pt>
                <c:pt idx="2708">
                  <c:v>3.407272308201731</c:v>
                </c:pt>
                <c:pt idx="2709">
                  <c:v>3.406999951655624</c:v>
                </c:pt>
                <c:pt idx="2710">
                  <c:v>3.406727533761402</c:v>
                </c:pt>
                <c:pt idx="2711">
                  <c:v>3.406455137657542</c:v>
                </c:pt>
                <c:pt idx="2712">
                  <c:v>3.406182763342287</c:v>
                </c:pt>
                <c:pt idx="2713">
                  <c:v>3.405910410813866</c:v>
                </c:pt>
                <c:pt idx="2714">
                  <c:v>3.405638163170877</c:v>
                </c:pt>
                <c:pt idx="2715">
                  <c:v>3.405365854204203</c:v>
                </c:pt>
                <c:pt idx="2716">
                  <c:v>3.40509356701908</c:v>
                </c:pt>
                <c:pt idx="2717">
                  <c:v>3.404821301613742</c:v>
                </c:pt>
                <c:pt idx="2718">
                  <c:v>3.404549057986432</c:v>
                </c:pt>
                <c:pt idx="2719">
                  <c:v>3.40427691920251</c:v>
                </c:pt>
                <c:pt idx="2720">
                  <c:v>3.40400471911932</c:v>
                </c:pt>
                <c:pt idx="2721">
                  <c:v>3.40373254080887</c:v>
                </c:pt>
                <c:pt idx="2722">
                  <c:v>3.403460384269396</c:v>
                </c:pt>
                <c:pt idx="2723">
                  <c:v>3.403188249499137</c:v>
                </c:pt>
                <c:pt idx="2724">
                  <c:v>3.40291621953024</c:v>
                </c:pt>
                <c:pt idx="2725">
                  <c:v>3.402644128286481</c:v>
                </c:pt>
                <c:pt idx="2726">
                  <c:v>3.402372058806652</c:v>
                </c:pt>
                <c:pt idx="2727">
                  <c:v>3.402100011088988</c:v>
                </c:pt>
                <c:pt idx="2728">
                  <c:v>3.401827985131729</c:v>
                </c:pt>
                <c:pt idx="2729">
                  <c:v>3.401556063933818</c:v>
                </c:pt>
                <c:pt idx="2730">
                  <c:v>3.401284081485445</c:v>
                </c:pt>
                <c:pt idx="2731">
                  <c:v>3.401012120792187</c:v>
                </c:pt>
                <c:pt idx="2732">
                  <c:v>3.40074018185229</c:v>
                </c:pt>
                <c:pt idx="2733">
                  <c:v>3.400468264663985</c:v>
                </c:pt>
                <c:pt idx="2734">
                  <c:v>3.400196452193037</c:v>
                </c:pt>
                <c:pt idx="2735">
                  <c:v>3.399924578496003</c:v>
                </c:pt>
                <c:pt idx="2736">
                  <c:v>3.399652726545276</c:v>
                </c:pt>
                <c:pt idx="2737">
                  <c:v>3.399380896339104</c:v>
                </c:pt>
                <c:pt idx="2738">
                  <c:v>3.399109087875717</c:v>
                </c:pt>
                <c:pt idx="2739">
                  <c:v>3.398837384087703</c:v>
                </c:pt>
                <c:pt idx="2740">
                  <c:v>3.398565619097973</c:v>
                </c:pt>
                <c:pt idx="2741">
                  <c:v>3.398293875845747</c:v>
                </c:pt>
                <c:pt idx="2742">
                  <c:v>3.398022154329261</c:v>
                </c:pt>
                <c:pt idx="2743">
                  <c:v>3.39775045454676</c:v>
                </c:pt>
                <c:pt idx="2744">
                  <c:v>3.397478859397665</c:v>
                </c:pt>
                <c:pt idx="2745">
                  <c:v>3.397207203071211</c:v>
                </c:pt>
                <c:pt idx="2746">
                  <c:v>3.39693556850061</c:v>
                </c:pt>
                <c:pt idx="2747">
                  <c:v>3.39666395570595</c:v>
                </c:pt>
                <c:pt idx="2748">
                  <c:v>3.396392364638276</c:v>
                </c:pt>
                <c:pt idx="2749">
                  <c:v>3.396120878163871</c:v>
                </c:pt>
                <c:pt idx="2750">
                  <c:v>3.395849330538322</c:v>
                </c:pt>
                <c:pt idx="2751">
                  <c:v>3.395577804634544</c:v>
                </c:pt>
                <c:pt idx="2752">
                  <c:v>3.395306300450787</c:v>
                </c:pt>
                <c:pt idx="2753">
                  <c:v>3.395034817985313</c:v>
                </c:pt>
                <c:pt idx="2754">
                  <c:v>3.394763440071258</c:v>
                </c:pt>
                <c:pt idx="2755">
                  <c:v>3.394492001030499</c:v>
                </c:pt>
                <c:pt idx="2756">
                  <c:v>3.3942205837028</c:v>
                </c:pt>
                <c:pt idx="2757">
                  <c:v>3.393949188086422</c:v>
                </c:pt>
                <c:pt idx="2758">
                  <c:v>3.393677814179622</c:v>
                </c:pt>
                <c:pt idx="2759">
                  <c:v>3.393406544782416</c:v>
                </c:pt>
                <c:pt idx="2760">
                  <c:v>3.39313521428293</c:v>
                </c:pt>
                <c:pt idx="2761">
                  <c:v>3.392863905487799</c:v>
                </c:pt>
                <c:pt idx="2762">
                  <c:v>3.392592618395293</c:v>
                </c:pt>
                <c:pt idx="2763">
                  <c:v>3.392321353003663</c:v>
                </c:pt>
                <c:pt idx="2764">
                  <c:v>3.392050192079814</c:v>
                </c:pt>
                <c:pt idx="2765">
                  <c:v>3.391778970078102</c:v>
                </c:pt>
                <c:pt idx="2766">
                  <c:v>3.391507769772054</c:v>
                </c:pt>
                <c:pt idx="2767">
                  <c:v>3.391236591159923</c:v>
                </c:pt>
                <c:pt idx="2768">
                  <c:v>3.390965434239972</c:v>
                </c:pt>
                <c:pt idx="2769">
                  <c:v>3.390694381746017</c:v>
                </c:pt>
                <c:pt idx="2770">
                  <c:v>3.390423268198598</c:v>
                </c:pt>
                <c:pt idx="2771">
                  <c:v>3.390152176338141</c:v>
                </c:pt>
                <c:pt idx="2772">
                  <c:v>3.389881106162917</c:v>
                </c:pt>
                <c:pt idx="2773">
                  <c:v>3.38961005767118</c:v>
                </c:pt>
                <c:pt idx="2774">
                  <c:v>3.389339113563654</c:v>
                </c:pt>
                <c:pt idx="2775">
                  <c:v>3.389068108427062</c:v>
                </c:pt>
                <c:pt idx="2776">
                  <c:v>3.388797124968744</c:v>
                </c:pt>
                <c:pt idx="2777">
                  <c:v>3.388526163186963</c:v>
                </c:pt>
                <c:pt idx="2778">
                  <c:v>3.388255223079978</c:v>
                </c:pt>
                <c:pt idx="2779">
                  <c:v>3.387984387315451</c:v>
                </c:pt>
                <c:pt idx="2780">
                  <c:v>3.387713490546238</c:v>
                </c:pt>
                <c:pt idx="2781">
                  <c:v>3.387442615446611</c:v>
                </c:pt>
                <c:pt idx="2782">
                  <c:v>3.387171762014834</c:v>
                </c:pt>
                <c:pt idx="2783">
                  <c:v>3.386900930249164</c:v>
                </c:pt>
                <c:pt idx="2784">
                  <c:v>3.386630202784211</c:v>
                </c:pt>
                <c:pt idx="2785">
                  <c:v>3.386359414338943</c:v>
                </c:pt>
                <c:pt idx="2786">
                  <c:v>3.386088647554581</c:v>
                </c:pt>
                <c:pt idx="2787">
                  <c:v>3.385817902429383</c:v>
                </c:pt>
                <c:pt idx="2788">
                  <c:v>3.385547178961611</c:v>
                </c:pt>
                <c:pt idx="2789">
                  <c:v>3.385276559752823</c:v>
                </c:pt>
                <c:pt idx="2790">
                  <c:v>3.385005879588089</c:v>
                </c:pt>
                <c:pt idx="2791">
                  <c:v>3.38473522107558</c:v>
                </c:pt>
                <c:pt idx="2792">
                  <c:v>3.384464584213549</c:v>
                </c:pt>
                <c:pt idx="2793">
                  <c:v>3.384193969000268</c:v>
                </c:pt>
                <c:pt idx="2794">
                  <c:v>3.38392345800426</c:v>
                </c:pt>
                <c:pt idx="2795">
                  <c:v>3.383652886076661</c:v>
                </c:pt>
                <c:pt idx="2796">
                  <c:v>3.383382335792605</c:v>
                </c:pt>
                <c:pt idx="2797">
                  <c:v>3.383111807150355</c:v>
                </c:pt>
                <c:pt idx="2798">
                  <c:v>3.382841300148172</c:v>
                </c:pt>
                <c:pt idx="2799">
                  <c:v>3.382570897321575</c:v>
                </c:pt>
                <c:pt idx="2800">
                  <c:v>3.382300433587727</c:v>
                </c:pt>
                <c:pt idx="2801">
                  <c:v>3.382029991488748</c:v>
                </c:pt>
                <c:pt idx="2802">
                  <c:v>3.381759571022904</c:v>
                </c:pt>
                <c:pt idx="2803">
                  <c:v>3.381489172188454</c:v>
                </c:pt>
                <c:pt idx="2804">
                  <c:v>3.381218877487907</c:v>
                </c:pt>
                <c:pt idx="2805">
                  <c:v>3.380948521904448</c:v>
                </c:pt>
                <c:pt idx="2806">
                  <c:v>3.380678187947184</c:v>
                </c:pt>
                <c:pt idx="2807">
                  <c:v>3.380407875614384</c:v>
                </c:pt>
                <c:pt idx="2808">
                  <c:v>3.38013758490431</c:v>
                </c:pt>
                <c:pt idx="2809">
                  <c:v>3.379867398286476</c:v>
                </c:pt>
                <c:pt idx="2810">
                  <c:v>3.379597150810057</c:v>
                </c:pt>
                <c:pt idx="2811">
                  <c:v>3.379326924951163</c:v>
                </c:pt>
                <c:pt idx="2812">
                  <c:v>3.379056720708063</c:v>
                </c:pt>
                <c:pt idx="2813">
                  <c:v>3.378786538079027</c:v>
                </c:pt>
                <c:pt idx="2814">
                  <c:v>3.378516459500587</c:v>
                </c:pt>
                <c:pt idx="2815">
                  <c:v>3.378246320087872</c:v>
                </c:pt>
                <c:pt idx="2816">
                  <c:v>3.377976202284025</c:v>
                </c:pt>
                <c:pt idx="2817">
                  <c:v>3.377706106087305</c:v>
                </c:pt>
                <c:pt idx="2818">
                  <c:v>3.377436031495981</c:v>
                </c:pt>
                <c:pt idx="2819">
                  <c:v>3.377166060913627</c:v>
                </c:pt>
                <c:pt idx="2820">
                  <c:v>3.376896029521307</c:v>
                </c:pt>
                <c:pt idx="2821">
                  <c:v>3.376626019729185</c:v>
                </c:pt>
                <c:pt idx="2822">
                  <c:v>3.376356031535537</c:v>
                </c:pt>
                <c:pt idx="2823">
                  <c:v>3.37608606493862</c:v>
                </c:pt>
                <c:pt idx="2824">
                  <c:v>3.375816202309068</c:v>
                </c:pt>
                <c:pt idx="2825">
                  <c:v>3.375546278893842</c:v>
                </c:pt>
                <c:pt idx="2826">
                  <c:v>3.375276377070158</c:v>
                </c:pt>
                <c:pt idx="2827">
                  <c:v>3.375006496836282</c:v>
                </c:pt>
                <c:pt idx="2828">
                  <c:v>3.374736638190491</c:v>
                </c:pt>
                <c:pt idx="2829">
                  <c:v>3.374466883470462</c:v>
                </c:pt>
                <c:pt idx="2830">
                  <c:v>3.37419706798905</c:v>
                </c:pt>
                <c:pt idx="2831">
                  <c:v>3.373927274090522</c:v>
                </c:pt>
                <c:pt idx="2832">
                  <c:v>3.373657501773151</c:v>
                </c:pt>
                <c:pt idx="2833">
                  <c:v>3.373387751035207</c:v>
                </c:pt>
                <c:pt idx="2834">
                  <c:v>3.37311810418145</c:v>
                </c:pt>
                <c:pt idx="2835">
                  <c:v>3.372848396590579</c:v>
                </c:pt>
                <c:pt idx="2836">
                  <c:v>3.372578710573947</c:v>
                </c:pt>
                <c:pt idx="2837">
                  <c:v>3.372309046129823</c:v>
                </c:pt>
                <c:pt idx="2838">
                  <c:v>3.372039403256473</c:v>
                </c:pt>
                <c:pt idx="2839">
                  <c:v>3.371769864225746</c:v>
                </c:pt>
                <c:pt idx="2840">
                  <c:v>3.371500264482178</c:v>
                </c:pt>
                <c:pt idx="2841">
                  <c:v>3.371230686304194</c:v>
                </c:pt>
                <c:pt idx="2842">
                  <c:v>3.370961129690071</c:v>
                </c:pt>
                <c:pt idx="2843">
                  <c:v>3.370691594638076</c:v>
                </c:pt>
                <c:pt idx="2844">
                  <c:v>3.370422163387162</c:v>
                </c:pt>
                <c:pt idx="2845">
                  <c:v>3.370152671447658</c:v>
                </c:pt>
                <c:pt idx="2846">
                  <c:v>3.369883201065097</c:v>
                </c:pt>
                <c:pt idx="2847">
                  <c:v>3.36961375223775</c:v>
                </c:pt>
                <c:pt idx="2848">
                  <c:v>3.369344324963884</c:v>
                </c:pt>
                <c:pt idx="2849">
                  <c:v>3.369075001449578</c:v>
                </c:pt>
                <c:pt idx="2850">
                  <c:v>3.368805617270925</c:v>
                </c:pt>
                <c:pt idx="2851">
                  <c:v>3.368536254640574</c:v>
                </c:pt>
                <c:pt idx="2852">
                  <c:v>3.368266913556793</c:v>
                </c:pt>
                <c:pt idx="2853">
                  <c:v>3.36799759401786</c:v>
                </c:pt>
                <c:pt idx="2854">
                  <c:v>3.367728378196967</c:v>
                </c:pt>
                <c:pt idx="2855">
                  <c:v>3.367459101735966</c:v>
                </c:pt>
                <c:pt idx="2856">
                  <c:v>3.367189846814628</c:v>
                </c:pt>
                <c:pt idx="2857">
                  <c:v>3.366920613431223</c:v>
                </c:pt>
                <c:pt idx="2858">
                  <c:v>3.36665140158403</c:v>
                </c:pt>
                <c:pt idx="2859">
                  <c:v>3.36638229341338</c:v>
                </c:pt>
                <c:pt idx="2860">
                  <c:v>3.36611312462685</c:v>
                </c:pt>
                <c:pt idx="2861">
                  <c:v>3.365843977371348</c:v>
                </c:pt>
                <c:pt idx="2862">
                  <c:v>3.365574851645146</c:v>
                </c:pt>
                <c:pt idx="2863">
                  <c:v>3.365305747446518</c:v>
                </c:pt>
                <c:pt idx="2864">
                  <c:v>3.36503674688296</c:v>
                </c:pt>
                <c:pt idx="2865">
                  <c:v>3.364767685727733</c:v>
                </c:pt>
                <c:pt idx="2866">
                  <c:v>3.364498646094903</c:v>
                </c:pt>
                <c:pt idx="2867">
                  <c:v>3.364229627982743</c:v>
                </c:pt>
                <c:pt idx="2868">
                  <c:v>3.363960631389527</c:v>
                </c:pt>
                <c:pt idx="2869">
                  <c:v>3.363691738389918</c:v>
                </c:pt>
                <c:pt idx="2870">
                  <c:v>3.363422784822848</c:v>
                </c:pt>
                <c:pt idx="2871">
                  <c:v>3.363153852769546</c:v>
                </c:pt>
                <c:pt idx="2872">
                  <c:v>3.362884942228286</c:v>
                </c:pt>
                <c:pt idx="2873">
                  <c:v>3.362616053197344</c:v>
                </c:pt>
                <c:pt idx="2874">
                  <c:v>3.362347267718561</c:v>
                </c:pt>
                <c:pt idx="2875">
                  <c:v>3.362078421696514</c:v>
                </c:pt>
                <c:pt idx="2876">
                  <c:v>3.361809597179613</c:v>
                </c:pt>
                <c:pt idx="2877">
                  <c:v>3.361540794166128</c:v>
                </c:pt>
                <c:pt idx="2878">
                  <c:v>3.361272012654337</c:v>
                </c:pt>
                <c:pt idx="2879">
                  <c:v>3.361003334653274</c:v>
                </c:pt>
                <c:pt idx="2880">
                  <c:v>3.36073459613314</c:v>
                </c:pt>
                <c:pt idx="2881">
                  <c:v>3.360465879109522</c:v>
                </c:pt>
                <c:pt idx="2882">
                  <c:v>3.360197183580705</c:v>
                </c:pt>
                <c:pt idx="2883">
                  <c:v>3.359928509544959</c:v>
                </c:pt>
                <c:pt idx="2884">
                  <c:v>3.35965993897853</c:v>
                </c:pt>
                <c:pt idx="2885">
                  <c:v>3.359391307917205</c:v>
                </c:pt>
                <c:pt idx="2886">
                  <c:v>3.359122698343778</c:v>
                </c:pt>
                <c:pt idx="2887">
                  <c:v>3.358854110256535</c:v>
                </c:pt>
                <c:pt idx="2888">
                  <c:v>3.358585543653747</c:v>
                </c:pt>
                <c:pt idx="2889">
                  <c:v>3.35831708047888</c:v>
                </c:pt>
                <c:pt idx="2890">
                  <c:v>3.358048556833278</c:v>
                </c:pt>
                <c:pt idx="2891">
                  <c:v>3.35778005466697</c:v>
                </c:pt>
                <c:pt idx="2892">
                  <c:v>3.357511573978224</c:v>
                </c:pt>
                <c:pt idx="2893">
                  <c:v>3.357243114765319</c:v>
                </c:pt>
                <c:pt idx="2894">
                  <c:v>3.35697475893896</c:v>
                </c:pt>
                <c:pt idx="2895">
                  <c:v>3.356706342666022</c:v>
                </c:pt>
                <c:pt idx="2896">
                  <c:v>3.35643794786376</c:v>
                </c:pt>
                <c:pt idx="2897">
                  <c:v>3.356169574530454</c:v>
                </c:pt>
                <c:pt idx="2898">
                  <c:v>3.35590122266438</c:v>
                </c:pt>
                <c:pt idx="2899">
                  <c:v>3.355632974148573</c:v>
                </c:pt>
                <c:pt idx="2900">
                  <c:v>3.355364665222968</c:v>
                </c:pt>
                <c:pt idx="2901">
                  <c:v>3.355096377759852</c:v>
                </c:pt>
                <c:pt idx="2902">
                  <c:v>3.354828111757508</c:v>
                </c:pt>
                <c:pt idx="2903">
                  <c:v>3.354559867214223</c:v>
                </c:pt>
                <c:pt idx="2904">
                  <c:v>3.354291725975198</c:v>
                </c:pt>
                <c:pt idx="2905">
                  <c:v>3.354023524338328</c:v>
                </c:pt>
                <c:pt idx="2906">
                  <c:v>3.353755344155368</c:v>
                </c:pt>
                <c:pt idx="2907">
                  <c:v>3.353487185424599</c:v>
                </c:pt>
                <c:pt idx="2908">
                  <c:v>3.353219048144305</c:v>
                </c:pt>
                <c:pt idx="2909">
                  <c:v>3.352951014126964</c:v>
                </c:pt>
                <c:pt idx="2910">
                  <c:v>3.352682919735932</c:v>
                </c:pt>
                <c:pt idx="2911">
                  <c:v>3.352414846790228</c:v>
                </c:pt>
                <c:pt idx="2912">
                  <c:v>3.352146795288136</c:v>
                </c:pt>
                <c:pt idx="2913">
                  <c:v>3.351878765227948</c:v>
                </c:pt>
                <c:pt idx="2914">
                  <c:v>3.351610838389419</c:v>
                </c:pt>
                <c:pt idx="2915">
                  <c:v>3.35134285120134</c:v>
                </c:pt>
                <c:pt idx="2916">
                  <c:v>3.351074885450015</c:v>
                </c:pt>
                <c:pt idx="2917">
                  <c:v>3.35080694113373</c:v>
                </c:pt>
                <c:pt idx="2918">
                  <c:v>3.350539018250771</c:v>
                </c:pt>
                <c:pt idx="2919">
                  <c:v>3.350271198548198</c:v>
                </c:pt>
                <c:pt idx="2920">
                  <c:v>3.350003318520211</c:v>
                </c:pt>
                <c:pt idx="2921">
                  <c:v>3.349735459920406</c:v>
                </c:pt>
                <c:pt idx="2922">
                  <c:v>3.34946762274707</c:v>
                </c:pt>
                <c:pt idx="2923">
                  <c:v>3.349199806998492</c:v>
                </c:pt>
                <c:pt idx="2924">
                  <c:v>3.348932094389043</c:v>
                </c:pt>
                <c:pt idx="2925">
                  <c:v>3.348664321478298</c:v>
                </c:pt>
                <c:pt idx="2926">
                  <c:v>3.348396569987173</c:v>
                </c:pt>
                <c:pt idx="2927">
                  <c:v>3.348128839913951</c:v>
                </c:pt>
                <c:pt idx="2928">
                  <c:v>3.34786113125692</c:v>
                </c:pt>
                <c:pt idx="2929">
                  <c:v>3.347593525697777</c:v>
                </c:pt>
                <c:pt idx="2930">
                  <c:v>3.347325859861455</c:v>
                </c:pt>
                <c:pt idx="2931">
                  <c:v>3.347058215436186</c:v>
                </c:pt>
                <c:pt idx="2932">
                  <c:v>3.346790592420259</c:v>
                </c:pt>
                <c:pt idx="2933">
                  <c:v>3.346522990811961</c:v>
                </c:pt>
                <c:pt idx="2934">
                  <c:v>3.346255492260326</c:v>
                </c:pt>
                <c:pt idx="2935">
                  <c:v>3.345987933455619</c:v>
                </c:pt>
                <c:pt idx="2936">
                  <c:v>3.345720396053407</c:v>
                </c:pt>
                <c:pt idx="2937">
                  <c:v>3.345452880051977</c:v>
                </c:pt>
                <c:pt idx="2938">
                  <c:v>3.345185385449617</c:v>
                </c:pt>
                <c:pt idx="2939">
                  <c:v>3.344917993862717</c:v>
                </c:pt>
                <c:pt idx="2940">
                  <c:v>3.344650542046838</c:v>
                </c:pt>
                <c:pt idx="2941">
                  <c:v>3.344383111624896</c:v>
                </c:pt>
                <c:pt idx="2942">
                  <c:v>3.344115702595184</c:v>
                </c:pt>
                <c:pt idx="2943">
                  <c:v>3.343848314955987</c:v>
                </c:pt>
                <c:pt idx="2944">
                  <c:v>3.34358103029106</c:v>
                </c:pt>
                <c:pt idx="2945">
                  <c:v>3.34331368542124</c:v>
                </c:pt>
                <c:pt idx="2946">
                  <c:v>3.343046361936807</c:v>
                </c:pt>
                <c:pt idx="2947">
                  <c:v>3.342779059836051</c:v>
                </c:pt>
                <c:pt idx="2948">
                  <c:v>3.342511779117261</c:v>
                </c:pt>
                <c:pt idx="2949">
                  <c:v>3.342244601331567</c:v>
                </c:pt>
                <c:pt idx="2950">
                  <c:v>3.341977363365059</c:v>
                </c:pt>
                <c:pt idx="2951">
                  <c:v>3.34171014677539</c:v>
                </c:pt>
                <c:pt idx="2952">
                  <c:v>3.341442951560846</c:v>
                </c:pt>
                <c:pt idx="2953">
                  <c:v>3.341175777719728</c:v>
                </c:pt>
                <c:pt idx="2954">
                  <c:v>3.340908706770548</c:v>
                </c:pt>
                <c:pt idx="2955">
                  <c:v>3.34064157566462</c:v>
                </c:pt>
                <c:pt idx="2956">
                  <c:v>3.340374465926988</c:v>
                </c:pt>
                <c:pt idx="2957">
                  <c:v>3.340107377555941</c:v>
                </c:pt>
                <c:pt idx="2958">
                  <c:v>3.339840310549768</c:v>
                </c:pt>
                <c:pt idx="2959">
                  <c:v>3.339573346394402</c:v>
                </c:pt>
                <c:pt idx="2960">
                  <c:v>3.339306322106345</c:v>
                </c:pt>
                <c:pt idx="2961">
                  <c:v>3.339039319178039</c:v>
                </c:pt>
                <c:pt idx="2962">
                  <c:v>3.338772337607784</c:v>
                </c:pt>
                <c:pt idx="2963">
                  <c:v>3.338505377393865</c:v>
                </c:pt>
                <c:pt idx="2964">
                  <c:v>3.338238519989626</c:v>
                </c:pt>
                <c:pt idx="2965">
                  <c:v>3.337971602476749</c:v>
                </c:pt>
                <c:pt idx="2966">
                  <c:v>3.33770470631509</c:v>
                </c:pt>
                <c:pt idx="2967">
                  <c:v>3.33743783150294</c:v>
                </c:pt>
                <c:pt idx="2968">
                  <c:v>3.337170978038592</c:v>
                </c:pt>
                <c:pt idx="2969">
                  <c:v>3.336904227342817</c:v>
                </c:pt>
                <c:pt idx="2970">
                  <c:v>3.336637416562445</c:v>
                </c:pt>
                <c:pt idx="2971">
                  <c:v>3.336370627124757</c:v>
                </c:pt>
                <c:pt idx="2972">
                  <c:v>3.336103859028046</c:v>
                </c:pt>
                <c:pt idx="2973">
                  <c:v>3.335837112270612</c:v>
                </c:pt>
                <c:pt idx="2974">
                  <c:v>3.335570468240659</c:v>
                </c:pt>
                <c:pt idx="2975">
                  <c:v>3.33530376415014</c:v>
                </c:pt>
                <c:pt idx="2976">
                  <c:v>3.335037081393776</c:v>
                </c:pt>
                <c:pt idx="2977">
                  <c:v>3.33477041996986</c:v>
                </c:pt>
                <c:pt idx="2978">
                  <c:v>3.334503779876695</c:v>
                </c:pt>
                <c:pt idx="2979">
                  <c:v>3.334237242469937</c:v>
                </c:pt>
                <c:pt idx="2980">
                  <c:v>3.333970645026635</c:v>
                </c:pt>
                <c:pt idx="2981">
                  <c:v>3.333704068908965</c:v>
                </c:pt>
                <c:pt idx="2982">
                  <c:v>3.33343751411522</c:v>
                </c:pt>
                <c:pt idx="2983">
                  <c:v>3.333170980643697</c:v>
                </c:pt>
                <c:pt idx="2984">
                  <c:v>3.332904549817529</c:v>
                </c:pt>
                <c:pt idx="2985">
                  <c:v>3.33263805897883</c:v>
                </c:pt>
                <c:pt idx="2986">
                  <c:v>3.33237158945724</c:v>
                </c:pt>
                <c:pt idx="2987">
                  <c:v>3.332105141251057</c:v>
                </c:pt>
                <c:pt idx="2988">
                  <c:v>3.331838714358573</c:v>
                </c:pt>
                <c:pt idx="2989">
                  <c:v>3.331572390070407</c:v>
                </c:pt>
                <c:pt idx="2990">
                  <c:v>3.331306005793717</c:v>
                </c:pt>
                <c:pt idx="2991">
                  <c:v>3.331039642825618</c:v>
                </c:pt>
                <c:pt idx="2992">
                  <c:v>3.330773301164405</c:v>
                </c:pt>
                <c:pt idx="2993">
                  <c:v>3.330506980808379</c:v>
                </c:pt>
                <c:pt idx="2994">
                  <c:v>3.330240763015646</c:v>
                </c:pt>
                <c:pt idx="2995">
                  <c:v>3.329974485258385</c:v>
                </c:pt>
                <c:pt idx="2996">
                  <c:v>3.3297082288012</c:v>
                </c:pt>
                <c:pt idx="2997">
                  <c:v>3.329441993642391</c:v>
                </c:pt>
                <c:pt idx="2998">
                  <c:v>3.329175779780256</c:v>
                </c:pt>
                <c:pt idx="2999">
                  <c:v>3.32890966844041</c:v>
                </c:pt>
                <c:pt idx="3000">
                  <c:v>3.328643497160017</c:v>
                </c:pt>
                <c:pt idx="3001">
                  <c:v>3.328377347171194</c:v>
                </c:pt>
                <c:pt idx="3002">
                  <c:v>3.328111218472237</c:v>
                </c:pt>
                <c:pt idx="3003">
                  <c:v>3.327845111061443</c:v>
                </c:pt>
                <c:pt idx="3004">
                  <c:v>3.327579106131955</c:v>
                </c:pt>
                <c:pt idx="3005">
                  <c:v>3.327313041285894</c:v>
                </c:pt>
                <c:pt idx="3006">
                  <c:v>3.327046997722895</c:v>
                </c:pt>
                <c:pt idx="3007">
                  <c:v>3.326780975441259</c:v>
                </c:pt>
                <c:pt idx="3008">
                  <c:v>3.326514974439282</c:v>
                </c:pt>
                <c:pt idx="3009">
                  <c:v>3.326249075877637</c:v>
                </c:pt>
                <c:pt idx="3010">
                  <c:v>3.325983117423388</c:v>
                </c:pt>
                <c:pt idx="3011">
                  <c:v>3.325717180243699</c:v>
                </c:pt>
                <c:pt idx="3012">
                  <c:v>3.32545126433687</c:v>
                </c:pt>
                <c:pt idx="3013">
                  <c:v>3.325185369701201</c:v>
                </c:pt>
                <c:pt idx="3014">
                  <c:v>3.32491957746491</c:v>
                </c:pt>
                <c:pt idx="3015">
                  <c:v>3.324653725359971</c:v>
                </c:pt>
                <c:pt idx="3016">
                  <c:v>3.324387894521095</c:v>
                </c:pt>
                <c:pt idx="3017">
                  <c:v>3.32412208494658</c:v>
                </c:pt>
                <c:pt idx="3018">
                  <c:v>3.323856296634728</c:v>
                </c:pt>
                <c:pt idx="3019">
                  <c:v>3.323590610681316</c:v>
                </c:pt>
                <c:pt idx="3020">
                  <c:v>3.323324864883207</c:v>
                </c:pt>
                <c:pt idx="3021">
                  <c:v>3.323059140342664</c:v>
                </c:pt>
                <c:pt idx="3022">
                  <c:v>3.32279343705799</c:v>
                </c:pt>
                <c:pt idx="3023">
                  <c:v>3.322527755027486</c:v>
                </c:pt>
                <c:pt idx="3024">
                  <c:v>3.322262175314496</c:v>
                </c:pt>
                <c:pt idx="3025">
                  <c:v>3.321996535780756</c:v>
                </c:pt>
                <c:pt idx="3026">
                  <c:v>3.321730917496088</c:v>
                </c:pt>
                <c:pt idx="3027">
                  <c:v>3.321465320458796</c:v>
                </c:pt>
                <c:pt idx="3028">
                  <c:v>3.321199744667191</c:v>
                </c:pt>
                <c:pt idx="3029">
                  <c:v>3.320934271152196</c:v>
                </c:pt>
                <c:pt idx="3030">
                  <c:v>3.320668737840374</c:v>
                </c:pt>
                <c:pt idx="3031">
                  <c:v>3.320403225769142</c:v>
                </c:pt>
                <c:pt idx="3032">
                  <c:v>3.320137734936803</c:v>
                </c:pt>
                <c:pt idx="3033">
                  <c:v>3.319872265341657</c:v>
                </c:pt>
                <c:pt idx="3034">
                  <c:v>3.319606897982238</c:v>
                </c:pt>
                <c:pt idx="3035">
                  <c:v>3.319341470849914</c:v>
                </c:pt>
                <c:pt idx="3036">
                  <c:v>3.319076064949696</c:v>
                </c:pt>
                <c:pt idx="3037">
                  <c:v>3.318810680279885</c:v>
                </c:pt>
                <c:pt idx="3038">
                  <c:v>3.318545316838791</c:v>
                </c:pt>
                <c:pt idx="3039">
                  <c:v>3.318280055592554</c:v>
                </c:pt>
                <c:pt idx="3040">
                  <c:v>3.318014734597321</c:v>
                </c:pt>
                <c:pt idx="3041">
                  <c:v>3.317749434825713</c:v>
                </c:pt>
                <c:pt idx="3042">
                  <c:v>3.317484156276041</c:v>
                </c:pt>
                <c:pt idx="3043">
                  <c:v>3.317218898946602</c:v>
                </c:pt>
                <c:pt idx="3044">
                  <c:v>3.316953743771164</c:v>
                </c:pt>
                <c:pt idx="3045">
                  <c:v>3.316688528870637</c:v>
                </c:pt>
                <c:pt idx="3046">
                  <c:v>3.316423335185258</c:v>
                </c:pt>
                <c:pt idx="3047">
                  <c:v>3.316158162713339</c:v>
                </c:pt>
                <c:pt idx="3048">
                  <c:v>3.315893011453181</c:v>
                </c:pt>
                <c:pt idx="3049">
                  <c:v>3.315627962306189</c:v>
                </c:pt>
                <c:pt idx="3050">
                  <c:v>3.315362853457999</c:v>
                </c:pt>
                <c:pt idx="3051">
                  <c:v>3.31509776581649</c:v>
                </c:pt>
                <c:pt idx="3052">
                  <c:v>3.314832699375938</c:v>
                </c:pt>
                <c:pt idx="3053">
                  <c:v>3.314567654124318</c:v>
                </c:pt>
                <c:pt idx="3054">
                  <c:v>3.314302710944683</c:v>
                </c:pt>
                <c:pt idx="3055">
                  <c:v>3.314037708087364</c:v>
                </c:pt>
                <c:pt idx="3056">
                  <c:v>3.313772726427889</c:v>
                </c:pt>
                <c:pt idx="3057">
                  <c:v>3.313507765964561</c:v>
                </c:pt>
                <c:pt idx="3058">
                  <c:v>3.313242826695681</c:v>
                </c:pt>
                <c:pt idx="3059">
                  <c:v>3.312977989457978</c:v>
                </c:pt>
                <c:pt idx="3060">
                  <c:v>3.312713092566453</c:v>
                </c:pt>
                <c:pt idx="3061">
                  <c:v>3.312448216864291</c:v>
                </c:pt>
                <c:pt idx="3062">
                  <c:v>3.312183362349804</c:v>
                </c:pt>
                <c:pt idx="3063">
                  <c:v>3.311918529021292</c:v>
                </c:pt>
                <c:pt idx="3064">
                  <c:v>3.311653797683153</c:v>
                </c:pt>
                <c:pt idx="3065">
                  <c:v>3.31138900671505</c:v>
                </c:pt>
                <c:pt idx="3066">
                  <c:v>3.31112423692784</c:v>
                </c:pt>
                <c:pt idx="3067">
                  <c:v>3.310859488319824</c:v>
                </c:pt>
                <c:pt idx="3068">
                  <c:v>3.31059476088932</c:v>
                </c:pt>
                <c:pt idx="3069">
                  <c:v>3.310330135408403</c:v>
                </c:pt>
                <c:pt idx="3070">
                  <c:v>3.310065450321364</c:v>
                </c:pt>
                <c:pt idx="3071">
                  <c:v>3.309800786406751</c:v>
                </c:pt>
                <c:pt idx="3072">
                  <c:v>3.309536143662869</c:v>
                </c:pt>
                <c:pt idx="3073">
                  <c:v>3.309271522088024</c:v>
                </c:pt>
                <c:pt idx="3074">
                  <c:v>3.309007002422004</c:v>
                </c:pt>
                <c:pt idx="3075">
                  <c:v>3.308742423173695</c:v>
                </c:pt>
                <c:pt idx="3076">
                  <c:v>3.308477865089352</c:v>
                </c:pt>
                <c:pt idx="3077">
                  <c:v>3.308213328167272</c:v>
                </c:pt>
                <c:pt idx="3078">
                  <c:v>3.307948812405767</c:v>
                </c:pt>
                <c:pt idx="3079">
                  <c:v>3.307684398512337</c:v>
                </c:pt>
                <c:pt idx="3080">
                  <c:v>3.307419925060447</c:v>
                </c:pt>
                <c:pt idx="3081">
                  <c:v>3.307155472764056</c:v>
                </c:pt>
                <c:pt idx="3082">
                  <c:v>3.306891041621471</c:v>
                </c:pt>
                <c:pt idx="3083">
                  <c:v>3.306626631631</c:v>
                </c:pt>
                <c:pt idx="3084">
                  <c:v>3.306362323467872</c:v>
                </c:pt>
                <c:pt idx="3085">
                  <c:v>3.306097955770103</c:v>
                </c:pt>
                <c:pt idx="3086">
                  <c:v>3.305833609219374</c:v>
                </c:pt>
                <c:pt idx="3087">
                  <c:v>3.305569283813994</c:v>
                </c:pt>
                <c:pt idx="3088">
                  <c:v>3.305304979552273</c:v>
                </c:pt>
                <c:pt idx="3089">
                  <c:v>3.305040777077179</c:v>
                </c:pt>
                <c:pt idx="3090">
                  <c:v>3.304776515091251</c:v>
                </c:pt>
                <c:pt idx="3091">
                  <c:v>3.30451227424391</c:v>
                </c:pt>
                <c:pt idx="3092">
                  <c:v>3.304248054533462</c:v>
                </c:pt>
                <c:pt idx="3093">
                  <c:v>3.303983855958226</c:v>
                </c:pt>
                <c:pt idx="3094">
                  <c:v>3.303719759128917</c:v>
                </c:pt>
                <c:pt idx="3095">
                  <c:v>3.303455602812572</c:v>
                </c:pt>
                <c:pt idx="3096">
                  <c:v>3.303191467626364</c:v>
                </c:pt>
                <c:pt idx="3097">
                  <c:v>3.302927353568601</c:v>
                </c:pt>
                <c:pt idx="3098">
                  <c:v>3.302663260637598</c:v>
                </c:pt>
                <c:pt idx="3099">
                  <c:v>3.302399269411842</c:v>
                </c:pt>
                <c:pt idx="3100">
                  <c:v>3.30213521872284</c:v>
                </c:pt>
                <c:pt idx="3101">
                  <c:v>3.301871189155527</c:v>
                </c:pt>
                <c:pt idx="3102">
                  <c:v>3.301607180708217</c:v>
                </c:pt>
                <c:pt idx="3103">
                  <c:v>3.301343193379217</c:v>
                </c:pt>
                <c:pt idx="3104">
                  <c:v>3.301079307714803</c:v>
                </c:pt>
                <c:pt idx="3105">
                  <c:v>3.300815362610924</c:v>
                </c:pt>
                <c:pt idx="3106">
                  <c:v>3.300551438620291</c:v>
                </c:pt>
                <c:pt idx="3107">
                  <c:v>3.300287535741218</c:v>
                </c:pt>
                <c:pt idx="3108">
                  <c:v>3.300023653972017</c:v>
                </c:pt>
                <c:pt idx="3109">
                  <c:v>3.299759873826749</c:v>
                </c:pt>
                <c:pt idx="3110">
                  <c:v>3.299496034265787</c:v>
                </c:pt>
                <c:pt idx="3111">
                  <c:v>3.299232215809635</c:v>
                </c:pt>
                <c:pt idx="3112">
                  <c:v>3.298968418456605</c:v>
                </c:pt>
                <c:pt idx="3113">
                  <c:v>3.29870464220501</c:v>
                </c:pt>
                <c:pt idx="3114">
                  <c:v>3.298440967536715</c:v>
                </c:pt>
                <c:pt idx="3115">
                  <c:v>3.29817723347649</c:v>
                </c:pt>
                <c:pt idx="3116">
                  <c:v>3.297913520512638</c:v>
                </c:pt>
                <c:pt idx="3117">
                  <c:v>3.297649828643475</c:v>
                </c:pt>
                <c:pt idx="3118">
                  <c:v>3.297386157867315</c:v>
                </c:pt>
                <c:pt idx="3119">
                  <c:v>3.297122588633836</c:v>
                </c:pt>
                <c:pt idx="3120">
                  <c:v>3.296858960032182</c:v>
                </c:pt>
                <c:pt idx="3121">
                  <c:v>3.296595352518471</c:v>
                </c:pt>
                <c:pt idx="3122">
                  <c:v>3.296331766091018</c:v>
                </c:pt>
                <c:pt idx="3123">
                  <c:v>3.296068200748135</c:v>
                </c:pt>
                <c:pt idx="3124">
                  <c:v>3.295804736907341</c:v>
                </c:pt>
                <c:pt idx="3125">
                  <c:v>3.295541213722113</c:v>
                </c:pt>
                <c:pt idx="3126">
                  <c:v>3.295277711616401</c:v>
                </c:pt>
                <c:pt idx="3127">
                  <c:v>3.29501423058852</c:v>
                </c:pt>
                <c:pt idx="3128">
                  <c:v>3.294750770636783</c:v>
                </c:pt>
                <c:pt idx="3129">
                  <c:v>3.294487412146552</c:v>
                </c:pt>
                <c:pt idx="3130">
                  <c:v>3.294223994335623</c:v>
                </c:pt>
                <c:pt idx="3131">
                  <c:v>3.293960597595786</c:v>
                </c:pt>
                <c:pt idx="3132">
                  <c:v>3.293697221925357</c:v>
                </c:pt>
                <c:pt idx="3133">
                  <c:v>3.293433867322653</c:v>
                </c:pt>
                <c:pt idx="3134">
                  <c:v>3.293170614140886</c:v>
                </c:pt>
                <c:pt idx="3135">
                  <c:v>3.29290730166215</c:v>
                </c:pt>
                <c:pt idx="3136">
                  <c:v>3.292644010246083</c:v>
                </c:pt>
                <c:pt idx="3137">
                  <c:v>3.292380739891007</c:v>
                </c:pt>
                <c:pt idx="3138">
                  <c:v>3.292117490595236</c:v>
                </c:pt>
                <c:pt idx="3139">
                  <c:v>3.291854342679856</c:v>
                </c:pt>
                <c:pt idx="3140">
                  <c:v>3.291591135491221</c:v>
                </c:pt>
                <c:pt idx="3141">
                  <c:v>3.291327949356842</c:v>
                </c:pt>
                <c:pt idx="3142">
                  <c:v>3.291064784275037</c:v>
                </c:pt>
                <c:pt idx="3143">
                  <c:v>3.290801640244123</c:v>
                </c:pt>
                <c:pt idx="3144">
                  <c:v>3.290538597553067</c:v>
                </c:pt>
                <c:pt idx="3145">
                  <c:v>3.290275495612465</c:v>
                </c:pt>
                <c:pt idx="3146">
                  <c:v>3.290012414717706</c:v>
                </c:pt>
                <c:pt idx="3147">
                  <c:v>3.28974935486711</c:v>
                </c:pt>
                <c:pt idx="3148">
                  <c:v>3.289486316058994</c:v>
                </c:pt>
                <c:pt idx="3149">
                  <c:v>3.289223378550221</c:v>
                </c:pt>
                <c:pt idx="3150">
                  <c:v>3.2889603818156</c:v>
                </c:pt>
                <c:pt idx="3151">
                  <c:v>3.288697406118415</c:v>
                </c:pt>
                <c:pt idx="3152">
                  <c:v>3.288434451456984</c:v>
                </c:pt>
                <c:pt idx="3153">
                  <c:v>3.288171517829626</c:v>
                </c:pt>
                <c:pt idx="3154">
                  <c:v>3.287908685461112</c:v>
                </c:pt>
                <c:pt idx="3155">
                  <c:v>3.28764579389044</c:v>
                </c:pt>
                <c:pt idx="3156">
                  <c:v>3.2873829233488</c:v>
                </c:pt>
                <c:pt idx="3157">
                  <c:v>3.28712007383451</c:v>
                </c:pt>
                <c:pt idx="3158">
                  <c:v>3.286857245345889</c:v>
                </c:pt>
                <c:pt idx="3159">
                  <c:v>3.286594518075631</c:v>
                </c:pt>
                <c:pt idx="3160">
                  <c:v>3.286331731626895</c:v>
                </c:pt>
                <c:pt idx="3161">
                  <c:v>3.286068966198787</c:v>
                </c:pt>
                <c:pt idx="3162">
                  <c:v>3.285806221789635</c:v>
                </c:pt>
                <c:pt idx="3163">
                  <c:v>3.285543498397751</c:v>
                </c:pt>
                <c:pt idx="3164">
                  <c:v>3.285280876183761</c:v>
                </c:pt>
                <c:pt idx="3165">
                  <c:v>3.285018194814967</c:v>
                </c:pt>
                <c:pt idx="3166">
                  <c:v>3.284755534458406</c:v>
                </c:pt>
                <c:pt idx="3167">
                  <c:v>3.2844928951124</c:v>
                </c:pt>
                <c:pt idx="3168">
                  <c:v>3.284230276775268</c:v>
                </c:pt>
                <c:pt idx="3169">
                  <c:v>3.283967759575583</c:v>
                </c:pt>
                <c:pt idx="3170">
                  <c:v>3.283705183244755</c:v>
                </c:pt>
                <c:pt idx="3171">
                  <c:v>3.283442627917767</c:v>
                </c:pt>
                <c:pt idx="3172">
                  <c:v>3.283180093592941</c:v>
                </c:pt>
                <c:pt idx="3173">
                  <c:v>3.282917580268597</c:v>
                </c:pt>
                <c:pt idx="3174">
                  <c:v>3.282655168041268</c:v>
                </c:pt>
                <c:pt idx="3175">
                  <c:v>3.28239269670645</c:v>
                </c:pt>
                <c:pt idx="3176">
                  <c:v>3.282130246367084</c:v>
                </c:pt>
                <c:pt idx="3177">
                  <c:v>3.281867817021487</c:v>
                </c:pt>
                <c:pt idx="3178">
                  <c:v>3.281605408667987</c:v>
                </c:pt>
                <c:pt idx="3179">
                  <c:v>3.281343101371085</c:v>
                </c:pt>
                <c:pt idx="3180">
                  <c:v>3.28108073499034</c:v>
                </c:pt>
                <c:pt idx="3181">
                  <c:v>3.280818389596657</c:v>
                </c:pt>
                <c:pt idx="3182">
                  <c:v>3.280556065188363</c:v>
                </c:pt>
                <c:pt idx="3183">
                  <c:v>3.28029376176378</c:v>
                </c:pt>
                <c:pt idx="3184">
                  <c:v>3.280031559355398</c:v>
                </c:pt>
                <c:pt idx="3185">
                  <c:v>3.279769297886803</c:v>
                </c:pt>
                <c:pt idx="3186">
                  <c:v>3.279507057396893</c:v>
                </c:pt>
                <c:pt idx="3187">
                  <c:v>3.279244837883989</c:v>
                </c:pt>
                <c:pt idx="3188">
                  <c:v>3.278982639346415</c:v>
                </c:pt>
                <c:pt idx="3189">
                  <c:v>3.278720541784658</c:v>
                </c:pt>
                <c:pt idx="3190">
                  <c:v>3.278458385186318</c:v>
                </c:pt>
                <c:pt idx="3191">
                  <c:v>3.278196249558284</c:v>
                </c:pt>
                <c:pt idx="3192">
                  <c:v>3.277934134898877</c:v>
                </c:pt>
                <c:pt idx="3193">
                  <c:v>3.277672041206425</c:v>
                </c:pt>
                <c:pt idx="3194">
                  <c:v>3.277410048449422</c:v>
                </c:pt>
                <c:pt idx="3195">
                  <c:v>3.277147996679455</c:v>
                </c:pt>
                <c:pt idx="3196">
                  <c:v>3.276885965871418</c:v>
                </c:pt>
                <c:pt idx="3197">
                  <c:v>3.276623956023636</c:v>
                </c:pt>
                <c:pt idx="3198">
                  <c:v>3.276361967134436</c:v>
                </c:pt>
                <c:pt idx="3199">
                  <c:v>3.276100079140334</c:v>
                </c:pt>
                <c:pt idx="3200">
                  <c:v>3.275838132156878</c:v>
                </c:pt>
                <c:pt idx="3201">
                  <c:v>3.275576206126981</c:v>
                </c:pt>
                <c:pt idx="3202">
                  <c:v>3.27531430104897</c:v>
                </c:pt>
                <c:pt idx="3203">
                  <c:v>3.275052416921167</c:v>
                </c:pt>
                <c:pt idx="3204">
                  <c:v>3.274790633648135</c:v>
                </c:pt>
                <c:pt idx="3205">
                  <c:v>3.274528791409346</c:v>
                </c:pt>
                <c:pt idx="3206">
                  <c:v>3.274266970115749</c:v>
                </c:pt>
                <c:pt idx="3207">
                  <c:v>3.274005169765671</c:v>
                </c:pt>
                <c:pt idx="3208">
                  <c:v>3.273743390357441</c:v>
                </c:pt>
                <c:pt idx="3209">
                  <c:v>3.27348171176366</c:v>
                </c:pt>
                <c:pt idx="3210">
                  <c:v>3.273219974227714</c:v>
                </c:pt>
                <c:pt idx="3211">
                  <c:v>3.272958257628597</c:v>
                </c:pt>
                <c:pt idx="3212">
                  <c:v>3.272696561964637</c:v>
                </c:pt>
                <c:pt idx="3213">
                  <c:v>3.272434887234162</c:v>
                </c:pt>
                <c:pt idx="3214">
                  <c:v>3.272173313277836</c:v>
                </c:pt>
                <c:pt idx="3215">
                  <c:v>3.271911680402928</c:v>
                </c:pt>
                <c:pt idx="3216">
                  <c:v>3.27165006845649</c:v>
                </c:pt>
                <c:pt idx="3217">
                  <c:v>3.271388477436849</c:v>
                </c:pt>
                <c:pt idx="3218">
                  <c:v>3.271126907342337</c:v>
                </c:pt>
                <c:pt idx="3219">
                  <c:v>3.270865437981687</c:v>
                </c:pt>
                <c:pt idx="3220">
                  <c:v>3.270603909726033</c:v>
                </c:pt>
                <c:pt idx="3221">
                  <c:v>3.270342402390491</c:v>
                </c:pt>
                <c:pt idx="3222">
                  <c:v>3.270080915973391</c:v>
                </c:pt>
                <c:pt idx="3223">
                  <c:v>3.269819450473065</c:v>
                </c:pt>
                <c:pt idx="3224">
                  <c:v>3.269558085666338</c:v>
                </c:pt>
                <c:pt idx="3225">
                  <c:v>3.269296661988165</c:v>
                </c:pt>
                <c:pt idx="3226">
                  <c:v>3.269035259221755</c:v>
                </c:pt>
                <c:pt idx="3227">
                  <c:v>3.268773877365437</c:v>
                </c:pt>
                <c:pt idx="3228">
                  <c:v>3.268512516417542</c:v>
                </c:pt>
                <c:pt idx="3229">
                  <c:v>3.268251256122995</c:v>
                </c:pt>
                <c:pt idx="3230">
                  <c:v>3.267989936980557</c:v>
                </c:pt>
                <c:pt idx="3231">
                  <c:v>3.267728638741534</c:v>
                </c:pt>
                <c:pt idx="3232">
                  <c:v>3.267467361404256</c:v>
                </c:pt>
                <c:pt idx="3233">
                  <c:v>3.267206104967055</c:v>
                </c:pt>
                <c:pt idx="3234">
                  <c:v>3.266944949142967</c:v>
                </c:pt>
                <c:pt idx="3235">
                  <c:v>3.266683734494535</c:v>
                </c:pt>
                <c:pt idx="3236">
                  <c:v>3.266422540741172</c:v>
                </c:pt>
                <c:pt idx="3237">
                  <c:v>3.266161367881213</c:v>
                </c:pt>
                <c:pt idx="3238">
                  <c:v>3.265900215912986</c:v>
                </c:pt>
                <c:pt idx="3239">
                  <c:v>3.265639164517656</c:v>
                </c:pt>
                <c:pt idx="3240">
                  <c:v>3.265378054321518</c:v>
                </c:pt>
                <c:pt idx="3241">
                  <c:v>3.265116965012111</c:v>
                </c:pt>
                <c:pt idx="3242">
                  <c:v>3.264855896587765</c:v>
                </c:pt>
                <c:pt idx="3243">
                  <c:v>3.264594849046814</c:v>
                </c:pt>
                <c:pt idx="3244">
                  <c:v>3.26433390203856</c:v>
                </c:pt>
                <c:pt idx="3245">
                  <c:v>3.264072896253023</c:v>
                </c:pt>
                <c:pt idx="3246">
                  <c:v>3.263811911345882</c:v>
                </c:pt>
                <c:pt idx="3247">
                  <c:v>3.263550947315467</c:v>
                </c:pt>
                <c:pt idx="3248">
                  <c:v>3.263290004160111</c:v>
                </c:pt>
                <c:pt idx="3249">
                  <c:v>3.263029161497266</c:v>
                </c:pt>
                <c:pt idx="3250">
                  <c:v>3.262768260080661</c:v>
                </c:pt>
                <c:pt idx="3251">
                  <c:v>3.262507379534116</c:v>
                </c:pt>
                <c:pt idx="3252">
                  <c:v>3.262246519855965</c:v>
                </c:pt>
                <c:pt idx="3253">
                  <c:v>3.261985681044543</c:v>
                </c:pt>
                <c:pt idx="3254">
                  <c:v>3.261724942685464</c:v>
                </c:pt>
                <c:pt idx="3255">
                  <c:v>3.261464145596134</c:v>
                </c:pt>
                <c:pt idx="3256">
                  <c:v>3.261203369368535</c:v>
                </c:pt>
                <c:pt idx="3257">
                  <c:v>3.260942614001003</c:v>
                </c:pt>
                <c:pt idx="3258">
                  <c:v>3.260681879491872</c:v>
                </c:pt>
                <c:pt idx="3259">
                  <c:v>3.260421245394931</c:v>
                </c:pt>
                <c:pt idx="3260">
                  <c:v>3.260160552591241</c:v>
                </c:pt>
                <c:pt idx="3261">
                  <c:v>3.259899880640958</c:v>
                </c:pt>
                <c:pt idx="3262">
                  <c:v>3.259639229542416</c:v>
                </c:pt>
                <c:pt idx="3263">
                  <c:v>3.259378599293951</c:v>
                </c:pt>
                <c:pt idx="3264">
                  <c:v>3.259118069417543</c:v>
                </c:pt>
                <c:pt idx="3265">
                  <c:v>3.258857480857877</c:v>
                </c:pt>
                <c:pt idx="3266">
                  <c:v>3.258596913143296</c:v>
                </c:pt>
                <c:pt idx="3267">
                  <c:v>3.258336366272136</c:v>
                </c:pt>
                <c:pt idx="3268">
                  <c:v>3.258075840242733</c:v>
                </c:pt>
                <c:pt idx="3269">
                  <c:v>3.257815414545266</c:v>
                </c:pt>
                <c:pt idx="3270">
                  <c:v>3.257554930188029</c:v>
                </c:pt>
                <c:pt idx="3271">
                  <c:v>3.257294466667557</c:v>
                </c:pt>
                <c:pt idx="3272">
                  <c:v>3.25703402398219</c:v>
                </c:pt>
                <c:pt idx="3273">
                  <c:v>3.256773602130261</c:v>
                </c:pt>
                <c:pt idx="3274">
                  <c:v>3.256513280570169</c:v>
                </c:pt>
                <c:pt idx="3275">
                  <c:v>3.256252900373776</c:v>
                </c:pt>
                <c:pt idx="3276">
                  <c:v>3.255992541005841</c:v>
                </c:pt>
                <c:pt idx="3277">
                  <c:v>3.255732202464694</c:v>
                </c:pt>
                <c:pt idx="3278">
                  <c:v>3.255471884748675</c:v>
                </c:pt>
                <c:pt idx="3279">
                  <c:v>3.255211667284406</c:v>
                </c:pt>
                <c:pt idx="3280">
                  <c:v>3.254951391207303</c:v>
                </c:pt>
                <c:pt idx="3281">
                  <c:v>3.254691135950344</c:v>
                </c:pt>
                <c:pt idx="3282">
                  <c:v>3.254430901511866</c:v>
                </c:pt>
                <c:pt idx="3283">
                  <c:v>3.254170687890207</c:v>
                </c:pt>
                <c:pt idx="3284">
                  <c:v>3.25391057448023</c:v>
                </c:pt>
                <c:pt idx="3285">
                  <c:v>3.253650402480875</c:v>
                </c:pt>
                <c:pt idx="3286">
                  <c:v>3.253390251293358</c:v>
                </c:pt>
                <c:pt idx="3287">
                  <c:v>3.253130120916015</c:v>
                </c:pt>
                <c:pt idx="3288">
                  <c:v>3.252870011347187</c:v>
                </c:pt>
                <c:pt idx="3289">
                  <c:v>3.252610001949987</c:v>
                </c:pt>
                <c:pt idx="3290">
                  <c:v>3.252349933986856</c:v>
                </c:pt>
                <c:pt idx="3291">
                  <c:v>3.252089886827264</c:v>
                </c:pt>
                <c:pt idx="3292">
                  <c:v>3.25182986046343</c:v>
                </c:pt>
                <c:pt idx="3293">
                  <c:v>3.251569854866686</c:v>
                </c:pt>
                <c:pt idx="3294">
                  <c:v>3.251309949400936</c:v>
                </c:pt>
                <c:pt idx="3295">
                  <c:v>3.251049985392072</c:v>
                </c:pt>
                <c:pt idx="3296">
                  <c:v>3.250790042177825</c:v>
                </c:pt>
                <c:pt idx="3297">
                  <c:v>3.250530119756533</c:v>
                </c:pt>
                <c:pt idx="3298">
                  <c:v>3.250270218126531</c:v>
                </c:pt>
                <c:pt idx="3299">
                  <c:v>3.250010416587484</c:v>
                </c:pt>
                <c:pt idx="3300">
                  <c:v>3.24975055652873</c:v>
                </c:pt>
                <c:pt idx="3301">
                  <c:v>3.249490717256278</c:v>
                </c:pt>
                <c:pt idx="3302">
                  <c:v>3.249230898768465</c:v>
                </c:pt>
                <c:pt idx="3303">
                  <c:v>3.248971101063628</c:v>
                </c:pt>
                <c:pt idx="3304">
                  <c:v>3.248711403409721</c:v>
                </c:pt>
                <c:pt idx="3305">
                  <c:v>3.248451647259508</c:v>
                </c:pt>
                <c:pt idx="3306">
                  <c:v>3.248191911887284</c:v>
                </c:pt>
                <c:pt idx="3307">
                  <c:v>3.247932197291386</c:v>
                </c:pt>
                <c:pt idx="3308">
                  <c:v>3.247672503470153</c:v>
                </c:pt>
                <c:pt idx="3309">
                  <c:v>3.247412909659844</c:v>
                </c:pt>
                <c:pt idx="3310">
                  <c:v>3.24715325737662</c:v>
                </c:pt>
                <c:pt idx="3311">
                  <c:v>3.246893625863071</c:v>
                </c:pt>
                <c:pt idx="3312">
                  <c:v>3.246634015117543</c:v>
                </c:pt>
                <c:pt idx="3313">
                  <c:v>3.246374425138373</c:v>
                </c:pt>
                <c:pt idx="3314">
                  <c:v>3.246114935130134</c:v>
                </c:pt>
                <c:pt idx="3315">
                  <c:v>3.24585538667236</c:v>
                </c:pt>
                <c:pt idx="3316">
                  <c:v>3.24559585897596</c:v>
                </c:pt>
                <c:pt idx="3317">
                  <c:v>3.245336352039273</c:v>
                </c:pt>
                <c:pt idx="3318">
                  <c:v>3.24507686586064</c:v>
                </c:pt>
                <c:pt idx="3319">
                  <c:v>3.244817479612963</c:v>
                </c:pt>
                <c:pt idx="3320">
                  <c:v>3.244558034939121</c:v>
                </c:pt>
                <c:pt idx="3321">
                  <c:v>3.244298611018353</c:v>
                </c:pt>
                <c:pt idx="3322">
                  <c:v>3.244039207848997</c:v>
                </c:pt>
                <c:pt idx="3323">
                  <c:v>3.243779825429393</c:v>
                </c:pt>
                <c:pt idx="3324">
                  <c:v>3.243520542900788</c:v>
                </c:pt>
                <c:pt idx="3325">
                  <c:v>3.243261201969381</c:v>
                </c:pt>
                <c:pt idx="3326">
                  <c:v>3.243001881782747</c:v>
                </c:pt>
                <c:pt idx="3327">
                  <c:v>3.242742582339227</c:v>
                </c:pt>
                <c:pt idx="3328">
                  <c:v>3.242483303637164</c:v>
                </c:pt>
                <c:pt idx="3329">
                  <c:v>3.242224124786157</c:v>
                </c:pt>
                <c:pt idx="3330">
                  <c:v>3.2419648875557</c:v>
                </c:pt>
                <c:pt idx="3331">
                  <c:v>3.241705671061721</c:v>
                </c:pt>
                <c:pt idx="3332">
                  <c:v>3.241446475302564</c:v>
                </c:pt>
                <c:pt idx="3333">
                  <c:v>3.24118730027657</c:v>
                </c:pt>
                <c:pt idx="3334">
                  <c:v>3.240928225061702</c:v>
                </c:pt>
                <c:pt idx="3335">
                  <c:v>3.240669091490731</c:v>
                </c:pt>
                <c:pt idx="3336">
                  <c:v>3.240409978647947</c:v>
                </c:pt>
                <c:pt idx="3337">
                  <c:v>3.240150886531693</c:v>
                </c:pt>
                <c:pt idx="3338">
                  <c:v>3.239891815140311</c:v>
                </c:pt>
                <c:pt idx="3339">
                  <c:v>3.239632843520147</c:v>
                </c:pt>
                <c:pt idx="3340">
                  <c:v>3.239373813567214</c:v>
                </c:pt>
                <c:pt idx="3341">
                  <c:v>3.23911480433418</c:v>
                </c:pt>
                <c:pt idx="3342">
                  <c:v>3.238855815819389</c:v>
                </c:pt>
                <c:pt idx="3343">
                  <c:v>3.238596848021184</c:v>
                </c:pt>
                <c:pt idx="3344">
                  <c:v>3.238337979954302</c:v>
                </c:pt>
                <c:pt idx="3345">
                  <c:v>3.238079053577977</c:v>
                </c:pt>
                <c:pt idx="3346">
                  <c:v>3.237820147913267</c:v>
                </c:pt>
                <c:pt idx="3347">
                  <c:v>3.237561262958517</c:v>
                </c:pt>
                <c:pt idx="3348">
                  <c:v>3.237302398712067</c:v>
                </c:pt>
                <c:pt idx="3349">
                  <c:v>3.237043634157065</c:v>
                </c:pt>
                <c:pt idx="3350">
                  <c:v>3.236784811315935</c:v>
                </c:pt>
                <c:pt idx="3351">
                  <c:v>3.236526009178139</c:v>
                </c:pt>
                <c:pt idx="3352">
                  <c:v>3.236267227742023</c:v>
                </c:pt>
                <c:pt idx="3353">
                  <c:v>3.236008467005929</c:v>
                </c:pt>
                <c:pt idx="3354">
                  <c:v>3.235749805921421</c:v>
                </c:pt>
                <c:pt idx="3355">
                  <c:v>3.235491086574092</c:v>
                </c:pt>
                <c:pt idx="3356">
                  <c:v>3.23523238792182</c:v>
                </c:pt>
                <c:pt idx="3357">
                  <c:v>3.234973709962951</c:v>
                </c:pt>
                <c:pt idx="3358">
                  <c:v>3.234715052695828</c:v>
                </c:pt>
                <c:pt idx="3359">
                  <c:v>3.234456495040444</c:v>
                </c:pt>
                <c:pt idx="3360">
                  <c:v>3.23419787914554</c:v>
                </c:pt>
                <c:pt idx="3361">
                  <c:v>3.233939283937417</c:v>
                </c:pt>
                <c:pt idx="3362">
                  <c:v>3.233680709414424</c:v>
                </c:pt>
                <c:pt idx="3363">
                  <c:v>3.233422155574906</c:v>
                </c:pt>
                <c:pt idx="3364">
                  <c:v>3.233163701307298</c:v>
                </c:pt>
                <c:pt idx="3365">
                  <c:v>3.232905188823456</c:v>
                </c:pt>
                <c:pt idx="3366">
                  <c:v>3.232646697018125</c:v>
                </c:pt>
                <c:pt idx="3367">
                  <c:v>3.232388225889659</c:v>
                </c:pt>
                <c:pt idx="3368">
                  <c:v>3.232129775436396</c:v>
                </c:pt>
                <c:pt idx="3369">
                  <c:v>3.231871424515226</c:v>
                </c:pt>
                <c:pt idx="3370">
                  <c:v>3.231613015401109</c:v>
                </c:pt>
                <c:pt idx="3371">
                  <c:v>3.231354626957236</c:v>
                </c:pt>
                <c:pt idx="3372">
                  <c:v>3.231096259181957</c:v>
                </c:pt>
                <c:pt idx="3373">
                  <c:v>3.230837912073618</c:v>
                </c:pt>
                <c:pt idx="3374">
                  <c:v>3.230579664457577</c:v>
                </c:pt>
                <c:pt idx="3375">
                  <c:v>3.230321358671855</c:v>
                </c:pt>
                <c:pt idx="3376">
                  <c:v>3.230063073548115</c:v>
                </c:pt>
                <c:pt idx="3377">
                  <c:v>3.229804809084708</c:v>
                </c:pt>
                <c:pt idx="3378">
                  <c:v>3.22954656527998</c:v>
                </c:pt>
                <c:pt idx="3379">
                  <c:v>3.229288420927765</c:v>
                </c:pt>
                <c:pt idx="3380">
                  <c:v>3.229030218429135</c:v>
                </c:pt>
                <c:pt idx="3381">
                  <c:v>3.228772036584227</c:v>
                </c:pt>
                <c:pt idx="3382">
                  <c:v>3.228513875391391</c:v>
                </c:pt>
                <c:pt idx="3383">
                  <c:v>3.228255734848974</c:v>
                </c:pt>
                <c:pt idx="3384">
                  <c:v>3.227997693719311</c:v>
                </c:pt>
                <c:pt idx="3385">
                  <c:v>3.227739594466481</c:v>
                </c:pt>
                <c:pt idx="3386">
                  <c:v>3.227481515859118</c:v>
                </c:pt>
                <c:pt idx="3387">
                  <c:v>3.227223457895571</c:v>
                </c:pt>
                <c:pt idx="3388">
                  <c:v>3.22696542057419</c:v>
                </c:pt>
                <c:pt idx="3389">
                  <c:v>3.226707482625812</c:v>
                </c:pt>
                <c:pt idx="3390">
                  <c:v>3.226449486577512</c:v>
                </c:pt>
                <c:pt idx="3391">
                  <c:v>3.226191511166426</c:v>
                </c:pt>
                <c:pt idx="3392">
                  <c:v>3.225933556390904</c:v>
                </c:pt>
                <c:pt idx="3393">
                  <c:v>3.225675622249296</c:v>
                </c:pt>
                <c:pt idx="3394">
                  <c:v>3.22541778744096</c:v>
                </c:pt>
                <c:pt idx="3395">
                  <c:v>3.225159894555934</c:v>
                </c:pt>
                <c:pt idx="3396">
                  <c:v>3.224902022299874</c:v>
                </c:pt>
                <c:pt idx="3397">
                  <c:v>3.22464417067113</c:v>
                </c:pt>
                <c:pt idx="3398">
                  <c:v>3.224386339668053</c:v>
                </c:pt>
                <c:pt idx="3399">
                  <c:v>3.224128607958528</c:v>
                </c:pt>
                <c:pt idx="3400">
                  <c:v>3.223870818195542</c:v>
                </c:pt>
                <c:pt idx="3401">
                  <c:v>3.223613049053276</c:v>
                </c:pt>
                <c:pt idx="3402">
                  <c:v>3.22335530053008</c:v>
                </c:pt>
                <c:pt idx="3403">
                  <c:v>3.223097572624308</c:v>
                </c:pt>
                <c:pt idx="3404">
                  <c:v>3.222839943972385</c:v>
                </c:pt>
                <c:pt idx="3405">
                  <c:v>3.22258225729022</c:v>
                </c:pt>
                <c:pt idx="3406">
                  <c:v>3.222324591220531</c:v>
                </c:pt>
                <c:pt idx="3407">
                  <c:v>3.222066945761672</c:v>
                </c:pt>
                <c:pt idx="3408">
                  <c:v>3.221809320911994</c:v>
                </c:pt>
                <c:pt idx="3409">
                  <c:v>3.221551795276483</c:v>
                </c:pt>
                <c:pt idx="3410">
                  <c:v>3.221294211633936</c:v>
                </c:pt>
                <c:pt idx="3411">
                  <c:v>3.221036648595627</c:v>
                </c:pt>
                <c:pt idx="3412">
                  <c:v>3.22077910615991</c:v>
                </c:pt>
                <c:pt idx="3413">
                  <c:v>3.220521584325137</c:v>
                </c:pt>
                <c:pt idx="3414">
                  <c:v>3.220264161664862</c:v>
                </c:pt>
                <c:pt idx="3415">
                  <c:v>3.22000668102075</c:v>
                </c:pt>
                <c:pt idx="3416">
                  <c:v>3.219749220972641</c:v>
                </c:pt>
                <c:pt idx="3417">
                  <c:v>3.219491781518889</c:v>
                </c:pt>
                <c:pt idx="3418">
                  <c:v>3.219234362657847</c:v>
                </c:pt>
                <c:pt idx="3419">
                  <c:v>3.218977042931653</c:v>
                </c:pt>
                <c:pt idx="3420">
                  <c:v>3.218719665244808</c:v>
                </c:pt>
                <c:pt idx="3421">
                  <c:v>3.218462308145736</c:v>
                </c:pt>
                <c:pt idx="3422">
                  <c:v>3.21820497163279</c:v>
                </c:pt>
                <c:pt idx="3423">
                  <c:v>3.217947655704324</c:v>
                </c:pt>
                <c:pt idx="3424">
                  <c:v>3.217690438871068</c:v>
                </c:pt>
                <c:pt idx="3425">
                  <c:v>3.217433164100344</c:v>
                </c:pt>
                <c:pt idx="3426">
                  <c:v>3.217175909909164</c:v>
                </c:pt>
                <c:pt idx="3427">
                  <c:v>3.216918676295882</c:v>
                </c:pt>
                <c:pt idx="3428">
                  <c:v>3.216661463258851</c:v>
                </c:pt>
                <c:pt idx="3429">
                  <c:v>3.216404349277416</c:v>
                </c:pt>
                <c:pt idx="3430">
                  <c:v>3.21614717738168</c:v>
                </c:pt>
                <c:pt idx="3431">
                  <c:v>3.215890026057265</c:v>
                </c:pt>
                <c:pt idx="3432">
                  <c:v>3.215632895302523</c:v>
                </c:pt>
                <c:pt idx="3433">
                  <c:v>3.215375785115812</c:v>
                </c:pt>
                <c:pt idx="3434">
                  <c:v>3.215118773945087</c:v>
                </c:pt>
                <c:pt idx="3435">
                  <c:v>3.214861704883227</c:v>
                </c:pt>
                <c:pt idx="3436">
                  <c:v>3.214604656384466</c:v>
                </c:pt>
                <c:pt idx="3437">
                  <c:v>3.21434762844716</c:v>
                </c:pt>
                <c:pt idx="3438">
                  <c:v>3.214090621069661</c:v>
                </c:pt>
                <c:pt idx="3439">
                  <c:v>3.213833712668562</c:v>
                </c:pt>
                <c:pt idx="3440">
                  <c:v>3.213576746399483</c:v>
                </c:pt>
                <c:pt idx="3441">
                  <c:v>3.213319800685283</c:v>
                </c:pt>
                <c:pt idx="3442">
                  <c:v>3.21306287552432</c:v>
                </c:pt>
                <c:pt idx="3443">
                  <c:v>3.212805970914952</c:v>
                </c:pt>
                <c:pt idx="3444">
                  <c:v>3.21254916524241</c:v>
                </c:pt>
                <c:pt idx="3445">
                  <c:v>3.212292301725031</c:v>
                </c:pt>
                <c:pt idx="3446">
                  <c:v>3.21203545875432</c:v>
                </c:pt>
                <c:pt idx="3447">
                  <c:v>3.21177863632863</c:v>
                </c:pt>
                <c:pt idx="3448">
                  <c:v>3.211521834446324</c:v>
                </c:pt>
                <c:pt idx="3449">
                  <c:v>3.211265131461284</c:v>
                </c:pt>
                <c:pt idx="3450">
                  <c:v>3.211008370654548</c:v>
                </c:pt>
                <c:pt idx="3451">
                  <c:v>3.210751630386266</c:v>
                </c:pt>
                <c:pt idx="3452">
                  <c:v>3.210494910654798</c:v>
                </c:pt>
                <c:pt idx="3453">
                  <c:v>3.210238211458502</c:v>
                </c:pt>
                <c:pt idx="3454">
                  <c:v>3.209981611119936</c:v>
                </c:pt>
                <c:pt idx="3455">
                  <c:v>3.209724952982798</c:v>
                </c:pt>
                <c:pt idx="3456">
                  <c:v>3.209468315375903</c:v>
                </c:pt>
                <c:pt idx="3457">
                  <c:v>3.20921169829762</c:v>
                </c:pt>
                <c:pt idx="3458">
                  <c:v>3.208955101746302</c:v>
                </c:pt>
                <c:pt idx="3459">
                  <c:v>3.208698604013188</c:v>
                </c:pt>
                <c:pt idx="3460">
                  <c:v>3.208442048504621</c:v>
                </c:pt>
                <c:pt idx="3461">
                  <c:v>3.208185513518097</c:v>
                </c:pt>
                <c:pt idx="3462">
                  <c:v>3.20792899905198</c:v>
                </c:pt>
                <c:pt idx="3463">
                  <c:v>3.207672505104624</c:v>
                </c:pt>
                <c:pt idx="3464">
                  <c:v>3.207416109935968</c:v>
                </c:pt>
                <c:pt idx="3465">
                  <c:v>3.207159657014963</c:v>
                </c:pt>
                <c:pt idx="3466">
                  <c:v>3.206903224607804</c:v>
                </c:pt>
                <c:pt idx="3467">
                  <c:v>3.206646812712849</c:v>
                </c:pt>
                <c:pt idx="3468">
                  <c:v>3.206390421328461</c:v>
                </c:pt>
                <c:pt idx="3469">
                  <c:v>3.20613412868328</c:v>
                </c:pt>
                <c:pt idx="3470">
                  <c:v>3.205877778308848</c:v>
                </c:pt>
                <c:pt idx="3471">
                  <c:v>3.205621448440065</c:v>
                </c:pt>
                <c:pt idx="3472">
                  <c:v>3.205365139075292</c:v>
                </c:pt>
                <c:pt idx="3473">
                  <c:v>3.205108850212891</c:v>
                </c:pt>
                <c:pt idx="3474">
                  <c:v>3.204852660050218</c:v>
                </c:pt>
                <c:pt idx="3475">
                  <c:v>3.204596412181388</c:v>
                </c:pt>
                <c:pt idx="3476">
                  <c:v>3.204340184810013</c:v>
                </c:pt>
                <c:pt idx="3477">
                  <c:v>3.204083977934455</c:v>
                </c:pt>
                <c:pt idx="3478">
                  <c:v>3.203827791553078</c:v>
                </c:pt>
                <c:pt idx="3479">
                  <c:v>3.20357170383197</c:v>
                </c:pt>
                <c:pt idx="3480">
                  <c:v>3.203315558427784</c:v>
                </c:pt>
                <c:pt idx="3481">
                  <c:v>3.203059433512863</c:v>
                </c:pt>
                <c:pt idx="3482">
                  <c:v>3.202803329085574</c:v>
                </c:pt>
                <c:pt idx="3483">
                  <c:v>3.202547245144276</c:v>
                </c:pt>
                <c:pt idx="3484">
                  <c:v>3.202291259823803</c:v>
                </c:pt>
                <c:pt idx="3485">
                  <c:v>3.202035216843325</c:v>
                </c:pt>
                <c:pt idx="3486">
                  <c:v>3.201779194343929</c:v>
                </c:pt>
                <c:pt idx="3487">
                  <c:v>3.201523192323975</c:v>
                </c:pt>
                <c:pt idx="3488">
                  <c:v>3.201267210781829</c:v>
                </c:pt>
                <c:pt idx="3489">
                  <c:v>3.201011327821081</c:v>
                </c:pt>
                <c:pt idx="3490">
                  <c:v>3.200755387223391</c:v>
                </c:pt>
                <c:pt idx="3491">
                  <c:v>3.200499467098598</c:v>
                </c:pt>
                <c:pt idx="3492">
                  <c:v>3.20024356744507</c:v>
                </c:pt>
                <c:pt idx="3493">
                  <c:v>3.199987688261165</c:v>
                </c:pt>
                <c:pt idx="3494">
                  <c:v>3.199731907619247</c:v>
                </c:pt>
                <c:pt idx="3495">
                  <c:v>3.199476069363442</c:v>
                </c:pt>
                <c:pt idx="3496">
                  <c:v>3.199220251572357</c:v>
                </c:pt>
                <c:pt idx="3497">
                  <c:v>3.198964454244355</c:v>
                </c:pt>
                <c:pt idx="3498">
                  <c:v>3.198708677377802</c:v>
                </c:pt>
                <c:pt idx="3499">
                  <c:v>3.198452999013836</c:v>
                </c:pt>
                <c:pt idx="3500">
                  <c:v>3.198197263059035</c:v>
                </c:pt>
                <c:pt idx="3501">
                  <c:v>3.197941547560775</c:v>
                </c:pt>
                <c:pt idx="3502">
                  <c:v>3.197685852517423</c:v>
                </c:pt>
                <c:pt idx="3503">
                  <c:v>3.197430177927347</c:v>
                </c:pt>
                <c:pt idx="3504">
                  <c:v>3.19717460180048</c:v>
                </c:pt>
                <c:pt idx="3505">
                  <c:v>3.196918968105809</c:v>
                </c:pt>
                <c:pt idx="3506">
                  <c:v>3.196663354859508</c:v>
                </c:pt>
                <c:pt idx="3507">
                  <c:v>3.19640776205995</c:v>
                </c:pt>
                <c:pt idx="3508">
                  <c:v>3.19615218970549</c:v>
                </c:pt>
                <c:pt idx="3509">
                  <c:v>3.19589671577488</c:v>
                </c:pt>
                <c:pt idx="3510">
                  <c:v>3.195641184299493</c:v>
                </c:pt>
                <c:pt idx="3511">
                  <c:v>3.195385673264309</c:v>
                </c:pt>
                <c:pt idx="3512">
                  <c:v>3.195130182667695</c:v>
                </c:pt>
                <c:pt idx="3513">
                  <c:v>3.194874712508018</c:v>
                </c:pt>
                <c:pt idx="3514">
                  <c:v>3.19461934073284</c:v>
                </c:pt>
                <c:pt idx="3515">
                  <c:v>3.194363911435904</c:v>
                </c:pt>
                <c:pt idx="3516">
                  <c:v>3.194108502571005</c:v>
                </c:pt>
                <c:pt idx="3517">
                  <c:v>3.193853114136513</c:v>
                </c:pt>
                <c:pt idx="3518">
                  <c:v>3.193597746130798</c:v>
                </c:pt>
                <c:pt idx="3519">
                  <c:v>3.193342476470244</c:v>
                </c:pt>
                <c:pt idx="3520">
                  <c:v>3.193087149310945</c:v>
                </c:pt>
                <c:pt idx="3521">
                  <c:v>3.192831842575522</c:v>
                </c:pt>
                <c:pt idx="3522">
                  <c:v>3.192576556262345</c:v>
                </c:pt>
                <c:pt idx="3523">
                  <c:v>3.192321290369782</c:v>
                </c:pt>
                <c:pt idx="3524">
                  <c:v>3.192066122783066</c:v>
                </c:pt>
                <c:pt idx="3525">
                  <c:v>3.191810897720609</c:v>
                </c:pt>
                <c:pt idx="3526">
                  <c:v>3.191555693073865</c:v>
                </c:pt>
                <c:pt idx="3527">
                  <c:v>3.191300508841216</c:v>
                </c:pt>
                <c:pt idx="3528">
                  <c:v>3.191045345021021</c:v>
                </c:pt>
                <c:pt idx="3529">
                  <c:v>3.190790279467377</c:v>
                </c:pt>
                <c:pt idx="3530">
                  <c:v>3.190535156460977</c:v>
                </c:pt>
                <c:pt idx="3531">
                  <c:v>3.190280053862143</c:v>
                </c:pt>
                <c:pt idx="3532">
                  <c:v>3.190024971666711</c:v>
                </c:pt>
                <c:pt idx="3533">
                  <c:v>3.189769909850636</c:v>
                </c:pt>
                <c:pt idx="3534">
                  <c:v>3.189514946261418</c:v>
                </c:pt>
                <c:pt idx="3535">
                  <c:v>3.189259925241996</c:v>
                </c:pt>
                <c:pt idx="3536">
                  <c:v>3.189004924621564</c:v>
                </c:pt>
                <c:pt idx="3537">
                  <c:v>3.18874994439849</c:v>
                </c:pt>
                <c:pt idx="3538">
                  <c:v>3.18849498457114</c:v>
                </c:pt>
                <c:pt idx="3539">
                  <c:v>3.188240122931365</c:v>
                </c:pt>
                <c:pt idx="3540">
                  <c:v>3.187985203884345</c:v>
                </c:pt>
                <c:pt idx="3541">
                  <c:v>3.187730305228153</c:v>
                </c:pt>
                <c:pt idx="3542">
                  <c:v>3.187475426961158</c:v>
                </c:pt>
                <c:pt idx="3543">
                  <c:v>3.187220569081727</c:v>
                </c:pt>
                <c:pt idx="3544">
                  <c:v>3.186965809350604</c:v>
                </c:pt>
                <c:pt idx="3545">
                  <c:v>3.186710992235187</c:v>
                </c:pt>
                <c:pt idx="3546">
                  <c:v>3.186456195502439</c:v>
                </c:pt>
                <c:pt idx="3547">
                  <c:v>3.186201419150731</c:v>
                </c:pt>
                <c:pt idx="3548">
                  <c:v>3.185946663178429</c:v>
                </c:pt>
                <c:pt idx="3549">
                  <c:v>3.185692005315186</c:v>
                </c:pt>
                <c:pt idx="3550">
                  <c:v>3.18543729009059</c:v>
                </c:pt>
                <c:pt idx="3551">
                  <c:v>3.185182595240508</c:v>
                </c:pt>
                <c:pt idx="3552">
                  <c:v>3.184927920763311</c:v>
                </c:pt>
                <c:pt idx="3553">
                  <c:v>3.184673266657367</c:v>
                </c:pt>
                <c:pt idx="3554">
                  <c:v>3.184418710621247</c:v>
                </c:pt>
                <c:pt idx="3555">
                  <c:v>3.184164097246704</c:v>
                </c:pt>
                <c:pt idx="3556">
                  <c:v>3.183909504238525</c:v>
                </c:pt>
                <c:pt idx="3557">
                  <c:v>3.18365493159508</c:v>
                </c:pt>
                <c:pt idx="3558">
                  <c:v>3.183400379314737</c:v>
                </c:pt>
                <c:pt idx="3559">
                  <c:v>3.183145925065</c:v>
                </c:pt>
                <c:pt idx="3560">
                  <c:v>3.182891413499762</c:v>
                </c:pt>
                <c:pt idx="3561">
                  <c:v>3.18263692229274</c:v>
                </c:pt>
                <c:pt idx="3562">
                  <c:v>3.182382451442305</c:v>
                </c:pt>
                <c:pt idx="3563">
                  <c:v>3.182128000946824</c:v>
                </c:pt>
                <c:pt idx="3564">
                  <c:v>3.181873648442746</c:v>
                </c:pt>
                <c:pt idx="3565">
                  <c:v>3.181619238646082</c:v>
                </c:pt>
                <c:pt idx="3566">
                  <c:v>3.181364849199487</c:v>
                </c:pt>
                <c:pt idx="3567">
                  <c:v>3.181110480101334</c:v>
                </c:pt>
                <c:pt idx="3568">
                  <c:v>3.180856131349994</c:v>
                </c:pt>
                <c:pt idx="3569">
                  <c:v>3.180601880550868</c:v>
                </c:pt>
                <c:pt idx="3570">
                  <c:v>3.18034757248206</c:v>
                </c:pt>
                <c:pt idx="3571">
                  <c:v>3.180093284755181</c:v>
                </c:pt>
                <c:pt idx="3572">
                  <c:v>3.179839017368601</c:v>
                </c:pt>
                <c:pt idx="3573">
                  <c:v>3.179584770320695</c:v>
                </c:pt>
                <c:pt idx="3574">
                  <c:v>3.179330621185831</c:v>
                </c:pt>
                <c:pt idx="3575">
                  <c:v>3.179076414804177</c:v>
                </c:pt>
                <c:pt idx="3576">
                  <c:v>3.17882222875632</c:v>
                </c:pt>
                <c:pt idx="3577">
                  <c:v>3.178568063040621</c:v>
                </c:pt>
                <c:pt idx="3578">
                  <c:v>3.17831391765546</c:v>
                </c:pt>
                <c:pt idx="3579">
                  <c:v>3.178059870144182</c:v>
                </c:pt>
                <c:pt idx="3580">
                  <c:v>3.177805765409006</c:v>
                </c:pt>
                <c:pt idx="3581">
                  <c:v>3.177551680999485</c:v>
                </c:pt>
                <c:pt idx="3582">
                  <c:v>3.177297616913992</c:v>
                </c:pt>
                <c:pt idx="3583">
                  <c:v>3.177043573150899</c:v>
                </c:pt>
                <c:pt idx="3584">
                  <c:v>3.176789627222556</c:v>
                </c:pt>
                <c:pt idx="3585">
                  <c:v>3.176535624093184</c:v>
                </c:pt>
                <c:pt idx="3586">
                  <c:v>3.176281641281342</c:v>
                </c:pt>
                <c:pt idx="3587">
                  <c:v>3.176027678785395</c:v>
                </c:pt>
                <c:pt idx="3588">
                  <c:v>3.175773736603718</c:v>
                </c:pt>
                <c:pt idx="3589">
                  <c:v>3.175519892217664</c:v>
                </c:pt>
                <c:pt idx="3590">
                  <c:v>3.175265990653453</c:v>
                </c:pt>
                <c:pt idx="3591">
                  <c:v>3.175012109398637</c:v>
                </c:pt>
                <c:pt idx="3592">
                  <c:v>3.174758248451594</c:v>
                </c:pt>
                <c:pt idx="3593">
                  <c:v>3.174504407810692</c:v>
                </c:pt>
                <c:pt idx="3594">
                  <c:v>3.174250664926304</c:v>
                </c:pt>
                <c:pt idx="3595">
                  <c:v>3.173996864886621</c:v>
                </c:pt>
                <c:pt idx="3596">
                  <c:v>3.173743085148204</c:v>
                </c:pt>
                <c:pt idx="3597">
                  <c:v>3.173489325709437</c:v>
                </c:pt>
                <c:pt idx="3598">
                  <c:v>3.173235586568687</c:v>
                </c:pt>
                <c:pt idx="3599">
                  <c:v>3.17298194514536</c:v>
                </c:pt>
                <c:pt idx="3600">
                  <c:v>3.172728246589584</c:v>
                </c:pt>
                <c:pt idx="3601">
                  <c:v>3.172474568326957</c:v>
                </c:pt>
                <c:pt idx="3602">
                  <c:v>3.172220910355853</c:v>
                </c:pt>
                <c:pt idx="3603">
                  <c:v>3.17196727267465</c:v>
                </c:pt>
                <c:pt idx="3604">
                  <c:v>3.17171373267179</c:v>
                </c:pt>
                <c:pt idx="3605">
                  <c:v>3.171460135559323</c:v>
                </c:pt>
                <c:pt idx="3606">
                  <c:v>3.171206558731887</c:v>
                </c:pt>
                <c:pt idx="3607">
                  <c:v>3.170953002187857</c:v>
                </c:pt>
                <c:pt idx="3608">
                  <c:v>3.170699465925608</c:v>
                </c:pt>
                <c:pt idx="3609">
                  <c:v>3.170446027302643</c:v>
                </c:pt>
                <c:pt idx="3610">
                  <c:v>3.170192531592903</c:v>
                </c:pt>
                <c:pt idx="3611">
                  <c:v>3.169939056160078</c:v>
                </c:pt>
                <c:pt idx="3612">
                  <c:v>3.169685601002543</c:v>
                </c:pt>
                <c:pt idx="3613">
                  <c:v>3.169432166118677</c:v>
                </c:pt>
                <c:pt idx="3614">
                  <c:v>3.16917882883505</c:v>
                </c:pt>
                <c:pt idx="3615">
                  <c:v>3.168925434487468</c:v>
                </c:pt>
                <c:pt idx="3616">
                  <c:v>3.16867206040869</c:v>
                </c:pt>
                <c:pt idx="3617">
                  <c:v>3.168418706597092</c:v>
                </c:pt>
                <c:pt idx="3618">
                  <c:v>3.168165373051053</c:v>
                </c:pt>
                <c:pt idx="3619">
                  <c:v>3.16791213706622</c:v>
                </c:pt>
                <c:pt idx="3620">
                  <c:v>3.167658844040248</c:v>
                </c:pt>
                <c:pt idx="3621">
                  <c:v>3.167405571274971</c:v>
                </c:pt>
                <c:pt idx="3622">
                  <c:v>3.167152318768766</c:v>
                </c:pt>
                <c:pt idx="3623">
                  <c:v>3.166899086520011</c:v>
                </c:pt>
                <c:pt idx="3624">
                  <c:v>3.166645951793448</c:v>
                </c:pt>
                <c:pt idx="3625">
                  <c:v>3.166392760048555</c:v>
                </c:pt>
                <c:pt idx="3626">
                  <c:v>3.166139588556248</c:v>
                </c:pt>
                <c:pt idx="3627">
                  <c:v>3.165886437314909</c:v>
                </c:pt>
                <c:pt idx="3628">
                  <c:v>3.165633306322917</c:v>
                </c:pt>
                <c:pt idx="3629">
                  <c:v>3.16538027281412</c:v>
                </c:pt>
                <c:pt idx="3630">
                  <c:v>3.165127182309783</c:v>
                </c:pt>
                <c:pt idx="3631">
                  <c:v>3.164874112049933</c:v>
                </c:pt>
                <c:pt idx="3632">
                  <c:v>3.16462106203295</c:v>
                </c:pt>
                <c:pt idx="3633">
                  <c:v>3.164368032257214</c:v>
                </c:pt>
                <c:pt idx="3634">
                  <c:v>3.164115099925687</c:v>
                </c:pt>
                <c:pt idx="3635">
                  <c:v>3.16386211062141</c:v>
                </c:pt>
                <c:pt idx="3636">
                  <c:v>3.163609141553521</c:v>
                </c:pt>
                <c:pt idx="3637">
                  <c:v>3.1633561927204</c:v>
                </c:pt>
                <c:pt idx="3638">
                  <c:v>3.16310326412043</c:v>
                </c:pt>
                <c:pt idx="3639">
                  <c:v>3.162850432925699</c:v>
                </c:pt>
                <c:pt idx="3640">
                  <c:v>3.162597544780998</c:v>
                </c:pt>
                <c:pt idx="3641">
                  <c:v>3.162344676864588</c:v>
                </c:pt>
                <c:pt idx="3642">
                  <c:v>3.162091829174853</c:v>
                </c:pt>
                <c:pt idx="3643">
                  <c:v>3.161839001710173</c:v>
                </c:pt>
                <c:pt idx="3644">
                  <c:v>3.161586271611785</c:v>
                </c:pt>
                <c:pt idx="3645">
                  <c:v>3.16133348458619</c:v>
                </c:pt>
                <c:pt idx="3646">
                  <c:v>3.161080717780797</c:v>
                </c:pt>
                <c:pt idx="3647">
                  <c:v>3.160827971193987</c:v>
                </c:pt>
                <c:pt idx="3648">
                  <c:v>3.160575244824141</c:v>
                </c:pt>
                <c:pt idx="3649">
                  <c:v>3.160322615781651</c:v>
                </c:pt>
                <c:pt idx="3650">
                  <c:v>3.160069929834714</c:v>
                </c:pt>
                <c:pt idx="3651">
                  <c:v>3.159817264099888</c:v>
                </c:pt>
                <c:pt idx="3652">
                  <c:v>3.15956461857556</c:v>
                </c:pt>
                <c:pt idx="3653">
                  <c:v>3.159311993260108</c:v>
                </c:pt>
                <c:pt idx="3654">
                  <c:v>3.159059465233088</c:v>
                </c:pt>
                <c:pt idx="3655">
                  <c:v>3.158806880324378</c:v>
                </c:pt>
                <c:pt idx="3656">
                  <c:v>3.158554315619692</c:v>
                </c:pt>
                <c:pt idx="3657">
                  <c:v>3.15830177111742</c:v>
                </c:pt>
                <c:pt idx="3658">
                  <c:v>3.158049246815935</c:v>
                </c:pt>
                <c:pt idx="3659">
                  <c:v>3.157796819763983</c:v>
                </c:pt>
                <c:pt idx="3660">
                  <c:v>3.157544335853077</c:v>
                </c:pt>
                <c:pt idx="3661">
                  <c:v>3.157291872138115</c:v>
                </c:pt>
                <c:pt idx="3662">
                  <c:v>3.157039428617483</c:v>
                </c:pt>
                <c:pt idx="3663">
                  <c:v>3.156787005289563</c:v>
                </c:pt>
                <c:pt idx="3664">
                  <c:v>3.156534679172286</c:v>
                </c:pt>
                <c:pt idx="3665">
                  <c:v>3.156282296218782</c:v>
                </c:pt>
                <c:pt idx="3666">
                  <c:v>3.156029933453148</c:v>
                </c:pt>
                <c:pt idx="3667">
                  <c:v>3.155777590873768</c:v>
                </c:pt>
                <c:pt idx="3668">
                  <c:v>3.155525268479021</c:v>
                </c:pt>
                <c:pt idx="3669">
                  <c:v>3.155273043256041</c:v>
                </c:pt>
                <c:pt idx="3670">
                  <c:v>3.155020761219562</c:v>
                </c:pt>
                <c:pt idx="3671">
                  <c:v>3.154768499362873</c:v>
                </c:pt>
                <c:pt idx="3672">
                  <c:v>3.154516257684363</c:v>
                </c:pt>
                <c:pt idx="3673">
                  <c:v>3.154264036182414</c:v>
                </c:pt>
                <c:pt idx="3674">
                  <c:v>3.154011911813374</c:v>
                </c:pt>
                <c:pt idx="3675">
                  <c:v>3.153759730653549</c:v>
                </c:pt>
                <c:pt idx="3676">
                  <c:v>3.153507569665444</c:v>
                </c:pt>
                <c:pt idx="3677">
                  <c:v>3.153255428847443</c:v>
                </c:pt>
                <c:pt idx="3678">
                  <c:v>3.153003308197935</c:v>
                </c:pt>
                <c:pt idx="3679">
                  <c:v>3.152751284642494</c:v>
                </c:pt>
                <c:pt idx="3680">
                  <c:v>3.152499204318972</c:v>
                </c:pt>
                <c:pt idx="3681">
                  <c:v>3.152247144159099</c:v>
                </c:pt>
                <c:pt idx="3682">
                  <c:v>3.151995104161267</c:v>
                </c:pt>
                <c:pt idx="3683">
                  <c:v>3.151743084323857</c:v>
                </c:pt>
                <c:pt idx="3684">
                  <c:v>3.15149116154169</c:v>
                </c:pt>
                <c:pt idx="3685">
                  <c:v>3.151239182014138</c:v>
                </c:pt>
                <c:pt idx="3686">
                  <c:v>3.150987222642171</c:v>
                </c:pt>
                <c:pt idx="3687">
                  <c:v>3.150735283424177</c:v>
                </c:pt>
                <c:pt idx="3688">
                  <c:v>3.150483364358542</c:v>
                </c:pt>
                <c:pt idx="3689">
                  <c:v>3.15023154230934</c:v>
                </c:pt>
                <c:pt idx="3690">
                  <c:v>3.149979663537438</c:v>
                </c:pt>
                <c:pt idx="3691">
                  <c:v>3.149727804913061</c:v>
                </c:pt>
                <c:pt idx="3692">
                  <c:v>3.149475966434594</c:v>
                </c:pt>
                <c:pt idx="3693">
                  <c:v>3.149224148100428</c:v>
                </c:pt>
                <c:pt idx="3694">
                  <c:v>3.148972426743895</c:v>
                </c:pt>
                <c:pt idx="3695">
                  <c:v>3.148720648687348</c:v>
                </c:pt>
                <c:pt idx="3696">
                  <c:v>3.14846889077026</c:v>
                </c:pt>
                <c:pt idx="3697">
                  <c:v>3.148217152991028</c:v>
                </c:pt>
                <c:pt idx="3698">
                  <c:v>3.147965435348037</c:v>
                </c:pt>
                <c:pt idx="3699">
                  <c:v>3.147713814643902</c:v>
                </c:pt>
                <c:pt idx="3700">
                  <c:v>3.147462137262418</c:v>
                </c:pt>
                <c:pt idx="3701">
                  <c:v>3.147210480012343</c:v>
                </c:pt>
                <c:pt idx="3702">
                  <c:v>3.146958842892066</c:v>
                </c:pt>
                <c:pt idx="3703">
                  <c:v>3.146707225899977</c:v>
                </c:pt>
                <c:pt idx="3704">
                  <c:v>3.14645570580798</c:v>
                </c:pt>
                <c:pt idx="3705">
                  <c:v>3.146204129061294</c:v>
                </c:pt>
                <c:pt idx="3706">
                  <c:v>3.145952572437965</c:v>
                </c:pt>
                <c:pt idx="3707">
                  <c:v>3.145701035936383</c:v>
                </c:pt>
                <c:pt idx="3708">
                  <c:v>3.145449519554938</c:v>
                </c:pt>
                <c:pt idx="3709">
                  <c:v>3.145198100034836</c:v>
                </c:pt>
                <c:pt idx="3710">
                  <c:v>3.144946623882697</c:v>
                </c:pt>
                <c:pt idx="3711">
                  <c:v>3.144695167845867</c:v>
                </c:pt>
                <c:pt idx="3712">
                  <c:v>3.144443731922735</c:v>
                </c:pt>
                <c:pt idx="3713">
                  <c:v>3.144192316111693</c:v>
                </c:pt>
                <c:pt idx="3714">
                  <c:v>3.14394099712326</c:v>
                </c:pt>
                <c:pt idx="3715">
                  <c:v>3.143689621525434</c:v>
                </c:pt>
                <c:pt idx="3716">
                  <c:v>3.143438266034869</c:v>
                </c:pt>
                <c:pt idx="3717">
                  <c:v>3.14318693064996</c:v>
                </c:pt>
                <c:pt idx="3718">
                  <c:v>3.142935615369095</c:v>
                </c:pt>
                <c:pt idx="3719">
                  <c:v>3.142684396872124</c:v>
                </c:pt>
                <c:pt idx="3720">
                  <c:v>3.142433121788391</c:v>
                </c:pt>
                <c:pt idx="3721">
                  <c:v>3.14218186680388</c:v>
                </c:pt>
                <c:pt idx="3722">
                  <c:v>3.14193063191698</c:v>
                </c:pt>
                <c:pt idx="3723">
                  <c:v>3.141679417126085</c:v>
                </c:pt>
                <c:pt idx="3724">
                  <c:v>3.141428299080382</c:v>
                </c:pt>
                <c:pt idx="3725">
                  <c:v>3.141177124470542</c:v>
                </c:pt>
                <c:pt idx="3726">
                  <c:v>3.140925969951884</c:v>
                </c:pt>
                <c:pt idx="3727">
                  <c:v>3.1406748355228</c:v>
                </c:pt>
                <c:pt idx="3728">
                  <c:v>3.140423721181684</c:v>
                </c:pt>
                <c:pt idx="3729">
                  <c:v>3.140172703547073</c:v>
                </c:pt>
                <c:pt idx="3730">
                  <c:v>3.13992162937094</c:v>
                </c:pt>
                <c:pt idx="3731">
                  <c:v>3.139670575277955</c:v>
                </c:pt>
                <c:pt idx="3732">
                  <c:v>3.13941954126651</c:v>
                </c:pt>
                <c:pt idx="3733">
                  <c:v>3.139168527334996</c:v>
                </c:pt>
                <c:pt idx="3734">
                  <c:v>3.138917610071318</c:v>
                </c:pt>
                <c:pt idx="3735">
                  <c:v>3.138666636288722</c:v>
                </c:pt>
                <c:pt idx="3736">
                  <c:v>3.138415682581246</c:v>
                </c:pt>
                <c:pt idx="3737">
                  <c:v>3.13816474894728</c:v>
                </c:pt>
                <c:pt idx="3738">
                  <c:v>3.137913835385208</c:v>
                </c:pt>
                <c:pt idx="3739">
                  <c:v>3.13766301845232</c:v>
                </c:pt>
                <c:pt idx="3740">
                  <c:v>3.137412145023115</c:v>
                </c:pt>
                <c:pt idx="3741">
                  <c:v>3.137161291660996</c:v>
                </c:pt>
                <c:pt idx="3742">
                  <c:v>3.136910458364357</c:v>
                </c:pt>
                <c:pt idx="3743">
                  <c:v>3.136659645131592</c:v>
                </c:pt>
                <c:pt idx="3744">
                  <c:v>3.136408928489367</c:v>
                </c:pt>
                <c:pt idx="3745">
                  <c:v>3.136158155373415</c:v>
                </c:pt>
                <c:pt idx="3746">
                  <c:v>3.135907402316524</c:v>
                </c:pt>
              </c:numCache>
            </c:numRef>
          </c:yVal>
          <c:smooth val="0"/>
          <c:extLst xmlns:c16r2="http://schemas.microsoft.com/office/drawing/2015/06/chart">
            <c:ext xmlns:c16="http://schemas.microsoft.com/office/drawing/2014/chart" uri="{C3380CC4-5D6E-409C-BE32-E72D297353CC}">
              <c16:uniqueId val="{00000005-F7F0-4B9B-9086-A3A18CEA14E1}"/>
            </c:ext>
          </c:extLst>
        </c:ser>
        <c:ser>
          <c:idx val="6"/>
          <c:order val="6"/>
          <c:tx>
            <c:strRef>
              <c:f>Sheet1!$N$1</c:f>
              <c:strCache>
                <c:ptCount val="1"/>
                <c:pt idx="0">
                  <c:v>data</c:v>
                </c:pt>
              </c:strCache>
            </c:strRef>
          </c:tx>
          <c:spPr>
            <a:ln w="19050">
              <a:solidFill>
                <a:srgbClr val="000000">
                  <a:alpha val="60000"/>
                </a:srgbClr>
              </a:solidFill>
            </a:ln>
          </c:spPr>
          <c:marker>
            <c:symbol val="none"/>
          </c:marker>
          <c:xVal>
            <c:numRef>
              <c:f>Sheet1!$M$2:$M$3748</c:f>
              <c:numCache>
                <c:formatCode>General</c:formatCode>
                <c:ptCount val="3747"/>
                <c:pt idx="0">
                  <c:v>-1.299999237060546</c:v>
                </c:pt>
                <c:pt idx="1">
                  <c:v>-1.200000762939453</c:v>
                </c:pt>
                <c:pt idx="2">
                  <c:v>-1.10000228881836</c:v>
                </c:pt>
                <c:pt idx="3">
                  <c:v>-1.0</c:v>
                </c:pt>
                <c:pt idx="4">
                  <c:v>-0.900001525878906</c:v>
                </c:pt>
                <c:pt idx="5">
                  <c:v>-0.799999237060547</c:v>
                </c:pt>
                <c:pt idx="6">
                  <c:v>-0.700000762939453</c:v>
                </c:pt>
                <c:pt idx="7">
                  <c:v>-0.600002288818359</c:v>
                </c:pt>
                <c:pt idx="8">
                  <c:v>-0.5</c:v>
                </c:pt>
                <c:pt idx="9">
                  <c:v>-0.400001525878906</c:v>
                </c:pt>
                <c:pt idx="10">
                  <c:v>-0.299999237060547</c:v>
                </c:pt>
                <c:pt idx="11">
                  <c:v>-0.200000762939453</c:v>
                </c:pt>
                <c:pt idx="12">
                  <c:v>-0.100002288818359</c:v>
                </c:pt>
                <c:pt idx="13">
                  <c:v>0.0</c:v>
                </c:pt>
                <c:pt idx="14">
                  <c:v>0.0999984741210938</c:v>
                </c:pt>
                <c:pt idx="15">
                  <c:v>0.200000762939453</c:v>
                </c:pt>
                <c:pt idx="16">
                  <c:v>0.299999237060547</c:v>
                </c:pt>
                <c:pt idx="17">
                  <c:v>0.399997711181641</c:v>
                </c:pt>
                <c:pt idx="18">
                  <c:v>0.5</c:v>
                </c:pt>
                <c:pt idx="19">
                  <c:v>0.599998474121094</c:v>
                </c:pt>
                <c:pt idx="20">
                  <c:v>0.700000762939453</c:v>
                </c:pt>
                <c:pt idx="21">
                  <c:v>0.799999237060547</c:v>
                </c:pt>
                <c:pt idx="22">
                  <c:v>0.899997711181641</c:v>
                </c:pt>
                <c:pt idx="23">
                  <c:v>1.0</c:v>
                </c:pt>
                <c:pt idx="24">
                  <c:v>1.099998474121094</c:v>
                </c:pt>
                <c:pt idx="25">
                  <c:v>1.200000762939453</c:v>
                </c:pt>
                <c:pt idx="26">
                  <c:v>1.299999237060546</c:v>
                </c:pt>
                <c:pt idx="27">
                  <c:v>1.399997711181641</c:v>
                </c:pt>
                <c:pt idx="28">
                  <c:v>1.5</c:v>
                </c:pt>
                <c:pt idx="29">
                  <c:v>1.599998474121094</c:v>
                </c:pt>
                <c:pt idx="30">
                  <c:v>1.700000762939453</c:v>
                </c:pt>
                <c:pt idx="31">
                  <c:v>1.799999237060547</c:v>
                </c:pt>
                <c:pt idx="32">
                  <c:v>1.899997711181641</c:v>
                </c:pt>
                <c:pt idx="33">
                  <c:v>2.0</c:v>
                </c:pt>
                <c:pt idx="34">
                  <c:v>2.099998474121094</c:v>
                </c:pt>
                <c:pt idx="35">
                  <c:v>2.200000762939454</c:v>
                </c:pt>
                <c:pt idx="36">
                  <c:v>2.299999237060547</c:v>
                </c:pt>
                <c:pt idx="37">
                  <c:v>2.399997711181641</c:v>
                </c:pt>
                <c:pt idx="38">
                  <c:v>2.5</c:v>
                </c:pt>
                <c:pt idx="39">
                  <c:v>2.599998474121094</c:v>
                </c:pt>
                <c:pt idx="40">
                  <c:v>2.700000762939453</c:v>
                </c:pt>
                <c:pt idx="41">
                  <c:v>2.799999237060547</c:v>
                </c:pt>
                <c:pt idx="42">
                  <c:v>2.899997711181641</c:v>
                </c:pt>
                <c:pt idx="43">
                  <c:v>3.0</c:v>
                </c:pt>
                <c:pt idx="44">
                  <c:v>3.099998474121094</c:v>
                </c:pt>
                <c:pt idx="45">
                  <c:v>3.200000762939454</c:v>
                </c:pt>
                <c:pt idx="46">
                  <c:v>3.299999237060547</c:v>
                </c:pt>
                <c:pt idx="47">
                  <c:v>3.399997711181641</c:v>
                </c:pt>
                <c:pt idx="48">
                  <c:v>3.5</c:v>
                </c:pt>
                <c:pt idx="49">
                  <c:v>3.599998474121094</c:v>
                </c:pt>
                <c:pt idx="50">
                  <c:v>3.700000762939453</c:v>
                </c:pt>
                <c:pt idx="51">
                  <c:v>3.799999237060547</c:v>
                </c:pt>
                <c:pt idx="52">
                  <c:v>3.899997711181641</c:v>
                </c:pt>
                <c:pt idx="53">
                  <c:v>4.0</c:v>
                </c:pt>
                <c:pt idx="54">
                  <c:v>4.099998474121094</c:v>
                </c:pt>
                <c:pt idx="55">
                  <c:v>4.20000076293945</c:v>
                </c:pt>
                <c:pt idx="56">
                  <c:v>4.299999237060547</c:v>
                </c:pt>
                <c:pt idx="57">
                  <c:v>4.399997711181641</c:v>
                </c:pt>
                <c:pt idx="58">
                  <c:v>4.5</c:v>
                </c:pt>
                <c:pt idx="59">
                  <c:v>4.599998474121094</c:v>
                </c:pt>
                <c:pt idx="60">
                  <c:v>4.70000076293945</c:v>
                </c:pt>
                <c:pt idx="61">
                  <c:v>4.799999237060547</c:v>
                </c:pt>
                <c:pt idx="62">
                  <c:v>4.899997711181641</c:v>
                </c:pt>
                <c:pt idx="63">
                  <c:v>5.0</c:v>
                </c:pt>
                <c:pt idx="64">
                  <c:v>5.099998474121094</c:v>
                </c:pt>
                <c:pt idx="65">
                  <c:v>5.20000076293945</c:v>
                </c:pt>
                <c:pt idx="66">
                  <c:v>5.299999237060547</c:v>
                </c:pt>
                <c:pt idx="67">
                  <c:v>5.399997711181641</c:v>
                </c:pt>
                <c:pt idx="68">
                  <c:v>5.5</c:v>
                </c:pt>
                <c:pt idx="69">
                  <c:v>5.599998474121094</c:v>
                </c:pt>
                <c:pt idx="70">
                  <c:v>5.70000076293945</c:v>
                </c:pt>
                <c:pt idx="71">
                  <c:v>5.799999237060547</c:v>
                </c:pt>
                <c:pt idx="72">
                  <c:v>5.899997711181641</c:v>
                </c:pt>
                <c:pt idx="73">
                  <c:v>6.0</c:v>
                </c:pt>
                <c:pt idx="74">
                  <c:v>6.099998474121094</c:v>
                </c:pt>
                <c:pt idx="75">
                  <c:v>6.20000076293945</c:v>
                </c:pt>
                <c:pt idx="76">
                  <c:v>6.299999237060547</c:v>
                </c:pt>
                <c:pt idx="77">
                  <c:v>6.399997711181641</c:v>
                </c:pt>
                <c:pt idx="78">
                  <c:v>6.5</c:v>
                </c:pt>
                <c:pt idx="79">
                  <c:v>6.599998474121094</c:v>
                </c:pt>
                <c:pt idx="80">
                  <c:v>6.70000076293945</c:v>
                </c:pt>
                <c:pt idx="81">
                  <c:v>6.799999237060547</c:v>
                </c:pt>
                <c:pt idx="82">
                  <c:v>6.899997711181641</c:v>
                </c:pt>
                <c:pt idx="83">
                  <c:v>7.0</c:v>
                </c:pt>
                <c:pt idx="84">
                  <c:v>7.099998474121094</c:v>
                </c:pt>
                <c:pt idx="85">
                  <c:v>7.20000076293945</c:v>
                </c:pt>
                <c:pt idx="86">
                  <c:v>7.299999237060547</c:v>
                </c:pt>
                <c:pt idx="87">
                  <c:v>7.399997711181641</c:v>
                </c:pt>
                <c:pt idx="88">
                  <c:v>7.5</c:v>
                </c:pt>
                <c:pt idx="89">
                  <c:v>7.599998474121094</c:v>
                </c:pt>
                <c:pt idx="90">
                  <c:v>7.70000076293945</c:v>
                </c:pt>
                <c:pt idx="91">
                  <c:v>7.799999237060547</c:v>
                </c:pt>
                <c:pt idx="92">
                  <c:v>7.899997711181641</c:v>
                </c:pt>
                <c:pt idx="93">
                  <c:v>8.0</c:v>
                </c:pt>
                <c:pt idx="94">
                  <c:v>8.099998474121093</c:v>
                </c:pt>
                <c:pt idx="95">
                  <c:v>8.200000762939448</c:v>
                </c:pt>
                <c:pt idx="96">
                  <c:v>8.29999923706055</c:v>
                </c:pt>
                <c:pt idx="97">
                  <c:v>8.39999771118164</c:v>
                </c:pt>
                <c:pt idx="98">
                  <c:v>8.5</c:v>
                </c:pt>
                <c:pt idx="99">
                  <c:v>8.599998474121093</c:v>
                </c:pt>
                <c:pt idx="100">
                  <c:v>8.700000762939448</c:v>
                </c:pt>
                <c:pt idx="101">
                  <c:v>8.79999923706055</c:v>
                </c:pt>
                <c:pt idx="102">
                  <c:v>8.89999771118164</c:v>
                </c:pt>
                <c:pt idx="103">
                  <c:v>9.0</c:v>
                </c:pt>
                <c:pt idx="104">
                  <c:v>9.099998474121093</c:v>
                </c:pt>
                <c:pt idx="105">
                  <c:v>9.200000762939448</c:v>
                </c:pt>
                <c:pt idx="106">
                  <c:v>9.29999923706055</c:v>
                </c:pt>
                <c:pt idx="107">
                  <c:v>9.39999771118164</c:v>
                </c:pt>
                <c:pt idx="108">
                  <c:v>9.5</c:v>
                </c:pt>
                <c:pt idx="109">
                  <c:v>9.599998474121093</c:v>
                </c:pt>
                <c:pt idx="110">
                  <c:v>9.700000762939448</c:v>
                </c:pt>
                <c:pt idx="111">
                  <c:v>9.79999923706055</c:v>
                </c:pt>
                <c:pt idx="112">
                  <c:v>9.89999771118164</c:v>
                </c:pt>
                <c:pt idx="113">
                  <c:v>10.0</c:v>
                </c:pt>
                <c:pt idx="114">
                  <c:v>10.0999984741211</c:v>
                </c:pt>
                <c:pt idx="115">
                  <c:v>10.20000076293945</c:v>
                </c:pt>
                <c:pt idx="116">
                  <c:v>10.29999923706055</c:v>
                </c:pt>
                <c:pt idx="117">
                  <c:v>10.39999771118164</c:v>
                </c:pt>
                <c:pt idx="118">
                  <c:v>10.5</c:v>
                </c:pt>
                <c:pt idx="119">
                  <c:v>10.5999984741211</c:v>
                </c:pt>
                <c:pt idx="120">
                  <c:v>10.70000076293945</c:v>
                </c:pt>
                <c:pt idx="121">
                  <c:v>10.79999923706055</c:v>
                </c:pt>
                <c:pt idx="122">
                  <c:v>10.89999771118164</c:v>
                </c:pt>
                <c:pt idx="123">
                  <c:v>11.0</c:v>
                </c:pt>
                <c:pt idx="124">
                  <c:v>11.0999984741211</c:v>
                </c:pt>
                <c:pt idx="125">
                  <c:v>11.20000076293945</c:v>
                </c:pt>
                <c:pt idx="126">
                  <c:v>11.29999923706055</c:v>
                </c:pt>
                <c:pt idx="127">
                  <c:v>11.39999771118164</c:v>
                </c:pt>
                <c:pt idx="128">
                  <c:v>11.5</c:v>
                </c:pt>
                <c:pt idx="129">
                  <c:v>11.5999984741211</c:v>
                </c:pt>
                <c:pt idx="130">
                  <c:v>11.70000076293945</c:v>
                </c:pt>
                <c:pt idx="131">
                  <c:v>11.79999923706055</c:v>
                </c:pt>
                <c:pt idx="132">
                  <c:v>11.89999771118164</c:v>
                </c:pt>
                <c:pt idx="133">
                  <c:v>12.0</c:v>
                </c:pt>
                <c:pt idx="134">
                  <c:v>12.0999984741211</c:v>
                </c:pt>
                <c:pt idx="135">
                  <c:v>12.20000076293945</c:v>
                </c:pt>
                <c:pt idx="136">
                  <c:v>12.29999923706055</c:v>
                </c:pt>
                <c:pt idx="137">
                  <c:v>12.39999771118164</c:v>
                </c:pt>
                <c:pt idx="138">
                  <c:v>12.5</c:v>
                </c:pt>
                <c:pt idx="139">
                  <c:v>12.5999984741211</c:v>
                </c:pt>
                <c:pt idx="140">
                  <c:v>12.70000076293945</c:v>
                </c:pt>
                <c:pt idx="141">
                  <c:v>12.79999923706055</c:v>
                </c:pt>
                <c:pt idx="142">
                  <c:v>12.89999771118164</c:v>
                </c:pt>
                <c:pt idx="143">
                  <c:v>13.0</c:v>
                </c:pt>
                <c:pt idx="144">
                  <c:v>13.0999984741211</c:v>
                </c:pt>
                <c:pt idx="145">
                  <c:v>13.20000076293945</c:v>
                </c:pt>
                <c:pt idx="146">
                  <c:v>13.29999923706055</c:v>
                </c:pt>
                <c:pt idx="147">
                  <c:v>13.39999771118164</c:v>
                </c:pt>
                <c:pt idx="148">
                  <c:v>13.5</c:v>
                </c:pt>
                <c:pt idx="149">
                  <c:v>13.5999984741211</c:v>
                </c:pt>
                <c:pt idx="150">
                  <c:v>13.70000076293945</c:v>
                </c:pt>
                <c:pt idx="151">
                  <c:v>13.79999923706055</c:v>
                </c:pt>
                <c:pt idx="152">
                  <c:v>13.89999771118164</c:v>
                </c:pt>
                <c:pt idx="153">
                  <c:v>14.0</c:v>
                </c:pt>
                <c:pt idx="154">
                  <c:v>14.0999984741211</c:v>
                </c:pt>
                <c:pt idx="155">
                  <c:v>14.20000076293945</c:v>
                </c:pt>
                <c:pt idx="156">
                  <c:v>14.29999923706055</c:v>
                </c:pt>
                <c:pt idx="157">
                  <c:v>14.39999771118164</c:v>
                </c:pt>
                <c:pt idx="158">
                  <c:v>14.5</c:v>
                </c:pt>
                <c:pt idx="159">
                  <c:v>14.5999984741211</c:v>
                </c:pt>
                <c:pt idx="160">
                  <c:v>14.70000076293945</c:v>
                </c:pt>
                <c:pt idx="161">
                  <c:v>14.79999923706055</c:v>
                </c:pt>
                <c:pt idx="162">
                  <c:v>14.89999771118164</c:v>
                </c:pt>
                <c:pt idx="163">
                  <c:v>15.0</c:v>
                </c:pt>
                <c:pt idx="164">
                  <c:v>15.0999984741211</c:v>
                </c:pt>
                <c:pt idx="165">
                  <c:v>15.20000076293945</c:v>
                </c:pt>
                <c:pt idx="166">
                  <c:v>15.29999923706055</c:v>
                </c:pt>
                <c:pt idx="167">
                  <c:v>15.39999771118164</c:v>
                </c:pt>
                <c:pt idx="168">
                  <c:v>15.5</c:v>
                </c:pt>
                <c:pt idx="169">
                  <c:v>15.5999984741211</c:v>
                </c:pt>
                <c:pt idx="170">
                  <c:v>15.70000076293945</c:v>
                </c:pt>
                <c:pt idx="171">
                  <c:v>15.79999923706055</c:v>
                </c:pt>
                <c:pt idx="172">
                  <c:v>15.89999771118164</c:v>
                </c:pt>
                <c:pt idx="173">
                  <c:v>16.0</c:v>
                </c:pt>
                <c:pt idx="174">
                  <c:v>16.09999847412109</c:v>
                </c:pt>
                <c:pt idx="175">
                  <c:v>16.20000076293945</c:v>
                </c:pt>
                <c:pt idx="176">
                  <c:v>16.29999923706054</c:v>
                </c:pt>
                <c:pt idx="177">
                  <c:v>16.39999771118164</c:v>
                </c:pt>
                <c:pt idx="178">
                  <c:v>16.5</c:v>
                </c:pt>
                <c:pt idx="179">
                  <c:v>16.59999847412109</c:v>
                </c:pt>
                <c:pt idx="180">
                  <c:v>16.70000076293945</c:v>
                </c:pt>
                <c:pt idx="181">
                  <c:v>16.79999923706054</c:v>
                </c:pt>
                <c:pt idx="182">
                  <c:v>16.89999771118164</c:v>
                </c:pt>
                <c:pt idx="183">
                  <c:v>17.0</c:v>
                </c:pt>
                <c:pt idx="184">
                  <c:v>17.09999847412109</c:v>
                </c:pt>
                <c:pt idx="185">
                  <c:v>17.20000076293945</c:v>
                </c:pt>
                <c:pt idx="186">
                  <c:v>17.29999923706054</c:v>
                </c:pt>
                <c:pt idx="187">
                  <c:v>17.39999771118164</c:v>
                </c:pt>
                <c:pt idx="188">
                  <c:v>17.5</c:v>
                </c:pt>
                <c:pt idx="189">
                  <c:v>17.59999847412109</c:v>
                </c:pt>
                <c:pt idx="190">
                  <c:v>17.70000076293945</c:v>
                </c:pt>
                <c:pt idx="191">
                  <c:v>17.79999923706054</c:v>
                </c:pt>
                <c:pt idx="192">
                  <c:v>17.89999771118164</c:v>
                </c:pt>
                <c:pt idx="193">
                  <c:v>18.0</c:v>
                </c:pt>
                <c:pt idx="194">
                  <c:v>18.09999847412109</c:v>
                </c:pt>
                <c:pt idx="195">
                  <c:v>18.20000076293945</c:v>
                </c:pt>
                <c:pt idx="196">
                  <c:v>18.29999923706054</c:v>
                </c:pt>
                <c:pt idx="197">
                  <c:v>18.39999771118164</c:v>
                </c:pt>
                <c:pt idx="198">
                  <c:v>18.5</c:v>
                </c:pt>
                <c:pt idx="199">
                  <c:v>18.59999847412109</c:v>
                </c:pt>
                <c:pt idx="200">
                  <c:v>18.70000076293945</c:v>
                </c:pt>
                <c:pt idx="201">
                  <c:v>18.79999923706054</c:v>
                </c:pt>
                <c:pt idx="202">
                  <c:v>18.89999771118164</c:v>
                </c:pt>
                <c:pt idx="203">
                  <c:v>19.0</c:v>
                </c:pt>
                <c:pt idx="204">
                  <c:v>19.09999847412109</c:v>
                </c:pt>
                <c:pt idx="205">
                  <c:v>19.20000076293945</c:v>
                </c:pt>
                <c:pt idx="206">
                  <c:v>19.29999923706054</c:v>
                </c:pt>
                <c:pt idx="207">
                  <c:v>19.39999771118164</c:v>
                </c:pt>
                <c:pt idx="208">
                  <c:v>19.5</c:v>
                </c:pt>
                <c:pt idx="209">
                  <c:v>19.59999847412109</c:v>
                </c:pt>
                <c:pt idx="210">
                  <c:v>19.70000076293945</c:v>
                </c:pt>
                <c:pt idx="211">
                  <c:v>19.79999923706054</c:v>
                </c:pt>
                <c:pt idx="212">
                  <c:v>19.89999771118164</c:v>
                </c:pt>
                <c:pt idx="213">
                  <c:v>20.0</c:v>
                </c:pt>
                <c:pt idx="214">
                  <c:v>20.09999847412109</c:v>
                </c:pt>
                <c:pt idx="215">
                  <c:v>20.20000076293945</c:v>
                </c:pt>
                <c:pt idx="216">
                  <c:v>20.29999923706054</c:v>
                </c:pt>
                <c:pt idx="217">
                  <c:v>20.39999771118164</c:v>
                </c:pt>
                <c:pt idx="218">
                  <c:v>20.5</c:v>
                </c:pt>
                <c:pt idx="219">
                  <c:v>20.59999847412109</c:v>
                </c:pt>
                <c:pt idx="220">
                  <c:v>20.70000076293945</c:v>
                </c:pt>
                <c:pt idx="221">
                  <c:v>20.79999923706054</c:v>
                </c:pt>
                <c:pt idx="222">
                  <c:v>20.89999771118164</c:v>
                </c:pt>
                <c:pt idx="223">
                  <c:v>21.0</c:v>
                </c:pt>
                <c:pt idx="224">
                  <c:v>21.09999847412109</c:v>
                </c:pt>
                <c:pt idx="225">
                  <c:v>21.20000076293945</c:v>
                </c:pt>
                <c:pt idx="226">
                  <c:v>21.29999923706054</c:v>
                </c:pt>
                <c:pt idx="227">
                  <c:v>21.39999771118164</c:v>
                </c:pt>
                <c:pt idx="228">
                  <c:v>21.5</c:v>
                </c:pt>
                <c:pt idx="229">
                  <c:v>21.59999847412109</c:v>
                </c:pt>
                <c:pt idx="230">
                  <c:v>21.70000076293945</c:v>
                </c:pt>
                <c:pt idx="231">
                  <c:v>21.79999923706054</c:v>
                </c:pt>
                <c:pt idx="232">
                  <c:v>21.89999771118164</c:v>
                </c:pt>
                <c:pt idx="233">
                  <c:v>22.0</c:v>
                </c:pt>
                <c:pt idx="234">
                  <c:v>22.09999847412109</c:v>
                </c:pt>
                <c:pt idx="235">
                  <c:v>22.20000076293945</c:v>
                </c:pt>
                <c:pt idx="236">
                  <c:v>22.29999923706054</c:v>
                </c:pt>
                <c:pt idx="237">
                  <c:v>22.39999771118164</c:v>
                </c:pt>
                <c:pt idx="238">
                  <c:v>22.5</c:v>
                </c:pt>
                <c:pt idx="239">
                  <c:v>22.59999847412109</c:v>
                </c:pt>
                <c:pt idx="240">
                  <c:v>22.70000076293945</c:v>
                </c:pt>
                <c:pt idx="241">
                  <c:v>22.79999923706054</c:v>
                </c:pt>
                <c:pt idx="242">
                  <c:v>22.89999771118164</c:v>
                </c:pt>
                <c:pt idx="243">
                  <c:v>23.0</c:v>
                </c:pt>
                <c:pt idx="244">
                  <c:v>23.09999847412109</c:v>
                </c:pt>
                <c:pt idx="245">
                  <c:v>23.20000076293945</c:v>
                </c:pt>
                <c:pt idx="246">
                  <c:v>23.29999923706054</c:v>
                </c:pt>
                <c:pt idx="247">
                  <c:v>23.39999771118164</c:v>
                </c:pt>
                <c:pt idx="248">
                  <c:v>23.5</c:v>
                </c:pt>
                <c:pt idx="249">
                  <c:v>23.59999847412109</c:v>
                </c:pt>
                <c:pt idx="250">
                  <c:v>23.70000076293945</c:v>
                </c:pt>
                <c:pt idx="251">
                  <c:v>23.79999923706054</c:v>
                </c:pt>
                <c:pt idx="252">
                  <c:v>23.89999771118164</c:v>
                </c:pt>
                <c:pt idx="253">
                  <c:v>24.0</c:v>
                </c:pt>
                <c:pt idx="254">
                  <c:v>24.09999847412109</c:v>
                </c:pt>
                <c:pt idx="255">
                  <c:v>24.20000076293945</c:v>
                </c:pt>
                <c:pt idx="256">
                  <c:v>24.29999923706054</c:v>
                </c:pt>
                <c:pt idx="257">
                  <c:v>24.39999771118164</c:v>
                </c:pt>
                <c:pt idx="258">
                  <c:v>24.49999618530273</c:v>
                </c:pt>
                <c:pt idx="259">
                  <c:v>24.60000228881836</c:v>
                </c:pt>
                <c:pt idx="260">
                  <c:v>24.70000076293945</c:v>
                </c:pt>
                <c:pt idx="261">
                  <c:v>24.79999923706054</c:v>
                </c:pt>
                <c:pt idx="262">
                  <c:v>24.89999771118164</c:v>
                </c:pt>
                <c:pt idx="263">
                  <c:v>24.99999618530273</c:v>
                </c:pt>
                <c:pt idx="264">
                  <c:v>25.10000228881836</c:v>
                </c:pt>
                <c:pt idx="265">
                  <c:v>25.20000076293945</c:v>
                </c:pt>
                <c:pt idx="266">
                  <c:v>25.29999923706054</c:v>
                </c:pt>
                <c:pt idx="267">
                  <c:v>25.39999771118164</c:v>
                </c:pt>
                <c:pt idx="268">
                  <c:v>25.49999618530273</c:v>
                </c:pt>
                <c:pt idx="269">
                  <c:v>25.60000228881836</c:v>
                </c:pt>
                <c:pt idx="270">
                  <c:v>25.70000076293945</c:v>
                </c:pt>
                <c:pt idx="271">
                  <c:v>25.79999923706054</c:v>
                </c:pt>
                <c:pt idx="272">
                  <c:v>25.89999771118164</c:v>
                </c:pt>
                <c:pt idx="273">
                  <c:v>25.99999618530273</c:v>
                </c:pt>
                <c:pt idx="274">
                  <c:v>26.10000228881836</c:v>
                </c:pt>
                <c:pt idx="275">
                  <c:v>26.20000076293945</c:v>
                </c:pt>
                <c:pt idx="276">
                  <c:v>26.29999923706054</c:v>
                </c:pt>
                <c:pt idx="277">
                  <c:v>26.39999771118164</c:v>
                </c:pt>
                <c:pt idx="278">
                  <c:v>26.49999618530273</c:v>
                </c:pt>
                <c:pt idx="279">
                  <c:v>26.60000228881836</c:v>
                </c:pt>
                <c:pt idx="280">
                  <c:v>26.70000076293945</c:v>
                </c:pt>
                <c:pt idx="281">
                  <c:v>26.79999923706054</c:v>
                </c:pt>
                <c:pt idx="282">
                  <c:v>26.89999771118164</c:v>
                </c:pt>
                <c:pt idx="283">
                  <c:v>26.99999618530273</c:v>
                </c:pt>
                <c:pt idx="284">
                  <c:v>27.10000228881836</c:v>
                </c:pt>
                <c:pt idx="285">
                  <c:v>27.20000076293945</c:v>
                </c:pt>
                <c:pt idx="286">
                  <c:v>27.29999923706054</c:v>
                </c:pt>
                <c:pt idx="287">
                  <c:v>27.39999771118164</c:v>
                </c:pt>
                <c:pt idx="288">
                  <c:v>27.49999618530273</c:v>
                </c:pt>
                <c:pt idx="289">
                  <c:v>27.60000228881836</c:v>
                </c:pt>
                <c:pt idx="290">
                  <c:v>27.70000076293945</c:v>
                </c:pt>
                <c:pt idx="291">
                  <c:v>27.79999923706054</c:v>
                </c:pt>
                <c:pt idx="292">
                  <c:v>27.89999771118164</c:v>
                </c:pt>
                <c:pt idx="293">
                  <c:v>27.99999618530273</c:v>
                </c:pt>
                <c:pt idx="294">
                  <c:v>28.10000228881836</c:v>
                </c:pt>
                <c:pt idx="295">
                  <c:v>28.20000076293945</c:v>
                </c:pt>
                <c:pt idx="296">
                  <c:v>28.29999923706054</c:v>
                </c:pt>
                <c:pt idx="297">
                  <c:v>28.39999771118164</c:v>
                </c:pt>
                <c:pt idx="298">
                  <c:v>28.49999618530273</c:v>
                </c:pt>
                <c:pt idx="299">
                  <c:v>28.60000228881836</c:v>
                </c:pt>
                <c:pt idx="300">
                  <c:v>28.70000076293945</c:v>
                </c:pt>
                <c:pt idx="301">
                  <c:v>28.79999923706054</c:v>
                </c:pt>
                <c:pt idx="302">
                  <c:v>28.89999771118164</c:v>
                </c:pt>
                <c:pt idx="303">
                  <c:v>28.99999618530273</c:v>
                </c:pt>
                <c:pt idx="304">
                  <c:v>29.10000228881836</c:v>
                </c:pt>
                <c:pt idx="305">
                  <c:v>29.20000076293945</c:v>
                </c:pt>
                <c:pt idx="306">
                  <c:v>29.29999923706054</c:v>
                </c:pt>
                <c:pt idx="307">
                  <c:v>29.39999771118164</c:v>
                </c:pt>
                <c:pt idx="308">
                  <c:v>29.49999618530273</c:v>
                </c:pt>
                <c:pt idx="309">
                  <c:v>29.60000228881836</c:v>
                </c:pt>
                <c:pt idx="310">
                  <c:v>29.70000076293945</c:v>
                </c:pt>
                <c:pt idx="311">
                  <c:v>29.79999923706054</c:v>
                </c:pt>
                <c:pt idx="312">
                  <c:v>29.89999771118164</c:v>
                </c:pt>
                <c:pt idx="313">
                  <c:v>29.99999618530273</c:v>
                </c:pt>
                <c:pt idx="314">
                  <c:v>30.10000228881836</c:v>
                </c:pt>
                <c:pt idx="315">
                  <c:v>30.20000076293945</c:v>
                </c:pt>
                <c:pt idx="316">
                  <c:v>30.29999923706054</c:v>
                </c:pt>
                <c:pt idx="317">
                  <c:v>30.39999771118164</c:v>
                </c:pt>
                <c:pt idx="318">
                  <c:v>30.49999618530273</c:v>
                </c:pt>
                <c:pt idx="319">
                  <c:v>30.60000228881836</c:v>
                </c:pt>
                <c:pt idx="320">
                  <c:v>30.70000076293945</c:v>
                </c:pt>
                <c:pt idx="321">
                  <c:v>30.79999923706054</c:v>
                </c:pt>
                <c:pt idx="322">
                  <c:v>30.89999771118164</c:v>
                </c:pt>
                <c:pt idx="323">
                  <c:v>30.99999618530273</c:v>
                </c:pt>
                <c:pt idx="324">
                  <c:v>31.10000228881836</c:v>
                </c:pt>
                <c:pt idx="325">
                  <c:v>31.20000076293945</c:v>
                </c:pt>
                <c:pt idx="326">
                  <c:v>31.29999923706054</c:v>
                </c:pt>
                <c:pt idx="327">
                  <c:v>31.39999771118164</c:v>
                </c:pt>
                <c:pt idx="328">
                  <c:v>31.49999618530273</c:v>
                </c:pt>
                <c:pt idx="329">
                  <c:v>31.60000228881836</c:v>
                </c:pt>
                <c:pt idx="330">
                  <c:v>31.70000076293945</c:v>
                </c:pt>
                <c:pt idx="331">
                  <c:v>31.79999923706054</c:v>
                </c:pt>
                <c:pt idx="332">
                  <c:v>31.89999771118164</c:v>
                </c:pt>
                <c:pt idx="333">
                  <c:v>31.99999618530273</c:v>
                </c:pt>
                <c:pt idx="334">
                  <c:v>32.10000228881836</c:v>
                </c:pt>
                <c:pt idx="335">
                  <c:v>32.20000076293945</c:v>
                </c:pt>
                <c:pt idx="336">
                  <c:v>32.29999923706055</c:v>
                </c:pt>
                <c:pt idx="337">
                  <c:v>32.39999771118164</c:v>
                </c:pt>
                <c:pt idx="338">
                  <c:v>32.49999618530273</c:v>
                </c:pt>
                <c:pt idx="339">
                  <c:v>32.60000228881836</c:v>
                </c:pt>
                <c:pt idx="340">
                  <c:v>32.70000076293945</c:v>
                </c:pt>
                <c:pt idx="341">
                  <c:v>32.79999923706055</c:v>
                </c:pt>
                <c:pt idx="342">
                  <c:v>32.89999771118164</c:v>
                </c:pt>
                <c:pt idx="343">
                  <c:v>32.99999618530273</c:v>
                </c:pt>
                <c:pt idx="344">
                  <c:v>33.10000228881836</c:v>
                </c:pt>
                <c:pt idx="345">
                  <c:v>33.20000076293945</c:v>
                </c:pt>
                <c:pt idx="346">
                  <c:v>33.29999923706055</c:v>
                </c:pt>
                <c:pt idx="347">
                  <c:v>33.39999771118164</c:v>
                </c:pt>
                <c:pt idx="348">
                  <c:v>33.49999618530273</c:v>
                </c:pt>
                <c:pt idx="349">
                  <c:v>33.60000228881836</c:v>
                </c:pt>
                <c:pt idx="350">
                  <c:v>33.70000076293945</c:v>
                </c:pt>
                <c:pt idx="351">
                  <c:v>33.79999923706055</c:v>
                </c:pt>
                <c:pt idx="352">
                  <c:v>33.89999771118164</c:v>
                </c:pt>
                <c:pt idx="353">
                  <c:v>33.99999618530273</c:v>
                </c:pt>
                <c:pt idx="354">
                  <c:v>34.10000228881836</c:v>
                </c:pt>
                <c:pt idx="355">
                  <c:v>34.20000076293945</c:v>
                </c:pt>
                <c:pt idx="356">
                  <c:v>34.29999923706055</c:v>
                </c:pt>
                <c:pt idx="357">
                  <c:v>34.39999771118164</c:v>
                </c:pt>
                <c:pt idx="358">
                  <c:v>34.49999618530273</c:v>
                </c:pt>
                <c:pt idx="359">
                  <c:v>34.60000228881836</c:v>
                </c:pt>
                <c:pt idx="360">
                  <c:v>34.70000076293945</c:v>
                </c:pt>
                <c:pt idx="361">
                  <c:v>34.79999923706055</c:v>
                </c:pt>
                <c:pt idx="362">
                  <c:v>34.89999771118164</c:v>
                </c:pt>
                <c:pt idx="363">
                  <c:v>34.99999618530273</c:v>
                </c:pt>
                <c:pt idx="364">
                  <c:v>35.10000228881836</c:v>
                </c:pt>
                <c:pt idx="365">
                  <c:v>35.20000076293945</c:v>
                </c:pt>
                <c:pt idx="366">
                  <c:v>35.29999923706055</c:v>
                </c:pt>
                <c:pt idx="367">
                  <c:v>35.39999771118164</c:v>
                </c:pt>
                <c:pt idx="368">
                  <c:v>35.49999618530273</c:v>
                </c:pt>
                <c:pt idx="369">
                  <c:v>35.60000228881836</c:v>
                </c:pt>
                <c:pt idx="370">
                  <c:v>35.70000076293945</c:v>
                </c:pt>
                <c:pt idx="371">
                  <c:v>35.79999923706055</c:v>
                </c:pt>
                <c:pt idx="372">
                  <c:v>35.89999771118164</c:v>
                </c:pt>
                <c:pt idx="373">
                  <c:v>35.99999618530273</c:v>
                </c:pt>
                <c:pt idx="374">
                  <c:v>36.10000228881836</c:v>
                </c:pt>
                <c:pt idx="375">
                  <c:v>36.20000076293945</c:v>
                </c:pt>
                <c:pt idx="376">
                  <c:v>36.29999923706055</c:v>
                </c:pt>
                <c:pt idx="377">
                  <c:v>36.39999771118164</c:v>
                </c:pt>
                <c:pt idx="378">
                  <c:v>36.49999618530273</c:v>
                </c:pt>
                <c:pt idx="379">
                  <c:v>36.60000228881836</c:v>
                </c:pt>
                <c:pt idx="380">
                  <c:v>36.70000076293945</c:v>
                </c:pt>
                <c:pt idx="381">
                  <c:v>36.79999923706055</c:v>
                </c:pt>
                <c:pt idx="382">
                  <c:v>36.89999771118164</c:v>
                </c:pt>
                <c:pt idx="383">
                  <c:v>36.99999618530273</c:v>
                </c:pt>
                <c:pt idx="384">
                  <c:v>37.10000228881836</c:v>
                </c:pt>
                <c:pt idx="385">
                  <c:v>37.20000076293945</c:v>
                </c:pt>
                <c:pt idx="386">
                  <c:v>37.29999923706055</c:v>
                </c:pt>
                <c:pt idx="387">
                  <c:v>37.39999771118164</c:v>
                </c:pt>
                <c:pt idx="388">
                  <c:v>37.49999618530273</c:v>
                </c:pt>
                <c:pt idx="389">
                  <c:v>37.60000228881836</c:v>
                </c:pt>
                <c:pt idx="390">
                  <c:v>37.70000076293945</c:v>
                </c:pt>
                <c:pt idx="391">
                  <c:v>37.79999923706055</c:v>
                </c:pt>
                <c:pt idx="392">
                  <c:v>37.89999771118164</c:v>
                </c:pt>
                <c:pt idx="393">
                  <c:v>37.99999618530273</c:v>
                </c:pt>
                <c:pt idx="394">
                  <c:v>38.10000228881836</c:v>
                </c:pt>
                <c:pt idx="395">
                  <c:v>38.20000076293945</c:v>
                </c:pt>
                <c:pt idx="396">
                  <c:v>38.29999923706055</c:v>
                </c:pt>
                <c:pt idx="397">
                  <c:v>38.39999771118164</c:v>
                </c:pt>
                <c:pt idx="398">
                  <c:v>38.49999618530273</c:v>
                </c:pt>
                <c:pt idx="399">
                  <c:v>38.60000228881836</c:v>
                </c:pt>
                <c:pt idx="400">
                  <c:v>38.70000076293945</c:v>
                </c:pt>
                <c:pt idx="401">
                  <c:v>38.79999923706055</c:v>
                </c:pt>
                <c:pt idx="402">
                  <c:v>38.89999771118164</c:v>
                </c:pt>
                <c:pt idx="403">
                  <c:v>38.99999618530273</c:v>
                </c:pt>
                <c:pt idx="404">
                  <c:v>39.10000228881836</c:v>
                </c:pt>
                <c:pt idx="405">
                  <c:v>39.20000076293945</c:v>
                </c:pt>
                <c:pt idx="406">
                  <c:v>39.29999923706055</c:v>
                </c:pt>
                <c:pt idx="407">
                  <c:v>39.39999771118164</c:v>
                </c:pt>
                <c:pt idx="408">
                  <c:v>39.49999618530273</c:v>
                </c:pt>
                <c:pt idx="409">
                  <c:v>39.60000228881836</c:v>
                </c:pt>
                <c:pt idx="410">
                  <c:v>39.70000076293945</c:v>
                </c:pt>
                <c:pt idx="411">
                  <c:v>39.79999923706055</c:v>
                </c:pt>
                <c:pt idx="412">
                  <c:v>39.89999771118164</c:v>
                </c:pt>
                <c:pt idx="413">
                  <c:v>39.99999618530273</c:v>
                </c:pt>
                <c:pt idx="414">
                  <c:v>40.10000228881836</c:v>
                </c:pt>
                <c:pt idx="415">
                  <c:v>40.20000076293945</c:v>
                </c:pt>
                <c:pt idx="416">
                  <c:v>40.29999923706055</c:v>
                </c:pt>
                <c:pt idx="417">
                  <c:v>40.39999771118164</c:v>
                </c:pt>
                <c:pt idx="418">
                  <c:v>40.49999618530273</c:v>
                </c:pt>
                <c:pt idx="419">
                  <c:v>40.60000228881836</c:v>
                </c:pt>
                <c:pt idx="420">
                  <c:v>40.70000076293945</c:v>
                </c:pt>
                <c:pt idx="421">
                  <c:v>40.79999923706055</c:v>
                </c:pt>
                <c:pt idx="422">
                  <c:v>40.89999771118164</c:v>
                </c:pt>
                <c:pt idx="423">
                  <c:v>40.99999618530273</c:v>
                </c:pt>
                <c:pt idx="424">
                  <c:v>41.10000228881836</c:v>
                </c:pt>
                <c:pt idx="425">
                  <c:v>41.20000076293945</c:v>
                </c:pt>
                <c:pt idx="426">
                  <c:v>41.29999923706055</c:v>
                </c:pt>
                <c:pt idx="427">
                  <c:v>41.39999771118164</c:v>
                </c:pt>
                <c:pt idx="428">
                  <c:v>41.49999618530273</c:v>
                </c:pt>
                <c:pt idx="429">
                  <c:v>41.60000228881836</c:v>
                </c:pt>
                <c:pt idx="430">
                  <c:v>41.70000076293945</c:v>
                </c:pt>
                <c:pt idx="431">
                  <c:v>41.79999923706055</c:v>
                </c:pt>
                <c:pt idx="432">
                  <c:v>41.89999771118164</c:v>
                </c:pt>
                <c:pt idx="433">
                  <c:v>41.99999618530273</c:v>
                </c:pt>
                <c:pt idx="434">
                  <c:v>42.10000228881836</c:v>
                </c:pt>
                <c:pt idx="435">
                  <c:v>42.20000076293945</c:v>
                </c:pt>
                <c:pt idx="436">
                  <c:v>42.29999923706055</c:v>
                </c:pt>
                <c:pt idx="437">
                  <c:v>42.39999771118164</c:v>
                </c:pt>
                <c:pt idx="438">
                  <c:v>42.49999618530273</c:v>
                </c:pt>
                <c:pt idx="439">
                  <c:v>42.60000228881836</c:v>
                </c:pt>
                <c:pt idx="440">
                  <c:v>42.70000076293945</c:v>
                </c:pt>
                <c:pt idx="441">
                  <c:v>42.79999923706055</c:v>
                </c:pt>
                <c:pt idx="442">
                  <c:v>42.89999771118164</c:v>
                </c:pt>
                <c:pt idx="443">
                  <c:v>42.99999618530273</c:v>
                </c:pt>
                <c:pt idx="444">
                  <c:v>43.10000228881836</c:v>
                </c:pt>
                <c:pt idx="445">
                  <c:v>43.20000076293945</c:v>
                </c:pt>
                <c:pt idx="446">
                  <c:v>43.29999923706055</c:v>
                </c:pt>
                <c:pt idx="447">
                  <c:v>43.39999771118164</c:v>
                </c:pt>
                <c:pt idx="448">
                  <c:v>43.49999618530273</c:v>
                </c:pt>
                <c:pt idx="449">
                  <c:v>43.60000228881836</c:v>
                </c:pt>
                <c:pt idx="450">
                  <c:v>43.70000076293945</c:v>
                </c:pt>
                <c:pt idx="451">
                  <c:v>43.79999923706055</c:v>
                </c:pt>
                <c:pt idx="452">
                  <c:v>43.89999771118164</c:v>
                </c:pt>
                <c:pt idx="453">
                  <c:v>43.99999618530273</c:v>
                </c:pt>
                <c:pt idx="454">
                  <c:v>44.10000228881836</c:v>
                </c:pt>
                <c:pt idx="455">
                  <c:v>44.20000076293945</c:v>
                </c:pt>
                <c:pt idx="456">
                  <c:v>44.29999923706055</c:v>
                </c:pt>
                <c:pt idx="457">
                  <c:v>44.39999771118164</c:v>
                </c:pt>
                <c:pt idx="458">
                  <c:v>44.49999618530273</c:v>
                </c:pt>
                <c:pt idx="459">
                  <c:v>44.60000228881836</c:v>
                </c:pt>
                <c:pt idx="460">
                  <c:v>44.70000076293945</c:v>
                </c:pt>
                <c:pt idx="461">
                  <c:v>44.79999923706055</c:v>
                </c:pt>
                <c:pt idx="462">
                  <c:v>44.89999771118164</c:v>
                </c:pt>
                <c:pt idx="463">
                  <c:v>44.99999618530273</c:v>
                </c:pt>
                <c:pt idx="464">
                  <c:v>45.10000228881836</c:v>
                </c:pt>
                <c:pt idx="465">
                  <c:v>45.20000076293945</c:v>
                </c:pt>
                <c:pt idx="466">
                  <c:v>45.29999923706055</c:v>
                </c:pt>
                <c:pt idx="467">
                  <c:v>45.39999771118164</c:v>
                </c:pt>
                <c:pt idx="468">
                  <c:v>45.49999618530273</c:v>
                </c:pt>
                <c:pt idx="469">
                  <c:v>45.60000228881836</c:v>
                </c:pt>
                <c:pt idx="470">
                  <c:v>45.70000076293945</c:v>
                </c:pt>
                <c:pt idx="471">
                  <c:v>45.79999923706055</c:v>
                </c:pt>
                <c:pt idx="472">
                  <c:v>45.89999771118164</c:v>
                </c:pt>
                <c:pt idx="473">
                  <c:v>45.99999618530273</c:v>
                </c:pt>
                <c:pt idx="474">
                  <c:v>46.10000228881836</c:v>
                </c:pt>
                <c:pt idx="475">
                  <c:v>46.20000076293945</c:v>
                </c:pt>
                <c:pt idx="476">
                  <c:v>46.29999923706055</c:v>
                </c:pt>
                <c:pt idx="477">
                  <c:v>46.39999771118164</c:v>
                </c:pt>
                <c:pt idx="478">
                  <c:v>46.49999618530273</c:v>
                </c:pt>
                <c:pt idx="479">
                  <c:v>46.60000228881836</c:v>
                </c:pt>
                <c:pt idx="480">
                  <c:v>46.70000076293945</c:v>
                </c:pt>
                <c:pt idx="481">
                  <c:v>46.79999923706055</c:v>
                </c:pt>
                <c:pt idx="482">
                  <c:v>46.89999771118164</c:v>
                </c:pt>
                <c:pt idx="483">
                  <c:v>46.99999618530273</c:v>
                </c:pt>
                <c:pt idx="484">
                  <c:v>47.10000228881836</c:v>
                </c:pt>
                <c:pt idx="485">
                  <c:v>47.20000076293945</c:v>
                </c:pt>
                <c:pt idx="486">
                  <c:v>47.29999923706055</c:v>
                </c:pt>
                <c:pt idx="487">
                  <c:v>47.39999771118164</c:v>
                </c:pt>
                <c:pt idx="488">
                  <c:v>47.49999618530273</c:v>
                </c:pt>
                <c:pt idx="489">
                  <c:v>47.60000228881836</c:v>
                </c:pt>
                <c:pt idx="490">
                  <c:v>47.70000076293945</c:v>
                </c:pt>
                <c:pt idx="491">
                  <c:v>47.79999923706055</c:v>
                </c:pt>
                <c:pt idx="492">
                  <c:v>47.89999771118164</c:v>
                </c:pt>
                <c:pt idx="493">
                  <c:v>47.99999618530273</c:v>
                </c:pt>
                <c:pt idx="494">
                  <c:v>48.10000228881836</c:v>
                </c:pt>
                <c:pt idx="495">
                  <c:v>48.20000076293945</c:v>
                </c:pt>
                <c:pt idx="496">
                  <c:v>48.29999923706055</c:v>
                </c:pt>
                <c:pt idx="497">
                  <c:v>48.39999771118164</c:v>
                </c:pt>
                <c:pt idx="498">
                  <c:v>48.49999618530273</c:v>
                </c:pt>
                <c:pt idx="499">
                  <c:v>48.60000228881836</c:v>
                </c:pt>
                <c:pt idx="500">
                  <c:v>48.70000076293945</c:v>
                </c:pt>
                <c:pt idx="501">
                  <c:v>48.79999923706055</c:v>
                </c:pt>
                <c:pt idx="502">
                  <c:v>48.89999771118164</c:v>
                </c:pt>
                <c:pt idx="503">
                  <c:v>48.99999618530273</c:v>
                </c:pt>
                <c:pt idx="504">
                  <c:v>49.10000228881836</c:v>
                </c:pt>
                <c:pt idx="505">
                  <c:v>49.20000076293945</c:v>
                </c:pt>
                <c:pt idx="506">
                  <c:v>49.29999923706055</c:v>
                </c:pt>
                <c:pt idx="507">
                  <c:v>49.39999771118164</c:v>
                </c:pt>
                <c:pt idx="508">
                  <c:v>49.49999618530273</c:v>
                </c:pt>
                <c:pt idx="509">
                  <c:v>49.60000228881836</c:v>
                </c:pt>
                <c:pt idx="510">
                  <c:v>49.70000076293945</c:v>
                </c:pt>
                <c:pt idx="511">
                  <c:v>49.79999923706055</c:v>
                </c:pt>
                <c:pt idx="512">
                  <c:v>49.89999771118164</c:v>
                </c:pt>
                <c:pt idx="513">
                  <c:v>49.99999618530273</c:v>
                </c:pt>
                <c:pt idx="514">
                  <c:v>50.10000228881836</c:v>
                </c:pt>
                <c:pt idx="515">
                  <c:v>50.20000076293945</c:v>
                </c:pt>
                <c:pt idx="516">
                  <c:v>50.29999923706055</c:v>
                </c:pt>
                <c:pt idx="517">
                  <c:v>50.39999771118164</c:v>
                </c:pt>
                <c:pt idx="518">
                  <c:v>50.49999618530273</c:v>
                </c:pt>
                <c:pt idx="519">
                  <c:v>50.60000228881836</c:v>
                </c:pt>
                <c:pt idx="520">
                  <c:v>50.70000076293945</c:v>
                </c:pt>
                <c:pt idx="521">
                  <c:v>50.79999923706055</c:v>
                </c:pt>
                <c:pt idx="522">
                  <c:v>50.89999771118164</c:v>
                </c:pt>
                <c:pt idx="523">
                  <c:v>50.99999618530273</c:v>
                </c:pt>
                <c:pt idx="524">
                  <c:v>51.10000228881836</c:v>
                </c:pt>
                <c:pt idx="525">
                  <c:v>51.20000076293945</c:v>
                </c:pt>
                <c:pt idx="526">
                  <c:v>51.29999923706055</c:v>
                </c:pt>
                <c:pt idx="527">
                  <c:v>51.39999771118164</c:v>
                </c:pt>
                <c:pt idx="528">
                  <c:v>51.49999618530273</c:v>
                </c:pt>
                <c:pt idx="529">
                  <c:v>51.60000228881836</c:v>
                </c:pt>
                <c:pt idx="530">
                  <c:v>51.70000076293945</c:v>
                </c:pt>
                <c:pt idx="531">
                  <c:v>51.79999923706055</c:v>
                </c:pt>
                <c:pt idx="532">
                  <c:v>51.89999771118164</c:v>
                </c:pt>
                <c:pt idx="533">
                  <c:v>51.99999618530273</c:v>
                </c:pt>
                <c:pt idx="534">
                  <c:v>52.10000228881836</c:v>
                </c:pt>
                <c:pt idx="535">
                  <c:v>52.20000076293945</c:v>
                </c:pt>
                <c:pt idx="536">
                  <c:v>52.29999923706055</c:v>
                </c:pt>
                <c:pt idx="537">
                  <c:v>52.39999771118164</c:v>
                </c:pt>
                <c:pt idx="538">
                  <c:v>52.49999618530273</c:v>
                </c:pt>
                <c:pt idx="539">
                  <c:v>52.60000228881836</c:v>
                </c:pt>
                <c:pt idx="540">
                  <c:v>52.70000076293945</c:v>
                </c:pt>
                <c:pt idx="541">
                  <c:v>52.79999923706055</c:v>
                </c:pt>
                <c:pt idx="542">
                  <c:v>52.89999771118164</c:v>
                </c:pt>
                <c:pt idx="543">
                  <c:v>52.99999618530273</c:v>
                </c:pt>
                <c:pt idx="544">
                  <c:v>53.10000228881836</c:v>
                </c:pt>
                <c:pt idx="545">
                  <c:v>53.20000076293945</c:v>
                </c:pt>
                <c:pt idx="546">
                  <c:v>53.29999923706055</c:v>
                </c:pt>
                <c:pt idx="547">
                  <c:v>53.39999771118164</c:v>
                </c:pt>
                <c:pt idx="548">
                  <c:v>53.49999618530273</c:v>
                </c:pt>
                <c:pt idx="549">
                  <c:v>53.60000228881836</c:v>
                </c:pt>
                <c:pt idx="550">
                  <c:v>53.70000076293945</c:v>
                </c:pt>
                <c:pt idx="551">
                  <c:v>53.79999923706055</c:v>
                </c:pt>
                <c:pt idx="552">
                  <c:v>53.89999771118164</c:v>
                </c:pt>
                <c:pt idx="553">
                  <c:v>53.99999618530273</c:v>
                </c:pt>
                <c:pt idx="554">
                  <c:v>54.10000228881836</c:v>
                </c:pt>
                <c:pt idx="555">
                  <c:v>54.20000076293945</c:v>
                </c:pt>
                <c:pt idx="556">
                  <c:v>54.29999923706055</c:v>
                </c:pt>
                <c:pt idx="557">
                  <c:v>54.39999771118164</c:v>
                </c:pt>
                <c:pt idx="558">
                  <c:v>54.49999618530273</c:v>
                </c:pt>
                <c:pt idx="559">
                  <c:v>54.60000228881836</c:v>
                </c:pt>
                <c:pt idx="560">
                  <c:v>54.70000076293945</c:v>
                </c:pt>
                <c:pt idx="561">
                  <c:v>54.79999923706055</c:v>
                </c:pt>
                <c:pt idx="562">
                  <c:v>54.89999771118164</c:v>
                </c:pt>
                <c:pt idx="563">
                  <c:v>54.99999618530273</c:v>
                </c:pt>
                <c:pt idx="564">
                  <c:v>55.10000228881836</c:v>
                </c:pt>
                <c:pt idx="565">
                  <c:v>55.20000076293945</c:v>
                </c:pt>
                <c:pt idx="566">
                  <c:v>55.29999923706055</c:v>
                </c:pt>
                <c:pt idx="567">
                  <c:v>55.39999771118164</c:v>
                </c:pt>
                <c:pt idx="568">
                  <c:v>55.49999618530273</c:v>
                </c:pt>
                <c:pt idx="569">
                  <c:v>55.60000228881836</c:v>
                </c:pt>
                <c:pt idx="570">
                  <c:v>55.70000076293945</c:v>
                </c:pt>
                <c:pt idx="571">
                  <c:v>55.79999923706055</c:v>
                </c:pt>
                <c:pt idx="572">
                  <c:v>55.89999771118164</c:v>
                </c:pt>
                <c:pt idx="573">
                  <c:v>55.99999618530273</c:v>
                </c:pt>
                <c:pt idx="574">
                  <c:v>56.10000228881836</c:v>
                </c:pt>
                <c:pt idx="575">
                  <c:v>56.20000076293945</c:v>
                </c:pt>
                <c:pt idx="576">
                  <c:v>56.29999923706055</c:v>
                </c:pt>
                <c:pt idx="577">
                  <c:v>56.39999771118164</c:v>
                </c:pt>
                <c:pt idx="578">
                  <c:v>56.49999618530273</c:v>
                </c:pt>
                <c:pt idx="579">
                  <c:v>56.60000228881836</c:v>
                </c:pt>
                <c:pt idx="580">
                  <c:v>56.70000076293945</c:v>
                </c:pt>
                <c:pt idx="581">
                  <c:v>56.79999923706055</c:v>
                </c:pt>
                <c:pt idx="582">
                  <c:v>56.89999771118164</c:v>
                </c:pt>
                <c:pt idx="583">
                  <c:v>56.99999618530273</c:v>
                </c:pt>
                <c:pt idx="584">
                  <c:v>57.10000228881836</c:v>
                </c:pt>
                <c:pt idx="585">
                  <c:v>57.20000076293945</c:v>
                </c:pt>
                <c:pt idx="586">
                  <c:v>57.29999923706055</c:v>
                </c:pt>
                <c:pt idx="587">
                  <c:v>57.39999771118164</c:v>
                </c:pt>
                <c:pt idx="588">
                  <c:v>57.49999618530273</c:v>
                </c:pt>
                <c:pt idx="589">
                  <c:v>57.60000228881836</c:v>
                </c:pt>
                <c:pt idx="590">
                  <c:v>57.70000076293945</c:v>
                </c:pt>
                <c:pt idx="591">
                  <c:v>57.79999923706055</c:v>
                </c:pt>
                <c:pt idx="592">
                  <c:v>57.89999771118164</c:v>
                </c:pt>
                <c:pt idx="593">
                  <c:v>57.99999618530273</c:v>
                </c:pt>
                <c:pt idx="594">
                  <c:v>58.10000228881836</c:v>
                </c:pt>
                <c:pt idx="595">
                  <c:v>58.20000076293945</c:v>
                </c:pt>
                <c:pt idx="596">
                  <c:v>58.29999923706055</c:v>
                </c:pt>
                <c:pt idx="597">
                  <c:v>58.39999771118164</c:v>
                </c:pt>
                <c:pt idx="598">
                  <c:v>58.49999618530273</c:v>
                </c:pt>
                <c:pt idx="599">
                  <c:v>58.60000228881836</c:v>
                </c:pt>
                <c:pt idx="600">
                  <c:v>58.70000076293945</c:v>
                </c:pt>
                <c:pt idx="601">
                  <c:v>58.79999923706055</c:v>
                </c:pt>
                <c:pt idx="602">
                  <c:v>58.89999771118164</c:v>
                </c:pt>
                <c:pt idx="603">
                  <c:v>58.99999618530273</c:v>
                </c:pt>
                <c:pt idx="604">
                  <c:v>59.10000228881836</c:v>
                </c:pt>
                <c:pt idx="605">
                  <c:v>59.20000076293945</c:v>
                </c:pt>
                <c:pt idx="606">
                  <c:v>59.29999923706055</c:v>
                </c:pt>
                <c:pt idx="607">
                  <c:v>59.39999771118164</c:v>
                </c:pt>
                <c:pt idx="608">
                  <c:v>59.49999618530273</c:v>
                </c:pt>
                <c:pt idx="609">
                  <c:v>59.60000228881836</c:v>
                </c:pt>
                <c:pt idx="610">
                  <c:v>59.70000076293945</c:v>
                </c:pt>
                <c:pt idx="611">
                  <c:v>59.79999923706055</c:v>
                </c:pt>
                <c:pt idx="612">
                  <c:v>59.89999771118164</c:v>
                </c:pt>
                <c:pt idx="613">
                  <c:v>59.99999618530273</c:v>
                </c:pt>
                <c:pt idx="614">
                  <c:v>60.10000228881836</c:v>
                </c:pt>
                <c:pt idx="615">
                  <c:v>60.20000076293945</c:v>
                </c:pt>
                <c:pt idx="616">
                  <c:v>60.29999923706055</c:v>
                </c:pt>
                <c:pt idx="617">
                  <c:v>60.39999771118164</c:v>
                </c:pt>
                <c:pt idx="618">
                  <c:v>60.49999618530273</c:v>
                </c:pt>
                <c:pt idx="619">
                  <c:v>60.60000228881836</c:v>
                </c:pt>
                <c:pt idx="620">
                  <c:v>60.70000076293945</c:v>
                </c:pt>
                <c:pt idx="621">
                  <c:v>60.79999923706055</c:v>
                </c:pt>
                <c:pt idx="622">
                  <c:v>60.89999771118164</c:v>
                </c:pt>
                <c:pt idx="623">
                  <c:v>60.99999618530273</c:v>
                </c:pt>
                <c:pt idx="624">
                  <c:v>61.10000228881836</c:v>
                </c:pt>
                <c:pt idx="625">
                  <c:v>61.20000076293945</c:v>
                </c:pt>
                <c:pt idx="626">
                  <c:v>61.29999923706055</c:v>
                </c:pt>
                <c:pt idx="627">
                  <c:v>61.39999771118164</c:v>
                </c:pt>
                <c:pt idx="628">
                  <c:v>61.49999618530273</c:v>
                </c:pt>
                <c:pt idx="629">
                  <c:v>61.60000228881836</c:v>
                </c:pt>
                <c:pt idx="630">
                  <c:v>61.70000076293945</c:v>
                </c:pt>
                <c:pt idx="631">
                  <c:v>61.79999923706055</c:v>
                </c:pt>
                <c:pt idx="632">
                  <c:v>61.89999771118164</c:v>
                </c:pt>
                <c:pt idx="633">
                  <c:v>61.99999618530273</c:v>
                </c:pt>
                <c:pt idx="634">
                  <c:v>62.10000228881836</c:v>
                </c:pt>
                <c:pt idx="635">
                  <c:v>62.20000076293945</c:v>
                </c:pt>
                <c:pt idx="636">
                  <c:v>62.29999923706055</c:v>
                </c:pt>
                <c:pt idx="637">
                  <c:v>62.39999771118164</c:v>
                </c:pt>
                <c:pt idx="638">
                  <c:v>62.49999618530273</c:v>
                </c:pt>
                <c:pt idx="639">
                  <c:v>62.60000228881836</c:v>
                </c:pt>
                <c:pt idx="640">
                  <c:v>62.70000076293945</c:v>
                </c:pt>
                <c:pt idx="641">
                  <c:v>62.79999923706055</c:v>
                </c:pt>
                <c:pt idx="642">
                  <c:v>62.89999771118164</c:v>
                </c:pt>
                <c:pt idx="643">
                  <c:v>62.99999618530273</c:v>
                </c:pt>
                <c:pt idx="644">
                  <c:v>63.10000228881836</c:v>
                </c:pt>
                <c:pt idx="645">
                  <c:v>63.20000076293945</c:v>
                </c:pt>
                <c:pt idx="646">
                  <c:v>63.29999923706055</c:v>
                </c:pt>
                <c:pt idx="647">
                  <c:v>63.39999771118164</c:v>
                </c:pt>
                <c:pt idx="648">
                  <c:v>63.49999618530273</c:v>
                </c:pt>
                <c:pt idx="649">
                  <c:v>63.60000228881836</c:v>
                </c:pt>
                <c:pt idx="650">
                  <c:v>63.70000076293945</c:v>
                </c:pt>
                <c:pt idx="651">
                  <c:v>63.79999923706055</c:v>
                </c:pt>
                <c:pt idx="652">
                  <c:v>63.89999771118164</c:v>
                </c:pt>
                <c:pt idx="653">
                  <c:v>63.99999618530273</c:v>
                </c:pt>
                <c:pt idx="654">
                  <c:v>64.10000610351557</c:v>
                </c:pt>
                <c:pt idx="655">
                  <c:v>64.1999969482422</c:v>
                </c:pt>
                <c:pt idx="656">
                  <c:v>64.30000305175781</c:v>
                </c:pt>
                <c:pt idx="657">
                  <c:v>64.3999938964843</c:v>
                </c:pt>
                <c:pt idx="658">
                  <c:v>64.5</c:v>
                </c:pt>
                <c:pt idx="659">
                  <c:v>64.60000610351557</c:v>
                </c:pt>
                <c:pt idx="660">
                  <c:v>64.6999969482422</c:v>
                </c:pt>
                <c:pt idx="661">
                  <c:v>64.80000305175781</c:v>
                </c:pt>
                <c:pt idx="662">
                  <c:v>64.8999938964843</c:v>
                </c:pt>
                <c:pt idx="663">
                  <c:v>65.0</c:v>
                </c:pt>
                <c:pt idx="664">
                  <c:v>65.10000610351557</c:v>
                </c:pt>
                <c:pt idx="665">
                  <c:v>65.1999969482422</c:v>
                </c:pt>
                <c:pt idx="666">
                  <c:v>65.30000305175781</c:v>
                </c:pt>
                <c:pt idx="667">
                  <c:v>65.3999938964843</c:v>
                </c:pt>
                <c:pt idx="668">
                  <c:v>65.5</c:v>
                </c:pt>
                <c:pt idx="669">
                  <c:v>65.60000610351557</c:v>
                </c:pt>
                <c:pt idx="670">
                  <c:v>65.6999969482422</c:v>
                </c:pt>
                <c:pt idx="671">
                  <c:v>65.80000305175781</c:v>
                </c:pt>
                <c:pt idx="672">
                  <c:v>65.8999938964843</c:v>
                </c:pt>
                <c:pt idx="673">
                  <c:v>66.0</c:v>
                </c:pt>
                <c:pt idx="674">
                  <c:v>66.10000610351557</c:v>
                </c:pt>
                <c:pt idx="675">
                  <c:v>66.1999969482422</c:v>
                </c:pt>
                <c:pt idx="676">
                  <c:v>66.30000305175781</c:v>
                </c:pt>
                <c:pt idx="677">
                  <c:v>66.3999938964843</c:v>
                </c:pt>
                <c:pt idx="678">
                  <c:v>66.5</c:v>
                </c:pt>
                <c:pt idx="679">
                  <c:v>66.60000610351557</c:v>
                </c:pt>
                <c:pt idx="680">
                  <c:v>66.6999969482422</c:v>
                </c:pt>
                <c:pt idx="681">
                  <c:v>66.80000305175781</c:v>
                </c:pt>
                <c:pt idx="682">
                  <c:v>66.8999938964843</c:v>
                </c:pt>
                <c:pt idx="683">
                  <c:v>67.0</c:v>
                </c:pt>
                <c:pt idx="684">
                  <c:v>67.10000610351557</c:v>
                </c:pt>
                <c:pt idx="685">
                  <c:v>67.1999969482422</c:v>
                </c:pt>
                <c:pt idx="686">
                  <c:v>67.30000305175781</c:v>
                </c:pt>
                <c:pt idx="687">
                  <c:v>67.3999938964843</c:v>
                </c:pt>
                <c:pt idx="688">
                  <c:v>67.5</c:v>
                </c:pt>
                <c:pt idx="689">
                  <c:v>67.60000610351557</c:v>
                </c:pt>
                <c:pt idx="690">
                  <c:v>67.6999969482422</c:v>
                </c:pt>
                <c:pt idx="691">
                  <c:v>67.80000305175781</c:v>
                </c:pt>
                <c:pt idx="692">
                  <c:v>67.8999938964843</c:v>
                </c:pt>
                <c:pt idx="693">
                  <c:v>68.0</c:v>
                </c:pt>
                <c:pt idx="694">
                  <c:v>68.10000610351557</c:v>
                </c:pt>
                <c:pt idx="695">
                  <c:v>68.1999969482422</c:v>
                </c:pt>
                <c:pt idx="696">
                  <c:v>68.30000305175781</c:v>
                </c:pt>
                <c:pt idx="697">
                  <c:v>68.3999938964843</c:v>
                </c:pt>
                <c:pt idx="698">
                  <c:v>68.5</c:v>
                </c:pt>
                <c:pt idx="699">
                  <c:v>68.60000610351557</c:v>
                </c:pt>
                <c:pt idx="700">
                  <c:v>68.6999969482422</c:v>
                </c:pt>
                <c:pt idx="701">
                  <c:v>68.80000305175781</c:v>
                </c:pt>
                <c:pt idx="702">
                  <c:v>68.8999938964843</c:v>
                </c:pt>
                <c:pt idx="703">
                  <c:v>69.0</c:v>
                </c:pt>
                <c:pt idx="704">
                  <c:v>69.10000610351557</c:v>
                </c:pt>
                <c:pt idx="705">
                  <c:v>69.1999969482422</c:v>
                </c:pt>
                <c:pt idx="706">
                  <c:v>69.30000305175781</c:v>
                </c:pt>
                <c:pt idx="707">
                  <c:v>69.3999938964843</c:v>
                </c:pt>
                <c:pt idx="708">
                  <c:v>69.5</c:v>
                </c:pt>
                <c:pt idx="709">
                  <c:v>69.60000610351557</c:v>
                </c:pt>
                <c:pt idx="710">
                  <c:v>69.6999969482422</c:v>
                </c:pt>
                <c:pt idx="711">
                  <c:v>69.80000305175781</c:v>
                </c:pt>
                <c:pt idx="712">
                  <c:v>69.8999938964843</c:v>
                </c:pt>
                <c:pt idx="713">
                  <c:v>70.0</c:v>
                </c:pt>
                <c:pt idx="714">
                  <c:v>70.10000610351557</c:v>
                </c:pt>
                <c:pt idx="715">
                  <c:v>70.1999969482422</c:v>
                </c:pt>
                <c:pt idx="716">
                  <c:v>70.30000305175781</c:v>
                </c:pt>
                <c:pt idx="717">
                  <c:v>70.3999938964843</c:v>
                </c:pt>
                <c:pt idx="718">
                  <c:v>70.5</c:v>
                </c:pt>
                <c:pt idx="719">
                  <c:v>70.60000610351557</c:v>
                </c:pt>
                <c:pt idx="720">
                  <c:v>70.6999969482422</c:v>
                </c:pt>
                <c:pt idx="721">
                  <c:v>70.80000305175781</c:v>
                </c:pt>
                <c:pt idx="722">
                  <c:v>70.8999938964843</c:v>
                </c:pt>
                <c:pt idx="723">
                  <c:v>71.0</c:v>
                </c:pt>
                <c:pt idx="724">
                  <c:v>71.10000610351557</c:v>
                </c:pt>
                <c:pt idx="725">
                  <c:v>71.1999969482422</c:v>
                </c:pt>
                <c:pt idx="726">
                  <c:v>71.30000305175781</c:v>
                </c:pt>
                <c:pt idx="727">
                  <c:v>71.3999938964843</c:v>
                </c:pt>
                <c:pt idx="728">
                  <c:v>71.5</c:v>
                </c:pt>
                <c:pt idx="729">
                  <c:v>71.60000610351557</c:v>
                </c:pt>
                <c:pt idx="730">
                  <c:v>71.6999969482422</c:v>
                </c:pt>
                <c:pt idx="731">
                  <c:v>71.80000305175781</c:v>
                </c:pt>
                <c:pt idx="732">
                  <c:v>71.8999938964843</c:v>
                </c:pt>
                <c:pt idx="733">
                  <c:v>72.0</c:v>
                </c:pt>
                <c:pt idx="734">
                  <c:v>72.10000610351557</c:v>
                </c:pt>
                <c:pt idx="735">
                  <c:v>72.1999969482422</c:v>
                </c:pt>
                <c:pt idx="736">
                  <c:v>72.30000305175781</c:v>
                </c:pt>
                <c:pt idx="737">
                  <c:v>72.3999938964843</c:v>
                </c:pt>
                <c:pt idx="738">
                  <c:v>72.5</c:v>
                </c:pt>
                <c:pt idx="739">
                  <c:v>72.60000610351557</c:v>
                </c:pt>
                <c:pt idx="740">
                  <c:v>72.6999969482422</c:v>
                </c:pt>
                <c:pt idx="741">
                  <c:v>72.80000305175781</c:v>
                </c:pt>
                <c:pt idx="742">
                  <c:v>72.8999938964843</c:v>
                </c:pt>
                <c:pt idx="743">
                  <c:v>73.0</c:v>
                </c:pt>
                <c:pt idx="744">
                  <c:v>73.10000610351557</c:v>
                </c:pt>
                <c:pt idx="745">
                  <c:v>73.1999969482422</c:v>
                </c:pt>
                <c:pt idx="746">
                  <c:v>73.30000305175781</c:v>
                </c:pt>
                <c:pt idx="747">
                  <c:v>73.3999938964843</c:v>
                </c:pt>
                <c:pt idx="748">
                  <c:v>73.5</c:v>
                </c:pt>
                <c:pt idx="749">
                  <c:v>73.60000610351557</c:v>
                </c:pt>
                <c:pt idx="750">
                  <c:v>73.6999969482422</c:v>
                </c:pt>
                <c:pt idx="751">
                  <c:v>73.80000305175781</c:v>
                </c:pt>
                <c:pt idx="752">
                  <c:v>73.8999938964843</c:v>
                </c:pt>
                <c:pt idx="753">
                  <c:v>74.0</c:v>
                </c:pt>
                <c:pt idx="754">
                  <c:v>74.10000610351557</c:v>
                </c:pt>
                <c:pt idx="755">
                  <c:v>74.1999969482422</c:v>
                </c:pt>
                <c:pt idx="756">
                  <c:v>74.30000305175781</c:v>
                </c:pt>
                <c:pt idx="757">
                  <c:v>74.3999938964843</c:v>
                </c:pt>
                <c:pt idx="758">
                  <c:v>74.5</c:v>
                </c:pt>
                <c:pt idx="759">
                  <c:v>74.60000610351557</c:v>
                </c:pt>
                <c:pt idx="760">
                  <c:v>74.6999969482422</c:v>
                </c:pt>
                <c:pt idx="761">
                  <c:v>74.80000305175781</c:v>
                </c:pt>
                <c:pt idx="762">
                  <c:v>74.8999938964843</c:v>
                </c:pt>
                <c:pt idx="763">
                  <c:v>75.0</c:v>
                </c:pt>
                <c:pt idx="764">
                  <c:v>75.10000610351557</c:v>
                </c:pt>
                <c:pt idx="765">
                  <c:v>75.1999969482422</c:v>
                </c:pt>
                <c:pt idx="766">
                  <c:v>75.30000305175781</c:v>
                </c:pt>
                <c:pt idx="767">
                  <c:v>75.3999938964843</c:v>
                </c:pt>
                <c:pt idx="768">
                  <c:v>75.5</c:v>
                </c:pt>
                <c:pt idx="769">
                  <c:v>75.60000610351557</c:v>
                </c:pt>
                <c:pt idx="770">
                  <c:v>75.6999969482422</c:v>
                </c:pt>
                <c:pt idx="771">
                  <c:v>75.80000305175781</c:v>
                </c:pt>
                <c:pt idx="772">
                  <c:v>75.8999938964843</c:v>
                </c:pt>
                <c:pt idx="773">
                  <c:v>76.0</c:v>
                </c:pt>
                <c:pt idx="774">
                  <c:v>76.10000610351557</c:v>
                </c:pt>
                <c:pt idx="775">
                  <c:v>76.1999969482422</c:v>
                </c:pt>
                <c:pt idx="776">
                  <c:v>76.30000305175781</c:v>
                </c:pt>
                <c:pt idx="777">
                  <c:v>76.3999938964843</c:v>
                </c:pt>
                <c:pt idx="778">
                  <c:v>76.5</c:v>
                </c:pt>
                <c:pt idx="779">
                  <c:v>76.60000610351557</c:v>
                </c:pt>
                <c:pt idx="780">
                  <c:v>76.6999969482422</c:v>
                </c:pt>
                <c:pt idx="781">
                  <c:v>76.80000305175781</c:v>
                </c:pt>
                <c:pt idx="782">
                  <c:v>76.8999938964843</c:v>
                </c:pt>
                <c:pt idx="783">
                  <c:v>77.0</c:v>
                </c:pt>
                <c:pt idx="784">
                  <c:v>77.10000610351557</c:v>
                </c:pt>
                <c:pt idx="785">
                  <c:v>77.1999969482422</c:v>
                </c:pt>
                <c:pt idx="786">
                  <c:v>77.30000305175781</c:v>
                </c:pt>
                <c:pt idx="787">
                  <c:v>77.3999938964843</c:v>
                </c:pt>
                <c:pt idx="788">
                  <c:v>77.5</c:v>
                </c:pt>
                <c:pt idx="789">
                  <c:v>77.60000610351557</c:v>
                </c:pt>
                <c:pt idx="790">
                  <c:v>77.6999969482422</c:v>
                </c:pt>
                <c:pt idx="791">
                  <c:v>77.80000305175781</c:v>
                </c:pt>
                <c:pt idx="792">
                  <c:v>77.8999938964843</c:v>
                </c:pt>
                <c:pt idx="793">
                  <c:v>78.0</c:v>
                </c:pt>
                <c:pt idx="794">
                  <c:v>78.10000610351557</c:v>
                </c:pt>
                <c:pt idx="795">
                  <c:v>78.1999969482422</c:v>
                </c:pt>
                <c:pt idx="796">
                  <c:v>78.30000305175781</c:v>
                </c:pt>
                <c:pt idx="797">
                  <c:v>78.3999938964843</c:v>
                </c:pt>
                <c:pt idx="798">
                  <c:v>78.5</c:v>
                </c:pt>
                <c:pt idx="799">
                  <c:v>78.60000610351557</c:v>
                </c:pt>
                <c:pt idx="800">
                  <c:v>78.6999969482422</c:v>
                </c:pt>
                <c:pt idx="801">
                  <c:v>78.80000305175781</c:v>
                </c:pt>
                <c:pt idx="802">
                  <c:v>78.8999938964843</c:v>
                </c:pt>
                <c:pt idx="803">
                  <c:v>79.0</c:v>
                </c:pt>
                <c:pt idx="804">
                  <c:v>79.10000610351557</c:v>
                </c:pt>
                <c:pt idx="805">
                  <c:v>79.1999969482422</c:v>
                </c:pt>
                <c:pt idx="806">
                  <c:v>79.30000305175781</c:v>
                </c:pt>
                <c:pt idx="807">
                  <c:v>79.3999938964843</c:v>
                </c:pt>
                <c:pt idx="808">
                  <c:v>79.5</c:v>
                </c:pt>
                <c:pt idx="809">
                  <c:v>79.60000610351557</c:v>
                </c:pt>
                <c:pt idx="810">
                  <c:v>79.6999969482422</c:v>
                </c:pt>
                <c:pt idx="811">
                  <c:v>79.80000305175781</c:v>
                </c:pt>
                <c:pt idx="812">
                  <c:v>79.8999938964843</c:v>
                </c:pt>
                <c:pt idx="813">
                  <c:v>80.0</c:v>
                </c:pt>
                <c:pt idx="814">
                  <c:v>80.10000610351557</c:v>
                </c:pt>
                <c:pt idx="815">
                  <c:v>80.1999969482422</c:v>
                </c:pt>
                <c:pt idx="816">
                  <c:v>80.30000305175781</c:v>
                </c:pt>
                <c:pt idx="817">
                  <c:v>80.3999938964843</c:v>
                </c:pt>
                <c:pt idx="818">
                  <c:v>80.5</c:v>
                </c:pt>
                <c:pt idx="819">
                  <c:v>80.60000610351557</c:v>
                </c:pt>
                <c:pt idx="820">
                  <c:v>80.6999969482422</c:v>
                </c:pt>
                <c:pt idx="821">
                  <c:v>80.80000305175781</c:v>
                </c:pt>
                <c:pt idx="822">
                  <c:v>80.8999938964843</c:v>
                </c:pt>
                <c:pt idx="823">
                  <c:v>81.0</c:v>
                </c:pt>
                <c:pt idx="824">
                  <c:v>81.10000610351557</c:v>
                </c:pt>
                <c:pt idx="825">
                  <c:v>81.1999969482422</c:v>
                </c:pt>
                <c:pt idx="826">
                  <c:v>81.30000305175781</c:v>
                </c:pt>
                <c:pt idx="827">
                  <c:v>81.3999938964843</c:v>
                </c:pt>
                <c:pt idx="828">
                  <c:v>81.5</c:v>
                </c:pt>
                <c:pt idx="829">
                  <c:v>81.60000610351557</c:v>
                </c:pt>
                <c:pt idx="830">
                  <c:v>81.6999969482422</c:v>
                </c:pt>
                <c:pt idx="831">
                  <c:v>81.80000305175781</c:v>
                </c:pt>
                <c:pt idx="832">
                  <c:v>81.8999938964843</c:v>
                </c:pt>
                <c:pt idx="833">
                  <c:v>82.0</c:v>
                </c:pt>
                <c:pt idx="834">
                  <c:v>82.10000610351557</c:v>
                </c:pt>
                <c:pt idx="835">
                  <c:v>82.1999969482422</c:v>
                </c:pt>
                <c:pt idx="836">
                  <c:v>82.30000305175781</c:v>
                </c:pt>
                <c:pt idx="837">
                  <c:v>82.3999938964843</c:v>
                </c:pt>
                <c:pt idx="838">
                  <c:v>82.5</c:v>
                </c:pt>
                <c:pt idx="839">
                  <c:v>82.60000610351557</c:v>
                </c:pt>
                <c:pt idx="840">
                  <c:v>82.6999969482422</c:v>
                </c:pt>
                <c:pt idx="841">
                  <c:v>82.80000305175781</c:v>
                </c:pt>
                <c:pt idx="842">
                  <c:v>82.8999938964843</c:v>
                </c:pt>
                <c:pt idx="843">
                  <c:v>83.0</c:v>
                </c:pt>
                <c:pt idx="844">
                  <c:v>83.10000610351557</c:v>
                </c:pt>
                <c:pt idx="845">
                  <c:v>83.1999969482422</c:v>
                </c:pt>
                <c:pt idx="846">
                  <c:v>83.30000305175781</c:v>
                </c:pt>
                <c:pt idx="847">
                  <c:v>83.3999938964843</c:v>
                </c:pt>
                <c:pt idx="848">
                  <c:v>83.5</c:v>
                </c:pt>
                <c:pt idx="849">
                  <c:v>83.60000610351557</c:v>
                </c:pt>
                <c:pt idx="850">
                  <c:v>83.6999969482422</c:v>
                </c:pt>
                <c:pt idx="851">
                  <c:v>83.80000305175781</c:v>
                </c:pt>
                <c:pt idx="852">
                  <c:v>83.8999938964843</c:v>
                </c:pt>
                <c:pt idx="853">
                  <c:v>84.0</c:v>
                </c:pt>
                <c:pt idx="854">
                  <c:v>84.10000610351557</c:v>
                </c:pt>
                <c:pt idx="855">
                  <c:v>84.1999969482422</c:v>
                </c:pt>
                <c:pt idx="856">
                  <c:v>84.30000305175781</c:v>
                </c:pt>
                <c:pt idx="857">
                  <c:v>84.3999938964843</c:v>
                </c:pt>
                <c:pt idx="858">
                  <c:v>84.5</c:v>
                </c:pt>
                <c:pt idx="859">
                  <c:v>84.60000610351557</c:v>
                </c:pt>
                <c:pt idx="860">
                  <c:v>84.6999969482422</c:v>
                </c:pt>
                <c:pt idx="861">
                  <c:v>84.80000305175781</c:v>
                </c:pt>
                <c:pt idx="862">
                  <c:v>84.8999938964843</c:v>
                </c:pt>
                <c:pt idx="863">
                  <c:v>85.0</c:v>
                </c:pt>
                <c:pt idx="864">
                  <c:v>85.10000610351557</c:v>
                </c:pt>
                <c:pt idx="865">
                  <c:v>85.1999969482422</c:v>
                </c:pt>
                <c:pt idx="866">
                  <c:v>85.30000305175781</c:v>
                </c:pt>
                <c:pt idx="867">
                  <c:v>85.3999938964843</c:v>
                </c:pt>
                <c:pt idx="868">
                  <c:v>85.5</c:v>
                </c:pt>
                <c:pt idx="869">
                  <c:v>85.60000610351557</c:v>
                </c:pt>
                <c:pt idx="870">
                  <c:v>85.6999969482422</c:v>
                </c:pt>
                <c:pt idx="871">
                  <c:v>85.80000305175781</c:v>
                </c:pt>
                <c:pt idx="872">
                  <c:v>85.8999938964843</c:v>
                </c:pt>
                <c:pt idx="873">
                  <c:v>86.0</c:v>
                </c:pt>
                <c:pt idx="874">
                  <c:v>86.10000610351557</c:v>
                </c:pt>
                <c:pt idx="875">
                  <c:v>86.1999969482422</c:v>
                </c:pt>
                <c:pt idx="876">
                  <c:v>86.30000305175781</c:v>
                </c:pt>
                <c:pt idx="877">
                  <c:v>86.3999938964843</c:v>
                </c:pt>
                <c:pt idx="878">
                  <c:v>86.5</c:v>
                </c:pt>
                <c:pt idx="879">
                  <c:v>86.60000610351557</c:v>
                </c:pt>
                <c:pt idx="880">
                  <c:v>86.6999969482422</c:v>
                </c:pt>
                <c:pt idx="881">
                  <c:v>86.80000305175781</c:v>
                </c:pt>
                <c:pt idx="882">
                  <c:v>86.8999938964843</c:v>
                </c:pt>
                <c:pt idx="883">
                  <c:v>87.0</c:v>
                </c:pt>
                <c:pt idx="884">
                  <c:v>87.10000610351557</c:v>
                </c:pt>
                <c:pt idx="885">
                  <c:v>87.1999969482422</c:v>
                </c:pt>
                <c:pt idx="886">
                  <c:v>87.30000305175781</c:v>
                </c:pt>
                <c:pt idx="887">
                  <c:v>87.3999938964843</c:v>
                </c:pt>
                <c:pt idx="888">
                  <c:v>87.5</c:v>
                </c:pt>
                <c:pt idx="889">
                  <c:v>87.60000610351557</c:v>
                </c:pt>
                <c:pt idx="890">
                  <c:v>87.6999969482422</c:v>
                </c:pt>
                <c:pt idx="891">
                  <c:v>87.80000305175781</c:v>
                </c:pt>
                <c:pt idx="892">
                  <c:v>87.8999938964843</c:v>
                </c:pt>
                <c:pt idx="893">
                  <c:v>88.0</c:v>
                </c:pt>
                <c:pt idx="894">
                  <c:v>88.10000610351557</c:v>
                </c:pt>
                <c:pt idx="895">
                  <c:v>88.1999969482422</c:v>
                </c:pt>
                <c:pt idx="896">
                  <c:v>88.30000305175781</c:v>
                </c:pt>
                <c:pt idx="897">
                  <c:v>88.40000915527346</c:v>
                </c:pt>
                <c:pt idx="898">
                  <c:v>88.5</c:v>
                </c:pt>
                <c:pt idx="899">
                  <c:v>88.60000610351557</c:v>
                </c:pt>
                <c:pt idx="900">
                  <c:v>88.6999969482422</c:v>
                </c:pt>
                <c:pt idx="901">
                  <c:v>88.80000305175781</c:v>
                </c:pt>
                <c:pt idx="902">
                  <c:v>88.90000915527346</c:v>
                </c:pt>
                <c:pt idx="903">
                  <c:v>89.0</c:v>
                </c:pt>
                <c:pt idx="904">
                  <c:v>89.10000610351557</c:v>
                </c:pt>
                <c:pt idx="905">
                  <c:v>89.1999969482422</c:v>
                </c:pt>
                <c:pt idx="906">
                  <c:v>89.30000305175781</c:v>
                </c:pt>
                <c:pt idx="907">
                  <c:v>89.40000915527346</c:v>
                </c:pt>
                <c:pt idx="908">
                  <c:v>89.5</c:v>
                </c:pt>
                <c:pt idx="909">
                  <c:v>89.60000610351557</c:v>
                </c:pt>
                <c:pt idx="910">
                  <c:v>89.6999969482422</c:v>
                </c:pt>
                <c:pt idx="911">
                  <c:v>89.80000305175781</c:v>
                </c:pt>
                <c:pt idx="912">
                  <c:v>89.90000915527346</c:v>
                </c:pt>
                <c:pt idx="913">
                  <c:v>90.0</c:v>
                </c:pt>
                <c:pt idx="914">
                  <c:v>90.10000610351557</c:v>
                </c:pt>
                <c:pt idx="915">
                  <c:v>90.1999969482422</c:v>
                </c:pt>
                <c:pt idx="916">
                  <c:v>90.30000305175781</c:v>
                </c:pt>
                <c:pt idx="917">
                  <c:v>90.40000915527346</c:v>
                </c:pt>
                <c:pt idx="918">
                  <c:v>90.5</c:v>
                </c:pt>
                <c:pt idx="919">
                  <c:v>90.60000610351557</c:v>
                </c:pt>
                <c:pt idx="920">
                  <c:v>90.6999969482422</c:v>
                </c:pt>
                <c:pt idx="921">
                  <c:v>90.80000305175781</c:v>
                </c:pt>
                <c:pt idx="922">
                  <c:v>90.90000915527346</c:v>
                </c:pt>
                <c:pt idx="923">
                  <c:v>91.0</c:v>
                </c:pt>
                <c:pt idx="924">
                  <c:v>91.10000610351557</c:v>
                </c:pt>
                <c:pt idx="925">
                  <c:v>91.1999969482422</c:v>
                </c:pt>
                <c:pt idx="926">
                  <c:v>91.30000305175781</c:v>
                </c:pt>
                <c:pt idx="927">
                  <c:v>91.40000915527346</c:v>
                </c:pt>
                <c:pt idx="928">
                  <c:v>91.5</c:v>
                </c:pt>
                <c:pt idx="929">
                  <c:v>91.60000610351557</c:v>
                </c:pt>
                <c:pt idx="930">
                  <c:v>91.6999969482422</c:v>
                </c:pt>
                <c:pt idx="931">
                  <c:v>91.80000305175781</c:v>
                </c:pt>
                <c:pt idx="932">
                  <c:v>91.90000915527346</c:v>
                </c:pt>
                <c:pt idx="933">
                  <c:v>92.0</c:v>
                </c:pt>
                <c:pt idx="934">
                  <c:v>92.10000610351557</c:v>
                </c:pt>
                <c:pt idx="935">
                  <c:v>92.1999969482422</c:v>
                </c:pt>
                <c:pt idx="936">
                  <c:v>92.30000305175781</c:v>
                </c:pt>
                <c:pt idx="937">
                  <c:v>92.40000915527346</c:v>
                </c:pt>
                <c:pt idx="938">
                  <c:v>92.5</c:v>
                </c:pt>
                <c:pt idx="939">
                  <c:v>92.60000610351557</c:v>
                </c:pt>
                <c:pt idx="940">
                  <c:v>92.6999969482422</c:v>
                </c:pt>
                <c:pt idx="941">
                  <c:v>92.80000305175781</c:v>
                </c:pt>
                <c:pt idx="942">
                  <c:v>92.90000915527346</c:v>
                </c:pt>
                <c:pt idx="943">
                  <c:v>93.0</c:v>
                </c:pt>
                <c:pt idx="944">
                  <c:v>93.10000610351557</c:v>
                </c:pt>
                <c:pt idx="945">
                  <c:v>93.1999969482422</c:v>
                </c:pt>
                <c:pt idx="946">
                  <c:v>93.30000305175781</c:v>
                </c:pt>
                <c:pt idx="947">
                  <c:v>93.40000915527346</c:v>
                </c:pt>
                <c:pt idx="948">
                  <c:v>93.5</c:v>
                </c:pt>
                <c:pt idx="949">
                  <c:v>93.60000610351557</c:v>
                </c:pt>
                <c:pt idx="950">
                  <c:v>93.6999969482422</c:v>
                </c:pt>
                <c:pt idx="951">
                  <c:v>93.80000305175781</c:v>
                </c:pt>
                <c:pt idx="952">
                  <c:v>93.90000915527346</c:v>
                </c:pt>
                <c:pt idx="953">
                  <c:v>94.0</c:v>
                </c:pt>
                <c:pt idx="954">
                  <c:v>94.10000610351557</c:v>
                </c:pt>
                <c:pt idx="955">
                  <c:v>94.1999969482422</c:v>
                </c:pt>
                <c:pt idx="956">
                  <c:v>94.30000305175781</c:v>
                </c:pt>
                <c:pt idx="957">
                  <c:v>94.40000915527346</c:v>
                </c:pt>
                <c:pt idx="958">
                  <c:v>94.5</c:v>
                </c:pt>
                <c:pt idx="959">
                  <c:v>94.60000610351557</c:v>
                </c:pt>
                <c:pt idx="960">
                  <c:v>94.6999969482422</c:v>
                </c:pt>
                <c:pt idx="961">
                  <c:v>94.80000305175781</c:v>
                </c:pt>
                <c:pt idx="962">
                  <c:v>94.90000915527346</c:v>
                </c:pt>
                <c:pt idx="963">
                  <c:v>95.0</c:v>
                </c:pt>
                <c:pt idx="964">
                  <c:v>95.10000610351557</c:v>
                </c:pt>
                <c:pt idx="965">
                  <c:v>95.1999969482422</c:v>
                </c:pt>
                <c:pt idx="966">
                  <c:v>95.30000305175781</c:v>
                </c:pt>
                <c:pt idx="967">
                  <c:v>95.40000915527346</c:v>
                </c:pt>
                <c:pt idx="968">
                  <c:v>95.5</c:v>
                </c:pt>
                <c:pt idx="969">
                  <c:v>95.60000610351557</c:v>
                </c:pt>
                <c:pt idx="970">
                  <c:v>95.6999969482422</c:v>
                </c:pt>
                <c:pt idx="971">
                  <c:v>95.80000305175781</c:v>
                </c:pt>
                <c:pt idx="972">
                  <c:v>95.90000915527346</c:v>
                </c:pt>
                <c:pt idx="973">
                  <c:v>96.0</c:v>
                </c:pt>
                <c:pt idx="974">
                  <c:v>96.10000610351557</c:v>
                </c:pt>
                <c:pt idx="975">
                  <c:v>96.1999969482422</c:v>
                </c:pt>
                <c:pt idx="976">
                  <c:v>96.30000305175781</c:v>
                </c:pt>
                <c:pt idx="977">
                  <c:v>96.40000915527346</c:v>
                </c:pt>
                <c:pt idx="978">
                  <c:v>96.5</c:v>
                </c:pt>
                <c:pt idx="979">
                  <c:v>96.60000610351557</c:v>
                </c:pt>
                <c:pt idx="980">
                  <c:v>96.6999969482422</c:v>
                </c:pt>
                <c:pt idx="981">
                  <c:v>96.80000305175781</c:v>
                </c:pt>
                <c:pt idx="982">
                  <c:v>96.90000915527346</c:v>
                </c:pt>
                <c:pt idx="983">
                  <c:v>97.0</c:v>
                </c:pt>
                <c:pt idx="984">
                  <c:v>97.10000610351557</c:v>
                </c:pt>
                <c:pt idx="985">
                  <c:v>97.1999969482422</c:v>
                </c:pt>
                <c:pt idx="986">
                  <c:v>97.30000305175781</c:v>
                </c:pt>
                <c:pt idx="987">
                  <c:v>97.40000915527346</c:v>
                </c:pt>
                <c:pt idx="988">
                  <c:v>97.5</c:v>
                </c:pt>
                <c:pt idx="989">
                  <c:v>97.60000610351557</c:v>
                </c:pt>
                <c:pt idx="990">
                  <c:v>97.6999969482422</c:v>
                </c:pt>
                <c:pt idx="991">
                  <c:v>97.80000305175781</c:v>
                </c:pt>
                <c:pt idx="992">
                  <c:v>97.90000915527346</c:v>
                </c:pt>
                <c:pt idx="993">
                  <c:v>98.0</c:v>
                </c:pt>
                <c:pt idx="994">
                  <c:v>98.10000610351557</c:v>
                </c:pt>
                <c:pt idx="995">
                  <c:v>98.1999969482422</c:v>
                </c:pt>
                <c:pt idx="996">
                  <c:v>98.30000305175781</c:v>
                </c:pt>
                <c:pt idx="997">
                  <c:v>98.40000915527346</c:v>
                </c:pt>
                <c:pt idx="998">
                  <c:v>98.5</c:v>
                </c:pt>
                <c:pt idx="999">
                  <c:v>98.60000610351557</c:v>
                </c:pt>
                <c:pt idx="1000">
                  <c:v>98.6999969482422</c:v>
                </c:pt>
                <c:pt idx="1001">
                  <c:v>98.80000305175781</c:v>
                </c:pt>
                <c:pt idx="1002">
                  <c:v>98.90000915527346</c:v>
                </c:pt>
                <c:pt idx="1003">
                  <c:v>99.0</c:v>
                </c:pt>
                <c:pt idx="1004">
                  <c:v>99.10000610351557</c:v>
                </c:pt>
                <c:pt idx="1005">
                  <c:v>99.1999969482422</c:v>
                </c:pt>
                <c:pt idx="1006">
                  <c:v>99.30000305175781</c:v>
                </c:pt>
                <c:pt idx="1007">
                  <c:v>99.40000915527346</c:v>
                </c:pt>
                <c:pt idx="1008">
                  <c:v>99.5</c:v>
                </c:pt>
                <c:pt idx="1009">
                  <c:v>99.60000610351557</c:v>
                </c:pt>
                <c:pt idx="1010">
                  <c:v>99.6999969482422</c:v>
                </c:pt>
                <c:pt idx="1011">
                  <c:v>99.80000305175781</c:v>
                </c:pt>
                <c:pt idx="1012">
                  <c:v>99.90000915527346</c:v>
                </c:pt>
                <c:pt idx="1013">
                  <c:v>100.0</c:v>
                </c:pt>
                <c:pt idx="1014">
                  <c:v>100.1000061035156</c:v>
                </c:pt>
                <c:pt idx="1015">
                  <c:v>100.1999969482422</c:v>
                </c:pt>
                <c:pt idx="1016">
                  <c:v>100.3000030517578</c:v>
                </c:pt>
                <c:pt idx="1017">
                  <c:v>100.4000091552735</c:v>
                </c:pt>
                <c:pt idx="1018">
                  <c:v>100.5</c:v>
                </c:pt>
                <c:pt idx="1019">
                  <c:v>100.6000061035156</c:v>
                </c:pt>
                <c:pt idx="1020">
                  <c:v>100.6999969482422</c:v>
                </c:pt>
                <c:pt idx="1021">
                  <c:v>100.8000030517578</c:v>
                </c:pt>
                <c:pt idx="1022">
                  <c:v>100.9000091552735</c:v>
                </c:pt>
                <c:pt idx="1023">
                  <c:v>101.0</c:v>
                </c:pt>
                <c:pt idx="1024">
                  <c:v>101.1000061035156</c:v>
                </c:pt>
                <c:pt idx="1025">
                  <c:v>101.1999969482422</c:v>
                </c:pt>
                <c:pt idx="1026">
                  <c:v>101.3000030517578</c:v>
                </c:pt>
                <c:pt idx="1027">
                  <c:v>101.4000091552735</c:v>
                </c:pt>
                <c:pt idx="1028">
                  <c:v>101.5</c:v>
                </c:pt>
                <c:pt idx="1029">
                  <c:v>101.6000061035156</c:v>
                </c:pt>
                <c:pt idx="1030">
                  <c:v>101.6999969482422</c:v>
                </c:pt>
                <c:pt idx="1031">
                  <c:v>101.8000030517578</c:v>
                </c:pt>
                <c:pt idx="1032">
                  <c:v>101.9000091552735</c:v>
                </c:pt>
                <c:pt idx="1033">
                  <c:v>102.0</c:v>
                </c:pt>
                <c:pt idx="1034">
                  <c:v>102.1000061035156</c:v>
                </c:pt>
                <c:pt idx="1035">
                  <c:v>102.1999969482422</c:v>
                </c:pt>
                <c:pt idx="1036">
                  <c:v>102.3000030517578</c:v>
                </c:pt>
                <c:pt idx="1037">
                  <c:v>102.4000091552735</c:v>
                </c:pt>
                <c:pt idx="1038">
                  <c:v>102.5</c:v>
                </c:pt>
                <c:pt idx="1039">
                  <c:v>102.6000061035156</c:v>
                </c:pt>
                <c:pt idx="1040">
                  <c:v>102.6999969482422</c:v>
                </c:pt>
                <c:pt idx="1041">
                  <c:v>102.8000030517578</c:v>
                </c:pt>
                <c:pt idx="1042">
                  <c:v>102.9000091552735</c:v>
                </c:pt>
                <c:pt idx="1043">
                  <c:v>103.0</c:v>
                </c:pt>
                <c:pt idx="1044">
                  <c:v>103.1000061035156</c:v>
                </c:pt>
                <c:pt idx="1045">
                  <c:v>103.1999969482422</c:v>
                </c:pt>
                <c:pt idx="1046">
                  <c:v>103.3000030517578</c:v>
                </c:pt>
                <c:pt idx="1047">
                  <c:v>103.4000091552735</c:v>
                </c:pt>
                <c:pt idx="1048">
                  <c:v>103.5</c:v>
                </c:pt>
                <c:pt idx="1049">
                  <c:v>103.6000061035156</c:v>
                </c:pt>
                <c:pt idx="1050">
                  <c:v>103.6999969482422</c:v>
                </c:pt>
                <c:pt idx="1051">
                  <c:v>103.8000030517578</c:v>
                </c:pt>
                <c:pt idx="1052">
                  <c:v>103.9000091552735</c:v>
                </c:pt>
                <c:pt idx="1053">
                  <c:v>104.0</c:v>
                </c:pt>
                <c:pt idx="1054">
                  <c:v>104.1000061035156</c:v>
                </c:pt>
                <c:pt idx="1055">
                  <c:v>104.1999969482422</c:v>
                </c:pt>
                <c:pt idx="1056">
                  <c:v>104.3000030517578</c:v>
                </c:pt>
                <c:pt idx="1057">
                  <c:v>104.4000091552735</c:v>
                </c:pt>
                <c:pt idx="1058">
                  <c:v>104.5</c:v>
                </c:pt>
                <c:pt idx="1059">
                  <c:v>104.6000061035156</c:v>
                </c:pt>
                <c:pt idx="1060">
                  <c:v>104.6999969482422</c:v>
                </c:pt>
                <c:pt idx="1061">
                  <c:v>104.8000030517578</c:v>
                </c:pt>
                <c:pt idx="1062">
                  <c:v>104.9000091552735</c:v>
                </c:pt>
                <c:pt idx="1063">
                  <c:v>105.0</c:v>
                </c:pt>
                <c:pt idx="1064">
                  <c:v>105.1000061035156</c:v>
                </c:pt>
                <c:pt idx="1065">
                  <c:v>105.1999969482422</c:v>
                </c:pt>
                <c:pt idx="1066">
                  <c:v>105.3000030517578</c:v>
                </c:pt>
                <c:pt idx="1067">
                  <c:v>105.4000091552735</c:v>
                </c:pt>
                <c:pt idx="1068">
                  <c:v>105.5</c:v>
                </c:pt>
                <c:pt idx="1069">
                  <c:v>105.6000061035156</c:v>
                </c:pt>
                <c:pt idx="1070">
                  <c:v>105.6999969482422</c:v>
                </c:pt>
                <c:pt idx="1071">
                  <c:v>105.8000030517578</c:v>
                </c:pt>
                <c:pt idx="1072">
                  <c:v>105.9000091552735</c:v>
                </c:pt>
                <c:pt idx="1073">
                  <c:v>106.0</c:v>
                </c:pt>
                <c:pt idx="1074">
                  <c:v>106.1000061035156</c:v>
                </c:pt>
                <c:pt idx="1075">
                  <c:v>106.1999969482422</c:v>
                </c:pt>
                <c:pt idx="1076">
                  <c:v>106.3000030517578</c:v>
                </c:pt>
                <c:pt idx="1077">
                  <c:v>106.4000091552735</c:v>
                </c:pt>
                <c:pt idx="1078">
                  <c:v>106.5</c:v>
                </c:pt>
                <c:pt idx="1079">
                  <c:v>106.6000061035156</c:v>
                </c:pt>
                <c:pt idx="1080">
                  <c:v>106.6999969482422</c:v>
                </c:pt>
                <c:pt idx="1081">
                  <c:v>106.8000030517578</c:v>
                </c:pt>
                <c:pt idx="1082">
                  <c:v>106.9000091552735</c:v>
                </c:pt>
                <c:pt idx="1083">
                  <c:v>107.0</c:v>
                </c:pt>
                <c:pt idx="1084">
                  <c:v>107.1000061035156</c:v>
                </c:pt>
                <c:pt idx="1085">
                  <c:v>107.1999969482422</c:v>
                </c:pt>
                <c:pt idx="1086">
                  <c:v>107.3000030517578</c:v>
                </c:pt>
                <c:pt idx="1087">
                  <c:v>107.4000091552735</c:v>
                </c:pt>
                <c:pt idx="1088">
                  <c:v>107.5</c:v>
                </c:pt>
                <c:pt idx="1089">
                  <c:v>107.6000061035156</c:v>
                </c:pt>
                <c:pt idx="1090">
                  <c:v>107.6999969482422</c:v>
                </c:pt>
                <c:pt idx="1091">
                  <c:v>107.8000030517578</c:v>
                </c:pt>
                <c:pt idx="1092">
                  <c:v>107.9000091552735</c:v>
                </c:pt>
                <c:pt idx="1093">
                  <c:v>108.0</c:v>
                </c:pt>
                <c:pt idx="1094">
                  <c:v>108.1000061035156</c:v>
                </c:pt>
                <c:pt idx="1095">
                  <c:v>108.1999969482422</c:v>
                </c:pt>
                <c:pt idx="1096">
                  <c:v>108.3000030517578</c:v>
                </c:pt>
                <c:pt idx="1097">
                  <c:v>108.4000091552735</c:v>
                </c:pt>
                <c:pt idx="1098">
                  <c:v>108.5</c:v>
                </c:pt>
                <c:pt idx="1099">
                  <c:v>108.6000061035156</c:v>
                </c:pt>
                <c:pt idx="1100">
                  <c:v>108.6999969482422</c:v>
                </c:pt>
                <c:pt idx="1101">
                  <c:v>108.8000030517578</c:v>
                </c:pt>
                <c:pt idx="1102">
                  <c:v>108.9000091552735</c:v>
                </c:pt>
                <c:pt idx="1103">
                  <c:v>109.0</c:v>
                </c:pt>
                <c:pt idx="1104">
                  <c:v>109.1000061035156</c:v>
                </c:pt>
                <c:pt idx="1105">
                  <c:v>109.1999969482422</c:v>
                </c:pt>
                <c:pt idx="1106">
                  <c:v>109.3000030517578</c:v>
                </c:pt>
                <c:pt idx="1107">
                  <c:v>109.4000091552735</c:v>
                </c:pt>
                <c:pt idx="1108">
                  <c:v>109.5</c:v>
                </c:pt>
                <c:pt idx="1109">
                  <c:v>109.6000061035156</c:v>
                </c:pt>
                <c:pt idx="1110">
                  <c:v>109.6999969482422</c:v>
                </c:pt>
                <c:pt idx="1111">
                  <c:v>109.8000030517578</c:v>
                </c:pt>
                <c:pt idx="1112">
                  <c:v>109.9000091552735</c:v>
                </c:pt>
                <c:pt idx="1113">
                  <c:v>110.0</c:v>
                </c:pt>
                <c:pt idx="1114">
                  <c:v>110.1000061035156</c:v>
                </c:pt>
                <c:pt idx="1115">
                  <c:v>110.1999969482422</c:v>
                </c:pt>
                <c:pt idx="1116">
                  <c:v>110.3000030517578</c:v>
                </c:pt>
                <c:pt idx="1117">
                  <c:v>110.4000091552735</c:v>
                </c:pt>
                <c:pt idx="1118">
                  <c:v>110.5</c:v>
                </c:pt>
                <c:pt idx="1119">
                  <c:v>110.6000061035156</c:v>
                </c:pt>
                <c:pt idx="1120">
                  <c:v>110.6999969482422</c:v>
                </c:pt>
                <c:pt idx="1121">
                  <c:v>110.8000030517578</c:v>
                </c:pt>
                <c:pt idx="1122">
                  <c:v>110.9000091552735</c:v>
                </c:pt>
                <c:pt idx="1123">
                  <c:v>111.0</c:v>
                </c:pt>
                <c:pt idx="1124">
                  <c:v>111.1000061035156</c:v>
                </c:pt>
                <c:pt idx="1125">
                  <c:v>111.1999969482422</c:v>
                </c:pt>
                <c:pt idx="1126">
                  <c:v>111.3000030517578</c:v>
                </c:pt>
                <c:pt idx="1127">
                  <c:v>111.4000091552735</c:v>
                </c:pt>
                <c:pt idx="1128">
                  <c:v>111.5</c:v>
                </c:pt>
                <c:pt idx="1129">
                  <c:v>111.6000061035156</c:v>
                </c:pt>
                <c:pt idx="1130">
                  <c:v>111.6999969482422</c:v>
                </c:pt>
                <c:pt idx="1131">
                  <c:v>111.8000030517578</c:v>
                </c:pt>
                <c:pt idx="1132">
                  <c:v>111.9000091552735</c:v>
                </c:pt>
                <c:pt idx="1133">
                  <c:v>112.0</c:v>
                </c:pt>
                <c:pt idx="1134">
                  <c:v>112.1000061035156</c:v>
                </c:pt>
                <c:pt idx="1135">
                  <c:v>112.1999969482422</c:v>
                </c:pt>
                <c:pt idx="1136">
                  <c:v>112.3000030517578</c:v>
                </c:pt>
                <c:pt idx="1137">
                  <c:v>112.4000091552735</c:v>
                </c:pt>
                <c:pt idx="1138">
                  <c:v>112.5</c:v>
                </c:pt>
                <c:pt idx="1139">
                  <c:v>112.6000061035156</c:v>
                </c:pt>
                <c:pt idx="1140">
                  <c:v>112.6999969482422</c:v>
                </c:pt>
                <c:pt idx="1141">
                  <c:v>112.8000030517578</c:v>
                </c:pt>
                <c:pt idx="1142">
                  <c:v>112.9000091552735</c:v>
                </c:pt>
                <c:pt idx="1143">
                  <c:v>113.0</c:v>
                </c:pt>
                <c:pt idx="1144">
                  <c:v>113.1000061035156</c:v>
                </c:pt>
                <c:pt idx="1145">
                  <c:v>113.1999969482422</c:v>
                </c:pt>
                <c:pt idx="1146">
                  <c:v>113.3000030517578</c:v>
                </c:pt>
                <c:pt idx="1147">
                  <c:v>113.4000091552735</c:v>
                </c:pt>
                <c:pt idx="1148">
                  <c:v>113.5</c:v>
                </c:pt>
                <c:pt idx="1149">
                  <c:v>113.6000061035156</c:v>
                </c:pt>
                <c:pt idx="1150">
                  <c:v>113.6999969482422</c:v>
                </c:pt>
                <c:pt idx="1151">
                  <c:v>113.8000030517578</c:v>
                </c:pt>
                <c:pt idx="1152">
                  <c:v>113.9000091552735</c:v>
                </c:pt>
                <c:pt idx="1153">
                  <c:v>114.0</c:v>
                </c:pt>
                <c:pt idx="1154">
                  <c:v>114.1000061035156</c:v>
                </c:pt>
                <c:pt idx="1155">
                  <c:v>114.1999969482422</c:v>
                </c:pt>
                <c:pt idx="1156">
                  <c:v>114.3000030517578</c:v>
                </c:pt>
                <c:pt idx="1157">
                  <c:v>114.4000091552735</c:v>
                </c:pt>
                <c:pt idx="1158">
                  <c:v>114.5</c:v>
                </c:pt>
                <c:pt idx="1159">
                  <c:v>114.6000061035156</c:v>
                </c:pt>
                <c:pt idx="1160">
                  <c:v>114.6999969482422</c:v>
                </c:pt>
                <c:pt idx="1161">
                  <c:v>114.8000030517578</c:v>
                </c:pt>
                <c:pt idx="1162">
                  <c:v>114.9000091552735</c:v>
                </c:pt>
                <c:pt idx="1163">
                  <c:v>115.0</c:v>
                </c:pt>
                <c:pt idx="1164">
                  <c:v>115.1000061035156</c:v>
                </c:pt>
                <c:pt idx="1165">
                  <c:v>115.1999969482422</c:v>
                </c:pt>
                <c:pt idx="1166">
                  <c:v>115.3000030517578</c:v>
                </c:pt>
                <c:pt idx="1167">
                  <c:v>115.4000091552735</c:v>
                </c:pt>
                <c:pt idx="1168">
                  <c:v>115.5</c:v>
                </c:pt>
                <c:pt idx="1169">
                  <c:v>115.6000061035156</c:v>
                </c:pt>
                <c:pt idx="1170">
                  <c:v>115.6999969482422</c:v>
                </c:pt>
                <c:pt idx="1171">
                  <c:v>115.8000030517578</c:v>
                </c:pt>
                <c:pt idx="1172">
                  <c:v>115.9000091552735</c:v>
                </c:pt>
                <c:pt idx="1173">
                  <c:v>116.0</c:v>
                </c:pt>
                <c:pt idx="1174">
                  <c:v>116.1000061035156</c:v>
                </c:pt>
                <c:pt idx="1175">
                  <c:v>116.1999969482422</c:v>
                </c:pt>
                <c:pt idx="1176">
                  <c:v>116.3000030517578</c:v>
                </c:pt>
                <c:pt idx="1177">
                  <c:v>116.4000091552735</c:v>
                </c:pt>
                <c:pt idx="1178">
                  <c:v>116.5</c:v>
                </c:pt>
                <c:pt idx="1179">
                  <c:v>116.6000061035156</c:v>
                </c:pt>
                <c:pt idx="1180">
                  <c:v>116.6999969482422</c:v>
                </c:pt>
                <c:pt idx="1181">
                  <c:v>116.8000030517578</c:v>
                </c:pt>
                <c:pt idx="1182">
                  <c:v>116.9000091552735</c:v>
                </c:pt>
                <c:pt idx="1183">
                  <c:v>117.0</c:v>
                </c:pt>
                <c:pt idx="1184">
                  <c:v>117.1000061035156</c:v>
                </c:pt>
                <c:pt idx="1185">
                  <c:v>117.1999969482422</c:v>
                </c:pt>
                <c:pt idx="1186">
                  <c:v>117.3000030517578</c:v>
                </c:pt>
                <c:pt idx="1187">
                  <c:v>117.4000091552735</c:v>
                </c:pt>
                <c:pt idx="1188">
                  <c:v>117.5</c:v>
                </c:pt>
                <c:pt idx="1189">
                  <c:v>117.6000061035156</c:v>
                </c:pt>
                <c:pt idx="1190">
                  <c:v>117.6999969482422</c:v>
                </c:pt>
                <c:pt idx="1191">
                  <c:v>117.8000030517578</c:v>
                </c:pt>
                <c:pt idx="1192">
                  <c:v>117.9000091552735</c:v>
                </c:pt>
                <c:pt idx="1193">
                  <c:v>118.0</c:v>
                </c:pt>
                <c:pt idx="1194">
                  <c:v>118.1000061035156</c:v>
                </c:pt>
                <c:pt idx="1195">
                  <c:v>118.1999969482422</c:v>
                </c:pt>
                <c:pt idx="1196">
                  <c:v>118.3000030517578</c:v>
                </c:pt>
                <c:pt idx="1197">
                  <c:v>118.4000091552735</c:v>
                </c:pt>
                <c:pt idx="1198">
                  <c:v>118.5</c:v>
                </c:pt>
                <c:pt idx="1199">
                  <c:v>118.6000061035156</c:v>
                </c:pt>
                <c:pt idx="1200">
                  <c:v>118.6999969482422</c:v>
                </c:pt>
                <c:pt idx="1201">
                  <c:v>118.8000030517578</c:v>
                </c:pt>
                <c:pt idx="1202">
                  <c:v>118.9000091552735</c:v>
                </c:pt>
                <c:pt idx="1203">
                  <c:v>119.0</c:v>
                </c:pt>
                <c:pt idx="1204">
                  <c:v>119.1000061035156</c:v>
                </c:pt>
                <c:pt idx="1205">
                  <c:v>119.1999969482422</c:v>
                </c:pt>
                <c:pt idx="1206">
                  <c:v>119.3000030517578</c:v>
                </c:pt>
                <c:pt idx="1207">
                  <c:v>119.4000091552735</c:v>
                </c:pt>
                <c:pt idx="1208">
                  <c:v>119.5</c:v>
                </c:pt>
                <c:pt idx="1209">
                  <c:v>119.6000061035156</c:v>
                </c:pt>
                <c:pt idx="1210">
                  <c:v>119.6999969482422</c:v>
                </c:pt>
                <c:pt idx="1211">
                  <c:v>119.8000030517578</c:v>
                </c:pt>
                <c:pt idx="1212">
                  <c:v>119.9000091552735</c:v>
                </c:pt>
                <c:pt idx="1213">
                  <c:v>120.0</c:v>
                </c:pt>
                <c:pt idx="1214">
                  <c:v>120.1000061035156</c:v>
                </c:pt>
                <c:pt idx="1215">
                  <c:v>120.1999969482422</c:v>
                </c:pt>
                <c:pt idx="1216">
                  <c:v>120.3000030517578</c:v>
                </c:pt>
                <c:pt idx="1217">
                  <c:v>120.4000091552735</c:v>
                </c:pt>
                <c:pt idx="1218">
                  <c:v>120.5</c:v>
                </c:pt>
                <c:pt idx="1219">
                  <c:v>120.6000061035156</c:v>
                </c:pt>
                <c:pt idx="1220">
                  <c:v>120.6999969482422</c:v>
                </c:pt>
                <c:pt idx="1221">
                  <c:v>120.8000030517578</c:v>
                </c:pt>
                <c:pt idx="1222">
                  <c:v>120.9000091552735</c:v>
                </c:pt>
                <c:pt idx="1223">
                  <c:v>121.0</c:v>
                </c:pt>
                <c:pt idx="1224">
                  <c:v>121.1000061035156</c:v>
                </c:pt>
                <c:pt idx="1225">
                  <c:v>121.1999969482422</c:v>
                </c:pt>
                <c:pt idx="1226">
                  <c:v>121.3000030517578</c:v>
                </c:pt>
                <c:pt idx="1227">
                  <c:v>121.4000091552735</c:v>
                </c:pt>
                <c:pt idx="1228">
                  <c:v>121.5</c:v>
                </c:pt>
                <c:pt idx="1229">
                  <c:v>121.6000061035156</c:v>
                </c:pt>
                <c:pt idx="1230">
                  <c:v>121.6999969482422</c:v>
                </c:pt>
                <c:pt idx="1231">
                  <c:v>121.8000030517578</c:v>
                </c:pt>
                <c:pt idx="1232">
                  <c:v>121.9000091552735</c:v>
                </c:pt>
                <c:pt idx="1233">
                  <c:v>122.0</c:v>
                </c:pt>
                <c:pt idx="1234">
                  <c:v>122.1000061035156</c:v>
                </c:pt>
                <c:pt idx="1235">
                  <c:v>122.1999969482422</c:v>
                </c:pt>
                <c:pt idx="1236">
                  <c:v>122.3000030517578</c:v>
                </c:pt>
                <c:pt idx="1237">
                  <c:v>122.4000091552735</c:v>
                </c:pt>
                <c:pt idx="1238">
                  <c:v>122.5</c:v>
                </c:pt>
                <c:pt idx="1239">
                  <c:v>122.6000061035156</c:v>
                </c:pt>
                <c:pt idx="1240">
                  <c:v>122.6999969482422</c:v>
                </c:pt>
                <c:pt idx="1241">
                  <c:v>122.8000030517578</c:v>
                </c:pt>
                <c:pt idx="1242">
                  <c:v>122.9000091552735</c:v>
                </c:pt>
                <c:pt idx="1243">
                  <c:v>123.0</c:v>
                </c:pt>
                <c:pt idx="1244">
                  <c:v>123.1000061035156</c:v>
                </c:pt>
                <c:pt idx="1245">
                  <c:v>123.1999969482422</c:v>
                </c:pt>
                <c:pt idx="1246">
                  <c:v>123.3000030517578</c:v>
                </c:pt>
                <c:pt idx="1247">
                  <c:v>123.4000091552735</c:v>
                </c:pt>
                <c:pt idx="1248">
                  <c:v>123.5</c:v>
                </c:pt>
                <c:pt idx="1249">
                  <c:v>123.6000061035156</c:v>
                </c:pt>
                <c:pt idx="1250">
                  <c:v>123.6999969482422</c:v>
                </c:pt>
                <c:pt idx="1251">
                  <c:v>123.8000030517578</c:v>
                </c:pt>
                <c:pt idx="1252">
                  <c:v>123.9000091552735</c:v>
                </c:pt>
                <c:pt idx="1253">
                  <c:v>124.0</c:v>
                </c:pt>
                <c:pt idx="1254">
                  <c:v>124.1000061035156</c:v>
                </c:pt>
                <c:pt idx="1255">
                  <c:v>124.1999969482422</c:v>
                </c:pt>
                <c:pt idx="1256">
                  <c:v>124.3000030517578</c:v>
                </c:pt>
                <c:pt idx="1257">
                  <c:v>124.4000091552735</c:v>
                </c:pt>
                <c:pt idx="1258">
                  <c:v>124.5</c:v>
                </c:pt>
                <c:pt idx="1259">
                  <c:v>124.6000061035156</c:v>
                </c:pt>
                <c:pt idx="1260">
                  <c:v>124.6999969482422</c:v>
                </c:pt>
                <c:pt idx="1261">
                  <c:v>124.8000030517578</c:v>
                </c:pt>
                <c:pt idx="1262">
                  <c:v>124.9000091552735</c:v>
                </c:pt>
                <c:pt idx="1263">
                  <c:v>125.0</c:v>
                </c:pt>
                <c:pt idx="1264">
                  <c:v>125.1000061035156</c:v>
                </c:pt>
                <c:pt idx="1265">
                  <c:v>125.1999969482422</c:v>
                </c:pt>
                <c:pt idx="1266">
                  <c:v>125.3000030517578</c:v>
                </c:pt>
                <c:pt idx="1267">
                  <c:v>125.4000091552735</c:v>
                </c:pt>
                <c:pt idx="1268">
                  <c:v>125.5</c:v>
                </c:pt>
                <c:pt idx="1269">
                  <c:v>125.6000061035156</c:v>
                </c:pt>
                <c:pt idx="1270">
                  <c:v>125.6999969482422</c:v>
                </c:pt>
                <c:pt idx="1271">
                  <c:v>125.8000030517578</c:v>
                </c:pt>
                <c:pt idx="1272">
                  <c:v>125.9000091552735</c:v>
                </c:pt>
                <c:pt idx="1273">
                  <c:v>126.0</c:v>
                </c:pt>
                <c:pt idx="1274">
                  <c:v>126.1000061035156</c:v>
                </c:pt>
                <c:pt idx="1275">
                  <c:v>126.1999969482422</c:v>
                </c:pt>
                <c:pt idx="1276">
                  <c:v>126.3000030517578</c:v>
                </c:pt>
                <c:pt idx="1277">
                  <c:v>126.4000091552735</c:v>
                </c:pt>
                <c:pt idx="1278">
                  <c:v>126.5</c:v>
                </c:pt>
                <c:pt idx="1279">
                  <c:v>126.6000061035156</c:v>
                </c:pt>
                <c:pt idx="1280">
                  <c:v>126.6999969482422</c:v>
                </c:pt>
                <c:pt idx="1281">
                  <c:v>126.8000030517578</c:v>
                </c:pt>
                <c:pt idx="1282">
                  <c:v>126.9000091552735</c:v>
                </c:pt>
                <c:pt idx="1283">
                  <c:v>127.0</c:v>
                </c:pt>
                <c:pt idx="1284">
                  <c:v>127.1000061035156</c:v>
                </c:pt>
                <c:pt idx="1285">
                  <c:v>127.1999969482422</c:v>
                </c:pt>
                <c:pt idx="1286">
                  <c:v>127.3000030517578</c:v>
                </c:pt>
                <c:pt idx="1287">
                  <c:v>127.4000091552735</c:v>
                </c:pt>
                <c:pt idx="1288">
                  <c:v>127.5</c:v>
                </c:pt>
                <c:pt idx="1289">
                  <c:v>127.6000061035156</c:v>
                </c:pt>
                <c:pt idx="1290">
                  <c:v>127.6999969482422</c:v>
                </c:pt>
                <c:pt idx="1291">
                  <c:v>127.8000030517578</c:v>
                </c:pt>
                <c:pt idx="1292">
                  <c:v>127.9000091552735</c:v>
                </c:pt>
                <c:pt idx="1293">
                  <c:v>128.0</c:v>
                </c:pt>
                <c:pt idx="1294">
                  <c:v>128.1000061035156</c:v>
                </c:pt>
                <c:pt idx="1295">
                  <c:v>128.1999969482422</c:v>
                </c:pt>
                <c:pt idx="1296">
                  <c:v>128.3000030517578</c:v>
                </c:pt>
                <c:pt idx="1297">
                  <c:v>128.4000091552735</c:v>
                </c:pt>
                <c:pt idx="1298">
                  <c:v>128.5</c:v>
                </c:pt>
                <c:pt idx="1299">
                  <c:v>128.6000061035156</c:v>
                </c:pt>
                <c:pt idx="1300">
                  <c:v>128.6999969482422</c:v>
                </c:pt>
                <c:pt idx="1301">
                  <c:v>128.8000030517578</c:v>
                </c:pt>
                <c:pt idx="1302">
                  <c:v>128.9000091552735</c:v>
                </c:pt>
                <c:pt idx="1303">
                  <c:v>129.0</c:v>
                </c:pt>
                <c:pt idx="1304">
                  <c:v>129.1000061035156</c:v>
                </c:pt>
                <c:pt idx="1305">
                  <c:v>129.1999969482422</c:v>
                </c:pt>
                <c:pt idx="1306">
                  <c:v>129.3000030517578</c:v>
                </c:pt>
                <c:pt idx="1307">
                  <c:v>129.4000091552735</c:v>
                </c:pt>
                <c:pt idx="1308">
                  <c:v>129.5</c:v>
                </c:pt>
                <c:pt idx="1309">
                  <c:v>129.6000061035156</c:v>
                </c:pt>
                <c:pt idx="1310">
                  <c:v>129.6999969482422</c:v>
                </c:pt>
                <c:pt idx="1311">
                  <c:v>129.8000030517578</c:v>
                </c:pt>
                <c:pt idx="1312">
                  <c:v>129.9000091552735</c:v>
                </c:pt>
                <c:pt idx="1313">
                  <c:v>130.0</c:v>
                </c:pt>
                <c:pt idx="1314">
                  <c:v>130.1000061035156</c:v>
                </c:pt>
                <c:pt idx="1315">
                  <c:v>130.1999969482422</c:v>
                </c:pt>
                <c:pt idx="1316">
                  <c:v>130.3000030517578</c:v>
                </c:pt>
                <c:pt idx="1317">
                  <c:v>130.4000091552735</c:v>
                </c:pt>
                <c:pt idx="1318">
                  <c:v>130.5</c:v>
                </c:pt>
                <c:pt idx="1319">
                  <c:v>130.6000061035156</c:v>
                </c:pt>
                <c:pt idx="1320">
                  <c:v>130.6999969482422</c:v>
                </c:pt>
                <c:pt idx="1321">
                  <c:v>130.8000030517578</c:v>
                </c:pt>
                <c:pt idx="1322">
                  <c:v>130.9000091552735</c:v>
                </c:pt>
                <c:pt idx="1323">
                  <c:v>131.0</c:v>
                </c:pt>
                <c:pt idx="1324">
                  <c:v>131.1000061035156</c:v>
                </c:pt>
                <c:pt idx="1325">
                  <c:v>131.1999969482422</c:v>
                </c:pt>
                <c:pt idx="1326">
                  <c:v>131.3000030517578</c:v>
                </c:pt>
                <c:pt idx="1327">
                  <c:v>131.4000091552735</c:v>
                </c:pt>
                <c:pt idx="1328">
                  <c:v>131.5</c:v>
                </c:pt>
                <c:pt idx="1329">
                  <c:v>131.6000061035156</c:v>
                </c:pt>
                <c:pt idx="1330">
                  <c:v>131.6999969482422</c:v>
                </c:pt>
                <c:pt idx="1331">
                  <c:v>131.8000030517578</c:v>
                </c:pt>
                <c:pt idx="1332">
                  <c:v>131.9000091552735</c:v>
                </c:pt>
                <c:pt idx="1333">
                  <c:v>132.0</c:v>
                </c:pt>
                <c:pt idx="1334">
                  <c:v>132.1000061035156</c:v>
                </c:pt>
                <c:pt idx="1335">
                  <c:v>132.1999969482422</c:v>
                </c:pt>
                <c:pt idx="1336">
                  <c:v>132.3000030517578</c:v>
                </c:pt>
                <c:pt idx="1337">
                  <c:v>132.4000091552735</c:v>
                </c:pt>
                <c:pt idx="1338">
                  <c:v>132.5</c:v>
                </c:pt>
                <c:pt idx="1339">
                  <c:v>132.6000061035156</c:v>
                </c:pt>
                <c:pt idx="1340">
                  <c:v>132.6999969482422</c:v>
                </c:pt>
                <c:pt idx="1341">
                  <c:v>132.8000030517578</c:v>
                </c:pt>
                <c:pt idx="1342">
                  <c:v>132.9000091552735</c:v>
                </c:pt>
                <c:pt idx="1343">
                  <c:v>133.0</c:v>
                </c:pt>
                <c:pt idx="1344">
                  <c:v>133.1000061035156</c:v>
                </c:pt>
                <c:pt idx="1345">
                  <c:v>133.1999969482422</c:v>
                </c:pt>
                <c:pt idx="1346">
                  <c:v>133.3000030517578</c:v>
                </c:pt>
                <c:pt idx="1347">
                  <c:v>133.4000091552735</c:v>
                </c:pt>
                <c:pt idx="1348">
                  <c:v>133.5</c:v>
                </c:pt>
                <c:pt idx="1349">
                  <c:v>133.6000061035156</c:v>
                </c:pt>
                <c:pt idx="1350">
                  <c:v>133.6999969482422</c:v>
                </c:pt>
                <c:pt idx="1351">
                  <c:v>133.8000030517578</c:v>
                </c:pt>
                <c:pt idx="1352">
                  <c:v>133.9000091552735</c:v>
                </c:pt>
                <c:pt idx="1353">
                  <c:v>134.0</c:v>
                </c:pt>
                <c:pt idx="1354">
                  <c:v>134.1000061035156</c:v>
                </c:pt>
                <c:pt idx="1355">
                  <c:v>134.1999969482422</c:v>
                </c:pt>
                <c:pt idx="1356">
                  <c:v>134.3000030517578</c:v>
                </c:pt>
                <c:pt idx="1357">
                  <c:v>134.4000091552735</c:v>
                </c:pt>
                <c:pt idx="1358">
                  <c:v>134.5</c:v>
                </c:pt>
                <c:pt idx="1359">
                  <c:v>134.6000061035156</c:v>
                </c:pt>
                <c:pt idx="1360">
                  <c:v>134.6999969482422</c:v>
                </c:pt>
                <c:pt idx="1361">
                  <c:v>134.8000030517578</c:v>
                </c:pt>
                <c:pt idx="1362">
                  <c:v>134.9000091552735</c:v>
                </c:pt>
                <c:pt idx="1363">
                  <c:v>135.0</c:v>
                </c:pt>
                <c:pt idx="1364">
                  <c:v>135.1000061035156</c:v>
                </c:pt>
                <c:pt idx="1365">
                  <c:v>135.1999969482422</c:v>
                </c:pt>
                <c:pt idx="1366">
                  <c:v>135.3000030517578</c:v>
                </c:pt>
                <c:pt idx="1367">
                  <c:v>135.4000091552735</c:v>
                </c:pt>
                <c:pt idx="1368">
                  <c:v>135.5</c:v>
                </c:pt>
                <c:pt idx="1369">
                  <c:v>135.6000061035156</c:v>
                </c:pt>
                <c:pt idx="1370">
                  <c:v>135.6999969482422</c:v>
                </c:pt>
                <c:pt idx="1371">
                  <c:v>135.8000030517578</c:v>
                </c:pt>
                <c:pt idx="1372">
                  <c:v>135.9000091552735</c:v>
                </c:pt>
                <c:pt idx="1373">
                  <c:v>136.0</c:v>
                </c:pt>
                <c:pt idx="1374">
                  <c:v>136.1000061035156</c:v>
                </c:pt>
                <c:pt idx="1375">
                  <c:v>136.1999969482422</c:v>
                </c:pt>
                <c:pt idx="1376">
                  <c:v>136.3000030517578</c:v>
                </c:pt>
                <c:pt idx="1377">
                  <c:v>136.4000091552735</c:v>
                </c:pt>
                <c:pt idx="1378">
                  <c:v>136.5</c:v>
                </c:pt>
                <c:pt idx="1379">
                  <c:v>136.6000061035156</c:v>
                </c:pt>
                <c:pt idx="1380">
                  <c:v>136.6999969482422</c:v>
                </c:pt>
                <c:pt idx="1381">
                  <c:v>136.8000030517578</c:v>
                </c:pt>
                <c:pt idx="1382">
                  <c:v>136.9000091552735</c:v>
                </c:pt>
                <c:pt idx="1383">
                  <c:v>137.0</c:v>
                </c:pt>
                <c:pt idx="1384">
                  <c:v>137.1000061035156</c:v>
                </c:pt>
                <c:pt idx="1385">
                  <c:v>137.1999969482422</c:v>
                </c:pt>
                <c:pt idx="1386">
                  <c:v>137.3000030517578</c:v>
                </c:pt>
                <c:pt idx="1387">
                  <c:v>137.4000091552735</c:v>
                </c:pt>
                <c:pt idx="1388">
                  <c:v>137.5</c:v>
                </c:pt>
                <c:pt idx="1389">
                  <c:v>137.6000061035156</c:v>
                </c:pt>
                <c:pt idx="1390">
                  <c:v>137.6999969482422</c:v>
                </c:pt>
                <c:pt idx="1391">
                  <c:v>137.8000030517578</c:v>
                </c:pt>
                <c:pt idx="1392">
                  <c:v>137.9000091552735</c:v>
                </c:pt>
                <c:pt idx="1393">
                  <c:v>138.0</c:v>
                </c:pt>
                <c:pt idx="1394">
                  <c:v>138.1000061035156</c:v>
                </c:pt>
                <c:pt idx="1395">
                  <c:v>138.1999969482422</c:v>
                </c:pt>
                <c:pt idx="1396">
                  <c:v>138.3000030517578</c:v>
                </c:pt>
                <c:pt idx="1397">
                  <c:v>138.4000091552735</c:v>
                </c:pt>
                <c:pt idx="1398">
                  <c:v>138.5</c:v>
                </c:pt>
                <c:pt idx="1399">
                  <c:v>138.6000061035156</c:v>
                </c:pt>
                <c:pt idx="1400">
                  <c:v>138.6999969482422</c:v>
                </c:pt>
                <c:pt idx="1401">
                  <c:v>138.8000030517578</c:v>
                </c:pt>
                <c:pt idx="1402">
                  <c:v>138.9000091552735</c:v>
                </c:pt>
                <c:pt idx="1403">
                  <c:v>139.0</c:v>
                </c:pt>
                <c:pt idx="1404">
                  <c:v>139.1000061035156</c:v>
                </c:pt>
                <c:pt idx="1405">
                  <c:v>139.1999969482422</c:v>
                </c:pt>
                <c:pt idx="1406">
                  <c:v>139.3000030517578</c:v>
                </c:pt>
                <c:pt idx="1407">
                  <c:v>139.4000091552735</c:v>
                </c:pt>
                <c:pt idx="1408">
                  <c:v>139.5</c:v>
                </c:pt>
                <c:pt idx="1409">
                  <c:v>139.6000061035156</c:v>
                </c:pt>
                <c:pt idx="1410">
                  <c:v>139.6999969482422</c:v>
                </c:pt>
                <c:pt idx="1411">
                  <c:v>139.8000030517578</c:v>
                </c:pt>
                <c:pt idx="1412">
                  <c:v>139.9000091552735</c:v>
                </c:pt>
                <c:pt idx="1413">
                  <c:v>140.0</c:v>
                </c:pt>
                <c:pt idx="1414">
                  <c:v>140.1000061035156</c:v>
                </c:pt>
                <c:pt idx="1415">
                  <c:v>140.1999969482422</c:v>
                </c:pt>
                <c:pt idx="1416">
                  <c:v>140.3000030517578</c:v>
                </c:pt>
                <c:pt idx="1417">
                  <c:v>140.4000091552735</c:v>
                </c:pt>
                <c:pt idx="1418">
                  <c:v>140.5</c:v>
                </c:pt>
                <c:pt idx="1419">
                  <c:v>140.6000061035156</c:v>
                </c:pt>
                <c:pt idx="1420">
                  <c:v>140.6999969482422</c:v>
                </c:pt>
                <c:pt idx="1421">
                  <c:v>140.8000030517578</c:v>
                </c:pt>
                <c:pt idx="1422">
                  <c:v>140.9000091552735</c:v>
                </c:pt>
                <c:pt idx="1423">
                  <c:v>141.0</c:v>
                </c:pt>
                <c:pt idx="1424">
                  <c:v>141.1000061035156</c:v>
                </c:pt>
                <c:pt idx="1425">
                  <c:v>141.1999969482422</c:v>
                </c:pt>
                <c:pt idx="1426">
                  <c:v>141.3000030517578</c:v>
                </c:pt>
                <c:pt idx="1427">
                  <c:v>141.4000091552735</c:v>
                </c:pt>
                <c:pt idx="1428">
                  <c:v>141.5</c:v>
                </c:pt>
                <c:pt idx="1429">
                  <c:v>141.6000061035156</c:v>
                </c:pt>
                <c:pt idx="1430">
                  <c:v>141.6999969482422</c:v>
                </c:pt>
                <c:pt idx="1431">
                  <c:v>141.8000030517578</c:v>
                </c:pt>
                <c:pt idx="1432">
                  <c:v>141.9000091552735</c:v>
                </c:pt>
                <c:pt idx="1433">
                  <c:v>142.0</c:v>
                </c:pt>
                <c:pt idx="1434">
                  <c:v>142.1000061035156</c:v>
                </c:pt>
                <c:pt idx="1435">
                  <c:v>142.1999969482422</c:v>
                </c:pt>
                <c:pt idx="1436">
                  <c:v>142.3000030517578</c:v>
                </c:pt>
                <c:pt idx="1437">
                  <c:v>142.4000091552735</c:v>
                </c:pt>
                <c:pt idx="1438">
                  <c:v>142.5</c:v>
                </c:pt>
                <c:pt idx="1439">
                  <c:v>142.6000061035156</c:v>
                </c:pt>
                <c:pt idx="1440">
                  <c:v>142.6999969482422</c:v>
                </c:pt>
                <c:pt idx="1441">
                  <c:v>142.8000030517578</c:v>
                </c:pt>
                <c:pt idx="1442">
                  <c:v>142.9000091552735</c:v>
                </c:pt>
                <c:pt idx="1443">
                  <c:v>143.0</c:v>
                </c:pt>
                <c:pt idx="1444">
                  <c:v>143.1000061035156</c:v>
                </c:pt>
                <c:pt idx="1445">
                  <c:v>143.1999969482422</c:v>
                </c:pt>
                <c:pt idx="1446">
                  <c:v>143.3000030517578</c:v>
                </c:pt>
                <c:pt idx="1447">
                  <c:v>143.4000091552735</c:v>
                </c:pt>
                <c:pt idx="1448">
                  <c:v>143.5</c:v>
                </c:pt>
                <c:pt idx="1449">
                  <c:v>143.6000061035156</c:v>
                </c:pt>
                <c:pt idx="1450">
                  <c:v>143.6999969482422</c:v>
                </c:pt>
                <c:pt idx="1451">
                  <c:v>143.8000030517578</c:v>
                </c:pt>
                <c:pt idx="1452">
                  <c:v>143.9000091552735</c:v>
                </c:pt>
                <c:pt idx="1453">
                  <c:v>144.0</c:v>
                </c:pt>
                <c:pt idx="1454">
                  <c:v>144.1000061035156</c:v>
                </c:pt>
                <c:pt idx="1455">
                  <c:v>144.1999969482422</c:v>
                </c:pt>
                <c:pt idx="1456">
                  <c:v>144.3000030517578</c:v>
                </c:pt>
                <c:pt idx="1457">
                  <c:v>144.4000091552735</c:v>
                </c:pt>
                <c:pt idx="1458">
                  <c:v>144.5</c:v>
                </c:pt>
                <c:pt idx="1459">
                  <c:v>144.6000061035156</c:v>
                </c:pt>
                <c:pt idx="1460">
                  <c:v>144.6999969482422</c:v>
                </c:pt>
                <c:pt idx="1461">
                  <c:v>144.8000030517578</c:v>
                </c:pt>
                <c:pt idx="1462">
                  <c:v>144.9000091552735</c:v>
                </c:pt>
                <c:pt idx="1463">
                  <c:v>145.0</c:v>
                </c:pt>
                <c:pt idx="1464">
                  <c:v>145.1000061035156</c:v>
                </c:pt>
                <c:pt idx="1465">
                  <c:v>145.1999969482422</c:v>
                </c:pt>
                <c:pt idx="1466">
                  <c:v>145.3000030517578</c:v>
                </c:pt>
                <c:pt idx="1467">
                  <c:v>145.4000091552735</c:v>
                </c:pt>
                <c:pt idx="1468">
                  <c:v>145.5</c:v>
                </c:pt>
                <c:pt idx="1469">
                  <c:v>145.6000061035156</c:v>
                </c:pt>
                <c:pt idx="1470">
                  <c:v>145.6999969482422</c:v>
                </c:pt>
                <c:pt idx="1471">
                  <c:v>145.8000030517578</c:v>
                </c:pt>
                <c:pt idx="1472">
                  <c:v>145.9000091552735</c:v>
                </c:pt>
                <c:pt idx="1473">
                  <c:v>146.0</c:v>
                </c:pt>
                <c:pt idx="1474">
                  <c:v>146.1000061035156</c:v>
                </c:pt>
                <c:pt idx="1475">
                  <c:v>146.1999969482422</c:v>
                </c:pt>
                <c:pt idx="1476">
                  <c:v>146.3000030517578</c:v>
                </c:pt>
                <c:pt idx="1477">
                  <c:v>146.4000091552735</c:v>
                </c:pt>
                <c:pt idx="1478">
                  <c:v>146.5</c:v>
                </c:pt>
                <c:pt idx="1479">
                  <c:v>146.6000061035156</c:v>
                </c:pt>
                <c:pt idx="1480">
                  <c:v>146.6999969482422</c:v>
                </c:pt>
                <c:pt idx="1481">
                  <c:v>146.8000030517578</c:v>
                </c:pt>
                <c:pt idx="1482">
                  <c:v>146.9000091552735</c:v>
                </c:pt>
                <c:pt idx="1483">
                  <c:v>147.0</c:v>
                </c:pt>
                <c:pt idx="1484">
                  <c:v>147.1000061035156</c:v>
                </c:pt>
                <c:pt idx="1485">
                  <c:v>147.1999969482422</c:v>
                </c:pt>
                <c:pt idx="1486">
                  <c:v>147.3000030517578</c:v>
                </c:pt>
                <c:pt idx="1487">
                  <c:v>147.4000091552735</c:v>
                </c:pt>
                <c:pt idx="1488">
                  <c:v>147.5</c:v>
                </c:pt>
                <c:pt idx="1489">
                  <c:v>147.6000061035156</c:v>
                </c:pt>
                <c:pt idx="1490">
                  <c:v>147.6999969482422</c:v>
                </c:pt>
                <c:pt idx="1491">
                  <c:v>147.8000030517578</c:v>
                </c:pt>
                <c:pt idx="1492">
                  <c:v>147.9000091552735</c:v>
                </c:pt>
                <c:pt idx="1493">
                  <c:v>148.0</c:v>
                </c:pt>
                <c:pt idx="1494">
                  <c:v>148.1000061035156</c:v>
                </c:pt>
                <c:pt idx="1495">
                  <c:v>148.1999969482422</c:v>
                </c:pt>
                <c:pt idx="1496">
                  <c:v>148.3000030517578</c:v>
                </c:pt>
                <c:pt idx="1497">
                  <c:v>148.4000091552735</c:v>
                </c:pt>
                <c:pt idx="1498">
                  <c:v>148.5</c:v>
                </c:pt>
                <c:pt idx="1499">
                  <c:v>148.6000061035156</c:v>
                </c:pt>
                <c:pt idx="1500">
                  <c:v>148.6999969482422</c:v>
                </c:pt>
                <c:pt idx="1501">
                  <c:v>148.8000030517578</c:v>
                </c:pt>
                <c:pt idx="1502">
                  <c:v>148.9000091552735</c:v>
                </c:pt>
                <c:pt idx="1503">
                  <c:v>149.0</c:v>
                </c:pt>
                <c:pt idx="1504">
                  <c:v>149.1000061035156</c:v>
                </c:pt>
                <c:pt idx="1505">
                  <c:v>149.1999969482422</c:v>
                </c:pt>
                <c:pt idx="1506">
                  <c:v>149.3000030517578</c:v>
                </c:pt>
                <c:pt idx="1507">
                  <c:v>149.4000091552735</c:v>
                </c:pt>
                <c:pt idx="1508">
                  <c:v>149.5</c:v>
                </c:pt>
                <c:pt idx="1509">
                  <c:v>149.6000061035156</c:v>
                </c:pt>
                <c:pt idx="1510">
                  <c:v>149.6999969482422</c:v>
                </c:pt>
                <c:pt idx="1511">
                  <c:v>149.8000030517578</c:v>
                </c:pt>
                <c:pt idx="1512">
                  <c:v>149.9000091552735</c:v>
                </c:pt>
                <c:pt idx="1513">
                  <c:v>150.0</c:v>
                </c:pt>
                <c:pt idx="1514">
                  <c:v>150.1000061035156</c:v>
                </c:pt>
                <c:pt idx="1515">
                  <c:v>150.1999969482422</c:v>
                </c:pt>
                <c:pt idx="1516">
                  <c:v>150.3000030517578</c:v>
                </c:pt>
                <c:pt idx="1517">
                  <c:v>150.4000091552735</c:v>
                </c:pt>
                <c:pt idx="1518">
                  <c:v>150.5</c:v>
                </c:pt>
                <c:pt idx="1519">
                  <c:v>150.6000061035156</c:v>
                </c:pt>
                <c:pt idx="1520">
                  <c:v>150.6999969482422</c:v>
                </c:pt>
                <c:pt idx="1521">
                  <c:v>150.8000030517578</c:v>
                </c:pt>
                <c:pt idx="1522">
                  <c:v>150.9000091552735</c:v>
                </c:pt>
                <c:pt idx="1523">
                  <c:v>151.0</c:v>
                </c:pt>
                <c:pt idx="1524">
                  <c:v>151.1000061035156</c:v>
                </c:pt>
                <c:pt idx="1525">
                  <c:v>151.1999969482422</c:v>
                </c:pt>
                <c:pt idx="1526">
                  <c:v>151.3000030517578</c:v>
                </c:pt>
                <c:pt idx="1527">
                  <c:v>151.4000091552735</c:v>
                </c:pt>
                <c:pt idx="1528">
                  <c:v>151.5</c:v>
                </c:pt>
                <c:pt idx="1529">
                  <c:v>151.6000061035156</c:v>
                </c:pt>
                <c:pt idx="1530">
                  <c:v>151.6999969482422</c:v>
                </c:pt>
                <c:pt idx="1531">
                  <c:v>151.8000030517578</c:v>
                </c:pt>
                <c:pt idx="1532">
                  <c:v>151.9000091552735</c:v>
                </c:pt>
                <c:pt idx="1533">
                  <c:v>152.0</c:v>
                </c:pt>
                <c:pt idx="1534">
                  <c:v>152.1000061035156</c:v>
                </c:pt>
                <c:pt idx="1535">
                  <c:v>152.1999969482422</c:v>
                </c:pt>
                <c:pt idx="1536">
                  <c:v>152.3000030517578</c:v>
                </c:pt>
                <c:pt idx="1537">
                  <c:v>152.4000091552735</c:v>
                </c:pt>
                <c:pt idx="1538">
                  <c:v>152.5</c:v>
                </c:pt>
                <c:pt idx="1539">
                  <c:v>152.6000061035156</c:v>
                </c:pt>
                <c:pt idx="1540">
                  <c:v>152.6999969482422</c:v>
                </c:pt>
                <c:pt idx="1541">
                  <c:v>152.8000030517578</c:v>
                </c:pt>
                <c:pt idx="1542">
                  <c:v>152.9000091552735</c:v>
                </c:pt>
                <c:pt idx="1543">
                  <c:v>153.0</c:v>
                </c:pt>
                <c:pt idx="1544">
                  <c:v>153.1000061035156</c:v>
                </c:pt>
                <c:pt idx="1545">
                  <c:v>153.1999969482422</c:v>
                </c:pt>
                <c:pt idx="1546">
                  <c:v>153.3000030517578</c:v>
                </c:pt>
                <c:pt idx="1547">
                  <c:v>153.4000091552735</c:v>
                </c:pt>
                <c:pt idx="1548">
                  <c:v>153.5</c:v>
                </c:pt>
                <c:pt idx="1549">
                  <c:v>153.6000061035156</c:v>
                </c:pt>
                <c:pt idx="1550">
                  <c:v>153.6999969482422</c:v>
                </c:pt>
                <c:pt idx="1551">
                  <c:v>153.8000030517578</c:v>
                </c:pt>
                <c:pt idx="1552">
                  <c:v>153.9000091552735</c:v>
                </c:pt>
                <c:pt idx="1553">
                  <c:v>154.0</c:v>
                </c:pt>
                <c:pt idx="1554">
                  <c:v>154.1000061035156</c:v>
                </c:pt>
                <c:pt idx="1555">
                  <c:v>154.1999969482422</c:v>
                </c:pt>
                <c:pt idx="1556">
                  <c:v>154.3000030517578</c:v>
                </c:pt>
                <c:pt idx="1557">
                  <c:v>154.4000091552735</c:v>
                </c:pt>
                <c:pt idx="1558">
                  <c:v>154.5</c:v>
                </c:pt>
                <c:pt idx="1559">
                  <c:v>154.6000061035156</c:v>
                </c:pt>
                <c:pt idx="1560">
                  <c:v>154.6999969482422</c:v>
                </c:pt>
                <c:pt idx="1561">
                  <c:v>154.8000030517578</c:v>
                </c:pt>
                <c:pt idx="1562">
                  <c:v>154.9000091552735</c:v>
                </c:pt>
                <c:pt idx="1563">
                  <c:v>155.0</c:v>
                </c:pt>
                <c:pt idx="1564">
                  <c:v>155.1000061035156</c:v>
                </c:pt>
                <c:pt idx="1565">
                  <c:v>155.1999969482422</c:v>
                </c:pt>
                <c:pt idx="1566">
                  <c:v>155.3000030517578</c:v>
                </c:pt>
                <c:pt idx="1567">
                  <c:v>155.4000091552735</c:v>
                </c:pt>
                <c:pt idx="1568">
                  <c:v>155.5</c:v>
                </c:pt>
                <c:pt idx="1569">
                  <c:v>155.6000061035156</c:v>
                </c:pt>
                <c:pt idx="1570">
                  <c:v>155.6999969482422</c:v>
                </c:pt>
                <c:pt idx="1571">
                  <c:v>155.8000030517578</c:v>
                </c:pt>
                <c:pt idx="1572">
                  <c:v>155.9000091552735</c:v>
                </c:pt>
                <c:pt idx="1573">
                  <c:v>156.0</c:v>
                </c:pt>
                <c:pt idx="1574">
                  <c:v>156.1000061035156</c:v>
                </c:pt>
                <c:pt idx="1575">
                  <c:v>156.1999969482422</c:v>
                </c:pt>
                <c:pt idx="1576">
                  <c:v>156.3000030517578</c:v>
                </c:pt>
                <c:pt idx="1577">
                  <c:v>156.4000091552735</c:v>
                </c:pt>
                <c:pt idx="1578">
                  <c:v>156.5</c:v>
                </c:pt>
                <c:pt idx="1579">
                  <c:v>156.6000061035156</c:v>
                </c:pt>
                <c:pt idx="1580">
                  <c:v>156.6999969482422</c:v>
                </c:pt>
                <c:pt idx="1581">
                  <c:v>156.8000030517578</c:v>
                </c:pt>
                <c:pt idx="1582">
                  <c:v>156.9000091552735</c:v>
                </c:pt>
                <c:pt idx="1583">
                  <c:v>157.0</c:v>
                </c:pt>
                <c:pt idx="1584">
                  <c:v>157.1000061035156</c:v>
                </c:pt>
                <c:pt idx="1585">
                  <c:v>157.1999969482422</c:v>
                </c:pt>
                <c:pt idx="1586">
                  <c:v>157.3000030517578</c:v>
                </c:pt>
                <c:pt idx="1587">
                  <c:v>157.4000091552735</c:v>
                </c:pt>
                <c:pt idx="1588">
                  <c:v>157.5</c:v>
                </c:pt>
                <c:pt idx="1589">
                  <c:v>157.6000061035156</c:v>
                </c:pt>
                <c:pt idx="1590">
                  <c:v>157.6999969482422</c:v>
                </c:pt>
                <c:pt idx="1591">
                  <c:v>157.8000030517578</c:v>
                </c:pt>
                <c:pt idx="1592">
                  <c:v>157.9000091552735</c:v>
                </c:pt>
                <c:pt idx="1593">
                  <c:v>158.0</c:v>
                </c:pt>
                <c:pt idx="1594">
                  <c:v>158.1000061035156</c:v>
                </c:pt>
                <c:pt idx="1595">
                  <c:v>158.1999969482422</c:v>
                </c:pt>
                <c:pt idx="1596">
                  <c:v>158.3000030517578</c:v>
                </c:pt>
                <c:pt idx="1597">
                  <c:v>158.4000091552735</c:v>
                </c:pt>
                <c:pt idx="1598">
                  <c:v>158.5</c:v>
                </c:pt>
                <c:pt idx="1599">
                  <c:v>158.6000061035156</c:v>
                </c:pt>
                <c:pt idx="1600">
                  <c:v>158.6999969482422</c:v>
                </c:pt>
                <c:pt idx="1601">
                  <c:v>158.8000030517578</c:v>
                </c:pt>
                <c:pt idx="1602">
                  <c:v>158.9000091552735</c:v>
                </c:pt>
                <c:pt idx="1603">
                  <c:v>159.0</c:v>
                </c:pt>
                <c:pt idx="1604">
                  <c:v>159.1000061035156</c:v>
                </c:pt>
                <c:pt idx="1605">
                  <c:v>159.1999969482422</c:v>
                </c:pt>
                <c:pt idx="1606">
                  <c:v>159.3000030517578</c:v>
                </c:pt>
                <c:pt idx="1607">
                  <c:v>159.4000091552735</c:v>
                </c:pt>
                <c:pt idx="1608">
                  <c:v>159.5</c:v>
                </c:pt>
                <c:pt idx="1609">
                  <c:v>159.6000061035156</c:v>
                </c:pt>
                <c:pt idx="1610">
                  <c:v>159.6999969482422</c:v>
                </c:pt>
                <c:pt idx="1611">
                  <c:v>159.8000030517578</c:v>
                </c:pt>
                <c:pt idx="1612">
                  <c:v>159.9000091552735</c:v>
                </c:pt>
                <c:pt idx="1613">
                  <c:v>160.0</c:v>
                </c:pt>
                <c:pt idx="1614">
                  <c:v>160.1000061035156</c:v>
                </c:pt>
                <c:pt idx="1615">
                  <c:v>160.1999969482422</c:v>
                </c:pt>
                <c:pt idx="1616">
                  <c:v>160.3000030517578</c:v>
                </c:pt>
                <c:pt idx="1617">
                  <c:v>160.4000091552735</c:v>
                </c:pt>
                <c:pt idx="1618">
                  <c:v>160.5</c:v>
                </c:pt>
                <c:pt idx="1619">
                  <c:v>160.6000061035156</c:v>
                </c:pt>
                <c:pt idx="1620">
                  <c:v>160.6999969482422</c:v>
                </c:pt>
                <c:pt idx="1621">
                  <c:v>160.8000030517578</c:v>
                </c:pt>
                <c:pt idx="1622">
                  <c:v>160.9000091552735</c:v>
                </c:pt>
                <c:pt idx="1623">
                  <c:v>161.0</c:v>
                </c:pt>
                <c:pt idx="1624">
                  <c:v>161.1000061035156</c:v>
                </c:pt>
                <c:pt idx="1625">
                  <c:v>161.1999969482422</c:v>
                </c:pt>
                <c:pt idx="1626">
                  <c:v>161.3000030517578</c:v>
                </c:pt>
                <c:pt idx="1627">
                  <c:v>161.4000091552735</c:v>
                </c:pt>
                <c:pt idx="1628">
                  <c:v>161.5</c:v>
                </c:pt>
                <c:pt idx="1629">
                  <c:v>161.6000061035156</c:v>
                </c:pt>
                <c:pt idx="1630">
                  <c:v>161.6999969482422</c:v>
                </c:pt>
                <c:pt idx="1631">
                  <c:v>161.8000030517578</c:v>
                </c:pt>
                <c:pt idx="1632">
                  <c:v>161.9000091552735</c:v>
                </c:pt>
                <c:pt idx="1633">
                  <c:v>162.0</c:v>
                </c:pt>
                <c:pt idx="1634">
                  <c:v>162.1000061035156</c:v>
                </c:pt>
                <c:pt idx="1635">
                  <c:v>162.1999969482422</c:v>
                </c:pt>
                <c:pt idx="1636">
                  <c:v>162.3000030517578</c:v>
                </c:pt>
                <c:pt idx="1637">
                  <c:v>162.4000091552735</c:v>
                </c:pt>
                <c:pt idx="1638">
                  <c:v>162.5</c:v>
                </c:pt>
                <c:pt idx="1639">
                  <c:v>162.6000061035156</c:v>
                </c:pt>
                <c:pt idx="1640">
                  <c:v>162.6999969482422</c:v>
                </c:pt>
                <c:pt idx="1641">
                  <c:v>162.8000030517578</c:v>
                </c:pt>
                <c:pt idx="1642">
                  <c:v>162.9000091552735</c:v>
                </c:pt>
                <c:pt idx="1643">
                  <c:v>163.0</c:v>
                </c:pt>
                <c:pt idx="1644">
                  <c:v>163.1000061035156</c:v>
                </c:pt>
                <c:pt idx="1645">
                  <c:v>163.1999969482422</c:v>
                </c:pt>
                <c:pt idx="1646">
                  <c:v>163.3000030517578</c:v>
                </c:pt>
                <c:pt idx="1647">
                  <c:v>163.4000091552735</c:v>
                </c:pt>
                <c:pt idx="1648">
                  <c:v>163.5</c:v>
                </c:pt>
                <c:pt idx="1649">
                  <c:v>163.6000061035156</c:v>
                </c:pt>
                <c:pt idx="1650">
                  <c:v>163.6999969482422</c:v>
                </c:pt>
                <c:pt idx="1651">
                  <c:v>163.8000030517578</c:v>
                </c:pt>
                <c:pt idx="1652">
                  <c:v>163.9000091552735</c:v>
                </c:pt>
                <c:pt idx="1653">
                  <c:v>164.0</c:v>
                </c:pt>
                <c:pt idx="1654">
                  <c:v>164.1000061035156</c:v>
                </c:pt>
                <c:pt idx="1655">
                  <c:v>164.1999969482422</c:v>
                </c:pt>
                <c:pt idx="1656">
                  <c:v>164.3000030517578</c:v>
                </c:pt>
                <c:pt idx="1657">
                  <c:v>164.4000091552735</c:v>
                </c:pt>
                <c:pt idx="1658">
                  <c:v>164.5</c:v>
                </c:pt>
                <c:pt idx="1659">
                  <c:v>164.6000061035156</c:v>
                </c:pt>
                <c:pt idx="1660">
                  <c:v>164.6999969482422</c:v>
                </c:pt>
                <c:pt idx="1661">
                  <c:v>164.8000030517578</c:v>
                </c:pt>
                <c:pt idx="1662">
                  <c:v>164.9000091552735</c:v>
                </c:pt>
                <c:pt idx="1663">
                  <c:v>165.0</c:v>
                </c:pt>
                <c:pt idx="1664">
                  <c:v>165.1000061035156</c:v>
                </c:pt>
                <c:pt idx="1665">
                  <c:v>165.1999969482422</c:v>
                </c:pt>
                <c:pt idx="1666">
                  <c:v>165.3000030517578</c:v>
                </c:pt>
                <c:pt idx="1667">
                  <c:v>165.4000091552735</c:v>
                </c:pt>
                <c:pt idx="1668">
                  <c:v>165.5</c:v>
                </c:pt>
                <c:pt idx="1669">
                  <c:v>165.6000061035156</c:v>
                </c:pt>
                <c:pt idx="1670">
                  <c:v>165.6999969482422</c:v>
                </c:pt>
                <c:pt idx="1671">
                  <c:v>165.8000030517578</c:v>
                </c:pt>
                <c:pt idx="1672">
                  <c:v>165.9000091552735</c:v>
                </c:pt>
                <c:pt idx="1673">
                  <c:v>166.0</c:v>
                </c:pt>
                <c:pt idx="1674">
                  <c:v>166.1000061035156</c:v>
                </c:pt>
                <c:pt idx="1675">
                  <c:v>166.1999969482422</c:v>
                </c:pt>
                <c:pt idx="1676">
                  <c:v>166.3000030517578</c:v>
                </c:pt>
                <c:pt idx="1677">
                  <c:v>166.4000091552735</c:v>
                </c:pt>
                <c:pt idx="1678">
                  <c:v>166.5</c:v>
                </c:pt>
                <c:pt idx="1679">
                  <c:v>166.6000061035156</c:v>
                </c:pt>
                <c:pt idx="1680">
                  <c:v>166.6999969482422</c:v>
                </c:pt>
                <c:pt idx="1681">
                  <c:v>166.8000030517578</c:v>
                </c:pt>
                <c:pt idx="1682">
                  <c:v>166.9000091552735</c:v>
                </c:pt>
                <c:pt idx="1683">
                  <c:v>167.0</c:v>
                </c:pt>
                <c:pt idx="1684">
                  <c:v>167.1000061035156</c:v>
                </c:pt>
                <c:pt idx="1685">
                  <c:v>167.1999969482422</c:v>
                </c:pt>
                <c:pt idx="1686">
                  <c:v>167.3000030517578</c:v>
                </c:pt>
                <c:pt idx="1687">
                  <c:v>167.4000091552735</c:v>
                </c:pt>
                <c:pt idx="1688">
                  <c:v>167.5</c:v>
                </c:pt>
                <c:pt idx="1689">
                  <c:v>167.6000061035156</c:v>
                </c:pt>
                <c:pt idx="1690">
                  <c:v>167.6999969482422</c:v>
                </c:pt>
                <c:pt idx="1691">
                  <c:v>167.8000030517578</c:v>
                </c:pt>
                <c:pt idx="1692">
                  <c:v>167.9000091552735</c:v>
                </c:pt>
                <c:pt idx="1693">
                  <c:v>168.0</c:v>
                </c:pt>
                <c:pt idx="1694">
                  <c:v>168.1000061035156</c:v>
                </c:pt>
                <c:pt idx="1695">
                  <c:v>168.1999969482422</c:v>
                </c:pt>
                <c:pt idx="1696">
                  <c:v>168.3000030517578</c:v>
                </c:pt>
                <c:pt idx="1697">
                  <c:v>168.4000091552735</c:v>
                </c:pt>
                <c:pt idx="1698">
                  <c:v>168.5</c:v>
                </c:pt>
                <c:pt idx="1699">
                  <c:v>168.6000061035156</c:v>
                </c:pt>
                <c:pt idx="1700">
                  <c:v>168.6999969482422</c:v>
                </c:pt>
                <c:pt idx="1701">
                  <c:v>168.8000030517578</c:v>
                </c:pt>
                <c:pt idx="1702">
                  <c:v>168.9000091552735</c:v>
                </c:pt>
                <c:pt idx="1703">
                  <c:v>169.0</c:v>
                </c:pt>
                <c:pt idx="1704">
                  <c:v>169.1000061035156</c:v>
                </c:pt>
                <c:pt idx="1705">
                  <c:v>169.1999969482422</c:v>
                </c:pt>
                <c:pt idx="1706">
                  <c:v>169.3000030517578</c:v>
                </c:pt>
                <c:pt idx="1707">
                  <c:v>169.4000091552735</c:v>
                </c:pt>
                <c:pt idx="1708">
                  <c:v>169.5</c:v>
                </c:pt>
                <c:pt idx="1709">
                  <c:v>169.6000061035156</c:v>
                </c:pt>
                <c:pt idx="1710">
                  <c:v>169.6999969482422</c:v>
                </c:pt>
                <c:pt idx="1711">
                  <c:v>169.8000030517578</c:v>
                </c:pt>
                <c:pt idx="1712">
                  <c:v>169.9000091552735</c:v>
                </c:pt>
                <c:pt idx="1713">
                  <c:v>170.0</c:v>
                </c:pt>
                <c:pt idx="1714">
                  <c:v>170.1000061035156</c:v>
                </c:pt>
                <c:pt idx="1715">
                  <c:v>170.1999969482422</c:v>
                </c:pt>
                <c:pt idx="1716">
                  <c:v>170.3000030517578</c:v>
                </c:pt>
                <c:pt idx="1717">
                  <c:v>170.4000091552735</c:v>
                </c:pt>
                <c:pt idx="1718">
                  <c:v>170.5</c:v>
                </c:pt>
                <c:pt idx="1719">
                  <c:v>170.6000061035156</c:v>
                </c:pt>
                <c:pt idx="1720">
                  <c:v>170.6999969482422</c:v>
                </c:pt>
                <c:pt idx="1721">
                  <c:v>170.8000030517578</c:v>
                </c:pt>
                <c:pt idx="1722">
                  <c:v>170.9000091552735</c:v>
                </c:pt>
                <c:pt idx="1723">
                  <c:v>171.0</c:v>
                </c:pt>
                <c:pt idx="1724">
                  <c:v>171.1000061035156</c:v>
                </c:pt>
                <c:pt idx="1725">
                  <c:v>171.1999969482422</c:v>
                </c:pt>
                <c:pt idx="1726">
                  <c:v>171.3000030517578</c:v>
                </c:pt>
                <c:pt idx="1727">
                  <c:v>171.4000091552735</c:v>
                </c:pt>
                <c:pt idx="1728">
                  <c:v>171.5</c:v>
                </c:pt>
                <c:pt idx="1729">
                  <c:v>171.6000061035156</c:v>
                </c:pt>
                <c:pt idx="1730">
                  <c:v>171.6999969482422</c:v>
                </c:pt>
                <c:pt idx="1731">
                  <c:v>171.8000030517578</c:v>
                </c:pt>
                <c:pt idx="1732">
                  <c:v>171.9000091552735</c:v>
                </c:pt>
                <c:pt idx="1733">
                  <c:v>172.0</c:v>
                </c:pt>
                <c:pt idx="1734">
                  <c:v>172.1000061035156</c:v>
                </c:pt>
                <c:pt idx="1735">
                  <c:v>172.1999969482422</c:v>
                </c:pt>
                <c:pt idx="1736">
                  <c:v>172.3000030517578</c:v>
                </c:pt>
                <c:pt idx="1737">
                  <c:v>172.4000091552735</c:v>
                </c:pt>
                <c:pt idx="1738">
                  <c:v>172.5</c:v>
                </c:pt>
                <c:pt idx="1739">
                  <c:v>172.6000061035156</c:v>
                </c:pt>
                <c:pt idx="1740">
                  <c:v>172.6999969482422</c:v>
                </c:pt>
                <c:pt idx="1741">
                  <c:v>172.8000030517578</c:v>
                </c:pt>
                <c:pt idx="1742">
                  <c:v>172.9000091552735</c:v>
                </c:pt>
                <c:pt idx="1743">
                  <c:v>173.0</c:v>
                </c:pt>
                <c:pt idx="1744">
                  <c:v>173.1000061035156</c:v>
                </c:pt>
                <c:pt idx="1745">
                  <c:v>173.1999969482422</c:v>
                </c:pt>
                <c:pt idx="1746">
                  <c:v>173.3000030517578</c:v>
                </c:pt>
                <c:pt idx="1747">
                  <c:v>173.4000091552735</c:v>
                </c:pt>
                <c:pt idx="1748">
                  <c:v>173.5</c:v>
                </c:pt>
                <c:pt idx="1749">
                  <c:v>173.6000061035156</c:v>
                </c:pt>
                <c:pt idx="1750">
                  <c:v>173.6999969482422</c:v>
                </c:pt>
                <c:pt idx="1751">
                  <c:v>173.8000030517578</c:v>
                </c:pt>
                <c:pt idx="1752">
                  <c:v>173.9000091552735</c:v>
                </c:pt>
                <c:pt idx="1753">
                  <c:v>174.0</c:v>
                </c:pt>
                <c:pt idx="1754">
                  <c:v>174.1000061035156</c:v>
                </c:pt>
                <c:pt idx="1755">
                  <c:v>174.1999969482422</c:v>
                </c:pt>
                <c:pt idx="1756">
                  <c:v>174.3000030517578</c:v>
                </c:pt>
                <c:pt idx="1757">
                  <c:v>174.4000091552735</c:v>
                </c:pt>
                <c:pt idx="1758">
                  <c:v>174.5</c:v>
                </c:pt>
                <c:pt idx="1759">
                  <c:v>174.6000061035156</c:v>
                </c:pt>
                <c:pt idx="1760">
                  <c:v>174.6999969482422</c:v>
                </c:pt>
                <c:pt idx="1761">
                  <c:v>174.8000030517578</c:v>
                </c:pt>
                <c:pt idx="1762">
                  <c:v>174.9000091552735</c:v>
                </c:pt>
                <c:pt idx="1763">
                  <c:v>175.0</c:v>
                </c:pt>
                <c:pt idx="1764">
                  <c:v>175.1000061035156</c:v>
                </c:pt>
                <c:pt idx="1765">
                  <c:v>175.1999969482422</c:v>
                </c:pt>
                <c:pt idx="1766">
                  <c:v>175.3000030517578</c:v>
                </c:pt>
                <c:pt idx="1767">
                  <c:v>175.4000091552735</c:v>
                </c:pt>
                <c:pt idx="1768">
                  <c:v>175.5</c:v>
                </c:pt>
                <c:pt idx="1769">
                  <c:v>175.6000061035156</c:v>
                </c:pt>
                <c:pt idx="1770">
                  <c:v>175.6999969482422</c:v>
                </c:pt>
                <c:pt idx="1771">
                  <c:v>175.8000030517578</c:v>
                </c:pt>
                <c:pt idx="1772">
                  <c:v>175.9000091552735</c:v>
                </c:pt>
                <c:pt idx="1773">
                  <c:v>176.0</c:v>
                </c:pt>
                <c:pt idx="1774">
                  <c:v>176.1000061035156</c:v>
                </c:pt>
                <c:pt idx="1775">
                  <c:v>176.1999969482422</c:v>
                </c:pt>
                <c:pt idx="1776">
                  <c:v>176.3000030517578</c:v>
                </c:pt>
                <c:pt idx="1777">
                  <c:v>176.4000091552735</c:v>
                </c:pt>
                <c:pt idx="1778">
                  <c:v>176.5</c:v>
                </c:pt>
                <c:pt idx="1779">
                  <c:v>176.6000061035156</c:v>
                </c:pt>
                <c:pt idx="1780">
                  <c:v>176.6999969482422</c:v>
                </c:pt>
                <c:pt idx="1781">
                  <c:v>176.8000030517578</c:v>
                </c:pt>
                <c:pt idx="1782">
                  <c:v>176.9000091552735</c:v>
                </c:pt>
                <c:pt idx="1783">
                  <c:v>177.0</c:v>
                </c:pt>
                <c:pt idx="1784">
                  <c:v>177.1000061035156</c:v>
                </c:pt>
                <c:pt idx="1785">
                  <c:v>177.1999969482422</c:v>
                </c:pt>
                <c:pt idx="1786">
                  <c:v>177.3000030517578</c:v>
                </c:pt>
                <c:pt idx="1787">
                  <c:v>177.4000091552735</c:v>
                </c:pt>
                <c:pt idx="1788">
                  <c:v>177.5</c:v>
                </c:pt>
                <c:pt idx="1789">
                  <c:v>177.6000061035156</c:v>
                </c:pt>
                <c:pt idx="1790">
                  <c:v>177.6999969482422</c:v>
                </c:pt>
                <c:pt idx="1791">
                  <c:v>177.8000030517578</c:v>
                </c:pt>
                <c:pt idx="1792">
                  <c:v>177.9000091552735</c:v>
                </c:pt>
                <c:pt idx="1793">
                  <c:v>178.0</c:v>
                </c:pt>
                <c:pt idx="1794">
                  <c:v>178.1000061035156</c:v>
                </c:pt>
                <c:pt idx="1795">
                  <c:v>178.1999969482422</c:v>
                </c:pt>
                <c:pt idx="1796">
                  <c:v>178.3000030517578</c:v>
                </c:pt>
                <c:pt idx="1797">
                  <c:v>178.4000091552735</c:v>
                </c:pt>
                <c:pt idx="1798">
                  <c:v>178.5</c:v>
                </c:pt>
                <c:pt idx="1799">
                  <c:v>178.6000061035156</c:v>
                </c:pt>
                <c:pt idx="1800">
                  <c:v>178.6999969482422</c:v>
                </c:pt>
                <c:pt idx="1801">
                  <c:v>178.8000030517578</c:v>
                </c:pt>
                <c:pt idx="1802">
                  <c:v>178.9000091552735</c:v>
                </c:pt>
                <c:pt idx="1803">
                  <c:v>179.0</c:v>
                </c:pt>
                <c:pt idx="1804">
                  <c:v>179.1000061035156</c:v>
                </c:pt>
                <c:pt idx="1805">
                  <c:v>179.1999969482422</c:v>
                </c:pt>
                <c:pt idx="1806">
                  <c:v>179.3000030517578</c:v>
                </c:pt>
                <c:pt idx="1807">
                  <c:v>179.4000091552735</c:v>
                </c:pt>
                <c:pt idx="1808">
                  <c:v>179.5</c:v>
                </c:pt>
                <c:pt idx="1809">
                  <c:v>179.6000061035156</c:v>
                </c:pt>
                <c:pt idx="1810">
                  <c:v>179.6999969482422</c:v>
                </c:pt>
                <c:pt idx="1811">
                  <c:v>179.8000030517578</c:v>
                </c:pt>
                <c:pt idx="1812">
                  <c:v>179.9000091552735</c:v>
                </c:pt>
                <c:pt idx="1813">
                  <c:v>180.0</c:v>
                </c:pt>
                <c:pt idx="1814">
                  <c:v>180.1000061035156</c:v>
                </c:pt>
                <c:pt idx="1815">
                  <c:v>180.1999969482422</c:v>
                </c:pt>
                <c:pt idx="1816">
                  <c:v>180.3000030517578</c:v>
                </c:pt>
                <c:pt idx="1817">
                  <c:v>180.4000091552735</c:v>
                </c:pt>
                <c:pt idx="1818">
                  <c:v>180.5</c:v>
                </c:pt>
                <c:pt idx="1819">
                  <c:v>180.6000061035156</c:v>
                </c:pt>
                <c:pt idx="1820">
                  <c:v>180.6999969482422</c:v>
                </c:pt>
                <c:pt idx="1821">
                  <c:v>180.8000030517578</c:v>
                </c:pt>
                <c:pt idx="1822">
                  <c:v>180.9000091552735</c:v>
                </c:pt>
                <c:pt idx="1823">
                  <c:v>181.0</c:v>
                </c:pt>
                <c:pt idx="1824">
                  <c:v>181.1000061035156</c:v>
                </c:pt>
                <c:pt idx="1825">
                  <c:v>181.1999969482422</c:v>
                </c:pt>
                <c:pt idx="1826">
                  <c:v>181.3000030517578</c:v>
                </c:pt>
                <c:pt idx="1827">
                  <c:v>181.4000091552735</c:v>
                </c:pt>
                <c:pt idx="1828">
                  <c:v>181.5</c:v>
                </c:pt>
                <c:pt idx="1829">
                  <c:v>181.6000061035156</c:v>
                </c:pt>
                <c:pt idx="1830">
                  <c:v>181.6999969482422</c:v>
                </c:pt>
                <c:pt idx="1831">
                  <c:v>181.8000030517578</c:v>
                </c:pt>
                <c:pt idx="1832">
                  <c:v>181.9000091552735</c:v>
                </c:pt>
                <c:pt idx="1833">
                  <c:v>182.0</c:v>
                </c:pt>
                <c:pt idx="1834">
                  <c:v>182.1000061035156</c:v>
                </c:pt>
                <c:pt idx="1835">
                  <c:v>182.1999969482422</c:v>
                </c:pt>
                <c:pt idx="1836">
                  <c:v>182.3000030517578</c:v>
                </c:pt>
                <c:pt idx="1837">
                  <c:v>182.4000091552735</c:v>
                </c:pt>
                <c:pt idx="1838">
                  <c:v>182.5</c:v>
                </c:pt>
                <c:pt idx="1839">
                  <c:v>182.6000061035156</c:v>
                </c:pt>
                <c:pt idx="1840">
                  <c:v>182.6999969482422</c:v>
                </c:pt>
                <c:pt idx="1841">
                  <c:v>182.8000030517578</c:v>
                </c:pt>
                <c:pt idx="1842">
                  <c:v>182.9000091552735</c:v>
                </c:pt>
                <c:pt idx="1843">
                  <c:v>183.0</c:v>
                </c:pt>
                <c:pt idx="1844">
                  <c:v>183.1000061035156</c:v>
                </c:pt>
                <c:pt idx="1845">
                  <c:v>183.1999969482422</c:v>
                </c:pt>
                <c:pt idx="1846">
                  <c:v>183.3000030517578</c:v>
                </c:pt>
                <c:pt idx="1847">
                  <c:v>183.4000091552735</c:v>
                </c:pt>
                <c:pt idx="1848">
                  <c:v>183.5</c:v>
                </c:pt>
                <c:pt idx="1849">
                  <c:v>183.6000061035156</c:v>
                </c:pt>
                <c:pt idx="1850">
                  <c:v>183.6999969482422</c:v>
                </c:pt>
                <c:pt idx="1851">
                  <c:v>183.8000030517578</c:v>
                </c:pt>
                <c:pt idx="1852">
                  <c:v>183.9000091552735</c:v>
                </c:pt>
                <c:pt idx="1853">
                  <c:v>184.0</c:v>
                </c:pt>
                <c:pt idx="1854">
                  <c:v>184.1000061035156</c:v>
                </c:pt>
                <c:pt idx="1855">
                  <c:v>184.1999969482422</c:v>
                </c:pt>
                <c:pt idx="1856">
                  <c:v>184.3000030517578</c:v>
                </c:pt>
                <c:pt idx="1857">
                  <c:v>184.4000091552735</c:v>
                </c:pt>
                <c:pt idx="1858">
                  <c:v>184.5</c:v>
                </c:pt>
                <c:pt idx="1859">
                  <c:v>184.6000061035156</c:v>
                </c:pt>
                <c:pt idx="1860">
                  <c:v>184.6999969482422</c:v>
                </c:pt>
                <c:pt idx="1861">
                  <c:v>184.8000030517578</c:v>
                </c:pt>
                <c:pt idx="1862">
                  <c:v>184.9000091552735</c:v>
                </c:pt>
                <c:pt idx="1863">
                  <c:v>185.0</c:v>
                </c:pt>
                <c:pt idx="1864">
                  <c:v>185.1000061035156</c:v>
                </c:pt>
                <c:pt idx="1865">
                  <c:v>185.1999969482422</c:v>
                </c:pt>
                <c:pt idx="1866">
                  <c:v>185.3000030517578</c:v>
                </c:pt>
                <c:pt idx="1867">
                  <c:v>185.4000091552735</c:v>
                </c:pt>
                <c:pt idx="1868">
                  <c:v>185.5</c:v>
                </c:pt>
                <c:pt idx="1869">
                  <c:v>185.6000061035156</c:v>
                </c:pt>
                <c:pt idx="1870">
                  <c:v>185.6999969482422</c:v>
                </c:pt>
                <c:pt idx="1871">
                  <c:v>185.8000030517578</c:v>
                </c:pt>
                <c:pt idx="1872">
                  <c:v>185.9000091552735</c:v>
                </c:pt>
                <c:pt idx="1873">
                  <c:v>186.0</c:v>
                </c:pt>
                <c:pt idx="1874">
                  <c:v>186.1000061035156</c:v>
                </c:pt>
                <c:pt idx="1875">
                  <c:v>186.1999969482422</c:v>
                </c:pt>
                <c:pt idx="1876">
                  <c:v>186.3000030517578</c:v>
                </c:pt>
                <c:pt idx="1877">
                  <c:v>186.4000091552735</c:v>
                </c:pt>
                <c:pt idx="1878">
                  <c:v>186.5</c:v>
                </c:pt>
                <c:pt idx="1879">
                  <c:v>186.6000061035156</c:v>
                </c:pt>
                <c:pt idx="1880">
                  <c:v>186.6999969482422</c:v>
                </c:pt>
                <c:pt idx="1881">
                  <c:v>186.8000030517578</c:v>
                </c:pt>
                <c:pt idx="1882">
                  <c:v>186.9000091552735</c:v>
                </c:pt>
                <c:pt idx="1883">
                  <c:v>187.0</c:v>
                </c:pt>
                <c:pt idx="1884">
                  <c:v>187.1000061035156</c:v>
                </c:pt>
                <c:pt idx="1885">
                  <c:v>187.1999969482422</c:v>
                </c:pt>
                <c:pt idx="1886">
                  <c:v>187.3000030517578</c:v>
                </c:pt>
                <c:pt idx="1887">
                  <c:v>187.4000091552735</c:v>
                </c:pt>
                <c:pt idx="1888">
                  <c:v>187.5</c:v>
                </c:pt>
                <c:pt idx="1889">
                  <c:v>187.6000061035156</c:v>
                </c:pt>
                <c:pt idx="1890">
                  <c:v>187.6999969482422</c:v>
                </c:pt>
                <c:pt idx="1891">
                  <c:v>187.8000030517578</c:v>
                </c:pt>
                <c:pt idx="1892">
                  <c:v>187.9000091552735</c:v>
                </c:pt>
                <c:pt idx="1893">
                  <c:v>188.0</c:v>
                </c:pt>
                <c:pt idx="1894">
                  <c:v>188.1000061035156</c:v>
                </c:pt>
                <c:pt idx="1895">
                  <c:v>188.1999969482422</c:v>
                </c:pt>
                <c:pt idx="1896">
                  <c:v>188.3000030517578</c:v>
                </c:pt>
                <c:pt idx="1897">
                  <c:v>188.4000091552735</c:v>
                </c:pt>
                <c:pt idx="1898">
                  <c:v>188.5</c:v>
                </c:pt>
                <c:pt idx="1899">
                  <c:v>188.6000061035156</c:v>
                </c:pt>
                <c:pt idx="1900">
                  <c:v>188.6999969482422</c:v>
                </c:pt>
                <c:pt idx="1901">
                  <c:v>188.8000030517578</c:v>
                </c:pt>
                <c:pt idx="1902">
                  <c:v>188.9000091552735</c:v>
                </c:pt>
                <c:pt idx="1903">
                  <c:v>189.0</c:v>
                </c:pt>
                <c:pt idx="1904">
                  <c:v>189.1000061035156</c:v>
                </c:pt>
                <c:pt idx="1905">
                  <c:v>189.1999969482422</c:v>
                </c:pt>
                <c:pt idx="1906">
                  <c:v>189.3000030517578</c:v>
                </c:pt>
                <c:pt idx="1907">
                  <c:v>189.4000091552735</c:v>
                </c:pt>
                <c:pt idx="1908">
                  <c:v>189.5</c:v>
                </c:pt>
                <c:pt idx="1909">
                  <c:v>189.6000061035156</c:v>
                </c:pt>
                <c:pt idx="1910">
                  <c:v>189.6999969482422</c:v>
                </c:pt>
                <c:pt idx="1911">
                  <c:v>189.8000030517578</c:v>
                </c:pt>
                <c:pt idx="1912">
                  <c:v>189.9000091552735</c:v>
                </c:pt>
                <c:pt idx="1913">
                  <c:v>190.0</c:v>
                </c:pt>
                <c:pt idx="1914">
                  <c:v>190.1000061035156</c:v>
                </c:pt>
                <c:pt idx="1915">
                  <c:v>190.1999969482422</c:v>
                </c:pt>
                <c:pt idx="1916">
                  <c:v>190.3000030517578</c:v>
                </c:pt>
                <c:pt idx="1917">
                  <c:v>190.4000091552735</c:v>
                </c:pt>
                <c:pt idx="1918">
                  <c:v>190.5</c:v>
                </c:pt>
                <c:pt idx="1919">
                  <c:v>190.6000061035156</c:v>
                </c:pt>
                <c:pt idx="1920">
                  <c:v>190.6999969482422</c:v>
                </c:pt>
                <c:pt idx="1921">
                  <c:v>190.8000030517578</c:v>
                </c:pt>
                <c:pt idx="1922">
                  <c:v>190.9000091552735</c:v>
                </c:pt>
                <c:pt idx="1923">
                  <c:v>191.0</c:v>
                </c:pt>
                <c:pt idx="1924">
                  <c:v>191.1000061035156</c:v>
                </c:pt>
                <c:pt idx="1925">
                  <c:v>191.1999969482422</c:v>
                </c:pt>
                <c:pt idx="1926">
                  <c:v>191.3000030517578</c:v>
                </c:pt>
                <c:pt idx="1927">
                  <c:v>191.4000091552735</c:v>
                </c:pt>
                <c:pt idx="1928">
                  <c:v>191.5</c:v>
                </c:pt>
                <c:pt idx="1929">
                  <c:v>191.6000061035156</c:v>
                </c:pt>
                <c:pt idx="1930">
                  <c:v>191.6999969482422</c:v>
                </c:pt>
                <c:pt idx="1931">
                  <c:v>191.8000030517578</c:v>
                </c:pt>
                <c:pt idx="1932">
                  <c:v>191.9000091552735</c:v>
                </c:pt>
                <c:pt idx="1933">
                  <c:v>192.0</c:v>
                </c:pt>
                <c:pt idx="1934">
                  <c:v>192.1000061035156</c:v>
                </c:pt>
                <c:pt idx="1935">
                  <c:v>192.1999969482422</c:v>
                </c:pt>
                <c:pt idx="1936">
                  <c:v>192.3000030517578</c:v>
                </c:pt>
                <c:pt idx="1937">
                  <c:v>192.4000091552735</c:v>
                </c:pt>
                <c:pt idx="1938">
                  <c:v>192.5</c:v>
                </c:pt>
                <c:pt idx="1939">
                  <c:v>192.6000061035156</c:v>
                </c:pt>
                <c:pt idx="1940">
                  <c:v>192.6999969482422</c:v>
                </c:pt>
                <c:pt idx="1941">
                  <c:v>192.8000030517578</c:v>
                </c:pt>
                <c:pt idx="1942">
                  <c:v>192.9000091552735</c:v>
                </c:pt>
                <c:pt idx="1943">
                  <c:v>193.0</c:v>
                </c:pt>
                <c:pt idx="1944">
                  <c:v>193.1000061035156</c:v>
                </c:pt>
                <c:pt idx="1945">
                  <c:v>193.1999969482422</c:v>
                </c:pt>
                <c:pt idx="1946">
                  <c:v>193.3000030517578</c:v>
                </c:pt>
                <c:pt idx="1947">
                  <c:v>193.4000091552735</c:v>
                </c:pt>
                <c:pt idx="1948">
                  <c:v>193.5</c:v>
                </c:pt>
                <c:pt idx="1949">
                  <c:v>193.6000061035156</c:v>
                </c:pt>
                <c:pt idx="1950">
                  <c:v>193.6999969482422</c:v>
                </c:pt>
                <c:pt idx="1951">
                  <c:v>193.8000030517578</c:v>
                </c:pt>
                <c:pt idx="1952">
                  <c:v>193.9000091552735</c:v>
                </c:pt>
                <c:pt idx="1953">
                  <c:v>194.0</c:v>
                </c:pt>
                <c:pt idx="1954">
                  <c:v>194.1000061035156</c:v>
                </c:pt>
                <c:pt idx="1955">
                  <c:v>194.1999969482422</c:v>
                </c:pt>
                <c:pt idx="1956">
                  <c:v>194.3000030517578</c:v>
                </c:pt>
                <c:pt idx="1957">
                  <c:v>194.4000091552735</c:v>
                </c:pt>
                <c:pt idx="1958">
                  <c:v>194.5</c:v>
                </c:pt>
                <c:pt idx="1959">
                  <c:v>194.6000061035156</c:v>
                </c:pt>
                <c:pt idx="1960">
                  <c:v>194.6999969482422</c:v>
                </c:pt>
                <c:pt idx="1961">
                  <c:v>194.8000030517578</c:v>
                </c:pt>
                <c:pt idx="1962">
                  <c:v>194.9000091552735</c:v>
                </c:pt>
                <c:pt idx="1963">
                  <c:v>195.0</c:v>
                </c:pt>
                <c:pt idx="1964">
                  <c:v>195.1000061035156</c:v>
                </c:pt>
                <c:pt idx="1965">
                  <c:v>195.1999969482422</c:v>
                </c:pt>
                <c:pt idx="1966">
                  <c:v>195.3000030517578</c:v>
                </c:pt>
                <c:pt idx="1967">
                  <c:v>195.4000091552735</c:v>
                </c:pt>
                <c:pt idx="1968">
                  <c:v>195.5</c:v>
                </c:pt>
                <c:pt idx="1969">
                  <c:v>195.6000061035156</c:v>
                </c:pt>
                <c:pt idx="1970">
                  <c:v>195.6999969482422</c:v>
                </c:pt>
                <c:pt idx="1971">
                  <c:v>195.8000030517578</c:v>
                </c:pt>
                <c:pt idx="1972">
                  <c:v>195.9000091552735</c:v>
                </c:pt>
                <c:pt idx="1973">
                  <c:v>196.0</c:v>
                </c:pt>
                <c:pt idx="1974">
                  <c:v>196.1000061035156</c:v>
                </c:pt>
                <c:pt idx="1975">
                  <c:v>196.1999969482422</c:v>
                </c:pt>
                <c:pt idx="1976">
                  <c:v>196.3000030517578</c:v>
                </c:pt>
                <c:pt idx="1977">
                  <c:v>196.4000091552735</c:v>
                </c:pt>
                <c:pt idx="1978">
                  <c:v>196.5</c:v>
                </c:pt>
                <c:pt idx="1979">
                  <c:v>196.6000061035156</c:v>
                </c:pt>
                <c:pt idx="1980">
                  <c:v>196.6999969482422</c:v>
                </c:pt>
                <c:pt idx="1981">
                  <c:v>196.8000030517578</c:v>
                </c:pt>
                <c:pt idx="1982">
                  <c:v>196.9000091552735</c:v>
                </c:pt>
                <c:pt idx="1983">
                  <c:v>197.0</c:v>
                </c:pt>
                <c:pt idx="1984">
                  <c:v>197.1000061035156</c:v>
                </c:pt>
                <c:pt idx="1985">
                  <c:v>197.1999969482422</c:v>
                </c:pt>
                <c:pt idx="1986">
                  <c:v>197.3000030517578</c:v>
                </c:pt>
                <c:pt idx="1987">
                  <c:v>197.4000091552735</c:v>
                </c:pt>
                <c:pt idx="1988">
                  <c:v>197.5</c:v>
                </c:pt>
                <c:pt idx="1989">
                  <c:v>197.6000061035156</c:v>
                </c:pt>
                <c:pt idx="1990">
                  <c:v>197.6999969482422</c:v>
                </c:pt>
                <c:pt idx="1991">
                  <c:v>197.8000030517578</c:v>
                </c:pt>
                <c:pt idx="1992">
                  <c:v>197.9000091552735</c:v>
                </c:pt>
                <c:pt idx="1993">
                  <c:v>198.0</c:v>
                </c:pt>
                <c:pt idx="1994">
                  <c:v>198.1000061035156</c:v>
                </c:pt>
                <c:pt idx="1995">
                  <c:v>198.1999969482422</c:v>
                </c:pt>
                <c:pt idx="1996">
                  <c:v>198.3000030517578</c:v>
                </c:pt>
                <c:pt idx="1997">
                  <c:v>198.4000091552735</c:v>
                </c:pt>
                <c:pt idx="1998">
                  <c:v>198.5</c:v>
                </c:pt>
                <c:pt idx="1999">
                  <c:v>198.6000061035156</c:v>
                </c:pt>
                <c:pt idx="2000">
                  <c:v>198.6999969482422</c:v>
                </c:pt>
                <c:pt idx="2001">
                  <c:v>198.8000030517578</c:v>
                </c:pt>
                <c:pt idx="2002">
                  <c:v>198.9000091552735</c:v>
                </c:pt>
                <c:pt idx="2003">
                  <c:v>199.0</c:v>
                </c:pt>
                <c:pt idx="2004">
                  <c:v>199.1000061035156</c:v>
                </c:pt>
                <c:pt idx="2005">
                  <c:v>199.1999969482422</c:v>
                </c:pt>
                <c:pt idx="2006">
                  <c:v>199.3000030517578</c:v>
                </c:pt>
                <c:pt idx="2007">
                  <c:v>199.4000091552735</c:v>
                </c:pt>
                <c:pt idx="2008">
                  <c:v>199.5</c:v>
                </c:pt>
                <c:pt idx="2009">
                  <c:v>199.6000061035156</c:v>
                </c:pt>
                <c:pt idx="2010">
                  <c:v>199.6999969482422</c:v>
                </c:pt>
                <c:pt idx="2011">
                  <c:v>199.8000030517578</c:v>
                </c:pt>
                <c:pt idx="2012">
                  <c:v>199.9000091552735</c:v>
                </c:pt>
                <c:pt idx="2013">
                  <c:v>200.0</c:v>
                </c:pt>
                <c:pt idx="2014">
                  <c:v>200.1000061035156</c:v>
                </c:pt>
                <c:pt idx="2015">
                  <c:v>200.1999969482422</c:v>
                </c:pt>
                <c:pt idx="2016">
                  <c:v>200.3000030517578</c:v>
                </c:pt>
                <c:pt idx="2017">
                  <c:v>200.4000091552735</c:v>
                </c:pt>
                <c:pt idx="2018">
                  <c:v>200.5</c:v>
                </c:pt>
                <c:pt idx="2019">
                  <c:v>200.6000061035156</c:v>
                </c:pt>
                <c:pt idx="2020">
                  <c:v>200.6999969482422</c:v>
                </c:pt>
                <c:pt idx="2021">
                  <c:v>200.8000030517578</c:v>
                </c:pt>
                <c:pt idx="2022">
                  <c:v>200.9000091552735</c:v>
                </c:pt>
                <c:pt idx="2023">
                  <c:v>201.0</c:v>
                </c:pt>
                <c:pt idx="2024">
                  <c:v>201.1000061035156</c:v>
                </c:pt>
                <c:pt idx="2025">
                  <c:v>201.1999969482422</c:v>
                </c:pt>
                <c:pt idx="2026">
                  <c:v>201.3000030517578</c:v>
                </c:pt>
                <c:pt idx="2027">
                  <c:v>201.4000091552735</c:v>
                </c:pt>
                <c:pt idx="2028">
                  <c:v>201.5</c:v>
                </c:pt>
                <c:pt idx="2029">
                  <c:v>201.6000061035156</c:v>
                </c:pt>
                <c:pt idx="2030">
                  <c:v>201.6999969482422</c:v>
                </c:pt>
                <c:pt idx="2031">
                  <c:v>201.8000030517578</c:v>
                </c:pt>
                <c:pt idx="2032">
                  <c:v>201.9000091552735</c:v>
                </c:pt>
                <c:pt idx="2033">
                  <c:v>202.0</c:v>
                </c:pt>
                <c:pt idx="2034">
                  <c:v>202.1000061035156</c:v>
                </c:pt>
                <c:pt idx="2035">
                  <c:v>202.1999969482422</c:v>
                </c:pt>
                <c:pt idx="2036">
                  <c:v>202.3000030517578</c:v>
                </c:pt>
                <c:pt idx="2037">
                  <c:v>202.4000091552735</c:v>
                </c:pt>
                <c:pt idx="2038">
                  <c:v>202.5</c:v>
                </c:pt>
                <c:pt idx="2039">
                  <c:v>202.6000061035156</c:v>
                </c:pt>
                <c:pt idx="2040">
                  <c:v>202.6999969482422</c:v>
                </c:pt>
                <c:pt idx="2041">
                  <c:v>202.8000030517578</c:v>
                </c:pt>
                <c:pt idx="2042">
                  <c:v>202.9000091552735</c:v>
                </c:pt>
                <c:pt idx="2043">
                  <c:v>203.0</c:v>
                </c:pt>
                <c:pt idx="2044">
                  <c:v>203.1000061035156</c:v>
                </c:pt>
                <c:pt idx="2045">
                  <c:v>203.1999969482422</c:v>
                </c:pt>
                <c:pt idx="2046">
                  <c:v>203.3000030517578</c:v>
                </c:pt>
                <c:pt idx="2047">
                  <c:v>203.4000091552735</c:v>
                </c:pt>
                <c:pt idx="2048">
                  <c:v>203.5</c:v>
                </c:pt>
                <c:pt idx="2049">
                  <c:v>203.6000061035156</c:v>
                </c:pt>
                <c:pt idx="2050">
                  <c:v>203.6999969482422</c:v>
                </c:pt>
                <c:pt idx="2051">
                  <c:v>203.8000030517578</c:v>
                </c:pt>
                <c:pt idx="2052">
                  <c:v>203.9000091552735</c:v>
                </c:pt>
                <c:pt idx="2053">
                  <c:v>204.0</c:v>
                </c:pt>
                <c:pt idx="2054">
                  <c:v>204.1000061035156</c:v>
                </c:pt>
                <c:pt idx="2055">
                  <c:v>204.1999969482422</c:v>
                </c:pt>
                <c:pt idx="2056">
                  <c:v>204.3000030517578</c:v>
                </c:pt>
                <c:pt idx="2057">
                  <c:v>204.4000091552735</c:v>
                </c:pt>
                <c:pt idx="2058">
                  <c:v>204.5</c:v>
                </c:pt>
                <c:pt idx="2059">
                  <c:v>204.6000061035156</c:v>
                </c:pt>
                <c:pt idx="2060">
                  <c:v>204.6999969482422</c:v>
                </c:pt>
                <c:pt idx="2061">
                  <c:v>204.8000030517578</c:v>
                </c:pt>
                <c:pt idx="2062">
                  <c:v>204.9000091552735</c:v>
                </c:pt>
                <c:pt idx="2063">
                  <c:v>205.0</c:v>
                </c:pt>
                <c:pt idx="2064">
                  <c:v>205.1000061035156</c:v>
                </c:pt>
                <c:pt idx="2065">
                  <c:v>205.1999969482422</c:v>
                </c:pt>
                <c:pt idx="2066">
                  <c:v>205.3000030517578</c:v>
                </c:pt>
                <c:pt idx="2067">
                  <c:v>205.4000091552735</c:v>
                </c:pt>
                <c:pt idx="2068">
                  <c:v>205.5</c:v>
                </c:pt>
                <c:pt idx="2069">
                  <c:v>205.6000061035156</c:v>
                </c:pt>
                <c:pt idx="2070">
                  <c:v>205.6999969482422</c:v>
                </c:pt>
                <c:pt idx="2071">
                  <c:v>205.8000030517578</c:v>
                </c:pt>
                <c:pt idx="2072">
                  <c:v>205.9000091552735</c:v>
                </c:pt>
                <c:pt idx="2073">
                  <c:v>206.0</c:v>
                </c:pt>
                <c:pt idx="2074">
                  <c:v>206.1000061035156</c:v>
                </c:pt>
                <c:pt idx="2075">
                  <c:v>206.1999969482422</c:v>
                </c:pt>
                <c:pt idx="2076">
                  <c:v>206.3000030517578</c:v>
                </c:pt>
                <c:pt idx="2077">
                  <c:v>206.4000091552735</c:v>
                </c:pt>
                <c:pt idx="2078">
                  <c:v>206.5</c:v>
                </c:pt>
                <c:pt idx="2079">
                  <c:v>206.6000061035156</c:v>
                </c:pt>
                <c:pt idx="2080">
                  <c:v>206.6999969482422</c:v>
                </c:pt>
                <c:pt idx="2081">
                  <c:v>206.8000030517578</c:v>
                </c:pt>
                <c:pt idx="2082">
                  <c:v>206.9000091552735</c:v>
                </c:pt>
                <c:pt idx="2083">
                  <c:v>207.0</c:v>
                </c:pt>
                <c:pt idx="2084">
                  <c:v>207.1000061035156</c:v>
                </c:pt>
                <c:pt idx="2085">
                  <c:v>207.1999969482422</c:v>
                </c:pt>
                <c:pt idx="2086">
                  <c:v>207.3000030517578</c:v>
                </c:pt>
                <c:pt idx="2087">
                  <c:v>207.4000091552735</c:v>
                </c:pt>
                <c:pt idx="2088">
                  <c:v>207.5</c:v>
                </c:pt>
                <c:pt idx="2089">
                  <c:v>207.6000061035156</c:v>
                </c:pt>
                <c:pt idx="2090">
                  <c:v>207.6999969482422</c:v>
                </c:pt>
                <c:pt idx="2091">
                  <c:v>207.8000030517578</c:v>
                </c:pt>
                <c:pt idx="2092">
                  <c:v>207.9000091552735</c:v>
                </c:pt>
                <c:pt idx="2093">
                  <c:v>208.0</c:v>
                </c:pt>
                <c:pt idx="2094">
                  <c:v>208.1000061035156</c:v>
                </c:pt>
                <c:pt idx="2095">
                  <c:v>208.1999969482422</c:v>
                </c:pt>
                <c:pt idx="2096">
                  <c:v>208.3000030517578</c:v>
                </c:pt>
                <c:pt idx="2097">
                  <c:v>208.4000091552735</c:v>
                </c:pt>
                <c:pt idx="2098">
                  <c:v>208.5</c:v>
                </c:pt>
                <c:pt idx="2099">
                  <c:v>208.6000061035156</c:v>
                </c:pt>
                <c:pt idx="2100">
                  <c:v>208.6999969482422</c:v>
                </c:pt>
                <c:pt idx="2101">
                  <c:v>208.8000030517578</c:v>
                </c:pt>
                <c:pt idx="2102">
                  <c:v>208.9000091552735</c:v>
                </c:pt>
                <c:pt idx="2103">
                  <c:v>209.0</c:v>
                </c:pt>
                <c:pt idx="2104">
                  <c:v>209.1000061035156</c:v>
                </c:pt>
                <c:pt idx="2105">
                  <c:v>209.1999969482422</c:v>
                </c:pt>
                <c:pt idx="2106">
                  <c:v>209.3000030517578</c:v>
                </c:pt>
                <c:pt idx="2107">
                  <c:v>209.4000091552735</c:v>
                </c:pt>
                <c:pt idx="2108">
                  <c:v>209.5</c:v>
                </c:pt>
                <c:pt idx="2109">
                  <c:v>209.6000061035156</c:v>
                </c:pt>
                <c:pt idx="2110">
                  <c:v>209.6999969482422</c:v>
                </c:pt>
                <c:pt idx="2111">
                  <c:v>209.8000030517578</c:v>
                </c:pt>
                <c:pt idx="2112">
                  <c:v>209.9000091552735</c:v>
                </c:pt>
                <c:pt idx="2113">
                  <c:v>210.0</c:v>
                </c:pt>
                <c:pt idx="2114">
                  <c:v>210.1000061035156</c:v>
                </c:pt>
                <c:pt idx="2115">
                  <c:v>210.1999969482422</c:v>
                </c:pt>
                <c:pt idx="2116">
                  <c:v>210.3000030517578</c:v>
                </c:pt>
                <c:pt idx="2117">
                  <c:v>210.4000091552735</c:v>
                </c:pt>
                <c:pt idx="2118">
                  <c:v>210.5</c:v>
                </c:pt>
                <c:pt idx="2119">
                  <c:v>210.6000061035156</c:v>
                </c:pt>
                <c:pt idx="2120">
                  <c:v>210.6999969482422</c:v>
                </c:pt>
                <c:pt idx="2121">
                  <c:v>210.8000030517578</c:v>
                </c:pt>
                <c:pt idx="2122">
                  <c:v>210.9000091552735</c:v>
                </c:pt>
                <c:pt idx="2123">
                  <c:v>211.0</c:v>
                </c:pt>
                <c:pt idx="2124">
                  <c:v>211.1000061035156</c:v>
                </c:pt>
                <c:pt idx="2125">
                  <c:v>211.1999969482422</c:v>
                </c:pt>
                <c:pt idx="2126">
                  <c:v>211.3000030517578</c:v>
                </c:pt>
                <c:pt idx="2127">
                  <c:v>211.4000091552735</c:v>
                </c:pt>
                <c:pt idx="2128">
                  <c:v>211.5</c:v>
                </c:pt>
                <c:pt idx="2129">
                  <c:v>211.6000061035156</c:v>
                </c:pt>
                <c:pt idx="2130">
                  <c:v>211.6999969482422</c:v>
                </c:pt>
                <c:pt idx="2131">
                  <c:v>211.8000030517578</c:v>
                </c:pt>
                <c:pt idx="2132">
                  <c:v>211.9000091552735</c:v>
                </c:pt>
                <c:pt idx="2133">
                  <c:v>212.0</c:v>
                </c:pt>
                <c:pt idx="2134">
                  <c:v>212.1000061035156</c:v>
                </c:pt>
                <c:pt idx="2135">
                  <c:v>212.1999969482422</c:v>
                </c:pt>
                <c:pt idx="2136">
                  <c:v>212.3000030517578</c:v>
                </c:pt>
                <c:pt idx="2137">
                  <c:v>212.4000091552735</c:v>
                </c:pt>
                <c:pt idx="2138">
                  <c:v>212.5</c:v>
                </c:pt>
                <c:pt idx="2139">
                  <c:v>212.6000061035156</c:v>
                </c:pt>
                <c:pt idx="2140">
                  <c:v>212.6999969482422</c:v>
                </c:pt>
                <c:pt idx="2141">
                  <c:v>212.8000030517578</c:v>
                </c:pt>
                <c:pt idx="2142">
                  <c:v>212.9000091552735</c:v>
                </c:pt>
                <c:pt idx="2143">
                  <c:v>213.0</c:v>
                </c:pt>
                <c:pt idx="2144">
                  <c:v>213.1000061035156</c:v>
                </c:pt>
                <c:pt idx="2145">
                  <c:v>213.1999969482422</c:v>
                </c:pt>
                <c:pt idx="2146">
                  <c:v>213.3000030517578</c:v>
                </c:pt>
                <c:pt idx="2147">
                  <c:v>213.4000091552735</c:v>
                </c:pt>
                <c:pt idx="2148">
                  <c:v>213.5</c:v>
                </c:pt>
                <c:pt idx="2149">
                  <c:v>213.6000061035156</c:v>
                </c:pt>
                <c:pt idx="2150">
                  <c:v>213.6999969482422</c:v>
                </c:pt>
                <c:pt idx="2151">
                  <c:v>213.8000030517578</c:v>
                </c:pt>
                <c:pt idx="2152">
                  <c:v>213.9000091552735</c:v>
                </c:pt>
                <c:pt idx="2153">
                  <c:v>214.0</c:v>
                </c:pt>
                <c:pt idx="2154">
                  <c:v>214.1000061035156</c:v>
                </c:pt>
                <c:pt idx="2155">
                  <c:v>214.1999969482422</c:v>
                </c:pt>
                <c:pt idx="2156">
                  <c:v>214.3000030517578</c:v>
                </c:pt>
                <c:pt idx="2157">
                  <c:v>214.4000091552735</c:v>
                </c:pt>
                <c:pt idx="2158">
                  <c:v>214.5</c:v>
                </c:pt>
                <c:pt idx="2159">
                  <c:v>214.6000061035156</c:v>
                </c:pt>
                <c:pt idx="2160">
                  <c:v>214.6999969482422</c:v>
                </c:pt>
                <c:pt idx="2161">
                  <c:v>214.8000030517578</c:v>
                </c:pt>
                <c:pt idx="2162">
                  <c:v>214.9000091552735</c:v>
                </c:pt>
                <c:pt idx="2163">
                  <c:v>215.0</c:v>
                </c:pt>
                <c:pt idx="2164">
                  <c:v>215.1000061035156</c:v>
                </c:pt>
                <c:pt idx="2165">
                  <c:v>215.1999969482422</c:v>
                </c:pt>
                <c:pt idx="2166">
                  <c:v>215.3000030517578</c:v>
                </c:pt>
                <c:pt idx="2167">
                  <c:v>215.4000091552735</c:v>
                </c:pt>
                <c:pt idx="2168">
                  <c:v>215.5</c:v>
                </c:pt>
                <c:pt idx="2169">
                  <c:v>215.6000061035156</c:v>
                </c:pt>
                <c:pt idx="2170">
                  <c:v>215.6999969482422</c:v>
                </c:pt>
                <c:pt idx="2171">
                  <c:v>215.8000030517578</c:v>
                </c:pt>
                <c:pt idx="2172">
                  <c:v>215.9000091552735</c:v>
                </c:pt>
                <c:pt idx="2173">
                  <c:v>216.0</c:v>
                </c:pt>
                <c:pt idx="2174">
                  <c:v>216.1000061035156</c:v>
                </c:pt>
                <c:pt idx="2175">
                  <c:v>216.1999969482422</c:v>
                </c:pt>
                <c:pt idx="2176">
                  <c:v>216.3000030517578</c:v>
                </c:pt>
                <c:pt idx="2177">
                  <c:v>216.4000091552735</c:v>
                </c:pt>
                <c:pt idx="2178">
                  <c:v>216.5000152587891</c:v>
                </c:pt>
                <c:pt idx="2179">
                  <c:v>216.5999908447266</c:v>
                </c:pt>
                <c:pt idx="2180">
                  <c:v>216.6999969482422</c:v>
                </c:pt>
                <c:pt idx="2181">
                  <c:v>216.8000030517578</c:v>
                </c:pt>
                <c:pt idx="2182">
                  <c:v>216.9000091552735</c:v>
                </c:pt>
                <c:pt idx="2183">
                  <c:v>217.0000152587891</c:v>
                </c:pt>
                <c:pt idx="2184">
                  <c:v>217.0999908447266</c:v>
                </c:pt>
                <c:pt idx="2185">
                  <c:v>217.1999969482422</c:v>
                </c:pt>
                <c:pt idx="2186">
                  <c:v>217.3000030517578</c:v>
                </c:pt>
                <c:pt idx="2187">
                  <c:v>217.4000091552735</c:v>
                </c:pt>
                <c:pt idx="2188">
                  <c:v>217.5000152587891</c:v>
                </c:pt>
                <c:pt idx="2189">
                  <c:v>217.5999908447266</c:v>
                </c:pt>
                <c:pt idx="2190">
                  <c:v>217.6999969482422</c:v>
                </c:pt>
                <c:pt idx="2191">
                  <c:v>217.8000030517578</c:v>
                </c:pt>
                <c:pt idx="2192">
                  <c:v>217.9000091552735</c:v>
                </c:pt>
                <c:pt idx="2193">
                  <c:v>218.0000152587891</c:v>
                </c:pt>
                <c:pt idx="2194">
                  <c:v>218.0999908447266</c:v>
                </c:pt>
                <c:pt idx="2195">
                  <c:v>218.1999969482422</c:v>
                </c:pt>
                <c:pt idx="2196">
                  <c:v>218.3000030517578</c:v>
                </c:pt>
                <c:pt idx="2197">
                  <c:v>218.4000091552735</c:v>
                </c:pt>
                <c:pt idx="2198">
                  <c:v>218.5000152587891</c:v>
                </c:pt>
                <c:pt idx="2199">
                  <c:v>218.5999908447266</c:v>
                </c:pt>
                <c:pt idx="2200">
                  <c:v>218.6999969482422</c:v>
                </c:pt>
                <c:pt idx="2201">
                  <c:v>218.8000030517578</c:v>
                </c:pt>
                <c:pt idx="2202">
                  <c:v>218.9000091552735</c:v>
                </c:pt>
                <c:pt idx="2203">
                  <c:v>219.0000152587891</c:v>
                </c:pt>
                <c:pt idx="2204">
                  <c:v>219.0999908447266</c:v>
                </c:pt>
                <c:pt idx="2205">
                  <c:v>219.1999969482422</c:v>
                </c:pt>
                <c:pt idx="2206">
                  <c:v>219.3000030517578</c:v>
                </c:pt>
                <c:pt idx="2207">
                  <c:v>219.4000091552735</c:v>
                </c:pt>
                <c:pt idx="2208">
                  <c:v>219.5000152587891</c:v>
                </c:pt>
                <c:pt idx="2209">
                  <c:v>219.5999908447266</c:v>
                </c:pt>
                <c:pt idx="2210">
                  <c:v>219.6999969482422</c:v>
                </c:pt>
                <c:pt idx="2211">
                  <c:v>219.8000030517578</c:v>
                </c:pt>
                <c:pt idx="2212">
                  <c:v>219.9000091552735</c:v>
                </c:pt>
                <c:pt idx="2213">
                  <c:v>220.0000152587891</c:v>
                </c:pt>
                <c:pt idx="2214">
                  <c:v>220.0999908447266</c:v>
                </c:pt>
                <c:pt idx="2215">
                  <c:v>220.1999969482422</c:v>
                </c:pt>
                <c:pt idx="2216">
                  <c:v>220.3000030517578</c:v>
                </c:pt>
                <c:pt idx="2217">
                  <c:v>220.4000091552735</c:v>
                </c:pt>
                <c:pt idx="2218">
                  <c:v>220.5000152587891</c:v>
                </c:pt>
                <c:pt idx="2219">
                  <c:v>220.5999908447266</c:v>
                </c:pt>
                <c:pt idx="2220">
                  <c:v>220.6999969482422</c:v>
                </c:pt>
                <c:pt idx="2221">
                  <c:v>220.8000030517578</c:v>
                </c:pt>
                <c:pt idx="2222">
                  <c:v>220.9000091552735</c:v>
                </c:pt>
                <c:pt idx="2223">
                  <c:v>221.0000152587891</c:v>
                </c:pt>
                <c:pt idx="2224">
                  <c:v>221.0999908447266</c:v>
                </c:pt>
                <c:pt idx="2225">
                  <c:v>221.1999969482422</c:v>
                </c:pt>
                <c:pt idx="2226">
                  <c:v>221.3000030517578</c:v>
                </c:pt>
                <c:pt idx="2227">
                  <c:v>221.4000091552735</c:v>
                </c:pt>
                <c:pt idx="2228">
                  <c:v>221.5000152587891</c:v>
                </c:pt>
                <c:pt idx="2229">
                  <c:v>221.5999908447266</c:v>
                </c:pt>
                <c:pt idx="2230">
                  <c:v>221.6999969482422</c:v>
                </c:pt>
                <c:pt idx="2231">
                  <c:v>221.8000030517578</c:v>
                </c:pt>
                <c:pt idx="2232">
                  <c:v>221.9000091552735</c:v>
                </c:pt>
                <c:pt idx="2233">
                  <c:v>222.0000152587891</c:v>
                </c:pt>
                <c:pt idx="2234">
                  <c:v>222.0999908447266</c:v>
                </c:pt>
                <c:pt idx="2235">
                  <c:v>222.1999969482422</c:v>
                </c:pt>
                <c:pt idx="2236">
                  <c:v>222.3000030517578</c:v>
                </c:pt>
                <c:pt idx="2237">
                  <c:v>222.4000091552735</c:v>
                </c:pt>
                <c:pt idx="2238">
                  <c:v>222.5000152587891</c:v>
                </c:pt>
                <c:pt idx="2239">
                  <c:v>222.5999908447266</c:v>
                </c:pt>
                <c:pt idx="2240">
                  <c:v>222.6999969482422</c:v>
                </c:pt>
                <c:pt idx="2241">
                  <c:v>222.8000030517578</c:v>
                </c:pt>
                <c:pt idx="2242">
                  <c:v>222.9000091552735</c:v>
                </c:pt>
                <c:pt idx="2243">
                  <c:v>223.0000152587891</c:v>
                </c:pt>
                <c:pt idx="2244">
                  <c:v>223.0999908447266</c:v>
                </c:pt>
                <c:pt idx="2245">
                  <c:v>223.1999969482422</c:v>
                </c:pt>
                <c:pt idx="2246">
                  <c:v>223.3000030517578</c:v>
                </c:pt>
                <c:pt idx="2247">
                  <c:v>223.4000091552735</c:v>
                </c:pt>
                <c:pt idx="2248">
                  <c:v>223.5000152587891</c:v>
                </c:pt>
                <c:pt idx="2249">
                  <c:v>223.5999908447266</c:v>
                </c:pt>
                <c:pt idx="2250">
                  <c:v>223.6999969482422</c:v>
                </c:pt>
                <c:pt idx="2251">
                  <c:v>223.8000030517578</c:v>
                </c:pt>
                <c:pt idx="2252">
                  <c:v>223.9000091552735</c:v>
                </c:pt>
                <c:pt idx="2253">
                  <c:v>224.0000152587891</c:v>
                </c:pt>
                <c:pt idx="2254">
                  <c:v>224.0999908447266</c:v>
                </c:pt>
                <c:pt idx="2255">
                  <c:v>224.1999969482422</c:v>
                </c:pt>
                <c:pt idx="2256">
                  <c:v>224.3000030517578</c:v>
                </c:pt>
                <c:pt idx="2257">
                  <c:v>224.4000091552735</c:v>
                </c:pt>
                <c:pt idx="2258">
                  <c:v>224.5000152587891</c:v>
                </c:pt>
                <c:pt idx="2259">
                  <c:v>224.5999908447266</c:v>
                </c:pt>
                <c:pt idx="2260">
                  <c:v>224.6999969482422</c:v>
                </c:pt>
                <c:pt idx="2261">
                  <c:v>224.8000030517578</c:v>
                </c:pt>
                <c:pt idx="2262">
                  <c:v>224.9000091552735</c:v>
                </c:pt>
                <c:pt idx="2263">
                  <c:v>225.0000152587891</c:v>
                </c:pt>
                <c:pt idx="2264">
                  <c:v>225.0999908447266</c:v>
                </c:pt>
                <c:pt idx="2265">
                  <c:v>225.1999969482422</c:v>
                </c:pt>
                <c:pt idx="2266">
                  <c:v>225.3000030517578</c:v>
                </c:pt>
                <c:pt idx="2267">
                  <c:v>225.4000091552735</c:v>
                </c:pt>
                <c:pt idx="2268">
                  <c:v>225.5000152587891</c:v>
                </c:pt>
                <c:pt idx="2269">
                  <c:v>225.5999908447266</c:v>
                </c:pt>
                <c:pt idx="2270">
                  <c:v>225.6999969482422</c:v>
                </c:pt>
                <c:pt idx="2271">
                  <c:v>225.8000030517578</c:v>
                </c:pt>
                <c:pt idx="2272">
                  <c:v>225.9000091552735</c:v>
                </c:pt>
                <c:pt idx="2273">
                  <c:v>226.0000152587891</c:v>
                </c:pt>
                <c:pt idx="2274">
                  <c:v>226.0999908447266</c:v>
                </c:pt>
                <c:pt idx="2275">
                  <c:v>226.1999969482422</c:v>
                </c:pt>
                <c:pt idx="2276">
                  <c:v>226.3000030517578</c:v>
                </c:pt>
                <c:pt idx="2277">
                  <c:v>226.4000091552735</c:v>
                </c:pt>
                <c:pt idx="2278">
                  <c:v>226.5000152587891</c:v>
                </c:pt>
                <c:pt idx="2279">
                  <c:v>226.5999908447266</c:v>
                </c:pt>
                <c:pt idx="2280">
                  <c:v>226.6999969482422</c:v>
                </c:pt>
                <c:pt idx="2281">
                  <c:v>226.8000030517578</c:v>
                </c:pt>
                <c:pt idx="2282">
                  <c:v>226.9000091552735</c:v>
                </c:pt>
                <c:pt idx="2283">
                  <c:v>227.0000152587891</c:v>
                </c:pt>
                <c:pt idx="2284">
                  <c:v>227.0999908447266</c:v>
                </c:pt>
                <c:pt idx="2285">
                  <c:v>227.1999969482422</c:v>
                </c:pt>
                <c:pt idx="2286">
                  <c:v>227.3000030517578</c:v>
                </c:pt>
                <c:pt idx="2287">
                  <c:v>227.4000091552735</c:v>
                </c:pt>
                <c:pt idx="2288">
                  <c:v>227.5000152587891</c:v>
                </c:pt>
                <c:pt idx="2289">
                  <c:v>227.5999908447266</c:v>
                </c:pt>
                <c:pt idx="2290">
                  <c:v>227.6999969482422</c:v>
                </c:pt>
                <c:pt idx="2291">
                  <c:v>227.8000030517578</c:v>
                </c:pt>
                <c:pt idx="2292">
                  <c:v>227.9000091552735</c:v>
                </c:pt>
                <c:pt idx="2293">
                  <c:v>228.0000152587891</c:v>
                </c:pt>
                <c:pt idx="2294">
                  <c:v>228.0999908447266</c:v>
                </c:pt>
                <c:pt idx="2295">
                  <c:v>228.1999969482422</c:v>
                </c:pt>
                <c:pt idx="2296">
                  <c:v>228.3000030517578</c:v>
                </c:pt>
                <c:pt idx="2297">
                  <c:v>228.4000091552735</c:v>
                </c:pt>
                <c:pt idx="2298">
                  <c:v>228.5000152587891</c:v>
                </c:pt>
                <c:pt idx="2299">
                  <c:v>228.5999908447266</c:v>
                </c:pt>
                <c:pt idx="2300">
                  <c:v>228.6999969482422</c:v>
                </c:pt>
                <c:pt idx="2301">
                  <c:v>228.8000030517578</c:v>
                </c:pt>
                <c:pt idx="2302">
                  <c:v>228.9000091552735</c:v>
                </c:pt>
                <c:pt idx="2303">
                  <c:v>229.0000152587891</c:v>
                </c:pt>
                <c:pt idx="2304">
                  <c:v>229.0999908447266</c:v>
                </c:pt>
                <c:pt idx="2305">
                  <c:v>229.1999969482422</c:v>
                </c:pt>
                <c:pt idx="2306">
                  <c:v>229.3000030517578</c:v>
                </c:pt>
                <c:pt idx="2307">
                  <c:v>229.4000091552735</c:v>
                </c:pt>
                <c:pt idx="2308">
                  <c:v>229.5000152587891</c:v>
                </c:pt>
                <c:pt idx="2309">
                  <c:v>229.5999908447266</c:v>
                </c:pt>
                <c:pt idx="2310">
                  <c:v>229.6999969482422</c:v>
                </c:pt>
                <c:pt idx="2311">
                  <c:v>229.8000030517578</c:v>
                </c:pt>
                <c:pt idx="2312">
                  <c:v>229.9000091552735</c:v>
                </c:pt>
                <c:pt idx="2313">
                  <c:v>230.0000152587891</c:v>
                </c:pt>
                <c:pt idx="2314">
                  <c:v>230.0999908447266</c:v>
                </c:pt>
                <c:pt idx="2315">
                  <c:v>230.1999969482422</c:v>
                </c:pt>
                <c:pt idx="2316">
                  <c:v>230.3000030517578</c:v>
                </c:pt>
                <c:pt idx="2317">
                  <c:v>230.4000091552735</c:v>
                </c:pt>
                <c:pt idx="2318">
                  <c:v>230.5000152587891</c:v>
                </c:pt>
                <c:pt idx="2319">
                  <c:v>230.5999908447266</c:v>
                </c:pt>
                <c:pt idx="2320">
                  <c:v>230.6999969482422</c:v>
                </c:pt>
                <c:pt idx="2321">
                  <c:v>230.8000030517578</c:v>
                </c:pt>
                <c:pt idx="2322">
                  <c:v>230.9000091552735</c:v>
                </c:pt>
                <c:pt idx="2323">
                  <c:v>231.0000152587891</c:v>
                </c:pt>
                <c:pt idx="2324">
                  <c:v>231.0999908447266</c:v>
                </c:pt>
                <c:pt idx="2325">
                  <c:v>231.1999969482422</c:v>
                </c:pt>
                <c:pt idx="2326">
                  <c:v>231.3000030517578</c:v>
                </c:pt>
                <c:pt idx="2327">
                  <c:v>231.4000091552735</c:v>
                </c:pt>
                <c:pt idx="2328">
                  <c:v>231.5000152587891</c:v>
                </c:pt>
                <c:pt idx="2329">
                  <c:v>231.5999908447266</c:v>
                </c:pt>
                <c:pt idx="2330">
                  <c:v>231.6999969482422</c:v>
                </c:pt>
                <c:pt idx="2331">
                  <c:v>231.8000030517578</c:v>
                </c:pt>
                <c:pt idx="2332">
                  <c:v>231.9000091552735</c:v>
                </c:pt>
                <c:pt idx="2333">
                  <c:v>232.0000152587891</c:v>
                </c:pt>
                <c:pt idx="2334">
                  <c:v>232.0999908447266</c:v>
                </c:pt>
                <c:pt idx="2335">
                  <c:v>232.1999969482422</c:v>
                </c:pt>
                <c:pt idx="2336">
                  <c:v>232.3000030517578</c:v>
                </c:pt>
                <c:pt idx="2337">
                  <c:v>232.4000091552735</c:v>
                </c:pt>
                <c:pt idx="2338">
                  <c:v>232.5000152587891</c:v>
                </c:pt>
                <c:pt idx="2339">
                  <c:v>232.5999908447266</c:v>
                </c:pt>
                <c:pt idx="2340">
                  <c:v>232.6999969482422</c:v>
                </c:pt>
                <c:pt idx="2341">
                  <c:v>232.8000030517578</c:v>
                </c:pt>
                <c:pt idx="2342">
                  <c:v>232.9000091552735</c:v>
                </c:pt>
                <c:pt idx="2343">
                  <c:v>233.0000152587891</c:v>
                </c:pt>
                <c:pt idx="2344">
                  <c:v>233.0999908447266</c:v>
                </c:pt>
                <c:pt idx="2345">
                  <c:v>233.1999969482422</c:v>
                </c:pt>
                <c:pt idx="2346">
                  <c:v>233.3000030517578</c:v>
                </c:pt>
                <c:pt idx="2347">
                  <c:v>233.4000091552735</c:v>
                </c:pt>
                <c:pt idx="2348">
                  <c:v>233.5000152587891</c:v>
                </c:pt>
                <c:pt idx="2349">
                  <c:v>233.5999908447266</c:v>
                </c:pt>
                <c:pt idx="2350">
                  <c:v>233.6999969482422</c:v>
                </c:pt>
                <c:pt idx="2351">
                  <c:v>233.8000030517578</c:v>
                </c:pt>
                <c:pt idx="2352">
                  <c:v>233.9000091552735</c:v>
                </c:pt>
                <c:pt idx="2353">
                  <c:v>234.0000152587891</c:v>
                </c:pt>
                <c:pt idx="2354">
                  <c:v>234.0999908447266</c:v>
                </c:pt>
                <c:pt idx="2355">
                  <c:v>234.1999969482422</c:v>
                </c:pt>
                <c:pt idx="2356">
                  <c:v>234.3000030517578</c:v>
                </c:pt>
                <c:pt idx="2357">
                  <c:v>234.4000091552735</c:v>
                </c:pt>
                <c:pt idx="2358">
                  <c:v>234.5000152587891</c:v>
                </c:pt>
                <c:pt idx="2359">
                  <c:v>234.5999908447266</c:v>
                </c:pt>
                <c:pt idx="2360">
                  <c:v>234.6999969482422</c:v>
                </c:pt>
                <c:pt idx="2361">
                  <c:v>234.8000030517578</c:v>
                </c:pt>
                <c:pt idx="2362">
                  <c:v>234.9000091552735</c:v>
                </c:pt>
                <c:pt idx="2363">
                  <c:v>235.0000152587891</c:v>
                </c:pt>
                <c:pt idx="2364">
                  <c:v>235.0999908447266</c:v>
                </c:pt>
                <c:pt idx="2365">
                  <c:v>235.1999969482422</c:v>
                </c:pt>
                <c:pt idx="2366">
                  <c:v>235.3000030517578</c:v>
                </c:pt>
                <c:pt idx="2367">
                  <c:v>235.4000091552735</c:v>
                </c:pt>
                <c:pt idx="2368">
                  <c:v>235.5000152587891</c:v>
                </c:pt>
                <c:pt idx="2369">
                  <c:v>235.5999908447266</c:v>
                </c:pt>
                <c:pt idx="2370">
                  <c:v>235.6999969482422</c:v>
                </c:pt>
                <c:pt idx="2371">
                  <c:v>235.8000030517578</c:v>
                </c:pt>
                <c:pt idx="2372">
                  <c:v>235.9000091552735</c:v>
                </c:pt>
                <c:pt idx="2373">
                  <c:v>236.0000152587891</c:v>
                </c:pt>
                <c:pt idx="2374">
                  <c:v>236.0999908447266</c:v>
                </c:pt>
                <c:pt idx="2375">
                  <c:v>236.1999969482422</c:v>
                </c:pt>
                <c:pt idx="2376">
                  <c:v>236.3000030517578</c:v>
                </c:pt>
                <c:pt idx="2377">
                  <c:v>236.4000091552735</c:v>
                </c:pt>
                <c:pt idx="2378">
                  <c:v>236.5000152587891</c:v>
                </c:pt>
                <c:pt idx="2379">
                  <c:v>236.5999908447266</c:v>
                </c:pt>
                <c:pt idx="2380">
                  <c:v>236.6999969482422</c:v>
                </c:pt>
                <c:pt idx="2381">
                  <c:v>236.8000030517578</c:v>
                </c:pt>
                <c:pt idx="2382">
                  <c:v>236.9000091552735</c:v>
                </c:pt>
                <c:pt idx="2383">
                  <c:v>237.0000152587891</c:v>
                </c:pt>
                <c:pt idx="2384">
                  <c:v>237.0999908447266</c:v>
                </c:pt>
                <c:pt idx="2385">
                  <c:v>237.1999969482422</c:v>
                </c:pt>
                <c:pt idx="2386">
                  <c:v>237.3000030517578</c:v>
                </c:pt>
                <c:pt idx="2387">
                  <c:v>237.4000091552735</c:v>
                </c:pt>
                <c:pt idx="2388">
                  <c:v>237.5000152587891</c:v>
                </c:pt>
                <c:pt idx="2389">
                  <c:v>237.5999908447266</c:v>
                </c:pt>
                <c:pt idx="2390">
                  <c:v>237.6999969482422</c:v>
                </c:pt>
                <c:pt idx="2391">
                  <c:v>237.8000030517578</c:v>
                </c:pt>
                <c:pt idx="2392">
                  <c:v>237.9000091552735</c:v>
                </c:pt>
                <c:pt idx="2393">
                  <c:v>238.0000152587891</c:v>
                </c:pt>
                <c:pt idx="2394">
                  <c:v>238.0999908447266</c:v>
                </c:pt>
                <c:pt idx="2395">
                  <c:v>238.1999969482422</c:v>
                </c:pt>
                <c:pt idx="2396">
                  <c:v>238.3000030517578</c:v>
                </c:pt>
                <c:pt idx="2397">
                  <c:v>238.4000091552735</c:v>
                </c:pt>
                <c:pt idx="2398">
                  <c:v>238.5000152587891</c:v>
                </c:pt>
                <c:pt idx="2399">
                  <c:v>238.5999908447266</c:v>
                </c:pt>
                <c:pt idx="2400">
                  <c:v>238.6999969482422</c:v>
                </c:pt>
                <c:pt idx="2401">
                  <c:v>238.8000030517578</c:v>
                </c:pt>
                <c:pt idx="2402">
                  <c:v>238.9000091552735</c:v>
                </c:pt>
                <c:pt idx="2403">
                  <c:v>239.0000152587891</c:v>
                </c:pt>
                <c:pt idx="2404">
                  <c:v>239.0999908447266</c:v>
                </c:pt>
                <c:pt idx="2405">
                  <c:v>239.1999969482422</c:v>
                </c:pt>
                <c:pt idx="2406">
                  <c:v>239.3000030517578</c:v>
                </c:pt>
                <c:pt idx="2407">
                  <c:v>239.4000091552735</c:v>
                </c:pt>
                <c:pt idx="2408">
                  <c:v>239.5000152587891</c:v>
                </c:pt>
                <c:pt idx="2409">
                  <c:v>239.5999908447266</c:v>
                </c:pt>
                <c:pt idx="2410">
                  <c:v>239.6999969482422</c:v>
                </c:pt>
                <c:pt idx="2411">
                  <c:v>239.8000030517578</c:v>
                </c:pt>
                <c:pt idx="2412">
                  <c:v>239.9000091552735</c:v>
                </c:pt>
                <c:pt idx="2413">
                  <c:v>240.0000152587891</c:v>
                </c:pt>
                <c:pt idx="2414">
                  <c:v>240.0999908447266</c:v>
                </c:pt>
                <c:pt idx="2415">
                  <c:v>240.1999969482422</c:v>
                </c:pt>
                <c:pt idx="2416">
                  <c:v>240.3000030517578</c:v>
                </c:pt>
                <c:pt idx="2417">
                  <c:v>240.4000091552735</c:v>
                </c:pt>
                <c:pt idx="2418">
                  <c:v>240.5000152587891</c:v>
                </c:pt>
                <c:pt idx="2419">
                  <c:v>240.5999908447266</c:v>
                </c:pt>
                <c:pt idx="2420">
                  <c:v>240.6999969482422</c:v>
                </c:pt>
                <c:pt idx="2421">
                  <c:v>240.8000030517578</c:v>
                </c:pt>
                <c:pt idx="2422">
                  <c:v>240.9000091552735</c:v>
                </c:pt>
                <c:pt idx="2423">
                  <c:v>241.0000152587891</c:v>
                </c:pt>
                <c:pt idx="2424">
                  <c:v>241.0999908447266</c:v>
                </c:pt>
                <c:pt idx="2425">
                  <c:v>241.1999969482422</c:v>
                </c:pt>
                <c:pt idx="2426">
                  <c:v>241.3000030517578</c:v>
                </c:pt>
                <c:pt idx="2427">
                  <c:v>241.4000091552735</c:v>
                </c:pt>
                <c:pt idx="2428">
                  <c:v>241.5000152587891</c:v>
                </c:pt>
                <c:pt idx="2429">
                  <c:v>241.5999908447266</c:v>
                </c:pt>
                <c:pt idx="2430">
                  <c:v>241.6999969482422</c:v>
                </c:pt>
                <c:pt idx="2431">
                  <c:v>241.8000030517578</c:v>
                </c:pt>
                <c:pt idx="2432">
                  <c:v>241.9000091552735</c:v>
                </c:pt>
                <c:pt idx="2433">
                  <c:v>242.0000152587891</c:v>
                </c:pt>
                <c:pt idx="2434">
                  <c:v>242.0999908447266</c:v>
                </c:pt>
                <c:pt idx="2435">
                  <c:v>242.1999969482422</c:v>
                </c:pt>
                <c:pt idx="2436">
                  <c:v>242.3000030517578</c:v>
                </c:pt>
                <c:pt idx="2437">
                  <c:v>242.4000091552735</c:v>
                </c:pt>
                <c:pt idx="2438">
                  <c:v>242.5000152587891</c:v>
                </c:pt>
                <c:pt idx="2439">
                  <c:v>242.5999908447266</c:v>
                </c:pt>
                <c:pt idx="2440">
                  <c:v>242.6999969482422</c:v>
                </c:pt>
                <c:pt idx="2441">
                  <c:v>242.8000030517578</c:v>
                </c:pt>
                <c:pt idx="2442">
                  <c:v>242.9000091552735</c:v>
                </c:pt>
                <c:pt idx="2443">
                  <c:v>243.0000152587891</c:v>
                </c:pt>
                <c:pt idx="2444">
                  <c:v>243.0999908447266</c:v>
                </c:pt>
                <c:pt idx="2445">
                  <c:v>243.1999969482422</c:v>
                </c:pt>
                <c:pt idx="2446">
                  <c:v>243.3000030517578</c:v>
                </c:pt>
                <c:pt idx="2447">
                  <c:v>243.4000091552735</c:v>
                </c:pt>
                <c:pt idx="2448">
                  <c:v>243.5000152587891</c:v>
                </c:pt>
                <c:pt idx="2449">
                  <c:v>243.5999908447266</c:v>
                </c:pt>
                <c:pt idx="2450">
                  <c:v>243.6999969482422</c:v>
                </c:pt>
                <c:pt idx="2451">
                  <c:v>243.8000030517578</c:v>
                </c:pt>
                <c:pt idx="2452">
                  <c:v>243.9000091552735</c:v>
                </c:pt>
                <c:pt idx="2453">
                  <c:v>244.0000152587891</c:v>
                </c:pt>
                <c:pt idx="2454">
                  <c:v>244.0999908447266</c:v>
                </c:pt>
                <c:pt idx="2455">
                  <c:v>244.1999969482422</c:v>
                </c:pt>
                <c:pt idx="2456">
                  <c:v>244.3000030517578</c:v>
                </c:pt>
                <c:pt idx="2457">
                  <c:v>244.4000091552735</c:v>
                </c:pt>
                <c:pt idx="2458">
                  <c:v>244.5000152587891</c:v>
                </c:pt>
                <c:pt idx="2459">
                  <c:v>244.5999908447266</c:v>
                </c:pt>
                <c:pt idx="2460">
                  <c:v>244.6999969482422</c:v>
                </c:pt>
                <c:pt idx="2461">
                  <c:v>244.8000030517578</c:v>
                </c:pt>
                <c:pt idx="2462">
                  <c:v>244.9000091552735</c:v>
                </c:pt>
                <c:pt idx="2463">
                  <c:v>245.0000152587891</c:v>
                </c:pt>
                <c:pt idx="2464">
                  <c:v>245.0999908447266</c:v>
                </c:pt>
                <c:pt idx="2465">
                  <c:v>245.1999969482422</c:v>
                </c:pt>
                <c:pt idx="2466">
                  <c:v>245.3000030517578</c:v>
                </c:pt>
                <c:pt idx="2467">
                  <c:v>245.4000091552735</c:v>
                </c:pt>
                <c:pt idx="2468">
                  <c:v>245.5000152587891</c:v>
                </c:pt>
                <c:pt idx="2469">
                  <c:v>245.5999908447266</c:v>
                </c:pt>
                <c:pt idx="2470">
                  <c:v>245.6999969482422</c:v>
                </c:pt>
                <c:pt idx="2471">
                  <c:v>245.8000030517578</c:v>
                </c:pt>
                <c:pt idx="2472">
                  <c:v>245.9000091552735</c:v>
                </c:pt>
                <c:pt idx="2473">
                  <c:v>246.0000152587891</c:v>
                </c:pt>
                <c:pt idx="2474">
                  <c:v>246.0999908447266</c:v>
                </c:pt>
                <c:pt idx="2475">
                  <c:v>246.1999969482422</c:v>
                </c:pt>
                <c:pt idx="2476">
                  <c:v>246.3000030517578</c:v>
                </c:pt>
                <c:pt idx="2477">
                  <c:v>246.4000091552735</c:v>
                </c:pt>
                <c:pt idx="2478">
                  <c:v>246.5000152587891</c:v>
                </c:pt>
                <c:pt idx="2479">
                  <c:v>246.5999908447266</c:v>
                </c:pt>
                <c:pt idx="2480">
                  <c:v>246.6999969482422</c:v>
                </c:pt>
                <c:pt idx="2481">
                  <c:v>246.8000030517578</c:v>
                </c:pt>
                <c:pt idx="2482">
                  <c:v>246.9000091552735</c:v>
                </c:pt>
                <c:pt idx="2483">
                  <c:v>247.0000152587891</c:v>
                </c:pt>
                <c:pt idx="2484">
                  <c:v>247.0999908447266</c:v>
                </c:pt>
                <c:pt idx="2485">
                  <c:v>247.1999969482422</c:v>
                </c:pt>
                <c:pt idx="2486">
                  <c:v>247.3000030517578</c:v>
                </c:pt>
                <c:pt idx="2487">
                  <c:v>247.4000091552735</c:v>
                </c:pt>
                <c:pt idx="2488">
                  <c:v>247.5000152587891</c:v>
                </c:pt>
                <c:pt idx="2489">
                  <c:v>247.5999908447266</c:v>
                </c:pt>
                <c:pt idx="2490">
                  <c:v>247.6999969482422</c:v>
                </c:pt>
                <c:pt idx="2491">
                  <c:v>247.8000030517578</c:v>
                </c:pt>
                <c:pt idx="2492">
                  <c:v>247.9000091552735</c:v>
                </c:pt>
                <c:pt idx="2493">
                  <c:v>248.0000152587891</c:v>
                </c:pt>
                <c:pt idx="2494">
                  <c:v>248.0999908447266</c:v>
                </c:pt>
                <c:pt idx="2495">
                  <c:v>248.1999969482422</c:v>
                </c:pt>
                <c:pt idx="2496">
                  <c:v>248.3000030517578</c:v>
                </c:pt>
                <c:pt idx="2497">
                  <c:v>248.4000091552735</c:v>
                </c:pt>
                <c:pt idx="2498">
                  <c:v>248.5000152587891</c:v>
                </c:pt>
                <c:pt idx="2499">
                  <c:v>248.5999908447266</c:v>
                </c:pt>
                <c:pt idx="2500">
                  <c:v>248.6999969482422</c:v>
                </c:pt>
                <c:pt idx="2501">
                  <c:v>248.8000030517578</c:v>
                </c:pt>
                <c:pt idx="2502">
                  <c:v>248.9000091552735</c:v>
                </c:pt>
                <c:pt idx="2503">
                  <c:v>249.0000152587891</c:v>
                </c:pt>
                <c:pt idx="2504">
                  <c:v>249.0999908447266</c:v>
                </c:pt>
                <c:pt idx="2505">
                  <c:v>249.1999969482422</c:v>
                </c:pt>
                <c:pt idx="2506">
                  <c:v>249.3000030517578</c:v>
                </c:pt>
                <c:pt idx="2507">
                  <c:v>249.4000091552735</c:v>
                </c:pt>
                <c:pt idx="2508">
                  <c:v>249.5000152587891</c:v>
                </c:pt>
                <c:pt idx="2509">
                  <c:v>249.5999908447266</c:v>
                </c:pt>
                <c:pt idx="2510">
                  <c:v>249.6999969482422</c:v>
                </c:pt>
                <c:pt idx="2511">
                  <c:v>249.8000030517578</c:v>
                </c:pt>
                <c:pt idx="2512">
                  <c:v>249.9000091552735</c:v>
                </c:pt>
                <c:pt idx="2513">
                  <c:v>250.0000152587891</c:v>
                </c:pt>
                <c:pt idx="2514">
                  <c:v>250.0999908447266</c:v>
                </c:pt>
                <c:pt idx="2515">
                  <c:v>250.1999969482422</c:v>
                </c:pt>
                <c:pt idx="2516">
                  <c:v>250.3000030517578</c:v>
                </c:pt>
                <c:pt idx="2517">
                  <c:v>250.4000091552735</c:v>
                </c:pt>
                <c:pt idx="2518">
                  <c:v>250.5000152587891</c:v>
                </c:pt>
                <c:pt idx="2519">
                  <c:v>250.5999908447266</c:v>
                </c:pt>
                <c:pt idx="2520">
                  <c:v>250.6999969482422</c:v>
                </c:pt>
                <c:pt idx="2521">
                  <c:v>250.8000030517578</c:v>
                </c:pt>
                <c:pt idx="2522">
                  <c:v>250.9000091552735</c:v>
                </c:pt>
                <c:pt idx="2523">
                  <c:v>251.0000152587891</c:v>
                </c:pt>
                <c:pt idx="2524">
                  <c:v>251.0999908447266</c:v>
                </c:pt>
                <c:pt idx="2525">
                  <c:v>251.1999969482422</c:v>
                </c:pt>
                <c:pt idx="2526">
                  <c:v>251.3000030517578</c:v>
                </c:pt>
                <c:pt idx="2527">
                  <c:v>251.4000091552735</c:v>
                </c:pt>
                <c:pt idx="2528">
                  <c:v>251.5000152587891</c:v>
                </c:pt>
                <c:pt idx="2529">
                  <c:v>251.5999908447266</c:v>
                </c:pt>
                <c:pt idx="2530">
                  <c:v>251.6999969482422</c:v>
                </c:pt>
                <c:pt idx="2531">
                  <c:v>251.8000030517578</c:v>
                </c:pt>
                <c:pt idx="2532">
                  <c:v>251.9000091552735</c:v>
                </c:pt>
                <c:pt idx="2533">
                  <c:v>252.0000152587891</c:v>
                </c:pt>
                <c:pt idx="2534">
                  <c:v>252.0999908447266</c:v>
                </c:pt>
                <c:pt idx="2535">
                  <c:v>252.1999969482422</c:v>
                </c:pt>
                <c:pt idx="2536">
                  <c:v>252.3000030517578</c:v>
                </c:pt>
                <c:pt idx="2537">
                  <c:v>252.4000091552735</c:v>
                </c:pt>
                <c:pt idx="2538">
                  <c:v>252.5000152587891</c:v>
                </c:pt>
                <c:pt idx="2539">
                  <c:v>252.5999908447266</c:v>
                </c:pt>
                <c:pt idx="2540">
                  <c:v>252.6999969482422</c:v>
                </c:pt>
                <c:pt idx="2541">
                  <c:v>252.8000030517578</c:v>
                </c:pt>
                <c:pt idx="2542">
                  <c:v>252.9000091552735</c:v>
                </c:pt>
                <c:pt idx="2543">
                  <c:v>253.0000152587891</c:v>
                </c:pt>
                <c:pt idx="2544">
                  <c:v>253.0999908447266</c:v>
                </c:pt>
                <c:pt idx="2545">
                  <c:v>253.1999969482422</c:v>
                </c:pt>
                <c:pt idx="2546">
                  <c:v>253.3000030517578</c:v>
                </c:pt>
                <c:pt idx="2547">
                  <c:v>253.4000091552735</c:v>
                </c:pt>
                <c:pt idx="2548">
                  <c:v>253.5000152587891</c:v>
                </c:pt>
                <c:pt idx="2549">
                  <c:v>253.5999908447266</c:v>
                </c:pt>
                <c:pt idx="2550">
                  <c:v>253.6999969482422</c:v>
                </c:pt>
                <c:pt idx="2551">
                  <c:v>253.8000030517578</c:v>
                </c:pt>
                <c:pt idx="2552">
                  <c:v>253.9000091552735</c:v>
                </c:pt>
                <c:pt idx="2553">
                  <c:v>254.0000152587891</c:v>
                </c:pt>
                <c:pt idx="2554">
                  <c:v>254.0999908447266</c:v>
                </c:pt>
                <c:pt idx="2555">
                  <c:v>254.1999969482422</c:v>
                </c:pt>
                <c:pt idx="2556">
                  <c:v>254.3000030517578</c:v>
                </c:pt>
                <c:pt idx="2557">
                  <c:v>254.4000091552735</c:v>
                </c:pt>
                <c:pt idx="2558">
                  <c:v>254.5000152587891</c:v>
                </c:pt>
                <c:pt idx="2559">
                  <c:v>254.5999908447266</c:v>
                </c:pt>
                <c:pt idx="2560">
                  <c:v>254.6999969482422</c:v>
                </c:pt>
                <c:pt idx="2561">
                  <c:v>254.8000030517578</c:v>
                </c:pt>
                <c:pt idx="2562">
                  <c:v>254.9000091552735</c:v>
                </c:pt>
                <c:pt idx="2563">
                  <c:v>255.0000152587891</c:v>
                </c:pt>
                <c:pt idx="2564">
                  <c:v>255.0999908447266</c:v>
                </c:pt>
                <c:pt idx="2565">
                  <c:v>255.1999969482422</c:v>
                </c:pt>
                <c:pt idx="2566">
                  <c:v>255.3000030517578</c:v>
                </c:pt>
                <c:pt idx="2567">
                  <c:v>255.4000091552735</c:v>
                </c:pt>
                <c:pt idx="2568">
                  <c:v>255.5000152587891</c:v>
                </c:pt>
                <c:pt idx="2569">
                  <c:v>255.5999908447266</c:v>
                </c:pt>
                <c:pt idx="2570">
                  <c:v>255.6999969482422</c:v>
                </c:pt>
                <c:pt idx="2571">
                  <c:v>255.8000030517578</c:v>
                </c:pt>
                <c:pt idx="2572">
                  <c:v>255.9000091552735</c:v>
                </c:pt>
                <c:pt idx="2573">
                  <c:v>256.0</c:v>
                </c:pt>
                <c:pt idx="2574">
                  <c:v>256.0999755859375</c:v>
                </c:pt>
                <c:pt idx="2575">
                  <c:v>256.1999816894534</c:v>
                </c:pt>
                <c:pt idx="2576">
                  <c:v>256.2999877929687</c:v>
                </c:pt>
                <c:pt idx="2577">
                  <c:v>256.3999938964843</c:v>
                </c:pt>
                <c:pt idx="2578">
                  <c:v>256.5</c:v>
                </c:pt>
                <c:pt idx="2579">
                  <c:v>256.5999755859375</c:v>
                </c:pt>
                <c:pt idx="2580">
                  <c:v>256.6999816894534</c:v>
                </c:pt>
                <c:pt idx="2581">
                  <c:v>256.7999877929687</c:v>
                </c:pt>
                <c:pt idx="2582">
                  <c:v>256.8999938964843</c:v>
                </c:pt>
                <c:pt idx="2583">
                  <c:v>257.0</c:v>
                </c:pt>
                <c:pt idx="2584">
                  <c:v>257.0999755859375</c:v>
                </c:pt>
                <c:pt idx="2585">
                  <c:v>257.1999816894534</c:v>
                </c:pt>
                <c:pt idx="2586">
                  <c:v>257.2999877929687</c:v>
                </c:pt>
                <c:pt idx="2587">
                  <c:v>257.3999938964843</c:v>
                </c:pt>
                <c:pt idx="2588">
                  <c:v>257.5</c:v>
                </c:pt>
                <c:pt idx="2589">
                  <c:v>257.5999755859375</c:v>
                </c:pt>
                <c:pt idx="2590">
                  <c:v>257.6999816894534</c:v>
                </c:pt>
                <c:pt idx="2591">
                  <c:v>257.7999877929687</c:v>
                </c:pt>
                <c:pt idx="2592">
                  <c:v>257.8999938964843</c:v>
                </c:pt>
                <c:pt idx="2593">
                  <c:v>258.0</c:v>
                </c:pt>
                <c:pt idx="2594">
                  <c:v>258.0999755859375</c:v>
                </c:pt>
                <c:pt idx="2595">
                  <c:v>258.1999816894534</c:v>
                </c:pt>
                <c:pt idx="2596">
                  <c:v>258.2999877929687</c:v>
                </c:pt>
                <c:pt idx="2597">
                  <c:v>258.3999938964843</c:v>
                </c:pt>
                <c:pt idx="2598">
                  <c:v>258.5</c:v>
                </c:pt>
                <c:pt idx="2599">
                  <c:v>258.5999755859375</c:v>
                </c:pt>
                <c:pt idx="2600">
                  <c:v>258.6999816894534</c:v>
                </c:pt>
                <c:pt idx="2601">
                  <c:v>258.7999877929687</c:v>
                </c:pt>
                <c:pt idx="2602">
                  <c:v>258.8999938964843</c:v>
                </c:pt>
                <c:pt idx="2603">
                  <c:v>259.0</c:v>
                </c:pt>
                <c:pt idx="2604">
                  <c:v>259.0999755859375</c:v>
                </c:pt>
                <c:pt idx="2605">
                  <c:v>259.1999816894534</c:v>
                </c:pt>
                <c:pt idx="2606">
                  <c:v>259.2999877929687</c:v>
                </c:pt>
                <c:pt idx="2607">
                  <c:v>259.3999938964843</c:v>
                </c:pt>
                <c:pt idx="2608">
                  <c:v>259.5</c:v>
                </c:pt>
                <c:pt idx="2609">
                  <c:v>259.5999755859375</c:v>
                </c:pt>
                <c:pt idx="2610">
                  <c:v>259.6999816894534</c:v>
                </c:pt>
                <c:pt idx="2611">
                  <c:v>259.7999877929687</c:v>
                </c:pt>
                <c:pt idx="2612">
                  <c:v>259.8999938964843</c:v>
                </c:pt>
                <c:pt idx="2613">
                  <c:v>260.0</c:v>
                </c:pt>
                <c:pt idx="2614">
                  <c:v>260.0999755859375</c:v>
                </c:pt>
                <c:pt idx="2615">
                  <c:v>260.1999816894534</c:v>
                </c:pt>
                <c:pt idx="2616">
                  <c:v>260.2999877929687</c:v>
                </c:pt>
                <c:pt idx="2617">
                  <c:v>260.3999938964843</c:v>
                </c:pt>
                <c:pt idx="2618">
                  <c:v>260.5</c:v>
                </c:pt>
                <c:pt idx="2619">
                  <c:v>260.5999755859375</c:v>
                </c:pt>
                <c:pt idx="2620">
                  <c:v>260.6999816894534</c:v>
                </c:pt>
                <c:pt idx="2621">
                  <c:v>260.7999877929687</c:v>
                </c:pt>
                <c:pt idx="2622">
                  <c:v>260.8999938964843</c:v>
                </c:pt>
                <c:pt idx="2623">
                  <c:v>261.0</c:v>
                </c:pt>
                <c:pt idx="2624">
                  <c:v>261.0999755859375</c:v>
                </c:pt>
                <c:pt idx="2625">
                  <c:v>261.1999816894534</c:v>
                </c:pt>
                <c:pt idx="2626">
                  <c:v>261.2999877929687</c:v>
                </c:pt>
                <c:pt idx="2627">
                  <c:v>261.3999938964843</c:v>
                </c:pt>
                <c:pt idx="2628">
                  <c:v>261.5</c:v>
                </c:pt>
                <c:pt idx="2629">
                  <c:v>261.5999755859375</c:v>
                </c:pt>
                <c:pt idx="2630">
                  <c:v>261.6999816894534</c:v>
                </c:pt>
                <c:pt idx="2631">
                  <c:v>261.7999877929687</c:v>
                </c:pt>
                <c:pt idx="2632">
                  <c:v>261.8999938964843</c:v>
                </c:pt>
                <c:pt idx="2633">
                  <c:v>262.0</c:v>
                </c:pt>
                <c:pt idx="2634">
                  <c:v>262.0999755859375</c:v>
                </c:pt>
                <c:pt idx="2635">
                  <c:v>262.1999816894534</c:v>
                </c:pt>
                <c:pt idx="2636">
                  <c:v>262.2999877929687</c:v>
                </c:pt>
                <c:pt idx="2637">
                  <c:v>262.3999938964843</c:v>
                </c:pt>
                <c:pt idx="2638">
                  <c:v>262.5</c:v>
                </c:pt>
                <c:pt idx="2639">
                  <c:v>262.5999755859375</c:v>
                </c:pt>
                <c:pt idx="2640">
                  <c:v>262.6999816894534</c:v>
                </c:pt>
                <c:pt idx="2641">
                  <c:v>262.7999877929687</c:v>
                </c:pt>
                <c:pt idx="2642">
                  <c:v>262.8999938964843</c:v>
                </c:pt>
                <c:pt idx="2643">
                  <c:v>263.0</c:v>
                </c:pt>
                <c:pt idx="2644">
                  <c:v>263.0999755859375</c:v>
                </c:pt>
                <c:pt idx="2645">
                  <c:v>263.1999816894534</c:v>
                </c:pt>
                <c:pt idx="2646">
                  <c:v>263.2999877929687</c:v>
                </c:pt>
                <c:pt idx="2647">
                  <c:v>263.3999938964843</c:v>
                </c:pt>
                <c:pt idx="2648">
                  <c:v>263.5</c:v>
                </c:pt>
                <c:pt idx="2649">
                  <c:v>263.5999755859375</c:v>
                </c:pt>
                <c:pt idx="2650">
                  <c:v>263.6999816894534</c:v>
                </c:pt>
                <c:pt idx="2651">
                  <c:v>263.7999877929687</c:v>
                </c:pt>
                <c:pt idx="2652">
                  <c:v>263.8999938964843</c:v>
                </c:pt>
                <c:pt idx="2653">
                  <c:v>264.0</c:v>
                </c:pt>
                <c:pt idx="2654">
                  <c:v>264.0999755859375</c:v>
                </c:pt>
                <c:pt idx="2655">
                  <c:v>264.1999816894534</c:v>
                </c:pt>
                <c:pt idx="2656">
                  <c:v>264.2999877929687</c:v>
                </c:pt>
                <c:pt idx="2657">
                  <c:v>264.3999938964843</c:v>
                </c:pt>
                <c:pt idx="2658">
                  <c:v>264.5</c:v>
                </c:pt>
                <c:pt idx="2659">
                  <c:v>264.5999755859375</c:v>
                </c:pt>
                <c:pt idx="2660">
                  <c:v>264.6999816894534</c:v>
                </c:pt>
                <c:pt idx="2661">
                  <c:v>264.7999877929687</c:v>
                </c:pt>
                <c:pt idx="2662">
                  <c:v>264.8999938964843</c:v>
                </c:pt>
                <c:pt idx="2663">
                  <c:v>265.0</c:v>
                </c:pt>
                <c:pt idx="2664">
                  <c:v>265.0999755859375</c:v>
                </c:pt>
                <c:pt idx="2665">
                  <c:v>265.1999816894534</c:v>
                </c:pt>
                <c:pt idx="2666">
                  <c:v>265.2999877929687</c:v>
                </c:pt>
                <c:pt idx="2667">
                  <c:v>265.3999938964843</c:v>
                </c:pt>
                <c:pt idx="2668">
                  <c:v>265.5</c:v>
                </c:pt>
                <c:pt idx="2669">
                  <c:v>265.5999755859375</c:v>
                </c:pt>
                <c:pt idx="2670">
                  <c:v>265.6999816894534</c:v>
                </c:pt>
                <c:pt idx="2671">
                  <c:v>265.7999877929687</c:v>
                </c:pt>
                <c:pt idx="2672">
                  <c:v>265.8999938964843</c:v>
                </c:pt>
                <c:pt idx="2673">
                  <c:v>266.0</c:v>
                </c:pt>
                <c:pt idx="2674">
                  <c:v>266.0999755859375</c:v>
                </c:pt>
                <c:pt idx="2675">
                  <c:v>266.1999816894534</c:v>
                </c:pt>
                <c:pt idx="2676">
                  <c:v>266.2999877929687</c:v>
                </c:pt>
                <c:pt idx="2677">
                  <c:v>266.3999938964843</c:v>
                </c:pt>
                <c:pt idx="2678">
                  <c:v>266.5</c:v>
                </c:pt>
                <c:pt idx="2679">
                  <c:v>266.5999755859375</c:v>
                </c:pt>
                <c:pt idx="2680">
                  <c:v>266.6999816894534</c:v>
                </c:pt>
                <c:pt idx="2681">
                  <c:v>266.7999877929687</c:v>
                </c:pt>
                <c:pt idx="2682">
                  <c:v>266.8999938964843</c:v>
                </c:pt>
                <c:pt idx="2683">
                  <c:v>267.0</c:v>
                </c:pt>
                <c:pt idx="2684">
                  <c:v>267.0999755859375</c:v>
                </c:pt>
                <c:pt idx="2685">
                  <c:v>267.1999816894534</c:v>
                </c:pt>
                <c:pt idx="2686">
                  <c:v>267.2999877929687</c:v>
                </c:pt>
                <c:pt idx="2687">
                  <c:v>267.3999938964843</c:v>
                </c:pt>
                <c:pt idx="2688">
                  <c:v>267.5</c:v>
                </c:pt>
                <c:pt idx="2689">
                  <c:v>267.5999755859375</c:v>
                </c:pt>
                <c:pt idx="2690">
                  <c:v>267.6999816894534</c:v>
                </c:pt>
                <c:pt idx="2691">
                  <c:v>267.7999877929687</c:v>
                </c:pt>
                <c:pt idx="2692">
                  <c:v>267.8999938964843</c:v>
                </c:pt>
                <c:pt idx="2693">
                  <c:v>268.0</c:v>
                </c:pt>
                <c:pt idx="2694">
                  <c:v>268.0999755859375</c:v>
                </c:pt>
                <c:pt idx="2695">
                  <c:v>268.1999816894534</c:v>
                </c:pt>
                <c:pt idx="2696">
                  <c:v>268.2999877929687</c:v>
                </c:pt>
                <c:pt idx="2697">
                  <c:v>268.3999938964843</c:v>
                </c:pt>
                <c:pt idx="2698">
                  <c:v>268.5</c:v>
                </c:pt>
                <c:pt idx="2699">
                  <c:v>268.5999755859375</c:v>
                </c:pt>
                <c:pt idx="2700">
                  <c:v>268.6999816894534</c:v>
                </c:pt>
                <c:pt idx="2701">
                  <c:v>268.7999877929687</c:v>
                </c:pt>
                <c:pt idx="2702">
                  <c:v>268.8999938964843</c:v>
                </c:pt>
                <c:pt idx="2703">
                  <c:v>269.0</c:v>
                </c:pt>
                <c:pt idx="2704">
                  <c:v>269.0999755859375</c:v>
                </c:pt>
                <c:pt idx="2705">
                  <c:v>269.1999816894534</c:v>
                </c:pt>
                <c:pt idx="2706">
                  <c:v>269.2999877929687</c:v>
                </c:pt>
                <c:pt idx="2707">
                  <c:v>269.3999938964843</c:v>
                </c:pt>
                <c:pt idx="2708">
                  <c:v>269.5</c:v>
                </c:pt>
                <c:pt idx="2709">
                  <c:v>269.5999755859375</c:v>
                </c:pt>
                <c:pt idx="2710">
                  <c:v>269.6999816894534</c:v>
                </c:pt>
                <c:pt idx="2711">
                  <c:v>269.7999877929687</c:v>
                </c:pt>
                <c:pt idx="2712">
                  <c:v>269.8999938964843</c:v>
                </c:pt>
                <c:pt idx="2713">
                  <c:v>270.0</c:v>
                </c:pt>
                <c:pt idx="2714">
                  <c:v>270.0999755859375</c:v>
                </c:pt>
                <c:pt idx="2715">
                  <c:v>270.1999816894534</c:v>
                </c:pt>
                <c:pt idx="2716">
                  <c:v>270.2999877929687</c:v>
                </c:pt>
                <c:pt idx="2717">
                  <c:v>270.3999938964843</c:v>
                </c:pt>
                <c:pt idx="2718">
                  <c:v>270.5</c:v>
                </c:pt>
                <c:pt idx="2719">
                  <c:v>270.5999755859375</c:v>
                </c:pt>
                <c:pt idx="2720">
                  <c:v>270.6999816894534</c:v>
                </c:pt>
                <c:pt idx="2721">
                  <c:v>270.7999877929687</c:v>
                </c:pt>
                <c:pt idx="2722">
                  <c:v>270.8999938964843</c:v>
                </c:pt>
                <c:pt idx="2723">
                  <c:v>271.0</c:v>
                </c:pt>
                <c:pt idx="2724">
                  <c:v>271.0999755859375</c:v>
                </c:pt>
                <c:pt idx="2725">
                  <c:v>271.1999816894534</c:v>
                </c:pt>
                <c:pt idx="2726">
                  <c:v>271.2999877929687</c:v>
                </c:pt>
                <c:pt idx="2727">
                  <c:v>271.3999938964843</c:v>
                </c:pt>
                <c:pt idx="2728">
                  <c:v>271.5</c:v>
                </c:pt>
                <c:pt idx="2729">
                  <c:v>271.5999755859375</c:v>
                </c:pt>
                <c:pt idx="2730">
                  <c:v>271.6999816894534</c:v>
                </c:pt>
                <c:pt idx="2731">
                  <c:v>271.7999877929687</c:v>
                </c:pt>
                <c:pt idx="2732">
                  <c:v>271.8999938964843</c:v>
                </c:pt>
                <c:pt idx="2733">
                  <c:v>272.0</c:v>
                </c:pt>
                <c:pt idx="2734">
                  <c:v>272.0999755859375</c:v>
                </c:pt>
                <c:pt idx="2735">
                  <c:v>272.1999816894534</c:v>
                </c:pt>
                <c:pt idx="2736">
                  <c:v>272.2999877929687</c:v>
                </c:pt>
                <c:pt idx="2737">
                  <c:v>272.3999938964843</c:v>
                </c:pt>
                <c:pt idx="2738">
                  <c:v>272.5</c:v>
                </c:pt>
                <c:pt idx="2739">
                  <c:v>272.5999755859375</c:v>
                </c:pt>
                <c:pt idx="2740">
                  <c:v>272.6999816894534</c:v>
                </c:pt>
                <c:pt idx="2741">
                  <c:v>272.7999877929687</c:v>
                </c:pt>
                <c:pt idx="2742">
                  <c:v>272.8999938964843</c:v>
                </c:pt>
                <c:pt idx="2743">
                  <c:v>273.0</c:v>
                </c:pt>
                <c:pt idx="2744">
                  <c:v>273.0999755859375</c:v>
                </c:pt>
                <c:pt idx="2745">
                  <c:v>273.1999816894534</c:v>
                </c:pt>
                <c:pt idx="2746">
                  <c:v>273.2999877929687</c:v>
                </c:pt>
                <c:pt idx="2747">
                  <c:v>273.3999938964843</c:v>
                </c:pt>
                <c:pt idx="2748">
                  <c:v>273.5</c:v>
                </c:pt>
                <c:pt idx="2749">
                  <c:v>273.5999755859375</c:v>
                </c:pt>
                <c:pt idx="2750">
                  <c:v>273.6999816894534</c:v>
                </c:pt>
                <c:pt idx="2751">
                  <c:v>273.7999877929687</c:v>
                </c:pt>
                <c:pt idx="2752">
                  <c:v>273.8999938964843</c:v>
                </c:pt>
                <c:pt idx="2753">
                  <c:v>274.0</c:v>
                </c:pt>
                <c:pt idx="2754">
                  <c:v>274.0999755859375</c:v>
                </c:pt>
                <c:pt idx="2755">
                  <c:v>274.1999816894534</c:v>
                </c:pt>
                <c:pt idx="2756">
                  <c:v>274.2999877929687</c:v>
                </c:pt>
                <c:pt idx="2757">
                  <c:v>274.3999938964843</c:v>
                </c:pt>
                <c:pt idx="2758">
                  <c:v>274.5</c:v>
                </c:pt>
                <c:pt idx="2759">
                  <c:v>274.5999755859375</c:v>
                </c:pt>
                <c:pt idx="2760">
                  <c:v>274.6999816894534</c:v>
                </c:pt>
                <c:pt idx="2761">
                  <c:v>274.7999877929687</c:v>
                </c:pt>
                <c:pt idx="2762">
                  <c:v>274.8999938964843</c:v>
                </c:pt>
                <c:pt idx="2763">
                  <c:v>275.0</c:v>
                </c:pt>
                <c:pt idx="2764">
                  <c:v>275.0999755859375</c:v>
                </c:pt>
                <c:pt idx="2765">
                  <c:v>275.1999816894534</c:v>
                </c:pt>
                <c:pt idx="2766">
                  <c:v>275.2999877929687</c:v>
                </c:pt>
                <c:pt idx="2767">
                  <c:v>275.3999938964843</c:v>
                </c:pt>
                <c:pt idx="2768">
                  <c:v>275.5</c:v>
                </c:pt>
                <c:pt idx="2769">
                  <c:v>275.5999755859375</c:v>
                </c:pt>
                <c:pt idx="2770">
                  <c:v>275.6999816894534</c:v>
                </c:pt>
                <c:pt idx="2771">
                  <c:v>275.7999877929687</c:v>
                </c:pt>
                <c:pt idx="2772">
                  <c:v>275.8999938964843</c:v>
                </c:pt>
                <c:pt idx="2773">
                  <c:v>276.0</c:v>
                </c:pt>
                <c:pt idx="2774">
                  <c:v>276.0999755859375</c:v>
                </c:pt>
                <c:pt idx="2775">
                  <c:v>276.1999816894534</c:v>
                </c:pt>
                <c:pt idx="2776">
                  <c:v>276.2999877929687</c:v>
                </c:pt>
                <c:pt idx="2777">
                  <c:v>276.3999938964843</c:v>
                </c:pt>
                <c:pt idx="2778">
                  <c:v>276.5</c:v>
                </c:pt>
                <c:pt idx="2779">
                  <c:v>276.5999755859375</c:v>
                </c:pt>
                <c:pt idx="2780">
                  <c:v>276.6999816894534</c:v>
                </c:pt>
                <c:pt idx="2781">
                  <c:v>276.7999877929687</c:v>
                </c:pt>
                <c:pt idx="2782">
                  <c:v>276.8999938964843</c:v>
                </c:pt>
                <c:pt idx="2783">
                  <c:v>277.0</c:v>
                </c:pt>
                <c:pt idx="2784">
                  <c:v>277.0999755859375</c:v>
                </c:pt>
                <c:pt idx="2785">
                  <c:v>277.1999816894534</c:v>
                </c:pt>
                <c:pt idx="2786">
                  <c:v>277.2999877929687</c:v>
                </c:pt>
                <c:pt idx="2787">
                  <c:v>277.3999938964843</c:v>
                </c:pt>
                <c:pt idx="2788">
                  <c:v>277.5</c:v>
                </c:pt>
                <c:pt idx="2789">
                  <c:v>277.5999755859375</c:v>
                </c:pt>
                <c:pt idx="2790">
                  <c:v>277.6999816894534</c:v>
                </c:pt>
                <c:pt idx="2791">
                  <c:v>277.7999877929687</c:v>
                </c:pt>
                <c:pt idx="2792">
                  <c:v>277.8999938964843</c:v>
                </c:pt>
                <c:pt idx="2793">
                  <c:v>278.0</c:v>
                </c:pt>
                <c:pt idx="2794">
                  <c:v>278.0999755859375</c:v>
                </c:pt>
                <c:pt idx="2795">
                  <c:v>278.1999816894534</c:v>
                </c:pt>
                <c:pt idx="2796">
                  <c:v>278.2999877929687</c:v>
                </c:pt>
                <c:pt idx="2797">
                  <c:v>278.3999938964843</c:v>
                </c:pt>
                <c:pt idx="2798">
                  <c:v>278.5</c:v>
                </c:pt>
                <c:pt idx="2799">
                  <c:v>278.5999755859375</c:v>
                </c:pt>
                <c:pt idx="2800">
                  <c:v>278.6999816894534</c:v>
                </c:pt>
                <c:pt idx="2801">
                  <c:v>278.7999877929687</c:v>
                </c:pt>
                <c:pt idx="2802">
                  <c:v>278.8999938964843</c:v>
                </c:pt>
                <c:pt idx="2803">
                  <c:v>279.0</c:v>
                </c:pt>
                <c:pt idx="2804">
                  <c:v>279.0999755859375</c:v>
                </c:pt>
                <c:pt idx="2805">
                  <c:v>279.1999816894534</c:v>
                </c:pt>
                <c:pt idx="2806">
                  <c:v>279.2999877929687</c:v>
                </c:pt>
                <c:pt idx="2807">
                  <c:v>279.3999938964843</c:v>
                </c:pt>
                <c:pt idx="2808">
                  <c:v>279.5</c:v>
                </c:pt>
                <c:pt idx="2809">
                  <c:v>279.5999755859375</c:v>
                </c:pt>
                <c:pt idx="2810">
                  <c:v>279.6999816894534</c:v>
                </c:pt>
                <c:pt idx="2811">
                  <c:v>279.7999877929687</c:v>
                </c:pt>
                <c:pt idx="2812">
                  <c:v>279.8999938964843</c:v>
                </c:pt>
                <c:pt idx="2813">
                  <c:v>280.0</c:v>
                </c:pt>
                <c:pt idx="2814">
                  <c:v>280.0999755859375</c:v>
                </c:pt>
                <c:pt idx="2815">
                  <c:v>280.1999816894534</c:v>
                </c:pt>
                <c:pt idx="2816">
                  <c:v>280.2999877929687</c:v>
                </c:pt>
                <c:pt idx="2817">
                  <c:v>280.3999938964843</c:v>
                </c:pt>
                <c:pt idx="2818">
                  <c:v>280.5</c:v>
                </c:pt>
                <c:pt idx="2819">
                  <c:v>280.5999755859375</c:v>
                </c:pt>
                <c:pt idx="2820">
                  <c:v>280.6999816894534</c:v>
                </c:pt>
                <c:pt idx="2821">
                  <c:v>280.7999877929687</c:v>
                </c:pt>
                <c:pt idx="2822">
                  <c:v>280.8999938964843</c:v>
                </c:pt>
                <c:pt idx="2823">
                  <c:v>281.0</c:v>
                </c:pt>
                <c:pt idx="2824">
                  <c:v>281.0999755859375</c:v>
                </c:pt>
                <c:pt idx="2825">
                  <c:v>281.1999816894534</c:v>
                </c:pt>
                <c:pt idx="2826">
                  <c:v>281.2999877929687</c:v>
                </c:pt>
                <c:pt idx="2827">
                  <c:v>281.3999938964843</c:v>
                </c:pt>
                <c:pt idx="2828">
                  <c:v>281.5</c:v>
                </c:pt>
                <c:pt idx="2829">
                  <c:v>281.5999755859375</c:v>
                </c:pt>
                <c:pt idx="2830">
                  <c:v>281.6999816894534</c:v>
                </c:pt>
                <c:pt idx="2831">
                  <c:v>281.7999877929687</c:v>
                </c:pt>
                <c:pt idx="2832">
                  <c:v>281.8999938964843</c:v>
                </c:pt>
                <c:pt idx="2833">
                  <c:v>282.0</c:v>
                </c:pt>
                <c:pt idx="2834">
                  <c:v>282.0999755859375</c:v>
                </c:pt>
                <c:pt idx="2835">
                  <c:v>282.1999816894534</c:v>
                </c:pt>
                <c:pt idx="2836">
                  <c:v>282.2999877929687</c:v>
                </c:pt>
                <c:pt idx="2837">
                  <c:v>282.3999938964843</c:v>
                </c:pt>
                <c:pt idx="2838">
                  <c:v>282.5</c:v>
                </c:pt>
                <c:pt idx="2839">
                  <c:v>282.5999755859375</c:v>
                </c:pt>
                <c:pt idx="2840">
                  <c:v>282.6999816894534</c:v>
                </c:pt>
                <c:pt idx="2841">
                  <c:v>282.7999877929687</c:v>
                </c:pt>
                <c:pt idx="2842">
                  <c:v>282.8999938964843</c:v>
                </c:pt>
                <c:pt idx="2843">
                  <c:v>283.0</c:v>
                </c:pt>
                <c:pt idx="2844">
                  <c:v>283.0999755859375</c:v>
                </c:pt>
                <c:pt idx="2845">
                  <c:v>283.1999816894534</c:v>
                </c:pt>
                <c:pt idx="2846">
                  <c:v>283.2999877929687</c:v>
                </c:pt>
                <c:pt idx="2847">
                  <c:v>283.3999938964843</c:v>
                </c:pt>
                <c:pt idx="2848">
                  <c:v>283.5</c:v>
                </c:pt>
                <c:pt idx="2849">
                  <c:v>283.5999755859375</c:v>
                </c:pt>
                <c:pt idx="2850">
                  <c:v>283.6999816894534</c:v>
                </c:pt>
                <c:pt idx="2851">
                  <c:v>283.7999877929687</c:v>
                </c:pt>
                <c:pt idx="2852">
                  <c:v>283.8999938964843</c:v>
                </c:pt>
                <c:pt idx="2853">
                  <c:v>284.0</c:v>
                </c:pt>
                <c:pt idx="2854">
                  <c:v>284.0999755859375</c:v>
                </c:pt>
                <c:pt idx="2855">
                  <c:v>284.1999816894534</c:v>
                </c:pt>
                <c:pt idx="2856">
                  <c:v>284.2999877929687</c:v>
                </c:pt>
                <c:pt idx="2857">
                  <c:v>284.3999938964843</c:v>
                </c:pt>
                <c:pt idx="2858">
                  <c:v>284.5</c:v>
                </c:pt>
                <c:pt idx="2859">
                  <c:v>284.5999755859375</c:v>
                </c:pt>
                <c:pt idx="2860">
                  <c:v>284.6999816894534</c:v>
                </c:pt>
                <c:pt idx="2861">
                  <c:v>284.7999877929687</c:v>
                </c:pt>
                <c:pt idx="2862">
                  <c:v>284.8999938964843</c:v>
                </c:pt>
                <c:pt idx="2863">
                  <c:v>285.0</c:v>
                </c:pt>
                <c:pt idx="2864">
                  <c:v>285.0999755859375</c:v>
                </c:pt>
                <c:pt idx="2865">
                  <c:v>285.1999816894534</c:v>
                </c:pt>
                <c:pt idx="2866">
                  <c:v>285.2999877929687</c:v>
                </c:pt>
                <c:pt idx="2867">
                  <c:v>285.3999938964843</c:v>
                </c:pt>
                <c:pt idx="2868">
                  <c:v>285.5</c:v>
                </c:pt>
                <c:pt idx="2869">
                  <c:v>285.5999755859375</c:v>
                </c:pt>
                <c:pt idx="2870">
                  <c:v>285.6999816894534</c:v>
                </c:pt>
                <c:pt idx="2871">
                  <c:v>285.7999877929687</c:v>
                </c:pt>
                <c:pt idx="2872">
                  <c:v>285.8999938964843</c:v>
                </c:pt>
                <c:pt idx="2873">
                  <c:v>286.0</c:v>
                </c:pt>
                <c:pt idx="2874">
                  <c:v>286.0999755859375</c:v>
                </c:pt>
                <c:pt idx="2875">
                  <c:v>286.1999816894534</c:v>
                </c:pt>
                <c:pt idx="2876">
                  <c:v>286.2999877929687</c:v>
                </c:pt>
                <c:pt idx="2877">
                  <c:v>286.3999938964843</c:v>
                </c:pt>
                <c:pt idx="2878">
                  <c:v>286.5</c:v>
                </c:pt>
                <c:pt idx="2879">
                  <c:v>286.5999755859375</c:v>
                </c:pt>
                <c:pt idx="2880">
                  <c:v>286.6999816894534</c:v>
                </c:pt>
                <c:pt idx="2881">
                  <c:v>286.7999877929687</c:v>
                </c:pt>
                <c:pt idx="2882">
                  <c:v>286.8999938964843</c:v>
                </c:pt>
                <c:pt idx="2883">
                  <c:v>287.0</c:v>
                </c:pt>
                <c:pt idx="2884">
                  <c:v>287.0999755859375</c:v>
                </c:pt>
                <c:pt idx="2885">
                  <c:v>287.1999816894534</c:v>
                </c:pt>
                <c:pt idx="2886">
                  <c:v>287.2999877929687</c:v>
                </c:pt>
                <c:pt idx="2887">
                  <c:v>287.3999938964843</c:v>
                </c:pt>
                <c:pt idx="2888">
                  <c:v>287.5</c:v>
                </c:pt>
                <c:pt idx="2889">
                  <c:v>287.5999755859375</c:v>
                </c:pt>
                <c:pt idx="2890">
                  <c:v>287.6999816894534</c:v>
                </c:pt>
                <c:pt idx="2891">
                  <c:v>287.7999877929687</c:v>
                </c:pt>
                <c:pt idx="2892">
                  <c:v>287.8999938964843</c:v>
                </c:pt>
                <c:pt idx="2893">
                  <c:v>288.0</c:v>
                </c:pt>
                <c:pt idx="2894">
                  <c:v>288.0999755859375</c:v>
                </c:pt>
                <c:pt idx="2895">
                  <c:v>288.1999816894534</c:v>
                </c:pt>
                <c:pt idx="2896">
                  <c:v>288.2999877929687</c:v>
                </c:pt>
                <c:pt idx="2897">
                  <c:v>288.3999938964843</c:v>
                </c:pt>
                <c:pt idx="2898">
                  <c:v>288.5</c:v>
                </c:pt>
                <c:pt idx="2899">
                  <c:v>288.5999755859375</c:v>
                </c:pt>
                <c:pt idx="2900">
                  <c:v>288.6999816894534</c:v>
                </c:pt>
                <c:pt idx="2901">
                  <c:v>288.7999877929687</c:v>
                </c:pt>
                <c:pt idx="2902">
                  <c:v>288.8999938964843</c:v>
                </c:pt>
                <c:pt idx="2903">
                  <c:v>289.0</c:v>
                </c:pt>
                <c:pt idx="2904">
                  <c:v>289.0999755859375</c:v>
                </c:pt>
                <c:pt idx="2905">
                  <c:v>289.1999816894534</c:v>
                </c:pt>
                <c:pt idx="2906">
                  <c:v>289.2999877929687</c:v>
                </c:pt>
                <c:pt idx="2907">
                  <c:v>289.3999938964843</c:v>
                </c:pt>
                <c:pt idx="2908">
                  <c:v>289.5</c:v>
                </c:pt>
                <c:pt idx="2909">
                  <c:v>289.5999755859375</c:v>
                </c:pt>
                <c:pt idx="2910">
                  <c:v>289.6999816894534</c:v>
                </c:pt>
                <c:pt idx="2911">
                  <c:v>289.7999877929687</c:v>
                </c:pt>
                <c:pt idx="2912">
                  <c:v>289.8999938964843</c:v>
                </c:pt>
                <c:pt idx="2913">
                  <c:v>290.0</c:v>
                </c:pt>
                <c:pt idx="2914">
                  <c:v>290.0999755859375</c:v>
                </c:pt>
                <c:pt idx="2915">
                  <c:v>290.1999816894534</c:v>
                </c:pt>
                <c:pt idx="2916">
                  <c:v>290.2999877929687</c:v>
                </c:pt>
                <c:pt idx="2917">
                  <c:v>290.3999938964843</c:v>
                </c:pt>
                <c:pt idx="2918">
                  <c:v>290.5</c:v>
                </c:pt>
                <c:pt idx="2919">
                  <c:v>290.5999755859375</c:v>
                </c:pt>
                <c:pt idx="2920">
                  <c:v>290.6999816894534</c:v>
                </c:pt>
                <c:pt idx="2921">
                  <c:v>290.7999877929687</c:v>
                </c:pt>
                <c:pt idx="2922">
                  <c:v>290.8999938964843</c:v>
                </c:pt>
                <c:pt idx="2923">
                  <c:v>291.0</c:v>
                </c:pt>
                <c:pt idx="2924">
                  <c:v>291.0999755859375</c:v>
                </c:pt>
                <c:pt idx="2925">
                  <c:v>291.1999816894534</c:v>
                </c:pt>
                <c:pt idx="2926">
                  <c:v>291.2999877929687</c:v>
                </c:pt>
                <c:pt idx="2927">
                  <c:v>291.3999938964843</c:v>
                </c:pt>
                <c:pt idx="2928">
                  <c:v>291.5</c:v>
                </c:pt>
                <c:pt idx="2929">
                  <c:v>291.5999755859375</c:v>
                </c:pt>
                <c:pt idx="2930">
                  <c:v>291.6999816894534</c:v>
                </c:pt>
                <c:pt idx="2931">
                  <c:v>291.7999877929687</c:v>
                </c:pt>
                <c:pt idx="2932">
                  <c:v>291.8999938964843</c:v>
                </c:pt>
                <c:pt idx="2933">
                  <c:v>292.0</c:v>
                </c:pt>
                <c:pt idx="2934">
                  <c:v>292.0999755859375</c:v>
                </c:pt>
                <c:pt idx="2935">
                  <c:v>292.1999816894534</c:v>
                </c:pt>
                <c:pt idx="2936">
                  <c:v>292.2999877929687</c:v>
                </c:pt>
                <c:pt idx="2937">
                  <c:v>292.3999938964843</c:v>
                </c:pt>
                <c:pt idx="2938">
                  <c:v>292.5</c:v>
                </c:pt>
                <c:pt idx="2939">
                  <c:v>292.5999755859375</c:v>
                </c:pt>
                <c:pt idx="2940">
                  <c:v>292.6999816894534</c:v>
                </c:pt>
                <c:pt idx="2941">
                  <c:v>292.7999877929687</c:v>
                </c:pt>
                <c:pt idx="2942">
                  <c:v>292.8999938964843</c:v>
                </c:pt>
                <c:pt idx="2943">
                  <c:v>293.0</c:v>
                </c:pt>
                <c:pt idx="2944">
                  <c:v>293.0999755859375</c:v>
                </c:pt>
                <c:pt idx="2945">
                  <c:v>293.1999816894534</c:v>
                </c:pt>
                <c:pt idx="2946">
                  <c:v>293.2999877929687</c:v>
                </c:pt>
                <c:pt idx="2947">
                  <c:v>293.3999938964843</c:v>
                </c:pt>
                <c:pt idx="2948">
                  <c:v>293.5</c:v>
                </c:pt>
                <c:pt idx="2949">
                  <c:v>293.5999755859375</c:v>
                </c:pt>
                <c:pt idx="2950">
                  <c:v>293.6999816894534</c:v>
                </c:pt>
                <c:pt idx="2951">
                  <c:v>293.7999877929687</c:v>
                </c:pt>
                <c:pt idx="2952">
                  <c:v>293.8999938964843</c:v>
                </c:pt>
                <c:pt idx="2953">
                  <c:v>294.0</c:v>
                </c:pt>
                <c:pt idx="2954">
                  <c:v>294.0999755859375</c:v>
                </c:pt>
                <c:pt idx="2955">
                  <c:v>294.1999816894534</c:v>
                </c:pt>
                <c:pt idx="2956">
                  <c:v>294.2999877929687</c:v>
                </c:pt>
                <c:pt idx="2957">
                  <c:v>294.3999938964843</c:v>
                </c:pt>
                <c:pt idx="2958">
                  <c:v>294.5</c:v>
                </c:pt>
                <c:pt idx="2959">
                  <c:v>294.5999755859375</c:v>
                </c:pt>
                <c:pt idx="2960">
                  <c:v>294.6999816894534</c:v>
                </c:pt>
                <c:pt idx="2961">
                  <c:v>294.7999877929687</c:v>
                </c:pt>
                <c:pt idx="2962">
                  <c:v>294.8999938964843</c:v>
                </c:pt>
                <c:pt idx="2963">
                  <c:v>295.0</c:v>
                </c:pt>
                <c:pt idx="2964">
                  <c:v>295.0999755859375</c:v>
                </c:pt>
                <c:pt idx="2965">
                  <c:v>295.1999816894534</c:v>
                </c:pt>
                <c:pt idx="2966">
                  <c:v>295.2999877929687</c:v>
                </c:pt>
                <c:pt idx="2967">
                  <c:v>295.3999938964843</c:v>
                </c:pt>
                <c:pt idx="2968">
                  <c:v>295.5</c:v>
                </c:pt>
                <c:pt idx="2969">
                  <c:v>295.5999755859375</c:v>
                </c:pt>
                <c:pt idx="2970">
                  <c:v>295.6999816894534</c:v>
                </c:pt>
                <c:pt idx="2971">
                  <c:v>295.7999877929687</c:v>
                </c:pt>
                <c:pt idx="2972">
                  <c:v>295.8999938964843</c:v>
                </c:pt>
                <c:pt idx="2973">
                  <c:v>296.0</c:v>
                </c:pt>
                <c:pt idx="2974">
                  <c:v>296.0999755859375</c:v>
                </c:pt>
                <c:pt idx="2975">
                  <c:v>296.1999816894534</c:v>
                </c:pt>
                <c:pt idx="2976">
                  <c:v>296.2999877929687</c:v>
                </c:pt>
                <c:pt idx="2977">
                  <c:v>296.3999938964843</c:v>
                </c:pt>
                <c:pt idx="2978">
                  <c:v>296.5</c:v>
                </c:pt>
                <c:pt idx="2979">
                  <c:v>296.5999755859375</c:v>
                </c:pt>
                <c:pt idx="2980">
                  <c:v>296.6999816894534</c:v>
                </c:pt>
                <c:pt idx="2981">
                  <c:v>296.7999877929687</c:v>
                </c:pt>
                <c:pt idx="2982">
                  <c:v>296.8999938964843</c:v>
                </c:pt>
                <c:pt idx="2983">
                  <c:v>297.0</c:v>
                </c:pt>
                <c:pt idx="2984">
                  <c:v>297.0999755859375</c:v>
                </c:pt>
                <c:pt idx="2985">
                  <c:v>297.1999816894534</c:v>
                </c:pt>
                <c:pt idx="2986">
                  <c:v>297.2999877929687</c:v>
                </c:pt>
                <c:pt idx="2987">
                  <c:v>297.3999938964843</c:v>
                </c:pt>
                <c:pt idx="2988">
                  <c:v>297.5</c:v>
                </c:pt>
                <c:pt idx="2989">
                  <c:v>297.5999755859375</c:v>
                </c:pt>
                <c:pt idx="2990">
                  <c:v>297.6999816894534</c:v>
                </c:pt>
                <c:pt idx="2991">
                  <c:v>297.7999877929687</c:v>
                </c:pt>
                <c:pt idx="2992">
                  <c:v>297.8999938964843</c:v>
                </c:pt>
                <c:pt idx="2993">
                  <c:v>298.0</c:v>
                </c:pt>
                <c:pt idx="2994">
                  <c:v>298.0999755859375</c:v>
                </c:pt>
                <c:pt idx="2995">
                  <c:v>298.1999816894534</c:v>
                </c:pt>
                <c:pt idx="2996">
                  <c:v>298.2999877929687</c:v>
                </c:pt>
                <c:pt idx="2997">
                  <c:v>298.3999938964843</c:v>
                </c:pt>
                <c:pt idx="2998">
                  <c:v>298.5</c:v>
                </c:pt>
                <c:pt idx="2999">
                  <c:v>298.5999755859375</c:v>
                </c:pt>
                <c:pt idx="3000">
                  <c:v>298.6999816894534</c:v>
                </c:pt>
                <c:pt idx="3001">
                  <c:v>298.7999877929687</c:v>
                </c:pt>
                <c:pt idx="3002">
                  <c:v>298.8999938964843</c:v>
                </c:pt>
                <c:pt idx="3003">
                  <c:v>299.0</c:v>
                </c:pt>
                <c:pt idx="3004">
                  <c:v>299.0999755859375</c:v>
                </c:pt>
                <c:pt idx="3005">
                  <c:v>299.1999816894534</c:v>
                </c:pt>
                <c:pt idx="3006">
                  <c:v>299.2999877929687</c:v>
                </c:pt>
                <c:pt idx="3007">
                  <c:v>299.3999938964843</c:v>
                </c:pt>
                <c:pt idx="3008">
                  <c:v>299.5</c:v>
                </c:pt>
                <c:pt idx="3009">
                  <c:v>299.5999755859375</c:v>
                </c:pt>
                <c:pt idx="3010">
                  <c:v>299.6999816894534</c:v>
                </c:pt>
                <c:pt idx="3011">
                  <c:v>299.7999877929687</c:v>
                </c:pt>
                <c:pt idx="3012">
                  <c:v>299.8999938964843</c:v>
                </c:pt>
                <c:pt idx="3013">
                  <c:v>300.0</c:v>
                </c:pt>
                <c:pt idx="3014">
                  <c:v>300.0999755859375</c:v>
                </c:pt>
                <c:pt idx="3015">
                  <c:v>300.1999816894534</c:v>
                </c:pt>
                <c:pt idx="3016">
                  <c:v>300.2999877929687</c:v>
                </c:pt>
                <c:pt idx="3017">
                  <c:v>300.3999938964843</c:v>
                </c:pt>
                <c:pt idx="3018">
                  <c:v>300.5</c:v>
                </c:pt>
                <c:pt idx="3019">
                  <c:v>300.5999755859375</c:v>
                </c:pt>
                <c:pt idx="3020">
                  <c:v>300.6999816894534</c:v>
                </c:pt>
                <c:pt idx="3021">
                  <c:v>300.7999877929687</c:v>
                </c:pt>
                <c:pt idx="3022">
                  <c:v>300.8999938964843</c:v>
                </c:pt>
                <c:pt idx="3023">
                  <c:v>301.0</c:v>
                </c:pt>
                <c:pt idx="3024">
                  <c:v>301.0999755859375</c:v>
                </c:pt>
                <c:pt idx="3025">
                  <c:v>301.1999816894534</c:v>
                </c:pt>
                <c:pt idx="3026">
                  <c:v>301.2999877929687</c:v>
                </c:pt>
                <c:pt idx="3027">
                  <c:v>301.3999938964843</c:v>
                </c:pt>
                <c:pt idx="3028">
                  <c:v>301.5</c:v>
                </c:pt>
                <c:pt idx="3029">
                  <c:v>301.5999755859375</c:v>
                </c:pt>
                <c:pt idx="3030">
                  <c:v>301.6999816894534</c:v>
                </c:pt>
                <c:pt idx="3031">
                  <c:v>301.7999877929687</c:v>
                </c:pt>
                <c:pt idx="3032">
                  <c:v>301.8999938964843</c:v>
                </c:pt>
                <c:pt idx="3033">
                  <c:v>302.0</c:v>
                </c:pt>
                <c:pt idx="3034">
                  <c:v>302.0999755859375</c:v>
                </c:pt>
                <c:pt idx="3035">
                  <c:v>302.1999816894534</c:v>
                </c:pt>
                <c:pt idx="3036">
                  <c:v>302.2999877929687</c:v>
                </c:pt>
                <c:pt idx="3037">
                  <c:v>302.3999938964843</c:v>
                </c:pt>
                <c:pt idx="3038">
                  <c:v>302.5</c:v>
                </c:pt>
                <c:pt idx="3039">
                  <c:v>302.5999755859375</c:v>
                </c:pt>
                <c:pt idx="3040">
                  <c:v>302.6999816894534</c:v>
                </c:pt>
                <c:pt idx="3041">
                  <c:v>302.7999877929687</c:v>
                </c:pt>
                <c:pt idx="3042">
                  <c:v>302.8999938964843</c:v>
                </c:pt>
                <c:pt idx="3043">
                  <c:v>303.0</c:v>
                </c:pt>
                <c:pt idx="3044">
                  <c:v>303.0999755859375</c:v>
                </c:pt>
                <c:pt idx="3045">
                  <c:v>303.1999816894534</c:v>
                </c:pt>
                <c:pt idx="3046">
                  <c:v>303.2999877929687</c:v>
                </c:pt>
                <c:pt idx="3047">
                  <c:v>303.3999938964843</c:v>
                </c:pt>
                <c:pt idx="3048">
                  <c:v>303.5</c:v>
                </c:pt>
                <c:pt idx="3049">
                  <c:v>303.5999755859375</c:v>
                </c:pt>
                <c:pt idx="3050">
                  <c:v>303.6999816894534</c:v>
                </c:pt>
                <c:pt idx="3051">
                  <c:v>303.7999877929687</c:v>
                </c:pt>
                <c:pt idx="3052">
                  <c:v>303.8999938964843</c:v>
                </c:pt>
                <c:pt idx="3053">
                  <c:v>304.0</c:v>
                </c:pt>
                <c:pt idx="3054">
                  <c:v>304.0999755859375</c:v>
                </c:pt>
                <c:pt idx="3055">
                  <c:v>304.1999816894534</c:v>
                </c:pt>
                <c:pt idx="3056">
                  <c:v>304.2999877929687</c:v>
                </c:pt>
                <c:pt idx="3057">
                  <c:v>304.3999938964843</c:v>
                </c:pt>
                <c:pt idx="3058">
                  <c:v>304.5</c:v>
                </c:pt>
                <c:pt idx="3059">
                  <c:v>304.5999755859375</c:v>
                </c:pt>
                <c:pt idx="3060">
                  <c:v>304.6999816894534</c:v>
                </c:pt>
                <c:pt idx="3061">
                  <c:v>304.7999877929687</c:v>
                </c:pt>
                <c:pt idx="3062">
                  <c:v>304.8999938964843</c:v>
                </c:pt>
                <c:pt idx="3063">
                  <c:v>305.0</c:v>
                </c:pt>
                <c:pt idx="3064">
                  <c:v>305.0999755859375</c:v>
                </c:pt>
                <c:pt idx="3065">
                  <c:v>305.1999816894534</c:v>
                </c:pt>
                <c:pt idx="3066">
                  <c:v>305.2999877929687</c:v>
                </c:pt>
                <c:pt idx="3067">
                  <c:v>305.3999938964843</c:v>
                </c:pt>
                <c:pt idx="3068">
                  <c:v>305.5</c:v>
                </c:pt>
                <c:pt idx="3069">
                  <c:v>305.5999755859375</c:v>
                </c:pt>
                <c:pt idx="3070">
                  <c:v>305.6999816894534</c:v>
                </c:pt>
                <c:pt idx="3071">
                  <c:v>305.7999877929687</c:v>
                </c:pt>
                <c:pt idx="3072">
                  <c:v>305.8999938964843</c:v>
                </c:pt>
                <c:pt idx="3073">
                  <c:v>306.0</c:v>
                </c:pt>
                <c:pt idx="3074">
                  <c:v>306.0999755859375</c:v>
                </c:pt>
                <c:pt idx="3075">
                  <c:v>306.1999816894534</c:v>
                </c:pt>
                <c:pt idx="3076">
                  <c:v>306.2999877929687</c:v>
                </c:pt>
                <c:pt idx="3077">
                  <c:v>306.3999938964843</c:v>
                </c:pt>
                <c:pt idx="3078">
                  <c:v>306.5</c:v>
                </c:pt>
                <c:pt idx="3079">
                  <c:v>306.5999755859375</c:v>
                </c:pt>
                <c:pt idx="3080">
                  <c:v>306.6999816894534</c:v>
                </c:pt>
                <c:pt idx="3081">
                  <c:v>306.7999877929687</c:v>
                </c:pt>
                <c:pt idx="3082">
                  <c:v>306.8999938964843</c:v>
                </c:pt>
                <c:pt idx="3083">
                  <c:v>307.0</c:v>
                </c:pt>
                <c:pt idx="3084">
                  <c:v>307.0999755859375</c:v>
                </c:pt>
                <c:pt idx="3085">
                  <c:v>307.1999816894534</c:v>
                </c:pt>
                <c:pt idx="3086">
                  <c:v>307.2999877929687</c:v>
                </c:pt>
                <c:pt idx="3087">
                  <c:v>307.3999938964843</c:v>
                </c:pt>
                <c:pt idx="3088">
                  <c:v>307.5</c:v>
                </c:pt>
                <c:pt idx="3089">
                  <c:v>307.5999755859375</c:v>
                </c:pt>
                <c:pt idx="3090">
                  <c:v>307.6999816894534</c:v>
                </c:pt>
                <c:pt idx="3091">
                  <c:v>307.7999877929687</c:v>
                </c:pt>
                <c:pt idx="3092">
                  <c:v>307.8999938964843</c:v>
                </c:pt>
                <c:pt idx="3093">
                  <c:v>308.0</c:v>
                </c:pt>
                <c:pt idx="3094">
                  <c:v>308.0999755859375</c:v>
                </c:pt>
                <c:pt idx="3095">
                  <c:v>308.1999816894534</c:v>
                </c:pt>
                <c:pt idx="3096">
                  <c:v>308.2999877929687</c:v>
                </c:pt>
                <c:pt idx="3097">
                  <c:v>308.3999938964843</c:v>
                </c:pt>
                <c:pt idx="3098">
                  <c:v>308.5</c:v>
                </c:pt>
                <c:pt idx="3099">
                  <c:v>308.5999755859375</c:v>
                </c:pt>
                <c:pt idx="3100">
                  <c:v>308.6999816894534</c:v>
                </c:pt>
                <c:pt idx="3101">
                  <c:v>308.7999877929687</c:v>
                </c:pt>
                <c:pt idx="3102">
                  <c:v>308.8999938964843</c:v>
                </c:pt>
                <c:pt idx="3103">
                  <c:v>309.0</c:v>
                </c:pt>
                <c:pt idx="3104">
                  <c:v>309.0999755859375</c:v>
                </c:pt>
                <c:pt idx="3105">
                  <c:v>309.1999816894534</c:v>
                </c:pt>
                <c:pt idx="3106">
                  <c:v>309.2999877929687</c:v>
                </c:pt>
                <c:pt idx="3107">
                  <c:v>309.3999938964843</c:v>
                </c:pt>
                <c:pt idx="3108">
                  <c:v>309.5</c:v>
                </c:pt>
                <c:pt idx="3109">
                  <c:v>309.5999755859375</c:v>
                </c:pt>
                <c:pt idx="3110">
                  <c:v>309.6999816894534</c:v>
                </c:pt>
                <c:pt idx="3111">
                  <c:v>309.7999877929687</c:v>
                </c:pt>
                <c:pt idx="3112">
                  <c:v>309.8999938964843</c:v>
                </c:pt>
                <c:pt idx="3113">
                  <c:v>310.0</c:v>
                </c:pt>
                <c:pt idx="3114">
                  <c:v>310.0999755859375</c:v>
                </c:pt>
                <c:pt idx="3115">
                  <c:v>310.1999816894534</c:v>
                </c:pt>
                <c:pt idx="3116">
                  <c:v>310.2999877929687</c:v>
                </c:pt>
                <c:pt idx="3117">
                  <c:v>310.3999938964843</c:v>
                </c:pt>
                <c:pt idx="3118">
                  <c:v>310.5</c:v>
                </c:pt>
                <c:pt idx="3119">
                  <c:v>310.5999755859375</c:v>
                </c:pt>
                <c:pt idx="3120">
                  <c:v>310.6999816894534</c:v>
                </c:pt>
                <c:pt idx="3121">
                  <c:v>310.7999877929687</c:v>
                </c:pt>
                <c:pt idx="3122">
                  <c:v>310.8999938964843</c:v>
                </c:pt>
                <c:pt idx="3123">
                  <c:v>311.0</c:v>
                </c:pt>
                <c:pt idx="3124">
                  <c:v>311.0999755859375</c:v>
                </c:pt>
                <c:pt idx="3125">
                  <c:v>311.1999816894534</c:v>
                </c:pt>
                <c:pt idx="3126">
                  <c:v>311.2999877929687</c:v>
                </c:pt>
                <c:pt idx="3127">
                  <c:v>311.3999938964843</c:v>
                </c:pt>
                <c:pt idx="3128">
                  <c:v>311.5</c:v>
                </c:pt>
                <c:pt idx="3129">
                  <c:v>311.5999755859375</c:v>
                </c:pt>
                <c:pt idx="3130">
                  <c:v>311.6999816894534</c:v>
                </c:pt>
                <c:pt idx="3131">
                  <c:v>311.7999877929687</c:v>
                </c:pt>
                <c:pt idx="3132">
                  <c:v>311.8999938964843</c:v>
                </c:pt>
                <c:pt idx="3133">
                  <c:v>312.0</c:v>
                </c:pt>
                <c:pt idx="3134">
                  <c:v>312.0999755859375</c:v>
                </c:pt>
                <c:pt idx="3135">
                  <c:v>312.1999816894534</c:v>
                </c:pt>
                <c:pt idx="3136">
                  <c:v>312.2999877929687</c:v>
                </c:pt>
                <c:pt idx="3137">
                  <c:v>312.3999938964843</c:v>
                </c:pt>
                <c:pt idx="3138">
                  <c:v>312.5</c:v>
                </c:pt>
                <c:pt idx="3139">
                  <c:v>312.5999755859375</c:v>
                </c:pt>
                <c:pt idx="3140">
                  <c:v>312.6999816894534</c:v>
                </c:pt>
                <c:pt idx="3141">
                  <c:v>312.7999877929687</c:v>
                </c:pt>
                <c:pt idx="3142">
                  <c:v>312.8999938964843</c:v>
                </c:pt>
                <c:pt idx="3143">
                  <c:v>313.0</c:v>
                </c:pt>
                <c:pt idx="3144">
                  <c:v>313.0999755859375</c:v>
                </c:pt>
                <c:pt idx="3145">
                  <c:v>313.1999816894534</c:v>
                </c:pt>
                <c:pt idx="3146">
                  <c:v>313.2999877929687</c:v>
                </c:pt>
                <c:pt idx="3147">
                  <c:v>313.3999938964843</c:v>
                </c:pt>
                <c:pt idx="3148">
                  <c:v>313.5</c:v>
                </c:pt>
                <c:pt idx="3149">
                  <c:v>313.5999755859375</c:v>
                </c:pt>
                <c:pt idx="3150">
                  <c:v>313.6999816894534</c:v>
                </c:pt>
                <c:pt idx="3151">
                  <c:v>313.7999877929687</c:v>
                </c:pt>
                <c:pt idx="3152">
                  <c:v>313.8999938964843</c:v>
                </c:pt>
                <c:pt idx="3153">
                  <c:v>314.0</c:v>
                </c:pt>
                <c:pt idx="3154">
                  <c:v>314.0999755859375</c:v>
                </c:pt>
                <c:pt idx="3155">
                  <c:v>314.1999816894534</c:v>
                </c:pt>
                <c:pt idx="3156">
                  <c:v>314.2999877929687</c:v>
                </c:pt>
                <c:pt idx="3157">
                  <c:v>314.3999938964843</c:v>
                </c:pt>
                <c:pt idx="3158">
                  <c:v>314.5</c:v>
                </c:pt>
                <c:pt idx="3159">
                  <c:v>314.5999755859375</c:v>
                </c:pt>
                <c:pt idx="3160">
                  <c:v>314.6999816894534</c:v>
                </c:pt>
                <c:pt idx="3161">
                  <c:v>314.7999877929687</c:v>
                </c:pt>
                <c:pt idx="3162">
                  <c:v>314.8999938964843</c:v>
                </c:pt>
                <c:pt idx="3163">
                  <c:v>315.0</c:v>
                </c:pt>
                <c:pt idx="3164">
                  <c:v>315.0999755859375</c:v>
                </c:pt>
                <c:pt idx="3165">
                  <c:v>315.1999816894534</c:v>
                </c:pt>
                <c:pt idx="3166">
                  <c:v>315.2999877929687</c:v>
                </c:pt>
                <c:pt idx="3167">
                  <c:v>315.3999938964843</c:v>
                </c:pt>
                <c:pt idx="3168">
                  <c:v>315.5</c:v>
                </c:pt>
                <c:pt idx="3169">
                  <c:v>315.5999755859375</c:v>
                </c:pt>
                <c:pt idx="3170">
                  <c:v>315.6999816894534</c:v>
                </c:pt>
                <c:pt idx="3171">
                  <c:v>315.7999877929687</c:v>
                </c:pt>
                <c:pt idx="3172">
                  <c:v>315.8999938964843</c:v>
                </c:pt>
                <c:pt idx="3173">
                  <c:v>316.0</c:v>
                </c:pt>
                <c:pt idx="3174">
                  <c:v>316.0999755859375</c:v>
                </c:pt>
                <c:pt idx="3175">
                  <c:v>316.1999816894534</c:v>
                </c:pt>
                <c:pt idx="3176">
                  <c:v>316.2999877929687</c:v>
                </c:pt>
                <c:pt idx="3177">
                  <c:v>316.3999938964843</c:v>
                </c:pt>
                <c:pt idx="3178">
                  <c:v>316.5</c:v>
                </c:pt>
                <c:pt idx="3179">
                  <c:v>316.5999755859375</c:v>
                </c:pt>
                <c:pt idx="3180">
                  <c:v>316.6999816894534</c:v>
                </c:pt>
                <c:pt idx="3181">
                  <c:v>316.7999877929687</c:v>
                </c:pt>
                <c:pt idx="3182">
                  <c:v>316.8999938964843</c:v>
                </c:pt>
                <c:pt idx="3183">
                  <c:v>317.0</c:v>
                </c:pt>
                <c:pt idx="3184">
                  <c:v>317.0999755859375</c:v>
                </c:pt>
                <c:pt idx="3185">
                  <c:v>317.1999816894534</c:v>
                </c:pt>
                <c:pt idx="3186">
                  <c:v>317.2999877929687</c:v>
                </c:pt>
                <c:pt idx="3187">
                  <c:v>317.3999938964843</c:v>
                </c:pt>
                <c:pt idx="3188">
                  <c:v>317.5</c:v>
                </c:pt>
                <c:pt idx="3189">
                  <c:v>317.5999755859375</c:v>
                </c:pt>
                <c:pt idx="3190">
                  <c:v>317.6999816894534</c:v>
                </c:pt>
                <c:pt idx="3191">
                  <c:v>317.7999877929687</c:v>
                </c:pt>
                <c:pt idx="3192">
                  <c:v>317.8999938964843</c:v>
                </c:pt>
                <c:pt idx="3193">
                  <c:v>318.0</c:v>
                </c:pt>
                <c:pt idx="3194">
                  <c:v>318.0999755859375</c:v>
                </c:pt>
                <c:pt idx="3195">
                  <c:v>318.1999816894534</c:v>
                </c:pt>
                <c:pt idx="3196">
                  <c:v>318.2999877929687</c:v>
                </c:pt>
                <c:pt idx="3197">
                  <c:v>318.3999938964843</c:v>
                </c:pt>
                <c:pt idx="3198">
                  <c:v>318.5</c:v>
                </c:pt>
                <c:pt idx="3199">
                  <c:v>318.5999755859375</c:v>
                </c:pt>
                <c:pt idx="3200">
                  <c:v>318.6999816894534</c:v>
                </c:pt>
                <c:pt idx="3201">
                  <c:v>318.7999877929687</c:v>
                </c:pt>
                <c:pt idx="3202">
                  <c:v>318.8999938964843</c:v>
                </c:pt>
                <c:pt idx="3203">
                  <c:v>319.0</c:v>
                </c:pt>
                <c:pt idx="3204">
                  <c:v>319.0999755859375</c:v>
                </c:pt>
                <c:pt idx="3205">
                  <c:v>319.1999816894534</c:v>
                </c:pt>
                <c:pt idx="3206">
                  <c:v>319.2999877929687</c:v>
                </c:pt>
                <c:pt idx="3207">
                  <c:v>319.3999938964843</c:v>
                </c:pt>
                <c:pt idx="3208">
                  <c:v>319.5</c:v>
                </c:pt>
                <c:pt idx="3209">
                  <c:v>319.5999755859375</c:v>
                </c:pt>
                <c:pt idx="3210">
                  <c:v>319.6999816894534</c:v>
                </c:pt>
                <c:pt idx="3211">
                  <c:v>319.7999877929687</c:v>
                </c:pt>
                <c:pt idx="3212">
                  <c:v>319.8999938964843</c:v>
                </c:pt>
                <c:pt idx="3213">
                  <c:v>320.0</c:v>
                </c:pt>
                <c:pt idx="3214">
                  <c:v>320.0999755859375</c:v>
                </c:pt>
                <c:pt idx="3215">
                  <c:v>320.1999816894534</c:v>
                </c:pt>
                <c:pt idx="3216">
                  <c:v>320.2999877929687</c:v>
                </c:pt>
                <c:pt idx="3217">
                  <c:v>320.3999938964843</c:v>
                </c:pt>
                <c:pt idx="3218">
                  <c:v>320.5</c:v>
                </c:pt>
                <c:pt idx="3219">
                  <c:v>320.5999755859375</c:v>
                </c:pt>
                <c:pt idx="3220">
                  <c:v>320.6999816894534</c:v>
                </c:pt>
                <c:pt idx="3221">
                  <c:v>320.7999877929687</c:v>
                </c:pt>
                <c:pt idx="3222">
                  <c:v>320.8999938964843</c:v>
                </c:pt>
                <c:pt idx="3223">
                  <c:v>321.0</c:v>
                </c:pt>
                <c:pt idx="3224">
                  <c:v>321.0999755859375</c:v>
                </c:pt>
                <c:pt idx="3225">
                  <c:v>321.1999816894534</c:v>
                </c:pt>
                <c:pt idx="3226">
                  <c:v>321.2999877929687</c:v>
                </c:pt>
                <c:pt idx="3227">
                  <c:v>321.3999938964843</c:v>
                </c:pt>
                <c:pt idx="3228">
                  <c:v>321.5</c:v>
                </c:pt>
                <c:pt idx="3229">
                  <c:v>321.5999755859375</c:v>
                </c:pt>
                <c:pt idx="3230">
                  <c:v>321.6999816894534</c:v>
                </c:pt>
                <c:pt idx="3231">
                  <c:v>321.7999877929687</c:v>
                </c:pt>
                <c:pt idx="3232">
                  <c:v>321.8999938964843</c:v>
                </c:pt>
                <c:pt idx="3233">
                  <c:v>322.0</c:v>
                </c:pt>
                <c:pt idx="3234">
                  <c:v>322.0999755859375</c:v>
                </c:pt>
                <c:pt idx="3235">
                  <c:v>322.1999816894534</c:v>
                </c:pt>
                <c:pt idx="3236">
                  <c:v>322.2999877929687</c:v>
                </c:pt>
                <c:pt idx="3237">
                  <c:v>322.3999938964843</c:v>
                </c:pt>
                <c:pt idx="3238">
                  <c:v>322.5</c:v>
                </c:pt>
                <c:pt idx="3239">
                  <c:v>322.5999755859375</c:v>
                </c:pt>
                <c:pt idx="3240">
                  <c:v>322.6999816894534</c:v>
                </c:pt>
                <c:pt idx="3241">
                  <c:v>322.7999877929687</c:v>
                </c:pt>
                <c:pt idx="3242">
                  <c:v>322.8999938964843</c:v>
                </c:pt>
                <c:pt idx="3243">
                  <c:v>323.0</c:v>
                </c:pt>
                <c:pt idx="3244">
                  <c:v>323.0999755859375</c:v>
                </c:pt>
                <c:pt idx="3245">
                  <c:v>323.1999816894534</c:v>
                </c:pt>
                <c:pt idx="3246">
                  <c:v>323.2999877929687</c:v>
                </c:pt>
                <c:pt idx="3247">
                  <c:v>323.3999938964843</c:v>
                </c:pt>
                <c:pt idx="3248">
                  <c:v>323.5</c:v>
                </c:pt>
                <c:pt idx="3249">
                  <c:v>323.5999755859375</c:v>
                </c:pt>
                <c:pt idx="3250">
                  <c:v>323.6999816894534</c:v>
                </c:pt>
                <c:pt idx="3251">
                  <c:v>323.7999877929687</c:v>
                </c:pt>
                <c:pt idx="3252">
                  <c:v>323.8999938964843</c:v>
                </c:pt>
                <c:pt idx="3253">
                  <c:v>324.0</c:v>
                </c:pt>
                <c:pt idx="3254">
                  <c:v>324.0999755859375</c:v>
                </c:pt>
                <c:pt idx="3255">
                  <c:v>324.1999816894534</c:v>
                </c:pt>
                <c:pt idx="3256">
                  <c:v>324.2999877929687</c:v>
                </c:pt>
                <c:pt idx="3257">
                  <c:v>324.3999938964843</c:v>
                </c:pt>
                <c:pt idx="3258">
                  <c:v>324.5</c:v>
                </c:pt>
                <c:pt idx="3259">
                  <c:v>324.5999755859375</c:v>
                </c:pt>
                <c:pt idx="3260">
                  <c:v>324.6999816894534</c:v>
                </c:pt>
                <c:pt idx="3261">
                  <c:v>324.7999877929687</c:v>
                </c:pt>
                <c:pt idx="3262">
                  <c:v>324.8999938964843</c:v>
                </c:pt>
                <c:pt idx="3263">
                  <c:v>325.0</c:v>
                </c:pt>
                <c:pt idx="3264">
                  <c:v>325.0999755859375</c:v>
                </c:pt>
                <c:pt idx="3265">
                  <c:v>325.1999816894534</c:v>
                </c:pt>
                <c:pt idx="3266">
                  <c:v>325.2999877929687</c:v>
                </c:pt>
                <c:pt idx="3267">
                  <c:v>325.3999938964843</c:v>
                </c:pt>
                <c:pt idx="3268">
                  <c:v>325.5</c:v>
                </c:pt>
                <c:pt idx="3269">
                  <c:v>325.5999755859375</c:v>
                </c:pt>
                <c:pt idx="3270">
                  <c:v>325.6999816894534</c:v>
                </c:pt>
                <c:pt idx="3271">
                  <c:v>325.7999877929687</c:v>
                </c:pt>
                <c:pt idx="3272">
                  <c:v>325.8999938964843</c:v>
                </c:pt>
                <c:pt idx="3273">
                  <c:v>326.0</c:v>
                </c:pt>
                <c:pt idx="3274">
                  <c:v>326.0999755859375</c:v>
                </c:pt>
                <c:pt idx="3275">
                  <c:v>326.1999816894534</c:v>
                </c:pt>
                <c:pt idx="3276">
                  <c:v>326.2999877929687</c:v>
                </c:pt>
                <c:pt idx="3277">
                  <c:v>326.3999938964843</c:v>
                </c:pt>
                <c:pt idx="3278">
                  <c:v>326.5</c:v>
                </c:pt>
                <c:pt idx="3279">
                  <c:v>326.5999755859375</c:v>
                </c:pt>
                <c:pt idx="3280">
                  <c:v>326.6999816894534</c:v>
                </c:pt>
                <c:pt idx="3281">
                  <c:v>326.7999877929687</c:v>
                </c:pt>
                <c:pt idx="3282">
                  <c:v>326.8999938964843</c:v>
                </c:pt>
                <c:pt idx="3283">
                  <c:v>327.0</c:v>
                </c:pt>
                <c:pt idx="3284">
                  <c:v>327.0999755859375</c:v>
                </c:pt>
                <c:pt idx="3285">
                  <c:v>327.1999816894534</c:v>
                </c:pt>
                <c:pt idx="3286">
                  <c:v>327.2999877929687</c:v>
                </c:pt>
                <c:pt idx="3287">
                  <c:v>327.3999938964843</c:v>
                </c:pt>
                <c:pt idx="3288">
                  <c:v>327.5</c:v>
                </c:pt>
                <c:pt idx="3289">
                  <c:v>327.5999755859375</c:v>
                </c:pt>
                <c:pt idx="3290">
                  <c:v>327.6999816894534</c:v>
                </c:pt>
                <c:pt idx="3291">
                  <c:v>327.7999877929687</c:v>
                </c:pt>
                <c:pt idx="3292">
                  <c:v>327.8999938964843</c:v>
                </c:pt>
                <c:pt idx="3293">
                  <c:v>328.0</c:v>
                </c:pt>
                <c:pt idx="3294">
                  <c:v>328.0999755859375</c:v>
                </c:pt>
                <c:pt idx="3295">
                  <c:v>328.1999816894534</c:v>
                </c:pt>
                <c:pt idx="3296">
                  <c:v>328.2999877929687</c:v>
                </c:pt>
                <c:pt idx="3297">
                  <c:v>328.3999938964843</c:v>
                </c:pt>
                <c:pt idx="3298">
                  <c:v>328.5</c:v>
                </c:pt>
                <c:pt idx="3299">
                  <c:v>328.5999755859375</c:v>
                </c:pt>
                <c:pt idx="3300">
                  <c:v>328.6999816894534</c:v>
                </c:pt>
                <c:pt idx="3301">
                  <c:v>328.7999877929687</c:v>
                </c:pt>
                <c:pt idx="3302">
                  <c:v>328.8999938964843</c:v>
                </c:pt>
                <c:pt idx="3303">
                  <c:v>329.0</c:v>
                </c:pt>
                <c:pt idx="3304">
                  <c:v>329.0999755859375</c:v>
                </c:pt>
                <c:pt idx="3305">
                  <c:v>329.1999816894534</c:v>
                </c:pt>
                <c:pt idx="3306">
                  <c:v>329.2999877929687</c:v>
                </c:pt>
                <c:pt idx="3307">
                  <c:v>329.3999938964843</c:v>
                </c:pt>
                <c:pt idx="3308">
                  <c:v>329.5</c:v>
                </c:pt>
                <c:pt idx="3309">
                  <c:v>329.5999755859375</c:v>
                </c:pt>
                <c:pt idx="3310">
                  <c:v>329.6999816894534</c:v>
                </c:pt>
                <c:pt idx="3311">
                  <c:v>329.7999877929687</c:v>
                </c:pt>
                <c:pt idx="3312">
                  <c:v>329.8999938964843</c:v>
                </c:pt>
                <c:pt idx="3313">
                  <c:v>330.0</c:v>
                </c:pt>
                <c:pt idx="3314">
                  <c:v>330.0999755859375</c:v>
                </c:pt>
                <c:pt idx="3315">
                  <c:v>330.1999816894534</c:v>
                </c:pt>
                <c:pt idx="3316">
                  <c:v>330.2999877929687</c:v>
                </c:pt>
                <c:pt idx="3317">
                  <c:v>330.3999938964843</c:v>
                </c:pt>
                <c:pt idx="3318">
                  <c:v>330.5</c:v>
                </c:pt>
                <c:pt idx="3319">
                  <c:v>330.5999755859375</c:v>
                </c:pt>
                <c:pt idx="3320">
                  <c:v>330.6999816894534</c:v>
                </c:pt>
                <c:pt idx="3321">
                  <c:v>330.7999877929687</c:v>
                </c:pt>
                <c:pt idx="3322">
                  <c:v>330.8999938964843</c:v>
                </c:pt>
                <c:pt idx="3323">
                  <c:v>331.0</c:v>
                </c:pt>
                <c:pt idx="3324">
                  <c:v>331.0999755859375</c:v>
                </c:pt>
                <c:pt idx="3325">
                  <c:v>331.1999816894534</c:v>
                </c:pt>
                <c:pt idx="3326">
                  <c:v>331.2999877929687</c:v>
                </c:pt>
                <c:pt idx="3327">
                  <c:v>331.3999938964843</c:v>
                </c:pt>
                <c:pt idx="3328">
                  <c:v>331.5</c:v>
                </c:pt>
                <c:pt idx="3329">
                  <c:v>331.5999755859375</c:v>
                </c:pt>
                <c:pt idx="3330">
                  <c:v>331.6999816894534</c:v>
                </c:pt>
                <c:pt idx="3331">
                  <c:v>331.7999877929687</c:v>
                </c:pt>
                <c:pt idx="3332">
                  <c:v>331.8999938964843</c:v>
                </c:pt>
                <c:pt idx="3333">
                  <c:v>332.0</c:v>
                </c:pt>
                <c:pt idx="3334">
                  <c:v>332.0999755859375</c:v>
                </c:pt>
                <c:pt idx="3335">
                  <c:v>332.1999816894534</c:v>
                </c:pt>
                <c:pt idx="3336">
                  <c:v>332.2999877929687</c:v>
                </c:pt>
                <c:pt idx="3337">
                  <c:v>332.3999938964843</c:v>
                </c:pt>
                <c:pt idx="3338">
                  <c:v>332.5</c:v>
                </c:pt>
                <c:pt idx="3339">
                  <c:v>332.5999755859375</c:v>
                </c:pt>
                <c:pt idx="3340">
                  <c:v>332.6999816894534</c:v>
                </c:pt>
                <c:pt idx="3341">
                  <c:v>332.7999877929687</c:v>
                </c:pt>
                <c:pt idx="3342">
                  <c:v>332.8999938964843</c:v>
                </c:pt>
                <c:pt idx="3343">
                  <c:v>333.0</c:v>
                </c:pt>
                <c:pt idx="3344">
                  <c:v>333.0999755859375</c:v>
                </c:pt>
                <c:pt idx="3345">
                  <c:v>333.1999816894534</c:v>
                </c:pt>
                <c:pt idx="3346">
                  <c:v>333.2999877929687</c:v>
                </c:pt>
                <c:pt idx="3347">
                  <c:v>333.3999938964843</c:v>
                </c:pt>
                <c:pt idx="3348">
                  <c:v>333.5</c:v>
                </c:pt>
                <c:pt idx="3349">
                  <c:v>333.5999755859375</c:v>
                </c:pt>
                <c:pt idx="3350">
                  <c:v>333.6999816894534</c:v>
                </c:pt>
                <c:pt idx="3351">
                  <c:v>333.7999877929687</c:v>
                </c:pt>
                <c:pt idx="3352">
                  <c:v>333.8999938964843</c:v>
                </c:pt>
                <c:pt idx="3353">
                  <c:v>334.0</c:v>
                </c:pt>
                <c:pt idx="3354">
                  <c:v>334.0999755859375</c:v>
                </c:pt>
                <c:pt idx="3355">
                  <c:v>334.1999816894534</c:v>
                </c:pt>
                <c:pt idx="3356">
                  <c:v>334.2999877929687</c:v>
                </c:pt>
                <c:pt idx="3357">
                  <c:v>334.3999938964843</c:v>
                </c:pt>
                <c:pt idx="3358">
                  <c:v>334.5</c:v>
                </c:pt>
                <c:pt idx="3359">
                  <c:v>334.5999755859375</c:v>
                </c:pt>
                <c:pt idx="3360">
                  <c:v>334.6999816894534</c:v>
                </c:pt>
                <c:pt idx="3361">
                  <c:v>334.7999877929687</c:v>
                </c:pt>
                <c:pt idx="3362">
                  <c:v>334.8999938964843</c:v>
                </c:pt>
                <c:pt idx="3363">
                  <c:v>335.0</c:v>
                </c:pt>
                <c:pt idx="3364">
                  <c:v>335.0999755859375</c:v>
                </c:pt>
                <c:pt idx="3365">
                  <c:v>335.1999816894534</c:v>
                </c:pt>
                <c:pt idx="3366">
                  <c:v>335.2999877929687</c:v>
                </c:pt>
                <c:pt idx="3367">
                  <c:v>335.3999938964843</c:v>
                </c:pt>
                <c:pt idx="3368">
                  <c:v>335.5</c:v>
                </c:pt>
                <c:pt idx="3369">
                  <c:v>335.5999755859375</c:v>
                </c:pt>
                <c:pt idx="3370">
                  <c:v>335.6999816894534</c:v>
                </c:pt>
                <c:pt idx="3371">
                  <c:v>335.7999877929687</c:v>
                </c:pt>
                <c:pt idx="3372">
                  <c:v>335.8999938964843</c:v>
                </c:pt>
                <c:pt idx="3373">
                  <c:v>336.0</c:v>
                </c:pt>
                <c:pt idx="3374">
                  <c:v>336.0999755859375</c:v>
                </c:pt>
                <c:pt idx="3375">
                  <c:v>336.1999816894534</c:v>
                </c:pt>
                <c:pt idx="3376">
                  <c:v>336.2999877929687</c:v>
                </c:pt>
                <c:pt idx="3377">
                  <c:v>336.3999938964843</c:v>
                </c:pt>
                <c:pt idx="3378">
                  <c:v>336.5</c:v>
                </c:pt>
                <c:pt idx="3379">
                  <c:v>336.5999755859375</c:v>
                </c:pt>
                <c:pt idx="3380">
                  <c:v>336.6999816894534</c:v>
                </c:pt>
                <c:pt idx="3381">
                  <c:v>336.7999877929687</c:v>
                </c:pt>
                <c:pt idx="3382">
                  <c:v>336.8999938964843</c:v>
                </c:pt>
                <c:pt idx="3383">
                  <c:v>337.0</c:v>
                </c:pt>
                <c:pt idx="3384">
                  <c:v>337.0999755859375</c:v>
                </c:pt>
                <c:pt idx="3385">
                  <c:v>337.1999816894534</c:v>
                </c:pt>
                <c:pt idx="3386">
                  <c:v>337.2999877929687</c:v>
                </c:pt>
                <c:pt idx="3387">
                  <c:v>337.3999938964843</c:v>
                </c:pt>
                <c:pt idx="3388">
                  <c:v>337.5</c:v>
                </c:pt>
                <c:pt idx="3389">
                  <c:v>337.5999755859375</c:v>
                </c:pt>
                <c:pt idx="3390">
                  <c:v>337.6999816894534</c:v>
                </c:pt>
                <c:pt idx="3391">
                  <c:v>337.7999877929687</c:v>
                </c:pt>
                <c:pt idx="3392">
                  <c:v>337.8999938964843</c:v>
                </c:pt>
                <c:pt idx="3393">
                  <c:v>338.0</c:v>
                </c:pt>
                <c:pt idx="3394">
                  <c:v>338.0999755859375</c:v>
                </c:pt>
                <c:pt idx="3395">
                  <c:v>338.1999816894534</c:v>
                </c:pt>
                <c:pt idx="3396">
                  <c:v>338.2999877929687</c:v>
                </c:pt>
                <c:pt idx="3397">
                  <c:v>338.3999938964843</c:v>
                </c:pt>
                <c:pt idx="3398">
                  <c:v>338.5</c:v>
                </c:pt>
                <c:pt idx="3399">
                  <c:v>338.5999755859375</c:v>
                </c:pt>
                <c:pt idx="3400">
                  <c:v>338.6999816894534</c:v>
                </c:pt>
                <c:pt idx="3401">
                  <c:v>338.7999877929687</c:v>
                </c:pt>
                <c:pt idx="3402">
                  <c:v>338.8999938964843</c:v>
                </c:pt>
                <c:pt idx="3403">
                  <c:v>339.0</c:v>
                </c:pt>
                <c:pt idx="3404">
                  <c:v>339.0999755859375</c:v>
                </c:pt>
                <c:pt idx="3405">
                  <c:v>339.1999816894534</c:v>
                </c:pt>
                <c:pt idx="3406">
                  <c:v>339.2999877929687</c:v>
                </c:pt>
                <c:pt idx="3407">
                  <c:v>339.3999938964843</c:v>
                </c:pt>
                <c:pt idx="3408">
                  <c:v>339.5</c:v>
                </c:pt>
                <c:pt idx="3409">
                  <c:v>339.5999755859375</c:v>
                </c:pt>
                <c:pt idx="3410">
                  <c:v>339.6999816894534</c:v>
                </c:pt>
                <c:pt idx="3411">
                  <c:v>339.7999877929687</c:v>
                </c:pt>
                <c:pt idx="3412">
                  <c:v>339.8999938964843</c:v>
                </c:pt>
                <c:pt idx="3413">
                  <c:v>340.0</c:v>
                </c:pt>
                <c:pt idx="3414">
                  <c:v>340.0999755859375</c:v>
                </c:pt>
                <c:pt idx="3415">
                  <c:v>340.1999816894534</c:v>
                </c:pt>
                <c:pt idx="3416">
                  <c:v>340.2999877929687</c:v>
                </c:pt>
                <c:pt idx="3417">
                  <c:v>340.3999938964843</c:v>
                </c:pt>
                <c:pt idx="3418">
                  <c:v>340.5</c:v>
                </c:pt>
                <c:pt idx="3419">
                  <c:v>340.5999755859375</c:v>
                </c:pt>
                <c:pt idx="3420">
                  <c:v>340.6999816894534</c:v>
                </c:pt>
                <c:pt idx="3421">
                  <c:v>340.7999877929687</c:v>
                </c:pt>
                <c:pt idx="3422">
                  <c:v>340.8999938964843</c:v>
                </c:pt>
                <c:pt idx="3423">
                  <c:v>341.0</c:v>
                </c:pt>
                <c:pt idx="3424">
                  <c:v>341.0999755859375</c:v>
                </c:pt>
                <c:pt idx="3425">
                  <c:v>341.1999816894534</c:v>
                </c:pt>
                <c:pt idx="3426">
                  <c:v>341.2999877929687</c:v>
                </c:pt>
                <c:pt idx="3427">
                  <c:v>341.3999938964843</c:v>
                </c:pt>
                <c:pt idx="3428">
                  <c:v>341.5</c:v>
                </c:pt>
                <c:pt idx="3429">
                  <c:v>341.5999755859375</c:v>
                </c:pt>
                <c:pt idx="3430">
                  <c:v>341.6999816894534</c:v>
                </c:pt>
                <c:pt idx="3431">
                  <c:v>341.7999877929687</c:v>
                </c:pt>
                <c:pt idx="3432">
                  <c:v>341.8999938964843</c:v>
                </c:pt>
                <c:pt idx="3433">
                  <c:v>342.0</c:v>
                </c:pt>
                <c:pt idx="3434">
                  <c:v>342.0999755859375</c:v>
                </c:pt>
                <c:pt idx="3435">
                  <c:v>342.1999816894534</c:v>
                </c:pt>
                <c:pt idx="3436">
                  <c:v>342.2999877929687</c:v>
                </c:pt>
                <c:pt idx="3437">
                  <c:v>342.3999938964843</c:v>
                </c:pt>
                <c:pt idx="3438">
                  <c:v>342.5</c:v>
                </c:pt>
                <c:pt idx="3439">
                  <c:v>342.5999755859375</c:v>
                </c:pt>
                <c:pt idx="3440">
                  <c:v>342.6999816894534</c:v>
                </c:pt>
                <c:pt idx="3441">
                  <c:v>342.7999877929687</c:v>
                </c:pt>
                <c:pt idx="3442">
                  <c:v>342.8999938964843</c:v>
                </c:pt>
                <c:pt idx="3443">
                  <c:v>343.0</c:v>
                </c:pt>
                <c:pt idx="3444">
                  <c:v>343.0999755859375</c:v>
                </c:pt>
                <c:pt idx="3445">
                  <c:v>343.1999816894534</c:v>
                </c:pt>
                <c:pt idx="3446">
                  <c:v>343.2999877929687</c:v>
                </c:pt>
                <c:pt idx="3447">
                  <c:v>343.3999938964843</c:v>
                </c:pt>
                <c:pt idx="3448">
                  <c:v>343.5</c:v>
                </c:pt>
                <c:pt idx="3449">
                  <c:v>343.5999755859375</c:v>
                </c:pt>
                <c:pt idx="3450">
                  <c:v>343.6999816894534</c:v>
                </c:pt>
                <c:pt idx="3451">
                  <c:v>343.7999877929687</c:v>
                </c:pt>
                <c:pt idx="3452">
                  <c:v>343.8999938964843</c:v>
                </c:pt>
                <c:pt idx="3453">
                  <c:v>344.0</c:v>
                </c:pt>
                <c:pt idx="3454">
                  <c:v>344.0999755859375</c:v>
                </c:pt>
                <c:pt idx="3455">
                  <c:v>344.1999816894534</c:v>
                </c:pt>
                <c:pt idx="3456">
                  <c:v>344.2999877929687</c:v>
                </c:pt>
                <c:pt idx="3457">
                  <c:v>344.3999938964843</c:v>
                </c:pt>
                <c:pt idx="3458">
                  <c:v>344.5</c:v>
                </c:pt>
                <c:pt idx="3459">
                  <c:v>344.5999755859375</c:v>
                </c:pt>
                <c:pt idx="3460">
                  <c:v>344.6999816894534</c:v>
                </c:pt>
                <c:pt idx="3461">
                  <c:v>344.7999877929687</c:v>
                </c:pt>
                <c:pt idx="3462">
                  <c:v>344.8999938964843</c:v>
                </c:pt>
                <c:pt idx="3463">
                  <c:v>345.0</c:v>
                </c:pt>
                <c:pt idx="3464">
                  <c:v>345.0999755859375</c:v>
                </c:pt>
                <c:pt idx="3465">
                  <c:v>345.1999816894534</c:v>
                </c:pt>
                <c:pt idx="3466">
                  <c:v>345.2999877929687</c:v>
                </c:pt>
                <c:pt idx="3467">
                  <c:v>345.3999938964843</c:v>
                </c:pt>
                <c:pt idx="3468">
                  <c:v>345.5</c:v>
                </c:pt>
                <c:pt idx="3469">
                  <c:v>345.5999755859375</c:v>
                </c:pt>
                <c:pt idx="3470">
                  <c:v>345.6999816894534</c:v>
                </c:pt>
                <c:pt idx="3471">
                  <c:v>345.7999877929687</c:v>
                </c:pt>
                <c:pt idx="3472">
                  <c:v>345.8999938964843</c:v>
                </c:pt>
                <c:pt idx="3473">
                  <c:v>346.0</c:v>
                </c:pt>
                <c:pt idx="3474">
                  <c:v>346.0999755859375</c:v>
                </c:pt>
                <c:pt idx="3475">
                  <c:v>346.1999816894534</c:v>
                </c:pt>
                <c:pt idx="3476">
                  <c:v>346.2999877929687</c:v>
                </c:pt>
                <c:pt idx="3477">
                  <c:v>346.3999938964843</c:v>
                </c:pt>
                <c:pt idx="3478">
                  <c:v>346.5</c:v>
                </c:pt>
                <c:pt idx="3479">
                  <c:v>346.5999755859375</c:v>
                </c:pt>
                <c:pt idx="3480">
                  <c:v>346.6999816894534</c:v>
                </c:pt>
                <c:pt idx="3481">
                  <c:v>346.7999877929687</c:v>
                </c:pt>
                <c:pt idx="3482">
                  <c:v>346.8999938964843</c:v>
                </c:pt>
                <c:pt idx="3483">
                  <c:v>347.0</c:v>
                </c:pt>
                <c:pt idx="3484">
                  <c:v>347.0999755859375</c:v>
                </c:pt>
                <c:pt idx="3485">
                  <c:v>347.1999816894534</c:v>
                </c:pt>
                <c:pt idx="3486">
                  <c:v>347.2999877929687</c:v>
                </c:pt>
                <c:pt idx="3487">
                  <c:v>347.3999938964843</c:v>
                </c:pt>
                <c:pt idx="3488">
                  <c:v>347.5</c:v>
                </c:pt>
                <c:pt idx="3489">
                  <c:v>347.5999755859375</c:v>
                </c:pt>
                <c:pt idx="3490">
                  <c:v>347.6999816894534</c:v>
                </c:pt>
                <c:pt idx="3491">
                  <c:v>347.7999877929687</c:v>
                </c:pt>
                <c:pt idx="3492">
                  <c:v>347.8999938964843</c:v>
                </c:pt>
                <c:pt idx="3493">
                  <c:v>348.0</c:v>
                </c:pt>
                <c:pt idx="3494">
                  <c:v>348.0999755859375</c:v>
                </c:pt>
                <c:pt idx="3495">
                  <c:v>348.1999816894534</c:v>
                </c:pt>
                <c:pt idx="3496">
                  <c:v>348.2999877929687</c:v>
                </c:pt>
                <c:pt idx="3497">
                  <c:v>348.3999938964843</c:v>
                </c:pt>
                <c:pt idx="3498">
                  <c:v>348.5</c:v>
                </c:pt>
                <c:pt idx="3499">
                  <c:v>348.5999755859375</c:v>
                </c:pt>
                <c:pt idx="3500">
                  <c:v>348.6999816894534</c:v>
                </c:pt>
                <c:pt idx="3501">
                  <c:v>348.7999877929687</c:v>
                </c:pt>
                <c:pt idx="3502">
                  <c:v>348.8999938964843</c:v>
                </c:pt>
                <c:pt idx="3503">
                  <c:v>349.0</c:v>
                </c:pt>
                <c:pt idx="3504">
                  <c:v>349.0999755859375</c:v>
                </c:pt>
                <c:pt idx="3505">
                  <c:v>349.1999816894534</c:v>
                </c:pt>
                <c:pt idx="3506">
                  <c:v>349.2999877929687</c:v>
                </c:pt>
                <c:pt idx="3507">
                  <c:v>349.3999938964843</c:v>
                </c:pt>
                <c:pt idx="3508">
                  <c:v>349.5</c:v>
                </c:pt>
                <c:pt idx="3509">
                  <c:v>349.5999755859375</c:v>
                </c:pt>
                <c:pt idx="3510">
                  <c:v>349.6999816894534</c:v>
                </c:pt>
                <c:pt idx="3511">
                  <c:v>349.7999877929687</c:v>
                </c:pt>
                <c:pt idx="3512">
                  <c:v>349.8999938964843</c:v>
                </c:pt>
                <c:pt idx="3513">
                  <c:v>350.0</c:v>
                </c:pt>
                <c:pt idx="3514">
                  <c:v>350.0999755859375</c:v>
                </c:pt>
                <c:pt idx="3515">
                  <c:v>350.1999816894534</c:v>
                </c:pt>
                <c:pt idx="3516">
                  <c:v>350.2999877929687</c:v>
                </c:pt>
                <c:pt idx="3517">
                  <c:v>350.3999938964843</c:v>
                </c:pt>
                <c:pt idx="3518">
                  <c:v>350.5</c:v>
                </c:pt>
                <c:pt idx="3519">
                  <c:v>350.5999755859375</c:v>
                </c:pt>
                <c:pt idx="3520">
                  <c:v>350.6999816894534</c:v>
                </c:pt>
                <c:pt idx="3521">
                  <c:v>350.7999877929687</c:v>
                </c:pt>
                <c:pt idx="3522">
                  <c:v>350.8999938964843</c:v>
                </c:pt>
                <c:pt idx="3523">
                  <c:v>351.0</c:v>
                </c:pt>
                <c:pt idx="3524">
                  <c:v>351.0999755859375</c:v>
                </c:pt>
                <c:pt idx="3525">
                  <c:v>351.1999816894534</c:v>
                </c:pt>
                <c:pt idx="3526">
                  <c:v>351.2999877929687</c:v>
                </c:pt>
                <c:pt idx="3527">
                  <c:v>351.3999938964843</c:v>
                </c:pt>
                <c:pt idx="3528">
                  <c:v>351.5</c:v>
                </c:pt>
                <c:pt idx="3529">
                  <c:v>351.5999755859375</c:v>
                </c:pt>
                <c:pt idx="3530">
                  <c:v>351.6999816894534</c:v>
                </c:pt>
                <c:pt idx="3531">
                  <c:v>351.7999877929687</c:v>
                </c:pt>
                <c:pt idx="3532">
                  <c:v>351.8999938964843</c:v>
                </c:pt>
                <c:pt idx="3533">
                  <c:v>352.0</c:v>
                </c:pt>
                <c:pt idx="3534">
                  <c:v>352.0999755859375</c:v>
                </c:pt>
                <c:pt idx="3535">
                  <c:v>352.1999816894534</c:v>
                </c:pt>
                <c:pt idx="3536">
                  <c:v>352.2999877929687</c:v>
                </c:pt>
                <c:pt idx="3537">
                  <c:v>352.3999938964843</c:v>
                </c:pt>
                <c:pt idx="3538">
                  <c:v>352.5</c:v>
                </c:pt>
                <c:pt idx="3539">
                  <c:v>352.5999755859375</c:v>
                </c:pt>
                <c:pt idx="3540">
                  <c:v>352.6999816894534</c:v>
                </c:pt>
                <c:pt idx="3541">
                  <c:v>352.7999877929687</c:v>
                </c:pt>
                <c:pt idx="3542">
                  <c:v>352.8999938964843</c:v>
                </c:pt>
                <c:pt idx="3543">
                  <c:v>353.0</c:v>
                </c:pt>
                <c:pt idx="3544">
                  <c:v>353.0999755859375</c:v>
                </c:pt>
                <c:pt idx="3545">
                  <c:v>353.1999816894534</c:v>
                </c:pt>
                <c:pt idx="3546">
                  <c:v>353.2999877929687</c:v>
                </c:pt>
                <c:pt idx="3547">
                  <c:v>353.3999938964843</c:v>
                </c:pt>
                <c:pt idx="3548">
                  <c:v>353.5</c:v>
                </c:pt>
                <c:pt idx="3549">
                  <c:v>353.5999755859375</c:v>
                </c:pt>
                <c:pt idx="3550">
                  <c:v>353.6999816894534</c:v>
                </c:pt>
                <c:pt idx="3551">
                  <c:v>353.7999877929687</c:v>
                </c:pt>
                <c:pt idx="3552">
                  <c:v>353.8999938964843</c:v>
                </c:pt>
                <c:pt idx="3553">
                  <c:v>354.0</c:v>
                </c:pt>
                <c:pt idx="3554">
                  <c:v>354.0999755859375</c:v>
                </c:pt>
                <c:pt idx="3555">
                  <c:v>354.1999816894534</c:v>
                </c:pt>
                <c:pt idx="3556">
                  <c:v>354.2999877929687</c:v>
                </c:pt>
                <c:pt idx="3557">
                  <c:v>354.3999938964843</c:v>
                </c:pt>
                <c:pt idx="3558">
                  <c:v>354.5</c:v>
                </c:pt>
                <c:pt idx="3559">
                  <c:v>354.5999755859375</c:v>
                </c:pt>
                <c:pt idx="3560">
                  <c:v>354.6999816894534</c:v>
                </c:pt>
                <c:pt idx="3561">
                  <c:v>354.7999877929687</c:v>
                </c:pt>
                <c:pt idx="3562">
                  <c:v>354.8999938964843</c:v>
                </c:pt>
                <c:pt idx="3563">
                  <c:v>355.0</c:v>
                </c:pt>
                <c:pt idx="3564">
                  <c:v>355.0999755859375</c:v>
                </c:pt>
                <c:pt idx="3565">
                  <c:v>355.1999816894534</c:v>
                </c:pt>
                <c:pt idx="3566">
                  <c:v>355.2999877929687</c:v>
                </c:pt>
                <c:pt idx="3567">
                  <c:v>355.3999938964843</c:v>
                </c:pt>
                <c:pt idx="3568">
                  <c:v>355.5</c:v>
                </c:pt>
                <c:pt idx="3569">
                  <c:v>355.5999755859375</c:v>
                </c:pt>
                <c:pt idx="3570">
                  <c:v>355.6999816894534</c:v>
                </c:pt>
                <c:pt idx="3571">
                  <c:v>355.7999877929687</c:v>
                </c:pt>
                <c:pt idx="3572">
                  <c:v>355.8999938964843</c:v>
                </c:pt>
                <c:pt idx="3573">
                  <c:v>356.0</c:v>
                </c:pt>
                <c:pt idx="3574">
                  <c:v>356.0999755859375</c:v>
                </c:pt>
                <c:pt idx="3575">
                  <c:v>356.1999816894534</c:v>
                </c:pt>
                <c:pt idx="3576">
                  <c:v>356.2999877929687</c:v>
                </c:pt>
                <c:pt idx="3577">
                  <c:v>356.3999938964843</c:v>
                </c:pt>
                <c:pt idx="3578">
                  <c:v>356.5</c:v>
                </c:pt>
                <c:pt idx="3579">
                  <c:v>356.5999755859375</c:v>
                </c:pt>
                <c:pt idx="3580">
                  <c:v>356.6999816894534</c:v>
                </c:pt>
                <c:pt idx="3581">
                  <c:v>356.7999877929687</c:v>
                </c:pt>
                <c:pt idx="3582">
                  <c:v>356.8999938964843</c:v>
                </c:pt>
                <c:pt idx="3583">
                  <c:v>357.0</c:v>
                </c:pt>
                <c:pt idx="3584">
                  <c:v>357.0999755859375</c:v>
                </c:pt>
                <c:pt idx="3585">
                  <c:v>357.1999816894534</c:v>
                </c:pt>
                <c:pt idx="3586">
                  <c:v>357.2999877929687</c:v>
                </c:pt>
                <c:pt idx="3587">
                  <c:v>357.3999938964843</c:v>
                </c:pt>
                <c:pt idx="3588">
                  <c:v>357.5</c:v>
                </c:pt>
                <c:pt idx="3589">
                  <c:v>357.5999755859375</c:v>
                </c:pt>
                <c:pt idx="3590">
                  <c:v>357.6999816894534</c:v>
                </c:pt>
                <c:pt idx="3591">
                  <c:v>357.7999877929687</c:v>
                </c:pt>
                <c:pt idx="3592">
                  <c:v>357.8999938964843</c:v>
                </c:pt>
                <c:pt idx="3593">
                  <c:v>358.0</c:v>
                </c:pt>
                <c:pt idx="3594">
                  <c:v>358.0999755859375</c:v>
                </c:pt>
                <c:pt idx="3595">
                  <c:v>358.1999816894534</c:v>
                </c:pt>
                <c:pt idx="3596">
                  <c:v>358.2999877929687</c:v>
                </c:pt>
                <c:pt idx="3597">
                  <c:v>358.3999938964843</c:v>
                </c:pt>
                <c:pt idx="3598">
                  <c:v>358.5</c:v>
                </c:pt>
                <c:pt idx="3599">
                  <c:v>358.5999755859375</c:v>
                </c:pt>
                <c:pt idx="3600">
                  <c:v>358.6999816894534</c:v>
                </c:pt>
                <c:pt idx="3601">
                  <c:v>358.7999877929687</c:v>
                </c:pt>
                <c:pt idx="3602">
                  <c:v>358.8999938964843</c:v>
                </c:pt>
                <c:pt idx="3603">
                  <c:v>359.0</c:v>
                </c:pt>
                <c:pt idx="3604">
                  <c:v>359.0999755859375</c:v>
                </c:pt>
                <c:pt idx="3605">
                  <c:v>359.1999816894534</c:v>
                </c:pt>
                <c:pt idx="3606">
                  <c:v>359.2999877929687</c:v>
                </c:pt>
                <c:pt idx="3607">
                  <c:v>359.3999938964843</c:v>
                </c:pt>
                <c:pt idx="3608">
                  <c:v>359.5</c:v>
                </c:pt>
                <c:pt idx="3609">
                  <c:v>359.5999755859375</c:v>
                </c:pt>
                <c:pt idx="3610">
                  <c:v>359.6999816894534</c:v>
                </c:pt>
                <c:pt idx="3611">
                  <c:v>359.7999877929687</c:v>
                </c:pt>
                <c:pt idx="3612">
                  <c:v>359.8999938964843</c:v>
                </c:pt>
                <c:pt idx="3613">
                  <c:v>360.0</c:v>
                </c:pt>
                <c:pt idx="3614">
                  <c:v>360.0999755859375</c:v>
                </c:pt>
                <c:pt idx="3615">
                  <c:v>360.1999816894534</c:v>
                </c:pt>
                <c:pt idx="3616">
                  <c:v>360.2999877929687</c:v>
                </c:pt>
                <c:pt idx="3617">
                  <c:v>360.3999938964843</c:v>
                </c:pt>
                <c:pt idx="3618">
                  <c:v>360.5</c:v>
                </c:pt>
                <c:pt idx="3619">
                  <c:v>360.5999755859375</c:v>
                </c:pt>
                <c:pt idx="3620">
                  <c:v>360.6999816894534</c:v>
                </c:pt>
                <c:pt idx="3621">
                  <c:v>360.7999877929687</c:v>
                </c:pt>
                <c:pt idx="3622">
                  <c:v>360.8999938964843</c:v>
                </c:pt>
                <c:pt idx="3623">
                  <c:v>361.0</c:v>
                </c:pt>
                <c:pt idx="3624">
                  <c:v>361.0999755859375</c:v>
                </c:pt>
                <c:pt idx="3625">
                  <c:v>361.1999816894534</c:v>
                </c:pt>
                <c:pt idx="3626">
                  <c:v>361.2999877929687</c:v>
                </c:pt>
                <c:pt idx="3627">
                  <c:v>361.3999938964843</c:v>
                </c:pt>
                <c:pt idx="3628">
                  <c:v>361.5</c:v>
                </c:pt>
                <c:pt idx="3629">
                  <c:v>361.5999755859375</c:v>
                </c:pt>
                <c:pt idx="3630">
                  <c:v>361.6999816894534</c:v>
                </c:pt>
                <c:pt idx="3631">
                  <c:v>361.7999877929687</c:v>
                </c:pt>
                <c:pt idx="3632">
                  <c:v>361.8999938964843</c:v>
                </c:pt>
                <c:pt idx="3633">
                  <c:v>362.0</c:v>
                </c:pt>
                <c:pt idx="3634">
                  <c:v>362.0999755859375</c:v>
                </c:pt>
                <c:pt idx="3635">
                  <c:v>362.1999816894534</c:v>
                </c:pt>
                <c:pt idx="3636">
                  <c:v>362.2999877929687</c:v>
                </c:pt>
                <c:pt idx="3637">
                  <c:v>362.3999938964843</c:v>
                </c:pt>
                <c:pt idx="3638">
                  <c:v>362.5</c:v>
                </c:pt>
                <c:pt idx="3639">
                  <c:v>362.5999755859375</c:v>
                </c:pt>
                <c:pt idx="3640">
                  <c:v>362.6999816894534</c:v>
                </c:pt>
                <c:pt idx="3641">
                  <c:v>362.7999877929687</c:v>
                </c:pt>
                <c:pt idx="3642">
                  <c:v>362.8999938964843</c:v>
                </c:pt>
                <c:pt idx="3643">
                  <c:v>363.0</c:v>
                </c:pt>
                <c:pt idx="3644">
                  <c:v>363.0999755859375</c:v>
                </c:pt>
                <c:pt idx="3645">
                  <c:v>363.1999816894534</c:v>
                </c:pt>
                <c:pt idx="3646">
                  <c:v>363.2999877929687</c:v>
                </c:pt>
                <c:pt idx="3647">
                  <c:v>363.3999938964843</c:v>
                </c:pt>
                <c:pt idx="3648">
                  <c:v>363.5</c:v>
                </c:pt>
                <c:pt idx="3649">
                  <c:v>363.5999755859375</c:v>
                </c:pt>
                <c:pt idx="3650">
                  <c:v>363.6999816894534</c:v>
                </c:pt>
                <c:pt idx="3651">
                  <c:v>363.7999877929687</c:v>
                </c:pt>
                <c:pt idx="3652">
                  <c:v>363.8999938964843</c:v>
                </c:pt>
                <c:pt idx="3653">
                  <c:v>364.0</c:v>
                </c:pt>
                <c:pt idx="3654">
                  <c:v>364.0999755859375</c:v>
                </c:pt>
                <c:pt idx="3655">
                  <c:v>364.1999816894534</c:v>
                </c:pt>
                <c:pt idx="3656">
                  <c:v>364.2999877929687</c:v>
                </c:pt>
                <c:pt idx="3657">
                  <c:v>364.3999938964843</c:v>
                </c:pt>
                <c:pt idx="3658">
                  <c:v>364.5</c:v>
                </c:pt>
                <c:pt idx="3659">
                  <c:v>364.5999755859375</c:v>
                </c:pt>
                <c:pt idx="3660">
                  <c:v>364.6999816894534</c:v>
                </c:pt>
                <c:pt idx="3661">
                  <c:v>364.7999877929687</c:v>
                </c:pt>
                <c:pt idx="3662">
                  <c:v>364.8999938964843</c:v>
                </c:pt>
                <c:pt idx="3663">
                  <c:v>365.0</c:v>
                </c:pt>
                <c:pt idx="3664">
                  <c:v>365.0999755859375</c:v>
                </c:pt>
                <c:pt idx="3665">
                  <c:v>365.1999816894534</c:v>
                </c:pt>
                <c:pt idx="3666">
                  <c:v>365.2999877929687</c:v>
                </c:pt>
                <c:pt idx="3667">
                  <c:v>365.3999938964843</c:v>
                </c:pt>
                <c:pt idx="3668">
                  <c:v>365.5</c:v>
                </c:pt>
                <c:pt idx="3669">
                  <c:v>365.5999755859375</c:v>
                </c:pt>
                <c:pt idx="3670">
                  <c:v>365.6999816894534</c:v>
                </c:pt>
                <c:pt idx="3671">
                  <c:v>365.7999877929687</c:v>
                </c:pt>
                <c:pt idx="3672">
                  <c:v>365.8999938964843</c:v>
                </c:pt>
                <c:pt idx="3673">
                  <c:v>366.0</c:v>
                </c:pt>
                <c:pt idx="3674">
                  <c:v>366.0999755859375</c:v>
                </c:pt>
                <c:pt idx="3675">
                  <c:v>366.1999816894534</c:v>
                </c:pt>
                <c:pt idx="3676">
                  <c:v>366.2999877929687</c:v>
                </c:pt>
                <c:pt idx="3677">
                  <c:v>366.3999938964843</c:v>
                </c:pt>
                <c:pt idx="3678">
                  <c:v>366.5</c:v>
                </c:pt>
                <c:pt idx="3679">
                  <c:v>366.5999755859375</c:v>
                </c:pt>
                <c:pt idx="3680">
                  <c:v>366.6999816894534</c:v>
                </c:pt>
                <c:pt idx="3681">
                  <c:v>366.7999877929687</c:v>
                </c:pt>
                <c:pt idx="3682">
                  <c:v>366.8999938964843</c:v>
                </c:pt>
                <c:pt idx="3683">
                  <c:v>367.0</c:v>
                </c:pt>
                <c:pt idx="3684">
                  <c:v>367.0999755859375</c:v>
                </c:pt>
                <c:pt idx="3685">
                  <c:v>367.1999816894534</c:v>
                </c:pt>
                <c:pt idx="3686">
                  <c:v>367.2999877929687</c:v>
                </c:pt>
                <c:pt idx="3687">
                  <c:v>367.3999938964843</c:v>
                </c:pt>
                <c:pt idx="3688">
                  <c:v>367.5</c:v>
                </c:pt>
                <c:pt idx="3689">
                  <c:v>367.5999755859375</c:v>
                </c:pt>
                <c:pt idx="3690">
                  <c:v>367.6999816894534</c:v>
                </c:pt>
                <c:pt idx="3691">
                  <c:v>367.7999877929687</c:v>
                </c:pt>
                <c:pt idx="3692">
                  <c:v>367.8999938964843</c:v>
                </c:pt>
                <c:pt idx="3693">
                  <c:v>368.0</c:v>
                </c:pt>
                <c:pt idx="3694">
                  <c:v>368.0999755859375</c:v>
                </c:pt>
                <c:pt idx="3695">
                  <c:v>368.1999816894534</c:v>
                </c:pt>
                <c:pt idx="3696">
                  <c:v>368.2999877929687</c:v>
                </c:pt>
                <c:pt idx="3697">
                  <c:v>368.3999938964843</c:v>
                </c:pt>
                <c:pt idx="3698">
                  <c:v>368.5</c:v>
                </c:pt>
                <c:pt idx="3699">
                  <c:v>368.5999755859375</c:v>
                </c:pt>
                <c:pt idx="3700">
                  <c:v>368.6999816894534</c:v>
                </c:pt>
                <c:pt idx="3701">
                  <c:v>368.7999877929687</c:v>
                </c:pt>
                <c:pt idx="3702">
                  <c:v>368.8999938964843</c:v>
                </c:pt>
                <c:pt idx="3703">
                  <c:v>369.0</c:v>
                </c:pt>
                <c:pt idx="3704">
                  <c:v>369.0999755859375</c:v>
                </c:pt>
                <c:pt idx="3705">
                  <c:v>369.1999816894534</c:v>
                </c:pt>
                <c:pt idx="3706">
                  <c:v>369.2999877929687</c:v>
                </c:pt>
                <c:pt idx="3707">
                  <c:v>369.3999938964843</c:v>
                </c:pt>
                <c:pt idx="3708">
                  <c:v>369.5</c:v>
                </c:pt>
                <c:pt idx="3709">
                  <c:v>369.5999755859375</c:v>
                </c:pt>
                <c:pt idx="3710">
                  <c:v>369.6999816894534</c:v>
                </c:pt>
                <c:pt idx="3711">
                  <c:v>369.7999877929687</c:v>
                </c:pt>
                <c:pt idx="3712">
                  <c:v>369.8999938964843</c:v>
                </c:pt>
                <c:pt idx="3713">
                  <c:v>370.0</c:v>
                </c:pt>
                <c:pt idx="3714">
                  <c:v>370.0999755859375</c:v>
                </c:pt>
                <c:pt idx="3715">
                  <c:v>370.1999816894534</c:v>
                </c:pt>
                <c:pt idx="3716">
                  <c:v>370.2999877929687</c:v>
                </c:pt>
                <c:pt idx="3717">
                  <c:v>370.3999938964843</c:v>
                </c:pt>
                <c:pt idx="3718">
                  <c:v>370.5</c:v>
                </c:pt>
                <c:pt idx="3719">
                  <c:v>370.5999755859375</c:v>
                </c:pt>
                <c:pt idx="3720">
                  <c:v>370.6999816894534</c:v>
                </c:pt>
                <c:pt idx="3721">
                  <c:v>370.7999877929687</c:v>
                </c:pt>
                <c:pt idx="3722">
                  <c:v>370.8999938964843</c:v>
                </c:pt>
                <c:pt idx="3723">
                  <c:v>371.0</c:v>
                </c:pt>
                <c:pt idx="3724">
                  <c:v>371.0999755859375</c:v>
                </c:pt>
                <c:pt idx="3725">
                  <c:v>371.1999816894534</c:v>
                </c:pt>
                <c:pt idx="3726">
                  <c:v>371.2999877929687</c:v>
                </c:pt>
                <c:pt idx="3727">
                  <c:v>371.3999938964843</c:v>
                </c:pt>
                <c:pt idx="3728">
                  <c:v>371.5</c:v>
                </c:pt>
                <c:pt idx="3729">
                  <c:v>371.5999755859375</c:v>
                </c:pt>
                <c:pt idx="3730">
                  <c:v>371.6999816894534</c:v>
                </c:pt>
                <c:pt idx="3731">
                  <c:v>371.7999877929687</c:v>
                </c:pt>
                <c:pt idx="3732">
                  <c:v>371.8999938964843</c:v>
                </c:pt>
                <c:pt idx="3733">
                  <c:v>372.0</c:v>
                </c:pt>
                <c:pt idx="3734">
                  <c:v>372.0999755859375</c:v>
                </c:pt>
                <c:pt idx="3735">
                  <c:v>372.1999816894534</c:v>
                </c:pt>
                <c:pt idx="3736">
                  <c:v>372.2999877929687</c:v>
                </c:pt>
                <c:pt idx="3737">
                  <c:v>372.3999938964843</c:v>
                </c:pt>
                <c:pt idx="3738">
                  <c:v>372.5</c:v>
                </c:pt>
                <c:pt idx="3739">
                  <c:v>372.5999755859375</c:v>
                </c:pt>
                <c:pt idx="3740">
                  <c:v>372.6999816894534</c:v>
                </c:pt>
                <c:pt idx="3741">
                  <c:v>372.7999877929687</c:v>
                </c:pt>
                <c:pt idx="3742">
                  <c:v>372.8999938964843</c:v>
                </c:pt>
                <c:pt idx="3743">
                  <c:v>373.0</c:v>
                </c:pt>
                <c:pt idx="3744">
                  <c:v>373.0999755859375</c:v>
                </c:pt>
                <c:pt idx="3745">
                  <c:v>373.1999816894534</c:v>
                </c:pt>
                <c:pt idx="3746">
                  <c:v>373.2999877929687</c:v>
                </c:pt>
              </c:numCache>
            </c:numRef>
          </c:xVal>
          <c:yVal>
            <c:numRef>
              <c:f>Sheet1!$N$2:$N$3748</c:f>
              <c:numCache>
                <c:formatCode>General</c:formatCode>
                <c:ptCount val="3747"/>
                <c:pt idx="0">
                  <c:v>0.0</c:v>
                </c:pt>
                <c:pt idx="1">
                  <c:v>0.0</c:v>
                </c:pt>
                <c:pt idx="2">
                  <c:v>0.0</c:v>
                </c:pt>
                <c:pt idx="3">
                  <c:v>0.0</c:v>
                </c:pt>
                <c:pt idx="4">
                  <c:v>0.0</c:v>
                </c:pt>
                <c:pt idx="5">
                  <c:v>0.0</c:v>
                </c:pt>
                <c:pt idx="6">
                  <c:v>0.0</c:v>
                </c:pt>
                <c:pt idx="7">
                  <c:v>0.0</c:v>
                </c:pt>
                <c:pt idx="8">
                  <c:v>0.0</c:v>
                </c:pt>
                <c:pt idx="9">
                  <c:v>0.0</c:v>
                </c:pt>
                <c:pt idx="10">
                  <c:v>0.0</c:v>
                </c:pt>
                <c:pt idx="11">
                  <c:v>0.0</c:v>
                </c:pt>
                <c:pt idx="12">
                  <c:v>0.0</c:v>
                </c:pt>
                <c:pt idx="13">
                  <c:v>0.0</c:v>
                </c:pt>
                <c:pt idx="14">
                  <c:v>0.0</c:v>
                </c:pt>
                <c:pt idx="15">
                  <c:v>0.005008987398261</c:v>
                </c:pt>
                <c:pt idx="16">
                  <c:v>0.0100169771240884</c:v>
                </c:pt>
                <c:pt idx="17">
                  <c:v>0.0150241601117843</c:v>
                </c:pt>
                <c:pt idx="18">
                  <c:v>0.0200307272530424</c:v>
                </c:pt>
                <c:pt idx="19">
                  <c:v>0.0250362970316015</c:v>
                </c:pt>
                <c:pt idx="20">
                  <c:v>0.0300412511942847</c:v>
                </c:pt>
                <c:pt idx="21">
                  <c:v>0.0350452080433632</c:v>
                </c:pt>
                <c:pt idx="22">
                  <c:v>0.0400483588575078</c:v>
                </c:pt>
                <c:pt idx="23">
                  <c:v>0.0450508942538668</c:v>
                </c:pt>
                <c:pt idx="24">
                  <c:v>0.050052433000949</c:v>
                </c:pt>
                <c:pt idx="25">
                  <c:v>0.0550533566810234</c:v>
                </c:pt>
                <c:pt idx="26">
                  <c:v>0.0600532837643135</c:v>
                </c:pt>
                <c:pt idx="27">
                  <c:v>0.0650524055100865</c:v>
                </c:pt>
                <c:pt idx="28">
                  <c:v>0.0700509123401549</c:v>
                </c:pt>
                <c:pt idx="29">
                  <c:v>0.0750484231753118</c:v>
                </c:pt>
                <c:pt idx="30">
                  <c:v>0.0800453195117072</c:v>
                </c:pt>
                <c:pt idx="31">
                  <c:v>0.0850412200966599</c:v>
                </c:pt>
                <c:pt idx="32">
                  <c:v>0.0900363156569497</c:v>
                </c:pt>
                <c:pt idx="33">
                  <c:v>0.0950307970078053</c:v>
                </c:pt>
                <c:pt idx="34">
                  <c:v>0.100024283129247</c:v>
                </c:pt>
                <c:pt idx="35">
                  <c:v>0.105017155120119</c:v>
                </c:pt>
                <c:pt idx="36">
                  <c:v>0.110009032223934</c:v>
                </c:pt>
                <c:pt idx="37">
                  <c:v>0.11500010506101</c:v>
                </c:pt>
                <c:pt idx="38">
                  <c:v>0.119990564099372</c:v>
                </c:pt>
                <c:pt idx="39">
                  <c:v>0.124980028738522</c:v>
                </c:pt>
                <c:pt idx="40">
                  <c:v>0.129968879782823</c:v>
                </c:pt>
                <c:pt idx="41">
                  <c:v>0.134956736754447</c:v>
                </c:pt>
                <c:pt idx="42">
                  <c:v>0.139943790106528</c:v>
                </c:pt>
                <c:pt idx="43">
                  <c:v>0.144930230118704</c:v>
                </c:pt>
                <c:pt idx="44">
                  <c:v>0.149915676488333</c:v>
                </c:pt>
                <c:pt idx="45">
                  <c:v>0.154900509734478</c:v>
                </c:pt>
                <c:pt idx="46">
                  <c:v>0.15988434968579</c:v>
                </c:pt>
                <c:pt idx="47">
                  <c:v>0.164867386642074</c:v>
                </c:pt>
                <c:pt idx="48">
                  <c:v>0.169849810780604</c:v>
                </c:pt>
                <c:pt idx="49">
                  <c:v>0.174831242113829</c:v>
                </c:pt>
                <c:pt idx="50">
                  <c:v>0.179812060833148</c:v>
                </c:pt>
                <c:pt idx="51">
                  <c:v>0.184791887073491</c:v>
                </c:pt>
                <c:pt idx="52">
                  <c:v>0.189770910981512</c:v>
                </c:pt>
                <c:pt idx="53">
                  <c:v>0.194749322581434</c:v>
                </c:pt>
                <c:pt idx="54">
                  <c:v>0.199726742191831</c:v>
                </c:pt>
                <c:pt idx="55">
                  <c:v>0.204703549698028</c:v>
                </c:pt>
                <c:pt idx="56">
                  <c:v>0.209679365540979</c:v>
                </c:pt>
                <c:pt idx="57">
                  <c:v>0.214654379714313</c:v>
                </c:pt>
                <c:pt idx="58">
                  <c:v>0.219628782089329</c:v>
                </c:pt>
                <c:pt idx="59">
                  <c:v>0.224602193270061</c:v>
                </c:pt>
                <c:pt idx="60">
                  <c:v>0.229574992617103</c:v>
                </c:pt>
                <c:pt idx="61">
                  <c:v>0.234546801071277</c:v>
                </c:pt>
                <c:pt idx="62">
                  <c:v>0.239517808470741</c:v>
                </c:pt>
                <c:pt idx="63">
                  <c:v>0.244488204531418</c:v>
                </c:pt>
                <c:pt idx="64">
                  <c:v>0.249457610180841</c:v>
                </c:pt>
                <c:pt idx="65">
                  <c:v>0.254426404690344</c:v>
                </c:pt>
                <c:pt idx="66">
                  <c:v>0.259394209109648</c:v>
                </c:pt>
                <c:pt idx="67">
                  <c:v>0.264361213124128</c:v>
                </c:pt>
                <c:pt idx="68">
                  <c:v>0.269327606297024</c:v>
                </c:pt>
                <c:pt idx="69">
                  <c:v>0.274293009861261</c:v>
                </c:pt>
                <c:pt idx="70">
                  <c:v>0.279257802782832</c:v>
                </c:pt>
                <c:pt idx="71">
                  <c:v>0.284221606416747</c:v>
                </c:pt>
                <c:pt idx="72">
                  <c:v>0.289184610295724</c:v>
                </c:pt>
                <c:pt idx="73">
                  <c:v>0.294147003830446</c:v>
                </c:pt>
                <c:pt idx="74">
                  <c:v>0.299108408558978</c:v>
                </c:pt>
                <c:pt idx="75">
                  <c:v>0.304069203142222</c:v>
                </c:pt>
                <c:pt idx="76">
                  <c:v>0.309029009155021</c:v>
                </c:pt>
                <c:pt idx="77">
                  <c:v>0.313988015964799</c:v>
                </c:pt>
                <c:pt idx="78">
                  <c:v>0.31894641289737</c:v>
                </c:pt>
                <c:pt idx="79">
                  <c:v>0.323903821794026</c:v>
                </c:pt>
                <c:pt idx="80">
                  <c:v>0.328860621009127</c:v>
                </c:pt>
                <c:pt idx="81">
                  <c:v>0.333816432505859</c:v>
                </c:pt>
                <c:pt idx="82">
                  <c:v>0.338771445510308</c:v>
                </c:pt>
                <c:pt idx="83">
                  <c:v>0.343725849126715</c:v>
                </c:pt>
                <c:pt idx="84">
                  <c:v>0.348679265501033</c:v>
                </c:pt>
                <c:pt idx="85">
                  <c:v>0.35363207268301</c:v>
                </c:pt>
                <c:pt idx="86">
                  <c:v>0.358583892940395</c:v>
                </c:pt>
                <c:pt idx="87">
                  <c:v>0.36353491534698</c:v>
                </c:pt>
                <c:pt idx="88">
                  <c:v>0.368485328854812</c:v>
                </c:pt>
                <c:pt idx="89">
                  <c:v>0.373434755914256</c:v>
                </c:pt>
                <c:pt idx="90">
                  <c:v>0.378383574270699</c:v>
                </c:pt>
                <c:pt idx="91">
                  <c:v>0.383331406496202</c:v>
                </c:pt>
                <c:pt idx="92">
                  <c:v>0.388278441512388</c:v>
                </c:pt>
                <c:pt idx="93">
                  <c:v>0.393224868043217</c:v>
                </c:pt>
                <c:pt idx="94">
                  <c:v>0.398170308903461</c:v>
                </c:pt>
                <c:pt idx="95">
                  <c:v>0.403115141535606</c:v>
                </c:pt>
                <c:pt idx="96">
                  <c:v>0.408058988815009</c:v>
                </c:pt>
                <c:pt idx="97">
                  <c:v>0.413002039510456</c:v>
                </c:pt>
                <c:pt idx="98">
                  <c:v>0.417944482269179</c:v>
                </c:pt>
                <c:pt idx="99">
                  <c:v>0.422885940148865</c:v>
                </c:pt>
                <c:pt idx="100">
                  <c:v>0.427826790286104</c:v>
                </c:pt>
                <c:pt idx="101">
                  <c:v>0.432766655860086</c:v>
                </c:pt>
                <c:pt idx="102">
                  <c:v>0.437705725487668</c:v>
                </c:pt>
                <c:pt idx="103">
                  <c:v>0.442644187664252</c:v>
                </c:pt>
                <c:pt idx="104">
                  <c:v>0.447581665751211</c:v>
                </c:pt>
                <c:pt idx="105">
                  <c:v>0.452518536581496</c:v>
                </c:pt>
                <c:pt idx="106">
                  <c:v>0.457454423637889</c:v>
                </c:pt>
                <c:pt idx="107">
                  <c:v>0.462389515385438</c:v>
                </c:pt>
                <c:pt idx="108">
                  <c:v>0.467324000167834</c:v>
                </c:pt>
                <c:pt idx="109">
                  <c:v>0.472257501635187</c:v>
                </c:pt>
                <c:pt idx="110">
                  <c:v>0.477190396306444</c:v>
                </c:pt>
                <c:pt idx="111">
                  <c:v>0.482122307986328</c:v>
                </c:pt>
                <c:pt idx="112">
                  <c:v>0.487053424987828</c:v>
                </c:pt>
                <c:pt idx="113">
                  <c:v>0.491983935502669</c:v>
                </c:pt>
                <c:pt idx="114">
                  <c:v>0.496913463498502</c:v>
                </c:pt>
                <c:pt idx="115">
                  <c:v>0.501842385201349</c:v>
                </c:pt>
                <c:pt idx="116">
                  <c:v>0.506770324700076</c:v>
                </c:pt>
                <c:pt idx="117">
                  <c:v>0.511697470156103</c:v>
                </c:pt>
                <c:pt idx="118">
                  <c:v>0.51662400960969</c:v>
                </c:pt>
                <c:pt idx="119">
                  <c:v>0.521549567331446</c:v>
                </c:pt>
                <c:pt idx="120">
                  <c:v>0.526474519244483</c:v>
                </c:pt>
                <c:pt idx="121">
                  <c:v>0.531398489740529</c:v>
                </c:pt>
                <c:pt idx="122">
                  <c:v>0.536321666829562</c:v>
                </c:pt>
                <c:pt idx="123">
                  <c:v>0.541244238400493</c:v>
                </c:pt>
                <c:pt idx="124">
                  <c:v>0.546165829026651</c:v>
                </c:pt>
                <c:pt idx="125">
                  <c:v>0.551086814328477</c:v>
                </c:pt>
                <c:pt idx="126">
                  <c:v>0.556006818955726</c:v>
                </c:pt>
                <c:pt idx="127">
                  <c:v>0.560926030797554</c:v>
                </c:pt>
                <c:pt idx="128">
                  <c:v>0.565844637598367</c:v>
                </c:pt>
                <c:pt idx="129">
                  <c:v>0.570762264233776</c:v>
                </c:pt>
                <c:pt idx="130">
                  <c:v>0.575679286021593</c:v>
                </c:pt>
                <c:pt idx="131">
                  <c:v>0.580595327958355</c:v>
                </c:pt>
                <c:pt idx="132">
                  <c:v>0.585510577751315</c:v>
                </c:pt>
                <c:pt idx="133">
                  <c:v>0.590425222986855</c:v>
                </c:pt>
                <c:pt idx="134">
                  <c:v>0.595338888842822</c:v>
                </c:pt>
                <c:pt idx="135">
                  <c:v>0.60025195033484</c:v>
                </c:pt>
                <c:pt idx="136">
                  <c:v>0.605164032761585</c:v>
                </c:pt>
                <c:pt idx="137">
                  <c:v>0.610075323679229</c:v>
                </c:pt>
                <c:pt idx="138">
                  <c:v>0.614986010523167</c:v>
                </c:pt>
                <c:pt idx="139">
                  <c:v>0.619895718773242</c:v>
                </c:pt>
                <c:pt idx="140">
                  <c:v>0.624804823143131</c:v>
                </c:pt>
                <c:pt idx="141">
                  <c:v>0.629712949233409</c:v>
                </c:pt>
                <c:pt idx="142">
                  <c:v>0.634620284449287</c:v>
                </c:pt>
                <c:pt idx="143">
                  <c:v>0.639527016075295</c:v>
                </c:pt>
                <c:pt idx="144">
                  <c:v>0.644432769893029</c:v>
                </c:pt>
                <c:pt idx="145">
                  <c:v>0.649337920314462</c:v>
                </c:pt>
                <c:pt idx="146">
                  <c:v>0.654242093241824</c:v>
                </c:pt>
                <c:pt idx="147">
                  <c:v>0.659145475929486</c:v>
                </c:pt>
                <c:pt idx="148">
                  <c:v>0.664048255511235</c:v>
                </c:pt>
                <c:pt idx="149">
                  <c:v>0.668950058070178</c:v>
                </c:pt>
                <c:pt idx="150">
                  <c:v>0.673851257716826</c:v>
                </c:pt>
                <c:pt idx="151">
                  <c:v>0.678751480654822</c:v>
                </c:pt>
                <c:pt idx="152">
                  <c:v>0.683650913892532</c:v>
                </c:pt>
                <c:pt idx="153">
                  <c:v>0.68854974449324</c:v>
                </c:pt>
                <c:pt idx="154">
                  <c:v>0.693447598844769</c:v>
                </c:pt>
                <c:pt idx="155">
                  <c:v>0.698344850755982</c:v>
                </c:pt>
                <c:pt idx="156">
                  <c:v>0.70324112673128</c:v>
                </c:pt>
                <c:pt idx="157">
                  <c:v>0.708136613723295</c:v>
                </c:pt>
                <c:pt idx="158">
                  <c:v>0.713031498564262</c:v>
                </c:pt>
                <c:pt idx="159">
                  <c:v>0.717925407939175</c:v>
                </c:pt>
                <c:pt idx="160">
                  <c:v>0.722818715355911</c:v>
                </c:pt>
                <c:pt idx="161">
                  <c:v>0.72771104761981</c:v>
                </c:pt>
                <c:pt idx="162">
                  <c:v>0.732602591533021</c:v>
                </c:pt>
                <c:pt idx="163">
                  <c:v>0.737493533777398</c:v>
                </c:pt>
                <c:pt idx="164">
                  <c:v>0.742383501338723</c:v>
                </c:pt>
                <c:pt idx="165">
                  <c:v>0.747272867424135</c:v>
                </c:pt>
                <c:pt idx="166">
                  <c:v>0.752161259139663</c:v>
                </c:pt>
                <c:pt idx="167">
                  <c:v>0.7570488631371</c:v>
                </c:pt>
                <c:pt idx="168">
                  <c:v>0.761935865948038</c:v>
                </c:pt>
                <c:pt idx="169">
                  <c:v>0.766821894858806</c:v>
                </c:pt>
                <c:pt idx="170">
                  <c:v>0.771707322776043</c:v>
                </c:pt>
                <c:pt idx="171">
                  <c:v>0.776591777106231</c:v>
                </c:pt>
                <c:pt idx="172">
                  <c:v>0.781475444350924</c:v>
                </c:pt>
                <c:pt idx="173">
                  <c:v>0.786358510891573</c:v>
                </c:pt>
                <c:pt idx="174">
                  <c:v>0.791240604314814</c:v>
                </c:pt>
                <c:pt idx="175">
                  <c:v>0.796122097227027</c:v>
                </c:pt>
                <c:pt idx="176">
                  <c:v>0.801002617334905</c:v>
                </c:pt>
                <c:pt idx="177">
                  <c:v>0.805882350982998</c:v>
                </c:pt>
                <c:pt idx="178">
                  <c:v>0.81076148429544</c:v>
                </c:pt>
                <c:pt idx="179">
                  <c:v>0.815639645259424</c:v>
                </c:pt>
                <c:pt idx="180">
                  <c:v>0.820517206180794</c:v>
                </c:pt>
                <c:pt idx="181">
                  <c:v>0.825393795065713</c:v>
                </c:pt>
                <c:pt idx="182">
                  <c:v>0.830269598115111</c:v>
                </c:pt>
                <c:pt idx="183">
                  <c:v>0.835144801409999</c:v>
                </c:pt>
                <c:pt idx="184">
                  <c:v>0.840019033136412</c:v>
                </c:pt>
                <c:pt idx="185">
                  <c:v>0.844892665300412</c:v>
                </c:pt>
                <c:pt idx="186">
                  <c:v>0.849765326207898</c:v>
                </c:pt>
                <c:pt idx="187">
                  <c:v>0.854637201909916</c:v>
                </c:pt>
                <c:pt idx="188">
                  <c:v>0.859508478337699</c:v>
                </c:pt>
                <c:pt idx="189">
                  <c:v>0.86437878397687</c:v>
                </c:pt>
                <c:pt idx="190">
                  <c:v>0.86924849053395</c:v>
                </c:pt>
                <c:pt idx="191">
                  <c:v>0.874117226614329</c:v>
                </c:pt>
                <c:pt idx="192">
                  <c:v>0.878985178119298</c:v>
                </c:pt>
                <c:pt idx="193">
                  <c:v>0.883852530830425</c:v>
                </c:pt>
                <c:pt idx="194">
                  <c:v>0.888718913532682</c:v>
                </c:pt>
                <c:pt idx="195">
                  <c:v>0.89358469763329</c:v>
                </c:pt>
                <c:pt idx="196">
                  <c:v>0.898449512036892</c:v>
                </c:pt>
                <c:pt idx="197">
                  <c:v>0.903313542495139</c:v>
                </c:pt>
                <c:pt idx="198">
                  <c:v>0.908176974640059</c:v>
                </c:pt>
                <c:pt idx="199">
                  <c:v>0.913039437555731</c:v>
                </c:pt>
                <c:pt idx="200">
                  <c:v>0.917901302350316</c:v>
                </c:pt>
                <c:pt idx="201">
                  <c:v>0.922762198227468</c:v>
                </c:pt>
                <c:pt idx="202">
                  <c:v>0.927622310789323</c:v>
                </c:pt>
                <c:pt idx="203">
                  <c:v>0.932481825499265</c:v>
                </c:pt>
                <c:pt idx="204">
                  <c:v>0.937340371651995</c:v>
                </c:pt>
                <c:pt idx="205">
                  <c:v>0.942198320150088</c:v>
                </c:pt>
                <c:pt idx="206">
                  <c:v>0.947055300495457</c:v>
                </c:pt>
                <c:pt idx="207">
                  <c:v>0.951911498140307</c:v>
                </c:pt>
                <c:pt idx="208">
                  <c:v>0.956767098417408</c:v>
                </c:pt>
                <c:pt idx="209">
                  <c:v>0.961621731007823</c:v>
                </c:pt>
                <c:pt idx="210">
                  <c:v>0.966475766421772</c:v>
                </c:pt>
                <c:pt idx="211">
                  <c:v>0.971328834459707</c:v>
                </c:pt>
                <c:pt idx="212">
                  <c:v>0.976181120424549</c:v>
                </c:pt>
                <c:pt idx="213">
                  <c:v>0.981032809499884</c:v>
                </c:pt>
                <c:pt idx="214">
                  <c:v>0.985883531665171</c:v>
                </c:pt>
                <c:pt idx="215">
                  <c:v>0.990733657132282</c:v>
                </c:pt>
                <c:pt idx="216">
                  <c:v>0.995582815999967</c:v>
                </c:pt>
                <c:pt idx="217">
                  <c:v>1.000431193421988</c:v>
                </c:pt>
                <c:pt idx="218">
                  <c:v>1.005278974432864</c:v>
                </c:pt>
                <c:pt idx="219">
                  <c:v>1.010125789310208</c:v>
                </c:pt>
                <c:pt idx="220">
                  <c:v>1.014972007967786</c:v>
                </c:pt>
                <c:pt idx="221">
                  <c:v>1.019817260802408</c:v>
                </c:pt>
                <c:pt idx="222">
                  <c:v>1.024661732818793</c:v>
                </c:pt>
                <c:pt idx="223">
                  <c:v>1.029505608902514</c:v>
                </c:pt>
                <c:pt idx="224">
                  <c:v>1.034348519629102</c:v>
                </c:pt>
                <c:pt idx="225">
                  <c:v>1.039190834614454</c:v>
                </c:pt>
                <c:pt idx="226">
                  <c:v>1.044032184553198</c:v>
                </c:pt>
                <c:pt idx="227">
                  <c:v>1.048872754301133</c:v>
                </c:pt>
                <c:pt idx="228">
                  <c:v>1.053712728595006</c:v>
                </c:pt>
                <c:pt idx="229">
                  <c:v>1.058551738251658</c:v>
                </c:pt>
                <c:pt idx="230">
                  <c:v>1.063390152473079</c:v>
                </c:pt>
                <c:pt idx="231">
                  <c:v>1.068227602399588</c:v>
                </c:pt>
                <c:pt idx="232">
                  <c:v>1.073064272737395</c:v>
                </c:pt>
                <c:pt idx="233">
                  <c:v>1.077900348073759</c:v>
                </c:pt>
                <c:pt idx="234">
                  <c:v>1.08273545957858</c:v>
                </c:pt>
                <c:pt idx="235">
                  <c:v>1.08756997627196</c:v>
                </c:pt>
                <c:pt idx="236">
                  <c:v>1.092403529442726</c:v>
                </c:pt>
                <c:pt idx="237">
                  <c:v>1.09723630364844</c:v>
                </c:pt>
                <c:pt idx="238">
                  <c:v>1.10206848332781</c:v>
                </c:pt>
                <c:pt idx="239">
                  <c:v>1.106899699947979</c:v>
                </c:pt>
                <c:pt idx="240">
                  <c:v>1.11173032223193</c:v>
                </c:pt>
                <c:pt idx="241">
                  <c:v>1.116559981765643</c:v>
                </c:pt>
                <c:pt idx="242">
                  <c:v>1.121388862958148</c:v>
                </c:pt>
                <c:pt idx="243">
                  <c:v>1.126217150099715</c:v>
                </c:pt>
                <c:pt idx="244">
                  <c:v>1.131044474954503</c:v>
                </c:pt>
                <c:pt idx="245">
                  <c:v>1.135871205948606</c:v>
                </c:pt>
                <c:pt idx="246">
                  <c:v>1.14069697496492</c:v>
                </c:pt>
                <c:pt idx="247">
                  <c:v>1.145521966264063</c:v>
                </c:pt>
                <c:pt idx="248">
                  <c:v>1.150346363987991</c:v>
                </c:pt>
                <c:pt idx="249">
                  <c:v>1.155169800197633</c:v>
                </c:pt>
                <c:pt idx="250">
                  <c:v>1.159992643022437</c:v>
                </c:pt>
                <c:pt idx="251">
                  <c:v>1.164814524641975</c:v>
                </c:pt>
                <c:pt idx="252">
                  <c:v>1.169635629168573</c:v>
                </c:pt>
                <c:pt idx="253">
                  <c:v>1.174456140595991</c:v>
                </c:pt>
                <c:pt idx="254">
                  <c:v>1.179275691281691</c:v>
                </c:pt>
                <c:pt idx="255">
                  <c:v>1.184094649058712</c:v>
                </c:pt>
                <c:pt idx="256">
                  <c:v>1.188912646403064</c:v>
                </c:pt>
                <c:pt idx="257">
                  <c:v>1.193729867278902</c:v>
                </c:pt>
                <c:pt idx="258">
                  <c:v>1.198546311811133</c:v>
                </c:pt>
                <c:pt idx="259">
                  <c:v>1.203362347507001</c:v>
                </c:pt>
                <c:pt idx="260">
                  <c:v>1.20817723966756</c:v>
                </c:pt>
                <c:pt idx="261">
                  <c:v>1.212991355859284</c:v>
                </c:pt>
                <c:pt idx="262">
                  <c:v>1.217804696207112</c:v>
                </c:pt>
                <c:pt idx="263">
                  <c:v>1.222617260835994</c:v>
                </c:pt>
                <c:pt idx="264">
                  <c:v>1.227429416957261</c:v>
                </c:pt>
                <c:pt idx="265">
                  <c:v>1.232240430463946</c:v>
                </c:pt>
                <c:pt idx="266">
                  <c:v>1.237050668626571</c:v>
                </c:pt>
                <c:pt idx="267">
                  <c:v>1.241860131570112</c:v>
                </c:pt>
                <c:pt idx="268">
                  <c:v>1.246668819419554</c:v>
                </c:pt>
                <c:pt idx="269">
                  <c:v>1.251477099090564</c:v>
                </c:pt>
                <c:pt idx="270">
                  <c:v>1.256284237067675</c:v>
                </c:pt>
                <c:pt idx="271">
                  <c:v>1.261090600325694</c:v>
                </c:pt>
                <c:pt idx="272">
                  <c:v>1.265896188989635</c:v>
                </c:pt>
                <c:pt idx="273">
                  <c:v>1.27070100318452</c:v>
                </c:pt>
                <c:pt idx="274">
                  <c:v>1.275505409530587</c:v>
                </c:pt>
                <c:pt idx="275">
                  <c:v>1.280308675103394</c:v>
                </c:pt>
                <c:pt idx="276">
                  <c:v>1.285111166582268</c:v>
                </c:pt>
                <c:pt idx="277">
                  <c:v>1.289912884092263</c:v>
                </c:pt>
                <c:pt idx="278">
                  <c:v>1.29471382775844</c:v>
                </c:pt>
                <c:pt idx="279">
                  <c:v>1.299514363905844</c:v>
                </c:pt>
                <c:pt idx="280">
                  <c:v>1.304313760200582</c:v>
                </c:pt>
                <c:pt idx="281">
                  <c:v>1.309112383026742</c:v>
                </c:pt>
                <c:pt idx="282">
                  <c:v>1.313910232509414</c:v>
                </c:pt>
                <c:pt idx="283">
                  <c:v>1.3187073087737</c:v>
                </c:pt>
                <c:pt idx="284">
                  <c:v>1.32350397784969</c:v>
                </c:pt>
                <c:pt idx="285">
                  <c:v>1.328299507993564</c:v>
                </c:pt>
                <c:pt idx="286">
                  <c:v>1.333094265294404</c:v>
                </c:pt>
                <c:pt idx="287">
                  <c:v>1.33788824958101</c:v>
                </c:pt>
                <c:pt idx="288">
                  <c:v>1.342681460894617</c:v>
                </c:pt>
                <c:pt idx="289">
                  <c:v>1.347474265307169</c:v>
                </c:pt>
                <c:pt idx="290">
                  <c:v>1.352265931663328</c:v>
                </c:pt>
                <c:pt idx="291">
                  <c:v>1.357056825756131</c:v>
                </c:pt>
                <c:pt idx="292">
                  <c:v>1.361846947709505</c:v>
                </c:pt>
                <c:pt idx="293">
                  <c:v>1.366636297647372</c:v>
                </c:pt>
                <c:pt idx="294">
                  <c:v>1.371425241009292</c:v>
                </c:pt>
                <c:pt idx="295">
                  <c:v>1.37621304722902</c:v>
                </c:pt>
                <c:pt idx="296">
                  <c:v>1.381000081804995</c:v>
                </c:pt>
                <c:pt idx="297">
                  <c:v>1.385786344861125</c:v>
                </c:pt>
                <c:pt idx="298">
                  <c:v>1.390571836521312</c:v>
                </c:pt>
                <c:pt idx="299">
                  <c:v>1.395356921930801</c:v>
                </c:pt>
                <c:pt idx="300">
                  <c:v>1.400140871111968</c:v>
                </c:pt>
                <c:pt idx="301">
                  <c:v>1.40492404926889</c:v>
                </c:pt>
                <c:pt idx="302">
                  <c:v>1.409706456525454</c:v>
                </c:pt>
                <c:pt idx="303">
                  <c:v>1.414488093005545</c:v>
                </c:pt>
                <c:pt idx="304">
                  <c:v>1.419269323560327</c:v>
                </c:pt>
                <c:pt idx="305">
                  <c:v>1.424049418800326</c:v>
                </c:pt>
                <c:pt idx="306">
                  <c:v>1.42882874363549</c:v>
                </c:pt>
                <c:pt idx="307">
                  <c:v>1.433607298189689</c:v>
                </c:pt>
                <c:pt idx="308">
                  <c:v>1.438385082586791</c:v>
                </c:pt>
                <c:pt idx="309">
                  <c:v>1.443162461384112</c:v>
                </c:pt>
                <c:pt idx="310">
                  <c:v>1.447938705779857</c:v>
                </c:pt>
                <c:pt idx="311">
                  <c:v>1.452714180390085</c:v>
                </c:pt>
                <c:pt idx="312">
                  <c:v>1.457488885338644</c:v>
                </c:pt>
                <c:pt idx="313">
                  <c:v>1.462262820749382</c:v>
                </c:pt>
                <c:pt idx="314">
                  <c:v>1.467036350886012</c:v>
                </c:pt>
                <c:pt idx="315">
                  <c:v>1.471808747533941</c:v>
                </c:pt>
                <c:pt idx="316">
                  <c:v>1.476580375015573</c:v>
                </c:pt>
                <c:pt idx="317">
                  <c:v>1.481351233454738</c:v>
                </c:pt>
                <c:pt idx="318">
                  <c:v>1.486121322975265</c:v>
                </c:pt>
                <c:pt idx="319">
                  <c:v>1.490891007547495</c:v>
                </c:pt>
                <c:pt idx="320">
                  <c:v>1.495659559543568</c:v>
                </c:pt>
                <c:pt idx="321">
                  <c:v>1.500427342992469</c:v>
                </c:pt>
                <c:pt idx="322">
                  <c:v>1.505194358018009</c:v>
                </c:pt>
                <c:pt idx="323">
                  <c:v>1.509960604743998</c:v>
                </c:pt>
                <c:pt idx="324">
                  <c:v>1.514726446847643</c:v>
                </c:pt>
                <c:pt idx="325">
                  <c:v>1.519491157287341</c:v>
                </c:pt>
                <c:pt idx="326">
                  <c:v>1.5242550997989</c:v>
                </c:pt>
                <c:pt idx="327">
                  <c:v>1.529018274506106</c:v>
                </c:pt>
                <c:pt idx="328">
                  <c:v>1.533780681532753</c:v>
                </c:pt>
                <c:pt idx="329">
                  <c:v>1.53854268426315</c:v>
                </c:pt>
                <c:pt idx="330">
                  <c:v>1.543303556241479</c:v>
                </c:pt>
                <c:pt idx="331">
                  <c:v>1.548063660910601</c:v>
                </c:pt>
                <c:pt idx="332">
                  <c:v>1.55282299839429</c:v>
                </c:pt>
                <c:pt idx="333">
                  <c:v>1.557581568816313</c:v>
                </c:pt>
                <c:pt idx="334">
                  <c:v>1.56233973526832</c:v>
                </c:pt>
                <c:pt idx="335">
                  <c:v>1.567096771879809</c:v>
                </c:pt>
                <c:pt idx="336">
                  <c:v>1.57185304180093</c:v>
                </c:pt>
                <c:pt idx="337">
                  <c:v>1.576608545155436</c:v>
                </c:pt>
                <c:pt idx="338">
                  <c:v>1.581363282067078</c:v>
                </c:pt>
                <c:pt idx="339">
                  <c:v>1.586117615335077</c:v>
                </c:pt>
                <c:pt idx="340">
                  <c:v>1.590870819673776</c:v>
                </c:pt>
                <c:pt idx="341">
                  <c:v>1.595623257940848</c:v>
                </c:pt>
                <c:pt idx="342">
                  <c:v>1.600374930260032</c:v>
                </c:pt>
                <c:pt idx="343">
                  <c:v>1.605125836755056</c:v>
                </c:pt>
                <c:pt idx="344">
                  <c:v>1.609876339932952</c:v>
                </c:pt>
                <c:pt idx="345">
                  <c:v>1.614625714702989</c:v>
                </c:pt>
                <c:pt idx="346">
                  <c:v>1.619374323783384</c:v>
                </c:pt>
                <c:pt idx="347">
                  <c:v>1.62412216749581</c:v>
                </c:pt>
                <c:pt idx="348">
                  <c:v>1.628869245962902</c:v>
                </c:pt>
                <c:pt idx="349">
                  <c:v>1.6336159213986</c:v>
                </c:pt>
                <c:pt idx="350">
                  <c:v>1.638361469684528</c:v>
                </c:pt>
                <c:pt idx="351">
                  <c:v>1.643106253092959</c:v>
                </c:pt>
                <c:pt idx="352">
                  <c:v>1.647850271746472</c:v>
                </c:pt>
                <c:pt idx="353">
                  <c:v>1.652593525767625</c:v>
                </c:pt>
                <c:pt idx="354">
                  <c:v>1.657336377078558</c:v>
                </c:pt>
                <c:pt idx="355">
                  <c:v>1.662078102144297</c:v>
                </c:pt>
                <c:pt idx="356">
                  <c:v>1.666819062945274</c:v>
                </c:pt>
                <c:pt idx="357">
                  <c:v>1.671559259603985</c:v>
                </c:pt>
                <c:pt idx="358">
                  <c:v>1.676298692242911</c:v>
                </c:pt>
                <c:pt idx="359">
                  <c:v>1.68103772249263</c:v>
                </c:pt>
                <c:pt idx="360">
                  <c:v>1.6857756274011</c:v>
                </c:pt>
                <c:pt idx="361">
                  <c:v>1.690512768657144</c:v>
                </c:pt>
                <c:pt idx="362">
                  <c:v>1.695249146383178</c:v>
                </c:pt>
                <c:pt idx="363">
                  <c:v>1.699984760701606</c:v>
                </c:pt>
                <c:pt idx="364">
                  <c:v>1.704719972951674</c:v>
                </c:pt>
                <c:pt idx="365">
                  <c:v>1.709454060763808</c:v>
                </c:pt>
                <c:pt idx="366">
                  <c:v>1.714187385535455</c:v>
                </c:pt>
                <c:pt idx="367">
                  <c:v>1.718919947388952</c:v>
                </c:pt>
                <c:pt idx="368">
                  <c:v>1.723651746446623</c:v>
                </c:pt>
                <c:pt idx="369">
                  <c:v>1.72838314375662</c:v>
                </c:pt>
                <c:pt idx="370">
                  <c:v>1.733113417531365</c:v>
                </c:pt>
                <c:pt idx="371">
                  <c:v>1.737842928877165</c:v>
                </c:pt>
                <c:pt idx="372">
                  <c:v>1.74257167791628</c:v>
                </c:pt>
                <c:pt idx="373">
                  <c:v>1.747299664770948</c:v>
                </c:pt>
                <c:pt idx="374">
                  <c:v>1.752027250198464</c:v>
                </c:pt>
                <c:pt idx="375">
                  <c:v>1.756753712992784</c:v>
                </c:pt>
                <c:pt idx="376">
                  <c:v>1.761479413969303</c:v>
                </c:pt>
                <c:pt idx="377">
                  <c:v>1.7662043532502</c:v>
                </c:pt>
                <c:pt idx="378">
                  <c:v>1.77092853095764</c:v>
                </c:pt>
                <c:pt idx="379">
                  <c:v>1.775652307558281</c:v>
                </c:pt>
                <c:pt idx="380">
                  <c:v>1.78037496242715</c:v>
                </c:pt>
                <c:pt idx="381">
                  <c:v>1.785096856088966</c:v>
                </c:pt>
                <c:pt idx="382">
                  <c:v>1.789817988665828</c:v>
                </c:pt>
                <c:pt idx="383">
                  <c:v>1.794538360279821</c:v>
                </c:pt>
                <c:pt idx="384">
                  <c:v>1.799258331107211</c:v>
                </c:pt>
                <c:pt idx="385">
                  <c:v>1.80397718110362</c:v>
                </c:pt>
                <c:pt idx="386">
                  <c:v>1.808695270503325</c:v>
                </c:pt>
                <c:pt idx="387">
                  <c:v>1.813412599428348</c:v>
                </c:pt>
                <c:pt idx="388">
                  <c:v>1.818129168000693</c:v>
                </c:pt>
                <c:pt idx="389">
                  <c:v>1.822845336106464</c:v>
                </c:pt>
                <c:pt idx="390">
                  <c:v>1.827560384281416</c:v>
                </c:pt>
                <c:pt idx="391">
                  <c:v>1.832274672469619</c:v>
                </c:pt>
                <c:pt idx="392">
                  <c:v>1.836988200793013</c:v>
                </c:pt>
                <c:pt idx="393">
                  <c:v>1.841700969373524</c:v>
                </c:pt>
                <c:pt idx="394">
                  <c:v>1.846413337807323</c:v>
                </c:pt>
                <c:pt idx="395">
                  <c:v>1.851124587209838</c:v>
                </c:pt>
                <c:pt idx="396">
                  <c:v>1.855835077235159</c:v>
                </c:pt>
                <c:pt idx="397">
                  <c:v>1.860544808005149</c:v>
                </c:pt>
                <c:pt idx="398">
                  <c:v>1.865253779641652</c:v>
                </c:pt>
                <c:pt idx="399">
                  <c:v>1.869962351451143</c:v>
                </c:pt>
                <c:pt idx="400">
                  <c:v>1.874669805128253</c:v>
                </c:pt>
                <c:pt idx="401">
                  <c:v>1.879376500037328</c:v>
                </c:pt>
                <c:pt idx="402">
                  <c:v>1.884082436300151</c:v>
                </c:pt>
                <c:pt idx="403">
                  <c:v>1.888787613833531</c:v>
                </c:pt>
                <c:pt idx="404">
                  <c:v>1.893492391809173</c:v>
                </c:pt>
                <c:pt idx="405">
                  <c:v>1.898196052535052</c:v>
                </c:pt>
                <c:pt idx="406">
                  <c:v>1.902898955085549</c:v>
                </c:pt>
                <c:pt idx="407">
                  <c:v>1.907601099581931</c:v>
                </c:pt>
                <c:pt idx="408">
                  <c:v>1.912302486145442</c:v>
                </c:pt>
                <c:pt idx="409">
                  <c:v>1.917003473503382</c:v>
                </c:pt>
                <c:pt idx="410">
                  <c:v>1.921703344506996</c:v>
                </c:pt>
                <c:pt idx="411">
                  <c:v>1.926402457941356</c:v>
                </c:pt>
                <c:pt idx="412">
                  <c:v>1.931100813927624</c:v>
                </c:pt>
                <c:pt idx="413">
                  <c:v>1.93579841258694</c:v>
                </c:pt>
                <c:pt idx="414">
                  <c:v>1.940495612357574</c:v>
                </c:pt>
                <c:pt idx="415">
                  <c:v>1.945191696668569</c:v>
                </c:pt>
                <c:pt idx="416">
                  <c:v>1.94988702401592</c:v>
                </c:pt>
                <c:pt idx="417">
                  <c:v>1.954581594520683</c:v>
                </c:pt>
                <c:pt idx="418">
                  <c:v>1.959275408303896</c:v>
                </c:pt>
                <c:pt idx="419">
                  <c:v>1.963968823515025</c:v>
                </c:pt>
                <c:pt idx="420">
                  <c:v>1.968661124160455</c:v>
                </c:pt>
                <c:pt idx="421">
                  <c:v>1.97335266844733</c:v>
                </c:pt>
                <c:pt idx="422">
                  <c:v>1.978043456496604</c:v>
                </c:pt>
                <c:pt idx="423">
                  <c:v>1.98273348842921</c:v>
                </c:pt>
                <c:pt idx="424">
                  <c:v>1.987423122106044</c:v>
                </c:pt>
                <c:pt idx="425">
                  <c:v>1.992111642110367</c:v>
                </c:pt>
                <c:pt idx="426">
                  <c:v>1.996799406360707</c:v>
                </c:pt>
                <c:pt idx="427">
                  <c:v>2.001486414977914</c:v>
                </c:pt>
                <c:pt idx="428">
                  <c:v>2.006172668082818</c:v>
                </c:pt>
                <c:pt idx="429">
                  <c:v>2.010858523247971</c:v>
                </c:pt>
                <c:pt idx="430">
                  <c:v>2.015543265633054</c:v>
                </c:pt>
                <c:pt idx="431">
                  <c:v>2.020227252868207</c:v>
                </c:pt>
                <c:pt idx="432">
                  <c:v>2.024910485074175</c:v>
                </c:pt>
                <c:pt idx="433">
                  <c:v>2.029592962371685</c:v>
                </c:pt>
                <c:pt idx="434">
                  <c:v>2.034275042045181</c:v>
                </c:pt>
                <c:pt idx="435">
                  <c:v>2.038956009830296</c:v>
                </c:pt>
                <c:pt idx="436">
                  <c:v>2.043636223069015</c:v>
                </c:pt>
                <c:pt idx="437">
                  <c:v>2.048315681881981</c:v>
                </c:pt>
                <c:pt idx="438">
                  <c:v>2.052994386389814</c:v>
                </c:pt>
                <c:pt idx="439">
                  <c:v>2.057672693589078</c:v>
                </c:pt>
                <c:pt idx="440">
                  <c:v>2.062349889790907</c:v>
                </c:pt>
                <c:pt idx="441">
                  <c:v>2.067026332049354</c:v>
                </c:pt>
                <c:pt idx="442">
                  <c:v>2.071702020484958</c:v>
                </c:pt>
                <c:pt idx="443">
                  <c:v>2.076376955218238</c:v>
                </c:pt>
                <c:pt idx="444">
                  <c:v>2.081051492958109</c:v>
                </c:pt>
                <c:pt idx="445">
                  <c:v>2.085724920590734</c:v>
                </c:pt>
                <c:pt idx="446">
                  <c:v>2.090397594882475</c:v>
                </c:pt>
                <c:pt idx="447">
                  <c:v>2.095069515953766</c:v>
                </c:pt>
                <c:pt idx="448">
                  <c:v>2.099740683925023</c:v>
                </c:pt>
                <c:pt idx="449">
                  <c:v>2.104411455217741</c:v>
                </c:pt>
                <c:pt idx="450">
                  <c:v>2.109081117292656</c:v>
                </c:pt>
                <c:pt idx="451">
                  <c:v>2.113750026628664</c:v>
                </c:pt>
                <c:pt idx="452">
                  <c:v>2.118418183346098</c:v>
                </c:pt>
                <c:pt idx="453">
                  <c:v>2.12308558756527</c:v>
                </c:pt>
                <c:pt idx="454">
                  <c:v>2.12775259542048</c:v>
                </c:pt>
                <c:pt idx="455">
                  <c:v>2.132418494946582</c:v>
                </c:pt>
                <c:pt idx="456">
                  <c:v>2.137083642335242</c:v>
                </c:pt>
                <c:pt idx="457">
                  <c:v>2.141748037706681</c:v>
                </c:pt>
                <c:pt idx="458">
                  <c:v>2.146411681181108</c:v>
                </c:pt>
                <c:pt idx="459">
                  <c:v>2.151074928605865</c:v>
                </c:pt>
                <c:pt idx="460">
                  <c:v>2.15573706859023</c:v>
                </c:pt>
                <c:pt idx="461">
                  <c:v>2.160398457054581</c:v>
                </c:pt>
                <c:pt idx="462">
                  <c:v>2.165059094103638</c:v>
                </c:pt>
                <c:pt idx="463">
                  <c:v>2.16971897985754</c:v>
                </c:pt>
                <c:pt idx="464">
                  <c:v>2.174378469876923</c:v>
                </c:pt>
                <c:pt idx="465">
                  <c:v>2.179036853343529</c:v>
                </c:pt>
                <c:pt idx="466">
                  <c:v>2.183694485875264</c:v>
                </c:pt>
                <c:pt idx="467">
                  <c:v>2.188351367592182</c:v>
                </c:pt>
                <c:pt idx="468">
                  <c:v>2.193007498614313</c:v>
                </c:pt>
                <c:pt idx="469">
                  <c:v>2.197663234215797</c:v>
                </c:pt>
                <c:pt idx="470">
                  <c:v>2.202317864151118</c:v>
                </c:pt>
                <c:pt idx="471">
                  <c:v>2.206971743751635</c:v>
                </c:pt>
                <c:pt idx="472">
                  <c:v>2.211624873137297</c:v>
                </c:pt>
                <c:pt idx="473">
                  <c:v>2.216277252428035</c:v>
                </c:pt>
                <c:pt idx="474">
                  <c:v>2.220929236611718</c:v>
                </c:pt>
                <c:pt idx="475">
                  <c:v>2.225580116015109</c:v>
                </c:pt>
                <c:pt idx="476">
                  <c:v>2.230230245683253</c:v>
                </c:pt>
                <c:pt idx="477">
                  <c:v>2.234879625735997</c:v>
                </c:pt>
                <c:pt idx="478">
                  <c:v>2.239528256293168</c:v>
                </c:pt>
                <c:pt idx="479">
                  <c:v>2.244176492056593</c:v>
                </c:pt>
                <c:pt idx="480">
                  <c:v>2.248823623924863</c:v>
                </c:pt>
                <c:pt idx="481">
                  <c:v>2.25347000665693</c:v>
                </c:pt>
                <c:pt idx="482">
                  <c:v>2.258115640372542</c:v>
                </c:pt>
                <c:pt idx="483">
                  <c:v>2.262760525191424</c:v>
                </c:pt>
                <c:pt idx="484">
                  <c:v>2.267405015529586</c:v>
                </c:pt>
                <c:pt idx="485">
                  <c:v>2.272048402856988</c:v>
                </c:pt>
                <c:pt idx="486">
                  <c:v>2.276691041646727</c:v>
                </c:pt>
                <c:pt idx="487">
                  <c:v>2.281332932018443</c:v>
                </c:pt>
                <c:pt idx="488">
                  <c:v>2.285974074091761</c:v>
                </c:pt>
                <c:pt idx="489">
                  <c:v>2.290614821997105</c:v>
                </c:pt>
                <c:pt idx="490">
                  <c:v>2.295254467775348</c:v>
                </c:pt>
                <c:pt idx="491">
                  <c:v>2.299893365613951</c:v>
                </c:pt>
                <c:pt idx="492">
                  <c:v>2.304531515632457</c:v>
                </c:pt>
                <c:pt idx="493">
                  <c:v>2.309168917950387</c:v>
                </c:pt>
                <c:pt idx="494">
                  <c:v>2.313805926412803</c:v>
                </c:pt>
                <c:pt idx="495">
                  <c:v>2.318441833631042</c:v>
                </c:pt>
                <c:pt idx="496">
                  <c:v>2.32307699350716</c:v>
                </c:pt>
                <c:pt idx="497">
                  <c:v>2.327711406160591</c:v>
                </c:pt>
                <c:pt idx="498">
                  <c:v>2.332345071710757</c:v>
                </c:pt>
                <c:pt idx="499">
                  <c:v>2.336978343717596</c:v>
                </c:pt>
                <c:pt idx="500">
                  <c:v>2.341610515362437</c:v>
                </c:pt>
                <c:pt idx="501">
                  <c:v>2.346241940262159</c:v>
                </c:pt>
                <c:pt idx="502">
                  <c:v>2.350872618536099</c:v>
                </c:pt>
                <c:pt idx="503">
                  <c:v>2.355502550303582</c:v>
                </c:pt>
                <c:pt idx="504">
                  <c:v>2.360132088839632</c:v>
                </c:pt>
                <c:pt idx="505">
                  <c:v>2.364760527895128</c:v>
                </c:pt>
                <c:pt idx="506">
                  <c:v>2.369388220802003</c:v>
                </c:pt>
                <c:pt idx="507">
                  <c:v>2.374015167679491</c:v>
                </c:pt>
                <c:pt idx="508">
                  <c:v>2.378641368646811</c:v>
                </c:pt>
                <c:pt idx="509">
                  <c:v>2.383267176694315</c:v>
                </c:pt>
                <c:pt idx="510">
                  <c:v>2.387891886141973</c:v>
                </c:pt>
                <c:pt idx="511">
                  <c:v>2.392515850036995</c:v>
                </c:pt>
                <c:pt idx="512">
                  <c:v>2.397139068498516</c:v>
                </c:pt>
                <c:pt idx="513">
                  <c:v>2.401761541645648</c:v>
                </c:pt>
                <c:pt idx="514">
                  <c:v>2.406383622184299</c:v>
                </c:pt>
                <c:pt idx="515">
                  <c:v>2.411004605003073</c:v>
                </c:pt>
                <c:pt idx="516">
                  <c:v>2.415624842864688</c:v>
                </c:pt>
                <c:pt idx="517">
                  <c:v>2.420244335888174</c:v>
                </c:pt>
                <c:pt idx="518">
                  <c:v>2.424863084229716</c:v>
                </c:pt>
                <c:pt idx="519">
                  <c:v>2.429481440395655</c:v>
                </c:pt>
                <c:pt idx="520">
                  <c:v>2.43409869972898</c:v>
                </c:pt>
                <c:pt idx="521">
                  <c:v>2.43871521470829</c:v>
                </c:pt>
                <c:pt idx="522">
                  <c:v>2.443330985452645</c:v>
                </c:pt>
                <c:pt idx="523">
                  <c:v>2.447946012081083</c:v>
                </c:pt>
                <c:pt idx="524">
                  <c:v>2.452560646731446</c:v>
                </c:pt>
                <c:pt idx="525">
                  <c:v>2.457174185428349</c:v>
                </c:pt>
                <c:pt idx="526">
                  <c:v>2.461786980366349</c:v>
                </c:pt>
                <c:pt idx="527">
                  <c:v>2.466399031664405</c:v>
                </c:pt>
                <c:pt idx="528">
                  <c:v>2.471010339441456</c:v>
                </c:pt>
                <c:pt idx="529">
                  <c:v>2.475621255551576</c:v>
                </c:pt>
                <c:pt idx="530">
                  <c:v>2.48023107658665</c:v>
                </c:pt>
                <c:pt idx="531">
                  <c:v>2.484840154457419</c:v>
                </c:pt>
                <c:pt idx="532">
                  <c:v>2.489448489282741</c:v>
                </c:pt>
                <c:pt idx="533">
                  <c:v>2.494056081181461</c:v>
                </c:pt>
                <c:pt idx="534">
                  <c:v>2.498663281724105</c:v>
                </c:pt>
                <c:pt idx="535">
                  <c:v>2.503269388069374</c:v>
                </c:pt>
                <c:pt idx="536">
                  <c:v>2.50787475184443</c:v>
                </c:pt>
                <c:pt idx="537">
                  <c:v>2.512479373168023</c:v>
                </c:pt>
                <c:pt idx="538">
                  <c:v>2.517083252158898</c:v>
                </c:pt>
                <c:pt idx="539">
                  <c:v>2.521686740104269</c:v>
                </c:pt>
                <c:pt idx="540">
                  <c:v>2.526289134729196</c:v>
                </c:pt>
                <c:pt idx="541">
                  <c:v>2.530890787377486</c:v>
                </c:pt>
                <c:pt idx="542">
                  <c:v>2.535491698167791</c:v>
                </c:pt>
                <c:pt idx="543">
                  <c:v>2.540091867218741</c:v>
                </c:pt>
                <c:pt idx="544">
                  <c:v>2.544691645534476</c:v>
                </c:pt>
                <c:pt idx="545">
                  <c:v>2.54929033140596</c:v>
                </c:pt>
                <c:pt idx="546">
                  <c:v>2.553888275893867</c:v>
                </c:pt>
                <c:pt idx="547">
                  <c:v>2.558485479116752</c:v>
                </c:pt>
                <c:pt idx="548">
                  <c:v>2.56308194119314</c:v>
                </c:pt>
                <c:pt idx="549">
                  <c:v>2.56767801284431</c:v>
                </c:pt>
                <c:pt idx="550">
                  <c:v>2.572272992926683</c:v>
                </c:pt>
                <c:pt idx="551">
                  <c:v>2.57686723221803</c:v>
                </c:pt>
                <c:pt idx="552">
                  <c:v>2.5814607308368</c:v>
                </c:pt>
                <c:pt idx="553">
                  <c:v>2.586053488901418</c:v>
                </c:pt>
                <c:pt idx="554">
                  <c:v>2.59064585685053</c:v>
                </c:pt>
                <c:pt idx="555">
                  <c:v>2.59523713410556</c:v>
                </c:pt>
                <c:pt idx="556">
                  <c:v>2.599827671161602</c:v>
                </c:pt>
                <c:pt idx="557">
                  <c:v>2.604417468137</c:v>
                </c:pt>
                <c:pt idx="558">
                  <c:v>2.609006525150075</c:v>
                </c:pt>
                <c:pt idx="559">
                  <c:v>2.613595192357072</c:v>
                </c:pt>
                <c:pt idx="560">
                  <c:v>2.61818276974396</c:v>
                </c:pt>
                <c:pt idx="561">
                  <c:v>2.622769607523385</c:v>
                </c:pt>
                <c:pt idx="562">
                  <c:v>2.627355705813587</c:v>
                </c:pt>
                <c:pt idx="563">
                  <c:v>2.631941064732785</c:v>
                </c:pt>
                <c:pt idx="564">
                  <c:v>2.63652603415504</c:v>
                </c:pt>
                <c:pt idx="565">
                  <c:v>2.641109914630427</c:v>
                </c:pt>
                <c:pt idx="566">
                  <c:v>2.64569305608936</c:v>
                </c:pt>
                <c:pt idx="567">
                  <c:v>2.650275458649977</c:v>
                </c:pt>
                <c:pt idx="568">
                  <c:v>2.654857122430397</c:v>
                </c:pt>
                <c:pt idx="569">
                  <c:v>2.659438397022724</c:v>
                </c:pt>
                <c:pt idx="570">
                  <c:v>2.664018583540679</c:v>
                </c:pt>
                <c:pt idx="571">
                  <c:v>2.66859803163268</c:v>
                </c:pt>
                <c:pt idx="572">
                  <c:v>2.67317674141676</c:v>
                </c:pt>
                <c:pt idx="573">
                  <c:v>2.677754713010933</c:v>
                </c:pt>
                <c:pt idx="574">
                  <c:v>2.682332295725576</c:v>
                </c:pt>
                <c:pt idx="575">
                  <c:v>2.686908791237609</c:v>
                </c:pt>
                <c:pt idx="576">
                  <c:v>2.691484548913671</c:v>
                </c:pt>
                <c:pt idx="577">
                  <c:v>2.696059568871694</c:v>
                </c:pt>
                <c:pt idx="578">
                  <c:v>2.700633851229592</c:v>
                </c:pt>
                <c:pt idx="579">
                  <c:v>2.705207745016233</c:v>
                </c:pt>
                <c:pt idx="580">
                  <c:v>2.709780552471285</c:v>
                </c:pt>
                <c:pt idx="581">
                  <c:v>2.714352622679837</c:v>
                </c:pt>
                <c:pt idx="582">
                  <c:v>2.718923955759721</c:v>
                </c:pt>
                <c:pt idx="583">
                  <c:v>2.723494551828747</c:v>
                </c:pt>
                <c:pt idx="584">
                  <c:v>2.7280647596345</c:v>
                </c:pt>
                <c:pt idx="585">
                  <c:v>2.732633881978949</c:v>
                </c:pt>
                <c:pt idx="586">
                  <c:v>2.737202267665858</c:v>
                </c:pt>
                <c:pt idx="587">
                  <c:v>2.741769916812953</c:v>
                </c:pt>
                <c:pt idx="588">
                  <c:v>2.746336829537944</c:v>
                </c:pt>
                <c:pt idx="589">
                  <c:v>2.75090335430736</c:v>
                </c:pt>
                <c:pt idx="590">
                  <c:v>2.755468794485019</c:v>
                </c:pt>
                <c:pt idx="591">
                  <c:v>2.760033498593584</c:v>
                </c:pt>
                <c:pt idx="592">
                  <c:v>2.764597466750678</c:v>
                </c:pt>
                <c:pt idx="593">
                  <c:v>2.769160699073907</c:v>
                </c:pt>
                <c:pt idx="594">
                  <c:v>2.773723543748971</c:v>
                </c:pt>
                <c:pt idx="595">
                  <c:v>2.778285304701088</c:v>
                </c:pt>
                <c:pt idx="596">
                  <c:v>2.78284633017204</c:v>
                </c:pt>
                <c:pt idx="597">
                  <c:v>2.787406620279356</c:v>
                </c:pt>
                <c:pt idx="598">
                  <c:v>2.791966175140533</c:v>
                </c:pt>
                <c:pt idx="599">
                  <c:v>2.796525342660665</c:v>
                </c:pt>
                <c:pt idx="600">
                  <c:v>2.801083427325921</c:v>
                </c:pt>
                <c:pt idx="601">
                  <c:v>2.805640777097435</c:v>
                </c:pt>
                <c:pt idx="602">
                  <c:v>2.810197392092626</c:v>
                </c:pt>
                <c:pt idx="603">
                  <c:v>2.814753272428894</c:v>
                </c:pt>
                <c:pt idx="604">
                  <c:v>2.819308765730948</c:v>
                </c:pt>
                <c:pt idx="605">
                  <c:v>2.823863177045461</c:v>
                </c:pt>
                <c:pt idx="606">
                  <c:v>2.828416854053139</c:v>
                </c:pt>
                <c:pt idx="607">
                  <c:v>2.832969796871298</c:v>
                </c:pt>
                <c:pt idx="608">
                  <c:v>2.837522005617237</c:v>
                </c:pt>
                <c:pt idx="609">
                  <c:v>2.842073827635502</c:v>
                </c:pt>
                <c:pt idx="610">
                  <c:v>2.846624568532825</c:v>
                </c:pt>
                <c:pt idx="611">
                  <c:v>2.851174575709707</c:v>
                </c:pt>
                <c:pt idx="612">
                  <c:v>2.855723849283361</c:v>
                </c:pt>
                <c:pt idx="613">
                  <c:v>2.860272389370983</c:v>
                </c:pt>
                <c:pt idx="614">
                  <c:v>2.864820543037183</c:v>
                </c:pt>
                <c:pt idx="615">
                  <c:v>2.869367616448304</c:v>
                </c:pt>
                <c:pt idx="616">
                  <c:v>2.873913956724864</c:v>
                </c:pt>
                <c:pt idx="617">
                  <c:v>2.878459563983974</c:v>
                </c:pt>
                <c:pt idx="618">
                  <c:v>2.883004438342728</c:v>
                </c:pt>
                <c:pt idx="619">
                  <c:v>2.887548926586023</c:v>
                </c:pt>
                <c:pt idx="620">
                  <c:v>2.892092335596567</c:v>
                </c:pt>
                <c:pt idx="621">
                  <c:v>2.896635012213447</c:v>
                </c:pt>
                <c:pt idx="622">
                  <c:v>2.901176956409548</c:v>
                </c:pt>
                <c:pt idx="623">
                  <c:v>2.905718168302036</c:v>
                </c:pt>
                <c:pt idx="624">
                  <c:v>2.910258994396532</c:v>
                </c:pt>
                <c:pt idx="625">
                  <c:v>2.914798741977393</c:v>
                </c:pt>
                <c:pt idx="626">
                  <c:v>2.91933775760605</c:v>
                </c:pt>
                <c:pt idx="627">
                  <c:v>2.9238760413996</c:v>
                </c:pt>
                <c:pt idx="628">
                  <c:v>2.928413593475115</c:v>
                </c:pt>
                <c:pt idx="629">
                  <c:v>2.932950760058962</c:v>
                </c:pt>
                <c:pt idx="630">
                  <c:v>2.937486848993757</c:v>
                </c:pt>
                <c:pt idx="631">
                  <c:v>2.942022206561635</c:v>
                </c:pt>
                <c:pt idx="632">
                  <c:v>2.946556832879594</c:v>
                </c:pt>
                <c:pt idx="633">
                  <c:v>2.951090728064612</c:v>
                </c:pt>
                <c:pt idx="634">
                  <c:v>2.955624238064017</c:v>
                </c:pt>
                <c:pt idx="635">
                  <c:v>2.960156671278244</c:v>
                </c:pt>
                <c:pt idx="636">
                  <c:v>2.964688373710356</c:v>
                </c:pt>
                <c:pt idx="637">
                  <c:v>2.969219345477249</c:v>
                </c:pt>
                <c:pt idx="638">
                  <c:v>2.973749586695804</c:v>
                </c:pt>
                <c:pt idx="639">
                  <c:v>2.978279443034538</c:v>
                </c:pt>
                <c:pt idx="640">
                  <c:v>2.982808223451265</c:v>
                </c:pt>
                <c:pt idx="641">
                  <c:v>2.98733627367019</c:v>
                </c:pt>
                <c:pt idx="642">
                  <c:v>2.991863593808106</c:v>
                </c:pt>
                <c:pt idx="643">
                  <c:v>2.996390183981807</c:v>
                </c:pt>
                <c:pt idx="644">
                  <c:v>3.000916389581217</c:v>
                </c:pt>
                <c:pt idx="645">
                  <c:v>3.005441520121074</c:v>
                </c:pt>
                <c:pt idx="646">
                  <c:v>3.009965921046951</c:v>
                </c:pt>
                <c:pt idx="647">
                  <c:v>3.014489592475554</c:v>
                </c:pt>
                <c:pt idx="648">
                  <c:v>3.019012534523564</c:v>
                </c:pt>
                <c:pt idx="649">
                  <c:v>3.023535092302557</c:v>
                </c:pt>
                <c:pt idx="650">
                  <c:v>3.028056575883741</c:v>
                </c:pt>
                <c:pt idx="651">
                  <c:v>3.032577330434286</c:v>
                </c:pt>
                <c:pt idx="652">
                  <c:v>3.037097356070797</c:v>
                </c:pt>
                <c:pt idx="653">
                  <c:v>3.041616652909862</c:v>
                </c:pt>
                <c:pt idx="654">
                  <c:v>3.046135738143333</c:v>
                </c:pt>
                <c:pt idx="655">
                  <c:v>3.050653232992549</c:v>
                </c:pt>
                <c:pt idx="656">
                  <c:v>3.055170688716526</c:v>
                </c:pt>
                <c:pt idx="657">
                  <c:v>3.059686726897818</c:v>
                </c:pt>
                <c:pt idx="658">
                  <c:v>3.0642027259646</c:v>
                </c:pt>
                <c:pt idx="659">
                  <c:v>3.068717996821965</c:v>
                </c:pt>
                <c:pt idx="660">
                  <c:v>3.073231850819407</c:v>
                </c:pt>
                <c:pt idx="661">
                  <c:v>3.077745665718417</c:v>
                </c:pt>
                <c:pt idx="662">
                  <c:v>3.08225806421248</c:v>
                </c:pt>
                <c:pt idx="663">
                  <c:v>3.086770423618822</c:v>
                </c:pt>
                <c:pt idx="664">
                  <c:v>3.091282055397914</c:v>
                </c:pt>
                <c:pt idx="665">
                  <c:v>3.095792271454258</c:v>
                </c:pt>
                <c:pt idx="666">
                  <c:v>3.100302448438937</c:v>
                </c:pt>
                <c:pt idx="667">
                  <c:v>3.104811210155474</c:v>
                </c:pt>
                <c:pt idx="668">
                  <c:v>3.109319932811041</c:v>
                </c:pt>
                <c:pt idx="669">
                  <c:v>3.11382792842103</c:v>
                </c:pt>
                <c:pt idx="670">
                  <c:v>3.118334509444517</c:v>
                </c:pt>
                <c:pt idx="671">
                  <c:v>3.122841051423065</c:v>
                </c:pt>
                <c:pt idx="672">
                  <c:v>3.127346179269346</c:v>
                </c:pt>
                <c:pt idx="673">
                  <c:v>3.131851268081363</c:v>
                </c:pt>
                <c:pt idx="674">
                  <c:v>3.136355630428987</c:v>
                </c:pt>
                <c:pt idx="675">
                  <c:v>3.140858579325434</c:v>
                </c:pt>
                <c:pt idx="676">
                  <c:v>3.145361489203618</c:v>
                </c:pt>
                <c:pt idx="677">
                  <c:v>3.14986298608448</c:v>
                </c:pt>
                <c:pt idx="678">
                  <c:v>3.154364443957741</c:v>
                </c:pt>
                <c:pt idx="679">
                  <c:v>3.158865175947314</c:v>
                </c:pt>
                <c:pt idx="680">
                  <c:v>3.163364495620091</c:v>
                </c:pt>
                <c:pt idx="681">
                  <c:v>3.167863776301245</c:v>
                </c:pt>
                <c:pt idx="682">
                  <c:v>3.172361645119091</c:v>
                </c:pt>
                <c:pt idx="683">
                  <c:v>3.176859474955954</c:v>
                </c:pt>
                <c:pt idx="684">
                  <c:v>3.181356579489348</c:v>
                </c:pt>
                <c:pt idx="685">
                  <c:v>3.185852272839403</c:v>
                </c:pt>
                <c:pt idx="686">
                  <c:v>3.190347927224427</c:v>
                </c:pt>
                <c:pt idx="687">
                  <c:v>3.194842170879226</c:v>
                </c:pt>
                <c:pt idx="688">
                  <c:v>3.199336375579624</c:v>
                </c:pt>
                <c:pt idx="689">
                  <c:v>3.203829855556277</c:v>
                </c:pt>
                <c:pt idx="690">
                  <c:v>3.20832192548212</c:v>
                </c:pt>
                <c:pt idx="691">
                  <c:v>3.21281395646948</c:v>
                </c:pt>
                <c:pt idx="692">
                  <c:v>3.217304577858775</c:v>
                </c:pt>
                <c:pt idx="693">
                  <c:v>3.221795160320196</c:v>
                </c:pt>
                <c:pt idx="694">
                  <c:v>3.226285018637115</c:v>
                </c:pt>
                <c:pt idx="695">
                  <c:v>3.230773468034823</c:v>
                </c:pt>
                <c:pt idx="696">
                  <c:v>3.235261878520554</c:v>
                </c:pt>
                <c:pt idx="697">
                  <c:v>3.239748880539448</c:v>
                </c:pt>
                <c:pt idx="698">
                  <c:v>3.244235843656953</c:v>
                </c:pt>
                <c:pt idx="699">
                  <c:v>3.248722083208711</c:v>
                </c:pt>
                <c:pt idx="700">
                  <c:v>3.253206914971932</c:v>
                </c:pt>
                <c:pt idx="701">
                  <c:v>3.257691707849633</c:v>
                </c:pt>
                <c:pt idx="702">
                  <c:v>3.262175093390797</c:v>
                </c:pt>
                <c:pt idx="703">
                  <c:v>3.266658440057013</c:v>
                </c:pt>
                <c:pt idx="704">
                  <c:v>3.271141063735751</c:v>
                </c:pt>
                <c:pt idx="705">
                  <c:v>3.275622280755694</c:v>
                </c:pt>
                <c:pt idx="706">
                  <c:v>3.280103458916534</c:v>
                </c:pt>
                <c:pt idx="707">
                  <c:v>3.284583230870206</c:v>
                </c:pt>
                <c:pt idx="708">
                  <c:v>3.289062963975327</c:v>
                </c:pt>
                <c:pt idx="709">
                  <c:v>3.293541974670751</c:v>
                </c:pt>
                <c:pt idx="710">
                  <c:v>3.298019579836197</c:v>
                </c:pt>
                <c:pt idx="711">
                  <c:v>3.302497146168904</c:v>
                </c:pt>
                <c:pt idx="712">
                  <c:v>3.306973307422893</c:v>
                </c:pt>
                <c:pt idx="713">
                  <c:v>3.311449429854674</c:v>
                </c:pt>
                <c:pt idx="714">
                  <c:v>3.31592483045406</c:v>
                </c:pt>
                <c:pt idx="715">
                  <c:v>3.320398826651355</c:v>
                </c:pt>
                <c:pt idx="716">
                  <c:v>3.324872784042231</c:v>
                </c:pt>
                <c:pt idx="717">
                  <c:v>3.329345337481908</c:v>
                </c:pt>
                <c:pt idx="718">
                  <c:v>3.333817852125683</c:v>
                </c:pt>
                <c:pt idx="719">
                  <c:v>3.338289645513862</c:v>
                </c:pt>
                <c:pt idx="720">
                  <c:v>3.342760035626921</c:v>
                </c:pt>
                <c:pt idx="721">
                  <c:v>3.347230386959833</c:v>
                </c:pt>
                <c:pt idx="722">
                  <c:v>3.3516993358038</c:v>
                </c:pt>
                <c:pt idx="723">
                  <c:v>3.356168245978896</c:v>
                </c:pt>
                <c:pt idx="724">
                  <c:v>3.360636435489018</c:v>
                </c:pt>
                <c:pt idx="725">
                  <c:v>3.365103222864451</c:v>
                </c:pt>
                <c:pt idx="726">
                  <c:v>3.369569971500689</c:v>
                </c:pt>
                <c:pt idx="727">
                  <c:v>3.374035318452734</c:v>
                </c:pt>
                <c:pt idx="728">
                  <c:v>3.378500626676418</c:v>
                </c:pt>
                <c:pt idx="729">
                  <c:v>3.382965214811842</c:v>
                </c:pt>
                <c:pt idx="730">
                  <c:v>3.387428401938557</c:v>
                </c:pt>
                <c:pt idx="731">
                  <c:v>3.391891550353144</c:v>
                </c:pt>
                <c:pt idx="732">
                  <c:v>3.396353298209139</c:v>
                </c:pt>
                <c:pt idx="733">
                  <c:v>3.400815007363823</c:v>
                </c:pt>
                <c:pt idx="734">
                  <c:v>3.405275997006472</c:v>
                </c:pt>
                <c:pt idx="735">
                  <c:v>3.409735586765451</c:v>
                </c:pt>
                <c:pt idx="736">
                  <c:v>3.414195137839319</c:v>
                </c:pt>
                <c:pt idx="737">
                  <c:v>3.418653289479265</c:v>
                </c:pt>
                <c:pt idx="738">
                  <c:v>3.423111402444897</c:v>
                </c:pt>
                <c:pt idx="739">
                  <c:v>3.427568796474215</c:v>
                </c:pt>
                <c:pt idx="740">
                  <c:v>3.432024791743977</c:v>
                </c:pt>
                <c:pt idx="741">
                  <c:v>3.436480748355587</c:v>
                </c:pt>
                <c:pt idx="742">
                  <c:v>3.440935306657014</c:v>
                </c:pt>
                <c:pt idx="743">
                  <c:v>3.445389826311058</c:v>
                </c:pt>
                <c:pt idx="744">
                  <c:v>3.449843627604022</c:v>
                </c:pt>
                <c:pt idx="745">
                  <c:v>3.454296031260604</c:v>
                </c:pt>
                <c:pt idx="746">
                  <c:v>3.458748396285935</c:v>
                </c:pt>
                <c:pt idx="747">
                  <c:v>3.463199364123884</c:v>
                </c:pt>
                <c:pt idx="748">
                  <c:v>3.467650293341326</c:v>
                </c:pt>
                <c:pt idx="749">
                  <c:v>3.472100504772423</c:v>
                </c:pt>
                <c:pt idx="750">
                  <c:v>3.476549319689372</c:v>
                </c:pt>
                <c:pt idx="751">
                  <c:v>3.480998096001913</c:v>
                </c:pt>
                <c:pt idx="752">
                  <c:v>3.485445476248929</c:v>
                </c:pt>
                <c:pt idx="753">
                  <c:v>3.489892817902259</c:v>
                </c:pt>
                <c:pt idx="754">
                  <c:v>3.494339442343473</c:v>
                </c:pt>
                <c:pt idx="755">
                  <c:v>3.498784671391838</c:v>
                </c:pt>
                <c:pt idx="756">
                  <c:v>3.503229861862571</c:v>
                </c:pt>
                <c:pt idx="757">
                  <c:v>3.507673657388704</c:v>
                </c:pt>
                <c:pt idx="758">
                  <c:v>3.512117414347897</c:v>
                </c:pt>
                <c:pt idx="759">
                  <c:v>3.516560454668703</c:v>
                </c:pt>
                <c:pt idx="760">
                  <c:v>3.521002100717022</c:v>
                </c:pt>
                <c:pt idx="761">
                  <c:v>3.525443708214417</c:v>
                </c:pt>
                <c:pt idx="762">
                  <c:v>3.529883921887193</c:v>
                </c:pt>
                <c:pt idx="763">
                  <c:v>3.534324097019713</c:v>
                </c:pt>
                <c:pt idx="764">
                  <c:v>3.538763556087072</c:v>
                </c:pt>
                <c:pt idx="765">
                  <c:v>3.543201622001353</c:v>
                </c:pt>
                <c:pt idx="766">
                  <c:v>3.547639649391356</c:v>
                </c:pt>
                <c:pt idx="767">
                  <c:v>3.552076284075774</c:v>
                </c:pt>
                <c:pt idx="768">
                  <c:v>3.556512880246554</c:v>
                </c:pt>
                <c:pt idx="769">
                  <c:v>3.560948760924889</c:v>
                </c:pt>
                <c:pt idx="770">
                  <c:v>3.565383249568616</c:v>
                </c:pt>
                <c:pt idx="771">
                  <c:v>3.569817699714635</c:v>
                </c:pt>
                <c:pt idx="772">
                  <c:v>3.574250758273164</c:v>
                </c:pt>
                <c:pt idx="773">
                  <c:v>3.578683778344594</c:v>
                </c:pt>
                <c:pt idx="774">
                  <c:v>3.583116083495787</c:v>
                </c:pt>
                <c:pt idx="775">
                  <c:v>3.587546997729897</c:v>
                </c:pt>
                <c:pt idx="776">
                  <c:v>3.591977873492797</c:v>
                </c:pt>
                <c:pt idx="777">
                  <c:v>3.596407358785351</c:v>
                </c:pt>
                <c:pt idx="778">
                  <c:v>3.600836805617273</c:v>
                </c:pt>
                <c:pt idx="779">
                  <c:v>3.605265538100656</c:v>
                </c:pt>
                <c:pt idx="780">
                  <c:v>3.609692880783529</c:v>
                </c:pt>
                <c:pt idx="781">
                  <c:v>3.614120185021617</c:v>
                </c:pt>
                <c:pt idx="782">
                  <c:v>3.618546099905552</c:v>
                </c:pt>
                <c:pt idx="783">
                  <c:v>3.622971976355249</c:v>
                </c:pt>
                <c:pt idx="784">
                  <c:v>3.627397139027587</c:v>
                </c:pt>
                <c:pt idx="785">
                  <c:v>3.631820913015042</c:v>
                </c:pt>
                <c:pt idx="786">
                  <c:v>3.636244648584055</c:v>
                </c:pt>
                <c:pt idx="787">
                  <c:v>3.640666995914159</c:v>
                </c:pt>
                <c:pt idx="788">
                  <c:v>3.64508930483634</c:v>
                </c:pt>
                <c:pt idx="789">
                  <c:v>3.649510900551827</c:v>
                </c:pt>
                <c:pt idx="790">
                  <c:v>3.653931108697104</c:v>
                </c:pt>
                <c:pt idx="791">
                  <c:v>3.658351278450201</c:v>
                </c:pt>
                <c:pt idx="792">
                  <c:v>3.662770061078685</c:v>
                </c:pt>
                <c:pt idx="793">
                  <c:v>3.66718880532547</c:v>
                </c:pt>
                <c:pt idx="794">
                  <c:v>3.671606836935713</c:v>
                </c:pt>
                <c:pt idx="795">
                  <c:v>3.676023482089468</c:v>
                </c:pt>
                <c:pt idx="796">
                  <c:v>3.68044008887722</c:v>
                </c:pt>
                <c:pt idx="797">
                  <c:v>3.684855309653697</c:v>
                </c:pt>
                <c:pt idx="798">
                  <c:v>3.689270492074621</c:v>
                </c:pt>
                <c:pt idx="799">
                  <c:v>3.693684962428631</c:v>
                </c:pt>
                <c:pt idx="800">
                  <c:v>3.69809804743892</c:v>
                </c:pt>
                <c:pt idx="801">
                  <c:v>3.702511094109297</c:v>
                </c:pt>
                <c:pt idx="802">
                  <c:v>3.706922755880784</c:v>
                </c:pt>
                <c:pt idx="803">
                  <c:v>3.711334379322772</c:v>
                </c:pt>
                <c:pt idx="804">
                  <c:v>3.715745291266954</c:v>
                </c:pt>
                <c:pt idx="805">
                  <c:v>3.720154818979224</c:v>
                </c:pt>
                <c:pt idx="806">
                  <c:v>3.724564308377586</c:v>
                </c:pt>
                <c:pt idx="807">
                  <c:v>3.728972413988482</c:v>
                </c:pt>
                <c:pt idx="808">
                  <c:v>3.733380481295848</c:v>
                </c:pt>
                <c:pt idx="809">
                  <c:v>3.737787837673991</c:v>
                </c:pt>
                <c:pt idx="810">
                  <c:v>3.74219381093107</c:v>
                </c:pt>
                <c:pt idx="811">
                  <c:v>3.746599745900154</c:v>
                </c:pt>
                <c:pt idx="812">
                  <c:v>3.75100429819224</c:v>
                </c:pt>
                <c:pt idx="813">
                  <c:v>3.755408812206668</c:v>
                </c:pt>
                <c:pt idx="814">
                  <c:v>3.759812615859928</c:v>
                </c:pt>
                <c:pt idx="815">
                  <c:v>3.764215037502018</c:v>
                </c:pt>
                <c:pt idx="816">
                  <c:v>3.76861742088193</c:v>
                </c:pt>
                <c:pt idx="817">
                  <c:v>3.773018422694347</c:v>
                </c:pt>
                <c:pt idx="818">
                  <c:v>3.777419386254888</c:v>
                </c:pt>
                <c:pt idx="819">
                  <c:v>3.781819640021788</c:v>
                </c:pt>
                <c:pt idx="820">
                  <c:v>3.786218512886444</c:v>
                </c:pt>
                <c:pt idx="821">
                  <c:v>3.790617347514644</c:v>
                </c:pt>
                <c:pt idx="822">
                  <c:v>3.795014801683893</c:v>
                </c:pt>
                <c:pt idx="823">
                  <c:v>3.799412217626948</c:v>
                </c:pt>
                <c:pt idx="824">
                  <c:v>3.803808924343357</c:v>
                </c:pt>
                <c:pt idx="825">
                  <c:v>3.808204251265487</c:v>
                </c:pt>
                <c:pt idx="826">
                  <c:v>3.812599539976782</c:v>
                </c:pt>
                <c:pt idx="827">
                  <c:v>3.816993449336707</c:v>
                </c:pt>
                <c:pt idx="828">
                  <c:v>3.82138732049602</c:v>
                </c:pt>
                <c:pt idx="829">
                  <c:v>3.825780482995149</c:v>
                </c:pt>
                <c:pt idx="830">
                  <c:v>3.830172266806997</c:v>
                </c:pt>
                <c:pt idx="831">
                  <c:v>3.834564012433533</c:v>
                </c:pt>
                <c:pt idx="832">
                  <c:v>3.838954379815307</c:v>
                </c:pt>
                <c:pt idx="833">
                  <c:v>3.84334470902195</c:v>
                </c:pt>
                <c:pt idx="834">
                  <c:v>3.84773433013434</c:v>
                </c:pt>
                <c:pt idx="835">
                  <c:v>3.852122573665476</c:v>
                </c:pt>
                <c:pt idx="836">
                  <c:v>3.856510779036718</c:v>
                </c:pt>
                <c:pt idx="837">
                  <c:v>3.860897607268843</c:v>
                </c:pt>
                <c:pt idx="838">
                  <c:v>3.86528439735121</c:v>
                </c:pt>
                <c:pt idx="839">
                  <c:v>3.869670479904713</c:v>
                </c:pt>
                <c:pt idx="840">
                  <c:v>3.87405518598203</c:v>
                </c:pt>
                <c:pt idx="841">
                  <c:v>3.878439853924759</c:v>
                </c:pt>
                <c:pt idx="842">
                  <c:v>3.882823145833047</c:v>
                </c:pt>
                <c:pt idx="843">
                  <c:v>3.887206399616839</c:v>
                </c:pt>
                <c:pt idx="844">
                  <c:v>3.891588946436626</c:v>
                </c:pt>
                <c:pt idx="845">
                  <c:v>3.895970117884311</c:v>
                </c:pt>
                <c:pt idx="846">
                  <c:v>3.900351251222613</c:v>
                </c:pt>
                <c:pt idx="847">
                  <c:v>3.904731009630173</c:v>
                </c:pt>
                <c:pt idx="848">
                  <c:v>3.9091107299384</c:v>
                </c:pt>
                <c:pt idx="849">
                  <c:v>3.913489743846922</c:v>
                </c:pt>
                <c:pt idx="850">
                  <c:v>3.917867383486465</c:v>
                </c:pt>
                <c:pt idx="851">
                  <c:v>3.922244985041714</c:v>
                </c:pt>
                <c:pt idx="852">
                  <c:v>3.926621212768951</c:v>
                </c:pt>
                <c:pt idx="853">
                  <c:v>3.930997402421896</c:v>
                </c:pt>
                <c:pt idx="854">
                  <c:v>3.935372886238905</c:v>
                </c:pt>
                <c:pt idx="855">
                  <c:v>3.939746996889077</c:v>
                </c:pt>
                <c:pt idx="856">
                  <c:v>3.944121069479932</c:v>
                </c:pt>
                <c:pt idx="857">
                  <c:v>3.948493769344527</c:v>
                </c:pt>
                <c:pt idx="858">
                  <c:v>3.952866431159755</c:v>
                </c:pt>
                <c:pt idx="859">
                  <c:v>3.957238387702275</c:v>
                </c:pt>
                <c:pt idx="860">
                  <c:v>3.961608972179122</c:v>
                </c:pt>
                <c:pt idx="861">
                  <c:v>3.965979518621508</c:v>
                </c:pt>
                <c:pt idx="862">
                  <c:v>3.970348693438412</c:v>
                </c:pt>
                <c:pt idx="863">
                  <c:v>3.974717830230763</c:v>
                </c:pt>
                <c:pt idx="864">
                  <c:v>3.97908626231307</c:v>
                </c:pt>
                <c:pt idx="865">
                  <c:v>3.9834533234299</c:v>
                </c:pt>
                <c:pt idx="866">
                  <c:v>3.987820346537006</c:v>
                </c:pt>
                <c:pt idx="867">
                  <c:v>3.992185999118425</c:v>
                </c:pt>
                <c:pt idx="868">
                  <c:v>3.996551613699986</c:v>
                </c:pt>
                <c:pt idx="869">
                  <c:v>4.000916524133624</c:v>
                </c:pt>
                <c:pt idx="870">
                  <c:v>4.005280064700991</c:v>
                </c:pt>
                <c:pt idx="871">
                  <c:v>4.009643567283255</c:v>
                </c:pt>
                <c:pt idx="872">
                  <c:v>4.014005700438649</c:v>
                </c:pt>
                <c:pt idx="873">
                  <c:v>4.018367795618752</c:v>
                </c:pt>
                <c:pt idx="874">
                  <c:v>4.022729187212499</c:v>
                </c:pt>
                <c:pt idx="875">
                  <c:v>4.027089210038205</c:v>
                </c:pt>
                <c:pt idx="876">
                  <c:v>4.03144919504277</c:v>
                </c:pt>
                <c:pt idx="877">
                  <c:v>4.035807812602073</c:v>
                </c:pt>
                <c:pt idx="878">
                  <c:v>4.040166392239111</c:v>
                </c:pt>
                <c:pt idx="879">
                  <c:v>4.044524268879638</c:v>
                </c:pt>
                <c:pt idx="880">
                  <c:v>4.048880777878433</c:v>
                </c:pt>
                <c:pt idx="881">
                  <c:v>4.053237248970762</c:v>
                </c:pt>
                <c:pt idx="882">
                  <c:v>4.057592352860756</c:v>
                </c:pt>
                <c:pt idx="883">
                  <c:v>4.06194741885481</c:v>
                </c:pt>
                <c:pt idx="884">
                  <c:v>4.06630178241481</c:v>
                </c:pt>
                <c:pt idx="885">
                  <c:v>4.070654779431325</c:v>
                </c:pt>
                <c:pt idx="886">
                  <c:v>4.075007738567656</c:v>
                </c:pt>
                <c:pt idx="887">
                  <c:v>4.079359331599541</c:v>
                </c:pt>
                <c:pt idx="888">
                  <c:v>4.083710886761739</c:v>
                </c:pt>
                <c:pt idx="889">
                  <c:v>4.088061740051855</c:v>
                </c:pt>
                <c:pt idx="890">
                  <c:v>4.092411227895811</c:v>
                </c:pt>
                <c:pt idx="891">
                  <c:v>4.096760677885817</c:v>
                </c:pt>
                <c:pt idx="892">
                  <c:v>4.101108762868337</c:v>
                </c:pt>
                <c:pt idx="893">
                  <c:v>4.105456810007365</c:v>
                </c:pt>
                <c:pt idx="894">
                  <c:v>4.109804155835786</c:v>
                </c:pt>
                <c:pt idx="895">
                  <c:v>4.114150137314463</c:v>
                </c:pt>
                <c:pt idx="896">
                  <c:v>4.118496080965344</c:v>
                </c:pt>
                <c:pt idx="897">
                  <c:v>4.122841323642267</c:v>
                </c:pt>
                <c:pt idx="898">
                  <c:v>4.127185202626856</c:v>
                </c:pt>
                <c:pt idx="899">
                  <c:v>4.131529043799317</c:v>
                </c:pt>
                <c:pt idx="900">
                  <c:v>4.135871521717521</c:v>
                </c:pt>
                <c:pt idx="901">
                  <c:v>4.140213961834018</c:v>
                </c:pt>
                <c:pt idx="902">
                  <c:v>4.144555701537241</c:v>
                </c:pt>
                <c:pt idx="903">
                  <c:v>4.148896078643078</c:v>
                </c:pt>
                <c:pt idx="904">
                  <c:v>4.15323641796283</c:v>
                </c:pt>
                <c:pt idx="905">
                  <c:v>4.157575395122898</c:v>
                </c:pt>
                <c:pt idx="906">
                  <c:v>4.161914334507276</c:v>
                </c:pt>
                <c:pt idx="907">
                  <c:v>4.166252574038586</c:v>
                </c:pt>
                <c:pt idx="908">
                  <c:v>4.170589452066515</c:v>
                </c:pt>
                <c:pt idx="909">
                  <c:v>4.174926292334344</c:v>
                </c:pt>
                <c:pt idx="910">
                  <c:v>4.179261771536138</c:v>
                </c:pt>
                <c:pt idx="911">
                  <c:v>4.183597212988198</c:v>
                </c:pt>
                <c:pt idx="912">
                  <c:v>4.187931955146875</c:v>
                </c:pt>
                <c:pt idx="913">
                  <c:v>4.19226533689527</c:v>
                </c:pt>
                <c:pt idx="914">
                  <c:v>4.19659868090948</c:v>
                </c:pt>
                <c:pt idx="915">
                  <c:v>4.200930664950373</c:v>
                </c:pt>
                <c:pt idx="916">
                  <c:v>4.205262611267423</c:v>
                </c:pt>
                <c:pt idx="917">
                  <c:v>4.209593858850287</c:v>
                </c:pt>
                <c:pt idx="918">
                  <c:v>4.213923747115031</c:v>
                </c:pt>
                <c:pt idx="919">
                  <c:v>4.218253597671431</c:v>
                </c:pt>
                <c:pt idx="920">
                  <c:v>4.22258208934631</c:v>
                </c:pt>
                <c:pt idx="921">
                  <c:v>4.226910543323165</c:v>
                </c:pt>
                <c:pt idx="922">
                  <c:v>4.23123829912453</c:v>
                </c:pt>
                <c:pt idx="923">
                  <c:v>4.235564696699014</c:v>
                </c:pt>
                <c:pt idx="924">
                  <c:v>4.239891056590923</c:v>
                </c:pt>
                <c:pt idx="925">
                  <c:v>4.244216058692185</c:v>
                </c:pt>
                <c:pt idx="926">
                  <c:v>4.248541023121156</c:v>
                </c:pt>
                <c:pt idx="927">
                  <c:v>4.252865289932836</c:v>
                </c:pt>
                <c:pt idx="928">
                  <c:v>4.257188199607949</c:v>
                </c:pt>
                <c:pt idx="929">
                  <c:v>4.261511071626185</c:v>
                </c:pt>
                <c:pt idx="930">
                  <c:v>4.265832586943715</c:v>
                </c:pt>
                <c:pt idx="931">
                  <c:v>4.270154064614617</c:v>
                </c:pt>
                <c:pt idx="932">
                  <c:v>4.27447484522592</c:v>
                </c:pt>
                <c:pt idx="933">
                  <c:v>4.278794269790048</c:v>
                </c:pt>
                <c:pt idx="934">
                  <c:v>4.283113656722914</c:v>
                </c:pt>
                <c:pt idx="935">
                  <c:v>4.28743168804409</c:v>
                </c:pt>
                <c:pt idx="936">
                  <c:v>4.291749681744226</c:v>
                </c:pt>
                <c:pt idx="937">
                  <c:v>4.296066978941949</c:v>
                </c:pt>
                <c:pt idx="938">
                  <c:v>4.300382921180961</c:v>
                </c:pt>
                <c:pt idx="939">
                  <c:v>4.304698825814243</c:v>
                </c:pt>
                <c:pt idx="940">
                  <c:v>4.309013375923923</c:v>
                </c:pt>
                <c:pt idx="941">
                  <c:v>4.313327888438068</c:v>
                </c:pt>
                <c:pt idx="942">
                  <c:v>4.317641705006497</c:v>
                </c:pt>
                <c:pt idx="943">
                  <c:v>4.321954167703732</c:v>
                </c:pt>
                <c:pt idx="944">
                  <c:v>4.326266592820704</c:v>
                </c:pt>
                <c:pt idx="945">
                  <c:v>4.330577664501226</c:v>
                </c:pt>
                <c:pt idx="946">
                  <c:v>4.33488869861164</c:v>
                </c:pt>
                <c:pt idx="947">
                  <c:v>4.339199037332518</c:v>
                </c:pt>
                <c:pt idx="948">
                  <c:v>4.343508023268805</c:v>
                </c:pt>
                <c:pt idx="949">
                  <c:v>4.347816971650195</c:v>
                </c:pt>
                <c:pt idx="950">
                  <c:v>4.352124567681366</c:v>
                </c:pt>
                <c:pt idx="951">
                  <c:v>4.356432126167776</c:v>
                </c:pt>
                <c:pt idx="952">
                  <c:v>4.36073898982032</c:v>
                </c:pt>
                <c:pt idx="953">
                  <c:v>4.365044501773936</c:v>
                </c:pt>
                <c:pt idx="954">
                  <c:v>4.369349976197955</c:v>
                </c:pt>
                <c:pt idx="955">
                  <c:v>4.373654099357049</c:v>
                </c:pt>
                <c:pt idx="956">
                  <c:v>4.377958184996633</c:v>
                </c:pt>
                <c:pt idx="957">
                  <c:v>4.382261576357521</c:v>
                </c:pt>
                <c:pt idx="958">
                  <c:v>4.386563617104217</c:v>
                </c:pt>
                <c:pt idx="959">
                  <c:v>4.390865620346521</c:v>
                </c:pt>
                <c:pt idx="960">
                  <c:v>4.395166273408254</c:v>
                </c:pt>
                <c:pt idx="961">
                  <c:v>4.399466888975659</c:v>
                </c:pt>
                <c:pt idx="962">
                  <c:v>4.40376681081902</c:v>
                </c:pt>
                <c:pt idx="963">
                  <c:v>4.40806538313199</c:v>
                </c:pt>
                <c:pt idx="964">
                  <c:v>4.412363917965687</c:v>
                </c:pt>
                <c:pt idx="965">
                  <c:v>4.416661103702248</c:v>
                </c:pt>
                <c:pt idx="966">
                  <c:v>4.420958251969547</c:v>
                </c:pt>
                <c:pt idx="967">
                  <c:v>4.425254707066958</c:v>
                </c:pt>
                <c:pt idx="968">
                  <c:v>4.429549813716847</c:v>
                </c:pt>
                <c:pt idx="969">
                  <c:v>4.43384488291249</c:v>
                </c:pt>
                <c:pt idx="970">
                  <c:v>4.438138604093486</c:v>
                </c:pt>
                <c:pt idx="971">
                  <c:v>4.442432287830226</c:v>
                </c:pt>
                <c:pt idx="972">
                  <c:v>4.446725278950701</c:v>
                </c:pt>
                <c:pt idx="973">
                  <c:v>4.451016922705585</c:v>
                </c:pt>
                <c:pt idx="974">
                  <c:v>4.455308529031165</c:v>
                </c:pt>
                <c:pt idx="975">
                  <c:v>4.459598788423657</c:v>
                </c:pt>
                <c:pt idx="976">
                  <c:v>4.463889010396787</c:v>
                </c:pt>
                <c:pt idx="977">
                  <c:v>4.468178540306779</c:v>
                </c:pt>
                <c:pt idx="978">
                  <c:v>4.472466723932178</c:v>
                </c:pt>
                <c:pt idx="979">
                  <c:v>4.47675487015311</c:v>
                </c:pt>
                <c:pt idx="980">
                  <c:v>4.481041670521578</c:v>
                </c:pt>
                <c:pt idx="981">
                  <c:v>4.4853284334955</c:v>
                </c:pt>
                <c:pt idx="982">
                  <c:v>4.489614504958881</c:v>
                </c:pt>
                <c:pt idx="983">
                  <c:v>4.49389923121772</c:v>
                </c:pt>
                <c:pt idx="984">
                  <c:v>4.498183920096856</c:v>
                </c:pt>
                <c:pt idx="985">
                  <c:v>4.502467264203208</c:v>
                </c:pt>
                <c:pt idx="986">
                  <c:v>4.50675057093973</c:v>
                </c:pt>
                <c:pt idx="987">
                  <c:v>4.511033186717795</c:v>
                </c:pt>
                <c:pt idx="988">
                  <c:v>4.515314458370436</c:v>
                </c:pt>
                <c:pt idx="989">
                  <c:v>4.519595692668037</c:v>
                </c:pt>
                <c:pt idx="990">
                  <c:v>4.52387558327159</c:v>
                </c:pt>
                <c:pt idx="991">
                  <c:v>4.528155436529936</c:v>
                </c:pt>
                <c:pt idx="992">
                  <c:v>4.532434599381395</c:v>
                </c:pt>
                <c:pt idx="993">
                  <c:v>4.536712419185614</c:v>
                </c:pt>
                <c:pt idx="994">
                  <c:v>4.540990201659345</c:v>
                </c:pt>
                <c:pt idx="995">
                  <c:v>4.545266641516838</c:v>
                </c:pt>
                <c:pt idx="996">
                  <c:v>4.549543044053645</c:v>
                </c:pt>
                <c:pt idx="997">
                  <c:v>4.553818756734605</c:v>
                </c:pt>
                <c:pt idx="998">
                  <c:v>4.558093127445567</c:v>
                </c:pt>
                <c:pt idx="999">
                  <c:v>4.562367460850505</c:v>
                </c:pt>
                <c:pt idx="1000">
                  <c:v>4.56664045271607</c:v>
                </c:pt>
                <c:pt idx="1001">
                  <c:v>4.570913407285365</c:v>
                </c:pt>
                <c:pt idx="1002">
                  <c:v>4.575185672549344</c:v>
                </c:pt>
                <c:pt idx="1003">
                  <c:v>4.579456596919628</c:v>
                </c:pt>
                <c:pt idx="1004">
                  <c:v>4.583727484008246</c:v>
                </c:pt>
                <c:pt idx="1005">
                  <c:v>4.587997030633407</c:v>
                </c:pt>
                <c:pt idx="1006">
                  <c:v>4.592266539986622</c:v>
                </c:pt>
                <c:pt idx="1007">
                  <c:v>4.596535360584529</c:v>
                </c:pt>
                <c:pt idx="1008">
                  <c:v>4.600802841364089</c:v>
                </c:pt>
                <c:pt idx="1009">
                  <c:v>4.605070284886247</c:v>
                </c:pt>
                <c:pt idx="1010">
                  <c:v>4.60933638901993</c:v>
                </c:pt>
                <c:pt idx="1011">
                  <c:v>4.613602455905878</c:v>
                </c:pt>
                <c:pt idx="1012">
                  <c:v>4.617867834585999</c:v>
                </c:pt>
                <c:pt idx="1013">
                  <c:v>4.622131874522193</c:v>
                </c:pt>
                <c:pt idx="1014">
                  <c:v>4.626395877225128</c:v>
                </c:pt>
                <c:pt idx="1015">
                  <c:v>4.630658541613637</c:v>
                </c:pt>
                <c:pt idx="1016">
                  <c:v>4.63492116877851</c:v>
                </c:pt>
                <c:pt idx="1017">
                  <c:v>4.639183108286525</c:v>
                </c:pt>
                <c:pt idx="1018">
                  <c:v>4.643443710124078</c:v>
                </c:pt>
                <c:pt idx="1019">
                  <c:v>4.647704274752414</c:v>
                </c:pt>
                <c:pt idx="1020">
                  <c:v>4.651963502139416</c:v>
                </c:pt>
                <c:pt idx="1021">
                  <c:v>4.656222692326795</c:v>
                </c:pt>
                <c:pt idx="1022">
                  <c:v>4.660481195405735</c:v>
                </c:pt>
                <c:pt idx="1023">
                  <c:v>4.664738361886739</c:v>
                </c:pt>
                <c:pt idx="1024">
                  <c:v>4.668995491182477</c:v>
                </c:pt>
                <c:pt idx="1025">
                  <c:v>4.673251284309022</c:v>
                </c:pt>
                <c:pt idx="1026">
                  <c:v>4.67750704025983</c:v>
                </c:pt>
                <c:pt idx="1027">
                  <c:v>4.681762109650113</c:v>
                </c:pt>
                <c:pt idx="1028">
                  <c:v>4.68601584351404</c:v>
                </c:pt>
                <c:pt idx="1029">
                  <c:v>4.690269540216525</c:v>
                </c:pt>
                <c:pt idx="1030">
                  <c:v>4.694521901821013</c:v>
                </c:pt>
                <c:pt idx="1031">
                  <c:v>4.698774226832895</c:v>
                </c:pt>
                <c:pt idx="1032">
                  <c:v>4.703025866449614</c:v>
                </c:pt>
                <c:pt idx="1033">
                  <c:v>4.707276171642066</c:v>
                </c:pt>
                <c:pt idx="1034">
                  <c:v>4.711526439729025</c:v>
                </c:pt>
                <c:pt idx="1035">
                  <c:v>4.715775373820545</c:v>
                </c:pt>
                <c:pt idx="1036">
                  <c:v>4.720024270816899</c:v>
                </c:pt>
                <c:pt idx="1037">
                  <c:v>4.72427248238032</c:v>
                </c:pt>
                <c:pt idx="1038">
                  <c:v>4.728519360591294</c:v>
                </c:pt>
                <c:pt idx="1039">
                  <c:v>4.7327662017226</c:v>
                </c:pt>
                <c:pt idx="1040">
                  <c:v>4.737011709929946</c:v>
                </c:pt>
                <c:pt idx="1041">
                  <c:v>4.741257181067938</c:v>
                </c:pt>
                <c:pt idx="1042">
                  <c:v>4.745501967321527</c:v>
                </c:pt>
                <c:pt idx="1043">
                  <c:v>4.749745421293646</c:v>
                </c:pt>
                <c:pt idx="1044">
                  <c:v>4.753988838211864</c:v>
                </c:pt>
                <c:pt idx="1045">
                  <c:v>4.75823092327674</c:v>
                </c:pt>
                <c:pt idx="1046">
                  <c:v>4.762472971298029</c:v>
                </c:pt>
                <c:pt idx="1047">
                  <c:v>4.766714334983018</c:v>
                </c:pt>
                <c:pt idx="1048">
                  <c:v>4.770954367456617</c:v>
                </c:pt>
                <c:pt idx="1049">
                  <c:v>4.775194362902075</c:v>
                </c:pt>
                <c:pt idx="1050">
                  <c:v>4.77943302756393</c:v>
                </c:pt>
                <c:pt idx="1051">
                  <c:v>4.783671655207926</c:v>
                </c:pt>
                <c:pt idx="1052">
                  <c:v>4.78790959906326</c:v>
                </c:pt>
                <c:pt idx="1053">
                  <c:v>4.792146212776428</c:v>
                </c:pt>
                <c:pt idx="1054">
                  <c:v>4.796382789487168</c:v>
                </c:pt>
                <c:pt idx="1055">
                  <c:v>4.80061803648317</c:v>
                </c:pt>
                <c:pt idx="1056">
                  <c:v>4.804853246487008</c:v>
                </c:pt>
                <c:pt idx="1057">
                  <c:v>4.809087773249389</c:v>
                </c:pt>
                <c:pt idx="1058">
                  <c:v>4.813320970937944</c:v>
                </c:pt>
                <c:pt idx="1059">
                  <c:v>4.817554131649739</c:v>
                </c:pt>
                <c:pt idx="1060">
                  <c:v>4.821785963714811</c:v>
                </c:pt>
                <c:pt idx="1061">
                  <c:v>4.826017758813379</c:v>
                </c:pt>
                <c:pt idx="1062">
                  <c:v>4.830248871217218</c:v>
                </c:pt>
                <c:pt idx="1063">
                  <c:v>4.834478655614718</c:v>
                </c:pt>
                <c:pt idx="1064">
                  <c:v>4.838708403061096</c:v>
                </c:pt>
                <c:pt idx="1065">
                  <c:v>4.842936822927871</c:v>
                </c:pt>
                <c:pt idx="1066">
                  <c:v>4.847165205853779</c:v>
                </c:pt>
                <c:pt idx="1067">
                  <c:v>4.851392906631235</c:v>
                </c:pt>
                <c:pt idx="1068">
                  <c:v>4.855619280468962</c:v>
                </c:pt>
                <c:pt idx="1069">
                  <c:v>4.85984561738117</c:v>
                </c:pt>
                <c:pt idx="1070">
                  <c:v>4.864070627780037</c:v>
                </c:pt>
                <c:pt idx="1071">
                  <c:v>4.868295601263627</c:v>
                </c:pt>
                <c:pt idx="1072">
                  <c:v>4.872519893144589</c:v>
                </c:pt>
                <c:pt idx="1073">
                  <c:v>4.876742859151565</c:v>
                </c:pt>
                <c:pt idx="1074">
                  <c:v>4.880965788258585</c:v>
                </c:pt>
                <c:pt idx="1075">
                  <c:v>4.885187391917662</c:v>
                </c:pt>
                <c:pt idx="1076">
                  <c:v>4.889408958686997</c:v>
                </c:pt>
                <c:pt idx="1077">
                  <c:v>4.893629844399097</c:v>
                </c:pt>
                <c:pt idx="1078">
                  <c:v>4.897849405302076</c:v>
                </c:pt>
                <c:pt idx="1079">
                  <c:v>4.902068929330626</c:v>
                </c:pt>
                <c:pt idx="1080">
                  <c:v>4.906287128975751</c:v>
                </c:pt>
                <c:pt idx="1081">
                  <c:v>4.91050529175665</c:v>
                </c:pt>
                <c:pt idx="1082">
                  <c:v>4.914722774025236</c:v>
                </c:pt>
                <c:pt idx="1083">
                  <c:v>4.918938932548698</c:v>
                </c:pt>
                <c:pt idx="1084">
                  <c:v>4.923155054223225</c:v>
                </c:pt>
                <c:pt idx="1085">
                  <c:v>4.927369852577979</c:v>
                </c:pt>
                <c:pt idx="1086">
                  <c:v>4.931584614093985</c:v>
                </c:pt>
                <c:pt idx="1087">
                  <c:v>4.93579869564214</c:v>
                </c:pt>
                <c:pt idx="1088">
                  <c:v>4.940011454508304</c:v>
                </c:pt>
                <c:pt idx="1089">
                  <c:v>4.944224176550985</c:v>
                </c:pt>
                <c:pt idx="1090">
                  <c:v>4.948435576336674</c:v>
                </c:pt>
                <c:pt idx="1091">
                  <c:v>4.952646939309055</c:v>
                </c:pt>
                <c:pt idx="1092">
                  <c:v>4.956857622857597</c:v>
                </c:pt>
                <c:pt idx="1093">
                  <c:v>4.96106698478641</c:v>
                </c:pt>
                <c:pt idx="1094">
                  <c:v>4.965276309917153</c:v>
                </c:pt>
                <c:pt idx="1095">
                  <c:v>4.969484313852821</c:v>
                </c:pt>
                <c:pt idx="1096">
                  <c:v>4.973692281000574</c:v>
                </c:pt>
                <c:pt idx="1097">
                  <c:v>4.977899569268047</c:v>
                </c:pt>
                <c:pt idx="1098">
                  <c:v>4.982105536977184</c:v>
                </c:pt>
                <c:pt idx="1099">
                  <c:v>4.98631146791363</c:v>
                </c:pt>
                <c:pt idx="1100">
                  <c:v>4.990516078716037</c:v>
                </c:pt>
                <c:pt idx="1101">
                  <c:v>4.99472065275589</c:v>
                </c:pt>
                <c:pt idx="1102">
                  <c:v>4.998924548458574</c:v>
                </c:pt>
                <c:pt idx="1103">
                  <c:v>5.00312712466345</c:v>
                </c:pt>
                <c:pt idx="1104">
                  <c:v>5.007329664120956</c:v>
                </c:pt>
                <c:pt idx="1105">
                  <c:v>5.011530884504611</c:v>
                </c:pt>
                <c:pt idx="1106">
                  <c:v>5.015732068151022</c:v>
                </c:pt>
                <c:pt idx="1107">
                  <c:v>5.019932574002916</c:v>
                </c:pt>
                <c:pt idx="1108">
                  <c:v>5.024131761416654</c:v>
                </c:pt>
                <c:pt idx="1109">
                  <c:v>5.028330912108325</c:v>
                </c:pt>
                <c:pt idx="1110">
                  <c:v>5.032528744785449</c:v>
                </c:pt>
                <c:pt idx="1111">
                  <c:v>5.036726540750606</c:v>
                </c:pt>
                <c:pt idx="1112">
                  <c:v>5.040923659463444</c:v>
                </c:pt>
                <c:pt idx="1113">
                  <c:v>5.045119460796909</c:v>
                </c:pt>
                <c:pt idx="1114">
                  <c:v>5.049315225433563</c:v>
                </c:pt>
                <c:pt idx="1115">
                  <c:v>5.05350967311411</c:v>
                </c:pt>
                <c:pt idx="1116">
                  <c:v>5.057704084107923</c:v>
                </c:pt>
                <c:pt idx="1117">
                  <c:v>5.061897818391163</c:v>
                </c:pt>
                <c:pt idx="1118">
                  <c:v>5.066090236352949</c:v>
                </c:pt>
                <c:pt idx="1119">
                  <c:v>5.070282617643133</c:v>
                </c:pt>
                <c:pt idx="1120">
                  <c:v>5.074473683034783</c:v>
                </c:pt>
                <c:pt idx="1121">
                  <c:v>5.0786647117649</c:v>
                </c:pt>
                <c:pt idx="1122">
                  <c:v>5.082855064325717</c:v>
                </c:pt>
                <c:pt idx="1123">
                  <c:v>5.087044101622148</c:v>
                </c:pt>
                <c:pt idx="1124">
                  <c:v>5.09123310227214</c:v>
                </c:pt>
                <c:pt idx="1125">
                  <c:v>5.095420788080295</c:v>
                </c:pt>
                <c:pt idx="1126">
                  <c:v>5.099608437252071</c:v>
                </c:pt>
                <c:pt idx="1127">
                  <c:v>5.10379541079539</c:v>
                </c:pt>
                <c:pt idx="1128">
                  <c:v>5.107981070130493</c:v>
                </c:pt>
                <c:pt idx="1129">
                  <c:v>5.112166692844294</c:v>
                </c:pt>
                <c:pt idx="1130">
                  <c:v>5.116351001772099</c:v>
                </c:pt>
                <c:pt idx="1131">
                  <c:v>5.120535274088626</c:v>
                </c:pt>
                <c:pt idx="1132">
                  <c:v>5.124718871317075</c:v>
                </c:pt>
                <c:pt idx="1133">
                  <c:v>5.128901155392638</c:v>
                </c:pt>
                <c:pt idx="1134">
                  <c:v>5.133083402871966</c:v>
                </c:pt>
                <c:pt idx="1135">
                  <c:v>5.13726433762027</c:v>
                </c:pt>
                <c:pt idx="1136">
                  <c:v>5.141445235782372</c:v>
                </c:pt>
                <c:pt idx="1137">
                  <c:v>5.145625459396316</c:v>
                </c:pt>
                <c:pt idx="1138">
                  <c:v>5.149804370911816</c:v>
                </c:pt>
                <c:pt idx="1139">
                  <c:v>5.153983245856125</c:v>
                </c:pt>
                <c:pt idx="1140">
                  <c:v>5.158160809123515</c:v>
                </c:pt>
                <c:pt idx="1141">
                  <c:v>5.162338335829726</c:v>
                </c:pt>
                <c:pt idx="1142">
                  <c:v>5.166515188527245</c:v>
                </c:pt>
                <c:pt idx="1143">
                  <c:v>5.170690730179905</c:v>
                </c:pt>
                <c:pt idx="1144">
                  <c:v>5.174866235286371</c:v>
                </c:pt>
                <c:pt idx="1145">
                  <c:v>5.179040429769156</c:v>
                </c:pt>
                <c:pt idx="1146">
                  <c:v>5.183214587715733</c:v>
                </c:pt>
                <c:pt idx="1147">
                  <c:v>5.187388072192642</c:v>
                </c:pt>
                <c:pt idx="1148">
                  <c:v>5.191560246677396</c:v>
                </c:pt>
                <c:pt idx="1149">
                  <c:v>5.195732384640917</c:v>
                </c:pt>
                <c:pt idx="1150">
                  <c:v>5.199903213033126</c:v>
                </c:pt>
                <c:pt idx="1151">
                  <c:v>5.20407400491406</c:v>
                </c:pt>
                <c:pt idx="1152">
                  <c:v>5.20824412386388</c:v>
                </c:pt>
                <c:pt idx="1153">
                  <c:v>5.212412933873399</c:v>
                </c:pt>
                <c:pt idx="1154">
                  <c:v>5.216581707386585</c:v>
                </c:pt>
                <c:pt idx="1155">
                  <c:v>5.22074917237997</c:v>
                </c:pt>
                <c:pt idx="1156">
                  <c:v>5.224916600886965</c:v>
                </c:pt>
                <c:pt idx="1157">
                  <c:v>5.229083357000951</c:v>
                </c:pt>
                <c:pt idx="1158">
                  <c:v>5.233248805225628</c:v>
                </c:pt>
                <c:pt idx="1159">
                  <c:v>5.237414216978821</c:v>
                </c:pt>
                <c:pt idx="1160">
                  <c:v>5.241578321262853</c:v>
                </c:pt>
                <c:pt idx="1161">
                  <c:v>5.245742389085347</c:v>
                </c:pt>
                <c:pt idx="1162">
                  <c:v>5.24990578505247</c:v>
                </c:pt>
                <c:pt idx="1163">
                  <c:v>5.25406787418039</c:v>
                </c:pt>
                <c:pt idx="1164">
                  <c:v>5.25822992686167</c:v>
                </c:pt>
                <c:pt idx="1165">
                  <c:v>5.26239067312354</c:v>
                </c:pt>
                <c:pt idx="1166">
                  <c:v>5.266551382948676</c:v>
                </c:pt>
                <c:pt idx="1167">
                  <c:v>5.27071142145563</c:v>
                </c:pt>
                <c:pt idx="1168">
                  <c:v>5.27487015417264</c:v>
                </c:pt>
                <c:pt idx="1169">
                  <c:v>5.279028850467763</c:v>
                </c:pt>
                <c:pt idx="1170">
                  <c:v>5.283186241392396</c:v>
                </c:pt>
                <c:pt idx="1171">
                  <c:v>5.287343595905043</c:v>
                </c:pt>
                <c:pt idx="1172">
                  <c:v>5.291500279636238</c:v>
                </c:pt>
                <c:pt idx="1173">
                  <c:v>5.295655658625876</c:v>
                </c:pt>
                <c:pt idx="1174">
                  <c:v>5.299811001218362</c:v>
                </c:pt>
                <c:pt idx="1175">
                  <c:v>5.303965039488387</c:v>
                </c:pt>
                <c:pt idx="1176">
                  <c:v>5.308119041371137</c:v>
                </c:pt>
                <c:pt idx="1177">
                  <c:v>5.31227237300871</c:v>
                </c:pt>
                <c:pt idx="1178">
                  <c:v>5.316424400952249</c:v>
                </c:pt>
                <c:pt idx="1179">
                  <c:v>5.320576392523306</c:v>
                </c:pt>
                <c:pt idx="1180">
                  <c:v>5.32472708081908</c:v>
                </c:pt>
                <c:pt idx="1181">
                  <c:v>5.32887773275224</c:v>
                </c:pt>
                <c:pt idx="1182">
                  <c:v>5.333027714976044</c:v>
                </c:pt>
                <c:pt idx="1183">
                  <c:v>5.337176394552463</c:v>
                </c:pt>
                <c:pt idx="1184">
                  <c:v>5.341325037781034</c:v>
                </c:pt>
                <c:pt idx="1185">
                  <c:v>5.345472378780633</c:v>
                </c:pt>
                <c:pt idx="1186">
                  <c:v>5.34961968392477</c:v>
                </c:pt>
                <c:pt idx="1187">
                  <c:v>5.353766320007486</c:v>
                </c:pt>
                <c:pt idx="1188">
                  <c:v>5.357911654504377</c:v>
                </c:pt>
                <c:pt idx="1189">
                  <c:v>5.362056952694176</c:v>
                </c:pt>
                <c:pt idx="1190">
                  <c:v>5.366200949716635</c:v>
                </c:pt>
                <c:pt idx="1191">
                  <c:v>5.370344910442252</c:v>
                </c:pt>
                <c:pt idx="1192">
                  <c:v>5.374488202545513</c:v>
                </c:pt>
                <c:pt idx="1193">
                  <c:v>5.378630194108948</c:v>
                </c:pt>
                <c:pt idx="1194">
                  <c:v>5.38277214939092</c:v>
                </c:pt>
                <c:pt idx="1195">
                  <c:v>5.386912804551225</c:v>
                </c:pt>
                <c:pt idx="1196">
                  <c:v>5.391053423440323</c:v>
                </c:pt>
                <c:pt idx="1197">
                  <c:v>5.39519337424263</c:v>
                </c:pt>
                <c:pt idx="1198">
                  <c:v>5.39933202555028</c:v>
                </c:pt>
                <c:pt idx="1199">
                  <c:v>5.4034706406021</c:v>
                </c:pt>
                <c:pt idx="1200">
                  <c:v>5.40760795657709</c:v>
                </c:pt>
                <c:pt idx="1201">
                  <c:v>5.411745236306506</c:v>
                </c:pt>
                <c:pt idx="1202">
                  <c:v>5.415881848484277</c:v>
                </c:pt>
                <c:pt idx="1203">
                  <c:v>5.420017162211741</c:v>
                </c:pt>
                <c:pt idx="1204">
                  <c:v>5.424152439708994</c:v>
                </c:pt>
                <c:pt idx="1205">
                  <c:v>5.428286419173441</c:v>
                </c:pt>
                <c:pt idx="1206">
                  <c:v>5.432420362417923</c:v>
                </c:pt>
                <c:pt idx="1207">
                  <c:v>5.436553638645501</c:v>
                </c:pt>
                <c:pt idx="1208">
                  <c:v>5.440685617466286</c:v>
                </c:pt>
                <c:pt idx="1209">
                  <c:v>5.444817560082478</c:v>
                </c:pt>
                <c:pt idx="1210">
                  <c:v>5.44894820570906</c:v>
                </c:pt>
                <c:pt idx="1211">
                  <c:v>5.453078815141286</c:v>
                </c:pt>
                <c:pt idx="1212">
                  <c:v>5.457208758090926</c:v>
                </c:pt>
                <c:pt idx="1213">
                  <c:v>5.461337404676476</c:v>
                </c:pt>
                <c:pt idx="1214">
                  <c:v>5.465466015083038</c:v>
                </c:pt>
                <c:pt idx="1215">
                  <c:v>5.469593329542351</c:v>
                </c:pt>
                <c:pt idx="1216">
                  <c:v>5.473720607832917</c:v>
                </c:pt>
                <c:pt idx="1217">
                  <c:v>5.477847220174799</c:v>
                </c:pt>
                <c:pt idx="1218">
                  <c:v>5.48197253719447</c:v>
                </c:pt>
                <c:pt idx="1219">
                  <c:v>5.486097818060748</c:v>
                </c:pt>
                <c:pt idx="1220">
                  <c:v>5.49022180402133</c:v>
                </c:pt>
                <c:pt idx="1221">
                  <c:v>5.494345753838757</c:v>
                </c:pt>
                <c:pt idx="1222">
                  <c:v>5.49846903824099</c:v>
                </c:pt>
                <c:pt idx="1223">
                  <c:v>5.502591028362064</c:v>
                </c:pt>
                <c:pt idx="1224">
                  <c:v>5.50671298235534</c:v>
                </c:pt>
                <c:pt idx="1225">
                  <c:v>5.510833642483643</c:v>
                </c:pt>
                <c:pt idx="1226">
                  <c:v>5.514954266494375</c:v>
                </c:pt>
                <c:pt idx="1227">
                  <c:v>5.519074225622997</c:v>
                </c:pt>
                <c:pt idx="1228">
                  <c:v>5.523192891510691</c:v>
                </c:pt>
                <c:pt idx="1229">
                  <c:v>5.527311521296166</c:v>
                </c:pt>
                <c:pt idx="1230">
                  <c:v>5.53142885825658</c:v>
                </c:pt>
                <c:pt idx="1231">
                  <c:v>5.535546159125007</c:v>
                </c:pt>
                <c:pt idx="1232">
                  <c:v>5.53966279564398</c:v>
                </c:pt>
                <c:pt idx="1233">
                  <c:v>5.543778139961433</c:v>
                </c:pt>
                <c:pt idx="1234">
                  <c:v>5.547893448202251</c:v>
                </c:pt>
                <c:pt idx="1235">
                  <c:v>5.552007464657088</c:v>
                </c:pt>
                <c:pt idx="1236">
                  <c:v>5.556121445045519</c:v>
                </c:pt>
                <c:pt idx="1237">
                  <c:v>5.560234761616729</c:v>
                </c:pt>
                <c:pt idx="1238">
                  <c:v>5.56434678702503</c:v>
                </c:pt>
                <c:pt idx="1239">
                  <c:v>5.56845877638226</c:v>
                </c:pt>
                <c:pt idx="1240">
                  <c:v>5.572569474991783</c:v>
                </c:pt>
                <c:pt idx="1241">
                  <c:v>5.576680137560458</c:v>
                </c:pt>
                <c:pt idx="1242">
                  <c:v>5.580790136843753</c:v>
                </c:pt>
                <c:pt idx="1243">
                  <c:v>5.584898846001907</c:v>
                </c:pt>
                <c:pt idx="1244">
                  <c:v>5.589007519134562</c:v>
                </c:pt>
                <c:pt idx="1245">
                  <c:v>5.593114902556946</c:v>
                </c:pt>
                <c:pt idx="1246">
                  <c:v>5.597222249964058</c:v>
                </c:pt>
                <c:pt idx="1247">
                  <c:v>5.601328934617204</c:v>
                </c:pt>
                <c:pt idx="1248">
                  <c:v>5.605434330182171</c:v>
                </c:pt>
                <c:pt idx="1249">
                  <c:v>5.609539689747192</c:v>
                </c:pt>
                <c:pt idx="1250">
                  <c:v>5.613643760638583</c:v>
                </c:pt>
                <c:pt idx="1251">
                  <c:v>5.617747795540242</c:v>
                </c:pt>
                <c:pt idx="1252">
                  <c:v>5.621851168218947</c:v>
                </c:pt>
                <c:pt idx="1253">
                  <c:v>5.625953252845626</c:v>
                </c:pt>
                <c:pt idx="1254">
                  <c:v>5.630055301497901</c:v>
                </c:pt>
                <c:pt idx="1255">
                  <c:v>5.634156062512366</c:v>
                </c:pt>
                <c:pt idx="1256">
                  <c:v>5.638256787562648</c:v>
                </c:pt>
                <c:pt idx="1257">
                  <c:v>5.64235685092057</c:v>
                </c:pt>
                <c:pt idx="1258">
                  <c:v>5.64645562726179</c:v>
                </c:pt>
                <c:pt idx="1259">
                  <c:v>5.650554367654154</c:v>
                </c:pt>
                <c:pt idx="1260">
                  <c:v>5.654651821443705</c:v>
                </c:pt>
                <c:pt idx="1261">
                  <c:v>5.658749239294616</c:v>
                </c:pt>
                <c:pt idx="1262">
                  <c:v>5.662845995983363</c:v>
                </c:pt>
                <c:pt idx="1263">
                  <c:v>5.666941466689908</c:v>
                </c:pt>
                <c:pt idx="1264">
                  <c:v>5.671036901473143</c:v>
                </c:pt>
                <c:pt idx="1265">
                  <c:v>5.675131050687744</c:v>
                </c:pt>
                <c:pt idx="1266">
                  <c:v>5.679225163989243</c:v>
                </c:pt>
                <c:pt idx="1267">
                  <c:v>5.683318616658352</c:v>
                </c:pt>
                <c:pt idx="1268">
                  <c:v>5.687410784378968</c:v>
                </c:pt>
                <c:pt idx="1269">
                  <c:v>5.691502916201789</c:v>
                </c:pt>
                <c:pt idx="1270">
                  <c:v>5.695593763489361</c:v>
                </c:pt>
                <c:pt idx="1271">
                  <c:v>5.699684574889349</c:v>
                </c:pt>
                <c:pt idx="1272">
                  <c:v>5.703774726186326</c:v>
                </c:pt>
                <c:pt idx="1273">
                  <c:v>5.707863593567687</c:v>
                </c:pt>
                <c:pt idx="1274">
                  <c:v>5.711952425076783</c:v>
                </c:pt>
                <c:pt idx="1275">
                  <c:v>5.716039973083184</c:v>
                </c:pt>
                <c:pt idx="1276">
                  <c:v>5.72012748522753</c:v>
                </c:pt>
                <c:pt idx="1277">
                  <c:v>5.724214337797813</c:v>
                </c:pt>
                <c:pt idx="1278">
                  <c:v>5.728299907484562</c:v>
                </c:pt>
                <c:pt idx="1279">
                  <c:v>5.732385441324563</c:v>
                </c:pt>
                <c:pt idx="1280">
                  <c:v>5.73646969269362</c:v>
                </c:pt>
                <c:pt idx="1281">
                  <c:v>5.74055390822613</c:v>
                </c:pt>
                <c:pt idx="1282">
                  <c:v>5.744637464713138</c:v>
                </c:pt>
                <c:pt idx="1283">
                  <c:v>5.74871973934786</c:v>
                </c:pt>
                <c:pt idx="1284">
                  <c:v>5.752801978161351</c:v>
                </c:pt>
                <c:pt idx="1285">
                  <c:v>5.756882935534836</c:v>
                </c:pt>
                <c:pt idx="1286">
                  <c:v>5.760963857097286</c:v>
                </c:pt>
                <c:pt idx="1287">
                  <c:v>5.76504412014238</c:v>
                </c:pt>
                <c:pt idx="1288">
                  <c:v>5.769123102365632</c:v>
                </c:pt>
                <c:pt idx="1289">
                  <c:v>5.77320204879317</c:v>
                </c:pt>
                <c:pt idx="1290">
                  <c:v>5.77727971481081</c:v>
                </c:pt>
                <c:pt idx="1291">
                  <c:v>5.781357345042938</c:v>
                </c:pt>
                <c:pt idx="1292">
                  <c:v>5.785434317285428</c:v>
                </c:pt>
                <c:pt idx="1293">
                  <c:v>5.789510009735729</c:v>
                </c:pt>
                <c:pt idx="1294">
                  <c:v>5.793585666415807</c:v>
                </c:pt>
                <c:pt idx="1295">
                  <c:v>5.79766004371532</c:v>
                </c:pt>
                <c:pt idx="1296">
                  <c:v>5.801734385254813</c:v>
                </c:pt>
                <c:pt idx="1297">
                  <c:v>5.805808069332</c:v>
                </c:pt>
                <c:pt idx="1298">
                  <c:v>5.809880474645817</c:v>
                </c:pt>
                <c:pt idx="1299">
                  <c:v>5.813952844214921</c:v>
                </c:pt>
                <c:pt idx="1300">
                  <c:v>5.818023935431952</c:v>
                </c:pt>
                <c:pt idx="1301">
                  <c:v>5.822094990914469</c:v>
                </c:pt>
                <c:pt idx="1302">
                  <c:v>5.8261653894616</c:v>
                </c:pt>
                <c:pt idx="1303">
                  <c:v>5.83023451027338</c:v>
                </c:pt>
                <c:pt idx="1304">
                  <c:v>5.834303595365943</c:v>
                </c:pt>
                <c:pt idx="1305">
                  <c:v>5.83837140313413</c:v>
                </c:pt>
                <c:pt idx="1306">
                  <c:v>5.842439175193294</c:v>
                </c:pt>
                <c:pt idx="1307">
                  <c:v>5.846506290843587</c:v>
                </c:pt>
                <c:pt idx="1308">
                  <c:v>5.850572129785738</c:v>
                </c:pt>
                <c:pt idx="1309">
                  <c:v>5.85463793303417</c:v>
                </c:pt>
                <c:pt idx="1310">
                  <c:v>5.858702459985108</c:v>
                </c:pt>
                <c:pt idx="1311">
                  <c:v>5.862766951252516</c:v>
                </c:pt>
                <c:pt idx="1312">
                  <c:v>5.866830786637162</c:v>
                </c:pt>
                <c:pt idx="1313">
                  <c:v>5.87089334634007</c:v>
                </c:pt>
                <c:pt idx="1314">
                  <c:v>5.874955870374736</c:v>
                </c:pt>
                <c:pt idx="1315">
                  <c:v>5.879017119138005</c:v>
                </c:pt>
                <c:pt idx="1316">
                  <c:v>5.883078332243226</c:v>
                </c:pt>
                <c:pt idx="1317">
                  <c:v>5.887138889991379</c:v>
                </c:pt>
                <c:pt idx="1318">
                  <c:v>5.8911981730834</c:v>
                </c:pt>
                <c:pt idx="1319">
                  <c:v>5.895257420532668</c:v>
                </c:pt>
                <c:pt idx="1320">
                  <c:v>5.899315393735796</c:v>
                </c:pt>
                <c:pt idx="1321">
                  <c:v>5.90337333130637</c:v>
                </c:pt>
                <c:pt idx="1322">
                  <c:v>5.907430614045176</c:v>
                </c:pt>
                <c:pt idx="1323">
                  <c:v>5.911486623152637</c:v>
                </c:pt>
                <c:pt idx="1324">
                  <c:v>5.915542596642823</c:v>
                </c:pt>
                <c:pt idx="1325">
                  <c:v>5.919597296911348</c:v>
                </c:pt>
                <c:pt idx="1326">
                  <c:v>5.923651961572789</c:v>
                </c:pt>
                <c:pt idx="1327">
                  <c:v>5.927705971927356</c:v>
                </c:pt>
                <c:pt idx="1328">
                  <c:v>5.93175870967457</c:v>
                </c:pt>
                <c:pt idx="1329">
                  <c:v>5.935811411829983</c:v>
                </c:pt>
                <c:pt idx="1330">
                  <c:v>5.939862841787401</c:v>
                </c:pt>
                <c:pt idx="1331">
                  <c:v>5.943914236163206</c:v>
                </c:pt>
                <c:pt idx="1332">
                  <c:v>5.947964976756634</c:v>
                </c:pt>
                <c:pt idx="1333">
                  <c:v>5.952014445765887</c:v>
                </c:pt>
                <c:pt idx="1334">
                  <c:v>5.956063879208815</c:v>
                </c:pt>
                <c:pt idx="1335">
                  <c:v>5.960112041476608</c:v>
                </c:pt>
                <c:pt idx="1336">
                  <c:v>5.964160168188267</c:v>
                </c:pt>
                <c:pt idx="1337">
                  <c:v>5.96820764164163</c:v>
                </c:pt>
                <c:pt idx="1338">
                  <c:v>5.972253844533198</c:v>
                </c:pt>
                <c:pt idx="1339">
                  <c:v>5.976300011883906</c:v>
                </c:pt>
                <c:pt idx="1340">
                  <c:v>5.98034490907187</c:v>
                </c:pt>
                <c:pt idx="1341">
                  <c:v>5.984389770683327</c:v>
                </c:pt>
                <c:pt idx="1342">
                  <c:v>5.98843397955868</c:v>
                </c:pt>
                <c:pt idx="1343">
                  <c:v>5.992476918892316</c:v>
                </c:pt>
                <c:pt idx="1344">
                  <c:v>5.996519822709017</c:v>
                </c:pt>
                <c:pt idx="1345">
                  <c:v>6.000561457392366</c:v>
                </c:pt>
                <c:pt idx="1346">
                  <c:v>6.004603056568921</c:v>
                </c:pt>
                <c:pt idx="1347">
                  <c:v>6.008644003532552</c:v>
                </c:pt>
                <c:pt idx="1348">
                  <c:v>6.01268368197514</c:v>
                </c:pt>
                <c:pt idx="1349">
                  <c:v>6.016723324926153</c:v>
                </c:pt>
                <c:pt idx="1350">
                  <c:v>6.020761699764166</c:v>
                </c:pt>
                <c:pt idx="1351">
                  <c:v>6.024800039120737</c:v>
                </c:pt>
                <c:pt idx="1352">
                  <c:v>6.02883772678716</c:v>
                </c:pt>
                <c:pt idx="1353">
                  <c:v>6.03287414695241</c:v>
                </c:pt>
                <c:pt idx="1354">
                  <c:v>6.036910531651438</c:v>
                </c:pt>
                <c:pt idx="1355">
                  <c:v>6.040945649257011</c:v>
                </c:pt>
                <c:pt idx="1356">
                  <c:v>6.044980731406501</c:v>
                </c:pt>
                <c:pt idx="1357">
                  <c:v>6.049015162388208</c:v>
                </c:pt>
                <c:pt idx="1358">
                  <c:v>6.053048326887807</c:v>
                </c:pt>
                <c:pt idx="1359">
                  <c:v>6.057081455946529</c:v>
                </c:pt>
                <c:pt idx="1360">
                  <c:v>6.061113318930539</c:v>
                </c:pt>
                <c:pt idx="1361">
                  <c:v>6.065145146483815</c:v>
                </c:pt>
                <c:pt idx="1362">
                  <c:v>6.069176323391262</c:v>
                </c:pt>
                <c:pt idx="1363">
                  <c:v>6.073206234834874</c:v>
                </c:pt>
                <c:pt idx="1364">
                  <c:v>6.077236110862941</c:v>
                </c:pt>
                <c:pt idx="1365">
                  <c:v>6.08126472183425</c:v>
                </c:pt>
                <c:pt idx="1366">
                  <c:v>6.085293297400148</c:v>
                </c:pt>
                <c:pt idx="1367">
                  <c:v>6.089321222841782</c:v>
                </c:pt>
                <c:pt idx="1368">
                  <c:v>6.093347883837041</c:v>
                </c:pt>
                <c:pt idx="1369">
                  <c:v>6.097374509442089</c:v>
                </c:pt>
                <c:pt idx="1370">
                  <c:v>6.101399871007524</c:v>
                </c:pt>
                <c:pt idx="1371">
                  <c:v>6.105425197192878</c:v>
                </c:pt>
                <c:pt idx="1372">
                  <c:v>6.109449873775122</c:v>
                </c:pt>
                <c:pt idx="1373">
                  <c:v>6.11347328692765</c:v>
                </c:pt>
                <c:pt idx="1374">
                  <c:v>6.117496664715294</c:v>
                </c:pt>
                <c:pt idx="1375">
                  <c:v>6.121518779479667</c:v>
                </c:pt>
                <c:pt idx="1376">
                  <c:v>6.125540858889278</c:v>
                </c:pt>
                <c:pt idx="1377">
                  <c:v>6.12956228921654</c:v>
                </c:pt>
                <c:pt idx="1378">
                  <c:v>6.13358245712994</c:v>
                </c:pt>
                <c:pt idx="1379">
                  <c:v>6.137602589703787</c:v>
                </c:pt>
                <c:pt idx="1380">
                  <c:v>6.14162146026989</c:v>
                </c:pt>
                <c:pt idx="1381">
                  <c:v>6.145640295506559</c:v>
                </c:pt>
                <c:pt idx="1382">
                  <c:v>6.14965848218122</c:v>
                </c:pt>
                <c:pt idx="1383">
                  <c:v>6.15367540745708</c:v>
                </c:pt>
                <c:pt idx="1384">
                  <c:v>6.1576922974187</c:v>
                </c:pt>
                <c:pt idx="1385">
                  <c:v>6.16170792638732</c:v>
                </c:pt>
                <c:pt idx="1386">
                  <c:v>6.165723520051824</c:v>
                </c:pt>
                <c:pt idx="1387">
                  <c:v>6.169738465674259</c:v>
                </c:pt>
                <c:pt idx="1388">
                  <c:v>6.173752150912163</c:v>
                </c:pt>
                <c:pt idx="1389">
                  <c:v>6.17776580086113</c:v>
                </c:pt>
                <c:pt idx="1390">
                  <c:v>6.18177819083104</c:v>
                </c:pt>
                <c:pt idx="1391">
                  <c:v>6.185790545522135</c:v>
                </c:pt>
                <c:pt idx="1392">
                  <c:v>6.189802252690709</c:v>
                </c:pt>
                <c:pt idx="1393">
                  <c:v>6.193812700488213</c:v>
                </c:pt>
                <c:pt idx="1394">
                  <c:v>6.19782311302209</c:v>
                </c:pt>
                <c:pt idx="1395">
                  <c:v>6.201832266590048</c:v>
                </c:pt>
                <c:pt idx="1396">
                  <c:v>6.2058413849045</c:v>
                </c:pt>
                <c:pt idx="1397">
                  <c:v>6.209849856215569</c:v>
                </c:pt>
                <c:pt idx="1398">
                  <c:v>6.213857069168235</c:v>
                </c:pt>
                <c:pt idx="1399">
                  <c:v>6.217864246882566</c:v>
                </c:pt>
                <c:pt idx="1400">
                  <c:v>6.221870166643332</c:v>
                </c:pt>
                <c:pt idx="1401">
                  <c:v>6.22587605117588</c:v>
                </c:pt>
                <c:pt idx="1402">
                  <c:v>6.229881289223794</c:v>
                </c:pt>
                <c:pt idx="1403">
                  <c:v>6.233885269925167</c:v>
                </c:pt>
                <c:pt idx="1404">
                  <c:v>6.237889215413505</c:v>
                </c:pt>
                <c:pt idx="1405">
                  <c:v>6.241891903959827</c:v>
                </c:pt>
                <c:pt idx="1406">
                  <c:v>6.245894557303216</c:v>
                </c:pt>
                <c:pt idx="1407">
                  <c:v>6.249896564680314</c:v>
                </c:pt>
                <c:pt idx="1408">
                  <c:v>6.253897315721947</c:v>
                </c:pt>
                <c:pt idx="1409">
                  <c:v>6.257898031575827</c:v>
                </c:pt>
                <c:pt idx="1410">
                  <c:v>6.261897491498445</c:v>
                </c:pt>
                <c:pt idx="1411">
                  <c:v>6.265896916243425</c:v>
                </c:pt>
                <c:pt idx="1412">
                  <c:v>6.269895695540045</c:v>
                </c:pt>
                <c:pt idx="1413">
                  <c:v>6.273893219511478</c:v>
                </c:pt>
                <c:pt idx="1414">
                  <c:v>6.277890708320442</c:v>
                </c:pt>
                <c:pt idx="1415">
                  <c:v>6.281886942208104</c:v>
                </c:pt>
                <c:pt idx="1416">
                  <c:v>6.285883140943408</c:v>
                </c:pt>
                <c:pt idx="1417">
                  <c:v>6.289878694747892</c:v>
                </c:pt>
                <c:pt idx="1418">
                  <c:v>6.293872994236672</c:v>
                </c:pt>
                <c:pt idx="1419">
                  <c:v>6.297867258588258</c:v>
                </c:pt>
                <c:pt idx="1420">
                  <c:v>6.301860269027709</c:v>
                </c:pt>
                <c:pt idx="1421">
                  <c:v>6.30585324434008</c:v>
                </c:pt>
                <c:pt idx="1422">
                  <c:v>6.30984557523877</c:v>
                </c:pt>
                <c:pt idx="1423">
                  <c:v>6.313836652830439</c:v>
                </c:pt>
                <c:pt idx="1424">
                  <c:v>6.3178276953102</c:v>
                </c:pt>
                <c:pt idx="1425">
                  <c:v>6.321817484886188</c:v>
                </c:pt>
                <c:pt idx="1426">
                  <c:v>6.325807239360365</c:v>
                </c:pt>
                <c:pt idx="1427">
                  <c:v>6.329796349937607</c:v>
                </c:pt>
                <c:pt idx="1428">
                  <c:v>6.333784208215723</c:v>
                </c:pt>
                <c:pt idx="1429">
                  <c:v>6.337772031407197</c:v>
                </c:pt>
                <c:pt idx="1430">
                  <c:v>6.341758602702478</c:v>
                </c:pt>
                <c:pt idx="1431">
                  <c:v>6.345745138921216</c:v>
                </c:pt>
                <c:pt idx="1432">
                  <c:v>6.349731031759358</c:v>
                </c:pt>
                <c:pt idx="1433">
                  <c:v>6.353715673305476</c:v>
                </c:pt>
                <c:pt idx="1434">
                  <c:v>6.357700279790219</c:v>
                </c:pt>
                <c:pt idx="1435">
                  <c:v>6.361683635385557</c:v>
                </c:pt>
                <c:pt idx="1436">
                  <c:v>6.365666955929613</c:v>
                </c:pt>
                <c:pt idx="1437">
                  <c:v>6.369649633609017</c:v>
                </c:pt>
                <c:pt idx="1438">
                  <c:v>6.373631061002713</c:v>
                </c:pt>
                <c:pt idx="1439">
                  <c:v>6.377612453360285</c:v>
                </c:pt>
                <c:pt idx="1440">
                  <c:v>6.381592595834448</c:v>
                </c:pt>
                <c:pt idx="1441">
                  <c:v>6.385572703282588</c:v>
                </c:pt>
                <c:pt idx="1442">
                  <c:v>6.389552168381626</c:v>
                </c:pt>
                <c:pt idx="1443">
                  <c:v>6.393530384200472</c:v>
                </c:pt>
                <c:pt idx="1444">
                  <c:v>6.397508565008446</c:v>
                </c:pt>
                <c:pt idx="1445">
                  <c:v>6.401485496938225</c:v>
                </c:pt>
                <c:pt idx="1446">
                  <c:v>6.405462393867233</c:v>
                </c:pt>
                <c:pt idx="1447">
                  <c:v>6.409438648962282</c:v>
                </c:pt>
                <c:pt idx="1448">
                  <c:v>6.413413655781876</c:v>
                </c:pt>
                <c:pt idx="1449">
                  <c:v>6.417388627615847</c:v>
                </c:pt>
                <c:pt idx="1450">
                  <c:v>6.421362351576033</c:v>
                </c:pt>
                <c:pt idx="1451">
                  <c:v>6.425336040560698</c:v>
                </c:pt>
                <c:pt idx="1452">
                  <c:v>6.429309088226164</c:v>
                </c:pt>
                <c:pt idx="1453">
                  <c:v>6.433280888620108</c:v>
                </c:pt>
                <c:pt idx="1454">
                  <c:v>6.437252654053684</c:v>
                </c:pt>
                <c:pt idx="1455">
                  <c:v>6.44122317261709</c:v>
                </c:pt>
                <c:pt idx="1456">
                  <c:v>6.445193656230227</c:v>
                </c:pt>
                <c:pt idx="1457">
                  <c:v>6.44916349903852</c:v>
                </c:pt>
                <c:pt idx="1458">
                  <c:v>6.453132095578438</c:v>
                </c:pt>
                <c:pt idx="1459">
                  <c:v>6.457100657183235</c:v>
                </c:pt>
                <c:pt idx="1460">
                  <c:v>6.461067972920702</c:v>
                </c:pt>
                <c:pt idx="1461">
                  <c:v>6.465035253733141</c:v>
                </c:pt>
                <c:pt idx="1462">
                  <c:v>6.46900189425469</c:v>
                </c:pt>
                <c:pt idx="1463">
                  <c:v>6.472967289510236</c:v>
                </c:pt>
                <c:pt idx="1464">
                  <c:v>6.476932649855899</c:v>
                </c:pt>
                <c:pt idx="1465">
                  <c:v>6.480896765336277</c:v>
                </c:pt>
                <c:pt idx="1466">
                  <c:v>6.484860845916867</c:v>
                </c:pt>
                <c:pt idx="1467">
                  <c:v>6.488824286720131</c:v>
                </c:pt>
                <c:pt idx="1468">
                  <c:v>6.49278648325897</c:v>
                </c:pt>
                <c:pt idx="1469">
                  <c:v>6.49674864491316</c:v>
                </c:pt>
                <c:pt idx="1470">
                  <c:v>6.50070956270333</c:v>
                </c:pt>
                <c:pt idx="1471">
                  <c:v>6.504670445618943</c:v>
                </c:pt>
                <c:pt idx="1472">
                  <c:v>6.508630689270403</c:v>
                </c:pt>
                <c:pt idx="1473">
                  <c:v>6.512589689658225</c:v>
                </c:pt>
                <c:pt idx="1474">
                  <c:v>6.516548655186633</c:v>
                </c:pt>
                <c:pt idx="1475">
                  <c:v>6.520506377851488</c:v>
                </c:pt>
                <c:pt idx="1476">
                  <c:v>6.524464065667031</c:v>
                </c:pt>
                <c:pt idx="1477">
                  <c:v>6.528421114731192</c:v>
                </c:pt>
                <c:pt idx="1478">
                  <c:v>6.532376921531716</c:v>
                </c:pt>
                <c:pt idx="1479">
                  <c:v>6.536332693498057</c:v>
                </c:pt>
                <c:pt idx="1480">
                  <c:v>6.54028722360054</c:v>
                </c:pt>
                <c:pt idx="1481">
                  <c:v>6.544241718878931</c:v>
                </c:pt>
                <c:pt idx="1482">
                  <c:v>6.548195575918317</c:v>
                </c:pt>
                <c:pt idx="1483">
                  <c:v>6.552148191693294</c:v>
                </c:pt>
                <c:pt idx="1484">
                  <c:v>6.556100772659311</c:v>
                </c:pt>
                <c:pt idx="1485">
                  <c:v>6.560052112760377</c:v>
                </c:pt>
                <c:pt idx="1486">
                  <c:v>6.564003418062574</c:v>
                </c:pt>
                <c:pt idx="1487">
                  <c:v>6.567954085637755</c:v>
                </c:pt>
                <c:pt idx="1488">
                  <c:v>6.571903512946959</c:v>
                </c:pt>
                <c:pt idx="1489">
                  <c:v>6.57585290547243</c:v>
                </c:pt>
                <c:pt idx="1490">
                  <c:v>6.579801058131067</c:v>
                </c:pt>
                <c:pt idx="1491">
                  <c:v>6.583749176016061</c:v>
                </c:pt>
                <c:pt idx="1492">
                  <c:v>6.587696656685631</c:v>
                </c:pt>
                <c:pt idx="1493">
                  <c:v>6.591642898086873</c:v>
                </c:pt>
                <c:pt idx="1494">
                  <c:v>6.595589104729602</c:v>
                </c:pt>
                <c:pt idx="1495">
                  <c:v>6.599534072400909</c:v>
                </c:pt>
                <c:pt idx="1496">
                  <c:v>6.60347900522693</c:v>
                </c:pt>
                <c:pt idx="1497">
                  <c:v>6.607423301343402</c:v>
                </c:pt>
                <c:pt idx="1498">
                  <c:v>6.611366359183052</c:v>
                </c:pt>
                <c:pt idx="1499">
                  <c:v>6.615309382283916</c:v>
                </c:pt>
                <c:pt idx="1500">
                  <c:v>6.619251167506336</c:v>
                </c:pt>
                <c:pt idx="1501">
                  <c:v>6.623192917999903</c:v>
                </c:pt>
                <c:pt idx="1502">
                  <c:v>6.627134032294373</c:v>
                </c:pt>
                <c:pt idx="1503">
                  <c:v>6.631073909307747</c:v>
                </c:pt>
                <c:pt idx="1504">
                  <c:v>6.635013751607172</c:v>
                </c:pt>
                <c:pt idx="1505">
                  <c:v>6.638952357023556</c:v>
                </c:pt>
                <c:pt idx="1506">
                  <c:v>6.642890927735926</c:v>
                </c:pt>
                <c:pt idx="1507">
                  <c:v>6.646828862759238</c:v>
                </c:pt>
                <c:pt idx="1508">
                  <c:v>6.650765561496378</c:v>
                </c:pt>
                <c:pt idx="1509">
                  <c:v>6.654702225544399</c:v>
                </c:pt>
                <c:pt idx="1510">
                  <c:v>6.658637653703987</c:v>
                </c:pt>
                <c:pt idx="1511">
                  <c:v>6.662573047184383</c:v>
                </c:pt>
                <c:pt idx="1512">
                  <c:v>6.666507805485348</c:v>
                </c:pt>
                <c:pt idx="1513">
                  <c:v>6.670441328494283</c:v>
                </c:pt>
                <c:pt idx="1514">
                  <c:v>6.674374816838895</c:v>
                </c:pt>
                <c:pt idx="1515">
                  <c:v>6.678307070288906</c:v>
                </c:pt>
                <c:pt idx="1516">
                  <c:v>6.682239289084526</c:v>
                </c:pt>
                <c:pt idx="1517">
                  <c:v>6.686170873209935</c:v>
                </c:pt>
                <c:pt idx="1518">
                  <c:v>6.690101223036653</c:v>
                </c:pt>
                <c:pt idx="1519">
                  <c:v>6.694031538223853</c:v>
                </c:pt>
                <c:pt idx="1520">
                  <c:v>6.697960619509466</c:v>
                </c:pt>
                <c:pt idx="1521">
                  <c:v>6.701889666165473</c:v>
                </c:pt>
                <c:pt idx="1522">
                  <c:v>6.7058180786601</c:v>
                </c:pt>
                <c:pt idx="1523">
                  <c:v>6.70974525784858</c:v>
                </c:pt>
                <c:pt idx="1524">
                  <c:v>6.713672402422324</c:v>
                </c:pt>
                <c:pt idx="1525">
                  <c:v>6.717598314086701</c:v>
                </c:pt>
                <c:pt idx="1526">
                  <c:v>6.721524191146249</c:v>
                </c:pt>
                <c:pt idx="1527">
                  <c:v>6.72544943455284</c:v>
                </c:pt>
                <c:pt idx="1528">
                  <c:v>6.72937344564503</c:v>
                </c:pt>
                <c:pt idx="1529">
                  <c:v>6.733297422147241</c:v>
                </c:pt>
                <c:pt idx="1530">
                  <c:v>6.737220166731536</c:v>
                </c:pt>
                <c:pt idx="1531">
                  <c:v>6.741142876735746</c:v>
                </c:pt>
                <c:pt idx="1532">
                  <c:v>6.74506495359501</c:v>
                </c:pt>
                <c:pt idx="1533">
                  <c:v>6.748985799130851</c:v>
                </c:pt>
                <c:pt idx="1534">
                  <c:v>6.752906610101446</c:v>
                </c:pt>
                <c:pt idx="1535">
                  <c:v>6.75682619014478</c:v>
                </c:pt>
                <c:pt idx="1536">
                  <c:v>6.760745735632762</c:v>
                </c:pt>
                <c:pt idx="1537">
                  <c:v>6.764664648483404</c:v>
                </c:pt>
                <c:pt idx="1538">
                  <c:v>6.768582331000795</c:v>
                </c:pt>
                <c:pt idx="1539">
                  <c:v>6.772499978977677</c:v>
                </c:pt>
                <c:pt idx="1540">
                  <c:v>6.776416397017143</c:v>
                </c:pt>
                <c:pt idx="1541">
                  <c:v>6.780332780525983</c:v>
                </c:pt>
                <c:pt idx="1542">
                  <c:v>6.784248531904691</c:v>
                </c:pt>
                <c:pt idx="1543">
                  <c:v>6.78816305393953</c:v>
                </c:pt>
                <c:pt idx="1544">
                  <c:v>6.792077541458556</c:v>
                </c:pt>
                <c:pt idx="1545">
                  <c:v>6.795990800029241</c:v>
                </c:pt>
                <c:pt idx="1546">
                  <c:v>6.799904024094007</c:v>
                </c:pt>
                <c:pt idx="1547">
                  <c:v>6.803816616535435</c:v>
                </c:pt>
                <c:pt idx="1548">
                  <c:v>6.807727980621593</c:v>
                </c:pt>
                <c:pt idx="1549">
                  <c:v>6.811639310216635</c:v>
                </c:pt>
                <c:pt idx="1550">
                  <c:v>6.815549411851607</c:v>
                </c:pt>
                <c:pt idx="1551">
                  <c:v>6.81945947900534</c:v>
                </c:pt>
                <c:pt idx="1552">
                  <c:v>6.823368915042148</c:v>
                </c:pt>
                <c:pt idx="1553">
                  <c:v>6.827277123711471</c:v>
                </c:pt>
                <c:pt idx="1554">
                  <c:v>6.831185297914363</c:v>
                </c:pt>
                <c:pt idx="1555">
                  <c:v>6.83509224514467</c:v>
                </c:pt>
                <c:pt idx="1556">
                  <c:v>6.838999157918407</c:v>
                </c:pt>
                <c:pt idx="1557">
                  <c:v>6.842905440081209</c:v>
                </c:pt>
                <c:pt idx="1558">
                  <c:v>6.846810495863551</c:v>
                </c:pt>
                <c:pt idx="1559">
                  <c:v>6.850715517204112</c:v>
                </c:pt>
                <c:pt idx="1560">
                  <c:v>6.854619312558789</c:v>
                </c:pt>
                <c:pt idx="1561">
                  <c:v>6.858523073481554</c:v>
                </c:pt>
                <c:pt idx="1562">
                  <c:v>6.862426204298969</c:v>
                </c:pt>
                <c:pt idx="1563">
                  <c:v>6.866328109722148</c:v>
                </c:pt>
                <c:pt idx="1564">
                  <c:v>6.870229980728193</c:v>
                </c:pt>
                <c:pt idx="1565">
                  <c:v>6.874130626734255</c:v>
                </c:pt>
                <c:pt idx="1566">
                  <c:v>6.878031238333045</c:v>
                </c:pt>
                <c:pt idx="1567">
                  <c:v>6.881931220331678</c:v>
                </c:pt>
                <c:pt idx="1568">
                  <c:v>6.885829977921504</c:v>
                </c:pt>
                <c:pt idx="1569">
                  <c:v>6.889728701118827</c:v>
                </c:pt>
                <c:pt idx="1570">
                  <c:v>6.893626200301287</c:v>
                </c:pt>
                <c:pt idx="1571">
                  <c:v>6.897523665101088</c:v>
                </c:pt>
                <c:pt idx="1572">
                  <c:v>6.901420500805522</c:v>
                </c:pt>
                <c:pt idx="1573">
                  <c:v>6.905316113085798</c:v>
                </c:pt>
                <c:pt idx="1574">
                  <c:v>6.90921169099818</c:v>
                </c:pt>
                <c:pt idx="1575">
                  <c:v>6.91310604588003</c:v>
                </c:pt>
                <c:pt idx="1576">
                  <c:v>6.917000366403824</c:v>
                </c:pt>
                <c:pt idx="1577">
                  <c:v>6.920894058336635</c:v>
                </c:pt>
                <c:pt idx="1578">
                  <c:v>6.924786527829146</c:v>
                </c:pt>
                <c:pt idx="1579">
                  <c:v>6.928678962978357</c:v>
                </c:pt>
                <c:pt idx="1580">
                  <c:v>6.932570176080587</c:v>
                </c:pt>
                <c:pt idx="1581">
                  <c:v>6.93646135484934</c:v>
                </c:pt>
                <c:pt idx="1582">
                  <c:v>6.940351905531093</c:v>
                </c:pt>
                <c:pt idx="1583">
                  <c:v>6.944241234755628</c:v>
                </c:pt>
                <c:pt idx="1584">
                  <c:v>6.948130529661418</c:v>
                </c:pt>
                <c:pt idx="1585">
                  <c:v>6.952018603503</c:v>
                </c:pt>
                <c:pt idx="1586">
                  <c:v>6.955906643035669</c:v>
                </c:pt>
                <c:pt idx="1587">
                  <c:v>6.95979405498492</c:v>
                </c:pt>
                <c:pt idx="1588">
                  <c:v>6.963680246459235</c:v>
                </c:pt>
                <c:pt idx="1589">
                  <c:v>6.967566403639377</c:v>
                </c:pt>
                <c:pt idx="1590">
                  <c:v>6.971451340737272</c:v>
                </c:pt>
                <c:pt idx="1591">
                  <c:v>6.975336243550805</c:v>
                </c:pt>
                <c:pt idx="1592">
                  <c:v>6.9792205192841</c:v>
                </c:pt>
                <c:pt idx="1593">
                  <c:v>6.983103575523966</c:v>
                </c:pt>
                <c:pt idx="1594">
                  <c:v>6.98698659749419</c:v>
                </c:pt>
                <c:pt idx="1595">
                  <c:v>6.99086840036336</c:v>
                </c:pt>
                <c:pt idx="1596">
                  <c:v>6.994750168972699</c:v>
                </c:pt>
                <c:pt idx="1597">
                  <c:v>6.998631311004578</c:v>
                </c:pt>
                <c:pt idx="1598">
                  <c:v>7.002511234523745</c:v>
                </c:pt>
                <c:pt idx="1599">
                  <c:v>7.006391123797791</c:v>
                </c:pt>
                <c:pt idx="1600">
                  <c:v>7.01026979495119</c:v>
                </c:pt>
                <c:pt idx="1601">
                  <c:v>7.014148431869267</c:v>
                </c:pt>
                <c:pt idx="1602">
                  <c:v>7.018026442712263</c:v>
                </c:pt>
                <c:pt idx="1603">
                  <c:v>7.021903236022479</c:v>
                </c:pt>
                <c:pt idx="1604">
                  <c:v>7.025779995112082</c:v>
                </c:pt>
                <c:pt idx="1605">
                  <c:v>7.02965553706065</c:v>
                </c:pt>
                <c:pt idx="1606">
                  <c:v>7.033531044798401</c:v>
                </c:pt>
                <c:pt idx="1607">
                  <c:v>7.03740592696304</c:v>
                </c:pt>
                <c:pt idx="1608">
                  <c:v>7.04127959257406</c:v>
                </c:pt>
                <c:pt idx="1609">
                  <c:v>7.045153223988938</c:v>
                </c:pt>
                <c:pt idx="1610">
                  <c:v>7.049025639241627</c:v>
                </c:pt>
                <c:pt idx="1611">
                  <c:v>7.052898020307969</c:v>
                </c:pt>
                <c:pt idx="1612">
                  <c:v>7.05676977630278</c:v>
                </c:pt>
                <c:pt idx="1613">
                  <c:v>7.060640316722331</c:v>
                </c:pt>
                <c:pt idx="1614">
                  <c:v>7.064510822970208</c:v>
                </c:pt>
                <c:pt idx="1615">
                  <c:v>7.06838011403396</c:v>
                </c:pt>
                <c:pt idx="1616">
                  <c:v>7.072249370935821</c:v>
                </c:pt>
                <c:pt idx="1617">
                  <c:v>7.076118003267323</c:v>
                </c:pt>
                <c:pt idx="1618">
                  <c:v>7.07998542100115</c:v>
                </c:pt>
                <c:pt idx="1619">
                  <c:v>7.083852804587758</c:v>
                </c:pt>
                <c:pt idx="1620">
                  <c:v>7.087718973967495</c:v>
                </c:pt>
                <c:pt idx="1621">
                  <c:v>7.091585109209794</c:v>
                </c:pt>
                <c:pt idx="1622">
                  <c:v>7.095450620382508</c:v>
                </c:pt>
                <c:pt idx="1623">
                  <c:v>7.09931491793435</c:v>
                </c:pt>
                <c:pt idx="1624">
                  <c:v>7.103179181363403</c:v>
                </c:pt>
                <c:pt idx="1625">
                  <c:v>7.107042231562078</c:v>
                </c:pt>
                <c:pt idx="1626">
                  <c:v>7.110905247647726</c:v>
                </c:pt>
                <c:pt idx="1627">
                  <c:v>7.114767640164176</c:v>
                </c:pt>
                <c:pt idx="1628">
                  <c:v>7.118628820035767</c:v>
                </c:pt>
                <c:pt idx="1629">
                  <c:v>7.122489965808978</c:v>
                </c:pt>
                <c:pt idx="1630">
                  <c:v>7.12634989932753</c:v>
                </c:pt>
                <c:pt idx="1631">
                  <c:v>7.13020979875746</c:v>
                </c:pt>
                <c:pt idx="1632">
                  <c:v>7.134069075118155</c:v>
                </c:pt>
                <c:pt idx="1633">
                  <c:v>7.137927139809236</c:v>
                </c:pt>
                <c:pt idx="1634">
                  <c:v>7.141785170426336</c:v>
                </c:pt>
                <c:pt idx="1635">
                  <c:v>7.145641989763693</c:v>
                </c:pt>
                <c:pt idx="1636">
                  <c:v>7.14949877503682</c:v>
                </c:pt>
                <c:pt idx="1637">
                  <c:v>7.153354937740285</c:v>
                </c:pt>
                <c:pt idx="1638">
                  <c:v>7.157209889748601</c:v>
                </c:pt>
                <c:pt idx="1639">
                  <c:v>7.161064807707305</c:v>
                </c:pt>
                <c:pt idx="1640">
                  <c:v>7.16491851536041</c:v>
                </c:pt>
                <c:pt idx="1641">
                  <c:v>7.16877218897367</c:v>
                </c:pt>
                <c:pt idx="1642">
                  <c:v>7.172625240516429</c:v>
                </c:pt>
                <c:pt idx="1643">
                  <c:v>7.17647708233772</c:v>
                </c:pt>
                <c:pt idx="1644">
                  <c:v>7.180328890133759</c:v>
                </c:pt>
                <c:pt idx="1645">
                  <c:v>7.184179488597568</c:v>
                </c:pt>
                <c:pt idx="1646">
                  <c:v>7.188030053045866</c:v>
                </c:pt>
                <c:pt idx="1647">
                  <c:v>7.191879995922458</c:v>
                </c:pt>
                <c:pt idx="1648">
                  <c:v>7.19572873005047</c:v>
                </c:pt>
                <c:pt idx="1649">
                  <c:v>7.199577430177571</c:v>
                </c:pt>
                <c:pt idx="1650">
                  <c:v>7.203424921932687</c:v>
                </c:pt>
                <c:pt idx="1651">
                  <c:v>7.207272379694411</c:v>
                </c:pt>
                <c:pt idx="1652">
                  <c:v>7.211119216382416</c:v>
                </c:pt>
                <c:pt idx="1653">
                  <c:v>7.214964845293575</c:v>
                </c:pt>
                <c:pt idx="1654">
                  <c:v>7.21881044022774</c:v>
                </c:pt>
                <c:pt idx="1655">
                  <c:v>7.22265482777367</c:v>
                </c:pt>
                <c:pt idx="1656">
                  <c:v>7.22649918135233</c:v>
                </c:pt>
                <c:pt idx="1657">
                  <c:v>7.230342914355215</c:v>
                </c:pt>
                <c:pt idx="1658">
                  <c:v>7.234185440552567</c:v>
                </c:pt>
                <c:pt idx="1659">
                  <c:v>7.238027932797206</c:v>
                </c:pt>
                <c:pt idx="1660">
                  <c:v>7.24186921862461</c:v>
                </c:pt>
                <c:pt idx="1661">
                  <c:v>7.245710470509001</c:v>
                </c:pt>
                <c:pt idx="1662">
                  <c:v>7.249551102315183</c:v>
                </c:pt>
                <c:pt idx="1663">
                  <c:v>7.253390528286364</c:v>
                </c:pt>
                <c:pt idx="1664">
                  <c:v>7.257229920329086</c:v>
                </c:pt>
                <c:pt idx="1665">
                  <c:v>7.261068106924796</c:v>
                </c:pt>
                <c:pt idx="1666">
                  <c:v>7.264906259601738</c:v>
                </c:pt>
                <c:pt idx="1667">
                  <c:v>7.268743792697638</c:v>
                </c:pt>
                <c:pt idx="1668">
                  <c:v>7.272580120928279</c:v>
                </c:pt>
                <c:pt idx="1669">
                  <c:v>7.276416415254701</c:v>
                </c:pt>
                <c:pt idx="1670">
                  <c:v>7.280251505103557</c:v>
                </c:pt>
                <c:pt idx="1671">
                  <c:v>7.284086561057875</c:v>
                </c:pt>
                <c:pt idx="1672">
                  <c:v>7.287920997927896</c:v>
                </c:pt>
                <c:pt idx="1673">
                  <c:v>7.291754230901649</c:v>
                </c:pt>
                <c:pt idx="1674">
                  <c:v>7.295587429995389</c:v>
                </c:pt>
                <c:pt idx="1675">
                  <c:v>7.29941942558024</c:v>
                </c:pt>
                <c:pt idx="1676">
                  <c:v>7.303251387294758</c:v>
                </c:pt>
                <c:pt idx="1677">
                  <c:v>7.30708273042133</c:v>
                </c:pt>
                <c:pt idx="1678">
                  <c:v>7.310912870619834</c:v>
                </c:pt>
                <c:pt idx="1679">
                  <c:v>7.314742976962528</c:v>
                </c:pt>
                <c:pt idx="1680">
                  <c:v>7.318571880764217</c:v>
                </c:pt>
                <c:pt idx="1681">
                  <c:v>7.322400750719765</c:v>
                </c:pt>
                <c:pt idx="1682">
                  <c:v>7.326229002583326</c:v>
                </c:pt>
                <c:pt idx="1683">
                  <c:v>7.330056052486237</c:v>
                </c:pt>
                <c:pt idx="1684">
                  <c:v>7.333883068557517</c:v>
                </c:pt>
                <c:pt idx="1685">
                  <c:v>7.337708883054907</c:v>
                </c:pt>
                <c:pt idx="1686">
                  <c:v>7.341534663730317</c:v>
                </c:pt>
                <c:pt idx="1687">
                  <c:v>7.345359826809299</c:v>
                </c:pt>
                <c:pt idx="1688">
                  <c:v>7.349183788894293</c:v>
                </c:pt>
                <c:pt idx="1689">
                  <c:v>7.353007717171802</c:v>
                </c:pt>
                <c:pt idx="1690">
                  <c:v>7.356830444841755</c:v>
                </c:pt>
                <c:pt idx="1691">
                  <c:v>7.360653138713881</c:v>
                </c:pt>
                <c:pt idx="1692">
                  <c:v>7.364475215484735</c:v>
                </c:pt>
                <c:pt idx="1693">
                  <c:v>7.368296092227475</c:v>
                </c:pt>
                <c:pt idx="1694">
                  <c:v>7.372116935186865</c:v>
                </c:pt>
                <c:pt idx="1695">
                  <c:v>7.375936578504259</c:v>
                </c:pt>
                <c:pt idx="1696">
                  <c:v>7.379756188047958</c:v>
                </c:pt>
                <c:pt idx="1697">
                  <c:v>7.383575180985147</c:v>
                </c:pt>
                <c:pt idx="1698">
                  <c:v>7.387392974859314</c:v>
                </c:pt>
                <c:pt idx="1699">
                  <c:v>7.391210734974248</c:v>
                </c:pt>
                <c:pt idx="1700">
                  <c:v>7.395027296411975</c:v>
                </c:pt>
                <c:pt idx="1701">
                  <c:v>7.398843824100108</c:v>
                </c:pt>
                <c:pt idx="1702">
                  <c:v>7.4026597356761</c:v>
                </c:pt>
                <c:pt idx="1703">
                  <c:v>7.406474449153391</c:v>
                </c:pt>
                <c:pt idx="1704">
                  <c:v>7.410289128895542</c:v>
                </c:pt>
                <c:pt idx="1705">
                  <c:v>7.414102610924496</c:v>
                </c:pt>
                <c:pt idx="1706">
                  <c:v>7.417916059227943</c:v>
                </c:pt>
                <c:pt idx="1707">
                  <c:v>7.421728891913226</c:v>
                </c:pt>
                <c:pt idx="1708">
                  <c:v>7.425540527463345</c:v>
                </c:pt>
                <c:pt idx="1709">
                  <c:v>7.429352129302401</c:v>
                </c:pt>
                <c:pt idx="1710">
                  <c:v>7.4331625343915</c:v>
                </c:pt>
                <c:pt idx="1711">
                  <c:v>7.43697290577916</c:v>
                </c:pt>
                <c:pt idx="1712">
                  <c:v>7.44078266204221</c:v>
                </c:pt>
                <c:pt idx="1713">
                  <c:v>7.444591222132882</c:v>
                </c:pt>
                <c:pt idx="1714">
                  <c:v>7.448399748536541</c:v>
                </c:pt>
                <c:pt idx="1715">
                  <c:v>7.45220707915271</c:v>
                </c:pt>
                <c:pt idx="1716">
                  <c:v>7.456014376091476</c:v>
                </c:pt>
                <c:pt idx="1717">
                  <c:v>7.459821058398817</c:v>
                </c:pt>
                <c:pt idx="1718">
                  <c:v>7.463626545495776</c:v>
                </c:pt>
                <c:pt idx="1719">
                  <c:v>7.467431998929751</c:v>
                </c:pt>
                <c:pt idx="1720">
                  <c:v>7.471236257537932</c:v>
                </c:pt>
                <c:pt idx="1721">
                  <c:v>7.47504048249274</c:v>
                </c:pt>
                <c:pt idx="1722">
                  <c:v>7.478844093308881</c:v>
                </c:pt>
                <c:pt idx="1723">
                  <c:v>7.482646509875877</c:v>
                </c:pt>
                <c:pt idx="1724">
                  <c:v>7.486448892803903</c:v>
                </c:pt>
                <c:pt idx="1725">
                  <c:v>7.490250081867048</c:v>
                </c:pt>
                <c:pt idx="1726">
                  <c:v>7.494051237300817</c:v>
                </c:pt>
                <c:pt idx="1727">
                  <c:v>7.497851779088315</c:v>
                </c:pt>
                <c:pt idx="1728">
                  <c:v>7.501651127587115</c:v>
                </c:pt>
                <c:pt idx="1729">
                  <c:v>7.505450442470934</c:v>
                </c:pt>
                <c:pt idx="1730">
                  <c:v>7.50924856445002</c:v>
                </c:pt>
                <c:pt idx="1731">
                  <c:v>7.513046652823714</c:v>
                </c:pt>
                <c:pt idx="1732">
                  <c:v>7.516844128043115</c:v>
                </c:pt>
                <c:pt idx="1733">
                  <c:v>7.520640410933503</c:v>
                </c:pt>
                <c:pt idx="1734">
                  <c:v>7.524436660232878</c:v>
                </c:pt>
                <c:pt idx="1735">
                  <c:v>7.528231717586896</c:v>
                </c:pt>
                <c:pt idx="1736">
                  <c:v>7.532026741359487</c:v>
                </c:pt>
                <c:pt idx="1737">
                  <c:v>7.53582115246937</c:v>
                </c:pt>
                <c:pt idx="1738">
                  <c:v>7.539614372209148</c:v>
                </c:pt>
                <c:pt idx="1739">
                  <c:v>7.543407558381866</c:v>
                </c:pt>
                <c:pt idx="1740">
                  <c:v>7.547199553567828</c:v>
                </c:pt>
                <c:pt idx="1741">
                  <c:v>7.550991515196301</c:v>
                </c:pt>
                <c:pt idx="1742">
                  <c:v>7.554782864653251</c:v>
                </c:pt>
                <c:pt idx="1743">
                  <c:v>7.55857302369825</c:v>
                </c:pt>
                <c:pt idx="1744">
                  <c:v>7.562363149200111</c:v>
                </c:pt>
                <c:pt idx="1745">
                  <c:v>7.56615208467305</c:v>
                </c:pt>
                <c:pt idx="1746">
                  <c:v>7.569940986612415</c:v>
                </c:pt>
                <c:pt idx="1747">
                  <c:v>7.573729276871058</c:v>
                </c:pt>
                <c:pt idx="1748">
                  <c:v>7.577516377675109</c:v>
                </c:pt>
                <c:pt idx="1749">
                  <c:v>7.58130344495994</c:v>
                </c:pt>
                <c:pt idx="1750">
                  <c:v>7.585089323172906</c:v>
                </c:pt>
                <c:pt idx="1751">
                  <c:v>7.588875167876195</c:v>
                </c:pt>
                <c:pt idx="1752">
                  <c:v>7.592660401389167</c:v>
                </c:pt>
                <c:pt idx="1753">
                  <c:v>7.596444446404147</c:v>
                </c:pt>
                <c:pt idx="1754">
                  <c:v>7.600228457923781</c:v>
                </c:pt>
                <c:pt idx="1755">
                  <c:v>7.604011281327848</c:v>
                </c:pt>
                <c:pt idx="1756">
                  <c:v>7.607794071246118</c:v>
                </c:pt>
                <c:pt idx="1757">
                  <c:v>7.611576250464068</c:v>
                </c:pt>
                <c:pt idx="1758">
                  <c:v>7.615357242139867</c:v>
                </c:pt>
                <c:pt idx="1759">
                  <c:v>7.619138200344179</c:v>
                </c:pt>
                <c:pt idx="1760">
                  <c:v>7.622917971388443</c:v>
                </c:pt>
                <c:pt idx="1761">
                  <c:v>7.626697708970776</c:v>
                </c:pt>
                <c:pt idx="1762">
                  <c:v>7.630476836342387</c:v>
                </c:pt>
                <c:pt idx="1763">
                  <c:v>7.634254777126907</c:v>
                </c:pt>
                <c:pt idx="1764">
                  <c:v>7.638032684463794</c:v>
                </c:pt>
                <c:pt idx="1765">
                  <c:v>7.64180940559539</c:v>
                </c:pt>
                <c:pt idx="1766">
                  <c:v>7.645586093288871</c:v>
                </c:pt>
                <c:pt idx="1767">
                  <c:v>7.649362171260856</c:v>
                </c:pt>
                <c:pt idx="1768">
                  <c:v>7.653137063600041</c:v>
                </c:pt>
                <c:pt idx="1769">
                  <c:v>7.656911922515404</c:v>
                </c:pt>
                <c:pt idx="1770">
                  <c:v>7.660685596179473</c:v>
                </c:pt>
                <c:pt idx="1771">
                  <c:v>7.664459236429238</c:v>
                </c:pt>
                <c:pt idx="1772">
                  <c:v>7.668232267446326</c:v>
                </c:pt>
                <c:pt idx="1773">
                  <c:v>7.672004113784146</c:v>
                </c:pt>
                <c:pt idx="1774">
                  <c:v>7.675775926721935</c:v>
                </c:pt>
                <c:pt idx="1775">
                  <c:v>7.679546555361653</c:v>
                </c:pt>
                <c:pt idx="1776">
                  <c:v>7.683317150610855</c:v>
                </c:pt>
                <c:pt idx="1777">
                  <c:v>7.687087137115794</c:v>
                </c:pt>
                <c:pt idx="1778">
                  <c:v>7.690855939894234</c:v>
                </c:pt>
                <c:pt idx="1779">
                  <c:v>7.694624709296421</c:v>
                </c:pt>
                <c:pt idx="1780">
                  <c:v>7.69839229535299</c:v>
                </c:pt>
                <c:pt idx="1781">
                  <c:v>7.702159848042807</c:v>
                </c:pt>
                <c:pt idx="1782">
                  <c:v>7.705926792476397</c:v>
                </c:pt>
                <c:pt idx="1783">
                  <c:v>7.709692554135474</c:v>
                </c:pt>
                <c:pt idx="1784">
                  <c:v>7.713458282442054</c:v>
                </c:pt>
                <c:pt idx="1785">
                  <c:v>7.7172228283547</c:v>
                </c:pt>
                <c:pt idx="1786">
                  <c:v>7.720987340924339</c:v>
                </c:pt>
                <c:pt idx="1787">
                  <c:v>7.724751245725389</c:v>
                </c:pt>
                <c:pt idx="1788">
                  <c:v>7.728513968703154</c:v>
                </c:pt>
                <c:pt idx="1789">
                  <c:v>7.732276658352155</c:v>
                </c:pt>
                <c:pt idx="1790">
                  <c:v>7.73603816655814</c:v>
                </c:pt>
                <c:pt idx="1791">
                  <c:v>7.73979964144485</c:v>
                </c:pt>
                <c:pt idx="1792">
                  <c:v>7.743560509050199</c:v>
                </c:pt>
                <c:pt idx="1793">
                  <c:v>7.74732019578273</c:v>
                </c:pt>
                <c:pt idx="1794">
                  <c:v>7.751079849210201</c:v>
                </c:pt>
                <c:pt idx="1795">
                  <c:v>7.754838322144819</c:v>
                </c:pt>
                <c:pt idx="1796">
                  <c:v>7.758596761783857</c:v>
                </c:pt>
                <c:pt idx="1797">
                  <c:v>7.762354594628388</c:v>
                </c:pt>
                <c:pt idx="1798">
                  <c:v>7.766111247549789</c:v>
                </c:pt>
                <c:pt idx="1799">
                  <c:v>7.769867867189831</c:v>
                </c:pt>
                <c:pt idx="1800">
                  <c:v>7.773623307286402</c:v>
                </c:pt>
                <c:pt idx="1801">
                  <c:v>7.777378714111072</c:v>
                </c:pt>
                <c:pt idx="1802">
                  <c:v>7.78113351462769</c:v>
                </c:pt>
                <c:pt idx="1803">
                  <c:v>7.784887136170111</c:v>
                </c:pt>
                <c:pt idx="1804">
                  <c:v>7.788640724501707</c:v>
                </c:pt>
                <c:pt idx="1805">
                  <c:v>7.79239313441172</c:v>
                </c:pt>
                <c:pt idx="1806">
                  <c:v>7.79614551107847</c:v>
                </c:pt>
                <c:pt idx="1807">
                  <c:v>7.79989728192823</c:v>
                </c:pt>
                <c:pt idx="1808">
                  <c:v>7.803647874756963</c:v>
                </c:pt>
                <c:pt idx="1809">
                  <c:v>7.807398434356759</c:v>
                </c:pt>
                <c:pt idx="1810">
                  <c:v>7.811147816314668</c:v>
                </c:pt>
                <c:pt idx="1811">
                  <c:v>7.814897165053185</c:v>
                </c:pt>
                <c:pt idx="1812">
                  <c:v>7.818645908460603</c:v>
                </c:pt>
                <c:pt idx="1813">
                  <c:v>7.82239347479463</c:v>
                </c:pt>
                <c:pt idx="1814">
                  <c:v>7.82239347479463</c:v>
                </c:pt>
                <c:pt idx="1815">
                  <c:v>7.821768233542843</c:v>
                </c:pt>
                <c:pt idx="1816">
                  <c:v>7.821142944892205</c:v>
                </c:pt>
                <c:pt idx="1817">
                  <c:v>7.820517706182008</c:v>
                </c:pt>
                <c:pt idx="1818">
                  <c:v>7.819892611635456</c:v>
                </c:pt>
                <c:pt idx="1819">
                  <c:v>7.81926747252214</c:v>
                </c:pt>
                <c:pt idx="1820">
                  <c:v>7.818642478190594</c:v>
                </c:pt>
                <c:pt idx="1821">
                  <c:v>7.818017437890229</c:v>
                </c:pt>
                <c:pt idx="1822">
                  <c:v>7.817392447618539</c:v>
                </c:pt>
                <c:pt idx="1823">
                  <c:v>7.816767603178032</c:v>
                </c:pt>
                <c:pt idx="1824">
                  <c:v>7.816142713186345</c:v>
                </c:pt>
                <c:pt idx="1825">
                  <c:v>7.815517968333133</c:v>
                </c:pt>
                <c:pt idx="1826">
                  <c:v>7.814893177943946</c:v>
                </c:pt>
                <c:pt idx="1827">
                  <c:v>7.814268437359811</c:v>
                </c:pt>
                <c:pt idx="1828">
                  <c:v>7.813643841891354</c:v>
                </c:pt>
                <c:pt idx="1829">
                  <c:v>7.81301920141488</c:v>
                </c:pt>
                <c:pt idx="1830">
                  <c:v>7.812394706297719</c:v>
                </c:pt>
                <c:pt idx="1831">
                  <c:v>7.81177016578965</c:v>
                </c:pt>
                <c:pt idx="1832">
                  <c:v>7.811145675193587</c:v>
                </c:pt>
                <c:pt idx="1833">
                  <c:v>7.810521329781996</c:v>
                </c:pt>
                <c:pt idx="1834">
                  <c:v>7.80989693900234</c:v>
                </c:pt>
                <c:pt idx="1835">
                  <c:v>7.80927269339193</c:v>
                </c:pt>
                <c:pt idx="1836">
                  <c:v>7.808648402428675</c:v>
                </c:pt>
                <c:pt idx="1837">
                  <c:v>7.808024161377427</c:v>
                </c:pt>
                <c:pt idx="1838">
                  <c:v>7.807400065472581</c:v>
                </c:pt>
                <c:pt idx="1839">
                  <c:v>7.806775924237741</c:v>
                </c:pt>
                <c:pt idx="1840">
                  <c:v>7.806151928134073</c:v>
                </c:pt>
                <c:pt idx="1841">
                  <c:v>7.80552788661129</c:v>
                </c:pt>
                <c:pt idx="1842">
                  <c:v>7.804903894988309</c:v>
                </c:pt>
                <c:pt idx="1843">
                  <c:v>7.804280048464316</c:v>
                </c:pt>
                <c:pt idx="1844">
                  <c:v>7.80365615663904</c:v>
                </c:pt>
                <c:pt idx="1845">
                  <c:v>7.803032409897527</c:v>
                </c:pt>
                <c:pt idx="1846">
                  <c:v>7.802408617869949</c:v>
                </c:pt>
                <c:pt idx="1847">
                  <c:v>7.801784875745034</c:v>
                </c:pt>
                <c:pt idx="1848">
                  <c:v>7.801161278681047</c:v>
                </c:pt>
                <c:pt idx="1849">
                  <c:v>7.800537636353836</c:v>
                </c:pt>
                <c:pt idx="1850">
                  <c:v>7.799914139072323</c:v>
                </c:pt>
                <c:pt idx="1851">
                  <c:v>7.799290596542815</c:v>
                </c:pt>
                <c:pt idx="1852">
                  <c:v>7.79866710391597</c:v>
                </c:pt>
                <c:pt idx="1853">
                  <c:v>7.798043756311977</c:v>
                </c:pt>
                <c:pt idx="1854">
                  <c:v>7.797420363482834</c:v>
                </c:pt>
                <c:pt idx="1855">
                  <c:v>7.79679711566132</c:v>
                </c:pt>
                <c:pt idx="1856">
                  <c:v>7.796173822629881</c:v>
                </c:pt>
                <c:pt idx="1857">
                  <c:v>7.795550579501097</c:v>
                </c:pt>
                <c:pt idx="1858">
                  <c:v>7.79492748135711</c:v>
                </c:pt>
                <c:pt idx="1859">
                  <c:v>7.794304338026031</c:v>
                </c:pt>
                <c:pt idx="1860">
                  <c:v>7.793681339664521</c:v>
                </c:pt>
                <c:pt idx="1861">
                  <c:v>7.79305829613115</c:v>
                </c:pt>
                <c:pt idx="1862">
                  <c:v>7.792435302500435</c:v>
                </c:pt>
                <c:pt idx="1863">
                  <c:v>7.791812450361911</c:v>
                </c:pt>
                <c:pt idx="1864">
                  <c:v>7.791189552908827</c:v>
                </c:pt>
                <c:pt idx="1865">
                  <c:v>7.790566800274456</c:v>
                </c:pt>
                <c:pt idx="1866">
                  <c:v>7.789944002392377</c:v>
                </c:pt>
                <c:pt idx="1867">
                  <c:v>7.7893212542996</c:v>
                </c:pt>
                <c:pt idx="1868">
                  <c:v>7.78869865100275</c:v>
                </c:pt>
                <c:pt idx="1869">
                  <c:v>7.788076002480978</c:v>
                </c:pt>
                <c:pt idx="1870">
                  <c:v>7.787453498739942</c:v>
                </c:pt>
                <c:pt idx="1871">
                  <c:v>7.786830949789179</c:v>
                </c:pt>
                <c:pt idx="1872">
                  <c:v>7.78620845062772</c:v>
                </c:pt>
                <c:pt idx="1873">
                  <c:v>7.7855860962242</c:v>
                </c:pt>
                <c:pt idx="1874">
                  <c:v>7.784963696633748</c:v>
                </c:pt>
                <c:pt idx="1875">
                  <c:v>7.784341441786046</c:v>
                </c:pt>
                <c:pt idx="1876">
                  <c:v>7.7837191417666</c:v>
                </c:pt>
                <c:pt idx="1877">
                  <c:v>7.783096891536456</c:v>
                </c:pt>
                <c:pt idx="1878">
                  <c:v>7.782474786026274</c:v>
                </c:pt>
                <c:pt idx="1879">
                  <c:v>7.78185263536714</c:v>
                </c:pt>
                <c:pt idx="1880">
                  <c:v>7.78123062941277</c:v>
                </c:pt>
                <c:pt idx="1881">
                  <c:v>7.78060857832464</c:v>
                </c:pt>
                <c:pt idx="1882">
                  <c:v>7.779986577025807</c:v>
                </c:pt>
                <c:pt idx="1883">
                  <c:v>7.779364720408966</c:v>
                </c:pt>
                <c:pt idx="1884">
                  <c:v>7.778742818681143</c:v>
                </c:pt>
                <c:pt idx="1885">
                  <c:v>7.77812106162011</c:v>
                </c:pt>
                <c:pt idx="1886">
                  <c:v>7.777499259463297</c:v>
                </c:pt>
                <c:pt idx="1887">
                  <c:v>7.776877507095785</c:v>
                </c:pt>
                <c:pt idx="1888">
                  <c:v>7.776255899372273</c:v>
                </c:pt>
                <c:pt idx="1889">
                  <c:v>7.775634246575765</c:v>
                </c:pt>
                <c:pt idx="1890">
                  <c:v>7.77501273840807</c:v>
                </c:pt>
                <c:pt idx="1891">
                  <c:v>7.774391185182578</c:v>
                </c:pt>
                <c:pt idx="1892">
                  <c:v>7.77376968174638</c:v>
                </c:pt>
                <c:pt idx="1893">
                  <c:v>7.7731483229162</c:v>
                </c:pt>
                <c:pt idx="1894">
                  <c:v>7.772526919051009</c:v>
                </c:pt>
                <c:pt idx="1895">
                  <c:v>7.771905659776648</c:v>
                </c:pt>
                <c:pt idx="1896">
                  <c:v>7.771284355482467</c:v>
                </c:pt>
                <c:pt idx="1897">
                  <c:v>7.77066310097759</c:v>
                </c:pt>
                <c:pt idx="1898">
                  <c:v>7.770041991040746</c:v>
                </c:pt>
                <c:pt idx="1899">
                  <c:v>7.769420836106869</c:v>
                </c:pt>
                <c:pt idx="1900">
                  <c:v>7.768799825725844</c:v>
                </c:pt>
                <c:pt idx="1901">
                  <c:v>7.768178770362978</c:v>
                </c:pt>
                <c:pt idx="1902">
                  <c:v>7.767557764789413</c:v>
                </c:pt>
                <c:pt idx="1903">
                  <c:v>7.766936903745904</c:v>
                </c:pt>
                <c:pt idx="1904">
                  <c:v>7.766315997743351</c:v>
                </c:pt>
                <c:pt idx="1905">
                  <c:v>7.765695236255655</c:v>
                </c:pt>
                <c:pt idx="1906">
                  <c:v>7.765074429824109</c:v>
                </c:pt>
                <c:pt idx="1907">
                  <c:v>7.764453673181862</c:v>
                </c:pt>
                <c:pt idx="1908">
                  <c:v>7.763833061031689</c:v>
                </c:pt>
                <c:pt idx="1909">
                  <c:v>7.76321240396045</c:v>
                </c:pt>
                <c:pt idx="1910">
                  <c:v>7.762591891366087</c:v>
                </c:pt>
                <c:pt idx="1911">
                  <c:v>7.761971333865858</c:v>
                </c:pt>
                <c:pt idx="1912">
                  <c:v>7.761350826154927</c:v>
                </c:pt>
                <c:pt idx="1913">
                  <c:v>7.760730462898087</c:v>
                </c:pt>
                <c:pt idx="1914">
                  <c:v>7.760110054758165</c:v>
                </c:pt>
                <c:pt idx="1915">
                  <c:v>7.759489791057141</c:v>
                </c:pt>
                <c:pt idx="1916">
                  <c:v>7.758869482488227</c:v>
                </c:pt>
                <c:pt idx="1917">
                  <c:v>7.758249223708611</c:v>
                </c:pt>
                <c:pt idx="1918">
                  <c:v>7.757629109345106</c:v>
                </c:pt>
                <c:pt idx="1919">
                  <c:v>7.757008950136495</c:v>
                </c:pt>
                <c:pt idx="1920">
                  <c:v>7.75638893532881</c:v>
                </c:pt>
                <c:pt idx="1921">
                  <c:v>7.75576887569121</c:v>
                </c:pt>
                <c:pt idx="1922">
                  <c:v>7.755148865842909</c:v>
                </c:pt>
                <c:pt idx="1923">
                  <c:v>7.754529000170311</c:v>
                </c:pt>
                <c:pt idx="1924">
                  <c:v>7.75390908729783</c:v>
                </c:pt>
                <c:pt idx="1925">
                  <c:v>7.753289318628567</c:v>
                </c:pt>
                <c:pt idx="1926">
                  <c:v>7.752669505006816</c:v>
                </c:pt>
                <c:pt idx="1927">
                  <c:v>7.752049741014217</c:v>
                </c:pt>
                <c:pt idx="1928">
                  <c:v>7.75143012120212</c:v>
                </c:pt>
                <c:pt idx="1929">
                  <c:v>7.750810456460247</c:v>
                </c:pt>
                <c:pt idx="1930">
                  <c:v>7.750190935883738</c:v>
                </c:pt>
                <c:pt idx="1931">
                  <c:v>7.749571370392599</c:v>
                </c:pt>
                <c:pt idx="1932">
                  <c:v>7.748951854530611</c:v>
                </c:pt>
                <c:pt idx="1933">
                  <c:v>7.748332482811268</c:v>
                </c:pt>
                <c:pt idx="1934">
                  <c:v>7.747713066200005</c:v>
                </c:pt>
                <c:pt idx="1935">
                  <c:v>7.74709379371625</c:v>
                </c:pt>
                <c:pt idx="1936">
                  <c:v>7.746474476355718</c:v>
                </c:pt>
                <c:pt idx="1937">
                  <c:v>7.745855208624345</c:v>
                </c:pt>
                <c:pt idx="1938">
                  <c:v>7.745236084997751</c:v>
                </c:pt>
                <c:pt idx="1939">
                  <c:v>7.744616916517105</c:v>
                </c:pt>
                <c:pt idx="1940">
                  <c:v>7.743997892126098</c:v>
                </c:pt>
                <c:pt idx="1941">
                  <c:v>7.743378822896182</c:v>
                </c:pt>
                <c:pt idx="1942">
                  <c:v>7.742759803295415</c:v>
                </c:pt>
                <c:pt idx="1943">
                  <c:v>7.742140927761576</c:v>
                </c:pt>
                <c:pt idx="1944">
                  <c:v>7.741522007411541</c:v>
                </c:pt>
                <c:pt idx="1945">
                  <c:v>7.740903231113287</c:v>
                </c:pt>
                <c:pt idx="1946">
                  <c:v>7.740284410013983</c:v>
                </c:pt>
                <c:pt idx="1947">
                  <c:v>7.73966563854383</c:v>
                </c:pt>
                <c:pt idx="1948">
                  <c:v>7.73904701110274</c:v>
                </c:pt>
                <c:pt idx="1949">
                  <c:v>7.738428338883318</c:v>
                </c:pt>
                <c:pt idx="1950">
                  <c:v>7.737809810677815</c:v>
                </c:pt>
                <c:pt idx="1951">
                  <c:v>7.737191237709122</c:v>
                </c:pt>
                <c:pt idx="1952">
                  <c:v>7.73657271436958</c:v>
                </c:pt>
                <c:pt idx="1953">
                  <c:v>7.73595433502124</c:v>
                </c:pt>
                <c:pt idx="1954">
                  <c:v>7.735335910932432</c:v>
                </c:pt>
                <c:pt idx="1955">
                  <c:v>7.734717629009738</c:v>
                </c:pt>
                <c:pt idx="1956">
                  <c:v>7.73409930186863</c:v>
                </c:pt>
                <c:pt idx="1957">
                  <c:v>7.733481024220837</c:v>
                </c:pt>
                <c:pt idx="1958">
                  <c:v>7.732862890390955</c:v>
                </c:pt>
                <c:pt idx="1959">
                  <c:v>7.732244711722243</c:v>
                </c:pt>
                <c:pt idx="1960">
                  <c:v>7.731626676856344</c:v>
                </c:pt>
                <c:pt idx="1961">
                  <c:v>7.731008597166714</c:v>
                </c:pt>
                <c:pt idx="1962">
                  <c:v>7.730390566970399</c:v>
                </c:pt>
                <c:pt idx="1963">
                  <c:v>7.729772680554248</c:v>
                </c:pt>
                <c:pt idx="1964">
                  <c:v>7.729154749337016</c:v>
                </c:pt>
                <c:pt idx="1965">
                  <c:v>7.728536961884846</c:v>
                </c:pt>
                <c:pt idx="1966">
                  <c:v>7.727919129646697</c:v>
                </c:pt>
                <c:pt idx="1967">
                  <c:v>7.72730134690187</c:v>
                </c:pt>
                <c:pt idx="1968">
                  <c:v>7.726683707899443</c:v>
                </c:pt>
                <c:pt idx="1969">
                  <c:v>7.726066024133697</c:v>
                </c:pt>
                <c:pt idx="1970">
                  <c:v>7.72544848409525</c:v>
                </c:pt>
                <c:pt idx="1971">
                  <c:v>7.724830899308583</c:v>
                </c:pt>
                <c:pt idx="1972">
                  <c:v>7.724213364015235</c:v>
                </c:pt>
                <c:pt idx="1973">
                  <c:v>7.723595972426536</c:v>
                </c:pt>
                <c:pt idx="1974">
                  <c:v>7.72297853611227</c:v>
                </c:pt>
                <c:pt idx="1975">
                  <c:v>7.722361243487555</c:v>
                </c:pt>
                <c:pt idx="1976">
                  <c:v>7.721743906152373</c:v>
                </c:pt>
                <c:pt idx="1977">
                  <c:v>7.721126618310508</c:v>
                </c:pt>
                <c:pt idx="1978">
                  <c:v>7.720509474135535</c:v>
                </c:pt>
                <c:pt idx="1979">
                  <c:v>7.719892285272753</c:v>
                </c:pt>
                <c:pt idx="1980">
                  <c:v>7.71927524006176</c:v>
                </c:pt>
                <c:pt idx="1981">
                  <c:v>7.718658150178061</c:v>
                </c:pt>
                <c:pt idx="1982">
                  <c:v>7.718041109787678</c:v>
                </c:pt>
                <c:pt idx="1983">
                  <c:v>7.717424213026428</c:v>
                </c:pt>
                <c:pt idx="1984">
                  <c:v>7.716807271615131</c:v>
                </c:pt>
                <c:pt idx="1985">
                  <c:v>7.716190473817866</c:v>
                </c:pt>
                <c:pt idx="1986">
                  <c:v>7.715573630202447</c:v>
                </c:pt>
                <c:pt idx="1987">
                  <c:v>7.714956835125725</c:v>
                </c:pt>
                <c:pt idx="1988">
                  <c:v>7.71434018351277</c:v>
                </c:pt>
                <c:pt idx="1989">
                  <c:v>7.7137234871592</c:v>
                </c:pt>
                <c:pt idx="1990">
                  <c:v>7.71310693425433</c:v>
                </c:pt>
                <c:pt idx="1991">
                  <c:v>7.71249033662391</c:v>
                </c:pt>
                <c:pt idx="1992">
                  <c:v>7.71187378835884</c:v>
                </c:pt>
                <c:pt idx="1993">
                  <c:v>7.71125738351987</c:v>
                </c:pt>
                <c:pt idx="1994">
                  <c:v>7.710640933977942</c:v>
                </c:pt>
                <c:pt idx="1995">
                  <c:v>7.710024627847055</c:v>
                </c:pt>
                <c:pt idx="1996">
                  <c:v>7.709408277028285</c:v>
                </c:pt>
                <c:pt idx="1997">
                  <c:v>7.708791975574857</c:v>
                </c:pt>
                <c:pt idx="1998">
                  <c:v>7.708175817509868</c:v>
                </c:pt>
                <c:pt idx="1999">
                  <c:v>7.707559614779591</c:v>
                </c:pt>
                <c:pt idx="2000">
                  <c:v>7.706943555422696</c:v>
                </c:pt>
                <c:pt idx="2001">
                  <c:v>7.706327451415568</c:v>
                </c:pt>
                <c:pt idx="2002">
                  <c:v>7.705711396773783</c:v>
                </c:pt>
                <c:pt idx="2003">
                  <c:v>7.705095485482783</c:v>
                </c:pt>
                <c:pt idx="2004">
                  <c:v>7.70447952956415</c:v>
                </c:pt>
                <c:pt idx="2005">
                  <c:v>7.70386371698124</c:v>
                </c:pt>
                <c:pt idx="2006">
                  <c:v>7.703247859785756</c:v>
                </c:pt>
                <c:pt idx="2007">
                  <c:v>7.702632051955617</c:v>
                </c:pt>
                <c:pt idx="2008">
                  <c:v>7.702016387438604</c:v>
                </c:pt>
                <c:pt idx="2009">
                  <c:v>7.701400678331615</c:v>
                </c:pt>
                <c:pt idx="2010">
                  <c:v>7.700785112522691</c:v>
                </c:pt>
                <c:pt idx="2011">
                  <c:v>7.700169502138854</c:v>
                </c:pt>
                <c:pt idx="2012">
                  <c:v>7.699553941120357</c:v>
                </c:pt>
                <c:pt idx="2013">
                  <c:v>7.69893852337733</c:v>
                </c:pt>
                <c:pt idx="2014">
                  <c:v>7.698323061081988</c:v>
                </c:pt>
                <c:pt idx="2015">
                  <c:v>7.697707742047048</c:v>
                </c:pt>
                <c:pt idx="2016">
                  <c:v>7.697092378474856</c:v>
                </c:pt>
                <c:pt idx="2017">
                  <c:v>7.696477063527166</c:v>
                </c:pt>
                <c:pt idx="2018">
                  <c:v>7.695861890215656</c:v>
                </c:pt>
                <c:pt idx="2019">
                  <c:v>7.695246672229086</c:v>
                </c:pt>
                <c:pt idx="2020">
                  <c:v>7.694631597304039</c:v>
                </c:pt>
                <c:pt idx="2021">
                  <c:v>7.694016477715783</c:v>
                </c:pt>
                <c:pt idx="2022">
                  <c:v>7.693401407328081</c:v>
                </c:pt>
                <c:pt idx="2023">
                  <c:v>7.692786479974647</c:v>
                </c:pt>
                <c:pt idx="2024">
                  <c:v>7.692171507975785</c:v>
                </c:pt>
                <c:pt idx="2025">
                  <c:v>7.691556678993034</c:v>
                </c:pt>
                <c:pt idx="2026">
                  <c:v>7.690941805376705</c:v>
                </c:pt>
                <c:pt idx="2027">
                  <c:v>7.690326980953032</c:v>
                </c:pt>
                <c:pt idx="2028">
                  <c:v>7.689712299518204</c:v>
                </c:pt>
                <c:pt idx="2029">
                  <c:v>7.689097573467586</c:v>
                </c:pt>
                <c:pt idx="2030">
                  <c:v>7.68848299038765</c:v>
                </c:pt>
                <c:pt idx="2031">
                  <c:v>7.687868362703775</c:v>
                </c:pt>
                <c:pt idx="2032">
                  <c:v>7.687253784204656</c:v>
                </c:pt>
                <c:pt idx="2033">
                  <c:v>7.686639348648966</c:v>
                </c:pt>
                <c:pt idx="2034">
                  <c:v>7.686024868507111</c:v>
                </c:pt>
                <c:pt idx="2035">
                  <c:v>7.68541053129053</c:v>
                </c:pt>
                <c:pt idx="2036">
                  <c:v>7.684796149499635</c:v>
                </c:pt>
                <c:pt idx="2037">
                  <c:v>7.684181816885589</c:v>
                </c:pt>
                <c:pt idx="2038">
                  <c:v>7.683567627169581</c:v>
                </c:pt>
                <c:pt idx="2039">
                  <c:v>7.682953392897026</c:v>
                </c:pt>
                <c:pt idx="2040">
                  <c:v>7.68233930150433</c:v>
                </c:pt>
                <c:pt idx="2041">
                  <c:v>7.681725165566937</c:v>
                </c:pt>
                <c:pt idx="2042">
                  <c:v>7.681111078798507</c:v>
                </c:pt>
                <c:pt idx="2043">
                  <c:v>7.680497134882701</c:v>
                </c:pt>
                <c:pt idx="2044">
                  <c:v>7.679883146439964</c:v>
                </c:pt>
                <c:pt idx="2045">
                  <c:v>7.67926930083169</c:v>
                </c:pt>
                <c:pt idx="2046">
                  <c:v>7.678655410708327</c:v>
                </c:pt>
                <c:pt idx="2047">
                  <c:v>7.678041569746035</c:v>
                </c:pt>
                <c:pt idx="2048">
                  <c:v>7.677427871590964</c:v>
                </c:pt>
                <c:pt idx="2049">
                  <c:v>7.676814128938576</c:v>
                </c:pt>
                <c:pt idx="2050">
                  <c:v>7.676200529075251</c:v>
                </c:pt>
                <c:pt idx="2051">
                  <c:v>7.675586884726447</c:v>
                </c:pt>
                <c:pt idx="2052">
                  <c:v>7.674973289530824</c:v>
                </c:pt>
                <c:pt idx="2053">
                  <c:v>7.674359837097024</c:v>
                </c:pt>
                <c:pt idx="2054">
                  <c:v>7.673746340195509</c:v>
                </c:pt>
                <c:pt idx="2055">
                  <c:v>7.673132986037672</c:v>
                </c:pt>
                <c:pt idx="2056">
                  <c:v>7.672519587423953</c:v>
                </c:pt>
                <c:pt idx="2057">
                  <c:v>7.671906237955514</c:v>
                </c:pt>
                <c:pt idx="2058">
                  <c:v>7.67129303120353</c:v>
                </c:pt>
                <c:pt idx="2059">
                  <c:v>7.670679780013413</c:v>
                </c:pt>
                <c:pt idx="2060">
                  <c:v>7.670066671521591</c:v>
                </c:pt>
                <c:pt idx="2061">
                  <c:v>7.669453518603484</c:v>
                </c:pt>
                <c:pt idx="2062">
                  <c:v>7.668840414822768</c:v>
                </c:pt>
                <c:pt idx="2063">
                  <c:v>7.668227453713111</c:v>
                </c:pt>
                <c:pt idx="2064">
                  <c:v>7.667614448194924</c:v>
                </c:pt>
                <c:pt idx="2065">
                  <c:v>7.667001585329656</c:v>
                </c:pt>
                <c:pt idx="2066">
                  <c:v>7.666388678067687</c:v>
                </c:pt>
                <c:pt idx="2067">
                  <c:v>7.665775819935209</c:v>
                </c:pt>
                <c:pt idx="2068">
                  <c:v>7.66516310442843</c:v>
                </c:pt>
                <c:pt idx="2069">
                  <c:v>7.664550344542697</c:v>
                </c:pt>
                <c:pt idx="2070">
                  <c:v>7.66393772726451</c:v>
                </c:pt>
                <c:pt idx="2071">
                  <c:v>7.663325065619212</c:v>
                </c:pt>
                <c:pt idx="2072">
                  <c:v>7.662712453095507</c:v>
                </c:pt>
                <c:pt idx="2073">
                  <c:v>7.66209998315213</c:v>
                </c:pt>
                <c:pt idx="2074">
                  <c:v>7.661487468859379</c:v>
                </c:pt>
                <c:pt idx="2075">
                  <c:v>7.660875097128809</c:v>
                </c:pt>
                <c:pt idx="2076">
                  <c:v>7.660262680320778</c:v>
                </c:pt>
                <c:pt idx="2077">
                  <c:v>7.659650311395075</c:v>
                </c:pt>
                <c:pt idx="2078">
                  <c:v>7.659038084906432</c:v>
                </c:pt>
                <c:pt idx="2079">
                  <c:v>7.658425813997836</c:v>
                </c:pt>
                <c:pt idx="2080">
                  <c:v>7.657813685504934</c:v>
                </c:pt>
                <c:pt idx="2081">
                  <c:v>7.657201512600618</c:v>
                </c:pt>
                <c:pt idx="2082">
                  <c:v>7.656589388697371</c:v>
                </c:pt>
                <c:pt idx="2083">
                  <c:v>7.655977407177768</c:v>
                </c:pt>
                <c:pt idx="2084">
                  <c:v>7.655365381259564</c:v>
                </c:pt>
                <c:pt idx="2085">
                  <c:v>7.654753497703638</c:v>
                </c:pt>
                <c:pt idx="2086">
                  <c:v>7.654141569757638</c:v>
                </c:pt>
                <c:pt idx="2087">
                  <c:v>7.653529690796683</c:v>
                </c:pt>
                <c:pt idx="2088">
                  <c:v>7.652917954165952</c:v>
                </c:pt>
                <c:pt idx="2089">
                  <c:v>7.652306173157966</c:v>
                </c:pt>
                <c:pt idx="2090">
                  <c:v>7.651694534458858</c:v>
                </c:pt>
                <c:pt idx="2091">
                  <c:v>7.65108285139101</c:v>
                </c:pt>
                <c:pt idx="2092">
                  <c:v>7.650471217292162</c:v>
                </c:pt>
                <c:pt idx="2093">
                  <c:v>7.64985972547016</c:v>
                </c:pt>
                <c:pt idx="2094">
                  <c:v>7.649248189292217</c:v>
                </c:pt>
                <c:pt idx="2095">
                  <c:v>7.64863679536976</c:v>
                </c:pt>
                <c:pt idx="2096">
                  <c:v>7.648025357099885</c:v>
                </c:pt>
                <c:pt idx="2097">
                  <c:v>7.647413967782975</c:v>
                </c:pt>
                <c:pt idx="2098">
                  <c:v>7.646802720689535</c:v>
                </c:pt>
                <c:pt idx="2099">
                  <c:v>7.646191429261456</c:v>
                </c:pt>
                <c:pt idx="2100">
                  <c:v>7.645580280035495</c:v>
                </c:pt>
                <c:pt idx="2101">
                  <c:v>7.644969086483432</c:v>
                </c:pt>
                <c:pt idx="2102">
                  <c:v>7.644357941868286</c:v>
                </c:pt>
                <c:pt idx="2103">
                  <c:v>7.643746939423245</c:v>
                </c:pt>
                <c:pt idx="2104">
                  <c:v>7.643135892664868</c:v>
                </c:pt>
                <c:pt idx="2105">
                  <c:v>7.642524988055243</c:v>
                </c:pt>
                <c:pt idx="2106">
                  <c:v>7.641914039140804</c:v>
                </c:pt>
                <c:pt idx="2107">
                  <c:v>7.64130313914726</c:v>
                </c:pt>
                <c:pt idx="2108">
                  <c:v>7.640692381270453</c:v>
                </c:pt>
                <c:pt idx="2109">
                  <c:v>7.6400815791016</c:v>
                </c:pt>
                <c:pt idx="2110">
                  <c:v>7.639470919028154</c:v>
                </c:pt>
                <c:pt idx="2111">
                  <c:v>7.638860214671176</c:v>
                </c:pt>
                <c:pt idx="2112">
                  <c:v>7.638249559219049</c:v>
                </c:pt>
                <c:pt idx="2113">
                  <c:v>7.637639045830321</c:v>
                </c:pt>
                <c:pt idx="2114">
                  <c:v>7.637028488170828</c:v>
                </c:pt>
                <c:pt idx="2115">
                  <c:v>7.636418072553391</c:v>
                </c:pt>
                <c:pt idx="2116">
                  <c:v>7.635807612673696</c:v>
                </c:pt>
                <c:pt idx="2117">
                  <c:v>7.635197201682821</c:v>
                </c:pt>
                <c:pt idx="2118">
                  <c:v>7.634586932702007</c:v>
                </c:pt>
                <c:pt idx="2119">
                  <c:v>7.633976619471695</c:v>
                </c:pt>
                <c:pt idx="2120">
                  <c:v>7.633366448230117</c:v>
                </c:pt>
                <c:pt idx="2121">
                  <c:v>7.632756232747531</c:v>
                </c:pt>
                <c:pt idx="2122">
                  <c:v>7.632146066137733</c:v>
                </c:pt>
                <c:pt idx="2123">
                  <c:v>7.631536041484684</c:v>
                </c:pt>
                <c:pt idx="2124">
                  <c:v>7.630925972603377</c:v>
                </c:pt>
                <c:pt idx="2125">
                  <c:v>7.63031604565749</c:v>
                </c:pt>
                <c:pt idx="2126">
                  <c:v>7.62970607449185</c:v>
                </c:pt>
                <c:pt idx="2127">
                  <c:v>7.629096152182956</c:v>
                </c:pt>
                <c:pt idx="2128">
                  <c:v>7.628486371777496</c:v>
                </c:pt>
                <c:pt idx="2129">
                  <c:v>7.627876547165025</c:v>
                </c:pt>
                <c:pt idx="2130">
                  <c:v>7.627266864434683</c:v>
                </c:pt>
                <c:pt idx="2131">
                  <c:v>7.626657137505806</c:v>
                </c:pt>
                <c:pt idx="2132">
                  <c:v>7.626047459417646</c:v>
                </c:pt>
                <c:pt idx="2133">
                  <c:v>7.625437923179628</c:v>
                </c:pt>
                <c:pt idx="2134">
                  <c:v>7.62482834275582</c:v>
                </c:pt>
                <c:pt idx="2135">
                  <c:v>7.624218903806285</c:v>
                </c:pt>
                <c:pt idx="2136">
                  <c:v>7.623609420209937</c:v>
                </c:pt>
                <c:pt idx="2137">
                  <c:v>7.622999985397278</c:v>
                </c:pt>
                <c:pt idx="2138">
                  <c:v>7.622390692339965</c:v>
                </c:pt>
                <c:pt idx="2139">
                  <c:v>7.621781355075595</c:v>
                </c:pt>
                <c:pt idx="2140">
                  <c:v>7.621172159543915</c:v>
                </c:pt>
                <c:pt idx="2141">
                  <c:v>7.620562919812295</c:v>
                </c:pt>
                <c:pt idx="2142">
                  <c:v>7.619953728844941</c:v>
                </c:pt>
                <c:pt idx="2143">
                  <c:v>7.619344679576295</c:v>
                </c:pt>
                <c:pt idx="2144">
                  <c:v>7.618735586118377</c:v>
                </c:pt>
                <c:pt idx="2145">
                  <c:v>7.618126634336521</c:v>
                </c:pt>
                <c:pt idx="2146">
                  <c:v>7.617517638372489</c:v>
                </c:pt>
                <c:pt idx="2147">
                  <c:v>7.616908691153305</c:v>
                </c:pt>
                <c:pt idx="2148">
                  <c:v>7.616299885576211</c:v>
                </c:pt>
                <c:pt idx="2149">
                  <c:v>7.615691035827599</c:v>
                </c:pt>
                <c:pt idx="2150">
                  <c:v>7.615082327698441</c:v>
                </c:pt>
                <c:pt idx="2151">
                  <c:v>7.614473575404871</c:v>
                </c:pt>
                <c:pt idx="2152">
                  <c:v>7.613864871836701</c:v>
                </c:pt>
                <c:pt idx="2153">
                  <c:v>7.613256309854038</c:v>
                </c:pt>
                <c:pt idx="2154">
                  <c:v>7.612647703717598</c:v>
                </c:pt>
                <c:pt idx="2155">
                  <c:v>7.612039239144016</c:v>
                </c:pt>
                <c:pt idx="2156">
                  <c:v>7.611430730423763</c:v>
                </c:pt>
                <c:pt idx="2157">
                  <c:v>7.610822270409483</c:v>
                </c:pt>
                <c:pt idx="2158">
                  <c:v>7.61021395192412</c:v>
                </c:pt>
                <c:pt idx="2159">
                  <c:v>7.609605589302712</c:v>
                </c:pt>
                <c:pt idx="2160">
                  <c:v>7.608997368187585</c:v>
                </c:pt>
                <c:pt idx="2161">
                  <c:v>7.608389102943511</c:v>
                </c:pt>
                <c:pt idx="2162">
                  <c:v>7.607780886385977</c:v>
                </c:pt>
                <c:pt idx="2163">
                  <c:v>7.607172811300794</c:v>
                </c:pt>
                <c:pt idx="2164">
                  <c:v>7.606564692097285</c:v>
                </c:pt>
                <c:pt idx="2165">
                  <c:v>7.605956714343487</c:v>
                </c:pt>
                <c:pt idx="2166">
                  <c:v>7.605348692478452</c:v>
                </c:pt>
                <c:pt idx="2167">
                  <c:v>7.604740719280537</c:v>
                </c:pt>
                <c:pt idx="2168">
                  <c:v>7.604132887498401</c:v>
                </c:pt>
                <c:pt idx="2169">
                  <c:v>7.603525011615649</c:v>
                </c:pt>
                <c:pt idx="2170">
                  <c:v>7.602917277126056</c:v>
                </c:pt>
                <c:pt idx="2171">
                  <c:v>7.60230949854293</c:v>
                </c:pt>
                <c:pt idx="2172">
                  <c:v>7.601701768607484</c:v>
                </c:pt>
                <c:pt idx="2173">
                  <c:v>7.60109418003129</c:v>
                </c:pt>
                <c:pt idx="2174">
                  <c:v>7.600486547372148</c:v>
                </c:pt>
                <c:pt idx="2175">
                  <c:v>7.59987905604965</c:v>
                </c:pt>
                <c:pt idx="2176">
                  <c:v>7.59927152065128</c:v>
                </c:pt>
                <c:pt idx="2177">
                  <c:v>7.598664033881173</c:v>
                </c:pt>
                <c:pt idx="2178">
                  <c:v>7.598056595735441</c:v>
                </c:pt>
                <c:pt idx="2179">
                  <c:v>7.597449391552051</c:v>
                </c:pt>
                <c:pt idx="2180">
                  <c:v>7.596842050628586</c:v>
                </c:pt>
                <c:pt idx="2181">
                  <c:v>7.59623475831784</c:v>
                </c:pt>
                <c:pt idx="2182">
                  <c:v>7.595627514615932</c:v>
                </c:pt>
                <c:pt idx="2183">
                  <c:v>7.595020319518969</c:v>
                </c:pt>
                <c:pt idx="2184">
                  <c:v>7.594413358290757</c:v>
                </c:pt>
                <c:pt idx="2185">
                  <c:v>7.593806260377207</c:v>
                </c:pt>
                <c:pt idx="2186">
                  <c:v>7.593199211056953</c:v>
                </c:pt>
                <c:pt idx="2187">
                  <c:v>7.592592210326107</c:v>
                </c:pt>
                <c:pt idx="2188">
                  <c:v>7.591985258180774</c:v>
                </c:pt>
                <c:pt idx="2189">
                  <c:v>7.591378539810638</c:v>
                </c:pt>
                <c:pt idx="2190">
                  <c:v>7.59077168480987</c:v>
                </c:pt>
                <c:pt idx="2191">
                  <c:v>7.590164878382959</c:v>
                </c:pt>
                <c:pt idx="2192">
                  <c:v>7.589558120526033</c:v>
                </c:pt>
                <c:pt idx="2193">
                  <c:v>7.588951411235196</c:v>
                </c:pt>
                <c:pt idx="2194">
                  <c:v>7.588344935549068</c:v>
                </c:pt>
                <c:pt idx="2195">
                  <c:v>7.58773832320527</c:v>
                </c:pt>
                <c:pt idx="2196">
                  <c:v>7.587131759408035</c:v>
                </c:pt>
                <c:pt idx="2197">
                  <c:v>7.586525244153345</c:v>
                </c:pt>
                <c:pt idx="2198">
                  <c:v>7.585918777437175</c:v>
                </c:pt>
                <c:pt idx="2199">
                  <c:v>7.585312544300965</c:v>
                </c:pt>
                <c:pt idx="2200">
                  <c:v>7.584706174634992</c:v>
                </c:pt>
                <c:pt idx="2201">
                  <c:v>7.584099853495495</c:v>
                </c:pt>
                <c:pt idx="2202">
                  <c:v>7.583493580878466</c:v>
                </c:pt>
                <c:pt idx="2203">
                  <c:v>7.582887356779877</c:v>
                </c:pt>
                <c:pt idx="2204">
                  <c:v>7.582281366167138</c:v>
                </c:pt>
                <c:pt idx="2205">
                  <c:v>7.581675239078595</c:v>
                </c:pt>
                <c:pt idx="2206">
                  <c:v>7.581069160496447</c:v>
                </c:pt>
                <c:pt idx="2207">
                  <c:v>7.58046313041668</c:v>
                </c:pt>
                <c:pt idx="2208">
                  <c:v>7.57985714883528</c:v>
                </c:pt>
                <c:pt idx="2209">
                  <c:v>7.57925140064565</c:v>
                </c:pt>
                <c:pt idx="2210">
                  <c:v>7.578645516034136</c:v>
                </c:pt>
                <c:pt idx="2211">
                  <c:v>7.578039679908937</c:v>
                </c:pt>
                <c:pt idx="2212">
                  <c:v>7.577433892266041</c:v>
                </c:pt>
                <c:pt idx="2213">
                  <c:v>7.57682815310143</c:v>
                </c:pt>
                <c:pt idx="2214">
                  <c:v>7.576222647234546</c:v>
                </c:pt>
                <c:pt idx="2215">
                  <c:v>7.575617004999667</c:v>
                </c:pt>
                <c:pt idx="2216">
                  <c:v>7.575011411231022</c:v>
                </c:pt>
                <c:pt idx="2217">
                  <c:v>7.574405865924601</c:v>
                </c:pt>
                <c:pt idx="2218">
                  <c:v>7.573800369076385</c:v>
                </c:pt>
                <c:pt idx="2219">
                  <c:v>7.57319510543188</c:v>
                </c:pt>
                <c:pt idx="2220">
                  <c:v>7.572589705473238</c:v>
                </c:pt>
                <c:pt idx="2221">
                  <c:v>7.571984353960755</c:v>
                </c:pt>
                <c:pt idx="2222">
                  <c:v>7.571379050890415</c:v>
                </c:pt>
                <c:pt idx="2223">
                  <c:v>7.570773796258198</c:v>
                </c:pt>
                <c:pt idx="2224">
                  <c:v>7.570168774735705</c:v>
                </c:pt>
                <c:pt idx="2225">
                  <c:v>7.569563616952911</c:v>
                </c:pt>
                <c:pt idx="2226">
                  <c:v>7.568958507596188</c:v>
                </c:pt>
                <c:pt idx="2227">
                  <c:v>7.568353446661536</c:v>
                </c:pt>
                <c:pt idx="2228">
                  <c:v>7.567748434144926</c:v>
                </c:pt>
                <c:pt idx="2229">
                  <c:v>7.56714365464408</c:v>
                </c:pt>
                <c:pt idx="2230">
                  <c:v>7.566538738936734</c:v>
                </c:pt>
                <c:pt idx="2231">
                  <c:v>7.565933871635383</c:v>
                </c:pt>
                <c:pt idx="2232">
                  <c:v>7.565329052736018</c:v>
                </c:pt>
                <c:pt idx="2233">
                  <c:v>7.564724282234615</c:v>
                </c:pt>
                <c:pt idx="2234">
                  <c:v>7.564119744655054</c:v>
                </c:pt>
                <c:pt idx="2235">
                  <c:v>7.563515070922763</c:v>
                </c:pt>
                <c:pt idx="2236">
                  <c:v>7.562910445576388</c:v>
                </c:pt>
                <c:pt idx="2237">
                  <c:v>7.562305868611911</c:v>
                </c:pt>
                <c:pt idx="2238">
                  <c:v>7.561701340025326</c:v>
                </c:pt>
                <c:pt idx="2239">
                  <c:v>7.561097044266687</c:v>
                </c:pt>
                <c:pt idx="2240">
                  <c:v>7.560492612409056</c:v>
                </c:pt>
                <c:pt idx="2241">
                  <c:v>7.559888228917257</c:v>
                </c:pt>
                <c:pt idx="2242">
                  <c:v>7.559283893787284</c:v>
                </c:pt>
                <c:pt idx="2243">
                  <c:v>7.558679607015112</c:v>
                </c:pt>
                <c:pt idx="2244">
                  <c:v>7.558075552977026</c:v>
                </c:pt>
                <c:pt idx="2245">
                  <c:v>7.55747136289366</c:v>
                </c:pt>
                <c:pt idx="2246">
                  <c:v>7.556867221156047</c:v>
                </c:pt>
                <c:pt idx="2247">
                  <c:v>7.556263127760178</c:v>
                </c:pt>
                <c:pt idx="2248">
                  <c:v>7.555659082702027</c:v>
                </c:pt>
                <c:pt idx="2249">
                  <c:v>7.55505527028413</c:v>
                </c:pt>
                <c:pt idx="2250">
                  <c:v>7.55445132187463</c:v>
                </c:pt>
                <c:pt idx="2251">
                  <c:v>7.553847421790806</c:v>
                </c:pt>
                <c:pt idx="2252">
                  <c:v>7.55324357002864</c:v>
                </c:pt>
                <c:pt idx="2253">
                  <c:v>7.552639766657787</c:v>
                </c:pt>
                <c:pt idx="2254">
                  <c:v>7.55203619589503</c:v>
                </c:pt>
                <c:pt idx="2255">
                  <c:v>7.55143248919963</c:v>
                </c:pt>
                <c:pt idx="2256">
                  <c:v>7.550828830815139</c:v>
                </c:pt>
                <c:pt idx="2257">
                  <c:v>7.550225220737595</c:v>
                </c:pt>
                <c:pt idx="2258">
                  <c:v>7.54962165896302</c:v>
                </c:pt>
                <c:pt idx="2259">
                  <c:v>7.54901832964652</c:v>
                </c:pt>
                <c:pt idx="2260">
                  <c:v>7.548414864451207</c:v>
                </c:pt>
                <c:pt idx="2261">
                  <c:v>7.547811447546941</c:v>
                </c:pt>
                <c:pt idx="2262">
                  <c:v>7.547208078929744</c:v>
                </c:pt>
                <c:pt idx="2263">
                  <c:v>7.546604758595636</c:v>
                </c:pt>
                <c:pt idx="2264">
                  <c:v>7.546001670626066</c:v>
                </c:pt>
                <c:pt idx="2265">
                  <c:v>7.545398446831486</c:v>
                </c:pt>
                <c:pt idx="2266">
                  <c:v>7.544795271308071</c:v>
                </c:pt>
                <c:pt idx="2267">
                  <c:v>7.544192144051855</c:v>
                </c:pt>
                <c:pt idx="2268">
                  <c:v>7.543589065058854</c:v>
                </c:pt>
                <c:pt idx="2269">
                  <c:v>7.542986218336875</c:v>
                </c:pt>
                <c:pt idx="2270">
                  <c:v>7.542383235843668</c:v>
                </c:pt>
                <c:pt idx="2271">
                  <c:v>7.541780301601744</c:v>
                </c:pt>
                <c:pt idx="2272">
                  <c:v>7.541177415607142</c:v>
                </c:pt>
                <c:pt idx="2273">
                  <c:v>7.540574577855879</c:v>
                </c:pt>
                <c:pt idx="2274">
                  <c:v>7.539971972282172</c:v>
                </c:pt>
                <c:pt idx="2275">
                  <c:v>7.53936923099096</c:v>
                </c:pt>
                <c:pt idx="2276">
                  <c:v>7.538766537931167</c:v>
                </c:pt>
                <c:pt idx="2277">
                  <c:v>7.538163893098818</c:v>
                </c:pt>
                <c:pt idx="2278">
                  <c:v>7.537561296489939</c:v>
                </c:pt>
                <c:pt idx="2279">
                  <c:v>7.536958931965156</c:v>
                </c:pt>
                <c:pt idx="2280">
                  <c:v>7.536356431776581</c:v>
                </c:pt>
                <c:pt idx="2281">
                  <c:v>7.535753979799551</c:v>
                </c:pt>
                <c:pt idx="2282">
                  <c:v>7.535151576030093</c:v>
                </c:pt>
                <c:pt idx="2283">
                  <c:v>7.534549220464234</c:v>
                </c:pt>
                <c:pt idx="2284">
                  <c:v>7.533947096889046</c:v>
                </c:pt>
                <c:pt idx="2285">
                  <c:v>7.533344837703745</c:v>
                </c:pt>
                <c:pt idx="2286">
                  <c:v>7.532742626710117</c:v>
                </c:pt>
                <c:pt idx="2287">
                  <c:v>7.532140463904188</c:v>
                </c:pt>
                <c:pt idx="2288">
                  <c:v>7.531538349281977</c:v>
                </c:pt>
                <c:pt idx="2289">
                  <c:v>7.530936466557047</c:v>
                </c:pt>
                <c:pt idx="2290">
                  <c:v>7.530334448275661</c:v>
                </c:pt>
                <c:pt idx="2291">
                  <c:v>7.529732478166069</c:v>
                </c:pt>
                <c:pt idx="2292">
                  <c:v>7.5291305562243</c:v>
                </c:pt>
                <c:pt idx="2293">
                  <c:v>7.528528682446383</c:v>
                </c:pt>
                <c:pt idx="2294">
                  <c:v>7.527927040472385</c:v>
                </c:pt>
                <c:pt idx="2295">
                  <c:v>7.527325262995538</c:v>
                </c:pt>
                <c:pt idx="2296">
                  <c:v>7.52672353367063</c:v>
                </c:pt>
                <c:pt idx="2297">
                  <c:v>7.526121852493657</c:v>
                </c:pt>
                <c:pt idx="2298">
                  <c:v>7.525520219460661</c:v>
                </c:pt>
                <c:pt idx="2299">
                  <c:v>7.524918818138255</c:v>
                </c:pt>
                <c:pt idx="2300">
                  <c:v>7.5243172813666</c:v>
                </c:pt>
                <c:pt idx="2301">
                  <c:v>7.523715792726994</c:v>
                </c:pt>
                <c:pt idx="2302">
                  <c:v>7.523114352215456</c:v>
                </c:pt>
                <c:pt idx="2303">
                  <c:v>7.522512959828027</c:v>
                </c:pt>
                <c:pt idx="2304">
                  <c:v>7.521911799057889</c:v>
                </c:pt>
                <c:pt idx="2305">
                  <c:v>7.52131050289205</c:v>
                </c:pt>
                <c:pt idx="2306">
                  <c:v>7.52070925483839</c:v>
                </c:pt>
                <c:pt idx="2307">
                  <c:v>7.520108054892931</c:v>
                </c:pt>
                <c:pt idx="2308">
                  <c:v>7.519506903051697</c:v>
                </c:pt>
                <c:pt idx="2309">
                  <c:v>7.518905982734487</c:v>
                </c:pt>
                <c:pt idx="2310">
                  <c:v>7.518304927075102</c:v>
                </c:pt>
                <c:pt idx="2311">
                  <c:v>7.517703919508026</c:v>
                </c:pt>
                <c:pt idx="2312">
                  <c:v>7.517102960029272</c:v>
                </c:pt>
                <c:pt idx="2313">
                  <c:v>7.516502048634877</c:v>
                </c:pt>
                <c:pt idx="2314">
                  <c:v>7.515901368671259</c:v>
                </c:pt>
                <c:pt idx="2315">
                  <c:v>7.51530055341897</c:v>
                </c:pt>
                <c:pt idx="2316">
                  <c:v>7.514699786239113</c:v>
                </c:pt>
                <c:pt idx="2317">
                  <c:v>7.514099067127704</c:v>
                </c:pt>
                <c:pt idx="2318">
                  <c:v>7.51349839608078</c:v>
                </c:pt>
                <c:pt idx="2319">
                  <c:v>7.512897956371424</c:v>
                </c:pt>
                <c:pt idx="2320">
                  <c:v>7.512297381426868</c:v>
                </c:pt>
                <c:pt idx="2321">
                  <c:v>7.511696854534863</c:v>
                </c:pt>
                <c:pt idx="2322">
                  <c:v>7.511096375691438</c:v>
                </c:pt>
                <c:pt idx="2323">
                  <c:v>7.510495944892619</c:v>
                </c:pt>
                <c:pt idx="2324">
                  <c:v>7.509895745338196</c:v>
                </c:pt>
                <c:pt idx="2325">
                  <c:v>7.509295410602003</c:v>
                </c:pt>
                <c:pt idx="2326">
                  <c:v>7.50869512389849</c:v>
                </c:pt>
                <c:pt idx="2327">
                  <c:v>7.508094885223683</c:v>
                </c:pt>
                <c:pt idx="2328">
                  <c:v>7.507494694573607</c:v>
                </c:pt>
                <c:pt idx="2329">
                  <c:v>7.506894735074781</c:v>
                </c:pt>
                <c:pt idx="2330">
                  <c:v>7.50629464044759</c:v>
                </c:pt>
                <c:pt idx="2331">
                  <c:v>7.505694593833205</c:v>
                </c:pt>
                <c:pt idx="2332">
                  <c:v>7.505094595227653</c:v>
                </c:pt>
                <c:pt idx="2333">
                  <c:v>7.504494644626954</c:v>
                </c:pt>
                <c:pt idx="2334">
                  <c:v>7.503894925084393</c:v>
                </c:pt>
                <c:pt idx="2335">
                  <c:v>7.503295070466841</c:v>
                </c:pt>
                <c:pt idx="2336">
                  <c:v>7.502695263842221</c:v>
                </c:pt>
                <c:pt idx="2337">
                  <c:v>7.502095505206556</c:v>
                </c:pt>
                <c:pt idx="2338">
                  <c:v>7.50149579455588</c:v>
                </c:pt>
                <c:pt idx="2339">
                  <c:v>7.500896314870246</c:v>
                </c:pt>
                <c:pt idx="2340">
                  <c:v>7.50029670016297</c:v>
                </c:pt>
                <c:pt idx="2341">
                  <c:v>7.49969713342875</c:v>
                </c:pt>
                <c:pt idx="2342">
                  <c:v>7.499097614663618</c:v>
                </c:pt>
                <c:pt idx="2343">
                  <c:v>7.49849814386359</c:v>
                </c:pt>
                <c:pt idx="2344">
                  <c:v>7.497898903935551</c:v>
                </c:pt>
                <c:pt idx="2345">
                  <c:v>7.497299529135881</c:v>
                </c:pt>
                <c:pt idx="2346">
                  <c:v>7.496700202423715</c:v>
                </c:pt>
                <c:pt idx="2347">
                  <c:v>7.496100923668174</c:v>
                </c:pt>
                <c:pt idx="2348">
                  <c:v>7.495501692865362</c:v>
                </c:pt>
                <c:pt idx="2349">
                  <c:v>7.494902692849003</c:v>
                </c:pt>
                <c:pt idx="2350">
                  <c:v>7.494303557925328</c:v>
                </c:pt>
                <c:pt idx="2351">
                  <c:v>7.493704470942698</c:v>
                </c:pt>
                <c:pt idx="2352">
                  <c:v>7.49310543189721</c:v>
                </c:pt>
                <c:pt idx="2353">
                  <c:v>7.492506440784979</c:v>
                </c:pt>
                <c:pt idx="2354">
                  <c:v>7.491907680366587</c:v>
                </c:pt>
                <c:pt idx="2355">
                  <c:v>7.491308785094548</c:v>
                </c:pt>
                <c:pt idx="2356">
                  <c:v>7.490709937744066</c:v>
                </c:pt>
                <c:pt idx="2357">
                  <c:v>7.490111138311249</c:v>
                </c:pt>
                <c:pt idx="2358">
                  <c:v>7.489512386792214</c:v>
                </c:pt>
                <c:pt idx="2359">
                  <c:v>7.488913865874435</c:v>
                </c:pt>
                <c:pt idx="2360">
                  <c:v>7.488315210156638</c:v>
                </c:pt>
                <c:pt idx="2361">
                  <c:v>7.487716602340926</c:v>
                </c:pt>
                <c:pt idx="2362">
                  <c:v>7.487118042423406</c:v>
                </c:pt>
                <c:pt idx="2363">
                  <c:v>7.486519530400181</c:v>
                </c:pt>
                <c:pt idx="2364">
                  <c:v>7.485921248885663</c:v>
                </c:pt>
                <c:pt idx="2365">
                  <c:v>7.48532283262473</c:v>
                </c:pt>
                <c:pt idx="2366">
                  <c:v>7.484724464246401</c:v>
                </c:pt>
                <c:pt idx="2367">
                  <c:v>7.484126143746789</c:v>
                </c:pt>
                <c:pt idx="2368">
                  <c:v>7.483527871121995</c:v>
                </c:pt>
                <c:pt idx="2369">
                  <c:v>7.482929828913388</c:v>
                </c:pt>
                <c:pt idx="2370">
                  <c:v>7.482331652011935</c:v>
                </c:pt>
                <c:pt idx="2371">
                  <c:v>7.481733522973613</c:v>
                </c:pt>
                <c:pt idx="2372">
                  <c:v>7.48113544179453</c:v>
                </c:pt>
                <c:pt idx="2373">
                  <c:v>7.48053740847078</c:v>
                </c:pt>
                <c:pt idx="2374">
                  <c:v>7.479939605470728</c:v>
                </c:pt>
                <c:pt idx="2375">
                  <c:v>7.47934166783137</c:v>
                </c:pt>
                <c:pt idx="2376">
                  <c:v>7.47874377803567</c:v>
                </c:pt>
                <c:pt idx="2377">
                  <c:v>7.478145936079725</c:v>
                </c:pt>
                <c:pt idx="2378">
                  <c:v>7.477548141959648</c:v>
                </c:pt>
                <c:pt idx="2379">
                  <c:v>7.476950578070788</c:v>
                </c:pt>
                <c:pt idx="2380">
                  <c:v>7.476352879596152</c:v>
                </c:pt>
                <c:pt idx="2381">
                  <c:v>7.475755228945689</c:v>
                </c:pt>
                <c:pt idx="2382">
                  <c:v>7.475157626115505</c:v>
                </c:pt>
                <c:pt idx="2383">
                  <c:v>7.474560071101707</c:v>
                </c:pt>
                <c:pt idx="2384">
                  <c:v>7.473962746226703</c:v>
                </c:pt>
                <c:pt idx="2385">
                  <c:v>7.473365286819397</c:v>
                </c:pt>
                <c:pt idx="2386">
                  <c:v>7.47276787521679</c:v>
                </c:pt>
                <c:pt idx="2387">
                  <c:v>7.472170511414984</c:v>
                </c:pt>
                <c:pt idx="2388">
                  <c:v>7.47157319541009</c:v>
                </c:pt>
                <c:pt idx="2389">
                  <c:v>7.470976109451577</c:v>
                </c:pt>
                <c:pt idx="2390">
                  <c:v>7.470378889014225</c:v>
                </c:pt>
                <c:pt idx="2391">
                  <c:v>7.469781716362087</c:v>
                </c:pt>
                <c:pt idx="2392">
                  <c:v>7.469184591491277</c:v>
                </c:pt>
                <c:pt idx="2393">
                  <c:v>7.468587514397892</c:v>
                </c:pt>
                <c:pt idx="2394">
                  <c:v>7.467990667258527</c:v>
                </c:pt>
                <c:pt idx="2395">
                  <c:v>7.467393685693743</c:v>
                </c:pt>
                <c:pt idx="2396">
                  <c:v>7.466796751894698</c:v>
                </c:pt>
                <c:pt idx="2397">
                  <c:v>7.4661998658575</c:v>
                </c:pt>
                <c:pt idx="2398">
                  <c:v>7.465603027578251</c:v>
                </c:pt>
                <c:pt idx="2399">
                  <c:v>7.465006419160678</c:v>
                </c:pt>
                <c:pt idx="2400">
                  <c:v>7.464409676371075</c:v>
                </c:pt>
                <c:pt idx="2401">
                  <c:v>7.463812981327738</c:v>
                </c:pt>
                <c:pt idx="2402">
                  <c:v>7.46321633402677</c:v>
                </c:pt>
                <c:pt idx="2403">
                  <c:v>7.462619734464277</c:v>
                </c:pt>
                <c:pt idx="2404">
                  <c:v>7.462023364671137</c:v>
                </c:pt>
                <c:pt idx="2405">
                  <c:v>7.461426860559337</c:v>
                </c:pt>
                <c:pt idx="2406">
                  <c:v>7.460830404174328</c:v>
                </c:pt>
                <c:pt idx="2407">
                  <c:v>7.460233995512206</c:v>
                </c:pt>
                <c:pt idx="2408">
                  <c:v>7.459637634569078</c:v>
                </c:pt>
                <c:pt idx="2409">
                  <c:v>7.459041503303027</c:v>
                </c:pt>
                <c:pt idx="2410">
                  <c:v>7.458445237771644</c:v>
                </c:pt>
                <c:pt idx="2411">
                  <c:v>7.457849019947574</c:v>
                </c:pt>
                <c:pt idx="2412">
                  <c:v>7.457252849826914</c:v>
                </c:pt>
                <c:pt idx="2413">
                  <c:v>7.456656727405779</c:v>
                </c:pt>
                <c:pt idx="2414">
                  <c:v>7.456060834569455</c:v>
                </c:pt>
                <c:pt idx="2415">
                  <c:v>7.45546480752111</c:v>
                </c:pt>
                <c:pt idx="2416">
                  <c:v>7.454868828160602</c:v>
                </c:pt>
                <c:pt idx="2417">
                  <c:v>7.454272896484027</c:v>
                </c:pt>
                <c:pt idx="2418">
                  <c:v>7.453677012487493</c:v>
                </c:pt>
                <c:pt idx="2419">
                  <c:v>7.453081357983548</c:v>
                </c:pt>
                <c:pt idx="2420">
                  <c:v>7.452485569320855</c:v>
                </c:pt>
                <c:pt idx="2421">
                  <c:v>7.451889828326525</c:v>
                </c:pt>
                <c:pt idx="2422">
                  <c:v>7.45129413499665</c:v>
                </c:pt>
                <c:pt idx="2423">
                  <c:v>7.45069848932734</c:v>
                </c:pt>
                <c:pt idx="2424">
                  <c:v>7.450103073058417</c:v>
                </c:pt>
                <c:pt idx="2425">
                  <c:v>7.449507522684001</c:v>
                </c:pt>
                <c:pt idx="2426">
                  <c:v>7.448912019958461</c:v>
                </c:pt>
                <c:pt idx="2427">
                  <c:v>7.448316564877899</c:v>
                </c:pt>
                <c:pt idx="2428">
                  <c:v>7.447721157438427</c:v>
                </c:pt>
                <c:pt idx="2429">
                  <c:v>7.447125979307177</c:v>
                </c:pt>
                <c:pt idx="2430">
                  <c:v>7.446530667123651</c:v>
                </c:pt>
                <c:pt idx="2431">
                  <c:v>7.445935402569525</c:v>
                </c:pt>
                <c:pt idx="2432">
                  <c:v>7.4453401856409</c:v>
                </c:pt>
                <c:pt idx="2433">
                  <c:v>7.444745016333881</c:v>
                </c:pt>
                <c:pt idx="2434">
                  <c:v>7.444150076242948</c:v>
                </c:pt>
                <c:pt idx="2435">
                  <c:v>7.443555002152933</c:v>
                </c:pt>
                <c:pt idx="2436">
                  <c:v>7.442959975672835</c:v>
                </c:pt>
                <c:pt idx="2437">
                  <c:v>7.442364996864397</c:v>
                </c:pt>
                <c:pt idx="2438">
                  <c:v>7.44177006581904</c:v>
                </c:pt>
                <c:pt idx="2439">
                  <c:v>7.44117536390464</c:v>
                </c:pt>
                <c:pt idx="2440">
                  <c:v>7.440580528051488</c:v>
                </c:pt>
                <c:pt idx="2441">
                  <c:v>7.439985739795977</c:v>
                </c:pt>
                <c:pt idx="2442">
                  <c:v>7.43939099913426</c:v>
                </c:pt>
                <c:pt idx="2443">
                  <c:v>7.438796306062508</c:v>
                </c:pt>
                <c:pt idx="2444">
                  <c:v>7.438201842029963</c:v>
                </c:pt>
                <c:pt idx="2445">
                  <c:v>7.43760724411214</c:v>
                </c:pt>
                <c:pt idx="2446">
                  <c:v>7.437012693772796</c:v>
                </c:pt>
                <c:pt idx="2447">
                  <c:v>7.436418191008104</c:v>
                </c:pt>
                <c:pt idx="2448">
                  <c:v>7.435823735814228</c:v>
                </c:pt>
                <c:pt idx="2449">
                  <c:v>7.43522950956782</c:v>
                </c:pt>
                <c:pt idx="2450">
                  <c:v>7.434635149489572</c:v>
                </c:pt>
                <c:pt idx="2451">
                  <c:v>7.434040836970651</c:v>
                </c:pt>
                <c:pt idx="2452">
                  <c:v>7.433446572007227</c:v>
                </c:pt>
                <c:pt idx="2453">
                  <c:v>7.432852354595465</c:v>
                </c:pt>
                <c:pt idx="2454">
                  <c:v>7.43225836603947</c:v>
                </c:pt>
                <c:pt idx="2455">
                  <c:v>7.431664243705036</c:v>
                </c:pt>
                <c:pt idx="2456">
                  <c:v>7.431070168910768</c:v>
                </c:pt>
                <c:pt idx="2457">
                  <c:v>7.43047614165284</c:v>
                </c:pt>
                <c:pt idx="2458">
                  <c:v>7.429882161927415</c:v>
                </c:pt>
                <c:pt idx="2459">
                  <c:v>7.429288410966076</c:v>
                </c:pt>
                <c:pt idx="2460">
                  <c:v>7.428694526279664</c:v>
                </c:pt>
                <c:pt idx="2461">
                  <c:v>7.428100689114261</c:v>
                </c:pt>
                <c:pt idx="2462">
                  <c:v>7.427506899466032</c:v>
                </c:pt>
                <c:pt idx="2463">
                  <c:v>7.426913157331152</c:v>
                </c:pt>
                <c:pt idx="2464">
                  <c:v>7.426319643868696</c:v>
                </c:pt>
                <c:pt idx="2465">
                  <c:v>7.425725996734503</c:v>
                </c:pt>
                <c:pt idx="2466">
                  <c:v>7.425132397102153</c:v>
                </c:pt>
                <c:pt idx="2467">
                  <c:v>7.424538844967811</c:v>
                </c:pt>
                <c:pt idx="2468">
                  <c:v>7.42394534032765</c:v>
                </c:pt>
                <c:pt idx="2469">
                  <c:v>7.423352064268285</c:v>
                </c:pt>
                <c:pt idx="2470">
                  <c:v>7.422758654590484</c:v>
                </c:pt>
                <c:pt idx="2471">
                  <c:v>7.422165292395356</c:v>
                </c:pt>
                <c:pt idx="2472">
                  <c:v>7.421571977679068</c:v>
                </c:pt>
                <c:pt idx="2473">
                  <c:v>7.420978710437788</c:v>
                </c:pt>
                <c:pt idx="2474">
                  <c:v>7.420385671685696</c:v>
                </c:pt>
                <c:pt idx="2475">
                  <c:v>7.419792499368441</c:v>
                </c:pt>
                <c:pt idx="2476">
                  <c:v>7.419199374514688</c:v>
                </c:pt>
                <c:pt idx="2477">
                  <c:v>7.418606297120595</c:v>
                </c:pt>
                <c:pt idx="2478">
                  <c:v>7.418013267182338</c:v>
                </c:pt>
                <c:pt idx="2479">
                  <c:v>7.417420465641686</c:v>
                </c:pt>
                <c:pt idx="2480">
                  <c:v>7.416827530589104</c:v>
                </c:pt>
                <c:pt idx="2481">
                  <c:v>7.416234642980847</c:v>
                </c:pt>
                <c:pt idx="2482">
                  <c:v>7.41564180281308</c:v>
                </c:pt>
                <c:pt idx="2483">
                  <c:v>7.415049010081963</c:v>
                </c:pt>
                <c:pt idx="2484">
                  <c:v>7.414456445656897</c:v>
                </c:pt>
                <c:pt idx="2485">
                  <c:v>7.413863747773103</c:v>
                </c:pt>
                <c:pt idx="2486">
                  <c:v>7.413271097314452</c:v>
                </c:pt>
                <c:pt idx="2487">
                  <c:v>7.41267849427711</c:v>
                </c:pt>
                <c:pt idx="2488">
                  <c:v>7.412085938657228</c:v>
                </c:pt>
                <c:pt idx="2489">
                  <c:v>7.41149361125188</c:v>
                </c:pt>
                <c:pt idx="2490">
                  <c:v>7.41090115044096</c:v>
                </c:pt>
                <c:pt idx="2491">
                  <c:v>7.410308737036003</c:v>
                </c:pt>
                <c:pt idx="2492">
                  <c:v>7.409716371033168</c:v>
                </c:pt>
                <c:pt idx="2493">
                  <c:v>7.40912405242861</c:v>
                </c:pt>
                <c:pt idx="2494">
                  <c:v>7.408531961947068</c:v>
                </c:pt>
                <c:pt idx="2495">
                  <c:v>7.407939738113101</c:v>
                </c:pt>
                <c:pt idx="2496">
                  <c:v>7.4073475616659</c:v>
                </c:pt>
                <c:pt idx="2497">
                  <c:v>7.406755432601638</c:v>
                </c:pt>
                <c:pt idx="2498">
                  <c:v>7.406163350916458</c:v>
                </c:pt>
                <c:pt idx="2499">
                  <c:v>7.405571497262813</c:v>
                </c:pt>
                <c:pt idx="2500">
                  <c:v>7.404979510309846</c:v>
                </c:pt>
                <c:pt idx="2501">
                  <c:v>7.404387570724451</c:v>
                </c:pt>
                <c:pt idx="2502">
                  <c:v>7.403795678502797</c:v>
                </c:pt>
                <c:pt idx="2503">
                  <c:v>7.40320383364104</c:v>
                </c:pt>
                <c:pt idx="2504">
                  <c:v>7.40261221671935</c:v>
                </c:pt>
                <c:pt idx="2505">
                  <c:v>7.40202046655141</c:v>
                </c:pt>
                <c:pt idx="2506">
                  <c:v>7.401428763731852</c:v>
                </c:pt>
                <c:pt idx="2507">
                  <c:v>7.400837108256828</c:v>
                </c:pt>
                <c:pt idx="2508">
                  <c:v>7.4002455001225</c:v>
                </c:pt>
                <c:pt idx="2509">
                  <c:v>7.399654119836819</c:v>
                </c:pt>
                <c:pt idx="2510">
                  <c:v>7.399062606357917</c:v>
                </c:pt>
                <c:pt idx="2511">
                  <c:v>7.398471140208191</c:v>
                </c:pt>
                <c:pt idx="2512">
                  <c:v>7.397879721383802</c:v>
                </c:pt>
                <c:pt idx="2513">
                  <c:v>7.397288349880901</c:v>
                </c:pt>
                <c:pt idx="2514">
                  <c:v>7.396697206135245</c:v>
                </c:pt>
                <c:pt idx="2515">
                  <c:v>7.396105929249371</c:v>
                </c:pt>
                <c:pt idx="2516">
                  <c:v>7.395514699673467</c:v>
                </c:pt>
                <c:pt idx="2517">
                  <c:v>7.39492351740369</c:v>
                </c:pt>
                <c:pt idx="2518">
                  <c:v>7.394332382436199</c:v>
                </c:pt>
                <c:pt idx="2519">
                  <c:v>7.393741475134571</c:v>
                </c:pt>
                <c:pt idx="2520">
                  <c:v>7.393150434745689</c:v>
                </c:pt>
                <c:pt idx="2521">
                  <c:v>7.392559441647569</c:v>
                </c:pt>
                <c:pt idx="2522">
                  <c:v>7.39196849583637</c:v>
                </c:pt>
                <c:pt idx="2523">
                  <c:v>7.39137759730824</c:v>
                </c:pt>
                <c:pt idx="2524">
                  <c:v>7.390786926354615</c:v>
                </c:pt>
                <c:pt idx="2525">
                  <c:v>7.390196122366681</c:v>
                </c:pt>
                <c:pt idx="2526">
                  <c:v>7.38960536565029</c:v>
                </c:pt>
                <c:pt idx="2527">
                  <c:v>7.389014656201595</c:v>
                </c:pt>
                <c:pt idx="2528">
                  <c:v>7.388423994016768</c:v>
                </c:pt>
                <c:pt idx="2529">
                  <c:v>7.387833559315108</c:v>
                </c:pt>
                <c:pt idx="2530">
                  <c:v>7.387242991632048</c:v>
                </c:pt>
                <c:pt idx="2531">
                  <c:v>7.386652471201307</c:v>
                </c:pt>
                <c:pt idx="2532">
                  <c:v>7.38606199801905</c:v>
                </c:pt>
                <c:pt idx="2533">
                  <c:v>7.385471572081427</c:v>
                </c:pt>
                <c:pt idx="2534">
                  <c:v>7.384881373535679</c:v>
                </c:pt>
                <c:pt idx="2535">
                  <c:v>7.384291042061391</c:v>
                </c:pt>
                <c:pt idx="2536">
                  <c:v>7.383700757820204</c:v>
                </c:pt>
                <c:pt idx="2537">
                  <c:v>7.383110520808275</c:v>
                </c:pt>
                <c:pt idx="2538">
                  <c:v>7.382520331021765</c:v>
                </c:pt>
                <c:pt idx="2539">
                  <c:v>7.381930368535841</c:v>
                </c:pt>
                <c:pt idx="2540">
                  <c:v>7.381340273174216</c:v>
                </c:pt>
                <c:pt idx="2541">
                  <c:v>7.380750225026466</c:v>
                </c:pt>
                <c:pt idx="2542">
                  <c:v>7.380160224088748</c:v>
                </c:pt>
                <c:pt idx="2543">
                  <c:v>7.379570270357213</c:v>
                </c:pt>
                <c:pt idx="2544">
                  <c:v>7.37898054383502</c:v>
                </c:pt>
                <c:pt idx="2545">
                  <c:v>7.378390684489922</c:v>
                </c:pt>
                <c:pt idx="2546">
                  <c:v>7.377800872339466</c:v>
                </c:pt>
                <c:pt idx="2547">
                  <c:v>7.377211107379816</c:v>
                </c:pt>
                <c:pt idx="2548">
                  <c:v>7.37662138960712</c:v>
                </c:pt>
                <c:pt idx="2549">
                  <c:v>7.37603189895253</c:v>
                </c:pt>
                <c:pt idx="2550">
                  <c:v>7.375442275527803</c:v>
                </c:pt>
                <c:pt idx="2551">
                  <c:v>7.374852699278485</c:v>
                </c:pt>
                <c:pt idx="2552">
                  <c:v>7.37426317020074</c:v>
                </c:pt>
                <c:pt idx="2553">
                  <c:v>7.373673688290708</c:v>
                </c:pt>
                <c:pt idx="2554">
                  <c:v>7.37308443340758</c:v>
                </c:pt>
                <c:pt idx="2555">
                  <c:v>7.37249504580705</c:v>
                </c:pt>
                <c:pt idx="2556">
                  <c:v>7.371905705362697</c:v>
                </c:pt>
                <c:pt idx="2557">
                  <c:v>7.37131641207067</c:v>
                </c:pt>
                <c:pt idx="2558">
                  <c:v>7.370727165927116</c:v>
                </c:pt>
                <c:pt idx="2559">
                  <c:v>7.37013814671929</c:v>
                </c:pt>
                <c:pt idx="2560">
                  <c:v>7.369548994846764</c:v>
                </c:pt>
                <c:pt idx="2561">
                  <c:v>7.368959890111167</c:v>
                </c:pt>
                <c:pt idx="2562">
                  <c:v>7.36837083250865</c:v>
                </c:pt>
                <c:pt idx="2563">
                  <c:v>7.367781822035368</c:v>
                </c:pt>
                <c:pt idx="2564">
                  <c:v>7.367193038406667</c:v>
                </c:pt>
                <c:pt idx="2565">
                  <c:v>7.366604122165924</c:v>
                </c:pt>
                <c:pt idx="2566">
                  <c:v>7.366015253042866</c:v>
                </c:pt>
                <c:pt idx="2567">
                  <c:v>7.365426431033643</c:v>
                </c:pt>
                <c:pt idx="2568">
                  <c:v>7.364837656134398</c:v>
                </c:pt>
                <c:pt idx="2569">
                  <c:v>7.364249107988614</c:v>
                </c:pt>
                <c:pt idx="2570">
                  <c:v>7.36366042728342</c:v>
                </c:pt>
                <c:pt idx="2571">
                  <c:v>7.36307179367666</c:v>
                </c:pt>
                <c:pt idx="2572">
                  <c:v>7.362483207164478</c:v>
                </c:pt>
                <c:pt idx="2573">
                  <c:v>7.361894757537948</c:v>
                </c:pt>
                <c:pt idx="2574">
                  <c:v>7.361306444771672</c:v>
                </c:pt>
                <c:pt idx="2575">
                  <c:v>7.360717999498584</c:v>
                </c:pt>
                <c:pt idx="2576">
                  <c:v>7.36012960130468</c:v>
                </c:pt>
                <c:pt idx="2577">
                  <c:v>7.359541250186097</c:v>
                </c:pt>
                <c:pt idx="2578">
                  <c:v>7.35895294613899</c:v>
                </c:pt>
                <c:pt idx="2579">
                  <c:v>7.358364868663164</c:v>
                </c:pt>
                <c:pt idx="2580">
                  <c:v>7.357776658733091</c:v>
                </c:pt>
                <c:pt idx="2581">
                  <c:v>7.357188495862945</c:v>
                </c:pt>
                <c:pt idx="2582">
                  <c:v>7.356600380048866</c:v>
                </c:pt>
                <c:pt idx="2583">
                  <c:v>7.356012311286994</c:v>
                </c:pt>
                <c:pt idx="2584">
                  <c:v>7.355424469005346</c:v>
                </c:pt>
                <c:pt idx="2585">
                  <c:v>7.354836494321995</c:v>
                </c:pt>
                <c:pt idx="2586">
                  <c:v>7.354248566679304</c:v>
                </c:pt>
                <c:pt idx="2587">
                  <c:v>7.353660686073413</c:v>
                </c:pt>
                <c:pt idx="2588">
                  <c:v>7.353072852500469</c:v>
                </c:pt>
                <c:pt idx="2589">
                  <c:v>7.352485245316721</c:v>
                </c:pt>
                <c:pt idx="2590">
                  <c:v>7.351897505958151</c:v>
                </c:pt>
                <c:pt idx="2591">
                  <c:v>7.351309813708474</c:v>
                </c:pt>
                <c:pt idx="2592">
                  <c:v>7.350722168482688</c:v>
                </c:pt>
                <c:pt idx="2593">
                  <c:v>7.350134570277004</c:v>
                </c:pt>
                <c:pt idx="2594">
                  <c:v>7.349547198375933</c:v>
                </c:pt>
                <c:pt idx="2595">
                  <c:v>7.348959694184768</c:v>
                </c:pt>
                <c:pt idx="2596">
                  <c:v>7.348372237002345</c:v>
                </c:pt>
                <c:pt idx="2597">
                  <c:v>7.347784826824886</c:v>
                </c:pt>
                <c:pt idx="2598">
                  <c:v>7.347197463648611</c:v>
                </c:pt>
                <c:pt idx="2599">
                  <c:v>7.346610326686288</c:v>
                </c:pt>
                <c:pt idx="2600">
                  <c:v>7.346023057486671</c:v>
                </c:pt>
                <c:pt idx="2601">
                  <c:v>7.34543583527687</c:v>
                </c:pt>
                <c:pt idx="2602">
                  <c:v>7.34484866005311</c:v>
                </c:pt>
                <c:pt idx="2603">
                  <c:v>7.344261531811598</c:v>
                </c:pt>
                <c:pt idx="2604">
                  <c:v>7.343674629693434</c:v>
                </c:pt>
                <c:pt idx="2605">
                  <c:v>7.343087595390734</c:v>
                </c:pt>
                <c:pt idx="2606">
                  <c:v>7.342500608058926</c:v>
                </c:pt>
                <c:pt idx="2607">
                  <c:v>7.341913667694236</c:v>
                </c:pt>
                <c:pt idx="2608">
                  <c:v>7.34132677429287</c:v>
                </c:pt>
                <c:pt idx="2609">
                  <c:v>7.340740106924272</c:v>
                </c:pt>
                <c:pt idx="2610">
                  <c:v>7.340153307423876</c:v>
                </c:pt>
                <c:pt idx="2611">
                  <c:v>7.33956655487545</c:v>
                </c:pt>
                <c:pt idx="2612">
                  <c:v>7.338979849275214</c:v>
                </c:pt>
                <c:pt idx="2613">
                  <c:v>7.33839319061939</c:v>
                </c:pt>
                <c:pt idx="2614">
                  <c:v>7.337806757905778</c:v>
                </c:pt>
                <c:pt idx="2615">
                  <c:v>7.33722019311309</c:v>
                </c:pt>
                <c:pt idx="2616">
                  <c:v>7.336633675253445</c:v>
                </c:pt>
                <c:pt idx="2617">
                  <c:v>7.336047204323073</c:v>
                </c:pt>
                <c:pt idx="2618">
                  <c:v>7.335460780318188</c:v>
                </c:pt>
                <c:pt idx="2619">
                  <c:v>7.334874582165004</c:v>
                </c:pt>
                <c:pt idx="2620">
                  <c:v>7.33428825198542</c:v>
                </c:pt>
                <c:pt idx="2621">
                  <c:v>7.333701968719975</c:v>
                </c:pt>
                <c:pt idx="2622">
                  <c:v>7.33311573236488</c:v>
                </c:pt>
                <c:pt idx="2623">
                  <c:v>7.332529542916349</c:v>
                </c:pt>
                <c:pt idx="2624">
                  <c:v>7.331943579229049</c:v>
                </c:pt>
                <c:pt idx="2625">
                  <c:v>7.331357483568</c:v>
                </c:pt>
                <c:pt idx="2626">
                  <c:v>7.330771434802174</c:v>
                </c:pt>
                <c:pt idx="2627">
                  <c:v>7.330185432927777</c:v>
                </c:pt>
                <c:pt idx="2628">
                  <c:v>7.329599477941044</c:v>
                </c:pt>
                <c:pt idx="2629">
                  <c:v>7.329013748625076</c:v>
                </c:pt>
                <c:pt idx="2630">
                  <c:v>7.328427887387996</c:v>
                </c:pt>
                <c:pt idx="2631">
                  <c:v>7.327842073027226</c:v>
                </c:pt>
                <c:pt idx="2632">
                  <c:v>7.327256305538981</c:v>
                </c:pt>
                <c:pt idx="2633">
                  <c:v>7.326670584919482</c:v>
                </c:pt>
                <c:pt idx="2634">
                  <c:v>7.326085089880331</c:v>
                </c:pt>
                <c:pt idx="2635">
                  <c:v>7.32549946297267</c:v>
                </c:pt>
                <c:pt idx="2636">
                  <c:v>7.324913882922405</c:v>
                </c:pt>
                <c:pt idx="2637">
                  <c:v>7.324328349725759</c:v>
                </c:pt>
                <c:pt idx="2638">
                  <c:v>7.323742863378948</c:v>
                </c:pt>
                <c:pt idx="2639">
                  <c:v>7.323157602522097</c:v>
                </c:pt>
                <c:pt idx="2640">
                  <c:v>7.322572209849316</c:v>
                </c:pt>
                <c:pt idx="2641">
                  <c:v>7.321986864015025</c:v>
                </c:pt>
                <c:pt idx="2642">
                  <c:v>7.321401565015446</c:v>
                </c:pt>
                <c:pt idx="2643">
                  <c:v>7.320816312846794</c:v>
                </c:pt>
                <c:pt idx="2644">
                  <c:v>7.320231286077747</c:v>
                </c:pt>
                <c:pt idx="2645">
                  <c:v>7.319646127545325</c:v>
                </c:pt>
                <c:pt idx="2646">
                  <c:v>7.319061015832485</c:v>
                </c:pt>
                <c:pt idx="2647">
                  <c:v>7.318475950935444</c:v>
                </c:pt>
                <c:pt idx="2648">
                  <c:v>7.317890932850437</c:v>
                </c:pt>
                <c:pt idx="2649">
                  <c:v>7.317306140074706</c:v>
                </c:pt>
                <c:pt idx="2650">
                  <c:v>7.316721215588121</c:v>
                </c:pt>
                <c:pt idx="2651">
                  <c:v>7.316136337902217</c:v>
                </c:pt>
                <c:pt idx="2652">
                  <c:v>7.315551507013221</c:v>
                </c:pt>
                <c:pt idx="2653">
                  <c:v>7.314966722917348</c:v>
                </c:pt>
                <c:pt idx="2654">
                  <c:v>7.314382164040455</c:v>
                </c:pt>
                <c:pt idx="2655">
                  <c:v>7.313797473505215</c:v>
                </c:pt>
                <c:pt idx="2656">
                  <c:v>7.313212829751754</c:v>
                </c:pt>
                <c:pt idx="2657">
                  <c:v>7.312628232776301</c:v>
                </c:pt>
                <c:pt idx="2658">
                  <c:v>7.312043682575072</c:v>
                </c:pt>
                <c:pt idx="2659">
                  <c:v>7.311459357502557</c:v>
                </c:pt>
                <c:pt idx="2660">
                  <c:v>7.310874900824171</c:v>
                </c:pt>
                <c:pt idx="2661">
                  <c:v>7.31029049090867</c:v>
                </c:pt>
                <c:pt idx="2662">
                  <c:v>7.309706127752276</c:v>
                </c:pt>
                <c:pt idx="2663">
                  <c:v>7.309121811351209</c:v>
                </c:pt>
                <c:pt idx="2664">
                  <c:v>7.30853771998863</c:v>
                </c:pt>
                <c:pt idx="2665">
                  <c:v>7.307953497072621</c:v>
                </c:pt>
                <c:pt idx="2666">
                  <c:v>7.307369320900606</c:v>
                </c:pt>
                <c:pt idx="2667">
                  <c:v>7.306785191468802</c:v>
                </c:pt>
                <c:pt idx="2668">
                  <c:v>7.306201108773437</c:v>
                </c:pt>
                <c:pt idx="2669">
                  <c:v>7.305617251026349</c:v>
                </c:pt>
                <c:pt idx="2670">
                  <c:v>7.305033261778257</c:v>
                </c:pt>
                <c:pt idx="2671">
                  <c:v>7.304449319255268</c:v>
                </c:pt>
                <c:pt idx="2672">
                  <c:v>7.303865423453606</c:v>
                </c:pt>
                <c:pt idx="2673">
                  <c:v>7.303281574369478</c:v>
                </c:pt>
                <c:pt idx="2674">
                  <c:v>7.302697950143471</c:v>
                </c:pt>
                <c:pt idx="2675">
                  <c:v>7.302114194468849</c:v>
                </c:pt>
                <c:pt idx="2676">
                  <c:v>7.30153048550044</c:v>
                </c:pt>
                <c:pt idx="2677">
                  <c:v>7.300946823234462</c:v>
                </c:pt>
                <c:pt idx="2678">
                  <c:v>7.300363207667144</c:v>
                </c:pt>
                <c:pt idx="2679">
                  <c:v>7.299779816867796</c:v>
                </c:pt>
                <c:pt idx="2680">
                  <c:v>7.29919629467221</c:v>
                </c:pt>
                <c:pt idx="2681">
                  <c:v>7.298612819163947</c:v>
                </c:pt>
                <c:pt idx="2682">
                  <c:v>7.298029390339232</c:v>
                </c:pt>
                <c:pt idx="2683">
                  <c:v>7.297446008194287</c:v>
                </c:pt>
                <c:pt idx="2684">
                  <c:v>7.296862850727209</c:v>
                </c:pt>
                <c:pt idx="2685">
                  <c:v>7.296279561916231</c:v>
                </c:pt>
                <c:pt idx="2686">
                  <c:v>7.295696319773695</c:v>
                </c:pt>
                <c:pt idx="2687">
                  <c:v>7.295113124295822</c:v>
                </c:pt>
                <c:pt idx="2688">
                  <c:v>7.294529975478836</c:v>
                </c:pt>
                <c:pt idx="2689">
                  <c:v>7.293947051249642</c:v>
                </c:pt>
                <c:pt idx="2690">
                  <c:v>7.29336399572887</c:v>
                </c:pt>
                <c:pt idx="2691">
                  <c:v>7.292780986857647</c:v>
                </c:pt>
                <c:pt idx="2692">
                  <c:v>7.292198024632212</c:v>
                </c:pt>
                <c:pt idx="2693">
                  <c:v>7.291615109048783</c:v>
                </c:pt>
                <c:pt idx="2694">
                  <c:v>7.291032417963101</c:v>
                </c:pt>
                <c:pt idx="2695">
                  <c:v>7.29044959563813</c:v>
                </c:pt>
                <c:pt idx="2696">
                  <c:v>7.289866819943833</c:v>
                </c:pt>
                <c:pt idx="2697">
                  <c:v>7.289284090876443</c:v>
                </c:pt>
                <c:pt idx="2698">
                  <c:v>7.288701408432181</c:v>
                </c:pt>
                <c:pt idx="2699">
                  <c:v>7.28811895039565</c:v>
                </c:pt>
                <c:pt idx="2700">
                  <c:v>7.287536361172094</c:v>
                </c:pt>
                <c:pt idx="2701">
                  <c:v>7.286953818560344</c:v>
                </c:pt>
                <c:pt idx="2702">
                  <c:v>7.286371322556623</c:v>
                </c:pt>
                <c:pt idx="2703">
                  <c:v>7.285788873157148</c:v>
                </c:pt>
                <c:pt idx="2704">
                  <c:v>7.285206648075428</c:v>
                </c:pt>
                <c:pt idx="2705">
                  <c:v>7.284624291858921</c:v>
                </c:pt>
                <c:pt idx="2706">
                  <c:v>7.284041982235341</c:v>
                </c:pt>
                <c:pt idx="2707">
                  <c:v>7.283459719200916</c:v>
                </c:pt>
                <c:pt idx="2708">
                  <c:v>7.28287750275187</c:v>
                </c:pt>
                <c:pt idx="2709">
                  <c:v>7.282295510530627</c:v>
                </c:pt>
                <c:pt idx="2710">
                  <c:v>7.281713387226806</c:v>
                </c:pt>
                <c:pt idx="2711">
                  <c:v>7.281131310497043</c:v>
                </c:pt>
                <c:pt idx="2712">
                  <c:v>7.280549280337563</c:v>
                </c:pt>
                <c:pt idx="2713">
                  <c:v>7.279967296744593</c:v>
                </c:pt>
                <c:pt idx="2714">
                  <c:v>7.279385537289506</c:v>
                </c:pt>
                <c:pt idx="2715">
                  <c:v>7.278803646804028</c:v>
                </c:pt>
                <c:pt idx="2716">
                  <c:v>7.278221802873738</c:v>
                </c:pt>
                <c:pt idx="2717">
                  <c:v>7.27764000549486</c:v>
                </c:pt>
                <c:pt idx="2718">
                  <c:v>7.27705825466363</c:v>
                </c:pt>
                <c:pt idx="2719">
                  <c:v>7.276476727880388</c:v>
                </c:pt>
                <c:pt idx="2720">
                  <c:v>7.275895070118914</c:v>
                </c:pt>
                <c:pt idx="2721">
                  <c:v>7.275313458893768</c:v>
                </c:pt>
                <c:pt idx="2722">
                  <c:v>7.27473189420117</c:v>
                </c:pt>
                <c:pt idx="2723">
                  <c:v>7.274150376037344</c:v>
                </c:pt>
                <c:pt idx="2724">
                  <c:v>7.27356908183167</c:v>
                </c:pt>
                <c:pt idx="2725">
                  <c:v>7.272987656699877</c:v>
                </c:pt>
                <c:pt idx="2726">
                  <c:v>7.272406278085553</c:v>
                </c:pt>
                <c:pt idx="2727">
                  <c:v>7.271824945984918</c:v>
                </c:pt>
                <c:pt idx="2728">
                  <c:v>7.271243660394198</c:v>
                </c:pt>
                <c:pt idx="2729">
                  <c:v>7.270662598671786</c:v>
                </c:pt>
                <c:pt idx="2730">
                  <c:v>7.270081406075381</c:v>
                </c:pt>
                <c:pt idx="2731">
                  <c:v>7.269500259977574</c:v>
                </c:pt>
                <c:pt idx="2732">
                  <c:v>7.268919160374597</c:v>
                </c:pt>
                <c:pt idx="2733">
                  <c:v>7.268338107262671</c:v>
                </c:pt>
                <c:pt idx="2734">
                  <c:v>7.267757277929263</c:v>
                </c:pt>
                <c:pt idx="2735">
                  <c:v>7.267176317773946</c:v>
                </c:pt>
                <c:pt idx="2736">
                  <c:v>7.266595404098371</c:v>
                </c:pt>
                <c:pt idx="2737">
                  <c:v>7.266014536898755</c:v>
                </c:pt>
                <c:pt idx="2738">
                  <c:v>7.265433716171346</c:v>
                </c:pt>
                <c:pt idx="2739">
                  <c:v>7.264853119132691</c:v>
                </c:pt>
                <c:pt idx="2740">
                  <c:v>7.26427239132418</c:v>
                </c:pt>
                <c:pt idx="2741">
                  <c:v>7.263691709976547</c:v>
                </c:pt>
                <c:pt idx="2742">
                  <c:v>7.263111075096454</c:v>
                </c:pt>
                <c:pt idx="2743">
                  <c:v>7.262530486824255</c:v>
                </c:pt>
                <c:pt idx="2744">
                  <c:v>7.261950122154984</c:v>
                </c:pt>
                <c:pt idx="2745">
                  <c:v>7.261369626771931</c:v>
                </c:pt>
                <c:pt idx="2746">
                  <c:v>7.260789177834948</c:v>
                </c:pt>
                <c:pt idx="2747">
                  <c:v>7.260208775340307</c:v>
                </c:pt>
                <c:pt idx="2748">
                  <c:v>7.25962841928428</c:v>
                </c:pt>
                <c:pt idx="2749">
                  <c:v>7.259048286741691</c:v>
                </c:pt>
                <c:pt idx="2750">
                  <c:v>7.258468023537543</c:v>
                </c:pt>
                <c:pt idx="2751">
                  <c:v>7.257887806760825</c:v>
                </c:pt>
                <c:pt idx="2752">
                  <c:v>7.257307636407821</c:v>
                </c:pt>
                <c:pt idx="2753">
                  <c:v>7.256727512474795</c:v>
                </c:pt>
                <c:pt idx="2754">
                  <c:v>7.25614761196575</c:v>
                </c:pt>
                <c:pt idx="2755">
                  <c:v>7.255567580847345</c:v>
                </c:pt>
                <c:pt idx="2756">
                  <c:v>7.254987596137741</c:v>
                </c:pt>
                <c:pt idx="2757">
                  <c:v>7.254407657833227</c:v>
                </c:pt>
                <c:pt idx="2758">
                  <c:v>7.253827765930062</c:v>
                </c:pt>
                <c:pt idx="2759">
                  <c:v>7.253248097361457</c:v>
                </c:pt>
                <c:pt idx="2760">
                  <c:v>7.252668298235672</c:v>
                </c:pt>
                <c:pt idx="2761">
                  <c:v>7.25208854550007</c:v>
                </c:pt>
                <c:pt idx="2762">
                  <c:v>7.251508839150927</c:v>
                </c:pt>
                <c:pt idx="2763">
                  <c:v>7.250929179184521</c:v>
                </c:pt>
                <c:pt idx="2764">
                  <c:v>7.250349742463288</c:v>
                </c:pt>
                <c:pt idx="2765">
                  <c:v>7.249770175237032</c:v>
                </c:pt>
                <c:pt idx="2766">
                  <c:v>7.249190654382346</c:v>
                </c:pt>
                <c:pt idx="2767">
                  <c:v>7.248611179895505</c:v>
                </c:pt>
                <c:pt idx="2768">
                  <c:v>7.24803175177279</c:v>
                </c:pt>
                <c:pt idx="2769">
                  <c:v>7.247452546805891</c:v>
                </c:pt>
                <c:pt idx="2770">
                  <c:v>7.246873211386117</c:v>
                </c:pt>
                <c:pt idx="2771">
                  <c:v>7.2462939223193</c:v>
                </c:pt>
                <c:pt idx="2772">
                  <c:v>7.245714679601719</c:v>
                </c:pt>
                <c:pt idx="2773">
                  <c:v>7.245135483229668</c:v>
                </c:pt>
                <c:pt idx="2774">
                  <c:v>7.244556509924111</c:v>
                </c:pt>
                <c:pt idx="2775">
                  <c:v>7.243977406217795</c:v>
                </c:pt>
                <c:pt idx="2776">
                  <c:v>7.243398348845836</c:v>
                </c:pt>
                <c:pt idx="2777">
                  <c:v>7.242819337804518</c:v>
                </c:pt>
                <c:pt idx="2778">
                  <c:v>7.242240373090123</c:v>
                </c:pt>
                <c:pt idx="2779">
                  <c:v>7.241661631352958</c:v>
                </c:pt>
                <c:pt idx="2780">
                  <c:v>7.241082759267113</c:v>
                </c:pt>
                <c:pt idx="2781">
                  <c:v>7.240503933497038</c:v>
                </c:pt>
                <c:pt idx="2782">
                  <c:v>7.239925154039012</c:v>
                </c:pt>
                <c:pt idx="2783">
                  <c:v>7.23934642088932</c:v>
                </c:pt>
                <c:pt idx="2784">
                  <c:v>7.23876791062761</c:v>
                </c:pt>
                <c:pt idx="2785">
                  <c:v>7.238189270069294</c:v>
                </c:pt>
                <c:pt idx="2786">
                  <c:v>7.237610675808167</c:v>
                </c:pt>
                <c:pt idx="2787">
                  <c:v>7.237032127840501</c:v>
                </c:pt>
                <c:pt idx="2788">
                  <c:v>7.236453626162584</c:v>
                </c:pt>
                <c:pt idx="2789">
                  <c:v>7.235875347283439</c:v>
                </c:pt>
                <c:pt idx="2790">
                  <c:v>7.235296938159751</c:v>
                </c:pt>
                <c:pt idx="2791">
                  <c:v>7.234718575314663</c:v>
                </c:pt>
                <c:pt idx="2792">
                  <c:v>7.234140258744461</c:v>
                </c:pt>
                <c:pt idx="2793">
                  <c:v>7.233561988445431</c:v>
                </c:pt>
                <c:pt idx="2794">
                  <c:v>7.232983940856001</c:v>
                </c:pt>
                <c:pt idx="2795">
                  <c:v>7.23240576307406</c:v>
                </c:pt>
                <c:pt idx="2796">
                  <c:v>7.231827631552146</c:v>
                </c:pt>
                <c:pt idx="2797">
                  <c:v>7.231249546286546</c:v>
                </c:pt>
                <c:pt idx="2798">
                  <c:v>7.230671507273551</c:v>
                </c:pt>
                <c:pt idx="2799">
                  <c:v>7.23009369088102</c:v>
                </c:pt>
                <c:pt idx="2800">
                  <c:v>7.229515744347979</c:v>
                </c:pt>
                <c:pt idx="2801">
                  <c:v>7.228937844056404</c:v>
                </c:pt>
                <c:pt idx="2802">
                  <c:v>7.22835999000259</c:v>
                </c:pt>
                <c:pt idx="2803">
                  <c:v>7.227782182182811</c:v>
                </c:pt>
                <c:pt idx="2804">
                  <c:v>7.227204596894396</c:v>
                </c:pt>
                <c:pt idx="2805">
                  <c:v>7.226626881517459</c:v>
                </c:pt>
                <c:pt idx="2806">
                  <c:v>7.226049212363432</c:v>
                </c:pt>
                <c:pt idx="2807">
                  <c:v>7.225471589428603</c:v>
                </c:pt>
                <c:pt idx="2808">
                  <c:v>7.224894012709257</c:v>
                </c:pt>
                <c:pt idx="2809">
                  <c:v>7.224316658432206</c:v>
                </c:pt>
                <c:pt idx="2810">
                  <c:v>7.223739174118612</c:v>
                </c:pt>
                <c:pt idx="2811">
                  <c:v>7.22316173600937</c:v>
                </c:pt>
                <c:pt idx="2812">
                  <c:v>7.222584344100774</c:v>
                </c:pt>
                <c:pt idx="2813">
                  <c:v>7.222006998389123</c:v>
                </c:pt>
                <c:pt idx="2814">
                  <c:v>7.221429875030733</c:v>
                </c:pt>
                <c:pt idx="2815">
                  <c:v>7.220852621687737</c:v>
                </c:pt>
                <c:pt idx="2816">
                  <c:v>7.220275414530555</c:v>
                </c:pt>
                <c:pt idx="2817">
                  <c:v>7.219698253555481</c:v>
                </c:pt>
                <c:pt idx="2818">
                  <c:v>7.219121138758805</c:v>
                </c:pt>
                <c:pt idx="2819">
                  <c:v>7.218544246226393</c:v>
                </c:pt>
                <c:pt idx="2820">
                  <c:v>7.217967223761309</c:v>
                </c:pt>
                <c:pt idx="2821">
                  <c:v>7.217390247463496</c:v>
                </c:pt>
                <c:pt idx="2822">
                  <c:v>7.216813317329261</c:v>
                </c:pt>
                <c:pt idx="2823">
                  <c:v>7.21623643335489</c:v>
                </c:pt>
                <c:pt idx="2824">
                  <c:v>7.215659771555825</c:v>
                </c:pt>
                <c:pt idx="2825">
                  <c:v>7.215082979875978</c:v>
                </c:pt>
                <c:pt idx="2826">
                  <c:v>7.214506234344889</c:v>
                </c:pt>
                <c:pt idx="2827">
                  <c:v>7.213929534958846</c:v>
                </c:pt>
                <c:pt idx="2828">
                  <c:v>7.21335288171414</c:v>
                </c:pt>
                <c:pt idx="2829">
                  <c:v>7.212776450555811</c:v>
                </c:pt>
                <c:pt idx="2830">
                  <c:v>7.212199889568595</c:v>
                </c:pt>
                <c:pt idx="2831">
                  <c:v>7.211623374711608</c:v>
                </c:pt>
                <c:pt idx="2832">
                  <c:v>7.21104690598114</c:v>
                </c:pt>
                <c:pt idx="2833">
                  <c:v>7.210470483373491</c:v>
                </c:pt>
                <c:pt idx="2834">
                  <c:v>7.20989428276334</c:v>
                </c:pt>
                <c:pt idx="2835">
                  <c:v>7.209317952376154</c:v>
                </c:pt>
                <c:pt idx="2836">
                  <c:v>7.208741668100682</c:v>
                </c:pt>
                <c:pt idx="2837">
                  <c:v>7.208165429933222</c:v>
                </c:pt>
                <c:pt idx="2838">
                  <c:v>7.207589237870067</c:v>
                </c:pt>
                <c:pt idx="2839">
                  <c:v>7.207013267715553</c:v>
                </c:pt>
                <c:pt idx="2840">
                  <c:v>7.206437167835849</c:v>
                </c:pt>
                <c:pt idx="2841">
                  <c:v>7.205861114049356</c:v>
                </c:pt>
                <c:pt idx="2842">
                  <c:v>7.205285106352359</c:v>
                </c:pt>
                <c:pt idx="2843">
                  <c:v>7.20470914474117</c:v>
                </c:pt>
                <c:pt idx="2844">
                  <c:v>7.204133404949801</c:v>
                </c:pt>
                <c:pt idx="2845">
                  <c:v>7.203557535485055</c:v>
                </c:pt>
                <c:pt idx="2846">
                  <c:v>7.202981712095021</c:v>
                </c:pt>
                <c:pt idx="2847">
                  <c:v>7.202405934775988</c:v>
                </c:pt>
                <c:pt idx="2848">
                  <c:v>7.201830203524268</c:v>
                </c:pt>
                <c:pt idx="2849">
                  <c:v>7.201254694003583</c:v>
                </c:pt>
                <c:pt idx="2850">
                  <c:v>7.200679054861324</c:v>
                </c:pt>
                <c:pt idx="2851">
                  <c:v>7.200103461775272</c:v>
                </c:pt>
                <c:pt idx="2852">
                  <c:v>7.199527914741738</c:v>
                </c:pt>
                <c:pt idx="2853">
                  <c:v>7.19895241375702</c:v>
                </c:pt>
                <c:pt idx="2854">
                  <c:v>7.198377134414591</c:v>
                </c:pt>
                <c:pt idx="2855">
                  <c:v>7.197801725502365</c:v>
                </c:pt>
                <c:pt idx="2856">
                  <c:v>7.197226362627866</c:v>
                </c:pt>
                <c:pt idx="2857">
                  <c:v>7.196651045787396</c:v>
                </c:pt>
                <c:pt idx="2858">
                  <c:v>7.196075774977257</c:v>
                </c:pt>
                <c:pt idx="2859">
                  <c:v>7.195500725720699</c:v>
                </c:pt>
                <c:pt idx="2860">
                  <c:v>7.194925546946089</c:v>
                </c:pt>
                <c:pt idx="2861">
                  <c:v>7.194350414190741</c:v>
                </c:pt>
                <c:pt idx="2862">
                  <c:v>7.193775327450939</c:v>
                </c:pt>
                <c:pt idx="2863">
                  <c:v>7.193200286722996</c:v>
                </c:pt>
                <c:pt idx="2864">
                  <c:v>7.192625467459948</c:v>
                </c:pt>
                <c:pt idx="2865">
                  <c:v>7.192050518730599</c:v>
                </c:pt>
                <c:pt idx="2866">
                  <c:v>7.191475616002026</c:v>
                </c:pt>
                <c:pt idx="2867">
                  <c:v>7.19090075927053</c:v>
                </c:pt>
                <c:pt idx="2868">
                  <c:v>7.190325948532426</c:v>
                </c:pt>
                <c:pt idx="2869">
                  <c:v>7.189751359170579</c:v>
                </c:pt>
                <c:pt idx="2870">
                  <c:v>7.18917664039414</c:v>
                </c:pt>
                <c:pt idx="2871">
                  <c:v>7.188601967600007</c:v>
                </c:pt>
                <c:pt idx="2872">
                  <c:v>7.1880273407845</c:v>
                </c:pt>
                <c:pt idx="2873">
                  <c:v>7.187452759943914</c:v>
                </c:pt>
                <c:pt idx="2874">
                  <c:v>7.186878400390984</c:v>
                </c:pt>
                <c:pt idx="2875">
                  <c:v>7.186303911475152</c:v>
                </c:pt>
                <c:pt idx="2876">
                  <c:v>7.185729468523173</c:v>
                </c:pt>
                <c:pt idx="2877">
                  <c:v>7.185155071531355</c:v>
                </c:pt>
                <c:pt idx="2878">
                  <c:v>7.184580720496009</c:v>
                </c:pt>
                <c:pt idx="2879">
                  <c:v>7.184006590659747</c:v>
                </c:pt>
                <c:pt idx="2880">
                  <c:v>7.183432331512257</c:v>
                </c:pt>
                <c:pt idx="2881">
                  <c:v>7.18285811831017</c:v>
                </c:pt>
                <c:pt idx="2882">
                  <c:v>7.182283951049794</c:v>
                </c:pt>
                <c:pt idx="2883">
                  <c:v>7.181709829727446</c:v>
                </c:pt>
                <c:pt idx="2884">
                  <c:v>7.181135929515637</c:v>
                </c:pt>
                <c:pt idx="2885">
                  <c:v>7.180561900044258</c:v>
                </c:pt>
                <c:pt idx="2886">
                  <c:v>7.179987916499836</c:v>
                </c:pt>
                <c:pt idx="2887">
                  <c:v>7.179413978878686</c:v>
                </c:pt>
                <c:pt idx="2888">
                  <c:v>7.17884008717712</c:v>
                </c:pt>
                <c:pt idx="2889">
                  <c:v>7.178266416497596</c:v>
                </c:pt>
                <c:pt idx="2890">
                  <c:v>7.177692616610127</c:v>
                </c:pt>
                <c:pt idx="2891">
                  <c:v>7.177118862631179</c:v>
                </c:pt>
                <c:pt idx="2892">
                  <c:v>7.176545154557075</c:v>
                </c:pt>
                <c:pt idx="2893">
                  <c:v>7.175971492384118</c:v>
                </c:pt>
                <c:pt idx="2894">
                  <c:v>7.175398051144738</c:v>
                </c:pt>
                <c:pt idx="2895">
                  <c:v>7.174824480766044</c:v>
                </c:pt>
                <c:pt idx="2896">
                  <c:v>7.174250956299065</c:v>
                </c:pt>
                <c:pt idx="2897">
                  <c:v>7.173677477719425</c:v>
                </c:pt>
                <c:pt idx="2898">
                  <c:v>7.173104045023438</c:v>
                </c:pt>
                <c:pt idx="2899">
                  <c:v>7.172530833173525</c:v>
                </c:pt>
                <c:pt idx="2900">
                  <c:v>7.17195749221983</c:v>
                </c:pt>
                <c:pt idx="2901">
                  <c:v>7.171384197138767</c:v>
                </c:pt>
                <c:pt idx="2902">
                  <c:v>7.170810947926666</c:v>
                </c:pt>
                <c:pt idx="2903">
                  <c:v>7.170237744579855</c:v>
                </c:pt>
                <c:pt idx="2904">
                  <c:v>7.16966476199077</c:v>
                </c:pt>
                <c:pt idx="2905">
                  <c:v>7.169091650349517</c:v>
                </c:pt>
                <c:pt idx="2906">
                  <c:v>7.168518584562539</c:v>
                </c:pt>
                <c:pt idx="2907">
                  <c:v>7.167945564626157</c:v>
                </c:pt>
                <c:pt idx="2908">
                  <c:v>7.167372590536703</c:v>
                </c:pt>
                <c:pt idx="2909">
                  <c:v>7.166799837116669</c:v>
                </c:pt>
                <c:pt idx="2910">
                  <c:v>7.166226954696067</c:v>
                </c:pt>
                <c:pt idx="2911">
                  <c:v>7.165654118111378</c:v>
                </c:pt>
                <c:pt idx="2912">
                  <c:v>7.165081327358931</c:v>
                </c:pt>
                <c:pt idx="2913">
                  <c:v>7.164508582435063</c:v>
                </c:pt>
                <c:pt idx="2914">
                  <c:v>7.163936058092337</c:v>
                </c:pt>
                <c:pt idx="2915">
                  <c:v>7.16336340480063</c:v>
                </c:pt>
                <c:pt idx="2916">
                  <c:v>7.162790797326477</c:v>
                </c:pt>
                <c:pt idx="2917">
                  <c:v>7.162218235666229</c:v>
                </c:pt>
                <c:pt idx="2918">
                  <c:v>7.161645719816209</c:v>
                </c:pt>
                <c:pt idx="2919">
                  <c:v>7.161073424459098</c:v>
                </c:pt>
                <c:pt idx="2920">
                  <c:v>7.160501000204555</c:v>
                </c:pt>
                <c:pt idx="2921">
                  <c:v>7.15992862174924</c:v>
                </c:pt>
                <c:pt idx="2922">
                  <c:v>7.159356289089486</c:v>
                </c:pt>
                <c:pt idx="2923">
                  <c:v>7.158784002221628</c:v>
                </c:pt>
                <c:pt idx="2924">
                  <c:v>7.158211935758469</c:v>
                </c:pt>
                <c:pt idx="2925">
                  <c:v>7.157639740449426</c:v>
                </c:pt>
                <c:pt idx="2926">
                  <c:v>7.157067590921276</c:v>
                </c:pt>
                <c:pt idx="2927">
                  <c:v>7.156495487170357</c:v>
                </c:pt>
                <c:pt idx="2928">
                  <c:v>7.155923429193002</c:v>
                </c:pt>
                <c:pt idx="2929">
                  <c:v>7.155351591532186</c:v>
                </c:pt>
                <c:pt idx="2930">
                  <c:v>7.154779625076999</c:v>
                </c:pt>
                <c:pt idx="2931">
                  <c:v>7.154207704384391</c:v>
                </c:pt>
                <c:pt idx="2932">
                  <c:v>7.153635829450685</c:v>
                </c:pt>
                <c:pt idx="2933">
                  <c:v>7.153064000272231</c:v>
                </c:pt>
                <c:pt idx="2934">
                  <c:v>7.152492391322181</c:v>
                </c:pt>
                <c:pt idx="2935">
                  <c:v>7.151920653629264</c:v>
                </c:pt>
                <c:pt idx="2936">
                  <c:v>7.151348961680605</c:v>
                </c:pt>
                <c:pt idx="2937">
                  <c:v>7.15077731547254</c:v>
                </c:pt>
                <c:pt idx="2938">
                  <c:v>7.15020571500141</c:v>
                </c:pt>
                <c:pt idx="2939">
                  <c:v>7.149634334670594</c:v>
                </c:pt>
                <c:pt idx="2940">
                  <c:v>7.149062825648391</c:v>
                </c:pt>
                <c:pt idx="2941">
                  <c:v>7.14849136235214</c:v>
                </c:pt>
                <c:pt idx="2942">
                  <c:v>7.147919944778176</c:v>
                </c:pt>
                <c:pt idx="2943">
                  <c:v>7.147348572922845</c:v>
                </c:pt>
                <c:pt idx="2944">
                  <c:v>7.14677742111977</c:v>
                </c:pt>
                <c:pt idx="2945">
                  <c:v>7.14620614067677</c:v>
                </c:pt>
                <c:pt idx="2946">
                  <c:v>7.145634905941422</c:v>
                </c:pt>
                <c:pt idx="2947">
                  <c:v>7.145063716910067</c:v>
                </c:pt>
                <c:pt idx="2948">
                  <c:v>7.144492573579043</c:v>
                </c:pt>
                <c:pt idx="2949">
                  <c:v>7.143921650212262</c:v>
                </c:pt>
                <c:pt idx="2950">
                  <c:v>7.143350598256989</c:v>
                </c:pt>
                <c:pt idx="2951">
                  <c:v>7.142779591991086</c:v>
                </c:pt>
                <c:pt idx="2952">
                  <c:v>7.142208631410884</c:v>
                </c:pt>
                <c:pt idx="2953">
                  <c:v>7.14163771651273</c:v>
                </c:pt>
                <c:pt idx="2954">
                  <c:v>7.141067021490826</c:v>
                </c:pt>
                <c:pt idx="2955">
                  <c:v>7.140496197931856</c:v>
                </c:pt>
                <c:pt idx="2956">
                  <c:v>7.13992542004397</c:v>
                </c:pt>
                <c:pt idx="2957">
                  <c:v>7.139354687823506</c:v>
                </c:pt>
                <c:pt idx="2958">
                  <c:v>7.138784001266807</c:v>
                </c:pt>
                <c:pt idx="2959">
                  <c:v>7.138213534498417</c:v>
                </c:pt>
                <c:pt idx="2960">
                  <c:v>7.137642939244363</c:v>
                </c:pt>
                <c:pt idx="2961">
                  <c:v>7.137072389643114</c:v>
                </c:pt>
                <c:pt idx="2962">
                  <c:v>7.136501885691017</c:v>
                </c:pt>
                <c:pt idx="2963">
                  <c:v>7.135931427384415</c:v>
                </c:pt>
                <c:pt idx="2964">
                  <c:v>7.135361188778208</c:v>
                </c:pt>
                <c:pt idx="2965">
                  <c:v>7.134790821737716</c:v>
                </c:pt>
                <c:pt idx="2966">
                  <c:v>7.134220500331769</c:v>
                </c:pt>
                <c:pt idx="2967">
                  <c:v>7.133650224556708</c:v>
                </c:pt>
                <c:pt idx="2968">
                  <c:v>7.133079994408881</c:v>
                </c:pt>
                <c:pt idx="2969">
                  <c:v>7.13250998387357</c:v>
                </c:pt>
                <c:pt idx="2970">
                  <c:v>7.131939844955337</c:v>
                </c:pt>
                <c:pt idx="2971">
                  <c:v>7.13136975165339</c:v>
                </c:pt>
                <c:pt idx="2972">
                  <c:v>7.130799703964076</c:v>
                </c:pt>
                <c:pt idx="2973">
                  <c:v>7.13022970188374</c:v>
                </c:pt>
                <c:pt idx="2974">
                  <c:v>7.129659919328073</c:v>
                </c:pt>
                <c:pt idx="2975">
                  <c:v>7.129090008440834</c:v>
                </c:pt>
                <c:pt idx="2976">
                  <c:v>7.12852014315163</c:v>
                </c:pt>
                <c:pt idx="2977">
                  <c:v>7.127950323456804</c:v>
                </c:pt>
                <c:pt idx="2978">
                  <c:v>7.127380549352716</c:v>
                </c:pt>
                <c:pt idx="2979">
                  <c:v>7.126810994685501</c:v>
                </c:pt>
                <c:pt idx="2980">
                  <c:v>7.126241311738034</c:v>
                </c:pt>
                <c:pt idx="2981">
                  <c:v>7.125671674370357</c:v>
                </c:pt>
                <c:pt idx="2982">
                  <c:v>7.125102082578823</c:v>
                </c:pt>
                <c:pt idx="2983">
                  <c:v>7.124532536359779</c:v>
                </c:pt>
                <c:pt idx="2984">
                  <c:v>7.123963209489848</c:v>
                </c:pt>
                <c:pt idx="2985">
                  <c:v>7.123393754390964</c:v>
                </c:pt>
                <c:pt idx="2986">
                  <c:v>7.122824344853639</c:v>
                </c:pt>
                <c:pt idx="2987">
                  <c:v>7.122254980874225</c:v>
                </c:pt>
                <c:pt idx="2988">
                  <c:v>7.121685662449077</c:v>
                </c:pt>
                <c:pt idx="2989">
                  <c:v>7.121116563285296</c:v>
                </c:pt>
                <c:pt idx="2990">
                  <c:v>7.120547335943859</c:v>
                </c:pt>
                <c:pt idx="2991">
                  <c:v>7.119978154145747</c:v>
                </c:pt>
                <c:pt idx="2992">
                  <c:v>7.119409017887331</c:v>
                </c:pt>
                <c:pt idx="2993">
                  <c:v>7.118839927164956</c:v>
                </c:pt>
                <c:pt idx="2994">
                  <c:v>7.118271055616256</c:v>
                </c:pt>
                <c:pt idx="2995">
                  <c:v>7.117702055941154</c:v>
                </c:pt>
                <c:pt idx="2996">
                  <c:v>7.11713310179117</c:v>
                </c:pt>
                <c:pt idx="2997">
                  <c:v>7.11656419316266</c:v>
                </c:pt>
                <c:pt idx="2998">
                  <c:v>7.115995330051981</c:v>
                </c:pt>
                <c:pt idx="2999">
                  <c:v>7.115426686027315</c:v>
                </c:pt>
                <c:pt idx="3000">
                  <c:v>7.114857913927489</c:v>
                </c:pt>
                <c:pt idx="3001">
                  <c:v>7.114289187334583</c:v>
                </c:pt>
                <c:pt idx="3002">
                  <c:v>7.113720506244936</c:v>
                </c:pt>
                <c:pt idx="3003">
                  <c:v>7.113151870654921</c:v>
                </c:pt>
                <c:pt idx="3004">
                  <c:v>7.11258345406329</c:v>
                </c:pt>
                <c:pt idx="3005">
                  <c:v>7.112014909447725</c:v>
                </c:pt>
                <c:pt idx="3006">
                  <c:v>7.11144641032088</c:v>
                </c:pt>
                <c:pt idx="3007">
                  <c:v>7.110877956679093</c:v>
                </c:pt>
                <c:pt idx="3008">
                  <c:v>7.110309548518744</c:v>
                </c:pt>
                <c:pt idx="3009">
                  <c:v>7.109741359269194</c:v>
                </c:pt>
                <c:pt idx="3010">
                  <c:v>7.109173042046915</c:v>
                </c:pt>
                <c:pt idx="3011">
                  <c:v>7.10860477029515</c:v>
                </c:pt>
                <c:pt idx="3012">
                  <c:v>7.108036544010269</c:v>
                </c:pt>
                <c:pt idx="3013">
                  <c:v>7.107468363188634</c:v>
                </c:pt>
                <c:pt idx="3014">
                  <c:v>7.106900401190239</c:v>
                </c:pt>
                <c:pt idx="3015">
                  <c:v>7.106332311270305</c:v>
                </c:pt>
                <c:pt idx="3016">
                  <c:v>7.105764266802701</c:v>
                </c:pt>
                <c:pt idx="3017">
                  <c:v>7.1051962677838</c:v>
                </c:pt>
                <c:pt idx="3018">
                  <c:v>7.104628314209965</c:v>
                </c:pt>
                <c:pt idx="3019">
                  <c:v>7.104060579371849</c:v>
                </c:pt>
                <c:pt idx="3020">
                  <c:v>7.103492716663367</c:v>
                </c:pt>
                <c:pt idx="3021">
                  <c:v>7.102924899389037</c:v>
                </c:pt>
                <c:pt idx="3022">
                  <c:v>7.102357127545236</c:v>
                </c:pt>
                <c:pt idx="3023">
                  <c:v>7.101789401128328</c:v>
                </c:pt>
                <c:pt idx="3024">
                  <c:v>7.101221893359666</c:v>
                </c:pt>
                <c:pt idx="3025">
                  <c:v>7.100654257771767</c:v>
                </c:pt>
                <c:pt idx="3026">
                  <c:v>7.100086667599868</c:v>
                </c:pt>
                <c:pt idx="3027">
                  <c:v>7.09951912284033</c:v>
                </c:pt>
                <c:pt idx="3028">
                  <c:v>7.098951623489515</c:v>
                </c:pt>
                <c:pt idx="3029">
                  <c:v>7.098384342699497</c:v>
                </c:pt>
                <c:pt idx="3030">
                  <c:v>7.097816934141386</c:v>
                </c:pt>
                <c:pt idx="3031">
                  <c:v>7.09724957098111</c:v>
                </c:pt>
                <c:pt idx="3032">
                  <c:v>7.096682253215032</c:v>
                </c:pt>
                <c:pt idx="3033">
                  <c:v>7.096114980839524</c:v>
                </c:pt>
                <c:pt idx="3034">
                  <c:v>7.095547926937405</c:v>
                </c:pt>
                <c:pt idx="3035">
                  <c:v>7.094980745318301</c:v>
                </c:pt>
                <c:pt idx="3036">
                  <c:v>7.094413609078877</c:v>
                </c:pt>
                <c:pt idx="3037">
                  <c:v>7.093846518215505</c:v>
                </c:pt>
                <c:pt idx="3038">
                  <c:v>7.09327947272456</c:v>
                </c:pt>
                <c:pt idx="3039">
                  <c:v>7.09271264561963</c:v>
                </c:pt>
                <c:pt idx="3040">
                  <c:v>7.092145690848795</c:v>
                </c:pt>
                <c:pt idx="3041">
                  <c:v>7.091578781439507</c:v>
                </c:pt>
                <c:pt idx="3042">
                  <c:v>7.091011917388125</c:v>
                </c:pt>
                <c:pt idx="3043">
                  <c:v>7.090445098691028</c:v>
                </c:pt>
                <c:pt idx="3044">
                  <c:v>7.089878498292613</c:v>
                </c:pt>
                <c:pt idx="3045">
                  <c:v>7.089311770279365</c:v>
                </c:pt>
                <c:pt idx="3046">
                  <c:v>7.088745087609521</c:v>
                </c:pt>
                <c:pt idx="3047">
                  <c:v>7.088178450279456</c:v>
                </c:pt>
                <c:pt idx="3048">
                  <c:v>7.087611858252234</c:v>
                </c:pt>
                <c:pt idx="3049">
                  <c:v>7.087045484428986</c:v>
                </c:pt>
                <c:pt idx="3050">
                  <c:v>7.086478983041138</c:v>
                </c:pt>
                <c:pt idx="3051">
                  <c:v>7.085912526977751</c:v>
                </c:pt>
                <c:pt idx="3052">
                  <c:v>7.085346116235216</c:v>
                </c:pt>
                <c:pt idx="3053">
                  <c:v>7.084779750809892</c:v>
                </c:pt>
                <c:pt idx="3054">
                  <c:v>7.08421360350787</c:v>
                </c:pt>
                <c:pt idx="3055">
                  <c:v>7.083647328692252</c:v>
                </c:pt>
                <c:pt idx="3056">
                  <c:v>7.08308109918296</c:v>
                </c:pt>
                <c:pt idx="3057">
                  <c:v>7.082514914976361</c:v>
                </c:pt>
                <c:pt idx="3058">
                  <c:v>7.081948776068837</c:v>
                </c:pt>
                <c:pt idx="3059">
                  <c:v>7.081382855197361</c:v>
                </c:pt>
                <c:pt idx="3060">
                  <c:v>7.080816806863266</c:v>
                </c:pt>
                <c:pt idx="3061">
                  <c:v>7.080250803817366</c:v>
                </c:pt>
                <c:pt idx="3062">
                  <c:v>7.079684846056021</c:v>
                </c:pt>
                <c:pt idx="3063">
                  <c:v>7.079118933575617</c:v>
                </c:pt>
                <c:pt idx="3064">
                  <c:v>7.07855323904404</c:v>
                </c:pt>
                <c:pt idx="3065">
                  <c:v>7.077987417100807</c:v>
                </c:pt>
                <c:pt idx="3066">
                  <c:v>7.07742164042764</c:v>
                </c:pt>
                <c:pt idx="3067">
                  <c:v>7.0768559090209</c:v>
                </c:pt>
                <c:pt idx="3068">
                  <c:v>7.076290222876975</c:v>
                </c:pt>
                <c:pt idx="3069">
                  <c:v>7.075724754594693</c:v>
                </c:pt>
                <c:pt idx="3070">
                  <c:v>7.075159158951701</c:v>
                </c:pt>
                <c:pt idx="3071">
                  <c:v>7.074593608560647</c:v>
                </c:pt>
                <c:pt idx="3072">
                  <c:v>7.074028103417908</c:v>
                </c:pt>
                <c:pt idx="3073">
                  <c:v>7.073462643519864</c:v>
                </c:pt>
                <c:pt idx="3074">
                  <c:v>7.07289740139631</c:v>
                </c:pt>
                <c:pt idx="3075">
                  <c:v>7.072332031962973</c:v>
                </c:pt>
                <c:pt idx="3076">
                  <c:v>7.071766707763464</c:v>
                </c:pt>
                <c:pt idx="3077">
                  <c:v>7.071201428794157</c:v>
                </c:pt>
                <c:pt idx="3078">
                  <c:v>7.070636195051428</c:v>
                </c:pt>
                <c:pt idx="3079">
                  <c:v>7.070071178996082</c:v>
                </c:pt>
                <c:pt idx="3080">
                  <c:v>7.069506035681858</c:v>
                </c:pt>
                <c:pt idx="3081">
                  <c:v>7.068940937583351</c:v>
                </c:pt>
                <c:pt idx="3082">
                  <c:v>7.068375884696946</c:v>
                </c:pt>
                <c:pt idx="3083">
                  <c:v>7.067810877019019</c:v>
                </c:pt>
                <c:pt idx="3084">
                  <c:v>7.067246086941408</c:v>
                </c:pt>
                <c:pt idx="3085">
                  <c:v>7.06668116965579</c:v>
                </c:pt>
                <c:pt idx="3086">
                  <c:v>7.0661162975678</c:v>
                </c:pt>
                <c:pt idx="3087">
                  <c:v>7.065551470673816</c:v>
                </c:pt>
                <c:pt idx="3088">
                  <c:v>7.064986688970213</c:v>
                </c:pt>
                <c:pt idx="3089">
                  <c:v>7.064422124779885</c:v>
                </c:pt>
                <c:pt idx="3090">
                  <c:v>7.063857433432418</c:v>
                </c:pt>
                <c:pt idx="3091">
                  <c:v>7.063292787264487</c:v>
                </c:pt>
                <c:pt idx="3092">
                  <c:v>7.062728186272475</c:v>
                </c:pt>
                <c:pt idx="3093">
                  <c:v>7.062163630452764</c:v>
                </c:pt>
                <c:pt idx="3094">
                  <c:v>7.061599292059314</c:v>
                </c:pt>
                <c:pt idx="3095">
                  <c:v>7.061034826559573</c:v>
                </c:pt>
                <c:pt idx="3096">
                  <c:v>7.06047040622129</c:v>
                </c:pt>
                <c:pt idx="3097">
                  <c:v>7.059906031040849</c:v>
                </c:pt>
                <c:pt idx="3098">
                  <c:v>7.05934170101463</c:v>
                </c:pt>
                <c:pt idx="3099">
                  <c:v>7.0587775883277</c:v>
                </c:pt>
                <c:pt idx="3100">
                  <c:v>7.058213348585308</c:v>
                </c:pt>
                <c:pt idx="3101">
                  <c:v>7.057649153986305</c:v>
                </c:pt>
                <c:pt idx="3102">
                  <c:v>7.057085004527066</c:v>
                </c:pt>
                <c:pt idx="3103">
                  <c:v>7.056520900203981</c:v>
                </c:pt>
                <c:pt idx="3104">
                  <c:v>7.055957013133257</c:v>
                </c:pt>
                <c:pt idx="3105">
                  <c:v>7.055392999057875</c:v>
                </c:pt>
                <c:pt idx="3106">
                  <c:v>7.054829030107809</c:v>
                </c:pt>
                <c:pt idx="3107">
                  <c:v>7.054265106279455</c:v>
                </c:pt>
                <c:pt idx="3108">
                  <c:v>7.053701227569191</c:v>
                </c:pt>
                <c:pt idx="3109">
                  <c:v>7.053137566024388</c:v>
                </c:pt>
                <c:pt idx="3110">
                  <c:v>7.052573777525715</c:v>
                </c:pt>
                <c:pt idx="3111">
                  <c:v>7.052010034134311</c:v>
                </c:pt>
                <c:pt idx="3112">
                  <c:v>7.051446335846554</c:v>
                </c:pt>
                <c:pt idx="3113">
                  <c:v>7.050882682658838</c:v>
                </c:pt>
                <c:pt idx="3114">
                  <c:v>7.050319246549716</c:v>
                </c:pt>
                <c:pt idx="3115">
                  <c:v>7.0497556835375</c:v>
                </c:pt>
                <c:pt idx="3116">
                  <c:v>7.049192165614496</c:v>
                </c:pt>
                <c:pt idx="3117">
                  <c:v>7.048628692777096</c:v>
                </c:pt>
                <c:pt idx="3118">
                  <c:v>7.048065265021694</c:v>
                </c:pt>
                <c:pt idx="3119">
                  <c:v>7.047502054258061</c:v>
                </c:pt>
                <c:pt idx="3120">
                  <c:v>7.046938716642075</c:v>
                </c:pt>
                <c:pt idx="3121">
                  <c:v>7.046375424097266</c:v>
                </c:pt>
                <c:pt idx="3122">
                  <c:v>7.045812176620021</c:v>
                </c:pt>
                <c:pt idx="3123">
                  <c:v>7.04524897420674</c:v>
                </c:pt>
                <c:pt idx="3124">
                  <c:v>7.044685988698435</c:v>
                </c:pt>
                <c:pt idx="3125">
                  <c:v>7.044122876388504</c:v>
                </c:pt>
                <c:pt idx="3126">
                  <c:v>7.043559809131724</c:v>
                </c:pt>
                <c:pt idx="3127">
                  <c:v>7.042996786924477</c:v>
                </c:pt>
                <c:pt idx="3128">
                  <c:v>7.042433809763163</c:v>
                </c:pt>
                <c:pt idx="3129">
                  <c:v>7.041871049420071</c:v>
                </c:pt>
                <c:pt idx="3130">
                  <c:v>7.041308162326068</c:v>
                </c:pt>
                <c:pt idx="3131">
                  <c:v>7.040745320267178</c:v>
                </c:pt>
                <c:pt idx="3132">
                  <c:v>7.040182523239807</c:v>
                </c:pt>
                <c:pt idx="3133">
                  <c:v>7.03961977124035</c:v>
                </c:pt>
                <c:pt idx="3134">
                  <c:v>7.039057235972392</c:v>
                </c:pt>
                <c:pt idx="3135">
                  <c:v>7.03849457400421</c:v>
                </c:pt>
                <c:pt idx="3136">
                  <c:v>7.037931957053136</c:v>
                </c:pt>
                <c:pt idx="3137">
                  <c:v>7.037369385115566</c:v>
                </c:pt>
                <c:pt idx="3138">
                  <c:v>7.036806858187886</c:v>
                </c:pt>
                <c:pt idx="3139">
                  <c:v>7.036244547905032</c:v>
                </c:pt>
                <c:pt idx="3140">
                  <c:v>7.035682110972627</c:v>
                </c:pt>
                <c:pt idx="3141">
                  <c:v>7.035119719039311</c:v>
                </c:pt>
                <c:pt idx="3142">
                  <c:v>7.034557372101493</c:v>
                </c:pt>
                <c:pt idx="3143">
                  <c:v>7.033995070155576</c:v>
                </c:pt>
                <c:pt idx="3144">
                  <c:v>7.03343298476783</c:v>
                </c:pt>
                <c:pt idx="3145">
                  <c:v>7.032870772781173</c:v>
                </c:pt>
                <c:pt idx="3146">
                  <c:v>7.03230860577562</c:v>
                </c:pt>
                <c:pt idx="3147">
                  <c:v>7.03174648374757</c:v>
                </c:pt>
                <c:pt idx="3148">
                  <c:v>7.031184406693407</c:v>
                </c:pt>
                <c:pt idx="3149">
                  <c:v>7.03062254611081</c:v>
                </c:pt>
                <c:pt idx="3150">
                  <c:v>7.030060558979939</c:v>
                </c:pt>
                <c:pt idx="3151">
                  <c:v>7.02949861681218</c:v>
                </c:pt>
                <c:pt idx="3152">
                  <c:v>7.028936719603927</c:v>
                </c:pt>
                <c:pt idx="3153">
                  <c:v>7.028374867351584</c:v>
                </c:pt>
                <c:pt idx="3154">
                  <c:v>7.027813231484226</c:v>
                </c:pt>
                <c:pt idx="3155">
                  <c:v>7.027251469119205</c:v>
                </c:pt>
                <c:pt idx="3156">
                  <c:v>7.026689751699313</c:v>
                </c:pt>
                <c:pt idx="3157">
                  <c:v>7.026128079220944</c:v>
                </c:pt>
                <c:pt idx="3158">
                  <c:v>7.025566451680515</c:v>
                </c:pt>
                <c:pt idx="3159">
                  <c:v>7.025005040438515</c:v>
                </c:pt>
                <c:pt idx="3160">
                  <c:v>7.024443502749454</c:v>
                </c:pt>
                <c:pt idx="3161">
                  <c:v>7.023882009987545</c:v>
                </c:pt>
                <c:pt idx="3162">
                  <c:v>7.023320562149189</c:v>
                </c:pt>
                <c:pt idx="3163">
                  <c:v>7.022759159230795</c:v>
                </c:pt>
                <c:pt idx="3164">
                  <c:v>7.022197972524332</c:v>
                </c:pt>
                <c:pt idx="3165">
                  <c:v>7.021636659421379</c:v>
                </c:pt>
                <c:pt idx="3166">
                  <c:v>7.021075391227608</c:v>
                </c:pt>
                <c:pt idx="3167">
                  <c:v>7.020514167939424</c:v>
                </c:pt>
                <c:pt idx="3168">
                  <c:v>7.019952989553246</c:v>
                </c:pt>
                <c:pt idx="3169">
                  <c:v>7.019392027292523</c:v>
                </c:pt>
                <c:pt idx="3170">
                  <c:v>7.018830938685864</c:v>
                </c:pt>
                <c:pt idx="3171">
                  <c:v>7.01826989497043</c:v>
                </c:pt>
                <c:pt idx="3172">
                  <c:v>7.017708896142631</c:v>
                </c:pt>
                <c:pt idx="3173">
                  <c:v>7.017147942198875</c:v>
                </c:pt>
                <c:pt idx="3174">
                  <c:v>7.016587204294141</c:v>
                </c:pt>
                <c:pt idx="3175">
                  <c:v>7.016026340094007</c:v>
                </c:pt>
                <c:pt idx="3176">
                  <c:v>7.015465520767147</c:v>
                </c:pt>
                <c:pt idx="3177">
                  <c:v>7.014904746309969</c:v>
                </c:pt>
                <c:pt idx="3178">
                  <c:v>7.014344016718896</c:v>
                </c:pt>
                <c:pt idx="3179">
                  <c:v>7.013783503080444</c:v>
                </c:pt>
                <c:pt idx="3180">
                  <c:v>7.013222863197106</c:v>
                </c:pt>
                <c:pt idx="3181">
                  <c:v>7.012662268169101</c:v>
                </c:pt>
                <c:pt idx="3182">
                  <c:v>7.012101717992841</c:v>
                </c:pt>
                <c:pt idx="3183">
                  <c:v>7.011541212664738</c:v>
                </c:pt>
                <c:pt idx="3184">
                  <c:v>7.01098092320289</c:v>
                </c:pt>
                <c:pt idx="3185">
                  <c:v>7.010420507546661</c:v>
                </c:pt>
                <c:pt idx="3186">
                  <c:v>7.00986013672783</c:v>
                </c:pt>
                <c:pt idx="3187">
                  <c:v>7.00929981074281</c:v>
                </c:pt>
                <c:pt idx="3188">
                  <c:v>7.008739529588015</c:v>
                </c:pt>
                <c:pt idx="3189">
                  <c:v>7.008179464213151</c:v>
                </c:pt>
                <c:pt idx="3190">
                  <c:v>7.007619272694378</c:v>
                </c:pt>
                <c:pt idx="3191">
                  <c:v>7.007059125995077</c:v>
                </c:pt>
                <c:pt idx="3192">
                  <c:v>7.00649902411167</c:v>
                </c:pt>
                <c:pt idx="3193">
                  <c:v>7.005938967040555</c:v>
                </c:pt>
                <c:pt idx="3194">
                  <c:v>7.00537912566309</c:v>
                </c:pt>
                <c:pt idx="3195">
                  <c:v>7.004819158192163</c:v>
                </c:pt>
                <c:pt idx="3196">
                  <c:v>7.004259235522795</c:v>
                </c:pt>
                <c:pt idx="3197">
                  <c:v>7.0036993576514</c:v>
                </c:pt>
                <c:pt idx="3198">
                  <c:v>7.003139524574395</c:v>
                </c:pt>
                <c:pt idx="3199">
                  <c:v>7.002579907104766</c:v>
                </c:pt>
                <c:pt idx="3200">
                  <c:v>7.00202016359213</c:v>
                </c:pt>
                <c:pt idx="3201">
                  <c:v>7.001460464863138</c:v>
                </c:pt>
                <c:pt idx="3202">
                  <c:v>7.000900810914205</c:v>
                </c:pt>
                <c:pt idx="3203">
                  <c:v>7.00034120174176</c:v>
                </c:pt>
                <c:pt idx="3204">
                  <c:v>6.999781808090467</c:v>
                </c:pt>
                <c:pt idx="3205">
                  <c:v>6.999222288446587</c:v>
                </c:pt>
                <c:pt idx="3206">
                  <c:v>6.998662813568448</c:v>
                </c:pt>
                <c:pt idx="3207">
                  <c:v>6.998103383452476</c:v>
                </c:pt>
                <c:pt idx="3208">
                  <c:v>6.997543998095085</c:v>
                </c:pt>
                <c:pt idx="3209">
                  <c:v>6.996984828172664</c:v>
                </c:pt>
                <c:pt idx="3210">
                  <c:v>6.996425532308054</c:v>
                </c:pt>
                <c:pt idx="3211">
                  <c:v>6.995866281191294</c:v>
                </c:pt>
                <c:pt idx="3212">
                  <c:v>6.995307074818806</c:v>
                </c:pt>
                <c:pt idx="3213">
                  <c:v>6.994747913187012</c:v>
                </c:pt>
                <c:pt idx="3214">
                  <c:v>6.994188966904034</c:v>
                </c:pt>
                <c:pt idx="3215">
                  <c:v>6.993629894729253</c:v>
                </c:pt>
                <c:pt idx="3216">
                  <c:v>6.993070867284431</c:v>
                </c:pt>
                <c:pt idx="3217">
                  <c:v>6.992511884566001</c:v>
                </c:pt>
                <c:pt idx="3218">
                  <c:v>6.991952946570387</c:v>
                </c:pt>
                <c:pt idx="3219">
                  <c:v>6.99139422383747</c:v>
                </c:pt>
                <c:pt idx="3220">
                  <c:v>6.990835375263107</c:v>
                </c:pt>
                <c:pt idx="3221">
                  <c:v>6.990276571400832</c:v>
                </c:pt>
                <c:pt idx="3222">
                  <c:v>6.989717812247072</c:v>
                </c:pt>
                <c:pt idx="3223">
                  <c:v>6.98915909779825</c:v>
                </c:pt>
                <c:pt idx="3224">
                  <c:v>6.988600598526046</c:v>
                </c:pt>
                <c:pt idx="3225">
                  <c:v>6.988041973462742</c:v>
                </c:pt>
                <c:pt idx="3226">
                  <c:v>6.98748339309366</c:v>
                </c:pt>
                <c:pt idx="3227">
                  <c:v>6.986924857415213</c:v>
                </c:pt>
                <c:pt idx="3228">
                  <c:v>6.986366366423852</c:v>
                </c:pt>
                <c:pt idx="3229">
                  <c:v>6.98580809052306</c:v>
                </c:pt>
                <c:pt idx="3230">
                  <c:v>6.98524968888149</c:v>
                </c:pt>
                <c:pt idx="3231">
                  <c:v>6.984691331916278</c:v>
                </c:pt>
                <c:pt idx="3232">
                  <c:v>6.984133019623854</c:v>
                </c:pt>
                <c:pt idx="3233">
                  <c:v>6.983574752000645</c:v>
                </c:pt>
                <c:pt idx="3234">
                  <c:v>6.983016699381999</c:v>
                </c:pt>
                <c:pt idx="3235">
                  <c:v>6.982458521072882</c:v>
                </c:pt>
                <c:pt idx="3236">
                  <c:v>6.98190038742227</c:v>
                </c:pt>
                <c:pt idx="3237">
                  <c:v>6.981342298426595</c:v>
                </c:pt>
                <c:pt idx="3238">
                  <c:v>6.980784254082285</c:v>
                </c:pt>
                <c:pt idx="3239">
                  <c:v>6.980226424656566</c:v>
                </c:pt>
                <c:pt idx="3240">
                  <c:v>6.97966846959066</c:v>
                </c:pt>
                <c:pt idx="3241">
                  <c:v>6.979110559165407</c:v>
                </c:pt>
                <c:pt idx="3242">
                  <c:v>6.978552693377258</c:v>
                </c:pt>
                <c:pt idx="3243">
                  <c:v>6.97799487222263</c:v>
                </c:pt>
                <c:pt idx="3244">
                  <c:v>6.97743726590065</c:v>
                </c:pt>
                <c:pt idx="3245">
                  <c:v>6.976879533988752</c:v>
                </c:pt>
                <c:pt idx="3246">
                  <c:v>6.97632184669968</c:v>
                </c:pt>
                <c:pt idx="3247">
                  <c:v>6.975764204029867</c:v>
                </c:pt>
                <c:pt idx="3248">
                  <c:v>6.975206605975741</c:v>
                </c:pt>
                <c:pt idx="3249">
                  <c:v>6.974649222668364</c:v>
                </c:pt>
                <c:pt idx="3250">
                  <c:v>6.974091713821313</c:v>
                </c:pt>
                <c:pt idx="3251">
                  <c:v>6.973534249579257</c:v>
                </c:pt>
                <c:pt idx="3252">
                  <c:v>6.972976829938639</c:v>
                </c:pt>
                <c:pt idx="3253">
                  <c:v>6.972419454895884</c:v>
                </c:pt>
                <c:pt idx="3254">
                  <c:v>6.97186229451401</c:v>
                </c:pt>
                <c:pt idx="3255">
                  <c:v>6.971305008642687</c:v>
                </c:pt>
                <c:pt idx="3256">
                  <c:v>6.97074776735854</c:v>
                </c:pt>
                <c:pt idx="3257">
                  <c:v>6.970190570658008</c:v>
                </c:pt>
                <c:pt idx="3258">
                  <c:v>6.96963341853753</c:v>
                </c:pt>
                <c:pt idx="3259">
                  <c:v>6.96907648099209</c:v>
                </c:pt>
                <c:pt idx="3260">
                  <c:v>6.968519418007414</c:v>
                </c:pt>
                <c:pt idx="3261">
                  <c:v>6.96796239959211</c:v>
                </c:pt>
                <c:pt idx="3262">
                  <c:v>6.967405425742605</c:v>
                </c:pt>
                <c:pt idx="3263">
                  <c:v>6.966848496455341</c:v>
                </c:pt>
                <c:pt idx="3264">
                  <c:v>6.966291781657326</c:v>
                </c:pt>
                <c:pt idx="3265">
                  <c:v>6.965734941470259</c:v>
                </c:pt>
                <c:pt idx="3266">
                  <c:v>6.965178145834763</c:v>
                </c:pt>
                <c:pt idx="3267">
                  <c:v>6.964621394747263</c:v>
                </c:pt>
                <c:pt idx="3268">
                  <c:v>6.964064688204203</c:v>
                </c:pt>
                <c:pt idx="3269">
                  <c:v>6.963508196064627</c:v>
                </c:pt>
                <c:pt idx="3270">
                  <c:v>6.962951578586175</c:v>
                </c:pt>
                <c:pt idx="3271">
                  <c:v>6.962395005641494</c:v>
                </c:pt>
                <c:pt idx="3272">
                  <c:v>6.961838477227015</c:v>
                </c:pt>
                <c:pt idx="3273">
                  <c:v>6.96128199333919</c:v>
                </c:pt>
                <c:pt idx="3274">
                  <c:v>6.960725723769112</c:v>
                </c:pt>
                <c:pt idx="3275">
                  <c:v>6.960169328910321</c:v>
                </c:pt>
                <c:pt idx="3276">
                  <c:v>6.959612978567506</c:v>
                </c:pt>
                <c:pt idx="3277">
                  <c:v>6.959056672737112</c:v>
                </c:pt>
                <c:pt idx="3278">
                  <c:v>6.95850041141558</c:v>
                </c:pt>
                <c:pt idx="3279">
                  <c:v>6.957944364326106</c:v>
                </c:pt>
                <c:pt idx="3280">
                  <c:v>6.957388191998057</c:v>
                </c:pt>
                <c:pt idx="3281">
                  <c:v>6.956832064168201</c:v>
                </c:pt>
                <c:pt idx="3282">
                  <c:v>6.956275980832987</c:v>
                </c:pt>
                <c:pt idx="3283">
                  <c:v>6.955719941988861</c:v>
                </c:pt>
                <c:pt idx="3284">
                  <c:v>6.955164117291138</c:v>
                </c:pt>
                <c:pt idx="3285">
                  <c:v>6.954608167404948</c:v>
                </c:pt>
                <c:pt idx="3286">
                  <c:v>6.954052261956811</c:v>
                </c:pt>
                <c:pt idx="3287">
                  <c:v>6.953496400943324</c:v>
                </c:pt>
                <c:pt idx="3288">
                  <c:v>6.95294058440183</c:v>
                </c:pt>
                <c:pt idx="3289">
                  <c:v>6.952384981919816</c:v>
                </c:pt>
                <c:pt idx="3290">
                  <c:v>6.951829254298071</c:v>
                </c:pt>
                <c:pt idx="3291">
                  <c:v>6.951273571137642</c:v>
                </c:pt>
                <c:pt idx="3292">
                  <c:v>6.950717932434968</c:v>
                </c:pt>
                <c:pt idx="3293">
                  <c:v>6.950162338186487</c:v>
                </c:pt>
                <c:pt idx="3294">
                  <c:v>6.949606957911862</c:v>
                </c:pt>
                <c:pt idx="3295">
                  <c:v>6.94905145254753</c:v>
                </c:pt>
                <c:pt idx="3296">
                  <c:v>6.948495991626713</c:v>
                </c:pt>
                <c:pt idx="3297">
                  <c:v>6.94794057514585</c:v>
                </c:pt>
                <c:pt idx="3298">
                  <c:v>6.94738520310139</c:v>
                </c:pt>
                <c:pt idx="3299">
                  <c:v>6.946830044945182</c:v>
                </c:pt>
                <c:pt idx="3300">
                  <c:v>6.94627476174928</c:v>
                </c:pt>
                <c:pt idx="3301">
                  <c:v>6.945719522979098</c:v>
                </c:pt>
                <c:pt idx="3302">
                  <c:v>6.945164328631082</c:v>
                </c:pt>
                <c:pt idx="3303">
                  <c:v>6.944609178701672</c:v>
                </c:pt>
                <c:pt idx="3304">
                  <c:v>6.944054242574953</c:v>
                </c:pt>
                <c:pt idx="3305">
                  <c:v>6.94349918145854</c:v>
                </c:pt>
                <c:pt idx="3306">
                  <c:v>6.942944164750052</c:v>
                </c:pt>
                <c:pt idx="3307">
                  <c:v>6.942389192445947</c:v>
                </c:pt>
                <c:pt idx="3308">
                  <c:v>6.941834264542666</c:v>
                </c:pt>
                <c:pt idx="3309">
                  <c:v>6.941279550356554</c:v>
                </c:pt>
                <c:pt idx="3310">
                  <c:v>6.940724711230707</c:v>
                </c:pt>
                <c:pt idx="3311">
                  <c:v>6.940169916495018</c:v>
                </c:pt>
                <c:pt idx="3312">
                  <c:v>6.939615166145932</c:v>
                </c:pt>
                <c:pt idx="3313">
                  <c:v>6.939060460179896</c:v>
                </c:pt>
                <c:pt idx="3314">
                  <c:v>6.938505967845531</c:v>
                </c:pt>
                <c:pt idx="3315">
                  <c:v>6.937951350621389</c:v>
                </c:pt>
                <c:pt idx="3316">
                  <c:v>6.937396777769632</c:v>
                </c:pt>
                <c:pt idx="3317">
                  <c:v>6.936842249286707</c:v>
                </c:pt>
                <c:pt idx="3318">
                  <c:v>6.936287765169067</c:v>
                </c:pt>
                <c:pt idx="3319">
                  <c:v>6.935733494597646</c:v>
                </c:pt>
                <c:pt idx="3320">
                  <c:v>6.93517909918637</c:v>
                </c:pt>
                <c:pt idx="3321">
                  <c:v>6.934624748129714</c:v>
                </c:pt>
                <c:pt idx="3322">
                  <c:v>6.934070441424136</c:v>
                </c:pt>
                <c:pt idx="3323">
                  <c:v>6.933516179066075</c:v>
                </c:pt>
                <c:pt idx="3324">
                  <c:v>6.932962130168813</c:v>
                </c:pt>
                <c:pt idx="3325">
                  <c:v>6.932407956481611</c:v>
                </c:pt>
                <c:pt idx="3326">
                  <c:v>6.931853827131277</c:v>
                </c:pt>
                <c:pt idx="3327">
                  <c:v>6.93129974211426</c:v>
                </c:pt>
                <c:pt idx="3328">
                  <c:v>6.930745701427012</c:v>
                </c:pt>
                <c:pt idx="3329">
                  <c:v>6.930191874115174</c:v>
                </c:pt>
                <c:pt idx="3330">
                  <c:v>6.929637922063287</c:v>
                </c:pt>
                <c:pt idx="3331">
                  <c:v>6.929084014330519</c:v>
                </c:pt>
                <c:pt idx="3332">
                  <c:v>6.928530150913324</c:v>
                </c:pt>
                <c:pt idx="3333">
                  <c:v>6.927976331808148</c:v>
                </c:pt>
                <c:pt idx="3334">
                  <c:v>6.927422725993038</c:v>
                </c:pt>
                <c:pt idx="3335">
                  <c:v>6.926868995487746</c:v>
                </c:pt>
                <c:pt idx="3336">
                  <c:v>6.926315309283831</c:v>
                </c:pt>
                <c:pt idx="3337">
                  <c:v>6.925761667377748</c:v>
                </c:pt>
                <c:pt idx="3338">
                  <c:v>6.925208069765953</c:v>
                </c:pt>
                <c:pt idx="3339">
                  <c:v>6.924654685358901</c:v>
                </c:pt>
                <c:pt idx="3340">
                  <c:v>6.924101176311518</c:v>
                </c:pt>
                <c:pt idx="3341">
                  <c:v>6.923547711547789</c:v>
                </c:pt>
                <c:pt idx="3342">
                  <c:v>6.922994291064157</c:v>
                </c:pt>
                <c:pt idx="3343">
                  <c:v>6.92244091485708</c:v>
                </c:pt>
                <c:pt idx="3344">
                  <c:v>6.921887751769456</c:v>
                </c:pt>
                <c:pt idx="3345">
                  <c:v>6.921334464091348</c:v>
                </c:pt>
                <c:pt idx="3346">
                  <c:v>6.920781220679157</c:v>
                </c:pt>
                <c:pt idx="3347">
                  <c:v>6.920228021529346</c:v>
                </c:pt>
                <c:pt idx="3348">
                  <c:v>6.919674866638365</c:v>
                </c:pt>
                <c:pt idx="3349">
                  <c:v>6.919121924781591</c:v>
                </c:pt>
                <c:pt idx="3350">
                  <c:v>6.918568858384142</c:v>
                </c:pt>
                <c:pt idx="3351">
                  <c:v>6.918015836234892</c:v>
                </c:pt>
                <c:pt idx="3352">
                  <c:v>6.917462858330309</c:v>
                </c:pt>
                <c:pt idx="3353">
                  <c:v>6.91690992466684</c:v>
                </c:pt>
                <c:pt idx="3354">
                  <c:v>6.916357203952368</c:v>
                </c:pt>
                <c:pt idx="3355">
                  <c:v>6.915804358747005</c:v>
                </c:pt>
                <c:pt idx="3356">
                  <c:v>6.915251557772143</c:v>
                </c:pt>
                <c:pt idx="3357">
                  <c:v>6.91469880102423</c:v>
                </c:pt>
                <c:pt idx="3358">
                  <c:v>6.914146088499726</c:v>
                </c:pt>
                <c:pt idx="3359">
                  <c:v>6.913593588839037</c:v>
                </c:pt>
                <c:pt idx="3360">
                  <c:v>6.91304096473724</c:v>
                </c:pt>
                <c:pt idx="3361">
                  <c:v>6.912488384848234</c:v>
                </c:pt>
                <c:pt idx="3362">
                  <c:v>6.911935849168474</c:v>
                </c:pt>
                <c:pt idx="3363">
                  <c:v>6.911383357694431</c:v>
                </c:pt>
                <c:pt idx="3364">
                  <c:v>6.91083107899905</c:v>
                </c:pt>
                <c:pt idx="3365">
                  <c:v>6.910278675912327</c:v>
                </c:pt>
                <c:pt idx="3366">
                  <c:v>6.909726317020688</c:v>
                </c:pt>
                <c:pt idx="3367">
                  <c:v>6.90917400232061</c:v>
                </c:pt>
                <c:pt idx="3368">
                  <c:v>6.90862173180855</c:v>
                </c:pt>
                <c:pt idx="3369">
                  <c:v>6.908069673990047</c:v>
                </c:pt>
                <c:pt idx="3370">
                  <c:v>6.907517491829928</c:v>
                </c:pt>
                <c:pt idx="3371">
                  <c:v>6.906965353847218</c:v>
                </c:pt>
                <c:pt idx="3372">
                  <c:v>6.906413260038376</c:v>
                </c:pt>
                <c:pt idx="3373">
                  <c:v>6.90586121039987</c:v>
                </c:pt>
                <c:pt idx="3374">
                  <c:v>6.905309373369843</c:v>
                </c:pt>
                <c:pt idx="3375">
                  <c:v>6.904757412047918</c:v>
                </c:pt>
                <c:pt idx="3376">
                  <c:v>6.90420549488572</c:v>
                </c:pt>
                <c:pt idx="3377">
                  <c:v>6.903653621879713</c:v>
                </c:pt>
                <c:pt idx="3378">
                  <c:v>6.903101793026366</c:v>
                </c:pt>
                <c:pt idx="3379">
                  <c:v>6.902550176696447</c:v>
                </c:pt>
                <c:pt idx="3380">
                  <c:v>6.90199843612434</c:v>
                </c:pt>
                <c:pt idx="3381">
                  <c:v>6.901446739694282</c:v>
                </c:pt>
                <c:pt idx="3382">
                  <c:v>6.900895087402745</c:v>
                </c:pt>
                <c:pt idx="3383">
                  <c:v>6.900343479246195</c:v>
                </c:pt>
                <c:pt idx="3384">
                  <c:v>6.89979208352808</c:v>
                </c:pt>
                <c:pt idx="3385">
                  <c:v>6.899240563617432</c:v>
                </c:pt>
                <c:pt idx="3386">
                  <c:v>6.898689087831182</c:v>
                </c:pt>
                <c:pt idx="3387">
                  <c:v>6.89813765616578</c:v>
                </c:pt>
                <c:pt idx="3388">
                  <c:v>6.897586268617706</c:v>
                </c:pt>
                <c:pt idx="3389">
                  <c:v>6.897035093423103</c:v>
                </c:pt>
                <c:pt idx="3390">
                  <c:v>6.89648379408563</c:v>
                </c:pt>
                <c:pt idx="3391">
                  <c:v>6.895932538854879</c:v>
                </c:pt>
                <c:pt idx="3392">
                  <c:v>6.895381327727335</c:v>
                </c:pt>
                <c:pt idx="3393">
                  <c:v>6.894830160699461</c:v>
                </c:pt>
                <c:pt idx="3394">
                  <c:v>6.894279205940112</c:v>
                </c:pt>
                <c:pt idx="3395">
                  <c:v>6.893728127087535</c:v>
                </c:pt>
                <c:pt idx="3396">
                  <c:v>6.893177092324038</c:v>
                </c:pt>
                <c:pt idx="3397">
                  <c:v>6.892626101646094</c:v>
                </c:pt>
                <c:pt idx="3398">
                  <c:v>6.892075155050174</c:v>
                </c:pt>
                <c:pt idx="3399">
                  <c:v>6.891524420637871</c:v>
                </c:pt>
                <c:pt idx="3400">
                  <c:v>6.890973562181958</c:v>
                </c:pt>
                <c:pt idx="3401">
                  <c:v>6.890422747797489</c:v>
                </c:pt>
                <c:pt idx="3402">
                  <c:v>6.889871977480931</c:v>
                </c:pt>
                <c:pt idx="3403">
                  <c:v>6.88932125122876</c:v>
                </c:pt>
                <c:pt idx="3404">
                  <c:v>6.888770737075331</c:v>
                </c:pt>
                <c:pt idx="3405">
                  <c:v>6.888220098927902</c:v>
                </c:pt>
                <c:pt idx="3406">
                  <c:v>6.88766950483428</c:v>
                </c:pt>
                <c:pt idx="3407">
                  <c:v>6.887118954790925</c:v>
                </c:pt>
                <c:pt idx="3408">
                  <c:v>6.88656844879433</c:v>
                </c:pt>
                <c:pt idx="3409">
                  <c:v>6.886018154811646</c:v>
                </c:pt>
                <c:pt idx="3410">
                  <c:v>6.88546773688454</c:v>
                </c:pt>
                <c:pt idx="3411">
                  <c:v>6.884917362993606</c:v>
                </c:pt>
                <c:pt idx="3412">
                  <c:v>6.88436703313533</c:v>
                </c:pt>
                <c:pt idx="3413">
                  <c:v>6.883816747306176</c:v>
                </c:pt>
                <c:pt idx="3414">
                  <c:v>6.883266673406141</c:v>
                </c:pt>
                <c:pt idx="3415">
                  <c:v>6.882716475611239</c:v>
                </c:pt>
                <c:pt idx="3416">
                  <c:v>6.882166321834898</c:v>
                </c:pt>
                <c:pt idx="3417">
                  <c:v>6.88161621207359</c:v>
                </c:pt>
                <c:pt idx="3418">
                  <c:v>6.881066146323792</c:v>
                </c:pt>
                <c:pt idx="3419">
                  <c:v>6.880516292418338</c:v>
                </c:pt>
                <c:pt idx="3420">
                  <c:v>6.87996631466757</c:v>
                </c:pt>
                <c:pt idx="3421">
                  <c:v>6.879416380917744</c:v>
                </c:pt>
                <c:pt idx="3422">
                  <c:v>6.878866491165342</c:v>
                </c:pt>
                <c:pt idx="3423">
                  <c:v>6.878316645406842</c:v>
                </c:pt>
                <c:pt idx="3424">
                  <c:v>6.877767011407956</c:v>
                </c:pt>
                <c:pt idx="3425">
                  <c:v>6.877217253613272</c:v>
                </c:pt>
                <c:pt idx="3426">
                  <c:v>6.876667539801932</c:v>
                </c:pt>
                <c:pt idx="3427">
                  <c:v>6.876117869970406</c:v>
                </c:pt>
                <c:pt idx="3428">
                  <c:v>6.87556824411519</c:v>
                </c:pt>
                <c:pt idx="3429">
                  <c:v>6.875018829934886</c:v>
                </c:pt>
                <c:pt idx="3430">
                  <c:v>6.87446929200829</c:v>
                </c:pt>
                <c:pt idx="3431">
                  <c:v>6.873919798047437</c:v>
                </c:pt>
                <c:pt idx="3432">
                  <c:v>6.873370348048809</c:v>
                </c:pt>
                <c:pt idx="3433">
                  <c:v>6.872820942008887</c:v>
                </c:pt>
                <c:pt idx="3434">
                  <c:v>6.872271747559218</c:v>
                </c:pt>
                <c:pt idx="3435">
                  <c:v>6.871722429412748</c:v>
                </c:pt>
                <c:pt idx="3436">
                  <c:v>6.871173155214426</c:v>
                </c:pt>
                <c:pt idx="3437">
                  <c:v>6.87062392496074</c:v>
                </c:pt>
                <c:pt idx="3438">
                  <c:v>6.870074738648173</c:v>
                </c:pt>
                <c:pt idx="3439">
                  <c:v>6.869525763841234</c:v>
                </c:pt>
                <c:pt idx="3440">
                  <c:v>6.868976665386947</c:v>
                </c:pt>
                <c:pt idx="3441">
                  <c:v>6.86842761086324</c:v>
                </c:pt>
                <c:pt idx="3442">
                  <c:v>6.867878600266586</c:v>
                </c:pt>
                <c:pt idx="3443">
                  <c:v>6.867329633593475</c:v>
                </c:pt>
                <c:pt idx="3444">
                  <c:v>6.866780878341391</c:v>
                </c:pt>
                <c:pt idx="3445">
                  <c:v>6.866231999491417</c:v>
                </c:pt>
                <c:pt idx="3446">
                  <c:v>6.865683164554437</c:v>
                </c:pt>
                <c:pt idx="3447">
                  <c:v>6.865134373526933</c:v>
                </c:pt>
                <c:pt idx="3448">
                  <c:v>6.864585626405401</c:v>
                </c:pt>
                <c:pt idx="3449">
                  <c:v>6.864037090620354</c:v>
                </c:pt>
                <c:pt idx="3450">
                  <c:v>6.86348843128683</c:v>
                </c:pt>
                <c:pt idx="3451">
                  <c:v>6.862939815848733</c:v>
                </c:pt>
                <c:pt idx="3452">
                  <c:v>6.862391244302556</c:v>
                </c:pt>
                <c:pt idx="3453">
                  <c:v>6.861842716644786</c:v>
                </c:pt>
                <c:pt idx="3454">
                  <c:v>6.861294400238963</c:v>
                </c:pt>
                <c:pt idx="3455">
                  <c:v>6.860745960334075</c:v>
                </c:pt>
                <c:pt idx="3456">
                  <c:v>6.860197564307055</c:v>
                </c:pt>
                <c:pt idx="3457">
                  <c:v>6.859649212154403</c:v>
                </c:pt>
                <c:pt idx="3458">
                  <c:v>6.859100903872596</c:v>
                </c:pt>
                <c:pt idx="3459">
                  <c:v>6.858552806758243</c:v>
                </c:pt>
                <c:pt idx="3460">
                  <c:v>6.85800458619422</c:v>
                </c:pt>
                <c:pt idx="3461">
                  <c:v>6.857456409490511</c:v>
                </c:pt>
                <c:pt idx="3462">
                  <c:v>6.856908276643615</c:v>
                </c:pt>
                <c:pt idx="3463">
                  <c:v>6.856360187650023</c:v>
                </c:pt>
                <c:pt idx="3464">
                  <c:v>6.855812309739425</c:v>
                </c:pt>
                <c:pt idx="3465">
                  <c:v>6.855264308428525</c:v>
                </c:pt>
                <c:pt idx="3466">
                  <c:v>6.854716350960394</c:v>
                </c:pt>
                <c:pt idx="3467">
                  <c:v>6.854168437331538</c:v>
                </c:pt>
                <c:pt idx="3468">
                  <c:v>6.853620567538433</c:v>
                </c:pt>
                <c:pt idx="3469">
                  <c:v>6.853072908743911</c:v>
                </c:pt>
                <c:pt idx="3470">
                  <c:v>6.852525126598431</c:v>
                </c:pt>
                <c:pt idx="3471">
                  <c:v>6.851977388278192</c:v>
                </c:pt>
                <c:pt idx="3472">
                  <c:v>6.851429693779688</c:v>
                </c:pt>
                <c:pt idx="3473">
                  <c:v>6.850882043099398</c:v>
                </c:pt>
                <c:pt idx="3474">
                  <c:v>6.850334603333307</c:v>
                </c:pt>
                <c:pt idx="3475">
                  <c:v>6.849787040265586</c:v>
                </c:pt>
                <c:pt idx="3476">
                  <c:v>6.849239521005577</c:v>
                </c:pt>
                <c:pt idx="3477">
                  <c:v>6.848692045549771</c:v>
                </c:pt>
                <c:pt idx="3478">
                  <c:v>6.848144613894666</c:v>
                </c:pt>
                <c:pt idx="3479">
                  <c:v>6.847597393069392</c:v>
                </c:pt>
                <c:pt idx="3480">
                  <c:v>6.847050048991806</c:v>
                </c:pt>
                <c:pt idx="3481">
                  <c:v>6.846502748704411</c:v>
                </c:pt>
                <c:pt idx="3482">
                  <c:v>6.845955492203697</c:v>
                </c:pt>
                <c:pt idx="3483">
                  <c:v>6.845408279486161</c:v>
                </c:pt>
                <c:pt idx="3484">
                  <c:v>6.844861277514147</c:v>
                </c:pt>
                <c:pt idx="3485">
                  <c:v>6.844314152339107</c:v>
                </c:pt>
                <c:pt idx="3486">
                  <c:v>6.843767070936746</c:v>
                </c:pt>
                <c:pt idx="3487">
                  <c:v>6.843220033303552</c:v>
                </c:pt>
                <c:pt idx="3488">
                  <c:v>6.84267303943603</c:v>
                </c:pt>
                <c:pt idx="3489">
                  <c:v>6.842126256229734</c:v>
                </c:pt>
                <c:pt idx="3490">
                  <c:v>6.841579349869696</c:v>
                </c:pt>
                <c:pt idx="3491">
                  <c:v>6.841032487264826</c:v>
                </c:pt>
                <c:pt idx="3492">
                  <c:v>6.840485668411611</c:v>
                </c:pt>
                <c:pt idx="3493">
                  <c:v>6.839938893306574</c:v>
                </c:pt>
                <c:pt idx="3494">
                  <c:v>6.839392328778514</c:v>
                </c:pt>
                <c:pt idx="3495">
                  <c:v>6.838845641145955</c:v>
                </c:pt>
                <c:pt idx="3496">
                  <c:v>6.83829899725107</c:v>
                </c:pt>
                <c:pt idx="3497">
                  <c:v>6.837752397090351</c:v>
                </c:pt>
                <c:pt idx="3498">
                  <c:v>6.8372058406603</c:v>
                </c:pt>
                <c:pt idx="3499">
                  <c:v>6.83665949472302</c:v>
                </c:pt>
                <c:pt idx="3500">
                  <c:v>6.836113025730474</c:v>
                </c:pt>
                <c:pt idx="3501">
                  <c:v>6.835566600458106</c:v>
                </c:pt>
                <c:pt idx="3502">
                  <c:v>6.835020218902414</c:v>
                </c:pt>
                <c:pt idx="3503">
                  <c:v>6.834473881059909</c:v>
                </c:pt>
                <c:pt idx="3504">
                  <c:v>6.833927753625985</c:v>
                </c:pt>
                <c:pt idx="3505">
                  <c:v>6.833381503186015</c:v>
                </c:pt>
                <c:pt idx="3506">
                  <c:v>6.832835296448734</c:v>
                </c:pt>
                <c:pt idx="3507">
                  <c:v>6.832289133410656</c:v>
                </c:pt>
                <c:pt idx="3508">
                  <c:v>6.83174301406828</c:v>
                </c:pt>
                <c:pt idx="3509">
                  <c:v>6.831197105050335</c:v>
                </c:pt>
                <c:pt idx="3510">
                  <c:v>6.830651073075536</c:v>
                </c:pt>
                <c:pt idx="3511">
                  <c:v>6.830105084785957</c:v>
                </c:pt>
                <c:pt idx="3512">
                  <c:v>6.829559140178103</c:v>
                </c:pt>
                <c:pt idx="3513">
                  <c:v>6.82901323924847</c:v>
                </c:pt>
                <c:pt idx="3514">
                  <c:v>6.828467548559166</c:v>
                </c:pt>
                <c:pt idx="3515">
                  <c:v>6.827921734962186</c:v>
                </c:pt>
                <c:pt idx="3516">
                  <c:v>6.827375965032949</c:v>
                </c:pt>
                <c:pt idx="3517">
                  <c:v>6.826830238767973</c:v>
                </c:pt>
                <c:pt idx="3518">
                  <c:v>6.826284556163759</c:v>
                </c:pt>
                <c:pt idx="3519">
                  <c:v>6.825739083715788</c:v>
                </c:pt>
                <c:pt idx="3520">
                  <c:v>6.825193488409297</c:v>
                </c:pt>
                <c:pt idx="3521">
                  <c:v>6.824647936753094</c:v>
                </c:pt>
                <c:pt idx="3522">
                  <c:v>6.824102428743688</c:v>
                </c:pt>
                <c:pt idx="3523">
                  <c:v>6.823556964377585</c:v>
                </c:pt>
                <c:pt idx="3524">
                  <c:v>6.823011710073215</c:v>
                </c:pt>
                <c:pt idx="3525">
                  <c:v>6.822466332911535</c:v>
                </c:pt>
                <c:pt idx="3526">
                  <c:v>6.821920999381791</c:v>
                </c:pt>
                <c:pt idx="3527">
                  <c:v>6.821375709480489</c:v>
                </c:pt>
                <c:pt idx="3528">
                  <c:v>6.820830463204135</c:v>
                </c:pt>
                <c:pt idx="3529">
                  <c:v>6.820285426915063</c:v>
                </c:pt>
                <c:pt idx="3530">
                  <c:v>6.819740267864803</c:v>
                </c:pt>
                <c:pt idx="3531">
                  <c:v>6.819195152428996</c:v>
                </c:pt>
                <c:pt idx="3532">
                  <c:v>6.818650080604164</c:v>
                </c:pt>
                <c:pt idx="3533">
                  <c:v>6.818105052386787</c:v>
                </c:pt>
                <c:pt idx="3534">
                  <c:v>6.817560234072705</c:v>
                </c:pt>
                <c:pt idx="3535">
                  <c:v>6.817015293046487</c:v>
                </c:pt>
                <c:pt idx="3536">
                  <c:v>6.81647039561727</c:v>
                </c:pt>
                <c:pt idx="3537">
                  <c:v>6.815925541781539</c:v>
                </c:pt>
                <c:pt idx="3538">
                  <c:v>6.815380731535821</c:v>
                </c:pt>
                <c:pt idx="3539">
                  <c:v>6.814836131109403</c:v>
                </c:pt>
                <c:pt idx="3540">
                  <c:v>6.81429140801991</c:v>
                </c:pt>
                <c:pt idx="3541">
                  <c:v>6.813746728509948</c:v>
                </c:pt>
                <c:pt idx="3542">
                  <c:v>6.81320209257602</c:v>
                </c:pt>
                <c:pt idx="3543">
                  <c:v>6.812657500214634</c:v>
                </c:pt>
                <c:pt idx="3544">
                  <c:v>6.812113117588614</c:v>
                </c:pt>
                <c:pt idx="3545">
                  <c:v>6.811568612348552</c:v>
                </c:pt>
                <c:pt idx="3546">
                  <c:v>6.811024150670558</c:v>
                </c:pt>
                <c:pt idx="3547">
                  <c:v>6.810479732551147</c:v>
                </c:pt>
                <c:pt idx="3548">
                  <c:v>6.809935357986824</c:v>
                </c:pt>
                <c:pt idx="3549">
                  <c:v>6.80939119307397</c:v>
                </c:pt>
                <c:pt idx="3550">
                  <c:v>6.808846905596072</c:v>
                </c:pt>
                <c:pt idx="3551">
                  <c:v>6.808302661662799</c:v>
                </c:pt>
                <c:pt idx="3552">
                  <c:v>6.807758461270661</c:v>
                </c:pt>
                <c:pt idx="3553">
                  <c:v>6.807214304416169</c:v>
                </c:pt>
                <c:pt idx="3554">
                  <c:v>6.806670357129267</c:v>
                </c:pt>
                <c:pt idx="3555">
                  <c:v>6.806126287326315</c:v>
                </c:pt>
                <c:pt idx="3556">
                  <c:v>6.805582261050547</c:v>
                </c:pt>
                <c:pt idx="3557">
                  <c:v>6.805038278298474</c:v>
                </c:pt>
                <c:pt idx="3558">
                  <c:v>6.804494339066608</c:v>
                </c:pt>
                <c:pt idx="3559">
                  <c:v>6.803950609318496</c:v>
                </c:pt>
                <c:pt idx="3560">
                  <c:v>6.80340675710331</c:v>
                </c:pt>
                <c:pt idx="3561">
                  <c:v>6.802862948397868</c:v>
                </c:pt>
                <c:pt idx="3562">
                  <c:v>6.80231918319869</c:v>
                </c:pt>
                <c:pt idx="3563">
                  <c:v>6.801775461502285</c:v>
                </c:pt>
                <c:pt idx="3564">
                  <c:v>6.80123194920583</c:v>
                </c:pt>
                <c:pt idx="3565">
                  <c:v>6.800688314491247</c:v>
                </c:pt>
                <c:pt idx="3566">
                  <c:v>6.800144723268986</c:v>
                </c:pt>
                <c:pt idx="3567">
                  <c:v>6.799601175535563</c:v>
                </c:pt>
                <c:pt idx="3568">
                  <c:v>6.799057671287488</c:v>
                </c:pt>
                <c:pt idx="3569">
                  <c:v>6.798514376355589</c:v>
                </c:pt>
                <c:pt idx="3570">
                  <c:v>6.797970959054504</c:v>
                </c:pt>
                <c:pt idx="3571">
                  <c:v>6.79742758522832</c:v>
                </c:pt>
                <c:pt idx="3572">
                  <c:v>6.796884254873547</c:v>
                </c:pt>
                <c:pt idx="3573">
                  <c:v>6.796340967986715</c:v>
                </c:pt>
                <c:pt idx="3574">
                  <c:v>6.79579789033232</c:v>
                </c:pt>
                <c:pt idx="3575">
                  <c:v>6.795254690357644</c:v>
                </c:pt>
                <c:pt idx="3576">
                  <c:v>6.794711533840454</c:v>
                </c:pt>
                <c:pt idx="3577">
                  <c:v>6.794168420777275</c:v>
                </c:pt>
                <c:pt idx="3578">
                  <c:v>6.79362535116462</c:v>
                </c:pt>
                <c:pt idx="3579">
                  <c:v>6.7930824907007</c:v>
                </c:pt>
                <c:pt idx="3580">
                  <c:v>6.792539507965387</c:v>
                </c:pt>
                <c:pt idx="3581">
                  <c:v>6.791996568670167</c:v>
                </c:pt>
                <c:pt idx="3582">
                  <c:v>6.791453672811545</c:v>
                </c:pt>
                <c:pt idx="3583">
                  <c:v>6.790910820386038</c:v>
                </c:pt>
                <c:pt idx="3584">
                  <c:v>6.79036817702561</c:v>
                </c:pt>
                <c:pt idx="3585">
                  <c:v>6.789825411442667</c:v>
                </c:pt>
                <c:pt idx="3586">
                  <c:v>6.7892826892824</c:v>
                </c:pt>
                <c:pt idx="3587">
                  <c:v>6.78874001054134</c:v>
                </c:pt>
                <c:pt idx="3588">
                  <c:v>6.788197375216007</c:v>
                </c:pt>
                <c:pt idx="3589">
                  <c:v>6.787654948872106</c:v>
                </c:pt>
                <c:pt idx="3590">
                  <c:v>6.787112400354545</c:v>
                </c:pt>
                <c:pt idx="3591">
                  <c:v>6.78656989524228</c:v>
                </c:pt>
                <c:pt idx="3592">
                  <c:v>6.786027433531826</c:v>
                </c:pt>
                <c:pt idx="3593">
                  <c:v>6.785485015219706</c:v>
                </c:pt>
                <c:pt idx="3594">
                  <c:v>6.784942805805415</c:v>
                </c:pt>
                <c:pt idx="3595">
                  <c:v>6.784400474266306</c:v>
                </c:pt>
                <c:pt idx="3596">
                  <c:v>6.783858186115102</c:v>
                </c:pt>
                <c:pt idx="3597">
                  <c:v>6.783315941348329</c:v>
                </c:pt>
                <c:pt idx="3598">
                  <c:v>6.782773739962513</c:v>
                </c:pt>
                <c:pt idx="3599">
                  <c:v>6.782231747390956</c:v>
                </c:pt>
                <c:pt idx="3600">
                  <c:v>6.781689632743392</c:v>
                </c:pt>
                <c:pt idx="3601">
                  <c:v>6.781147561466358</c:v>
                </c:pt>
                <c:pt idx="3602">
                  <c:v>6.780605533556379</c:v>
                </c:pt>
                <c:pt idx="3603">
                  <c:v>6.780063549009982</c:v>
                </c:pt>
                <c:pt idx="3604">
                  <c:v>6.779521773194312</c:v>
                </c:pt>
                <c:pt idx="3605">
                  <c:v>6.778979875351427</c:v>
                </c:pt>
                <c:pt idx="3606">
                  <c:v>6.778438020861703</c:v>
                </c:pt>
                <c:pt idx="3607">
                  <c:v>6.777896209721667</c:v>
                </c:pt>
                <c:pt idx="3608">
                  <c:v>6.777354441927845</c:v>
                </c:pt>
                <c:pt idx="3609">
                  <c:v>6.776812882781248</c:v>
                </c:pt>
                <c:pt idx="3610">
                  <c:v>6.776271201656212</c:v>
                </c:pt>
                <c:pt idx="3611">
                  <c:v>6.775729563866975</c:v>
                </c:pt>
                <c:pt idx="3612">
                  <c:v>6.775187969410065</c:v>
                </c:pt>
                <c:pt idx="3613">
                  <c:v>6.77464641828201</c:v>
                </c:pt>
                <c:pt idx="3614">
                  <c:v>6.774105075717706</c:v>
                </c:pt>
                <c:pt idx="3615">
                  <c:v>6.77356361122373</c:v>
                </c:pt>
                <c:pt idx="3616">
                  <c:v>6.773022190048194</c:v>
                </c:pt>
                <c:pt idx="3617">
                  <c:v>6.772480812187625</c:v>
                </c:pt>
                <c:pt idx="3618">
                  <c:v>6.77193947763856</c:v>
                </c:pt>
                <c:pt idx="3619">
                  <c:v>6.771398351569818</c:v>
                </c:pt>
                <c:pt idx="3620">
                  <c:v>6.770857103620136</c:v>
                </c:pt>
                <c:pt idx="3621">
                  <c:v>6.770315898971542</c:v>
                </c:pt>
                <c:pt idx="3622">
                  <c:v>6.769774737620575</c:v>
                </c:pt>
                <c:pt idx="3623">
                  <c:v>6.769233619563768</c:v>
                </c:pt>
                <c:pt idx="3624">
                  <c:v>6.768692709903878</c:v>
                </c:pt>
                <c:pt idx="3625">
                  <c:v>6.768151678411759</c:v>
                </c:pt>
                <c:pt idx="3626">
                  <c:v>6.7676106902034</c:v>
                </c:pt>
                <c:pt idx="3627">
                  <c:v>6.767069745275326</c:v>
                </c:pt>
                <c:pt idx="3628">
                  <c:v>6.766528843624065</c:v>
                </c:pt>
                <c:pt idx="3629">
                  <c:v>6.765988150286357</c:v>
                </c:pt>
                <c:pt idx="3630">
                  <c:v>6.76544733516513</c:v>
                </c:pt>
                <c:pt idx="3631">
                  <c:v>6.764906563310314</c:v>
                </c:pt>
                <c:pt idx="3632">
                  <c:v>6.764365834718455</c:v>
                </c:pt>
                <c:pt idx="3633">
                  <c:v>6.76382514938608</c:v>
                </c:pt>
                <c:pt idx="3634">
                  <c:v>6.763284672283929</c:v>
                </c:pt>
                <c:pt idx="3635">
                  <c:v>6.762744073446926</c:v>
                </c:pt>
                <c:pt idx="3636">
                  <c:v>6.762203517859021</c:v>
                </c:pt>
                <c:pt idx="3637">
                  <c:v>6.76166300551674</c:v>
                </c:pt>
                <c:pt idx="3638">
                  <c:v>6.761122536416614</c:v>
                </c:pt>
                <c:pt idx="3639">
                  <c:v>6.760582275463411</c:v>
                </c:pt>
                <c:pt idx="3640">
                  <c:v>6.76004189282403</c:v>
                </c:pt>
                <c:pt idx="3641">
                  <c:v>6.759501553416411</c:v>
                </c:pt>
                <c:pt idx="3642">
                  <c:v>6.758961257237106</c:v>
                </c:pt>
                <c:pt idx="3643">
                  <c:v>6.758421004282643</c:v>
                </c:pt>
                <c:pt idx="3644">
                  <c:v>6.757880959391831</c:v>
                </c:pt>
                <c:pt idx="3645">
                  <c:v>6.757340792863481</c:v>
                </c:pt>
                <c:pt idx="3646">
                  <c:v>6.756800669549586</c:v>
                </c:pt>
                <c:pt idx="3647">
                  <c:v>6.756260589446687</c:v>
                </c:pt>
                <c:pt idx="3648">
                  <c:v>6.755720552551319</c:v>
                </c:pt>
                <c:pt idx="3649">
                  <c:v>6.755180723636374</c:v>
                </c:pt>
                <c:pt idx="3650">
                  <c:v>6.754640773132508</c:v>
                </c:pt>
                <c:pt idx="3651">
                  <c:v>6.754100865825789</c:v>
                </c:pt>
                <c:pt idx="3652">
                  <c:v>6.753561001712771</c:v>
                </c:pt>
                <c:pt idx="3653">
                  <c:v>6.753021180789977</c:v>
                </c:pt>
                <c:pt idx="3654">
                  <c:v>6.752481567764404</c:v>
                </c:pt>
                <c:pt idx="3655">
                  <c:v>6.751941833198517</c:v>
                </c:pt>
                <c:pt idx="3656">
                  <c:v>6.751402141812481</c:v>
                </c:pt>
                <c:pt idx="3657">
                  <c:v>6.75086249360284</c:v>
                </c:pt>
                <c:pt idx="3658">
                  <c:v>6.75032288856613</c:v>
                </c:pt>
                <c:pt idx="3659">
                  <c:v>6.74978349134348</c:v>
                </c:pt>
                <c:pt idx="3660">
                  <c:v>6.74924397262909</c:v>
                </c:pt>
                <c:pt idx="3661">
                  <c:v>6.748704497077264</c:v>
                </c:pt>
                <c:pt idx="3662">
                  <c:v>6.748165064684542</c:v>
                </c:pt>
                <c:pt idx="3663">
                  <c:v>6.747625675447464</c:v>
                </c:pt>
                <c:pt idx="3664">
                  <c:v>6.747086493941311</c:v>
                </c:pt>
                <c:pt idx="3665">
                  <c:v>6.746547190991987</c:v>
                </c:pt>
                <c:pt idx="3666">
                  <c:v>6.746007931187941</c:v>
                </c:pt>
                <c:pt idx="3667">
                  <c:v>6.745468714525713</c:v>
                </c:pt>
                <c:pt idx="3668">
                  <c:v>6.744929541001849</c:v>
                </c:pt>
                <c:pt idx="3669">
                  <c:v>6.744390575125809</c:v>
                </c:pt>
                <c:pt idx="3670">
                  <c:v>6.74385148785515</c:v>
                </c:pt>
                <c:pt idx="3671">
                  <c:v>6.743312443712485</c:v>
                </c:pt>
                <c:pt idx="3672">
                  <c:v>6.742773442694368</c:v>
                </c:pt>
                <c:pt idx="3673">
                  <c:v>6.742234484797333</c:v>
                </c:pt>
                <c:pt idx="3674">
                  <c:v>6.741695734465062</c:v>
                </c:pt>
                <c:pt idx="3675">
                  <c:v>6.741156862786688</c:v>
                </c:pt>
                <c:pt idx="3676">
                  <c:v>6.74061803421905</c:v>
                </c:pt>
                <c:pt idx="3677">
                  <c:v>6.740079248758682</c:v>
                </c:pt>
                <c:pt idx="3678">
                  <c:v>6.739540506402137</c:v>
                </c:pt>
                <c:pt idx="3679">
                  <c:v>6.73900197152732</c:v>
                </c:pt>
                <c:pt idx="3680">
                  <c:v>6.73846331535491</c:v>
                </c:pt>
                <c:pt idx="3681">
                  <c:v>6.737924702275965</c:v>
                </c:pt>
                <c:pt idx="3682">
                  <c:v>6.737386132287034</c:v>
                </c:pt>
                <c:pt idx="3683">
                  <c:v>6.73684760538467</c:v>
                </c:pt>
                <c:pt idx="3684">
                  <c:v>6.736309285881028</c:v>
                </c:pt>
                <c:pt idx="3685">
                  <c:v>6.735770845128277</c:v>
                </c:pt>
                <c:pt idx="3686">
                  <c:v>6.73523244745174</c:v>
                </c:pt>
                <c:pt idx="3687">
                  <c:v>6.734694092847962</c:v>
                </c:pt>
                <c:pt idx="3688">
                  <c:v>6.734155781313491</c:v>
                </c:pt>
                <c:pt idx="3689">
                  <c:v>6.733617677094788</c:v>
                </c:pt>
                <c:pt idx="3690">
                  <c:v>6.733079451675446</c:v>
                </c:pt>
                <c:pt idx="3691">
                  <c:v>6.73254126931506</c:v>
                </c:pt>
                <c:pt idx="3692">
                  <c:v>6.732003130010192</c:v>
                </c:pt>
                <c:pt idx="3693">
                  <c:v>6.731465033757386</c:v>
                </c:pt>
                <c:pt idx="3694">
                  <c:v>6.730927144737408</c:v>
                </c:pt>
                <c:pt idx="3695">
                  <c:v>6.730389134565243</c:v>
                </c:pt>
                <c:pt idx="3696">
                  <c:v>6.729851167434798</c:v>
                </c:pt>
                <c:pt idx="3697">
                  <c:v>6.729313243342623</c:v>
                </c:pt>
                <c:pt idx="3698">
                  <c:v>6.728775362285268</c:v>
                </c:pt>
                <c:pt idx="3699">
                  <c:v>6.728237688377854</c:v>
                </c:pt>
                <c:pt idx="3700">
                  <c:v>6.72769989336668</c:v>
                </c:pt>
                <c:pt idx="3701">
                  <c:v>6.727162141379987</c:v>
                </c:pt>
                <c:pt idx="3702">
                  <c:v>6.726624432414333</c:v>
                </c:pt>
                <c:pt idx="3703">
                  <c:v>6.726086766466268</c:v>
                </c:pt>
                <c:pt idx="3704">
                  <c:v>6.725549307585275</c:v>
                </c:pt>
                <c:pt idx="3705">
                  <c:v>6.725011727648934</c:v>
                </c:pt>
                <c:pt idx="3706">
                  <c:v>6.72447419071985</c:v>
                </c:pt>
                <c:pt idx="3707">
                  <c:v>6.723936696794579</c:v>
                </c:pt>
                <c:pt idx="3708">
                  <c:v>6.723399245869676</c:v>
                </c:pt>
                <c:pt idx="3709">
                  <c:v>6.722862001929006</c:v>
                </c:pt>
                <c:pt idx="3710">
                  <c:v>6.722324636981379</c:v>
                </c:pt>
                <c:pt idx="3711">
                  <c:v>6.721787315023794</c:v>
                </c:pt>
                <c:pt idx="3712">
                  <c:v>6.721250036052798</c:v>
                </c:pt>
                <c:pt idx="3713">
                  <c:v>6.720712800064948</c:v>
                </c:pt>
                <c:pt idx="3714">
                  <c:v>6.720175770978543</c:v>
                </c:pt>
                <c:pt idx="3715">
                  <c:v>6.719638620933556</c:v>
                </c:pt>
                <c:pt idx="3716">
                  <c:v>6.719101513861387</c:v>
                </c:pt>
                <c:pt idx="3717">
                  <c:v>6.718564449758601</c:v>
                </c:pt>
                <c:pt idx="3718">
                  <c:v>6.718027428621752</c:v>
                </c:pt>
                <c:pt idx="3719">
                  <c:v>6.717490614303581</c:v>
                </c:pt>
                <c:pt idx="3720">
                  <c:v>6.716953679075178</c:v>
                </c:pt>
                <c:pt idx="3721">
                  <c:v>6.71641678680239</c:v>
                </c:pt>
                <c:pt idx="3722">
                  <c:v>6.715879937481779</c:v>
                </c:pt>
                <c:pt idx="3723">
                  <c:v>6.715343131109903</c:v>
                </c:pt>
                <c:pt idx="3724">
                  <c:v>6.71480653147397</c:v>
                </c:pt>
                <c:pt idx="3725">
                  <c:v>6.714269810976145</c:v>
                </c:pt>
                <c:pt idx="3726">
                  <c:v>6.713733133416734</c:v>
                </c:pt>
                <c:pt idx="3727">
                  <c:v>6.713196498792302</c:v>
                </c:pt>
                <c:pt idx="3728">
                  <c:v>6.712659907099407</c:v>
                </c:pt>
                <c:pt idx="3729">
                  <c:v>6.712123522059763</c:v>
                </c:pt>
                <c:pt idx="3730">
                  <c:v>6.711587016206534</c:v>
                </c:pt>
                <c:pt idx="3731">
                  <c:v>6.711050553274532</c:v>
                </c:pt>
                <c:pt idx="3732">
                  <c:v>6.710514133260315</c:v>
                </c:pt>
                <c:pt idx="3733">
                  <c:v>6.709977756160449</c:v>
                </c:pt>
                <c:pt idx="3734">
                  <c:v>6.70944158563117</c:v>
                </c:pt>
                <c:pt idx="3735">
                  <c:v>6.708905294336601</c:v>
                </c:pt>
                <c:pt idx="3736">
                  <c:v>6.708369045946073</c:v>
                </c:pt>
                <c:pt idx="3737">
                  <c:v>6.707832840456146</c:v>
                </c:pt>
                <c:pt idx="3738">
                  <c:v>6.707296677863391</c:v>
                </c:pt>
                <c:pt idx="3739">
                  <c:v>6.70676072175859</c:v>
                </c:pt>
                <c:pt idx="3740">
                  <c:v>6.706224644936777</c:v>
                </c:pt>
                <c:pt idx="3741">
                  <c:v>6.705688611001828</c:v>
                </c:pt>
                <c:pt idx="3742">
                  <c:v>6.705152619950302</c:v>
                </c:pt>
                <c:pt idx="3743">
                  <c:v>6.70461667177877</c:v>
                </c:pt>
                <c:pt idx="3744">
                  <c:v>6.704080930012595</c:v>
                </c:pt>
                <c:pt idx="3745">
                  <c:v>6.70354506757767</c:v>
                </c:pt>
                <c:pt idx="3746">
                  <c:v>6.703009248012434</c:v>
                </c:pt>
              </c:numCache>
            </c:numRef>
          </c:yVal>
          <c:smooth val="0"/>
          <c:extLst xmlns:c16r2="http://schemas.microsoft.com/office/drawing/2015/06/chart">
            <c:ext xmlns:c16="http://schemas.microsoft.com/office/drawing/2014/chart" uri="{C3380CC4-5D6E-409C-BE32-E72D297353CC}">
              <c16:uniqueId val="{00000006-F7F0-4B9B-9086-A3A18CEA14E1}"/>
            </c:ext>
          </c:extLst>
        </c:ser>
        <c:ser>
          <c:idx val="7"/>
          <c:order val="7"/>
          <c:tx>
            <c:strRef>
              <c:f>Sheet1!$P$1</c:f>
              <c:strCache>
                <c:ptCount val="1"/>
                <c:pt idx="0">
                  <c:v>data</c:v>
                </c:pt>
              </c:strCache>
            </c:strRef>
          </c:tx>
          <c:spPr>
            <a:ln w="19050">
              <a:solidFill>
                <a:srgbClr val="000000">
                  <a:alpha val="60000"/>
                </a:srgbClr>
              </a:solidFill>
            </a:ln>
          </c:spPr>
          <c:marker>
            <c:symbol val="none"/>
          </c:marker>
          <c:xVal>
            <c:numRef>
              <c:f>Sheet1!$O$2:$O$3748</c:f>
              <c:numCache>
                <c:formatCode>General</c:formatCode>
                <c:ptCount val="3747"/>
                <c:pt idx="0">
                  <c:v>-1.299999237060546</c:v>
                </c:pt>
                <c:pt idx="1">
                  <c:v>-1.200000762939453</c:v>
                </c:pt>
                <c:pt idx="2">
                  <c:v>-1.10000228881836</c:v>
                </c:pt>
                <c:pt idx="3">
                  <c:v>-1.0</c:v>
                </c:pt>
                <c:pt idx="4">
                  <c:v>-0.900001525878906</c:v>
                </c:pt>
                <c:pt idx="5">
                  <c:v>-0.799999237060547</c:v>
                </c:pt>
                <c:pt idx="6">
                  <c:v>-0.700000762939453</c:v>
                </c:pt>
                <c:pt idx="7">
                  <c:v>-0.600002288818359</c:v>
                </c:pt>
                <c:pt idx="8">
                  <c:v>-0.5</c:v>
                </c:pt>
                <c:pt idx="9">
                  <c:v>-0.400001525878906</c:v>
                </c:pt>
                <c:pt idx="10">
                  <c:v>-0.299999237060547</c:v>
                </c:pt>
                <c:pt idx="11">
                  <c:v>-0.200000762939453</c:v>
                </c:pt>
                <c:pt idx="12">
                  <c:v>-0.100002288818359</c:v>
                </c:pt>
                <c:pt idx="13">
                  <c:v>0.0</c:v>
                </c:pt>
                <c:pt idx="14">
                  <c:v>0.0999984741210938</c:v>
                </c:pt>
                <c:pt idx="15">
                  <c:v>0.200000762939453</c:v>
                </c:pt>
                <c:pt idx="16">
                  <c:v>0.299999237060547</c:v>
                </c:pt>
                <c:pt idx="17">
                  <c:v>0.399997711181641</c:v>
                </c:pt>
                <c:pt idx="18">
                  <c:v>0.5</c:v>
                </c:pt>
                <c:pt idx="19">
                  <c:v>0.599998474121094</c:v>
                </c:pt>
                <c:pt idx="20">
                  <c:v>0.700000762939453</c:v>
                </c:pt>
                <c:pt idx="21">
                  <c:v>0.799999237060547</c:v>
                </c:pt>
                <c:pt idx="22">
                  <c:v>0.899997711181641</c:v>
                </c:pt>
                <c:pt idx="23">
                  <c:v>1.0</c:v>
                </c:pt>
                <c:pt idx="24">
                  <c:v>1.099998474121094</c:v>
                </c:pt>
                <c:pt idx="25">
                  <c:v>1.200000762939453</c:v>
                </c:pt>
                <c:pt idx="26">
                  <c:v>1.299999237060546</c:v>
                </c:pt>
                <c:pt idx="27">
                  <c:v>1.399997711181641</c:v>
                </c:pt>
                <c:pt idx="28">
                  <c:v>1.5</c:v>
                </c:pt>
                <c:pt idx="29">
                  <c:v>1.599998474121094</c:v>
                </c:pt>
                <c:pt idx="30">
                  <c:v>1.700000762939453</c:v>
                </c:pt>
                <c:pt idx="31">
                  <c:v>1.799999237060547</c:v>
                </c:pt>
                <c:pt idx="32">
                  <c:v>1.899997711181641</c:v>
                </c:pt>
                <c:pt idx="33">
                  <c:v>2.0</c:v>
                </c:pt>
                <c:pt idx="34">
                  <c:v>2.099998474121094</c:v>
                </c:pt>
                <c:pt idx="35">
                  <c:v>2.200000762939454</c:v>
                </c:pt>
                <c:pt idx="36">
                  <c:v>2.299999237060547</c:v>
                </c:pt>
                <c:pt idx="37">
                  <c:v>2.399997711181641</c:v>
                </c:pt>
                <c:pt idx="38">
                  <c:v>2.5</c:v>
                </c:pt>
                <c:pt idx="39">
                  <c:v>2.599998474121094</c:v>
                </c:pt>
                <c:pt idx="40">
                  <c:v>2.700000762939453</c:v>
                </c:pt>
                <c:pt idx="41">
                  <c:v>2.799999237060547</c:v>
                </c:pt>
                <c:pt idx="42">
                  <c:v>2.899997711181641</c:v>
                </c:pt>
                <c:pt idx="43">
                  <c:v>3.0</c:v>
                </c:pt>
                <c:pt idx="44">
                  <c:v>3.099998474121094</c:v>
                </c:pt>
                <c:pt idx="45">
                  <c:v>3.200000762939454</c:v>
                </c:pt>
                <c:pt idx="46">
                  <c:v>3.299999237060547</c:v>
                </c:pt>
                <c:pt idx="47">
                  <c:v>3.399997711181641</c:v>
                </c:pt>
                <c:pt idx="48">
                  <c:v>3.5</c:v>
                </c:pt>
                <c:pt idx="49">
                  <c:v>3.599998474121094</c:v>
                </c:pt>
                <c:pt idx="50">
                  <c:v>3.700000762939453</c:v>
                </c:pt>
                <c:pt idx="51">
                  <c:v>3.799999237060547</c:v>
                </c:pt>
                <c:pt idx="52">
                  <c:v>3.899997711181641</c:v>
                </c:pt>
                <c:pt idx="53">
                  <c:v>4.0</c:v>
                </c:pt>
                <c:pt idx="54">
                  <c:v>4.099998474121094</c:v>
                </c:pt>
                <c:pt idx="55">
                  <c:v>4.20000076293945</c:v>
                </c:pt>
                <c:pt idx="56">
                  <c:v>4.299999237060547</c:v>
                </c:pt>
                <c:pt idx="57">
                  <c:v>4.399997711181641</c:v>
                </c:pt>
                <c:pt idx="58">
                  <c:v>4.5</c:v>
                </c:pt>
                <c:pt idx="59">
                  <c:v>4.599998474121094</c:v>
                </c:pt>
                <c:pt idx="60">
                  <c:v>4.70000076293945</c:v>
                </c:pt>
                <c:pt idx="61">
                  <c:v>4.799999237060547</c:v>
                </c:pt>
                <c:pt idx="62">
                  <c:v>4.899997711181641</c:v>
                </c:pt>
                <c:pt idx="63">
                  <c:v>5.0</c:v>
                </c:pt>
                <c:pt idx="64">
                  <c:v>5.099998474121094</c:v>
                </c:pt>
                <c:pt idx="65">
                  <c:v>5.20000076293945</c:v>
                </c:pt>
                <c:pt idx="66">
                  <c:v>5.299999237060547</c:v>
                </c:pt>
                <c:pt idx="67">
                  <c:v>5.399997711181641</c:v>
                </c:pt>
                <c:pt idx="68">
                  <c:v>5.5</c:v>
                </c:pt>
                <c:pt idx="69">
                  <c:v>5.599998474121094</c:v>
                </c:pt>
                <c:pt idx="70">
                  <c:v>5.70000076293945</c:v>
                </c:pt>
                <c:pt idx="71">
                  <c:v>5.799999237060547</c:v>
                </c:pt>
                <c:pt idx="72">
                  <c:v>5.899997711181641</c:v>
                </c:pt>
                <c:pt idx="73">
                  <c:v>6.0</c:v>
                </c:pt>
                <c:pt idx="74">
                  <c:v>6.099998474121094</c:v>
                </c:pt>
                <c:pt idx="75">
                  <c:v>6.20000076293945</c:v>
                </c:pt>
                <c:pt idx="76">
                  <c:v>6.299999237060547</c:v>
                </c:pt>
                <c:pt idx="77">
                  <c:v>6.399997711181641</c:v>
                </c:pt>
                <c:pt idx="78">
                  <c:v>6.5</c:v>
                </c:pt>
                <c:pt idx="79">
                  <c:v>6.599998474121094</c:v>
                </c:pt>
                <c:pt idx="80">
                  <c:v>6.70000076293945</c:v>
                </c:pt>
                <c:pt idx="81">
                  <c:v>6.799999237060547</c:v>
                </c:pt>
                <c:pt idx="82">
                  <c:v>6.899997711181641</c:v>
                </c:pt>
                <c:pt idx="83">
                  <c:v>7.0</c:v>
                </c:pt>
                <c:pt idx="84">
                  <c:v>7.099998474121094</c:v>
                </c:pt>
                <c:pt idx="85">
                  <c:v>7.20000076293945</c:v>
                </c:pt>
                <c:pt idx="86">
                  <c:v>7.299999237060547</c:v>
                </c:pt>
                <c:pt idx="87">
                  <c:v>7.399997711181641</c:v>
                </c:pt>
                <c:pt idx="88">
                  <c:v>7.5</c:v>
                </c:pt>
                <c:pt idx="89">
                  <c:v>7.599998474121094</c:v>
                </c:pt>
                <c:pt idx="90">
                  <c:v>7.70000076293945</c:v>
                </c:pt>
                <c:pt idx="91">
                  <c:v>7.799999237060547</c:v>
                </c:pt>
                <c:pt idx="92">
                  <c:v>7.899997711181641</c:v>
                </c:pt>
                <c:pt idx="93">
                  <c:v>8.0</c:v>
                </c:pt>
                <c:pt idx="94">
                  <c:v>8.099998474121093</c:v>
                </c:pt>
                <c:pt idx="95">
                  <c:v>8.200000762939448</c:v>
                </c:pt>
                <c:pt idx="96">
                  <c:v>8.29999923706055</c:v>
                </c:pt>
                <c:pt idx="97">
                  <c:v>8.39999771118164</c:v>
                </c:pt>
                <c:pt idx="98">
                  <c:v>8.5</c:v>
                </c:pt>
                <c:pt idx="99">
                  <c:v>8.599998474121093</c:v>
                </c:pt>
                <c:pt idx="100">
                  <c:v>8.700000762939448</c:v>
                </c:pt>
                <c:pt idx="101">
                  <c:v>8.79999923706055</c:v>
                </c:pt>
                <c:pt idx="102">
                  <c:v>8.89999771118164</c:v>
                </c:pt>
                <c:pt idx="103">
                  <c:v>9.0</c:v>
                </c:pt>
                <c:pt idx="104">
                  <c:v>9.099998474121093</c:v>
                </c:pt>
                <c:pt idx="105">
                  <c:v>9.200000762939448</c:v>
                </c:pt>
                <c:pt idx="106">
                  <c:v>9.29999923706055</c:v>
                </c:pt>
                <c:pt idx="107">
                  <c:v>9.39999771118164</c:v>
                </c:pt>
                <c:pt idx="108">
                  <c:v>9.5</c:v>
                </c:pt>
                <c:pt idx="109">
                  <c:v>9.599998474121093</c:v>
                </c:pt>
                <c:pt idx="110">
                  <c:v>9.700000762939448</c:v>
                </c:pt>
                <c:pt idx="111">
                  <c:v>9.79999923706055</c:v>
                </c:pt>
                <c:pt idx="112">
                  <c:v>9.89999771118164</c:v>
                </c:pt>
                <c:pt idx="113">
                  <c:v>10.0</c:v>
                </c:pt>
                <c:pt idx="114">
                  <c:v>10.0999984741211</c:v>
                </c:pt>
                <c:pt idx="115">
                  <c:v>10.20000076293945</c:v>
                </c:pt>
                <c:pt idx="116">
                  <c:v>10.29999923706055</c:v>
                </c:pt>
                <c:pt idx="117">
                  <c:v>10.39999771118164</c:v>
                </c:pt>
                <c:pt idx="118">
                  <c:v>10.5</c:v>
                </c:pt>
                <c:pt idx="119">
                  <c:v>10.5999984741211</c:v>
                </c:pt>
                <c:pt idx="120">
                  <c:v>10.70000076293945</c:v>
                </c:pt>
                <c:pt idx="121">
                  <c:v>10.79999923706055</c:v>
                </c:pt>
                <c:pt idx="122">
                  <c:v>10.89999771118164</c:v>
                </c:pt>
                <c:pt idx="123">
                  <c:v>11.0</c:v>
                </c:pt>
                <c:pt idx="124">
                  <c:v>11.0999984741211</c:v>
                </c:pt>
                <c:pt idx="125">
                  <c:v>11.20000076293945</c:v>
                </c:pt>
                <c:pt idx="126">
                  <c:v>11.29999923706055</c:v>
                </c:pt>
                <c:pt idx="127">
                  <c:v>11.39999771118164</c:v>
                </c:pt>
                <c:pt idx="128">
                  <c:v>11.5</c:v>
                </c:pt>
                <c:pt idx="129">
                  <c:v>11.5999984741211</c:v>
                </c:pt>
                <c:pt idx="130">
                  <c:v>11.70000076293945</c:v>
                </c:pt>
                <c:pt idx="131">
                  <c:v>11.79999923706055</c:v>
                </c:pt>
                <c:pt idx="132">
                  <c:v>11.89999771118164</c:v>
                </c:pt>
                <c:pt idx="133">
                  <c:v>12.0</c:v>
                </c:pt>
                <c:pt idx="134">
                  <c:v>12.0999984741211</c:v>
                </c:pt>
                <c:pt idx="135">
                  <c:v>12.20000076293945</c:v>
                </c:pt>
                <c:pt idx="136">
                  <c:v>12.29999923706055</c:v>
                </c:pt>
                <c:pt idx="137">
                  <c:v>12.39999771118164</c:v>
                </c:pt>
                <c:pt idx="138">
                  <c:v>12.5</c:v>
                </c:pt>
                <c:pt idx="139">
                  <c:v>12.5999984741211</c:v>
                </c:pt>
                <c:pt idx="140">
                  <c:v>12.70000076293945</c:v>
                </c:pt>
                <c:pt idx="141">
                  <c:v>12.79999923706055</c:v>
                </c:pt>
                <c:pt idx="142">
                  <c:v>12.89999771118164</c:v>
                </c:pt>
                <c:pt idx="143">
                  <c:v>13.0</c:v>
                </c:pt>
                <c:pt idx="144">
                  <c:v>13.0999984741211</c:v>
                </c:pt>
                <c:pt idx="145">
                  <c:v>13.20000076293945</c:v>
                </c:pt>
                <c:pt idx="146">
                  <c:v>13.29999923706055</c:v>
                </c:pt>
                <c:pt idx="147">
                  <c:v>13.39999771118164</c:v>
                </c:pt>
                <c:pt idx="148">
                  <c:v>13.5</c:v>
                </c:pt>
                <c:pt idx="149">
                  <c:v>13.5999984741211</c:v>
                </c:pt>
                <c:pt idx="150">
                  <c:v>13.70000076293945</c:v>
                </c:pt>
                <c:pt idx="151">
                  <c:v>13.79999923706055</c:v>
                </c:pt>
                <c:pt idx="152">
                  <c:v>13.89999771118164</c:v>
                </c:pt>
                <c:pt idx="153">
                  <c:v>14.0</c:v>
                </c:pt>
                <c:pt idx="154">
                  <c:v>14.0999984741211</c:v>
                </c:pt>
                <c:pt idx="155">
                  <c:v>14.20000076293945</c:v>
                </c:pt>
                <c:pt idx="156">
                  <c:v>14.29999923706055</c:v>
                </c:pt>
                <c:pt idx="157">
                  <c:v>14.39999771118164</c:v>
                </c:pt>
                <c:pt idx="158">
                  <c:v>14.5</c:v>
                </c:pt>
                <c:pt idx="159">
                  <c:v>14.5999984741211</c:v>
                </c:pt>
                <c:pt idx="160">
                  <c:v>14.70000076293945</c:v>
                </c:pt>
                <c:pt idx="161">
                  <c:v>14.79999923706055</c:v>
                </c:pt>
                <c:pt idx="162">
                  <c:v>14.89999771118164</c:v>
                </c:pt>
                <c:pt idx="163">
                  <c:v>15.0</c:v>
                </c:pt>
                <c:pt idx="164">
                  <c:v>15.0999984741211</c:v>
                </c:pt>
                <c:pt idx="165">
                  <c:v>15.20000076293945</c:v>
                </c:pt>
                <c:pt idx="166">
                  <c:v>15.29999923706055</c:v>
                </c:pt>
                <c:pt idx="167">
                  <c:v>15.39999771118164</c:v>
                </c:pt>
                <c:pt idx="168">
                  <c:v>15.5</c:v>
                </c:pt>
                <c:pt idx="169">
                  <c:v>15.5999984741211</c:v>
                </c:pt>
                <c:pt idx="170">
                  <c:v>15.70000076293945</c:v>
                </c:pt>
                <c:pt idx="171">
                  <c:v>15.79999923706055</c:v>
                </c:pt>
                <c:pt idx="172">
                  <c:v>15.89999771118164</c:v>
                </c:pt>
                <c:pt idx="173">
                  <c:v>16.0</c:v>
                </c:pt>
                <c:pt idx="174">
                  <c:v>16.09999847412109</c:v>
                </c:pt>
                <c:pt idx="175">
                  <c:v>16.20000076293945</c:v>
                </c:pt>
                <c:pt idx="176">
                  <c:v>16.29999923706054</c:v>
                </c:pt>
                <c:pt idx="177">
                  <c:v>16.39999771118164</c:v>
                </c:pt>
                <c:pt idx="178">
                  <c:v>16.5</c:v>
                </c:pt>
                <c:pt idx="179">
                  <c:v>16.59999847412109</c:v>
                </c:pt>
                <c:pt idx="180">
                  <c:v>16.70000076293945</c:v>
                </c:pt>
                <c:pt idx="181">
                  <c:v>16.79999923706054</c:v>
                </c:pt>
                <c:pt idx="182">
                  <c:v>16.89999771118164</c:v>
                </c:pt>
                <c:pt idx="183">
                  <c:v>17.0</c:v>
                </c:pt>
                <c:pt idx="184">
                  <c:v>17.09999847412109</c:v>
                </c:pt>
                <c:pt idx="185">
                  <c:v>17.20000076293945</c:v>
                </c:pt>
                <c:pt idx="186">
                  <c:v>17.29999923706054</c:v>
                </c:pt>
                <c:pt idx="187">
                  <c:v>17.39999771118164</c:v>
                </c:pt>
                <c:pt idx="188">
                  <c:v>17.5</c:v>
                </c:pt>
                <c:pt idx="189">
                  <c:v>17.59999847412109</c:v>
                </c:pt>
                <c:pt idx="190">
                  <c:v>17.70000076293945</c:v>
                </c:pt>
                <c:pt idx="191">
                  <c:v>17.79999923706054</c:v>
                </c:pt>
                <c:pt idx="192">
                  <c:v>17.89999771118164</c:v>
                </c:pt>
                <c:pt idx="193">
                  <c:v>18.0</c:v>
                </c:pt>
                <c:pt idx="194">
                  <c:v>18.09999847412109</c:v>
                </c:pt>
                <c:pt idx="195">
                  <c:v>18.20000076293945</c:v>
                </c:pt>
                <c:pt idx="196">
                  <c:v>18.29999923706054</c:v>
                </c:pt>
                <c:pt idx="197">
                  <c:v>18.39999771118164</c:v>
                </c:pt>
                <c:pt idx="198">
                  <c:v>18.5</c:v>
                </c:pt>
                <c:pt idx="199">
                  <c:v>18.59999847412109</c:v>
                </c:pt>
                <c:pt idx="200">
                  <c:v>18.70000076293945</c:v>
                </c:pt>
                <c:pt idx="201">
                  <c:v>18.79999923706054</c:v>
                </c:pt>
                <c:pt idx="202">
                  <c:v>18.89999771118164</c:v>
                </c:pt>
                <c:pt idx="203">
                  <c:v>19.0</c:v>
                </c:pt>
                <c:pt idx="204">
                  <c:v>19.09999847412109</c:v>
                </c:pt>
                <c:pt idx="205">
                  <c:v>19.20000076293945</c:v>
                </c:pt>
                <c:pt idx="206">
                  <c:v>19.29999923706054</c:v>
                </c:pt>
                <c:pt idx="207">
                  <c:v>19.39999771118164</c:v>
                </c:pt>
                <c:pt idx="208">
                  <c:v>19.5</c:v>
                </c:pt>
                <c:pt idx="209">
                  <c:v>19.59999847412109</c:v>
                </c:pt>
                <c:pt idx="210">
                  <c:v>19.70000076293945</c:v>
                </c:pt>
                <c:pt idx="211">
                  <c:v>19.79999923706054</c:v>
                </c:pt>
                <c:pt idx="212">
                  <c:v>19.89999771118164</c:v>
                </c:pt>
                <c:pt idx="213">
                  <c:v>20.0</c:v>
                </c:pt>
                <c:pt idx="214">
                  <c:v>20.09999847412109</c:v>
                </c:pt>
                <c:pt idx="215">
                  <c:v>20.20000076293945</c:v>
                </c:pt>
                <c:pt idx="216">
                  <c:v>20.29999923706054</c:v>
                </c:pt>
                <c:pt idx="217">
                  <c:v>20.39999771118164</c:v>
                </c:pt>
                <c:pt idx="218">
                  <c:v>20.5</c:v>
                </c:pt>
                <c:pt idx="219">
                  <c:v>20.59999847412109</c:v>
                </c:pt>
                <c:pt idx="220">
                  <c:v>20.70000076293945</c:v>
                </c:pt>
                <c:pt idx="221">
                  <c:v>20.79999923706054</c:v>
                </c:pt>
                <c:pt idx="222">
                  <c:v>20.89999771118164</c:v>
                </c:pt>
                <c:pt idx="223">
                  <c:v>21.0</c:v>
                </c:pt>
                <c:pt idx="224">
                  <c:v>21.09999847412109</c:v>
                </c:pt>
                <c:pt idx="225">
                  <c:v>21.20000076293945</c:v>
                </c:pt>
                <c:pt idx="226">
                  <c:v>21.29999923706054</c:v>
                </c:pt>
                <c:pt idx="227">
                  <c:v>21.39999771118164</c:v>
                </c:pt>
                <c:pt idx="228">
                  <c:v>21.5</c:v>
                </c:pt>
                <c:pt idx="229">
                  <c:v>21.59999847412109</c:v>
                </c:pt>
                <c:pt idx="230">
                  <c:v>21.70000076293945</c:v>
                </c:pt>
                <c:pt idx="231">
                  <c:v>21.79999923706054</c:v>
                </c:pt>
                <c:pt idx="232">
                  <c:v>21.89999771118164</c:v>
                </c:pt>
                <c:pt idx="233">
                  <c:v>22.0</c:v>
                </c:pt>
                <c:pt idx="234">
                  <c:v>22.09999847412109</c:v>
                </c:pt>
                <c:pt idx="235">
                  <c:v>22.20000076293945</c:v>
                </c:pt>
                <c:pt idx="236">
                  <c:v>22.29999923706054</c:v>
                </c:pt>
                <c:pt idx="237">
                  <c:v>22.39999771118164</c:v>
                </c:pt>
                <c:pt idx="238">
                  <c:v>22.5</c:v>
                </c:pt>
                <c:pt idx="239">
                  <c:v>22.59999847412109</c:v>
                </c:pt>
                <c:pt idx="240">
                  <c:v>22.70000076293945</c:v>
                </c:pt>
                <c:pt idx="241">
                  <c:v>22.79999923706054</c:v>
                </c:pt>
                <c:pt idx="242">
                  <c:v>22.89999771118164</c:v>
                </c:pt>
                <c:pt idx="243">
                  <c:v>23.0</c:v>
                </c:pt>
                <c:pt idx="244">
                  <c:v>23.09999847412109</c:v>
                </c:pt>
                <c:pt idx="245">
                  <c:v>23.20000076293945</c:v>
                </c:pt>
                <c:pt idx="246">
                  <c:v>23.29999923706054</c:v>
                </c:pt>
                <c:pt idx="247">
                  <c:v>23.39999771118164</c:v>
                </c:pt>
                <c:pt idx="248">
                  <c:v>23.5</c:v>
                </c:pt>
                <c:pt idx="249">
                  <c:v>23.59999847412109</c:v>
                </c:pt>
                <c:pt idx="250">
                  <c:v>23.70000076293945</c:v>
                </c:pt>
                <c:pt idx="251">
                  <c:v>23.79999923706054</c:v>
                </c:pt>
                <c:pt idx="252">
                  <c:v>23.89999771118164</c:v>
                </c:pt>
                <c:pt idx="253">
                  <c:v>24.0</c:v>
                </c:pt>
                <c:pt idx="254">
                  <c:v>24.09999847412109</c:v>
                </c:pt>
                <c:pt idx="255">
                  <c:v>24.20000076293945</c:v>
                </c:pt>
                <c:pt idx="256">
                  <c:v>24.29999923706054</c:v>
                </c:pt>
                <c:pt idx="257">
                  <c:v>24.39999771118164</c:v>
                </c:pt>
                <c:pt idx="258">
                  <c:v>24.49999618530273</c:v>
                </c:pt>
                <c:pt idx="259">
                  <c:v>24.60000228881836</c:v>
                </c:pt>
                <c:pt idx="260">
                  <c:v>24.70000076293945</c:v>
                </c:pt>
                <c:pt idx="261">
                  <c:v>24.79999923706054</c:v>
                </c:pt>
                <c:pt idx="262">
                  <c:v>24.89999771118164</c:v>
                </c:pt>
                <c:pt idx="263">
                  <c:v>24.99999618530273</c:v>
                </c:pt>
                <c:pt idx="264">
                  <c:v>25.10000228881836</c:v>
                </c:pt>
                <c:pt idx="265">
                  <c:v>25.20000076293945</c:v>
                </c:pt>
                <c:pt idx="266">
                  <c:v>25.29999923706054</c:v>
                </c:pt>
                <c:pt idx="267">
                  <c:v>25.39999771118164</c:v>
                </c:pt>
                <c:pt idx="268">
                  <c:v>25.49999618530273</c:v>
                </c:pt>
                <c:pt idx="269">
                  <c:v>25.60000228881836</c:v>
                </c:pt>
                <c:pt idx="270">
                  <c:v>25.70000076293945</c:v>
                </c:pt>
                <c:pt idx="271">
                  <c:v>25.79999923706054</c:v>
                </c:pt>
                <c:pt idx="272">
                  <c:v>25.89999771118164</c:v>
                </c:pt>
                <c:pt idx="273">
                  <c:v>25.99999618530273</c:v>
                </c:pt>
                <c:pt idx="274">
                  <c:v>26.10000228881836</c:v>
                </c:pt>
                <c:pt idx="275">
                  <c:v>26.20000076293945</c:v>
                </c:pt>
                <c:pt idx="276">
                  <c:v>26.29999923706054</c:v>
                </c:pt>
                <c:pt idx="277">
                  <c:v>26.39999771118164</c:v>
                </c:pt>
                <c:pt idx="278">
                  <c:v>26.49999618530273</c:v>
                </c:pt>
                <c:pt idx="279">
                  <c:v>26.60000228881836</c:v>
                </c:pt>
                <c:pt idx="280">
                  <c:v>26.70000076293945</c:v>
                </c:pt>
                <c:pt idx="281">
                  <c:v>26.79999923706054</c:v>
                </c:pt>
                <c:pt idx="282">
                  <c:v>26.89999771118164</c:v>
                </c:pt>
                <c:pt idx="283">
                  <c:v>26.99999618530273</c:v>
                </c:pt>
                <c:pt idx="284">
                  <c:v>27.10000228881836</c:v>
                </c:pt>
                <c:pt idx="285">
                  <c:v>27.20000076293945</c:v>
                </c:pt>
                <c:pt idx="286">
                  <c:v>27.29999923706054</c:v>
                </c:pt>
                <c:pt idx="287">
                  <c:v>27.39999771118164</c:v>
                </c:pt>
                <c:pt idx="288">
                  <c:v>27.49999618530273</c:v>
                </c:pt>
                <c:pt idx="289">
                  <c:v>27.60000228881836</c:v>
                </c:pt>
                <c:pt idx="290">
                  <c:v>27.70000076293945</c:v>
                </c:pt>
                <c:pt idx="291">
                  <c:v>27.79999923706054</c:v>
                </c:pt>
                <c:pt idx="292">
                  <c:v>27.89999771118164</c:v>
                </c:pt>
                <c:pt idx="293">
                  <c:v>27.99999618530273</c:v>
                </c:pt>
                <c:pt idx="294">
                  <c:v>28.10000228881836</c:v>
                </c:pt>
                <c:pt idx="295">
                  <c:v>28.20000076293945</c:v>
                </c:pt>
                <c:pt idx="296">
                  <c:v>28.29999923706054</c:v>
                </c:pt>
                <c:pt idx="297">
                  <c:v>28.39999771118164</c:v>
                </c:pt>
                <c:pt idx="298">
                  <c:v>28.49999618530273</c:v>
                </c:pt>
                <c:pt idx="299">
                  <c:v>28.60000228881836</c:v>
                </c:pt>
                <c:pt idx="300">
                  <c:v>28.70000076293945</c:v>
                </c:pt>
                <c:pt idx="301">
                  <c:v>28.79999923706054</c:v>
                </c:pt>
                <c:pt idx="302">
                  <c:v>28.89999771118164</c:v>
                </c:pt>
                <c:pt idx="303">
                  <c:v>28.99999618530273</c:v>
                </c:pt>
                <c:pt idx="304">
                  <c:v>29.10000228881836</c:v>
                </c:pt>
                <c:pt idx="305">
                  <c:v>29.20000076293945</c:v>
                </c:pt>
                <c:pt idx="306">
                  <c:v>29.29999923706054</c:v>
                </c:pt>
                <c:pt idx="307">
                  <c:v>29.39999771118164</c:v>
                </c:pt>
                <c:pt idx="308">
                  <c:v>29.49999618530273</c:v>
                </c:pt>
                <c:pt idx="309">
                  <c:v>29.60000228881836</c:v>
                </c:pt>
                <c:pt idx="310">
                  <c:v>29.70000076293945</c:v>
                </c:pt>
                <c:pt idx="311">
                  <c:v>29.79999923706054</c:v>
                </c:pt>
                <c:pt idx="312">
                  <c:v>29.89999771118164</c:v>
                </c:pt>
                <c:pt idx="313">
                  <c:v>29.99999618530273</c:v>
                </c:pt>
                <c:pt idx="314">
                  <c:v>30.10000228881836</c:v>
                </c:pt>
                <c:pt idx="315">
                  <c:v>30.20000076293945</c:v>
                </c:pt>
                <c:pt idx="316">
                  <c:v>30.29999923706054</c:v>
                </c:pt>
                <c:pt idx="317">
                  <c:v>30.39999771118164</c:v>
                </c:pt>
                <c:pt idx="318">
                  <c:v>30.49999618530273</c:v>
                </c:pt>
                <c:pt idx="319">
                  <c:v>30.60000228881836</c:v>
                </c:pt>
                <c:pt idx="320">
                  <c:v>30.70000076293945</c:v>
                </c:pt>
                <c:pt idx="321">
                  <c:v>30.79999923706054</c:v>
                </c:pt>
                <c:pt idx="322">
                  <c:v>30.89999771118164</c:v>
                </c:pt>
                <c:pt idx="323">
                  <c:v>30.99999618530273</c:v>
                </c:pt>
                <c:pt idx="324">
                  <c:v>31.10000228881836</c:v>
                </c:pt>
                <c:pt idx="325">
                  <c:v>31.20000076293945</c:v>
                </c:pt>
                <c:pt idx="326">
                  <c:v>31.29999923706054</c:v>
                </c:pt>
                <c:pt idx="327">
                  <c:v>31.39999771118164</c:v>
                </c:pt>
                <c:pt idx="328">
                  <c:v>31.49999618530273</c:v>
                </c:pt>
                <c:pt idx="329">
                  <c:v>31.60000228881836</c:v>
                </c:pt>
                <c:pt idx="330">
                  <c:v>31.70000076293945</c:v>
                </c:pt>
                <c:pt idx="331">
                  <c:v>31.79999923706054</c:v>
                </c:pt>
                <c:pt idx="332">
                  <c:v>31.89999771118164</c:v>
                </c:pt>
                <c:pt idx="333">
                  <c:v>31.99999618530273</c:v>
                </c:pt>
                <c:pt idx="334">
                  <c:v>32.10000228881836</c:v>
                </c:pt>
                <c:pt idx="335">
                  <c:v>32.20000076293945</c:v>
                </c:pt>
                <c:pt idx="336">
                  <c:v>32.29999923706055</c:v>
                </c:pt>
                <c:pt idx="337">
                  <c:v>32.39999771118164</c:v>
                </c:pt>
                <c:pt idx="338">
                  <c:v>32.49999618530273</c:v>
                </c:pt>
                <c:pt idx="339">
                  <c:v>32.60000228881836</c:v>
                </c:pt>
                <c:pt idx="340">
                  <c:v>32.70000076293945</c:v>
                </c:pt>
                <c:pt idx="341">
                  <c:v>32.79999923706055</c:v>
                </c:pt>
                <c:pt idx="342">
                  <c:v>32.89999771118164</c:v>
                </c:pt>
                <c:pt idx="343">
                  <c:v>32.99999618530273</c:v>
                </c:pt>
                <c:pt idx="344">
                  <c:v>33.10000228881836</c:v>
                </c:pt>
                <c:pt idx="345">
                  <c:v>33.20000076293945</c:v>
                </c:pt>
                <c:pt idx="346">
                  <c:v>33.29999923706055</c:v>
                </c:pt>
                <c:pt idx="347">
                  <c:v>33.39999771118164</c:v>
                </c:pt>
                <c:pt idx="348">
                  <c:v>33.49999618530273</c:v>
                </c:pt>
                <c:pt idx="349">
                  <c:v>33.60000228881836</c:v>
                </c:pt>
                <c:pt idx="350">
                  <c:v>33.70000076293945</c:v>
                </c:pt>
                <c:pt idx="351">
                  <c:v>33.79999923706055</c:v>
                </c:pt>
                <c:pt idx="352">
                  <c:v>33.89999771118164</c:v>
                </c:pt>
                <c:pt idx="353">
                  <c:v>33.99999618530273</c:v>
                </c:pt>
                <c:pt idx="354">
                  <c:v>34.10000228881836</c:v>
                </c:pt>
                <c:pt idx="355">
                  <c:v>34.20000076293945</c:v>
                </c:pt>
                <c:pt idx="356">
                  <c:v>34.29999923706055</c:v>
                </c:pt>
                <c:pt idx="357">
                  <c:v>34.39999771118164</c:v>
                </c:pt>
                <c:pt idx="358">
                  <c:v>34.49999618530273</c:v>
                </c:pt>
                <c:pt idx="359">
                  <c:v>34.60000228881836</c:v>
                </c:pt>
                <c:pt idx="360">
                  <c:v>34.70000076293945</c:v>
                </c:pt>
                <c:pt idx="361">
                  <c:v>34.79999923706055</c:v>
                </c:pt>
                <c:pt idx="362">
                  <c:v>34.89999771118164</c:v>
                </c:pt>
                <c:pt idx="363">
                  <c:v>34.99999618530273</c:v>
                </c:pt>
                <c:pt idx="364">
                  <c:v>35.10000228881836</c:v>
                </c:pt>
                <c:pt idx="365">
                  <c:v>35.20000076293945</c:v>
                </c:pt>
                <c:pt idx="366">
                  <c:v>35.29999923706055</c:v>
                </c:pt>
                <c:pt idx="367">
                  <c:v>35.39999771118164</c:v>
                </c:pt>
                <c:pt idx="368">
                  <c:v>35.49999618530273</c:v>
                </c:pt>
                <c:pt idx="369">
                  <c:v>35.60000228881836</c:v>
                </c:pt>
                <c:pt idx="370">
                  <c:v>35.70000076293945</c:v>
                </c:pt>
                <c:pt idx="371">
                  <c:v>35.79999923706055</c:v>
                </c:pt>
                <c:pt idx="372">
                  <c:v>35.89999771118164</c:v>
                </c:pt>
                <c:pt idx="373">
                  <c:v>35.99999618530273</c:v>
                </c:pt>
                <c:pt idx="374">
                  <c:v>36.10000228881836</c:v>
                </c:pt>
                <c:pt idx="375">
                  <c:v>36.20000076293945</c:v>
                </c:pt>
                <c:pt idx="376">
                  <c:v>36.29999923706055</c:v>
                </c:pt>
                <c:pt idx="377">
                  <c:v>36.39999771118164</c:v>
                </c:pt>
                <c:pt idx="378">
                  <c:v>36.49999618530273</c:v>
                </c:pt>
                <c:pt idx="379">
                  <c:v>36.60000228881836</c:v>
                </c:pt>
                <c:pt idx="380">
                  <c:v>36.70000076293945</c:v>
                </c:pt>
                <c:pt idx="381">
                  <c:v>36.79999923706055</c:v>
                </c:pt>
                <c:pt idx="382">
                  <c:v>36.89999771118164</c:v>
                </c:pt>
                <c:pt idx="383">
                  <c:v>36.99999618530273</c:v>
                </c:pt>
                <c:pt idx="384">
                  <c:v>37.10000228881836</c:v>
                </c:pt>
                <c:pt idx="385">
                  <c:v>37.20000076293945</c:v>
                </c:pt>
                <c:pt idx="386">
                  <c:v>37.29999923706055</c:v>
                </c:pt>
                <c:pt idx="387">
                  <c:v>37.39999771118164</c:v>
                </c:pt>
                <c:pt idx="388">
                  <c:v>37.49999618530273</c:v>
                </c:pt>
                <c:pt idx="389">
                  <c:v>37.60000228881836</c:v>
                </c:pt>
                <c:pt idx="390">
                  <c:v>37.70000076293945</c:v>
                </c:pt>
                <c:pt idx="391">
                  <c:v>37.79999923706055</c:v>
                </c:pt>
                <c:pt idx="392">
                  <c:v>37.89999771118164</c:v>
                </c:pt>
                <c:pt idx="393">
                  <c:v>37.99999618530273</c:v>
                </c:pt>
                <c:pt idx="394">
                  <c:v>38.10000228881836</c:v>
                </c:pt>
                <c:pt idx="395">
                  <c:v>38.20000076293945</c:v>
                </c:pt>
                <c:pt idx="396">
                  <c:v>38.29999923706055</c:v>
                </c:pt>
                <c:pt idx="397">
                  <c:v>38.39999771118164</c:v>
                </c:pt>
                <c:pt idx="398">
                  <c:v>38.49999618530273</c:v>
                </c:pt>
                <c:pt idx="399">
                  <c:v>38.60000228881836</c:v>
                </c:pt>
                <c:pt idx="400">
                  <c:v>38.70000076293945</c:v>
                </c:pt>
                <c:pt idx="401">
                  <c:v>38.79999923706055</c:v>
                </c:pt>
                <c:pt idx="402">
                  <c:v>38.89999771118164</c:v>
                </c:pt>
                <c:pt idx="403">
                  <c:v>38.99999618530273</c:v>
                </c:pt>
                <c:pt idx="404">
                  <c:v>39.10000228881836</c:v>
                </c:pt>
                <c:pt idx="405">
                  <c:v>39.20000076293945</c:v>
                </c:pt>
                <c:pt idx="406">
                  <c:v>39.29999923706055</c:v>
                </c:pt>
                <c:pt idx="407">
                  <c:v>39.39999771118164</c:v>
                </c:pt>
                <c:pt idx="408">
                  <c:v>39.49999618530273</c:v>
                </c:pt>
                <c:pt idx="409">
                  <c:v>39.60000228881836</c:v>
                </c:pt>
                <c:pt idx="410">
                  <c:v>39.70000076293945</c:v>
                </c:pt>
                <c:pt idx="411">
                  <c:v>39.79999923706055</c:v>
                </c:pt>
                <c:pt idx="412">
                  <c:v>39.89999771118164</c:v>
                </c:pt>
                <c:pt idx="413">
                  <c:v>39.99999618530273</c:v>
                </c:pt>
                <c:pt idx="414">
                  <c:v>40.10000228881836</c:v>
                </c:pt>
                <c:pt idx="415">
                  <c:v>40.20000076293945</c:v>
                </c:pt>
                <c:pt idx="416">
                  <c:v>40.29999923706055</c:v>
                </c:pt>
                <c:pt idx="417">
                  <c:v>40.39999771118164</c:v>
                </c:pt>
                <c:pt idx="418">
                  <c:v>40.49999618530273</c:v>
                </c:pt>
                <c:pt idx="419">
                  <c:v>40.60000228881836</c:v>
                </c:pt>
                <c:pt idx="420">
                  <c:v>40.70000076293945</c:v>
                </c:pt>
                <c:pt idx="421">
                  <c:v>40.79999923706055</c:v>
                </c:pt>
                <c:pt idx="422">
                  <c:v>40.89999771118164</c:v>
                </c:pt>
                <c:pt idx="423">
                  <c:v>40.99999618530273</c:v>
                </c:pt>
                <c:pt idx="424">
                  <c:v>41.10000228881836</c:v>
                </c:pt>
                <c:pt idx="425">
                  <c:v>41.20000076293945</c:v>
                </c:pt>
                <c:pt idx="426">
                  <c:v>41.29999923706055</c:v>
                </c:pt>
                <c:pt idx="427">
                  <c:v>41.39999771118164</c:v>
                </c:pt>
                <c:pt idx="428">
                  <c:v>41.49999618530273</c:v>
                </c:pt>
                <c:pt idx="429">
                  <c:v>41.60000228881836</c:v>
                </c:pt>
                <c:pt idx="430">
                  <c:v>41.70000076293945</c:v>
                </c:pt>
                <c:pt idx="431">
                  <c:v>41.79999923706055</c:v>
                </c:pt>
                <c:pt idx="432">
                  <c:v>41.89999771118164</c:v>
                </c:pt>
                <c:pt idx="433">
                  <c:v>41.99999618530273</c:v>
                </c:pt>
                <c:pt idx="434">
                  <c:v>42.10000228881836</c:v>
                </c:pt>
                <c:pt idx="435">
                  <c:v>42.20000076293945</c:v>
                </c:pt>
                <c:pt idx="436">
                  <c:v>42.29999923706055</c:v>
                </c:pt>
                <c:pt idx="437">
                  <c:v>42.39999771118164</c:v>
                </c:pt>
                <c:pt idx="438">
                  <c:v>42.49999618530273</c:v>
                </c:pt>
                <c:pt idx="439">
                  <c:v>42.60000228881836</c:v>
                </c:pt>
                <c:pt idx="440">
                  <c:v>42.70000076293945</c:v>
                </c:pt>
                <c:pt idx="441">
                  <c:v>42.79999923706055</c:v>
                </c:pt>
                <c:pt idx="442">
                  <c:v>42.89999771118164</c:v>
                </c:pt>
                <c:pt idx="443">
                  <c:v>42.99999618530273</c:v>
                </c:pt>
                <c:pt idx="444">
                  <c:v>43.10000228881836</c:v>
                </c:pt>
                <c:pt idx="445">
                  <c:v>43.20000076293945</c:v>
                </c:pt>
                <c:pt idx="446">
                  <c:v>43.29999923706055</c:v>
                </c:pt>
                <c:pt idx="447">
                  <c:v>43.39999771118164</c:v>
                </c:pt>
                <c:pt idx="448">
                  <c:v>43.49999618530273</c:v>
                </c:pt>
                <c:pt idx="449">
                  <c:v>43.60000228881836</c:v>
                </c:pt>
                <c:pt idx="450">
                  <c:v>43.70000076293945</c:v>
                </c:pt>
                <c:pt idx="451">
                  <c:v>43.79999923706055</c:v>
                </c:pt>
                <c:pt idx="452">
                  <c:v>43.89999771118164</c:v>
                </c:pt>
                <c:pt idx="453">
                  <c:v>43.99999618530273</c:v>
                </c:pt>
                <c:pt idx="454">
                  <c:v>44.10000228881836</c:v>
                </c:pt>
                <c:pt idx="455">
                  <c:v>44.20000076293945</c:v>
                </c:pt>
                <c:pt idx="456">
                  <c:v>44.29999923706055</c:v>
                </c:pt>
                <c:pt idx="457">
                  <c:v>44.39999771118164</c:v>
                </c:pt>
                <c:pt idx="458">
                  <c:v>44.49999618530273</c:v>
                </c:pt>
                <c:pt idx="459">
                  <c:v>44.60000228881836</c:v>
                </c:pt>
                <c:pt idx="460">
                  <c:v>44.70000076293945</c:v>
                </c:pt>
                <c:pt idx="461">
                  <c:v>44.79999923706055</c:v>
                </c:pt>
                <c:pt idx="462">
                  <c:v>44.89999771118164</c:v>
                </c:pt>
                <c:pt idx="463">
                  <c:v>44.99999618530273</c:v>
                </c:pt>
                <c:pt idx="464">
                  <c:v>45.10000228881836</c:v>
                </c:pt>
                <c:pt idx="465">
                  <c:v>45.20000076293945</c:v>
                </c:pt>
                <c:pt idx="466">
                  <c:v>45.29999923706055</c:v>
                </c:pt>
                <c:pt idx="467">
                  <c:v>45.39999771118164</c:v>
                </c:pt>
                <c:pt idx="468">
                  <c:v>45.49999618530273</c:v>
                </c:pt>
                <c:pt idx="469">
                  <c:v>45.60000228881836</c:v>
                </c:pt>
                <c:pt idx="470">
                  <c:v>45.70000076293945</c:v>
                </c:pt>
                <c:pt idx="471">
                  <c:v>45.79999923706055</c:v>
                </c:pt>
                <c:pt idx="472">
                  <c:v>45.89999771118164</c:v>
                </c:pt>
                <c:pt idx="473">
                  <c:v>45.99999618530273</c:v>
                </c:pt>
                <c:pt idx="474">
                  <c:v>46.10000228881836</c:v>
                </c:pt>
                <c:pt idx="475">
                  <c:v>46.20000076293945</c:v>
                </c:pt>
                <c:pt idx="476">
                  <c:v>46.29999923706055</c:v>
                </c:pt>
                <c:pt idx="477">
                  <c:v>46.39999771118164</c:v>
                </c:pt>
                <c:pt idx="478">
                  <c:v>46.49999618530273</c:v>
                </c:pt>
                <c:pt idx="479">
                  <c:v>46.60000228881836</c:v>
                </c:pt>
                <c:pt idx="480">
                  <c:v>46.70000076293945</c:v>
                </c:pt>
                <c:pt idx="481">
                  <c:v>46.79999923706055</c:v>
                </c:pt>
                <c:pt idx="482">
                  <c:v>46.89999771118164</c:v>
                </c:pt>
                <c:pt idx="483">
                  <c:v>46.99999618530273</c:v>
                </c:pt>
                <c:pt idx="484">
                  <c:v>47.10000228881836</c:v>
                </c:pt>
                <c:pt idx="485">
                  <c:v>47.20000076293945</c:v>
                </c:pt>
                <c:pt idx="486">
                  <c:v>47.29999923706055</c:v>
                </c:pt>
                <c:pt idx="487">
                  <c:v>47.39999771118164</c:v>
                </c:pt>
                <c:pt idx="488">
                  <c:v>47.49999618530273</c:v>
                </c:pt>
                <c:pt idx="489">
                  <c:v>47.60000228881836</c:v>
                </c:pt>
                <c:pt idx="490">
                  <c:v>47.70000076293945</c:v>
                </c:pt>
                <c:pt idx="491">
                  <c:v>47.79999923706055</c:v>
                </c:pt>
                <c:pt idx="492">
                  <c:v>47.89999771118164</c:v>
                </c:pt>
                <c:pt idx="493">
                  <c:v>47.99999618530273</c:v>
                </c:pt>
                <c:pt idx="494">
                  <c:v>48.10000228881836</c:v>
                </c:pt>
                <c:pt idx="495">
                  <c:v>48.20000076293945</c:v>
                </c:pt>
                <c:pt idx="496">
                  <c:v>48.29999923706055</c:v>
                </c:pt>
                <c:pt idx="497">
                  <c:v>48.39999771118164</c:v>
                </c:pt>
                <c:pt idx="498">
                  <c:v>48.49999618530273</c:v>
                </c:pt>
                <c:pt idx="499">
                  <c:v>48.60000228881836</c:v>
                </c:pt>
                <c:pt idx="500">
                  <c:v>48.70000076293945</c:v>
                </c:pt>
                <c:pt idx="501">
                  <c:v>48.79999923706055</c:v>
                </c:pt>
                <c:pt idx="502">
                  <c:v>48.89999771118164</c:v>
                </c:pt>
                <c:pt idx="503">
                  <c:v>48.99999618530273</c:v>
                </c:pt>
                <c:pt idx="504">
                  <c:v>49.10000228881836</c:v>
                </c:pt>
                <c:pt idx="505">
                  <c:v>49.20000076293945</c:v>
                </c:pt>
                <c:pt idx="506">
                  <c:v>49.29999923706055</c:v>
                </c:pt>
                <c:pt idx="507">
                  <c:v>49.39999771118164</c:v>
                </c:pt>
                <c:pt idx="508">
                  <c:v>49.49999618530273</c:v>
                </c:pt>
                <c:pt idx="509">
                  <c:v>49.60000228881836</c:v>
                </c:pt>
                <c:pt idx="510">
                  <c:v>49.70000076293945</c:v>
                </c:pt>
                <c:pt idx="511">
                  <c:v>49.79999923706055</c:v>
                </c:pt>
                <c:pt idx="512">
                  <c:v>49.89999771118164</c:v>
                </c:pt>
                <c:pt idx="513">
                  <c:v>49.99999618530273</c:v>
                </c:pt>
                <c:pt idx="514">
                  <c:v>50.10000228881836</c:v>
                </c:pt>
                <c:pt idx="515">
                  <c:v>50.20000076293945</c:v>
                </c:pt>
                <c:pt idx="516">
                  <c:v>50.29999923706055</c:v>
                </c:pt>
                <c:pt idx="517">
                  <c:v>50.39999771118164</c:v>
                </c:pt>
                <c:pt idx="518">
                  <c:v>50.49999618530273</c:v>
                </c:pt>
                <c:pt idx="519">
                  <c:v>50.60000228881836</c:v>
                </c:pt>
                <c:pt idx="520">
                  <c:v>50.70000076293945</c:v>
                </c:pt>
                <c:pt idx="521">
                  <c:v>50.79999923706055</c:v>
                </c:pt>
                <c:pt idx="522">
                  <c:v>50.89999771118164</c:v>
                </c:pt>
                <c:pt idx="523">
                  <c:v>50.99999618530273</c:v>
                </c:pt>
                <c:pt idx="524">
                  <c:v>51.10000228881836</c:v>
                </c:pt>
                <c:pt idx="525">
                  <c:v>51.20000076293945</c:v>
                </c:pt>
                <c:pt idx="526">
                  <c:v>51.29999923706055</c:v>
                </c:pt>
                <c:pt idx="527">
                  <c:v>51.39999771118164</c:v>
                </c:pt>
                <c:pt idx="528">
                  <c:v>51.49999618530273</c:v>
                </c:pt>
                <c:pt idx="529">
                  <c:v>51.60000228881836</c:v>
                </c:pt>
                <c:pt idx="530">
                  <c:v>51.70000076293945</c:v>
                </c:pt>
                <c:pt idx="531">
                  <c:v>51.79999923706055</c:v>
                </c:pt>
                <c:pt idx="532">
                  <c:v>51.89999771118164</c:v>
                </c:pt>
                <c:pt idx="533">
                  <c:v>51.99999618530273</c:v>
                </c:pt>
                <c:pt idx="534">
                  <c:v>52.10000228881836</c:v>
                </c:pt>
                <c:pt idx="535">
                  <c:v>52.20000076293945</c:v>
                </c:pt>
                <c:pt idx="536">
                  <c:v>52.29999923706055</c:v>
                </c:pt>
                <c:pt idx="537">
                  <c:v>52.39999771118164</c:v>
                </c:pt>
                <c:pt idx="538">
                  <c:v>52.49999618530273</c:v>
                </c:pt>
                <c:pt idx="539">
                  <c:v>52.60000228881836</c:v>
                </c:pt>
                <c:pt idx="540">
                  <c:v>52.70000076293945</c:v>
                </c:pt>
                <c:pt idx="541">
                  <c:v>52.79999923706055</c:v>
                </c:pt>
                <c:pt idx="542">
                  <c:v>52.89999771118164</c:v>
                </c:pt>
                <c:pt idx="543">
                  <c:v>52.99999618530273</c:v>
                </c:pt>
                <c:pt idx="544">
                  <c:v>53.10000228881836</c:v>
                </c:pt>
                <c:pt idx="545">
                  <c:v>53.20000076293945</c:v>
                </c:pt>
                <c:pt idx="546">
                  <c:v>53.29999923706055</c:v>
                </c:pt>
                <c:pt idx="547">
                  <c:v>53.39999771118164</c:v>
                </c:pt>
                <c:pt idx="548">
                  <c:v>53.49999618530273</c:v>
                </c:pt>
                <c:pt idx="549">
                  <c:v>53.60000228881836</c:v>
                </c:pt>
                <c:pt idx="550">
                  <c:v>53.70000076293945</c:v>
                </c:pt>
                <c:pt idx="551">
                  <c:v>53.79999923706055</c:v>
                </c:pt>
                <c:pt idx="552">
                  <c:v>53.89999771118164</c:v>
                </c:pt>
                <c:pt idx="553">
                  <c:v>53.99999618530273</c:v>
                </c:pt>
                <c:pt idx="554">
                  <c:v>54.10000228881836</c:v>
                </c:pt>
                <c:pt idx="555">
                  <c:v>54.20000076293945</c:v>
                </c:pt>
                <c:pt idx="556">
                  <c:v>54.29999923706055</c:v>
                </c:pt>
                <c:pt idx="557">
                  <c:v>54.39999771118164</c:v>
                </c:pt>
                <c:pt idx="558">
                  <c:v>54.49999618530273</c:v>
                </c:pt>
                <c:pt idx="559">
                  <c:v>54.60000228881836</c:v>
                </c:pt>
                <c:pt idx="560">
                  <c:v>54.70000076293945</c:v>
                </c:pt>
                <c:pt idx="561">
                  <c:v>54.79999923706055</c:v>
                </c:pt>
                <c:pt idx="562">
                  <c:v>54.89999771118164</c:v>
                </c:pt>
                <c:pt idx="563">
                  <c:v>54.99999618530273</c:v>
                </c:pt>
                <c:pt idx="564">
                  <c:v>55.10000228881836</c:v>
                </c:pt>
                <c:pt idx="565">
                  <c:v>55.20000076293945</c:v>
                </c:pt>
                <c:pt idx="566">
                  <c:v>55.29999923706055</c:v>
                </c:pt>
                <c:pt idx="567">
                  <c:v>55.39999771118164</c:v>
                </c:pt>
                <c:pt idx="568">
                  <c:v>55.49999618530273</c:v>
                </c:pt>
                <c:pt idx="569">
                  <c:v>55.60000228881836</c:v>
                </c:pt>
                <c:pt idx="570">
                  <c:v>55.70000076293945</c:v>
                </c:pt>
                <c:pt idx="571">
                  <c:v>55.79999923706055</c:v>
                </c:pt>
                <c:pt idx="572">
                  <c:v>55.89999771118164</c:v>
                </c:pt>
                <c:pt idx="573">
                  <c:v>55.99999618530273</c:v>
                </c:pt>
                <c:pt idx="574">
                  <c:v>56.10000228881836</c:v>
                </c:pt>
                <c:pt idx="575">
                  <c:v>56.20000076293945</c:v>
                </c:pt>
                <c:pt idx="576">
                  <c:v>56.29999923706055</c:v>
                </c:pt>
                <c:pt idx="577">
                  <c:v>56.39999771118164</c:v>
                </c:pt>
                <c:pt idx="578">
                  <c:v>56.49999618530273</c:v>
                </c:pt>
                <c:pt idx="579">
                  <c:v>56.60000228881836</c:v>
                </c:pt>
                <c:pt idx="580">
                  <c:v>56.70000076293945</c:v>
                </c:pt>
                <c:pt idx="581">
                  <c:v>56.79999923706055</c:v>
                </c:pt>
                <c:pt idx="582">
                  <c:v>56.89999771118164</c:v>
                </c:pt>
                <c:pt idx="583">
                  <c:v>56.99999618530273</c:v>
                </c:pt>
                <c:pt idx="584">
                  <c:v>57.10000228881836</c:v>
                </c:pt>
                <c:pt idx="585">
                  <c:v>57.20000076293945</c:v>
                </c:pt>
                <c:pt idx="586">
                  <c:v>57.29999923706055</c:v>
                </c:pt>
                <c:pt idx="587">
                  <c:v>57.39999771118164</c:v>
                </c:pt>
                <c:pt idx="588">
                  <c:v>57.49999618530273</c:v>
                </c:pt>
                <c:pt idx="589">
                  <c:v>57.60000228881836</c:v>
                </c:pt>
                <c:pt idx="590">
                  <c:v>57.70000076293945</c:v>
                </c:pt>
                <c:pt idx="591">
                  <c:v>57.79999923706055</c:v>
                </c:pt>
                <c:pt idx="592">
                  <c:v>57.89999771118164</c:v>
                </c:pt>
                <c:pt idx="593">
                  <c:v>57.99999618530273</c:v>
                </c:pt>
                <c:pt idx="594">
                  <c:v>58.10000228881836</c:v>
                </c:pt>
                <c:pt idx="595">
                  <c:v>58.20000076293945</c:v>
                </c:pt>
                <c:pt idx="596">
                  <c:v>58.29999923706055</c:v>
                </c:pt>
                <c:pt idx="597">
                  <c:v>58.39999771118164</c:v>
                </c:pt>
                <c:pt idx="598">
                  <c:v>58.49999618530273</c:v>
                </c:pt>
                <c:pt idx="599">
                  <c:v>58.60000228881836</c:v>
                </c:pt>
                <c:pt idx="600">
                  <c:v>58.70000076293945</c:v>
                </c:pt>
                <c:pt idx="601">
                  <c:v>58.79999923706055</c:v>
                </c:pt>
                <c:pt idx="602">
                  <c:v>58.89999771118164</c:v>
                </c:pt>
                <c:pt idx="603">
                  <c:v>58.99999618530273</c:v>
                </c:pt>
                <c:pt idx="604">
                  <c:v>59.10000228881836</c:v>
                </c:pt>
                <c:pt idx="605">
                  <c:v>59.20000076293945</c:v>
                </c:pt>
                <c:pt idx="606">
                  <c:v>59.29999923706055</c:v>
                </c:pt>
                <c:pt idx="607">
                  <c:v>59.39999771118164</c:v>
                </c:pt>
                <c:pt idx="608">
                  <c:v>59.49999618530273</c:v>
                </c:pt>
                <c:pt idx="609">
                  <c:v>59.60000228881836</c:v>
                </c:pt>
                <c:pt idx="610">
                  <c:v>59.70000076293945</c:v>
                </c:pt>
                <c:pt idx="611">
                  <c:v>59.79999923706055</c:v>
                </c:pt>
                <c:pt idx="612">
                  <c:v>59.89999771118164</c:v>
                </c:pt>
                <c:pt idx="613">
                  <c:v>59.99999618530273</c:v>
                </c:pt>
                <c:pt idx="614">
                  <c:v>60.10000228881836</c:v>
                </c:pt>
                <c:pt idx="615">
                  <c:v>60.20000076293945</c:v>
                </c:pt>
                <c:pt idx="616">
                  <c:v>60.29999923706055</c:v>
                </c:pt>
                <c:pt idx="617">
                  <c:v>60.39999771118164</c:v>
                </c:pt>
                <c:pt idx="618">
                  <c:v>60.49999618530273</c:v>
                </c:pt>
                <c:pt idx="619">
                  <c:v>60.60000228881836</c:v>
                </c:pt>
                <c:pt idx="620">
                  <c:v>60.70000076293945</c:v>
                </c:pt>
                <c:pt idx="621">
                  <c:v>60.79999923706055</c:v>
                </c:pt>
                <c:pt idx="622">
                  <c:v>60.89999771118164</c:v>
                </c:pt>
                <c:pt idx="623">
                  <c:v>60.99999618530273</c:v>
                </c:pt>
                <c:pt idx="624">
                  <c:v>61.10000228881836</c:v>
                </c:pt>
                <c:pt idx="625">
                  <c:v>61.20000076293945</c:v>
                </c:pt>
                <c:pt idx="626">
                  <c:v>61.29999923706055</c:v>
                </c:pt>
                <c:pt idx="627">
                  <c:v>61.39999771118164</c:v>
                </c:pt>
                <c:pt idx="628">
                  <c:v>61.49999618530273</c:v>
                </c:pt>
                <c:pt idx="629">
                  <c:v>61.60000228881836</c:v>
                </c:pt>
                <c:pt idx="630">
                  <c:v>61.70000076293945</c:v>
                </c:pt>
                <c:pt idx="631">
                  <c:v>61.79999923706055</c:v>
                </c:pt>
                <c:pt idx="632">
                  <c:v>61.89999771118164</c:v>
                </c:pt>
                <c:pt idx="633">
                  <c:v>61.99999618530273</c:v>
                </c:pt>
                <c:pt idx="634">
                  <c:v>62.10000228881836</c:v>
                </c:pt>
                <c:pt idx="635">
                  <c:v>62.20000076293945</c:v>
                </c:pt>
                <c:pt idx="636">
                  <c:v>62.29999923706055</c:v>
                </c:pt>
                <c:pt idx="637">
                  <c:v>62.39999771118164</c:v>
                </c:pt>
                <c:pt idx="638">
                  <c:v>62.49999618530273</c:v>
                </c:pt>
                <c:pt idx="639">
                  <c:v>62.60000228881836</c:v>
                </c:pt>
                <c:pt idx="640">
                  <c:v>62.70000076293945</c:v>
                </c:pt>
                <c:pt idx="641">
                  <c:v>62.79999923706055</c:v>
                </c:pt>
                <c:pt idx="642">
                  <c:v>62.89999771118164</c:v>
                </c:pt>
                <c:pt idx="643">
                  <c:v>62.99999618530273</c:v>
                </c:pt>
                <c:pt idx="644">
                  <c:v>63.10000228881836</c:v>
                </c:pt>
                <c:pt idx="645">
                  <c:v>63.20000076293945</c:v>
                </c:pt>
                <c:pt idx="646">
                  <c:v>63.29999923706055</c:v>
                </c:pt>
                <c:pt idx="647">
                  <c:v>63.39999771118164</c:v>
                </c:pt>
                <c:pt idx="648">
                  <c:v>63.49999618530273</c:v>
                </c:pt>
                <c:pt idx="649">
                  <c:v>63.60000228881836</c:v>
                </c:pt>
                <c:pt idx="650">
                  <c:v>63.70000076293945</c:v>
                </c:pt>
                <c:pt idx="651">
                  <c:v>63.79999923706055</c:v>
                </c:pt>
                <c:pt idx="652">
                  <c:v>63.89999771118164</c:v>
                </c:pt>
                <c:pt idx="653">
                  <c:v>63.99999618530273</c:v>
                </c:pt>
                <c:pt idx="654">
                  <c:v>64.10000610351557</c:v>
                </c:pt>
                <c:pt idx="655">
                  <c:v>64.1999969482422</c:v>
                </c:pt>
                <c:pt idx="656">
                  <c:v>64.30000305175781</c:v>
                </c:pt>
                <c:pt idx="657">
                  <c:v>64.3999938964843</c:v>
                </c:pt>
                <c:pt idx="658">
                  <c:v>64.5</c:v>
                </c:pt>
                <c:pt idx="659">
                  <c:v>64.60000610351557</c:v>
                </c:pt>
                <c:pt idx="660">
                  <c:v>64.6999969482422</c:v>
                </c:pt>
                <c:pt idx="661">
                  <c:v>64.80000305175781</c:v>
                </c:pt>
                <c:pt idx="662">
                  <c:v>64.8999938964843</c:v>
                </c:pt>
                <c:pt idx="663">
                  <c:v>65.0</c:v>
                </c:pt>
                <c:pt idx="664">
                  <c:v>65.10000610351557</c:v>
                </c:pt>
                <c:pt idx="665">
                  <c:v>65.1999969482422</c:v>
                </c:pt>
                <c:pt idx="666">
                  <c:v>65.30000305175781</c:v>
                </c:pt>
                <c:pt idx="667">
                  <c:v>65.3999938964843</c:v>
                </c:pt>
                <c:pt idx="668">
                  <c:v>65.5</c:v>
                </c:pt>
                <c:pt idx="669">
                  <c:v>65.60000610351557</c:v>
                </c:pt>
                <c:pt idx="670">
                  <c:v>65.6999969482422</c:v>
                </c:pt>
                <c:pt idx="671">
                  <c:v>65.80000305175781</c:v>
                </c:pt>
                <c:pt idx="672">
                  <c:v>65.8999938964843</c:v>
                </c:pt>
                <c:pt idx="673">
                  <c:v>66.0</c:v>
                </c:pt>
                <c:pt idx="674">
                  <c:v>66.10000610351557</c:v>
                </c:pt>
                <c:pt idx="675">
                  <c:v>66.1999969482422</c:v>
                </c:pt>
                <c:pt idx="676">
                  <c:v>66.30000305175781</c:v>
                </c:pt>
                <c:pt idx="677">
                  <c:v>66.3999938964843</c:v>
                </c:pt>
                <c:pt idx="678">
                  <c:v>66.5</c:v>
                </c:pt>
                <c:pt idx="679">
                  <c:v>66.60000610351557</c:v>
                </c:pt>
                <c:pt idx="680">
                  <c:v>66.6999969482422</c:v>
                </c:pt>
                <c:pt idx="681">
                  <c:v>66.80000305175781</c:v>
                </c:pt>
                <c:pt idx="682">
                  <c:v>66.8999938964843</c:v>
                </c:pt>
                <c:pt idx="683">
                  <c:v>67.0</c:v>
                </c:pt>
                <c:pt idx="684">
                  <c:v>67.10000610351557</c:v>
                </c:pt>
                <c:pt idx="685">
                  <c:v>67.1999969482422</c:v>
                </c:pt>
                <c:pt idx="686">
                  <c:v>67.30000305175781</c:v>
                </c:pt>
                <c:pt idx="687">
                  <c:v>67.3999938964843</c:v>
                </c:pt>
                <c:pt idx="688">
                  <c:v>67.5</c:v>
                </c:pt>
                <c:pt idx="689">
                  <c:v>67.60000610351557</c:v>
                </c:pt>
                <c:pt idx="690">
                  <c:v>67.6999969482422</c:v>
                </c:pt>
                <c:pt idx="691">
                  <c:v>67.80000305175781</c:v>
                </c:pt>
                <c:pt idx="692">
                  <c:v>67.8999938964843</c:v>
                </c:pt>
                <c:pt idx="693">
                  <c:v>68.0</c:v>
                </c:pt>
                <c:pt idx="694">
                  <c:v>68.10000610351557</c:v>
                </c:pt>
                <c:pt idx="695">
                  <c:v>68.1999969482422</c:v>
                </c:pt>
                <c:pt idx="696">
                  <c:v>68.30000305175781</c:v>
                </c:pt>
                <c:pt idx="697">
                  <c:v>68.3999938964843</c:v>
                </c:pt>
                <c:pt idx="698">
                  <c:v>68.5</c:v>
                </c:pt>
                <c:pt idx="699">
                  <c:v>68.60000610351557</c:v>
                </c:pt>
                <c:pt idx="700">
                  <c:v>68.6999969482422</c:v>
                </c:pt>
                <c:pt idx="701">
                  <c:v>68.80000305175781</c:v>
                </c:pt>
                <c:pt idx="702">
                  <c:v>68.8999938964843</c:v>
                </c:pt>
                <c:pt idx="703">
                  <c:v>69.0</c:v>
                </c:pt>
                <c:pt idx="704">
                  <c:v>69.10000610351557</c:v>
                </c:pt>
                <c:pt idx="705">
                  <c:v>69.1999969482422</c:v>
                </c:pt>
                <c:pt idx="706">
                  <c:v>69.30000305175781</c:v>
                </c:pt>
                <c:pt idx="707">
                  <c:v>69.3999938964843</c:v>
                </c:pt>
                <c:pt idx="708">
                  <c:v>69.5</c:v>
                </c:pt>
                <c:pt idx="709">
                  <c:v>69.60000610351557</c:v>
                </c:pt>
                <c:pt idx="710">
                  <c:v>69.6999969482422</c:v>
                </c:pt>
                <c:pt idx="711">
                  <c:v>69.80000305175781</c:v>
                </c:pt>
                <c:pt idx="712">
                  <c:v>69.8999938964843</c:v>
                </c:pt>
                <c:pt idx="713">
                  <c:v>70.0</c:v>
                </c:pt>
                <c:pt idx="714">
                  <c:v>70.10000610351557</c:v>
                </c:pt>
                <c:pt idx="715">
                  <c:v>70.1999969482422</c:v>
                </c:pt>
                <c:pt idx="716">
                  <c:v>70.30000305175781</c:v>
                </c:pt>
                <c:pt idx="717">
                  <c:v>70.3999938964843</c:v>
                </c:pt>
                <c:pt idx="718">
                  <c:v>70.5</c:v>
                </c:pt>
                <c:pt idx="719">
                  <c:v>70.60000610351557</c:v>
                </c:pt>
                <c:pt idx="720">
                  <c:v>70.6999969482422</c:v>
                </c:pt>
                <c:pt idx="721">
                  <c:v>70.80000305175781</c:v>
                </c:pt>
                <c:pt idx="722">
                  <c:v>70.8999938964843</c:v>
                </c:pt>
                <c:pt idx="723">
                  <c:v>71.0</c:v>
                </c:pt>
                <c:pt idx="724">
                  <c:v>71.10000610351557</c:v>
                </c:pt>
                <c:pt idx="725">
                  <c:v>71.1999969482422</c:v>
                </c:pt>
                <c:pt idx="726">
                  <c:v>71.30000305175781</c:v>
                </c:pt>
                <c:pt idx="727">
                  <c:v>71.3999938964843</c:v>
                </c:pt>
                <c:pt idx="728">
                  <c:v>71.5</c:v>
                </c:pt>
                <c:pt idx="729">
                  <c:v>71.60000610351557</c:v>
                </c:pt>
                <c:pt idx="730">
                  <c:v>71.6999969482422</c:v>
                </c:pt>
                <c:pt idx="731">
                  <c:v>71.80000305175781</c:v>
                </c:pt>
                <c:pt idx="732">
                  <c:v>71.8999938964843</c:v>
                </c:pt>
                <c:pt idx="733">
                  <c:v>72.0</c:v>
                </c:pt>
                <c:pt idx="734">
                  <c:v>72.10000610351557</c:v>
                </c:pt>
                <c:pt idx="735">
                  <c:v>72.1999969482422</c:v>
                </c:pt>
                <c:pt idx="736">
                  <c:v>72.30000305175781</c:v>
                </c:pt>
                <c:pt idx="737">
                  <c:v>72.3999938964843</c:v>
                </c:pt>
                <c:pt idx="738">
                  <c:v>72.5</c:v>
                </c:pt>
                <c:pt idx="739">
                  <c:v>72.60000610351557</c:v>
                </c:pt>
                <c:pt idx="740">
                  <c:v>72.6999969482422</c:v>
                </c:pt>
                <c:pt idx="741">
                  <c:v>72.80000305175781</c:v>
                </c:pt>
                <c:pt idx="742">
                  <c:v>72.8999938964843</c:v>
                </c:pt>
                <c:pt idx="743">
                  <c:v>73.0</c:v>
                </c:pt>
                <c:pt idx="744">
                  <c:v>73.10000610351557</c:v>
                </c:pt>
                <c:pt idx="745">
                  <c:v>73.1999969482422</c:v>
                </c:pt>
                <c:pt idx="746">
                  <c:v>73.30000305175781</c:v>
                </c:pt>
                <c:pt idx="747">
                  <c:v>73.3999938964843</c:v>
                </c:pt>
                <c:pt idx="748">
                  <c:v>73.5</c:v>
                </c:pt>
                <c:pt idx="749">
                  <c:v>73.60000610351557</c:v>
                </c:pt>
                <c:pt idx="750">
                  <c:v>73.6999969482422</c:v>
                </c:pt>
                <c:pt idx="751">
                  <c:v>73.80000305175781</c:v>
                </c:pt>
                <c:pt idx="752">
                  <c:v>73.8999938964843</c:v>
                </c:pt>
                <c:pt idx="753">
                  <c:v>74.0</c:v>
                </c:pt>
                <c:pt idx="754">
                  <c:v>74.10000610351557</c:v>
                </c:pt>
                <c:pt idx="755">
                  <c:v>74.1999969482422</c:v>
                </c:pt>
                <c:pt idx="756">
                  <c:v>74.30000305175781</c:v>
                </c:pt>
                <c:pt idx="757">
                  <c:v>74.3999938964843</c:v>
                </c:pt>
                <c:pt idx="758">
                  <c:v>74.5</c:v>
                </c:pt>
                <c:pt idx="759">
                  <c:v>74.60000610351557</c:v>
                </c:pt>
                <c:pt idx="760">
                  <c:v>74.6999969482422</c:v>
                </c:pt>
                <c:pt idx="761">
                  <c:v>74.80000305175781</c:v>
                </c:pt>
                <c:pt idx="762">
                  <c:v>74.8999938964843</c:v>
                </c:pt>
                <c:pt idx="763">
                  <c:v>75.0</c:v>
                </c:pt>
                <c:pt idx="764">
                  <c:v>75.10000610351557</c:v>
                </c:pt>
                <c:pt idx="765">
                  <c:v>75.1999969482422</c:v>
                </c:pt>
                <c:pt idx="766">
                  <c:v>75.30000305175781</c:v>
                </c:pt>
                <c:pt idx="767">
                  <c:v>75.3999938964843</c:v>
                </c:pt>
                <c:pt idx="768">
                  <c:v>75.5</c:v>
                </c:pt>
                <c:pt idx="769">
                  <c:v>75.60000610351557</c:v>
                </c:pt>
                <c:pt idx="770">
                  <c:v>75.6999969482422</c:v>
                </c:pt>
                <c:pt idx="771">
                  <c:v>75.80000305175781</c:v>
                </c:pt>
                <c:pt idx="772">
                  <c:v>75.8999938964843</c:v>
                </c:pt>
                <c:pt idx="773">
                  <c:v>76.0</c:v>
                </c:pt>
                <c:pt idx="774">
                  <c:v>76.10000610351557</c:v>
                </c:pt>
                <c:pt idx="775">
                  <c:v>76.1999969482422</c:v>
                </c:pt>
                <c:pt idx="776">
                  <c:v>76.30000305175781</c:v>
                </c:pt>
                <c:pt idx="777">
                  <c:v>76.3999938964843</c:v>
                </c:pt>
                <c:pt idx="778">
                  <c:v>76.5</c:v>
                </c:pt>
                <c:pt idx="779">
                  <c:v>76.60000610351557</c:v>
                </c:pt>
                <c:pt idx="780">
                  <c:v>76.6999969482422</c:v>
                </c:pt>
                <c:pt idx="781">
                  <c:v>76.80000305175781</c:v>
                </c:pt>
                <c:pt idx="782">
                  <c:v>76.8999938964843</c:v>
                </c:pt>
                <c:pt idx="783">
                  <c:v>77.0</c:v>
                </c:pt>
                <c:pt idx="784">
                  <c:v>77.10000610351557</c:v>
                </c:pt>
                <c:pt idx="785">
                  <c:v>77.1999969482422</c:v>
                </c:pt>
                <c:pt idx="786">
                  <c:v>77.30000305175781</c:v>
                </c:pt>
                <c:pt idx="787">
                  <c:v>77.3999938964843</c:v>
                </c:pt>
                <c:pt idx="788">
                  <c:v>77.5</c:v>
                </c:pt>
                <c:pt idx="789">
                  <c:v>77.60000610351557</c:v>
                </c:pt>
                <c:pt idx="790">
                  <c:v>77.6999969482422</c:v>
                </c:pt>
                <c:pt idx="791">
                  <c:v>77.80000305175781</c:v>
                </c:pt>
                <c:pt idx="792">
                  <c:v>77.8999938964843</c:v>
                </c:pt>
                <c:pt idx="793">
                  <c:v>78.0</c:v>
                </c:pt>
                <c:pt idx="794">
                  <c:v>78.10000610351557</c:v>
                </c:pt>
                <c:pt idx="795">
                  <c:v>78.1999969482422</c:v>
                </c:pt>
                <c:pt idx="796">
                  <c:v>78.30000305175781</c:v>
                </c:pt>
                <c:pt idx="797">
                  <c:v>78.3999938964843</c:v>
                </c:pt>
                <c:pt idx="798">
                  <c:v>78.5</c:v>
                </c:pt>
                <c:pt idx="799">
                  <c:v>78.60000610351557</c:v>
                </c:pt>
                <c:pt idx="800">
                  <c:v>78.6999969482422</c:v>
                </c:pt>
                <c:pt idx="801">
                  <c:v>78.80000305175781</c:v>
                </c:pt>
                <c:pt idx="802">
                  <c:v>78.8999938964843</c:v>
                </c:pt>
                <c:pt idx="803">
                  <c:v>79.0</c:v>
                </c:pt>
                <c:pt idx="804">
                  <c:v>79.10000610351557</c:v>
                </c:pt>
                <c:pt idx="805">
                  <c:v>79.1999969482422</c:v>
                </c:pt>
                <c:pt idx="806">
                  <c:v>79.30000305175781</c:v>
                </c:pt>
                <c:pt idx="807">
                  <c:v>79.3999938964843</c:v>
                </c:pt>
                <c:pt idx="808">
                  <c:v>79.5</c:v>
                </c:pt>
                <c:pt idx="809">
                  <c:v>79.60000610351557</c:v>
                </c:pt>
                <c:pt idx="810">
                  <c:v>79.6999969482422</c:v>
                </c:pt>
                <c:pt idx="811">
                  <c:v>79.80000305175781</c:v>
                </c:pt>
                <c:pt idx="812">
                  <c:v>79.8999938964843</c:v>
                </c:pt>
                <c:pt idx="813">
                  <c:v>80.0</c:v>
                </c:pt>
                <c:pt idx="814">
                  <c:v>80.10000610351557</c:v>
                </c:pt>
                <c:pt idx="815">
                  <c:v>80.1999969482422</c:v>
                </c:pt>
                <c:pt idx="816">
                  <c:v>80.30000305175781</c:v>
                </c:pt>
                <c:pt idx="817">
                  <c:v>80.3999938964843</c:v>
                </c:pt>
                <c:pt idx="818">
                  <c:v>80.5</c:v>
                </c:pt>
                <c:pt idx="819">
                  <c:v>80.60000610351557</c:v>
                </c:pt>
                <c:pt idx="820">
                  <c:v>80.6999969482422</c:v>
                </c:pt>
                <c:pt idx="821">
                  <c:v>80.80000305175781</c:v>
                </c:pt>
                <c:pt idx="822">
                  <c:v>80.8999938964843</c:v>
                </c:pt>
                <c:pt idx="823">
                  <c:v>81.0</c:v>
                </c:pt>
                <c:pt idx="824">
                  <c:v>81.10000610351557</c:v>
                </c:pt>
                <c:pt idx="825">
                  <c:v>81.1999969482422</c:v>
                </c:pt>
                <c:pt idx="826">
                  <c:v>81.30000305175781</c:v>
                </c:pt>
                <c:pt idx="827">
                  <c:v>81.3999938964843</c:v>
                </c:pt>
                <c:pt idx="828">
                  <c:v>81.5</c:v>
                </c:pt>
                <c:pt idx="829">
                  <c:v>81.60000610351557</c:v>
                </c:pt>
                <c:pt idx="830">
                  <c:v>81.6999969482422</c:v>
                </c:pt>
                <c:pt idx="831">
                  <c:v>81.80000305175781</c:v>
                </c:pt>
                <c:pt idx="832">
                  <c:v>81.8999938964843</c:v>
                </c:pt>
                <c:pt idx="833">
                  <c:v>82.0</c:v>
                </c:pt>
                <c:pt idx="834">
                  <c:v>82.10000610351557</c:v>
                </c:pt>
                <c:pt idx="835">
                  <c:v>82.1999969482422</c:v>
                </c:pt>
                <c:pt idx="836">
                  <c:v>82.30000305175781</c:v>
                </c:pt>
                <c:pt idx="837">
                  <c:v>82.3999938964843</c:v>
                </c:pt>
                <c:pt idx="838">
                  <c:v>82.5</c:v>
                </c:pt>
                <c:pt idx="839">
                  <c:v>82.60000610351557</c:v>
                </c:pt>
                <c:pt idx="840">
                  <c:v>82.6999969482422</c:v>
                </c:pt>
                <c:pt idx="841">
                  <c:v>82.80000305175781</c:v>
                </c:pt>
                <c:pt idx="842">
                  <c:v>82.8999938964843</c:v>
                </c:pt>
                <c:pt idx="843">
                  <c:v>83.0</c:v>
                </c:pt>
                <c:pt idx="844">
                  <c:v>83.10000610351557</c:v>
                </c:pt>
                <c:pt idx="845">
                  <c:v>83.1999969482422</c:v>
                </c:pt>
                <c:pt idx="846">
                  <c:v>83.30000305175781</c:v>
                </c:pt>
                <c:pt idx="847">
                  <c:v>83.3999938964843</c:v>
                </c:pt>
                <c:pt idx="848">
                  <c:v>83.5</c:v>
                </c:pt>
                <c:pt idx="849">
                  <c:v>83.60000610351557</c:v>
                </c:pt>
                <c:pt idx="850">
                  <c:v>83.6999969482422</c:v>
                </c:pt>
                <c:pt idx="851">
                  <c:v>83.80000305175781</c:v>
                </c:pt>
                <c:pt idx="852">
                  <c:v>83.8999938964843</c:v>
                </c:pt>
                <c:pt idx="853">
                  <c:v>84.0</c:v>
                </c:pt>
                <c:pt idx="854">
                  <c:v>84.10000610351557</c:v>
                </c:pt>
                <c:pt idx="855">
                  <c:v>84.1999969482422</c:v>
                </c:pt>
                <c:pt idx="856">
                  <c:v>84.30000305175781</c:v>
                </c:pt>
                <c:pt idx="857">
                  <c:v>84.3999938964843</c:v>
                </c:pt>
                <c:pt idx="858">
                  <c:v>84.5</c:v>
                </c:pt>
                <c:pt idx="859">
                  <c:v>84.60000610351557</c:v>
                </c:pt>
                <c:pt idx="860">
                  <c:v>84.6999969482422</c:v>
                </c:pt>
                <c:pt idx="861">
                  <c:v>84.80000305175781</c:v>
                </c:pt>
                <c:pt idx="862">
                  <c:v>84.8999938964843</c:v>
                </c:pt>
                <c:pt idx="863">
                  <c:v>85.0</c:v>
                </c:pt>
                <c:pt idx="864">
                  <c:v>85.10000610351557</c:v>
                </c:pt>
                <c:pt idx="865">
                  <c:v>85.1999969482422</c:v>
                </c:pt>
                <c:pt idx="866">
                  <c:v>85.30000305175781</c:v>
                </c:pt>
                <c:pt idx="867">
                  <c:v>85.3999938964843</c:v>
                </c:pt>
                <c:pt idx="868">
                  <c:v>85.5</c:v>
                </c:pt>
                <c:pt idx="869">
                  <c:v>85.60000610351557</c:v>
                </c:pt>
                <c:pt idx="870">
                  <c:v>85.6999969482422</c:v>
                </c:pt>
                <c:pt idx="871">
                  <c:v>85.80000305175781</c:v>
                </c:pt>
                <c:pt idx="872">
                  <c:v>85.8999938964843</c:v>
                </c:pt>
                <c:pt idx="873">
                  <c:v>86.0</c:v>
                </c:pt>
                <c:pt idx="874">
                  <c:v>86.10000610351557</c:v>
                </c:pt>
                <c:pt idx="875">
                  <c:v>86.1999969482422</c:v>
                </c:pt>
                <c:pt idx="876">
                  <c:v>86.30000305175781</c:v>
                </c:pt>
                <c:pt idx="877">
                  <c:v>86.3999938964843</c:v>
                </c:pt>
                <c:pt idx="878">
                  <c:v>86.5</c:v>
                </c:pt>
                <c:pt idx="879">
                  <c:v>86.60000610351557</c:v>
                </c:pt>
                <c:pt idx="880">
                  <c:v>86.6999969482422</c:v>
                </c:pt>
                <c:pt idx="881">
                  <c:v>86.80000305175781</c:v>
                </c:pt>
                <c:pt idx="882">
                  <c:v>86.8999938964843</c:v>
                </c:pt>
                <c:pt idx="883">
                  <c:v>87.0</c:v>
                </c:pt>
                <c:pt idx="884">
                  <c:v>87.10000610351557</c:v>
                </c:pt>
                <c:pt idx="885">
                  <c:v>87.1999969482422</c:v>
                </c:pt>
                <c:pt idx="886">
                  <c:v>87.30000305175781</c:v>
                </c:pt>
                <c:pt idx="887">
                  <c:v>87.3999938964843</c:v>
                </c:pt>
                <c:pt idx="888">
                  <c:v>87.5</c:v>
                </c:pt>
                <c:pt idx="889">
                  <c:v>87.60000610351557</c:v>
                </c:pt>
                <c:pt idx="890">
                  <c:v>87.6999969482422</c:v>
                </c:pt>
                <c:pt idx="891">
                  <c:v>87.80000305175781</c:v>
                </c:pt>
                <c:pt idx="892">
                  <c:v>87.8999938964843</c:v>
                </c:pt>
                <c:pt idx="893">
                  <c:v>88.0</c:v>
                </c:pt>
                <c:pt idx="894">
                  <c:v>88.10000610351557</c:v>
                </c:pt>
                <c:pt idx="895">
                  <c:v>88.1999969482422</c:v>
                </c:pt>
                <c:pt idx="896">
                  <c:v>88.30000305175781</c:v>
                </c:pt>
                <c:pt idx="897">
                  <c:v>88.40000915527346</c:v>
                </c:pt>
                <c:pt idx="898">
                  <c:v>88.5</c:v>
                </c:pt>
                <c:pt idx="899">
                  <c:v>88.60000610351557</c:v>
                </c:pt>
                <c:pt idx="900">
                  <c:v>88.6999969482422</c:v>
                </c:pt>
                <c:pt idx="901">
                  <c:v>88.80000305175781</c:v>
                </c:pt>
                <c:pt idx="902">
                  <c:v>88.90000915527346</c:v>
                </c:pt>
                <c:pt idx="903">
                  <c:v>89.0</c:v>
                </c:pt>
                <c:pt idx="904">
                  <c:v>89.10000610351557</c:v>
                </c:pt>
                <c:pt idx="905">
                  <c:v>89.1999969482422</c:v>
                </c:pt>
                <c:pt idx="906">
                  <c:v>89.30000305175781</c:v>
                </c:pt>
                <c:pt idx="907">
                  <c:v>89.40000915527346</c:v>
                </c:pt>
                <c:pt idx="908">
                  <c:v>89.5</c:v>
                </c:pt>
                <c:pt idx="909">
                  <c:v>89.60000610351557</c:v>
                </c:pt>
                <c:pt idx="910">
                  <c:v>89.6999969482422</c:v>
                </c:pt>
                <c:pt idx="911">
                  <c:v>89.80000305175781</c:v>
                </c:pt>
                <c:pt idx="912">
                  <c:v>89.90000915527346</c:v>
                </c:pt>
                <c:pt idx="913">
                  <c:v>90.0</c:v>
                </c:pt>
                <c:pt idx="914">
                  <c:v>90.10000610351557</c:v>
                </c:pt>
                <c:pt idx="915">
                  <c:v>90.1999969482422</c:v>
                </c:pt>
                <c:pt idx="916">
                  <c:v>90.30000305175781</c:v>
                </c:pt>
                <c:pt idx="917">
                  <c:v>90.40000915527346</c:v>
                </c:pt>
                <c:pt idx="918">
                  <c:v>90.5</c:v>
                </c:pt>
                <c:pt idx="919">
                  <c:v>90.60000610351557</c:v>
                </c:pt>
                <c:pt idx="920">
                  <c:v>90.6999969482422</c:v>
                </c:pt>
                <c:pt idx="921">
                  <c:v>90.80000305175781</c:v>
                </c:pt>
                <c:pt idx="922">
                  <c:v>90.90000915527346</c:v>
                </c:pt>
                <c:pt idx="923">
                  <c:v>91.0</c:v>
                </c:pt>
                <c:pt idx="924">
                  <c:v>91.10000610351557</c:v>
                </c:pt>
                <c:pt idx="925">
                  <c:v>91.1999969482422</c:v>
                </c:pt>
                <c:pt idx="926">
                  <c:v>91.30000305175781</c:v>
                </c:pt>
                <c:pt idx="927">
                  <c:v>91.40000915527346</c:v>
                </c:pt>
                <c:pt idx="928">
                  <c:v>91.5</c:v>
                </c:pt>
                <c:pt idx="929">
                  <c:v>91.60000610351557</c:v>
                </c:pt>
                <c:pt idx="930">
                  <c:v>91.6999969482422</c:v>
                </c:pt>
                <c:pt idx="931">
                  <c:v>91.80000305175781</c:v>
                </c:pt>
                <c:pt idx="932">
                  <c:v>91.90000915527346</c:v>
                </c:pt>
                <c:pt idx="933">
                  <c:v>92.0</c:v>
                </c:pt>
                <c:pt idx="934">
                  <c:v>92.10000610351557</c:v>
                </c:pt>
                <c:pt idx="935">
                  <c:v>92.1999969482422</c:v>
                </c:pt>
                <c:pt idx="936">
                  <c:v>92.30000305175781</c:v>
                </c:pt>
                <c:pt idx="937">
                  <c:v>92.40000915527346</c:v>
                </c:pt>
                <c:pt idx="938">
                  <c:v>92.5</c:v>
                </c:pt>
                <c:pt idx="939">
                  <c:v>92.60000610351557</c:v>
                </c:pt>
                <c:pt idx="940">
                  <c:v>92.6999969482422</c:v>
                </c:pt>
                <c:pt idx="941">
                  <c:v>92.80000305175781</c:v>
                </c:pt>
                <c:pt idx="942">
                  <c:v>92.90000915527346</c:v>
                </c:pt>
                <c:pt idx="943">
                  <c:v>93.0</c:v>
                </c:pt>
                <c:pt idx="944">
                  <c:v>93.10000610351557</c:v>
                </c:pt>
                <c:pt idx="945">
                  <c:v>93.1999969482422</c:v>
                </c:pt>
                <c:pt idx="946">
                  <c:v>93.30000305175781</c:v>
                </c:pt>
                <c:pt idx="947">
                  <c:v>93.40000915527346</c:v>
                </c:pt>
                <c:pt idx="948">
                  <c:v>93.5</c:v>
                </c:pt>
                <c:pt idx="949">
                  <c:v>93.60000610351557</c:v>
                </c:pt>
                <c:pt idx="950">
                  <c:v>93.6999969482422</c:v>
                </c:pt>
                <c:pt idx="951">
                  <c:v>93.80000305175781</c:v>
                </c:pt>
                <c:pt idx="952">
                  <c:v>93.90000915527346</c:v>
                </c:pt>
                <c:pt idx="953">
                  <c:v>94.0</c:v>
                </c:pt>
                <c:pt idx="954">
                  <c:v>94.10000610351557</c:v>
                </c:pt>
                <c:pt idx="955">
                  <c:v>94.1999969482422</c:v>
                </c:pt>
                <c:pt idx="956">
                  <c:v>94.30000305175781</c:v>
                </c:pt>
                <c:pt idx="957">
                  <c:v>94.40000915527346</c:v>
                </c:pt>
                <c:pt idx="958">
                  <c:v>94.5</c:v>
                </c:pt>
                <c:pt idx="959">
                  <c:v>94.60000610351557</c:v>
                </c:pt>
                <c:pt idx="960">
                  <c:v>94.6999969482422</c:v>
                </c:pt>
                <c:pt idx="961">
                  <c:v>94.80000305175781</c:v>
                </c:pt>
                <c:pt idx="962">
                  <c:v>94.90000915527346</c:v>
                </c:pt>
                <c:pt idx="963">
                  <c:v>95.0</c:v>
                </c:pt>
                <c:pt idx="964">
                  <c:v>95.10000610351557</c:v>
                </c:pt>
                <c:pt idx="965">
                  <c:v>95.1999969482422</c:v>
                </c:pt>
                <c:pt idx="966">
                  <c:v>95.30000305175781</c:v>
                </c:pt>
                <c:pt idx="967">
                  <c:v>95.40000915527346</c:v>
                </c:pt>
                <c:pt idx="968">
                  <c:v>95.5</c:v>
                </c:pt>
                <c:pt idx="969">
                  <c:v>95.60000610351557</c:v>
                </c:pt>
                <c:pt idx="970">
                  <c:v>95.6999969482422</c:v>
                </c:pt>
                <c:pt idx="971">
                  <c:v>95.80000305175781</c:v>
                </c:pt>
                <c:pt idx="972">
                  <c:v>95.90000915527346</c:v>
                </c:pt>
                <c:pt idx="973">
                  <c:v>96.0</c:v>
                </c:pt>
                <c:pt idx="974">
                  <c:v>96.10000610351557</c:v>
                </c:pt>
                <c:pt idx="975">
                  <c:v>96.1999969482422</c:v>
                </c:pt>
                <c:pt idx="976">
                  <c:v>96.30000305175781</c:v>
                </c:pt>
                <c:pt idx="977">
                  <c:v>96.40000915527346</c:v>
                </c:pt>
                <c:pt idx="978">
                  <c:v>96.5</c:v>
                </c:pt>
                <c:pt idx="979">
                  <c:v>96.60000610351557</c:v>
                </c:pt>
                <c:pt idx="980">
                  <c:v>96.6999969482422</c:v>
                </c:pt>
                <c:pt idx="981">
                  <c:v>96.80000305175781</c:v>
                </c:pt>
                <c:pt idx="982">
                  <c:v>96.90000915527346</c:v>
                </c:pt>
                <c:pt idx="983">
                  <c:v>97.0</c:v>
                </c:pt>
                <c:pt idx="984">
                  <c:v>97.10000610351557</c:v>
                </c:pt>
                <c:pt idx="985">
                  <c:v>97.1999969482422</c:v>
                </c:pt>
                <c:pt idx="986">
                  <c:v>97.30000305175781</c:v>
                </c:pt>
                <c:pt idx="987">
                  <c:v>97.40000915527346</c:v>
                </c:pt>
                <c:pt idx="988">
                  <c:v>97.5</c:v>
                </c:pt>
                <c:pt idx="989">
                  <c:v>97.60000610351557</c:v>
                </c:pt>
                <c:pt idx="990">
                  <c:v>97.6999969482422</c:v>
                </c:pt>
                <c:pt idx="991">
                  <c:v>97.80000305175781</c:v>
                </c:pt>
                <c:pt idx="992">
                  <c:v>97.90000915527346</c:v>
                </c:pt>
                <c:pt idx="993">
                  <c:v>98.0</c:v>
                </c:pt>
                <c:pt idx="994">
                  <c:v>98.10000610351557</c:v>
                </c:pt>
                <c:pt idx="995">
                  <c:v>98.1999969482422</c:v>
                </c:pt>
                <c:pt idx="996">
                  <c:v>98.30000305175781</c:v>
                </c:pt>
                <c:pt idx="997">
                  <c:v>98.40000915527346</c:v>
                </c:pt>
                <c:pt idx="998">
                  <c:v>98.5</c:v>
                </c:pt>
                <c:pt idx="999">
                  <c:v>98.60000610351557</c:v>
                </c:pt>
                <c:pt idx="1000">
                  <c:v>98.6999969482422</c:v>
                </c:pt>
                <c:pt idx="1001">
                  <c:v>98.80000305175781</c:v>
                </c:pt>
                <c:pt idx="1002">
                  <c:v>98.90000915527346</c:v>
                </c:pt>
                <c:pt idx="1003">
                  <c:v>99.0</c:v>
                </c:pt>
                <c:pt idx="1004">
                  <c:v>99.10000610351557</c:v>
                </c:pt>
                <c:pt idx="1005">
                  <c:v>99.1999969482422</c:v>
                </c:pt>
                <c:pt idx="1006">
                  <c:v>99.30000305175781</c:v>
                </c:pt>
                <c:pt idx="1007">
                  <c:v>99.40000915527346</c:v>
                </c:pt>
                <c:pt idx="1008">
                  <c:v>99.5</c:v>
                </c:pt>
                <c:pt idx="1009">
                  <c:v>99.60000610351557</c:v>
                </c:pt>
                <c:pt idx="1010">
                  <c:v>99.6999969482422</c:v>
                </c:pt>
                <c:pt idx="1011">
                  <c:v>99.80000305175781</c:v>
                </c:pt>
                <c:pt idx="1012">
                  <c:v>99.90000915527346</c:v>
                </c:pt>
                <c:pt idx="1013">
                  <c:v>100.0</c:v>
                </c:pt>
                <c:pt idx="1014">
                  <c:v>100.1000061035156</c:v>
                </c:pt>
                <c:pt idx="1015">
                  <c:v>100.1999969482422</c:v>
                </c:pt>
                <c:pt idx="1016">
                  <c:v>100.3000030517578</c:v>
                </c:pt>
                <c:pt idx="1017">
                  <c:v>100.4000091552735</c:v>
                </c:pt>
                <c:pt idx="1018">
                  <c:v>100.5</c:v>
                </c:pt>
                <c:pt idx="1019">
                  <c:v>100.6000061035156</c:v>
                </c:pt>
                <c:pt idx="1020">
                  <c:v>100.6999969482422</c:v>
                </c:pt>
                <c:pt idx="1021">
                  <c:v>100.8000030517578</c:v>
                </c:pt>
                <c:pt idx="1022">
                  <c:v>100.9000091552735</c:v>
                </c:pt>
                <c:pt idx="1023">
                  <c:v>101.0</c:v>
                </c:pt>
                <c:pt idx="1024">
                  <c:v>101.1000061035156</c:v>
                </c:pt>
                <c:pt idx="1025">
                  <c:v>101.1999969482422</c:v>
                </c:pt>
                <c:pt idx="1026">
                  <c:v>101.3000030517578</c:v>
                </c:pt>
                <c:pt idx="1027">
                  <c:v>101.4000091552735</c:v>
                </c:pt>
                <c:pt idx="1028">
                  <c:v>101.5</c:v>
                </c:pt>
                <c:pt idx="1029">
                  <c:v>101.6000061035156</c:v>
                </c:pt>
                <c:pt idx="1030">
                  <c:v>101.6999969482422</c:v>
                </c:pt>
                <c:pt idx="1031">
                  <c:v>101.8000030517578</c:v>
                </c:pt>
                <c:pt idx="1032">
                  <c:v>101.9000091552735</c:v>
                </c:pt>
                <c:pt idx="1033">
                  <c:v>102.0</c:v>
                </c:pt>
                <c:pt idx="1034">
                  <c:v>102.1000061035156</c:v>
                </c:pt>
                <c:pt idx="1035">
                  <c:v>102.1999969482422</c:v>
                </c:pt>
                <c:pt idx="1036">
                  <c:v>102.3000030517578</c:v>
                </c:pt>
                <c:pt idx="1037">
                  <c:v>102.4000091552735</c:v>
                </c:pt>
                <c:pt idx="1038">
                  <c:v>102.5</c:v>
                </c:pt>
                <c:pt idx="1039">
                  <c:v>102.6000061035156</c:v>
                </c:pt>
                <c:pt idx="1040">
                  <c:v>102.6999969482422</c:v>
                </c:pt>
                <c:pt idx="1041">
                  <c:v>102.8000030517578</c:v>
                </c:pt>
                <c:pt idx="1042">
                  <c:v>102.9000091552735</c:v>
                </c:pt>
                <c:pt idx="1043">
                  <c:v>103.0</c:v>
                </c:pt>
                <c:pt idx="1044">
                  <c:v>103.1000061035156</c:v>
                </c:pt>
                <c:pt idx="1045">
                  <c:v>103.1999969482422</c:v>
                </c:pt>
                <c:pt idx="1046">
                  <c:v>103.3000030517578</c:v>
                </c:pt>
                <c:pt idx="1047">
                  <c:v>103.4000091552735</c:v>
                </c:pt>
                <c:pt idx="1048">
                  <c:v>103.5</c:v>
                </c:pt>
                <c:pt idx="1049">
                  <c:v>103.6000061035156</c:v>
                </c:pt>
                <c:pt idx="1050">
                  <c:v>103.6999969482422</c:v>
                </c:pt>
                <c:pt idx="1051">
                  <c:v>103.8000030517578</c:v>
                </c:pt>
                <c:pt idx="1052">
                  <c:v>103.9000091552735</c:v>
                </c:pt>
                <c:pt idx="1053">
                  <c:v>104.0</c:v>
                </c:pt>
                <c:pt idx="1054">
                  <c:v>104.1000061035156</c:v>
                </c:pt>
                <c:pt idx="1055">
                  <c:v>104.1999969482422</c:v>
                </c:pt>
                <c:pt idx="1056">
                  <c:v>104.3000030517578</c:v>
                </c:pt>
                <c:pt idx="1057">
                  <c:v>104.4000091552735</c:v>
                </c:pt>
                <c:pt idx="1058">
                  <c:v>104.5</c:v>
                </c:pt>
                <c:pt idx="1059">
                  <c:v>104.6000061035156</c:v>
                </c:pt>
                <c:pt idx="1060">
                  <c:v>104.6999969482422</c:v>
                </c:pt>
                <c:pt idx="1061">
                  <c:v>104.8000030517578</c:v>
                </c:pt>
                <c:pt idx="1062">
                  <c:v>104.9000091552735</c:v>
                </c:pt>
                <c:pt idx="1063">
                  <c:v>105.0</c:v>
                </c:pt>
                <c:pt idx="1064">
                  <c:v>105.1000061035156</c:v>
                </c:pt>
                <c:pt idx="1065">
                  <c:v>105.1999969482422</c:v>
                </c:pt>
                <c:pt idx="1066">
                  <c:v>105.3000030517578</c:v>
                </c:pt>
                <c:pt idx="1067">
                  <c:v>105.4000091552735</c:v>
                </c:pt>
                <c:pt idx="1068">
                  <c:v>105.5</c:v>
                </c:pt>
                <c:pt idx="1069">
                  <c:v>105.6000061035156</c:v>
                </c:pt>
                <c:pt idx="1070">
                  <c:v>105.6999969482422</c:v>
                </c:pt>
                <c:pt idx="1071">
                  <c:v>105.8000030517578</c:v>
                </c:pt>
                <c:pt idx="1072">
                  <c:v>105.9000091552735</c:v>
                </c:pt>
                <c:pt idx="1073">
                  <c:v>106.0</c:v>
                </c:pt>
                <c:pt idx="1074">
                  <c:v>106.1000061035156</c:v>
                </c:pt>
                <c:pt idx="1075">
                  <c:v>106.1999969482422</c:v>
                </c:pt>
                <c:pt idx="1076">
                  <c:v>106.3000030517578</c:v>
                </c:pt>
                <c:pt idx="1077">
                  <c:v>106.4000091552735</c:v>
                </c:pt>
                <c:pt idx="1078">
                  <c:v>106.5</c:v>
                </c:pt>
                <c:pt idx="1079">
                  <c:v>106.6000061035156</c:v>
                </c:pt>
                <c:pt idx="1080">
                  <c:v>106.6999969482422</c:v>
                </c:pt>
                <c:pt idx="1081">
                  <c:v>106.8000030517578</c:v>
                </c:pt>
                <c:pt idx="1082">
                  <c:v>106.9000091552735</c:v>
                </c:pt>
                <c:pt idx="1083">
                  <c:v>107.0</c:v>
                </c:pt>
                <c:pt idx="1084">
                  <c:v>107.1000061035156</c:v>
                </c:pt>
                <c:pt idx="1085">
                  <c:v>107.1999969482422</c:v>
                </c:pt>
                <c:pt idx="1086">
                  <c:v>107.3000030517578</c:v>
                </c:pt>
                <c:pt idx="1087">
                  <c:v>107.4000091552735</c:v>
                </c:pt>
                <c:pt idx="1088">
                  <c:v>107.5</c:v>
                </c:pt>
                <c:pt idx="1089">
                  <c:v>107.6000061035156</c:v>
                </c:pt>
                <c:pt idx="1090">
                  <c:v>107.6999969482422</c:v>
                </c:pt>
                <c:pt idx="1091">
                  <c:v>107.8000030517578</c:v>
                </c:pt>
                <c:pt idx="1092">
                  <c:v>107.9000091552735</c:v>
                </c:pt>
                <c:pt idx="1093">
                  <c:v>108.0</c:v>
                </c:pt>
                <c:pt idx="1094">
                  <c:v>108.1000061035156</c:v>
                </c:pt>
                <c:pt idx="1095">
                  <c:v>108.1999969482422</c:v>
                </c:pt>
                <c:pt idx="1096">
                  <c:v>108.3000030517578</c:v>
                </c:pt>
                <c:pt idx="1097">
                  <c:v>108.4000091552735</c:v>
                </c:pt>
                <c:pt idx="1098">
                  <c:v>108.5</c:v>
                </c:pt>
                <c:pt idx="1099">
                  <c:v>108.6000061035156</c:v>
                </c:pt>
                <c:pt idx="1100">
                  <c:v>108.6999969482422</c:v>
                </c:pt>
                <c:pt idx="1101">
                  <c:v>108.8000030517578</c:v>
                </c:pt>
                <c:pt idx="1102">
                  <c:v>108.9000091552735</c:v>
                </c:pt>
                <c:pt idx="1103">
                  <c:v>109.0</c:v>
                </c:pt>
                <c:pt idx="1104">
                  <c:v>109.1000061035156</c:v>
                </c:pt>
                <c:pt idx="1105">
                  <c:v>109.1999969482422</c:v>
                </c:pt>
                <c:pt idx="1106">
                  <c:v>109.3000030517578</c:v>
                </c:pt>
                <c:pt idx="1107">
                  <c:v>109.4000091552735</c:v>
                </c:pt>
                <c:pt idx="1108">
                  <c:v>109.5</c:v>
                </c:pt>
                <c:pt idx="1109">
                  <c:v>109.6000061035156</c:v>
                </c:pt>
                <c:pt idx="1110">
                  <c:v>109.6999969482422</c:v>
                </c:pt>
                <c:pt idx="1111">
                  <c:v>109.8000030517578</c:v>
                </c:pt>
                <c:pt idx="1112">
                  <c:v>109.9000091552735</c:v>
                </c:pt>
                <c:pt idx="1113">
                  <c:v>110.0</c:v>
                </c:pt>
                <c:pt idx="1114">
                  <c:v>110.1000061035156</c:v>
                </c:pt>
                <c:pt idx="1115">
                  <c:v>110.1999969482422</c:v>
                </c:pt>
                <c:pt idx="1116">
                  <c:v>110.3000030517578</c:v>
                </c:pt>
                <c:pt idx="1117">
                  <c:v>110.4000091552735</c:v>
                </c:pt>
                <c:pt idx="1118">
                  <c:v>110.5</c:v>
                </c:pt>
                <c:pt idx="1119">
                  <c:v>110.6000061035156</c:v>
                </c:pt>
                <c:pt idx="1120">
                  <c:v>110.6999969482422</c:v>
                </c:pt>
                <c:pt idx="1121">
                  <c:v>110.8000030517578</c:v>
                </c:pt>
                <c:pt idx="1122">
                  <c:v>110.9000091552735</c:v>
                </c:pt>
                <c:pt idx="1123">
                  <c:v>111.0</c:v>
                </c:pt>
                <c:pt idx="1124">
                  <c:v>111.1000061035156</c:v>
                </c:pt>
                <c:pt idx="1125">
                  <c:v>111.1999969482422</c:v>
                </c:pt>
                <c:pt idx="1126">
                  <c:v>111.3000030517578</c:v>
                </c:pt>
                <c:pt idx="1127">
                  <c:v>111.4000091552735</c:v>
                </c:pt>
                <c:pt idx="1128">
                  <c:v>111.5</c:v>
                </c:pt>
                <c:pt idx="1129">
                  <c:v>111.6000061035156</c:v>
                </c:pt>
                <c:pt idx="1130">
                  <c:v>111.6999969482422</c:v>
                </c:pt>
                <c:pt idx="1131">
                  <c:v>111.8000030517578</c:v>
                </c:pt>
                <c:pt idx="1132">
                  <c:v>111.9000091552735</c:v>
                </c:pt>
                <c:pt idx="1133">
                  <c:v>112.0</c:v>
                </c:pt>
                <c:pt idx="1134">
                  <c:v>112.1000061035156</c:v>
                </c:pt>
                <c:pt idx="1135">
                  <c:v>112.1999969482422</c:v>
                </c:pt>
                <c:pt idx="1136">
                  <c:v>112.3000030517578</c:v>
                </c:pt>
                <c:pt idx="1137">
                  <c:v>112.4000091552735</c:v>
                </c:pt>
                <c:pt idx="1138">
                  <c:v>112.5</c:v>
                </c:pt>
                <c:pt idx="1139">
                  <c:v>112.6000061035156</c:v>
                </c:pt>
                <c:pt idx="1140">
                  <c:v>112.6999969482422</c:v>
                </c:pt>
                <c:pt idx="1141">
                  <c:v>112.8000030517578</c:v>
                </c:pt>
                <c:pt idx="1142">
                  <c:v>112.9000091552735</c:v>
                </c:pt>
                <c:pt idx="1143">
                  <c:v>113.0</c:v>
                </c:pt>
                <c:pt idx="1144">
                  <c:v>113.1000061035156</c:v>
                </c:pt>
                <c:pt idx="1145">
                  <c:v>113.1999969482422</c:v>
                </c:pt>
                <c:pt idx="1146">
                  <c:v>113.3000030517578</c:v>
                </c:pt>
                <c:pt idx="1147">
                  <c:v>113.4000091552735</c:v>
                </c:pt>
                <c:pt idx="1148">
                  <c:v>113.5</c:v>
                </c:pt>
                <c:pt idx="1149">
                  <c:v>113.6000061035156</c:v>
                </c:pt>
                <c:pt idx="1150">
                  <c:v>113.6999969482422</c:v>
                </c:pt>
                <c:pt idx="1151">
                  <c:v>113.8000030517578</c:v>
                </c:pt>
                <c:pt idx="1152">
                  <c:v>113.9000091552735</c:v>
                </c:pt>
                <c:pt idx="1153">
                  <c:v>114.0</c:v>
                </c:pt>
                <c:pt idx="1154">
                  <c:v>114.1000061035156</c:v>
                </c:pt>
                <c:pt idx="1155">
                  <c:v>114.1999969482422</c:v>
                </c:pt>
                <c:pt idx="1156">
                  <c:v>114.3000030517578</c:v>
                </c:pt>
                <c:pt idx="1157">
                  <c:v>114.4000091552735</c:v>
                </c:pt>
                <c:pt idx="1158">
                  <c:v>114.5</c:v>
                </c:pt>
                <c:pt idx="1159">
                  <c:v>114.6000061035156</c:v>
                </c:pt>
                <c:pt idx="1160">
                  <c:v>114.6999969482422</c:v>
                </c:pt>
                <c:pt idx="1161">
                  <c:v>114.8000030517578</c:v>
                </c:pt>
                <c:pt idx="1162">
                  <c:v>114.9000091552735</c:v>
                </c:pt>
                <c:pt idx="1163">
                  <c:v>115.0</c:v>
                </c:pt>
                <c:pt idx="1164">
                  <c:v>115.1000061035156</c:v>
                </c:pt>
                <c:pt idx="1165">
                  <c:v>115.1999969482422</c:v>
                </c:pt>
                <c:pt idx="1166">
                  <c:v>115.3000030517578</c:v>
                </c:pt>
                <c:pt idx="1167">
                  <c:v>115.4000091552735</c:v>
                </c:pt>
                <c:pt idx="1168">
                  <c:v>115.5</c:v>
                </c:pt>
                <c:pt idx="1169">
                  <c:v>115.6000061035156</c:v>
                </c:pt>
                <c:pt idx="1170">
                  <c:v>115.6999969482422</c:v>
                </c:pt>
                <c:pt idx="1171">
                  <c:v>115.8000030517578</c:v>
                </c:pt>
                <c:pt idx="1172">
                  <c:v>115.9000091552735</c:v>
                </c:pt>
                <c:pt idx="1173">
                  <c:v>116.0</c:v>
                </c:pt>
                <c:pt idx="1174">
                  <c:v>116.1000061035156</c:v>
                </c:pt>
                <c:pt idx="1175">
                  <c:v>116.1999969482422</c:v>
                </c:pt>
                <c:pt idx="1176">
                  <c:v>116.3000030517578</c:v>
                </c:pt>
                <c:pt idx="1177">
                  <c:v>116.4000091552735</c:v>
                </c:pt>
                <c:pt idx="1178">
                  <c:v>116.5</c:v>
                </c:pt>
                <c:pt idx="1179">
                  <c:v>116.6000061035156</c:v>
                </c:pt>
                <c:pt idx="1180">
                  <c:v>116.6999969482422</c:v>
                </c:pt>
                <c:pt idx="1181">
                  <c:v>116.8000030517578</c:v>
                </c:pt>
                <c:pt idx="1182">
                  <c:v>116.9000091552735</c:v>
                </c:pt>
                <c:pt idx="1183">
                  <c:v>117.0</c:v>
                </c:pt>
                <c:pt idx="1184">
                  <c:v>117.1000061035156</c:v>
                </c:pt>
                <c:pt idx="1185">
                  <c:v>117.1999969482422</c:v>
                </c:pt>
                <c:pt idx="1186">
                  <c:v>117.3000030517578</c:v>
                </c:pt>
                <c:pt idx="1187">
                  <c:v>117.4000091552735</c:v>
                </c:pt>
                <c:pt idx="1188">
                  <c:v>117.5</c:v>
                </c:pt>
                <c:pt idx="1189">
                  <c:v>117.6000061035156</c:v>
                </c:pt>
                <c:pt idx="1190">
                  <c:v>117.6999969482422</c:v>
                </c:pt>
                <c:pt idx="1191">
                  <c:v>117.8000030517578</c:v>
                </c:pt>
                <c:pt idx="1192">
                  <c:v>117.9000091552735</c:v>
                </c:pt>
                <c:pt idx="1193">
                  <c:v>118.0</c:v>
                </c:pt>
                <c:pt idx="1194">
                  <c:v>118.1000061035156</c:v>
                </c:pt>
                <c:pt idx="1195">
                  <c:v>118.1999969482422</c:v>
                </c:pt>
                <c:pt idx="1196">
                  <c:v>118.3000030517578</c:v>
                </c:pt>
                <c:pt idx="1197">
                  <c:v>118.4000091552735</c:v>
                </c:pt>
                <c:pt idx="1198">
                  <c:v>118.5</c:v>
                </c:pt>
                <c:pt idx="1199">
                  <c:v>118.6000061035156</c:v>
                </c:pt>
                <c:pt idx="1200">
                  <c:v>118.6999969482422</c:v>
                </c:pt>
                <c:pt idx="1201">
                  <c:v>118.8000030517578</c:v>
                </c:pt>
                <c:pt idx="1202">
                  <c:v>118.9000091552735</c:v>
                </c:pt>
                <c:pt idx="1203">
                  <c:v>119.0</c:v>
                </c:pt>
                <c:pt idx="1204">
                  <c:v>119.1000061035156</c:v>
                </c:pt>
                <c:pt idx="1205">
                  <c:v>119.1999969482422</c:v>
                </c:pt>
                <c:pt idx="1206">
                  <c:v>119.3000030517578</c:v>
                </c:pt>
                <c:pt idx="1207">
                  <c:v>119.4000091552735</c:v>
                </c:pt>
                <c:pt idx="1208">
                  <c:v>119.5</c:v>
                </c:pt>
                <c:pt idx="1209">
                  <c:v>119.6000061035156</c:v>
                </c:pt>
                <c:pt idx="1210">
                  <c:v>119.6999969482422</c:v>
                </c:pt>
                <c:pt idx="1211">
                  <c:v>119.8000030517578</c:v>
                </c:pt>
                <c:pt idx="1212">
                  <c:v>119.9000091552735</c:v>
                </c:pt>
                <c:pt idx="1213">
                  <c:v>120.0</c:v>
                </c:pt>
                <c:pt idx="1214">
                  <c:v>120.1000061035156</c:v>
                </c:pt>
                <c:pt idx="1215">
                  <c:v>120.1999969482422</c:v>
                </c:pt>
                <c:pt idx="1216">
                  <c:v>120.3000030517578</c:v>
                </c:pt>
                <c:pt idx="1217">
                  <c:v>120.4000091552735</c:v>
                </c:pt>
                <c:pt idx="1218">
                  <c:v>120.5</c:v>
                </c:pt>
                <c:pt idx="1219">
                  <c:v>120.6000061035156</c:v>
                </c:pt>
                <c:pt idx="1220">
                  <c:v>120.6999969482422</c:v>
                </c:pt>
                <c:pt idx="1221">
                  <c:v>120.8000030517578</c:v>
                </c:pt>
                <c:pt idx="1222">
                  <c:v>120.9000091552735</c:v>
                </c:pt>
                <c:pt idx="1223">
                  <c:v>121.0</c:v>
                </c:pt>
                <c:pt idx="1224">
                  <c:v>121.1000061035156</c:v>
                </c:pt>
                <c:pt idx="1225">
                  <c:v>121.1999969482422</c:v>
                </c:pt>
                <c:pt idx="1226">
                  <c:v>121.3000030517578</c:v>
                </c:pt>
                <c:pt idx="1227">
                  <c:v>121.4000091552735</c:v>
                </c:pt>
                <c:pt idx="1228">
                  <c:v>121.5</c:v>
                </c:pt>
                <c:pt idx="1229">
                  <c:v>121.6000061035156</c:v>
                </c:pt>
                <c:pt idx="1230">
                  <c:v>121.6999969482422</c:v>
                </c:pt>
                <c:pt idx="1231">
                  <c:v>121.8000030517578</c:v>
                </c:pt>
                <c:pt idx="1232">
                  <c:v>121.9000091552735</c:v>
                </c:pt>
                <c:pt idx="1233">
                  <c:v>122.0</c:v>
                </c:pt>
                <c:pt idx="1234">
                  <c:v>122.1000061035156</c:v>
                </c:pt>
                <c:pt idx="1235">
                  <c:v>122.1999969482422</c:v>
                </c:pt>
                <c:pt idx="1236">
                  <c:v>122.3000030517578</c:v>
                </c:pt>
                <c:pt idx="1237">
                  <c:v>122.4000091552735</c:v>
                </c:pt>
                <c:pt idx="1238">
                  <c:v>122.5</c:v>
                </c:pt>
                <c:pt idx="1239">
                  <c:v>122.6000061035156</c:v>
                </c:pt>
                <c:pt idx="1240">
                  <c:v>122.6999969482422</c:v>
                </c:pt>
                <c:pt idx="1241">
                  <c:v>122.8000030517578</c:v>
                </c:pt>
                <c:pt idx="1242">
                  <c:v>122.9000091552735</c:v>
                </c:pt>
                <c:pt idx="1243">
                  <c:v>123.0</c:v>
                </c:pt>
                <c:pt idx="1244">
                  <c:v>123.1000061035156</c:v>
                </c:pt>
                <c:pt idx="1245">
                  <c:v>123.1999969482422</c:v>
                </c:pt>
                <c:pt idx="1246">
                  <c:v>123.3000030517578</c:v>
                </c:pt>
                <c:pt idx="1247">
                  <c:v>123.4000091552735</c:v>
                </c:pt>
                <c:pt idx="1248">
                  <c:v>123.5</c:v>
                </c:pt>
                <c:pt idx="1249">
                  <c:v>123.6000061035156</c:v>
                </c:pt>
                <c:pt idx="1250">
                  <c:v>123.6999969482422</c:v>
                </c:pt>
                <c:pt idx="1251">
                  <c:v>123.8000030517578</c:v>
                </c:pt>
                <c:pt idx="1252">
                  <c:v>123.9000091552735</c:v>
                </c:pt>
                <c:pt idx="1253">
                  <c:v>124.0</c:v>
                </c:pt>
                <c:pt idx="1254">
                  <c:v>124.1000061035156</c:v>
                </c:pt>
                <c:pt idx="1255">
                  <c:v>124.1999969482422</c:v>
                </c:pt>
                <c:pt idx="1256">
                  <c:v>124.3000030517578</c:v>
                </c:pt>
                <c:pt idx="1257">
                  <c:v>124.4000091552735</c:v>
                </c:pt>
                <c:pt idx="1258">
                  <c:v>124.5</c:v>
                </c:pt>
                <c:pt idx="1259">
                  <c:v>124.6000061035156</c:v>
                </c:pt>
                <c:pt idx="1260">
                  <c:v>124.6999969482422</c:v>
                </c:pt>
                <c:pt idx="1261">
                  <c:v>124.8000030517578</c:v>
                </c:pt>
                <c:pt idx="1262">
                  <c:v>124.9000091552735</c:v>
                </c:pt>
                <c:pt idx="1263">
                  <c:v>125.0</c:v>
                </c:pt>
                <c:pt idx="1264">
                  <c:v>125.1000061035156</c:v>
                </c:pt>
                <c:pt idx="1265">
                  <c:v>125.1999969482422</c:v>
                </c:pt>
                <c:pt idx="1266">
                  <c:v>125.3000030517578</c:v>
                </c:pt>
                <c:pt idx="1267">
                  <c:v>125.4000091552735</c:v>
                </c:pt>
                <c:pt idx="1268">
                  <c:v>125.5</c:v>
                </c:pt>
                <c:pt idx="1269">
                  <c:v>125.6000061035156</c:v>
                </c:pt>
                <c:pt idx="1270">
                  <c:v>125.6999969482422</c:v>
                </c:pt>
                <c:pt idx="1271">
                  <c:v>125.8000030517578</c:v>
                </c:pt>
                <c:pt idx="1272">
                  <c:v>125.9000091552735</c:v>
                </c:pt>
                <c:pt idx="1273">
                  <c:v>126.0</c:v>
                </c:pt>
                <c:pt idx="1274">
                  <c:v>126.1000061035156</c:v>
                </c:pt>
                <c:pt idx="1275">
                  <c:v>126.1999969482422</c:v>
                </c:pt>
                <c:pt idx="1276">
                  <c:v>126.3000030517578</c:v>
                </c:pt>
                <c:pt idx="1277">
                  <c:v>126.4000091552735</c:v>
                </c:pt>
                <c:pt idx="1278">
                  <c:v>126.5</c:v>
                </c:pt>
                <c:pt idx="1279">
                  <c:v>126.6000061035156</c:v>
                </c:pt>
                <c:pt idx="1280">
                  <c:v>126.6999969482422</c:v>
                </c:pt>
                <c:pt idx="1281">
                  <c:v>126.8000030517578</c:v>
                </c:pt>
                <c:pt idx="1282">
                  <c:v>126.9000091552735</c:v>
                </c:pt>
                <c:pt idx="1283">
                  <c:v>127.0</c:v>
                </c:pt>
                <c:pt idx="1284">
                  <c:v>127.1000061035156</c:v>
                </c:pt>
                <c:pt idx="1285">
                  <c:v>127.1999969482422</c:v>
                </c:pt>
                <c:pt idx="1286">
                  <c:v>127.3000030517578</c:v>
                </c:pt>
                <c:pt idx="1287">
                  <c:v>127.4000091552735</c:v>
                </c:pt>
                <c:pt idx="1288">
                  <c:v>127.5</c:v>
                </c:pt>
                <c:pt idx="1289">
                  <c:v>127.6000061035156</c:v>
                </c:pt>
                <c:pt idx="1290">
                  <c:v>127.6999969482422</c:v>
                </c:pt>
                <c:pt idx="1291">
                  <c:v>127.8000030517578</c:v>
                </c:pt>
                <c:pt idx="1292">
                  <c:v>127.9000091552735</c:v>
                </c:pt>
                <c:pt idx="1293">
                  <c:v>128.0</c:v>
                </c:pt>
                <c:pt idx="1294">
                  <c:v>128.1000061035156</c:v>
                </c:pt>
                <c:pt idx="1295">
                  <c:v>128.1999969482422</c:v>
                </c:pt>
                <c:pt idx="1296">
                  <c:v>128.3000030517578</c:v>
                </c:pt>
                <c:pt idx="1297">
                  <c:v>128.4000091552735</c:v>
                </c:pt>
                <c:pt idx="1298">
                  <c:v>128.5</c:v>
                </c:pt>
                <c:pt idx="1299">
                  <c:v>128.6000061035156</c:v>
                </c:pt>
                <c:pt idx="1300">
                  <c:v>128.6999969482422</c:v>
                </c:pt>
                <c:pt idx="1301">
                  <c:v>128.8000030517578</c:v>
                </c:pt>
                <c:pt idx="1302">
                  <c:v>128.9000091552735</c:v>
                </c:pt>
                <c:pt idx="1303">
                  <c:v>129.0</c:v>
                </c:pt>
                <c:pt idx="1304">
                  <c:v>129.1000061035156</c:v>
                </c:pt>
                <c:pt idx="1305">
                  <c:v>129.1999969482422</c:v>
                </c:pt>
                <c:pt idx="1306">
                  <c:v>129.3000030517578</c:v>
                </c:pt>
                <c:pt idx="1307">
                  <c:v>129.4000091552735</c:v>
                </c:pt>
                <c:pt idx="1308">
                  <c:v>129.5</c:v>
                </c:pt>
                <c:pt idx="1309">
                  <c:v>129.6000061035156</c:v>
                </c:pt>
                <c:pt idx="1310">
                  <c:v>129.6999969482422</c:v>
                </c:pt>
                <c:pt idx="1311">
                  <c:v>129.8000030517578</c:v>
                </c:pt>
                <c:pt idx="1312">
                  <c:v>129.9000091552735</c:v>
                </c:pt>
                <c:pt idx="1313">
                  <c:v>130.0</c:v>
                </c:pt>
                <c:pt idx="1314">
                  <c:v>130.1000061035156</c:v>
                </c:pt>
                <c:pt idx="1315">
                  <c:v>130.1999969482422</c:v>
                </c:pt>
                <c:pt idx="1316">
                  <c:v>130.3000030517578</c:v>
                </c:pt>
                <c:pt idx="1317">
                  <c:v>130.4000091552735</c:v>
                </c:pt>
                <c:pt idx="1318">
                  <c:v>130.5</c:v>
                </c:pt>
                <c:pt idx="1319">
                  <c:v>130.6000061035156</c:v>
                </c:pt>
                <c:pt idx="1320">
                  <c:v>130.6999969482422</c:v>
                </c:pt>
                <c:pt idx="1321">
                  <c:v>130.8000030517578</c:v>
                </c:pt>
                <c:pt idx="1322">
                  <c:v>130.9000091552735</c:v>
                </c:pt>
                <c:pt idx="1323">
                  <c:v>131.0</c:v>
                </c:pt>
                <c:pt idx="1324">
                  <c:v>131.1000061035156</c:v>
                </c:pt>
                <c:pt idx="1325">
                  <c:v>131.1999969482422</c:v>
                </c:pt>
                <c:pt idx="1326">
                  <c:v>131.3000030517578</c:v>
                </c:pt>
                <c:pt idx="1327">
                  <c:v>131.4000091552735</c:v>
                </c:pt>
                <c:pt idx="1328">
                  <c:v>131.5</c:v>
                </c:pt>
                <c:pt idx="1329">
                  <c:v>131.6000061035156</c:v>
                </c:pt>
                <c:pt idx="1330">
                  <c:v>131.6999969482422</c:v>
                </c:pt>
                <c:pt idx="1331">
                  <c:v>131.8000030517578</c:v>
                </c:pt>
                <c:pt idx="1332">
                  <c:v>131.9000091552735</c:v>
                </c:pt>
                <c:pt idx="1333">
                  <c:v>132.0</c:v>
                </c:pt>
                <c:pt idx="1334">
                  <c:v>132.1000061035156</c:v>
                </c:pt>
                <c:pt idx="1335">
                  <c:v>132.1999969482422</c:v>
                </c:pt>
                <c:pt idx="1336">
                  <c:v>132.3000030517578</c:v>
                </c:pt>
                <c:pt idx="1337">
                  <c:v>132.4000091552735</c:v>
                </c:pt>
                <c:pt idx="1338">
                  <c:v>132.5</c:v>
                </c:pt>
                <c:pt idx="1339">
                  <c:v>132.6000061035156</c:v>
                </c:pt>
                <c:pt idx="1340">
                  <c:v>132.6999969482422</c:v>
                </c:pt>
                <c:pt idx="1341">
                  <c:v>132.8000030517578</c:v>
                </c:pt>
                <c:pt idx="1342">
                  <c:v>132.9000091552735</c:v>
                </c:pt>
                <c:pt idx="1343">
                  <c:v>133.0</c:v>
                </c:pt>
                <c:pt idx="1344">
                  <c:v>133.1000061035156</c:v>
                </c:pt>
                <c:pt idx="1345">
                  <c:v>133.1999969482422</c:v>
                </c:pt>
                <c:pt idx="1346">
                  <c:v>133.3000030517578</c:v>
                </c:pt>
                <c:pt idx="1347">
                  <c:v>133.4000091552735</c:v>
                </c:pt>
                <c:pt idx="1348">
                  <c:v>133.5</c:v>
                </c:pt>
                <c:pt idx="1349">
                  <c:v>133.6000061035156</c:v>
                </c:pt>
                <c:pt idx="1350">
                  <c:v>133.6999969482422</c:v>
                </c:pt>
                <c:pt idx="1351">
                  <c:v>133.8000030517578</c:v>
                </c:pt>
                <c:pt idx="1352">
                  <c:v>133.9000091552735</c:v>
                </c:pt>
                <c:pt idx="1353">
                  <c:v>134.0</c:v>
                </c:pt>
                <c:pt idx="1354">
                  <c:v>134.1000061035156</c:v>
                </c:pt>
                <c:pt idx="1355">
                  <c:v>134.1999969482422</c:v>
                </c:pt>
                <c:pt idx="1356">
                  <c:v>134.3000030517578</c:v>
                </c:pt>
                <c:pt idx="1357">
                  <c:v>134.4000091552735</c:v>
                </c:pt>
                <c:pt idx="1358">
                  <c:v>134.5</c:v>
                </c:pt>
                <c:pt idx="1359">
                  <c:v>134.6000061035156</c:v>
                </c:pt>
                <c:pt idx="1360">
                  <c:v>134.6999969482422</c:v>
                </c:pt>
                <c:pt idx="1361">
                  <c:v>134.8000030517578</c:v>
                </c:pt>
                <c:pt idx="1362">
                  <c:v>134.9000091552735</c:v>
                </c:pt>
                <c:pt idx="1363">
                  <c:v>135.0</c:v>
                </c:pt>
                <c:pt idx="1364">
                  <c:v>135.1000061035156</c:v>
                </c:pt>
                <c:pt idx="1365">
                  <c:v>135.1999969482422</c:v>
                </c:pt>
                <c:pt idx="1366">
                  <c:v>135.3000030517578</c:v>
                </c:pt>
                <c:pt idx="1367">
                  <c:v>135.4000091552735</c:v>
                </c:pt>
                <c:pt idx="1368">
                  <c:v>135.5</c:v>
                </c:pt>
                <c:pt idx="1369">
                  <c:v>135.6000061035156</c:v>
                </c:pt>
                <c:pt idx="1370">
                  <c:v>135.6999969482422</c:v>
                </c:pt>
                <c:pt idx="1371">
                  <c:v>135.8000030517578</c:v>
                </c:pt>
                <c:pt idx="1372">
                  <c:v>135.9000091552735</c:v>
                </c:pt>
                <c:pt idx="1373">
                  <c:v>136.0</c:v>
                </c:pt>
                <c:pt idx="1374">
                  <c:v>136.1000061035156</c:v>
                </c:pt>
                <c:pt idx="1375">
                  <c:v>136.1999969482422</c:v>
                </c:pt>
                <c:pt idx="1376">
                  <c:v>136.3000030517578</c:v>
                </c:pt>
                <c:pt idx="1377">
                  <c:v>136.4000091552735</c:v>
                </c:pt>
                <c:pt idx="1378">
                  <c:v>136.5</c:v>
                </c:pt>
                <c:pt idx="1379">
                  <c:v>136.6000061035156</c:v>
                </c:pt>
                <c:pt idx="1380">
                  <c:v>136.6999969482422</c:v>
                </c:pt>
                <c:pt idx="1381">
                  <c:v>136.8000030517578</c:v>
                </c:pt>
                <c:pt idx="1382">
                  <c:v>136.9000091552735</c:v>
                </c:pt>
                <c:pt idx="1383">
                  <c:v>137.0</c:v>
                </c:pt>
                <c:pt idx="1384">
                  <c:v>137.1000061035156</c:v>
                </c:pt>
                <c:pt idx="1385">
                  <c:v>137.1999969482422</c:v>
                </c:pt>
                <c:pt idx="1386">
                  <c:v>137.3000030517578</c:v>
                </c:pt>
                <c:pt idx="1387">
                  <c:v>137.4000091552735</c:v>
                </c:pt>
                <c:pt idx="1388">
                  <c:v>137.5</c:v>
                </c:pt>
                <c:pt idx="1389">
                  <c:v>137.6000061035156</c:v>
                </c:pt>
                <c:pt idx="1390">
                  <c:v>137.6999969482422</c:v>
                </c:pt>
                <c:pt idx="1391">
                  <c:v>137.8000030517578</c:v>
                </c:pt>
                <c:pt idx="1392">
                  <c:v>137.9000091552735</c:v>
                </c:pt>
                <c:pt idx="1393">
                  <c:v>138.0</c:v>
                </c:pt>
                <c:pt idx="1394">
                  <c:v>138.1000061035156</c:v>
                </c:pt>
                <c:pt idx="1395">
                  <c:v>138.1999969482422</c:v>
                </c:pt>
                <c:pt idx="1396">
                  <c:v>138.3000030517578</c:v>
                </c:pt>
                <c:pt idx="1397">
                  <c:v>138.4000091552735</c:v>
                </c:pt>
                <c:pt idx="1398">
                  <c:v>138.5</c:v>
                </c:pt>
                <c:pt idx="1399">
                  <c:v>138.6000061035156</c:v>
                </c:pt>
                <c:pt idx="1400">
                  <c:v>138.6999969482422</c:v>
                </c:pt>
                <c:pt idx="1401">
                  <c:v>138.8000030517578</c:v>
                </c:pt>
                <c:pt idx="1402">
                  <c:v>138.9000091552735</c:v>
                </c:pt>
                <c:pt idx="1403">
                  <c:v>139.0</c:v>
                </c:pt>
                <c:pt idx="1404">
                  <c:v>139.1000061035156</c:v>
                </c:pt>
                <c:pt idx="1405">
                  <c:v>139.1999969482422</c:v>
                </c:pt>
                <c:pt idx="1406">
                  <c:v>139.3000030517578</c:v>
                </c:pt>
                <c:pt idx="1407">
                  <c:v>139.4000091552735</c:v>
                </c:pt>
                <c:pt idx="1408">
                  <c:v>139.5</c:v>
                </c:pt>
                <c:pt idx="1409">
                  <c:v>139.6000061035156</c:v>
                </c:pt>
                <c:pt idx="1410">
                  <c:v>139.6999969482422</c:v>
                </c:pt>
                <c:pt idx="1411">
                  <c:v>139.8000030517578</c:v>
                </c:pt>
                <c:pt idx="1412">
                  <c:v>139.9000091552735</c:v>
                </c:pt>
                <c:pt idx="1413">
                  <c:v>140.0</c:v>
                </c:pt>
                <c:pt idx="1414">
                  <c:v>140.1000061035156</c:v>
                </c:pt>
                <c:pt idx="1415">
                  <c:v>140.1999969482422</c:v>
                </c:pt>
                <c:pt idx="1416">
                  <c:v>140.3000030517578</c:v>
                </c:pt>
                <c:pt idx="1417">
                  <c:v>140.4000091552735</c:v>
                </c:pt>
                <c:pt idx="1418">
                  <c:v>140.5</c:v>
                </c:pt>
                <c:pt idx="1419">
                  <c:v>140.6000061035156</c:v>
                </c:pt>
                <c:pt idx="1420">
                  <c:v>140.6999969482422</c:v>
                </c:pt>
                <c:pt idx="1421">
                  <c:v>140.8000030517578</c:v>
                </c:pt>
                <c:pt idx="1422">
                  <c:v>140.9000091552735</c:v>
                </c:pt>
                <c:pt idx="1423">
                  <c:v>141.0</c:v>
                </c:pt>
                <c:pt idx="1424">
                  <c:v>141.1000061035156</c:v>
                </c:pt>
                <c:pt idx="1425">
                  <c:v>141.1999969482422</c:v>
                </c:pt>
                <c:pt idx="1426">
                  <c:v>141.3000030517578</c:v>
                </c:pt>
                <c:pt idx="1427">
                  <c:v>141.4000091552735</c:v>
                </c:pt>
                <c:pt idx="1428">
                  <c:v>141.5</c:v>
                </c:pt>
                <c:pt idx="1429">
                  <c:v>141.6000061035156</c:v>
                </c:pt>
                <c:pt idx="1430">
                  <c:v>141.6999969482422</c:v>
                </c:pt>
                <c:pt idx="1431">
                  <c:v>141.8000030517578</c:v>
                </c:pt>
                <c:pt idx="1432">
                  <c:v>141.9000091552735</c:v>
                </c:pt>
                <c:pt idx="1433">
                  <c:v>142.0</c:v>
                </c:pt>
                <c:pt idx="1434">
                  <c:v>142.1000061035156</c:v>
                </c:pt>
                <c:pt idx="1435">
                  <c:v>142.1999969482422</c:v>
                </c:pt>
                <c:pt idx="1436">
                  <c:v>142.3000030517578</c:v>
                </c:pt>
                <c:pt idx="1437">
                  <c:v>142.4000091552735</c:v>
                </c:pt>
                <c:pt idx="1438">
                  <c:v>142.5</c:v>
                </c:pt>
                <c:pt idx="1439">
                  <c:v>142.6000061035156</c:v>
                </c:pt>
                <c:pt idx="1440">
                  <c:v>142.6999969482422</c:v>
                </c:pt>
                <c:pt idx="1441">
                  <c:v>142.8000030517578</c:v>
                </c:pt>
                <c:pt idx="1442">
                  <c:v>142.9000091552735</c:v>
                </c:pt>
                <c:pt idx="1443">
                  <c:v>143.0</c:v>
                </c:pt>
                <c:pt idx="1444">
                  <c:v>143.1000061035156</c:v>
                </c:pt>
                <c:pt idx="1445">
                  <c:v>143.1999969482422</c:v>
                </c:pt>
                <c:pt idx="1446">
                  <c:v>143.3000030517578</c:v>
                </c:pt>
                <c:pt idx="1447">
                  <c:v>143.4000091552735</c:v>
                </c:pt>
                <c:pt idx="1448">
                  <c:v>143.5</c:v>
                </c:pt>
                <c:pt idx="1449">
                  <c:v>143.6000061035156</c:v>
                </c:pt>
                <c:pt idx="1450">
                  <c:v>143.6999969482422</c:v>
                </c:pt>
                <c:pt idx="1451">
                  <c:v>143.8000030517578</c:v>
                </c:pt>
                <c:pt idx="1452">
                  <c:v>143.9000091552735</c:v>
                </c:pt>
                <c:pt idx="1453">
                  <c:v>144.0</c:v>
                </c:pt>
                <c:pt idx="1454">
                  <c:v>144.1000061035156</c:v>
                </c:pt>
                <c:pt idx="1455">
                  <c:v>144.1999969482422</c:v>
                </c:pt>
                <c:pt idx="1456">
                  <c:v>144.3000030517578</c:v>
                </c:pt>
                <c:pt idx="1457">
                  <c:v>144.4000091552735</c:v>
                </c:pt>
                <c:pt idx="1458">
                  <c:v>144.5</c:v>
                </c:pt>
                <c:pt idx="1459">
                  <c:v>144.6000061035156</c:v>
                </c:pt>
                <c:pt idx="1460">
                  <c:v>144.6999969482422</c:v>
                </c:pt>
                <c:pt idx="1461">
                  <c:v>144.8000030517578</c:v>
                </c:pt>
                <c:pt idx="1462">
                  <c:v>144.9000091552735</c:v>
                </c:pt>
                <c:pt idx="1463">
                  <c:v>145.0</c:v>
                </c:pt>
                <c:pt idx="1464">
                  <c:v>145.1000061035156</c:v>
                </c:pt>
                <c:pt idx="1465">
                  <c:v>145.1999969482422</c:v>
                </c:pt>
                <c:pt idx="1466">
                  <c:v>145.3000030517578</c:v>
                </c:pt>
                <c:pt idx="1467">
                  <c:v>145.4000091552735</c:v>
                </c:pt>
                <c:pt idx="1468">
                  <c:v>145.5</c:v>
                </c:pt>
                <c:pt idx="1469">
                  <c:v>145.6000061035156</c:v>
                </c:pt>
                <c:pt idx="1470">
                  <c:v>145.6999969482422</c:v>
                </c:pt>
                <c:pt idx="1471">
                  <c:v>145.8000030517578</c:v>
                </c:pt>
                <c:pt idx="1472">
                  <c:v>145.9000091552735</c:v>
                </c:pt>
                <c:pt idx="1473">
                  <c:v>146.0</c:v>
                </c:pt>
                <c:pt idx="1474">
                  <c:v>146.1000061035156</c:v>
                </c:pt>
                <c:pt idx="1475">
                  <c:v>146.1999969482422</c:v>
                </c:pt>
                <c:pt idx="1476">
                  <c:v>146.3000030517578</c:v>
                </c:pt>
                <c:pt idx="1477">
                  <c:v>146.4000091552735</c:v>
                </c:pt>
                <c:pt idx="1478">
                  <c:v>146.5</c:v>
                </c:pt>
                <c:pt idx="1479">
                  <c:v>146.6000061035156</c:v>
                </c:pt>
                <c:pt idx="1480">
                  <c:v>146.6999969482422</c:v>
                </c:pt>
                <c:pt idx="1481">
                  <c:v>146.8000030517578</c:v>
                </c:pt>
                <c:pt idx="1482">
                  <c:v>146.9000091552735</c:v>
                </c:pt>
                <c:pt idx="1483">
                  <c:v>147.0</c:v>
                </c:pt>
                <c:pt idx="1484">
                  <c:v>147.1000061035156</c:v>
                </c:pt>
                <c:pt idx="1485">
                  <c:v>147.1999969482422</c:v>
                </c:pt>
                <c:pt idx="1486">
                  <c:v>147.3000030517578</c:v>
                </c:pt>
                <c:pt idx="1487">
                  <c:v>147.4000091552735</c:v>
                </c:pt>
                <c:pt idx="1488">
                  <c:v>147.5</c:v>
                </c:pt>
                <c:pt idx="1489">
                  <c:v>147.6000061035156</c:v>
                </c:pt>
                <c:pt idx="1490">
                  <c:v>147.6999969482422</c:v>
                </c:pt>
                <c:pt idx="1491">
                  <c:v>147.8000030517578</c:v>
                </c:pt>
                <c:pt idx="1492">
                  <c:v>147.9000091552735</c:v>
                </c:pt>
                <c:pt idx="1493">
                  <c:v>148.0</c:v>
                </c:pt>
                <c:pt idx="1494">
                  <c:v>148.1000061035156</c:v>
                </c:pt>
                <c:pt idx="1495">
                  <c:v>148.1999969482422</c:v>
                </c:pt>
                <c:pt idx="1496">
                  <c:v>148.3000030517578</c:v>
                </c:pt>
                <c:pt idx="1497">
                  <c:v>148.4000091552735</c:v>
                </c:pt>
                <c:pt idx="1498">
                  <c:v>148.5</c:v>
                </c:pt>
                <c:pt idx="1499">
                  <c:v>148.6000061035156</c:v>
                </c:pt>
                <c:pt idx="1500">
                  <c:v>148.6999969482422</c:v>
                </c:pt>
                <c:pt idx="1501">
                  <c:v>148.8000030517578</c:v>
                </c:pt>
                <c:pt idx="1502">
                  <c:v>148.9000091552735</c:v>
                </c:pt>
                <c:pt idx="1503">
                  <c:v>149.0</c:v>
                </c:pt>
                <c:pt idx="1504">
                  <c:v>149.1000061035156</c:v>
                </c:pt>
                <c:pt idx="1505">
                  <c:v>149.1999969482422</c:v>
                </c:pt>
                <c:pt idx="1506">
                  <c:v>149.3000030517578</c:v>
                </c:pt>
                <c:pt idx="1507">
                  <c:v>149.4000091552735</c:v>
                </c:pt>
                <c:pt idx="1508">
                  <c:v>149.5</c:v>
                </c:pt>
                <c:pt idx="1509">
                  <c:v>149.6000061035156</c:v>
                </c:pt>
                <c:pt idx="1510">
                  <c:v>149.6999969482422</c:v>
                </c:pt>
                <c:pt idx="1511">
                  <c:v>149.8000030517578</c:v>
                </c:pt>
                <c:pt idx="1512">
                  <c:v>149.9000091552735</c:v>
                </c:pt>
                <c:pt idx="1513">
                  <c:v>150.0</c:v>
                </c:pt>
                <c:pt idx="1514">
                  <c:v>150.1000061035156</c:v>
                </c:pt>
                <c:pt idx="1515">
                  <c:v>150.1999969482422</c:v>
                </c:pt>
                <c:pt idx="1516">
                  <c:v>150.3000030517578</c:v>
                </c:pt>
                <c:pt idx="1517">
                  <c:v>150.4000091552735</c:v>
                </c:pt>
                <c:pt idx="1518">
                  <c:v>150.5</c:v>
                </c:pt>
                <c:pt idx="1519">
                  <c:v>150.6000061035156</c:v>
                </c:pt>
                <c:pt idx="1520">
                  <c:v>150.6999969482422</c:v>
                </c:pt>
                <c:pt idx="1521">
                  <c:v>150.8000030517578</c:v>
                </c:pt>
                <c:pt idx="1522">
                  <c:v>150.9000091552735</c:v>
                </c:pt>
                <c:pt idx="1523">
                  <c:v>151.0</c:v>
                </c:pt>
                <c:pt idx="1524">
                  <c:v>151.1000061035156</c:v>
                </c:pt>
                <c:pt idx="1525">
                  <c:v>151.1999969482422</c:v>
                </c:pt>
                <c:pt idx="1526">
                  <c:v>151.3000030517578</c:v>
                </c:pt>
                <c:pt idx="1527">
                  <c:v>151.4000091552735</c:v>
                </c:pt>
                <c:pt idx="1528">
                  <c:v>151.5</c:v>
                </c:pt>
                <c:pt idx="1529">
                  <c:v>151.6000061035156</c:v>
                </c:pt>
                <c:pt idx="1530">
                  <c:v>151.6999969482422</c:v>
                </c:pt>
                <c:pt idx="1531">
                  <c:v>151.8000030517578</c:v>
                </c:pt>
                <c:pt idx="1532">
                  <c:v>151.9000091552735</c:v>
                </c:pt>
                <c:pt idx="1533">
                  <c:v>152.0</c:v>
                </c:pt>
                <c:pt idx="1534">
                  <c:v>152.1000061035156</c:v>
                </c:pt>
                <c:pt idx="1535">
                  <c:v>152.1999969482422</c:v>
                </c:pt>
                <c:pt idx="1536">
                  <c:v>152.3000030517578</c:v>
                </c:pt>
                <c:pt idx="1537">
                  <c:v>152.4000091552735</c:v>
                </c:pt>
                <c:pt idx="1538">
                  <c:v>152.5</c:v>
                </c:pt>
                <c:pt idx="1539">
                  <c:v>152.6000061035156</c:v>
                </c:pt>
                <c:pt idx="1540">
                  <c:v>152.6999969482422</c:v>
                </c:pt>
                <c:pt idx="1541">
                  <c:v>152.8000030517578</c:v>
                </c:pt>
                <c:pt idx="1542">
                  <c:v>152.9000091552735</c:v>
                </c:pt>
                <c:pt idx="1543">
                  <c:v>153.0</c:v>
                </c:pt>
                <c:pt idx="1544">
                  <c:v>153.1000061035156</c:v>
                </c:pt>
                <c:pt idx="1545">
                  <c:v>153.1999969482422</c:v>
                </c:pt>
                <c:pt idx="1546">
                  <c:v>153.3000030517578</c:v>
                </c:pt>
                <c:pt idx="1547">
                  <c:v>153.4000091552735</c:v>
                </c:pt>
                <c:pt idx="1548">
                  <c:v>153.5</c:v>
                </c:pt>
                <c:pt idx="1549">
                  <c:v>153.6000061035156</c:v>
                </c:pt>
                <c:pt idx="1550">
                  <c:v>153.6999969482422</c:v>
                </c:pt>
                <c:pt idx="1551">
                  <c:v>153.8000030517578</c:v>
                </c:pt>
                <c:pt idx="1552">
                  <c:v>153.9000091552735</c:v>
                </c:pt>
                <c:pt idx="1553">
                  <c:v>154.0</c:v>
                </c:pt>
                <c:pt idx="1554">
                  <c:v>154.1000061035156</c:v>
                </c:pt>
                <c:pt idx="1555">
                  <c:v>154.1999969482422</c:v>
                </c:pt>
                <c:pt idx="1556">
                  <c:v>154.3000030517578</c:v>
                </c:pt>
                <c:pt idx="1557">
                  <c:v>154.4000091552735</c:v>
                </c:pt>
                <c:pt idx="1558">
                  <c:v>154.5</c:v>
                </c:pt>
                <c:pt idx="1559">
                  <c:v>154.6000061035156</c:v>
                </c:pt>
                <c:pt idx="1560">
                  <c:v>154.6999969482422</c:v>
                </c:pt>
                <c:pt idx="1561">
                  <c:v>154.8000030517578</c:v>
                </c:pt>
                <c:pt idx="1562">
                  <c:v>154.9000091552735</c:v>
                </c:pt>
                <c:pt idx="1563">
                  <c:v>155.0</c:v>
                </c:pt>
                <c:pt idx="1564">
                  <c:v>155.1000061035156</c:v>
                </c:pt>
                <c:pt idx="1565">
                  <c:v>155.1999969482422</c:v>
                </c:pt>
                <c:pt idx="1566">
                  <c:v>155.3000030517578</c:v>
                </c:pt>
                <c:pt idx="1567">
                  <c:v>155.4000091552735</c:v>
                </c:pt>
                <c:pt idx="1568">
                  <c:v>155.5</c:v>
                </c:pt>
                <c:pt idx="1569">
                  <c:v>155.6000061035156</c:v>
                </c:pt>
                <c:pt idx="1570">
                  <c:v>155.6999969482422</c:v>
                </c:pt>
                <c:pt idx="1571">
                  <c:v>155.8000030517578</c:v>
                </c:pt>
                <c:pt idx="1572">
                  <c:v>155.9000091552735</c:v>
                </c:pt>
                <c:pt idx="1573">
                  <c:v>156.0</c:v>
                </c:pt>
                <c:pt idx="1574">
                  <c:v>156.1000061035156</c:v>
                </c:pt>
                <c:pt idx="1575">
                  <c:v>156.1999969482422</c:v>
                </c:pt>
                <c:pt idx="1576">
                  <c:v>156.3000030517578</c:v>
                </c:pt>
                <c:pt idx="1577">
                  <c:v>156.4000091552735</c:v>
                </c:pt>
                <c:pt idx="1578">
                  <c:v>156.5</c:v>
                </c:pt>
                <c:pt idx="1579">
                  <c:v>156.6000061035156</c:v>
                </c:pt>
                <c:pt idx="1580">
                  <c:v>156.6999969482422</c:v>
                </c:pt>
                <c:pt idx="1581">
                  <c:v>156.8000030517578</c:v>
                </c:pt>
                <c:pt idx="1582">
                  <c:v>156.9000091552735</c:v>
                </c:pt>
                <c:pt idx="1583">
                  <c:v>157.0</c:v>
                </c:pt>
                <c:pt idx="1584">
                  <c:v>157.1000061035156</c:v>
                </c:pt>
                <c:pt idx="1585">
                  <c:v>157.1999969482422</c:v>
                </c:pt>
                <c:pt idx="1586">
                  <c:v>157.3000030517578</c:v>
                </c:pt>
                <c:pt idx="1587">
                  <c:v>157.4000091552735</c:v>
                </c:pt>
                <c:pt idx="1588">
                  <c:v>157.5</c:v>
                </c:pt>
                <c:pt idx="1589">
                  <c:v>157.6000061035156</c:v>
                </c:pt>
                <c:pt idx="1590">
                  <c:v>157.6999969482422</c:v>
                </c:pt>
                <c:pt idx="1591">
                  <c:v>157.8000030517578</c:v>
                </c:pt>
                <c:pt idx="1592">
                  <c:v>157.9000091552735</c:v>
                </c:pt>
                <c:pt idx="1593">
                  <c:v>158.0</c:v>
                </c:pt>
                <c:pt idx="1594">
                  <c:v>158.1000061035156</c:v>
                </c:pt>
                <c:pt idx="1595">
                  <c:v>158.1999969482422</c:v>
                </c:pt>
                <c:pt idx="1596">
                  <c:v>158.3000030517578</c:v>
                </c:pt>
                <c:pt idx="1597">
                  <c:v>158.4000091552735</c:v>
                </c:pt>
                <c:pt idx="1598">
                  <c:v>158.5</c:v>
                </c:pt>
                <c:pt idx="1599">
                  <c:v>158.6000061035156</c:v>
                </c:pt>
                <c:pt idx="1600">
                  <c:v>158.6999969482422</c:v>
                </c:pt>
                <c:pt idx="1601">
                  <c:v>158.8000030517578</c:v>
                </c:pt>
                <c:pt idx="1602">
                  <c:v>158.9000091552735</c:v>
                </c:pt>
                <c:pt idx="1603">
                  <c:v>159.0</c:v>
                </c:pt>
                <c:pt idx="1604">
                  <c:v>159.1000061035156</c:v>
                </c:pt>
                <c:pt idx="1605">
                  <c:v>159.1999969482422</c:v>
                </c:pt>
                <c:pt idx="1606">
                  <c:v>159.3000030517578</c:v>
                </c:pt>
                <c:pt idx="1607">
                  <c:v>159.4000091552735</c:v>
                </c:pt>
                <c:pt idx="1608">
                  <c:v>159.5</c:v>
                </c:pt>
                <c:pt idx="1609">
                  <c:v>159.6000061035156</c:v>
                </c:pt>
                <c:pt idx="1610">
                  <c:v>159.6999969482422</c:v>
                </c:pt>
                <c:pt idx="1611">
                  <c:v>159.8000030517578</c:v>
                </c:pt>
                <c:pt idx="1612">
                  <c:v>159.9000091552735</c:v>
                </c:pt>
                <c:pt idx="1613">
                  <c:v>160.0</c:v>
                </c:pt>
                <c:pt idx="1614">
                  <c:v>160.1000061035156</c:v>
                </c:pt>
                <c:pt idx="1615">
                  <c:v>160.1999969482422</c:v>
                </c:pt>
                <c:pt idx="1616">
                  <c:v>160.3000030517578</c:v>
                </c:pt>
                <c:pt idx="1617">
                  <c:v>160.4000091552735</c:v>
                </c:pt>
                <c:pt idx="1618">
                  <c:v>160.5</c:v>
                </c:pt>
                <c:pt idx="1619">
                  <c:v>160.6000061035156</c:v>
                </c:pt>
                <c:pt idx="1620">
                  <c:v>160.6999969482422</c:v>
                </c:pt>
                <c:pt idx="1621">
                  <c:v>160.8000030517578</c:v>
                </c:pt>
                <c:pt idx="1622">
                  <c:v>160.9000091552735</c:v>
                </c:pt>
                <c:pt idx="1623">
                  <c:v>161.0</c:v>
                </c:pt>
                <c:pt idx="1624">
                  <c:v>161.1000061035156</c:v>
                </c:pt>
                <c:pt idx="1625">
                  <c:v>161.1999969482422</c:v>
                </c:pt>
                <c:pt idx="1626">
                  <c:v>161.3000030517578</c:v>
                </c:pt>
                <c:pt idx="1627">
                  <c:v>161.4000091552735</c:v>
                </c:pt>
                <c:pt idx="1628">
                  <c:v>161.5</c:v>
                </c:pt>
                <c:pt idx="1629">
                  <c:v>161.6000061035156</c:v>
                </c:pt>
                <c:pt idx="1630">
                  <c:v>161.6999969482422</c:v>
                </c:pt>
                <c:pt idx="1631">
                  <c:v>161.8000030517578</c:v>
                </c:pt>
                <c:pt idx="1632">
                  <c:v>161.9000091552735</c:v>
                </c:pt>
                <c:pt idx="1633">
                  <c:v>162.0</c:v>
                </c:pt>
                <c:pt idx="1634">
                  <c:v>162.1000061035156</c:v>
                </c:pt>
                <c:pt idx="1635">
                  <c:v>162.1999969482422</c:v>
                </c:pt>
                <c:pt idx="1636">
                  <c:v>162.3000030517578</c:v>
                </c:pt>
                <c:pt idx="1637">
                  <c:v>162.4000091552735</c:v>
                </c:pt>
                <c:pt idx="1638">
                  <c:v>162.5</c:v>
                </c:pt>
                <c:pt idx="1639">
                  <c:v>162.6000061035156</c:v>
                </c:pt>
                <c:pt idx="1640">
                  <c:v>162.6999969482422</c:v>
                </c:pt>
                <c:pt idx="1641">
                  <c:v>162.8000030517578</c:v>
                </c:pt>
                <c:pt idx="1642">
                  <c:v>162.9000091552735</c:v>
                </c:pt>
                <c:pt idx="1643">
                  <c:v>163.0</c:v>
                </c:pt>
                <c:pt idx="1644">
                  <c:v>163.1000061035156</c:v>
                </c:pt>
                <c:pt idx="1645">
                  <c:v>163.1999969482422</c:v>
                </c:pt>
                <c:pt idx="1646">
                  <c:v>163.3000030517578</c:v>
                </c:pt>
                <c:pt idx="1647">
                  <c:v>163.4000091552735</c:v>
                </c:pt>
                <c:pt idx="1648">
                  <c:v>163.5</c:v>
                </c:pt>
                <c:pt idx="1649">
                  <c:v>163.6000061035156</c:v>
                </c:pt>
                <c:pt idx="1650">
                  <c:v>163.6999969482422</c:v>
                </c:pt>
                <c:pt idx="1651">
                  <c:v>163.8000030517578</c:v>
                </c:pt>
                <c:pt idx="1652">
                  <c:v>163.9000091552735</c:v>
                </c:pt>
                <c:pt idx="1653">
                  <c:v>164.0</c:v>
                </c:pt>
                <c:pt idx="1654">
                  <c:v>164.1000061035156</c:v>
                </c:pt>
                <c:pt idx="1655">
                  <c:v>164.1999969482422</c:v>
                </c:pt>
                <c:pt idx="1656">
                  <c:v>164.3000030517578</c:v>
                </c:pt>
                <c:pt idx="1657">
                  <c:v>164.4000091552735</c:v>
                </c:pt>
                <c:pt idx="1658">
                  <c:v>164.5</c:v>
                </c:pt>
                <c:pt idx="1659">
                  <c:v>164.6000061035156</c:v>
                </c:pt>
                <c:pt idx="1660">
                  <c:v>164.6999969482422</c:v>
                </c:pt>
                <c:pt idx="1661">
                  <c:v>164.8000030517578</c:v>
                </c:pt>
                <c:pt idx="1662">
                  <c:v>164.9000091552735</c:v>
                </c:pt>
                <c:pt idx="1663">
                  <c:v>165.0</c:v>
                </c:pt>
                <c:pt idx="1664">
                  <c:v>165.1000061035156</c:v>
                </c:pt>
                <c:pt idx="1665">
                  <c:v>165.1999969482422</c:v>
                </c:pt>
                <c:pt idx="1666">
                  <c:v>165.3000030517578</c:v>
                </c:pt>
                <c:pt idx="1667">
                  <c:v>165.4000091552735</c:v>
                </c:pt>
                <c:pt idx="1668">
                  <c:v>165.5</c:v>
                </c:pt>
                <c:pt idx="1669">
                  <c:v>165.6000061035156</c:v>
                </c:pt>
                <c:pt idx="1670">
                  <c:v>165.6999969482422</c:v>
                </c:pt>
                <c:pt idx="1671">
                  <c:v>165.8000030517578</c:v>
                </c:pt>
                <c:pt idx="1672">
                  <c:v>165.9000091552735</c:v>
                </c:pt>
                <c:pt idx="1673">
                  <c:v>166.0</c:v>
                </c:pt>
                <c:pt idx="1674">
                  <c:v>166.1000061035156</c:v>
                </c:pt>
                <c:pt idx="1675">
                  <c:v>166.1999969482422</c:v>
                </c:pt>
                <c:pt idx="1676">
                  <c:v>166.3000030517578</c:v>
                </c:pt>
                <c:pt idx="1677">
                  <c:v>166.4000091552735</c:v>
                </c:pt>
                <c:pt idx="1678">
                  <c:v>166.5</c:v>
                </c:pt>
                <c:pt idx="1679">
                  <c:v>166.6000061035156</c:v>
                </c:pt>
                <c:pt idx="1680">
                  <c:v>166.6999969482422</c:v>
                </c:pt>
                <c:pt idx="1681">
                  <c:v>166.8000030517578</c:v>
                </c:pt>
                <c:pt idx="1682">
                  <c:v>166.9000091552735</c:v>
                </c:pt>
                <c:pt idx="1683">
                  <c:v>167.0</c:v>
                </c:pt>
                <c:pt idx="1684">
                  <c:v>167.1000061035156</c:v>
                </c:pt>
                <c:pt idx="1685">
                  <c:v>167.1999969482422</c:v>
                </c:pt>
                <c:pt idx="1686">
                  <c:v>167.3000030517578</c:v>
                </c:pt>
                <c:pt idx="1687">
                  <c:v>167.4000091552735</c:v>
                </c:pt>
                <c:pt idx="1688">
                  <c:v>167.5</c:v>
                </c:pt>
                <c:pt idx="1689">
                  <c:v>167.6000061035156</c:v>
                </c:pt>
                <c:pt idx="1690">
                  <c:v>167.6999969482422</c:v>
                </c:pt>
                <c:pt idx="1691">
                  <c:v>167.8000030517578</c:v>
                </c:pt>
                <c:pt idx="1692">
                  <c:v>167.9000091552735</c:v>
                </c:pt>
                <c:pt idx="1693">
                  <c:v>168.0</c:v>
                </c:pt>
                <c:pt idx="1694">
                  <c:v>168.1000061035156</c:v>
                </c:pt>
                <c:pt idx="1695">
                  <c:v>168.1999969482422</c:v>
                </c:pt>
                <c:pt idx="1696">
                  <c:v>168.3000030517578</c:v>
                </c:pt>
                <c:pt idx="1697">
                  <c:v>168.4000091552735</c:v>
                </c:pt>
                <c:pt idx="1698">
                  <c:v>168.5</c:v>
                </c:pt>
                <c:pt idx="1699">
                  <c:v>168.6000061035156</c:v>
                </c:pt>
                <c:pt idx="1700">
                  <c:v>168.6999969482422</c:v>
                </c:pt>
                <c:pt idx="1701">
                  <c:v>168.8000030517578</c:v>
                </c:pt>
                <c:pt idx="1702">
                  <c:v>168.9000091552735</c:v>
                </c:pt>
                <c:pt idx="1703">
                  <c:v>169.0</c:v>
                </c:pt>
                <c:pt idx="1704">
                  <c:v>169.1000061035156</c:v>
                </c:pt>
                <c:pt idx="1705">
                  <c:v>169.1999969482422</c:v>
                </c:pt>
                <c:pt idx="1706">
                  <c:v>169.3000030517578</c:v>
                </c:pt>
                <c:pt idx="1707">
                  <c:v>169.4000091552735</c:v>
                </c:pt>
                <c:pt idx="1708">
                  <c:v>169.5</c:v>
                </c:pt>
                <c:pt idx="1709">
                  <c:v>169.6000061035156</c:v>
                </c:pt>
                <c:pt idx="1710">
                  <c:v>169.6999969482422</c:v>
                </c:pt>
                <c:pt idx="1711">
                  <c:v>169.8000030517578</c:v>
                </c:pt>
                <c:pt idx="1712">
                  <c:v>169.9000091552735</c:v>
                </c:pt>
                <c:pt idx="1713">
                  <c:v>170.0</c:v>
                </c:pt>
                <c:pt idx="1714">
                  <c:v>170.1000061035156</c:v>
                </c:pt>
                <c:pt idx="1715">
                  <c:v>170.1999969482422</c:v>
                </c:pt>
                <c:pt idx="1716">
                  <c:v>170.3000030517578</c:v>
                </c:pt>
                <c:pt idx="1717">
                  <c:v>170.4000091552735</c:v>
                </c:pt>
                <c:pt idx="1718">
                  <c:v>170.5</c:v>
                </c:pt>
                <c:pt idx="1719">
                  <c:v>170.6000061035156</c:v>
                </c:pt>
                <c:pt idx="1720">
                  <c:v>170.6999969482422</c:v>
                </c:pt>
                <c:pt idx="1721">
                  <c:v>170.8000030517578</c:v>
                </c:pt>
                <c:pt idx="1722">
                  <c:v>170.9000091552735</c:v>
                </c:pt>
                <c:pt idx="1723">
                  <c:v>171.0</c:v>
                </c:pt>
                <c:pt idx="1724">
                  <c:v>171.1000061035156</c:v>
                </c:pt>
                <c:pt idx="1725">
                  <c:v>171.1999969482422</c:v>
                </c:pt>
                <c:pt idx="1726">
                  <c:v>171.3000030517578</c:v>
                </c:pt>
                <c:pt idx="1727">
                  <c:v>171.4000091552735</c:v>
                </c:pt>
                <c:pt idx="1728">
                  <c:v>171.5</c:v>
                </c:pt>
                <c:pt idx="1729">
                  <c:v>171.6000061035156</c:v>
                </c:pt>
                <c:pt idx="1730">
                  <c:v>171.6999969482422</c:v>
                </c:pt>
                <c:pt idx="1731">
                  <c:v>171.8000030517578</c:v>
                </c:pt>
                <c:pt idx="1732">
                  <c:v>171.9000091552735</c:v>
                </c:pt>
                <c:pt idx="1733">
                  <c:v>172.0</c:v>
                </c:pt>
                <c:pt idx="1734">
                  <c:v>172.1000061035156</c:v>
                </c:pt>
                <c:pt idx="1735">
                  <c:v>172.1999969482422</c:v>
                </c:pt>
                <c:pt idx="1736">
                  <c:v>172.3000030517578</c:v>
                </c:pt>
                <c:pt idx="1737">
                  <c:v>172.4000091552735</c:v>
                </c:pt>
                <c:pt idx="1738">
                  <c:v>172.5</c:v>
                </c:pt>
                <c:pt idx="1739">
                  <c:v>172.6000061035156</c:v>
                </c:pt>
                <c:pt idx="1740">
                  <c:v>172.6999969482422</c:v>
                </c:pt>
                <c:pt idx="1741">
                  <c:v>172.8000030517578</c:v>
                </c:pt>
                <c:pt idx="1742">
                  <c:v>172.9000091552735</c:v>
                </c:pt>
                <c:pt idx="1743">
                  <c:v>173.0</c:v>
                </c:pt>
                <c:pt idx="1744">
                  <c:v>173.1000061035156</c:v>
                </c:pt>
                <c:pt idx="1745">
                  <c:v>173.1999969482422</c:v>
                </c:pt>
                <c:pt idx="1746">
                  <c:v>173.3000030517578</c:v>
                </c:pt>
                <c:pt idx="1747">
                  <c:v>173.4000091552735</c:v>
                </c:pt>
                <c:pt idx="1748">
                  <c:v>173.5</c:v>
                </c:pt>
                <c:pt idx="1749">
                  <c:v>173.6000061035156</c:v>
                </c:pt>
                <c:pt idx="1750">
                  <c:v>173.6999969482422</c:v>
                </c:pt>
                <c:pt idx="1751">
                  <c:v>173.8000030517578</c:v>
                </c:pt>
                <c:pt idx="1752">
                  <c:v>173.9000091552735</c:v>
                </c:pt>
                <c:pt idx="1753">
                  <c:v>174.0</c:v>
                </c:pt>
                <c:pt idx="1754">
                  <c:v>174.1000061035156</c:v>
                </c:pt>
                <c:pt idx="1755">
                  <c:v>174.1999969482422</c:v>
                </c:pt>
                <c:pt idx="1756">
                  <c:v>174.3000030517578</c:v>
                </c:pt>
                <c:pt idx="1757">
                  <c:v>174.4000091552735</c:v>
                </c:pt>
                <c:pt idx="1758">
                  <c:v>174.5</c:v>
                </c:pt>
                <c:pt idx="1759">
                  <c:v>174.6000061035156</c:v>
                </c:pt>
                <c:pt idx="1760">
                  <c:v>174.6999969482422</c:v>
                </c:pt>
                <c:pt idx="1761">
                  <c:v>174.8000030517578</c:v>
                </c:pt>
                <c:pt idx="1762">
                  <c:v>174.9000091552735</c:v>
                </c:pt>
                <c:pt idx="1763">
                  <c:v>175.0</c:v>
                </c:pt>
                <c:pt idx="1764">
                  <c:v>175.1000061035156</c:v>
                </c:pt>
                <c:pt idx="1765">
                  <c:v>175.1999969482422</c:v>
                </c:pt>
                <c:pt idx="1766">
                  <c:v>175.3000030517578</c:v>
                </c:pt>
                <c:pt idx="1767">
                  <c:v>175.4000091552735</c:v>
                </c:pt>
                <c:pt idx="1768">
                  <c:v>175.5</c:v>
                </c:pt>
                <c:pt idx="1769">
                  <c:v>175.6000061035156</c:v>
                </c:pt>
                <c:pt idx="1770">
                  <c:v>175.6999969482422</c:v>
                </c:pt>
                <c:pt idx="1771">
                  <c:v>175.8000030517578</c:v>
                </c:pt>
                <c:pt idx="1772">
                  <c:v>175.9000091552735</c:v>
                </c:pt>
                <c:pt idx="1773">
                  <c:v>176.0</c:v>
                </c:pt>
                <c:pt idx="1774">
                  <c:v>176.1000061035156</c:v>
                </c:pt>
                <c:pt idx="1775">
                  <c:v>176.1999969482422</c:v>
                </c:pt>
                <c:pt idx="1776">
                  <c:v>176.3000030517578</c:v>
                </c:pt>
                <c:pt idx="1777">
                  <c:v>176.4000091552735</c:v>
                </c:pt>
                <c:pt idx="1778">
                  <c:v>176.5</c:v>
                </c:pt>
                <c:pt idx="1779">
                  <c:v>176.6000061035156</c:v>
                </c:pt>
                <c:pt idx="1780">
                  <c:v>176.6999969482422</c:v>
                </c:pt>
                <c:pt idx="1781">
                  <c:v>176.8000030517578</c:v>
                </c:pt>
                <c:pt idx="1782">
                  <c:v>176.9000091552735</c:v>
                </c:pt>
                <c:pt idx="1783">
                  <c:v>177.0</c:v>
                </c:pt>
                <c:pt idx="1784">
                  <c:v>177.1000061035156</c:v>
                </c:pt>
                <c:pt idx="1785">
                  <c:v>177.1999969482422</c:v>
                </c:pt>
                <c:pt idx="1786">
                  <c:v>177.3000030517578</c:v>
                </c:pt>
                <c:pt idx="1787">
                  <c:v>177.4000091552735</c:v>
                </c:pt>
                <c:pt idx="1788">
                  <c:v>177.5</c:v>
                </c:pt>
                <c:pt idx="1789">
                  <c:v>177.6000061035156</c:v>
                </c:pt>
                <c:pt idx="1790">
                  <c:v>177.6999969482422</c:v>
                </c:pt>
                <c:pt idx="1791">
                  <c:v>177.8000030517578</c:v>
                </c:pt>
                <c:pt idx="1792">
                  <c:v>177.9000091552735</c:v>
                </c:pt>
                <c:pt idx="1793">
                  <c:v>178.0</c:v>
                </c:pt>
                <c:pt idx="1794">
                  <c:v>178.1000061035156</c:v>
                </c:pt>
                <c:pt idx="1795">
                  <c:v>178.1999969482422</c:v>
                </c:pt>
                <c:pt idx="1796">
                  <c:v>178.3000030517578</c:v>
                </c:pt>
                <c:pt idx="1797">
                  <c:v>178.4000091552735</c:v>
                </c:pt>
                <c:pt idx="1798">
                  <c:v>178.5</c:v>
                </c:pt>
                <c:pt idx="1799">
                  <c:v>178.6000061035156</c:v>
                </c:pt>
                <c:pt idx="1800">
                  <c:v>178.6999969482422</c:v>
                </c:pt>
                <c:pt idx="1801">
                  <c:v>178.8000030517578</c:v>
                </c:pt>
                <c:pt idx="1802">
                  <c:v>178.9000091552735</c:v>
                </c:pt>
                <c:pt idx="1803">
                  <c:v>179.0</c:v>
                </c:pt>
                <c:pt idx="1804">
                  <c:v>179.1000061035156</c:v>
                </c:pt>
                <c:pt idx="1805">
                  <c:v>179.1999969482422</c:v>
                </c:pt>
                <c:pt idx="1806">
                  <c:v>179.3000030517578</c:v>
                </c:pt>
                <c:pt idx="1807">
                  <c:v>179.4000091552735</c:v>
                </c:pt>
                <c:pt idx="1808">
                  <c:v>179.5</c:v>
                </c:pt>
                <c:pt idx="1809">
                  <c:v>179.6000061035156</c:v>
                </c:pt>
                <c:pt idx="1810">
                  <c:v>179.6999969482422</c:v>
                </c:pt>
                <c:pt idx="1811">
                  <c:v>179.8000030517578</c:v>
                </c:pt>
                <c:pt idx="1812">
                  <c:v>179.9000091552735</c:v>
                </c:pt>
                <c:pt idx="1813">
                  <c:v>180.0</c:v>
                </c:pt>
                <c:pt idx="1814">
                  <c:v>180.1000061035156</c:v>
                </c:pt>
                <c:pt idx="1815">
                  <c:v>180.1999969482422</c:v>
                </c:pt>
                <c:pt idx="1816">
                  <c:v>180.3000030517578</c:v>
                </c:pt>
                <c:pt idx="1817">
                  <c:v>180.4000091552735</c:v>
                </c:pt>
                <c:pt idx="1818">
                  <c:v>180.5</c:v>
                </c:pt>
                <c:pt idx="1819">
                  <c:v>180.6000061035156</c:v>
                </c:pt>
                <c:pt idx="1820">
                  <c:v>180.6999969482422</c:v>
                </c:pt>
                <c:pt idx="1821">
                  <c:v>180.8000030517578</c:v>
                </c:pt>
                <c:pt idx="1822">
                  <c:v>180.9000091552735</c:v>
                </c:pt>
                <c:pt idx="1823">
                  <c:v>181.0</c:v>
                </c:pt>
                <c:pt idx="1824">
                  <c:v>181.1000061035156</c:v>
                </c:pt>
                <c:pt idx="1825">
                  <c:v>181.1999969482422</c:v>
                </c:pt>
                <c:pt idx="1826">
                  <c:v>181.3000030517578</c:v>
                </c:pt>
                <c:pt idx="1827">
                  <c:v>181.4000091552735</c:v>
                </c:pt>
                <c:pt idx="1828">
                  <c:v>181.5</c:v>
                </c:pt>
                <c:pt idx="1829">
                  <c:v>181.6000061035156</c:v>
                </c:pt>
                <c:pt idx="1830">
                  <c:v>181.6999969482422</c:v>
                </c:pt>
                <c:pt idx="1831">
                  <c:v>181.8000030517578</c:v>
                </c:pt>
                <c:pt idx="1832">
                  <c:v>181.9000091552735</c:v>
                </c:pt>
                <c:pt idx="1833">
                  <c:v>182.0</c:v>
                </c:pt>
                <c:pt idx="1834">
                  <c:v>182.1000061035156</c:v>
                </c:pt>
                <c:pt idx="1835">
                  <c:v>182.1999969482422</c:v>
                </c:pt>
                <c:pt idx="1836">
                  <c:v>182.3000030517578</c:v>
                </c:pt>
                <c:pt idx="1837">
                  <c:v>182.4000091552735</c:v>
                </c:pt>
                <c:pt idx="1838">
                  <c:v>182.5</c:v>
                </c:pt>
                <c:pt idx="1839">
                  <c:v>182.6000061035156</c:v>
                </c:pt>
                <c:pt idx="1840">
                  <c:v>182.6999969482422</c:v>
                </c:pt>
                <c:pt idx="1841">
                  <c:v>182.8000030517578</c:v>
                </c:pt>
                <c:pt idx="1842">
                  <c:v>182.9000091552735</c:v>
                </c:pt>
                <c:pt idx="1843">
                  <c:v>183.0</c:v>
                </c:pt>
                <c:pt idx="1844">
                  <c:v>183.1000061035156</c:v>
                </c:pt>
                <c:pt idx="1845">
                  <c:v>183.1999969482422</c:v>
                </c:pt>
                <c:pt idx="1846">
                  <c:v>183.3000030517578</c:v>
                </c:pt>
                <c:pt idx="1847">
                  <c:v>183.4000091552735</c:v>
                </c:pt>
                <c:pt idx="1848">
                  <c:v>183.5</c:v>
                </c:pt>
                <c:pt idx="1849">
                  <c:v>183.6000061035156</c:v>
                </c:pt>
                <c:pt idx="1850">
                  <c:v>183.6999969482422</c:v>
                </c:pt>
                <c:pt idx="1851">
                  <c:v>183.8000030517578</c:v>
                </c:pt>
                <c:pt idx="1852">
                  <c:v>183.9000091552735</c:v>
                </c:pt>
                <c:pt idx="1853">
                  <c:v>184.0</c:v>
                </c:pt>
                <c:pt idx="1854">
                  <c:v>184.1000061035156</c:v>
                </c:pt>
                <c:pt idx="1855">
                  <c:v>184.1999969482422</c:v>
                </c:pt>
                <c:pt idx="1856">
                  <c:v>184.3000030517578</c:v>
                </c:pt>
                <c:pt idx="1857">
                  <c:v>184.4000091552735</c:v>
                </c:pt>
                <c:pt idx="1858">
                  <c:v>184.5</c:v>
                </c:pt>
                <c:pt idx="1859">
                  <c:v>184.6000061035156</c:v>
                </c:pt>
                <c:pt idx="1860">
                  <c:v>184.6999969482422</c:v>
                </c:pt>
                <c:pt idx="1861">
                  <c:v>184.8000030517578</c:v>
                </c:pt>
                <c:pt idx="1862">
                  <c:v>184.9000091552735</c:v>
                </c:pt>
                <c:pt idx="1863">
                  <c:v>185.0</c:v>
                </c:pt>
                <c:pt idx="1864">
                  <c:v>185.1000061035156</c:v>
                </c:pt>
                <c:pt idx="1865">
                  <c:v>185.1999969482422</c:v>
                </c:pt>
                <c:pt idx="1866">
                  <c:v>185.3000030517578</c:v>
                </c:pt>
                <c:pt idx="1867">
                  <c:v>185.4000091552735</c:v>
                </c:pt>
                <c:pt idx="1868">
                  <c:v>185.5</c:v>
                </c:pt>
                <c:pt idx="1869">
                  <c:v>185.6000061035156</c:v>
                </c:pt>
                <c:pt idx="1870">
                  <c:v>185.6999969482422</c:v>
                </c:pt>
                <c:pt idx="1871">
                  <c:v>185.8000030517578</c:v>
                </c:pt>
                <c:pt idx="1872">
                  <c:v>185.9000091552735</c:v>
                </c:pt>
                <c:pt idx="1873">
                  <c:v>186.0</c:v>
                </c:pt>
                <c:pt idx="1874">
                  <c:v>186.1000061035156</c:v>
                </c:pt>
                <c:pt idx="1875">
                  <c:v>186.1999969482422</c:v>
                </c:pt>
                <c:pt idx="1876">
                  <c:v>186.3000030517578</c:v>
                </c:pt>
                <c:pt idx="1877">
                  <c:v>186.4000091552735</c:v>
                </c:pt>
                <c:pt idx="1878">
                  <c:v>186.5</c:v>
                </c:pt>
                <c:pt idx="1879">
                  <c:v>186.6000061035156</c:v>
                </c:pt>
                <c:pt idx="1880">
                  <c:v>186.6999969482422</c:v>
                </c:pt>
                <c:pt idx="1881">
                  <c:v>186.8000030517578</c:v>
                </c:pt>
                <c:pt idx="1882">
                  <c:v>186.9000091552735</c:v>
                </c:pt>
                <c:pt idx="1883">
                  <c:v>187.0</c:v>
                </c:pt>
                <c:pt idx="1884">
                  <c:v>187.1000061035156</c:v>
                </c:pt>
                <c:pt idx="1885">
                  <c:v>187.1999969482422</c:v>
                </c:pt>
                <c:pt idx="1886">
                  <c:v>187.3000030517578</c:v>
                </c:pt>
                <c:pt idx="1887">
                  <c:v>187.4000091552735</c:v>
                </c:pt>
                <c:pt idx="1888">
                  <c:v>187.5</c:v>
                </c:pt>
                <c:pt idx="1889">
                  <c:v>187.6000061035156</c:v>
                </c:pt>
                <c:pt idx="1890">
                  <c:v>187.6999969482422</c:v>
                </c:pt>
                <c:pt idx="1891">
                  <c:v>187.8000030517578</c:v>
                </c:pt>
                <c:pt idx="1892">
                  <c:v>187.9000091552735</c:v>
                </c:pt>
                <c:pt idx="1893">
                  <c:v>188.0</c:v>
                </c:pt>
                <c:pt idx="1894">
                  <c:v>188.1000061035156</c:v>
                </c:pt>
                <c:pt idx="1895">
                  <c:v>188.1999969482422</c:v>
                </c:pt>
                <c:pt idx="1896">
                  <c:v>188.3000030517578</c:v>
                </c:pt>
                <c:pt idx="1897">
                  <c:v>188.4000091552735</c:v>
                </c:pt>
                <c:pt idx="1898">
                  <c:v>188.5</c:v>
                </c:pt>
                <c:pt idx="1899">
                  <c:v>188.6000061035156</c:v>
                </c:pt>
                <c:pt idx="1900">
                  <c:v>188.6999969482422</c:v>
                </c:pt>
                <c:pt idx="1901">
                  <c:v>188.8000030517578</c:v>
                </c:pt>
                <c:pt idx="1902">
                  <c:v>188.9000091552735</c:v>
                </c:pt>
                <c:pt idx="1903">
                  <c:v>189.0</c:v>
                </c:pt>
                <c:pt idx="1904">
                  <c:v>189.1000061035156</c:v>
                </c:pt>
                <c:pt idx="1905">
                  <c:v>189.1999969482422</c:v>
                </c:pt>
                <c:pt idx="1906">
                  <c:v>189.3000030517578</c:v>
                </c:pt>
                <c:pt idx="1907">
                  <c:v>189.4000091552735</c:v>
                </c:pt>
                <c:pt idx="1908">
                  <c:v>189.5</c:v>
                </c:pt>
                <c:pt idx="1909">
                  <c:v>189.6000061035156</c:v>
                </c:pt>
                <c:pt idx="1910">
                  <c:v>189.6999969482422</c:v>
                </c:pt>
                <c:pt idx="1911">
                  <c:v>189.8000030517578</c:v>
                </c:pt>
                <c:pt idx="1912">
                  <c:v>189.9000091552735</c:v>
                </c:pt>
                <c:pt idx="1913">
                  <c:v>190.0</c:v>
                </c:pt>
                <c:pt idx="1914">
                  <c:v>190.1000061035156</c:v>
                </c:pt>
                <c:pt idx="1915">
                  <c:v>190.1999969482422</c:v>
                </c:pt>
                <c:pt idx="1916">
                  <c:v>190.3000030517578</c:v>
                </c:pt>
                <c:pt idx="1917">
                  <c:v>190.4000091552735</c:v>
                </c:pt>
                <c:pt idx="1918">
                  <c:v>190.5</c:v>
                </c:pt>
                <c:pt idx="1919">
                  <c:v>190.6000061035156</c:v>
                </c:pt>
                <c:pt idx="1920">
                  <c:v>190.6999969482422</c:v>
                </c:pt>
                <c:pt idx="1921">
                  <c:v>190.8000030517578</c:v>
                </c:pt>
                <c:pt idx="1922">
                  <c:v>190.9000091552735</c:v>
                </c:pt>
                <c:pt idx="1923">
                  <c:v>191.0</c:v>
                </c:pt>
                <c:pt idx="1924">
                  <c:v>191.1000061035156</c:v>
                </c:pt>
                <c:pt idx="1925">
                  <c:v>191.1999969482422</c:v>
                </c:pt>
                <c:pt idx="1926">
                  <c:v>191.3000030517578</c:v>
                </c:pt>
                <c:pt idx="1927">
                  <c:v>191.4000091552735</c:v>
                </c:pt>
                <c:pt idx="1928">
                  <c:v>191.5</c:v>
                </c:pt>
                <c:pt idx="1929">
                  <c:v>191.6000061035156</c:v>
                </c:pt>
                <c:pt idx="1930">
                  <c:v>191.6999969482422</c:v>
                </c:pt>
                <c:pt idx="1931">
                  <c:v>191.8000030517578</c:v>
                </c:pt>
                <c:pt idx="1932">
                  <c:v>191.9000091552735</c:v>
                </c:pt>
                <c:pt idx="1933">
                  <c:v>192.0</c:v>
                </c:pt>
                <c:pt idx="1934">
                  <c:v>192.1000061035156</c:v>
                </c:pt>
                <c:pt idx="1935">
                  <c:v>192.1999969482422</c:v>
                </c:pt>
                <c:pt idx="1936">
                  <c:v>192.3000030517578</c:v>
                </c:pt>
                <c:pt idx="1937">
                  <c:v>192.4000091552735</c:v>
                </c:pt>
                <c:pt idx="1938">
                  <c:v>192.5</c:v>
                </c:pt>
                <c:pt idx="1939">
                  <c:v>192.6000061035156</c:v>
                </c:pt>
                <c:pt idx="1940">
                  <c:v>192.6999969482422</c:v>
                </c:pt>
                <c:pt idx="1941">
                  <c:v>192.8000030517578</c:v>
                </c:pt>
                <c:pt idx="1942">
                  <c:v>192.9000091552735</c:v>
                </c:pt>
                <c:pt idx="1943">
                  <c:v>193.0</c:v>
                </c:pt>
                <c:pt idx="1944">
                  <c:v>193.1000061035156</c:v>
                </c:pt>
                <c:pt idx="1945">
                  <c:v>193.1999969482422</c:v>
                </c:pt>
                <c:pt idx="1946">
                  <c:v>193.3000030517578</c:v>
                </c:pt>
                <c:pt idx="1947">
                  <c:v>193.4000091552735</c:v>
                </c:pt>
                <c:pt idx="1948">
                  <c:v>193.5</c:v>
                </c:pt>
                <c:pt idx="1949">
                  <c:v>193.6000061035156</c:v>
                </c:pt>
                <c:pt idx="1950">
                  <c:v>193.6999969482422</c:v>
                </c:pt>
                <c:pt idx="1951">
                  <c:v>193.8000030517578</c:v>
                </c:pt>
                <c:pt idx="1952">
                  <c:v>193.9000091552735</c:v>
                </c:pt>
                <c:pt idx="1953">
                  <c:v>194.0</c:v>
                </c:pt>
                <c:pt idx="1954">
                  <c:v>194.1000061035156</c:v>
                </c:pt>
                <c:pt idx="1955">
                  <c:v>194.1999969482422</c:v>
                </c:pt>
                <c:pt idx="1956">
                  <c:v>194.3000030517578</c:v>
                </c:pt>
                <c:pt idx="1957">
                  <c:v>194.4000091552735</c:v>
                </c:pt>
                <c:pt idx="1958">
                  <c:v>194.5</c:v>
                </c:pt>
                <c:pt idx="1959">
                  <c:v>194.6000061035156</c:v>
                </c:pt>
                <c:pt idx="1960">
                  <c:v>194.6999969482422</c:v>
                </c:pt>
                <c:pt idx="1961">
                  <c:v>194.8000030517578</c:v>
                </c:pt>
                <c:pt idx="1962">
                  <c:v>194.9000091552735</c:v>
                </c:pt>
                <c:pt idx="1963">
                  <c:v>195.0</c:v>
                </c:pt>
                <c:pt idx="1964">
                  <c:v>195.1000061035156</c:v>
                </c:pt>
                <c:pt idx="1965">
                  <c:v>195.1999969482422</c:v>
                </c:pt>
                <c:pt idx="1966">
                  <c:v>195.3000030517578</c:v>
                </c:pt>
                <c:pt idx="1967">
                  <c:v>195.4000091552735</c:v>
                </c:pt>
                <c:pt idx="1968">
                  <c:v>195.5</c:v>
                </c:pt>
                <c:pt idx="1969">
                  <c:v>195.6000061035156</c:v>
                </c:pt>
                <c:pt idx="1970">
                  <c:v>195.6999969482422</c:v>
                </c:pt>
                <c:pt idx="1971">
                  <c:v>195.8000030517578</c:v>
                </c:pt>
                <c:pt idx="1972">
                  <c:v>195.9000091552735</c:v>
                </c:pt>
                <c:pt idx="1973">
                  <c:v>196.0</c:v>
                </c:pt>
                <c:pt idx="1974">
                  <c:v>196.1000061035156</c:v>
                </c:pt>
                <c:pt idx="1975">
                  <c:v>196.1999969482422</c:v>
                </c:pt>
                <c:pt idx="1976">
                  <c:v>196.3000030517578</c:v>
                </c:pt>
                <c:pt idx="1977">
                  <c:v>196.4000091552735</c:v>
                </c:pt>
                <c:pt idx="1978">
                  <c:v>196.5</c:v>
                </c:pt>
                <c:pt idx="1979">
                  <c:v>196.6000061035156</c:v>
                </c:pt>
                <c:pt idx="1980">
                  <c:v>196.6999969482422</c:v>
                </c:pt>
                <c:pt idx="1981">
                  <c:v>196.8000030517578</c:v>
                </c:pt>
                <c:pt idx="1982">
                  <c:v>196.9000091552735</c:v>
                </c:pt>
                <c:pt idx="1983">
                  <c:v>197.0</c:v>
                </c:pt>
                <c:pt idx="1984">
                  <c:v>197.1000061035156</c:v>
                </c:pt>
                <c:pt idx="1985">
                  <c:v>197.1999969482422</c:v>
                </c:pt>
                <c:pt idx="1986">
                  <c:v>197.3000030517578</c:v>
                </c:pt>
                <c:pt idx="1987">
                  <c:v>197.4000091552735</c:v>
                </c:pt>
                <c:pt idx="1988">
                  <c:v>197.5</c:v>
                </c:pt>
                <c:pt idx="1989">
                  <c:v>197.6000061035156</c:v>
                </c:pt>
                <c:pt idx="1990">
                  <c:v>197.6999969482422</c:v>
                </c:pt>
                <c:pt idx="1991">
                  <c:v>197.8000030517578</c:v>
                </c:pt>
                <c:pt idx="1992">
                  <c:v>197.9000091552735</c:v>
                </c:pt>
                <c:pt idx="1993">
                  <c:v>198.0</c:v>
                </c:pt>
                <c:pt idx="1994">
                  <c:v>198.1000061035156</c:v>
                </c:pt>
                <c:pt idx="1995">
                  <c:v>198.1999969482422</c:v>
                </c:pt>
                <c:pt idx="1996">
                  <c:v>198.3000030517578</c:v>
                </c:pt>
                <c:pt idx="1997">
                  <c:v>198.4000091552735</c:v>
                </c:pt>
                <c:pt idx="1998">
                  <c:v>198.5</c:v>
                </c:pt>
                <c:pt idx="1999">
                  <c:v>198.6000061035156</c:v>
                </c:pt>
                <c:pt idx="2000">
                  <c:v>198.6999969482422</c:v>
                </c:pt>
                <c:pt idx="2001">
                  <c:v>198.8000030517578</c:v>
                </c:pt>
                <c:pt idx="2002">
                  <c:v>198.9000091552735</c:v>
                </c:pt>
                <c:pt idx="2003">
                  <c:v>199.0</c:v>
                </c:pt>
                <c:pt idx="2004">
                  <c:v>199.1000061035156</c:v>
                </c:pt>
                <c:pt idx="2005">
                  <c:v>199.1999969482422</c:v>
                </c:pt>
                <c:pt idx="2006">
                  <c:v>199.3000030517578</c:v>
                </c:pt>
                <c:pt idx="2007">
                  <c:v>199.4000091552735</c:v>
                </c:pt>
                <c:pt idx="2008">
                  <c:v>199.5</c:v>
                </c:pt>
                <c:pt idx="2009">
                  <c:v>199.6000061035156</c:v>
                </c:pt>
                <c:pt idx="2010">
                  <c:v>199.6999969482422</c:v>
                </c:pt>
                <c:pt idx="2011">
                  <c:v>199.8000030517578</c:v>
                </c:pt>
                <c:pt idx="2012">
                  <c:v>199.9000091552735</c:v>
                </c:pt>
                <c:pt idx="2013">
                  <c:v>200.0</c:v>
                </c:pt>
                <c:pt idx="2014">
                  <c:v>200.1000061035156</c:v>
                </c:pt>
                <c:pt idx="2015">
                  <c:v>200.1999969482422</c:v>
                </c:pt>
                <c:pt idx="2016">
                  <c:v>200.3000030517578</c:v>
                </c:pt>
                <c:pt idx="2017">
                  <c:v>200.4000091552735</c:v>
                </c:pt>
                <c:pt idx="2018">
                  <c:v>200.5</c:v>
                </c:pt>
                <c:pt idx="2019">
                  <c:v>200.6000061035156</c:v>
                </c:pt>
                <c:pt idx="2020">
                  <c:v>200.6999969482422</c:v>
                </c:pt>
                <c:pt idx="2021">
                  <c:v>200.8000030517578</c:v>
                </c:pt>
                <c:pt idx="2022">
                  <c:v>200.9000091552735</c:v>
                </c:pt>
                <c:pt idx="2023">
                  <c:v>201.0</c:v>
                </c:pt>
                <c:pt idx="2024">
                  <c:v>201.1000061035156</c:v>
                </c:pt>
                <c:pt idx="2025">
                  <c:v>201.1999969482422</c:v>
                </c:pt>
                <c:pt idx="2026">
                  <c:v>201.3000030517578</c:v>
                </c:pt>
                <c:pt idx="2027">
                  <c:v>201.4000091552735</c:v>
                </c:pt>
                <c:pt idx="2028">
                  <c:v>201.5</c:v>
                </c:pt>
                <c:pt idx="2029">
                  <c:v>201.6000061035156</c:v>
                </c:pt>
                <c:pt idx="2030">
                  <c:v>201.6999969482422</c:v>
                </c:pt>
                <c:pt idx="2031">
                  <c:v>201.8000030517578</c:v>
                </c:pt>
                <c:pt idx="2032">
                  <c:v>201.9000091552735</c:v>
                </c:pt>
                <c:pt idx="2033">
                  <c:v>202.0</c:v>
                </c:pt>
                <c:pt idx="2034">
                  <c:v>202.1000061035156</c:v>
                </c:pt>
                <c:pt idx="2035">
                  <c:v>202.1999969482422</c:v>
                </c:pt>
                <c:pt idx="2036">
                  <c:v>202.3000030517578</c:v>
                </c:pt>
                <c:pt idx="2037">
                  <c:v>202.4000091552735</c:v>
                </c:pt>
                <c:pt idx="2038">
                  <c:v>202.5</c:v>
                </c:pt>
                <c:pt idx="2039">
                  <c:v>202.6000061035156</c:v>
                </c:pt>
                <c:pt idx="2040">
                  <c:v>202.6999969482422</c:v>
                </c:pt>
                <c:pt idx="2041">
                  <c:v>202.8000030517578</c:v>
                </c:pt>
                <c:pt idx="2042">
                  <c:v>202.9000091552735</c:v>
                </c:pt>
                <c:pt idx="2043">
                  <c:v>203.0</c:v>
                </c:pt>
                <c:pt idx="2044">
                  <c:v>203.1000061035156</c:v>
                </c:pt>
                <c:pt idx="2045">
                  <c:v>203.1999969482422</c:v>
                </c:pt>
                <c:pt idx="2046">
                  <c:v>203.3000030517578</c:v>
                </c:pt>
                <c:pt idx="2047">
                  <c:v>203.4000091552735</c:v>
                </c:pt>
                <c:pt idx="2048">
                  <c:v>203.5</c:v>
                </c:pt>
                <c:pt idx="2049">
                  <c:v>203.6000061035156</c:v>
                </c:pt>
                <c:pt idx="2050">
                  <c:v>203.6999969482422</c:v>
                </c:pt>
                <c:pt idx="2051">
                  <c:v>203.8000030517578</c:v>
                </c:pt>
                <c:pt idx="2052">
                  <c:v>203.9000091552735</c:v>
                </c:pt>
                <c:pt idx="2053">
                  <c:v>204.0</c:v>
                </c:pt>
                <c:pt idx="2054">
                  <c:v>204.1000061035156</c:v>
                </c:pt>
                <c:pt idx="2055">
                  <c:v>204.1999969482422</c:v>
                </c:pt>
                <c:pt idx="2056">
                  <c:v>204.3000030517578</c:v>
                </c:pt>
                <c:pt idx="2057">
                  <c:v>204.4000091552735</c:v>
                </c:pt>
                <c:pt idx="2058">
                  <c:v>204.5</c:v>
                </c:pt>
                <c:pt idx="2059">
                  <c:v>204.6000061035156</c:v>
                </c:pt>
                <c:pt idx="2060">
                  <c:v>204.6999969482422</c:v>
                </c:pt>
                <c:pt idx="2061">
                  <c:v>204.8000030517578</c:v>
                </c:pt>
                <c:pt idx="2062">
                  <c:v>204.9000091552735</c:v>
                </c:pt>
                <c:pt idx="2063">
                  <c:v>205.0</c:v>
                </c:pt>
                <c:pt idx="2064">
                  <c:v>205.1000061035156</c:v>
                </c:pt>
                <c:pt idx="2065">
                  <c:v>205.1999969482422</c:v>
                </c:pt>
                <c:pt idx="2066">
                  <c:v>205.3000030517578</c:v>
                </c:pt>
                <c:pt idx="2067">
                  <c:v>205.4000091552735</c:v>
                </c:pt>
                <c:pt idx="2068">
                  <c:v>205.5</c:v>
                </c:pt>
                <c:pt idx="2069">
                  <c:v>205.6000061035156</c:v>
                </c:pt>
                <c:pt idx="2070">
                  <c:v>205.6999969482422</c:v>
                </c:pt>
                <c:pt idx="2071">
                  <c:v>205.8000030517578</c:v>
                </c:pt>
                <c:pt idx="2072">
                  <c:v>205.9000091552735</c:v>
                </c:pt>
                <c:pt idx="2073">
                  <c:v>206.0</c:v>
                </c:pt>
                <c:pt idx="2074">
                  <c:v>206.1000061035156</c:v>
                </c:pt>
                <c:pt idx="2075">
                  <c:v>206.1999969482422</c:v>
                </c:pt>
                <c:pt idx="2076">
                  <c:v>206.3000030517578</c:v>
                </c:pt>
                <c:pt idx="2077">
                  <c:v>206.4000091552735</c:v>
                </c:pt>
                <c:pt idx="2078">
                  <c:v>206.5</c:v>
                </c:pt>
                <c:pt idx="2079">
                  <c:v>206.6000061035156</c:v>
                </c:pt>
                <c:pt idx="2080">
                  <c:v>206.6999969482422</c:v>
                </c:pt>
                <c:pt idx="2081">
                  <c:v>206.8000030517578</c:v>
                </c:pt>
                <c:pt idx="2082">
                  <c:v>206.9000091552735</c:v>
                </c:pt>
                <c:pt idx="2083">
                  <c:v>207.0</c:v>
                </c:pt>
                <c:pt idx="2084">
                  <c:v>207.1000061035156</c:v>
                </c:pt>
                <c:pt idx="2085">
                  <c:v>207.1999969482422</c:v>
                </c:pt>
                <c:pt idx="2086">
                  <c:v>207.3000030517578</c:v>
                </c:pt>
                <c:pt idx="2087">
                  <c:v>207.4000091552735</c:v>
                </c:pt>
                <c:pt idx="2088">
                  <c:v>207.5</c:v>
                </c:pt>
                <c:pt idx="2089">
                  <c:v>207.6000061035156</c:v>
                </c:pt>
                <c:pt idx="2090">
                  <c:v>207.6999969482422</c:v>
                </c:pt>
                <c:pt idx="2091">
                  <c:v>207.8000030517578</c:v>
                </c:pt>
                <c:pt idx="2092">
                  <c:v>207.9000091552735</c:v>
                </c:pt>
                <c:pt idx="2093">
                  <c:v>208.0</c:v>
                </c:pt>
                <c:pt idx="2094">
                  <c:v>208.1000061035156</c:v>
                </c:pt>
                <c:pt idx="2095">
                  <c:v>208.1999969482422</c:v>
                </c:pt>
                <c:pt idx="2096">
                  <c:v>208.3000030517578</c:v>
                </c:pt>
                <c:pt idx="2097">
                  <c:v>208.4000091552735</c:v>
                </c:pt>
                <c:pt idx="2098">
                  <c:v>208.5</c:v>
                </c:pt>
                <c:pt idx="2099">
                  <c:v>208.6000061035156</c:v>
                </c:pt>
                <c:pt idx="2100">
                  <c:v>208.6999969482422</c:v>
                </c:pt>
                <c:pt idx="2101">
                  <c:v>208.8000030517578</c:v>
                </c:pt>
                <c:pt idx="2102">
                  <c:v>208.9000091552735</c:v>
                </c:pt>
                <c:pt idx="2103">
                  <c:v>209.0</c:v>
                </c:pt>
                <c:pt idx="2104">
                  <c:v>209.1000061035156</c:v>
                </c:pt>
                <c:pt idx="2105">
                  <c:v>209.1999969482422</c:v>
                </c:pt>
                <c:pt idx="2106">
                  <c:v>209.3000030517578</c:v>
                </c:pt>
                <c:pt idx="2107">
                  <c:v>209.4000091552735</c:v>
                </c:pt>
                <c:pt idx="2108">
                  <c:v>209.5</c:v>
                </c:pt>
                <c:pt idx="2109">
                  <c:v>209.6000061035156</c:v>
                </c:pt>
                <c:pt idx="2110">
                  <c:v>209.6999969482422</c:v>
                </c:pt>
                <c:pt idx="2111">
                  <c:v>209.8000030517578</c:v>
                </c:pt>
                <c:pt idx="2112">
                  <c:v>209.9000091552735</c:v>
                </c:pt>
                <c:pt idx="2113">
                  <c:v>210.0</c:v>
                </c:pt>
                <c:pt idx="2114">
                  <c:v>210.1000061035156</c:v>
                </c:pt>
                <c:pt idx="2115">
                  <c:v>210.1999969482422</c:v>
                </c:pt>
                <c:pt idx="2116">
                  <c:v>210.3000030517578</c:v>
                </c:pt>
                <c:pt idx="2117">
                  <c:v>210.4000091552735</c:v>
                </c:pt>
                <c:pt idx="2118">
                  <c:v>210.5</c:v>
                </c:pt>
                <c:pt idx="2119">
                  <c:v>210.6000061035156</c:v>
                </c:pt>
                <c:pt idx="2120">
                  <c:v>210.6999969482422</c:v>
                </c:pt>
                <c:pt idx="2121">
                  <c:v>210.8000030517578</c:v>
                </c:pt>
                <c:pt idx="2122">
                  <c:v>210.9000091552735</c:v>
                </c:pt>
                <c:pt idx="2123">
                  <c:v>211.0</c:v>
                </c:pt>
                <c:pt idx="2124">
                  <c:v>211.1000061035156</c:v>
                </c:pt>
                <c:pt idx="2125">
                  <c:v>211.1999969482422</c:v>
                </c:pt>
                <c:pt idx="2126">
                  <c:v>211.3000030517578</c:v>
                </c:pt>
                <c:pt idx="2127">
                  <c:v>211.4000091552735</c:v>
                </c:pt>
                <c:pt idx="2128">
                  <c:v>211.5</c:v>
                </c:pt>
                <c:pt idx="2129">
                  <c:v>211.6000061035156</c:v>
                </c:pt>
                <c:pt idx="2130">
                  <c:v>211.6999969482422</c:v>
                </c:pt>
                <c:pt idx="2131">
                  <c:v>211.8000030517578</c:v>
                </c:pt>
                <c:pt idx="2132">
                  <c:v>211.9000091552735</c:v>
                </c:pt>
                <c:pt idx="2133">
                  <c:v>212.0</c:v>
                </c:pt>
                <c:pt idx="2134">
                  <c:v>212.1000061035156</c:v>
                </c:pt>
                <c:pt idx="2135">
                  <c:v>212.1999969482422</c:v>
                </c:pt>
                <c:pt idx="2136">
                  <c:v>212.3000030517578</c:v>
                </c:pt>
                <c:pt idx="2137">
                  <c:v>212.4000091552735</c:v>
                </c:pt>
                <c:pt idx="2138">
                  <c:v>212.5</c:v>
                </c:pt>
                <c:pt idx="2139">
                  <c:v>212.6000061035156</c:v>
                </c:pt>
                <c:pt idx="2140">
                  <c:v>212.6999969482422</c:v>
                </c:pt>
                <c:pt idx="2141">
                  <c:v>212.8000030517578</c:v>
                </c:pt>
                <c:pt idx="2142">
                  <c:v>212.9000091552735</c:v>
                </c:pt>
                <c:pt idx="2143">
                  <c:v>213.0</c:v>
                </c:pt>
                <c:pt idx="2144">
                  <c:v>213.1000061035156</c:v>
                </c:pt>
                <c:pt idx="2145">
                  <c:v>213.1999969482422</c:v>
                </c:pt>
                <c:pt idx="2146">
                  <c:v>213.3000030517578</c:v>
                </c:pt>
                <c:pt idx="2147">
                  <c:v>213.4000091552735</c:v>
                </c:pt>
                <c:pt idx="2148">
                  <c:v>213.5</c:v>
                </c:pt>
                <c:pt idx="2149">
                  <c:v>213.6000061035156</c:v>
                </c:pt>
                <c:pt idx="2150">
                  <c:v>213.6999969482422</c:v>
                </c:pt>
                <c:pt idx="2151">
                  <c:v>213.8000030517578</c:v>
                </c:pt>
                <c:pt idx="2152">
                  <c:v>213.9000091552735</c:v>
                </c:pt>
                <c:pt idx="2153">
                  <c:v>214.0</c:v>
                </c:pt>
                <c:pt idx="2154">
                  <c:v>214.1000061035156</c:v>
                </c:pt>
                <c:pt idx="2155">
                  <c:v>214.1999969482422</c:v>
                </c:pt>
                <c:pt idx="2156">
                  <c:v>214.3000030517578</c:v>
                </c:pt>
                <c:pt idx="2157">
                  <c:v>214.4000091552735</c:v>
                </c:pt>
                <c:pt idx="2158">
                  <c:v>214.5</c:v>
                </c:pt>
                <c:pt idx="2159">
                  <c:v>214.6000061035156</c:v>
                </c:pt>
                <c:pt idx="2160">
                  <c:v>214.6999969482422</c:v>
                </c:pt>
                <c:pt idx="2161">
                  <c:v>214.8000030517578</c:v>
                </c:pt>
                <c:pt idx="2162">
                  <c:v>214.9000091552735</c:v>
                </c:pt>
                <c:pt idx="2163">
                  <c:v>215.0</c:v>
                </c:pt>
                <c:pt idx="2164">
                  <c:v>215.1000061035156</c:v>
                </c:pt>
                <c:pt idx="2165">
                  <c:v>215.1999969482422</c:v>
                </c:pt>
                <c:pt idx="2166">
                  <c:v>215.3000030517578</c:v>
                </c:pt>
                <c:pt idx="2167">
                  <c:v>215.4000091552735</c:v>
                </c:pt>
                <c:pt idx="2168">
                  <c:v>215.5</c:v>
                </c:pt>
                <c:pt idx="2169">
                  <c:v>215.6000061035156</c:v>
                </c:pt>
                <c:pt idx="2170">
                  <c:v>215.6999969482422</c:v>
                </c:pt>
                <c:pt idx="2171">
                  <c:v>215.8000030517578</c:v>
                </c:pt>
                <c:pt idx="2172">
                  <c:v>215.9000091552735</c:v>
                </c:pt>
                <c:pt idx="2173">
                  <c:v>216.0</c:v>
                </c:pt>
                <c:pt idx="2174">
                  <c:v>216.1000061035156</c:v>
                </c:pt>
                <c:pt idx="2175">
                  <c:v>216.1999969482422</c:v>
                </c:pt>
                <c:pt idx="2176">
                  <c:v>216.3000030517578</c:v>
                </c:pt>
                <c:pt idx="2177">
                  <c:v>216.4000091552735</c:v>
                </c:pt>
                <c:pt idx="2178">
                  <c:v>216.5000152587891</c:v>
                </c:pt>
                <c:pt idx="2179">
                  <c:v>216.5999908447266</c:v>
                </c:pt>
                <c:pt idx="2180">
                  <c:v>216.6999969482422</c:v>
                </c:pt>
                <c:pt idx="2181">
                  <c:v>216.8000030517578</c:v>
                </c:pt>
                <c:pt idx="2182">
                  <c:v>216.9000091552735</c:v>
                </c:pt>
                <c:pt idx="2183">
                  <c:v>217.0000152587891</c:v>
                </c:pt>
                <c:pt idx="2184">
                  <c:v>217.0999908447266</c:v>
                </c:pt>
                <c:pt idx="2185">
                  <c:v>217.1999969482422</c:v>
                </c:pt>
                <c:pt idx="2186">
                  <c:v>217.3000030517578</c:v>
                </c:pt>
                <c:pt idx="2187">
                  <c:v>217.4000091552735</c:v>
                </c:pt>
                <c:pt idx="2188">
                  <c:v>217.5000152587891</c:v>
                </c:pt>
                <c:pt idx="2189">
                  <c:v>217.5999908447266</c:v>
                </c:pt>
                <c:pt idx="2190">
                  <c:v>217.6999969482422</c:v>
                </c:pt>
                <c:pt idx="2191">
                  <c:v>217.8000030517578</c:v>
                </c:pt>
                <c:pt idx="2192">
                  <c:v>217.9000091552735</c:v>
                </c:pt>
                <c:pt idx="2193">
                  <c:v>218.0000152587891</c:v>
                </c:pt>
                <c:pt idx="2194">
                  <c:v>218.0999908447266</c:v>
                </c:pt>
                <c:pt idx="2195">
                  <c:v>218.1999969482422</c:v>
                </c:pt>
                <c:pt idx="2196">
                  <c:v>218.3000030517578</c:v>
                </c:pt>
                <c:pt idx="2197">
                  <c:v>218.4000091552735</c:v>
                </c:pt>
                <c:pt idx="2198">
                  <c:v>218.5000152587891</c:v>
                </c:pt>
                <c:pt idx="2199">
                  <c:v>218.5999908447266</c:v>
                </c:pt>
                <c:pt idx="2200">
                  <c:v>218.6999969482422</c:v>
                </c:pt>
                <c:pt idx="2201">
                  <c:v>218.8000030517578</c:v>
                </c:pt>
                <c:pt idx="2202">
                  <c:v>218.9000091552735</c:v>
                </c:pt>
                <c:pt idx="2203">
                  <c:v>219.0000152587891</c:v>
                </c:pt>
                <c:pt idx="2204">
                  <c:v>219.0999908447266</c:v>
                </c:pt>
                <c:pt idx="2205">
                  <c:v>219.1999969482422</c:v>
                </c:pt>
                <c:pt idx="2206">
                  <c:v>219.3000030517578</c:v>
                </c:pt>
                <c:pt idx="2207">
                  <c:v>219.4000091552735</c:v>
                </c:pt>
                <c:pt idx="2208">
                  <c:v>219.5000152587891</c:v>
                </c:pt>
                <c:pt idx="2209">
                  <c:v>219.5999908447266</c:v>
                </c:pt>
                <c:pt idx="2210">
                  <c:v>219.6999969482422</c:v>
                </c:pt>
                <c:pt idx="2211">
                  <c:v>219.8000030517578</c:v>
                </c:pt>
                <c:pt idx="2212">
                  <c:v>219.9000091552735</c:v>
                </c:pt>
                <c:pt idx="2213">
                  <c:v>220.0000152587891</c:v>
                </c:pt>
                <c:pt idx="2214">
                  <c:v>220.0999908447266</c:v>
                </c:pt>
                <c:pt idx="2215">
                  <c:v>220.1999969482422</c:v>
                </c:pt>
                <c:pt idx="2216">
                  <c:v>220.3000030517578</c:v>
                </c:pt>
                <c:pt idx="2217">
                  <c:v>220.4000091552735</c:v>
                </c:pt>
                <c:pt idx="2218">
                  <c:v>220.5000152587891</c:v>
                </c:pt>
                <c:pt idx="2219">
                  <c:v>220.5999908447266</c:v>
                </c:pt>
                <c:pt idx="2220">
                  <c:v>220.6999969482422</c:v>
                </c:pt>
                <c:pt idx="2221">
                  <c:v>220.8000030517578</c:v>
                </c:pt>
                <c:pt idx="2222">
                  <c:v>220.9000091552735</c:v>
                </c:pt>
                <c:pt idx="2223">
                  <c:v>221.0000152587891</c:v>
                </c:pt>
                <c:pt idx="2224">
                  <c:v>221.0999908447266</c:v>
                </c:pt>
                <c:pt idx="2225">
                  <c:v>221.1999969482422</c:v>
                </c:pt>
                <c:pt idx="2226">
                  <c:v>221.3000030517578</c:v>
                </c:pt>
                <c:pt idx="2227">
                  <c:v>221.4000091552735</c:v>
                </c:pt>
                <c:pt idx="2228">
                  <c:v>221.5000152587891</c:v>
                </c:pt>
                <c:pt idx="2229">
                  <c:v>221.5999908447266</c:v>
                </c:pt>
                <c:pt idx="2230">
                  <c:v>221.6999969482422</c:v>
                </c:pt>
                <c:pt idx="2231">
                  <c:v>221.8000030517578</c:v>
                </c:pt>
                <c:pt idx="2232">
                  <c:v>221.9000091552735</c:v>
                </c:pt>
                <c:pt idx="2233">
                  <c:v>222.0000152587891</c:v>
                </c:pt>
                <c:pt idx="2234">
                  <c:v>222.0999908447266</c:v>
                </c:pt>
                <c:pt idx="2235">
                  <c:v>222.1999969482422</c:v>
                </c:pt>
                <c:pt idx="2236">
                  <c:v>222.3000030517578</c:v>
                </c:pt>
                <c:pt idx="2237">
                  <c:v>222.4000091552735</c:v>
                </c:pt>
                <c:pt idx="2238">
                  <c:v>222.5000152587891</c:v>
                </c:pt>
                <c:pt idx="2239">
                  <c:v>222.5999908447266</c:v>
                </c:pt>
                <c:pt idx="2240">
                  <c:v>222.6999969482422</c:v>
                </c:pt>
                <c:pt idx="2241">
                  <c:v>222.8000030517578</c:v>
                </c:pt>
                <c:pt idx="2242">
                  <c:v>222.9000091552735</c:v>
                </c:pt>
                <c:pt idx="2243">
                  <c:v>223.0000152587891</c:v>
                </c:pt>
                <c:pt idx="2244">
                  <c:v>223.0999908447266</c:v>
                </c:pt>
                <c:pt idx="2245">
                  <c:v>223.1999969482422</c:v>
                </c:pt>
                <c:pt idx="2246">
                  <c:v>223.3000030517578</c:v>
                </c:pt>
                <c:pt idx="2247">
                  <c:v>223.4000091552735</c:v>
                </c:pt>
                <c:pt idx="2248">
                  <c:v>223.5000152587891</c:v>
                </c:pt>
                <c:pt idx="2249">
                  <c:v>223.5999908447266</c:v>
                </c:pt>
                <c:pt idx="2250">
                  <c:v>223.6999969482422</c:v>
                </c:pt>
                <c:pt idx="2251">
                  <c:v>223.8000030517578</c:v>
                </c:pt>
                <c:pt idx="2252">
                  <c:v>223.9000091552735</c:v>
                </c:pt>
                <c:pt idx="2253">
                  <c:v>224.0000152587891</c:v>
                </c:pt>
                <c:pt idx="2254">
                  <c:v>224.0999908447266</c:v>
                </c:pt>
                <c:pt idx="2255">
                  <c:v>224.1999969482422</c:v>
                </c:pt>
                <c:pt idx="2256">
                  <c:v>224.3000030517578</c:v>
                </c:pt>
                <c:pt idx="2257">
                  <c:v>224.4000091552735</c:v>
                </c:pt>
                <c:pt idx="2258">
                  <c:v>224.5000152587891</c:v>
                </c:pt>
                <c:pt idx="2259">
                  <c:v>224.5999908447266</c:v>
                </c:pt>
                <c:pt idx="2260">
                  <c:v>224.6999969482422</c:v>
                </c:pt>
                <c:pt idx="2261">
                  <c:v>224.8000030517578</c:v>
                </c:pt>
                <c:pt idx="2262">
                  <c:v>224.9000091552735</c:v>
                </c:pt>
                <c:pt idx="2263">
                  <c:v>225.0000152587891</c:v>
                </c:pt>
                <c:pt idx="2264">
                  <c:v>225.0999908447266</c:v>
                </c:pt>
                <c:pt idx="2265">
                  <c:v>225.1999969482422</c:v>
                </c:pt>
                <c:pt idx="2266">
                  <c:v>225.3000030517578</c:v>
                </c:pt>
                <c:pt idx="2267">
                  <c:v>225.4000091552735</c:v>
                </c:pt>
                <c:pt idx="2268">
                  <c:v>225.5000152587891</c:v>
                </c:pt>
                <c:pt idx="2269">
                  <c:v>225.5999908447266</c:v>
                </c:pt>
                <c:pt idx="2270">
                  <c:v>225.6999969482422</c:v>
                </c:pt>
                <c:pt idx="2271">
                  <c:v>225.8000030517578</c:v>
                </c:pt>
                <c:pt idx="2272">
                  <c:v>225.9000091552735</c:v>
                </c:pt>
                <c:pt idx="2273">
                  <c:v>226.0000152587891</c:v>
                </c:pt>
                <c:pt idx="2274">
                  <c:v>226.0999908447266</c:v>
                </c:pt>
                <c:pt idx="2275">
                  <c:v>226.1999969482422</c:v>
                </c:pt>
                <c:pt idx="2276">
                  <c:v>226.3000030517578</c:v>
                </c:pt>
                <c:pt idx="2277">
                  <c:v>226.4000091552735</c:v>
                </c:pt>
                <c:pt idx="2278">
                  <c:v>226.5000152587891</c:v>
                </c:pt>
                <c:pt idx="2279">
                  <c:v>226.5999908447266</c:v>
                </c:pt>
                <c:pt idx="2280">
                  <c:v>226.6999969482422</c:v>
                </c:pt>
                <c:pt idx="2281">
                  <c:v>226.8000030517578</c:v>
                </c:pt>
                <c:pt idx="2282">
                  <c:v>226.9000091552735</c:v>
                </c:pt>
                <c:pt idx="2283">
                  <c:v>227.0000152587891</c:v>
                </c:pt>
                <c:pt idx="2284">
                  <c:v>227.0999908447266</c:v>
                </c:pt>
                <c:pt idx="2285">
                  <c:v>227.1999969482422</c:v>
                </c:pt>
                <c:pt idx="2286">
                  <c:v>227.3000030517578</c:v>
                </c:pt>
                <c:pt idx="2287">
                  <c:v>227.4000091552735</c:v>
                </c:pt>
                <c:pt idx="2288">
                  <c:v>227.5000152587891</c:v>
                </c:pt>
                <c:pt idx="2289">
                  <c:v>227.5999908447266</c:v>
                </c:pt>
                <c:pt idx="2290">
                  <c:v>227.6999969482422</c:v>
                </c:pt>
                <c:pt idx="2291">
                  <c:v>227.8000030517578</c:v>
                </c:pt>
                <c:pt idx="2292">
                  <c:v>227.9000091552735</c:v>
                </c:pt>
                <c:pt idx="2293">
                  <c:v>228.0000152587891</c:v>
                </c:pt>
                <c:pt idx="2294">
                  <c:v>228.0999908447266</c:v>
                </c:pt>
                <c:pt idx="2295">
                  <c:v>228.1999969482422</c:v>
                </c:pt>
                <c:pt idx="2296">
                  <c:v>228.3000030517578</c:v>
                </c:pt>
                <c:pt idx="2297">
                  <c:v>228.4000091552735</c:v>
                </c:pt>
                <c:pt idx="2298">
                  <c:v>228.5000152587891</c:v>
                </c:pt>
                <c:pt idx="2299">
                  <c:v>228.5999908447266</c:v>
                </c:pt>
                <c:pt idx="2300">
                  <c:v>228.6999969482422</c:v>
                </c:pt>
                <c:pt idx="2301">
                  <c:v>228.8000030517578</c:v>
                </c:pt>
                <c:pt idx="2302">
                  <c:v>228.9000091552735</c:v>
                </c:pt>
                <c:pt idx="2303">
                  <c:v>229.0000152587891</c:v>
                </c:pt>
                <c:pt idx="2304">
                  <c:v>229.0999908447266</c:v>
                </c:pt>
                <c:pt idx="2305">
                  <c:v>229.1999969482422</c:v>
                </c:pt>
                <c:pt idx="2306">
                  <c:v>229.3000030517578</c:v>
                </c:pt>
                <c:pt idx="2307">
                  <c:v>229.4000091552735</c:v>
                </c:pt>
                <c:pt idx="2308">
                  <c:v>229.5000152587891</c:v>
                </c:pt>
                <c:pt idx="2309">
                  <c:v>229.5999908447266</c:v>
                </c:pt>
                <c:pt idx="2310">
                  <c:v>229.6999969482422</c:v>
                </c:pt>
                <c:pt idx="2311">
                  <c:v>229.8000030517578</c:v>
                </c:pt>
                <c:pt idx="2312">
                  <c:v>229.9000091552735</c:v>
                </c:pt>
                <c:pt idx="2313">
                  <c:v>230.0000152587891</c:v>
                </c:pt>
                <c:pt idx="2314">
                  <c:v>230.0999908447266</c:v>
                </c:pt>
                <c:pt idx="2315">
                  <c:v>230.1999969482422</c:v>
                </c:pt>
                <c:pt idx="2316">
                  <c:v>230.3000030517578</c:v>
                </c:pt>
                <c:pt idx="2317">
                  <c:v>230.4000091552735</c:v>
                </c:pt>
                <c:pt idx="2318">
                  <c:v>230.5000152587891</c:v>
                </c:pt>
                <c:pt idx="2319">
                  <c:v>230.5999908447266</c:v>
                </c:pt>
                <c:pt idx="2320">
                  <c:v>230.6999969482422</c:v>
                </c:pt>
                <c:pt idx="2321">
                  <c:v>230.8000030517578</c:v>
                </c:pt>
                <c:pt idx="2322">
                  <c:v>230.9000091552735</c:v>
                </c:pt>
                <c:pt idx="2323">
                  <c:v>231.0000152587891</c:v>
                </c:pt>
                <c:pt idx="2324">
                  <c:v>231.0999908447266</c:v>
                </c:pt>
                <c:pt idx="2325">
                  <c:v>231.1999969482422</c:v>
                </c:pt>
                <c:pt idx="2326">
                  <c:v>231.3000030517578</c:v>
                </c:pt>
                <c:pt idx="2327">
                  <c:v>231.4000091552735</c:v>
                </c:pt>
                <c:pt idx="2328">
                  <c:v>231.5000152587891</c:v>
                </c:pt>
                <c:pt idx="2329">
                  <c:v>231.5999908447266</c:v>
                </c:pt>
                <c:pt idx="2330">
                  <c:v>231.6999969482422</c:v>
                </c:pt>
                <c:pt idx="2331">
                  <c:v>231.8000030517578</c:v>
                </c:pt>
                <c:pt idx="2332">
                  <c:v>231.9000091552735</c:v>
                </c:pt>
                <c:pt idx="2333">
                  <c:v>232.0000152587891</c:v>
                </c:pt>
                <c:pt idx="2334">
                  <c:v>232.0999908447266</c:v>
                </c:pt>
                <c:pt idx="2335">
                  <c:v>232.1999969482422</c:v>
                </c:pt>
                <c:pt idx="2336">
                  <c:v>232.3000030517578</c:v>
                </c:pt>
                <c:pt idx="2337">
                  <c:v>232.4000091552735</c:v>
                </c:pt>
                <c:pt idx="2338">
                  <c:v>232.5000152587891</c:v>
                </c:pt>
                <c:pt idx="2339">
                  <c:v>232.5999908447266</c:v>
                </c:pt>
                <c:pt idx="2340">
                  <c:v>232.6999969482422</c:v>
                </c:pt>
                <c:pt idx="2341">
                  <c:v>232.8000030517578</c:v>
                </c:pt>
                <c:pt idx="2342">
                  <c:v>232.9000091552735</c:v>
                </c:pt>
                <c:pt idx="2343">
                  <c:v>233.0000152587891</c:v>
                </c:pt>
                <c:pt idx="2344">
                  <c:v>233.0999908447266</c:v>
                </c:pt>
                <c:pt idx="2345">
                  <c:v>233.1999969482422</c:v>
                </c:pt>
                <c:pt idx="2346">
                  <c:v>233.3000030517578</c:v>
                </c:pt>
                <c:pt idx="2347">
                  <c:v>233.4000091552735</c:v>
                </c:pt>
                <c:pt idx="2348">
                  <c:v>233.5000152587891</c:v>
                </c:pt>
                <c:pt idx="2349">
                  <c:v>233.5999908447266</c:v>
                </c:pt>
                <c:pt idx="2350">
                  <c:v>233.6999969482422</c:v>
                </c:pt>
                <c:pt idx="2351">
                  <c:v>233.8000030517578</c:v>
                </c:pt>
                <c:pt idx="2352">
                  <c:v>233.9000091552735</c:v>
                </c:pt>
                <c:pt idx="2353">
                  <c:v>234.0000152587891</c:v>
                </c:pt>
                <c:pt idx="2354">
                  <c:v>234.0999908447266</c:v>
                </c:pt>
                <c:pt idx="2355">
                  <c:v>234.1999969482422</c:v>
                </c:pt>
                <c:pt idx="2356">
                  <c:v>234.3000030517578</c:v>
                </c:pt>
                <c:pt idx="2357">
                  <c:v>234.4000091552735</c:v>
                </c:pt>
                <c:pt idx="2358">
                  <c:v>234.5000152587891</c:v>
                </c:pt>
                <c:pt idx="2359">
                  <c:v>234.5999908447266</c:v>
                </c:pt>
                <c:pt idx="2360">
                  <c:v>234.6999969482422</c:v>
                </c:pt>
                <c:pt idx="2361">
                  <c:v>234.8000030517578</c:v>
                </c:pt>
                <c:pt idx="2362">
                  <c:v>234.9000091552735</c:v>
                </c:pt>
                <c:pt idx="2363">
                  <c:v>235.0000152587891</c:v>
                </c:pt>
                <c:pt idx="2364">
                  <c:v>235.0999908447266</c:v>
                </c:pt>
                <c:pt idx="2365">
                  <c:v>235.1999969482422</c:v>
                </c:pt>
                <c:pt idx="2366">
                  <c:v>235.3000030517578</c:v>
                </c:pt>
                <c:pt idx="2367">
                  <c:v>235.4000091552735</c:v>
                </c:pt>
                <c:pt idx="2368">
                  <c:v>235.5000152587891</c:v>
                </c:pt>
                <c:pt idx="2369">
                  <c:v>235.5999908447266</c:v>
                </c:pt>
                <c:pt idx="2370">
                  <c:v>235.6999969482422</c:v>
                </c:pt>
                <c:pt idx="2371">
                  <c:v>235.8000030517578</c:v>
                </c:pt>
                <c:pt idx="2372">
                  <c:v>235.9000091552735</c:v>
                </c:pt>
                <c:pt idx="2373">
                  <c:v>236.0000152587891</c:v>
                </c:pt>
                <c:pt idx="2374">
                  <c:v>236.0999908447266</c:v>
                </c:pt>
                <c:pt idx="2375">
                  <c:v>236.1999969482422</c:v>
                </c:pt>
                <c:pt idx="2376">
                  <c:v>236.3000030517578</c:v>
                </c:pt>
                <c:pt idx="2377">
                  <c:v>236.4000091552735</c:v>
                </c:pt>
                <c:pt idx="2378">
                  <c:v>236.5000152587891</c:v>
                </c:pt>
                <c:pt idx="2379">
                  <c:v>236.5999908447266</c:v>
                </c:pt>
                <c:pt idx="2380">
                  <c:v>236.6999969482422</c:v>
                </c:pt>
                <c:pt idx="2381">
                  <c:v>236.8000030517578</c:v>
                </c:pt>
                <c:pt idx="2382">
                  <c:v>236.9000091552735</c:v>
                </c:pt>
                <c:pt idx="2383">
                  <c:v>237.0000152587891</c:v>
                </c:pt>
                <c:pt idx="2384">
                  <c:v>237.0999908447266</c:v>
                </c:pt>
                <c:pt idx="2385">
                  <c:v>237.1999969482422</c:v>
                </c:pt>
                <c:pt idx="2386">
                  <c:v>237.3000030517578</c:v>
                </c:pt>
                <c:pt idx="2387">
                  <c:v>237.4000091552735</c:v>
                </c:pt>
                <c:pt idx="2388">
                  <c:v>237.5000152587891</c:v>
                </c:pt>
                <c:pt idx="2389">
                  <c:v>237.5999908447266</c:v>
                </c:pt>
                <c:pt idx="2390">
                  <c:v>237.6999969482422</c:v>
                </c:pt>
                <c:pt idx="2391">
                  <c:v>237.8000030517578</c:v>
                </c:pt>
                <c:pt idx="2392">
                  <c:v>237.9000091552735</c:v>
                </c:pt>
                <c:pt idx="2393">
                  <c:v>238.0000152587891</c:v>
                </c:pt>
                <c:pt idx="2394">
                  <c:v>238.0999908447266</c:v>
                </c:pt>
                <c:pt idx="2395">
                  <c:v>238.1999969482422</c:v>
                </c:pt>
                <c:pt idx="2396">
                  <c:v>238.3000030517578</c:v>
                </c:pt>
                <c:pt idx="2397">
                  <c:v>238.4000091552735</c:v>
                </c:pt>
                <c:pt idx="2398">
                  <c:v>238.5000152587891</c:v>
                </c:pt>
                <c:pt idx="2399">
                  <c:v>238.5999908447266</c:v>
                </c:pt>
                <c:pt idx="2400">
                  <c:v>238.6999969482422</c:v>
                </c:pt>
                <c:pt idx="2401">
                  <c:v>238.8000030517578</c:v>
                </c:pt>
                <c:pt idx="2402">
                  <c:v>238.9000091552735</c:v>
                </c:pt>
                <c:pt idx="2403">
                  <c:v>239.0000152587891</c:v>
                </c:pt>
                <c:pt idx="2404">
                  <c:v>239.0999908447266</c:v>
                </c:pt>
                <c:pt idx="2405">
                  <c:v>239.1999969482422</c:v>
                </c:pt>
                <c:pt idx="2406">
                  <c:v>239.3000030517578</c:v>
                </c:pt>
                <c:pt idx="2407">
                  <c:v>239.4000091552735</c:v>
                </c:pt>
                <c:pt idx="2408">
                  <c:v>239.5000152587891</c:v>
                </c:pt>
                <c:pt idx="2409">
                  <c:v>239.5999908447266</c:v>
                </c:pt>
                <c:pt idx="2410">
                  <c:v>239.6999969482422</c:v>
                </c:pt>
                <c:pt idx="2411">
                  <c:v>239.8000030517578</c:v>
                </c:pt>
                <c:pt idx="2412">
                  <c:v>239.9000091552735</c:v>
                </c:pt>
                <c:pt idx="2413">
                  <c:v>240.0000152587891</c:v>
                </c:pt>
                <c:pt idx="2414">
                  <c:v>240.0999908447266</c:v>
                </c:pt>
                <c:pt idx="2415">
                  <c:v>240.1999969482422</c:v>
                </c:pt>
                <c:pt idx="2416">
                  <c:v>240.3000030517578</c:v>
                </c:pt>
                <c:pt idx="2417">
                  <c:v>240.4000091552735</c:v>
                </c:pt>
                <c:pt idx="2418">
                  <c:v>240.5000152587891</c:v>
                </c:pt>
                <c:pt idx="2419">
                  <c:v>240.5999908447266</c:v>
                </c:pt>
                <c:pt idx="2420">
                  <c:v>240.6999969482422</c:v>
                </c:pt>
                <c:pt idx="2421">
                  <c:v>240.8000030517578</c:v>
                </c:pt>
                <c:pt idx="2422">
                  <c:v>240.9000091552735</c:v>
                </c:pt>
                <c:pt idx="2423">
                  <c:v>241.0000152587891</c:v>
                </c:pt>
                <c:pt idx="2424">
                  <c:v>241.0999908447266</c:v>
                </c:pt>
                <c:pt idx="2425">
                  <c:v>241.1999969482422</c:v>
                </c:pt>
                <c:pt idx="2426">
                  <c:v>241.3000030517578</c:v>
                </c:pt>
                <c:pt idx="2427">
                  <c:v>241.4000091552735</c:v>
                </c:pt>
                <c:pt idx="2428">
                  <c:v>241.5000152587891</c:v>
                </c:pt>
                <c:pt idx="2429">
                  <c:v>241.5999908447266</c:v>
                </c:pt>
                <c:pt idx="2430">
                  <c:v>241.6999969482422</c:v>
                </c:pt>
                <c:pt idx="2431">
                  <c:v>241.8000030517578</c:v>
                </c:pt>
                <c:pt idx="2432">
                  <c:v>241.9000091552735</c:v>
                </c:pt>
                <c:pt idx="2433">
                  <c:v>242.0000152587891</c:v>
                </c:pt>
                <c:pt idx="2434">
                  <c:v>242.0999908447266</c:v>
                </c:pt>
                <c:pt idx="2435">
                  <c:v>242.1999969482422</c:v>
                </c:pt>
                <c:pt idx="2436">
                  <c:v>242.3000030517578</c:v>
                </c:pt>
                <c:pt idx="2437">
                  <c:v>242.4000091552735</c:v>
                </c:pt>
                <c:pt idx="2438">
                  <c:v>242.5000152587891</c:v>
                </c:pt>
                <c:pt idx="2439">
                  <c:v>242.5999908447266</c:v>
                </c:pt>
                <c:pt idx="2440">
                  <c:v>242.6999969482422</c:v>
                </c:pt>
                <c:pt idx="2441">
                  <c:v>242.8000030517578</c:v>
                </c:pt>
                <c:pt idx="2442">
                  <c:v>242.9000091552735</c:v>
                </c:pt>
                <c:pt idx="2443">
                  <c:v>243.0000152587891</c:v>
                </c:pt>
                <c:pt idx="2444">
                  <c:v>243.0999908447266</c:v>
                </c:pt>
                <c:pt idx="2445">
                  <c:v>243.1999969482422</c:v>
                </c:pt>
                <c:pt idx="2446">
                  <c:v>243.3000030517578</c:v>
                </c:pt>
                <c:pt idx="2447">
                  <c:v>243.4000091552735</c:v>
                </c:pt>
                <c:pt idx="2448">
                  <c:v>243.5000152587891</c:v>
                </c:pt>
                <c:pt idx="2449">
                  <c:v>243.5999908447266</c:v>
                </c:pt>
                <c:pt idx="2450">
                  <c:v>243.6999969482422</c:v>
                </c:pt>
                <c:pt idx="2451">
                  <c:v>243.8000030517578</c:v>
                </c:pt>
                <c:pt idx="2452">
                  <c:v>243.9000091552735</c:v>
                </c:pt>
                <c:pt idx="2453">
                  <c:v>244.0000152587891</c:v>
                </c:pt>
                <c:pt idx="2454">
                  <c:v>244.0999908447266</c:v>
                </c:pt>
                <c:pt idx="2455">
                  <c:v>244.1999969482422</c:v>
                </c:pt>
                <c:pt idx="2456">
                  <c:v>244.3000030517578</c:v>
                </c:pt>
                <c:pt idx="2457">
                  <c:v>244.4000091552735</c:v>
                </c:pt>
                <c:pt idx="2458">
                  <c:v>244.5000152587891</c:v>
                </c:pt>
                <c:pt idx="2459">
                  <c:v>244.5999908447266</c:v>
                </c:pt>
                <c:pt idx="2460">
                  <c:v>244.6999969482422</c:v>
                </c:pt>
                <c:pt idx="2461">
                  <c:v>244.8000030517578</c:v>
                </c:pt>
                <c:pt idx="2462">
                  <c:v>244.9000091552735</c:v>
                </c:pt>
                <c:pt idx="2463">
                  <c:v>245.0000152587891</c:v>
                </c:pt>
                <c:pt idx="2464">
                  <c:v>245.0999908447266</c:v>
                </c:pt>
                <c:pt idx="2465">
                  <c:v>245.1999969482422</c:v>
                </c:pt>
                <c:pt idx="2466">
                  <c:v>245.3000030517578</c:v>
                </c:pt>
                <c:pt idx="2467">
                  <c:v>245.4000091552735</c:v>
                </c:pt>
                <c:pt idx="2468">
                  <c:v>245.5000152587891</c:v>
                </c:pt>
                <c:pt idx="2469">
                  <c:v>245.5999908447266</c:v>
                </c:pt>
                <c:pt idx="2470">
                  <c:v>245.6999969482422</c:v>
                </c:pt>
                <c:pt idx="2471">
                  <c:v>245.8000030517578</c:v>
                </c:pt>
                <c:pt idx="2472">
                  <c:v>245.9000091552735</c:v>
                </c:pt>
                <c:pt idx="2473">
                  <c:v>246.0000152587891</c:v>
                </c:pt>
                <c:pt idx="2474">
                  <c:v>246.0999908447266</c:v>
                </c:pt>
                <c:pt idx="2475">
                  <c:v>246.1999969482422</c:v>
                </c:pt>
                <c:pt idx="2476">
                  <c:v>246.3000030517578</c:v>
                </c:pt>
                <c:pt idx="2477">
                  <c:v>246.4000091552735</c:v>
                </c:pt>
                <c:pt idx="2478">
                  <c:v>246.5000152587891</c:v>
                </c:pt>
                <c:pt idx="2479">
                  <c:v>246.5999908447266</c:v>
                </c:pt>
                <c:pt idx="2480">
                  <c:v>246.6999969482422</c:v>
                </c:pt>
                <c:pt idx="2481">
                  <c:v>246.8000030517578</c:v>
                </c:pt>
                <c:pt idx="2482">
                  <c:v>246.9000091552735</c:v>
                </c:pt>
                <c:pt idx="2483">
                  <c:v>247.0000152587891</c:v>
                </c:pt>
                <c:pt idx="2484">
                  <c:v>247.0999908447266</c:v>
                </c:pt>
                <c:pt idx="2485">
                  <c:v>247.1999969482422</c:v>
                </c:pt>
                <c:pt idx="2486">
                  <c:v>247.3000030517578</c:v>
                </c:pt>
                <c:pt idx="2487">
                  <c:v>247.4000091552735</c:v>
                </c:pt>
                <c:pt idx="2488">
                  <c:v>247.5000152587891</c:v>
                </c:pt>
                <c:pt idx="2489">
                  <c:v>247.5999908447266</c:v>
                </c:pt>
                <c:pt idx="2490">
                  <c:v>247.6999969482422</c:v>
                </c:pt>
                <c:pt idx="2491">
                  <c:v>247.8000030517578</c:v>
                </c:pt>
                <c:pt idx="2492">
                  <c:v>247.9000091552735</c:v>
                </c:pt>
                <c:pt idx="2493">
                  <c:v>248.0000152587891</c:v>
                </c:pt>
                <c:pt idx="2494">
                  <c:v>248.0999908447266</c:v>
                </c:pt>
                <c:pt idx="2495">
                  <c:v>248.1999969482422</c:v>
                </c:pt>
                <c:pt idx="2496">
                  <c:v>248.3000030517578</c:v>
                </c:pt>
                <c:pt idx="2497">
                  <c:v>248.4000091552735</c:v>
                </c:pt>
                <c:pt idx="2498">
                  <c:v>248.5000152587891</c:v>
                </c:pt>
                <c:pt idx="2499">
                  <c:v>248.5999908447266</c:v>
                </c:pt>
                <c:pt idx="2500">
                  <c:v>248.6999969482422</c:v>
                </c:pt>
                <c:pt idx="2501">
                  <c:v>248.8000030517578</c:v>
                </c:pt>
                <c:pt idx="2502">
                  <c:v>248.9000091552735</c:v>
                </c:pt>
                <c:pt idx="2503">
                  <c:v>249.0000152587891</c:v>
                </c:pt>
                <c:pt idx="2504">
                  <c:v>249.0999908447266</c:v>
                </c:pt>
                <c:pt idx="2505">
                  <c:v>249.1999969482422</c:v>
                </c:pt>
                <c:pt idx="2506">
                  <c:v>249.3000030517578</c:v>
                </c:pt>
                <c:pt idx="2507">
                  <c:v>249.4000091552735</c:v>
                </c:pt>
                <c:pt idx="2508">
                  <c:v>249.5000152587891</c:v>
                </c:pt>
                <c:pt idx="2509">
                  <c:v>249.5999908447266</c:v>
                </c:pt>
                <c:pt idx="2510">
                  <c:v>249.6999969482422</c:v>
                </c:pt>
                <c:pt idx="2511">
                  <c:v>249.8000030517578</c:v>
                </c:pt>
                <c:pt idx="2512">
                  <c:v>249.9000091552735</c:v>
                </c:pt>
                <c:pt idx="2513">
                  <c:v>250.0000152587891</c:v>
                </c:pt>
                <c:pt idx="2514">
                  <c:v>250.0999908447266</c:v>
                </c:pt>
                <c:pt idx="2515">
                  <c:v>250.1999969482422</c:v>
                </c:pt>
                <c:pt idx="2516">
                  <c:v>250.3000030517578</c:v>
                </c:pt>
                <c:pt idx="2517">
                  <c:v>250.4000091552735</c:v>
                </c:pt>
                <c:pt idx="2518">
                  <c:v>250.5000152587891</c:v>
                </c:pt>
                <c:pt idx="2519">
                  <c:v>250.5999908447266</c:v>
                </c:pt>
                <c:pt idx="2520">
                  <c:v>250.6999969482422</c:v>
                </c:pt>
                <c:pt idx="2521">
                  <c:v>250.8000030517578</c:v>
                </c:pt>
                <c:pt idx="2522">
                  <c:v>250.9000091552735</c:v>
                </c:pt>
                <c:pt idx="2523">
                  <c:v>251.0000152587891</c:v>
                </c:pt>
                <c:pt idx="2524">
                  <c:v>251.0999908447266</c:v>
                </c:pt>
                <c:pt idx="2525">
                  <c:v>251.1999969482422</c:v>
                </c:pt>
                <c:pt idx="2526">
                  <c:v>251.3000030517578</c:v>
                </c:pt>
                <c:pt idx="2527">
                  <c:v>251.4000091552735</c:v>
                </c:pt>
                <c:pt idx="2528">
                  <c:v>251.5000152587891</c:v>
                </c:pt>
                <c:pt idx="2529">
                  <c:v>251.5999908447266</c:v>
                </c:pt>
                <c:pt idx="2530">
                  <c:v>251.6999969482422</c:v>
                </c:pt>
                <c:pt idx="2531">
                  <c:v>251.8000030517578</c:v>
                </c:pt>
                <c:pt idx="2532">
                  <c:v>251.9000091552735</c:v>
                </c:pt>
                <c:pt idx="2533">
                  <c:v>252.0000152587891</c:v>
                </c:pt>
                <c:pt idx="2534">
                  <c:v>252.0999908447266</c:v>
                </c:pt>
                <c:pt idx="2535">
                  <c:v>252.1999969482422</c:v>
                </c:pt>
                <c:pt idx="2536">
                  <c:v>252.3000030517578</c:v>
                </c:pt>
                <c:pt idx="2537">
                  <c:v>252.4000091552735</c:v>
                </c:pt>
                <c:pt idx="2538">
                  <c:v>252.5000152587891</c:v>
                </c:pt>
                <c:pt idx="2539">
                  <c:v>252.5999908447266</c:v>
                </c:pt>
                <c:pt idx="2540">
                  <c:v>252.6999969482422</c:v>
                </c:pt>
                <c:pt idx="2541">
                  <c:v>252.8000030517578</c:v>
                </c:pt>
                <c:pt idx="2542">
                  <c:v>252.9000091552735</c:v>
                </c:pt>
                <c:pt idx="2543">
                  <c:v>253.0000152587891</c:v>
                </c:pt>
                <c:pt idx="2544">
                  <c:v>253.0999908447266</c:v>
                </c:pt>
                <c:pt idx="2545">
                  <c:v>253.1999969482422</c:v>
                </c:pt>
                <c:pt idx="2546">
                  <c:v>253.3000030517578</c:v>
                </c:pt>
                <c:pt idx="2547">
                  <c:v>253.4000091552735</c:v>
                </c:pt>
                <c:pt idx="2548">
                  <c:v>253.5000152587891</c:v>
                </c:pt>
                <c:pt idx="2549">
                  <c:v>253.5999908447266</c:v>
                </c:pt>
                <c:pt idx="2550">
                  <c:v>253.6999969482422</c:v>
                </c:pt>
                <c:pt idx="2551">
                  <c:v>253.8000030517578</c:v>
                </c:pt>
                <c:pt idx="2552">
                  <c:v>253.9000091552735</c:v>
                </c:pt>
                <c:pt idx="2553">
                  <c:v>254.0000152587891</c:v>
                </c:pt>
                <c:pt idx="2554">
                  <c:v>254.0999908447266</c:v>
                </c:pt>
                <c:pt idx="2555">
                  <c:v>254.1999969482422</c:v>
                </c:pt>
                <c:pt idx="2556">
                  <c:v>254.3000030517578</c:v>
                </c:pt>
                <c:pt idx="2557">
                  <c:v>254.4000091552735</c:v>
                </c:pt>
                <c:pt idx="2558">
                  <c:v>254.5000152587891</c:v>
                </c:pt>
                <c:pt idx="2559">
                  <c:v>254.5999908447266</c:v>
                </c:pt>
                <c:pt idx="2560">
                  <c:v>254.6999969482422</c:v>
                </c:pt>
                <c:pt idx="2561">
                  <c:v>254.8000030517578</c:v>
                </c:pt>
                <c:pt idx="2562">
                  <c:v>254.9000091552735</c:v>
                </c:pt>
                <c:pt idx="2563">
                  <c:v>255.0000152587891</c:v>
                </c:pt>
                <c:pt idx="2564">
                  <c:v>255.0999908447266</c:v>
                </c:pt>
                <c:pt idx="2565">
                  <c:v>255.1999969482422</c:v>
                </c:pt>
                <c:pt idx="2566">
                  <c:v>255.3000030517578</c:v>
                </c:pt>
                <c:pt idx="2567">
                  <c:v>255.4000091552735</c:v>
                </c:pt>
                <c:pt idx="2568">
                  <c:v>255.5000152587891</c:v>
                </c:pt>
                <c:pt idx="2569">
                  <c:v>255.5999908447266</c:v>
                </c:pt>
                <c:pt idx="2570">
                  <c:v>255.6999969482422</c:v>
                </c:pt>
                <c:pt idx="2571">
                  <c:v>255.8000030517578</c:v>
                </c:pt>
                <c:pt idx="2572">
                  <c:v>255.9000091552735</c:v>
                </c:pt>
                <c:pt idx="2573">
                  <c:v>256.0</c:v>
                </c:pt>
                <c:pt idx="2574">
                  <c:v>256.0999755859375</c:v>
                </c:pt>
                <c:pt idx="2575">
                  <c:v>256.1999816894534</c:v>
                </c:pt>
                <c:pt idx="2576">
                  <c:v>256.2999877929687</c:v>
                </c:pt>
                <c:pt idx="2577">
                  <c:v>256.3999938964843</c:v>
                </c:pt>
                <c:pt idx="2578">
                  <c:v>256.5</c:v>
                </c:pt>
                <c:pt idx="2579">
                  <c:v>256.5999755859375</c:v>
                </c:pt>
                <c:pt idx="2580">
                  <c:v>256.6999816894534</c:v>
                </c:pt>
                <c:pt idx="2581">
                  <c:v>256.7999877929687</c:v>
                </c:pt>
                <c:pt idx="2582">
                  <c:v>256.8999938964843</c:v>
                </c:pt>
                <c:pt idx="2583">
                  <c:v>257.0</c:v>
                </c:pt>
                <c:pt idx="2584">
                  <c:v>257.0999755859375</c:v>
                </c:pt>
                <c:pt idx="2585">
                  <c:v>257.1999816894534</c:v>
                </c:pt>
                <c:pt idx="2586">
                  <c:v>257.2999877929687</c:v>
                </c:pt>
                <c:pt idx="2587">
                  <c:v>257.3999938964843</c:v>
                </c:pt>
                <c:pt idx="2588">
                  <c:v>257.5</c:v>
                </c:pt>
                <c:pt idx="2589">
                  <c:v>257.5999755859375</c:v>
                </c:pt>
                <c:pt idx="2590">
                  <c:v>257.6999816894534</c:v>
                </c:pt>
                <c:pt idx="2591">
                  <c:v>257.7999877929687</c:v>
                </c:pt>
                <c:pt idx="2592">
                  <c:v>257.8999938964843</c:v>
                </c:pt>
                <c:pt idx="2593">
                  <c:v>258.0</c:v>
                </c:pt>
                <c:pt idx="2594">
                  <c:v>258.0999755859375</c:v>
                </c:pt>
                <c:pt idx="2595">
                  <c:v>258.1999816894534</c:v>
                </c:pt>
                <c:pt idx="2596">
                  <c:v>258.2999877929687</c:v>
                </c:pt>
                <c:pt idx="2597">
                  <c:v>258.3999938964843</c:v>
                </c:pt>
                <c:pt idx="2598">
                  <c:v>258.5</c:v>
                </c:pt>
                <c:pt idx="2599">
                  <c:v>258.5999755859375</c:v>
                </c:pt>
                <c:pt idx="2600">
                  <c:v>258.6999816894534</c:v>
                </c:pt>
                <c:pt idx="2601">
                  <c:v>258.7999877929687</c:v>
                </c:pt>
                <c:pt idx="2602">
                  <c:v>258.8999938964843</c:v>
                </c:pt>
                <c:pt idx="2603">
                  <c:v>259.0</c:v>
                </c:pt>
                <c:pt idx="2604">
                  <c:v>259.0999755859375</c:v>
                </c:pt>
                <c:pt idx="2605">
                  <c:v>259.1999816894534</c:v>
                </c:pt>
                <c:pt idx="2606">
                  <c:v>259.2999877929687</c:v>
                </c:pt>
                <c:pt idx="2607">
                  <c:v>259.3999938964843</c:v>
                </c:pt>
                <c:pt idx="2608">
                  <c:v>259.5</c:v>
                </c:pt>
                <c:pt idx="2609">
                  <c:v>259.5999755859375</c:v>
                </c:pt>
                <c:pt idx="2610">
                  <c:v>259.6999816894534</c:v>
                </c:pt>
                <c:pt idx="2611">
                  <c:v>259.7999877929687</c:v>
                </c:pt>
                <c:pt idx="2612">
                  <c:v>259.8999938964843</c:v>
                </c:pt>
                <c:pt idx="2613">
                  <c:v>260.0</c:v>
                </c:pt>
                <c:pt idx="2614">
                  <c:v>260.0999755859375</c:v>
                </c:pt>
                <c:pt idx="2615">
                  <c:v>260.1999816894534</c:v>
                </c:pt>
                <c:pt idx="2616">
                  <c:v>260.2999877929687</c:v>
                </c:pt>
                <c:pt idx="2617">
                  <c:v>260.3999938964843</c:v>
                </c:pt>
                <c:pt idx="2618">
                  <c:v>260.5</c:v>
                </c:pt>
                <c:pt idx="2619">
                  <c:v>260.5999755859375</c:v>
                </c:pt>
                <c:pt idx="2620">
                  <c:v>260.6999816894534</c:v>
                </c:pt>
                <c:pt idx="2621">
                  <c:v>260.7999877929687</c:v>
                </c:pt>
                <c:pt idx="2622">
                  <c:v>260.8999938964843</c:v>
                </c:pt>
                <c:pt idx="2623">
                  <c:v>261.0</c:v>
                </c:pt>
                <c:pt idx="2624">
                  <c:v>261.0999755859375</c:v>
                </c:pt>
                <c:pt idx="2625">
                  <c:v>261.1999816894534</c:v>
                </c:pt>
                <c:pt idx="2626">
                  <c:v>261.2999877929687</c:v>
                </c:pt>
                <c:pt idx="2627">
                  <c:v>261.3999938964843</c:v>
                </c:pt>
                <c:pt idx="2628">
                  <c:v>261.5</c:v>
                </c:pt>
                <c:pt idx="2629">
                  <c:v>261.5999755859375</c:v>
                </c:pt>
                <c:pt idx="2630">
                  <c:v>261.6999816894534</c:v>
                </c:pt>
                <c:pt idx="2631">
                  <c:v>261.7999877929687</c:v>
                </c:pt>
                <c:pt idx="2632">
                  <c:v>261.8999938964843</c:v>
                </c:pt>
                <c:pt idx="2633">
                  <c:v>262.0</c:v>
                </c:pt>
                <c:pt idx="2634">
                  <c:v>262.0999755859375</c:v>
                </c:pt>
                <c:pt idx="2635">
                  <c:v>262.1999816894534</c:v>
                </c:pt>
                <c:pt idx="2636">
                  <c:v>262.2999877929687</c:v>
                </c:pt>
                <c:pt idx="2637">
                  <c:v>262.3999938964843</c:v>
                </c:pt>
                <c:pt idx="2638">
                  <c:v>262.5</c:v>
                </c:pt>
                <c:pt idx="2639">
                  <c:v>262.5999755859375</c:v>
                </c:pt>
                <c:pt idx="2640">
                  <c:v>262.6999816894534</c:v>
                </c:pt>
                <c:pt idx="2641">
                  <c:v>262.7999877929687</c:v>
                </c:pt>
                <c:pt idx="2642">
                  <c:v>262.8999938964843</c:v>
                </c:pt>
                <c:pt idx="2643">
                  <c:v>263.0</c:v>
                </c:pt>
                <c:pt idx="2644">
                  <c:v>263.0999755859375</c:v>
                </c:pt>
                <c:pt idx="2645">
                  <c:v>263.1999816894534</c:v>
                </c:pt>
                <c:pt idx="2646">
                  <c:v>263.2999877929687</c:v>
                </c:pt>
                <c:pt idx="2647">
                  <c:v>263.3999938964843</c:v>
                </c:pt>
                <c:pt idx="2648">
                  <c:v>263.5</c:v>
                </c:pt>
                <c:pt idx="2649">
                  <c:v>263.5999755859375</c:v>
                </c:pt>
                <c:pt idx="2650">
                  <c:v>263.6999816894534</c:v>
                </c:pt>
                <c:pt idx="2651">
                  <c:v>263.7999877929687</c:v>
                </c:pt>
                <c:pt idx="2652">
                  <c:v>263.8999938964843</c:v>
                </c:pt>
                <c:pt idx="2653">
                  <c:v>264.0</c:v>
                </c:pt>
                <c:pt idx="2654">
                  <c:v>264.0999755859375</c:v>
                </c:pt>
                <c:pt idx="2655">
                  <c:v>264.1999816894534</c:v>
                </c:pt>
                <c:pt idx="2656">
                  <c:v>264.2999877929687</c:v>
                </c:pt>
                <c:pt idx="2657">
                  <c:v>264.3999938964843</c:v>
                </c:pt>
                <c:pt idx="2658">
                  <c:v>264.5</c:v>
                </c:pt>
                <c:pt idx="2659">
                  <c:v>264.5999755859375</c:v>
                </c:pt>
                <c:pt idx="2660">
                  <c:v>264.6999816894534</c:v>
                </c:pt>
                <c:pt idx="2661">
                  <c:v>264.7999877929687</c:v>
                </c:pt>
                <c:pt idx="2662">
                  <c:v>264.8999938964843</c:v>
                </c:pt>
                <c:pt idx="2663">
                  <c:v>265.0</c:v>
                </c:pt>
                <c:pt idx="2664">
                  <c:v>265.0999755859375</c:v>
                </c:pt>
                <c:pt idx="2665">
                  <c:v>265.1999816894534</c:v>
                </c:pt>
                <c:pt idx="2666">
                  <c:v>265.2999877929687</c:v>
                </c:pt>
                <c:pt idx="2667">
                  <c:v>265.3999938964843</c:v>
                </c:pt>
                <c:pt idx="2668">
                  <c:v>265.5</c:v>
                </c:pt>
                <c:pt idx="2669">
                  <c:v>265.5999755859375</c:v>
                </c:pt>
                <c:pt idx="2670">
                  <c:v>265.6999816894534</c:v>
                </c:pt>
                <c:pt idx="2671">
                  <c:v>265.7999877929687</c:v>
                </c:pt>
                <c:pt idx="2672">
                  <c:v>265.8999938964843</c:v>
                </c:pt>
                <c:pt idx="2673">
                  <c:v>266.0</c:v>
                </c:pt>
                <c:pt idx="2674">
                  <c:v>266.0999755859375</c:v>
                </c:pt>
                <c:pt idx="2675">
                  <c:v>266.1999816894534</c:v>
                </c:pt>
                <c:pt idx="2676">
                  <c:v>266.2999877929687</c:v>
                </c:pt>
                <c:pt idx="2677">
                  <c:v>266.3999938964843</c:v>
                </c:pt>
                <c:pt idx="2678">
                  <c:v>266.5</c:v>
                </c:pt>
                <c:pt idx="2679">
                  <c:v>266.5999755859375</c:v>
                </c:pt>
                <c:pt idx="2680">
                  <c:v>266.6999816894534</c:v>
                </c:pt>
                <c:pt idx="2681">
                  <c:v>266.7999877929687</c:v>
                </c:pt>
                <c:pt idx="2682">
                  <c:v>266.8999938964843</c:v>
                </c:pt>
                <c:pt idx="2683">
                  <c:v>267.0</c:v>
                </c:pt>
                <c:pt idx="2684">
                  <c:v>267.0999755859375</c:v>
                </c:pt>
                <c:pt idx="2685">
                  <c:v>267.1999816894534</c:v>
                </c:pt>
                <c:pt idx="2686">
                  <c:v>267.2999877929687</c:v>
                </c:pt>
                <c:pt idx="2687">
                  <c:v>267.3999938964843</c:v>
                </c:pt>
                <c:pt idx="2688">
                  <c:v>267.5</c:v>
                </c:pt>
                <c:pt idx="2689">
                  <c:v>267.5999755859375</c:v>
                </c:pt>
                <c:pt idx="2690">
                  <c:v>267.6999816894534</c:v>
                </c:pt>
                <c:pt idx="2691">
                  <c:v>267.7999877929687</c:v>
                </c:pt>
                <c:pt idx="2692">
                  <c:v>267.8999938964843</c:v>
                </c:pt>
                <c:pt idx="2693">
                  <c:v>268.0</c:v>
                </c:pt>
                <c:pt idx="2694">
                  <c:v>268.0999755859375</c:v>
                </c:pt>
                <c:pt idx="2695">
                  <c:v>268.1999816894534</c:v>
                </c:pt>
                <c:pt idx="2696">
                  <c:v>268.2999877929687</c:v>
                </c:pt>
                <c:pt idx="2697">
                  <c:v>268.3999938964843</c:v>
                </c:pt>
                <c:pt idx="2698">
                  <c:v>268.5</c:v>
                </c:pt>
                <c:pt idx="2699">
                  <c:v>268.5999755859375</c:v>
                </c:pt>
                <c:pt idx="2700">
                  <c:v>268.6999816894534</c:v>
                </c:pt>
                <c:pt idx="2701">
                  <c:v>268.7999877929687</c:v>
                </c:pt>
                <c:pt idx="2702">
                  <c:v>268.8999938964843</c:v>
                </c:pt>
                <c:pt idx="2703">
                  <c:v>269.0</c:v>
                </c:pt>
                <c:pt idx="2704">
                  <c:v>269.0999755859375</c:v>
                </c:pt>
                <c:pt idx="2705">
                  <c:v>269.1999816894534</c:v>
                </c:pt>
                <c:pt idx="2706">
                  <c:v>269.2999877929687</c:v>
                </c:pt>
                <c:pt idx="2707">
                  <c:v>269.3999938964843</c:v>
                </c:pt>
                <c:pt idx="2708">
                  <c:v>269.5</c:v>
                </c:pt>
                <c:pt idx="2709">
                  <c:v>269.5999755859375</c:v>
                </c:pt>
                <c:pt idx="2710">
                  <c:v>269.6999816894534</c:v>
                </c:pt>
                <c:pt idx="2711">
                  <c:v>269.7999877929687</c:v>
                </c:pt>
                <c:pt idx="2712">
                  <c:v>269.8999938964843</c:v>
                </c:pt>
                <c:pt idx="2713">
                  <c:v>270.0</c:v>
                </c:pt>
                <c:pt idx="2714">
                  <c:v>270.0999755859375</c:v>
                </c:pt>
                <c:pt idx="2715">
                  <c:v>270.1999816894534</c:v>
                </c:pt>
                <c:pt idx="2716">
                  <c:v>270.2999877929687</c:v>
                </c:pt>
                <c:pt idx="2717">
                  <c:v>270.3999938964843</c:v>
                </c:pt>
                <c:pt idx="2718">
                  <c:v>270.5</c:v>
                </c:pt>
                <c:pt idx="2719">
                  <c:v>270.5999755859375</c:v>
                </c:pt>
                <c:pt idx="2720">
                  <c:v>270.6999816894534</c:v>
                </c:pt>
                <c:pt idx="2721">
                  <c:v>270.7999877929687</c:v>
                </c:pt>
                <c:pt idx="2722">
                  <c:v>270.8999938964843</c:v>
                </c:pt>
                <c:pt idx="2723">
                  <c:v>271.0</c:v>
                </c:pt>
                <c:pt idx="2724">
                  <c:v>271.0999755859375</c:v>
                </c:pt>
                <c:pt idx="2725">
                  <c:v>271.1999816894534</c:v>
                </c:pt>
                <c:pt idx="2726">
                  <c:v>271.2999877929687</c:v>
                </c:pt>
                <c:pt idx="2727">
                  <c:v>271.3999938964843</c:v>
                </c:pt>
                <c:pt idx="2728">
                  <c:v>271.5</c:v>
                </c:pt>
                <c:pt idx="2729">
                  <c:v>271.5999755859375</c:v>
                </c:pt>
                <c:pt idx="2730">
                  <c:v>271.6999816894534</c:v>
                </c:pt>
                <c:pt idx="2731">
                  <c:v>271.7999877929687</c:v>
                </c:pt>
                <c:pt idx="2732">
                  <c:v>271.8999938964843</c:v>
                </c:pt>
                <c:pt idx="2733">
                  <c:v>272.0</c:v>
                </c:pt>
                <c:pt idx="2734">
                  <c:v>272.0999755859375</c:v>
                </c:pt>
                <c:pt idx="2735">
                  <c:v>272.1999816894534</c:v>
                </c:pt>
                <c:pt idx="2736">
                  <c:v>272.2999877929687</c:v>
                </c:pt>
                <c:pt idx="2737">
                  <c:v>272.3999938964843</c:v>
                </c:pt>
                <c:pt idx="2738">
                  <c:v>272.5</c:v>
                </c:pt>
                <c:pt idx="2739">
                  <c:v>272.5999755859375</c:v>
                </c:pt>
                <c:pt idx="2740">
                  <c:v>272.6999816894534</c:v>
                </c:pt>
                <c:pt idx="2741">
                  <c:v>272.7999877929687</c:v>
                </c:pt>
                <c:pt idx="2742">
                  <c:v>272.8999938964843</c:v>
                </c:pt>
                <c:pt idx="2743">
                  <c:v>273.0</c:v>
                </c:pt>
                <c:pt idx="2744">
                  <c:v>273.0999755859375</c:v>
                </c:pt>
                <c:pt idx="2745">
                  <c:v>273.1999816894534</c:v>
                </c:pt>
                <c:pt idx="2746">
                  <c:v>273.2999877929687</c:v>
                </c:pt>
                <c:pt idx="2747">
                  <c:v>273.3999938964843</c:v>
                </c:pt>
                <c:pt idx="2748">
                  <c:v>273.5</c:v>
                </c:pt>
                <c:pt idx="2749">
                  <c:v>273.5999755859375</c:v>
                </c:pt>
                <c:pt idx="2750">
                  <c:v>273.6999816894534</c:v>
                </c:pt>
                <c:pt idx="2751">
                  <c:v>273.7999877929687</c:v>
                </c:pt>
                <c:pt idx="2752">
                  <c:v>273.8999938964843</c:v>
                </c:pt>
                <c:pt idx="2753">
                  <c:v>274.0</c:v>
                </c:pt>
                <c:pt idx="2754">
                  <c:v>274.0999755859375</c:v>
                </c:pt>
                <c:pt idx="2755">
                  <c:v>274.1999816894534</c:v>
                </c:pt>
                <c:pt idx="2756">
                  <c:v>274.2999877929687</c:v>
                </c:pt>
                <c:pt idx="2757">
                  <c:v>274.3999938964843</c:v>
                </c:pt>
                <c:pt idx="2758">
                  <c:v>274.5</c:v>
                </c:pt>
                <c:pt idx="2759">
                  <c:v>274.5999755859375</c:v>
                </c:pt>
                <c:pt idx="2760">
                  <c:v>274.6999816894534</c:v>
                </c:pt>
                <c:pt idx="2761">
                  <c:v>274.7999877929687</c:v>
                </c:pt>
                <c:pt idx="2762">
                  <c:v>274.8999938964843</c:v>
                </c:pt>
                <c:pt idx="2763">
                  <c:v>275.0</c:v>
                </c:pt>
                <c:pt idx="2764">
                  <c:v>275.0999755859375</c:v>
                </c:pt>
                <c:pt idx="2765">
                  <c:v>275.1999816894534</c:v>
                </c:pt>
                <c:pt idx="2766">
                  <c:v>275.2999877929687</c:v>
                </c:pt>
                <c:pt idx="2767">
                  <c:v>275.3999938964843</c:v>
                </c:pt>
                <c:pt idx="2768">
                  <c:v>275.5</c:v>
                </c:pt>
                <c:pt idx="2769">
                  <c:v>275.5999755859375</c:v>
                </c:pt>
                <c:pt idx="2770">
                  <c:v>275.6999816894534</c:v>
                </c:pt>
                <c:pt idx="2771">
                  <c:v>275.7999877929687</c:v>
                </c:pt>
                <c:pt idx="2772">
                  <c:v>275.8999938964843</c:v>
                </c:pt>
                <c:pt idx="2773">
                  <c:v>276.0</c:v>
                </c:pt>
                <c:pt idx="2774">
                  <c:v>276.0999755859375</c:v>
                </c:pt>
                <c:pt idx="2775">
                  <c:v>276.1999816894534</c:v>
                </c:pt>
                <c:pt idx="2776">
                  <c:v>276.2999877929687</c:v>
                </c:pt>
                <c:pt idx="2777">
                  <c:v>276.3999938964843</c:v>
                </c:pt>
                <c:pt idx="2778">
                  <c:v>276.5</c:v>
                </c:pt>
                <c:pt idx="2779">
                  <c:v>276.5999755859375</c:v>
                </c:pt>
                <c:pt idx="2780">
                  <c:v>276.6999816894534</c:v>
                </c:pt>
                <c:pt idx="2781">
                  <c:v>276.7999877929687</c:v>
                </c:pt>
                <c:pt idx="2782">
                  <c:v>276.8999938964843</c:v>
                </c:pt>
                <c:pt idx="2783">
                  <c:v>277.0</c:v>
                </c:pt>
                <c:pt idx="2784">
                  <c:v>277.0999755859375</c:v>
                </c:pt>
                <c:pt idx="2785">
                  <c:v>277.1999816894534</c:v>
                </c:pt>
                <c:pt idx="2786">
                  <c:v>277.2999877929687</c:v>
                </c:pt>
                <c:pt idx="2787">
                  <c:v>277.3999938964843</c:v>
                </c:pt>
                <c:pt idx="2788">
                  <c:v>277.5</c:v>
                </c:pt>
                <c:pt idx="2789">
                  <c:v>277.5999755859375</c:v>
                </c:pt>
                <c:pt idx="2790">
                  <c:v>277.6999816894534</c:v>
                </c:pt>
                <c:pt idx="2791">
                  <c:v>277.7999877929687</c:v>
                </c:pt>
                <c:pt idx="2792">
                  <c:v>277.8999938964843</c:v>
                </c:pt>
                <c:pt idx="2793">
                  <c:v>278.0</c:v>
                </c:pt>
                <c:pt idx="2794">
                  <c:v>278.0999755859375</c:v>
                </c:pt>
                <c:pt idx="2795">
                  <c:v>278.1999816894534</c:v>
                </c:pt>
                <c:pt idx="2796">
                  <c:v>278.2999877929687</c:v>
                </c:pt>
                <c:pt idx="2797">
                  <c:v>278.3999938964843</c:v>
                </c:pt>
                <c:pt idx="2798">
                  <c:v>278.5</c:v>
                </c:pt>
                <c:pt idx="2799">
                  <c:v>278.5999755859375</c:v>
                </c:pt>
                <c:pt idx="2800">
                  <c:v>278.6999816894534</c:v>
                </c:pt>
                <c:pt idx="2801">
                  <c:v>278.7999877929687</c:v>
                </c:pt>
                <c:pt idx="2802">
                  <c:v>278.8999938964843</c:v>
                </c:pt>
                <c:pt idx="2803">
                  <c:v>279.0</c:v>
                </c:pt>
                <c:pt idx="2804">
                  <c:v>279.0999755859375</c:v>
                </c:pt>
                <c:pt idx="2805">
                  <c:v>279.1999816894534</c:v>
                </c:pt>
                <c:pt idx="2806">
                  <c:v>279.2999877929687</c:v>
                </c:pt>
                <c:pt idx="2807">
                  <c:v>279.3999938964843</c:v>
                </c:pt>
                <c:pt idx="2808">
                  <c:v>279.5</c:v>
                </c:pt>
                <c:pt idx="2809">
                  <c:v>279.5999755859375</c:v>
                </c:pt>
                <c:pt idx="2810">
                  <c:v>279.6999816894534</c:v>
                </c:pt>
                <c:pt idx="2811">
                  <c:v>279.7999877929687</c:v>
                </c:pt>
                <c:pt idx="2812">
                  <c:v>279.8999938964843</c:v>
                </c:pt>
                <c:pt idx="2813">
                  <c:v>280.0</c:v>
                </c:pt>
                <c:pt idx="2814">
                  <c:v>280.0999755859375</c:v>
                </c:pt>
                <c:pt idx="2815">
                  <c:v>280.1999816894534</c:v>
                </c:pt>
                <c:pt idx="2816">
                  <c:v>280.2999877929687</c:v>
                </c:pt>
                <c:pt idx="2817">
                  <c:v>280.3999938964843</c:v>
                </c:pt>
                <c:pt idx="2818">
                  <c:v>280.5</c:v>
                </c:pt>
                <c:pt idx="2819">
                  <c:v>280.5999755859375</c:v>
                </c:pt>
                <c:pt idx="2820">
                  <c:v>280.6999816894534</c:v>
                </c:pt>
                <c:pt idx="2821">
                  <c:v>280.7999877929687</c:v>
                </c:pt>
                <c:pt idx="2822">
                  <c:v>280.8999938964843</c:v>
                </c:pt>
                <c:pt idx="2823">
                  <c:v>281.0</c:v>
                </c:pt>
                <c:pt idx="2824">
                  <c:v>281.0999755859375</c:v>
                </c:pt>
                <c:pt idx="2825">
                  <c:v>281.1999816894534</c:v>
                </c:pt>
                <c:pt idx="2826">
                  <c:v>281.2999877929687</c:v>
                </c:pt>
                <c:pt idx="2827">
                  <c:v>281.3999938964843</c:v>
                </c:pt>
                <c:pt idx="2828">
                  <c:v>281.5</c:v>
                </c:pt>
                <c:pt idx="2829">
                  <c:v>281.5999755859375</c:v>
                </c:pt>
                <c:pt idx="2830">
                  <c:v>281.6999816894534</c:v>
                </c:pt>
                <c:pt idx="2831">
                  <c:v>281.7999877929687</c:v>
                </c:pt>
                <c:pt idx="2832">
                  <c:v>281.8999938964843</c:v>
                </c:pt>
                <c:pt idx="2833">
                  <c:v>282.0</c:v>
                </c:pt>
                <c:pt idx="2834">
                  <c:v>282.0999755859375</c:v>
                </c:pt>
                <c:pt idx="2835">
                  <c:v>282.1999816894534</c:v>
                </c:pt>
                <c:pt idx="2836">
                  <c:v>282.2999877929687</c:v>
                </c:pt>
                <c:pt idx="2837">
                  <c:v>282.3999938964843</c:v>
                </c:pt>
                <c:pt idx="2838">
                  <c:v>282.5</c:v>
                </c:pt>
                <c:pt idx="2839">
                  <c:v>282.5999755859375</c:v>
                </c:pt>
                <c:pt idx="2840">
                  <c:v>282.6999816894534</c:v>
                </c:pt>
                <c:pt idx="2841">
                  <c:v>282.7999877929687</c:v>
                </c:pt>
                <c:pt idx="2842">
                  <c:v>282.8999938964843</c:v>
                </c:pt>
                <c:pt idx="2843">
                  <c:v>283.0</c:v>
                </c:pt>
                <c:pt idx="2844">
                  <c:v>283.0999755859375</c:v>
                </c:pt>
                <c:pt idx="2845">
                  <c:v>283.1999816894534</c:v>
                </c:pt>
                <c:pt idx="2846">
                  <c:v>283.2999877929687</c:v>
                </c:pt>
                <c:pt idx="2847">
                  <c:v>283.3999938964843</c:v>
                </c:pt>
                <c:pt idx="2848">
                  <c:v>283.5</c:v>
                </c:pt>
                <c:pt idx="2849">
                  <c:v>283.5999755859375</c:v>
                </c:pt>
                <c:pt idx="2850">
                  <c:v>283.6999816894534</c:v>
                </c:pt>
                <c:pt idx="2851">
                  <c:v>283.7999877929687</c:v>
                </c:pt>
                <c:pt idx="2852">
                  <c:v>283.8999938964843</c:v>
                </c:pt>
                <c:pt idx="2853">
                  <c:v>284.0</c:v>
                </c:pt>
                <c:pt idx="2854">
                  <c:v>284.0999755859375</c:v>
                </c:pt>
                <c:pt idx="2855">
                  <c:v>284.1999816894534</c:v>
                </c:pt>
                <c:pt idx="2856">
                  <c:v>284.2999877929687</c:v>
                </c:pt>
                <c:pt idx="2857">
                  <c:v>284.3999938964843</c:v>
                </c:pt>
                <c:pt idx="2858">
                  <c:v>284.5</c:v>
                </c:pt>
                <c:pt idx="2859">
                  <c:v>284.5999755859375</c:v>
                </c:pt>
                <c:pt idx="2860">
                  <c:v>284.6999816894534</c:v>
                </c:pt>
                <c:pt idx="2861">
                  <c:v>284.7999877929687</c:v>
                </c:pt>
                <c:pt idx="2862">
                  <c:v>284.8999938964843</c:v>
                </c:pt>
                <c:pt idx="2863">
                  <c:v>285.0</c:v>
                </c:pt>
                <c:pt idx="2864">
                  <c:v>285.0999755859375</c:v>
                </c:pt>
                <c:pt idx="2865">
                  <c:v>285.1999816894534</c:v>
                </c:pt>
                <c:pt idx="2866">
                  <c:v>285.2999877929687</c:v>
                </c:pt>
                <c:pt idx="2867">
                  <c:v>285.3999938964843</c:v>
                </c:pt>
                <c:pt idx="2868">
                  <c:v>285.5</c:v>
                </c:pt>
                <c:pt idx="2869">
                  <c:v>285.5999755859375</c:v>
                </c:pt>
                <c:pt idx="2870">
                  <c:v>285.6999816894534</c:v>
                </c:pt>
                <c:pt idx="2871">
                  <c:v>285.7999877929687</c:v>
                </c:pt>
                <c:pt idx="2872">
                  <c:v>285.8999938964843</c:v>
                </c:pt>
                <c:pt idx="2873">
                  <c:v>286.0</c:v>
                </c:pt>
                <c:pt idx="2874">
                  <c:v>286.0999755859375</c:v>
                </c:pt>
                <c:pt idx="2875">
                  <c:v>286.1999816894534</c:v>
                </c:pt>
                <c:pt idx="2876">
                  <c:v>286.2999877929687</c:v>
                </c:pt>
                <c:pt idx="2877">
                  <c:v>286.3999938964843</c:v>
                </c:pt>
                <c:pt idx="2878">
                  <c:v>286.5</c:v>
                </c:pt>
                <c:pt idx="2879">
                  <c:v>286.5999755859375</c:v>
                </c:pt>
                <c:pt idx="2880">
                  <c:v>286.6999816894534</c:v>
                </c:pt>
                <c:pt idx="2881">
                  <c:v>286.7999877929687</c:v>
                </c:pt>
                <c:pt idx="2882">
                  <c:v>286.8999938964843</c:v>
                </c:pt>
                <c:pt idx="2883">
                  <c:v>287.0</c:v>
                </c:pt>
                <c:pt idx="2884">
                  <c:v>287.0999755859375</c:v>
                </c:pt>
                <c:pt idx="2885">
                  <c:v>287.1999816894534</c:v>
                </c:pt>
                <c:pt idx="2886">
                  <c:v>287.2999877929687</c:v>
                </c:pt>
                <c:pt idx="2887">
                  <c:v>287.3999938964843</c:v>
                </c:pt>
                <c:pt idx="2888">
                  <c:v>287.5</c:v>
                </c:pt>
                <c:pt idx="2889">
                  <c:v>287.5999755859375</c:v>
                </c:pt>
                <c:pt idx="2890">
                  <c:v>287.6999816894534</c:v>
                </c:pt>
                <c:pt idx="2891">
                  <c:v>287.7999877929687</c:v>
                </c:pt>
                <c:pt idx="2892">
                  <c:v>287.8999938964843</c:v>
                </c:pt>
                <c:pt idx="2893">
                  <c:v>288.0</c:v>
                </c:pt>
                <c:pt idx="2894">
                  <c:v>288.0999755859375</c:v>
                </c:pt>
                <c:pt idx="2895">
                  <c:v>288.1999816894534</c:v>
                </c:pt>
                <c:pt idx="2896">
                  <c:v>288.2999877929687</c:v>
                </c:pt>
                <c:pt idx="2897">
                  <c:v>288.3999938964843</c:v>
                </c:pt>
                <c:pt idx="2898">
                  <c:v>288.5</c:v>
                </c:pt>
                <c:pt idx="2899">
                  <c:v>288.5999755859375</c:v>
                </c:pt>
                <c:pt idx="2900">
                  <c:v>288.6999816894534</c:v>
                </c:pt>
                <c:pt idx="2901">
                  <c:v>288.7999877929687</c:v>
                </c:pt>
                <c:pt idx="2902">
                  <c:v>288.8999938964843</c:v>
                </c:pt>
                <c:pt idx="2903">
                  <c:v>289.0</c:v>
                </c:pt>
                <c:pt idx="2904">
                  <c:v>289.0999755859375</c:v>
                </c:pt>
                <c:pt idx="2905">
                  <c:v>289.1999816894534</c:v>
                </c:pt>
                <c:pt idx="2906">
                  <c:v>289.2999877929687</c:v>
                </c:pt>
                <c:pt idx="2907">
                  <c:v>289.3999938964843</c:v>
                </c:pt>
                <c:pt idx="2908">
                  <c:v>289.5</c:v>
                </c:pt>
                <c:pt idx="2909">
                  <c:v>289.5999755859375</c:v>
                </c:pt>
                <c:pt idx="2910">
                  <c:v>289.6999816894534</c:v>
                </c:pt>
                <c:pt idx="2911">
                  <c:v>289.7999877929687</c:v>
                </c:pt>
                <c:pt idx="2912">
                  <c:v>289.8999938964843</c:v>
                </c:pt>
                <c:pt idx="2913">
                  <c:v>290.0</c:v>
                </c:pt>
                <c:pt idx="2914">
                  <c:v>290.0999755859375</c:v>
                </c:pt>
                <c:pt idx="2915">
                  <c:v>290.1999816894534</c:v>
                </c:pt>
                <c:pt idx="2916">
                  <c:v>290.2999877929687</c:v>
                </c:pt>
                <c:pt idx="2917">
                  <c:v>290.3999938964843</c:v>
                </c:pt>
                <c:pt idx="2918">
                  <c:v>290.5</c:v>
                </c:pt>
                <c:pt idx="2919">
                  <c:v>290.5999755859375</c:v>
                </c:pt>
                <c:pt idx="2920">
                  <c:v>290.6999816894534</c:v>
                </c:pt>
                <c:pt idx="2921">
                  <c:v>290.7999877929687</c:v>
                </c:pt>
                <c:pt idx="2922">
                  <c:v>290.8999938964843</c:v>
                </c:pt>
                <c:pt idx="2923">
                  <c:v>291.0</c:v>
                </c:pt>
                <c:pt idx="2924">
                  <c:v>291.0999755859375</c:v>
                </c:pt>
                <c:pt idx="2925">
                  <c:v>291.1999816894534</c:v>
                </c:pt>
                <c:pt idx="2926">
                  <c:v>291.2999877929687</c:v>
                </c:pt>
                <c:pt idx="2927">
                  <c:v>291.3999938964843</c:v>
                </c:pt>
                <c:pt idx="2928">
                  <c:v>291.5</c:v>
                </c:pt>
                <c:pt idx="2929">
                  <c:v>291.5999755859375</c:v>
                </c:pt>
                <c:pt idx="2930">
                  <c:v>291.6999816894534</c:v>
                </c:pt>
                <c:pt idx="2931">
                  <c:v>291.7999877929687</c:v>
                </c:pt>
                <c:pt idx="2932">
                  <c:v>291.8999938964843</c:v>
                </c:pt>
                <c:pt idx="2933">
                  <c:v>292.0</c:v>
                </c:pt>
                <c:pt idx="2934">
                  <c:v>292.0999755859375</c:v>
                </c:pt>
                <c:pt idx="2935">
                  <c:v>292.1999816894534</c:v>
                </c:pt>
                <c:pt idx="2936">
                  <c:v>292.2999877929687</c:v>
                </c:pt>
                <c:pt idx="2937">
                  <c:v>292.3999938964843</c:v>
                </c:pt>
                <c:pt idx="2938">
                  <c:v>292.5</c:v>
                </c:pt>
                <c:pt idx="2939">
                  <c:v>292.5999755859375</c:v>
                </c:pt>
                <c:pt idx="2940">
                  <c:v>292.6999816894534</c:v>
                </c:pt>
                <c:pt idx="2941">
                  <c:v>292.7999877929687</c:v>
                </c:pt>
                <c:pt idx="2942">
                  <c:v>292.8999938964843</c:v>
                </c:pt>
                <c:pt idx="2943">
                  <c:v>293.0</c:v>
                </c:pt>
                <c:pt idx="2944">
                  <c:v>293.0999755859375</c:v>
                </c:pt>
                <c:pt idx="2945">
                  <c:v>293.1999816894534</c:v>
                </c:pt>
                <c:pt idx="2946">
                  <c:v>293.2999877929687</c:v>
                </c:pt>
                <c:pt idx="2947">
                  <c:v>293.3999938964843</c:v>
                </c:pt>
                <c:pt idx="2948">
                  <c:v>293.5</c:v>
                </c:pt>
                <c:pt idx="2949">
                  <c:v>293.5999755859375</c:v>
                </c:pt>
                <c:pt idx="2950">
                  <c:v>293.6999816894534</c:v>
                </c:pt>
                <c:pt idx="2951">
                  <c:v>293.7999877929687</c:v>
                </c:pt>
                <c:pt idx="2952">
                  <c:v>293.8999938964843</c:v>
                </c:pt>
                <c:pt idx="2953">
                  <c:v>294.0</c:v>
                </c:pt>
                <c:pt idx="2954">
                  <c:v>294.0999755859375</c:v>
                </c:pt>
                <c:pt idx="2955">
                  <c:v>294.1999816894534</c:v>
                </c:pt>
                <c:pt idx="2956">
                  <c:v>294.2999877929687</c:v>
                </c:pt>
                <c:pt idx="2957">
                  <c:v>294.3999938964843</c:v>
                </c:pt>
                <c:pt idx="2958">
                  <c:v>294.5</c:v>
                </c:pt>
                <c:pt idx="2959">
                  <c:v>294.5999755859375</c:v>
                </c:pt>
                <c:pt idx="2960">
                  <c:v>294.6999816894534</c:v>
                </c:pt>
                <c:pt idx="2961">
                  <c:v>294.7999877929687</c:v>
                </c:pt>
                <c:pt idx="2962">
                  <c:v>294.8999938964843</c:v>
                </c:pt>
                <c:pt idx="2963">
                  <c:v>295.0</c:v>
                </c:pt>
                <c:pt idx="2964">
                  <c:v>295.0999755859375</c:v>
                </c:pt>
                <c:pt idx="2965">
                  <c:v>295.1999816894534</c:v>
                </c:pt>
                <c:pt idx="2966">
                  <c:v>295.2999877929687</c:v>
                </c:pt>
                <c:pt idx="2967">
                  <c:v>295.3999938964843</c:v>
                </c:pt>
                <c:pt idx="2968">
                  <c:v>295.5</c:v>
                </c:pt>
                <c:pt idx="2969">
                  <c:v>295.5999755859375</c:v>
                </c:pt>
                <c:pt idx="2970">
                  <c:v>295.6999816894534</c:v>
                </c:pt>
                <c:pt idx="2971">
                  <c:v>295.7999877929687</c:v>
                </c:pt>
                <c:pt idx="2972">
                  <c:v>295.8999938964843</c:v>
                </c:pt>
                <c:pt idx="2973">
                  <c:v>296.0</c:v>
                </c:pt>
                <c:pt idx="2974">
                  <c:v>296.0999755859375</c:v>
                </c:pt>
                <c:pt idx="2975">
                  <c:v>296.1999816894534</c:v>
                </c:pt>
                <c:pt idx="2976">
                  <c:v>296.2999877929687</c:v>
                </c:pt>
                <c:pt idx="2977">
                  <c:v>296.3999938964843</c:v>
                </c:pt>
                <c:pt idx="2978">
                  <c:v>296.5</c:v>
                </c:pt>
                <c:pt idx="2979">
                  <c:v>296.5999755859375</c:v>
                </c:pt>
                <c:pt idx="2980">
                  <c:v>296.6999816894534</c:v>
                </c:pt>
                <c:pt idx="2981">
                  <c:v>296.7999877929687</c:v>
                </c:pt>
                <c:pt idx="2982">
                  <c:v>296.8999938964843</c:v>
                </c:pt>
                <c:pt idx="2983">
                  <c:v>297.0</c:v>
                </c:pt>
                <c:pt idx="2984">
                  <c:v>297.0999755859375</c:v>
                </c:pt>
                <c:pt idx="2985">
                  <c:v>297.1999816894534</c:v>
                </c:pt>
                <c:pt idx="2986">
                  <c:v>297.2999877929687</c:v>
                </c:pt>
                <c:pt idx="2987">
                  <c:v>297.3999938964843</c:v>
                </c:pt>
                <c:pt idx="2988">
                  <c:v>297.5</c:v>
                </c:pt>
                <c:pt idx="2989">
                  <c:v>297.5999755859375</c:v>
                </c:pt>
                <c:pt idx="2990">
                  <c:v>297.6999816894534</c:v>
                </c:pt>
                <c:pt idx="2991">
                  <c:v>297.7999877929687</c:v>
                </c:pt>
                <c:pt idx="2992">
                  <c:v>297.8999938964843</c:v>
                </c:pt>
                <c:pt idx="2993">
                  <c:v>298.0</c:v>
                </c:pt>
                <c:pt idx="2994">
                  <c:v>298.0999755859375</c:v>
                </c:pt>
                <c:pt idx="2995">
                  <c:v>298.1999816894534</c:v>
                </c:pt>
                <c:pt idx="2996">
                  <c:v>298.2999877929687</c:v>
                </c:pt>
                <c:pt idx="2997">
                  <c:v>298.3999938964843</c:v>
                </c:pt>
                <c:pt idx="2998">
                  <c:v>298.5</c:v>
                </c:pt>
                <c:pt idx="2999">
                  <c:v>298.5999755859375</c:v>
                </c:pt>
                <c:pt idx="3000">
                  <c:v>298.6999816894534</c:v>
                </c:pt>
                <c:pt idx="3001">
                  <c:v>298.7999877929687</c:v>
                </c:pt>
                <c:pt idx="3002">
                  <c:v>298.8999938964843</c:v>
                </c:pt>
                <c:pt idx="3003">
                  <c:v>299.0</c:v>
                </c:pt>
                <c:pt idx="3004">
                  <c:v>299.0999755859375</c:v>
                </c:pt>
                <c:pt idx="3005">
                  <c:v>299.1999816894534</c:v>
                </c:pt>
                <c:pt idx="3006">
                  <c:v>299.2999877929687</c:v>
                </c:pt>
                <c:pt idx="3007">
                  <c:v>299.3999938964843</c:v>
                </c:pt>
                <c:pt idx="3008">
                  <c:v>299.5</c:v>
                </c:pt>
                <c:pt idx="3009">
                  <c:v>299.5999755859375</c:v>
                </c:pt>
                <c:pt idx="3010">
                  <c:v>299.6999816894534</c:v>
                </c:pt>
                <c:pt idx="3011">
                  <c:v>299.7999877929687</c:v>
                </c:pt>
                <c:pt idx="3012">
                  <c:v>299.8999938964843</c:v>
                </c:pt>
                <c:pt idx="3013">
                  <c:v>300.0</c:v>
                </c:pt>
                <c:pt idx="3014">
                  <c:v>300.0999755859375</c:v>
                </c:pt>
                <c:pt idx="3015">
                  <c:v>300.1999816894534</c:v>
                </c:pt>
                <c:pt idx="3016">
                  <c:v>300.2999877929687</c:v>
                </c:pt>
                <c:pt idx="3017">
                  <c:v>300.3999938964843</c:v>
                </c:pt>
                <c:pt idx="3018">
                  <c:v>300.5</c:v>
                </c:pt>
                <c:pt idx="3019">
                  <c:v>300.5999755859375</c:v>
                </c:pt>
                <c:pt idx="3020">
                  <c:v>300.6999816894534</c:v>
                </c:pt>
                <c:pt idx="3021">
                  <c:v>300.7999877929687</c:v>
                </c:pt>
                <c:pt idx="3022">
                  <c:v>300.8999938964843</c:v>
                </c:pt>
                <c:pt idx="3023">
                  <c:v>301.0</c:v>
                </c:pt>
                <c:pt idx="3024">
                  <c:v>301.0999755859375</c:v>
                </c:pt>
                <c:pt idx="3025">
                  <c:v>301.1999816894534</c:v>
                </c:pt>
                <c:pt idx="3026">
                  <c:v>301.2999877929687</c:v>
                </c:pt>
                <c:pt idx="3027">
                  <c:v>301.3999938964843</c:v>
                </c:pt>
                <c:pt idx="3028">
                  <c:v>301.5</c:v>
                </c:pt>
                <c:pt idx="3029">
                  <c:v>301.5999755859375</c:v>
                </c:pt>
                <c:pt idx="3030">
                  <c:v>301.6999816894534</c:v>
                </c:pt>
                <c:pt idx="3031">
                  <c:v>301.7999877929687</c:v>
                </c:pt>
                <c:pt idx="3032">
                  <c:v>301.8999938964843</c:v>
                </c:pt>
                <c:pt idx="3033">
                  <c:v>302.0</c:v>
                </c:pt>
                <c:pt idx="3034">
                  <c:v>302.0999755859375</c:v>
                </c:pt>
                <c:pt idx="3035">
                  <c:v>302.1999816894534</c:v>
                </c:pt>
                <c:pt idx="3036">
                  <c:v>302.2999877929687</c:v>
                </c:pt>
                <c:pt idx="3037">
                  <c:v>302.3999938964843</c:v>
                </c:pt>
                <c:pt idx="3038">
                  <c:v>302.5</c:v>
                </c:pt>
                <c:pt idx="3039">
                  <c:v>302.5999755859375</c:v>
                </c:pt>
                <c:pt idx="3040">
                  <c:v>302.6999816894534</c:v>
                </c:pt>
                <c:pt idx="3041">
                  <c:v>302.7999877929687</c:v>
                </c:pt>
                <c:pt idx="3042">
                  <c:v>302.8999938964843</c:v>
                </c:pt>
                <c:pt idx="3043">
                  <c:v>303.0</c:v>
                </c:pt>
                <c:pt idx="3044">
                  <c:v>303.0999755859375</c:v>
                </c:pt>
                <c:pt idx="3045">
                  <c:v>303.1999816894534</c:v>
                </c:pt>
                <c:pt idx="3046">
                  <c:v>303.2999877929687</c:v>
                </c:pt>
                <c:pt idx="3047">
                  <c:v>303.3999938964843</c:v>
                </c:pt>
                <c:pt idx="3048">
                  <c:v>303.5</c:v>
                </c:pt>
                <c:pt idx="3049">
                  <c:v>303.5999755859375</c:v>
                </c:pt>
                <c:pt idx="3050">
                  <c:v>303.6999816894534</c:v>
                </c:pt>
                <c:pt idx="3051">
                  <c:v>303.7999877929687</c:v>
                </c:pt>
                <c:pt idx="3052">
                  <c:v>303.8999938964843</c:v>
                </c:pt>
                <c:pt idx="3053">
                  <c:v>304.0</c:v>
                </c:pt>
                <c:pt idx="3054">
                  <c:v>304.0999755859375</c:v>
                </c:pt>
                <c:pt idx="3055">
                  <c:v>304.1999816894534</c:v>
                </c:pt>
                <c:pt idx="3056">
                  <c:v>304.2999877929687</c:v>
                </c:pt>
                <c:pt idx="3057">
                  <c:v>304.3999938964843</c:v>
                </c:pt>
                <c:pt idx="3058">
                  <c:v>304.5</c:v>
                </c:pt>
                <c:pt idx="3059">
                  <c:v>304.5999755859375</c:v>
                </c:pt>
                <c:pt idx="3060">
                  <c:v>304.6999816894534</c:v>
                </c:pt>
                <c:pt idx="3061">
                  <c:v>304.7999877929687</c:v>
                </c:pt>
                <c:pt idx="3062">
                  <c:v>304.8999938964843</c:v>
                </c:pt>
                <c:pt idx="3063">
                  <c:v>305.0</c:v>
                </c:pt>
                <c:pt idx="3064">
                  <c:v>305.0999755859375</c:v>
                </c:pt>
                <c:pt idx="3065">
                  <c:v>305.1999816894534</c:v>
                </c:pt>
                <c:pt idx="3066">
                  <c:v>305.2999877929687</c:v>
                </c:pt>
                <c:pt idx="3067">
                  <c:v>305.3999938964843</c:v>
                </c:pt>
                <c:pt idx="3068">
                  <c:v>305.5</c:v>
                </c:pt>
                <c:pt idx="3069">
                  <c:v>305.5999755859375</c:v>
                </c:pt>
                <c:pt idx="3070">
                  <c:v>305.6999816894534</c:v>
                </c:pt>
                <c:pt idx="3071">
                  <c:v>305.7999877929687</c:v>
                </c:pt>
                <c:pt idx="3072">
                  <c:v>305.8999938964843</c:v>
                </c:pt>
                <c:pt idx="3073">
                  <c:v>306.0</c:v>
                </c:pt>
                <c:pt idx="3074">
                  <c:v>306.0999755859375</c:v>
                </c:pt>
                <c:pt idx="3075">
                  <c:v>306.1999816894534</c:v>
                </c:pt>
                <c:pt idx="3076">
                  <c:v>306.2999877929687</c:v>
                </c:pt>
                <c:pt idx="3077">
                  <c:v>306.3999938964843</c:v>
                </c:pt>
                <c:pt idx="3078">
                  <c:v>306.5</c:v>
                </c:pt>
                <c:pt idx="3079">
                  <c:v>306.5999755859375</c:v>
                </c:pt>
                <c:pt idx="3080">
                  <c:v>306.6999816894534</c:v>
                </c:pt>
                <c:pt idx="3081">
                  <c:v>306.7999877929687</c:v>
                </c:pt>
                <c:pt idx="3082">
                  <c:v>306.8999938964843</c:v>
                </c:pt>
                <c:pt idx="3083">
                  <c:v>307.0</c:v>
                </c:pt>
                <c:pt idx="3084">
                  <c:v>307.0999755859375</c:v>
                </c:pt>
                <c:pt idx="3085">
                  <c:v>307.1999816894534</c:v>
                </c:pt>
                <c:pt idx="3086">
                  <c:v>307.2999877929687</c:v>
                </c:pt>
                <c:pt idx="3087">
                  <c:v>307.3999938964843</c:v>
                </c:pt>
                <c:pt idx="3088">
                  <c:v>307.5</c:v>
                </c:pt>
                <c:pt idx="3089">
                  <c:v>307.5999755859375</c:v>
                </c:pt>
                <c:pt idx="3090">
                  <c:v>307.6999816894534</c:v>
                </c:pt>
                <c:pt idx="3091">
                  <c:v>307.7999877929687</c:v>
                </c:pt>
                <c:pt idx="3092">
                  <c:v>307.8999938964843</c:v>
                </c:pt>
                <c:pt idx="3093">
                  <c:v>308.0</c:v>
                </c:pt>
                <c:pt idx="3094">
                  <c:v>308.0999755859375</c:v>
                </c:pt>
                <c:pt idx="3095">
                  <c:v>308.1999816894534</c:v>
                </c:pt>
                <c:pt idx="3096">
                  <c:v>308.2999877929687</c:v>
                </c:pt>
                <c:pt idx="3097">
                  <c:v>308.3999938964843</c:v>
                </c:pt>
                <c:pt idx="3098">
                  <c:v>308.5</c:v>
                </c:pt>
                <c:pt idx="3099">
                  <c:v>308.5999755859375</c:v>
                </c:pt>
                <c:pt idx="3100">
                  <c:v>308.6999816894534</c:v>
                </c:pt>
                <c:pt idx="3101">
                  <c:v>308.7999877929687</c:v>
                </c:pt>
                <c:pt idx="3102">
                  <c:v>308.8999938964843</c:v>
                </c:pt>
                <c:pt idx="3103">
                  <c:v>309.0</c:v>
                </c:pt>
                <c:pt idx="3104">
                  <c:v>309.0999755859375</c:v>
                </c:pt>
                <c:pt idx="3105">
                  <c:v>309.1999816894534</c:v>
                </c:pt>
                <c:pt idx="3106">
                  <c:v>309.2999877929687</c:v>
                </c:pt>
                <c:pt idx="3107">
                  <c:v>309.3999938964843</c:v>
                </c:pt>
                <c:pt idx="3108">
                  <c:v>309.5</c:v>
                </c:pt>
                <c:pt idx="3109">
                  <c:v>309.5999755859375</c:v>
                </c:pt>
                <c:pt idx="3110">
                  <c:v>309.6999816894534</c:v>
                </c:pt>
                <c:pt idx="3111">
                  <c:v>309.7999877929687</c:v>
                </c:pt>
                <c:pt idx="3112">
                  <c:v>309.8999938964843</c:v>
                </c:pt>
                <c:pt idx="3113">
                  <c:v>310.0</c:v>
                </c:pt>
                <c:pt idx="3114">
                  <c:v>310.0999755859375</c:v>
                </c:pt>
                <c:pt idx="3115">
                  <c:v>310.1999816894534</c:v>
                </c:pt>
                <c:pt idx="3116">
                  <c:v>310.2999877929687</c:v>
                </c:pt>
                <c:pt idx="3117">
                  <c:v>310.3999938964843</c:v>
                </c:pt>
                <c:pt idx="3118">
                  <c:v>310.5</c:v>
                </c:pt>
                <c:pt idx="3119">
                  <c:v>310.5999755859375</c:v>
                </c:pt>
                <c:pt idx="3120">
                  <c:v>310.6999816894534</c:v>
                </c:pt>
                <c:pt idx="3121">
                  <c:v>310.7999877929687</c:v>
                </c:pt>
                <c:pt idx="3122">
                  <c:v>310.8999938964843</c:v>
                </c:pt>
                <c:pt idx="3123">
                  <c:v>311.0</c:v>
                </c:pt>
                <c:pt idx="3124">
                  <c:v>311.0999755859375</c:v>
                </c:pt>
                <c:pt idx="3125">
                  <c:v>311.1999816894534</c:v>
                </c:pt>
                <c:pt idx="3126">
                  <c:v>311.2999877929687</c:v>
                </c:pt>
                <c:pt idx="3127">
                  <c:v>311.3999938964843</c:v>
                </c:pt>
                <c:pt idx="3128">
                  <c:v>311.5</c:v>
                </c:pt>
                <c:pt idx="3129">
                  <c:v>311.5999755859375</c:v>
                </c:pt>
                <c:pt idx="3130">
                  <c:v>311.6999816894534</c:v>
                </c:pt>
                <c:pt idx="3131">
                  <c:v>311.7999877929687</c:v>
                </c:pt>
                <c:pt idx="3132">
                  <c:v>311.8999938964843</c:v>
                </c:pt>
                <c:pt idx="3133">
                  <c:v>312.0</c:v>
                </c:pt>
                <c:pt idx="3134">
                  <c:v>312.0999755859375</c:v>
                </c:pt>
                <c:pt idx="3135">
                  <c:v>312.1999816894534</c:v>
                </c:pt>
                <c:pt idx="3136">
                  <c:v>312.2999877929687</c:v>
                </c:pt>
                <c:pt idx="3137">
                  <c:v>312.3999938964843</c:v>
                </c:pt>
                <c:pt idx="3138">
                  <c:v>312.5</c:v>
                </c:pt>
                <c:pt idx="3139">
                  <c:v>312.5999755859375</c:v>
                </c:pt>
                <c:pt idx="3140">
                  <c:v>312.6999816894534</c:v>
                </c:pt>
                <c:pt idx="3141">
                  <c:v>312.7999877929687</c:v>
                </c:pt>
                <c:pt idx="3142">
                  <c:v>312.8999938964843</c:v>
                </c:pt>
                <c:pt idx="3143">
                  <c:v>313.0</c:v>
                </c:pt>
                <c:pt idx="3144">
                  <c:v>313.0999755859375</c:v>
                </c:pt>
                <c:pt idx="3145">
                  <c:v>313.1999816894534</c:v>
                </c:pt>
                <c:pt idx="3146">
                  <c:v>313.2999877929687</c:v>
                </c:pt>
                <c:pt idx="3147">
                  <c:v>313.3999938964843</c:v>
                </c:pt>
                <c:pt idx="3148">
                  <c:v>313.5</c:v>
                </c:pt>
                <c:pt idx="3149">
                  <c:v>313.5999755859375</c:v>
                </c:pt>
                <c:pt idx="3150">
                  <c:v>313.6999816894534</c:v>
                </c:pt>
                <c:pt idx="3151">
                  <c:v>313.7999877929687</c:v>
                </c:pt>
                <c:pt idx="3152">
                  <c:v>313.8999938964843</c:v>
                </c:pt>
                <c:pt idx="3153">
                  <c:v>314.0</c:v>
                </c:pt>
                <c:pt idx="3154">
                  <c:v>314.0999755859375</c:v>
                </c:pt>
                <c:pt idx="3155">
                  <c:v>314.1999816894534</c:v>
                </c:pt>
                <c:pt idx="3156">
                  <c:v>314.2999877929687</c:v>
                </c:pt>
                <c:pt idx="3157">
                  <c:v>314.3999938964843</c:v>
                </c:pt>
                <c:pt idx="3158">
                  <c:v>314.5</c:v>
                </c:pt>
                <c:pt idx="3159">
                  <c:v>314.5999755859375</c:v>
                </c:pt>
                <c:pt idx="3160">
                  <c:v>314.6999816894534</c:v>
                </c:pt>
                <c:pt idx="3161">
                  <c:v>314.7999877929687</c:v>
                </c:pt>
                <c:pt idx="3162">
                  <c:v>314.8999938964843</c:v>
                </c:pt>
                <c:pt idx="3163">
                  <c:v>315.0</c:v>
                </c:pt>
                <c:pt idx="3164">
                  <c:v>315.0999755859375</c:v>
                </c:pt>
                <c:pt idx="3165">
                  <c:v>315.1999816894534</c:v>
                </c:pt>
                <c:pt idx="3166">
                  <c:v>315.2999877929687</c:v>
                </c:pt>
                <c:pt idx="3167">
                  <c:v>315.3999938964843</c:v>
                </c:pt>
                <c:pt idx="3168">
                  <c:v>315.5</c:v>
                </c:pt>
                <c:pt idx="3169">
                  <c:v>315.5999755859375</c:v>
                </c:pt>
                <c:pt idx="3170">
                  <c:v>315.6999816894534</c:v>
                </c:pt>
                <c:pt idx="3171">
                  <c:v>315.7999877929687</c:v>
                </c:pt>
                <c:pt idx="3172">
                  <c:v>315.8999938964843</c:v>
                </c:pt>
                <c:pt idx="3173">
                  <c:v>316.0</c:v>
                </c:pt>
                <c:pt idx="3174">
                  <c:v>316.0999755859375</c:v>
                </c:pt>
                <c:pt idx="3175">
                  <c:v>316.1999816894534</c:v>
                </c:pt>
                <c:pt idx="3176">
                  <c:v>316.2999877929687</c:v>
                </c:pt>
                <c:pt idx="3177">
                  <c:v>316.3999938964843</c:v>
                </c:pt>
                <c:pt idx="3178">
                  <c:v>316.5</c:v>
                </c:pt>
                <c:pt idx="3179">
                  <c:v>316.5999755859375</c:v>
                </c:pt>
                <c:pt idx="3180">
                  <c:v>316.6999816894534</c:v>
                </c:pt>
                <c:pt idx="3181">
                  <c:v>316.7999877929687</c:v>
                </c:pt>
                <c:pt idx="3182">
                  <c:v>316.8999938964843</c:v>
                </c:pt>
                <c:pt idx="3183">
                  <c:v>317.0</c:v>
                </c:pt>
                <c:pt idx="3184">
                  <c:v>317.0999755859375</c:v>
                </c:pt>
                <c:pt idx="3185">
                  <c:v>317.1999816894534</c:v>
                </c:pt>
                <c:pt idx="3186">
                  <c:v>317.2999877929687</c:v>
                </c:pt>
                <c:pt idx="3187">
                  <c:v>317.3999938964843</c:v>
                </c:pt>
                <c:pt idx="3188">
                  <c:v>317.5</c:v>
                </c:pt>
                <c:pt idx="3189">
                  <c:v>317.5999755859375</c:v>
                </c:pt>
                <c:pt idx="3190">
                  <c:v>317.6999816894534</c:v>
                </c:pt>
                <c:pt idx="3191">
                  <c:v>317.7999877929687</c:v>
                </c:pt>
                <c:pt idx="3192">
                  <c:v>317.8999938964843</c:v>
                </c:pt>
                <c:pt idx="3193">
                  <c:v>318.0</c:v>
                </c:pt>
                <c:pt idx="3194">
                  <c:v>318.0999755859375</c:v>
                </c:pt>
                <c:pt idx="3195">
                  <c:v>318.1999816894534</c:v>
                </c:pt>
                <c:pt idx="3196">
                  <c:v>318.2999877929687</c:v>
                </c:pt>
                <c:pt idx="3197">
                  <c:v>318.3999938964843</c:v>
                </c:pt>
                <c:pt idx="3198">
                  <c:v>318.5</c:v>
                </c:pt>
                <c:pt idx="3199">
                  <c:v>318.5999755859375</c:v>
                </c:pt>
                <c:pt idx="3200">
                  <c:v>318.6999816894534</c:v>
                </c:pt>
                <c:pt idx="3201">
                  <c:v>318.7999877929687</c:v>
                </c:pt>
                <c:pt idx="3202">
                  <c:v>318.8999938964843</c:v>
                </c:pt>
                <c:pt idx="3203">
                  <c:v>319.0</c:v>
                </c:pt>
                <c:pt idx="3204">
                  <c:v>319.0999755859375</c:v>
                </c:pt>
                <c:pt idx="3205">
                  <c:v>319.1999816894534</c:v>
                </c:pt>
                <c:pt idx="3206">
                  <c:v>319.2999877929687</c:v>
                </c:pt>
                <c:pt idx="3207">
                  <c:v>319.3999938964843</c:v>
                </c:pt>
                <c:pt idx="3208">
                  <c:v>319.5</c:v>
                </c:pt>
                <c:pt idx="3209">
                  <c:v>319.5999755859375</c:v>
                </c:pt>
                <c:pt idx="3210">
                  <c:v>319.6999816894534</c:v>
                </c:pt>
                <c:pt idx="3211">
                  <c:v>319.7999877929687</c:v>
                </c:pt>
                <c:pt idx="3212">
                  <c:v>319.8999938964843</c:v>
                </c:pt>
                <c:pt idx="3213">
                  <c:v>320.0</c:v>
                </c:pt>
                <c:pt idx="3214">
                  <c:v>320.0999755859375</c:v>
                </c:pt>
                <c:pt idx="3215">
                  <c:v>320.1999816894534</c:v>
                </c:pt>
                <c:pt idx="3216">
                  <c:v>320.2999877929687</c:v>
                </c:pt>
                <c:pt idx="3217">
                  <c:v>320.3999938964843</c:v>
                </c:pt>
                <c:pt idx="3218">
                  <c:v>320.5</c:v>
                </c:pt>
                <c:pt idx="3219">
                  <c:v>320.5999755859375</c:v>
                </c:pt>
                <c:pt idx="3220">
                  <c:v>320.6999816894534</c:v>
                </c:pt>
                <c:pt idx="3221">
                  <c:v>320.7999877929687</c:v>
                </c:pt>
                <c:pt idx="3222">
                  <c:v>320.8999938964843</c:v>
                </c:pt>
                <c:pt idx="3223">
                  <c:v>321.0</c:v>
                </c:pt>
                <c:pt idx="3224">
                  <c:v>321.0999755859375</c:v>
                </c:pt>
                <c:pt idx="3225">
                  <c:v>321.1999816894534</c:v>
                </c:pt>
                <c:pt idx="3226">
                  <c:v>321.2999877929687</c:v>
                </c:pt>
                <c:pt idx="3227">
                  <c:v>321.3999938964843</c:v>
                </c:pt>
                <c:pt idx="3228">
                  <c:v>321.5</c:v>
                </c:pt>
                <c:pt idx="3229">
                  <c:v>321.5999755859375</c:v>
                </c:pt>
                <c:pt idx="3230">
                  <c:v>321.6999816894534</c:v>
                </c:pt>
                <c:pt idx="3231">
                  <c:v>321.7999877929687</c:v>
                </c:pt>
                <c:pt idx="3232">
                  <c:v>321.8999938964843</c:v>
                </c:pt>
                <c:pt idx="3233">
                  <c:v>322.0</c:v>
                </c:pt>
                <c:pt idx="3234">
                  <c:v>322.0999755859375</c:v>
                </c:pt>
                <c:pt idx="3235">
                  <c:v>322.1999816894534</c:v>
                </c:pt>
                <c:pt idx="3236">
                  <c:v>322.2999877929687</c:v>
                </c:pt>
                <c:pt idx="3237">
                  <c:v>322.3999938964843</c:v>
                </c:pt>
                <c:pt idx="3238">
                  <c:v>322.5</c:v>
                </c:pt>
                <c:pt idx="3239">
                  <c:v>322.5999755859375</c:v>
                </c:pt>
                <c:pt idx="3240">
                  <c:v>322.6999816894534</c:v>
                </c:pt>
                <c:pt idx="3241">
                  <c:v>322.7999877929687</c:v>
                </c:pt>
                <c:pt idx="3242">
                  <c:v>322.8999938964843</c:v>
                </c:pt>
                <c:pt idx="3243">
                  <c:v>323.0</c:v>
                </c:pt>
                <c:pt idx="3244">
                  <c:v>323.0999755859375</c:v>
                </c:pt>
                <c:pt idx="3245">
                  <c:v>323.1999816894534</c:v>
                </c:pt>
                <c:pt idx="3246">
                  <c:v>323.2999877929687</c:v>
                </c:pt>
                <c:pt idx="3247">
                  <c:v>323.3999938964843</c:v>
                </c:pt>
                <c:pt idx="3248">
                  <c:v>323.5</c:v>
                </c:pt>
                <c:pt idx="3249">
                  <c:v>323.5999755859375</c:v>
                </c:pt>
                <c:pt idx="3250">
                  <c:v>323.6999816894534</c:v>
                </c:pt>
                <c:pt idx="3251">
                  <c:v>323.7999877929687</c:v>
                </c:pt>
                <c:pt idx="3252">
                  <c:v>323.8999938964843</c:v>
                </c:pt>
                <c:pt idx="3253">
                  <c:v>324.0</c:v>
                </c:pt>
                <c:pt idx="3254">
                  <c:v>324.0999755859375</c:v>
                </c:pt>
                <c:pt idx="3255">
                  <c:v>324.1999816894534</c:v>
                </c:pt>
                <c:pt idx="3256">
                  <c:v>324.2999877929687</c:v>
                </c:pt>
                <c:pt idx="3257">
                  <c:v>324.3999938964843</c:v>
                </c:pt>
                <c:pt idx="3258">
                  <c:v>324.5</c:v>
                </c:pt>
                <c:pt idx="3259">
                  <c:v>324.5999755859375</c:v>
                </c:pt>
                <c:pt idx="3260">
                  <c:v>324.6999816894534</c:v>
                </c:pt>
                <c:pt idx="3261">
                  <c:v>324.7999877929687</c:v>
                </c:pt>
                <c:pt idx="3262">
                  <c:v>324.8999938964843</c:v>
                </c:pt>
                <c:pt idx="3263">
                  <c:v>325.0</c:v>
                </c:pt>
                <c:pt idx="3264">
                  <c:v>325.0999755859375</c:v>
                </c:pt>
                <c:pt idx="3265">
                  <c:v>325.1999816894534</c:v>
                </c:pt>
                <c:pt idx="3266">
                  <c:v>325.2999877929687</c:v>
                </c:pt>
                <c:pt idx="3267">
                  <c:v>325.3999938964843</c:v>
                </c:pt>
                <c:pt idx="3268">
                  <c:v>325.5</c:v>
                </c:pt>
                <c:pt idx="3269">
                  <c:v>325.5999755859375</c:v>
                </c:pt>
                <c:pt idx="3270">
                  <c:v>325.6999816894534</c:v>
                </c:pt>
                <c:pt idx="3271">
                  <c:v>325.7999877929687</c:v>
                </c:pt>
                <c:pt idx="3272">
                  <c:v>325.8999938964843</c:v>
                </c:pt>
                <c:pt idx="3273">
                  <c:v>326.0</c:v>
                </c:pt>
                <c:pt idx="3274">
                  <c:v>326.0999755859375</c:v>
                </c:pt>
                <c:pt idx="3275">
                  <c:v>326.1999816894534</c:v>
                </c:pt>
                <c:pt idx="3276">
                  <c:v>326.2999877929687</c:v>
                </c:pt>
                <c:pt idx="3277">
                  <c:v>326.3999938964843</c:v>
                </c:pt>
                <c:pt idx="3278">
                  <c:v>326.5</c:v>
                </c:pt>
                <c:pt idx="3279">
                  <c:v>326.5999755859375</c:v>
                </c:pt>
                <c:pt idx="3280">
                  <c:v>326.6999816894534</c:v>
                </c:pt>
                <c:pt idx="3281">
                  <c:v>326.7999877929687</c:v>
                </c:pt>
                <c:pt idx="3282">
                  <c:v>326.8999938964843</c:v>
                </c:pt>
                <c:pt idx="3283">
                  <c:v>327.0</c:v>
                </c:pt>
                <c:pt idx="3284">
                  <c:v>327.0999755859375</c:v>
                </c:pt>
                <c:pt idx="3285">
                  <c:v>327.1999816894534</c:v>
                </c:pt>
                <c:pt idx="3286">
                  <c:v>327.2999877929687</c:v>
                </c:pt>
                <c:pt idx="3287">
                  <c:v>327.3999938964843</c:v>
                </c:pt>
                <c:pt idx="3288">
                  <c:v>327.5</c:v>
                </c:pt>
                <c:pt idx="3289">
                  <c:v>327.5999755859375</c:v>
                </c:pt>
                <c:pt idx="3290">
                  <c:v>327.6999816894534</c:v>
                </c:pt>
                <c:pt idx="3291">
                  <c:v>327.7999877929687</c:v>
                </c:pt>
                <c:pt idx="3292">
                  <c:v>327.8999938964843</c:v>
                </c:pt>
                <c:pt idx="3293">
                  <c:v>328.0</c:v>
                </c:pt>
                <c:pt idx="3294">
                  <c:v>328.0999755859375</c:v>
                </c:pt>
                <c:pt idx="3295">
                  <c:v>328.1999816894534</c:v>
                </c:pt>
                <c:pt idx="3296">
                  <c:v>328.2999877929687</c:v>
                </c:pt>
                <c:pt idx="3297">
                  <c:v>328.3999938964843</c:v>
                </c:pt>
                <c:pt idx="3298">
                  <c:v>328.5</c:v>
                </c:pt>
                <c:pt idx="3299">
                  <c:v>328.5999755859375</c:v>
                </c:pt>
                <c:pt idx="3300">
                  <c:v>328.6999816894534</c:v>
                </c:pt>
                <c:pt idx="3301">
                  <c:v>328.7999877929687</c:v>
                </c:pt>
                <c:pt idx="3302">
                  <c:v>328.8999938964843</c:v>
                </c:pt>
                <c:pt idx="3303">
                  <c:v>329.0</c:v>
                </c:pt>
                <c:pt idx="3304">
                  <c:v>329.0999755859375</c:v>
                </c:pt>
                <c:pt idx="3305">
                  <c:v>329.1999816894534</c:v>
                </c:pt>
                <c:pt idx="3306">
                  <c:v>329.2999877929687</c:v>
                </c:pt>
                <c:pt idx="3307">
                  <c:v>329.3999938964843</c:v>
                </c:pt>
                <c:pt idx="3308">
                  <c:v>329.5</c:v>
                </c:pt>
                <c:pt idx="3309">
                  <c:v>329.5999755859375</c:v>
                </c:pt>
                <c:pt idx="3310">
                  <c:v>329.6999816894534</c:v>
                </c:pt>
                <c:pt idx="3311">
                  <c:v>329.7999877929687</c:v>
                </c:pt>
                <c:pt idx="3312">
                  <c:v>329.8999938964843</c:v>
                </c:pt>
                <c:pt idx="3313">
                  <c:v>330.0</c:v>
                </c:pt>
                <c:pt idx="3314">
                  <c:v>330.0999755859375</c:v>
                </c:pt>
                <c:pt idx="3315">
                  <c:v>330.1999816894534</c:v>
                </c:pt>
                <c:pt idx="3316">
                  <c:v>330.2999877929687</c:v>
                </c:pt>
                <c:pt idx="3317">
                  <c:v>330.3999938964843</c:v>
                </c:pt>
                <c:pt idx="3318">
                  <c:v>330.5</c:v>
                </c:pt>
                <c:pt idx="3319">
                  <c:v>330.5999755859375</c:v>
                </c:pt>
                <c:pt idx="3320">
                  <c:v>330.6999816894534</c:v>
                </c:pt>
                <c:pt idx="3321">
                  <c:v>330.7999877929687</c:v>
                </c:pt>
                <c:pt idx="3322">
                  <c:v>330.8999938964843</c:v>
                </c:pt>
                <c:pt idx="3323">
                  <c:v>331.0</c:v>
                </c:pt>
                <c:pt idx="3324">
                  <c:v>331.0999755859375</c:v>
                </c:pt>
                <c:pt idx="3325">
                  <c:v>331.1999816894534</c:v>
                </c:pt>
                <c:pt idx="3326">
                  <c:v>331.2999877929687</c:v>
                </c:pt>
                <c:pt idx="3327">
                  <c:v>331.3999938964843</c:v>
                </c:pt>
                <c:pt idx="3328">
                  <c:v>331.5</c:v>
                </c:pt>
                <c:pt idx="3329">
                  <c:v>331.5999755859375</c:v>
                </c:pt>
                <c:pt idx="3330">
                  <c:v>331.6999816894534</c:v>
                </c:pt>
                <c:pt idx="3331">
                  <c:v>331.7999877929687</c:v>
                </c:pt>
                <c:pt idx="3332">
                  <c:v>331.8999938964843</c:v>
                </c:pt>
                <c:pt idx="3333">
                  <c:v>332.0</c:v>
                </c:pt>
                <c:pt idx="3334">
                  <c:v>332.0999755859375</c:v>
                </c:pt>
                <c:pt idx="3335">
                  <c:v>332.1999816894534</c:v>
                </c:pt>
                <c:pt idx="3336">
                  <c:v>332.2999877929687</c:v>
                </c:pt>
                <c:pt idx="3337">
                  <c:v>332.3999938964843</c:v>
                </c:pt>
                <c:pt idx="3338">
                  <c:v>332.5</c:v>
                </c:pt>
                <c:pt idx="3339">
                  <c:v>332.5999755859375</c:v>
                </c:pt>
                <c:pt idx="3340">
                  <c:v>332.6999816894534</c:v>
                </c:pt>
                <c:pt idx="3341">
                  <c:v>332.7999877929687</c:v>
                </c:pt>
                <c:pt idx="3342">
                  <c:v>332.8999938964843</c:v>
                </c:pt>
                <c:pt idx="3343">
                  <c:v>333.0</c:v>
                </c:pt>
                <c:pt idx="3344">
                  <c:v>333.0999755859375</c:v>
                </c:pt>
                <c:pt idx="3345">
                  <c:v>333.1999816894534</c:v>
                </c:pt>
                <c:pt idx="3346">
                  <c:v>333.2999877929687</c:v>
                </c:pt>
                <c:pt idx="3347">
                  <c:v>333.3999938964843</c:v>
                </c:pt>
                <c:pt idx="3348">
                  <c:v>333.5</c:v>
                </c:pt>
                <c:pt idx="3349">
                  <c:v>333.5999755859375</c:v>
                </c:pt>
                <c:pt idx="3350">
                  <c:v>333.6999816894534</c:v>
                </c:pt>
                <c:pt idx="3351">
                  <c:v>333.7999877929687</c:v>
                </c:pt>
                <c:pt idx="3352">
                  <c:v>333.8999938964843</c:v>
                </c:pt>
                <c:pt idx="3353">
                  <c:v>334.0</c:v>
                </c:pt>
                <c:pt idx="3354">
                  <c:v>334.0999755859375</c:v>
                </c:pt>
                <c:pt idx="3355">
                  <c:v>334.1999816894534</c:v>
                </c:pt>
                <c:pt idx="3356">
                  <c:v>334.2999877929687</c:v>
                </c:pt>
                <c:pt idx="3357">
                  <c:v>334.3999938964843</c:v>
                </c:pt>
                <c:pt idx="3358">
                  <c:v>334.5</c:v>
                </c:pt>
                <c:pt idx="3359">
                  <c:v>334.5999755859375</c:v>
                </c:pt>
                <c:pt idx="3360">
                  <c:v>334.6999816894534</c:v>
                </c:pt>
                <c:pt idx="3361">
                  <c:v>334.7999877929687</c:v>
                </c:pt>
                <c:pt idx="3362">
                  <c:v>334.8999938964843</c:v>
                </c:pt>
                <c:pt idx="3363">
                  <c:v>335.0</c:v>
                </c:pt>
                <c:pt idx="3364">
                  <c:v>335.0999755859375</c:v>
                </c:pt>
                <c:pt idx="3365">
                  <c:v>335.1999816894534</c:v>
                </c:pt>
                <c:pt idx="3366">
                  <c:v>335.2999877929687</c:v>
                </c:pt>
                <c:pt idx="3367">
                  <c:v>335.3999938964843</c:v>
                </c:pt>
                <c:pt idx="3368">
                  <c:v>335.5</c:v>
                </c:pt>
                <c:pt idx="3369">
                  <c:v>335.5999755859375</c:v>
                </c:pt>
                <c:pt idx="3370">
                  <c:v>335.6999816894534</c:v>
                </c:pt>
                <c:pt idx="3371">
                  <c:v>335.7999877929687</c:v>
                </c:pt>
                <c:pt idx="3372">
                  <c:v>335.8999938964843</c:v>
                </c:pt>
                <c:pt idx="3373">
                  <c:v>336.0</c:v>
                </c:pt>
                <c:pt idx="3374">
                  <c:v>336.0999755859375</c:v>
                </c:pt>
                <c:pt idx="3375">
                  <c:v>336.1999816894534</c:v>
                </c:pt>
                <c:pt idx="3376">
                  <c:v>336.2999877929687</c:v>
                </c:pt>
                <c:pt idx="3377">
                  <c:v>336.3999938964843</c:v>
                </c:pt>
                <c:pt idx="3378">
                  <c:v>336.5</c:v>
                </c:pt>
                <c:pt idx="3379">
                  <c:v>336.5999755859375</c:v>
                </c:pt>
                <c:pt idx="3380">
                  <c:v>336.6999816894534</c:v>
                </c:pt>
                <c:pt idx="3381">
                  <c:v>336.7999877929687</c:v>
                </c:pt>
                <c:pt idx="3382">
                  <c:v>336.8999938964843</c:v>
                </c:pt>
                <c:pt idx="3383">
                  <c:v>337.0</c:v>
                </c:pt>
                <c:pt idx="3384">
                  <c:v>337.0999755859375</c:v>
                </c:pt>
                <c:pt idx="3385">
                  <c:v>337.1999816894534</c:v>
                </c:pt>
                <c:pt idx="3386">
                  <c:v>337.2999877929687</c:v>
                </c:pt>
                <c:pt idx="3387">
                  <c:v>337.3999938964843</c:v>
                </c:pt>
                <c:pt idx="3388">
                  <c:v>337.5</c:v>
                </c:pt>
                <c:pt idx="3389">
                  <c:v>337.5999755859375</c:v>
                </c:pt>
                <c:pt idx="3390">
                  <c:v>337.6999816894534</c:v>
                </c:pt>
                <c:pt idx="3391">
                  <c:v>337.7999877929687</c:v>
                </c:pt>
                <c:pt idx="3392">
                  <c:v>337.8999938964843</c:v>
                </c:pt>
                <c:pt idx="3393">
                  <c:v>338.0</c:v>
                </c:pt>
                <c:pt idx="3394">
                  <c:v>338.0999755859375</c:v>
                </c:pt>
                <c:pt idx="3395">
                  <c:v>338.1999816894534</c:v>
                </c:pt>
                <c:pt idx="3396">
                  <c:v>338.2999877929687</c:v>
                </c:pt>
                <c:pt idx="3397">
                  <c:v>338.3999938964843</c:v>
                </c:pt>
                <c:pt idx="3398">
                  <c:v>338.5</c:v>
                </c:pt>
                <c:pt idx="3399">
                  <c:v>338.5999755859375</c:v>
                </c:pt>
                <c:pt idx="3400">
                  <c:v>338.6999816894534</c:v>
                </c:pt>
                <c:pt idx="3401">
                  <c:v>338.7999877929687</c:v>
                </c:pt>
                <c:pt idx="3402">
                  <c:v>338.8999938964843</c:v>
                </c:pt>
                <c:pt idx="3403">
                  <c:v>339.0</c:v>
                </c:pt>
                <c:pt idx="3404">
                  <c:v>339.0999755859375</c:v>
                </c:pt>
                <c:pt idx="3405">
                  <c:v>339.1999816894534</c:v>
                </c:pt>
                <c:pt idx="3406">
                  <c:v>339.2999877929687</c:v>
                </c:pt>
                <c:pt idx="3407">
                  <c:v>339.3999938964843</c:v>
                </c:pt>
                <c:pt idx="3408">
                  <c:v>339.5</c:v>
                </c:pt>
                <c:pt idx="3409">
                  <c:v>339.5999755859375</c:v>
                </c:pt>
                <c:pt idx="3410">
                  <c:v>339.6999816894534</c:v>
                </c:pt>
                <c:pt idx="3411">
                  <c:v>339.7999877929687</c:v>
                </c:pt>
                <c:pt idx="3412">
                  <c:v>339.8999938964843</c:v>
                </c:pt>
                <c:pt idx="3413">
                  <c:v>340.0</c:v>
                </c:pt>
                <c:pt idx="3414">
                  <c:v>340.0999755859375</c:v>
                </c:pt>
                <c:pt idx="3415">
                  <c:v>340.1999816894534</c:v>
                </c:pt>
                <c:pt idx="3416">
                  <c:v>340.2999877929687</c:v>
                </c:pt>
                <c:pt idx="3417">
                  <c:v>340.3999938964843</c:v>
                </c:pt>
                <c:pt idx="3418">
                  <c:v>340.5</c:v>
                </c:pt>
                <c:pt idx="3419">
                  <c:v>340.5999755859375</c:v>
                </c:pt>
                <c:pt idx="3420">
                  <c:v>340.6999816894534</c:v>
                </c:pt>
                <c:pt idx="3421">
                  <c:v>340.7999877929687</c:v>
                </c:pt>
                <c:pt idx="3422">
                  <c:v>340.8999938964843</c:v>
                </c:pt>
                <c:pt idx="3423">
                  <c:v>341.0</c:v>
                </c:pt>
                <c:pt idx="3424">
                  <c:v>341.0999755859375</c:v>
                </c:pt>
                <c:pt idx="3425">
                  <c:v>341.1999816894534</c:v>
                </c:pt>
                <c:pt idx="3426">
                  <c:v>341.2999877929687</c:v>
                </c:pt>
                <c:pt idx="3427">
                  <c:v>341.3999938964843</c:v>
                </c:pt>
                <c:pt idx="3428">
                  <c:v>341.5</c:v>
                </c:pt>
                <c:pt idx="3429">
                  <c:v>341.5999755859375</c:v>
                </c:pt>
                <c:pt idx="3430">
                  <c:v>341.6999816894534</c:v>
                </c:pt>
                <c:pt idx="3431">
                  <c:v>341.7999877929687</c:v>
                </c:pt>
                <c:pt idx="3432">
                  <c:v>341.8999938964843</c:v>
                </c:pt>
                <c:pt idx="3433">
                  <c:v>342.0</c:v>
                </c:pt>
                <c:pt idx="3434">
                  <c:v>342.0999755859375</c:v>
                </c:pt>
                <c:pt idx="3435">
                  <c:v>342.1999816894534</c:v>
                </c:pt>
                <c:pt idx="3436">
                  <c:v>342.2999877929687</c:v>
                </c:pt>
                <c:pt idx="3437">
                  <c:v>342.3999938964843</c:v>
                </c:pt>
                <c:pt idx="3438">
                  <c:v>342.5</c:v>
                </c:pt>
                <c:pt idx="3439">
                  <c:v>342.5999755859375</c:v>
                </c:pt>
                <c:pt idx="3440">
                  <c:v>342.6999816894534</c:v>
                </c:pt>
                <c:pt idx="3441">
                  <c:v>342.7999877929687</c:v>
                </c:pt>
                <c:pt idx="3442">
                  <c:v>342.8999938964843</c:v>
                </c:pt>
                <c:pt idx="3443">
                  <c:v>343.0</c:v>
                </c:pt>
                <c:pt idx="3444">
                  <c:v>343.0999755859375</c:v>
                </c:pt>
                <c:pt idx="3445">
                  <c:v>343.1999816894534</c:v>
                </c:pt>
                <c:pt idx="3446">
                  <c:v>343.2999877929687</c:v>
                </c:pt>
                <c:pt idx="3447">
                  <c:v>343.3999938964843</c:v>
                </c:pt>
                <c:pt idx="3448">
                  <c:v>343.5</c:v>
                </c:pt>
                <c:pt idx="3449">
                  <c:v>343.5999755859375</c:v>
                </c:pt>
                <c:pt idx="3450">
                  <c:v>343.6999816894534</c:v>
                </c:pt>
                <c:pt idx="3451">
                  <c:v>343.7999877929687</c:v>
                </c:pt>
                <c:pt idx="3452">
                  <c:v>343.8999938964843</c:v>
                </c:pt>
                <c:pt idx="3453">
                  <c:v>344.0</c:v>
                </c:pt>
                <c:pt idx="3454">
                  <c:v>344.0999755859375</c:v>
                </c:pt>
                <c:pt idx="3455">
                  <c:v>344.1999816894534</c:v>
                </c:pt>
                <c:pt idx="3456">
                  <c:v>344.2999877929687</c:v>
                </c:pt>
                <c:pt idx="3457">
                  <c:v>344.3999938964843</c:v>
                </c:pt>
                <c:pt idx="3458">
                  <c:v>344.5</c:v>
                </c:pt>
                <c:pt idx="3459">
                  <c:v>344.5999755859375</c:v>
                </c:pt>
                <c:pt idx="3460">
                  <c:v>344.6999816894534</c:v>
                </c:pt>
                <c:pt idx="3461">
                  <c:v>344.7999877929687</c:v>
                </c:pt>
                <c:pt idx="3462">
                  <c:v>344.8999938964843</c:v>
                </c:pt>
                <c:pt idx="3463">
                  <c:v>345.0</c:v>
                </c:pt>
                <c:pt idx="3464">
                  <c:v>345.0999755859375</c:v>
                </c:pt>
                <c:pt idx="3465">
                  <c:v>345.1999816894534</c:v>
                </c:pt>
                <c:pt idx="3466">
                  <c:v>345.2999877929687</c:v>
                </c:pt>
                <c:pt idx="3467">
                  <c:v>345.3999938964843</c:v>
                </c:pt>
                <c:pt idx="3468">
                  <c:v>345.5</c:v>
                </c:pt>
                <c:pt idx="3469">
                  <c:v>345.5999755859375</c:v>
                </c:pt>
                <c:pt idx="3470">
                  <c:v>345.6999816894534</c:v>
                </c:pt>
                <c:pt idx="3471">
                  <c:v>345.7999877929687</c:v>
                </c:pt>
                <c:pt idx="3472">
                  <c:v>345.8999938964843</c:v>
                </c:pt>
                <c:pt idx="3473">
                  <c:v>346.0</c:v>
                </c:pt>
                <c:pt idx="3474">
                  <c:v>346.0999755859375</c:v>
                </c:pt>
                <c:pt idx="3475">
                  <c:v>346.1999816894534</c:v>
                </c:pt>
                <c:pt idx="3476">
                  <c:v>346.2999877929687</c:v>
                </c:pt>
                <c:pt idx="3477">
                  <c:v>346.3999938964843</c:v>
                </c:pt>
                <c:pt idx="3478">
                  <c:v>346.5</c:v>
                </c:pt>
                <c:pt idx="3479">
                  <c:v>346.5999755859375</c:v>
                </c:pt>
                <c:pt idx="3480">
                  <c:v>346.6999816894534</c:v>
                </c:pt>
                <c:pt idx="3481">
                  <c:v>346.7999877929687</c:v>
                </c:pt>
                <c:pt idx="3482">
                  <c:v>346.8999938964843</c:v>
                </c:pt>
                <c:pt idx="3483">
                  <c:v>347.0</c:v>
                </c:pt>
                <c:pt idx="3484">
                  <c:v>347.0999755859375</c:v>
                </c:pt>
                <c:pt idx="3485">
                  <c:v>347.1999816894534</c:v>
                </c:pt>
                <c:pt idx="3486">
                  <c:v>347.2999877929687</c:v>
                </c:pt>
                <c:pt idx="3487">
                  <c:v>347.3999938964843</c:v>
                </c:pt>
                <c:pt idx="3488">
                  <c:v>347.5</c:v>
                </c:pt>
                <c:pt idx="3489">
                  <c:v>347.5999755859375</c:v>
                </c:pt>
                <c:pt idx="3490">
                  <c:v>347.6999816894534</c:v>
                </c:pt>
                <c:pt idx="3491">
                  <c:v>347.7999877929687</c:v>
                </c:pt>
                <c:pt idx="3492">
                  <c:v>347.8999938964843</c:v>
                </c:pt>
                <c:pt idx="3493">
                  <c:v>348.0</c:v>
                </c:pt>
                <c:pt idx="3494">
                  <c:v>348.0999755859375</c:v>
                </c:pt>
                <c:pt idx="3495">
                  <c:v>348.1999816894534</c:v>
                </c:pt>
                <c:pt idx="3496">
                  <c:v>348.2999877929687</c:v>
                </c:pt>
                <c:pt idx="3497">
                  <c:v>348.3999938964843</c:v>
                </c:pt>
                <c:pt idx="3498">
                  <c:v>348.5</c:v>
                </c:pt>
                <c:pt idx="3499">
                  <c:v>348.5999755859375</c:v>
                </c:pt>
                <c:pt idx="3500">
                  <c:v>348.6999816894534</c:v>
                </c:pt>
                <c:pt idx="3501">
                  <c:v>348.7999877929687</c:v>
                </c:pt>
                <c:pt idx="3502">
                  <c:v>348.8999938964843</c:v>
                </c:pt>
                <c:pt idx="3503">
                  <c:v>349.0</c:v>
                </c:pt>
                <c:pt idx="3504">
                  <c:v>349.0999755859375</c:v>
                </c:pt>
                <c:pt idx="3505">
                  <c:v>349.1999816894534</c:v>
                </c:pt>
                <c:pt idx="3506">
                  <c:v>349.2999877929687</c:v>
                </c:pt>
                <c:pt idx="3507">
                  <c:v>349.3999938964843</c:v>
                </c:pt>
                <c:pt idx="3508">
                  <c:v>349.5</c:v>
                </c:pt>
                <c:pt idx="3509">
                  <c:v>349.5999755859375</c:v>
                </c:pt>
                <c:pt idx="3510">
                  <c:v>349.6999816894534</c:v>
                </c:pt>
                <c:pt idx="3511">
                  <c:v>349.7999877929687</c:v>
                </c:pt>
                <c:pt idx="3512">
                  <c:v>349.8999938964843</c:v>
                </c:pt>
                <c:pt idx="3513">
                  <c:v>350.0</c:v>
                </c:pt>
                <c:pt idx="3514">
                  <c:v>350.0999755859375</c:v>
                </c:pt>
                <c:pt idx="3515">
                  <c:v>350.1999816894534</c:v>
                </c:pt>
                <c:pt idx="3516">
                  <c:v>350.2999877929687</c:v>
                </c:pt>
                <c:pt idx="3517">
                  <c:v>350.3999938964843</c:v>
                </c:pt>
                <c:pt idx="3518">
                  <c:v>350.5</c:v>
                </c:pt>
                <c:pt idx="3519">
                  <c:v>350.5999755859375</c:v>
                </c:pt>
                <c:pt idx="3520">
                  <c:v>350.6999816894534</c:v>
                </c:pt>
                <c:pt idx="3521">
                  <c:v>350.7999877929687</c:v>
                </c:pt>
                <c:pt idx="3522">
                  <c:v>350.8999938964843</c:v>
                </c:pt>
                <c:pt idx="3523">
                  <c:v>351.0</c:v>
                </c:pt>
                <c:pt idx="3524">
                  <c:v>351.0999755859375</c:v>
                </c:pt>
                <c:pt idx="3525">
                  <c:v>351.1999816894534</c:v>
                </c:pt>
                <c:pt idx="3526">
                  <c:v>351.2999877929687</c:v>
                </c:pt>
                <c:pt idx="3527">
                  <c:v>351.3999938964843</c:v>
                </c:pt>
                <c:pt idx="3528">
                  <c:v>351.5</c:v>
                </c:pt>
                <c:pt idx="3529">
                  <c:v>351.5999755859375</c:v>
                </c:pt>
                <c:pt idx="3530">
                  <c:v>351.6999816894534</c:v>
                </c:pt>
                <c:pt idx="3531">
                  <c:v>351.7999877929687</c:v>
                </c:pt>
                <c:pt idx="3532">
                  <c:v>351.8999938964843</c:v>
                </c:pt>
                <c:pt idx="3533">
                  <c:v>352.0</c:v>
                </c:pt>
                <c:pt idx="3534">
                  <c:v>352.0999755859375</c:v>
                </c:pt>
                <c:pt idx="3535">
                  <c:v>352.1999816894534</c:v>
                </c:pt>
                <c:pt idx="3536">
                  <c:v>352.2999877929687</c:v>
                </c:pt>
                <c:pt idx="3537">
                  <c:v>352.3999938964843</c:v>
                </c:pt>
                <c:pt idx="3538">
                  <c:v>352.5</c:v>
                </c:pt>
                <c:pt idx="3539">
                  <c:v>352.5999755859375</c:v>
                </c:pt>
                <c:pt idx="3540">
                  <c:v>352.6999816894534</c:v>
                </c:pt>
                <c:pt idx="3541">
                  <c:v>352.7999877929687</c:v>
                </c:pt>
                <c:pt idx="3542">
                  <c:v>352.8999938964843</c:v>
                </c:pt>
                <c:pt idx="3543">
                  <c:v>353.0</c:v>
                </c:pt>
                <c:pt idx="3544">
                  <c:v>353.0999755859375</c:v>
                </c:pt>
                <c:pt idx="3545">
                  <c:v>353.1999816894534</c:v>
                </c:pt>
                <c:pt idx="3546">
                  <c:v>353.2999877929687</c:v>
                </c:pt>
                <c:pt idx="3547">
                  <c:v>353.3999938964843</c:v>
                </c:pt>
                <c:pt idx="3548">
                  <c:v>353.5</c:v>
                </c:pt>
                <c:pt idx="3549">
                  <c:v>353.5999755859375</c:v>
                </c:pt>
                <c:pt idx="3550">
                  <c:v>353.6999816894534</c:v>
                </c:pt>
                <c:pt idx="3551">
                  <c:v>353.7999877929687</c:v>
                </c:pt>
                <c:pt idx="3552">
                  <c:v>353.8999938964843</c:v>
                </c:pt>
                <c:pt idx="3553">
                  <c:v>354.0</c:v>
                </c:pt>
                <c:pt idx="3554">
                  <c:v>354.0999755859375</c:v>
                </c:pt>
                <c:pt idx="3555">
                  <c:v>354.1999816894534</c:v>
                </c:pt>
                <c:pt idx="3556">
                  <c:v>354.2999877929687</c:v>
                </c:pt>
                <c:pt idx="3557">
                  <c:v>354.3999938964843</c:v>
                </c:pt>
                <c:pt idx="3558">
                  <c:v>354.5</c:v>
                </c:pt>
                <c:pt idx="3559">
                  <c:v>354.5999755859375</c:v>
                </c:pt>
                <c:pt idx="3560">
                  <c:v>354.6999816894534</c:v>
                </c:pt>
                <c:pt idx="3561">
                  <c:v>354.7999877929687</c:v>
                </c:pt>
                <c:pt idx="3562">
                  <c:v>354.8999938964843</c:v>
                </c:pt>
                <c:pt idx="3563">
                  <c:v>355.0</c:v>
                </c:pt>
                <c:pt idx="3564">
                  <c:v>355.0999755859375</c:v>
                </c:pt>
                <c:pt idx="3565">
                  <c:v>355.1999816894534</c:v>
                </c:pt>
                <c:pt idx="3566">
                  <c:v>355.2999877929687</c:v>
                </c:pt>
                <c:pt idx="3567">
                  <c:v>355.3999938964843</c:v>
                </c:pt>
                <c:pt idx="3568">
                  <c:v>355.5</c:v>
                </c:pt>
                <c:pt idx="3569">
                  <c:v>355.5999755859375</c:v>
                </c:pt>
                <c:pt idx="3570">
                  <c:v>355.6999816894534</c:v>
                </c:pt>
                <c:pt idx="3571">
                  <c:v>355.7999877929687</c:v>
                </c:pt>
                <c:pt idx="3572">
                  <c:v>355.8999938964843</c:v>
                </c:pt>
                <c:pt idx="3573">
                  <c:v>356.0</c:v>
                </c:pt>
                <c:pt idx="3574">
                  <c:v>356.0999755859375</c:v>
                </c:pt>
                <c:pt idx="3575">
                  <c:v>356.1999816894534</c:v>
                </c:pt>
                <c:pt idx="3576">
                  <c:v>356.2999877929687</c:v>
                </c:pt>
                <c:pt idx="3577">
                  <c:v>356.3999938964843</c:v>
                </c:pt>
                <c:pt idx="3578">
                  <c:v>356.5</c:v>
                </c:pt>
                <c:pt idx="3579">
                  <c:v>356.5999755859375</c:v>
                </c:pt>
                <c:pt idx="3580">
                  <c:v>356.6999816894534</c:v>
                </c:pt>
                <c:pt idx="3581">
                  <c:v>356.7999877929687</c:v>
                </c:pt>
                <c:pt idx="3582">
                  <c:v>356.8999938964843</c:v>
                </c:pt>
                <c:pt idx="3583">
                  <c:v>357.0</c:v>
                </c:pt>
                <c:pt idx="3584">
                  <c:v>357.0999755859375</c:v>
                </c:pt>
                <c:pt idx="3585">
                  <c:v>357.1999816894534</c:v>
                </c:pt>
                <c:pt idx="3586">
                  <c:v>357.2999877929687</c:v>
                </c:pt>
                <c:pt idx="3587">
                  <c:v>357.3999938964843</c:v>
                </c:pt>
                <c:pt idx="3588">
                  <c:v>357.5</c:v>
                </c:pt>
                <c:pt idx="3589">
                  <c:v>357.5999755859375</c:v>
                </c:pt>
                <c:pt idx="3590">
                  <c:v>357.6999816894534</c:v>
                </c:pt>
                <c:pt idx="3591">
                  <c:v>357.7999877929687</c:v>
                </c:pt>
                <c:pt idx="3592">
                  <c:v>357.8999938964843</c:v>
                </c:pt>
                <c:pt idx="3593">
                  <c:v>358.0</c:v>
                </c:pt>
                <c:pt idx="3594">
                  <c:v>358.0999755859375</c:v>
                </c:pt>
                <c:pt idx="3595">
                  <c:v>358.1999816894534</c:v>
                </c:pt>
                <c:pt idx="3596">
                  <c:v>358.2999877929687</c:v>
                </c:pt>
                <c:pt idx="3597">
                  <c:v>358.3999938964843</c:v>
                </c:pt>
                <c:pt idx="3598">
                  <c:v>358.5</c:v>
                </c:pt>
                <c:pt idx="3599">
                  <c:v>358.5999755859375</c:v>
                </c:pt>
                <c:pt idx="3600">
                  <c:v>358.6999816894534</c:v>
                </c:pt>
                <c:pt idx="3601">
                  <c:v>358.7999877929687</c:v>
                </c:pt>
                <c:pt idx="3602">
                  <c:v>358.8999938964843</c:v>
                </c:pt>
                <c:pt idx="3603">
                  <c:v>359.0</c:v>
                </c:pt>
                <c:pt idx="3604">
                  <c:v>359.0999755859375</c:v>
                </c:pt>
                <c:pt idx="3605">
                  <c:v>359.1999816894534</c:v>
                </c:pt>
                <c:pt idx="3606">
                  <c:v>359.2999877929687</c:v>
                </c:pt>
                <c:pt idx="3607">
                  <c:v>359.3999938964843</c:v>
                </c:pt>
                <c:pt idx="3608">
                  <c:v>359.5</c:v>
                </c:pt>
                <c:pt idx="3609">
                  <c:v>359.5999755859375</c:v>
                </c:pt>
                <c:pt idx="3610">
                  <c:v>359.6999816894534</c:v>
                </c:pt>
                <c:pt idx="3611">
                  <c:v>359.7999877929687</c:v>
                </c:pt>
                <c:pt idx="3612">
                  <c:v>359.8999938964843</c:v>
                </c:pt>
                <c:pt idx="3613">
                  <c:v>360.0</c:v>
                </c:pt>
                <c:pt idx="3614">
                  <c:v>360.0999755859375</c:v>
                </c:pt>
                <c:pt idx="3615">
                  <c:v>360.1999816894534</c:v>
                </c:pt>
                <c:pt idx="3616">
                  <c:v>360.2999877929687</c:v>
                </c:pt>
                <c:pt idx="3617">
                  <c:v>360.3999938964843</c:v>
                </c:pt>
                <c:pt idx="3618">
                  <c:v>360.5</c:v>
                </c:pt>
                <c:pt idx="3619">
                  <c:v>360.5999755859375</c:v>
                </c:pt>
                <c:pt idx="3620">
                  <c:v>360.6999816894534</c:v>
                </c:pt>
                <c:pt idx="3621">
                  <c:v>360.7999877929687</c:v>
                </c:pt>
                <c:pt idx="3622">
                  <c:v>360.8999938964843</c:v>
                </c:pt>
                <c:pt idx="3623">
                  <c:v>361.0</c:v>
                </c:pt>
                <c:pt idx="3624">
                  <c:v>361.0999755859375</c:v>
                </c:pt>
                <c:pt idx="3625">
                  <c:v>361.1999816894534</c:v>
                </c:pt>
                <c:pt idx="3626">
                  <c:v>361.2999877929687</c:v>
                </c:pt>
                <c:pt idx="3627">
                  <c:v>361.3999938964843</c:v>
                </c:pt>
                <c:pt idx="3628">
                  <c:v>361.5</c:v>
                </c:pt>
                <c:pt idx="3629">
                  <c:v>361.5999755859375</c:v>
                </c:pt>
                <c:pt idx="3630">
                  <c:v>361.6999816894534</c:v>
                </c:pt>
                <c:pt idx="3631">
                  <c:v>361.7999877929687</c:v>
                </c:pt>
                <c:pt idx="3632">
                  <c:v>361.8999938964843</c:v>
                </c:pt>
                <c:pt idx="3633">
                  <c:v>362.0</c:v>
                </c:pt>
                <c:pt idx="3634">
                  <c:v>362.0999755859375</c:v>
                </c:pt>
                <c:pt idx="3635">
                  <c:v>362.1999816894534</c:v>
                </c:pt>
                <c:pt idx="3636">
                  <c:v>362.2999877929687</c:v>
                </c:pt>
                <c:pt idx="3637">
                  <c:v>362.3999938964843</c:v>
                </c:pt>
                <c:pt idx="3638">
                  <c:v>362.5</c:v>
                </c:pt>
                <c:pt idx="3639">
                  <c:v>362.5999755859375</c:v>
                </c:pt>
                <c:pt idx="3640">
                  <c:v>362.6999816894534</c:v>
                </c:pt>
                <c:pt idx="3641">
                  <c:v>362.7999877929687</c:v>
                </c:pt>
                <c:pt idx="3642">
                  <c:v>362.8999938964843</c:v>
                </c:pt>
                <c:pt idx="3643">
                  <c:v>363.0</c:v>
                </c:pt>
                <c:pt idx="3644">
                  <c:v>363.0999755859375</c:v>
                </c:pt>
                <c:pt idx="3645">
                  <c:v>363.1999816894534</c:v>
                </c:pt>
                <c:pt idx="3646">
                  <c:v>363.2999877929687</c:v>
                </c:pt>
                <c:pt idx="3647">
                  <c:v>363.3999938964843</c:v>
                </c:pt>
                <c:pt idx="3648">
                  <c:v>363.5</c:v>
                </c:pt>
                <c:pt idx="3649">
                  <c:v>363.5999755859375</c:v>
                </c:pt>
                <c:pt idx="3650">
                  <c:v>363.6999816894534</c:v>
                </c:pt>
                <c:pt idx="3651">
                  <c:v>363.7999877929687</c:v>
                </c:pt>
                <c:pt idx="3652">
                  <c:v>363.8999938964843</c:v>
                </c:pt>
                <c:pt idx="3653">
                  <c:v>364.0</c:v>
                </c:pt>
                <c:pt idx="3654">
                  <c:v>364.0999755859375</c:v>
                </c:pt>
                <c:pt idx="3655">
                  <c:v>364.1999816894534</c:v>
                </c:pt>
                <c:pt idx="3656">
                  <c:v>364.2999877929687</c:v>
                </c:pt>
                <c:pt idx="3657">
                  <c:v>364.3999938964843</c:v>
                </c:pt>
                <c:pt idx="3658">
                  <c:v>364.5</c:v>
                </c:pt>
                <c:pt idx="3659">
                  <c:v>364.5999755859375</c:v>
                </c:pt>
                <c:pt idx="3660">
                  <c:v>364.6999816894534</c:v>
                </c:pt>
                <c:pt idx="3661">
                  <c:v>364.7999877929687</c:v>
                </c:pt>
                <c:pt idx="3662">
                  <c:v>364.8999938964843</c:v>
                </c:pt>
                <c:pt idx="3663">
                  <c:v>365.0</c:v>
                </c:pt>
                <c:pt idx="3664">
                  <c:v>365.0999755859375</c:v>
                </c:pt>
                <c:pt idx="3665">
                  <c:v>365.1999816894534</c:v>
                </c:pt>
                <c:pt idx="3666">
                  <c:v>365.2999877929687</c:v>
                </c:pt>
                <c:pt idx="3667">
                  <c:v>365.3999938964843</c:v>
                </c:pt>
                <c:pt idx="3668">
                  <c:v>365.5</c:v>
                </c:pt>
                <c:pt idx="3669">
                  <c:v>365.5999755859375</c:v>
                </c:pt>
                <c:pt idx="3670">
                  <c:v>365.6999816894534</c:v>
                </c:pt>
                <c:pt idx="3671">
                  <c:v>365.7999877929687</c:v>
                </c:pt>
                <c:pt idx="3672">
                  <c:v>365.8999938964843</c:v>
                </c:pt>
                <c:pt idx="3673">
                  <c:v>366.0</c:v>
                </c:pt>
                <c:pt idx="3674">
                  <c:v>366.0999755859375</c:v>
                </c:pt>
                <c:pt idx="3675">
                  <c:v>366.1999816894534</c:v>
                </c:pt>
                <c:pt idx="3676">
                  <c:v>366.2999877929687</c:v>
                </c:pt>
                <c:pt idx="3677">
                  <c:v>366.3999938964843</c:v>
                </c:pt>
                <c:pt idx="3678">
                  <c:v>366.5</c:v>
                </c:pt>
                <c:pt idx="3679">
                  <c:v>366.5999755859375</c:v>
                </c:pt>
                <c:pt idx="3680">
                  <c:v>366.6999816894534</c:v>
                </c:pt>
                <c:pt idx="3681">
                  <c:v>366.7999877929687</c:v>
                </c:pt>
                <c:pt idx="3682">
                  <c:v>366.8999938964843</c:v>
                </c:pt>
                <c:pt idx="3683">
                  <c:v>367.0</c:v>
                </c:pt>
                <c:pt idx="3684">
                  <c:v>367.0999755859375</c:v>
                </c:pt>
                <c:pt idx="3685">
                  <c:v>367.1999816894534</c:v>
                </c:pt>
                <c:pt idx="3686">
                  <c:v>367.2999877929687</c:v>
                </c:pt>
                <c:pt idx="3687">
                  <c:v>367.3999938964843</c:v>
                </c:pt>
                <c:pt idx="3688">
                  <c:v>367.5</c:v>
                </c:pt>
                <c:pt idx="3689">
                  <c:v>367.5999755859375</c:v>
                </c:pt>
                <c:pt idx="3690">
                  <c:v>367.6999816894534</c:v>
                </c:pt>
                <c:pt idx="3691">
                  <c:v>367.7999877929687</c:v>
                </c:pt>
                <c:pt idx="3692">
                  <c:v>367.8999938964843</c:v>
                </c:pt>
                <c:pt idx="3693">
                  <c:v>368.0</c:v>
                </c:pt>
                <c:pt idx="3694">
                  <c:v>368.0999755859375</c:v>
                </c:pt>
                <c:pt idx="3695">
                  <c:v>368.1999816894534</c:v>
                </c:pt>
                <c:pt idx="3696">
                  <c:v>368.2999877929687</c:v>
                </c:pt>
                <c:pt idx="3697">
                  <c:v>368.3999938964843</c:v>
                </c:pt>
                <c:pt idx="3698">
                  <c:v>368.5</c:v>
                </c:pt>
                <c:pt idx="3699">
                  <c:v>368.5999755859375</c:v>
                </c:pt>
                <c:pt idx="3700">
                  <c:v>368.6999816894534</c:v>
                </c:pt>
                <c:pt idx="3701">
                  <c:v>368.7999877929687</c:v>
                </c:pt>
                <c:pt idx="3702">
                  <c:v>368.8999938964843</c:v>
                </c:pt>
                <c:pt idx="3703">
                  <c:v>369.0</c:v>
                </c:pt>
                <c:pt idx="3704">
                  <c:v>369.0999755859375</c:v>
                </c:pt>
                <c:pt idx="3705">
                  <c:v>369.1999816894534</c:v>
                </c:pt>
                <c:pt idx="3706">
                  <c:v>369.2999877929687</c:v>
                </c:pt>
                <c:pt idx="3707">
                  <c:v>369.3999938964843</c:v>
                </c:pt>
                <c:pt idx="3708">
                  <c:v>369.5</c:v>
                </c:pt>
                <c:pt idx="3709">
                  <c:v>369.5999755859375</c:v>
                </c:pt>
                <c:pt idx="3710">
                  <c:v>369.6999816894534</c:v>
                </c:pt>
                <c:pt idx="3711">
                  <c:v>369.7999877929687</c:v>
                </c:pt>
                <c:pt idx="3712">
                  <c:v>369.8999938964843</c:v>
                </c:pt>
                <c:pt idx="3713">
                  <c:v>370.0</c:v>
                </c:pt>
                <c:pt idx="3714">
                  <c:v>370.0999755859375</c:v>
                </c:pt>
                <c:pt idx="3715">
                  <c:v>370.1999816894534</c:v>
                </c:pt>
                <c:pt idx="3716">
                  <c:v>370.2999877929687</c:v>
                </c:pt>
                <c:pt idx="3717">
                  <c:v>370.3999938964843</c:v>
                </c:pt>
                <c:pt idx="3718">
                  <c:v>370.5</c:v>
                </c:pt>
                <c:pt idx="3719">
                  <c:v>370.5999755859375</c:v>
                </c:pt>
                <c:pt idx="3720">
                  <c:v>370.6999816894534</c:v>
                </c:pt>
                <c:pt idx="3721">
                  <c:v>370.7999877929687</c:v>
                </c:pt>
                <c:pt idx="3722">
                  <c:v>370.8999938964843</c:v>
                </c:pt>
                <c:pt idx="3723">
                  <c:v>371.0</c:v>
                </c:pt>
                <c:pt idx="3724">
                  <c:v>371.0999755859375</c:v>
                </c:pt>
                <c:pt idx="3725">
                  <c:v>371.1999816894534</c:v>
                </c:pt>
                <c:pt idx="3726">
                  <c:v>371.2999877929687</c:v>
                </c:pt>
                <c:pt idx="3727">
                  <c:v>371.3999938964843</c:v>
                </c:pt>
                <c:pt idx="3728">
                  <c:v>371.5</c:v>
                </c:pt>
                <c:pt idx="3729">
                  <c:v>371.5999755859375</c:v>
                </c:pt>
                <c:pt idx="3730">
                  <c:v>371.6999816894534</c:v>
                </c:pt>
                <c:pt idx="3731">
                  <c:v>371.7999877929687</c:v>
                </c:pt>
                <c:pt idx="3732">
                  <c:v>371.8999938964843</c:v>
                </c:pt>
                <c:pt idx="3733">
                  <c:v>372.0</c:v>
                </c:pt>
                <c:pt idx="3734">
                  <c:v>372.0999755859375</c:v>
                </c:pt>
                <c:pt idx="3735">
                  <c:v>372.1999816894534</c:v>
                </c:pt>
                <c:pt idx="3736">
                  <c:v>372.2999877929687</c:v>
                </c:pt>
                <c:pt idx="3737">
                  <c:v>372.3999938964843</c:v>
                </c:pt>
                <c:pt idx="3738">
                  <c:v>372.5</c:v>
                </c:pt>
                <c:pt idx="3739">
                  <c:v>372.5999755859375</c:v>
                </c:pt>
                <c:pt idx="3740">
                  <c:v>372.6999816894534</c:v>
                </c:pt>
                <c:pt idx="3741">
                  <c:v>372.7999877929687</c:v>
                </c:pt>
                <c:pt idx="3742">
                  <c:v>372.8999938964843</c:v>
                </c:pt>
                <c:pt idx="3743">
                  <c:v>373.0</c:v>
                </c:pt>
                <c:pt idx="3744">
                  <c:v>373.0999755859375</c:v>
                </c:pt>
                <c:pt idx="3745">
                  <c:v>373.1999816894534</c:v>
                </c:pt>
                <c:pt idx="3746">
                  <c:v>373.2999877929687</c:v>
                </c:pt>
              </c:numCache>
            </c:numRef>
          </c:xVal>
          <c:yVal>
            <c:numRef>
              <c:f>Sheet1!$P$2:$P$3748</c:f>
              <c:numCache>
                <c:formatCode>General</c:formatCode>
                <c:ptCount val="3747"/>
                <c:pt idx="0">
                  <c:v>0.0</c:v>
                </c:pt>
                <c:pt idx="1">
                  <c:v>0.0</c:v>
                </c:pt>
                <c:pt idx="2">
                  <c:v>0.0</c:v>
                </c:pt>
                <c:pt idx="3">
                  <c:v>0.0</c:v>
                </c:pt>
                <c:pt idx="4">
                  <c:v>0.0</c:v>
                </c:pt>
                <c:pt idx="5">
                  <c:v>0.0</c:v>
                </c:pt>
                <c:pt idx="6">
                  <c:v>0.0</c:v>
                </c:pt>
                <c:pt idx="7">
                  <c:v>0.0</c:v>
                </c:pt>
                <c:pt idx="8">
                  <c:v>0.0</c:v>
                </c:pt>
                <c:pt idx="9">
                  <c:v>0.0</c:v>
                </c:pt>
                <c:pt idx="10">
                  <c:v>0.0</c:v>
                </c:pt>
                <c:pt idx="11">
                  <c:v>0.0</c:v>
                </c:pt>
                <c:pt idx="12">
                  <c:v>0.0</c:v>
                </c:pt>
                <c:pt idx="13">
                  <c:v>0.0</c:v>
                </c:pt>
                <c:pt idx="14">
                  <c:v>0.0</c:v>
                </c:pt>
                <c:pt idx="15">
                  <c:v>0.00998668900824595</c:v>
                </c:pt>
                <c:pt idx="16">
                  <c:v>0.0199705771999665</c:v>
                </c:pt>
                <c:pt idx="17">
                  <c:v>0.0299520456253524</c:v>
                </c:pt>
                <c:pt idx="18">
                  <c:v>0.0399314754688089</c:v>
                </c:pt>
                <c:pt idx="19">
                  <c:v>0.0499081061848167</c:v>
                </c:pt>
                <c:pt idx="20">
                  <c:v>0.0598826992209648</c:v>
                </c:pt>
                <c:pt idx="21">
                  <c:v>0.0698544942950299</c:v>
                </c:pt>
                <c:pt idx="22">
                  <c:v>0.0798238723594878</c:v>
                </c:pt>
                <c:pt idx="23">
                  <c:v>0.0897912142281435</c:v>
                </c:pt>
                <c:pt idx="24">
                  <c:v>0.0997557600438015</c:v>
                </c:pt>
                <c:pt idx="25">
                  <c:v>0.109718270649516</c:v>
                </c:pt>
                <c:pt idx="26">
                  <c:v>0.11967798658659</c:v>
                </c:pt>
                <c:pt idx="27">
                  <c:v>0.129635288507141</c:v>
                </c:pt>
                <c:pt idx="28">
                  <c:v>0.139590556710053</c:v>
                </c:pt>
                <c:pt idx="29">
                  <c:v>0.149543032280063</c:v>
                </c:pt>
                <c:pt idx="30">
                  <c:v>0.159493475099615</c:v>
                </c:pt>
                <c:pt idx="31">
                  <c:v>0.169441126554649</c:v>
                </c:pt>
                <c:pt idx="32">
                  <c:v>0.179386366894506</c:v>
                </c:pt>
                <c:pt idx="33">
                  <c:v>0.189329575956576</c:v>
                </c:pt>
                <c:pt idx="34">
                  <c:v>0.19926999574031</c:v>
                </c:pt>
                <c:pt idx="35">
                  <c:v>0.20920838523989</c:v>
                </c:pt>
                <c:pt idx="36">
                  <c:v>0.219143986822462</c:v>
                </c:pt>
                <c:pt idx="37">
                  <c:v>0.22907718023349</c:v>
                </c:pt>
                <c:pt idx="38">
                  <c:v>0.239008344515425</c:v>
                </c:pt>
                <c:pt idx="39">
                  <c:v>0.248936722696155</c:v>
                </c:pt>
                <c:pt idx="40">
                  <c:v>0.258863072925891</c:v>
                </c:pt>
                <c:pt idx="41">
                  <c:v>0.268786638489504</c:v>
                </c:pt>
                <c:pt idx="42">
                  <c:v>0.278707798676168</c:v>
                </c:pt>
                <c:pt idx="43">
                  <c:v>0.288626932411811</c:v>
                </c:pt>
                <c:pt idx="44">
                  <c:v>0.298543283543242</c:v>
                </c:pt>
                <c:pt idx="45">
                  <c:v>0.308457609242716</c:v>
                </c:pt>
                <c:pt idx="46">
                  <c:v>0.318369153731441</c:v>
                </c:pt>
                <c:pt idx="47">
                  <c:v>0.328278295858808</c:v>
                </c:pt>
                <c:pt idx="48">
                  <c:v>0.338185414111417</c:v>
                </c:pt>
                <c:pt idx="49">
                  <c:v>0.348089753271727</c:v>
                </c:pt>
                <c:pt idx="50">
                  <c:v>0.357992069515374</c:v>
                </c:pt>
                <c:pt idx="51">
                  <c:v>0.367891606978345</c:v>
                </c:pt>
                <c:pt idx="52">
                  <c:v>0.377788744841902</c:v>
                </c:pt>
                <c:pt idx="53">
                  <c:v>0.387683861111383</c:v>
                </c:pt>
                <c:pt idx="54">
                  <c:v>0.397576201459539</c:v>
                </c:pt>
                <c:pt idx="55">
                  <c:v>0.407466521218439</c:v>
                </c:pt>
                <c:pt idx="56">
                  <c:v>0.417354066430609</c:v>
                </c:pt>
                <c:pt idx="57">
                  <c:v>0.427239215017568</c:v>
                </c:pt>
                <c:pt idx="58">
                  <c:v>0.437122344537048</c:v>
                </c:pt>
                <c:pt idx="59">
                  <c:v>0.447002701585886</c:v>
                </c:pt>
                <c:pt idx="60">
                  <c:v>0.456881040591472</c:v>
                </c:pt>
                <c:pt idx="61">
                  <c:v>0.466756608519957</c:v>
                </c:pt>
                <c:pt idx="62">
                  <c:v>0.476629782845371</c:v>
                </c:pt>
                <c:pt idx="63">
                  <c:v>0.486500940302571</c:v>
                </c:pt>
                <c:pt idx="64">
                  <c:v>0.496369328057736</c:v>
                </c:pt>
                <c:pt idx="65">
                  <c:v>0.506235700067385</c:v>
                </c:pt>
                <c:pt idx="66">
                  <c:v>0.516099304184823</c:v>
                </c:pt>
                <c:pt idx="67">
                  <c:v>0.525960517400014</c:v>
                </c:pt>
                <c:pt idx="68">
                  <c:v>0.535819716338312</c:v>
                </c:pt>
                <c:pt idx="69">
                  <c:v>0.54567614940095</c:v>
                </c:pt>
                <c:pt idx="70">
                  <c:v>0.555530569167026</c:v>
                </c:pt>
                <c:pt idx="71">
                  <c:v>0.565382224402837</c:v>
                </c:pt>
                <c:pt idx="72">
                  <c:v>0.575231491643487</c:v>
                </c:pt>
                <c:pt idx="73">
                  <c:v>0.585078747059917</c:v>
                </c:pt>
                <c:pt idx="74">
                  <c:v>0.594923239965689</c:v>
                </c:pt>
                <c:pt idx="75">
                  <c:v>0.604765722030051</c:v>
                </c:pt>
                <c:pt idx="76">
                  <c:v>0.614605442681603</c:v>
                </c:pt>
                <c:pt idx="77">
                  <c:v>0.624442778070951</c:v>
                </c:pt>
                <c:pt idx="78">
                  <c:v>0.63427810398439</c:v>
                </c:pt>
                <c:pt idx="79">
                  <c:v>0.644110670633821</c:v>
                </c:pt>
                <c:pt idx="80">
                  <c:v>0.653941228766185</c:v>
                </c:pt>
                <c:pt idx="81">
                  <c:v>0.663769028956362</c:v>
                </c:pt>
                <c:pt idx="82">
                  <c:v>0.673594446816641</c:v>
                </c:pt>
                <c:pt idx="83">
                  <c:v>0.683417857595405</c:v>
                </c:pt>
                <c:pt idx="84">
                  <c:v>0.693238512411677</c:v>
                </c:pt>
                <c:pt idx="85">
                  <c:v>0.703057161101673</c:v>
                </c:pt>
                <c:pt idx="86">
                  <c:v>0.712873055146963</c:v>
                </c:pt>
                <c:pt idx="87">
                  <c:v>0.722686569703573</c:v>
                </c:pt>
                <c:pt idx="88">
                  <c:v>0.732498079565759</c:v>
                </c:pt>
                <c:pt idx="89">
                  <c:v>0.742306836802091</c:v>
                </c:pt>
                <c:pt idx="90">
                  <c:v>0.752113590307206</c:v>
                </c:pt>
                <c:pt idx="91">
                  <c:v>0.761917592469898</c:v>
                </c:pt>
                <c:pt idx="92">
                  <c:v>0.77171921799218</c:v>
                </c:pt>
                <c:pt idx="93">
                  <c:v>0.781518841213102</c:v>
                </c:pt>
                <c:pt idx="94">
                  <c:v>0.791315715064539</c:v>
                </c:pt>
                <c:pt idx="95">
                  <c:v>0.801110587566457</c:v>
                </c:pt>
                <c:pt idx="96">
                  <c:v>0.810902712012566</c:v>
                </c:pt>
                <c:pt idx="97">
                  <c:v>0.820692462650095</c:v>
                </c:pt>
                <c:pt idx="98">
                  <c:v>0.830480213363745</c:v>
                </c:pt>
                <c:pt idx="99">
                  <c:v>0.840265217989655</c:v>
                </c:pt>
                <c:pt idx="100">
                  <c:v>0.850048223640715</c:v>
                </c:pt>
                <c:pt idx="101">
                  <c:v>0.85982848458115</c:v>
                </c:pt>
                <c:pt idx="102">
                  <c:v>0.86960637468732</c:v>
                </c:pt>
                <c:pt idx="103">
                  <c:v>0.879382267287407</c:v>
                </c:pt>
                <c:pt idx="104">
                  <c:v>0.8891554171242</c:v>
                </c:pt>
                <c:pt idx="105">
                  <c:v>0.898926570408104</c:v>
                </c:pt>
                <c:pt idx="106">
                  <c:v>0.908694982242901</c:v>
                </c:pt>
                <c:pt idx="107">
                  <c:v>0.918461025971407</c:v>
                </c:pt>
                <c:pt idx="108">
                  <c:v>0.928225074574798</c:v>
                </c:pt>
                <c:pt idx="109">
                  <c:v>0.937986383698014</c:v>
                </c:pt>
                <c:pt idx="110">
                  <c:v>0.947745698646627</c:v>
                </c:pt>
                <c:pt idx="111">
                  <c:v>0.957502275426139</c:v>
                </c:pt>
                <c:pt idx="112">
                  <c:v>0.96725648692628</c:v>
                </c:pt>
                <c:pt idx="113">
                  <c:v>0.977008705675566</c:v>
                </c:pt>
                <c:pt idx="114">
                  <c:v>0.986758188220015</c:v>
                </c:pt>
                <c:pt idx="115">
                  <c:v>0.99650567896144</c:v>
                </c:pt>
                <c:pt idx="116">
                  <c:v>1.00625043480599</c:v>
                </c:pt>
                <c:pt idx="117">
                  <c:v>1.01599282819084</c:v>
                </c:pt>
                <c:pt idx="118">
                  <c:v>1.025733231192391</c:v>
                </c:pt>
                <c:pt idx="119">
                  <c:v>1.035470901256661</c:v>
                </c:pt>
                <c:pt idx="120">
                  <c:v>1.045206581882777</c:v>
                </c:pt>
                <c:pt idx="121">
                  <c:v>1.054939530876461</c:v>
                </c:pt>
                <c:pt idx="122">
                  <c:v>1.064670120457048</c:v>
                </c:pt>
                <c:pt idx="123">
                  <c:v>1.07439872208564</c:v>
                </c:pt>
                <c:pt idx="124">
                  <c:v>1.08412459408741</c:v>
                </c:pt>
                <c:pt idx="125">
                  <c:v>1.093848479063678</c:v>
                </c:pt>
                <c:pt idx="126">
                  <c:v>1.103569635722512</c:v>
                </c:pt>
                <c:pt idx="127">
                  <c:v>1.113288435601602</c:v>
                </c:pt>
                <c:pt idx="128">
                  <c:v>1.123005249878824</c:v>
                </c:pt>
                <c:pt idx="129">
                  <c:v>1.132719337801131</c:v>
                </c:pt>
                <c:pt idx="130">
                  <c:v>1.142431441069851</c:v>
                </c:pt>
                <c:pt idx="131">
                  <c:v>1.152140819290978</c:v>
                </c:pt>
                <c:pt idx="132">
                  <c:v>1.161847843551795</c:v>
                </c:pt>
                <c:pt idx="133">
                  <c:v>1.171552884580206</c:v>
                </c:pt>
                <c:pt idx="134">
                  <c:v>1.181255202520446</c:v>
                </c:pt>
                <c:pt idx="135">
                  <c:v>1.190955538174923</c:v>
                </c:pt>
                <c:pt idx="136">
                  <c:v>1.200653152046485</c:v>
                </c:pt>
                <c:pt idx="137">
                  <c:v>1.210348414772548</c:v>
                </c:pt>
                <c:pt idx="138">
                  <c:v>1.220041696631577</c:v>
                </c:pt>
                <c:pt idx="139">
                  <c:v>1.229732258664014</c:v>
                </c:pt>
                <c:pt idx="140">
                  <c:v>1.239420840774425</c:v>
                </c:pt>
                <c:pt idx="141">
                  <c:v>1.249106704361436</c:v>
                </c:pt>
                <c:pt idx="142">
                  <c:v>1.258790219671888</c:v>
                </c:pt>
                <c:pt idx="143">
                  <c:v>1.268471756567127</c:v>
                </c:pt>
                <c:pt idx="144">
                  <c:v>1.278150576917628</c:v>
                </c:pt>
                <c:pt idx="145">
                  <c:v>1.287827419733132</c:v>
                </c:pt>
                <c:pt idx="146">
                  <c:v>1.297501547308951</c:v>
                </c:pt>
                <c:pt idx="147">
                  <c:v>1.307173329386437</c:v>
                </c:pt>
                <c:pt idx="148">
                  <c:v>1.316843135348911</c:v>
                </c:pt>
                <c:pt idx="149">
                  <c:v>1.326510228028163</c:v>
                </c:pt>
                <c:pt idx="150">
                  <c:v>1.336175345538545</c:v>
                </c:pt>
                <c:pt idx="151">
                  <c:v>1.345837751069286</c:v>
                </c:pt>
                <c:pt idx="152">
                  <c:v>1.355497813913783</c:v>
                </c:pt>
                <c:pt idx="153">
                  <c:v>1.365155903007828</c:v>
                </c:pt>
                <c:pt idx="154">
                  <c:v>1.37481128207649</c:v>
                </c:pt>
                <c:pt idx="155">
                  <c:v>1.384464688339798</c:v>
                </c:pt>
                <c:pt idx="156">
                  <c:v>1.394115385879832</c:v>
                </c:pt>
                <c:pt idx="157">
                  <c:v>1.403763743542566</c:v>
                </c:pt>
                <c:pt idx="158">
                  <c:v>1.413410129816803</c:v>
                </c:pt>
                <c:pt idx="159">
                  <c:v>1.423053809319813</c:v>
                </c:pt>
                <c:pt idx="160">
                  <c:v>1.432695518378379</c:v>
                </c:pt>
                <c:pt idx="161">
                  <c:v>1.44233452196636</c:v>
                </c:pt>
                <c:pt idx="162">
                  <c:v>1.451971188482839</c:v>
                </c:pt>
                <c:pt idx="163">
                  <c:v>1.461605885986914</c:v>
                </c:pt>
                <c:pt idx="164">
                  <c:v>1.471237879973425</c:v>
                </c:pt>
                <c:pt idx="165">
                  <c:v>1.480867905877034</c:v>
                </c:pt>
                <c:pt idx="166">
                  <c:v>1.490495229562543</c:v>
                </c:pt>
                <c:pt idx="167">
                  <c:v>1.500120218982941</c:v>
                </c:pt>
                <c:pt idx="168">
                  <c:v>1.509743241734907</c:v>
                </c:pt>
                <c:pt idx="169">
                  <c:v>1.519363564217173</c:v>
                </c:pt>
                <c:pt idx="170">
                  <c:v>1.528981920973507</c:v>
                </c:pt>
                <c:pt idx="171">
                  <c:v>1.538597578758382</c:v>
                </c:pt>
                <c:pt idx="172">
                  <c:v>1.54821090507901</c:v>
                </c:pt>
                <c:pt idx="173">
                  <c:v>1.557822267086715</c:v>
                </c:pt>
                <c:pt idx="174">
                  <c:v>1.567430932069265</c:v>
                </c:pt>
                <c:pt idx="175">
                  <c:v>1.577037633680423</c:v>
                </c:pt>
                <c:pt idx="176">
                  <c:v>1.586641639563268</c:v>
                </c:pt>
                <c:pt idx="177">
                  <c:v>1.596243316779764</c:v>
                </c:pt>
                <c:pt idx="178">
                  <c:v>1.605843032036424</c:v>
                </c:pt>
                <c:pt idx="179">
                  <c:v>1.615440053508975</c:v>
                </c:pt>
                <c:pt idx="180">
                  <c:v>1.625035113962246</c:v>
                </c:pt>
                <c:pt idx="181">
                  <c:v>1.634627481926852</c:v>
                </c:pt>
                <c:pt idx="182">
                  <c:v>1.64421752402005</c:v>
                </c:pt>
                <c:pt idx="183">
                  <c:v>1.653805606470869</c:v>
                </c:pt>
                <c:pt idx="184">
                  <c:v>1.663390998339234</c:v>
                </c:pt>
                <c:pt idx="185">
                  <c:v>1.672974431528861</c:v>
                </c:pt>
                <c:pt idx="186">
                  <c:v>1.682555175456472</c:v>
                </c:pt>
                <c:pt idx="187">
                  <c:v>1.692133596294773</c:v>
                </c:pt>
                <c:pt idx="188">
                  <c:v>1.701710059861873</c:v>
                </c:pt>
                <c:pt idx="189">
                  <c:v>1.711283836105878</c:v>
                </c:pt>
                <c:pt idx="190">
                  <c:v>1.720855656016576</c:v>
                </c:pt>
                <c:pt idx="191">
                  <c:v>1.73042478989612</c:v>
                </c:pt>
                <c:pt idx="192">
                  <c:v>1.739991603473583</c:v>
                </c:pt>
                <c:pt idx="193">
                  <c:v>1.749556462123872</c:v>
                </c:pt>
                <c:pt idx="194">
                  <c:v>1.75911863667988</c:v>
                </c:pt>
                <c:pt idx="195">
                  <c:v>1.768678857245671</c:v>
                </c:pt>
                <c:pt idx="196">
                  <c:v>1.77823639500776</c:v>
                </c:pt>
                <c:pt idx="197">
                  <c:v>1.787791615252122</c:v>
                </c:pt>
                <c:pt idx="198">
                  <c:v>1.797344882910991</c:v>
                </c:pt>
                <c:pt idx="199">
                  <c:v>1.806895469700988</c:v>
                </c:pt>
                <c:pt idx="200">
                  <c:v>1.816444104841511</c:v>
                </c:pt>
                <c:pt idx="201">
                  <c:v>1.825990060402375</c:v>
                </c:pt>
                <c:pt idx="202">
                  <c:v>1.835533701226993</c:v>
                </c:pt>
                <c:pt idx="203">
                  <c:v>1.845075391805454</c:v>
                </c:pt>
                <c:pt idx="204">
                  <c:v>1.854614404737043</c:v>
                </c:pt>
                <c:pt idx="205">
                  <c:v>1.864151468357555</c:v>
                </c:pt>
                <c:pt idx="206">
                  <c:v>1.873685855619048</c:v>
                </c:pt>
                <c:pt idx="207">
                  <c:v>1.883217930922897</c:v>
                </c:pt>
                <c:pt idx="208">
                  <c:v>1.892748058317577</c:v>
                </c:pt>
                <c:pt idx="209">
                  <c:v>1.902275511283982</c:v>
                </c:pt>
                <c:pt idx="210">
                  <c:v>1.911801017275359</c:v>
                </c:pt>
                <c:pt idx="211">
                  <c:v>1.921323850124953</c:v>
                </c:pt>
                <c:pt idx="212">
                  <c:v>1.930844373792628</c:v>
                </c:pt>
                <c:pt idx="213">
                  <c:v>1.940362951885778</c:v>
                </c:pt>
                <c:pt idx="214">
                  <c:v>1.949878858765841</c:v>
                </c:pt>
                <c:pt idx="215">
                  <c:v>1.959392821004583</c:v>
                </c:pt>
                <c:pt idx="216">
                  <c:v>1.968904113315365</c:v>
                </c:pt>
                <c:pt idx="217">
                  <c:v>1.97841309921708</c:v>
                </c:pt>
                <c:pt idx="218">
                  <c:v>1.987920141876567</c:v>
                </c:pt>
                <c:pt idx="219">
                  <c:v>1.997424516534751</c:v>
                </c:pt>
                <c:pt idx="220">
                  <c:v>2.006926948882971</c:v>
                </c:pt>
                <c:pt idx="221">
                  <c:v>2.016426714513653</c:v>
                </c:pt>
                <c:pt idx="222">
                  <c:v>2.025924176505244</c:v>
                </c:pt>
                <c:pt idx="223">
                  <c:v>2.035419697584553</c:v>
                </c:pt>
                <c:pt idx="224">
                  <c:v>2.044912553870941</c:v>
                </c:pt>
                <c:pt idx="225">
                  <c:v>2.05440347001494</c:v>
                </c:pt>
                <c:pt idx="226">
                  <c:v>2.06389172262979</c:v>
                </c:pt>
                <c:pt idx="227">
                  <c:v>2.073377674357092</c:v>
                </c:pt>
                <c:pt idx="228">
                  <c:v>2.082861687483558</c:v>
                </c:pt>
                <c:pt idx="229">
                  <c:v>2.092343039005342</c:v>
                </c:pt>
                <c:pt idx="230">
                  <c:v>2.101822452855469</c:v>
                </c:pt>
                <c:pt idx="231">
                  <c:v>2.111299206380733</c:v>
                </c:pt>
                <c:pt idx="232">
                  <c:v>2.120773661779631</c:v>
                </c:pt>
                <c:pt idx="233">
                  <c:v>2.130246180899862</c:v>
                </c:pt>
                <c:pt idx="234">
                  <c:v>2.139716041613873</c:v>
                </c:pt>
                <c:pt idx="235">
                  <c:v>2.149183966977375</c:v>
                </c:pt>
                <c:pt idx="236">
                  <c:v>2.15864923521303</c:v>
                </c:pt>
                <c:pt idx="237">
                  <c:v>2.168112208080434</c:v>
                </c:pt>
                <c:pt idx="238">
                  <c:v>2.177573246988792</c:v>
                </c:pt>
                <c:pt idx="239">
                  <c:v>2.187031630685784</c:v>
                </c:pt>
                <c:pt idx="240">
                  <c:v>2.196488081350872</c:v>
                </c:pt>
                <c:pt idx="241">
                  <c:v>2.205941878081535</c:v>
                </c:pt>
                <c:pt idx="242">
                  <c:v>2.215393382198977</c:v>
                </c:pt>
                <c:pt idx="243">
                  <c:v>2.224842954674453</c:v>
                </c:pt>
                <c:pt idx="244">
                  <c:v>2.23428987512982</c:v>
                </c:pt>
                <c:pt idx="245">
                  <c:v>2.24373486486934</c:v>
                </c:pt>
                <c:pt idx="246">
                  <c:v>2.253177203864253</c:v>
                </c:pt>
                <c:pt idx="247">
                  <c:v>2.262617252997913</c:v>
                </c:pt>
                <c:pt idx="248">
                  <c:v>2.272055372804126</c:v>
                </c:pt>
                <c:pt idx="249">
                  <c:v>2.281490843777895</c:v>
                </c:pt>
                <c:pt idx="250">
                  <c:v>2.290924386349323</c:v>
                </c:pt>
                <c:pt idx="251">
                  <c:v>2.300355281362366</c:v>
                </c:pt>
                <c:pt idx="252">
                  <c:v>2.309783889263042</c:v>
                </c:pt>
                <c:pt idx="253">
                  <c:v>2.319210570148253</c:v>
                </c:pt>
                <c:pt idx="254">
                  <c:v>2.328634605385084</c:v>
                </c:pt>
                <c:pt idx="255">
                  <c:v>2.338056714530527</c:v>
                </c:pt>
                <c:pt idx="256">
                  <c:v>2.347476179300214</c:v>
                </c:pt>
                <c:pt idx="257">
                  <c:v>2.356893359703347</c:v>
                </c:pt>
                <c:pt idx="258">
                  <c:v>2.36630825628872</c:v>
                </c:pt>
                <c:pt idx="259">
                  <c:v>2.375721587654263</c:v>
                </c:pt>
                <c:pt idx="260">
                  <c:v>2.385131918075835</c:v>
                </c:pt>
                <c:pt idx="261">
                  <c:v>2.394539966325307</c:v>
                </c:pt>
                <c:pt idx="262">
                  <c:v>2.403945732950972</c:v>
                </c:pt>
                <c:pt idx="263">
                  <c:v>2.413349218501003</c:v>
                </c:pt>
                <c:pt idx="264">
                  <c:v>2.422751140702425</c:v>
                </c:pt>
                <c:pt idx="265">
                  <c:v>2.432150065571278</c:v>
                </c:pt>
                <c:pt idx="266">
                  <c:v>2.441546710913355</c:v>
                </c:pt>
                <c:pt idx="267">
                  <c:v>2.450941077227867</c:v>
                </c:pt>
                <c:pt idx="268">
                  <c:v>2.460333165187318</c:v>
                </c:pt>
                <c:pt idx="269">
                  <c:v>2.469723691648354</c:v>
                </c:pt>
                <c:pt idx="270">
                  <c:v>2.479111224364659</c:v>
                </c:pt>
                <c:pt idx="271">
                  <c:v>2.488496480366413</c:v>
                </c:pt>
                <c:pt idx="272">
                  <c:v>2.497879460200203</c:v>
                </c:pt>
                <c:pt idx="273">
                  <c:v>2.507260164412504</c:v>
                </c:pt>
                <c:pt idx="274">
                  <c:v>2.516639308991167</c:v>
                </c:pt>
                <c:pt idx="275">
                  <c:v>2.526015463425928</c:v>
                </c:pt>
                <c:pt idx="276">
                  <c:v>2.535389343877966</c:v>
                </c:pt>
                <c:pt idx="277">
                  <c:v>2.544760950893293</c:v>
                </c:pt>
                <c:pt idx="278">
                  <c:v>2.554130285017806</c:v>
                </c:pt>
                <c:pt idx="279">
                  <c:v>2.563498061371618</c:v>
                </c:pt>
                <c:pt idx="280">
                  <c:v>2.572862851178438</c:v>
                </c:pt>
                <c:pt idx="281">
                  <c:v>2.582225369731501</c:v>
                </c:pt>
                <c:pt idx="282">
                  <c:v>2.591585617576253</c:v>
                </c:pt>
                <c:pt idx="283">
                  <c:v>2.600943595258025</c:v>
                </c:pt>
                <c:pt idx="284">
                  <c:v>2.610300017030241</c:v>
                </c:pt>
                <c:pt idx="285">
                  <c:v>2.619653455848514</c:v>
                </c:pt>
                <c:pt idx="286">
                  <c:v>2.629004626139187</c:v>
                </c:pt>
                <c:pt idx="287">
                  <c:v>2.638353528447147</c:v>
                </c:pt>
                <c:pt idx="288">
                  <c:v>2.647700163317174</c:v>
                </c:pt>
                <c:pt idx="289">
                  <c:v>2.657045244137048</c:v>
                </c:pt>
                <c:pt idx="290">
                  <c:v>2.666387345592224</c:v>
                </c:pt>
                <c:pt idx="291">
                  <c:v>2.675727181243195</c:v>
                </c:pt>
                <c:pt idx="292">
                  <c:v>2.685064751634306</c:v>
                </c:pt>
                <c:pt idx="293">
                  <c:v>2.694400057309794</c:v>
                </c:pt>
                <c:pt idx="294">
                  <c:v>2.70373381079285</c:v>
                </c:pt>
                <c:pt idx="295">
                  <c:v>2.713064588496692</c:v>
                </c:pt>
                <c:pt idx="296">
                  <c:v>2.722393103117024</c:v>
                </c:pt>
                <c:pt idx="297">
                  <c:v>2.731719355197655</c:v>
                </c:pt>
                <c:pt idx="298">
                  <c:v>2.741043345282288</c:v>
                </c:pt>
                <c:pt idx="299">
                  <c:v>2.750365785030571</c:v>
                </c:pt>
                <c:pt idx="300">
                  <c:v>2.759685252581431</c:v>
                </c:pt>
                <c:pt idx="301">
                  <c:v>2.76900245976682</c:v>
                </c:pt>
                <c:pt idx="302">
                  <c:v>2.778317407130026</c:v>
                </c:pt>
                <c:pt idx="303">
                  <c:v>2.787630095214231</c:v>
                </c:pt>
                <c:pt idx="304">
                  <c:v>2.796941234816582</c:v>
                </c:pt>
                <c:pt idx="305">
                  <c:v>2.806249405799651</c:v>
                </c:pt>
                <c:pt idx="306">
                  <c:v>2.815555319132696</c:v>
                </c:pt>
                <c:pt idx="307">
                  <c:v>2.824858975358484</c:v>
                </c:pt>
                <c:pt idx="308">
                  <c:v>2.834160375019692</c:v>
                </c:pt>
                <c:pt idx="309">
                  <c:v>2.843460228052014</c:v>
                </c:pt>
                <c:pt idx="310">
                  <c:v>2.8527571160396</c:v>
                </c:pt>
                <c:pt idx="311">
                  <c:v>2.862051749090062</c:v>
                </c:pt>
                <c:pt idx="312">
                  <c:v>2.871344127745659</c:v>
                </c:pt>
                <c:pt idx="313">
                  <c:v>2.880634252548567</c:v>
                </c:pt>
                <c:pt idx="314">
                  <c:v>2.889922832574077</c:v>
                </c:pt>
                <c:pt idx="315">
                  <c:v>2.899208451125865</c:v>
                </c:pt>
                <c:pt idx="316">
                  <c:v>2.90849181745093</c:v>
                </c:pt>
                <c:pt idx="317">
                  <c:v>2.917772932091043</c:v>
                </c:pt>
                <c:pt idx="318">
                  <c:v>2.927051795587886</c:v>
                </c:pt>
                <c:pt idx="319">
                  <c:v>2.936329116157393</c:v>
                </c:pt>
                <c:pt idx="320">
                  <c:v>2.945603478820704</c:v>
                </c:pt>
                <c:pt idx="321">
                  <c:v>2.954875591965252</c:v>
                </c:pt>
                <c:pt idx="322">
                  <c:v>2.964145456132332</c:v>
                </c:pt>
                <c:pt idx="323">
                  <c:v>2.973413071863143</c:v>
                </c:pt>
                <c:pt idx="324">
                  <c:v>2.982679146515302</c:v>
                </c:pt>
                <c:pt idx="325">
                  <c:v>2.991942266825363</c:v>
                </c:pt>
                <c:pt idx="326">
                  <c:v>3.001203140322234</c:v>
                </c:pt>
                <c:pt idx="327">
                  <c:v>3.01046176754674</c:v>
                </c:pt>
                <c:pt idx="328">
                  <c:v>3.019718149039615</c:v>
                </c:pt>
                <c:pt idx="329">
                  <c:v>3.028972991301199</c:v>
                </c:pt>
                <c:pt idx="330">
                  <c:v>3.038224882781401</c:v>
                </c:pt>
                <c:pt idx="331">
                  <c:v>3.047474530151655</c:v>
                </c:pt>
                <c:pt idx="332">
                  <c:v>3.056721933540391</c:v>
                </c:pt>
                <c:pt idx="333">
                  <c:v>3.065967093656845</c:v>
                </c:pt>
                <c:pt idx="334">
                  <c:v>3.075210716345898</c:v>
                </c:pt>
                <c:pt idx="335">
                  <c:v>3.084451391767524</c:v>
                </c:pt>
                <c:pt idx="336">
                  <c:v>3.093689825735298</c:v>
                </c:pt>
                <c:pt idx="337">
                  <c:v>3.102926018787744</c:v>
                </c:pt>
                <c:pt idx="338">
                  <c:v>3.112159971463269</c:v>
                </c:pt>
                <c:pt idx="339">
                  <c:v>3.121392388549288</c:v>
                </c:pt>
                <c:pt idx="340">
                  <c:v>3.13062186191495</c:v>
                </c:pt>
                <c:pt idx="341">
                  <c:v>3.13984909651831</c:v>
                </c:pt>
                <c:pt idx="342">
                  <c:v>3.149074092897344</c:v>
                </c:pt>
                <c:pt idx="343">
                  <c:v>3.158296851589915</c:v>
                </c:pt>
                <c:pt idx="344">
                  <c:v>3.167518076529145</c:v>
                </c:pt>
                <c:pt idx="345">
                  <c:v>3.176736361291326</c:v>
                </c:pt>
                <c:pt idx="346">
                  <c:v>3.185952409980028</c:v>
                </c:pt>
                <c:pt idx="347">
                  <c:v>3.195166223132684</c:v>
                </c:pt>
                <c:pt idx="348">
                  <c:v>3.204377801286617</c:v>
                </c:pt>
                <c:pt idx="349">
                  <c:v>3.2135878475217</c:v>
                </c:pt>
                <c:pt idx="350">
                  <c:v>3.222794957119313</c:v>
                </c:pt>
                <c:pt idx="351">
                  <c:v>3.231999833329577</c:v>
                </c:pt>
                <c:pt idx="352">
                  <c:v>3.241202476689392</c:v>
                </c:pt>
                <c:pt idx="353">
                  <c:v>3.250402887735548</c:v>
                </c:pt>
                <c:pt idx="354">
                  <c:v>3.259601768695696</c:v>
                </c:pt>
                <c:pt idx="355">
                  <c:v>3.268797716554278</c:v>
                </c:pt>
                <c:pt idx="356">
                  <c:v>3.277991433708986</c:v>
                </c:pt>
                <c:pt idx="357">
                  <c:v>3.287182920696196</c:v>
                </c:pt>
                <c:pt idx="358">
                  <c:v>3.296372178052173</c:v>
                </c:pt>
                <c:pt idx="359">
                  <c:v>3.305559907153381</c:v>
                </c:pt>
                <c:pt idx="360">
                  <c:v>3.314744706685276</c:v>
                </c:pt>
                <c:pt idx="361">
                  <c:v>3.323927278194162</c:v>
                </c:pt>
                <c:pt idx="362">
                  <c:v>3.333107622215892</c:v>
                </c:pt>
                <c:pt idx="363">
                  <c:v>3.342285739286217</c:v>
                </c:pt>
                <c:pt idx="364">
                  <c:v>3.351462329931446</c:v>
                </c:pt>
                <c:pt idx="365">
                  <c:v>3.360635994536011</c:v>
                </c:pt>
                <c:pt idx="366">
                  <c:v>3.369807433795849</c:v>
                </c:pt>
                <c:pt idx="367">
                  <c:v>3.378976648246315</c:v>
                </c:pt>
                <c:pt idx="368">
                  <c:v>3.388143638422643</c:v>
                </c:pt>
                <c:pt idx="369">
                  <c:v>3.397309104002015</c:v>
                </c:pt>
                <c:pt idx="370">
                  <c:v>3.406471647065799</c:v>
                </c:pt>
                <c:pt idx="371">
                  <c:v>3.415631967460615</c:v>
                </c:pt>
                <c:pt idx="372">
                  <c:v>3.424790065721301</c:v>
                </c:pt>
                <c:pt idx="373">
                  <c:v>3.4339459423826</c:v>
                </c:pt>
                <c:pt idx="374">
                  <c:v>3.44310029627359</c:v>
                </c:pt>
                <c:pt idx="375">
                  <c:v>3.452251731170544</c:v>
                </c:pt>
                <c:pt idx="376">
                  <c:v>3.461400946071786</c:v>
                </c:pt>
                <c:pt idx="377">
                  <c:v>3.470547941511657</c:v>
                </c:pt>
                <c:pt idx="378">
                  <c:v>3.479692718024404</c:v>
                </c:pt>
                <c:pt idx="379">
                  <c:v>3.488835973592034</c:v>
                </c:pt>
                <c:pt idx="380">
                  <c:v>3.497976313683698</c:v>
                </c:pt>
                <c:pt idx="381">
                  <c:v>3.507114436450445</c:v>
                </c:pt>
                <c:pt idx="382">
                  <c:v>3.516250342426126</c:v>
                </c:pt>
                <c:pt idx="383">
                  <c:v>3.525384032144507</c:v>
                </c:pt>
                <c:pt idx="384">
                  <c:v>3.534516202741543</c:v>
                </c:pt>
                <c:pt idx="385">
                  <c:v>3.543645461377237</c:v>
                </c:pt>
                <c:pt idx="386">
                  <c:v>3.552772505356383</c:v>
                </c:pt>
                <c:pt idx="387">
                  <c:v>3.56189733521236</c:v>
                </c:pt>
                <c:pt idx="388">
                  <c:v>3.571019951478452</c:v>
                </c:pt>
                <c:pt idx="389">
                  <c:v>3.580141050445596</c:v>
                </c:pt>
                <c:pt idx="390">
                  <c:v>3.58925924096261</c:v>
                </c:pt>
                <c:pt idx="391">
                  <c:v>3.598375219489068</c:v>
                </c:pt>
                <c:pt idx="392">
                  <c:v>3.607488986557877</c:v>
                </c:pt>
                <c:pt idx="393">
                  <c:v>3.616600542701853</c:v>
                </c:pt>
                <c:pt idx="394">
                  <c:v>3.625710583367932</c:v>
                </c:pt>
                <c:pt idx="395">
                  <c:v>3.634817719091728</c:v>
                </c:pt>
                <c:pt idx="396">
                  <c:v>3.643922645488616</c:v>
                </c:pt>
                <c:pt idx="397">
                  <c:v>3.65302536309104</c:v>
                </c:pt>
                <c:pt idx="398">
                  <c:v>3.662125871731656</c:v>
                </c:pt>
                <c:pt idx="399">
                  <c:v>3.671224866594592</c:v>
                </c:pt>
                <c:pt idx="400">
                  <c:v>3.68032095996912</c:v>
                </c:pt>
                <c:pt idx="401">
                  <c:v>3.68941484662579</c:v>
                </c:pt>
                <c:pt idx="402">
                  <c:v>3.698506527094968</c:v>
                </c:pt>
                <c:pt idx="403">
                  <c:v>3.707596001906908</c:v>
                </c:pt>
                <c:pt idx="404">
                  <c:v>3.716683964821859</c:v>
                </c:pt>
                <c:pt idx="405">
                  <c:v>3.725769029741423</c:v>
                </c:pt>
                <c:pt idx="406">
                  <c:v>3.734851890593834</c:v>
                </c:pt>
                <c:pt idx="407">
                  <c:v>3.743932547908878</c:v>
                </c:pt>
                <c:pt idx="408">
                  <c:v>3.753011002216218</c:v>
                </c:pt>
                <c:pt idx="409">
                  <c:v>3.762087946435017</c:v>
                </c:pt>
                <c:pt idx="410">
                  <c:v>3.771161996147501</c:v>
                </c:pt>
                <c:pt idx="411">
                  <c:v>3.78023384444062</c:v>
                </c:pt>
                <c:pt idx="412">
                  <c:v>3.789303491843567</c:v>
                </c:pt>
                <c:pt idx="413">
                  <c:v>3.798370938885431</c:v>
                </c:pt>
                <c:pt idx="414">
                  <c:v>3.807436877645293</c:v>
                </c:pt>
                <c:pt idx="415">
                  <c:v>3.81649992538399</c:v>
                </c:pt>
                <c:pt idx="416">
                  <c:v>3.825560774348198</c:v>
                </c:pt>
                <c:pt idx="417">
                  <c:v>3.834619425066526</c:v>
                </c:pt>
                <c:pt idx="418">
                  <c:v>3.843675878067488</c:v>
                </c:pt>
                <c:pt idx="419">
                  <c:v>3.852730824591088</c:v>
                </c:pt>
                <c:pt idx="420">
                  <c:v>3.861782883574774</c:v>
                </c:pt>
                <c:pt idx="421">
                  <c:v>3.870832746425944</c:v>
                </c:pt>
                <c:pt idx="422">
                  <c:v>3.879880413672637</c:v>
                </c:pt>
                <c:pt idx="423">
                  <c:v>3.888925885842784</c:v>
                </c:pt>
                <c:pt idx="424">
                  <c:v>3.897969853338337</c:v>
                </c:pt>
                <c:pt idx="425">
                  <c:v>3.907010936771331</c:v>
                </c:pt>
                <c:pt idx="426">
                  <c:v>3.916049826710902</c:v>
                </c:pt>
                <c:pt idx="427">
                  <c:v>3.92508652368452</c:v>
                </c:pt>
                <c:pt idx="428">
                  <c:v>3.93412102821954</c:v>
                </c:pt>
                <c:pt idx="429">
                  <c:v>3.943154029880864</c:v>
                </c:pt>
                <c:pt idx="430">
                  <c:v>3.952184150953105</c:v>
                </c:pt>
                <c:pt idx="431">
                  <c:v>3.961212081168156</c:v>
                </c:pt>
                <c:pt idx="432">
                  <c:v>3.970237821052912</c:v>
                </c:pt>
                <c:pt idx="433">
                  <c:v>3.979261371134152</c:v>
                </c:pt>
                <c:pt idx="434">
                  <c:v>3.988283420140747</c:v>
                </c:pt>
                <c:pt idx="435">
                  <c:v>3.997302592027875</c:v>
                </c:pt>
                <c:pt idx="436">
                  <c:v>4.00631957569119</c:v>
                </c:pt>
                <c:pt idx="437">
                  <c:v>4.015334371657014</c:v>
                </c:pt>
                <c:pt idx="438">
                  <c:v>4.024346980451568</c:v>
                </c:pt>
                <c:pt idx="439">
                  <c:v>4.033358089968682</c:v>
                </c:pt>
                <c:pt idx="440">
                  <c:v>4.042366325832102</c:v>
                </c:pt>
                <c:pt idx="441">
                  <c:v>4.051372376102246</c:v>
                </c:pt>
                <c:pt idx="442">
                  <c:v>4.060376241304876</c:v>
                </c:pt>
                <c:pt idx="443">
                  <c:v>4.06937792196564</c:v>
                </c:pt>
                <c:pt idx="444">
                  <c:v>4.07837810514435</c:v>
                </c:pt>
                <c:pt idx="445">
                  <c:v>4.0873754181313</c:v>
                </c:pt>
                <c:pt idx="446">
                  <c:v>4.096370548152694</c:v>
                </c:pt>
                <c:pt idx="447">
                  <c:v>4.10536349573373</c:v>
                </c:pt>
                <c:pt idx="448">
                  <c:v>4.114354261399478</c:v>
                </c:pt>
                <c:pt idx="449">
                  <c:v>4.123343531376751</c:v>
                </c:pt>
                <c:pt idx="450">
                  <c:v>4.132329934620397</c:v>
                </c:pt>
                <c:pt idx="451">
                  <c:v>4.141314157523388</c:v>
                </c:pt>
                <c:pt idx="452">
                  <c:v>4.150296200610367</c:v>
                </c:pt>
                <c:pt idx="453">
                  <c:v>4.159276064405855</c:v>
                </c:pt>
                <c:pt idx="454">
                  <c:v>4.168254434304626</c:v>
                </c:pt>
                <c:pt idx="455">
                  <c:v>4.177229940924097</c:v>
                </c:pt>
                <c:pt idx="456">
                  <c:v>4.186203269825032</c:v>
                </c:pt>
                <c:pt idx="457">
                  <c:v>4.195174421531505</c:v>
                </c:pt>
                <c:pt idx="458">
                  <c:v>4.204143396567489</c:v>
                </c:pt>
                <c:pt idx="459">
                  <c:v>4.213110879496735</c:v>
                </c:pt>
                <c:pt idx="460">
                  <c:v>4.222075502597238</c:v>
                </c:pt>
                <c:pt idx="461">
                  <c:v>4.231037950598535</c:v>
                </c:pt>
                <c:pt idx="462">
                  <c:v>4.23999822402415</c:v>
                </c:pt>
                <c:pt idx="463">
                  <c:v>4.248956323336684</c:v>
                </c:pt>
                <c:pt idx="464">
                  <c:v>4.257912931966907</c:v>
                </c:pt>
                <c:pt idx="465">
                  <c:v>4.266866684188417</c:v>
                </c:pt>
                <c:pt idx="466">
                  <c:v>4.275818263899649</c:v>
                </c:pt>
                <c:pt idx="467">
                  <c:v>4.284767671622718</c:v>
                </c:pt>
                <c:pt idx="468">
                  <c:v>4.293714907879609</c:v>
                </c:pt>
                <c:pt idx="469">
                  <c:v>4.302660655574126</c:v>
                </c:pt>
                <c:pt idx="470">
                  <c:v>4.311603550298558</c:v>
                </c:pt>
                <c:pt idx="471">
                  <c:v>4.320544275122068</c:v>
                </c:pt>
                <c:pt idx="472">
                  <c:v>4.329482830566149</c:v>
                </c:pt>
                <c:pt idx="473">
                  <c:v>4.338419217152165</c:v>
                </c:pt>
                <c:pt idx="474">
                  <c:v>4.347354116955794</c:v>
                </c:pt>
                <c:pt idx="475">
                  <c:v>4.356286167223896</c:v>
                </c:pt>
                <c:pt idx="476">
                  <c:v>4.365216050197307</c:v>
                </c:pt>
                <c:pt idx="477">
                  <c:v>4.374143766396903</c:v>
                </c:pt>
                <c:pt idx="478">
                  <c:v>4.383069316343427</c:v>
                </c:pt>
                <c:pt idx="479">
                  <c:v>4.391993381285454</c:v>
                </c:pt>
                <c:pt idx="480">
                  <c:v>4.400914600122375</c:v>
                </c:pt>
                <c:pt idx="481">
                  <c:v>4.409833654267738</c:v>
                </c:pt>
                <c:pt idx="482">
                  <c:v>4.418750544241784</c:v>
                </c:pt>
                <c:pt idx="483">
                  <c:v>4.427665270564635</c:v>
                </c:pt>
                <c:pt idx="484">
                  <c:v>4.436578513658757</c:v>
                </c:pt>
                <c:pt idx="485">
                  <c:v>4.445488914074097</c:v>
                </c:pt>
                <c:pt idx="486">
                  <c:v>4.454397152397892</c:v>
                </c:pt>
                <c:pt idx="487">
                  <c:v>4.463303229149758</c:v>
                </c:pt>
                <c:pt idx="488">
                  <c:v>4.4722071448492</c:v>
                </c:pt>
                <c:pt idx="489">
                  <c:v>4.481109579093554</c:v>
                </c:pt>
                <c:pt idx="490">
                  <c:v>4.490009174081348</c:v>
                </c:pt>
                <c:pt idx="491">
                  <c:v>4.498906609574496</c:v>
                </c:pt>
                <c:pt idx="492">
                  <c:v>4.507801886091993</c:v>
                </c:pt>
                <c:pt idx="493">
                  <c:v>4.516695004152723</c:v>
                </c:pt>
                <c:pt idx="494">
                  <c:v>4.525586642529886</c:v>
                </c:pt>
                <c:pt idx="495">
                  <c:v>4.534475445068614</c:v>
                </c:pt>
                <c:pt idx="496">
                  <c:v>4.543362090706482</c:v>
                </c:pt>
                <c:pt idx="497">
                  <c:v>4.55224657996187</c:v>
                </c:pt>
                <c:pt idx="498">
                  <c:v>4.56112891335303</c:v>
                </c:pt>
                <c:pt idx="499">
                  <c:v>4.570009768830031</c:v>
                </c:pt>
                <c:pt idx="500">
                  <c:v>4.57888779188261</c:v>
                </c:pt>
                <c:pt idx="501">
                  <c:v>4.58776366062501</c:v>
                </c:pt>
                <c:pt idx="502">
                  <c:v>4.596637375574991</c:v>
                </c:pt>
                <c:pt idx="503">
                  <c:v>4.605508937250176</c:v>
                </c:pt>
                <c:pt idx="504">
                  <c:v>4.614379022778482</c:v>
                </c:pt>
                <c:pt idx="505">
                  <c:v>4.62324627929229</c:v>
                </c:pt>
                <c:pt idx="506">
                  <c:v>4.632111384083496</c:v>
                </c:pt>
                <c:pt idx="507">
                  <c:v>4.640974337669217</c:v>
                </c:pt>
                <c:pt idx="508">
                  <c:v>4.649835140566479</c:v>
                </c:pt>
                <c:pt idx="509">
                  <c:v>4.658694469082025</c:v>
                </c:pt>
                <c:pt idx="510">
                  <c:v>4.667550971988888</c:v>
                </c:pt>
                <c:pt idx="511">
                  <c:v>4.676405325757617</c:v>
                </c:pt>
                <c:pt idx="512">
                  <c:v>4.685257530904706</c:v>
                </c:pt>
                <c:pt idx="513">
                  <c:v>4.694107587946543</c:v>
                </c:pt>
                <c:pt idx="514">
                  <c:v>4.702956172369705</c:v>
                </c:pt>
                <c:pt idx="515">
                  <c:v>4.711801934585926</c:v>
                </c:pt>
                <c:pt idx="516">
                  <c:v>4.720645550245351</c:v>
                </c:pt>
                <c:pt idx="517">
                  <c:v>4.72948701986388</c:v>
                </c:pt>
                <c:pt idx="518">
                  <c:v>4.738326343957271</c:v>
                </c:pt>
                <c:pt idx="519">
                  <c:v>4.747164197192892</c:v>
                </c:pt>
                <c:pt idx="520">
                  <c:v>4.755999231619214</c:v>
                </c:pt>
                <c:pt idx="521">
                  <c:v>4.764832122066994</c:v>
                </c:pt>
                <c:pt idx="522">
                  <c:v>4.773662869051502</c:v>
                </c:pt>
                <c:pt idx="523">
                  <c:v>4.782491473087876</c:v>
                </c:pt>
                <c:pt idx="524">
                  <c:v>4.79131860802527</c:v>
                </c:pt>
                <c:pt idx="525">
                  <c:v>4.800142927546925</c:v>
                </c:pt>
                <c:pt idx="526">
                  <c:v>4.808965105665174</c:v>
                </c:pt>
                <c:pt idx="527">
                  <c:v>4.81778514289467</c:v>
                </c:pt>
                <c:pt idx="528">
                  <c:v>4.826603039749933</c:v>
                </c:pt>
                <c:pt idx="529">
                  <c:v>4.835419469264794</c:v>
                </c:pt>
                <c:pt idx="530">
                  <c:v>4.844233086756562</c:v>
                </c:pt>
                <c:pt idx="531">
                  <c:v>4.85304456541728</c:v>
                </c:pt>
                <c:pt idx="532">
                  <c:v>4.861853905760994</c:v>
                </c:pt>
                <c:pt idx="533">
                  <c:v>4.87066110830161</c:v>
                </c:pt>
                <c:pt idx="534">
                  <c:v>4.87946684525481</c:v>
                </c:pt>
                <c:pt idx="535">
                  <c:v>4.888269773567468</c:v>
                </c:pt>
                <c:pt idx="536">
                  <c:v>4.897070565618065</c:v>
                </c:pt>
                <c:pt idx="537">
                  <c:v>4.90586922192002</c:v>
                </c:pt>
                <c:pt idx="538">
                  <c:v>4.914665742986623</c:v>
                </c:pt>
                <c:pt idx="539">
                  <c:v>4.923460800218285</c:v>
                </c:pt>
                <c:pt idx="540">
                  <c:v>4.93225305219076</c:v>
                </c:pt>
                <c:pt idx="541">
                  <c:v>4.94104317046706</c:v>
                </c:pt>
                <c:pt idx="542">
                  <c:v>4.949831155559981</c:v>
                </c:pt>
                <c:pt idx="543">
                  <c:v>4.9586170079822</c:v>
                </c:pt>
                <c:pt idx="544">
                  <c:v>4.967401398319832</c:v>
                </c:pt>
                <c:pt idx="545">
                  <c:v>4.976182986775552</c:v>
                </c:pt>
                <c:pt idx="546">
                  <c:v>4.984962444097886</c:v>
                </c:pt>
                <c:pt idx="547">
                  <c:v>4.993739770799011</c:v>
                </c:pt>
                <c:pt idx="548">
                  <c:v>5.002514967390975</c:v>
                </c:pt>
                <c:pt idx="549">
                  <c:v>5.011288703646606</c:v>
                </c:pt>
                <c:pt idx="550">
                  <c:v>5.020059641393514</c:v>
                </c:pt>
                <c:pt idx="551">
                  <c:v>5.02882845056673</c:v>
                </c:pt>
                <c:pt idx="552">
                  <c:v>5.037595131677809</c:v>
                </c:pt>
                <c:pt idx="553">
                  <c:v>5.04635968523819</c:v>
                </c:pt>
                <c:pt idx="554">
                  <c:v>5.055122780208332</c:v>
                </c:pt>
                <c:pt idx="555">
                  <c:v>5.063883080038894</c:v>
                </c:pt>
                <c:pt idx="556">
                  <c:v>5.072641253852358</c:v>
                </c:pt>
                <c:pt idx="557">
                  <c:v>5.081397302159666</c:v>
                </c:pt>
                <c:pt idx="558">
                  <c:v>5.090151225471623</c:v>
                </c:pt>
                <c:pt idx="559">
                  <c:v>5.098903691937347</c:v>
                </c:pt>
                <c:pt idx="560">
                  <c:v>5.107653366628544</c:v>
                </c:pt>
                <c:pt idx="561">
                  <c:v>5.116400917856147</c:v>
                </c:pt>
                <c:pt idx="562">
                  <c:v>5.125146346130471</c:v>
                </c:pt>
                <c:pt idx="563">
                  <c:v>5.133889651961722</c:v>
                </c:pt>
                <c:pt idx="564">
                  <c:v>5.142631502688606</c:v>
                </c:pt>
                <c:pt idx="565">
                  <c:v>5.151370565001955</c:v>
                </c:pt>
                <c:pt idx="566">
                  <c:v>5.160107506402116</c:v>
                </c:pt>
                <c:pt idx="567">
                  <c:v>5.168842327398789</c:v>
                </c:pt>
                <c:pt idx="568">
                  <c:v>5.177575028501556</c:v>
                </c:pt>
                <c:pt idx="569">
                  <c:v>5.186306276239714</c:v>
                </c:pt>
                <c:pt idx="570">
                  <c:v>5.195034738921263</c:v>
                </c:pt>
                <c:pt idx="571">
                  <c:v>5.203761083236942</c:v>
                </c:pt>
                <c:pt idx="572">
                  <c:v>5.212485309695825</c:v>
                </c:pt>
                <c:pt idx="573">
                  <c:v>5.22120741880688</c:v>
                </c:pt>
                <c:pt idx="574">
                  <c:v>5.229928076290958</c:v>
                </c:pt>
                <c:pt idx="575">
                  <c:v>5.238645952071296</c:v>
                </c:pt>
                <c:pt idx="576">
                  <c:v>5.24736171202998</c:v>
                </c:pt>
                <c:pt idx="577">
                  <c:v>5.256075356675475</c:v>
                </c:pt>
                <c:pt idx="578">
                  <c:v>5.26478688651613</c:v>
                </c:pt>
                <c:pt idx="579">
                  <c:v>5.273496966465327</c:v>
                </c:pt>
                <c:pt idx="580">
                  <c:v>5.282204268059576</c:v>
                </c:pt>
                <c:pt idx="581">
                  <c:v>5.290909456373306</c:v>
                </c:pt>
                <c:pt idx="582">
                  <c:v>5.29961253191437</c:v>
                </c:pt>
                <c:pt idx="583">
                  <c:v>5.308313495190481</c:v>
                </c:pt>
                <c:pt idx="584">
                  <c:v>5.317013010308527</c:v>
                </c:pt>
                <c:pt idx="585">
                  <c:v>5.325709750416368</c:v>
                </c:pt>
                <c:pt idx="586">
                  <c:v>5.334404379781731</c:v>
                </c:pt>
                <c:pt idx="587">
                  <c:v>5.343096898911856</c:v>
                </c:pt>
                <c:pt idx="588">
                  <c:v>5.35178730831384</c:v>
                </c:pt>
                <c:pt idx="589">
                  <c:v>5.360476271289023</c:v>
                </c:pt>
                <c:pt idx="590">
                  <c:v>5.369162462594693</c:v>
                </c:pt>
                <c:pt idx="591">
                  <c:v>5.37784654569284</c:v>
                </c:pt>
                <c:pt idx="592">
                  <c:v>5.386528521090078</c:v>
                </c:pt>
                <c:pt idx="593">
                  <c:v>5.395208389292898</c:v>
                </c:pt>
                <c:pt idx="594">
                  <c:v>5.403886812798071</c:v>
                </c:pt>
                <c:pt idx="595">
                  <c:v>5.412562468191795</c:v>
                </c:pt>
                <c:pt idx="596">
                  <c:v>5.421236018052833</c:v>
                </c:pt>
                <c:pt idx="597">
                  <c:v>5.429907462762756</c:v>
                </c:pt>
                <c:pt idx="598">
                  <c:v>5.438576802827811</c:v>
                </c:pt>
                <c:pt idx="599">
                  <c:v>5.447244699941577</c:v>
                </c:pt>
                <c:pt idx="600">
                  <c:v>5.455909832074672</c:v>
                </c:pt>
                <c:pt idx="601">
                  <c:v>5.464572861080945</c:v>
                </c:pt>
                <c:pt idx="602">
                  <c:v>5.47323378746617</c:v>
                </c:pt>
                <c:pt idx="603">
                  <c:v>5.481892611735966</c:v>
                </c:pt>
                <c:pt idx="604">
                  <c:v>5.490549994781291</c:v>
                </c:pt>
                <c:pt idx="605">
                  <c:v>5.499204616176378</c:v>
                </c:pt>
                <c:pt idx="606">
                  <c:v>5.507857136972254</c:v>
                </c:pt>
                <c:pt idx="607">
                  <c:v>5.516507557674077</c:v>
                </c:pt>
                <c:pt idx="608">
                  <c:v>5.525155878786852</c:v>
                </c:pt>
                <c:pt idx="609">
                  <c:v>5.533802760399897</c:v>
                </c:pt>
                <c:pt idx="610">
                  <c:v>5.5424468836891</c:v>
                </c:pt>
                <c:pt idx="611">
                  <c:v>5.551088908903645</c:v>
                </c:pt>
                <c:pt idx="612">
                  <c:v>5.559728836548065</c:v>
                </c:pt>
                <c:pt idx="613">
                  <c:v>5.568366667126774</c:v>
                </c:pt>
                <c:pt idx="614">
                  <c:v>5.57700305992836</c:v>
                </c:pt>
                <c:pt idx="615">
                  <c:v>5.585636697728487</c:v>
                </c:pt>
                <c:pt idx="616">
                  <c:v>5.594268239975441</c:v>
                </c:pt>
                <c:pt idx="617">
                  <c:v>5.602897687173145</c:v>
                </c:pt>
                <c:pt idx="618">
                  <c:v>5.611525039825387</c:v>
                </c:pt>
                <c:pt idx="619">
                  <c:v>5.620150956421024</c:v>
                </c:pt>
                <c:pt idx="620">
                  <c:v>5.628774121333555</c:v>
                </c:pt>
                <c:pt idx="621">
                  <c:v>5.63739519321132</c:v>
                </c:pt>
                <c:pt idx="622">
                  <c:v>5.64601417255763</c:v>
                </c:pt>
                <c:pt idx="623">
                  <c:v>5.654631059875669</c:v>
                </c:pt>
                <c:pt idx="624">
                  <c:v>5.663246512855506</c:v>
                </c:pt>
                <c:pt idx="625">
                  <c:v>5.671859217466546</c:v>
                </c:pt>
                <c:pt idx="626">
                  <c:v>5.680469831558161</c:v>
                </c:pt>
                <c:pt idx="627">
                  <c:v>5.689078355633045</c:v>
                </c:pt>
                <c:pt idx="628">
                  <c:v>5.697684790193765</c:v>
                </c:pt>
                <c:pt idx="629">
                  <c:v>5.70628979213257</c:v>
                </c:pt>
                <c:pt idx="630">
                  <c:v>5.714892049012847</c:v>
                </c:pt>
                <c:pt idx="631">
                  <c:v>5.72349221788596</c:v>
                </c:pt>
                <c:pt idx="632">
                  <c:v>5.732090299253992</c:v>
                </c:pt>
                <c:pt idx="633">
                  <c:v>5.740686293618883</c:v>
                </c:pt>
                <c:pt idx="634">
                  <c:v>5.749280857076016</c:v>
                </c:pt>
                <c:pt idx="635">
                  <c:v>5.757872678780864</c:v>
                </c:pt>
                <c:pt idx="636">
                  <c:v>5.766462414987723</c:v>
                </c:pt>
                <c:pt idx="637">
                  <c:v>5.775050066198051</c:v>
                </c:pt>
                <c:pt idx="638">
                  <c:v>5.78363563291319</c:v>
                </c:pt>
                <c:pt idx="639">
                  <c:v>5.792219770432602</c:v>
                </c:pt>
                <c:pt idx="640">
                  <c:v>5.800801169501911</c:v>
                </c:pt>
                <c:pt idx="641">
                  <c:v>5.80938048557933</c:v>
                </c:pt>
                <c:pt idx="642">
                  <c:v>5.817957719165679</c:v>
                </c:pt>
                <c:pt idx="643">
                  <c:v>5.826532870761694</c:v>
                </c:pt>
                <c:pt idx="644">
                  <c:v>5.835106594871884</c:v>
                </c:pt>
                <c:pt idx="645">
                  <c:v>5.843677583830113</c:v>
                </c:pt>
                <c:pt idx="646">
                  <c:v>5.85224649229944</c:v>
                </c:pt>
                <c:pt idx="647">
                  <c:v>5.860813320780084</c:v>
                </c:pt>
                <c:pt idx="648">
                  <c:v>5.869378069772147</c:v>
                </c:pt>
                <c:pt idx="649">
                  <c:v>5.87794139298614</c:v>
                </c:pt>
                <c:pt idx="650">
                  <c:v>5.886501984342268</c:v>
                </c:pt>
                <c:pt idx="651">
                  <c:v>5.89506049770939</c:v>
                </c:pt>
                <c:pt idx="652">
                  <c:v>5.903616933587113</c:v>
                </c:pt>
                <c:pt idx="653">
                  <c:v>5.91217129247491</c:v>
                </c:pt>
                <c:pt idx="654">
                  <c:v>5.9207245534993</c:v>
                </c:pt>
                <c:pt idx="655">
                  <c:v>5.929274107407887</c:v>
                </c:pt>
                <c:pt idx="656">
                  <c:v>5.93782289034377</c:v>
                </c:pt>
                <c:pt idx="657">
                  <c:v>5.94636829408359</c:v>
                </c:pt>
                <c:pt idx="658">
                  <c:v>5.954912927215285</c:v>
                </c:pt>
                <c:pt idx="659">
                  <c:v>5.963455486034891</c:v>
                </c:pt>
                <c:pt idx="660">
                  <c:v>5.971994668104212</c:v>
                </c:pt>
                <c:pt idx="661">
                  <c:v>5.980533080111952</c:v>
                </c:pt>
                <c:pt idx="662">
                  <c:v>5.989068116998892</c:v>
                </c:pt>
                <c:pt idx="663">
                  <c:v>5.997602384188353</c:v>
                </c:pt>
                <c:pt idx="664">
                  <c:v>6.006134579557912</c:v>
                </c:pt>
                <c:pt idx="665">
                  <c:v>6.014663402249461</c:v>
                </c:pt>
                <c:pt idx="666">
                  <c:v>6.023191455789333</c:v>
                </c:pt>
                <c:pt idx="667">
                  <c:v>6.031716138278656</c:v>
                </c:pt>
                <c:pt idx="668">
                  <c:v>6.040240051979927</c:v>
                </c:pt>
                <c:pt idx="669">
                  <c:v>6.048761896350396</c:v>
                </c:pt>
                <c:pt idx="670">
                  <c:v>6.057280372110085</c:v>
                </c:pt>
                <c:pt idx="671">
                  <c:v>6.065798079626797</c:v>
                </c:pt>
                <c:pt idx="672">
                  <c:v>6.074312420158201</c:v>
                </c:pt>
                <c:pt idx="673">
                  <c:v>6.082825992809759</c:v>
                </c:pt>
                <c:pt idx="674">
                  <c:v>6.091337498616491</c:v>
                </c:pt>
                <c:pt idx="675">
                  <c:v>6.099845639874673</c:v>
                </c:pt>
                <c:pt idx="676">
                  <c:v>6.108353013797352</c:v>
                </c:pt>
                <c:pt idx="677">
                  <c:v>6.116857024794939</c:v>
                </c:pt>
                <c:pt idx="678">
                  <c:v>6.125360268819666</c:v>
                </c:pt>
                <c:pt idx="679">
                  <c:v>6.133861448482422</c:v>
                </c:pt>
                <c:pt idx="680">
                  <c:v>6.142359267653834</c:v>
                </c:pt>
                <c:pt idx="681">
                  <c:v>6.150856320395986</c:v>
                </c:pt>
                <c:pt idx="682">
                  <c:v>6.159350014268258</c:v>
                </c:pt>
                <c:pt idx="683">
                  <c:v>6.167842942073414</c:v>
                </c:pt>
                <c:pt idx="684">
                  <c:v>6.176333807996333</c:v>
                </c:pt>
                <c:pt idx="685">
                  <c:v>6.184821317480091</c:v>
                </c:pt>
                <c:pt idx="686">
                  <c:v>6.193308061439612</c:v>
                </c:pt>
                <c:pt idx="687">
                  <c:v>6.20179145057942</c:v>
                </c:pt>
                <c:pt idx="688">
                  <c:v>6.210274074556632</c:v>
                </c:pt>
                <c:pt idx="689">
                  <c:v>6.218754639128195</c:v>
                </c:pt>
                <c:pt idx="690">
                  <c:v>6.227231851307777</c:v>
                </c:pt>
                <c:pt idx="691">
                  <c:v>6.235708298866882</c:v>
                </c:pt>
                <c:pt idx="692">
                  <c:v>6.244181395651435</c:v>
                </c:pt>
                <c:pt idx="693">
                  <c:v>6.252653728176661</c:v>
                </c:pt>
                <c:pt idx="694">
                  <c:v>6.261124003769702</c:v>
                </c:pt>
                <c:pt idx="695">
                  <c:v>6.269590931012904</c:v>
                </c:pt>
                <c:pt idx="696">
                  <c:v>6.278057094538143</c:v>
                </c:pt>
                <c:pt idx="697">
                  <c:v>6.286519911328969</c:v>
                </c:pt>
                <c:pt idx="698">
                  <c:v>6.294981964762479</c:v>
                </c:pt>
                <c:pt idx="699">
                  <c:v>6.303441963734136</c:v>
                </c:pt>
                <c:pt idx="700">
                  <c:v>6.311898618393064</c:v>
                </c:pt>
                <c:pt idx="701">
                  <c:v>6.320354510235286</c:v>
                </c:pt>
                <c:pt idx="702">
                  <c:v>6.328807059378213</c:v>
                </c:pt>
                <c:pt idx="703">
                  <c:v>6.337258846064587</c:v>
                </c:pt>
                <c:pt idx="704">
                  <c:v>6.345708580756269</c:v>
                </c:pt>
                <c:pt idx="705">
                  <c:v>6.35415497516732</c:v>
                </c:pt>
                <c:pt idx="706">
                  <c:v>6.362600607661675</c:v>
                </c:pt>
                <c:pt idx="707">
                  <c:v>6.371042901486803</c:v>
                </c:pt>
                <c:pt idx="708">
                  <c:v>6.379484433754866</c:v>
                </c:pt>
                <c:pt idx="709">
                  <c:v>6.387923916492268</c:v>
                </c:pt>
                <c:pt idx="710">
                  <c:v>6.396360062976108</c:v>
                </c:pt>
                <c:pt idx="711">
                  <c:v>6.404795448441969</c:v>
                </c:pt>
                <c:pt idx="712">
                  <c:v>6.41322749926366</c:v>
                </c:pt>
                <c:pt idx="713">
                  <c:v>6.421658789426498</c:v>
                </c:pt>
                <c:pt idx="714">
                  <c:v>6.430088032519556</c:v>
                </c:pt>
                <c:pt idx="715">
                  <c:v>6.438513943381081</c:v>
                </c:pt>
                <c:pt idx="716">
                  <c:v>6.44693909412208</c:v>
                </c:pt>
                <c:pt idx="717">
                  <c:v>6.455360914238923</c:v>
                </c:pt>
                <c:pt idx="718">
                  <c:v>6.463781974593855</c:v>
                </c:pt>
                <c:pt idx="719">
                  <c:v>6.472200990336721</c:v>
                </c:pt>
                <c:pt idx="720">
                  <c:v>6.48061667786505</c:v>
                </c:pt>
                <c:pt idx="721">
                  <c:v>6.489031606169024</c:v>
                </c:pt>
                <c:pt idx="722">
                  <c:v>6.497443207863827</c:v>
                </c:pt>
                <c:pt idx="723">
                  <c:v>6.505854050692363</c:v>
                </c:pt>
                <c:pt idx="724">
                  <c:v>6.514262851363394</c:v>
                </c:pt>
                <c:pt idx="725">
                  <c:v>6.522668327831852</c:v>
                </c:pt>
                <c:pt idx="726">
                  <c:v>6.53107304597083</c:v>
                </c:pt>
                <c:pt idx="727">
                  <c:v>6.539474441510573</c:v>
                </c:pt>
                <c:pt idx="728">
                  <c:v>6.547875079078413</c:v>
                </c:pt>
                <c:pt idx="729">
                  <c:v>6.556273676940145</c:v>
                </c:pt>
                <c:pt idx="730">
                  <c:v>6.564668954606222</c:v>
                </c:pt>
                <c:pt idx="731">
                  <c:v>6.573063474836392</c:v>
                </c:pt>
                <c:pt idx="732">
                  <c:v>6.581454676472245</c:v>
                </c:pt>
                <c:pt idx="733">
                  <c:v>6.589845121029258</c:v>
                </c:pt>
                <c:pt idx="734">
                  <c:v>6.598233528328366</c:v>
                </c:pt>
                <c:pt idx="735">
                  <c:v>6.606618619433711</c:v>
                </c:pt>
                <c:pt idx="736">
                  <c:v>6.61500295399542</c:v>
                </c:pt>
                <c:pt idx="737">
                  <c:v>6.623383973962688</c:v>
                </c:pt>
                <c:pt idx="738">
                  <c:v>6.631764237742858</c:v>
                </c:pt>
                <c:pt idx="739">
                  <c:v>6.640142466710168</c:v>
                </c:pt>
                <c:pt idx="740">
                  <c:v>6.648517383480557</c:v>
                </c:pt>
                <c:pt idx="741">
                  <c:v>6.656891545568625</c:v>
                </c:pt>
                <c:pt idx="742">
                  <c:v>6.66526239808921</c:v>
                </c:pt>
                <c:pt idx="743">
                  <c:v>6.67363249537455</c:v>
                </c:pt>
                <c:pt idx="744">
                  <c:v>6.682000560350904</c:v>
                </c:pt>
                <c:pt idx="745">
                  <c:v>6.690365317184748</c:v>
                </c:pt>
                <c:pt idx="746">
                  <c:v>6.698729319319755</c:v>
                </c:pt>
                <c:pt idx="747">
                  <c:v>6.707090014909361</c:v>
                </c:pt>
                <c:pt idx="748">
                  <c:v>6.715449956157499</c:v>
                </c:pt>
                <c:pt idx="749">
                  <c:v>6.723807867539997</c:v>
                </c:pt>
                <c:pt idx="750">
                  <c:v>6.73216247477137</c:v>
                </c:pt>
                <c:pt idx="751">
                  <c:v>6.740516328196978</c:v>
                </c:pt>
                <c:pt idx="752">
                  <c:v>6.748866879066627</c:v>
                </c:pt>
                <c:pt idx="753">
                  <c:v>6.757216676487417</c:v>
                </c:pt>
                <c:pt idx="754">
                  <c:v>6.765564446482871</c:v>
                </c:pt>
                <c:pt idx="755">
                  <c:v>6.773908916313683</c:v>
                </c:pt>
                <c:pt idx="756">
                  <c:v>6.782252633230655</c:v>
                </c:pt>
                <c:pt idx="757">
                  <c:v>6.790593051576186</c:v>
                </c:pt>
                <c:pt idx="758">
                  <c:v>6.79893271736431</c:v>
                </c:pt>
                <c:pt idx="759">
                  <c:v>6.807270358164351</c:v>
                </c:pt>
                <c:pt idx="760">
                  <c:v>6.815604702781343</c:v>
                </c:pt>
                <c:pt idx="761">
                  <c:v>6.823938295375229</c:v>
                </c:pt>
                <c:pt idx="762">
                  <c:v>6.832268593377316</c:v>
                </c:pt>
                <c:pt idx="763">
                  <c:v>6.840598139712247</c:v>
                </c:pt>
                <c:pt idx="764">
                  <c:v>6.848925663493317</c:v>
                </c:pt>
                <c:pt idx="765">
                  <c:v>6.857249895068036</c:v>
                </c:pt>
                <c:pt idx="766">
                  <c:v>6.865573375509196</c:v>
                </c:pt>
                <c:pt idx="767">
                  <c:v>6.873893565333285</c:v>
                </c:pt>
                <c:pt idx="768">
                  <c:v>6.882213004379299</c:v>
                </c:pt>
                <c:pt idx="769">
                  <c:v>6.890530423302624</c:v>
                </c:pt>
                <c:pt idx="770">
                  <c:v>6.898844553991389</c:v>
                </c:pt>
                <c:pt idx="771">
                  <c:v>6.907157934434958</c:v>
                </c:pt>
                <c:pt idx="772">
                  <c:v>6.91546802823129</c:v>
                </c:pt>
                <c:pt idx="773">
                  <c:v>6.923777372137424</c:v>
                </c:pt>
                <c:pt idx="774">
                  <c:v>6.932084698348994</c:v>
                </c:pt>
                <c:pt idx="775">
                  <c:v>6.940388740292905</c:v>
                </c:pt>
                <c:pt idx="776">
                  <c:v>6.948692032878773</c:v>
                </c:pt>
                <c:pt idx="777">
                  <c:v>6.95699204278234</c:v>
                </c:pt>
                <c:pt idx="778">
                  <c:v>6.965291303682381</c:v>
                </c:pt>
                <c:pt idx="779">
                  <c:v>6.973588549312939</c:v>
                </c:pt>
                <c:pt idx="780">
                  <c:v>6.981882514637828</c:v>
                </c:pt>
                <c:pt idx="781">
                  <c:v>6.990175731490627</c:v>
                </c:pt>
                <c:pt idx="782">
                  <c:v>6.998465669621151</c:v>
                </c:pt>
                <c:pt idx="783">
                  <c:v>7.006754859633634</c:v>
                </c:pt>
                <c:pt idx="784">
                  <c:v>7.015042036798649</c:v>
                </c:pt>
                <c:pt idx="785">
                  <c:v>7.02332593761507</c:v>
                </c:pt>
                <c:pt idx="786">
                  <c:v>7.03160909084417</c:v>
                </c:pt>
                <c:pt idx="787">
                  <c:v>7.039888969306102</c:v>
                </c:pt>
                <c:pt idx="788">
                  <c:v>7.04816810053426</c:v>
                </c:pt>
                <c:pt idx="789">
                  <c:v>7.056445221333909</c:v>
                </c:pt>
                <c:pt idx="790">
                  <c:v>7.064719069737146</c:v>
                </c:pt>
                <c:pt idx="791">
                  <c:v>7.072992171436588</c:v>
                </c:pt>
                <c:pt idx="792">
                  <c:v>7.08126200231909</c:v>
                </c:pt>
                <c:pt idx="793">
                  <c:v>7.089531086850857</c:v>
                </c:pt>
                <c:pt idx="794">
                  <c:v>7.097798163370015</c:v>
                </c:pt>
                <c:pt idx="795">
                  <c:v>7.106061971440033</c:v>
                </c:pt>
                <c:pt idx="796">
                  <c:v>7.114325033688559</c:v>
                </c:pt>
                <c:pt idx="797">
                  <c:v>7.122584829065454</c:v>
                </c:pt>
                <c:pt idx="798">
                  <c:v>7.130843878973454</c:v>
                </c:pt>
                <c:pt idx="799">
                  <c:v>7.139100923281663</c:v>
                </c:pt>
                <c:pt idx="800">
                  <c:v>7.147354703083097</c:v>
                </c:pt>
                <c:pt idx="801">
                  <c:v>7.155607737944127</c:v>
                </c:pt>
                <c:pt idx="802">
                  <c:v>7.163857509873926</c:v>
                </c:pt>
                <c:pt idx="803">
                  <c:v>7.172106537215405</c:v>
                </c:pt>
                <c:pt idx="804">
                  <c:v>7.180353561366871</c:v>
                </c:pt>
                <c:pt idx="805">
                  <c:v>7.18859732494901</c:v>
                </c:pt>
                <c:pt idx="806">
                  <c:v>7.196840344470599</c:v>
                </c:pt>
                <c:pt idx="807">
                  <c:v>7.205080104996448</c:v>
                </c:pt>
                <c:pt idx="808">
                  <c:v>7.213319121813338</c:v>
                </c:pt>
                <c:pt idx="809">
                  <c:v>7.22155613784688</c:v>
                </c:pt>
                <c:pt idx="810">
                  <c:v>7.229789897243652</c:v>
                </c:pt>
                <c:pt idx="811">
                  <c:v>7.238022913458483</c:v>
                </c:pt>
                <c:pt idx="812">
                  <c:v>7.246252674608156</c:v>
                </c:pt>
                <c:pt idx="813">
                  <c:v>7.254481692926976</c:v>
                </c:pt>
                <c:pt idx="814">
                  <c:v>7.262708712866067</c:v>
                </c:pt>
                <c:pt idx="815">
                  <c:v>7.27093248009601</c:v>
                </c:pt>
                <c:pt idx="816">
                  <c:v>7.27915550502138</c:v>
                </c:pt>
                <c:pt idx="817">
                  <c:v>7.287375278807248</c:v>
                </c:pt>
                <c:pt idx="818">
                  <c:v>7.295594310639149</c:v>
                </c:pt>
                <c:pt idx="819">
                  <c:v>7.303811346491835</c:v>
                </c:pt>
                <c:pt idx="820">
                  <c:v>7.312025133558087</c:v>
                </c:pt>
                <c:pt idx="821">
                  <c:v>7.320238179195885</c:v>
                </c:pt>
                <c:pt idx="822">
                  <c:v>7.328447977614936</c:v>
                </c:pt>
                <c:pt idx="823">
                  <c:v>7.336657034955628</c:v>
                </c:pt>
                <c:pt idx="824">
                  <c:v>7.344864098714541</c:v>
                </c:pt>
                <c:pt idx="825">
                  <c:v>7.353067917604826</c:v>
                </c:pt>
                <c:pt idx="826">
                  <c:v>7.361270995941516</c:v>
                </c:pt>
                <c:pt idx="827">
                  <c:v>7.369470830975285</c:v>
                </c:pt>
                <c:pt idx="828">
                  <c:v>7.377669925805052</c:v>
                </c:pt>
                <c:pt idx="829">
                  <c:v>7.385867029447396</c:v>
                </c:pt>
                <c:pt idx="830">
                  <c:v>7.394060892133988</c:v>
                </c:pt>
                <c:pt idx="831">
                  <c:v>7.402254015140584</c:v>
                </c:pt>
                <c:pt idx="832">
                  <c:v>7.410443898755182</c:v>
                </c:pt>
                <c:pt idx="833">
                  <c:v>7.418633043038855</c:v>
                </c:pt>
                <c:pt idx="834">
                  <c:v>7.426820198526367</c:v>
                </c:pt>
                <c:pt idx="835">
                  <c:v>7.43500411696609</c:v>
                </c:pt>
                <c:pt idx="836">
                  <c:v>7.443187296598144</c:v>
                </c:pt>
                <c:pt idx="837">
                  <c:v>7.4513672407442</c:v>
                </c:pt>
                <c:pt idx="838">
                  <c:v>7.459546446431143</c:v>
                </c:pt>
                <c:pt idx="839">
                  <c:v>7.467723665710085</c:v>
                </c:pt>
                <c:pt idx="840">
                  <c:v>7.475897651844291</c:v>
                </c:pt>
                <c:pt idx="841">
                  <c:v>7.48407090004187</c:v>
                </c:pt>
                <c:pt idx="842">
                  <c:v>7.492240916654531</c:v>
                </c:pt>
                <c:pt idx="843">
                  <c:v>7.50041019567862</c:v>
                </c:pt>
                <c:pt idx="844">
                  <c:v>7.508577490679765</c:v>
                </c:pt>
                <c:pt idx="845">
                  <c:v>7.5167415564343</c:v>
                </c:pt>
                <c:pt idx="846">
                  <c:v>7.524904885121974</c:v>
                </c:pt>
                <c:pt idx="847">
                  <c:v>7.533064986120891</c:v>
                </c:pt>
                <c:pt idx="848">
                  <c:v>7.541224350400488</c:v>
                </c:pt>
                <c:pt idx="849">
                  <c:v>7.549381733039096</c:v>
                </c:pt>
                <c:pt idx="850">
                  <c:v>7.557535890324295</c:v>
                </c:pt>
                <c:pt idx="851">
                  <c:v>7.565689311411121</c:v>
                </c:pt>
                <c:pt idx="852">
                  <c:v>7.573839508700416</c:v>
                </c:pt>
                <c:pt idx="853">
                  <c:v>7.581988970138354</c:v>
                </c:pt>
                <c:pt idx="854">
                  <c:v>7.590136452314158</c:v>
                </c:pt>
                <c:pt idx="855">
                  <c:v>7.598280713024831</c:v>
                </c:pt>
                <c:pt idx="856">
                  <c:v>7.606424238404309</c:v>
                </c:pt>
                <c:pt idx="857">
                  <c:v>7.614564543872573</c:v>
                </c:pt>
                <c:pt idx="858">
                  <c:v>7.62270411435615</c:v>
                </c:pt>
                <c:pt idx="859">
                  <c:v>7.630841707953328</c:v>
                </c:pt>
                <c:pt idx="860">
                  <c:v>7.638976083968725</c:v>
                </c:pt>
                <c:pt idx="861">
                  <c:v>7.64710972551882</c:v>
                </c:pt>
                <c:pt idx="862">
                  <c:v>7.655240151039081</c:v>
                </c:pt>
                <c:pt idx="863">
                  <c:v>7.66336984244002</c:v>
                </c:pt>
                <c:pt idx="864">
                  <c:v>7.671497559327176</c:v>
                </c:pt>
                <c:pt idx="865">
                  <c:v>7.67962206251099</c:v>
                </c:pt>
                <c:pt idx="866">
                  <c:v>7.687745832094076</c:v>
                </c:pt>
                <c:pt idx="867">
                  <c:v>7.695866389523789</c:v>
                </c:pt>
                <c:pt idx="868">
                  <c:v>7.703986213698235</c:v>
                </c:pt>
                <c:pt idx="869">
                  <c:v>7.712104065728397</c:v>
                </c:pt>
                <c:pt idx="870">
                  <c:v>7.720218707928724</c:v>
                </c:pt>
                <c:pt idx="871">
                  <c:v>7.728332617391588</c:v>
                </c:pt>
                <c:pt idx="872">
                  <c:v>7.736443318572613</c:v>
                </c:pt>
                <c:pt idx="873">
                  <c:v>7.744553287361108</c:v>
                </c:pt>
                <c:pt idx="874">
                  <c:v>7.752661286371703</c:v>
                </c:pt>
                <c:pt idx="875">
                  <c:v>7.76076607942103</c:v>
                </c:pt>
                <c:pt idx="876">
                  <c:v>7.768870140594848</c:v>
                </c:pt>
                <c:pt idx="877">
                  <c:v>7.776970997353422</c:v>
                </c:pt>
                <c:pt idx="878">
                  <c:v>7.785071122580893</c:v>
                </c:pt>
                <c:pt idx="879">
                  <c:v>7.793169280393715</c:v>
                </c:pt>
                <c:pt idx="880">
                  <c:v>7.801264236108908</c:v>
                </c:pt>
                <c:pt idx="881">
                  <c:v>7.809358460809224</c:v>
                </c:pt>
                <c:pt idx="882">
                  <c:v>7.817449484955965</c:v>
                </c:pt>
                <c:pt idx="883">
                  <c:v>7.825539778431693</c:v>
                </c:pt>
                <c:pt idx="884">
                  <c:v>7.8336281068529</c:v>
                </c:pt>
                <c:pt idx="885">
                  <c:v>7.841713237035186</c:v>
                </c:pt>
                <c:pt idx="886">
                  <c:v>7.849797637061891</c:v>
                </c:pt>
                <c:pt idx="887">
                  <c:v>7.857878841023308</c:v>
                </c:pt>
                <c:pt idx="888">
                  <c:v>7.865959316351837</c:v>
                </c:pt>
                <c:pt idx="889">
                  <c:v>7.87403782905087</c:v>
                </c:pt>
                <c:pt idx="890">
                  <c:v>7.882113147433884</c:v>
                </c:pt>
                <c:pt idx="891">
                  <c:v>7.890187736590366</c:v>
                </c:pt>
                <c:pt idx="892">
                  <c:v>7.898259132973713</c:v>
                </c:pt>
                <c:pt idx="893">
                  <c:v>7.906329800476187</c:v>
                </c:pt>
                <c:pt idx="894">
                  <c:v>7.91439850771005</c:v>
                </c:pt>
                <c:pt idx="895">
                  <c:v>7.922464024483802</c:v>
                </c:pt>
                <c:pt idx="896">
                  <c:v>7.930528812894893</c:v>
                </c:pt>
                <c:pt idx="897">
                  <c:v>7.93859164245261</c:v>
                </c:pt>
                <c:pt idx="898">
                  <c:v>7.946651283861596</c:v>
                </c:pt>
                <c:pt idx="899">
                  <c:v>7.954710197425793</c:v>
                </c:pt>
                <c:pt idx="900">
                  <c:v>7.962765924381247</c:v>
                </c:pt>
                <c:pt idx="901">
                  <c:v>7.97082092383697</c:v>
                </c:pt>
                <c:pt idx="902">
                  <c:v>7.978873966795823</c:v>
                </c:pt>
                <c:pt idx="903">
                  <c:v>7.986923825454593</c:v>
                </c:pt>
                <c:pt idx="904">
                  <c:v>7.994972957130945</c:v>
                </c:pt>
                <c:pt idx="905">
                  <c:v>8.003018906045387</c:v>
                </c:pt>
                <c:pt idx="906">
                  <c:v>8.011064128322091</c:v>
                </c:pt>
                <c:pt idx="907">
                  <c:v>8.019107396455705</c:v>
                </c:pt>
                <c:pt idx="908">
                  <c:v>8.02714748413335</c:v>
                </c:pt>
                <c:pt idx="909">
                  <c:v>8.035186845690027</c:v>
                </c:pt>
                <c:pt idx="910">
                  <c:v>8.043223028327093</c:v>
                </c:pt>
                <c:pt idx="911">
                  <c:v>8.051258485187493</c:v>
                </c:pt>
                <c:pt idx="912">
                  <c:v>8.059291990255851</c:v>
                </c:pt>
                <c:pt idx="913">
                  <c:v>8.067322318707851</c:v>
                </c:pt>
                <c:pt idx="914">
                  <c:v>8.075351921899381</c:v>
                </c:pt>
                <c:pt idx="915">
                  <c:v>8.083378350009102</c:v>
                </c:pt>
                <c:pt idx="916">
                  <c:v>8.09140405320231</c:v>
                </c:pt>
                <c:pt idx="917">
                  <c:v>8.09942780695179</c:v>
                </c:pt>
                <c:pt idx="918">
                  <c:v>8.107448387920014</c:v>
                </c:pt>
                <c:pt idx="919">
                  <c:v>8.115468244487352</c:v>
                </c:pt>
                <c:pt idx="920">
                  <c:v>8.12348492980618</c:v>
                </c:pt>
                <c:pt idx="921">
                  <c:v>8.131500891067696</c:v>
                </c:pt>
                <c:pt idx="922">
                  <c:v>8.139514905231118</c:v>
                </c:pt>
                <c:pt idx="923">
                  <c:v>8.147525750443867</c:v>
                </c:pt>
                <c:pt idx="924">
                  <c:v>8.15553587211442</c:v>
                </c:pt>
                <c:pt idx="925">
                  <c:v>8.16354282636524</c:v>
                </c:pt>
                <c:pt idx="926">
                  <c:v>8.17154905741705</c:v>
                </c:pt>
                <c:pt idx="927">
                  <c:v>8.179553343713687</c:v>
                </c:pt>
                <c:pt idx="928">
                  <c:v>8.18755446488576</c:v>
                </c:pt>
                <c:pt idx="929">
                  <c:v>8.195554863373366</c:v>
                </c:pt>
                <c:pt idx="930">
                  <c:v>8.203552098265557</c:v>
                </c:pt>
                <c:pt idx="931">
                  <c:v>8.211548610816118</c:v>
                </c:pt>
                <c:pt idx="932">
                  <c:v>8.21954318095173</c:v>
                </c:pt>
                <c:pt idx="933">
                  <c:v>8.2275345897844</c:v>
                </c:pt>
                <c:pt idx="934">
                  <c:v>8.235525276789434</c:v>
                </c:pt>
                <c:pt idx="935">
                  <c:v>8.243512804018888</c:v>
                </c:pt>
                <c:pt idx="936">
                  <c:v>8.251499609763186</c:v>
                </c:pt>
                <c:pt idx="937">
                  <c:v>8.259484475430056</c:v>
                </c:pt>
                <c:pt idx="938">
                  <c:v>8.267466183611118</c:v>
                </c:pt>
                <c:pt idx="939">
                  <c:v>8.275447170820486</c:v>
                </c:pt>
                <c:pt idx="940">
                  <c:v>8.283425002069632</c:v>
                </c:pt>
                <c:pt idx="941">
                  <c:v>8.291402112689192</c:v>
                </c:pt>
                <c:pt idx="942">
                  <c:v>8.29937728556615</c:v>
                </c:pt>
                <c:pt idx="943">
                  <c:v>8.30734930477</c:v>
                </c:pt>
                <c:pt idx="944">
                  <c:v>8.315320603857163</c:v>
                </c:pt>
                <c:pt idx="945">
                  <c:v>8.323288750795003</c:v>
                </c:pt>
                <c:pt idx="946">
                  <c:v>8.33125617795793</c:v>
                </c:pt>
                <c:pt idx="947">
                  <c:v>8.339221669710406</c:v>
                </c:pt>
                <c:pt idx="948">
                  <c:v>8.34718401159799</c:v>
                </c:pt>
                <c:pt idx="949">
                  <c:v>8.35514563422303</c:v>
                </c:pt>
                <c:pt idx="950">
                  <c:v>8.363104108505176</c:v>
                </c:pt>
                <c:pt idx="951">
                  <c:v>8.371061863866178</c:v>
                </c:pt>
                <c:pt idx="952">
                  <c:v>8.379017686146228</c:v>
                </c:pt>
                <c:pt idx="953">
                  <c:v>8.386970362365131</c:v>
                </c:pt>
                <c:pt idx="954">
                  <c:v>8.394922320174729</c:v>
                </c:pt>
                <c:pt idx="955">
                  <c:v>8.40287113344344</c:v>
                </c:pt>
                <c:pt idx="956">
                  <c:v>8.41081922864388</c:v>
                </c:pt>
                <c:pt idx="957">
                  <c:v>8.418765393090167</c:v>
                </c:pt>
                <c:pt idx="958">
                  <c:v>8.42670841527466</c:v>
                </c:pt>
                <c:pt idx="959">
                  <c:v>8.434650719902187</c:v>
                </c:pt>
                <c:pt idx="960">
                  <c:v>8.44258988378637</c:v>
                </c:pt>
                <c:pt idx="961">
                  <c:v>8.450528330454277</c:v>
                </c:pt>
                <c:pt idx="962">
                  <c:v>8.458464848692194</c:v>
                </c:pt>
                <c:pt idx="963">
                  <c:v>8.466398228463194</c:v>
                </c:pt>
                <c:pt idx="964">
                  <c:v>8.474330891528698</c:v>
                </c:pt>
                <c:pt idx="965">
                  <c:v>8.48226041764397</c:v>
                </c:pt>
                <c:pt idx="966">
                  <c:v>8.490189227394084</c:v>
                </c:pt>
                <c:pt idx="967">
                  <c:v>8.498116111035697</c:v>
                </c:pt>
                <c:pt idx="968">
                  <c:v>8.506039860000864</c:v>
                </c:pt>
                <c:pt idx="969">
                  <c:v>8.513962893111111</c:v>
                </c:pt>
                <c:pt idx="970">
                  <c:v>8.521882793059833</c:v>
                </c:pt>
                <c:pt idx="971">
                  <c:v>8.529801977493625</c:v>
                </c:pt>
                <c:pt idx="972">
                  <c:v>8.537719238137764</c:v>
                </c:pt>
                <c:pt idx="973">
                  <c:v>8.545633367891503</c:v>
                </c:pt>
                <c:pt idx="974">
                  <c:v>8.55354678264003</c:v>
                </c:pt>
                <c:pt idx="975">
                  <c:v>8.56145706801132</c:v>
                </c:pt>
                <c:pt idx="976">
                  <c:v>8.569366638717026</c:v>
                </c:pt>
                <c:pt idx="977">
                  <c:v>8.577274287949286</c:v>
                </c:pt>
                <c:pt idx="978">
                  <c:v>8.585178810072788</c:v>
                </c:pt>
                <c:pt idx="979">
                  <c:v>8.59308261803991</c:v>
                </c:pt>
                <c:pt idx="980">
                  <c:v>8.600983300409671</c:v>
                </c:pt>
                <c:pt idx="981">
                  <c:v>8.608883268962335</c:v>
                </c:pt>
                <c:pt idx="982">
                  <c:v>8.61678131835512</c:v>
                </c:pt>
                <c:pt idx="983">
                  <c:v>8.62467624441639</c:v>
                </c:pt>
                <c:pt idx="984">
                  <c:v>8.63257045716924</c:v>
                </c:pt>
                <c:pt idx="985">
                  <c:v>8.640461548100212</c:v>
                </c:pt>
                <c:pt idx="986">
                  <c:v>8.648351926061693</c:v>
                </c:pt>
                <c:pt idx="987">
                  <c:v>8.656240387174252</c:v>
                </c:pt>
                <c:pt idx="988">
                  <c:v>8.664125728728132</c:v>
                </c:pt>
                <c:pt idx="989">
                  <c:v>8.6720103578207</c:v>
                </c:pt>
                <c:pt idx="990">
                  <c:v>8.67989186886248</c:v>
                </c:pt>
                <c:pt idx="991">
                  <c:v>8.687772667781525</c:v>
                </c:pt>
                <c:pt idx="992">
                  <c:v>8.695651552106553</c:v>
                </c:pt>
                <c:pt idx="993">
                  <c:v>8.703527320637788</c:v>
                </c:pt>
                <c:pt idx="994">
                  <c:v>8.711402377551708</c:v>
                </c:pt>
                <c:pt idx="995">
                  <c:v>8.719274320179311</c:v>
                </c:pt>
                <c:pt idx="996">
                  <c:v>8.727145551527758</c:v>
                </c:pt>
                <c:pt idx="997">
                  <c:v>8.73501487063892</c:v>
                </c:pt>
                <c:pt idx="998">
                  <c:v>8.742881077721583</c:v>
                </c:pt>
                <c:pt idx="999">
                  <c:v>8.75074657403209</c:v>
                </c:pt>
                <c:pt idx="1000">
                  <c:v>8.758608959818397</c:v>
                </c:pt>
                <c:pt idx="1001">
                  <c:v>8.766470635170357</c:v>
                </c:pt>
                <c:pt idx="1002">
                  <c:v>8.77433040058788</c:v>
                </c:pt>
                <c:pt idx="1003">
                  <c:v>8.78218705773641</c:v>
                </c:pt>
                <c:pt idx="1004">
                  <c:v>8.790043004957058</c:v>
                </c:pt>
                <c:pt idx="1005">
                  <c:v>8.797895845411251</c:v>
                </c:pt>
                <c:pt idx="1006">
                  <c:v>8.80574797627505</c:v>
                </c:pt>
                <c:pt idx="1007">
                  <c:v>8.81359819950465</c:v>
                </c:pt>
                <c:pt idx="1008">
                  <c:v>8.821445318220367</c:v>
                </c:pt>
                <c:pt idx="1009">
                  <c:v>8.829291727851633</c:v>
                </c:pt>
                <c:pt idx="1010">
                  <c:v>8.837135034469826</c:v>
                </c:pt>
                <c:pt idx="1011">
                  <c:v>8.844977632340703</c:v>
                </c:pt>
                <c:pt idx="1012">
                  <c:v>8.852818324875014</c:v>
                </c:pt>
                <c:pt idx="1013">
                  <c:v>8.86065591664619</c:v>
                </c:pt>
                <c:pt idx="1014">
                  <c:v>8.868492800175502</c:v>
                </c:pt>
                <c:pt idx="1015">
                  <c:v>8.87632658444075</c:v>
                </c:pt>
                <c:pt idx="1016">
                  <c:v>8.884159660800912</c:v>
                </c:pt>
                <c:pt idx="1017">
                  <c:v>8.891990834119523</c:v>
                </c:pt>
                <c:pt idx="1018">
                  <c:v>8.899818910421405</c:v>
                </c:pt>
                <c:pt idx="1019">
                  <c:v>8.907646279323158</c:v>
                </c:pt>
                <c:pt idx="1020">
                  <c:v>8.91547055270549</c:v>
                </c:pt>
                <c:pt idx="1021">
                  <c:v>8.92329411902413</c:v>
                </c:pt>
                <c:pt idx="1022">
                  <c:v>8.931115784593629</c:v>
                </c:pt>
                <c:pt idx="1023">
                  <c:v>8.93893435688847</c:v>
                </c:pt>
                <c:pt idx="1024">
                  <c:v>8.946752222624036</c:v>
                </c:pt>
                <c:pt idx="1025">
                  <c:v>8.954566996580517</c:v>
                </c:pt>
                <c:pt idx="1026">
                  <c:v>8.962381064313835</c:v>
                </c:pt>
                <c:pt idx="1027">
                  <c:v>8.97019323358785</c:v>
                </c:pt>
                <c:pt idx="1028">
                  <c:v>8.978002313324907</c:v>
                </c:pt>
                <c:pt idx="1029">
                  <c:v>8.985810687342725</c:v>
                </c:pt>
                <c:pt idx="1030">
                  <c:v>8.993615973317435</c:v>
                </c:pt>
                <c:pt idx="1031">
                  <c:v>9.00142055390869</c:v>
                </c:pt>
                <c:pt idx="1032">
                  <c:v>9.009223238327871</c:v>
                </c:pt>
                <c:pt idx="1033">
                  <c:v>9.017022836943471</c:v>
                </c:pt>
                <c:pt idx="1034">
                  <c:v>9.024821730679033</c:v>
                </c:pt>
                <c:pt idx="1035">
                  <c:v>9.032617540103146</c:v>
                </c:pt>
                <c:pt idx="1036">
                  <c:v>9.040412644982657</c:v>
                </c:pt>
                <c:pt idx="1037">
                  <c:v>9.048205855974748</c:v>
                </c:pt>
                <c:pt idx="1038">
                  <c:v>9.055995984892323</c:v>
                </c:pt>
                <c:pt idx="1039">
                  <c:v>9.06378540976822</c:v>
                </c:pt>
                <c:pt idx="1040">
                  <c:v>9.071571754059988</c:v>
                </c:pt>
                <c:pt idx="1041">
                  <c:v>9.079357394645183</c:v>
                </c:pt>
                <c:pt idx="1042">
                  <c:v>9.087141143625043</c:v>
                </c:pt>
                <c:pt idx="1043">
                  <c:v>9.09492181425512</c:v>
                </c:pt>
                <c:pt idx="1044">
                  <c:v>9.102701781681054</c:v>
                </c:pt>
                <c:pt idx="1045">
                  <c:v>9.110478672245883</c:v>
                </c:pt>
                <c:pt idx="1046">
                  <c:v>9.118254859941334</c:v>
                </c:pt>
                <c:pt idx="1047">
                  <c:v>9.126029158310953</c:v>
                </c:pt>
                <c:pt idx="1048">
                  <c:v>9.133800382051238</c:v>
                </c:pt>
                <c:pt idx="1049">
                  <c:v>9.141570903424068</c:v>
                </c:pt>
                <c:pt idx="1050">
                  <c:v>9.149338351654505</c:v>
                </c:pt>
                <c:pt idx="1051">
                  <c:v>9.157105097851944</c:v>
                </c:pt>
                <c:pt idx="1052">
                  <c:v>9.164869957000492</c:v>
                </c:pt>
                <c:pt idx="1053">
                  <c:v>9.172631745235845</c:v>
                </c:pt>
                <c:pt idx="1054">
                  <c:v>9.180392831939622</c:v>
                </c:pt>
                <c:pt idx="1055">
                  <c:v>9.188150849215418</c:v>
                </c:pt>
                <c:pt idx="1056">
                  <c:v>9.195908165293757</c:v>
                </c:pt>
                <c:pt idx="1057">
                  <c:v>9.203663596597614</c:v>
                </c:pt>
                <c:pt idx="1058">
                  <c:v>9.211415960700107</c:v>
                </c:pt>
                <c:pt idx="1059">
                  <c:v>9.219167624106085</c:v>
                </c:pt>
                <c:pt idx="1060">
                  <c:v>9.226916221794223</c:v>
                </c:pt>
                <c:pt idx="1061">
                  <c:v>9.234664119119623</c:v>
                </c:pt>
                <c:pt idx="1062">
                  <c:v>9.242410133942375</c:v>
                </c:pt>
                <c:pt idx="1063">
                  <c:v>9.25015308527133</c:v>
                </c:pt>
                <c:pt idx="1064">
                  <c:v>9.257895336738014</c:v>
                </c:pt>
                <c:pt idx="1065">
                  <c:v>9.26563452619271</c:v>
                </c:pt>
                <c:pt idx="1066">
                  <c:v>9.273373016118567</c:v>
                </c:pt>
                <c:pt idx="1067">
                  <c:v>9.281109625811082</c:v>
                </c:pt>
                <c:pt idx="1068">
                  <c:v>9.288843175713092</c:v>
                </c:pt>
                <c:pt idx="1069">
                  <c:v>9.296576026586254</c:v>
                </c:pt>
                <c:pt idx="1070">
                  <c:v>9.304305819149</c:v>
                </c:pt>
                <c:pt idx="1071">
                  <c:v>9.31203491301603</c:v>
                </c:pt>
                <c:pt idx="1072">
                  <c:v>9.319762128916457</c:v>
                </c:pt>
                <c:pt idx="1073">
                  <c:v>9.327486288725408</c:v>
                </c:pt>
                <c:pt idx="1074">
                  <c:v>9.33520975033811</c:v>
                </c:pt>
                <c:pt idx="1075">
                  <c:v>9.342930157337727</c:v>
                </c:pt>
                <c:pt idx="1076">
                  <c:v>9.35064986647393</c:v>
                </c:pt>
                <c:pt idx="1077">
                  <c:v>9.35836769990775</c:v>
                </c:pt>
                <c:pt idx="1078">
                  <c:v>9.366082480944847</c:v>
                </c:pt>
                <c:pt idx="1079">
                  <c:v>9.37379656461752</c:v>
                </c:pt>
                <c:pt idx="1080">
                  <c:v>9.381507597370164</c:v>
                </c:pt>
                <c:pt idx="1081">
                  <c:v>9.389217933090885</c:v>
                </c:pt>
                <c:pt idx="1082">
                  <c:v>9.39692639537092</c:v>
                </c:pt>
                <c:pt idx="1083">
                  <c:v>9.40463180894474</c:v>
                </c:pt>
                <c:pt idx="1084">
                  <c:v>9.41233652598516</c:v>
                </c:pt>
                <c:pt idx="1085">
                  <c:v>9.420038195794351</c:v>
                </c:pt>
                <c:pt idx="1086">
                  <c:v>9.427739169402327</c:v>
                </c:pt>
                <c:pt idx="1087">
                  <c:v>9.43543827182879</c:v>
                </c:pt>
                <c:pt idx="1088">
                  <c:v>9.44313432923529</c:v>
                </c:pt>
                <c:pt idx="1089">
                  <c:v>9.45082969093862</c:v>
                </c:pt>
                <c:pt idx="1090">
                  <c:v>9.4585220090953</c:v>
                </c:pt>
                <c:pt idx="1091">
                  <c:v>9.466213631880657</c:v>
                </c:pt>
                <c:pt idx="1092">
                  <c:v>9.473903385741158</c:v>
                </c:pt>
                <c:pt idx="1093">
                  <c:v>9.481590098263737</c:v>
                </c:pt>
                <c:pt idx="1094">
                  <c:v>9.489276115912567</c:v>
                </c:pt>
                <c:pt idx="1095">
                  <c:v>9.496959093695078</c:v>
                </c:pt>
                <c:pt idx="1096">
                  <c:v>9.504641376164602</c:v>
                </c:pt>
                <c:pt idx="1097">
                  <c:v>9.512321791391045</c:v>
                </c:pt>
                <c:pt idx="1098">
                  <c:v>9.519999168913005</c:v>
                </c:pt>
                <c:pt idx="1099">
                  <c:v>9.527675852344442</c:v>
                </c:pt>
                <c:pt idx="1100">
                  <c:v>9.53534949954005</c:v>
                </c:pt>
                <c:pt idx="1101">
                  <c:v>9.54302245297508</c:v>
                </c:pt>
                <c:pt idx="1102">
                  <c:v>9.55069354194393</c:v>
                </c:pt>
                <c:pt idx="1103">
                  <c:v>9.558361596878715</c:v>
                </c:pt>
                <c:pt idx="1104">
                  <c:v>9.56602895854762</c:v>
                </c:pt>
                <c:pt idx="1105">
                  <c:v>9.57369328764941</c:v>
                </c:pt>
                <c:pt idx="1106">
                  <c:v>9.581356923814928</c:v>
                </c:pt>
                <c:pt idx="1107">
                  <c:v>9.589018697760158</c:v>
                </c:pt>
                <c:pt idx="1108">
                  <c:v>9.59667744133748</c:v>
                </c:pt>
                <c:pt idx="1109">
                  <c:v>9.604335492472701</c:v>
                </c:pt>
                <c:pt idx="1110">
                  <c:v>9.61199051470527</c:v>
                </c:pt>
                <c:pt idx="1111">
                  <c:v>9.61964484482499</c:v>
                </c:pt>
                <c:pt idx="1112">
                  <c:v>9.62729731496776</c:v>
                </c:pt>
                <c:pt idx="1113">
                  <c:v>9.634946758404508</c:v>
                </c:pt>
                <c:pt idx="1114">
                  <c:v>9.64259551022208</c:v>
                </c:pt>
                <c:pt idx="1115">
                  <c:v>9.650241236797155</c:v>
                </c:pt>
                <c:pt idx="1116">
                  <c:v>9.65788627208199</c:v>
                </c:pt>
                <c:pt idx="1117">
                  <c:v>9.66552944963065</c:v>
                </c:pt>
                <c:pt idx="1118">
                  <c:v>9.673169604130898</c:v>
                </c:pt>
                <c:pt idx="1119">
                  <c:v>9.680809067834053</c:v>
                </c:pt>
                <c:pt idx="1120">
                  <c:v>9.68844550995062</c:v>
                </c:pt>
                <c:pt idx="1121">
                  <c:v>9.69608126159868</c:v>
                </c:pt>
                <c:pt idx="1122">
                  <c:v>9.703715157748812</c:v>
                </c:pt>
                <c:pt idx="1123">
                  <c:v>9.711346034503878</c:v>
                </c:pt>
                <c:pt idx="1124">
                  <c:v>9.718976221283091</c:v>
                </c:pt>
                <c:pt idx="1125">
                  <c:v>9.72660339012737</c:v>
                </c:pt>
                <c:pt idx="1126">
                  <c:v>9.734229869324045</c:v>
                </c:pt>
                <c:pt idx="1127">
                  <c:v>9.741854495258469</c:v>
                </c:pt>
                <c:pt idx="1128">
                  <c:v>9.749476105446952</c:v>
                </c:pt>
                <c:pt idx="1129">
                  <c:v>9.757097026479973</c:v>
                </c:pt>
                <c:pt idx="1130">
                  <c:v>9.764714933225466</c:v>
                </c:pt>
                <c:pt idx="1131">
                  <c:v>9.77233215114343</c:v>
                </c:pt>
                <c:pt idx="1132">
                  <c:v>9.7799475180323</c:v>
                </c:pt>
                <c:pt idx="1133">
                  <c:v>9.78755987282007</c:v>
                </c:pt>
                <c:pt idx="1134">
                  <c:v>9.79517153927196</c:v>
                </c:pt>
                <c:pt idx="1135">
                  <c:v>9.80278019507949</c:v>
                </c:pt>
                <c:pt idx="1136">
                  <c:v>9.810388162878732</c:v>
                </c:pt>
                <c:pt idx="1137">
                  <c:v>9.817994281879503</c:v>
                </c:pt>
                <c:pt idx="1138">
                  <c:v>9.825597392419806</c:v>
                </c:pt>
                <c:pt idx="1139">
                  <c:v>9.83319981544297</c:v>
                </c:pt>
                <c:pt idx="1140">
                  <c:v>9.84079923146072</c:v>
                </c:pt>
                <c:pt idx="1141">
                  <c:v>9.84839796028859</c:v>
                </c:pt>
                <c:pt idx="1142">
                  <c:v>9.85599484254609</c:v>
                </c:pt>
                <c:pt idx="1143">
                  <c:v>9.863588719979524</c:v>
                </c:pt>
                <c:pt idx="1144">
                  <c:v>9.87118191071375</c:v>
                </c:pt>
                <c:pt idx="1145">
                  <c:v>9.87877209807728</c:v>
                </c:pt>
                <c:pt idx="1146">
                  <c:v>9.886361599068537</c:v>
                </c:pt>
                <c:pt idx="1147">
                  <c:v>9.89394925571499</c:v>
                </c:pt>
                <c:pt idx="1148">
                  <c:v>9.90153391116957</c:v>
                </c:pt>
                <c:pt idx="1149">
                  <c:v>9.909117880742055</c:v>
                </c:pt>
                <c:pt idx="1150">
                  <c:v>9.916698850574354</c:v>
                </c:pt>
                <c:pt idx="1151">
                  <c:v>9.924279134851162</c:v>
                </c:pt>
                <c:pt idx="1152">
                  <c:v>9.93185757700624</c:v>
                </c:pt>
                <c:pt idx="1153">
                  <c:v>9.939433021597423</c:v>
                </c:pt>
                <c:pt idx="1154">
                  <c:v>9.94700778112281</c:v>
                </c:pt>
                <c:pt idx="1155">
                  <c:v>9.954579544534327</c:v>
                </c:pt>
                <c:pt idx="1156">
                  <c:v>9.96215062320633</c:v>
                </c:pt>
                <c:pt idx="1157">
                  <c:v>9.96971986197715</c:v>
                </c:pt>
                <c:pt idx="1158">
                  <c:v>9.97728610680788</c:v>
                </c:pt>
                <c:pt idx="1159">
                  <c:v>9.984851667388303</c:v>
                </c:pt>
                <c:pt idx="1160">
                  <c:v>9.99241423547697</c:v>
                </c:pt>
                <c:pt idx="1161">
                  <c:v>9.999976119641297</c:v>
                </c:pt>
                <c:pt idx="1162">
                  <c:v>10.0075361661225</c:v>
                </c:pt>
                <c:pt idx="1163">
                  <c:v>10.01509322228322</c:v>
                </c:pt>
                <c:pt idx="1164">
                  <c:v>10.02264959500833</c:v>
                </c:pt>
                <c:pt idx="1165">
                  <c:v>10.0302029788596</c:v>
                </c:pt>
                <c:pt idx="1166">
                  <c:v>10.03775567960091</c:v>
                </c:pt>
                <c:pt idx="1167">
                  <c:v>10.04530654487467</c:v>
                </c:pt>
                <c:pt idx="1168">
                  <c:v>10.05285442344338</c:v>
                </c:pt>
                <c:pt idx="1169">
                  <c:v>10.06040161939036</c:v>
                </c:pt>
                <c:pt idx="1170">
                  <c:v>10.06794583007727</c:v>
                </c:pt>
                <c:pt idx="1171">
                  <c:v>10.0754893584678</c:v>
                </c:pt>
                <c:pt idx="1172">
                  <c:v>10.08303105360386</c:v>
                </c:pt>
                <c:pt idx="1173">
                  <c:v>10.09056976564613</c:v>
                </c:pt>
                <c:pt idx="1174">
                  <c:v>10.09810779587978</c:v>
                </c:pt>
                <c:pt idx="1175">
                  <c:v>10.10564284446295</c:v>
                </c:pt>
                <c:pt idx="1176">
                  <c:v>10.11317721156251</c:v>
                </c:pt>
                <c:pt idx="1177">
                  <c:v>10.12070974761824</c:v>
                </c:pt>
                <c:pt idx="1178">
                  <c:v>10.12823930418726</c:v>
                </c:pt>
                <c:pt idx="1179">
                  <c:v>10.13576817975998</c:v>
                </c:pt>
                <c:pt idx="1180">
                  <c:v>10.14329407728765</c:v>
                </c:pt>
                <c:pt idx="1181">
                  <c:v>10.15081929414372</c:v>
                </c:pt>
                <c:pt idx="1182">
                  <c:v>10.1583426821641</c:v>
                </c:pt>
                <c:pt idx="1183">
                  <c:v>10.16586309430071</c:v>
                </c:pt>
                <c:pt idx="1184">
                  <c:v>10.17338282625256</c:v>
                </c:pt>
                <c:pt idx="1185">
                  <c:v>10.18089958376065</c:v>
                </c:pt>
                <c:pt idx="1186">
                  <c:v>10.18841566140836</c:v>
                </c:pt>
                <c:pt idx="1187">
                  <c:v>10.19592991242606</c:v>
                </c:pt>
                <c:pt idx="1188">
                  <c:v>10.2034411911588</c:v>
                </c:pt>
                <c:pt idx="1189">
                  <c:v>10.21095179051753</c:v>
                </c:pt>
                <c:pt idx="1190">
                  <c:v>10.21845941902964</c:v>
                </c:pt>
                <c:pt idx="1191">
                  <c:v>10.22596636849183</c:v>
                </c:pt>
                <c:pt idx="1192">
                  <c:v>10.23347149352723</c:v>
                </c:pt>
                <c:pt idx="1193">
                  <c:v>10.24097364987234</c:v>
                </c:pt>
                <c:pt idx="1194">
                  <c:v>10.24847512765343</c:v>
                </c:pt>
                <c:pt idx="1195">
                  <c:v>10.25597363818092</c:v>
                </c:pt>
                <c:pt idx="1196">
                  <c:v>10.26347147046815</c:v>
                </c:pt>
                <c:pt idx="1197">
                  <c:v>10.27096748052939</c:v>
                </c:pt>
                <c:pt idx="1198">
                  <c:v>10.27846052549087</c:v>
                </c:pt>
                <c:pt idx="1199">
                  <c:v>10.28595289269756</c:v>
                </c:pt>
                <c:pt idx="1200">
                  <c:v>10.29344229623952</c:v>
                </c:pt>
                <c:pt idx="1201">
                  <c:v>10.30093102235016</c:v>
                </c:pt>
                <c:pt idx="1202">
                  <c:v>10.30841792843314</c:v>
                </c:pt>
                <c:pt idx="1203">
                  <c:v>10.31590187300278</c:v>
                </c:pt>
                <c:pt idx="1204">
                  <c:v>10.32338514062608</c:v>
                </c:pt>
                <c:pt idx="1205">
                  <c:v>10.33086544816945</c:v>
                </c:pt>
                <c:pt idx="1206">
                  <c:v>10.33834507908964</c:v>
                </c:pt>
                <c:pt idx="1207">
                  <c:v>10.34582289217808</c:v>
                </c:pt>
                <c:pt idx="1208">
                  <c:v>10.3532977473355</c:v>
                </c:pt>
                <c:pt idx="1209">
                  <c:v>10.36077192635428</c:v>
                </c:pt>
                <c:pt idx="1210">
                  <c:v>10.36824314887379</c:v>
                </c:pt>
                <c:pt idx="1211">
                  <c:v>10.37571369557753</c:v>
                </c:pt>
                <c:pt idx="1212">
                  <c:v>10.383182426643</c:v>
                </c:pt>
                <c:pt idx="1213">
                  <c:v>10.39064820335566</c:v>
                </c:pt>
                <c:pt idx="1214">
                  <c:v>10.39811330473664</c:v>
                </c:pt>
                <c:pt idx="1215">
                  <c:v>10.40557545319493</c:v>
                </c:pt>
                <c:pt idx="1216">
                  <c:v>10.4130369266441</c:v>
                </c:pt>
                <c:pt idx="1217">
                  <c:v>10.42049658664605</c:v>
                </c:pt>
                <c:pt idx="1218">
                  <c:v>10.42795329586932</c:v>
                </c:pt>
                <c:pt idx="1219">
                  <c:v>10.43540933056711</c:v>
                </c:pt>
                <c:pt idx="1220">
                  <c:v>10.4428624159147</c:v>
                </c:pt>
                <c:pt idx="1221">
                  <c:v>10.45031482705908</c:v>
                </c:pt>
                <c:pt idx="1222">
                  <c:v>10.4577654269449</c:v>
                </c:pt>
                <c:pt idx="1223">
                  <c:v>10.46521307962205</c:v>
                </c:pt>
                <c:pt idx="1224">
                  <c:v>10.47266005857921</c:v>
                </c:pt>
                <c:pt idx="1225">
                  <c:v>10.48010409175456</c:v>
                </c:pt>
                <c:pt idx="1226">
                  <c:v>10.4875474515319</c:v>
                </c:pt>
                <c:pt idx="1227">
                  <c:v>10.49498900223688</c:v>
                </c:pt>
                <c:pt idx="1228">
                  <c:v>10.5024276092992</c:v>
                </c:pt>
                <c:pt idx="1229">
                  <c:v>10.50986554344622</c:v>
                </c:pt>
                <c:pt idx="1230">
                  <c:v>10.5173005353758</c:v>
                </c:pt>
                <c:pt idx="1231">
                  <c:v>10.52473485471178</c:v>
                </c:pt>
                <c:pt idx="1232">
                  <c:v>10.53216736715926</c:v>
                </c:pt>
                <c:pt idx="1233">
                  <c:v>10.53959693952596</c:v>
                </c:pt>
                <c:pt idx="1234">
                  <c:v>10.54702583978138</c:v>
                </c:pt>
                <c:pt idx="1235">
                  <c:v>10.55445180137962</c:v>
                </c:pt>
                <c:pt idx="1236">
                  <c:v>10.561877091188</c:v>
                </c:pt>
                <c:pt idx="1237">
                  <c:v>10.5693005762893</c:v>
                </c:pt>
                <c:pt idx="1238">
                  <c:v>10.57672112486766</c:v>
                </c:pt>
                <c:pt idx="1239">
                  <c:v>10.58414100213802</c:v>
                </c:pt>
                <c:pt idx="1240">
                  <c:v>10.59155794430744</c:v>
                </c:pt>
                <c:pt idx="1241">
                  <c:v>10.59897421548996</c:v>
                </c:pt>
                <c:pt idx="1242">
                  <c:v>10.60638868414447</c:v>
                </c:pt>
                <c:pt idx="1243">
                  <c:v>10.61380021982986</c:v>
                </c:pt>
                <c:pt idx="1244">
                  <c:v>10.62121108500978</c:v>
                </c:pt>
                <c:pt idx="1245">
                  <c:v>10.62861901864095</c:v>
                </c:pt>
                <c:pt idx="1246">
                  <c:v>10.63602628208748</c:v>
                </c:pt>
                <c:pt idx="1247">
                  <c:v>10.6434317451827</c:v>
                </c:pt>
                <c:pt idx="1248">
                  <c:v>10.65083427885852</c:v>
                </c:pt>
                <c:pt idx="1249">
                  <c:v>10.65823614283074</c:v>
                </c:pt>
                <c:pt idx="1250">
                  <c:v>10.66563507880235</c:v>
                </c:pt>
                <c:pt idx="1251">
                  <c:v>10.67303334539086</c:v>
                </c:pt>
                <c:pt idx="1252">
                  <c:v>10.68042981380237</c:v>
                </c:pt>
                <c:pt idx="1253">
                  <c:v>10.68782335634023</c:v>
                </c:pt>
                <c:pt idx="1254">
                  <c:v>10.6952162299756</c:v>
                </c:pt>
                <c:pt idx="1255">
                  <c:v>10.70260617701294</c:v>
                </c:pt>
                <c:pt idx="1256">
                  <c:v>10.709995455095</c:v>
                </c:pt>
                <c:pt idx="1257">
                  <c:v>10.71738293710455</c:v>
                </c:pt>
                <c:pt idx="1258">
                  <c:v>10.72476749671425</c:v>
                </c:pt>
                <c:pt idx="1259">
                  <c:v>10.73215138815227</c:v>
                </c:pt>
                <c:pt idx="1260">
                  <c:v>10.73953235860418</c:v>
                </c:pt>
                <c:pt idx="1261">
                  <c:v>10.74691266120251</c:v>
                </c:pt>
                <c:pt idx="1262">
                  <c:v>10.75429116989335</c:v>
                </c:pt>
                <c:pt idx="1263">
                  <c:v>10.7616667597175</c:v>
                </c:pt>
                <c:pt idx="1264">
                  <c:v>10.76904168216501</c:v>
                </c:pt>
                <c:pt idx="1265">
                  <c:v>10.7764136871579</c:v>
                </c:pt>
                <c:pt idx="1266">
                  <c:v>10.78378502509192</c:v>
                </c:pt>
                <c:pt idx="1267">
                  <c:v>10.79115457128096</c:v>
                </c:pt>
                <c:pt idx="1268">
                  <c:v>10.79852120213231</c:v>
                </c:pt>
                <c:pt idx="1269">
                  <c:v>10.80588716640122</c:v>
                </c:pt>
                <c:pt idx="1270">
                  <c:v>10.81325021674284</c:v>
                </c:pt>
                <c:pt idx="1271">
                  <c:v>10.82061260081945</c:v>
                </c:pt>
                <c:pt idx="1272">
                  <c:v>10.8279731953111</c:v>
                </c:pt>
                <c:pt idx="1273">
                  <c:v>10.83533087798992</c:v>
                </c:pt>
                <c:pt idx="1274">
                  <c:v>10.84268789487962</c:v>
                </c:pt>
                <c:pt idx="1275">
                  <c:v>10.85004200136526</c:v>
                </c:pt>
                <c:pt idx="1276">
                  <c:v>10.85739544237887</c:v>
                </c:pt>
                <c:pt idx="1277">
                  <c:v>10.86474709596505</c:v>
                </c:pt>
                <c:pt idx="1278">
                  <c:v>10.87209584125912</c:v>
                </c:pt>
                <c:pt idx="1279">
                  <c:v>10.87944392155657</c:v>
                </c:pt>
                <c:pt idx="1280">
                  <c:v>10.88678909496902</c:v>
                </c:pt>
                <c:pt idx="1281">
                  <c:v>10.8941336037016</c:v>
                </c:pt>
                <c:pt idx="1282">
                  <c:v>10.90147632716178</c:v>
                </c:pt>
                <c:pt idx="1283">
                  <c:v>10.90881614584643</c:v>
                </c:pt>
                <c:pt idx="1284">
                  <c:v>10.91615530032612</c:v>
                </c:pt>
                <c:pt idx="1285">
                  <c:v>10.92349155143575</c:v>
                </c:pt>
                <c:pt idx="1286">
                  <c:v>10.93082713865683</c:v>
                </c:pt>
                <c:pt idx="1287">
                  <c:v>10.93816094275806</c:v>
                </c:pt>
                <c:pt idx="1288">
                  <c:v>10.94549184559622</c:v>
                </c:pt>
                <c:pt idx="1289">
                  <c:v>10.95282208502023</c:v>
                </c:pt>
                <c:pt idx="1290">
                  <c:v>10.960149424585</c:v>
                </c:pt>
                <c:pt idx="1291">
                  <c:v>10.9674761010517</c:v>
                </c:pt>
                <c:pt idx="1292">
                  <c:v>10.9748009965486</c:v>
                </c:pt>
                <c:pt idx="1293">
                  <c:v>10.9821229942908</c:v>
                </c:pt>
                <c:pt idx="1294">
                  <c:v>10.98944432940882</c:v>
                </c:pt>
                <c:pt idx="1295">
                  <c:v>10.99676276817428</c:v>
                </c:pt>
                <c:pt idx="1296">
                  <c:v>11.00408054463133</c:v>
                </c:pt>
                <c:pt idx="1297">
                  <c:v>11.0113965422662</c:v>
                </c:pt>
                <c:pt idx="1298">
                  <c:v>11.01870964565056</c:v>
                </c:pt>
                <c:pt idx="1299">
                  <c:v>11.02602208719991</c:v>
                </c:pt>
                <c:pt idx="1300">
                  <c:v>11.0333316358993</c:v>
                </c:pt>
                <c:pt idx="1301">
                  <c:v>11.0406405230791</c:v>
                </c:pt>
                <c:pt idx="1302">
                  <c:v>11.04794763358181</c:v>
                </c:pt>
                <c:pt idx="1303">
                  <c:v>11.05525185333416</c:v>
                </c:pt>
                <c:pt idx="1304">
                  <c:v>11.06255541203983</c:v>
                </c:pt>
                <c:pt idx="1305">
                  <c:v>11.06985608139401</c:v>
                </c:pt>
                <c:pt idx="1306">
                  <c:v>11.0771560900166</c:v>
                </c:pt>
                <c:pt idx="1307">
                  <c:v>11.08445432410476</c:v>
                </c:pt>
                <c:pt idx="1308">
                  <c:v>11.0917496709386</c:v>
                </c:pt>
                <c:pt idx="1309">
                  <c:v>11.09904435751323</c:v>
                </c:pt>
                <c:pt idx="1310">
                  <c:v>11.10633615823078</c:v>
                </c:pt>
                <c:pt idx="1311">
                  <c:v>11.1136272990039</c:v>
                </c:pt>
                <c:pt idx="1312">
                  <c:v>11.1209166673828</c:v>
                </c:pt>
                <c:pt idx="1313">
                  <c:v>11.12820315199932</c:v>
                </c:pt>
                <c:pt idx="1314">
                  <c:v>11.13548897714331</c:v>
                </c:pt>
                <c:pt idx="1315">
                  <c:v>11.14277191992051</c:v>
                </c:pt>
                <c:pt idx="1316">
                  <c:v>11.15005420353963</c:v>
                </c:pt>
                <c:pt idx="1317">
                  <c:v>11.1573347169023</c:v>
                </c:pt>
                <c:pt idx="1318">
                  <c:v>11.16461234999042</c:v>
                </c:pt>
                <c:pt idx="1319">
                  <c:v>11.17188932439186</c:v>
                </c:pt>
                <c:pt idx="1320">
                  <c:v>11.17916341991276</c:v>
                </c:pt>
                <c:pt idx="1321">
                  <c:v>11.1864368570611</c:v>
                </c:pt>
                <c:pt idx="1322">
                  <c:v>11.19370852608827</c:v>
                </c:pt>
                <c:pt idx="1323">
                  <c:v>11.2009773183247</c:v>
                </c:pt>
                <c:pt idx="1324">
                  <c:v>11.20824545265948</c:v>
                </c:pt>
                <c:pt idx="1325">
                  <c:v>11.21551071159587</c:v>
                </c:pt>
                <c:pt idx="1326">
                  <c:v>11.2227753129444</c:v>
                </c:pt>
                <c:pt idx="1327">
                  <c:v>11.23003814830464</c:v>
                </c:pt>
                <c:pt idx="1328">
                  <c:v>11.23729811035385</c:v>
                </c:pt>
                <c:pt idx="1329">
                  <c:v>11.24455741528564</c:v>
                </c:pt>
                <c:pt idx="1330">
                  <c:v>11.25181384829712</c:v>
                </c:pt>
                <c:pt idx="1331">
                  <c:v>11.25906962450463</c:v>
                </c:pt>
                <c:pt idx="1332">
                  <c:v>11.26632363685428</c:v>
                </c:pt>
                <c:pt idx="1333">
                  <c:v>11.27357477936856</c:v>
                </c:pt>
                <c:pt idx="1334">
                  <c:v>11.28082526554882</c:v>
                </c:pt>
                <c:pt idx="1335">
                  <c:v>11.2880728832828</c:v>
                </c:pt>
                <c:pt idx="1336">
                  <c:v>11.29531984499591</c:v>
                </c:pt>
                <c:pt idx="1337">
                  <c:v>11.30256504497915</c:v>
                </c:pt>
                <c:pt idx="1338">
                  <c:v>11.30980737859862</c:v>
                </c:pt>
                <c:pt idx="1339">
                  <c:v>11.31704905666667</c:v>
                </c:pt>
                <c:pt idx="1340">
                  <c:v>11.32428786975842</c:v>
                </c:pt>
                <c:pt idx="1341">
                  <c:v>11.33152602761158</c:v>
                </c:pt>
                <c:pt idx="1342">
                  <c:v>11.33876242586044</c:v>
                </c:pt>
                <c:pt idx="1343">
                  <c:v>11.34599596121308</c:v>
                </c:pt>
                <c:pt idx="1344">
                  <c:v>11.3532288417961</c:v>
                </c:pt>
                <c:pt idx="1345">
                  <c:v>11.36045886086877</c:v>
                </c:pt>
                <c:pt idx="1346">
                  <c:v>11.36768822548432</c:v>
                </c:pt>
                <c:pt idx="1347">
                  <c:v>11.37491583261871</c:v>
                </c:pt>
                <c:pt idx="1348">
                  <c:v>11.3821405803204</c:v>
                </c:pt>
                <c:pt idx="1349">
                  <c:v>11.38936467403346</c:v>
                </c:pt>
                <c:pt idx="1350">
                  <c:v>11.39658590969807</c:v>
                </c:pt>
                <c:pt idx="1351">
                  <c:v>11.40380649168625</c:v>
                </c:pt>
                <c:pt idx="1352">
                  <c:v>11.411025318314</c:v>
                </c:pt>
                <c:pt idx="1353">
                  <c:v>11.4182412889685</c:v>
                </c:pt>
                <c:pt idx="1354">
                  <c:v>11.42545660641461</c:v>
                </c:pt>
                <c:pt idx="1355">
                  <c:v>11.43266906927011</c:v>
                </c:pt>
                <c:pt idx="1356">
                  <c:v>11.43988087922907</c:v>
                </c:pt>
                <c:pt idx="1357">
                  <c:v>11.44709093594592</c:v>
                </c:pt>
                <c:pt idx="1358">
                  <c:v>11.45429814014498</c:v>
                </c:pt>
                <c:pt idx="1359">
                  <c:v>11.46150469191506</c:v>
                </c:pt>
                <c:pt idx="1360">
                  <c:v>11.46870839254837</c:v>
                </c:pt>
                <c:pt idx="1361">
                  <c:v>11.47591144106424</c:v>
                </c:pt>
                <c:pt idx="1362">
                  <c:v>11.4831127384539</c:v>
                </c:pt>
                <c:pt idx="1363">
                  <c:v>11.4903111867772</c:v>
                </c:pt>
                <c:pt idx="1364">
                  <c:v>11.49750898345014</c:v>
                </c:pt>
                <c:pt idx="1365">
                  <c:v>11.50470393243615</c:v>
                </c:pt>
                <c:pt idx="1366">
                  <c:v>11.51189823008302</c:v>
                </c:pt>
                <c:pt idx="1367">
                  <c:v>11.5190907787172</c:v>
                </c:pt>
                <c:pt idx="1368">
                  <c:v>11.52628048173241</c:v>
                </c:pt>
                <c:pt idx="1369">
                  <c:v>11.53346953387512</c:v>
                </c:pt>
                <c:pt idx="1370">
                  <c:v>11.5406557417767</c:v>
                </c:pt>
                <c:pt idx="1371">
                  <c:v>11.54784129911666</c:v>
                </c:pt>
                <c:pt idx="1372">
                  <c:v>11.55502510955505</c:v>
                </c:pt>
                <c:pt idx="1373">
                  <c:v>11.5622060778179</c:v>
                </c:pt>
                <c:pt idx="1374">
                  <c:v>11.56938639598527</c:v>
                </c:pt>
                <c:pt idx="1375">
                  <c:v>11.57656387335334</c:v>
                </c:pt>
                <c:pt idx="1376">
                  <c:v>11.58374070093653</c:v>
                </c:pt>
                <c:pt idx="1377">
                  <c:v>11.59091578372685</c:v>
                </c:pt>
                <c:pt idx="1378">
                  <c:v>11.59808802778106</c:v>
                </c:pt>
                <c:pt idx="1379">
                  <c:v>11.60525962251607</c:v>
                </c:pt>
                <c:pt idx="1380">
                  <c:v>11.6124283798896</c:v>
                </c:pt>
                <c:pt idx="1381">
                  <c:v>11.6195964882542</c:v>
                </c:pt>
                <c:pt idx="1382">
                  <c:v>11.62676285393227</c:v>
                </c:pt>
                <c:pt idx="1383">
                  <c:v>11.63392638430964</c:v>
                </c:pt>
                <c:pt idx="1384">
                  <c:v>11.64108926614332</c:v>
                </c:pt>
                <c:pt idx="1385">
                  <c:v>11.64824931404932</c:v>
                </c:pt>
                <c:pt idx="1386">
                  <c:v>11.65540871372161</c:v>
                </c:pt>
                <c:pt idx="1387">
                  <c:v>11.66256637281132</c:v>
                </c:pt>
                <c:pt idx="1388">
                  <c:v>11.66972120003176</c:v>
                </c:pt>
                <c:pt idx="1389">
                  <c:v>11.67687537948323</c:v>
                </c:pt>
                <c:pt idx="1390">
                  <c:v>11.68402672843687</c:v>
                </c:pt>
                <c:pt idx="1391">
                  <c:v>11.6911774299312</c:v>
                </c:pt>
                <c:pt idx="1392">
                  <c:v>11.69832639294454</c:v>
                </c:pt>
                <c:pt idx="1393">
                  <c:v>11.70547252751608</c:v>
                </c:pt>
                <c:pt idx="1394">
                  <c:v>11.71261801509259</c:v>
                </c:pt>
                <c:pt idx="1395">
                  <c:v>11.71976067559714</c:v>
                </c:pt>
                <c:pt idx="1396">
                  <c:v>11.72690268941603</c:v>
                </c:pt>
                <c:pt idx="1397">
                  <c:v>11.73404296685314</c:v>
                </c:pt>
                <c:pt idx="1398">
                  <c:v>11.74118041927192</c:v>
                </c:pt>
                <c:pt idx="1399">
                  <c:v>11.74831722546888</c:v>
                </c:pt>
                <c:pt idx="1400">
                  <c:v>11.75545120801577</c:v>
                </c:pt>
                <c:pt idx="1401">
                  <c:v>11.7625845446499</c:v>
                </c:pt>
                <c:pt idx="1402">
                  <c:v>11.76971614699907</c:v>
                </c:pt>
                <c:pt idx="1403">
                  <c:v>11.77684492774944</c:v>
                </c:pt>
                <c:pt idx="1404">
                  <c:v>11.78397306305041</c:v>
                </c:pt>
                <c:pt idx="1405">
                  <c:v>11.79109837811926</c:v>
                </c:pt>
                <c:pt idx="1406">
                  <c:v>11.79822304804745</c:v>
                </c:pt>
                <c:pt idx="1407">
                  <c:v>11.8053459857852</c:v>
                </c:pt>
                <c:pt idx="1408">
                  <c:v>11.81246610533968</c:v>
                </c:pt>
                <c:pt idx="1409">
                  <c:v>11.81958558021644</c:v>
                </c:pt>
                <c:pt idx="1410">
                  <c:v>11.82670223827507</c:v>
                </c:pt>
                <c:pt idx="1411">
                  <c:v>11.8338182519644</c:v>
                </c:pt>
                <c:pt idx="1412">
                  <c:v>11.8409325355554</c:v>
                </c:pt>
                <c:pt idx="1413">
                  <c:v>11.84804400407627</c:v>
                </c:pt>
                <c:pt idx="1414">
                  <c:v>11.85515482706504</c:v>
                </c:pt>
                <c:pt idx="1415">
                  <c:v>11.86226283659543</c:v>
                </c:pt>
                <c:pt idx="1416">
                  <c:v>11.86937020247557</c:v>
                </c:pt>
                <c:pt idx="1417">
                  <c:v>11.87647584029523</c:v>
                </c:pt>
                <c:pt idx="1418">
                  <c:v>11.88357866669866</c:v>
                </c:pt>
                <c:pt idx="1419">
                  <c:v>11.89068084991181</c:v>
                </c:pt>
                <c:pt idx="1420">
                  <c:v>11.89778022306933</c:v>
                </c:pt>
                <c:pt idx="1421">
                  <c:v>11.90487895334301</c:v>
                </c:pt>
                <c:pt idx="1422">
                  <c:v>11.91197595764019</c:v>
                </c:pt>
                <c:pt idx="1423">
                  <c:v>11.91907015392147</c:v>
                </c:pt>
                <c:pt idx="1424">
                  <c:v>11.92616370777834</c:v>
                </c:pt>
                <c:pt idx="1425">
                  <c:v>11.93325445497828</c:v>
                </c:pt>
                <c:pt idx="1426">
                  <c:v>11.9403445600599</c:v>
                </c:pt>
                <c:pt idx="1427">
                  <c:v>11.94743294124657</c:v>
                </c:pt>
                <c:pt idx="1428">
                  <c:v>11.9545185178136</c:v>
                </c:pt>
                <c:pt idx="1429">
                  <c:v>11.96160345272122</c:v>
                </c:pt>
                <c:pt idx="1430">
                  <c:v>11.96868558436656</c:v>
                </c:pt>
                <c:pt idx="1431">
                  <c:v>11.97576707465825</c:v>
                </c:pt>
                <c:pt idx="1432">
                  <c:v>11.98284684313406</c:v>
                </c:pt>
                <c:pt idx="1433">
                  <c:v>11.98992381038245</c:v>
                </c:pt>
                <c:pt idx="1434">
                  <c:v>11.99700013673558</c:v>
                </c:pt>
                <c:pt idx="1435">
                  <c:v>12.00407366321703</c:v>
                </c:pt>
                <c:pt idx="1436">
                  <c:v>12.01114654910863</c:v>
                </c:pt>
                <c:pt idx="1437">
                  <c:v>12.01821771526097</c:v>
                </c:pt>
                <c:pt idx="1438">
                  <c:v>12.02528608357407</c:v>
                </c:pt>
                <c:pt idx="1439">
                  <c:v>12.03235381175519</c:v>
                </c:pt>
                <c:pt idx="1440">
                  <c:v>12.0394187434512</c:v>
                </c:pt>
                <c:pt idx="1441">
                  <c:v>12.04648303532028</c:v>
                </c:pt>
                <c:pt idx="1442">
                  <c:v>12.05354560952427</c:v>
                </c:pt>
                <c:pt idx="1443">
                  <c:v>12.06060538927318</c:v>
                </c:pt>
                <c:pt idx="1444">
                  <c:v>12.06766452965251</c:v>
                </c:pt>
                <c:pt idx="1445">
                  <c:v>12.07472087692928</c:v>
                </c:pt>
                <c:pt idx="1446">
                  <c:v>12.08177658514117</c:v>
                </c:pt>
                <c:pt idx="1447">
                  <c:v>12.0888305777597</c:v>
                </c:pt>
                <c:pt idx="1448">
                  <c:v>12.09588177930328</c:v>
                </c:pt>
                <c:pt idx="1449">
                  <c:v>12.1029323422388</c:v>
                </c:pt>
                <c:pt idx="1450">
                  <c:v>12.1099801154503</c:v>
                </c:pt>
                <c:pt idx="1451">
                  <c:v>12.1170272503581</c:v>
                </c:pt>
                <c:pt idx="1452">
                  <c:v>12.12407267174182</c:v>
                </c:pt>
                <c:pt idx="1453">
                  <c:v>12.1311153054267</c:v>
                </c:pt>
                <c:pt idx="1454">
                  <c:v>12.13815730126421</c:v>
                </c:pt>
                <c:pt idx="1455">
                  <c:v>12.14519651075218</c:v>
                </c:pt>
                <c:pt idx="1456">
                  <c:v>12.1522350826968</c:v>
                </c:pt>
                <c:pt idx="1457">
                  <c:v>12.15927194318415</c:v>
                </c:pt>
                <c:pt idx="1458">
                  <c:v>12.16630601934477</c:v>
                </c:pt>
                <c:pt idx="1459">
                  <c:v>12.17333945841782</c:v>
                </c:pt>
                <c:pt idx="1460">
                  <c:v>12.18037011451182</c:v>
                </c:pt>
                <c:pt idx="1461">
                  <c:v>12.18740013382193</c:v>
                </c:pt>
                <c:pt idx="1462">
                  <c:v>12.1944284437392</c:v>
                </c:pt>
                <c:pt idx="1463">
                  <c:v>12.2014539726978</c:v>
                </c:pt>
                <c:pt idx="1464">
                  <c:v>12.20847886532778</c:v>
                </c:pt>
                <c:pt idx="1465">
                  <c:v>12.2155009783452</c:v>
                </c:pt>
                <c:pt idx="1466">
                  <c:v>12.22252245533731</c:v>
                </c:pt>
                <c:pt idx="1467">
                  <c:v>12.22954222499857</c:v>
                </c:pt>
                <c:pt idx="1468">
                  <c:v>12.23655921706522</c:v>
                </c:pt>
                <c:pt idx="1469">
                  <c:v>12.24357557356135</c:v>
                </c:pt>
                <c:pt idx="1470">
                  <c:v>12.25058915380738</c:v>
                </c:pt>
                <c:pt idx="1471">
                  <c:v>12.25760209878587</c:v>
                </c:pt>
                <c:pt idx="1472">
                  <c:v>12.26461333849303</c:v>
                </c:pt>
                <c:pt idx="1473">
                  <c:v>12.27162180396566</c:v>
                </c:pt>
                <c:pt idx="1474">
                  <c:v>12.27862963462501</c:v>
                </c:pt>
                <c:pt idx="1475">
                  <c:v>12.28563469239272</c:v>
                </c:pt>
                <c:pt idx="1476">
                  <c:v>12.2926391156498</c:v>
                </c:pt>
                <c:pt idx="1477">
                  <c:v>12.29964183569265</c:v>
                </c:pt>
                <c:pt idx="1478">
                  <c:v>12.30664178485704</c:v>
                </c:pt>
                <c:pt idx="1479">
                  <c:v>12.31364109996453</c:v>
                </c:pt>
                <c:pt idx="1480">
                  <c:v>12.32063764553485</c:v>
                </c:pt>
                <c:pt idx="1481">
                  <c:v>12.32763355735058</c:v>
                </c:pt>
                <c:pt idx="1482">
                  <c:v>12.33462776800678</c:v>
                </c:pt>
                <c:pt idx="1483">
                  <c:v>12.3416192111366</c:v>
                </c:pt>
                <c:pt idx="1484">
                  <c:v>12.34861002096505</c:v>
                </c:pt>
                <c:pt idx="1485">
                  <c:v>12.35559806460682</c:v>
                </c:pt>
                <c:pt idx="1486">
                  <c:v>12.36258547524917</c:v>
                </c:pt>
                <c:pt idx="1487">
                  <c:v>12.36957118678426</c:v>
                </c:pt>
                <c:pt idx="1488">
                  <c:v>12.37655413414107</c:v>
                </c:pt>
                <c:pt idx="1489">
                  <c:v>12.38353644895118</c:v>
                </c:pt>
                <c:pt idx="1490">
                  <c:v>12.39051600092111</c:v>
                </c:pt>
                <c:pt idx="1491">
                  <c:v>12.39749492064597</c:v>
                </c:pt>
                <c:pt idx="1492">
                  <c:v>12.4044721433134</c:v>
                </c:pt>
                <c:pt idx="1493">
                  <c:v>12.41144660514668</c:v>
                </c:pt>
                <c:pt idx="1494">
                  <c:v>12.41842043518707</c:v>
                </c:pt>
                <c:pt idx="1495">
                  <c:v>12.42539150572982</c:v>
                </c:pt>
                <c:pt idx="1496">
                  <c:v>12.43236194478097</c:v>
                </c:pt>
                <c:pt idx="1497">
                  <c:v>12.43933068882213</c:v>
                </c:pt>
                <c:pt idx="1498">
                  <c:v>12.44629667536928</c:v>
                </c:pt>
                <c:pt idx="1499">
                  <c:v>12.45326203087652</c:v>
                </c:pt>
                <c:pt idx="1500">
                  <c:v>12.46022463022466</c:v>
                </c:pt>
                <c:pt idx="1501">
                  <c:v>12.46718659883383</c:v>
                </c:pt>
                <c:pt idx="1502">
                  <c:v>12.47414687447805</c:v>
                </c:pt>
                <c:pt idx="1503">
                  <c:v>12.48110439596442</c:v>
                </c:pt>
                <c:pt idx="1504">
                  <c:v>12.488061287163</c:v>
                </c:pt>
                <c:pt idx="1505">
                  <c:v>12.49501542553707</c:v>
                </c:pt>
                <c:pt idx="1506">
                  <c:v>12.50196893392396</c:v>
                </c:pt>
                <c:pt idx="1507">
                  <c:v>12.50892075138851</c:v>
                </c:pt>
                <c:pt idx="1508">
                  <c:v>12.51586981802742</c:v>
                </c:pt>
                <c:pt idx="1509">
                  <c:v>12.52281825512981</c:v>
                </c:pt>
                <c:pt idx="1510">
                  <c:v>12.52976394273832</c:v>
                </c:pt>
                <c:pt idx="1511">
                  <c:v>12.53670900111058</c:v>
                </c:pt>
                <c:pt idx="1512">
                  <c:v>12.54365237060072</c:v>
                </c:pt>
                <c:pt idx="1513">
                  <c:v>12.55059299259347</c:v>
                </c:pt>
                <c:pt idx="1514">
                  <c:v>12.55753298580012</c:v>
                </c:pt>
                <c:pt idx="1515">
                  <c:v>12.56447023283956</c:v>
                </c:pt>
                <c:pt idx="1516">
                  <c:v>12.57140685139285</c:v>
                </c:pt>
                <c:pt idx="1517">
                  <c:v>12.57834178310181</c:v>
                </c:pt>
                <c:pt idx="1518">
                  <c:v>12.5852739706377</c:v>
                </c:pt>
                <c:pt idx="1519">
                  <c:v>12.59220553013706</c:v>
                </c:pt>
                <c:pt idx="1520">
                  <c:v>12.59913434679193</c:v>
                </c:pt>
                <c:pt idx="1521">
                  <c:v>12.6060625357099</c:v>
                </c:pt>
                <c:pt idx="1522">
                  <c:v>12.61298903981895</c:v>
                </c:pt>
                <c:pt idx="1523">
                  <c:v>12.61991280307526</c:v>
                </c:pt>
                <c:pt idx="1524">
                  <c:v>12.62683593904381</c:v>
                </c:pt>
                <c:pt idx="1525">
                  <c:v>12.63375633548662</c:v>
                </c:pt>
                <c:pt idx="1526">
                  <c:v>12.64067610494093</c:v>
                </c:pt>
                <c:pt idx="1527">
                  <c:v>12.64759419161937</c:v>
                </c:pt>
                <c:pt idx="1528">
                  <c:v>12.65450954076145</c:v>
                </c:pt>
                <c:pt idx="1529">
                  <c:v>12.66142426336368</c:v>
                </c:pt>
                <c:pt idx="1530">
                  <c:v>12.668336249755</c:v>
                </c:pt>
                <c:pt idx="1531">
                  <c:v>12.67524760990536</c:v>
                </c:pt>
                <c:pt idx="1532">
                  <c:v>12.6821572893105</c:v>
                </c:pt>
                <c:pt idx="1533">
                  <c:v>12.68906423449174</c:v>
                </c:pt>
                <c:pt idx="1534">
                  <c:v>12.69597055388018</c:v>
                </c:pt>
                <c:pt idx="1535">
                  <c:v>12.70287414036859</c:v>
                </c:pt>
                <c:pt idx="1536">
                  <c:v>12.7097771013628</c:v>
                </c:pt>
                <c:pt idx="1537">
                  <c:v>12.71667838364002</c:v>
                </c:pt>
                <c:pt idx="1538">
                  <c:v>12.72357693500187</c:v>
                </c:pt>
                <c:pt idx="1539">
                  <c:v>12.73047486131715</c:v>
                </c:pt>
                <c:pt idx="1540">
                  <c:v>12.73737005803934</c:v>
                </c:pt>
                <c:pt idx="1541">
                  <c:v>12.74426463001323</c:v>
                </c:pt>
                <c:pt idx="1542">
                  <c:v>12.75115752529598</c:v>
                </c:pt>
                <c:pt idx="1543">
                  <c:v>12.75804769296797</c:v>
                </c:pt>
                <c:pt idx="1544">
                  <c:v>12.76493723633877</c:v>
                </c:pt>
                <c:pt idx="1545">
                  <c:v>12.77182405341952</c:v>
                </c:pt>
                <c:pt idx="1546">
                  <c:v>12.77871024649701</c:v>
                </c:pt>
                <c:pt idx="1547">
                  <c:v>12.78559476490685</c:v>
                </c:pt>
                <c:pt idx="1548">
                  <c:v>12.7924765590066</c:v>
                </c:pt>
                <c:pt idx="1549">
                  <c:v>12.79935772954972</c:v>
                </c:pt>
                <c:pt idx="1550">
                  <c:v>12.8062361771019</c:v>
                </c:pt>
                <c:pt idx="1551">
                  <c:v>12.81311400139503</c:v>
                </c:pt>
                <c:pt idx="1552">
                  <c:v>12.81999015304162</c:v>
                </c:pt>
                <c:pt idx="1553">
                  <c:v>12.82686358367486</c:v>
                </c:pt>
                <c:pt idx="1554">
                  <c:v>12.83373639149521</c:v>
                </c:pt>
                <c:pt idx="1555">
                  <c:v>12.8406064796198</c:v>
                </c:pt>
                <c:pt idx="1556">
                  <c:v>12.84747594522873</c:v>
                </c:pt>
                <c:pt idx="1557">
                  <c:v>12.85434374020985</c:v>
                </c:pt>
                <c:pt idx="1558">
                  <c:v>12.86120881747047</c:v>
                </c:pt>
                <c:pt idx="1559">
                  <c:v>12.86807327266108</c:v>
                </c:pt>
                <c:pt idx="1560">
                  <c:v>12.87493501144722</c:v>
                </c:pt>
                <c:pt idx="1561">
                  <c:v>12.88179612846025</c:v>
                </c:pt>
                <c:pt idx="1562">
                  <c:v>12.88865557686183</c:v>
                </c:pt>
                <c:pt idx="1563">
                  <c:v>12.89551231083185</c:v>
                </c:pt>
                <c:pt idx="1564">
                  <c:v>12.9023684234739</c:v>
                </c:pt>
                <c:pt idx="1565">
                  <c:v>12.90922182299886</c:v>
                </c:pt>
                <c:pt idx="1566">
                  <c:v>12.91607460149245</c:v>
                </c:pt>
                <c:pt idx="1567">
                  <c:v>12.92292571338857</c:v>
                </c:pt>
                <c:pt idx="1568">
                  <c:v>12.92977411413817</c:v>
                </c:pt>
                <c:pt idx="1569">
                  <c:v>12.93662189430104</c:v>
                </c:pt>
                <c:pt idx="1570">
                  <c:v>12.94346696463027</c:v>
                </c:pt>
                <c:pt idx="1571">
                  <c:v>12.95031141466904</c:v>
                </c:pt>
                <c:pt idx="1572">
                  <c:v>12.95715419984732</c:v>
                </c:pt>
                <c:pt idx="1573">
                  <c:v>12.96399427680143</c:v>
                </c:pt>
                <c:pt idx="1574">
                  <c:v>12.97083373389257</c:v>
                </c:pt>
                <c:pt idx="1575">
                  <c:v>12.97767048441301</c:v>
                </c:pt>
                <c:pt idx="1576">
                  <c:v>12.98450661536598</c:v>
                </c:pt>
                <c:pt idx="1577">
                  <c:v>12.99134108372518</c:v>
                </c:pt>
                <c:pt idx="1578">
                  <c:v>12.99817284747892</c:v>
                </c:pt>
                <c:pt idx="1579">
                  <c:v>13.00500399210816</c:v>
                </c:pt>
                <c:pt idx="1580">
                  <c:v>13.01183243344128</c:v>
                </c:pt>
                <c:pt idx="1581">
                  <c:v>13.01866025594503</c:v>
                </c:pt>
                <c:pt idx="1582">
                  <c:v>13.02548641786082</c:v>
                </c:pt>
                <c:pt idx="1583">
                  <c:v>13.03230987844337</c:v>
                </c:pt>
                <c:pt idx="1584">
                  <c:v>13.03913272063901</c:v>
                </c:pt>
                <c:pt idx="1585">
                  <c:v>13.0459528628092</c:v>
                </c:pt>
                <c:pt idx="1586">
                  <c:v>13.05277238688726</c:v>
                </c:pt>
                <c:pt idx="1587">
                  <c:v>13.05959025238075</c:v>
                </c:pt>
                <c:pt idx="1588">
                  <c:v>13.06640541980932</c:v>
                </c:pt>
                <c:pt idx="1589">
                  <c:v>13.07321996958771</c:v>
                </c:pt>
                <c:pt idx="1590">
                  <c:v>13.0800318226074</c:v>
                </c:pt>
                <c:pt idx="1591">
                  <c:v>13.08684305827134</c:v>
                </c:pt>
                <c:pt idx="1592">
                  <c:v>13.09365263735171</c:v>
                </c:pt>
                <c:pt idx="1593">
                  <c:v>13.10045952163155</c:v>
                </c:pt>
                <c:pt idx="1594">
                  <c:v>13.10726578899709</c:v>
                </c:pt>
                <c:pt idx="1595">
                  <c:v>13.11406936286675</c:v>
                </c:pt>
                <c:pt idx="1596">
                  <c:v>13.1208723201162</c:v>
                </c:pt>
                <c:pt idx="1597">
                  <c:v>13.12767362278068</c:v>
                </c:pt>
                <c:pt idx="1598">
                  <c:v>13.13447223390512</c:v>
                </c:pt>
                <c:pt idx="1599">
                  <c:v>13.14127022885026</c:v>
                </c:pt>
                <c:pt idx="1600">
                  <c:v>13.14806553355843</c:v>
                </c:pt>
                <c:pt idx="1601">
                  <c:v>13.15486022238106</c:v>
                </c:pt>
                <c:pt idx="1602">
                  <c:v>13.16165325861496</c:v>
                </c:pt>
                <c:pt idx="1603">
                  <c:v>13.16844360656538</c:v>
                </c:pt>
                <c:pt idx="1604">
                  <c:v>13.17523333907065</c:v>
                </c:pt>
                <c:pt idx="1605">
                  <c:v>13.18202038459397</c:v>
                </c:pt>
                <c:pt idx="1606">
                  <c:v>13.18880681496555</c:v>
                </c:pt>
                <c:pt idx="1607">
                  <c:v>13.19559159474224</c:v>
                </c:pt>
                <c:pt idx="1608">
                  <c:v>13.20237368948812</c:v>
                </c:pt>
                <c:pt idx="1609">
                  <c:v>13.20915516952214</c:v>
                </c:pt>
                <c:pt idx="1610">
                  <c:v>13.21593396582532</c:v>
                </c:pt>
                <c:pt idx="1611">
                  <c:v>13.22271214770971</c:v>
                </c:pt>
                <c:pt idx="1612">
                  <c:v>13.22948868099066</c:v>
                </c:pt>
                <c:pt idx="1613">
                  <c:v>13.2362625324896</c:v>
                </c:pt>
                <c:pt idx="1614">
                  <c:v>13.2430357700091</c:v>
                </c:pt>
                <c:pt idx="1615">
                  <c:v>13.24980632704496</c:v>
                </c:pt>
                <c:pt idx="1616">
                  <c:v>13.25657627039411</c:v>
                </c:pt>
                <c:pt idx="1617">
                  <c:v>13.26334456712893</c:v>
                </c:pt>
                <c:pt idx="1618">
                  <c:v>13.2701101853266</c:v>
                </c:pt>
                <c:pt idx="1619">
                  <c:v>13.2768751902764</c:v>
                </c:pt>
                <c:pt idx="1620">
                  <c:v>13.2836375179859</c:v>
                </c:pt>
                <c:pt idx="1621">
                  <c:v>13.29039923273991</c:v>
                </c:pt>
                <c:pt idx="1622">
                  <c:v>13.2971593028663</c:v>
                </c:pt>
                <c:pt idx="1623">
                  <c:v>13.30391669769653</c:v>
                </c:pt>
                <c:pt idx="1624">
                  <c:v>13.31067348000961</c:v>
                </c:pt>
                <c:pt idx="1625">
                  <c:v>13.31742758832182</c:v>
                </c:pt>
                <c:pt idx="1626">
                  <c:v>13.32418108440892</c:v>
                </c:pt>
                <c:pt idx="1627">
                  <c:v>13.33093293785273</c:v>
                </c:pt>
                <c:pt idx="1628">
                  <c:v>13.3376821192375</c:v>
                </c:pt>
                <c:pt idx="1629">
                  <c:v>13.34443068883495</c:v>
                </c:pt>
                <c:pt idx="1630">
                  <c:v>13.3511765876671</c:v>
                </c:pt>
                <c:pt idx="1631">
                  <c:v>13.35792187500365</c:v>
                </c:pt>
                <c:pt idx="1632">
                  <c:v>13.36466552167888</c:v>
                </c:pt>
                <c:pt idx="1633">
                  <c:v>13.3714064995283</c:v>
                </c:pt>
                <c:pt idx="1634">
                  <c:v>13.37814686631941</c:v>
                </c:pt>
                <c:pt idx="1635">
                  <c:v>13.38488456557688</c:v>
                </c:pt>
                <c:pt idx="1636">
                  <c:v>13.39162165406741</c:v>
                </c:pt>
                <c:pt idx="1637">
                  <c:v>13.39835710387625</c:v>
                </c:pt>
                <c:pt idx="1638">
                  <c:v>13.4050898880886</c:v>
                </c:pt>
                <c:pt idx="1639">
                  <c:v>13.4118220619708</c:v>
                </c:pt>
                <c:pt idx="1640">
                  <c:v>13.41855157154716</c:v>
                </c:pt>
                <c:pt idx="1641">
                  <c:v>13.4252804710844</c:v>
                </c:pt>
                <c:pt idx="1642">
                  <c:v>13.43200773391716</c:v>
                </c:pt>
                <c:pt idx="1643">
                  <c:v>13.43873233437893</c:v>
                </c:pt>
                <c:pt idx="1644">
                  <c:v>13.44545632523785</c:v>
                </c:pt>
                <c:pt idx="1645">
                  <c:v>13.45217765501485</c:v>
                </c:pt>
                <c:pt idx="1646">
                  <c:v>13.45889837547967</c:v>
                </c:pt>
                <c:pt idx="1647">
                  <c:v>13.46561746121492</c:v>
                </c:pt>
                <c:pt idx="1648">
                  <c:v>13.47233388780077</c:v>
                </c:pt>
                <c:pt idx="1649">
                  <c:v>13.47904970551022</c:v>
                </c:pt>
                <c:pt idx="1650">
                  <c:v>13.48576286535781</c:v>
                </c:pt>
                <c:pt idx="1651">
                  <c:v>13.49247541661933</c:v>
                </c:pt>
                <c:pt idx="1652">
                  <c:v>13.4991863351238</c:v>
                </c:pt>
                <c:pt idx="1653">
                  <c:v>13.50589459769663</c:v>
                </c:pt>
                <c:pt idx="1654">
                  <c:v>13.51260225211864</c:v>
                </c:pt>
                <c:pt idx="1655">
                  <c:v>13.519307251895</c:v>
                </c:pt>
                <c:pt idx="1656">
                  <c:v>13.52601164381053</c:v>
                </c:pt>
                <c:pt idx="1657">
                  <c:v>13.5327144049392</c:v>
                </c:pt>
                <c:pt idx="1658">
                  <c:v>13.5394145133501</c:v>
                </c:pt>
                <c:pt idx="1659">
                  <c:v>13.54611401433492</c:v>
                </c:pt>
                <c:pt idx="1660">
                  <c:v>13.55281086388645</c:v>
                </c:pt>
                <c:pt idx="1661">
                  <c:v>13.55950710630155</c:v>
                </c:pt>
                <c:pt idx="1662">
                  <c:v>13.56620171989759</c:v>
                </c:pt>
                <c:pt idx="1663">
                  <c:v>13.57289368398592</c:v>
                </c:pt>
                <c:pt idx="1664">
                  <c:v>13.57958504137206</c:v>
                </c:pt>
                <c:pt idx="1665">
                  <c:v>13.5862737505334</c:v>
                </c:pt>
                <c:pt idx="1666">
                  <c:v>13.59296185328186</c:v>
                </c:pt>
                <c:pt idx="1667">
                  <c:v>13.59964832917673</c:v>
                </c:pt>
                <c:pt idx="1668">
                  <c:v>13.6063321587701</c:v>
                </c:pt>
                <c:pt idx="1669">
                  <c:v>13.61301538238428</c:v>
                </c:pt>
                <c:pt idx="1670">
                  <c:v>13.61969596097834</c:v>
                </c:pt>
                <c:pt idx="1671">
                  <c:v>13.62637593388221</c:v>
                </c:pt>
                <c:pt idx="1672">
                  <c:v>13.63305428189562</c:v>
                </c:pt>
                <c:pt idx="1673">
                  <c:v>13.63972998680985</c:v>
                </c:pt>
                <c:pt idx="1674">
                  <c:v>13.64640508646712</c:v>
                </c:pt>
                <c:pt idx="1675">
                  <c:v>13.65307754430506</c:v>
                </c:pt>
                <c:pt idx="1676">
                  <c:v>13.65974939717468</c:v>
                </c:pt>
                <c:pt idx="1677">
                  <c:v>13.66641962711461</c:v>
                </c:pt>
                <c:pt idx="1678">
                  <c:v>13.67308721715386</c:v>
                </c:pt>
                <c:pt idx="1679">
                  <c:v>13.6797542026575</c:v>
                </c:pt>
                <c:pt idx="1680">
                  <c:v>13.68641854953878</c:v>
                </c:pt>
                <c:pt idx="1681">
                  <c:v>13.69308229217275</c:v>
                </c:pt>
                <c:pt idx="1682">
                  <c:v>13.69974441383546</c:v>
                </c:pt>
                <c:pt idx="1683">
                  <c:v>13.70640389879217</c:v>
                </c:pt>
                <c:pt idx="1684">
                  <c:v>13.71306277993378</c:v>
                </c:pt>
                <c:pt idx="1685">
                  <c:v>13.71971902564615</c:v>
                </c:pt>
                <c:pt idx="1686">
                  <c:v>13.72637466783137</c:v>
                </c:pt>
                <c:pt idx="1687">
                  <c:v>13.73302869100145</c:v>
                </c:pt>
                <c:pt idx="1688">
                  <c:v>13.73968008065636</c:v>
                </c:pt>
                <c:pt idx="1689">
                  <c:v>13.74633086721581</c:v>
                </c:pt>
                <c:pt idx="1690">
                  <c:v>13.75297902153535</c:v>
                </c:pt>
                <c:pt idx="1691">
                  <c:v>13.75962657304706</c:v>
                </c:pt>
                <c:pt idx="1692">
                  <c:v>13.76627250749737</c:v>
                </c:pt>
                <c:pt idx="1693">
                  <c:v>13.77291581161955</c:v>
                </c:pt>
                <c:pt idx="1694">
                  <c:v>13.77955851336508</c:v>
                </c:pt>
                <c:pt idx="1695">
                  <c:v>13.78619858605617</c:v>
                </c:pt>
                <c:pt idx="1696">
                  <c:v>13.7928380566579</c:v>
                </c:pt>
                <c:pt idx="1697">
                  <c:v>13.79947591214968</c:v>
                </c:pt>
                <c:pt idx="1698">
                  <c:v>13.8061111404965</c:v>
                </c:pt>
                <c:pt idx="1699">
                  <c:v>13.81274576718466</c:v>
                </c:pt>
                <c:pt idx="1700">
                  <c:v>13.81937776800004</c:v>
                </c:pt>
                <c:pt idx="1701">
                  <c:v>13.8260091674437</c:v>
                </c:pt>
                <c:pt idx="1702">
                  <c:v>13.8326389537265</c:v>
                </c:pt>
                <c:pt idx="1703">
                  <c:v>13.83926611604371</c:v>
                </c:pt>
                <c:pt idx="1704">
                  <c:v>13.8458926774194</c:v>
                </c:pt>
                <c:pt idx="1705">
                  <c:v>13.85251661610014</c:v>
                </c:pt>
                <c:pt idx="1706">
                  <c:v>13.85913995412596</c:v>
                </c:pt>
                <c:pt idx="1707">
                  <c:v>13.8657616809377</c:v>
                </c:pt>
                <c:pt idx="1708">
                  <c:v>13.87238078695941</c:v>
                </c:pt>
                <c:pt idx="1709">
                  <c:v>13.87899929275587</c:v>
                </c:pt>
                <c:pt idx="1710">
                  <c:v>13.88561517903145</c:v>
                </c:pt>
                <c:pt idx="1711">
                  <c:v>13.89223046536805</c:v>
                </c:pt>
                <c:pt idx="1712">
                  <c:v>13.898844142435</c:v>
                </c:pt>
                <c:pt idx="1713">
                  <c:v>13.9054552018837</c:v>
                </c:pt>
                <c:pt idx="1714">
                  <c:v>13.91206566182257</c:v>
                </c:pt>
                <c:pt idx="1715">
                  <c:v>13.91867350541081</c:v>
                </c:pt>
                <c:pt idx="1716">
                  <c:v>13.92528074977517</c:v>
                </c:pt>
                <c:pt idx="1717">
                  <c:v>13.93188638681202</c:v>
                </c:pt>
                <c:pt idx="1718">
                  <c:v>13.93848940939856</c:v>
                </c:pt>
                <c:pt idx="1719">
                  <c:v>13.9450918331899</c:v>
                </c:pt>
                <c:pt idx="1720">
                  <c:v>13.95169164379701</c:v>
                </c:pt>
                <c:pt idx="1721">
                  <c:v>13.95829085589453</c:v>
                </c:pt>
                <c:pt idx="1722">
                  <c:v>13.96488846260434</c:v>
                </c:pt>
                <c:pt idx="1723">
                  <c:v>13.971483458028</c:v>
                </c:pt>
                <c:pt idx="1724">
                  <c:v>13.9780778553702</c:v>
                </c:pt>
                <c:pt idx="1725">
                  <c:v>13.98466964269083</c:v>
                </c:pt>
                <c:pt idx="1726">
                  <c:v>13.9912608322153</c:v>
                </c:pt>
                <c:pt idx="1727">
                  <c:v>13.99785041828955</c:v>
                </c:pt>
                <c:pt idx="1728">
                  <c:v>14.004437396238</c:v>
                </c:pt>
                <c:pt idx="1729">
                  <c:v>14.01102377681794</c:v>
                </c:pt>
                <c:pt idx="1730">
                  <c:v>14.01760755053515</c:v>
                </c:pt>
                <c:pt idx="1731">
                  <c:v>14.02419072725151</c:v>
                </c:pt>
                <c:pt idx="1732">
                  <c:v>14.03077230248667</c:v>
                </c:pt>
                <c:pt idx="1733">
                  <c:v>14.03735127275561</c:v>
                </c:pt>
                <c:pt idx="1734">
                  <c:v>14.04392964637124</c:v>
                </c:pt>
                <c:pt idx="1735">
                  <c:v>14.05050541628228</c:v>
                </c:pt>
                <c:pt idx="1736">
                  <c:v>14.05708058982468</c:v>
                </c:pt>
                <c:pt idx="1737">
                  <c:v>14.06365416378808</c:v>
                </c:pt>
                <c:pt idx="1738">
                  <c:v>14.07022513593825</c:v>
                </c:pt>
                <c:pt idx="1739">
                  <c:v>14.07679551214657</c:v>
                </c:pt>
                <c:pt idx="1740">
                  <c:v>14.08336328780178</c:v>
                </c:pt>
                <c:pt idx="1741">
                  <c:v>14.08993046779948</c:v>
                </c:pt>
                <c:pt idx="1742">
                  <c:v>14.09649605014896</c:v>
                </c:pt>
                <c:pt idx="1743">
                  <c:v>14.10305903383441</c:v>
                </c:pt>
                <c:pt idx="1744">
                  <c:v>14.10962142228865</c:v>
                </c:pt>
                <c:pt idx="1745">
                  <c:v>14.11618121333747</c:v>
                </c:pt>
                <c:pt idx="1746">
                  <c:v>14.12274040943911</c:v>
                </c:pt>
                <c:pt idx="1747">
                  <c:v>14.12929800982097</c:v>
                </c:pt>
                <c:pt idx="1748">
                  <c:v>14.13585301468426</c:v>
                </c:pt>
                <c:pt idx="1749">
                  <c:v>14.14240742502614</c:v>
                </c:pt>
                <c:pt idx="1750">
                  <c:v>14.14895924110654</c:v>
                </c:pt>
                <c:pt idx="1751">
                  <c:v>14.15551046294925</c:v>
                </c:pt>
                <c:pt idx="1752">
                  <c:v>14.16206009099834</c:v>
                </c:pt>
                <c:pt idx="1753">
                  <c:v>14.16860712667053</c:v>
                </c:pt>
                <c:pt idx="1754">
                  <c:v>14.17515356853031</c:v>
                </c:pt>
                <c:pt idx="1755">
                  <c:v>14.18169741926878</c:v>
                </c:pt>
                <c:pt idx="1756">
                  <c:v>14.18824067647821</c:v>
                </c:pt>
                <c:pt idx="1757">
                  <c:v>14.19478234181791</c:v>
                </c:pt>
                <c:pt idx="1758">
                  <c:v>14.20132141791861</c:v>
                </c:pt>
                <c:pt idx="1759">
                  <c:v>14.20785990091508</c:v>
                </c:pt>
                <c:pt idx="1760">
                  <c:v>14.21439579592664</c:v>
                </c:pt>
                <c:pt idx="1761">
                  <c:v>14.220931098117</c:v>
                </c:pt>
                <c:pt idx="1762">
                  <c:v>14.22746481035922</c:v>
                </c:pt>
                <c:pt idx="1763">
                  <c:v>14.2339959364966</c:v>
                </c:pt>
                <c:pt idx="1764">
                  <c:v>14.24052647023709</c:v>
                </c:pt>
                <c:pt idx="1765">
                  <c:v>14.24705441912533</c:v>
                </c:pt>
                <c:pt idx="1766">
                  <c:v>14.2535817758994</c:v>
                </c:pt>
                <c:pt idx="1767">
                  <c:v>14.2601075446446</c:v>
                </c:pt>
                <c:pt idx="1768">
                  <c:v>14.26663073041538</c:v>
                </c:pt>
                <c:pt idx="1769">
                  <c:v>14.27315332449579</c:v>
                </c:pt>
                <c:pt idx="1770">
                  <c:v>14.27967333685287</c:v>
                </c:pt>
                <c:pt idx="1771">
                  <c:v>14.28619275780195</c:v>
                </c:pt>
                <c:pt idx="1772">
                  <c:v>14.29271059263921</c:v>
                </c:pt>
                <c:pt idx="1773">
                  <c:v>14.2992258476287</c:v>
                </c:pt>
                <c:pt idx="1774">
                  <c:v>14.30574051163351</c:v>
                </c:pt>
                <c:pt idx="1775">
                  <c:v>14.31225259704016</c:v>
                </c:pt>
                <c:pt idx="1776">
                  <c:v>14.3187640917442</c:v>
                </c:pt>
                <c:pt idx="1777">
                  <c:v>14.32527400225112</c:v>
                </c:pt>
                <c:pt idx="1778">
                  <c:v>14.3317813360332</c:v>
                </c:pt>
                <c:pt idx="1779">
                  <c:v>14.3382880795355</c:v>
                </c:pt>
                <c:pt idx="1780">
                  <c:v>14.34479224756106</c:v>
                </c:pt>
                <c:pt idx="1781">
                  <c:v>14.35129582558855</c:v>
                </c:pt>
                <c:pt idx="1782">
                  <c:v>14.3577978213314</c:v>
                </c:pt>
                <c:pt idx="1783">
                  <c:v>14.3642972434686</c:v>
                </c:pt>
                <c:pt idx="1784">
                  <c:v>14.37079607603005</c:v>
                </c:pt>
                <c:pt idx="1785">
                  <c:v>14.37729233623247</c:v>
                </c:pt>
                <c:pt idx="1786">
                  <c:v>14.38378800714055</c:v>
                </c:pt>
                <c:pt idx="1787">
                  <c:v>14.39028209767417</c:v>
                </c:pt>
                <c:pt idx="1788">
                  <c:v>14.39677361771758</c:v>
                </c:pt>
                <c:pt idx="1789">
                  <c:v>14.40326454888852</c:v>
                </c:pt>
                <c:pt idx="1790">
                  <c:v>14.40975291081436</c:v>
                </c:pt>
                <c:pt idx="1791">
                  <c:v>14.4162406841488</c:v>
                </c:pt>
                <c:pt idx="1792">
                  <c:v>14.42272687901667</c:v>
                </c:pt>
                <c:pt idx="1793">
                  <c:v>14.42921050650606</c:v>
                </c:pt>
                <c:pt idx="1794">
                  <c:v>14.43569354582541</c:v>
                </c:pt>
                <c:pt idx="1795">
                  <c:v>14.44217401900991</c:v>
                </c:pt>
                <c:pt idx="1796">
                  <c:v>14.44865390430509</c:v>
                </c:pt>
                <c:pt idx="1797">
                  <c:v>14.45513221303936</c:v>
                </c:pt>
                <c:pt idx="1798">
                  <c:v>14.46160795750314</c:v>
                </c:pt>
                <c:pt idx="1799">
                  <c:v>14.4680831144985</c:v>
                </c:pt>
                <c:pt idx="1800">
                  <c:v>14.4745557084655</c:v>
                </c:pt>
                <c:pt idx="1801">
                  <c:v>14.4810277152445</c:v>
                </c:pt>
                <c:pt idx="1802">
                  <c:v>14.48749814736595</c:v>
                </c:pt>
                <c:pt idx="1803">
                  <c:v>14.49396601832118</c:v>
                </c:pt>
                <c:pt idx="1804">
                  <c:v>14.5004333025088</c:v>
                </c:pt>
                <c:pt idx="1805">
                  <c:v>14.50689802677086</c:v>
                </c:pt>
                <c:pt idx="1806">
                  <c:v>14.5133621645454</c:v>
                </c:pt>
                <c:pt idx="1807">
                  <c:v>14.5198247295635</c:v>
                </c:pt>
                <c:pt idx="1808">
                  <c:v>14.52628473651593</c:v>
                </c:pt>
                <c:pt idx="1809">
                  <c:v>14.53274415740075</c:v>
                </c:pt>
                <c:pt idx="1810">
                  <c:v>14.53920102145909</c:v>
                </c:pt>
                <c:pt idx="1811">
                  <c:v>14.54565729972958</c:v>
                </c:pt>
                <c:pt idx="1812">
                  <c:v>14.55211200714246</c:v>
                </c:pt>
                <c:pt idx="1813">
                  <c:v>14.55856415958655</c:v>
                </c:pt>
                <c:pt idx="1814">
                  <c:v>14.55856415958655</c:v>
                </c:pt>
                <c:pt idx="1815">
                  <c:v>14.55739948330518</c:v>
                </c:pt>
                <c:pt idx="1816">
                  <c:v>14.5562347056461</c:v>
                </c:pt>
                <c:pt idx="1817">
                  <c:v>14.5550700084302</c:v>
                </c:pt>
                <c:pt idx="1818">
                  <c:v>14.55390557856983</c:v>
                </c:pt>
                <c:pt idx="1819">
                  <c:v>14.55274105860752</c:v>
                </c:pt>
                <c:pt idx="1820">
                  <c:v>14.55157680899497</c:v>
                </c:pt>
                <c:pt idx="1821">
                  <c:v>14.5504124734191</c:v>
                </c:pt>
                <c:pt idx="1822">
                  <c:v>14.54924823230166</c:v>
                </c:pt>
                <c:pt idx="1823">
                  <c:v>14.54808426098767</c:v>
                </c:pt>
                <c:pt idx="1824">
                  <c:v>14.54692020422874</c:v>
                </c:pt>
                <c:pt idx="1825">
                  <c:v>14.54575641872357</c:v>
                </c:pt>
                <c:pt idx="1826">
                  <c:v>14.54459254953555</c:v>
                </c:pt>
                <c:pt idx="1827">
                  <c:v>14.54342877326961</c:v>
                </c:pt>
                <c:pt idx="1828">
                  <c:v>14.54226526747182</c:v>
                </c:pt>
                <c:pt idx="1829">
                  <c:v>14.54110167703588</c:v>
                </c:pt>
                <c:pt idx="1830">
                  <c:v>14.53993835703974</c:v>
                </c:pt>
                <c:pt idx="1831">
                  <c:v>14.53877495243379</c:v>
                </c:pt>
                <c:pt idx="1832">
                  <c:v>14.53761164193892</c:v>
                </c:pt>
                <c:pt idx="1833">
                  <c:v>14.53644860209957</c:v>
                </c:pt>
                <c:pt idx="1834">
                  <c:v>14.53528547789297</c:v>
                </c:pt>
                <c:pt idx="1835">
                  <c:v>14.53412262425478</c:v>
                </c:pt>
                <c:pt idx="1836">
                  <c:v>14.53295968627775</c:v>
                </c:pt>
                <c:pt idx="1837">
                  <c:v>14.5317968414226</c:v>
                </c:pt>
                <c:pt idx="1838">
                  <c:v>14.53063426709325</c:v>
                </c:pt>
                <c:pt idx="1839">
                  <c:v>14.52947160846767</c:v>
                </c:pt>
                <c:pt idx="1840">
                  <c:v>14.52830922033947</c:v>
                </c:pt>
                <c:pt idx="1841">
                  <c:v>14.52714674794347</c:v>
                </c:pt>
                <c:pt idx="1842">
                  <c:v>14.52598436866935</c:v>
                </c:pt>
                <c:pt idx="1843">
                  <c:v>14.52482225978687</c:v>
                </c:pt>
                <c:pt idx="1844">
                  <c:v>14.52366006655475</c:v>
                </c:pt>
                <c:pt idx="1845">
                  <c:v>14.52249814373289</c:v>
                </c:pt>
                <c:pt idx="1846">
                  <c:v>14.52133613669813</c:v>
                </c:pt>
                <c:pt idx="1847">
                  <c:v>14.52017422276914</c:v>
                </c:pt>
                <c:pt idx="1848">
                  <c:v>14.51901257920781</c:v>
                </c:pt>
                <c:pt idx="1849">
                  <c:v>14.51785085147618</c:v>
                </c:pt>
                <c:pt idx="1850">
                  <c:v>14.5166893940838</c:v>
                </c:pt>
                <c:pt idx="1851">
                  <c:v>14.51552785254952</c:v>
                </c:pt>
                <c:pt idx="1852">
                  <c:v>14.51436640412102</c:v>
                </c:pt>
                <c:pt idx="1853">
                  <c:v>14.51320522598916</c:v>
                </c:pt>
                <c:pt idx="1854">
                  <c:v>14.51204396375802</c:v>
                </c:pt>
                <c:pt idx="1855">
                  <c:v>14.5108829717951</c:v>
                </c:pt>
                <c:pt idx="1856">
                  <c:v>14.50972189576132</c:v>
                </c:pt>
                <c:pt idx="1857">
                  <c:v>14.50856091283332</c:v>
                </c:pt>
                <c:pt idx="1858">
                  <c:v>14.50740020013092</c:v>
                </c:pt>
                <c:pt idx="1859">
                  <c:v>14.50623940340028</c:v>
                </c:pt>
                <c:pt idx="1860">
                  <c:v>14.50507887686682</c:v>
                </c:pt>
                <c:pt idx="1861">
                  <c:v>14.50391826633353</c:v>
                </c:pt>
                <c:pt idx="1862">
                  <c:v>14.50275774890603</c:v>
                </c:pt>
                <c:pt idx="1863">
                  <c:v>14.5015975016331</c:v>
                </c:pt>
                <c:pt idx="1864">
                  <c:v>14.50043717040295</c:v>
                </c:pt>
                <c:pt idx="1865">
                  <c:v>14.49927710415795</c:v>
                </c:pt>
                <c:pt idx="1866">
                  <c:v>14.49811695235362</c:v>
                </c:pt>
                <c:pt idx="1867">
                  <c:v>14.49695689344316</c:v>
                </c:pt>
                <c:pt idx="1868">
                  <c:v>14.49579710440543</c:v>
                </c:pt>
                <c:pt idx="1869">
                  <c:v>14.4946372312685</c:v>
                </c:pt>
                <c:pt idx="1870">
                  <c:v>14.49347762797597</c:v>
                </c:pt>
                <c:pt idx="1871">
                  <c:v>14.49231794061258</c:v>
                </c:pt>
                <c:pt idx="1872">
                  <c:v>14.49115834614305</c:v>
                </c:pt>
                <c:pt idx="1873">
                  <c:v>14.4899990214754</c:v>
                </c:pt>
                <c:pt idx="1874">
                  <c:v>14.4888396127794</c:v>
                </c:pt>
                <c:pt idx="1875">
                  <c:v>14.48768047385694</c:v>
                </c:pt>
                <c:pt idx="1876">
                  <c:v>14.48652125093448</c:v>
                </c:pt>
                <c:pt idx="1877">
                  <c:v>14.48536212090589</c:v>
                </c:pt>
                <c:pt idx="1878">
                  <c:v>14.4842032606083</c:v>
                </c:pt>
                <c:pt idx="1879">
                  <c:v>14.48304431635325</c:v>
                </c:pt>
                <c:pt idx="1880">
                  <c:v>14.48188564180085</c:v>
                </c:pt>
                <c:pt idx="1881">
                  <c:v>14.48072688331934</c:v>
                </c:pt>
                <c:pt idx="1882">
                  <c:v>14.47956821773168</c:v>
                </c:pt>
                <c:pt idx="1883">
                  <c:v>14.47840982180416</c:v>
                </c:pt>
                <c:pt idx="1884">
                  <c:v>14.47725134199004</c:v>
                </c:pt>
                <c:pt idx="1885">
                  <c:v>14.47609313180772</c:v>
                </c:pt>
                <c:pt idx="1886">
                  <c:v>14.47493483776714</c:v>
                </c:pt>
                <c:pt idx="1887">
                  <c:v>14.47377663662042</c:v>
                </c:pt>
                <c:pt idx="1888">
                  <c:v>14.47261870506297</c:v>
                </c:pt>
                <c:pt idx="1889">
                  <c:v>14.47146068968978</c:v>
                </c:pt>
                <c:pt idx="1890">
                  <c:v>14.47030294387753</c:v>
                </c:pt>
                <c:pt idx="1891">
                  <c:v>14.4691451142779</c:v>
                </c:pt>
                <c:pt idx="1892">
                  <c:v>14.4679873775721</c:v>
                </c:pt>
                <c:pt idx="1893">
                  <c:v>14.46682991038473</c:v>
                </c:pt>
                <c:pt idx="1894">
                  <c:v>14.46567235945248</c:v>
                </c:pt>
                <c:pt idx="1895">
                  <c:v>14.4645150780103</c:v>
                </c:pt>
                <c:pt idx="1896">
                  <c:v>14.46335771285158</c:v>
                </c:pt>
                <c:pt idx="1897">
                  <c:v>14.46220044058673</c:v>
                </c:pt>
                <c:pt idx="1898">
                  <c:v>14.46104343776943</c:v>
                </c:pt>
                <c:pt idx="1899">
                  <c:v>14.45988635127812</c:v>
                </c:pt>
                <c:pt idx="1900">
                  <c:v>14.45872953420601</c:v>
                </c:pt>
                <c:pt idx="1901">
                  <c:v>14.45757263348823</c:v>
                </c:pt>
                <c:pt idx="1902">
                  <c:v>14.45641582566432</c:v>
                </c:pt>
                <c:pt idx="1903">
                  <c:v>14.45525928721708</c:v>
                </c:pt>
                <c:pt idx="1904">
                  <c:v>14.4541026651667</c:v>
                </c:pt>
                <c:pt idx="1905">
                  <c:v>14.45294631246467</c:v>
                </c:pt>
                <c:pt idx="1906">
                  <c:v>14.45178987618783</c:v>
                </c:pt>
                <c:pt idx="1907">
                  <c:v>14.45063353280484</c:v>
                </c:pt>
                <c:pt idx="1908">
                  <c:v>14.44947745872768</c:v>
                </c:pt>
                <c:pt idx="1909">
                  <c:v>14.44832130111823</c:v>
                </c:pt>
                <c:pt idx="1910">
                  <c:v>14.44716541278627</c:v>
                </c:pt>
                <c:pt idx="1911">
                  <c:v>14.44600944095036</c:v>
                </c:pt>
                <c:pt idx="1912">
                  <c:v>14.44485356200832</c:v>
                </c:pt>
                <c:pt idx="1913">
                  <c:v>14.44369795230123</c:v>
                </c:pt>
                <c:pt idx="1914">
                  <c:v>14.44254225913272</c:v>
                </c:pt>
                <c:pt idx="1915">
                  <c:v>14.44138683517083</c:v>
                </c:pt>
                <c:pt idx="1916">
                  <c:v>14.44023132777586</c:v>
                </c:pt>
                <c:pt idx="1917">
                  <c:v>14.43907591327474</c:v>
                </c:pt>
                <c:pt idx="1918">
                  <c:v>14.43792076793772</c:v>
                </c:pt>
                <c:pt idx="1919">
                  <c:v>14.43676553921015</c:v>
                </c:pt>
                <c:pt idx="1920">
                  <c:v>14.43561057961833</c:v>
                </c:pt>
                <c:pt idx="1921">
                  <c:v>14.4344555366643</c:v>
                </c:pt>
                <c:pt idx="1922">
                  <c:v>14.43330058660412</c:v>
                </c:pt>
                <c:pt idx="1923">
                  <c:v>14.43214590563717</c:v>
                </c:pt>
                <c:pt idx="1924">
                  <c:v>14.43099114135053</c:v>
                </c:pt>
                <c:pt idx="1925">
                  <c:v>14.42983664612878</c:v>
                </c:pt>
                <c:pt idx="1926">
                  <c:v>14.42868206558103</c:v>
                </c:pt>
                <c:pt idx="1927">
                  <c:v>14.42752757506033</c:v>
                </c:pt>
                <c:pt idx="1928">
                  <c:v>14.42637335326301</c:v>
                </c:pt>
                <c:pt idx="1929">
                  <c:v>14.42521904791627</c:v>
                </c:pt>
                <c:pt idx="1930">
                  <c:v>14.42406501126465</c:v>
                </c:pt>
                <c:pt idx="1931">
                  <c:v>14.42291089109187</c:v>
                </c:pt>
                <c:pt idx="1932">
                  <c:v>14.42175686351312</c:v>
                </c:pt>
                <c:pt idx="1933">
                  <c:v>14.42060310458711</c:v>
                </c:pt>
                <c:pt idx="1934">
                  <c:v>14.41944926218232</c:v>
                </c:pt>
                <c:pt idx="1935">
                  <c:v>14.41829568840201</c:v>
                </c:pt>
                <c:pt idx="1936">
                  <c:v>14.41714203117117</c:v>
                </c:pt>
                <c:pt idx="1937">
                  <c:v>14.41598846653438</c:v>
                </c:pt>
                <c:pt idx="1938">
                  <c:v>14.41483517047968</c:v>
                </c:pt>
                <c:pt idx="1939">
                  <c:v>14.41368179101683</c:v>
                </c:pt>
                <c:pt idx="1940">
                  <c:v>14.41252868010784</c:v>
                </c:pt>
                <c:pt idx="1941">
                  <c:v>14.41137548581895</c:v>
                </c:pt>
                <c:pt idx="1942">
                  <c:v>14.4102223841241</c:v>
                </c:pt>
                <c:pt idx="1943">
                  <c:v>14.40906955094071</c:v>
                </c:pt>
                <c:pt idx="1944">
                  <c:v>14.40791663441982</c:v>
                </c:pt>
                <c:pt idx="1945">
                  <c:v>14.40676398638213</c:v>
                </c:pt>
                <c:pt idx="1946">
                  <c:v>14.40561125503518</c:v>
                </c:pt>
                <c:pt idx="1947">
                  <c:v>14.40445861628228</c:v>
                </c:pt>
                <c:pt idx="1948">
                  <c:v>14.40330624597021</c:v>
                </c:pt>
                <c:pt idx="1949">
                  <c:v>14.40215379239126</c:v>
                </c:pt>
                <c:pt idx="1950">
                  <c:v>14.40100160722488</c:v>
                </c:pt>
                <c:pt idx="1951">
                  <c:v>14.3998493388199</c:v>
                </c:pt>
                <c:pt idx="1952">
                  <c:v>14.39869716300893</c:v>
                </c:pt>
                <c:pt idx="1953">
                  <c:v>14.39754525556817</c:v>
                </c:pt>
                <c:pt idx="1954">
                  <c:v>14.39639326493117</c:v>
                </c:pt>
                <c:pt idx="1955">
                  <c:v>14.39524154263611</c:v>
                </c:pt>
                <c:pt idx="1956">
                  <c:v>14.39408973717305</c:v>
                </c:pt>
                <c:pt idx="1957">
                  <c:v>14.39293802191252</c:v>
                </c:pt>
                <c:pt idx="1958">
                  <c:v>14.39178657318393</c:v>
                </c:pt>
                <c:pt idx="1959">
                  <c:v>14.39063504107728</c:v>
                </c:pt>
                <c:pt idx="1960">
                  <c:v>14.38948377699084</c:v>
                </c:pt>
                <c:pt idx="1961">
                  <c:v>14.38833242955453</c:v>
                </c:pt>
                <c:pt idx="1962">
                  <c:v>14.38718117446042</c:v>
                </c:pt>
                <c:pt idx="1963">
                  <c:v>14.38603018734427</c:v>
                </c:pt>
                <c:pt idx="1964">
                  <c:v>14.3848791169205</c:v>
                </c:pt>
                <c:pt idx="1965">
                  <c:v>14.3837283144465</c:v>
                </c:pt>
                <c:pt idx="1966">
                  <c:v>14.38257742869305</c:v>
                </c:pt>
                <c:pt idx="1967">
                  <c:v>14.38142663528183</c:v>
                </c:pt>
                <c:pt idx="1968">
                  <c:v>14.3802761097781</c:v>
                </c:pt>
                <c:pt idx="1969">
                  <c:v>14.3791255010372</c:v>
                </c:pt>
                <c:pt idx="1970">
                  <c:v>14.37797516017563</c:v>
                </c:pt>
                <c:pt idx="1971">
                  <c:v>14.37682473610507</c:v>
                </c:pt>
                <c:pt idx="1972">
                  <c:v>14.37567440437672</c:v>
                </c:pt>
                <c:pt idx="1973">
                  <c:v>14.37452434048542</c:v>
                </c:pt>
                <c:pt idx="1974">
                  <c:v>14.3733741934274</c:v>
                </c:pt>
                <c:pt idx="1975">
                  <c:v>14.37222431417826</c:v>
                </c:pt>
                <c:pt idx="1976">
                  <c:v>14.37107435179057</c:v>
                </c:pt>
                <c:pt idx="1977">
                  <c:v>14.3699244817451</c:v>
                </c:pt>
                <c:pt idx="1978">
                  <c:v>14.36877487946623</c:v>
                </c:pt>
                <c:pt idx="1979">
                  <c:v>14.36762519409108</c:v>
                </c:pt>
                <c:pt idx="1980">
                  <c:v>14.36647577645437</c:v>
                </c:pt>
                <c:pt idx="1981">
                  <c:v>14.36532627574956</c:v>
                </c:pt>
                <c:pt idx="1982">
                  <c:v>14.36417686738696</c:v>
                </c:pt>
                <c:pt idx="1983">
                  <c:v>14.36302772672053</c:v>
                </c:pt>
                <c:pt idx="1984">
                  <c:v>14.36187850302826</c:v>
                </c:pt>
                <c:pt idx="1985">
                  <c:v>14.36072954700398</c:v>
                </c:pt>
                <c:pt idx="1986">
                  <c:v>14.35958050798205</c:v>
                </c:pt>
                <c:pt idx="1987">
                  <c:v>14.35843156130232</c:v>
                </c:pt>
                <c:pt idx="1988">
                  <c:v>14.35728287934764</c:v>
                </c:pt>
                <c:pt idx="1989">
                  <c:v>14.35613411338124</c:v>
                </c:pt>
                <c:pt idx="1990">
                  <c:v>14.35498561477594</c:v>
                </c:pt>
                <c:pt idx="1991">
                  <c:v>14.3538370330057</c:v>
                </c:pt>
                <c:pt idx="1992">
                  <c:v>14.35268854334053</c:v>
                </c:pt>
                <c:pt idx="1993">
                  <c:v>14.35154032099431</c:v>
                </c:pt>
                <c:pt idx="1994">
                  <c:v>14.3503920155253</c:v>
                </c:pt>
                <c:pt idx="1995">
                  <c:v>14.34924397734711</c:v>
                </c:pt>
                <c:pt idx="1996">
                  <c:v>14.34809585607424</c:v>
                </c:pt>
                <c:pt idx="1997">
                  <c:v>14.34694782690647</c:v>
                </c:pt>
                <c:pt idx="1998">
                  <c:v>14.34580006498737</c:v>
                </c:pt>
                <c:pt idx="1999">
                  <c:v>14.34465222001573</c:v>
                </c:pt>
                <c:pt idx="2000">
                  <c:v>14.34350464226467</c:v>
                </c:pt>
                <c:pt idx="2001">
                  <c:v>14.34235698148918</c:v>
                </c:pt>
                <c:pt idx="2002">
                  <c:v>14.34120941281879</c:v>
                </c:pt>
                <c:pt idx="2003">
                  <c:v>14.34006211132681</c:v>
                </c:pt>
                <c:pt idx="2004">
                  <c:v>14.33891472685256</c:v>
                </c:pt>
                <c:pt idx="2005">
                  <c:v>14.33776760952862</c:v>
                </c:pt>
                <c:pt idx="2006">
                  <c:v>14.33662040925051</c:v>
                </c:pt>
                <c:pt idx="2007">
                  <c:v>14.3354733010775</c:v>
                </c:pt>
                <c:pt idx="2008">
                  <c:v>14.33432646001264</c:v>
                </c:pt>
                <c:pt idx="2009">
                  <c:v>14.33317953603577</c:v>
                </c:pt>
                <c:pt idx="2010">
                  <c:v>14.33203287913895</c:v>
                </c:pt>
                <c:pt idx="2011">
                  <c:v>14.33088613935822</c:v>
                </c:pt>
                <c:pt idx="2012">
                  <c:v>14.3297394916826</c:v>
                </c:pt>
                <c:pt idx="2013">
                  <c:v>14.32859311104485</c:v>
                </c:pt>
                <c:pt idx="2014">
                  <c:v>14.32744664756537</c:v>
                </c:pt>
                <c:pt idx="2015">
                  <c:v>14.32630045109566</c:v>
                </c:pt>
                <c:pt idx="2016">
                  <c:v>14.32515417181232</c:v>
                </c:pt>
                <c:pt idx="2017">
                  <c:v>14.32400798463407</c:v>
                </c:pt>
                <c:pt idx="2018">
                  <c:v>14.32286206442345</c:v>
                </c:pt>
                <c:pt idx="2019">
                  <c:v>14.3217160575167</c:v>
                </c:pt>
                <c:pt idx="2020">
                  <c:v>14.32057031703277</c:v>
                </c:pt>
                <c:pt idx="2021">
                  <c:v>14.31942449350774</c:v>
                </c:pt>
                <c:pt idx="2022">
                  <c:v>14.31827876178778</c:v>
                </c:pt>
                <c:pt idx="2023">
                  <c:v>14.31713329666302</c:v>
                </c:pt>
                <c:pt idx="2024">
                  <c:v>14.31598774853025</c:v>
                </c:pt>
                <c:pt idx="2025">
                  <c:v>14.31484246695872</c:v>
                </c:pt>
                <c:pt idx="2026">
                  <c:v>14.31369710240125</c:v>
                </c:pt>
                <c:pt idx="2027">
                  <c:v>14.31255182963397</c:v>
                </c:pt>
                <c:pt idx="2028">
                  <c:v>14.31140682337697</c:v>
                </c:pt>
                <c:pt idx="2029">
                  <c:v>14.31026173416712</c:v>
                </c:pt>
                <c:pt idx="2030">
                  <c:v>14.3091169114336</c:v>
                </c:pt>
                <c:pt idx="2031">
                  <c:v>14.30797200576928</c:v>
                </c:pt>
                <c:pt idx="2032">
                  <c:v>14.30682719188026</c:v>
                </c:pt>
                <c:pt idx="2033">
                  <c:v>14.30568264441665</c:v>
                </c:pt>
                <c:pt idx="2034">
                  <c:v>14.3045380140553</c:v>
                </c:pt>
                <c:pt idx="2035">
                  <c:v>14.3033936500854</c:v>
                </c:pt>
                <c:pt idx="2036">
                  <c:v>14.30224920323982</c:v>
                </c:pt>
                <c:pt idx="2037">
                  <c:v>14.30110484815467</c:v>
                </c:pt>
                <c:pt idx="2038">
                  <c:v>14.29996075941003</c:v>
                </c:pt>
                <c:pt idx="2039">
                  <c:v>14.29881658782279</c:v>
                </c:pt>
                <c:pt idx="2040">
                  <c:v>14.29767268254211</c:v>
                </c:pt>
                <c:pt idx="2041">
                  <c:v>14.29652869444088</c:v>
                </c:pt>
                <c:pt idx="2042">
                  <c:v>14.29538479808518</c:v>
                </c:pt>
                <c:pt idx="2043">
                  <c:v>14.29424116798513</c:v>
                </c:pt>
                <c:pt idx="2044">
                  <c:v>14.29309745509759</c:v>
                </c:pt>
                <c:pt idx="2045">
                  <c:v>14.29195400843175</c:v>
                </c:pt>
                <c:pt idx="2046">
                  <c:v>14.29081047900045</c:v>
                </c:pt>
                <c:pt idx="2047">
                  <c:v>14.28966704129981</c:v>
                </c:pt>
                <c:pt idx="2048">
                  <c:v>14.28852386976996</c:v>
                </c:pt>
                <c:pt idx="2049">
                  <c:v>14.28738061550771</c:v>
                </c:pt>
                <c:pt idx="2050">
                  <c:v>14.2862376273823</c:v>
                </c:pt>
                <c:pt idx="2051">
                  <c:v>14.28509455654654</c:v>
                </c:pt>
                <c:pt idx="2052">
                  <c:v>14.28395157742655</c:v>
                </c:pt>
                <c:pt idx="2053">
                  <c:v>14.28280886439249</c:v>
                </c:pt>
                <c:pt idx="2054">
                  <c:v>14.28166606868113</c:v>
                </c:pt>
                <c:pt idx="2055">
                  <c:v>14.28052353902177</c:v>
                </c:pt>
                <c:pt idx="2056">
                  <c:v>14.27938092670714</c:v>
                </c:pt>
                <c:pt idx="2057">
                  <c:v>14.27823840609339</c:v>
                </c:pt>
                <c:pt idx="2058">
                  <c:v>14.27709615148075</c:v>
                </c:pt>
                <c:pt idx="2059">
                  <c:v>14.27595381424587</c:v>
                </c:pt>
                <c:pt idx="2060">
                  <c:v>14.27481174297816</c:v>
                </c:pt>
                <c:pt idx="2061">
                  <c:v>14.27366958911025</c:v>
                </c:pt>
                <c:pt idx="2062">
                  <c:v>14.27252752692835</c:v>
                </c:pt>
                <c:pt idx="2063">
                  <c:v>14.27138573066272</c:v>
                </c:pt>
                <c:pt idx="2064">
                  <c:v>14.27024385182992</c:v>
                </c:pt>
                <c:pt idx="2065">
                  <c:v>14.26910223887947</c:v>
                </c:pt>
                <c:pt idx="2066">
                  <c:v>14.26796054338387</c:v>
                </c:pt>
                <c:pt idx="2067">
                  <c:v>14.26681893955941</c:v>
                </c:pt>
                <c:pt idx="2068">
                  <c:v>14.2656776015664</c:v>
                </c:pt>
                <c:pt idx="2069">
                  <c:v>14.26453618106128</c:v>
                </c:pt>
                <c:pt idx="2070">
                  <c:v>14.2633950263537</c:v>
                </c:pt>
                <c:pt idx="2071">
                  <c:v>14.26225378915601</c:v>
                </c:pt>
                <c:pt idx="2072">
                  <c:v>14.26111264361457</c:v>
                </c:pt>
                <c:pt idx="2073">
                  <c:v>14.2599717638198</c:v>
                </c:pt>
                <c:pt idx="2074">
                  <c:v>14.25883080156795</c:v>
                </c:pt>
                <c:pt idx="2075">
                  <c:v>14.25769010502884</c:v>
                </c:pt>
                <c:pt idx="2076">
                  <c:v>14.25654932602023</c:v>
                </c:pt>
                <c:pt idx="2077">
                  <c:v>14.25540863519852</c:v>
                </c:pt>
                <c:pt idx="2078">
                  <c:v>14.25426820986017</c:v>
                </c:pt>
                <c:pt idx="2079">
                  <c:v>14.25312770193712</c:v>
                </c:pt>
                <c:pt idx="2080">
                  <c:v>14.25198745945752</c:v>
                </c:pt>
                <c:pt idx="2081">
                  <c:v>14.2508471344091</c:v>
                </c:pt>
                <c:pt idx="2082">
                  <c:v>14.24970690079592</c:v>
                </c:pt>
                <c:pt idx="2083">
                  <c:v>14.24856693256631</c:v>
                </c:pt>
                <c:pt idx="2084">
                  <c:v>14.24742688179168</c:v>
                </c:pt>
                <c:pt idx="2085">
                  <c:v>14.24628709636067</c:v>
                </c:pt>
                <c:pt idx="2086">
                  <c:v>14.24514722840052</c:v>
                </c:pt>
                <c:pt idx="2087">
                  <c:v>14.24400745184556</c:v>
                </c:pt>
                <c:pt idx="2088">
                  <c:v>14.24286794057435</c:v>
                </c:pt>
                <c:pt idx="2089">
                  <c:v>14.24172834679779</c:v>
                </c:pt>
                <c:pt idx="2090">
                  <c:v>14.24058901826506</c:v>
                </c:pt>
                <c:pt idx="2091">
                  <c:v>14.23944960724284</c:v>
                </c:pt>
                <c:pt idx="2092">
                  <c:v>14.23831028759573</c:v>
                </c:pt>
                <c:pt idx="2093">
                  <c:v>14.2371712331326</c:v>
                </c:pt>
                <c:pt idx="2094">
                  <c:v>14.23603209620376</c:v>
                </c:pt>
                <c:pt idx="2095">
                  <c:v>14.23489322441897</c:v>
                </c:pt>
                <c:pt idx="2096">
                  <c:v>14.23375427018434</c:v>
                </c:pt>
                <c:pt idx="2097">
                  <c:v>14.23261540729474</c:v>
                </c:pt>
                <c:pt idx="2098">
                  <c:v>14.23147680948936</c:v>
                </c:pt>
                <c:pt idx="2099">
                  <c:v>14.23033812925789</c:v>
                </c:pt>
                <c:pt idx="2100">
                  <c:v>14.22919971407073</c:v>
                </c:pt>
                <c:pt idx="2101">
                  <c:v>14.22806121647332</c:v>
                </c:pt>
                <c:pt idx="2102">
                  <c:v>14.22692281019089</c:v>
                </c:pt>
                <c:pt idx="2103">
                  <c:v>14.22578466889294</c:v>
                </c:pt>
                <c:pt idx="2104">
                  <c:v>14.2246464452085</c:v>
                </c:pt>
                <c:pt idx="2105">
                  <c:v>14.22350848646863</c:v>
                </c:pt>
                <c:pt idx="2106">
                  <c:v>14.2223704453581</c:v>
                </c:pt>
                <c:pt idx="2107">
                  <c:v>14.22123249553248</c:v>
                </c:pt>
                <c:pt idx="2108">
                  <c:v>14.22009481059163</c:v>
                </c:pt>
                <c:pt idx="2109">
                  <c:v>14.21895704330385</c:v>
                </c:pt>
                <c:pt idx="2110">
                  <c:v>14.21781954086097</c:v>
                </c:pt>
                <c:pt idx="2111">
                  <c:v>14.21668195608698</c:v>
                </c:pt>
                <c:pt idx="2112">
                  <c:v>14.21554446256783</c:v>
                </c:pt>
                <c:pt idx="2113">
                  <c:v>14.21440723383375</c:v>
                </c:pt>
                <c:pt idx="2114">
                  <c:v>14.2132699227923</c:v>
                </c:pt>
                <c:pt idx="2115">
                  <c:v>14.21213287649606</c:v>
                </c:pt>
                <c:pt idx="2116">
                  <c:v>14.21099574790826</c:v>
                </c:pt>
                <c:pt idx="2117">
                  <c:v>14.20985871054522</c:v>
                </c:pt>
                <c:pt idx="2118">
                  <c:v>14.2087219378676</c:v>
                </c:pt>
                <c:pt idx="2119">
                  <c:v>14.20758508292212</c:v>
                </c:pt>
                <c:pt idx="2120">
                  <c:v>14.20644849262221</c:v>
                </c:pt>
                <c:pt idx="2121">
                  <c:v>14.20531182007024</c:v>
                </c:pt>
                <c:pt idx="2122">
                  <c:v>14.20417523871297</c:v>
                </c:pt>
                <c:pt idx="2123">
                  <c:v>14.20303892194147</c:v>
                </c:pt>
                <c:pt idx="2124">
                  <c:v>14.20190252294163</c:v>
                </c:pt>
                <c:pt idx="2125">
                  <c:v>14.20076638848771</c:v>
                </c:pt>
                <c:pt idx="2126">
                  <c:v>14.19963017182124</c:v>
                </c:pt>
                <c:pt idx="2127">
                  <c:v>14.19849404631938</c:v>
                </c:pt>
                <c:pt idx="2128">
                  <c:v>14.19735818530369</c:v>
                </c:pt>
                <c:pt idx="2129">
                  <c:v>14.19622224209912</c:v>
                </c:pt>
                <c:pt idx="2130">
                  <c:v>14.19508656334088</c:v>
                </c:pt>
                <c:pt idx="2131">
                  <c:v>14.19395080240955</c:v>
                </c:pt>
                <c:pt idx="2132">
                  <c:v>14.19281513261276</c:v>
                </c:pt>
                <c:pt idx="2133">
                  <c:v>14.19167972720254</c:v>
                </c:pt>
                <c:pt idx="2134">
                  <c:v>14.19054423953556</c:v>
                </c:pt>
                <c:pt idx="2135">
                  <c:v>14.18940901486988</c:v>
                </c:pt>
                <c:pt idx="2136">
                  <c:v>14.18827370799593</c:v>
                </c:pt>
                <c:pt idx="2137">
                  <c:v>14.18713849215079</c:v>
                </c:pt>
                <c:pt idx="2138">
                  <c:v>14.18600354051597</c:v>
                </c:pt>
                <c:pt idx="2139">
                  <c:v>14.18486850669273</c:v>
                </c:pt>
                <c:pt idx="2140">
                  <c:v>14.1837337370375</c:v>
                </c:pt>
                <c:pt idx="2141">
                  <c:v>14.18259888520705</c:v>
                </c:pt>
                <c:pt idx="2142">
                  <c:v>14.18146412436905</c:v>
                </c:pt>
                <c:pt idx="2143">
                  <c:v>14.18032962763556</c:v>
                </c:pt>
                <c:pt idx="2144">
                  <c:v>14.1791950487467</c:v>
                </c:pt>
                <c:pt idx="2145">
                  <c:v>14.17806073392006</c:v>
                </c:pt>
                <c:pt idx="2146">
                  <c:v>14.17692633695126</c:v>
                </c:pt>
                <c:pt idx="2147">
                  <c:v>14.17579203093851</c:v>
                </c:pt>
                <c:pt idx="2148">
                  <c:v>14.17465798892452</c:v>
                </c:pt>
                <c:pt idx="2149">
                  <c:v>14.17352386478817</c:v>
                </c:pt>
                <c:pt idx="2150">
                  <c:v>14.1723900046083</c:v>
                </c:pt>
                <c:pt idx="2151">
                  <c:v>14.17125606231926</c:v>
                </c:pt>
                <c:pt idx="2152">
                  <c:v>14.1701222109499</c:v>
                </c:pt>
                <c:pt idx="2153">
                  <c:v>14.16898862347355</c:v>
                </c:pt>
                <c:pt idx="2154">
                  <c:v>14.16785495390785</c:v>
                </c:pt>
                <c:pt idx="2155">
                  <c:v>14.16672154819288</c:v>
                </c:pt>
                <c:pt idx="2156">
                  <c:v>14.16558806040174</c:v>
                </c:pt>
                <c:pt idx="2157">
                  <c:v>14.1644546634939</c:v>
                </c:pt>
                <c:pt idx="2158">
                  <c:v>14.16332153037336</c:v>
                </c:pt>
                <c:pt idx="2159">
                  <c:v>14.16218831519643</c:v>
                </c:pt>
                <c:pt idx="2160">
                  <c:v>14.16105536376454</c:v>
                </c:pt>
                <c:pt idx="2161">
                  <c:v>14.15992233028942</c:v>
                </c:pt>
                <c:pt idx="2162">
                  <c:v>14.15878938766122</c:v>
                </c:pt>
                <c:pt idx="2163">
                  <c:v>14.15765670871466</c:v>
                </c:pt>
                <c:pt idx="2164">
                  <c:v>14.15652394774462</c:v>
                </c:pt>
                <c:pt idx="2165">
                  <c:v>14.15539145041396</c:v>
                </c:pt>
                <c:pt idx="2166">
                  <c:v>14.154258871073</c:v>
                </c:pt>
                <c:pt idx="2167">
                  <c:v>14.15312638254257</c:v>
                </c:pt>
                <c:pt idx="2168">
                  <c:v>14.15199415758813</c:v>
                </c:pt>
                <c:pt idx="2169">
                  <c:v>14.15086185064312</c:v>
                </c:pt>
                <c:pt idx="2170">
                  <c:v>14.14972980723184</c:v>
                </c:pt>
                <c:pt idx="2171">
                  <c:v>14.14859768184315</c:v>
                </c:pt>
                <c:pt idx="2172">
                  <c:v>14.14746564722864</c:v>
                </c:pt>
                <c:pt idx="2173">
                  <c:v>14.14633387608448</c:v>
                </c:pt>
                <c:pt idx="2174">
                  <c:v>14.14520202298263</c:v>
                </c:pt>
                <c:pt idx="2175">
                  <c:v>14.1440704333089</c:v>
                </c:pt>
                <c:pt idx="2176">
                  <c:v>14.14293876169062</c:v>
                </c:pt>
                <c:pt idx="2177">
                  <c:v>14.14180718081014</c:v>
                </c:pt>
                <c:pt idx="2178">
                  <c:v>14.14067569066018</c:v>
                </c:pt>
                <c:pt idx="2179">
                  <c:v>14.13954463647426</c:v>
                </c:pt>
                <c:pt idx="2180">
                  <c:v>14.13841332773583</c:v>
                </c:pt>
                <c:pt idx="2181">
                  <c:v>14.1372821097061</c:v>
                </c:pt>
                <c:pt idx="2182">
                  <c:v>14.13615098237778</c:v>
                </c:pt>
                <c:pt idx="2183">
                  <c:v>14.13501994574361</c:v>
                </c:pt>
                <c:pt idx="2184">
                  <c:v>14.13388934489872</c:v>
                </c:pt>
                <c:pt idx="2185">
                  <c:v>14.13275848960333</c:v>
                </c:pt>
                <c:pt idx="2186">
                  <c:v>14.13162772498027</c:v>
                </c:pt>
                <c:pt idx="2187">
                  <c:v>14.13049705102225</c:v>
                </c:pt>
                <c:pt idx="2188">
                  <c:v>14.129366467722</c:v>
                </c:pt>
                <c:pt idx="2189">
                  <c:v>14.12823632003632</c:v>
                </c:pt>
                <c:pt idx="2190">
                  <c:v>14.12710591800212</c:v>
                </c:pt>
                <c:pt idx="2191">
                  <c:v>14.12597560660385</c:v>
                </c:pt>
                <c:pt idx="2192">
                  <c:v>14.12484538579475</c:v>
                </c:pt>
                <c:pt idx="2193">
                  <c:v>14.12371525535962</c:v>
                </c:pt>
                <c:pt idx="2194">
                  <c:v>14.12258556034987</c:v>
                </c:pt>
                <c:pt idx="2195">
                  <c:v>14.1214556110785</c:v>
                </c:pt>
                <c:pt idx="2196">
                  <c:v>14.12032575239151</c:v>
                </c:pt>
                <c:pt idx="2197">
                  <c:v>14.11919598428142</c:v>
                </c:pt>
                <c:pt idx="2198">
                  <c:v>14.1180663067407</c:v>
                </c:pt>
                <c:pt idx="2199">
                  <c:v>14.11693706444953</c:v>
                </c:pt>
                <c:pt idx="2200">
                  <c:v>14.11580756799732</c:v>
                </c:pt>
                <c:pt idx="2201">
                  <c:v>14.11467816209189</c:v>
                </c:pt>
                <c:pt idx="2202">
                  <c:v>14.11354884672574</c:v>
                </c:pt>
                <c:pt idx="2203">
                  <c:v>14.11241962189133</c:v>
                </c:pt>
                <c:pt idx="2204">
                  <c:v>14.11129083213075</c:v>
                </c:pt>
                <c:pt idx="2205">
                  <c:v>14.11016178830963</c:v>
                </c:pt>
                <c:pt idx="2206">
                  <c:v>14.1090328349977</c:v>
                </c:pt>
                <c:pt idx="2207">
                  <c:v>14.1079039721874</c:v>
                </c:pt>
                <c:pt idx="2208">
                  <c:v>14.10677519987124</c:v>
                </c:pt>
                <c:pt idx="2209">
                  <c:v>14.10564686245322</c:v>
                </c:pt>
                <c:pt idx="2210">
                  <c:v>14.10451827107513</c:v>
                </c:pt>
                <c:pt idx="2211">
                  <c:v>14.1033897701686</c:v>
                </c:pt>
                <c:pt idx="2212">
                  <c:v>14.1022613597261</c:v>
                </c:pt>
                <c:pt idx="2213">
                  <c:v>14.10113303974011</c:v>
                </c:pt>
                <c:pt idx="2214">
                  <c:v>14.10000515447662</c:v>
                </c:pt>
                <c:pt idx="2215">
                  <c:v>14.09887701535348</c:v>
                </c:pt>
                <c:pt idx="2216">
                  <c:v>14.09774896666428</c:v>
                </c:pt>
                <c:pt idx="2217">
                  <c:v>14.09662100840149</c:v>
                </c:pt>
                <c:pt idx="2218">
                  <c:v>14.0954931405576</c:v>
                </c:pt>
                <c:pt idx="2219">
                  <c:v>14.09436570726064</c:v>
                </c:pt>
                <c:pt idx="2220">
                  <c:v>14.09323802020437</c:v>
                </c:pt>
                <c:pt idx="2221">
                  <c:v>14.09211042354443</c:v>
                </c:pt>
                <c:pt idx="2222">
                  <c:v>14.0909829172733</c:v>
                </c:pt>
                <c:pt idx="2223">
                  <c:v>14.08985550138342</c:v>
                </c:pt>
                <c:pt idx="2224">
                  <c:v>14.08872851986497</c:v>
                </c:pt>
                <c:pt idx="2225">
                  <c:v>14.0876012846875</c:v>
                </c:pt>
                <c:pt idx="2226">
                  <c:v>14.08647413986875</c:v>
                </c:pt>
                <c:pt idx="2227">
                  <c:v>14.08534708540117</c:v>
                </c:pt>
                <c:pt idx="2228">
                  <c:v>14.08422012127724</c:v>
                </c:pt>
                <c:pt idx="2229">
                  <c:v>14.08309359134928</c:v>
                </c:pt>
                <c:pt idx="2230">
                  <c:v>14.08196680786254</c:v>
                </c:pt>
                <c:pt idx="2231">
                  <c:v>14.0808401146969</c:v>
                </c:pt>
                <c:pt idx="2232">
                  <c:v>14.07971351184481</c:v>
                </c:pt>
                <c:pt idx="2233">
                  <c:v>14.07858699929877</c:v>
                </c:pt>
                <c:pt idx="2234">
                  <c:v>14.07746092077327</c:v>
                </c:pt>
                <c:pt idx="2235">
                  <c:v>14.0763345887892</c:v>
                </c:pt>
                <c:pt idx="2236">
                  <c:v>14.07520834708857</c:v>
                </c:pt>
                <c:pt idx="2237">
                  <c:v>14.07408219566391</c:v>
                </c:pt>
                <c:pt idx="2238">
                  <c:v>14.07295613450766</c:v>
                </c:pt>
                <c:pt idx="2239">
                  <c:v>14.07183050719663</c:v>
                </c:pt>
                <c:pt idx="2240">
                  <c:v>14.07070462652712</c:v>
                </c:pt>
                <c:pt idx="2241">
                  <c:v>14.06957883610346</c:v>
                </c:pt>
                <c:pt idx="2242">
                  <c:v>14.06845313591814</c:v>
                </c:pt>
                <c:pt idx="2243">
                  <c:v>14.06732752596362</c:v>
                </c:pt>
                <c:pt idx="2244">
                  <c:v>14.06620234967902</c:v>
                </c:pt>
                <c:pt idx="2245">
                  <c:v>14.06507692013602</c:v>
                </c:pt>
                <c:pt idx="2246">
                  <c:v>14.06395158080125</c:v>
                </c:pt>
                <c:pt idx="2247">
                  <c:v>14.0628263316672</c:v>
                </c:pt>
                <c:pt idx="2248">
                  <c:v>14.06170117272632</c:v>
                </c:pt>
                <c:pt idx="2249">
                  <c:v>14.06057644728015</c:v>
                </c:pt>
                <c:pt idx="2250">
                  <c:v>14.0594514687252</c:v>
                </c:pt>
                <c:pt idx="2251">
                  <c:v>14.0583265805364</c:v>
                </c:pt>
                <c:pt idx="2252">
                  <c:v>14.05720178252054</c:v>
                </c:pt>
                <c:pt idx="2253">
                  <c:v>14.05607707467017</c:v>
                </c:pt>
                <c:pt idx="2254">
                  <c:v>14.05495280014924</c:v>
                </c:pt>
                <c:pt idx="2255">
                  <c:v>14.05382827258</c:v>
                </c:pt>
                <c:pt idx="2256">
                  <c:v>14.05270383515393</c:v>
                </c:pt>
                <c:pt idx="2257">
                  <c:v>14.05157948786356</c:v>
                </c:pt>
                <c:pt idx="2258">
                  <c:v>14.05045523070146</c:v>
                </c:pt>
                <c:pt idx="2259">
                  <c:v>14.04933140669405</c:v>
                </c:pt>
                <c:pt idx="2260">
                  <c:v>14.04820732973865</c:v>
                </c:pt>
                <c:pt idx="2261">
                  <c:v>14.04708334288918</c:v>
                </c:pt>
                <c:pt idx="2262">
                  <c:v>14.04595944613821</c:v>
                </c:pt>
                <c:pt idx="2263">
                  <c:v>14.04483563947827</c:v>
                </c:pt>
                <c:pt idx="2264">
                  <c:v>14.04371226579834</c:v>
                </c:pt>
                <c:pt idx="2265">
                  <c:v>14.04258863927067</c:v>
                </c:pt>
                <c:pt idx="2266">
                  <c:v>14.04146510281171</c:v>
                </c:pt>
                <c:pt idx="2267">
                  <c:v>14.04034165641401</c:v>
                </c:pt>
                <c:pt idx="2268">
                  <c:v>14.03921830007013</c:v>
                </c:pt>
                <c:pt idx="2269">
                  <c:v>14.03809537653163</c:v>
                </c:pt>
                <c:pt idx="2270">
                  <c:v>14.03697220024558</c:v>
                </c:pt>
                <c:pt idx="2271">
                  <c:v>14.03584911399102</c:v>
                </c:pt>
                <c:pt idx="2272">
                  <c:v>14.0347261177605</c:v>
                </c:pt>
                <c:pt idx="2273">
                  <c:v>14.03360321154655</c:v>
                </c:pt>
                <c:pt idx="2274">
                  <c:v>14.03248073796345</c:v>
                </c:pt>
                <c:pt idx="2275">
                  <c:v>14.0313580117329</c:v>
                </c:pt>
                <c:pt idx="2276">
                  <c:v>14.03023537549662</c:v>
                </c:pt>
                <c:pt idx="2277">
                  <c:v>14.02911282924716</c:v>
                </c:pt>
                <c:pt idx="2278">
                  <c:v>14.02799037297707</c:v>
                </c:pt>
                <c:pt idx="2279">
                  <c:v>14.02686834916328</c:v>
                </c:pt>
                <c:pt idx="2280">
                  <c:v>14.02574607280215</c:v>
                </c:pt>
                <c:pt idx="2281">
                  <c:v>14.02462388639805</c:v>
                </c:pt>
                <c:pt idx="2282">
                  <c:v>14.02350178994354</c:v>
                </c:pt>
                <c:pt idx="2283">
                  <c:v>14.02237978343118</c:v>
                </c:pt>
                <c:pt idx="2284">
                  <c:v>14.02125820920068</c:v>
                </c:pt>
                <c:pt idx="2285">
                  <c:v>14.02013638252284</c:v>
                </c:pt>
                <c:pt idx="2286">
                  <c:v>14.01901464576481</c:v>
                </c:pt>
                <c:pt idx="2287">
                  <c:v>14.01789299891915</c:v>
                </c:pt>
                <c:pt idx="2288">
                  <c:v>14.01677144197842</c:v>
                </c:pt>
                <c:pt idx="2289">
                  <c:v>14.01565031714515</c:v>
                </c:pt>
                <c:pt idx="2290">
                  <c:v>14.0145289399645</c:v>
                </c:pt>
                <c:pt idx="2291">
                  <c:v>14.01340765266643</c:v>
                </c:pt>
                <c:pt idx="2292">
                  <c:v>14.01228645524351</c:v>
                </c:pt>
                <c:pt idx="2293">
                  <c:v>14.0111653476883</c:v>
                </c:pt>
                <c:pt idx="2294">
                  <c:v>14.0100446720662</c:v>
                </c:pt>
                <c:pt idx="2295">
                  <c:v>14.00892374419662</c:v>
                </c:pt>
                <c:pt idx="2296">
                  <c:v>14.00780290617242</c:v>
                </c:pt>
                <c:pt idx="2297">
                  <c:v>14.00668215798614</c:v>
                </c:pt>
                <c:pt idx="2298">
                  <c:v>14.00556149963033</c:v>
                </c:pt>
                <c:pt idx="2299">
                  <c:v>14.00444127303337</c:v>
                </c:pt>
                <c:pt idx="2300">
                  <c:v>14.00332079428877</c:v>
                </c:pt>
                <c:pt idx="2301">
                  <c:v>14.00220040535231</c:v>
                </c:pt>
                <c:pt idx="2302">
                  <c:v>14.00108010621655</c:v>
                </c:pt>
                <c:pt idx="2303">
                  <c:v>13.99995989687405</c:v>
                </c:pt>
                <c:pt idx="2304">
                  <c:v>13.99884011911615</c:v>
                </c:pt>
                <c:pt idx="2305">
                  <c:v>13.99772008931042</c:v>
                </c:pt>
                <c:pt idx="2306">
                  <c:v>13.99660014927561</c:v>
                </c:pt>
                <c:pt idx="2307">
                  <c:v>13.99548029900428</c:v>
                </c:pt>
                <c:pt idx="2308">
                  <c:v>13.99436053848897</c:v>
                </c:pt>
                <c:pt idx="2309">
                  <c:v>13.9932412093841</c:v>
                </c:pt>
                <c:pt idx="2310">
                  <c:v>13.99212162833112</c:v>
                </c:pt>
                <c:pt idx="2311">
                  <c:v>13.99100213701185</c:v>
                </c:pt>
                <c:pt idx="2312">
                  <c:v>13.98988273541882</c:v>
                </c:pt>
                <c:pt idx="2313">
                  <c:v>13.98876342354459</c:v>
                </c:pt>
                <c:pt idx="2314">
                  <c:v>13.9876445429067</c:v>
                </c:pt>
                <c:pt idx="2315">
                  <c:v>13.98652541042038</c:v>
                </c:pt>
                <c:pt idx="2316">
                  <c:v>13.98540636763053</c:v>
                </c:pt>
                <c:pt idx="2317">
                  <c:v>13.98428741452971</c:v>
                </c:pt>
                <c:pt idx="2318">
                  <c:v>13.98316855111046</c:v>
                </c:pt>
                <c:pt idx="2319">
                  <c:v>13.9820501187535</c:v>
                </c:pt>
                <c:pt idx="2320">
                  <c:v>13.98093143464771</c:v>
                </c:pt>
                <c:pt idx="2321">
                  <c:v>13.97981284020118</c:v>
                </c:pt>
                <c:pt idx="2322">
                  <c:v>13.97869433540645</c:v>
                </c:pt>
                <c:pt idx="2323">
                  <c:v>13.97757592025608</c:v>
                </c:pt>
                <c:pt idx="2324">
                  <c:v>13.97645793599398</c:v>
                </c:pt>
                <c:pt idx="2325">
                  <c:v>13.97533970008264</c:v>
                </c:pt>
                <c:pt idx="2326">
                  <c:v>13.97422155379332</c:v>
                </c:pt>
                <c:pt idx="2327">
                  <c:v>13.97310349711858</c:v>
                </c:pt>
                <c:pt idx="2328">
                  <c:v>13.97198553005097</c:v>
                </c:pt>
                <c:pt idx="2329">
                  <c:v>13.9708679936977</c:v>
                </c:pt>
                <c:pt idx="2330">
                  <c:v>13.96975020579468</c:v>
                </c:pt>
                <c:pt idx="2331">
                  <c:v>13.96863250747647</c:v>
                </c:pt>
                <c:pt idx="2332">
                  <c:v>13.96751489873561</c:v>
                </c:pt>
                <c:pt idx="2333">
                  <c:v>13.96639737956465</c:v>
                </c:pt>
                <c:pt idx="2334">
                  <c:v>13.96528029093415</c:v>
                </c:pt>
                <c:pt idx="2335">
                  <c:v>13.96416295085335</c:v>
                </c:pt>
                <c:pt idx="2336">
                  <c:v>13.96304570032013</c:v>
                </c:pt>
                <c:pt idx="2337">
                  <c:v>13.96192853932705</c:v>
                </c:pt>
                <c:pt idx="2338">
                  <c:v>13.96081146786664</c:v>
                </c:pt>
                <c:pt idx="2339">
                  <c:v>13.95969482677286</c:v>
                </c:pt>
                <c:pt idx="2340">
                  <c:v>13.95857793432818</c:v>
                </c:pt>
                <c:pt idx="2341">
                  <c:v>13.95746113171296</c:v>
                </c:pt>
                <c:pt idx="2342">
                  <c:v>13.95634441870618</c:v>
                </c:pt>
                <c:pt idx="2343">
                  <c:v>13.95522779520863</c:v>
                </c:pt>
                <c:pt idx="2344">
                  <c:v>13.95411160191772</c:v>
                </c:pt>
                <c:pt idx="2345">
                  <c:v>13.95299515738946</c:v>
                </c:pt>
                <c:pt idx="2346">
                  <c:v>13.95187880234855</c:v>
                </c:pt>
                <c:pt idx="2347">
                  <c:v>13.95076253678771</c:v>
                </c:pt>
                <c:pt idx="2348">
                  <c:v>13.94964636069962</c:v>
                </c:pt>
                <c:pt idx="2349">
                  <c:v>13.94853061464518</c:v>
                </c:pt>
                <c:pt idx="2350">
                  <c:v>13.94741461745344</c:v>
                </c:pt>
                <c:pt idx="2351">
                  <c:v>13.94629870971257</c:v>
                </c:pt>
                <c:pt idx="2352">
                  <c:v>13.9451828914153</c:v>
                </c:pt>
                <c:pt idx="2353">
                  <c:v>13.94406716255429</c:v>
                </c:pt>
                <c:pt idx="2354">
                  <c:v>13.942951863554</c:v>
                </c:pt>
                <c:pt idx="2355">
                  <c:v>13.9418363135164</c:v>
                </c:pt>
                <c:pt idx="2356">
                  <c:v>13.9407208528932</c:v>
                </c:pt>
                <c:pt idx="2357">
                  <c:v>13.9396054816771</c:v>
                </c:pt>
                <c:pt idx="2358">
                  <c:v>13.93849019986082</c:v>
                </c:pt>
                <c:pt idx="2359">
                  <c:v>13.93737534773236</c:v>
                </c:pt>
                <c:pt idx="2360">
                  <c:v>13.93626024466653</c:v>
                </c:pt>
                <c:pt idx="2361">
                  <c:v>13.93514523097863</c:v>
                </c:pt>
                <c:pt idx="2362">
                  <c:v>13.93403030666135</c:v>
                </c:pt>
                <c:pt idx="2363">
                  <c:v>13.93291547170741</c:v>
                </c:pt>
                <c:pt idx="2364">
                  <c:v>13.93180106626846</c:v>
                </c:pt>
                <c:pt idx="2365">
                  <c:v>13.93068640999204</c:v>
                </c:pt>
                <c:pt idx="2366">
                  <c:v>13.92957184305705</c:v>
                </c:pt>
                <c:pt idx="2367">
                  <c:v>13.92845736545622</c:v>
                </c:pt>
                <c:pt idx="2368">
                  <c:v>13.92734297718225</c:v>
                </c:pt>
                <c:pt idx="2369">
                  <c:v>13.9262290182505</c:v>
                </c:pt>
                <c:pt idx="2370">
                  <c:v>13.9251148085811</c:v>
                </c:pt>
                <c:pt idx="2371">
                  <c:v>13.92400068821667</c:v>
                </c:pt>
                <c:pt idx="2372">
                  <c:v>13.92288665714992</c:v>
                </c:pt>
                <c:pt idx="2373">
                  <c:v>13.92177271537353</c:v>
                </c:pt>
                <c:pt idx="2374">
                  <c:v>13.92065920276668</c:v>
                </c:pt>
                <c:pt idx="2375">
                  <c:v>13.91954543952193</c:v>
                </c:pt>
                <c:pt idx="2376">
                  <c:v>13.91843176554567</c:v>
                </c:pt>
                <c:pt idx="2377">
                  <c:v>13.91731818083061</c:v>
                </c:pt>
                <c:pt idx="2378">
                  <c:v>13.91620468536946</c:v>
                </c:pt>
                <c:pt idx="2379">
                  <c:v>13.91509161890518</c:v>
                </c:pt>
                <c:pt idx="2380">
                  <c:v>13.9139783019027</c:v>
                </c:pt>
                <c:pt idx="2381">
                  <c:v>13.91286507413226</c:v>
                </c:pt>
                <c:pt idx="2382">
                  <c:v>13.91175193558652</c:v>
                </c:pt>
                <c:pt idx="2383">
                  <c:v>13.91063888625822</c:v>
                </c:pt>
                <c:pt idx="2384">
                  <c:v>13.9095262657542</c:v>
                </c:pt>
                <c:pt idx="2385">
                  <c:v>13.90841339481163</c:v>
                </c:pt>
                <c:pt idx="2386">
                  <c:v>13.90730061306461</c:v>
                </c:pt>
                <c:pt idx="2387">
                  <c:v>13.90618792050584</c:v>
                </c:pt>
                <c:pt idx="2388">
                  <c:v>13.90507531712802</c:v>
                </c:pt>
                <c:pt idx="2389">
                  <c:v>13.90396314240191</c:v>
                </c:pt>
                <c:pt idx="2390">
                  <c:v>13.9028507173369</c:v>
                </c:pt>
                <c:pt idx="2391">
                  <c:v>13.90173838143093</c:v>
                </c:pt>
                <c:pt idx="2392">
                  <c:v>13.90062613467674</c:v>
                </c:pt>
                <c:pt idx="2393">
                  <c:v>13.89951397706703</c:v>
                </c:pt>
                <c:pt idx="2394">
                  <c:v>13.89840224793654</c:v>
                </c:pt>
                <c:pt idx="2395">
                  <c:v>13.89729026856668</c:v>
                </c:pt>
                <c:pt idx="2396">
                  <c:v>13.89617837831941</c:v>
                </c:pt>
                <c:pt idx="2397">
                  <c:v>13.89506657718744</c:v>
                </c:pt>
                <c:pt idx="2398">
                  <c:v>13.89395486516345</c:v>
                </c:pt>
                <c:pt idx="2399">
                  <c:v>13.89284358144627</c:v>
                </c:pt>
                <c:pt idx="2400">
                  <c:v>13.8917320475892</c:v>
                </c:pt>
                <c:pt idx="2401">
                  <c:v>13.89062060281825</c:v>
                </c:pt>
                <c:pt idx="2402">
                  <c:v>13.88950924712611</c:v>
                </c:pt>
                <c:pt idx="2403">
                  <c:v>13.88839798050548</c:v>
                </c:pt>
                <c:pt idx="2404">
                  <c:v>13.8872871420193</c:v>
                </c:pt>
                <c:pt idx="2405">
                  <c:v>13.88617605349264</c:v>
                </c:pt>
                <c:pt idx="2406">
                  <c:v>13.88506505401563</c:v>
                </c:pt>
                <c:pt idx="2407">
                  <c:v>13.88395414358095</c:v>
                </c:pt>
                <c:pt idx="2408">
                  <c:v>13.88284332218132</c:v>
                </c:pt>
                <c:pt idx="2409">
                  <c:v>13.8817329287438</c:v>
                </c:pt>
                <c:pt idx="2410">
                  <c:v>13.8806222853652</c:v>
                </c:pt>
                <c:pt idx="2411">
                  <c:v>13.87951173099975</c:v>
                </c:pt>
                <c:pt idx="2412">
                  <c:v>13.87840126564017</c:v>
                </c:pt>
                <c:pt idx="2413">
                  <c:v>13.87729088927916</c:v>
                </c:pt>
                <c:pt idx="2414">
                  <c:v>13.87618094070798</c:v>
                </c:pt>
                <c:pt idx="2415">
                  <c:v>13.87507074229505</c:v>
                </c:pt>
                <c:pt idx="2416">
                  <c:v>13.87396063285881</c:v>
                </c:pt>
                <c:pt idx="2417">
                  <c:v>13.87285061239195</c:v>
                </c:pt>
                <c:pt idx="2418">
                  <c:v>13.87174068088718</c:v>
                </c:pt>
                <c:pt idx="2419">
                  <c:v>13.87063117700004</c:v>
                </c:pt>
                <c:pt idx="2420">
                  <c:v>13.86952142337041</c:v>
                </c:pt>
                <c:pt idx="2421">
                  <c:v>13.868411758681</c:v>
                </c:pt>
                <c:pt idx="2422">
                  <c:v>13.8673021829245</c:v>
                </c:pt>
                <c:pt idx="2423">
                  <c:v>13.8661926960936</c:v>
                </c:pt>
                <c:pt idx="2424">
                  <c:v>13.86508363670816</c:v>
                </c:pt>
                <c:pt idx="2425">
                  <c:v>13.86397432767947</c:v>
                </c:pt>
                <c:pt idx="2426">
                  <c:v>13.86286510755451</c:v>
                </c:pt>
                <c:pt idx="2427">
                  <c:v>13.86175597632598</c:v>
                </c:pt>
                <c:pt idx="2428">
                  <c:v>13.86064693398658</c:v>
                </c:pt>
                <c:pt idx="2429">
                  <c:v>13.85953831892055</c:v>
                </c:pt>
                <c:pt idx="2430">
                  <c:v>13.85842945431041</c:v>
                </c:pt>
                <c:pt idx="2431">
                  <c:v>13.85732067870513</c:v>
                </c:pt>
                <c:pt idx="2432">
                  <c:v>13.8562119922361</c:v>
                </c:pt>
                <c:pt idx="2433">
                  <c:v>13.8551033946328</c:v>
                </c:pt>
                <c:pt idx="2434">
                  <c:v>13.8539952241439</c:v>
                </c:pt>
                <c:pt idx="2435">
                  <c:v>13.85288680422346</c:v>
                </c:pt>
                <c:pt idx="2436">
                  <c:v>13.85177847314725</c:v>
                </c:pt>
                <c:pt idx="2437">
                  <c:v>13.85067023090811</c:v>
                </c:pt>
                <c:pt idx="2438">
                  <c:v>13.84956207749885</c:v>
                </c:pt>
                <c:pt idx="2439">
                  <c:v>13.84845435103259</c:v>
                </c:pt>
                <c:pt idx="2440">
                  <c:v>13.84734637523448</c:v>
                </c:pt>
                <c:pt idx="2441">
                  <c:v>13.84623848824475</c:v>
                </c:pt>
                <c:pt idx="2442">
                  <c:v>13.8451306900562</c:v>
                </c:pt>
                <c:pt idx="2443">
                  <c:v>13.84402298066168</c:v>
                </c:pt>
                <c:pt idx="2444">
                  <c:v>13.84291569803882</c:v>
                </c:pt>
                <c:pt idx="2445">
                  <c:v>13.84180816618372</c:v>
                </c:pt>
                <c:pt idx="2446">
                  <c:v>13.84070072310113</c:v>
                </c:pt>
                <c:pt idx="2447">
                  <c:v>13.83959336878386</c:v>
                </c:pt>
                <c:pt idx="2448">
                  <c:v>13.83848610322474</c:v>
                </c:pt>
                <c:pt idx="2449">
                  <c:v>13.83737926426598</c:v>
                </c:pt>
                <c:pt idx="2450">
                  <c:v>13.83627217617454</c:v>
                </c:pt>
                <c:pt idx="2451">
                  <c:v>13.83516517681973</c:v>
                </c:pt>
                <c:pt idx="2452">
                  <c:v>13.83405826619436</c:v>
                </c:pt>
                <c:pt idx="2453">
                  <c:v>13.83295144429126</c:v>
                </c:pt>
                <c:pt idx="2454">
                  <c:v>13.83184504881727</c:v>
                </c:pt>
                <c:pt idx="2455">
                  <c:v>13.8307384043101</c:v>
                </c:pt>
                <c:pt idx="2456">
                  <c:v>13.82963184850366</c:v>
                </c:pt>
                <c:pt idx="2457">
                  <c:v>13.82852538139078</c:v>
                </c:pt>
                <c:pt idx="2458">
                  <c:v>13.82741900296428</c:v>
                </c:pt>
                <c:pt idx="2459">
                  <c:v>13.82631305079568</c:v>
                </c:pt>
                <c:pt idx="2460">
                  <c:v>13.82520684969333</c:v>
                </c:pt>
                <c:pt idx="2461">
                  <c:v>13.82410073725582</c:v>
                </c:pt>
                <c:pt idx="2462">
                  <c:v>13.82299471347598</c:v>
                </c:pt>
                <c:pt idx="2463">
                  <c:v>13.82188877834661</c:v>
                </c:pt>
                <c:pt idx="2464">
                  <c:v>13.820783269304</c:v>
                </c:pt>
                <c:pt idx="2465">
                  <c:v>13.819677511427</c:v>
                </c:pt>
                <c:pt idx="2466">
                  <c:v>13.81857184217892</c:v>
                </c:pt>
                <c:pt idx="2467">
                  <c:v>13.81746626155261</c:v>
                </c:pt>
                <c:pt idx="2468">
                  <c:v>13.81636076954087</c:v>
                </c:pt>
                <c:pt idx="2469">
                  <c:v>13.81525570344477</c:v>
                </c:pt>
                <c:pt idx="2470">
                  <c:v>13.81415038861359</c:v>
                </c:pt>
                <c:pt idx="2471">
                  <c:v>13.81304516237544</c:v>
                </c:pt>
                <c:pt idx="2472">
                  <c:v>13.81194002472313</c:v>
                </c:pt>
                <c:pt idx="2473">
                  <c:v>13.81083497564948</c:v>
                </c:pt>
                <c:pt idx="2474">
                  <c:v>13.8097303523204</c:v>
                </c:pt>
                <c:pt idx="2475">
                  <c:v>13.80862548035547</c:v>
                </c:pt>
                <c:pt idx="2476">
                  <c:v>13.80752069694766</c:v>
                </c:pt>
                <c:pt idx="2477">
                  <c:v>13.80641600208977</c:v>
                </c:pt>
                <c:pt idx="2478">
                  <c:v>13.80531139577462</c:v>
                </c:pt>
                <c:pt idx="2479">
                  <c:v>13.80420721503301</c:v>
                </c:pt>
                <c:pt idx="2480">
                  <c:v>13.80310278575475</c:v>
                </c:pt>
                <c:pt idx="2481">
                  <c:v>13.80199844499766</c:v>
                </c:pt>
                <c:pt idx="2482">
                  <c:v>13.80089419275457</c:v>
                </c:pt>
                <c:pt idx="2483">
                  <c:v>13.79979002901828</c:v>
                </c:pt>
                <c:pt idx="2484">
                  <c:v>13.79868629068457</c:v>
                </c:pt>
                <c:pt idx="2485">
                  <c:v>13.79758230391332</c:v>
                </c:pt>
                <c:pt idx="2486">
                  <c:v>13.79647840562731</c:v>
                </c:pt>
                <c:pt idx="2487">
                  <c:v>13.79537459581936</c:v>
                </c:pt>
                <c:pt idx="2488">
                  <c:v>13.79427087448226</c:v>
                </c:pt>
                <c:pt idx="2489">
                  <c:v>13.79316757837682</c:v>
                </c:pt>
                <c:pt idx="2490">
                  <c:v>13.7920640339329</c:v>
                </c:pt>
                <c:pt idx="2491">
                  <c:v>13.79096057793826</c:v>
                </c:pt>
                <c:pt idx="2492">
                  <c:v>13.78985721038574</c:v>
                </c:pt>
                <c:pt idx="2493">
                  <c:v>13.78875393126813</c:v>
                </c:pt>
                <c:pt idx="2494">
                  <c:v>13.7876510772113</c:v>
                </c:pt>
                <c:pt idx="2495">
                  <c:v>13.78654797491496</c:v>
                </c:pt>
                <c:pt idx="2496">
                  <c:v>13.78544496103197</c:v>
                </c:pt>
                <c:pt idx="2497">
                  <c:v>13.78434203555514</c:v>
                </c:pt>
                <c:pt idx="2498">
                  <c:v>13.78323919847726</c:v>
                </c:pt>
                <c:pt idx="2499">
                  <c:v>13.78213678628932</c:v>
                </c:pt>
                <c:pt idx="2500">
                  <c:v>13.78103412596081</c:v>
                </c:pt>
                <c:pt idx="2501">
                  <c:v>13.7799315540097</c:v>
                </c:pt>
                <c:pt idx="2502">
                  <c:v>13.77882907042875</c:v>
                </c:pt>
                <c:pt idx="2503">
                  <c:v>13.7777266752108</c:v>
                </c:pt>
                <c:pt idx="2504">
                  <c:v>13.77662470471201</c:v>
                </c:pt>
                <c:pt idx="2505">
                  <c:v>13.77552248617152</c:v>
                </c:pt>
                <c:pt idx="2506">
                  <c:v>13.77442035597243</c:v>
                </c:pt>
                <c:pt idx="2507">
                  <c:v>13.77331831410757</c:v>
                </c:pt>
                <c:pt idx="2508">
                  <c:v>13.77221636056972</c:v>
                </c:pt>
                <c:pt idx="2509">
                  <c:v>13.7711148315803</c:v>
                </c:pt>
                <c:pt idx="2510">
                  <c:v>13.77001305464795</c:v>
                </c:pt>
                <c:pt idx="2511">
                  <c:v>13.76891136602105</c:v>
                </c:pt>
                <c:pt idx="2512">
                  <c:v>13.76780976569238</c:v>
                </c:pt>
                <c:pt idx="2513">
                  <c:v>13.76670825365476</c:v>
                </c:pt>
                <c:pt idx="2514">
                  <c:v>13.76560716599485</c:v>
                </c:pt>
                <c:pt idx="2515">
                  <c:v>13.76450583049077</c:v>
                </c:pt>
                <c:pt idx="2516">
                  <c:v>13.76340458325615</c:v>
                </c:pt>
                <c:pt idx="2517">
                  <c:v>13.76230342428377</c:v>
                </c:pt>
                <c:pt idx="2518">
                  <c:v>13.76120235356645</c:v>
                </c:pt>
                <c:pt idx="2519">
                  <c:v>13.76010170705619</c:v>
                </c:pt>
                <c:pt idx="2520">
                  <c:v>13.75900081280045</c:v>
                </c:pt>
                <c:pt idx="2521">
                  <c:v>13.75790000677815</c:v>
                </c:pt>
                <c:pt idx="2522">
                  <c:v>13.75679928898211</c:v>
                </c:pt>
                <c:pt idx="2523">
                  <c:v>13.75569865940513</c:v>
                </c:pt>
                <c:pt idx="2524">
                  <c:v>13.75459845386461</c:v>
                </c:pt>
                <c:pt idx="2525">
                  <c:v>13.75349800067721</c:v>
                </c:pt>
                <c:pt idx="2526">
                  <c:v>13.75239763568726</c:v>
                </c:pt>
                <c:pt idx="2527">
                  <c:v>13.75129735888756</c:v>
                </c:pt>
                <c:pt idx="2528">
                  <c:v>13.75019717027091</c:v>
                </c:pt>
                <c:pt idx="2529">
                  <c:v>13.74909740552017</c:v>
                </c:pt>
                <c:pt idx="2530">
                  <c:v>13.7479973932211</c:v>
                </c:pt>
                <c:pt idx="2531">
                  <c:v>13.74689746908347</c:v>
                </c:pt>
                <c:pt idx="2532">
                  <c:v>13.74579763310008</c:v>
                </c:pt>
                <c:pt idx="2533">
                  <c:v>13.74469788526372</c:v>
                </c:pt>
                <c:pt idx="2534">
                  <c:v>13.74359856112276</c:v>
                </c:pt>
                <c:pt idx="2535">
                  <c:v>13.74249898953196</c:v>
                </c:pt>
                <c:pt idx="2536">
                  <c:v>13.74139950606658</c:v>
                </c:pt>
                <c:pt idx="2537">
                  <c:v>13.74030011071941</c:v>
                </c:pt>
                <c:pt idx="2538">
                  <c:v>13.73920080348325</c:v>
                </c:pt>
                <c:pt idx="2539">
                  <c:v>13.73810191977205</c:v>
                </c:pt>
                <c:pt idx="2540">
                  <c:v>13.73700278870941</c:v>
                </c:pt>
                <c:pt idx="2541">
                  <c:v>13.73590374573616</c:v>
                </c:pt>
                <c:pt idx="2542">
                  <c:v>13.7348047908451</c:v>
                </c:pt>
                <c:pt idx="2543">
                  <c:v>13.73370592402902</c:v>
                </c:pt>
                <c:pt idx="2544">
                  <c:v>13.73260748056748</c:v>
                </c:pt>
                <c:pt idx="2545">
                  <c:v>13.73150878985285</c:v>
                </c:pt>
                <c:pt idx="2546">
                  <c:v>13.73041018719159</c:v>
                </c:pt>
                <c:pt idx="2547">
                  <c:v>13.72931167257648</c:v>
                </c:pt>
                <c:pt idx="2548">
                  <c:v>13.72821324600031</c:v>
                </c:pt>
                <c:pt idx="2549">
                  <c:v>13.7271152426083</c:v>
                </c:pt>
                <c:pt idx="2550">
                  <c:v>13.72601699206152</c:v>
                </c:pt>
                <c:pt idx="2551">
                  <c:v>13.72491882953205</c:v>
                </c:pt>
                <c:pt idx="2552">
                  <c:v>13.72382075501268</c:v>
                </c:pt>
                <c:pt idx="2553">
                  <c:v>13.7227227684962</c:v>
                </c:pt>
                <c:pt idx="2554">
                  <c:v>13.72162520499357</c:v>
                </c:pt>
                <c:pt idx="2555">
                  <c:v>13.7205273944344</c:v>
                </c:pt>
                <c:pt idx="2556">
                  <c:v>13.71942967185648</c:v>
                </c:pt>
                <c:pt idx="2557">
                  <c:v>13.71833203725261</c:v>
                </c:pt>
                <c:pt idx="2558">
                  <c:v>13.71723449061558</c:v>
                </c:pt>
                <c:pt idx="2559">
                  <c:v>13.71613736682212</c:v>
                </c:pt>
                <c:pt idx="2560">
                  <c:v>13.7150399960703</c:v>
                </c:pt>
                <c:pt idx="2561">
                  <c:v>13.71394271326365</c:v>
                </c:pt>
                <c:pt idx="2562">
                  <c:v>13.712845518395</c:v>
                </c:pt>
                <c:pt idx="2563">
                  <c:v>13.71174841145711</c:v>
                </c:pt>
                <c:pt idx="2564">
                  <c:v>13.71065172719257</c:v>
                </c:pt>
                <c:pt idx="2565">
                  <c:v>13.70955479606777</c:v>
                </c:pt>
                <c:pt idx="2566">
                  <c:v>13.70845795285208</c:v>
                </c:pt>
                <c:pt idx="2567">
                  <c:v>13.70736119753832</c:v>
                </c:pt>
                <c:pt idx="2568">
                  <c:v>13.70626453011925</c:v>
                </c:pt>
                <c:pt idx="2569">
                  <c:v>13.70516828520335</c:v>
                </c:pt>
                <c:pt idx="2570">
                  <c:v>13.70407179352521</c:v>
                </c:pt>
                <c:pt idx="2571">
                  <c:v>13.70297538972013</c:v>
                </c:pt>
                <c:pt idx="2572">
                  <c:v>13.70187907378088</c:v>
                </c:pt>
                <c:pt idx="2573">
                  <c:v>13.70078301295447</c:v>
                </c:pt>
                <c:pt idx="2574">
                  <c:v>13.69968720719348</c:v>
                </c:pt>
                <c:pt idx="2575">
                  <c:v>13.69859115476823</c:v>
                </c:pt>
                <c:pt idx="2576">
                  <c:v>13.69749519017994</c:v>
                </c:pt>
                <c:pt idx="2577">
                  <c:v>13.6963993134214</c:v>
                </c:pt>
                <c:pt idx="2578">
                  <c:v>13.6953035244854</c:v>
                </c:pt>
                <c:pt idx="2579">
                  <c:v>13.69420815771233</c:v>
                </c:pt>
                <c:pt idx="2580">
                  <c:v>13.69311254437293</c:v>
                </c:pt>
                <c:pt idx="2581">
                  <c:v>13.6920170188344</c:v>
                </c:pt>
                <c:pt idx="2582">
                  <c:v>13.69092158113388</c:v>
                </c:pt>
                <c:pt idx="2583">
                  <c:v>13.68982623165684</c:v>
                </c:pt>
                <c:pt idx="2584">
                  <c:v>13.68873130418446</c:v>
                </c:pt>
                <c:pt idx="2585">
                  <c:v>13.68763613025575</c:v>
                </c:pt>
                <c:pt idx="2586">
                  <c:v>13.68654104410397</c:v>
                </c:pt>
                <c:pt idx="2587">
                  <c:v>13.68544604572202</c:v>
                </c:pt>
                <c:pt idx="2588">
                  <c:v>13.68435113510279</c:v>
                </c:pt>
                <c:pt idx="2589">
                  <c:v>13.68325664631887</c:v>
                </c:pt>
                <c:pt idx="2590">
                  <c:v>13.68216191117707</c:v>
                </c:pt>
                <c:pt idx="2591">
                  <c:v>13.68106726377674</c:v>
                </c:pt>
                <c:pt idx="2592">
                  <c:v>13.67997270411078</c:v>
                </c:pt>
                <c:pt idx="2593">
                  <c:v>13.67887823217211</c:v>
                </c:pt>
                <c:pt idx="2594">
                  <c:v>13.67778418189942</c:v>
                </c:pt>
                <c:pt idx="2595">
                  <c:v>13.67668988536728</c:v>
                </c:pt>
                <c:pt idx="2596">
                  <c:v>13.67559567654114</c:v>
                </c:pt>
                <c:pt idx="2597">
                  <c:v>13.67450155541393</c:v>
                </c:pt>
                <c:pt idx="2598">
                  <c:v>13.67340752197855</c:v>
                </c:pt>
                <c:pt idx="2599">
                  <c:v>13.6723139100399</c:v>
                </c:pt>
                <c:pt idx="2600">
                  <c:v>13.67122005194016</c:v>
                </c:pt>
                <c:pt idx="2601">
                  <c:v>13.67012628151098</c:v>
                </c:pt>
                <c:pt idx="2602">
                  <c:v>13.6690325987453</c:v>
                </c:pt>
                <c:pt idx="2603">
                  <c:v>13.66793900363597</c:v>
                </c:pt>
                <c:pt idx="2604">
                  <c:v>13.6668458298542</c:v>
                </c:pt>
                <c:pt idx="2605">
                  <c:v>13.66575241000965</c:v>
                </c:pt>
                <c:pt idx="2606">
                  <c:v>13.66465907780021</c:v>
                </c:pt>
                <c:pt idx="2607">
                  <c:v>13.66356583321881</c:v>
                </c:pt>
                <c:pt idx="2608">
                  <c:v>13.66247267625835</c:v>
                </c:pt>
                <c:pt idx="2609">
                  <c:v>13.66137994045631</c:v>
                </c:pt>
                <c:pt idx="2610">
                  <c:v>13.66028695868975</c:v>
                </c:pt>
                <c:pt idx="2611">
                  <c:v>13.65919406452286</c:v>
                </c:pt>
                <c:pt idx="2612">
                  <c:v>13.65810125794857</c:v>
                </c:pt>
                <c:pt idx="2613">
                  <c:v>13.65700853895978</c:v>
                </c:pt>
                <c:pt idx="2614">
                  <c:v>13.65591624096035</c:v>
                </c:pt>
                <c:pt idx="2615">
                  <c:v>13.65482369709459</c:v>
                </c:pt>
                <c:pt idx="2616">
                  <c:v>13.6537312407931</c:v>
                </c:pt>
                <c:pt idx="2617">
                  <c:v>13.65263887204874</c:v>
                </c:pt>
                <c:pt idx="2618">
                  <c:v>13.65154659085446</c:v>
                </c:pt>
                <c:pt idx="2619">
                  <c:v>13.65045473048053</c:v>
                </c:pt>
                <c:pt idx="2620">
                  <c:v>13.64936262433843</c:v>
                </c:pt>
                <c:pt idx="2621">
                  <c:v>13.64827060572515</c:v>
                </c:pt>
                <c:pt idx="2622">
                  <c:v>13.6471786746336</c:v>
                </c:pt>
                <c:pt idx="2623">
                  <c:v>13.6460868310567</c:v>
                </c:pt>
                <c:pt idx="2624">
                  <c:v>13.64499540813119</c:v>
                </c:pt>
                <c:pt idx="2625">
                  <c:v>13.64390373953562</c:v>
                </c:pt>
                <c:pt idx="2626">
                  <c:v>13.64281215843344</c:v>
                </c:pt>
                <c:pt idx="2627">
                  <c:v>13.64172066481757</c:v>
                </c:pt>
                <c:pt idx="2628">
                  <c:v>13.64062925868092</c:v>
                </c:pt>
                <c:pt idx="2629">
                  <c:v>13.63953827302677</c:v>
                </c:pt>
                <c:pt idx="2630">
                  <c:v>13.63844704180061</c:v>
                </c:pt>
                <c:pt idx="2631">
                  <c:v>13.63735589803243</c:v>
                </c:pt>
                <c:pt idx="2632">
                  <c:v>13.63626484171514</c:v>
                </c:pt>
                <c:pt idx="2633">
                  <c:v>13.63517387284165</c:v>
                </c:pt>
                <c:pt idx="2634">
                  <c:v>13.63408332428181</c:v>
                </c:pt>
                <c:pt idx="2635">
                  <c:v>13.632992530248</c:v>
                </c:pt>
                <c:pt idx="2636">
                  <c:v>13.63190182363673</c:v>
                </c:pt>
                <c:pt idx="2637">
                  <c:v>13.63081120444093</c:v>
                </c:pt>
                <c:pt idx="2638">
                  <c:v>13.62972067265352</c:v>
                </c:pt>
                <c:pt idx="2639">
                  <c:v>13.628630561011</c:v>
                </c:pt>
                <c:pt idx="2640">
                  <c:v>13.62754020399245</c:v>
                </c:pt>
                <c:pt idx="2641">
                  <c:v>13.62644993436104</c:v>
                </c:pt>
                <c:pt idx="2642">
                  <c:v>13.62535975210968</c:v>
                </c:pt>
                <c:pt idx="2643">
                  <c:v>13.62426965723131</c:v>
                </c:pt>
                <c:pt idx="2644">
                  <c:v>13.62317998232909</c:v>
                </c:pt>
                <c:pt idx="2645">
                  <c:v>13.62209006214877</c:v>
                </c:pt>
                <c:pt idx="2646">
                  <c:v>13.62100022932017</c:v>
                </c:pt>
                <c:pt idx="2647">
                  <c:v>13.61991048383623</c:v>
                </c:pt>
                <c:pt idx="2648">
                  <c:v>13.61882082568986</c:v>
                </c:pt>
                <c:pt idx="2649">
                  <c:v>13.617731587351</c:v>
                </c:pt>
                <c:pt idx="2650">
                  <c:v>13.61664210383186</c:v>
                </c:pt>
                <c:pt idx="2651">
                  <c:v>13.61555270762908</c:v>
                </c:pt>
                <c:pt idx="2652">
                  <c:v>13.61446339873553</c:v>
                </c:pt>
                <c:pt idx="2653">
                  <c:v>13.61337417714415</c:v>
                </c:pt>
                <c:pt idx="2654">
                  <c:v>13.61228537519168</c:v>
                </c:pt>
                <c:pt idx="2655">
                  <c:v>13.61119632815676</c:v>
                </c:pt>
                <c:pt idx="2656">
                  <c:v>13.61010736840278</c:v>
                </c:pt>
                <c:pt idx="2657">
                  <c:v>13.60901849592264</c:v>
                </c:pt>
                <c:pt idx="2658">
                  <c:v>13.60792971070928</c:v>
                </c:pt>
                <c:pt idx="2659">
                  <c:v>13.60684134496627</c:v>
                </c:pt>
                <c:pt idx="2660">
                  <c:v>13.6057527342386</c:v>
                </c:pt>
                <c:pt idx="2661">
                  <c:v>13.60466421075644</c:v>
                </c:pt>
                <c:pt idx="2662">
                  <c:v>13.60357577451274</c:v>
                </c:pt>
                <c:pt idx="2663">
                  <c:v>13.60248742550043</c:v>
                </c:pt>
                <c:pt idx="2664">
                  <c:v>13.60139949578998</c:v>
                </c:pt>
                <c:pt idx="2665">
                  <c:v>13.60031132119257</c:v>
                </c:pt>
                <c:pt idx="2666">
                  <c:v>13.59922323380532</c:v>
                </c:pt>
                <c:pt idx="2667">
                  <c:v>13.59813523362112</c:v>
                </c:pt>
                <c:pt idx="2668">
                  <c:v>13.59704732063291</c:v>
                </c:pt>
                <c:pt idx="2669">
                  <c:v>13.59595982677815</c:v>
                </c:pt>
                <c:pt idx="2670">
                  <c:v>13.59487208813409</c:v>
                </c:pt>
                <c:pt idx="2671">
                  <c:v>13.5937844366648</c:v>
                </c:pt>
                <c:pt idx="2672">
                  <c:v>13.59269687236317</c:v>
                </c:pt>
                <c:pt idx="2673">
                  <c:v>13.59160939522215</c:v>
                </c:pt>
                <c:pt idx="2674">
                  <c:v>13.59052233704621</c:v>
                </c:pt>
                <c:pt idx="2675">
                  <c:v>13.58943503417858</c:v>
                </c:pt>
                <c:pt idx="2676">
                  <c:v>13.58834781845033</c:v>
                </c:pt>
                <c:pt idx="2677">
                  <c:v>13.58726068985439</c:v>
                </c:pt>
                <c:pt idx="2678">
                  <c:v>13.58617364838367</c:v>
                </c:pt>
                <c:pt idx="2679">
                  <c:v>13.58508702570971</c:v>
                </c:pt>
                <c:pt idx="2680">
                  <c:v>13.58400015844163</c:v>
                </c:pt>
                <c:pt idx="2681">
                  <c:v>13.58291337827755</c:v>
                </c:pt>
                <c:pt idx="2682">
                  <c:v>13.5818266852104</c:v>
                </c:pt>
                <c:pt idx="2683">
                  <c:v>13.58074007923311</c:v>
                </c:pt>
                <c:pt idx="2684">
                  <c:v>13.57965389188432</c:v>
                </c:pt>
                <c:pt idx="2685">
                  <c:v>13.57856746003892</c:v>
                </c:pt>
                <c:pt idx="2686">
                  <c:v>13.57748111526216</c:v>
                </c:pt>
                <c:pt idx="2687">
                  <c:v>13.57639485754695</c:v>
                </c:pt>
                <c:pt idx="2688">
                  <c:v>13.57530868688622</c:v>
                </c:pt>
                <c:pt idx="2689">
                  <c:v>13.5742229346858</c:v>
                </c:pt>
                <c:pt idx="2690">
                  <c:v>13.57313693808625</c:v>
                </c:pt>
                <c:pt idx="2691">
                  <c:v>13.57205102851996</c:v>
                </c:pt>
                <c:pt idx="2692">
                  <c:v>13.57096520597985</c:v>
                </c:pt>
                <c:pt idx="2693">
                  <c:v>13.56987947045886</c:v>
                </c:pt>
                <c:pt idx="2694">
                  <c:v>13.56879415323005</c:v>
                </c:pt>
                <c:pt idx="2695">
                  <c:v>13.56770859169952</c:v>
                </c:pt>
                <c:pt idx="2696">
                  <c:v>13.5666231171669</c:v>
                </c:pt>
                <c:pt idx="2697">
                  <c:v>13.56553772962508</c:v>
                </c:pt>
                <c:pt idx="2698">
                  <c:v>13.56445242906702</c:v>
                </c:pt>
                <c:pt idx="2699">
                  <c:v>13.56336754663306</c:v>
                </c:pt>
                <c:pt idx="2700">
                  <c:v>13.56228241999476</c:v>
                </c:pt>
                <c:pt idx="2701">
                  <c:v>13.56119738031898</c:v>
                </c:pt>
                <c:pt idx="2702">
                  <c:v>13.56011242759867</c:v>
                </c:pt>
                <c:pt idx="2703">
                  <c:v>13.55902756182677</c:v>
                </c:pt>
                <c:pt idx="2704">
                  <c:v>13.55794311401094</c:v>
                </c:pt>
                <c:pt idx="2705">
                  <c:v>13.55685842208807</c:v>
                </c:pt>
                <c:pt idx="2706">
                  <c:v>13.5557738170924</c:v>
                </c:pt>
                <c:pt idx="2707">
                  <c:v>13.55468929901683</c:v>
                </c:pt>
                <c:pt idx="2708">
                  <c:v>13.5536048678543</c:v>
                </c:pt>
                <c:pt idx="2709">
                  <c:v>13.5525208544799</c:v>
                </c:pt>
                <c:pt idx="2710">
                  <c:v>13.55143659709573</c:v>
                </c:pt>
                <c:pt idx="2711">
                  <c:v>13.55035242660338</c:v>
                </c:pt>
                <c:pt idx="2712">
                  <c:v>13.5492683429958</c:v>
                </c:pt>
                <c:pt idx="2713">
                  <c:v>13.54818434626592</c:v>
                </c:pt>
                <c:pt idx="2714">
                  <c:v>13.54710076715626</c:v>
                </c:pt>
                <c:pt idx="2715">
                  <c:v>13.54601694413405</c:v>
                </c:pt>
                <c:pt idx="2716">
                  <c:v>13.54493320796832</c:v>
                </c:pt>
                <c:pt idx="2717">
                  <c:v>13.54384955865202</c:v>
                </c:pt>
                <c:pt idx="2718">
                  <c:v>13.54276599617806</c:v>
                </c:pt>
                <c:pt idx="2719">
                  <c:v>13.54168285115648</c:v>
                </c:pt>
                <c:pt idx="2720">
                  <c:v>13.54059946231951</c:v>
                </c:pt>
                <c:pt idx="2721">
                  <c:v>13.5395161603037</c:v>
                </c:pt>
                <c:pt idx="2722">
                  <c:v>13.53843294510196</c:v>
                </c:pt>
                <c:pt idx="2723">
                  <c:v>13.53734981670723</c:v>
                </c:pt>
                <c:pt idx="2724">
                  <c:v>13.53626710559709</c:v>
                </c:pt>
                <c:pt idx="2725">
                  <c:v>13.5351841507687</c:v>
                </c:pt>
                <c:pt idx="2726">
                  <c:v>13.5341012827261</c:v>
                </c:pt>
                <c:pt idx="2727">
                  <c:v>13.53301850146225</c:v>
                </c:pt>
                <c:pt idx="2728">
                  <c:v>13.53193580697007</c:v>
                </c:pt>
                <c:pt idx="2729">
                  <c:v>13.53085352959476</c:v>
                </c:pt>
                <c:pt idx="2730">
                  <c:v>13.52977100859826</c:v>
                </c:pt>
                <c:pt idx="2731">
                  <c:v>13.52868857435224</c:v>
                </c:pt>
                <c:pt idx="2732">
                  <c:v>13.52760622684962</c:v>
                </c:pt>
                <c:pt idx="2733">
                  <c:v>13.52652396608334</c:v>
                </c:pt>
                <c:pt idx="2734">
                  <c:v>13.52544212252565</c:v>
                </c:pt>
                <c:pt idx="2735">
                  <c:v>13.52436003549747</c:v>
                </c:pt>
                <c:pt idx="2736">
                  <c:v>13.52327803519194</c:v>
                </c:pt>
                <c:pt idx="2737">
                  <c:v>13.52219612160207</c:v>
                </c:pt>
                <c:pt idx="2738">
                  <c:v>13.52111429472087</c:v>
                </c:pt>
                <c:pt idx="2739">
                  <c:v>13.5200328846289</c:v>
                </c:pt>
                <c:pt idx="2740">
                  <c:v>13.51895123111763</c:v>
                </c:pt>
                <c:pt idx="2741">
                  <c:v>13.5178696642941</c:v>
                </c:pt>
                <c:pt idx="2742">
                  <c:v>13.51678818415131</c:v>
                </c:pt>
                <c:pt idx="2743">
                  <c:v>13.51570679068228</c:v>
                </c:pt>
                <c:pt idx="2744">
                  <c:v>13.51462581383532</c:v>
                </c:pt>
                <c:pt idx="2745">
                  <c:v>13.51354459366643</c:v>
                </c:pt>
                <c:pt idx="2746">
                  <c:v>13.51246346015035</c:v>
                </c:pt>
                <c:pt idx="2747">
                  <c:v>13.51138241328011</c:v>
                </c:pt>
                <c:pt idx="2748">
                  <c:v>13.51030145304873</c:v>
                </c:pt>
                <c:pt idx="2749">
                  <c:v>13.50922090927234</c:v>
                </c:pt>
                <c:pt idx="2750">
                  <c:v>13.50814012227132</c:v>
                </c:pt>
                <c:pt idx="2751">
                  <c:v>13.50705942188822</c:v>
                </c:pt>
                <c:pt idx="2752">
                  <c:v>13.50597880811607</c:v>
                </c:pt>
                <c:pt idx="2753">
                  <c:v>13.5048982809479</c:v>
                </c:pt>
                <c:pt idx="2754">
                  <c:v>13.5038181700677</c:v>
                </c:pt>
                <c:pt idx="2755">
                  <c:v>13.50273781606012</c:v>
                </c:pt>
                <c:pt idx="2756">
                  <c:v>13.5016575486356</c:v>
                </c:pt>
                <c:pt idx="2757">
                  <c:v>13.50057736778713</c:v>
                </c:pt>
                <c:pt idx="2758">
                  <c:v>13.49949727350778</c:v>
                </c:pt>
                <c:pt idx="2759">
                  <c:v>13.49841759534944</c:v>
                </c:pt>
                <c:pt idx="2760">
                  <c:v>13.49733767416095</c:v>
                </c:pt>
                <c:pt idx="2761">
                  <c:v>13.49625783952065</c:v>
                </c:pt>
                <c:pt idx="2762">
                  <c:v>13.49517809142155</c:v>
                </c:pt>
                <c:pt idx="2763">
                  <c:v>13.4940984298567</c:v>
                </c:pt>
                <c:pt idx="2764">
                  <c:v>13.49301918424597</c:v>
                </c:pt>
                <c:pt idx="2765">
                  <c:v>13.49193969570228</c:v>
                </c:pt>
                <c:pt idx="2766">
                  <c:v>13.49086029367193</c:v>
                </c:pt>
                <c:pt idx="2767">
                  <c:v>13.48978097814793</c:v>
                </c:pt>
                <c:pt idx="2768">
                  <c:v>13.48870174912332</c:v>
                </c:pt>
                <c:pt idx="2769">
                  <c:v>13.48762293588602</c:v>
                </c:pt>
                <c:pt idx="2770">
                  <c:v>13.48654387981291</c:v>
                </c:pt>
                <c:pt idx="2771">
                  <c:v>13.4854649102183</c:v>
                </c:pt>
                <c:pt idx="2772">
                  <c:v>13.4843860270952</c:v>
                </c:pt>
                <c:pt idx="2773">
                  <c:v>13.48330723043665</c:v>
                </c:pt>
                <c:pt idx="2774">
                  <c:v>13.48222884939865</c:v>
                </c:pt>
                <c:pt idx="2775">
                  <c:v>13.48115022562195</c:v>
                </c:pt>
                <c:pt idx="2776">
                  <c:v>13.48007168828891</c:v>
                </c:pt>
                <c:pt idx="2777">
                  <c:v>13.47899323739257</c:v>
                </c:pt>
                <c:pt idx="2778">
                  <c:v>13.47791487292598</c:v>
                </c:pt>
                <c:pt idx="2779">
                  <c:v>13.47683692391324</c:v>
                </c:pt>
                <c:pt idx="2780">
                  <c:v>13.47575873225885</c:v>
                </c:pt>
                <c:pt idx="2781">
                  <c:v>13.47468062701332</c:v>
                </c:pt>
                <c:pt idx="2782">
                  <c:v>13.4736026081697</c:v>
                </c:pt>
                <c:pt idx="2783">
                  <c:v>13.47252467572098</c:v>
                </c:pt>
                <c:pt idx="2784">
                  <c:v>13.4714471585595</c:v>
                </c:pt>
                <c:pt idx="2785">
                  <c:v>13.47036939885341</c:v>
                </c:pt>
                <c:pt idx="2786">
                  <c:v>13.46929172552137</c:v>
                </c:pt>
                <c:pt idx="2787">
                  <c:v>13.46821413855642</c:v>
                </c:pt>
                <c:pt idx="2788">
                  <c:v>13.46713663795162</c:v>
                </c:pt>
                <c:pt idx="2789">
                  <c:v>13.4660595524675</c:v>
                </c:pt>
                <c:pt idx="2790">
                  <c:v>13.46498222453572</c:v>
                </c:pt>
                <c:pt idx="2791">
                  <c:v>13.46390498294323</c:v>
                </c:pt>
                <c:pt idx="2792">
                  <c:v>13.46282782768305</c:v>
                </c:pt>
                <c:pt idx="2793">
                  <c:v>13.46175075874822</c:v>
                </c:pt>
                <c:pt idx="2794">
                  <c:v>13.46067410476757</c:v>
                </c:pt>
                <c:pt idx="2795">
                  <c:v>13.45959720843625</c:v>
                </c:pt>
                <c:pt idx="2796">
                  <c:v>13.45852039840941</c:v>
                </c:pt>
                <c:pt idx="2797">
                  <c:v>13.45744367468011</c:v>
                </c:pt>
                <c:pt idx="2798">
                  <c:v>13.4563670372414</c:v>
                </c:pt>
                <c:pt idx="2799">
                  <c:v>13.45529081459046</c:v>
                </c:pt>
                <c:pt idx="2800">
                  <c:v>13.45421434968573</c:v>
                </c:pt>
                <c:pt idx="2801">
                  <c:v>13.45313797105074</c:v>
                </c:pt>
                <c:pt idx="2802">
                  <c:v>13.45206167867853</c:v>
                </c:pt>
                <c:pt idx="2803">
                  <c:v>13.45098547256216</c:v>
                </c:pt>
                <c:pt idx="2804">
                  <c:v>13.44990968106718</c:v>
                </c:pt>
                <c:pt idx="2805">
                  <c:v>13.4488336474153</c:v>
                </c:pt>
                <c:pt idx="2806">
                  <c:v>13.4477576999984</c:v>
                </c:pt>
                <c:pt idx="2807">
                  <c:v>13.44668183880955</c:v>
                </c:pt>
                <c:pt idx="2808">
                  <c:v>13.44560606384177</c:v>
                </c:pt>
                <c:pt idx="2809">
                  <c:v>13.44453070332911</c:v>
                </c:pt>
                <c:pt idx="2810">
                  <c:v>13.44345510075637</c:v>
                </c:pt>
                <c:pt idx="2811">
                  <c:v>13.44237958438389</c:v>
                </c:pt>
                <c:pt idx="2812">
                  <c:v>13.4413041542047</c:v>
                </c:pt>
                <c:pt idx="2813">
                  <c:v>13.44022881021188</c:v>
                </c:pt>
                <c:pt idx="2814">
                  <c:v>13.43915388050795</c:v>
                </c:pt>
                <c:pt idx="2815">
                  <c:v>13.43807870884072</c:v>
                </c:pt>
                <c:pt idx="2816">
                  <c:v>13.43700362333902</c:v>
                </c:pt>
                <c:pt idx="2817">
                  <c:v>13.43592862399591</c:v>
                </c:pt>
                <c:pt idx="2818">
                  <c:v>13.43485371080445</c:v>
                </c:pt>
                <c:pt idx="2819">
                  <c:v>13.43377921173571</c:v>
                </c:pt>
                <c:pt idx="2820">
                  <c:v>13.43270447080043</c:v>
                </c:pt>
                <c:pt idx="2821">
                  <c:v>13.43162981599597</c:v>
                </c:pt>
                <c:pt idx="2822">
                  <c:v>13.4305552473154</c:v>
                </c:pt>
                <c:pt idx="2823">
                  <c:v>13.42948076475175</c:v>
                </c:pt>
                <c:pt idx="2824">
                  <c:v>13.42840669614475</c:v>
                </c:pt>
                <c:pt idx="2825">
                  <c:v>13.42733238576791</c:v>
                </c:pt>
                <c:pt idx="2826">
                  <c:v>13.4262581614872</c:v>
                </c:pt>
                <c:pt idx="2827">
                  <c:v>13.42518402329568</c:v>
                </c:pt>
                <c:pt idx="2828">
                  <c:v>13.42410997118642</c:v>
                </c:pt>
                <c:pt idx="2829">
                  <c:v>13.42303633286777</c:v>
                </c:pt>
                <c:pt idx="2830">
                  <c:v>13.42196245287593</c:v>
                </c:pt>
                <c:pt idx="2831">
                  <c:v>13.42088865894555</c:v>
                </c:pt>
                <c:pt idx="2832">
                  <c:v>13.41981495106968</c:v>
                </c:pt>
                <c:pt idx="2833">
                  <c:v>13.4187413292414</c:v>
                </c:pt>
                <c:pt idx="2834">
                  <c:v>13.41766812103775</c:v>
                </c:pt>
                <c:pt idx="2835">
                  <c:v>13.41659467125757</c:v>
                </c:pt>
                <c:pt idx="2836">
                  <c:v>13.41552130750416</c:v>
                </c:pt>
                <c:pt idx="2837">
                  <c:v>13.4144480297706</c:v>
                </c:pt>
                <c:pt idx="2838">
                  <c:v>13.41337483804996</c:v>
                </c:pt>
                <c:pt idx="2839">
                  <c:v>13.41230205978807</c:v>
                </c:pt>
                <c:pt idx="2840">
                  <c:v>13.41122904004622</c:v>
                </c:pt>
                <c:pt idx="2841">
                  <c:v>13.4101561062965</c:v>
                </c:pt>
                <c:pt idx="2842">
                  <c:v>13.40908325853198</c:v>
                </c:pt>
                <c:pt idx="2843">
                  <c:v>13.40801049674572</c:v>
                </c:pt>
                <c:pt idx="2844">
                  <c:v>13.4069381482524</c:v>
                </c:pt>
                <c:pt idx="2845">
                  <c:v>13.40586555837565</c:v>
                </c:pt>
                <c:pt idx="2846">
                  <c:v>13.4047930544564</c:v>
                </c:pt>
                <c:pt idx="2847">
                  <c:v>13.4037206364877</c:v>
                </c:pt>
                <c:pt idx="2848">
                  <c:v>13.40264830446263</c:v>
                </c:pt>
                <c:pt idx="2849">
                  <c:v>13.40157638556472</c:v>
                </c:pt>
                <c:pt idx="2850">
                  <c:v>13.40050422537992</c:v>
                </c:pt>
                <c:pt idx="2851">
                  <c:v>13.39943215111797</c:v>
                </c:pt>
                <c:pt idx="2852">
                  <c:v>13.39836016277194</c:v>
                </c:pt>
                <c:pt idx="2853">
                  <c:v>13.39728826033493</c:v>
                </c:pt>
                <c:pt idx="2854">
                  <c:v>13.3962167708594</c:v>
                </c:pt>
                <c:pt idx="2855">
                  <c:v>13.39514504019342</c:v>
                </c:pt>
                <c:pt idx="2856">
                  <c:v>13.39407339541568</c:v>
                </c:pt>
                <c:pt idx="2857">
                  <c:v>13.39300183651927</c:v>
                </c:pt>
                <c:pt idx="2858">
                  <c:v>13.39193036349725</c:v>
                </c:pt>
                <c:pt idx="2859">
                  <c:v>13.39085930327107</c:v>
                </c:pt>
                <c:pt idx="2860">
                  <c:v>13.38978800195088</c:v>
                </c:pt>
                <c:pt idx="2861">
                  <c:v>13.38871678648434</c:v>
                </c:pt>
                <c:pt idx="2862">
                  <c:v>13.38764565686452</c:v>
                </c:pt>
                <c:pt idx="2863">
                  <c:v>13.3865746130845</c:v>
                </c:pt>
                <c:pt idx="2864">
                  <c:v>13.38550398193475</c:v>
                </c:pt>
                <c:pt idx="2865">
                  <c:v>13.3844331097874</c:v>
                </c:pt>
                <c:pt idx="2866">
                  <c:v>13.38336232345907</c:v>
                </c:pt>
                <c:pt idx="2867">
                  <c:v>13.3822916229429</c:v>
                </c:pt>
                <c:pt idx="2868">
                  <c:v>13.38122100823193</c:v>
                </c:pt>
                <c:pt idx="2869">
                  <c:v>13.38015080598575</c:v>
                </c:pt>
                <c:pt idx="2870">
                  <c:v>13.3790803628383</c:v>
                </c:pt>
                <c:pt idx="2871">
                  <c:v>13.37801000547533</c:v>
                </c:pt>
                <c:pt idx="2872">
                  <c:v>13.37693973388992</c:v>
                </c:pt>
                <c:pt idx="2873">
                  <c:v>13.37586954807516</c:v>
                </c:pt>
                <c:pt idx="2874">
                  <c:v>13.37479977455974</c:v>
                </c:pt>
                <c:pt idx="2875">
                  <c:v>13.37372976023936</c:v>
                </c:pt>
                <c:pt idx="2876">
                  <c:v>13.37265983166891</c:v>
                </c:pt>
                <c:pt idx="2877">
                  <c:v>13.37158998884145</c:v>
                </c:pt>
                <c:pt idx="2878">
                  <c:v>13.37052023175007</c:v>
                </c:pt>
                <c:pt idx="2879">
                  <c:v>13.36945088679268</c:v>
                </c:pt>
                <c:pt idx="2880">
                  <c:v>13.36838130112661</c:v>
                </c:pt>
                <c:pt idx="2881">
                  <c:v>13.3673118011759</c:v>
                </c:pt>
                <c:pt idx="2882">
                  <c:v>13.36624238693365</c:v>
                </c:pt>
                <c:pt idx="2883">
                  <c:v>13.36517305839294</c:v>
                </c:pt>
                <c:pt idx="2884">
                  <c:v>13.36410414182091</c:v>
                </c:pt>
                <c:pt idx="2885">
                  <c:v>13.36303498468378</c:v>
                </c:pt>
                <c:pt idx="2886">
                  <c:v>13.36196591326043</c:v>
                </c:pt>
                <c:pt idx="2887">
                  <c:v>13.36089692751294</c:v>
                </c:pt>
                <c:pt idx="2888">
                  <c:v>13.35982802743442</c:v>
                </c:pt>
                <c:pt idx="2889">
                  <c:v>13.35875953916128</c:v>
                </c:pt>
                <c:pt idx="2890">
                  <c:v>13.3576908103739</c:v>
                </c:pt>
                <c:pt idx="2891">
                  <c:v>13.35662216723483</c:v>
                </c:pt>
                <c:pt idx="2892">
                  <c:v>13.35555360973721</c:v>
                </c:pt>
                <c:pt idx="2893">
                  <c:v>13.35448513787413</c:v>
                </c:pt>
                <c:pt idx="2894">
                  <c:v>13.35341707765138</c:v>
                </c:pt>
                <c:pt idx="2895">
                  <c:v>13.35234877701065</c:v>
                </c:pt>
                <c:pt idx="2896">
                  <c:v>13.35128056198383</c:v>
                </c:pt>
                <c:pt idx="2897">
                  <c:v>13.35021243256404</c:v>
                </c:pt>
                <c:pt idx="2898">
                  <c:v>13.34914438874442</c:v>
                </c:pt>
                <c:pt idx="2899">
                  <c:v>13.34807675640011</c:v>
                </c:pt>
                <c:pt idx="2900">
                  <c:v>13.34700888373405</c:v>
                </c:pt>
                <c:pt idx="2901">
                  <c:v>13.34594109664752</c:v>
                </c:pt>
                <c:pt idx="2902">
                  <c:v>13.34487339513363</c:v>
                </c:pt>
                <c:pt idx="2903">
                  <c:v>13.34380577918552</c:v>
                </c:pt>
                <c:pt idx="2904">
                  <c:v>13.34273857454781</c:v>
                </c:pt>
                <c:pt idx="2905">
                  <c:v>13.34167112968452</c:v>
                </c:pt>
                <c:pt idx="2906">
                  <c:v>13.3406037703664</c:v>
                </c:pt>
                <c:pt idx="2907">
                  <c:v>13.33953649658655</c:v>
                </c:pt>
                <c:pt idx="2908">
                  <c:v>13.3384693083381</c:v>
                </c:pt>
                <c:pt idx="2909">
                  <c:v>13.3374025312352</c:v>
                </c:pt>
                <c:pt idx="2910">
                  <c:v>13.33633551400286</c:v>
                </c:pt>
                <c:pt idx="2911">
                  <c:v>13.33526858228133</c:v>
                </c:pt>
                <c:pt idx="2912">
                  <c:v>13.33420173606372</c:v>
                </c:pt>
                <c:pt idx="2913">
                  <c:v>13.33313497534318</c:v>
                </c:pt>
                <c:pt idx="2914">
                  <c:v>13.33206862560337</c:v>
                </c:pt>
                <c:pt idx="2915">
                  <c:v>13.33100203583025</c:v>
                </c:pt>
                <c:pt idx="2916">
                  <c:v>13.3299355315336</c:v>
                </c:pt>
                <c:pt idx="2917">
                  <c:v>13.32886911270652</c:v>
                </c:pt>
                <c:pt idx="2918">
                  <c:v>13.32780277934217</c:v>
                </c:pt>
                <c:pt idx="2919">
                  <c:v>13.32673685679384</c:v>
                </c:pt>
                <c:pt idx="2920">
                  <c:v>13.32567069430827</c:v>
                </c:pt>
                <c:pt idx="2921">
                  <c:v>13.32460461726483</c:v>
                </c:pt>
                <c:pt idx="2922">
                  <c:v>13.32353862565666</c:v>
                </c:pt>
                <c:pt idx="2923">
                  <c:v>13.3224727194769</c:v>
                </c:pt>
                <c:pt idx="2924">
                  <c:v>13.32140722394847</c:v>
                </c:pt>
                <c:pt idx="2925">
                  <c:v>13.32034148857885</c:v>
                </c:pt>
                <c:pt idx="2926">
                  <c:v>13.31927583861707</c:v>
                </c:pt>
                <c:pt idx="2927">
                  <c:v>13.31821027405624</c:v>
                </c:pt>
                <c:pt idx="2928">
                  <c:v>13.31714479488951</c:v>
                </c:pt>
                <c:pt idx="2929">
                  <c:v>13.31607972620953</c:v>
                </c:pt>
                <c:pt idx="2930">
                  <c:v>13.31501441778437</c:v>
                </c:pt>
                <c:pt idx="2931">
                  <c:v>13.31394919473274</c:v>
                </c:pt>
                <c:pt idx="2932">
                  <c:v>13.31288405704777</c:v>
                </c:pt>
                <c:pt idx="2933">
                  <c:v>13.31181900472261</c:v>
                </c:pt>
                <c:pt idx="2934">
                  <c:v>13.3107543627197</c:v>
                </c:pt>
                <c:pt idx="2935">
                  <c:v>13.30968948106754</c:v>
                </c:pt>
                <c:pt idx="2936">
                  <c:v>13.30862468475464</c:v>
                </c:pt>
                <c:pt idx="2937">
                  <c:v>13.30755997377414</c:v>
                </c:pt>
                <c:pt idx="2938">
                  <c:v>13.30649534811917</c:v>
                </c:pt>
                <c:pt idx="2939">
                  <c:v>13.30543113262197</c:v>
                </c:pt>
                <c:pt idx="2940">
                  <c:v>13.30436667757148</c:v>
                </c:pt>
                <c:pt idx="2941">
                  <c:v>13.30330230782598</c:v>
                </c:pt>
                <c:pt idx="2942">
                  <c:v>13.30223802337861</c:v>
                </c:pt>
                <c:pt idx="2943">
                  <c:v>13.30117382422251</c:v>
                </c:pt>
                <c:pt idx="2944">
                  <c:v>13.3001100350598</c:v>
                </c:pt>
                <c:pt idx="2945">
                  <c:v>13.2990460064397</c:v>
                </c:pt>
                <c:pt idx="2946">
                  <c:v>13.29798206309033</c:v>
                </c:pt>
                <c:pt idx="2947">
                  <c:v>13.29691820500484</c:v>
                </c:pt>
                <c:pt idx="2948">
                  <c:v>13.2958544321764</c:v>
                </c:pt>
                <c:pt idx="2949">
                  <c:v>13.294791069177</c:v>
                </c:pt>
                <c:pt idx="2950">
                  <c:v>13.29372746681608</c:v>
                </c:pt>
                <c:pt idx="2951">
                  <c:v>13.29266394969165</c:v>
                </c:pt>
                <c:pt idx="2952">
                  <c:v>13.29160051779688</c:v>
                </c:pt>
                <c:pt idx="2953">
                  <c:v>13.29053717112492</c:v>
                </c:pt>
                <c:pt idx="2954">
                  <c:v>13.28947423411777</c:v>
                </c:pt>
                <c:pt idx="2955">
                  <c:v>13.2884110578449</c:v>
                </c:pt>
                <c:pt idx="2956">
                  <c:v>13.28734796677431</c:v>
                </c:pt>
                <c:pt idx="2957">
                  <c:v>13.28628496089916</c:v>
                </c:pt>
                <c:pt idx="2958">
                  <c:v>13.28522204021261</c:v>
                </c:pt>
                <c:pt idx="2959">
                  <c:v>13.2841595290267</c:v>
                </c:pt>
                <c:pt idx="2960">
                  <c:v>13.28309677867082</c:v>
                </c:pt>
                <c:pt idx="2961">
                  <c:v>13.28203411348304</c:v>
                </c:pt>
                <c:pt idx="2962">
                  <c:v>13.28097153345649</c:v>
                </c:pt>
                <c:pt idx="2963">
                  <c:v>13.27990903858435</c:v>
                </c:pt>
                <c:pt idx="2964">
                  <c:v>13.27884695304872</c:v>
                </c:pt>
                <c:pt idx="2965">
                  <c:v>13.2777846284389</c:v>
                </c:pt>
                <c:pt idx="2966">
                  <c:v>13.27672238896296</c:v>
                </c:pt>
                <c:pt idx="2967">
                  <c:v>13.2756602346141</c:v>
                </c:pt>
                <c:pt idx="2968">
                  <c:v>13.27459816538543</c:v>
                </c:pt>
                <c:pt idx="2969">
                  <c:v>13.27353650532924</c:v>
                </c:pt>
                <c:pt idx="2970">
                  <c:v>13.27247460629455</c:v>
                </c:pt>
                <c:pt idx="2971">
                  <c:v>13.27141279235959</c:v>
                </c:pt>
                <c:pt idx="2972">
                  <c:v>13.27035106351752</c:v>
                </c:pt>
                <c:pt idx="2973">
                  <c:v>13.26928941976151</c:v>
                </c:pt>
                <c:pt idx="2974">
                  <c:v>13.26822818501397</c:v>
                </c:pt>
                <c:pt idx="2975">
                  <c:v>13.26716671138362</c:v>
                </c:pt>
                <c:pt idx="2976">
                  <c:v>13.26610532281884</c:v>
                </c:pt>
                <c:pt idx="2977">
                  <c:v>13.2650440193128</c:v>
                </c:pt>
                <c:pt idx="2978">
                  <c:v>13.26398280085865</c:v>
                </c:pt>
                <c:pt idx="2979">
                  <c:v>13.26292199124907</c:v>
                </c:pt>
                <c:pt idx="2980">
                  <c:v>13.26186094285231</c:v>
                </c:pt>
                <c:pt idx="2981">
                  <c:v>13.26079997948698</c:v>
                </c:pt>
                <c:pt idx="2982">
                  <c:v>13.25973910114624</c:v>
                </c:pt>
                <c:pt idx="2983">
                  <c:v>13.25867830782328</c:v>
                </c:pt>
                <c:pt idx="2984">
                  <c:v>13.25761792318103</c:v>
                </c:pt>
                <c:pt idx="2985">
                  <c:v>13.25655729984721</c:v>
                </c:pt>
                <c:pt idx="2986">
                  <c:v>13.25549676151068</c:v>
                </c:pt>
                <c:pt idx="2987">
                  <c:v>13.25443630816463</c:v>
                </c:pt>
                <c:pt idx="2988">
                  <c:v>13.25337593980223</c:v>
                </c:pt>
                <c:pt idx="2989">
                  <c:v>13.25231597995677</c:v>
                </c:pt>
                <c:pt idx="2990">
                  <c:v>13.25125578151529</c:v>
                </c:pt>
                <c:pt idx="2991">
                  <c:v>13.250195668037</c:v>
                </c:pt>
                <c:pt idx="2992">
                  <c:v>13.2491356395151</c:v>
                </c:pt>
                <c:pt idx="2993">
                  <c:v>13.24807569594272</c:v>
                </c:pt>
                <c:pt idx="2994">
                  <c:v>13.24701616072358</c:v>
                </c:pt>
                <c:pt idx="2995">
                  <c:v>13.24595638700394</c:v>
                </c:pt>
                <c:pt idx="2996">
                  <c:v>13.2448966982134</c:v>
                </c:pt>
                <c:pt idx="2997">
                  <c:v>13.24383709434514</c:v>
                </c:pt>
                <c:pt idx="2998">
                  <c:v>13.24277757539235</c:v>
                </c:pt>
                <c:pt idx="2999">
                  <c:v>13.24171846462913</c:v>
                </c:pt>
                <c:pt idx="3000">
                  <c:v>13.2406591154609</c:v>
                </c:pt>
                <c:pt idx="3001">
                  <c:v>13.2395998511877</c:v>
                </c:pt>
                <c:pt idx="3002">
                  <c:v>13.2385406718027</c:v>
                </c:pt>
                <c:pt idx="3003">
                  <c:v>13.2374815772991</c:v>
                </c:pt>
                <c:pt idx="3004">
                  <c:v>13.23642289082148</c:v>
                </c:pt>
                <c:pt idx="3005">
                  <c:v>13.23536396603432</c:v>
                </c:pt>
                <c:pt idx="3006">
                  <c:v>13.23430512610811</c:v>
                </c:pt>
                <c:pt idx="3007">
                  <c:v>13.23324637103605</c:v>
                </c:pt>
                <c:pt idx="3008">
                  <c:v>13.23218770081133</c:v>
                </c:pt>
                <c:pt idx="3009">
                  <c:v>13.23112943844909</c:v>
                </c:pt>
                <c:pt idx="3010">
                  <c:v>13.23007093787271</c:v>
                </c:pt>
                <c:pt idx="3011">
                  <c:v>13.22901252212325</c:v>
                </c:pt>
                <c:pt idx="3012">
                  <c:v>13.22795419119388</c:v>
                </c:pt>
                <c:pt idx="3013">
                  <c:v>13.22689594507781</c:v>
                </c:pt>
                <c:pt idx="3014">
                  <c:v>13.22583810666078</c:v>
                </c:pt>
                <c:pt idx="3015">
                  <c:v>13.224780030125</c:v>
                </c:pt>
                <c:pt idx="3016">
                  <c:v>13.2237220383821</c:v>
                </c:pt>
                <c:pt idx="3017">
                  <c:v>13.22266413142526</c:v>
                </c:pt>
                <c:pt idx="3018">
                  <c:v>13.2216063092477</c:v>
                </c:pt>
                <c:pt idx="3019">
                  <c:v>13.2205488946058</c:v>
                </c:pt>
                <c:pt idx="3020">
                  <c:v>13.2194912419405</c:v>
                </c:pt>
                <c:pt idx="3021">
                  <c:v>13.21843367403403</c:v>
                </c:pt>
                <c:pt idx="3022">
                  <c:v>13.21737619087964</c:v>
                </c:pt>
                <c:pt idx="3023">
                  <c:v>13.2163187924705</c:v>
                </c:pt>
                <c:pt idx="3024">
                  <c:v>13.21526180143373</c:v>
                </c:pt>
                <c:pt idx="3025">
                  <c:v>13.21420457246885</c:v>
                </c:pt>
                <c:pt idx="3026">
                  <c:v>13.21314742822882</c:v>
                </c:pt>
                <c:pt idx="3027">
                  <c:v>13.21209036870686</c:v>
                </c:pt>
                <c:pt idx="3028">
                  <c:v>13.21103339389615</c:v>
                </c:pt>
                <c:pt idx="3029">
                  <c:v>13.20997682629457</c:v>
                </c:pt>
                <c:pt idx="3030">
                  <c:v>13.20892002086016</c:v>
                </c:pt>
                <c:pt idx="3031">
                  <c:v>13.20786330011661</c:v>
                </c:pt>
                <c:pt idx="3032">
                  <c:v>13.20680666405714</c:v>
                </c:pt>
                <c:pt idx="3033">
                  <c:v>13.20575011267496</c:v>
                </c:pt>
                <c:pt idx="3034">
                  <c:v>13.20469396833872</c:v>
                </c:pt>
                <c:pt idx="3035">
                  <c:v>13.20363758626488</c:v>
                </c:pt>
                <c:pt idx="3036">
                  <c:v>13.20258128882526</c:v>
                </c:pt>
                <c:pt idx="3037">
                  <c:v>13.20152507599365</c:v>
                </c:pt>
                <c:pt idx="3038">
                  <c:v>13.20046894780405</c:v>
                </c:pt>
                <c:pt idx="3039">
                  <c:v>13.19941322649601</c:v>
                </c:pt>
                <c:pt idx="3040">
                  <c:v>13.19835726754422</c:v>
                </c:pt>
                <c:pt idx="3041">
                  <c:v>13.19730139321404</c:v>
                </c:pt>
                <c:pt idx="3042">
                  <c:v>13.19624560349868</c:v>
                </c:pt>
                <c:pt idx="3043">
                  <c:v>13.19518989839135</c:v>
                </c:pt>
                <c:pt idx="3044">
                  <c:v>13.19413460000248</c:v>
                </c:pt>
                <c:pt idx="3045">
                  <c:v>13.19307906406497</c:v>
                </c:pt>
                <c:pt idx="3046">
                  <c:v>13.1920236127151</c:v>
                </c:pt>
                <c:pt idx="3047">
                  <c:v>13.19096824594607</c:v>
                </c:pt>
                <c:pt idx="3048">
                  <c:v>13.18991296375107</c:v>
                </c:pt>
                <c:pt idx="3049">
                  <c:v>13.18885808811152</c:v>
                </c:pt>
                <c:pt idx="3050">
                  <c:v>13.18780297501842</c:v>
                </c:pt>
                <c:pt idx="3051">
                  <c:v>13.18674794647898</c:v>
                </c:pt>
                <c:pt idx="3052">
                  <c:v>13.18569300248641</c:v>
                </c:pt>
                <c:pt idx="3053">
                  <c:v>13.18463814303391</c:v>
                </c:pt>
                <c:pt idx="3054">
                  <c:v>13.18358368997392</c:v>
                </c:pt>
                <c:pt idx="3055">
                  <c:v>13.1825289995554</c:v>
                </c:pt>
                <c:pt idx="3056">
                  <c:v>13.1814743936566</c:v>
                </c:pt>
                <c:pt idx="3057">
                  <c:v>13.18041987227071</c:v>
                </c:pt>
                <c:pt idx="3058">
                  <c:v>13.17936543539095</c:v>
                </c:pt>
                <c:pt idx="3059">
                  <c:v>13.1783114047408</c:v>
                </c:pt>
                <c:pt idx="3060">
                  <c:v>13.17725713682715</c:v>
                </c:pt>
                <c:pt idx="3061">
                  <c:v>13.17620295339927</c:v>
                </c:pt>
                <c:pt idx="3062">
                  <c:v>13.17514885445035</c:v>
                </c:pt>
                <c:pt idx="3063">
                  <c:v>13.17409483997364</c:v>
                </c:pt>
                <c:pt idx="3064">
                  <c:v>13.17304123156373</c:v>
                </c:pt>
                <c:pt idx="3065">
                  <c:v>13.17198738598528</c:v>
                </c:pt>
                <c:pt idx="3066">
                  <c:v>13.17093362485866</c:v>
                </c:pt>
                <c:pt idx="3067">
                  <c:v>13.1698799481771</c:v>
                </c:pt>
                <c:pt idx="3068">
                  <c:v>13.16882635593383</c:v>
                </c:pt>
                <c:pt idx="3069">
                  <c:v>13.16777316959461</c:v>
                </c:pt>
                <c:pt idx="3070">
                  <c:v>13.16671974618177</c:v>
                </c:pt>
                <c:pt idx="3071">
                  <c:v>13.16566640718687</c:v>
                </c:pt>
                <c:pt idx="3072">
                  <c:v>13.16461315260311</c:v>
                </c:pt>
                <c:pt idx="3073">
                  <c:v>13.16355998242373</c:v>
                </c:pt>
                <c:pt idx="3074">
                  <c:v>13.16250721798574</c:v>
                </c:pt>
                <c:pt idx="3075">
                  <c:v>13.16145421656902</c:v>
                </c:pt>
                <c:pt idx="3076">
                  <c:v>13.16040129953633</c:v>
                </c:pt>
                <c:pt idx="3077">
                  <c:v>13.1593484668809</c:v>
                </c:pt>
                <c:pt idx="3078">
                  <c:v>13.15829571859596</c:v>
                </c:pt>
                <c:pt idx="3079">
                  <c:v>13.1572433758898</c:v>
                </c:pt>
                <c:pt idx="3080">
                  <c:v>13.15619079629975</c:v>
                </c:pt>
                <c:pt idx="3081">
                  <c:v>13.15513830105987</c:v>
                </c:pt>
                <c:pt idx="3082">
                  <c:v>13.15408589016338</c:v>
                </c:pt>
                <c:pt idx="3083">
                  <c:v>13.1530335636035</c:v>
                </c:pt>
                <c:pt idx="3084">
                  <c:v>13.15198164245984</c:v>
                </c:pt>
                <c:pt idx="3085">
                  <c:v>13.15092948452713</c:v>
                </c:pt>
                <c:pt idx="3086">
                  <c:v>13.14987741091072</c:v>
                </c:pt>
                <c:pt idx="3087">
                  <c:v>13.14882542160384</c:v>
                </c:pt>
                <c:pt idx="3088">
                  <c:v>13.14777351659971</c:v>
                </c:pt>
                <c:pt idx="3089">
                  <c:v>13.14672201684933</c:v>
                </c:pt>
                <c:pt idx="3090">
                  <c:v>13.14567028040467</c:v>
                </c:pt>
                <c:pt idx="3091">
                  <c:v>13.14461862824247</c:v>
                </c:pt>
                <c:pt idx="3092">
                  <c:v>13.14356706035595</c:v>
                </c:pt>
                <c:pt idx="3093">
                  <c:v>13.14251557673835</c:v>
                </c:pt>
                <c:pt idx="3094">
                  <c:v>13.14146449821207</c:v>
                </c:pt>
                <c:pt idx="3095">
                  <c:v>13.14041318308628</c:v>
                </c:pt>
                <c:pt idx="3096">
                  <c:v>13.13936195220911</c:v>
                </c:pt>
                <c:pt idx="3097">
                  <c:v>13.13831080557378</c:v>
                </c:pt>
                <c:pt idx="3098">
                  <c:v>13.13725974317354</c:v>
                </c:pt>
                <c:pt idx="3099">
                  <c:v>13.1362090857023</c:v>
                </c:pt>
                <c:pt idx="3100">
                  <c:v>13.13515819172624</c:v>
                </c:pt>
                <c:pt idx="3101">
                  <c:v>13.13410738196498</c:v>
                </c:pt>
                <c:pt idx="3102">
                  <c:v>13.13305665641176</c:v>
                </c:pt>
                <c:pt idx="3103">
                  <c:v>13.13200601505981</c:v>
                </c:pt>
                <c:pt idx="3104">
                  <c:v>13.13095577847457</c:v>
                </c:pt>
                <c:pt idx="3105">
                  <c:v>13.1299053054792</c:v>
                </c:pt>
                <c:pt idx="3106">
                  <c:v>13.12885491666483</c:v>
                </c:pt>
                <c:pt idx="3107">
                  <c:v>13.1278046120247</c:v>
                </c:pt>
                <c:pt idx="3108">
                  <c:v>13.12675439155204</c:v>
                </c:pt>
                <c:pt idx="3109">
                  <c:v>13.12570457568388</c:v>
                </c:pt>
                <c:pt idx="3110">
                  <c:v>13.12465452350023</c:v>
                </c:pt>
                <c:pt idx="3111">
                  <c:v>13.1236045554638</c:v>
                </c:pt>
                <c:pt idx="3112">
                  <c:v>13.12255467156781</c:v>
                </c:pt>
                <c:pt idx="3113">
                  <c:v>13.12150487180552</c:v>
                </c:pt>
                <c:pt idx="3114">
                  <c:v>13.12045547648558</c:v>
                </c:pt>
                <c:pt idx="3115">
                  <c:v>13.11940584494475</c:v>
                </c:pt>
                <c:pt idx="3116">
                  <c:v>13.11835629751737</c:v>
                </c:pt>
                <c:pt idx="3117">
                  <c:v>13.11730683419666</c:v>
                </c:pt>
                <c:pt idx="3118">
                  <c:v>13.11625745497589</c:v>
                </c:pt>
                <c:pt idx="3119">
                  <c:v>13.11520848003539</c:v>
                </c:pt>
                <c:pt idx="3120">
                  <c:v>13.11415926896858</c:v>
                </c:pt>
                <c:pt idx="3121">
                  <c:v>13.11311014198144</c:v>
                </c:pt>
                <c:pt idx="3122">
                  <c:v>13.11206109906724</c:v>
                </c:pt>
                <c:pt idx="3123">
                  <c:v>13.11101214021921</c:v>
                </c:pt>
                <c:pt idx="3124">
                  <c:v>13.10996358548945</c:v>
                </c:pt>
                <c:pt idx="3125">
                  <c:v>13.1089147947279</c:v>
                </c:pt>
                <c:pt idx="3126">
                  <c:v>13.1078660880123</c:v>
                </c:pt>
                <c:pt idx="3127">
                  <c:v>13.10681746533587</c:v>
                </c:pt>
                <c:pt idx="3128">
                  <c:v>13.1057689266919</c:v>
                </c:pt>
                <c:pt idx="3129">
                  <c:v>13.10472079200425</c:v>
                </c:pt>
                <c:pt idx="3130">
                  <c:v>13.1036724213793</c:v>
                </c:pt>
                <c:pt idx="3131">
                  <c:v>13.10262413476656</c:v>
                </c:pt>
                <c:pt idx="3132">
                  <c:v>13.1015759321593</c:v>
                </c:pt>
                <c:pt idx="3133">
                  <c:v>13.10052781355076</c:v>
                </c:pt>
                <c:pt idx="3134">
                  <c:v>13.09948009873666</c:v>
                </c:pt>
                <c:pt idx="3135">
                  <c:v>13.09843214807973</c:v>
                </c:pt>
                <c:pt idx="3136">
                  <c:v>13.0973842814013</c:v>
                </c:pt>
                <c:pt idx="3137">
                  <c:v>13.09633649869462</c:v>
                </c:pt>
                <c:pt idx="3138">
                  <c:v>13.09528879995298</c:v>
                </c:pt>
                <c:pt idx="3139">
                  <c:v>13.09424150484396</c:v>
                </c:pt>
                <c:pt idx="3140">
                  <c:v>13.09319397398652</c:v>
                </c:pt>
                <c:pt idx="3141">
                  <c:v>13.0921465270739</c:v>
                </c:pt>
                <c:pt idx="3142">
                  <c:v>13.09109916409934</c:v>
                </c:pt>
                <c:pt idx="3143">
                  <c:v>13.09005188505612</c:v>
                </c:pt>
                <c:pt idx="3144">
                  <c:v>13.08900500948378</c:v>
                </c:pt>
                <c:pt idx="3145">
                  <c:v>13.08795789825742</c:v>
                </c:pt>
                <c:pt idx="3146">
                  <c:v>13.08691087094217</c:v>
                </c:pt>
                <c:pt idx="3147">
                  <c:v>13.08586392753133</c:v>
                </c:pt>
                <c:pt idx="3148">
                  <c:v>13.08481706801815</c:v>
                </c:pt>
                <c:pt idx="3149">
                  <c:v>13.08377061181416</c:v>
                </c:pt>
                <c:pt idx="3150">
                  <c:v>13.0827239200505</c:v>
                </c:pt>
                <c:pt idx="3151">
                  <c:v>13.0816773121643</c:v>
                </c:pt>
                <c:pt idx="3152">
                  <c:v>13.08063078814884</c:v>
                </c:pt>
                <c:pt idx="3153">
                  <c:v>13.07958434799738</c:v>
                </c:pt>
                <c:pt idx="3154">
                  <c:v>13.0785383109935</c:v>
                </c:pt>
                <c:pt idx="3155">
                  <c:v>13.07749203852427</c:v>
                </c:pt>
                <c:pt idx="3156">
                  <c:v>13.07644584989885</c:v>
                </c:pt>
                <c:pt idx="3157">
                  <c:v>13.07539974511051</c:v>
                </c:pt>
                <c:pt idx="3158">
                  <c:v>13.07435372415253</c:v>
                </c:pt>
                <c:pt idx="3159">
                  <c:v>13.0733081061806</c:v>
                </c:pt>
                <c:pt idx="3160">
                  <c:v>13.07226225283758</c:v>
                </c:pt>
                <c:pt idx="3161">
                  <c:v>13.07121648330475</c:v>
                </c:pt>
                <c:pt idx="3162">
                  <c:v>13.07017079757536</c:v>
                </c:pt>
                <c:pt idx="3163">
                  <c:v>13.06912519564271</c:v>
                </c:pt>
                <c:pt idx="3164">
                  <c:v>13.06807999653462</c:v>
                </c:pt>
                <c:pt idx="3165">
                  <c:v>13.0670345621497</c:v>
                </c:pt>
                <c:pt idx="3166">
                  <c:v>13.06598921154133</c:v>
                </c:pt>
                <c:pt idx="3167">
                  <c:v>13.0649439447028</c:v>
                </c:pt>
                <c:pt idx="3168">
                  <c:v>13.06389876162738</c:v>
                </c:pt>
                <c:pt idx="3169">
                  <c:v>13.06285398121513</c:v>
                </c:pt>
                <c:pt idx="3170">
                  <c:v>13.06180896562023</c:v>
                </c:pt>
                <c:pt idx="3171">
                  <c:v>13.0607640337683</c:v>
                </c:pt>
                <c:pt idx="3172">
                  <c:v>13.0597191856526</c:v>
                </c:pt>
                <c:pt idx="3173">
                  <c:v>13.05867442126642</c:v>
                </c:pt>
                <c:pt idx="3174">
                  <c:v>13.05763005938205</c:v>
                </c:pt>
                <c:pt idx="3175">
                  <c:v>13.05658546240922</c:v>
                </c:pt>
                <c:pt idx="3176">
                  <c:v>13.05554094914575</c:v>
                </c:pt>
                <c:pt idx="3177">
                  <c:v>13.05449651958493</c:v>
                </c:pt>
                <c:pt idx="3178">
                  <c:v>13.05345217372005</c:v>
                </c:pt>
                <c:pt idx="3179">
                  <c:v>13.05240823019571</c:v>
                </c:pt>
                <c:pt idx="3180">
                  <c:v>13.05136405167703</c:v>
                </c:pt>
                <c:pt idx="3181">
                  <c:v>13.05031995683414</c:v>
                </c:pt>
                <c:pt idx="3182">
                  <c:v>13.04927594566034</c:v>
                </c:pt>
                <c:pt idx="3183">
                  <c:v>13.04823201814891</c:v>
                </c:pt>
                <c:pt idx="3184">
                  <c:v>13.0471884928168</c:v>
                </c:pt>
                <c:pt idx="3185">
                  <c:v>13.04614473258445</c:v>
                </c:pt>
                <c:pt idx="3186">
                  <c:v>13.04510105599434</c:v>
                </c:pt>
                <c:pt idx="3187">
                  <c:v>13.04405746303976</c:v>
                </c:pt>
                <c:pt idx="3188">
                  <c:v>13.043013953714</c:v>
                </c:pt>
                <c:pt idx="3189">
                  <c:v>13.04197084640641</c:v>
                </c:pt>
                <c:pt idx="3190">
                  <c:v>13.04092750429265</c:v>
                </c:pt>
                <c:pt idx="3191">
                  <c:v>13.03988424578758</c:v>
                </c:pt>
                <c:pt idx="3192">
                  <c:v>13.0388410708845</c:v>
                </c:pt>
                <c:pt idx="3193">
                  <c:v>13.03779797957671</c:v>
                </c:pt>
                <c:pt idx="3194">
                  <c:v>13.03675529012601</c:v>
                </c:pt>
                <c:pt idx="3195">
                  <c:v>13.03571236596316</c:v>
                </c:pt>
                <c:pt idx="3196">
                  <c:v>13.03466952537547</c:v>
                </c:pt>
                <c:pt idx="3197">
                  <c:v>13.03362676835625</c:v>
                </c:pt>
                <c:pt idx="3198">
                  <c:v>13.0325840948988</c:v>
                </c:pt>
                <c:pt idx="3199">
                  <c:v>13.03154182313743</c:v>
                </c:pt>
                <c:pt idx="3200">
                  <c:v>13.0304993167579</c:v>
                </c:pt>
                <c:pt idx="3201">
                  <c:v>13.02945689392002</c:v>
                </c:pt>
                <c:pt idx="3202">
                  <c:v>13.0284145546171</c:v>
                </c:pt>
                <c:pt idx="3203">
                  <c:v>13.02737229884243</c:v>
                </c:pt>
                <c:pt idx="3204">
                  <c:v>13.0263304446029</c:v>
                </c:pt>
                <c:pt idx="3205">
                  <c:v>13.02528835583917</c:v>
                </c:pt>
                <c:pt idx="3206">
                  <c:v>13.0242463505836</c:v>
                </c:pt>
                <c:pt idx="3207">
                  <c:v>13.02320442882948</c:v>
                </c:pt>
                <c:pt idx="3208">
                  <c:v>13.02216259057013</c:v>
                </c:pt>
                <c:pt idx="3209">
                  <c:v>13.02112115368504</c:v>
                </c:pt>
                <c:pt idx="3210">
                  <c:v>13.02007948236967</c:v>
                </c:pt>
                <c:pt idx="3211">
                  <c:v>13.01903789452897</c:v>
                </c:pt>
                <c:pt idx="3212">
                  <c:v>13.01799639015625</c:v>
                </c:pt>
                <c:pt idx="3213">
                  <c:v>13.01695496924482</c:v>
                </c:pt>
                <c:pt idx="3214">
                  <c:v>13.01591394954684</c:v>
                </c:pt>
                <c:pt idx="3215">
                  <c:v>13.01487269551245</c:v>
                </c:pt>
                <c:pt idx="3216">
                  <c:v>13.01383152491928</c:v>
                </c:pt>
                <c:pt idx="3217">
                  <c:v>13.01279043776063</c:v>
                </c:pt>
                <c:pt idx="3218">
                  <c:v>13.0117494340298</c:v>
                </c:pt>
                <c:pt idx="3219">
                  <c:v>13.01070883135167</c:v>
                </c:pt>
                <c:pt idx="3220">
                  <c:v>13.00966799443098</c:v>
                </c:pt>
                <c:pt idx="3221">
                  <c:v>13.00862724091806</c:v>
                </c:pt>
                <c:pt idx="3222">
                  <c:v>13.00758657080621</c:v>
                </c:pt>
                <c:pt idx="3223">
                  <c:v>13.00654598408874</c:v>
                </c:pt>
                <c:pt idx="3224">
                  <c:v>13.0055057982633</c:v>
                </c:pt>
                <c:pt idx="3225">
                  <c:v>13.0044653782891</c:v>
                </c:pt>
                <c:pt idx="3226">
                  <c:v>13.00342504168921</c:v>
                </c:pt>
                <c:pt idx="3227">
                  <c:v>13.00238478845698</c:v>
                </c:pt>
                <c:pt idx="3228">
                  <c:v>13.0013446185857</c:v>
                </c:pt>
                <c:pt idx="3229">
                  <c:v>13.00030484944582</c:v>
                </c:pt>
                <c:pt idx="3230">
                  <c:v>12.99926484625097</c:v>
                </c:pt>
                <c:pt idx="3231">
                  <c:v>12.99822492639703</c:v>
                </c:pt>
                <c:pt idx="3232">
                  <c:v>12.99718508987731</c:v>
                </c:pt>
                <c:pt idx="3233">
                  <c:v>12.99614533668513</c:v>
                </c:pt>
                <c:pt idx="3234">
                  <c:v>12.9951059840638</c:v>
                </c:pt>
                <c:pt idx="3235">
                  <c:v>12.99406639748124</c:v>
                </c:pt>
                <c:pt idx="3236">
                  <c:v>12.99302689420618</c:v>
                </c:pt>
                <c:pt idx="3237">
                  <c:v>12.99198747423194</c:v>
                </c:pt>
                <c:pt idx="3238">
                  <c:v>12.99094813755185</c:v>
                </c:pt>
                <c:pt idx="3239">
                  <c:v>12.98990920128212</c:v>
                </c:pt>
                <c:pt idx="3240">
                  <c:v>12.98887003114487</c:v>
                </c:pt>
                <c:pt idx="3241">
                  <c:v>12.98783094428172</c:v>
                </c:pt>
                <c:pt idx="3242">
                  <c:v>12.98679194068602</c:v>
                </c:pt>
                <c:pt idx="3243">
                  <c:v>12.98575302035106</c:v>
                </c:pt>
                <c:pt idx="3244">
                  <c:v>12.98471450026607</c:v>
                </c:pt>
                <c:pt idx="3245">
                  <c:v>12.98367574640721</c:v>
                </c:pt>
                <c:pt idx="3246">
                  <c:v>12.9826370757891</c:v>
                </c:pt>
                <c:pt idx="3247">
                  <c:v>12.98159848840503</c:v>
                </c:pt>
                <c:pt idx="3248">
                  <c:v>12.98055998424837</c:v>
                </c:pt>
                <c:pt idx="3249">
                  <c:v>12.97952188018131</c:v>
                </c:pt>
                <c:pt idx="3250">
                  <c:v>12.97848354243402</c:v>
                </c:pt>
                <c:pt idx="3251">
                  <c:v>12.9774452878941</c:v>
                </c:pt>
                <c:pt idx="3252">
                  <c:v>12.9764071165549</c:v>
                </c:pt>
                <c:pt idx="3253">
                  <c:v>12.97536902840973</c:v>
                </c:pt>
                <c:pt idx="3254">
                  <c:v>12.97433134019388</c:v>
                </c:pt>
                <c:pt idx="3255">
                  <c:v>12.9732934183914</c:v>
                </c:pt>
                <c:pt idx="3256">
                  <c:v>12.97225557976296</c:v>
                </c:pt>
                <c:pt idx="3257">
                  <c:v>12.97121782430187</c:v>
                </c:pt>
                <c:pt idx="3258">
                  <c:v>12.9701801520015</c:v>
                </c:pt>
                <c:pt idx="3259">
                  <c:v>12.96914287947022</c:v>
                </c:pt>
                <c:pt idx="3260">
                  <c:v>12.96810537344587</c:v>
                </c:pt>
                <c:pt idx="3261">
                  <c:v>12.96706795056223</c:v>
                </c:pt>
                <c:pt idx="3262">
                  <c:v>12.96603061081263</c:v>
                </c:pt>
                <c:pt idx="3263">
                  <c:v>12.96499335419041</c:v>
                </c:pt>
                <c:pt idx="3264">
                  <c:v>12.96395649717714</c:v>
                </c:pt>
                <c:pt idx="3265">
                  <c:v>12.96291940676432</c:v>
                </c:pt>
                <c:pt idx="3266">
                  <c:v>12.96188239944935</c:v>
                </c:pt>
                <c:pt idx="3267">
                  <c:v>12.96084547510398</c:v>
                </c:pt>
                <c:pt idx="3268">
                  <c:v>12.95980863385041</c:v>
                </c:pt>
                <c:pt idx="3269">
                  <c:v>12.95877219204346</c:v>
                </c:pt>
                <c:pt idx="3270">
                  <c:v>12.95773551692811</c:v>
                </c:pt>
                <c:pt idx="3271">
                  <c:v>12.95669892488452</c:v>
                </c:pt>
                <c:pt idx="3272">
                  <c:v>12.95566241590603</c:v>
                </c:pt>
                <c:pt idx="3273">
                  <c:v>12.95462598998596</c:v>
                </c:pt>
                <c:pt idx="3274">
                  <c:v>12.95358996335242</c:v>
                </c:pt>
                <c:pt idx="3275">
                  <c:v>12.95255370350384</c:v>
                </c:pt>
                <c:pt idx="3276">
                  <c:v>12.95151752669366</c:v>
                </c:pt>
                <c:pt idx="3277">
                  <c:v>12.95048143291522</c:v>
                </c:pt>
                <c:pt idx="3278">
                  <c:v>12.94944542216184</c:v>
                </c:pt>
                <c:pt idx="3279">
                  <c:v>12.94840981053496</c:v>
                </c:pt>
                <c:pt idx="3280">
                  <c:v>12.94737396578637</c:v>
                </c:pt>
                <c:pt idx="3281">
                  <c:v>12.94633820404283</c:v>
                </c:pt>
                <c:pt idx="3282">
                  <c:v>12.9453025252977</c:v>
                </c:pt>
                <c:pt idx="3283">
                  <c:v>12.94426692954426</c:v>
                </c:pt>
                <c:pt idx="3284">
                  <c:v>12.94323173275735</c:v>
                </c:pt>
                <c:pt idx="3285">
                  <c:v>12.94219630294204</c:v>
                </c:pt>
                <c:pt idx="3286">
                  <c:v>12.94116095609845</c:v>
                </c:pt>
                <c:pt idx="3287">
                  <c:v>12.94012569221991</c:v>
                </c:pt>
                <c:pt idx="3288">
                  <c:v>12.93909051129976</c:v>
                </c:pt>
                <c:pt idx="3289">
                  <c:v>12.93805572918623</c:v>
                </c:pt>
                <c:pt idx="3290">
                  <c:v>12.93702071413755</c:v>
                </c:pt>
                <c:pt idx="3291">
                  <c:v>12.93598578202727</c:v>
                </c:pt>
                <c:pt idx="3292">
                  <c:v>12.93495093284872</c:v>
                </c:pt>
                <c:pt idx="3293">
                  <c:v>12.93391616659524</c:v>
                </c:pt>
                <c:pt idx="3294">
                  <c:v>12.93288179898855</c:v>
                </c:pt>
                <c:pt idx="3295">
                  <c:v>12.93184719853993</c:v>
                </c:pt>
                <c:pt idx="3296">
                  <c:v>12.9308126809964</c:v>
                </c:pt>
                <c:pt idx="3297">
                  <c:v>12.9297782463513</c:v>
                </c:pt>
                <c:pt idx="3298">
                  <c:v>12.92874389459797</c:v>
                </c:pt>
                <c:pt idx="3299">
                  <c:v>12.92770994133165</c:v>
                </c:pt>
                <c:pt idx="3300">
                  <c:v>12.9266757553166</c:v>
                </c:pt>
                <c:pt idx="3301">
                  <c:v>12.92564165217334</c:v>
                </c:pt>
                <c:pt idx="3302">
                  <c:v>12.92460763189521</c:v>
                </c:pt>
                <c:pt idx="3303">
                  <c:v>12.92357369447556</c:v>
                </c:pt>
                <c:pt idx="3304">
                  <c:v>12.92254015538323</c:v>
                </c:pt>
                <c:pt idx="3305">
                  <c:v>12.9215063836353</c:v>
                </c:pt>
                <c:pt idx="3306">
                  <c:v>12.9204726947259</c:v>
                </c:pt>
                <c:pt idx="3307">
                  <c:v>12.91943908864834</c:v>
                </c:pt>
                <c:pt idx="3308">
                  <c:v>12.918405565396</c:v>
                </c:pt>
                <c:pt idx="3309">
                  <c:v>12.91737244031131</c:v>
                </c:pt>
                <c:pt idx="3310">
                  <c:v>12.91633908266416</c:v>
                </c:pt>
                <c:pt idx="3311">
                  <c:v>12.91530580782225</c:v>
                </c:pt>
                <c:pt idx="3312">
                  <c:v>12.91427261577894</c:v>
                </c:pt>
                <c:pt idx="3313">
                  <c:v>12.91323950652758</c:v>
                </c:pt>
                <c:pt idx="3314">
                  <c:v>12.91220679528431</c:v>
                </c:pt>
                <c:pt idx="3315">
                  <c:v>12.91117385157163</c:v>
                </c:pt>
                <c:pt idx="3316">
                  <c:v>12.91014099063095</c:v>
                </c:pt>
                <c:pt idx="3317">
                  <c:v>12.90910821245562</c:v>
                </c:pt>
                <c:pt idx="3318">
                  <c:v>12.908075517039</c:v>
                </c:pt>
                <c:pt idx="3319">
                  <c:v>12.90704321947095</c:v>
                </c:pt>
                <c:pt idx="3320">
                  <c:v>12.90601068952654</c:v>
                </c:pt>
                <c:pt idx="3321">
                  <c:v>12.90497824232089</c:v>
                </c:pt>
                <c:pt idx="3322">
                  <c:v>12.90394587784736</c:v>
                </c:pt>
                <c:pt idx="3323">
                  <c:v>12.9029135960993</c:v>
                </c:pt>
                <c:pt idx="3324">
                  <c:v>12.90188171204036</c:v>
                </c:pt>
                <c:pt idx="3325">
                  <c:v>12.90084959569807</c:v>
                </c:pt>
                <c:pt idx="3326">
                  <c:v>12.89981756206131</c:v>
                </c:pt>
                <c:pt idx="3327">
                  <c:v>12.89878561112345</c:v>
                </c:pt>
                <c:pt idx="3328">
                  <c:v>12.89775374287785</c:v>
                </c:pt>
                <c:pt idx="3329">
                  <c:v>12.896722272162</c:v>
                </c:pt>
                <c:pt idx="3330">
                  <c:v>12.89569056925574</c:v>
                </c:pt>
                <c:pt idx="3331">
                  <c:v>12.89465894902182</c:v>
                </c:pt>
                <c:pt idx="3332">
                  <c:v>12.89362741145359</c:v>
                </c:pt>
                <c:pt idx="3333">
                  <c:v>12.89259595654442</c:v>
                </c:pt>
                <c:pt idx="3334">
                  <c:v>12.89156489900567</c:v>
                </c:pt>
                <c:pt idx="3335">
                  <c:v>12.89053360936946</c:v>
                </c:pt>
                <c:pt idx="3336">
                  <c:v>12.88950240237238</c:v>
                </c:pt>
                <c:pt idx="3337">
                  <c:v>12.8884712780078</c:v>
                </c:pt>
                <c:pt idx="3338">
                  <c:v>12.8874402362691</c:v>
                </c:pt>
                <c:pt idx="3339">
                  <c:v>12.88640959174155</c:v>
                </c:pt>
                <c:pt idx="3340">
                  <c:v>12.88537871520944</c:v>
                </c:pt>
                <c:pt idx="3341">
                  <c:v>12.8843479212833</c:v>
                </c:pt>
                <c:pt idx="3342">
                  <c:v>12.88331720995646</c:v>
                </c:pt>
                <c:pt idx="3343">
                  <c:v>12.88228658122232</c:v>
                </c:pt>
                <c:pt idx="3344">
                  <c:v>12.88125634954017</c:v>
                </c:pt>
                <c:pt idx="3345">
                  <c:v>12.8802258859463</c:v>
                </c:pt>
                <c:pt idx="3346">
                  <c:v>12.87919550492523</c:v>
                </c:pt>
                <c:pt idx="3347">
                  <c:v>12.87816520647031</c:v>
                </c:pt>
                <c:pt idx="3348">
                  <c:v>12.87713499057493</c:v>
                </c:pt>
                <c:pt idx="3349">
                  <c:v>12.87610517157241</c:v>
                </c:pt>
                <c:pt idx="3350">
                  <c:v>12.875075120751</c:v>
                </c:pt>
                <c:pt idx="3351">
                  <c:v>12.87404515246922</c:v>
                </c:pt>
                <c:pt idx="3352">
                  <c:v>12.87301526672045</c:v>
                </c:pt>
                <c:pt idx="3353">
                  <c:v>12.87198546349807</c:v>
                </c:pt>
                <c:pt idx="3354">
                  <c:v>12.8709560570095</c:v>
                </c:pt>
                <c:pt idx="3355">
                  <c:v>12.86992641879481</c:v>
                </c:pt>
                <c:pt idx="3356">
                  <c:v>12.86889686308663</c:v>
                </c:pt>
                <c:pt idx="3357">
                  <c:v>12.86786738987832</c:v>
                </c:pt>
                <c:pt idx="3358">
                  <c:v>12.86683799916327</c:v>
                </c:pt>
                <c:pt idx="3359">
                  <c:v>12.86580900502303</c:v>
                </c:pt>
                <c:pt idx="3360">
                  <c:v>12.86477977924942</c:v>
                </c:pt>
                <c:pt idx="3361">
                  <c:v>12.8637506359492</c:v>
                </c:pt>
                <c:pt idx="3362">
                  <c:v>12.86272157511573</c:v>
                </c:pt>
                <c:pt idx="3363">
                  <c:v>12.8616925967424</c:v>
                </c:pt>
                <c:pt idx="3364">
                  <c:v>12.86066401478495</c:v>
                </c:pt>
                <c:pt idx="3365">
                  <c:v>12.85963520128685</c:v>
                </c:pt>
                <c:pt idx="3366">
                  <c:v>12.85860647022902</c:v>
                </c:pt>
                <c:pt idx="3367">
                  <c:v>12.85757782160484</c:v>
                </c:pt>
                <c:pt idx="3368">
                  <c:v>12.8565492554077</c:v>
                </c:pt>
                <c:pt idx="3369">
                  <c:v>12.85552108546755</c:v>
                </c:pt>
                <c:pt idx="3370">
                  <c:v>12.85449268407945</c:v>
                </c:pt>
                <c:pt idx="3371">
                  <c:v>12.85346436509852</c:v>
                </c:pt>
                <c:pt idx="3372">
                  <c:v>12.85243612851815</c:v>
                </c:pt>
                <c:pt idx="3373">
                  <c:v>12.85140797433172</c:v>
                </c:pt>
                <c:pt idx="3374">
                  <c:v>12.85038021624351</c:v>
                </c:pt>
                <c:pt idx="3375">
                  <c:v>12.84935222679996</c:v>
                </c:pt>
                <c:pt idx="3376">
                  <c:v>12.84832431973051</c:v>
                </c:pt>
                <c:pt idx="3377">
                  <c:v>12.84729649502854</c:v>
                </c:pt>
                <c:pt idx="3378">
                  <c:v>12.84626875268743</c:v>
                </c:pt>
                <c:pt idx="3379">
                  <c:v>12.84524140628581</c:v>
                </c:pt>
                <c:pt idx="3380">
                  <c:v>12.84421382862146</c:v>
                </c:pt>
                <c:pt idx="3381">
                  <c:v>12.84318633329814</c:v>
                </c:pt>
                <c:pt idx="3382">
                  <c:v>12.84215892030923</c:v>
                </c:pt>
                <c:pt idx="3383">
                  <c:v>12.84113158964812</c:v>
                </c:pt>
                <c:pt idx="3384">
                  <c:v>12.84010465476783</c:v>
                </c:pt>
                <c:pt idx="3385">
                  <c:v>12.83907748871738</c:v>
                </c:pt>
                <c:pt idx="3386">
                  <c:v>12.8380504049749</c:v>
                </c:pt>
                <c:pt idx="3387">
                  <c:v>12.83702340353379</c:v>
                </c:pt>
                <c:pt idx="3388">
                  <c:v>12.83599648438744</c:v>
                </c:pt>
                <c:pt idx="3389">
                  <c:v>12.8349699608633</c:v>
                </c:pt>
                <c:pt idx="3390">
                  <c:v>12.83394320626152</c:v>
                </c:pt>
                <c:pt idx="3391">
                  <c:v>12.83291653393468</c:v>
                </c:pt>
                <c:pt idx="3392">
                  <c:v>12.83188994387617</c:v>
                </c:pt>
                <c:pt idx="3393">
                  <c:v>12.8308634360794</c:v>
                </c:pt>
                <c:pt idx="3394">
                  <c:v>12.82983732374628</c:v>
                </c:pt>
                <c:pt idx="3395">
                  <c:v>12.82881098042802</c:v>
                </c:pt>
                <c:pt idx="3396">
                  <c:v>12.8277847193517</c:v>
                </c:pt>
                <c:pt idx="3397">
                  <c:v>12.82675854051065</c:v>
                </c:pt>
                <c:pt idx="3398">
                  <c:v>12.82573244389833</c:v>
                </c:pt>
                <c:pt idx="3399">
                  <c:v>12.82470674259119</c:v>
                </c:pt>
                <c:pt idx="3400">
                  <c:v>12.8236808103914</c:v>
                </c:pt>
                <c:pt idx="3401">
                  <c:v>12.82265496040048</c:v>
                </c:pt>
                <c:pt idx="3402">
                  <c:v>12.82162919261187</c:v>
                </c:pt>
                <c:pt idx="3403">
                  <c:v>12.82060350701897</c:v>
                </c:pt>
                <c:pt idx="3404">
                  <c:v>12.81957821657285</c:v>
                </c:pt>
                <c:pt idx="3405">
                  <c:v>12.81855269532647</c:v>
                </c:pt>
                <c:pt idx="3406">
                  <c:v>12.817527256256</c:v>
                </c:pt>
                <c:pt idx="3407">
                  <c:v>12.81650189935483</c:v>
                </c:pt>
                <c:pt idx="3408">
                  <c:v>12.81547662461638</c:v>
                </c:pt>
                <c:pt idx="3409">
                  <c:v>12.81445174486637</c:v>
                </c:pt>
                <c:pt idx="3410">
                  <c:v>12.81342663440848</c:v>
                </c:pt>
                <c:pt idx="3411">
                  <c:v>12.81240160609352</c:v>
                </c:pt>
                <c:pt idx="3412">
                  <c:v>12.81137665991488</c:v>
                </c:pt>
                <c:pt idx="3413">
                  <c:v>12.810351795866</c:v>
                </c:pt>
                <c:pt idx="3414">
                  <c:v>12.80932732664725</c:v>
                </c:pt>
                <c:pt idx="3415">
                  <c:v>12.808302626813</c:v>
                </c:pt>
                <c:pt idx="3416">
                  <c:v>12.80727800908868</c:v>
                </c:pt>
                <c:pt idx="3417">
                  <c:v>12.80625347346774</c:v>
                </c:pt>
                <c:pt idx="3418">
                  <c:v>12.80522901994358</c:v>
                </c:pt>
                <c:pt idx="3419">
                  <c:v>12.80420496109135</c:v>
                </c:pt>
                <c:pt idx="3420">
                  <c:v>12.80318067171591</c:v>
                </c:pt>
                <c:pt idx="3421">
                  <c:v>12.80215646441748</c:v>
                </c:pt>
                <c:pt idx="3422">
                  <c:v>12.80113233918946</c:v>
                </c:pt>
                <c:pt idx="3423">
                  <c:v>12.80010829602527</c:v>
                </c:pt>
                <c:pt idx="3424">
                  <c:v>12.79908464737486</c:v>
                </c:pt>
                <c:pt idx="3425">
                  <c:v>12.79806076829352</c:v>
                </c:pt>
                <c:pt idx="3426">
                  <c:v>12.79703697125625</c:v>
                </c:pt>
                <c:pt idx="3427">
                  <c:v>12.79601325625645</c:v>
                </c:pt>
                <c:pt idx="3428">
                  <c:v>12.79498962328756</c:v>
                </c:pt>
                <c:pt idx="3429">
                  <c:v>12.79396638467435</c:v>
                </c:pt>
                <c:pt idx="3430">
                  <c:v>12.79294291572246</c:v>
                </c:pt>
                <c:pt idx="3431">
                  <c:v>12.7919195287817</c:v>
                </c:pt>
                <c:pt idx="3432">
                  <c:v>12.79089622384551</c:v>
                </c:pt>
                <c:pt idx="3433">
                  <c:v>12.7898730009073</c:v>
                </c:pt>
                <c:pt idx="3434">
                  <c:v>12.78885017216673</c:v>
                </c:pt>
                <c:pt idx="3435">
                  <c:v>12.7878271131797</c:v>
                </c:pt>
                <c:pt idx="3436">
                  <c:v>12.78680413617089</c:v>
                </c:pt>
                <c:pt idx="3437">
                  <c:v>12.78578124113374</c:v>
                </c:pt>
                <c:pt idx="3438">
                  <c:v>12.78475842806165</c:v>
                </c:pt>
                <c:pt idx="3439">
                  <c:v>12.78373600902928</c:v>
                </c:pt>
                <c:pt idx="3440">
                  <c:v>12.7827133598426</c:v>
                </c:pt>
                <c:pt idx="3441">
                  <c:v>12.78169079260123</c:v>
                </c:pt>
                <c:pt idx="3442">
                  <c:v>12.78066830729863</c:v>
                </c:pt>
                <c:pt idx="3443">
                  <c:v>12.77964590392822</c:v>
                </c:pt>
                <c:pt idx="3444">
                  <c:v>12.77862389443961</c:v>
                </c:pt>
                <c:pt idx="3445">
                  <c:v>12.77760165488882</c:v>
                </c:pt>
                <c:pt idx="3446">
                  <c:v>12.77657949725048</c:v>
                </c:pt>
                <c:pt idx="3447">
                  <c:v>12.77555742151803</c:v>
                </c:pt>
                <c:pt idx="3448">
                  <c:v>12.77453542768487</c:v>
                </c:pt>
                <c:pt idx="3449">
                  <c:v>12.7735138275757</c:v>
                </c:pt>
                <c:pt idx="3450">
                  <c:v>12.77249199749645</c:v>
                </c:pt>
                <c:pt idx="3451">
                  <c:v>12.77147024929677</c:v>
                </c:pt>
                <c:pt idx="3452">
                  <c:v>12.77044858297012</c:v>
                </c:pt>
                <c:pt idx="3453">
                  <c:v>12.7694269985099</c:v>
                </c:pt>
                <c:pt idx="3454">
                  <c:v>12.7684058076159</c:v>
                </c:pt>
                <c:pt idx="3455">
                  <c:v>12.76738438684387</c:v>
                </c:pt>
                <c:pt idx="3456">
                  <c:v>12.76636304791858</c:v>
                </c:pt>
                <c:pt idx="3457">
                  <c:v>12.76534179083344</c:v>
                </c:pt>
                <c:pt idx="3458">
                  <c:v>12.76432061558191</c:v>
                </c:pt>
                <c:pt idx="3459">
                  <c:v>12.76329983373888</c:v>
                </c:pt>
                <c:pt idx="3460">
                  <c:v>12.76227882210985</c:v>
                </c:pt>
                <c:pt idx="3461">
                  <c:v>12.76125789229472</c:v>
                </c:pt>
                <c:pt idx="3462">
                  <c:v>12.76023704428692</c:v>
                </c:pt>
                <c:pt idx="3463">
                  <c:v>12.75921627807987</c:v>
                </c:pt>
                <c:pt idx="3464">
                  <c:v>12.7581959051237</c:v>
                </c:pt>
                <c:pt idx="3465">
                  <c:v>12.75717530247351</c:v>
                </c:pt>
                <c:pt idx="3466">
                  <c:v>12.7561547816044</c:v>
                </c:pt>
                <c:pt idx="3467">
                  <c:v>12.75513434250978</c:v>
                </c:pt>
                <c:pt idx="3468">
                  <c:v>12.75411398518311</c:v>
                </c:pt>
                <c:pt idx="3469">
                  <c:v>12.75309402094974</c:v>
                </c:pt>
                <c:pt idx="3470">
                  <c:v>12.75207382711431</c:v>
                </c:pt>
                <c:pt idx="3471">
                  <c:v>12.75105371502714</c:v>
                </c:pt>
                <c:pt idx="3472">
                  <c:v>12.75003368468166</c:v>
                </c:pt>
                <c:pt idx="3473">
                  <c:v>12.74901373607132</c:v>
                </c:pt>
                <c:pt idx="3474">
                  <c:v>12.74799418039676</c:v>
                </c:pt>
                <c:pt idx="3475">
                  <c:v>12.74697439521207</c:v>
                </c:pt>
                <c:pt idx="3476">
                  <c:v>12.74595469174285</c:v>
                </c:pt>
                <c:pt idx="3477">
                  <c:v>12.74493506998252</c:v>
                </c:pt>
                <c:pt idx="3478">
                  <c:v>12.74391552992453</c:v>
                </c:pt>
                <c:pt idx="3479">
                  <c:v>12.74289638264488</c:v>
                </c:pt>
                <c:pt idx="3480">
                  <c:v>12.74187700594699</c:v>
                </c:pt>
                <c:pt idx="3481">
                  <c:v>12.74085771093177</c:v>
                </c:pt>
                <c:pt idx="3482">
                  <c:v>12.73983849759267</c:v>
                </c:pt>
                <c:pt idx="3483">
                  <c:v>12.73881936592314</c:v>
                </c:pt>
                <c:pt idx="3484">
                  <c:v>12.73780062687457</c:v>
                </c:pt>
                <c:pt idx="3485">
                  <c:v>12.73678165849959</c:v>
                </c:pt>
                <c:pt idx="3486">
                  <c:v>12.73576277177452</c:v>
                </c:pt>
                <c:pt idx="3487">
                  <c:v>12.7347439666928</c:v>
                </c:pt>
                <c:pt idx="3488">
                  <c:v>12.73372524324789</c:v>
                </c:pt>
                <c:pt idx="3489">
                  <c:v>12.73270691226663</c:v>
                </c:pt>
                <c:pt idx="3490">
                  <c:v>12.73168835205076</c:v>
                </c:pt>
                <c:pt idx="3491">
                  <c:v>12.73066987345205</c:v>
                </c:pt>
                <c:pt idx="3492">
                  <c:v>12.72965147646395</c:v>
                </c:pt>
                <c:pt idx="3493">
                  <c:v>12.72863316107989</c:v>
                </c:pt>
                <c:pt idx="3494">
                  <c:v>12.72761523800223</c:v>
                </c:pt>
                <c:pt idx="3495">
                  <c:v>12.72659708578175</c:v>
                </c:pt>
                <c:pt idx="3496">
                  <c:v>12.72557901514568</c:v>
                </c:pt>
                <c:pt idx="3497">
                  <c:v>12.72456102601288</c:v>
                </c:pt>
                <c:pt idx="3498">
                  <c:v>12.72354311842926</c:v>
                </c:pt>
                <c:pt idx="3499">
                  <c:v>12.72252560299333</c:v>
                </c:pt>
                <c:pt idx="3500">
                  <c:v>12.72150785850475</c:v>
                </c:pt>
                <c:pt idx="3501">
                  <c:v>12.72049019556632</c:v>
                </c:pt>
                <c:pt idx="3502">
                  <c:v>12.71947261417146</c:v>
                </c:pt>
                <c:pt idx="3503">
                  <c:v>12.71845511431363</c:v>
                </c:pt>
                <c:pt idx="3504">
                  <c:v>12.71743800644633</c:v>
                </c:pt>
                <c:pt idx="3505">
                  <c:v>12.71642066961803</c:v>
                </c:pt>
                <c:pt idx="3506">
                  <c:v>12.7154034143071</c:v>
                </c:pt>
                <c:pt idx="3507">
                  <c:v>12.71438624050698</c:v>
                </c:pt>
                <c:pt idx="3508">
                  <c:v>12.71336914821113</c:v>
                </c:pt>
                <c:pt idx="3509">
                  <c:v>12.7123524477487</c:v>
                </c:pt>
                <c:pt idx="3510">
                  <c:v>12.71133551841686</c:v>
                </c:pt>
                <c:pt idx="3511">
                  <c:v>12.71031867056965</c:v>
                </c:pt>
                <c:pt idx="3512">
                  <c:v>12.7093019042005</c:v>
                </c:pt>
                <c:pt idx="3513">
                  <c:v>12.70828521930288</c:v>
                </c:pt>
                <c:pt idx="3514">
                  <c:v>12.70726892608162</c:v>
                </c:pt>
                <c:pt idx="3515">
                  <c:v>12.70625240408253</c:v>
                </c:pt>
                <c:pt idx="3516">
                  <c:v>12.70523596353533</c:v>
                </c:pt>
                <c:pt idx="3517">
                  <c:v>12.70421960443346</c:v>
                </c:pt>
                <c:pt idx="3518">
                  <c:v>12.70320332677037</c:v>
                </c:pt>
                <c:pt idx="3519">
                  <c:v>12.70218744062666</c:v>
                </c:pt>
                <c:pt idx="3520">
                  <c:v>12.70117132579666</c:v>
                </c:pt>
                <c:pt idx="3521">
                  <c:v>12.70015529238582</c:v>
                </c:pt>
                <c:pt idx="3522">
                  <c:v>12.6991393403876</c:v>
                </c:pt>
                <c:pt idx="3523">
                  <c:v>12.69812346979542</c:v>
                </c:pt>
                <c:pt idx="3524">
                  <c:v>12.6971079905657</c:v>
                </c:pt>
                <c:pt idx="3525">
                  <c:v>12.69609228274121</c:v>
                </c:pt>
                <c:pt idx="3526">
                  <c:v>12.69507665630315</c:v>
                </c:pt>
                <c:pt idx="3527">
                  <c:v>12.69406111124498</c:v>
                </c:pt>
                <c:pt idx="3528">
                  <c:v>12.69304564756018</c:v>
                </c:pt>
                <c:pt idx="3529">
                  <c:v>12.69203057508097</c:v>
                </c:pt>
                <c:pt idx="3530">
                  <c:v>12.69101527409844</c:v>
                </c:pt>
                <c:pt idx="3531">
                  <c:v>12.69000005446965</c:v>
                </c:pt>
                <c:pt idx="3532">
                  <c:v>12.68898491618806</c:v>
                </c:pt>
                <c:pt idx="3533">
                  <c:v>12.68796985924714</c:v>
                </c:pt>
                <c:pt idx="3534">
                  <c:v>12.686955193355</c:v>
                </c:pt>
                <c:pt idx="3535">
                  <c:v>12.685940299051</c:v>
                </c:pt>
                <c:pt idx="3536">
                  <c:v>12.68492548606802</c:v>
                </c:pt>
                <c:pt idx="3537">
                  <c:v>12.68391075439957</c:v>
                </c:pt>
                <c:pt idx="3538">
                  <c:v>12.68289610403911</c:v>
                </c:pt>
                <c:pt idx="3539">
                  <c:v>12.68188184457071</c:v>
                </c:pt>
                <c:pt idx="3540">
                  <c:v>12.6808673567818</c:v>
                </c:pt>
                <c:pt idx="3541">
                  <c:v>12.6798529502813</c:v>
                </c:pt>
                <c:pt idx="3542">
                  <c:v>12.67883862506262</c:v>
                </c:pt>
                <c:pt idx="3543">
                  <c:v>12.67782438111927</c:v>
                </c:pt>
                <c:pt idx="3544">
                  <c:v>12.6768105279113</c:v>
                </c:pt>
                <c:pt idx="3545">
                  <c:v>12.6757964464742</c:v>
                </c:pt>
                <c:pt idx="3546">
                  <c:v>12.67478244629281</c:v>
                </c:pt>
                <c:pt idx="3547">
                  <c:v>12.67376852736062</c:v>
                </c:pt>
                <c:pt idx="3548">
                  <c:v>12.6727546896711</c:v>
                </c:pt>
                <c:pt idx="3549">
                  <c:v>12.67174124256035</c:v>
                </c:pt>
                <c:pt idx="3550">
                  <c:v>12.67072756731177</c:v>
                </c:pt>
                <c:pt idx="3551">
                  <c:v>12.66971397328628</c:v>
                </c:pt>
                <c:pt idx="3552">
                  <c:v>12.66870046047734</c:v>
                </c:pt>
                <c:pt idx="3553">
                  <c:v>12.66768702887842</c:v>
                </c:pt>
                <c:pt idx="3554">
                  <c:v>12.66667398770174</c:v>
                </c:pt>
                <c:pt idx="3555">
                  <c:v>12.66566071847852</c:v>
                </c:pt>
                <c:pt idx="3556">
                  <c:v>12.66464753044574</c:v>
                </c:pt>
                <c:pt idx="3557">
                  <c:v>12.66363442359688</c:v>
                </c:pt>
                <c:pt idx="3558">
                  <c:v>12.66262139792542</c:v>
                </c:pt>
                <c:pt idx="3559">
                  <c:v>12.66160876251972</c:v>
                </c:pt>
                <c:pt idx="3560">
                  <c:v>12.66059589915872</c:v>
                </c:pt>
                <c:pt idx="3561">
                  <c:v>12.65958311695555</c:v>
                </c:pt>
                <c:pt idx="3562">
                  <c:v>12.65857041590368</c:v>
                </c:pt>
                <c:pt idx="3563">
                  <c:v>12.6575577959966</c:v>
                </c:pt>
                <c:pt idx="3564">
                  <c:v>12.65654556619885</c:v>
                </c:pt>
                <c:pt idx="3565">
                  <c:v>12.65553310853701</c:v>
                </c:pt>
                <c:pt idx="3566">
                  <c:v>12.6545207320004</c:v>
                </c:pt>
                <c:pt idx="3567">
                  <c:v>12.6535084365825</c:v>
                </c:pt>
                <c:pt idx="3568">
                  <c:v>12.65249622227677</c:v>
                </c:pt>
                <c:pt idx="3569">
                  <c:v>12.65148439792403</c:v>
                </c:pt>
                <c:pt idx="3570">
                  <c:v>12.65047234579837</c:v>
                </c:pt>
                <c:pt idx="3571">
                  <c:v>12.64946037476535</c:v>
                </c:pt>
                <c:pt idx="3572">
                  <c:v>12.64844848481843</c:v>
                </c:pt>
                <c:pt idx="3573">
                  <c:v>12.64743667595112</c:v>
                </c:pt>
                <c:pt idx="3574">
                  <c:v>12.6464252568805</c:v>
                </c:pt>
                <c:pt idx="3575">
                  <c:v>12.6454136101281</c:v>
                </c:pt>
                <c:pt idx="3576">
                  <c:v>12.64440204443575</c:v>
                </c:pt>
                <c:pt idx="3577">
                  <c:v>12.64339055979695</c:v>
                </c:pt>
                <c:pt idx="3578">
                  <c:v>12.64237915620516</c:v>
                </c:pt>
                <c:pt idx="3579">
                  <c:v>12.64136814225384</c:v>
                </c:pt>
                <c:pt idx="3580">
                  <c:v>12.64035690071185</c:v>
                </c:pt>
                <c:pt idx="3581">
                  <c:v>12.63934574019733</c:v>
                </c:pt>
                <c:pt idx="3582">
                  <c:v>12.6383346607038</c:v>
                </c:pt>
                <c:pt idx="3583">
                  <c:v>12.63732366222473</c:v>
                </c:pt>
                <c:pt idx="3584">
                  <c:v>12.63631305322997</c:v>
                </c:pt>
                <c:pt idx="3585">
                  <c:v>12.63530221673558</c:v>
                </c:pt>
                <c:pt idx="3586">
                  <c:v>12.63429146123613</c:v>
                </c:pt>
                <c:pt idx="3587">
                  <c:v>12.63328078672511</c:v>
                </c:pt>
                <c:pt idx="3588">
                  <c:v>12.63227019319601</c:v>
                </c:pt>
                <c:pt idx="3589">
                  <c:v>12.63125998899511</c:v>
                </c:pt>
                <c:pt idx="3590">
                  <c:v>12.63024955738562</c:v>
                </c:pt>
                <c:pt idx="3591">
                  <c:v>12.62923920673852</c:v>
                </c:pt>
                <c:pt idx="3592">
                  <c:v>12.62822893704732</c:v>
                </c:pt>
                <c:pt idx="3593">
                  <c:v>12.62721874830551</c:v>
                </c:pt>
                <c:pt idx="3594">
                  <c:v>12.62620894873586</c:v>
                </c:pt>
                <c:pt idx="3595">
                  <c:v>12.62519892184861</c:v>
                </c:pt>
                <c:pt idx="3596">
                  <c:v>12.62418897589123</c:v>
                </c:pt>
                <c:pt idx="3597">
                  <c:v>12.62317911085722</c:v>
                </c:pt>
                <c:pt idx="3598">
                  <c:v>12.62216932674008</c:v>
                </c:pt>
                <c:pt idx="3599">
                  <c:v>12.62115993163913</c:v>
                </c:pt>
                <c:pt idx="3600">
                  <c:v>12.62015030931153</c:v>
                </c:pt>
                <c:pt idx="3601">
                  <c:v>12.6191407678813</c:v>
                </c:pt>
                <c:pt idx="3602">
                  <c:v>12.61813130734192</c:v>
                </c:pt>
                <c:pt idx="3603">
                  <c:v>12.61712192768691</c:v>
                </c:pt>
                <c:pt idx="3604">
                  <c:v>12.61611293689217</c:v>
                </c:pt>
                <c:pt idx="3605">
                  <c:v>12.61510371896171</c:v>
                </c:pt>
                <c:pt idx="3606">
                  <c:v>12.61409458189611</c:v>
                </c:pt>
                <c:pt idx="3607">
                  <c:v>12.61308552568888</c:v>
                </c:pt>
                <c:pt idx="3608">
                  <c:v>12.61207655033352</c:v>
                </c:pt>
                <c:pt idx="3609">
                  <c:v>12.61106796368258</c:v>
                </c:pt>
                <c:pt idx="3610">
                  <c:v>12.6100591499868</c:v>
                </c:pt>
                <c:pt idx="3611">
                  <c:v>12.6090504171234</c:v>
                </c:pt>
                <c:pt idx="3612">
                  <c:v>12.60804176508588</c:v>
                </c:pt>
                <c:pt idx="3613">
                  <c:v>12.60703319386776</c:v>
                </c:pt>
                <c:pt idx="3614">
                  <c:v>12.60602501119827</c:v>
                </c:pt>
                <c:pt idx="3615">
                  <c:v>12.60501660157478</c:v>
                </c:pt>
                <c:pt idx="3616">
                  <c:v>12.60400827275121</c:v>
                </c:pt>
                <c:pt idx="3617">
                  <c:v>12.60300002472105</c:v>
                </c:pt>
                <c:pt idx="3618">
                  <c:v>12.60199185747782</c:v>
                </c:pt>
                <c:pt idx="3619">
                  <c:v>12.6009840786275</c:v>
                </c:pt>
                <c:pt idx="3620">
                  <c:v>12.599976072914</c:v>
                </c:pt>
                <c:pt idx="3621">
                  <c:v>12.59896814796795</c:v>
                </c:pt>
                <c:pt idx="3622">
                  <c:v>12.59796030378286</c:v>
                </c:pt>
                <c:pt idx="3623">
                  <c:v>12.59695254035224</c:v>
                </c:pt>
                <c:pt idx="3624">
                  <c:v>12.59594516515887</c:v>
                </c:pt>
                <c:pt idx="3625">
                  <c:v>12.5949375631931</c:v>
                </c:pt>
                <c:pt idx="3626">
                  <c:v>12.59393004196233</c:v>
                </c:pt>
                <c:pt idx="3627">
                  <c:v>12.5929226014601</c:v>
                </c:pt>
                <c:pt idx="3628">
                  <c:v>12.59191524167987</c:v>
                </c:pt>
                <c:pt idx="3629">
                  <c:v>12.59090826998132</c:v>
                </c:pt>
                <c:pt idx="3630">
                  <c:v>12.5899010716011</c:v>
                </c:pt>
                <c:pt idx="3631">
                  <c:v>12.58889395392343</c:v>
                </c:pt>
                <c:pt idx="3632">
                  <c:v>12.58788691694188</c:v>
                </c:pt>
                <c:pt idx="3633">
                  <c:v>12.58687996064992</c:v>
                </c:pt>
                <c:pt idx="3634">
                  <c:v>12.5858733922841</c:v>
                </c:pt>
                <c:pt idx="3635">
                  <c:v>12.5848665973273</c:v>
                </c:pt>
                <c:pt idx="3636">
                  <c:v>12.58385988304065</c:v>
                </c:pt>
                <c:pt idx="3637">
                  <c:v>12.5828532494177</c:v>
                </c:pt>
                <c:pt idx="3638">
                  <c:v>12.58184669645192</c:v>
                </c:pt>
                <c:pt idx="3639">
                  <c:v>12.5808405312568</c:v>
                </c:pt>
                <c:pt idx="3640">
                  <c:v>12.57983413956138</c:v>
                </c:pt>
                <c:pt idx="3641">
                  <c:v>12.57882782850371</c:v>
                </c:pt>
                <c:pt idx="3642">
                  <c:v>12.57782159807732</c:v>
                </c:pt>
                <c:pt idx="3643">
                  <c:v>12.57681544827573</c:v>
                </c:pt>
                <c:pt idx="3644">
                  <c:v>12.57580968608938</c:v>
                </c:pt>
                <c:pt idx="3645">
                  <c:v>12.57480369749335</c:v>
                </c:pt>
                <c:pt idx="3646">
                  <c:v>12.5737977895027</c:v>
                </c:pt>
                <c:pt idx="3647">
                  <c:v>12.57279196211093</c:v>
                </c:pt>
                <c:pt idx="3648">
                  <c:v>12.57178621531157</c:v>
                </c:pt>
                <c:pt idx="3649">
                  <c:v>12.57078085597211</c:v>
                </c:pt>
                <c:pt idx="3650">
                  <c:v>12.56977527031356</c:v>
                </c:pt>
                <c:pt idx="3651">
                  <c:v>12.56876976522801</c:v>
                </c:pt>
                <c:pt idx="3652">
                  <c:v>12.56776434070897</c:v>
                </c:pt>
                <c:pt idx="3653">
                  <c:v>12.56675899674997</c:v>
                </c:pt>
                <c:pt idx="3654">
                  <c:v>12.56575404009558</c:v>
                </c:pt>
                <c:pt idx="3655">
                  <c:v>12.56474885721267</c:v>
                </c:pt>
                <c:pt idx="3656">
                  <c:v>12.56374375487038</c:v>
                </c:pt>
                <c:pt idx="3657">
                  <c:v>12.56273873306226</c:v>
                </c:pt>
                <c:pt idx="3658">
                  <c:v>12.56173379178181</c:v>
                </c:pt>
                <c:pt idx="3659">
                  <c:v>12.56072923765075</c:v>
                </c:pt>
                <c:pt idx="3660">
                  <c:v>12.5597244573817</c:v>
                </c:pt>
                <c:pt idx="3661">
                  <c:v>12.55871975762091</c:v>
                </c:pt>
                <c:pt idx="3662">
                  <c:v>12.55771513836194</c:v>
                </c:pt>
                <c:pt idx="3663">
                  <c:v>12.5567105995983</c:v>
                </c:pt>
                <c:pt idx="3664">
                  <c:v>12.5557064478289</c:v>
                </c:pt>
                <c:pt idx="3665">
                  <c:v>12.55470207001197</c:v>
                </c:pt>
                <c:pt idx="3666">
                  <c:v>12.553697772671</c:v>
                </c:pt>
                <c:pt idx="3667">
                  <c:v>12.5526935557995</c:v>
                </c:pt>
                <c:pt idx="3668">
                  <c:v>12.551689419391</c:v>
                </c:pt>
                <c:pt idx="3669">
                  <c:v>12.55068566982162</c:v>
                </c:pt>
                <c:pt idx="3670">
                  <c:v>12.54968169429519</c:v>
                </c:pt>
                <c:pt idx="3671">
                  <c:v>12.54867779921238</c:v>
                </c:pt>
                <c:pt idx="3672">
                  <c:v>12.54767398456672</c:v>
                </c:pt>
                <c:pt idx="3673">
                  <c:v>12.54667025035175</c:v>
                </c:pt>
                <c:pt idx="3674">
                  <c:v>12.54566690282088</c:v>
                </c:pt>
                <c:pt idx="3675">
                  <c:v>12.54466332942336</c:v>
                </c:pt>
                <c:pt idx="3676">
                  <c:v>12.54365983643716</c:v>
                </c:pt>
                <c:pt idx="3677">
                  <c:v>12.5426564238558</c:v>
                </c:pt>
                <c:pt idx="3678">
                  <c:v>12.54165309167281</c:v>
                </c:pt>
                <c:pt idx="3679">
                  <c:v>12.54065014601897</c:v>
                </c:pt>
                <c:pt idx="3680">
                  <c:v>12.53964697458885</c:v>
                </c:pt>
                <c:pt idx="3681">
                  <c:v>12.53864388353774</c:v>
                </c:pt>
                <c:pt idx="3682">
                  <c:v>12.5376408728592</c:v>
                </c:pt>
                <c:pt idx="3683">
                  <c:v>12.53663794254673</c:v>
                </c:pt>
                <c:pt idx="3684">
                  <c:v>12.5356353986085</c:v>
                </c:pt>
                <c:pt idx="3685">
                  <c:v>12.53463262898434</c:v>
                </c:pt>
                <c:pt idx="3686">
                  <c:v>12.5336299397069</c:v>
                </c:pt>
                <c:pt idx="3687">
                  <c:v>12.53262733076974</c:v>
                </c:pt>
                <c:pt idx="3688">
                  <c:v>12.5316248021664</c:v>
                </c:pt>
                <c:pt idx="3689">
                  <c:v>12.53062265978242</c:v>
                </c:pt>
                <c:pt idx="3690">
                  <c:v>12.52962029180283</c:v>
                </c:pt>
                <c:pt idx="3691">
                  <c:v>12.52861800413771</c:v>
                </c:pt>
                <c:pt idx="3692">
                  <c:v>12.52761579678058</c:v>
                </c:pt>
                <c:pt idx="3693">
                  <c:v>12.52661366972501</c:v>
                </c:pt>
                <c:pt idx="3694">
                  <c:v>12.52561192873404</c:v>
                </c:pt>
                <c:pt idx="3695">
                  <c:v>12.52460996223772</c:v>
                </c:pt>
                <c:pt idx="3696">
                  <c:v>12.5236080760236</c:v>
                </c:pt>
                <c:pt idx="3697">
                  <c:v>12.52260627008523</c:v>
                </c:pt>
                <c:pt idx="3698">
                  <c:v>12.52160454441616</c:v>
                </c:pt>
                <c:pt idx="3699">
                  <c:v>12.52060320465697</c:v>
                </c:pt>
                <c:pt idx="3700">
                  <c:v>12.51960163948267</c:v>
                </c:pt>
                <c:pt idx="3701">
                  <c:v>12.51860015455833</c:v>
                </c:pt>
                <c:pt idx="3702">
                  <c:v>12.5175987498775</c:v>
                </c:pt>
                <c:pt idx="3703">
                  <c:v>12.51659742543373</c:v>
                </c:pt>
                <c:pt idx="3704">
                  <c:v>12.5155964867452</c:v>
                </c:pt>
                <c:pt idx="3705">
                  <c:v>12.51459532273173</c:v>
                </c:pt>
                <c:pt idx="3706">
                  <c:v>12.513594238936</c:v>
                </c:pt>
                <c:pt idx="3707">
                  <c:v>12.51259323535156</c:v>
                </c:pt>
                <c:pt idx="3708">
                  <c:v>12.51159231197196</c:v>
                </c:pt>
                <c:pt idx="3709">
                  <c:v>12.51059177419298</c:v>
                </c:pt>
                <c:pt idx="3710">
                  <c:v>12.50959101117926</c:v>
                </c:pt>
                <c:pt idx="3711">
                  <c:v>12.50859032835105</c:v>
                </c:pt>
                <c:pt idx="3712">
                  <c:v>12.50758972570191</c:v>
                </c:pt>
                <c:pt idx="3713">
                  <c:v>12.5065892032254</c:v>
                </c:pt>
                <c:pt idx="3714">
                  <c:v>12.505589066195</c:v>
                </c:pt>
                <c:pt idx="3715">
                  <c:v>12.50458870401995</c:v>
                </c:pt>
                <c:pt idx="3716">
                  <c:v>12.50358842199823</c:v>
                </c:pt>
                <c:pt idx="3717">
                  <c:v>12.50258822012338</c:v>
                </c:pt>
                <c:pt idx="3718">
                  <c:v>12.50158809838897</c:v>
                </c:pt>
                <c:pt idx="3719">
                  <c:v>12.50058836194617</c:v>
                </c:pt>
                <c:pt idx="3720">
                  <c:v>12.49958840044886</c:v>
                </c:pt>
                <c:pt idx="3721">
                  <c:v>12.49858851907266</c:v>
                </c:pt>
                <c:pt idx="3722">
                  <c:v>12.49758871781115</c:v>
                </c:pt>
                <c:pt idx="3723">
                  <c:v>12.4965889966579</c:v>
                </c:pt>
                <c:pt idx="3724">
                  <c:v>12.49558966064185</c:v>
                </c:pt>
                <c:pt idx="3725">
                  <c:v>12.49459009966134</c:v>
                </c:pt>
                <c:pt idx="3726">
                  <c:v>12.49359061876978</c:v>
                </c:pt>
                <c:pt idx="3727">
                  <c:v>12.49259121794204</c:v>
                </c:pt>
                <c:pt idx="3728">
                  <c:v>12.4915918971709</c:v>
                </c:pt>
                <c:pt idx="3729">
                  <c:v>12.49059296138204</c:v>
                </c:pt>
                <c:pt idx="3730">
                  <c:v>12.48959380071812</c:v>
                </c:pt>
                <c:pt idx="3731">
                  <c:v>12.48859472011037</c:v>
                </c:pt>
                <c:pt idx="3732">
                  <c:v>12.48759571955235</c:v>
                </c:pt>
                <c:pt idx="3733">
                  <c:v>12.48659679903764</c:v>
                </c:pt>
                <c:pt idx="3734">
                  <c:v>12.48559826335091</c:v>
                </c:pt>
                <c:pt idx="3735">
                  <c:v>12.48459950287907</c:v>
                </c:pt>
                <c:pt idx="3736">
                  <c:v>12.48360082243123</c:v>
                </c:pt>
                <c:pt idx="3737">
                  <c:v>12.48260222200096</c:v>
                </c:pt>
                <c:pt idx="3738">
                  <c:v>12.48160370158182</c:v>
                </c:pt>
                <c:pt idx="3739">
                  <c:v>12.48060556583642</c:v>
                </c:pt>
                <c:pt idx="3740">
                  <c:v>12.47960720539585</c:v>
                </c:pt>
                <c:pt idx="3741">
                  <c:v>12.47860892494712</c:v>
                </c:pt>
                <c:pt idx="3742">
                  <c:v>12.4776107244838</c:v>
                </c:pt>
                <c:pt idx="3743">
                  <c:v>12.47661260399947</c:v>
                </c:pt>
                <c:pt idx="3744">
                  <c:v>12.4756148680347</c:v>
                </c:pt>
                <c:pt idx="3745">
                  <c:v>12.47461690746465</c:v>
                </c:pt>
                <c:pt idx="3746">
                  <c:v>12.4736190268543</c:v>
                </c:pt>
              </c:numCache>
            </c:numRef>
          </c:yVal>
          <c:smooth val="0"/>
          <c:extLst xmlns:c16r2="http://schemas.microsoft.com/office/drawing/2015/06/chart">
            <c:ext xmlns:c16="http://schemas.microsoft.com/office/drawing/2014/chart" uri="{C3380CC4-5D6E-409C-BE32-E72D297353CC}">
              <c16:uniqueId val="{00000007-F7F0-4B9B-9086-A3A18CEA14E1}"/>
            </c:ext>
          </c:extLst>
        </c:ser>
        <c:ser>
          <c:idx val="8"/>
          <c:order val="8"/>
          <c:tx>
            <c:strRef>
              <c:f>Sheet1!$R$1</c:f>
              <c:strCache>
                <c:ptCount val="1"/>
                <c:pt idx="0">
                  <c:v>data</c:v>
                </c:pt>
              </c:strCache>
            </c:strRef>
          </c:tx>
          <c:spPr>
            <a:ln w="19050">
              <a:solidFill>
                <a:srgbClr val="000000">
                  <a:alpha val="60000"/>
                </a:srgbClr>
              </a:solidFill>
            </a:ln>
          </c:spPr>
          <c:marker>
            <c:symbol val="none"/>
          </c:marker>
          <c:xVal>
            <c:numRef>
              <c:f>Sheet1!$Q$2:$Q$3748</c:f>
              <c:numCache>
                <c:formatCode>General</c:formatCode>
                <c:ptCount val="3747"/>
                <c:pt idx="0">
                  <c:v>-1.299999237060546</c:v>
                </c:pt>
                <c:pt idx="1">
                  <c:v>-1.200000762939453</c:v>
                </c:pt>
                <c:pt idx="2">
                  <c:v>-1.10000228881836</c:v>
                </c:pt>
                <c:pt idx="3">
                  <c:v>-1.0</c:v>
                </c:pt>
                <c:pt idx="4">
                  <c:v>-0.900001525878906</c:v>
                </c:pt>
                <c:pt idx="5">
                  <c:v>-0.799999237060547</c:v>
                </c:pt>
                <c:pt idx="6">
                  <c:v>-0.700000762939453</c:v>
                </c:pt>
                <c:pt idx="7">
                  <c:v>-0.600002288818359</c:v>
                </c:pt>
                <c:pt idx="8">
                  <c:v>-0.5</c:v>
                </c:pt>
                <c:pt idx="9">
                  <c:v>-0.400001525878906</c:v>
                </c:pt>
                <c:pt idx="10">
                  <c:v>-0.299999237060547</c:v>
                </c:pt>
                <c:pt idx="11">
                  <c:v>-0.200000762939453</c:v>
                </c:pt>
                <c:pt idx="12">
                  <c:v>-0.100002288818359</c:v>
                </c:pt>
                <c:pt idx="13">
                  <c:v>0.0</c:v>
                </c:pt>
                <c:pt idx="14">
                  <c:v>0.0999984741210938</c:v>
                </c:pt>
                <c:pt idx="15">
                  <c:v>0.200000762939453</c:v>
                </c:pt>
                <c:pt idx="16">
                  <c:v>0.299999237060547</c:v>
                </c:pt>
                <c:pt idx="17">
                  <c:v>0.399997711181641</c:v>
                </c:pt>
                <c:pt idx="18">
                  <c:v>0.5</c:v>
                </c:pt>
                <c:pt idx="19">
                  <c:v>0.599998474121094</c:v>
                </c:pt>
                <c:pt idx="20">
                  <c:v>0.700000762939453</c:v>
                </c:pt>
                <c:pt idx="21">
                  <c:v>0.799999237060547</c:v>
                </c:pt>
                <c:pt idx="22">
                  <c:v>0.899997711181641</c:v>
                </c:pt>
                <c:pt idx="23">
                  <c:v>1.0</c:v>
                </c:pt>
                <c:pt idx="24">
                  <c:v>1.099998474121094</c:v>
                </c:pt>
                <c:pt idx="25">
                  <c:v>1.200000762939453</c:v>
                </c:pt>
                <c:pt idx="26">
                  <c:v>1.299999237060546</c:v>
                </c:pt>
                <c:pt idx="27">
                  <c:v>1.399997711181641</c:v>
                </c:pt>
                <c:pt idx="28">
                  <c:v>1.5</c:v>
                </c:pt>
                <c:pt idx="29">
                  <c:v>1.599998474121094</c:v>
                </c:pt>
                <c:pt idx="30">
                  <c:v>1.700000762939453</c:v>
                </c:pt>
                <c:pt idx="31">
                  <c:v>1.799999237060547</c:v>
                </c:pt>
                <c:pt idx="32">
                  <c:v>1.899997711181641</c:v>
                </c:pt>
                <c:pt idx="33">
                  <c:v>2.0</c:v>
                </c:pt>
                <c:pt idx="34">
                  <c:v>2.099998474121094</c:v>
                </c:pt>
                <c:pt idx="35">
                  <c:v>2.200000762939454</c:v>
                </c:pt>
                <c:pt idx="36">
                  <c:v>2.299999237060547</c:v>
                </c:pt>
                <c:pt idx="37">
                  <c:v>2.399997711181641</c:v>
                </c:pt>
                <c:pt idx="38">
                  <c:v>2.5</c:v>
                </c:pt>
                <c:pt idx="39">
                  <c:v>2.599998474121094</c:v>
                </c:pt>
                <c:pt idx="40">
                  <c:v>2.700000762939453</c:v>
                </c:pt>
                <c:pt idx="41">
                  <c:v>2.799999237060547</c:v>
                </c:pt>
                <c:pt idx="42">
                  <c:v>2.899997711181641</c:v>
                </c:pt>
                <c:pt idx="43">
                  <c:v>3.0</c:v>
                </c:pt>
                <c:pt idx="44">
                  <c:v>3.099998474121094</c:v>
                </c:pt>
                <c:pt idx="45">
                  <c:v>3.200000762939454</c:v>
                </c:pt>
                <c:pt idx="46">
                  <c:v>3.299999237060547</c:v>
                </c:pt>
                <c:pt idx="47">
                  <c:v>3.399997711181641</c:v>
                </c:pt>
                <c:pt idx="48">
                  <c:v>3.5</c:v>
                </c:pt>
                <c:pt idx="49">
                  <c:v>3.599998474121094</c:v>
                </c:pt>
                <c:pt idx="50">
                  <c:v>3.700000762939453</c:v>
                </c:pt>
                <c:pt idx="51">
                  <c:v>3.799999237060547</c:v>
                </c:pt>
                <c:pt idx="52">
                  <c:v>3.899997711181641</c:v>
                </c:pt>
                <c:pt idx="53">
                  <c:v>4.0</c:v>
                </c:pt>
                <c:pt idx="54">
                  <c:v>4.099998474121094</c:v>
                </c:pt>
                <c:pt idx="55">
                  <c:v>4.20000076293945</c:v>
                </c:pt>
                <c:pt idx="56">
                  <c:v>4.299999237060547</c:v>
                </c:pt>
                <c:pt idx="57">
                  <c:v>4.399997711181641</c:v>
                </c:pt>
                <c:pt idx="58">
                  <c:v>4.5</c:v>
                </c:pt>
                <c:pt idx="59">
                  <c:v>4.599998474121094</c:v>
                </c:pt>
                <c:pt idx="60">
                  <c:v>4.70000076293945</c:v>
                </c:pt>
                <c:pt idx="61">
                  <c:v>4.799999237060547</c:v>
                </c:pt>
                <c:pt idx="62">
                  <c:v>4.899997711181641</c:v>
                </c:pt>
                <c:pt idx="63">
                  <c:v>5.0</c:v>
                </c:pt>
                <c:pt idx="64">
                  <c:v>5.099998474121094</c:v>
                </c:pt>
                <c:pt idx="65">
                  <c:v>5.20000076293945</c:v>
                </c:pt>
                <c:pt idx="66">
                  <c:v>5.299999237060547</c:v>
                </c:pt>
                <c:pt idx="67">
                  <c:v>5.399997711181641</c:v>
                </c:pt>
                <c:pt idx="68">
                  <c:v>5.5</c:v>
                </c:pt>
                <c:pt idx="69">
                  <c:v>5.599998474121094</c:v>
                </c:pt>
                <c:pt idx="70">
                  <c:v>5.70000076293945</c:v>
                </c:pt>
                <c:pt idx="71">
                  <c:v>5.799999237060547</c:v>
                </c:pt>
                <c:pt idx="72">
                  <c:v>5.899997711181641</c:v>
                </c:pt>
                <c:pt idx="73">
                  <c:v>6.0</c:v>
                </c:pt>
                <c:pt idx="74">
                  <c:v>6.099998474121094</c:v>
                </c:pt>
                <c:pt idx="75">
                  <c:v>6.20000076293945</c:v>
                </c:pt>
                <c:pt idx="76">
                  <c:v>6.299999237060547</c:v>
                </c:pt>
                <c:pt idx="77">
                  <c:v>6.399997711181641</c:v>
                </c:pt>
                <c:pt idx="78">
                  <c:v>6.5</c:v>
                </c:pt>
                <c:pt idx="79">
                  <c:v>6.599998474121094</c:v>
                </c:pt>
                <c:pt idx="80">
                  <c:v>6.70000076293945</c:v>
                </c:pt>
                <c:pt idx="81">
                  <c:v>6.799999237060547</c:v>
                </c:pt>
                <c:pt idx="82">
                  <c:v>6.899997711181641</c:v>
                </c:pt>
                <c:pt idx="83">
                  <c:v>7.0</c:v>
                </c:pt>
                <c:pt idx="84">
                  <c:v>7.099998474121094</c:v>
                </c:pt>
                <c:pt idx="85">
                  <c:v>7.20000076293945</c:v>
                </c:pt>
                <c:pt idx="86">
                  <c:v>7.299999237060547</c:v>
                </c:pt>
                <c:pt idx="87">
                  <c:v>7.399997711181641</c:v>
                </c:pt>
                <c:pt idx="88">
                  <c:v>7.5</c:v>
                </c:pt>
                <c:pt idx="89">
                  <c:v>7.599998474121094</c:v>
                </c:pt>
                <c:pt idx="90">
                  <c:v>7.70000076293945</c:v>
                </c:pt>
                <c:pt idx="91">
                  <c:v>7.799999237060547</c:v>
                </c:pt>
                <c:pt idx="92">
                  <c:v>7.899997711181641</c:v>
                </c:pt>
                <c:pt idx="93">
                  <c:v>8.0</c:v>
                </c:pt>
                <c:pt idx="94">
                  <c:v>8.099998474121093</c:v>
                </c:pt>
                <c:pt idx="95">
                  <c:v>8.200000762939448</c:v>
                </c:pt>
                <c:pt idx="96">
                  <c:v>8.29999923706055</c:v>
                </c:pt>
                <c:pt idx="97">
                  <c:v>8.39999771118164</c:v>
                </c:pt>
                <c:pt idx="98">
                  <c:v>8.5</c:v>
                </c:pt>
                <c:pt idx="99">
                  <c:v>8.599998474121093</c:v>
                </c:pt>
                <c:pt idx="100">
                  <c:v>8.700000762939448</c:v>
                </c:pt>
                <c:pt idx="101">
                  <c:v>8.79999923706055</c:v>
                </c:pt>
                <c:pt idx="102">
                  <c:v>8.89999771118164</c:v>
                </c:pt>
                <c:pt idx="103">
                  <c:v>9.0</c:v>
                </c:pt>
                <c:pt idx="104">
                  <c:v>9.099998474121093</c:v>
                </c:pt>
                <c:pt idx="105">
                  <c:v>9.200000762939448</c:v>
                </c:pt>
                <c:pt idx="106">
                  <c:v>9.29999923706055</c:v>
                </c:pt>
                <c:pt idx="107">
                  <c:v>9.39999771118164</c:v>
                </c:pt>
                <c:pt idx="108">
                  <c:v>9.5</c:v>
                </c:pt>
                <c:pt idx="109">
                  <c:v>9.599998474121093</c:v>
                </c:pt>
                <c:pt idx="110">
                  <c:v>9.700000762939448</c:v>
                </c:pt>
                <c:pt idx="111">
                  <c:v>9.79999923706055</c:v>
                </c:pt>
                <c:pt idx="112">
                  <c:v>9.89999771118164</c:v>
                </c:pt>
                <c:pt idx="113">
                  <c:v>10.0</c:v>
                </c:pt>
                <c:pt idx="114">
                  <c:v>10.0999984741211</c:v>
                </c:pt>
                <c:pt idx="115">
                  <c:v>10.20000076293945</c:v>
                </c:pt>
                <c:pt idx="116">
                  <c:v>10.29999923706055</c:v>
                </c:pt>
                <c:pt idx="117">
                  <c:v>10.39999771118164</c:v>
                </c:pt>
                <c:pt idx="118">
                  <c:v>10.5</c:v>
                </c:pt>
                <c:pt idx="119">
                  <c:v>10.5999984741211</c:v>
                </c:pt>
                <c:pt idx="120">
                  <c:v>10.70000076293945</c:v>
                </c:pt>
                <c:pt idx="121">
                  <c:v>10.79999923706055</c:v>
                </c:pt>
                <c:pt idx="122">
                  <c:v>10.89999771118164</c:v>
                </c:pt>
                <c:pt idx="123">
                  <c:v>11.0</c:v>
                </c:pt>
                <c:pt idx="124">
                  <c:v>11.0999984741211</c:v>
                </c:pt>
                <c:pt idx="125">
                  <c:v>11.20000076293945</c:v>
                </c:pt>
                <c:pt idx="126">
                  <c:v>11.29999923706055</c:v>
                </c:pt>
                <c:pt idx="127">
                  <c:v>11.39999771118164</c:v>
                </c:pt>
                <c:pt idx="128">
                  <c:v>11.5</c:v>
                </c:pt>
                <c:pt idx="129">
                  <c:v>11.5999984741211</c:v>
                </c:pt>
                <c:pt idx="130">
                  <c:v>11.70000076293945</c:v>
                </c:pt>
                <c:pt idx="131">
                  <c:v>11.79999923706055</c:v>
                </c:pt>
                <c:pt idx="132">
                  <c:v>11.89999771118164</c:v>
                </c:pt>
                <c:pt idx="133">
                  <c:v>12.0</c:v>
                </c:pt>
                <c:pt idx="134">
                  <c:v>12.0999984741211</c:v>
                </c:pt>
                <c:pt idx="135">
                  <c:v>12.20000076293945</c:v>
                </c:pt>
                <c:pt idx="136">
                  <c:v>12.29999923706055</c:v>
                </c:pt>
                <c:pt idx="137">
                  <c:v>12.39999771118164</c:v>
                </c:pt>
                <c:pt idx="138">
                  <c:v>12.5</c:v>
                </c:pt>
                <c:pt idx="139">
                  <c:v>12.5999984741211</c:v>
                </c:pt>
                <c:pt idx="140">
                  <c:v>12.70000076293945</c:v>
                </c:pt>
                <c:pt idx="141">
                  <c:v>12.79999923706055</c:v>
                </c:pt>
                <c:pt idx="142">
                  <c:v>12.89999771118164</c:v>
                </c:pt>
                <c:pt idx="143">
                  <c:v>13.0</c:v>
                </c:pt>
                <c:pt idx="144">
                  <c:v>13.0999984741211</c:v>
                </c:pt>
                <c:pt idx="145">
                  <c:v>13.20000076293945</c:v>
                </c:pt>
                <c:pt idx="146">
                  <c:v>13.29999923706055</c:v>
                </c:pt>
                <c:pt idx="147">
                  <c:v>13.39999771118164</c:v>
                </c:pt>
                <c:pt idx="148">
                  <c:v>13.5</c:v>
                </c:pt>
                <c:pt idx="149">
                  <c:v>13.5999984741211</c:v>
                </c:pt>
                <c:pt idx="150">
                  <c:v>13.70000076293945</c:v>
                </c:pt>
                <c:pt idx="151">
                  <c:v>13.79999923706055</c:v>
                </c:pt>
                <c:pt idx="152">
                  <c:v>13.89999771118164</c:v>
                </c:pt>
                <c:pt idx="153">
                  <c:v>14.0</c:v>
                </c:pt>
                <c:pt idx="154">
                  <c:v>14.0999984741211</c:v>
                </c:pt>
                <c:pt idx="155">
                  <c:v>14.20000076293945</c:v>
                </c:pt>
                <c:pt idx="156">
                  <c:v>14.29999923706055</c:v>
                </c:pt>
                <c:pt idx="157">
                  <c:v>14.39999771118164</c:v>
                </c:pt>
                <c:pt idx="158">
                  <c:v>14.5</c:v>
                </c:pt>
                <c:pt idx="159">
                  <c:v>14.5999984741211</c:v>
                </c:pt>
                <c:pt idx="160">
                  <c:v>14.70000076293945</c:v>
                </c:pt>
                <c:pt idx="161">
                  <c:v>14.79999923706055</c:v>
                </c:pt>
                <c:pt idx="162">
                  <c:v>14.89999771118164</c:v>
                </c:pt>
                <c:pt idx="163">
                  <c:v>15.0</c:v>
                </c:pt>
                <c:pt idx="164">
                  <c:v>15.0999984741211</c:v>
                </c:pt>
                <c:pt idx="165">
                  <c:v>15.20000076293945</c:v>
                </c:pt>
                <c:pt idx="166">
                  <c:v>15.29999923706055</c:v>
                </c:pt>
                <c:pt idx="167">
                  <c:v>15.39999771118164</c:v>
                </c:pt>
                <c:pt idx="168">
                  <c:v>15.5</c:v>
                </c:pt>
                <c:pt idx="169">
                  <c:v>15.5999984741211</c:v>
                </c:pt>
                <c:pt idx="170">
                  <c:v>15.70000076293945</c:v>
                </c:pt>
                <c:pt idx="171">
                  <c:v>15.79999923706055</c:v>
                </c:pt>
                <c:pt idx="172">
                  <c:v>15.89999771118164</c:v>
                </c:pt>
                <c:pt idx="173">
                  <c:v>16.0</c:v>
                </c:pt>
                <c:pt idx="174">
                  <c:v>16.09999847412109</c:v>
                </c:pt>
                <c:pt idx="175">
                  <c:v>16.20000076293945</c:v>
                </c:pt>
                <c:pt idx="176">
                  <c:v>16.29999923706054</c:v>
                </c:pt>
                <c:pt idx="177">
                  <c:v>16.39999771118164</c:v>
                </c:pt>
                <c:pt idx="178">
                  <c:v>16.5</c:v>
                </c:pt>
                <c:pt idx="179">
                  <c:v>16.59999847412109</c:v>
                </c:pt>
                <c:pt idx="180">
                  <c:v>16.70000076293945</c:v>
                </c:pt>
                <c:pt idx="181">
                  <c:v>16.79999923706054</c:v>
                </c:pt>
                <c:pt idx="182">
                  <c:v>16.89999771118164</c:v>
                </c:pt>
                <c:pt idx="183">
                  <c:v>17.0</c:v>
                </c:pt>
                <c:pt idx="184">
                  <c:v>17.09999847412109</c:v>
                </c:pt>
                <c:pt idx="185">
                  <c:v>17.20000076293945</c:v>
                </c:pt>
                <c:pt idx="186">
                  <c:v>17.29999923706054</c:v>
                </c:pt>
                <c:pt idx="187">
                  <c:v>17.39999771118164</c:v>
                </c:pt>
                <c:pt idx="188">
                  <c:v>17.5</c:v>
                </c:pt>
                <c:pt idx="189">
                  <c:v>17.59999847412109</c:v>
                </c:pt>
                <c:pt idx="190">
                  <c:v>17.70000076293945</c:v>
                </c:pt>
                <c:pt idx="191">
                  <c:v>17.79999923706054</c:v>
                </c:pt>
                <c:pt idx="192">
                  <c:v>17.89999771118164</c:v>
                </c:pt>
                <c:pt idx="193">
                  <c:v>18.0</c:v>
                </c:pt>
                <c:pt idx="194">
                  <c:v>18.09999847412109</c:v>
                </c:pt>
                <c:pt idx="195">
                  <c:v>18.20000076293945</c:v>
                </c:pt>
                <c:pt idx="196">
                  <c:v>18.29999923706054</c:v>
                </c:pt>
                <c:pt idx="197">
                  <c:v>18.39999771118164</c:v>
                </c:pt>
                <c:pt idx="198">
                  <c:v>18.5</c:v>
                </c:pt>
                <c:pt idx="199">
                  <c:v>18.59999847412109</c:v>
                </c:pt>
                <c:pt idx="200">
                  <c:v>18.70000076293945</c:v>
                </c:pt>
                <c:pt idx="201">
                  <c:v>18.79999923706054</c:v>
                </c:pt>
                <c:pt idx="202">
                  <c:v>18.89999771118164</c:v>
                </c:pt>
                <c:pt idx="203">
                  <c:v>19.0</c:v>
                </c:pt>
                <c:pt idx="204">
                  <c:v>19.09999847412109</c:v>
                </c:pt>
                <c:pt idx="205">
                  <c:v>19.20000076293945</c:v>
                </c:pt>
                <c:pt idx="206">
                  <c:v>19.29999923706054</c:v>
                </c:pt>
                <c:pt idx="207">
                  <c:v>19.39999771118164</c:v>
                </c:pt>
                <c:pt idx="208">
                  <c:v>19.5</c:v>
                </c:pt>
                <c:pt idx="209">
                  <c:v>19.59999847412109</c:v>
                </c:pt>
                <c:pt idx="210">
                  <c:v>19.70000076293945</c:v>
                </c:pt>
                <c:pt idx="211">
                  <c:v>19.79999923706054</c:v>
                </c:pt>
                <c:pt idx="212">
                  <c:v>19.89999771118164</c:v>
                </c:pt>
                <c:pt idx="213">
                  <c:v>20.0</c:v>
                </c:pt>
                <c:pt idx="214">
                  <c:v>20.09999847412109</c:v>
                </c:pt>
                <c:pt idx="215">
                  <c:v>20.20000076293945</c:v>
                </c:pt>
                <c:pt idx="216">
                  <c:v>20.29999923706054</c:v>
                </c:pt>
                <c:pt idx="217">
                  <c:v>20.39999771118164</c:v>
                </c:pt>
                <c:pt idx="218">
                  <c:v>20.5</c:v>
                </c:pt>
                <c:pt idx="219">
                  <c:v>20.59999847412109</c:v>
                </c:pt>
                <c:pt idx="220">
                  <c:v>20.70000076293945</c:v>
                </c:pt>
                <c:pt idx="221">
                  <c:v>20.79999923706054</c:v>
                </c:pt>
                <c:pt idx="222">
                  <c:v>20.89999771118164</c:v>
                </c:pt>
                <c:pt idx="223">
                  <c:v>21.0</c:v>
                </c:pt>
                <c:pt idx="224">
                  <c:v>21.09999847412109</c:v>
                </c:pt>
                <c:pt idx="225">
                  <c:v>21.20000076293945</c:v>
                </c:pt>
                <c:pt idx="226">
                  <c:v>21.29999923706054</c:v>
                </c:pt>
                <c:pt idx="227">
                  <c:v>21.39999771118164</c:v>
                </c:pt>
                <c:pt idx="228">
                  <c:v>21.5</c:v>
                </c:pt>
                <c:pt idx="229">
                  <c:v>21.59999847412109</c:v>
                </c:pt>
                <c:pt idx="230">
                  <c:v>21.70000076293945</c:v>
                </c:pt>
                <c:pt idx="231">
                  <c:v>21.79999923706054</c:v>
                </c:pt>
                <c:pt idx="232">
                  <c:v>21.89999771118164</c:v>
                </c:pt>
                <c:pt idx="233">
                  <c:v>22.0</c:v>
                </c:pt>
                <c:pt idx="234">
                  <c:v>22.09999847412109</c:v>
                </c:pt>
                <c:pt idx="235">
                  <c:v>22.20000076293945</c:v>
                </c:pt>
                <c:pt idx="236">
                  <c:v>22.29999923706054</c:v>
                </c:pt>
                <c:pt idx="237">
                  <c:v>22.39999771118164</c:v>
                </c:pt>
                <c:pt idx="238">
                  <c:v>22.5</c:v>
                </c:pt>
                <c:pt idx="239">
                  <c:v>22.59999847412109</c:v>
                </c:pt>
                <c:pt idx="240">
                  <c:v>22.70000076293945</c:v>
                </c:pt>
                <c:pt idx="241">
                  <c:v>22.79999923706054</c:v>
                </c:pt>
                <c:pt idx="242">
                  <c:v>22.89999771118164</c:v>
                </c:pt>
                <c:pt idx="243">
                  <c:v>23.0</c:v>
                </c:pt>
                <c:pt idx="244">
                  <c:v>23.09999847412109</c:v>
                </c:pt>
                <c:pt idx="245">
                  <c:v>23.20000076293945</c:v>
                </c:pt>
                <c:pt idx="246">
                  <c:v>23.29999923706054</c:v>
                </c:pt>
                <c:pt idx="247">
                  <c:v>23.39999771118164</c:v>
                </c:pt>
                <c:pt idx="248">
                  <c:v>23.5</c:v>
                </c:pt>
                <c:pt idx="249">
                  <c:v>23.59999847412109</c:v>
                </c:pt>
                <c:pt idx="250">
                  <c:v>23.70000076293945</c:v>
                </c:pt>
                <c:pt idx="251">
                  <c:v>23.79999923706054</c:v>
                </c:pt>
                <c:pt idx="252">
                  <c:v>23.89999771118164</c:v>
                </c:pt>
                <c:pt idx="253">
                  <c:v>24.0</c:v>
                </c:pt>
                <c:pt idx="254">
                  <c:v>24.09999847412109</c:v>
                </c:pt>
                <c:pt idx="255">
                  <c:v>24.20000076293945</c:v>
                </c:pt>
                <c:pt idx="256">
                  <c:v>24.29999923706054</c:v>
                </c:pt>
                <c:pt idx="257">
                  <c:v>24.39999771118164</c:v>
                </c:pt>
                <c:pt idx="258">
                  <c:v>24.49999618530273</c:v>
                </c:pt>
                <c:pt idx="259">
                  <c:v>24.60000228881836</c:v>
                </c:pt>
                <c:pt idx="260">
                  <c:v>24.70000076293945</c:v>
                </c:pt>
                <c:pt idx="261">
                  <c:v>24.79999923706054</c:v>
                </c:pt>
                <c:pt idx="262">
                  <c:v>24.89999771118164</c:v>
                </c:pt>
                <c:pt idx="263">
                  <c:v>24.99999618530273</c:v>
                </c:pt>
                <c:pt idx="264">
                  <c:v>25.10000228881836</c:v>
                </c:pt>
                <c:pt idx="265">
                  <c:v>25.20000076293945</c:v>
                </c:pt>
                <c:pt idx="266">
                  <c:v>25.29999923706054</c:v>
                </c:pt>
                <c:pt idx="267">
                  <c:v>25.39999771118164</c:v>
                </c:pt>
                <c:pt idx="268">
                  <c:v>25.49999618530273</c:v>
                </c:pt>
                <c:pt idx="269">
                  <c:v>25.60000228881836</c:v>
                </c:pt>
                <c:pt idx="270">
                  <c:v>25.70000076293945</c:v>
                </c:pt>
                <c:pt idx="271">
                  <c:v>25.79999923706054</c:v>
                </c:pt>
                <c:pt idx="272">
                  <c:v>25.89999771118164</c:v>
                </c:pt>
                <c:pt idx="273">
                  <c:v>25.99999618530273</c:v>
                </c:pt>
                <c:pt idx="274">
                  <c:v>26.10000228881836</c:v>
                </c:pt>
                <c:pt idx="275">
                  <c:v>26.20000076293945</c:v>
                </c:pt>
                <c:pt idx="276">
                  <c:v>26.29999923706054</c:v>
                </c:pt>
                <c:pt idx="277">
                  <c:v>26.39999771118164</c:v>
                </c:pt>
                <c:pt idx="278">
                  <c:v>26.49999618530273</c:v>
                </c:pt>
                <c:pt idx="279">
                  <c:v>26.60000228881836</c:v>
                </c:pt>
                <c:pt idx="280">
                  <c:v>26.70000076293945</c:v>
                </c:pt>
                <c:pt idx="281">
                  <c:v>26.79999923706054</c:v>
                </c:pt>
                <c:pt idx="282">
                  <c:v>26.89999771118164</c:v>
                </c:pt>
                <c:pt idx="283">
                  <c:v>26.99999618530273</c:v>
                </c:pt>
                <c:pt idx="284">
                  <c:v>27.10000228881836</c:v>
                </c:pt>
                <c:pt idx="285">
                  <c:v>27.20000076293945</c:v>
                </c:pt>
                <c:pt idx="286">
                  <c:v>27.29999923706054</c:v>
                </c:pt>
                <c:pt idx="287">
                  <c:v>27.39999771118164</c:v>
                </c:pt>
                <c:pt idx="288">
                  <c:v>27.49999618530273</c:v>
                </c:pt>
                <c:pt idx="289">
                  <c:v>27.60000228881836</c:v>
                </c:pt>
                <c:pt idx="290">
                  <c:v>27.70000076293945</c:v>
                </c:pt>
                <c:pt idx="291">
                  <c:v>27.79999923706054</c:v>
                </c:pt>
                <c:pt idx="292">
                  <c:v>27.89999771118164</c:v>
                </c:pt>
                <c:pt idx="293">
                  <c:v>27.99999618530273</c:v>
                </c:pt>
                <c:pt idx="294">
                  <c:v>28.10000228881836</c:v>
                </c:pt>
                <c:pt idx="295">
                  <c:v>28.20000076293945</c:v>
                </c:pt>
                <c:pt idx="296">
                  <c:v>28.29999923706054</c:v>
                </c:pt>
                <c:pt idx="297">
                  <c:v>28.39999771118164</c:v>
                </c:pt>
                <c:pt idx="298">
                  <c:v>28.49999618530273</c:v>
                </c:pt>
                <c:pt idx="299">
                  <c:v>28.60000228881836</c:v>
                </c:pt>
                <c:pt idx="300">
                  <c:v>28.70000076293945</c:v>
                </c:pt>
                <c:pt idx="301">
                  <c:v>28.79999923706054</c:v>
                </c:pt>
                <c:pt idx="302">
                  <c:v>28.89999771118164</c:v>
                </c:pt>
                <c:pt idx="303">
                  <c:v>28.99999618530273</c:v>
                </c:pt>
                <c:pt idx="304">
                  <c:v>29.10000228881836</c:v>
                </c:pt>
                <c:pt idx="305">
                  <c:v>29.20000076293945</c:v>
                </c:pt>
                <c:pt idx="306">
                  <c:v>29.29999923706054</c:v>
                </c:pt>
                <c:pt idx="307">
                  <c:v>29.39999771118164</c:v>
                </c:pt>
                <c:pt idx="308">
                  <c:v>29.49999618530273</c:v>
                </c:pt>
                <c:pt idx="309">
                  <c:v>29.60000228881836</c:v>
                </c:pt>
                <c:pt idx="310">
                  <c:v>29.70000076293945</c:v>
                </c:pt>
                <c:pt idx="311">
                  <c:v>29.79999923706054</c:v>
                </c:pt>
                <c:pt idx="312">
                  <c:v>29.89999771118164</c:v>
                </c:pt>
                <c:pt idx="313">
                  <c:v>29.99999618530273</c:v>
                </c:pt>
                <c:pt idx="314">
                  <c:v>30.10000228881836</c:v>
                </c:pt>
                <c:pt idx="315">
                  <c:v>30.20000076293945</c:v>
                </c:pt>
                <c:pt idx="316">
                  <c:v>30.29999923706054</c:v>
                </c:pt>
                <c:pt idx="317">
                  <c:v>30.39999771118164</c:v>
                </c:pt>
                <c:pt idx="318">
                  <c:v>30.49999618530273</c:v>
                </c:pt>
                <c:pt idx="319">
                  <c:v>30.60000228881836</c:v>
                </c:pt>
                <c:pt idx="320">
                  <c:v>30.70000076293945</c:v>
                </c:pt>
                <c:pt idx="321">
                  <c:v>30.79999923706054</c:v>
                </c:pt>
                <c:pt idx="322">
                  <c:v>30.89999771118164</c:v>
                </c:pt>
                <c:pt idx="323">
                  <c:v>30.99999618530273</c:v>
                </c:pt>
                <c:pt idx="324">
                  <c:v>31.10000228881836</c:v>
                </c:pt>
                <c:pt idx="325">
                  <c:v>31.20000076293945</c:v>
                </c:pt>
                <c:pt idx="326">
                  <c:v>31.29999923706054</c:v>
                </c:pt>
                <c:pt idx="327">
                  <c:v>31.39999771118164</c:v>
                </c:pt>
                <c:pt idx="328">
                  <c:v>31.49999618530273</c:v>
                </c:pt>
                <c:pt idx="329">
                  <c:v>31.60000228881836</c:v>
                </c:pt>
                <c:pt idx="330">
                  <c:v>31.70000076293945</c:v>
                </c:pt>
                <c:pt idx="331">
                  <c:v>31.79999923706054</c:v>
                </c:pt>
                <c:pt idx="332">
                  <c:v>31.89999771118164</c:v>
                </c:pt>
                <c:pt idx="333">
                  <c:v>31.99999618530273</c:v>
                </c:pt>
                <c:pt idx="334">
                  <c:v>32.10000228881836</c:v>
                </c:pt>
                <c:pt idx="335">
                  <c:v>32.20000076293945</c:v>
                </c:pt>
                <c:pt idx="336">
                  <c:v>32.29999923706055</c:v>
                </c:pt>
                <c:pt idx="337">
                  <c:v>32.39999771118164</c:v>
                </c:pt>
                <c:pt idx="338">
                  <c:v>32.49999618530273</c:v>
                </c:pt>
                <c:pt idx="339">
                  <c:v>32.60000228881836</c:v>
                </c:pt>
                <c:pt idx="340">
                  <c:v>32.70000076293945</c:v>
                </c:pt>
                <c:pt idx="341">
                  <c:v>32.79999923706055</c:v>
                </c:pt>
                <c:pt idx="342">
                  <c:v>32.89999771118164</c:v>
                </c:pt>
                <c:pt idx="343">
                  <c:v>32.99999618530273</c:v>
                </c:pt>
                <c:pt idx="344">
                  <c:v>33.10000228881836</c:v>
                </c:pt>
                <c:pt idx="345">
                  <c:v>33.20000076293945</c:v>
                </c:pt>
                <c:pt idx="346">
                  <c:v>33.29999923706055</c:v>
                </c:pt>
                <c:pt idx="347">
                  <c:v>33.39999771118164</c:v>
                </c:pt>
                <c:pt idx="348">
                  <c:v>33.49999618530273</c:v>
                </c:pt>
                <c:pt idx="349">
                  <c:v>33.60000228881836</c:v>
                </c:pt>
                <c:pt idx="350">
                  <c:v>33.70000076293945</c:v>
                </c:pt>
                <c:pt idx="351">
                  <c:v>33.79999923706055</c:v>
                </c:pt>
                <c:pt idx="352">
                  <c:v>33.89999771118164</c:v>
                </c:pt>
                <c:pt idx="353">
                  <c:v>33.99999618530273</c:v>
                </c:pt>
                <c:pt idx="354">
                  <c:v>34.10000228881836</c:v>
                </c:pt>
                <c:pt idx="355">
                  <c:v>34.20000076293945</c:v>
                </c:pt>
                <c:pt idx="356">
                  <c:v>34.29999923706055</c:v>
                </c:pt>
                <c:pt idx="357">
                  <c:v>34.39999771118164</c:v>
                </c:pt>
                <c:pt idx="358">
                  <c:v>34.49999618530273</c:v>
                </c:pt>
                <c:pt idx="359">
                  <c:v>34.60000228881836</c:v>
                </c:pt>
                <c:pt idx="360">
                  <c:v>34.70000076293945</c:v>
                </c:pt>
                <c:pt idx="361">
                  <c:v>34.79999923706055</c:v>
                </c:pt>
                <c:pt idx="362">
                  <c:v>34.89999771118164</c:v>
                </c:pt>
                <c:pt idx="363">
                  <c:v>34.99999618530273</c:v>
                </c:pt>
                <c:pt idx="364">
                  <c:v>35.10000228881836</c:v>
                </c:pt>
                <c:pt idx="365">
                  <c:v>35.20000076293945</c:v>
                </c:pt>
                <c:pt idx="366">
                  <c:v>35.29999923706055</c:v>
                </c:pt>
                <c:pt idx="367">
                  <c:v>35.39999771118164</c:v>
                </c:pt>
                <c:pt idx="368">
                  <c:v>35.49999618530273</c:v>
                </c:pt>
                <c:pt idx="369">
                  <c:v>35.60000228881836</c:v>
                </c:pt>
                <c:pt idx="370">
                  <c:v>35.70000076293945</c:v>
                </c:pt>
                <c:pt idx="371">
                  <c:v>35.79999923706055</c:v>
                </c:pt>
                <c:pt idx="372">
                  <c:v>35.89999771118164</c:v>
                </c:pt>
                <c:pt idx="373">
                  <c:v>35.99999618530273</c:v>
                </c:pt>
                <c:pt idx="374">
                  <c:v>36.10000228881836</c:v>
                </c:pt>
                <c:pt idx="375">
                  <c:v>36.20000076293945</c:v>
                </c:pt>
                <c:pt idx="376">
                  <c:v>36.29999923706055</c:v>
                </c:pt>
                <c:pt idx="377">
                  <c:v>36.39999771118164</c:v>
                </c:pt>
                <c:pt idx="378">
                  <c:v>36.49999618530273</c:v>
                </c:pt>
                <c:pt idx="379">
                  <c:v>36.60000228881836</c:v>
                </c:pt>
                <c:pt idx="380">
                  <c:v>36.70000076293945</c:v>
                </c:pt>
                <c:pt idx="381">
                  <c:v>36.79999923706055</c:v>
                </c:pt>
                <c:pt idx="382">
                  <c:v>36.89999771118164</c:v>
                </c:pt>
                <c:pt idx="383">
                  <c:v>36.99999618530273</c:v>
                </c:pt>
                <c:pt idx="384">
                  <c:v>37.10000228881836</c:v>
                </c:pt>
                <c:pt idx="385">
                  <c:v>37.20000076293945</c:v>
                </c:pt>
                <c:pt idx="386">
                  <c:v>37.29999923706055</c:v>
                </c:pt>
                <c:pt idx="387">
                  <c:v>37.39999771118164</c:v>
                </c:pt>
                <c:pt idx="388">
                  <c:v>37.49999618530273</c:v>
                </c:pt>
                <c:pt idx="389">
                  <c:v>37.60000228881836</c:v>
                </c:pt>
                <c:pt idx="390">
                  <c:v>37.70000076293945</c:v>
                </c:pt>
                <c:pt idx="391">
                  <c:v>37.79999923706055</c:v>
                </c:pt>
                <c:pt idx="392">
                  <c:v>37.89999771118164</c:v>
                </c:pt>
                <c:pt idx="393">
                  <c:v>37.99999618530273</c:v>
                </c:pt>
                <c:pt idx="394">
                  <c:v>38.10000228881836</c:v>
                </c:pt>
                <c:pt idx="395">
                  <c:v>38.20000076293945</c:v>
                </c:pt>
                <c:pt idx="396">
                  <c:v>38.29999923706055</c:v>
                </c:pt>
                <c:pt idx="397">
                  <c:v>38.39999771118164</c:v>
                </c:pt>
                <c:pt idx="398">
                  <c:v>38.49999618530273</c:v>
                </c:pt>
                <c:pt idx="399">
                  <c:v>38.60000228881836</c:v>
                </c:pt>
                <c:pt idx="400">
                  <c:v>38.70000076293945</c:v>
                </c:pt>
                <c:pt idx="401">
                  <c:v>38.79999923706055</c:v>
                </c:pt>
                <c:pt idx="402">
                  <c:v>38.89999771118164</c:v>
                </c:pt>
                <c:pt idx="403">
                  <c:v>38.99999618530273</c:v>
                </c:pt>
                <c:pt idx="404">
                  <c:v>39.10000228881836</c:v>
                </c:pt>
                <c:pt idx="405">
                  <c:v>39.20000076293945</c:v>
                </c:pt>
                <c:pt idx="406">
                  <c:v>39.29999923706055</c:v>
                </c:pt>
                <c:pt idx="407">
                  <c:v>39.39999771118164</c:v>
                </c:pt>
                <c:pt idx="408">
                  <c:v>39.49999618530273</c:v>
                </c:pt>
                <c:pt idx="409">
                  <c:v>39.60000228881836</c:v>
                </c:pt>
                <c:pt idx="410">
                  <c:v>39.70000076293945</c:v>
                </c:pt>
                <c:pt idx="411">
                  <c:v>39.79999923706055</c:v>
                </c:pt>
                <c:pt idx="412">
                  <c:v>39.89999771118164</c:v>
                </c:pt>
                <c:pt idx="413">
                  <c:v>39.99999618530273</c:v>
                </c:pt>
                <c:pt idx="414">
                  <c:v>40.10000228881836</c:v>
                </c:pt>
                <c:pt idx="415">
                  <c:v>40.20000076293945</c:v>
                </c:pt>
                <c:pt idx="416">
                  <c:v>40.29999923706055</c:v>
                </c:pt>
                <c:pt idx="417">
                  <c:v>40.39999771118164</c:v>
                </c:pt>
                <c:pt idx="418">
                  <c:v>40.49999618530273</c:v>
                </c:pt>
                <c:pt idx="419">
                  <c:v>40.60000228881836</c:v>
                </c:pt>
                <c:pt idx="420">
                  <c:v>40.70000076293945</c:v>
                </c:pt>
                <c:pt idx="421">
                  <c:v>40.79999923706055</c:v>
                </c:pt>
                <c:pt idx="422">
                  <c:v>40.89999771118164</c:v>
                </c:pt>
                <c:pt idx="423">
                  <c:v>40.99999618530273</c:v>
                </c:pt>
                <c:pt idx="424">
                  <c:v>41.10000228881836</c:v>
                </c:pt>
                <c:pt idx="425">
                  <c:v>41.20000076293945</c:v>
                </c:pt>
                <c:pt idx="426">
                  <c:v>41.29999923706055</c:v>
                </c:pt>
                <c:pt idx="427">
                  <c:v>41.39999771118164</c:v>
                </c:pt>
                <c:pt idx="428">
                  <c:v>41.49999618530273</c:v>
                </c:pt>
                <c:pt idx="429">
                  <c:v>41.60000228881836</c:v>
                </c:pt>
                <c:pt idx="430">
                  <c:v>41.70000076293945</c:v>
                </c:pt>
                <c:pt idx="431">
                  <c:v>41.79999923706055</c:v>
                </c:pt>
                <c:pt idx="432">
                  <c:v>41.89999771118164</c:v>
                </c:pt>
                <c:pt idx="433">
                  <c:v>41.99999618530273</c:v>
                </c:pt>
                <c:pt idx="434">
                  <c:v>42.10000228881836</c:v>
                </c:pt>
                <c:pt idx="435">
                  <c:v>42.20000076293945</c:v>
                </c:pt>
                <c:pt idx="436">
                  <c:v>42.29999923706055</c:v>
                </c:pt>
                <c:pt idx="437">
                  <c:v>42.39999771118164</c:v>
                </c:pt>
                <c:pt idx="438">
                  <c:v>42.49999618530273</c:v>
                </c:pt>
                <c:pt idx="439">
                  <c:v>42.60000228881836</c:v>
                </c:pt>
                <c:pt idx="440">
                  <c:v>42.70000076293945</c:v>
                </c:pt>
                <c:pt idx="441">
                  <c:v>42.79999923706055</c:v>
                </c:pt>
                <c:pt idx="442">
                  <c:v>42.89999771118164</c:v>
                </c:pt>
                <c:pt idx="443">
                  <c:v>42.99999618530273</c:v>
                </c:pt>
                <c:pt idx="444">
                  <c:v>43.10000228881836</c:v>
                </c:pt>
                <c:pt idx="445">
                  <c:v>43.20000076293945</c:v>
                </c:pt>
                <c:pt idx="446">
                  <c:v>43.29999923706055</c:v>
                </c:pt>
                <c:pt idx="447">
                  <c:v>43.39999771118164</c:v>
                </c:pt>
                <c:pt idx="448">
                  <c:v>43.49999618530273</c:v>
                </c:pt>
                <c:pt idx="449">
                  <c:v>43.60000228881836</c:v>
                </c:pt>
                <c:pt idx="450">
                  <c:v>43.70000076293945</c:v>
                </c:pt>
                <c:pt idx="451">
                  <c:v>43.79999923706055</c:v>
                </c:pt>
                <c:pt idx="452">
                  <c:v>43.89999771118164</c:v>
                </c:pt>
                <c:pt idx="453">
                  <c:v>43.99999618530273</c:v>
                </c:pt>
                <c:pt idx="454">
                  <c:v>44.10000228881836</c:v>
                </c:pt>
                <c:pt idx="455">
                  <c:v>44.20000076293945</c:v>
                </c:pt>
                <c:pt idx="456">
                  <c:v>44.29999923706055</c:v>
                </c:pt>
                <c:pt idx="457">
                  <c:v>44.39999771118164</c:v>
                </c:pt>
                <c:pt idx="458">
                  <c:v>44.49999618530273</c:v>
                </c:pt>
                <c:pt idx="459">
                  <c:v>44.60000228881836</c:v>
                </c:pt>
                <c:pt idx="460">
                  <c:v>44.70000076293945</c:v>
                </c:pt>
                <c:pt idx="461">
                  <c:v>44.79999923706055</c:v>
                </c:pt>
                <c:pt idx="462">
                  <c:v>44.89999771118164</c:v>
                </c:pt>
                <c:pt idx="463">
                  <c:v>44.99999618530273</c:v>
                </c:pt>
                <c:pt idx="464">
                  <c:v>45.10000228881836</c:v>
                </c:pt>
                <c:pt idx="465">
                  <c:v>45.20000076293945</c:v>
                </c:pt>
                <c:pt idx="466">
                  <c:v>45.29999923706055</c:v>
                </c:pt>
                <c:pt idx="467">
                  <c:v>45.39999771118164</c:v>
                </c:pt>
                <c:pt idx="468">
                  <c:v>45.49999618530273</c:v>
                </c:pt>
                <c:pt idx="469">
                  <c:v>45.60000228881836</c:v>
                </c:pt>
                <c:pt idx="470">
                  <c:v>45.70000076293945</c:v>
                </c:pt>
                <c:pt idx="471">
                  <c:v>45.79999923706055</c:v>
                </c:pt>
                <c:pt idx="472">
                  <c:v>45.89999771118164</c:v>
                </c:pt>
                <c:pt idx="473">
                  <c:v>45.99999618530273</c:v>
                </c:pt>
                <c:pt idx="474">
                  <c:v>46.10000228881836</c:v>
                </c:pt>
                <c:pt idx="475">
                  <c:v>46.20000076293945</c:v>
                </c:pt>
                <c:pt idx="476">
                  <c:v>46.29999923706055</c:v>
                </c:pt>
                <c:pt idx="477">
                  <c:v>46.39999771118164</c:v>
                </c:pt>
                <c:pt idx="478">
                  <c:v>46.49999618530273</c:v>
                </c:pt>
                <c:pt idx="479">
                  <c:v>46.60000228881836</c:v>
                </c:pt>
                <c:pt idx="480">
                  <c:v>46.70000076293945</c:v>
                </c:pt>
                <c:pt idx="481">
                  <c:v>46.79999923706055</c:v>
                </c:pt>
                <c:pt idx="482">
                  <c:v>46.89999771118164</c:v>
                </c:pt>
                <c:pt idx="483">
                  <c:v>46.99999618530273</c:v>
                </c:pt>
                <c:pt idx="484">
                  <c:v>47.10000228881836</c:v>
                </c:pt>
                <c:pt idx="485">
                  <c:v>47.20000076293945</c:v>
                </c:pt>
                <c:pt idx="486">
                  <c:v>47.29999923706055</c:v>
                </c:pt>
                <c:pt idx="487">
                  <c:v>47.39999771118164</c:v>
                </c:pt>
                <c:pt idx="488">
                  <c:v>47.49999618530273</c:v>
                </c:pt>
                <c:pt idx="489">
                  <c:v>47.60000228881836</c:v>
                </c:pt>
                <c:pt idx="490">
                  <c:v>47.70000076293945</c:v>
                </c:pt>
                <c:pt idx="491">
                  <c:v>47.79999923706055</c:v>
                </c:pt>
                <c:pt idx="492">
                  <c:v>47.89999771118164</c:v>
                </c:pt>
                <c:pt idx="493">
                  <c:v>47.99999618530273</c:v>
                </c:pt>
                <c:pt idx="494">
                  <c:v>48.10000228881836</c:v>
                </c:pt>
                <c:pt idx="495">
                  <c:v>48.20000076293945</c:v>
                </c:pt>
                <c:pt idx="496">
                  <c:v>48.29999923706055</c:v>
                </c:pt>
                <c:pt idx="497">
                  <c:v>48.39999771118164</c:v>
                </c:pt>
                <c:pt idx="498">
                  <c:v>48.49999618530273</c:v>
                </c:pt>
                <c:pt idx="499">
                  <c:v>48.60000228881836</c:v>
                </c:pt>
                <c:pt idx="500">
                  <c:v>48.70000076293945</c:v>
                </c:pt>
                <c:pt idx="501">
                  <c:v>48.79999923706055</c:v>
                </c:pt>
                <c:pt idx="502">
                  <c:v>48.89999771118164</c:v>
                </c:pt>
                <c:pt idx="503">
                  <c:v>48.99999618530273</c:v>
                </c:pt>
                <c:pt idx="504">
                  <c:v>49.10000228881836</c:v>
                </c:pt>
                <c:pt idx="505">
                  <c:v>49.20000076293945</c:v>
                </c:pt>
                <c:pt idx="506">
                  <c:v>49.29999923706055</c:v>
                </c:pt>
                <c:pt idx="507">
                  <c:v>49.39999771118164</c:v>
                </c:pt>
                <c:pt idx="508">
                  <c:v>49.49999618530273</c:v>
                </c:pt>
                <c:pt idx="509">
                  <c:v>49.60000228881836</c:v>
                </c:pt>
                <c:pt idx="510">
                  <c:v>49.70000076293945</c:v>
                </c:pt>
                <c:pt idx="511">
                  <c:v>49.79999923706055</c:v>
                </c:pt>
                <c:pt idx="512">
                  <c:v>49.89999771118164</c:v>
                </c:pt>
                <c:pt idx="513">
                  <c:v>49.99999618530273</c:v>
                </c:pt>
                <c:pt idx="514">
                  <c:v>50.10000228881836</c:v>
                </c:pt>
                <c:pt idx="515">
                  <c:v>50.20000076293945</c:v>
                </c:pt>
                <c:pt idx="516">
                  <c:v>50.29999923706055</c:v>
                </c:pt>
                <c:pt idx="517">
                  <c:v>50.39999771118164</c:v>
                </c:pt>
                <c:pt idx="518">
                  <c:v>50.49999618530273</c:v>
                </c:pt>
                <c:pt idx="519">
                  <c:v>50.60000228881836</c:v>
                </c:pt>
                <c:pt idx="520">
                  <c:v>50.70000076293945</c:v>
                </c:pt>
                <c:pt idx="521">
                  <c:v>50.79999923706055</c:v>
                </c:pt>
                <c:pt idx="522">
                  <c:v>50.89999771118164</c:v>
                </c:pt>
                <c:pt idx="523">
                  <c:v>50.99999618530273</c:v>
                </c:pt>
                <c:pt idx="524">
                  <c:v>51.10000228881836</c:v>
                </c:pt>
                <c:pt idx="525">
                  <c:v>51.20000076293945</c:v>
                </c:pt>
                <c:pt idx="526">
                  <c:v>51.29999923706055</c:v>
                </c:pt>
                <c:pt idx="527">
                  <c:v>51.39999771118164</c:v>
                </c:pt>
                <c:pt idx="528">
                  <c:v>51.49999618530273</c:v>
                </c:pt>
                <c:pt idx="529">
                  <c:v>51.60000228881836</c:v>
                </c:pt>
                <c:pt idx="530">
                  <c:v>51.70000076293945</c:v>
                </c:pt>
                <c:pt idx="531">
                  <c:v>51.79999923706055</c:v>
                </c:pt>
                <c:pt idx="532">
                  <c:v>51.89999771118164</c:v>
                </c:pt>
                <c:pt idx="533">
                  <c:v>51.99999618530273</c:v>
                </c:pt>
                <c:pt idx="534">
                  <c:v>52.10000228881836</c:v>
                </c:pt>
                <c:pt idx="535">
                  <c:v>52.20000076293945</c:v>
                </c:pt>
                <c:pt idx="536">
                  <c:v>52.29999923706055</c:v>
                </c:pt>
                <c:pt idx="537">
                  <c:v>52.39999771118164</c:v>
                </c:pt>
                <c:pt idx="538">
                  <c:v>52.49999618530273</c:v>
                </c:pt>
                <c:pt idx="539">
                  <c:v>52.60000228881836</c:v>
                </c:pt>
                <c:pt idx="540">
                  <c:v>52.70000076293945</c:v>
                </c:pt>
                <c:pt idx="541">
                  <c:v>52.79999923706055</c:v>
                </c:pt>
                <c:pt idx="542">
                  <c:v>52.89999771118164</c:v>
                </c:pt>
                <c:pt idx="543">
                  <c:v>52.99999618530273</c:v>
                </c:pt>
                <c:pt idx="544">
                  <c:v>53.10000228881836</c:v>
                </c:pt>
                <c:pt idx="545">
                  <c:v>53.20000076293945</c:v>
                </c:pt>
                <c:pt idx="546">
                  <c:v>53.29999923706055</c:v>
                </c:pt>
                <c:pt idx="547">
                  <c:v>53.39999771118164</c:v>
                </c:pt>
                <c:pt idx="548">
                  <c:v>53.49999618530273</c:v>
                </c:pt>
                <c:pt idx="549">
                  <c:v>53.60000228881836</c:v>
                </c:pt>
                <c:pt idx="550">
                  <c:v>53.70000076293945</c:v>
                </c:pt>
                <c:pt idx="551">
                  <c:v>53.79999923706055</c:v>
                </c:pt>
                <c:pt idx="552">
                  <c:v>53.89999771118164</c:v>
                </c:pt>
                <c:pt idx="553">
                  <c:v>53.99999618530273</c:v>
                </c:pt>
                <c:pt idx="554">
                  <c:v>54.10000228881836</c:v>
                </c:pt>
                <c:pt idx="555">
                  <c:v>54.20000076293945</c:v>
                </c:pt>
                <c:pt idx="556">
                  <c:v>54.29999923706055</c:v>
                </c:pt>
                <c:pt idx="557">
                  <c:v>54.39999771118164</c:v>
                </c:pt>
                <c:pt idx="558">
                  <c:v>54.49999618530273</c:v>
                </c:pt>
                <c:pt idx="559">
                  <c:v>54.60000228881836</c:v>
                </c:pt>
                <c:pt idx="560">
                  <c:v>54.70000076293945</c:v>
                </c:pt>
                <c:pt idx="561">
                  <c:v>54.79999923706055</c:v>
                </c:pt>
                <c:pt idx="562">
                  <c:v>54.89999771118164</c:v>
                </c:pt>
                <c:pt idx="563">
                  <c:v>54.99999618530273</c:v>
                </c:pt>
                <c:pt idx="564">
                  <c:v>55.10000228881836</c:v>
                </c:pt>
                <c:pt idx="565">
                  <c:v>55.20000076293945</c:v>
                </c:pt>
                <c:pt idx="566">
                  <c:v>55.29999923706055</c:v>
                </c:pt>
                <c:pt idx="567">
                  <c:v>55.39999771118164</c:v>
                </c:pt>
                <c:pt idx="568">
                  <c:v>55.49999618530273</c:v>
                </c:pt>
                <c:pt idx="569">
                  <c:v>55.60000228881836</c:v>
                </c:pt>
                <c:pt idx="570">
                  <c:v>55.70000076293945</c:v>
                </c:pt>
                <c:pt idx="571">
                  <c:v>55.79999923706055</c:v>
                </c:pt>
                <c:pt idx="572">
                  <c:v>55.89999771118164</c:v>
                </c:pt>
                <c:pt idx="573">
                  <c:v>55.99999618530273</c:v>
                </c:pt>
                <c:pt idx="574">
                  <c:v>56.10000228881836</c:v>
                </c:pt>
                <c:pt idx="575">
                  <c:v>56.20000076293945</c:v>
                </c:pt>
                <c:pt idx="576">
                  <c:v>56.29999923706055</c:v>
                </c:pt>
                <c:pt idx="577">
                  <c:v>56.39999771118164</c:v>
                </c:pt>
                <c:pt idx="578">
                  <c:v>56.49999618530273</c:v>
                </c:pt>
                <c:pt idx="579">
                  <c:v>56.60000228881836</c:v>
                </c:pt>
                <c:pt idx="580">
                  <c:v>56.70000076293945</c:v>
                </c:pt>
                <c:pt idx="581">
                  <c:v>56.79999923706055</c:v>
                </c:pt>
                <c:pt idx="582">
                  <c:v>56.89999771118164</c:v>
                </c:pt>
                <c:pt idx="583">
                  <c:v>56.99999618530273</c:v>
                </c:pt>
                <c:pt idx="584">
                  <c:v>57.10000228881836</c:v>
                </c:pt>
                <c:pt idx="585">
                  <c:v>57.20000076293945</c:v>
                </c:pt>
                <c:pt idx="586">
                  <c:v>57.29999923706055</c:v>
                </c:pt>
                <c:pt idx="587">
                  <c:v>57.39999771118164</c:v>
                </c:pt>
                <c:pt idx="588">
                  <c:v>57.49999618530273</c:v>
                </c:pt>
                <c:pt idx="589">
                  <c:v>57.60000228881836</c:v>
                </c:pt>
                <c:pt idx="590">
                  <c:v>57.70000076293945</c:v>
                </c:pt>
                <c:pt idx="591">
                  <c:v>57.79999923706055</c:v>
                </c:pt>
                <c:pt idx="592">
                  <c:v>57.89999771118164</c:v>
                </c:pt>
                <c:pt idx="593">
                  <c:v>57.99999618530273</c:v>
                </c:pt>
                <c:pt idx="594">
                  <c:v>58.10000228881836</c:v>
                </c:pt>
                <c:pt idx="595">
                  <c:v>58.20000076293945</c:v>
                </c:pt>
                <c:pt idx="596">
                  <c:v>58.29999923706055</c:v>
                </c:pt>
                <c:pt idx="597">
                  <c:v>58.39999771118164</c:v>
                </c:pt>
                <c:pt idx="598">
                  <c:v>58.49999618530273</c:v>
                </c:pt>
                <c:pt idx="599">
                  <c:v>58.60000228881836</c:v>
                </c:pt>
                <c:pt idx="600">
                  <c:v>58.70000076293945</c:v>
                </c:pt>
                <c:pt idx="601">
                  <c:v>58.79999923706055</c:v>
                </c:pt>
                <c:pt idx="602">
                  <c:v>58.89999771118164</c:v>
                </c:pt>
                <c:pt idx="603">
                  <c:v>58.99999618530273</c:v>
                </c:pt>
                <c:pt idx="604">
                  <c:v>59.10000228881836</c:v>
                </c:pt>
                <c:pt idx="605">
                  <c:v>59.20000076293945</c:v>
                </c:pt>
                <c:pt idx="606">
                  <c:v>59.29999923706055</c:v>
                </c:pt>
                <c:pt idx="607">
                  <c:v>59.39999771118164</c:v>
                </c:pt>
                <c:pt idx="608">
                  <c:v>59.49999618530273</c:v>
                </c:pt>
                <c:pt idx="609">
                  <c:v>59.60000228881836</c:v>
                </c:pt>
                <c:pt idx="610">
                  <c:v>59.70000076293945</c:v>
                </c:pt>
                <c:pt idx="611">
                  <c:v>59.79999923706055</c:v>
                </c:pt>
                <c:pt idx="612">
                  <c:v>59.89999771118164</c:v>
                </c:pt>
                <c:pt idx="613">
                  <c:v>59.99999618530273</c:v>
                </c:pt>
                <c:pt idx="614">
                  <c:v>60.10000228881836</c:v>
                </c:pt>
                <c:pt idx="615">
                  <c:v>60.20000076293945</c:v>
                </c:pt>
                <c:pt idx="616">
                  <c:v>60.29999923706055</c:v>
                </c:pt>
                <c:pt idx="617">
                  <c:v>60.39999771118164</c:v>
                </c:pt>
                <c:pt idx="618">
                  <c:v>60.49999618530273</c:v>
                </c:pt>
                <c:pt idx="619">
                  <c:v>60.60000228881836</c:v>
                </c:pt>
                <c:pt idx="620">
                  <c:v>60.70000076293945</c:v>
                </c:pt>
                <c:pt idx="621">
                  <c:v>60.79999923706055</c:v>
                </c:pt>
                <c:pt idx="622">
                  <c:v>60.89999771118164</c:v>
                </c:pt>
                <c:pt idx="623">
                  <c:v>60.99999618530273</c:v>
                </c:pt>
                <c:pt idx="624">
                  <c:v>61.10000228881836</c:v>
                </c:pt>
                <c:pt idx="625">
                  <c:v>61.20000076293945</c:v>
                </c:pt>
                <c:pt idx="626">
                  <c:v>61.29999923706055</c:v>
                </c:pt>
                <c:pt idx="627">
                  <c:v>61.39999771118164</c:v>
                </c:pt>
                <c:pt idx="628">
                  <c:v>61.49999618530273</c:v>
                </c:pt>
                <c:pt idx="629">
                  <c:v>61.60000228881836</c:v>
                </c:pt>
                <c:pt idx="630">
                  <c:v>61.70000076293945</c:v>
                </c:pt>
                <c:pt idx="631">
                  <c:v>61.79999923706055</c:v>
                </c:pt>
                <c:pt idx="632">
                  <c:v>61.89999771118164</c:v>
                </c:pt>
                <c:pt idx="633">
                  <c:v>61.99999618530273</c:v>
                </c:pt>
                <c:pt idx="634">
                  <c:v>62.10000228881836</c:v>
                </c:pt>
                <c:pt idx="635">
                  <c:v>62.20000076293945</c:v>
                </c:pt>
                <c:pt idx="636">
                  <c:v>62.29999923706055</c:v>
                </c:pt>
                <c:pt idx="637">
                  <c:v>62.39999771118164</c:v>
                </c:pt>
                <c:pt idx="638">
                  <c:v>62.49999618530273</c:v>
                </c:pt>
                <c:pt idx="639">
                  <c:v>62.60000228881836</c:v>
                </c:pt>
                <c:pt idx="640">
                  <c:v>62.70000076293945</c:v>
                </c:pt>
                <c:pt idx="641">
                  <c:v>62.79999923706055</c:v>
                </c:pt>
                <c:pt idx="642">
                  <c:v>62.89999771118164</c:v>
                </c:pt>
                <c:pt idx="643">
                  <c:v>62.99999618530273</c:v>
                </c:pt>
                <c:pt idx="644">
                  <c:v>63.10000228881836</c:v>
                </c:pt>
                <c:pt idx="645">
                  <c:v>63.20000076293945</c:v>
                </c:pt>
                <c:pt idx="646">
                  <c:v>63.29999923706055</c:v>
                </c:pt>
                <c:pt idx="647">
                  <c:v>63.39999771118164</c:v>
                </c:pt>
                <c:pt idx="648">
                  <c:v>63.49999618530273</c:v>
                </c:pt>
                <c:pt idx="649">
                  <c:v>63.60000228881836</c:v>
                </c:pt>
                <c:pt idx="650">
                  <c:v>63.70000076293945</c:v>
                </c:pt>
                <c:pt idx="651">
                  <c:v>63.79999923706055</c:v>
                </c:pt>
                <c:pt idx="652">
                  <c:v>63.89999771118164</c:v>
                </c:pt>
                <c:pt idx="653">
                  <c:v>63.99999618530273</c:v>
                </c:pt>
                <c:pt idx="654">
                  <c:v>64.10000610351557</c:v>
                </c:pt>
                <c:pt idx="655">
                  <c:v>64.1999969482422</c:v>
                </c:pt>
                <c:pt idx="656">
                  <c:v>64.30000305175781</c:v>
                </c:pt>
                <c:pt idx="657">
                  <c:v>64.3999938964843</c:v>
                </c:pt>
                <c:pt idx="658">
                  <c:v>64.5</c:v>
                </c:pt>
                <c:pt idx="659">
                  <c:v>64.60000610351557</c:v>
                </c:pt>
                <c:pt idx="660">
                  <c:v>64.6999969482422</c:v>
                </c:pt>
                <c:pt idx="661">
                  <c:v>64.80000305175781</c:v>
                </c:pt>
                <c:pt idx="662">
                  <c:v>64.8999938964843</c:v>
                </c:pt>
                <c:pt idx="663">
                  <c:v>65.0</c:v>
                </c:pt>
                <c:pt idx="664">
                  <c:v>65.10000610351557</c:v>
                </c:pt>
                <c:pt idx="665">
                  <c:v>65.1999969482422</c:v>
                </c:pt>
                <c:pt idx="666">
                  <c:v>65.30000305175781</c:v>
                </c:pt>
                <c:pt idx="667">
                  <c:v>65.3999938964843</c:v>
                </c:pt>
                <c:pt idx="668">
                  <c:v>65.5</c:v>
                </c:pt>
                <c:pt idx="669">
                  <c:v>65.60000610351557</c:v>
                </c:pt>
                <c:pt idx="670">
                  <c:v>65.6999969482422</c:v>
                </c:pt>
                <c:pt idx="671">
                  <c:v>65.80000305175781</c:v>
                </c:pt>
                <c:pt idx="672">
                  <c:v>65.8999938964843</c:v>
                </c:pt>
                <c:pt idx="673">
                  <c:v>66.0</c:v>
                </c:pt>
                <c:pt idx="674">
                  <c:v>66.10000610351557</c:v>
                </c:pt>
                <c:pt idx="675">
                  <c:v>66.1999969482422</c:v>
                </c:pt>
                <c:pt idx="676">
                  <c:v>66.30000305175781</c:v>
                </c:pt>
                <c:pt idx="677">
                  <c:v>66.3999938964843</c:v>
                </c:pt>
                <c:pt idx="678">
                  <c:v>66.5</c:v>
                </c:pt>
                <c:pt idx="679">
                  <c:v>66.60000610351557</c:v>
                </c:pt>
                <c:pt idx="680">
                  <c:v>66.6999969482422</c:v>
                </c:pt>
                <c:pt idx="681">
                  <c:v>66.80000305175781</c:v>
                </c:pt>
                <c:pt idx="682">
                  <c:v>66.8999938964843</c:v>
                </c:pt>
                <c:pt idx="683">
                  <c:v>67.0</c:v>
                </c:pt>
                <c:pt idx="684">
                  <c:v>67.10000610351557</c:v>
                </c:pt>
                <c:pt idx="685">
                  <c:v>67.1999969482422</c:v>
                </c:pt>
                <c:pt idx="686">
                  <c:v>67.30000305175781</c:v>
                </c:pt>
                <c:pt idx="687">
                  <c:v>67.3999938964843</c:v>
                </c:pt>
                <c:pt idx="688">
                  <c:v>67.5</c:v>
                </c:pt>
                <c:pt idx="689">
                  <c:v>67.60000610351557</c:v>
                </c:pt>
                <c:pt idx="690">
                  <c:v>67.6999969482422</c:v>
                </c:pt>
                <c:pt idx="691">
                  <c:v>67.80000305175781</c:v>
                </c:pt>
                <c:pt idx="692">
                  <c:v>67.8999938964843</c:v>
                </c:pt>
                <c:pt idx="693">
                  <c:v>68.0</c:v>
                </c:pt>
                <c:pt idx="694">
                  <c:v>68.10000610351557</c:v>
                </c:pt>
                <c:pt idx="695">
                  <c:v>68.1999969482422</c:v>
                </c:pt>
                <c:pt idx="696">
                  <c:v>68.30000305175781</c:v>
                </c:pt>
                <c:pt idx="697">
                  <c:v>68.3999938964843</c:v>
                </c:pt>
                <c:pt idx="698">
                  <c:v>68.5</c:v>
                </c:pt>
                <c:pt idx="699">
                  <c:v>68.60000610351557</c:v>
                </c:pt>
                <c:pt idx="700">
                  <c:v>68.6999969482422</c:v>
                </c:pt>
                <c:pt idx="701">
                  <c:v>68.80000305175781</c:v>
                </c:pt>
                <c:pt idx="702">
                  <c:v>68.8999938964843</c:v>
                </c:pt>
                <c:pt idx="703">
                  <c:v>69.0</c:v>
                </c:pt>
                <c:pt idx="704">
                  <c:v>69.10000610351557</c:v>
                </c:pt>
                <c:pt idx="705">
                  <c:v>69.1999969482422</c:v>
                </c:pt>
                <c:pt idx="706">
                  <c:v>69.30000305175781</c:v>
                </c:pt>
                <c:pt idx="707">
                  <c:v>69.3999938964843</c:v>
                </c:pt>
                <c:pt idx="708">
                  <c:v>69.5</c:v>
                </c:pt>
                <c:pt idx="709">
                  <c:v>69.60000610351557</c:v>
                </c:pt>
                <c:pt idx="710">
                  <c:v>69.6999969482422</c:v>
                </c:pt>
                <c:pt idx="711">
                  <c:v>69.80000305175781</c:v>
                </c:pt>
                <c:pt idx="712">
                  <c:v>69.8999938964843</c:v>
                </c:pt>
                <c:pt idx="713">
                  <c:v>70.0</c:v>
                </c:pt>
                <c:pt idx="714">
                  <c:v>70.10000610351557</c:v>
                </c:pt>
                <c:pt idx="715">
                  <c:v>70.1999969482422</c:v>
                </c:pt>
                <c:pt idx="716">
                  <c:v>70.30000305175781</c:v>
                </c:pt>
                <c:pt idx="717">
                  <c:v>70.3999938964843</c:v>
                </c:pt>
                <c:pt idx="718">
                  <c:v>70.5</c:v>
                </c:pt>
                <c:pt idx="719">
                  <c:v>70.60000610351557</c:v>
                </c:pt>
                <c:pt idx="720">
                  <c:v>70.6999969482422</c:v>
                </c:pt>
                <c:pt idx="721">
                  <c:v>70.80000305175781</c:v>
                </c:pt>
                <c:pt idx="722">
                  <c:v>70.8999938964843</c:v>
                </c:pt>
                <c:pt idx="723">
                  <c:v>71.0</c:v>
                </c:pt>
                <c:pt idx="724">
                  <c:v>71.10000610351557</c:v>
                </c:pt>
                <c:pt idx="725">
                  <c:v>71.1999969482422</c:v>
                </c:pt>
                <c:pt idx="726">
                  <c:v>71.30000305175781</c:v>
                </c:pt>
                <c:pt idx="727">
                  <c:v>71.3999938964843</c:v>
                </c:pt>
                <c:pt idx="728">
                  <c:v>71.5</c:v>
                </c:pt>
                <c:pt idx="729">
                  <c:v>71.60000610351557</c:v>
                </c:pt>
                <c:pt idx="730">
                  <c:v>71.6999969482422</c:v>
                </c:pt>
                <c:pt idx="731">
                  <c:v>71.80000305175781</c:v>
                </c:pt>
                <c:pt idx="732">
                  <c:v>71.8999938964843</c:v>
                </c:pt>
                <c:pt idx="733">
                  <c:v>72.0</c:v>
                </c:pt>
                <c:pt idx="734">
                  <c:v>72.10000610351557</c:v>
                </c:pt>
                <c:pt idx="735">
                  <c:v>72.1999969482422</c:v>
                </c:pt>
                <c:pt idx="736">
                  <c:v>72.30000305175781</c:v>
                </c:pt>
                <c:pt idx="737">
                  <c:v>72.3999938964843</c:v>
                </c:pt>
                <c:pt idx="738">
                  <c:v>72.5</c:v>
                </c:pt>
                <c:pt idx="739">
                  <c:v>72.60000610351557</c:v>
                </c:pt>
                <c:pt idx="740">
                  <c:v>72.6999969482422</c:v>
                </c:pt>
                <c:pt idx="741">
                  <c:v>72.80000305175781</c:v>
                </c:pt>
                <c:pt idx="742">
                  <c:v>72.8999938964843</c:v>
                </c:pt>
                <c:pt idx="743">
                  <c:v>73.0</c:v>
                </c:pt>
                <c:pt idx="744">
                  <c:v>73.10000610351557</c:v>
                </c:pt>
                <c:pt idx="745">
                  <c:v>73.1999969482422</c:v>
                </c:pt>
                <c:pt idx="746">
                  <c:v>73.30000305175781</c:v>
                </c:pt>
                <c:pt idx="747">
                  <c:v>73.3999938964843</c:v>
                </c:pt>
                <c:pt idx="748">
                  <c:v>73.5</c:v>
                </c:pt>
                <c:pt idx="749">
                  <c:v>73.60000610351557</c:v>
                </c:pt>
                <c:pt idx="750">
                  <c:v>73.6999969482422</c:v>
                </c:pt>
                <c:pt idx="751">
                  <c:v>73.80000305175781</c:v>
                </c:pt>
                <c:pt idx="752">
                  <c:v>73.8999938964843</c:v>
                </c:pt>
                <c:pt idx="753">
                  <c:v>74.0</c:v>
                </c:pt>
                <c:pt idx="754">
                  <c:v>74.10000610351557</c:v>
                </c:pt>
                <c:pt idx="755">
                  <c:v>74.1999969482422</c:v>
                </c:pt>
                <c:pt idx="756">
                  <c:v>74.30000305175781</c:v>
                </c:pt>
                <c:pt idx="757">
                  <c:v>74.3999938964843</c:v>
                </c:pt>
                <c:pt idx="758">
                  <c:v>74.5</c:v>
                </c:pt>
                <c:pt idx="759">
                  <c:v>74.60000610351557</c:v>
                </c:pt>
                <c:pt idx="760">
                  <c:v>74.6999969482422</c:v>
                </c:pt>
                <c:pt idx="761">
                  <c:v>74.80000305175781</c:v>
                </c:pt>
                <c:pt idx="762">
                  <c:v>74.8999938964843</c:v>
                </c:pt>
                <c:pt idx="763">
                  <c:v>75.0</c:v>
                </c:pt>
                <c:pt idx="764">
                  <c:v>75.10000610351557</c:v>
                </c:pt>
                <c:pt idx="765">
                  <c:v>75.1999969482422</c:v>
                </c:pt>
                <c:pt idx="766">
                  <c:v>75.30000305175781</c:v>
                </c:pt>
                <c:pt idx="767">
                  <c:v>75.3999938964843</c:v>
                </c:pt>
                <c:pt idx="768">
                  <c:v>75.5</c:v>
                </c:pt>
                <c:pt idx="769">
                  <c:v>75.60000610351557</c:v>
                </c:pt>
                <c:pt idx="770">
                  <c:v>75.6999969482422</c:v>
                </c:pt>
                <c:pt idx="771">
                  <c:v>75.80000305175781</c:v>
                </c:pt>
                <c:pt idx="772">
                  <c:v>75.8999938964843</c:v>
                </c:pt>
                <c:pt idx="773">
                  <c:v>76.0</c:v>
                </c:pt>
                <c:pt idx="774">
                  <c:v>76.10000610351557</c:v>
                </c:pt>
                <c:pt idx="775">
                  <c:v>76.1999969482422</c:v>
                </c:pt>
                <c:pt idx="776">
                  <c:v>76.30000305175781</c:v>
                </c:pt>
                <c:pt idx="777">
                  <c:v>76.3999938964843</c:v>
                </c:pt>
                <c:pt idx="778">
                  <c:v>76.5</c:v>
                </c:pt>
                <c:pt idx="779">
                  <c:v>76.60000610351557</c:v>
                </c:pt>
                <c:pt idx="780">
                  <c:v>76.6999969482422</c:v>
                </c:pt>
                <c:pt idx="781">
                  <c:v>76.80000305175781</c:v>
                </c:pt>
                <c:pt idx="782">
                  <c:v>76.8999938964843</c:v>
                </c:pt>
                <c:pt idx="783">
                  <c:v>77.0</c:v>
                </c:pt>
                <c:pt idx="784">
                  <c:v>77.10000610351557</c:v>
                </c:pt>
                <c:pt idx="785">
                  <c:v>77.1999969482422</c:v>
                </c:pt>
                <c:pt idx="786">
                  <c:v>77.30000305175781</c:v>
                </c:pt>
                <c:pt idx="787">
                  <c:v>77.3999938964843</c:v>
                </c:pt>
                <c:pt idx="788">
                  <c:v>77.5</c:v>
                </c:pt>
                <c:pt idx="789">
                  <c:v>77.60000610351557</c:v>
                </c:pt>
                <c:pt idx="790">
                  <c:v>77.6999969482422</c:v>
                </c:pt>
                <c:pt idx="791">
                  <c:v>77.80000305175781</c:v>
                </c:pt>
                <c:pt idx="792">
                  <c:v>77.8999938964843</c:v>
                </c:pt>
                <c:pt idx="793">
                  <c:v>78.0</c:v>
                </c:pt>
                <c:pt idx="794">
                  <c:v>78.10000610351557</c:v>
                </c:pt>
                <c:pt idx="795">
                  <c:v>78.1999969482422</c:v>
                </c:pt>
                <c:pt idx="796">
                  <c:v>78.30000305175781</c:v>
                </c:pt>
                <c:pt idx="797">
                  <c:v>78.3999938964843</c:v>
                </c:pt>
                <c:pt idx="798">
                  <c:v>78.5</c:v>
                </c:pt>
                <c:pt idx="799">
                  <c:v>78.60000610351557</c:v>
                </c:pt>
                <c:pt idx="800">
                  <c:v>78.6999969482422</c:v>
                </c:pt>
                <c:pt idx="801">
                  <c:v>78.80000305175781</c:v>
                </c:pt>
                <c:pt idx="802">
                  <c:v>78.8999938964843</c:v>
                </c:pt>
                <c:pt idx="803">
                  <c:v>79.0</c:v>
                </c:pt>
                <c:pt idx="804">
                  <c:v>79.10000610351557</c:v>
                </c:pt>
                <c:pt idx="805">
                  <c:v>79.1999969482422</c:v>
                </c:pt>
                <c:pt idx="806">
                  <c:v>79.30000305175781</c:v>
                </c:pt>
                <c:pt idx="807">
                  <c:v>79.3999938964843</c:v>
                </c:pt>
                <c:pt idx="808">
                  <c:v>79.5</c:v>
                </c:pt>
                <c:pt idx="809">
                  <c:v>79.60000610351557</c:v>
                </c:pt>
                <c:pt idx="810">
                  <c:v>79.6999969482422</c:v>
                </c:pt>
                <c:pt idx="811">
                  <c:v>79.80000305175781</c:v>
                </c:pt>
                <c:pt idx="812">
                  <c:v>79.8999938964843</c:v>
                </c:pt>
                <c:pt idx="813">
                  <c:v>80.0</c:v>
                </c:pt>
                <c:pt idx="814">
                  <c:v>80.10000610351557</c:v>
                </c:pt>
                <c:pt idx="815">
                  <c:v>80.1999969482422</c:v>
                </c:pt>
                <c:pt idx="816">
                  <c:v>80.30000305175781</c:v>
                </c:pt>
                <c:pt idx="817">
                  <c:v>80.3999938964843</c:v>
                </c:pt>
                <c:pt idx="818">
                  <c:v>80.5</c:v>
                </c:pt>
                <c:pt idx="819">
                  <c:v>80.60000610351557</c:v>
                </c:pt>
                <c:pt idx="820">
                  <c:v>80.6999969482422</c:v>
                </c:pt>
                <c:pt idx="821">
                  <c:v>80.80000305175781</c:v>
                </c:pt>
                <c:pt idx="822">
                  <c:v>80.8999938964843</c:v>
                </c:pt>
                <c:pt idx="823">
                  <c:v>81.0</c:v>
                </c:pt>
                <c:pt idx="824">
                  <c:v>81.10000610351557</c:v>
                </c:pt>
                <c:pt idx="825">
                  <c:v>81.1999969482422</c:v>
                </c:pt>
                <c:pt idx="826">
                  <c:v>81.30000305175781</c:v>
                </c:pt>
                <c:pt idx="827">
                  <c:v>81.3999938964843</c:v>
                </c:pt>
                <c:pt idx="828">
                  <c:v>81.5</c:v>
                </c:pt>
                <c:pt idx="829">
                  <c:v>81.60000610351557</c:v>
                </c:pt>
                <c:pt idx="830">
                  <c:v>81.6999969482422</c:v>
                </c:pt>
                <c:pt idx="831">
                  <c:v>81.80000305175781</c:v>
                </c:pt>
                <c:pt idx="832">
                  <c:v>81.8999938964843</c:v>
                </c:pt>
                <c:pt idx="833">
                  <c:v>82.0</c:v>
                </c:pt>
                <c:pt idx="834">
                  <c:v>82.10000610351557</c:v>
                </c:pt>
                <c:pt idx="835">
                  <c:v>82.1999969482422</c:v>
                </c:pt>
                <c:pt idx="836">
                  <c:v>82.30000305175781</c:v>
                </c:pt>
                <c:pt idx="837">
                  <c:v>82.3999938964843</c:v>
                </c:pt>
                <c:pt idx="838">
                  <c:v>82.5</c:v>
                </c:pt>
                <c:pt idx="839">
                  <c:v>82.60000610351557</c:v>
                </c:pt>
                <c:pt idx="840">
                  <c:v>82.6999969482422</c:v>
                </c:pt>
                <c:pt idx="841">
                  <c:v>82.80000305175781</c:v>
                </c:pt>
                <c:pt idx="842">
                  <c:v>82.8999938964843</c:v>
                </c:pt>
                <c:pt idx="843">
                  <c:v>83.0</c:v>
                </c:pt>
                <c:pt idx="844">
                  <c:v>83.10000610351557</c:v>
                </c:pt>
                <c:pt idx="845">
                  <c:v>83.1999969482422</c:v>
                </c:pt>
                <c:pt idx="846">
                  <c:v>83.30000305175781</c:v>
                </c:pt>
                <c:pt idx="847">
                  <c:v>83.3999938964843</c:v>
                </c:pt>
                <c:pt idx="848">
                  <c:v>83.5</c:v>
                </c:pt>
                <c:pt idx="849">
                  <c:v>83.60000610351557</c:v>
                </c:pt>
                <c:pt idx="850">
                  <c:v>83.6999969482422</c:v>
                </c:pt>
                <c:pt idx="851">
                  <c:v>83.80000305175781</c:v>
                </c:pt>
                <c:pt idx="852">
                  <c:v>83.8999938964843</c:v>
                </c:pt>
                <c:pt idx="853">
                  <c:v>84.0</c:v>
                </c:pt>
                <c:pt idx="854">
                  <c:v>84.10000610351557</c:v>
                </c:pt>
                <c:pt idx="855">
                  <c:v>84.1999969482422</c:v>
                </c:pt>
                <c:pt idx="856">
                  <c:v>84.30000305175781</c:v>
                </c:pt>
                <c:pt idx="857">
                  <c:v>84.3999938964843</c:v>
                </c:pt>
                <c:pt idx="858">
                  <c:v>84.5</c:v>
                </c:pt>
                <c:pt idx="859">
                  <c:v>84.60000610351557</c:v>
                </c:pt>
                <c:pt idx="860">
                  <c:v>84.6999969482422</c:v>
                </c:pt>
                <c:pt idx="861">
                  <c:v>84.80000305175781</c:v>
                </c:pt>
                <c:pt idx="862">
                  <c:v>84.8999938964843</c:v>
                </c:pt>
                <c:pt idx="863">
                  <c:v>85.0</c:v>
                </c:pt>
                <c:pt idx="864">
                  <c:v>85.10000610351557</c:v>
                </c:pt>
                <c:pt idx="865">
                  <c:v>85.1999969482422</c:v>
                </c:pt>
                <c:pt idx="866">
                  <c:v>85.30000305175781</c:v>
                </c:pt>
                <c:pt idx="867">
                  <c:v>85.3999938964843</c:v>
                </c:pt>
                <c:pt idx="868">
                  <c:v>85.5</c:v>
                </c:pt>
                <c:pt idx="869">
                  <c:v>85.60000610351557</c:v>
                </c:pt>
                <c:pt idx="870">
                  <c:v>85.6999969482422</c:v>
                </c:pt>
                <c:pt idx="871">
                  <c:v>85.80000305175781</c:v>
                </c:pt>
                <c:pt idx="872">
                  <c:v>85.8999938964843</c:v>
                </c:pt>
                <c:pt idx="873">
                  <c:v>86.0</c:v>
                </c:pt>
                <c:pt idx="874">
                  <c:v>86.10000610351557</c:v>
                </c:pt>
                <c:pt idx="875">
                  <c:v>86.1999969482422</c:v>
                </c:pt>
                <c:pt idx="876">
                  <c:v>86.30000305175781</c:v>
                </c:pt>
                <c:pt idx="877">
                  <c:v>86.3999938964843</c:v>
                </c:pt>
                <c:pt idx="878">
                  <c:v>86.5</c:v>
                </c:pt>
                <c:pt idx="879">
                  <c:v>86.60000610351557</c:v>
                </c:pt>
                <c:pt idx="880">
                  <c:v>86.6999969482422</c:v>
                </c:pt>
                <c:pt idx="881">
                  <c:v>86.80000305175781</c:v>
                </c:pt>
                <c:pt idx="882">
                  <c:v>86.8999938964843</c:v>
                </c:pt>
                <c:pt idx="883">
                  <c:v>87.0</c:v>
                </c:pt>
                <c:pt idx="884">
                  <c:v>87.10000610351557</c:v>
                </c:pt>
                <c:pt idx="885">
                  <c:v>87.1999969482422</c:v>
                </c:pt>
                <c:pt idx="886">
                  <c:v>87.30000305175781</c:v>
                </c:pt>
                <c:pt idx="887">
                  <c:v>87.3999938964843</c:v>
                </c:pt>
                <c:pt idx="888">
                  <c:v>87.5</c:v>
                </c:pt>
                <c:pt idx="889">
                  <c:v>87.60000610351557</c:v>
                </c:pt>
                <c:pt idx="890">
                  <c:v>87.6999969482422</c:v>
                </c:pt>
                <c:pt idx="891">
                  <c:v>87.80000305175781</c:v>
                </c:pt>
                <c:pt idx="892">
                  <c:v>87.8999938964843</c:v>
                </c:pt>
                <c:pt idx="893">
                  <c:v>88.0</c:v>
                </c:pt>
                <c:pt idx="894">
                  <c:v>88.10000610351557</c:v>
                </c:pt>
                <c:pt idx="895">
                  <c:v>88.1999969482422</c:v>
                </c:pt>
                <c:pt idx="896">
                  <c:v>88.30000305175781</c:v>
                </c:pt>
                <c:pt idx="897">
                  <c:v>88.40000915527346</c:v>
                </c:pt>
                <c:pt idx="898">
                  <c:v>88.5</c:v>
                </c:pt>
                <c:pt idx="899">
                  <c:v>88.60000610351557</c:v>
                </c:pt>
                <c:pt idx="900">
                  <c:v>88.6999969482422</c:v>
                </c:pt>
                <c:pt idx="901">
                  <c:v>88.80000305175781</c:v>
                </c:pt>
                <c:pt idx="902">
                  <c:v>88.90000915527346</c:v>
                </c:pt>
                <c:pt idx="903">
                  <c:v>89.0</c:v>
                </c:pt>
                <c:pt idx="904">
                  <c:v>89.10000610351557</c:v>
                </c:pt>
                <c:pt idx="905">
                  <c:v>89.1999969482422</c:v>
                </c:pt>
                <c:pt idx="906">
                  <c:v>89.30000305175781</c:v>
                </c:pt>
                <c:pt idx="907">
                  <c:v>89.40000915527346</c:v>
                </c:pt>
                <c:pt idx="908">
                  <c:v>89.5</c:v>
                </c:pt>
                <c:pt idx="909">
                  <c:v>89.60000610351557</c:v>
                </c:pt>
                <c:pt idx="910">
                  <c:v>89.6999969482422</c:v>
                </c:pt>
                <c:pt idx="911">
                  <c:v>89.80000305175781</c:v>
                </c:pt>
                <c:pt idx="912">
                  <c:v>89.90000915527346</c:v>
                </c:pt>
                <c:pt idx="913">
                  <c:v>90.0</c:v>
                </c:pt>
                <c:pt idx="914">
                  <c:v>90.10000610351557</c:v>
                </c:pt>
                <c:pt idx="915">
                  <c:v>90.1999969482422</c:v>
                </c:pt>
                <c:pt idx="916">
                  <c:v>90.30000305175781</c:v>
                </c:pt>
                <c:pt idx="917">
                  <c:v>90.40000915527346</c:v>
                </c:pt>
                <c:pt idx="918">
                  <c:v>90.5</c:v>
                </c:pt>
                <c:pt idx="919">
                  <c:v>90.60000610351557</c:v>
                </c:pt>
                <c:pt idx="920">
                  <c:v>90.6999969482422</c:v>
                </c:pt>
                <c:pt idx="921">
                  <c:v>90.80000305175781</c:v>
                </c:pt>
                <c:pt idx="922">
                  <c:v>90.90000915527346</c:v>
                </c:pt>
                <c:pt idx="923">
                  <c:v>91.0</c:v>
                </c:pt>
                <c:pt idx="924">
                  <c:v>91.10000610351557</c:v>
                </c:pt>
                <c:pt idx="925">
                  <c:v>91.1999969482422</c:v>
                </c:pt>
                <c:pt idx="926">
                  <c:v>91.30000305175781</c:v>
                </c:pt>
                <c:pt idx="927">
                  <c:v>91.40000915527346</c:v>
                </c:pt>
                <c:pt idx="928">
                  <c:v>91.5</c:v>
                </c:pt>
                <c:pt idx="929">
                  <c:v>91.60000610351557</c:v>
                </c:pt>
                <c:pt idx="930">
                  <c:v>91.6999969482422</c:v>
                </c:pt>
                <c:pt idx="931">
                  <c:v>91.80000305175781</c:v>
                </c:pt>
                <c:pt idx="932">
                  <c:v>91.90000915527346</c:v>
                </c:pt>
                <c:pt idx="933">
                  <c:v>92.0</c:v>
                </c:pt>
                <c:pt idx="934">
                  <c:v>92.10000610351557</c:v>
                </c:pt>
                <c:pt idx="935">
                  <c:v>92.1999969482422</c:v>
                </c:pt>
                <c:pt idx="936">
                  <c:v>92.30000305175781</c:v>
                </c:pt>
                <c:pt idx="937">
                  <c:v>92.40000915527346</c:v>
                </c:pt>
                <c:pt idx="938">
                  <c:v>92.5</c:v>
                </c:pt>
                <c:pt idx="939">
                  <c:v>92.60000610351557</c:v>
                </c:pt>
                <c:pt idx="940">
                  <c:v>92.6999969482422</c:v>
                </c:pt>
                <c:pt idx="941">
                  <c:v>92.80000305175781</c:v>
                </c:pt>
                <c:pt idx="942">
                  <c:v>92.90000915527346</c:v>
                </c:pt>
                <c:pt idx="943">
                  <c:v>93.0</c:v>
                </c:pt>
                <c:pt idx="944">
                  <c:v>93.10000610351557</c:v>
                </c:pt>
                <c:pt idx="945">
                  <c:v>93.1999969482422</c:v>
                </c:pt>
                <c:pt idx="946">
                  <c:v>93.30000305175781</c:v>
                </c:pt>
                <c:pt idx="947">
                  <c:v>93.40000915527346</c:v>
                </c:pt>
                <c:pt idx="948">
                  <c:v>93.5</c:v>
                </c:pt>
                <c:pt idx="949">
                  <c:v>93.60000610351557</c:v>
                </c:pt>
                <c:pt idx="950">
                  <c:v>93.6999969482422</c:v>
                </c:pt>
                <c:pt idx="951">
                  <c:v>93.80000305175781</c:v>
                </c:pt>
                <c:pt idx="952">
                  <c:v>93.90000915527346</c:v>
                </c:pt>
                <c:pt idx="953">
                  <c:v>94.0</c:v>
                </c:pt>
                <c:pt idx="954">
                  <c:v>94.10000610351557</c:v>
                </c:pt>
                <c:pt idx="955">
                  <c:v>94.1999969482422</c:v>
                </c:pt>
                <c:pt idx="956">
                  <c:v>94.30000305175781</c:v>
                </c:pt>
                <c:pt idx="957">
                  <c:v>94.40000915527346</c:v>
                </c:pt>
                <c:pt idx="958">
                  <c:v>94.5</c:v>
                </c:pt>
                <c:pt idx="959">
                  <c:v>94.60000610351557</c:v>
                </c:pt>
                <c:pt idx="960">
                  <c:v>94.6999969482422</c:v>
                </c:pt>
                <c:pt idx="961">
                  <c:v>94.80000305175781</c:v>
                </c:pt>
                <c:pt idx="962">
                  <c:v>94.90000915527346</c:v>
                </c:pt>
                <c:pt idx="963">
                  <c:v>95.0</c:v>
                </c:pt>
                <c:pt idx="964">
                  <c:v>95.10000610351557</c:v>
                </c:pt>
                <c:pt idx="965">
                  <c:v>95.1999969482422</c:v>
                </c:pt>
                <c:pt idx="966">
                  <c:v>95.30000305175781</c:v>
                </c:pt>
                <c:pt idx="967">
                  <c:v>95.40000915527346</c:v>
                </c:pt>
                <c:pt idx="968">
                  <c:v>95.5</c:v>
                </c:pt>
                <c:pt idx="969">
                  <c:v>95.60000610351557</c:v>
                </c:pt>
                <c:pt idx="970">
                  <c:v>95.6999969482422</c:v>
                </c:pt>
                <c:pt idx="971">
                  <c:v>95.80000305175781</c:v>
                </c:pt>
                <c:pt idx="972">
                  <c:v>95.90000915527346</c:v>
                </c:pt>
                <c:pt idx="973">
                  <c:v>96.0</c:v>
                </c:pt>
                <c:pt idx="974">
                  <c:v>96.10000610351557</c:v>
                </c:pt>
                <c:pt idx="975">
                  <c:v>96.1999969482422</c:v>
                </c:pt>
                <c:pt idx="976">
                  <c:v>96.30000305175781</c:v>
                </c:pt>
                <c:pt idx="977">
                  <c:v>96.40000915527346</c:v>
                </c:pt>
                <c:pt idx="978">
                  <c:v>96.5</c:v>
                </c:pt>
                <c:pt idx="979">
                  <c:v>96.60000610351557</c:v>
                </c:pt>
                <c:pt idx="980">
                  <c:v>96.6999969482422</c:v>
                </c:pt>
                <c:pt idx="981">
                  <c:v>96.80000305175781</c:v>
                </c:pt>
                <c:pt idx="982">
                  <c:v>96.90000915527346</c:v>
                </c:pt>
                <c:pt idx="983">
                  <c:v>97.0</c:v>
                </c:pt>
                <c:pt idx="984">
                  <c:v>97.10000610351557</c:v>
                </c:pt>
                <c:pt idx="985">
                  <c:v>97.1999969482422</c:v>
                </c:pt>
                <c:pt idx="986">
                  <c:v>97.30000305175781</c:v>
                </c:pt>
                <c:pt idx="987">
                  <c:v>97.40000915527346</c:v>
                </c:pt>
                <c:pt idx="988">
                  <c:v>97.5</c:v>
                </c:pt>
                <c:pt idx="989">
                  <c:v>97.60000610351557</c:v>
                </c:pt>
                <c:pt idx="990">
                  <c:v>97.6999969482422</c:v>
                </c:pt>
                <c:pt idx="991">
                  <c:v>97.80000305175781</c:v>
                </c:pt>
                <c:pt idx="992">
                  <c:v>97.90000915527346</c:v>
                </c:pt>
                <c:pt idx="993">
                  <c:v>98.0</c:v>
                </c:pt>
                <c:pt idx="994">
                  <c:v>98.10000610351557</c:v>
                </c:pt>
                <c:pt idx="995">
                  <c:v>98.1999969482422</c:v>
                </c:pt>
                <c:pt idx="996">
                  <c:v>98.30000305175781</c:v>
                </c:pt>
                <c:pt idx="997">
                  <c:v>98.40000915527346</c:v>
                </c:pt>
                <c:pt idx="998">
                  <c:v>98.5</c:v>
                </c:pt>
                <c:pt idx="999">
                  <c:v>98.60000610351557</c:v>
                </c:pt>
                <c:pt idx="1000">
                  <c:v>98.6999969482422</c:v>
                </c:pt>
                <c:pt idx="1001">
                  <c:v>98.80000305175781</c:v>
                </c:pt>
                <c:pt idx="1002">
                  <c:v>98.90000915527346</c:v>
                </c:pt>
                <c:pt idx="1003">
                  <c:v>99.0</c:v>
                </c:pt>
                <c:pt idx="1004">
                  <c:v>99.10000610351557</c:v>
                </c:pt>
                <c:pt idx="1005">
                  <c:v>99.1999969482422</c:v>
                </c:pt>
                <c:pt idx="1006">
                  <c:v>99.30000305175781</c:v>
                </c:pt>
                <c:pt idx="1007">
                  <c:v>99.40000915527346</c:v>
                </c:pt>
                <c:pt idx="1008">
                  <c:v>99.5</c:v>
                </c:pt>
                <c:pt idx="1009">
                  <c:v>99.60000610351557</c:v>
                </c:pt>
                <c:pt idx="1010">
                  <c:v>99.6999969482422</c:v>
                </c:pt>
                <c:pt idx="1011">
                  <c:v>99.80000305175781</c:v>
                </c:pt>
                <c:pt idx="1012">
                  <c:v>99.90000915527346</c:v>
                </c:pt>
                <c:pt idx="1013">
                  <c:v>100.0</c:v>
                </c:pt>
                <c:pt idx="1014">
                  <c:v>100.1000061035156</c:v>
                </c:pt>
                <c:pt idx="1015">
                  <c:v>100.1999969482422</c:v>
                </c:pt>
                <c:pt idx="1016">
                  <c:v>100.3000030517578</c:v>
                </c:pt>
                <c:pt idx="1017">
                  <c:v>100.4000091552735</c:v>
                </c:pt>
                <c:pt idx="1018">
                  <c:v>100.5</c:v>
                </c:pt>
                <c:pt idx="1019">
                  <c:v>100.6000061035156</c:v>
                </c:pt>
                <c:pt idx="1020">
                  <c:v>100.6999969482422</c:v>
                </c:pt>
                <c:pt idx="1021">
                  <c:v>100.8000030517578</c:v>
                </c:pt>
                <c:pt idx="1022">
                  <c:v>100.9000091552735</c:v>
                </c:pt>
                <c:pt idx="1023">
                  <c:v>101.0</c:v>
                </c:pt>
                <c:pt idx="1024">
                  <c:v>101.1000061035156</c:v>
                </c:pt>
                <c:pt idx="1025">
                  <c:v>101.1999969482422</c:v>
                </c:pt>
                <c:pt idx="1026">
                  <c:v>101.3000030517578</c:v>
                </c:pt>
                <c:pt idx="1027">
                  <c:v>101.4000091552735</c:v>
                </c:pt>
                <c:pt idx="1028">
                  <c:v>101.5</c:v>
                </c:pt>
                <c:pt idx="1029">
                  <c:v>101.6000061035156</c:v>
                </c:pt>
                <c:pt idx="1030">
                  <c:v>101.6999969482422</c:v>
                </c:pt>
                <c:pt idx="1031">
                  <c:v>101.8000030517578</c:v>
                </c:pt>
                <c:pt idx="1032">
                  <c:v>101.9000091552735</c:v>
                </c:pt>
                <c:pt idx="1033">
                  <c:v>102.0</c:v>
                </c:pt>
                <c:pt idx="1034">
                  <c:v>102.1000061035156</c:v>
                </c:pt>
                <c:pt idx="1035">
                  <c:v>102.1999969482422</c:v>
                </c:pt>
                <c:pt idx="1036">
                  <c:v>102.3000030517578</c:v>
                </c:pt>
                <c:pt idx="1037">
                  <c:v>102.4000091552735</c:v>
                </c:pt>
                <c:pt idx="1038">
                  <c:v>102.5</c:v>
                </c:pt>
                <c:pt idx="1039">
                  <c:v>102.6000061035156</c:v>
                </c:pt>
                <c:pt idx="1040">
                  <c:v>102.6999969482422</c:v>
                </c:pt>
                <c:pt idx="1041">
                  <c:v>102.8000030517578</c:v>
                </c:pt>
                <c:pt idx="1042">
                  <c:v>102.9000091552735</c:v>
                </c:pt>
                <c:pt idx="1043">
                  <c:v>103.0</c:v>
                </c:pt>
                <c:pt idx="1044">
                  <c:v>103.1000061035156</c:v>
                </c:pt>
                <c:pt idx="1045">
                  <c:v>103.1999969482422</c:v>
                </c:pt>
                <c:pt idx="1046">
                  <c:v>103.3000030517578</c:v>
                </c:pt>
                <c:pt idx="1047">
                  <c:v>103.4000091552735</c:v>
                </c:pt>
                <c:pt idx="1048">
                  <c:v>103.5</c:v>
                </c:pt>
                <c:pt idx="1049">
                  <c:v>103.6000061035156</c:v>
                </c:pt>
                <c:pt idx="1050">
                  <c:v>103.6999969482422</c:v>
                </c:pt>
                <c:pt idx="1051">
                  <c:v>103.8000030517578</c:v>
                </c:pt>
                <c:pt idx="1052">
                  <c:v>103.9000091552735</c:v>
                </c:pt>
                <c:pt idx="1053">
                  <c:v>104.0</c:v>
                </c:pt>
                <c:pt idx="1054">
                  <c:v>104.1000061035156</c:v>
                </c:pt>
                <c:pt idx="1055">
                  <c:v>104.1999969482422</c:v>
                </c:pt>
                <c:pt idx="1056">
                  <c:v>104.3000030517578</c:v>
                </c:pt>
                <c:pt idx="1057">
                  <c:v>104.4000091552735</c:v>
                </c:pt>
                <c:pt idx="1058">
                  <c:v>104.5</c:v>
                </c:pt>
                <c:pt idx="1059">
                  <c:v>104.6000061035156</c:v>
                </c:pt>
                <c:pt idx="1060">
                  <c:v>104.6999969482422</c:v>
                </c:pt>
                <c:pt idx="1061">
                  <c:v>104.8000030517578</c:v>
                </c:pt>
                <c:pt idx="1062">
                  <c:v>104.9000091552735</c:v>
                </c:pt>
                <c:pt idx="1063">
                  <c:v>105.0</c:v>
                </c:pt>
                <c:pt idx="1064">
                  <c:v>105.1000061035156</c:v>
                </c:pt>
                <c:pt idx="1065">
                  <c:v>105.1999969482422</c:v>
                </c:pt>
                <c:pt idx="1066">
                  <c:v>105.3000030517578</c:v>
                </c:pt>
                <c:pt idx="1067">
                  <c:v>105.4000091552735</c:v>
                </c:pt>
                <c:pt idx="1068">
                  <c:v>105.5</c:v>
                </c:pt>
                <c:pt idx="1069">
                  <c:v>105.6000061035156</c:v>
                </c:pt>
                <c:pt idx="1070">
                  <c:v>105.6999969482422</c:v>
                </c:pt>
                <c:pt idx="1071">
                  <c:v>105.8000030517578</c:v>
                </c:pt>
                <c:pt idx="1072">
                  <c:v>105.9000091552735</c:v>
                </c:pt>
                <c:pt idx="1073">
                  <c:v>106.0</c:v>
                </c:pt>
                <c:pt idx="1074">
                  <c:v>106.1000061035156</c:v>
                </c:pt>
                <c:pt idx="1075">
                  <c:v>106.1999969482422</c:v>
                </c:pt>
                <c:pt idx="1076">
                  <c:v>106.3000030517578</c:v>
                </c:pt>
                <c:pt idx="1077">
                  <c:v>106.4000091552735</c:v>
                </c:pt>
                <c:pt idx="1078">
                  <c:v>106.5</c:v>
                </c:pt>
                <c:pt idx="1079">
                  <c:v>106.6000061035156</c:v>
                </c:pt>
                <c:pt idx="1080">
                  <c:v>106.6999969482422</c:v>
                </c:pt>
                <c:pt idx="1081">
                  <c:v>106.8000030517578</c:v>
                </c:pt>
                <c:pt idx="1082">
                  <c:v>106.9000091552735</c:v>
                </c:pt>
                <c:pt idx="1083">
                  <c:v>107.0</c:v>
                </c:pt>
                <c:pt idx="1084">
                  <c:v>107.1000061035156</c:v>
                </c:pt>
                <c:pt idx="1085">
                  <c:v>107.1999969482422</c:v>
                </c:pt>
                <c:pt idx="1086">
                  <c:v>107.3000030517578</c:v>
                </c:pt>
                <c:pt idx="1087">
                  <c:v>107.4000091552735</c:v>
                </c:pt>
                <c:pt idx="1088">
                  <c:v>107.5</c:v>
                </c:pt>
                <c:pt idx="1089">
                  <c:v>107.6000061035156</c:v>
                </c:pt>
                <c:pt idx="1090">
                  <c:v>107.6999969482422</c:v>
                </c:pt>
                <c:pt idx="1091">
                  <c:v>107.8000030517578</c:v>
                </c:pt>
                <c:pt idx="1092">
                  <c:v>107.9000091552735</c:v>
                </c:pt>
                <c:pt idx="1093">
                  <c:v>108.0</c:v>
                </c:pt>
                <c:pt idx="1094">
                  <c:v>108.1000061035156</c:v>
                </c:pt>
                <c:pt idx="1095">
                  <c:v>108.1999969482422</c:v>
                </c:pt>
                <c:pt idx="1096">
                  <c:v>108.3000030517578</c:v>
                </c:pt>
                <c:pt idx="1097">
                  <c:v>108.4000091552735</c:v>
                </c:pt>
                <c:pt idx="1098">
                  <c:v>108.5</c:v>
                </c:pt>
                <c:pt idx="1099">
                  <c:v>108.6000061035156</c:v>
                </c:pt>
                <c:pt idx="1100">
                  <c:v>108.6999969482422</c:v>
                </c:pt>
                <c:pt idx="1101">
                  <c:v>108.8000030517578</c:v>
                </c:pt>
                <c:pt idx="1102">
                  <c:v>108.9000091552735</c:v>
                </c:pt>
                <c:pt idx="1103">
                  <c:v>109.0</c:v>
                </c:pt>
                <c:pt idx="1104">
                  <c:v>109.1000061035156</c:v>
                </c:pt>
                <c:pt idx="1105">
                  <c:v>109.1999969482422</c:v>
                </c:pt>
                <c:pt idx="1106">
                  <c:v>109.3000030517578</c:v>
                </c:pt>
                <c:pt idx="1107">
                  <c:v>109.4000091552735</c:v>
                </c:pt>
                <c:pt idx="1108">
                  <c:v>109.5</c:v>
                </c:pt>
                <c:pt idx="1109">
                  <c:v>109.6000061035156</c:v>
                </c:pt>
                <c:pt idx="1110">
                  <c:v>109.6999969482422</c:v>
                </c:pt>
                <c:pt idx="1111">
                  <c:v>109.8000030517578</c:v>
                </c:pt>
                <c:pt idx="1112">
                  <c:v>109.9000091552735</c:v>
                </c:pt>
                <c:pt idx="1113">
                  <c:v>110.0</c:v>
                </c:pt>
                <c:pt idx="1114">
                  <c:v>110.1000061035156</c:v>
                </c:pt>
                <c:pt idx="1115">
                  <c:v>110.1999969482422</c:v>
                </c:pt>
                <c:pt idx="1116">
                  <c:v>110.3000030517578</c:v>
                </c:pt>
                <c:pt idx="1117">
                  <c:v>110.4000091552735</c:v>
                </c:pt>
                <c:pt idx="1118">
                  <c:v>110.5</c:v>
                </c:pt>
                <c:pt idx="1119">
                  <c:v>110.6000061035156</c:v>
                </c:pt>
                <c:pt idx="1120">
                  <c:v>110.6999969482422</c:v>
                </c:pt>
                <c:pt idx="1121">
                  <c:v>110.8000030517578</c:v>
                </c:pt>
                <c:pt idx="1122">
                  <c:v>110.9000091552735</c:v>
                </c:pt>
                <c:pt idx="1123">
                  <c:v>111.0</c:v>
                </c:pt>
                <c:pt idx="1124">
                  <c:v>111.1000061035156</c:v>
                </c:pt>
                <c:pt idx="1125">
                  <c:v>111.1999969482422</c:v>
                </c:pt>
                <c:pt idx="1126">
                  <c:v>111.3000030517578</c:v>
                </c:pt>
                <c:pt idx="1127">
                  <c:v>111.4000091552735</c:v>
                </c:pt>
                <c:pt idx="1128">
                  <c:v>111.5</c:v>
                </c:pt>
                <c:pt idx="1129">
                  <c:v>111.6000061035156</c:v>
                </c:pt>
                <c:pt idx="1130">
                  <c:v>111.6999969482422</c:v>
                </c:pt>
                <c:pt idx="1131">
                  <c:v>111.8000030517578</c:v>
                </c:pt>
                <c:pt idx="1132">
                  <c:v>111.9000091552735</c:v>
                </c:pt>
                <c:pt idx="1133">
                  <c:v>112.0</c:v>
                </c:pt>
                <c:pt idx="1134">
                  <c:v>112.1000061035156</c:v>
                </c:pt>
                <c:pt idx="1135">
                  <c:v>112.1999969482422</c:v>
                </c:pt>
                <c:pt idx="1136">
                  <c:v>112.3000030517578</c:v>
                </c:pt>
                <c:pt idx="1137">
                  <c:v>112.4000091552735</c:v>
                </c:pt>
                <c:pt idx="1138">
                  <c:v>112.5</c:v>
                </c:pt>
                <c:pt idx="1139">
                  <c:v>112.6000061035156</c:v>
                </c:pt>
                <c:pt idx="1140">
                  <c:v>112.6999969482422</c:v>
                </c:pt>
                <c:pt idx="1141">
                  <c:v>112.8000030517578</c:v>
                </c:pt>
                <c:pt idx="1142">
                  <c:v>112.9000091552735</c:v>
                </c:pt>
                <c:pt idx="1143">
                  <c:v>113.0</c:v>
                </c:pt>
                <c:pt idx="1144">
                  <c:v>113.1000061035156</c:v>
                </c:pt>
                <c:pt idx="1145">
                  <c:v>113.1999969482422</c:v>
                </c:pt>
                <c:pt idx="1146">
                  <c:v>113.3000030517578</c:v>
                </c:pt>
                <c:pt idx="1147">
                  <c:v>113.4000091552735</c:v>
                </c:pt>
                <c:pt idx="1148">
                  <c:v>113.5</c:v>
                </c:pt>
                <c:pt idx="1149">
                  <c:v>113.6000061035156</c:v>
                </c:pt>
                <c:pt idx="1150">
                  <c:v>113.6999969482422</c:v>
                </c:pt>
                <c:pt idx="1151">
                  <c:v>113.8000030517578</c:v>
                </c:pt>
                <c:pt idx="1152">
                  <c:v>113.9000091552735</c:v>
                </c:pt>
                <c:pt idx="1153">
                  <c:v>114.0</c:v>
                </c:pt>
                <c:pt idx="1154">
                  <c:v>114.1000061035156</c:v>
                </c:pt>
                <c:pt idx="1155">
                  <c:v>114.1999969482422</c:v>
                </c:pt>
                <c:pt idx="1156">
                  <c:v>114.3000030517578</c:v>
                </c:pt>
                <c:pt idx="1157">
                  <c:v>114.4000091552735</c:v>
                </c:pt>
                <c:pt idx="1158">
                  <c:v>114.5</c:v>
                </c:pt>
                <c:pt idx="1159">
                  <c:v>114.6000061035156</c:v>
                </c:pt>
                <c:pt idx="1160">
                  <c:v>114.6999969482422</c:v>
                </c:pt>
                <c:pt idx="1161">
                  <c:v>114.8000030517578</c:v>
                </c:pt>
                <c:pt idx="1162">
                  <c:v>114.9000091552735</c:v>
                </c:pt>
                <c:pt idx="1163">
                  <c:v>115.0</c:v>
                </c:pt>
                <c:pt idx="1164">
                  <c:v>115.1000061035156</c:v>
                </c:pt>
                <c:pt idx="1165">
                  <c:v>115.1999969482422</c:v>
                </c:pt>
                <c:pt idx="1166">
                  <c:v>115.3000030517578</c:v>
                </c:pt>
                <c:pt idx="1167">
                  <c:v>115.4000091552735</c:v>
                </c:pt>
                <c:pt idx="1168">
                  <c:v>115.5</c:v>
                </c:pt>
                <c:pt idx="1169">
                  <c:v>115.6000061035156</c:v>
                </c:pt>
                <c:pt idx="1170">
                  <c:v>115.6999969482422</c:v>
                </c:pt>
                <c:pt idx="1171">
                  <c:v>115.8000030517578</c:v>
                </c:pt>
                <c:pt idx="1172">
                  <c:v>115.9000091552735</c:v>
                </c:pt>
                <c:pt idx="1173">
                  <c:v>116.0</c:v>
                </c:pt>
                <c:pt idx="1174">
                  <c:v>116.1000061035156</c:v>
                </c:pt>
                <c:pt idx="1175">
                  <c:v>116.1999969482422</c:v>
                </c:pt>
                <c:pt idx="1176">
                  <c:v>116.3000030517578</c:v>
                </c:pt>
                <c:pt idx="1177">
                  <c:v>116.4000091552735</c:v>
                </c:pt>
                <c:pt idx="1178">
                  <c:v>116.5</c:v>
                </c:pt>
                <c:pt idx="1179">
                  <c:v>116.6000061035156</c:v>
                </c:pt>
                <c:pt idx="1180">
                  <c:v>116.6999969482422</c:v>
                </c:pt>
                <c:pt idx="1181">
                  <c:v>116.8000030517578</c:v>
                </c:pt>
                <c:pt idx="1182">
                  <c:v>116.9000091552735</c:v>
                </c:pt>
                <c:pt idx="1183">
                  <c:v>117.0</c:v>
                </c:pt>
                <c:pt idx="1184">
                  <c:v>117.1000061035156</c:v>
                </c:pt>
                <c:pt idx="1185">
                  <c:v>117.1999969482422</c:v>
                </c:pt>
                <c:pt idx="1186">
                  <c:v>117.3000030517578</c:v>
                </c:pt>
                <c:pt idx="1187">
                  <c:v>117.4000091552735</c:v>
                </c:pt>
                <c:pt idx="1188">
                  <c:v>117.5</c:v>
                </c:pt>
                <c:pt idx="1189">
                  <c:v>117.6000061035156</c:v>
                </c:pt>
                <c:pt idx="1190">
                  <c:v>117.6999969482422</c:v>
                </c:pt>
                <c:pt idx="1191">
                  <c:v>117.8000030517578</c:v>
                </c:pt>
                <c:pt idx="1192">
                  <c:v>117.9000091552735</c:v>
                </c:pt>
                <c:pt idx="1193">
                  <c:v>118.0</c:v>
                </c:pt>
                <c:pt idx="1194">
                  <c:v>118.1000061035156</c:v>
                </c:pt>
                <c:pt idx="1195">
                  <c:v>118.1999969482422</c:v>
                </c:pt>
                <c:pt idx="1196">
                  <c:v>118.3000030517578</c:v>
                </c:pt>
                <c:pt idx="1197">
                  <c:v>118.4000091552735</c:v>
                </c:pt>
                <c:pt idx="1198">
                  <c:v>118.5</c:v>
                </c:pt>
                <c:pt idx="1199">
                  <c:v>118.6000061035156</c:v>
                </c:pt>
                <c:pt idx="1200">
                  <c:v>118.6999969482422</c:v>
                </c:pt>
                <c:pt idx="1201">
                  <c:v>118.8000030517578</c:v>
                </c:pt>
                <c:pt idx="1202">
                  <c:v>118.9000091552735</c:v>
                </c:pt>
                <c:pt idx="1203">
                  <c:v>119.0</c:v>
                </c:pt>
                <c:pt idx="1204">
                  <c:v>119.1000061035156</c:v>
                </c:pt>
                <c:pt idx="1205">
                  <c:v>119.1999969482422</c:v>
                </c:pt>
                <c:pt idx="1206">
                  <c:v>119.3000030517578</c:v>
                </c:pt>
                <c:pt idx="1207">
                  <c:v>119.4000091552735</c:v>
                </c:pt>
                <c:pt idx="1208">
                  <c:v>119.5</c:v>
                </c:pt>
                <c:pt idx="1209">
                  <c:v>119.6000061035156</c:v>
                </c:pt>
                <c:pt idx="1210">
                  <c:v>119.6999969482422</c:v>
                </c:pt>
                <c:pt idx="1211">
                  <c:v>119.8000030517578</c:v>
                </c:pt>
                <c:pt idx="1212">
                  <c:v>119.9000091552735</c:v>
                </c:pt>
                <c:pt idx="1213">
                  <c:v>120.0</c:v>
                </c:pt>
                <c:pt idx="1214">
                  <c:v>120.1000061035156</c:v>
                </c:pt>
                <c:pt idx="1215">
                  <c:v>120.1999969482422</c:v>
                </c:pt>
                <c:pt idx="1216">
                  <c:v>120.3000030517578</c:v>
                </c:pt>
                <c:pt idx="1217">
                  <c:v>120.4000091552735</c:v>
                </c:pt>
                <c:pt idx="1218">
                  <c:v>120.5</c:v>
                </c:pt>
                <c:pt idx="1219">
                  <c:v>120.6000061035156</c:v>
                </c:pt>
                <c:pt idx="1220">
                  <c:v>120.6999969482422</c:v>
                </c:pt>
                <c:pt idx="1221">
                  <c:v>120.8000030517578</c:v>
                </c:pt>
                <c:pt idx="1222">
                  <c:v>120.9000091552735</c:v>
                </c:pt>
                <c:pt idx="1223">
                  <c:v>121.0</c:v>
                </c:pt>
                <c:pt idx="1224">
                  <c:v>121.1000061035156</c:v>
                </c:pt>
                <c:pt idx="1225">
                  <c:v>121.1999969482422</c:v>
                </c:pt>
                <c:pt idx="1226">
                  <c:v>121.3000030517578</c:v>
                </c:pt>
                <c:pt idx="1227">
                  <c:v>121.4000091552735</c:v>
                </c:pt>
                <c:pt idx="1228">
                  <c:v>121.5</c:v>
                </c:pt>
                <c:pt idx="1229">
                  <c:v>121.6000061035156</c:v>
                </c:pt>
                <c:pt idx="1230">
                  <c:v>121.6999969482422</c:v>
                </c:pt>
                <c:pt idx="1231">
                  <c:v>121.8000030517578</c:v>
                </c:pt>
                <c:pt idx="1232">
                  <c:v>121.9000091552735</c:v>
                </c:pt>
                <c:pt idx="1233">
                  <c:v>122.0</c:v>
                </c:pt>
                <c:pt idx="1234">
                  <c:v>122.1000061035156</c:v>
                </c:pt>
                <c:pt idx="1235">
                  <c:v>122.1999969482422</c:v>
                </c:pt>
                <c:pt idx="1236">
                  <c:v>122.3000030517578</c:v>
                </c:pt>
                <c:pt idx="1237">
                  <c:v>122.4000091552735</c:v>
                </c:pt>
                <c:pt idx="1238">
                  <c:v>122.5</c:v>
                </c:pt>
                <c:pt idx="1239">
                  <c:v>122.6000061035156</c:v>
                </c:pt>
                <c:pt idx="1240">
                  <c:v>122.6999969482422</c:v>
                </c:pt>
                <c:pt idx="1241">
                  <c:v>122.8000030517578</c:v>
                </c:pt>
                <c:pt idx="1242">
                  <c:v>122.9000091552735</c:v>
                </c:pt>
                <c:pt idx="1243">
                  <c:v>123.0</c:v>
                </c:pt>
                <c:pt idx="1244">
                  <c:v>123.1000061035156</c:v>
                </c:pt>
                <c:pt idx="1245">
                  <c:v>123.1999969482422</c:v>
                </c:pt>
                <c:pt idx="1246">
                  <c:v>123.3000030517578</c:v>
                </c:pt>
                <c:pt idx="1247">
                  <c:v>123.4000091552735</c:v>
                </c:pt>
                <c:pt idx="1248">
                  <c:v>123.5</c:v>
                </c:pt>
                <c:pt idx="1249">
                  <c:v>123.6000061035156</c:v>
                </c:pt>
                <c:pt idx="1250">
                  <c:v>123.6999969482422</c:v>
                </c:pt>
                <c:pt idx="1251">
                  <c:v>123.8000030517578</c:v>
                </c:pt>
                <c:pt idx="1252">
                  <c:v>123.9000091552735</c:v>
                </c:pt>
                <c:pt idx="1253">
                  <c:v>124.0</c:v>
                </c:pt>
                <c:pt idx="1254">
                  <c:v>124.1000061035156</c:v>
                </c:pt>
                <c:pt idx="1255">
                  <c:v>124.1999969482422</c:v>
                </c:pt>
                <c:pt idx="1256">
                  <c:v>124.3000030517578</c:v>
                </c:pt>
                <c:pt idx="1257">
                  <c:v>124.4000091552735</c:v>
                </c:pt>
                <c:pt idx="1258">
                  <c:v>124.5</c:v>
                </c:pt>
                <c:pt idx="1259">
                  <c:v>124.6000061035156</c:v>
                </c:pt>
                <c:pt idx="1260">
                  <c:v>124.6999969482422</c:v>
                </c:pt>
                <c:pt idx="1261">
                  <c:v>124.8000030517578</c:v>
                </c:pt>
                <c:pt idx="1262">
                  <c:v>124.9000091552735</c:v>
                </c:pt>
                <c:pt idx="1263">
                  <c:v>125.0</c:v>
                </c:pt>
                <c:pt idx="1264">
                  <c:v>125.1000061035156</c:v>
                </c:pt>
                <c:pt idx="1265">
                  <c:v>125.1999969482422</c:v>
                </c:pt>
                <c:pt idx="1266">
                  <c:v>125.3000030517578</c:v>
                </c:pt>
                <c:pt idx="1267">
                  <c:v>125.4000091552735</c:v>
                </c:pt>
                <c:pt idx="1268">
                  <c:v>125.5</c:v>
                </c:pt>
                <c:pt idx="1269">
                  <c:v>125.6000061035156</c:v>
                </c:pt>
                <c:pt idx="1270">
                  <c:v>125.6999969482422</c:v>
                </c:pt>
                <c:pt idx="1271">
                  <c:v>125.8000030517578</c:v>
                </c:pt>
                <c:pt idx="1272">
                  <c:v>125.9000091552735</c:v>
                </c:pt>
                <c:pt idx="1273">
                  <c:v>126.0</c:v>
                </c:pt>
                <c:pt idx="1274">
                  <c:v>126.1000061035156</c:v>
                </c:pt>
                <c:pt idx="1275">
                  <c:v>126.1999969482422</c:v>
                </c:pt>
                <c:pt idx="1276">
                  <c:v>126.3000030517578</c:v>
                </c:pt>
                <c:pt idx="1277">
                  <c:v>126.4000091552735</c:v>
                </c:pt>
                <c:pt idx="1278">
                  <c:v>126.5</c:v>
                </c:pt>
                <c:pt idx="1279">
                  <c:v>126.6000061035156</c:v>
                </c:pt>
                <c:pt idx="1280">
                  <c:v>126.6999969482422</c:v>
                </c:pt>
                <c:pt idx="1281">
                  <c:v>126.8000030517578</c:v>
                </c:pt>
                <c:pt idx="1282">
                  <c:v>126.9000091552735</c:v>
                </c:pt>
                <c:pt idx="1283">
                  <c:v>127.0</c:v>
                </c:pt>
                <c:pt idx="1284">
                  <c:v>127.1000061035156</c:v>
                </c:pt>
                <c:pt idx="1285">
                  <c:v>127.1999969482422</c:v>
                </c:pt>
                <c:pt idx="1286">
                  <c:v>127.3000030517578</c:v>
                </c:pt>
                <c:pt idx="1287">
                  <c:v>127.4000091552735</c:v>
                </c:pt>
                <c:pt idx="1288">
                  <c:v>127.5</c:v>
                </c:pt>
                <c:pt idx="1289">
                  <c:v>127.6000061035156</c:v>
                </c:pt>
                <c:pt idx="1290">
                  <c:v>127.6999969482422</c:v>
                </c:pt>
                <c:pt idx="1291">
                  <c:v>127.8000030517578</c:v>
                </c:pt>
                <c:pt idx="1292">
                  <c:v>127.9000091552735</c:v>
                </c:pt>
                <c:pt idx="1293">
                  <c:v>128.0</c:v>
                </c:pt>
                <c:pt idx="1294">
                  <c:v>128.1000061035156</c:v>
                </c:pt>
                <c:pt idx="1295">
                  <c:v>128.1999969482422</c:v>
                </c:pt>
                <c:pt idx="1296">
                  <c:v>128.3000030517578</c:v>
                </c:pt>
                <c:pt idx="1297">
                  <c:v>128.4000091552735</c:v>
                </c:pt>
                <c:pt idx="1298">
                  <c:v>128.5</c:v>
                </c:pt>
                <c:pt idx="1299">
                  <c:v>128.6000061035156</c:v>
                </c:pt>
                <c:pt idx="1300">
                  <c:v>128.6999969482422</c:v>
                </c:pt>
                <c:pt idx="1301">
                  <c:v>128.8000030517578</c:v>
                </c:pt>
                <c:pt idx="1302">
                  <c:v>128.9000091552735</c:v>
                </c:pt>
                <c:pt idx="1303">
                  <c:v>129.0</c:v>
                </c:pt>
                <c:pt idx="1304">
                  <c:v>129.1000061035156</c:v>
                </c:pt>
                <c:pt idx="1305">
                  <c:v>129.1999969482422</c:v>
                </c:pt>
                <c:pt idx="1306">
                  <c:v>129.3000030517578</c:v>
                </c:pt>
                <c:pt idx="1307">
                  <c:v>129.4000091552735</c:v>
                </c:pt>
                <c:pt idx="1308">
                  <c:v>129.5</c:v>
                </c:pt>
                <c:pt idx="1309">
                  <c:v>129.6000061035156</c:v>
                </c:pt>
                <c:pt idx="1310">
                  <c:v>129.6999969482422</c:v>
                </c:pt>
                <c:pt idx="1311">
                  <c:v>129.8000030517578</c:v>
                </c:pt>
                <c:pt idx="1312">
                  <c:v>129.9000091552735</c:v>
                </c:pt>
                <c:pt idx="1313">
                  <c:v>130.0</c:v>
                </c:pt>
                <c:pt idx="1314">
                  <c:v>130.1000061035156</c:v>
                </c:pt>
                <c:pt idx="1315">
                  <c:v>130.1999969482422</c:v>
                </c:pt>
                <c:pt idx="1316">
                  <c:v>130.3000030517578</c:v>
                </c:pt>
                <c:pt idx="1317">
                  <c:v>130.4000091552735</c:v>
                </c:pt>
                <c:pt idx="1318">
                  <c:v>130.5</c:v>
                </c:pt>
                <c:pt idx="1319">
                  <c:v>130.6000061035156</c:v>
                </c:pt>
                <c:pt idx="1320">
                  <c:v>130.6999969482422</c:v>
                </c:pt>
                <c:pt idx="1321">
                  <c:v>130.8000030517578</c:v>
                </c:pt>
                <c:pt idx="1322">
                  <c:v>130.9000091552735</c:v>
                </c:pt>
                <c:pt idx="1323">
                  <c:v>131.0</c:v>
                </c:pt>
                <c:pt idx="1324">
                  <c:v>131.1000061035156</c:v>
                </c:pt>
                <c:pt idx="1325">
                  <c:v>131.1999969482422</c:v>
                </c:pt>
                <c:pt idx="1326">
                  <c:v>131.3000030517578</c:v>
                </c:pt>
                <c:pt idx="1327">
                  <c:v>131.4000091552735</c:v>
                </c:pt>
                <c:pt idx="1328">
                  <c:v>131.5</c:v>
                </c:pt>
                <c:pt idx="1329">
                  <c:v>131.6000061035156</c:v>
                </c:pt>
                <c:pt idx="1330">
                  <c:v>131.6999969482422</c:v>
                </c:pt>
                <c:pt idx="1331">
                  <c:v>131.8000030517578</c:v>
                </c:pt>
                <c:pt idx="1332">
                  <c:v>131.9000091552735</c:v>
                </c:pt>
                <c:pt idx="1333">
                  <c:v>132.0</c:v>
                </c:pt>
                <c:pt idx="1334">
                  <c:v>132.1000061035156</c:v>
                </c:pt>
                <c:pt idx="1335">
                  <c:v>132.1999969482422</c:v>
                </c:pt>
                <c:pt idx="1336">
                  <c:v>132.3000030517578</c:v>
                </c:pt>
                <c:pt idx="1337">
                  <c:v>132.4000091552735</c:v>
                </c:pt>
                <c:pt idx="1338">
                  <c:v>132.5</c:v>
                </c:pt>
                <c:pt idx="1339">
                  <c:v>132.6000061035156</c:v>
                </c:pt>
                <c:pt idx="1340">
                  <c:v>132.6999969482422</c:v>
                </c:pt>
                <c:pt idx="1341">
                  <c:v>132.8000030517578</c:v>
                </c:pt>
                <c:pt idx="1342">
                  <c:v>132.9000091552735</c:v>
                </c:pt>
                <c:pt idx="1343">
                  <c:v>133.0</c:v>
                </c:pt>
                <c:pt idx="1344">
                  <c:v>133.1000061035156</c:v>
                </c:pt>
                <c:pt idx="1345">
                  <c:v>133.1999969482422</c:v>
                </c:pt>
                <c:pt idx="1346">
                  <c:v>133.3000030517578</c:v>
                </c:pt>
                <c:pt idx="1347">
                  <c:v>133.4000091552735</c:v>
                </c:pt>
                <c:pt idx="1348">
                  <c:v>133.5</c:v>
                </c:pt>
                <c:pt idx="1349">
                  <c:v>133.6000061035156</c:v>
                </c:pt>
                <c:pt idx="1350">
                  <c:v>133.6999969482422</c:v>
                </c:pt>
                <c:pt idx="1351">
                  <c:v>133.8000030517578</c:v>
                </c:pt>
                <c:pt idx="1352">
                  <c:v>133.9000091552735</c:v>
                </c:pt>
                <c:pt idx="1353">
                  <c:v>134.0</c:v>
                </c:pt>
                <c:pt idx="1354">
                  <c:v>134.1000061035156</c:v>
                </c:pt>
                <c:pt idx="1355">
                  <c:v>134.1999969482422</c:v>
                </c:pt>
                <c:pt idx="1356">
                  <c:v>134.3000030517578</c:v>
                </c:pt>
                <c:pt idx="1357">
                  <c:v>134.4000091552735</c:v>
                </c:pt>
                <c:pt idx="1358">
                  <c:v>134.5</c:v>
                </c:pt>
                <c:pt idx="1359">
                  <c:v>134.6000061035156</c:v>
                </c:pt>
                <c:pt idx="1360">
                  <c:v>134.6999969482422</c:v>
                </c:pt>
                <c:pt idx="1361">
                  <c:v>134.8000030517578</c:v>
                </c:pt>
                <c:pt idx="1362">
                  <c:v>134.9000091552735</c:v>
                </c:pt>
                <c:pt idx="1363">
                  <c:v>135.0</c:v>
                </c:pt>
                <c:pt idx="1364">
                  <c:v>135.1000061035156</c:v>
                </c:pt>
                <c:pt idx="1365">
                  <c:v>135.1999969482422</c:v>
                </c:pt>
                <c:pt idx="1366">
                  <c:v>135.3000030517578</c:v>
                </c:pt>
                <c:pt idx="1367">
                  <c:v>135.4000091552735</c:v>
                </c:pt>
                <c:pt idx="1368">
                  <c:v>135.5</c:v>
                </c:pt>
                <c:pt idx="1369">
                  <c:v>135.6000061035156</c:v>
                </c:pt>
                <c:pt idx="1370">
                  <c:v>135.6999969482422</c:v>
                </c:pt>
                <c:pt idx="1371">
                  <c:v>135.8000030517578</c:v>
                </c:pt>
                <c:pt idx="1372">
                  <c:v>135.9000091552735</c:v>
                </c:pt>
                <c:pt idx="1373">
                  <c:v>136.0</c:v>
                </c:pt>
                <c:pt idx="1374">
                  <c:v>136.1000061035156</c:v>
                </c:pt>
                <c:pt idx="1375">
                  <c:v>136.1999969482422</c:v>
                </c:pt>
                <c:pt idx="1376">
                  <c:v>136.3000030517578</c:v>
                </c:pt>
                <c:pt idx="1377">
                  <c:v>136.4000091552735</c:v>
                </c:pt>
                <c:pt idx="1378">
                  <c:v>136.5</c:v>
                </c:pt>
                <c:pt idx="1379">
                  <c:v>136.6000061035156</c:v>
                </c:pt>
                <c:pt idx="1380">
                  <c:v>136.6999969482422</c:v>
                </c:pt>
                <c:pt idx="1381">
                  <c:v>136.8000030517578</c:v>
                </c:pt>
                <c:pt idx="1382">
                  <c:v>136.9000091552735</c:v>
                </c:pt>
                <c:pt idx="1383">
                  <c:v>137.0</c:v>
                </c:pt>
                <c:pt idx="1384">
                  <c:v>137.1000061035156</c:v>
                </c:pt>
                <c:pt idx="1385">
                  <c:v>137.1999969482422</c:v>
                </c:pt>
                <c:pt idx="1386">
                  <c:v>137.3000030517578</c:v>
                </c:pt>
                <c:pt idx="1387">
                  <c:v>137.4000091552735</c:v>
                </c:pt>
                <c:pt idx="1388">
                  <c:v>137.5</c:v>
                </c:pt>
                <c:pt idx="1389">
                  <c:v>137.6000061035156</c:v>
                </c:pt>
                <c:pt idx="1390">
                  <c:v>137.6999969482422</c:v>
                </c:pt>
                <c:pt idx="1391">
                  <c:v>137.8000030517578</c:v>
                </c:pt>
                <c:pt idx="1392">
                  <c:v>137.9000091552735</c:v>
                </c:pt>
                <c:pt idx="1393">
                  <c:v>138.0</c:v>
                </c:pt>
                <c:pt idx="1394">
                  <c:v>138.1000061035156</c:v>
                </c:pt>
                <c:pt idx="1395">
                  <c:v>138.1999969482422</c:v>
                </c:pt>
                <c:pt idx="1396">
                  <c:v>138.3000030517578</c:v>
                </c:pt>
                <c:pt idx="1397">
                  <c:v>138.4000091552735</c:v>
                </c:pt>
                <c:pt idx="1398">
                  <c:v>138.5</c:v>
                </c:pt>
                <c:pt idx="1399">
                  <c:v>138.6000061035156</c:v>
                </c:pt>
                <c:pt idx="1400">
                  <c:v>138.6999969482422</c:v>
                </c:pt>
                <c:pt idx="1401">
                  <c:v>138.8000030517578</c:v>
                </c:pt>
                <c:pt idx="1402">
                  <c:v>138.9000091552735</c:v>
                </c:pt>
                <c:pt idx="1403">
                  <c:v>139.0</c:v>
                </c:pt>
                <c:pt idx="1404">
                  <c:v>139.1000061035156</c:v>
                </c:pt>
                <c:pt idx="1405">
                  <c:v>139.1999969482422</c:v>
                </c:pt>
                <c:pt idx="1406">
                  <c:v>139.3000030517578</c:v>
                </c:pt>
                <c:pt idx="1407">
                  <c:v>139.4000091552735</c:v>
                </c:pt>
                <c:pt idx="1408">
                  <c:v>139.5</c:v>
                </c:pt>
                <c:pt idx="1409">
                  <c:v>139.6000061035156</c:v>
                </c:pt>
                <c:pt idx="1410">
                  <c:v>139.6999969482422</c:v>
                </c:pt>
                <c:pt idx="1411">
                  <c:v>139.8000030517578</c:v>
                </c:pt>
                <c:pt idx="1412">
                  <c:v>139.9000091552735</c:v>
                </c:pt>
                <c:pt idx="1413">
                  <c:v>140.0</c:v>
                </c:pt>
                <c:pt idx="1414">
                  <c:v>140.1000061035156</c:v>
                </c:pt>
                <c:pt idx="1415">
                  <c:v>140.1999969482422</c:v>
                </c:pt>
                <c:pt idx="1416">
                  <c:v>140.3000030517578</c:v>
                </c:pt>
                <c:pt idx="1417">
                  <c:v>140.4000091552735</c:v>
                </c:pt>
                <c:pt idx="1418">
                  <c:v>140.5</c:v>
                </c:pt>
                <c:pt idx="1419">
                  <c:v>140.6000061035156</c:v>
                </c:pt>
                <c:pt idx="1420">
                  <c:v>140.6999969482422</c:v>
                </c:pt>
                <c:pt idx="1421">
                  <c:v>140.8000030517578</c:v>
                </c:pt>
                <c:pt idx="1422">
                  <c:v>140.9000091552735</c:v>
                </c:pt>
                <c:pt idx="1423">
                  <c:v>141.0</c:v>
                </c:pt>
                <c:pt idx="1424">
                  <c:v>141.1000061035156</c:v>
                </c:pt>
                <c:pt idx="1425">
                  <c:v>141.1999969482422</c:v>
                </c:pt>
                <c:pt idx="1426">
                  <c:v>141.3000030517578</c:v>
                </c:pt>
                <c:pt idx="1427">
                  <c:v>141.4000091552735</c:v>
                </c:pt>
                <c:pt idx="1428">
                  <c:v>141.5</c:v>
                </c:pt>
                <c:pt idx="1429">
                  <c:v>141.6000061035156</c:v>
                </c:pt>
                <c:pt idx="1430">
                  <c:v>141.6999969482422</c:v>
                </c:pt>
                <c:pt idx="1431">
                  <c:v>141.8000030517578</c:v>
                </c:pt>
                <c:pt idx="1432">
                  <c:v>141.9000091552735</c:v>
                </c:pt>
                <c:pt idx="1433">
                  <c:v>142.0</c:v>
                </c:pt>
                <c:pt idx="1434">
                  <c:v>142.1000061035156</c:v>
                </c:pt>
                <c:pt idx="1435">
                  <c:v>142.1999969482422</c:v>
                </c:pt>
                <c:pt idx="1436">
                  <c:v>142.3000030517578</c:v>
                </c:pt>
                <c:pt idx="1437">
                  <c:v>142.4000091552735</c:v>
                </c:pt>
                <c:pt idx="1438">
                  <c:v>142.5</c:v>
                </c:pt>
                <c:pt idx="1439">
                  <c:v>142.6000061035156</c:v>
                </c:pt>
                <c:pt idx="1440">
                  <c:v>142.6999969482422</c:v>
                </c:pt>
                <c:pt idx="1441">
                  <c:v>142.8000030517578</c:v>
                </c:pt>
                <c:pt idx="1442">
                  <c:v>142.9000091552735</c:v>
                </c:pt>
                <c:pt idx="1443">
                  <c:v>143.0</c:v>
                </c:pt>
                <c:pt idx="1444">
                  <c:v>143.1000061035156</c:v>
                </c:pt>
                <c:pt idx="1445">
                  <c:v>143.1999969482422</c:v>
                </c:pt>
                <c:pt idx="1446">
                  <c:v>143.3000030517578</c:v>
                </c:pt>
                <c:pt idx="1447">
                  <c:v>143.4000091552735</c:v>
                </c:pt>
                <c:pt idx="1448">
                  <c:v>143.5</c:v>
                </c:pt>
                <c:pt idx="1449">
                  <c:v>143.6000061035156</c:v>
                </c:pt>
                <c:pt idx="1450">
                  <c:v>143.6999969482422</c:v>
                </c:pt>
                <c:pt idx="1451">
                  <c:v>143.8000030517578</c:v>
                </c:pt>
                <c:pt idx="1452">
                  <c:v>143.9000091552735</c:v>
                </c:pt>
                <c:pt idx="1453">
                  <c:v>144.0</c:v>
                </c:pt>
                <c:pt idx="1454">
                  <c:v>144.1000061035156</c:v>
                </c:pt>
                <c:pt idx="1455">
                  <c:v>144.1999969482422</c:v>
                </c:pt>
                <c:pt idx="1456">
                  <c:v>144.3000030517578</c:v>
                </c:pt>
                <c:pt idx="1457">
                  <c:v>144.4000091552735</c:v>
                </c:pt>
                <c:pt idx="1458">
                  <c:v>144.5</c:v>
                </c:pt>
                <c:pt idx="1459">
                  <c:v>144.6000061035156</c:v>
                </c:pt>
                <c:pt idx="1460">
                  <c:v>144.6999969482422</c:v>
                </c:pt>
                <c:pt idx="1461">
                  <c:v>144.8000030517578</c:v>
                </c:pt>
                <c:pt idx="1462">
                  <c:v>144.9000091552735</c:v>
                </c:pt>
                <c:pt idx="1463">
                  <c:v>145.0</c:v>
                </c:pt>
                <c:pt idx="1464">
                  <c:v>145.1000061035156</c:v>
                </c:pt>
                <c:pt idx="1465">
                  <c:v>145.1999969482422</c:v>
                </c:pt>
                <c:pt idx="1466">
                  <c:v>145.3000030517578</c:v>
                </c:pt>
                <c:pt idx="1467">
                  <c:v>145.4000091552735</c:v>
                </c:pt>
                <c:pt idx="1468">
                  <c:v>145.5</c:v>
                </c:pt>
                <c:pt idx="1469">
                  <c:v>145.6000061035156</c:v>
                </c:pt>
                <c:pt idx="1470">
                  <c:v>145.6999969482422</c:v>
                </c:pt>
                <c:pt idx="1471">
                  <c:v>145.8000030517578</c:v>
                </c:pt>
                <c:pt idx="1472">
                  <c:v>145.9000091552735</c:v>
                </c:pt>
                <c:pt idx="1473">
                  <c:v>146.0</c:v>
                </c:pt>
                <c:pt idx="1474">
                  <c:v>146.1000061035156</c:v>
                </c:pt>
                <c:pt idx="1475">
                  <c:v>146.1999969482422</c:v>
                </c:pt>
                <c:pt idx="1476">
                  <c:v>146.3000030517578</c:v>
                </c:pt>
                <c:pt idx="1477">
                  <c:v>146.4000091552735</c:v>
                </c:pt>
                <c:pt idx="1478">
                  <c:v>146.5</c:v>
                </c:pt>
                <c:pt idx="1479">
                  <c:v>146.6000061035156</c:v>
                </c:pt>
                <c:pt idx="1480">
                  <c:v>146.6999969482422</c:v>
                </c:pt>
                <c:pt idx="1481">
                  <c:v>146.8000030517578</c:v>
                </c:pt>
                <c:pt idx="1482">
                  <c:v>146.9000091552735</c:v>
                </c:pt>
                <c:pt idx="1483">
                  <c:v>147.0</c:v>
                </c:pt>
                <c:pt idx="1484">
                  <c:v>147.1000061035156</c:v>
                </c:pt>
                <c:pt idx="1485">
                  <c:v>147.1999969482422</c:v>
                </c:pt>
                <c:pt idx="1486">
                  <c:v>147.3000030517578</c:v>
                </c:pt>
                <c:pt idx="1487">
                  <c:v>147.4000091552735</c:v>
                </c:pt>
                <c:pt idx="1488">
                  <c:v>147.5</c:v>
                </c:pt>
                <c:pt idx="1489">
                  <c:v>147.6000061035156</c:v>
                </c:pt>
                <c:pt idx="1490">
                  <c:v>147.6999969482422</c:v>
                </c:pt>
                <c:pt idx="1491">
                  <c:v>147.8000030517578</c:v>
                </c:pt>
                <c:pt idx="1492">
                  <c:v>147.9000091552735</c:v>
                </c:pt>
                <c:pt idx="1493">
                  <c:v>148.0</c:v>
                </c:pt>
                <c:pt idx="1494">
                  <c:v>148.1000061035156</c:v>
                </c:pt>
                <c:pt idx="1495">
                  <c:v>148.1999969482422</c:v>
                </c:pt>
                <c:pt idx="1496">
                  <c:v>148.3000030517578</c:v>
                </c:pt>
                <c:pt idx="1497">
                  <c:v>148.4000091552735</c:v>
                </c:pt>
                <c:pt idx="1498">
                  <c:v>148.5</c:v>
                </c:pt>
                <c:pt idx="1499">
                  <c:v>148.6000061035156</c:v>
                </c:pt>
                <c:pt idx="1500">
                  <c:v>148.6999969482422</c:v>
                </c:pt>
                <c:pt idx="1501">
                  <c:v>148.8000030517578</c:v>
                </c:pt>
                <c:pt idx="1502">
                  <c:v>148.9000091552735</c:v>
                </c:pt>
                <c:pt idx="1503">
                  <c:v>149.0</c:v>
                </c:pt>
                <c:pt idx="1504">
                  <c:v>149.1000061035156</c:v>
                </c:pt>
                <c:pt idx="1505">
                  <c:v>149.1999969482422</c:v>
                </c:pt>
                <c:pt idx="1506">
                  <c:v>149.3000030517578</c:v>
                </c:pt>
                <c:pt idx="1507">
                  <c:v>149.4000091552735</c:v>
                </c:pt>
                <c:pt idx="1508">
                  <c:v>149.5</c:v>
                </c:pt>
                <c:pt idx="1509">
                  <c:v>149.6000061035156</c:v>
                </c:pt>
                <c:pt idx="1510">
                  <c:v>149.6999969482422</c:v>
                </c:pt>
                <c:pt idx="1511">
                  <c:v>149.8000030517578</c:v>
                </c:pt>
                <c:pt idx="1512">
                  <c:v>149.9000091552735</c:v>
                </c:pt>
                <c:pt idx="1513">
                  <c:v>150.0</c:v>
                </c:pt>
                <c:pt idx="1514">
                  <c:v>150.1000061035156</c:v>
                </c:pt>
                <c:pt idx="1515">
                  <c:v>150.1999969482422</c:v>
                </c:pt>
                <c:pt idx="1516">
                  <c:v>150.3000030517578</c:v>
                </c:pt>
                <c:pt idx="1517">
                  <c:v>150.4000091552735</c:v>
                </c:pt>
                <c:pt idx="1518">
                  <c:v>150.5</c:v>
                </c:pt>
                <c:pt idx="1519">
                  <c:v>150.6000061035156</c:v>
                </c:pt>
                <c:pt idx="1520">
                  <c:v>150.6999969482422</c:v>
                </c:pt>
                <c:pt idx="1521">
                  <c:v>150.8000030517578</c:v>
                </c:pt>
                <c:pt idx="1522">
                  <c:v>150.9000091552735</c:v>
                </c:pt>
                <c:pt idx="1523">
                  <c:v>151.0</c:v>
                </c:pt>
                <c:pt idx="1524">
                  <c:v>151.1000061035156</c:v>
                </c:pt>
                <c:pt idx="1525">
                  <c:v>151.1999969482422</c:v>
                </c:pt>
                <c:pt idx="1526">
                  <c:v>151.3000030517578</c:v>
                </c:pt>
                <c:pt idx="1527">
                  <c:v>151.4000091552735</c:v>
                </c:pt>
                <c:pt idx="1528">
                  <c:v>151.5</c:v>
                </c:pt>
                <c:pt idx="1529">
                  <c:v>151.6000061035156</c:v>
                </c:pt>
                <c:pt idx="1530">
                  <c:v>151.6999969482422</c:v>
                </c:pt>
                <c:pt idx="1531">
                  <c:v>151.8000030517578</c:v>
                </c:pt>
                <c:pt idx="1532">
                  <c:v>151.9000091552735</c:v>
                </c:pt>
                <c:pt idx="1533">
                  <c:v>152.0</c:v>
                </c:pt>
                <c:pt idx="1534">
                  <c:v>152.1000061035156</c:v>
                </c:pt>
                <c:pt idx="1535">
                  <c:v>152.1999969482422</c:v>
                </c:pt>
                <c:pt idx="1536">
                  <c:v>152.3000030517578</c:v>
                </c:pt>
                <c:pt idx="1537">
                  <c:v>152.4000091552735</c:v>
                </c:pt>
                <c:pt idx="1538">
                  <c:v>152.5</c:v>
                </c:pt>
                <c:pt idx="1539">
                  <c:v>152.6000061035156</c:v>
                </c:pt>
                <c:pt idx="1540">
                  <c:v>152.6999969482422</c:v>
                </c:pt>
                <c:pt idx="1541">
                  <c:v>152.8000030517578</c:v>
                </c:pt>
                <c:pt idx="1542">
                  <c:v>152.9000091552735</c:v>
                </c:pt>
                <c:pt idx="1543">
                  <c:v>153.0</c:v>
                </c:pt>
                <c:pt idx="1544">
                  <c:v>153.1000061035156</c:v>
                </c:pt>
                <c:pt idx="1545">
                  <c:v>153.1999969482422</c:v>
                </c:pt>
                <c:pt idx="1546">
                  <c:v>153.3000030517578</c:v>
                </c:pt>
                <c:pt idx="1547">
                  <c:v>153.4000091552735</c:v>
                </c:pt>
                <c:pt idx="1548">
                  <c:v>153.5</c:v>
                </c:pt>
                <c:pt idx="1549">
                  <c:v>153.6000061035156</c:v>
                </c:pt>
                <c:pt idx="1550">
                  <c:v>153.6999969482422</c:v>
                </c:pt>
                <c:pt idx="1551">
                  <c:v>153.8000030517578</c:v>
                </c:pt>
                <c:pt idx="1552">
                  <c:v>153.9000091552735</c:v>
                </c:pt>
                <c:pt idx="1553">
                  <c:v>154.0</c:v>
                </c:pt>
                <c:pt idx="1554">
                  <c:v>154.1000061035156</c:v>
                </c:pt>
                <c:pt idx="1555">
                  <c:v>154.1999969482422</c:v>
                </c:pt>
                <c:pt idx="1556">
                  <c:v>154.3000030517578</c:v>
                </c:pt>
                <c:pt idx="1557">
                  <c:v>154.4000091552735</c:v>
                </c:pt>
                <c:pt idx="1558">
                  <c:v>154.5</c:v>
                </c:pt>
                <c:pt idx="1559">
                  <c:v>154.6000061035156</c:v>
                </c:pt>
                <c:pt idx="1560">
                  <c:v>154.6999969482422</c:v>
                </c:pt>
                <c:pt idx="1561">
                  <c:v>154.8000030517578</c:v>
                </c:pt>
                <c:pt idx="1562">
                  <c:v>154.9000091552735</c:v>
                </c:pt>
                <c:pt idx="1563">
                  <c:v>155.0</c:v>
                </c:pt>
                <c:pt idx="1564">
                  <c:v>155.1000061035156</c:v>
                </c:pt>
                <c:pt idx="1565">
                  <c:v>155.1999969482422</c:v>
                </c:pt>
                <c:pt idx="1566">
                  <c:v>155.3000030517578</c:v>
                </c:pt>
                <c:pt idx="1567">
                  <c:v>155.4000091552735</c:v>
                </c:pt>
                <c:pt idx="1568">
                  <c:v>155.5</c:v>
                </c:pt>
                <c:pt idx="1569">
                  <c:v>155.6000061035156</c:v>
                </c:pt>
                <c:pt idx="1570">
                  <c:v>155.6999969482422</c:v>
                </c:pt>
                <c:pt idx="1571">
                  <c:v>155.8000030517578</c:v>
                </c:pt>
                <c:pt idx="1572">
                  <c:v>155.9000091552735</c:v>
                </c:pt>
                <c:pt idx="1573">
                  <c:v>156.0</c:v>
                </c:pt>
                <c:pt idx="1574">
                  <c:v>156.1000061035156</c:v>
                </c:pt>
                <c:pt idx="1575">
                  <c:v>156.1999969482422</c:v>
                </c:pt>
                <c:pt idx="1576">
                  <c:v>156.3000030517578</c:v>
                </c:pt>
                <c:pt idx="1577">
                  <c:v>156.4000091552735</c:v>
                </c:pt>
                <c:pt idx="1578">
                  <c:v>156.5</c:v>
                </c:pt>
                <c:pt idx="1579">
                  <c:v>156.6000061035156</c:v>
                </c:pt>
                <c:pt idx="1580">
                  <c:v>156.6999969482422</c:v>
                </c:pt>
                <c:pt idx="1581">
                  <c:v>156.8000030517578</c:v>
                </c:pt>
                <c:pt idx="1582">
                  <c:v>156.9000091552735</c:v>
                </c:pt>
                <c:pt idx="1583">
                  <c:v>157.0</c:v>
                </c:pt>
                <c:pt idx="1584">
                  <c:v>157.1000061035156</c:v>
                </c:pt>
                <c:pt idx="1585">
                  <c:v>157.1999969482422</c:v>
                </c:pt>
                <c:pt idx="1586">
                  <c:v>157.3000030517578</c:v>
                </c:pt>
                <c:pt idx="1587">
                  <c:v>157.4000091552735</c:v>
                </c:pt>
                <c:pt idx="1588">
                  <c:v>157.5</c:v>
                </c:pt>
                <c:pt idx="1589">
                  <c:v>157.6000061035156</c:v>
                </c:pt>
                <c:pt idx="1590">
                  <c:v>157.6999969482422</c:v>
                </c:pt>
                <c:pt idx="1591">
                  <c:v>157.8000030517578</c:v>
                </c:pt>
                <c:pt idx="1592">
                  <c:v>157.9000091552735</c:v>
                </c:pt>
                <c:pt idx="1593">
                  <c:v>158.0</c:v>
                </c:pt>
                <c:pt idx="1594">
                  <c:v>158.1000061035156</c:v>
                </c:pt>
                <c:pt idx="1595">
                  <c:v>158.1999969482422</c:v>
                </c:pt>
                <c:pt idx="1596">
                  <c:v>158.3000030517578</c:v>
                </c:pt>
                <c:pt idx="1597">
                  <c:v>158.4000091552735</c:v>
                </c:pt>
                <c:pt idx="1598">
                  <c:v>158.5</c:v>
                </c:pt>
                <c:pt idx="1599">
                  <c:v>158.6000061035156</c:v>
                </c:pt>
                <c:pt idx="1600">
                  <c:v>158.6999969482422</c:v>
                </c:pt>
                <c:pt idx="1601">
                  <c:v>158.8000030517578</c:v>
                </c:pt>
                <c:pt idx="1602">
                  <c:v>158.9000091552735</c:v>
                </c:pt>
                <c:pt idx="1603">
                  <c:v>159.0</c:v>
                </c:pt>
                <c:pt idx="1604">
                  <c:v>159.1000061035156</c:v>
                </c:pt>
                <c:pt idx="1605">
                  <c:v>159.1999969482422</c:v>
                </c:pt>
                <c:pt idx="1606">
                  <c:v>159.3000030517578</c:v>
                </c:pt>
                <c:pt idx="1607">
                  <c:v>159.4000091552735</c:v>
                </c:pt>
                <c:pt idx="1608">
                  <c:v>159.5</c:v>
                </c:pt>
                <c:pt idx="1609">
                  <c:v>159.6000061035156</c:v>
                </c:pt>
                <c:pt idx="1610">
                  <c:v>159.6999969482422</c:v>
                </c:pt>
                <c:pt idx="1611">
                  <c:v>159.8000030517578</c:v>
                </c:pt>
                <c:pt idx="1612">
                  <c:v>159.9000091552735</c:v>
                </c:pt>
                <c:pt idx="1613">
                  <c:v>160.0</c:v>
                </c:pt>
                <c:pt idx="1614">
                  <c:v>160.1000061035156</c:v>
                </c:pt>
                <c:pt idx="1615">
                  <c:v>160.1999969482422</c:v>
                </c:pt>
                <c:pt idx="1616">
                  <c:v>160.3000030517578</c:v>
                </c:pt>
                <c:pt idx="1617">
                  <c:v>160.4000091552735</c:v>
                </c:pt>
                <c:pt idx="1618">
                  <c:v>160.5</c:v>
                </c:pt>
                <c:pt idx="1619">
                  <c:v>160.6000061035156</c:v>
                </c:pt>
                <c:pt idx="1620">
                  <c:v>160.6999969482422</c:v>
                </c:pt>
                <c:pt idx="1621">
                  <c:v>160.8000030517578</c:v>
                </c:pt>
                <c:pt idx="1622">
                  <c:v>160.9000091552735</c:v>
                </c:pt>
                <c:pt idx="1623">
                  <c:v>161.0</c:v>
                </c:pt>
                <c:pt idx="1624">
                  <c:v>161.1000061035156</c:v>
                </c:pt>
                <c:pt idx="1625">
                  <c:v>161.1999969482422</c:v>
                </c:pt>
                <c:pt idx="1626">
                  <c:v>161.3000030517578</c:v>
                </c:pt>
                <c:pt idx="1627">
                  <c:v>161.4000091552735</c:v>
                </c:pt>
                <c:pt idx="1628">
                  <c:v>161.5</c:v>
                </c:pt>
                <c:pt idx="1629">
                  <c:v>161.6000061035156</c:v>
                </c:pt>
                <c:pt idx="1630">
                  <c:v>161.6999969482422</c:v>
                </c:pt>
                <c:pt idx="1631">
                  <c:v>161.8000030517578</c:v>
                </c:pt>
                <c:pt idx="1632">
                  <c:v>161.9000091552735</c:v>
                </c:pt>
                <c:pt idx="1633">
                  <c:v>162.0</c:v>
                </c:pt>
                <c:pt idx="1634">
                  <c:v>162.1000061035156</c:v>
                </c:pt>
                <c:pt idx="1635">
                  <c:v>162.1999969482422</c:v>
                </c:pt>
                <c:pt idx="1636">
                  <c:v>162.3000030517578</c:v>
                </c:pt>
                <c:pt idx="1637">
                  <c:v>162.4000091552735</c:v>
                </c:pt>
                <c:pt idx="1638">
                  <c:v>162.5</c:v>
                </c:pt>
                <c:pt idx="1639">
                  <c:v>162.6000061035156</c:v>
                </c:pt>
                <c:pt idx="1640">
                  <c:v>162.6999969482422</c:v>
                </c:pt>
                <c:pt idx="1641">
                  <c:v>162.8000030517578</c:v>
                </c:pt>
                <c:pt idx="1642">
                  <c:v>162.9000091552735</c:v>
                </c:pt>
                <c:pt idx="1643">
                  <c:v>163.0</c:v>
                </c:pt>
                <c:pt idx="1644">
                  <c:v>163.1000061035156</c:v>
                </c:pt>
                <c:pt idx="1645">
                  <c:v>163.1999969482422</c:v>
                </c:pt>
                <c:pt idx="1646">
                  <c:v>163.3000030517578</c:v>
                </c:pt>
                <c:pt idx="1647">
                  <c:v>163.4000091552735</c:v>
                </c:pt>
                <c:pt idx="1648">
                  <c:v>163.5</c:v>
                </c:pt>
                <c:pt idx="1649">
                  <c:v>163.6000061035156</c:v>
                </c:pt>
                <c:pt idx="1650">
                  <c:v>163.6999969482422</c:v>
                </c:pt>
                <c:pt idx="1651">
                  <c:v>163.8000030517578</c:v>
                </c:pt>
                <c:pt idx="1652">
                  <c:v>163.9000091552735</c:v>
                </c:pt>
                <c:pt idx="1653">
                  <c:v>164.0</c:v>
                </c:pt>
                <c:pt idx="1654">
                  <c:v>164.1000061035156</c:v>
                </c:pt>
                <c:pt idx="1655">
                  <c:v>164.1999969482422</c:v>
                </c:pt>
                <c:pt idx="1656">
                  <c:v>164.3000030517578</c:v>
                </c:pt>
                <c:pt idx="1657">
                  <c:v>164.4000091552735</c:v>
                </c:pt>
                <c:pt idx="1658">
                  <c:v>164.5</c:v>
                </c:pt>
                <c:pt idx="1659">
                  <c:v>164.6000061035156</c:v>
                </c:pt>
                <c:pt idx="1660">
                  <c:v>164.6999969482422</c:v>
                </c:pt>
                <c:pt idx="1661">
                  <c:v>164.8000030517578</c:v>
                </c:pt>
                <c:pt idx="1662">
                  <c:v>164.9000091552735</c:v>
                </c:pt>
                <c:pt idx="1663">
                  <c:v>165.0</c:v>
                </c:pt>
                <c:pt idx="1664">
                  <c:v>165.1000061035156</c:v>
                </c:pt>
                <c:pt idx="1665">
                  <c:v>165.1999969482422</c:v>
                </c:pt>
                <c:pt idx="1666">
                  <c:v>165.3000030517578</c:v>
                </c:pt>
                <c:pt idx="1667">
                  <c:v>165.4000091552735</c:v>
                </c:pt>
                <c:pt idx="1668">
                  <c:v>165.5</c:v>
                </c:pt>
                <c:pt idx="1669">
                  <c:v>165.6000061035156</c:v>
                </c:pt>
                <c:pt idx="1670">
                  <c:v>165.6999969482422</c:v>
                </c:pt>
                <c:pt idx="1671">
                  <c:v>165.8000030517578</c:v>
                </c:pt>
                <c:pt idx="1672">
                  <c:v>165.9000091552735</c:v>
                </c:pt>
                <c:pt idx="1673">
                  <c:v>166.0</c:v>
                </c:pt>
                <c:pt idx="1674">
                  <c:v>166.1000061035156</c:v>
                </c:pt>
                <c:pt idx="1675">
                  <c:v>166.1999969482422</c:v>
                </c:pt>
                <c:pt idx="1676">
                  <c:v>166.3000030517578</c:v>
                </c:pt>
                <c:pt idx="1677">
                  <c:v>166.4000091552735</c:v>
                </c:pt>
                <c:pt idx="1678">
                  <c:v>166.5</c:v>
                </c:pt>
                <c:pt idx="1679">
                  <c:v>166.6000061035156</c:v>
                </c:pt>
                <c:pt idx="1680">
                  <c:v>166.6999969482422</c:v>
                </c:pt>
                <c:pt idx="1681">
                  <c:v>166.8000030517578</c:v>
                </c:pt>
                <c:pt idx="1682">
                  <c:v>166.9000091552735</c:v>
                </c:pt>
                <c:pt idx="1683">
                  <c:v>167.0</c:v>
                </c:pt>
                <c:pt idx="1684">
                  <c:v>167.1000061035156</c:v>
                </c:pt>
                <c:pt idx="1685">
                  <c:v>167.1999969482422</c:v>
                </c:pt>
                <c:pt idx="1686">
                  <c:v>167.3000030517578</c:v>
                </c:pt>
                <c:pt idx="1687">
                  <c:v>167.4000091552735</c:v>
                </c:pt>
                <c:pt idx="1688">
                  <c:v>167.5</c:v>
                </c:pt>
                <c:pt idx="1689">
                  <c:v>167.6000061035156</c:v>
                </c:pt>
                <c:pt idx="1690">
                  <c:v>167.6999969482422</c:v>
                </c:pt>
                <c:pt idx="1691">
                  <c:v>167.8000030517578</c:v>
                </c:pt>
                <c:pt idx="1692">
                  <c:v>167.9000091552735</c:v>
                </c:pt>
                <c:pt idx="1693">
                  <c:v>168.0</c:v>
                </c:pt>
                <c:pt idx="1694">
                  <c:v>168.1000061035156</c:v>
                </c:pt>
                <c:pt idx="1695">
                  <c:v>168.1999969482422</c:v>
                </c:pt>
                <c:pt idx="1696">
                  <c:v>168.3000030517578</c:v>
                </c:pt>
                <c:pt idx="1697">
                  <c:v>168.4000091552735</c:v>
                </c:pt>
                <c:pt idx="1698">
                  <c:v>168.5</c:v>
                </c:pt>
                <c:pt idx="1699">
                  <c:v>168.6000061035156</c:v>
                </c:pt>
                <c:pt idx="1700">
                  <c:v>168.6999969482422</c:v>
                </c:pt>
                <c:pt idx="1701">
                  <c:v>168.8000030517578</c:v>
                </c:pt>
                <c:pt idx="1702">
                  <c:v>168.9000091552735</c:v>
                </c:pt>
                <c:pt idx="1703">
                  <c:v>169.0</c:v>
                </c:pt>
                <c:pt idx="1704">
                  <c:v>169.1000061035156</c:v>
                </c:pt>
                <c:pt idx="1705">
                  <c:v>169.1999969482422</c:v>
                </c:pt>
                <c:pt idx="1706">
                  <c:v>169.3000030517578</c:v>
                </c:pt>
                <c:pt idx="1707">
                  <c:v>169.4000091552735</c:v>
                </c:pt>
                <c:pt idx="1708">
                  <c:v>169.5</c:v>
                </c:pt>
                <c:pt idx="1709">
                  <c:v>169.6000061035156</c:v>
                </c:pt>
                <c:pt idx="1710">
                  <c:v>169.6999969482422</c:v>
                </c:pt>
                <c:pt idx="1711">
                  <c:v>169.8000030517578</c:v>
                </c:pt>
                <c:pt idx="1712">
                  <c:v>169.9000091552735</c:v>
                </c:pt>
                <c:pt idx="1713">
                  <c:v>170.0</c:v>
                </c:pt>
                <c:pt idx="1714">
                  <c:v>170.1000061035156</c:v>
                </c:pt>
                <c:pt idx="1715">
                  <c:v>170.1999969482422</c:v>
                </c:pt>
                <c:pt idx="1716">
                  <c:v>170.3000030517578</c:v>
                </c:pt>
                <c:pt idx="1717">
                  <c:v>170.4000091552735</c:v>
                </c:pt>
                <c:pt idx="1718">
                  <c:v>170.5</c:v>
                </c:pt>
                <c:pt idx="1719">
                  <c:v>170.6000061035156</c:v>
                </c:pt>
                <c:pt idx="1720">
                  <c:v>170.6999969482422</c:v>
                </c:pt>
                <c:pt idx="1721">
                  <c:v>170.8000030517578</c:v>
                </c:pt>
                <c:pt idx="1722">
                  <c:v>170.9000091552735</c:v>
                </c:pt>
                <c:pt idx="1723">
                  <c:v>171.0</c:v>
                </c:pt>
                <c:pt idx="1724">
                  <c:v>171.1000061035156</c:v>
                </c:pt>
                <c:pt idx="1725">
                  <c:v>171.1999969482422</c:v>
                </c:pt>
                <c:pt idx="1726">
                  <c:v>171.3000030517578</c:v>
                </c:pt>
                <c:pt idx="1727">
                  <c:v>171.4000091552735</c:v>
                </c:pt>
                <c:pt idx="1728">
                  <c:v>171.5</c:v>
                </c:pt>
                <c:pt idx="1729">
                  <c:v>171.6000061035156</c:v>
                </c:pt>
                <c:pt idx="1730">
                  <c:v>171.6999969482422</c:v>
                </c:pt>
                <c:pt idx="1731">
                  <c:v>171.8000030517578</c:v>
                </c:pt>
                <c:pt idx="1732">
                  <c:v>171.9000091552735</c:v>
                </c:pt>
                <c:pt idx="1733">
                  <c:v>172.0</c:v>
                </c:pt>
                <c:pt idx="1734">
                  <c:v>172.1000061035156</c:v>
                </c:pt>
                <c:pt idx="1735">
                  <c:v>172.1999969482422</c:v>
                </c:pt>
                <c:pt idx="1736">
                  <c:v>172.3000030517578</c:v>
                </c:pt>
                <c:pt idx="1737">
                  <c:v>172.4000091552735</c:v>
                </c:pt>
                <c:pt idx="1738">
                  <c:v>172.5</c:v>
                </c:pt>
                <c:pt idx="1739">
                  <c:v>172.6000061035156</c:v>
                </c:pt>
                <c:pt idx="1740">
                  <c:v>172.6999969482422</c:v>
                </c:pt>
                <c:pt idx="1741">
                  <c:v>172.8000030517578</c:v>
                </c:pt>
                <c:pt idx="1742">
                  <c:v>172.9000091552735</c:v>
                </c:pt>
                <c:pt idx="1743">
                  <c:v>173.0</c:v>
                </c:pt>
                <c:pt idx="1744">
                  <c:v>173.1000061035156</c:v>
                </c:pt>
                <c:pt idx="1745">
                  <c:v>173.1999969482422</c:v>
                </c:pt>
                <c:pt idx="1746">
                  <c:v>173.3000030517578</c:v>
                </c:pt>
                <c:pt idx="1747">
                  <c:v>173.4000091552735</c:v>
                </c:pt>
                <c:pt idx="1748">
                  <c:v>173.5</c:v>
                </c:pt>
                <c:pt idx="1749">
                  <c:v>173.6000061035156</c:v>
                </c:pt>
                <c:pt idx="1750">
                  <c:v>173.6999969482422</c:v>
                </c:pt>
                <c:pt idx="1751">
                  <c:v>173.8000030517578</c:v>
                </c:pt>
                <c:pt idx="1752">
                  <c:v>173.9000091552735</c:v>
                </c:pt>
                <c:pt idx="1753">
                  <c:v>174.0</c:v>
                </c:pt>
                <c:pt idx="1754">
                  <c:v>174.1000061035156</c:v>
                </c:pt>
                <c:pt idx="1755">
                  <c:v>174.1999969482422</c:v>
                </c:pt>
                <c:pt idx="1756">
                  <c:v>174.3000030517578</c:v>
                </c:pt>
                <c:pt idx="1757">
                  <c:v>174.4000091552735</c:v>
                </c:pt>
                <c:pt idx="1758">
                  <c:v>174.5</c:v>
                </c:pt>
                <c:pt idx="1759">
                  <c:v>174.6000061035156</c:v>
                </c:pt>
                <c:pt idx="1760">
                  <c:v>174.6999969482422</c:v>
                </c:pt>
                <c:pt idx="1761">
                  <c:v>174.8000030517578</c:v>
                </c:pt>
                <c:pt idx="1762">
                  <c:v>174.9000091552735</c:v>
                </c:pt>
                <c:pt idx="1763">
                  <c:v>175.0</c:v>
                </c:pt>
                <c:pt idx="1764">
                  <c:v>175.1000061035156</c:v>
                </c:pt>
                <c:pt idx="1765">
                  <c:v>175.1999969482422</c:v>
                </c:pt>
                <c:pt idx="1766">
                  <c:v>175.3000030517578</c:v>
                </c:pt>
                <c:pt idx="1767">
                  <c:v>175.4000091552735</c:v>
                </c:pt>
                <c:pt idx="1768">
                  <c:v>175.5</c:v>
                </c:pt>
                <c:pt idx="1769">
                  <c:v>175.6000061035156</c:v>
                </c:pt>
                <c:pt idx="1770">
                  <c:v>175.6999969482422</c:v>
                </c:pt>
                <c:pt idx="1771">
                  <c:v>175.8000030517578</c:v>
                </c:pt>
                <c:pt idx="1772">
                  <c:v>175.9000091552735</c:v>
                </c:pt>
                <c:pt idx="1773">
                  <c:v>176.0</c:v>
                </c:pt>
                <c:pt idx="1774">
                  <c:v>176.1000061035156</c:v>
                </c:pt>
                <c:pt idx="1775">
                  <c:v>176.1999969482422</c:v>
                </c:pt>
                <c:pt idx="1776">
                  <c:v>176.3000030517578</c:v>
                </c:pt>
                <c:pt idx="1777">
                  <c:v>176.4000091552735</c:v>
                </c:pt>
                <c:pt idx="1778">
                  <c:v>176.5</c:v>
                </c:pt>
                <c:pt idx="1779">
                  <c:v>176.6000061035156</c:v>
                </c:pt>
                <c:pt idx="1780">
                  <c:v>176.6999969482422</c:v>
                </c:pt>
                <c:pt idx="1781">
                  <c:v>176.8000030517578</c:v>
                </c:pt>
                <c:pt idx="1782">
                  <c:v>176.9000091552735</c:v>
                </c:pt>
                <c:pt idx="1783">
                  <c:v>177.0</c:v>
                </c:pt>
                <c:pt idx="1784">
                  <c:v>177.1000061035156</c:v>
                </c:pt>
                <c:pt idx="1785">
                  <c:v>177.1999969482422</c:v>
                </c:pt>
                <c:pt idx="1786">
                  <c:v>177.3000030517578</c:v>
                </c:pt>
                <c:pt idx="1787">
                  <c:v>177.4000091552735</c:v>
                </c:pt>
                <c:pt idx="1788">
                  <c:v>177.5</c:v>
                </c:pt>
                <c:pt idx="1789">
                  <c:v>177.6000061035156</c:v>
                </c:pt>
                <c:pt idx="1790">
                  <c:v>177.6999969482422</c:v>
                </c:pt>
                <c:pt idx="1791">
                  <c:v>177.8000030517578</c:v>
                </c:pt>
                <c:pt idx="1792">
                  <c:v>177.9000091552735</c:v>
                </c:pt>
                <c:pt idx="1793">
                  <c:v>178.0</c:v>
                </c:pt>
                <c:pt idx="1794">
                  <c:v>178.1000061035156</c:v>
                </c:pt>
                <c:pt idx="1795">
                  <c:v>178.1999969482422</c:v>
                </c:pt>
                <c:pt idx="1796">
                  <c:v>178.3000030517578</c:v>
                </c:pt>
                <c:pt idx="1797">
                  <c:v>178.4000091552735</c:v>
                </c:pt>
                <c:pt idx="1798">
                  <c:v>178.5</c:v>
                </c:pt>
                <c:pt idx="1799">
                  <c:v>178.6000061035156</c:v>
                </c:pt>
                <c:pt idx="1800">
                  <c:v>178.6999969482422</c:v>
                </c:pt>
                <c:pt idx="1801">
                  <c:v>178.8000030517578</c:v>
                </c:pt>
                <c:pt idx="1802">
                  <c:v>178.9000091552735</c:v>
                </c:pt>
                <c:pt idx="1803">
                  <c:v>179.0</c:v>
                </c:pt>
                <c:pt idx="1804">
                  <c:v>179.1000061035156</c:v>
                </c:pt>
                <c:pt idx="1805">
                  <c:v>179.1999969482422</c:v>
                </c:pt>
                <c:pt idx="1806">
                  <c:v>179.3000030517578</c:v>
                </c:pt>
                <c:pt idx="1807">
                  <c:v>179.4000091552735</c:v>
                </c:pt>
                <c:pt idx="1808">
                  <c:v>179.5</c:v>
                </c:pt>
                <c:pt idx="1809">
                  <c:v>179.6000061035156</c:v>
                </c:pt>
                <c:pt idx="1810">
                  <c:v>179.6999969482422</c:v>
                </c:pt>
                <c:pt idx="1811">
                  <c:v>179.8000030517578</c:v>
                </c:pt>
                <c:pt idx="1812">
                  <c:v>179.9000091552735</c:v>
                </c:pt>
                <c:pt idx="1813">
                  <c:v>180.0</c:v>
                </c:pt>
                <c:pt idx="1814">
                  <c:v>180.1000061035156</c:v>
                </c:pt>
                <c:pt idx="1815">
                  <c:v>180.1999969482422</c:v>
                </c:pt>
                <c:pt idx="1816">
                  <c:v>180.3000030517578</c:v>
                </c:pt>
                <c:pt idx="1817">
                  <c:v>180.4000091552735</c:v>
                </c:pt>
                <c:pt idx="1818">
                  <c:v>180.5</c:v>
                </c:pt>
                <c:pt idx="1819">
                  <c:v>180.6000061035156</c:v>
                </c:pt>
                <c:pt idx="1820">
                  <c:v>180.6999969482422</c:v>
                </c:pt>
                <c:pt idx="1821">
                  <c:v>180.8000030517578</c:v>
                </c:pt>
                <c:pt idx="1822">
                  <c:v>180.9000091552735</c:v>
                </c:pt>
                <c:pt idx="1823">
                  <c:v>181.0</c:v>
                </c:pt>
                <c:pt idx="1824">
                  <c:v>181.1000061035156</c:v>
                </c:pt>
                <c:pt idx="1825">
                  <c:v>181.1999969482422</c:v>
                </c:pt>
                <c:pt idx="1826">
                  <c:v>181.3000030517578</c:v>
                </c:pt>
                <c:pt idx="1827">
                  <c:v>181.4000091552735</c:v>
                </c:pt>
                <c:pt idx="1828">
                  <c:v>181.5</c:v>
                </c:pt>
                <c:pt idx="1829">
                  <c:v>181.6000061035156</c:v>
                </c:pt>
                <c:pt idx="1830">
                  <c:v>181.6999969482422</c:v>
                </c:pt>
                <c:pt idx="1831">
                  <c:v>181.8000030517578</c:v>
                </c:pt>
                <c:pt idx="1832">
                  <c:v>181.9000091552735</c:v>
                </c:pt>
                <c:pt idx="1833">
                  <c:v>182.0</c:v>
                </c:pt>
                <c:pt idx="1834">
                  <c:v>182.1000061035156</c:v>
                </c:pt>
                <c:pt idx="1835">
                  <c:v>182.1999969482422</c:v>
                </c:pt>
                <c:pt idx="1836">
                  <c:v>182.3000030517578</c:v>
                </c:pt>
                <c:pt idx="1837">
                  <c:v>182.4000091552735</c:v>
                </c:pt>
                <c:pt idx="1838">
                  <c:v>182.5</c:v>
                </c:pt>
                <c:pt idx="1839">
                  <c:v>182.6000061035156</c:v>
                </c:pt>
                <c:pt idx="1840">
                  <c:v>182.6999969482422</c:v>
                </c:pt>
                <c:pt idx="1841">
                  <c:v>182.8000030517578</c:v>
                </c:pt>
                <c:pt idx="1842">
                  <c:v>182.9000091552735</c:v>
                </c:pt>
                <c:pt idx="1843">
                  <c:v>183.0</c:v>
                </c:pt>
                <c:pt idx="1844">
                  <c:v>183.1000061035156</c:v>
                </c:pt>
                <c:pt idx="1845">
                  <c:v>183.1999969482422</c:v>
                </c:pt>
                <c:pt idx="1846">
                  <c:v>183.3000030517578</c:v>
                </c:pt>
                <c:pt idx="1847">
                  <c:v>183.4000091552735</c:v>
                </c:pt>
                <c:pt idx="1848">
                  <c:v>183.5</c:v>
                </c:pt>
                <c:pt idx="1849">
                  <c:v>183.6000061035156</c:v>
                </c:pt>
                <c:pt idx="1850">
                  <c:v>183.6999969482422</c:v>
                </c:pt>
                <c:pt idx="1851">
                  <c:v>183.8000030517578</c:v>
                </c:pt>
                <c:pt idx="1852">
                  <c:v>183.9000091552735</c:v>
                </c:pt>
                <c:pt idx="1853">
                  <c:v>184.0</c:v>
                </c:pt>
                <c:pt idx="1854">
                  <c:v>184.1000061035156</c:v>
                </c:pt>
                <c:pt idx="1855">
                  <c:v>184.1999969482422</c:v>
                </c:pt>
                <c:pt idx="1856">
                  <c:v>184.3000030517578</c:v>
                </c:pt>
                <c:pt idx="1857">
                  <c:v>184.4000091552735</c:v>
                </c:pt>
                <c:pt idx="1858">
                  <c:v>184.5</c:v>
                </c:pt>
                <c:pt idx="1859">
                  <c:v>184.6000061035156</c:v>
                </c:pt>
                <c:pt idx="1860">
                  <c:v>184.6999969482422</c:v>
                </c:pt>
                <c:pt idx="1861">
                  <c:v>184.8000030517578</c:v>
                </c:pt>
                <c:pt idx="1862">
                  <c:v>184.9000091552735</c:v>
                </c:pt>
                <c:pt idx="1863">
                  <c:v>185.0</c:v>
                </c:pt>
                <c:pt idx="1864">
                  <c:v>185.1000061035156</c:v>
                </c:pt>
                <c:pt idx="1865">
                  <c:v>185.1999969482422</c:v>
                </c:pt>
                <c:pt idx="1866">
                  <c:v>185.3000030517578</c:v>
                </c:pt>
                <c:pt idx="1867">
                  <c:v>185.4000091552735</c:v>
                </c:pt>
                <c:pt idx="1868">
                  <c:v>185.5</c:v>
                </c:pt>
                <c:pt idx="1869">
                  <c:v>185.6000061035156</c:v>
                </c:pt>
                <c:pt idx="1870">
                  <c:v>185.6999969482422</c:v>
                </c:pt>
                <c:pt idx="1871">
                  <c:v>185.8000030517578</c:v>
                </c:pt>
                <c:pt idx="1872">
                  <c:v>185.9000091552735</c:v>
                </c:pt>
                <c:pt idx="1873">
                  <c:v>186.0</c:v>
                </c:pt>
                <c:pt idx="1874">
                  <c:v>186.1000061035156</c:v>
                </c:pt>
                <c:pt idx="1875">
                  <c:v>186.1999969482422</c:v>
                </c:pt>
                <c:pt idx="1876">
                  <c:v>186.3000030517578</c:v>
                </c:pt>
                <c:pt idx="1877">
                  <c:v>186.4000091552735</c:v>
                </c:pt>
                <c:pt idx="1878">
                  <c:v>186.5</c:v>
                </c:pt>
                <c:pt idx="1879">
                  <c:v>186.6000061035156</c:v>
                </c:pt>
                <c:pt idx="1880">
                  <c:v>186.6999969482422</c:v>
                </c:pt>
                <c:pt idx="1881">
                  <c:v>186.8000030517578</c:v>
                </c:pt>
                <c:pt idx="1882">
                  <c:v>186.9000091552735</c:v>
                </c:pt>
                <c:pt idx="1883">
                  <c:v>187.0</c:v>
                </c:pt>
                <c:pt idx="1884">
                  <c:v>187.1000061035156</c:v>
                </c:pt>
                <c:pt idx="1885">
                  <c:v>187.1999969482422</c:v>
                </c:pt>
                <c:pt idx="1886">
                  <c:v>187.3000030517578</c:v>
                </c:pt>
                <c:pt idx="1887">
                  <c:v>187.4000091552735</c:v>
                </c:pt>
                <c:pt idx="1888">
                  <c:v>187.5</c:v>
                </c:pt>
                <c:pt idx="1889">
                  <c:v>187.6000061035156</c:v>
                </c:pt>
                <c:pt idx="1890">
                  <c:v>187.6999969482422</c:v>
                </c:pt>
                <c:pt idx="1891">
                  <c:v>187.8000030517578</c:v>
                </c:pt>
                <c:pt idx="1892">
                  <c:v>187.9000091552735</c:v>
                </c:pt>
                <c:pt idx="1893">
                  <c:v>188.0</c:v>
                </c:pt>
                <c:pt idx="1894">
                  <c:v>188.1000061035156</c:v>
                </c:pt>
                <c:pt idx="1895">
                  <c:v>188.1999969482422</c:v>
                </c:pt>
                <c:pt idx="1896">
                  <c:v>188.3000030517578</c:v>
                </c:pt>
                <c:pt idx="1897">
                  <c:v>188.4000091552735</c:v>
                </c:pt>
                <c:pt idx="1898">
                  <c:v>188.5</c:v>
                </c:pt>
                <c:pt idx="1899">
                  <c:v>188.6000061035156</c:v>
                </c:pt>
                <c:pt idx="1900">
                  <c:v>188.6999969482422</c:v>
                </c:pt>
                <c:pt idx="1901">
                  <c:v>188.8000030517578</c:v>
                </c:pt>
                <c:pt idx="1902">
                  <c:v>188.9000091552735</c:v>
                </c:pt>
                <c:pt idx="1903">
                  <c:v>189.0</c:v>
                </c:pt>
                <c:pt idx="1904">
                  <c:v>189.1000061035156</c:v>
                </c:pt>
                <c:pt idx="1905">
                  <c:v>189.1999969482422</c:v>
                </c:pt>
                <c:pt idx="1906">
                  <c:v>189.3000030517578</c:v>
                </c:pt>
                <c:pt idx="1907">
                  <c:v>189.4000091552735</c:v>
                </c:pt>
                <c:pt idx="1908">
                  <c:v>189.5</c:v>
                </c:pt>
                <c:pt idx="1909">
                  <c:v>189.6000061035156</c:v>
                </c:pt>
                <c:pt idx="1910">
                  <c:v>189.6999969482422</c:v>
                </c:pt>
                <c:pt idx="1911">
                  <c:v>189.8000030517578</c:v>
                </c:pt>
                <c:pt idx="1912">
                  <c:v>189.9000091552735</c:v>
                </c:pt>
                <c:pt idx="1913">
                  <c:v>190.0</c:v>
                </c:pt>
                <c:pt idx="1914">
                  <c:v>190.1000061035156</c:v>
                </c:pt>
                <c:pt idx="1915">
                  <c:v>190.1999969482422</c:v>
                </c:pt>
                <c:pt idx="1916">
                  <c:v>190.3000030517578</c:v>
                </c:pt>
                <c:pt idx="1917">
                  <c:v>190.4000091552735</c:v>
                </c:pt>
                <c:pt idx="1918">
                  <c:v>190.5</c:v>
                </c:pt>
                <c:pt idx="1919">
                  <c:v>190.6000061035156</c:v>
                </c:pt>
                <c:pt idx="1920">
                  <c:v>190.6999969482422</c:v>
                </c:pt>
                <c:pt idx="1921">
                  <c:v>190.8000030517578</c:v>
                </c:pt>
                <c:pt idx="1922">
                  <c:v>190.9000091552735</c:v>
                </c:pt>
                <c:pt idx="1923">
                  <c:v>191.0</c:v>
                </c:pt>
                <c:pt idx="1924">
                  <c:v>191.1000061035156</c:v>
                </c:pt>
                <c:pt idx="1925">
                  <c:v>191.1999969482422</c:v>
                </c:pt>
                <c:pt idx="1926">
                  <c:v>191.3000030517578</c:v>
                </c:pt>
                <c:pt idx="1927">
                  <c:v>191.4000091552735</c:v>
                </c:pt>
                <c:pt idx="1928">
                  <c:v>191.5</c:v>
                </c:pt>
                <c:pt idx="1929">
                  <c:v>191.6000061035156</c:v>
                </c:pt>
                <c:pt idx="1930">
                  <c:v>191.6999969482422</c:v>
                </c:pt>
                <c:pt idx="1931">
                  <c:v>191.8000030517578</c:v>
                </c:pt>
                <c:pt idx="1932">
                  <c:v>191.9000091552735</c:v>
                </c:pt>
                <c:pt idx="1933">
                  <c:v>192.0</c:v>
                </c:pt>
                <c:pt idx="1934">
                  <c:v>192.1000061035156</c:v>
                </c:pt>
                <c:pt idx="1935">
                  <c:v>192.1999969482422</c:v>
                </c:pt>
                <c:pt idx="1936">
                  <c:v>192.3000030517578</c:v>
                </c:pt>
                <c:pt idx="1937">
                  <c:v>192.4000091552735</c:v>
                </c:pt>
                <c:pt idx="1938">
                  <c:v>192.5</c:v>
                </c:pt>
                <c:pt idx="1939">
                  <c:v>192.6000061035156</c:v>
                </c:pt>
                <c:pt idx="1940">
                  <c:v>192.6999969482422</c:v>
                </c:pt>
                <c:pt idx="1941">
                  <c:v>192.8000030517578</c:v>
                </c:pt>
                <c:pt idx="1942">
                  <c:v>192.9000091552735</c:v>
                </c:pt>
                <c:pt idx="1943">
                  <c:v>193.0</c:v>
                </c:pt>
                <c:pt idx="1944">
                  <c:v>193.1000061035156</c:v>
                </c:pt>
                <c:pt idx="1945">
                  <c:v>193.1999969482422</c:v>
                </c:pt>
                <c:pt idx="1946">
                  <c:v>193.3000030517578</c:v>
                </c:pt>
                <c:pt idx="1947">
                  <c:v>193.4000091552735</c:v>
                </c:pt>
                <c:pt idx="1948">
                  <c:v>193.5</c:v>
                </c:pt>
                <c:pt idx="1949">
                  <c:v>193.6000061035156</c:v>
                </c:pt>
                <c:pt idx="1950">
                  <c:v>193.6999969482422</c:v>
                </c:pt>
                <c:pt idx="1951">
                  <c:v>193.8000030517578</c:v>
                </c:pt>
                <c:pt idx="1952">
                  <c:v>193.9000091552735</c:v>
                </c:pt>
                <c:pt idx="1953">
                  <c:v>194.0</c:v>
                </c:pt>
                <c:pt idx="1954">
                  <c:v>194.1000061035156</c:v>
                </c:pt>
                <c:pt idx="1955">
                  <c:v>194.1999969482422</c:v>
                </c:pt>
                <c:pt idx="1956">
                  <c:v>194.3000030517578</c:v>
                </c:pt>
                <c:pt idx="1957">
                  <c:v>194.4000091552735</c:v>
                </c:pt>
                <c:pt idx="1958">
                  <c:v>194.5</c:v>
                </c:pt>
                <c:pt idx="1959">
                  <c:v>194.6000061035156</c:v>
                </c:pt>
                <c:pt idx="1960">
                  <c:v>194.6999969482422</c:v>
                </c:pt>
                <c:pt idx="1961">
                  <c:v>194.8000030517578</c:v>
                </c:pt>
                <c:pt idx="1962">
                  <c:v>194.9000091552735</c:v>
                </c:pt>
                <c:pt idx="1963">
                  <c:v>195.0</c:v>
                </c:pt>
                <c:pt idx="1964">
                  <c:v>195.1000061035156</c:v>
                </c:pt>
                <c:pt idx="1965">
                  <c:v>195.1999969482422</c:v>
                </c:pt>
                <c:pt idx="1966">
                  <c:v>195.3000030517578</c:v>
                </c:pt>
                <c:pt idx="1967">
                  <c:v>195.4000091552735</c:v>
                </c:pt>
                <c:pt idx="1968">
                  <c:v>195.5</c:v>
                </c:pt>
                <c:pt idx="1969">
                  <c:v>195.6000061035156</c:v>
                </c:pt>
                <c:pt idx="1970">
                  <c:v>195.6999969482422</c:v>
                </c:pt>
                <c:pt idx="1971">
                  <c:v>195.8000030517578</c:v>
                </c:pt>
                <c:pt idx="1972">
                  <c:v>195.9000091552735</c:v>
                </c:pt>
                <c:pt idx="1973">
                  <c:v>196.0</c:v>
                </c:pt>
                <c:pt idx="1974">
                  <c:v>196.1000061035156</c:v>
                </c:pt>
                <c:pt idx="1975">
                  <c:v>196.1999969482422</c:v>
                </c:pt>
                <c:pt idx="1976">
                  <c:v>196.3000030517578</c:v>
                </c:pt>
                <c:pt idx="1977">
                  <c:v>196.4000091552735</c:v>
                </c:pt>
                <c:pt idx="1978">
                  <c:v>196.5</c:v>
                </c:pt>
                <c:pt idx="1979">
                  <c:v>196.6000061035156</c:v>
                </c:pt>
                <c:pt idx="1980">
                  <c:v>196.6999969482422</c:v>
                </c:pt>
                <c:pt idx="1981">
                  <c:v>196.8000030517578</c:v>
                </c:pt>
                <c:pt idx="1982">
                  <c:v>196.9000091552735</c:v>
                </c:pt>
                <c:pt idx="1983">
                  <c:v>197.0</c:v>
                </c:pt>
                <c:pt idx="1984">
                  <c:v>197.1000061035156</c:v>
                </c:pt>
                <c:pt idx="1985">
                  <c:v>197.1999969482422</c:v>
                </c:pt>
                <c:pt idx="1986">
                  <c:v>197.3000030517578</c:v>
                </c:pt>
                <c:pt idx="1987">
                  <c:v>197.4000091552735</c:v>
                </c:pt>
                <c:pt idx="1988">
                  <c:v>197.5</c:v>
                </c:pt>
                <c:pt idx="1989">
                  <c:v>197.6000061035156</c:v>
                </c:pt>
                <c:pt idx="1990">
                  <c:v>197.6999969482422</c:v>
                </c:pt>
                <c:pt idx="1991">
                  <c:v>197.8000030517578</c:v>
                </c:pt>
                <c:pt idx="1992">
                  <c:v>197.9000091552735</c:v>
                </c:pt>
                <c:pt idx="1993">
                  <c:v>198.0</c:v>
                </c:pt>
                <c:pt idx="1994">
                  <c:v>198.1000061035156</c:v>
                </c:pt>
                <c:pt idx="1995">
                  <c:v>198.1999969482422</c:v>
                </c:pt>
                <c:pt idx="1996">
                  <c:v>198.3000030517578</c:v>
                </c:pt>
                <c:pt idx="1997">
                  <c:v>198.4000091552735</c:v>
                </c:pt>
                <c:pt idx="1998">
                  <c:v>198.5</c:v>
                </c:pt>
                <c:pt idx="1999">
                  <c:v>198.6000061035156</c:v>
                </c:pt>
                <c:pt idx="2000">
                  <c:v>198.6999969482422</c:v>
                </c:pt>
                <c:pt idx="2001">
                  <c:v>198.8000030517578</c:v>
                </c:pt>
                <c:pt idx="2002">
                  <c:v>198.9000091552735</c:v>
                </c:pt>
                <c:pt idx="2003">
                  <c:v>199.0</c:v>
                </c:pt>
                <c:pt idx="2004">
                  <c:v>199.1000061035156</c:v>
                </c:pt>
                <c:pt idx="2005">
                  <c:v>199.1999969482422</c:v>
                </c:pt>
                <c:pt idx="2006">
                  <c:v>199.3000030517578</c:v>
                </c:pt>
                <c:pt idx="2007">
                  <c:v>199.4000091552735</c:v>
                </c:pt>
                <c:pt idx="2008">
                  <c:v>199.5</c:v>
                </c:pt>
                <c:pt idx="2009">
                  <c:v>199.6000061035156</c:v>
                </c:pt>
                <c:pt idx="2010">
                  <c:v>199.6999969482422</c:v>
                </c:pt>
                <c:pt idx="2011">
                  <c:v>199.8000030517578</c:v>
                </c:pt>
                <c:pt idx="2012">
                  <c:v>199.9000091552735</c:v>
                </c:pt>
                <c:pt idx="2013">
                  <c:v>200.0</c:v>
                </c:pt>
                <c:pt idx="2014">
                  <c:v>200.1000061035156</c:v>
                </c:pt>
                <c:pt idx="2015">
                  <c:v>200.1999969482422</c:v>
                </c:pt>
                <c:pt idx="2016">
                  <c:v>200.3000030517578</c:v>
                </c:pt>
                <c:pt idx="2017">
                  <c:v>200.4000091552735</c:v>
                </c:pt>
                <c:pt idx="2018">
                  <c:v>200.5</c:v>
                </c:pt>
                <c:pt idx="2019">
                  <c:v>200.6000061035156</c:v>
                </c:pt>
                <c:pt idx="2020">
                  <c:v>200.6999969482422</c:v>
                </c:pt>
                <c:pt idx="2021">
                  <c:v>200.8000030517578</c:v>
                </c:pt>
                <c:pt idx="2022">
                  <c:v>200.9000091552735</c:v>
                </c:pt>
                <c:pt idx="2023">
                  <c:v>201.0</c:v>
                </c:pt>
                <c:pt idx="2024">
                  <c:v>201.1000061035156</c:v>
                </c:pt>
                <c:pt idx="2025">
                  <c:v>201.1999969482422</c:v>
                </c:pt>
                <c:pt idx="2026">
                  <c:v>201.3000030517578</c:v>
                </c:pt>
                <c:pt idx="2027">
                  <c:v>201.4000091552735</c:v>
                </c:pt>
                <c:pt idx="2028">
                  <c:v>201.5</c:v>
                </c:pt>
                <c:pt idx="2029">
                  <c:v>201.6000061035156</c:v>
                </c:pt>
                <c:pt idx="2030">
                  <c:v>201.6999969482422</c:v>
                </c:pt>
                <c:pt idx="2031">
                  <c:v>201.8000030517578</c:v>
                </c:pt>
                <c:pt idx="2032">
                  <c:v>201.9000091552735</c:v>
                </c:pt>
                <c:pt idx="2033">
                  <c:v>202.0</c:v>
                </c:pt>
                <c:pt idx="2034">
                  <c:v>202.1000061035156</c:v>
                </c:pt>
                <c:pt idx="2035">
                  <c:v>202.1999969482422</c:v>
                </c:pt>
                <c:pt idx="2036">
                  <c:v>202.3000030517578</c:v>
                </c:pt>
                <c:pt idx="2037">
                  <c:v>202.4000091552735</c:v>
                </c:pt>
                <c:pt idx="2038">
                  <c:v>202.5</c:v>
                </c:pt>
                <c:pt idx="2039">
                  <c:v>202.6000061035156</c:v>
                </c:pt>
                <c:pt idx="2040">
                  <c:v>202.6999969482422</c:v>
                </c:pt>
                <c:pt idx="2041">
                  <c:v>202.8000030517578</c:v>
                </c:pt>
                <c:pt idx="2042">
                  <c:v>202.9000091552735</c:v>
                </c:pt>
                <c:pt idx="2043">
                  <c:v>203.0</c:v>
                </c:pt>
                <c:pt idx="2044">
                  <c:v>203.1000061035156</c:v>
                </c:pt>
                <c:pt idx="2045">
                  <c:v>203.1999969482422</c:v>
                </c:pt>
                <c:pt idx="2046">
                  <c:v>203.3000030517578</c:v>
                </c:pt>
                <c:pt idx="2047">
                  <c:v>203.4000091552735</c:v>
                </c:pt>
                <c:pt idx="2048">
                  <c:v>203.5</c:v>
                </c:pt>
                <c:pt idx="2049">
                  <c:v>203.6000061035156</c:v>
                </c:pt>
                <c:pt idx="2050">
                  <c:v>203.6999969482422</c:v>
                </c:pt>
                <c:pt idx="2051">
                  <c:v>203.8000030517578</c:v>
                </c:pt>
                <c:pt idx="2052">
                  <c:v>203.9000091552735</c:v>
                </c:pt>
                <c:pt idx="2053">
                  <c:v>204.0</c:v>
                </c:pt>
                <c:pt idx="2054">
                  <c:v>204.1000061035156</c:v>
                </c:pt>
                <c:pt idx="2055">
                  <c:v>204.1999969482422</c:v>
                </c:pt>
                <c:pt idx="2056">
                  <c:v>204.3000030517578</c:v>
                </c:pt>
                <c:pt idx="2057">
                  <c:v>204.4000091552735</c:v>
                </c:pt>
                <c:pt idx="2058">
                  <c:v>204.5</c:v>
                </c:pt>
                <c:pt idx="2059">
                  <c:v>204.6000061035156</c:v>
                </c:pt>
                <c:pt idx="2060">
                  <c:v>204.6999969482422</c:v>
                </c:pt>
                <c:pt idx="2061">
                  <c:v>204.8000030517578</c:v>
                </c:pt>
                <c:pt idx="2062">
                  <c:v>204.9000091552735</c:v>
                </c:pt>
                <c:pt idx="2063">
                  <c:v>205.0</c:v>
                </c:pt>
                <c:pt idx="2064">
                  <c:v>205.1000061035156</c:v>
                </c:pt>
                <c:pt idx="2065">
                  <c:v>205.1999969482422</c:v>
                </c:pt>
                <c:pt idx="2066">
                  <c:v>205.3000030517578</c:v>
                </c:pt>
                <c:pt idx="2067">
                  <c:v>205.4000091552735</c:v>
                </c:pt>
                <c:pt idx="2068">
                  <c:v>205.5</c:v>
                </c:pt>
                <c:pt idx="2069">
                  <c:v>205.6000061035156</c:v>
                </c:pt>
                <c:pt idx="2070">
                  <c:v>205.6999969482422</c:v>
                </c:pt>
                <c:pt idx="2071">
                  <c:v>205.8000030517578</c:v>
                </c:pt>
                <c:pt idx="2072">
                  <c:v>205.9000091552735</c:v>
                </c:pt>
                <c:pt idx="2073">
                  <c:v>206.0</c:v>
                </c:pt>
                <c:pt idx="2074">
                  <c:v>206.1000061035156</c:v>
                </c:pt>
                <c:pt idx="2075">
                  <c:v>206.1999969482422</c:v>
                </c:pt>
                <c:pt idx="2076">
                  <c:v>206.3000030517578</c:v>
                </c:pt>
                <c:pt idx="2077">
                  <c:v>206.4000091552735</c:v>
                </c:pt>
                <c:pt idx="2078">
                  <c:v>206.5</c:v>
                </c:pt>
                <c:pt idx="2079">
                  <c:v>206.6000061035156</c:v>
                </c:pt>
                <c:pt idx="2080">
                  <c:v>206.6999969482422</c:v>
                </c:pt>
                <c:pt idx="2081">
                  <c:v>206.8000030517578</c:v>
                </c:pt>
                <c:pt idx="2082">
                  <c:v>206.9000091552735</c:v>
                </c:pt>
                <c:pt idx="2083">
                  <c:v>207.0</c:v>
                </c:pt>
                <c:pt idx="2084">
                  <c:v>207.1000061035156</c:v>
                </c:pt>
                <c:pt idx="2085">
                  <c:v>207.1999969482422</c:v>
                </c:pt>
                <c:pt idx="2086">
                  <c:v>207.3000030517578</c:v>
                </c:pt>
                <c:pt idx="2087">
                  <c:v>207.4000091552735</c:v>
                </c:pt>
                <c:pt idx="2088">
                  <c:v>207.5</c:v>
                </c:pt>
                <c:pt idx="2089">
                  <c:v>207.6000061035156</c:v>
                </c:pt>
                <c:pt idx="2090">
                  <c:v>207.6999969482422</c:v>
                </c:pt>
                <c:pt idx="2091">
                  <c:v>207.8000030517578</c:v>
                </c:pt>
                <c:pt idx="2092">
                  <c:v>207.9000091552735</c:v>
                </c:pt>
                <c:pt idx="2093">
                  <c:v>208.0</c:v>
                </c:pt>
                <c:pt idx="2094">
                  <c:v>208.1000061035156</c:v>
                </c:pt>
                <c:pt idx="2095">
                  <c:v>208.1999969482422</c:v>
                </c:pt>
                <c:pt idx="2096">
                  <c:v>208.3000030517578</c:v>
                </c:pt>
                <c:pt idx="2097">
                  <c:v>208.4000091552735</c:v>
                </c:pt>
                <c:pt idx="2098">
                  <c:v>208.5</c:v>
                </c:pt>
                <c:pt idx="2099">
                  <c:v>208.6000061035156</c:v>
                </c:pt>
                <c:pt idx="2100">
                  <c:v>208.6999969482422</c:v>
                </c:pt>
                <c:pt idx="2101">
                  <c:v>208.8000030517578</c:v>
                </c:pt>
                <c:pt idx="2102">
                  <c:v>208.9000091552735</c:v>
                </c:pt>
                <c:pt idx="2103">
                  <c:v>209.0</c:v>
                </c:pt>
                <c:pt idx="2104">
                  <c:v>209.1000061035156</c:v>
                </c:pt>
                <c:pt idx="2105">
                  <c:v>209.1999969482422</c:v>
                </c:pt>
                <c:pt idx="2106">
                  <c:v>209.3000030517578</c:v>
                </c:pt>
                <c:pt idx="2107">
                  <c:v>209.4000091552735</c:v>
                </c:pt>
                <c:pt idx="2108">
                  <c:v>209.5</c:v>
                </c:pt>
                <c:pt idx="2109">
                  <c:v>209.6000061035156</c:v>
                </c:pt>
                <c:pt idx="2110">
                  <c:v>209.6999969482422</c:v>
                </c:pt>
                <c:pt idx="2111">
                  <c:v>209.8000030517578</c:v>
                </c:pt>
                <c:pt idx="2112">
                  <c:v>209.9000091552735</c:v>
                </c:pt>
                <c:pt idx="2113">
                  <c:v>210.0</c:v>
                </c:pt>
                <c:pt idx="2114">
                  <c:v>210.1000061035156</c:v>
                </c:pt>
                <c:pt idx="2115">
                  <c:v>210.1999969482422</c:v>
                </c:pt>
                <c:pt idx="2116">
                  <c:v>210.3000030517578</c:v>
                </c:pt>
                <c:pt idx="2117">
                  <c:v>210.4000091552735</c:v>
                </c:pt>
                <c:pt idx="2118">
                  <c:v>210.5</c:v>
                </c:pt>
                <c:pt idx="2119">
                  <c:v>210.6000061035156</c:v>
                </c:pt>
                <c:pt idx="2120">
                  <c:v>210.6999969482422</c:v>
                </c:pt>
                <c:pt idx="2121">
                  <c:v>210.8000030517578</c:v>
                </c:pt>
                <c:pt idx="2122">
                  <c:v>210.9000091552735</c:v>
                </c:pt>
                <c:pt idx="2123">
                  <c:v>211.0</c:v>
                </c:pt>
                <c:pt idx="2124">
                  <c:v>211.1000061035156</c:v>
                </c:pt>
                <c:pt idx="2125">
                  <c:v>211.1999969482422</c:v>
                </c:pt>
                <c:pt idx="2126">
                  <c:v>211.3000030517578</c:v>
                </c:pt>
                <c:pt idx="2127">
                  <c:v>211.4000091552735</c:v>
                </c:pt>
                <c:pt idx="2128">
                  <c:v>211.5</c:v>
                </c:pt>
                <c:pt idx="2129">
                  <c:v>211.6000061035156</c:v>
                </c:pt>
                <c:pt idx="2130">
                  <c:v>211.6999969482422</c:v>
                </c:pt>
                <c:pt idx="2131">
                  <c:v>211.8000030517578</c:v>
                </c:pt>
                <c:pt idx="2132">
                  <c:v>211.9000091552735</c:v>
                </c:pt>
                <c:pt idx="2133">
                  <c:v>212.0</c:v>
                </c:pt>
                <c:pt idx="2134">
                  <c:v>212.1000061035156</c:v>
                </c:pt>
                <c:pt idx="2135">
                  <c:v>212.1999969482422</c:v>
                </c:pt>
                <c:pt idx="2136">
                  <c:v>212.3000030517578</c:v>
                </c:pt>
                <c:pt idx="2137">
                  <c:v>212.4000091552735</c:v>
                </c:pt>
                <c:pt idx="2138">
                  <c:v>212.5</c:v>
                </c:pt>
                <c:pt idx="2139">
                  <c:v>212.6000061035156</c:v>
                </c:pt>
                <c:pt idx="2140">
                  <c:v>212.6999969482422</c:v>
                </c:pt>
                <c:pt idx="2141">
                  <c:v>212.8000030517578</c:v>
                </c:pt>
                <c:pt idx="2142">
                  <c:v>212.9000091552735</c:v>
                </c:pt>
                <c:pt idx="2143">
                  <c:v>213.0</c:v>
                </c:pt>
                <c:pt idx="2144">
                  <c:v>213.1000061035156</c:v>
                </c:pt>
                <c:pt idx="2145">
                  <c:v>213.1999969482422</c:v>
                </c:pt>
                <c:pt idx="2146">
                  <c:v>213.3000030517578</c:v>
                </c:pt>
                <c:pt idx="2147">
                  <c:v>213.4000091552735</c:v>
                </c:pt>
                <c:pt idx="2148">
                  <c:v>213.5</c:v>
                </c:pt>
                <c:pt idx="2149">
                  <c:v>213.6000061035156</c:v>
                </c:pt>
                <c:pt idx="2150">
                  <c:v>213.6999969482422</c:v>
                </c:pt>
                <c:pt idx="2151">
                  <c:v>213.8000030517578</c:v>
                </c:pt>
                <c:pt idx="2152">
                  <c:v>213.9000091552735</c:v>
                </c:pt>
                <c:pt idx="2153">
                  <c:v>214.0</c:v>
                </c:pt>
                <c:pt idx="2154">
                  <c:v>214.1000061035156</c:v>
                </c:pt>
                <c:pt idx="2155">
                  <c:v>214.1999969482422</c:v>
                </c:pt>
                <c:pt idx="2156">
                  <c:v>214.3000030517578</c:v>
                </c:pt>
                <c:pt idx="2157">
                  <c:v>214.4000091552735</c:v>
                </c:pt>
                <c:pt idx="2158">
                  <c:v>214.5</c:v>
                </c:pt>
                <c:pt idx="2159">
                  <c:v>214.6000061035156</c:v>
                </c:pt>
                <c:pt idx="2160">
                  <c:v>214.6999969482422</c:v>
                </c:pt>
                <c:pt idx="2161">
                  <c:v>214.8000030517578</c:v>
                </c:pt>
                <c:pt idx="2162">
                  <c:v>214.9000091552735</c:v>
                </c:pt>
                <c:pt idx="2163">
                  <c:v>215.0</c:v>
                </c:pt>
                <c:pt idx="2164">
                  <c:v>215.1000061035156</c:v>
                </c:pt>
                <c:pt idx="2165">
                  <c:v>215.1999969482422</c:v>
                </c:pt>
                <c:pt idx="2166">
                  <c:v>215.3000030517578</c:v>
                </c:pt>
                <c:pt idx="2167">
                  <c:v>215.4000091552735</c:v>
                </c:pt>
                <c:pt idx="2168">
                  <c:v>215.5</c:v>
                </c:pt>
                <c:pt idx="2169">
                  <c:v>215.6000061035156</c:v>
                </c:pt>
                <c:pt idx="2170">
                  <c:v>215.6999969482422</c:v>
                </c:pt>
                <c:pt idx="2171">
                  <c:v>215.8000030517578</c:v>
                </c:pt>
                <c:pt idx="2172">
                  <c:v>215.9000091552735</c:v>
                </c:pt>
                <c:pt idx="2173">
                  <c:v>216.0</c:v>
                </c:pt>
                <c:pt idx="2174">
                  <c:v>216.1000061035156</c:v>
                </c:pt>
                <c:pt idx="2175">
                  <c:v>216.1999969482422</c:v>
                </c:pt>
                <c:pt idx="2176">
                  <c:v>216.3000030517578</c:v>
                </c:pt>
                <c:pt idx="2177">
                  <c:v>216.4000091552735</c:v>
                </c:pt>
                <c:pt idx="2178">
                  <c:v>216.5000152587891</c:v>
                </c:pt>
                <c:pt idx="2179">
                  <c:v>216.5999908447266</c:v>
                </c:pt>
                <c:pt idx="2180">
                  <c:v>216.6999969482422</c:v>
                </c:pt>
                <c:pt idx="2181">
                  <c:v>216.8000030517578</c:v>
                </c:pt>
                <c:pt idx="2182">
                  <c:v>216.9000091552735</c:v>
                </c:pt>
                <c:pt idx="2183">
                  <c:v>217.0000152587891</c:v>
                </c:pt>
                <c:pt idx="2184">
                  <c:v>217.0999908447266</c:v>
                </c:pt>
                <c:pt idx="2185">
                  <c:v>217.1999969482422</c:v>
                </c:pt>
                <c:pt idx="2186">
                  <c:v>217.3000030517578</c:v>
                </c:pt>
                <c:pt idx="2187">
                  <c:v>217.4000091552735</c:v>
                </c:pt>
                <c:pt idx="2188">
                  <c:v>217.5000152587891</c:v>
                </c:pt>
                <c:pt idx="2189">
                  <c:v>217.5999908447266</c:v>
                </c:pt>
                <c:pt idx="2190">
                  <c:v>217.6999969482422</c:v>
                </c:pt>
                <c:pt idx="2191">
                  <c:v>217.8000030517578</c:v>
                </c:pt>
                <c:pt idx="2192">
                  <c:v>217.9000091552735</c:v>
                </c:pt>
                <c:pt idx="2193">
                  <c:v>218.0000152587891</c:v>
                </c:pt>
                <c:pt idx="2194">
                  <c:v>218.0999908447266</c:v>
                </c:pt>
                <c:pt idx="2195">
                  <c:v>218.1999969482422</c:v>
                </c:pt>
                <c:pt idx="2196">
                  <c:v>218.3000030517578</c:v>
                </c:pt>
                <c:pt idx="2197">
                  <c:v>218.4000091552735</c:v>
                </c:pt>
                <c:pt idx="2198">
                  <c:v>218.5000152587891</c:v>
                </c:pt>
                <c:pt idx="2199">
                  <c:v>218.5999908447266</c:v>
                </c:pt>
                <c:pt idx="2200">
                  <c:v>218.6999969482422</c:v>
                </c:pt>
                <c:pt idx="2201">
                  <c:v>218.8000030517578</c:v>
                </c:pt>
                <c:pt idx="2202">
                  <c:v>218.9000091552735</c:v>
                </c:pt>
                <c:pt idx="2203">
                  <c:v>219.0000152587891</c:v>
                </c:pt>
                <c:pt idx="2204">
                  <c:v>219.0999908447266</c:v>
                </c:pt>
                <c:pt idx="2205">
                  <c:v>219.1999969482422</c:v>
                </c:pt>
                <c:pt idx="2206">
                  <c:v>219.3000030517578</c:v>
                </c:pt>
                <c:pt idx="2207">
                  <c:v>219.4000091552735</c:v>
                </c:pt>
                <c:pt idx="2208">
                  <c:v>219.5000152587891</c:v>
                </c:pt>
                <c:pt idx="2209">
                  <c:v>219.5999908447266</c:v>
                </c:pt>
                <c:pt idx="2210">
                  <c:v>219.6999969482422</c:v>
                </c:pt>
                <c:pt idx="2211">
                  <c:v>219.8000030517578</c:v>
                </c:pt>
                <c:pt idx="2212">
                  <c:v>219.9000091552735</c:v>
                </c:pt>
                <c:pt idx="2213">
                  <c:v>220.0000152587891</c:v>
                </c:pt>
                <c:pt idx="2214">
                  <c:v>220.0999908447266</c:v>
                </c:pt>
                <c:pt idx="2215">
                  <c:v>220.1999969482422</c:v>
                </c:pt>
                <c:pt idx="2216">
                  <c:v>220.3000030517578</c:v>
                </c:pt>
                <c:pt idx="2217">
                  <c:v>220.4000091552735</c:v>
                </c:pt>
                <c:pt idx="2218">
                  <c:v>220.5000152587891</c:v>
                </c:pt>
                <c:pt idx="2219">
                  <c:v>220.5999908447266</c:v>
                </c:pt>
                <c:pt idx="2220">
                  <c:v>220.6999969482422</c:v>
                </c:pt>
                <c:pt idx="2221">
                  <c:v>220.8000030517578</c:v>
                </c:pt>
                <c:pt idx="2222">
                  <c:v>220.9000091552735</c:v>
                </c:pt>
                <c:pt idx="2223">
                  <c:v>221.0000152587891</c:v>
                </c:pt>
                <c:pt idx="2224">
                  <c:v>221.0999908447266</c:v>
                </c:pt>
                <c:pt idx="2225">
                  <c:v>221.1999969482422</c:v>
                </c:pt>
                <c:pt idx="2226">
                  <c:v>221.3000030517578</c:v>
                </c:pt>
                <c:pt idx="2227">
                  <c:v>221.4000091552735</c:v>
                </c:pt>
                <c:pt idx="2228">
                  <c:v>221.5000152587891</c:v>
                </c:pt>
                <c:pt idx="2229">
                  <c:v>221.5999908447266</c:v>
                </c:pt>
                <c:pt idx="2230">
                  <c:v>221.6999969482422</c:v>
                </c:pt>
                <c:pt idx="2231">
                  <c:v>221.8000030517578</c:v>
                </c:pt>
                <c:pt idx="2232">
                  <c:v>221.9000091552735</c:v>
                </c:pt>
                <c:pt idx="2233">
                  <c:v>222.0000152587891</c:v>
                </c:pt>
                <c:pt idx="2234">
                  <c:v>222.0999908447266</c:v>
                </c:pt>
                <c:pt idx="2235">
                  <c:v>222.1999969482422</c:v>
                </c:pt>
                <c:pt idx="2236">
                  <c:v>222.3000030517578</c:v>
                </c:pt>
                <c:pt idx="2237">
                  <c:v>222.4000091552735</c:v>
                </c:pt>
                <c:pt idx="2238">
                  <c:v>222.5000152587891</c:v>
                </c:pt>
                <c:pt idx="2239">
                  <c:v>222.5999908447266</c:v>
                </c:pt>
                <c:pt idx="2240">
                  <c:v>222.6999969482422</c:v>
                </c:pt>
                <c:pt idx="2241">
                  <c:v>222.8000030517578</c:v>
                </c:pt>
                <c:pt idx="2242">
                  <c:v>222.9000091552735</c:v>
                </c:pt>
                <c:pt idx="2243">
                  <c:v>223.0000152587891</c:v>
                </c:pt>
                <c:pt idx="2244">
                  <c:v>223.0999908447266</c:v>
                </c:pt>
                <c:pt idx="2245">
                  <c:v>223.1999969482422</c:v>
                </c:pt>
                <c:pt idx="2246">
                  <c:v>223.3000030517578</c:v>
                </c:pt>
                <c:pt idx="2247">
                  <c:v>223.4000091552735</c:v>
                </c:pt>
                <c:pt idx="2248">
                  <c:v>223.5000152587891</c:v>
                </c:pt>
                <c:pt idx="2249">
                  <c:v>223.5999908447266</c:v>
                </c:pt>
                <c:pt idx="2250">
                  <c:v>223.6999969482422</c:v>
                </c:pt>
                <c:pt idx="2251">
                  <c:v>223.8000030517578</c:v>
                </c:pt>
                <c:pt idx="2252">
                  <c:v>223.9000091552735</c:v>
                </c:pt>
                <c:pt idx="2253">
                  <c:v>224.0000152587891</c:v>
                </c:pt>
                <c:pt idx="2254">
                  <c:v>224.0999908447266</c:v>
                </c:pt>
                <c:pt idx="2255">
                  <c:v>224.1999969482422</c:v>
                </c:pt>
                <c:pt idx="2256">
                  <c:v>224.3000030517578</c:v>
                </c:pt>
                <c:pt idx="2257">
                  <c:v>224.4000091552735</c:v>
                </c:pt>
                <c:pt idx="2258">
                  <c:v>224.5000152587891</c:v>
                </c:pt>
                <c:pt idx="2259">
                  <c:v>224.5999908447266</c:v>
                </c:pt>
                <c:pt idx="2260">
                  <c:v>224.6999969482422</c:v>
                </c:pt>
                <c:pt idx="2261">
                  <c:v>224.8000030517578</c:v>
                </c:pt>
                <c:pt idx="2262">
                  <c:v>224.9000091552735</c:v>
                </c:pt>
                <c:pt idx="2263">
                  <c:v>225.0000152587891</c:v>
                </c:pt>
                <c:pt idx="2264">
                  <c:v>225.0999908447266</c:v>
                </c:pt>
                <c:pt idx="2265">
                  <c:v>225.1999969482422</c:v>
                </c:pt>
                <c:pt idx="2266">
                  <c:v>225.3000030517578</c:v>
                </c:pt>
                <c:pt idx="2267">
                  <c:v>225.4000091552735</c:v>
                </c:pt>
                <c:pt idx="2268">
                  <c:v>225.5000152587891</c:v>
                </c:pt>
                <c:pt idx="2269">
                  <c:v>225.5999908447266</c:v>
                </c:pt>
                <c:pt idx="2270">
                  <c:v>225.6999969482422</c:v>
                </c:pt>
                <c:pt idx="2271">
                  <c:v>225.8000030517578</c:v>
                </c:pt>
                <c:pt idx="2272">
                  <c:v>225.9000091552735</c:v>
                </c:pt>
                <c:pt idx="2273">
                  <c:v>226.0000152587891</c:v>
                </c:pt>
                <c:pt idx="2274">
                  <c:v>226.0999908447266</c:v>
                </c:pt>
                <c:pt idx="2275">
                  <c:v>226.1999969482422</c:v>
                </c:pt>
                <c:pt idx="2276">
                  <c:v>226.3000030517578</c:v>
                </c:pt>
                <c:pt idx="2277">
                  <c:v>226.4000091552735</c:v>
                </c:pt>
                <c:pt idx="2278">
                  <c:v>226.5000152587891</c:v>
                </c:pt>
                <c:pt idx="2279">
                  <c:v>226.5999908447266</c:v>
                </c:pt>
                <c:pt idx="2280">
                  <c:v>226.6999969482422</c:v>
                </c:pt>
                <c:pt idx="2281">
                  <c:v>226.8000030517578</c:v>
                </c:pt>
                <c:pt idx="2282">
                  <c:v>226.9000091552735</c:v>
                </c:pt>
                <c:pt idx="2283">
                  <c:v>227.0000152587891</c:v>
                </c:pt>
                <c:pt idx="2284">
                  <c:v>227.0999908447266</c:v>
                </c:pt>
                <c:pt idx="2285">
                  <c:v>227.1999969482422</c:v>
                </c:pt>
                <c:pt idx="2286">
                  <c:v>227.3000030517578</c:v>
                </c:pt>
                <c:pt idx="2287">
                  <c:v>227.4000091552735</c:v>
                </c:pt>
                <c:pt idx="2288">
                  <c:v>227.5000152587891</c:v>
                </c:pt>
                <c:pt idx="2289">
                  <c:v>227.5999908447266</c:v>
                </c:pt>
                <c:pt idx="2290">
                  <c:v>227.6999969482422</c:v>
                </c:pt>
                <c:pt idx="2291">
                  <c:v>227.8000030517578</c:v>
                </c:pt>
                <c:pt idx="2292">
                  <c:v>227.9000091552735</c:v>
                </c:pt>
                <c:pt idx="2293">
                  <c:v>228.0000152587891</c:v>
                </c:pt>
                <c:pt idx="2294">
                  <c:v>228.0999908447266</c:v>
                </c:pt>
                <c:pt idx="2295">
                  <c:v>228.1999969482422</c:v>
                </c:pt>
                <c:pt idx="2296">
                  <c:v>228.3000030517578</c:v>
                </c:pt>
                <c:pt idx="2297">
                  <c:v>228.4000091552735</c:v>
                </c:pt>
                <c:pt idx="2298">
                  <c:v>228.5000152587891</c:v>
                </c:pt>
                <c:pt idx="2299">
                  <c:v>228.5999908447266</c:v>
                </c:pt>
                <c:pt idx="2300">
                  <c:v>228.6999969482422</c:v>
                </c:pt>
                <c:pt idx="2301">
                  <c:v>228.8000030517578</c:v>
                </c:pt>
                <c:pt idx="2302">
                  <c:v>228.9000091552735</c:v>
                </c:pt>
                <c:pt idx="2303">
                  <c:v>229.0000152587891</c:v>
                </c:pt>
                <c:pt idx="2304">
                  <c:v>229.0999908447266</c:v>
                </c:pt>
                <c:pt idx="2305">
                  <c:v>229.1999969482422</c:v>
                </c:pt>
                <c:pt idx="2306">
                  <c:v>229.3000030517578</c:v>
                </c:pt>
                <c:pt idx="2307">
                  <c:v>229.4000091552735</c:v>
                </c:pt>
                <c:pt idx="2308">
                  <c:v>229.5000152587891</c:v>
                </c:pt>
                <c:pt idx="2309">
                  <c:v>229.5999908447266</c:v>
                </c:pt>
                <c:pt idx="2310">
                  <c:v>229.6999969482422</c:v>
                </c:pt>
                <c:pt idx="2311">
                  <c:v>229.8000030517578</c:v>
                </c:pt>
                <c:pt idx="2312">
                  <c:v>229.9000091552735</c:v>
                </c:pt>
                <c:pt idx="2313">
                  <c:v>230.0000152587891</c:v>
                </c:pt>
                <c:pt idx="2314">
                  <c:v>230.0999908447266</c:v>
                </c:pt>
                <c:pt idx="2315">
                  <c:v>230.1999969482422</c:v>
                </c:pt>
                <c:pt idx="2316">
                  <c:v>230.3000030517578</c:v>
                </c:pt>
                <c:pt idx="2317">
                  <c:v>230.4000091552735</c:v>
                </c:pt>
                <c:pt idx="2318">
                  <c:v>230.5000152587891</c:v>
                </c:pt>
                <c:pt idx="2319">
                  <c:v>230.5999908447266</c:v>
                </c:pt>
                <c:pt idx="2320">
                  <c:v>230.6999969482422</c:v>
                </c:pt>
                <c:pt idx="2321">
                  <c:v>230.8000030517578</c:v>
                </c:pt>
                <c:pt idx="2322">
                  <c:v>230.9000091552735</c:v>
                </c:pt>
                <c:pt idx="2323">
                  <c:v>231.0000152587891</c:v>
                </c:pt>
                <c:pt idx="2324">
                  <c:v>231.0999908447266</c:v>
                </c:pt>
                <c:pt idx="2325">
                  <c:v>231.1999969482422</c:v>
                </c:pt>
                <c:pt idx="2326">
                  <c:v>231.3000030517578</c:v>
                </c:pt>
                <c:pt idx="2327">
                  <c:v>231.4000091552735</c:v>
                </c:pt>
                <c:pt idx="2328">
                  <c:v>231.5000152587891</c:v>
                </c:pt>
                <c:pt idx="2329">
                  <c:v>231.5999908447266</c:v>
                </c:pt>
                <c:pt idx="2330">
                  <c:v>231.6999969482422</c:v>
                </c:pt>
                <c:pt idx="2331">
                  <c:v>231.8000030517578</c:v>
                </c:pt>
                <c:pt idx="2332">
                  <c:v>231.9000091552735</c:v>
                </c:pt>
                <c:pt idx="2333">
                  <c:v>232.0000152587891</c:v>
                </c:pt>
                <c:pt idx="2334">
                  <c:v>232.0999908447266</c:v>
                </c:pt>
                <c:pt idx="2335">
                  <c:v>232.1999969482422</c:v>
                </c:pt>
                <c:pt idx="2336">
                  <c:v>232.3000030517578</c:v>
                </c:pt>
                <c:pt idx="2337">
                  <c:v>232.4000091552735</c:v>
                </c:pt>
                <c:pt idx="2338">
                  <c:v>232.5000152587891</c:v>
                </c:pt>
                <c:pt idx="2339">
                  <c:v>232.5999908447266</c:v>
                </c:pt>
                <c:pt idx="2340">
                  <c:v>232.6999969482422</c:v>
                </c:pt>
                <c:pt idx="2341">
                  <c:v>232.8000030517578</c:v>
                </c:pt>
                <c:pt idx="2342">
                  <c:v>232.9000091552735</c:v>
                </c:pt>
                <c:pt idx="2343">
                  <c:v>233.0000152587891</c:v>
                </c:pt>
                <c:pt idx="2344">
                  <c:v>233.0999908447266</c:v>
                </c:pt>
                <c:pt idx="2345">
                  <c:v>233.1999969482422</c:v>
                </c:pt>
                <c:pt idx="2346">
                  <c:v>233.3000030517578</c:v>
                </c:pt>
                <c:pt idx="2347">
                  <c:v>233.4000091552735</c:v>
                </c:pt>
                <c:pt idx="2348">
                  <c:v>233.5000152587891</c:v>
                </c:pt>
                <c:pt idx="2349">
                  <c:v>233.5999908447266</c:v>
                </c:pt>
                <c:pt idx="2350">
                  <c:v>233.6999969482422</c:v>
                </c:pt>
                <c:pt idx="2351">
                  <c:v>233.8000030517578</c:v>
                </c:pt>
                <c:pt idx="2352">
                  <c:v>233.9000091552735</c:v>
                </c:pt>
                <c:pt idx="2353">
                  <c:v>234.0000152587891</c:v>
                </c:pt>
                <c:pt idx="2354">
                  <c:v>234.0999908447266</c:v>
                </c:pt>
                <c:pt idx="2355">
                  <c:v>234.1999969482422</c:v>
                </c:pt>
                <c:pt idx="2356">
                  <c:v>234.3000030517578</c:v>
                </c:pt>
                <c:pt idx="2357">
                  <c:v>234.4000091552735</c:v>
                </c:pt>
                <c:pt idx="2358">
                  <c:v>234.5000152587891</c:v>
                </c:pt>
                <c:pt idx="2359">
                  <c:v>234.5999908447266</c:v>
                </c:pt>
                <c:pt idx="2360">
                  <c:v>234.6999969482422</c:v>
                </c:pt>
                <c:pt idx="2361">
                  <c:v>234.8000030517578</c:v>
                </c:pt>
                <c:pt idx="2362">
                  <c:v>234.9000091552735</c:v>
                </c:pt>
                <c:pt idx="2363">
                  <c:v>235.0000152587891</c:v>
                </c:pt>
                <c:pt idx="2364">
                  <c:v>235.0999908447266</c:v>
                </c:pt>
                <c:pt idx="2365">
                  <c:v>235.1999969482422</c:v>
                </c:pt>
                <c:pt idx="2366">
                  <c:v>235.3000030517578</c:v>
                </c:pt>
                <c:pt idx="2367">
                  <c:v>235.4000091552735</c:v>
                </c:pt>
                <c:pt idx="2368">
                  <c:v>235.5000152587891</c:v>
                </c:pt>
                <c:pt idx="2369">
                  <c:v>235.5999908447266</c:v>
                </c:pt>
                <c:pt idx="2370">
                  <c:v>235.6999969482422</c:v>
                </c:pt>
                <c:pt idx="2371">
                  <c:v>235.8000030517578</c:v>
                </c:pt>
                <c:pt idx="2372">
                  <c:v>235.9000091552735</c:v>
                </c:pt>
                <c:pt idx="2373">
                  <c:v>236.0000152587891</c:v>
                </c:pt>
                <c:pt idx="2374">
                  <c:v>236.0999908447266</c:v>
                </c:pt>
                <c:pt idx="2375">
                  <c:v>236.1999969482422</c:v>
                </c:pt>
                <c:pt idx="2376">
                  <c:v>236.3000030517578</c:v>
                </c:pt>
                <c:pt idx="2377">
                  <c:v>236.4000091552735</c:v>
                </c:pt>
                <c:pt idx="2378">
                  <c:v>236.5000152587891</c:v>
                </c:pt>
                <c:pt idx="2379">
                  <c:v>236.5999908447266</c:v>
                </c:pt>
                <c:pt idx="2380">
                  <c:v>236.6999969482422</c:v>
                </c:pt>
                <c:pt idx="2381">
                  <c:v>236.8000030517578</c:v>
                </c:pt>
                <c:pt idx="2382">
                  <c:v>236.9000091552735</c:v>
                </c:pt>
                <c:pt idx="2383">
                  <c:v>237.0000152587891</c:v>
                </c:pt>
                <c:pt idx="2384">
                  <c:v>237.0999908447266</c:v>
                </c:pt>
                <c:pt idx="2385">
                  <c:v>237.1999969482422</c:v>
                </c:pt>
                <c:pt idx="2386">
                  <c:v>237.3000030517578</c:v>
                </c:pt>
                <c:pt idx="2387">
                  <c:v>237.4000091552735</c:v>
                </c:pt>
                <c:pt idx="2388">
                  <c:v>237.5000152587891</c:v>
                </c:pt>
                <c:pt idx="2389">
                  <c:v>237.5999908447266</c:v>
                </c:pt>
                <c:pt idx="2390">
                  <c:v>237.6999969482422</c:v>
                </c:pt>
                <c:pt idx="2391">
                  <c:v>237.8000030517578</c:v>
                </c:pt>
                <c:pt idx="2392">
                  <c:v>237.9000091552735</c:v>
                </c:pt>
                <c:pt idx="2393">
                  <c:v>238.0000152587891</c:v>
                </c:pt>
                <c:pt idx="2394">
                  <c:v>238.0999908447266</c:v>
                </c:pt>
                <c:pt idx="2395">
                  <c:v>238.1999969482422</c:v>
                </c:pt>
                <c:pt idx="2396">
                  <c:v>238.3000030517578</c:v>
                </c:pt>
                <c:pt idx="2397">
                  <c:v>238.4000091552735</c:v>
                </c:pt>
                <c:pt idx="2398">
                  <c:v>238.5000152587891</c:v>
                </c:pt>
                <c:pt idx="2399">
                  <c:v>238.5999908447266</c:v>
                </c:pt>
                <c:pt idx="2400">
                  <c:v>238.6999969482422</c:v>
                </c:pt>
                <c:pt idx="2401">
                  <c:v>238.8000030517578</c:v>
                </c:pt>
                <c:pt idx="2402">
                  <c:v>238.9000091552735</c:v>
                </c:pt>
                <c:pt idx="2403">
                  <c:v>239.0000152587891</c:v>
                </c:pt>
                <c:pt idx="2404">
                  <c:v>239.0999908447266</c:v>
                </c:pt>
                <c:pt idx="2405">
                  <c:v>239.1999969482422</c:v>
                </c:pt>
                <c:pt idx="2406">
                  <c:v>239.3000030517578</c:v>
                </c:pt>
                <c:pt idx="2407">
                  <c:v>239.4000091552735</c:v>
                </c:pt>
                <c:pt idx="2408">
                  <c:v>239.5000152587891</c:v>
                </c:pt>
                <c:pt idx="2409">
                  <c:v>239.5999908447266</c:v>
                </c:pt>
                <c:pt idx="2410">
                  <c:v>239.6999969482422</c:v>
                </c:pt>
                <c:pt idx="2411">
                  <c:v>239.8000030517578</c:v>
                </c:pt>
                <c:pt idx="2412">
                  <c:v>239.9000091552735</c:v>
                </c:pt>
                <c:pt idx="2413">
                  <c:v>240.0000152587891</c:v>
                </c:pt>
                <c:pt idx="2414">
                  <c:v>240.0999908447266</c:v>
                </c:pt>
                <c:pt idx="2415">
                  <c:v>240.1999969482422</c:v>
                </c:pt>
                <c:pt idx="2416">
                  <c:v>240.3000030517578</c:v>
                </c:pt>
                <c:pt idx="2417">
                  <c:v>240.4000091552735</c:v>
                </c:pt>
                <c:pt idx="2418">
                  <c:v>240.5000152587891</c:v>
                </c:pt>
                <c:pt idx="2419">
                  <c:v>240.5999908447266</c:v>
                </c:pt>
                <c:pt idx="2420">
                  <c:v>240.6999969482422</c:v>
                </c:pt>
                <c:pt idx="2421">
                  <c:v>240.8000030517578</c:v>
                </c:pt>
                <c:pt idx="2422">
                  <c:v>240.9000091552735</c:v>
                </c:pt>
                <c:pt idx="2423">
                  <c:v>241.0000152587891</c:v>
                </c:pt>
                <c:pt idx="2424">
                  <c:v>241.0999908447266</c:v>
                </c:pt>
                <c:pt idx="2425">
                  <c:v>241.1999969482422</c:v>
                </c:pt>
                <c:pt idx="2426">
                  <c:v>241.3000030517578</c:v>
                </c:pt>
                <c:pt idx="2427">
                  <c:v>241.4000091552735</c:v>
                </c:pt>
                <c:pt idx="2428">
                  <c:v>241.5000152587891</c:v>
                </c:pt>
                <c:pt idx="2429">
                  <c:v>241.5999908447266</c:v>
                </c:pt>
                <c:pt idx="2430">
                  <c:v>241.6999969482422</c:v>
                </c:pt>
                <c:pt idx="2431">
                  <c:v>241.8000030517578</c:v>
                </c:pt>
                <c:pt idx="2432">
                  <c:v>241.9000091552735</c:v>
                </c:pt>
                <c:pt idx="2433">
                  <c:v>242.0000152587891</c:v>
                </c:pt>
                <c:pt idx="2434">
                  <c:v>242.0999908447266</c:v>
                </c:pt>
                <c:pt idx="2435">
                  <c:v>242.1999969482422</c:v>
                </c:pt>
                <c:pt idx="2436">
                  <c:v>242.3000030517578</c:v>
                </c:pt>
                <c:pt idx="2437">
                  <c:v>242.4000091552735</c:v>
                </c:pt>
                <c:pt idx="2438">
                  <c:v>242.5000152587891</c:v>
                </c:pt>
                <c:pt idx="2439">
                  <c:v>242.5999908447266</c:v>
                </c:pt>
                <c:pt idx="2440">
                  <c:v>242.6999969482422</c:v>
                </c:pt>
                <c:pt idx="2441">
                  <c:v>242.8000030517578</c:v>
                </c:pt>
                <c:pt idx="2442">
                  <c:v>242.9000091552735</c:v>
                </c:pt>
                <c:pt idx="2443">
                  <c:v>243.0000152587891</c:v>
                </c:pt>
                <c:pt idx="2444">
                  <c:v>243.0999908447266</c:v>
                </c:pt>
                <c:pt idx="2445">
                  <c:v>243.1999969482422</c:v>
                </c:pt>
                <c:pt idx="2446">
                  <c:v>243.3000030517578</c:v>
                </c:pt>
                <c:pt idx="2447">
                  <c:v>243.4000091552735</c:v>
                </c:pt>
                <c:pt idx="2448">
                  <c:v>243.5000152587891</c:v>
                </c:pt>
                <c:pt idx="2449">
                  <c:v>243.5999908447266</c:v>
                </c:pt>
                <c:pt idx="2450">
                  <c:v>243.6999969482422</c:v>
                </c:pt>
                <c:pt idx="2451">
                  <c:v>243.8000030517578</c:v>
                </c:pt>
                <c:pt idx="2452">
                  <c:v>243.9000091552735</c:v>
                </c:pt>
                <c:pt idx="2453">
                  <c:v>244.0000152587891</c:v>
                </c:pt>
                <c:pt idx="2454">
                  <c:v>244.0999908447266</c:v>
                </c:pt>
                <c:pt idx="2455">
                  <c:v>244.1999969482422</c:v>
                </c:pt>
                <c:pt idx="2456">
                  <c:v>244.3000030517578</c:v>
                </c:pt>
                <c:pt idx="2457">
                  <c:v>244.4000091552735</c:v>
                </c:pt>
                <c:pt idx="2458">
                  <c:v>244.5000152587891</c:v>
                </c:pt>
                <c:pt idx="2459">
                  <c:v>244.5999908447266</c:v>
                </c:pt>
                <c:pt idx="2460">
                  <c:v>244.6999969482422</c:v>
                </c:pt>
                <c:pt idx="2461">
                  <c:v>244.8000030517578</c:v>
                </c:pt>
                <c:pt idx="2462">
                  <c:v>244.9000091552735</c:v>
                </c:pt>
                <c:pt idx="2463">
                  <c:v>245.0000152587891</c:v>
                </c:pt>
                <c:pt idx="2464">
                  <c:v>245.0999908447266</c:v>
                </c:pt>
                <c:pt idx="2465">
                  <c:v>245.1999969482422</c:v>
                </c:pt>
                <c:pt idx="2466">
                  <c:v>245.3000030517578</c:v>
                </c:pt>
                <c:pt idx="2467">
                  <c:v>245.4000091552735</c:v>
                </c:pt>
                <c:pt idx="2468">
                  <c:v>245.5000152587891</c:v>
                </c:pt>
                <c:pt idx="2469">
                  <c:v>245.5999908447266</c:v>
                </c:pt>
                <c:pt idx="2470">
                  <c:v>245.6999969482422</c:v>
                </c:pt>
                <c:pt idx="2471">
                  <c:v>245.8000030517578</c:v>
                </c:pt>
                <c:pt idx="2472">
                  <c:v>245.9000091552735</c:v>
                </c:pt>
                <c:pt idx="2473">
                  <c:v>246.0000152587891</c:v>
                </c:pt>
                <c:pt idx="2474">
                  <c:v>246.0999908447266</c:v>
                </c:pt>
                <c:pt idx="2475">
                  <c:v>246.1999969482422</c:v>
                </c:pt>
                <c:pt idx="2476">
                  <c:v>246.3000030517578</c:v>
                </c:pt>
                <c:pt idx="2477">
                  <c:v>246.4000091552735</c:v>
                </c:pt>
                <c:pt idx="2478">
                  <c:v>246.5000152587891</c:v>
                </c:pt>
                <c:pt idx="2479">
                  <c:v>246.5999908447266</c:v>
                </c:pt>
                <c:pt idx="2480">
                  <c:v>246.6999969482422</c:v>
                </c:pt>
                <c:pt idx="2481">
                  <c:v>246.8000030517578</c:v>
                </c:pt>
                <c:pt idx="2482">
                  <c:v>246.9000091552735</c:v>
                </c:pt>
                <c:pt idx="2483">
                  <c:v>247.0000152587891</c:v>
                </c:pt>
                <c:pt idx="2484">
                  <c:v>247.0999908447266</c:v>
                </c:pt>
                <c:pt idx="2485">
                  <c:v>247.1999969482422</c:v>
                </c:pt>
                <c:pt idx="2486">
                  <c:v>247.3000030517578</c:v>
                </c:pt>
                <c:pt idx="2487">
                  <c:v>247.4000091552735</c:v>
                </c:pt>
                <c:pt idx="2488">
                  <c:v>247.5000152587891</c:v>
                </c:pt>
                <c:pt idx="2489">
                  <c:v>247.5999908447266</c:v>
                </c:pt>
                <c:pt idx="2490">
                  <c:v>247.6999969482422</c:v>
                </c:pt>
                <c:pt idx="2491">
                  <c:v>247.8000030517578</c:v>
                </c:pt>
                <c:pt idx="2492">
                  <c:v>247.9000091552735</c:v>
                </c:pt>
                <c:pt idx="2493">
                  <c:v>248.0000152587891</c:v>
                </c:pt>
                <c:pt idx="2494">
                  <c:v>248.0999908447266</c:v>
                </c:pt>
                <c:pt idx="2495">
                  <c:v>248.1999969482422</c:v>
                </c:pt>
                <c:pt idx="2496">
                  <c:v>248.3000030517578</c:v>
                </c:pt>
                <c:pt idx="2497">
                  <c:v>248.4000091552735</c:v>
                </c:pt>
                <c:pt idx="2498">
                  <c:v>248.5000152587891</c:v>
                </c:pt>
                <c:pt idx="2499">
                  <c:v>248.5999908447266</c:v>
                </c:pt>
                <c:pt idx="2500">
                  <c:v>248.6999969482422</c:v>
                </c:pt>
                <c:pt idx="2501">
                  <c:v>248.8000030517578</c:v>
                </c:pt>
                <c:pt idx="2502">
                  <c:v>248.9000091552735</c:v>
                </c:pt>
                <c:pt idx="2503">
                  <c:v>249.0000152587891</c:v>
                </c:pt>
                <c:pt idx="2504">
                  <c:v>249.0999908447266</c:v>
                </c:pt>
                <c:pt idx="2505">
                  <c:v>249.1999969482422</c:v>
                </c:pt>
                <c:pt idx="2506">
                  <c:v>249.3000030517578</c:v>
                </c:pt>
                <c:pt idx="2507">
                  <c:v>249.4000091552735</c:v>
                </c:pt>
                <c:pt idx="2508">
                  <c:v>249.5000152587891</c:v>
                </c:pt>
                <c:pt idx="2509">
                  <c:v>249.5999908447266</c:v>
                </c:pt>
                <c:pt idx="2510">
                  <c:v>249.6999969482422</c:v>
                </c:pt>
                <c:pt idx="2511">
                  <c:v>249.8000030517578</c:v>
                </c:pt>
                <c:pt idx="2512">
                  <c:v>249.9000091552735</c:v>
                </c:pt>
                <c:pt idx="2513">
                  <c:v>250.0000152587891</c:v>
                </c:pt>
                <c:pt idx="2514">
                  <c:v>250.0999908447266</c:v>
                </c:pt>
                <c:pt idx="2515">
                  <c:v>250.1999969482422</c:v>
                </c:pt>
                <c:pt idx="2516">
                  <c:v>250.3000030517578</c:v>
                </c:pt>
                <c:pt idx="2517">
                  <c:v>250.4000091552735</c:v>
                </c:pt>
                <c:pt idx="2518">
                  <c:v>250.5000152587891</c:v>
                </c:pt>
                <c:pt idx="2519">
                  <c:v>250.5999908447266</c:v>
                </c:pt>
                <c:pt idx="2520">
                  <c:v>250.6999969482422</c:v>
                </c:pt>
                <c:pt idx="2521">
                  <c:v>250.8000030517578</c:v>
                </c:pt>
                <c:pt idx="2522">
                  <c:v>250.9000091552735</c:v>
                </c:pt>
                <c:pt idx="2523">
                  <c:v>251.0000152587891</c:v>
                </c:pt>
                <c:pt idx="2524">
                  <c:v>251.0999908447266</c:v>
                </c:pt>
                <c:pt idx="2525">
                  <c:v>251.1999969482422</c:v>
                </c:pt>
                <c:pt idx="2526">
                  <c:v>251.3000030517578</c:v>
                </c:pt>
                <c:pt idx="2527">
                  <c:v>251.4000091552735</c:v>
                </c:pt>
                <c:pt idx="2528">
                  <c:v>251.5000152587891</c:v>
                </c:pt>
                <c:pt idx="2529">
                  <c:v>251.5999908447266</c:v>
                </c:pt>
                <c:pt idx="2530">
                  <c:v>251.6999969482422</c:v>
                </c:pt>
                <c:pt idx="2531">
                  <c:v>251.8000030517578</c:v>
                </c:pt>
                <c:pt idx="2532">
                  <c:v>251.9000091552735</c:v>
                </c:pt>
                <c:pt idx="2533">
                  <c:v>252.0000152587891</c:v>
                </c:pt>
                <c:pt idx="2534">
                  <c:v>252.0999908447266</c:v>
                </c:pt>
                <c:pt idx="2535">
                  <c:v>252.1999969482422</c:v>
                </c:pt>
                <c:pt idx="2536">
                  <c:v>252.3000030517578</c:v>
                </c:pt>
                <c:pt idx="2537">
                  <c:v>252.4000091552735</c:v>
                </c:pt>
                <c:pt idx="2538">
                  <c:v>252.5000152587891</c:v>
                </c:pt>
                <c:pt idx="2539">
                  <c:v>252.5999908447266</c:v>
                </c:pt>
                <c:pt idx="2540">
                  <c:v>252.6999969482422</c:v>
                </c:pt>
                <c:pt idx="2541">
                  <c:v>252.8000030517578</c:v>
                </c:pt>
                <c:pt idx="2542">
                  <c:v>252.9000091552735</c:v>
                </c:pt>
                <c:pt idx="2543">
                  <c:v>253.0000152587891</c:v>
                </c:pt>
                <c:pt idx="2544">
                  <c:v>253.0999908447266</c:v>
                </c:pt>
                <c:pt idx="2545">
                  <c:v>253.1999969482422</c:v>
                </c:pt>
                <c:pt idx="2546">
                  <c:v>253.3000030517578</c:v>
                </c:pt>
                <c:pt idx="2547">
                  <c:v>253.4000091552735</c:v>
                </c:pt>
                <c:pt idx="2548">
                  <c:v>253.5000152587891</c:v>
                </c:pt>
                <c:pt idx="2549">
                  <c:v>253.5999908447266</c:v>
                </c:pt>
                <c:pt idx="2550">
                  <c:v>253.6999969482422</c:v>
                </c:pt>
                <c:pt idx="2551">
                  <c:v>253.8000030517578</c:v>
                </c:pt>
                <c:pt idx="2552">
                  <c:v>253.9000091552735</c:v>
                </c:pt>
                <c:pt idx="2553">
                  <c:v>254.0000152587891</c:v>
                </c:pt>
                <c:pt idx="2554">
                  <c:v>254.0999908447266</c:v>
                </c:pt>
                <c:pt idx="2555">
                  <c:v>254.1999969482422</c:v>
                </c:pt>
                <c:pt idx="2556">
                  <c:v>254.3000030517578</c:v>
                </c:pt>
                <c:pt idx="2557">
                  <c:v>254.4000091552735</c:v>
                </c:pt>
                <c:pt idx="2558">
                  <c:v>254.5000152587891</c:v>
                </c:pt>
                <c:pt idx="2559">
                  <c:v>254.5999908447266</c:v>
                </c:pt>
                <c:pt idx="2560">
                  <c:v>254.6999969482422</c:v>
                </c:pt>
                <c:pt idx="2561">
                  <c:v>254.8000030517578</c:v>
                </c:pt>
                <c:pt idx="2562">
                  <c:v>254.9000091552735</c:v>
                </c:pt>
                <c:pt idx="2563">
                  <c:v>255.0000152587891</c:v>
                </c:pt>
                <c:pt idx="2564">
                  <c:v>255.0999908447266</c:v>
                </c:pt>
                <c:pt idx="2565">
                  <c:v>255.1999969482422</c:v>
                </c:pt>
                <c:pt idx="2566">
                  <c:v>255.3000030517578</c:v>
                </c:pt>
                <c:pt idx="2567">
                  <c:v>255.4000091552735</c:v>
                </c:pt>
                <c:pt idx="2568">
                  <c:v>255.5000152587891</c:v>
                </c:pt>
                <c:pt idx="2569">
                  <c:v>255.5999908447266</c:v>
                </c:pt>
                <c:pt idx="2570">
                  <c:v>255.6999969482422</c:v>
                </c:pt>
                <c:pt idx="2571">
                  <c:v>255.8000030517578</c:v>
                </c:pt>
                <c:pt idx="2572">
                  <c:v>255.9000091552735</c:v>
                </c:pt>
                <c:pt idx="2573">
                  <c:v>256.0</c:v>
                </c:pt>
                <c:pt idx="2574">
                  <c:v>256.0999755859375</c:v>
                </c:pt>
                <c:pt idx="2575">
                  <c:v>256.1999816894534</c:v>
                </c:pt>
                <c:pt idx="2576">
                  <c:v>256.2999877929687</c:v>
                </c:pt>
                <c:pt idx="2577">
                  <c:v>256.3999938964843</c:v>
                </c:pt>
                <c:pt idx="2578">
                  <c:v>256.5</c:v>
                </c:pt>
                <c:pt idx="2579">
                  <c:v>256.5999755859375</c:v>
                </c:pt>
                <c:pt idx="2580">
                  <c:v>256.6999816894534</c:v>
                </c:pt>
                <c:pt idx="2581">
                  <c:v>256.7999877929687</c:v>
                </c:pt>
                <c:pt idx="2582">
                  <c:v>256.8999938964843</c:v>
                </c:pt>
                <c:pt idx="2583">
                  <c:v>257.0</c:v>
                </c:pt>
                <c:pt idx="2584">
                  <c:v>257.0999755859375</c:v>
                </c:pt>
                <c:pt idx="2585">
                  <c:v>257.1999816894534</c:v>
                </c:pt>
                <c:pt idx="2586">
                  <c:v>257.2999877929687</c:v>
                </c:pt>
                <c:pt idx="2587">
                  <c:v>257.3999938964843</c:v>
                </c:pt>
                <c:pt idx="2588">
                  <c:v>257.5</c:v>
                </c:pt>
                <c:pt idx="2589">
                  <c:v>257.5999755859375</c:v>
                </c:pt>
                <c:pt idx="2590">
                  <c:v>257.6999816894534</c:v>
                </c:pt>
                <c:pt idx="2591">
                  <c:v>257.7999877929687</c:v>
                </c:pt>
                <c:pt idx="2592">
                  <c:v>257.8999938964843</c:v>
                </c:pt>
                <c:pt idx="2593">
                  <c:v>258.0</c:v>
                </c:pt>
                <c:pt idx="2594">
                  <c:v>258.0999755859375</c:v>
                </c:pt>
                <c:pt idx="2595">
                  <c:v>258.1999816894534</c:v>
                </c:pt>
                <c:pt idx="2596">
                  <c:v>258.2999877929687</c:v>
                </c:pt>
                <c:pt idx="2597">
                  <c:v>258.3999938964843</c:v>
                </c:pt>
                <c:pt idx="2598">
                  <c:v>258.5</c:v>
                </c:pt>
                <c:pt idx="2599">
                  <c:v>258.5999755859375</c:v>
                </c:pt>
                <c:pt idx="2600">
                  <c:v>258.6999816894534</c:v>
                </c:pt>
                <c:pt idx="2601">
                  <c:v>258.7999877929687</c:v>
                </c:pt>
                <c:pt idx="2602">
                  <c:v>258.8999938964843</c:v>
                </c:pt>
                <c:pt idx="2603">
                  <c:v>259.0</c:v>
                </c:pt>
                <c:pt idx="2604">
                  <c:v>259.0999755859375</c:v>
                </c:pt>
                <c:pt idx="2605">
                  <c:v>259.1999816894534</c:v>
                </c:pt>
                <c:pt idx="2606">
                  <c:v>259.2999877929687</c:v>
                </c:pt>
                <c:pt idx="2607">
                  <c:v>259.3999938964843</c:v>
                </c:pt>
                <c:pt idx="2608">
                  <c:v>259.5</c:v>
                </c:pt>
                <c:pt idx="2609">
                  <c:v>259.5999755859375</c:v>
                </c:pt>
                <c:pt idx="2610">
                  <c:v>259.6999816894534</c:v>
                </c:pt>
                <c:pt idx="2611">
                  <c:v>259.7999877929687</c:v>
                </c:pt>
                <c:pt idx="2612">
                  <c:v>259.8999938964843</c:v>
                </c:pt>
                <c:pt idx="2613">
                  <c:v>260.0</c:v>
                </c:pt>
                <c:pt idx="2614">
                  <c:v>260.0999755859375</c:v>
                </c:pt>
                <c:pt idx="2615">
                  <c:v>260.1999816894534</c:v>
                </c:pt>
                <c:pt idx="2616">
                  <c:v>260.2999877929687</c:v>
                </c:pt>
                <c:pt idx="2617">
                  <c:v>260.3999938964843</c:v>
                </c:pt>
                <c:pt idx="2618">
                  <c:v>260.5</c:v>
                </c:pt>
                <c:pt idx="2619">
                  <c:v>260.5999755859375</c:v>
                </c:pt>
                <c:pt idx="2620">
                  <c:v>260.6999816894534</c:v>
                </c:pt>
                <c:pt idx="2621">
                  <c:v>260.7999877929687</c:v>
                </c:pt>
                <c:pt idx="2622">
                  <c:v>260.8999938964843</c:v>
                </c:pt>
                <c:pt idx="2623">
                  <c:v>261.0</c:v>
                </c:pt>
                <c:pt idx="2624">
                  <c:v>261.0999755859375</c:v>
                </c:pt>
                <c:pt idx="2625">
                  <c:v>261.1999816894534</c:v>
                </c:pt>
                <c:pt idx="2626">
                  <c:v>261.2999877929687</c:v>
                </c:pt>
                <c:pt idx="2627">
                  <c:v>261.3999938964843</c:v>
                </c:pt>
                <c:pt idx="2628">
                  <c:v>261.5</c:v>
                </c:pt>
                <c:pt idx="2629">
                  <c:v>261.5999755859375</c:v>
                </c:pt>
                <c:pt idx="2630">
                  <c:v>261.6999816894534</c:v>
                </c:pt>
                <c:pt idx="2631">
                  <c:v>261.7999877929687</c:v>
                </c:pt>
                <c:pt idx="2632">
                  <c:v>261.8999938964843</c:v>
                </c:pt>
                <c:pt idx="2633">
                  <c:v>262.0</c:v>
                </c:pt>
                <c:pt idx="2634">
                  <c:v>262.0999755859375</c:v>
                </c:pt>
                <c:pt idx="2635">
                  <c:v>262.1999816894534</c:v>
                </c:pt>
                <c:pt idx="2636">
                  <c:v>262.2999877929687</c:v>
                </c:pt>
                <c:pt idx="2637">
                  <c:v>262.3999938964843</c:v>
                </c:pt>
                <c:pt idx="2638">
                  <c:v>262.5</c:v>
                </c:pt>
                <c:pt idx="2639">
                  <c:v>262.5999755859375</c:v>
                </c:pt>
                <c:pt idx="2640">
                  <c:v>262.6999816894534</c:v>
                </c:pt>
                <c:pt idx="2641">
                  <c:v>262.7999877929687</c:v>
                </c:pt>
                <c:pt idx="2642">
                  <c:v>262.8999938964843</c:v>
                </c:pt>
                <c:pt idx="2643">
                  <c:v>263.0</c:v>
                </c:pt>
                <c:pt idx="2644">
                  <c:v>263.0999755859375</c:v>
                </c:pt>
                <c:pt idx="2645">
                  <c:v>263.1999816894534</c:v>
                </c:pt>
                <c:pt idx="2646">
                  <c:v>263.2999877929687</c:v>
                </c:pt>
                <c:pt idx="2647">
                  <c:v>263.3999938964843</c:v>
                </c:pt>
                <c:pt idx="2648">
                  <c:v>263.5</c:v>
                </c:pt>
                <c:pt idx="2649">
                  <c:v>263.5999755859375</c:v>
                </c:pt>
                <c:pt idx="2650">
                  <c:v>263.6999816894534</c:v>
                </c:pt>
                <c:pt idx="2651">
                  <c:v>263.7999877929687</c:v>
                </c:pt>
                <c:pt idx="2652">
                  <c:v>263.8999938964843</c:v>
                </c:pt>
                <c:pt idx="2653">
                  <c:v>264.0</c:v>
                </c:pt>
                <c:pt idx="2654">
                  <c:v>264.0999755859375</c:v>
                </c:pt>
                <c:pt idx="2655">
                  <c:v>264.1999816894534</c:v>
                </c:pt>
                <c:pt idx="2656">
                  <c:v>264.2999877929687</c:v>
                </c:pt>
                <c:pt idx="2657">
                  <c:v>264.3999938964843</c:v>
                </c:pt>
                <c:pt idx="2658">
                  <c:v>264.5</c:v>
                </c:pt>
                <c:pt idx="2659">
                  <c:v>264.5999755859375</c:v>
                </c:pt>
                <c:pt idx="2660">
                  <c:v>264.6999816894534</c:v>
                </c:pt>
                <c:pt idx="2661">
                  <c:v>264.7999877929687</c:v>
                </c:pt>
                <c:pt idx="2662">
                  <c:v>264.8999938964843</c:v>
                </c:pt>
                <c:pt idx="2663">
                  <c:v>265.0</c:v>
                </c:pt>
                <c:pt idx="2664">
                  <c:v>265.0999755859375</c:v>
                </c:pt>
                <c:pt idx="2665">
                  <c:v>265.1999816894534</c:v>
                </c:pt>
                <c:pt idx="2666">
                  <c:v>265.2999877929687</c:v>
                </c:pt>
                <c:pt idx="2667">
                  <c:v>265.3999938964843</c:v>
                </c:pt>
                <c:pt idx="2668">
                  <c:v>265.5</c:v>
                </c:pt>
                <c:pt idx="2669">
                  <c:v>265.5999755859375</c:v>
                </c:pt>
                <c:pt idx="2670">
                  <c:v>265.6999816894534</c:v>
                </c:pt>
                <c:pt idx="2671">
                  <c:v>265.7999877929687</c:v>
                </c:pt>
                <c:pt idx="2672">
                  <c:v>265.8999938964843</c:v>
                </c:pt>
                <c:pt idx="2673">
                  <c:v>266.0</c:v>
                </c:pt>
                <c:pt idx="2674">
                  <c:v>266.0999755859375</c:v>
                </c:pt>
                <c:pt idx="2675">
                  <c:v>266.1999816894534</c:v>
                </c:pt>
                <c:pt idx="2676">
                  <c:v>266.2999877929687</c:v>
                </c:pt>
                <c:pt idx="2677">
                  <c:v>266.3999938964843</c:v>
                </c:pt>
                <c:pt idx="2678">
                  <c:v>266.5</c:v>
                </c:pt>
                <c:pt idx="2679">
                  <c:v>266.5999755859375</c:v>
                </c:pt>
                <c:pt idx="2680">
                  <c:v>266.6999816894534</c:v>
                </c:pt>
                <c:pt idx="2681">
                  <c:v>266.7999877929687</c:v>
                </c:pt>
                <c:pt idx="2682">
                  <c:v>266.8999938964843</c:v>
                </c:pt>
                <c:pt idx="2683">
                  <c:v>267.0</c:v>
                </c:pt>
                <c:pt idx="2684">
                  <c:v>267.0999755859375</c:v>
                </c:pt>
                <c:pt idx="2685">
                  <c:v>267.1999816894534</c:v>
                </c:pt>
                <c:pt idx="2686">
                  <c:v>267.2999877929687</c:v>
                </c:pt>
                <c:pt idx="2687">
                  <c:v>267.3999938964843</c:v>
                </c:pt>
                <c:pt idx="2688">
                  <c:v>267.5</c:v>
                </c:pt>
                <c:pt idx="2689">
                  <c:v>267.5999755859375</c:v>
                </c:pt>
                <c:pt idx="2690">
                  <c:v>267.6999816894534</c:v>
                </c:pt>
                <c:pt idx="2691">
                  <c:v>267.7999877929687</c:v>
                </c:pt>
                <c:pt idx="2692">
                  <c:v>267.8999938964843</c:v>
                </c:pt>
                <c:pt idx="2693">
                  <c:v>268.0</c:v>
                </c:pt>
                <c:pt idx="2694">
                  <c:v>268.0999755859375</c:v>
                </c:pt>
                <c:pt idx="2695">
                  <c:v>268.1999816894534</c:v>
                </c:pt>
                <c:pt idx="2696">
                  <c:v>268.2999877929687</c:v>
                </c:pt>
                <c:pt idx="2697">
                  <c:v>268.3999938964843</c:v>
                </c:pt>
                <c:pt idx="2698">
                  <c:v>268.5</c:v>
                </c:pt>
                <c:pt idx="2699">
                  <c:v>268.5999755859375</c:v>
                </c:pt>
                <c:pt idx="2700">
                  <c:v>268.6999816894534</c:v>
                </c:pt>
                <c:pt idx="2701">
                  <c:v>268.7999877929687</c:v>
                </c:pt>
                <c:pt idx="2702">
                  <c:v>268.8999938964843</c:v>
                </c:pt>
                <c:pt idx="2703">
                  <c:v>269.0</c:v>
                </c:pt>
                <c:pt idx="2704">
                  <c:v>269.0999755859375</c:v>
                </c:pt>
                <c:pt idx="2705">
                  <c:v>269.1999816894534</c:v>
                </c:pt>
                <c:pt idx="2706">
                  <c:v>269.2999877929687</c:v>
                </c:pt>
                <c:pt idx="2707">
                  <c:v>269.3999938964843</c:v>
                </c:pt>
                <c:pt idx="2708">
                  <c:v>269.5</c:v>
                </c:pt>
                <c:pt idx="2709">
                  <c:v>269.5999755859375</c:v>
                </c:pt>
                <c:pt idx="2710">
                  <c:v>269.6999816894534</c:v>
                </c:pt>
                <c:pt idx="2711">
                  <c:v>269.7999877929687</c:v>
                </c:pt>
                <c:pt idx="2712">
                  <c:v>269.8999938964843</c:v>
                </c:pt>
                <c:pt idx="2713">
                  <c:v>270.0</c:v>
                </c:pt>
                <c:pt idx="2714">
                  <c:v>270.0999755859375</c:v>
                </c:pt>
                <c:pt idx="2715">
                  <c:v>270.1999816894534</c:v>
                </c:pt>
                <c:pt idx="2716">
                  <c:v>270.2999877929687</c:v>
                </c:pt>
                <c:pt idx="2717">
                  <c:v>270.3999938964843</c:v>
                </c:pt>
                <c:pt idx="2718">
                  <c:v>270.5</c:v>
                </c:pt>
                <c:pt idx="2719">
                  <c:v>270.5999755859375</c:v>
                </c:pt>
                <c:pt idx="2720">
                  <c:v>270.6999816894534</c:v>
                </c:pt>
                <c:pt idx="2721">
                  <c:v>270.7999877929687</c:v>
                </c:pt>
                <c:pt idx="2722">
                  <c:v>270.8999938964843</c:v>
                </c:pt>
                <c:pt idx="2723">
                  <c:v>271.0</c:v>
                </c:pt>
                <c:pt idx="2724">
                  <c:v>271.0999755859375</c:v>
                </c:pt>
                <c:pt idx="2725">
                  <c:v>271.1999816894534</c:v>
                </c:pt>
                <c:pt idx="2726">
                  <c:v>271.2999877929687</c:v>
                </c:pt>
                <c:pt idx="2727">
                  <c:v>271.3999938964843</c:v>
                </c:pt>
                <c:pt idx="2728">
                  <c:v>271.5</c:v>
                </c:pt>
                <c:pt idx="2729">
                  <c:v>271.5999755859375</c:v>
                </c:pt>
                <c:pt idx="2730">
                  <c:v>271.6999816894534</c:v>
                </c:pt>
                <c:pt idx="2731">
                  <c:v>271.7999877929687</c:v>
                </c:pt>
                <c:pt idx="2732">
                  <c:v>271.8999938964843</c:v>
                </c:pt>
                <c:pt idx="2733">
                  <c:v>272.0</c:v>
                </c:pt>
                <c:pt idx="2734">
                  <c:v>272.0999755859375</c:v>
                </c:pt>
                <c:pt idx="2735">
                  <c:v>272.1999816894534</c:v>
                </c:pt>
                <c:pt idx="2736">
                  <c:v>272.2999877929687</c:v>
                </c:pt>
                <c:pt idx="2737">
                  <c:v>272.3999938964843</c:v>
                </c:pt>
                <c:pt idx="2738">
                  <c:v>272.5</c:v>
                </c:pt>
                <c:pt idx="2739">
                  <c:v>272.5999755859375</c:v>
                </c:pt>
                <c:pt idx="2740">
                  <c:v>272.6999816894534</c:v>
                </c:pt>
                <c:pt idx="2741">
                  <c:v>272.7999877929687</c:v>
                </c:pt>
                <c:pt idx="2742">
                  <c:v>272.8999938964843</c:v>
                </c:pt>
                <c:pt idx="2743">
                  <c:v>273.0</c:v>
                </c:pt>
                <c:pt idx="2744">
                  <c:v>273.0999755859375</c:v>
                </c:pt>
                <c:pt idx="2745">
                  <c:v>273.1999816894534</c:v>
                </c:pt>
                <c:pt idx="2746">
                  <c:v>273.2999877929687</c:v>
                </c:pt>
                <c:pt idx="2747">
                  <c:v>273.3999938964843</c:v>
                </c:pt>
                <c:pt idx="2748">
                  <c:v>273.5</c:v>
                </c:pt>
                <c:pt idx="2749">
                  <c:v>273.5999755859375</c:v>
                </c:pt>
                <c:pt idx="2750">
                  <c:v>273.6999816894534</c:v>
                </c:pt>
                <c:pt idx="2751">
                  <c:v>273.7999877929687</c:v>
                </c:pt>
                <c:pt idx="2752">
                  <c:v>273.8999938964843</c:v>
                </c:pt>
                <c:pt idx="2753">
                  <c:v>274.0</c:v>
                </c:pt>
                <c:pt idx="2754">
                  <c:v>274.0999755859375</c:v>
                </c:pt>
                <c:pt idx="2755">
                  <c:v>274.1999816894534</c:v>
                </c:pt>
                <c:pt idx="2756">
                  <c:v>274.2999877929687</c:v>
                </c:pt>
                <c:pt idx="2757">
                  <c:v>274.3999938964843</c:v>
                </c:pt>
                <c:pt idx="2758">
                  <c:v>274.5</c:v>
                </c:pt>
                <c:pt idx="2759">
                  <c:v>274.5999755859375</c:v>
                </c:pt>
                <c:pt idx="2760">
                  <c:v>274.6999816894534</c:v>
                </c:pt>
                <c:pt idx="2761">
                  <c:v>274.7999877929687</c:v>
                </c:pt>
                <c:pt idx="2762">
                  <c:v>274.8999938964843</c:v>
                </c:pt>
                <c:pt idx="2763">
                  <c:v>275.0</c:v>
                </c:pt>
                <c:pt idx="2764">
                  <c:v>275.0999755859375</c:v>
                </c:pt>
                <c:pt idx="2765">
                  <c:v>275.1999816894534</c:v>
                </c:pt>
                <c:pt idx="2766">
                  <c:v>275.2999877929687</c:v>
                </c:pt>
                <c:pt idx="2767">
                  <c:v>275.3999938964843</c:v>
                </c:pt>
                <c:pt idx="2768">
                  <c:v>275.5</c:v>
                </c:pt>
                <c:pt idx="2769">
                  <c:v>275.5999755859375</c:v>
                </c:pt>
                <c:pt idx="2770">
                  <c:v>275.6999816894534</c:v>
                </c:pt>
                <c:pt idx="2771">
                  <c:v>275.7999877929687</c:v>
                </c:pt>
                <c:pt idx="2772">
                  <c:v>275.8999938964843</c:v>
                </c:pt>
                <c:pt idx="2773">
                  <c:v>276.0</c:v>
                </c:pt>
                <c:pt idx="2774">
                  <c:v>276.0999755859375</c:v>
                </c:pt>
                <c:pt idx="2775">
                  <c:v>276.1999816894534</c:v>
                </c:pt>
                <c:pt idx="2776">
                  <c:v>276.2999877929687</c:v>
                </c:pt>
                <c:pt idx="2777">
                  <c:v>276.3999938964843</c:v>
                </c:pt>
                <c:pt idx="2778">
                  <c:v>276.5</c:v>
                </c:pt>
                <c:pt idx="2779">
                  <c:v>276.5999755859375</c:v>
                </c:pt>
                <c:pt idx="2780">
                  <c:v>276.6999816894534</c:v>
                </c:pt>
                <c:pt idx="2781">
                  <c:v>276.7999877929687</c:v>
                </c:pt>
                <c:pt idx="2782">
                  <c:v>276.8999938964843</c:v>
                </c:pt>
                <c:pt idx="2783">
                  <c:v>277.0</c:v>
                </c:pt>
                <c:pt idx="2784">
                  <c:v>277.0999755859375</c:v>
                </c:pt>
                <c:pt idx="2785">
                  <c:v>277.1999816894534</c:v>
                </c:pt>
                <c:pt idx="2786">
                  <c:v>277.2999877929687</c:v>
                </c:pt>
                <c:pt idx="2787">
                  <c:v>277.3999938964843</c:v>
                </c:pt>
                <c:pt idx="2788">
                  <c:v>277.5</c:v>
                </c:pt>
                <c:pt idx="2789">
                  <c:v>277.5999755859375</c:v>
                </c:pt>
                <c:pt idx="2790">
                  <c:v>277.6999816894534</c:v>
                </c:pt>
                <c:pt idx="2791">
                  <c:v>277.7999877929687</c:v>
                </c:pt>
                <c:pt idx="2792">
                  <c:v>277.8999938964843</c:v>
                </c:pt>
                <c:pt idx="2793">
                  <c:v>278.0</c:v>
                </c:pt>
                <c:pt idx="2794">
                  <c:v>278.0999755859375</c:v>
                </c:pt>
                <c:pt idx="2795">
                  <c:v>278.1999816894534</c:v>
                </c:pt>
                <c:pt idx="2796">
                  <c:v>278.2999877929687</c:v>
                </c:pt>
                <c:pt idx="2797">
                  <c:v>278.3999938964843</c:v>
                </c:pt>
                <c:pt idx="2798">
                  <c:v>278.5</c:v>
                </c:pt>
                <c:pt idx="2799">
                  <c:v>278.5999755859375</c:v>
                </c:pt>
                <c:pt idx="2800">
                  <c:v>278.6999816894534</c:v>
                </c:pt>
                <c:pt idx="2801">
                  <c:v>278.7999877929687</c:v>
                </c:pt>
                <c:pt idx="2802">
                  <c:v>278.8999938964843</c:v>
                </c:pt>
                <c:pt idx="2803">
                  <c:v>279.0</c:v>
                </c:pt>
                <c:pt idx="2804">
                  <c:v>279.0999755859375</c:v>
                </c:pt>
                <c:pt idx="2805">
                  <c:v>279.1999816894534</c:v>
                </c:pt>
                <c:pt idx="2806">
                  <c:v>279.2999877929687</c:v>
                </c:pt>
                <c:pt idx="2807">
                  <c:v>279.3999938964843</c:v>
                </c:pt>
                <c:pt idx="2808">
                  <c:v>279.5</c:v>
                </c:pt>
                <c:pt idx="2809">
                  <c:v>279.5999755859375</c:v>
                </c:pt>
                <c:pt idx="2810">
                  <c:v>279.6999816894534</c:v>
                </c:pt>
                <c:pt idx="2811">
                  <c:v>279.7999877929687</c:v>
                </c:pt>
                <c:pt idx="2812">
                  <c:v>279.8999938964843</c:v>
                </c:pt>
                <c:pt idx="2813">
                  <c:v>280.0</c:v>
                </c:pt>
                <c:pt idx="2814">
                  <c:v>280.0999755859375</c:v>
                </c:pt>
                <c:pt idx="2815">
                  <c:v>280.1999816894534</c:v>
                </c:pt>
                <c:pt idx="2816">
                  <c:v>280.2999877929687</c:v>
                </c:pt>
                <c:pt idx="2817">
                  <c:v>280.3999938964843</c:v>
                </c:pt>
                <c:pt idx="2818">
                  <c:v>280.5</c:v>
                </c:pt>
                <c:pt idx="2819">
                  <c:v>280.5999755859375</c:v>
                </c:pt>
                <c:pt idx="2820">
                  <c:v>280.6999816894534</c:v>
                </c:pt>
                <c:pt idx="2821">
                  <c:v>280.7999877929687</c:v>
                </c:pt>
                <c:pt idx="2822">
                  <c:v>280.8999938964843</c:v>
                </c:pt>
                <c:pt idx="2823">
                  <c:v>281.0</c:v>
                </c:pt>
                <c:pt idx="2824">
                  <c:v>281.0999755859375</c:v>
                </c:pt>
                <c:pt idx="2825">
                  <c:v>281.1999816894534</c:v>
                </c:pt>
                <c:pt idx="2826">
                  <c:v>281.2999877929687</c:v>
                </c:pt>
                <c:pt idx="2827">
                  <c:v>281.3999938964843</c:v>
                </c:pt>
                <c:pt idx="2828">
                  <c:v>281.5</c:v>
                </c:pt>
                <c:pt idx="2829">
                  <c:v>281.5999755859375</c:v>
                </c:pt>
                <c:pt idx="2830">
                  <c:v>281.6999816894534</c:v>
                </c:pt>
                <c:pt idx="2831">
                  <c:v>281.7999877929687</c:v>
                </c:pt>
                <c:pt idx="2832">
                  <c:v>281.8999938964843</c:v>
                </c:pt>
                <c:pt idx="2833">
                  <c:v>282.0</c:v>
                </c:pt>
                <c:pt idx="2834">
                  <c:v>282.0999755859375</c:v>
                </c:pt>
                <c:pt idx="2835">
                  <c:v>282.1999816894534</c:v>
                </c:pt>
                <c:pt idx="2836">
                  <c:v>282.2999877929687</c:v>
                </c:pt>
                <c:pt idx="2837">
                  <c:v>282.3999938964843</c:v>
                </c:pt>
                <c:pt idx="2838">
                  <c:v>282.5</c:v>
                </c:pt>
                <c:pt idx="2839">
                  <c:v>282.5999755859375</c:v>
                </c:pt>
                <c:pt idx="2840">
                  <c:v>282.6999816894534</c:v>
                </c:pt>
                <c:pt idx="2841">
                  <c:v>282.7999877929687</c:v>
                </c:pt>
                <c:pt idx="2842">
                  <c:v>282.8999938964843</c:v>
                </c:pt>
                <c:pt idx="2843">
                  <c:v>283.0</c:v>
                </c:pt>
                <c:pt idx="2844">
                  <c:v>283.0999755859375</c:v>
                </c:pt>
                <c:pt idx="2845">
                  <c:v>283.1999816894534</c:v>
                </c:pt>
                <c:pt idx="2846">
                  <c:v>283.2999877929687</c:v>
                </c:pt>
                <c:pt idx="2847">
                  <c:v>283.3999938964843</c:v>
                </c:pt>
                <c:pt idx="2848">
                  <c:v>283.5</c:v>
                </c:pt>
                <c:pt idx="2849">
                  <c:v>283.5999755859375</c:v>
                </c:pt>
                <c:pt idx="2850">
                  <c:v>283.6999816894534</c:v>
                </c:pt>
                <c:pt idx="2851">
                  <c:v>283.7999877929687</c:v>
                </c:pt>
                <c:pt idx="2852">
                  <c:v>283.8999938964843</c:v>
                </c:pt>
                <c:pt idx="2853">
                  <c:v>284.0</c:v>
                </c:pt>
                <c:pt idx="2854">
                  <c:v>284.0999755859375</c:v>
                </c:pt>
                <c:pt idx="2855">
                  <c:v>284.1999816894534</c:v>
                </c:pt>
                <c:pt idx="2856">
                  <c:v>284.2999877929687</c:v>
                </c:pt>
                <c:pt idx="2857">
                  <c:v>284.3999938964843</c:v>
                </c:pt>
                <c:pt idx="2858">
                  <c:v>284.5</c:v>
                </c:pt>
                <c:pt idx="2859">
                  <c:v>284.5999755859375</c:v>
                </c:pt>
                <c:pt idx="2860">
                  <c:v>284.6999816894534</c:v>
                </c:pt>
                <c:pt idx="2861">
                  <c:v>284.7999877929687</c:v>
                </c:pt>
                <c:pt idx="2862">
                  <c:v>284.8999938964843</c:v>
                </c:pt>
                <c:pt idx="2863">
                  <c:v>285.0</c:v>
                </c:pt>
                <c:pt idx="2864">
                  <c:v>285.0999755859375</c:v>
                </c:pt>
                <c:pt idx="2865">
                  <c:v>285.1999816894534</c:v>
                </c:pt>
                <c:pt idx="2866">
                  <c:v>285.2999877929687</c:v>
                </c:pt>
                <c:pt idx="2867">
                  <c:v>285.3999938964843</c:v>
                </c:pt>
                <c:pt idx="2868">
                  <c:v>285.5</c:v>
                </c:pt>
                <c:pt idx="2869">
                  <c:v>285.5999755859375</c:v>
                </c:pt>
                <c:pt idx="2870">
                  <c:v>285.6999816894534</c:v>
                </c:pt>
                <c:pt idx="2871">
                  <c:v>285.7999877929687</c:v>
                </c:pt>
                <c:pt idx="2872">
                  <c:v>285.8999938964843</c:v>
                </c:pt>
                <c:pt idx="2873">
                  <c:v>286.0</c:v>
                </c:pt>
                <c:pt idx="2874">
                  <c:v>286.0999755859375</c:v>
                </c:pt>
                <c:pt idx="2875">
                  <c:v>286.1999816894534</c:v>
                </c:pt>
                <c:pt idx="2876">
                  <c:v>286.2999877929687</c:v>
                </c:pt>
                <c:pt idx="2877">
                  <c:v>286.3999938964843</c:v>
                </c:pt>
                <c:pt idx="2878">
                  <c:v>286.5</c:v>
                </c:pt>
                <c:pt idx="2879">
                  <c:v>286.5999755859375</c:v>
                </c:pt>
                <c:pt idx="2880">
                  <c:v>286.6999816894534</c:v>
                </c:pt>
                <c:pt idx="2881">
                  <c:v>286.7999877929687</c:v>
                </c:pt>
                <c:pt idx="2882">
                  <c:v>286.8999938964843</c:v>
                </c:pt>
                <c:pt idx="2883">
                  <c:v>287.0</c:v>
                </c:pt>
                <c:pt idx="2884">
                  <c:v>287.0999755859375</c:v>
                </c:pt>
                <c:pt idx="2885">
                  <c:v>287.1999816894534</c:v>
                </c:pt>
                <c:pt idx="2886">
                  <c:v>287.2999877929687</c:v>
                </c:pt>
                <c:pt idx="2887">
                  <c:v>287.3999938964843</c:v>
                </c:pt>
                <c:pt idx="2888">
                  <c:v>287.5</c:v>
                </c:pt>
                <c:pt idx="2889">
                  <c:v>287.5999755859375</c:v>
                </c:pt>
                <c:pt idx="2890">
                  <c:v>287.6999816894534</c:v>
                </c:pt>
                <c:pt idx="2891">
                  <c:v>287.7999877929687</c:v>
                </c:pt>
                <c:pt idx="2892">
                  <c:v>287.8999938964843</c:v>
                </c:pt>
                <c:pt idx="2893">
                  <c:v>288.0</c:v>
                </c:pt>
                <c:pt idx="2894">
                  <c:v>288.0999755859375</c:v>
                </c:pt>
                <c:pt idx="2895">
                  <c:v>288.1999816894534</c:v>
                </c:pt>
                <c:pt idx="2896">
                  <c:v>288.2999877929687</c:v>
                </c:pt>
                <c:pt idx="2897">
                  <c:v>288.3999938964843</c:v>
                </c:pt>
                <c:pt idx="2898">
                  <c:v>288.5</c:v>
                </c:pt>
                <c:pt idx="2899">
                  <c:v>288.5999755859375</c:v>
                </c:pt>
                <c:pt idx="2900">
                  <c:v>288.6999816894534</c:v>
                </c:pt>
                <c:pt idx="2901">
                  <c:v>288.7999877929687</c:v>
                </c:pt>
                <c:pt idx="2902">
                  <c:v>288.8999938964843</c:v>
                </c:pt>
                <c:pt idx="2903">
                  <c:v>289.0</c:v>
                </c:pt>
                <c:pt idx="2904">
                  <c:v>289.0999755859375</c:v>
                </c:pt>
                <c:pt idx="2905">
                  <c:v>289.1999816894534</c:v>
                </c:pt>
                <c:pt idx="2906">
                  <c:v>289.2999877929687</c:v>
                </c:pt>
                <c:pt idx="2907">
                  <c:v>289.3999938964843</c:v>
                </c:pt>
                <c:pt idx="2908">
                  <c:v>289.5</c:v>
                </c:pt>
                <c:pt idx="2909">
                  <c:v>289.5999755859375</c:v>
                </c:pt>
                <c:pt idx="2910">
                  <c:v>289.6999816894534</c:v>
                </c:pt>
                <c:pt idx="2911">
                  <c:v>289.7999877929687</c:v>
                </c:pt>
                <c:pt idx="2912">
                  <c:v>289.8999938964843</c:v>
                </c:pt>
                <c:pt idx="2913">
                  <c:v>290.0</c:v>
                </c:pt>
                <c:pt idx="2914">
                  <c:v>290.0999755859375</c:v>
                </c:pt>
                <c:pt idx="2915">
                  <c:v>290.1999816894534</c:v>
                </c:pt>
                <c:pt idx="2916">
                  <c:v>290.2999877929687</c:v>
                </c:pt>
                <c:pt idx="2917">
                  <c:v>290.3999938964843</c:v>
                </c:pt>
                <c:pt idx="2918">
                  <c:v>290.5</c:v>
                </c:pt>
                <c:pt idx="2919">
                  <c:v>290.5999755859375</c:v>
                </c:pt>
                <c:pt idx="2920">
                  <c:v>290.6999816894534</c:v>
                </c:pt>
                <c:pt idx="2921">
                  <c:v>290.7999877929687</c:v>
                </c:pt>
                <c:pt idx="2922">
                  <c:v>290.8999938964843</c:v>
                </c:pt>
                <c:pt idx="2923">
                  <c:v>291.0</c:v>
                </c:pt>
                <c:pt idx="2924">
                  <c:v>291.0999755859375</c:v>
                </c:pt>
                <c:pt idx="2925">
                  <c:v>291.1999816894534</c:v>
                </c:pt>
                <c:pt idx="2926">
                  <c:v>291.2999877929687</c:v>
                </c:pt>
                <c:pt idx="2927">
                  <c:v>291.3999938964843</c:v>
                </c:pt>
                <c:pt idx="2928">
                  <c:v>291.5</c:v>
                </c:pt>
                <c:pt idx="2929">
                  <c:v>291.5999755859375</c:v>
                </c:pt>
                <c:pt idx="2930">
                  <c:v>291.6999816894534</c:v>
                </c:pt>
                <c:pt idx="2931">
                  <c:v>291.7999877929687</c:v>
                </c:pt>
                <c:pt idx="2932">
                  <c:v>291.8999938964843</c:v>
                </c:pt>
                <c:pt idx="2933">
                  <c:v>292.0</c:v>
                </c:pt>
                <c:pt idx="2934">
                  <c:v>292.0999755859375</c:v>
                </c:pt>
                <c:pt idx="2935">
                  <c:v>292.1999816894534</c:v>
                </c:pt>
                <c:pt idx="2936">
                  <c:v>292.2999877929687</c:v>
                </c:pt>
                <c:pt idx="2937">
                  <c:v>292.3999938964843</c:v>
                </c:pt>
                <c:pt idx="2938">
                  <c:v>292.5</c:v>
                </c:pt>
                <c:pt idx="2939">
                  <c:v>292.5999755859375</c:v>
                </c:pt>
                <c:pt idx="2940">
                  <c:v>292.6999816894534</c:v>
                </c:pt>
                <c:pt idx="2941">
                  <c:v>292.7999877929687</c:v>
                </c:pt>
                <c:pt idx="2942">
                  <c:v>292.8999938964843</c:v>
                </c:pt>
                <c:pt idx="2943">
                  <c:v>293.0</c:v>
                </c:pt>
                <c:pt idx="2944">
                  <c:v>293.0999755859375</c:v>
                </c:pt>
                <c:pt idx="2945">
                  <c:v>293.1999816894534</c:v>
                </c:pt>
                <c:pt idx="2946">
                  <c:v>293.2999877929687</c:v>
                </c:pt>
                <c:pt idx="2947">
                  <c:v>293.3999938964843</c:v>
                </c:pt>
                <c:pt idx="2948">
                  <c:v>293.5</c:v>
                </c:pt>
                <c:pt idx="2949">
                  <c:v>293.5999755859375</c:v>
                </c:pt>
                <c:pt idx="2950">
                  <c:v>293.6999816894534</c:v>
                </c:pt>
                <c:pt idx="2951">
                  <c:v>293.7999877929687</c:v>
                </c:pt>
                <c:pt idx="2952">
                  <c:v>293.8999938964843</c:v>
                </c:pt>
                <c:pt idx="2953">
                  <c:v>294.0</c:v>
                </c:pt>
                <c:pt idx="2954">
                  <c:v>294.0999755859375</c:v>
                </c:pt>
                <c:pt idx="2955">
                  <c:v>294.1999816894534</c:v>
                </c:pt>
                <c:pt idx="2956">
                  <c:v>294.2999877929687</c:v>
                </c:pt>
                <c:pt idx="2957">
                  <c:v>294.3999938964843</c:v>
                </c:pt>
                <c:pt idx="2958">
                  <c:v>294.5</c:v>
                </c:pt>
                <c:pt idx="2959">
                  <c:v>294.5999755859375</c:v>
                </c:pt>
                <c:pt idx="2960">
                  <c:v>294.6999816894534</c:v>
                </c:pt>
                <c:pt idx="2961">
                  <c:v>294.7999877929687</c:v>
                </c:pt>
                <c:pt idx="2962">
                  <c:v>294.8999938964843</c:v>
                </c:pt>
                <c:pt idx="2963">
                  <c:v>295.0</c:v>
                </c:pt>
                <c:pt idx="2964">
                  <c:v>295.0999755859375</c:v>
                </c:pt>
                <c:pt idx="2965">
                  <c:v>295.1999816894534</c:v>
                </c:pt>
                <c:pt idx="2966">
                  <c:v>295.2999877929687</c:v>
                </c:pt>
                <c:pt idx="2967">
                  <c:v>295.3999938964843</c:v>
                </c:pt>
                <c:pt idx="2968">
                  <c:v>295.5</c:v>
                </c:pt>
                <c:pt idx="2969">
                  <c:v>295.5999755859375</c:v>
                </c:pt>
                <c:pt idx="2970">
                  <c:v>295.6999816894534</c:v>
                </c:pt>
                <c:pt idx="2971">
                  <c:v>295.7999877929687</c:v>
                </c:pt>
                <c:pt idx="2972">
                  <c:v>295.8999938964843</c:v>
                </c:pt>
                <c:pt idx="2973">
                  <c:v>296.0</c:v>
                </c:pt>
                <c:pt idx="2974">
                  <c:v>296.0999755859375</c:v>
                </c:pt>
                <c:pt idx="2975">
                  <c:v>296.1999816894534</c:v>
                </c:pt>
                <c:pt idx="2976">
                  <c:v>296.2999877929687</c:v>
                </c:pt>
                <c:pt idx="2977">
                  <c:v>296.3999938964843</c:v>
                </c:pt>
                <c:pt idx="2978">
                  <c:v>296.5</c:v>
                </c:pt>
                <c:pt idx="2979">
                  <c:v>296.5999755859375</c:v>
                </c:pt>
                <c:pt idx="2980">
                  <c:v>296.6999816894534</c:v>
                </c:pt>
                <c:pt idx="2981">
                  <c:v>296.7999877929687</c:v>
                </c:pt>
                <c:pt idx="2982">
                  <c:v>296.8999938964843</c:v>
                </c:pt>
                <c:pt idx="2983">
                  <c:v>297.0</c:v>
                </c:pt>
                <c:pt idx="2984">
                  <c:v>297.0999755859375</c:v>
                </c:pt>
                <c:pt idx="2985">
                  <c:v>297.1999816894534</c:v>
                </c:pt>
                <c:pt idx="2986">
                  <c:v>297.2999877929687</c:v>
                </c:pt>
                <c:pt idx="2987">
                  <c:v>297.3999938964843</c:v>
                </c:pt>
                <c:pt idx="2988">
                  <c:v>297.5</c:v>
                </c:pt>
                <c:pt idx="2989">
                  <c:v>297.5999755859375</c:v>
                </c:pt>
                <c:pt idx="2990">
                  <c:v>297.6999816894534</c:v>
                </c:pt>
                <c:pt idx="2991">
                  <c:v>297.7999877929687</c:v>
                </c:pt>
                <c:pt idx="2992">
                  <c:v>297.8999938964843</c:v>
                </c:pt>
                <c:pt idx="2993">
                  <c:v>298.0</c:v>
                </c:pt>
                <c:pt idx="2994">
                  <c:v>298.0999755859375</c:v>
                </c:pt>
                <c:pt idx="2995">
                  <c:v>298.1999816894534</c:v>
                </c:pt>
                <c:pt idx="2996">
                  <c:v>298.2999877929687</c:v>
                </c:pt>
                <c:pt idx="2997">
                  <c:v>298.3999938964843</c:v>
                </c:pt>
                <c:pt idx="2998">
                  <c:v>298.5</c:v>
                </c:pt>
                <c:pt idx="2999">
                  <c:v>298.5999755859375</c:v>
                </c:pt>
                <c:pt idx="3000">
                  <c:v>298.6999816894534</c:v>
                </c:pt>
                <c:pt idx="3001">
                  <c:v>298.7999877929687</c:v>
                </c:pt>
                <c:pt idx="3002">
                  <c:v>298.8999938964843</c:v>
                </c:pt>
                <c:pt idx="3003">
                  <c:v>299.0</c:v>
                </c:pt>
                <c:pt idx="3004">
                  <c:v>299.0999755859375</c:v>
                </c:pt>
                <c:pt idx="3005">
                  <c:v>299.1999816894534</c:v>
                </c:pt>
                <c:pt idx="3006">
                  <c:v>299.2999877929687</c:v>
                </c:pt>
                <c:pt idx="3007">
                  <c:v>299.3999938964843</c:v>
                </c:pt>
                <c:pt idx="3008">
                  <c:v>299.5</c:v>
                </c:pt>
                <c:pt idx="3009">
                  <c:v>299.5999755859375</c:v>
                </c:pt>
                <c:pt idx="3010">
                  <c:v>299.6999816894534</c:v>
                </c:pt>
                <c:pt idx="3011">
                  <c:v>299.7999877929687</c:v>
                </c:pt>
                <c:pt idx="3012">
                  <c:v>299.8999938964843</c:v>
                </c:pt>
                <c:pt idx="3013">
                  <c:v>300.0</c:v>
                </c:pt>
                <c:pt idx="3014">
                  <c:v>300.0999755859375</c:v>
                </c:pt>
                <c:pt idx="3015">
                  <c:v>300.1999816894534</c:v>
                </c:pt>
                <c:pt idx="3016">
                  <c:v>300.2999877929687</c:v>
                </c:pt>
                <c:pt idx="3017">
                  <c:v>300.3999938964843</c:v>
                </c:pt>
                <c:pt idx="3018">
                  <c:v>300.5</c:v>
                </c:pt>
                <c:pt idx="3019">
                  <c:v>300.5999755859375</c:v>
                </c:pt>
                <c:pt idx="3020">
                  <c:v>300.6999816894534</c:v>
                </c:pt>
                <c:pt idx="3021">
                  <c:v>300.7999877929687</c:v>
                </c:pt>
                <c:pt idx="3022">
                  <c:v>300.8999938964843</c:v>
                </c:pt>
                <c:pt idx="3023">
                  <c:v>301.0</c:v>
                </c:pt>
                <c:pt idx="3024">
                  <c:v>301.0999755859375</c:v>
                </c:pt>
                <c:pt idx="3025">
                  <c:v>301.1999816894534</c:v>
                </c:pt>
                <c:pt idx="3026">
                  <c:v>301.2999877929687</c:v>
                </c:pt>
                <c:pt idx="3027">
                  <c:v>301.3999938964843</c:v>
                </c:pt>
                <c:pt idx="3028">
                  <c:v>301.5</c:v>
                </c:pt>
                <c:pt idx="3029">
                  <c:v>301.5999755859375</c:v>
                </c:pt>
                <c:pt idx="3030">
                  <c:v>301.6999816894534</c:v>
                </c:pt>
                <c:pt idx="3031">
                  <c:v>301.7999877929687</c:v>
                </c:pt>
                <c:pt idx="3032">
                  <c:v>301.8999938964843</c:v>
                </c:pt>
                <c:pt idx="3033">
                  <c:v>302.0</c:v>
                </c:pt>
                <c:pt idx="3034">
                  <c:v>302.0999755859375</c:v>
                </c:pt>
                <c:pt idx="3035">
                  <c:v>302.1999816894534</c:v>
                </c:pt>
                <c:pt idx="3036">
                  <c:v>302.2999877929687</c:v>
                </c:pt>
                <c:pt idx="3037">
                  <c:v>302.3999938964843</c:v>
                </c:pt>
                <c:pt idx="3038">
                  <c:v>302.5</c:v>
                </c:pt>
                <c:pt idx="3039">
                  <c:v>302.5999755859375</c:v>
                </c:pt>
                <c:pt idx="3040">
                  <c:v>302.6999816894534</c:v>
                </c:pt>
                <c:pt idx="3041">
                  <c:v>302.7999877929687</c:v>
                </c:pt>
                <c:pt idx="3042">
                  <c:v>302.8999938964843</c:v>
                </c:pt>
                <c:pt idx="3043">
                  <c:v>303.0</c:v>
                </c:pt>
                <c:pt idx="3044">
                  <c:v>303.0999755859375</c:v>
                </c:pt>
                <c:pt idx="3045">
                  <c:v>303.1999816894534</c:v>
                </c:pt>
                <c:pt idx="3046">
                  <c:v>303.2999877929687</c:v>
                </c:pt>
                <c:pt idx="3047">
                  <c:v>303.3999938964843</c:v>
                </c:pt>
                <c:pt idx="3048">
                  <c:v>303.5</c:v>
                </c:pt>
                <c:pt idx="3049">
                  <c:v>303.5999755859375</c:v>
                </c:pt>
                <c:pt idx="3050">
                  <c:v>303.6999816894534</c:v>
                </c:pt>
                <c:pt idx="3051">
                  <c:v>303.7999877929687</c:v>
                </c:pt>
                <c:pt idx="3052">
                  <c:v>303.8999938964843</c:v>
                </c:pt>
                <c:pt idx="3053">
                  <c:v>304.0</c:v>
                </c:pt>
                <c:pt idx="3054">
                  <c:v>304.0999755859375</c:v>
                </c:pt>
                <c:pt idx="3055">
                  <c:v>304.1999816894534</c:v>
                </c:pt>
                <c:pt idx="3056">
                  <c:v>304.2999877929687</c:v>
                </c:pt>
                <c:pt idx="3057">
                  <c:v>304.3999938964843</c:v>
                </c:pt>
                <c:pt idx="3058">
                  <c:v>304.5</c:v>
                </c:pt>
                <c:pt idx="3059">
                  <c:v>304.5999755859375</c:v>
                </c:pt>
                <c:pt idx="3060">
                  <c:v>304.6999816894534</c:v>
                </c:pt>
                <c:pt idx="3061">
                  <c:v>304.7999877929687</c:v>
                </c:pt>
                <c:pt idx="3062">
                  <c:v>304.8999938964843</c:v>
                </c:pt>
                <c:pt idx="3063">
                  <c:v>305.0</c:v>
                </c:pt>
                <c:pt idx="3064">
                  <c:v>305.0999755859375</c:v>
                </c:pt>
                <c:pt idx="3065">
                  <c:v>305.1999816894534</c:v>
                </c:pt>
                <c:pt idx="3066">
                  <c:v>305.2999877929687</c:v>
                </c:pt>
                <c:pt idx="3067">
                  <c:v>305.3999938964843</c:v>
                </c:pt>
                <c:pt idx="3068">
                  <c:v>305.5</c:v>
                </c:pt>
                <c:pt idx="3069">
                  <c:v>305.5999755859375</c:v>
                </c:pt>
                <c:pt idx="3070">
                  <c:v>305.6999816894534</c:v>
                </c:pt>
                <c:pt idx="3071">
                  <c:v>305.7999877929687</c:v>
                </c:pt>
                <c:pt idx="3072">
                  <c:v>305.8999938964843</c:v>
                </c:pt>
                <c:pt idx="3073">
                  <c:v>306.0</c:v>
                </c:pt>
                <c:pt idx="3074">
                  <c:v>306.0999755859375</c:v>
                </c:pt>
                <c:pt idx="3075">
                  <c:v>306.1999816894534</c:v>
                </c:pt>
                <c:pt idx="3076">
                  <c:v>306.2999877929687</c:v>
                </c:pt>
                <c:pt idx="3077">
                  <c:v>306.3999938964843</c:v>
                </c:pt>
                <c:pt idx="3078">
                  <c:v>306.5</c:v>
                </c:pt>
                <c:pt idx="3079">
                  <c:v>306.5999755859375</c:v>
                </c:pt>
                <c:pt idx="3080">
                  <c:v>306.6999816894534</c:v>
                </c:pt>
                <c:pt idx="3081">
                  <c:v>306.7999877929687</c:v>
                </c:pt>
                <c:pt idx="3082">
                  <c:v>306.8999938964843</c:v>
                </c:pt>
                <c:pt idx="3083">
                  <c:v>307.0</c:v>
                </c:pt>
                <c:pt idx="3084">
                  <c:v>307.0999755859375</c:v>
                </c:pt>
                <c:pt idx="3085">
                  <c:v>307.1999816894534</c:v>
                </c:pt>
                <c:pt idx="3086">
                  <c:v>307.2999877929687</c:v>
                </c:pt>
                <c:pt idx="3087">
                  <c:v>307.3999938964843</c:v>
                </c:pt>
                <c:pt idx="3088">
                  <c:v>307.5</c:v>
                </c:pt>
                <c:pt idx="3089">
                  <c:v>307.5999755859375</c:v>
                </c:pt>
                <c:pt idx="3090">
                  <c:v>307.6999816894534</c:v>
                </c:pt>
                <c:pt idx="3091">
                  <c:v>307.7999877929687</c:v>
                </c:pt>
                <c:pt idx="3092">
                  <c:v>307.8999938964843</c:v>
                </c:pt>
                <c:pt idx="3093">
                  <c:v>308.0</c:v>
                </c:pt>
                <c:pt idx="3094">
                  <c:v>308.0999755859375</c:v>
                </c:pt>
                <c:pt idx="3095">
                  <c:v>308.1999816894534</c:v>
                </c:pt>
                <c:pt idx="3096">
                  <c:v>308.2999877929687</c:v>
                </c:pt>
                <c:pt idx="3097">
                  <c:v>308.3999938964843</c:v>
                </c:pt>
                <c:pt idx="3098">
                  <c:v>308.5</c:v>
                </c:pt>
                <c:pt idx="3099">
                  <c:v>308.5999755859375</c:v>
                </c:pt>
                <c:pt idx="3100">
                  <c:v>308.6999816894534</c:v>
                </c:pt>
                <c:pt idx="3101">
                  <c:v>308.7999877929687</c:v>
                </c:pt>
                <c:pt idx="3102">
                  <c:v>308.8999938964843</c:v>
                </c:pt>
                <c:pt idx="3103">
                  <c:v>309.0</c:v>
                </c:pt>
                <c:pt idx="3104">
                  <c:v>309.0999755859375</c:v>
                </c:pt>
                <c:pt idx="3105">
                  <c:v>309.1999816894534</c:v>
                </c:pt>
                <c:pt idx="3106">
                  <c:v>309.2999877929687</c:v>
                </c:pt>
                <c:pt idx="3107">
                  <c:v>309.3999938964843</c:v>
                </c:pt>
                <c:pt idx="3108">
                  <c:v>309.5</c:v>
                </c:pt>
                <c:pt idx="3109">
                  <c:v>309.5999755859375</c:v>
                </c:pt>
                <c:pt idx="3110">
                  <c:v>309.6999816894534</c:v>
                </c:pt>
                <c:pt idx="3111">
                  <c:v>309.7999877929687</c:v>
                </c:pt>
                <c:pt idx="3112">
                  <c:v>309.8999938964843</c:v>
                </c:pt>
                <c:pt idx="3113">
                  <c:v>310.0</c:v>
                </c:pt>
                <c:pt idx="3114">
                  <c:v>310.0999755859375</c:v>
                </c:pt>
                <c:pt idx="3115">
                  <c:v>310.1999816894534</c:v>
                </c:pt>
                <c:pt idx="3116">
                  <c:v>310.2999877929687</c:v>
                </c:pt>
                <c:pt idx="3117">
                  <c:v>310.3999938964843</c:v>
                </c:pt>
                <c:pt idx="3118">
                  <c:v>310.5</c:v>
                </c:pt>
                <c:pt idx="3119">
                  <c:v>310.5999755859375</c:v>
                </c:pt>
                <c:pt idx="3120">
                  <c:v>310.6999816894534</c:v>
                </c:pt>
                <c:pt idx="3121">
                  <c:v>310.7999877929687</c:v>
                </c:pt>
                <c:pt idx="3122">
                  <c:v>310.8999938964843</c:v>
                </c:pt>
                <c:pt idx="3123">
                  <c:v>311.0</c:v>
                </c:pt>
                <c:pt idx="3124">
                  <c:v>311.0999755859375</c:v>
                </c:pt>
                <c:pt idx="3125">
                  <c:v>311.1999816894534</c:v>
                </c:pt>
                <c:pt idx="3126">
                  <c:v>311.2999877929687</c:v>
                </c:pt>
                <c:pt idx="3127">
                  <c:v>311.3999938964843</c:v>
                </c:pt>
                <c:pt idx="3128">
                  <c:v>311.5</c:v>
                </c:pt>
                <c:pt idx="3129">
                  <c:v>311.5999755859375</c:v>
                </c:pt>
                <c:pt idx="3130">
                  <c:v>311.6999816894534</c:v>
                </c:pt>
                <c:pt idx="3131">
                  <c:v>311.7999877929687</c:v>
                </c:pt>
                <c:pt idx="3132">
                  <c:v>311.8999938964843</c:v>
                </c:pt>
                <c:pt idx="3133">
                  <c:v>312.0</c:v>
                </c:pt>
                <c:pt idx="3134">
                  <c:v>312.0999755859375</c:v>
                </c:pt>
                <c:pt idx="3135">
                  <c:v>312.1999816894534</c:v>
                </c:pt>
                <c:pt idx="3136">
                  <c:v>312.2999877929687</c:v>
                </c:pt>
                <c:pt idx="3137">
                  <c:v>312.3999938964843</c:v>
                </c:pt>
                <c:pt idx="3138">
                  <c:v>312.5</c:v>
                </c:pt>
                <c:pt idx="3139">
                  <c:v>312.5999755859375</c:v>
                </c:pt>
                <c:pt idx="3140">
                  <c:v>312.6999816894534</c:v>
                </c:pt>
                <c:pt idx="3141">
                  <c:v>312.7999877929687</c:v>
                </c:pt>
                <c:pt idx="3142">
                  <c:v>312.8999938964843</c:v>
                </c:pt>
                <c:pt idx="3143">
                  <c:v>313.0</c:v>
                </c:pt>
                <c:pt idx="3144">
                  <c:v>313.0999755859375</c:v>
                </c:pt>
                <c:pt idx="3145">
                  <c:v>313.1999816894534</c:v>
                </c:pt>
                <c:pt idx="3146">
                  <c:v>313.2999877929687</c:v>
                </c:pt>
                <c:pt idx="3147">
                  <c:v>313.3999938964843</c:v>
                </c:pt>
                <c:pt idx="3148">
                  <c:v>313.5</c:v>
                </c:pt>
                <c:pt idx="3149">
                  <c:v>313.5999755859375</c:v>
                </c:pt>
                <c:pt idx="3150">
                  <c:v>313.6999816894534</c:v>
                </c:pt>
                <c:pt idx="3151">
                  <c:v>313.7999877929687</c:v>
                </c:pt>
                <c:pt idx="3152">
                  <c:v>313.8999938964843</c:v>
                </c:pt>
                <c:pt idx="3153">
                  <c:v>314.0</c:v>
                </c:pt>
                <c:pt idx="3154">
                  <c:v>314.0999755859375</c:v>
                </c:pt>
                <c:pt idx="3155">
                  <c:v>314.1999816894534</c:v>
                </c:pt>
                <c:pt idx="3156">
                  <c:v>314.2999877929687</c:v>
                </c:pt>
                <c:pt idx="3157">
                  <c:v>314.3999938964843</c:v>
                </c:pt>
                <c:pt idx="3158">
                  <c:v>314.5</c:v>
                </c:pt>
                <c:pt idx="3159">
                  <c:v>314.5999755859375</c:v>
                </c:pt>
                <c:pt idx="3160">
                  <c:v>314.6999816894534</c:v>
                </c:pt>
                <c:pt idx="3161">
                  <c:v>314.7999877929687</c:v>
                </c:pt>
                <c:pt idx="3162">
                  <c:v>314.8999938964843</c:v>
                </c:pt>
                <c:pt idx="3163">
                  <c:v>315.0</c:v>
                </c:pt>
                <c:pt idx="3164">
                  <c:v>315.0999755859375</c:v>
                </c:pt>
                <c:pt idx="3165">
                  <c:v>315.1999816894534</c:v>
                </c:pt>
                <c:pt idx="3166">
                  <c:v>315.2999877929687</c:v>
                </c:pt>
                <c:pt idx="3167">
                  <c:v>315.3999938964843</c:v>
                </c:pt>
                <c:pt idx="3168">
                  <c:v>315.5</c:v>
                </c:pt>
                <c:pt idx="3169">
                  <c:v>315.5999755859375</c:v>
                </c:pt>
                <c:pt idx="3170">
                  <c:v>315.6999816894534</c:v>
                </c:pt>
                <c:pt idx="3171">
                  <c:v>315.7999877929687</c:v>
                </c:pt>
                <c:pt idx="3172">
                  <c:v>315.8999938964843</c:v>
                </c:pt>
                <c:pt idx="3173">
                  <c:v>316.0</c:v>
                </c:pt>
                <c:pt idx="3174">
                  <c:v>316.0999755859375</c:v>
                </c:pt>
                <c:pt idx="3175">
                  <c:v>316.1999816894534</c:v>
                </c:pt>
                <c:pt idx="3176">
                  <c:v>316.2999877929687</c:v>
                </c:pt>
                <c:pt idx="3177">
                  <c:v>316.3999938964843</c:v>
                </c:pt>
                <c:pt idx="3178">
                  <c:v>316.5</c:v>
                </c:pt>
                <c:pt idx="3179">
                  <c:v>316.5999755859375</c:v>
                </c:pt>
                <c:pt idx="3180">
                  <c:v>316.6999816894534</c:v>
                </c:pt>
                <c:pt idx="3181">
                  <c:v>316.7999877929687</c:v>
                </c:pt>
                <c:pt idx="3182">
                  <c:v>316.8999938964843</c:v>
                </c:pt>
                <c:pt idx="3183">
                  <c:v>317.0</c:v>
                </c:pt>
                <c:pt idx="3184">
                  <c:v>317.0999755859375</c:v>
                </c:pt>
                <c:pt idx="3185">
                  <c:v>317.1999816894534</c:v>
                </c:pt>
                <c:pt idx="3186">
                  <c:v>317.2999877929687</c:v>
                </c:pt>
                <c:pt idx="3187">
                  <c:v>317.3999938964843</c:v>
                </c:pt>
                <c:pt idx="3188">
                  <c:v>317.5</c:v>
                </c:pt>
                <c:pt idx="3189">
                  <c:v>317.5999755859375</c:v>
                </c:pt>
                <c:pt idx="3190">
                  <c:v>317.6999816894534</c:v>
                </c:pt>
                <c:pt idx="3191">
                  <c:v>317.7999877929687</c:v>
                </c:pt>
                <c:pt idx="3192">
                  <c:v>317.8999938964843</c:v>
                </c:pt>
                <c:pt idx="3193">
                  <c:v>318.0</c:v>
                </c:pt>
                <c:pt idx="3194">
                  <c:v>318.0999755859375</c:v>
                </c:pt>
                <c:pt idx="3195">
                  <c:v>318.1999816894534</c:v>
                </c:pt>
                <c:pt idx="3196">
                  <c:v>318.2999877929687</c:v>
                </c:pt>
                <c:pt idx="3197">
                  <c:v>318.3999938964843</c:v>
                </c:pt>
                <c:pt idx="3198">
                  <c:v>318.5</c:v>
                </c:pt>
                <c:pt idx="3199">
                  <c:v>318.5999755859375</c:v>
                </c:pt>
                <c:pt idx="3200">
                  <c:v>318.6999816894534</c:v>
                </c:pt>
                <c:pt idx="3201">
                  <c:v>318.7999877929687</c:v>
                </c:pt>
                <c:pt idx="3202">
                  <c:v>318.8999938964843</c:v>
                </c:pt>
                <c:pt idx="3203">
                  <c:v>319.0</c:v>
                </c:pt>
                <c:pt idx="3204">
                  <c:v>319.0999755859375</c:v>
                </c:pt>
                <c:pt idx="3205">
                  <c:v>319.1999816894534</c:v>
                </c:pt>
                <c:pt idx="3206">
                  <c:v>319.2999877929687</c:v>
                </c:pt>
                <c:pt idx="3207">
                  <c:v>319.3999938964843</c:v>
                </c:pt>
                <c:pt idx="3208">
                  <c:v>319.5</c:v>
                </c:pt>
                <c:pt idx="3209">
                  <c:v>319.5999755859375</c:v>
                </c:pt>
                <c:pt idx="3210">
                  <c:v>319.6999816894534</c:v>
                </c:pt>
                <c:pt idx="3211">
                  <c:v>319.7999877929687</c:v>
                </c:pt>
                <c:pt idx="3212">
                  <c:v>319.8999938964843</c:v>
                </c:pt>
                <c:pt idx="3213">
                  <c:v>320.0</c:v>
                </c:pt>
                <c:pt idx="3214">
                  <c:v>320.0999755859375</c:v>
                </c:pt>
                <c:pt idx="3215">
                  <c:v>320.1999816894534</c:v>
                </c:pt>
                <c:pt idx="3216">
                  <c:v>320.2999877929687</c:v>
                </c:pt>
                <c:pt idx="3217">
                  <c:v>320.3999938964843</c:v>
                </c:pt>
                <c:pt idx="3218">
                  <c:v>320.5</c:v>
                </c:pt>
                <c:pt idx="3219">
                  <c:v>320.5999755859375</c:v>
                </c:pt>
                <c:pt idx="3220">
                  <c:v>320.6999816894534</c:v>
                </c:pt>
                <c:pt idx="3221">
                  <c:v>320.7999877929687</c:v>
                </c:pt>
                <c:pt idx="3222">
                  <c:v>320.8999938964843</c:v>
                </c:pt>
                <c:pt idx="3223">
                  <c:v>321.0</c:v>
                </c:pt>
                <c:pt idx="3224">
                  <c:v>321.0999755859375</c:v>
                </c:pt>
                <c:pt idx="3225">
                  <c:v>321.1999816894534</c:v>
                </c:pt>
                <c:pt idx="3226">
                  <c:v>321.2999877929687</c:v>
                </c:pt>
                <c:pt idx="3227">
                  <c:v>321.3999938964843</c:v>
                </c:pt>
                <c:pt idx="3228">
                  <c:v>321.5</c:v>
                </c:pt>
                <c:pt idx="3229">
                  <c:v>321.5999755859375</c:v>
                </c:pt>
                <c:pt idx="3230">
                  <c:v>321.6999816894534</c:v>
                </c:pt>
                <c:pt idx="3231">
                  <c:v>321.7999877929687</c:v>
                </c:pt>
                <c:pt idx="3232">
                  <c:v>321.8999938964843</c:v>
                </c:pt>
                <c:pt idx="3233">
                  <c:v>322.0</c:v>
                </c:pt>
                <c:pt idx="3234">
                  <c:v>322.0999755859375</c:v>
                </c:pt>
                <c:pt idx="3235">
                  <c:v>322.1999816894534</c:v>
                </c:pt>
                <c:pt idx="3236">
                  <c:v>322.2999877929687</c:v>
                </c:pt>
                <c:pt idx="3237">
                  <c:v>322.3999938964843</c:v>
                </c:pt>
                <c:pt idx="3238">
                  <c:v>322.5</c:v>
                </c:pt>
                <c:pt idx="3239">
                  <c:v>322.5999755859375</c:v>
                </c:pt>
                <c:pt idx="3240">
                  <c:v>322.6999816894534</c:v>
                </c:pt>
                <c:pt idx="3241">
                  <c:v>322.7999877929687</c:v>
                </c:pt>
                <c:pt idx="3242">
                  <c:v>322.8999938964843</c:v>
                </c:pt>
                <c:pt idx="3243">
                  <c:v>323.0</c:v>
                </c:pt>
                <c:pt idx="3244">
                  <c:v>323.0999755859375</c:v>
                </c:pt>
                <c:pt idx="3245">
                  <c:v>323.1999816894534</c:v>
                </c:pt>
                <c:pt idx="3246">
                  <c:v>323.2999877929687</c:v>
                </c:pt>
                <c:pt idx="3247">
                  <c:v>323.3999938964843</c:v>
                </c:pt>
                <c:pt idx="3248">
                  <c:v>323.5</c:v>
                </c:pt>
                <c:pt idx="3249">
                  <c:v>323.5999755859375</c:v>
                </c:pt>
                <c:pt idx="3250">
                  <c:v>323.6999816894534</c:v>
                </c:pt>
                <c:pt idx="3251">
                  <c:v>323.7999877929687</c:v>
                </c:pt>
                <c:pt idx="3252">
                  <c:v>323.8999938964843</c:v>
                </c:pt>
                <c:pt idx="3253">
                  <c:v>324.0</c:v>
                </c:pt>
                <c:pt idx="3254">
                  <c:v>324.0999755859375</c:v>
                </c:pt>
                <c:pt idx="3255">
                  <c:v>324.1999816894534</c:v>
                </c:pt>
                <c:pt idx="3256">
                  <c:v>324.2999877929687</c:v>
                </c:pt>
                <c:pt idx="3257">
                  <c:v>324.3999938964843</c:v>
                </c:pt>
                <c:pt idx="3258">
                  <c:v>324.5</c:v>
                </c:pt>
                <c:pt idx="3259">
                  <c:v>324.5999755859375</c:v>
                </c:pt>
                <c:pt idx="3260">
                  <c:v>324.6999816894534</c:v>
                </c:pt>
                <c:pt idx="3261">
                  <c:v>324.7999877929687</c:v>
                </c:pt>
                <c:pt idx="3262">
                  <c:v>324.8999938964843</c:v>
                </c:pt>
                <c:pt idx="3263">
                  <c:v>325.0</c:v>
                </c:pt>
                <c:pt idx="3264">
                  <c:v>325.0999755859375</c:v>
                </c:pt>
                <c:pt idx="3265">
                  <c:v>325.1999816894534</c:v>
                </c:pt>
                <c:pt idx="3266">
                  <c:v>325.2999877929687</c:v>
                </c:pt>
                <c:pt idx="3267">
                  <c:v>325.3999938964843</c:v>
                </c:pt>
                <c:pt idx="3268">
                  <c:v>325.5</c:v>
                </c:pt>
                <c:pt idx="3269">
                  <c:v>325.5999755859375</c:v>
                </c:pt>
                <c:pt idx="3270">
                  <c:v>325.6999816894534</c:v>
                </c:pt>
                <c:pt idx="3271">
                  <c:v>325.7999877929687</c:v>
                </c:pt>
                <c:pt idx="3272">
                  <c:v>325.8999938964843</c:v>
                </c:pt>
                <c:pt idx="3273">
                  <c:v>326.0</c:v>
                </c:pt>
                <c:pt idx="3274">
                  <c:v>326.0999755859375</c:v>
                </c:pt>
                <c:pt idx="3275">
                  <c:v>326.1999816894534</c:v>
                </c:pt>
                <c:pt idx="3276">
                  <c:v>326.2999877929687</c:v>
                </c:pt>
                <c:pt idx="3277">
                  <c:v>326.3999938964843</c:v>
                </c:pt>
                <c:pt idx="3278">
                  <c:v>326.5</c:v>
                </c:pt>
                <c:pt idx="3279">
                  <c:v>326.5999755859375</c:v>
                </c:pt>
                <c:pt idx="3280">
                  <c:v>326.6999816894534</c:v>
                </c:pt>
                <c:pt idx="3281">
                  <c:v>326.7999877929687</c:v>
                </c:pt>
                <c:pt idx="3282">
                  <c:v>326.8999938964843</c:v>
                </c:pt>
                <c:pt idx="3283">
                  <c:v>327.0</c:v>
                </c:pt>
                <c:pt idx="3284">
                  <c:v>327.0999755859375</c:v>
                </c:pt>
                <c:pt idx="3285">
                  <c:v>327.1999816894534</c:v>
                </c:pt>
                <c:pt idx="3286">
                  <c:v>327.2999877929687</c:v>
                </c:pt>
                <c:pt idx="3287">
                  <c:v>327.3999938964843</c:v>
                </c:pt>
                <c:pt idx="3288">
                  <c:v>327.5</c:v>
                </c:pt>
                <c:pt idx="3289">
                  <c:v>327.5999755859375</c:v>
                </c:pt>
                <c:pt idx="3290">
                  <c:v>327.6999816894534</c:v>
                </c:pt>
                <c:pt idx="3291">
                  <c:v>327.7999877929687</c:v>
                </c:pt>
                <c:pt idx="3292">
                  <c:v>327.8999938964843</c:v>
                </c:pt>
                <c:pt idx="3293">
                  <c:v>328.0</c:v>
                </c:pt>
                <c:pt idx="3294">
                  <c:v>328.0999755859375</c:v>
                </c:pt>
                <c:pt idx="3295">
                  <c:v>328.1999816894534</c:v>
                </c:pt>
                <c:pt idx="3296">
                  <c:v>328.2999877929687</c:v>
                </c:pt>
                <c:pt idx="3297">
                  <c:v>328.3999938964843</c:v>
                </c:pt>
                <c:pt idx="3298">
                  <c:v>328.5</c:v>
                </c:pt>
                <c:pt idx="3299">
                  <c:v>328.5999755859375</c:v>
                </c:pt>
                <c:pt idx="3300">
                  <c:v>328.6999816894534</c:v>
                </c:pt>
                <c:pt idx="3301">
                  <c:v>328.7999877929687</c:v>
                </c:pt>
                <c:pt idx="3302">
                  <c:v>328.8999938964843</c:v>
                </c:pt>
                <c:pt idx="3303">
                  <c:v>329.0</c:v>
                </c:pt>
                <c:pt idx="3304">
                  <c:v>329.0999755859375</c:v>
                </c:pt>
                <c:pt idx="3305">
                  <c:v>329.1999816894534</c:v>
                </c:pt>
                <c:pt idx="3306">
                  <c:v>329.2999877929687</c:v>
                </c:pt>
                <c:pt idx="3307">
                  <c:v>329.3999938964843</c:v>
                </c:pt>
                <c:pt idx="3308">
                  <c:v>329.5</c:v>
                </c:pt>
                <c:pt idx="3309">
                  <c:v>329.5999755859375</c:v>
                </c:pt>
                <c:pt idx="3310">
                  <c:v>329.6999816894534</c:v>
                </c:pt>
                <c:pt idx="3311">
                  <c:v>329.7999877929687</c:v>
                </c:pt>
                <c:pt idx="3312">
                  <c:v>329.8999938964843</c:v>
                </c:pt>
                <c:pt idx="3313">
                  <c:v>330.0</c:v>
                </c:pt>
                <c:pt idx="3314">
                  <c:v>330.0999755859375</c:v>
                </c:pt>
                <c:pt idx="3315">
                  <c:v>330.1999816894534</c:v>
                </c:pt>
                <c:pt idx="3316">
                  <c:v>330.2999877929687</c:v>
                </c:pt>
                <c:pt idx="3317">
                  <c:v>330.3999938964843</c:v>
                </c:pt>
                <c:pt idx="3318">
                  <c:v>330.5</c:v>
                </c:pt>
                <c:pt idx="3319">
                  <c:v>330.5999755859375</c:v>
                </c:pt>
                <c:pt idx="3320">
                  <c:v>330.6999816894534</c:v>
                </c:pt>
                <c:pt idx="3321">
                  <c:v>330.7999877929687</c:v>
                </c:pt>
                <c:pt idx="3322">
                  <c:v>330.8999938964843</c:v>
                </c:pt>
                <c:pt idx="3323">
                  <c:v>331.0</c:v>
                </c:pt>
                <c:pt idx="3324">
                  <c:v>331.0999755859375</c:v>
                </c:pt>
                <c:pt idx="3325">
                  <c:v>331.1999816894534</c:v>
                </c:pt>
                <c:pt idx="3326">
                  <c:v>331.2999877929687</c:v>
                </c:pt>
                <c:pt idx="3327">
                  <c:v>331.3999938964843</c:v>
                </c:pt>
                <c:pt idx="3328">
                  <c:v>331.5</c:v>
                </c:pt>
                <c:pt idx="3329">
                  <c:v>331.5999755859375</c:v>
                </c:pt>
                <c:pt idx="3330">
                  <c:v>331.6999816894534</c:v>
                </c:pt>
                <c:pt idx="3331">
                  <c:v>331.7999877929687</c:v>
                </c:pt>
                <c:pt idx="3332">
                  <c:v>331.8999938964843</c:v>
                </c:pt>
                <c:pt idx="3333">
                  <c:v>332.0</c:v>
                </c:pt>
                <c:pt idx="3334">
                  <c:v>332.0999755859375</c:v>
                </c:pt>
                <c:pt idx="3335">
                  <c:v>332.1999816894534</c:v>
                </c:pt>
                <c:pt idx="3336">
                  <c:v>332.2999877929687</c:v>
                </c:pt>
                <c:pt idx="3337">
                  <c:v>332.3999938964843</c:v>
                </c:pt>
                <c:pt idx="3338">
                  <c:v>332.5</c:v>
                </c:pt>
                <c:pt idx="3339">
                  <c:v>332.5999755859375</c:v>
                </c:pt>
                <c:pt idx="3340">
                  <c:v>332.6999816894534</c:v>
                </c:pt>
                <c:pt idx="3341">
                  <c:v>332.7999877929687</c:v>
                </c:pt>
                <c:pt idx="3342">
                  <c:v>332.8999938964843</c:v>
                </c:pt>
                <c:pt idx="3343">
                  <c:v>333.0</c:v>
                </c:pt>
                <c:pt idx="3344">
                  <c:v>333.0999755859375</c:v>
                </c:pt>
                <c:pt idx="3345">
                  <c:v>333.1999816894534</c:v>
                </c:pt>
                <c:pt idx="3346">
                  <c:v>333.2999877929687</c:v>
                </c:pt>
                <c:pt idx="3347">
                  <c:v>333.3999938964843</c:v>
                </c:pt>
                <c:pt idx="3348">
                  <c:v>333.5</c:v>
                </c:pt>
                <c:pt idx="3349">
                  <c:v>333.5999755859375</c:v>
                </c:pt>
                <c:pt idx="3350">
                  <c:v>333.6999816894534</c:v>
                </c:pt>
                <c:pt idx="3351">
                  <c:v>333.7999877929687</c:v>
                </c:pt>
                <c:pt idx="3352">
                  <c:v>333.8999938964843</c:v>
                </c:pt>
                <c:pt idx="3353">
                  <c:v>334.0</c:v>
                </c:pt>
                <c:pt idx="3354">
                  <c:v>334.0999755859375</c:v>
                </c:pt>
                <c:pt idx="3355">
                  <c:v>334.1999816894534</c:v>
                </c:pt>
                <c:pt idx="3356">
                  <c:v>334.2999877929687</c:v>
                </c:pt>
                <c:pt idx="3357">
                  <c:v>334.3999938964843</c:v>
                </c:pt>
                <c:pt idx="3358">
                  <c:v>334.5</c:v>
                </c:pt>
                <c:pt idx="3359">
                  <c:v>334.5999755859375</c:v>
                </c:pt>
                <c:pt idx="3360">
                  <c:v>334.6999816894534</c:v>
                </c:pt>
                <c:pt idx="3361">
                  <c:v>334.7999877929687</c:v>
                </c:pt>
                <c:pt idx="3362">
                  <c:v>334.8999938964843</c:v>
                </c:pt>
                <c:pt idx="3363">
                  <c:v>335.0</c:v>
                </c:pt>
                <c:pt idx="3364">
                  <c:v>335.0999755859375</c:v>
                </c:pt>
                <c:pt idx="3365">
                  <c:v>335.1999816894534</c:v>
                </c:pt>
                <c:pt idx="3366">
                  <c:v>335.2999877929687</c:v>
                </c:pt>
                <c:pt idx="3367">
                  <c:v>335.3999938964843</c:v>
                </c:pt>
                <c:pt idx="3368">
                  <c:v>335.5</c:v>
                </c:pt>
                <c:pt idx="3369">
                  <c:v>335.5999755859375</c:v>
                </c:pt>
                <c:pt idx="3370">
                  <c:v>335.6999816894534</c:v>
                </c:pt>
                <c:pt idx="3371">
                  <c:v>335.7999877929687</c:v>
                </c:pt>
                <c:pt idx="3372">
                  <c:v>335.8999938964843</c:v>
                </c:pt>
                <c:pt idx="3373">
                  <c:v>336.0</c:v>
                </c:pt>
                <c:pt idx="3374">
                  <c:v>336.0999755859375</c:v>
                </c:pt>
                <c:pt idx="3375">
                  <c:v>336.1999816894534</c:v>
                </c:pt>
                <c:pt idx="3376">
                  <c:v>336.2999877929687</c:v>
                </c:pt>
                <c:pt idx="3377">
                  <c:v>336.3999938964843</c:v>
                </c:pt>
                <c:pt idx="3378">
                  <c:v>336.5</c:v>
                </c:pt>
                <c:pt idx="3379">
                  <c:v>336.5999755859375</c:v>
                </c:pt>
                <c:pt idx="3380">
                  <c:v>336.6999816894534</c:v>
                </c:pt>
                <c:pt idx="3381">
                  <c:v>336.7999877929687</c:v>
                </c:pt>
                <c:pt idx="3382">
                  <c:v>336.8999938964843</c:v>
                </c:pt>
                <c:pt idx="3383">
                  <c:v>337.0</c:v>
                </c:pt>
                <c:pt idx="3384">
                  <c:v>337.0999755859375</c:v>
                </c:pt>
                <c:pt idx="3385">
                  <c:v>337.1999816894534</c:v>
                </c:pt>
                <c:pt idx="3386">
                  <c:v>337.2999877929687</c:v>
                </c:pt>
                <c:pt idx="3387">
                  <c:v>337.3999938964843</c:v>
                </c:pt>
                <c:pt idx="3388">
                  <c:v>337.5</c:v>
                </c:pt>
                <c:pt idx="3389">
                  <c:v>337.5999755859375</c:v>
                </c:pt>
                <c:pt idx="3390">
                  <c:v>337.6999816894534</c:v>
                </c:pt>
                <c:pt idx="3391">
                  <c:v>337.7999877929687</c:v>
                </c:pt>
                <c:pt idx="3392">
                  <c:v>337.8999938964843</c:v>
                </c:pt>
                <c:pt idx="3393">
                  <c:v>338.0</c:v>
                </c:pt>
                <c:pt idx="3394">
                  <c:v>338.0999755859375</c:v>
                </c:pt>
                <c:pt idx="3395">
                  <c:v>338.1999816894534</c:v>
                </c:pt>
                <c:pt idx="3396">
                  <c:v>338.2999877929687</c:v>
                </c:pt>
                <c:pt idx="3397">
                  <c:v>338.3999938964843</c:v>
                </c:pt>
                <c:pt idx="3398">
                  <c:v>338.5</c:v>
                </c:pt>
                <c:pt idx="3399">
                  <c:v>338.5999755859375</c:v>
                </c:pt>
                <c:pt idx="3400">
                  <c:v>338.6999816894534</c:v>
                </c:pt>
                <c:pt idx="3401">
                  <c:v>338.7999877929687</c:v>
                </c:pt>
                <c:pt idx="3402">
                  <c:v>338.8999938964843</c:v>
                </c:pt>
                <c:pt idx="3403">
                  <c:v>339.0</c:v>
                </c:pt>
                <c:pt idx="3404">
                  <c:v>339.0999755859375</c:v>
                </c:pt>
                <c:pt idx="3405">
                  <c:v>339.1999816894534</c:v>
                </c:pt>
                <c:pt idx="3406">
                  <c:v>339.2999877929687</c:v>
                </c:pt>
                <c:pt idx="3407">
                  <c:v>339.3999938964843</c:v>
                </c:pt>
                <c:pt idx="3408">
                  <c:v>339.5</c:v>
                </c:pt>
                <c:pt idx="3409">
                  <c:v>339.5999755859375</c:v>
                </c:pt>
                <c:pt idx="3410">
                  <c:v>339.6999816894534</c:v>
                </c:pt>
                <c:pt idx="3411">
                  <c:v>339.7999877929687</c:v>
                </c:pt>
                <c:pt idx="3412">
                  <c:v>339.8999938964843</c:v>
                </c:pt>
                <c:pt idx="3413">
                  <c:v>340.0</c:v>
                </c:pt>
                <c:pt idx="3414">
                  <c:v>340.0999755859375</c:v>
                </c:pt>
                <c:pt idx="3415">
                  <c:v>340.1999816894534</c:v>
                </c:pt>
                <c:pt idx="3416">
                  <c:v>340.2999877929687</c:v>
                </c:pt>
                <c:pt idx="3417">
                  <c:v>340.3999938964843</c:v>
                </c:pt>
                <c:pt idx="3418">
                  <c:v>340.5</c:v>
                </c:pt>
                <c:pt idx="3419">
                  <c:v>340.5999755859375</c:v>
                </c:pt>
                <c:pt idx="3420">
                  <c:v>340.6999816894534</c:v>
                </c:pt>
                <c:pt idx="3421">
                  <c:v>340.7999877929687</c:v>
                </c:pt>
                <c:pt idx="3422">
                  <c:v>340.8999938964843</c:v>
                </c:pt>
                <c:pt idx="3423">
                  <c:v>341.0</c:v>
                </c:pt>
                <c:pt idx="3424">
                  <c:v>341.0999755859375</c:v>
                </c:pt>
                <c:pt idx="3425">
                  <c:v>341.1999816894534</c:v>
                </c:pt>
                <c:pt idx="3426">
                  <c:v>341.2999877929687</c:v>
                </c:pt>
                <c:pt idx="3427">
                  <c:v>341.3999938964843</c:v>
                </c:pt>
                <c:pt idx="3428">
                  <c:v>341.5</c:v>
                </c:pt>
                <c:pt idx="3429">
                  <c:v>341.5999755859375</c:v>
                </c:pt>
                <c:pt idx="3430">
                  <c:v>341.6999816894534</c:v>
                </c:pt>
                <c:pt idx="3431">
                  <c:v>341.7999877929687</c:v>
                </c:pt>
                <c:pt idx="3432">
                  <c:v>341.8999938964843</c:v>
                </c:pt>
                <c:pt idx="3433">
                  <c:v>342.0</c:v>
                </c:pt>
                <c:pt idx="3434">
                  <c:v>342.0999755859375</c:v>
                </c:pt>
                <c:pt idx="3435">
                  <c:v>342.1999816894534</c:v>
                </c:pt>
                <c:pt idx="3436">
                  <c:v>342.2999877929687</c:v>
                </c:pt>
                <c:pt idx="3437">
                  <c:v>342.3999938964843</c:v>
                </c:pt>
                <c:pt idx="3438">
                  <c:v>342.5</c:v>
                </c:pt>
                <c:pt idx="3439">
                  <c:v>342.5999755859375</c:v>
                </c:pt>
                <c:pt idx="3440">
                  <c:v>342.6999816894534</c:v>
                </c:pt>
                <c:pt idx="3441">
                  <c:v>342.7999877929687</c:v>
                </c:pt>
                <c:pt idx="3442">
                  <c:v>342.8999938964843</c:v>
                </c:pt>
                <c:pt idx="3443">
                  <c:v>343.0</c:v>
                </c:pt>
                <c:pt idx="3444">
                  <c:v>343.0999755859375</c:v>
                </c:pt>
                <c:pt idx="3445">
                  <c:v>343.1999816894534</c:v>
                </c:pt>
                <c:pt idx="3446">
                  <c:v>343.2999877929687</c:v>
                </c:pt>
                <c:pt idx="3447">
                  <c:v>343.3999938964843</c:v>
                </c:pt>
                <c:pt idx="3448">
                  <c:v>343.5</c:v>
                </c:pt>
                <c:pt idx="3449">
                  <c:v>343.5999755859375</c:v>
                </c:pt>
                <c:pt idx="3450">
                  <c:v>343.6999816894534</c:v>
                </c:pt>
                <c:pt idx="3451">
                  <c:v>343.7999877929687</c:v>
                </c:pt>
                <c:pt idx="3452">
                  <c:v>343.8999938964843</c:v>
                </c:pt>
                <c:pt idx="3453">
                  <c:v>344.0</c:v>
                </c:pt>
                <c:pt idx="3454">
                  <c:v>344.0999755859375</c:v>
                </c:pt>
                <c:pt idx="3455">
                  <c:v>344.1999816894534</c:v>
                </c:pt>
                <c:pt idx="3456">
                  <c:v>344.2999877929687</c:v>
                </c:pt>
                <c:pt idx="3457">
                  <c:v>344.3999938964843</c:v>
                </c:pt>
                <c:pt idx="3458">
                  <c:v>344.5</c:v>
                </c:pt>
                <c:pt idx="3459">
                  <c:v>344.5999755859375</c:v>
                </c:pt>
                <c:pt idx="3460">
                  <c:v>344.6999816894534</c:v>
                </c:pt>
                <c:pt idx="3461">
                  <c:v>344.7999877929687</c:v>
                </c:pt>
                <c:pt idx="3462">
                  <c:v>344.8999938964843</c:v>
                </c:pt>
                <c:pt idx="3463">
                  <c:v>345.0</c:v>
                </c:pt>
                <c:pt idx="3464">
                  <c:v>345.0999755859375</c:v>
                </c:pt>
                <c:pt idx="3465">
                  <c:v>345.1999816894534</c:v>
                </c:pt>
                <c:pt idx="3466">
                  <c:v>345.2999877929687</c:v>
                </c:pt>
                <c:pt idx="3467">
                  <c:v>345.3999938964843</c:v>
                </c:pt>
                <c:pt idx="3468">
                  <c:v>345.5</c:v>
                </c:pt>
                <c:pt idx="3469">
                  <c:v>345.5999755859375</c:v>
                </c:pt>
                <c:pt idx="3470">
                  <c:v>345.6999816894534</c:v>
                </c:pt>
                <c:pt idx="3471">
                  <c:v>345.7999877929687</c:v>
                </c:pt>
                <c:pt idx="3472">
                  <c:v>345.8999938964843</c:v>
                </c:pt>
                <c:pt idx="3473">
                  <c:v>346.0</c:v>
                </c:pt>
                <c:pt idx="3474">
                  <c:v>346.0999755859375</c:v>
                </c:pt>
                <c:pt idx="3475">
                  <c:v>346.1999816894534</c:v>
                </c:pt>
                <c:pt idx="3476">
                  <c:v>346.2999877929687</c:v>
                </c:pt>
                <c:pt idx="3477">
                  <c:v>346.3999938964843</c:v>
                </c:pt>
                <c:pt idx="3478">
                  <c:v>346.5</c:v>
                </c:pt>
                <c:pt idx="3479">
                  <c:v>346.5999755859375</c:v>
                </c:pt>
                <c:pt idx="3480">
                  <c:v>346.6999816894534</c:v>
                </c:pt>
                <c:pt idx="3481">
                  <c:v>346.7999877929687</c:v>
                </c:pt>
                <c:pt idx="3482">
                  <c:v>346.8999938964843</c:v>
                </c:pt>
                <c:pt idx="3483">
                  <c:v>347.0</c:v>
                </c:pt>
                <c:pt idx="3484">
                  <c:v>347.0999755859375</c:v>
                </c:pt>
                <c:pt idx="3485">
                  <c:v>347.1999816894534</c:v>
                </c:pt>
                <c:pt idx="3486">
                  <c:v>347.2999877929687</c:v>
                </c:pt>
                <c:pt idx="3487">
                  <c:v>347.3999938964843</c:v>
                </c:pt>
                <c:pt idx="3488">
                  <c:v>347.5</c:v>
                </c:pt>
                <c:pt idx="3489">
                  <c:v>347.5999755859375</c:v>
                </c:pt>
                <c:pt idx="3490">
                  <c:v>347.6999816894534</c:v>
                </c:pt>
                <c:pt idx="3491">
                  <c:v>347.7999877929687</c:v>
                </c:pt>
                <c:pt idx="3492">
                  <c:v>347.8999938964843</c:v>
                </c:pt>
                <c:pt idx="3493">
                  <c:v>348.0</c:v>
                </c:pt>
                <c:pt idx="3494">
                  <c:v>348.0999755859375</c:v>
                </c:pt>
                <c:pt idx="3495">
                  <c:v>348.1999816894534</c:v>
                </c:pt>
                <c:pt idx="3496">
                  <c:v>348.2999877929687</c:v>
                </c:pt>
                <c:pt idx="3497">
                  <c:v>348.3999938964843</c:v>
                </c:pt>
                <c:pt idx="3498">
                  <c:v>348.5</c:v>
                </c:pt>
                <c:pt idx="3499">
                  <c:v>348.5999755859375</c:v>
                </c:pt>
                <c:pt idx="3500">
                  <c:v>348.6999816894534</c:v>
                </c:pt>
                <c:pt idx="3501">
                  <c:v>348.7999877929687</c:v>
                </c:pt>
                <c:pt idx="3502">
                  <c:v>348.8999938964843</c:v>
                </c:pt>
                <c:pt idx="3503">
                  <c:v>349.0</c:v>
                </c:pt>
                <c:pt idx="3504">
                  <c:v>349.0999755859375</c:v>
                </c:pt>
                <c:pt idx="3505">
                  <c:v>349.1999816894534</c:v>
                </c:pt>
                <c:pt idx="3506">
                  <c:v>349.2999877929687</c:v>
                </c:pt>
                <c:pt idx="3507">
                  <c:v>349.3999938964843</c:v>
                </c:pt>
                <c:pt idx="3508">
                  <c:v>349.5</c:v>
                </c:pt>
                <c:pt idx="3509">
                  <c:v>349.5999755859375</c:v>
                </c:pt>
                <c:pt idx="3510">
                  <c:v>349.6999816894534</c:v>
                </c:pt>
                <c:pt idx="3511">
                  <c:v>349.7999877929687</c:v>
                </c:pt>
                <c:pt idx="3512">
                  <c:v>349.8999938964843</c:v>
                </c:pt>
                <c:pt idx="3513">
                  <c:v>350.0</c:v>
                </c:pt>
                <c:pt idx="3514">
                  <c:v>350.0999755859375</c:v>
                </c:pt>
                <c:pt idx="3515">
                  <c:v>350.1999816894534</c:v>
                </c:pt>
                <c:pt idx="3516">
                  <c:v>350.2999877929687</c:v>
                </c:pt>
                <c:pt idx="3517">
                  <c:v>350.3999938964843</c:v>
                </c:pt>
                <c:pt idx="3518">
                  <c:v>350.5</c:v>
                </c:pt>
                <c:pt idx="3519">
                  <c:v>350.5999755859375</c:v>
                </c:pt>
                <c:pt idx="3520">
                  <c:v>350.6999816894534</c:v>
                </c:pt>
                <c:pt idx="3521">
                  <c:v>350.7999877929687</c:v>
                </c:pt>
                <c:pt idx="3522">
                  <c:v>350.8999938964843</c:v>
                </c:pt>
                <c:pt idx="3523">
                  <c:v>351.0</c:v>
                </c:pt>
                <c:pt idx="3524">
                  <c:v>351.0999755859375</c:v>
                </c:pt>
                <c:pt idx="3525">
                  <c:v>351.1999816894534</c:v>
                </c:pt>
                <c:pt idx="3526">
                  <c:v>351.2999877929687</c:v>
                </c:pt>
                <c:pt idx="3527">
                  <c:v>351.3999938964843</c:v>
                </c:pt>
                <c:pt idx="3528">
                  <c:v>351.5</c:v>
                </c:pt>
                <c:pt idx="3529">
                  <c:v>351.5999755859375</c:v>
                </c:pt>
                <c:pt idx="3530">
                  <c:v>351.6999816894534</c:v>
                </c:pt>
                <c:pt idx="3531">
                  <c:v>351.7999877929687</c:v>
                </c:pt>
                <c:pt idx="3532">
                  <c:v>351.8999938964843</c:v>
                </c:pt>
                <c:pt idx="3533">
                  <c:v>352.0</c:v>
                </c:pt>
                <c:pt idx="3534">
                  <c:v>352.0999755859375</c:v>
                </c:pt>
                <c:pt idx="3535">
                  <c:v>352.1999816894534</c:v>
                </c:pt>
                <c:pt idx="3536">
                  <c:v>352.2999877929687</c:v>
                </c:pt>
                <c:pt idx="3537">
                  <c:v>352.3999938964843</c:v>
                </c:pt>
                <c:pt idx="3538">
                  <c:v>352.5</c:v>
                </c:pt>
                <c:pt idx="3539">
                  <c:v>352.5999755859375</c:v>
                </c:pt>
                <c:pt idx="3540">
                  <c:v>352.6999816894534</c:v>
                </c:pt>
                <c:pt idx="3541">
                  <c:v>352.7999877929687</c:v>
                </c:pt>
                <c:pt idx="3542">
                  <c:v>352.8999938964843</c:v>
                </c:pt>
                <c:pt idx="3543">
                  <c:v>353.0</c:v>
                </c:pt>
                <c:pt idx="3544">
                  <c:v>353.0999755859375</c:v>
                </c:pt>
                <c:pt idx="3545">
                  <c:v>353.1999816894534</c:v>
                </c:pt>
                <c:pt idx="3546">
                  <c:v>353.2999877929687</c:v>
                </c:pt>
                <c:pt idx="3547">
                  <c:v>353.3999938964843</c:v>
                </c:pt>
                <c:pt idx="3548">
                  <c:v>353.5</c:v>
                </c:pt>
                <c:pt idx="3549">
                  <c:v>353.5999755859375</c:v>
                </c:pt>
                <c:pt idx="3550">
                  <c:v>353.6999816894534</c:v>
                </c:pt>
                <c:pt idx="3551">
                  <c:v>353.7999877929687</c:v>
                </c:pt>
                <c:pt idx="3552">
                  <c:v>353.8999938964843</c:v>
                </c:pt>
                <c:pt idx="3553">
                  <c:v>354.0</c:v>
                </c:pt>
                <c:pt idx="3554">
                  <c:v>354.0999755859375</c:v>
                </c:pt>
                <c:pt idx="3555">
                  <c:v>354.1999816894534</c:v>
                </c:pt>
                <c:pt idx="3556">
                  <c:v>354.2999877929687</c:v>
                </c:pt>
                <c:pt idx="3557">
                  <c:v>354.3999938964843</c:v>
                </c:pt>
                <c:pt idx="3558">
                  <c:v>354.5</c:v>
                </c:pt>
                <c:pt idx="3559">
                  <c:v>354.5999755859375</c:v>
                </c:pt>
                <c:pt idx="3560">
                  <c:v>354.6999816894534</c:v>
                </c:pt>
                <c:pt idx="3561">
                  <c:v>354.7999877929687</c:v>
                </c:pt>
                <c:pt idx="3562">
                  <c:v>354.8999938964843</c:v>
                </c:pt>
                <c:pt idx="3563">
                  <c:v>355.0</c:v>
                </c:pt>
                <c:pt idx="3564">
                  <c:v>355.0999755859375</c:v>
                </c:pt>
                <c:pt idx="3565">
                  <c:v>355.1999816894534</c:v>
                </c:pt>
                <c:pt idx="3566">
                  <c:v>355.2999877929687</c:v>
                </c:pt>
                <c:pt idx="3567">
                  <c:v>355.3999938964843</c:v>
                </c:pt>
                <c:pt idx="3568">
                  <c:v>355.5</c:v>
                </c:pt>
                <c:pt idx="3569">
                  <c:v>355.5999755859375</c:v>
                </c:pt>
                <c:pt idx="3570">
                  <c:v>355.6999816894534</c:v>
                </c:pt>
                <c:pt idx="3571">
                  <c:v>355.7999877929687</c:v>
                </c:pt>
                <c:pt idx="3572">
                  <c:v>355.8999938964843</c:v>
                </c:pt>
                <c:pt idx="3573">
                  <c:v>356.0</c:v>
                </c:pt>
                <c:pt idx="3574">
                  <c:v>356.0999755859375</c:v>
                </c:pt>
                <c:pt idx="3575">
                  <c:v>356.1999816894534</c:v>
                </c:pt>
                <c:pt idx="3576">
                  <c:v>356.2999877929687</c:v>
                </c:pt>
                <c:pt idx="3577">
                  <c:v>356.3999938964843</c:v>
                </c:pt>
                <c:pt idx="3578">
                  <c:v>356.5</c:v>
                </c:pt>
                <c:pt idx="3579">
                  <c:v>356.5999755859375</c:v>
                </c:pt>
                <c:pt idx="3580">
                  <c:v>356.6999816894534</c:v>
                </c:pt>
                <c:pt idx="3581">
                  <c:v>356.7999877929687</c:v>
                </c:pt>
                <c:pt idx="3582">
                  <c:v>356.8999938964843</c:v>
                </c:pt>
                <c:pt idx="3583">
                  <c:v>357.0</c:v>
                </c:pt>
                <c:pt idx="3584">
                  <c:v>357.0999755859375</c:v>
                </c:pt>
                <c:pt idx="3585">
                  <c:v>357.1999816894534</c:v>
                </c:pt>
                <c:pt idx="3586">
                  <c:v>357.2999877929687</c:v>
                </c:pt>
                <c:pt idx="3587">
                  <c:v>357.3999938964843</c:v>
                </c:pt>
                <c:pt idx="3588">
                  <c:v>357.5</c:v>
                </c:pt>
                <c:pt idx="3589">
                  <c:v>357.5999755859375</c:v>
                </c:pt>
                <c:pt idx="3590">
                  <c:v>357.6999816894534</c:v>
                </c:pt>
                <c:pt idx="3591">
                  <c:v>357.7999877929687</c:v>
                </c:pt>
                <c:pt idx="3592">
                  <c:v>357.8999938964843</c:v>
                </c:pt>
                <c:pt idx="3593">
                  <c:v>358.0</c:v>
                </c:pt>
                <c:pt idx="3594">
                  <c:v>358.0999755859375</c:v>
                </c:pt>
                <c:pt idx="3595">
                  <c:v>358.1999816894534</c:v>
                </c:pt>
                <c:pt idx="3596">
                  <c:v>358.2999877929687</c:v>
                </c:pt>
                <c:pt idx="3597">
                  <c:v>358.3999938964843</c:v>
                </c:pt>
                <c:pt idx="3598">
                  <c:v>358.5</c:v>
                </c:pt>
                <c:pt idx="3599">
                  <c:v>358.5999755859375</c:v>
                </c:pt>
                <c:pt idx="3600">
                  <c:v>358.6999816894534</c:v>
                </c:pt>
                <c:pt idx="3601">
                  <c:v>358.7999877929687</c:v>
                </c:pt>
                <c:pt idx="3602">
                  <c:v>358.8999938964843</c:v>
                </c:pt>
                <c:pt idx="3603">
                  <c:v>359.0</c:v>
                </c:pt>
                <c:pt idx="3604">
                  <c:v>359.0999755859375</c:v>
                </c:pt>
                <c:pt idx="3605">
                  <c:v>359.1999816894534</c:v>
                </c:pt>
                <c:pt idx="3606">
                  <c:v>359.2999877929687</c:v>
                </c:pt>
                <c:pt idx="3607">
                  <c:v>359.3999938964843</c:v>
                </c:pt>
                <c:pt idx="3608">
                  <c:v>359.5</c:v>
                </c:pt>
                <c:pt idx="3609">
                  <c:v>359.5999755859375</c:v>
                </c:pt>
                <c:pt idx="3610">
                  <c:v>359.6999816894534</c:v>
                </c:pt>
                <c:pt idx="3611">
                  <c:v>359.7999877929687</c:v>
                </c:pt>
                <c:pt idx="3612">
                  <c:v>359.8999938964843</c:v>
                </c:pt>
                <c:pt idx="3613">
                  <c:v>360.0</c:v>
                </c:pt>
                <c:pt idx="3614">
                  <c:v>360.0999755859375</c:v>
                </c:pt>
                <c:pt idx="3615">
                  <c:v>360.1999816894534</c:v>
                </c:pt>
                <c:pt idx="3616">
                  <c:v>360.2999877929687</c:v>
                </c:pt>
                <c:pt idx="3617">
                  <c:v>360.3999938964843</c:v>
                </c:pt>
                <c:pt idx="3618">
                  <c:v>360.5</c:v>
                </c:pt>
                <c:pt idx="3619">
                  <c:v>360.5999755859375</c:v>
                </c:pt>
                <c:pt idx="3620">
                  <c:v>360.6999816894534</c:v>
                </c:pt>
                <c:pt idx="3621">
                  <c:v>360.7999877929687</c:v>
                </c:pt>
                <c:pt idx="3622">
                  <c:v>360.8999938964843</c:v>
                </c:pt>
                <c:pt idx="3623">
                  <c:v>361.0</c:v>
                </c:pt>
                <c:pt idx="3624">
                  <c:v>361.0999755859375</c:v>
                </c:pt>
                <c:pt idx="3625">
                  <c:v>361.1999816894534</c:v>
                </c:pt>
                <c:pt idx="3626">
                  <c:v>361.2999877929687</c:v>
                </c:pt>
                <c:pt idx="3627">
                  <c:v>361.3999938964843</c:v>
                </c:pt>
                <c:pt idx="3628">
                  <c:v>361.5</c:v>
                </c:pt>
                <c:pt idx="3629">
                  <c:v>361.5999755859375</c:v>
                </c:pt>
                <c:pt idx="3630">
                  <c:v>361.6999816894534</c:v>
                </c:pt>
                <c:pt idx="3631">
                  <c:v>361.7999877929687</c:v>
                </c:pt>
                <c:pt idx="3632">
                  <c:v>361.8999938964843</c:v>
                </c:pt>
                <c:pt idx="3633">
                  <c:v>362.0</c:v>
                </c:pt>
                <c:pt idx="3634">
                  <c:v>362.0999755859375</c:v>
                </c:pt>
                <c:pt idx="3635">
                  <c:v>362.1999816894534</c:v>
                </c:pt>
                <c:pt idx="3636">
                  <c:v>362.2999877929687</c:v>
                </c:pt>
                <c:pt idx="3637">
                  <c:v>362.3999938964843</c:v>
                </c:pt>
                <c:pt idx="3638">
                  <c:v>362.5</c:v>
                </c:pt>
                <c:pt idx="3639">
                  <c:v>362.5999755859375</c:v>
                </c:pt>
                <c:pt idx="3640">
                  <c:v>362.6999816894534</c:v>
                </c:pt>
                <c:pt idx="3641">
                  <c:v>362.7999877929687</c:v>
                </c:pt>
                <c:pt idx="3642">
                  <c:v>362.8999938964843</c:v>
                </c:pt>
                <c:pt idx="3643">
                  <c:v>363.0</c:v>
                </c:pt>
                <c:pt idx="3644">
                  <c:v>363.0999755859375</c:v>
                </c:pt>
                <c:pt idx="3645">
                  <c:v>363.1999816894534</c:v>
                </c:pt>
                <c:pt idx="3646">
                  <c:v>363.2999877929687</c:v>
                </c:pt>
                <c:pt idx="3647">
                  <c:v>363.3999938964843</c:v>
                </c:pt>
                <c:pt idx="3648">
                  <c:v>363.5</c:v>
                </c:pt>
                <c:pt idx="3649">
                  <c:v>363.5999755859375</c:v>
                </c:pt>
                <c:pt idx="3650">
                  <c:v>363.6999816894534</c:v>
                </c:pt>
                <c:pt idx="3651">
                  <c:v>363.7999877929687</c:v>
                </c:pt>
                <c:pt idx="3652">
                  <c:v>363.8999938964843</c:v>
                </c:pt>
                <c:pt idx="3653">
                  <c:v>364.0</c:v>
                </c:pt>
                <c:pt idx="3654">
                  <c:v>364.0999755859375</c:v>
                </c:pt>
                <c:pt idx="3655">
                  <c:v>364.1999816894534</c:v>
                </c:pt>
                <c:pt idx="3656">
                  <c:v>364.2999877929687</c:v>
                </c:pt>
                <c:pt idx="3657">
                  <c:v>364.3999938964843</c:v>
                </c:pt>
                <c:pt idx="3658">
                  <c:v>364.5</c:v>
                </c:pt>
                <c:pt idx="3659">
                  <c:v>364.5999755859375</c:v>
                </c:pt>
                <c:pt idx="3660">
                  <c:v>364.6999816894534</c:v>
                </c:pt>
                <c:pt idx="3661">
                  <c:v>364.7999877929687</c:v>
                </c:pt>
                <c:pt idx="3662">
                  <c:v>364.8999938964843</c:v>
                </c:pt>
                <c:pt idx="3663">
                  <c:v>365.0</c:v>
                </c:pt>
                <c:pt idx="3664">
                  <c:v>365.0999755859375</c:v>
                </c:pt>
                <c:pt idx="3665">
                  <c:v>365.1999816894534</c:v>
                </c:pt>
                <c:pt idx="3666">
                  <c:v>365.2999877929687</c:v>
                </c:pt>
                <c:pt idx="3667">
                  <c:v>365.3999938964843</c:v>
                </c:pt>
                <c:pt idx="3668">
                  <c:v>365.5</c:v>
                </c:pt>
                <c:pt idx="3669">
                  <c:v>365.5999755859375</c:v>
                </c:pt>
                <c:pt idx="3670">
                  <c:v>365.6999816894534</c:v>
                </c:pt>
                <c:pt idx="3671">
                  <c:v>365.7999877929687</c:v>
                </c:pt>
                <c:pt idx="3672">
                  <c:v>365.8999938964843</c:v>
                </c:pt>
                <c:pt idx="3673">
                  <c:v>366.0</c:v>
                </c:pt>
                <c:pt idx="3674">
                  <c:v>366.0999755859375</c:v>
                </c:pt>
                <c:pt idx="3675">
                  <c:v>366.1999816894534</c:v>
                </c:pt>
                <c:pt idx="3676">
                  <c:v>366.2999877929687</c:v>
                </c:pt>
                <c:pt idx="3677">
                  <c:v>366.3999938964843</c:v>
                </c:pt>
                <c:pt idx="3678">
                  <c:v>366.5</c:v>
                </c:pt>
                <c:pt idx="3679">
                  <c:v>366.5999755859375</c:v>
                </c:pt>
                <c:pt idx="3680">
                  <c:v>366.6999816894534</c:v>
                </c:pt>
                <c:pt idx="3681">
                  <c:v>366.7999877929687</c:v>
                </c:pt>
                <c:pt idx="3682">
                  <c:v>366.8999938964843</c:v>
                </c:pt>
                <c:pt idx="3683">
                  <c:v>367.0</c:v>
                </c:pt>
                <c:pt idx="3684">
                  <c:v>367.0999755859375</c:v>
                </c:pt>
                <c:pt idx="3685">
                  <c:v>367.1999816894534</c:v>
                </c:pt>
                <c:pt idx="3686">
                  <c:v>367.2999877929687</c:v>
                </c:pt>
                <c:pt idx="3687">
                  <c:v>367.3999938964843</c:v>
                </c:pt>
                <c:pt idx="3688">
                  <c:v>367.5</c:v>
                </c:pt>
                <c:pt idx="3689">
                  <c:v>367.5999755859375</c:v>
                </c:pt>
                <c:pt idx="3690">
                  <c:v>367.6999816894534</c:v>
                </c:pt>
                <c:pt idx="3691">
                  <c:v>367.7999877929687</c:v>
                </c:pt>
                <c:pt idx="3692">
                  <c:v>367.8999938964843</c:v>
                </c:pt>
                <c:pt idx="3693">
                  <c:v>368.0</c:v>
                </c:pt>
                <c:pt idx="3694">
                  <c:v>368.0999755859375</c:v>
                </c:pt>
                <c:pt idx="3695">
                  <c:v>368.1999816894534</c:v>
                </c:pt>
                <c:pt idx="3696">
                  <c:v>368.2999877929687</c:v>
                </c:pt>
                <c:pt idx="3697">
                  <c:v>368.3999938964843</c:v>
                </c:pt>
                <c:pt idx="3698">
                  <c:v>368.5</c:v>
                </c:pt>
                <c:pt idx="3699">
                  <c:v>368.5999755859375</c:v>
                </c:pt>
                <c:pt idx="3700">
                  <c:v>368.6999816894534</c:v>
                </c:pt>
                <c:pt idx="3701">
                  <c:v>368.7999877929687</c:v>
                </c:pt>
                <c:pt idx="3702">
                  <c:v>368.8999938964843</c:v>
                </c:pt>
                <c:pt idx="3703">
                  <c:v>369.0</c:v>
                </c:pt>
                <c:pt idx="3704">
                  <c:v>369.0999755859375</c:v>
                </c:pt>
                <c:pt idx="3705">
                  <c:v>369.1999816894534</c:v>
                </c:pt>
                <c:pt idx="3706">
                  <c:v>369.2999877929687</c:v>
                </c:pt>
                <c:pt idx="3707">
                  <c:v>369.3999938964843</c:v>
                </c:pt>
                <c:pt idx="3708">
                  <c:v>369.5</c:v>
                </c:pt>
                <c:pt idx="3709">
                  <c:v>369.5999755859375</c:v>
                </c:pt>
                <c:pt idx="3710">
                  <c:v>369.6999816894534</c:v>
                </c:pt>
                <c:pt idx="3711">
                  <c:v>369.7999877929687</c:v>
                </c:pt>
                <c:pt idx="3712">
                  <c:v>369.8999938964843</c:v>
                </c:pt>
                <c:pt idx="3713">
                  <c:v>370.0</c:v>
                </c:pt>
                <c:pt idx="3714">
                  <c:v>370.0999755859375</c:v>
                </c:pt>
                <c:pt idx="3715">
                  <c:v>370.1999816894534</c:v>
                </c:pt>
                <c:pt idx="3716">
                  <c:v>370.2999877929687</c:v>
                </c:pt>
                <c:pt idx="3717">
                  <c:v>370.3999938964843</c:v>
                </c:pt>
                <c:pt idx="3718">
                  <c:v>370.5</c:v>
                </c:pt>
                <c:pt idx="3719">
                  <c:v>370.5999755859375</c:v>
                </c:pt>
                <c:pt idx="3720">
                  <c:v>370.6999816894534</c:v>
                </c:pt>
                <c:pt idx="3721">
                  <c:v>370.7999877929687</c:v>
                </c:pt>
                <c:pt idx="3722">
                  <c:v>370.8999938964843</c:v>
                </c:pt>
                <c:pt idx="3723">
                  <c:v>371.0</c:v>
                </c:pt>
                <c:pt idx="3724">
                  <c:v>371.0999755859375</c:v>
                </c:pt>
                <c:pt idx="3725">
                  <c:v>371.1999816894534</c:v>
                </c:pt>
                <c:pt idx="3726">
                  <c:v>371.2999877929687</c:v>
                </c:pt>
                <c:pt idx="3727">
                  <c:v>371.3999938964843</c:v>
                </c:pt>
                <c:pt idx="3728">
                  <c:v>371.5</c:v>
                </c:pt>
                <c:pt idx="3729">
                  <c:v>371.5999755859375</c:v>
                </c:pt>
                <c:pt idx="3730">
                  <c:v>371.6999816894534</c:v>
                </c:pt>
                <c:pt idx="3731">
                  <c:v>371.7999877929687</c:v>
                </c:pt>
                <c:pt idx="3732">
                  <c:v>371.8999938964843</c:v>
                </c:pt>
                <c:pt idx="3733">
                  <c:v>372.0</c:v>
                </c:pt>
                <c:pt idx="3734">
                  <c:v>372.0999755859375</c:v>
                </c:pt>
                <c:pt idx="3735">
                  <c:v>372.1999816894534</c:v>
                </c:pt>
                <c:pt idx="3736">
                  <c:v>372.2999877929687</c:v>
                </c:pt>
                <c:pt idx="3737">
                  <c:v>372.3999938964843</c:v>
                </c:pt>
                <c:pt idx="3738">
                  <c:v>372.5</c:v>
                </c:pt>
                <c:pt idx="3739">
                  <c:v>372.5999755859375</c:v>
                </c:pt>
                <c:pt idx="3740">
                  <c:v>372.6999816894534</c:v>
                </c:pt>
                <c:pt idx="3741">
                  <c:v>372.7999877929687</c:v>
                </c:pt>
                <c:pt idx="3742">
                  <c:v>372.8999938964843</c:v>
                </c:pt>
                <c:pt idx="3743">
                  <c:v>373.0</c:v>
                </c:pt>
                <c:pt idx="3744">
                  <c:v>373.0999755859375</c:v>
                </c:pt>
                <c:pt idx="3745">
                  <c:v>373.1999816894534</c:v>
                </c:pt>
                <c:pt idx="3746">
                  <c:v>373.2999877929687</c:v>
                </c:pt>
              </c:numCache>
            </c:numRef>
          </c:xVal>
          <c:yVal>
            <c:numRef>
              <c:f>Sheet1!$R$2:$R$3748</c:f>
              <c:numCache>
                <c:formatCode>General</c:formatCode>
                <c:ptCount val="3747"/>
                <c:pt idx="0">
                  <c:v>0.0</c:v>
                </c:pt>
                <c:pt idx="1">
                  <c:v>0.0</c:v>
                </c:pt>
                <c:pt idx="2">
                  <c:v>0.0</c:v>
                </c:pt>
                <c:pt idx="3">
                  <c:v>0.0</c:v>
                </c:pt>
                <c:pt idx="4">
                  <c:v>0.0</c:v>
                </c:pt>
                <c:pt idx="5">
                  <c:v>0.0</c:v>
                </c:pt>
                <c:pt idx="6">
                  <c:v>0.0</c:v>
                </c:pt>
                <c:pt idx="7">
                  <c:v>0.0</c:v>
                </c:pt>
                <c:pt idx="8">
                  <c:v>0.0</c:v>
                </c:pt>
                <c:pt idx="9">
                  <c:v>0.0</c:v>
                </c:pt>
                <c:pt idx="10">
                  <c:v>0.0</c:v>
                </c:pt>
                <c:pt idx="11">
                  <c:v>0.0</c:v>
                </c:pt>
                <c:pt idx="12">
                  <c:v>0.0</c:v>
                </c:pt>
                <c:pt idx="13">
                  <c:v>0.0</c:v>
                </c:pt>
                <c:pt idx="14">
                  <c:v>0.0</c:v>
                </c:pt>
                <c:pt idx="15">
                  <c:v>0.0188954673361165</c:v>
                </c:pt>
                <c:pt idx="16">
                  <c:v>0.037782559289063</c:v>
                </c:pt>
                <c:pt idx="17">
                  <c:v>0.0566619990203717</c:v>
                </c:pt>
                <c:pt idx="18">
                  <c:v>0.0755345090619001</c:v>
                </c:pt>
                <c:pt idx="19">
                  <c:v>0.0943986524686559</c:v>
                </c:pt>
                <c:pt idx="20">
                  <c:v>0.113255871562499</c:v>
                </c:pt>
                <c:pt idx="21">
                  <c:v>0.132104730815285</c:v>
                </c:pt>
                <c:pt idx="22">
                  <c:v>0.150945952795113</c:v>
                </c:pt>
                <c:pt idx="23">
                  <c:v>0.169780258939483</c:v>
                </c:pt>
                <c:pt idx="24">
                  <c:v>0.188606215219648</c:v>
                </c:pt>
                <c:pt idx="25">
                  <c:v>0.207425261148425</c:v>
                </c:pt>
                <c:pt idx="26">
                  <c:v>0.226235964090471</c:v>
                </c:pt>
                <c:pt idx="27">
                  <c:v>0.245039045174883</c:v>
                </c:pt>
                <c:pt idx="28">
                  <c:v>0.263835223986435</c:v>
                </c:pt>
                <c:pt idx="29">
                  <c:v>0.282623069270534</c:v>
                </c:pt>
                <c:pt idx="30">
                  <c:v>0.301404017841542</c:v>
                </c:pt>
                <c:pt idx="31">
                  <c:v>0.320176639989769</c:v>
                </c:pt>
                <c:pt idx="32">
                  <c:v>0.338941655444174</c:v>
                </c:pt>
                <c:pt idx="33">
                  <c:v>0.357699782806759</c:v>
                </c:pt>
                <c:pt idx="34">
                  <c:v>0.376449594210195</c:v>
                </c:pt>
                <c:pt idx="35">
                  <c:v>0.39519252307447</c:v>
                </c:pt>
                <c:pt idx="36">
                  <c:v>0.413927141030658</c:v>
                </c:pt>
                <c:pt idx="37">
                  <c:v>0.432654167453651</c:v>
                </c:pt>
                <c:pt idx="38">
                  <c:v>0.451374319432183</c:v>
                </c:pt>
                <c:pt idx="39">
                  <c:v>0.470086171914126</c:v>
                </c:pt>
                <c:pt idx="40">
                  <c:v>0.488791155688585</c:v>
                </c:pt>
                <c:pt idx="41">
                  <c:v>0.507487846894004</c:v>
                </c:pt>
                <c:pt idx="42">
                  <c:v>0.526176962396521</c:v>
                </c:pt>
                <c:pt idx="43">
                  <c:v>0.544859216287905</c:v>
                </c:pt>
                <c:pt idx="44">
                  <c:v>0.563533187115371</c:v>
                </c:pt>
                <c:pt idx="45">
                  <c:v>0.582200302804747</c:v>
                </c:pt>
                <c:pt idx="46">
                  <c:v>0.600859142267725</c:v>
                </c:pt>
                <c:pt idx="47">
                  <c:v>0.619510420794919</c:v>
                </c:pt>
                <c:pt idx="48">
                  <c:v>0.638154852524956</c:v>
                </c:pt>
                <c:pt idx="49">
                  <c:v>0.656791018105375</c:v>
                </c:pt>
                <c:pt idx="50">
                  <c:v>0.675420342094783</c:v>
                </c:pt>
                <c:pt idx="51">
                  <c:v>0.694041406199549</c:v>
                </c:pt>
                <c:pt idx="52">
                  <c:v>0.712654924386416</c:v>
                </c:pt>
                <c:pt idx="53">
                  <c:v>0.731261609295417</c:v>
                </c:pt>
                <c:pt idx="54">
                  <c:v>0.749860044389706</c:v>
                </c:pt>
                <c:pt idx="55">
                  <c:v>0.768451651643704</c:v>
                </c:pt>
                <c:pt idx="56">
                  <c:v>0.78703501566399</c:v>
                </c:pt>
                <c:pt idx="57">
                  <c:v>0.805610848817636</c:v>
                </c:pt>
                <c:pt idx="58">
                  <c:v>0.824179862347935</c:v>
                </c:pt>
                <c:pt idx="59">
                  <c:v>0.842740642540916</c:v>
                </c:pt>
                <c:pt idx="60">
                  <c:v>0.861294608491164</c:v>
                </c:pt>
                <c:pt idx="61">
                  <c:v>0.879840347670854</c:v>
                </c:pt>
                <c:pt idx="62">
                  <c:v>0.898378570977175</c:v>
                </c:pt>
                <c:pt idx="63">
                  <c:v>0.916909988157817</c:v>
                </c:pt>
                <c:pt idx="64">
                  <c:v>0.93543318841221</c:v>
                </c:pt>
                <c:pt idx="65">
                  <c:v>0.95394958829425</c:v>
                </c:pt>
                <c:pt idx="66">
                  <c:v>0.972457777916648</c:v>
                </c:pt>
                <c:pt idx="67">
                  <c:v>0.990958466747829</c:v>
                </c:pt>
                <c:pt idx="68">
                  <c:v>1.009452363109143</c:v>
                </c:pt>
                <c:pt idx="69">
                  <c:v>1.027938059052463</c:v>
                </c:pt>
                <c:pt idx="70">
                  <c:v>1.04641696793552</c:v>
                </c:pt>
                <c:pt idx="71">
                  <c:v>1.064887682948583</c:v>
                </c:pt>
                <c:pt idx="72">
                  <c:v>1.083350912117091</c:v>
                </c:pt>
                <c:pt idx="73">
                  <c:v>1.101807362321688</c:v>
                </c:pt>
                <c:pt idx="74">
                  <c:v>1.12025562845853</c:v>
                </c:pt>
                <c:pt idx="75">
                  <c:v>1.138697121017064</c:v>
                </c:pt>
                <c:pt idx="76">
                  <c:v>1.157130436166544</c:v>
                </c:pt>
                <c:pt idx="77">
                  <c:v>1.175556280717315</c:v>
                </c:pt>
                <c:pt idx="78">
                  <c:v>1.193975359898324</c:v>
                </c:pt>
                <c:pt idx="79">
                  <c:v>1.212386271463356</c:v>
                </c:pt>
                <c:pt idx="80">
                  <c:v>1.230790423059314</c:v>
                </c:pt>
                <c:pt idx="81">
                  <c:v>1.249186413575628</c:v>
                </c:pt>
                <c:pt idx="82">
                  <c:v>1.267574948182129</c:v>
                </c:pt>
                <c:pt idx="83">
                  <c:v>1.285956730909328</c:v>
                </c:pt>
                <c:pt idx="84">
                  <c:v>1.3043303623484</c:v>
                </c:pt>
                <c:pt idx="85">
                  <c:v>1.322697247293914</c:v>
                </c:pt>
                <c:pt idx="86">
                  <c:v>1.34105598747041</c:v>
                </c:pt>
                <c:pt idx="87">
                  <c:v>1.359407286617817</c:v>
                </c:pt>
                <c:pt idx="88">
                  <c:v>1.377751847477037</c:v>
                </c:pt>
                <c:pt idx="89">
                  <c:v>1.396088273474613</c:v>
                </c:pt>
                <c:pt idx="90">
                  <c:v>1.414417966495262</c:v>
                </c:pt>
                <c:pt idx="91">
                  <c:v>1.432739531102866</c:v>
                </c:pt>
                <c:pt idx="92">
                  <c:v>1.45105366962073</c:v>
                </c:pt>
                <c:pt idx="93">
                  <c:v>1.469361083237896</c:v>
                </c:pt>
                <c:pt idx="94">
                  <c:v>1.487660378214678</c:v>
                </c:pt>
                <c:pt idx="95">
                  <c:v>1.505952953669996</c:v>
                </c:pt>
                <c:pt idx="96">
                  <c:v>1.524237416993991</c:v>
                </c:pt>
                <c:pt idx="97">
                  <c:v>1.542514469088273</c:v>
                </c:pt>
                <c:pt idx="98">
                  <c:v>1.560784809722456</c:v>
                </c:pt>
                <c:pt idx="99">
                  <c:v>1.579047047979713</c:v>
                </c:pt>
                <c:pt idx="100">
                  <c:v>1.597302580170255</c:v>
                </c:pt>
                <c:pt idx="101">
                  <c:v>1.615550016491144</c:v>
                </c:pt>
                <c:pt idx="102">
                  <c:v>1.633790056424038</c:v>
                </c:pt>
                <c:pt idx="103">
                  <c:v>1.652023398323108</c:v>
                </c:pt>
                <c:pt idx="104">
                  <c:v>1.67024865408993</c:v>
                </c:pt>
                <c:pt idx="105">
                  <c:v>1.688467217184817</c:v>
                </c:pt>
                <c:pt idx="106">
                  <c:v>1.70667770063476</c:v>
                </c:pt>
                <c:pt idx="107">
                  <c:v>1.72488080250786</c:v>
                </c:pt>
                <c:pt idx="108">
                  <c:v>1.743077219744808</c:v>
                </c:pt>
                <c:pt idx="109">
                  <c:v>1.761265567059008</c:v>
                </c:pt>
                <c:pt idx="110">
                  <c:v>1.77944723508961</c:v>
                </c:pt>
                <c:pt idx="111">
                  <c:v>1.797620839653106</c:v>
                </c:pt>
                <c:pt idx="112">
                  <c:v>1.815787077322946</c:v>
                </c:pt>
                <c:pt idx="113">
                  <c:v>1.833946643702985</c:v>
                </c:pt>
                <c:pt idx="114">
                  <c:v>1.85209815631095</c:v>
                </c:pt>
                <c:pt idx="115">
                  <c:v>1.870243002968604</c:v>
                </c:pt>
                <c:pt idx="116">
                  <c:v>1.888379802314657</c:v>
                </c:pt>
                <c:pt idx="117">
                  <c:v>1.90650924959242</c:v>
                </c:pt>
                <c:pt idx="118">
                  <c:v>1.924632038922331</c:v>
                </c:pt>
                <c:pt idx="119">
                  <c:v>1.942746790622872</c:v>
                </c:pt>
                <c:pt idx="120">
                  <c:v>1.960854889706081</c:v>
                </c:pt>
                <c:pt idx="121">
                  <c:v>1.97895495760917</c:v>
                </c:pt>
                <c:pt idx="122">
                  <c:v>1.997047688168346</c:v>
                </c:pt>
                <c:pt idx="123">
                  <c:v>2.015133774099188</c:v>
                </c:pt>
                <c:pt idx="124">
                  <c:v>2.033211838515313</c:v>
                </c:pt>
                <c:pt idx="125">
                  <c:v>2.051283263624647</c:v>
                </c:pt>
                <c:pt idx="126">
                  <c:v>2.069346673657297</c:v>
                </c:pt>
                <c:pt idx="127">
                  <c:v>2.08740276104517</c:v>
                </c:pt>
                <c:pt idx="128">
                  <c:v>2.105452217101789</c:v>
                </c:pt>
                <c:pt idx="129">
                  <c:v>2.123493667730296</c:v>
                </c:pt>
                <c:pt idx="130">
                  <c:v>2.141528492340119</c:v>
                </c:pt>
                <c:pt idx="131">
                  <c:v>2.159555317948646</c:v>
                </c:pt>
                <c:pt idx="132">
                  <c:v>2.177574835586291</c:v>
                </c:pt>
                <c:pt idx="133">
                  <c:v>2.19558773516732</c:v>
                </c:pt>
                <c:pt idx="134">
                  <c:v>2.213592645378803</c:v>
                </c:pt>
                <c:pt idx="135">
                  <c:v>2.231590942837263</c:v>
                </c:pt>
                <c:pt idx="136">
                  <c:v>2.249581257275727</c:v>
                </c:pt>
                <c:pt idx="137">
                  <c:v>2.267564278125878</c:v>
                </c:pt>
                <c:pt idx="138">
                  <c:v>2.285540694122487</c:v>
                </c:pt>
                <c:pt idx="139">
                  <c:v>2.303509136727864</c:v>
                </c:pt>
                <c:pt idx="140">
                  <c:v>2.321470979767995</c:v>
                </c:pt>
                <c:pt idx="141">
                  <c:v>2.339424855814839</c:v>
                </c:pt>
                <c:pt idx="142">
                  <c:v>2.357371453100868</c:v>
                </c:pt>
                <c:pt idx="143">
                  <c:v>2.3753114587468</c:v>
                </c:pt>
                <c:pt idx="144">
                  <c:v>2.393243506987383</c:v>
                </c:pt>
                <c:pt idx="145">
                  <c:v>2.411168968866501</c:v>
                </c:pt>
                <c:pt idx="146">
                  <c:v>2.429086479726325</c:v>
                </c:pt>
                <c:pt idx="147">
                  <c:v>2.44699672640586</c:v>
                </c:pt>
                <c:pt idx="148">
                  <c:v>2.464900394634584</c:v>
                </c:pt>
                <c:pt idx="149">
                  <c:v>2.482796121414117</c:v>
                </c:pt>
                <c:pt idx="150">
                  <c:v>2.500685275011806</c:v>
                </c:pt>
                <c:pt idx="151">
                  <c:v>2.51856649353447</c:v>
                </c:pt>
                <c:pt idx="152">
                  <c:v>2.536440462430433</c:v>
                </c:pt>
                <c:pt idx="153">
                  <c:v>2.554307866040704</c:v>
                </c:pt>
                <c:pt idx="154">
                  <c:v>2.572167344128224</c:v>
                </c:pt>
                <c:pt idx="155">
                  <c:v>2.590020262189354</c:v>
                </c:pt>
                <c:pt idx="156">
                  <c:v>2.607865261090014</c:v>
                </c:pt>
                <c:pt idx="157">
                  <c:v>2.625703024890615</c:v>
                </c:pt>
                <c:pt idx="158">
                  <c:v>2.64353423654648</c:v>
                </c:pt>
                <c:pt idx="159">
                  <c:v>2.661357538576314</c:v>
                </c:pt>
                <c:pt idx="160">
                  <c:v>2.679174293711043</c:v>
                </c:pt>
                <c:pt idx="161">
                  <c:v>2.696983145461857</c:v>
                </c:pt>
                <c:pt idx="162">
                  <c:v>2.714784776243313</c:v>
                </c:pt>
                <c:pt idx="163">
                  <c:v>2.732579867935525</c:v>
                </c:pt>
                <c:pt idx="164">
                  <c:v>2.750367065804836</c:v>
                </c:pt>
                <c:pt idx="165">
                  <c:v>2.7681477298196</c:v>
                </c:pt>
                <c:pt idx="166">
                  <c:v>2.785920506344835</c:v>
                </c:pt>
                <c:pt idx="167">
                  <c:v>2.803686076670944</c:v>
                </c:pt>
                <c:pt idx="168">
                  <c:v>2.821445120987712</c:v>
                </c:pt>
                <c:pt idx="169">
                  <c:v>2.839196287306571</c:v>
                </c:pt>
                <c:pt idx="170">
                  <c:v>2.856940932841812</c:v>
                </c:pt>
                <c:pt idx="171">
                  <c:v>2.874677706701404</c:v>
                </c:pt>
                <c:pt idx="172">
                  <c:v>2.892407288796545</c:v>
                </c:pt>
                <c:pt idx="173">
                  <c:v>2.910130357940064</c:v>
                </c:pt>
                <c:pt idx="174">
                  <c:v>2.927845564883116</c:v>
                </c:pt>
                <c:pt idx="175">
                  <c:v>2.945554264091618</c:v>
                </c:pt>
                <c:pt idx="176">
                  <c:v>2.963255107411126</c:v>
                </c:pt>
                <c:pt idx="177">
                  <c:v>2.980948773376559</c:v>
                </c:pt>
                <c:pt idx="178">
                  <c:v>2.998635939426692</c:v>
                </c:pt>
                <c:pt idx="179">
                  <c:v>3.016315259047074</c:v>
                </c:pt>
                <c:pt idx="180">
                  <c:v>3.033988083960891</c:v>
                </c:pt>
                <c:pt idx="181">
                  <c:v>3.051653068745964</c:v>
                </c:pt>
                <c:pt idx="182">
                  <c:v>3.069310890563834</c:v>
                </c:pt>
                <c:pt idx="183">
                  <c:v>3.086962225482129</c:v>
                </c:pt>
                <c:pt idx="184">
                  <c:v>3.10460572971546</c:v>
                </c:pt>
                <c:pt idx="185">
                  <c:v>3.122242752249937</c:v>
                </c:pt>
                <c:pt idx="186">
                  <c:v>3.13987195039031</c:v>
                </c:pt>
                <c:pt idx="187">
                  <c:v>3.157493999927653</c:v>
                </c:pt>
                <c:pt idx="188">
                  <c:v>3.175109575561345</c:v>
                </c:pt>
                <c:pt idx="189">
                  <c:v>3.192717336229739</c:v>
                </c:pt>
                <c:pt idx="190">
                  <c:v>3.210318628187508</c:v>
                </c:pt>
                <c:pt idx="191">
                  <c:v>3.227912111461015</c:v>
                </c:pt>
                <c:pt idx="192">
                  <c:v>3.245498460473763</c:v>
                </c:pt>
                <c:pt idx="193">
                  <c:v>3.263078348559782</c:v>
                </c:pt>
                <c:pt idx="194">
                  <c:v>3.280650437375854</c:v>
                </c:pt>
                <c:pt idx="195">
                  <c:v>3.29821607045084</c:v>
                </c:pt>
                <c:pt idx="196">
                  <c:v>3.315773910527416</c:v>
                </c:pt>
                <c:pt idx="197">
                  <c:v>3.333324630664407</c:v>
                </c:pt>
                <c:pt idx="198">
                  <c:v>3.350868902833378</c:v>
                </c:pt>
                <c:pt idx="199">
                  <c:v>3.368405391404244</c:v>
                </c:pt>
                <c:pt idx="200">
                  <c:v>3.385935436334023</c:v>
                </c:pt>
                <c:pt idx="201">
                  <c:v>3.40345770349633</c:v>
                </c:pt>
                <c:pt idx="202">
                  <c:v>3.420972864881771</c:v>
                </c:pt>
                <c:pt idx="203">
                  <c:v>3.438481591094857</c:v>
                </c:pt>
                <c:pt idx="204">
                  <c:v>3.455982549205811</c:v>
                </c:pt>
                <c:pt idx="205">
                  <c:v>3.473477077300776</c:v>
                </c:pt>
                <c:pt idx="206">
                  <c:v>3.490963843531251</c:v>
                </c:pt>
                <c:pt idx="207">
                  <c:v>3.508443518227068</c:v>
                </c:pt>
                <c:pt idx="208">
                  <c:v>3.525916770634995</c:v>
                </c:pt>
                <c:pt idx="209">
                  <c:v>3.543382270526833</c:v>
                </c:pt>
                <c:pt idx="210">
                  <c:v>3.56084135327866</c:v>
                </c:pt>
                <c:pt idx="211">
                  <c:v>3.578292689741427</c:v>
                </c:pt>
                <c:pt idx="212">
                  <c:v>3.595736948887861</c:v>
                </c:pt>
                <c:pt idx="213">
                  <c:v>3.61317479860982</c:v>
                </c:pt>
                <c:pt idx="214">
                  <c:v>3.63060491137537</c:v>
                </c:pt>
                <c:pt idx="215">
                  <c:v>3.648028619856062</c:v>
                </c:pt>
                <c:pt idx="216">
                  <c:v>3.66544459759699</c:v>
                </c:pt>
                <c:pt idx="217">
                  <c:v>3.682853512216599</c:v>
                </c:pt>
                <c:pt idx="218">
                  <c:v>3.700256030254664</c:v>
                </c:pt>
                <c:pt idx="219">
                  <c:v>3.717650826870212</c:v>
                </c:pt>
                <c:pt idx="220">
                  <c:v>3.735039232035795</c:v>
                </c:pt>
                <c:pt idx="221">
                  <c:v>3.752419921985346</c:v>
                </c:pt>
                <c:pt idx="222">
                  <c:v>3.769793562985864</c:v>
                </c:pt>
                <c:pt idx="223">
                  <c:v>3.787160820227844</c:v>
                </c:pt>
                <c:pt idx="224">
                  <c:v>3.804520371555983</c:v>
                </c:pt>
                <c:pt idx="225">
                  <c:v>3.821873544249357</c:v>
                </c:pt>
                <c:pt idx="226">
                  <c:v>3.839219017225453</c:v>
                </c:pt>
                <c:pt idx="227">
                  <c:v>3.856557455402624</c:v>
                </c:pt>
                <c:pt idx="228">
                  <c:v>3.873889522624918</c:v>
                </c:pt>
                <c:pt idx="229">
                  <c:v>3.891213899417405</c:v>
                </c:pt>
                <c:pt idx="230">
                  <c:v>3.908531910371201</c:v>
                </c:pt>
                <c:pt idx="231">
                  <c:v>3.92584223708206</c:v>
                </c:pt>
                <c:pt idx="232">
                  <c:v>3.943145543122514</c:v>
                </c:pt>
                <c:pt idx="233">
                  <c:v>3.960442490992953</c:v>
                </c:pt>
                <c:pt idx="234">
                  <c:v>3.977731763893561</c:v>
                </c:pt>
                <c:pt idx="235">
                  <c:v>3.995014683732989</c:v>
                </c:pt>
                <c:pt idx="236">
                  <c:v>4.012289934779989</c:v>
                </c:pt>
                <c:pt idx="237">
                  <c:v>4.029558179264071</c:v>
                </c:pt>
                <c:pt idx="238">
                  <c:v>4.046820078061517</c:v>
                </c:pt>
                <c:pt idx="239">
                  <c:v>4.064074316171884</c:v>
                </c:pt>
                <c:pt idx="240">
                  <c:v>4.08132221382616</c:v>
                </c:pt>
                <c:pt idx="241">
                  <c:v>4.098562457952636</c:v>
                </c:pt>
                <c:pt idx="242">
                  <c:v>4.115795709432006</c:v>
                </c:pt>
                <c:pt idx="243">
                  <c:v>4.133022628076909</c:v>
                </c:pt>
                <c:pt idx="244">
                  <c:v>4.150241902413071</c:v>
                </c:pt>
                <c:pt idx="245">
                  <c:v>4.16745484899123</c:v>
                </c:pt>
                <c:pt idx="246">
                  <c:v>4.184660157401017</c:v>
                </c:pt>
                <c:pt idx="247">
                  <c:v>4.201858487184423</c:v>
                </c:pt>
                <c:pt idx="248">
                  <c:v>4.219050496817553</c:v>
                </c:pt>
                <c:pt idx="249">
                  <c:v>4.236234877484251</c:v>
                </c:pt>
                <c:pt idx="250">
                  <c:v>4.253412943067912</c:v>
                </c:pt>
                <c:pt idx="251">
                  <c:v>4.270583385814157</c:v>
                </c:pt>
                <c:pt idx="252">
                  <c:v>4.287746863929009</c:v>
                </c:pt>
                <c:pt idx="253">
                  <c:v>4.304904034554744</c:v>
                </c:pt>
                <c:pt idx="254">
                  <c:v>4.322053591528046</c:v>
                </c:pt>
                <c:pt idx="255">
                  <c:v>4.339196846070311</c:v>
                </c:pt>
                <c:pt idx="256">
                  <c:v>4.35633249307788</c:v>
                </c:pt>
                <c:pt idx="257">
                  <c:v>4.37346118942351</c:v>
                </c:pt>
                <c:pt idx="258">
                  <c:v>4.390582937898007</c:v>
                </c:pt>
                <c:pt idx="259">
                  <c:v>4.407699046802093</c:v>
                </c:pt>
                <c:pt idx="260">
                  <c:v>4.424806907373147</c:v>
                </c:pt>
                <c:pt idx="261">
                  <c:v>4.441907828439635</c:v>
                </c:pt>
                <c:pt idx="262">
                  <c:v>4.459001812788317</c:v>
                </c:pt>
                <c:pt idx="263">
                  <c:v>4.476088863204956</c:v>
                </c:pt>
                <c:pt idx="264">
                  <c:v>4.493170285339528</c:v>
                </c:pt>
                <c:pt idx="265">
                  <c:v>4.510243475716857</c:v>
                </c:pt>
                <c:pt idx="266">
                  <c:v>4.527309740513627</c:v>
                </c:pt>
                <c:pt idx="267">
                  <c:v>4.544369082511598</c:v>
                </c:pt>
                <c:pt idx="268">
                  <c:v>4.561421504491521</c:v>
                </c:pt>
                <c:pt idx="269">
                  <c:v>4.578468309457996</c:v>
                </c:pt>
                <c:pt idx="270">
                  <c:v>4.595506899212705</c:v>
                </c:pt>
                <c:pt idx="271">
                  <c:v>4.612538577285899</c:v>
                </c:pt>
                <c:pt idx="272">
                  <c:v>4.629563346454386</c:v>
                </c:pt>
                <c:pt idx="273">
                  <c:v>4.646581209493941</c:v>
                </c:pt>
                <c:pt idx="274">
                  <c:v>4.66359346676913</c:v>
                </c:pt>
                <c:pt idx="275">
                  <c:v>4.680597525347929</c:v>
                </c:pt>
                <c:pt idx="276">
                  <c:v>4.697594686119507</c:v>
                </c:pt>
                <c:pt idx="277">
                  <c:v>4.714584951358476</c:v>
                </c:pt>
                <c:pt idx="278">
                  <c:v>4.73156832404599</c:v>
                </c:pt>
                <c:pt idx="279">
                  <c:v>4.74854610211686</c:v>
                </c:pt>
                <c:pt idx="280">
                  <c:v>4.765515697890609</c:v>
                </c:pt>
                <c:pt idx="281">
                  <c:v>4.782478409616126</c:v>
                </c:pt>
                <c:pt idx="282">
                  <c:v>4.79943424005577</c:v>
                </c:pt>
                <c:pt idx="283">
                  <c:v>4.816383191970838</c:v>
                </c:pt>
                <c:pt idx="284">
                  <c:v>4.83332656045679</c:v>
                </c:pt>
                <c:pt idx="285">
                  <c:v>4.85026176307783</c:v>
                </c:pt>
                <c:pt idx="286">
                  <c:v>4.867190095451707</c:v>
                </c:pt>
                <c:pt idx="287">
                  <c:v>4.884111560335295</c:v>
                </c:pt>
                <c:pt idx="288">
                  <c:v>4.90102616048439</c:v>
                </c:pt>
                <c:pt idx="289">
                  <c:v>4.91793518836965</c:v>
                </c:pt>
                <c:pt idx="290">
                  <c:v>4.934836066789406</c:v>
                </c:pt>
                <c:pt idx="291">
                  <c:v>4.951730088735584</c:v>
                </c:pt>
                <c:pt idx="292">
                  <c:v>4.968617256959544</c:v>
                </c:pt>
                <c:pt idx="293">
                  <c:v>4.98549757421157</c:v>
                </c:pt>
                <c:pt idx="294">
                  <c:v>5.002372330342798</c:v>
                </c:pt>
                <c:pt idx="295">
                  <c:v>5.019238953375184</c:v>
                </c:pt>
                <c:pt idx="296">
                  <c:v>5.036098733680057</c:v>
                </c:pt>
                <c:pt idx="297">
                  <c:v>5.052951674003284</c:v>
                </c:pt>
                <c:pt idx="298">
                  <c:v>5.069797777089646</c:v>
                </c:pt>
                <c:pt idx="299">
                  <c:v>5.086638330175981</c:v>
                </c:pt>
                <c:pt idx="300">
                  <c:v>5.103470766497397</c:v>
                </c:pt>
                <c:pt idx="301">
                  <c:v>5.120296373809881</c:v>
                </c:pt>
                <c:pt idx="302">
                  <c:v>5.137115154853792</c:v>
                </c:pt>
                <c:pt idx="303">
                  <c:v>5.153927112368422</c:v>
                </c:pt>
                <c:pt idx="304">
                  <c:v>5.170733530981535</c:v>
                </c:pt>
                <c:pt idx="305">
                  <c:v>5.187531849130927</c:v>
                </c:pt>
                <c:pt idx="306">
                  <c:v>5.204323351962481</c:v>
                </c:pt>
                <c:pt idx="307">
                  <c:v>5.22110804221106</c:v>
                </c:pt>
                <c:pt idx="308">
                  <c:v>5.237885922610443</c:v>
                </c:pt>
                <c:pt idx="309">
                  <c:v>5.25465827518457</c:v>
                </c:pt>
                <c:pt idx="310">
                  <c:v>5.271422543563481</c:v>
                </c:pt>
                <c:pt idx="311">
                  <c:v>5.288180010288155</c:v>
                </c:pt>
                <c:pt idx="312">
                  <c:v>5.304930678087968</c:v>
                </c:pt>
                <c:pt idx="313">
                  <c:v>5.321674549691227</c:v>
                </c:pt>
                <c:pt idx="314">
                  <c:v>5.338412904523203</c:v>
                </c:pt>
                <c:pt idx="315">
                  <c:v>5.355143191400914</c:v>
                </c:pt>
                <c:pt idx="316">
                  <c:v>5.371866690286656</c:v>
                </c:pt>
                <c:pt idx="317">
                  <c:v>5.388583403881546</c:v>
                </c:pt>
                <c:pt idx="318">
                  <c:v>5.405293334908558</c:v>
                </c:pt>
                <c:pt idx="319">
                  <c:v>5.421997760199734</c:v>
                </c:pt>
                <c:pt idx="320">
                  <c:v>5.43869413373858</c:v>
                </c:pt>
                <c:pt idx="321">
                  <c:v>5.455383732872111</c:v>
                </c:pt>
                <c:pt idx="322">
                  <c:v>5.472066560318936</c:v>
                </c:pt>
                <c:pt idx="323">
                  <c:v>5.488742618796563</c:v>
                </c:pt>
                <c:pt idx="324">
                  <c:v>5.505413182548816</c:v>
                </c:pt>
                <c:pt idx="325">
                  <c:v>5.522075710720279</c:v>
                </c:pt>
                <c:pt idx="326">
                  <c:v>5.538731478068729</c:v>
                </c:pt>
                <c:pt idx="327">
                  <c:v>5.555380487307294</c:v>
                </c:pt>
                <c:pt idx="328">
                  <c:v>5.572022741148037</c:v>
                </c:pt>
                <c:pt idx="329">
                  <c:v>5.588659511251735</c:v>
                </c:pt>
                <c:pt idx="330">
                  <c:v>5.605288261913706</c:v>
                </c:pt>
                <c:pt idx="331">
                  <c:v>5.621910265307645</c:v>
                </c:pt>
                <c:pt idx="332">
                  <c:v>5.638525524141245</c:v>
                </c:pt>
                <c:pt idx="333">
                  <c:v>5.655134041121084</c:v>
                </c:pt>
                <c:pt idx="334">
                  <c:v>5.671737085330104</c:v>
                </c:pt>
                <c:pt idx="335">
                  <c:v>5.688332126203987</c:v>
                </c:pt>
                <c:pt idx="336">
                  <c:v>5.70492043333755</c:v>
                </c:pt>
                <c:pt idx="337">
                  <c:v>5.721502009433025</c:v>
                </c:pt>
                <c:pt idx="338">
                  <c:v>5.738076857191538</c:v>
                </c:pt>
                <c:pt idx="339">
                  <c:v>5.754646243123315</c:v>
                </c:pt>
                <c:pt idx="340">
                  <c:v>5.77120764179414</c:v>
                </c:pt>
                <c:pt idx="341">
                  <c:v>5.78776232022508</c:v>
                </c:pt>
                <c:pt idx="342">
                  <c:v>5.80431028111291</c:v>
                </c:pt>
                <c:pt idx="343">
                  <c:v>5.820851527153325</c:v>
                </c:pt>
                <c:pt idx="344">
                  <c:v>5.83738732228898</c:v>
                </c:pt>
                <c:pt idx="345">
                  <c:v>5.853915146205449</c:v>
                </c:pt>
                <c:pt idx="346">
                  <c:v>5.87043626335523</c:v>
                </c:pt>
                <c:pt idx="347">
                  <c:v>5.886950676429641</c:v>
                </c:pt>
                <c:pt idx="348">
                  <c:v>5.903458388118923</c:v>
                </c:pt>
                <c:pt idx="349">
                  <c:v>5.919960659803328</c:v>
                </c:pt>
                <c:pt idx="350">
                  <c:v>5.936454976277933</c:v>
                </c:pt>
                <c:pt idx="351">
                  <c:v>5.952942599431803</c:v>
                </c:pt>
                <c:pt idx="352">
                  <c:v>5.96942353195081</c:v>
                </c:pt>
                <c:pt idx="353">
                  <c:v>5.985897776519748</c:v>
                </c:pt>
                <c:pt idx="354">
                  <c:v>6.002366592283541</c:v>
                </c:pt>
                <c:pt idx="355">
                  <c:v>6.018827469019301</c:v>
                </c:pt>
                <c:pt idx="356">
                  <c:v>6.035281665898554</c:v>
                </c:pt>
                <c:pt idx="357">
                  <c:v>6.05172918560335</c:v>
                </c:pt>
                <c:pt idx="358">
                  <c:v>6.068170030814647</c:v>
                </c:pt>
                <c:pt idx="359">
                  <c:v>6.084605457804948</c:v>
                </c:pt>
                <c:pt idx="360">
                  <c:v>6.10103296155916</c:v>
                </c:pt>
                <c:pt idx="361">
                  <c:v>6.11745379885654</c:v>
                </c:pt>
                <c:pt idx="362">
                  <c:v>6.133867972373763</c:v>
                </c:pt>
                <c:pt idx="363">
                  <c:v>6.150275484786411</c:v>
                </c:pt>
                <c:pt idx="364">
                  <c:v>6.166677589819989</c:v>
                </c:pt>
                <c:pt idx="365">
                  <c:v>6.183071787538251</c:v>
                </c:pt>
                <c:pt idx="366">
                  <c:v>6.199459332172444</c:v>
                </c:pt>
                <c:pt idx="367">
                  <c:v>6.215840226393849</c:v>
                </c:pt>
                <c:pt idx="368">
                  <c:v>6.232214472872668</c:v>
                </c:pt>
                <c:pt idx="369">
                  <c:v>6.248583322792514</c:v>
                </c:pt>
                <c:pt idx="370">
                  <c:v>6.264944281285754</c:v>
                </c:pt>
                <c:pt idx="371">
                  <c:v>6.28129860004075</c:v>
                </c:pt>
                <c:pt idx="372">
                  <c:v>6.297646281723366</c:v>
                </c:pt>
                <c:pt idx="373">
                  <c:v>6.313987328998404</c:v>
                </c:pt>
                <c:pt idx="374">
                  <c:v>6.330322990512693</c:v>
                </c:pt>
                <c:pt idx="375">
                  <c:v>6.346650776457025</c:v>
                </c:pt>
                <c:pt idx="376">
                  <c:v>6.362971935981916</c:v>
                </c:pt>
                <c:pt idx="377">
                  <c:v>6.379286471747856</c:v>
                </c:pt>
                <c:pt idx="378">
                  <c:v>6.395594386414237</c:v>
                </c:pt>
                <c:pt idx="379">
                  <c:v>6.411896926096132</c:v>
                </c:pt>
                <c:pt idx="380">
                  <c:v>6.428191606032623</c:v>
                </c:pt>
                <c:pt idx="381">
                  <c:v>6.44447967284147</c:v>
                </c:pt>
                <c:pt idx="382">
                  <c:v>6.460761129177742</c:v>
                </c:pt>
                <c:pt idx="383">
                  <c:v>6.477035977695427</c:v>
                </c:pt>
                <c:pt idx="384">
                  <c:v>6.493305461982926</c:v>
                </c:pt>
                <c:pt idx="385">
                  <c:v>6.509567102317442</c:v>
                </c:pt>
                <c:pt idx="386">
                  <c:v>6.525822142789043</c:v>
                </c:pt>
                <c:pt idx="387">
                  <c:v>6.542070586047379</c:v>
                </c:pt>
                <c:pt idx="388">
                  <c:v>6.558312434741032</c:v>
                </c:pt>
                <c:pt idx="389">
                  <c:v>6.57454892993675</c:v>
                </c:pt>
                <c:pt idx="390">
                  <c:v>6.590777596939765</c:v>
                </c:pt>
                <c:pt idx="391">
                  <c:v>6.606999677317487</c:v>
                </c:pt>
                <c:pt idx="392">
                  <c:v>6.623215173714163</c:v>
                </c:pt>
                <c:pt idx="393">
                  <c:v>6.639424088772922</c:v>
                </c:pt>
                <c:pt idx="394">
                  <c:v>6.655627661043939</c:v>
                </c:pt>
                <c:pt idx="395">
                  <c:v>6.671823420850348</c:v>
                </c:pt>
                <c:pt idx="396">
                  <c:v>6.688012607241956</c:v>
                </c:pt>
                <c:pt idx="397">
                  <c:v>6.704195222857574</c:v>
                </c:pt>
                <c:pt idx="398">
                  <c:v>6.720371270334906</c:v>
                </c:pt>
                <c:pt idx="399">
                  <c:v>6.73654198571257</c:v>
                </c:pt>
                <c:pt idx="400">
                  <c:v>6.752704904321495</c:v>
                </c:pt>
                <c:pt idx="401">
                  <c:v>6.768861262698951</c:v>
                </c:pt>
                <c:pt idx="402">
                  <c:v>6.785011063478294</c:v>
                </c:pt>
                <c:pt idx="403">
                  <c:v>6.801154309291787</c:v>
                </c:pt>
                <c:pt idx="404">
                  <c:v>6.817292233671508</c:v>
                </c:pt>
                <c:pt idx="405">
                  <c:v>6.833422376946157</c:v>
                </c:pt>
                <c:pt idx="406">
                  <c:v>6.849545973145435</c:v>
                </c:pt>
                <c:pt idx="407">
                  <c:v>6.865663024897263</c:v>
                </c:pt>
                <c:pt idx="408">
                  <c:v>6.881773534828456</c:v>
                </c:pt>
                <c:pt idx="409">
                  <c:v>6.897878733969549</c:v>
                </c:pt>
                <c:pt idx="410">
                  <c:v>6.913976167636974</c:v>
                </c:pt>
                <c:pt idx="411">
                  <c:v>6.930067067357895</c:v>
                </c:pt>
                <c:pt idx="412">
                  <c:v>6.946151435754766</c:v>
                </c:pt>
                <c:pt idx="413">
                  <c:v>6.96222927544895</c:v>
                </c:pt>
                <c:pt idx="414">
                  <c:v>6.978301814974455</c:v>
                </c:pt>
                <c:pt idx="415">
                  <c:v>6.994366604625404</c:v>
                </c:pt>
                <c:pt idx="416">
                  <c:v>7.010424873431417</c:v>
                </c:pt>
                <c:pt idx="417">
                  <c:v>7.026476624009502</c:v>
                </c:pt>
                <c:pt idx="418">
                  <c:v>7.042521858975551</c:v>
                </c:pt>
                <c:pt idx="419">
                  <c:v>7.05856180437203</c:v>
                </c:pt>
                <c:pt idx="420">
                  <c:v>7.07459401546075</c:v>
                </c:pt>
                <c:pt idx="421">
                  <c:v>7.090619718778797</c:v>
                </c:pt>
                <c:pt idx="422">
                  <c:v>7.10663891693769</c:v>
                </c:pt>
                <c:pt idx="423">
                  <c:v>7.122651612547876</c:v>
                </c:pt>
                <c:pt idx="424">
                  <c:v>7.13865902936548</c:v>
                </c:pt>
                <c:pt idx="425">
                  <c:v>7.154658728720825</c:v>
                </c:pt>
                <c:pt idx="426">
                  <c:v>7.170651933446095</c:v>
                </c:pt>
                <c:pt idx="427">
                  <c:v>7.186638646150198</c:v>
                </c:pt>
                <c:pt idx="428">
                  <c:v>7.202618869440976</c:v>
                </c:pt>
                <c:pt idx="429">
                  <c:v>7.218593824395795</c:v>
                </c:pt>
                <c:pt idx="430">
                  <c:v>7.234561076184646</c:v>
                </c:pt>
                <c:pt idx="431">
                  <c:v>7.250521846377585</c:v>
                </c:pt>
                <c:pt idx="432">
                  <c:v>7.266476137578246</c:v>
                </c:pt>
                <c:pt idx="433">
                  <c:v>7.282423952389196</c:v>
                </c:pt>
                <c:pt idx="434">
                  <c:v>7.298366509411399</c:v>
                </c:pt>
                <c:pt idx="435">
                  <c:v>7.3143013787528</c:v>
                </c:pt>
                <c:pt idx="436">
                  <c:v>7.330229779506077</c:v>
                </c:pt>
                <c:pt idx="437">
                  <c:v>7.346151714269571</c:v>
                </c:pt>
                <c:pt idx="438">
                  <c:v>7.362067185640578</c:v>
                </c:pt>
                <c:pt idx="439">
                  <c:v>7.37797740974862</c:v>
                </c:pt>
                <c:pt idx="440">
                  <c:v>7.393879961629676</c:v>
                </c:pt>
                <c:pt idx="441">
                  <c:v>7.409776057903982</c:v>
                </c:pt>
                <c:pt idx="442">
                  <c:v>7.42566570116461</c:v>
                </c:pt>
                <c:pt idx="443">
                  <c:v>7.44154889400356</c:v>
                </c:pt>
                <c:pt idx="444">
                  <c:v>7.457426850083871</c:v>
                </c:pt>
                <c:pt idx="445">
                  <c:v>7.473297149359646</c:v>
                </c:pt>
                <c:pt idx="446">
                  <c:v>7.48916100598363</c:v>
                </c:pt>
                <c:pt idx="447">
                  <c:v>7.50501842254361</c:v>
                </c:pt>
                <c:pt idx="448">
                  <c:v>7.520869401626311</c:v>
                </c:pt>
                <c:pt idx="449">
                  <c:v>7.536715154433206</c:v>
                </c:pt>
                <c:pt idx="450">
                  <c:v>7.552553265826637</c:v>
                </c:pt>
                <c:pt idx="451">
                  <c:v>7.568384947496806</c:v>
                </c:pt>
                <c:pt idx="452">
                  <c:v>7.584210202026221</c:v>
                </c:pt>
                <c:pt idx="453">
                  <c:v>7.600029031996308</c:v>
                </c:pt>
                <c:pt idx="454">
                  <c:v>7.615842646151899</c:v>
                </c:pt>
                <c:pt idx="455">
                  <c:v>7.631648634253735</c:v>
                </c:pt>
                <c:pt idx="456">
                  <c:v>7.647448205534383</c:v>
                </c:pt>
                <c:pt idx="457">
                  <c:v>7.663241362571059</c:v>
                </c:pt>
                <c:pt idx="458">
                  <c:v>7.6790281079399</c:v>
                </c:pt>
                <c:pt idx="459">
                  <c:v>7.694809647934027</c:v>
                </c:pt>
                <c:pt idx="460">
                  <c:v>7.710583577202698</c:v>
                </c:pt>
                <c:pt idx="461">
                  <c:v>7.726351102525807</c:v>
                </c:pt>
                <c:pt idx="462">
                  <c:v>7.742112226475245</c:v>
                </c:pt>
                <c:pt idx="463">
                  <c:v>7.757866951621879</c:v>
                </c:pt>
                <c:pt idx="464">
                  <c:v>7.773616481812005</c:v>
                </c:pt>
                <c:pt idx="465">
                  <c:v>7.789358416573587</c:v>
                </c:pt>
                <c:pt idx="466">
                  <c:v>7.805093960238731</c:v>
                </c:pt>
                <c:pt idx="467">
                  <c:v>7.82082311537404</c:v>
                </c:pt>
                <c:pt idx="468">
                  <c:v>7.836545884545058</c:v>
                </c:pt>
                <c:pt idx="469">
                  <c:v>7.85226346915618</c:v>
                </c:pt>
                <c:pt idx="470">
                  <c:v>7.867973473604281</c:v>
                </c:pt>
                <c:pt idx="471">
                  <c:v>7.883677099778568</c:v>
                </c:pt>
                <c:pt idx="472">
                  <c:v>7.899374350240337</c:v>
                </c:pt>
                <c:pt idx="473">
                  <c:v>7.915065227549832</c:v>
                </c:pt>
                <c:pt idx="474">
                  <c:v>7.930750930674415</c:v>
                </c:pt>
                <c:pt idx="475">
                  <c:v>7.946429068870093</c:v>
                </c:pt>
                <c:pt idx="476">
                  <c:v>7.962100841588049</c:v>
                </c:pt>
                <c:pt idx="477">
                  <c:v>7.977766251384296</c:v>
                </c:pt>
                <c:pt idx="478">
                  <c:v>7.993425300813752</c:v>
                </c:pt>
                <c:pt idx="479">
                  <c:v>8.009079186411631</c:v>
                </c:pt>
                <c:pt idx="480">
                  <c:v>8.024725522283303</c:v>
                </c:pt>
                <c:pt idx="481">
                  <c:v>8.040365505446818</c:v>
                </c:pt>
                <c:pt idx="482">
                  <c:v>8.055999138452882</c:v>
                </c:pt>
                <c:pt idx="483">
                  <c:v>8.071626423851098</c:v>
                </c:pt>
                <c:pt idx="484">
                  <c:v>8.0872485557494</c:v>
                </c:pt>
                <c:pt idx="485">
                  <c:v>8.102863153092754</c:v>
                </c:pt>
                <c:pt idx="486">
                  <c:v>8.118471410470976</c:v>
                </c:pt>
                <c:pt idx="487">
                  <c:v>8.134073330429441</c:v>
                </c:pt>
                <c:pt idx="488">
                  <c:v>8.149668915512445</c:v>
                </c:pt>
                <c:pt idx="489">
                  <c:v>8.165259357405476</c:v>
                </c:pt>
                <c:pt idx="490">
                  <c:v>8.180842279883426</c:v>
                </c:pt>
                <c:pt idx="491">
                  <c:v>8.196418875112673</c:v>
                </c:pt>
                <c:pt idx="492">
                  <c:v>8.211989145633273</c:v>
                </c:pt>
                <c:pt idx="493">
                  <c:v>8.227553093984237</c:v>
                </c:pt>
                <c:pt idx="494">
                  <c:v>8.243111909433425</c:v>
                </c:pt>
                <c:pt idx="495">
                  <c:v>8.258663221679445</c:v>
                </c:pt>
                <c:pt idx="496">
                  <c:v>8.274208220135899</c:v>
                </c:pt>
                <c:pt idx="497">
                  <c:v>8.28974690667757</c:v>
                </c:pt>
                <c:pt idx="498">
                  <c:v>8.30527928384134</c:v>
                </c:pt>
                <c:pt idx="499">
                  <c:v>8.32080653848579</c:v>
                </c:pt>
                <c:pt idx="500">
                  <c:v>8.336326304019498</c:v>
                </c:pt>
                <c:pt idx="501">
                  <c:v>8.35183976778012</c:v>
                </c:pt>
                <c:pt idx="502">
                  <c:v>8.367346932300486</c:v>
                </c:pt>
                <c:pt idx="503">
                  <c:v>8.382847800112424</c:v>
                </c:pt>
                <c:pt idx="504">
                  <c:v>8.398343555666885</c:v>
                </c:pt>
                <c:pt idx="505">
                  <c:v>8.41383183717349</c:v>
                </c:pt>
                <c:pt idx="506">
                  <c:v>8.429313829561271</c:v>
                </c:pt>
                <c:pt idx="507">
                  <c:v>8.44478953535802</c:v>
                </c:pt>
                <c:pt idx="508">
                  <c:v>8.46025895709049</c:v>
                </c:pt>
                <c:pt idx="509">
                  <c:v>8.47572327680685</c:v>
                </c:pt>
                <c:pt idx="510">
                  <c:v>8.491180137508077</c:v>
                </c:pt>
                <c:pt idx="511">
                  <c:v>8.506630721719467</c:v>
                </c:pt>
                <c:pt idx="512">
                  <c:v>8.52207503196374</c:v>
                </c:pt>
                <c:pt idx="513">
                  <c:v>8.537513070762605</c:v>
                </c:pt>
                <c:pt idx="514">
                  <c:v>8.55294601776624</c:v>
                </c:pt>
                <c:pt idx="515">
                  <c:v>8.568371520757381</c:v>
                </c:pt>
                <c:pt idx="516">
                  <c:v>8.5837907598624</c:v>
                </c:pt>
                <c:pt idx="517">
                  <c:v>8.599203737598937</c:v>
                </c:pt>
                <c:pt idx="518">
                  <c:v>8.614610456483667</c:v>
                </c:pt>
                <c:pt idx="519">
                  <c:v>8.630012093773592</c:v>
                </c:pt>
                <c:pt idx="520">
                  <c:v>8.64540630202362</c:v>
                </c:pt>
                <c:pt idx="521">
                  <c:v>8.66079425896595</c:v>
                </c:pt>
                <c:pt idx="522">
                  <c:v>8.676175967113208</c:v>
                </c:pt>
                <c:pt idx="523">
                  <c:v>8.691551428977018</c:v>
                </c:pt>
                <c:pt idx="524">
                  <c:v>8.706921819426027</c:v>
                </c:pt>
                <c:pt idx="525">
                  <c:v>8.722284795777664</c:v>
                </c:pt>
                <c:pt idx="526">
                  <c:v>8.737641533374832</c:v>
                </c:pt>
                <c:pt idx="527">
                  <c:v>8.752992034725126</c:v>
                </c:pt>
                <c:pt idx="528">
                  <c:v>8.768336302335098</c:v>
                </c:pt>
                <c:pt idx="529">
                  <c:v>8.783675508689837</c:v>
                </c:pt>
                <c:pt idx="530">
                  <c:v>8.79900731585976</c:v>
                </c:pt>
                <c:pt idx="531">
                  <c:v>8.81433289680324</c:v>
                </c:pt>
                <c:pt idx="532">
                  <c:v>8.82965225402282</c:v>
                </c:pt>
                <c:pt idx="533">
                  <c:v>8.844965390020031</c:v>
                </c:pt>
                <c:pt idx="534">
                  <c:v>8.860273474901168</c:v>
                </c:pt>
                <c:pt idx="535">
                  <c:v>8.87557417548008</c:v>
                </c:pt>
                <c:pt idx="536">
                  <c:v>8.890868662335395</c:v>
                </c:pt>
                <c:pt idx="537">
                  <c:v>8.90615693796463</c:v>
                </c:pt>
                <c:pt idx="538">
                  <c:v>8.921439004864287</c:v>
                </c:pt>
                <c:pt idx="539">
                  <c:v>8.93671603076662</c:v>
                </c:pt>
                <c:pt idx="540">
                  <c:v>8.951985687219394</c:v>
                </c:pt>
                <c:pt idx="541">
                  <c:v>8.96724914242627</c:v>
                </c:pt>
                <c:pt idx="542">
                  <c:v>8.98250639887974</c:v>
                </c:pt>
                <c:pt idx="543">
                  <c:v>8.997757459071257</c:v>
                </c:pt>
                <c:pt idx="544">
                  <c:v>9.013003488363845</c:v>
                </c:pt>
                <c:pt idx="545">
                  <c:v>9.028242163029653</c:v>
                </c:pt>
                <c:pt idx="546">
                  <c:v>9.043474648902137</c:v>
                </c:pt>
                <c:pt idx="547">
                  <c:v>9.05870094846875</c:v>
                </c:pt>
                <c:pt idx="548">
                  <c:v>9.073921064215948</c:v>
                </c:pt>
                <c:pt idx="549">
                  <c:v>9.08913615914224</c:v>
                </c:pt>
                <c:pt idx="550">
                  <c:v>9.104343914234668</c:v>
                </c:pt>
                <c:pt idx="551">
                  <c:v>9.119545492961236</c:v>
                </c:pt>
                <c:pt idx="552">
                  <c:v>9.134740897804386</c:v>
                </c:pt>
                <c:pt idx="553">
                  <c:v>9.149930131245565</c:v>
                </c:pt>
                <c:pt idx="554">
                  <c:v>9.1651143539235</c:v>
                </c:pt>
                <c:pt idx="555">
                  <c:v>9.180291251530668</c:v>
                </c:pt>
                <c:pt idx="556">
                  <c:v>9.195461985174372</c:v>
                </c:pt>
                <c:pt idx="557">
                  <c:v>9.21062655733205</c:v>
                </c:pt>
                <c:pt idx="558">
                  <c:v>9.225784970480116</c:v>
                </c:pt>
                <c:pt idx="559">
                  <c:v>9.24093838290227</c:v>
                </c:pt>
                <c:pt idx="560">
                  <c:v>9.256084484987</c:v>
                </c:pt>
                <c:pt idx="561">
                  <c:v>9.27122443548558</c:v>
                </c:pt>
                <c:pt idx="562">
                  <c:v>9.28635823687047</c:v>
                </c:pt>
                <c:pt idx="563">
                  <c:v>9.30148589161309</c:v>
                </c:pt>
                <c:pt idx="564">
                  <c:v>9.31660855564682</c:v>
                </c:pt>
                <c:pt idx="565">
                  <c:v>9.331723924143521</c:v>
                </c:pt>
                <c:pt idx="566">
                  <c:v>9.346833154329836</c:v>
                </c:pt>
                <c:pt idx="567">
                  <c:v>9.36193624780989</c:v>
                </c:pt>
                <c:pt idx="568">
                  <c:v>9.37703320705187</c:v>
                </c:pt>
                <c:pt idx="569">
                  <c:v>9.392125185645493</c:v>
                </c:pt>
                <c:pt idx="570">
                  <c:v>9.40720988334454</c:v>
                </c:pt>
                <c:pt idx="571">
                  <c:v>9.422288454204501</c:v>
                </c:pt>
                <c:pt idx="572">
                  <c:v>9.437360900689697</c:v>
                </c:pt>
                <c:pt idx="573">
                  <c:v>9.45242722526348</c:v>
                </c:pt>
                <c:pt idx="574">
                  <c:v>9.467488579174826</c:v>
                </c:pt>
                <c:pt idx="575">
                  <c:v>9.48254266684535</c:v>
                </c:pt>
                <c:pt idx="576">
                  <c:v>9.49759063998889</c:v>
                </c:pt>
                <c:pt idx="577">
                  <c:v>9.51263250106492</c:v>
                </c:pt>
                <c:pt idx="578">
                  <c:v>9.527668252531947</c:v>
                </c:pt>
                <c:pt idx="579">
                  <c:v>9.542699043302954</c:v>
                </c:pt>
                <c:pt idx="580">
                  <c:v>9.557722582457978</c:v>
                </c:pt>
                <c:pt idx="581">
                  <c:v>9.57274001937393</c:v>
                </c:pt>
                <c:pt idx="582">
                  <c:v>9.58775135650543</c:v>
                </c:pt>
                <c:pt idx="583">
                  <c:v>9.602756596306178</c:v>
                </c:pt>
                <c:pt idx="584">
                  <c:v>9.617756885357813</c:v>
                </c:pt>
                <c:pt idx="585">
                  <c:v>9.63274993738948</c:v>
                </c:pt>
                <c:pt idx="586">
                  <c:v>9.64773689944582</c:v>
                </c:pt>
                <c:pt idx="587">
                  <c:v>9.662717773976646</c:v>
                </c:pt>
                <c:pt idx="588">
                  <c:v>9.677692563430817</c:v>
                </c:pt>
                <c:pt idx="589">
                  <c:v>9.692662412063366</c:v>
                </c:pt>
                <c:pt idx="590">
                  <c:v>9.707625038243155</c:v>
                </c:pt>
                <c:pt idx="591">
                  <c:v>9.722581586687274</c:v>
                </c:pt>
                <c:pt idx="592">
                  <c:v>9.737532059840724</c:v>
                </c:pt>
                <c:pt idx="593">
                  <c:v>9.752476460147551</c:v>
                </c:pt>
                <c:pt idx="594">
                  <c:v>9.767415929540828</c:v>
                </c:pt>
                <c:pt idx="595">
                  <c:v>9.782348191019835</c:v>
                </c:pt>
                <c:pt idx="596">
                  <c:v>9.797274386978772</c:v>
                </c:pt>
                <c:pt idx="597">
                  <c:v>9.81219451985786</c:v>
                </c:pt>
                <c:pt idx="598">
                  <c:v>9.827108592096314</c:v>
                </c:pt>
                <c:pt idx="599">
                  <c:v>9.842017743309934</c:v>
                </c:pt>
                <c:pt idx="600">
                  <c:v>9.856919701119107</c:v>
                </c:pt>
                <c:pt idx="601">
                  <c:v>9.871815605599818</c:v>
                </c:pt>
                <c:pt idx="602">
                  <c:v>9.88670545918749</c:v>
                </c:pt>
                <c:pt idx="603">
                  <c:v>9.90158926431655</c:v>
                </c:pt>
                <c:pt idx="604">
                  <c:v>9.916468158290168</c:v>
                </c:pt>
                <c:pt idx="605">
                  <c:v>9.931339873340555</c:v>
                </c:pt>
                <c:pt idx="606">
                  <c:v>9.946205547230143</c:v>
                </c:pt>
                <c:pt idx="607">
                  <c:v>9.961065182389548</c:v>
                </c:pt>
                <c:pt idx="608">
                  <c:v>9.975918781248453</c:v>
                </c:pt>
                <c:pt idx="609">
                  <c:v>9.990767478802032</c:v>
                </c:pt>
                <c:pt idx="610">
                  <c:v>10.00560901188504</c:v>
                </c:pt>
                <c:pt idx="611">
                  <c:v>10.020444515951</c:v>
                </c:pt>
                <c:pt idx="612">
                  <c:v>10.03527399342577</c:v>
                </c:pt>
                <c:pt idx="613">
                  <c:v>10.05009744673425</c:v>
                </c:pt>
                <c:pt idx="614">
                  <c:v>10.06491600856827</c:v>
                </c:pt>
                <c:pt idx="615">
                  <c:v>10.07972742035589</c:v>
                </c:pt>
                <c:pt idx="616">
                  <c:v>10.0945328152464</c:v>
                </c:pt>
                <c:pt idx="617">
                  <c:v>10.10933219566083</c:v>
                </c:pt>
                <c:pt idx="618">
                  <c:v>10.12412556401937</c:v>
                </c:pt>
                <c:pt idx="619">
                  <c:v>10.13891405071513</c:v>
                </c:pt>
                <c:pt idx="620">
                  <c:v>10.15369540176023</c:v>
                </c:pt>
                <c:pt idx="621">
                  <c:v>10.16847074800431</c:v>
                </c:pt>
                <c:pt idx="622">
                  <c:v>10.1832400918637</c:v>
                </c:pt>
                <c:pt idx="623">
                  <c:v>10.19800343575379</c:v>
                </c:pt>
                <c:pt idx="624">
                  <c:v>10.21276190777362</c:v>
                </c:pt>
                <c:pt idx="625">
                  <c:v>10.22751325851015</c:v>
                </c:pt>
                <c:pt idx="626">
                  <c:v>10.24225861651802</c:v>
                </c:pt>
                <c:pt idx="627">
                  <c:v>10.25699798420883</c:v>
                </c:pt>
                <c:pt idx="628">
                  <c:v>10.2717313639932</c:v>
                </c:pt>
                <c:pt idx="629">
                  <c:v>10.28645988168072</c:v>
                </c:pt>
                <c:pt idx="630">
                  <c:v>10.301181292424</c:v>
                </c:pt>
                <c:pt idx="631">
                  <c:v>10.31589672248727</c:v>
                </c:pt>
                <c:pt idx="632">
                  <c:v>10.33060617427741</c:v>
                </c:pt>
                <c:pt idx="633">
                  <c:v>10.34530965020031</c:v>
                </c:pt>
                <c:pt idx="634">
                  <c:v>10.36000827378068</c:v>
                </c:pt>
                <c:pt idx="635">
                  <c:v>10.37469980472761</c:v>
                </c:pt>
                <c:pt idx="636">
                  <c:v>10.38938536703403</c:v>
                </c:pt>
                <c:pt idx="637">
                  <c:v>10.40406496309934</c:v>
                </c:pt>
                <c:pt idx="638">
                  <c:v>10.4187385953145</c:v>
                </c:pt>
                <c:pt idx="639">
                  <c:v>10.433407384924</c:v>
                </c:pt>
                <c:pt idx="640">
                  <c:v>10.44806909618425</c:v>
                </c:pt>
                <c:pt idx="641">
                  <c:v>10.4627248507926</c:v>
                </c:pt>
                <c:pt idx="642">
                  <c:v>10.4773746511465</c:v>
                </c:pt>
                <c:pt idx="643">
                  <c:v>10.49201849964248</c:v>
                </c:pt>
                <c:pt idx="644">
                  <c:v>10.50665751524932</c:v>
                </c:pt>
                <c:pt idx="645">
                  <c:v>10.52128946676162</c:v>
                </c:pt>
                <c:pt idx="646">
                  <c:v>10.53591547360011</c:v>
                </c:pt>
                <c:pt idx="647">
                  <c:v>10.55053553815757</c:v>
                </c:pt>
                <c:pt idx="648">
                  <c:v>10.56514966282581</c:v>
                </c:pt>
                <c:pt idx="649">
                  <c:v>10.5797589643025</c:v>
                </c:pt>
                <c:pt idx="650">
                  <c:v>10.5943612159113</c:v>
                </c:pt>
                <c:pt idx="651">
                  <c:v>10.60895753480093</c:v>
                </c:pt>
                <c:pt idx="652">
                  <c:v>10.62354792335944</c:v>
                </c:pt>
                <c:pt idx="653">
                  <c:v>10.63813238397398</c:v>
                </c:pt>
                <c:pt idx="654">
                  <c:v>10.65271258709813</c:v>
                </c:pt>
                <c:pt idx="655">
                  <c:v>10.66728408671158</c:v>
                </c:pt>
                <c:pt idx="656">
                  <c:v>10.68185188872331</c:v>
                </c:pt>
                <c:pt idx="657">
                  <c:v>10.69641155004745</c:v>
                </c:pt>
                <c:pt idx="658">
                  <c:v>10.71096751672954</c:v>
                </c:pt>
                <c:pt idx="659">
                  <c:v>10.72551756886872</c:v>
                </c:pt>
                <c:pt idx="660">
                  <c:v>10.74005949017276</c:v>
                </c:pt>
                <c:pt idx="661">
                  <c:v>10.7545977212701</c:v>
                </c:pt>
                <c:pt idx="662">
                  <c:v>10.76912782809397</c:v>
                </c:pt>
                <c:pt idx="663">
                  <c:v>10.7836542476651</c:v>
                </c:pt>
                <c:pt idx="664">
                  <c:v>10.79817476458894</c:v>
                </c:pt>
                <c:pt idx="665">
                  <c:v>10.81268716707233</c:v>
                </c:pt>
                <c:pt idx="666">
                  <c:v>10.82719588672978</c:v>
                </c:pt>
                <c:pt idx="667">
                  <c:v>10.8416964984955</c:v>
                </c:pt>
                <c:pt idx="668">
                  <c:v>10.85619343038353</c:v>
                </c:pt>
                <c:pt idx="669">
                  <c:v>10.8706844714966</c:v>
                </c:pt>
                <c:pt idx="670">
                  <c:v>10.88516741453155</c:v>
                </c:pt>
                <c:pt idx="671">
                  <c:v>10.8996466821071</c:v>
                </c:pt>
                <c:pt idx="672">
                  <c:v>10.91411785814031</c:v>
                </c:pt>
                <c:pt idx="673">
                  <c:v>10.92858536165672</c:v>
                </c:pt>
                <c:pt idx="674">
                  <c:v>10.94304698624723</c:v>
                </c:pt>
                <c:pt idx="675">
                  <c:v>10.95750052908966</c:v>
                </c:pt>
                <c:pt idx="676">
                  <c:v>10.97195040382504</c:v>
                </c:pt>
                <c:pt idx="677">
                  <c:v>10.98639220333524</c:v>
                </c:pt>
                <c:pt idx="678">
                  <c:v>11.00083033767532</c:v>
                </c:pt>
                <c:pt idx="679">
                  <c:v>11.01526260491537</c:v>
                </c:pt>
                <c:pt idx="680">
                  <c:v>11.02968680670517</c:v>
                </c:pt>
                <c:pt idx="681">
                  <c:v>11.04410734772613</c:v>
                </c:pt>
                <c:pt idx="682">
                  <c:v>11.05851982980686</c:v>
                </c:pt>
                <c:pt idx="683">
                  <c:v>11.07292865405003</c:v>
                </c:pt>
                <c:pt idx="684">
                  <c:v>11.08733162299587</c:v>
                </c:pt>
                <c:pt idx="685">
                  <c:v>11.10172654275715</c:v>
                </c:pt>
                <c:pt idx="686">
                  <c:v>11.11611780907367</c:v>
                </c:pt>
                <c:pt idx="687">
                  <c:v>11.1305010327028</c:v>
                </c:pt>
                <c:pt idx="688">
                  <c:v>11.14488060581281</c:v>
                </c:pt>
                <c:pt idx="689">
                  <c:v>11.15925433540511</c:v>
                </c:pt>
                <c:pt idx="690">
                  <c:v>11.17362003204645</c:v>
                </c:pt>
                <c:pt idx="691">
                  <c:v>11.187982082553</c:v>
                </c:pt>
                <c:pt idx="692">
                  <c:v>11.20233610659298</c:v>
                </c:pt>
                <c:pt idx="693">
                  <c:v>11.21668648741818</c:v>
                </c:pt>
                <c:pt idx="694">
                  <c:v>11.23103103648225</c:v>
                </c:pt>
                <c:pt idx="695">
                  <c:v>11.24536756879694</c:v>
                </c:pt>
                <c:pt idx="696">
                  <c:v>11.25970046227279</c:v>
                </c:pt>
                <c:pt idx="697">
                  <c:v>11.27402534547086</c:v>
                </c:pt>
                <c:pt idx="698">
                  <c:v>11.2883465927445</c:v>
                </c:pt>
                <c:pt idx="699">
                  <c:v>11.30266201999054</c:v>
                </c:pt>
                <c:pt idx="700">
                  <c:v>11.31696944665687</c:v>
                </c:pt>
                <c:pt idx="701">
                  <c:v>11.33127324176626</c:v>
                </c:pt>
                <c:pt idx="702">
                  <c:v>11.34556904275477</c:v>
                </c:pt>
                <c:pt idx="703">
                  <c:v>11.35986121509514</c:v>
                </c:pt>
                <c:pt idx="704">
                  <c:v>11.37414757911855</c:v>
                </c:pt>
                <c:pt idx="705">
                  <c:v>11.38842595870002</c:v>
                </c:pt>
                <c:pt idx="706">
                  <c:v>11.40270071394961</c:v>
                </c:pt>
                <c:pt idx="707">
                  <c:v>11.41696749049915</c:v>
                </c:pt>
                <c:pt idx="708">
                  <c:v>11.43123064562636</c:v>
                </c:pt>
                <c:pt idx="709">
                  <c:v>11.4454880040872</c:v>
                </c:pt>
                <c:pt idx="710">
                  <c:v>11.45973739417433</c:v>
                </c:pt>
                <c:pt idx="711">
                  <c:v>11.4739831671877</c:v>
                </c:pt>
                <c:pt idx="712">
                  <c:v>11.48822097825935</c:v>
                </c:pt>
                <c:pt idx="713">
                  <c:v>11.50245517515342</c:v>
                </c:pt>
                <c:pt idx="714">
                  <c:v>11.51668358704235</c:v>
                </c:pt>
                <c:pt idx="715">
                  <c:v>11.53090404662822</c:v>
                </c:pt>
                <c:pt idx="716">
                  <c:v>11.54512089637668</c:v>
                </c:pt>
                <c:pt idx="717">
                  <c:v>11.55932980024135</c:v>
                </c:pt>
                <c:pt idx="718">
                  <c:v>11.57353509715921</c:v>
                </c:pt>
                <c:pt idx="719">
                  <c:v>11.58773462071031</c:v>
                </c:pt>
                <c:pt idx="720">
                  <c:v>11.60192620799725</c:v>
                </c:pt>
                <c:pt idx="721">
                  <c:v>11.61611419266918</c:v>
                </c:pt>
                <c:pt idx="722">
                  <c:v>11.63029424748355</c:v>
                </c:pt>
                <c:pt idx="723">
                  <c:v>11.64447070256793</c:v>
                </c:pt>
                <c:pt idx="724">
                  <c:v>11.65864139590113</c:v>
                </c:pt>
                <c:pt idx="725">
                  <c:v>11.67280416897741</c:v>
                </c:pt>
                <c:pt idx="726">
                  <c:v>11.68696334664717</c:v>
                </c:pt>
                <c:pt idx="727">
                  <c:v>11.70111461045395</c:v>
                </c:pt>
                <c:pt idx="728">
                  <c:v>11.71526228173368</c:v>
                </c:pt>
                <c:pt idx="729">
                  <c:v>11.72940420285506</c:v>
                </c:pt>
                <c:pt idx="730">
                  <c:v>11.74353821969517</c:v>
                </c:pt>
                <c:pt idx="731">
                  <c:v>11.75766864832337</c:v>
                </c:pt>
                <c:pt idx="732">
                  <c:v>11.77179117905163</c:v>
                </c:pt>
                <c:pt idx="733">
                  <c:v>11.78591012444191</c:v>
                </c:pt>
                <c:pt idx="734">
                  <c:v>11.80002333124397</c:v>
                </c:pt>
                <c:pt idx="735">
                  <c:v>11.81412864970892</c:v>
                </c:pt>
                <c:pt idx="736">
                  <c:v>11.82823038714272</c:v>
                </c:pt>
                <c:pt idx="737">
                  <c:v>11.84232424260816</c:v>
                </c:pt>
                <c:pt idx="738">
                  <c:v>11.85641451991086</c:v>
                </c:pt>
                <c:pt idx="739">
                  <c:v>11.87049907017285</c:v>
                </c:pt>
                <c:pt idx="740">
                  <c:v>11.88457574801044</c:v>
                </c:pt>
                <c:pt idx="741">
                  <c:v>11.89864885198386</c:v>
                </c:pt>
                <c:pt idx="742">
                  <c:v>11.9127140898891</c:v>
                </c:pt>
                <c:pt idx="743">
                  <c:v>11.92677575679303</c:v>
                </c:pt>
                <c:pt idx="744">
                  <c:v>11.94083170818121</c:v>
                </c:pt>
                <c:pt idx="745">
                  <c:v>11.95487980302635</c:v>
                </c:pt>
                <c:pt idx="746">
                  <c:v>11.96892433116054</c:v>
                </c:pt>
                <c:pt idx="747">
                  <c:v>11.98296100909537</c:v>
                </c:pt>
                <c:pt idx="748">
                  <c:v>11.99699412317666</c:v>
                </c:pt>
                <c:pt idx="749">
                  <c:v>12.01102153324459</c:v>
                </c:pt>
                <c:pt idx="750">
                  <c:v>12.02504110261957</c:v>
                </c:pt>
                <c:pt idx="751">
                  <c:v>12.0390571124231</c:v>
                </c:pt>
                <c:pt idx="752">
                  <c:v>12.05306528786487</c:v>
                </c:pt>
                <c:pt idx="753">
                  <c:v>12.06706990658713</c:v>
                </c:pt>
                <c:pt idx="754">
                  <c:v>12.08106883277598</c:v>
                </c:pt>
                <c:pt idx="755">
                  <c:v>12.09505993409076</c:v>
                </c:pt>
                <c:pt idx="756">
                  <c:v>12.10904748295992</c:v>
                </c:pt>
                <c:pt idx="757">
                  <c:v>12.12302721327374</c:v>
                </c:pt>
                <c:pt idx="758">
                  <c:v>12.13700339398842</c:v>
                </c:pt>
                <c:pt idx="759">
                  <c:v>12.15097389362727</c:v>
                </c:pt>
                <c:pt idx="760">
                  <c:v>12.16493658417977</c:v>
                </c:pt>
                <c:pt idx="761">
                  <c:v>12.17889572939887</c:v>
                </c:pt>
                <c:pt idx="762">
                  <c:v>12.19284707183795</c:v>
                </c:pt>
                <c:pt idx="763">
                  <c:v>12.20679487178464</c:v>
                </c:pt>
                <c:pt idx="764">
                  <c:v>12.22073700209071</c:v>
                </c:pt>
                <c:pt idx="765">
                  <c:v>12.23467133906713</c:v>
                </c:pt>
                <c:pt idx="766">
                  <c:v>12.24860213780877</c:v>
                </c:pt>
                <c:pt idx="767">
                  <c:v>12.26252514951467</c:v>
                </c:pt>
                <c:pt idx="768">
                  <c:v>12.27644462582138</c:v>
                </c:pt>
                <c:pt idx="769">
                  <c:v>12.29035844390039</c:v>
                </c:pt>
                <c:pt idx="770">
                  <c:v>12.30426448437547</c:v>
                </c:pt>
                <c:pt idx="771">
                  <c:v>12.31816699370083</c:v>
                </c:pt>
                <c:pt idx="772">
                  <c:v>12.33206173170378</c:v>
                </c:pt>
                <c:pt idx="773">
                  <c:v>12.34595294138722</c:v>
                </c:pt>
                <c:pt idx="774">
                  <c:v>12.35983850423366</c:v>
                </c:pt>
                <c:pt idx="775">
                  <c:v>12.37371630517097</c:v>
                </c:pt>
                <c:pt idx="776">
                  <c:v>12.38759058203011</c:v>
                </c:pt>
                <c:pt idx="777">
                  <c:v>12.40145710324932</c:v>
                </c:pt>
                <c:pt idx="778">
                  <c:v>12.41532010321517</c:v>
                </c:pt>
                <c:pt idx="779">
                  <c:v>12.42917746771257</c:v>
                </c:pt>
                <c:pt idx="780">
                  <c:v>12.44302708596482</c:v>
                </c:pt>
                <c:pt idx="781">
                  <c:v>12.456873187197</c:v>
                </c:pt>
                <c:pt idx="782">
                  <c:v>12.4707115484409</c:v>
                </c:pt>
                <c:pt idx="783">
                  <c:v>12.48454639548416</c:v>
                </c:pt>
                <c:pt idx="784">
                  <c:v>12.4983756184054</c:v>
                </c:pt>
                <c:pt idx="785">
                  <c:v>12.51219711071471</c:v>
                </c:pt>
                <c:pt idx="786">
                  <c:v>12.52601509304862</c:v>
                </c:pt>
                <c:pt idx="787">
                  <c:v>12.53982535101519</c:v>
                </c:pt>
                <c:pt idx="788">
                  <c:v>12.55363210182043</c:v>
                </c:pt>
                <c:pt idx="789">
                  <c:v>12.56743323982803</c:v>
                </c:pt>
                <c:pt idx="790">
                  <c:v>12.58122666282623</c:v>
                </c:pt>
                <c:pt idx="791">
                  <c:v>12.59501658288032</c:v>
                </c:pt>
                <c:pt idx="792">
                  <c:v>12.60879879415736</c:v>
                </c:pt>
                <c:pt idx="793">
                  <c:v>12.62257750529901</c:v>
                </c:pt>
                <c:pt idx="794">
                  <c:v>12.63635061494541</c:v>
                </c:pt>
                <c:pt idx="795">
                  <c:v>12.65011602515436</c:v>
                </c:pt>
                <c:pt idx="796">
                  <c:v>12.66387793943712</c:v>
                </c:pt>
                <c:pt idx="797">
                  <c:v>12.67763216050255</c:v>
                </c:pt>
                <c:pt idx="798">
                  <c:v>12.69138288844522</c:v>
                </c:pt>
                <c:pt idx="799">
                  <c:v>12.70512802617307</c:v>
                </c:pt>
                <c:pt idx="800">
                  <c:v>12.71886548000488</c:v>
                </c:pt>
                <c:pt idx="801">
                  <c:v>12.73259944491515</c:v>
                </c:pt>
                <c:pt idx="802">
                  <c:v>12.74632573213731</c:v>
                </c:pt>
                <c:pt idx="803">
                  <c:v>12.76004853323603</c:v>
                </c:pt>
                <c:pt idx="804">
                  <c:v>12.77376575537852</c:v>
                </c:pt>
                <c:pt idx="805">
                  <c:v>12.78747530913591</c:v>
                </c:pt>
                <c:pt idx="806">
                  <c:v>12.80118138096314</c:v>
                </c:pt>
                <c:pt idx="807">
                  <c:v>12.81487979060105</c:v>
                </c:pt>
                <c:pt idx="808">
                  <c:v>12.82857472110161</c:v>
                </c:pt>
                <c:pt idx="809">
                  <c:v>12.8422640838827</c:v>
                </c:pt>
                <c:pt idx="810">
                  <c:v>12.85594579375926</c:v>
                </c:pt>
                <c:pt idx="811">
                  <c:v>12.86962402868382</c:v>
                </c:pt>
                <c:pt idx="812">
                  <c:v>12.88329461688751</c:v>
                </c:pt>
                <c:pt idx="813">
                  <c:v>12.89696173292672</c:v>
                </c:pt>
                <c:pt idx="814">
                  <c:v>12.91062329246146</c:v>
                </c:pt>
                <c:pt idx="815">
                  <c:v>12.92427721454195</c:v>
                </c:pt>
                <c:pt idx="816">
                  <c:v>12.93792766863541</c:v>
                </c:pt>
                <c:pt idx="817">
                  <c:v>12.95157049144617</c:v>
                </c:pt>
                <c:pt idx="818">
                  <c:v>12.9652098490522</c:v>
                </c:pt>
                <c:pt idx="819">
                  <c:v>12.97884366134702</c:v>
                </c:pt>
                <c:pt idx="820">
                  <c:v>12.99246985160764</c:v>
                </c:pt>
                <c:pt idx="821">
                  <c:v>13.0060925808331</c:v>
                </c:pt>
                <c:pt idx="822">
                  <c:v>13.0197076941838</c:v>
                </c:pt>
                <c:pt idx="823">
                  <c:v>13.03331934927636</c:v>
                </c:pt>
                <c:pt idx="824">
                  <c:v>13.0469254702294</c:v>
                </c:pt>
                <c:pt idx="825">
                  <c:v>13.0605239845381</c:v>
                </c:pt>
                <c:pt idx="826">
                  <c:v>13.07411904475039</c:v>
                </c:pt>
                <c:pt idx="827">
                  <c:v>13.08770650446578</c:v>
                </c:pt>
                <c:pt idx="828">
                  <c:v>13.10129051285655</c:v>
                </c:pt>
                <c:pt idx="829">
                  <c:v>13.11486899825787</c:v>
                </c:pt>
                <c:pt idx="830">
                  <c:v>13.12843989237465</c:v>
                </c:pt>
                <c:pt idx="831">
                  <c:v>13.14200733932072</c:v>
                </c:pt>
                <c:pt idx="832">
                  <c:v>13.15556720111767</c:v>
                </c:pt>
                <c:pt idx="833">
                  <c:v>13.16912361851051</c:v>
                </c:pt>
                <c:pt idx="834">
                  <c:v>13.18267452404244</c:v>
                </c:pt>
                <c:pt idx="835">
                  <c:v>13.19621785361961</c:v>
                </c:pt>
                <c:pt idx="836">
                  <c:v>13.20975774293877</c:v>
                </c:pt>
                <c:pt idx="837">
                  <c:v>13.22329006242662</c:v>
                </c:pt>
                <c:pt idx="838">
                  <c:v>13.23681894441786</c:v>
                </c:pt>
                <c:pt idx="839">
                  <c:v>13.25034232565526</c:v>
                </c:pt>
                <c:pt idx="840">
                  <c:v>13.2638581448483</c:v>
                </c:pt>
                <c:pt idx="841">
                  <c:v>13.27737052899518</c:v>
                </c:pt>
                <c:pt idx="842">
                  <c:v>13.29087535849835</c:v>
                </c:pt>
                <c:pt idx="843">
                  <c:v>13.30437675729657</c:v>
                </c:pt>
                <c:pt idx="844">
                  <c:v>13.31787266632252</c:v>
                </c:pt>
                <c:pt idx="845">
                  <c:v>13.3313610298584</c:v>
                </c:pt>
                <c:pt idx="846">
                  <c:v>13.34484596681491</c:v>
                </c:pt>
                <c:pt idx="847">
                  <c:v>13.3583233643776</c:v>
                </c:pt>
                <c:pt idx="848">
                  <c:v>13.37179733810858</c:v>
                </c:pt>
                <c:pt idx="849">
                  <c:v>13.38526583312322</c:v>
                </c:pt>
                <c:pt idx="850">
                  <c:v>13.39872679787966</c:v>
                </c:pt>
                <c:pt idx="851">
                  <c:v>13.41218434292205</c:v>
                </c:pt>
                <c:pt idx="852">
                  <c:v>13.42563436379048</c:v>
                </c:pt>
                <c:pt idx="853">
                  <c:v>13.43908096768725</c:v>
                </c:pt>
                <c:pt idx="854">
                  <c:v>13.45252210390201</c:v>
                </c:pt>
                <c:pt idx="855">
                  <c:v>13.46595572506042</c:v>
                </c:pt>
                <c:pt idx="856">
                  <c:v>13.47938593335694</c:v>
                </c:pt>
                <c:pt idx="857">
                  <c:v>13.49280863266935</c:v>
                </c:pt>
                <c:pt idx="858">
                  <c:v>13.50622792185702</c:v>
                </c:pt>
                <c:pt idx="859">
                  <c:v>13.51964175437545</c:v>
                </c:pt>
                <c:pt idx="860">
                  <c:v>13.53304808700942</c:v>
                </c:pt>
                <c:pt idx="861">
                  <c:v>13.54645101362055</c:v>
                </c:pt>
                <c:pt idx="862">
                  <c:v>13.55984644640752</c:v>
                </c:pt>
                <c:pt idx="863">
                  <c:v>13.57323847590354</c:v>
                </c:pt>
                <c:pt idx="864">
                  <c:v>13.5866250597216</c:v>
                </c:pt>
                <c:pt idx="865">
                  <c:v>13.60000415879721</c:v>
                </c:pt>
                <c:pt idx="866">
                  <c:v>13.61337985867593</c:v>
                </c:pt>
                <c:pt idx="867">
                  <c:v>13.6267480798606</c:v>
                </c:pt>
                <c:pt idx="868">
                  <c:v>13.64011290457505</c:v>
                </c:pt>
                <c:pt idx="869">
                  <c:v>13.65347229458135</c:v>
                </c:pt>
                <c:pt idx="870">
                  <c:v>13.66682421495745</c:v>
                </c:pt>
                <c:pt idx="871">
                  <c:v>13.68017274294955</c:v>
                </c:pt>
                <c:pt idx="872">
                  <c:v>13.69351380734793</c:v>
                </c:pt>
                <c:pt idx="873">
                  <c:v>13.70685148208379</c:v>
                </c:pt>
                <c:pt idx="874">
                  <c:v>13.72018373305993</c:v>
                </c:pt>
                <c:pt idx="875">
                  <c:v>13.73350852948836</c:v>
                </c:pt>
                <c:pt idx="876">
                  <c:v>13.7468299403327</c:v>
                </c:pt>
                <c:pt idx="877">
                  <c:v>13.76014390265393</c:v>
                </c:pt>
                <c:pt idx="878">
                  <c:v>13.77345448210735</c:v>
                </c:pt>
                <c:pt idx="879">
                  <c:v>13.78675964872816</c:v>
                </c:pt>
                <c:pt idx="880">
                  <c:v>13.8000573758541</c:v>
                </c:pt>
                <c:pt idx="881">
                  <c:v>13.81335172418285</c:v>
                </c:pt>
                <c:pt idx="882">
                  <c:v>13.82663863902951</c:v>
                </c:pt>
                <c:pt idx="883">
                  <c:v>13.83992217779009</c:v>
                </c:pt>
                <c:pt idx="884">
                  <c:v>13.8532003146239</c:v>
                </c:pt>
                <c:pt idx="885">
                  <c:v>13.86647102698607</c:v>
                </c:pt>
                <c:pt idx="886">
                  <c:v>13.87973836732507</c:v>
                </c:pt>
                <c:pt idx="887">
                  <c:v>13.8929982891934</c:v>
                </c:pt>
                <c:pt idx="888">
                  <c:v>13.90625484174448</c:v>
                </c:pt>
                <c:pt idx="889">
                  <c:v>13.9195060032534</c:v>
                </c:pt>
                <c:pt idx="890">
                  <c:v>13.9327497552844</c:v>
                </c:pt>
                <c:pt idx="891">
                  <c:v>13.94599014205335</c:v>
                </c:pt>
                <c:pt idx="892">
                  <c:v>13.95922312533356</c:v>
                </c:pt>
                <c:pt idx="893">
                  <c:v>13.9724527460525</c:v>
                </c:pt>
                <c:pt idx="894">
                  <c:v>13.9856769865927</c:v>
                </c:pt>
                <c:pt idx="895">
                  <c:v>13.9988938326193</c:v>
                </c:pt>
                <c:pt idx="896">
                  <c:v>14.01210732013206</c:v>
                </c:pt>
                <c:pt idx="897">
                  <c:v>14.02531543397407</c:v>
                </c:pt>
                <c:pt idx="898">
                  <c:v>14.03851616226705</c:v>
                </c:pt>
                <c:pt idx="899">
                  <c:v>14.05171353608904</c:v>
                </c:pt>
                <c:pt idx="900">
                  <c:v>14.06490353033235</c:v>
                </c:pt>
                <c:pt idx="901">
                  <c:v>14.07809017279727</c:v>
                </c:pt>
                <c:pt idx="902">
                  <c:v>14.09127145242112</c:v>
                </c:pt>
                <c:pt idx="903">
                  <c:v>14.10444536141326</c:v>
                </c:pt>
                <c:pt idx="904">
                  <c:v>14.11761592266219</c:v>
                </c:pt>
                <c:pt idx="905">
                  <c:v>14.13077911923804</c:v>
                </c:pt>
                <c:pt idx="906">
                  <c:v>14.14393897075817</c:v>
                </c:pt>
                <c:pt idx="907">
                  <c:v>14.15709347024589</c:v>
                </c:pt>
                <c:pt idx="908">
                  <c:v>14.17024061398997</c:v>
                </c:pt>
                <c:pt idx="909">
                  <c:v>14.18338441670584</c:v>
                </c:pt>
                <c:pt idx="910">
                  <c:v>14.19652086962502</c:v>
                </c:pt>
                <c:pt idx="911">
                  <c:v>14.20965398419842</c:v>
                </c:pt>
                <c:pt idx="912">
                  <c:v>14.2227817575271</c:v>
                </c:pt>
                <c:pt idx="913">
                  <c:v>14.235902189971</c:v>
                </c:pt>
                <c:pt idx="914">
                  <c:v>14.24901928808902</c:v>
                </c:pt>
                <c:pt idx="915">
                  <c:v>14.26212905125756</c:v>
                </c:pt>
                <c:pt idx="916">
                  <c:v>14.27523548277755</c:v>
                </c:pt>
                <c:pt idx="917">
                  <c:v>14.2883365838196</c:v>
                </c:pt>
                <c:pt idx="918">
                  <c:v>14.30143035880665</c:v>
                </c:pt>
                <c:pt idx="919">
                  <c:v>14.31452080615743</c:v>
                </c:pt>
                <c:pt idx="920">
                  <c:v>14.32760393337687</c:v>
                </c:pt>
                <c:pt idx="921">
                  <c:v>14.34068373563235</c:v>
                </c:pt>
                <c:pt idx="922">
                  <c:v>14.3537582181558</c:v>
                </c:pt>
                <c:pt idx="923">
                  <c:v>14.36682538942496</c:v>
                </c:pt>
                <c:pt idx="924">
                  <c:v>14.37988923973487</c:v>
                </c:pt>
                <c:pt idx="925">
                  <c:v>14.39294578470255</c:v>
                </c:pt>
                <c:pt idx="926">
                  <c:v>14.40599901137822</c:v>
                </c:pt>
                <c:pt idx="927">
                  <c:v>14.419046929047</c:v>
                </c:pt>
                <c:pt idx="928">
                  <c:v>14.43208755023322</c:v>
                </c:pt>
                <c:pt idx="929">
                  <c:v>14.4451248571246</c:v>
                </c:pt>
                <c:pt idx="930">
                  <c:v>14.45815487343392</c:v>
                </c:pt>
                <c:pt idx="931">
                  <c:v>14.4711815781106</c:v>
                </c:pt>
                <c:pt idx="932">
                  <c:v>14.48420298448477</c:v>
                </c:pt>
                <c:pt idx="933">
                  <c:v>14.49721710911922</c:v>
                </c:pt>
                <c:pt idx="934">
                  <c:v>14.51022792611068</c:v>
                </c:pt>
                <c:pt idx="935">
                  <c:v>14.5232314672514</c:v>
                </c:pt>
                <c:pt idx="936">
                  <c:v>14.53623170340631</c:v>
                </c:pt>
                <c:pt idx="937">
                  <c:v>14.5492266519424</c:v>
                </c:pt>
                <c:pt idx="938">
                  <c:v>14.56221433345276</c:v>
                </c:pt>
                <c:pt idx="939">
                  <c:v>14.57519871395948</c:v>
                </c:pt>
                <c:pt idx="940">
                  <c:v>14.58817583331794</c:v>
                </c:pt>
                <c:pt idx="941">
                  <c:v>14.60114965432495</c:v>
                </c:pt>
                <c:pt idx="942">
                  <c:v>14.61411819837616</c:v>
                </c:pt>
                <c:pt idx="943">
                  <c:v>14.62707949008692</c:v>
                </c:pt>
                <c:pt idx="944">
                  <c:v>14.64003748742089</c:v>
                </c:pt>
                <c:pt idx="945">
                  <c:v>14.65298823828036</c:v>
                </c:pt>
                <c:pt idx="946">
                  <c:v>14.66593569741026</c:v>
                </c:pt>
                <c:pt idx="947">
                  <c:v>14.67887789022684</c:v>
                </c:pt>
                <c:pt idx="948">
                  <c:v>14.69181284535952</c:v>
                </c:pt>
                <c:pt idx="949">
                  <c:v>14.70474451272983</c:v>
                </c:pt>
                <c:pt idx="950">
                  <c:v>14.71766894827075</c:v>
                </c:pt>
                <c:pt idx="951">
                  <c:v>14.73059009869156</c:v>
                </c:pt>
                <c:pt idx="952">
                  <c:v>14.743505993421</c:v>
                </c:pt>
                <c:pt idx="953">
                  <c:v>14.75641466509445</c:v>
                </c:pt>
                <c:pt idx="954">
                  <c:v>14.76932005560758</c:v>
                </c:pt>
                <c:pt idx="955">
                  <c:v>14.78221822890782</c:v>
                </c:pt>
                <c:pt idx="956">
                  <c:v>14.79511312368505</c:v>
                </c:pt>
                <c:pt idx="957">
                  <c:v>14.80800277337236</c:v>
                </c:pt>
                <c:pt idx="958">
                  <c:v>14.8208852146031</c:v>
                </c:pt>
                <c:pt idx="959">
                  <c:v>14.83376438126317</c:v>
                </c:pt>
                <c:pt idx="960">
                  <c:v>14.84663634529836</c:v>
                </c:pt>
                <c:pt idx="961">
                  <c:v>14.85950503739527</c:v>
                </c:pt>
                <c:pt idx="962">
                  <c:v>14.87236849498331</c:v>
                </c:pt>
                <c:pt idx="963">
                  <c:v>14.8852247586857</c:v>
                </c:pt>
                <c:pt idx="964">
                  <c:v>14.89807775439477</c:v>
                </c:pt>
                <c:pt idx="965">
                  <c:v>14.9109235620385</c:v>
                </c:pt>
                <c:pt idx="966">
                  <c:v>14.9237661043164</c:v>
                </c:pt>
                <c:pt idx="967">
                  <c:v>14.93660342264614</c:v>
                </c:pt>
                <c:pt idx="968">
                  <c:v>14.94943356163271</c:v>
                </c:pt>
                <c:pt idx="969">
                  <c:v>14.96226043919106</c:v>
                </c:pt>
                <c:pt idx="970">
                  <c:v>14.97508014321523</c:v>
                </c:pt>
                <c:pt idx="971">
                  <c:v>14.98789658843374</c:v>
                </c:pt>
                <c:pt idx="972">
                  <c:v>15.0007078202445</c:v>
                </c:pt>
                <c:pt idx="973">
                  <c:v>15.01351188722624</c:v>
                </c:pt>
                <c:pt idx="974">
                  <c:v>15.02631269550702</c:v>
                </c:pt>
                <c:pt idx="975">
                  <c:v>15.03910634403677</c:v>
                </c:pt>
                <c:pt idx="976">
                  <c:v>15.0518967401674</c:v>
                </c:pt>
                <c:pt idx="977">
                  <c:v>15.06468193326744</c:v>
                </c:pt>
                <c:pt idx="978">
                  <c:v>15.07745997588001</c:v>
                </c:pt>
                <c:pt idx="979">
                  <c:v>15.0902347700097</c:v>
                </c:pt>
                <c:pt idx="980">
                  <c:v>15.10300241943383</c:v>
                </c:pt>
                <c:pt idx="981">
                  <c:v>15.11576682298333</c:v>
                </c:pt>
                <c:pt idx="982">
                  <c:v>15.12852603399092</c:v>
                </c:pt>
                <c:pt idx="983">
                  <c:v>15.14127810895748</c:v>
                </c:pt>
                <c:pt idx="984">
                  <c:v>15.1540269419581</c:v>
                </c:pt>
                <c:pt idx="985">
                  <c:v>15.16676864468815</c:v>
                </c:pt>
                <c:pt idx="986">
                  <c:v>15.17950710805544</c:v>
                </c:pt>
                <c:pt idx="987">
                  <c:v>15.1922403893489</c:v>
                </c:pt>
                <c:pt idx="988">
                  <c:v>15.20496654901919</c:v>
                </c:pt>
                <c:pt idx="989">
                  <c:v>15.21768947322783</c:v>
                </c:pt>
                <c:pt idx="990">
                  <c:v>15.23040528157238</c:v>
                </c:pt>
                <c:pt idx="991">
                  <c:v>15.24311785705345</c:v>
                </c:pt>
                <c:pt idx="992">
                  <c:v>15.25582526090818</c:v>
                </c:pt>
                <c:pt idx="993">
                  <c:v>15.26852555752911</c:v>
                </c:pt>
                <c:pt idx="994">
                  <c:v>15.28122262518012</c:v>
                </c:pt>
                <c:pt idx="995">
                  <c:v>15.293912591345</c:v>
                </c:pt>
                <c:pt idx="996">
                  <c:v>15.30659933113313</c:v>
                </c:pt>
                <c:pt idx="997">
                  <c:v>15.3192809097219</c:v>
                </c:pt>
                <c:pt idx="998">
                  <c:v>15.33195539543775</c:v>
                </c:pt>
                <c:pt idx="999">
                  <c:v>15.34462665866291</c:v>
                </c:pt>
                <c:pt idx="1000">
                  <c:v>15.35729083475146</c:v>
                </c:pt>
                <c:pt idx="1001">
                  <c:v>15.36995179093745</c:v>
                </c:pt>
                <c:pt idx="1002">
                  <c:v>15.38260759633062</c:v>
                </c:pt>
                <c:pt idx="1003">
                  <c:v>15.39525632318335</c:v>
                </c:pt>
                <c:pt idx="1004">
                  <c:v>15.4079018340121</c:v>
                </c:pt>
                <c:pt idx="1005">
                  <c:v>15.42054027202538</c:v>
                </c:pt>
                <c:pt idx="1006">
                  <c:v>15.43317549659781</c:v>
                </c:pt>
                <c:pt idx="1007">
                  <c:v>15.44580558076353</c:v>
                </c:pt>
                <c:pt idx="1008">
                  <c:v>15.45842860069297</c:v>
                </c:pt>
                <c:pt idx="1009">
                  <c:v>15.47104841105265</c:v>
                </c:pt>
                <c:pt idx="1010">
                  <c:v>15.48366116288972</c:v>
                </c:pt>
                <c:pt idx="1011">
                  <c:v>15.49627070773519</c:v>
                </c:pt>
                <c:pt idx="1012">
                  <c:v>15.50887512253967</c:v>
                </c:pt>
                <c:pt idx="1013">
                  <c:v>15.52147248738377</c:v>
                </c:pt>
                <c:pt idx="1014">
                  <c:v>15.53406664909989</c:v>
                </c:pt>
                <c:pt idx="1015">
                  <c:v>15.54665376655799</c:v>
                </c:pt>
                <c:pt idx="1016">
                  <c:v>15.55923768346133</c:v>
                </c:pt>
                <c:pt idx="1017">
                  <c:v>15.57181648066907</c:v>
                </c:pt>
                <c:pt idx="1018">
                  <c:v>15.58438824216411</c:v>
                </c:pt>
                <c:pt idx="1019">
                  <c:v>15.59695680696056</c:v>
                </c:pt>
                <c:pt idx="1020">
                  <c:v>15.60951834173539</c:v>
                </c:pt>
                <c:pt idx="1021">
                  <c:v>15.62207668237989</c:v>
                </c:pt>
                <c:pt idx="1022">
                  <c:v>15.63462991365392</c:v>
                </c:pt>
                <c:pt idx="1023">
                  <c:v>15.64717612343478</c:v>
                </c:pt>
                <c:pt idx="1024">
                  <c:v>15.65971914293405</c:v>
                </c:pt>
                <c:pt idx="1025">
                  <c:v>15.67225514662</c:v>
                </c:pt>
                <c:pt idx="1026">
                  <c:v>15.68478796258768</c:v>
                </c:pt>
                <c:pt idx="1027">
                  <c:v>15.69731567948978</c:v>
                </c:pt>
                <c:pt idx="1028">
                  <c:v>15.70983638909016</c:v>
                </c:pt>
                <c:pt idx="1029">
                  <c:v>15.72235391481361</c:v>
                </c:pt>
                <c:pt idx="1030">
                  <c:v>15.73486443890397</c:v>
                </c:pt>
                <c:pt idx="1031">
                  <c:v>15.74737178167576</c:v>
                </c:pt>
                <c:pt idx="1032">
                  <c:v>15.75987403566675</c:v>
                </c:pt>
                <c:pt idx="1033">
                  <c:v>15.7723692965194</c:v>
                </c:pt>
                <c:pt idx="1034">
                  <c:v>15.78486137988748</c:v>
                </c:pt>
                <c:pt idx="1035">
                  <c:v>15.7973464757747</c:v>
                </c:pt>
                <c:pt idx="1036">
                  <c:v>15.80982839673079</c:v>
                </c:pt>
                <c:pt idx="1037">
                  <c:v>15.82230523917062</c:v>
                </c:pt>
                <c:pt idx="1038">
                  <c:v>15.8347751026076</c:v>
                </c:pt>
                <c:pt idx="1039">
                  <c:v>15.84724179494006</c:v>
                </c:pt>
                <c:pt idx="1040">
                  <c:v>15.85970151391598</c:v>
                </c:pt>
                <c:pt idx="1041">
                  <c:v>15.87215806433592</c:v>
                </c:pt>
                <c:pt idx="1042">
                  <c:v>15.8846095464841</c:v>
                </c:pt>
                <c:pt idx="1043">
                  <c:v>15.89705406373698</c:v>
                </c:pt>
                <c:pt idx="1044">
                  <c:v>15.90949541625317</c:v>
                </c:pt>
                <c:pt idx="1045">
                  <c:v>15.92192980950924</c:v>
                </c:pt>
                <c:pt idx="1046">
                  <c:v>15.93436104057225</c:v>
                </c:pt>
                <c:pt idx="1047">
                  <c:v>15.94678721358794</c:v>
                </c:pt>
                <c:pt idx="1048">
                  <c:v>15.9592064357881</c:v>
                </c:pt>
                <c:pt idx="1049">
                  <c:v>15.97162249960712</c:v>
                </c:pt>
                <c:pt idx="1050">
                  <c:v>15.98403161823465</c:v>
                </c:pt>
                <c:pt idx="1051">
                  <c:v>15.99643758101985</c:v>
                </c:pt>
                <c:pt idx="1052">
                  <c:v>16.00883849596217</c:v>
                </c:pt>
                <c:pt idx="1053">
                  <c:v>16.02123247414092</c:v>
                </c:pt>
                <c:pt idx="1054">
                  <c:v>16.03362330028196</c:v>
                </c:pt>
                <c:pt idx="1055">
                  <c:v>16.04600719527238</c:v>
                </c:pt>
                <c:pt idx="1056">
                  <c:v>16.058387940759</c:v>
                </c:pt>
                <c:pt idx="1057">
                  <c:v>16.07076364858725</c:v>
                </c:pt>
                <c:pt idx="1058">
                  <c:v>16.08313243367618</c:v>
                </c:pt>
                <c:pt idx="1059">
                  <c:v>16.09549807305867</c:v>
                </c:pt>
                <c:pt idx="1060">
                  <c:v>16.10785679530372</c:v>
                </c:pt>
                <c:pt idx="1061">
                  <c:v>16.12021237437134</c:v>
                </c:pt>
                <c:pt idx="1062">
                  <c:v>16.13256292594524</c:v>
                </c:pt>
                <c:pt idx="1063">
                  <c:v>16.14490656877643</c:v>
                </c:pt>
                <c:pt idx="1064">
                  <c:v>16.15724707222028</c:v>
                </c:pt>
                <c:pt idx="1065">
                  <c:v>16.16958067251226</c:v>
                </c:pt>
                <c:pt idx="1066">
                  <c:v>16.18191113594113</c:v>
                </c:pt>
                <c:pt idx="1067">
                  <c:v>16.19423658202098</c:v>
                </c:pt>
                <c:pt idx="1068">
                  <c:v>16.20655513332717</c:v>
                </c:pt>
                <c:pt idx="1069">
                  <c:v>16.21887055155307</c:v>
                </c:pt>
                <c:pt idx="1070">
                  <c:v>16.2311790805851</c:v>
                </c:pt>
                <c:pt idx="1071">
                  <c:v>16.24348447905624</c:v>
                </c:pt>
                <c:pt idx="1072">
                  <c:v>16.25578487030329</c:v>
                </c:pt>
                <c:pt idx="1073">
                  <c:v>16.26807838071821</c:v>
                </c:pt>
                <c:pt idx="1074">
                  <c:v>16.28036876434779</c:v>
                </c:pt>
                <c:pt idx="1075">
                  <c:v>16.29265227271402</c:v>
                </c:pt>
                <c:pt idx="1076">
                  <c:v>16.30493265680954</c:v>
                </c:pt>
                <c:pt idx="1077">
                  <c:v>16.31720804378617</c:v>
                </c:pt>
                <c:pt idx="1078">
                  <c:v>16.32947656384467</c:v>
                </c:pt>
                <c:pt idx="1079">
                  <c:v>16.3417419634008</c:v>
                </c:pt>
                <c:pt idx="1080">
                  <c:v>16.35400050159668</c:v>
                </c:pt>
                <c:pt idx="1081">
                  <c:v>16.36625592179996</c:v>
                </c:pt>
                <c:pt idx="1082">
                  <c:v>16.37850635496982</c:v>
                </c:pt>
                <c:pt idx="1083">
                  <c:v>16.39074993510822</c:v>
                </c:pt>
                <c:pt idx="1084">
                  <c:v>16.40299040101525</c:v>
                </c:pt>
                <c:pt idx="1085">
                  <c:v>16.41522401943769</c:v>
                </c:pt>
                <c:pt idx="1086">
                  <c:v>16.42745452613371</c:v>
                </c:pt>
                <c:pt idx="1087">
                  <c:v>16.43968005586214</c:v>
                </c:pt>
                <c:pt idx="1088">
                  <c:v>16.45189874641841</c:v>
                </c:pt>
                <c:pt idx="1089">
                  <c:v>16.46411432900226</c:v>
                </c:pt>
                <c:pt idx="1090">
                  <c:v>16.47632307794992</c:v>
                </c:pt>
                <c:pt idx="1091">
                  <c:v>16.48852872142544</c:v>
                </c:pt>
                <c:pt idx="1092">
                  <c:v>16.50072939797952</c:v>
                </c:pt>
                <c:pt idx="1093">
                  <c:v>16.5129232491935</c:v>
                </c:pt>
                <c:pt idx="1094">
                  <c:v>16.52511399868212</c:v>
                </c:pt>
                <c:pt idx="1095">
                  <c:v>16.53729792835573</c:v>
                </c:pt>
                <c:pt idx="1096">
                  <c:v>16.54947875879943</c:v>
                </c:pt>
                <c:pt idx="1097">
                  <c:v>16.56165463234836</c:v>
                </c:pt>
                <c:pt idx="1098">
                  <c:v>16.573823694362</c:v>
                </c:pt>
                <c:pt idx="1099">
                  <c:v>16.58598966088545</c:v>
                </c:pt>
                <c:pt idx="1100">
                  <c:v>16.59814882138783</c:v>
                </c:pt>
                <c:pt idx="1101">
                  <c:v>16.61030488889077</c:v>
                </c:pt>
                <c:pt idx="1102">
                  <c:v>16.62245600950601</c:v>
                </c:pt>
                <c:pt idx="1103">
                  <c:v>16.63460033236364</c:v>
                </c:pt>
                <c:pt idx="1104">
                  <c:v>16.64674156595438</c:v>
                </c:pt>
                <c:pt idx="1105">
                  <c:v>16.65887600729092</c:v>
                </c:pt>
                <c:pt idx="1106">
                  <c:v>16.67100736184653</c:v>
                </c:pt>
                <c:pt idx="1107">
                  <c:v>16.68313377860882</c:v>
                </c:pt>
                <c:pt idx="1108">
                  <c:v>16.69525340888264</c:v>
                </c:pt>
                <c:pt idx="1109">
                  <c:v>16.70736995599567</c:v>
                </c:pt>
                <c:pt idx="1110">
                  <c:v>16.71947972448833</c:v>
                </c:pt>
                <c:pt idx="1111">
                  <c:v>16.73158641229812</c:v>
                </c:pt>
                <c:pt idx="1112">
                  <c:v>16.74368817306622</c:v>
                </c:pt>
                <c:pt idx="1113">
                  <c:v>16.75578316344</c:v>
                </c:pt>
                <c:pt idx="1114">
                  <c:v>16.76787507684424</c:v>
                </c:pt>
                <c:pt idx="1115">
                  <c:v>16.77996022533256</c:v>
                </c:pt>
                <c:pt idx="1116">
                  <c:v>16.79204229932436</c:v>
                </c:pt>
                <c:pt idx="1117">
                  <c:v>16.80411945621481</c:v>
                </c:pt>
                <c:pt idx="1118">
                  <c:v>16.81618985639895</c:v>
                </c:pt>
                <c:pt idx="1119">
                  <c:v>16.82825718579268</c:v>
                </c:pt>
                <c:pt idx="1120">
                  <c:v>16.84031776394763</c:v>
                </c:pt>
                <c:pt idx="1121">
                  <c:v>16.85237527378039</c:v>
                </c:pt>
                <c:pt idx="1122">
                  <c:v>16.86442787643231</c:v>
                </c:pt>
                <c:pt idx="1123">
                  <c:v>16.87647373603876</c:v>
                </c:pt>
                <c:pt idx="1124">
                  <c:v>16.88851653102178</c:v>
                </c:pt>
                <c:pt idx="1125">
                  <c:v>16.90055258841602</c:v>
                </c:pt>
                <c:pt idx="1126">
                  <c:v>16.9125855836502</c:v>
                </c:pt>
                <c:pt idx="1127">
                  <c:v>16.92461368160446</c:v>
                </c:pt>
                <c:pt idx="1128">
                  <c:v>16.93663505014689</c:v>
                </c:pt>
                <c:pt idx="1129">
                  <c:v>16.94865336022082</c:v>
                </c:pt>
                <c:pt idx="1130">
                  <c:v>16.96066494632868</c:v>
                </c:pt>
                <c:pt idx="1131">
                  <c:v>16.97267347642665</c:v>
                </c:pt>
                <c:pt idx="1132">
                  <c:v>16.98467711912598</c:v>
                </c:pt>
                <c:pt idx="1133">
                  <c:v>16.99667404601996</c:v>
                </c:pt>
                <c:pt idx="1134">
                  <c:v>17.00866792058834</c:v>
                </c:pt>
                <c:pt idx="1135">
                  <c:v>17.02065508478628</c:v>
                </c:pt>
                <c:pt idx="1136">
                  <c:v>17.03263919911237</c:v>
                </c:pt>
                <c:pt idx="1137">
                  <c:v>17.04461843590159</c:v>
                </c:pt>
                <c:pt idx="1138">
                  <c:v>17.05659097046484</c:v>
                </c:pt>
                <c:pt idx="1139">
                  <c:v>17.06856045883334</c:v>
                </c:pt>
                <c:pt idx="1140">
                  <c:v>17.08052325039996</c:v>
                </c:pt>
                <c:pt idx="1141">
                  <c:v>17.09248299822082</c:v>
                </c:pt>
                <c:pt idx="1142">
                  <c:v>17.10443787834701</c:v>
                </c:pt>
                <c:pt idx="1143">
                  <c:v>17.1163860697996</c:v>
                </c:pt>
                <c:pt idx="1144">
                  <c:v>17.12833122117627</c:v>
                </c:pt>
                <c:pt idx="1145">
                  <c:v>17.14026968929266</c:v>
                </c:pt>
                <c:pt idx="1146">
                  <c:v>17.15220511977731</c:v>
                </c:pt>
                <c:pt idx="1147">
                  <c:v>17.16413569239002</c:v>
                </c:pt>
                <c:pt idx="1148">
                  <c:v>17.17605958985451</c:v>
                </c:pt>
                <c:pt idx="1149">
                  <c:v>17.18798045335</c:v>
                </c:pt>
                <c:pt idx="1150">
                  <c:v>17.1998946470998</c:v>
                </c:pt>
                <c:pt idx="1151">
                  <c:v>17.21180580931996</c:v>
                </c:pt>
                <c:pt idx="1152">
                  <c:v>17.22371212347144</c:v>
                </c:pt>
                <c:pt idx="1153">
                  <c:v>17.23561177597318</c:v>
                </c:pt>
                <c:pt idx="1154">
                  <c:v>17.24750840060086</c:v>
                </c:pt>
                <c:pt idx="1155">
                  <c:v>17.25939836897056</c:v>
                </c:pt>
                <c:pt idx="1156">
                  <c:v>17.27128531190078</c:v>
                </c:pt>
                <c:pt idx="1157">
                  <c:v>17.28316741654619</c:v>
                </c:pt>
                <c:pt idx="1158">
                  <c:v>17.29504287301344</c:v>
                </c:pt>
                <c:pt idx="1159">
                  <c:v>17.30691530768968</c:v>
                </c:pt>
                <c:pt idx="1160">
                  <c:v>17.31878109956879</c:v>
                </c:pt>
                <c:pt idx="1161">
                  <c:v>17.33064387208667</c:v>
                </c:pt>
                <c:pt idx="1162">
                  <c:v>17.34250181608425</c:v>
                </c:pt>
                <c:pt idx="1163">
                  <c:v>17.3543531253485</c:v>
                </c:pt>
                <c:pt idx="1164">
                  <c:v>17.36620141889276</c:v>
                </c:pt>
                <c:pt idx="1165">
                  <c:v>17.37804308307403</c:v>
                </c:pt>
                <c:pt idx="1166">
                  <c:v>17.38988173396044</c:v>
                </c:pt>
                <c:pt idx="1167">
                  <c:v>17.40171556607171</c:v>
                </c:pt>
                <c:pt idx="1168">
                  <c:v>17.41354277686768</c:v>
                </c:pt>
                <c:pt idx="1169">
                  <c:v>17.42536697800292</c:v>
                </c:pt>
                <c:pt idx="1170">
                  <c:v>17.43718456318256</c:v>
                </c:pt>
                <c:pt idx="1171">
                  <c:v>17.44899914112178</c:v>
                </c:pt>
                <c:pt idx="1172">
                  <c:v>17.46080891001181</c:v>
                </c:pt>
                <c:pt idx="1173">
                  <c:v>17.47261207097783</c:v>
                </c:pt>
                <c:pt idx="1174">
                  <c:v>17.48441222833058</c:v>
                </c:pt>
                <c:pt idx="1175">
                  <c:v>17.49620578310835</c:v>
                </c:pt>
                <c:pt idx="1176">
                  <c:v>17.50799633668843</c:v>
                </c:pt>
                <c:pt idx="1177">
                  <c:v>17.51978209092588</c:v>
                </c:pt>
                <c:pt idx="1178">
                  <c:v>17.53156125060412</c:v>
                </c:pt>
                <c:pt idx="1179">
                  <c:v>17.5433374127046</c:v>
                </c:pt>
                <c:pt idx="1180">
                  <c:v>17.55510698558418</c:v>
                </c:pt>
                <c:pt idx="1181">
                  <c:v>17.56687356329693</c:v>
                </c:pt>
                <c:pt idx="1182">
                  <c:v>17.57863535135451</c:v>
                </c:pt>
                <c:pt idx="1183">
                  <c:v>17.59039055819096</c:v>
                </c:pt>
                <c:pt idx="1184">
                  <c:v>17.60214277347346</c:v>
                </c:pt>
                <c:pt idx="1185">
                  <c:v>17.61388841286256</c:v>
                </c:pt>
                <c:pt idx="1186">
                  <c:v>17.62563106310388</c:v>
                </c:pt>
                <c:pt idx="1187">
                  <c:v>17.63736893335835</c:v>
                </c:pt>
                <c:pt idx="1188">
                  <c:v>17.64910023570322</c:v>
                </c:pt>
                <c:pt idx="1189">
                  <c:v>17.66082855250623</c:v>
                </c:pt>
                <c:pt idx="1190">
                  <c:v>17.67255030671679</c:v>
                </c:pt>
                <c:pt idx="1191">
                  <c:v>17.6842690777869</c:v>
                </c:pt>
                <c:pt idx="1192">
                  <c:v>17.6959830785193</c:v>
                </c:pt>
                <c:pt idx="1193">
                  <c:v>17.70769052462725</c:v>
                </c:pt>
                <c:pt idx="1194">
                  <c:v>17.71939499119356</c:v>
                </c:pt>
                <c:pt idx="1195">
                  <c:v>17.73109290844199</c:v>
                </c:pt>
                <c:pt idx="1196">
                  <c:v>17.74278784854553</c:v>
                </c:pt>
                <c:pt idx="1197">
                  <c:v>17.7544780279415</c:v>
                </c:pt>
                <c:pt idx="1198">
                  <c:v>17.76616166597166</c:v>
                </c:pt>
                <c:pt idx="1199">
                  <c:v>17.77784233044875</c:v>
                </c:pt>
                <c:pt idx="1200">
                  <c:v>17.78951645885609</c:v>
                </c:pt>
                <c:pt idx="1201">
                  <c:v>17.80118761610247</c:v>
                </c:pt>
                <c:pt idx="1202">
                  <c:v>17.81285402225225</c:v>
                </c:pt>
                <c:pt idx="1203">
                  <c:v>17.82451390026858</c:v>
                </c:pt>
                <c:pt idx="1204">
                  <c:v>17.83617081070872</c:v>
                </c:pt>
                <c:pt idx="1205">
                  <c:v>17.8478211983009</c:v>
                </c:pt>
                <c:pt idx="1206">
                  <c:v>17.85946862070431</c:v>
                </c:pt>
                <c:pt idx="1207">
                  <c:v>17.87111130160315</c:v>
                </c:pt>
                <c:pt idx="1208">
                  <c:v>17.88274746757458</c:v>
                </c:pt>
                <c:pt idx="1209">
                  <c:v>17.89438067193501</c:v>
                </c:pt>
                <c:pt idx="1210">
                  <c:v>17.906007366643</c:v>
                </c:pt>
                <c:pt idx="1211">
                  <c:v>17.91763110212278</c:v>
                </c:pt>
                <c:pt idx="1212">
                  <c:v>17.92925010567107</c:v>
                </c:pt>
                <c:pt idx="1213">
                  <c:v>17.9408626074717</c:v>
                </c:pt>
                <c:pt idx="1214">
                  <c:v>17.95247215361491</c:v>
                </c:pt>
                <c:pt idx="1215">
                  <c:v>17.96407520327494</c:v>
                </c:pt>
                <c:pt idx="1216">
                  <c:v>17.97567529965569</c:v>
                </c:pt>
                <c:pt idx="1217">
                  <c:v>17.98727067365913</c:v>
                </c:pt>
                <c:pt idx="1218">
                  <c:v>17.99885955906845</c:v>
                </c:pt>
                <c:pt idx="1219">
                  <c:v>18.01044549476233</c:v>
                </c:pt>
                <c:pt idx="1220">
                  <c:v>18.02202494711611</c:v>
                </c:pt>
                <c:pt idx="1221">
                  <c:v>18.03360145212795</c:v>
                </c:pt>
                <c:pt idx="1222">
                  <c:v>18.04517324429775</c:v>
                </c:pt>
                <c:pt idx="1223">
                  <c:v>18.05673856100086</c:v>
                </c:pt>
                <c:pt idx="1224">
                  <c:v>18.06830093391888</c:v>
                </c:pt>
                <c:pt idx="1225">
                  <c:v>18.07985683661382</c:v>
                </c:pt>
                <c:pt idx="1226">
                  <c:v>18.09140979789257</c:v>
                </c:pt>
                <c:pt idx="1227">
                  <c:v>18.10295805584571</c:v>
                </c:pt>
                <c:pt idx="1228">
                  <c:v>18.11449985143348</c:v>
                </c:pt>
                <c:pt idx="1229">
                  <c:v>18.126038709155</c:v>
                </c:pt>
                <c:pt idx="1230">
                  <c:v>18.13757110974432</c:v>
                </c:pt>
                <c:pt idx="1231">
                  <c:v>18.14910057483166</c:v>
                </c:pt>
                <c:pt idx="1232">
                  <c:v>18.16062534609106</c:v>
                </c:pt>
                <c:pt idx="1233">
                  <c:v>18.17214366806036</c:v>
                </c:pt>
                <c:pt idx="1234">
                  <c:v>18.18365905807073</c:v>
                </c:pt>
                <c:pt idx="1235">
                  <c:v>18.19516800401378</c:v>
                </c:pt>
                <c:pt idx="1236">
                  <c:v>18.20667402035754</c:v>
                </c:pt>
                <c:pt idx="1237">
                  <c:v>18.21817535235225</c:v>
                </c:pt>
                <c:pt idx="1238">
                  <c:v>18.22967024810617</c:v>
                </c:pt>
                <c:pt idx="1239">
                  <c:v>18.24116221779696</c:v>
                </c:pt>
                <c:pt idx="1240">
                  <c:v>18.25264775645934</c:v>
                </c:pt>
                <c:pt idx="1241">
                  <c:v>18.26413037053796</c:v>
                </c:pt>
                <c:pt idx="1242">
                  <c:v>18.27560830926922</c:v>
                </c:pt>
                <c:pt idx="1243">
                  <c:v>18.2870798247421</c:v>
                </c:pt>
                <c:pt idx="1244">
                  <c:v>18.29854841999411</c:v>
                </c:pt>
                <c:pt idx="1245">
                  <c:v>18.31001059718848</c:v>
                </c:pt>
                <c:pt idx="1246">
                  <c:v>18.32146985651114</c:v>
                </c:pt>
                <c:pt idx="1247">
                  <c:v>18.33292445034264</c:v>
                </c:pt>
                <c:pt idx="1248">
                  <c:v>18.34437263391003</c:v>
                </c:pt>
                <c:pt idx="1249">
                  <c:v>18.35581790312608</c:v>
                </c:pt>
                <c:pt idx="1250">
                  <c:v>18.36725676726841</c:v>
                </c:pt>
                <c:pt idx="1251">
                  <c:v>18.37869271940393</c:v>
                </c:pt>
                <c:pt idx="1252">
                  <c:v>18.39012401546778</c:v>
                </c:pt>
                <c:pt idx="1253">
                  <c:v>18.40154891423584</c:v>
                </c:pt>
                <c:pt idx="1254">
                  <c:v>18.41297090451055</c:v>
                </c:pt>
                <c:pt idx="1255">
                  <c:v>18.42438650266948</c:v>
                </c:pt>
                <c:pt idx="1256">
                  <c:v>18.43579919467497</c:v>
                </c:pt>
                <c:pt idx="1257">
                  <c:v>18.44720724000953</c:v>
                </c:pt>
                <c:pt idx="1258">
                  <c:v>18.45860890099075</c:v>
                </c:pt>
                <c:pt idx="1259">
                  <c:v>18.47000765932502</c:v>
                </c:pt>
                <c:pt idx="1260">
                  <c:v>18.48140003847562</c:v>
                </c:pt>
                <c:pt idx="1261">
                  <c:v>18.49278951731458</c:v>
                </c:pt>
                <c:pt idx="1262">
                  <c:v>18.50417435886472</c:v>
                </c:pt>
                <c:pt idx="1263">
                  <c:v>18.51555282897805</c:v>
                </c:pt>
                <c:pt idx="1264">
                  <c:v>18.52692840227938</c:v>
                </c:pt>
                <c:pt idx="1265">
                  <c:v>18.53829760930326</c:v>
                </c:pt>
                <c:pt idx="1266">
                  <c:v>18.54966392184584</c:v>
                </c:pt>
                <c:pt idx="1267">
                  <c:v>18.56102560646297</c:v>
                </c:pt>
                <c:pt idx="1268">
                  <c:v>18.57238093253411</c:v>
                </c:pt>
                <c:pt idx="1269">
                  <c:v>18.58373336761666</c:v>
                </c:pt>
                <c:pt idx="1270">
                  <c:v>18.59507944930225</c:v>
                </c:pt>
                <c:pt idx="1271">
                  <c:v>18.60642264232534</c:v>
                </c:pt>
                <c:pt idx="1272">
                  <c:v>18.6177612167678</c:v>
                </c:pt>
                <c:pt idx="1273">
                  <c:v>18.62909344552931</c:v>
                </c:pt>
                <c:pt idx="1274">
                  <c:v>18.64042278911417</c:v>
                </c:pt>
                <c:pt idx="1275">
                  <c:v>18.65174579215684</c:v>
                </c:pt>
                <c:pt idx="1276">
                  <c:v>18.6630659123444</c:v>
                </c:pt>
                <c:pt idx="1277">
                  <c:v>18.6743814232775</c:v>
                </c:pt>
                <c:pt idx="1278">
                  <c:v>18.68569060136899</c:v>
                </c:pt>
                <c:pt idx="1279">
                  <c:v>18.69699690008438</c:v>
                </c:pt>
                <c:pt idx="1280">
                  <c:v>18.70829687108666</c:v>
                </c:pt>
                <c:pt idx="1281">
                  <c:v>18.71959396502976</c:v>
                </c:pt>
                <c:pt idx="1282">
                  <c:v>18.73088645902606</c:v>
                </c:pt>
                <c:pt idx="1283">
                  <c:v>18.7421726329945</c:v>
                </c:pt>
                <c:pt idx="1284">
                  <c:v>18.75345593337586</c:v>
                </c:pt>
                <c:pt idx="1285">
                  <c:v>18.76473291884762</c:v>
                </c:pt>
                <c:pt idx="1286">
                  <c:v>18.77600703304473</c:v>
                </c:pt>
                <c:pt idx="1287">
                  <c:v>18.78727655658419</c:v>
                </c:pt>
                <c:pt idx="1288">
                  <c:v>18.79853977288391</c:v>
                </c:pt>
                <c:pt idx="1289">
                  <c:v>18.8098001213743</c:v>
                </c:pt>
                <c:pt idx="1290">
                  <c:v>18.82105416773296</c:v>
                </c:pt>
                <c:pt idx="1291">
                  <c:v>18.83230534859008</c:v>
                </c:pt>
                <c:pt idx="1292">
                  <c:v>18.84355194806026</c:v>
                </c:pt>
                <c:pt idx="1293">
                  <c:v>18.85479225305333</c:v>
                </c:pt>
                <c:pt idx="1294">
                  <c:v>18.86602969600332</c:v>
                </c:pt>
                <c:pt idx="1295">
                  <c:v>18.87726084957403</c:v>
                </c:pt>
                <c:pt idx="1296">
                  <c:v>18.88848914340496</c:v>
                </c:pt>
                <c:pt idx="1297">
                  <c:v>18.89971286510118</c:v>
                </c:pt>
                <c:pt idx="1298">
                  <c:v>18.9109303050575</c:v>
                </c:pt>
                <c:pt idx="1299">
                  <c:v>18.9221448887256</c:v>
                </c:pt>
                <c:pt idx="1300">
                  <c:v>18.93335319574144</c:v>
                </c:pt>
                <c:pt idx="1301">
                  <c:v>18.94455864876788</c:v>
                </c:pt>
                <c:pt idx="1302">
                  <c:v>18.95575953889352</c:v>
                </c:pt>
                <c:pt idx="1303">
                  <c:v>18.96695415999093</c:v>
                </c:pt>
                <c:pt idx="1304">
                  <c:v>18.97814593054377</c:v>
                </c:pt>
                <c:pt idx="1305">
                  <c:v>18.98933143714587</c:v>
                </c:pt>
                <c:pt idx="1306">
                  <c:v>19.00051409549773</c:v>
                </c:pt>
                <c:pt idx="1307">
                  <c:v>19.01169220016428</c:v>
                </c:pt>
                <c:pt idx="1308">
                  <c:v>19.02286404848891</c:v>
                </c:pt>
                <c:pt idx="1309">
                  <c:v>19.03403305200133</c:v>
                </c:pt>
                <c:pt idx="1310">
                  <c:v>19.04519580423917</c:v>
                </c:pt>
                <c:pt idx="1311">
                  <c:v>19.05635571395458</c:v>
                </c:pt>
                <c:pt idx="1312">
                  <c:v>19.06751107918191</c:v>
                </c:pt>
                <c:pt idx="1313">
                  <c:v>19.07866020072828</c:v>
                </c:pt>
                <c:pt idx="1314">
                  <c:v>19.08980648318356</c:v>
                </c:pt>
                <c:pt idx="1315">
                  <c:v>19.10094652701513</c:v>
                </c:pt>
                <c:pt idx="1316">
                  <c:v>19.11208373404078</c:v>
                </c:pt>
                <c:pt idx="1317">
                  <c:v>19.12321640575731</c:v>
                </c:pt>
                <c:pt idx="1318">
                  <c:v>19.13434284642863</c:v>
                </c:pt>
                <c:pt idx="1319">
                  <c:v>19.14546645371862</c:v>
                </c:pt>
                <c:pt idx="1320">
                  <c:v>19.15658383501054</c:v>
                </c:pt>
                <c:pt idx="1321">
                  <c:v>19.16769838520186</c:v>
                </c:pt>
                <c:pt idx="1322">
                  <c:v>19.17880840924476</c:v>
                </c:pt>
                <c:pt idx="1323">
                  <c:v>19.18991221485296</c:v>
                </c:pt>
                <c:pt idx="1324">
                  <c:v>19.20101319277838</c:v>
                </c:pt>
                <c:pt idx="1325">
                  <c:v>19.21210795730619</c:v>
                </c:pt>
                <c:pt idx="1326">
                  <c:v>19.22319989642747</c:v>
                </c:pt>
                <c:pt idx="1327">
                  <c:v>19.23428731854284</c:v>
                </c:pt>
                <c:pt idx="1328">
                  <c:v>19.24536853480885</c:v>
                </c:pt>
                <c:pt idx="1329">
                  <c:v>19.25644692907944</c:v>
                </c:pt>
                <c:pt idx="1330">
                  <c:v>19.26751912252772</c:v>
                </c:pt>
                <c:pt idx="1331">
                  <c:v>19.27858849625236</c:v>
                </c:pt>
                <c:pt idx="1332">
                  <c:v>19.28965336209543</c:v>
                </c:pt>
                <c:pt idx="1333">
                  <c:v>19.30071203464934</c:v>
                </c:pt>
                <c:pt idx="1334">
                  <c:v>19.31176789088408</c:v>
                </c:pt>
                <c:pt idx="1335">
                  <c:v>19.32281755884667</c:v>
                </c:pt>
                <c:pt idx="1336">
                  <c:v>19.33386441275733</c:v>
                </c:pt>
                <c:pt idx="1337">
                  <c:v>19.34490676789264</c:v>
                </c:pt>
                <c:pt idx="1338">
                  <c:v>19.35594294227398</c:v>
                </c:pt>
                <c:pt idx="1339">
                  <c:v>19.36697630600113</c:v>
                </c:pt>
                <c:pt idx="1340">
                  <c:v>19.37800349398132</c:v>
                </c:pt>
                <c:pt idx="1341">
                  <c:v>19.38902787357012</c:v>
                </c:pt>
                <c:pt idx="1342">
                  <c:v>19.40004776347175</c:v>
                </c:pt>
                <c:pt idx="1343">
                  <c:v>19.41106148512958</c:v>
                </c:pt>
                <c:pt idx="1344">
                  <c:v>19.42207240178707</c:v>
                </c:pt>
                <c:pt idx="1345">
                  <c:v>19.43307715519778</c:v>
                </c:pt>
                <c:pt idx="1346">
                  <c:v>19.44407910586657</c:v>
                </c:pt>
                <c:pt idx="1347">
                  <c:v>19.45507657591822</c:v>
                </c:pt>
                <c:pt idx="1348">
                  <c:v>19.46606789021131</c:v>
                </c:pt>
                <c:pt idx="1349">
                  <c:v>19.47705640514685</c:v>
                </c:pt>
                <c:pt idx="1350">
                  <c:v>19.48803876931083</c:v>
                </c:pt>
                <c:pt idx="1351">
                  <c:v>19.49901833637122</c:v>
                </c:pt>
                <c:pt idx="1352">
                  <c:v>19.50999343186662</c:v>
                </c:pt>
                <c:pt idx="1353">
                  <c:v>19.52096238406368</c:v>
                </c:pt>
                <c:pt idx="1354">
                  <c:v>19.53192854253492</c:v>
                </c:pt>
                <c:pt idx="1355">
                  <c:v>19.54288856268493</c:v>
                </c:pt>
                <c:pt idx="1356">
                  <c:v>19.55384579135868</c:v>
                </c:pt>
                <c:pt idx="1357">
                  <c:v>19.56479855750147</c:v>
                </c:pt>
                <c:pt idx="1358">
                  <c:v>19.5757451927814</c:v>
                </c:pt>
                <c:pt idx="1359">
                  <c:v>19.58668903995616</c:v>
                </c:pt>
                <c:pt idx="1360">
                  <c:v>19.59762676123519</c:v>
                </c:pt>
                <c:pt idx="1361">
                  <c:v>19.60856169665418</c:v>
                </c:pt>
                <c:pt idx="1362">
                  <c:v>19.61949217855842</c:v>
                </c:pt>
                <c:pt idx="1363">
                  <c:v>19.63041654201042</c:v>
                </c:pt>
                <c:pt idx="1364">
                  <c:v>19.64133812296684</c:v>
                </c:pt>
                <c:pt idx="1365">
                  <c:v>19.65225359042828</c:v>
                </c:pt>
                <c:pt idx="1366">
                  <c:v>19.66316627763486</c:v>
                </c:pt>
                <c:pt idx="1367">
                  <c:v>19.67407452032499</c:v>
                </c:pt>
                <c:pt idx="1368">
                  <c:v>19.68497665694877</c:v>
                </c:pt>
                <c:pt idx="1369">
                  <c:v>19.69587601667557</c:v>
                </c:pt>
                <c:pt idx="1370">
                  <c:v>19.70676927528336</c:v>
                </c:pt>
                <c:pt idx="1371">
                  <c:v>19.71765975923055</c:v>
                </c:pt>
                <c:pt idx="1372">
                  <c:v>19.72854580764168</c:v>
                </c:pt>
                <c:pt idx="1373">
                  <c:v>19.73942576234765</c:v>
                </c:pt>
                <c:pt idx="1374">
                  <c:v>19.75030294571537</c:v>
                </c:pt>
                <c:pt idx="1375">
                  <c:v>19.76117403996382</c:v>
                </c:pt>
                <c:pt idx="1376">
                  <c:v>19.77204236512292</c:v>
                </c:pt>
                <c:pt idx="1377">
                  <c:v>19.78290626369661</c:v>
                </c:pt>
                <c:pt idx="1378">
                  <c:v>19.79376408088948</c:v>
                </c:pt>
                <c:pt idx="1379">
                  <c:v>19.80461913233716</c:v>
                </c:pt>
                <c:pt idx="1380">
                  <c:v>19.81546810733133</c:v>
                </c:pt>
                <c:pt idx="1381">
                  <c:v>19.8263143188075</c:v>
                </c:pt>
                <c:pt idx="1382">
                  <c:v>19.83715611264207</c:v>
                </c:pt>
                <c:pt idx="1383">
                  <c:v>19.84799183740685</c:v>
                </c:pt>
                <c:pt idx="1384">
                  <c:v>19.85882480199118</c:v>
                </c:pt>
                <c:pt idx="1385">
                  <c:v>19.86965170242314</c:v>
                </c:pt>
                <c:pt idx="1386">
                  <c:v>19.88047584489746</c:v>
                </c:pt>
                <c:pt idx="1387">
                  <c:v>19.8912955786563</c:v>
                </c:pt>
                <c:pt idx="1388">
                  <c:v>19.90210925563172</c:v>
                </c:pt>
                <c:pt idx="1389">
                  <c:v>19.91292017798053</c:v>
                </c:pt>
                <c:pt idx="1390">
                  <c:v>19.92372504845353</c:v>
                </c:pt>
                <c:pt idx="1391">
                  <c:v>19.9345271665183</c:v>
                </c:pt>
                <c:pt idx="1392">
                  <c:v>19.94532488477592</c:v>
                </c:pt>
                <c:pt idx="1393">
                  <c:v>19.95611655851209</c:v>
                </c:pt>
                <c:pt idx="1394">
                  <c:v>19.96690548316442</c:v>
                </c:pt>
                <c:pt idx="1395">
                  <c:v>19.97768836819304</c:v>
                </c:pt>
                <c:pt idx="1396">
                  <c:v>19.9884685063519</c:v>
                </c:pt>
                <c:pt idx="1397">
                  <c:v>19.99924425359433</c:v>
                </c:pt>
                <c:pt idx="1398">
                  <c:v>20.01001396855265</c:v>
                </c:pt>
                <c:pt idx="1399">
                  <c:v>20.02078093995909</c:v>
                </c:pt>
                <c:pt idx="1400">
                  <c:v>20.03154188396945</c:v>
                </c:pt>
                <c:pt idx="1401">
                  <c:v>20.04230008663766</c:v>
                </c:pt>
                <c:pt idx="1402">
                  <c:v>20.05305390726241</c:v>
                </c:pt>
                <c:pt idx="1403">
                  <c:v>20.06380170781598</c:v>
                </c:pt>
                <c:pt idx="1404">
                  <c:v>20.07454677033877</c:v>
                </c:pt>
                <c:pt idx="1405">
                  <c:v>20.08528581766868</c:v>
                </c:pt>
                <c:pt idx="1406">
                  <c:v>20.09602212917317</c:v>
                </c:pt>
                <c:pt idx="1407">
                  <c:v>20.10675406748956</c:v>
                </c:pt>
                <c:pt idx="1408">
                  <c:v>20.11747999792334</c:v>
                </c:pt>
                <c:pt idx="1409">
                  <c:v>20.1282031958366</c:v>
                </c:pt>
                <c:pt idx="1410">
                  <c:v>20.13892039073577</c:v>
                </c:pt>
                <c:pt idx="1411">
                  <c:v>20.14963485531542</c:v>
                </c:pt>
                <c:pt idx="1412">
                  <c:v>20.16034495554472</c:v>
                </c:pt>
                <c:pt idx="1413">
                  <c:v>20.17104906005568</c:v>
                </c:pt>
                <c:pt idx="1414">
                  <c:v>20.18175043754547</c:v>
                </c:pt>
                <c:pt idx="1415">
                  <c:v>20.19244582417572</c:v>
                </c:pt>
                <c:pt idx="1416">
                  <c:v>20.20313848598154</c:v>
                </c:pt>
                <c:pt idx="1417">
                  <c:v>20.2138267922572</c:v>
                </c:pt>
                <c:pt idx="1418">
                  <c:v>20.22450911495449</c:v>
                </c:pt>
                <c:pt idx="1419">
                  <c:v>20.23518871611919</c:v>
                </c:pt>
                <c:pt idx="1420">
                  <c:v>20.24586233855464</c:v>
                </c:pt>
                <c:pt idx="1421">
                  <c:v>20.25653324164988</c:v>
                </c:pt>
                <c:pt idx="1422">
                  <c:v>20.26719979801766</c:v>
                </c:pt>
                <c:pt idx="1423">
                  <c:v>20.27786038292282</c:v>
                </c:pt>
                <c:pt idx="1424">
                  <c:v>20.28851825177315</c:v>
                </c:pt>
                <c:pt idx="1425">
                  <c:v>20.29917015400036</c:v>
                </c:pt>
                <c:pt idx="1426">
                  <c:v>20.30981934236082</c:v>
                </c:pt>
                <c:pt idx="1427">
                  <c:v>20.32046419277903</c:v>
                </c:pt>
                <c:pt idx="1428">
                  <c:v>20.33110308382617</c:v>
                </c:pt>
                <c:pt idx="1429">
                  <c:v>20.34173926428555</c:v>
                </c:pt>
                <c:pt idx="1430">
                  <c:v>20.35236949020367</c:v>
                </c:pt>
                <c:pt idx="1431">
                  <c:v>20.36299700771779</c:v>
                </c:pt>
                <c:pt idx="1432">
                  <c:v>20.37362019605743</c:v>
                </c:pt>
                <c:pt idx="1433">
                  <c:v>20.38423743709345</c:v>
                </c:pt>
                <c:pt idx="1434">
                  <c:v>20.39485197299801</c:v>
                </c:pt>
                <c:pt idx="1435">
                  <c:v>20.40546056641909</c:v>
                </c:pt>
                <c:pt idx="1436">
                  <c:v>20.4160664568882</c:v>
                </c:pt>
                <c:pt idx="1437">
                  <c:v>20.42666802693317</c:v>
                </c:pt>
                <c:pt idx="1438">
                  <c:v>20.4372636617179</c:v>
                </c:pt>
                <c:pt idx="1439">
                  <c:v>20.44785659681673</c:v>
                </c:pt>
                <c:pt idx="1440">
                  <c:v>20.45844360146584</c:v>
                </c:pt>
                <c:pt idx="1441">
                  <c:v>20.46902790860431</c:v>
                </c:pt>
                <c:pt idx="1442">
                  <c:v>20.47960790405161</c:v>
                </c:pt>
                <c:pt idx="1443">
                  <c:v>20.49018197625801</c:v>
                </c:pt>
                <c:pt idx="1444">
                  <c:v>20.50075335421342</c:v>
                </c:pt>
                <c:pt idx="1445">
                  <c:v>20.51131881372886</c:v>
                </c:pt>
                <c:pt idx="1446">
                  <c:v>20.52188158116424</c:v>
                </c:pt>
                <c:pt idx="1447">
                  <c:v>20.53244004562415</c:v>
                </c:pt>
                <c:pt idx="1448">
                  <c:v>20.54299259883851</c:v>
                </c:pt>
                <c:pt idx="1449">
                  <c:v>20.5535424632261</c:v>
                </c:pt>
                <c:pt idx="1450">
                  <c:v>20.56408642115954</c:v>
                </c:pt>
                <c:pt idx="1451">
                  <c:v>20.57462769243289</c:v>
                </c:pt>
                <c:pt idx="1452">
                  <c:v>20.58516466942912</c:v>
                </c:pt>
                <c:pt idx="1453">
                  <c:v>20.59569574715125</c:v>
                </c:pt>
                <c:pt idx="1454">
                  <c:v>20.60622414146021</c:v>
                </c:pt>
                <c:pt idx="1455">
                  <c:v>20.61674664127689</c:v>
                </c:pt>
                <c:pt idx="1456">
                  <c:v>20.62726645984284</c:v>
                </c:pt>
                <c:pt idx="1457">
                  <c:v>20.63778199281277</c:v>
                </c:pt>
                <c:pt idx="1458">
                  <c:v>20.64829163845617</c:v>
                </c:pt>
                <c:pt idx="1459">
                  <c:v>20.65879860608938</c:v>
                </c:pt>
                <c:pt idx="1460">
                  <c:v>20.66929969116832</c:v>
                </c:pt>
                <c:pt idx="1461">
                  <c:v>20.67979810039531</c:v>
                </c:pt>
                <c:pt idx="1462">
                  <c:v>20.69029223269015</c:v>
                </c:pt>
                <c:pt idx="1463">
                  <c:v>20.70078048958221</c:v>
                </c:pt>
                <c:pt idx="1464">
                  <c:v>20.71126607385647</c:v>
                </c:pt>
                <c:pt idx="1465">
                  <c:v>20.72174578749072</c:v>
                </c:pt>
                <c:pt idx="1466">
                  <c:v>20.7322228306611</c:v>
                </c:pt>
                <c:pt idx="1467">
                  <c:v>20.7426956055461</c:v>
                </c:pt>
                <c:pt idx="1468">
                  <c:v>20.75316251692828</c:v>
                </c:pt>
                <c:pt idx="1469">
                  <c:v>20.76362676107448</c:v>
                </c:pt>
                <c:pt idx="1470">
                  <c:v>20.77408514647116</c:v>
                </c:pt>
                <c:pt idx="1471">
                  <c:v>20.78454086678158</c:v>
                </c:pt>
                <c:pt idx="1472">
                  <c:v>20.79499232743616</c:v>
                </c:pt>
                <c:pt idx="1473">
                  <c:v>20.80543793646418</c:v>
                </c:pt>
                <c:pt idx="1474">
                  <c:v>20.8158808836275</c:v>
                </c:pt>
                <c:pt idx="1475">
                  <c:v>20.82631798390807</c:v>
                </c:pt>
                <c:pt idx="1476">
                  <c:v>20.83675242446948</c:v>
                </c:pt>
                <c:pt idx="1477">
                  <c:v>20.84718261398746</c:v>
                </c:pt>
                <c:pt idx="1478">
                  <c:v>20.8576069637315</c:v>
                </c:pt>
                <c:pt idx="1479">
                  <c:v>20.86802865697158</c:v>
                </c:pt>
                <c:pt idx="1480">
                  <c:v>20.87844451517206</c:v>
                </c:pt>
                <c:pt idx="1481">
                  <c:v>20.88885771900993</c:v>
                </c:pt>
                <c:pt idx="1482">
                  <c:v>20.89926668039976</c:v>
                </c:pt>
                <c:pt idx="1483">
                  <c:v>20.90966981384462</c:v>
                </c:pt>
                <c:pt idx="1484">
                  <c:v>20.92007029613578</c:v>
                </c:pt>
                <c:pt idx="1485">
                  <c:v>20.93046495520688</c:v>
                </c:pt>
                <c:pt idx="1486">
                  <c:v>20.94085696526142</c:v>
                </c:pt>
                <c:pt idx="1487">
                  <c:v>20.9512447414463</c:v>
                </c:pt>
                <c:pt idx="1488">
                  <c:v>20.96162670149159</c:v>
                </c:pt>
                <c:pt idx="1489">
                  <c:v>20.97200601572298</c:v>
                </c:pt>
                <c:pt idx="1490">
                  <c:v>20.98237951853027</c:v>
                </c:pt>
                <c:pt idx="1491">
                  <c:v>20.99275037765669</c:v>
                </c:pt>
                <c:pt idx="1492">
                  <c:v>21.00311701147476</c:v>
                </c:pt>
                <c:pt idx="1493">
                  <c:v>21.01347784093512</c:v>
                </c:pt>
                <c:pt idx="1494">
                  <c:v>21.02383602991095</c:v>
                </c:pt>
                <c:pt idx="1495">
                  <c:v>21.03418841923517</c:v>
                </c:pt>
                <c:pt idx="1496">
                  <c:v>21.04453817020364</c:v>
                </c:pt>
                <c:pt idx="1497">
                  <c:v>21.05488370440821</c:v>
                </c:pt>
                <c:pt idx="1498">
                  <c:v>21.06522344601347</c:v>
                </c:pt>
                <c:pt idx="1499">
                  <c:v>21.07556055245313</c:v>
                </c:pt>
                <c:pt idx="1500">
                  <c:v>21.08589187099022</c:v>
                </c:pt>
                <c:pt idx="1501">
                  <c:v>21.09622055648633</c:v>
                </c:pt>
                <c:pt idx="1502">
                  <c:v>21.10654503374602</c:v>
                </c:pt>
                <c:pt idx="1503">
                  <c:v>21.1168637301414</c:v>
                </c:pt>
                <c:pt idx="1504">
                  <c:v>21.12717979667972</c:v>
                </c:pt>
                <c:pt idx="1505">
                  <c:v>21.1374900870411</c:v>
                </c:pt>
                <c:pt idx="1506">
                  <c:v>21.14779774966588</c:v>
                </c:pt>
                <c:pt idx="1507">
                  <c:v>21.15810121256484</c:v>
                </c:pt>
                <c:pt idx="1508">
                  <c:v>21.16839890598098</c:v>
                </c:pt>
                <c:pt idx="1509">
                  <c:v>21.17869397446579</c:v>
                </c:pt>
                <c:pt idx="1510">
                  <c:v>21.18898327845437</c:v>
                </c:pt>
                <c:pt idx="1511">
                  <c:v>21.19926995997815</c:v>
                </c:pt>
                <c:pt idx="1512">
                  <c:v>21.20955245024741</c:v>
                </c:pt>
                <c:pt idx="1513">
                  <c:v>21.21982918302964</c:v>
                </c:pt>
                <c:pt idx="1514">
                  <c:v>21.23010329651754</c:v>
                </c:pt>
                <c:pt idx="1515">
                  <c:v>21.24037165718643</c:v>
                </c:pt>
                <c:pt idx="1516">
                  <c:v>21.25063740067248</c:v>
                </c:pt>
                <c:pt idx="1517">
                  <c:v>21.26089896137922</c:v>
                </c:pt>
                <c:pt idx="1518">
                  <c:v>21.27115477626219</c:v>
                </c:pt>
                <c:pt idx="1519">
                  <c:v>21.28140797712652</c:v>
                </c:pt>
                <c:pt idx="1520">
                  <c:v>21.29165543682583</c:v>
                </c:pt>
                <c:pt idx="1521">
                  <c:v>21.30190028461383</c:v>
                </c:pt>
                <c:pt idx="1522">
                  <c:v>21.31214095808085</c:v>
                </c:pt>
                <c:pt idx="1523">
                  <c:v>21.32237589736411</c:v>
                </c:pt>
                <c:pt idx="1524">
                  <c:v>21.33260822789406</c:v>
                </c:pt>
                <c:pt idx="1525">
                  <c:v>21.34283482888965</c:v>
                </c:pt>
                <c:pt idx="1526">
                  <c:v>21.35305882323512</c:v>
                </c:pt>
                <c:pt idx="1527">
                  <c:v>21.36327865170116</c:v>
                </c:pt>
                <c:pt idx="1528">
                  <c:v>21.37349275760019</c:v>
                </c:pt>
                <c:pt idx="1529">
                  <c:v>21.38370426000088</c:v>
                </c:pt>
                <c:pt idx="1530">
                  <c:v>21.39391004447468</c:v>
                </c:pt>
                <c:pt idx="1531">
                  <c:v>21.4041132275492</c:v>
                </c:pt>
                <c:pt idx="1532">
                  <c:v>21.41431225316904</c:v>
                </c:pt>
                <c:pt idx="1533">
                  <c:v>21.42450556781548</c:v>
                </c:pt>
                <c:pt idx="1534">
                  <c:v>21.43469628420818</c:v>
                </c:pt>
                <c:pt idx="1535">
                  <c:v>21.44488129425831</c:v>
                </c:pt>
                <c:pt idx="1536">
                  <c:v>21.45506370814967</c:v>
                </c:pt>
                <c:pt idx="1537">
                  <c:v>21.46524197299441</c:v>
                </c:pt>
                <c:pt idx="1538">
                  <c:v>21.47541453843611</c:v>
                </c:pt>
                <c:pt idx="1539">
                  <c:v>21.48558451085846</c:v>
                </c:pt>
                <c:pt idx="1540">
                  <c:v>21.49574878849938</c:v>
                </c:pt>
                <c:pt idx="1541">
                  <c:v>21.5059104752118</c:v>
                </c:pt>
                <c:pt idx="1542">
                  <c:v>21.51606802126892</c:v>
                </c:pt>
                <c:pt idx="1543">
                  <c:v>21.52621987947029</c:v>
                </c:pt>
                <c:pt idx="1544">
                  <c:v>21.53636914987642</c:v>
                </c:pt>
                <c:pt idx="1545">
                  <c:v>21.54651273703922</c:v>
                </c:pt>
                <c:pt idx="1546">
                  <c:v>21.55665373849344</c:v>
                </c:pt>
                <c:pt idx="1547">
                  <c:v>21.56679060766702</c:v>
                </c:pt>
                <c:pt idx="1548">
                  <c:v>21.57692180050921</c:v>
                </c:pt>
                <c:pt idx="1549">
                  <c:v>21.58705041076989</c:v>
                </c:pt>
                <c:pt idx="1550">
                  <c:v>21.59717334930233</c:v>
                </c:pt>
                <c:pt idx="1551">
                  <c:v>21.60729370733592</c:v>
                </c:pt>
                <c:pt idx="1552">
                  <c:v>21.61740994144693</c:v>
                </c:pt>
                <c:pt idx="1553">
                  <c:v>21.62752051072778</c:v>
                </c:pt>
                <c:pt idx="1554">
                  <c:v>21.63762850263072</c:v>
                </c:pt>
                <c:pt idx="1555">
                  <c:v>21.64773083429752</c:v>
                </c:pt>
                <c:pt idx="1556">
                  <c:v>21.65783059066494</c:v>
                </c:pt>
                <c:pt idx="1557">
                  <c:v>21.66792623145124</c:v>
                </c:pt>
                <c:pt idx="1558">
                  <c:v>21.67801621888573</c:v>
                </c:pt>
                <c:pt idx="1559">
                  <c:v>21.68810363413564</c:v>
                </c:pt>
                <c:pt idx="1560">
                  <c:v>21.69818540061863</c:v>
                </c:pt>
                <c:pt idx="1561">
                  <c:v>21.7082645969915</c:v>
                </c:pt>
                <c:pt idx="1562">
                  <c:v>21.71833968610816</c:v>
                </c:pt>
                <c:pt idx="1563">
                  <c:v>21.72840913332842</c:v>
                </c:pt>
                <c:pt idx="1564">
                  <c:v>21.73847601354732</c:v>
                </c:pt>
                <c:pt idx="1565">
                  <c:v>21.74853725644552</c:v>
                </c:pt>
                <c:pt idx="1566">
                  <c:v>21.75859593441278</c:v>
                </c:pt>
                <c:pt idx="1567">
                  <c:v>21.76865051343218</c:v>
                </c:pt>
                <c:pt idx="1568">
                  <c:v>21.77869946198778</c:v>
                </c:pt>
                <c:pt idx="1569">
                  <c:v>21.788745848715</c:v>
                </c:pt>
                <c:pt idx="1570">
                  <c:v>21.79878660954502</c:v>
                </c:pt>
                <c:pt idx="1571">
                  <c:v>21.80882481061305</c:v>
                </c:pt>
                <c:pt idx="1572">
                  <c:v>21.81885892102511</c:v>
                </c:pt>
                <c:pt idx="1573">
                  <c:v>21.82888741238315</c:v>
                </c:pt>
                <c:pt idx="1574">
                  <c:v>21.83891334707571</c:v>
                </c:pt>
                <c:pt idx="1575">
                  <c:v>21.84893366727173</c:v>
                </c:pt>
                <c:pt idx="1576">
                  <c:v>21.85895143286456</c:v>
                </c:pt>
                <c:pt idx="1577">
                  <c:v>21.8689651160769</c:v>
                </c:pt>
                <c:pt idx="1578">
                  <c:v>21.87897319162224</c:v>
                </c:pt>
                <c:pt idx="1579">
                  <c:v>21.88897871565488</c:v>
                </c:pt>
                <c:pt idx="1580">
                  <c:v>21.8989786365689</c:v>
                </c:pt>
                <c:pt idx="1581">
                  <c:v>21.90897600802846</c:v>
                </c:pt>
                <c:pt idx="1582">
                  <c:v>21.91896930536657</c:v>
                </c:pt>
                <c:pt idx="1583">
                  <c:v>21.92895700640203</c:v>
                </c:pt>
                <c:pt idx="1584">
                  <c:v>21.93894216106743</c:v>
                </c:pt>
                <c:pt idx="1585">
                  <c:v>21.94892172396948</c:v>
                </c:pt>
                <c:pt idx="1586">
                  <c:v>21.9588987425557</c:v>
                </c:pt>
                <c:pt idx="1587">
                  <c:v>21.96887169526316</c:v>
                </c:pt>
                <c:pt idx="1588">
                  <c:v>21.97883906300962</c:v>
                </c:pt>
                <c:pt idx="1589">
                  <c:v>21.98880388951862</c:v>
                </c:pt>
                <c:pt idx="1590">
                  <c:v>21.99876313559691</c:v>
                </c:pt>
                <c:pt idx="1591">
                  <c:v>22.00871984248792</c:v>
                </c:pt>
                <c:pt idx="1592">
                  <c:v>22.01867249172654</c:v>
                </c:pt>
                <c:pt idx="1593">
                  <c:v>22.02861956732317</c:v>
                </c:pt>
                <c:pt idx="1594">
                  <c:v>22.038564106805</c:v>
                </c:pt>
                <c:pt idx="1595">
                  <c:v>22.04850307716603</c:v>
                </c:pt>
                <c:pt idx="1596">
                  <c:v>22.05843951345843</c:v>
                </c:pt>
                <c:pt idx="1597">
                  <c:v>22.06837190030841</c:v>
                </c:pt>
                <c:pt idx="1598">
                  <c:v>22.07829872481294</c:v>
                </c:pt>
                <c:pt idx="1599">
                  <c:v>22.08822301831512</c:v>
                </c:pt>
                <c:pt idx="1600">
                  <c:v>22.09814175398411</c:v>
                </c:pt>
                <c:pt idx="1601">
                  <c:v>22.10805796069293</c:v>
                </c:pt>
                <c:pt idx="1602">
                  <c:v>22.1179701261531</c:v>
                </c:pt>
                <c:pt idx="1603">
                  <c:v>22.12787674054183</c:v>
                </c:pt>
                <c:pt idx="1604">
                  <c:v>22.13778082903076</c:v>
                </c:pt>
                <c:pt idx="1605">
                  <c:v>22.14767937095147</c:v>
                </c:pt>
                <c:pt idx="1606">
                  <c:v>22.15757538901058</c:v>
                </c:pt>
                <c:pt idx="1607">
                  <c:v>22.16746737399858</c:v>
                </c:pt>
                <c:pt idx="1608">
                  <c:v>22.17735381916665</c:v>
                </c:pt>
                <c:pt idx="1609">
                  <c:v>22.18723774352749</c:v>
                </c:pt>
                <c:pt idx="1610">
                  <c:v>22.19711613256269</c:v>
                </c:pt>
                <c:pt idx="1611">
                  <c:v>22.20699200282486</c:v>
                </c:pt>
                <c:pt idx="1612">
                  <c:v>22.21686384817726</c:v>
                </c:pt>
                <c:pt idx="1613">
                  <c:v>22.22673016493886</c:v>
                </c:pt>
                <c:pt idx="1614">
                  <c:v>22.23659396597584</c:v>
                </c:pt>
                <c:pt idx="1615">
                  <c:v>22.24645224290731</c:v>
                </c:pt>
                <c:pt idx="1616">
                  <c:v>22.25630800614447</c:v>
                </c:pt>
                <c:pt idx="1617">
                  <c:v>22.266159752617</c:v>
                </c:pt>
                <c:pt idx="1618">
                  <c:v>22.27600598170548</c:v>
                </c:pt>
                <c:pt idx="1619">
                  <c:v>22.28584970014202</c:v>
                </c:pt>
                <c:pt idx="1620">
                  <c:v>22.29568790567092</c:v>
                </c:pt>
                <c:pt idx="1621">
                  <c:v>22.30552360257418</c:v>
                </c:pt>
                <c:pt idx="1622">
                  <c:v>22.3153552908419</c:v>
                </c:pt>
                <c:pt idx="1623">
                  <c:v>22.32518147291</c:v>
                </c:pt>
                <c:pt idx="1624">
                  <c:v>22.33500514938898</c:v>
                </c:pt>
                <c:pt idx="1625">
                  <c:v>22.34482332413581</c:v>
                </c:pt>
                <c:pt idx="1626">
                  <c:v>22.35463899531582</c:v>
                </c:pt>
                <c:pt idx="1627">
                  <c:v>22.36445066597329</c:v>
                </c:pt>
                <c:pt idx="1628">
                  <c:v>22.37425684159331</c:v>
                </c:pt>
                <c:pt idx="1629">
                  <c:v>22.38406051667712</c:v>
                </c:pt>
                <c:pt idx="1630">
                  <c:v>22.39385870118205</c:v>
                </c:pt>
                <c:pt idx="1631">
                  <c:v>22.40365438716912</c:v>
                </c:pt>
                <c:pt idx="1632">
                  <c:v>22.41344608073058</c:v>
                </c:pt>
                <c:pt idx="1633">
                  <c:v>22.42323229039457</c:v>
                </c:pt>
                <c:pt idx="1634">
                  <c:v>22.43301600456535</c:v>
                </c:pt>
                <c:pt idx="1635">
                  <c:v>22.44279423928836</c:v>
                </c:pt>
                <c:pt idx="1636">
                  <c:v>22.45256998053267</c:v>
                </c:pt>
                <c:pt idx="1637">
                  <c:v>22.46234173743223</c:v>
                </c:pt>
                <c:pt idx="1638">
                  <c:v>22.47210802155211</c:v>
                </c:pt>
                <c:pt idx="1639">
                  <c:v>22.48187181521203</c:v>
                </c:pt>
                <c:pt idx="1640">
                  <c:v>22.49163014053308</c:v>
                </c:pt>
                <c:pt idx="1641">
                  <c:v>22.50138597740472</c:v>
                </c:pt>
                <c:pt idx="1642">
                  <c:v>22.51113783700222</c:v>
                </c:pt>
                <c:pt idx="1643">
                  <c:v>22.52088423475297</c:v>
                </c:pt>
                <c:pt idx="1644">
                  <c:v>22.53062814703143</c:v>
                </c:pt>
                <c:pt idx="1645">
                  <c:v>22.54036660202182</c:v>
                </c:pt>
                <c:pt idx="1646">
                  <c:v>22.5501025735454</c:v>
                </c:pt>
                <c:pt idx="1647">
                  <c:v>22.55983457680092</c:v>
                </c:pt>
                <c:pt idx="1648">
                  <c:v>22.5695611294083</c:v>
                </c:pt>
                <c:pt idx="1649">
                  <c:v>22.57928520155413</c:v>
                </c:pt>
                <c:pt idx="1650">
                  <c:v>22.58900382747388</c:v>
                </c:pt>
                <c:pt idx="1651">
                  <c:v>22.59871997493362</c:v>
                </c:pt>
                <c:pt idx="1652">
                  <c:v>22.60843216215555</c:v>
                </c:pt>
                <c:pt idx="1653">
                  <c:v>22.61813890977796</c:v>
                </c:pt>
                <c:pt idx="1654">
                  <c:v>22.62784318193978</c:v>
                </c:pt>
                <c:pt idx="1655">
                  <c:v>22.63754201891531</c:v>
                </c:pt>
                <c:pt idx="1656">
                  <c:v>22.64723838242783</c:v>
                </c:pt>
                <c:pt idx="1657">
                  <c:v>22.6569307937167</c:v>
                </c:pt>
                <c:pt idx="1658">
                  <c:v>22.66661777643262</c:v>
                </c:pt>
                <c:pt idx="1659">
                  <c:v>22.67630228867901</c:v>
                </c:pt>
                <c:pt idx="1660">
                  <c:v>22.68598137675687</c:v>
                </c:pt>
                <c:pt idx="1661">
                  <c:v>22.69565799635882</c:v>
                </c:pt>
                <c:pt idx="1662">
                  <c:v>22.70533067173534</c:v>
                </c:pt>
                <c:pt idx="1663">
                  <c:v>22.71499792954352</c:v>
                </c:pt>
                <c:pt idx="1664">
                  <c:v>22.72466272186332</c:v>
                </c:pt>
                <c:pt idx="1665">
                  <c:v>22.73432210101032</c:v>
                </c:pt>
                <c:pt idx="1666">
                  <c:v>22.7439790166587</c:v>
                </c:pt>
                <c:pt idx="1667">
                  <c:v>22.753631996064</c:v>
                </c:pt>
                <c:pt idx="1668">
                  <c:v>22.76327956888342</c:v>
                </c:pt>
                <c:pt idx="1669">
                  <c:v>22.77292468118588</c:v>
                </c:pt>
                <c:pt idx="1670">
                  <c:v>22.78256439128928</c:v>
                </c:pt>
                <c:pt idx="1671">
                  <c:v>22.79220164286152</c:v>
                </c:pt>
                <c:pt idx="1672">
                  <c:v>22.80183496615717</c:v>
                </c:pt>
                <c:pt idx="1673">
                  <c:v>22.81146289382745</c:v>
                </c:pt>
                <c:pt idx="1674">
                  <c:v>22.82108836594243</c:v>
                </c:pt>
                <c:pt idx="1675">
                  <c:v>22.83070844681008</c:v>
                </c:pt>
                <c:pt idx="1676">
                  <c:v>22.84032607410428</c:v>
                </c:pt>
                <c:pt idx="1677">
                  <c:v>22.84993978107248</c:v>
                </c:pt>
                <c:pt idx="1678">
                  <c:v>22.85954810335397</c:v>
                </c:pt>
                <c:pt idx="1679">
                  <c:v>22.86915397503197</c:v>
                </c:pt>
                <c:pt idx="1680">
                  <c:v>22.87875446639255</c:v>
                </c:pt>
                <c:pt idx="1681">
                  <c:v>22.88835250912759</c:v>
                </c:pt>
                <c:pt idx="1682">
                  <c:v>22.89794663947144</c:v>
                </c:pt>
                <c:pt idx="1683">
                  <c:v>22.90753539604533</c:v>
                </c:pt>
                <c:pt idx="1684">
                  <c:v>22.91712170695784</c:v>
                </c:pt>
                <c:pt idx="1685">
                  <c:v>22.92670264846092</c:v>
                </c:pt>
                <c:pt idx="1686">
                  <c:v>22.93628114627674</c:v>
                </c:pt>
                <c:pt idx="1687">
                  <c:v>22.94585573962028</c:v>
                </c:pt>
                <c:pt idx="1688">
                  <c:v>22.95542497008885</c:v>
                </c:pt>
                <c:pt idx="1689">
                  <c:v>22.96499175982839</c:v>
                </c:pt>
                <c:pt idx="1690">
                  <c:v>22.97455319104477</c:v>
                </c:pt>
                <c:pt idx="1691">
                  <c:v>22.98411218350228</c:v>
                </c:pt>
                <c:pt idx="1692">
                  <c:v>22.99366727939082</c:v>
                </c:pt>
                <c:pt idx="1693">
                  <c:v>23.00321702327755</c:v>
                </c:pt>
                <c:pt idx="1694">
                  <c:v>23.0127643313579</c:v>
                </c:pt>
                <c:pt idx="1695">
                  <c:v>23.02230629177958</c:v>
                </c:pt>
                <c:pt idx="1696">
                  <c:v>23.03184581836119</c:v>
                </c:pt>
                <c:pt idx="1697">
                  <c:v>23.04138145626132</c:v>
                </c:pt>
                <c:pt idx="1698">
                  <c:v>23.0509117530111</c:v>
                </c:pt>
                <c:pt idx="1699">
                  <c:v>23.06043961886743</c:v>
                </c:pt>
                <c:pt idx="1700">
                  <c:v>23.06996214790792</c:v>
                </c:pt>
                <c:pt idx="1701">
                  <c:v>23.07948224801743</c:v>
                </c:pt>
                <c:pt idx="1702">
                  <c:v>23.08899846731727</c:v>
                </c:pt>
                <c:pt idx="1703">
                  <c:v>23.09850935629653</c:v>
                </c:pt>
                <c:pt idx="1704">
                  <c:v>23.10801781928571</c:v>
                </c:pt>
                <c:pt idx="1705">
                  <c:v>23.11752095628008</c:v>
                </c:pt>
                <c:pt idx="1706">
                  <c:v>23.12702166924295</c:v>
                </c:pt>
                <c:pt idx="1707">
                  <c:v>23.13651850925234</c:v>
                </c:pt>
                <c:pt idx="1708">
                  <c:v>23.14601002974927</c:v>
                </c:pt>
                <c:pt idx="1709">
                  <c:v>23.15549912914979</c:v>
                </c:pt>
                <c:pt idx="1710">
                  <c:v>23.164982913355</c:v>
                </c:pt>
                <c:pt idx="1711">
                  <c:v>23.17446427841852</c:v>
                </c:pt>
                <c:pt idx="1712">
                  <c:v>23.18394177836912</c:v>
                </c:pt>
                <c:pt idx="1713">
                  <c:v>23.19341396959383</c:v>
                </c:pt>
                <c:pt idx="1714">
                  <c:v>23.20288374460617</c:v>
                </c:pt>
                <c:pt idx="1715">
                  <c:v>23.21234821520109</c:v>
                </c:pt>
                <c:pt idx="1716">
                  <c:v>23.22181027153455</c:v>
                </c:pt>
                <c:pt idx="1717">
                  <c:v>23.2312684705801</c:v>
                </c:pt>
                <c:pt idx="1718">
                  <c:v>23.24072137166472</c:v>
                </c:pt>
                <c:pt idx="1719">
                  <c:v>23.25017186141143</c:v>
                </c:pt>
                <c:pt idx="1720">
                  <c:v>23.25961705749713</c:v>
                </c:pt>
                <c:pt idx="1721">
                  <c:v>23.26905984419198</c:v>
                </c:pt>
                <c:pt idx="1722">
                  <c:v>23.27849878140836</c:v>
                </c:pt>
                <c:pt idx="1723">
                  <c:v>23.2879324314073</c:v>
                </c:pt>
                <c:pt idx="1724">
                  <c:v>23.29736367493322</c:v>
                </c:pt>
                <c:pt idx="1725">
                  <c:v>23.306789635533</c:v>
                </c:pt>
                <c:pt idx="1726">
                  <c:v>23.31621319160305</c:v>
                </c:pt>
                <c:pt idx="1727">
                  <c:v>23.32563290598852</c:v>
                </c:pt>
                <c:pt idx="1728">
                  <c:v>23.33504734387861</c:v>
                </c:pt>
                <c:pt idx="1729">
                  <c:v>23.34445938015099</c:v>
                </c:pt>
                <c:pt idx="1730">
                  <c:v>23.35386614421074</c:v>
                </c:pt>
                <c:pt idx="1731">
                  <c:v>23.36327050859222</c:v>
                </c:pt>
                <c:pt idx="1732">
                  <c:v>23.3726710390676</c:v>
                </c:pt>
                <c:pt idx="1733">
                  <c:v>23.38206630374822</c:v>
                </c:pt>
                <c:pt idx="1734">
                  <c:v>23.39145917165695</c:v>
                </c:pt>
                <c:pt idx="1735">
                  <c:v>23.4008467780451</c:v>
                </c:pt>
                <c:pt idx="1736">
                  <c:v>23.410231989597</c:v>
                </c:pt>
                <c:pt idx="1737">
                  <c:v>23.4196133750058</c:v>
                </c:pt>
                <c:pt idx="1738">
                  <c:v>23.4289895052991</c:v>
                </c:pt>
                <c:pt idx="1739">
                  <c:v>23.43836324365681</c:v>
                </c:pt>
                <c:pt idx="1740">
                  <c:v>23.44773173116468</c:v>
                </c:pt>
                <c:pt idx="1741">
                  <c:v>23.4570978286688</c:v>
                </c:pt>
                <c:pt idx="1742">
                  <c:v>23.46646010777738</c:v>
                </c:pt>
                <c:pt idx="1743">
                  <c:v>23.47581714242845</c:v>
                </c:pt>
                <c:pt idx="1744">
                  <c:v>23.48517178997071</c:v>
                </c:pt>
                <c:pt idx="1745">
                  <c:v>23.49452119731259</c:v>
                </c:pt>
                <c:pt idx="1746">
                  <c:v>23.50386821947373</c:v>
                </c:pt>
                <c:pt idx="1747">
                  <c:v>23.51321143097157</c:v>
                </c:pt>
                <c:pt idx="1748">
                  <c:v>23.52254940864853</c:v>
                </c:pt>
                <c:pt idx="1749">
                  <c:v>23.53188500403407</c:v>
                </c:pt>
                <c:pt idx="1750">
                  <c:v>23.54121536984739</c:v>
                </c:pt>
                <c:pt idx="1751">
                  <c:v>23.55054335529354</c:v>
                </c:pt>
                <c:pt idx="1752">
                  <c:v>23.55986753779326</c:v>
                </c:pt>
                <c:pt idx="1753">
                  <c:v>23.56918649708756</c:v>
                </c:pt>
                <c:pt idx="1754">
                  <c:v>23.57850307889834</c:v>
                </c:pt>
                <c:pt idx="1755">
                  <c:v>23.58781444174388</c:v>
                </c:pt>
                <c:pt idx="1756">
                  <c:v>23.5971234290264</c:v>
                </c:pt>
                <c:pt idx="1757">
                  <c:v>23.60642862106403</c:v>
                </c:pt>
                <c:pt idx="1758">
                  <c:v>23.61572860049052</c:v>
                </c:pt>
                <c:pt idx="1759">
                  <c:v>23.62502620723194</c:v>
                </c:pt>
                <c:pt idx="1760">
                  <c:v>23.634318605594</c:v>
                </c:pt>
                <c:pt idx="1761">
                  <c:v>23.64360863318772</c:v>
                </c:pt>
                <c:pt idx="1762">
                  <c:v>23.65289487322287</c:v>
                </c:pt>
                <c:pt idx="1763">
                  <c:v>23.66217591121999</c:v>
                </c:pt>
                <c:pt idx="1764">
                  <c:v>23.67145458132118</c:v>
                </c:pt>
                <c:pt idx="1765">
                  <c:v>23.68072805360764</c:v>
                </c:pt>
                <c:pt idx="1766">
                  <c:v>23.68999915991116</c:v>
                </c:pt>
                <c:pt idx="1767">
                  <c:v>23.69926648632709</c:v>
                </c:pt>
                <c:pt idx="1768">
                  <c:v>23.70852862125708</c:v>
                </c:pt>
                <c:pt idx="1769">
                  <c:v>23.71778839307085</c:v>
                </c:pt>
                <c:pt idx="1770">
                  <c:v>23.72704297761352</c:v>
                </c:pt>
                <c:pt idx="1771">
                  <c:v>23.73629520094922</c:v>
                </c:pt>
                <c:pt idx="1772">
                  <c:v>23.74554365205318</c:v>
                </c:pt>
                <c:pt idx="1773">
                  <c:v>23.75478692220219</c:v>
                </c:pt>
                <c:pt idx="1774">
                  <c:v>23.76402783400532</c:v>
                </c:pt>
                <c:pt idx="1775">
                  <c:v>23.77326356875758</c:v>
                </c:pt>
                <c:pt idx="1776">
                  <c:v>23.78249694630101</c:v>
                </c:pt>
                <c:pt idx="1777">
                  <c:v>23.79172655922013</c:v>
                </c:pt>
                <c:pt idx="1778">
                  <c:v>23.80095100166073</c:v>
                </c:pt>
                <c:pt idx="1779">
                  <c:v>23.81017309048202</c:v>
                </c:pt>
                <c:pt idx="1780">
                  <c:v>23.81939001302179</c:v>
                </c:pt>
                <c:pt idx="1781">
                  <c:v>23.82860458384298</c:v>
                </c:pt>
                <c:pt idx="1782">
                  <c:v>23.83781539766271</c:v>
                </c:pt>
                <c:pt idx="1783">
                  <c:v>23.84702105149031</c:v>
                </c:pt>
                <c:pt idx="1784">
                  <c:v>23.85622435644764</c:v>
                </c:pt>
                <c:pt idx="1785">
                  <c:v>23.86542250560144</c:v>
                </c:pt>
                <c:pt idx="1786">
                  <c:v>23.87461830778196</c:v>
                </c:pt>
                <c:pt idx="1787">
                  <c:v>23.88381036056863</c:v>
                </c:pt>
                <c:pt idx="1788">
                  <c:v>23.8929972638286</c:v>
                </c:pt>
                <c:pt idx="1789">
                  <c:v>23.90218182295788</c:v>
                </c:pt>
                <c:pt idx="1790">
                  <c:v>23.91136123674067</c:v>
                </c:pt>
                <c:pt idx="1791">
                  <c:v>23.92053830828601</c:v>
                </c:pt>
                <c:pt idx="1792">
                  <c:v>23.92971163802996</c:v>
                </c:pt>
                <c:pt idx="1793">
                  <c:v>23.93887982869165</c:v>
                </c:pt>
                <c:pt idx="1794">
                  <c:v>23.94804567995291</c:v>
                </c:pt>
                <c:pt idx="1795">
                  <c:v>23.95720639630371</c:v>
                </c:pt>
                <c:pt idx="1796">
                  <c:v>23.96636477514355</c:v>
                </c:pt>
                <c:pt idx="1797">
                  <c:v>23.97551941975932</c:v>
                </c:pt>
                <c:pt idx="1798">
                  <c:v>23.98466893571629</c:v>
                </c:pt>
                <c:pt idx="1799">
                  <c:v>23.99381611699373</c:v>
                </c:pt>
                <c:pt idx="1800">
                  <c:v>24.00295817377585</c:v>
                </c:pt>
                <c:pt idx="1801">
                  <c:v>24.01209789776415</c:v>
                </c:pt>
                <c:pt idx="1802">
                  <c:v>24.02123389509057</c:v>
                </c:pt>
                <c:pt idx="1803">
                  <c:v>24.03036477416079</c:v>
                </c:pt>
                <c:pt idx="1804">
                  <c:v>24.03949332326302</c:v>
                </c:pt>
                <c:pt idx="1805">
                  <c:v>24.0486167582642</c:v>
                </c:pt>
                <c:pt idx="1806">
                  <c:v>24.05773786517936</c:v>
                </c:pt>
                <c:pt idx="1807">
                  <c:v>24.06685525297975</c:v>
                </c:pt>
                <c:pt idx="1808">
                  <c:v>24.07596753290569</c:v>
                </c:pt>
                <c:pt idx="1809">
                  <c:v>24.08507748756587</c:v>
                </c:pt>
                <c:pt idx="1810">
                  <c:v>24.09418233849843</c:v>
                </c:pt>
                <c:pt idx="1811">
                  <c:v>24.1032848660435</c:v>
                </c:pt>
                <c:pt idx="1812">
                  <c:v>24.11238368200579</c:v>
                </c:pt>
                <c:pt idx="1813">
                  <c:v>24.12147740045462</c:v>
                </c:pt>
                <c:pt idx="1814">
                  <c:v>24.12147740045462</c:v>
                </c:pt>
                <c:pt idx="1815">
                  <c:v>24.11954439676111</c:v>
                </c:pt>
                <c:pt idx="1816">
                  <c:v>24.11761124456654</c:v>
                </c:pt>
                <c:pt idx="1817">
                  <c:v>24.11567824778199</c:v>
                </c:pt>
                <c:pt idx="1818">
                  <c:v>24.11374569618208</c:v>
                </c:pt>
                <c:pt idx="1819">
                  <c:v>24.11181300761698</c:v>
                </c:pt>
                <c:pt idx="1820">
                  <c:v>24.10988076738091</c:v>
                </c:pt>
                <c:pt idx="1821">
                  <c:v>24.10794838574696</c:v>
                </c:pt>
                <c:pt idx="1822">
                  <c:v>24.1060161600352</c:v>
                </c:pt>
                <c:pt idx="1823">
                  <c:v>24.10408438522141</c:v>
                </c:pt>
                <c:pt idx="1824">
                  <c:v>24.1021524703111</c:v>
                </c:pt>
                <c:pt idx="1825">
                  <c:v>24.10022100484194</c:v>
                </c:pt>
                <c:pt idx="1826">
                  <c:v>24.09828939932347</c:v>
                </c:pt>
                <c:pt idx="1827">
                  <c:v>24.09635794851271</c:v>
                </c:pt>
                <c:pt idx="1828">
                  <c:v>24.0944269480637</c:v>
                </c:pt>
                <c:pt idx="1829">
                  <c:v>24.09249580880358</c:v>
                </c:pt>
                <c:pt idx="1830">
                  <c:v>24.09056511920647</c:v>
                </c:pt>
                <c:pt idx="1831">
                  <c:v>24.08863429001871</c:v>
                </c:pt>
                <c:pt idx="1832">
                  <c:v>24.08670361587897</c:v>
                </c:pt>
                <c:pt idx="1833">
                  <c:v>24.08477339133128</c:v>
                </c:pt>
                <c:pt idx="1834">
                  <c:v>24.08284302726388</c:v>
                </c:pt>
                <c:pt idx="1835">
                  <c:v>24.08091311274126</c:v>
                </c:pt>
                <c:pt idx="1836">
                  <c:v>24.07898305874626</c:v>
                </c:pt>
                <c:pt idx="1837">
                  <c:v>24.07705315979927</c:v>
                </c:pt>
                <c:pt idx="1838">
                  <c:v>24.07512371032603</c:v>
                </c:pt>
                <c:pt idx="1839">
                  <c:v>24.07319412133346</c:v>
                </c:pt>
                <c:pt idx="1840">
                  <c:v>24.07126498173854</c:v>
                </c:pt>
                <c:pt idx="1841">
                  <c:v>24.06933570277643</c:v>
                </c:pt>
                <c:pt idx="1842">
                  <c:v>24.06740657884927</c:v>
                </c:pt>
                <c:pt idx="1843">
                  <c:v>24.06547790426454</c:v>
                </c:pt>
                <c:pt idx="1844">
                  <c:v>24.06354909038356</c:v>
                </c:pt>
                <c:pt idx="1845">
                  <c:v>24.06162072579776</c:v>
                </c:pt>
                <c:pt idx="1846">
                  <c:v>24.05969222196302</c:v>
                </c:pt>
                <c:pt idx="1847">
                  <c:v>24.05776387316319</c:v>
                </c:pt>
                <c:pt idx="1848">
                  <c:v>24.05583597358759</c:v>
                </c:pt>
                <c:pt idx="1849">
                  <c:v>24.05390793483399</c:v>
                </c:pt>
                <c:pt idx="1850">
                  <c:v>24.05198034525728</c:v>
                </c:pt>
                <c:pt idx="1851">
                  <c:v>24.0500526165499</c:v>
                </c:pt>
                <c:pt idx="1852">
                  <c:v>24.04812504287746</c:v>
                </c:pt>
                <c:pt idx="1853">
                  <c:v>24.04619791831092</c:v>
                </c:pt>
                <c:pt idx="1854">
                  <c:v>24.0442706546847</c:v>
                </c:pt>
                <c:pt idx="1855">
                  <c:v>24.04234384011705</c:v>
                </c:pt>
                <c:pt idx="1856">
                  <c:v>24.04041688653704</c:v>
                </c:pt>
                <c:pt idx="1857">
                  <c:v>24.03849008799198</c:v>
                </c:pt>
                <c:pt idx="1858">
                  <c:v>24.03656373767539</c:v>
                </c:pt>
                <c:pt idx="1859">
                  <c:v>24.0346372448921</c:v>
                </c:pt>
                <c:pt idx="1860">
                  <c:v>24.03271120081577</c:v>
                </c:pt>
                <c:pt idx="1861">
                  <c:v>24.03078501761058</c:v>
                </c:pt>
                <c:pt idx="1862">
                  <c:v>24.02885898920625</c:v>
                </c:pt>
                <c:pt idx="1863">
                  <c:v>24.026933409438</c:v>
                </c:pt>
                <c:pt idx="1864">
                  <c:v>24.02500769061175</c:v>
                </c:pt>
                <c:pt idx="1865">
                  <c:v>24.02308242037437</c:v>
                </c:pt>
                <c:pt idx="1866">
                  <c:v>24.02115701112621</c:v>
                </c:pt>
                <c:pt idx="1867">
                  <c:v>24.0192317566789</c:v>
                </c:pt>
                <c:pt idx="1868">
                  <c:v>24.0173069507496</c:v>
                </c:pt>
                <c:pt idx="1869">
                  <c:v>24.01538200588038</c:v>
                </c:pt>
                <c:pt idx="1870">
                  <c:v>24.01345750948194</c:v>
                </c:pt>
                <c:pt idx="1871">
                  <c:v>24.01153287419081</c:v>
                </c:pt>
                <c:pt idx="1872">
                  <c:v>24.00960839370054</c:v>
                </c:pt>
                <c:pt idx="1873">
                  <c:v>24.0076843616102</c:v>
                </c:pt>
                <c:pt idx="1874">
                  <c:v>24.00576019069801</c:v>
                </c:pt>
                <c:pt idx="1875">
                  <c:v>24.00383646813851</c:v>
                </c:pt>
                <c:pt idx="1876">
                  <c:v>24.00191260680441</c:v>
                </c:pt>
                <c:pt idx="1877">
                  <c:v>23.99998890027116</c:v>
                </c:pt>
                <c:pt idx="1878">
                  <c:v>23.99806564201976</c:v>
                </c:pt>
                <c:pt idx="1879">
                  <c:v>23.99614224506458</c:v>
                </c:pt>
                <c:pt idx="1880">
                  <c:v>23.99421929634405</c:v>
                </c:pt>
                <c:pt idx="1881">
                  <c:v>23.99229620896696</c:v>
                </c:pt>
                <c:pt idx="1882">
                  <c:v>23.99037327639077</c:v>
                </c:pt>
                <c:pt idx="1883">
                  <c:v>23.98845079197831</c:v>
                </c:pt>
                <c:pt idx="1884">
                  <c:v>23.98652816898019</c:v>
                </c:pt>
                <c:pt idx="1885">
                  <c:v>23.98460599409858</c:v>
                </c:pt>
                <c:pt idx="1886">
                  <c:v>23.98268368067852</c:v>
                </c:pt>
                <c:pt idx="1887">
                  <c:v>23.98076152205936</c:v>
                </c:pt>
                <c:pt idx="1888">
                  <c:v>23.97883981148582</c:v>
                </c:pt>
                <c:pt idx="1889">
                  <c:v>23.97691796244476</c:v>
                </c:pt>
                <c:pt idx="1890">
                  <c:v>23.9749965614021</c:v>
                </c:pt>
                <c:pt idx="1891">
                  <c:v>23.97307502193909</c:v>
                </c:pt>
                <c:pt idx="1892">
                  <c:v>23.97115363727694</c:v>
                </c:pt>
                <c:pt idx="1893">
                  <c:v>23.96923270054234</c:v>
                </c:pt>
                <c:pt idx="1894">
                  <c:v>23.96731161918149</c:v>
                </c:pt>
                <c:pt idx="1895">
                  <c:v>23.96539098494921</c:v>
                </c:pt>
                <c:pt idx="1896">
                  <c:v>23.96347021204491</c:v>
                </c:pt>
                <c:pt idx="1897">
                  <c:v>23.9615495935726</c:v>
                </c:pt>
                <c:pt idx="1898">
                  <c:v>23.9596294225423</c:v>
                </c:pt>
                <c:pt idx="1899">
                  <c:v>23.95770911291057</c:v>
                </c:pt>
                <c:pt idx="1900">
                  <c:v>23.95578925067364</c:v>
                </c:pt>
                <c:pt idx="1901">
                  <c:v>23.9538692498825</c:v>
                </c:pt>
                <c:pt idx="1902">
                  <c:v>23.95194940352334</c:v>
                </c:pt>
                <c:pt idx="1903">
                  <c:v>23.95003000448838</c:v>
                </c:pt>
                <c:pt idx="1904">
                  <c:v>23.94811046696978</c:v>
                </c:pt>
                <c:pt idx="1905">
                  <c:v>23.94619137672822</c:v>
                </c:pt>
                <c:pt idx="1906">
                  <c:v>23.94427214805022</c:v>
                </c:pt>
                <c:pt idx="1907">
                  <c:v>23.94235307380422</c:v>
                </c:pt>
                <c:pt idx="1908">
                  <c:v>23.94043444676458</c:v>
                </c:pt>
                <c:pt idx="1909">
                  <c:v>23.93851568135918</c:v>
                </c:pt>
                <c:pt idx="1910">
                  <c:v>23.93659736311297</c:v>
                </c:pt>
                <c:pt idx="1911">
                  <c:v>23.93467890654809</c:v>
                </c:pt>
                <c:pt idx="1912">
                  <c:v>23.93276060441527</c:v>
                </c:pt>
                <c:pt idx="1913">
                  <c:v>23.93084274937098</c:v>
                </c:pt>
                <c:pt idx="1914">
                  <c:v>23.92892475607871</c:v>
                </c:pt>
                <c:pt idx="1915">
                  <c:v>23.92700720982782</c:v>
                </c:pt>
                <c:pt idx="1916">
                  <c:v>23.92508952537612</c:v>
                </c:pt>
                <c:pt idx="1917">
                  <c:v>23.92317199535645</c:v>
                </c:pt>
                <c:pt idx="1918">
                  <c:v>23.92125491230751</c:v>
                </c:pt>
                <c:pt idx="1919">
                  <c:v>23.91933769112838</c:v>
                </c:pt>
                <c:pt idx="1920">
                  <c:v>23.91742091687287</c:v>
                </c:pt>
                <c:pt idx="1921">
                  <c:v>23.9155040045343</c:v>
                </c:pt>
                <c:pt idx="1922">
                  <c:v>23.91358724662778</c:v>
                </c:pt>
                <c:pt idx="1923">
                  <c:v>23.91167093557418</c:v>
                </c:pt>
                <c:pt idx="1924">
                  <c:v>23.90975448650822</c:v>
                </c:pt>
                <c:pt idx="1925">
                  <c:v>23.90783848424804</c:v>
                </c:pt>
                <c:pt idx="1926">
                  <c:v>23.90592234402262</c:v>
                </c:pt>
                <c:pt idx="1927">
                  <c:v>23.90400635822926</c:v>
                </c:pt>
                <c:pt idx="1928">
                  <c:v>23.90209081917098</c:v>
                </c:pt>
                <c:pt idx="1929">
                  <c:v>23.90017513693241</c:v>
                </c:pt>
                <c:pt idx="1930">
                  <c:v>23.89825989874388</c:v>
                </c:pt>
                <c:pt idx="1931">
                  <c:v>23.89634452228563</c:v>
                </c:pt>
                <c:pt idx="1932">
                  <c:v>23.89442929983831</c:v>
                </c:pt>
                <c:pt idx="1933">
                  <c:v>23.8925145235886</c:v>
                </c:pt>
                <c:pt idx="1934">
                  <c:v>23.89059960913965</c:v>
                </c:pt>
                <c:pt idx="1935">
                  <c:v>23.8886851408413</c:v>
                </c:pt>
                <c:pt idx="1936">
                  <c:v>23.88677053439072</c:v>
                </c:pt>
                <c:pt idx="1937">
                  <c:v>23.88485608195107</c:v>
                </c:pt>
                <c:pt idx="1938">
                  <c:v>23.88294207559152</c:v>
                </c:pt>
                <c:pt idx="1939">
                  <c:v>23.88102793115025</c:v>
                </c:pt>
                <c:pt idx="1940">
                  <c:v>23.87911423274209</c:v>
                </c:pt>
                <c:pt idx="1941">
                  <c:v>23.87720039629918</c:v>
                </c:pt>
                <c:pt idx="1942">
                  <c:v>23.87528671386719</c:v>
                </c:pt>
                <c:pt idx="1943">
                  <c:v>23.87337347739784</c:v>
                </c:pt>
                <c:pt idx="1944">
                  <c:v>23.87146010296422</c:v>
                </c:pt>
                <c:pt idx="1945">
                  <c:v>23.86954717444624</c:v>
                </c:pt>
                <c:pt idx="1946">
                  <c:v>23.867634108011</c:v>
                </c:pt>
                <c:pt idx="1947">
                  <c:v>23.86572119558668</c:v>
                </c:pt>
                <c:pt idx="1948">
                  <c:v>23.86380872900752</c:v>
                </c:pt>
                <c:pt idx="1949">
                  <c:v>23.86189612458157</c:v>
                </c:pt>
                <c:pt idx="1950">
                  <c:v>23.85998396595377</c:v>
                </c:pt>
                <c:pt idx="1951">
                  <c:v>23.85807166952619</c:v>
                </c:pt>
                <c:pt idx="1952">
                  <c:v>23.85615952710955</c:v>
                </c:pt>
                <c:pt idx="1953">
                  <c:v>23.85424783042055</c:v>
                </c:pt>
                <c:pt idx="1954">
                  <c:v>23.85233599600228</c:v>
                </c:pt>
                <c:pt idx="1955">
                  <c:v>23.85042460726466</c:v>
                </c:pt>
                <c:pt idx="1956">
                  <c:v>23.84851308084475</c:v>
                </c:pt>
                <c:pt idx="1957">
                  <c:v>23.84660170843578</c:v>
                </c:pt>
                <c:pt idx="1958">
                  <c:v>23.84469078163697</c:v>
                </c:pt>
                <c:pt idx="1959">
                  <c:v>23.84277971722636</c:v>
                </c:pt>
                <c:pt idx="1960">
                  <c:v>23.84086909837893</c:v>
                </c:pt>
                <c:pt idx="1961">
                  <c:v>23.8389583419667</c:v>
                </c:pt>
                <c:pt idx="1962">
                  <c:v>23.83704773956537</c:v>
                </c:pt>
                <c:pt idx="1963">
                  <c:v>23.83513758265675</c:v>
                </c:pt>
                <c:pt idx="1964">
                  <c:v>23.83322728478205</c:v>
                </c:pt>
                <c:pt idx="1965">
                  <c:v>23.83131742790547</c:v>
                </c:pt>
                <c:pt idx="1966">
                  <c:v>23.829407433154</c:v>
                </c:pt>
                <c:pt idx="1967">
                  <c:v>23.82749759198709</c:v>
                </c:pt>
                <c:pt idx="1968">
                  <c:v>23.82558819577043</c:v>
                </c:pt>
                <c:pt idx="1969">
                  <c:v>23.82367866174918</c:v>
                </c:pt>
                <c:pt idx="1970">
                  <c:v>23.8217695726313</c:v>
                </c:pt>
                <c:pt idx="1971">
                  <c:v>23.81986034575575</c:v>
                </c:pt>
                <c:pt idx="1972">
                  <c:v>23.81795127246473</c:v>
                </c:pt>
                <c:pt idx="1973">
                  <c:v>23.81604264400679</c:v>
                </c:pt>
                <c:pt idx="1974">
                  <c:v>23.81413387786144</c:v>
                </c:pt>
                <c:pt idx="1975">
                  <c:v>23.81222555650232</c:v>
                </c:pt>
                <c:pt idx="1976">
                  <c:v>23.81031709750263</c:v>
                </c:pt>
                <c:pt idx="1977">
                  <c:v>23.8084087920875</c:v>
                </c:pt>
                <c:pt idx="1978">
                  <c:v>23.8065009313883</c:v>
                </c:pt>
                <c:pt idx="1979">
                  <c:v>23.80459293311884</c:v>
                </c:pt>
                <c:pt idx="1980">
                  <c:v>23.80268537951845</c:v>
                </c:pt>
                <c:pt idx="1981">
                  <c:v>23.80077768839466</c:v>
                </c:pt>
                <c:pt idx="1982">
                  <c:v>23.79887015085543</c:v>
                </c:pt>
                <c:pt idx="1983">
                  <c:v>23.79696305791495</c:v>
                </c:pt>
                <c:pt idx="1984">
                  <c:v>23.79505582752138</c:v>
                </c:pt>
                <c:pt idx="1985">
                  <c:v>23.79314904167972</c:v>
                </c:pt>
                <c:pt idx="1986">
                  <c:v>23.79124211843182</c:v>
                </c:pt>
                <c:pt idx="1987">
                  <c:v>23.78933534876849</c:v>
                </c:pt>
                <c:pt idx="1988">
                  <c:v>23.78742902358675</c:v>
                </c:pt>
                <c:pt idx="1989">
                  <c:v>23.78552256106905</c:v>
                </c:pt>
                <c:pt idx="1990">
                  <c:v>23.78361654298611</c:v>
                </c:pt>
                <c:pt idx="1991">
                  <c:v>23.78171038761414</c:v>
                </c:pt>
                <c:pt idx="1992">
                  <c:v>23.7798043858267</c:v>
                </c:pt>
                <c:pt idx="1993">
                  <c:v>23.7778988284037</c:v>
                </c:pt>
                <c:pt idx="1994">
                  <c:v>23.77599313376188</c:v>
                </c:pt>
                <c:pt idx="1995">
                  <c:v>23.7740878834377</c:v>
                </c:pt>
                <c:pt idx="1996">
                  <c:v>23.77218249594159</c:v>
                </c:pt>
                <c:pt idx="1997">
                  <c:v>23.77027726203003</c:v>
                </c:pt>
                <c:pt idx="1998">
                  <c:v>23.76837247236573</c:v>
                </c:pt>
                <c:pt idx="1999">
                  <c:v>23.76646754394561</c:v>
                </c:pt>
                <c:pt idx="2000">
                  <c:v>23.76456305338277</c:v>
                </c:pt>
                <c:pt idx="2001">
                  <c:v>23.7626584253277</c:v>
                </c:pt>
                <c:pt idx="2002">
                  <c:v>23.76075395042092</c:v>
                </c:pt>
                <c:pt idx="2003">
                  <c:v>23.75884991920945</c:v>
                </c:pt>
                <c:pt idx="2004">
                  <c:v>23.75694575057586</c:v>
                </c:pt>
                <c:pt idx="2005">
                  <c:v>23.75504202559084</c:v>
                </c:pt>
                <c:pt idx="2006">
                  <c:v>23.75313816323044</c:v>
                </c:pt>
                <c:pt idx="2007">
                  <c:v>23.75123445401832</c:v>
                </c:pt>
                <c:pt idx="2008">
                  <c:v>23.74933118838467</c:v>
                </c:pt>
                <c:pt idx="2009">
                  <c:v>23.74742778544573</c:v>
                </c:pt>
                <c:pt idx="2010">
                  <c:v>23.74552482603854</c:v>
                </c:pt>
                <c:pt idx="2011">
                  <c:v>23.7436217293728</c:v>
                </c:pt>
                <c:pt idx="2012">
                  <c:v>23.74171878585534</c:v>
                </c:pt>
                <c:pt idx="2013">
                  <c:v>23.73981628579952</c:v>
                </c:pt>
                <c:pt idx="2014">
                  <c:v>23.73791364855525</c:v>
                </c:pt>
                <c:pt idx="2015">
                  <c:v>23.73601145472588</c:v>
                </c:pt>
                <c:pt idx="2016">
                  <c:v>23.7341091237548</c:v>
                </c:pt>
                <c:pt idx="2017">
                  <c:v>23.73220694593196</c:v>
                </c:pt>
                <c:pt idx="2018">
                  <c:v>23.73030521145401</c:v>
                </c:pt>
                <c:pt idx="2019">
                  <c:v>23.72840333990436</c:v>
                </c:pt>
                <c:pt idx="2020">
                  <c:v>23.72650191165285</c:v>
                </c:pt>
                <c:pt idx="2021">
                  <c:v>23.72460034637643</c:v>
                </c:pt>
                <c:pt idx="2022">
                  <c:v>23.72269893424827</c:v>
                </c:pt>
                <c:pt idx="2023">
                  <c:v>23.72079796534811</c:v>
                </c:pt>
                <c:pt idx="2024">
                  <c:v>23.71889685949316</c:v>
                </c:pt>
                <c:pt idx="2025">
                  <c:v>23.71699619681946</c:v>
                </c:pt>
                <c:pt idx="2026">
                  <c:v>23.71509539723769</c:v>
                </c:pt>
                <c:pt idx="2027">
                  <c:v>23.7131947508042</c:v>
                </c:pt>
                <c:pt idx="2028">
                  <c:v>23.71129454748186</c:v>
                </c:pt>
                <c:pt idx="2029">
                  <c:v>23.70939420732156</c:v>
                </c:pt>
                <c:pt idx="2030">
                  <c:v>23.70749431022569</c:v>
                </c:pt>
                <c:pt idx="2031">
                  <c:v>23.70559427633857</c:v>
                </c:pt>
                <c:pt idx="2032">
                  <c:v>23.70369439559974</c:v>
                </c:pt>
                <c:pt idx="2033">
                  <c:v>23.70179495785523</c:v>
                </c:pt>
                <c:pt idx="2034">
                  <c:v>23.6998953833896</c:v>
                </c:pt>
                <c:pt idx="2035">
                  <c:v>23.69799624610454</c:v>
                </c:pt>
                <c:pt idx="2036">
                  <c:v>23.69609697155652</c:v>
                </c:pt>
                <c:pt idx="2037">
                  <c:v>23.69419784972388</c:v>
                </c:pt>
                <c:pt idx="2038">
                  <c:v>23.69229917032916</c:v>
                </c:pt>
                <c:pt idx="2039">
                  <c:v>23.69040035388054</c:v>
                </c:pt>
                <c:pt idx="2040">
                  <c:v>23.68850197980754</c:v>
                </c:pt>
                <c:pt idx="2041">
                  <c:v>23.68660346871153</c:v>
                </c:pt>
                <c:pt idx="2042">
                  <c:v>23.68470511029173</c:v>
                </c:pt>
                <c:pt idx="2043">
                  <c:v>23.68280719415418</c:v>
                </c:pt>
                <c:pt idx="2044">
                  <c:v>23.68090914103997</c:v>
                </c:pt>
                <c:pt idx="2045">
                  <c:v>23.67901153014576</c:v>
                </c:pt>
                <c:pt idx="2046">
                  <c:v>23.67711378230581</c:v>
                </c:pt>
                <c:pt idx="2047">
                  <c:v>23.67521618710287</c:v>
                </c:pt>
                <c:pt idx="2048">
                  <c:v>23.67331903402655</c:v>
                </c:pt>
                <c:pt idx="2049">
                  <c:v>23.67142174405084</c:v>
                </c:pt>
                <c:pt idx="2050">
                  <c:v>23.66952489613949</c:v>
                </c:pt>
                <c:pt idx="2051">
                  <c:v>23.66762791135964</c:v>
                </c:pt>
                <c:pt idx="2052">
                  <c:v>23.66573107917759</c:v>
                </c:pt>
                <c:pt idx="2053">
                  <c:v>23.66383468896661</c:v>
                </c:pt>
                <c:pt idx="2054">
                  <c:v>23.66193816193342</c:v>
                </c:pt>
                <c:pt idx="2055">
                  <c:v>23.66004207680902</c:v>
                </c:pt>
                <c:pt idx="2056">
                  <c:v>23.65814585489333</c:v>
                </c:pt>
                <c:pt idx="2057">
                  <c:v>23.65624978553625</c:v>
                </c:pt>
                <c:pt idx="2058">
                  <c:v>23.65435415799464</c:v>
                </c:pt>
                <c:pt idx="2059">
                  <c:v>23.65245839370803</c:v>
                </c:pt>
                <c:pt idx="2060">
                  <c:v>23.65056307117464</c:v>
                </c:pt>
                <c:pt idx="2061">
                  <c:v>23.64866761192712</c:v>
                </c:pt>
                <c:pt idx="2062">
                  <c:v>23.64677230519909</c:v>
                </c:pt>
                <c:pt idx="2063">
                  <c:v>23.64487744013093</c:v>
                </c:pt>
                <c:pt idx="2064">
                  <c:v>23.64298243839494</c:v>
                </c:pt>
                <c:pt idx="2065">
                  <c:v>23.64108787825666</c:v>
                </c:pt>
                <c:pt idx="2066">
                  <c:v>23.63919318148141</c:v>
                </c:pt>
                <c:pt idx="2067">
                  <c:v>23.6372986371864</c:v>
                </c:pt>
                <c:pt idx="2068">
                  <c:v>23.63540453439576</c:v>
                </c:pt>
                <c:pt idx="2069">
                  <c:v>23.63351029501447</c:v>
                </c:pt>
                <c:pt idx="2070">
                  <c:v>23.63161649707534</c:v>
                </c:pt>
                <c:pt idx="2071">
                  <c:v>23.62972256257638</c:v>
                </c:pt>
                <c:pt idx="2072">
                  <c:v>23.62782878051848</c:v>
                </c:pt>
                <c:pt idx="2073">
                  <c:v>23.62593543980947</c:v>
                </c:pt>
                <c:pt idx="2074">
                  <c:v>23.62404196258688</c:v>
                </c:pt>
                <c:pt idx="2075">
                  <c:v>23.622148926651</c:v>
                </c:pt>
                <c:pt idx="2076">
                  <c:v>23.6202557542324</c:v>
                </c:pt>
                <c:pt idx="2077">
                  <c:v>23.61836273421563</c:v>
                </c:pt>
                <c:pt idx="2078">
                  <c:v>23.61647015539231</c:v>
                </c:pt>
                <c:pt idx="2079">
                  <c:v>23.6145774401325</c:v>
                </c:pt>
                <c:pt idx="2080">
                  <c:v>23.61268516533764</c:v>
                </c:pt>
                <c:pt idx="2081">
                  <c:v>23.61079275198039</c:v>
                </c:pt>
                <c:pt idx="2082">
                  <c:v>23.6089004908045</c:v>
                </c:pt>
                <c:pt idx="2083">
                  <c:v>23.60700867048195</c:v>
                </c:pt>
                <c:pt idx="2084">
                  <c:v>23.60511671361043</c:v>
                </c:pt>
                <c:pt idx="2085">
                  <c:v>23.60322519752243</c:v>
                </c:pt>
                <c:pt idx="2086">
                  <c:v>23.60133354490849</c:v>
                </c:pt>
                <c:pt idx="2087">
                  <c:v>23.5994420444174</c:v>
                </c:pt>
                <c:pt idx="2088">
                  <c:v>23.59755098460512</c:v>
                </c:pt>
                <c:pt idx="2089">
                  <c:v>23.59565978830143</c:v>
                </c:pt>
                <c:pt idx="2090">
                  <c:v>23.59376903260674</c:v>
                </c:pt>
                <c:pt idx="2091">
                  <c:v>23.59187814044367</c:v>
                </c:pt>
                <c:pt idx="2092">
                  <c:v>23.58998740034494</c:v>
                </c:pt>
                <c:pt idx="2093">
                  <c:v>23.58809710075052</c:v>
                </c:pt>
                <c:pt idx="2094">
                  <c:v>23.58620666472221</c:v>
                </c:pt>
                <c:pt idx="2095">
                  <c:v>23.58431666912842</c:v>
                </c:pt>
                <c:pt idx="2096">
                  <c:v>23.58242653712371</c:v>
                </c:pt>
                <c:pt idx="2097">
                  <c:v>23.58053655712491</c:v>
                </c:pt>
                <c:pt idx="2098">
                  <c:v>23.57864701745597</c:v>
                </c:pt>
                <c:pt idx="2099">
                  <c:v>23.57675734141061</c:v>
                </c:pt>
                <c:pt idx="2100">
                  <c:v>23.57486810562531</c:v>
                </c:pt>
                <c:pt idx="2101">
                  <c:v>23.5729787334866</c:v>
                </c:pt>
                <c:pt idx="2102">
                  <c:v>23.57108951329523</c:v>
                </c:pt>
                <c:pt idx="2103">
                  <c:v>23.56920073325931</c:v>
                </c:pt>
                <c:pt idx="2104">
                  <c:v>23.56731181690443</c:v>
                </c:pt>
                <c:pt idx="2105">
                  <c:v>23.56542334063519</c:v>
                </c:pt>
                <c:pt idx="2106">
                  <c:v>23.56353472807</c:v>
                </c:pt>
                <c:pt idx="2107">
                  <c:v>23.56164626739366</c:v>
                </c:pt>
                <c:pt idx="2108">
                  <c:v>23.5597582466984</c:v>
                </c:pt>
                <c:pt idx="2109">
                  <c:v>23.55787008974153</c:v>
                </c:pt>
                <c:pt idx="2110">
                  <c:v>23.555982372696</c:v>
                </c:pt>
                <c:pt idx="2111">
                  <c:v>23.55409451941184</c:v>
                </c:pt>
                <c:pt idx="2112">
                  <c:v>23.55220681795805</c:v>
                </c:pt>
                <c:pt idx="2113">
                  <c:v>23.55031955631101</c:v>
                </c:pt>
                <c:pt idx="2114">
                  <c:v>23.54843215845973</c:v>
                </c:pt>
                <c:pt idx="2115">
                  <c:v>23.54654520034548</c:v>
                </c:pt>
                <c:pt idx="2116">
                  <c:v>23.54465810604993</c:v>
                </c:pt>
                <c:pt idx="2117">
                  <c:v>23.54277116352625</c:v>
                </c:pt>
                <c:pt idx="2118">
                  <c:v>23.54088466063504</c:v>
                </c:pt>
                <c:pt idx="2119">
                  <c:v>23.5389980215969</c:v>
                </c:pt>
                <c:pt idx="2120">
                  <c:v>23.53711182212151</c:v>
                </c:pt>
                <c:pt idx="2121">
                  <c:v>23.5352254865221</c:v>
                </c:pt>
                <c:pt idx="2122">
                  <c:v>23.53333930263608</c:v>
                </c:pt>
                <c:pt idx="2123">
                  <c:v>23.5314535582083</c:v>
                </c:pt>
                <c:pt idx="2124">
                  <c:v>23.52956767769083</c:v>
                </c:pt>
                <c:pt idx="2125">
                  <c:v>23.52768223656188</c:v>
                </c:pt>
                <c:pt idx="2126">
                  <c:v>23.52579665897492</c:v>
                </c:pt>
                <c:pt idx="2127">
                  <c:v>23.52391123264421</c:v>
                </c:pt>
                <c:pt idx="2128">
                  <c:v>23.52202624554748</c:v>
                </c:pt>
                <c:pt idx="2129">
                  <c:v>23.52014112236698</c:v>
                </c:pt>
                <c:pt idx="2130">
                  <c:v>23.5182564383487</c:v>
                </c:pt>
                <c:pt idx="2131">
                  <c:v>23.51637161826734</c:v>
                </c:pt>
                <c:pt idx="2132">
                  <c:v>23.51448694972798</c:v>
                </c:pt>
                <c:pt idx="2133">
                  <c:v>23.51260272024324</c:v>
                </c:pt>
                <c:pt idx="2134">
                  <c:v>23.51071835472651</c:v>
                </c:pt>
                <c:pt idx="2135">
                  <c:v>23.50883442819264</c:v>
                </c:pt>
                <c:pt idx="2136">
                  <c:v>23.50695036564747</c:v>
                </c:pt>
                <c:pt idx="2137">
                  <c:v>23.5050664545805</c:v>
                </c:pt>
                <c:pt idx="2138">
                  <c:v>23.50318298238879</c:v>
                </c:pt>
                <c:pt idx="2139">
                  <c:v>23.50129937421686</c:v>
                </c:pt>
                <c:pt idx="2140">
                  <c:v>23.49941620484843</c:v>
                </c:pt>
                <c:pt idx="2141">
                  <c:v>23.49753289952045</c:v>
                </c:pt>
                <c:pt idx="2142">
                  <c:v>23.49564974560692</c:v>
                </c:pt>
                <c:pt idx="2143">
                  <c:v>23.49376703038928</c:v>
                </c:pt>
                <c:pt idx="2144">
                  <c:v>23.49188417924318</c:v>
                </c:pt>
                <c:pt idx="2145">
                  <c:v>23.49000176672127</c:v>
                </c:pt>
                <c:pt idx="2146">
                  <c:v>23.48811921829152</c:v>
                </c:pt>
                <c:pt idx="2147">
                  <c:v>23.48623682121238</c:v>
                </c:pt>
                <c:pt idx="2148">
                  <c:v>23.48435486264992</c:v>
                </c:pt>
                <c:pt idx="2149">
                  <c:v>23.48247276821062</c:v>
                </c:pt>
                <c:pt idx="2150">
                  <c:v>23.48059111221629</c:v>
                </c:pt>
                <c:pt idx="2151">
                  <c:v>23.47870932036575</c:v>
                </c:pt>
                <c:pt idx="2152">
                  <c:v>23.47682767980206</c:v>
                </c:pt>
                <c:pt idx="2153">
                  <c:v>23.47494647757581</c:v>
                </c:pt>
                <c:pt idx="2154">
                  <c:v>23.47306513952433</c:v>
                </c:pt>
                <c:pt idx="2155">
                  <c:v>23.47118423973865</c:v>
                </c:pt>
                <c:pt idx="2156">
                  <c:v>23.46930320414835</c:v>
                </c:pt>
                <c:pt idx="2157">
                  <c:v>23.46742231978108</c:v>
                </c:pt>
                <c:pt idx="2158">
                  <c:v>23.46554187357209</c:v>
                </c:pt>
                <c:pt idx="2159">
                  <c:v>23.46366129158949</c:v>
                </c:pt>
                <c:pt idx="2160">
                  <c:v>23.4617811476935</c:v>
                </c:pt>
                <c:pt idx="2161">
                  <c:v>23.4599008680445</c:v>
                </c:pt>
                <c:pt idx="2162">
                  <c:v>23.45802073955466</c:v>
                </c:pt>
                <c:pt idx="2163">
                  <c:v>23.45614104904401</c:v>
                </c:pt>
                <c:pt idx="2164">
                  <c:v>23.45426122281124</c:v>
                </c:pt>
                <c:pt idx="2165">
                  <c:v>23.452381834486</c:v>
                </c:pt>
                <c:pt idx="2166">
                  <c:v>23.45050231045925</c:v>
                </c:pt>
                <c:pt idx="2167">
                  <c:v>23.44862293752785</c:v>
                </c:pt>
                <c:pt idx="2168">
                  <c:v>23.44674400239662</c:v>
                </c:pt>
                <c:pt idx="2169">
                  <c:v>23.44486493159473</c:v>
                </c:pt>
                <c:pt idx="2170">
                  <c:v>23.44298629852128</c:v>
                </c:pt>
                <c:pt idx="2171">
                  <c:v>23.44110752979783</c:v>
                </c:pt>
                <c:pt idx="2172">
                  <c:v>23.43922891217256</c:v>
                </c:pt>
                <c:pt idx="2173">
                  <c:v>23.43735073219052</c:v>
                </c:pt>
                <c:pt idx="2174">
                  <c:v>23.43547241659484</c:v>
                </c:pt>
                <c:pt idx="2175">
                  <c:v>23.43359453855432</c:v>
                </c:pt>
                <c:pt idx="2176">
                  <c:v>23.43171652492098</c:v>
                </c:pt>
                <c:pt idx="2177">
                  <c:v>23.42983866226137</c:v>
                </c:pt>
                <c:pt idx="2178">
                  <c:v>23.42796095056282</c:v>
                </c:pt>
                <c:pt idx="2179">
                  <c:v>23.42608396274077</c:v>
                </c:pt>
                <c:pt idx="2180">
                  <c:v>23.42420655288036</c:v>
                </c:pt>
                <c:pt idx="2181">
                  <c:v>23.42232929394309</c:v>
                </c:pt>
                <c:pt idx="2182">
                  <c:v>23.42045218591636</c:v>
                </c:pt>
                <c:pt idx="2183">
                  <c:v>23.41857522878748</c:v>
                </c:pt>
                <c:pt idx="2184">
                  <c:v>23.41669899524165</c:v>
                </c:pt>
                <c:pt idx="2185">
                  <c:v>23.4148223398245</c:v>
                </c:pt>
                <c:pt idx="2186">
                  <c:v>23.41294583526728</c:v>
                </c:pt>
                <c:pt idx="2187">
                  <c:v>23.41106948155736</c:v>
                </c:pt>
                <c:pt idx="2188">
                  <c:v>23.40919327868208</c:v>
                </c:pt>
                <c:pt idx="2189">
                  <c:v>23.40731779909651</c:v>
                </c:pt>
                <c:pt idx="2190">
                  <c:v>23.40544189780655</c:v>
                </c:pt>
                <c:pt idx="2191">
                  <c:v>23.40356614731332</c:v>
                </c:pt>
                <c:pt idx="2192">
                  <c:v>23.40169054760417</c:v>
                </c:pt>
                <c:pt idx="2193">
                  <c:v>23.39981509866644</c:v>
                </c:pt>
                <c:pt idx="2194">
                  <c:v>23.39794037272515</c:v>
                </c:pt>
                <c:pt idx="2195">
                  <c:v>23.39606522524635</c:v>
                </c:pt>
                <c:pt idx="2196">
                  <c:v>23.39419022850105</c:v>
                </c:pt>
                <c:pt idx="2197">
                  <c:v>23.3923153824766</c:v>
                </c:pt>
                <c:pt idx="2198">
                  <c:v>23.39044068716033</c:v>
                </c:pt>
                <c:pt idx="2199">
                  <c:v>23.38856671454742</c:v>
                </c:pt>
                <c:pt idx="2200">
                  <c:v>23.38669232056368</c:v>
                </c:pt>
                <c:pt idx="2201">
                  <c:v>23.38481807725026</c:v>
                </c:pt>
                <c:pt idx="2202">
                  <c:v>23.38294398459446</c:v>
                </c:pt>
                <c:pt idx="2203">
                  <c:v>23.38107004258367</c:v>
                </c:pt>
                <c:pt idx="2204">
                  <c:v>23.37919682298309</c:v>
                </c:pt>
                <c:pt idx="2205">
                  <c:v>23.3773231821784</c:v>
                </c:pt>
                <c:pt idx="2206">
                  <c:v>23.37544969198077</c:v>
                </c:pt>
                <c:pt idx="2207">
                  <c:v>23.37357635237758</c:v>
                </c:pt>
                <c:pt idx="2208">
                  <c:v>23.37170316335617</c:v>
                </c:pt>
                <c:pt idx="2209">
                  <c:v>23.36983069645201</c:v>
                </c:pt>
                <c:pt idx="2210">
                  <c:v>23.3679578085103</c:v>
                </c:pt>
                <c:pt idx="2211">
                  <c:v>23.36608507111242</c:v>
                </c:pt>
                <c:pt idx="2212">
                  <c:v>23.36421248424575</c:v>
                </c:pt>
                <c:pt idx="2213">
                  <c:v>23.36234004789767</c:v>
                </c:pt>
                <c:pt idx="2214">
                  <c:v>23.36046833337397</c:v>
                </c:pt>
                <c:pt idx="2215">
                  <c:v>23.35859619797916</c:v>
                </c:pt>
                <c:pt idx="2216">
                  <c:v>23.35672421306499</c:v>
                </c:pt>
                <c:pt idx="2217">
                  <c:v>23.35485237866338</c:v>
                </c:pt>
                <c:pt idx="2218">
                  <c:v>23.3529806953397</c:v>
                </c:pt>
                <c:pt idx="2219">
                  <c:v>23.35110973357757</c:v>
                </c:pt>
                <c:pt idx="2220">
                  <c:v>23.34923835114116</c:v>
                </c:pt>
                <c:pt idx="2221">
                  <c:v>23.34736711915257</c:v>
                </c:pt>
                <c:pt idx="2222">
                  <c:v>23.34549603759922</c:v>
                </c:pt>
                <c:pt idx="2223">
                  <c:v>23.34362510646859</c:v>
                </c:pt>
                <c:pt idx="2224">
                  <c:v>23.34175489660733</c:v>
                </c:pt>
                <c:pt idx="2225">
                  <c:v>23.33988426623866</c:v>
                </c:pt>
                <c:pt idx="2226">
                  <c:v>23.33801378625508</c:v>
                </c:pt>
                <c:pt idx="2227">
                  <c:v>23.33614345664408</c:v>
                </c:pt>
                <c:pt idx="2228">
                  <c:v>23.33427327739312</c:v>
                </c:pt>
                <c:pt idx="2229">
                  <c:v>23.33240381911942</c:v>
                </c:pt>
                <c:pt idx="2230">
                  <c:v>23.33053394050502</c:v>
                </c:pt>
                <c:pt idx="2231">
                  <c:v>23.32866421221309</c:v>
                </c:pt>
                <c:pt idx="2232">
                  <c:v>23.32679463423102</c:v>
                </c:pt>
                <c:pt idx="2233">
                  <c:v>23.32492520654631</c:v>
                </c:pt>
                <c:pt idx="2234">
                  <c:v>23.32305649954687</c:v>
                </c:pt>
                <c:pt idx="2235">
                  <c:v>23.32118737237338</c:v>
                </c:pt>
                <c:pt idx="2236">
                  <c:v>23.31931839545965</c:v>
                </c:pt>
                <c:pt idx="2237">
                  <c:v>23.3174495687931</c:v>
                </c:pt>
                <c:pt idx="2238">
                  <c:v>23.31558089236121</c:v>
                </c:pt>
                <c:pt idx="2239">
                  <c:v>23.31371293632271</c:v>
                </c:pt>
                <c:pt idx="2240">
                  <c:v>23.31184456027673</c:v>
                </c:pt>
                <c:pt idx="2241">
                  <c:v>23.30997633442779</c:v>
                </c:pt>
                <c:pt idx="2242">
                  <c:v>23.30810825876337</c:v>
                </c:pt>
                <c:pt idx="2243">
                  <c:v>23.30624033327092</c:v>
                </c:pt>
                <c:pt idx="2244">
                  <c:v>23.30437312788004</c:v>
                </c:pt>
                <c:pt idx="2245">
                  <c:v>23.30250550264812</c:v>
                </c:pt>
                <c:pt idx="2246">
                  <c:v>23.3006380275506</c:v>
                </c:pt>
                <c:pt idx="2247">
                  <c:v>23.29877070257487</c:v>
                </c:pt>
                <c:pt idx="2248">
                  <c:v>23.29690352770846</c:v>
                </c:pt>
                <c:pt idx="2249">
                  <c:v>23.29503707265187</c:v>
                </c:pt>
                <c:pt idx="2250">
                  <c:v>23.29317019792063</c:v>
                </c:pt>
                <c:pt idx="2251">
                  <c:v>23.29130347326107</c:v>
                </c:pt>
                <c:pt idx="2252">
                  <c:v>23.28943689866064</c:v>
                </c:pt>
                <c:pt idx="2253">
                  <c:v>23.28757047410686</c:v>
                </c:pt>
                <c:pt idx="2254">
                  <c:v>23.28570476907128</c:v>
                </c:pt>
                <c:pt idx="2255">
                  <c:v>23.28383864452728</c:v>
                </c:pt>
                <c:pt idx="2256">
                  <c:v>23.28197266999233</c:v>
                </c:pt>
                <c:pt idx="2257">
                  <c:v>23.28010684545378</c:v>
                </c:pt>
                <c:pt idx="2258">
                  <c:v>23.27824117089921</c:v>
                </c:pt>
                <c:pt idx="2259">
                  <c:v>23.27637621557128</c:v>
                </c:pt>
                <c:pt idx="2260">
                  <c:v>23.27451084090118</c:v>
                </c:pt>
                <c:pt idx="2261">
                  <c:v>23.27264561617735</c:v>
                </c:pt>
                <c:pt idx="2262">
                  <c:v>23.27078054138732</c:v>
                </c:pt>
                <c:pt idx="2263">
                  <c:v>23.26891561651855</c:v>
                </c:pt>
                <c:pt idx="2264">
                  <c:v>23.26705141058502</c:v>
                </c:pt>
                <c:pt idx="2265">
                  <c:v>23.26518678547531</c:v>
                </c:pt>
                <c:pt idx="2266">
                  <c:v>23.26332231024928</c:v>
                </c:pt>
                <c:pt idx="2267">
                  <c:v>23.26145798489433</c:v>
                </c:pt>
                <c:pt idx="2268">
                  <c:v>23.25959380939792</c:v>
                </c:pt>
                <c:pt idx="2269">
                  <c:v>23.25773035254544</c:v>
                </c:pt>
                <c:pt idx="2270">
                  <c:v>23.2558664766828</c:v>
                </c:pt>
                <c:pt idx="2271">
                  <c:v>23.25400275064111</c:v>
                </c:pt>
                <c:pt idx="2272">
                  <c:v>23.25213917440781</c:v>
                </c:pt>
                <c:pt idx="2273">
                  <c:v>23.25027574797039</c:v>
                </c:pt>
                <c:pt idx="2274">
                  <c:v>23.24841303988562</c:v>
                </c:pt>
                <c:pt idx="2275">
                  <c:v>23.24654991295662</c:v>
                </c:pt>
                <c:pt idx="2276">
                  <c:v>23.24468693578588</c:v>
                </c:pt>
                <c:pt idx="2277">
                  <c:v>23.24282410836085</c:v>
                </c:pt>
                <c:pt idx="2278">
                  <c:v>23.240961430669</c:v>
                </c:pt>
                <c:pt idx="2279">
                  <c:v>23.23909947103869</c:v>
                </c:pt>
                <c:pt idx="2280">
                  <c:v>23.2372370927299</c:v>
                </c:pt>
                <c:pt idx="2281">
                  <c:v>23.23537486411669</c:v>
                </c:pt>
                <c:pt idx="2282">
                  <c:v>23.23351278518649</c:v>
                </c:pt>
                <c:pt idx="2283">
                  <c:v>23.2316508559268</c:v>
                </c:pt>
                <c:pt idx="2284">
                  <c:v>23.22978964443761</c:v>
                </c:pt>
                <c:pt idx="2285">
                  <c:v>23.22792801443563</c:v>
                </c:pt>
                <c:pt idx="2286">
                  <c:v>23.22606653406654</c:v>
                </c:pt>
                <c:pt idx="2287">
                  <c:v>23.22420520331779</c:v>
                </c:pt>
                <c:pt idx="2288">
                  <c:v>23.22234402217686</c:v>
                </c:pt>
                <c:pt idx="2289">
                  <c:v>23.22048355851547</c:v>
                </c:pt>
                <c:pt idx="2290">
                  <c:v>23.21862267650688</c:v>
                </c:pt>
                <c:pt idx="2291">
                  <c:v>23.21676194406853</c:v>
                </c:pt>
                <c:pt idx="2292">
                  <c:v>23.21490136118781</c:v>
                </c:pt>
                <c:pt idx="2293">
                  <c:v>23.21304092785222</c:v>
                </c:pt>
                <c:pt idx="2294">
                  <c:v>23.21118121170532</c:v>
                </c:pt>
                <c:pt idx="2295">
                  <c:v>23.20932107737674</c:v>
                </c:pt>
                <c:pt idx="2296">
                  <c:v>23.20746109255568</c:v>
                </c:pt>
                <c:pt idx="2297">
                  <c:v>23.20560125722958</c:v>
                </c:pt>
                <c:pt idx="2298">
                  <c:v>23.2037415713859</c:v>
                </c:pt>
                <c:pt idx="2299">
                  <c:v>23.20188260244021</c:v>
                </c:pt>
                <c:pt idx="2300">
                  <c:v>23.20002321547821</c:v>
                </c:pt>
                <c:pt idx="2301">
                  <c:v>23.19816397796102</c:v>
                </c:pt>
                <c:pt idx="2302">
                  <c:v>23.19630488987617</c:v>
                </c:pt>
                <c:pt idx="2303">
                  <c:v>23.19444595121105</c:v>
                </c:pt>
                <c:pt idx="2304">
                  <c:v>23.19258772915319</c:v>
                </c:pt>
                <c:pt idx="2305">
                  <c:v>23.19072908924437</c:v>
                </c:pt>
                <c:pt idx="2306">
                  <c:v>23.1888705987177</c:v>
                </c:pt>
                <c:pt idx="2307">
                  <c:v>23.18701225756062</c:v>
                </c:pt>
                <c:pt idx="2308">
                  <c:v>23.18515406576062</c:v>
                </c:pt>
                <c:pt idx="2309">
                  <c:v>23.18329659027732</c:v>
                </c:pt>
                <c:pt idx="2310">
                  <c:v>23.18143869710827</c:v>
                </c:pt>
                <c:pt idx="2311">
                  <c:v>23.17958095325868</c:v>
                </c:pt>
                <c:pt idx="2312">
                  <c:v>23.177723358716</c:v>
                </c:pt>
                <c:pt idx="2313">
                  <c:v>23.17586591346771</c:v>
                </c:pt>
                <c:pt idx="2314">
                  <c:v>23.17400918424564</c:v>
                </c:pt>
                <c:pt idx="2315">
                  <c:v>23.17215203750295</c:v>
                </c:pt>
                <c:pt idx="2316">
                  <c:v>23.17029504001703</c:v>
                </c:pt>
                <c:pt idx="2317">
                  <c:v>23.16843819177532</c:v>
                </c:pt>
                <c:pt idx="2318">
                  <c:v>23.16658149276536</c:v>
                </c:pt>
                <c:pt idx="2319">
                  <c:v>23.16472550949122</c:v>
                </c:pt>
                <c:pt idx="2320">
                  <c:v>23.16286910886149</c:v>
                </c:pt>
                <c:pt idx="2321">
                  <c:v>23.16101285742582</c:v>
                </c:pt>
                <c:pt idx="2322">
                  <c:v>23.15915675517173</c:v>
                </c:pt>
                <c:pt idx="2323">
                  <c:v>23.15730080208663</c:v>
                </c:pt>
                <c:pt idx="2324">
                  <c:v>23.1554455644471</c:v>
                </c:pt>
                <c:pt idx="2325">
                  <c:v>23.1535899096169</c:v>
                </c:pt>
                <c:pt idx="2326">
                  <c:v>23.15173440391811</c:v>
                </c:pt>
                <c:pt idx="2327">
                  <c:v>23.14987904733817</c:v>
                </c:pt>
                <c:pt idx="2328">
                  <c:v>23.14802383986455</c:v>
                </c:pt>
                <c:pt idx="2329">
                  <c:v>23.14616934754633</c:v>
                </c:pt>
                <c:pt idx="2330">
                  <c:v>23.1443144390118</c:v>
                </c:pt>
                <c:pt idx="2331">
                  <c:v>23.1424596799935</c:v>
                </c:pt>
                <c:pt idx="2332">
                  <c:v>23.14060507006441</c:v>
                </c:pt>
                <c:pt idx="2333">
                  <c:v>23.13875060921226</c:v>
                </c:pt>
                <c:pt idx="2334">
                  <c:v>23.13689686325858</c:v>
                </c:pt>
                <c:pt idx="2335">
                  <c:v>23.1350427004781</c:v>
                </c:pt>
                <c:pt idx="2336">
                  <c:v>23.13318868673782</c:v>
                </c:pt>
                <c:pt idx="2337">
                  <c:v>23.13133482202551</c:v>
                </c:pt>
                <c:pt idx="2338">
                  <c:v>23.1294811063289</c:v>
                </c:pt>
                <c:pt idx="2339">
                  <c:v>23.12762810524217</c:v>
                </c:pt>
                <c:pt idx="2340">
                  <c:v>23.12577468749478</c:v>
                </c:pt>
                <c:pt idx="2341">
                  <c:v>23.12392141872634</c:v>
                </c:pt>
                <c:pt idx="2342">
                  <c:v>23.12206829892463</c:v>
                </c:pt>
                <c:pt idx="2343">
                  <c:v>23.1202153280774</c:v>
                </c:pt>
                <c:pt idx="2344">
                  <c:v>23.11836307155153</c:v>
                </c:pt>
                <c:pt idx="2345">
                  <c:v>23.11651039853104</c:v>
                </c:pt>
                <c:pt idx="2346">
                  <c:v>23.11465787442829</c:v>
                </c:pt>
                <c:pt idx="2347">
                  <c:v>23.11280549923102</c:v>
                </c:pt>
                <c:pt idx="2348">
                  <c:v>23.11095327292698</c:v>
                </c:pt>
                <c:pt idx="2349">
                  <c:v>23.1091017606559</c:v>
                </c:pt>
                <c:pt idx="2350">
                  <c:v>23.10724983205614</c:v>
                </c:pt>
                <c:pt idx="2351">
                  <c:v>23.1053980523129</c:v>
                </c:pt>
                <c:pt idx="2352">
                  <c:v>23.10354642141389</c:v>
                </c:pt>
                <c:pt idx="2353">
                  <c:v>23.10169493934687</c:v>
                </c:pt>
                <c:pt idx="2354">
                  <c:v>23.09984417102449</c:v>
                </c:pt>
                <c:pt idx="2355">
                  <c:v>23.09799298653931</c:v>
                </c:pt>
                <c:pt idx="2356">
                  <c:v>23.09614195084939</c:v>
                </c:pt>
                <c:pt idx="2357">
                  <c:v>23.09429106394248</c:v>
                </c:pt>
                <c:pt idx="2358">
                  <c:v>23.09244032580631</c:v>
                </c:pt>
                <c:pt idx="2359">
                  <c:v>23.09059030112656</c:v>
                </c:pt>
                <c:pt idx="2360">
                  <c:v>23.08873986044975</c:v>
                </c:pt>
                <c:pt idx="2361">
                  <c:v>23.08688956850701</c:v>
                </c:pt>
                <c:pt idx="2362">
                  <c:v>23.08503942528601</c:v>
                </c:pt>
                <c:pt idx="2363">
                  <c:v>23.08318943077452</c:v>
                </c:pt>
                <c:pt idx="2364">
                  <c:v>23.08134014943132</c:v>
                </c:pt>
                <c:pt idx="2365">
                  <c:v>23.07949045225677</c:v>
                </c:pt>
                <c:pt idx="2366">
                  <c:v>23.07764090375498</c:v>
                </c:pt>
                <c:pt idx="2367">
                  <c:v>23.07579150391372</c:v>
                </c:pt>
                <c:pt idx="2368">
                  <c:v>23.07394225272073</c:v>
                </c:pt>
                <c:pt idx="2369">
                  <c:v>23.07209371440802</c:v>
                </c:pt>
                <c:pt idx="2370">
                  <c:v>23.07024476042951</c:v>
                </c:pt>
                <c:pt idx="2371">
                  <c:v>23.06839595506253</c:v>
                </c:pt>
                <c:pt idx="2372">
                  <c:v>23.06654729829485</c:v>
                </c:pt>
                <c:pt idx="2373">
                  <c:v>23.06469879011422</c:v>
                </c:pt>
                <c:pt idx="2374">
                  <c:v>23.06285099452587</c:v>
                </c:pt>
                <c:pt idx="2375">
                  <c:v>23.06100278343724</c:v>
                </c:pt>
                <c:pt idx="2376">
                  <c:v>23.05915472089891</c:v>
                </c:pt>
                <c:pt idx="2377">
                  <c:v>23.05730680689863</c:v>
                </c:pt>
                <c:pt idx="2378">
                  <c:v>23.05545904142415</c:v>
                </c:pt>
                <c:pt idx="2379">
                  <c:v>23.05361198825412</c:v>
                </c:pt>
                <c:pt idx="2380">
                  <c:v>23.05176451974919</c:v>
                </c:pt>
                <c:pt idx="2381">
                  <c:v>23.04991719973333</c:v>
                </c:pt>
                <c:pt idx="2382">
                  <c:v>23.04807002819427</c:v>
                </c:pt>
                <c:pt idx="2383">
                  <c:v>23.04622300511978</c:v>
                </c:pt>
                <c:pt idx="2384">
                  <c:v>23.04437669406198</c:v>
                </c:pt>
                <c:pt idx="2385">
                  <c:v>23.04252996783459</c:v>
                </c:pt>
                <c:pt idx="2386">
                  <c:v>23.04068339003502</c:v>
                </c:pt>
                <c:pt idx="2387">
                  <c:v>23.03883696065103</c:v>
                </c:pt>
                <c:pt idx="2388">
                  <c:v>23.03699067967036</c:v>
                </c:pt>
                <c:pt idx="2389">
                  <c:v>23.03514511041871</c:v>
                </c:pt>
                <c:pt idx="2390">
                  <c:v>23.03329912616268</c:v>
                </c:pt>
                <c:pt idx="2391">
                  <c:v>23.03145329027323</c:v>
                </c:pt>
                <c:pt idx="2392">
                  <c:v>23.02960760273811</c:v>
                </c:pt>
                <c:pt idx="2393">
                  <c:v>23.02776206354509</c:v>
                </c:pt>
                <c:pt idx="2394">
                  <c:v>23.02591723579352</c:v>
                </c:pt>
                <c:pt idx="2395">
                  <c:v>23.02407199320268</c:v>
                </c:pt>
                <c:pt idx="2396">
                  <c:v>23.02222689891715</c:v>
                </c:pt>
                <c:pt idx="2397">
                  <c:v>23.02038195292478</c:v>
                </c:pt>
                <c:pt idx="2398">
                  <c:v>23.01853715521323</c:v>
                </c:pt>
                <c:pt idx="2399">
                  <c:v>23.01669306865564</c:v>
                </c:pt>
                <c:pt idx="2400">
                  <c:v>23.01484856742382</c:v>
                </c:pt>
                <c:pt idx="2401">
                  <c:v>23.0130042144361</c:v>
                </c:pt>
                <c:pt idx="2402">
                  <c:v>23.01116000968024</c:v>
                </c:pt>
                <c:pt idx="2403">
                  <c:v>23.00931595314399</c:v>
                </c:pt>
                <c:pt idx="2404">
                  <c:v>23.00747260747432</c:v>
                </c:pt>
                <c:pt idx="2405">
                  <c:v>23.00562884729532</c:v>
                </c:pt>
                <c:pt idx="2406">
                  <c:v>23.00378523529922</c:v>
                </c:pt>
                <c:pt idx="2407">
                  <c:v>23.00194177147372</c:v>
                </c:pt>
                <c:pt idx="2408">
                  <c:v>23.00009845580661</c:v>
                </c:pt>
                <c:pt idx="2409">
                  <c:v>22.99825585071878</c:v>
                </c:pt>
                <c:pt idx="2410">
                  <c:v>22.99641283128646</c:v>
                </c:pt>
                <c:pt idx="2411">
                  <c:v>22.99456995997577</c:v>
                </c:pt>
                <c:pt idx="2412">
                  <c:v>22.99272723677445</c:v>
                </c:pt>
                <c:pt idx="2413">
                  <c:v>22.99088466167031</c:v>
                </c:pt>
                <c:pt idx="2414">
                  <c:v>22.98904279685824</c:v>
                </c:pt>
                <c:pt idx="2415">
                  <c:v>22.98720051786642</c:v>
                </c:pt>
                <c:pt idx="2416">
                  <c:v>22.98535838693498</c:v>
                </c:pt>
                <c:pt idx="2417">
                  <c:v>22.98351640405172</c:v>
                </c:pt>
                <c:pt idx="2418">
                  <c:v>22.98167456920434</c:v>
                </c:pt>
                <c:pt idx="2419">
                  <c:v>22.97983344436192</c:v>
                </c:pt>
                <c:pt idx="2420">
                  <c:v>22.97799190550446</c:v>
                </c:pt>
                <c:pt idx="2421">
                  <c:v>22.97615051464613</c:v>
                </c:pt>
                <c:pt idx="2422">
                  <c:v>22.97430927177468</c:v>
                </c:pt>
                <c:pt idx="2423">
                  <c:v>22.97246817687792</c:v>
                </c:pt>
                <c:pt idx="2424">
                  <c:v>22.97062779169913</c:v>
                </c:pt>
                <c:pt idx="2425">
                  <c:v>22.96878699266976</c:v>
                </c:pt>
                <c:pt idx="2426">
                  <c:v>22.96694634157834</c:v>
                </c:pt>
                <c:pt idx="2427">
                  <c:v>22.96510583841262</c:v>
                </c:pt>
                <c:pt idx="2428">
                  <c:v>22.96326548316028</c:v>
                </c:pt>
                <c:pt idx="2429">
                  <c:v>22.96142583733899</c:v>
                </c:pt>
                <c:pt idx="2430">
                  <c:v>22.95958577783166</c:v>
                </c:pt>
                <c:pt idx="2431">
                  <c:v>22.95774586620098</c:v>
                </c:pt>
                <c:pt idx="2432">
                  <c:v>22.95590610243473</c:v>
                </c:pt>
                <c:pt idx="2433">
                  <c:v>22.95406648652067</c:v>
                </c:pt>
                <c:pt idx="2434">
                  <c:v>22.95222757975082</c:v>
                </c:pt>
                <c:pt idx="2435">
                  <c:v>22.95038825945929</c:v>
                </c:pt>
                <c:pt idx="2436">
                  <c:v>22.94854908698315</c:v>
                </c:pt>
                <c:pt idx="2437">
                  <c:v>22.94671006231027</c:v>
                </c:pt>
                <c:pt idx="2438">
                  <c:v>22.9448711854283</c:v>
                </c:pt>
                <c:pt idx="2439">
                  <c:v>22.94303301740382</c:v>
                </c:pt>
                <c:pt idx="2440">
                  <c:v>22.94119443602192</c:v>
                </c:pt>
                <c:pt idx="2441">
                  <c:v>22.93935600239421</c:v>
                </c:pt>
                <c:pt idx="2442">
                  <c:v>22.93751771688225</c:v>
                </c:pt>
                <c:pt idx="2443">
                  <c:v>22.93567958025517</c:v>
                </c:pt>
                <c:pt idx="2444">
                  <c:v>22.93384215223626</c:v>
                </c:pt>
                <c:pt idx="2445">
                  <c:v>22.93200431106256</c:v>
                </c:pt>
                <c:pt idx="2446">
                  <c:v>22.93016661762012</c:v>
                </c:pt>
                <c:pt idx="2447">
                  <c:v>22.92832907189688</c:v>
                </c:pt>
                <c:pt idx="2448">
                  <c:v>22.92649167388092</c:v>
                </c:pt>
                <c:pt idx="2449">
                  <c:v>22.92465498418774</c:v>
                </c:pt>
                <c:pt idx="2450">
                  <c:v>22.92281788150514</c:v>
                </c:pt>
                <c:pt idx="2451">
                  <c:v>22.92098092649383</c:v>
                </c:pt>
                <c:pt idx="2452">
                  <c:v>22.91914411914169</c:v>
                </c:pt>
                <c:pt idx="2453">
                  <c:v>22.91730745943678</c:v>
                </c:pt>
                <c:pt idx="2454">
                  <c:v>22.91547150776933</c:v>
                </c:pt>
                <c:pt idx="2455">
                  <c:v>22.91363514327779</c:v>
                </c:pt>
                <c:pt idx="2456">
                  <c:v>22.91179892639742</c:v>
                </c:pt>
                <c:pt idx="2457">
                  <c:v>22.90996285711621</c:v>
                </c:pt>
                <c:pt idx="2458">
                  <c:v>22.90812693542213</c:v>
                </c:pt>
                <c:pt idx="2459">
                  <c:v>22.90629172148035</c:v>
                </c:pt>
                <c:pt idx="2460">
                  <c:v>22.90445609487955</c:v>
                </c:pt>
                <c:pt idx="2461">
                  <c:v>22.90262061582982</c:v>
                </c:pt>
                <c:pt idx="2462">
                  <c:v>22.90078528431922</c:v>
                </c:pt>
                <c:pt idx="2463">
                  <c:v>22.89895010033572</c:v>
                </c:pt>
                <c:pt idx="2464">
                  <c:v>22.89711562381925</c:v>
                </c:pt>
                <c:pt idx="2465">
                  <c:v>22.89528073480879</c:v>
                </c:pt>
                <c:pt idx="2466">
                  <c:v>22.89344599328933</c:v>
                </c:pt>
                <c:pt idx="2467">
                  <c:v>22.89161139924887</c:v>
                </c:pt>
                <c:pt idx="2468">
                  <c:v>22.88977695267532</c:v>
                </c:pt>
                <c:pt idx="2469">
                  <c:v>22.88794321328377</c:v>
                </c:pt>
                <c:pt idx="2470">
                  <c:v>22.88610906156308</c:v>
                </c:pt>
                <c:pt idx="2471">
                  <c:v>22.88427505727329</c:v>
                </c:pt>
                <c:pt idx="2472">
                  <c:v>22.88244120040232</c:v>
                </c:pt>
                <c:pt idx="2473">
                  <c:v>22.88060749093816</c:v>
                </c:pt>
                <c:pt idx="2474">
                  <c:v>22.87877448837089</c:v>
                </c:pt>
                <c:pt idx="2475">
                  <c:v>22.87694107363927</c:v>
                </c:pt>
                <c:pt idx="2476">
                  <c:v>22.87510780627836</c:v>
                </c:pt>
                <c:pt idx="2477">
                  <c:v>22.87327468627613</c:v>
                </c:pt>
                <c:pt idx="2478">
                  <c:v>22.87144171362052</c:v>
                </c:pt>
                <c:pt idx="2479">
                  <c:v>22.86960944757678</c:v>
                </c:pt>
                <c:pt idx="2480">
                  <c:v>22.86777676953336</c:v>
                </c:pt>
                <c:pt idx="2481">
                  <c:v>22.86594423880045</c:v>
                </c:pt>
                <c:pt idx="2482">
                  <c:v>22.864111855366</c:v>
                </c:pt>
                <c:pt idx="2483">
                  <c:v>22.86227961921798</c:v>
                </c:pt>
                <c:pt idx="2484">
                  <c:v>22.86044808939689</c:v>
                </c:pt>
                <c:pt idx="2485">
                  <c:v>22.85861614774063</c:v>
                </c:pt>
                <c:pt idx="2486">
                  <c:v>22.85678435333466</c:v>
                </c:pt>
                <c:pt idx="2487">
                  <c:v>22.85495270616692</c:v>
                </c:pt>
                <c:pt idx="2488">
                  <c:v>22.85312120622535</c:v>
                </c:pt>
                <c:pt idx="2489">
                  <c:v>22.85129041232586</c:v>
                </c:pt>
                <c:pt idx="2490">
                  <c:v>22.84945920675558</c:v>
                </c:pt>
                <c:pt idx="2491">
                  <c:v>22.84762814837532</c:v>
                </c:pt>
                <c:pt idx="2492">
                  <c:v>22.84579723717302</c:v>
                </c:pt>
                <c:pt idx="2493">
                  <c:v>22.84396647313668</c:v>
                </c:pt>
                <c:pt idx="2494">
                  <c:v>22.84213641485756</c:v>
                </c:pt>
                <c:pt idx="2495">
                  <c:v>22.84030594507193</c:v>
                </c:pt>
                <c:pt idx="2496">
                  <c:v>22.83847562241604</c:v>
                </c:pt>
                <c:pt idx="2497">
                  <c:v>22.83664544687782</c:v>
                </c:pt>
                <c:pt idx="2498">
                  <c:v>22.83481541844522</c:v>
                </c:pt>
                <c:pt idx="2499">
                  <c:v>22.8329860954851</c:v>
                </c:pt>
                <c:pt idx="2500">
                  <c:v>22.83115636118264</c:v>
                </c:pt>
                <c:pt idx="2501">
                  <c:v>22.82932677394959</c:v>
                </c:pt>
                <c:pt idx="2502">
                  <c:v>22.82749733377388</c:v>
                </c:pt>
                <c:pt idx="2503">
                  <c:v>22.82566804064346</c:v>
                </c:pt>
                <c:pt idx="2504">
                  <c:v>22.82383945270083</c:v>
                </c:pt>
                <c:pt idx="2505">
                  <c:v>22.82201045357989</c:v>
                </c:pt>
                <c:pt idx="2506">
                  <c:v>22.820181601468</c:v>
                </c:pt>
                <c:pt idx="2507">
                  <c:v>22.81835289635311</c:v>
                </c:pt>
                <c:pt idx="2508">
                  <c:v>22.81652433822313</c:v>
                </c:pt>
                <c:pt idx="2509">
                  <c:v>22.81469648499633</c:v>
                </c:pt>
                <c:pt idx="2510">
                  <c:v>22.8128682207551</c:v>
                </c:pt>
                <c:pt idx="2511">
                  <c:v>22.81104010346256</c:v>
                </c:pt>
                <c:pt idx="2512">
                  <c:v>22.80921213310661</c:v>
                </c:pt>
                <c:pt idx="2513">
                  <c:v>22.80738430967519</c:v>
                </c:pt>
                <c:pt idx="2514">
                  <c:v>22.80555719086237</c:v>
                </c:pt>
                <c:pt idx="2515">
                  <c:v>22.8037296611989</c:v>
                </c:pt>
                <c:pt idx="2516">
                  <c:v>22.80190227842372</c:v>
                </c:pt>
                <c:pt idx="2517">
                  <c:v>22.80007504252472</c:v>
                </c:pt>
                <c:pt idx="2518">
                  <c:v>22.79824795348981</c:v>
                </c:pt>
                <c:pt idx="2519">
                  <c:v>22.79642156878899</c:v>
                </c:pt>
                <c:pt idx="2520">
                  <c:v>22.79459477340119</c:v>
                </c:pt>
                <c:pt idx="2521">
                  <c:v>22.79276812484123</c:v>
                </c:pt>
                <c:pt idx="2522">
                  <c:v>22.790941623097</c:v>
                </c:pt>
                <c:pt idx="2523">
                  <c:v>22.7891152681564</c:v>
                </c:pt>
                <c:pt idx="2524">
                  <c:v>22.78728961726545</c:v>
                </c:pt>
                <c:pt idx="2525">
                  <c:v>22.78546355585106</c:v>
                </c:pt>
                <c:pt idx="2526">
                  <c:v>22.78363764120402</c:v>
                </c:pt>
                <c:pt idx="2527">
                  <c:v>22.78181187331224</c:v>
                </c:pt>
                <c:pt idx="2528">
                  <c:v>22.77998625216361</c:v>
                </c:pt>
                <c:pt idx="2529">
                  <c:v>22.77816133478023</c:v>
                </c:pt>
                <c:pt idx="2530">
                  <c:v>22.77633600703682</c:v>
                </c:pt>
                <c:pt idx="2531">
                  <c:v>22.77451082600028</c:v>
                </c:pt>
                <c:pt idx="2532">
                  <c:v>22.77268579165848</c:v>
                </c:pt>
                <c:pt idx="2533">
                  <c:v>22.77086090399931</c:v>
                </c:pt>
                <c:pt idx="2534">
                  <c:v>22.76903671982106</c:v>
                </c:pt>
                <c:pt idx="2535">
                  <c:v>22.76721212544609</c:v>
                </c:pt>
                <c:pt idx="2536">
                  <c:v>22.76538767771742</c:v>
                </c:pt>
                <c:pt idx="2537">
                  <c:v>22.76356337662293</c:v>
                </c:pt>
                <c:pt idx="2538">
                  <c:v>22.76173922215058</c:v>
                </c:pt>
                <c:pt idx="2539">
                  <c:v>22.75991577087488</c:v>
                </c:pt>
                <c:pt idx="2540">
                  <c:v>22.7580919095656</c:v>
                </c:pt>
                <c:pt idx="2541">
                  <c:v>22.75626819484207</c:v>
                </c:pt>
                <c:pt idx="2542">
                  <c:v>22.75444462669217</c:v>
                </c:pt>
                <c:pt idx="2543">
                  <c:v>22.75262120510378</c:v>
                </c:pt>
                <c:pt idx="2544">
                  <c:v>22.75079848642784</c:v>
                </c:pt>
                <c:pt idx="2545">
                  <c:v>22.7489753578814</c:v>
                </c:pt>
                <c:pt idx="2546">
                  <c:v>22.74715237586009</c:v>
                </c:pt>
                <c:pt idx="2547">
                  <c:v>22.74532954035179</c:v>
                </c:pt>
                <c:pt idx="2548">
                  <c:v>22.74350685134442</c:v>
                </c:pt>
                <c:pt idx="2549">
                  <c:v>22.74168486496538</c:v>
                </c:pt>
                <c:pt idx="2550">
                  <c:v>22.73986246887873</c:v>
                </c:pt>
                <c:pt idx="2551">
                  <c:v>22.7380402192566</c:v>
                </c:pt>
                <c:pt idx="2552">
                  <c:v>22.73621811608686</c:v>
                </c:pt>
                <c:pt idx="2553">
                  <c:v>22.73439615935737</c:v>
                </c:pt>
                <c:pt idx="2554">
                  <c:v>22.73257490497212</c:v>
                </c:pt>
                <c:pt idx="2555">
                  <c:v>22.73075324104208</c:v>
                </c:pt>
                <c:pt idx="2556">
                  <c:v>22.72893172351589</c:v>
                </c:pt>
                <c:pt idx="2557">
                  <c:v>22.72711035238143</c:v>
                </c:pt>
                <c:pt idx="2558">
                  <c:v>22.72528912762657</c:v>
                </c:pt>
                <c:pt idx="2559">
                  <c:v>22.72346860493192</c:v>
                </c:pt>
                <c:pt idx="2560">
                  <c:v>22.72164767285513</c:v>
                </c:pt>
                <c:pt idx="2561">
                  <c:v>22.71982688712155</c:v>
                </c:pt>
                <c:pt idx="2562">
                  <c:v>22.71800624771898</c:v>
                </c:pt>
                <c:pt idx="2563">
                  <c:v>22.7161857546353</c:v>
                </c:pt>
                <c:pt idx="2564">
                  <c:v>22.71436596332788</c:v>
                </c:pt>
                <c:pt idx="2565">
                  <c:v>22.71254576280089</c:v>
                </c:pt>
                <c:pt idx="2566">
                  <c:v>22.71072570855635</c:v>
                </c:pt>
                <c:pt idx="2567">
                  <c:v>22.7089058005821</c:v>
                </c:pt>
                <c:pt idx="2568">
                  <c:v>22.70708603886602</c:v>
                </c:pt>
                <c:pt idx="2569">
                  <c:v>22.70526697864231</c:v>
                </c:pt>
                <c:pt idx="2570">
                  <c:v>22.70344750936142</c:v>
                </c:pt>
                <c:pt idx="2571">
                  <c:v>22.70162818630229</c:v>
                </c:pt>
                <c:pt idx="2572">
                  <c:v>22.69980900945268</c:v>
                </c:pt>
                <c:pt idx="2573">
                  <c:v>22.69799025633441</c:v>
                </c:pt>
                <c:pt idx="2574">
                  <c:v>22.69617192686843</c:v>
                </c:pt>
                <c:pt idx="2575">
                  <c:v>22.69435318850761</c:v>
                </c:pt>
                <c:pt idx="2576">
                  <c:v>22.69253459630768</c:v>
                </c:pt>
                <c:pt idx="2577">
                  <c:v>22.69071615025654</c:v>
                </c:pt>
                <c:pt idx="2578">
                  <c:v>22.68889785034198</c:v>
                </c:pt>
                <c:pt idx="2579">
                  <c:v>22.68708025135221</c:v>
                </c:pt>
                <c:pt idx="2580">
                  <c:v>22.68526224362975</c:v>
                </c:pt>
                <c:pt idx="2581">
                  <c:v>22.68344438200743</c:v>
                </c:pt>
                <c:pt idx="2582">
                  <c:v>22.68162666647304</c:v>
                </c:pt>
                <c:pt idx="2583">
                  <c:v>22.67980909701442</c:v>
                </c:pt>
                <c:pt idx="2584">
                  <c:v>22.67799222819687</c:v>
                </c:pt>
                <c:pt idx="2585">
                  <c:v>22.6761749508087</c:v>
                </c:pt>
                <c:pt idx="2586">
                  <c:v>22.6743578194598</c:v>
                </c:pt>
                <c:pt idx="2587">
                  <c:v>22.67254083413796</c:v>
                </c:pt>
                <c:pt idx="2588">
                  <c:v>22.67072399483109</c:v>
                </c:pt>
                <c:pt idx="2589">
                  <c:v>22.66890785588162</c:v>
                </c:pt>
                <c:pt idx="2590">
                  <c:v>22.66709130852347</c:v>
                </c:pt>
                <c:pt idx="2591">
                  <c:v>22.6652749071437</c:v>
                </c:pt>
                <c:pt idx="2592">
                  <c:v>22.66345865173015</c:v>
                </c:pt>
                <c:pt idx="2593">
                  <c:v>22.66164254227062</c:v>
                </c:pt>
                <c:pt idx="2594">
                  <c:v>22.65982713288495</c:v>
                </c:pt>
                <c:pt idx="2595">
                  <c:v>22.6580113152524</c:v>
                </c:pt>
                <c:pt idx="2596">
                  <c:v>22.65619564353733</c:v>
                </c:pt>
                <c:pt idx="2597">
                  <c:v>22.65438011772756</c:v>
                </c:pt>
                <c:pt idx="2598">
                  <c:v>22.6525647378109</c:v>
                </c:pt>
                <c:pt idx="2599">
                  <c:v>22.65075005768455</c:v>
                </c:pt>
                <c:pt idx="2600">
                  <c:v>22.64893496947302</c:v>
                </c:pt>
                <c:pt idx="2601">
                  <c:v>22.64712002711805</c:v>
                </c:pt>
                <c:pt idx="2602">
                  <c:v>22.64530523060742</c:v>
                </c:pt>
                <c:pt idx="2603">
                  <c:v>22.64349057992892</c:v>
                </c:pt>
                <c:pt idx="2604">
                  <c:v>22.64167662875735</c:v>
                </c:pt>
                <c:pt idx="2605">
                  <c:v>22.63986226966213</c:v>
                </c:pt>
                <c:pt idx="2606">
                  <c:v>22.63804805636249</c:v>
                </c:pt>
                <c:pt idx="2607">
                  <c:v>22.63623398884621</c:v>
                </c:pt>
                <c:pt idx="2608">
                  <c:v>22.63442006710113</c:v>
                </c:pt>
                <c:pt idx="2609">
                  <c:v>22.63260684457951</c:v>
                </c:pt>
                <c:pt idx="2610">
                  <c:v>22.63079321429571</c:v>
                </c:pt>
                <c:pt idx="2611">
                  <c:v>22.6289797297465</c:v>
                </c:pt>
                <c:pt idx="2612">
                  <c:v>22.62716639091964</c:v>
                </c:pt>
                <c:pt idx="2613">
                  <c:v>22.62535319780297</c:v>
                </c:pt>
                <c:pt idx="2614">
                  <c:v>22.62354070362642</c:v>
                </c:pt>
                <c:pt idx="2615">
                  <c:v>22.621727801849</c:v>
                </c:pt>
                <c:pt idx="2616">
                  <c:v>22.61991504574515</c:v>
                </c:pt>
                <c:pt idx="2617">
                  <c:v>22.61810243530262</c:v>
                </c:pt>
                <c:pt idx="2618">
                  <c:v>22.61628997050922</c:v>
                </c:pt>
                <c:pt idx="2619">
                  <c:v>22.6144782043727</c:v>
                </c:pt>
                <c:pt idx="2620">
                  <c:v>22.61266603079648</c:v>
                </c:pt>
                <c:pt idx="2621">
                  <c:v>22.61085400283276</c:v>
                </c:pt>
                <c:pt idx="2622">
                  <c:v>22.6090421204693</c:v>
                </c:pt>
                <c:pt idx="2623">
                  <c:v>22.60723038369391</c:v>
                </c:pt>
                <c:pt idx="2624">
                  <c:v>22.60541934529217</c:v>
                </c:pt>
                <c:pt idx="2625">
                  <c:v>22.60360789961181</c:v>
                </c:pt>
                <c:pt idx="2626">
                  <c:v>22.60179659948285</c:v>
                </c:pt>
                <c:pt idx="2627">
                  <c:v>22.59998544489308</c:v>
                </c:pt>
                <c:pt idx="2628">
                  <c:v>22.59817443583025</c:v>
                </c:pt>
                <c:pt idx="2629">
                  <c:v>22.59636412485793</c:v>
                </c:pt>
                <c:pt idx="2630">
                  <c:v>22.59455340676793</c:v>
                </c:pt>
                <c:pt idx="2631">
                  <c:v>22.59274283416819</c:v>
                </c:pt>
                <c:pt idx="2632">
                  <c:v>22.59093240704655</c:v>
                </c:pt>
                <c:pt idx="2633">
                  <c:v>22.5891221253907</c:v>
                </c:pt>
                <c:pt idx="2634">
                  <c:v>22.58731254154225</c:v>
                </c:pt>
                <c:pt idx="2635">
                  <c:v>22.58550255073696</c:v>
                </c:pt>
                <c:pt idx="2636">
                  <c:v>22.5836927053608</c:v>
                </c:pt>
                <c:pt idx="2637">
                  <c:v>22.58188300540157</c:v>
                </c:pt>
                <c:pt idx="2638">
                  <c:v>22.58007345084696</c:v>
                </c:pt>
                <c:pt idx="2639">
                  <c:v>22.57826459381674</c:v>
                </c:pt>
                <c:pt idx="2640">
                  <c:v>22.57645532999037</c:v>
                </c:pt>
                <c:pt idx="2641">
                  <c:v>22.57464621184318</c:v>
                </c:pt>
                <c:pt idx="2642">
                  <c:v>22.57283724122415</c:v>
                </c:pt>
                <c:pt idx="2643">
                  <c:v>22.57102841599535</c:v>
                </c:pt>
                <c:pt idx="2644">
                  <c:v>22.56922028805432</c:v>
                </c:pt>
                <c:pt idx="2645">
                  <c:v>22.56741175352602</c:v>
                </c:pt>
                <c:pt idx="2646">
                  <c:v>22.56560336435236</c:v>
                </c:pt>
                <c:pt idx="2647">
                  <c:v>22.56379512052149</c:v>
                </c:pt>
                <c:pt idx="2648">
                  <c:v>22.56198702202155</c:v>
                </c:pt>
                <c:pt idx="2649">
                  <c:v>22.56017962052837</c:v>
                </c:pt>
                <c:pt idx="2650">
                  <c:v>22.55837181261038</c:v>
                </c:pt>
                <c:pt idx="2651">
                  <c:v>22.55656414998774</c:v>
                </c:pt>
                <c:pt idx="2652">
                  <c:v>22.5547566326486</c:v>
                </c:pt>
                <c:pt idx="2653">
                  <c:v>22.55294926058108</c:v>
                </c:pt>
                <c:pt idx="2654">
                  <c:v>22.55114258523943</c:v>
                </c:pt>
                <c:pt idx="2655">
                  <c:v>22.54933550363531</c:v>
                </c:pt>
                <c:pt idx="2656">
                  <c:v>22.54752856726726</c:v>
                </c:pt>
                <c:pt idx="2657">
                  <c:v>22.54572177612339</c:v>
                </c:pt>
                <c:pt idx="2658">
                  <c:v>22.54391513019192</c:v>
                </c:pt>
                <c:pt idx="2659">
                  <c:v>22.54210918070536</c:v>
                </c:pt>
                <c:pt idx="2660">
                  <c:v>22.5403028251187</c:v>
                </c:pt>
                <c:pt idx="2661">
                  <c:v>22.53849661470879</c:v>
                </c:pt>
                <c:pt idx="2662">
                  <c:v>22.53669054946378</c:v>
                </c:pt>
                <c:pt idx="2663">
                  <c:v>22.53488462937183</c:v>
                </c:pt>
                <c:pt idx="2664">
                  <c:v>22.5330794054441</c:v>
                </c:pt>
                <c:pt idx="2665">
                  <c:v>22.53127377557837</c:v>
                </c:pt>
                <c:pt idx="2666">
                  <c:v>22.52946829083013</c:v>
                </c:pt>
                <c:pt idx="2667">
                  <c:v>22.52766295118752</c:v>
                </c:pt>
                <c:pt idx="2668">
                  <c:v>22.52585775663865</c:v>
                </c:pt>
                <c:pt idx="2669">
                  <c:v>22.5240532579733</c:v>
                </c:pt>
                <c:pt idx="2670">
                  <c:v>22.5222483535321</c:v>
                </c:pt>
                <c:pt idx="2671">
                  <c:v>22.52044359414904</c:v>
                </c:pt>
                <c:pt idx="2672">
                  <c:v>22.51863897981235</c:v>
                </c:pt>
                <c:pt idx="2673">
                  <c:v>22.5168345105101</c:v>
                </c:pt>
                <c:pt idx="2674">
                  <c:v>22.51503073681078</c:v>
                </c:pt>
                <c:pt idx="2675">
                  <c:v>22.51322655749759</c:v>
                </c:pt>
                <c:pt idx="2676">
                  <c:v>22.51142252318328</c:v>
                </c:pt>
                <c:pt idx="2677">
                  <c:v>22.50961863385599</c:v>
                </c:pt>
                <c:pt idx="2678">
                  <c:v>22.50781488950385</c:v>
                </c:pt>
                <c:pt idx="2679">
                  <c:v>22.50601184047415</c:v>
                </c:pt>
                <c:pt idx="2680">
                  <c:v>22.50420838599251</c:v>
                </c:pt>
                <c:pt idx="2681">
                  <c:v>22.50240507645043</c:v>
                </c:pt>
                <c:pt idx="2682">
                  <c:v>22.50060191183606</c:v>
                </c:pt>
                <c:pt idx="2683">
                  <c:v>22.49879889213752</c:v>
                </c:pt>
                <c:pt idx="2684">
                  <c:v>22.49699656748106</c:v>
                </c:pt>
                <c:pt idx="2685">
                  <c:v>22.49519383753442</c:v>
                </c:pt>
                <c:pt idx="2686">
                  <c:v>22.49339125246809</c:v>
                </c:pt>
                <c:pt idx="2687">
                  <c:v>22.49158881227015</c:v>
                </c:pt>
                <c:pt idx="2688">
                  <c:v>22.48978651692872</c:v>
                </c:pt>
                <c:pt idx="2689">
                  <c:v>22.48798491634906</c:v>
                </c:pt>
                <c:pt idx="2690">
                  <c:v>22.48618291064096</c:v>
                </c:pt>
                <c:pt idx="2691">
                  <c:v>22.48438104975381</c:v>
                </c:pt>
                <c:pt idx="2692">
                  <c:v>22.48257933367575</c:v>
                </c:pt>
                <c:pt idx="2693">
                  <c:v>22.48077776239497</c:v>
                </c:pt>
                <c:pt idx="2694">
                  <c:v>22.47897688559562</c:v>
                </c:pt>
                <c:pt idx="2695">
                  <c:v>22.47717560382953</c:v>
                </c:pt>
                <c:pt idx="2696">
                  <c:v>22.47537446682508</c:v>
                </c:pt>
                <c:pt idx="2697">
                  <c:v>22.47357347457041</c:v>
                </c:pt>
                <c:pt idx="2698">
                  <c:v>22.47177262705367</c:v>
                </c:pt>
                <c:pt idx="2699">
                  <c:v>22.46997247373825</c:v>
                </c:pt>
                <c:pt idx="2700">
                  <c:v>22.46817191561761</c:v>
                </c:pt>
                <c:pt idx="2701">
                  <c:v>22.46637150219928</c:v>
                </c:pt>
                <c:pt idx="2702">
                  <c:v>22.46457123347146</c:v>
                </c:pt>
                <c:pt idx="2703">
                  <c:v>22.46277110942222</c:v>
                </c:pt>
                <c:pt idx="2704">
                  <c:v>22.46097167929429</c:v>
                </c:pt>
                <c:pt idx="2705">
                  <c:v>22.45917184452255</c:v>
                </c:pt>
                <c:pt idx="2706">
                  <c:v>22.45737215439384</c:v>
                </c:pt>
                <c:pt idx="2707">
                  <c:v>22.45557260889629</c:v>
                </c:pt>
                <c:pt idx="2708">
                  <c:v>22.45377320801803</c:v>
                </c:pt>
                <c:pt idx="2709">
                  <c:v>22.45197450078108</c:v>
                </c:pt>
                <c:pt idx="2710">
                  <c:v>22.45017538906169</c:v>
                </c:pt>
                <c:pt idx="2711">
                  <c:v>22.44837642192602</c:v>
                </c:pt>
                <c:pt idx="2712">
                  <c:v>22.44657759936218</c:v>
                </c:pt>
                <c:pt idx="2713">
                  <c:v>22.44477892135833</c:v>
                </c:pt>
                <c:pt idx="2714">
                  <c:v>22.44298093671588</c:v>
                </c:pt>
                <c:pt idx="2715">
                  <c:v>22.44118254775228</c:v>
                </c:pt>
                <c:pt idx="2716">
                  <c:v>22.43938430331309</c:v>
                </c:pt>
                <c:pt idx="2717">
                  <c:v>22.43758620338641</c:v>
                </c:pt>
                <c:pt idx="2718">
                  <c:v>22.43578824796036</c:v>
                </c:pt>
                <c:pt idx="2719">
                  <c:v>22.43399098561598</c:v>
                </c:pt>
                <c:pt idx="2720">
                  <c:v>22.43219331911159</c:v>
                </c:pt>
                <c:pt idx="2721">
                  <c:v>22.43039579707226</c:v>
                </c:pt>
                <c:pt idx="2722">
                  <c:v>22.42859841948614</c:v>
                </c:pt>
                <c:pt idx="2723">
                  <c:v>22.42680118634135</c:v>
                </c:pt>
                <c:pt idx="2724">
                  <c:v>22.42500464599849</c:v>
                </c:pt>
                <c:pt idx="2725">
                  <c:v>22.4232077016567</c:v>
                </c:pt>
                <c:pt idx="2726">
                  <c:v>22.42141090172067</c:v>
                </c:pt>
                <c:pt idx="2727">
                  <c:v>22.4196142461785</c:v>
                </c:pt>
                <c:pt idx="2728">
                  <c:v>22.41781773501836</c:v>
                </c:pt>
                <c:pt idx="2729">
                  <c:v>22.41602191638052</c:v>
                </c:pt>
                <c:pt idx="2730">
                  <c:v>22.41422569390475</c:v>
                </c:pt>
                <c:pt idx="2731">
                  <c:v>22.41242961577536</c:v>
                </c:pt>
                <c:pt idx="2732">
                  <c:v>22.41063368198058</c:v>
                </c:pt>
                <c:pt idx="2733">
                  <c:v>22.40883789250848</c:v>
                </c:pt>
                <c:pt idx="2734">
                  <c:v>22.40704279527914</c:v>
                </c:pt>
                <c:pt idx="2735">
                  <c:v>22.40524729437274</c:v>
                </c:pt>
                <c:pt idx="2736">
                  <c:v>22.40345193775348</c:v>
                </c:pt>
                <c:pt idx="2737">
                  <c:v>22.40165672540942</c:v>
                </c:pt>
                <c:pt idx="2738">
                  <c:v>22.39986165732871</c:v>
                </c:pt>
                <c:pt idx="2739">
                  <c:v>22.39806728121134</c:v>
                </c:pt>
                <c:pt idx="2740">
                  <c:v>22.39627250157772</c:v>
                </c:pt>
                <c:pt idx="2741">
                  <c:v>22.39447786617189</c:v>
                </c:pt>
                <c:pt idx="2742">
                  <c:v>22.39268337498191</c:v>
                </c:pt>
                <c:pt idx="2743">
                  <c:v>22.39088902799602</c:v>
                </c:pt>
                <c:pt idx="2744">
                  <c:v>22.38909537269408</c:v>
                </c:pt>
                <c:pt idx="2745">
                  <c:v>22.38730131403661</c:v>
                </c:pt>
                <c:pt idx="2746">
                  <c:v>22.38550739954755</c:v>
                </c:pt>
                <c:pt idx="2747">
                  <c:v>22.38371362921507</c:v>
                </c:pt>
                <c:pt idx="2748">
                  <c:v>22.38192000302728</c:v>
                </c:pt>
                <c:pt idx="2749">
                  <c:v>22.38012706824422</c:v>
                </c:pt>
                <c:pt idx="2750">
                  <c:v>22.37833373026622</c:v>
                </c:pt>
                <c:pt idx="2751">
                  <c:v>22.37654053639731</c:v>
                </c:pt>
                <c:pt idx="2752">
                  <c:v>22.37474748662567</c:v>
                </c:pt>
                <c:pt idx="2753">
                  <c:v>22.37295458093936</c:v>
                </c:pt>
                <c:pt idx="2754">
                  <c:v>22.37116236637861</c:v>
                </c:pt>
                <c:pt idx="2755">
                  <c:v>22.36936974878344</c:v>
                </c:pt>
                <c:pt idx="2756">
                  <c:v>22.36757727523804</c:v>
                </c:pt>
                <c:pt idx="2757">
                  <c:v>22.36578494573052</c:v>
                </c:pt>
                <c:pt idx="2758">
                  <c:v>22.36399276024904</c:v>
                </c:pt>
                <c:pt idx="2759">
                  <c:v>22.36220126561401</c:v>
                </c:pt>
                <c:pt idx="2760">
                  <c:v>22.360409368105</c:v>
                </c:pt>
                <c:pt idx="2761">
                  <c:v>22.35861761458642</c:v>
                </c:pt>
                <c:pt idx="2762">
                  <c:v>22.35682600504639</c:v>
                </c:pt>
                <c:pt idx="2763">
                  <c:v>22.35503453947302</c:v>
                </c:pt>
                <c:pt idx="2764">
                  <c:v>22.35324376446714</c:v>
                </c:pt>
                <c:pt idx="2765">
                  <c:v>22.35145258674763</c:v>
                </c:pt>
                <c:pt idx="2766">
                  <c:v>22.34966155295918</c:v>
                </c:pt>
                <c:pt idx="2767">
                  <c:v>22.34787066308994</c:v>
                </c:pt>
                <c:pt idx="2768">
                  <c:v>22.34607991712803</c:v>
                </c:pt>
                <c:pt idx="2769">
                  <c:v>22.3442898614547</c:v>
                </c:pt>
                <c:pt idx="2770">
                  <c:v>22.34249940322792</c:v>
                </c:pt>
                <c:pt idx="2771">
                  <c:v>22.34070908887292</c:v>
                </c:pt>
                <c:pt idx="2772">
                  <c:v>22.3389189183778</c:v>
                </c:pt>
                <c:pt idx="2773">
                  <c:v>22.33712889173065</c:v>
                </c:pt>
                <c:pt idx="2774">
                  <c:v>22.33533955509322</c:v>
                </c:pt>
                <c:pt idx="2775">
                  <c:v>22.33354981606258</c:v>
                </c:pt>
                <c:pt idx="2776">
                  <c:v>22.33176022084431</c:v>
                </c:pt>
                <c:pt idx="2777">
                  <c:v>22.32997076942656</c:v>
                </c:pt>
                <c:pt idx="2778">
                  <c:v>22.32818146179745</c:v>
                </c:pt>
                <c:pt idx="2779">
                  <c:v>22.32639284389932</c:v>
                </c:pt>
                <c:pt idx="2780">
                  <c:v>22.32460382376804</c:v>
                </c:pt>
                <c:pt idx="2781">
                  <c:v>22.32281494738979</c:v>
                </c:pt>
                <c:pt idx="2782">
                  <c:v>22.32102621475271</c:v>
                </c:pt>
                <c:pt idx="2783">
                  <c:v>22.31923762584493</c:v>
                </c:pt>
                <c:pt idx="2784">
                  <c:v>22.3174497263895</c:v>
                </c:pt>
                <c:pt idx="2785">
                  <c:v>22.31566142486085</c:v>
                </c:pt>
                <c:pt idx="2786">
                  <c:v>22.3138732670259</c:v>
                </c:pt>
                <c:pt idx="2787">
                  <c:v>22.31208525287274</c:v>
                </c:pt>
                <c:pt idx="2788">
                  <c:v>22.31029738238954</c:v>
                </c:pt>
                <c:pt idx="2789">
                  <c:v>22.30851020108014</c:v>
                </c:pt>
                <c:pt idx="2790">
                  <c:v>22.30672261785739</c:v>
                </c:pt>
                <c:pt idx="2791">
                  <c:v>22.304935178269</c:v>
                </c:pt>
                <c:pt idx="2792">
                  <c:v>22.30314788230302</c:v>
                </c:pt>
                <c:pt idx="2793">
                  <c:v>22.3013607299477</c:v>
                </c:pt>
                <c:pt idx="2794">
                  <c:v>22.29957426648767</c:v>
                </c:pt>
                <c:pt idx="2795">
                  <c:v>22.29778740127407</c:v>
                </c:pt>
                <c:pt idx="2796">
                  <c:v>22.29600067963547</c:v>
                </c:pt>
                <c:pt idx="2797">
                  <c:v>22.29421410155997</c:v>
                </c:pt>
                <c:pt idx="2798">
                  <c:v>22.2924276670357</c:v>
                </c:pt>
                <c:pt idx="2799">
                  <c:v>22.29064192112838</c:v>
                </c:pt>
                <c:pt idx="2800">
                  <c:v>22.28885577362719</c:v>
                </c:pt>
                <c:pt idx="2801">
                  <c:v>22.28706976964163</c:v>
                </c:pt>
                <c:pt idx="2802">
                  <c:v>22.28528390915978</c:v>
                </c:pt>
                <c:pt idx="2803">
                  <c:v>22.28349819216987</c:v>
                </c:pt>
                <c:pt idx="2804">
                  <c:v>22.28171316351859</c:v>
                </c:pt>
                <c:pt idx="2805">
                  <c:v>22.27992773343302</c:v>
                </c:pt>
                <c:pt idx="2806">
                  <c:v>22.27814244680371</c:v>
                </c:pt>
                <c:pt idx="2807">
                  <c:v>22.27635730361881</c:v>
                </c:pt>
                <c:pt idx="2808">
                  <c:v>22.27457230386641</c:v>
                </c:pt>
                <c:pt idx="2809">
                  <c:v>22.27278799217448</c:v>
                </c:pt>
                <c:pt idx="2810">
                  <c:v>22.27100327920775</c:v>
                </c:pt>
                <c:pt idx="2811">
                  <c:v>22.26921870963793</c:v>
                </c:pt>
                <c:pt idx="2812">
                  <c:v>22.26743428345312</c:v>
                </c:pt>
                <c:pt idx="2813">
                  <c:v>22.2656500006415</c:v>
                </c:pt>
                <c:pt idx="2814">
                  <c:v>22.26386640561222</c:v>
                </c:pt>
                <c:pt idx="2815">
                  <c:v>22.26208240946752</c:v>
                </c:pt>
                <c:pt idx="2816">
                  <c:v>22.2602985566604</c:v>
                </c:pt>
                <c:pt idx="2817">
                  <c:v>22.25851484717892</c:v>
                </c:pt>
                <c:pt idx="2818">
                  <c:v>22.25673128101126</c:v>
                </c:pt>
                <c:pt idx="2819">
                  <c:v>22.2549484023479</c:v>
                </c:pt>
                <c:pt idx="2820">
                  <c:v>22.25316512272848</c:v>
                </c:pt>
                <c:pt idx="2821">
                  <c:v>22.25138198638722</c:v>
                </c:pt>
                <c:pt idx="2822">
                  <c:v>22.24959899331227</c:v>
                </c:pt>
                <c:pt idx="2823">
                  <c:v>22.24781614349174</c:v>
                </c:pt>
                <c:pt idx="2824">
                  <c:v>22.24603398089759</c:v>
                </c:pt>
                <c:pt idx="2825">
                  <c:v>22.2442514175066</c:v>
                </c:pt>
                <c:pt idx="2826">
                  <c:v>22.24246899733441</c:v>
                </c:pt>
                <c:pt idx="2827">
                  <c:v>22.24068672036912</c:v>
                </c:pt>
                <c:pt idx="2828">
                  <c:v>22.23890458659895</c:v>
                </c:pt>
                <c:pt idx="2829">
                  <c:v>22.23712313977727</c:v>
                </c:pt>
                <c:pt idx="2830">
                  <c:v>22.23534129231788</c:v>
                </c:pt>
                <c:pt idx="2831">
                  <c:v>22.23355958801793</c:v>
                </c:pt>
                <c:pt idx="2832">
                  <c:v>22.23177802686553</c:v>
                </c:pt>
                <c:pt idx="2833">
                  <c:v>22.22999660884883</c:v>
                </c:pt>
                <c:pt idx="2834">
                  <c:v>22.22821587750288</c:v>
                </c:pt>
                <c:pt idx="2835">
                  <c:v>22.22643474567825</c:v>
                </c:pt>
                <c:pt idx="2836">
                  <c:v>22.2246537569537</c:v>
                </c:pt>
                <c:pt idx="2837">
                  <c:v>22.22287291131732</c:v>
                </c:pt>
                <c:pt idx="2838">
                  <c:v>22.22109220875726</c:v>
                </c:pt>
                <c:pt idx="2839">
                  <c:v>22.2193121925903</c:v>
                </c:pt>
                <c:pt idx="2840">
                  <c:v>22.21753177611278</c:v>
                </c:pt>
                <c:pt idx="2841">
                  <c:v>22.21575150445761</c:v>
                </c:pt>
                <c:pt idx="2842">
                  <c:v>22.2139713758642</c:v>
                </c:pt>
                <c:pt idx="2843">
                  <c:v>22.21219139032094</c:v>
                </c:pt>
                <c:pt idx="2844">
                  <c:v>22.21041209092608</c:v>
                </c:pt>
                <c:pt idx="2845">
                  <c:v>22.20863239140468</c:v>
                </c:pt>
                <c:pt idx="2846">
                  <c:v>22.20685283489863</c:v>
                </c:pt>
                <c:pt idx="2847">
                  <c:v>22.2050734213963</c:v>
                </c:pt>
                <c:pt idx="2848">
                  <c:v>22.20329415088611</c:v>
                </c:pt>
                <c:pt idx="2849">
                  <c:v>22.20151556624815</c:v>
                </c:pt>
                <c:pt idx="2850">
                  <c:v>22.19973658164378</c:v>
                </c:pt>
                <c:pt idx="2851">
                  <c:v>22.19795773999681</c:v>
                </c:pt>
                <c:pt idx="2852">
                  <c:v>22.19617904129555</c:v>
                </c:pt>
                <c:pt idx="2853">
                  <c:v>22.19440048552843</c:v>
                </c:pt>
                <c:pt idx="2854">
                  <c:v>22.19262261535747</c:v>
                </c:pt>
                <c:pt idx="2855">
                  <c:v>22.19084434538024</c:v>
                </c:pt>
                <c:pt idx="2856">
                  <c:v>22.18906621830237</c:v>
                </c:pt>
                <c:pt idx="2857">
                  <c:v>22.18728823411226</c:v>
                </c:pt>
                <c:pt idx="2858">
                  <c:v>22.18551039279832</c:v>
                </c:pt>
                <c:pt idx="2859">
                  <c:v>22.18373323680457</c:v>
                </c:pt>
                <c:pt idx="2860">
                  <c:v>22.18195568116461</c:v>
                </c:pt>
                <c:pt idx="2861">
                  <c:v>22.18017826836603</c:v>
                </c:pt>
                <c:pt idx="2862">
                  <c:v>22.17840099839725</c:v>
                </c:pt>
                <c:pt idx="2863">
                  <c:v>22.17662387124669</c:v>
                </c:pt>
                <c:pt idx="2864">
                  <c:v>22.17484742914048</c:v>
                </c:pt>
                <c:pt idx="2865">
                  <c:v>22.173070587548</c:v>
                </c:pt>
                <c:pt idx="2866">
                  <c:v>22.17129388873899</c:v>
                </c:pt>
                <c:pt idx="2867">
                  <c:v>22.16951733270182</c:v>
                </c:pt>
                <c:pt idx="2868">
                  <c:v>22.16774091942497</c:v>
                </c:pt>
                <c:pt idx="2869">
                  <c:v>22.1659651909167</c:v>
                </c:pt>
                <c:pt idx="2870">
                  <c:v>22.16418906308207</c:v>
                </c:pt>
                <c:pt idx="2871">
                  <c:v>22.16241307797296</c:v>
                </c:pt>
                <c:pt idx="2872">
                  <c:v>22.16063723557781</c:v>
                </c:pt>
                <c:pt idx="2873">
                  <c:v>22.15886153588508</c:v>
                </c:pt>
                <c:pt idx="2874">
                  <c:v>22.15708652068525</c:v>
                </c:pt>
                <c:pt idx="2875">
                  <c:v>22.15531110631893</c:v>
                </c:pt>
                <c:pt idx="2876">
                  <c:v>22.15353583462024</c:v>
                </c:pt>
                <c:pt idx="2877">
                  <c:v>22.1517607055776</c:v>
                </c:pt>
                <c:pt idx="2878">
                  <c:v>22.14998571917944</c:v>
                </c:pt>
                <c:pt idx="2879">
                  <c:v>22.1482114169987</c:v>
                </c:pt>
                <c:pt idx="2880">
                  <c:v>22.14643671581121</c:v>
                </c:pt>
                <c:pt idx="2881">
                  <c:v>22.1446621572335</c:v>
                </c:pt>
                <c:pt idx="2882">
                  <c:v>22.14288774125394</c:v>
                </c:pt>
                <c:pt idx="2883">
                  <c:v>22.14111346786099</c:v>
                </c:pt>
                <c:pt idx="2884">
                  <c:v>22.13933987841003</c:v>
                </c:pt>
                <c:pt idx="2885">
                  <c:v>22.13756589011207</c:v>
                </c:pt>
                <c:pt idx="2886">
                  <c:v>22.13579204436595</c:v>
                </c:pt>
                <c:pt idx="2887">
                  <c:v>22.13401834116021</c:v>
                </c:pt>
                <c:pt idx="2888">
                  <c:v>22.13224478048319</c:v>
                </c:pt>
                <c:pt idx="2889">
                  <c:v>22.13047190347285</c:v>
                </c:pt>
                <c:pt idx="2890">
                  <c:v>22.12869862777513</c:v>
                </c:pt>
                <c:pt idx="2891">
                  <c:v>22.12692549457146</c:v>
                </c:pt>
                <c:pt idx="2892">
                  <c:v>22.12515250385026</c:v>
                </c:pt>
                <c:pt idx="2893">
                  <c:v>22.12337965559998</c:v>
                </c:pt>
                <c:pt idx="2894">
                  <c:v>22.12160749074117</c:v>
                </c:pt>
                <c:pt idx="2895">
                  <c:v>22.11983492735456</c:v>
                </c:pt>
                <c:pt idx="2896">
                  <c:v>22.11806250640416</c:v>
                </c:pt>
                <c:pt idx="2897">
                  <c:v>22.11629022787844</c:v>
                </c:pt>
                <c:pt idx="2898">
                  <c:v>22.11451809176581</c:v>
                </c:pt>
                <c:pt idx="2899">
                  <c:v>22.11274663876954</c:v>
                </c:pt>
                <c:pt idx="2900">
                  <c:v>22.11097478740501</c:v>
                </c:pt>
                <c:pt idx="2901">
                  <c:v>22.10920307841888</c:v>
                </c:pt>
                <c:pt idx="2902">
                  <c:v>22.10743151179961</c:v>
                </c:pt>
                <c:pt idx="2903">
                  <c:v>22.10566008753565</c:v>
                </c:pt>
                <c:pt idx="2904">
                  <c:v>22.10388934611309</c:v>
                </c:pt>
                <c:pt idx="2905">
                  <c:v>22.10211820648164</c:v>
                </c:pt>
                <c:pt idx="2906">
                  <c:v>22.10034720917082</c:v>
                </c:pt>
                <c:pt idx="2907">
                  <c:v>22.09857635416911</c:v>
                </c:pt>
                <c:pt idx="2908">
                  <c:v>22.09680564146496</c:v>
                </c:pt>
                <c:pt idx="2909">
                  <c:v>22.09503561132728</c:v>
                </c:pt>
                <c:pt idx="2910">
                  <c:v>22.09326518314014</c:v>
                </c:pt>
                <c:pt idx="2911">
                  <c:v>22.09149489721585</c:v>
                </c:pt>
                <c:pt idx="2912">
                  <c:v>22.08972475354289</c:v>
                </c:pt>
                <c:pt idx="2913">
                  <c:v>22.08795475210973</c:v>
                </c:pt>
                <c:pt idx="2914">
                  <c:v>22.0861854329683</c:v>
                </c:pt>
                <c:pt idx="2915">
                  <c:v>22.08441571593666</c:v>
                </c:pt>
                <c:pt idx="2916">
                  <c:v>22.08264614111013</c:v>
                </c:pt>
                <c:pt idx="2917">
                  <c:v>22.08087670847726</c:v>
                </c:pt>
                <c:pt idx="2918">
                  <c:v>22.07910741802641</c:v>
                </c:pt>
                <c:pt idx="2919">
                  <c:v>22.07733880959265</c:v>
                </c:pt>
                <c:pt idx="2920">
                  <c:v>22.07556980342788</c:v>
                </c:pt>
                <c:pt idx="2921">
                  <c:v>22.07380093941056</c:v>
                </c:pt>
                <c:pt idx="2922">
                  <c:v>22.07203221752909</c:v>
                </c:pt>
                <c:pt idx="2923">
                  <c:v>22.070263637772</c:v>
                </c:pt>
                <c:pt idx="2924">
                  <c:v>22.06849573975743</c:v>
                </c:pt>
                <c:pt idx="2925">
                  <c:v>22.066727444171</c:v>
                </c:pt>
                <c:pt idx="2926">
                  <c:v>22.06495929067434</c:v>
                </c:pt>
                <c:pt idx="2927">
                  <c:v>22.06319127925585</c:v>
                </c:pt>
                <c:pt idx="2928">
                  <c:v>22.06142340990401</c:v>
                </c:pt>
                <c:pt idx="2929">
                  <c:v>22.05965622202024</c:v>
                </c:pt>
                <c:pt idx="2930">
                  <c:v>22.05788863672375</c:v>
                </c:pt>
                <c:pt idx="2931">
                  <c:v>22.0561211934593</c:v>
                </c:pt>
                <c:pt idx="2932">
                  <c:v>22.05435389221536</c:v>
                </c:pt>
                <c:pt idx="2933">
                  <c:v>22.0525867329804</c:v>
                </c:pt>
                <c:pt idx="2934">
                  <c:v>22.05082025493919</c:v>
                </c:pt>
                <c:pt idx="2935">
                  <c:v>22.04905337964427</c:v>
                </c:pt>
                <c:pt idx="2936">
                  <c:v>22.04728664632372</c:v>
                </c:pt>
                <c:pt idx="2937">
                  <c:v>22.04552005496602</c:v>
                </c:pt>
                <c:pt idx="2938">
                  <c:v>22.0437536055597</c:v>
                </c:pt>
                <c:pt idx="2939">
                  <c:v>22.04198783707287</c:v>
                </c:pt>
                <c:pt idx="2940">
                  <c:v>22.04022167149127</c:v>
                </c:pt>
                <c:pt idx="2941">
                  <c:v>22.03845564782645</c:v>
                </c:pt>
                <c:pt idx="2942">
                  <c:v>22.03668976606683</c:v>
                </c:pt>
                <c:pt idx="2943">
                  <c:v>22.03492402620091</c:v>
                </c:pt>
                <c:pt idx="2944">
                  <c:v>22.0331589669804</c:v>
                </c:pt>
                <c:pt idx="2945">
                  <c:v>22.03139351082399</c:v>
                </c:pt>
                <c:pt idx="2946">
                  <c:v>22.02962819652674</c:v>
                </c:pt>
                <c:pt idx="2947">
                  <c:v>22.0278630240771</c:v>
                </c:pt>
                <c:pt idx="2948">
                  <c:v>22.02609799346353</c:v>
                </c:pt>
                <c:pt idx="2949">
                  <c:v>22.02433364322133</c:v>
                </c:pt>
                <c:pt idx="2950">
                  <c:v>22.02256889620214</c:v>
                </c:pt>
                <c:pt idx="2951">
                  <c:v>22.02080429098445</c:v>
                </c:pt>
                <c:pt idx="2952">
                  <c:v>22.01903982755679</c:v>
                </c:pt>
                <c:pt idx="2953">
                  <c:v>22.01727550590762</c:v>
                </c:pt>
                <c:pt idx="2954">
                  <c:v>22.01551186435591</c:v>
                </c:pt>
                <c:pt idx="2955">
                  <c:v>22.01374782618592</c:v>
                </c:pt>
                <c:pt idx="2956">
                  <c:v>22.0119839297599</c:v>
                </c:pt>
                <c:pt idx="2957">
                  <c:v>22.01022017506631</c:v>
                </c:pt>
                <c:pt idx="2958">
                  <c:v>22.00845656209365</c:v>
                </c:pt>
                <c:pt idx="2959">
                  <c:v>22.00669362894467</c:v>
                </c:pt>
                <c:pt idx="2960">
                  <c:v>22.00493029933609</c:v>
                </c:pt>
                <c:pt idx="2961">
                  <c:v>22.00316711141391</c:v>
                </c:pt>
                <c:pt idx="2962">
                  <c:v>22.00140406516661</c:v>
                </c:pt>
                <c:pt idx="2963">
                  <c:v>21.99964116058269</c:v>
                </c:pt>
                <c:pt idx="2964">
                  <c:v>21.99787893554877</c:v>
                </c:pt>
                <c:pt idx="2965">
                  <c:v>21.99611631421386</c:v>
                </c:pt>
                <c:pt idx="2966">
                  <c:v>21.99435383450782</c:v>
                </c:pt>
                <c:pt idx="2967">
                  <c:v>21.99259149641913</c:v>
                </c:pt>
                <c:pt idx="2968">
                  <c:v>21.99082929993628</c:v>
                </c:pt>
                <c:pt idx="2969">
                  <c:v>21.98906778272982</c:v>
                </c:pt>
                <c:pt idx="2970">
                  <c:v>21.98730586938099</c:v>
                </c:pt>
                <c:pt idx="2971">
                  <c:v>21.98554409760346</c:v>
                </c:pt>
                <c:pt idx="2972">
                  <c:v>21.98378246738578</c:v>
                </c:pt>
                <c:pt idx="2973">
                  <c:v>21.98202097871645</c:v>
                </c:pt>
                <c:pt idx="2974">
                  <c:v>21.98026016905004</c:v>
                </c:pt>
                <c:pt idx="2975">
                  <c:v>21.9784989633997</c:v>
                </c:pt>
                <c:pt idx="2976">
                  <c:v>21.97673789926318</c:v>
                </c:pt>
                <c:pt idx="2977">
                  <c:v>21.97497697662905</c:v>
                </c:pt>
                <c:pt idx="2978">
                  <c:v>21.97321619548575</c:v>
                </c:pt>
                <c:pt idx="2979">
                  <c:v>21.97145609307202</c:v>
                </c:pt>
                <c:pt idx="2980">
                  <c:v>21.96969559483276</c:v>
                </c:pt>
                <c:pt idx="2981">
                  <c:v>21.96793523804988</c:v>
                </c:pt>
                <c:pt idx="2982">
                  <c:v>21.96617502271187</c:v>
                </c:pt>
                <c:pt idx="2983">
                  <c:v>21.96441494880724</c:v>
                </c:pt>
                <c:pt idx="2984">
                  <c:v>21.96265555335892</c:v>
                </c:pt>
                <c:pt idx="2985">
                  <c:v>21.96089576224344</c:v>
                </c:pt>
                <c:pt idx="2986">
                  <c:v>21.95913611252685</c:v>
                </c:pt>
                <c:pt idx="2987">
                  <c:v>21.9573766041977</c:v>
                </c:pt>
                <c:pt idx="2988">
                  <c:v>21.95561723724448</c:v>
                </c:pt>
                <c:pt idx="2989">
                  <c:v>21.95385854847443</c:v>
                </c:pt>
                <c:pt idx="2990">
                  <c:v>21.95209946419547</c:v>
                </c:pt>
                <c:pt idx="2991">
                  <c:v>21.950340521258</c:v>
                </c:pt>
                <c:pt idx="2992">
                  <c:v>21.94858171965052</c:v>
                </c:pt>
                <c:pt idx="2993">
                  <c:v>21.94682305936152</c:v>
                </c:pt>
                <c:pt idx="2994">
                  <c:v>21.94506507698268</c:v>
                </c:pt>
                <c:pt idx="2995">
                  <c:v>21.94330669925315</c:v>
                </c:pt>
                <c:pt idx="2996">
                  <c:v>21.94154846280767</c:v>
                </c:pt>
                <c:pt idx="2997">
                  <c:v>21.93979036763479</c:v>
                </c:pt>
                <c:pt idx="2998">
                  <c:v>21.93803241372298</c:v>
                </c:pt>
                <c:pt idx="2999">
                  <c:v>21.93627513744838</c:v>
                </c:pt>
                <c:pt idx="3000">
                  <c:v>21.93451746598123</c:v>
                </c:pt>
                <c:pt idx="3001">
                  <c:v>21.93275993574074</c:v>
                </c:pt>
                <c:pt idx="3002">
                  <c:v>21.93100254671548</c:v>
                </c:pt>
                <c:pt idx="3003">
                  <c:v>21.9292452988939</c:v>
                </c:pt>
                <c:pt idx="3004">
                  <c:v>21.9274887284367</c:v>
                </c:pt>
                <c:pt idx="3005">
                  <c:v>21.92573176294502</c:v>
                </c:pt>
                <c:pt idx="3006">
                  <c:v>21.92397493862265</c:v>
                </c:pt>
                <c:pt idx="3007">
                  <c:v>21.92221825545809</c:v>
                </c:pt>
                <c:pt idx="3008">
                  <c:v>21.92046171343988</c:v>
                </c:pt>
                <c:pt idx="3009">
                  <c:v>21.91870584851328</c:v>
                </c:pt>
                <c:pt idx="3010">
                  <c:v>21.91694958871028</c:v>
                </c:pt>
                <c:pt idx="3011">
                  <c:v>21.91519347001922</c:v>
                </c:pt>
                <c:pt idx="3012">
                  <c:v>21.91343749242861</c:v>
                </c:pt>
                <c:pt idx="3013">
                  <c:v>21.91168165592699</c:v>
                </c:pt>
                <c:pt idx="3014">
                  <c:v>21.90992649624442</c:v>
                </c:pt>
                <c:pt idx="3015">
                  <c:v>21.90817094184332</c:v>
                </c:pt>
                <c:pt idx="3016">
                  <c:v>21.90641552849687</c:v>
                </c:pt>
                <c:pt idx="3017">
                  <c:v>21.90466025619353</c:v>
                </c:pt>
                <c:pt idx="3018">
                  <c:v>21.90290512492185</c:v>
                </c:pt>
                <c:pt idx="3019">
                  <c:v>21.90115067019672</c:v>
                </c:pt>
                <c:pt idx="3020">
                  <c:v>21.89939582091096</c:v>
                </c:pt>
                <c:pt idx="3021">
                  <c:v>21.8976411126225</c:v>
                </c:pt>
                <c:pt idx="3022">
                  <c:v>21.89588654531985</c:v>
                </c:pt>
                <c:pt idx="3023">
                  <c:v>21.89413211899156</c:v>
                </c:pt>
                <c:pt idx="3024">
                  <c:v>21.89237836893741</c:v>
                </c:pt>
                <c:pt idx="3025">
                  <c:v>21.89062422448047</c:v>
                </c:pt>
                <c:pt idx="3026">
                  <c:v>21.8888702209635</c:v>
                </c:pt>
                <c:pt idx="3027">
                  <c:v>21.88711635837507</c:v>
                </c:pt>
                <c:pt idx="3028">
                  <c:v>21.8853626367037</c:v>
                </c:pt>
                <c:pt idx="3029">
                  <c:v>21.88360959103422</c:v>
                </c:pt>
                <c:pt idx="3030">
                  <c:v>21.88185615111966</c:v>
                </c:pt>
                <c:pt idx="3031">
                  <c:v>21.88010285208781</c:v>
                </c:pt>
                <c:pt idx="3032">
                  <c:v>21.8783496939272</c:v>
                </c:pt>
                <c:pt idx="3033">
                  <c:v>21.87659667662645</c:v>
                </c:pt>
                <c:pt idx="3034">
                  <c:v>21.87484433505535</c:v>
                </c:pt>
                <c:pt idx="3035">
                  <c:v>21.87309159939687</c:v>
                </c:pt>
                <c:pt idx="3036">
                  <c:v>21.87133900456381</c:v>
                </c:pt>
                <c:pt idx="3037">
                  <c:v>21.86958655054482</c:v>
                </c:pt>
                <c:pt idx="3038">
                  <c:v>21.86783423732837</c:v>
                </c:pt>
                <c:pt idx="3039">
                  <c:v>21.86608259956952</c:v>
                </c:pt>
                <c:pt idx="3040">
                  <c:v>21.86433056835912</c:v>
                </c:pt>
                <c:pt idx="3041">
                  <c:v>21.86257867798923</c:v>
                </c:pt>
                <c:pt idx="3042">
                  <c:v>21.86082692838621</c:v>
                </c:pt>
                <c:pt idx="3043">
                  <c:v>21.85907531953864</c:v>
                </c:pt>
                <c:pt idx="3044">
                  <c:v>21.8573243858867</c:v>
                </c:pt>
                <c:pt idx="3045">
                  <c:v>21.85557305847301</c:v>
                </c:pt>
                <c:pt idx="3046">
                  <c:v>21.85382187178069</c:v>
                </c:pt>
                <c:pt idx="3047">
                  <c:v>21.8520708257984</c:v>
                </c:pt>
                <c:pt idx="3048">
                  <c:v>21.85031992051477</c:v>
                </c:pt>
                <c:pt idx="3049">
                  <c:v>21.84856969015532</c:v>
                </c:pt>
                <c:pt idx="3050">
                  <c:v>21.84681906619206</c:v>
                </c:pt>
                <c:pt idx="3051">
                  <c:v>21.84506858289338</c:v>
                </c:pt>
                <c:pt idx="3052">
                  <c:v>21.84331824024794</c:v>
                </c:pt>
                <c:pt idx="3053">
                  <c:v>21.84156803824442</c:v>
                </c:pt>
                <c:pt idx="3054">
                  <c:v>21.83981851089375</c:v>
                </c:pt>
                <c:pt idx="3055">
                  <c:v>21.83806859009706</c:v>
                </c:pt>
                <c:pt idx="3056">
                  <c:v>21.83631880990822</c:v>
                </c:pt>
                <c:pt idx="3057">
                  <c:v>21.8345691703159</c:v>
                </c:pt>
                <c:pt idx="3058">
                  <c:v>21.83281967130874</c:v>
                </c:pt>
                <c:pt idx="3059">
                  <c:v>21.83107084668321</c:v>
                </c:pt>
                <c:pt idx="3060">
                  <c:v>21.82932162876945</c:v>
                </c:pt>
                <c:pt idx="3061">
                  <c:v>21.82757255140683</c:v>
                </c:pt>
                <c:pt idx="3062">
                  <c:v>21.82582361458399</c:v>
                </c:pt>
                <c:pt idx="3063">
                  <c:v>21.82407481828962</c:v>
                </c:pt>
                <c:pt idx="3064">
                  <c:v>21.82232669610572</c:v>
                </c:pt>
                <c:pt idx="3065">
                  <c:v>21.82057818079138</c:v>
                </c:pt>
                <c:pt idx="3066">
                  <c:v>21.81882980597144</c:v>
                </c:pt>
                <c:pt idx="3067">
                  <c:v>21.81708157163463</c:v>
                </c:pt>
                <c:pt idx="3068">
                  <c:v>21.81533347776956</c:v>
                </c:pt>
                <c:pt idx="3069">
                  <c:v>21.81358605774401</c:v>
                </c:pt>
                <c:pt idx="3070">
                  <c:v>21.81183824474563</c:v>
                </c:pt>
                <c:pt idx="3071">
                  <c:v>21.81009057218503</c:v>
                </c:pt>
                <c:pt idx="3072">
                  <c:v>21.80834304005086</c:v>
                </c:pt>
                <c:pt idx="3073">
                  <c:v>21.80659564833181</c:v>
                </c:pt>
                <c:pt idx="3074">
                  <c:v>21.80484893018136</c:v>
                </c:pt>
                <c:pt idx="3075">
                  <c:v>21.80310181921572</c:v>
                </c:pt>
                <c:pt idx="3076">
                  <c:v>21.80135484863118</c:v>
                </c:pt>
                <c:pt idx="3077">
                  <c:v>21.79960801841647</c:v>
                </c:pt>
                <c:pt idx="3078">
                  <c:v>21.79786132856023</c:v>
                </c:pt>
                <c:pt idx="3079">
                  <c:v>21.79611531200183</c:v>
                </c:pt>
                <c:pt idx="3080">
                  <c:v>21.79436890278576</c:v>
                </c:pt>
                <c:pt idx="3081">
                  <c:v>21.79262263389419</c:v>
                </c:pt>
                <c:pt idx="3082">
                  <c:v>21.79087650531586</c:v>
                </c:pt>
                <c:pt idx="3083">
                  <c:v>21.78913051703937</c:v>
                </c:pt>
                <c:pt idx="3084">
                  <c:v>21.78738520179009</c:v>
                </c:pt>
                <c:pt idx="3085">
                  <c:v>21.78563949404062</c:v>
                </c:pt>
                <c:pt idx="3086">
                  <c:v>21.78389392655908</c:v>
                </c:pt>
                <c:pt idx="3087">
                  <c:v>21.78214849933413</c:v>
                </c:pt>
                <c:pt idx="3088">
                  <c:v>21.78040321235452</c:v>
                </c:pt>
                <c:pt idx="3089">
                  <c:v>21.77865859813152</c:v>
                </c:pt>
                <c:pt idx="3090">
                  <c:v>21.77691359156578</c:v>
                </c:pt>
                <c:pt idx="3091">
                  <c:v>21.77516872521143</c:v>
                </c:pt>
                <c:pt idx="3092">
                  <c:v>21.77342399905712</c:v>
                </c:pt>
                <c:pt idx="3093">
                  <c:v>21.77167941309158</c:v>
                </c:pt>
                <c:pt idx="3094">
                  <c:v>21.76993549961221</c:v>
                </c:pt>
                <c:pt idx="3095">
                  <c:v>21.76819119394747</c:v>
                </c:pt>
                <c:pt idx="3096">
                  <c:v>21.76644702843757</c:v>
                </c:pt>
                <c:pt idx="3097">
                  <c:v>21.76470300307122</c:v>
                </c:pt>
                <c:pt idx="3098">
                  <c:v>21.76295911783709</c:v>
                </c:pt>
                <c:pt idx="3099">
                  <c:v>21.76121590481883</c:v>
                </c:pt>
                <c:pt idx="3100">
                  <c:v>21.75947229977251</c:v>
                </c:pt>
                <c:pt idx="3101">
                  <c:v>21.75772883482453</c:v>
                </c:pt>
                <c:pt idx="3102">
                  <c:v>21.75598550996358</c:v>
                </c:pt>
                <c:pt idx="3103">
                  <c:v>21.75424232517837</c:v>
                </c:pt>
                <c:pt idx="3104">
                  <c:v>21.75249981233878</c:v>
                </c:pt>
                <c:pt idx="3105">
                  <c:v>21.75075690762845</c:v>
                </c:pt>
                <c:pt idx="3106">
                  <c:v>21.74901414295995</c:v>
                </c:pt>
                <c:pt idx="3107">
                  <c:v>21.74727151832201</c:v>
                </c:pt>
                <c:pt idx="3108">
                  <c:v>21.74552903370331</c:v>
                </c:pt>
                <c:pt idx="3109">
                  <c:v>21.7437872207602</c:v>
                </c:pt>
                <c:pt idx="3110">
                  <c:v>21.7420450161035</c:v>
                </c:pt>
                <c:pt idx="3111">
                  <c:v>21.74030295143218</c:v>
                </c:pt>
                <c:pt idx="3112">
                  <c:v>21.73856102673499</c:v>
                </c:pt>
                <c:pt idx="3113">
                  <c:v>21.73681924200062</c:v>
                </c:pt>
                <c:pt idx="3114">
                  <c:v>21.73507812867183</c:v>
                </c:pt>
                <c:pt idx="3115">
                  <c:v>21.73333662378656</c:v>
                </c:pt>
                <c:pt idx="3116">
                  <c:v>21.73159525883027</c:v>
                </c:pt>
                <c:pt idx="3117">
                  <c:v>21.72985403379169</c:v>
                </c:pt>
                <c:pt idx="3118">
                  <c:v>21.72811294865951</c:v>
                </c:pt>
                <c:pt idx="3119">
                  <c:v>21.72637253466302</c:v>
                </c:pt>
                <c:pt idx="3120">
                  <c:v>21.72463172926718</c:v>
                </c:pt>
                <c:pt idx="3121">
                  <c:v>21.7228910637439</c:v>
                </c:pt>
                <c:pt idx="3122">
                  <c:v>21.72115053808193</c:v>
                </c:pt>
                <c:pt idx="3123">
                  <c:v>21.71941015226999</c:v>
                </c:pt>
                <c:pt idx="3124">
                  <c:v>21.71767043732398</c:v>
                </c:pt>
                <c:pt idx="3125">
                  <c:v>21.71593033113561</c:v>
                </c:pt>
                <c:pt idx="3126">
                  <c:v>21.71419036476345</c:v>
                </c:pt>
                <c:pt idx="3127">
                  <c:v>21.71245053819623</c:v>
                </c:pt>
                <c:pt idx="3128">
                  <c:v>21.71071085142268</c:v>
                </c:pt>
                <c:pt idx="3129">
                  <c:v>21.70897183524542</c:v>
                </c:pt>
                <c:pt idx="3130">
                  <c:v>21.70723242798276</c:v>
                </c:pt>
                <c:pt idx="3131">
                  <c:v>21.70549316047996</c:v>
                </c:pt>
                <c:pt idx="3132">
                  <c:v>21.70375403272577</c:v>
                </c:pt>
                <c:pt idx="3133">
                  <c:v>21.70201504470892</c:v>
                </c:pt>
                <c:pt idx="3134">
                  <c:v>21.70027672701883</c:v>
                </c:pt>
                <c:pt idx="3135">
                  <c:v>21.69853801840022</c:v>
                </c:pt>
                <c:pt idx="3136">
                  <c:v>21.69679944948518</c:v>
                </c:pt>
                <c:pt idx="3137">
                  <c:v>21.69506102026243</c:v>
                </c:pt>
                <c:pt idx="3138">
                  <c:v>21.69332273072068</c:v>
                </c:pt>
                <c:pt idx="3139">
                  <c:v>21.69158511123632</c:v>
                </c:pt>
                <c:pt idx="3140">
                  <c:v>21.68984710098027</c:v>
                </c:pt>
                <c:pt idx="3141">
                  <c:v>21.68810923037146</c:v>
                </c:pt>
                <c:pt idx="3142">
                  <c:v>21.68637149939872</c:v>
                </c:pt>
                <c:pt idx="3143">
                  <c:v>21.6846339080507</c:v>
                </c:pt>
                <c:pt idx="3144">
                  <c:v>21.68289698649071</c:v>
                </c:pt>
                <c:pt idx="3145">
                  <c:v>21.68115967431584</c:v>
                </c:pt>
                <c:pt idx="3146">
                  <c:v>21.67942250173195</c:v>
                </c:pt>
                <c:pt idx="3147">
                  <c:v>21.67768546872787</c:v>
                </c:pt>
                <c:pt idx="3148">
                  <c:v>21.67594857529226</c:v>
                </c:pt>
                <c:pt idx="3149">
                  <c:v>21.67421235137549</c:v>
                </c:pt>
                <c:pt idx="3150">
                  <c:v>21.67247573700057</c:v>
                </c:pt>
                <c:pt idx="3151">
                  <c:v>21.6707392621604</c:v>
                </c:pt>
                <c:pt idx="3152">
                  <c:v>21.66900292684377</c:v>
                </c:pt>
                <c:pt idx="3153">
                  <c:v>21.66726673103942</c:v>
                </c:pt>
                <c:pt idx="3154">
                  <c:v>21.66553120448481</c:v>
                </c:pt>
                <c:pt idx="3155">
                  <c:v>21.66379528762873</c:v>
                </c:pt>
                <c:pt idx="3156">
                  <c:v>21.66205951025119</c:v>
                </c:pt>
                <c:pt idx="3157">
                  <c:v>21.66032387234096</c:v>
                </c:pt>
                <c:pt idx="3158">
                  <c:v>21.65858837388686</c:v>
                </c:pt>
                <c:pt idx="3159">
                  <c:v>21.65685354441353</c:v>
                </c:pt>
                <c:pt idx="3160">
                  <c:v>21.6551183247953</c:v>
                </c:pt>
                <c:pt idx="3161">
                  <c:v>21.65338324459946</c:v>
                </c:pt>
                <c:pt idx="3162">
                  <c:v>21.65164830381476</c:v>
                </c:pt>
                <c:pt idx="3163">
                  <c:v>21.64991350242997</c:v>
                </c:pt>
                <c:pt idx="3164">
                  <c:v>21.64817936975713</c:v>
                </c:pt>
                <c:pt idx="3165">
                  <c:v>21.64644484709594</c:v>
                </c:pt>
                <c:pt idx="3166">
                  <c:v>21.64471046380098</c:v>
                </c:pt>
                <c:pt idx="3167">
                  <c:v>21.642976219861</c:v>
                </c:pt>
                <c:pt idx="3168">
                  <c:v>21.64124211526481</c:v>
                </c:pt>
                <c:pt idx="3169">
                  <c:v>21.63950867911181</c:v>
                </c:pt>
                <c:pt idx="3170">
                  <c:v>21.63777485312696</c:v>
                </c:pt>
                <c:pt idx="3171">
                  <c:v>21.63604116645221</c:v>
                </c:pt>
                <c:pt idx="3172">
                  <c:v>21.63430761907632</c:v>
                </c:pt>
                <c:pt idx="3173">
                  <c:v>21.63257421098809</c:v>
                </c:pt>
                <c:pt idx="3174">
                  <c:v>21.63084147107444</c:v>
                </c:pt>
                <c:pt idx="3175">
                  <c:v>21.62910834148536</c:v>
                </c:pt>
                <c:pt idx="3176">
                  <c:v>21.62737535115028</c:v>
                </c:pt>
                <c:pt idx="3177">
                  <c:v>21.62564250005794</c:v>
                </c:pt>
                <c:pt idx="3178">
                  <c:v>21.62390978819723</c:v>
                </c:pt>
                <c:pt idx="3179">
                  <c:v>21.62217774424255</c:v>
                </c:pt>
                <c:pt idx="3180">
                  <c:v>21.62044531076881</c:v>
                </c:pt>
                <c:pt idx="3181">
                  <c:v>21.618713016493</c:v>
                </c:pt>
                <c:pt idx="3182">
                  <c:v>21.61698086140391</c:v>
                </c:pt>
                <c:pt idx="3183">
                  <c:v>21.61524884549031</c:v>
                </c:pt>
                <c:pt idx="3184">
                  <c:v>21.61351749721436</c:v>
                </c:pt>
                <c:pt idx="3185">
                  <c:v>21.61178575957568</c:v>
                </c:pt>
                <c:pt idx="3186">
                  <c:v>21.61005416107887</c:v>
                </c:pt>
                <c:pt idx="3187">
                  <c:v>21.60832270171274</c:v>
                </c:pt>
                <c:pt idx="3188">
                  <c:v>21.60659138146607</c:v>
                </c:pt>
                <c:pt idx="3189">
                  <c:v>21.60486072858877</c:v>
                </c:pt>
                <c:pt idx="3190">
                  <c:v>21.60312968650497</c:v>
                </c:pt>
                <c:pt idx="3191">
                  <c:v>21.60139878350705</c:v>
                </c:pt>
                <c:pt idx="3192">
                  <c:v>21.59966801958377</c:v>
                </c:pt>
                <c:pt idx="3193">
                  <c:v>21.59793739472396</c:v>
                </c:pt>
                <c:pt idx="3194">
                  <c:v>21.59620743696532</c:v>
                </c:pt>
                <c:pt idx="3195">
                  <c:v>21.59447709015641</c:v>
                </c:pt>
                <c:pt idx="3196">
                  <c:v>21.59274688237733</c:v>
                </c:pt>
                <c:pt idx="3197">
                  <c:v>21.59101681361699</c:v>
                </c:pt>
                <c:pt idx="3198">
                  <c:v>21.58928688386408</c:v>
                </c:pt>
                <c:pt idx="3199">
                  <c:v>21.58755762094429</c:v>
                </c:pt>
                <c:pt idx="3200">
                  <c:v>21.58582796913036</c:v>
                </c:pt>
                <c:pt idx="3201">
                  <c:v>21.58409845629033</c:v>
                </c:pt>
                <c:pt idx="3202">
                  <c:v>21.58236908241301</c:v>
                </c:pt>
                <c:pt idx="3203">
                  <c:v>21.58063984748719</c:v>
                </c:pt>
                <c:pt idx="3204">
                  <c:v>21.57891127912658</c:v>
                </c:pt>
                <c:pt idx="3205">
                  <c:v>21.57718232202788</c:v>
                </c:pt>
                <c:pt idx="3206">
                  <c:v>21.57545350384714</c:v>
                </c:pt>
                <c:pt idx="3207">
                  <c:v>21.57372482457318</c:v>
                </c:pt>
                <c:pt idx="3208">
                  <c:v>21.57199628419483</c:v>
                </c:pt>
                <c:pt idx="3209">
                  <c:v>21.5702684101138</c:v>
                </c:pt>
                <c:pt idx="3210">
                  <c:v>21.56854014745069</c:v>
                </c:pt>
                <c:pt idx="3211">
                  <c:v>21.56681202364966</c:v>
                </c:pt>
                <c:pt idx="3212">
                  <c:v>21.56508403869951</c:v>
                </c:pt>
                <c:pt idx="3213">
                  <c:v>21.56335619258904</c:v>
                </c:pt>
                <c:pt idx="3214">
                  <c:v>21.56162901250817</c:v>
                </c:pt>
                <c:pt idx="3215">
                  <c:v>21.55990144400122</c:v>
                </c:pt>
                <c:pt idx="3216">
                  <c:v>21.55817401430043</c:v>
                </c:pt>
                <c:pt idx="3217">
                  <c:v>21.55644672339465</c:v>
                </c:pt>
                <c:pt idx="3218">
                  <c:v>21.55471957127268</c:v>
                </c:pt>
                <c:pt idx="3219">
                  <c:v>21.55299308491269</c:v>
                </c:pt>
                <c:pt idx="3220">
                  <c:v>21.55126621028253</c:v>
                </c:pt>
                <c:pt idx="3221">
                  <c:v>21.54953947440266</c:v>
                </c:pt>
                <c:pt idx="3222">
                  <c:v>21.54781287726193</c:v>
                </c:pt>
                <c:pt idx="3223">
                  <c:v>21.54608641884923</c:v>
                </c:pt>
                <c:pt idx="3224">
                  <c:v>21.54436062593097</c:v>
                </c:pt>
                <c:pt idx="3225">
                  <c:v>21.54263444489837</c:v>
                </c:pt>
                <c:pt idx="3226">
                  <c:v>21.54090840256026</c:v>
                </c:pt>
                <c:pt idx="3227">
                  <c:v>21.53918249890548</c:v>
                </c:pt>
                <c:pt idx="3228">
                  <c:v>21.53745673392285</c:v>
                </c:pt>
                <c:pt idx="3229">
                  <c:v>21.53573163416726</c:v>
                </c:pt>
                <c:pt idx="3230">
                  <c:v>21.5340061464532</c:v>
                </c:pt>
                <c:pt idx="3231">
                  <c:v>21.53228079737779</c:v>
                </c:pt>
                <c:pt idx="3232">
                  <c:v>21.5305555869299</c:v>
                </c:pt>
                <c:pt idx="3233">
                  <c:v>21.52883051509838</c:v>
                </c:pt>
                <c:pt idx="3234">
                  <c:v>21.52710610822665</c:v>
                </c:pt>
                <c:pt idx="3235">
                  <c:v>21.52538131355211</c:v>
                </c:pt>
                <c:pt idx="3236">
                  <c:v>21.52365665746049</c:v>
                </c:pt>
                <c:pt idx="3237">
                  <c:v>21.52193213994061</c:v>
                </c:pt>
                <c:pt idx="3238">
                  <c:v>21.52020776098133</c:v>
                </c:pt>
                <c:pt idx="3239">
                  <c:v>21.5184840465992</c:v>
                </c:pt>
                <c:pt idx="3240">
                  <c:v>21.51675994453144</c:v>
                </c:pt>
                <c:pt idx="3241">
                  <c:v>21.51503598098804</c:v>
                </c:pt>
                <c:pt idx="3242">
                  <c:v>21.51331215595782</c:v>
                </c:pt>
                <c:pt idx="3243">
                  <c:v>21.5115884694296</c:v>
                </c:pt>
                <c:pt idx="3244">
                  <c:v>21.50986544732412</c:v>
                </c:pt>
                <c:pt idx="3245">
                  <c:v>21.50814203772414</c:v>
                </c:pt>
                <c:pt idx="3246">
                  <c:v>21.50641876659272</c:v>
                </c:pt>
                <c:pt idx="3247">
                  <c:v>21.50469563391863</c:v>
                </c:pt>
                <c:pt idx="3248">
                  <c:v>21.50297263969071</c:v>
                </c:pt>
                <c:pt idx="3249">
                  <c:v>21.50125030961847</c:v>
                </c:pt>
                <c:pt idx="3250">
                  <c:v>21.49952759220718</c:v>
                </c:pt>
                <c:pt idx="3251">
                  <c:v>21.49780501320862</c:v>
                </c:pt>
                <c:pt idx="3252">
                  <c:v>21.49608257261158</c:v>
                </c:pt>
                <c:pt idx="3253">
                  <c:v>21.49436027040493</c:v>
                </c:pt>
                <c:pt idx="3254">
                  <c:v>21.49263863208698</c:v>
                </c:pt>
                <c:pt idx="3255">
                  <c:v>21.49091660658542</c:v>
                </c:pt>
                <c:pt idx="3256">
                  <c:v>21.48919471944075</c:v>
                </c:pt>
                <c:pt idx="3257">
                  <c:v>21.48747297064181</c:v>
                </c:pt>
                <c:pt idx="3258">
                  <c:v>21.48575136017752</c:v>
                </c:pt>
                <c:pt idx="3259">
                  <c:v>21.48403041333511</c:v>
                </c:pt>
                <c:pt idx="3260">
                  <c:v>21.48230907946432</c:v>
                </c:pt>
                <c:pt idx="3261">
                  <c:v>21.48058788389474</c:v>
                </c:pt>
                <c:pt idx="3262">
                  <c:v>21.47886682661513</c:v>
                </c:pt>
                <c:pt idx="3263">
                  <c:v>21.47714590761438</c:v>
                </c:pt>
                <c:pt idx="3264">
                  <c:v>21.47542565196878</c:v>
                </c:pt>
                <c:pt idx="3265">
                  <c:v>21.47370500945012</c:v>
                </c:pt>
                <c:pt idx="3266">
                  <c:v>21.47198450517686</c:v>
                </c:pt>
                <c:pt idx="3267">
                  <c:v>21.47026413913786</c:v>
                </c:pt>
                <c:pt idx="3268">
                  <c:v>21.46854391132197</c:v>
                </c:pt>
                <c:pt idx="3269">
                  <c:v>21.46682434659469</c:v>
                </c:pt>
                <c:pt idx="3270">
                  <c:v>21.46510439514948</c:v>
                </c:pt>
                <c:pt idx="3271">
                  <c:v>21.46338458189398</c:v>
                </c:pt>
                <c:pt idx="3272">
                  <c:v>21.46166490681704</c:v>
                </c:pt>
                <c:pt idx="3273">
                  <c:v>21.45994536990753</c:v>
                </c:pt>
                <c:pt idx="3274">
                  <c:v>21.45822649582007</c:v>
                </c:pt>
                <c:pt idx="3275">
                  <c:v>21.45650723516981</c:v>
                </c:pt>
                <c:pt idx="3276">
                  <c:v>21.45478811265364</c:v>
                </c:pt>
                <c:pt idx="3277">
                  <c:v>21.45306912826031</c:v>
                </c:pt>
                <c:pt idx="3278">
                  <c:v>21.45135028197874</c:v>
                </c:pt>
                <c:pt idx="3279">
                  <c:v>21.44963209825282</c:v>
                </c:pt>
                <c:pt idx="3280">
                  <c:v>21.44791352811922</c:v>
                </c:pt>
                <c:pt idx="3281">
                  <c:v>21.44619509606396</c:v>
                </c:pt>
                <c:pt idx="3282">
                  <c:v>21.44447680207592</c:v>
                </c:pt>
                <c:pt idx="3283">
                  <c:v>21.44275864614402</c:v>
                </c:pt>
                <c:pt idx="3284">
                  <c:v>21.44104115250147</c:v>
                </c:pt>
                <c:pt idx="3285">
                  <c:v>21.43932327260622</c:v>
                </c:pt>
                <c:pt idx="3286">
                  <c:v>21.43760553073372</c:v>
                </c:pt>
                <c:pt idx="3287">
                  <c:v>21.43588792687284</c:v>
                </c:pt>
                <c:pt idx="3288">
                  <c:v>21.43417046101241</c:v>
                </c:pt>
                <c:pt idx="3289">
                  <c:v>21.43245365717516</c:v>
                </c:pt>
                <c:pt idx="3290">
                  <c:v>21.43073646724021</c:v>
                </c:pt>
                <c:pt idx="3291">
                  <c:v>21.42901941527236</c:v>
                </c:pt>
                <c:pt idx="3292">
                  <c:v>21.42730250126051</c:v>
                </c:pt>
                <c:pt idx="3293">
                  <c:v>21.42558572519354</c:v>
                </c:pt>
                <c:pt idx="3294">
                  <c:v>21.42386961088369</c:v>
                </c:pt>
                <c:pt idx="3295">
                  <c:v>21.42215311063101</c:v>
                </c:pt>
                <c:pt idx="3296">
                  <c:v>21.42043674828987</c:v>
                </c:pt>
                <c:pt idx="3297">
                  <c:v>21.41872052384914</c:v>
                </c:pt>
                <c:pt idx="3298">
                  <c:v>21.41700443729771</c:v>
                </c:pt>
                <c:pt idx="3299">
                  <c:v>21.41528901223744</c:v>
                </c:pt>
                <c:pt idx="3300">
                  <c:v>21.41357320138918</c:v>
                </c:pt>
                <c:pt idx="3301">
                  <c:v>21.41185752839692</c:v>
                </c:pt>
                <c:pt idx="3302">
                  <c:v>21.41014199324949</c:v>
                </c:pt>
                <c:pt idx="3303">
                  <c:v>21.40842659593578</c:v>
                </c:pt>
                <c:pt idx="3304">
                  <c:v>21.40671185984747</c:v>
                </c:pt>
                <c:pt idx="3305">
                  <c:v>21.40499673812591</c:v>
                </c:pt>
                <c:pt idx="3306">
                  <c:v>21.4032817542048</c:v>
                </c:pt>
                <c:pt idx="3307">
                  <c:v>21.40156690807298</c:v>
                </c:pt>
                <c:pt idx="3308">
                  <c:v>21.39985219971941</c:v>
                </c:pt>
                <c:pt idx="3309">
                  <c:v>21.39813815232542</c:v>
                </c:pt>
                <c:pt idx="3310">
                  <c:v>21.39642371945294</c:v>
                </c:pt>
                <c:pt idx="3311">
                  <c:v>21.39470942432538</c:v>
                </c:pt>
                <c:pt idx="3312">
                  <c:v>21.39299526693166</c:v>
                </c:pt>
                <c:pt idx="3313">
                  <c:v>21.39128124726064</c:v>
                </c:pt>
                <c:pt idx="3314">
                  <c:v>21.38956788828359</c:v>
                </c:pt>
                <c:pt idx="3315">
                  <c:v>21.38785414398273</c:v>
                </c:pt>
                <c:pt idx="3316">
                  <c:v>21.38614053737125</c:v>
                </c:pt>
                <c:pt idx="3317">
                  <c:v>21.38442706843818</c:v>
                </c:pt>
                <c:pt idx="3318">
                  <c:v>21.3827137371723</c:v>
                </c:pt>
                <c:pt idx="3319">
                  <c:v>21.38100106633492</c:v>
                </c:pt>
                <c:pt idx="3320">
                  <c:v>21.37928801032828</c:v>
                </c:pt>
                <c:pt idx="3321">
                  <c:v>21.37757509195562</c:v>
                </c:pt>
                <c:pt idx="3322">
                  <c:v>21.37586231120585</c:v>
                </c:pt>
                <c:pt idx="3323">
                  <c:v>21.37414966806787</c:v>
                </c:pt>
                <c:pt idx="3324">
                  <c:v>21.37243768509293</c:v>
                </c:pt>
                <c:pt idx="3325">
                  <c:v>21.3707253171033</c:v>
                </c:pt>
                <c:pt idx="3326">
                  <c:v>21.36901308669222</c:v>
                </c:pt>
                <c:pt idx="3327">
                  <c:v>21.3673009938486</c:v>
                </c:pt>
                <c:pt idx="3328">
                  <c:v>21.36558903856129</c:v>
                </c:pt>
                <c:pt idx="3329">
                  <c:v>21.36387774317181</c:v>
                </c:pt>
                <c:pt idx="3330">
                  <c:v>21.36216606292209</c:v>
                </c:pt>
                <c:pt idx="3331">
                  <c:v>21.36045452019549</c:v>
                </c:pt>
                <c:pt idx="3332">
                  <c:v>21.35874311498094</c:v>
                </c:pt>
                <c:pt idx="3333">
                  <c:v>21.35703184726738</c:v>
                </c:pt>
                <c:pt idx="3334">
                  <c:v>21.35532123918636</c:v>
                </c:pt>
                <c:pt idx="3335">
                  <c:v>21.35361024639955</c:v>
                </c:pt>
                <c:pt idx="3336">
                  <c:v>21.3518993910805</c:v>
                </c:pt>
                <c:pt idx="3337">
                  <c:v>21.35018867321812</c:v>
                </c:pt>
                <c:pt idx="3338">
                  <c:v>21.34847809280133</c:v>
                </c:pt>
                <c:pt idx="3339">
                  <c:v>21.34676817175202</c:v>
                </c:pt>
                <c:pt idx="3340">
                  <c:v>21.34505786615128</c:v>
                </c:pt>
                <c:pt idx="3341">
                  <c:v>21.34334769796292</c:v>
                </c:pt>
                <c:pt idx="3342">
                  <c:v>21.3416376671759</c:v>
                </c:pt>
                <c:pt idx="3343">
                  <c:v>21.33992777377912</c:v>
                </c:pt>
                <c:pt idx="3344">
                  <c:v>21.33821853948485</c:v>
                </c:pt>
                <c:pt idx="3345">
                  <c:v>21.33650892079345</c:v>
                </c:pt>
                <c:pt idx="3346">
                  <c:v>21.3347994394591</c:v>
                </c:pt>
                <c:pt idx="3347">
                  <c:v>21.33309009547074</c:v>
                </c:pt>
                <c:pt idx="3348">
                  <c:v>21.3313808888173</c:v>
                </c:pt>
                <c:pt idx="3349">
                  <c:v>21.32967234100153</c:v>
                </c:pt>
                <c:pt idx="3350">
                  <c:v>21.32796340894286</c:v>
                </c:pt>
                <c:pt idx="3351">
                  <c:v>21.32625461418593</c:v>
                </c:pt>
                <c:pt idx="3352">
                  <c:v>21.3245459567197</c:v>
                </c:pt>
                <c:pt idx="3353">
                  <c:v>21.32283743653308</c:v>
                </c:pt>
                <c:pt idx="3354">
                  <c:v>21.32112957491935</c:v>
                </c:pt>
                <c:pt idx="3355">
                  <c:v>21.31942132921697</c:v>
                </c:pt>
                <c:pt idx="3356">
                  <c:v>21.31771322076101</c:v>
                </c:pt>
                <c:pt idx="3357">
                  <c:v>21.31600524954047</c:v>
                </c:pt>
                <c:pt idx="3358">
                  <c:v>21.31429741554428</c:v>
                </c:pt>
                <c:pt idx="3359">
                  <c:v>21.31259023985634</c:v>
                </c:pt>
                <c:pt idx="3360">
                  <c:v>21.31088268023383</c:v>
                </c:pt>
                <c:pt idx="3361">
                  <c:v>21.30917525780254</c:v>
                </c:pt>
                <c:pt idx="3362">
                  <c:v>21.30746797255137</c:v>
                </c:pt>
                <c:pt idx="3363">
                  <c:v>21.30576082446932</c:v>
                </c:pt>
                <c:pt idx="3364">
                  <c:v>21.30405433443101</c:v>
                </c:pt>
                <c:pt idx="3365">
                  <c:v>21.30234746061218</c:v>
                </c:pt>
                <c:pt idx="3366">
                  <c:v>21.30064072392931</c:v>
                </c:pt>
                <c:pt idx="3367">
                  <c:v>21.29893412437136</c:v>
                </c:pt>
                <c:pt idx="3368">
                  <c:v>21.29722766192731</c:v>
                </c:pt>
                <c:pt idx="3369">
                  <c:v>21.29552185726256</c:v>
                </c:pt>
                <c:pt idx="3370">
                  <c:v>21.2938156689713</c:v>
                </c:pt>
                <c:pt idx="3371">
                  <c:v>21.29210961776078</c:v>
                </c:pt>
                <c:pt idx="3372">
                  <c:v>21.29040370362003</c:v>
                </c:pt>
                <c:pt idx="3373">
                  <c:v>21.2886979265379</c:v>
                </c:pt>
                <c:pt idx="3374">
                  <c:v>21.28699280697082</c:v>
                </c:pt>
                <c:pt idx="3375">
                  <c:v>21.28528730393116</c:v>
                </c:pt>
                <c:pt idx="3376">
                  <c:v>21.28358193791708</c:v>
                </c:pt>
                <c:pt idx="3377">
                  <c:v>21.28187670891757</c:v>
                </c:pt>
                <c:pt idx="3378">
                  <c:v>21.28017161692152</c:v>
                </c:pt>
                <c:pt idx="3379">
                  <c:v>21.2784671821763</c:v>
                </c:pt>
                <c:pt idx="3380">
                  <c:v>21.27676236411239</c:v>
                </c:pt>
                <c:pt idx="3381">
                  <c:v>21.27505768301891</c:v>
                </c:pt>
                <c:pt idx="3382">
                  <c:v>21.27335313888481</c:v>
                </c:pt>
                <c:pt idx="3383">
                  <c:v>21.27164873169907</c:v>
                </c:pt>
                <c:pt idx="3384">
                  <c:v>21.26994498150002</c:v>
                </c:pt>
                <c:pt idx="3385">
                  <c:v>21.26824084813613</c:v>
                </c:pt>
                <c:pt idx="3386">
                  <c:v>21.26653685168753</c:v>
                </c:pt>
                <c:pt idx="3387">
                  <c:v>21.26483299214322</c:v>
                </c:pt>
                <c:pt idx="3388">
                  <c:v>21.26312926949213</c:v>
                </c:pt>
                <c:pt idx="3389">
                  <c:v>21.26142620356372</c:v>
                </c:pt>
                <c:pt idx="3390">
                  <c:v>21.2597227546243</c:v>
                </c:pt>
                <c:pt idx="3391">
                  <c:v>21.25801944254502</c:v>
                </c:pt>
                <c:pt idx="3392">
                  <c:v>21.2563162673149</c:v>
                </c:pt>
                <c:pt idx="3393">
                  <c:v>21.25461322892292</c:v>
                </c:pt>
                <c:pt idx="3394">
                  <c:v>21.25291084698978</c:v>
                </c:pt>
                <c:pt idx="3395">
                  <c:v>21.25120808219929</c:v>
                </c:pt>
                <c:pt idx="3396">
                  <c:v>21.24950545421389</c:v>
                </c:pt>
                <c:pt idx="3397">
                  <c:v>21.24780296302257</c:v>
                </c:pt>
                <c:pt idx="3398">
                  <c:v>21.24610060861431</c:v>
                </c:pt>
                <c:pt idx="3399">
                  <c:v>21.24439891040113</c:v>
                </c:pt>
                <c:pt idx="3400">
                  <c:v>21.24269682948425</c:v>
                </c:pt>
                <c:pt idx="3401">
                  <c:v>21.24099488531738</c:v>
                </c:pt>
                <c:pt idx="3402">
                  <c:v>21.23929307788957</c:v>
                </c:pt>
                <c:pt idx="3403">
                  <c:v>21.23759140718976</c:v>
                </c:pt>
                <c:pt idx="3404">
                  <c:v>21.23589039242138</c:v>
                </c:pt>
                <c:pt idx="3405">
                  <c:v>21.23418899510288</c:v>
                </c:pt>
                <c:pt idx="3406">
                  <c:v>21.23248773447937</c:v>
                </c:pt>
                <c:pt idx="3407">
                  <c:v>21.23078661053987</c:v>
                </c:pt>
                <c:pt idx="3408">
                  <c:v>21.22908562327337</c:v>
                </c:pt>
                <c:pt idx="3409">
                  <c:v>21.22738529167475</c:v>
                </c:pt>
                <c:pt idx="3410">
                  <c:v>21.22568457767952</c:v>
                </c:pt>
                <c:pt idx="3411">
                  <c:v>21.22398400032431</c:v>
                </c:pt>
                <c:pt idx="3412">
                  <c:v>21.22228355959809</c:v>
                </c:pt>
                <c:pt idx="3413">
                  <c:v>21.22058325548987</c:v>
                </c:pt>
                <c:pt idx="3414">
                  <c:v>21.2188836067861</c:v>
                </c:pt>
                <c:pt idx="3415">
                  <c:v>21.2171835758392</c:v>
                </c:pt>
                <c:pt idx="3416">
                  <c:v>21.21548368147732</c:v>
                </c:pt>
                <c:pt idx="3417">
                  <c:v>21.21378392368947</c:v>
                </c:pt>
                <c:pt idx="3418">
                  <c:v>21.21208430246463</c:v>
                </c:pt>
                <c:pt idx="3419">
                  <c:v>21.21038533638092</c:v>
                </c:pt>
                <c:pt idx="3420">
                  <c:v>21.20868598820749</c:v>
                </c:pt>
                <c:pt idx="3421">
                  <c:v>21.20698677656413</c:v>
                </c:pt>
                <c:pt idx="3422">
                  <c:v>21.20528770143984</c:v>
                </c:pt>
                <c:pt idx="3423">
                  <c:v>21.20358876282363</c:v>
                </c:pt>
                <c:pt idx="3424">
                  <c:v>21.20189047908531</c:v>
                </c:pt>
                <c:pt idx="3425">
                  <c:v>21.20019181341065</c:v>
                </c:pt>
                <c:pt idx="3426">
                  <c:v>21.19849328421111</c:v>
                </c:pt>
                <c:pt idx="3427">
                  <c:v>21.19679489147571</c:v>
                </c:pt>
                <c:pt idx="3428">
                  <c:v>21.19509663519348</c:v>
                </c:pt>
                <c:pt idx="3429">
                  <c:v>21.19339903352602</c:v>
                </c:pt>
                <c:pt idx="3430">
                  <c:v>21.19170105007553</c:v>
                </c:pt>
                <c:pt idx="3431">
                  <c:v>21.19000320304524</c:v>
                </c:pt>
                <c:pt idx="3432">
                  <c:v>21.18830549242421</c:v>
                </c:pt>
                <c:pt idx="3433">
                  <c:v>21.18660791820143</c:v>
                </c:pt>
                <c:pt idx="3434">
                  <c:v>21.18491099833043</c:v>
                </c:pt>
                <c:pt idx="3435">
                  <c:v>21.18321369682963</c:v>
                </c:pt>
                <c:pt idx="3436">
                  <c:v>21.18151653169416</c:v>
                </c:pt>
                <c:pt idx="3437">
                  <c:v>21.17981950291306</c:v>
                </c:pt>
                <c:pt idx="3438">
                  <c:v>21.17812261033445</c:v>
                </c:pt>
                <c:pt idx="3439">
                  <c:v>21.17642637176258</c:v>
                </c:pt>
                <c:pt idx="3440">
                  <c:v>21.17472975170996</c:v>
                </c:pt>
                <c:pt idx="3441">
                  <c:v>21.17303326796371</c:v>
                </c:pt>
                <c:pt idx="3442">
                  <c:v>21.17133692051281</c:v>
                </c:pt>
                <c:pt idx="3443">
                  <c:v>21.16964070934629</c:v>
                </c:pt>
                <c:pt idx="3444">
                  <c:v>21.16794515200173</c:v>
                </c:pt>
                <c:pt idx="3445">
                  <c:v>21.16624921332932</c:v>
                </c:pt>
                <c:pt idx="3446">
                  <c:v>21.16455341090834</c:v>
                </c:pt>
                <c:pt idx="3447">
                  <c:v>21.16285774472769</c:v>
                </c:pt>
                <c:pt idx="3448">
                  <c:v>21.16116221477643</c:v>
                </c:pt>
                <c:pt idx="3449">
                  <c:v>21.15946733838429</c:v>
                </c:pt>
                <c:pt idx="3450">
                  <c:v>21.15777208081722</c:v>
                </c:pt>
                <c:pt idx="3451">
                  <c:v>21.15607695944655</c:v>
                </c:pt>
                <c:pt idx="3452">
                  <c:v>21.15438197426126</c:v>
                </c:pt>
                <c:pt idx="3453">
                  <c:v>21.1526871252504</c:v>
                </c:pt>
                <c:pt idx="3454">
                  <c:v>21.15099292953591</c:v>
                </c:pt>
                <c:pt idx="3455">
                  <c:v>21.14929835279933</c:v>
                </c:pt>
                <c:pt idx="3456">
                  <c:v>21.14760391220418</c:v>
                </c:pt>
                <c:pt idx="3457">
                  <c:v>21.14590960773948</c:v>
                </c:pt>
                <c:pt idx="3458">
                  <c:v>21.14421543939424</c:v>
                </c:pt>
                <c:pt idx="3459">
                  <c:v>21.14252192408277</c:v>
                </c:pt>
                <c:pt idx="3460">
                  <c:v>21.14082802790196</c:v>
                </c:pt>
                <c:pt idx="3461">
                  <c:v>21.13913426780765</c:v>
                </c:pt>
                <c:pt idx="3462">
                  <c:v>21.13744064378886</c:v>
                </c:pt>
                <c:pt idx="3463">
                  <c:v>21.1357471558346</c:v>
                </c:pt>
                <c:pt idx="3464">
                  <c:v>21.13405432065161</c:v>
                </c:pt>
                <c:pt idx="3465">
                  <c:v>21.13236110475196</c:v>
                </c:pt>
                <c:pt idx="3466">
                  <c:v>21.13066802488392</c:v>
                </c:pt>
                <c:pt idx="3467">
                  <c:v>21.12897508103648</c:v>
                </c:pt>
                <c:pt idx="3468">
                  <c:v>21.12728227319868</c:v>
                </c:pt>
                <c:pt idx="3469">
                  <c:v>21.12559011786972</c:v>
                </c:pt>
                <c:pt idx="3470">
                  <c:v>21.12389758197676</c:v>
                </c:pt>
                <c:pt idx="3471">
                  <c:v>21.1222051820605</c:v>
                </c:pt>
                <c:pt idx="3472">
                  <c:v>21.12051291810997</c:v>
                </c:pt>
                <c:pt idx="3473">
                  <c:v>21.11882079011421</c:v>
                </c:pt>
                <c:pt idx="3474">
                  <c:v>21.11712931436497</c:v>
                </c:pt>
                <c:pt idx="3475">
                  <c:v>21.1154374582043</c:v>
                </c:pt>
                <c:pt idx="3476">
                  <c:v>21.11374573796549</c:v>
                </c:pt>
                <c:pt idx="3477">
                  <c:v>21.11205415363754</c:v>
                </c:pt>
                <c:pt idx="3478">
                  <c:v>21.1103627052095</c:v>
                </c:pt>
                <c:pt idx="3479">
                  <c:v>21.10867190876576</c:v>
                </c:pt>
                <c:pt idx="3480">
                  <c:v>21.10698073206315</c:v>
                </c:pt>
                <c:pt idx="3481">
                  <c:v>21.10528969122752</c:v>
                </c:pt>
                <c:pt idx="3482">
                  <c:v>21.10359878624793</c:v>
                </c:pt>
                <c:pt idx="3483">
                  <c:v>21.1019080171134</c:v>
                </c:pt>
                <c:pt idx="3484">
                  <c:v>21.1002178997011</c:v>
                </c:pt>
                <c:pt idx="3485">
                  <c:v>21.09852740218236</c:v>
                </c:pt>
                <c:pt idx="3486">
                  <c:v>21.0968370404758</c:v>
                </c:pt>
                <c:pt idx="3487">
                  <c:v>21.09514681457043</c:v>
                </c:pt>
                <c:pt idx="3488">
                  <c:v>21.09345672445536</c:v>
                </c:pt>
                <c:pt idx="3489">
                  <c:v>21.0917672858005</c:v>
                </c:pt>
                <c:pt idx="3490">
                  <c:v>21.09007746719161</c:v>
                </c:pt>
                <c:pt idx="3491">
                  <c:v>21.08838778434008</c:v>
                </c:pt>
                <c:pt idx="3492">
                  <c:v>21.08669823723498</c:v>
                </c:pt>
                <c:pt idx="3493">
                  <c:v>21.08500882586532</c:v>
                </c:pt>
                <c:pt idx="3494">
                  <c:v>21.08332006569407</c:v>
                </c:pt>
                <c:pt idx="3495">
                  <c:v>21.08163092572105</c:v>
                </c:pt>
                <c:pt idx="3496">
                  <c:v>21.0799419214507</c:v>
                </c:pt>
                <c:pt idx="3497">
                  <c:v>21.07825305287195</c:v>
                </c:pt>
                <c:pt idx="3498">
                  <c:v>21.0765643199739</c:v>
                </c:pt>
                <c:pt idx="3499">
                  <c:v>21.07487623801245</c:v>
                </c:pt>
                <c:pt idx="3500">
                  <c:v>21.07318777640155</c:v>
                </c:pt>
                <c:pt idx="3501">
                  <c:v>21.0714994504385</c:v>
                </c:pt>
                <c:pt idx="3502">
                  <c:v>21.06981126011235</c:v>
                </c:pt>
                <c:pt idx="3503">
                  <c:v>21.06812320541214</c:v>
                </c:pt>
                <c:pt idx="3504">
                  <c:v>21.06643580138685</c:v>
                </c:pt>
                <c:pt idx="3505">
                  <c:v>21.06474801786434</c:v>
                </c:pt>
                <c:pt idx="3506">
                  <c:v>21.06306036993494</c:v>
                </c:pt>
                <c:pt idx="3507">
                  <c:v>21.06137285758771</c:v>
                </c:pt>
                <c:pt idx="3508">
                  <c:v>21.05968548081172</c:v>
                </c:pt>
                <c:pt idx="3509">
                  <c:v>21.05799875444907</c:v>
                </c:pt>
                <c:pt idx="3510">
                  <c:v>21.05631164874132</c:v>
                </c:pt>
                <c:pt idx="3511">
                  <c:v>21.05462467857202</c:v>
                </c:pt>
                <c:pt idx="3512">
                  <c:v>21.05293784393016</c:v>
                </c:pt>
                <c:pt idx="3513">
                  <c:v>21.05125114480485</c:v>
                </c:pt>
                <c:pt idx="3514">
                  <c:v>21.0495650958314</c:v>
                </c:pt>
                <c:pt idx="3515">
                  <c:v>21.047878667665</c:v>
                </c:pt>
                <c:pt idx="3516">
                  <c:v>21.04619237498228</c:v>
                </c:pt>
                <c:pt idx="3517">
                  <c:v>21.04450621777237</c:v>
                </c:pt>
                <c:pt idx="3518">
                  <c:v>21.0428201960243</c:v>
                </c:pt>
                <c:pt idx="3519">
                  <c:v>21.04113482416676</c:v>
                </c:pt>
                <c:pt idx="3520">
                  <c:v>21.03944907326828</c:v>
                </c:pt>
                <c:pt idx="3521">
                  <c:v>21.03776345779885</c:v>
                </c:pt>
                <c:pt idx="3522">
                  <c:v>21.03607797774755</c:v>
                </c:pt>
                <c:pt idx="3523">
                  <c:v>21.03439263310343</c:v>
                </c:pt>
                <c:pt idx="3524">
                  <c:v>21.03270793808861</c:v>
                </c:pt>
                <c:pt idx="3525">
                  <c:v>21.03102286418479</c:v>
                </c:pt>
                <c:pt idx="3526">
                  <c:v>21.02933792565539</c:v>
                </c:pt>
                <c:pt idx="3527">
                  <c:v>21.0276531224895</c:v>
                </c:pt>
                <c:pt idx="3528">
                  <c:v>21.02596845467614</c:v>
                </c:pt>
                <c:pt idx="3529">
                  <c:v>21.02428443623092</c:v>
                </c:pt>
                <c:pt idx="3530">
                  <c:v>21.02260003904863</c:v>
                </c:pt>
                <c:pt idx="3531">
                  <c:v>21.02091577718614</c:v>
                </c:pt>
                <c:pt idx="3532">
                  <c:v>21.01923165063252</c:v>
                </c:pt>
                <c:pt idx="3533">
                  <c:v>21.01754765937686</c:v>
                </c:pt>
                <c:pt idx="3534">
                  <c:v>21.0158643172283</c:v>
                </c:pt>
                <c:pt idx="3535">
                  <c:v>21.0141805964945</c:v>
                </c:pt>
                <c:pt idx="3536">
                  <c:v>21.01249701102589</c:v>
                </c:pt>
                <c:pt idx="3537">
                  <c:v>21.01081356081157</c:v>
                </c:pt>
                <c:pt idx="3538">
                  <c:v>21.00913024584061</c:v>
                </c:pt>
                <c:pt idx="3539">
                  <c:v>21.00744757971582</c:v>
                </c:pt>
                <c:pt idx="3540">
                  <c:v>21.00576453515759</c:v>
                </c:pt>
                <c:pt idx="3541">
                  <c:v>21.00408162580998</c:v>
                </c:pt>
                <c:pt idx="3542">
                  <c:v>21.00239885166208</c:v>
                </c:pt>
                <c:pt idx="3543">
                  <c:v>21.00071621270298</c:v>
                </c:pt>
                <c:pt idx="3544">
                  <c:v>20.99903422232919</c:v>
                </c:pt>
                <c:pt idx="3545">
                  <c:v>20.99735185367373</c:v>
                </c:pt>
                <c:pt idx="3546">
                  <c:v>20.9956696201743</c:v>
                </c:pt>
                <c:pt idx="3547">
                  <c:v>20.99398752182008</c:v>
                </c:pt>
                <c:pt idx="3548">
                  <c:v>20.99230555860009</c:v>
                </c:pt>
                <c:pt idx="3549">
                  <c:v>20.99062424370469</c:v>
                </c:pt>
                <c:pt idx="3550">
                  <c:v>20.98894255067926</c:v>
                </c:pt>
                <c:pt idx="3551">
                  <c:v>20.9872609927554</c:v>
                </c:pt>
                <c:pt idx="3552">
                  <c:v>20.98557956992212</c:v>
                </c:pt>
                <c:pt idx="3553">
                  <c:v>20.98389828216862</c:v>
                </c:pt>
                <c:pt idx="3554">
                  <c:v>20.98221764247909</c:v>
                </c:pt>
                <c:pt idx="3555">
                  <c:v>20.98053662481113</c:v>
                </c:pt>
                <c:pt idx="3556">
                  <c:v>20.97885574219023</c:v>
                </c:pt>
                <c:pt idx="3557">
                  <c:v>20.97717499460543</c:v>
                </c:pt>
                <c:pt idx="3558">
                  <c:v>20.97549438204586</c:v>
                </c:pt>
                <c:pt idx="3559">
                  <c:v>20.9738144172898</c:v>
                </c:pt>
                <c:pt idx="3560">
                  <c:v>20.97213407470679</c:v>
                </c:pt>
                <c:pt idx="3561">
                  <c:v>20.97045386711638</c:v>
                </c:pt>
                <c:pt idx="3562">
                  <c:v>20.96877379450761</c:v>
                </c:pt>
                <c:pt idx="3563">
                  <c:v>20.96709385686959</c:v>
                </c:pt>
                <c:pt idx="3564">
                  <c:v>20.96541456677463</c:v>
                </c:pt>
                <c:pt idx="3565">
                  <c:v>20.96373489900428</c:v>
                </c:pt>
                <c:pt idx="3566">
                  <c:v>20.96205536617203</c:v>
                </c:pt>
                <c:pt idx="3567">
                  <c:v>20.96037596826695</c:v>
                </c:pt>
                <c:pt idx="3568">
                  <c:v>20.95869670527818</c:v>
                </c:pt>
                <c:pt idx="3569">
                  <c:v>20.95701808957219</c:v>
                </c:pt>
                <c:pt idx="3570">
                  <c:v>20.95533909634218</c:v>
                </c:pt>
                <c:pt idx="3571">
                  <c:v>20.95366023799586</c:v>
                </c:pt>
                <c:pt idx="3572">
                  <c:v>20.95198151452227</c:v>
                </c:pt>
                <c:pt idx="3573">
                  <c:v>20.95030292591056</c:v>
                </c:pt>
                <c:pt idx="3574">
                  <c:v>20.94862498432141</c:v>
                </c:pt>
                <c:pt idx="3575">
                  <c:v>20.94694666535967</c:v>
                </c:pt>
                <c:pt idx="3576">
                  <c:v>20.94526848122712</c:v>
                </c:pt>
                <c:pt idx="3577">
                  <c:v>20.94359043191292</c:v>
                </c:pt>
                <c:pt idx="3578">
                  <c:v>20.94191251740622</c:v>
                </c:pt>
                <c:pt idx="3579">
                  <c:v>20.94023524966197</c:v>
                </c:pt>
                <c:pt idx="3580">
                  <c:v>20.93855760469643</c:v>
                </c:pt>
                <c:pt idx="3581">
                  <c:v>20.93688009450569</c:v>
                </c:pt>
                <c:pt idx="3582">
                  <c:v>20.93520271907891</c:v>
                </c:pt>
                <c:pt idx="3583">
                  <c:v>20.9335254784052</c:v>
                </c:pt>
                <c:pt idx="3584">
                  <c:v>20.93184888423403</c:v>
                </c:pt>
                <c:pt idx="3585">
                  <c:v>20.93017191299273</c:v>
                </c:pt>
                <c:pt idx="3586">
                  <c:v>20.92849507647188</c:v>
                </c:pt>
                <c:pt idx="3587">
                  <c:v>20.92681837466064</c:v>
                </c:pt>
                <c:pt idx="3588">
                  <c:v>20.92514180754809</c:v>
                </c:pt>
                <c:pt idx="3589">
                  <c:v>20.92346588667823</c:v>
                </c:pt>
                <c:pt idx="3590">
                  <c:v>20.9217895888894</c:v>
                </c:pt>
                <c:pt idx="3591">
                  <c:v>20.92011342576669</c:v>
                </c:pt>
                <c:pt idx="3592">
                  <c:v>20.91843739729922</c:v>
                </c:pt>
                <c:pt idx="3593">
                  <c:v>20.91676150347612</c:v>
                </c:pt>
                <c:pt idx="3594">
                  <c:v>20.91508625563588</c:v>
                </c:pt>
                <c:pt idx="3595">
                  <c:v>20.91341063102782</c:v>
                </c:pt>
                <c:pt idx="3596">
                  <c:v>20.91173514103159</c:v>
                </c:pt>
                <c:pt idx="3597">
                  <c:v>20.91005978563624</c:v>
                </c:pt>
                <c:pt idx="3598">
                  <c:v>20.90838456483094</c:v>
                </c:pt>
                <c:pt idx="3599">
                  <c:v>20.90670998974882</c:v>
                </c:pt>
                <c:pt idx="3600">
                  <c:v>20.90503503805001</c:v>
                </c:pt>
                <c:pt idx="3601">
                  <c:v>20.90336022090863</c:v>
                </c:pt>
                <c:pt idx="3602">
                  <c:v>20.90168553831387</c:v>
                </c:pt>
                <c:pt idx="3603">
                  <c:v>20.90001099025486</c:v>
                </c:pt>
                <c:pt idx="3604">
                  <c:v>20.8983370876595</c:v>
                </c:pt>
                <c:pt idx="3605">
                  <c:v>20.89666280859838</c:v>
                </c:pt>
                <c:pt idx="3606">
                  <c:v>20.89498866404045</c:v>
                </c:pt>
                <c:pt idx="3607">
                  <c:v>20.89331465397484</c:v>
                </c:pt>
                <c:pt idx="3608">
                  <c:v>20.89164077839072</c:v>
                </c:pt>
                <c:pt idx="3609">
                  <c:v>20.8899675480108</c:v>
                </c:pt>
                <c:pt idx="3610">
                  <c:v>20.88829394131603</c:v>
                </c:pt>
                <c:pt idx="3611">
                  <c:v>20.8866204690702</c:v>
                </c:pt>
                <c:pt idx="3612">
                  <c:v>20.88494713126245</c:v>
                </c:pt>
                <c:pt idx="3613">
                  <c:v>20.88327392788192</c:v>
                </c:pt>
                <c:pt idx="3614">
                  <c:v>20.88160136944623</c:v>
                </c:pt>
                <c:pt idx="3615">
                  <c:v>20.8799284348466</c:v>
                </c:pt>
                <c:pt idx="3616">
                  <c:v>20.87825563464164</c:v>
                </c:pt>
                <c:pt idx="3617">
                  <c:v>20.87658296882053</c:v>
                </c:pt>
                <c:pt idx="3618">
                  <c:v>20.87491043737242</c:v>
                </c:pt>
                <c:pt idx="3619">
                  <c:v>20.87323855060989</c:v>
                </c:pt>
                <c:pt idx="3620">
                  <c:v>20.87156628783423</c:v>
                </c:pt>
                <c:pt idx="3621">
                  <c:v>20.86989415939906</c:v>
                </c:pt>
                <c:pt idx="3622">
                  <c:v>20.8682221652935</c:v>
                </c:pt>
                <c:pt idx="3623">
                  <c:v>20.86655030550672</c:v>
                </c:pt>
                <c:pt idx="3624">
                  <c:v>20.86487909014641</c:v>
                </c:pt>
                <c:pt idx="3625">
                  <c:v>20.86320749892371</c:v>
                </c:pt>
                <c:pt idx="3626">
                  <c:v>20.86153604198728</c:v>
                </c:pt>
                <c:pt idx="3627">
                  <c:v>20.85986471932632</c:v>
                </c:pt>
                <c:pt idx="3628">
                  <c:v>20.8581935309299</c:v>
                </c:pt>
                <c:pt idx="3629">
                  <c:v>20.85652298670097</c:v>
                </c:pt>
                <c:pt idx="3630">
                  <c:v>20.85485206676033</c:v>
                </c:pt>
                <c:pt idx="3631">
                  <c:v>20.85318128105178</c:v>
                </c:pt>
                <c:pt idx="3632">
                  <c:v>20.8515106295645</c:v>
                </c:pt>
                <c:pt idx="3633">
                  <c:v>20.84984011228767</c:v>
                </c:pt>
                <c:pt idx="3634">
                  <c:v>20.84817023891932</c:v>
                </c:pt>
                <c:pt idx="3635">
                  <c:v>20.84649998998992</c:v>
                </c:pt>
                <c:pt idx="3636">
                  <c:v>20.84482987523848</c:v>
                </c:pt>
                <c:pt idx="3637">
                  <c:v>20.84315989461662</c:v>
                </c:pt>
                <c:pt idx="3638">
                  <c:v>20.84149004811531</c:v>
                </c:pt>
                <c:pt idx="3639">
                  <c:v>20.83982084526236</c:v>
                </c:pt>
                <c:pt idx="3640">
                  <c:v>20.83815126699757</c:v>
                </c:pt>
                <c:pt idx="3641">
                  <c:v>20.83648182285523</c:v>
                </c:pt>
                <c:pt idx="3642">
                  <c:v>20.83481251282451</c:v>
                </c:pt>
                <c:pt idx="3643">
                  <c:v>20.8331433368946</c:v>
                </c:pt>
                <c:pt idx="3644">
                  <c:v>20.83147480435424</c:v>
                </c:pt>
                <c:pt idx="3645">
                  <c:v>20.8298058965525</c:v>
                </c:pt>
                <c:pt idx="3646">
                  <c:v>20.82813712281906</c:v>
                </c:pt>
                <c:pt idx="3647">
                  <c:v>20.82646848314309</c:v>
                </c:pt>
                <c:pt idx="3648">
                  <c:v>20.82479997751376</c:v>
                </c:pt>
                <c:pt idx="3649">
                  <c:v>20.82313211501533</c:v>
                </c:pt>
                <c:pt idx="3650">
                  <c:v>20.8214638774059</c:v>
                </c:pt>
                <c:pt idx="3651">
                  <c:v>20.81979577381065</c:v>
                </c:pt>
                <c:pt idx="3652">
                  <c:v>20.81812780421872</c:v>
                </c:pt>
                <c:pt idx="3653">
                  <c:v>20.8164599686193</c:v>
                </c:pt>
                <c:pt idx="3654">
                  <c:v>20.81479277589222</c:v>
                </c:pt>
                <c:pt idx="3655">
                  <c:v>20.81312520820447</c:v>
                </c:pt>
                <c:pt idx="3656">
                  <c:v>20.81145777447677</c:v>
                </c:pt>
                <c:pt idx="3657">
                  <c:v>20.80979047469829</c:v>
                </c:pt>
                <c:pt idx="3658">
                  <c:v>20.80812330885821</c:v>
                </c:pt>
                <c:pt idx="3659">
                  <c:v>20.806456785632</c:v>
                </c:pt>
                <c:pt idx="3660">
                  <c:v>20.8047898875954</c:v>
                </c:pt>
                <c:pt idx="3661">
                  <c:v>20.80312312346475</c:v>
                </c:pt>
                <c:pt idx="3662">
                  <c:v>20.80145649322923</c:v>
                </c:pt>
                <c:pt idx="3663">
                  <c:v>20.79978999687803</c:v>
                </c:pt>
                <c:pt idx="3664">
                  <c:v>20.79812414288234</c:v>
                </c:pt>
                <c:pt idx="3665">
                  <c:v>20.79645791422647</c:v>
                </c:pt>
                <c:pt idx="3666">
                  <c:v>20.79479181942247</c:v>
                </c:pt>
                <c:pt idx="3667">
                  <c:v>20.79312585845954</c:v>
                </c:pt>
                <c:pt idx="3668">
                  <c:v>20.79146003132685</c:v>
                </c:pt>
                <c:pt idx="3669">
                  <c:v>20.78979484629142</c:v>
                </c:pt>
                <c:pt idx="3670">
                  <c:v>20.78812928674593</c:v>
                </c:pt>
                <c:pt idx="3671">
                  <c:v>20.78646386099832</c:v>
                </c:pt>
                <c:pt idx="3672">
                  <c:v>20.7847985690377</c:v>
                </c:pt>
                <c:pt idx="3673">
                  <c:v>20.78313341085328</c:v>
                </c:pt>
                <c:pt idx="3674">
                  <c:v>20.78146889450796</c:v>
                </c:pt>
                <c:pt idx="3675">
                  <c:v>20.77980400380272</c:v>
                </c:pt>
                <c:pt idx="3676">
                  <c:v>20.77813924684123</c:v>
                </c:pt>
                <c:pt idx="3677">
                  <c:v>20.77647462361278</c:v>
                </c:pt>
                <c:pt idx="3678">
                  <c:v>20.77481013410648</c:v>
                </c:pt>
                <c:pt idx="3679">
                  <c:v>20.77314628618121</c:v>
                </c:pt>
                <c:pt idx="3680">
                  <c:v>20.77148206404609</c:v>
                </c:pt>
                <c:pt idx="3681">
                  <c:v>20.76981797560073</c:v>
                </c:pt>
                <c:pt idx="3682">
                  <c:v>20.76815402083433</c:v>
                </c:pt>
                <c:pt idx="3683">
                  <c:v>20.76649019973612</c:v>
                </c:pt>
                <c:pt idx="3684">
                  <c:v>20.76482701996103</c:v>
                </c:pt>
                <c:pt idx="3685">
                  <c:v>20.763163466126</c:v>
                </c:pt>
                <c:pt idx="3686">
                  <c:v>20.76150004592673</c:v>
                </c:pt>
                <c:pt idx="3687">
                  <c:v>20.75983675935251</c:v>
                </c:pt>
                <c:pt idx="3688">
                  <c:v>20.75817360639245</c:v>
                </c:pt>
                <c:pt idx="3689">
                  <c:v>20.75651109449768</c:v>
                </c:pt>
                <c:pt idx="3690">
                  <c:v>20.75484820869287</c:v>
                </c:pt>
                <c:pt idx="3691">
                  <c:v>20.75318545646989</c:v>
                </c:pt>
                <c:pt idx="3692">
                  <c:v>20.75152283781792</c:v>
                </c:pt>
                <c:pt idx="3693">
                  <c:v>20.74986035272621</c:v>
                </c:pt>
                <c:pt idx="3694">
                  <c:v>20.74819850844204</c:v>
                </c:pt>
                <c:pt idx="3695">
                  <c:v>20.74653629039766</c:v>
                </c:pt>
                <c:pt idx="3696">
                  <c:v>20.7448742058812</c:v>
                </c:pt>
                <c:pt idx="3697">
                  <c:v>20.74321225488178</c:v>
                </c:pt>
                <c:pt idx="3698">
                  <c:v>20.74155043738871</c:v>
                </c:pt>
                <c:pt idx="3699">
                  <c:v>20.73988926044554</c:v>
                </c:pt>
                <c:pt idx="3700">
                  <c:v>20.73822770989195</c:v>
                </c:pt>
                <c:pt idx="3701">
                  <c:v>20.73656629281232</c:v>
                </c:pt>
                <c:pt idx="3702">
                  <c:v>20.73490500919587</c:v>
                </c:pt>
                <c:pt idx="3703">
                  <c:v>20.73324385903178</c:v>
                </c:pt>
                <c:pt idx="3704">
                  <c:v>20.73158334916009</c:v>
                </c:pt>
                <c:pt idx="3705">
                  <c:v>20.72992246582773</c:v>
                </c:pt>
                <c:pt idx="3706">
                  <c:v>20.72826171591541</c:v>
                </c:pt>
                <c:pt idx="3707">
                  <c:v>20.72660109941236</c:v>
                </c:pt>
                <c:pt idx="3708">
                  <c:v>20.72494061630779</c:v>
                </c:pt>
                <c:pt idx="3709">
                  <c:v>20.7232807732382</c:v>
                </c:pt>
                <c:pt idx="3710">
                  <c:v>20.72162055685759</c:v>
                </c:pt>
                <c:pt idx="3711">
                  <c:v>20.71996047384314</c:v>
                </c:pt>
                <c:pt idx="3712">
                  <c:v>20.71830052418409</c:v>
                </c:pt>
                <c:pt idx="3713">
                  <c:v>20.71664070786965</c:v>
                </c:pt>
                <c:pt idx="3714">
                  <c:v>20.71498153133286</c:v>
                </c:pt>
                <c:pt idx="3715">
                  <c:v>20.71332198163466</c:v>
                </c:pt>
                <c:pt idx="3716">
                  <c:v>20.71166256524877</c:v>
                </c:pt>
                <c:pt idx="3717">
                  <c:v>20.71000328216438</c:v>
                </c:pt>
                <c:pt idx="3718">
                  <c:v>20.70834413237078</c:v>
                </c:pt>
                <c:pt idx="3719">
                  <c:v>20.70668562209763</c:v>
                </c:pt>
                <c:pt idx="3720">
                  <c:v>20.70502673881259</c:v>
                </c:pt>
                <c:pt idx="3721">
                  <c:v>20.70336798878602</c:v>
                </c:pt>
                <c:pt idx="3722">
                  <c:v>20.70170937200712</c:v>
                </c:pt>
                <c:pt idx="3723">
                  <c:v>20.70005088846521</c:v>
                </c:pt>
                <c:pt idx="3724">
                  <c:v>20.69839304418659</c:v>
                </c:pt>
                <c:pt idx="3725">
                  <c:v>20.69673482704559</c:v>
                </c:pt>
                <c:pt idx="3726">
                  <c:v>20.69507674310923</c:v>
                </c:pt>
                <c:pt idx="3727">
                  <c:v>20.69341879236676</c:v>
                </c:pt>
                <c:pt idx="3728">
                  <c:v>20.69176097480742</c:v>
                </c:pt>
                <c:pt idx="3729">
                  <c:v>20.69010379625438</c:v>
                </c:pt>
                <c:pt idx="3730">
                  <c:v>20.68844624498834</c:v>
                </c:pt>
                <c:pt idx="3731">
                  <c:v>20.68678882687322</c:v>
                </c:pt>
                <c:pt idx="3732">
                  <c:v>20.68513154189816</c:v>
                </c:pt>
                <c:pt idx="3733">
                  <c:v>20.68347439005245</c:v>
                </c:pt>
                <c:pt idx="3734">
                  <c:v>20.68181787695613</c:v>
                </c:pt>
                <c:pt idx="3735">
                  <c:v>20.6801609912962</c:v>
                </c:pt>
                <c:pt idx="3736">
                  <c:v>20.67850423873333</c:v>
                </c:pt>
                <c:pt idx="3737">
                  <c:v>20.67684761925685</c:v>
                </c:pt>
                <c:pt idx="3738">
                  <c:v>20.6751911328559</c:v>
                </c:pt>
                <c:pt idx="3739">
                  <c:v>20.67353528494755</c:v>
                </c:pt>
                <c:pt idx="3740">
                  <c:v>20.6718790646249</c:v>
                </c:pt>
                <c:pt idx="3741">
                  <c:v>20.67022297734557</c:v>
                </c:pt>
                <c:pt idx="3742">
                  <c:v>20.66856702309882</c:v>
                </c:pt>
                <c:pt idx="3743">
                  <c:v>20.66691120187389</c:v>
                </c:pt>
                <c:pt idx="3744">
                  <c:v>20.66525601888488</c:v>
                </c:pt>
                <c:pt idx="3745">
                  <c:v>20.66360046363079</c:v>
                </c:pt>
                <c:pt idx="3746">
                  <c:v>20.66194504136629</c:v>
                </c:pt>
              </c:numCache>
            </c:numRef>
          </c:yVal>
          <c:smooth val="0"/>
          <c:extLst xmlns:c16r2="http://schemas.microsoft.com/office/drawing/2015/06/chart">
            <c:ext xmlns:c16="http://schemas.microsoft.com/office/drawing/2014/chart" uri="{C3380CC4-5D6E-409C-BE32-E72D297353CC}">
              <c16:uniqueId val="{00000008-F7F0-4B9B-9086-A3A18CEA14E1}"/>
            </c:ext>
          </c:extLst>
        </c:ser>
        <c:ser>
          <c:idx val="9"/>
          <c:order val="9"/>
          <c:tx>
            <c:strRef>
              <c:f>Sheet1!$T$1</c:f>
              <c:strCache>
                <c:ptCount val="1"/>
                <c:pt idx="0">
                  <c:v>data</c:v>
                </c:pt>
              </c:strCache>
            </c:strRef>
          </c:tx>
          <c:spPr>
            <a:ln w="19050">
              <a:solidFill>
                <a:srgbClr val="000000">
                  <a:alpha val="60000"/>
                </a:srgbClr>
              </a:solidFill>
            </a:ln>
          </c:spPr>
          <c:marker>
            <c:symbol val="none"/>
          </c:marker>
          <c:xVal>
            <c:numRef>
              <c:f>Sheet1!$S$2:$S$3748</c:f>
              <c:numCache>
                <c:formatCode>General</c:formatCode>
                <c:ptCount val="3747"/>
                <c:pt idx="0">
                  <c:v>-1.299999237060546</c:v>
                </c:pt>
                <c:pt idx="1">
                  <c:v>-1.200000762939453</c:v>
                </c:pt>
                <c:pt idx="2">
                  <c:v>-1.10000228881836</c:v>
                </c:pt>
                <c:pt idx="3">
                  <c:v>-1.0</c:v>
                </c:pt>
                <c:pt idx="4">
                  <c:v>-0.900001525878906</c:v>
                </c:pt>
                <c:pt idx="5">
                  <c:v>-0.799999237060547</c:v>
                </c:pt>
                <c:pt idx="6">
                  <c:v>-0.700000762939453</c:v>
                </c:pt>
                <c:pt idx="7">
                  <c:v>-0.600002288818359</c:v>
                </c:pt>
                <c:pt idx="8">
                  <c:v>-0.5</c:v>
                </c:pt>
                <c:pt idx="9">
                  <c:v>-0.400001525878906</c:v>
                </c:pt>
                <c:pt idx="10">
                  <c:v>-0.299999237060547</c:v>
                </c:pt>
                <c:pt idx="11">
                  <c:v>-0.200000762939453</c:v>
                </c:pt>
                <c:pt idx="12">
                  <c:v>-0.100002288818359</c:v>
                </c:pt>
                <c:pt idx="13">
                  <c:v>0.0</c:v>
                </c:pt>
                <c:pt idx="14">
                  <c:v>0.0999984741210938</c:v>
                </c:pt>
                <c:pt idx="15">
                  <c:v>0.200000762939453</c:v>
                </c:pt>
                <c:pt idx="16">
                  <c:v>0.299999237060547</c:v>
                </c:pt>
                <c:pt idx="17">
                  <c:v>0.399997711181641</c:v>
                </c:pt>
                <c:pt idx="18">
                  <c:v>0.5</c:v>
                </c:pt>
                <c:pt idx="19">
                  <c:v>0.599998474121094</c:v>
                </c:pt>
                <c:pt idx="20">
                  <c:v>0.700000762939453</c:v>
                </c:pt>
                <c:pt idx="21">
                  <c:v>0.799999237060547</c:v>
                </c:pt>
                <c:pt idx="22">
                  <c:v>0.899997711181641</c:v>
                </c:pt>
                <c:pt idx="23">
                  <c:v>1.0</c:v>
                </c:pt>
                <c:pt idx="24">
                  <c:v>1.099998474121094</c:v>
                </c:pt>
                <c:pt idx="25">
                  <c:v>1.200000762939453</c:v>
                </c:pt>
                <c:pt idx="26">
                  <c:v>1.299999237060546</c:v>
                </c:pt>
                <c:pt idx="27">
                  <c:v>1.399997711181641</c:v>
                </c:pt>
                <c:pt idx="28">
                  <c:v>1.5</c:v>
                </c:pt>
                <c:pt idx="29">
                  <c:v>1.599998474121094</c:v>
                </c:pt>
                <c:pt idx="30">
                  <c:v>1.700000762939453</c:v>
                </c:pt>
                <c:pt idx="31">
                  <c:v>1.799999237060547</c:v>
                </c:pt>
                <c:pt idx="32">
                  <c:v>1.899997711181641</c:v>
                </c:pt>
                <c:pt idx="33">
                  <c:v>2.0</c:v>
                </c:pt>
                <c:pt idx="34">
                  <c:v>2.099998474121094</c:v>
                </c:pt>
                <c:pt idx="35">
                  <c:v>2.200000762939454</c:v>
                </c:pt>
                <c:pt idx="36">
                  <c:v>2.299999237060547</c:v>
                </c:pt>
                <c:pt idx="37">
                  <c:v>2.399997711181641</c:v>
                </c:pt>
                <c:pt idx="38">
                  <c:v>2.5</c:v>
                </c:pt>
                <c:pt idx="39">
                  <c:v>2.599998474121094</c:v>
                </c:pt>
                <c:pt idx="40">
                  <c:v>2.700000762939453</c:v>
                </c:pt>
                <c:pt idx="41">
                  <c:v>2.799999237060547</c:v>
                </c:pt>
                <c:pt idx="42">
                  <c:v>2.899997711181641</c:v>
                </c:pt>
                <c:pt idx="43">
                  <c:v>3.0</c:v>
                </c:pt>
                <c:pt idx="44">
                  <c:v>3.099998474121094</c:v>
                </c:pt>
                <c:pt idx="45">
                  <c:v>3.200000762939454</c:v>
                </c:pt>
                <c:pt idx="46">
                  <c:v>3.299999237060547</c:v>
                </c:pt>
                <c:pt idx="47">
                  <c:v>3.399997711181641</c:v>
                </c:pt>
                <c:pt idx="48">
                  <c:v>3.5</c:v>
                </c:pt>
                <c:pt idx="49">
                  <c:v>3.599998474121094</c:v>
                </c:pt>
                <c:pt idx="50">
                  <c:v>3.700000762939453</c:v>
                </c:pt>
                <c:pt idx="51">
                  <c:v>3.799999237060547</c:v>
                </c:pt>
                <c:pt idx="52">
                  <c:v>3.899997711181641</c:v>
                </c:pt>
                <c:pt idx="53">
                  <c:v>4.0</c:v>
                </c:pt>
                <c:pt idx="54">
                  <c:v>4.099998474121094</c:v>
                </c:pt>
                <c:pt idx="55">
                  <c:v>4.20000076293945</c:v>
                </c:pt>
                <c:pt idx="56">
                  <c:v>4.299999237060547</c:v>
                </c:pt>
                <c:pt idx="57">
                  <c:v>4.399997711181641</c:v>
                </c:pt>
                <c:pt idx="58">
                  <c:v>4.5</c:v>
                </c:pt>
                <c:pt idx="59">
                  <c:v>4.599998474121094</c:v>
                </c:pt>
                <c:pt idx="60">
                  <c:v>4.70000076293945</c:v>
                </c:pt>
                <c:pt idx="61">
                  <c:v>4.799999237060547</c:v>
                </c:pt>
                <c:pt idx="62">
                  <c:v>4.899997711181641</c:v>
                </c:pt>
                <c:pt idx="63">
                  <c:v>5.0</c:v>
                </c:pt>
                <c:pt idx="64">
                  <c:v>5.099998474121094</c:v>
                </c:pt>
                <c:pt idx="65">
                  <c:v>5.20000076293945</c:v>
                </c:pt>
                <c:pt idx="66">
                  <c:v>5.299999237060547</c:v>
                </c:pt>
                <c:pt idx="67">
                  <c:v>5.399997711181641</c:v>
                </c:pt>
                <c:pt idx="68">
                  <c:v>5.5</c:v>
                </c:pt>
                <c:pt idx="69">
                  <c:v>5.599998474121094</c:v>
                </c:pt>
                <c:pt idx="70">
                  <c:v>5.70000076293945</c:v>
                </c:pt>
                <c:pt idx="71">
                  <c:v>5.799999237060547</c:v>
                </c:pt>
                <c:pt idx="72">
                  <c:v>5.899997711181641</c:v>
                </c:pt>
                <c:pt idx="73">
                  <c:v>6.0</c:v>
                </c:pt>
                <c:pt idx="74">
                  <c:v>6.099998474121094</c:v>
                </c:pt>
                <c:pt idx="75">
                  <c:v>6.20000076293945</c:v>
                </c:pt>
                <c:pt idx="76">
                  <c:v>6.299999237060547</c:v>
                </c:pt>
                <c:pt idx="77">
                  <c:v>6.399997711181641</c:v>
                </c:pt>
                <c:pt idx="78">
                  <c:v>6.5</c:v>
                </c:pt>
                <c:pt idx="79">
                  <c:v>6.599998474121094</c:v>
                </c:pt>
                <c:pt idx="80">
                  <c:v>6.70000076293945</c:v>
                </c:pt>
                <c:pt idx="81">
                  <c:v>6.799999237060547</c:v>
                </c:pt>
                <c:pt idx="82">
                  <c:v>6.899997711181641</c:v>
                </c:pt>
                <c:pt idx="83">
                  <c:v>7.0</c:v>
                </c:pt>
                <c:pt idx="84">
                  <c:v>7.099998474121094</c:v>
                </c:pt>
                <c:pt idx="85">
                  <c:v>7.20000076293945</c:v>
                </c:pt>
                <c:pt idx="86">
                  <c:v>7.299999237060547</c:v>
                </c:pt>
                <c:pt idx="87">
                  <c:v>7.399997711181641</c:v>
                </c:pt>
                <c:pt idx="88">
                  <c:v>7.5</c:v>
                </c:pt>
                <c:pt idx="89">
                  <c:v>7.599998474121094</c:v>
                </c:pt>
                <c:pt idx="90">
                  <c:v>7.70000076293945</c:v>
                </c:pt>
                <c:pt idx="91">
                  <c:v>7.799999237060547</c:v>
                </c:pt>
                <c:pt idx="92">
                  <c:v>7.899997711181641</c:v>
                </c:pt>
                <c:pt idx="93">
                  <c:v>8.0</c:v>
                </c:pt>
                <c:pt idx="94">
                  <c:v>8.099998474121093</c:v>
                </c:pt>
                <c:pt idx="95">
                  <c:v>8.200000762939448</c:v>
                </c:pt>
                <c:pt idx="96">
                  <c:v>8.29999923706055</c:v>
                </c:pt>
                <c:pt idx="97">
                  <c:v>8.39999771118164</c:v>
                </c:pt>
                <c:pt idx="98">
                  <c:v>8.5</c:v>
                </c:pt>
                <c:pt idx="99">
                  <c:v>8.599998474121093</c:v>
                </c:pt>
                <c:pt idx="100">
                  <c:v>8.700000762939448</c:v>
                </c:pt>
                <c:pt idx="101">
                  <c:v>8.79999923706055</c:v>
                </c:pt>
                <c:pt idx="102">
                  <c:v>8.89999771118164</c:v>
                </c:pt>
                <c:pt idx="103">
                  <c:v>9.0</c:v>
                </c:pt>
                <c:pt idx="104">
                  <c:v>9.099998474121093</c:v>
                </c:pt>
                <c:pt idx="105">
                  <c:v>9.200000762939448</c:v>
                </c:pt>
                <c:pt idx="106">
                  <c:v>9.29999923706055</c:v>
                </c:pt>
                <c:pt idx="107">
                  <c:v>9.39999771118164</c:v>
                </c:pt>
                <c:pt idx="108">
                  <c:v>9.5</c:v>
                </c:pt>
                <c:pt idx="109">
                  <c:v>9.599998474121093</c:v>
                </c:pt>
                <c:pt idx="110">
                  <c:v>9.700000762939448</c:v>
                </c:pt>
                <c:pt idx="111">
                  <c:v>9.79999923706055</c:v>
                </c:pt>
                <c:pt idx="112">
                  <c:v>9.89999771118164</c:v>
                </c:pt>
                <c:pt idx="113">
                  <c:v>10.0</c:v>
                </c:pt>
                <c:pt idx="114">
                  <c:v>10.0999984741211</c:v>
                </c:pt>
                <c:pt idx="115">
                  <c:v>10.20000076293945</c:v>
                </c:pt>
                <c:pt idx="116">
                  <c:v>10.29999923706055</c:v>
                </c:pt>
                <c:pt idx="117">
                  <c:v>10.39999771118164</c:v>
                </c:pt>
                <c:pt idx="118">
                  <c:v>10.5</c:v>
                </c:pt>
                <c:pt idx="119">
                  <c:v>10.5999984741211</c:v>
                </c:pt>
                <c:pt idx="120">
                  <c:v>10.70000076293945</c:v>
                </c:pt>
                <c:pt idx="121">
                  <c:v>10.79999923706055</c:v>
                </c:pt>
                <c:pt idx="122">
                  <c:v>10.89999771118164</c:v>
                </c:pt>
                <c:pt idx="123">
                  <c:v>11.0</c:v>
                </c:pt>
                <c:pt idx="124">
                  <c:v>11.0999984741211</c:v>
                </c:pt>
                <c:pt idx="125">
                  <c:v>11.20000076293945</c:v>
                </c:pt>
                <c:pt idx="126">
                  <c:v>11.29999923706055</c:v>
                </c:pt>
                <c:pt idx="127">
                  <c:v>11.39999771118164</c:v>
                </c:pt>
                <c:pt idx="128">
                  <c:v>11.5</c:v>
                </c:pt>
                <c:pt idx="129">
                  <c:v>11.5999984741211</c:v>
                </c:pt>
                <c:pt idx="130">
                  <c:v>11.70000076293945</c:v>
                </c:pt>
                <c:pt idx="131">
                  <c:v>11.79999923706055</c:v>
                </c:pt>
                <c:pt idx="132">
                  <c:v>11.89999771118164</c:v>
                </c:pt>
                <c:pt idx="133">
                  <c:v>12.0</c:v>
                </c:pt>
                <c:pt idx="134">
                  <c:v>12.0999984741211</c:v>
                </c:pt>
                <c:pt idx="135">
                  <c:v>12.20000076293945</c:v>
                </c:pt>
                <c:pt idx="136">
                  <c:v>12.29999923706055</c:v>
                </c:pt>
                <c:pt idx="137">
                  <c:v>12.39999771118164</c:v>
                </c:pt>
                <c:pt idx="138">
                  <c:v>12.5</c:v>
                </c:pt>
                <c:pt idx="139">
                  <c:v>12.5999984741211</c:v>
                </c:pt>
                <c:pt idx="140">
                  <c:v>12.70000076293945</c:v>
                </c:pt>
                <c:pt idx="141">
                  <c:v>12.79999923706055</c:v>
                </c:pt>
                <c:pt idx="142">
                  <c:v>12.89999771118164</c:v>
                </c:pt>
                <c:pt idx="143">
                  <c:v>13.0</c:v>
                </c:pt>
                <c:pt idx="144">
                  <c:v>13.0999984741211</c:v>
                </c:pt>
                <c:pt idx="145">
                  <c:v>13.20000076293945</c:v>
                </c:pt>
                <c:pt idx="146">
                  <c:v>13.29999923706055</c:v>
                </c:pt>
                <c:pt idx="147">
                  <c:v>13.39999771118164</c:v>
                </c:pt>
                <c:pt idx="148">
                  <c:v>13.5</c:v>
                </c:pt>
                <c:pt idx="149">
                  <c:v>13.5999984741211</c:v>
                </c:pt>
                <c:pt idx="150">
                  <c:v>13.70000076293945</c:v>
                </c:pt>
                <c:pt idx="151">
                  <c:v>13.79999923706055</c:v>
                </c:pt>
                <c:pt idx="152">
                  <c:v>13.89999771118164</c:v>
                </c:pt>
                <c:pt idx="153">
                  <c:v>14.0</c:v>
                </c:pt>
                <c:pt idx="154">
                  <c:v>14.0999984741211</c:v>
                </c:pt>
                <c:pt idx="155">
                  <c:v>14.20000076293945</c:v>
                </c:pt>
                <c:pt idx="156">
                  <c:v>14.29999923706055</c:v>
                </c:pt>
                <c:pt idx="157">
                  <c:v>14.39999771118164</c:v>
                </c:pt>
                <c:pt idx="158">
                  <c:v>14.5</c:v>
                </c:pt>
                <c:pt idx="159">
                  <c:v>14.5999984741211</c:v>
                </c:pt>
                <c:pt idx="160">
                  <c:v>14.70000076293945</c:v>
                </c:pt>
                <c:pt idx="161">
                  <c:v>14.79999923706055</c:v>
                </c:pt>
                <c:pt idx="162">
                  <c:v>14.89999771118164</c:v>
                </c:pt>
                <c:pt idx="163">
                  <c:v>15.0</c:v>
                </c:pt>
                <c:pt idx="164">
                  <c:v>15.0999984741211</c:v>
                </c:pt>
                <c:pt idx="165">
                  <c:v>15.20000076293945</c:v>
                </c:pt>
                <c:pt idx="166">
                  <c:v>15.29999923706055</c:v>
                </c:pt>
                <c:pt idx="167">
                  <c:v>15.39999771118164</c:v>
                </c:pt>
                <c:pt idx="168">
                  <c:v>15.5</c:v>
                </c:pt>
                <c:pt idx="169">
                  <c:v>15.5999984741211</c:v>
                </c:pt>
                <c:pt idx="170">
                  <c:v>15.70000076293945</c:v>
                </c:pt>
                <c:pt idx="171">
                  <c:v>15.79999923706055</c:v>
                </c:pt>
                <c:pt idx="172">
                  <c:v>15.89999771118164</c:v>
                </c:pt>
                <c:pt idx="173">
                  <c:v>16.0</c:v>
                </c:pt>
                <c:pt idx="174">
                  <c:v>16.09999847412109</c:v>
                </c:pt>
                <c:pt idx="175">
                  <c:v>16.20000076293945</c:v>
                </c:pt>
                <c:pt idx="176">
                  <c:v>16.29999923706054</c:v>
                </c:pt>
                <c:pt idx="177">
                  <c:v>16.39999771118164</c:v>
                </c:pt>
                <c:pt idx="178">
                  <c:v>16.5</c:v>
                </c:pt>
                <c:pt idx="179">
                  <c:v>16.59999847412109</c:v>
                </c:pt>
                <c:pt idx="180">
                  <c:v>16.70000076293945</c:v>
                </c:pt>
                <c:pt idx="181">
                  <c:v>16.79999923706054</c:v>
                </c:pt>
                <c:pt idx="182">
                  <c:v>16.89999771118164</c:v>
                </c:pt>
                <c:pt idx="183">
                  <c:v>17.0</c:v>
                </c:pt>
                <c:pt idx="184">
                  <c:v>17.09999847412109</c:v>
                </c:pt>
                <c:pt idx="185">
                  <c:v>17.20000076293945</c:v>
                </c:pt>
                <c:pt idx="186">
                  <c:v>17.29999923706054</c:v>
                </c:pt>
                <c:pt idx="187">
                  <c:v>17.39999771118164</c:v>
                </c:pt>
                <c:pt idx="188">
                  <c:v>17.5</c:v>
                </c:pt>
                <c:pt idx="189">
                  <c:v>17.59999847412109</c:v>
                </c:pt>
                <c:pt idx="190">
                  <c:v>17.70000076293945</c:v>
                </c:pt>
                <c:pt idx="191">
                  <c:v>17.79999923706054</c:v>
                </c:pt>
                <c:pt idx="192">
                  <c:v>17.89999771118164</c:v>
                </c:pt>
                <c:pt idx="193">
                  <c:v>18.0</c:v>
                </c:pt>
                <c:pt idx="194">
                  <c:v>18.09999847412109</c:v>
                </c:pt>
                <c:pt idx="195">
                  <c:v>18.20000076293945</c:v>
                </c:pt>
                <c:pt idx="196">
                  <c:v>18.29999923706054</c:v>
                </c:pt>
                <c:pt idx="197">
                  <c:v>18.39999771118164</c:v>
                </c:pt>
                <c:pt idx="198">
                  <c:v>18.5</c:v>
                </c:pt>
                <c:pt idx="199">
                  <c:v>18.59999847412109</c:v>
                </c:pt>
                <c:pt idx="200">
                  <c:v>18.70000076293945</c:v>
                </c:pt>
                <c:pt idx="201">
                  <c:v>18.79999923706054</c:v>
                </c:pt>
                <c:pt idx="202">
                  <c:v>18.89999771118164</c:v>
                </c:pt>
                <c:pt idx="203">
                  <c:v>19.0</c:v>
                </c:pt>
                <c:pt idx="204">
                  <c:v>19.09999847412109</c:v>
                </c:pt>
                <c:pt idx="205">
                  <c:v>19.20000076293945</c:v>
                </c:pt>
                <c:pt idx="206">
                  <c:v>19.29999923706054</c:v>
                </c:pt>
                <c:pt idx="207">
                  <c:v>19.39999771118164</c:v>
                </c:pt>
                <c:pt idx="208">
                  <c:v>19.5</c:v>
                </c:pt>
                <c:pt idx="209">
                  <c:v>19.59999847412109</c:v>
                </c:pt>
                <c:pt idx="210">
                  <c:v>19.70000076293945</c:v>
                </c:pt>
                <c:pt idx="211">
                  <c:v>19.79999923706054</c:v>
                </c:pt>
                <c:pt idx="212">
                  <c:v>19.89999771118164</c:v>
                </c:pt>
                <c:pt idx="213">
                  <c:v>20.0</c:v>
                </c:pt>
                <c:pt idx="214">
                  <c:v>20.09999847412109</c:v>
                </c:pt>
                <c:pt idx="215">
                  <c:v>20.20000076293945</c:v>
                </c:pt>
                <c:pt idx="216">
                  <c:v>20.29999923706054</c:v>
                </c:pt>
                <c:pt idx="217">
                  <c:v>20.39999771118164</c:v>
                </c:pt>
                <c:pt idx="218">
                  <c:v>20.5</c:v>
                </c:pt>
                <c:pt idx="219">
                  <c:v>20.59999847412109</c:v>
                </c:pt>
                <c:pt idx="220">
                  <c:v>20.70000076293945</c:v>
                </c:pt>
                <c:pt idx="221">
                  <c:v>20.79999923706054</c:v>
                </c:pt>
                <c:pt idx="222">
                  <c:v>20.89999771118164</c:v>
                </c:pt>
                <c:pt idx="223">
                  <c:v>21.0</c:v>
                </c:pt>
                <c:pt idx="224">
                  <c:v>21.09999847412109</c:v>
                </c:pt>
                <c:pt idx="225">
                  <c:v>21.20000076293945</c:v>
                </c:pt>
                <c:pt idx="226">
                  <c:v>21.29999923706054</c:v>
                </c:pt>
                <c:pt idx="227">
                  <c:v>21.39999771118164</c:v>
                </c:pt>
                <c:pt idx="228">
                  <c:v>21.5</c:v>
                </c:pt>
                <c:pt idx="229">
                  <c:v>21.59999847412109</c:v>
                </c:pt>
                <c:pt idx="230">
                  <c:v>21.70000076293945</c:v>
                </c:pt>
                <c:pt idx="231">
                  <c:v>21.79999923706054</c:v>
                </c:pt>
                <c:pt idx="232">
                  <c:v>21.89999771118164</c:v>
                </c:pt>
                <c:pt idx="233">
                  <c:v>22.0</c:v>
                </c:pt>
                <c:pt idx="234">
                  <c:v>22.09999847412109</c:v>
                </c:pt>
                <c:pt idx="235">
                  <c:v>22.20000076293945</c:v>
                </c:pt>
                <c:pt idx="236">
                  <c:v>22.29999923706054</c:v>
                </c:pt>
                <c:pt idx="237">
                  <c:v>22.39999771118164</c:v>
                </c:pt>
                <c:pt idx="238">
                  <c:v>22.5</c:v>
                </c:pt>
                <c:pt idx="239">
                  <c:v>22.59999847412109</c:v>
                </c:pt>
                <c:pt idx="240">
                  <c:v>22.70000076293945</c:v>
                </c:pt>
                <c:pt idx="241">
                  <c:v>22.79999923706054</c:v>
                </c:pt>
                <c:pt idx="242">
                  <c:v>22.89999771118164</c:v>
                </c:pt>
                <c:pt idx="243">
                  <c:v>23.0</c:v>
                </c:pt>
                <c:pt idx="244">
                  <c:v>23.09999847412109</c:v>
                </c:pt>
                <c:pt idx="245">
                  <c:v>23.20000076293945</c:v>
                </c:pt>
                <c:pt idx="246">
                  <c:v>23.29999923706054</c:v>
                </c:pt>
                <c:pt idx="247">
                  <c:v>23.39999771118164</c:v>
                </c:pt>
                <c:pt idx="248">
                  <c:v>23.5</c:v>
                </c:pt>
                <c:pt idx="249">
                  <c:v>23.59999847412109</c:v>
                </c:pt>
                <c:pt idx="250">
                  <c:v>23.70000076293945</c:v>
                </c:pt>
                <c:pt idx="251">
                  <c:v>23.79999923706054</c:v>
                </c:pt>
                <c:pt idx="252">
                  <c:v>23.89999771118164</c:v>
                </c:pt>
                <c:pt idx="253">
                  <c:v>24.0</c:v>
                </c:pt>
                <c:pt idx="254">
                  <c:v>24.09999847412109</c:v>
                </c:pt>
                <c:pt idx="255">
                  <c:v>24.20000076293945</c:v>
                </c:pt>
                <c:pt idx="256">
                  <c:v>24.29999923706054</c:v>
                </c:pt>
                <c:pt idx="257">
                  <c:v>24.39999771118164</c:v>
                </c:pt>
                <c:pt idx="258">
                  <c:v>24.49999618530273</c:v>
                </c:pt>
                <c:pt idx="259">
                  <c:v>24.60000228881836</c:v>
                </c:pt>
                <c:pt idx="260">
                  <c:v>24.70000076293945</c:v>
                </c:pt>
                <c:pt idx="261">
                  <c:v>24.79999923706054</c:v>
                </c:pt>
                <c:pt idx="262">
                  <c:v>24.89999771118164</c:v>
                </c:pt>
                <c:pt idx="263">
                  <c:v>24.99999618530273</c:v>
                </c:pt>
                <c:pt idx="264">
                  <c:v>25.10000228881836</c:v>
                </c:pt>
                <c:pt idx="265">
                  <c:v>25.20000076293945</c:v>
                </c:pt>
                <c:pt idx="266">
                  <c:v>25.29999923706054</c:v>
                </c:pt>
                <c:pt idx="267">
                  <c:v>25.39999771118164</c:v>
                </c:pt>
                <c:pt idx="268">
                  <c:v>25.49999618530273</c:v>
                </c:pt>
                <c:pt idx="269">
                  <c:v>25.60000228881836</c:v>
                </c:pt>
                <c:pt idx="270">
                  <c:v>25.70000076293945</c:v>
                </c:pt>
                <c:pt idx="271">
                  <c:v>25.79999923706054</c:v>
                </c:pt>
                <c:pt idx="272">
                  <c:v>25.89999771118164</c:v>
                </c:pt>
                <c:pt idx="273">
                  <c:v>25.99999618530273</c:v>
                </c:pt>
                <c:pt idx="274">
                  <c:v>26.10000228881836</c:v>
                </c:pt>
                <c:pt idx="275">
                  <c:v>26.20000076293945</c:v>
                </c:pt>
                <c:pt idx="276">
                  <c:v>26.29999923706054</c:v>
                </c:pt>
                <c:pt idx="277">
                  <c:v>26.39999771118164</c:v>
                </c:pt>
                <c:pt idx="278">
                  <c:v>26.49999618530273</c:v>
                </c:pt>
                <c:pt idx="279">
                  <c:v>26.60000228881836</c:v>
                </c:pt>
                <c:pt idx="280">
                  <c:v>26.70000076293945</c:v>
                </c:pt>
                <c:pt idx="281">
                  <c:v>26.79999923706054</c:v>
                </c:pt>
                <c:pt idx="282">
                  <c:v>26.89999771118164</c:v>
                </c:pt>
                <c:pt idx="283">
                  <c:v>26.99999618530273</c:v>
                </c:pt>
                <c:pt idx="284">
                  <c:v>27.10000228881836</c:v>
                </c:pt>
                <c:pt idx="285">
                  <c:v>27.20000076293945</c:v>
                </c:pt>
                <c:pt idx="286">
                  <c:v>27.29999923706054</c:v>
                </c:pt>
                <c:pt idx="287">
                  <c:v>27.39999771118164</c:v>
                </c:pt>
                <c:pt idx="288">
                  <c:v>27.49999618530273</c:v>
                </c:pt>
                <c:pt idx="289">
                  <c:v>27.60000228881836</c:v>
                </c:pt>
                <c:pt idx="290">
                  <c:v>27.70000076293945</c:v>
                </c:pt>
                <c:pt idx="291">
                  <c:v>27.79999923706054</c:v>
                </c:pt>
                <c:pt idx="292">
                  <c:v>27.89999771118164</c:v>
                </c:pt>
                <c:pt idx="293">
                  <c:v>27.99999618530273</c:v>
                </c:pt>
                <c:pt idx="294">
                  <c:v>28.10000228881836</c:v>
                </c:pt>
                <c:pt idx="295">
                  <c:v>28.20000076293945</c:v>
                </c:pt>
                <c:pt idx="296">
                  <c:v>28.29999923706054</c:v>
                </c:pt>
                <c:pt idx="297">
                  <c:v>28.39999771118164</c:v>
                </c:pt>
                <c:pt idx="298">
                  <c:v>28.49999618530273</c:v>
                </c:pt>
                <c:pt idx="299">
                  <c:v>28.60000228881836</c:v>
                </c:pt>
                <c:pt idx="300">
                  <c:v>28.70000076293945</c:v>
                </c:pt>
                <c:pt idx="301">
                  <c:v>28.79999923706054</c:v>
                </c:pt>
                <c:pt idx="302">
                  <c:v>28.89999771118164</c:v>
                </c:pt>
                <c:pt idx="303">
                  <c:v>28.99999618530273</c:v>
                </c:pt>
                <c:pt idx="304">
                  <c:v>29.10000228881836</c:v>
                </c:pt>
                <c:pt idx="305">
                  <c:v>29.20000076293945</c:v>
                </c:pt>
                <c:pt idx="306">
                  <c:v>29.29999923706054</c:v>
                </c:pt>
                <c:pt idx="307">
                  <c:v>29.39999771118164</c:v>
                </c:pt>
                <c:pt idx="308">
                  <c:v>29.49999618530273</c:v>
                </c:pt>
                <c:pt idx="309">
                  <c:v>29.60000228881836</c:v>
                </c:pt>
                <c:pt idx="310">
                  <c:v>29.70000076293945</c:v>
                </c:pt>
                <c:pt idx="311">
                  <c:v>29.79999923706054</c:v>
                </c:pt>
                <c:pt idx="312">
                  <c:v>29.89999771118164</c:v>
                </c:pt>
                <c:pt idx="313">
                  <c:v>29.99999618530273</c:v>
                </c:pt>
                <c:pt idx="314">
                  <c:v>30.10000228881836</c:v>
                </c:pt>
                <c:pt idx="315">
                  <c:v>30.20000076293945</c:v>
                </c:pt>
                <c:pt idx="316">
                  <c:v>30.29999923706054</c:v>
                </c:pt>
                <c:pt idx="317">
                  <c:v>30.39999771118164</c:v>
                </c:pt>
                <c:pt idx="318">
                  <c:v>30.49999618530273</c:v>
                </c:pt>
                <c:pt idx="319">
                  <c:v>30.60000228881836</c:v>
                </c:pt>
                <c:pt idx="320">
                  <c:v>30.70000076293945</c:v>
                </c:pt>
                <c:pt idx="321">
                  <c:v>30.79999923706054</c:v>
                </c:pt>
                <c:pt idx="322">
                  <c:v>30.89999771118164</c:v>
                </c:pt>
                <c:pt idx="323">
                  <c:v>30.99999618530273</c:v>
                </c:pt>
                <c:pt idx="324">
                  <c:v>31.10000228881836</c:v>
                </c:pt>
                <c:pt idx="325">
                  <c:v>31.20000076293945</c:v>
                </c:pt>
                <c:pt idx="326">
                  <c:v>31.29999923706054</c:v>
                </c:pt>
                <c:pt idx="327">
                  <c:v>31.39999771118164</c:v>
                </c:pt>
                <c:pt idx="328">
                  <c:v>31.49999618530273</c:v>
                </c:pt>
                <c:pt idx="329">
                  <c:v>31.60000228881836</c:v>
                </c:pt>
                <c:pt idx="330">
                  <c:v>31.70000076293945</c:v>
                </c:pt>
                <c:pt idx="331">
                  <c:v>31.79999923706054</c:v>
                </c:pt>
                <c:pt idx="332">
                  <c:v>31.89999771118164</c:v>
                </c:pt>
                <c:pt idx="333">
                  <c:v>31.99999618530273</c:v>
                </c:pt>
                <c:pt idx="334">
                  <c:v>32.10000228881836</c:v>
                </c:pt>
                <c:pt idx="335">
                  <c:v>32.20000076293945</c:v>
                </c:pt>
                <c:pt idx="336">
                  <c:v>32.29999923706055</c:v>
                </c:pt>
                <c:pt idx="337">
                  <c:v>32.39999771118164</c:v>
                </c:pt>
                <c:pt idx="338">
                  <c:v>32.49999618530273</c:v>
                </c:pt>
                <c:pt idx="339">
                  <c:v>32.60000228881836</c:v>
                </c:pt>
                <c:pt idx="340">
                  <c:v>32.70000076293945</c:v>
                </c:pt>
                <c:pt idx="341">
                  <c:v>32.79999923706055</c:v>
                </c:pt>
                <c:pt idx="342">
                  <c:v>32.89999771118164</c:v>
                </c:pt>
                <c:pt idx="343">
                  <c:v>32.99999618530273</c:v>
                </c:pt>
                <c:pt idx="344">
                  <c:v>33.10000228881836</c:v>
                </c:pt>
                <c:pt idx="345">
                  <c:v>33.20000076293945</c:v>
                </c:pt>
                <c:pt idx="346">
                  <c:v>33.29999923706055</c:v>
                </c:pt>
                <c:pt idx="347">
                  <c:v>33.39999771118164</c:v>
                </c:pt>
                <c:pt idx="348">
                  <c:v>33.49999618530273</c:v>
                </c:pt>
                <c:pt idx="349">
                  <c:v>33.60000228881836</c:v>
                </c:pt>
                <c:pt idx="350">
                  <c:v>33.70000076293945</c:v>
                </c:pt>
                <c:pt idx="351">
                  <c:v>33.79999923706055</c:v>
                </c:pt>
                <c:pt idx="352">
                  <c:v>33.89999771118164</c:v>
                </c:pt>
                <c:pt idx="353">
                  <c:v>33.99999618530273</c:v>
                </c:pt>
                <c:pt idx="354">
                  <c:v>34.10000228881836</c:v>
                </c:pt>
                <c:pt idx="355">
                  <c:v>34.20000076293945</c:v>
                </c:pt>
                <c:pt idx="356">
                  <c:v>34.29999923706055</c:v>
                </c:pt>
                <c:pt idx="357">
                  <c:v>34.39999771118164</c:v>
                </c:pt>
                <c:pt idx="358">
                  <c:v>34.49999618530273</c:v>
                </c:pt>
                <c:pt idx="359">
                  <c:v>34.60000228881836</c:v>
                </c:pt>
                <c:pt idx="360">
                  <c:v>34.70000076293945</c:v>
                </c:pt>
                <c:pt idx="361">
                  <c:v>34.79999923706055</c:v>
                </c:pt>
                <c:pt idx="362">
                  <c:v>34.89999771118164</c:v>
                </c:pt>
                <c:pt idx="363">
                  <c:v>34.99999618530273</c:v>
                </c:pt>
                <c:pt idx="364">
                  <c:v>35.10000228881836</c:v>
                </c:pt>
                <c:pt idx="365">
                  <c:v>35.20000076293945</c:v>
                </c:pt>
                <c:pt idx="366">
                  <c:v>35.29999923706055</c:v>
                </c:pt>
                <c:pt idx="367">
                  <c:v>35.39999771118164</c:v>
                </c:pt>
                <c:pt idx="368">
                  <c:v>35.49999618530273</c:v>
                </c:pt>
                <c:pt idx="369">
                  <c:v>35.60000228881836</c:v>
                </c:pt>
                <c:pt idx="370">
                  <c:v>35.70000076293945</c:v>
                </c:pt>
                <c:pt idx="371">
                  <c:v>35.79999923706055</c:v>
                </c:pt>
                <c:pt idx="372">
                  <c:v>35.89999771118164</c:v>
                </c:pt>
                <c:pt idx="373">
                  <c:v>35.99999618530273</c:v>
                </c:pt>
                <c:pt idx="374">
                  <c:v>36.10000228881836</c:v>
                </c:pt>
                <c:pt idx="375">
                  <c:v>36.20000076293945</c:v>
                </c:pt>
                <c:pt idx="376">
                  <c:v>36.29999923706055</c:v>
                </c:pt>
                <c:pt idx="377">
                  <c:v>36.39999771118164</c:v>
                </c:pt>
                <c:pt idx="378">
                  <c:v>36.49999618530273</c:v>
                </c:pt>
                <c:pt idx="379">
                  <c:v>36.60000228881836</c:v>
                </c:pt>
                <c:pt idx="380">
                  <c:v>36.70000076293945</c:v>
                </c:pt>
                <c:pt idx="381">
                  <c:v>36.79999923706055</c:v>
                </c:pt>
                <c:pt idx="382">
                  <c:v>36.89999771118164</c:v>
                </c:pt>
                <c:pt idx="383">
                  <c:v>36.99999618530273</c:v>
                </c:pt>
                <c:pt idx="384">
                  <c:v>37.10000228881836</c:v>
                </c:pt>
                <c:pt idx="385">
                  <c:v>37.20000076293945</c:v>
                </c:pt>
                <c:pt idx="386">
                  <c:v>37.29999923706055</c:v>
                </c:pt>
                <c:pt idx="387">
                  <c:v>37.39999771118164</c:v>
                </c:pt>
                <c:pt idx="388">
                  <c:v>37.49999618530273</c:v>
                </c:pt>
                <c:pt idx="389">
                  <c:v>37.60000228881836</c:v>
                </c:pt>
                <c:pt idx="390">
                  <c:v>37.70000076293945</c:v>
                </c:pt>
                <c:pt idx="391">
                  <c:v>37.79999923706055</c:v>
                </c:pt>
                <c:pt idx="392">
                  <c:v>37.89999771118164</c:v>
                </c:pt>
                <c:pt idx="393">
                  <c:v>37.99999618530273</c:v>
                </c:pt>
                <c:pt idx="394">
                  <c:v>38.10000228881836</c:v>
                </c:pt>
                <c:pt idx="395">
                  <c:v>38.20000076293945</c:v>
                </c:pt>
                <c:pt idx="396">
                  <c:v>38.29999923706055</c:v>
                </c:pt>
                <c:pt idx="397">
                  <c:v>38.39999771118164</c:v>
                </c:pt>
                <c:pt idx="398">
                  <c:v>38.49999618530273</c:v>
                </c:pt>
                <c:pt idx="399">
                  <c:v>38.60000228881836</c:v>
                </c:pt>
                <c:pt idx="400">
                  <c:v>38.70000076293945</c:v>
                </c:pt>
                <c:pt idx="401">
                  <c:v>38.79999923706055</c:v>
                </c:pt>
                <c:pt idx="402">
                  <c:v>38.89999771118164</c:v>
                </c:pt>
                <c:pt idx="403">
                  <c:v>38.99999618530273</c:v>
                </c:pt>
                <c:pt idx="404">
                  <c:v>39.10000228881836</c:v>
                </c:pt>
                <c:pt idx="405">
                  <c:v>39.20000076293945</c:v>
                </c:pt>
                <c:pt idx="406">
                  <c:v>39.29999923706055</c:v>
                </c:pt>
                <c:pt idx="407">
                  <c:v>39.39999771118164</c:v>
                </c:pt>
                <c:pt idx="408">
                  <c:v>39.49999618530273</c:v>
                </c:pt>
                <c:pt idx="409">
                  <c:v>39.60000228881836</c:v>
                </c:pt>
                <c:pt idx="410">
                  <c:v>39.70000076293945</c:v>
                </c:pt>
                <c:pt idx="411">
                  <c:v>39.79999923706055</c:v>
                </c:pt>
                <c:pt idx="412">
                  <c:v>39.89999771118164</c:v>
                </c:pt>
                <c:pt idx="413">
                  <c:v>39.99999618530273</c:v>
                </c:pt>
                <c:pt idx="414">
                  <c:v>40.10000228881836</c:v>
                </c:pt>
                <c:pt idx="415">
                  <c:v>40.20000076293945</c:v>
                </c:pt>
                <c:pt idx="416">
                  <c:v>40.29999923706055</c:v>
                </c:pt>
                <c:pt idx="417">
                  <c:v>40.39999771118164</c:v>
                </c:pt>
                <c:pt idx="418">
                  <c:v>40.49999618530273</c:v>
                </c:pt>
                <c:pt idx="419">
                  <c:v>40.60000228881836</c:v>
                </c:pt>
                <c:pt idx="420">
                  <c:v>40.70000076293945</c:v>
                </c:pt>
                <c:pt idx="421">
                  <c:v>40.79999923706055</c:v>
                </c:pt>
                <c:pt idx="422">
                  <c:v>40.89999771118164</c:v>
                </c:pt>
                <c:pt idx="423">
                  <c:v>40.99999618530273</c:v>
                </c:pt>
                <c:pt idx="424">
                  <c:v>41.10000228881836</c:v>
                </c:pt>
                <c:pt idx="425">
                  <c:v>41.20000076293945</c:v>
                </c:pt>
                <c:pt idx="426">
                  <c:v>41.29999923706055</c:v>
                </c:pt>
                <c:pt idx="427">
                  <c:v>41.39999771118164</c:v>
                </c:pt>
                <c:pt idx="428">
                  <c:v>41.49999618530273</c:v>
                </c:pt>
                <c:pt idx="429">
                  <c:v>41.60000228881836</c:v>
                </c:pt>
                <c:pt idx="430">
                  <c:v>41.70000076293945</c:v>
                </c:pt>
                <c:pt idx="431">
                  <c:v>41.79999923706055</c:v>
                </c:pt>
                <c:pt idx="432">
                  <c:v>41.89999771118164</c:v>
                </c:pt>
                <c:pt idx="433">
                  <c:v>41.99999618530273</c:v>
                </c:pt>
                <c:pt idx="434">
                  <c:v>42.10000228881836</c:v>
                </c:pt>
                <c:pt idx="435">
                  <c:v>42.20000076293945</c:v>
                </c:pt>
                <c:pt idx="436">
                  <c:v>42.29999923706055</c:v>
                </c:pt>
                <c:pt idx="437">
                  <c:v>42.39999771118164</c:v>
                </c:pt>
                <c:pt idx="438">
                  <c:v>42.49999618530273</c:v>
                </c:pt>
                <c:pt idx="439">
                  <c:v>42.60000228881836</c:v>
                </c:pt>
                <c:pt idx="440">
                  <c:v>42.70000076293945</c:v>
                </c:pt>
                <c:pt idx="441">
                  <c:v>42.79999923706055</c:v>
                </c:pt>
                <c:pt idx="442">
                  <c:v>42.89999771118164</c:v>
                </c:pt>
                <c:pt idx="443">
                  <c:v>42.99999618530273</c:v>
                </c:pt>
                <c:pt idx="444">
                  <c:v>43.10000228881836</c:v>
                </c:pt>
                <c:pt idx="445">
                  <c:v>43.20000076293945</c:v>
                </c:pt>
                <c:pt idx="446">
                  <c:v>43.29999923706055</c:v>
                </c:pt>
                <c:pt idx="447">
                  <c:v>43.39999771118164</c:v>
                </c:pt>
                <c:pt idx="448">
                  <c:v>43.49999618530273</c:v>
                </c:pt>
                <c:pt idx="449">
                  <c:v>43.60000228881836</c:v>
                </c:pt>
                <c:pt idx="450">
                  <c:v>43.70000076293945</c:v>
                </c:pt>
                <c:pt idx="451">
                  <c:v>43.79999923706055</c:v>
                </c:pt>
                <c:pt idx="452">
                  <c:v>43.89999771118164</c:v>
                </c:pt>
                <c:pt idx="453">
                  <c:v>43.99999618530273</c:v>
                </c:pt>
                <c:pt idx="454">
                  <c:v>44.10000228881836</c:v>
                </c:pt>
                <c:pt idx="455">
                  <c:v>44.20000076293945</c:v>
                </c:pt>
                <c:pt idx="456">
                  <c:v>44.29999923706055</c:v>
                </c:pt>
                <c:pt idx="457">
                  <c:v>44.39999771118164</c:v>
                </c:pt>
                <c:pt idx="458">
                  <c:v>44.49999618530273</c:v>
                </c:pt>
                <c:pt idx="459">
                  <c:v>44.60000228881836</c:v>
                </c:pt>
                <c:pt idx="460">
                  <c:v>44.70000076293945</c:v>
                </c:pt>
                <c:pt idx="461">
                  <c:v>44.79999923706055</c:v>
                </c:pt>
                <c:pt idx="462">
                  <c:v>44.89999771118164</c:v>
                </c:pt>
                <c:pt idx="463">
                  <c:v>44.99999618530273</c:v>
                </c:pt>
                <c:pt idx="464">
                  <c:v>45.10000228881836</c:v>
                </c:pt>
                <c:pt idx="465">
                  <c:v>45.20000076293945</c:v>
                </c:pt>
                <c:pt idx="466">
                  <c:v>45.29999923706055</c:v>
                </c:pt>
                <c:pt idx="467">
                  <c:v>45.39999771118164</c:v>
                </c:pt>
                <c:pt idx="468">
                  <c:v>45.49999618530273</c:v>
                </c:pt>
                <c:pt idx="469">
                  <c:v>45.60000228881836</c:v>
                </c:pt>
                <c:pt idx="470">
                  <c:v>45.70000076293945</c:v>
                </c:pt>
                <c:pt idx="471">
                  <c:v>45.79999923706055</c:v>
                </c:pt>
                <c:pt idx="472">
                  <c:v>45.89999771118164</c:v>
                </c:pt>
                <c:pt idx="473">
                  <c:v>45.99999618530273</c:v>
                </c:pt>
                <c:pt idx="474">
                  <c:v>46.10000228881836</c:v>
                </c:pt>
                <c:pt idx="475">
                  <c:v>46.20000076293945</c:v>
                </c:pt>
                <c:pt idx="476">
                  <c:v>46.29999923706055</c:v>
                </c:pt>
                <c:pt idx="477">
                  <c:v>46.39999771118164</c:v>
                </c:pt>
                <c:pt idx="478">
                  <c:v>46.49999618530273</c:v>
                </c:pt>
                <c:pt idx="479">
                  <c:v>46.60000228881836</c:v>
                </c:pt>
                <c:pt idx="480">
                  <c:v>46.70000076293945</c:v>
                </c:pt>
                <c:pt idx="481">
                  <c:v>46.79999923706055</c:v>
                </c:pt>
                <c:pt idx="482">
                  <c:v>46.89999771118164</c:v>
                </c:pt>
                <c:pt idx="483">
                  <c:v>46.99999618530273</c:v>
                </c:pt>
                <c:pt idx="484">
                  <c:v>47.10000228881836</c:v>
                </c:pt>
                <c:pt idx="485">
                  <c:v>47.20000076293945</c:v>
                </c:pt>
                <c:pt idx="486">
                  <c:v>47.29999923706055</c:v>
                </c:pt>
                <c:pt idx="487">
                  <c:v>47.39999771118164</c:v>
                </c:pt>
                <c:pt idx="488">
                  <c:v>47.49999618530273</c:v>
                </c:pt>
                <c:pt idx="489">
                  <c:v>47.60000228881836</c:v>
                </c:pt>
                <c:pt idx="490">
                  <c:v>47.70000076293945</c:v>
                </c:pt>
                <c:pt idx="491">
                  <c:v>47.79999923706055</c:v>
                </c:pt>
                <c:pt idx="492">
                  <c:v>47.89999771118164</c:v>
                </c:pt>
                <c:pt idx="493">
                  <c:v>47.99999618530273</c:v>
                </c:pt>
                <c:pt idx="494">
                  <c:v>48.10000228881836</c:v>
                </c:pt>
                <c:pt idx="495">
                  <c:v>48.20000076293945</c:v>
                </c:pt>
                <c:pt idx="496">
                  <c:v>48.29999923706055</c:v>
                </c:pt>
                <c:pt idx="497">
                  <c:v>48.39999771118164</c:v>
                </c:pt>
                <c:pt idx="498">
                  <c:v>48.49999618530273</c:v>
                </c:pt>
                <c:pt idx="499">
                  <c:v>48.60000228881836</c:v>
                </c:pt>
                <c:pt idx="500">
                  <c:v>48.70000076293945</c:v>
                </c:pt>
                <c:pt idx="501">
                  <c:v>48.79999923706055</c:v>
                </c:pt>
                <c:pt idx="502">
                  <c:v>48.89999771118164</c:v>
                </c:pt>
                <c:pt idx="503">
                  <c:v>48.99999618530273</c:v>
                </c:pt>
                <c:pt idx="504">
                  <c:v>49.10000228881836</c:v>
                </c:pt>
                <c:pt idx="505">
                  <c:v>49.20000076293945</c:v>
                </c:pt>
                <c:pt idx="506">
                  <c:v>49.29999923706055</c:v>
                </c:pt>
                <c:pt idx="507">
                  <c:v>49.39999771118164</c:v>
                </c:pt>
                <c:pt idx="508">
                  <c:v>49.49999618530273</c:v>
                </c:pt>
                <c:pt idx="509">
                  <c:v>49.60000228881836</c:v>
                </c:pt>
                <c:pt idx="510">
                  <c:v>49.70000076293945</c:v>
                </c:pt>
                <c:pt idx="511">
                  <c:v>49.79999923706055</c:v>
                </c:pt>
                <c:pt idx="512">
                  <c:v>49.89999771118164</c:v>
                </c:pt>
                <c:pt idx="513">
                  <c:v>49.99999618530273</c:v>
                </c:pt>
                <c:pt idx="514">
                  <c:v>50.10000228881836</c:v>
                </c:pt>
                <c:pt idx="515">
                  <c:v>50.20000076293945</c:v>
                </c:pt>
                <c:pt idx="516">
                  <c:v>50.29999923706055</c:v>
                </c:pt>
                <c:pt idx="517">
                  <c:v>50.39999771118164</c:v>
                </c:pt>
                <c:pt idx="518">
                  <c:v>50.49999618530273</c:v>
                </c:pt>
                <c:pt idx="519">
                  <c:v>50.60000228881836</c:v>
                </c:pt>
                <c:pt idx="520">
                  <c:v>50.70000076293945</c:v>
                </c:pt>
                <c:pt idx="521">
                  <c:v>50.79999923706055</c:v>
                </c:pt>
                <c:pt idx="522">
                  <c:v>50.89999771118164</c:v>
                </c:pt>
                <c:pt idx="523">
                  <c:v>50.99999618530273</c:v>
                </c:pt>
                <c:pt idx="524">
                  <c:v>51.10000228881836</c:v>
                </c:pt>
                <c:pt idx="525">
                  <c:v>51.20000076293945</c:v>
                </c:pt>
                <c:pt idx="526">
                  <c:v>51.29999923706055</c:v>
                </c:pt>
                <c:pt idx="527">
                  <c:v>51.39999771118164</c:v>
                </c:pt>
                <c:pt idx="528">
                  <c:v>51.49999618530273</c:v>
                </c:pt>
                <c:pt idx="529">
                  <c:v>51.60000228881836</c:v>
                </c:pt>
                <c:pt idx="530">
                  <c:v>51.70000076293945</c:v>
                </c:pt>
                <c:pt idx="531">
                  <c:v>51.79999923706055</c:v>
                </c:pt>
                <c:pt idx="532">
                  <c:v>51.89999771118164</c:v>
                </c:pt>
                <c:pt idx="533">
                  <c:v>51.99999618530273</c:v>
                </c:pt>
                <c:pt idx="534">
                  <c:v>52.10000228881836</c:v>
                </c:pt>
                <c:pt idx="535">
                  <c:v>52.20000076293945</c:v>
                </c:pt>
                <c:pt idx="536">
                  <c:v>52.29999923706055</c:v>
                </c:pt>
                <c:pt idx="537">
                  <c:v>52.39999771118164</c:v>
                </c:pt>
                <c:pt idx="538">
                  <c:v>52.49999618530273</c:v>
                </c:pt>
                <c:pt idx="539">
                  <c:v>52.60000228881836</c:v>
                </c:pt>
                <c:pt idx="540">
                  <c:v>52.70000076293945</c:v>
                </c:pt>
                <c:pt idx="541">
                  <c:v>52.79999923706055</c:v>
                </c:pt>
                <c:pt idx="542">
                  <c:v>52.89999771118164</c:v>
                </c:pt>
                <c:pt idx="543">
                  <c:v>52.99999618530273</c:v>
                </c:pt>
                <c:pt idx="544">
                  <c:v>53.10000228881836</c:v>
                </c:pt>
                <c:pt idx="545">
                  <c:v>53.20000076293945</c:v>
                </c:pt>
                <c:pt idx="546">
                  <c:v>53.29999923706055</c:v>
                </c:pt>
                <c:pt idx="547">
                  <c:v>53.39999771118164</c:v>
                </c:pt>
                <c:pt idx="548">
                  <c:v>53.49999618530273</c:v>
                </c:pt>
                <c:pt idx="549">
                  <c:v>53.60000228881836</c:v>
                </c:pt>
                <c:pt idx="550">
                  <c:v>53.70000076293945</c:v>
                </c:pt>
                <c:pt idx="551">
                  <c:v>53.79999923706055</c:v>
                </c:pt>
                <c:pt idx="552">
                  <c:v>53.89999771118164</c:v>
                </c:pt>
                <c:pt idx="553">
                  <c:v>53.99999618530273</c:v>
                </c:pt>
                <c:pt idx="554">
                  <c:v>54.10000228881836</c:v>
                </c:pt>
                <c:pt idx="555">
                  <c:v>54.20000076293945</c:v>
                </c:pt>
                <c:pt idx="556">
                  <c:v>54.29999923706055</c:v>
                </c:pt>
                <c:pt idx="557">
                  <c:v>54.39999771118164</c:v>
                </c:pt>
                <c:pt idx="558">
                  <c:v>54.49999618530273</c:v>
                </c:pt>
                <c:pt idx="559">
                  <c:v>54.60000228881836</c:v>
                </c:pt>
                <c:pt idx="560">
                  <c:v>54.70000076293945</c:v>
                </c:pt>
                <c:pt idx="561">
                  <c:v>54.79999923706055</c:v>
                </c:pt>
                <c:pt idx="562">
                  <c:v>54.89999771118164</c:v>
                </c:pt>
                <c:pt idx="563">
                  <c:v>54.99999618530273</c:v>
                </c:pt>
                <c:pt idx="564">
                  <c:v>55.10000228881836</c:v>
                </c:pt>
                <c:pt idx="565">
                  <c:v>55.20000076293945</c:v>
                </c:pt>
                <c:pt idx="566">
                  <c:v>55.29999923706055</c:v>
                </c:pt>
                <c:pt idx="567">
                  <c:v>55.39999771118164</c:v>
                </c:pt>
                <c:pt idx="568">
                  <c:v>55.49999618530273</c:v>
                </c:pt>
                <c:pt idx="569">
                  <c:v>55.60000228881836</c:v>
                </c:pt>
                <c:pt idx="570">
                  <c:v>55.70000076293945</c:v>
                </c:pt>
                <c:pt idx="571">
                  <c:v>55.79999923706055</c:v>
                </c:pt>
                <c:pt idx="572">
                  <c:v>55.89999771118164</c:v>
                </c:pt>
                <c:pt idx="573">
                  <c:v>55.99999618530273</c:v>
                </c:pt>
                <c:pt idx="574">
                  <c:v>56.10000228881836</c:v>
                </c:pt>
                <c:pt idx="575">
                  <c:v>56.20000076293945</c:v>
                </c:pt>
                <c:pt idx="576">
                  <c:v>56.29999923706055</c:v>
                </c:pt>
                <c:pt idx="577">
                  <c:v>56.39999771118164</c:v>
                </c:pt>
                <c:pt idx="578">
                  <c:v>56.49999618530273</c:v>
                </c:pt>
                <c:pt idx="579">
                  <c:v>56.60000228881836</c:v>
                </c:pt>
                <c:pt idx="580">
                  <c:v>56.70000076293945</c:v>
                </c:pt>
                <c:pt idx="581">
                  <c:v>56.79999923706055</c:v>
                </c:pt>
                <c:pt idx="582">
                  <c:v>56.89999771118164</c:v>
                </c:pt>
                <c:pt idx="583">
                  <c:v>56.99999618530273</c:v>
                </c:pt>
                <c:pt idx="584">
                  <c:v>57.10000228881836</c:v>
                </c:pt>
                <c:pt idx="585">
                  <c:v>57.20000076293945</c:v>
                </c:pt>
                <c:pt idx="586">
                  <c:v>57.29999923706055</c:v>
                </c:pt>
                <c:pt idx="587">
                  <c:v>57.39999771118164</c:v>
                </c:pt>
                <c:pt idx="588">
                  <c:v>57.49999618530273</c:v>
                </c:pt>
                <c:pt idx="589">
                  <c:v>57.60000228881836</c:v>
                </c:pt>
                <c:pt idx="590">
                  <c:v>57.70000076293945</c:v>
                </c:pt>
                <c:pt idx="591">
                  <c:v>57.79999923706055</c:v>
                </c:pt>
                <c:pt idx="592">
                  <c:v>57.89999771118164</c:v>
                </c:pt>
                <c:pt idx="593">
                  <c:v>57.99999618530273</c:v>
                </c:pt>
                <c:pt idx="594">
                  <c:v>58.10000228881836</c:v>
                </c:pt>
                <c:pt idx="595">
                  <c:v>58.20000076293945</c:v>
                </c:pt>
                <c:pt idx="596">
                  <c:v>58.29999923706055</c:v>
                </c:pt>
                <c:pt idx="597">
                  <c:v>58.39999771118164</c:v>
                </c:pt>
                <c:pt idx="598">
                  <c:v>58.49999618530273</c:v>
                </c:pt>
                <c:pt idx="599">
                  <c:v>58.60000228881836</c:v>
                </c:pt>
                <c:pt idx="600">
                  <c:v>58.70000076293945</c:v>
                </c:pt>
                <c:pt idx="601">
                  <c:v>58.79999923706055</c:v>
                </c:pt>
                <c:pt idx="602">
                  <c:v>58.89999771118164</c:v>
                </c:pt>
                <c:pt idx="603">
                  <c:v>58.99999618530273</c:v>
                </c:pt>
                <c:pt idx="604">
                  <c:v>59.10000228881836</c:v>
                </c:pt>
                <c:pt idx="605">
                  <c:v>59.20000076293945</c:v>
                </c:pt>
                <c:pt idx="606">
                  <c:v>59.29999923706055</c:v>
                </c:pt>
                <c:pt idx="607">
                  <c:v>59.39999771118164</c:v>
                </c:pt>
                <c:pt idx="608">
                  <c:v>59.49999618530273</c:v>
                </c:pt>
                <c:pt idx="609">
                  <c:v>59.60000228881836</c:v>
                </c:pt>
                <c:pt idx="610">
                  <c:v>59.70000076293945</c:v>
                </c:pt>
                <c:pt idx="611">
                  <c:v>59.79999923706055</c:v>
                </c:pt>
                <c:pt idx="612">
                  <c:v>59.89999771118164</c:v>
                </c:pt>
                <c:pt idx="613">
                  <c:v>59.99999618530273</c:v>
                </c:pt>
                <c:pt idx="614">
                  <c:v>60.10000228881836</c:v>
                </c:pt>
                <c:pt idx="615">
                  <c:v>60.20000076293945</c:v>
                </c:pt>
                <c:pt idx="616">
                  <c:v>60.29999923706055</c:v>
                </c:pt>
                <c:pt idx="617">
                  <c:v>60.39999771118164</c:v>
                </c:pt>
                <c:pt idx="618">
                  <c:v>60.49999618530273</c:v>
                </c:pt>
                <c:pt idx="619">
                  <c:v>60.60000228881836</c:v>
                </c:pt>
                <c:pt idx="620">
                  <c:v>60.70000076293945</c:v>
                </c:pt>
                <c:pt idx="621">
                  <c:v>60.79999923706055</c:v>
                </c:pt>
                <c:pt idx="622">
                  <c:v>60.89999771118164</c:v>
                </c:pt>
                <c:pt idx="623">
                  <c:v>60.99999618530273</c:v>
                </c:pt>
                <c:pt idx="624">
                  <c:v>61.10000228881836</c:v>
                </c:pt>
                <c:pt idx="625">
                  <c:v>61.20000076293945</c:v>
                </c:pt>
                <c:pt idx="626">
                  <c:v>61.29999923706055</c:v>
                </c:pt>
                <c:pt idx="627">
                  <c:v>61.39999771118164</c:v>
                </c:pt>
                <c:pt idx="628">
                  <c:v>61.49999618530273</c:v>
                </c:pt>
                <c:pt idx="629">
                  <c:v>61.60000228881836</c:v>
                </c:pt>
                <c:pt idx="630">
                  <c:v>61.70000076293945</c:v>
                </c:pt>
                <c:pt idx="631">
                  <c:v>61.79999923706055</c:v>
                </c:pt>
                <c:pt idx="632">
                  <c:v>61.89999771118164</c:v>
                </c:pt>
                <c:pt idx="633">
                  <c:v>61.99999618530273</c:v>
                </c:pt>
                <c:pt idx="634">
                  <c:v>62.10000228881836</c:v>
                </c:pt>
                <c:pt idx="635">
                  <c:v>62.20000076293945</c:v>
                </c:pt>
                <c:pt idx="636">
                  <c:v>62.29999923706055</c:v>
                </c:pt>
                <c:pt idx="637">
                  <c:v>62.39999771118164</c:v>
                </c:pt>
                <c:pt idx="638">
                  <c:v>62.49999618530273</c:v>
                </c:pt>
                <c:pt idx="639">
                  <c:v>62.60000228881836</c:v>
                </c:pt>
                <c:pt idx="640">
                  <c:v>62.70000076293945</c:v>
                </c:pt>
                <c:pt idx="641">
                  <c:v>62.79999923706055</c:v>
                </c:pt>
                <c:pt idx="642">
                  <c:v>62.89999771118164</c:v>
                </c:pt>
                <c:pt idx="643">
                  <c:v>62.99999618530273</c:v>
                </c:pt>
                <c:pt idx="644">
                  <c:v>63.10000228881836</c:v>
                </c:pt>
                <c:pt idx="645">
                  <c:v>63.20000076293945</c:v>
                </c:pt>
                <c:pt idx="646">
                  <c:v>63.29999923706055</c:v>
                </c:pt>
                <c:pt idx="647">
                  <c:v>63.39999771118164</c:v>
                </c:pt>
                <c:pt idx="648">
                  <c:v>63.49999618530273</c:v>
                </c:pt>
                <c:pt idx="649">
                  <c:v>63.60000228881836</c:v>
                </c:pt>
                <c:pt idx="650">
                  <c:v>63.70000076293945</c:v>
                </c:pt>
                <c:pt idx="651">
                  <c:v>63.79999923706055</c:v>
                </c:pt>
                <c:pt idx="652">
                  <c:v>63.89999771118164</c:v>
                </c:pt>
                <c:pt idx="653">
                  <c:v>63.99999618530273</c:v>
                </c:pt>
                <c:pt idx="654">
                  <c:v>64.10000610351557</c:v>
                </c:pt>
                <c:pt idx="655">
                  <c:v>64.1999969482422</c:v>
                </c:pt>
                <c:pt idx="656">
                  <c:v>64.30000305175781</c:v>
                </c:pt>
                <c:pt idx="657">
                  <c:v>64.3999938964843</c:v>
                </c:pt>
                <c:pt idx="658">
                  <c:v>64.5</c:v>
                </c:pt>
                <c:pt idx="659">
                  <c:v>64.60000610351557</c:v>
                </c:pt>
                <c:pt idx="660">
                  <c:v>64.6999969482422</c:v>
                </c:pt>
                <c:pt idx="661">
                  <c:v>64.80000305175781</c:v>
                </c:pt>
                <c:pt idx="662">
                  <c:v>64.8999938964843</c:v>
                </c:pt>
                <c:pt idx="663">
                  <c:v>65.0</c:v>
                </c:pt>
                <c:pt idx="664">
                  <c:v>65.10000610351557</c:v>
                </c:pt>
                <c:pt idx="665">
                  <c:v>65.1999969482422</c:v>
                </c:pt>
                <c:pt idx="666">
                  <c:v>65.30000305175781</c:v>
                </c:pt>
                <c:pt idx="667">
                  <c:v>65.3999938964843</c:v>
                </c:pt>
                <c:pt idx="668">
                  <c:v>65.5</c:v>
                </c:pt>
                <c:pt idx="669">
                  <c:v>65.60000610351557</c:v>
                </c:pt>
                <c:pt idx="670">
                  <c:v>65.6999969482422</c:v>
                </c:pt>
                <c:pt idx="671">
                  <c:v>65.80000305175781</c:v>
                </c:pt>
                <c:pt idx="672">
                  <c:v>65.8999938964843</c:v>
                </c:pt>
                <c:pt idx="673">
                  <c:v>66.0</c:v>
                </c:pt>
                <c:pt idx="674">
                  <c:v>66.10000610351557</c:v>
                </c:pt>
                <c:pt idx="675">
                  <c:v>66.1999969482422</c:v>
                </c:pt>
                <c:pt idx="676">
                  <c:v>66.30000305175781</c:v>
                </c:pt>
                <c:pt idx="677">
                  <c:v>66.3999938964843</c:v>
                </c:pt>
                <c:pt idx="678">
                  <c:v>66.5</c:v>
                </c:pt>
                <c:pt idx="679">
                  <c:v>66.60000610351557</c:v>
                </c:pt>
                <c:pt idx="680">
                  <c:v>66.6999969482422</c:v>
                </c:pt>
                <c:pt idx="681">
                  <c:v>66.80000305175781</c:v>
                </c:pt>
                <c:pt idx="682">
                  <c:v>66.8999938964843</c:v>
                </c:pt>
                <c:pt idx="683">
                  <c:v>67.0</c:v>
                </c:pt>
                <c:pt idx="684">
                  <c:v>67.10000610351557</c:v>
                </c:pt>
                <c:pt idx="685">
                  <c:v>67.1999969482422</c:v>
                </c:pt>
                <c:pt idx="686">
                  <c:v>67.30000305175781</c:v>
                </c:pt>
                <c:pt idx="687">
                  <c:v>67.3999938964843</c:v>
                </c:pt>
                <c:pt idx="688">
                  <c:v>67.5</c:v>
                </c:pt>
                <c:pt idx="689">
                  <c:v>67.60000610351557</c:v>
                </c:pt>
                <c:pt idx="690">
                  <c:v>67.6999969482422</c:v>
                </c:pt>
                <c:pt idx="691">
                  <c:v>67.80000305175781</c:v>
                </c:pt>
                <c:pt idx="692">
                  <c:v>67.8999938964843</c:v>
                </c:pt>
                <c:pt idx="693">
                  <c:v>68.0</c:v>
                </c:pt>
                <c:pt idx="694">
                  <c:v>68.10000610351557</c:v>
                </c:pt>
                <c:pt idx="695">
                  <c:v>68.1999969482422</c:v>
                </c:pt>
                <c:pt idx="696">
                  <c:v>68.30000305175781</c:v>
                </c:pt>
                <c:pt idx="697">
                  <c:v>68.3999938964843</c:v>
                </c:pt>
                <c:pt idx="698">
                  <c:v>68.5</c:v>
                </c:pt>
                <c:pt idx="699">
                  <c:v>68.60000610351557</c:v>
                </c:pt>
                <c:pt idx="700">
                  <c:v>68.6999969482422</c:v>
                </c:pt>
                <c:pt idx="701">
                  <c:v>68.80000305175781</c:v>
                </c:pt>
                <c:pt idx="702">
                  <c:v>68.8999938964843</c:v>
                </c:pt>
                <c:pt idx="703">
                  <c:v>69.0</c:v>
                </c:pt>
                <c:pt idx="704">
                  <c:v>69.10000610351557</c:v>
                </c:pt>
                <c:pt idx="705">
                  <c:v>69.1999969482422</c:v>
                </c:pt>
                <c:pt idx="706">
                  <c:v>69.30000305175781</c:v>
                </c:pt>
                <c:pt idx="707">
                  <c:v>69.3999938964843</c:v>
                </c:pt>
                <c:pt idx="708">
                  <c:v>69.5</c:v>
                </c:pt>
                <c:pt idx="709">
                  <c:v>69.60000610351557</c:v>
                </c:pt>
                <c:pt idx="710">
                  <c:v>69.6999969482422</c:v>
                </c:pt>
                <c:pt idx="711">
                  <c:v>69.80000305175781</c:v>
                </c:pt>
                <c:pt idx="712">
                  <c:v>69.8999938964843</c:v>
                </c:pt>
                <c:pt idx="713">
                  <c:v>70.0</c:v>
                </c:pt>
                <c:pt idx="714">
                  <c:v>70.10000610351557</c:v>
                </c:pt>
                <c:pt idx="715">
                  <c:v>70.1999969482422</c:v>
                </c:pt>
                <c:pt idx="716">
                  <c:v>70.30000305175781</c:v>
                </c:pt>
                <c:pt idx="717">
                  <c:v>70.3999938964843</c:v>
                </c:pt>
                <c:pt idx="718">
                  <c:v>70.5</c:v>
                </c:pt>
                <c:pt idx="719">
                  <c:v>70.60000610351557</c:v>
                </c:pt>
                <c:pt idx="720">
                  <c:v>70.6999969482422</c:v>
                </c:pt>
                <c:pt idx="721">
                  <c:v>70.80000305175781</c:v>
                </c:pt>
                <c:pt idx="722">
                  <c:v>70.8999938964843</c:v>
                </c:pt>
                <c:pt idx="723">
                  <c:v>71.0</c:v>
                </c:pt>
                <c:pt idx="724">
                  <c:v>71.10000610351557</c:v>
                </c:pt>
                <c:pt idx="725">
                  <c:v>71.1999969482422</c:v>
                </c:pt>
                <c:pt idx="726">
                  <c:v>71.30000305175781</c:v>
                </c:pt>
                <c:pt idx="727">
                  <c:v>71.3999938964843</c:v>
                </c:pt>
                <c:pt idx="728">
                  <c:v>71.5</c:v>
                </c:pt>
                <c:pt idx="729">
                  <c:v>71.60000610351557</c:v>
                </c:pt>
                <c:pt idx="730">
                  <c:v>71.6999969482422</c:v>
                </c:pt>
                <c:pt idx="731">
                  <c:v>71.80000305175781</c:v>
                </c:pt>
                <c:pt idx="732">
                  <c:v>71.8999938964843</c:v>
                </c:pt>
                <c:pt idx="733">
                  <c:v>72.0</c:v>
                </c:pt>
                <c:pt idx="734">
                  <c:v>72.10000610351557</c:v>
                </c:pt>
                <c:pt idx="735">
                  <c:v>72.1999969482422</c:v>
                </c:pt>
                <c:pt idx="736">
                  <c:v>72.30000305175781</c:v>
                </c:pt>
                <c:pt idx="737">
                  <c:v>72.3999938964843</c:v>
                </c:pt>
                <c:pt idx="738">
                  <c:v>72.5</c:v>
                </c:pt>
                <c:pt idx="739">
                  <c:v>72.60000610351557</c:v>
                </c:pt>
                <c:pt idx="740">
                  <c:v>72.6999969482422</c:v>
                </c:pt>
                <c:pt idx="741">
                  <c:v>72.80000305175781</c:v>
                </c:pt>
                <c:pt idx="742">
                  <c:v>72.8999938964843</c:v>
                </c:pt>
                <c:pt idx="743">
                  <c:v>73.0</c:v>
                </c:pt>
                <c:pt idx="744">
                  <c:v>73.10000610351557</c:v>
                </c:pt>
                <c:pt idx="745">
                  <c:v>73.1999969482422</c:v>
                </c:pt>
                <c:pt idx="746">
                  <c:v>73.30000305175781</c:v>
                </c:pt>
                <c:pt idx="747">
                  <c:v>73.3999938964843</c:v>
                </c:pt>
                <c:pt idx="748">
                  <c:v>73.5</c:v>
                </c:pt>
                <c:pt idx="749">
                  <c:v>73.60000610351557</c:v>
                </c:pt>
                <c:pt idx="750">
                  <c:v>73.6999969482422</c:v>
                </c:pt>
                <c:pt idx="751">
                  <c:v>73.80000305175781</c:v>
                </c:pt>
                <c:pt idx="752">
                  <c:v>73.8999938964843</c:v>
                </c:pt>
                <c:pt idx="753">
                  <c:v>74.0</c:v>
                </c:pt>
                <c:pt idx="754">
                  <c:v>74.10000610351557</c:v>
                </c:pt>
                <c:pt idx="755">
                  <c:v>74.1999969482422</c:v>
                </c:pt>
                <c:pt idx="756">
                  <c:v>74.30000305175781</c:v>
                </c:pt>
                <c:pt idx="757">
                  <c:v>74.3999938964843</c:v>
                </c:pt>
                <c:pt idx="758">
                  <c:v>74.5</c:v>
                </c:pt>
                <c:pt idx="759">
                  <c:v>74.60000610351557</c:v>
                </c:pt>
                <c:pt idx="760">
                  <c:v>74.6999969482422</c:v>
                </c:pt>
                <c:pt idx="761">
                  <c:v>74.80000305175781</c:v>
                </c:pt>
                <c:pt idx="762">
                  <c:v>74.8999938964843</c:v>
                </c:pt>
                <c:pt idx="763">
                  <c:v>75.0</c:v>
                </c:pt>
                <c:pt idx="764">
                  <c:v>75.10000610351557</c:v>
                </c:pt>
                <c:pt idx="765">
                  <c:v>75.1999969482422</c:v>
                </c:pt>
                <c:pt idx="766">
                  <c:v>75.30000305175781</c:v>
                </c:pt>
                <c:pt idx="767">
                  <c:v>75.3999938964843</c:v>
                </c:pt>
                <c:pt idx="768">
                  <c:v>75.5</c:v>
                </c:pt>
                <c:pt idx="769">
                  <c:v>75.60000610351557</c:v>
                </c:pt>
                <c:pt idx="770">
                  <c:v>75.6999969482422</c:v>
                </c:pt>
                <c:pt idx="771">
                  <c:v>75.80000305175781</c:v>
                </c:pt>
                <c:pt idx="772">
                  <c:v>75.8999938964843</c:v>
                </c:pt>
                <c:pt idx="773">
                  <c:v>76.0</c:v>
                </c:pt>
                <c:pt idx="774">
                  <c:v>76.10000610351557</c:v>
                </c:pt>
                <c:pt idx="775">
                  <c:v>76.1999969482422</c:v>
                </c:pt>
                <c:pt idx="776">
                  <c:v>76.30000305175781</c:v>
                </c:pt>
                <c:pt idx="777">
                  <c:v>76.3999938964843</c:v>
                </c:pt>
                <c:pt idx="778">
                  <c:v>76.5</c:v>
                </c:pt>
                <c:pt idx="779">
                  <c:v>76.60000610351557</c:v>
                </c:pt>
                <c:pt idx="780">
                  <c:v>76.6999969482422</c:v>
                </c:pt>
                <c:pt idx="781">
                  <c:v>76.80000305175781</c:v>
                </c:pt>
                <c:pt idx="782">
                  <c:v>76.8999938964843</c:v>
                </c:pt>
                <c:pt idx="783">
                  <c:v>77.0</c:v>
                </c:pt>
                <c:pt idx="784">
                  <c:v>77.10000610351557</c:v>
                </c:pt>
                <c:pt idx="785">
                  <c:v>77.1999969482422</c:v>
                </c:pt>
                <c:pt idx="786">
                  <c:v>77.30000305175781</c:v>
                </c:pt>
                <c:pt idx="787">
                  <c:v>77.3999938964843</c:v>
                </c:pt>
                <c:pt idx="788">
                  <c:v>77.5</c:v>
                </c:pt>
                <c:pt idx="789">
                  <c:v>77.60000610351557</c:v>
                </c:pt>
                <c:pt idx="790">
                  <c:v>77.6999969482422</c:v>
                </c:pt>
                <c:pt idx="791">
                  <c:v>77.80000305175781</c:v>
                </c:pt>
                <c:pt idx="792">
                  <c:v>77.8999938964843</c:v>
                </c:pt>
                <c:pt idx="793">
                  <c:v>78.0</c:v>
                </c:pt>
                <c:pt idx="794">
                  <c:v>78.10000610351557</c:v>
                </c:pt>
                <c:pt idx="795">
                  <c:v>78.1999969482422</c:v>
                </c:pt>
                <c:pt idx="796">
                  <c:v>78.30000305175781</c:v>
                </c:pt>
                <c:pt idx="797">
                  <c:v>78.3999938964843</c:v>
                </c:pt>
                <c:pt idx="798">
                  <c:v>78.5</c:v>
                </c:pt>
                <c:pt idx="799">
                  <c:v>78.60000610351557</c:v>
                </c:pt>
                <c:pt idx="800">
                  <c:v>78.6999969482422</c:v>
                </c:pt>
                <c:pt idx="801">
                  <c:v>78.80000305175781</c:v>
                </c:pt>
                <c:pt idx="802">
                  <c:v>78.8999938964843</c:v>
                </c:pt>
                <c:pt idx="803">
                  <c:v>79.0</c:v>
                </c:pt>
                <c:pt idx="804">
                  <c:v>79.10000610351557</c:v>
                </c:pt>
                <c:pt idx="805">
                  <c:v>79.1999969482422</c:v>
                </c:pt>
                <c:pt idx="806">
                  <c:v>79.30000305175781</c:v>
                </c:pt>
                <c:pt idx="807">
                  <c:v>79.3999938964843</c:v>
                </c:pt>
                <c:pt idx="808">
                  <c:v>79.5</c:v>
                </c:pt>
                <c:pt idx="809">
                  <c:v>79.60000610351557</c:v>
                </c:pt>
                <c:pt idx="810">
                  <c:v>79.6999969482422</c:v>
                </c:pt>
                <c:pt idx="811">
                  <c:v>79.80000305175781</c:v>
                </c:pt>
                <c:pt idx="812">
                  <c:v>79.8999938964843</c:v>
                </c:pt>
                <c:pt idx="813">
                  <c:v>80.0</c:v>
                </c:pt>
                <c:pt idx="814">
                  <c:v>80.10000610351557</c:v>
                </c:pt>
                <c:pt idx="815">
                  <c:v>80.1999969482422</c:v>
                </c:pt>
                <c:pt idx="816">
                  <c:v>80.30000305175781</c:v>
                </c:pt>
                <c:pt idx="817">
                  <c:v>80.3999938964843</c:v>
                </c:pt>
                <c:pt idx="818">
                  <c:v>80.5</c:v>
                </c:pt>
                <c:pt idx="819">
                  <c:v>80.60000610351557</c:v>
                </c:pt>
                <c:pt idx="820">
                  <c:v>80.6999969482422</c:v>
                </c:pt>
                <c:pt idx="821">
                  <c:v>80.80000305175781</c:v>
                </c:pt>
                <c:pt idx="822">
                  <c:v>80.8999938964843</c:v>
                </c:pt>
                <c:pt idx="823">
                  <c:v>81.0</c:v>
                </c:pt>
                <c:pt idx="824">
                  <c:v>81.10000610351557</c:v>
                </c:pt>
                <c:pt idx="825">
                  <c:v>81.1999969482422</c:v>
                </c:pt>
                <c:pt idx="826">
                  <c:v>81.30000305175781</c:v>
                </c:pt>
                <c:pt idx="827">
                  <c:v>81.3999938964843</c:v>
                </c:pt>
                <c:pt idx="828">
                  <c:v>81.5</c:v>
                </c:pt>
                <c:pt idx="829">
                  <c:v>81.60000610351557</c:v>
                </c:pt>
                <c:pt idx="830">
                  <c:v>81.6999969482422</c:v>
                </c:pt>
                <c:pt idx="831">
                  <c:v>81.80000305175781</c:v>
                </c:pt>
                <c:pt idx="832">
                  <c:v>81.8999938964843</c:v>
                </c:pt>
                <c:pt idx="833">
                  <c:v>82.0</c:v>
                </c:pt>
                <c:pt idx="834">
                  <c:v>82.10000610351557</c:v>
                </c:pt>
                <c:pt idx="835">
                  <c:v>82.1999969482422</c:v>
                </c:pt>
                <c:pt idx="836">
                  <c:v>82.30000305175781</c:v>
                </c:pt>
                <c:pt idx="837">
                  <c:v>82.3999938964843</c:v>
                </c:pt>
                <c:pt idx="838">
                  <c:v>82.5</c:v>
                </c:pt>
                <c:pt idx="839">
                  <c:v>82.60000610351557</c:v>
                </c:pt>
                <c:pt idx="840">
                  <c:v>82.6999969482422</c:v>
                </c:pt>
                <c:pt idx="841">
                  <c:v>82.80000305175781</c:v>
                </c:pt>
                <c:pt idx="842">
                  <c:v>82.8999938964843</c:v>
                </c:pt>
                <c:pt idx="843">
                  <c:v>83.0</c:v>
                </c:pt>
                <c:pt idx="844">
                  <c:v>83.10000610351557</c:v>
                </c:pt>
                <c:pt idx="845">
                  <c:v>83.1999969482422</c:v>
                </c:pt>
                <c:pt idx="846">
                  <c:v>83.30000305175781</c:v>
                </c:pt>
                <c:pt idx="847">
                  <c:v>83.3999938964843</c:v>
                </c:pt>
                <c:pt idx="848">
                  <c:v>83.5</c:v>
                </c:pt>
                <c:pt idx="849">
                  <c:v>83.60000610351557</c:v>
                </c:pt>
                <c:pt idx="850">
                  <c:v>83.6999969482422</c:v>
                </c:pt>
                <c:pt idx="851">
                  <c:v>83.80000305175781</c:v>
                </c:pt>
                <c:pt idx="852">
                  <c:v>83.8999938964843</c:v>
                </c:pt>
                <c:pt idx="853">
                  <c:v>84.0</c:v>
                </c:pt>
                <c:pt idx="854">
                  <c:v>84.10000610351557</c:v>
                </c:pt>
                <c:pt idx="855">
                  <c:v>84.1999969482422</c:v>
                </c:pt>
                <c:pt idx="856">
                  <c:v>84.30000305175781</c:v>
                </c:pt>
                <c:pt idx="857">
                  <c:v>84.3999938964843</c:v>
                </c:pt>
                <c:pt idx="858">
                  <c:v>84.5</c:v>
                </c:pt>
                <c:pt idx="859">
                  <c:v>84.60000610351557</c:v>
                </c:pt>
                <c:pt idx="860">
                  <c:v>84.6999969482422</c:v>
                </c:pt>
                <c:pt idx="861">
                  <c:v>84.80000305175781</c:v>
                </c:pt>
                <c:pt idx="862">
                  <c:v>84.8999938964843</c:v>
                </c:pt>
                <c:pt idx="863">
                  <c:v>85.0</c:v>
                </c:pt>
                <c:pt idx="864">
                  <c:v>85.10000610351557</c:v>
                </c:pt>
                <c:pt idx="865">
                  <c:v>85.1999969482422</c:v>
                </c:pt>
                <c:pt idx="866">
                  <c:v>85.30000305175781</c:v>
                </c:pt>
                <c:pt idx="867">
                  <c:v>85.3999938964843</c:v>
                </c:pt>
                <c:pt idx="868">
                  <c:v>85.5</c:v>
                </c:pt>
                <c:pt idx="869">
                  <c:v>85.60000610351557</c:v>
                </c:pt>
                <c:pt idx="870">
                  <c:v>85.6999969482422</c:v>
                </c:pt>
                <c:pt idx="871">
                  <c:v>85.80000305175781</c:v>
                </c:pt>
                <c:pt idx="872">
                  <c:v>85.8999938964843</c:v>
                </c:pt>
                <c:pt idx="873">
                  <c:v>86.0</c:v>
                </c:pt>
                <c:pt idx="874">
                  <c:v>86.10000610351557</c:v>
                </c:pt>
                <c:pt idx="875">
                  <c:v>86.1999969482422</c:v>
                </c:pt>
                <c:pt idx="876">
                  <c:v>86.30000305175781</c:v>
                </c:pt>
                <c:pt idx="877">
                  <c:v>86.3999938964843</c:v>
                </c:pt>
                <c:pt idx="878">
                  <c:v>86.5</c:v>
                </c:pt>
                <c:pt idx="879">
                  <c:v>86.60000610351557</c:v>
                </c:pt>
                <c:pt idx="880">
                  <c:v>86.6999969482422</c:v>
                </c:pt>
                <c:pt idx="881">
                  <c:v>86.80000305175781</c:v>
                </c:pt>
                <c:pt idx="882">
                  <c:v>86.8999938964843</c:v>
                </c:pt>
                <c:pt idx="883">
                  <c:v>87.0</c:v>
                </c:pt>
                <c:pt idx="884">
                  <c:v>87.10000610351557</c:v>
                </c:pt>
                <c:pt idx="885">
                  <c:v>87.1999969482422</c:v>
                </c:pt>
                <c:pt idx="886">
                  <c:v>87.30000305175781</c:v>
                </c:pt>
                <c:pt idx="887">
                  <c:v>87.3999938964843</c:v>
                </c:pt>
                <c:pt idx="888">
                  <c:v>87.5</c:v>
                </c:pt>
                <c:pt idx="889">
                  <c:v>87.60000610351557</c:v>
                </c:pt>
                <c:pt idx="890">
                  <c:v>87.6999969482422</c:v>
                </c:pt>
                <c:pt idx="891">
                  <c:v>87.80000305175781</c:v>
                </c:pt>
                <c:pt idx="892">
                  <c:v>87.8999938964843</c:v>
                </c:pt>
                <c:pt idx="893">
                  <c:v>88.0</c:v>
                </c:pt>
                <c:pt idx="894">
                  <c:v>88.10000610351557</c:v>
                </c:pt>
                <c:pt idx="895">
                  <c:v>88.1999969482422</c:v>
                </c:pt>
                <c:pt idx="896">
                  <c:v>88.30000305175781</c:v>
                </c:pt>
                <c:pt idx="897">
                  <c:v>88.40000915527346</c:v>
                </c:pt>
                <c:pt idx="898">
                  <c:v>88.5</c:v>
                </c:pt>
                <c:pt idx="899">
                  <c:v>88.60000610351557</c:v>
                </c:pt>
                <c:pt idx="900">
                  <c:v>88.6999969482422</c:v>
                </c:pt>
                <c:pt idx="901">
                  <c:v>88.80000305175781</c:v>
                </c:pt>
                <c:pt idx="902">
                  <c:v>88.90000915527346</c:v>
                </c:pt>
                <c:pt idx="903">
                  <c:v>89.0</c:v>
                </c:pt>
                <c:pt idx="904">
                  <c:v>89.10000610351557</c:v>
                </c:pt>
                <c:pt idx="905">
                  <c:v>89.1999969482422</c:v>
                </c:pt>
                <c:pt idx="906">
                  <c:v>89.30000305175781</c:v>
                </c:pt>
                <c:pt idx="907">
                  <c:v>89.40000915527346</c:v>
                </c:pt>
                <c:pt idx="908">
                  <c:v>89.5</c:v>
                </c:pt>
                <c:pt idx="909">
                  <c:v>89.60000610351557</c:v>
                </c:pt>
                <c:pt idx="910">
                  <c:v>89.6999969482422</c:v>
                </c:pt>
                <c:pt idx="911">
                  <c:v>89.80000305175781</c:v>
                </c:pt>
                <c:pt idx="912">
                  <c:v>89.90000915527346</c:v>
                </c:pt>
                <c:pt idx="913">
                  <c:v>90.0</c:v>
                </c:pt>
                <c:pt idx="914">
                  <c:v>90.10000610351557</c:v>
                </c:pt>
                <c:pt idx="915">
                  <c:v>90.1999969482422</c:v>
                </c:pt>
                <c:pt idx="916">
                  <c:v>90.30000305175781</c:v>
                </c:pt>
                <c:pt idx="917">
                  <c:v>90.40000915527346</c:v>
                </c:pt>
                <c:pt idx="918">
                  <c:v>90.5</c:v>
                </c:pt>
                <c:pt idx="919">
                  <c:v>90.60000610351557</c:v>
                </c:pt>
                <c:pt idx="920">
                  <c:v>90.6999969482422</c:v>
                </c:pt>
                <c:pt idx="921">
                  <c:v>90.80000305175781</c:v>
                </c:pt>
                <c:pt idx="922">
                  <c:v>90.90000915527346</c:v>
                </c:pt>
                <c:pt idx="923">
                  <c:v>91.0</c:v>
                </c:pt>
                <c:pt idx="924">
                  <c:v>91.10000610351557</c:v>
                </c:pt>
                <c:pt idx="925">
                  <c:v>91.1999969482422</c:v>
                </c:pt>
                <c:pt idx="926">
                  <c:v>91.30000305175781</c:v>
                </c:pt>
                <c:pt idx="927">
                  <c:v>91.40000915527346</c:v>
                </c:pt>
                <c:pt idx="928">
                  <c:v>91.5</c:v>
                </c:pt>
                <c:pt idx="929">
                  <c:v>91.60000610351557</c:v>
                </c:pt>
                <c:pt idx="930">
                  <c:v>91.6999969482422</c:v>
                </c:pt>
                <c:pt idx="931">
                  <c:v>91.80000305175781</c:v>
                </c:pt>
                <c:pt idx="932">
                  <c:v>91.90000915527346</c:v>
                </c:pt>
                <c:pt idx="933">
                  <c:v>92.0</c:v>
                </c:pt>
                <c:pt idx="934">
                  <c:v>92.10000610351557</c:v>
                </c:pt>
                <c:pt idx="935">
                  <c:v>92.1999969482422</c:v>
                </c:pt>
                <c:pt idx="936">
                  <c:v>92.30000305175781</c:v>
                </c:pt>
                <c:pt idx="937">
                  <c:v>92.40000915527346</c:v>
                </c:pt>
                <c:pt idx="938">
                  <c:v>92.5</c:v>
                </c:pt>
                <c:pt idx="939">
                  <c:v>92.60000610351557</c:v>
                </c:pt>
                <c:pt idx="940">
                  <c:v>92.6999969482422</c:v>
                </c:pt>
                <c:pt idx="941">
                  <c:v>92.80000305175781</c:v>
                </c:pt>
                <c:pt idx="942">
                  <c:v>92.90000915527346</c:v>
                </c:pt>
                <c:pt idx="943">
                  <c:v>93.0</c:v>
                </c:pt>
                <c:pt idx="944">
                  <c:v>93.10000610351557</c:v>
                </c:pt>
                <c:pt idx="945">
                  <c:v>93.1999969482422</c:v>
                </c:pt>
                <c:pt idx="946">
                  <c:v>93.30000305175781</c:v>
                </c:pt>
                <c:pt idx="947">
                  <c:v>93.40000915527346</c:v>
                </c:pt>
                <c:pt idx="948">
                  <c:v>93.5</c:v>
                </c:pt>
                <c:pt idx="949">
                  <c:v>93.60000610351557</c:v>
                </c:pt>
                <c:pt idx="950">
                  <c:v>93.6999969482422</c:v>
                </c:pt>
                <c:pt idx="951">
                  <c:v>93.80000305175781</c:v>
                </c:pt>
                <c:pt idx="952">
                  <c:v>93.90000915527346</c:v>
                </c:pt>
                <c:pt idx="953">
                  <c:v>94.0</c:v>
                </c:pt>
                <c:pt idx="954">
                  <c:v>94.10000610351557</c:v>
                </c:pt>
                <c:pt idx="955">
                  <c:v>94.1999969482422</c:v>
                </c:pt>
                <c:pt idx="956">
                  <c:v>94.30000305175781</c:v>
                </c:pt>
                <c:pt idx="957">
                  <c:v>94.40000915527346</c:v>
                </c:pt>
                <c:pt idx="958">
                  <c:v>94.5</c:v>
                </c:pt>
                <c:pt idx="959">
                  <c:v>94.60000610351557</c:v>
                </c:pt>
                <c:pt idx="960">
                  <c:v>94.6999969482422</c:v>
                </c:pt>
                <c:pt idx="961">
                  <c:v>94.80000305175781</c:v>
                </c:pt>
                <c:pt idx="962">
                  <c:v>94.90000915527346</c:v>
                </c:pt>
                <c:pt idx="963">
                  <c:v>95.0</c:v>
                </c:pt>
                <c:pt idx="964">
                  <c:v>95.10000610351557</c:v>
                </c:pt>
                <c:pt idx="965">
                  <c:v>95.1999969482422</c:v>
                </c:pt>
                <c:pt idx="966">
                  <c:v>95.30000305175781</c:v>
                </c:pt>
                <c:pt idx="967">
                  <c:v>95.40000915527346</c:v>
                </c:pt>
                <c:pt idx="968">
                  <c:v>95.5</c:v>
                </c:pt>
                <c:pt idx="969">
                  <c:v>95.60000610351557</c:v>
                </c:pt>
                <c:pt idx="970">
                  <c:v>95.6999969482422</c:v>
                </c:pt>
                <c:pt idx="971">
                  <c:v>95.80000305175781</c:v>
                </c:pt>
                <c:pt idx="972">
                  <c:v>95.90000915527346</c:v>
                </c:pt>
                <c:pt idx="973">
                  <c:v>96.0</c:v>
                </c:pt>
                <c:pt idx="974">
                  <c:v>96.10000610351557</c:v>
                </c:pt>
                <c:pt idx="975">
                  <c:v>96.1999969482422</c:v>
                </c:pt>
                <c:pt idx="976">
                  <c:v>96.30000305175781</c:v>
                </c:pt>
                <c:pt idx="977">
                  <c:v>96.40000915527346</c:v>
                </c:pt>
                <c:pt idx="978">
                  <c:v>96.5</c:v>
                </c:pt>
                <c:pt idx="979">
                  <c:v>96.60000610351557</c:v>
                </c:pt>
                <c:pt idx="980">
                  <c:v>96.6999969482422</c:v>
                </c:pt>
                <c:pt idx="981">
                  <c:v>96.80000305175781</c:v>
                </c:pt>
                <c:pt idx="982">
                  <c:v>96.90000915527346</c:v>
                </c:pt>
                <c:pt idx="983">
                  <c:v>97.0</c:v>
                </c:pt>
                <c:pt idx="984">
                  <c:v>97.10000610351557</c:v>
                </c:pt>
                <c:pt idx="985">
                  <c:v>97.1999969482422</c:v>
                </c:pt>
                <c:pt idx="986">
                  <c:v>97.30000305175781</c:v>
                </c:pt>
                <c:pt idx="987">
                  <c:v>97.40000915527346</c:v>
                </c:pt>
                <c:pt idx="988">
                  <c:v>97.5</c:v>
                </c:pt>
                <c:pt idx="989">
                  <c:v>97.60000610351557</c:v>
                </c:pt>
                <c:pt idx="990">
                  <c:v>97.6999969482422</c:v>
                </c:pt>
                <c:pt idx="991">
                  <c:v>97.80000305175781</c:v>
                </c:pt>
                <c:pt idx="992">
                  <c:v>97.90000915527346</c:v>
                </c:pt>
                <c:pt idx="993">
                  <c:v>98.0</c:v>
                </c:pt>
                <c:pt idx="994">
                  <c:v>98.10000610351557</c:v>
                </c:pt>
                <c:pt idx="995">
                  <c:v>98.1999969482422</c:v>
                </c:pt>
                <c:pt idx="996">
                  <c:v>98.30000305175781</c:v>
                </c:pt>
                <c:pt idx="997">
                  <c:v>98.40000915527346</c:v>
                </c:pt>
                <c:pt idx="998">
                  <c:v>98.5</c:v>
                </c:pt>
                <c:pt idx="999">
                  <c:v>98.60000610351557</c:v>
                </c:pt>
                <c:pt idx="1000">
                  <c:v>98.6999969482422</c:v>
                </c:pt>
                <c:pt idx="1001">
                  <c:v>98.80000305175781</c:v>
                </c:pt>
                <c:pt idx="1002">
                  <c:v>98.90000915527346</c:v>
                </c:pt>
                <c:pt idx="1003">
                  <c:v>99.0</c:v>
                </c:pt>
                <c:pt idx="1004">
                  <c:v>99.10000610351557</c:v>
                </c:pt>
                <c:pt idx="1005">
                  <c:v>99.1999969482422</c:v>
                </c:pt>
                <c:pt idx="1006">
                  <c:v>99.30000305175781</c:v>
                </c:pt>
                <c:pt idx="1007">
                  <c:v>99.40000915527346</c:v>
                </c:pt>
                <c:pt idx="1008">
                  <c:v>99.5</c:v>
                </c:pt>
                <c:pt idx="1009">
                  <c:v>99.60000610351557</c:v>
                </c:pt>
                <c:pt idx="1010">
                  <c:v>99.6999969482422</c:v>
                </c:pt>
                <c:pt idx="1011">
                  <c:v>99.80000305175781</c:v>
                </c:pt>
                <c:pt idx="1012">
                  <c:v>99.90000915527346</c:v>
                </c:pt>
                <c:pt idx="1013">
                  <c:v>100.0</c:v>
                </c:pt>
                <c:pt idx="1014">
                  <c:v>100.1000061035156</c:v>
                </c:pt>
                <c:pt idx="1015">
                  <c:v>100.1999969482422</c:v>
                </c:pt>
                <c:pt idx="1016">
                  <c:v>100.3000030517578</c:v>
                </c:pt>
                <c:pt idx="1017">
                  <c:v>100.4000091552735</c:v>
                </c:pt>
                <c:pt idx="1018">
                  <c:v>100.5</c:v>
                </c:pt>
                <c:pt idx="1019">
                  <c:v>100.6000061035156</c:v>
                </c:pt>
                <c:pt idx="1020">
                  <c:v>100.6999969482422</c:v>
                </c:pt>
                <c:pt idx="1021">
                  <c:v>100.8000030517578</c:v>
                </c:pt>
                <c:pt idx="1022">
                  <c:v>100.9000091552735</c:v>
                </c:pt>
                <c:pt idx="1023">
                  <c:v>101.0</c:v>
                </c:pt>
                <c:pt idx="1024">
                  <c:v>101.1000061035156</c:v>
                </c:pt>
                <c:pt idx="1025">
                  <c:v>101.1999969482422</c:v>
                </c:pt>
                <c:pt idx="1026">
                  <c:v>101.3000030517578</c:v>
                </c:pt>
                <c:pt idx="1027">
                  <c:v>101.4000091552735</c:v>
                </c:pt>
                <c:pt idx="1028">
                  <c:v>101.5</c:v>
                </c:pt>
                <c:pt idx="1029">
                  <c:v>101.6000061035156</c:v>
                </c:pt>
                <c:pt idx="1030">
                  <c:v>101.6999969482422</c:v>
                </c:pt>
                <c:pt idx="1031">
                  <c:v>101.8000030517578</c:v>
                </c:pt>
                <c:pt idx="1032">
                  <c:v>101.9000091552735</c:v>
                </c:pt>
                <c:pt idx="1033">
                  <c:v>102.0</c:v>
                </c:pt>
                <c:pt idx="1034">
                  <c:v>102.1000061035156</c:v>
                </c:pt>
                <c:pt idx="1035">
                  <c:v>102.1999969482422</c:v>
                </c:pt>
                <c:pt idx="1036">
                  <c:v>102.3000030517578</c:v>
                </c:pt>
                <c:pt idx="1037">
                  <c:v>102.4000091552735</c:v>
                </c:pt>
                <c:pt idx="1038">
                  <c:v>102.5</c:v>
                </c:pt>
                <c:pt idx="1039">
                  <c:v>102.6000061035156</c:v>
                </c:pt>
                <c:pt idx="1040">
                  <c:v>102.6999969482422</c:v>
                </c:pt>
                <c:pt idx="1041">
                  <c:v>102.8000030517578</c:v>
                </c:pt>
                <c:pt idx="1042">
                  <c:v>102.9000091552735</c:v>
                </c:pt>
                <c:pt idx="1043">
                  <c:v>103.0</c:v>
                </c:pt>
                <c:pt idx="1044">
                  <c:v>103.1000061035156</c:v>
                </c:pt>
                <c:pt idx="1045">
                  <c:v>103.1999969482422</c:v>
                </c:pt>
                <c:pt idx="1046">
                  <c:v>103.3000030517578</c:v>
                </c:pt>
                <c:pt idx="1047">
                  <c:v>103.4000091552735</c:v>
                </c:pt>
                <c:pt idx="1048">
                  <c:v>103.5</c:v>
                </c:pt>
                <c:pt idx="1049">
                  <c:v>103.6000061035156</c:v>
                </c:pt>
                <c:pt idx="1050">
                  <c:v>103.6999969482422</c:v>
                </c:pt>
                <c:pt idx="1051">
                  <c:v>103.8000030517578</c:v>
                </c:pt>
                <c:pt idx="1052">
                  <c:v>103.9000091552735</c:v>
                </c:pt>
                <c:pt idx="1053">
                  <c:v>104.0</c:v>
                </c:pt>
                <c:pt idx="1054">
                  <c:v>104.1000061035156</c:v>
                </c:pt>
                <c:pt idx="1055">
                  <c:v>104.1999969482422</c:v>
                </c:pt>
                <c:pt idx="1056">
                  <c:v>104.3000030517578</c:v>
                </c:pt>
                <c:pt idx="1057">
                  <c:v>104.4000091552735</c:v>
                </c:pt>
                <c:pt idx="1058">
                  <c:v>104.5</c:v>
                </c:pt>
                <c:pt idx="1059">
                  <c:v>104.6000061035156</c:v>
                </c:pt>
                <c:pt idx="1060">
                  <c:v>104.6999969482422</c:v>
                </c:pt>
                <c:pt idx="1061">
                  <c:v>104.8000030517578</c:v>
                </c:pt>
                <c:pt idx="1062">
                  <c:v>104.9000091552735</c:v>
                </c:pt>
                <c:pt idx="1063">
                  <c:v>105.0</c:v>
                </c:pt>
                <c:pt idx="1064">
                  <c:v>105.1000061035156</c:v>
                </c:pt>
                <c:pt idx="1065">
                  <c:v>105.1999969482422</c:v>
                </c:pt>
                <c:pt idx="1066">
                  <c:v>105.3000030517578</c:v>
                </c:pt>
                <c:pt idx="1067">
                  <c:v>105.4000091552735</c:v>
                </c:pt>
                <c:pt idx="1068">
                  <c:v>105.5</c:v>
                </c:pt>
                <c:pt idx="1069">
                  <c:v>105.6000061035156</c:v>
                </c:pt>
                <c:pt idx="1070">
                  <c:v>105.6999969482422</c:v>
                </c:pt>
                <c:pt idx="1071">
                  <c:v>105.8000030517578</c:v>
                </c:pt>
                <c:pt idx="1072">
                  <c:v>105.9000091552735</c:v>
                </c:pt>
                <c:pt idx="1073">
                  <c:v>106.0</c:v>
                </c:pt>
                <c:pt idx="1074">
                  <c:v>106.1000061035156</c:v>
                </c:pt>
                <c:pt idx="1075">
                  <c:v>106.1999969482422</c:v>
                </c:pt>
                <c:pt idx="1076">
                  <c:v>106.3000030517578</c:v>
                </c:pt>
                <c:pt idx="1077">
                  <c:v>106.4000091552735</c:v>
                </c:pt>
                <c:pt idx="1078">
                  <c:v>106.5</c:v>
                </c:pt>
                <c:pt idx="1079">
                  <c:v>106.6000061035156</c:v>
                </c:pt>
                <c:pt idx="1080">
                  <c:v>106.6999969482422</c:v>
                </c:pt>
                <c:pt idx="1081">
                  <c:v>106.8000030517578</c:v>
                </c:pt>
                <c:pt idx="1082">
                  <c:v>106.9000091552735</c:v>
                </c:pt>
                <c:pt idx="1083">
                  <c:v>107.0</c:v>
                </c:pt>
                <c:pt idx="1084">
                  <c:v>107.1000061035156</c:v>
                </c:pt>
                <c:pt idx="1085">
                  <c:v>107.1999969482422</c:v>
                </c:pt>
                <c:pt idx="1086">
                  <c:v>107.3000030517578</c:v>
                </c:pt>
                <c:pt idx="1087">
                  <c:v>107.4000091552735</c:v>
                </c:pt>
                <c:pt idx="1088">
                  <c:v>107.5</c:v>
                </c:pt>
                <c:pt idx="1089">
                  <c:v>107.6000061035156</c:v>
                </c:pt>
                <c:pt idx="1090">
                  <c:v>107.6999969482422</c:v>
                </c:pt>
                <c:pt idx="1091">
                  <c:v>107.8000030517578</c:v>
                </c:pt>
                <c:pt idx="1092">
                  <c:v>107.9000091552735</c:v>
                </c:pt>
                <c:pt idx="1093">
                  <c:v>108.0</c:v>
                </c:pt>
                <c:pt idx="1094">
                  <c:v>108.1000061035156</c:v>
                </c:pt>
                <c:pt idx="1095">
                  <c:v>108.1999969482422</c:v>
                </c:pt>
                <c:pt idx="1096">
                  <c:v>108.3000030517578</c:v>
                </c:pt>
                <c:pt idx="1097">
                  <c:v>108.4000091552735</c:v>
                </c:pt>
                <c:pt idx="1098">
                  <c:v>108.5</c:v>
                </c:pt>
                <c:pt idx="1099">
                  <c:v>108.6000061035156</c:v>
                </c:pt>
                <c:pt idx="1100">
                  <c:v>108.6999969482422</c:v>
                </c:pt>
                <c:pt idx="1101">
                  <c:v>108.8000030517578</c:v>
                </c:pt>
                <c:pt idx="1102">
                  <c:v>108.9000091552735</c:v>
                </c:pt>
                <c:pt idx="1103">
                  <c:v>109.0</c:v>
                </c:pt>
                <c:pt idx="1104">
                  <c:v>109.1000061035156</c:v>
                </c:pt>
                <c:pt idx="1105">
                  <c:v>109.1999969482422</c:v>
                </c:pt>
                <c:pt idx="1106">
                  <c:v>109.3000030517578</c:v>
                </c:pt>
                <c:pt idx="1107">
                  <c:v>109.4000091552735</c:v>
                </c:pt>
                <c:pt idx="1108">
                  <c:v>109.5</c:v>
                </c:pt>
                <c:pt idx="1109">
                  <c:v>109.6000061035156</c:v>
                </c:pt>
                <c:pt idx="1110">
                  <c:v>109.6999969482422</c:v>
                </c:pt>
                <c:pt idx="1111">
                  <c:v>109.8000030517578</c:v>
                </c:pt>
                <c:pt idx="1112">
                  <c:v>109.9000091552735</c:v>
                </c:pt>
                <c:pt idx="1113">
                  <c:v>110.0</c:v>
                </c:pt>
                <c:pt idx="1114">
                  <c:v>110.1000061035156</c:v>
                </c:pt>
                <c:pt idx="1115">
                  <c:v>110.1999969482422</c:v>
                </c:pt>
                <c:pt idx="1116">
                  <c:v>110.3000030517578</c:v>
                </c:pt>
                <c:pt idx="1117">
                  <c:v>110.4000091552735</c:v>
                </c:pt>
                <c:pt idx="1118">
                  <c:v>110.5</c:v>
                </c:pt>
                <c:pt idx="1119">
                  <c:v>110.6000061035156</c:v>
                </c:pt>
                <c:pt idx="1120">
                  <c:v>110.6999969482422</c:v>
                </c:pt>
                <c:pt idx="1121">
                  <c:v>110.8000030517578</c:v>
                </c:pt>
                <c:pt idx="1122">
                  <c:v>110.9000091552735</c:v>
                </c:pt>
                <c:pt idx="1123">
                  <c:v>111.0</c:v>
                </c:pt>
                <c:pt idx="1124">
                  <c:v>111.1000061035156</c:v>
                </c:pt>
                <c:pt idx="1125">
                  <c:v>111.1999969482422</c:v>
                </c:pt>
                <c:pt idx="1126">
                  <c:v>111.3000030517578</c:v>
                </c:pt>
                <c:pt idx="1127">
                  <c:v>111.4000091552735</c:v>
                </c:pt>
                <c:pt idx="1128">
                  <c:v>111.5</c:v>
                </c:pt>
                <c:pt idx="1129">
                  <c:v>111.6000061035156</c:v>
                </c:pt>
                <c:pt idx="1130">
                  <c:v>111.6999969482422</c:v>
                </c:pt>
                <c:pt idx="1131">
                  <c:v>111.8000030517578</c:v>
                </c:pt>
                <c:pt idx="1132">
                  <c:v>111.9000091552735</c:v>
                </c:pt>
                <c:pt idx="1133">
                  <c:v>112.0</c:v>
                </c:pt>
                <c:pt idx="1134">
                  <c:v>112.1000061035156</c:v>
                </c:pt>
                <c:pt idx="1135">
                  <c:v>112.1999969482422</c:v>
                </c:pt>
                <c:pt idx="1136">
                  <c:v>112.3000030517578</c:v>
                </c:pt>
                <c:pt idx="1137">
                  <c:v>112.4000091552735</c:v>
                </c:pt>
                <c:pt idx="1138">
                  <c:v>112.5</c:v>
                </c:pt>
                <c:pt idx="1139">
                  <c:v>112.6000061035156</c:v>
                </c:pt>
                <c:pt idx="1140">
                  <c:v>112.6999969482422</c:v>
                </c:pt>
                <c:pt idx="1141">
                  <c:v>112.8000030517578</c:v>
                </c:pt>
                <c:pt idx="1142">
                  <c:v>112.9000091552735</c:v>
                </c:pt>
                <c:pt idx="1143">
                  <c:v>113.0</c:v>
                </c:pt>
                <c:pt idx="1144">
                  <c:v>113.1000061035156</c:v>
                </c:pt>
                <c:pt idx="1145">
                  <c:v>113.1999969482422</c:v>
                </c:pt>
                <c:pt idx="1146">
                  <c:v>113.3000030517578</c:v>
                </c:pt>
                <c:pt idx="1147">
                  <c:v>113.4000091552735</c:v>
                </c:pt>
                <c:pt idx="1148">
                  <c:v>113.5</c:v>
                </c:pt>
                <c:pt idx="1149">
                  <c:v>113.6000061035156</c:v>
                </c:pt>
                <c:pt idx="1150">
                  <c:v>113.6999969482422</c:v>
                </c:pt>
                <c:pt idx="1151">
                  <c:v>113.8000030517578</c:v>
                </c:pt>
                <c:pt idx="1152">
                  <c:v>113.9000091552735</c:v>
                </c:pt>
                <c:pt idx="1153">
                  <c:v>114.0</c:v>
                </c:pt>
                <c:pt idx="1154">
                  <c:v>114.1000061035156</c:v>
                </c:pt>
                <c:pt idx="1155">
                  <c:v>114.1999969482422</c:v>
                </c:pt>
                <c:pt idx="1156">
                  <c:v>114.3000030517578</c:v>
                </c:pt>
                <c:pt idx="1157">
                  <c:v>114.4000091552735</c:v>
                </c:pt>
                <c:pt idx="1158">
                  <c:v>114.5</c:v>
                </c:pt>
                <c:pt idx="1159">
                  <c:v>114.6000061035156</c:v>
                </c:pt>
                <c:pt idx="1160">
                  <c:v>114.6999969482422</c:v>
                </c:pt>
                <c:pt idx="1161">
                  <c:v>114.8000030517578</c:v>
                </c:pt>
                <c:pt idx="1162">
                  <c:v>114.9000091552735</c:v>
                </c:pt>
                <c:pt idx="1163">
                  <c:v>115.0</c:v>
                </c:pt>
                <c:pt idx="1164">
                  <c:v>115.1000061035156</c:v>
                </c:pt>
                <c:pt idx="1165">
                  <c:v>115.1999969482422</c:v>
                </c:pt>
                <c:pt idx="1166">
                  <c:v>115.3000030517578</c:v>
                </c:pt>
                <c:pt idx="1167">
                  <c:v>115.4000091552735</c:v>
                </c:pt>
                <c:pt idx="1168">
                  <c:v>115.5</c:v>
                </c:pt>
                <c:pt idx="1169">
                  <c:v>115.6000061035156</c:v>
                </c:pt>
                <c:pt idx="1170">
                  <c:v>115.6999969482422</c:v>
                </c:pt>
                <c:pt idx="1171">
                  <c:v>115.8000030517578</c:v>
                </c:pt>
                <c:pt idx="1172">
                  <c:v>115.9000091552735</c:v>
                </c:pt>
                <c:pt idx="1173">
                  <c:v>116.0</c:v>
                </c:pt>
                <c:pt idx="1174">
                  <c:v>116.1000061035156</c:v>
                </c:pt>
                <c:pt idx="1175">
                  <c:v>116.1999969482422</c:v>
                </c:pt>
                <c:pt idx="1176">
                  <c:v>116.3000030517578</c:v>
                </c:pt>
                <c:pt idx="1177">
                  <c:v>116.4000091552735</c:v>
                </c:pt>
                <c:pt idx="1178">
                  <c:v>116.5</c:v>
                </c:pt>
                <c:pt idx="1179">
                  <c:v>116.6000061035156</c:v>
                </c:pt>
                <c:pt idx="1180">
                  <c:v>116.6999969482422</c:v>
                </c:pt>
                <c:pt idx="1181">
                  <c:v>116.8000030517578</c:v>
                </c:pt>
                <c:pt idx="1182">
                  <c:v>116.9000091552735</c:v>
                </c:pt>
                <c:pt idx="1183">
                  <c:v>117.0</c:v>
                </c:pt>
                <c:pt idx="1184">
                  <c:v>117.1000061035156</c:v>
                </c:pt>
                <c:pt idx="1185">
                  <c:v>117.1999969482422</c:v>
                </c:pt>
                <c:pt idx="1186">
                  <c:v>117.3000030517578</c:v>
                </c:pt>
                <c:pt idx="1187">
                  <c:v>117.4000091552735</c:v>
                </c:pt>
                <c:pt idx="1188">
                  <c:v>117.5</c:v>
                </c:pt>
                <c:pt idx="1189">
                  <c:v>117.6000061035156</c:v>
                </c:pt>
                <c:pt idx="1190">
                  <c:v>117.6999969482422</c:v>
                </c:pt>
                <c:pt idx="1191">
                  <c:v>117.8000030517578</c:v>
                </c:pt>
                <c:pt idx="1192">
                  <c:v>117.9000091552735</c:v>
                </c:pt>
                <c:pt idx="1193">
                  <c:v>118.0</c:v>
                </c:pt>
                <c:pt idx="1194">
                  <c:v>118.1000061035156</c:v>
                </c:pt>
                <c:pt idx="1195">
                  <c:v>118.1999969482422</c:v>
                </c:pt>
                <c:pt idx="1196">
                  <c:v>118.3000030517578</c:v>
                </c:pt>
                <c:pt idx="1197">
                  <c:v>118.4000091552735</c:v>
                </c:pt>
                <c:pt idx="1198">
                  <c:v>118.5</c:v>
                </c:pt>
                <c:pt idx="1199">
                  <c:v>118.6000061035156</c:v>
                </c:pt>
                <c:pt idx="1200">
                  <c:v>118.6999969482422</c:v>
                </c:pt>
                <c:pt idx="1201">
                  <c:v>118.8000030517578</c:v>
                </c:pt>
                <c:pt idx="1202">
                  <c:v>118.9000091552735</c:v>
                </c:pt>
                <c:pt idx="1203">
                  <c:v>119.0</c:v>
                </c:pt>
                <c:pt idx="1204">
                  <c:v>119.1000061035156</c:v>
                </c:pt>
                <c:pt idx="1205">
                  <c:v>119.1999969482422</c:v>
                </c:pt>
                <c:pt idx="1206">
                  <c:v>119.3000030517578</c:v>
                </c:pt>
                <c:pt idx="1207">
                  <c:v>119.4000091552735</c:v>
                </c:pt>
                <c:pt idx="1208">
                  <c:v>119.5</c:v>
                </c:pt>
                <c:pt idx="1209">
                  <c:v>119.6000061035156</c:v>
                </c:pt>
                <c:pt idx="1210">
                  <c:v>119.6999969482422</c:v>
                </c:pt>
                <c:pt idx="1211">
                  <c:v>119.8000030517578</c:v>
                </c:pt>
                <c:pt idx="1212">
                  <c:v>119.9000091552735</c:v>
                </c:pt>
                <c:pt idx="1213">
                  <c:v>120.0</c:v>
                </c:pt>
                <c:pt idx="1214">
                  <c:v>120.1000061035156</c:v>
                </c:pt>
                <c:pt idx="1215">
                  <c:v>120.1999969482422</c:v>
                </c:pt>
                <c:pt idx="1216">
                  <c:v>120.3000030517578</c:v>
                </c:pt>
                <c:pt idx="1217">
                  <c:v>120.4000091552735</c:v>
                </c:pt>
                <c:pt idx="1218">
                  <c:v>120.5</c:v>
                </c:pt>
                <c:pt idx="1219">
                  <c:v>120.6000061035156</c:v>
                </c:pt>
                <c:pt idx="1220">
                  <c:v>120.6999969482422</c:v>
                </c:pt>
                <c:pt idx="1221">
                  <c:v>120.8000030517578</c:v>
                </c:pt>
                <c:pt idx="1222">
                  <c:v>120.9000091552735</c:v>
                </c:pt>
                <c:pt idx="1223">
                  <c:v>121.0</c:v>
                </c:pt>
                <c:pt idx="1224">
                  <c:v>121.1000061035156</c:v>
                </c:pt>
                <c:pt idx="1225">
                  <c:v>121.1999969482422</c:v>
                </c:pt>
                <c:pt idx="1226">
                  <c:v>121.3000030517578</c:v>
                </c:pt>
                <c:pt idx="1227">
                  <c:v>121.4000091552735</c:v>
                </c:pt>
                <c:pt idx="1228">
                  <c:v>121.5</c:v>
                </c:pt>
                <c:pt idx="1229">
                  <c:v>121.6000061035156</c:v>
                </c:pt>
                <c:pt idx="1230">
                  <c:v>121.6999969482422</c:v>
                </c:pt>
                <c:pt idx="1231">
                  <c:v>121.8000030517578</c:v>
                </c:pt>
                <c:pt idx="1232">
                  <c:v>121.9000091552735</c:v>
                </c:pt>
                <c:pt idx="1233">
                  <c:v>122.0</c:v>
                </c:pt>
                <c:pt idx="1234">
                  <c:v>122.1000061035156</c:v>
                </c:pt>
                <c:pt idx="1235">
                  <c:v>122.1999969482422</c:v>
                </c:pt>
                <c:pt idx="1236">
                  <c:v>122.3000030517578</c:v>
                </c:pt>
                <c:pt idx="1237">
                  <c:v>122.4000091552735</c:v>
                </c:pt>
                <c:pt idx="1238">
                  <c:v>122.5</c:v>
                </c:pt>
                <c:pt idx="1239">
                  <c:v>122.6000061035156</c:v>
                </c:pt>
                <c:pt idx="1240">
                  <c:v>122.6999969482422</c:v>
                </c:pt>
                <c:pt idx="1241">
                  <c:v>122.8000030517578</c:v>
                </c:pt>
                <c:pt idx="1242">
                  <c:v>122.9000091552735</c:v>
                </c:pt>
                <c:pt idx="1243">
                  <c:v>123.0</c:v>
                </c:pt>
                <c:pt idx="1244">
                  <c:v>123.1000061035156</c:v>
                </c:pt>
                <c:pt idx="1245">
                  <c:v>123.1999969482422</c:v>
                </c:pt>
                <c:pt idx="1246">
                  <c:v>123.3000030517578</c:v>
                </c:pt>
                <c:pt idx="1247">
                  <c:v>123.4000091552735</c:v>
                </c:pt>
                <c:pt idx="1248">
                  <c:v>123.5</c:v>
                </c:pt>
                <c:pt idx="1249">
                  <c:v>123.6000061035156</c:v>
                </c:pt>
                <c:pt idx="1250">
                  <c:v>123.6999969482422</c:v>
                </c:pt>
                <c:pt idx="1251">
                  <c:v>123.8000030517578</c:v>
                </c:pt>
                <c:pt idx="1252">
                  <c:v>123.9000091552735</c:v>
                </c:pt>
                <c:pt idx="1253">
                  <c:v>124.0</c:v>
                </c:pt>
                <c:pt idx="1254">
                  <c:v>124.1000061035156</c:v>
                </c:pt>
                <c:pt idx="1255">
                  <c:v>124.1999969482422</c:v>
                </c:pt>
                <c:pt idx="1256">
                  <c:v>124.3000030517578</c:v>
                </c:pt>
                <c:pt idx="1257">
                  <c:v>124.4000091552735</c:v>
                </c:pt>
                <c:pt idx="1258">
                  <c:v>124.5</c:v>
                </c:pt>
                <c:pt idx="1259">
                  <c:v>124.6000061035156</c:v>
                </c:pt>
                <c:pt idx="1260">
                  <c:v>124.6999969482422</c:v>
                </c:pt>
                <c:pt idx="1261">
                  <c:v>124.8000030517578</c:v>
                </c:pt>
                <c:pt idx="1262">
                  <c:v>124.9000091552735</c:v>
                </c:pt>
                <c:pt idx="1263">
                  <c:v>125.0</c:v>
                </c:pt>
                <c:pt idx="1264">
                  <c:v>125.1000061035156</c:v>
                </c:pt>
                <c:pt idx="1265">
                  <c:v>125.1999969482422</c:v>
                </c:pt>
                <c:pt idx="1266">
                  <c:v>125.3000030517578</c:v>
                </c:pt>
                <c:pt idx="1267">
                  <c:v>125.4000091552735</c:v>
                </c:pt>
                <c:pt idx="1268">
                  <c:v>125.5</c:v>
                </c:pt>
                <c:pt idx="1269">
                  <c:v>125.6000061035156</c:v>
                </c:pt>
                <c:pt idx="1270">
                  <c:v>125.6999969482422</c:v>
                </c:pt>
                <c:pt idx="1271">
                  <c:v>125.8000030517578</c:v>
                </c:pt>
                <c:pt idx="1272">
                  <c:v>125.9000091552735</c:v>
                </c:pt>
                <c:pt idx="1273">
                  <c:v>126.0</c:v>
                </c:pt>
                <c:pt idx="1274">
                  <c:v>126.1000061035156</c:v>
                </c:pt>
                <c:pt idx="1275">
                  <c:v>126.1999969482422</c:v>
                </c:pt>
                <c:pt idx="1276">
                  <c:v>126.3000030517578</c:v>
                </c:pt>
                <c:pt idx="1277">
                  <c:v>126.4000091552735</c:v>
                </c:pt>
                <c:pt idx="1278">
                  <c:v>126.5</c:v>
                </c:pt>
                <c:pt idx="1279">
                  <c:v>126.6000061035156</c:v>
                </c:pt>
                <c:pt idx="1280">
                  <c:v>126.6999969482422</c:v>
                </c:pt>
                <c:pt idx="1281">
                  <c:v>126.8000030517578</c:v>
                </c:pt>
                <c:pt idx="1282">
                  <c:v>126.9000091552735</c:v>
                </c:pt>
                <c:pt idx="1283">
                  <c:v>127.0</c:v>
                </c:pt>
                <c:pt idx="1284">
                  <c:v>127.1000061035156</c:v>
                </c:pt>
                <c:pt idx="1285">
                  <c:v>127.1999969482422</c:v>
                </c:pt>
                <c:pt idx="1286">
                  <c:v>127.3000030517578</c:v>
                </c:pt>
                <c:pt idx="1287">
                  <c:v>127.4000091552735</c:v>
                </c:pt>
                <c:pt idx="1288">
                  <c:v>127.5</c:v>
                </c:pt>
                <c:pt idx="1289">
                  <c:v>127.6000061035156</c:v>
                </c:pt>
                <c:pt idx="1290">
                  <c:v>127.6999969482422</c:v>
                </c:pt>
                <c:pt idx="1291">
                  <c:v>127.8000030517578</c:v>
                </c:pt>
                <c:pt idx="1292">
                  <c:v>127.9000091552735</c:v>
                </c:pt>
                <c:pt idx="1293">
                  <c:v>128.0</c:v>
                </c:pt>
                <c:pt idx="1294">
                  <c:v>128.1000061035156</c:v>
                </c:pt>
                <c:pt idx="1295">
                  <c:v>128.1999969482422</c:v>
                </c:pt>
                <c:pt idx="1296">
                  <c:v>128.3000030517578</c:v>
                </c:pt>
                <c:pt idx="1297">
                  <c:v>128.4000091552735</c:v>
                </c:pt>
                <c:pt idx="1298">
                  <c:v>128.5</c:v>
                </c:pt>
                <c:pt idx="1299">
                  <c:v>128.6000061035156</c:v>
                </c:pt>
                <c:pt idx="1300">
                  <c:v>128.6999969482422</c:v>
                </c:pt>
                <c:pt idx="1301">
                  <c:v>128.8000030517578</c:v>
                </c:pt>
                <c:pt idx="1302">
                  <c:v>128.9000091552735</c:v>
                </c:pt>
                <c:pt idx="1303">
                  <c:v>129.0</c:v>
                </c:pt>
                <c:pt idx="1304">
                  <c:v>129.1000061035156</c:v>
                </c:pt>
                <c:pt idx="1305">
                  <c:v>129.1999969482422</c:v>
                </c:pt>
                <c:pt idx="1306">
                  <c:v>129.3000030517578</c:v>
                </c:pt>
                <c:pt idx="1307">
                  <c:v>129.4000091552735</c:v>
                </c:pt>
                <c:pt idx="1308">
                  <c:v>129.5</c:v>
                </c:pt>
                <c:pt idx="1309">
                  <c:v>129.6000061035156</c:v>
                </c:pt>
                <c:pt idx="1310">
                  <c:v>129.6999969482422</c:v>
                </c:pt>
                <c:pt idx="1311">
                  <c:v>129.8000030517578</c:v>
                </c:pt>
                <c:pt idx="1312">
                  <c:v>129.9000091552735</c:v>
                </c:pt>
                <c:pt idx="1313">
                  <c:v>130.0</c:v>
                </c:pt>
                <c:pt idx="1314">
                  <c:v>130.1000061035156</c:v>
                </c:pt>
                <c:pt idx="1315">
                  <c:v>130.1999969482422</c:v>
                </c:pt>
                <c:pt idx="1316">
                  <c:v>130.3000030517578</c:v>
                </c:pt>
                <c:pt idx="1317">
                  <c:v>130.4000091552735</c:v>
                </c:pt>
                <c:pt idx="1318">
                  <c:v>130.5</c:v>
                </c:pt>
                <c:pt idx="1319">
                  <c:v>130.6000061035156</c:v>
                </c:pt>
                <c:pt idx="1320">
                  <c:v>130.6999969482422</c:v>
                </c:pt>
                <c:pt idx="1321">
                  <c:v>130.8000030517578</c:v>
                </c:pt>
                <c:pt idx="1322">
                  <c:v>130.9000091552735</c:v>
                </c:pt>
                <c:pt idx="1323">
                  <c:v>131.0</c:v>
                </c:pt>
                <c:pt idx="1324">
                  <c:v>131.1000061035156</c:v>
                </c:pt>
                <c:pt idx="1325">
                  <c:v>131.1999969482422</c:v>
                </c:pt>
                <c:pt idx="1326">
                  <c:v>131.3000030517578</c:v>
                </c:pt>
                <c:pt idx="1327">
                  <c:v>131.4000091552735</c:v>
                </c:pt>
                <c:pt idx="1328">
                  <c:v>131.5</c:v>
                </c:pt>
                <c:pt idx="1329">
                  <c:v>131.6000061035156</c:v>
                </c:pt>
                <c:pt idx="1330">
                  <c:v>131.6999969482422</c:v>
                </c:pt>
                <c:pt idx="1331">
                  <c:v>131.8000030517578</c:v>
                </c:pt>
                <c:pt idx="1332">
                  <c:v>131.9000091552735</c:v>
                </c:pt>
                <c:pt idx="1333">
                  <c:v>132.0</c:v>
                </c:pt>
                <c:pt idx="1334">
                  <c:v>132.1000061035156</c:v>
                </c:pt>
                <c:pt idx="1335">
                  <c:v>132.1999969482422</c:v>
                </c:pt>
                <c:pt idx="1336">
                  <c:v>132.3000030517578</c:v>
                </c:pt>
                <c:pt idx="1337">
                  <c:v>132.4000091552735</c:v>
                </c:pt>
                <c:pt idx="1338">
                  <c:v>132.5</c:v>
                </c:pt>
                <c:pt idx="1339">
                  <c:v>132.6000061035156</c:v>
                </c:pt>
                <c:pt idx="1340">
                  <c:v>132.6999969482422</c:v>
                </c:pt>
                <c:pt idx="1341">
                  <c:v>132.8000030517578</c:v>
                </c:pt>
                <c:pt idx="1342">
                  <c:v>132.9000091552735</c:v>
                </c:pt>
                <c:pt idx="1343">
                  <c:v>133.0</c:v>
                </c:pt>
                <c:pt idx="1344">
                  <c:v>133.1000061035156</c:v>
                </c:pt>
                <c:pt idx="1345">
                  <c:v>133.1999969482422</c:v>
                </c:pt>
                <c:pt idx="1346">
                  <c:v>133.3000030517578</c:v>
                </c:pt>
                <c:pt idx="1347">
                  <c:v>133.4000091552735</c:v>
                </c:pt>
                <c:pt idx="1348">
                  <c:v>133.5</c:v>
                </c:pt>
                <c:pt idx="1349">
                  <c:v>133.6000061035156</c:v>
                </c:pt>
                <c:pt idx="1350">
                  <c:v>133.6999969482422</c:v>
                </c:pt>
                <c:pt idx="1351">
                  <c:v>133.8000030517578</c:v>
                </c:pt>
                <c:pt idx="1352">
                  <c:v>133.9000091552735</c:v>
                </c:pt>
                <c:pt idx="1353">
                  <c:v>134.0</c:v>
                </c:pt>
                <c:pt idx="1354">
                  <c:v>134.1000061035156</c:v>
                </c:pt>
                <c:pt idx="1355">
                  <c:v>134.1999969482422</c:v>
                </c:pt>
                <c:pt idx="1356">
                  <c:v>134.3000030517578</c:v>
                </c:pt>
                <c:pt idx="1357">
                  <c:v>134.4000091552735</c:v>
                </c:pt>
                <c:pt idx="1358">
                  <c:v>134.5</c:v>
                </c:pt>
                <c:pt idx="1359">
                  <c:v>134.6000061035156</c:v>
                </c:pt>
                <c:pt idx="1360">
                  <c:v>134.6999969482422</c:v>
                </c:pt>
                <c:pt idx="1361">
                  <c:v>134.8000030517578</c:v>
                </c:pt>
                <c:pt idx="1362">
                  <c:v>134.9000091552735</c:v>
                </c:pt>
                <c:pt idx="1363">
                  <c:v>135.0</c:v>
                </c:pt>
                <c:pt idx="1364">
                  <c:v>135.1000061035156</c:v>
                </c:pt>
                <c:pt idx="1365">
                  <c:v>135.1999969482422</c:v>
                </c:pt>
                <c:pt idx="1366">
                  <c:v>135.3000030517578</c:v>
                </c:pt>
                <c:pt idx="1367">
                  <c:v>135.4000091552735</c:v>
                </c:pt>
                <c:pt idx="1368">
                  <c:v>135.5</c:v>
                </c:pt>
                <c:pt idx="1369">
                  <c:v>135.6000061035156</c:v>
                </c:pt>
                <c:pt idx="1370">
                  <c:v>135.6999969482422</c:v>
                </c:pt>
                <c:pt idx="1371">
                  <c:v>135.8000030517578</c:v>
                </c:pt>
                <c:pt idx="1372">
                  <c:v>135.9000091552735</c:v>
                </c:pt>
                <c:pt idx="1373">
                  <c:v>136.0</c:v>
                </c:pt>
                <c:pt idx="1374">
                  <c:v>136.1000061035156</c:v>
                </c:pt>
                <c:pt idx="1375">
                  <c:v>136.1999969482422</c:v>
                </c:pt>
                <c:pt idx="1376">
                  <c:v>136.3000030517578</c:v>
                </c:pt>
                <c:pt idx="1377">
                  <c:v>136.4000091552735</c:v>
                </c:pt>
                <c:pt idx="1378">
                  <c:v>136.5</c:v>
                </c:pt>
                <c:pt idx="1379">
                  <c:v>136.6000061035156</c:v>
                </c:pt>
                <c:pt idx="1380">
                  <c:v>136.6999969482422</c:v>
                </c:pt>
                <c:pt idx="1381">
                  <c:v>136.8000030517578</c:v>
                </c:pt>
                <c:pt idx="1382">
                  <c:v>136.9000091552735</c:v>
                </c:pt>
                <c:pt idx="1383">
                  <c:v>137.0</c:v>
                </c:pt>
                <c:pt idx="1384">
                  <c:v>137.1000061035156</c:v>
                </c:pt>
                <c:pt idx="1385">
                  <c:v>137.1999969482422</c:v>
                </c:pt>
                <c:pt idx="1386">
                  <c:v>137.3000030517578</c:v>
                </c:pt>
                <c:pt idx="1387">
                  <c:v>137.4000091552735</c:v>
                </c:pt>
                <c:pt idx="1388">
                  <c:v>137.5</c:v>
                </c:pt>
                <c:pt idx="1389">
                  <c:v>137.6000061035156</c:v>
                </c:pt>
                <c:pt idx="1390">
                  <c:v>137.6999969482422</c:v>
                </c:pt>
                <c:pt idx="1391">
                  <c:v>137.8000030517578</c:v>
                </c:pt>
                <c:pt idx="1392">
                  <c:v>137.9000091552735</c:v>
                </c:pt>
                <c:pt idx="1393">
                  <c:v>138.0</c:v>
                </c:pt>
                <c:pt idx="1394">
                  <c:v>138.1000061035156</c:v>
                </c:pt>
                <c:pt idx="1395">
                  <c:v>138.1999969482422</c:v>
                </c:pt>
                <c:pt idx="1396">
                  <c:v>138.3000030517578</c:v>
                </c:pt>
                <c:pt idx="1397">
                  <c:v>138.4000091552735</c:v>
                </c:pt>
                <c:pt idx="1398">
                  <c:v>138.5</c:v>
                </c:pt>
                <c:pt idx="1399">
                  <c:v>138.6000061035156</c:v>
                </c:pt>
                <c:pt idx="1400">
                  <c:v>138.6999969482422</c:v>
                </c:pt>
                <c:pt idx="1401">
                  <c:v>138.8000030517578</c:v>
                </c:pt>
                <c:pt idx="1402">
                  <c:v>138.9000091552735</c:v>
                </c:pt>
                <c:pt idx="1403">
                  <c:v>139.0</c:v>
                </c:pt>
                <c:pt idx="1404">
                  <c:v>139.1000061035156</c:v>
                </c:pt>
                <c:pt idx="1405">
                  <c:v>139.1999969482422</c:v>
                </c:pt>
                <c:pt idx="1406">
                  <c:v>139.3000030517578</c:v>
                </c:pt>
                <c:pt idx="1407">
                  <c:v>139.4000091552735</c:v>
                </c:pt>
                <c:pt idx="1408">
                  <c:v>139.5</c:v>
                </c:pt>
                <c:pt idx="1409">
                  <c:v>139.6000061035156</c:v>
                </c:pt>
                <c:pt idx="1410">
                  <c:v>139.6999969482422</c:v>
                </c:pt>
                <c:pt idx="1411">
                  <c:v>139.8000030517578</c:v>
                </c:pt>
                <c:pt idx="1412">
                  <c:v>139.9000091552735</c:v>
                </c:pt>
                <c:pt idx="1413">
                  <c:v>140.0</c:v>
                </c:pt>
                <c:pt idx="1414">
                  <c:v>140.1000061035156</c:v>
                </c:pt>
                <c:pt idx="1415">
                  <c:v>140.1999969482422</c:v>
                </c:pt>
                <c:pt idx="1416">
                  <c:v>140.3000030517578</c:v>
                </c:pt>
                <c:pt idx="1417">
                  <c:v>140.4000091552735</c:v>
                </c:pt>
                <c:pt idx="1418">
                  <c:v>140.5</c:v>
                </c:pt>
                <c:pt idx="1419">
                  <c:v>140.6000061035156</c:v>
                </c:pt>
                <c:pt idx="1420">
                  <c:v>140.6999969482422</c:v>
                </c:pt>
                <c:pt idx="1421">
                  <c:v>140.8000030517578</c:v>
                </c:pt>
                <c:pt idx="1422">
                  <c:v>140.9000091552735</c:v>
                </c:pt>
                <c:pt idx="1423">
                  <c:v>141.0</c:v>
                </c:pt>
                <c:pt idx="1424">
                  <c:v>141.1000061035156</c:v>
                </c:pt>
                <c:pt idx="1425">
                  <c:v>141.1999969482422</c:v>
                </c:pt>
                <c:pt idx="1426">
                  <c:v>141.3000030517578</c:v>
                </c:pt>
                <c:pt idx="1427">
                  <c:v>141.4000091552735</c:v>
                </c:pt>
                <c:pt idx="1428">
                  <c:v>141.5</c:v>
                </c:pt>
                <c:pt idx="1429">
                  <c:v>141.6000061035156</c:v>
                </c:pt>
                <c:pt idx="1430">
                  <c:v>141.6999969482422</c:v>
                </c:pt>
                <c:pt idx="1431">
                  <c:v>141.8000030517578</c:v>
                </c:pt>
                <c:pt idx="1432">
                  <c:v>141.9000091552735</c:v>
                </c:pt>
                <c:pt idx="1433">
                  <c:v>142.0</c:v>
                </c:pt>
                <c:pt idx="1434">
                  <c:v>142.1000061035156</c:v>
                </c:pt>
                <c:pt idx="1435">
                  <c:v>142.1999969482422</c:v>
                </c:pt>
                <c:pt idx="1436">
                  <c:v>142.3000030517578</c:v>
                </c:pt>
                <c:pt idx="1437">
                  <c:v>142.4000091552735</c:v>
                </c:pt>
                <c:pt idx="1438">
                  <c:v>142.5</c:v>
                </c:pt>
                <c:pt idx="1439">
                  <c:v>142.6000061035156</c:v>
                </c:pt>
                <c:pt idx="1440">
                  <c:v>142.6999969482422</c:v>
                </c:pt>
                <c:pt idx="1441">
                  <c:v>142.8000030517578</c:v>
                </c:pt>
                <c:pt idx="1442">
                  <c:v>142.9000091552735</c:v>
                </c:pt>
                <c:pt idx="1443">
                  <c:v>143.0</c:v>
                </c:pt>
                <c:pt idx="1444">
                  <c:v>143.1000061035156</c:v>
                </c:pt>
                <c:pt idx="1445">
                  <c:v>143.1999969482422</c:v>
                </c:pt>
                <c:pt idx="1446">
                  <c:v>143.3000030517578</c:v>
                </c:pt>
                <c:pt idx="1447">
                  <c:v>143.4000091552735</c:v>
                </c:pt>
                <c:pt idx="1448">
                  <c:v>143.5</c:v>
                </c:pt>
                <c:pt idx="1449">
                  <c:v>143.6000061035156</c:v>
                </c:pt>
                <c:pt idx="1450">
                  <c:v>143.6999969482422</c:v>
                </c:pt>
                <c:pt idx="1451">
                  <c:v>143.8000030517578</c:v>
                </c:pt>
                <c:pt idx="1452">
                  <c:v>143.9000091552735</c:v>
                </c:pt>
                <c:pt idx="1453">
                  <c:v>144.0</c:v>
                </c:pt>
                <c:pt idx="1454">
                  <c:v>144.1000061035156</c:v>
                </c:pt>
                <c:pt idx="1455">
                  <c:v>144.1999969482422</c:v>
                </c:pt>
                <c:pt idx="1456">
                  <c:v>144.3000030517578</c:v>
                </c:pt>
                <c:pt idx="1457">
                  <c:v>144.4000091552735</c:v>
                </c:pt>
                <c:pt idx="1458">
                  <c:v>144.5</c:v>
                </c:pt>
                <c:pt idx="1459">
                  <c:v>144.6000061035156</c:v>
                </c:pt>
                <c:pt idx="1460">
                  <c:v>144.6999969482422</c:v>
                </c:pt>
                <c:pt idx="1461">
                  <c:v>144.8000030517578</c:v>
                </c:pt>
                <c:pt idx="1462">
                  <c:v>144.9000091552735</c:v>
                </c:pt>
                <c:pt idx="1463">
                  <c:v>145.0</c:v>
                </c:pt>
                <c:pt idx="1464">
                  <c:v>145.1000061035156</c:v>
                </c:pt>
                <c:pt idx="1465">
                  <c:v>145.1999969482422</c:v>
                </c:pt>
                <c:pt idx="1466">
                  <c:v>145.3000030517578</c:v>
                </c:pt>
                <c:pt idx="1467">
                  <c:v>145.4000091552735</c:v>
                </c:pt>
                <c:pt idx="1468">
                  <c:v>145.5</c:v>
                </c:pt>
                <c:pt idx="1469">
                  <c:v>145.6000061035156</c:v>
                </c:pt>
                <c:pt idx="1470">
                  <c:v>145.6999969482422</c:v>
                </c:pt>
                <c:pt idx="1471">
                  <c:v>145.8000030517578</c:v>
                </c:pt>
                <c:pt idx="1472">
                  <c:v>145.9000091552735</c:v>
                </c:pt>
                <c:pt idx="1473">
                  <c:v>146.0</c:v>
                </c:pt>
                <c:pt idx="1474">
                  <c:v>146.1000061035156</c:v>
                </c:pt>
                <c:pt idx="1475">
                  <c:v>146.1999969482422</c:v>
                </c:pt>
                <c:pt idx="1476">
                  <c:v>146.3000030517578</c:v>
                </c:pt>
                <c:pt idx="1477">
                  <c:v>146.4000091552735</c:v>
                </c:pt>
                <c:pt idx="1478">
                  <c:v>146.5</c:v>
                </c:pt>
                <c:pt idx="1479">
                  <c:v>146.6000061035156</c:v>
                </c:pt>
                <c:pt idx="1480">
                  <c:v>146.6999969482422</c:v>
                </c:pt>
                <c:pt idx="1481">
                  <c:v>146.8000030517578</c:v>
                </c:pt>
                <c:pt idx="1482">
                  <c:v>146.9000091552735</c:v>
                </c:pt>
                <c:pt idx="1483">
                  <c:v>147.0</c:v>
                </c:pt>
                <c:pt idx="1484">
                  <c:v>147.1000061035156</c:v>
                </c:pt>
                <c:pt idx="1485">
                  <c:v>147.1999969482422</c:v>
                </c:pt>
                <c:pt idx="1486">
                  <c:v>147.3000030517578</c:v>
                </c:pt>
                <c:pt idx="1487">
                  <c:v>147.4000091552735</c:v>
                </c:pt>
                <c:pt idx="1488">
                  <c:v>147.5</c:v>
                </c:pt>
                <c:pt idx="1489">
                  <c:v>147.6000061035156</c:v>
                </c:pt>
                <c:pt idx="1490">
                  <c:v>147.6999969482422</c:v>
                </c:pt>
                <c:pt idx="1491">
                  <c:v>147.8000030517578</c:v>
                </c:pt>
                <c:pt idx="1492">
                  <c:v>147.9000091552735</c:v>
                </c:pt>
                <c:pt idx="1493">
                  <c:v>148.0</c:v>
                </c:pt>
                <c:pt idx="1494">
                  <c:v>148.1000061035156</c:v>
                </c:pt>
                <c:pt idx="1495">
                  <c:v>148.1999969482422</c:v>
                </c:pt>
                <c:pt idx="1496">
                  <c:v>148.3000030517578</c:v>
                </c:pt>
                <c:pt idx="1497">
                  <c:v>148.4000091552735</c:v>
                </c:pt>
                <c:pt idx="1498">
                  <c:v>148.5</c:v>
                </c:pt>
                <c:pt idx="1499">
                  <c:v>148.6000061035156</c:v>
                </c:pt>
                <c:pt idx="1500">
                  <c:v>148.6999969482422</c:v>
                </c:pt>
                <c:pt idx="1501">
                  <c:v>148.8000030517578</c:v>
                </c:pt>
                <c:pt idx="1502">
                  <c:v>148.9000091552735</c:v>
                </c:pt>
                <c:pt idx="1503">
                  <c:v>149.0</c:v>
                </c:pt>
                <c:pt idx="1504">
                  <c:v>149.1000061035156</c:v>
                </c:pt>
                <c:pt idx="1505">
                  <c:v>149.1999969482422</c:v>
                </c:pt>
                <c:pt idx="1506">
                  <c:v>149.3000030517578</c:v>
                </c:pt>
                <c:pt idx="1507">
                  <c:v>149.4000091552735</c:v>
                </c:pt>
                <c:pt idx="1508">
                  <c:v>149.5</c:v>
                </c:pt>
                <c:pt idx="1509">
                  <c:v>149.6000061035156</c:v>
                </c:pt>
                <c:pt idx="1510">
                  <c:v>149.6999969482422</c:v>
                </c:pt>
                <c:pt idx="1511">
                  <c:v>149.8000030517578</c:v>
                </c:pt>
                <c:pt idx="1512">
                  <c:v>149.9000091552735</c:v>
                </c:pt>
                <c:pt idx="1513">
                  <c:v>150.0</c:v>
                </c:pt>
                <c:pt idx="1514">
                  <c:v>150.1000061035156</c:v>
                </c:pt>
                <c:pt idx="1515">
                  <c:v>150.1999969482422</c:v>
                </c:pt>
                <c:pt idx="1516">
                  <c:v>150.3000030517578</c:v>
                </c:pt>
                <c:pt idx="1517">
                  <c:v>150.4000091552735</c:v>
                </c:pt>
                <c:pt idx="1518">
                  <c:v>150.5</c:v>
                </c:pt>
                <c:pt idx="1519">
                  <c:v>150.6000061035156</c:v>
                </c:pt>
                <c:pt idx="1520">
                  <c:v>150.6999969482422</c:v>
                </c:pt>
                <c:pt idx="1521">
                  <c:v>150.8000030517578</c:v>
                </c:pt>
                <c:pt idx="1522">
                  <c:v>150.9000091552735</c:v>
                </c:pt>
                <c:pt idx="1523">
                  <c:v>151.0</c:v>
                </c:pt>
                <c:pt idx="1524">
                  <c:v>151.1000061035156</c:v>
                </c:pt>
                <c:pt idx="1525">
                  <c:v>151.1999969482422</c:v>
                </c:pt>
                <c:pt idx="1526">
                  <c:v>151.3000030517578</c:v>
                </c:pt>
                <c:pt idx="1527">
                  <c:v>151.4000091552735</c:v>
                </c:pt>
                <c:pt idx="1528">
                  <c:v>151.5</c:v>
                </c:pt>
                <c:pt idx="1529">
                  <c:v>151.6000061035156</c:v>
                </c:pt>
                <c:pt idx="1530">
                  <c:v>151.6999969482422</c:v>
                </c:pt>
                <c:pt idx="1531">
                  <c:v>151.8000030517578</c:v>
                </c:pt>
                <c:pt idx="1532">
                  <c:v>151.9000091552735</c:v>
                </c:pt>
                <c:pt idx="1533">
                  <c:v>152.0</c:v>
                </c:pt>
                <c:pt idx="1534">
                  <c:v>152.1000061035156</c:v>
                </c:pt>
                <c:pt idx="1535">
                  <c:v>152.1999969482422</c:v>
                </c:pt>
                <c:pt idx="1536">
                  <c:v>152.3000030517578</c:v>
                </c:pt>
                <c:pt idx="1537">
                  <c:v>152.4000091552735</c:v>
                </c:pt>
                <c:pt idx="1538">
                  <c:v>152.5</c:v>
                </c:pt>
                <c:pt idx="1539">
                  <c:v>152.6000061035156</c:v>
                </c:pt>
                <c:pt idx="1540">
                  <c:v>152.6999969482422</c:v>
                </c:pt>
                <c:pt idx="1541">
                  <c:v>152.8000030517578</c:v>
                </c:pt>
                <c:pt idx="1542">
                  <c:v>152.9000091552735</c:v>
                </c:pt>
                <c:pt idx="1543">
                  <c:v>153.0</c:v>
                </c:pt>
                <c:pt idx="1544">
                  <c:v>153.1000061035156</c:v>
                </c:pt>
                <c:pt idx="1545">
                  <c:v>153.1999969482422</c:v>
                </c:pt>
                <c:pt idx="1546">
                  <c:v>153.3000030517578</c:v>
                </c:pt>
                <c:pt idx="1547">
                  <c:v>153.4000091552735</c:v>
                </c:pt>
                <c:pt idx="1548">
                  <c:v>153.5</c:v>
                </c:pt>
                <c:pt idx="1549">
                  <c:v>153.6000061035156</c:v>
                </c:pt>
                <c:pt idx="1550">
                  <c:v>153.6999969482422</c:v>
                </c:pt>
                <c:pt idx="1551">
                  <c:v>153.8000030517578</c:v>
                </c:pt>
                <c:pt idx="1552">
                  <c:v>153.9000091552735</c:v>
                </c:pt>
                <c:pt idx="1553">
                  <c:v>154.0</c:v>
                </c:pt>
                <c:pt idx="1554">
                  <c:v>154.1000061035156</c:v>
                </c:pt>
                <c:pt idx="1555">
                  <c:v>154.1999969482422</c:v>
                </c:pt>
                <c:pt idx="1556">
                  <c:v>154.3000030517578</c:v>
                </c:pt>
                <c:pt idx="1557">
                  <c:v>154.4000091552735</c:v>
                </c:pt>
                <c:pt idx="1558">
                  <c:v>154.5</c:v>
                </c:pt>
                <c:pt idx="1559">
                  <c:v>154.6000061035156</c:v>
                </c:pt>
                <c:pt idx="1560">
                  <c:v>154.6999969482422</c:v>
                </c:pt>
                <c:pt idx="1561">
                  <c:v>154.8000030517578</c:v>
                </c:pt>
                <c:pt idx="1562">
                  <c:v>154.9000091552735</c:v>
                </c:pt>
                <c:pt idx="1563">
                  <c:v>155.0</c:v>
                </c:pt>
                <c:pt idx="1564">
                  <c:v>155.1000061035156</c:v>
                </c:pt>
                <c:pt idx="1565">
                  <c:v>155.1999969482422</c:v>
                </c:pt>
                <c:pt idx="1566">
                  <c:v>155.3000030517578</c:v>
                </c:pt>
                <c:pt idx="1567">
                  <c:v>155.4000091552735</c:v>
                </c:pt>
                <c:pt idx="1568">
                  <c:v>155.5</c:v>
                </c:pt>
                <c:pt idx="1569">
                  <c:v>155.6000061035156</c:v>
                </c:pt>
                <c:pt idx="1570">
                  <c:v>155.6999969482422</c:v>
                </c:pt>
                <c:pt idx="1571">
                  <c:v>155.8000030517578</c:v>
                </c:pt>
                <c:pt idx="1572">
                  <c:v>155.9000091552735</c:v>
                </c:pt>
                <c:pt idx="1573">
                  <c:v>156.0</c:v>
                </c:pt>
                <c:pt idx="1574">
                  <c:v>156.1000061035156</c:v>
                </c:pt>
                <c:pt idx="1575">
                  <c:v>156.1999969482422</c:v>
                </c:pt>
                <c:pt idx="1576">
                  <c:v>156.3000030517578</c:v>
                </c:pt>
                <c:pt idx="1577">
                  <c:v>156.4000091552735</c:v>
                </c:pt>
                <c:pt idx="1578">
                  <c:v>156.5</c:v>
                </c:pt>
                <c:pt idx="1579">
                  <c:v>156.6000061035156</c:v>
                </c:pt>
                <c:pt idx="1580">
                  <c:v>156.6999969482422</c:v>
                </c:pt>
                <c:pt idx="1581">
                  <c:v>156.8000030517578</c:v>
                </c:pt>
                <c:pt idx="1582">
                  <c:v>156.9000091552735</c:v>
                </c:pt>
                <c:pt idx="1583">
                  <c:v>157.0</c:v>
                </c:pt>
                <c:pt idx="1584">
                  <c:v>157.1000061035156</c:v>
                </c:pt>
                <c:pt idx="1585">
                  <c:v>157.1999969482422</c:v>
                </c:pt>
                <c:pt idx="1586">
                  <c:v>157.3000030517578</c:v>
                </c:pt>
                <c:pt idx="1587">
                  <c:v>157.4000091552735</c:v>
                </c:pt>
                <c:pt idx="1588">
                  <c:v>157.5</c:v>
                </c:pt>
                <c:pt idx="1589">
                  <c:v>157.6000061035156</c:v>
                </c:pt>
                <c:pt idx="1590">
                  <c:v>157.6999969482422</c:v>
                </c:pt>
                <c:pt idx="1591">
                  <c:v>157.8000030517578</c:v>
                </c:pt>
                <c:pt idx="1592">
                  <c:v>157.9000091552735</c:v>
                </c:pt>
                <c:pt idx="1593">
                  <c:v>158.0</c:v>
                </c:pt>
                <c:pt idx="1594">
                  <c:v>158.1000061035156</c:v>
                </c:pt>
                <c:pt idx="1595">
                  <c:v>158.1999969482422</c:v>
                </c:pt>
                <c:pt idx="1596">
                  <c:v>158.3000030517578</c:v>
                </c:pt>
                <c:pt idx="1597">
                  <c:v>158.4000091552735</c:v>
                </c:pt>
                <c:pt idx="1598">
                  <c:v>158.5</c:v>
                </c:pt>
                <c:pt idx="1599">
                  <c:v>158.6000061035156</c:v>
                </c:pt>
                <c:pt idx="1600">
                  <c:v>158.6999969482422</c:v>
                </c:pt>
                <c:pt idx="1601">
                  <c:v>158.8000030517578</c:v>
                </c:pt>
                <c:pt idx="1602">
                  <c:v>158.9000091552735</c:v>
                </c:pt>
                <c:pt idx="1603">
                  <c:v>159.0</c:v>
                </c:pt>
                <c:pt idx="1604">
                  <c:v>159.1000061035156</c:v>
                </c:pt>
                <c:pt idx="1605">
                  <c:v>159.1999969482422</c:v>
                </c:pt>
                <c:pt idx="1606">
                  <c:v>159.3000030517578</c:v>
                </c:pt>
                <c:pt idx="1607">
                  <c:v>159.4000091552735</c:v>
                </c:pt>
                <c:pt idx="1608">
                  <c:v>159.5</c:v>
                </c:pt>
                <c:pt idx="1609">
                  <c:v>159.6000061035156</c:v>
                </c:pt>
                <c:pt idx="1610">
                  <c:v>159.6999969482422</c:v>
                </c:pt>
                <c:pt idx="1611">
                  <c:v>159.8000030517578</c:v>
                </c:pt>
                <c:pt idx="1612">
                  <c:v>159.9000091552735</c:v>
                </c:pt>
                <c:pt idx="1613">
                  <c:v>160.0</c:v>
                </c:pt>
                <c:pt idx="1614">
                  <c:v>160.1000061035156</c:v>
                </c:pt>
                <c:pt idx="1615">
                  <c:v>160.1999969482422</c:v>
                </c:pt>
                <c:pt idx="1616">
                  <c:v>160.3000030517578</c:v>
                </c:pt>
                <c:pt idx="1617">
                  <c:v>160.4000091552735</c:v>
                </c:pt>
                <c:pt idx="1618">
                  <c:v>160.5</c:v>
                </c:pt>
                <c:pt idx="1619">
                  <c:v>160.6000061035156</c:v>
                </c:pt>
                <c:pt idx="1620">
                  <c:v>160.6999969482422</c:v>
                </c:pt>
                <c:pt idx="1621">
                  <c:v>160.8000030517578</c:v>
                </c:pt>
                <c:pt idx="1622">
                  <c:v>160.9000091552735</c:v>
                </c:pt>
                <c:pt idx="1623">
                  <c:v>161.0</c:v>
                </c:pt>
                <c:pt idx="1624">
                  <c:v>161.1000061035156</c:v>
                </c:pt>
                <c:pt idx="1625">
                  <c:v>161.1999969482422</c:v>
                </c:pt>
                <c:pt idx="1626">
                  <c:v>161.3000030517578</c:v>
                </c:pt>
                <c:pt idx="1627">
                  <c:v>161.4000091552735</c:v>
                </c:pt>
                <c:pt idx="1628">
                  <c:v>161.5</c:v>
                </c:pt>
                <c:pt idx="1629">
                  <c:v>161.6000061035156</c:v>
                </c:pt>
                <c:pt idx="1630">
                  <c:v>161.6999969482422</c:v>
                </c:pt>
                <c:pt idx="1631">
                  <c:v>161.8000030517578</c:v>
                </c:pt>
                <c:pt idx="1632">
                  <c:v>161.9000091552735</c:v>
                </c:pt>
                <c:pt idx="1633">
                  <c:v>162.0</c:v>
                </c:pt>
                <c:pt idx="1634">
                  <c:v>162.1000061035156</c:v>
                </c:pt>
                <c:pt idx="1635">
                  <c:v>162.1999969482422</c:v>
                </c:pt>
                <c:pt idx="1636">
                  <c:v>162.3000030517578</c:v>
                </c:pt>
                <c:pt idx="1637">
                  <c:v>162.4000091552735</c:v>
                </c:pt>
                <c:pt idx="1638">
                  <c:v>162.5</c:v>
                </c:pt>
                <c:pt idx="1639">
                  <c:v>162.6000061035156</c:v>
                </c:pt>
                <c:pt idx="1640">
                  <c:v>162.6999969482422</c:v>
                </c:pt>
                <c:pt idx="1641">
                  <c:v>162.8000030517578</c:v>
                </c:pt>
                <c:pt idx="1642">
                  <c:v>162.9000091552735</c:v>
                </c:pt>
                <c:pt idx="1643">
                  <c:v>163.0</c:v>
                </c:pt>
                <c:pt idx="1644">
                  <c:v>163.1000061035156</c:v>
                </c:pt>
                <c:pt idx="1645">
                  <c:v>163.1999969482422</c:v>
                </c:pt>
                <c:pt idx="1646">
                  <c:v>163.3000030517578</c:v>
                </c:pt>
                <c:pt idx="1647">
                  <c:v>163.4000091552735</c:v>
                </c:pt>
                <c:pt idx="1648">
                  <c:v>163.5</c:v>
                </c:pt>
                <c:pt idx="1649">
                  <c:v>163.6000061035156</c:v>
                </c:pt>
                <c:pt idx="1650">
                  <c:v>163.6999969482422</c:v>
                </c:pt>
                <c:pt idx="1651">
                  <c:v>163.8000030517578</c:v>
                </c:pt>
                <c:pt idx="1652">
                  <c:v>163.9000091552735</c:v>
                </c:pt>
                <c:pt idx="1653">
                  <c:v>164.0</c:v>
                </c:pt>
                <c:pt idx="1654">
                  <c:v>164.1000061035156</c:v>
                </c:pt>
                <c:pt idx="1655">
                  <c:v>164.1999969482422</c:v>
                </c:pt>
                <c:pt idx="1656">
                  <c:v>164.3000030517578</c:v>
                </c:pt>
                <c:pt idx="1657">
                  <c:v>164.4000091552735</c:v>
                </c:pt>
                <c:pt idx="1658">
                  <c:v>164.5</c:v>
                </c:pt>
                <c:pt idx="1659">
                  <c:v>164.6000061035156</c:v>
                </c:pt>
                <c:pt idx="1660">
                  <c:v>164.6999969482422</c:v>
                </c:pt>
                <c:pt idx="1661">
                  <c:v>164.8000030517578</c:v>
                </c:pt>
                <c:pt idx="1662">
                  <c:v>164.9000091552735</c:v>
                </c:pt>
                <c:pt idx="1663">
                  <c:v>165.0</c:v>
                </c:pt>
                <c:pt idx="1664">
                  <c:v>165.1000061035156</c:v>
                </c:pt>
                <c:pt idx="1665">
                  <c:v>165.1999969482422</c:v>
                </c:pt>
                <c:pt idx="1666">
                  <c:v>165.3000030517578</c:v>
                </c:pt>
                <c:pt idx="1667">
                  <c:v>165.4000091552735</c:v>
                </c:pt>
                <c:pt idx="1668">
                  <c:v>165.5</c:v>
                </c:pt>
                <c:pt idx="1669">
                  <c:v>165.6000061035156</c:v>
                </c:pt>
                <c:pt idx="1670">
                  <c:v>165.6999969482422</c:v>
                </c:pt>
                <c:pt idx="1671">
                  <c:v>165.8000030517578</c:v>
                </c:pt>
                <c:pt idx="1672">
                  <c:v>165.9000091552735</c:v>
                </c:pt>
                <c:pt idx="1673">
                  <c:v>166.0</c:v>
                </c:pt>
                <c:pt idx="1674">
                  <c:v>166.1000061035156</c:v>
                </c:pt>
                <c:pt idx="1675">
                  <c:v>166.1999969482422</c:v>
                </c:pt>
                <c:pt idx="1676">
                  <c:v>166.3000030517578</c:v>
                </c:pt>
                <c:pt idx="1677">
                  <c:v>166.4000091552735</c:v>
                </c:pt>
                <c:pt idx="1678">
                  <c:v>166.5</c:v>
                </c:pt>
                <c:pt idx="1679">
                  <c:v>166.6000061035156</c:v>
                </c:pt>
                <c:pt idx="1680">
                  <c:v>166.6999969482422</c:v>
                </c:pt>
                <c:pt idx="1681">
                  <c:v>166.8000030517578</c:v>
                </c:pt>
                <c:pt idx="1682">
                  <c:v>166.9000091552735</c:v>
                </c:pt>
                <c:pt idx="1683">
                  <c:v>167.0</c:v>
                </c:pt>
                <c:pt idx="1684">
                  <c:v>167.1000061035156</c:v>
                </c:pt>
                <c:pt idx="1685">
                  <c:v>167.1999969482422</c:v>
                </c:pt>
                <c:pt idx="1686">
                  <c:v>167.3000030517578</c:v>
                </c:pt>
                <c:pt idx="1687">
                  <c:v>167.4000091552735</c:v>
                </c:pt>
                <c:pt idx="1688">
                  <c:v>167.5</c:v>
                </c:pt>
                <c:pt idx="1689">
                  <c:v>167.6000061035156</c:v>
                </c:pt>
                <c:pt idx="1690">
                  <c:v>167.6999969482422</c:v>
                </c:pt>
                <c:pt idx="1691">
                  <c:v>167.8000030517578</c:v>
                </c:pt>
                <c:pt idx="1692">
                  <c:v>167.9000091552735</c:v>
                </c:pt>
                <c:pt idx="1693">
                  <c:v>168.0</c:v>
                </c:pt>
                <c:pt idx="1694">
                  <c:v>168.1000061035156</c:v>
                </c:pt>
                <c:pt idx="1695">
                  <c:v>168.1999969482422</c:v>
                </c:pt>
                <c:pt idx="1696">
                  <c:v>168.3000030517578</c:v>
                </c:pt>
                <c:pt idx="1697">
                  <c:v>168.4000091552735</c:v>
                </c:pt>
                <c:pt idx="1698">
                  <c:v>168.5</c:v>
                </c:pt>
                <c:pt idx="1699">
                  <c:v>168.6000061035156</c:v>
                </c:pt>
                <c:pt idx="1700">
                  <c:v>168.6999969482422</c:v>
                </c:pt>
                <c:pt idx="1701">
                  <c:v>168.8000030517578</c:v>
                </c:pt>
                <c:pt idx="1702">
                  <c:v>168.9000091552735</c:v>
                </c:pt>
                <c:pt idx="1703">
                  <c:v>169.0</c:v>
                </c:pt>
                <c:pt idx="1704">
                  <c:v>169.1000061035156</c:v>
                </c:pt>
                <c:pt idx="1705">
                  <c:v>169.1999969482422</c:v>
                </c:pt>
                <c:pt idx="1706">
                  <c:v>169.3000030517578</c:v>
                </c:pt>
                <c:pt idx="1707">
                  <c:v>169.4000091552735</c:v>
                </c:pt>
                <c:pt idx="1708">
                  <c:v>169.5</c:v>
                </c:pt>
                <c:pt idx="1709">
                  <c:v>169.6000061035156</c:v>
                </c:pt>
                <c:pt idx="1710">
                  <c:v>169.6999969482422</c:v>
                </c:pt>
                <c:pt idx="1711">
                  <c:v>169.8000030517578</c:v>
                </c:pt>
                <c:pt idx="1712">
                  <c:v>169.9000091552735</c:v>
                </c:pt>
                <c:pt idx="1713">
                  <c:v>170.0</c:v>
                </c:pt>
                <c:pt idx="1714">
                  <c:v>170.1000061035156</c:v>
                </c:pt>
                <c:pt idx="1715">
                  <c:v>170.1999969482422</c:v>
                </c:pt>
                <c:pt idx="1716">
                  <c:v>170.3000030517578</c:v>
                </c:pt>
                <c:pt idx="1717">
                  <c:v>170.4000091552735</c:v>
                </c:pt>
                <c:pt idx="1718">
                  <c:v>170.5</c:v>
                </c:pt>
                <c:pt idx="1719">
                  <c:v>170.6000061035156</c:v>
                </c:pt>
                <c:pt idx="1720">
                  <c:v>170.6999969482422</c:v>
                </c:pt>
                <c:pt idx="1721">
                  <c:v>170.8000030517578</c:v>
                </c:pt>
                <c:pt idx="1722">
                  <c:v>170.9000091552735</c:v>
                </c:pt>
                <c:pt idx="1723">
                  <c:v>171.0</c:v>
                </c:pt>
                <c:pt idx="1724">
                  <c:v>171.1000061035156</c:v>
                </c:pt>
                <c:pt idx="1725">
                  <c:v>171.1999969482422</c:v>
                </c:pt>
                <c:pt idx="1726">
                  <c:v>171.3000030517578</c:v>
                </c:pt>
                <c:pt idx="1727">
                  <c:v>171.4000091552735</c:v>
                </c:pt>
                <c:pt idx="1728">
                  <c:v>171.5</c:v>
                </c:pt>
                <c:pt idx="1729">
                  <c:v>171.6000061035156</c:v>
                </c:pt>
                <c:pt idx="1730">
                  <c:v>171.6999969482422</c:v>
                </c:pt>
                <c:pt idx="1731">
                  <c:v>171.8000030517578</c:v>
                </c:pt>
                <c:pt idx="1732">
                  <c:v>171.9000091552735</c:v>
                </c:pt>
                <c:pt idx="1733">
                  <c:v>172.0</c:v>
                </c:pt>
                <c:pt idx="1734">
                  <c:v>172.1000061035156</c:v>
                </c:pt>
                <c:pt idx="1735">
                  <c:v>172.1999969482422</c:v>
                </c:pt>
                <c:pt idx="1736">
                  <c:v>172.3000030517578</c:v>
                </c:pt>
                <c:pt idx="1737">
                  <c:v>172.4000091552735</c:v>
                </c:pt>
                <c:pt idx="1738">
                  <c:v>172.5</c:v>
                </c:pt>
                <c:pt idx="1739">
                  <c:v>172.6000061035156</c:v>
                </c:pt>
                <c:pt idx="1740">
                  <c:v>172.6999969482422</c:v>
                </c:pt>
                <c:pt idx="1741">
                  <c:v>172.8000030517578</c:v>
                </c:pt>
                <c:pt idx="1742">
                  <c:v>172.9000091552735</c:v>
                </c:pt>
                <c:pt idx="1743">
                  <c:v>173.0</c:v>
                </c:pt>
                <c:pt idx="1744">
                  <c:v>173.1000061035156</c:v>
                </c:pt>
                <c:pt idx="1745">
                  <c:v>173.1999969482422</c:v>
                </c:pt>
                <c:pt idx="1746">
                  <c:v>173.3000030517578</c:v>
                </c:pt>
                <c:pt idx="1747">
                  <c:v>173.4000091552735</c:v>
                </c:pt>
                <c:pt idx="1748">
                  <c:v>173.5</c:v>
                </c:pt>
                <c:pt idx="1749">
                  <c:v>173.6000061035156</c:v>
                </c:pt>
                <c:pt idx="1750">
                  <c:v>173.6999969482422</c:v>
                </c:pt>
                <c:pt idx="1751">
                  <c:v>173.8000030517578</c:v>
                </c:pt>
                <c:pt idx="1752">
                  <c:v>173.9000091552735</c:v>
                </c:pt>
                <c:pt idx="1753">
                  <c:v>174.0</c:v>
                </c:pt>
                <c:pt idx="1754">
                  <c:v>174.1000061035156</c:v>
                </c:pt>
                <c:pt idx="1755">
                  <c:v>174.1999969482422</c:v>
                </c:pt>
                <c:pt idx="1756">
                  <c:v>174.3000030517578</c:v>
                </c:pt>
                <c:pt idx="1757">
                  <c:v>174.4000091552735</c:v>
                </c:pt>
                <c:pt idx="1758">
                  <c:v>174.5</c:v>
                </c:pt>
                <c:pt idx="1759">
                  <c:v>174.6000061035156</c:v>
                </c:pt>
                <c:pt idx="1760">
                  <c:v>174.6999969482422</c:v>
                </c:pt>
                <c:pt idx="1761">
                  <c:v>174.8000030517578</c:v>
                </c:pt>
                <c:pt idx="1762">
                  <c:v>174.9000091552735</c:v>
                </c:pt>
                <c:pt idx="1763">
                  <c:v>175.0</c:v>
                </c:pt>
                <c:pt idx="1764">
                  <c:v>175.1000061035156</c:v>
                </c:pt>
                <c:pt idx="1765">
                  <c:v>175.1999969482422</c:v>
                </c:pt>
                <c:pt idx="1766">
                  <c:v>175.3000030517578</c:v>
                </c:pt>
                <c:pt idx="1767">
                  <c:v>175.4000091552735</c:v>
                </c:pt>
                <c:pt idx="1768">
                  <c:v>175.5</c:v>
                </c:pt>
                <c:pt idx="1769">
                  <c:v>175.6000061035156</c:v>
                </c:pt>
                <c:pt idx="1770">
                  <c:v>175.6999969482422</c:v>
                </c:pt>
                <c:pt idx="1771">
                  <c:v>175.8000030517578</c:v>
                </c:pt>
                <c:pt idx="1772">
                  <c:v>175.9000091552735</c:v>
                </c:pt>
                <c:pt idx="1773">
                  <c:v>176.0</c:v>
                </c:pt>
                <c:pt idx="1774">
                  <c:v>176.1000061035156</c:v>
                </c:pt>
                <c:pt idx="1775">
                  <c:v>176.1999969482422</c:v>
                </c:pt>
                <c:pt idx="1776">
                  <c:v>176.3000030517578</c:v>
                </c:pt>
                <c:pt idx="1777">
                  <c:v>176.4000091552735</c:v>
                </c:pt>
                <c:pt idx="1778">
                  <c:v>176.5</c:v>
                </c:pt>
                <c:pt idx="1779">
                  <c:v>176.6000061035156</c:v>
                </c:pt>
                <c:pt idx="1780">
                  <c:v>176.6999969482422</c:v>
                </c:pt>
                <c:pt idx="1781">
                  <c:v>176.8000030517578</c:v>
                </c:pt>
                <c:pt idx="1782">
                  <c:v>176.9000091552735</c:v>
                </c:pt>
                <c:pt idx="1783">
                  <c:v>177.0</c:v>
                </c:pt>
                <c:pt idx="1784">
                  <c:v>177.1000061035156</c:v>
                </c:pt>
                <c:pt idx="1785">
                  <c:v>177.1999969482422</c:v>
                </c:pt>
                <c:pt idx="1786">
                  <c:v>177.3000030517578</c:v>
                </c:pt>
                <c:pt idx="1787">
                  <c:v>177.4000091552735</c:v>
                </c:pt>
                <c:pt idx="1788">
                  <c:v>177.5</c:v>
                </c:pt>
                <c:pt idx="1789">
                  <c:v>177.6000061035156</c:v>
                </c:pt>
                <c:pt idx="1790">
                  <c:v>177.6999969482422</c:v>
                </c:pt>
                <c:pt idx="1791">
                  <c:v>177.8000030517578</c:v>
                </c:pt>
                <c:pt idx="1792">
                  <c:v>177.9000091552735</c:v>
                </c:pt>
                <c:pt idx="1793">
                  <c:v>178.0</c:v>
                </c:pt>
                <c:pt idx="1794">
                  <c:v>178.1000061035156</c:v>
                </c:pt>
                <c:pt idx="1795">
                  <c:v>178.1999969482422</c:v>
                </c:pt>
                <c:pt idx="1796">
                  <c:v>178.3000030517578</c:v>
                </c:pt>
                <c:pt idx="1797">
                  <c:v>178.4000091552735</c:v>
                </c:pt>
                <c:pt idx="1798">
                  <c:v>178.5</c:v>
                </c:pt>
                <c:pt idx="1799">
                  <c:v>178.6000061035156</c:v>
                </c:pt>
                <c:pt idx="1800">
                  <c:v>178.6999969482422</c:v>
                </c:pt>
                <c:pt idx="1801">
                  <c:v>178.8000030517578</c:v>
                </c:pt>
                <c:pt idx="1802">
                  <c:v>178.9000091552735</c:v>
                </c:pt>
                <c:pt idx="1803">
                  <c:v>179.0</c:v>
                </c:pt>
                <c:pt idx="1804">
                  <c:v>179.1000061035156</c:v>
                </c:pt>
                <c:pt idx="1805">
                  <c:v>179.1999969482422</c:v>
                </c:pt>
                <c:pt idx="1806">
                  <c:v>179.3000030517578</c:v>
                </c:pt>
                <c:pt idx="1807">
                  <c:v>179.4000091552735</c:v>
                </c:pt>
                <c:pt idx="1808">
                  <c:v>179.5</c:v>
                </c:pt>
                <c:pt idx="1809">
                  <c:v>179.6000061035156</c:v>
                </c:pt>
                <c:pt idx="1810">
                  <c:v>179.6999969482422</c:v>
                </c:pt>
                <c:pt idx="1811">
                  <c:v>179.8000030517578</c:v>
                </c:pt>
                <c:pt idx="1812">
                  <c:v>179.9000091552735</c:v>
                </c:pt>
                <c:pt idx="1813">
                  <c:v>180.0</c:v>
                </c:pt>
                <c:pt idx="1814">
                  <c:v>180.1000061035156</c:v>
                </c:pt>
                <c:pt idx="1815">
                  <c:v>180.1999969482422</c:v>
                </c:pt>
                <c:pt idx="1816">
                  <c:v>180.3000030517578</c:v>
                </c:pt>
                <c:pt idx="1817">
                  <c:v>180.4000091552735</c:v>
                </c:pt>
                <c:pt idx="1818">
                  <c:v>180.5</c:v>
                </c:pt>
                <c:pt idx="1819">
                  <c:v>180.6000061035156</c:v>
                </c:pt>
                <c:pt idx="1820">
                  <c:v>180.6999969482422</c:v>
                </c:pt>
                <c:pt idx="1821">
                  <c:v>180.8000030517578</c:v>
                </c:pt>
                <c:pt idx="1822">
                  <c:v>180.9000091552735</c:v>
                </c:pt>
                <c:pt idx="1823">
                  <c:v>181.0</c:v>
                </c:pt>
                <c:pt idx="1824">
                  <c:v>181.1000061035156</c:v>
                </c:pt>
                <c:pt idx="1825">
                  <c:v>181.1999969482422</c:v>
                </c:pt>
                <c:pt idx="1826">
                  <c:v>181.3000030517578</c:v>
                </c:pt>
                <c:pt idx="1827">
                  <c:v>181.4000091552735</c:v>
                </c:pt>
                <c:pt idx="1828">
                  <c:v>181.5</c:v>
                </c:pt>
                <c:pt idx="1829">
                  <c:v>181.6000061035156</c:v>
                </c:pt>
                <c:pt idx="1830">
                  <c:v>181.6999969482422</c:v>
                </c:pt>
                <c:pt idx="1831">
                  <c:v>181.8000030517578</c:v>
                </c:pt>
                <c:pt idx="1832">
                  <c:v>181.9000091552735</c:v>
                </c:pt>
                <c:pt idx="1833">
                  <c:v>182.0</c:v>
                </c:pt>
                <c:pt idx="1834">
                  <c:v>182.1000061035156</c:v>
                </c:pt>
                <c:pt idx="1835">
                  <c:v>182.1999969482422</c:v>
                </c:pt>
                <c:pt idx="1836">
                  <c:v>182.3000030517578</c:v>
                </c:pt>
                <c:pt idx="1837">
                  <c:v>182.4000091552735</c:v>
                </c:pt>
                <c:pt idx="1838">
                  <c:v>182.5</c:v>
                </c:pt>
                <c:pt idx="1839">
                  <c:v>182.6000061035156</c:v>
                </c:pt>
                <c:pt idx="1840">
                  <c:v>182.6999969482422</c:v>
                </c:pt>
                <c:pt idx="1841">
                  <c:v>182.8000030517578</c:v>
                </c:pt>
                <c:pt idx="1842">
                  <c:v>182.9000091552735</c:v>
                </c:pt>
                <c:pt idx="1843">
                  <c:v>183.0</c:v>
                </c:pt>
                <c:pt idx="1844">
                  <c:v>183.1000061035156</c:v>
                </c:pt>
                <c:pt idx="1845">
                  <c:v>183.1999969482422</c:v>
                </c:pt>
                <c:pt idx="1846">
                  <c:v>183.3000030517578</c:v>
                </c:pt>
                <c:pt idx="1847">
                  <c:v>183.4000091552735</c:v>
                </c:pt>
                <c:pt idx="1848">
                  <c:v>183.5</c:v>
                </c:pt>
                <c:pt idx="1849">
                  <c:v>183.6000061035156</c:v>
                </c:pt>
                <c:pt idx="1850">
                  <c:v>183.6999969482422</c:v>
                </c:pt>
                <c:pt idx="1851">
                  <c:v>183.8000030517578</c:v>
                </c:pt>
                <c:pt idx="1852">
                  <c:v>183.9000091552735</c:v>
                </c:pt>
                <c:pt idx="1853">
                  <c:v>184.0</c:v>
                </c:pt>
                <c:pt idx="1854">
                  <c:v>184.1000061035156</c:v>
                </c:pt>
                <c:pt idx="1855">
                  <c:v>184.1999969482422</c:v>
                </c:pt>
                <c:pt idx="1856">
                  <c:v>184.3000030517578</c:v>
                </c:pt>
                <c:pt idx="1857">
                  <c:v>184.4000091552735</c:v>
                </c:pt>
                <c:pt idx="1858">
                  <c:v>184.5</c:v>
                </c:pt>
                <c:pt idx="1859">
                  <c:v>184.6000061035156</c:v>
                </c:pt>
                <c:pt idx="1860">
                  <c:v>184.6999969482422</c:v>
                </c:pt>
                <c:pt idx="1861">
                  <c:v>184.8000030517578</c:v>
                </c:pt>
                <c:pt idx="1862">
                  <c:v>184.9000091552735</c:v>
                </c:pt>
                <c:pt idx="1863">
                  <c:v>185.0</c:v>
                </c:pt>
                <c:pt idx="1864">
                  <c:v>185.1000061035156</c:v>
                </c:pt>
                <c:pt idx="1865">
                  <c:v>185.1999969482422</c:v>
                </c:pt>
                <c:pt idx="1866">
                  <c:v>185.3000030517578</c:v>
                </c:pt>
                <c:pt idx="1867">
                  <c:v>185.4000091552735</c:v>
                </c:pt>
                <c:pt idx="1868">
                  <c:v>185.5</c:v>
                </c:pt>
                <c:pt idx="1869">
                  <c:v>185.6000061035156</c:v>
                </c:pt>
                <c:pt idx="1870">
                  <c:v>185.6999969482422</c:v>
                </c:pt>
                <c:pt idx="1871">
                  <c:v>185.8000030517578</c:v>
                </c:pt>
                <c:pt idx="1872">
                  <c:v>185.9000091552735</c:v>
                </c:pt>
                <c:pt idx="1873">
                  <c:v>186.0</c:v>
                </c:pt>
                <c:pt idx="1874">
                  <c:v>186.1000061035156</c:v>
                </c:pt>
                <c:pt idx="1875">
                  <c:v>186.1999969482422</c:v>
                </c:pt>
                <c:pt idx="1876">
                  <c:v>186.3000030517578</c:v>
                </c:pt>
                <c:pt idx="1877">
                  <c:v>186.4000091552735</c:v>
                </c:pt>
                <c:pt idx="1878">
                  <c:v>186.5</c:v>
                </c:pt>
                <c:pt idx="1879">
                  <c:v>186.6000061035156</c:v>
                </c:pt>
                <c:pt idx="1880">
                  <c:v>186.6999969482422</c:v>
                </c:pt>
                <c:pt idx="1881">
                  <c:v>186.8000030517578</c:v>
                </c:pt>
                <c:pt idx="1882">
                  <c:v>186.9000091552735</c:v>
                </c:pt>
                <c:pt idx="1883">
                  <c:v>187.0</c:v>
                </c:pt>
                <c:pt idx="1884">
                  <c:v>187.1000061035156</c:v>
                </c:pt>
                <c:pt idx="1885">
                  <c:v>187.1999969482422</c:v>
                </c:pt>
                <c:pt idx="1886">
                  <c:v>187.3000030517578</c:v>
                </c:pt>
                <c:pt idx="1887">
                  <c:v>187.4000091552735</c:v>
                </c:pt>
                <c:pt idx="1888">
                  <c:v>187.5</c:v>
                </c:pt>
                <c:pt idx="1889">
                  <c:v>187.6000061035156</c:v>
                </c:pt>
                <c:pt idx="1890">
                  <c:v>187.6999969482422</c:v>
                </c:pt>
                <c:pt idx="1891">
                  <c:v>187.8000030517578</c:v>
                </c:pt>
                <c:pt idx="1892">
                  <c:v>187.9000091552735</c:v>
                </c:pt>
                <c:pt idx="1893">
                  <c:v>188.0</c:v>
                </c:pt>
                <c:pt idx="1894">
                  <c:v>188.1000061035156</c:v>
                </c:pt>
                <c:pt idx="1895">
                  <c:v>188.1999969482422</c:v>
                </c:pt>
                <c:pt idx="1896">
                  <c:v>188.3000030517578</c:v>
                </c:pt>
                <c:pt idx="1897">
                  <c:v>188.4000091552735</c:v>
                </c:pt>
                <c:pt idx="1898">
                  <c:v>188.5</c:v>
                </c:pt>
                <c:pt idx="1899">
                  <c:v>188.6000061035156</c:v>
                </c:pt>
                <c:pt idx="1900">
                  <c:v>188.6999969482422</c:v>
                </c:pt>
                <c:pt idx="1901">
                  <c:v>188.8000030517578</c:v>
                </c:pt>
                <c:pt idx="1902">
                  <c:v>188.9000091552735</c:v>
                </c:pt>
                <c:pt idx="1903">
                  <c:v>189.0</c:v>
                </c:pt>
                <c:pt idx="1904">
                  <c:v>189.1000061035156</c:v>
                </c:pt>
                <c:pt idx="1905">
                  <c:v>189.1999969482422</c:v>
                </c:pt>
                <c:pt idx="1906">
                  <c:v>189.3000030517578</c:v>
                </c:pt>
                <c:pt idx="1907">
                  <c:v>189.4000091552735</c:v>
                </c:pt>
                <c:pt idx="1908">
                  <c:v>189.5</c:v>
                </c:pt>
                <c:pt idx="1909">
                  <c:v>189.6000061035156</c:v>
                </c:pt>
                <c:pt idx="1910">
                  <c:v>189.6999969482422</c:v>
                </c:pt>
                <c:pt idx="1911">
                  <c:v>189.8000030517578</c:v>
                </c:pt>
                <c:pt idx="1912">
                  <c:v>189.9000091552735</c:v>
                </c:pt>
                <c:pt idx="1913">
                  <c:v>190.0</c:v>
                </c:pt>
                <c:pt idx="1914">
                  <c:v>190.1000061035156</c:v>
                </c:pt>
                <c:pt idx="1915">
                  <c:v>190.1999969482422</c:v>
                </c:pt>
                <c:pt idx="1916">
                  <c:v>190.3000030517578</c:v>
                </c:pt>
                <c:pt idx="1917">
                  <c:v>190.4000091552735</c:v>
                </c:pt>
                <c:pt idx="1918">
                  <c:v>190.5</c:v>
                </c:pt>
                <c:pt idx="1919">
                  <c:v>190.6000061035156</c:v>
                </c:pt>
                <c:pt idx="1920">
                  <c:v>190.6999969482422</c:v>
                </c:pt>
                <c:pt idx="1921">
                  <c:v>190.8000030517578</c:v>
                </c:pt>
                <c:pt idx="1922">
                  <c:v>190.9000091552735</c:v>
                </c:pt>
                <c:pt idx="1923">
                  <c:v>191.0</c:v>
                </c:pt>
                <c:pt idx="1924">
                  <c:v>191.1000061035156</c:v>
                </c:pt>
                <c:pt idx="1925">
                  <c:v>191.1999969482422</c:v>
                </c:pt>
                <c:pt idx="1926">
                  <c:v>191.3000030517578</c:v>
                </c:pt>
                <c:pt idx="1927">
                  <c:v>191.4000091552735</c:v>
                </c:pt>
                <c:pt idx="1928">
                  <c:v>191.5</c:v>
                </c:pt>
                <c:pt idx="1929">
                  <c:v>191.6000061035156</c:v>
                </c:pt>
                <c:pt idx="1930">
                  <c:v>191.6999969482422</c:v>
                </c:pt>
                <c:pt idx="1931">
                  <c:v>191.8000030517578</c:v>
                </c:pt>
                <c:pt idx="1932">
                  <c:v>191.9000091552735</c:v>
                </c:pt>
                <c:pt idx="1933">
                  <c:v>192.0</c:v>
                </c:pt>
                <c:pt idx="1934">
                  <c:v>192.1000061035156</c:v>
                </c:pt>
                <c:pt idx="1935">
                  <c:v>192.1999969482422</c:v>
                </c:pt>
                <c:pt idx="1936">
                  <c:v>192.3000030517578</c:v>
                </c:pt>
                <c:pt idx="1937">
                  <c:v>192.4000091552735</c:v>
                </c:pt>
                <c:pt idx="1938">
                  <c:v>192.5</c:v>
                </c:pt>
                <c:pt idx="1939">
                  <c:v>192.6000061035156</c:v>
                </c:pt>
                <c:pt idx="1940">
                  <c:v>192.6999969482422</c:v>
                </c:pt>
                <c:pt idx="1941">
                  <c:v>192.8000030517578</c:v>
                </c:pt>
                <c:pt idx="1942">
                  <c:v>192.9000091552735</c:v>
                </c:pt>
                <c:pt idx="1943">
                  <c:v>193.0</c:v>
                </c:pt>
                <c:pt idx="1944">
                  <c:v>193.1000061035156</c:v>
                </c:pt>
                <c:pt idx="1945">
                  <c:v>193.1999969482422</c:v>
                </c:pt>
                <c:pt idx="1946">
                  <c:v>193.3000030517578</c:v>
                </c:pt>
                <c:pt idx="1947">
                  <c:v>193.4000091552735</c:v>
                </c:pt>
                <c:pt idx="1948">
                  <c:v>193.5</c:v>
                </c:pt>
                <c:pt idx="1949">
                  <c:v>193.6000061035156</c:v>
                </c:pt>
                <c:pt idx="1950">
                  <c:v>193.6999969482422</c:v>
                </c:pt>
                <c:pt idx="1951">
                  <c:v>193.8000030517578</c:v>
                </c:pt>
                <c:pt idx="1952">
                  <c:v>193.9000091552735</c:v>
                </c:pt>
                <c:pt idx="1953">
                  <c:v>194.0</c:v>
                </c:pt>
                <c:pt idx="1954">
                  <c:v>194.1000061035156</c:v>
                </c:pt>
                <c:pt idx="1955">
                  <c:v>194.1999969482422</c:v>
                </c:pt>
                <c:pt idx="1956">
                  <c:v>194.3000030517578</c:v>
                </c:pt>
                <c:pt idx="1957">
                  <c:v>194.4000091552735</c:v>
                </c:pt>
                <c:pt idx="1958">
                  <c:v>194.5</c:v>
                </c:pt>
                <c:pt idx="1959">
                  <c:v>194.6000061035156</c:v>
                </c:pt>
                <c:pt idx="1960">
                  <c:v>194.6999969482422</c:v>
                </c:pt>
                <c:pt idx="1961">
                  <c:v>194.8000030517578</c:v>
                </c:pt>
                <c:pt idx="1962">
                  <c:v>194.9000091552735</c:v>
                </c:pt>
                <c:pt idx="1963">
                  <c:v>195.0</c:v>
                </c:pt>
                <c:pt idx="1964">
                  <c:v>195.1000061035156</c:v>
                </c:pt>
                <c:pt idx="1965">
                  <c:v>195.1999969482422</c:v>
                </c:pt>
                <c:pt idx="1966">
                  <c:v>195.3000030517578</c:v>
                </c:pt>
                <c:pt idx="1967">
                  <c:v>195.4000091552735</c:v>
                </c:pt>
                <c:pt idx="1968">
                  <c:v>195.5</c:v>
                </c:pt>
                <c:pt idx="1969">
                  <c:v>195.6000061035156</c:v>
                </c:pt>
                <c:pt idx="1970">
                  <c:v>195.6999969482422</c:v>
                </c:pt>
                <c:pt idx="1971">
                  <c:v>195.8000030517578</c:v>
                </c:pt>
                <c:pt idx="1972">
                  <c:v>195.9000091552735</c:v>
                </c:pt>
                <c:pt idx="1973">
                  <c:v>196.0</c:v>
                </c:pt>
                <c:pt idx="1974">
                  <c:v>196.1000061035156</c:v>
                </c:pt>
                <c:pt idx="1975">
                  <c:v>196.1999969482422</c:v>
                </c:pt>
                <c:pt idx="1976">
                  <c:v>196.3000030517578</c:v>
                </c:pt>
                <c:pt idx="1977">
                  <c:v>196.4000091552735</c:v>
                </c:pt>
                <c:pt idx="1978">
                  <c:v>196.5</c:v>
                </c:pt>
                <c:pt idx="1979">
                  <c:v>196.6000061035156</c:v>
                </c:pt>
                <c:pt idx="1980">
                  <c:v>196.6999969482422</c:v>
                </c:pt>
                <c:pt idx="1981">
                  <c:v>196.8000030517578</c:v>
                </c:pt>
                <c:pt idx="1982">
                  <c:v>196.9000091552735</c:v>
                </c:pt>
                <c:pt idx="1983">
                  <c:v>197.0</c:v>
                </c:pt>
                <c:pt idx="1984">
                  <c:v>197.1000061035156</c:v>
                </c:pt>
                <c:pt idx="1985">
                  <c:v>197.1999969482422</c:v>
                </c:pt>
                <c:pt idx="1986">
                  <c:v>197.3000030517578</c:v>
                </c:pt>
                <c:pt idx="1987">
                  <c:v>197.4000091552735</c:v>
                </c:pt>
                <c:pt idx="1988">
                  <c:v>197.5</c:v>
                </c:pt>
                <c:pt idx="1989">
                  <c:v>197.6000061035156</c:v>
                </c:pt>
                <c:pt idx="1990">
                  <c:v>197.6999969482422</c:v>
                </c:pt>
                <c:pt idx="1991">
                  <c:v>197.8000030517578</c:v>
                </c:pt>
                <c:pt idx="1992">
                  <c:v>197.9000091552735</c:v>
                </c:pt>
                <c:pt idx="1993">
                  <c:v>198.0</c:v>
                </c:pt>
                <c:pt idx="1994">
                  <c:v>198.1000061035156</c:v>
                </c:pt>
                <c:pt idx="1995">
                  <c:v>198.1999969482422</c:v>
                </c:pt>
                <c:pt idx="1996">
                  <c:v>198.3000030517578</c:v>
                </c:pt>
                <c:pt idx="1997">
                  <c:v>198.4000091552735</c:v>
                </c:pt>
                <c:pt idx="1998">
                  <c:v>198.5</c:v>
                </c:pt>
                <c:pt idx="1999">
                  <c:v>198.6000061035156</c:v>
                </c:pt>
                <c:pt idx="2000">
                  <c:v>198.6999969482422</c:v>
                </c:pt>
                <c:pt idx="2001">
                  <c:v>198.8000030517578</c:v>
                </c:pt>
                <c:pt idx="2002">
                  <c:v>198.9000091552735</c:v>
                </c:pt>
                <c:pt idx="2003">
                  <c:v>199.0</c:v>
                </c:pt>
                <c:pt idx="2004">
                  <c:v>199.1000061035156</c:v>
                </c:pt>
                <c:pt idx="2005">
                  <c:v>199.1999969482422</c:v>
                </c:pt>
                <c:pt idx="2006">
                  <c:v>199.3000030517578</c:v>
                </c:pt>
                <c:pt idx="2007">
                  <c:v>199.4000091552735</c:v>
                </c:pt>
                <c:pt idx="2008">
                  <c:v>199.5</c:v>
                </c:pt>
                <c:pt idx="2009">
                  <c:v>199.6000061035156</c:v>
                </c:pt>
                <c:pt idx="2010">
                  <c:v>199.6999969482422</c:v>
                </c:pt>
                <c:pt idx="2011">
                  <c:v>199.8000030517578</c:v>
                </c:pt>
                <c:pt idx="2012">
                  <c:v>199.9000091552735</c:v>
                </c:pt>
                <c:pt idx="2013">
                  <c:v>200.0</c:v>
                </c:pt>
                <c:pt idx="2014">
                  <c:v>200.1000061035156</c:v>
                </c:pt>
                <c:pt idx="2015">
                  <c:v>200.1999969482422</c:v>
                </c:pt>
                <c:pt idx="2016">
                  <c:v>200.3000030517578</c:v>
                </c:pt>
                <c:pt idx="2017">
                  <c:v>200.4000091552735</c:v>
                </c:pt>
                <c:pt idx="2018">
                  <c:v>200.5</c:v>
                </c:pt>
                <c:pt idx="2019">
                  <c:v>200.6000061035156</c:v>
                </c:pt>
                <c:pt idx="2020">
                  <c:v>200.6999969482422</c:v>
                </c:pt>
                <c:pt idx="2021">
                  <c:v>200.8000030517578</c:v>
                </c:pt>
                <c:pt idx="2022">
                  <c:v>200.9000091552735</c:v>
                </c:pt>
                <c:pt idx="2023">
                  <c:v>201.0</c:v>
                </c:pt>
                <c:pt idx="2024">
                  <c:v>201.1000061035156</c:v>
                </c:pt>
                <c:pt idx="2025">
                  <c:v>201.1999969482422</c:v>
                </c:pt>
                <c:pt idx="2026">
                  <c:v>201.3000030517578</c:v>
                </c:pt>
                <c:pt idx="2027">
                  <c:v>201.4000091552735</c:v>
                </c:pt>
                <c:pt idx="2028">
                  <c:v>201.5</c:v>
                </c:pt>
                <c:pt idx="2029">
                  <c:v>201.6000061035156</c:v>
                </c:pt>
                <c:pt idx="2030">
                  <c:v>201.6999969482422</c:v>
                </c:pt>
                <c:pt idx="2031">
                  <c:v>201.8000030517578</c:v>
                </c:pt>
                <c:pt idx="2032">
                  <c:v>201.9000091552735</c:v>
                </c:pt>
                <c:pt idx="2033">
                  <c:v>202.0</c:v>
                </c:pt>
                <c:pt idx="2034">
                  <c:v>202.1000061035156</c:v>
                </c:pt>
                <c:pt idx="2035">
                  <c:v>202.1999969482422</c:v>
                </c:pt>
                <c:pt idx="2036">
                  <c:v>202.3000030517578</c:v>
                </c:pt>
                <c:pt idx="2037">
                  <c:v>202.4000091552735</c:v>
                </c:pt>
                <c:pt idx="2038">
                  <c:v>202.5</c:v>
                </c:pt>
                <c:pt idx="2039">
                  <c:v>202.6000061035156</c:v>
                </c:pt>
                <c:pt idx="2040">
                  <c:v>202.6999969482422</c:v>
                </c:pt>
                <c:pt idx="2041">
                  <c:v>202.8000030517578</c:v>
                </c:pt>
                <c:pt idx="2042">
                  <c:v>202.9000091552735</c:v>
                </c:pt>
                <c:pt idx="2043">
                  <c:v>203.0</c:v>
                </c:pt>
                <c:pt idx="2044">
                  <c:v>203.1000061035156</c:v>
                </c:pt>
                <c:pt idx="2045">
                  <c:v>203.1999969482422</c:v>
                </c:pt>
                <c:pt idx="2046">
                  <c:v>203.3000030517578</c:v>
                </c:pt>
                <c:pt idx="2047">
                  <c:v>203.4000091552735</c:v>
                </c:pt>
                <c:pt idx="2048">
                  <c:v>203.5</c:v>
                </c:pt>
                <c:pt idx="2049">
                  <c:v>203.6000061035156</c:v>
                </c:pt>
                <c:pt idx="2050">
                  <c:v>203.6999969482422</c:v>
                </c:pt>
                <c:pt idx="2051">
                  <c:v>203.8000030517578</c:v>
                </c:pt>
                <c:pt idx="2052">
                  <c:v>203.9000091552735</c:v>
                </c:pt>
                <c:pt idx="2053">
                  <c:v>204.0</c:v>
                </c:pt>
                <c:pt idx="2054">
                  <c:v>204.1000061035156</c:v>
                </c:pt>
                <c:pt idx="2055">
                  <c:v>204.1999969482422</c:v>
                </c:pt>
                <c:pt idx="2056">
                  <c:v>204.3000030517578</c:v>
                </c:pt>
                <c:pt idx="2057">
                  <c:v>204.4000091552735</c:v>
                </c:pt>
                <c:pt idx="2058">
                  <c:v>204.5</c:v>
                </c:pt>
                <c:pt idx="2059">
                  <c:v>204.6000061035156</c:v>
                </c:pt>
                <c:pt idx="2060">
                  <c:v>204.6999969482422</c:v>
                </c:pt>
                <c:pt idx="2061">
                  <c:v>204.8000030517578</c:v>
                </c:pt>
                <c:pt idx="2062">
                  <c:v>204.9000091552735</c:v>
                </c:pt>
                <c:pt idx="2063">
                  <c:v>205.0</c:v>
                </c:pt>
                <c:pt idx="2064">
                  <c:v>205.1000061035156</c:v>
                </c:pt>
                <c:pt idx="2065">
                  <c:v>205.1999969482422</c:v>
                </c:pt>
                <c:pt idx="2066">
                  <c:v>205.3000030517578</c:v>
                </c:pt>
                <c:pt idx="2067">
                  <c:v>205.4000091552735</c:v>
                </c:pt>
                <c:pt idx="2068">
                  <c:v>205.5</c:v>
                </c:pt>
                <c:pt idx="2069">
                  <c:v>205.6000061035156</c:v>
                </c:pt>
                <c:pt idx="2070">
                  <c:v>205.6999969482422</c:v>
                </c:pt>
                <c:pt idx="2071">
                  <c:v>205.8000030517578</c:v>
                </c:pt>
                <c:pt idx="2072">
                  <c:v>205.9000091552735</c:v>
                </c:pt>
                <c:pt idx="2073">
                  <c:v>206.0</c:v>
                </c:pt>
                <c:pt idx="2074">
                  <c:v>206.1000061035156</c:v>
                </c:pt>
                <c:pt idx="2075">
                  <c:v>206.1999969482422</c:v>
                </c:pt>
                <c:pt idx="2076">
                  <c:v>206.3000030517578</c:v>
                </c:pt>
                <c:pt idx="2077">
                  <c:v>206.4000091552735</c:v>
                </c:pt>
                <c:pt idx="2078">
                  <c:v>206.5</c:v>
                </c:pt>
                <c:pt idx="2079">
                  <c:v>206.6000061035156</c:v>
                </c:pt>
                <c:pt idx="2080">
                  <c:v>206.6999969482422</c:v>
                </c:pt>
                <c:pt idx="2081">
                  <c:v>206.8000030517578</c:v>
                </c:pt>
                <c:pt idx="2082">
                  <c:v>206.9000091552735</c:v>
                </c:pt>
                <c:pt idx="2083">
                  <c:v>207.0</c:v>
                </c:pt>
                <c:pt idx="2084">
                  <c:v>207.1000061035156</c:v>
                </c:pt>
                <c:pt idx="2085">
                  <c:v>207.1999969482422</c:v>
                </c:pt>
                <c:pt idx="2086">
                  <c:v>207.3000030517578</c:v>
                </c:pt>
                <c:pt idx="2087">
                  <c:v>207.4000091552735</c:v>
                </c:pt>
                <c:pt idx="2088">
                  <c:v>207.5</c:v>
                </c:pt>
                <c:pt idx="2089">
                  <c:v>207.6000061035156</c:v>
                </c:pt>
                <c:pt idx="2090">
                  <c:v>207.6999969482422</c:v>
                </c:pt>
                <c:pt idx="2091">
                  <c:v>207.8000030517578</c:v>
                </c:pt>
                <c:pt idx="2092">
                  <c:v>207.9000091552735</c:v>
                </c:pt>
                <c:pt idx="2093">
                  <c:v>208.0</c:v>
                </c:pt>
                <c:pt idx="2094">
                  <c:v>208.1000061035156</c:v>
                </c:pt>
                <c:pt idx="2095">
                  <c:v>208.1999969482422</c:v>
                </c:pt>
                <c:pt idx="2096">
                  <c:v>208.3000030517578</c:v>
                </c:pt>
                <c:pt idx="2097">
                  <c:v>208.4000091552735</c:v>
                </c:pt>
                <c:pt idx="2098">
                  <c:v>208.5</c:v>
                </c:pt>
                <c:pt idx="2099">
                  <c:v>208.6000061035156</c:v>
                </c:pt>
                <c:pt idx="2100">
                  <c:v>208.6999969482422</c:v>
                </c:pt>
                <c:pt idx="2101">
                  <c:v>208.8000030517578</c:v>
                </c:pt>
                <c:pt idx="2102">
                  <c:v>208.9000091552735</c:v>
                </c:pt>
                <c:pt idx="2103">
                  <c:v>209.0</c:v>
                </c:pt>
                <c:pt idx="2104">
                  <c:v>209.1000061035156</c:v>
                </c:pt>
                <c:pt idx="2105">
                  <c:v>209.1999969482422</c:v>
                </c:pt>
                <c:pt idx="2106">
                  <c:v>209.3000030517578</c:v>
                </c:pt>
                <c:pt idx="2107">
                  <c:v>209.4000091552735</c:v>
                </c:pt>
                <c:pt idx="2108">
                  <c:v>209.5</c:v>
                </c:pt>
                <c:pt idx="2109">
                  <c:v>209.6000061035156</c:v>
                </c:pt>
                <c:pt idx="2110">
                  <c:v>209.6999969482422</c:v>
                </c:pt>
                <c:pt idx="2111">
                  <c:v>209.8000030517578</c:v>
                </c:pt>
                <c:pt idx="2112">
                  <c:v>209.9000091552735</c:v>
                </c:pt>
                <c:pt idx="2113">
                  <c:v>210.0</c:v>
                </c:pt>
                <c:pt idx="2114">
                  <c:v>210.1000061035156</c:v>
                </c:pt>
                <c:pt idx="2115">
                  <c:v>210.1999969482422</c:v>
                </c:pt>
                <c:pt idx="2116">
                  <c:v>210.3000030517578</c:v>
                </c:pt>
                <c:pt idx="2117">
                  <c:v>210.4000091552735</c:v>
                </c:pt>
                <c:pt idx="2118">
                  <c:v>210.5</c:v>
                </c:pt>
                <c:pt idx="2119">
                  <c:v>210.6000061035156</c:v>
                </c:pt>
                <c:pt idx="2120">
                  <c:v>210.6999969482422</c:v>
                </c:pt>
                <c:pt idx="2121">
                  <c:v>210.8000030517578</c:v>
                </c:pt>
                <c:pt idx="2122">
                  <c:v>210.9000091552735</c:v>
                </c:pt>
                <c:pt idx="2123">
                  <c:v>211.0</c:v>
                </c:pt>
                <c:pt idx="2124">
                  <c:v>211.1000061035156</c:v>
                </c:pt>
                <c:pt idx="2125">
                  <c:v>211.1999969482422</c:v>
                </c:pt>
                <c:pt idx="2126">
                  <c:v>211.3000030517578</c:v>
                </c:pt>
                <c:pt idx="2127">
                  <c:v>211.4000091552735</c:v>
                </c:pt>
                <c:pt idx="2128">
                  <c:v>211.5</c:v>
                </c:pt>
                <c:pt idx="2129">
                  <c:v>211.6000061035156</c:v>
                </c:pt>
                <c:pt idx="2130">
                  <c:v>211.6999969482422</c:v>
                </c:pt>
                <c:pt idx="2131">
                  <c:v>211.8000030517578</c:v>
                </c:pt>
                <c:pt idx="2132">
                  <c:v>211.9000091552735</c:v>
                </c:pt>
                <c:pt idx="2133">
                  <c:v>212.0</c:v>
                </c:pt>
                <c:pt idx="2134">
                  <c:v>212.1000061035156</c:v>
                </c:pt>
                <c:pt idx="2135">
                  <c:v>212.1999969482422</c:v>
                </c:pt>
                <c:pt idx="2136">
                  <c:v>212.3000030517578</c:v>
                </c:pt>
                <c:pt idx="2137">
                  <c:v>212.4000091552735</c:v>
                </c:pt>
                <c:pt idx="2138">
                  <c:v>212.5</c:v>
                </c:pt>
                <c:pt idx="2139">
                  <c:v>212.6000061035156</c:v>
                </c:pt>
                <c:pt idx="2140">
                  <c:v>212.6999969482422</c:v>
                </c:pt>
                <c:pt idx="2141">
                  <c:v>212.8000030517578</c:v>
                </c:pt>
                <c:pt idx="2142">
                  <c:v>212.9000091552735</c:v>
                </c:pt>
                <c:pt idx="2143">
                  <c:v>213.0</c:v>
                </c:pt>
                <c:pt idx="2144">
                  <c:v>213.1000061035156</c:v>
                </c:pt>
                <c:pt idx="2145">
                  <c:v>213.1999969482422</c:v>
                </c:pt>
                <c:pt idx="2146">
                  <c:v>213.3000030517578</c:v>
                </c:pt>
                <c:pt idx="2147">
                  <c:v>213.4000091552735</c:v>
                </c:pt>
                <c:pt idx="2148">
                  <c:v>213.5</c:v>
                </c:pt>
                <c:pt idx="2149">
                  <c:v>213.6000061035156</c:v>
                </c:pt>
                <c:pt idx="2150">
                  <c:v>213.6999969482422</c:v>
                </c:pt>
                <c:pt idx="2151">
                  <c:v>213.8000030517578</c:v>
                </c:pt>
                <c:pt idx="2152">
                  <c:v>213.9000091552735</c:v>
                </c:pt>
                <c:pt idx="2153">
                  <c:v>214.0</c:v>
                </c:pt>
                <c:pt idx="2154">
                  <c:v>214.1000061035156</c:v>
                </c:pt>
                <c:pt idx="2155">
                  <c:v>214.1999969482422</c:v>
                </c:pt>
                <c:pt idx="2156">
                  <c:v>214.3000030517578</c:v>
                </c:pt>
                <c:pt idx="2157">
                  <c:v>214.4000091552735</c:v>
                </c:pt>
                <c:pt idx="2158">
                  <c:v>214.5</c:v>
                </c:pt>
                <c:pt idx="2159">
                  <c:v>214.6000061035156</c:v>
                </c:pt>
                <c:pt idx="2160">
                  <c:v>214.6999969482422</c:v>
                </c:pt>
                <c:pt idx="2161">
                  <c:v>214.8000030517578</c:v>
                </c:pt>
                <c:pt idx="2162">
                  <c:v>214.9000091552735</c:v>
                </c:pt>
                <c:pt idx="2163">
                  <c:v>215.0</c:v>
                </c:pt>
                <c:pt idx="2164">
                  <c:v>215.1000061035156</c:v>
                </c:pt>
                <c:pt idx="2165">
                  <c:v>215.1999969482422</c:v>
                </c:pt>
                <c:pt idx="2166">
                  <c:v>215.3000030517578</c:v>
                </c:pt>
                <c:pt idx="2167">
                  <c:v>215.4000091552735</c:v>
                </c:pt>
                <c:pt idx="2168">
                  <c:v>215.5</c:v>
                </c:pt>
                <c:pt idx="2169">
                  <c:v>215.6000061035156</c:v>
                </c:pt>
                <c:pt idx="2170">
                  <c:v>215.6999969482422</c:v>
                </c:pt>
                <c:pt idx="2171">
                  <c:v>215.8000030517578</c:v>
                </c:pt>
                <c:pt idx="2172">
                  <c:v>215.9000091552735</c:v>
                </c:pt>
                <c:pt idx="2173">
                  <c:v>216.0</c:v>
                </c:pt>
                <c:pt idx="2174">
                  <c:v>216.1000061035156</c:v>
                </c:pt>
                <c:pt idx="2175">
                  <c:v>216.1999969482422</c:v>
                </c:pt>
                <c:pt idx="2176">
                  <c:v>216.3000030517578</c:v>
                </c:pt>
                <c:pt idx="2177">
                  <c:v>216.4000091552735</c:v>
                </c:pt>
                <c:pt idx="2178">
                  <c:v>216.5000152587891</c:v>
                </c:pt>
                <c:pt idx="2179">
                  <c:v>216.5999908447266</c:v>
                </c:pt>
                <c:pt idx="2180">
                  <c:v>216.6999969482422</c:v>
                </c:pt>
                <c:pt idx="2181">
                  <c:v>216.8000030517578</c:v>
                </c:pt>
                <c:pt idx="2182">
                  <c:v>216.9000091552735</c:v>
                </c:pt>
                <c:pt idx="2183">
                  <c:v>217.0000152587891</c:v>
                </c:pt>
                <c:pt idx="2184">
                  <c:v>217.0999908447266</c:v>
                </c:pt>
                <c:pt idx="2185">
                  <c:v>217.1999969482422</c:v>
                </c:pt>
                <c:pt idx="2186">
                  <c:v>217.3000030517578</c:v>
                </c:pt>
                <c:pt idx="2187">
                  <c:v>217.4000091552735</c:v>
                </c:pt>
                <c:pt idx="2188">
                  <c:v>217.5000152587891</c:v>
                </c:pt>
                <c:pt idx="2189">
                  <c:v>217.5999908447266</c:v>
                </c:pt>
                <c:pt idx="2190">
                  <c:v>217.6999969482422</c:v>
                </c:pt>
                <c:pt idx="2191">
                  <c:v>217.8000030517578</c:v>
                </c:pt>
                <c:pt idx="2192">
                  <c:v>217.9000091552735</c:v>
                </c:pt>
                <c:pt idx="2193">
                  <c:v>218.0000152587891</c:v>
                </c:pt>
                <c:pt idx="2194">
                  <c:v>218.0999908447266</c:v>
                </c:pt>
                <c:pt idx="2195">
                  <c:v>218.1999969482422</c:v>
                </c:pt>
                <c:pt idx="2196">
                  <c:v>218.3000030517578</c:v>
                </c:pt>
                <c:pt idx="2197">
                  <c:v>218.4000091552735</c:v>
                </c:pt>
                <c:pt idx="2198">
                  <c:v>218.5000152587891</c:v>
                </c:pt>
                <c:pt idx="2199">
                  <c:v>218.5999908447266</c:v>
                </c:pt>
                <c:pt idx="2200">
                  <c:v>218.6999969482422</c:v>
                </c:pt>
                <c:pt idx="2201">
                  <c:v>218.8000030517578</c:v>
                </c:pt>
                <c:pt idx="2202">
                  <c:v>218.9000091552735</c:v>
                </c:pt>
                <c:pt idx="2203">
                  <c:v>219.0000152587891</c:v>
                </c:pt>
                <c:pt idx="2204">
                  <c:v>219.0999908447266</c:v>
                </c:pt>
                <c:pt idx="2205">
                  <c:v>219.1999969482422</c:v>
                </c:pt>
                <c:pt idx="2206">
                  <c:v>219.3000030517578</c:v>
                </c:pt>
                <c:pt idx="2207">
                  <c:v>219.4000091552735</c:v>
                </c:pt>
                <c:pt idx="2208">
                  <c:v>219.5000152587891</c:v>
                </c:pt>
                <c:pt idx="2209">
                  <c:v>219.5999908447266</c:v>
                </c:pt>
                <c:pt idx="2210">
                  <c:v>219.6999969482422</c:v>
                </c:pt>
                <c:pt idx="2211">
                  <c:v>219.8000030517578</c:v>
                </c:pt>
                <c:pt idx="2212">
                  <c:v>219.9000091552735</c:v>
                </c:pt>
                <c:pt idx="2213">
                  <c:v>220.0000152587891</c:v>
                </c:pt>
                <c:pt idx="2214">
                  <c:v>220.0999908447266</c:v>
                </c:pt>
                <c:pt idx="2215">
                  <c:v>220.1999969482422</c:v>
                </c:pt>
                <c:pt idx="2216">
                  <c:v>220.3000030517578</c:v>
                </c:pt>
                <c:pt idx="2217">
                  <c:v>220.4000091552735</c:v>
                </c:pt>
                <c:pt idx="2218">
                  <c:v>220.5000152587891</c:v>
                </c:pt>
                <c:pt idx="2219">
                  <c:v>220.5999908447266</c:v>
                </c:pt>
                <c:pt idx="2220">
                  <c:v>220.6999969482422</c:v>
                </c:pt>
                <c:pt idx="2221">
                  <c:v>220.8000030517578</c:v>
                </c:pt>
                <c:pt idx="2222">
                  <c:v>220.9000091552735</c:v>
                </c:pt>
                <c:pt idx="2223">
                  <c:v>221.0000152587891</c:v>
                </c:pt>
                <c:pt idx="2224">
                  <c:v>221.0999908447266</c:v>
                </c:pt>
                <c:pt idx="2225">
                  <c:v>221.1999969482422</c:v>
                </c:pt>
                <c:pt idx="2226">
                  <c:v>221.3000030517578</c:v>
                </c:pt>
                <c:pt idx="2227">
                  <c:v>221.4000091552735</c:v>
                </c:pt>
                <c:pt idx="2228">
                  <c:v>221.5000152587891</c:v>
                </c:pt>
                <c:pt idx="2229">
                  <c:v>221.5999908447266</c:v>
                </c:pt>
                <c:pt idx="2230">
                  <c:v>221.6999969482422</c:v>
                </c:pt>
                <c:pt idx="2231">
                  <c:v>221.8000030517578</c:v>
                </c:pt>
                <c:pt idx="2232">
                  <c:v>221.9000091552735</c:v>
                </c:pt>
                <c:pt idx="2233">
                  <c:v>222.0000152587891</c:v>
                </c:pt>
                <c:pt idx="2234">
                  <c:v>222.0999908447266</c:v>
                </c:pt>
                <c:pt idx="2235">
                  <c:v>222.1999969482422</c:v>
                </c:pt>
                <c:pt idx="2236">
                  <c:v>222.3000030517578</c:v>
                </c:pt>
                <c:pt idx="2237">
                  <c:v>222.4000091552735</c:v>
                </c:pt>
                <c:pt idx="2238">
                  <c:v>222.5000152587891</c:v>
                </c:pt>
                <c:pt idx="2239">
                  <c:v>222.5999908447266</c:v>
                </c:pt>
                <c:pt idx="2240">
                  <c:v>222.6999969482422</c:v>
                </c:pt>
                <c:pt idx="2241">
                  <c:v>222.8000030517578</c:v>
                </c:pt>
                <c:pt idx="2242">
                  <c:v>222.9000091552735</c:v>
                </c:pt>
                <c:pt idx="2243">
                  <c:v>223.0000152587891</c:v>
                </c:pt>
                <c:pt idx="2244">
                  <c:v>223.0999908447266</c:v>
                </c:pt>
                <c:pt idx="2245">
                  <c:v>223.1999969482422</c:v>
                </c:pt>
                <c:pt idx="2246">
                  <c:v>223.3000030517578</c:v>
                </c:pt>
                <c:pt idx="2247">
                  <c:v>223.4000091552735</c:v>
                </c:pt>
                <c:pt idx="2248">
                  <c:v>223.5000152587891</c:v>
                </c:pt>
                <c:pt idx="2249">
                  <c:v>223.5999908447266</c:v>
                </c:pt>
                <c:pt idx="2250">
                  <c:v>223.6999969482422</c:v>
                </c:pt>
                <c:pt idx="2251">
                  <c:v>223.8000030517578</c:v>
                </c:pt>
                <c:pt idx="2252">
                  <c:v>223.9000091552735</c:v>
                </c:pt>
                <c:pt idx="2253">
                  <c:v>224.0000152587891</c:v>
                </c:pt>
                <c:pt idx="2254">
                  <c:v>224.0999908447266</c:v>
                </c:pt>
                <c:pt idx="2255">
                  <c:v>224.1999969482422</c:v>
                </c:pt>
                <c:pt idx="2256">
                  <c:v>224.3000030517578</c:v>
                </c:pt>
                <c:pt idx="2257">
                  <c:v>224.4000091552735</c:v>
                </c:pt>
                <c:pt idx="2258">
                  <c:v>224.5000152587891</c:v>
                </c:pt>
                <c:pt idx="2259">
                  <c:v>224.5999908447266</c:v>
                </c:pt>
                <c:pt idx="2260">
                  <c:v>224.6999969482422</c:v>
                </c:pt>
                <c:pt idx="2261">
                  <c:v>224.8000030517578</c:v>
                </c:pt>
                <c:pt idx="2262">
                  <c:v>224.9000091552735</c:v>
                </c:pt>
                <c:pt idx="2263">
                  <c:v>225.0000152587891</c:v>
                </c:pt>
                <c:pt idx="2264">
                  <c:v>225.0999908447266</c:v>
                </c:pt>
                <c:pt idx="2265">
                  <c:v>225.1999969482422</c:v>
                </c:pt>
                <c:pt idx="2266">
                  <c:v>225.3000030517578</c:v>
                </c:pt>
                <c:pt idx="2267">
                  <c:v>225.4000091552735</c:v>
                </c:pt>
                <c:pt idx="2268">
                  <c:v>225.5000152587891</c:v>
                </c:pt>
                <c:pt idx="2269">
                  <c:v>225.5999908447266</c:v>
                </c:pt>
                <c:pt idx="2270">
                  <c:v>225.6999969482422</c:v>
                </c:pt>
                <c:pt idx="2271">
                  <c:v>225.8000030517578</c:v>
                </c:pt>
                <c:pt idx="2272">
                  <c:v>225.9000091552735</c:v>
                </c:pt>
                <c:pt idx="2273">
                  <c:v>226.0000152587891</c:v>
                </c:pt>
                <c:pt idx="2274">
                  <c:v>226.0999908447266</c:v>
                </c:pt>
                <c:pt idx="2275">
                  <c:v>226.1999969482422</c:v>
                </c:pt>
                <c:pt idx="2276">
                  <c:v>226.3000030517578</c:v>
                </c:pt>
                <c:pt idx="2277">
                  <c:v>226.4000091552735</c:v>
                </c:pt>
                <c:pt idx="2278">
                  <c:v>226.5000152587891</c:v>
                </c:pt>
                <c:pt idx="2279">
                  <c:v>226.5999908447266</c:v>
                </c:pt>
                <c:pt idx="2280">
                  <c:v>226.6999969482422</c:v>
                </c:pt>
                <c:pt idx="2281">
                  <c:v>226.8000030517578</c:v>
                </c:pt>
                <c:pt idx="2282">
                  <c:v>226.9000091552735</c:v>
                </c:pt>
                <c:pt idx="2283">
                  <c:v>227.0000152587891</c:v>
                </c:pt>
                <c:pt idx="2284">
                  <c:v>227.0999908447266</c:v>
                </c:pt>
                <c:pt idx="2285">
                  <c:v>227.1999969482422</c:v>
                </c:pt>
                <c:pt idx="2286">
                  <c:v>227.3000030517578</c:v>
                </c:pt>
                <c:pt idx="2287">
                  <c:v>227.4000091552735</c:v>
                </c:pt>
                <c:pt idx="2288">
                  <c:v>227.5000152587891</c:v>
                </c:pt>
                <c:pt idx="2289">
                  <c:v>227.5999908447266</c:v>
                </c:pt>
                <c:pt idx="2290">
                  <c:v>227.6999969482422</c:v>
                </c:pt>
                <c:pt idx="2291">
                  <c:v>227.8000030517578</c:v>
                </c:pt>
                <c:pt idx="2292">
                  <c:v>227.9000091552735</c:v>
                </c:pt>
                <c:pt idx="2293">
                  <c:v>228.0000152587891</c:v>
                </c:pt>
                <c:pt idx="2294">
                  <c:v>228.0999908447266</c:v>
                </c:pt>
                <c:pt idx="2295">
                  <c:v>228.1999969482422</c:v>
                </c:pt>
                <c:pt idx="2296">
                  <c:v>228.3000030517578</c:v>
                </c:pt>
                <c:pt idx="2297">
                  <c:v>228.4000091552735</c:v>
                </c:pt>
                <c:pt idx="2298">
                  <c:v>228.5000152587891</c:v>
                </c:pt>
                <c:pt idx="2299">
                  <c:v>228.5999908447266</c:v>
                </c:pt>
                <c:pt idx="2300">
                  <c:v>228.6999969482422</c:v>
                </c:pt>
                <c:pt idx="2301">
                  <c:v>228.8000030517578</c:v>
                </c:pt>
                <c:pt idx="2302">
                  <c:v>228.9000091552735</c:v>
                </c:pt>
                <c:pt idx="2303">
                  <c:v>229.0000152587891</c:v>
                </c:pt>
                <c:pt idx="2304">
                  <c:v>229.0999908447266</c:v>
                </c:pt>
                <c:pt idx="2305">
                  <c:v>229.1999969482422</c:v>
                </c:pt>
                <c:pt idx="2306">
                  <c:v>229.3000030517578</c:v>
                </c:pt>
                <c:pt idx="2307">
                  <c:v>229.4000091552735</c:v>
                </c:pt>
                <c:pt idx="2308">
                  <c:v>229.5000152587891</c:v>
                </c:pt>
                <c:pt idx="2309">
                  <c:v>229.5999908447266</c:v>
                </c:pt>
                <c:pt idx="2310">
                  <c:v>229.6999969482422</c:v>
                </c:pt>
                <c:pt idx="2311">
                  <c:v>229.8000030517578</c:v>
                </c:pt>
                <c:pt idx="2312">
                  <c:v>229.9000091552735</c:v>
                </c:pt>
                <c:pt idx="2313">
                  <c:v>230.0000152587891</c:v>
                </c:pt>
                <c:pt idx="2314">
                  <c:v>230.0999908447266</c:v>
                </c:pt>
                <c:pt idx="2315">
                  <c:v>230.1999969482422</c:v>
                </c:pt>
                <c:pt idx="2316">
                  <c:v>230.3000030517578</c:v>
                </c:pt>
                <c:pt idx="2317">
                  <c:v>230.4000091552735</c:v>
                </c:pt>
                <c:pt idx="2318">
                  <c:v>230.5000152587891</c:v>
                </c:pt>
                <c:pt idx="2319">
                  <c:v>230.5999908447266</c:v>
                </c:pt>
                <c:pt idx="2320">
                  <c:v>230.6999969482422</c:v>
                </c:pt>
                <c:pt idx="2321">
                  <c:v>230.8000030517578</c:v>
                </c:pt>
                <c:pt idx="2322">
                  <c:v>230.9000091552735</c:v>
                </c:pt>
                <c:pt idx="2323">
                  <c:v>231.0000152587891</c:v>
                </c:pt>
                <c:pt idx="2324">
                  <c:v>231.0999908447266</c:v>
                </c:pt>
                <c:pt idx="2325">
                  <c:v>231.1999969482422</c:v>
                </c:pt>
                <c:pt idx="2326">
                  <c:v>231.3000030517578</c:v>
                </c:pt>
                <c:pt idx="2327">
                  <c:v>231.4000091552735</c:v>
                </c:pt>
                <c:pt idx="2328">
                  <c:v>231.5000152587891</c:v>
                </c:pt>
                <c:pt idx="2329">
                  <c:v>231.5999908447266</c:v>
                </c:pt>
                <c:pt idx="2330">
                  <c:v>231.6999969482422</c:v>
                </c:pt>
                <c:pt idx="2331">
                  <c:v>231.8000030517578</c:v>
                </c:pt>
                <c:pt idx="2332">
                  <c:v>231.9000091552735</c:v>
                </c:pt>
                <c:pt idx="2333">
                  <c:v>232.0000152587891</c:v>
                </c:pt>
                <c:pt idx="2334">
                  <c:v>232.0999908447266</c:v>
                </c:pt>
                <c:pt idx="2335">
                  <c:v>232.1999969482422</c:v>
                </c:pt>
                <c:pt idx="2336">
                  <c:v>232.3000030517578</c:v>
                </c:pt>
                <c:pt idx="2337">
                  <c:v>232.4000091552735</c:v>
                </c:pt>
                <c:pt idx="2338">
                  <c:v>232.5000152587891</c:v>
                </c:pt>
                <c:pt idx="2339">
                  <c:v>232.5999908447266</c:v>
                </c:pt>
                <c:pt idx="2340">
                  <c:v>232.6999969482422</c:v>
                </c:pt>
                <c:pt idx="2341">
                  <c:v>232.8000030517578</c:v>
                </c:pt>
                <c:pt idx="2342">
                  <c:v>232.9000091552735</c:v>
                </c:pt>
                <c:pt idx="2343">
                  <c:v>233.0000152587891</c:v>
                </c:pt>
                <c:pt idx="2344">
                  <c:v>233.0999908447266</c:v>
                </c:pt>
                <c:pt idx="2345">
                  <c:v>233.1999969482422</c:v>
                </c:pt>
                <c:pt idx="2346">
                  <c:v>233.3000030517578</c:v>
                </c:pt>
                <c:pt idx="2347">
                  <c:v>233.4000091552735</c:v>
                </c:pt>
                <c:pt idx="2348">
                  <c:v>233.5000152587891</c:v>
                </c:pt>
                <c:pt idx="2349">
                  <c:v>233.5999908447266</c:v>
                </c:pt>
                <c:pt idx="2350">
                  <c:v>233.6999969482422</c:v>
                </c:pt>
                <c:pt idx="2351">
                  <c:v>233.8000030517578</c:v>
                </c:pt>
                <c:pt idx="2352">
                  <c:v>233.9000091552735</c:v>
                </c:pt>
                <c:pt idx="2353">
                  <c:v>234.0000152587891</c:v>
                </c:pt>
                <c:pt idx="2354">
                  <c:v>234.0999908447266</c:v>
                </c:pt>
                <c:pt idx="2355">
                  <c:v>234.1999969482422</c:v>
                </c:pt>
                <c:pt idx="2356">
                  <c:v>234.3000030517578</c:v>
                </c:pt>
                <c:pt idx="2357">
                  <c:v>234.4000091552735</c:v>
                </c:pt>
                <c:pt idx="2358">
                  <c:v>234.5000152587891</c:v>
                </c:pt>
                <c:pt idx="2359">
                  <c:v>234.5999908447266</c:v>
                </c:pt>
                <c:pt idx="2360">
                  <c:v>234.6999969482422</c:v>
                </c:pt>
                <c:pt idx="2361">
                  <c:v>234.8000030517578</c:v>
                </c:pt>
                <c:pt idx="2362">
                  <c:v>234.9000091552735</c:v>
                </c:pt>
                <c:pt idx="2363">
                  <c:v>235.0000152587891</c:v>
                </c:pt>
                <c:pt idx="2364">
                  <c:v>235.0999908447266</c:v>
                </c:pt>
                <c:pt idx="2365">
                  <c:v>235.1999969482422</c:v>
                </c:pt>
                <c:pt idx="2366">
                  <c:v>235.3000030517578</c:v>
                </c:pt>
                <c:pt idx="2367">
                  <c:v>235.4000091552735</c:v>
                </c:pt>
                <c:pt idx="2368">
                  <c:v>235.5000152587891</c:v>
                </c:pt>
                <c:pt idx="2369">
                  <c:v>235.5999908447266</c:v>
                </c:pt>
                <c:pt idx="2370">
                  <c:v>235.6999969482422</c:v>
                </c:pt>
                <c:pt idx="2371">
                  <c:v>235.8000030517578</c:v>
                </c:pt>
                <c:pt idx="2372">
                  <c:v>235.9000091552735</c:v>
                </c:pt>
                <c:pt idx="2373">
                  <c:v>236.0000152587891</c:v>
                </c:pt>
                <c:pt idx="2374">
                  <c:v>236.0999908447266</c:v>
                </c:pt>
                <c:pt idx="2375">
                  <c:v>236.1999969482422</c:v>
                </c:pt>
                <c:pt idx="2376">
                  <c:v>236.3000030517578</c:v>
                </c:pt>
                <c:pt idx="2377">
                  <c:v>236.4000091552735</c:v>
                </c:pt>
                <c:pt idx="2378">
                  <c:v>236.5000152587891</c:v>
                </c:pt>
                <c:pt idx="2379">
                  <c:v>236.5999908447266</c:v>
                </c:pt>
                <c:pt idx="2380">
                  <c:v>236.6999969482422</c:v>
                </c:pt>
                <c:pt idx="2381">
                  <c:v>236.8000030517578</c:v>
                </c:pt>
                <c:pt idx="2382">
                  <c:v>236.9000091552735</c:v>
                </c:pt>
                <c:pt idx="2383">
                  <c:v>237.0000152587891</c:v>
                </c:pt>
                <c:pt idx="2384">
                  <c:v>237.0999908447266</c:v>
                </c:pt>
                <c:pt idx="2385">
                  <c:v>237.1999969482422</c:v>
                </c:pt>
                <c:pt idx="2386">
                  <c:v>237.3000030517578</c:v>
                </c:pt>
                <c:pt idx="2387">
                  <c:v>237.4000091552735</c:v>
                </c:pt>
                <c:pt idx="2388">
                  <c:v>237.5000152587891</c:v>
                </c:pt>
                <c:pt idx="2389">
                  <c:v>237.5999908447266</c:v>
                </c:pt>
                <c:pt idx="2390">
                  <c:v>237.6999969482422</c:v>
                </c:pt>
                <c:pt idx="2391">
                  <c:v>237.8000030517578</c:v>
                </c:pt>
                <c:pt idx="2392">
                  <c:v>237.9000091552735</c:v>
                </c:pt>
                <c:pt idx="2393">
                  <c:v>238.0000152587891</c:v>
                </c:pt>
                <c:pt idx="2394">
                  <c:v>238.0999908447266</c:v>
                </c:pt>
                <c:pt idx="2395">
                  <c:v>238.1999969482422</c:v>
                </c:pt>
                <c:pt idx="2396">
                  <c:v>238.3000030517578</c:v>
                </c:pt>
                <c:pt idx="2397">
                  <c:v>238.4000091552735</c:v>
                </c:pt>
                <c:pt idx="2398">
                  <c:v>238.5000152587891</c:v>
                </c:pt>
                <c:pt idx="2399">
                  <c:v>238.5999908447266</c:v>
                </c:pt>
                <c:pt idx="2400">
                  <c:v>238.6999969482422</c:v>
                </c:pt>
                <c:pt idx="2401">
                  <c:v>238.8000030517578</c:v>
                </c:pt>
                <c:pt idx="2402">
                  <c:v>238.9000091552735</c:v>
                </c:pt>
                <c:pt idx="2403">
                  <c:v>239.0000152587891</c:v>
                </c:pt>
                <c:pt idx="2404">
                  <c:v>239.0999908447266</c:v>
                </c:pt>
                <c:pt idx="2405">
                  <c:v>239.1999969482422</c:v>
                </c:pt>
                <c:pt idx="2406">
                  <c:v>239.3000030517578</c:v>
                </c:pt>
                <c:pt idx="2407">
                  <c:v>239.4000091552735</c:v>
                </c:pt>
                <c:pt idx="2408">
                  <c:v>239.5000152587891</c:v>
                </c:pt>
                <c:pt idx="2409">
                  <c:v>239.5999908447266</c:v>
                </c:pt>
                <c:pt idx="2410">
                  <c:v>239.6999969482422</c:v>
                </c:pt>
                <c:pt idx="2411">
                  <c:v>239.8000030517578</c:v>
                </c:pt>
                <c:pt idx="2412">
                  <c:v>239.9000091552735</c:v>
                </c:pt>
                <c:pt idx="2413">
                  <c:v>240.0000152587891</c:v>
                </c:pt>
                <c:pt idx="2414">
                  <c:v>240.0999908447266</c:v>
                </c:pt>
                <c:pt idx="2415">
                  <c:v>240.1999969482422</c:v>
                </c:pt>
                <c:pt idx="2416">
                  <c:v>240.3000030517578</c:v>
                </c:pt>
                <c:pt idx="2417">
                  <c:v>240.4000091552735</c:v>
                </c:pt>
                <c:pt idx="2418">
                  <c:v>240.5000152587891</c:v>
                </c:pt>
                <c:pt idx="2419">
                  <c:v>240.5999908447266</c:v>
                </c:pt>
                <c:pt idx="2420">
                  <c:v>240.6999969482422</c:v>
                </c:pt>
                <c:pt idx="2421">
                  <c:v>240.8000030517578</c:v>
                </c:pt>
                <c:pt idx="2422">
                  <c:v>240.9000091552735</c:v>
                </c:pt>
                <c:pt idx="2423">
                  <c:v>241.0000152587891</c:v>
                </c:pt>
                <c:pt idx="2424">
                  <c:v>241.0999908447266</c:v>
                </c:pt>
                <c:pt idx="2425">
                  <c:v>241.1999969482422</c:v>
                </c:pt>
                <c:pt idx="2426">
                  <c:v>241.3000030517578</c:v>
                </c:pt>
                <c:pt idx="2427">
                  <c:v>241.4000091552735</c:v>
                </c:pt>
                <c:pt idx="2428">
                  <c:v>241.5000152587891</c:v>
                </c:pt>
                <c:pt idx="2429">
                  <c:v>241.5999908447266</c:v>
                </c:pt>
                <c:pt idx="2430">
                  <c:v>241.6999969482422</c:v>
                </c:pt>
                <c:pt idx="2431">
                  <c:v>241.8000030517578</c:v>
                </c:pt>
                <c:pt idx="2432">
                  <c:v>241.9000091552735</c:v>
                </c:pt>
                <c:pt idx="2433">
                  <c:v>242.0000152587891</c:v>
                </c:pt>
                <c:pt idx="2434">
                  <c:v>242.0999908447266</c:v>
                </c:pt>
                <c:pt idx="2435">
                  <c:v>242.1999969482422</c:v>
                </c:pt>
                <c:pt idx="2436">
                  <c:v>242.3000030517578</c:v>
                </c:pt>
                <c:pt idx="2437">
                  <c:v>242.4000091552735</c:v>
                </c:pt>
                <c:pt idx="2438">
                  <c:v>242.5000152587891</c:v>
                </c:pt>
                <c:pt idx="2439">
                  <c:v>242.5999908447266</c:v>
                </c:pt>
                <c:pt idx="2440">
                  <c:v>242.6999969482422</c:v>
                </c:pt>
                <c:pt idx="2441">
                  <c:v>242.8000030517578</c:v>
                </c:pt>
                <c:pt idx="2442">
                  <c:v>242.9000091552735</c:v>
                </c:pt>
                <c:pt idx="2443">
                  <c:v>243.0000152587891</c:v>
                </c:pt>
                <c:pt idx="2444">
                  <c:v>243.0999908447266</c:v>
                </c:pt>
                <c:pt idx="2445">
                  <c:v>243.1999969482422</c:v>
                </c:pt>
                <c:pt idx="2446">
                  <c:v>243.3000030517578</c:v>
                </c:pt>
                <c:pt idx="2447">
                  <c:v>243.4000091552735</c:v>
                </c:pt>
                <c:pt idx="2448">
                  <c:v>243.5000152587891</c:v>
                </c:pt>
                <c:pt idx="2449">
                  <c:v>243.5999908447266</c:v>
                </c:pt>
                <c:pt idx="2450">
                  <c:v>243.6999969482422</c:v>
                </c:pt>
                <c:pt idx="2451">
                  <c:v>243.8000030517578</c:v>
                </c:pt>
                <c:pt idx="2452">
                  <c:v>243.9000091552735</c:v>
                </c:pt>
                <c:pt idx="2453">
                  <c:v>244.0000152587891</c:v>
                </c:pt>
                <c:pt idx="2454">
                  <c:v>244.0999908447266</c:v>
                </c:pt>
                <c:pt idx="2455">
                  <c:v>244.1999969482422</c:v>
                </c:pt>
                <c:pt idx="2456">
                  <c:v>244.3000030517578</c:v>
                </c:pt>
                <c:pt idx="2457">
                  <c:v>244.4000091552735</c:v>
                </c:pt>
                <c:pt idx="2458">
                  <c:v>244.5000152587891</c:v>
                </c:pt>
                <c:pt idx="2459">
                  <c:v>244.5999908447266</c:v>
                </c:pt>
                <c:pt idx="2460">
                  <c:v>244.6999969482422</c:v>
                </c:pt>
                <c:pt idx="2461">
                  <c:v>244.8000030517578</c:v>
                </c:pt>
                <c:pt idx="2462">
                  <c:v>244.9000091552735</c:v>
                </c:pt>
                <c:pt idx="2463">
                  <c:v>245.0000152587891</c:v>
                </c:pt>
                <c:pt idx="2464">
                  <c:v>245.0999908447266</c:v>
                </c:pt>
                <c:pt idx="2465">
                  <c:v>245.1999969482422</c:v>
                </c:pt>
                <c:pt idx="2466">
                  <c:v>245.3000030517578</c:v>
                </c:pt>
                <c:pt idx="2467">
                  <c:v>245.4000091552735</c:v>
                </c:pt>
                <c:pt idx="2468">
                  <c:v>245.5000152587891</c:v>
                </c:pt>
                <c:pt idx="2469">
                  <c:v>245.5999908447266</c:v>
                </c:pt>
                <c:pt idx="2470">
                  <c:v>245.6999969482422</c:v>
                </c:pt>
                <c:pt idx="2471">
                  <c:v>245.8000030517578</c:v>
                </c:pt>
                <c:pt idx="2472">
                  <c:v>245.9000091552735</c:v>
                </c:pt>
                <c:pt idx="2473">
                  <c:v>246.0000152587891</c:v>
                </c:pt>
                <c:pt idx="2474">
                  <c:v>246.0999908447266</c:v>
                </c:pt>
                <c:pt idx="2475">
                  <c:v>246.1999969482422</c:v>
                </c:pt>
                <c:pt idx="2476">
                  <c:v>246.3000030517578</c:v>
                </c:pt>
                <c:pt idx="2477">
                  <c:v>246.4000091552735</c:v>
                </c:pt>
                <c:pt idx="2478">
                  <c:v>246.5000152587891</c:v>
                </c:pt>
                <c:pt idx="2479">
                  <c:v>246.5999908447266</c:v>
                </c:pt>
                <c:pt idx="2480">
                  <c:v>246.6999969482422</c:v>
                </c:pt>
                <c:pt idx="2481">
                  <c:v>246.8000030517578</c:v>
                </c:pt>
                <c:pt idx="2482">
                  <c:v>246.9000091552735</c:v>
                </c:pt>
                <c:pt idx="2483">
                  <c:v>247.0000152587891</c:v>
                </c:pt>
                <c:pt idx="2484">
                  <c:v>247.0999908447266</c:v>
                </c:pt>
                <c:pt idx="2485">
                  <c:v>247.1999969482422</c:v>
                </c:pt>
                <c:pt idx="2486">
                  <c:v>247.3000030517578</c:v>
                </c:pt>
                <c:pt idx="2487">
                  <c:v>247.4000091552735</c:v>
                </c:pt>
                <c:pt idx="2488">
                  <c:v>247.5000152587891</c:v>
                </c:pt>
                <c:pt idx="2489">
                  <c:v>247.5999908447266</c:v>
                </c:pt>
                <c:pt idx="2490">
                  <c:v>247.6999969482422</c:v>
                </c:pt>
                <c:pt idx="2491">
                  <c:v>247.8000030517578</c:v>
                </c:pt>
                <c:pt idx="2492">
                  <c:v>247.9000091552735</c:v>
                </c:pt>
                <c:pt idx="2493">
                  <c:v>248.0000152587891</c:v>
                </c:pt>
                <c:pt idx="2494">
                  <c:v>248.0999908447266</c:v>
                </c:pt>
                <c:pt idx="2495">
                  <c:v>248.1999969482422</c:v>
                </c:pt>
                <c:pt idx="2496">
                  <c:v>248.3000030517578</c:v>
                </c:pt>
                <c:pt idx="2497">
                  <c:v>248.4000091552735</c:v>
                </c:pt>
                <c:pt idx="2498">
                  <c:v>248.5000152587891</c:v>
                </c:pt>
                <c:pt idx="2499">
                  <c:v>248.5999908447266</c:v>
                </c:pt>
                <c:pt idx="2500">
                  <c:v>248.6999969482422</c:v>
                </c:pt>
                <c:pt idx="2501">
                  <c:v>248.8000030517578</c:v>
                </c:pt>
                <c:pt idx="2502">
                  <c:v>248.9000091552735</c:v>
                </c:pt>
                <c:pt idx="2503">
                  <c:v>249.0000152587891</c:v>
                </c:pt>
                <c:pt idx="2504">
                  <c:v>249.0999908447266</c:v>
                </c:pt>
                <c:pt idx="2505">
                  <c:v>249.1999969482422</c:v>
                </c:pt>
                <c:pt idx="2506">
                  <c:v>249.3000030517578</c:v>
                </c:pt>
                <c:pt idx="2507">
                  <c:v>249.4000091552735</c:v>
                </c:pt>
                <c:pt idx="2508">
                  <c:v>249.5000152587891</c:v>
                </c:pt>
                <c:pt idx="2509">
                  <c:v>249.5999908447266</c:v>
                </c:pt>
                <c:pt idx="2510">
                  <c:v>249.6999969482422</c:v>
                </c:pt>
                <c:pt idx="2511">
                  <c:v>249.8000030517578</c:v>
                </c:pt>
                <c:pt idx="2512">
                  <c:v>249.9000091552735</c:v>
                </c:pt>
                <c:pt idx="2513">
                  <c:v>250.0000152587891</c:v>
                </c:pt>
                <c:pt idx="2514">
                  <c:v>250.0999908447266</c:v>
                </c:pt>
                <c:pt idx="2515">
                  <c:v>250.1999969482422</c:v>
                </c:pt>
                <c:pt idx="2516">
                  <c:v>250.3000030517578</c:v>
                </c:pt>
                <c:pt idx="2517">
                  <c:v>250.4000091552735</c:v>
                </c:pt>
                <c:pt idx="2518">
                  <c:v>250.5000152587891</c:v>
                </c:pt>
                <c:pt idx="2519">
                  <c:v>250.5999908447266</c:v>
                </c:pt>
                <c:pt idx="2520">
                  <c:v>250.6999969482422</c:v>
                </c:pt>
                <c:pt idx="2521">
                  <c:v>250.8000030517578</c:v>
                </c:pt>
                <c:pt idx="2522">
                  <c:v>250.9000091552735</c:v>
                </c:pt>
                <c:pt idx="2523">
                  <c:v>251.0000152587891</c:v>
                </c:pt>
                <c:pt idx="2524">
                  <c:v>251.0999908447266</c:v>
                </c:pt>
                <c:pt idx="2525">
                  <c:v>251.1999969482422</c:v>
                </c:pt>
                <c:pt idx="2526">
                  <c:v>251.3000030517578</c:v>
                </c:pt>
                <c:pt idx="2527">
                  <c:v>251.4000091552735</c:v>
                </c:pt>
                <c:pt idx="2528">
                  <c:v>251.5000152587891</c:v>
                </c:pt>
                <c:pt idx="2529">
                  <c:v>251.5999908447266</c:v>
                </c:pt>
                <c:pt idx="2530">
                  <c:v>251.6999969482422</c:v>
                </c:pt>
                <c:pt idx="2531">
                  <c:v>251.8000030517578</c:v>
                </c:pt>
                <c:pt idx="2532">
                  <c:v>251.9000091552735</c:v>
                </c:pt>
                <c:pt idx="2533">
                  <c:v>252.0000152587891</c:v>
                </c:pt>
                <c:pt idx="2534">
                  <c:v>252.0999908447266</c:v>
                </c:pt>
                <c:pt idx="2535">
                  <c:v>252.1999969482422</c:v>
                </c:pt>
                <c:pt idx="2536">
                  <c:v>252.3000030517578</c:v>
                </c:pt>
                <c:pt idx="2537">
                  <c:v>252.4000091552735</c:v>
                </c:pt>
                <c:pt idx="2538">
                  <c:v>252.5000152587891</c:v>
                </c:pt>
                <c:pt idx="2539">
                  <c:v>252.5999908447266</c:v>
                </c:pt>
                <c:pt idx="2540">
                  <c:v>252.6999969482422</c:v>
                </c:pt>
                <c:pt idx="2541">
                  <c:v>252.8000030517578</c:v>
                </c:pt>
                <c:pt idx="2542">
                  <c:v>252.9000091552735</c:v>
                </c:pt>
                <c:pt idx="2543">
                  <c:v>253.0000152587891</c:v>
                </c:pt>
                <c:pt idx="2544">
                  <c:v>253.0999908447266</c:v>
                </c:pt>
                <c:pt idx="2545">
                  <c:v>253.1999969482422</c:v>
                </c:pt>
                <c:pt idx="2546">
                  <c:v>253.3000030517578</c:v>
                </c:pt>
                <c:pt idx="2547">
                  <c:v>253.4000091552735</c:v>
                </c:pt>
                <c:pt idx="2548">
                  <c:v>253.5000152587891</c:v>
                </c:pt>
                <c:pt idx="2549">
                  <c:v>253.5999908447266</c:v>
                </c:pt>
                <c:pt idx="2550">
                  <c:v>253.6999969482422</c:v>
                </c:pt>
                <c:pt idx="2551">
                  <c:v>253.8000030517578</c:v>
                </c:pt>
                <c:pt idx="2552">
                  <c:v>253.9000091552735</c:v>
                </c:pt>
                <c:pt idx="2553">
                  <c:v>254.0000152587891</c:v>
                </c:pt>
                <c:pt idx="2554">
                  <c:v>254.0999908447266</c:v>
                </c:pt>
                <c:pt idx="2555">
                  <c:v>254.1999969482422</c:v>
                </c:pt>
                <c:pt idx="2556">
                  <c:v>254.3000030517578</c:v>
                </c:pt>
                <c:pt idx="2557">
                  <c:v>254.4000091552735</c:v>
                </c:pt>
                <c:pt idx="2558">
                  <c:v>254.5000152587891</c:v>
                </c:pt>
                <c:pt idx="2559">
                  <c:v>254.5999908447266</c:v>
                </c:pt>
                <c:pt idx="2560">
                  <c:v>254.6999969482422</c:v>
                </c:pt>
                <c:pt idx="2561">
                  <c:v>254.8000030517578</c:v>
                </c:pt>
                <c:pt idx="2562">
                  <c:v>254.9000091552735</c:v>
                </c:pt>
                <c:pt idx="2563">
                  <c:v>255.0000152587891</c:v>
                </c:pt>
                <c:pt idx="2564">
                  <c:v>255.0999908447266</c:v>
                </c:pt>
                <c:pt idx="2565">
                  <c:v>255.1999969482422</c:v>
                </c:pt>
                <c:pt idx="2566">
                  <c:v>255.3000030517578</c:v>
                </c:pt>
                <c:pt idx="2567">
                  <c:v>255.4000091552735</c:v>
                </c:pt>
                <c:pt idx="2568">
                  <c:v>255.5000152587891</c:v>
                </c:pt>
                <c:pt idx="2569">
                  <c:v>255.5999908447266</c:v>
                </c:pt>
                <c:pt idx="2570">
                  <c:v>255.6999969482422</c:v>
                </c:pt>
                <c:pt idx="2571">
                  <c:v>255.8000030517578</c:v>
                </c:pt>
                <c:pt idx="2572">
                  <c:v>255.9000091552735</c:v>
                </c:pt>
                <c:pt idx="2573">
                  <c:v>256.0</c:v>
                </c:pt>
                <c:pt idx="2574">
                  <c:v>256.0999755859375</c:v>
                </c:pt>
                <c:pt idx="2575">
                  <c:v>256.1999816894534</c:v>
                </c:pt>
                <c:pt idx="2576">
                  <c:v>256.2999877929687</c:v>
                </c:pt>
                <c:pt idx="2577">
                  <c:v>256.3999938964843</c:v>
                </c:pt>
                <c:pt idx="2578">
                  <c:v>256.5</c:v>
                </c:pt>
                <c:pt idx="2579">
                  <c:v>256.5999755859375</c:v>
                </c:pt>
                <c:pt idx="2580">
                  <c:v>256.6999816894534</c:v>
                </c:pt>
                <c:pt idx="2581">
                  <c:v>256.7999877929687</c:v>
                </c:pt>
                <c:pt idx="2582">
                  <c:v>256.8999938964843</c:v>
                </c:pt>
                <c:pt idx="2583">
                  <c:v>257.0</c:v>
                </c:pt>
                <c:pt idx="2584">
                  <c:v>257.0999755859375</c:v>
                </c:pt>
                <c:pt idx="2585">
                  <c:v>257.1999816894534</c:v>
                </c:pt>
                <c:pt idx="2586">
                  <c:v>257.2999877929687</c:v>
                </c:pt>
                <c:pt idx="2587">
                  <c:v>257.3999938964843</c:v>
                </c:pt>
                <c:pt idx="2588">
                  <c:v>257.5</c:v>
                </c:pt>
                <c:pt idx="2589">
                  <c:v>257.5999755859375</c:v>
                </c:pt>
                <c:pt idx="2590">
                  <c:v>257.6999816894534</c:v>
                </c:pt>
                <c:pt idx="2591">
                  <c:v>257.7999877929687</c:v>
                </c:pt>
                <c:pt idx="2592">
                  <c:v>257.8999938964843</c:v>
                </c:pt>
                <c:pt idx="2593">
                  <c:v>258.0</c:v>
                </c:pt>
                <c:pt idx="2594">
                  <c:v>258.0999755859375</c:v>
                </c:pt>
                <c:pt idx="2595">
                  <c:v>258.1999816894534</c:v>
                </c:pt>
                <c:pt idx="2596">
                  <c:v>258.2999877929687</c:v>
                </c:pt>
                <c:pt idx="2597">
                  <c:v>258.3999938964843</c:v>
                </c:pt>
                <c:pt idx="2598">
                  <c:v>258.5</c:v>
                </c:pt>
                <c:pt idx="2599">
                  <c:v>258.5999755859375</c:v>
                </c:pt>
                <c:pt idx="2600">
                  <c:v>258.6999816894534</c:v>
                </c:pt>
                <c:pt idx="2601">
                  <c:v>258.7999877929687</c:v>
                </c:pt>
                <c:pt idx="2602">
                  <c:v>258.8999938964843</c:v>
                </c:pt>
                <c:pt idx="2603">
                  <c:v>259.0</c:v>
                </c:pt>
                <c:pt idx="2604">
                  <c:v>259.0999755859375</c:v>
                </c:pt>
                <c:pt idx="2605">
                  <c:v>259.1999816894534</c:v>
                </c:pt>
                <c:pt idx="2606">
                  <c:v>259.2999877929687</c:v>
                </c:pt>
                <c:pt idx="2607">
                  <c:v>259.3999938964843</c:v>
                </c:pt>
                <c:pt idx="2608">
                  <c:v>259.5</c:v>
                </c:pt>
                <c:pt idx="2609">
                  <c:v>259.5999755859375</c:v>
                </c:pt>
                <c:pt idx="2610">
                  <c:v>259.6999816894534</c:v>
                </c:pt>
                <c:pt idx="2611">
                  <c:v>259.7999877929687</c:v>
                </c:pt>
                <c:pt idx="2612">
                  <c:v>259.8999938964843</c:v>
                </c:pt>
                <c:pt idx="2613">
                  <c:v>260.0</c:v>
                </c:pt>
                <c:pt idx="2614">
                  <c:v>260.0999755859375</c:v>
                </c:pt>
                <c:pt idx="2615">
                  <c:v>260.1999816894534</c:v>
                </c:pt>
                <c:pt idx="2616">
                  <c:v>260.2999877929687</c:v>
                </c:pt>
                <c:pt idx="2617">
                  <c:v>260.3999938964843</c:v>
                </c:pt>
                <c:pt idx="2618">
                  <c:v>260.5</c:v>
                </c:pt>
                <c:pt idx="2619">
                  <c:v>260.5999755859375</c:v>
                </c:pt>
                <c:pt idx="2620">
                  <c:v>260.6999816894534</c:v>
                </c:pt>
                <c:pt idx="2621">
                  <c:v>260.7999877929687</c:v>
                </c:pt>
                <c:pt idx="2622">
                  <c:v>260.8999938964843</c:v>
                </c:pt>
                <c:pt idx="2623">
                  <c:v>261.0</c:v>
                </c:pt>
                <c:pt idx="2624">
                  <c:v>261.0999755859375</c:v>
                </c:pt>
                <c:pt idx="2625">
                  <c:v>261.1999816894534</c:v>
                </c:pt>
                <c:pt idx="2626">
                  <c:v>261.2999877929687</c:v>
                </c:pt>
                <c:pt idx="2627">
                  <c:v>261.3999938964843</c:v>
                </c:pt>
                <c:pt idx="2628">
                  <c:v>261.5</c:v>
                </c:pt>
                <c:pt idx="2629">
                  <c:v>261.5999755859375</c:v>
                </c:pt>
                <c:pt idx="2630">
                  <c:v>261.6999816894534</c:v>
                </c:pt>
                <c:pt idx="2631">
                  <c:v>261.7999877929687</c:v>
                </c:pt>
                <c:pt idx="2632">
                  <c:v>261.8999938964843</c:v>
                </c:pt>
                <c:pt idx="2633">
                  <c:v>262.0</c:v>
                </c:pt>
                <c:pt idx="2634">
                  <c:v>262.0999755859375</c:v>
                </c:pt>
                <c:pt idx="2635">
                  <c:v>262.1999816894534</c:v>
                </c:pt>
                <c:pt idx="2636">
                  <c:v>262.2999877929687</c:v>
                </c:pt>
                <c:pt idx="2637">
                  <c:v>262.3999938964843</c:v>
                </c:pt>
                <c:pt idx="2638">
                  <c:v>262.5</c:v>
                </c:pt>
                <c:pt idx="2639">
                  <c:v>262.5999755859375</c:v>
                </c:pt>
                <c:pt idx="2640">
                  <c:v>262.6999816894534</c:v>
                </c:pt>
                <c:pt idx="2641">
                  <c:v>262.7999877929687</c:v>
                </c:pt>
                <c:pt idx="2642">
                  <c:v>262.8999938964843</c:v>
                </c:pt>
                <c:pt idx="2643">
                  <c:v>263.0</c:v>
                </c:pt>
                <c:pt idx="2644">
                  <c:v>263.0999755859375</c:v>
                </c:pt>
                <c:pt idx="2645">
                  <c:v>263.1999816894534</c:v>
                </c:pt>
                <c:pt idx="2646">
                  <c:v>263.2999877929687</c:v>
                </c:pt>
                <c:pt idx="2647">
                  <c:v>263.3999938964843</c:v>
                </c:pt>
                <c:pt idx="2648">
                  <c:v>263.5</c:v>
                </c:pt>
                <c:pt idx="2649">
                  <c:v>263.5999755859375</c:v>
                </c:pt>
                <c:pt idx="2650">
                  <c:v>263.6999816894534</c:v>
                </c:pt>
                <c:pt idx="2651">
                  <c:v>263.7999877929687</c:v>
                </c:pt>
                <c:pt idx="2652">
                  <c:v>263.8999938964843</c:v>
                </c:pt>
                <c:pt idx="2653">
                  <c:v>264.0</c:v>
                </c:pt>
                <c:pt idx="2654">
                  <c:v>264.0999755859375</c:v>
                </c:pt>
                <c:pt idx="2655">
                  <c:v>264.1999816894534</c:v>
                </c:pt>
                <c:pt idx="2656">
                  <c:v>264.2999877929687</c:v>
                </c:pt>
                <c:pt idx="2657">
                  <c:v>264.3999938964843</c:v>
                </c:pt>
                <c:pt idx="2658">
                  <c:v>264.5</c:v>
                </c:pt>
                <c:pt idx="2659">
                  <c:v>264.5999755859375</c:v>
                </c:pt>
                <c:pt idx="2660">
                  <c:v>264.6999816894534</c:v>
                </c:pt>
                <c:pt idx="2661">
                  <c:v>264.7999877929687</c:v>
                </c:pt>
                <c:pt idx="2662">
                  <c:v>264.8999938964843</c:v>
                </c:pt>
                <c:pt idx="2663">
                  <c:v>265.0</c:v>
                </c:pt>
                <c:pt idx="2664">
                  <c:v>265.0999755859375</c:v>
                </c:pt>
                <c:pt idx="2665">
                  <c:v>265.1999816894534</c:v>
                </c:pt>
                <c:pt idx="2666">
                  <c:v>265.2999877929687</c:v>
                </c:pt>
                <c:pt idx="2667">
                  <c:v>265.3999938964843</c:v>
                </c:pt>
                <c:pt idx="2668">
                  <c:v>265.5</c:v>
                </c:pt>
                <c:pt idx="2669">
                  <c:v>265.5999755859375</c:v>
                </c:pt>
                <c:pt idx="2670">
                  <c:v>265.6999816894534</c:v>
                </c:pt>
                <c:pt idx="2671">
                  <c:v>265.7999877929687</c:v>
                </c:pt>
                <c:pt idx="2672">
                  <c:v>265.8999938964843</c:v>
                </c:pt>
                <c:pt idx="2673">
                  <c:v>266.0</c:v>
                </c:pt>
                <c:pt idx="2674">
                  <c:v>266.0999755859375</c:v>
                </c:pt>
                <c:pt idx="2675">
                  <c:v>266.1999816894534</c:v>
                </c:pt>
                <c:pt idx="2676">
                  <c:v>266.2999877929687</c:v>
                </c:pt>
                <c:pt idx="2677">
                  <c:v>266.3999938964843</c:v>
                </c:pt>
                <c:pt idx="2678">
                  <c:v>266.5</c:v>
                </c:pt>
                <c:pt idx="2679">
                  <c:v>266.5999755859375</c:v>
                </c:pt>
                <c:pt idx="2680">
                  <c:v>266.6999816894534</c:v>
                </c:pt>
                <c:pt idx="2681">
                  <c:v>266.7999877929687</c:v>
                </c:pt>
                <c:pt idx="2682">
                  <c:v>266.8999938964843</c:v>
                </c:pt>
                <c:pt idx="2683">
                  <c:v>267.0</c:v>
                </c:pt>
                <c:pt idx="2684">
                  <c:v>267.0999755859375</c:v>
                </c:pt>
                <c:pt idx="2685">
                  <c:v>267.1999816894534</c:v>
                </c:pt>
                <c:pt idx="2686">
                  <c:v>267.2999877929687</c:v>
                </c:pt>
                <c:pt idx="2687">
                  <c:v>267.3999938964843</c:v>
                </c:pt>
                <c:pt idx="2688">
                  <c:v>267.5</c:v>
                </c:pt>
                <c:pt idx="2689">
                  <c:v>267.5999755859375</c:v>
                </c:pt>
                <c:pt idx="2690">
                  <c:v>267.6999816894534</c:v>
                </c:pt>
                <c:pt idx="2691">
                  <c:v>267.7999877929687</c:v>
                </c:pt>
                <c:pt idx="2692">
                  <c:v>267.8999938964843</c:v>
                </c:pt>
                <c:pt idx="2693">
                  <c:v>268.0</c:v>
                </c:pt>
                <c:pt idx="2694">
                  <c:v>268.0999755859375</c:v>
                </c:pt>
                <c:pt idx="2695">
                  <c:v>268.1999816894534</c:v>
                </c:pt>
                <c:pt idx="2696">
                  <c:v>268.2999877929687</c:v>
                </c:pt>
                <c:pt idx="2697">
                  <c:v>268.3999938964843</c:v>
                </c:pt>
                <c:pt idx="2698">
                  <c:v>268.5</c:v>
                </c:pt>
                <c:pt idx="2699">
                  <c:v>268.5999755859375</c:v>
                </c:pt>
                <c:pt idx="2700">
                  <c:v>268.6999816894534</c:v>
                </c:pt>
                <c:pt idx="2701">
                  <c:v>268.7999877929687</c:v>
                </c:pt>
                <c:pt idx="2702">
                  <c:v>268.8999938964843</c:v>
                </c:pt>
                <c:pt idx="2703">
                  <c:v>269.0</c:v>
                </c:pt>
                <c:pt idx="2704">
                  <c:v>269.0999755859375</c:v>
                </c:pt>
                <c:pt idx="2705">
                  <c:v>269.1999816894534</c:v>
                </c:pt>
                <c:pt idx="2706">
                  <c:v>269.2999877929687</c:v>
                </c:pt>
                <c:pt idx="2707">
                  <c:v>269.3999938964843</c:v>
                </c:pt>
                <c:pt idx="2708">
                  <c:v>269.5</c:v>
                </c:pt>
                <c:pt idx="2709">
                  <c:v>269.5999755859375</c:v>
                </c:pt>
                <c:pt idx="2710">
                  <c:v>269.6999816894534</c:v>
                </c:pt>
                <c:pt idx="2711">
                  <c:v>269.7999877929687</c:v>
                </c:pt>
                <c:pt idx="2712">
                  <c:v>269.8999938964843</c:v>
                </c:pt>
                <c:pt idx="2713">
                  <c:v>270.0</c:v>
                </c:pt>
                <c:pt idx="2714">
                  <c:v>270.0999755859375</c:v>
                </c:pt>
                <c:pt idx="2715">
                  <c:v>270.1999816894534</c:v>
                </c:pt>
                <c:pt idx="2716">
                  <c:v>270.2999877929687</c:v>
                </c:pt>
                <c:pt idx="2717">
                  <c:v>270.3999938964843</c:v>
                </c:pt>
                <c:pt idx="2718">
                  <c:v>270.5</c:v>
                </c:pt>
                <c:pt idx="2719">
                  <c:v>270.5999755859375</c:v>
                </c:pt>
                <c:pt idx="2720">
                  <c:v>270.6999816894534</c:v>
                </c:pt>
                <c:pt idx="2721">
                  <c:v>270.7999877929687</c:v>
                </c:pt>
                <c:pt idx="2722">
                  <c:v>270.8999938964843</c:v>
                </c:pt>
                <c:pt idx="2723">
                  <c:v>271.0</c:v>
                </c:pt>
                <c:pt idx="2724">
                  <c:v>271.0999755859375</c:v>
                </c:pt>
                <c:pt idx="2725">
                  <c:v>271.1999816894534</c:v>
                </c:pt>
                <c:pt idx="2726">
                  <c:v>271.2999877929687</c:v>
                </c:pt>
                <c:pt idx="2727">
                  <c:v>271.3999938964843</c:v>
                </c:pt>
                <c:pt idx="2728">
                  <c:v>271.5</c:v>
                </c:pt>
                <c:pt idx="2729">
                  <c:v>271.5999755859375</c:v>
                </c:pt>
                <c:pt idx="2730">
                  <c:v>271.6999816894534</c:v>
                </c:pt>
                <c:pt idx="2731">
                  <c:v>271.7999877929687</c:v>
                </c:pt>
                <c:pt idx="2732">
                  <c:v>271.8999938964843</c:v>
                </c:pt>
                <c:pt idx="2733">
                  <c:v>272.0</c:v>
                </c:pt>
                <c:pt idx="2734">
                  <c:v>272.0999755859375</c:v>
                </c:pt>
                <c:pt idx="2735">
                  <c:v>272.1999816894534</c:v>
                </c:pt>
                <c:pt idx="2736">
                  <c:v>272.2999877929687</c:v>
                </c:pt>
                <c:pt idx="2737">
                  <c:v>272.3999938964843</c:v>
                </c:pt>
                <c:pt idx="2738">
                  <c:v>272.5</c:v>
                </c:pt>
                <c:pt idx="2739">
                  <c:v>272.5999755859375</c:v>
                </c:pt>
                <c:pt idx="2740">
                  <c:v>272.6999816894534</c:v>
                </c:pt>
                <c:pt idx="2741">
                  <c:v>272.7999877929687</c:v>
                </c:pt>
                <c:pt idx="2742">
                  <c:v>272.8999938964843</c:v>
                </c:pt>
                <c:pt idx="2743">
                  <c:v>273.0</c:v>
                </c:pt>
                <c:pt idx="2744">
                  <c:v>273.0999755859375</c:v>
                </c:pt>
                <c:pt idx="2745">
                  <c:v>273.1999816894534</c:v>
                </c:pt>
                <c:pt idx="2746">
                  <c:v>273.2999877929687</c:v>
                </c:pt>
                <c:pt idx="2747">
                  <c:v>273.3999938964843</c:v>
                </c:pt>
                <c:pt idx="2748">
                  <c:v>273.5</c:v>
                </c:pt>
                <c:pt idx="2749">
                  <c:v>273.5999755859375</c:v>
                </c:pt>
                <c:pt idx="2750">
                  <c:v>273.6999816894534</c:v>
                </c:pt>
                <c:pt idx="2751">
                  <c:v>273.7999877929687</c:v>
                </c:pt>
                <c:pt idx="2752">
                  <c:v>273.8999938964843</c:v>
                </c:pt>
                <c:pt idx="2753">
                  <c:v>274.0</c:v>
                </c:pt>
                <c:pt idx="2754">
                  <c:v>274.0999755859375</c:v>
                </c:pt>
                <c:pt idx="2755">
                  <c:v>274.1999816894534</c:v>
                </c:pt>
                <c:pt idx="2756">
                  <c:v>274.2999877929687</c:v>
                </c:pt>
                <c:pt idx="2757">
                  <c:v>274.3999938964843</c:v>
                </c:pt>
                <c:pt idx="2758">
                  <c:v>274.5</c:v>
                </c:pt>
                <c:pt idx="2759">
                  <c:v>274.5999755859375</c:v>
                </c:pt>
                <c:pt idx="2760">
                  <c:v>274.6999816894534</c:v>
                </c:pt>
                <c:pt idx="2761">
                  <c:v>274.7999877929687</c:v>
                </c:pt>
                <c:pt idx="2762">
                  <c:v>274.8999938964843</c:v>
                </c:pt>
                <c:pt idx="2763">
                  <c:v>275.0</c:v>
                </c:pt>
                <c:pt idx="2764">
                  <c:v>275.0999755859375</c:v>
                </c:pt>
                <c:pt idx="2765">
                  <c:v>275.1999816894534</c:v>
                </c:pt>
                <c:pt idx="2766">
                  <c:v>275.2999877929687</c:v>
                </c:pt>
                <c:pt idx="2767">
                  <c:v>275.3999938964843</c:v>
                </c:pt>
                <c:pt idx="2768">
                  <c:v>275.5</c:v>
                </c:pt>
                <c:pt idx="2769">
                  <c:v>275.5999755859375</c:v>
                </c:pt>
                <c:pt idx="2770">
                  <c:v>275.6999816894534</c:v>
                </c:pt>
                <c:pt idx="2771">
                  <c:v>275.7999877929687</c:v>
                </c:pt>
                <c:pt idx="2772">
                  <c:v>275.8999938964843</c:v>
                </c:pt>
                <c:pt idx="2773">
                  <c:v>276.0</c:v>
                </c:pt>
                <c:pt idx="2774">
                  <c:v>276.0999755859375</c:v>
                </c:pt>
                <c:pt idx="2775">
                  <c:v>276.1999816894534</c:v>
                </c:pt>
                <c:pt idx="2776">
                  <c:v>276.2999877929687</c:v>
                </c:pt>
                <c:pt idx="2777">
                  <c:v>276.3999938964843</c:v>
                </c:pt>
                <c:pt idx="2778">
                  <c:v>276.5</c:v>
                </c:pt>
                <c:pt idx="2779">
                  <c:v>276.5999755859375</c:v>
                </c:pt>
                <c:pt idx="2780">
                  <c:v>276.6999816894534</c:v>
                </c:pt>
                <c:pt idx="2781">
                  <c:v>276.7999877929687</c:v>
                </c:pt>
                <c:pt idx="2782">
                  <c:v>276.8999938964843</c:v>
                </c:pt>
                <c:pt idx="2783">
                  <c:v>277.0</c:v>
                </c:pt>
                <c:pt idx="2784">
                  <c:v>277.0999755859375</c:v>
                </c:pt>
                <c:pt idx="2785">
                  <c:v>277.1999816894534</c:v>
                </c:pt>
                <c:pt idx="2786">
                  <c:v>277.2999877929687</c:v>
                </c:pt>
                <c:pt idx="2787">
                  <c:v>277.3999938964843</c:v>
                </c:pt>
                <c:pt idx="2788">
                  <c:v>277.5</c:v>
                </c:pt>
                <c:pt idx="2789">
                  <c:v>277.5999755859375</c:v>
                </c:pt>
                <c:pt idx="2790">
                  <c:v>277.6999816894534</c:v>
                </c:pt>
                <c:pt idx="2791">
                  <c:v>277.7999877929687</c:v>
                </c:pt>
                <c:pt idx="2792">
                  <c:v>277.8999938964843</c:v>
                </c:pt>
                <c:pt idx="2793">
                  <c:v>278.0</c:v>
                </c:pt>
                <c:pt idx="2794">
                  <c:v>278.0999755859375</c:v>
                </c:pt>
                <c:pt idx="2795">
                  <c:v>278.1999816894534</c:v>
                </c:pt>
                <c:pt idx="2796">
                  <c:v>278.2999877929687</c:v>
                </c:pt>
                <c:pt idx="2797">
                  <c:v>278.3999938964843</c:v>
                </c:pt>
                <c:pt idx="2798">
                  <c:v>278.5</c:v>
                </c:pt>
                <c:pt idx="2799">
                  <c:v>278.5999755859375</c:v>
                </c:pt>
                <c:pt idx="2800">
                  <c:v>278.6999816894534</c:v>
                </c:pt>
                <c:pt idx="2801">
                  <c:v>278.7999877929687</c:v>
                </c:pt>
                <c:pt idx="2802">
                  <c:v>278.8999938964843</c:v>
                </c:pt>
                <c:pt idx="2803">
                  <c:v>279.0</c:v>
                </c:pt>
                <c:pt idx="2804">
                  <c:v>279.0999755859375</c:v>
                </c:pt>
                <c:pt idx="2805">
                  <c:v>279.1999816894534</c:v>
                </c:pt>
                <c:pt idx="2806">
                  <c:v>279.2999877929687</c:v>
                </c:pt>
                <c:pt idx="2807">
                  <c:v>279.3999938964843</c:v>
                </c:pt>
                <c:pt idx="2808">
                  <c:v>279.5</c:v>
                </c:pt>
                <c:pt idx="2809">
                  <c:v>279.5999755859375</c:v>
                </c:pt>
                <c:pt idx="2810">
                  <c:v>279.6999816894534</c:v>
                </c:pt>
                <c:pt idx="2811">
                  <c:v>279.7999877929687</c:v>
                </c:pt>
                <c:pt idx="2812">
                  <c:v>279.8999938964843</c:v>
                </c:pt>
                <c:pt idx="2813">
                  <c:v>280.0</c:v>
                </c:pt>
                <c:pt idx="2814">
                  <c:v>280.0999755859375</c:v>
                </c:pt>
                <c:pt idx="2815">
                  <c:v>280.1999816894534</c:v>
                </c:pt>
                <c:pt idx="2816">
                  <c:v>280.2999877929687</c:v>
                </c:pt>
                <c:pt idx="2817">
                  <c:v>280.3999938964843</c:v>
                </c:pt>
                <c:pt idx="2818">
                  <c:v>280.5</c:v>
                </c:pt>
                <c:pt idx="2819">
                  <c:v>280.5999755859375</c:v>
                </c:pt>
                <c:pt idx="2820">
                  <c:v>280.6999816894534</c:v>
                </c:pt>
                <c:pt idx="2821">
                  <c:v>280.7999877929687</c:v>
                </c:pt>
                <c:pt idx="2822">
                  <c:v>280.8999938964843</c:v>
                </c:pt>
                <c:pt idx="2823">
                  <c:v>281.0</c:v>
                </c:pt>
                <c:pt idx="2824">
                  <c:v>281.0999755859375</c:v>
                </c:pt>
                <c:pt idx="2825">
                  <c:v>281.1999816894534</c:v>
                </c:pt>
                <c:pt idx="2826">
                  <c:v>281.2999877929687</c:v>
                </c:pt>
                <c:pt idx="2827">
                  <c:v>281.3999938964843</c:v>
                </c:pt>
                <c:pt idx="2828">
                  <c:v>281.5</c:v>
                </c:pt>
                <c:pt idx="2829">
                  <c:v>281.5999755859375</c:v>
                </c:pt>
                <c:pt idx="2830">
                  <c:v>281.6999816894534</c:v>
                </c:pt>
                <c:pt idx="2831">
                  <c:v>281.7999877929687</c:v>
                </c:pt>
                <c:pt idx="2832">
                  <c:v>281.8999938964843</c:v>
                </c:pt>
                <c:pt idx="2833">
                  <c:v>282.0</c:v>
                </c:pt>
                <c:pt idx="2834">
                  <c:v>282.0999755859375</c:v>
                </c:pt>
                <c:pt idx="2835">
                  <c:v>282.1999816894534</c:v>
                </c:pt>
                <c:pt idx="2836">
                  <c:v>282.2999877929687</c:v>
                </c:pt>
                <c:pt idx="2837">
                  <c:v>282.3999938964843</c:v>
                </c:pt>
                <c:pt idx="2838">
                  <c:v>282.5</c:v>
                </c:pt>
                <c:pt idx="2839">
                  <c:v>282.5999755859375</c:v>
                </c:pt>
                <c:pt idx="2840">
                  <c:v>282.6999816894534</c:v>
                </c:pt>
                <c:pt idx="2841">
                  <c:v>282.7999877929687</c:v>
                </c:pt>
                <c:pt idx="2842">
                  <c:v>282.8999938964843</c:v>
                </c:pt>
                <c:pt idx="2843">
                  <c:v>283.0</c:v>
                </c:pt>
                <c:pt idx="2844">
                  <c:v>283.0999755859375</c:v>
                </c:pt>
                <c:pt idx="2845">
                  <c:v>283.1999816894534</c:v>
                </c:pt>
                <c:pt idx="2846">
                  <c:v>283.2999877929687</c:v>
                </c:pt>
                <c:pt idx="2847">
                  <c:v>283.3999938964843</c:v>
                </c:pt>
                <c:pt idx="2848">
                  <c:v>283.5</c:v>
                </c:pt>
                <c:pt idx="2849">
                  <c:v>283.5999755859375</c:v>
                </c:pt>
                <c:pt idx="2850">
                  <c:v>283.6999816894534</c:v>
                </c:pt>
                <c:pt idx="2851">
                  <c:v>283.7999877929687</c:v>
                </c:pt>
                <c:pt idx="2852">
                  <c:v>283.8999938964843</c:v>
                </c:pt>
                <c:pt idx="2853">
                  <c:v>284.0</c:v>
                </c:pt>
                <c:pt idx="2854">
                  <c:v>284.0999755859375</c:v>
                </c:pt>
                <c:pt idx="2855">
                  <c:v>284.1999816894534</c:v>
                </c:pt>
                <c:pt idx="2856">
                  <c:v>284.2999877929687</c:v>
                </c:pt>
                <c:pt idx="2857">
                  <c:v>284.3999938964843</c:v>
                </c:pt>
                <c:pt idx="2858">
                  <c:v>284.5</c:v>
                </c:pt>
                <c:pt idx="2859">
                  <c:v>284.5999755859375</c:v>
                </c:pt>
                <c:pt idx="2860">
                  <c:v>284.6999816894534</c:v>
                </c:pt>
                <c:pt idx="2861">
                  <c:v>284.7999877929687</c:v>
                </c:pt>
                <c:pt idx="2862">
                  <c:v>284.8999938964843</c:v>
                </c:pt>
                <c:pt idx="2863">
                  <c:v>285.0</c:v>
                </c:pt>
                <c:pt idx="2864">
                  <c:v>285.0999755859375</c:v>
                </c:pt>
                <c:pt idx="2865">
                  <c:v>285.1999816894534</c:v>
                </c:pt>
                <c:pt idx="2866">
                  <c:v>285.2999877929687</c:v>
                </c:pt>
                <c:pt idx="2867">
                  <c:v>285.3999938964843</c:v>
                </c:pt>
                <c:pt idx="2868">
                  <c:v>285.5</c:v>
                </c:pt>
                <c:pt idx="2869">
                  <c:v>285.5999755859375</c:v>
                </c:pt>
                <c:pt idx="2870">
                  <c:v>285.6999816894534</c:v>
                </c:pt>
                <c:pt idx="2871">
                  <c:v>285.7999877929687</c:v>
                </c:pt>
                <c:pt idx="2872">
                  <c:v>285.8999938964843</c:v>
                </c:pt>
                <c:pt idx="2873">
                  <c:v>286.0</c:v>
                </c:pt>
                <c:pt idx="2874">
                  <c:v>286.0999755859375</c:v>
                </c:pt>
                <c:pt idx="2875">
                  <c:v>286.1999816894534</c:v>
                </c:pt>
                <c:pt idx="2876">
                  <c:v>286.2999877929687</c:v>
                </c:pt>
                <c:pt idx="2877">
                  <c:v>286.3999938964843</c:v>
                </c:pt>
                <c:pt idx="2878">
                  <c:v>286.5</c:v>
                </c:pt>
                <c:pt idx="2879">
                  <c:v>286.5999755859375</c:v>
                </c:pt>
                <c:pt idx="2880">
                  <c:v>286.6999816894534</c:v>
                </c:pt>
                <c:pt idx="2881">
                  <c:v>286.7999877929687</c:v>
                </c:pt>
                <c:pt idx="2882">
                  <c:v>286.8999938964843</c:v>
                </c:pt>
                <c:pt idx="2883">
                  <c:v>287.0</c:v>
                </c:pt>
                <c:pt idx="2884">
                  <c:v>287.0999755859375</c:v>
                </c:pt>
                <c:pt idx="2885">
                  <c:v>287.1999816894534</c:v>
                </c:pt>
                <c:pt idx="2886">
                  <c:v>287.2999877929687</c:v>
                </c:pt>
                <c:pt idx="2887">
                  <c:v>287.3999938964843</c:v>
                </c:pt>
                <c:pt idx="2888">
                  <c:v>287.5</c:v>
                </c:pt>
                <c:pt idx="2889">
                  <c:v>287.5999755859375</c:v>
                </c:pt>
                <c:pt idx="2890">
                  <c:v>287.6999816894534</c:v>
                </c:pt>
                <c:pt idx="2891">
                  <c:v>287.7999877929687</c:v>
                </c:pt>
                <c:pt idx="2892">
                  <c:v>287.8999938964843</c:v>
                </c:pt>
                <c:pt idx="2893">
                  <c:v>288.0</c:v>
                </c:pt>
                <c:pt idx="2894">
                  <c:v>288.0999755859375</c:v>
                </c:pt>
                <c:pt idx="2895">
                  <c:v>288.1999816894534</c:v>
                </c:pt>
                <c:pt idx="2896">
                  <c:v>288.2999877929687</c:v>
                </c:pt>
                <c:pt idx="2897">
                  <c:v>288.3999938964843</c:v>
                </c:pt>
                <c:pt idx="2898">
                  <c:v>288.5</c:v>
                </c:pt>
                <c:pt idx="2899">
                  <c:v>288.5999755859375</c:v>
                </c:pt>
                <c:pt idx="2900">
                  <c:v>288.6999816894534</c:v>
                </c:pt>
                <c:pt idx="2901">
                  <c:v>288.7999877929687</c:v>
                </c:pt>
                <c:pt idx="2902">
                  <c:v>288.8999938964843</c:v>
                </c:pt>
                <c:pt idx="2903">
                  <c:v>289.0</c:v>
                </c:pt>
                <c:pt idx="2904">
                  <c:v>289.0999755859375</c:v>
                </c:pt>
                <c:pt idx="2905">
                  <c:v>289.1999816894534</c:v>
                </c:pt>
                <c:pt idx="2906">
                  <c:v>289.2999877929687</c:v>
                </c:pt>
                <c:pt idx="2907">
                  <c:v>289.3999938964843</c:v>
                </c:pt>
                <c:pt idx="2908">
                  <c:v>289.5</c:v>
                </c:pt>
                <c:pt idx="2909">
                  <c:v>289.5999755859375</c:v>
                </c:pt>
                <c:pt idx="2910">
                  <c:v>289.6999816894534</c:v>
                </c:pt>
                <c:pt idx="2911">
                  <c:v>289.7999877929687</c:v>
                </c:pt>
                <c:pt idx="2912">
                  <c:v>289.8999938964843</c:v>
                </c:pt>
                <c:pt idx="2913">
                  <c:v>290.0</c:v>
                </c:pt>
                <c:pt idx="2914">
                  <c:v>290.0999755859375</c:v>
                </c:pt>
                <c:pt idx="2915">
                  <c:v>290.1999816894534</c:v>
                </c:pt>
                <c:pt idx="2916">
                  <c:v>290.2999877929687</c:v>
                </c:pt>
                <c:pt idx="2917">
                  <c:v>290.3999938964843</c:v>
                </c:pt>
                <c:pt idx="2918">
                  <c:v>290.5</c:v>
                </c:pt>
                <c:pt idx="2919">
                  <c:v>290.5999755859375</c:v>
                </c:pt>
                <c:pt idx="2920">
                  <c:v>290.6999816894534</c:v>
                </c:pt>
                <c:pt idx="2921">
                  <c:v>290.7999877929687</c:v>
                </c:pt>
                <c:pt idx="2922">
                  <c:v>290.8999938964843</c:v>
                </c:pt>
                <c:pt idx="2923">
                  <c:v>291.0</c:v>
                </c:pt>
                <c:pt idx="2924">
                  <c:v>291.0999755859375</c:v>
                </c:pt>
                <c:pt idx="2925">
                  <c:v>291.1999816894534</c:v>
                </c:pt>
                <c:pt idx="2926">
                  <c:v>291.2999877929687</c:v>
                </c:pt>
                <c:pt idx="2927">
                  <c:v>291.3999938964843</c:v>
                </c:pt>
                <c:pt idx="2928">
                  <c:v>291.5</c:v>
                </c:pt>
                <c:pt idx="2929">
                  <c:v>291.5999755859375</c:v>
                </c:pt>
                <c:pt idx="2930">
                  <c:v>291.6999816894534</c:v>
                </c:pt>
                <c:pt idx="2931">
                  <c:v>291.7999877929687</c:v>
                </c:pt>
                <c:pt idx="2932">
                  <c:v>291.8999938964843</c:v>
                </c:pt>
                <c:pt idx="2933">
                  <c:v>292.0</c:v>
                </c:pt>
                <c:pt idx="2934">
                  <c:v>292.0999755859375</c:v>
                </c:pt>
                <c:pt idx="2935">
                  <c:v>292.1999816894534</c:v>
                </c:pt>
                <c:pt idx="2936">
                  <c:v>292.2999877929687</c:v>
                </c:pt>
                <c:pt idx="2937">
                  <c:v>292.3999938964843</c:v>
                </c:pt>
                <c:pt idx="2938">
                  <c:v>292.5</c:v>
                </c:pt>
                <c:pt idx="2939">
                  <c:v>292.5999755859375</c:v>
                </c:pt>
                <c:pt idx="2940">
                  <c:v>292.6999816894534</c:v>
                </c:pt>
                <c:pt idx="2941">
                  <c:v>292.7999877929687</c:v>
                </c:pt>
                <c:pt idx="2942">
                  <c:v>292.8999938964843</c:v>
                </c:pt>
                <c:pt idx="2943">
                  <c:v>293.0</c:v>
                </c:pt>
                <c:pt idx="2944">
                  <c:v>293.0999755859375</c:v>
                </c:pt>
                <c:pt idx="2945">
                  <c:v>293.1999816894534</c:v>
                </c:pt>
                <c:pt idx="2946">
                  <c:v>293.2999877929687</c:v>
                </c:pt>
                <c:pt idx="2947">
                  <c:v>293.3999938964843</c:v>
                </c:pt>
                <c:pt idx="2948">
                  <c:v>293.5</c:v>
                </c:pt>
                <c:pt idx="2949">
                  <c:v>293.5999755859375</c:v>
                </c:pt>
                <c:pt idx="2950">
                  <c:v>293.6999816894534</c:v>
                </c:pt>
                <c:pt idx="2951">
                  <c:v>293.7999877929687</c:v>
                </c:pt>
                <c:pt idx="2952">
                  <c:v>293.8999938964843</c:v>
                </c:pt>
                <c:pt idx="2953">
                  <c:v>294.0</c:v>
                </c:pt>
                <c:pt idx="2954">
                  <c:v>294.0999755859375</c:v>
                </c:pt>
                <c:pt idx="2955">
                  <c:v>294.1999816894534</c:v>
                </c:pt>
                <c:pt idx="2956">
                  <c:v>294.2999877929687</c:v>
                </c:pt>
                <c:pt idx="2957">
                  <c:v>294.3999938964843</c:v>
                </c:pt>
                <c:pt idx="2958">
                  <c:v>294.5</c:v>
                </c:pt>
                <c:pt idx="2959">
                  <c:v>294.5999755859375</c:v>
                </c:pt>
                <c:pt idx="2960">
                  <c:v>294.6999816894534</c:v>
                </c:pt>
                <c:pt idx="2961">
                  <c:v>294.7999877929687</c:v>
                </c:pt>
                <c:pt idx="2962">
                  <c:v>294.8999938964843</c:v>
                </c:pt>
                <c:pt idx="2963">
                  <c:v>295.0</c:v>
                </c:pt>
                <c:pt idx="2964">
                  <c:v>295.0999755859375</c:v>
                </c:pt>
                <c:pt idx="2965">
                  <c:v>295.1999816894534</c:v>
                </c:pt>
                <c:pt idx="2966">
                  <c:v>295.2999877929687</c:v>
                </c:pt>
                <c:pt idx="2967">
                  <c:v>295.3999938964843</c:v>
                </c:pt>
                <c:pt idx="2968">
                  <c:v>295.5</c:v>
                </c:pt>
                <c:pt idx="2969">
                  <c:v>295.5999755859375</c:v>
                </c:pt>
                <c:pt idx="2970">
                  <c:v>295.6999816894534</c:v>
                </c:pt>
                <c:pt idx="2971">
                  <c:v>295.7999877929687</c:v>
                </c:pt>
                <c:pt idx="2972">
                  <c:v>295.8999938964843</c:v>
                </c:pt>
                <c:pt idx="2973">
                  <c:v>296.0</c:v>
                </c:pt>
                <c:pt idx="2974">
                  <c:v>296.0999755859375</c:v>
                </c:pt>
                <c:pt idx="2975">
                  <c:v>296.1999816894534</c:v>
                </c:pt>
                <c:pt idx="2976">
                  <c:v>296.2999877929687</c:v>
                </c:pt>
                <c:pt idx="2977">
                  <c:v>296.3999938964843</c:v>
                </c:pt>
                <c:pt idx="2978">
                  <c:v>296.5</c:v>
                </c:pt>
                <c:pt idx="2979">
                  <c:v>296.5999755859375</c:v>
                </c:pt>
                <c:pt idx="2980">
                  <c:v>296.6999816894534</c:v>
                </c:pt>
                <c:pt idx="2981">
                  <c:v>296.7999877929687</c:v>
                </c:pt>
                <c:pt idx="2982">
                  <c:v>296.8999938964843</c:v>
                </c:pt>
                <c:pt idx="2983">
                  <c:v>297.0</c:v>
                </c:pt>
                <c:pt idx="2984">
                  <c:v>297.0999755859375</c:v>
                </c:pt>
                <c:pt idx="2985">
                  <c:v>297.1999816894534</c:v>
                </c:pt>
                <c:pt idx="2986">
                  <c:v>297.2999877929687</c:v>
                </c:pt>
                <c:pt idx="2987">
                  <c:v>297.3999938964843</c:v>
                </c:pt>
                <c:pt idx="2988">
                  <c:v>297.5</c:v>
                </c:pt>
                <c:pt idx="2989">
                  <c:v>297.5999755859375</c:v>
                </c:pt>
                <c:pt idx="2990">
                  <c:v>297.6999816894534</c:v>
                </c:pt>
                <c:pt idx="2991">
                  <c:v>297.7999877929687</c:v>
                </c:pt>
                <c:pt idx="2992">
                  <c:v>297.8999938964843</c:v>
                </c:pt>
                <c:pt idx="2993">
                  <c:v>298.0</c:v>
                </c:pt>
                <c:pt idx="2994">
                  <c:v>298.0999755859375</c:v>
                </c:pt>
                <c:pt idx="2995">
                  <c:v>298.1999816894534</c:v>
                </c:pt>
                <c:pt idx="2996">
                  <c:v>298.2999877929687</c:v>
                </c:pt>
                <c:pt idx="2997">
                  <c:v>298.3999938964843</c:v>
                </c:pt>
                <c:pt idx="2998">
                  <c:v>298.5</c:v>
                </c:pt>
                <c:pt idx="2999">
                  <c:v>298.5999755859375</c:v>
                </c:pt>
                <c:pt idx="3000">
                  <c:v>298.6999816894534</c:v>
                </c:pt>
                <c:pt idx="3001">
                  <c:v>298.7999877929687</c:v>
                </c:pt>
                <c:pt idx="3002">
                  <c:v>298.8999938964843</c:v>
                </c:pt>
                <c:pt idx="3003">
                  <c:v>299.0</c:v>
                </c:pt>
                <c:pt idx="3004">
                  <c:v>299.0999755859375</c:v>
                </c:pt>
                <c:pt idx="3005">
                  <c:v>299.1999816894534</c:v>
                </c:pt>
                <c:pt idx="3006">
                  <c:v>299.2999877929687</c:v>
                </c:pt>
                <c:pt idx="3007">
                  <c:v>299.3999938964843</c:v>
                </c:pt>
                <c:pt idx="3008">
                  <c:v>299.5</c:v>
                </c:pt>
                <c:pt idx="3009">
                  <c:v>299.5999755859375</c:v>
                </c:pt>
                <c:pt idx="3010">
                  <c:v>299.6999816894534</c:v>
                </c:pt>
                <c:pt idx="3011">
                  <c:v>299.7999877929687</c:v>
                </c:pt>
                <c:pt idx="3012">
                  <c:v>299.8999938964843</c:v>
                </c:pt>
                <c:pt idx="3013">
                  <c:v>300.0</c:v>
                </c:pt>
                <c:pt idx="3014">
                  <c:v>300.0999755859375</c:v>
                </c:pt>
                <c:pt idx="3015">
                  <c:v>300.1999816894534</c:v>
                </c:pt>
                <c:pt idx="3016">
                  <c:v>300.2999877929687</c:v>
                </c:pt>
                <c:pt idx="3017">
                  <c:v>300.3999938964843</c:v>
                </c:pt>
                <c:pt idx="3018">
                  <c:v>300.5</c:v>
                </c:pt>
                <c:pt idx="3019">
                  <c:v>300.5999755859375</c:v>
                </c:pt>
                <c:pt idx="3020">
                  <c:v>300.6999816894534</c:v>
                </c:pt>
                <c:pt idx="3021">
                  <c:v>300.7999877929687</c:v>
                </c:pt>
                <c:pt idx="3022">
                  <c:v>300.8999938964843</c:v>
                </c:pt>
                <c:pt idx="3023">
                  <c:v>301.0</c:v>
                </c:pt>
                <c:pt idx="3024">
                  <c:v>301.0999755859375</c:v>
                </c:pt>
                <c:pt idx="3025">
                  <c:v>301.1999816894534</c:v>
                </c:pt>
                <c:pt idx="3026">
                  <c:v>301.2999877929687</c:v>
                </c:pt>
                <c:pt idx="3027">
                  <c:v>301.3999938964843</c:v>
                </c:pt>
                <c:pt idx="3028">
                  <c:v>301.5</c:v>
                </c:pt>
                <c:pt idx="3029">
                  <c:v>301.5999755859375</c:v>
                </c:pt>
                <c:pt idx="3030">
                  <c:v>301.6999816894534</c:v>
                </c:pt>
                <c:pt idx="3031">
                  <c:v>301.7999877929687</c:v>
                </c:pt>
                <c:pt idx="3032">
                  <c:v>301.8999938964843</c:v>
                </c:pt>
                <c:pt idx="3033">
                  <c:v>302.0</c:v>
                </c:pt>
                <c:pt idx="3034">
                  <c:v>302.0999755859375</c:v>
                </c:pt>
                <c:pt idx="3035">
                  <c:v>302.1999816894534</c:v>
                </c:pt>
                <c:pt idx="3036">
                  <c:v>302.2999877929687</c:v>
                </c:pt>
                <c:pt idx="3037">
                  <c:v>302.3999938964843</c:v>
                </c:pt>
                <c:pt idx="3038">
                  <c:v>302.5</c:v>
                </c:pt>
                <c:pt idx="3039">
                  <c:v>302.5999755859375</c:v>
                </c:pt>
                <c:pt idx="3040">
                  <c:v>302.6999816894534</c:v>
                </c:pt>
                <c:pt idx="3041">
                  <c:v>302.7999877929687</c:v>
                </c:pt>
                <c:pt idx="3042">
                  <c:v>302.8999938964843</c:v>
                </c:pt>
                <c:pt idx="3043">
                  <c:v>303.0</c:v>
                </c:pt>
                <c:pt idx="3044">
                  <c:v>303.0999755859375</c:v>
                </c:pt>
                <c:pt idx="3045">
                  <c:v>303.1999816894534</c:v>
                </c:pt>
                <c:pt idx="3046">
                  <c:v>303.2999877929687</c:v>
                </c:pt>
                <c:pt idx="3047">
                  <c:v>303.3999938964843</c:v>
                </c:pt>
                <c:pt idx="3048">
                  <c:v>303.5</c:v>
                </c:pt>
                <c:pt idx="3049">
                  <c:v>303.5999755859375</c:v>
                </c:pt>
                <c:pt idx="3050">
                  <c:v>303.6999816894534</c:v>
                </c:pt>
                <c:pt idx="3051">
                  <c:v>303.7999877929687</c:v>
                </c:pt>
                <c:pt idx="3052">
                  <c:v>303.8999938964843</c:v>
                </c:pt>
                <c:pt idx="3053">
                  <c:v>304.0</c:v>
                </c:pt>
                <c:pt idx="3054">
                  <c:v>304.0999755859375</c:v>
                </c:pt>
                <c:pt idx="3055">
                  <c:v>304.1999816894534</c:v>
                </c:pt>
                <c:pt idx="3056">
                  <c:v>304.2999877929687</c:v>
                </c:pt>
                <c:pt idx="3057">
                  <c:v>304.3999938964843</c:v>
                </c:pt>
                <c:pt idx="3058">
                  <c:v>304.5</c:v>
                </c:pt>
                <c:pt idx="3059">
                  <c:v>304.5999755859375</c:v>
                </c:pt>
                <c:pt idx="3060">
                  <c:v>304.6999816894534</c:v>
                </c:pt>
                <c:pt idx="3061">
                  <c:v>304.7999877929687</c:v>
                </c:pt>
                <c:pt idx="3062">
                  <c:v>304.8999938964843</c:v>
                </c:pt>
                <c:pt idx="3063">
                  <c:v>305.0</c:v>
                </c:pt>
                <c:pt idx="3064">
                  <c:v>305.0999755859375</c:v>
                </c:pt>
                <c:pt idx="3065">
                  <c:v>305.1999816894534</c:v>
                </c:pt>
                <c:pt idx="3066">
                  <c:v>305.2999877929687</c:v>
                </c:pt>
                <c:pt idx="3067">
                  <c:v>305.3999938964843</c:v>
                </c:pt>
                <c:pt idx="3068">
                  <c:v>305.5</c:v>
                </c:pt>
                <c:pt idx="3069">
                  <c:v>305.5999755859375</c:v>
                </c:pt>
                <c:pt idx="3070">
                  <c:v>305.6999816894534</c:v>
                </c:pt>
                <c:pt idx="3071">
                  <c:v>305.7999877929687</c:v>
                </c:pt>
                <c:pt idx="3072">
                  <c:v>305.8999938964843</c:v>
                </c:pt>
                <c:pt idx="3073">
                  <c:v>306.0</c:v>
                </c:pt>
                <c:pt idx="3074">
                  <c:v>306.0999755859375</c:v>
                </c:pt>
                <c:pt idx="3075">
                  <c:v>306.1999816894534</c:v>
                </c:pt>
                <c:pt idx="3076">
                  <c:v>306.2999877929687</c:v>
                </c:pt>
                <c:pt idx="3077">
                  <c:v>306.3999938964843</c:v>
                </c:pt>
                <c:pt idx="3078">
                  <c:v>306.5</c:v>
                </c:pt>
                <c:pt idx="3079">
                  <c:v>306.5999755859375</c:v>
                </c:pt>
                <c:pt idx="3080">
                  <c:v>306.6999816894534</c:v>
                </c:pt>
                <c:pt idx="3081">
                  <c:v>306.7999877929687</c:v>
                </c:pt>
                <c:pt idx="3082">
                  <c:v>306.8999938964843</c:v>
                </c:pt>
                <c:pt idx="3083">
                  <c:v>307.0</c:v>
                </c:pt>
                <c:pt idx="3084">
                  <c:v>307.0999755859375</c:v>
                </c:pt>
                <c:pt idx="3085">
                  <c:v>307.1999816894534</c:v>
                </c:pt>
                <c:pt idx="3086">
                  <c:v>307.2999877929687</c:v>
                </c:pt>
                <c:pt idx="3087">
                  <c:v>307.3999938964843</c:v>
                </c:pt>
                <c:pt idx="3088">
                  <c:v>307.5</c:v>
                </c:pt>
                <c:pt idx="3089">
                  <c:v>307.5999755859375</c:v>
                </c:pt>
                <c:pt idx="3090">
                  <c:v>307.6999816894534</c:v>
                </c:pt>
                <c:pt idx="3091">
                  <c:v>307.7999877929687</c:v>
                </c:pt>
                <c:pt idx="3092">
                  <c:v>307.8999938964843</c:v>
                </c:pt>
                <c:pt idx="3093">
                  <c:v>308.0</c:v>
                </c:pt>
                <c:pt idx="3094">
                  <c:v>308.0999755859375</c:v>
                </c:pt>
                <c:pt idx="3095">
                  <c:v>308.1999816894534</c:v>
                </c:pt>
                <c:pt idx="3096">
                  <c:v>308.2999877929687</c:v>
                </c:pt>
                <c:pt idx="3097">
                  <c:v>308.3999938964843</c:v>
                </c:pt>
                <c:pt idx="3098">
                  <c:v>308.5</c:v>
                </c:pt>
                <c:pt idx="3099">
                  <c:v>308.5999755859375</c:v>
                </c:pt>
                <c:pt idx="3100">
                  <c:v>308.6999816894534</c:v>
                </c:pt>
                <c:pt idx="3101">
                  <c:v>308.7999877929687</c:v>
                </c:pt>
                <c:pt idx="3102">
                  <c:v>308.8999938964843</c:v>
                </c:pt>
                <c:pt idx="3103">
                  <c:v>309.0</c:v>
                </c:pt>
                <c:pt idx="3104">
                  <c:v>309.0999755859375</c:v>
                </c:pt>
                <c:pt idx="3105">
                  <c:v>309.1999816894534</c:v>
                </c:pt>
                <c:pt idx="3106">
                  <c:v>309.2999877929687</c:v>
                </c:pt>
                <c:pt idx="3107">
                  <c:v>309.3999938964843</c:v>
                </c:pt>
                <c:pt idx="3108">
                  <c:v>309.5</c:v>
                </c:pt>
                <c:pt idx="3109">
                  <c:v>309.5999755859375</c:v>
                </c:pt>
                <c:pt idx="3110">
                  <c:v>309.6999816894534</c:v>
                </c:pt>
                <c:pt idx="3111">
                  <c:v>309.7999877929687</c:v>
                </c:pt>
                <c:pt idx="3112">
                  <c:v>309.8999938964843</c:v>
                </c:pt>
                <c:pt idx="3113">
                  <c:v>310.0</c:v>
                </c:pt>
                <c:pt idx="3114">
                  <c:v>310.0999755859375</c:v>
                </c:pt>
                <c:pt idx="3115">
                  <c:v>310.1999816894534</c:v>
                </c:pt>
                <c:pt idx="3116">
                  <c:v>310.2999877929687</c:v>
                </c:pt>
                <c:pt idx="3117">
                  <c:v>310.3999938964843</c:v>
                </c:pt>
                <c:pt idx="3118">
                  <c:v>310.5</c:v>
                </c:pt>
                <c:pt idx="3119">
                  <c:v>310.5999755859375</c:v>
                </c:pt>
                <c:pt idx="3120">
                  <c:v>310.6999816894534</c:v>
                </c:pt>
                <c:pt idx="3121">
                  <c:v>310.7999877929687</c:v>
                </c:pt>
                <c:pt idx="3122">
                  <c:v>310.8999938964843</c:v>
                </c:pt>
                <c:pt idx="3123">
                  <c:v>311.0</c:v>
                </c:pt>
                <c:pt idx="3124">
                  <c:v>311.0999755859375</c:v>
                </c:pt>
                <c:pt idx="3125">
                  <c:v>311.1999816894534</c:v>
                </c:pt>
                <c:pt idx="3126">
                  <c:v>311.2999877929687</c:v>
                </c:pt>
                <c:pt idx="3127">
                  <c:v>311.3999938964843</c:v>
                </c:pt>
                <c:pt idx="3128">
                  <c:v>311.5</c:v>
                </c:pt>
                <c:pt idx="3129">
                  <c:v>311.5999755859375</c:v>
                </c:pt>
                <c:pt idx="3130">
                  <c:v>311.6999816894534</c:v>
                </c:pt>
                <c:pt idx="3131">
                  <c:v>311.7999877929687</c:v>
                </c:pt>
                <c:pt idx="3132">
                  <c:v>311.8999938964843</c:v>
                </c:pt>
                <c:pt idx="3133">
                  <c:v>312.0</c:v>
                </c:pt>
                <c:pt idx="3134">
                  <c:v>312.0999755859375</c:v>
                </c:pt>
                <c:pt idx="3135">
                  <c:v>312.1999816894534</c:v>
                </c:pt>
                <c:pt idx="3136">
                  <c:v>312.2999877929687</c:v>
                </c:pt>
                <c:pt idx="3137">
                  <c:v>312.3999938964843</c:v>
                </c:pt>
                <c:pt idx="3138">
                  <c:v>312.5</c:v>
                </c:pt>
                <c:pt idx="3139">
                  <c:v>312.5999755859375</c:v>
                </c:pt>
                <c:pt idx="3140">
                  <c:v>312.6999816894534</c:v>
                </c:pt>
                <c:pt idx="3141">
                  <c:v>312.7999877929687</c:v>
                </c:pt>
                <c:pt idx="3142">
                  <c:v>312.8999938964843</c:v>
                </c:pt>
                <c:pt idx="3143">
                  <c:v>313.0</c:v>
                </c:pt>
                <c:pt idx="3144">
                  <c:v>313.0999755859375</c:v>
                </c:pt>
                <c:pt idx="3145">
                  <c:v>313.1999816894534</c:v>
                </c:pt>
                <c:pt idx="3146">
                  <c:v>313.2999877929687</c:v>
                </c:pt>
                <c:pt idx="3147">
                  <c:v>313.3999938964843</c:v>
                </c:pt>
                <c:pt idx="3148">
                  <c:v>313.5</c:v>
                </c:pt>
                <c:pt idx="3149">
                  <c:v>313.5999755859375</c:v>
                </c:pt>
                <c:pt idx="3150">
                  <c:v>313.6999816894534</c:v>
                </c:pt>
                <c:pt idx="3151">
                  <c:v>313.7999877929687</c:v>
                </c:pt>
                <c:pt idx="3152">
                  <c:v>313.8999938964843</c:v>
                </c:pt>
                <c:pt idx="3153">
                  <c:v>314.0</c:v>
                </c:pt>
                <c:pt idx="3154">
                  <c:v>314.0999755859375</c:v>
                </c:pt>
                <c:pt idx="3155">
                  <c:v>314.1999816894534</c:v>
                </c:pt>
                <c:pt idx="3156">
                  <c:v>314.2999877929687</c:v>
                </c:pt>
                <c:pt idx="3157">
                  <c:v>314.3999938964843</c:v>
                </c:pt>
                <c:pt idx="3158">
                  <c:v>314.5</c:v>
                </c:pt>
                <c:pt idx="3159">
                  <c:v>314.5999755859375</c:v>
                </c:pt>
                <c:pt idx="3160">
                  <c:v>314.6999816894534</c:v>
                </c:pt>
                <c:pt idx="3161">
                  <c:v>314.7999877929687</c:v>
                </c:pt>
                <c:pt idx="3162">
                  <c:v>314.8999938964843</c:v>
                </c:pt>
                <c:pt idx="3163">
                  <c:v>315.0</c:v>
                </c:pt>
                <c:pt idx="3164">
                  <c:v>315.0999755859375</c:v>
                </c:pt>
                <c:pt idx="3165">
                  <c:v>315.1999816894534</c:v>
                </c:pt>
                <c:pt idx="3166">
                  <c:v>315.2999877929687</c:v>
                </c:pt>
                <c:pt idx="3167">
                  <c:v>315.3999938964843</c:v>
                </c:pt>
                <c:pt idx="3168">
                  <c:v>315.5</c:v>
                </c:pt>
                <c:pt idx="3169">
                  <c:v>315.5999755859375</c:v>
                </c:pt>
                <c:pt idx="3170">
                  <c:v>315.6999816894534</c:v>
                </c:pt>
                <c:pt idx="3171">
                  <c:v>315.7999877929687</c:v>
                </c:pt>
                <c:pt idx="3172">
                  <c:v>315.8999938964843</c:v>
                </c:pt>
                <c:pt idx="3173">
                  <c:v>316.0</c:v>
                </c:pt>
                <c:pt idx="3174">
                  <c:v>316.0999755859375</c:v>
                </c:pt>
                <c:pt idx="3175">
                  <c:v>316.1999816894534</c:v>
                </c:pt>
                <c:pt idx="3176">
                  <c:v>316.2999877929687</c:v>
                </c:pt>
                <c:pt idx="3177">
                  <c:v>316.3999938964843</c:v>
                </c:pt>
                <c:pt idx="3178">
                  <c:v>316.5</c:v>
                </c:pt>
                <c:pt idx="3179">
                  <c:v>316.5999755859375</c:v>
                </c:pt>
                <c:pt idx="3180">
                  <c:v>316.6999816894534</c:v>
                </c:pt>
                <c:pt idx="3181">
                  <c:v>316.7999877929687</c:v>
                </c:pt>
                <c:pt idx="3182">
                  <c:v>316.8999938964843</c:v>
                </c:pt>
                <c:pt idx="3183">
                  <c:v>317.0</c:v>
                </c:pt>
                <c:pt idx="3184">
                  <c:v>317.0999755859375</c:v>
                </c:pt>
                <c:pt idx="3185">
                  <c:v>317.1999816894534</c:v>
                </c:pt>
                <c:pt idx="3186">
                  <c:v>317.2999877929687</c:v>
                </c:pt>
                <c:pt idx="3187">
                  <c:v>317.3999938964843</c:v>
                </c:pt>
                <c:pt idx="3188">
                  <c:v>317.5</c:v>
                </c:pt>
                <c:pt idx="3189">
                  <c:v>317.5999755859375</c:v>
                </c:pt>
                <c:pt idx="3190">
                  <c:v>317.6999816894534</c:v>
                </c:pt>
                <c:pt idx="3191">
                  <c:v>317.7999877929687</c:v>
                </c:pt>
                <c:pt idx="3192">
                  <c:v>317.8999938964843</c:v>
                </c:pt>
                <c:pt idx="3193">
                  <c:v>318.0</c:v>
                </c:pt>
                <c:pt idx="3194">
                  <c:v>318.0999755859375</c:v>
                </c:pt>
                <c:pt idx="3195">
                  <c:v>318.1999816894534</c:v>
                </c:pt>
                <c:pt idx="3196">
                  <c:v>318.2999877929687</c:v>
                </c:pt>
                <c:pt idx="3197">
                  <c:v>318.3999938964843</c:v>
                </c:pt>
                <c:pt idx="3198">
                  <c:v>318.5</c:v>
                </c:pt>
                <c:pt idx="3199">
                  <c:v>318.5999755859375</c:v>
                </c:pt>
                <c:pt idx="3200">
                  <c:v>318.6999816894534</c:v>
                </c:pt>
                <c:pt idx="3201">
                  <c:v>318.7999877929687</c:v>
                </c:pt>
                <c:pt idx="3202">
                  <c:v>318.8999938964843</c:v>
                </c:pt>
                <c:pt idx="3203">
                  <c:v>319.0</c:v>
                </c:pt>
                <c:pt idx="3204">
                  <c:v>319.0999755859375</c:v>
                </c:pt>
                <c:pt idx="3205">
                  <c:v>319.1999816894534</c:v>
                </c:pt>
                <c:pt idx="3206">
                  <c:v>319.2999877929687</c:v>
                </c:pt>
                <c:pt idx="3207">
                  <c:v>319.3999938964843</c:v>
                </c:pt>
                <c:pt idx="3208">
                  <c:v>319.5</c:v>
                </c:pt>
                <c:pt idx="3209">
                  <c:v>319.5999755859375</c:v>
                </c:pt>
                <c:pt idx="3210">
                  <c:v>319.6999816894534</c:v>
                </c:pt>
                <c:pt idx="3211">
                  <c:v>319.7999877929687</c:v>
                </c:pt>
                <c:pt idx="3212">
                  <c:v>319.8999938964843</c:v>
                </c:pt>
                <c:pt idx="3213">
                  <c:v>320.0</c:v>
                </c:pt>
                <c:pt idx="3214">
                  <c:v>320.0999755859375</c:v>
                </c:pt>
                <c:pt idx="3215">
                  <c:v>320.1999816894534</c:v>
                </c:pt>
                <c:pt idx="3216">
                  <c:v>320.2999877929687</c:v>
                </c:pt>
                <c:pt idx="3217">
                  <c:v>320.3999938964843</c:v>
                </c:pt>
                <c:pt idx="3218">
                  <c:v>320.5</c:v>
                </c:pt>
                <c:pt idx="3219">
                  <c:v>320.5999755859375</c:v>
                </c:pt>
                <c:pt idx="3220">
                  <c:v>320.6999816894534</c:v>
                </c:pt>
                <c:pt idx="3221">
                  <c:v>320.7999877929687</c:v>
                </c:pt>
                <c:pt idx="3222">
                  <c:v>320.8999938964843</c:v>
                </c:pt>
                <c:pt idx="3223">
                  <c:v>321.0</c:v>
                </c:pt>
                <c:pt idx="3224">
                  <c:v>321.0999755859375</c:v>
                </c:pt>
                <c:pt idx="3225">
                  <c:v>321.1999816894534</c:v>
                </c:pt>
                <c:pt idx="3226">
                  <c:v>321.2999877929687</c:v>
                </c:pt>
                <c:pt idx="3227">
                  <c:v>321.3999938964843</c:v>
                </c:pt>
                <c:pt idx="3228">
                  <c:v>321.5</c:v>
                </c:pt>
                <c:pt idx="3229">
                  <c:v>321.5999755859375</c:v>
                </c:pt>
                <c:pt idx="3230">
                  <c:v>321.6999816894534</c:v>
                </c:pt>
                <c:pt idx="3231">
                  <c:v>321.7999877929687</c:v>
                </c:pt>
                <c:pt idx="3232">
                  <c:v>321.8999938964843</c:v>
                </c:pt>
                <c:pt idx="3233">
                  <c:v>322.0</c:v>
                </c:pt>
                <c:pt idx="3234">
                  <c:v>322.0999755859375</c:v>
                </c:pt>
                <c:pt idx="3235">
                  <c:v>322.1999816894534</c:v>
                </c:pt>
                <c:pt idx="3236">
                  <c:v>322.2999877929687</c:v>
                </c:pt>
                <c:pt idx="3237">
                  <c:v>322.3999938964843</c:v>
                </c:pt>
                <c:pt idx="3238">
                  <c:v>322.5</c:v>
                </c:pt>
                <c:pt idx="3239">
                  <c:v>322.5999755859375</c:v>
                </c:pt>
                <c:pt idx="3240">
                  <c:v>322.6999816894534</c:v>
                </c:pt>
                <c:pt idx="3241">
                  <c:v>322.7999877929687</c:v>
                </c:pt>
                <c:pt idx="3242">
                  <c:v>322.8999938964843</c:v>
                </c:pt>
                <c:pt idx="3243">
                  <c:v>323.0</c:v>
                </c:pt>
                <c:pt idx="3244">
                  <c:v>323.0999755859375</c:v>
                </c:pt>
                <c:pt idx="3245">
                  <c:v>323.1999816894534</c:v>
                </c:pt>
                <c:pt idx="3246">
                  <c:v>323.2999877929687</c:v>
                </c:pt>
                <c:pt idx="3247">
                  <c:v>323.3999938964843</c:v>
                </c:pt>
                <c:pt idx="3248">
                  <c:v>323.5</c:v>
                </c:pt>
                <c:pt idx="3249">
                  <c:v>323.5999755859375</c:v>
                </c:pt>
                <c:pt idx="3250">
                  <c:v>323.6999816894534</c:v>
                </c:pt>
                <c:pt idx="3251">
                  <c:v>323.7999877929687</c:v>
                </c:pt>
                <c:pt idx="3252">
                  <c:v>323.8999938964843</c:v>
                </c:pt>
                <c:pt idx="3253">
                  <c:v>324.0</c:v>
                </c:pt>
                <c:pt idx="3254">
                  <c:v>324.0999755859375</c:v>
                </c:pt>
                <c:pt idx="3255">
                  <c:v>324.1999816894534</c:v>
                </c:pt>
                <c:pt idx="3256">
                  <c:v>324.2999877929687</c:v>
                </c:pt>
                <c:pt idx="3257">
                  <c:v>324.3999938964843</c:v>
                </c:pt>
                <c:pt idx="3258">
                  <c:v>324.5</c:v>
                </c:pt>
                <c:pt idx="3259">
                  <c:v>324.5999755859375</c:v>
                </c:pt>
                <c:pt idx="3260">
                  <c:v>324.6999816894534</c:v>
                </c:pt>
                <c:pt idx="3261">
                  <c:v>324.7999877929687</c:v>
                </c:pt>
                <c:pt idx="3262">
                  <c:v>324.8999938964843</c:v>
                </c:pt>
                <c:pt idx="3263">
                  <c:v>325.0</c:v>
                </c:pt>
                <c:pt idx="3264">
                  <c:v>325.0999755859375</c:v>
                </c:pt>
                <c:pt idx="3265">
                  <c:v>325.1999816894534</c:v>
                </c:pt>
                <c:pt idx="3266">
                  <c:v>325.2999877929687</c:v>
                </c:pt>
                <c:pt idx="3267">
                  <c:v>325.3999938964843</c:v>
                </c:pt>
                <c:pt idx="3268">
                  <c:v>325.5</c:v>
                </c:pt>
                <c:pt idx="3269">
                  <c:v>325.5999755859375</c:v>
                </c:pt>
                <c:pt idx="3270">
                  <c:v>325.6999816894534</c:v>
                </c:pt>
                <c:pt idx="3271">
                  <c:v>325.7999877929687</c:v>
                </c:pt>
                <c:pt idx="3272">
                  <c:v>325.8999938964843</c:v>
                </c:pt>
                <c:pt idx="3273">
                  <c:v>326.0</c:v>
                </c:pt>
                <c:pt idx="3274">
                  <c:v>326.0999755859375</c:v>
                </c:pt>
                <c:pt idx="3275">
                  <c:v>326.1999816894534</c:v>
                </c:pt>
                <c:pt idx="3276">
                  <c:v>326.2999877929687</c:v>
                </c:pt>
                <c:pt idx="3277">
                  <c:v>326.3999938964843</c:v>
                </c:pt>
                <c:pt idx="3278">
                  <c:v>326.5</c:v>
                </c:pt>
                <c:pt idx="3279">
                  <c:v>326.5999755859375</c:v>
                </c:pt>
                <c:pt idx="3280">
                  <c:v>326.6999816894534</c:v>
                </c:pt>
                <c:pt idx="3281">
                  <c:v>326.7999877929687</c:v>
                </c:pt>
                <c:pt idx="3282">
                  <c:v>326.8999938964843</c:v>
                </c:pt>
                <c:pt idx="3283">
                  <c:v>327.0</c:v>
                </c:pt>
                <c:pt idx="3284">
                  <c:v>327.0999755859375</c:v>
                </c:pt>
                <c:pt idx="3285">
                  <c:v>327.1999816894534</c:v>
                </c:pt>
                <c:pt idx="3286">
                  <c:v>327.2999877929687</c:v>
                </c:pt>
                <c:pt idx="3287">
                  <c:v>327.3999938964843</c:v>
                </c:pt>
                <c:pt idx="3288">
                  <c:v>327.5</c:v>
                </c:pt>
                <c:pt idx="3289">
                  <c:v>327.5999755859375</c:v>
                </c:pt>
                <c:pt idx="3290">
                  <c:v>327.6999816894534</c:v>
                </c:pt>
                <c:pt idx="3291">
                  <c:v>327.7999877929687</c:v>
                </c:pt>
                <c:pt idx="3292">
                  <c:v>327.8999938964843</c:v>
                </c:pt>
                <c:pt idx="3293">
                  <c:v>328.0</c:v>
                </c:pt>
                <c:pt idx="3294">
                  <c:v>328.0999755859375</c:v>
                </c:pt>
                <c:pt idx="3295">
                  <c:v>328.1999816894534</c:v>
                </c:pt>
                <c:pt idx="3296">
                  <c:v>328.2999877929687</c:v>
                </c:pt>
                <c:pt idx="3297">
                  <c:v>328.3999938964843</c:v>
                </c:pt>
                <c:pt idx="3298">
                  <c:v>328.5</c:v>
                </c:pt>
                <c:pt idx="3299">
                  <c:v>328.5999755859375</c:v>
                </c:pt>
                <c:pt idx="3300">
                  <c:v>328.6999816894534</c:v>
                </c:pt>
                <c:pt idx="3301">
                  <c:v>328.7999877929687</c:v>
                </c:pt>
                <c:pt idx="3302">
                  <c:v>328.8999938964843</c:v>
                </c:pt>
                <c:pt idx="3303">
                  <c:v>329.0</c:v>
                </c:pt>
                <c:pt idx="3304">
                  <c:v>329.0999755859375</c:v>
                </c:pt>
                <c:pt idx="3305">
                  <c:v>329.1999816894534</c:v>
                </c:pt>
                <c:pt idx="3306">
                  <c:v>329.2999877929687</c:v>
                </c:pt>
                <c:pt idx="3307">
                  <c:v>329.3999938964843</c:v>
                </c:pt>
                <c:pt idx="3308">
                  <c:v>329.5</c:v>
                </c:pt>
                <c:pt idx="3309">
                  <c:v>329.5999755859375</c:v>
                </c:pt>
                <c:pt idx="3310">
                  <c:v>329.6999816894534</c:v>
                </c:pt>
                <c:pt idx="3311">
                  <c:v>329.7999877929687</c:v>
                </c:pt>
                <c:pt idx="3312">
                  <c:v>329.8999938964843</c:v>
                </c:pt>
                <c:pt idx="3313">
                  <c:v>330.0</c:v>
                </c:pt>
                <c:pt idx="3314">
                  <c:v>330.0999755859375</c:v>
                </c:pt>
                <c:pt idx="3315">
                  <c:v>330.1999816894534</c:v>
                </c:pt>
                <c:pt idx="3316">
                  <c:v>330.2999877929687</c:v>
                </c:pt>
                <c:pt idx="3317">
                  <c:v>330.3999938964843</c:v>
                </c:pt>
                <c:pt idx="3318">
                  <c:v>330.5</c:v>
                </c:pt>
                <c:pt idx="3319">
                  <c:v>330.5999755859375</c:v>
                </c:pt>
                <c:pt idx="3320">
                  <c:v>330.6999816894534</c:v>
                </c:pt>
                <c:pt idx="3321">
                  <c:v>330.7999877929687</c:v>
                </c:pt>
                <c:pt idx="3322">
                  <c:v>330.8999938964843</c:v>
                </c:pt>
                <c:pt idx="3323">
                  <c:v>331.0</c:v>
                </c:pt>
                <c:pt idx="3324">
                  <c:v>331.0999755859375</c:v>
                </c:pt>
                <c:pt idx="3325">
                  <c:v>331.1999816894534</c:v>
                </c:pt>
                <c:pt idx="3326">
                  <c:v>331.2999877929687</c:v>
                </c:pt>
                <c:pt idx="3327">
                  <c:v>331.3999938964843</c:v>
                </c:pt>
                <c:pt idx="3328">
                  <c:v>331.5</c:v>
                </c:pt>
                <c:pt idx="3329">
                  <c:v>331.5999755859375</c:v>
                </c:pt>
                <c:pt idx="3330">
                  <c:v>331.6999816894534</c:v>
                </c:pt>
                <c:pt idx="3331">
                  <c:v>331.7999877929687</c:v>
                </c:pt>
                <c:pt idx="3332">
                  <c:v>331.8999938964843</c:v>
                </c:pt>
                <c:pt idx="3333">
                  <c:v>332.0</c:v>
                </c:pt>
                <c:pt idx="3334">
                  <c:v>332.0999755859375</c:v>
                </c:pt>
                <c:pt idx="3335">
                  <c:v>332.1999816894534</c:v>
                </c:pt>
                <c:pt idx="3336">
                  <c:v>332.2999877929687</c:v>
                </c:pt>
                <c:pt idx="3337">
                  <c:v>332.3999938964843</c:v>
                </c:pt>
                <c:pt idx="3338">
                  <c:v>332.5</c:v>
                </c:pt>
                <c:pt idx="3339">
                  <c:v>332.5999755859375</c:v>
                </c:pt>
                <c:pt idx="3340">
                  <c:v>332.6999816894534</c:v>
                </c:pt>
                <c:pt idx="3341">
                  <c:v>332.7999877929687</c:v>
                </c:pt>
                <c:pt idx="3342">
                  <c:v>332.8999938964843</c:v>
                </c:pt>
                <c:pt idx="3343">
                  <c:v>333.0</c:v>
                </c:pt>
                <c:pt idx="3344">
                  <c:v>333.0999755859375</c:v>
                </c:pt>
                <c:pt idx="3345">
                  <c:v>333.1999816894534</c:v>
                </c:pt>
                <c:pt idx="3346">
                  <c:v>333.2999877929687</c:v>
                </c:pt>
                <c:pt idx="3347">
                  <c:v>333.3999938964843</c:v>
                </c:pt>
                <c:pt idx="3348">
                  <c:v>333.5</c:v>
                </c:pt>
                <c:pt idx="3349">
                  <c:v>333.5999755859375</c:v>
                </c:pt>
                <c:pt idx="3350">
                  <c:v>333.6999816894534</c:v>
                </c:pt>
                <c:pt idx="3351">
                  <c:v>333.7999877929687</c:v>
                </c:pt>
                <c:pt idx="3352">
                  <c:v>333.8999938964843</c:v>
                </c:pt>
                <c:pt idx="3353">
                  <c:v>334.0</c:v>
                </c:pt>
                <c:pt idx="3354">
                  <c:v>334.0999755859375</c:v>
                </c:pt>
                <c:pt idx="3355">
                  <c:v>334.1999816894534</c:v>
                </c:pt>
                <c:pt idx="3356">
                  <c:v>334.2999877929687</c:v>
                </c:pt>
                <c:pt idx="3357">
                  <c:v>334.3999938964843</c:v>
                </c:pt>
                <c:pt idx="3358">
                  <c:v>334.5</c:v>
                </c:pt>
                <c:pt idx="3359">
                  <c:v>334.5999755859375</c:v>
                </c:pt>
                <c:pt idx="3360">
                  <c:v>334.6999816894534</c:v>
                </c:pt>
                <c:pt idx="3361">
                  <c:v>334.7999877929687</c:v>
                </c:pt>
                <c:pt idx="3362">
                  <c:v>334.8999938964843</c:v>
                </c:pt>
                <c:pt idx="3363">
                  <c:v>335.0</c:v>
                </c:pt>
                <c:pt idx="3364">
                  <c:v>335.0999755859375</c:v>
                </c:pt>
                <c:pt idx="3365">
                  <c:v>335.1999816894534</c:v>
                </c:pt>
                <c:pt idx="3366">
                  <c:v>335.2999877929687</c:v>
                </c:pt>
                <c:pt idx="3367">
                  <c:v>335.3999938964843</c:v>
                </c:pt>
                <c:pt idx="3368">
                  <c:v>335.5</c:v>
                </c:pt>
                <c:pt idx="3369">
                  <c:v>335.5999755859375</c:v>
                </c:pt>
                <c:pt idx="3370">
                  <c:v>335.6999816894534</c:v>
                </c:pt>
                <c:pt idx="3371">
                  <c:v>335.7999877929687</c:v>
                </c:pt>
                <c:pt idx="3372">
                  <c:v>335.8999938964843</c:v>
                </c:pt>
                <c:pt idx="3373">
                  <c:v>336.0</c:v>
                </c:pt>
                <c:pt idx="3374">
                  <c:v>336.0999755859375</c:v>
                </c:pt>
                <c:pt idx="3375">
                  <c:v>336.1999816894534</c:v>
                </c:pt>
                <c:pt idx="3376">
                  <c:v>336.2999877929687</c:v>
                </c:pt>
                <c:pt idx="3377">
                  <c:v>336.3999938964843</c:v>
                </c:pt>
                <c:pt idx="3378">
                  <c:v>336.5</c:v>
                </c:pt>
                <c:pt idx="3379">
                  <c:v>336.5999755859375</c:v>
                </c:pt>
                <c:pt idx="3380">
                  <c:v>336.6999816894534</c:v>
                </c:pt>
                <c:pt idx="3381">
                  <c:v>336.7999877929687</c:v>
                </c:pt>
                <c:pt idx="3382">
                  <c:v>336.8999938964843</c:v>
                </c:pt>
                <c:pt idx="3383">
                  <c:v>337.0</c:v>
                </c:pt>
                <c:pt idx="3384">
                  <c:v>337.0999755859375</c:v>
                </c:pt>
                <c:pt idx="3385">
                  <c:v>337.1999816894534</c:v>
                </c:pt>
                <c:pt idx="3386">
                  <c:v>337.2999877929687</c:v>
                </c:pt>
                <c:pt idx="3387">
                  <c:v>337.3999938964843</c:v>
                </c:pt>
                <c:pt idx="3388">
                  <c:v>337.5</c:v>
                </c:pt>
                <c:pt idx="3389">
                  <c:v>337.5999755859375</c:v>
                </c:pt>
                <c:pt idx="3390">
                  <c:v>337.6999816894534</c:v>
                </c:pt>
                <c:pt idx="3391">
                  <c:v>337.7999877929687</c:v>
                </c:pt>
                <c:pt idx="3392">
                  <c:v>337.8999938964843</c:v>
                </c:pt>
                <c:pt idx="3393">
                  <c:v>338.0</c:v>
                </c:pt>
                <c:pt idx="3394">
                  <c:v>338.0999755859375</c:v>
                </c:pt>
                <c:pt idx="3395">
                  <c:v>338.1999816894534</c:v>
                </c:pt>
                <c:pt idx="3396">
                  <c:v>338.2999877929687</c:v>
                </c:pt>
                <c:pt idx="3397">
                  <c:v>338.3999938964843</c:v>
                </c:pt>
                <c:pt idx="3398">
                  <c:v>338.5</c:v>
                </c:pt>
                <c:pt idx="3399">
                  <c:v>338.5999755859375</c:v>
                </c:pt>
                <c:pt idx="3400">
                  <c:v>338.6999816894534</c:v>
                </c:pt>
                <c:pt idx="3401">
                  <c:v>338.7999877929687</c:v>
                </c:pt>
                <c:pt idx="3402">
                  <c:v>338.8999938964843</c:v>
                </c:pt>
                <c:pt idx="3403">
                  <c:v>339.0</c:v>
                </c:pt>
                <c:pt idx="3404">
                  <c:v>339.0999755859375</c:v>
                </c:pt>
                <c:pt idx="3405">
                  <c:v>339.1999816894534</c:v>
                </c:pt>
                <c:pt idx="3406">
                  <c:v>339.2999877929687</c:v>
                </c:pt>
                <c:pt idx="3407">
                  <c:v>339.3999938964843</c:v>
                </c:pt>
                <c:pt idx="3408">
                  <c:v>339.5</c:v>
                </c:pt>
                <c:pt idx="3409">
                  <c:v>339.5999755859375</c:v>
                </c:pt>
                <c:pt idx="3410">
                  <c:v>339.6999816894534</c:v>
                </c:pt>
                <c:pt idx="3411">
                  <c:v>339.7999877929687</c:v>
                </c:pt>
                <c:pt idx="3412">
                  <c:v>339.8999938964843</c:v>
                </c:pt>
                <c:pt idx="3413">
                  <c:v>340.0</c:v>
                </c:pt>
                <c:pt idx="3414">
                  <c:v>340.0999755859375</c:v>
                </c:pt>
                <c:pt idx="3415">
                  <c:v>340.1999816894534</c:v>
                </c:pt>
                <c:pt idx="3416">
                  <c:v>340.2999877929687</c:v>
                </c:pt>
                <c:pt idx="3417">
                  <c:v>340.3999938964843</c:v>
                </c:pt>
                <c:pt idx="3418">
                  <c:v>340.5</c:v>
                </c:pt>
                <c:pt idx="3419">
                  <c:v>340.5999755859375</c:v>
                </c:pt>
                <c:pt idx="3420">
                  <c:v>340.6999816894534</c:v>
                </c:pt>
                <c:pt idx="3421">
                  <c:v>340.7999877929687</c:v>
                </c:pt>
                <c:pt idx="3422">
                  <c:v>340.8999938964843</c:v>
                </c:pt>
                <c:pt idx="3423">
                  <c:v>341.0</c:v>
                </c:pt>
                <c:pt idx="3424">
                  <c:v>341.0999755859375</c:v>
                </c:pt>
                <c:pt idx="3425">
                  <c:v>341.1999816894534</c:v>
                </c:pt>
                <c:pt idx="3426">
                  <c:v>341.2999877929687</c:v>
                </c:pt>
                <c:pt idx="3427">
                  <c:v>341.3999938964843</c:v>
                </c:pt>
                <c:pt idx="3428">
                  <c:v>341.5</c:v>
                </c:pt>
                <c:pt idx="3429">
                  <c:v>341.5999755859375</c:v>
                </c:pt>
                <c:pt idx="3430">
                  <c:v>341.6999816894534</c:v>
                </c:pt>
                <c:pt idx="3431">
                  <c:v>341.7999877929687</c:v>
                </c:pt>
                <c:pt idx="3432">
                  <c:v>341.8999938964843</c:v>
                </c:pt>
                <c:pt idx="3433">
                  <c:v>342.0</c:v>
                </c:pt>
                <c:pt idx="3434">
                  <c:v>342.0999755859375</c:v>
                </c:pt>
                <c:pt idx="3435">
                  <c:v>342.1999816894534</c:v>
                </c:pt>
                <c:pt idx="3436">
                  <c:v>342.2999877929687</c:v>
                </c:pt>
                <c:pt idx="3437">
                  <c:v>342.3999938964843</c:v>
                </c:pt>
                <c:pt idx="3438">
                  <c:v>342.5</c:v>
                </c:pt>
                <c:pt idx="3439">
                  <c:v>342.5999755859375</c:v>
                </c:pt>
                <c:pt idx="3440">
                  <c:v>342.6999816894534</c:v>
                </c:pt>
                <c:pt idx="3441">
                  <c:v>342.7999877929687</c:v>
                </c:pt>
                <c:pt idx="3442">
                  <c:v>342.8999938964843</c:v>
                </c:pt>
                <c:pt idx="3443">
                  <c:v>343.0</c:v>
                </c:pt>
                <c:pt idx="3444">
                  <c:v>343.0999755859375</c:v>
                </c:pt>
                <c:pt idx="3445">
                  <c:v>343.1999816894534</c:v>
                </c:pt>
                <c:pt idx="3446">
                  <c:v>343.2999877929687</c:v>
                </c:pt>
                <c:pt idx="3447">
                  <c:v>343.3999938964843</c:v>
                </c:pt>
                <c:pt idx="3448">
                  <c:v>343.5</c:v>
                </c:pt>
                <c:pt idx="3449">
                  <c:v>343.5999755859375</c:v>
                </c:pt>
                <c:pt idx="3450">
                  <c:v>343.6999816894534</c:v>
                </c:pt>
                <c:pt idx="3451">
                  <c:v>343.7999877929687</c:v>
                </c:pt>
                <c:pt idx="3452">
                  <c:v>343.8999938964843</c:v>
                </c:pt>
                <c:pt idx="3453">
                  <c:v>344.0</c:v>
                </c:pt>
                <c:pt idx="3454">
                  <c:v>344.0999755859375</c:v>
                </c:pt>
                <c:pt idx="3455">
                  <c:v>344.1999816894534</c:v>
                </c:pt>
                <c:pt idx="3456">
                  <c:v>344.2999877929687</c:v>
                </c:pt>
                <c:pt idx="3457">
                  <c:v>344.3999938964843</c:v>
                </c:pt>
                <c:pt idx="3458">
                  <c:v>344.5</c:v>
                </c:pt>
                <c:pt idx="3459">
                  <c:v>344.5999755859375</c:v>
                </c:pt>
                <c:pt idx="3460">
                  <c:v>344.6999816894534</c:v>
                </c:pt>
                <c:pt idx="3461">
                  <c:v>344.7999877929687</c:v>
                </c:pt>
                <c:pt idx="3462">
                  <c:v>344.8999938964843</c:v>
                </c:pt>
                <c:pt idx="3463">
                  <c:v>345.0</c:v>
                </c:pt>
                <c:pt idx="3464">
                  <c:v>345.0999755859375</c:v>
                </c:pt>
                <c:pt idx="3465">
                  <c:v>345.1999816894534</c:v>
                </c:pt>
                <c:pt idx="3466">
                  <c:v>345.2999877929687</c:v>
                </c:pt>
                <c:pt idx="3467">
                  <c:v>345.3999938964843</c:v>
                </c:pt>
                <c:pt idx="3468">
                  <c:v>345.5</c:v>
                </c:pt>
                <c:pt idx="3469">
                  <c:v>345.5999755859375</c:v>
                </c:pt>
                <c:pt idx="3470">
                  <c:v>345.6999816894534</c:v>
                </c:pt>
                <c:pt idx="3471">
                  <c:v>345.7999877929687</c:v>
                </c:pt>
                <c:pt idx="3472">
                  <c:v>345.8999938964843</c:v>
                </c:pt>
                <c:pt idx="3473">
                  <c:v>346.0</c:v>
                </c:pt>
                <c:pt idx="3474">
                  <c:v>346.0999755859375</c:v>
                </c:pt>
                <c:pt idx="3475">
                  <c:v>346.1999816894534</c:v>
                </c:pt>
                <c:pt idx="3476">
                  <c:v>346.2999877929687</c:v>
                </c:pt>
                <c:pt idx="3477">
                  <c:v>346.3999938964843</c:v>
                </c:pt>
                <c:pt idx="3478">
                  <c:v>346.5</c:v>
                </c:pt>
                <c:pt idx="3479">
                  <c:v>346.5999755859375</c:v>
                </c:pt>
                <c:pt idx="3480">
                  <c:v>346.6999816894534</c:v>
                </c:pt>
                <c:pt idx="3481">
                  <c:v>346.7999877929687</c:v>
                </c:pt>
                <c:pt idx="3482">
                  <c:v>346.8999938964843</c:v>
                </c:pt>
                <c:pt idx="3483">
                  <c:v>347.0</c:v>
                </c:pt>
                <c:pt idx="3484">
                  <c:v>347.0999755859375</c:v>
                </c:pt>
                <c:pt idx="3485">
                  <c:v>347.1999816894534</c:v>
                </c:pt>
                <c:pt idx="3486">
                  <c:v>347.2999877929687</c:v>
                </c:pt>
                <c:pt idx="3487">
                  <c:v>347.3999938964843</c:v>
                </c:pt>
                <c:pt idx="3488">
                  <c:v>347.5</c:v>
                </c:pt>
                <c:pt idx="3489">
                  <c:v>347.5999755859375</c:v>
                </c:pt>
                <c:pt idx="3490">
                  <c:v>347.6999816894534</c:v>
                </c:pt>
                <c:pt idx="3491">
                  <c:v>347.7999877929687</c:v>
                </c:pt>
                <c:pt idx="3492">
                  <c:v>347.8999938964843</c:v>
                </c:pt>
                <c:pt idx="3493">
                  <c:v>348.0</c:v>
                </c:pt>
                <c:pt idx="3494">
                  <c:v>348.0999755859375</c:v>
                </c:pt>
                <c:pt idx="3495">
                  <c:v>348.1999816894534</c:v>
                </c:pt>
                <c:pt idx="3496">
                  <c:v>348.2999877929687</c:v>
                </c:pt>
                <c:pt idx="3497">
                  <c:v>348.3999938964843</c:v>
                </c:pt>
                <c:pt idx="3498">
                  <c:v>348.5</c:v>
                </c:pt>
                <c:pt idx="3499">
                  <c:v>348.5999755859375</c:v>
                </c:pt>
                <c:pt idx="3500">
                  <c:v>348.6999816894534</c:v>
                </c:pt>
                <c:pt idx="3501">
                  <c:v>348.7999877929687</c:v>
                </c:pt>
                <c:pt idx="3502">
                  <c:v>348.8999938964843</c:v>
                </c:pt>
                <c:pt idx="3503">
                  <c:v>349.0</c:v>
                </c:pt>
                <c:pt idx="3504">
                  <c:v>349.0999755859375</c:v>
                </c:pt>
                <c:pt idx="3505">
                  <c:v>349.1999816894534</c:v>
                </c:pt>
                <c:pt idx="3506">
                  <c:v>349.2999877929687</c:v>
                </c:pt>
                <c:pt idx="3507">
                  <c:v>349.3999938964843</c:v>
                </c:pt>
                <c:pt idx="3508">
                  <c:v>349.5</c:v>
                </c:pt>
                <c:pt idx="3509">
                  <c:v>349.5999755859375</c:v>
                </c:pt>
                <c:pt idx="3510">
                  <c:v>349.6999816894534</c:v>
                </c:pt>
                <c:pt idx="3511">
                  <c:v>349.7999877929687</c:v>
                </c:pt>
                <c:pt idx="3512">
                  <c:v>349.8999938964843</c:v>
                </c:pt>
                <c:pt idx="3513">
                  <c:v>350.0</c:v>
                </c:pt>
                <c:pt idx="3514">
                  <c:v>350.0999755859375</c:v>
                </c:pt>
                <c:pt idx="3515">
                  <c:v>350.1999816894534</c:v>
                </c:pt>
                <c:pt idx="3516">
                  <c:v>350.2999877929687</c:v>
                </c:pt>
                <c:pt idx="3517">
                  <c:v>350.3999938964843</c:v>
                </c:pt>
                <c:pt idx="3518">
                  <c:v>350.5</c:v>
                </c:pt>
                <c:pt idx="3519">
                  <c:v>350.5999755859375</c:v>
                </c:pt>
                <c:pt idx="3520">
                  <c:v>350.6999816894534</c:v>
                </c:pt>
                <c:pt idx="3521">
                  <c:v>350.7999877929687</c:v>
                </c:pt>
                <c:pt idx="3522">
                  <c:v>350.8999938964843</c:v>
                </c:pt>
                <c:pt idx="3523">
                  <c:v>351.0</c:v>
                </c:pt>
                <c:pt idx="3524">
                  <c:v>351.0999755859375</c:v>
                </c:pt>
                <c:pt idx="3525">
                  <c:v>351.1999816894534</c:v>
                </c:pt>
                <c:pt idx="3526">
                  <c:v>351.2999877929687</c:v>
                </c:pt>
                <c:pt idx="3527">
                  <c:v>351.3999938964843</c:v>
                </c:pt>
                <c:pt idx="3528">
                  <c:v>351.5</c:v>
                </c:pt>
                <c:pt idx="3529">
                  <c:v>351.5999755859375</c:v>
                </c:pt>
                <c:pt idx="3530">
                  <c:v>351.6999816894534</c:v>
                </c:pt>
                <c:pt idx="3531">
                  <c:v>351.7999877929687</c:v>
                </c:pt>
                <c:pt idx="3532">
                  <c:v>351.8999938964843</c:v>
                </c:pt>
                <c:pt idx="3533">
                  <c:v>352.0</c:v>
                </c:pt>
                <c:pt idx="3534">
                  <c:v>352.0999755859375</c:v>
                </c:pt>
                <c:pt idx="3535">
                  <c:v>352.1999816894534</c:v>
                </c:pt>
                <c:pt idx="3536">
                  <c:v>352.2999877929687</c:v>
                </c:pt>
                <c:pt idx="3537">
                  <c:v>352.3999938964843</c:v>
                </c:pt>
                <c:pt idx="3538">
                  <c:v>352.5</c:v>
                </c:pt>
                <c:pt idx="3539">
                  <c:v>352.5999755859375</c:v>
                </c:pt>
                <c:pt idx="3540">
                  <c:v>352.6999816894534</c:v>
                </c:pt>
                <c:pt idx="3541">
                  <c:v>352.7999877929687</c:v>
                </c:pt>
                <c:pt idx="3542">
                  <c:v>352.8999938964843</c:v>
                </c:pt>
                <c:pt idx="3543">
                  <c:v>353.0</c:v>
                </c:pt>
                <c:pt idx="3544">
                  <c:v>353.0999755859375</c:v>
                </c:pt>
                <c:pt idx="3545">
                  <c:v>353.1999816894534</c:v>
                </c:pt>
                <c:pt idx="3546">
                  <c:v>353.2999877929687</c:v>
                </c:pt>
                <c:pt idx="3547">
                  <c:v>353.3999938964843</c:v>
                </c:pt>
                <c:pt idx="3548">
                  <c:v>353.5</c:v>
                </c:pt>
                <c:pt idx="3549">
                  <c:v>353.5999755859375</c:v>
                </c:pt>
                <c:pt idx="3550">
                  <c:v>353.6999816894534</c:v>
                </c:pt>
                <c:pt idx="3551">
                  <c:v>353.7999877929687</c:v>
                </c:pt>
                <c:pt idx="3552">
                  <c:v>353.8999938964843</c:v>
                </c:pt>
                <c:pt idx="3553">
                  <c:v>354.0</c:v>
                </c:pt>
                <c:pt idx="3554">
                  <c:v>354.0999755859375</c:v>
                </c:pt>
                <c:pt idx="3555">
                  <c:v>354.1999816894534</c:v>
                </c:pt>
                <c:pt idx="3556">
                  <c:v>354.2999877929687</c:v>
                </c:pt>
                <c:pt idx="3557">
                  <c:v>354.3999938964843</c:v>
                </c:pt>
                <c:pt idx="3558">
                  <c:v>354.5</c:v>
                </c:pt>
                <c:pt idx="3559">
                  <c:v>354.5999755859375</c:v>
                </c:pt>
                <c:pt idx="3560">
                  <c:v>354.6999816894534</c:v>
                </c:pt>
                <c:pt idx="3561">
                  <c:v>354.7999877929687</c:v>
                </c:pt>
                <c:pt idx="3562">
                  <c:v>354.8999938964843</c:v>
                </c:pt>
                <c:pt idx="3563">
                  <c:v>355.0</c:v>
                </c:pt>
                <c:pt idx="3564">
                  <c:v>355.0999755859375</c:v>
                </c:pt>
                <c:pt idx="3565">
                  <c:v>355.1999816894534</c:v>
                </c:pt>
                <c:pt idx="3566">
                  <c:v>355.2999877929687</c:v>
                </c:pt>
                <c:pt idx="3567">
                  <c:v>355.3999938964843</c:v>
                </c:pt>
                <c:pt idx="3568">
                  <c:v>355.5</c:v>
                </c:pt>
                <c:pt idx="3569">
                  <c:v>355.5999755859375</c:v>
                </c:pt>
                <c:pt idx="3570">
                  <c:v>355.6999816894534</c:v>
                </c:pt>
                <c:pt idx="3571">
                  <c:v>355.7999877929687</c:v>
                </c:pt>
                <c:pt idx="3572">
                  <c:v>355.8999938964843</c:v>
                </c:pt>
                <c:pt idx="3573">
                  <c:v>356.0</c:v>
                </c:pt>
                <c:pt idx="3574">
                  <c:v>356.0999755859375</c:v>
                </c:pt>
                <c:pt idx="3575">
                  <c:v>356.1999816894534</c:v>
                </c:pt>
                <c:pt idx="3576">
                  <c:v>356.2999877929687</c:v>
                </c:pt>
                <c:pt idx="3577">
                  <c:v>356.3999938964843</c:v>
                </c:pt>
                <c:pt idx="3578">
                  <c:v>356.5</c:v>
                </c:pt>
                <c:pt idx="3579">
                  <c:v>356.5999755859375</c:v>
                </c:pt>
                <c:pt idx="3580">
                  <c:v>356.6999816894534</c:v>
                </c:pt>
                <c:pt idx="3581">
                  <c:v>356.7999877929687</c:v>
                </c:pt>
                <c:pt idx="3582">
                  <c:v>356.8999938964843</c:v>
                </c:pt>
                <c:pt idx="3583">
                  <c:v>357.0</c:v>
                </c:pt>
                <c:pt idx="3584">
                  <c:v>357.0999755859375</c:v>
                </c:pt>
                <c:pt idx="3585">
                  <c:v>357.1999816894534</c:v>
                </c:pt>
                <c:pt idx="3586">
                  <c:v>357.2999877929687</c:v>
                </c:pt>
                <c:pt idx="3587">
                  <c:v>357.3999938964843</c:v>
                </c:pt>
                <c:pt idx="3588">
                  <c:v>357.5</c:v>
                </c:pt>
                <c:pt idx="3589">
                  <c:v>357.5999755859375</c:v>
                </c:pt>
                <c:pt idx="3590">
                  <c:v>357.6999816894534</c:v>
                </c:pt>
                <c:pt idx="3591">
                  <c:v>357.7999877929687</c:v>
                </c:pt>
                <c:pt idx="3592">
                  <c:v>357.8999938964843</c:v>
                </c:pt>
                <c:pt idx="3593">
                  <c:v>358.0</c:v>
                </c:pt>
                <c:pt idx="3594">
                  <c:v>358.0999755859375</c:v>
                </c:pt>
                <c:pt idx="3595">
                  <c:v>358.1999816894534</c:v>
                </c:pt>
                <c:pt idx="3596">
                  <c:v>358.2999877929687</c:v>
                </c:pt>
                <c:pt idx="3597">
                  <c:v>358.3999938964843</c:v>
                </c:pt>
                <c:pt idx="3598">
                  <c:v>358.5</c:v>
                </c:pt>
                <c:pt idx="3599">
                  <c:v>358.5999755859375</c:v>
                </c:pt>
                <c:pt idx="3600">
                  <c:v>358.6999816894534</c:v>
                </c:pt>
                <c:pt idx="3601">
                  <c:v>358.7999877929687</c:v>
                </c:pt>
                <c:pt idx="3602">
                  <c:v>358.8999938964843</c:v>
                </c:pt>
                <c:pt idx="3603">
                  <c:v>359.0</c:v>
                </c:pt>
                <c:pt idx="3604">
                  <c:v>359.0999755859375</c:v>
                </c:pt>
                <c:pt idx="3605">
                  <c:v>359.1999816894534</c:v>
                </c:pt>
                <c:pt idx="3606">
                  <c:v>359.2999877929687</c:v>
                </c:pt>
                <c:pt idx="3607">
                  <c:v>359.3999938964843</c:v>
                </c:pt>
                <c:pt idx="3608">
                  <c:v>359.5</c:v>
                </c:pt>
                <c:pt idx="3609">
                  <c:v>359.5999755859375</c:v>
                </c:pt>
                <c:pt idx="3610">
                  <c:v>359.6999816894534</c:v>
                </c:pt>
                <c:pt idx="3611">
                  <c:v>359.7999877929687</c:v>
                </c:pt>
                <c:pt idx="3612">
                  <c:v>359.8999938964843</c:v>
                </c:pt>
                <c:pt idx="3613">
                  <c:v>360.0</c:v>
                </c:pt>
                <c:pt idx="3614">
                  <c:v>360.0999755859375</c:v>
                </c:pt>
                <c:pt idx="3615">
                  <c:v>360.1999816894534</c:v>
                </c:pt>
                <c:pt idx="3616">
                  <c:v>360.2999877929687</c:v>
                </c:pt>
                <c:pt idx="3617">
                  <c:v>360.3999938964843</c:v>
                </c:pt>
                <c:pt idx="3618">
                  <c:v>360.5</c:v>
                </c:pt>
                <c:pt idx="3619">
                  <c:v>360.5999755859375</c:v>
                </c:pt>
                <c:pt idx="3620">
                  <c:v>360.6999816894534</c:v>
                </c:pt>
                <c:pt idx="3621">
                  <c:v>360.7999877929687</c:v>
                </c:pt>
                <c:pt idx="3622">
                  <c:v>360.8999938964843</c:v>
                </c:pt>
                <c:pt idx="3623">
                  <c:v>361.0</c:v>
                </c:pt>
                <c:pt idx="3624">
                  <c:v>361.0999755859375</c:v>
                </c:pt>
                <c:pt idx="3625">
                  <c:v>361.1999816894534</c:v>
                </c:pt>
                <c:pt idx="3626">
                  <c:v>361.2999877929687</c:v>
                </c:pt>
                <c:pt idx="3627">
                  <c:v>361.3999938964843</c:v>
                </c:pt>
                <c:pt idx="3628">
                  <c:v>361.5</c:v>
                </c:pt>
                <c:pt idx="3629">
                  <c:v>361.5999755859375</c:v>
                </c:pt>
                <c:pt idx="3630">
                  <c:v>361.6999816894534</c:v>
                </c:pt>
                <c:pt idx="3631">
                  <c:v>361.7999877929687</c:v>
                </c:pt>
                <c:pt idx="3632">
                  <c:v>361.8999938964843</c:v>
                </c:pt>
                <c:pt idx="3633">
                  <c:v>362.0</c:v>
                </c:pt>
                <c:pt idx="3634">
                  <c:v>362.0999755859375</c:v>
                </c:pt>
                <c:pt idx="3635">
                  <c:v>362.1999816894534</c:v>
                </c:pt>
                <c:pt idx="3636">
                  <c:v>362.2999877929687</c:v>
                </c:pt>
                <c:pt idx="3637">
                  <c:v>362.3999938964843</c:v>
                </c:pt>
                <c:pt idx="3638">
                  <c:v>362.5</c:v>
                </c:pt>
                <c:pt idx="3639">
                  <c:v>362.5999755859375</c:v>
                </c:pt>
                <c:pt idx="3640">
                  <c:v>362.6999816894534</c:v>
                </c:pt>
                <c:pt idx="3641">
                  <c:v>362.7999877929687</c:v>
                </c:pt>
                <c:pt idx="3642">
                  <c:v>362.8999938964843</c:v>
                </c:pt>
                <c:pt idx="3643">
                  <c:v>363.0</c:v>
                </c:pt>
                <c:pt idx="3644">
                  <c:v>363.0999755859375</c:v>
                </c:pt>
                <c:pt idx="3645">
                  <c:v>363.1999816894534</c:v>
                </c:pt>
                <c:pt idx="3646">
                  <c:v>363.2999877929687</c:v>
                </c:pt>
                <c:pt idx="3647">
                  <c:v>363.3999938964843</c:v>
                </c:pt>
                <c:pt idx="3648">
                  <c:v>363.5</c:v>
                </c:pt>
                <c:pt idx="3649">
                  <c:v>363.5999755859375</c:v>
                </c:pt>
                <c:pt idx="3650">
                  <c:v>363.6999816894534</c:v>
                </c:pt>
                <c:pt idx="3651">
                  <c:v>363.7999877929687</c:v>
                </c:pt>
                <c:pt idx="3652">
                  <c:v>363.8999938964843</c:v>
                </c:pt>
                <c:pt idx="3653">
                  <c:v>364.0</c:v>
                </c:pt>
                <c:pt idx="3654">
                  <c:v>364.0999755859375</c:v>
                </c:pt>
                <c:pt idx="3655">
                  <c:v>364.1999816894534</c:v>
                </c:pt>
                <c:pt idx="3656">
                  <c:v>364.2999877929687</c:v>
                </c:pt>
                <c:pt idx="3657">
                  <c:v>364.3999938964843</c:v>
                </c:pt>
                <c:pt idx="3658">
                  <c:v>364.5</c:v>
                </c:pt>
                <c:pt idx="3659">
                  <c:v>364.5999755859375</c:v>
                </c:pt>
                <c:pt idx="3660">
                  <c:v>364.6999816894534</c:v>
                </c:pt>
                <c:pt idx="3661">
                  <c:v>364.7999877929687</c:v>
                </c:pt>
                <c:pt idx="3662">
                  <c:v>364.8999938964843</c:v>
                </c:pt>
                <c:pt idx="3663">
                  <c:v>365.0</c:v>
                </c:pt>
                <c:pt idx="3664">
                  <c:v>365.0999755859375</c:v>
                </c:pt>
                <c:pt idx="3665">
                  <c:v>365.1999816894534</c:v>
                </c:pt>
                <c:pt idx="3666">
                  <c:v>365.2999877929687</c:v>
                </c:pt>
                <c:pt idx="3667">
                  <c:v>365.3999938964843</c:v>
                </c:pt>
                <c:pt idx="3668">
                  <c:v>365.5</c:v>
                </c:pt>
                <c:pt idx="3669">
                  <c:v>365.5999755859375</c:v>
                </c:pt>
                <c:pt idx="3670">
                  <c:v>365.6999816894534</c:v>
                </c:pt>
                <c:pt idx="3671">
                  <c:v>365.7999877929687</c:v>
                </c:pt>
                <c:pt idx="3672">
                  <c:v>365.8999938964843</c:v>
                </c:pt>
                <c:pt idx="3673">
                  <c:v>366.0</c:v>
                </c:pt>
                <c:pt idx="3674">
                  <c:v>366.0999755859375</c:v>
                </c:pt>
                <c:pt idx="3675">
                  <c:v>366.1999816894534</c:v>
                </c:pt>
                <c:pt idx="3676">
                  <c:v>366.2999877929687</c:v>
                </c:pt>
                <c:pt idx="3677">
                  <c:v>366.3999938964843</c:v>
                </c:pt>
                <c:pt idx="3678">
                  <c:v>366.5</c:v>
                </c:pt>
                <c:pt idx="3679">
                  <c:v>366.5999755859375</c:v>
                </c:pt>
                <c:pt idx="3680">
                  <c:v>366.6999816894534</c:v>
                </c:pt>
                <c:pt idx="3681">
                  <c:v>366.7999877929687</c:v>
                </c:pt>
                <c:pt idx="3682">
                  <c:v>366.8999938964843</c:v>
                </c:pt>
                <c:pt idx="3683">
                  <c:v>367.0</c:v>
                </c:pt>
                <c:pt idx="3684">
                  <c:v>367.0999755859375</c:v>
                </c:pt>
                <c:pt idx="3685">
                  <c:v>367.1999816894534</c:v>
                </c:pt>
                <c:pt idx="3686">
                  <c:v>367.2999877929687</c:v>
                </c:pt>
                <c:pt idx="3687">
                  <c:v>367.3999938964843</c:v>
                </c:pt>
                <c:pt idx="3688">
                  <c:v>367.5</c:v>
                </c:pt>
                <c:pt idx="3689">
                  <c:v>367.5999755859375</c:v>
                </c:pt>
                <c:pt idx="3690">
                  <c:v>367.6999816894534</c:v>
                </c:pt>
                <c:pt idx="3691">
                  <c:v>367.7999877929687</c:v>
                </c:pt>
                <c:pt idx="3692">
                  <c:v>367.8999938964843</c:v>
                </c:pt>
                <c:pt idx="3693">
                  <c:v>368.0</c:v>
                </c:pt>
                <c:pt idx="3694">
                  <c:v>368.0999755859375</c:v>
                </c:pt>
                <c:pt idx="3695">
                  <c:v>368.1999816894534</c:v>
                </c:pt>
                <c:pt idx="3696">
                  <c:v>368.2999877929687</c:v>
                </c:pt>
                <c:pt idx="3697">
                  <c:v>368.3999938964843</c:v>
                </c:pt>
                <c:pt idx="3698">
                  <c:v>368.5</c:v>
                </c:pt>
                <c:pt idx="3699">
                  <c:v>368.5999755859375</c:v>
                </c:pt>
                <c:pt idx="3700">
                  <c:v>368.6999816894534</c:v>
                </c:pt>
                <c:pt idx="3701">
                  <c:v>368.7999877929687</c:v>
                </c:pt>
                <c:pt idx="3702">
                  <c:v>368.8999938964843</c:v>
                </c:pt>
                <c:pt idx="3703">
                  <c:v>369.0</c:v>
                </c:pt>
                <c:pt idx="3704">
                  <c:v>369.0999755859375</c:v>
                </c:pt>
                <c:pt idx="3705">
                  <c:v>369.1999816894534</c:v>
                </c:pt>
                <c:pt idx="3706">
                  <c:v>369.2999877929687</c:v>
                </c:pt>
                <c:pt idx="3707">
                  <c:v>369.3999938964843</c:v>
                </c:pt>
                <c:pt idx="3708">
                  <c:v>369.5</c:v>
                </c:pt>
                <c:pt idx="3709">
                  <c:v>369.5999755859375</c:v>
                </c:pt>
                <c:pt idx="3710">
                  <c:v>369.6999816894534</c:v>
                </c:pt>
                <c:pt idx="3711">
                  <c:v>369.7999877929687</c:v>
                </c:pt>
                <c:pt idx="3712">
                  <c:v>369.8999938964843</c:v>
                </c:pt>
                <c:pt idx="3713">
                  <c:v>370.0</c:v>
                </c:pt>
                <c:pt idx="3714">
                  <c:v>370.0999755859375</c:v>
                </c:pt>
                <c:pt idx="3715">
                  <c:v>370.1999816894534</c:v>
                </c:pt>
                <c:pt idx="3716">
                  <c:v>370.2999877929687</c:v>
                </c:pt>
                <c:pt idx="3717">
                  <c:v>370.3999938964843</c:v>
                </c:pt>
                <c:pt idx="3718">
                  <c:v>370.5</c:v>
                </c:pt>
                <c:pt idx="3719">
                  <c:v>370.5999755859375</c:v>
                </c:pt>
                <c:pt idx="3720">
                  <c:v>370.6999816894534</c:v>
                </c:pt>
                <c:pt idx="3721">
                  <c:v>370.7999877929687</c:v>
                </c:pt>
                <c:pt idx="3722">
                  <c:v>370.8999938964843</c:v>
                </c:pt>
                <c:pt idx="3723">
                  <c:v>371.0</c:v>
                </c:pt>
                <c:pt idx="3724">
                  <c:v>371.0999755859375</c:v>
                </c:pt>
                <c:pt idx="3725">
                  <c:v>371.1999816894534</c:v>
                </c:pt>
                <c:pt idx="3726">
                  <c:v>371.2999877929687</c:v>
                </c:pt>
                <c:pt idx="3727">
                  <c:v>371.3999938964843</c:v>
                </c:pt>
                <c:pt idx="3728">
                  <c:v>371.5</c:v>
                </c:pt>
                <c:pt idx="3729">
                  <c:v>371.5999755859375</c:v>
                </c:pt>
                <c:pt idx="3730">
                  <c:v>371.6999816894534</c:v>
                </c:pt>
                <c:pt idx="3731">
                  <c:v>371.7999877929687</c:v>
                </c:pt>
                <c:pt idx="3732">
                  <c:v>371.8999938964843</c:v>
                </c:pt>
                <c:pt idx="3733">
                  <c:v>372.0</c:v>
                </c:pt>
                <c:pt idx="3734">
                  <c:v>372.0999755859375</c:v>
                </c:pt>
                <c:pt idx="3735">
                  <c:v>372.1999816894534</c:v>
                </c:pt>
                <c:pt idx="3736">
                  <c:v>372.2999877929687</c:v>
                </c:pt>
                <c:pt idx="3737">
                  <c:v>372.3999938964843</c:v>
                </c:pt>
                <c:pt idx="3738">
                  <c:v>372.5</c:v>
                </c:pt>
                <c:pt idx="3739">
                  <c:v>372.5999755859375</c:v>
                </c:pt>
                <c:pt idx="3740">
                  <c:v>372.6999816894534</c:v>
                </c:pt>
                <c:pt idx="3741">
                  <c:v>372.7999877929687</c:v>
                </c:pt>
                <c:pt idx="3742">
                  <c:v>372.8999938964843</c:v>
                </c:pt>
                <c:pt idx="3743">
                  <c:v>373.0</c:v>
                </c:pt>
                <c:pt idx="3744">
                  <c:v>373.0999755859375</c:v>
                </c:pt>
                <c:pt idx="3745">
                  <c:v>373.1999816894534</c:v>
                </c:pt>
                <c:pt idx="3746">
                  <c:v>373.2999877929687</c:v>
                </c:pt>
              </c:numCache>
            </c:numRef>
          </c:xVal>
          <c:yVal>
            <c:numRef>
              <c:f>Sheet1!$T$2:$T$3748</c:f>
              <c:numCache>
                <c:formatCode>General</c:formatCode>
                <c:ptCount val="3747"/>
                <c:pt idx="0">
                  <c:v>0.0</c:v>
                </c:pt>
                <c:pt idx="1">
                  <c:v>0.0</c:v>
                </c:pt>
                <c:pt idx="2">
                  <c:v>0.0</c:v>
                </c:pt>
                <c:pt idx="3">
                  <c:v>0.0</c:v>
                </c:pt>
                <c:pt idx="4">
                  <c:v>0.0</c:v>
                </c:pt>
                <c:pt idx="5">
                  <c:v>0.0</c:v>
                </c:pt>
                <c:pt idx="6">
                  <c:v>0.0</c:v>
                </c:pt>
                <c:pt idx="7">
                  <c:v>0.0</c:v>
                </c:pt>
                <c:pt idx="8">
                  <c:v>0.0</c:v>
                </c:pt>
                <c:pt idx="9">
                  <c:v>0.0</c:v>
                </c:pt>
                <c:pt idx="10">
                  <c:v>0.0</c:v>
                </c:pt>
                <c:pt idx="11">
                  <c:v>0.0</c:v>
                </c:pt>
                <c:pt idx="12">
                  <c:v>0.0</c:v>
                </c:pt>
                <c:pt idx="13">
                  <c:v>0.0</c:v>
                </c:pt>
                <c:pt idx="14">
                  <c:v>0.0</c:v>
                </c:pt>
                <c:pt idx="15">
                  <c:v>0.0362361168512003</c:v>
                </c:pt>
                <c:pt idx="16">
                  <c:v>0.0724443738230389</c:v>
                </c:pt>
                <c:pt idx="17">
                  <c:v>0.108626170231764</c:v>
                </c:pt>
                <c:pt idx="18">
                  <c:v>0.144782903704265</c:v>
                </c:pt>
                <c:pt idx="19">
                  <c:v>0.180911835196881</c:v>
                </c:pt>
                <c:pt idx="20">
                  <c:v>0.21701574005573</c:v>
                </c:pt>
                <c:pt idx="21">
                  <c:v>0.253091883291105</c:v>
                </c:pt>
                <c:pt idx="22">
                  <c:v>0.289141660836586</c:v>
                </c:pt>
                <c:pt idx="23">
                  <c:v>0.325166465120384</c:v>
                </c:pt>
                <c:pt idx="24">
                  <c:v>0.361163567643088</c:v>
                </c:pt>
                <c:pt idx="25">
                  <c:v>0.397135734758427</c:v>
                </c:pt>
                <c:pt idx="26">
                  <c:v>0.433080239115036</c:v>
                </c:pt>
                <c:pt idx="27">
                  <c:v>0.468998472682457</c:v>
                </c:pt>
                <c:pt idx="28">
                  <c:v>0.50489182444869</c:v>
                </c:pt>
                <c:pt idx="29">
                  <c:v>0.540757575805236</c:v>
                </c:pt>
                <c:pt idx="30">
                  <c:v>0.576598480115201</c:v>
                </c:pt>
                <c:pt idx="31">
                  <c:v>0.612411822454818</c:v>
                </c:pt>
                <c:pt idx="32">
                  <c:v>0.648198990049163</c:v>
                </c:pt>
                <c:pt idx="33">
                  <c:v>0.683961365732101</c:v>
                </c:pt>
                <c:pt idx="34">
                  <c:v>0.719696239134011</c:v>
                </c:pt>
                <c:pt idx="35">
                  <c:v>0.755406355747049</c:v>
                </c:pt>
                <c:pt idx="36">
                  <c:v>0.791089010028306</c:v>
                </c:pt>
                <c:pt idx="37">
                  <c:v>0.826745583414455</c:v>
                </c:pt>
                <c:pt idx="38">
                  <c:v>0.862377453545426</c:v>
                </c:pt>
                <c:pt idx="39">
                  <c:v>0.897981920631119</c:v>
                </c:pt>
                <c:pt idx="40">
                  <c:v>0.933561719808133</c:v>
                </c:pt>
                <c:pt idx="41">
                  <c:v>0.969114155305062</c:v>
                </c:pt>
                <c:pt idx="42">
                  <c:v>1.004640604193855</c:v>
                </c:pt>
                <c:pt idx="43">
                  <c:v>1.040142438617408</c:v>
                </c:pt>
                <c:pt idx="44">
                  <c:v>1.075616968746352</c:v>
                </c:pt>
                <c:pt idx="45">
                  <c:v>1.111066919770535</c:v>
                </c:pt>
                <c:pt idx="46">
                  <c:v>1.146489605763061</c:v>
                </c:pt>
                <c:pt idx="47">
                  <c:v>1.181886398095092</c:v>
                </c:pt>
                <c:pt idx="48">
                  <c:v>1.217258664777</c:v>
                </c:pt>
                <c:pt idx="49">
                  <c:v>1.252603725740227</c:v>
                </c:pt>
                <c:pt idx="50">
                  <c:v>1.287924296117221</c:v>
                </c:pt>
                <c:pt idx="51">
                  <c:v>1.323217699838298</c:v>
                </c:pt>
                <c:pt idx="52">
                  <c:v>1.358485303333951</c:v>
                </c:pt>
                <c:pt idx="53">
                  <c:v>1.393728469079865</c:v>
                </c:pt>
                <c:pt idx="54">
                  <c:v>1.4289445270331</c:v>
                </c:pt>
                <c:pt idx="55">
                  <c:v>1.464136182761806</c:v>
                </c:pt>
                <c:pt idx="56">
                  <c:v>1.499300769837754</c:v>
                </c:pt>
                <c:pt idx="57">
                  <c:v>1.534439649745406</c:v>
                </c:pt>
                <c:pt idx="58">
                  <c:v>1.569554180034127</c:v>
                </c:pt>
                <c:pt idx="59">
                  <c:v>1.604641700284118</c:v>
                </c:pt>
                <c:pt idx="60">
                  <c:v>1.639704906040826</c:v>
                </c:pt>
                <c:pt idx="61">
                  <c:v>1.674741140817332</c:v>
                </c:pt>
                <c:pt idx="62">
                  <c:v>1.709751761115742</c:v>
                </c:pt>
                <c:pt idx="63">
                  <c:v>1.744738119542678</c:v>
                </c:pt>
                <c:pt idx="64">
                  <c:v>1.779697565402203</c:v>
                </c:pt>
                <c:pt idx="65">
                  <c:v>1.814632784408503</c:v>
                </c:pt>
                <c:pt idx="66">
                  <c:v>1.849541129743604</c:v>
                </c:pt>
                <c:pt idx="67">
                  <c:v>1.884423952803322</c:v>
                </c:pt>
                <c:pt idx="68">
                  <c:v>1.919282601330948</c:v>
                </c:pt>
                <c:pt idx="69">
                  <c:v>1.95411443433139</c:v>
                </c:pt>
                <c:pt idx="70">
                  <c:v>1.988922127712891</c:v>
                </c:pt>
                <c:pt idx="71">
                  <c:v>2.023703044317444</c:v>
                </c:pt>
                <c:pt idx="72">
                  <c:v>2.05845853079397</c:v>
                </c:pt>
                <c:pt idx="73">
                  <c:v>2.093189929899644</c:v>
                </c:pt>
                <c:pt idx="74">
                  <c:v>2.127894610263124</c:v>
                </c:pt>
                <c:pt idx="75">
                  <c:v>2.162575238034884</c:v>
                </c:pt>
                <c:pt idx="76">
                  <c:v>2.197229185694387</c:v>
                </c:pt>
                <c:pt idx="77">
                  <c:v>2.231857794985103</c:v>
                </c:pt>
                <c:pt idx="78">
                  <c:v>2.266462403772747</c:v>
                </c:pt>
                <c:pt idx="79">
                  <c:v>2.301040390302458</c:v>
                </c:pt>
                <c:pt idx="80">
                  <c:v>2.335594411001933</c:v>
                </c:pt>
                <c:pt idx="81">
                  <c:v>2.370121847328233</c:v>
                </c:pt>
                <c:pt idx="82">
                  <c:v>2.404624036568768</c:v>
                </c:pt>
                <c:pt idx="83">
                  <c:v>2.439102311714507</c:v>
                </c:pt>
                <c:pt idx="84">
                  <c:v>2.473554060571808</c:v>
                </c:pt>
                <c:pt idx="85">
                  <c:v>2.507981929859262</c:v>
                </c:pt>
                <c:pt idx="86">
                  <c:v>2.542383311204646</c:v>
                </c:pt>
                <c:pt idx="87">
                  <c:v>2.576759536570262</c:v>
                </c:pt>
                <c:pt idx="88">
                  <c:v>2.611111934067753</c:v>
                </c:pt>
                <c:pt idx="89">
                  <c:v>2.645437901046563</c:v>
                </c:pt>
                <c:pt idx="90">
                  <c:v>2.679740074568351</c:v>
                </c:pt>
                <c:pt idx="91">
                  <c:v>2.714015855790111</c:v>
                </c:pt>
                <c:pt idx="92">
                  <c:v>2.748266571817225</c:v>
                </c:pt>
                <c:pt idx="93">
                  <c:v>2.782493545918257</c:v>
                </c:pt>
                <c:pt idx="94">
                  <c:v>2.816694184875997</c:v>
                </c:pt>
                <c:pt idx="95">
                  <c:v>2.850871115313359</c:v>
                </c:pt>
                <c:pt idx="96">
                  <c:v>2.88502174855202</c:v>
                </c:pt>
                <c:pt idx="97">
                  <c:v>2.919147406841312</c:v>
                </c:pt>
                <c:pt idx="98">
                  <c:v>2.953249408608253</c:v>
                </c:pt>
                <c:pt idx="99">
                  <c:v>2.987325170169958</c:v>
                </c:pt>
                <c:pt idx="100">
                  <c:v>3.021377309364025</c:v>
                </c:pt>
                <c:pt idx="101">
                  <c:v>3.055403246289653</c:v>
                </c:pt>
                <c:pt idx="102">
                  <c:v>3.08940429837874</c:v>
                </c:pt>
                <c:pt idx="103">
                  <c:v>3.123381779255274</c:v>
                </c:pt>
                <c:pt idx="104">
                  <c:v>3.157333114682236</c:v>
                </c:pt>
                <c:pt idx="105">
                  <c:v>3.19126091295068</c:v>
                </c:pt>
                <c:pt idx="106">
                  <c:v>3.225162603593263</c:v>
                </c:pt>
                <c:pt idx="107">
                  <c:v>3.259039499244927</c:v>
                </c:pt>
                <c:pt idx="108">
                  <c:v>3.292892908747072</c:v>
                </c:pt>
                <c:pt idx="109">
                  <c:v>3.326720267277551</c:v>
                </c:pt>
                <c:pt idx="110">
                  <c:v>3.360524173618443</c:v>
                </c:pt>
                <c:pt idx="111">
                  <c:v>3.394302066704909</c:v>
                </c:pt>
                <c:pt idx="112">
                  <c:v>3.428055254395361</c:v>
                </c:pt>
                <c:pt idx="113">
                  <c:v>3.461785040769007</c:v>
                </c:pt>
                <c:pt idx="114">
                  <c:v>3.495488870387674</c:v>
                </c:pt>
                <c:pt idx="115">
                  <c:v>3.529169332561943</c:v>
                </c:pt>
                <c:pt idx="116">
                  <c:v>3.562823873277184</c:v>
                </c:pt>
                <c:pt idx="117">
                  <c:v>3.596453797456207</c:v>
                </c:pt>
                <c:pt idx="118">
                  <c:v>3.630060404411378</c:v>
                </c:pt>
                <c:pt idx="119">
                  <c:v>3.663641148008264</c:v>
                </c:pt>
                <c:pt idx="120">
                  <c:v>3.697198608070987</c:v>
                </c:pt>
                <c:pt idx="121">
                  <c:v>3.730730242193115</c:v>
                </c:pt>
                <c:pt idx="122">
                  <c:v>3.764237348684067</c:v>
                </c:pt>
                <c:pt idx="123">
                  <c:v>3.79772122210002</c:v>
                </c:pt>
                <c:pt idx="124">
                  <c:v>3.831179325617037</c:v>
                </c:pt>
                <c:pt idx="125">
                  <c:v>3.864614229649752</c:v>
                </c:pt>
                <c:pt idx="126">
                  <c:v>3.898023401089615</c:v>
                </c:pt>
                <c:pt idx="127">
                  <c:v>3.931408133517591</c:v>
                </c:pt>
                <c:pt idx="128">
                  <c:v>3.964769716775398</c:v>
                </c:pt>
                <c:pt idx="129">
                  <c:v>3.998105623318076</c:v>
                </c:pt>
                <c:pt idx="130">
                  <c:v>4.031418414186891</c:v>
                </c:pt>
                <c:pt idx="131">
                  <c:v>4.064705565539691</c:v>
                </c:pt>
                <c:pt idx="132">
                  <c:v>4.097968366248207</c:v>
                </c:pt>
                <c:pt idx="133">
                  <c:v>4.13120810145886</c:v>
                </c:pt>
                <c:pt idx="134">
                  <c:v>4.164422252874247</c:v>
                </c:pt>
                <c:pt idx="135">
                  <c:v>4.197613372198288</c:v>
                </c:pt>
                <c:pt idx="136">
                  <c:v>4.230778944823864</c:v>
                </c:pt>
                <c:pt idx="137">
                  <c:v>4.263920252542348</c:v>
                </c:pt>
                <c:pt idx="138">
                  <c:v>4.297038577415893</c:v>
                </c:pt>
                <c:pt idx="139">
                  <c:v>4.330131410577354</c:v>
                </c:pt>
                <c:pt idx="140">
                  <c:v>4.363201294373833</c:v>
                </c:pt>
                <c:pt idx="141">
                  <c:v>4.396245723344416</c:v>
                </c:pt>
                <c:pt idx="142">
                  <c:v>4.429265976938909</c:v>
                </c:pt>
                <c:pt idx="143">
                  <c:v>4.462263330906578</c:v>
                </c:pt>
                <c:pt idx="144">
                  <c:v>4.495235285285173</c:v>
                </c:pt>
                <c:pt idx="145">
                  <c:v>4.528184373141383</c:v>
                </c:pt>
                <c:pt idx="146">
                  <c:v>4.561108098172281</c:v>
                </c:pt>
                <c:pt idx="147">
                  <c:v>4.594007735160463</c:v>
                </c:pt>
                <c:pt idx="148">
                  <c:v>4.626884555201466</c:v>
                </c:pt>
                <c:pt idx="149">
                  <c:v>4.659736067471541</c:v>
                </c:pt>
                <c:pt idx="150">
                  <c:v>4.692564795791064</c:v>
                </c:pt>
                <c:pt idx="151">
                  <c:v>4.725368252982592</c:v>
                </c:pt>
                <c:pt idx="152">
                  <c:v>4.758147709178988</c:v>
                </c:pt>
                <c:pt idx="153">
                  <c:v>4.79090443083949</c:v>
                </c:pt>
                <c:pt idx="154">
                  <c:v>4.823635936246398</c:v>
                </c:pt>
                <c:pt idx="155">
                  <c:v>4.85634474000781</c:v>
                </c:pt>
                <c:pt idx="156">
                  <c:v>4.889028364039388</c:v>
                </c:pt>
                <c:pt idx="157">
                  <c:v>4.921688073841667</c:v>
                </c:pt>
                <c:pt idx="158">
                  <c:v>4.95432513019117</c:v>
                </c:pt>
                <c:pt idx="159">
                  <c:v>4.98693706098887</c:v>
                </c:pt>
                <c:pt idx="160">
                  <c:v>5.019526371891622</c:v>
                </c:pt>
                <c:pt idx="161">
                  <c:v>5.052090593848535</c:v>
                </c:pt>
                <c:pt idx="162">
                  <c:v>5.08463098771611</c:v>
                </c:pt>
                <c:pt idx="163">
                  <c:v>5.117148810702487</c:v>
                </c:pt>
                <c:pt idx="164">
                  <c:v>5.149641599173587</c:v>
                </c:pt>
                <c:pt idx="165">
                  <c:v>5.18211184938086</c:v>
                </c:pt>
                <c:pt idx="166">
                  <c:v>5.214557101294892</c:v>
                </c:pt>
                <c:pt idx="167">
                  <c:v>5.246978611166886</c:v>
                </c:pt>
                <c:pt idx="168">
                  <c:v>5.279377631612843</c:v>
                </c:pt>
                <c:pt idx="169">
                  <c:v>5.311751708000444</c:v>
                </c:pt>
                <c:pt idx="170">
                  <c:v>5.344103327462077</c:v>
                </c:pt>
                <c:pt idx="171">
                  <c:v>5.376430038956989</c:v>
                </c:pt>
                <c:pt idx="172">
                  <c:v>5.408733094147546</c:v>
                </c:pt>
                <c:pt idx="173">
                  <c:v>5.44101374107397</c:v>
                </c:pt>
                <c:pt idx="174">
                  <c:v>5.47326953407301</c:v>
                </c:pt>
                <c:pt idx="175">
                  <c:v>5.505502951190705</c:v>
                </c:pt>
                <c:pt idx="176">
                  <c:v>5.53771155034232</c:v>
                </c:pt>
                <c:pt idx="177">
                  <c:v>5.569896578617731</c:v>
                </c:pt>
                <c:pt idx="178">
                  <c:v>5.602059279497731</c:v>
                </c:pt>
                <c:pt idx="179">
                  <c:v>5.634197216311854</c:v>
                </c:pt>
                <c:pt idx="180">
                  <c:v>5.666312858034737</c:v>
                </c:pt>
                <c:pt idx="181">
                  <c:v>5.69840377148411</c:v>
                </c:pt>
                <c:pt idx="182">
                  <c:v>5.730471199195352</c:v>
                </c:pt>
                <c:pt idx="183">
                  <c:v>5.762516380107844</c:v>
                </c:pt>
                <c:pt idx="184">
                  <c:v>5.794536886400656</c:v>
                </c:pt>
                <c:pt idx="185">
                  <c:v>5.826535178046795</c:v>
                </c:pt>
                <c:pt idx="186">
                  <c:v>5.858508830778067</c:v>
                </c:pt>
                <c:pt idx="187">
                  <c:v>5.89045908259039</c:v>
                </c:pt>
                <c:pt idx="188">
                  <c:v>5.922387167896626</c:v>
                </c:pt>
                <c:pt idx="189">
                  <c:v>5.954290667747959</c:v>
                </c:pt>
                <c:pt idx="190">
                  <c:v>5.98617203312903</c:v>
                </c:pt>
                <c:pt idx="191">
                  <c:v>6.018028848630837</c:v>
                </c:pt>
                <c:pt idx="192">
                  <c:v>6.049862347726096</c:v>
                </c:pt>
                <c:pt idx="193">
                  <c:v>6.081673760317365</c:v>
                </c:pt>
                <c:pt idx="194">
                  <c:v>6.113460676295728</c:v>
                </c:pt>
                <c:pt idx="195">
                  <c:v>6.145225537689767</c:v>
                </c:pt>
                <c:pt idx="196">
                  <c:v>6.176965937917566</c:v>
                </c:pt>
                <c:pt idx="197">
                  <c:v>6.20868310594479</c:v>
                </c:pt>
                <c:pt idx="198">
                  <c:v>6.240378267179822</c:v>
                </c:pt>
                <c:pt idx="199">
                  <c:v>6.27204902032161</c:v>
                </c:pt>
                <c:pt idx="200">
                  <c:v>6.303697798982848</c:v>
                </c:pt>
                <c:pt idx="201">
                  <c:v>6.33532220532782</c:v>
                </c:pt>
                <c:pt idx="202">
                  <c:v>6.366923463521553</c:v>
                </c:pt>
                <c:pt idx="203">
                  <c:v>6.398502794503891</c:v>
                </c:pt>
                <c:pt idx="204">
                  <c:v>6.430057805759201</c:v>
                </c:pt>
                <c:pt idx="205">
                  <c:v>6.461590921510264</c:v>
                </c:pt>
                <c:pt idx="206">
                  <c:v>6.493099752743136</c:v>
                </c:pt>
                <c:pt idx="207">
                  <c:v>6.524585519467798</c:v>
                </c:pt>
                <c:pt idx="208">
                  <c:v>6.556049438162731</c:v>
                </c:pt>
                <c:pt idx="209">
                  <c:v>6.587489125056853</c:v>
                </c:pt>
                <c:pt idx="210">
                  <c:v>6.618906995513757</c:v>
                </c:pt>
                <c:pt idx="211">
                  <c:v>6.650300669251278</c:v>
                </c:pt>
                <c:pt idx="212">
                  <c:v>6.68167136182113</c:v>
                </c:pt>
                <c:pt idx="213">
                  <c:v>6.713020285256137</c:v>
                </c:pt>
                <c:pt idx="214">
                  <c:v>6.744345064497899</c:v>
                </c:pt>
                <c:pt idx="215">
                  <c:v>6.775648106082487</c:v>
                </c:pt>
                <c:pt idx="216">
                  <c:v>6.806927038427641</c:v>
                </c:pt>
                <c:pt idx="217">
                  <c:v>6.838183072642548</c:v>
                </c:pt>
                <c:pt idx="218">
                  <c:v>6.869417416330171</c:v>
                </c:pt>
                <c:pt idx="219">
                  <c:v>6.90062770311294</c:v>
                </c:pt>
                <c:pt idx="220">
                  <c:v>6.931816330730967</c:v>
                </c:pt>
                <c:pt idx="221">
                  <c:v>6.962980936270141</c:v>
                </c:pt>
                <c:pt idx="222">
                  <c:v>6.994122726412852</c:v>
                </c:pt>
                <c:pt idx="223">
                  <c:v>7.02524290434786</c:v>
                </c:pt>
                <c:pt idx="224">
                  <c:v>7.056339112346727</c:v>
                </c:pt>
                <c:pt idx="225">
                  <c:v>7.087413739385076</c:v>
                </c:pt>
                <c:pt idx="226">
                  <c:v>7.118464431185281</c:v>
                </c:pt>
                <c:pt idx="227">
                  <c:v>7.149492390018594</c:v>
                </c:pt>
                <c:pt idx="228">
                  <c:v>7.180498814675195</c:v>
                </c:pt>
                <c:pt idx="229">
                  <c:v>7.211481356044199</c:v>
                </c:pt>
                <c:pt idx="230">
                  <c:v>7.242442394368073</c:v>
                </c:pt>
                <c:pt idx="231">
                  <c:v>7.27337958397414</c:v>
                </c:pt>
                <c:pt idx="232">
                  <c:v>7.304294122738112</c:v>
                </c:pt>
                <c:pt idx="233">
                  <c:v>7.33518720506716</c:v>
                </c:pt>
                <c:pt idx="234">
                  <c:v>7.366056490436486</c:v>
                </c:pt>
                <c:pt idx="235">
                  <c:v>7.396904350386603</c:v>
                </c:pt>
                <c:pt idx="236">
                  <c:v>7.427728447818382</c:v>
                </c:pt>
                <c:pt idx="237">
                  <c:v>7.458529978225869</c:v>
                </c:pt>
                <c:pt idx="238">
                  <c:v>7.489310130074334</c:v>
                </c:pt>
                <c:pt idx="239">
                  <c:v>7.520066571243381</c:v>
                </c:pt>
                <c:pt idx="240">
                  <c:v>7.550801664618337</c:v>
                </c:pt>
                <c:pt idx="241">
                  <c:v>7.58151308165794</c:v>
                </c:pt>
                <c:pt idx="242">
                  <c:v>7.612202011509824</c:v>
                </c:pt>
                <c:pt idx="243">
                  <c:v>7.642869639878435</c:v>
                </c:pt>
                <c:pt idx="244">
                  <c:v>7.673513643334088</c:v>
                </c:pt>
                <c:pt idx="245">
                  <c:v>7.704136376124503</c:v>
                </c:pt>
                <c:pt idx="246">
                  <c:v>7.734735518221526</c:v>
                </c:pt>
                <c:pt idx="247">
                  <c:v>7.765312254425957</c:v>
                </c:pt>
                <c:pt idx="248">
                  <c:v>7.795867766107834</c:v>
                </c:pt>
                <c:pt idx="249">
                  <c:v>7.826399738331931</c:v>
                </c:pt>
                <c:pt idx="250">
                  <c:v>7.856910516739364</c:v>
                </c:pt>
                <c:pt idx="251">
                  <c:v>7.887397789784052</c:v>
                </c:pt>
                <c:pt idx="252">
                  <c:v>7.917862737935451</c:v>
                </c:pt>
                <c:pt idx="253">
                  <c:v>7.948306538244603</c:v>
                </c:pt>
                <c:pt idx="254">
                  <c:v>7.978726884239803</c:v>
                </c:pt>
                <c:pt idx="255">
                  <c:v>8.009126112986434</c:v>
                </c:pt>
                <c:pt idx="256">
                  <c:v>8.039501921389578</c:v>
                </c:pt>
                <c:pt idx="257">
                  <c:v>8.069855485602773</c:v>
                </c:pt>
                <c:pt idx="258">
                  <c:v>8.10018682173091</c:v>
                </c:pt>
                <c:pt idx="259">
                  <c:v>8.130498257457997</c:v>
                </c:pt>
                <c:pt idx="260">
                  <c:v>8.16078518399048</c:v>
                </c:pt>
                <c:pt idx="261">
                  <c:v>8.191049930682753</c:v>
                </c:pt>
                <c:pt idx="262">
                  <c:v>8.221292513592301</c:v>
                </c:pt>
                <c:pt idx="263">
                  <c:v>8.251512948764785</c:v>
                </c:pt>
                <c:pt idx="264">
                  <c:v>8.281713555372958</c:v>
                </c:pt>
                <c:pt idx="265">
                  <c:v>8.311889741474173</c:v>
                </c:pt>
                <c:pt idx="266">
                  <c:v>8.342043827905424</c:v>
                </c:pt>
                <c:pt idx="267">
                  <c:v>8.37217583066495</c:v>
                </c:pt>
                <c:pt idx="268">
                  <c:v>8.402285765739128</c:v>
                </c:pt>
                <c:pt idx="269">
                  <c:v>8.432375943819995</c:v>
                </c:pt>
                <c:pt idx="270">
                  <c:v>8.462441789754668</c:v>
                </c:pt>
                <c:pt idx="271">
                  <c:v>8.49248561589326</c:v>
                </c:pt>
                <c:pt idx="272">
                  <c:v>8.522507438174748</c:v>
                </c:pt>
                <c:pt idx="273">
                  <c:v>8.55250727308309</c:v>
                </c:pt>
                <c:pt idx="274">
                  <c:v>8.582487424190571</c:v>
                </c:pt>
                <c:pt idx="275">
                  <c:v>8.61244333146094</c:v>
                </c:pt>
                <c:pt idx="276">
                  <c:v>8.64237729880362</c:v>
                </c:pt>
                <c:pt idx="277">
                  <c:v>8.67228934211429</c:v>
                </c:pt>
                <c:pt idx="278">
                  <c:v>8.702179477277223</c:v>
                </c:pt>
                <c:pt idx="279">
                  <c:v>8.73204999813138</c:v>
                </c:pt>
                <c:pt idx="280">
                  <c:v>8.761896362937683</c:v>
                </c:pt>
                <c:pt idx="281">
                  <c:v>8.791720867181995</c:v>
                </c:pt>
                <c:pt idx="282">
                  <c:v>8.821523526703081</c:v>
                </c:pt>
                <c:pt idx="283">
                  <c:v>8.85130435732834</c:v>
                </c:pt>
                <c:pt idx="284">
                  <c:v>8.881065644509521</c:v>
                </c:pt>
                <c:pt idx="285">
                  <c:v>8.91080286311744</c:v>
                </c:pt>
                <c:pt idx="286">
                  <c:v>8.940518300244768</c:v>
                </c:pt>
                <c:pt idx="287">
                  <c:v>8.97021197167348</c:v>
                </c:pt>
                <c:pt idx="288">
                  <c:v>8.99988389317423</c:v>
                </c:pt>
                <c:pt idx="289">
                  <c:v>9.02953634184182</c:v>
                </c:pt>
                <c:pt idx="290">
                  <c:v>9.05916480909677</c:v>
                </c:pt>
                <c:pt idx="291">
                  <c:v>9.088771573668838</c:v>
                </c:pt>
                <c:pt idx="292">
                  <c:v>9.118356651283355</c:v>
                </c:pt>
                <c:pt idx="293">
                  <c:v>9.147920057654311</c:v>
                </c:pt>
                <c:pt idx="294">
                  <c:v>9.17746406154974</c:v>
                </c:pt>
                <c:pt idx="295">
                  <c:v>9.206984170879906</c:v>
                </c:pt>
                <c:pt idx="296">
                  <c:v>9.23648265604184</c:v>
                </c:pt>
                <c:pt idx="297">
                  <c:v>9.26595953270432</c:v>
                </c:pt>
                <c:pt idx="298">
                  <c:v>9.295414816524818</c:v>
                </c:pt>
                <c:pt idx="299">
                  <c:v>9.324850767974608</c:v>
                </c:pt>
                <c:pt idx="300">
                  <c:v>9.35426291139399</c:v>
                </c:pt>
                <c:pt idx="301">
                  <c:v>9.38365350887732</c:v>
                </c:pt>
                <c:pt idx="302">
                  <c:v>9.41302257603693</c:v>
                </c:pt>
                <c:pt idx="303">
                  <c:v>9.442370128473918</c:v>
                </c:pt>
                <c:pt idx="304">
                  <c:v>9.471698418392755</c:v>
                </c:pt>
                <c:pt idx="305">
                  <c:v>9.501002986504206</c:v>
                </c:pt>
                <c:pt idx="306">
                  <c:v>9.53028608662991</c:v>
                </c:pt>
                <c:pt idx="307">
                  <c:v>9.55954773432591</c:v>
                </c:pt>
                <c:pt idx="308">
                  <c:v>9.58878794513703</c:v>
                </c:pt>
                <c:pt idx="309">
                  <c:v>9.618008963030725</c:v>
                </c:pt>
                <c:pt idx="310">
                  <c:v>9.647206345709145</c:v>
                </c:pt>
                <c:pt idx="311">
                  <c:v>9.67638233869305</c:v>
                </c:pt>
                <c:pt idx="312">
                  <c:v>9.70553695700372</c:v>
                </c:pt>
                <c:pt idx="313">
                  <c:v>9.734670216137818</c:v>
                </c:pt>
                <c:pt idx="314">
                  <c:v>9.76378435186397</c:v>
                </c:pt>
                <c:pt idx="315">
                  <c:v>9.79287493746445</c:v>
                </c:pt>
                <c:pt idx="316">
                  <c:v>9.82194421031378</c:v>
                </c:pt>
                <c:pt idx="317">
                  <c:v>9.850992185864786</c:v>
                </c:pt>
                <c:pt idx="318">
                  <c:v>9.88001887955936</c:v>
                </c:pt>
                <c:pt idx="319">
                  <c:v>9.90902651898978</c:v>
                </c:pt>
                <c:pt idx="320">
                  <c:v>9.938010693632675</c:v>
                </c:pt>
                <c:pt idx="321">
                  <c:v>9.966973632680435</c:v>
                </c:pt>
                <c:pt idx="322">
                  <c:v>9.995915351531253</c:v>
                </c:pt>
                <c:pt idx="323">
                  <c:v>10.02483586557244</c:v>
                </c:pt>
                <c:pt idx="324">
                  <c:v>10.05373739424955</c:v>
                </c:pt>
                <c:pt idx="325">
                  <c:v>10.08261554317494</c:v>
                </c:pt>
                <c:pt idx="326">
                  <c:v>10.11147253338847</c:v>
                </c:pt>
                <c:pt idx="327">
                  <c:v>10.14030838023393</c:v>
                </c:pt>
                <c:pt idx="328">
                  <c:v>10.16912309904424</c:v>
                </c:pt>
                <c:pt idx="329">
                  <c:v>10.19791890114773</c:v>
                </c:pt>
                <c:pt idx="330">
                  <c:v>10.22669140823406</c:v>
                </c:pt>
                <c:pt idx="331">
                  <c:v>10.25544283322012</c:v>
                </c:pt>
                <c:pt idx="332">
                  <c:v>10.28417319139544</c:v>
                </c:pt>
                <c:pt idx="333">
                  <c:v>10.31288249803878</c:v>
                </c:pt>
                <c:pt idx="334">
                  <c:v>10.34157295639065</c:v>
                </c:pt>
                <c:pt idx="335">
                  <c:v>10.37024020415981</c:v>
                </c:pt>
                <c:pt idx="336">
                  <c:v>10.39888644616953</c:v>
                </c:pt>
                <c:pt idx="337">
                  <c:v>10.42751169765538</c:v>
                </c:pt>
                <c:pt idx="338">
                  <c:v>10.45611597384211</c:v>
                </c:pt>
                <c:pt idx="339">
                  <c:v>10.48470146991169</c:v>
                </c:pt>
                <c:pt idx="340">
                  <c:v>10.513263839534</c:v>
                </c:pt>
                <c:pt idx="341">
                  <c:v>10.54180527946803</c:v>
                </c:pt>
                <c:pt idx="342">
                  <c:v>10.57032580489552</c:v>
                </c:pt>
                <c:pt idx="343">
                  <c:v>10.59882543098746</c:v>
                </c:pt>
                <c:pt idx="344">
                  <c:v>10.62730634489649</c:v>
                </c:pt>
                <c:pt idx="345">
                  <c:v>10.65576421619575</c:v>
                </c:pt>
                <c:pt idx="346">
                  <c:v>10.6842012336092</c:v>
                </c:pt>
                <c:pt idx="347">
                  <c:v>10.71261741224248</c:v>
                </c:pt>
                <c:pt idx="348">
                  <c:v>10.7410127672301</c:v>
                </c:pt>
                <c:pt idx="349">
                  <c:v>10.7693894777268</c:v>
                </c:pt>
                <c:pt idx="350">
                  <c:v>10.79774322915127</c:v>
                </c:pt>
                <c:pt idx="351">
                  <c:v>10.82607620222137</c:v>
                </c:pt>
                <c:pt idx="352">
                  <c:v>10.8543884120116</c:v>
                </c:pt>
                <c:pt idx="353">
                  <c:v>10.88267987358583</c:v>
                </c:pt>
                <c:pt idx="354">
                  <c:v>10.91095275812497</c:v>
                </c:pt>
                <c:pt idx="355">
                  <c:v>10.939202766836</c:v>
                </c:pt>
                <c:pt idx="356">
                  <c:v>10.96743207245982</c:v>
                </c:pt>
                <c:pt idx="357">
                  <c:v>10.9956406900177</c:v>
                </c:pt>
                <c:pt idx="358">
                  <c:v>11.0238286345203</c:v>
                </c:pt>
                <c:pt idx="359">
                  <c:v>11.05199806920611</c:v>
                </c:pt>
                <c:pt idx="360">
                  <c:v>11.08014471101323</c:v>
                </c:pt>
                <c:pt idx="361">
                  <c:v>11.1082707247345</c:v>
                </c:pt>
                <c:pt idx="362">
                  <c:v>11.13637612533815</c:v>
                </c:pt>
                <c:pt idx="363">
                  <c:v>11.16446092778182</c:v>
                </c:pt>
                <c:pt idx="364">
                  <c:v>11.1925272873904</c:v>
                </c:pt>
                <c:pt idx="365">
                  <c:v>11.22057093677607</c:v>
                </c:pt>
                <c:pt idx="366">
                  <c:v>11.24859403281245</c:v>
                </c:pt>
                <c:pt idx="367">
                  <c:v>11.27659659041491</c:v>
                </c:pt>
                <c:pt idx="368">
                  <c:v>11.3045786244883</c:v>
                </c:pt>
                <c:pt idx="369">
                  <c:v>11.33254228247253</c:v>
                </c:pt>
                <c:pt idx="370">
                  <c:v>11.3604833125972</c:v>
                </c:pt>
                <c:pt idx="371">
                  <c:v>11.38840386384526</c:v>
                </c:pt>
                <c:pt idx="372">
                  <c:v>11.41630395107951</c:v>
                </c:pt>
                <c:pt idx="373">
                  <c:v>11.44418358915218</c:v>
                </c:pt>
                <c:pt idx="374">
                  <c:v>11.47204491764683</c:v>
                </c:pt>
                <c:pt idx="375">
                  <c:v>11.49988370035377</c:v>
                </c:pt>
                <c:pt idx="376">
                  <c:v>11.52770207839406</c:v>
                </c:pt>
                <c:pt idx="377">
                  <c:v>11.55550006657801</c:v>
                </c:pt>
                <c:pt idx="378">
                  <c:v>11.58327767970546</c:v>
                </c:pt>
                <c:pt idx="379">
                  <c:v>11.61103704953207</c:v>
                </c:pt>
                <c:pt idx="380">
                  <c:v>11.63877395535255</c:v>
                </c:pt>
                <c:pt idx="381">
                  <c:v>11.6664905304545</c:v>
                </c:pt>
                <c:pt idx="382">
                  <c:v>11.69418678959597</c:v>
                </c:pt>
                <c:pt idx="383">
                  <c:v>11.72186274730275</c:v>
                </c:pt>
                <c:pt idx="384">
                  <c:v>11.74952052690303</c:v>
                </c:pt>
                <c:pt idx="385">
                  <c:v>11.77715592389137</c:v>
                </c:pt>
                <c:pt idx="386">
                  <c:v>11.80477106374667</c:v>
                </c:pt>
                <c:pt idx="387">
                  <c:v>11.83236596117136</c:v>
                </c:pt>
                <c:pt idx="388">
                  <c:v>11.8599406308575</c:v>
                </c:pt>
                <c:pt idx="389">
                  <c:v>11.88749718898621</c:v>
                </c:pt>
                <c:pt idx="390">
                  <c:v>11.91503144568926</c:v>
                </c:pt>
                <c:pt idx="391">
                  <c:v>11.94254551866863</c:v>
                </c:pt>
                <c:pt idx="392">
                  <c:v>11.97003942257483</c:v>
                </c:pt>
                <c:pt idx="393">
                  <c:v>11.99751317204802</c:v>
                </c:pt>
                <c:pt idx="394">
                  <c:v>12.02496887552618</c:v>
                </c:pt>
                <c:pt idx="395">
                  <c:v>12.05240235847751</c:v>
                </c:pt>
                <c:pt idx="396">
                  <c:v>12.07981573085532</c:v>
                </c:pt>
                <c:pt idx="397">
                  <c:v>12.10720900725844</c:v>
                </c:pt>
                <c:pt idx="398">
                  <c:v>12.13458220227536</c:v>
                </c:pt>
                <c:pt idx="399">
                  <c:v>12.161937416629</c:v>
                </c:pt>
                <c:pt idx="400">
                  <c:v>12.18927049106846</c:v>
                </c:pt>
                <c:pt idx="401">
                  <c:v>12.21658352782655</c:v>
                </c:pt>
                <c:pt idx="402">
                  <c:v>12.2438765414506</c:v>
                </c:pt>
                <c:pt idx="403">
                  <c:v>12.2711495464777</c:v>
                </c:pt>
                <c:pt idx="404">
                  <c:v>12.29840463594367</c:v>
                </c:pt>
                <c:pt idx="405">
                  <c:v>12.32563766582325</c:v>
                </c:pt>
                <c:pt idx="406">
                  <c:v>12.3528507306567</c:v>
                </c:pt>
                <c:pt idx="407">
                  <c:v>12.38004384494011</c:v>
                </c:pt>
                <c:pt idx="408">
                  <c:v>12.40721702315937</c:v>
                </c:pt>
                <c:pt idx="409">
                  <c:v>12.43437235069121</c:v>
                </c:pt>
                <c:pt idx="410">
                  <c:v>12.46150569868076</c:v>
                </c:pt>
                <c:pt idx="411">
                  <c:v>12.4886191540037</c:v>
                </c:pt>
                <c:pt idx="412">
                  <c:v>12.51571273110511</c:v>
                </c:pt>
                <c:pt idx="413">
                  <c:v>12.54278644441996</c:v>
                </c:pt>
                <c:pt idx="414">
                  <c:v>12.5698423716936</c:v>
                </c:pt>
                <c:pt idx="415">
                  <c:v>12.59687639918665</c:v>
                </c:pt>
                <c:pt idx="416">
                  <c:v>12.62389060613806</c:v>
                </c:pt>
                <c:pt idx="417">
                  <c:v>12.65088500694215</c:v>
                </c:pt>
                <c:pt idx="418">
                  <c:v>12.67785961598312</c:v>
                </c:pt>
                <c:pt idx="419">
                  <c:v>12.70481650340274</c:v>
                </c:pt>
                <c:pt idx="420">
                  <c:v>12.73175157052235</c:v>
                </c:pt>
                <c:pt idx="421">
                  <c:v>12.75866688897187</c:v>
                </c:pt>
                <c:pt idx="422">
                  <c:v>12.7855624730951</c:v>
                </c:pt>
                <c:pt idx="423">
                  <c:v>12.81243833722573</c:v>
                </c:pt>
                <c:pt idx="424">
                  <c:v>12.83929654392954</c:v>
                </c:pt>
                <c:pt idx="425">
                  <c:v>12.86613300953403</c:v>
                </c:pt>
                <c:pt idx="426">
                  <c:v>12.89294979808776</c:v>
                </c:pt>
                <c:pt idx="427">
                  <c:v>12.9197469238842</c:v>
                </c:pt>
                <c:pt idx="428">
                  <c:v>12.9465244012068</c:v>
                </c:pt>
                <c:pt idx="429">
                  <c:v>12.97328428507285</c:v>
                </c:pt>
                <c:pt idx="430">
                  <c:v>13.00002250676164</c:v>
                </c:pt>
                <c:pt idx="431">
                  <c:v>13.02674112276791</c:v>
                </c:pt>
                <c:pt idx="432">
                  <c:v>13.05344014733505</c:v>
                </c:pt>
                <c:pt idx="433">
                  <c:v>13.08011959469647</c:v>
                </c:pt>
                <c:pt idx="434">
                  <c:v>13.10678151234845</c:v>
                </c:pt>
                <c:pt idx="435">
                  <c:v>13.13342184646786</c:v>
                </c:pt>
                <c:pt idx="436">
                  <c:v>13.16004264602305</c:v>
                </c:pt>
                <c:pt idx="437">
                  <c:v>13.1866439252076</c:v>
                </c:pt>
                <c:pt idx="438">
                  <c:v>13.21322569820508</c:v>
                </c:pt>
                <c:pt idx="439">
                  <c:v>13.2397900050181</c:v>
                </c:pt>
                <c:pt idx="440">
                  <c:v>13.26633280666712</c:v>
                </c:pt>
                <c:pt idx="441">
                  <c:v>13.29285614462147</c:v>
                </c:pt>
                <c:pt idx="442">
                  <c:v>13.31936003302511</c:v>
                </c:pt>
                <c:pt idx="443">
                  <c:v>13.34584448601207</c:v>
                </c:pt>
                <c:pt idx="444">
                  <c:v>13.37231153611846</c:v>
                </c:pt>
                <c:pt idx="445">
                  <c:v>13.39875715915457</c:v>
                </c:pt>
                <c:pt idx="446">
                  <c:v>13.42518338911797</c:v>
                </c:pt>
                <c:pt idx="447">
                  <c:v>13.45159024010322</c:v>
                </c:pt>
                <c:pt idx="448">
                  <c:v>13.47797772619502</c:v>
                </c:pt>
                <c:pt idx="449">
                  <c:v>13.50434787249016</c:v>
                </c:pt>
                <c:pt idx="450">
                  <c:v>13.53069666953513</c:v>
                </c:pt>
                <c:pt idx="451">
                  <c:v>13.5570261438829</c:v>
                </c:pt>
                <c:pt idx="452">
                  <c:v>13.58333630957887</c:v>
                </c:pt>
                <c:pt idx="453">
                  <c:v>13.60962718065865</c:v>
                </c:pt>
                <c:pt idx="454">
                  <c:v>13.63590077480674</c:v>
                </c:pt>
                <c:pt idx="455">
                  <c:v>13.66215309725243</c:v>
                </c:pt>
                <c:pt idx="456">
                  <c:v>13.68838616713113</c:v>
                </c:pt>
                <c:pt idx="457">
                  <c:v>13.71459999843934</c:v>
                </c:pt>
                <c:pt idx="458">
                  <c:v>13.7407946051638</c:v>
                </c:pt>
                <c:pt idx="459">
                  <c:v>13.76697199760368</c:v>
                </c:pt>
                <c:pt idx="460">
                  <c:v>13.79312819561782</c:v>
                </c:pt>
                <c:pt idx="461">
                  <c:v>13.81926521068105</c:v>
                </c:pt>
                <c:pt idx="462">
                  <c:v>13.84538305138562</c:v>
                </c:pt>
                <c:pt idx="463">
                  <c:v>13.8714817369586</c:v>
                </c:pt>
                <c:pt idx="464">
                  <c:v>13.89756327033083</c:v>
                </c:pt>
                <c:pt idx="465">
                  <c:v>13.92362368592917</c:v>
                </c:pt>
                <c:pt idx="466">
                  <c:v>13.9496649881247</c:v>
                </c:pt>
                <c:pt idx="467">
                  <c:v>13.97568719080708</c:v>
                </c:pt>
                <c:pt idx="468">
                  <c:v>14.00169030785616</c:v>
                </c:pt>
                <c:pt idx="469">
                  <c:v>14.0276763348704</c:v>
                </c:pt>
                <c:pt idx="470">
                  <c:v>14.05364132079992</c:v>
                </c:pt>
                <c:pt idx="471">
                  <c:v>14.07958726267821</c:v>
                </c:pt>
                <c:pt idx="472">
                  <c:v>14.10551417434608</c:v>
                </c:pt>
                <c:pt idx="473">
                  <c:v>14.13142206963464</c:v>
                </c:pt>
                <c:pt idx="474">
                  <c:v>14.15731293683654</c:v>
                </c:pt>
                <c:pt idx="475">
                  <c:v>14.1831828393726</c:v>
                </c:pt>
                <c:pt idx="476">
                  <c:v>14.20903376696533</c:v>
                </c:pt>
                <c:pt idx="477">
                  <c:v>14.23486573340695</c:v>
                </c:pt>
                <c:pt idx="478">
                  <c:v>14.26067875248001</c:v>
                </c:pt>
                <c:pt idx="479">
                  <c:v>14.28647480519797</c:v>
                </c:pt>
                <c:pt idx="480">
                  <c:v>14.31224996939984</c:v>
                </c:pt>
                <c:pt idx="481">
                  <c:v>14.33800622752374</c:v>
                </c:pt>
                <c:pt idx="482">
                  <c:v>14.36374359331355</c:v>
                </c:pt>
                <c:pt idx="483">
                  <c:v>14.38946208050347</c:v>
                </c:pt>
                <c:pt idx="484">
                  <c:v>14.41516366285421</c:v>
                </c:pt>
                <c:pt idx="485">
                  <c:v>14.44084443257072</c:v>
                </c:pt>
                <c:pt idx="486">
                  <c:v>14.46650636483324</c:v>
                </c:pt>
                <c:pt idx="487">
                  <c:v>14.49214947333748</c:v>
                </c:pt>
                <c:pt idx="488">
                  <c:v>14.51777377176955</c:v>
                </c:pt>
                <c:pt idx="489">
                  <c:v>14.54338122666381</c:v>
                </c:pt>
                <c:pt idx="490">
                  <c:v>14.56896794453901</c:v>
                </c:pt>
                <c:pt idx="491">
                  <c:v>14.59453589334392</c:v>
                </c:pt>
                <c:pt idx="492">
                  <c:v>14.6200850867263</c:v>
                </c:pt>
                <c:pt idx="493">
                  <c:v>14.64561553832442</c:v>
                </c:pt>
                <c:pt idx="494">
                  <c:v>14.67112920747254</c:v>
                </c:pt>
                <c:pt idx="495">
                  <c:v>14.69662221495134</c:v>
                </c:pt>
                <c:pt idx="496">
                  <c:v>14.72209652150437</c:v>
                </c:pt>
                <c:pt idx="497">
                  <c:v>14.74755214073173</c:v>
                </c:pt>
                <c:pt idx="498">
                  <c:v>14.77298908622402</c:v>
                </c:pt>
                <c:pt idx="499">
                  <c:v>14.79840931014163</c:v>
                </c:pt>
                <c:pt idx="500">
                  <c:v>14.8238089474754</c:v>
                </c:pt>
                <c:pt idx="501">
                  <c:v>14.84918995178993</c:v>
                </c:pt>
                <c:pt idx="502">
                  <c:v>14.87455233663783</c:v>
                </c:pt>
                <c:pt idx="503">
                  <c:v>14.89989611556228</c:v>
                </c:pt>
                <c:pt idx="504">
                  <c:v>14.9252232335759</c:v>
                </c:pt>
                <c:pt idx="505">
                  <c:v>14.95052983982816</c:v>
                </c:pt>
                <c:pt idx="506">
                  <c:v>14.9758178807308</c:v>
                </c:pt>
                <c:pt idx="507">
                  <c:v>15.0010873697892</c:v>
                </c:pt>
                <c:pt idx="508">
                  <c:v>15.0263383204993</c:v>
                </c:pt>
                <c:pt idx="509">
                  <c:v>15.05157267075202</c:v>
                </c:pt>
                <c:pt idx="510">
                  <c:v>15.07678658380405</c:v>
                </c:pt>
                <c:pt idx="511">
                  <c:v>15.10198199894031</c:v>
                </c:pt>
                <c:pt idx="512">
                  <c:v>15.12715892961916</c:v>
                </c:pt>
                <c:pt idx="513">
                  <c:v>15.15231738928961</c:v>
                </c:pt>
                <c:pt idx="514">
                  <c:v>15.17745930874668</c:v>
                </c:pt>
                <c:pt idx="515">
                  <c:v>15.20258086530316</c:v>
                </c:pt>
                <c:pt idx="516">
                  <c:v>15.2276839911431</c:v>
                </c:pt>
                <c:pt idx="517">
                  <c:v>15.25276869967804</c:v>
                </c:pt>
                <c:pt idx="518">
                  <c:v>15.27783500431027</c:v>
                </c:pt>
                <c:pt idx="519">
                  <c:v>15.3028848287648</c:v>
                </c:pt>
                <c:pt idx="520">
                  <c:v>15.32791436435946</c:v>
                </c:pt>
                <c:pt idx="521">
                  <c:v>15.3529255362033</c:v>
                </c:pt>
                <c:pt idx="522">
                  <c:v>15.37791835766127</c:v>
                </c:pt>
                <c:pt idx="523">
                  <c:v>15.40289284208916</c:v>
                </c:pt>
                <c:pt idx="524">
                  <c:v>15.4278509061677</c:v>
                </c:pt>
                <c:pt idx="525">
                  <c:v>15.45278875516897</c:v>
                </c:pt>
                <c:pt idx="526">
                  <c:v>15.47770830715272</c:v>
                </c:pt>
                <c:pt idx="527">
                  <c:v>15.50260957543763</c:v>
                </c:pt>
                <c:pt idx="528">
                  <c:v>15.52749257333312</c:v>
                </c:pt>
                <c:pt idx="529">
                  <c:v>15.55235921050134</c:v>
                </c:pt>
                <c:pt idx="530">
                  <c:v>15.57720570611797</c:v>
                </c:pt>
                <c:pt idx="531">
                  <c:v>15.60203397121915</c:v>
                </c:pt>
                <c:pt idx="532">
                  <c:v>15.62684401907743</c:v>
                </c:pt>
                <c:pt idx="533">
                  <c:v>15.65163586295618</c:v>
                </c:pt>
                <c:pt idx="534">
                  <c:v>15.6764114055245</c:v>
                </c:pt>
                <c:pt idx="535">
                  <c:v>15.7011668798112</c:v>
                </c:pt>
                <c:pt idx="536">
                  <c:v>15.72590418985439</c:v>
                </c:pt>
                <c:pt idx="537">
                  <c:v>15.75062334888073</c:v>
                </c:pt>
                <c:pt idx="538">
                  <c:v>15.77532437010775</c:v>
                </c:pt>
                <c:pt idx="539">
                  <c:v>15.80000914923701</c:v>
                </c:pt>
                <c:pt idx="540">
                  <c:v>15.82467392795247</c:v>
                </c:pt>
                <c:pt idx="541">
                  <c:v>15.84932060735138</c:v>
                </c:pt>
                <c:pt idx="542">
                  <c:v>15.87394920130722</c:v>
                </c:pt>
                <c:pt idx="543">
                  <c:v>15.89855972297636</c:v>
                </c:pt>
                <c:pt idx="544">
                  <c:v>15.92315406110175</c:v>
                </c:pt>
                <c:pt idx="545">
                  <c:v>15.94772847625264</c:v>
                </c:pt>
                <c:pt idx="546">
                  <c:v>15.9722848585305</c:v>
                </c:pt>
                <c:pt idx="547">
                  <c:v>15.99682322105405</c:v>
                </c:pt>
                <c:pt idx="548">
                  <c:v>16.02134357693263</c:v>
                </c:pt>
                <c:pt idx="549">
                  <c:v>16.04584780799056</c:v>
                </c:pt>
                <c:pt idx="550">
                  <c:v>16.07033218849846</c:v>
                </c:pt>
                <c:pt idx="551">
                  <c:v>16.09479860163415</c:v>
                </c:pt>
                <c:pt idx="552">
                  <c:v>16.11924706046947</c:v>
                </c:pt>
                <c:pt idx="553">
                  <c:v>16.14367757806688</c:v>
                </c:pt>
                <c:pt idx="554">
                  <c:v>16.16809202935706</c:v>
                </c:pt>
                <c:pt idx="555">
                  <c:v>16.19248670226233</c:v>
                </c:pt>
                <c:pt idx="556">
                  <c:v>16.21686347306199</c:v>
                </c:pt>
                <c:pt idx="557">
                  <c:v>16.24122235478108</c:v>
                </c:pt>
                <c:pt idx="558">
                  <c:v>16.26556336043543</c:v>
                </c:pt>
                <c:pt idx="559">
                  <c:v>16.28988835808705</c:v>
                </c:pt>
                <c:pt idx="560">
                  <c:v>16.31419364926034</c:v>
                </c:pt>
                <c:pt idx="561">
                  <c:v>16.3384811033611</c:v>
                </c:pt>
                <c:pt idx="562">
                  <c:v>16.36275073336781</c:v>
                </c:pt>
                <c:pt idx="563">
                  <c:v>16.38700255224967</c:v>
                </c:pt>
                <c:pt idx="564">
                  <c:v>16.41123842122509</c:v>
                </c:pt>
                <c:pt idx="565">
                  <c:v>16.43545465537106</c:v>
                </c:pt>
                <c:pt idx="566">
                  <c:v>16.45965311724488</c:v>
                </c:pt>
                <c:pt idx="567">
                  <c:v>16.48383381977855</c:v>
                </c:pt>
                <c:pt idx="568">
                  <c:v>16.50799677589484</c:v>
                </c:pt>
                <c:pt idx="569">
                  <c:v>16.53214383999335</c:v>
                </c:pt>
                <c:pt idx="570">
                  <c:v>16.55627134065452</c:v>
                </c:pt>
                <c:pt idx="571">
                  <c:v>16.58038113361188</c:v>
                </c:pt>
                <c:pt idx="572">
                  <c:v>16.60447323175119</c:v>
                </c:pt>
                <c:pt idx="573">
                  <c:v>16.62854764794888</c:v>
                </c:pt>
                <c:pt idx="574">
                  <c:v>16.65260622981063</c:v>
                </c:pt>
                <c:pt idx="575">
                  <c:v>16.676645319371</c:v>
                </c:pt>
                <c:pt idx="576">
                  <c:v>16.70066676556476</c:v>
                </c:pt>
                <c:pt idx="577">
                  <c:v>16.72467058123146</c:v>
                </c:pt>
                <c:pt idx="578">
                  <c:v>16.74865677920144</c:v>
                </c:pt>
                <c:pt idx="579">
                  <c:v>16.77262720031093</c:v>
                </c:pt>
                <c:pt idx="580">
                  <c:v>16.79657820000001</c:v>
                </c:pt>
                <c:pt idx="581">
                  <c:v>16.82051162042912</c:v>
                </c:pt>
                <c:pt idx="582">
                  <c:v>16.84442747439186</c:v>
                </c:pt>
                <c:pt idx="583">
                  <c:v>16.86832577467259</c:v>
                </c:pt>
                <c:pt idx="584">
                  <c:v>16.89220835536278</c:v>
                </c:pt>
                <c:pt idx="585">
                  <c:v>16.91607158525908</c:v>
                </c:pt>
                <c:pt idx="586">
                  <c:v>16.93991729977241</c:v>
                </c:pt>
                <c:pt idx="587">
                  <c:v>16.96374551165049</c:v>
                </c:pt>
                <c:pt idx="588">
                  <c:v>16.98755623363183</c:v>
                </c:pt>
                <c:pt idx="589">
                  <c:v>17.0113512930877</c:v>
                </c:pt>
                <c:pt idx="590">
                  <c:v>17.03512707212272</c:v>
                </c:pt>
                <c:pt idx="591">
                  <c:v>17.05888539942282</c:v>
                </c:pt>
                <c:pt idx="592">
                  <c:v>17.08262628768992</c:v>
                </c:pt>
                <c:pt idx="593">
                  <c:v>17.10634974961702</c:v>
                </c:pt>
                <c:pt idx="594">
                  <c:v>17.13005760587932</c:v>
                </c:pt>
                <c:pt idx="595">
                  <c:v>17.15374625184128</c:v>
                </c:pt>
                <c:pt idx="596">
                  <c:v>17.17741750945939</c:v>
                </c:pt>
                <c:pt idx="597">
                  <c:v>17.20107139094084</c:v>
                </c:pt>
                <c:pt idx="598">
                  <c:v>17.22470790937411</c:v>
                </c:pt>
                <c:pt idx="599">
                  <c:v>17.24832887876149</c:v>
                </c:pt>
                <c:pt idx="600">
                  <c:v>17.27193070767776</c:v>
                </c:pt>
                <c:pt idx="601">
                  <c:v>17.29551521143024</c:v>
                </c:pt>
                <c:pt idx="602">
                  <c:v>17.31908240262857</c:v>
                </c:pt>
                <c:pt idx="603">
                  <c:v>17.34263229387325</c:v>
                </c:pt>
                <c:pt idx="604">
                  <c:v>17.36616669251921</c:v>
                </c:pt>
                <c:pt idx="605">
                  <c:v>17.38968202030446</c:v>
                </c:pt>
                <c:pt idx="606">
                  <c:v>17.41318008588416</c:v>
                </c:pt>
                <c:pt idx="607">
                  <c:v>17.43666090182257</c:v>
                </c:pt>
                <c:pt idx="608">
                  <c:v>17.46012448067482</c:v>
                </c:pt>
                <c:pt idx="609">
                  <c:v>17.48357262317244</c:v>
                </c:pt>
                <c:pt idx="610">
                  <c:v>17.50700176416903</c:v>
                </c:pt>
                <c:pt idx="611">
                  <c:v>17.53041370569164</c:v>
                </c:pt>
                <c:pt idx="612">
                  <c:v>17.55380846025928</c:v>
                </c:pt>
                <c:pt idx="613">
                  <c:v>17.57718604038189</c:v>
                </c:pt>
                <c:pt idx="614">
                  <c:v>17.60054824019166</c:v>
                </c:pt>
                <c:pt idx="615">
                  <c:v>17.62389150761007</c:v>
                </c:pt>
                <c:pt idx="616">
                  <c:v>17.64721763806014</c:v>
                </c:pt>
                <c:pt idx="617">
                  <c:v>17.67052664401578</c:v>
                </c:pt>
                <c:pt idx="618">
                  <c:v>17.69381853794187</c:v>
                </c:pt>
                <c:pt idx="619">
                  <c:v>17.71709510739524</c:v>
                </c:pt>
                <c:pt idx="620">
                  <c:v>17.74035281331771</c:v>
                </c:pt>
                <c:pt idx="621">
                  <c:v>17.76359344455228</c:v>
                </c:pt>
                <c:pt idx="622">
                  <c:v>17.78681701352791</c:v>
                </c:pt>
                <c:pt idx="623">
                  <c:v>17.81002353266453</c:v>
                </c:pt>
                <c:pt idx="624">
                  <c:v>17.83321478296753</c:v>
                </c:pt>
                <c:pt idx="625">
                  <c:v>17.85638723835173</c:v>
                </c:pt>
                <c:pt idx="626">
                  <c:v>17.87954268110396</c:v>
                </c:pt>
                <c:pt idx="627">
                  <c:v>17.90268112360843</c:v>
                </c:pt>
                <c:pt idx="628">
                  <c:v>17.92580257824022</c:v>
                </c:pt>
                <c:pt idx="629">
                  <c:v>17.94890881947709</c:v>
                </c:pt>
                <c:pt idx="630">
                  <c:v>17.97199633415968</c:v>
                </c:pt>
                <c:pt idx="631">
                  <c:v>17.99506689804253</c:v>
                </c:pt>
                <c:pt idx="632">
                  <c:v>18.01812052346508</c:v>
                </c:pt>
                <c:pt idx="633">
                  <c:v>18.0411572227579</c:v>
                </c:pt>
                <c:pt idx="634">
                  <c:v>18.06417876389472</c:v>
                </c:pt>
                <c:pt idx="635">
                  <c:v>18.08718164659503</c:v>
                </c:pt>
                <c:pt idx="636">
                  <c:v>18.11016764010476</c:v>
                </c:pt>
                <c:pt idx="637">
                  <c:v>18.13313675671884</c:v>
                </c:pt>
                <c:pt idx="638">
                  <c:v>18.15608900872332</c:v>
                </c:pt>
                <c:pt idx="639">
                  <c:v>18.17902615761166</c:v>
                </c:pt>
                <c:pt idx="640">
                  <c:v>18.20194471593529</c:v>
                </c:pt>
                <c:pt idx="641">
                  <c:v>18.22484644645521</c:v>
                </c:pt>
                <c:pt idx="642">
                  <c:v>18.24773136142193</c:v>
                </c:pt>
                <c:pt idx="643">
                  <c:v>18.27059947307723</c:v>
                </c:pt>
                <c:pt idx="644">
                  <c:v>18.2934525364577</c:v>
                </c:pt>
                <c:pt idx="645">
                  <c:v>18.31628707690018</c:v>
                </c:pt>
                <c:pt idx="646">
                  <c:v>18.3391048507042</c:v>
                </c:pt>
                <c:pt idx="647">
                  <c:v>18.3619058700761</c:v>
                </c:pt>
                <c:pt idx="648">
                  <c:v>18.3846901472134</c:v>
                </c:pt>
                <c:pt idx="649">
                  <c:v>18.40745943071935</c:v>
                </c:pt>
                <c:pt idx="650">
                  <c:v>18.4302102586697</c:v>
                </c:pt>
                <c:pt idx="651">
                  <c:v>18.452944380926</c:v>
                </c:pt>
                <c:pt idx="652">
                  <c:v>18.47566180965054</c:v>
                </c:pt>
                <c:pt idx="653">
                  <c:v>18.49836255737429</c:v>
                </c:pt>
                <c:pt idx="654">
                  <c:v>18.52104923218898</c:v>
                </c:pt>
                <c:pt idx="655">
                  <c:v>18.54371492426732</c:v>
                </c:pt>
                <c:pt idx="656">
                  <c:v>18.56636742905562</c:v>
                </c:pt>
                <c:pt idx="657">
                  <c:v>18.58899984610142</c:v>
                </c:pt>
                <c:pt idx="658">
                  <c:v>18.61161909501797</c:v>
                </c:pt>
                <c:pt idx="659">
                  <c:v>18.63422173289565</c:v>
                </c:pt>
                <c:pt idx="660">
                  <c:v>18.65680432695374</c:v>
                </c:pt>
                <c:pt idx="661">
                  <c:v>18.67937378157328</c:v>
                </c:pt>
                <c:pt idx="662">
                  <c:v>18.70192322160186</c:v>
                </c:pt>
                <c:pt idx="663">
                  <c:v>18.72445954128449</c:v>
                </c:pt>
                <c:pt idx="664">
                  <c:v>18.74697931033531</c:v>
                </c:pt>
                <c:pt idx="665">
                  <c:v>18.76947910856052</c:v>
                </c:pt>
                <c:pt idx="666">
                  <c:v>18.7919658150284</c:v>
                </c:pt>
                <c:pt idx="667">
                  <c:v>18.81443257979445</c:v>
                </c:pt>
                <c:pt idx="668">
                  <c:v>18.83688627182778</c:v>
                </c:pt>
                <c:pt idx="669">
                  <c:v>18.85932347342038</c:v>
                </c:pt>
                <c:pt idx="670">
                  <c:v>18.88174077691962</c:v>
                </c:pt>
                <c:pt idx="671">
                  <c:v>18.90414503617301</c:v>
                </c:pt>
                <c:pt idx="672">
                  <c:v>18.92652942635241</c:v>
                </c:pt>
                <c:pt idx="673">
                  <c:v>18.94890079124288</c:v>
                </c:pt>
                <c:pt idx="674">
                  <c:v>18.97125572566854</c:v>
                </c:pt>
                <c:pt idx="675">
                  <c:v>18.99359083447229</c:v>
                </c:pt>
                <c:pt idx="676">
                  <c:v>19.01591294637268</c:v>
                </c:pt>
                <c:pt idx="677">
                  <c:v>19.03821526156651</c:v>
                </c:pt>
                <c:pt idx="678">
                  <c:v>19.06050459874643</c:v>
                </c:pt>
                <c:pt idx="679">
                  <c:v>19.0827775652231</c:v>
                </c:pt>
                <c:pt idx="680">
                  <c:v>19.10503077828963</c:v>
                </c:pt>
                <c:pt idx="681">
                  <c:v>19.12727104162681</c:v>
                </c:pt>
                <c:pt idx="682">
                  <c:v>19.1494915803655</c:v>
                </c:pt>
                <c:pt idx="683">
                  <c:v>19.17169918819719</c:v>
                </c:pt>
                <c:pt idx="684">
                  <c:v>19.19389048487372</c:v>
                </c:pt>
                <c:pt idx="685">
                  <c:v>19.21606210009296</c:v>
                </c:pt>
                <c:pt idx="686">
                  <c:v>19.23822081258918</c:v>
                </c:pt>
                <c:pt idx="687">
                  <c:v>19.26035987233658</c:v>
                </c:pt>
                <c:pt idx="688">
                  <c:v>19.28248604811647</c:v>
                </c:pt>
                <c:pt idx="689">
                  <c:v>19.30459597207653</c:v>
                </c:pt>
                <c:pt idx="690">
                  <c:v>19.32668628627436</c:v>
                </c:pt>
                <c:pt idx="691">
                  <c:v>19.34876374458849</c:v>
                </c:pt>
                <c:pt idx="692">
                  <c:v>19.37082162174602</c:v>
                </c:pt>
                <c:pt idx="693">
                  <c:v>19.39286666170865</c:v>
                </c:pt>
                <c:pt idx="694">
                  <c:v>19.41489550897493</c:v>
                </c:pt>
                <c:pt idx="695">
                  <c:v>19.43690481791722</c:v>
                </c:pt>
                <c:pt idx="696">
                  <c:v>19.4589013176487</c:v>
                </c:pt>
                <c:pt idx="697">
                  <c:v>19.48087830755933</c:v>
                </c:pt>
                <c:pt idx="698">
                  <c:v>19.50284250688158</c:v>
                </c:pt>
                <c:pt idx="699">
                  <c:v>19.52479057241988</c:v>
                </c:pt>
                <c:pt idx="700">
                  <c:v>19.54671917081657</c:v>
                </c:pt>
                <c:pt idx="701">
                  <c:v>19.56863500650956</c:v>
                </c:pt>
                <c:pt idx="702">
                  <c:v>19.59053140346205</c:v>
                </c:pt>
                <c:pt idx="703">
                  <c:v>19.61241505626716</c:v>
                </c:pt>
                <c:pt idx="704">
                  <c:v>19.63428263399047</c:v>
                </c:pt>
                <c:pt idx="705">
                  <c:v>19.65613081549965</c:v>
                </c:pt>
                <c:pt idx="706">
                  <c:v>19.6779662806472</c:v>
                </c:pt>
                <c:pt idx="707">
                  <c:v>19.69978237788004</c:v>
                </c:pt>
                <c:pt idx="708">
                  <c:v>19.72158577724171</c:v>
                </c:pt>
                <c:pt idx="709">
                  <c:v>19.7433731600143</c:v>
                </c:pt>
                <c:pt idx="710">
                  <c:v>19.76514121731978</c:v>
                </c:pt>
                <c:pt idx="711">
                  <c:v>19.78689660454928</c:v>
                </c:pt>
                <c:pt idx="712">
                  <c:v>19.80863269444948</c:v>
                </c:pt>
                <c:pt idx="713">
                  <c:v>19.83035613260414</c:v>
                </c:pt>
                <c:pt idx="714">
                  <c:v>19.85206361246792</c:v>
                </c:pt>
                <c:pt idx="715">
                  <c:v>19.87375183722638</c:v>
                </c:pt>
                <c:pt idx="716">
                  <c:v>19.89542743782977</c:v>
                </c:pt>
                <c:pt idx="717">
                  <c:v>19.91708381142611</c:v>
                </c:pt>
                <c:pt idx="718">
                  <c:v>19.93872757922793</c:v>
                </c:pt>
                <c:pt idx="719">
                  <c:v>19.96035544681786</c:v>
                </c:pt>
                <c:pt idx="720">
                  <c:v>19.98196412947378</c:v>
                </c:pt>
                <c:pt idx="721">
                  <c:v>20.00356023382804</c:v>
                </c:pt>
                <c:pt idx="722">
                  <c:v>20.02513718124619</c:v>
                </c:pt>
                <c:pt idx="723">
                  <c:v>20.04670156865834</c:v>
                </c:pt>
                <c:pt idx="724">
                  <c:v>20.0682501137307</c:v>
                </c:pt>
                <c:pt idx="725">
                  <c:v>20.08977954378968</c:v>
                </c:pt>
                <c:pt idx="726">
                  <c:v>20.1112964412383</c:v>
                </c:pt>
                <c:pt idx="727">
                  <c:v>20.13279425157138</c:v>
                </c:pt>
                <c:pt idx="728">
                  <c:v>20.15427954752499</c:v>
                </c:pt>
                <c:pt idx="729">
                  <c:v>20.17574905880511</c:v>
                </c:pt>
                <c:pt idx="730">
                  <c:v>20.19719952474278</c:v>
                </c:pt>
                <c:pt idx="731">
                  <c:v>20.21863750359972</c:v>
                </c:pt>
                <c:pt idx="732">
                  <c:v>20.24005646491245</c:v>
                </c:pt>
                <c:pt idx="733">
                  <c:v>20.26146295731096</c:v>
                </c:pt>
                <c:pt idx="734">
                  <c:v>20.28285372249724</c:v>
                </c:pt>
                <c:pt idx="735">
                  <c:v>20.30422551176319</c:v>
                </c:pt>
                <c:pt idx="736">
                  <c:v>20.32558485931727</c:v>
                </c:pt>
                <c:pt idx="737">
                  <c:v>20.34692525865006</c:v>
                </c:pt>
                <c:pt idx="738">
                  <c:v>20.36825323437331</c:v>
                </c:pt>
                <c:pt idx="739">
                  <c:v>20.38956554014137</c:v>
                </c:pt>
                <c:pt idx="740">
                  <c:v>20.41085893916347</c:v>
                </c:pt>
                <c:pt idx="741">
                  <c:v>20.43213994168237</c:v>
                </c:pt>
                <c:pt idx="742">
                  <c:v>20.45340206505552</c:v>
                </c:pt>
                <c:pt idx="743">
                  <c:v>20.47465180996397</c:v>
                </c:pt>
                <c:pt idx="744">
                  <c:v>20.49588594197075</c:v>
                </c:pt>
                <c:pt idx="745">
                  <c:v>20.51710123615921</c:v>
                </c:pt>
                <c:pt idx="746">
                  <c:v>20.53830417889364</c:v>
                </c:pt>
                <c:pt idx="747">
                  <c:v>20.55948831131148</c:v>
                </c:pt>
                <c:pt idx="748">
                  <c:v>20.58066011025019</c:v>
                </c:pt>
                <c:pt idx="749">
                  <c:v>20.60181635313824</c:v>
                </c:pt>
                <c:pt idx="750">
                  <c:v>20.62295382688978</c:v>
                </c:pt>
                <c:pt idx="751">
                  <c:v>20.64407899407763</c:v>
                </c:pt>
                <c:pt idx="752">
                  <c:v>20.66518541953266</c:v>
                </c:pt>
                <c:pt idx="753">
                  <c:v>20.68627955633555</c:v>
                </c:pt>
                <c:pt idx="754">
                  <c:v>20.70735819373707</c:v>
                </c:pt>
                <c:pt idx="755">
                  <c:v>20.72841813043905</c:v>
                </c:pt>
                <c:pt idx="756">
                  <c:v>20.74946580530955</c:v>
                </c:pt>
                <c:pt idx="757">
                  <c:v>20.77049480678658</c:v>
                </c:pt>
                <c:pt idx="758">
                  <c:v>20.7915115642806</c:v>
                </c:pt>
                <c:pt idx="759">
                  <c:v>20.81251287882153</c:v>
                </c:pt>
                <c:pt idx="760">
                  <c:v>20.8334955608562</c:v>
                </c:pt>
                <c:pt idx="761">
                  <c:v>20.85446602563403</c:v>
                </c:pt>
                <c:pt idx="762">
                  <c:v>20.8754178851143</c:v>
                </c:pt>
                <c:pt idx="763">
                  <c:v>20.89635754512348</c:v>
                </c:pt>
                <c:pt idx="764">
                  <c:v>20.91728181842788</c:v>
                </c:pt>
                <c:pt idx="765">
                  <c:v>20.93818752717625</c:v>
                </c:pt>
                <c:pt idx="766">
                  <c:v>20.95908106308576</c:v>
                </c:pt>
                <c:pt idx="767">
                  <c:v>20.97995605993604</c:v>
                </c:pt>
                <c:pt idx="768">
                  <c:v>21.00081890050215</c:v>
                </c:pt>
                <c:pt idx="769">
                  <c:v>21.02166641024326</c:v>
                </c:pt>
                <c:pt idx="770">
                  <c:v>21.04249542296367</c:v>
                </c:pt>
                <c:pt idx="771">
                  <c:v>21.06331230692852</c:v>
                </c:pt>
                <c:pt idx="772">
                  <c:v>21.08411072087936</c:v>
                </c:pt>
                <c:pt idx="773">
                  <c:v>21.10489702372654</c:v>
                </c:pt>
                <c:pt idx="774">
                  <c:v>21.12566805157709</c:v>
                </c:pt>
                <c:pt idx="775">
                  <c:v>21.14642064985231</c:v>
                </c:pt>
                <c:pt idx="776">
                  <c:v>21.16716116345561</c:v>
                </c:pt>
                <c:pt idx="777">
                  <c:v>21.18788327439382</c:v>
                </c:pt>
                <c:pt idx="778">
                  <c:v>21.2085933182497</c:v>
                </c:pt>
                <c:pt idx="779">
                  <c:v>21.22928814273888</c:v>
                </c:pt>
                <c:pt idx="780">
                  <c:v>21.24996460485733</c:v>
                </c:pt>
                <c:pt idx="781">
                  <c:v>21.27062902623188</c:v>
                </c:pt>
                <c:pt idx="782">
                  <c:v>21.29127511205</c:v>
                </c:pt>
                <c:pt idx="783">
                  <c:v>21.31190917465175</c:v>
                </c:pt>
                <c:pt idx="784">
                  <c:v>21.33252807331912</c:v>
                </c:pt>
                <c:pt idx="785">
                  <c:v>21.35312867658069</c:v>
                </c:pt>
                <c:pt idx="786">
                  <c:v>21.3737172828715</c:v>
                </c:pt>
                <c:pt idx="787">
                  <c:v>21.39428762047515</c:v>
                </c:pt>
                <c:pt idx="788">
                  <c:v>21.4148459785738</c:v>
                </c:pt>
                <c:pt idx="789">
                  <c:v>21.43538922797372</c:v>
                </c:pt>
                <c:pt idx="790">
                  <c:v>21.45591424869405</c:v>
                </c:pt>
                <c:pt idx="791">
                  <c:v>21.47642731606254</c:v>
                </c:pt>
                <c:pt idx="792">
                  <c:v>21.4969221813749</c:v>
                </c:pt>
                <c:pt idx="793">
                  <c:v>21.51740511073974</c:v>
                </c:pt>
                <c:pt idx="794">
                  <c:v>21.53787298644562</c:v>
                </c:pt>
                <c:pt idx="795">
                  <c:v>21.55832269996042</c:v>
                </c:pt>
                <c:pt idx="796">
                  <c:v>21.57876050358887</c:v>
                </c:pt>
                <c:pt idx="797">
                  <c:v>21.59918017155494</c:v>
                </c:pt>
                <c:pt idx="798">
                  <c:v>21.61958794697777</c:v>
                </c:pt>
                <c:pt idx="799">
                  <c:v>21.63998072358644</c:v>
                </c:pt>
                <c:pt idx="800">
                  <c:v>21.6603554042559</c:v>
                </c:pt>
                <c:pt idx="801">
                  <c:v>21.68071821835172</c:v>
                </c:pt>
                <c:pt idx="802">
                  <c:v>21.70106296294265</c:v>
                </c:pt>
                <c:pt idx="803">
                  <c:v>21.72139585824217</c:v>
                </c:pt>
                <c:pt idx="804">
                  <c:v>21.74171380937818</c:v>
                </c:pt>
                <c:pt idx="805">
                  <c:v>21.76201373059124</c:v>
                </c:pt>
                <c:pt idx="806">
                  <c:v>21.78230182839135</c:v>
                </c:pt>
                <c:pt idx="807">
                  <c:v>21.80257192260885</c:v>
                </c:pt>
                <c:pt idx="808">
                  <c:v>21.82283021063497</c:v>
                </c:pt>
                <c:pt idx="809">
                  <c:v>21.84307360895505</c:v>
                </c:pt>
                <c:pt idx="810">
                  <c:v>21.86329904313373</c:v>
                </c:pt>
                <c:pt idx="811">
                  <c:v>21.88351269690888</c:v>
                </c:pt>
                <c:pt idx="812">
                  <c:v>21.9037084127894</c:v>
                </c:pt>
                <c:pt idx="813">
                  <c:v>21.92389236542762</c:v>
                </c:pt>
                <c:pt idx="814">
                  <c:v>21.94406148262484</c:v>
                </c:pt>
                <c:pt idx="815">
                  <c:v>21.96421270122868</c:v>
                </c:pt>
                <c:pt idx="816">
                  <c:v>21.9843521822877</c:v>
                </c:pt>
                <c:pt idx="817">
                  <c:v>22.00447379090695</c:v>
                </c:pt>
                <c:pt idx="818">
                  <c:v>22.02458367908263</c:v>
                </c:pt>
                <c:pt idx="819">
                  <c:v>22.04467878589088</c:v>
                </c:pt>
                <c:pt idx="820">
                  <c:v>22.0647560594211</c:v>
                </c:pt>
                <c:pt idx="821">
                  <c:v>22.08482163811543</c:v>
                </c:pt>
                <c:pt idx="822">
                  <c:v>22.10486940959258</c:v>
                </c:pt>
                <c:pt idx="823">
                  <c:v>22.12490550327534</c:v>
                </c:pt>
                <c:pt idx="824">
                  <c:v>22.14492686947355</c:v>
                </c:pt>
                <c:pt idx="825">
                  <c:v>22.16493046747754</c:v>
                </c:pt>
                <c:pt idx="826">
                  <c:v>22.18492241320536</c:v>
                </c:pt>
                <c:pt idx="827">
                  <c:v>22.20489661670748</c:v>
                </c:pt>
                <c:pt idx="828">
                  <c:v>22.22485918491548</c:v>
                </c:pt>
                <c:pt idx="829">
                  <c:v>22.24480707933205</c:v>
                </c:pt>
                <c:pt idx="830">
                  <c:v>22.26473727040758</c:v>
                </c:pt>
                <c:pt idx="831">
                  <c:v>22.28465585161835</c:v>
                </c:pt>
                <c:pt idx="832">
                  <c:v>22.30455675536462</c:v>
                </c:pt>
                <c:pt idx="833">
                  <c:v>22.32444606616894</c:v>
                </c:pt>
                <c:pt idx="834">
                  <c:v>22.34432075668605</c:v>
                </c:pt>
                <c:pt idx="835">
                  <c:v>22.36417780848578</c:v>
                </c:pt>
                <c:pt idx="836">
                  <c:v>22.3840232926843</c:v>
                </c:pt>
                <c:pt idx="837">
                  <c:v>22.40385116395047</c:v>
                </c:pt>
                <c:pt idx="838">
                  <c:v>22.42366748447942</c:v>
                </c:pt>
                <c:pt idx="839">
                  <c:v>22.4434692380373</c:v>
                </c:pt>
                <c:pt idx="840">
                  <c:v>22.46325341727294</c:v>
                </c:pt>
                <c:pt idx="841">
                  <c:v>22.48302607102397</c:v>
                </c:pt>
                <c:pt idx="842">
                  <c:v>22.50278117614663</c:v>
                </c:pt>
                <c:pt idx="843">
                  <c:v>22.5225247725901</c:v>
                </c:pt>
                <c:pt idx="844">
                  <c:v>22.54225385519151</c:v>
                </c:pt>
                <c:pt idx="845">
                  <c:v>22.5619654276382</c:v>
                </c:pt>
                <c:pt idx="846">
                  <c:v>22.58166551657066</c:v>
                </c:pt>
                <c:pt idx="847">
                  <c:v>22.60134812095153</c:v>
                </c:pt>
                <c:pt idx="848">
                  <c:v>22.62101925856532</c:v>
                </c:pt>
                <c:pt idx="849">
                  <c:v>22.64067593527973</c:v>
                </c:pt>
                <c:pt idx="850">
                  <c:v>22.6603151657804</c:v>
                </c:pt>
                <c:pt idx="851">
                  <c:v>22.67994295459173</c:v>
                </c:pt>
                <c:pt idx="852">
                  <c:v>22.69955332270212</c:v>
                </c:pt>
                <c:pt idx="853">
                  <c:v>22.71915226581227</c:v>
                </c:pt>
                <c:pt idx="854">
                  <c:v>22.73873680078025</c:v>
                </c:pt>
                <c:pt idx="855">
                  <c:v>22.75830395161617</c:v>
                </c:pt>
                <c:pt idx="856">
                  <c:v>22.77785969539254</c:v>
                </c:pt>
                <c:pt idx="857">
                  <c:v>22.79739808167301</c:v>
                </c:pt>
                <c:pt idx="858">
                  <c:v>22.8169250841422</c:v>
                </c:pt>
                <c:pt idx="859">
                  <c:v>22.83643773059958</c:v>
                </c:pt>
                <c:pt idx="860">
                  <c:v>22.8559330575986</c:v>
                </c:pt>
                <c:pt idx="861">
                  <c:v>22.87541702565952</c:v>
                </c:pt>
                <c:pt idx="862">
                  <c:v>22.89488369957444</c:v>
                </c:pt>
                <c:pt idx="863">
                  <c:v>22.91433903110368</c:v>
                </c:pt>
                <c:pt idx="864">
                  <c:v>22.93378005895698</c:v>
                </c:pt>
                <c:pt idx="865">
                  <c:v>22.9532038305659</c:v>
                </c:pt>
                <c:pt idx="866">
                  <c:v>22.97261628457464</c:v>
                </c:pt>
                <c:pt idx="867">
                  <c:v>22.99201150756105</c:v>
                </c:pt>
                <c:pt idx="868">
                  <c:v>23.01139542944131</c:v>
                </c:pt>
                <c:pt idx="869">
                  <c:v>23.03076509979541</c:v>
                </c:pt>
                <c:pt idx="870">
                  <c:v>23.05011757689364</c:v>
                </c:pt>
                <c:pt idx="871">
                  <c:v>23.0694587775837</c:v>
                </c:pt>
                <c:pt idx="872">
                  <c:v>23.08878281014991</c:v>
                </c:pt>
                <c:pt idx="873">
                  <c:v>23.1080955827439</c:v>
                </c:pt>
                <c:pt idx="874">
                  <c:v>23.12739415577646</c:v>
                </c:pt>
                <c:pt idx="875">
                  <c:v>23.14667559831696</c:v>
                </c:pt>
                <c:pt idx="876">
                  <c:v>23.1659458054962</c:v>
                </c:pt>
                <c:pt idx="877">
                  <c:v>23.18519890722585</c:v>
                </c:pt>
                <c:pt idx="878">
                  <c:v>23.20444078997227</c:v>
                </c:pt>
                <c:pt idx="879">
                  <c:v>23.22366852493765</c:v>
                </c:pt>
                <c:pt idx="880">
                  <c:v>23.2428791919511</c:v>
                </c:pt>
                <c:pt idx="881">
                  <c:v>23.26207866450573</c:v>
                </c:pt>
                <c:pt idx="882">
                  <c:v>23.28126109406168</c:v>
                </c:pt>
                <c:pt idx="883">
                  <c:v>23.30043234547922</c:v>
                </c:pt>
                <c:pt idx="884">
                  <c:v>23.31958950071259</c:v>
                </c:pt>
                <c:pt idx="885">
                  <c:v>23.33872965031138</c:v>
                </c:pt>
                <c:pt idx="886">
                  <c:v>23.35785864621</c:v>
                </c:pt>
                <c:pt idx="887">
                  <c:v>23.37697066133847</c:v>
                </c:pt>
                <c:pt idx="888">
                  <c:v>23.39607153902983</c:v>
                </c:pt>
                <c:pt idx="889">
                  <c:v>23.4151583719511</c:v>
                </c:pt>
                <c:pt idx="890">
                  <c:v>23.43422826133338</c:v>
                </c:pt>
                <c:pt idx="891">
                  <c:v>23.45328703763098</c:v>
                </c:pt>
                <c:pt idx="892">
                  <c:v>23.47232889516552</c:v>
                </c:pt>
                <c:pt idx="893">
                  <c:v>23.49135965582143</c:v>
                </c:pt>
                <c:pt idx="894">
                  <c:v>23.51037642293939</c:v>
                </c:pt>
                <c:pt idx="895">
                  <c:v>23.52937630839309</c:v>
                </c:pt>
                <c:pt idx="896">
                  <c:v>23.54836512123509</c:v>
                </c:pt>
                <c:pt idx="897">
                  <c:v>23.56733997119178</c:v>
                </c:pt>
                <c:pt idx="898">
                  <c:v>23.58629797650383</c:v>
                </c:pt>
                <c:pt idx="899">
                  <c:v>23.60524493342012</c:v>
                </c:pt>
                <c:pt idx="900">
                  <c:v>23.62417507032698</c:v>
                </c:pt>
                <c:pt idx="901">
                  <c:v>23.64309417495331</c:v>
                </c:pt>
                <c:pt idx="902">
                  <c:v>23.66199936763714</c:v>
                </c:pt>
                <c:pt idx="903">
                  <c:v>23.68088777719962</c:v>
                </c:pt>
                <c:pt idx="904">
                  <c:v>23.69976517861275</c:v>
                </c:pt>
                <c:pt idx="905">
                  <c:v>23.71862582145227</c:v>
                </c:pt>
                <c:pt idx="906">
                  <c:v>23.73747547220134</c:v>
                </c:pt>
                <c:pt idx="907">
                  <c:v>23.75631126177086</c:v>
                </c:pt>
                <c:pt idx="908">
                  <c:v>23.77513032952391</c:v>
                </c:pt>
                <c:pt idx="909">
                  <c:v>23.79393842923335</c:v>
                </c:pt>
                <c:pt idx="910">
                  <c:v>23.81272983158694</c:v>
                </c:pt>
                <c:pt idx="911">
                  <c:v>23.83151028189972</c:v>
                </c:pt>
                <c:pt idx="912">
                  <c:v>23.85027692161685</c:v>
                </c:pt>
                <c:pt idx="913">
                  <c:v>23.86902690060496</c:v>
                </c:pt>
                <c:pt idx="914">
                  <c:v>23.88776595151506</c:v>
                </c:pt>
                <c:pt idx="915">
                  <c:v>23.90648836607008</c:v>
                </c:pt>
                <c:pt idx="916">
                  <c:v>23.925199868494</c:v>
                </c:pt>
                <c:pt idx="917">
                  <c:v>23.94389761072802</c:v>
                </c:pt>
                <c:pt idx="918">
                  <c:v>23.96257875310393</c:v>
                </c:pt>
                <c:pt idx="919">
                  <c:v>23.98124900722808</c:v>
                </c:pt>
                <c:pt idx="920">
                  <c:v>23.9999026857817</c:v>
                </c:pt>
                <c:pt idx="921">
                  <c:v>24.01854549197489</c:v>
                </c:pt>
                <c:pt idx="922">
                  <c:v>24.03717458820648</c:v>
                </c:pt>
                <c:pt idx="923">
                  <c:v>24.05578714523531</c:v>
                </c:pt>
                <c:pt idx="924">
                  <c:v>24.07438885369984</c:v>
                </c:pt>
                <c:pt idx="925">
                  <c:v>24.09297404716322</c:v>
                </c:pt>
                <c:pt idx="926">
                  <c:v>24.11154840789837</c:v>
                </c:pt>
                <c:pt idx="927">
                  <c:v>24.13010910872361</c:v>
                </c:pt>
                <c:pt idx="928">
                  <c:v>24.14865333078681</c:v>
                </c:pt>
                <c:pt idx="929">
                  <c:v>24.16718674383513</c:v>
                </c:pt>
                <c:pt idx="930">
                  <c:v>24.18570370223743</c:v>
                </c:pt>
                <c:pt idx="931">
                  <c:v>24.20420986740586</c:v>
                </c:pt>
                <c:pt idx="932">
                  <c:v>24.22270242254029</c:v>
                </c:pt>
                <c:pt idx="933">
                  <c:v>24.24117855913972</c:v>
                </c:pt>
                <c:pt idx="934">
                  <c:v>24.25964392613628</c:v>
                </c:pt>
                <c:pt idx="935">
                  <c:v>24.27809289862862</c:v>
                </c:pt>
                <c:pt idx="936">
                  <c:v>24.29653111724438</c:v>
                </c:pt>
                <c:pt idx="937">
                  <c:v>24.31495577552705</c:v>
                </c:pt>
                <c:pt idx="938">
                  <c:v>24.33336407528893</c:v>
                </c:pt>
                <c:pt idx="939">
                  <c:v>24.35176164472329</c:v>
                </c:pt>
                <c:pt idx="940">
                  <c:v>24.37014287958282</c:v>
                </c:pt>
                <c:pt idx="941">
                  <c:v>24.38851339978662</c:v>
                </c:pt>
                <c:pt idx="942">
                  <c:v>24.40687040918407</c:v>
                </c:pt>
                <c:pt idx="943">
                  <c:v>24.42521111986312</c:v>
                </c:pt>
                <c:pt idx="944">
                  <c:v>24.44354113445576</c:v>
                </c:pt>
                <c:pt idx="945">
                  <c:v>24.46185487245577</c:v>
                </c:pt>
                <c:pt idx="946">
                  <c:v>24.48015793449182</c:v>
                </c:pt>
                <c:pt idx="947">
                  <c:v>24.4984475346701</c:v>
                </c:pt>
                <c:pt idx="948">
                  <c:v>24.51672089530537</c:v>
                </c:pt>
                <c:pt idx="949">
                  <c:v>24.53498360332468</c:v>
                </c:pt>
                <c:pt idx="950">
                  <c:v>24.55323009555233</c:v>
                </c:pt>
                <c:pt idx="951">
                  <c:v>24.57146595070091</c:v>
                </c:pt>
                <c:pt idx="952">
                  <c:v>24.58968839310658</c:v>
                </c:pt>
                <c:pt idx="953">
                  <c:v>24.60789465528407</c:v>
                </c:pt>
                <c:pt idx="954">
                  <c:v>24.62609030364628</c:v>
                </c:pt>
                <c:pt idx="955">
                  <c:v>24.64426979544572</c:v>
                </c:pt>
                <c:pt idx="956">
                  <c:v>24.66243868891067</c:v>
                </c:pt>
                <c:pt idx="957">
                  <c:v>24.68059421856994</c:v>
                </c:pt>
                <c:pt idx="958">
                  <c:v>24.69873362710112</c:v>
                </c:pt>
                <c:pt idx="959">
                  <c:v>24.7168624604777</c:v>
                </c:pt>
                <c:pt idx="960">
                  <c:v>24.73497519630581</c:v>
                </c:pt>
                <c:pt idx="961">
                  <c:v>24.75307737240422</c:v>
                </c:pt>
                <c:pt idx="962">
                  <c:v>24.7711662334572</c:v>
                </c:pt>
                <c:pt idx="963">
                  <c:v>24.78923903226799</c:v>
                </c:pt>
                <c:pt idx="964">
                  <c:v>24.80730129444531</c:v>
                </c:pt>
                <c:pt idx="965">
                  <c:v>24.82534751787465</c:v>
                </c:pt>
                <c:pt idx="966">
                  <c:v>24.84338322003972</c:v>
                </c:pt>
                <c:pt idx="967">
                  <c:v>24.86140565574314</c:v>
                </c:pt>
                <c:pt idx="968">
                  <c:v>24.87941208787695</c:v>
                </c:pt>
                <c:pt idx="969">
                  <c:v>24.89740802175925</c:v>
                </c:pt>
                <c:pt idx="970">
                  <c:v>24.91538797548099</c:v>
                </c:pt>
                <c:pt idx="971">
                  <c:v>24.93335744626493</c:v>
                </c:pt>
                <c:pt idx="972">
                  <c:v>24.95131369899518</c:v>
                </c:pt>
                <c:pt idx="973">
                  <c:v>24.96925400661568</c:v>
                </c:pt>
                <c:pt idx="974">
                  <c:v>24.987183854228</c:v>
                </c:pt>
                <c:pt idx="975">
                  <c:v>25.00509778005478</c:v>
                </c:pt>
                <c:pt idx="976">
                  <c:v>25.02300126113176</c:v>
                </c:pt>
                <c:pt idx="977">
                  <c:v>25.04089157238772</c:v>
                </c:pt>
                <c:pt idx="978">
                  <c:v>25.05876599678183</c:v>
                </c:pt>
                <c:pt idx="979">
                  <c:v>25.07662999927291</c:v>
                </c:pt>
                <c:pt idx="980">
                  <c:v>25.09447813814176</c:v>
                </c:pt>
                <c:pt idx="981">
                  <c:v>25.11231587031081</c:v>
                </c:pt>
                <c:pt idx="982">
                  <c:v>25.13014048071679</c:v>
                </c:pt>
                <c:pt idx="983">
                  <c:v>25.1479492622976</c:v>
                </c:pt>
                <c:pt idx="984">
                  <c:v>25.16574765994272</c:v>
                </c:pt>
                <c:pt idx="985">
                  <c:v>25.183530251918</c:v>
                </c:pt>
                <c:pt idx="986">
                  <c:v>25.20130247510587</c:v>
                </c:pt>
                <c:pt idx="987">
                  <c:v>25.21906162441454</c:v>
                </c:pt>
                <c:pt idx="988">
                  <c:v>25.23680500272414</c:v>
                </c:pt>
                <c:pt idx="989">
                  <c:v>25.25453803492815</c:v>
                </c:pt>
                <c:pt idx="990">
                  <c:v>25.27225531920442</c:v>
                </c:pt>
                <c:pt idx="991">
                  <c:v>25.28996227246853</c:v>
                </c:pt>
                <c:pt idx="992">
                  <c:v>25.30765619956379</c:v>
                </c:pt>
                <c:pt idx="993">
                  <c:v>25.32533441327628</c:v>
                </c:pt>
                <c:pt idx="994">
                  <c:v>25.34300231857639</c:v>
                </c:pt>
                <c:pt idx="995">
                  <c:v>25.36065453348131</c:v>
                </c:pt>
                <c:pt idx="996">
                  <c:v>25.3782964550127</c:v>
                </c:pt>
                <c:pt idx="997">
                  <c:v>25.3959253979126</c:v>
                </c:pt>
                <c:pt idx="998">
                  <c:v>25.41353868483691</c:v>
                </c:pt>
                <c:pt idx="999">
                  <c:v>25.43114170090566</c:v>
                </c:pt>
                <c:pt idx="1000">
                  <c:v>25.44872908390293</c:v>
                </c:pt>
                <c:pt idx="1001">
                  <c:v>25.46630621102906</c:v>
                </c:pt>
                <c:pt idx="1002">
                  <c:v>25.48387040688874</c:v>
                </c:pt>
                <c:pt idx="1003">
                  <c:v>25.50141900397162</c:v>
                </c:pt>
                <c:pt idx="1004">
                  <c:v>25.51895736761977</c:v>
                </c:pt>
                <c:pt idx="1005">
                  <c:v>25.5364801553121</c:v>
                </c:pt>
                <c:pt idx="1006">
                  <c:v>25.55399272449984</c:v>
                </c:pt>
                <c:pt idx="1007">
                  <c:v>25.57149240961434</c:v>
                </c:pt>
                <c:pt idx="1008">
                  <c:v>25.58897655294318</c:v>
                </c:pt>
                <c:pt idx="1009">
                  <c:v>25.60645050013272</c:v>
                </c:pt>
                <c:pt idx="1010">
                  <c:v>25.62390892831596</c:v>
                </c:pt>
                <c:pt idx="1011">
                  <c:v>25.64135717522909</c:v>
                </c:pt>
                <c:pt idx="1012">
                  <c:v>25.65879258509435</c:v>
                </c:pt>
                <c:pt idx="1013">
                  <c:v>25.67621250996151</c:v>
                </c:pt>
                <c:pt idx="1014">
                  <c:v>25.69362227583304</c:v>
                </c:pt>
                <c:pt idx="1015">
                  <c:v>25.71101657936223</c:v>
                </c:pt>
                <c:pt idx="1016">
                  <c:v>25.72840073871822</c:v>
                </c:pt>
                <c:pt idx="1017">
                  <c:v>25.7457721078783</c:v>
                </c:pt>
                <c:pt idx="1018">
                  <c:v>25.76312804861869</c:v>
                </c:pt>
                <c:pt idx="1019">
                  <c:v>25.78047386737968</c:v>
                </c:pt>
                <c:pt idx="1020">
                  <c:v>25.79780428029448</c:v>
                </c:pt>
                <c:pt idx="1021">
                  <c:v>25.81512458599857</c:v>
                </c:pt>
                <c:pt idx="1022">
                  <c:v>25.83243214818871</c:v>
                </c:pt>
                <c:pt idx="1023">
                  <c:v>25.84972433833208</c:v>
                </c:pt>
                <c:pt idx="1024">
                  <c:v>25.86700644337823</c:v>
                </c:pt>
                <c:pt idx="1025">
                  <c:v>25.88427319886907</c:v>
                </c:pt>
                <c:pt idx="1026">
                  <c:v>25.90152988397777</c:v>
                </c:pt>
                <c:pt idx="1027">
                  <c:v>25.91877387208512</c:v>
                </c:pt>
                <c:pt idx="1028">
                  <c:v>25.93600254431387</c:v>
                </c:pt>
                <c:pt idx="1029">
                  <c:v>25.95322116819379</c:v>
                </c:pt>
                <c:pt idx="1030">
                  <c:v>25.97042449860484</c:v>
                </c:pt>
                <c:pt idx="1031">
                  <c:v>25.98761779532892</c:v>
                </c:pt>
                <c:pt idx="1032">
                  <c:v>26.00479844139532</c:v>
                </c:pt>
                <c:pt idx="1033">
                  <c:v>26.02196382754719</c:v>
                </c:pt>
                <c:pt idx="1034">
                  <c:v>26.03911920196548</c:v>
                </c:pt>
                <c:pt idx="1035">
                  <c:v>26.05625933879759</c:v>
                </c:pt>
                <c:pt idx="1036">
                  <c:v>26.0733894785048</c:v>
                </c:pt>
                <c:pt idx="1037">
                  <c:v>26.09050701372982</c:v>
                </c:pt>
                <c:pt idx="1038">
                  <c:v>26.10760934480102</c:v>
                </c:pt>
                <c:pt idx="1039">
                  <c:v>26.12470170062116</c:v>
                </c:pt>
                <c:pt idx="1040">
                  <c:v>26.14177887453464</c:v>
                </c:pt>
                <c:pt idx="1041">
                  <c:v>26.15884608775279</c:v>
                </c:pt>
                <c:pt idx="1042">
                  <c:v>26.17590074249657</c:v>
                </c:pt>
                <c:pt idx="1043">
                  <c:v>26.19294024864458</c:v>
                </c:pt>
                <c:pt idx="1044">
                  <c:v>26.20996981589175</c:v>
                </c:pt>
                <c:pt idx="1045">
                  <c:v>26.22698425670947</c:v>
                </c:pt>
                <c:pt idx="1046">
                  <c:v>26.24398877312927</c:v>
                </c:pt>
                <c:pt idx="1047">
                  <c:v>26.26098077691546</c:v>
                </c:pt>
                <c:pt idx="1048">
                  <c:v>26.27795768746199</c:v>
                </c:pt>
                <c:pt idx="1049">
                  <c:v>26.29492469532607</c:v>
                </c:pt>
                <c:pt idx="1050">
                  <c:v>26.31187663203623</c:v>
                </c:pt>
                <c:pt idx="1051">
                  <c:v>26.32881868051426</c:v>
                </c:pt>
                <c:pt idx="1052">
                  <c:v>26.34574826203292</c:v>
                </c:pt>
                <c:pt idx="1053">
                  <c:v>26.36266280546682</c:v>
                </c:pt>
                <c:pt idx="1054">
                  <c:v>26.37956748230529</c:v>
                </c:pt>
                <c:pt idx="1055">
                  <c:v>26.39645714306442</c:v>
                </c:pt>
                <c:pt idx="1056">
                  <c:v>26.413336951626</c:v>
                </c:pt>
                <c:pt idx="1057">
                  <c:v>26.43020433873657</c:v>
                </c:pt>
                <c:pt idx="1058">
                  <c:v>26.44705674271674</c:v>
                </c:pt>
                <c:pt idx="1059">
                  <c:v>26.46389931605755</c:v>
                </c:pt>
                <c:pt idx="1060">
                  <c:v>26.48072692819336</c:v>
                </c:pt>
                <c:pt idx="1061">
                  <c:v>26.49754472403553</c:v>
                </c:pt>
                <c:pt idx="1062">
                  <c:v>26.51435014376968</c:v>
                </c:pt>
                <c:pt idx="1063">
                  <c:v>26.53114063512798</c:v>
                </c:pt>
                <c:pt idx="1064">
                  <c:v>26.54792133167255</c:v>
                </c:pt>
                <c:pt idx="1065">
                  <c:v>26.56468712168697</c:v>
                </c:pt>
                <c:pt idx="1066">
                  <c:v>26.58144313118123</c:v>
                </c:pt>
                <c:pt idx="1067">
                  <c:v>26.59818680974582</c:v>
                </c:pt>
                <c:pt idx="1068">
                  <c:v>26.61491561449004</c:v>
                </c:pt>
                <c:pt idx="1069">
                  <c:v>26.63163466011611</c:v>
                </c:pt>
                <c:pt idx="1070">
                  <c:v>26.64833885368803</c:v>
                </c:pt>
                <c:pt idx="1071">
                  <c:v>26.66503330238358</c:v>
                </c:pt>
                <c:pt idx="1072">
                  <c:v>26.68171546516356</c:v>
                </c:pt>
                <c:pt idx="1073">
                  <c:v>26.69838280848019</c:v>
                </c:pt>
                <c:pt idx="1074">
                  <c:v>26.71504042824477</c:v>
                </c:pt>
                <c:pt idx="1075">
                  <c:v>26.73168325251309</c:v>
                </c:pt>
                <c:pt idx="1076">
                  <c:v>26.74831636890988</c:v>
                </c:pt>
                <c:pt idx="1077">
                  <c:v>26.76493724443275</c:v>
                </c:pt>
                <c:pt idx="1078">
                  <c:v>26.78154335484603</c:v>
                </c:pt>
                <c:pt idx="1079">
                  <c:v>26.79813977734374</c:v>
                </c:pt>
                <c:pt idx="1080">
                  <c:v>26.81472145634788</c:v>
                </c:pt>
                <c:pt idx="1081">
                  <c:v>26.83129346158291</c:v>
                </c:pt>
                <c:pt idx="1082">
                  <c:v>26.84785327065117</c:v>
                </c:pt>
                <c:pt idx="1083">
                  <c:v>26.86439836859174</c:v>
                </c:pt>
                <c:pt idx="1084">
                  <c:v>26.88093381394502</c:v>
                </c:pt>
                <c:pt idx="1085">
                  <c:v>26.8974545697082</c:v>
                </c:pt>
                <c:pt idx="1086">
                  <c:v>26.91396568697935</c:v>
                </c:pt>
                <c:pt idx="1087">
                  <c:v>26.93046465262887</c:v>
                </c:pt>
                <c:pt idx="1088">
                  <c:v>26.94694896093673</c:v>
                </c:pt>
                <c:pt idx="1089">
                  <c:v>26.96342365185776</c:v>
                </c:pt>
                <c:pt idx="1090">
                  <c:v>26.9798837068965</c:v>
                </c:pt>
                <c:pt idx="1091">
                  <c:v>26.99633415859271</c:v>
                </c:pt>
                <c:pt idx="1092">
                  <c:v>27.01277250305095</c:v>
                </c:pt>
                <c:pt idx="1093">
                  <c:v>27.02919624375828</c:v>
                </c:pt>
                <c:pt idx="1094">
                  <c:v>27.04561040215188</c:v>
                </c:pt>
                <c:pt idx="1095">
                  <c:v>27.06200997817606</c:v>
                </c:pt>
                <c:pt idx="1096">
                  <c:v>27.07839998588001</c:v>
                </c:pt>
                <c:pt idx="1097">
                  <c:v>27.09477793056869</c:v>
                </c:pt>
                <c:pt idx="1098">
                  <c:v>27.11114132490265</c:v>
                </c:pt>
                <c:pt idx="1099">
                  <c:v>27.12749517186905</c:v>
                </c:pt>
                <c:pt idx="1100">
                  <c:v>27.14383448978456</c:v>
                </c:pt>
                <c:pt idx="1101">
                  <c:v>27.1601642742753</c:v>
                </c:pt>
                <c:pt idx="1102">
                  <c:v>27.17648203981312</c:v>
                </c:pt>
                <c:pt idx="1103">
                  <c:v>27.19278530819851</c:v>
                </c:pt>
                <c:pt idx="1104">
                  <c:v>27.20907906403595</c:v>
                </c:pt>
                <c:pt idx="1105">
                  <c:v>27.22535834394741</c:v>
                </c:pt>
                <c:pt idx="1106">
                  <c:v>27.24162812520325</c:v>
                </c:pt>
                <c:pt idx="1107">
                  <c:v>27.25788593140862</c:v>
                </c:pt>
                <c:pt idx="1108">
                  <c:v>27.27412929347058</c:v>
                </c:pt>
                <c:pt idx="1109">
                  <c:v>27.29036317767813</c:v>
                </c:pt>
                <c:pt idx="1110">
                  <c:v>27.3065826388916</c:v>
                </c:pt>
                <c:pt idx="1111">
                  <c:v>27.32279263609264</c:v>
                </c:pt>
                <c:pt idx="1112">
                  <c:v>27.33899070198638</c:v>
                </c:pt>
                <c:pt idx="1113">
                  <c:v>27.35517437655314</c:v>
                </c:pt>
                <c:pt idx="1114">
                  <c:v>27.37134860783333</c:v>
                </c:pt>
                <c:pt idx="1115">
                  <c:v>27.38750846885905</c:v>
                </c:pt>
                <c:pt idx="1116">
                  <c:v>27.40365890038998</c:v>
                </c:pt>
                <c:pt idx="1117">
                  <c:v>27.41979744419802</c:v>
                </c:pt>
                <c:pt idx="1118">
                  <c:v>27.43592164930361</c:v>
                </c:pt>
                <c:pt idx="1119">
                  <c:v>27.45203644556514</c:v>
                </c:pt>
                <c:pt idx="1120">
                  <c:v>27.46813692412017</c:v>
                </c:pt>
                <c:pt idx="1121">
                  <c:v>27.48422800757302</c:v>
                </c:pt>
                <c:pt idx="1122">
                  <c:v>27.50030724672908</c:v>
                </c:pt>
                <c:pt idx="1123">
                  <c:v>27.51637219961602</c:v>
                </c:pt>
                <c:pt idx="1124">
                  <c:v>27.5324277779766</c:v>
                </c:pt>
                <c:pt idx="1125">
                  <c:v>27.54846909098761</c:v>
                </c:pt>
                <c:pt idx="1126">
                  <c:v>27.56450104316432</c:v>
                </c:pt>
                <c:pt idx="1127">
                  <c:v>27.58052119431273</c:v>
                </c:pt>
                <c:pt idx="1128">
                  <c:v>27.59652711143465</c:v>
                </c:pt>
                <c:pt idx="1129">
                  <c:v>27.61252368822353</c:v>
                </c:pt>
                <c:pt idx="1130">
                  <c:v>27.62850605182945</c:v>
                </c:pt>
                <c:pt idx="1131">
                  <c:v>27.64447908874471</c:v>
                </c:pt>
                <c:pt idx="1132">
                  <c:v>27.660440367743</c:v>
                </c:pt>
                <c:pt idx="1133">
                  <c:v>27.67638746476753</c:v>
                </c:pt>
                <c:pt idx="1134">
                  <c:v>27.69232525552831</c:v>
                </c:pt>
                <c:pt idx="1135">
                  <c:v>27.70824888508308</c:v>
                </c:pt>
                <c:pt idx="1136">
                  <c:v>27.72416322196697</c:v>
                </c:pt>
                <c:pt idx="1137">
                  <c:v>27.74006584388864</c:v>
                </c:pt>
                <c:pt idx="1138">
                  <c:v>27.7559543357</c:v>
                </c:pt>
                <c:pt idx="1139">
                  <c:v>27.77183355519332</c:v>
                </c:pt>
                <c:pt idx="1140">
                  <c:v>27.78769866526856</c:v>
                </c:pt>
                <c:pt idx="1141">
                  <c:v>27.80355451656932</c:v>
                </c:pt>
                <c:pt idx="1142">
                  <c:v>27.81939869570652</c:v>
                </c:pt>
                <c:pt idx="1143">
                  <c:v>27.83522879640826</c:v>
                </c:pt>
                <c:pt idx="1144">
                  <c:v>27.8510496586145</c:v>
                </c:pt>
                <c:pt idx="1145">
                  <c:v>27.86685646300226</c:v>
                </c:pt>
                <c:pt idx="1146">
                  <c:v>27.88265404238892</c:v>
                </c:pt>
                <c:pt idx="1147">
                  <c:v>27.89843999225518</c:v>
                </c:pt>
                <c:pt idx="1148">
                  <c:v>27.9142119151729</c:v>
                </c:pt>
                <c:pt idx="1149">
                  <c:v>27.92997463329491</c:v>
                </c:pt>
                <c:pt idx="1150">
                  <c:v>27.94572334501031</c:v>
                </c:pt>
                <c:pt idx="1151">
                  <c:v>27.96146286537552</c:v>
                </c:pt>
                <c:pt idx="1152">
                  <c:v>27.97719079870847</c:v>
                </c:pt>
                <c:pt idx="1153">
                  <c:v>27.99290475639247</c:v>
                </c:pt>
                <c:pt idx="1154">
                  <c:v>28.00860954285827</c:v>
                </c:pt>
                <c:pt idx="1155">
                  <c:v>28.02430037414236</c:v>
                </c:pt>
                <c:pt idx="1156">
                  <c:v>28.03998204760491</c:v>
                </c:pt>
                <c:pt idx="1157">
                  <c:v>28.05565217636893</c:v>
                </c:pt>
                <c:pt idx="1158">
                  <c:v>28.07130838059703</c:v>
                </c:pt>
                <c:pt idx="1159">
                  <c:v>28.08695544706252</c:v>
                </c:pt>
                <c:pt idx="1160">
                  <c:v>28.10258860938481</c:v>
                </c:pt>
                <c:pt idx="1161">
                  <c:v>28.11821264729252</c:v>
                </c:pt>
                <c:pt idx="1162">
                  <c:v>28.13382518268158</c:v>
                </c:pt>
                <c:pt idx="1163">
                  <c:v>28.14942384446167</c:v>
                </c:pt>
                <c:pt idx="1164">
                  <c:v>28.16501340181333</c:v>
                </c:pt>
                <c:pt idx="1165">
                  <c:v>28.1805891058746</c:v>
                </c:pt>
                <c:pt idx="1166">
                  <c:v>28.19615571880696</c:v>
                </c:pt>
                <c:pt idx="1167">
                  <c:v>28.21171087124717</c:v>
                </c:pt>
                <c:pt idx="1168">
                  <c:v>28.22725220082011</c:v>
                </c:pt>
                <c:pt idx="1169">
                  <c:v>28.24278445917772</c:v>
                </c:pt>
                <c:pt idx="1170">
                  <c:v>28.25830291491269</c:v>
                </c:pt>
                <c:pt idx="1171">
                  <c:v>28.27381231268358</c:v>
                </c:pt>
                <c:pt idx="1172">
                  <c:v>28.289310291836</c:v>
                </c:pt>
                <c:pt idx="1173">
                  <c:v>28.3047944986782</c:v>
                </c:pt>
                <c:pt idx="1174">
                  <c:v>28.32026966739755</c:v>
                </c:pt>
                <c:pt idx="1175">
                  <c:v>28.33573108397762</c:v>
                </c:pt>
                <c:pt idx="1176">
                  <c:v>28.35118347563798</c:v>
                </c:pt>
                <c:pt idx="1177">
                  <c:v>28.36662449040131</c:v>
                </c:pt>
                <c:pt idx="1178">
                  <c:v>28.38205178322746</c:v>
                </c:pt>
                <c:pt idx="1179">
                  <c:v>28.39747007090306</c:v>
                </c:pt>
                <c:pt idx="1180">
                  <c:v>28.41287465673903</c:v>
                </c:pt>
                <c:pt idx="1181">
                  <c:v>28.42827025057962</c:v>
                </c:pt>
                <c:pt idx="1182">
                  <c:v>28.44365450909289</c:v>
                </c:pt>
                <c:pt idx="1183">
                  <c:v>28.45902509585868</c:v>
                </c:pt>
                <c:pt idx="1184">
                  <c:v>28.47438671032648</c:v>
                </c:pt>
                <c:pt idx="1185">
                  <c:v>28.48973467307116</c:v>
                </c:pt>
                <c:pt idx="1186">
                  <c:v>28.50507367662528</c:v>
                </c:pt>
                <c:pt idx="1187">
                  <c:v>28.5204013862706</c:v>
                </c:pt>
                <c:pt idx="1188">
                  <c:v>28.53571547417544</c:v>
                </c:pt>
                <c:pt idx="1189">
                  <c:v>28.55102062251552</c:v>
                </c:pt>
                <c:pt idx="1190">
                  <c:v>28.56631216906663</c:v>
                </c:pt>
                <c:pt idx="1191">
                  <c:v>28.58159478911275</c:v>
                </c:pt>
                <c:pt idx="1192">
                  <c:v>28.59686615651794</c:v>
                </c:pt>
                <c:pt idx="1193">
                  <c:v>28.61212395200766</c:v>
                </c:pt>
                <c:pt idx="1194">
                  <c:v>28.62737284054693</c:v>
                </c:pt>
                <c:pt idx="1195">
                  <c:v>28.64260817704961</c:v>
                </c:pt>
                <c:pt idx="1196">
                  <c:v>28.65783461961416</c:v>
                </c:pt>
                <c:pt idx="1197">
                  <c:v>28.67304985065557</c:v>
                </c:pt>
                <c:pt idx="1198">
                  <c:v>28.68825155942514</c:v>
                </c:pt>
                <c:pt idx="1199">
                  <c:v>28.70344439374009</c:v>
                </c:pt>
                <c:pt idx="1200">
                  <c:v>28.71862372769868</c:v>
                </c:pt>
                <c:pt idx="1201">
                  <c:v>28.73379420411076</c:v>
                </c:pt>
                <c:pt idx="1202">
                  <c:v>28.74895351017982</c:v>
                </c:pt>
                <c:pt idx="1203">
                  <c:v>28.76409934365455</c:v>
                </c:pt>
                <c:pt idx="1204">
                  <c:v>28.77923633527259</c:v>
                </c:pt>
                <c:pt idx="1205">
                  <c:v>28.79435987403801</c:v>
                </c:pt>
                <c:pt idx="1206">
                  <c:v>28.80947458387223</c:v>
                </c:pt>
                <c:pt idx="1207">
                  <c:v>28.8245781642012</c:v>
                </c:pt>
                <c:pt idx="1208">
                  <c:v>28.83966832123718</c:v>
                </c:pt>
                <c:pt idx="1209">
                  <c:v>28.85474966869564</c:v>
                </c:pt>
                <c:pt idx="1210">
                  <c:v>28.86981761253131</c:v>
                </c:pt>
                <c:pt idx="1211">
                  <c:v>28.88487675966832</c:v>
                </c:pt>
                <c:pt idx="1212">
                  <c:v>28.8999248179901</c:v>
                </c:pt>
                <c:pt idx="1213">
                  <c:v>28.91495950214158</c:v>
                </c:pt>
                <c:pt idx="1214">
                  <c:v>28.9299854088783</c:v>
                </c:pt>
                <c:pt idx="1215">
                  <c:v>28.94499796104364</c:v>
                </c:pt>
                <c:pt idx="1216">
                  <c:v>28.96000174862659</c:v>
                </c:pt>
                <c:pt idx="1217">
                  <c:v>28.97499448793716</c:v>
                </c:pt>
                <c:pt idx="1218">
                  <c:v>28.98997390202216</c:v>
                </c:pt>
                <c:pt idx="1219">
                  <c:v>29.00494457073912</c:v>
                </c:pt>
                <c:pt idx="1220">
                  <c:v>29.0199019337584</c:v>
                </c:pt>
                <c:pt idx="1221">
                  <c:v>29.03485056419575</c:v>
                </c:pt>
                <c:pt idx="1222">
                  <c:v>29.04978818675693</c:v>
                </c:pt>
                <c:pt idx="1223">
                  <c:v>29.06471253285989</c:v>
                </c:pt>
                <c:pt idx="1224">
                  <c:v>29.07962816552603</c:v>
                </c:pt>
                <c:pt idx="1225">
                  <c:v>29.09453054119107</c:v>
                </c:pt>
                <c:pt idx="1226">
                  <c:v>29.10942421615927</c:v>
                </c:pt>
                <c:pt idx="1227">
                  <c:v>29.12430692350146</c:v>
                </c:pt>
                <c:pt idx="1228">
                  <c:v>29.13917640297613</c:v>
                </c:pt>
                <c:pt idx="1229">
                  <c:v>29.15403720082998</c:v>
                </c:pt>
                <c:pt idx="1230">
                  <c:v>29.16888479020296</c:v>
                </c:pt>
                <c:pt idx="1231">
                  <c:v>29.18372371064921</c:v>
                </c:pt>
                <c:pt idx="1232">
                  <c:v>29.1985517035741</c:v>
                </c:pt>
                <c:pt idx="1233">
                  <c:v>29.21336651704613</c:v>
                </c:pt>
                <c:pt idx="1234">
                  <c:v>29.2281726805987</c:v>
                </c:pt>
                <c:pt idx="1235">
                  <c:v>29.24296568401486</c:v>
                </c:pt>
                <c:pt idx="1236">
                  <c:v>29.25775005015992</c:v>
                </c:pt>
                <c:pt idx="1237">
                  <c:v>29.27252352874322</c:v>
                </c:pt>
                <c:pt idx="1238">
                  <c:v>29.28728387611299</c:v>
                </c:pt>
                <c:pt idx="1239">
                  <c:v>29.30203560515048</c:v>
                </c:pt>
                <c:pt idx="1240">
                  <c:v>29.31677422222085</c:v>
                </c:pt>
                <c:pt idx="1241">
                  <c:v>29.33150423356168</c:v>
                </c:pt>
                <c:pt idx="1242">
                  <c:v>29.34622339715603</c:v>
                </c:pt>
                <c:pt idx="1243">
                  <c:v>29.36092947760138</c:v>
                </c:pt>
                <c:pt idx="1244">
                  <c:v>29.37562697118776</c:v>
                </c:pt>
                <c:pt idx="1245">
                  <c:v>29.39031140080199</c:v>
                </c:pt>
                <c:pt idx="1246">
                  <c:v>29.40498725611462</c:v>
                </c:pt>
                <c:pt idx="1247">
                  <c:v>29.41965230335205</c:v>
                </c:pt>
                <c:pt idx="1248">
                  <c:v>29.43430431533108</c:v>
                </c:pt>
                <c:pt idx="1249">
                  <c:v>29.4489477718111</c:v>
                </c:pt>
                <c:pt idx="1250">
                  <c:v>29.46357821214006</c:v>
                </c:pt>
                <c:pt idx="1251">
                  <c:v>29.47820010948218</c:v>
                </c:pt>
                <c:pt idx="1252">
                  <c:v>29.49281123827712</c:v>
                </c:pt>
                <c:pt idx="1253">
                  <c:v>29.50740937953082</c:v>
                </c:pt>
                <c:pt idx="1254">
                  <c:v>29.5219989965326</c:v>
                </c:pt>
                <c:pt idx="1255">
                  <c:v>29.53657564503128</c:v>
                </c:pt>
                <c:pt idx="1256">
                  <c:v>29.55114378174511</c:v>
                </c:pt>
                <c:pt idx="1257">
                  <c:v>29.56570118929702</c:v>
                </c:pt>
                <c:pt idx="1258">
                  <c:v>29.58024565685212</c:v>
                </c:pt>
                <c:pt idx="1259">
                  <c:v>29.59478163128983</c:v>
                </c:pt>
                <c:pt idx="1260">
                  <c:v>29.60930468470001</c:v>
                </c:pt>
                <c:pt idx="1261">
                  <c:v>29.62381925741503</c:v>
                </c:pt>
                <c:pt idx="1262">
                  <c:v>29.63832314021112</c:v>
                </c:pt>
                <c:pt idx="1263">
                  <c:v>29.65281413038278</c:v>
                </c:pt>
                <c:pt idx="1264">
                  <c:v>29.66729665845956</c:v>
                </c:pt>
                <c:pt idx="1265">
                  <c:v>29.68176631281254</c:v>
                </c:pt>
                <c:pt idx="1266">
                  <c:v>29.69622751744819</c:v>
                </c:pt>
                <c:pt idx="1267">
                  <c:v>29.71067807126622</c:v>
                </c:pt>
                <c:pt idx="1268">
                  <c:v>29.72511577966078</c:v>
                </c:pt>
                <c:pt idx="1269">
                  <c:v>29.73954505687138</c:v>
                </c:pt>
                <c:pt idx="1270">
                  <c:v>29.75396150749077</c:v>
                </c:pt>
                <c:pt idx="1271">
                  <c:v>29.7683695392592</c:v>
                </c:pt>
                <c:pt idx="1272">
                  <c:v>29.78276695917021</c:v>
                </c:pt>
                <c:pt idx="1273">
                  <c:v>29.79715158068799</c:v>
                </c:pt>
                <c:pt idx="1274">
                  <c:v>29.81152780182153</c:v>
                </c:pt>
                <c:pt idx="1275">
                  <c:v>29.82589124332593</c:v>
                </c:pt>
                <c:pt idx="1276">
                  <c:v>29.84024629673484</c:v>
                </c:pt>
                <c:pt idx="1277">
                  <c:v>29.85459077710592</c:v>
                </c:pt>
                <c:pt idx="1278">
                  <c:v>29.8689225059438</c:v>
                </c:pt>
                <c:pt idx="1279">
                  <c:v>29.88324586508657</c:v>
                </c:pt>
                <c:pt idx="1280">
                  <c:v>29.89755649139244</c:v>
                </c:pt>
                <c:pt idx="1281">
                  <c:v>29.91185876024766</c:v>
                </c:pt>
                <c:pt idx="1282">
                  <c:v>29.9261504947446</c:v>
                </c:pt>
                <c:pt idx="1283">
                  <c:v>29.94042952439902</c:v>
                </c:pt>
                <c:pt idx="1284">
                  <c:v>29.95470021493708</c:v>
                </c:pt>
                <c:pt idx="1285">
                  <c:v>29.96895821926132</c:v>
                </c:pt>
                <c:pt idx="1286">
                  <c:v>29.98320789666969</c:v>
                </c:pt>
                <c:pt idx="1287">
                  <c:v>29.99744707825988</c:v>
                </c:pt>
                <c:pt idx="1288">
                  <c:v>30.01167360152944</c:v>
                </c:pt>
                <c:pt idx="1289">
                  <c:v>30.02589181615152</c:v>
                </c:pt>
                <c:pt idx="1290">
                  <c:v>30.04009739101434</c:v>
                </c:pt>
                <c:pt idx="1291">
                  <c:v>30.05429466938643</c:v>
                </c:pt>
                <c:pt idx="1292">
                  <c:v>30.06848149034143</c:v>
                </c:pt>
                <c:pt idx="1293">
                  <c:v>30.08265569932956</c:v>
                </c:pt>
                <c:pt idx="1294">
                  <c:v>30.09682163002977</c:v>
                </c:pt>
                <c:pt idx="1295">
                  <c:v>30.1109749672574</c:v>
                </c:pt>
                <c:pt idx="1296">
                  <c:v>30.12512003831016</c:v>
                </c:pt>
                <c:pt idx="1297">
                  <c:v>30.13925469020863</c:v>
                </c:pt>
                <c:pt idx="1298">
                  <c:v>30.15337677632649</c:v>
                </c:pt>
                <c:pt idx="1299">
                  <c:v>30.167490614407</c:v>
                </c:pt>
                <c:pt idx="1300">
                  <c:v>30.18159190513439</c:v>
                </c:pt>
                <c:pt idx="1301">
                  <c:v>30.19568495989408</c:v>
                </c:pt>
                <c:pt idx="1302">
                  <c:v>30.20976763362436</c:v>
                </c:pt>
                <c:pt idx="1303">
                  <c:v>30.22383778759349</c:v>
                </c:pt>
                <c:pt idx="1304">
                  <c:v>30.23789972366735</c:v>
                </c:pt>
                <c:pt idx="1305">
                  <c:v>30.251949158341</c:v>
                </c:pt>
                <c:pt idx="1306">
                  <c:v>30.26599038714575</c:v>
                </c:pt>
                <c:pt idx="1307">
                  <c:v>30.28002127290872</c:v>
                </c:pt>
                <c:pt idx="1308">
                  <c:v>30.29403968476379</c:v>
                </c:pt>
                <c:pt idx="1309">
                  <c:v>30.30804990875767</c:v>
                </c:pt>
                <c:pt idx="1310">
                  <c:v>30.32204767713828</c:v>
                </c:pt>
                <c:pt idx="1311">
                  <c:v>30.33603726964098</c:v>
                </c:pt>
                <c:pt idx="1312">
                  <c:v>30.35001655695273</c:v>
                </c:pt>
                <c:pt idx="1313">
                  <c:v>30.3639834160444</c:v>
                </c:pt>
                <c:pt idx="1314">
                  <c:v>30.37794211720121</c:v>
                </c:pt>
                <c:pt idx="1315">
                  <c:v>30.39188840836657</c:v>
                </c:pt>
                <c:pt idx="1316">
                  <c:v>30.40582655353742</c:v>
                </c:pt>
                <c:pt idx="1317">
                  <c:v>30.41975443123209</c:v>
                </c:pt>
                <c:pt idx="1318">
                  <c:v>30.43366992622954</c:v>
                </c:pt>
                <c:pt idx="1319">
                  <c:v>30.4475772931114</c:v>
                </c:pt>
                <c:pt idx="1320">
                  <c:v>30.46147229545893</c:v>
                </c:pt>
                <c:pt idx="1321">
                  <c:v>30.47535918158847</c:v>
                </c:pt>
                <c:pt idx="1322">
                  <c:v>30.48923583782083</c:v>
                </c:pt>
                <c:pt idx="1323">
                  <c:v>30.50310015671474</c:v>
                </c:pt>
                <c:pt idx="1324">
                  <c:v>30.51695637720554</c:v>
                </c:pt>
                <c:pt idx="1325">
                  <c:v>30.53080027826589</c:v>
                </c:pt>
                <c:pt idx="1326">
                  <c:v>30.54463609065617</c:v>
                </c:pt>
                <c:pt idx="1327">
                  <c:v>30.55846171051603</c:v>
                </c:pt>
                <c:pt idx="1328">
                  <c:v>30.57227503815436</c:v>
                </c:pt>
                <c:pt idx="1329">
                  <c:v>30.58608029691564</c:v>
                </c:pt>
                <c:pt idx="1330">
                  <c:v>30.59987328148494</c:v>
                </c:pt>
                <c:pt idx="1331">
                  <c:v>30.61365820898718</c:v>
                </c:pt>
                <c:pt idx="1332">
                  <c:v>30.62743298126179</c:v>
                </c:pt>
                <c:pt idx="1333">
                  <c:v>30.64119550634058</c:v>
                </c:pt>
                <c:pt idx="1334">
                  <c:v>30.65494999203593</c:v>
                </c:pt>
                <c:pt idx="1335">
                  <c:v>30.66869224849986</c:v>
                </c:pt>
                <c:pt idx="1336">
                  <c:v>30.68242647734802</c:v>
                </c:pt>
                <c:pt idx="1337">
                  <c:v>30.69615058813715</c:v>
                </c:pt>
                <c:pt idx="1338">
                  <c:v>30.7098624965935</c:v>
                </c:pt>
                <c:pt idx="1339">
                  <c:v>30.72356639505439</c:v>
                </c:pt>
                <c:pt idx="1340">
                  <c:v>30.73725810908211</c:v>
                </c:pt>
                <c:pt idx="1341">
                  <c:v>30.75094182483988</c:v>
                </c:pt>
                <c:pt idx="1342">
                  <c:v>30.76461545957338</c:v>
                </c:pt>
                <c:pt idx="1343">
                  <c:v>30.77827693667531</c:v>
                </c:pt>
                <c:pt idx="1344">
                  <c:v>30.79193043306454</c:v>
                </c:pt>
                <c:pt idx="1345">
                  <c:v>30.80557178965719</c:v>
                </c:pt>
                <c:pt idx="1346">
                  <c:v>30.81920517722063</c:v>
                </c:pt>
                <c:pt idx="1347">
                  <c:v>30.8328285206614</c:v>
                </c:pt>
                <c:pt idx="1348">
                  <c:v>30.84643975101055</c:v>
                </c:pt>
                <c:pt idx="1349">
                  <c:v>30.86004302982487</c:v>
                </c:pt>
                <c:pt idx="1350">
                  <c:v>30.87363421331827</c:v>
                </c:pt>
                <c:pt idx="1351">
                  <c:v>30.88721745691857</c:v>
                </c:pt>
                <c:pt idx="1352">
                  <c:v>30.9007906931651</c:v>
                </c:pt>
                <c:pt idx="1353">
                  <c:v>30.91435186069942</c:v>
                </c:pt>
                <c:pt idx="1354">
                  <c:v>30.92790510577241</c:v>
                </c:pt>
                <c:pt idx="1355">
                  <c:v>30.94144629983974</c:v>
                </c:pt>
                <c:pt idx="1356">
                  <c:v>30.95497958304594</c:v>
                </c:pt>
                <c:pt idx="1357">
                  <c:v>30.96850289553518</c:v>
                </c:pt>
                <c:pt idx="1358">
                  <c:v>30.98201418353158</c:v>
                </c:pt>
                <c:pt idx="1359">
                  <c:v>30.99551757803625</c:v>
                </c:pt>
                <c:pt idx="1360">
                  <c:v>31.00900896569093</c:v>
                </c:pt>
                <c:pt idx="1361">
                  <c:v>31.02249247141258</c:v>
                </c:pt>
                <c:pt idx="1362">
                  <c:v>31.03596604292256</c:v>
                </c:pt>
                <c:pt idx="1363">
                  <c:v>31.0494276339997</c:v>
                </c:pt>
                <c:pt idx="1364">
                  <c:v>31.06288136045133</c:v>
                </c:pt>
                <c:pt idx="1365">
                  <c:v>31.07632312404943</c:v>
                </c:pt>
                <c:pt idx="1366">
                  <c:v>31.08975703453941</c:v>
                </c:pt>
                <c:pt idx="1367">
                  <c:v>31.10318104719195</c:v>
                </c:pt>
                <c:pt idx="1368">
                  <c:v>31.11659312331303</c:v>
                </c:pt>
                <c:pt idx="1369">
                  <c:v>31.12999736357173</c:v>
                </c:pt>
                <c:pt idx="1370">
                  <c:v>31.14338968481497</c:v>
                </c:pt>
                <c:pt idx="1371">
                  <c:v>31.15677418167215</c:v>
                </c:pt>
                <c:pt idx="1372">
                  <c:v>31.17014881693561</c:v>
                </c:pt>
                <c:pt idx="1373">
                  <c:v>31.18351155941099</c:v>
                </c:pt>
                <c:pt idx="1374">
                  <c:v>31.1968664946845</c:v>
                </c:pt>
                <c:pt idx="1375">
                  <c:v>31.21020955462288</c:v>
                </c:pt>
                <c:pt idx="1376">
                  <c:v>31.22354481879481</c:v>
                </c:pt>
                <c:pt idx="1377">
                  <c:v>31.23687025748685</c:v>
                </c:pt>
                <c:pt idx="1378">
                  <c:v>31.25018384697674</c:v>
                </c:pt>
                <c:pt idx="1379">
                  <c:v>31.26348965782315</c:v>
                </c:pt>
                <c:pt idx="1380">
                  <c:v>31.27678363685766</c:v>
                </c:pt>
                <c:pt idx="1381">
                  <c:v>31.29006984864336</c:v>
                </c:pt>
                <c:pt idx="1382">
                  <c:v>31.30334627093353</c:v>
                </c:pt>
                <c:pt idx="1383">
                  <c:v>31.31661088745085</c:v>
                </c:pt>
                <c:pt idx="1384">
                  <c:v>31.32986775378136</c:v>
                </c:pt>
                <c:pt idx="1385">
                  <c:v>31.34311283166662</c:v>
                </c:pt>
                <c:pt idx="1386">
                  <c:v>31.35635017071925</c:v>
                </c:pt>
                <c:pt idx="1387">
                  <c:v>31.36957775613192</c:v>
                </c:pt>
                <c:pt idx="1388">
                  <c:v>31.38279357904478</c:v>
                </c:pt>
                <c:pt idx="1389">
                  <c:v>31.39600168012633</c:v>
                </c:pt>
                <c:pt idx="1390">
                  <c:v>31.40919803597347</c:v>
                </c:pt>
                <c:pt idx="1391">
                  <c:v>31.422386681303</c:v>
                </c:pt>
                <c:pt idx="1392">
                  <c:v>31.4355656087199</c:v>
                </c:pt>
                <c:pt idx="1393">
                  <c:v>31.44873281675459</c:v>
                </c:pt>
                <c:pt idx="1394">
                  <c:v>31.46189233121262</c:v>
                </c:pt>
                <c:pt idx="1395">
                  <c:v>31.47504014349188</c:v>
                </c:pt>
                <c:pt idx="1396">
                  <c:v>31.48818027346797</c:v>
                </c:pt>
                <c:pt idx="1397">
                  <c:v>31.5013107211309</c:v>
                </c:pt>
                <c:pt idx="1398">
                  <c:v>31.51442949237448</c:v>
                </c:pt>
                <c:pt idx="1399">
                  <c:v>31.52754059819561</c:v>
                </c:pt>
                <c:pt idx="1400">
                  <c:v>31.54064004473907</c:v>
                </c:pt>
                <c:pt idx="1401">
                  <c:v>31.55373183709367</c:v>
                </c:pt>
                <c:pt idx="1402">
                  <c:v>31.5668139826073</c:v>
                </c:pt>
                <c:pt idx="1403">
                  <c:v>31.57988449451026</c:v>
                </c:pt>
                <c:pt idx="1404">
                  <c:v>31.59294736904513</c:v>
                </c:pt>
                <c:pt idx="1405">
                  <c:v>31.60599862704951</c:v>
                </c:pt>
                <c:pt idx="1406">
                  <c:v>31.61904225887949</c:v>
                </c:pt>
                <c:pt idx="1407">
                  <c:v>31.63207627921413</c:v>
                </c:pt>
                <c:pt idx="1408">
                  <c:v>31.64509870859317</c:v>
                </c:pt>
                <c:pt idx="1409">
                  <c:v>31.65811352855905</c:v>
                </c:pt>
                <c:pt idx="1410">
                  <c:v>31.67111677458827</c:v>
                </c:pt>
                <c:pt idx="1411">
                  <c:v>31.68411242235835</c:v>
                </c:pt>
                <c:pt idx="1412">
                  <c:v>31.69709849385254</c:v>
                </c:pt>
                <c:pt idx="1413">
                  <c:v>31.71007301689333</c:v>
                </c:pt>
                <c:pt idx="1414">
                  <c:v>31.72303995837682</c:v>
                </c:pt>
                <c:pt idx="1415">
                  <c:v>31.7359953683649</c:v>
                </c:pt>
                <c:pt idx="1416">
                  <c:v>31.74894320791021</c:v>
                </c:pt>
                <c:pt idx="1417">
                  <c:v>31.76188150627349</c:v>
                </c:pt>
                <c:pt idx="1418">
                  <c:v>31.77480829853333</c:v>
                </c:pt>
                <c:pt idx="1419">
                  <c:v>31.78772753699315</c:v>
                </c:pt>
                <c:pt idx="1420">
                  <c:v>31.80063528624681</c:v>
                </c:pt>
                <c:pt idx="1421">
                  <c:v>31.81353549277569</c:v>
                </c:pt>
                <c:pt idx="1422">
                  <c:v>31.82642619309134</c:v>
                </c:pt>
                <c:pt idx="1423">
                  <c:v>31.8393054295019</c:v>
                </c:pt>
                <c:pt idx="1424">
                  <c:v>31.8521771397716</c:v>
                </c:pt>
                <c:pt idx="1425">
                  <c:v>31.86503740297297</c:v>
                </c:pt>
                <c:pt idx="1426">
                  <c:v>31.87789015106964</c:v>
                </c:pt>
                <c:pt idx="1427">
                  <c:v>31.89073342779738</c:v>
                </c:pt>
                <c:pt idx="1428">
                  <c:v>31.90356528266734</c:v>
                </c:pt>
                <c:pt idx="1429">
                  <c:v>31.91638963895802</c:v>
                </c:pt>
                <c:pt idx="1430">
                  <c:v>31.92920259016741</c:v>
                </c:pt>
                <c:pt idx="1431">
                  <c:v>31.94200805379472</c:v>
                </c:pt>
                <c:pt idx="1432">
                  <c:v>31.95480408077346</c:v>
                </c:pt>
                <c:pt idx="1433">
                  <c:v>31.96758872779141</c:v>
                </c:pt>
                <c:pt idx="1434">
                  <c:v>31.98036590369431</c:v>
                </c:pt>
                <c:pt idx="1435">
                  <c:v>31.99313171635302</c:v>
                </c:pt>
                <c:pt idx="1436">
                  <c:v>32.0058900688551</c:v>
                </c:pt>
                <c:pt idx="1437">
                  <c:v>32.01863901930555</c:v>
                </c:pt>
                <c:pt idx="1438">
                  <c:v>32.03137663154251</c:v>
                </c:pt>
                <c:pt idx="1439">
                  <c:v>32.04410680003196</c:v>
                </c:pt>
                <c:pt idx="1440">
                  <c:v>32.05682564696477</c:v>
                </c:pt>
                <c:pt idx="1441">
                  <c:v>32.06953706106986</c:v>
                </c:pt>
                <c:pt idx="1442">
                  <c:v>32.08223910759742</c:v>
                </c:pt>
                <c:pt idx="1443">
                  <c:v>32.09492985750971</c:v>
                </c:pt>
                <c:pt idx="1444">
                  <c:v>32.10761319094561</c:v>
                </c:pt>
                <c:pt idx="1445">
                  <c:v>32.12028524436367</c:v>
                </c:pt>
                <c:pt idx="1446">
                  <c:v>32.13294989218678</c:v>
                </c:pt>
                <c:pt idx="1447">
                  <c:v>32.14560520678411</c:v>
                </c:pt>
                <c:pt idx="1448">
                  <c:v>32.15824926621594</c:v>
                </c:pt>
                <c:pt idx="1449">
                  <c:v>32.17088593634666</c:v>
                </c:pt>
                <c:pt idx="1450">
                  <c:v>32.18351136785017</c:v>
                </c:pt>
                <c:pt idx="1451">
                  <c:v>32.19612941569331</c:v>
                </c:pt>
                <c:pt idx="1452">
                  <c:v>32.20873816303328</c:v>
                </c:pt>
                <c:pt idx="1453">
                  <c:v>32.22133569618641</c:v>
                </c:pt>
                <c:pt idx="1454">
                  <c:v>32.23392586678473</c:v>
                </c:pt>
                <c:pt idx="1455">
                  <c:v>32.24650483965918</c:v>
                </c:pt>
                <c:pt idx="1456">
                  <c:v>32.25907646076716</c:v>
                </c:pt>
                <c:pt idx="1457">
                  <c:v>32.27163881663036</c:v>
                </c:pt>
                <c:pt idx="1458">
                  <c:v>32.28418999941985</c:v>
                </c:pt>
                <c:pt idx="1459">
                  <c:v>32.2967338465966</c:v>
                </c:pt>
                <c:pt idx="1460">
                  <c:v>32.3092665371028</c:v>
                </c:pt>
                <c:pt idx="1461">
                  <c:v>32.3217919027457</c:v>
                </c:pt>
                <c:pt idx="1462">
                  <c:v>32.33430803708752</c:v>
                </c:pt>
                <c:pt idx="1463">
                  <c:v>32.34681303931945</c:v>
                </c:pt>
                <c:pt idx="1464">
                  <c:v>32.35931073278338</c:v>
                </c:pt>
                <c:pt idx="1465">
                  <c:v>32.371797310481</c:v>
                </c:pt>
                <c:pt idx="1466">
                  <c:v>32.38427659012109</c:v>
                </c:pt>
                <c:pt idx="1467">
                  <c:v>32.39674667228088</c:v>
                </c:pt>
                <c:pt idx="1468">
                  <c:v>32.40920566314583</c:v>
                </c:pt>
                <c:pt idx="1469">
                  <c:v>32.42165737199038</c:v>
                </c:pt>
                <c:pt idx="1470">
                  <c:v>32.43409800582437</c:v>
                </c:pt>
                <c:pt idx="1471">
                  <c:v>32.4465313683098</c:v>
                </c:pt>
                <c:pt idx="1472">
                  <c:v>32.45895556701304</c:v>
                </c:pt>
                <c:pt idx="1473">
                  <c:v>32.47136871508832</c:v>
                </c:pt>
                <c:pt idx="1474">
                  <c:v>32.48377460779418</c:v>
                </c:pt>
                <c:pt idx="1475">
                  <c:v>32.49616946609719</c:v>
                </c:pt>
                <c:pt idx="1476">
                  <c:v>32.50855707966407</c:v>
                </c:pt>
                <c:pt idx="1477">
                  <c:v>32.52093556302488</c:v>
                </c:pt>
                <c:pt idx="1478">
                  <c:v>32.53330303627685</c:v>
                </c:pt>
                <c:pt idx="1479">
                  <c:v>32.54566328071414</c:v>
                </c:pt>
                <c:pt idx="1480">
                  <c:v>32.55801253120885</c:v>
                </c:pt>
                <c:pt idx="1481">
                  <c:v>32.5703545634837</c:v>
                </c:pt>
                <c:pt idx="1482">
                  <c:v>32.58268749900688</c:v>
                </c:pt>
                <c:pt idx="1483">
                  <c:v>32.59500946479334</c:v>
                </c:pt>
                <c:pt idx="1484">
                  <c:v>32.60732422822397</c:v>
                </c:pt>
                <c:pt idx="1485">
                  <c:v>32.61962803802536</c:v>
                </c:pt>
                <c:pt idx="1486">
                  <c:v>32.63192465602744</c:v>
                </c:pt>
                <c:pt idx="1487">
                  <c:v>32.6442122106111</c:v>
                </c:pt>
                <c:pt idx="1488">
                  <c:v>32.65648883568352</c:v>
                </c:pt>
                <c:pt idx="1489">
                  <c:v>32.6687582847634</c:v>
                </c:pt>
                <c:pt idx="1490">
                  <c:v>32.68101682038112</c:v>
                </c:pt>
                <c:pt idx="1491">
                  <c:v>32.6932681905247</c:v>
                </c:pt>
                <c:pt idx="1492">
                  <c:v>32.7055105304623</c:v>
                </c:pt>
                <c:pt idx="1493">
                  <c:v>32.71774198096828</c:v>
                </c:pt>
                <c:pt idx="1494">
                  <c:v>32.72996628174973</c:v>
                </c:pt>
                <c:pt idx="1495">
                  <c:v>32.74217970909043</c:v>
                </c:pt>
                <c:pt idx="1496">
                  <c:v>32.75438599718707</c:v>
                </c:pt>
                <c:pt idx="1497">
                  <c:v>32.76658328816996</c:v>
                </c:pt>
                <c:pt idx="1498">
                  <c:v>32.77876972965538</c:v>
                </c:pt>
                <c:pt idx="1499">
                  <c:v>32.79094904758954</c:v>
                </c:pt>
                <c:pt idx="1500">
                  <c:v>32.80311753195908</c:v>
                </c:pt>
                <c:pt idx="1501">
                  <c:v>32.81527890322003</c:v>
                </c:pt>
                <c:pt idx="1502">
                  <c:v>32.82743131033961</c:v>
                </c:pt>
                <c:pt idx="1503">
                  <c:v>32.83957290775107</c:v>
                </c:pt>
                <c:pt idx="1504">
                  <c:v>32.85170740769001</c:v>
                </c:pt>
                <c:pt idx="1505">
                  <c:v>32.86383111379595</c:v>
                </c:pt>
                <c:pt idx="1506">
                  <c:v>32.87594773283443</c:v>
                </c:pt>
                <c:pt idx="1507">
                  <c:v>32.88805542058462</c:v>
                </c:pt>
                <c:pt idx="1508">
                  <c:v>32.90015233827166</c:v>
                </c:pt>
                <c:pt idx="1509">
                  <c:v>32.91224218447101</c:v>
                </c:pt>
                <c:pt idx="1510">
                  <c:v>32.92432127642468</c:v>
                </c:pt>
                <c:pt idx="1511">
                  <c:v>32.93639330725816</c:v>
                </c:pt>
                <c:pt idx="1512">
                  <c:v>32.94845643953759</c:v>
                </c:pt>
                <c:pt idx="1513">
                  <c:v>32.9605088412551</c:v>
                </c:pt>
                <c:pt idx="1514">
                  <c:v>32.97255419737601</c:v>
                </c:pt>
                <c:pt idx="1515">
                  <c:v>32.9845888386951</c:v>
                </c:pt>
                <c:pt idx="1516">
                  <c:v>32.99661644474773</c:v>
                </c:pt>
                <c:pt idx="1517">
                  <c:v>33.00863518486212</c:v>
                </c:pt>
                <c:pt idx="1518">
                  <c:v>33.0206432337726</c:v>
                </c:pt>
                <c:pt idx="1519">
                  <c:v>33.03264426288425</c:v>
                </c:pt>
                <c:pt idx="1520">
                  <c:v>33.044634616495</c:v>
                </c:pt>
                <c:pt idx="1521">
                  <c:v>33.05661796059983</c:v>
                </c:pt>
                <c:pt idx="1522">
                  <c:v>33.0685924712643</c:v>
                </c:pt>
                <c:pt idx="1523">
                  <c:v>33.08055632994022</c:v>
                </c:pt>
                <c:pt idx="1524">
                  <c:v>33.09251319452216</c:v>
                </c:pt>
                <c:pt idx="1525">
                  <c:v>33.10445942276161</c:v>
                </c:pt>
                <c:pt idx="1526">
                  <c:v>33.11639866716295</c:v>
                </c:pt>
                <c:pt idx="1527">
                  <c:v>33.12832911050433</c:v>
                </c:pt>
                <c:pt idx="1528">
                  <c:v>33.14024894093043</c:v>
                </c:pt>
                <c:pt idx="1529">
                  <c:v>33.15216180287481</c:v>
                </c:pt>
                <c:pt idx="1530">
                  <c:v>33.16406406749328</c:v>
                </c:pt>
                <c:pt idx="1531">
                  <c:v>33.17595937384906</c:v>
                </c:pt>
                <c:pt idx="1532">
                  <c:v>33.18784591140817</c:v>
                </c:pt>
                <c:pt idx="1533">
                  <c:v>33.19972187498377</c:v>
                </c:pt>
                <c:pt idx="1534">
                  <c:v>33.21159089443443</c:v>
                </c:pt>
                <c:pt idx="1535">
                  <c:v>33.22344935450746</c:v>
                </c:pt>
                <c:pt idx="1536">
                  <c:v>33.2353008816979</c:v>
                </c:pt>
                <c:pt idx="1537">
                  <c:v>33.24714367213323</c:v>
                </c:pt>
                <c:pt idx="1538">
                  <c:v>33.25897592726821</c:v>
                </c:pt>
                <c:pt idx="1539">
                  <c:v>33.27080126475888</c:v>
                </c:pt>
                <c:pt idx="1540">
                  <c:v>33.28261608242065</c:v>
                </c:pt>
                <c:pt idx="1541">
                  <c:v>33.29442399257823</c:v>
                </c:pt>
                <c:pt idx="1542">
                  <c:v>33.30622319799809</c:v>
                </c:pt>
                <c:pt idx="1543">
                  <c:v>33.31801190675451</c:v>
                </c:pt>
                <c:pt idx="1544">
                  <c:v>33.32979372318965</c:v>
                </c:pt>
                <c:pt idx="1545">
                  <c:v>33.34156505837637</c:v>
                </c:pt>
                <c:pt idx="1546">
                  <c:v>33.35332951134513</c:v>
                </c:pt>
                <c:pt idx="1547">
                  <c:v>33.36508529147711</c:v>
                </c:pt>
                <c:pt idx="1548">
                  <c:v>33.37683061344165</c:v>
                </c:pt>
                <c:pt idx="1549">
                  <c:v>33.38856906831602</c:v>
                </c:pt>
                <c:pt idx="1550">
                  <c:v>33.40029708038195</c:v>
                </c:pt>
                <c:pt idx="1551">
                  <c:v>33.41201823542424</c:v>
                </c:pt>
                <c:pt idx="1552">
                  <c:v>33.4237307494145</c:v>
                </c:pt>
                <c:pt idx="1553">
                  <c:v>33.43543284359323</c:v>
                </c:pt>
                <c:pt idx="1554">
                  <c:v>33.44712809582118</c:v>
                </c:pt>
                <c:pt idx="1555">
                  <c:v>33.45881294354056</c:v>
                </c:pt>
                <c:pt idx="1556">
                  <c:v>33.47049095933917</c:v>
                </c:pt>
                <c:pt idx="1557">
                  <c:v>33.48216036575491</c:v>
                </c:pt>
                <c:pt idx="1558">
                  <c:v>33.49381939057526</c:v>
                </c:pt>
                <c:pt idx="1559">
                  <c:v>33.5054715984929</c:v>
                </c:pt>
                <c:pt idx="1560">
                  <c:v>33.51711344006237</c:v>
                </c:pt>
                <c:pt idx="1561">
                  <c:v>33.52874847472281</c:v>
                </c:pt>
                <c:pt idx="1562">
                  <c:v>33.54037493155428</c:v>
                </c:pt>
                <c:pt idx="1563">
                  <c:v>33.55199104486724</c:v>
                </c:pt>
                <c:pt idx="1564">
                  <c:v>33.56360036623477</c:v>
                </c:pt>
                <c:pt idx="1565">
                  <c:v>33.57519935927547</c:v>
                </c:pt>
                <c:pt idx="1566">
                  <c:v>33.58679157032802</c:v>
                </c:pt>
                <c:pt idx="1567">
                  <c:v>33.5983752349908</c:v>
                </c:pt>
                <c:pt idx="1568">
                  <c:v>33.6099485940733</c:v>
                </c:pt>
                <c:pt idx="1569">
                  <c:v>33.62151518607696</c:v>
                </c:pt>
                <c:pt idx="1570">
                  <c:v>33.63307148763663</c:v>
                </c:pt>
                <c:pt idx="1571">
                  <c:v>33.64462103203874</c:v>
                </c:pt>
                <c:pt idx="1572">
                  <c:v>33.65616206137583</c:v>
                </c:pt>
                <c:pt idx="1573">
                  <c:v>33.66769282293275</c:v>
                </c:pt>
                <c:pt idx="1574">
                  <c:v>33.67921684218715</c:v>
                </c:pt>
                <c:pt idx="1575">
                  <c:v>33.6907306087426</c:v>
                </c:pt>
                <c:pt idx="1576">
                  <c:v>33.70223764288078</c:v>
                </c:pt>
                <c:pt idx="1577">
                  <c:v>33.7137361931649</c:v>
                </c:pt>
                <c:pt idx="1578">
                  <c:v>33.72522451333128</c:v>
                </c:pt>
                <c:pt idx="1579">
                  <c:v>33.73670611588163</c:v>
                </c:pt>
                <c:pt idx="1580">
                  <c:v>33.74817750334056</c:v>
                </c:pt>
                <c:pt idx="1581">
                  <c:v>33.75964218303285</c:v>
                </c:pt>
                <c:pt idx="1582">
                  <c:v>33.77109840996854</c:v>
                </c:pt>
                <c:pt idx="1583">
                  <c:v>33.78254444431185</c:v>
                </c:pt>
                <c:pt idx="1584">
                  <c:v>33.79398378563604</c:v>
                </c:pt>
                <c:pt idx="1585">
                  <c:v>33.80541294933952</c:v>
                </c:pt>
                <c:pt idx="1586">
                  <c:v>33.8168354298375</c:v>
                </c:pt>
                <c:pt idx="1587">
                  <c:v>33.82824948856337</c:v>
                </c:pt>
                <c:pt idx="1588">
                  <c:v>33.83965339208562</c:v>
                </c:pt>
                <c:pt idx="1589">
                  <c:v>33.85105062709646</c:v>
                </c:pt>
                <c:pt idx="1590">
                  <c:v>33.86243772182093</c:v>
                </c:pt>
                <c:pt idx="1591">
                  <c:v>33.87381815781205</c:v>
                </c:pt>
                <c:pt idx="1592">
                  <c:v>33.88519020290292</c:v>
                </c:pt>
                <c:pt idx="1593">
                  <c:v>33.89655213004285</c:v>
                </c:pt>
                <c:pt idx="1594">
                  <c:v>33.90790741309031</c:v>
                </c:pt>
                <c:pt idx="1595">
                  <c:v>33.91925259304983</c:v>
                </c:pt>
                <c:pt idx="1596">
                  <c:v>33.9305911386595</c:v>
                </c:pt>
                <c:pt idx="1597">
                  <c:v>33.94192132412858</c:v>
                </c:pt>
                <c:pt idx="1598">
                  <c:v>33.9532414287639</c:v>
                </c:pt>
                <c:pt idx="1599">
                  <c:v>33.96455491363724</c:v>
                </c:pt>
                <c:pt idx="1600">
                  <c:v>33.9758583324857</c:v>
                </c:pt>
                <c:pt idx="1601">
                  <c:v>33.98715514127945</c:v>
                </c:pt>
                <c:pt idx="1602">
                  <c:v>33.99844362058061</c:v>
                </c:pt>
                <c:pt idx="1603">
                  <c:v>34.0097220560302</c:v>
                </c:pt>
                <c:pt idx="1604">
                  <c:v>34.0209938959601</c:v>
                </c:pt>
                <c:pt idx="1605">
                  <c:v>34.03225570679337</c:v>
                </c:pt>
                <c:pt idx="1606">
                  <c:v>34.04351093177915</c:v>
                </c:pt>
                <c:pt idx="1607">
                  <c:v>34.05475785780902</c:v>
                </c:pt>
                <c:pt idx="1608">
                  <c:v>34.06599477683501</c:v>
                </c:pt>
                <c:pt idx="1609">
                  <c:v>34.07722512449583</c:v>
                </c:pt>
                <c:pt idx="1610">
                  <c:v>34.08844547985404</c:v>
                </c:pt>
                <c:pt idx="1611">
                  <c:v>34.0996592734843</c:v>
                </c:pt>
                <c:pt idx="1612">
                  <c:v>34.11086479858452</c:v>
                </c:pt>
                <c:pt idx="1613">
                  <c:v>34.12206035339457</c:v>
                </c:pt>
                <c:pt idx="1614">
                  <c:v>34.13324936090655</c:v>
                </c:pt>
                <c:pt idx="1615">
                  <c:v>34.14442841277621</c:v>
                </c:pt>
                <c:pt idx="1616">
                  <c:v>34.15560092695013</c:v>
                </c:pt>
                <c:pt idx="1617">
                  <c:v>34.16676520286565</c:v>
                </c:pt>
                <c:pt idx="1618">
                  <c:v>34.17791954498436</c:v>
                </c:pt>
                <c:pt idx="1619">
                  <c:v>34.18906736377849</c:v>
                </c:pt>
                <c:pt idx="1620">
                  <c:v>34.20020526345078</c:v>
                </c:pt>
                <c:pt idx="1621">
                  <c:v>34.21133664936573</c:v>
                </c:pt>
                <c:pt idx="1622">
                  <c:v>34.22245982726472</c:v>
                </c:pt>
                <c:pt idx="1623">
                  <c:v>34.23357310789402</c:v>
                </c:pt>
                <c:pt idx="1624">
                  <c:v>34.24467988909122</c:v>
                </c:pt>
                <c:pt idx="1625">
                  <c:v>34.25577678756004</c:v>
                </c:pt>
                <c:pt idx="1626">
                  <c:v>34.2668671961294</c:v>
                </c:pt>
                <c:pt idx="1627">
                  <c:v>34.27794942677793</c:v>
                </c:pt>
                <c:pt idx="1628">
                  <c:v>34.28902179647084</c:v>
                </c:pt>
                <c:pt idx="1629">
                  <c:v>34.30008769053772</c:v>
                </c:pt>
                <c:pt idx="1630">
                  <c:v>34.3111437381374</c:v>
                </c:pt>
                <c:pt idx="1631">
                  <c:v>34.32219331960926</c:v>
                </c:pt>
                <c:pt idx="1632">
                  <c:v>34.33323475314623</c:v>
                </c:pt>
                <c:pt idx="1633">
                  <c:v>34.34426636190977</c:v>
                </c:pt>
                <c:pt idx="1634">
                  <c:v>34.35529151876725</c:v>
                </c:pt>
                <c:pt idx="1635">
                  <c:v>34.36630686528704</c:v>
                </c:pt>
                <c:pt idx="1636">
                  <c:v>34.37731576936464</c:v>
                </c:pt>
                <c:pt idx="1637">
                  <c:v>34.3883165553847</c:v>
                </c:pt>
                <c:pt idx="1638">
                  <c:v>34.39930755268199</c:v>
                </c:pt>
                <c:pt idx="1639">
                  <c:v>34.41029212170749</c:v>
                </c:pt>
                <c:pt idx="1640">
                  <c:v>34.42126691639358</c:v>
                </c:pt>
                <c:pt idx="1641">
                  <c:v>34.43223529223761</c:v>
                </c:pt>
                <c:pt idx="1642">
                  <c:v>34.44319557979306</c:v>
                </c:pt>
                <c:pt idx="1643">
                  <c:v>34.45414611454559</c:v>
                </c:pt>
                <c:pt idx="1644">
                  <c:v>34.4650902445753</c:v>
                </c:pt>
                <c:pt idx="1645">
                  <c:v>34.4760246361331</c:v>
                </c:pt>
                <c:pt idx="1646">
                  <c:v>34.4869526323637</c:v>
                </c:pt>
                <c:pt idx="1647">
                  <c:v>34.49787256996697</c:v>
                </c:pt>
                <c:pt idx="1648">
                  <c:v>34.5087827905567</c:v>
                </c:pt>
                <c:pt idx="1649">
                  <c:v>34.51968662988745</c:v>
                </c:pt>
                <c:pt idx="1650">
                  <c:v>34.53058076648387</c:v>
                </c:pt>
                <c:pt idx="1651">
                  <c:v>34.54146853118299</c:v>
                </c:pt>
                <c:pt idx="1652">
                  <c:v>34.5523482668086</c:v>
                </c:pt>
                <c:pt idx="1653">
                  <c:v>34.56321832108023</c:v>
                </c:pt>
                <c:pt idx="1654">
                  <c:v>34.57408201747214</c:v>
                </c:pt>
                <c:pt idx="1655">
                  <c:v>34.58493604673743</c:v>
                </c:pt>
                <c:pt idx="1656">
                  <c:v>34.59578372745095</c:v>
                </c:pt>
                <c:pt idx="1657">
                  <c:v>34.60662340853778</c:v>
                </c:pt>
                <c:pt idx="1658">
                  <c:v>34.61745344380083</c:v>
                </c:pt>
                <c:pt idx="1659">
                  <c:v>34.62827714447916</c:v>
                </c:pt>
                <c:pt idx="1660">
                  <c:v>34.63909121350943</c:v>
                </c:pt>
                <c:pt idx="1661">
                  <c:v>34.64989895724926</c:v>
                </c:pt>
                <c:pt idx="1662">
                  <c:v>34.66069873070275</c:v>
                </c:pt>
                <c:pt idx="1663">
                  <c:v>34.67148889373382</c:v>
                </c:pt>
                <c:pt idx="1664">
                  <c:v>34.68227274539116</c:v>
                </c:pt>
                <c:pt idx="1665">
                  <c:v>34.69304700075048</c:v>
                </c:pt>
                <c:pt idx="1666">
                  <c:v>34.7038149539969</c:v>
                </c:pt>
                <c:pt idx="1667">
                  <c:v>34.71457496619112</c:v>
                </c:pt>
                <c:pt idx="1668">
                  <c:v>34.72532540323605</c:v>
                </c:pt>
                <c:pt idx="1669">
                  <c:v>34.7360695520346</c:v>
                </c:pt>
                <c:pt idx="1670">
                  <c:v>34.7468041397571</c:v>
                </c:pt>
                <c:pt idx="1671">
                  <c:v>34.75753244846075</c:v>
                </c:pt>
                <c:pt idx="1672">
                  <c:v>34.76825284524075</c:v>
                </c:pt>
                <c:pt idx="1673">
                  <c:v>34.77896370201675</c:v>
                </c:pt>
                <c:pt idx="1674">
                  <c:v>34.78966829359054</c:v>
                </c:pt>
                <c:pt idx="1675">
                  <c:v>34.80036335918257</c:v>
                </c:pt>
                <c:pt idx="1676">
                  <c:v>34.81105216876674</c:v>
                </c:pt>
                <c:pt idx="1677">
                  <c:v>34.82173309545065</c:v>
                </c:pt>
                <c:pt idx="1678">
                  <c:v>34.83240451714848</c:v>
                </c:pt>
                <c:pt idx="1679">
                  <c:v>34.84306969660548</c:v>
                </c:pt>
                <c:pt idx="1680">
                  <c:v>34.85372538504794</c:v>
                </c:pt>
                <c:pt idx="1681">
                  <c:v>34.86437484041077</c:v>
                </c:pt>
                <c:pt idx="1682">
                  <c:v>34.87501644179187</c:v>
                </c:pt>
                <c:pt idx="1683">
                  <c:v>34.88564857307816</c:v>
                </c:pt>
                <c:pt idx="1684">
                  <c:v>34.89627448500237</c:v>
                </c:pt>
                <c:pt idx="1685">
                  <c:v>34.90689094075275</c:v>
                </c:pt>
                <c:pt idx="1686">
                  <c:v>34.91750118626931</c:v>
                </c:pt>
                <c:pt idx="1687">
                  <c:v>34.92810360661841</c:v>
                </c:pt>
                <c:pt idx="1688">
                  <c:v>34.93869659163767</c:v>
                </c:pt>
                <c:pt idx="1689">
                  <c:v>34.94928338009149</c:v>
                </c:pt>
                <c:pt idx="1690">
                  <c:v>34.95986074708602</c:v>
                </c:pt>
                <c:pt idx="1691">
                  <c:v>34.97043192661067</c:v>
                </c:pt>
                <c:pt idx="1692">
                  <c:v>34.98099530967812</c:v>
                </c:pt>
                <c:pt idx="1693">
                  <c:v>34.99154929205503</c:v>
                </c:pt>
                <c:pt idx="1694">
                  <c:v>35.00209710058123</c:v>
                </c:pt>
                <c:pt idx="1695">
                  <c:v>35.0126355222373</c:v>
                </c:pt>
                <c:pt idx="1696">
                  <c:v>35.02316777910565</c:v>
                </c:pt>
                <c:pt idx="1697">
                  <c:v>35.0336922681236</c:v>
                </c:pt>
                <c:pt idx="1698">
                  <c:v>35.04420739096507</c:v>
                </c:pt>
                <c:pt idx="1699">
                  <c:v>35.05471636258918</c:v>
                </c:pt>
                <c:pt idx="1700">
                  <c:v>35.06521598147038</c:v>
                </c:pt>
                <c:pt idx="1701">
                  <c:v>35.075709455505</c:v>
                </c:pt>
                <c:pt idx="1702">
                  <c:v>35.08619519006602</c:v>
                </c:pt>
                <c:pt idx="1703">
                  <c:v>35.09667159271115</c:v>
                </c:pt>
                <c:pt idx="1704">
                  <c:v>35.10714186655913</c:v>
                </c:pt>
                <c:pt idx="1705">
                  <c:v>35.11760282220737</c:v>
                </c:pt>
                <c:pt idx="1706">
                  <c:v>35.12805765805197</c:v>
                </c:pt>
                <c:pt idx="1707">
                  <c:v>35.13850478281265</c:v>
                </c:pt>
                <c:pt idx="1708">
                  <c:v>35.14894260991112</c:v>
                </c:pt>
                <c:pt idx="1709">
                  <c:v>35.15937433067222</c:v>
                </c:pt>
                <c:pt idx="1710">
                  <c:v>35.1697967674376</c:v>
                </c:pt>
                <c:pt idx="1711">
                  <c:v>35.18021310682681</c:v>
                </c:pt>
                <c:pt idx="1712">
                  <c:v>35.19062176341929</c:v>
                </c:pt>
                <c:pt idx="1713">
                  <c:v>35.2010211564793</c:v>
                </c:pt>
                <c:pt idx="1714">
                  <c:v>35.21141446558097</c:v>
                </c:pt>
                <c:pt idx="1715">
                  <c:v>35.22179852476723</c:v>
                </c:pt>
                <c:pt idx="1716">
                  <c:v>35.23217650892416</c:v>
                </c:pt>
                <c:pt idx="1717">
                  <c:v>35.24254683846957</c:v>
                </c:pt>
                <c:pt idx="1718">
                  <c:v>35.25290793848873</c:v>
                </c:pt>
                <c:pt idx="1719">
                  <c:v>35.26326297684832</c:v>
                </c:pt>
                <c:pt idx="1720">
                  <c:v>35.27360879924949</c:v>
                </c:pt>
                <c:pt idx="1721">
                  <c:v>35.28394856888806</c:v>
                </c:pt>
                <c:pt idx="1722">
                  <c:v>35.29428071199867</c:v>
                </c:pt>
                <c:pt idx="1723">
                  <c:v>35.3046036594663</c:v>
                </c:pt>
                <c:pt idx="1724">
                  <c:v>35.31492056749319</c:v>
                </c:pt>
                <c:pt idx="1725">
                  <c:v>35.32522829339602</c:v>
                </c:pt>
                <c:pt idx="1726">
                  <c:v>35.33552998872307</c:v>
                </c:pt>
                <c:pt idx="1727">
                  <c:v>35.34582408550457</c:v>
                </c:pt>
                <c:pt idx="1728">
                  <c:v>35.3561090204041</c:v>
                </c:pt>
                <c:pt idx="1729">
                  <c:v>35.36638793800197</c:v>
                </c:pt>
                <c:pt idx="1730">
                  <c:v>35.3766577071878</c:v>
                </c:pt>
                <c:pt idx="1731">
                  <c:v>35.38692146790535</c:v>
                </c:pt>
                <c:pt idx="1732">
                  <c:v>35.39717765795915</c:v>
                </c:pt>
                <c:pt idx="1733">
                  <c:v>35.40742471976989</c:v>
                </c:pt>
                <c:pt idx="1734">
                  <c:v>35.41766578633899</c:v>
                </c:pt>
                <c:pt idx="1735">
                  <c:v>35.42789773808644</c:v>
                </c:pt>
                <c:pt idx="1736">
                  <c:v>35.438123703394</c:v>
                </c:pt>
                <c:pt idx="1737">
                  <c:v>35.44834212581921</c:v>
                </c:pt>
                <c:pt idx="1738">
                  <c:v>35.45855145351904</c:v>
                </c:pt>
                <c:pt idx="1739">
                  <c:v>35.46875480795831</c:v>
                </c:pt>
                <c:pt idx="1740">
                  <c:v>35.47894908104519</c:v>
                </c:pt>
                <c:pt idx="1741">
                  <c:v>35.48913738964178</c:v>
                </c:pt>
                <c:pt idx="1742">
                  <c:v>35.49931818303772</c:v>
                </c:pt>
                <c:pt idx="1743">
                  <c:v>35.50948991510508</c:v>
                </c:pt>
                <c:pt idx="1744">
                  <c:v>35.51965569581444</c:v>
                </c:pt>
                <c:pt idx="1745">
                  <c:v>35.52981242852006</c:v>
                </c:pt>
                <c:pt idx="1746">
                  <c:v>35.53996321860664</c:v>
                </c:pt>
                <c:pt idx="1747">
                  <c:v>35.55010652107487</c:v>
                </c:pt>
                <c:pt idx="1748">
                  <c:v>35.560240795491</c:v>
                </c:pt>
                <c:pt idx="1749">
                  <c:v>35.57036914037362</c:v>
                </c:pt>
                <c:pt idx="1750">
                  <c:v>35.58048847048094</c:v>
                </c:pt>
                <c:pt idx="1751">
                  <c:v>35.59060187976258</c:v>
                </c:pt>
                <c:pt idx="1752">
                  <c:v>35.60070782890927</c:v>
                </c:pt>
                <c:pt idx="1753">
                  <c:v>35.61080478316048</c:v>
                </c:pt>
                <c:pt idx="1754">
                  <c:v>35.62089582962492</c:v>
                </c:pt>
                <c:pt idx="1755">
                  <c:v>35.63097789442295</c:v>
                </c:pt>
                <c:pt idx="1756">
                  <c:v>35.641054060111</c:v>
                </c:pt>
                <c:pt idx="1757">
                  <c:v>35.65112279304896</c:v>
                </c:pt>
                <c:pt idx="1758">
                  <c:v>35.6611825641289</c:v>
                </c:pt>
                <c:pt idx="1759">
                  <c:v>35.6712364490913</c:v>
                </c:pt>
                <c:pt idx="1760">
                  <c:v>35.68128138537715</c:v>
                </c:pt>
                <c:pt idx="1761">
                  <c:v>35.69132044419153</c:v>
                </c:pt>
                <c:pt idx="1762">
                  <c:v>35.70135209754265</c:v>
                </c:pt>
                <c:pt idx="1763">
                  <c:v>35.71137482195437</c:v>
                </c:pt>
                <c:pt idx="1764">
                  <c:v>35.72139168184087</c:v>
                </c:pt>
                <c:pt idx="1765">
                  <c:v>35.7313996259221</c:v>
                </c:pt>
                <c:pt idx="1766">
                  <c:v>35.74140171409338</c:v>
                </c:pt>
                <c:pt idx="1767">
                  <c:v>35.75139642399076</c:v>
                </c:pt>
                <c:pt idx="1768">
                  <c:v>35.76138223774908</c:v>
                </c:pt>
                <c:pt idx="1769">
                  <c:v>35.77136220849786</c:v>
                </c:pt>
                <c:pt idx="1770">
                  <c:v>35.78133329619456</c:v>
                </c:pt>
                <c:pt idx="1771">
                  <c:v>35.79129854946648</c:v>
                </c:pt>
                <c:pt idx="1772">
                  <c:v>35.80125645155651</c:v>
                </c:pt>
                <c:pt idx="1773">
                  <c:v>35.81120549019025</c:v>
                </c:pt>
                <c:pt idx="1774">
                  <c:v>35.82114870725383</c:v>
                </c:pt>
                <c:pt idx="1775">
                  <c:v>35.83108307390098</c:v>
                </c:pt>
                <c:pt idx="1776">
                  <c:v>35.84101162753235</c:v>
                </c:pt>
                <c:pt idx="1777">
                  <c:v>35.85093285697737</c:v>
                </c:pt>
                <c:pt idx="1778">
                  <c:v>35.86084525553139</c:v>
                </c:pt>
                <c:pt idx="1779">
                  <c:v>35.8707518538788</c:v>
                </c:pt>
                <c:pt idx="1780">
                  <c:v>35.88064963432846</c:v>
                </c:pt>
                <c:pt idx="1781">
                  <c:v>35.89054162309559</c:v>
                </c:pt>
                <c:pt idx="1782">
                  <c:v>35.90042631457556</c:v>
                </c:pt>
                <c:pt idx="1783">
                  <c:v>35.91030220761326</c:v>
                </c:pt>
                <c:pt idx="1784">
                  <c:v>35.92017232173231</c:v>
                </c:pt>
                <c:pt idx="1785">
                  <c:v>35.93003365035588</c:v>
                </c:pt>
                <c:pt idx="1786">
                  <c:v>35.93988920855473</c:v>
                </c:pt>
                <c:pt idx="1787">
                  <c:v>35.94973749626974</c:v>
                </c:pt>
                <c:pt idx="1788">
                  <c:v>35.95957701787516</c:v>
                </c:pt>
                <c:pt idx="1789">
                  <c:v>35.96941078177463</c:v>
                </c:pt>
                <c:pt idx="1790">
                  <c:v>35.97923579246494</c:v>
                </c:pt>
                <c:pt idx="1791">
                  <c:v>35.9890550539133</c:v>
                </c:pt>
                <c:pt idx="1792">
                  <c:v>35.99886707158593</c:v>
                </c:pt>
                <c:pt idx="1793">
                  <c:v>36.00867035536585</c:v>
                </c:pt>
                <c:pt idx="1794">
                  <c:v>36.01846790257784</c:v>
                </c:pt>
                <c:pt idx="1795">
                  <c:v>36.02825672875146</c:v>
                </c:pt>
                <c:pt idx="1796">
                  <c:v>36.03803982679137</c:v>
                </c:pt>
                <c:pt idx="1797">
                  <c:v>36.04781570766856</c:v>
                </c:pt>
                <c:pt idx="1798">
                  <c:v>36.05758288675491</c:v>
                </c:pt>
                <c:pt idx="1799">
                  <c:v>36.0673443503369</c:v>
                </c:pt>
                <c:pt idx="1800">
                  <c:v>36.07709712493639</c:v>
                </c:pt>
                <c:pt idx="1801">
                  <c:v>36.0868441924361</c:v>
                </c:pt>
                <c:pt idx="1802">
                  <c:v>36.09658406929179</c:v>
                </c:pt>
                <c:pt idx="1803">
                  <c:v>36.10631527634375</c:v>
                </c:pt>
                <c:pt idx="1804">
                  <c:v>36.1160407888809</c:v>
                </c:pt>
                <c:pt idx="1805">
                  <c:v>36.12575764437703</c:v>
                </c:pt>
                <c:pt idx="1806">
                  <c:v>36.13546881373342</c:v>
                </c:pt>
                <c:pt idx="1807">
                  <c:v>36.1451728188704</c:v>
                </c:pt>
                <c:pt idx="1808">
                  <c:v>36.15486818607663</c:v>
                </c:pt>
                <c:pt idx="1809">
                  <c:v>36.16455787968405</c:v>
                </c:pt>
                <c:pt idx="1810">
                  <c:v>36.174238948078</c:v>
                </c:pt>
                <c:pt idx="1811">
                  <c:v>36.18391435121867</c:v>
                </c:pt>
                <c:pt idx="1812">
                  <c:v>36.193582616471</c:v>
                </c:pt>
                <c:pt idx="1813">
                  <c:v>36.2032422755521</c:v>
                </c:pt>
                <c:pt idx="1814">
                  <c:v>36.2032422755521</c:v>
                </c:pt>
                <c:pt idx="1815">
                  <c:v>36.20033564028276</c:v>
                </c:pt>
                <c:pt idx="1816">
                  <c:v>36.19742875258562</c:v>
                </c:pt>
                <c:pt idx="1817">
                  <c:v>36.19452208677112</c:v>
                </c:pt>
                <c:pt idx="1818">
                  <c:v>36.19161609212058</c:v>
                </c:pt>
                <c:pt idx="1819">
                  <c:v>36.1887098849308</c:v>
                </c:pt>
                <c:pt idx="1820">
                  <c:v>36.18580435589129</c:v>
                </c:pt>
                <c:pt idx="1821">
                  <c:v>36.18289861503527</c:v>
                </c:pt>
                <c:pt idx="1822">
                  <c:v>36.17999311001281</c:v>
                </c:pt>
                <c:pt idx="1823">
                  <c:v>36.17708828237845</c:v>
                </c:pt>
                <c:pt idx="1824">
                  <c:v>36.17418324490138</c:v>
                </c:pt>
                <c:pt idx="1825">
                  <c:v>36.17127888407457</c:v>
                </c:pt>
                <c:pt idx="1826">
                  <c:v>36.16837431404946</c:v>
                </c:pt>
                <c:pt idx="1827">
                  <c:v>36.1654699794939</c:v>
                </c:pt>
                <c:pt idx="1828">
                  <c:v>36.16256632202338</c:v>
                </c:pt>
                <c:pt idx="1829">
                  <c:v>36.15966245543078</c:v>
                </c:pt>
                <c:pt idx="1830">
                  <c:v>36.15675926585188</c:v>
                </c:pt>
                <c:pt idx="1831">
                  <c:v>36.15385586722228</c:v>
                </c:pt>
                <c:pt idx="1832">
                  <c:v>36.15095270259211</c:v>
                </c:pt>
                <c:pt idx="1833">
                  <c:v>36.14805021486844</c:v>
                </c:pt>
                <c:pt idx="1834">
                  <c:v>36.14514751826344</c:v>
                </c:pt>
                <c:pt idx="1835">
                  <c:v>36.1422454987275</c:v>
                </c:pt>
                <c:pt idx="1836">
                  <c:v>36.13934327035637</c:v>
                </c:pt>
                <c:pt idx="1837">
                  <c:v>36.13644127602144</c:v>
                </c:pt>
                <c:pt idx="1838">
                  <c:v>36.13353995845135</c:v>
                </c:pt>
                <c:pt idx="1839">
                  <c:v>36.13063843215314</c:v>
                </c:pt>
                <c:pt idx="1840">
                  <c:v>36.12773758254836</c:v>
                </c:pt>
                <c:pt idx="1841">
                  <c:v>36.12483652428691</c:v>
                </c:pt>
                <c:pt idx="1842">
                  <c:v>36.12193570006166</c:v>
                </c:pt>
                <c:pt idx="1843">
                  <c:v>36.11903555242272</c:v>
                </c:pt>
                <c:pt idx="1844">
                  <c:v>36.11613519623422</c:v>
                </c:pt>
                <c:pt idx="1845">
                  <c:v>36.1132355165606</c:v>
                </c:pt>
                <c:pt idx="1846">
                  <c:v>36.11033562840884</c:v>
                </c:pt>
                <c:pt idx="1847">
                  <c:v>36.10743597429327</c:v>
                </c:pt>
                <c:pt idx="1848">
                  <c:v>36.1045369965855</c:v>
                </c:pt>
                <c:pt idx="1849">
                  <c:v>36.10163780564643</c:v>
                </c:pt>
                <c:pt idx="1850">
                  <c:v>36.09873928770293</c:v>
                </c:pt>
                <c:pt idx="1851">
                  <c:v>36.09584056110126</c:v>
                </c:pt>
                <c:pt idx="1852">
                  <c:v>36.09294206817855</c:v>
                </c:pt>
                <c:pt idx="1853">
                  <c:v>36.09004425112924</c:v>
                </c:pt>
                <c:pt idx="1854">
                  <c:v>36.08714622552878</c:v>
                </c:pt>
                <c:pt idx="1855">
                  <c:v>36.08424887573038</c:v>
                </c:pt>
                <c:pt idx="1856">
                  <c:v>36.0813513174522</c:v>
                </c:pt>
                <c:pt idx="1857">
                  <c:v>36.07845399285294</c:v>
                </c:pt>
                <c:pt idx="1858">
                  <c:v>36.07555734394883</c:v>
                </c:pt>
                <c:pt idx="1859">
                  <c:v>36.0726604866718</c:v>
                </c:pt>
                <c:pt idx="1860">
                  <c:v>36.06976430501862</c:v>
                </c:pt>
                <c:pt idx="1861">
                  <c:v>36.06686791506385</c:v>
                </c:pt>
                <c:pt idx="1862">
                  <c:v>36.06397175878804</c:v>
                </c:pt>
                <c:pt idx="1863">
                  <c:v>36.06107627802911</c:v>
                </c:pt>
                <c:pt idx="1864">
                  <c:v>36.05818058907554</c:v>
                </c:pt>
                <c:pt idx="1865">
                  <c:v>36.05528557556752</c:v>
                </c:pt>
                <c:pt idx="1866">
                  <c:v>36.05239035393623</c:v>
                </c:pt>
                <c:pt idx="1867">
                  <c:v>36.04949536598387</c:v>
                </c:pt>
                <c:pt idx="1868">
                  <c:v>36.04660105337008</c:v>
                </c:pt>
                <c:pt idx="1869">
                  <c:v>36.04370653274</c:v>
                </c:pt>
                <c:pt idx="1870">
                  <c:v>36.0408126873772</c:v>
                </c:pt>
                <c:pt idx="1871">
                  <c:v>36.03791863406932</c:v>
                </c:pt>
                <c:pt idx="1872">
                  <c:v>36.0350248144404</c:v>
                </c:pt>
                <c:pt idx="1873">
                  <c:v>36.03213166997186</c:v>
                </c:pt>
                <c:pt idx="1874">
                  <c:v>36.02923831766517</c:v>
                </c:pt>
                <c:pt idx="1875">
                  <c:v>36.02634564044755</c:v>
                </c:pt>
                <c:pt idx="1876">
                  <c:v>36.02345275546313</c:v>
                </c:pt>
                <c:pt idx="1877">
                  <c:v>36.02056010415766</c:v>
                </c:pt>
                <c:pt idx="1878">
                  <c:v>36.01766812783426</c:v>
                </c:pt>
                <c:pt idx="1879">
                  <c:v>36.01477594385106</c:v>
                </c:pt>
                <c:pt idx="1880">
                  <c:v>36.01188443477859</c:v>
                </c:pt>
                <c:pt idx="1881">
                  <c:v>36.00899271811765</c:v>
                </c:pt>
                <c:pt idx="1882">
                  <c:v>36.00610123513563</c:v>
                </c:pt>
                <c:pt idx="1883">
                  <c:v>36.00321042695744</c:v>
                </c:pt>
                <c:pt idx="1884">
                  <c:v>36.00031941129763</c:v>
                </c:pt>
                <c:pt idx="1885">
                  <c:v>35.99742907037039</c:v>
                </c:pt>
                <c:pt idx="1886">
                  <c:v>35.9945385220329</c:v>
                </c:pt>
                <c:pt idx="1887">
                  <c:v>35.9916482073743</c:v>
                </c:pt>
                <c:pt idx="1888">
                  <c:v>35.98875856734129</c:v>
                </c:pt>
                <c:pt idx="1889">
                  <c:v>35.985868720005</c:v>
                </c:pt>
                <c:pt idx="1890">
                  <c:v>35.98297954722292</c:v>
                </c:pt>
                <c:pt idx="1891">
                  <c:v>35.98009016720884</c:v>
                </c:pt>
                <c:pt idx="1892">
                  <c:v>35.97720102087372</c:v>
                </c:pt>
                <c:pt idx="1893">
                  <c:v>35.97431253515913</c:v>
                </c:pt>
                <c:pt idx="1894">
                  <c:v>35.97142384051644</c:v>
                </c:pt>
                <c:pt idx="1895">
                  <c:v>35.96853581958055</c:v>
                </c:pt>
                <c:pt idx="1896">
                  <c:v>35.96564759091667</c:v>
                </c:pt>
                <c:pt idx="1897">
                  <c:v>35.96275959526005</c:v>
                </c:pt>
                <c:pt idx="1898">
                  <c:v>35.95987227320349</c:v>
                </c:pt>
                <c:pt idx="1899">
                  <c:v>35.95698474352572</c:v>
                </c:pt>
                <c:pt idx="1900">
                  <c:v>35.9540978873769</c:v>
                </c:pt>
                <c:pt idx="1901">
                  <c:v>35.95121082367795</c:v>
                </c:pt>
                <c:pt idx="1902">
                  <c:v>35.94832399298618</c:v>
                </c:pt>
                <c:pt idx="1903">
                  <c:v>35.94543783571677</c:v>
                </c:pt>
                <c:pt idx="1904">
                  <c:v>35.94255147100382</c:v>
                </c:pt>
                <c:pt idx="1905">
                  <c:v>35.93966577964213</c:v>
                </c:pt>
                <c:pt idx="1906">
                  <c:v>35.93677988090808</c:v>
                </c:pt>
                <c:pt idx="1907">
                  <c:v>35.93389421518116</c:v>
                </c:pt>
                <c:pt idx="1908">
                  <c:v>35.9310092226989</c:v>
                </c:pt>
                <c:pt idx="1909">
                  <c:v>35.92812402295083</c:v>
                </c:pt>
                <c:pt idx="1910">
                  <c:v>35.9252394963763</c:v>
                </c:pt>
                <c:pt idx="1911">
                  <c:v>35.92235476260705</c:v>
                </c:pt>
                <c:pt idx="1912">
                  <c:v>35.91947026184499</c:v>
                </c:pt>
                <c:pt idx="1913">
                  <c:v>35.91658643414986</c:v>
                </c:pt>
                <c:pt idx="1914">
                  <c:v>35.91370239936663</c:v>
                </c:pt>
                <c:pt idx="1915">
                  <c:v>35.91081903757925</c:v>
                </c:pt>
                <c:pt idx="1916">
                  <c:v>35.90793546877488</c:v>
                </c:pt>
                <c:pt idx="1917">
                  <c:v>35.90505213297774</c:v>
                </c:pt>
                <c:pt idx="1918">
                  <c:v>35.90216947006967</c:v>
                </c:pt>
                <c:pt idx="1919">
                  <c:v>35.89928660025134</c:v>
                </c:pt>
                <c:pt idx="1920">
                  <c:v>35.89640440325103</c:v>
                </c:pt>
                <c:pt idx="1921">
                  <c:v>35.89352199941155</c:v>
                </c:pt>
                <c:pt idx="1922">
                  <c:v>35.89063982857926</c:v>
                </c:pt>
                <c:pt idx="1923">
                  <c:v>35.88775833045836</c:v>
                </c:pt>
                <c:pt idx="1924">
                  <c:v>35.88487662560485</c:v>
                </c:pt>
                <c:pt idx="1925">
                  <c:v>35.88199559339169</c:v>
                </c:pt>
                <c:pt idx="1926">
                  <c:v>35.8791143545171</c:v>
                </c:pt>
                <c:pt idx="1927">
                  <c:v>35.87623334864966</c:v>
                </c:pt>
                <c:pt idx="1928">
                  <c:v>35.8733530153159</c:v>
                </c:pt>
                <c:pt idx="1929">
                  <c:v>35.87047247542726</c:v>
                </c:pt>
                <c:pt idx="1930">
                  <c:v>35.86759260800125</c:v>
                </c:pt>
                <c:pt idx="1931">
                  <c:v>35.8647125340915</c:v>
                </c:pt>
                <c:pt idx="1932">
                  <c:v>35.86183269318893</c:v>
                </c:pt>
                <c:pt idx="1933">
                  <c:v>35.85895352464223</c:v>
                </c:pt>
                <c:pt idx="1934">
                  <c:v>35.85607414971852</c:v>
                </c:pt>
                <c:pt idx="1935">
                  <c:v>35.85319544707962</c:v>
                </c:pt>
                <c:pt idx="1936">
                  <c:v>35.85031653638017</c:v>
                </c:pt>
                <c:pt idx="1937">
                  <c:v>35.84743785246761</c:v>
                </c:pt>
                <c:pt idx="1938">
                  <c:v>35.84455984008838</c:v>
                </c:pt>
                <c:pt idx="1939">
                  <c:v>35.84168162086223</c:v>
                </c:pt>
                <c:pt idx="1940">
                  <c:v>35.83880407309849</c:v>
                </c:pt>
                <c:pt idx="1941">
                  <c:v>35.83592631855886</c:v>
                </c:pt>
                <c:pt idx="1942">
                  <c:v>35.8330487963801</c:v>
                </c:pt>
                <c:pt idx="1943">
                  <c:v>35.83017194555735</c:v>
                </c:pt>
                <c:pt idx="1944">
                  <c:v>35.82729488806503</c:v>
                </c:pt>
                <c:pt idx="1945">
                  <c:v>35.8244185018578</c:v>
                </c:pt>
                <c:pt idx="1946">
                  <c:v>35.8215419090519</c:v>
                </c:pt>
                <c:pt idx="1947">
                  <c:v>35.81866554860692</c:v>
                </c:pt>
                <c:pt idx="1948">
                  <c:v>35.81578985934064</c:v>
                </c:pt>
                <c:pt idx="1949">
                  <c:v>35.81291396358215</c:v>
                </c:pt>
                <c:pt idx="1950">
                  <c:v>35.81003873893144</c:v>
                </c:pt>
                <c:pt idx="1951">
                  <c:v>35.80716330785931</c:v>
                </c:pt>
                <c:pt idx="1952">
                  <c:v>35.80428810914808</c:v>
                </c:pt>
                <c:pt idx="1953">
                  <c:v>35.80141358143838</c:v>
                </c:pt>
                <c:pt idx="1954">
                  <c:v>35.79853884741365</c:v>
                </c:pt>
                <c:pt idx="1955">
                  <c:v>35.79566478431946</c:v>
                </c:pt>
                <c:pt idx="1956">
                  <c:v>35.7927905149811</c:v>
                </c:pt>
                <c:pt idx="1957">
                  <c:v>35.78991647800368</c:v>
                </c:pt>
                <c:pt idx="1958">
                  <c:v>35.78704311185049</c:v>
                </c:pt>
                <c:pt idx="1959">
                  <c:v>35.78416953948106</c:v>
                </c:pt>
                <c:pt idx="1960">
                  <c:v>35.78129663179099</c:v>
                </c:pt>
                <c:pt idx="1961">
                  <c:v>35.7784235175255</c:v>
                </c:pt>
                <c:pt idx="1962">
                  <c:v>35.77555063511331</c:v>
                </c:pt>
                <c:pt idx="1963">
                  <c:v>35.77267842284166</c:v>
                </c:pt>
                <c:pt idx="1964">
                  <c:v>35.7698060041007</c:v>
                </c:pt>
                <c:pt idx="1965">
                  <c:v>35.76693425542956</c:v>
                </c:pt>
                <c:pt idx="1966">
                  <c:v>35.76406230035983</c:v>
                </c:pt>
                <c:pt idx="1967">
                  <c:v>35.7611905771434</c:v>
                </c:pt>
                <c:pt idx="1968">
                  <c:v>35.75831952389068</c:v>
                </c:pt>
                <c:pt idx="1969">
                  <c:v>35.7554482643455</c:v>
                </c:pt>
                <c:pt idx="1970">
                  <c:v>35.75257767469324</c:v>
                </c:pt>
                <c:pt idx="1971">
                  <c:v>35.74970687881931</c:v>
                </c:pt>
                <c:pt idx="1972">
                  <c:v>35.74683631479866</c:v>
                </c:pt>
                <c:pt idx="1973">
                  <c:v>35.74396642056485</c:v>
                </c:pt>
                <c:pt idx="1974">
                  <c:v>35.74109632021544</c:v>
                </c:pt>
                <c:pt idx="1975">
                  <c:v>35.73822688958211</c:v>
                </c:pt>
                <c:pt idx="1976">
                  <c:v>35.73535725290395</c:v>
                </c:pt>
                <c:pt idx="1977">
                  <c:v>35.73248784807908</c:v>
                </c:pt>
                <c:pt idx="1978">
                  <c:v>35.72961911286417</c:v>
                </c:pt>
                <c:pt idx="1979">
                  <c:v>35.72675017171053</c:v>
                </c:pt>
                <c:pt idx="1980">
                  <c:v>35.7238819000961</c:v>
                </c:pt>
                <c:pt idx="1981">
                  <c:v>35.72101342261372</c:v>
                </c:pt>
                <c:pt idx="1982">
                  <c:v>35.71814517698464</c:v>
                </c:pt>
                <c:pt idx="1983">
                  <c:v>35.71527759639076</c:v>
                </c:pt>
                <c:pt idx="1984">
                  <c:v>35.71240980848665</c:v>
                </c:pt>
                <c:pt idx="1985">
                  <c:v>35.70954268948506</c:v>
                </c:pt>
                <c:pt idx="1986">
                  <c:v>35.7066753643306</c:v>
                </c:pt>
                <c:pt idx="1987">
                  <c:v>35.70380827056861</c:v>
                </c:pt>
                <c:pt idx="1988">
                  <c:v>35.70094184560322</c:v>
                </c:pt>
                <c:pt idx="1989">
                  <c:v>35.6980752145909</c:v>
                </c:pt>
                <c:pt idx="1990">
                  <c:v>35.69520925230453</c:v>
                </c:pt>
                <c:pt idx="1991">
                  <c:v>35.69234308404183</c:v>
                </c:pt>
                <c:pt idx="1992">
                  <c:v>35.6894771471716</c:v>
                </c:pt>
                <c:pt idx="1993">
                  <c:v>35.68661187892146</c:v>
                </c:pt>
                <c:pt idx="1994">
                  <c:v>35.68374640480088</c:v>
                </c:pt>
                <c:pt idx="1995">
                  <c:v>35.68088159922975</c:v>
                </c:pt>
                <c:pt idx="1996">
                  <c:v>35.67801658785884</c:v>
                </c:pt>
                <c:pt idx="1997">
                  <c:v>35.67515180788037</c:v>
                </c:pt>
                <c:pt idx="1998">
                  <c:v>35.67228769634545</c:v>
                </c:pt>
                <c:pt idx="1999">
                  <c:v>35.66942337911664</c:v>
                </c:pt>
                <c:pt idx="2000">
                  <c:v>35.6665597302608</c:v>
                </c:pt>
                <c:pt idx="2001">
                  <c:v>35.66369587578162</c:v>
                </c:pt>
                <c:pt idx="2002">
                  <c:v>35.66083225269492</c:v>
                </c:pt>
                <c:pt idx="2003">
                  <c:v>35.65796929787525</c:v>
                </c:pt>
                <c:pt idx="2004">
                  <c:v>35.65510613753821</c:v>
                </c:pt>
                <c:pt idx="2005">
                  <c:v>35.65224364539757</c:v>
                </c:pt>
                <c:pt idx="2006">
                  <c:v>35.64938094469494</c:v>
                </c:pt>
                <c:pt idx="2007">
                  <c:v>35.6465184726833</c:v>
                </c:pt>
                <c:pt idx="2008">
                  <c:v>35.64365666823048</c:v>
                </c:pt>
                <c:pt idx="2009">
                  <c:v>35.64079465789448</c:v>
                </c:pt>
                <c:pt idx="2010">
                  <c:v>35.63793331502964</c:v>
                </c:pt>
                <c:pt idx="2011">
                  <c:v>35.6350717663348</c:v>
                </c:pt>
                <c:pt idx="2012">
                  <c:v>35.63221044846522</c:v>
                </c:pt>
                <c:pt idx="2013">
                  <c:v>35.62934979793526</c:v>
                </c:pt>
                <c:pt idx="2014">
                  <c:v>35.62648894165513</c:v>
                </c:pt>
                <c:pt idx="2015">
                  <c:v>35.62362875262697</c:v>
                </c:pt>
                <c:pt idx="2016">
                  <c:v>35.62076835790183</c:v>
                </c:pt>
                <c:pt idx="2017">
                  <c:v>35.61790819395886</c:v>
                </c:pt>
                <c:pt idx="2018">
                  <c:v>35.61504869713637</c:v>
                </c:pt>
                <c:pt idx="2019">
                  <c:v>35.61218899469669</c:v>
                </c:pt>
                <c:pt idx="2020">
                  <c:v>35.60932995928985</c:v>
                </c:pt>
                <c:pt idx="2021">
                  <c:v>35.606470718319</c:v>
                </c:pt>
                <c:pt idx="2022">
                  <c:v>35.60361170808721</c:v>
                </c:pt>
                <c:pt idx="2023">
                  <c:v>35.60075336475681</c:v>
                </c:pt>
                <c:pt idx="2024">
                  <c:v>35.59789481594211</c:v>
                </c:pt>
                <c:pt idx="2025">
                  <c:v>35.59503693394123</c:v>
                </c:pt>
                <c:pt idx="2026">
                  <c:v>35.59217884650926</c:v>
                </c:pt>
                <c:pt idx="2027">
                  <c:v>35.58932098977321</c:v>
                </c:pt>
                <c:pt idx="2028">
                  <c:v>35.58646379971947</c:v>
                </c:pt>
                <c:pt idx="2029">
                  <c:v>35.58360640431439</c:v>
                </c:pt>
                <c:pt idx="2030">
                  <c:v>35.58074967550404</c:v>
                </c:pt>
                <c:pt idx="2031">
                  <c:v>35.57789274139547</c:v>
                </c:pt>
                <c:pt idx="2032">
                  <c:v>35.5750360379398</c:v>
                </c:pt>
                <c:pt idx="2033">
                  <c:v>35.5721800009474</c:v>
                </c:pt>
                <c:pt idx="2034">
                  <c:v>35.56932375873649</c:v>
                </c:pt>
                <c:pt idx="2035">
                  <c:v>35.56646818290128</c:v>
                </c:pt>
                <c:pt idx="2036">
                  <c:v>35.56361240190071</c:v>
                </c:pt>
                <c:pt idx="2037">
                  <c:v>35.56075685150996</c:v>
                </c:pt>
                <c:pt idx="2038">
                  <c:v>35.55790196736341</c:v>
                </c:pt>
                <c:pt idx="2039">
                  <c:v>35.55504687813132</c:v>
                </c:pt>
                <c:pt idx="2040">
                  <c:v>35.55219245505585</c:v>
                </c:pt>
                <c:pt idx="2041">
                  <c:v>35.54933782694786</c:v>
                </c:pt>
                <c:pt idx="2042">
                  <c:v>35.54648342940656</c:v>
                </c:pt>
                <c:pt idx="2043">
                  <c:v>35.54362969789059</c:v>
                </c:pt>
                <c:pt idx="2044">
                  <c:v>35.54077576142183</c:v>
                </c:pt>
                <c:pt idx="2045">
                  <c:v>35.53792249089071</c:v>
                </c:pt>
                <c:pt idx="2046">
                  <c:v>35.53506901239057</c:v>
                </c:pt>
                <c:pt idx="2047">
                  <c:v>35.53221576323416</c:v>
                </c:pt>
                <c:pt idx="2048">
                  <c:v>35.52936317957996</c:v>
                </c:pt>
                <c:pt idx="2049">
                  <c:v>35.52651039079287</c:v>
                </c:pt>
                <c:pt idx="2050">
                  <c:v>35.52365826740587</c:v>
                </c:pt>
                <c:pt idx="2051">
                  <c:v>35.52080593892434</c:v>
                </c:pt>
                <c:pt idx="2052">
                  <c:v>35.51795384058917</c:v>
                </c:pt>
                <c:pt idx="2053">
                  <c:v>35.51510240750092</c:v>
                </c:pt>
                <c:pt idx="2054">
                  <c:v>35.5122507693756</c:v>
                </c:pt>
                <c:pt idx="2055">
                  <c:v>35.50939979639511</c:v>
                </c:pt>
                <c:pt idx="2056">
                  <c:v>35.50654861841586</c:v>
                </c:pt>
                <c:pt idx="2057">
                  <c:v>35.50369767050324</c:v>
                </c:pt>
                <c:pt idx="2058">
                  <c:v>35.5008473875823</c:v>
                </c:pt>
                <c:pt idx="2059">
                  <c:v>35.4979968997201</c:v>
                </c:pt>
                <c:pt idx="2060">
                  <c:v>35.4951470767474</c:v>
                </c:pt>
                <c:pt idx="2061">
                  <c:v>35.4922970488718</c:v>
                </c:pt>
                <c:pt idx="2062">
                  <c:v>35.48944725098302</c:v>
                </c:pt>
                <c:pt idx="2063">
                  <c:v>35.48659811783075</c:v>
                </c:pt>
                <c:pt idx="2064">
                  <c:v>35.48374877983289</c:v>
                </c:pt>
                <c:pt idx="2065">
                  <c:v>35.48090010646943</c:v>
                </c:pt>
                <c:pt idx="2066">
                  <c:v>35.47805122829865</c:v>
                </c:pt>
                <c:pt idx="2067">
                  <c:v>35.47520258003508</c:v>
                </c:pt>
                <c:pt idx="2068">
                  <c:v>35.4723545962528</c:v>
                </c:pt>
                <c:pt idx="2069">
                  <c:v>35.46950640772059</c:v>
                </c:pt>
                <c:pt idx="2070">
                  <c:v>35.46665888356767</c:v>
                </c:pt>
                <c:pt idx="2071">
                  <c:v>35.46381115470309</c:v>
                </c:pt>
                <c:pt idx="2072">
                  <c:v>35.46096365566594</c:v>
                </c:pt>
                <c:pt idx="2073">
                  <c:v>35.45811682085503</c:v>
                </c:pt>
                <c:pt idx="2074">
                  <c:v>35.45526978138977</c:v>
                </c:pt>
                <c:pt idx="2075">
                  <c:v>35.45242340604877</c:v>
                </c:pt>
                <c:pt idx="2076">
                  <c:v>35.44957682609167</c:v>
                </c:pt>
                <c:pt idx="2077">
                  <c:v>35.44673047588222</c:v>
                </c:pt>
                <c:pt idx="2078">
                  <c:v>35.44388478964397</c:v>
                </c:pt>
                <c:pt idx="2079">
                  <c:v>35.44103889884705</c:v>
                </c:pt>
                <c:pt idx="2080">
                  <c:v>35.4381936719193</c:v>
                </c:pt>
                <c:pt idx="2081">
                  <c:v>35.435348240471</c:v>
                </c:pt>
                <c:pt idx="2082">
                  <c:v>35.43250303869056</c:v>
                </c:pt>
                <c:pt idx="2083">
                  <c:v>35.4296585006264</c:v>
                </c:pt>
                <c:pt idx="2084">
                  <c:v>35.42681375809897</c:v>
                </c:pt>
                <c:pt idx="2085">
                  <c:v>35.42396967918582</c:v>
                </c:pt>
                <c:pt idx="2086">
                  <c:v>35.42112539435778</c:v>
                </c:pt>
                <c:pt idx="2087">
                  <c:v>35.41828133894862</c:v>
                </c:pt>
                <c:pt idx="2088">
                  <c:v>35.4154379468832</c:v>
                </c:pt>
                <c:pt idx="2089">
                  <c:v>35.41259435032883</c:v>
                </c:pt>
                <c:pt idx="2090">
                  <c:v>35.40975141701058</c:v>
                </c:pt>
                <c:pt idx="2091">
                  <c:v>35.40690827923593</c:v>
                </c:pt>
                <c:pt idx="2092">
                  <c:v>35.40406537084041</c:v>
                </c:pt>
                <c:pt idx="2093">
                  <c:v>35.40122312551981</c:v>
                </c:pt>
                <c:pt idx="2094">
                  <c:v>35.39838067579137</c:v>
                </c:pt>
                <c:pt idx="2095">
                  <c:v>35.39553888903028</c:v>
                </c:pt>
                <c:pt idx="2096">
                  <c:v>35.39269689789383</c:v>
                </c:pt>
                <c:pt idx="2097">
                  <c:v>35.3898551360427</c:v>
                </c:pt>
                <c:pt idx="2098">
                  <c:v>35.38701403699761</c:v>
                </c:pt>
                <c:pt idx="2099">
                  <c:v>35.38417273362585</c:v>
                </c:pt>
                <c:pt idx="2100">
                  <c:v>35.38133209295265</c:v>
                </c:pt>
                <c:pt idx="2101">
                  <c:v>35.37849124798513</c:v>
                </c:pt>
                <c:pt idx="2102">
                  <c:v>35.37565063220906</c:v>
                </c:pt>
                <c:pt idx="2103">
                  <c:v>35.37281067897035</c:v>
                </c:pt>
                <c:pt idx="2104">
                  <c:v>35.36997052148591</c:v>
                </c:pt>
                <c:pt idx="2105">
                  <c:v>35.36713102643136</c:v>
                </c:pt>
                <c:pt idx="2106">
                  <c:v>35.36429132716344</c:v>
                </c:pt>
                <c:pt idx="2107">
                  <c:v>35.36145185699313</c:v>
                </c:pt>
                <c:pt idx="2108">
                  <c:v>35.35861304909157</c:v>
                </c:pt>
                <c:pt idx="2109">
                  <c:v>35.3557740370252</c:v>
                </c:pt>
                <c:pt idx="2110">
                  <c:v>35.35293568712008</c:v>
                </c:pt>
                <c:pt idx="2111">
                  <c:v>35.35009713308248</c:v>
                </c:pt>
                <c:pt idx="2112">
                  <c:v>35.34725880804866</c:v>
                </c:pt>
                <c:pt idx="2113">
                  <c:v>35.34442114501497</c:v>
                </c:pt>
                <c:pt idx="2114">
                  <c:v>35.34158327789731</c:v>
                </c:pt>
                <c:pt idx="2115">
                  <c:v>35.33874607267244</c:v>
                </c:pt>
                <c:pt idx="2116">
                  <c:v>35.33590866339593</c:v>
                </c:pt>
                <c:pt idx="2117">
                  <c:v>35.33307148302924</c:v>
                </c:pt>
                <c:pt idx="2118">
                  <c:v>35.33023496439424</c:v>
                </c:pt>
                <c:pt idx="2119">
                  <c:v>35.32739824175606</c:v>
                </c:pt>
                <c:pt idx="2120">
                  <c:v>35.32456218074213</c:v>
                </c:pt>
                <c:pt idx="2121">
                  <c:v>35.32172591575736</c:v>
                </c:pt>
                <c:pt idx="2122">
                  <c:v>35.31888987958853</c:v>
                </c:pt>
                <c:pt idx="2123">
                  <c:v>35.31605450488297</c:v>
                </c:pt>
                <c:pt idx="2124">
                  <c:v>35.31321892625497</c:v>
                </c:pt>
                <c:pt idx="2125">
                  <c:v>35.31038400894693</c:v>
                </c:pt>
                <c:pt idx="2126">
                  <c:v>35.30754888754648</c:v>
                </c:pt>
                <c:pt idx="2127">
                  <c:v>35.3047139948506</c:v>
                </c:pt>
                <c:pt idx="2128">
                  <c:v>35.30187976333153</c:v>
                </c:pt>
                <c:pt idx="2129">
                  <c:v>35.29904532795224</c:v>
                </c:pt>
                <c:pt idx="2130">
                  <c:v>35.2962115536416</c:v>
                </c:pt>
                <c:pt idx="2131">
                  <c:v>35.29337757550208</c:v>
                </c:pt>
                <c:pt idx="2132">
                  <c:v>35.2905438259711</c:v>
                </c:pt>
                <c:pt idx="2133">
                  <c:v>35.28771073734652</c:v>
                </c:pt>
                <c:pt idx="2134">
                  <c:v>35.28487744494009</c:v>
                </c:pt>
                <c:pt idx="2135">
                  <c:v>35.282044813332</c:v>
                </c:pt>
                <c:pt idx="2136">
                  <c:v>35.27921197797333</c:v>
                </c:pt>
                <c:pt idx="2137">
                  <c:v>35.27637937112718</c:v>
                </c:pt>
                <c:pt idx="2138">
                  <c:v>35.27354742491718</c:v>
                </c:pt>
                <c:pt idx="2139">
                  <c:v>35.2707152750036</c:v>
                </c:pt>
                <c:pt idx="2140">
                  <c:v>35.26788378561803</c:v>
                </c:pt>
                <c:pt idx="2141">
                  <c:v>35.26505209256026</c:v>
                </c:pt>
                <c:pt idx="2142">
                  <c:v>35.26222062791893</c:v>
                </c:pt>
                <c:pt idx="2143">
                  <c:v>35.25938982364347</c:v>
                </c:pt>
                <c:pt idx="2144">
                  <c:v>35.25655881574274</c:v>
                </c:pt>
                <c:pt idx="2145">
                  <c:v>35.2537284680998</c:v>
                </c:pt>
                <c:pt idx="2146">
                  <c:v>35.2508979168628</c:v>
                </c:pt>
                <c:pt idx="2147">
                  <c:v>35.24806759394627</c:v>
                </c:pt>
                <c:pt idx="2148">
                  <c:v>35.24523793112548</c:v>
                </c:pt>
                <c:pt idx="2149">
                  <c:v>35.24240806475753</c:v>
                </c:pt>
                <c:pt idx="2150">
                  <c:v>35.23957885837721</c:v>
                </c:pt>
                <c:pt idx="2151">
                  <c:v>35.236749448481</c:v>
                </c:pt>
                <c:pt idx="2152">
                  <c:v>35.23392026680927</c:v>
                </c:pt>
                <c:pt idx="2153">
                  <c:v>35.23109174496312</c:v>
                </c:pt>
                <c:pt idx="2154">
                  <c:v>35.22826301964793</c:v>
                </c:pt>
                <c:pt idx="2155">
                  <c:v>35.2254349540503</c:v>
                </c:pt>
                <c:pt idx="2156">
                  <c:v>35.22260668501484</c:v>
                </c:pt>
                <c:pt idx="2157">
                  <c:v>35.21977864410786</c:v>
                </c:pt>
                <c:pt idx="2158">
                  <c:v>35.2169512627564</c:v>
                </c:pt>
                <c:pt idx="2159">
                  <c:v>35.21412367801395</c:v>
                </c:pt>
                <c:pt idx="2160">
                  <c:v>35.21129675271902</c:v>
                </c:pt>
                <c:pt idx="2161">
                  <c:v>35.20846962406431</c:v>
                </c:pt>
                <c:pt idx="2162">
                  <c:v>35.20564272344204</c:v>
                </c:pt>
                <c:pt idx="2163">
                  <c:v>35.20281648210533</c:v>
                </c:pt>
                <c:pt idx="2164">
                  <c:v>35.19999003745558</c:v>
                </c:pt>
                <c:pt idx="2165">
                  <c:v>35.19716425212052</c:v>
                </c:pt>
                <c:pt idx="2166">
                  <c:v>35.19433826377215</c:v>
                </c:pt>
                <c:pt idx="2167">
                  <c:v>35.19151250338206</c:v>
                </c:pt>
                <c:pt idx="2168">
                  <c:v>35.18868740202954</c:v>
                </c:pt>
                <c:pt idx="2169">
                  <c:v>35.18586209746412</c:v>
                </c:pt>
                <c:pt idx="2170">
                  <c:v>35.18303745182863</c:v>
                </c:pt>
                <c:pt idx="2171">
                  <c:v>35.18021260301177</c:v>
                </c:pt>
                <c:pt idx="2172">
                  <c:v>35.17738798205795</c:v>
                </c:pt>
                <c:pt idx="2173">
                  <c:v>35.17456401987266</c:v>
                </c:pt>
                <c:pt idx="2174">
                  <c:v>35.17173985455316</c:v>
                </c:pt>
                <c:pt idx="2175">
                  <c:v>35.1689163478946</c:v>
                </c:pt>
                <c:pt idx="2176">
                  <c:v>35.16609263813321</c:v>
                </c:pt>
                <c:pt idx="2177">
                  <c:v>35.16326915613971</c:v>
                </c:pt>
                <c:pt idx="2178">
                  <c:v>35.16044590189505</c:v>
                </c:pt>
                <c:pt idx="2179">
                  <c:v>35.15762373681218</c:v>
                </c:pt>
                <c:pt idx="2180">
                  <c:v>35.15480093793862</c:v>
                </c:pt>
                <c:pt idx="2181">
                  <c:v>35.1519783667568</c:v>
                </c:pt>
                <c:pt idx="2182">
                  <c:v>35.14915602324763</c:v>
                </c:pt>
                <c:pt idx="2183">
                  <c:v>35.14633390739215</c:v>
                </c:pt>
                <c:pt idx="2184">
                  <c:v>35.14351288025596</c:v>
                </c:pt>
                <c:pt idx="2185">
                  <c:v>35.14069121958116</c:v>
                </c:pt>
                <c:pt idx="2186">
                  <c:v>35.1378697865029</c:v>
                </c:pt>
                <c:pt idx="2187">
                  <c:v>35.13504858100215</c:v>
                </c:pt>
                <c:pt idx="2188">
                  <c:v>35.13222760305986</c:v>
                </c:pt>
                <c:pt idx="2189">
                  <c:v>35.12940771339444</c:v>
                </c:pt>
                <c:pt idx="2190">
                  <c:v>35.12658719044249</c:v>
                </c:pt>
                <c:pt idx="2191">
                  <c:v>35.1237668949919</c:v>
                </c:pt>
                <c:pt idx="2192">
                  <c:v>35.12094682702357</c:v>
                </c:pt>
                <c:pt idx="2193">
                  <c:v>35.11812698651851</c:v>
                </c:pt>
                <c:pt idx="2194">
                  <c:v>35.11530823384808</c:v>
                </c:pt>
                <c:pt idx="2195">
                  <c:v>35.112488848143</c:v>
                </c:pt>
                <c:pt idx="2196">
                  <c:v>35.10966968984403</c:v>
                </c:pt>
                <c:pt idx="2197">
                  <c:v>35.10685075893223</c:v>
                </c:pt>
                <c:pt idx="2198">
                  <c:v>35.10403205538844</c:v>
                </c:pt>
                <c:pt idx="2199">
                  <c:v>35.10121443923717</c:v>
                </c:pt>
                <c:pt idx="2200">
                  <c:v>35.09839619030304</c:v>
                </c:pt>
                <c:pt idx="2201">
                  <c:v>35.09557816867985</c:v>
                </c:pt>
                <c:pt idx="2202">
                  <c:v>35.0927603743485</c:v>
                </c:pt>
                <c:pt idx="2203">
                  <c:v>35.08994280729004</c:v>
                </c:pt>
                <c:pt idx="2204">
                  <c:v>35.08712632718214</c:v>
                </c:pt>
                <c:pt idx="2205">
                  <c:v>35.08430921454294</c:v>
                </c:pt>
                <c:pt idx="2206">
                  <c:v>35.08149232911948</c:v>
                </c:pt>
                <c:pt idx="2207">
                  <c:v>35.07867567089272</c:v>
                </c:pt>
                <c:pt idx="2208">
                  <c:v>35.07585923984362</c:v>
                </c:pt>
                <c:pt idx="2209">
                  <c:v>35.07304389530324</c:v>
                </c:pt>
                <c:pt idx="2210">
                  <c:v>35.07022791848306</c:v>
                </c:pt>
                <c:pt idx="2211">
                  <c:v>35.0674121687834</c:v>
                </c:pt>
                <c:pt idx="2212">
                  <c:v>35.06459664618525</c:v>
                </c:pt>
                <c:pt idx="2213">
                  <c:v>35.06178135066952</c:v>
                </c:pt>
                <c:pt idx="2214">
                  <c:v>35.05896714122093</c:v>
                </c:pt>
                <c:pt idx="2215">
                  <c:v>35.05615229974376</c:v>
                </c:pt>
                <c:pt idx="2216">
                  <c:v>35.05333768529191</c:v>
                </c:pt>
                <c:pt idx="2217">
                  <c:v>35.05052329784638</c:v>
                </c:pt>
                <c:pt idx="2218">
                  <c:v>35.04770913738815</c:v>
                </c:pt>
                <c:pt idx="2219">
                  <c:v>35.04489606255544</c:v>
                </c:pt>
                <c:pt idx="2220">
                  <c:v>35.04208235594538</c:v>
                </c:pt>
                <c:pt idx="2221">
                  <c:v>35.03926887626542</c:v>
                </c:pt>
                <c:pt idx="2222">
                  <c:v>35.03645562349659</c:v>
                </c:pt>
                <c:pt idx="2223">
                  <c:v>35.03364259761982</c:v>
                </c:pt>
                <c:pt idx="2224">
                  <c:v>35.03083065692724</c:v>
                </c:pt>
                <c:pt idx="2225">
                  <c:v>35.02801808470827</c:v>
                </c:pt>
                <c:pt idx="2226">
                  <c:v>35.02520573932424</c:v>
                </c:pt>
                <c:pt idx="2227">
                  <c:v>35.02239362075614</c:v>
                </c:pt>
                <c:pt idx="2228">
                  <c:v>35.0195817289849</c:v>
                </c:pt>
                <c:pt idx="2229">
                  <c:v>35.0167709219566</c:v>
                </c:pt>
                <c:pt idx="2230">
                  <c:v>35.01395948365275</c:v>
                </c:pt>
                <c:pt idx="2231">
                  <c:v>35.01114827208871</c:v>
                </c:pt>
                <c:pt idx="2232">
                  <c:v>35.00833728724535</c:v>
                </c:pt>
                <c:pt idx="2233">
                  <c:v>35.0055265291037</c:v>
                </c:pt>
                <c:pt idx="2234">
                  <c:v>35.00271685526387</c:v>
                </c:pt>
                <c:pt idx="2235">
                  <c:v>34.99990655039925</c:v>
                </c:pt>
                <c:pt idx="2236">
                  <c:v>34.9970964721792</c:v>
                </c:pt>
                <c:pt idx="2237">
                  <c:v>34.99428662058465</c:v>
                </c:pt>
                <c:pt idx="2238">
                  <c:v>34.99147699559659</c:v>
                </c:pt>
                <c:pt idx="2239">
                  <c:v>34.9886684544694</c:v>
                </c:pt>
                <c:pt idx="2240">
                  <c:v>34.98585928256806</c:v>
                </c:pt>
                <c:pt idx="2241">
                  <c:v>34.98305033721604</c:v>
                </c:pt>
                <c:pt idx="2242">
                  <c:v>34.98024161905894</c:v>
                </c:pt>
                <c:pt idx="2243">
                  <c:v>34.9774331274964</c:v>
                </c:pt>
                <c:pt idx="2244">
                  <c:v>34.97462571938222</c:v>
                </c:pt>
                <c:pt idx="2245">
                  <c:v>34.97181768077335</c:v>
                </c:pt>
                <c:pt idx="2246">
                  <c:v>34.96900986864787</c:v>
                </c:pt>
                <c:pt idx="2247">
                  <c:v>34.9662022829871</c:v>
                </c:pt>
                <c:pt idx="2248">
                  <c:v>34.96339492377233</c:v>
                </c:pt>
                <c:pt idx="2249">
                  <c:v>34.96058864756704</c:v>
                </c:pt>
                <c:pt idx="2250">
                  <c:v>34.95778174111918</c:v>
                </c:pt>
                <c:pt idx="2251">
                  <c:v>34.95497506106135</c:v>
                </c:pt>
                <c:pt idx="2252">
                  <c:v>34.95216860737487</c:v>
                </c:pt>
                <c:pt idx="2253">
                  <c:v>34.949362380041</c:v>
                </c:pt>
                <c:pt idx="2254">
                  <c:v>34.94655723527787</c:v>
                </c:pt>
                <c:pt idx="2255">
                  <c:v>34.9437514605242</c:v>
                </c:pt>
                <c:pt idx="2256">
                  <c:v>34.94094591206716</c:v>
                </c:pt>
                <c:pt idx="2257">
                  <c:v>34.93814058988807</c:v>
                </c:pt>
                <c:pt idx="2258">
                  <c:v>34.93533549396824</c:v>
                </c:pt>
                <c:pt idx="2259">
                  <c:v>34.93253148018054</c:v>
                </c:pt>
                <c:pt idx="2260">
                  <c:v>34.92972683665418</c:v>
                </c:pt>
                <c:pt idx="2261">
                  <c:v>34.92692241933106</c:v>
                </c:pt>
                <c:pt idx="2262">
                  <c:v>34.92411822819251</c:v>
                </c:pt>
                <c:pt idx="2263">
                  <c:v>34.92131426321983</c:v>
                </c:pt>
                <c:pt idx="2264">
                  <c:v>34.91851137994085</c:v>
                </c:pt>
                <c:pt idx="2265">
                  <c:v>34.91570786717492</c:v>
                </c:pt>
                <c:pt idx="2266">
                  <c:v>34.91290458051886</c:v>
                </c:pt>
                <c:pt idx="2267">
                  <c:v>34.91010151995395</c:v>
                </c:pt>
                <c:pt idx="2268">
                  <c:v>34.90729868546156</c:v>
                </c:pt>
                <c:pt idx="2269">
                  <c:v>34.90449693222457</c:v>
                </c:pt>
                <c:pt idx="2270">
                  <c:v>34.90169454975218</c:v>
                </c:pt>
                <c:pt idx="2271">
                  <c:v>34.89889239329631</c:v>
                </c:pt>
                <c:pt idx="2272">
                  <c:v>34.89609046283825</c:v>
                </c:pt>
                <c:pt idx="2273">
                  <c:v>34.8932887583593</c:v>
                </c:pt>
                <c:pt idx="2274">
                  <c:v>34.89048813469753</c:v>
                </c:pt>
                <c:pt idx="2275">
                  <c:v>34.88768688205187</c:v>
                </c:pt>
                <c:pt idx="2276">
                  <c:v>34.88488585532928</c:v>
                </c:pt>
                <c:pt idx="2277">
                  <c:v>34.88208505451117</c:v>
                </c:pt>
                <c:pt idx="2278">
                  <c:v>34.87928447957875</c:v>
                </c:pt>
                <c:pt idx="2279">
                  <c:v>34.87648498502553</c:v>
                </c:pt>
                <c:pt idx="2280">
                  <c:v>34.87368486173968</c:v>
                </c:pt>
                <c:pt idx="2281">
                  <c:v>34.87088496428354</c:v>
                </c:pt>
                <c:pt idx="2282">
                  <c:v>34.8680852926385</c:v>
                </c:pt>
                <c:pt idx="2283">
                  <c:v>34.86528584678581</c:v>
                </c:pt>
                <c:pt idx="2284">
                  <c:v>34.86248748087439</c:v>
                </c:pt>
                <c:pt idx="2285">
                  <c:v>34.85968848648147</c:v>
                </c:pt>
                <c:pt idx="2286">
                  <c:v>34.85688971782493</c:v>
                </c:pt>
                <c:pt idx="2287">
                  <c:v>34.85409117488603</c:v>
                </c:pt>
                <c:pt idx="2288">
                  <c:v>34.85129285764612</c:v>
                </c:pt>
                <c:pt idx="2289">
                  <c:v>34.84849561990985</c:v>
                </c:pt>
                <c:pt idx="2290">
                  <c:v>34.84569775394299</c:v>
                </c:pt>
                <c:pt idx="2291">
                  <c:v>34.84290011361919</c:v>
                </c:pt>
                <c:pt idx="2292">
                  <c:v>34.84010269891965</c:v>
                </c:pt>
                <c:pt idx="2293">
                  <c:v>34.83730550982571</c:v>
                </c:pt>
                <c:pt idx="2294">
                  <c:v>34.83450939979772</c:v>
                </c:pt>
                <c:pt idx="2295">
                  <c:v>34.83171266179011</c:v>
                </c:pt>
                <c:pt idx="2296">
                  <c:v>34.82891614933214</c:v>
                </c:pt>
                <c:pt idx="2297">
                  <c:v>34.82611986240505</c:v>
                </c:pt>
                <c:pt idx="2298">
                  <c:v>34.82332380099018</c:v>
                </c:pt>
                <c:pt idx="2299">
                  <c:v>34.82052881820382</c:v>
                </c:pt>
                <c:pt idx="2300">
                  <c:v>34.81773320768855</c:v>
                </c:pt>
                <c:pt idx="2301">
                  <c:v>34.81493782262955</c:v>
                </c:pt>
                <c:pt idx="2302">
                  <c:v>34.81214266300805</c:v>
                </c:pt>
                <c:pt idx="2303">
                  <c:v>34.8093477288054</c:v>
                </c:pt>
                <c:pt idx="2304">
                  <c:v>34.80655387279393</c:v>
                </c:pt>
                <c:pt idx="2305">
                  <c:v>34.80375938930418</c:v>
                </c:pt>
                <c:pt idx="2306">
                  <c:v>34.80096513117725</c:v>
                </c:pt>
                <c:pt idx="2307">
                  <c:v>34.79817109839447</c:v>
                </c:pt>
                <c:pt idx="2308">
                  <c:v>34.79537729093716</c:v>
                </c:pt>
                <c:pt idx="2309">
                  <c:v>34.79258456123384</c:v>
                </c:pt>
                <c:pt idx="2310">
                  <c:v>34.78979120430272</c:v>
                </c:pt>
                <c:pt idx="2311">
                  <c:v>34.78699807264103</c:v>
                </c:pt>
                <c:pt idx="2312">
                  <c:v>34.78420516623009</c:v>
                </c:pt>
                <c:pt idx="2313">
                  <c:v>34.78141248505126</c:v>
                </c:pt>
                <c:pt idx="2314">
                  <c:v>34.77862088118941</c:v>
                </c:pt>
                <c:pt idx="2315">
                  <c:v>34.77582865035001</c:v>
                </c:pt>
                <c:pt idx="2316">
                  <c:v>34.77303664468668</c:v>
                </c:pt>
                <c:pt idx="2317">
                  <c:v>34.77024486418073</c:v>
                </c:pt>
                <c:pt idx="2318">
                  <c:v>34.76745330921921</c:v>
                </c:pt>
                <c:pt idx="2319">
                  <c:v>34.76466283157687</c:v>
                </c:pt>
                <c:pt idx="2320">
                  <c:v>34.76187172723795</c:v>
                </c:pt>
                <c:pt idx="2321">
                  <c:v>34.75908084801257</c:v>
                </c:pt>
                <c:pt idx="2322">
                  <c:v>34.75629019388235</c:v>
                </c:pt>
                <c:pt idx="2323">
                  <c:v>34.75349976482898</c:v>
                </c:pt>
                <c:pt idx="2324">
                  <c:v>34.7507104122504</c:v>
                </c:pt>
                <c:pt idx="2325">
                  <c:v>34.74792043322677</c:v>
                </c:pt>
                <c:pt idx="2326">
                  <c:v>34.74513067922483</c:v>
                </c:pt>
                <c:pt idx="2327">
                  <c:v>34.74234115022615</c:v>
                </c:pt>
                <c:pt idx="2328">
                  <c:v>34.73955184621236</c:v>
                </c:pt>
                <c:pt idx="2329">
                  <c:v>34.73676361823818</c:v>
                </c:pt>
                <c:pt idx="2330">
                  <c:v>34.73397476407036</c:v>
                </c:pt>
                <c:pt idx="2331">
                  <c:v>34.73118613483224</c:v>
                </c:pt>
                <c:pt idx="2332">
                  <c:v>34.7283977305055</c:v>
                </c:pt>
                <c:pt idx="2333">
                  <c:v>34.72560955107161</c:v>
                </c:pt>
                <c:pt idx="2334">
                  <c:v>34.72282244724224</c:v>
                </c:pt>
                <c:pt idx="2335">
                  <c:v>34.72003471747046</c:v>
                </c:pt>
                <c:pt idx="2336">
                  <c:v>34.71724721253635</c:v>
                </c:pt>
                <c:pt idx="2337">
                  <c:v>34.71445993242163</c:v>
                </c:pt>
                <c:pt idx="2338">
                  <c:v>34.7116728771078</c:v>
                </c:pt>
                <c:pt idx="2339">
                  <c:v>34.70888689696347</c:v>
                </c:pt>
                <c:pt idx="2340">
                  <c:v>34.70610029112767</c:v>
                </c:pt>
                <c:pt idx="2341">
                  <c:v>34.70331391003757</c:v>
                </c:pt>
                <c:pt idx="2342">
                  <c:v>34.70052775367473</c:v>
                </c:pt>
                <c:pt idx="2343">
                  <c:v>34.69774182202078</c:v>
                </c:pt>
                <c:pt idx="2344">
                  <c:v>34.69495696510141</c:v>
                </c:pt>
                <c:pt idx="2345">
                  <c:v>34.69217148274136</c:v>
                </c:pt>
                <c:pt idx="2346">
                  <c:v>34.68938622503492</c:v>
                </c:pt>
                <c:pt idx="2347">
                  <c:v>34.68660119196365</c:v>
                </c:pt>
                <c:pt idx="2348">
                  <c:v>34.6838163835092</c:v>
                </c:pt>
                <c:pt idx="2349">
                  <c:v>34.68103264935446</c:v>
                </c:pt>
                <c:pt idx="2350">
                  <c:v>34.6782482900097</c:v>
                </c:pt>
                <c:pt idx="2351">
                  <c:v>34.67546415522633</c:v>
                </c:pt>
                <c:pt idx="2352">
                  <c:v>34.67268024498612</c:v>
                </c:pt>
                <c:pt idx="2353">
                  <c:v>34.66989655927043</c:v>
                </c:pt>
                <c:pt idx="2354">
                  <c:v>34.66711394741986</c:v>
                </c:pt>
                <c:pt idx="2355">
                  <c:v>34.6643307106296</c:v>
                </c:pt>
                <c:pt idx="2356">
                  <c:v>34.6615476983086</c:v>
                </c:pt>
                <c:pt idx="2357">
                  <c:v>34.65876491043851</c:v>
                </c:pt>
                <c:pt idx="2358">
                  <c:v>34.6559823470008</c:v>
                </c:pt>
                <c:pt idx="2359">
                  <c:v>34.65320085699349</c:v>
                </c:pt>
                <c:pt idx="2360">
                  <c:v>34.6504187422968</c:v>
                </c:pt>
                <c:pt idx="2361">
                  <c:v>34.64763685197714</c:v>
                </c:pt>
                <c:pt idx="2362">
                  <c:v>34.64485518601609</c:v>
                </c:pt>
                <c:pt idx="2363">
                  <c:v>34.64207374439523</c:v>
                </c:pt>
                <c:pt idx="2364">
                  <c:v>34.6392933757702</c:v>
                </c:pt>
                <c:pt idx="2365">
                  <c:v>34.6365123827058</c:v>
                </c:pt>
                <c:pt idx="2366">
                  <c:v>34.63373161392621</c:v>
                </c:pt>
                <c:pt idx="2367">
                  <c:v>34.63095106941292</c:v>
                </c:pt>
                <c:pt idx="2368">
                  <c:v>34.62817074914751</c:v>
                </c:pt>
                <c:pt idx="2369">
                  <c:v>34.62539150144347</c:v>
                </c:pt>
                <c:pt idx="2370">
                  <c:v>34.62261162954995</c:v>
                </c:pt>
                <c:pt idx="2371">
                  <c:v>34.61983198184889</c:v>
                </c:pt>
                <c:pt idx="2372">
                  <c:v>34.6170525583218</c:v>
                </c:pt>
                <c:pt idx="2373">
                  <c:v>34.61427335895024</c:v>
                </c:pt>
                <c:pt idx="2374">
                  <c:v>34.61149523170567</c:v>
                </c:pt>
                <c:pt idx="2375">
                  <c:v>34.60871648052133</c:v>
                </c:pt>
                <c:pt idx="2376">
                  <c:v>34.60593795343703</c:v>
                </c:pt>
                <c:pt idx="2377">
                  <c:v>34.60315965043434</c:v>
                </c:pt>
                <c:pt idx="2378">
                  <c:v>34.60038157149474</c:v>
                </c:pt>
                <c:pt idx="2379">
                  <c:v>34.59760456424792</c:v>
                </c:pt>
                <c:pt idx="2380">
                  <c:v>34.59482693331078</c:v>
                </c:pt>
                <c:pt idx="2381">
                  <c:v>34.59204952638128</c:v>
                </c:pt>
                <c:pt idx="2382">
                  <c:v>34.58927234344093</c:v>
                </c:pt>
                <c:pt idx="2383">
                  <c:v>34.58649538447126</c:v>
                </c:pt>
                <c:pt idx="2384">
                  <c:v>34.58371949676015</c:v>
                </c:pt>
                <c:pt idx="2385">
                  <c:v>34.580942985608</c:v>
                </c:pt>
                <c:pt idx="2386">
                  <c:v>34.57816669837104</c:v>
                </c:pt>
                <c:pt idx="2387">
                  <c:v>34.57539063503076</c:v>
                </c:pt>
                <c:pt idx="2388">
                  <c:v>34.57261479556865</c:v>
                </c:pt>
                <c:pt idx="2389">
                  <c:v>34.56984002693103</c:v>
                </c:pt>
                <c:pt idx="2390">
                  <c:v>34.56706463510145</c:v>
                </c:pt>
                <c:pt idx="2391">
                  <c:v>34.56428946709451</c:v>
                </c:pt>
                <c:pt idx="2392">
                  <c:v>34.5615145228918</c:v>
                </c:pt>
                <c:pt idx="2393">
                  <c:v>34.55873980247467</c:v>
                </c:pt>
                <c:pt idx="2394">
                  <c:v>34.55596615244804</c:v>
                </c:pt>
                <c:pt idx="2395">
                  <c:v>34.55319187947838</c:v>
                </c:pt>
                <c:pt idx="2396">
                  <c:v>34.5504178302388</c:v>
                </c:pt>
                <c:pt idx="2397">
                  <c:v>34.54764400471076</c:v>
                </c:pt>
                <c:pt idx="2398">
                  <c:v>34.54487040287583</c:v>
                </c:pt>
                <c:pt idx="2399">
                  <c:v>34.54209787099744</c:v>
                </c:pt>
                <c:pt idx="2400">
                  <c:v>34.53932471642478</c:v>
                </c:pt>
                <c:pt idx="2401">
                  <c:v>34.53655178548956</c:v>
                </c:pt>
                <c:pt idx="2402">
                  <c:v>34.5337790781733</c:v>
                </c:pt>
                <c:pt idx="2403">
                  <c:v>34.53100659445742</c:v>
                </c:pt>
                <c:pt idx="2404">
                  <c:v>34.52823518026437</c:v>
                </c:pt>
                <c:pt idx="2405">
                  <c:v>34.5254631436255</c:v>
                </c:pt>
                <c:pt idx="2406">
                  <c:v>34.52269133053145</c:v>
                </c:pt>
                <c:pt idx="2407">
                  <c:v>34.51991974096365</c:v>
                </c:pt>
                <c:pt idx="2408">
                  <c:v>34.51714837490358</c:v>
                </c:pt>
                <c:pt idx="2409">
                  <c:v>34.51437807793256</c:v>
                </c:pt>
                <c:pt idx="2410">
                  <c:v>34.51160715876408</c:v>
                </c:pt>
                <c:pt idx="2411">
                  <c:v>34.50883646304774</c:v>
                </c:pt>
                <c:pt idx="2412">
                  <c:v>34.50606599076496</c:v>
                </c:pt>
                <c:pt idx="2413">
                  <c:v>34.50329574189713</c:v>
                </c:pt>
                <c:pt idx="2414">
                  <c:v>34.50052656168474</c:v>
                </c:pt>
                <c:pt idx="2415">
                  <c:v>34.49775675952308</c:v>
                </c:pt>
                <c:pt idx="2416">
                  <c:v>34.49498718072072</c:v>
                </c:pt>
                <c:pt idx="2417">
                  <c:v>34.49221782525914</c:v>
                </c:pt>
                <c:pt idx="2418">
                  <c:v>34.48944869311975</c:v>
                </c:pt>
                <c:pt idx="2419">
                  <c:v>34.48668062920226</c:v>
                </c:pt>
                <c:pt idx="2420">
                  <c:v>34.48391194358351</c:v>
                </c:pt>
                <c:pt idx="2421">
                  <c:v>34.48114348123118</c:v>
                </c:pt>
                <c:pt idx="2422">
                  <c:v>34.4783752421269</c:v>
                </c:pt>
                <c:pt idx="2423">
                  <c:v>34.47560722625192</c:v>
                </c:pt>
                <c:pt idx="2424">
                  <c:v>34.47284027816544</c:v>
                </c:pt>
                <c:pt idx="2425">
                  <c:v>34.4700727086254</c:v>
                </c:pt>
                <c:pt idx="2426">
                  <c:v>34.46730536225901</c:v>
                </c:pt>
                <c:pt idx="2427">
                  <c:v>34.46453823904768</c:v>
                </c:pt>
                <c:pt idx="2428">
                  <c:v>34.46177133897285</c:v>
                </c:pt>
                <c:pt idx="2429">
                  <c:v>34.45900550625315</c:v>
                </c:pt>
                <c:pt idx="2430">
                  <c:v>34.45623905232748</c:v>
                </c:pt>
                <c:pt idx="2431">
                  <c:v>34.45347282148254</c:v>
                </c:pt>
                <c:pt idx="2432">
                  <c:v>34.4507068136998</c:v>
                </c:pt>
                <c:pt idx="2433">
                  <c:v>34.44794102896056</c:v>
                </c:pt>
                <c:pt idx="2434">
                  <c:v>34.44517631114328</c:v>
                </c:pt>
                <c:pt idx="2435">
                  <c:v>34.44241097236736</c:v>
                </c:pt>
                <c:pt idx="2436">
                  <c:v>34.43964585657923</c:v>
                </c:pt>
                <c:pt idx="2437">
                  <c:v>34.43688096376025</c:v>
                </c:pt>
                <c:pt idx="2438">
                  <c:v>34.43411629389193</c:v>
                </c:pt>
                <c:pt idx="2439">
                  <c:v>34.43135269051232</c:v>
                </c:pt>
                <c:pt idx="2440">
                  <c:v>34.42858846642131</c:v>
                </c:pt>
                <c:pt idx="2441">
                  <c:v>34.42582446522504</c:v>
                </c:pt>
                <c:pt idx="2442">
                  <c:v>34.42306068690501</c:v>
                </c:pt>
                <c:pt idx="2443">
                  <c:v>34.42029713144247</c:v>
                </c:pt>
                <c:pt idx="2444">
                  <c:v>34.41753464203568</c:v>
                </c:pt>
                <c:pt idx="2445">
                  <c:v>34.41477153216444</c:v>
                </c:pt>
                <c:pt idx="2446">
                  <c:v>34.41200864509496</c:v>
                </c:pt>
                <c:pt idx="2447">
                  <c:v>34.40924598080858</c:v>
                </c:pt>
                <c:pt idx="2448">
                  <c:v>34.40648353928663</c:v>
                </c:pt>
                <c:pt idx="2449">
                  <c:v>34.40372216338746</c:v>
                </c:pt>
                <c:pt idx="2450">
                  <c:v>34.40096016727072</c:v>
                </c:pt>
                <c:pt idx="2451">
                  <c:v>34.39819839386258</c:v>
                </c:pt>
                <c:pt idx="2452">
                  <c:v>34.39543684314443</c:v>
                </c:pt>
                <c:pt idx="2453">
                  <c:v>34.39267551509761</c:v>
                </c:pt>
                <c:pt idx="2454">
                  <c:v>34.38991525224066</c:v>
                </c:pt>
                <c:pt idx="2455">
                  <c:v>34.38715436941276</c:v>
                </c:pt>
                <c:pt idx="2456">
                  <c:v>34.38439370920033</c:v>
                </c:pt>
                <c:pt idx="2457">
                  <c:v>34.38163327158475</c:v>
                </c:pt>
                <c:pt idx="2458">
                  <c:v>34.37887305654733</c:v>
                </c:pt>
                <c:pt idx="2459">
                  <c:v>34.37611390717705</c:v>
                </c:pt>
                <c:pt idx="2460">
                  <c:v>34.37335413855281</c:v>
                </c:pt>
                <c:pt idx="2461">
                  <c:v>34.37059459248734</c:v>
                </c:pt>
                <c:pt idx="2462">
                  <c:v>34.36783526896242</c:v>
                </c:pt>
                <c:pt idx="2463">
                  <c:v>34.36507616795983</c:v>
                </c:pt>
                <c:pt idx="2464">
                  <c:v>34.3623181313189</c:v>
                </c:pt>
                <c:pt idx="2465">
                  <c:v>34.35955947523829</c:v>
                </c:pt>
                <c:pt idx="2466">
                  <c:v>34.3568010416254</c:v>
                </c:pt>
                <c:pt idx="2467">
                  <c:v>34.35404283046196</c:v>
                </c:pt>
                <c:pt idx="2468">
                  <c:v>34.35128484172963</c:v>
                </c:pt>
                <c:pt idx="2469">
                  <c:v>34.34852791692855</c:v>
                </c:pt>
                <c:pt idx="2470">
                  <c:v>34.34577037293612</c:v>
                </c:pt>
                <c:pt idx="2471">
                  <c:v>34.34301305132017</c:v>
                </c:pt>
                <c:pt idx="2472">
                  <c:v>34.34025595206256</c:v>
                </c:pt>
                <c:pt idx="2473">
                  <c:v>34.337499075145</c:v>
                </c:pt>
                <c:pt idx="2474">
                  <c:v>34.33474326172827</c:v>
                </c:pt>
                <c:pt idx="2475">
                  <c:v>34.33198682936835</c:v>
                </c:pt>
                <c:pt idx="2476">
                  <c:v>34.32923061929385</c:v>
                </c:pt>
                <c:pt idx="2477">
                  <c:v>34.32647463148647</c:v>
                </c:pt>
                <c:pt idx="2478">
                  <c:v>34.3237188659281</c:v>
                </c:pt>
                <c:pt idx="2479">
                  <c:v>34.32096416344022</c:v>
                </c:pt>
                <c:pt idx="2480">
                  <c:v>34.31820884225724</c:v>
                </c:pt>
                <c:pt idx="2481">
                  <c:v>34.31545374326846</c:v>
                </c:pt>
                <c:pt idx="2482">
                  <c:v>34.31269886645577</c:v>
                </c:pt>
                <c:pt idx="2483">
                  <c:v>34.30994421180085</c:v>
                </c:pt>
                <c:pt idx="2484">
                  <c:v>34.30719061978642</c:v>
                </c:pt>
                <c:pt idx="2485">
                  <c:v>34.30443640932467</c:v>
                </c:pt>
                <c:pt idx="2486">
                  <c:v>34.30168242096605</c:v>
                </c:pt>
                <c:pt idx="2487">
                  <c:v>34.29892865469235</c:v>
                </c:pt>
                <c:pt idx="2488">
                  <c:v>34.2961751104853</c:v>
                </c:pt>
                <c:pt idx="2489">
                  <c:v>34.2934226284888</c:v>
                </c:pt>
                <c:pt idx="2490">
                  <c:v>34.2906695282926</c:v>
                </c:pt>
                <c:pt idx="2491">
                  <c:v>34.28791665010846</c:v>
                </c:pt>
                <c:pt idx="2492">
                  <c:v>34.28516399391806</c:v>
                </c:pt>
                <c:pt idx="2493">
                  <c:v>34.28241155970316</c:v>
                </c:pt>
                <c:pt idx="2494">
                  <c:v>34.27966018726899</c:v>
                </c:pt>
                <c:pt idx="2495">
                  <c:v>34.27690819688278</c:v>
                </c:pt>
                <c:pt idx="2496">
                  <c:v>34.2741564284174</c:v>
                </c:pt>
                <c:pt idx="2497">
                  <c:v>34.27140488185459</c:v>
                </c:pt>
                <c:pt idx="2498">
                  <c:v>34.26865355717621</c:v>
                </c:pt>
                <c:pt idx="2499">
                  <c:v>34.26590329384883</c:v>
                </c:pt>
                <c:pt idx="2500">
                  <c:v>34.2631524128168</c:v>
                </c:pt>
                <c:pt idx="2501">
                  <c:v>34.26040175361443</c:v>
                </c:pt>
                <c:pt idx="2502">
                  <c:v>34.25765131622357</c:v>
                </c:pt>
                <c:pt idx="2503">
                  <c:v>34.25490110062594</c:v>
                </c:pt>
                <c:pt idx="2504">
                  <c:v>34.25215194594976</c:v>
                </c:pt>
                <c:pt idx="2505">
                  <c:v>34.24940217381619</c:v>
                </c:pt>
                <c:pt idx="2506">
                  <c:v>34.2466526234212</c:v>
                </c:pt>
                <c:pt idx="2507">
                  <c:v>34.24390329474647</c:v>
                </c:pt>
                <c:pt idx="2508">
                  <c:v>34.24115418777383</c:v>
                </c:pt>
                <c:pt idx="2509">
                  <c:v>34.23840614129323</c:v>
                </c:pt>
                <c:pt idx="2510">
                  <c:v>34.23565747760237</c:v>
                </c:pt>
                <c:pt idx="2511">
                  <c:v>34.23290903555896</c:v>
                </c:pt>
                <c:pt idx="2512">
                  <c:v>34.23016081514461</c:v>
                </c:pt>
                <c:pt idx="2513">
                  <c:v>34.2274128163412</c:v>
                </c:pt>
                <c:pt idx="2514">
                  <c:v>34.22466587760054</c:v>
                </c:pt>
                <c:pt idx="2515">
                  <c:v>34.22191832189665</c:v>
                </c:pt>
                <c:pt idx="2516">
                  <c:v>34.21917098774895</c:v>
                </c:pt>
                <c:pt idx="2517">
                  <c:v>34.21642387513923</c:v>
                </c:pt>
                <c:pt idx="2518">
                  <c:v>34.21367698404926</c:v>
                </c:pt>
                <c:pt idx="2519">
                  <c:v>34.2109311525929</c:v>
                </c:pt>
                <c:pt idx="2520">
                  <c:v>34.20818470442012</c:v>
                </c:pt>
                <c:pt idx="2521">
                  <c:v>34.20543847771236</c:v>
                </c:pt>
                <c:pt idx="2522">
                  <c:v>34.20269247245147</c:v>
                </c:pt>
                <c:pt idx="2523">
                  <c:v>34.19994668861911</c:v>
                </c:pt>
                <c:pt idx="2524">
                  <c:v>34.19720196399134</c:v>
                </c:pt>
                <c:pt idx="2525">
                  <c:v>34.19445662289387</c:v>
                </c:pt>
                <c:pt idx="2526">
                  <c:v>34.19171150317026</c:v>
                </c:pt>
                <c:pt idx="2527">
                  <c:v>34.18896660480227</c:v>
                </c:pt>
                <c:pt idx="2528">
                  <c:v>34.18622192777171</c:v>
                </c:pt>
                <c:pt idx="2529">
                  <c:v>34.18347830951683</c:v>
                </c:pt>
                <c:pt idx="2530">
                  <c:v>34.1807340750388</c:v>
                </c:pt>
                <c:pt idx="2531">
                  <c:v>34.17799006184343</c:v>
                </c:pt>
                <c:pt idx="2532">
                  <c:v>34.17524626991255</c:v>
                </c:pt>
                <c:pt idx="2533">
                  <c:v>34.17250269922791</c:v>
                </c:pt>
                <c:pt idx="2534">
                  <c:v>34.1697601868902</c:v>
                </c:pt>
                <c:pt idx="2535">
                  <c:v>34.16701705857573</c:v>
                </c:pt>
                <c:pt idx="2536">
                  <c:v>34.16427415145277</c:v>
                </c:pt>
                <c:pt idx="2537">
                  <c:v>34.1615314655031</c:v>
                </c:pt>
                <c:pt idx="2538">
                  <c:v>34.15878900070845</c:v>
                </c:pt>
                <c:pt idx="2539">
                  <c:v>34.15604759383208</c:v>
                </c:pt>
                <c:pt idx="2540">
                  <c:v>34.15330557122535</c:v>
                </c:pt>
                <c:pt idx="2541">
                  <c:v>34.15056376971885</c:v>
                </c:pt>
                <c:pt idx="2542">
                  <c:v>34.14782218929444</c:v>
                </c:pt>
                <c:pt idx="2543">
                  <c:v>34.14508082993394</c:v>
                </c:pt>
                <c:pt idx="2544">
                  <c:v>34.14234052806325</c:v>
                </c:pt>
                <c:pt idx="2545">
                  <c:v>34.1395996107082</c:v>
                </c:pt>
                <c:pt idx="2546">
                  <c:v>34.1368589143623</c:v>
                </c:pt>
                <c:pt idx="2547">
                  <c:v>34.13411843900726</c:v>
                </c:pt>
                <c:pt idx="2548">
                  <c:v>34.13137818462487</c:v>
                </c:pt>
                <c:pt idx="2549">
                  <c:v>34.128638987304</c:v>
                </c:pt>
                <c:pt idx="2550">
                  <c:v>34.12589917474475</c:v>
                </c:pt>
                <c:pt idx="2551">
                  <c:v>34.12315958310345</c:v>
                </c:pt>
                <c:pt idx="2552">
                  <c:v>34.12042021236182</c:v>
                </c:pt>
                <c:pt idx="2553">
                  <c:v>34.1176810625016</c:v>
                </c:pt>
                <c:pt idx="2554">
                  <c:v>34.11494296927474</c:v>
                </c:pt>
                <c:pt idx="2555">
                  <c:v>34.11220426105533</c:v>
                </c:pt>
                <c:pt idx="2556">
                  <c:v>34.10946577366259</c:v>
                </c:pt>
                <c:pt idx="2557">
                  <c:v>34.10672750707842</c:v>
                </c:pt>
                <c:pt idx="2558">
                  <c:v>34.10398946128441</c:v>
                </c:pt>
                <c:pt idx="2559">
                  <c:v>34.10125247169569</c:v>
                </c:pt>
                <c:pt idx="2560">
                  <c:v>34.09851486736014</c:v>
                </c:pt>
                <c:pt idx="2561">
                  <c:v>34.09577748376007</c:v>
                </c:pt>
                <c:pt idx="2562">
                  <c:v>34.09304032087728</c:v>
                </c:pt>
                <c:pt idx="2563">
                  <c:v>34.09030337869352</c:v>
                </c:pt>
                <c:pt idx="2564">
                  <c:v>34.08756749228698</c:v>
                </c:pt>
                <c:pt idx="2565">
                  <c:v>34.08483099137926</c:v>
                </c:pt>
                <c:pt idx="2566">
                  <c:v>34.0820947111158</c:v>
                </c:pt>
                <c:pt idx="2567">
                  <c:v>34.0793586514784</c:v>
                </c:pt>
                <c:pt idx="2568">
                  <c:v>34.07662281244881</c:v>
                </c:pt>
                <c:pt idx="2569">
                  <c:v>34.07388802876866</c:v>
                </c:pt>
                <c:pt idx="2570">
                  <c:v>34.0711526308327</c:v>
                </c:pt>
                <c:pt idx="2571">
                  <c:v>34.06841745344975</c:v>
                </c:pt>
                <c:pt idx="2572">
                  <c:v>34.0656824966017</c:v>
                </c:pt>
                <c:pt idx="2573">
                  <c:v>34.0629481775156</c:v>
                </c:pt>
                <c:pt idx="2574">
                  <c:v>34.06021449607228</c:v>
                </c:pt>
                <c:pt idx="2575">
                  <c:v>34.05748020061829</c:v>
                </c:pt>
                <c:pt idx="2576">
                  <c:v>34.05474612562625</c:v>
                </c:pt>
                <c:pt idx="2577">
                  <c:v>34.05201227107782</c:v>
                </c:pt>
                <c:pt idx="2578">
                  <c:v>34.04927863695476</c:v>
                </c:pt>
                <c:pt idx="2579">
                  <c:v>34.04654605732595</c:v>
                </c:pt>
                <c:pt idx="2580">
                  <c:v>34.04381286393163</c:v>
                </c:pt>
                <c:pt idx="2581">
                  <c:v>34.04107989090797</c:v>
                </c:pt>
                <c:pt idx="2582">
                  <c:v>34.03834713823669</c:v>
                </c:pt>
                <c:pt idx="2583">
                  <c:v>34.03561460589955</c:v>
                </c:pt>
                <c:pt idx="2584">
                  <c:v>34.0328831276293</c:v>
                </c:pt>
                <c:pt idx="2585">
                  <c:v>34.0301510358385</c:v>
                </c:pt>
                <c:pt idx="2586">
                  <c:v>34.02741916432711</c:v>
                </c:pt>
                <c:pt idx="2587">
                  <c:v>34.02468751307685</c:v>
                </c:pt>
                <c:pt idx="2588">
                  <c:v>34.02195608206956</c:v>
                </c:pt>
                <c:pt idx="2589">
                  <c:v>34.01922570470184</c:v>
                </c:pt>
                <c:pt idx="2590">
                  <c:v>34.0164947140584</c:v>
                </c:pt>
                <c:pt idx="2591">
                  <c:v>34.01376394360314</c:v>
                </c:pt>
                <c:pt idx="2592">
                  <c:v>34.01103339331782</c:v>
                </c:pt>
                <c:pt idx="2593">
                  <c:v>34.00830306318417</c:v>
                </c:pt>
                <c:pt idx="2594">
                  <c:v>34.00557378626297</c:v>
                </c:pt>
                <c:pt idx="2595">
                  <c:v>34.00284389631076</c:v>
                </c:pt>
                <c:pt idx="2596">
                  <c:v>34.00011422645548</c:v>
                </c:pt>
                <c:pt idx="2597">
                  <c:v>33.99738477667887</c:v>
                </c:pt>
                <c:pt idx="2598">
                  <c:v>33.99465554696271</c:v>
                </c:pt>
                <c:pt idx="2599">
                  <c:v>33.99192737003198</c:v>
                </c:pt>
                <c:pt idx="2600">
                  <c:v>33.9891985811715</c:v>
                </c:pt>
                <c:pt idx="2601">
                  <c:v>33.98647001248655</c:v>
                </c:pt>
                <c:pt idx="2602">
                  <c:v>33.98374166381543</c:v>
                </c:pt>
                <c:pt idx="2603">
                  <c:v>33.98101353514021</c:v>
                </c:pt>
                <c:pt idx="2604">
                  <c:v>33.97828645885019</c:v>
                </c:pt>
                <c:pt idx="2605">
                  <c:v>33.97555877004575</c:v>
                </c:pt>
                <c:pt idx="2606">
                  <c:v>33.9728313011833</c:v>
                </c:pt>
                <c:pt idx="2607">
                  <c:v>33.97010405224492</c:v>
                </c:pt>
                <c:pt idx="2608">
                  <c:v>33.96737702321271</c:v>
                </c:pt>
                <c:pt idx="2609">
                  <c:v>33.96465104614052</c:v>
                </c:pt>
                <c:pt idx="2610">
                  <c:v>33.96192445679966</c:v>
                </c:pt>
                <c:pt idx="2611">
                  <c:v>33.95919808731119</c:v>
                </c:pt>
                <c:pt idx="2612">
                  <c:v>33.95647193765709</c:v>
                </c:pt>
                <c:pt idx="2613">
                  <c:v>33.95374600781947</c:v>
                </c:pt>
                <c:pt idx="2614">
                  <c:v>33.95102112951677</c:v>
                </c:pt>
                <c:pt idx="2615">
                  <c:v>33.94829563919124</c:v>
                </c:pt>
                <c:pt idx="2616">
                  <c:v>33.94557036862834</c:v>
                </c:pt>
                <c:pt idx="2617">
                  <c:v>33.94284531781017</c:v>
                </c:pt>
                <c:pt idx="2618">
                  <c:v>33.94012048671884</c:v>
                </c:pt>
                <c:pt idx="2619">
                  <c:v>33.93739670673752</c:v>
                </c:pt>
                <c:pt idx="2620">
                  <c:v>33.934672314979</c:v>
                </c:pt>
                <c:pt idx="2621">
                  <c:v>33.93194814289348</c:v>
                </c:pt>
                <c:pt idx="2622">
                  <c:v>33.92922419046307</c:v>
                </c:pt>
                <c:pt idx="2623">
                  <c:v>33.92650045766987</c:v>
                </c:pt>
                <c:pt idx="2624">
                  <c:v>33.92377777556197</c:v>
                </c:pt>
                <c:pt idx="2625">
                  <c:v>33.92105448192233</c:v>
                </c:pt>
                <c:pt idx="2626">
                  <c:v>33.91833140786617</c:v>
                </c:pt>
                <c:pt idx="2627">
                  <c:v>33.91560855337551</c:v>
                </c:pt>
                <c:pt idx="2628">
                  <c:v>33.91288591843247</c:v>
                </c:pt>
                <c:pt idx="2629">
                  <c:v>33.91016433375015</c:v>
                </c:pt>
                <c:pt idx="2630">
                  <c:v>33.90744213778154</c:v>
                </c:pt>
                <c:pt idx="2631">
                  <c:v>33.90472016130679</c:v>
                </c:pt>
                <c:pt idx="2632">
                  <c:v>33.90199840430802</c:v>
                </c:pt>
                <c:pt idx="2633">
                  <c:v>33.89927686676727</c:v>
                </c:pt>
                <c:pt idx="2634">
                  <c:v>33.89655637906287</c:v>
                </c:pt>
                <c:pt idx="2635">
                  <c:v>33.8938352803175</c:v>
                </c:pt>
                <c:pt idx="2636">
                  <c:v>33.89111440097646</c:v>
                </c:pt>
                <c:pt idx="2637">
                  <c:v>33.88839374102182</c:v>
                </c:pt>
                <c:pt idx="2638">
                  <c:v>33.8856733004357</c:v>
                </c:pt>
                <c:pt idx="2639">
                  <c:v>33.88295390926167</c:v>
                </c:pt>
                <c:pt idx="2640">
                  <c:v>33.88023390729192</c:v>
                </c:pt>
                <c:pt idx="2641">
                  <c:v>33.87751412463697</c:v>
                </c:pt>
                <c:pt idx="2642">
                  <c:v>33.8747945612789</c:v>
                </c:pt>
                <c:pt idx="2643">
                  <c:v>33.8720752171999</c:v>
                </c:pt>
                <c:pt idx="2644">
                  <c:v>33.86935692210894</c:v>
                </c:pt>
                <c:pt idx="2645">
                  <c:v>33.8666380164673</c:v>
                </c:pt>
                <c:pt idx="2646">
                  <c:v>33.86391933005101</c:v>
                </c:pt>
                <c:pt idx="2647">
                  <c:v>33.86120086284212</c:v>
                </c:pt>
                <c:pt idx="2648">
                  <c:v>33.85848261482283</c:v>
                </c:pt>
                <c:pt idx="2649">
                  <c:v>33.85576541536763</c:v>
                </c:pt>
                <c:pt idx="2650">
                  <c:v>33.85304760560683</c:v>
                </c:pt>
                <c:pt idx="2651">
                  <c:v>33.85033001498197</c:v>
                </c:pt>
                <c:pt idx="2652">
                  <c:v>33.84761264347504</c:v>
                </c:pt>
                <c:pt idx="2653">
                  <c:v>33.84489549106816</c:v>
                </c:pt>
                <c:pt idx="2654">
                  <c:v>33.84217938680183</c:v>
                </c:pt>
                <c:pt idx="2655">
                  <c:v>33.8394626724747</c:v>
                </c:pt>
                <c:pt idx="2656">
                  <c:v>33.83674617719402</c:v>
                </c:pt>
                <c:pt idx="2657">
                  <c:v>33.83402990094193</c:v>
                </c:pt>
                <c:pt idx="2658">
                  <c:v>33.83131384370052</c:v>
                </c:pt>
                <c:pt idx="2659">
                  <c:v>33.82859883417604</c:v>
                </c:pt>
                <c:pt idx="2660">
                  <c:v>33.82588321483554</c:v>
                </c:pt>
                <c:pt idx="2661">
                  <c:v>33.82316781445213</c:v>
                </c:pt>
                <c:pt idx="2662">
                  <c:v>33.82045263300792</c:v>
                </c:pt>
                <c:pt idx="2663">
                  <c:v>33.81773767048502</c:v>
                </c:pt>
                <c:pt idx="2664">
                  <c:v>33.81502375525558</c:v>
                </c:pt>
                <c:pt idx="2665">
                  <c:v>33.81230923045495</c:v>
                </c:pt>
                <c:pt idx="2666">
                  <c:v>33.809594924522</c:v>
                </c:pt>
                <c:pt idx="2667">
                  <c:v>33.80688083743885</c:v>
                </c:pt>
                <c:pt idx="2668">
                  <c:v>33.8041669691877</c:v>
                </c:pt>
                <c:pt idx="2669">
                  <c:v>33.80145414780684</c:v>
                </c:pt>
                <c:pt idx="2670">
                  <c:v>33.79874071709927</c:v>
                </c:pt>
                <c:pt idx="2671">
                  <c:v>33.7960275051701</c:v>
                </c:pt>
                <c:pt idx="2672">
                  <c:v>33.79331451200143</c:v>
                </c:pt>
                <c:pt idx="2673">
                  <c:v>33.7906017375754</c:v>
                </c:pt>
                <c:pt idx="2674">
                  <c:v>33.78789000959657</c:v>
                </c:pt>
                <c:pt idx="2675">
                  <c:v>33.7851776725356</c:v>
                </c:pt>
                <c:pt idx="2676">
                  <c:v>33.78246555416364</c:v>
                </c:pt>
                <c:pt idx="2677">
                  <c:v>33.77975365446296</c:v>
                </c:pt>
                <c:pt idx="2678">
                  <c:v>33.77704197341561</c:v>
                </c:pt>
                <c:pt idx="2679">
                  <c:v>33.77433133839263</c:v>
                </c:pt>
                <c:pt idx="2680">
                  <c:v>33.7716200945318</c:v>
                </c:pt>
                <c:pt idx="2681">
                  <c:v>33.76890906927075</c:v>
                </c:pt>
                <c:pt idx="2682">
                  <c:v>33.76619826259168</c:v>
                </c:pt>
                <c:pt idx="2683">
                  <c:v>33.76348767447674</c:v>
                </c:pt>
                <c:pt idx="2684">
                  <c:v>33.7607781319634</c:v>
                </c:pt>
                <c:pt idx="2685">
                  <c:v>33.75806798085645</c:v>
                </c:pt>
                <c:pt idx="2686">
                  <c:v>33.75535804826011</c:v>
                </c:pt>
                <c:pt idx="2687">
                  <c:v>33.75264833415651</c:v>
                </c:pt>
                <c:pt idx="2688">
                  <c:v>33.7499388385278</c:v>
                </c:pt>
                <c:pt idx="2689">
                  <c:v>33.74723038807815</c:v>
                </c:pt>
                <c:pt idx="2690">
                  <c:v>33.74452132927904</c:v>
                </c:pt>
                <c:pt idx="2691">
                  <c:v>33.74181248890133</c:v>
                </c:pt>
                <c:pt idx="2692">
                  <c:v>33.73910386692715</c:v>
                </c:pt>
                <c:pt idx="2693">
                  <c:v>33.73639546333867</c:v>
                </c:pt>
                <c:pt idx="2694">
                  <c:v>33.73368810450688</c:v>
                </c:pt>
                <c:pt idx="2695">
                  <c:v>33.73098013756968</c:v>
                </c:pt>
                <c:pt idx="2696">
                  <c:v>33.7282723889647</c:v>
                </c:pt>
                <c:pt idx="2697">
                  <c:v>33.72556485867408</c:v>
                </c:pt>
                <c:pt idx="2698">
                  <c:v>33.72285754668002</c:v>
                </c:pt>
                <c:pt idx="2699">
                  <c:v>33.7201512790204</c:v>
                </c:pt>
                <c:pt idx="2700">
                  <c:v>33.71744440349928</c:v>
                </c:pt>
                <c:pt idx="2701">
                  <c:v>33.71473774622133</c:v>
                </c:pt>
                <c:pt idx="2702">
                  <c:v>33.71203130716856</c:v>
                </c:pt>
                <c:pt idx="2703">
                  <c:v>33.70932508632321</c:v>
                </c:pt>
                <c:pt idx="2704">
                  <c:v>33.70661990939024</c:v>
                </c:pt>
                <c:pt idx="2705">
                  <c:v>33.70391412483968</c:v>
                </c:pt>
                <c:pt idx="2706">
                  <c:v>33.70120855844304</c:v>
                </c:pt>
                <c:pt idx="2707">
                  <c:v>33.69850321018258</c:v>
                </c:pt>
                <c:pt idx="2708">
                  <c:v>33.69579808004042</c:v>
                </c:pt>
                <c:pt idx="2709">
                  <c:v>33.69309399338874</c:v>
                </c:pt>
                <c:pt idx="2710">
                  <c:v>33.6903892993632</c:v>
                </c:pt>
                <c:pt idx="2711">
                  <c:v>33.68768482340249</c:v>
                </c:pt>
                <c:pt idx="2712">
                  <c:v>33.68498056548891</c:v>
                </c:pt>
                <c:pt idx="2713">
                  <c:v>33.68227652560455</c:v>
                </c:pt>
                <c:pt idx="2714">
                  <c:v>33.679573528789</c:v>
                </c:pt>
                <c:pt idx="2715">
                  <c:v>33.67686992484315</c:v>
                </c:pt>
                <c:pt idx="2716">
                  <c:v>33.67416653887317</c:v>
                </c:pt>
                <c:pt idx="2717">
                  <c:v>33.67146337086118</c:v>
                </c:pt>
                <c:pt idx="2718">
                  <c:v>33.6687604207894</c:v>
                </c:pt>
                <c:pt idx="2719">
                  <c:v>33.66605851336483</c:v>
                </c:pt>
                <c:pt idx="2720">
                  <c:v>33.66335599905356</c:v>
                </c:pt>
                <c:pt idx="2721">
                  <c:v>33.6606537026291</c:v>
                </c:pt>
                <c:pt idx="2722">
                  <c:v>33.6579516240736</c:v>
                </c:pt>
                <c:pt idx="2723">
                  <c:v>33.6552497633693</c:v>
                </c:pt>
                <c:pt idx="2724">
                  <c:v>33.6525489448909</c:v>
                </c:pt>
                <c:pt idx="2725">
                  <c:v>33.64984751976913</c:v>
                </c:pt>
                <c:pt idx="2726">
                  <c:v>33.64714631244524</c:v>
                </c:pt>
                <c:pt idx="2727">
                  <c:v>33.64444532290133</c:v>
                </c:pt>
                <c:pt idx="2728">
                  <c:v>33.64174455111961</c:v>
                </c:pt>
                <c:pt idx="2729">
                  <c:v>33.63904482114255</c:v>
                </c:pt>
                <c:pt idx="2730">
                  <c:v>33.63634448476552</c:v>
                </c:pt>
                <c:pt idx="2731">
                  <c:v>33.6336443660973</c:v>
                </c:pt>
                <c:pt idx="2732">
                  <c:v>33.63094446512019</c:v>
                </c:pt>
                <c:pt idx="2733">
                  <c:v>33.62824478181631</c:v>
                </c:pt>
                <c:pt idx="2734">
                  <c:v>33.62554613989604</c:v>
                </c:pt>
                <c:pt idx="2735">
                  <c:v>33.62284689181897</c:v>
                </c:pt>
                <c:pt idx="2736">
                  <c:v>33.62014786136182</c:v>
                </c:pt>
                <c:pt idx="2737">
                  <c:v>33.61744904850682</c:v>
                </c:pt>
                <c:pt idx="2738">
                  <c:v>33.61475045323614</c:v>
                </c:pt>
                <c:pt idx="2739">
                  <c:v>33.61205289892821</c:v>
                </c:pt>
                <c:pt idx="2740">
                  <c:v>33.60935473871786</c:v>
                </c:pt>
                <c:pt idx="2741">
                  <c:v>33.60665679634913</c:v>
                </c:pt>
                <c:pt idx="2742">
                  <c:v>33.603959071502</c:v>
                </c:pt>
                <c:pt idx="2743">
                  <c:v>33.60126156415884</c:v>
                </c:pt>
                <c:pt idx="2744">
                  <c:v>33.59856509736606</c:v>
                </c:pt>
                <c:pt idx="2745">
                  <c:v>33.59586802491138</c:v>
                </c:pt>
                <c:pt idx="2746">
                  <c:v>33.59317116990761</c:v>
                </c:pt>
                <c:pt idx="2747">
                  <c:v>33.5904745323371</c:v>
                </c:pt>
                <c:pt idx="2748">
                  <c:v>33.58777811218215</c:v>
                </c:pt>
                <c:pt idx="2749">
                  <c:v>33.58508273215753</c:v>
                </c:pt>
                <c:pt idx="2750">
                  <c:v>33.5823867467144</c:v>
                </c:pt>
                <c:pt idx="2751">
                  <c:v>33.57969097863386</c:v>
                </c:pt>
                <c:pt idx="2752">
                  <c:v>33.57699542789823</c:v>
                </c:pt>
                <c:pt idx="2753">
                  <c:v>33.57430009448986</c:v>
                </c:pt>
                <c:pt idx="2754">
                  <c:v>33.5716058007919</c:v>
                </c:pt>
                <c:pt idx="2755">
                  <c:v>33.56891090191876</c:v>
                </c:pt>
                <c:pt idx="2756">
                  <c:v>33.5662162203199</c:v>
                </c:pt>
                <c:pt idx="2757">
                  <c:v>33.56352175597767</c:v>
                </c:pt>
                <c:pt idx="2758">
                  <c:v>33.5608275088744</c:v>
                </c:pt>
                <c:pt idx="2759">
                  <c:v>33.55813430106186</c:v>
                </c:pt>
                <c:pt idx="2760">
                  <c:v>33.55544048831729</c:v>
                </c:pt>
                <c:pt idx="2761">
                  <c:v>33.55274689275883</c:v>
                </c:pt>
                <c:pt idx="2762">
                  <c:v>33.55005351436872</c:v>
                </c:pt>
                <c:pt idx="2763">
                  <c:v>33.54736035312935</c:v>
                </c:pt>
                <c:pt idx="2764">
                  <c:v>33.5446682307611</c:v>
                </c:pt>
                <c:pt idx="2765">
                  <c:v>33.54197550370404</c:v>
                </c:pt>
                <c:pt idx="2766">
                  <c:v>33.5392829937448</c:v>
                </c:pt>
                <c:pt idx="2767">
                  <c:v>33.53659070086573</c:v>
                </c:pt>
                <c:pt idx="2768">
                  <c:v>33.53389862504919</c:v>
                </c:pt>
                <c:pt idx="2769">
                  <c:v>33.53120758768439</c:v>
                </c:pt>
                <c:pt idx="2770">
                  <c:v>33.5285159458739</c:v>
                </c:pt>
                <c:pt idx="2771">
                  <c:v>33.52582452107296</c:v>
                </c:pt>
                <c:pt idx="2772">
                  <c:v>33.52313331326408</c:v>
                </c:pt>
                <c:pt idx="2773">
                  <c:v>33.52044232242958</c:v>
                </c:pt>
                <c:pt idx="2774">
                  <c:v>33.51775236962764</c:v>
                </c:pt>
                <c:pt idx="2775">
                  <c:v>33.51506181262285</c:v>
                </c:pt>
                <c:pt idx="2776">
                  <c:v>33.5123714725396</c:v>
                </c:pt>
                <c:pt idx="2777">
                  <c:v>33.50968134936021</c:v>
                </c:pt>
                <c:pt idx="2778">
                  <c:v>33.50699144306714</c:v>
                </c:pt>
                <c:pt idx="2779">
                  <c:v>33.50430257438762</c:v>
                </c:pt>
                <c:pt idx="2780">
                  <c:v>33.50161310174806</c:v>
                </c:pt>
                <c:pt idx="2781">
                  <c:v>33.498923845942</c:v>
                </c:pt>
                <c:pt idx="2782">
                  <c:v>33.49623480695171</c:v>
                </c:pt>
                <c:pt idx="2783">
                  <c:v>33.49354598475965</c:v>
                </c:pt>
                <c:pt idx="2784">
                  <c:v>33.49085819976229</c:v>
                </c:pt>
                <c:pt idx="2785">
                  <c:v>33.48816981104767</c:v>
                </c:pt>
                <c:pt idx="2786">
                  <c:v>33.48548163907846</c:v>
                </c:pt>
                <c:pt idx="2787">
                  <c:v>33.48279368383704</c:v>
                </c:pt>
                <c:pt idx="2788">
                  <c:v>33.48010594530583</c:v>
                </c:pt>
                <c:pt idx="2789">
                  <c:v>33.47741924355065</c:v>
                </c:pt>
                <c:pt idx="2790">
                  <c:v>33.47473193832087</c:v>
                </c:pt>
                <c:pt idx="2791">
                  <c:v>33.47204484974846</c:v>
                </c:pt>
                <c:pt idx="2792">
                  <c:v>33.4693579778159</c:v>
                </c:pt>
                <c:pt idx="2793">
                  <c:v>33.46667132250552</c:v>
                </c:pt>
                <c:pt idx="2794">
                  <c:v>33.4639857035527</c:v>
                </c:pt>
                <c:pt idx="2795">
                  <c:v>33.46129948136783</c:v>
                </c:pt>
                <c:pt idx="2796">
                  <c:v>33.45861347575241</c:v>
                </c:pt>
                <c:pt idx="2797">
                  <c:v>33.4559276866889</c:v>
                </c:pt>
                <c:pt idx="2798">
                  <c:v>33.4532421141596</c:v>
                </c:pt>
                <c:pt idx="2799">
                  <c:v>33.45055757756952</c:v>
                </c:pt>
                <c:pt idx="2800">
                  <c:v>33.44787243798996</c:v>
                </c:pt>
                <c:pt idx="2801">
                  <c:v>33.44518751489188</c:v>
                </c:pt>
                <c:pt idx="2802">
                  <c:v>33.44250280825775</c:v>
                </c:pt>
                <c:pt idx="2803">
                  <c:v>33.43981831806998</c:v>
                </c:pt>
                <c:pt idx="2804">
                  <c:v>33.43713486340332</c:v>
                </c:pt>
                <c:pt idx="2805">
                  <c:v>33.43445080598951</c:v>
                </c:pt>
                <c:pt idx="2806">
                  <c:v>33.43176696496934</c:v>
                </c:pt>
                <c:pt idx="2807">
                  <c:v>33.42908334032525</c:v>
                </c:pt>
                <c:pt idx="2808">
                  <c:v>33.42639993203965</c:v>
                </c:pt>
                <c:pt idx="2809">
                  <c:v>33.42371755885722</c:v>
                </c:pt>
                <c:pt idx="2810">
                  <c:v>33.42103458316993</c:v>
                </c:pt>
                <c:pt idx="2811">
                  <c:v>33.41835182378844</c:v>
                </c:pt>
                <c:pt idx="2812">
                  <c:v>33.41566928069518</c:v>
                </c:pt>
                <c:pt idx="2813">
                  <c:v>33.41298695387263</c:v>
                </c:pt>
                <c:pt idx="2814">
                  <c:v>33.41030566173546</c:v>
                </c:pt>
                <c:pt idx="2815">
                  <c:v>33.40762376733561</c:v>
                </c:pt>
                <c:pt idx="2816">
                  <c:v>33.40494208915384</c:v>
                </c:pt>
                <c:pt idx="2817">
                  <c:v>33.4022606271725</c:v>
                </c:pt>
                <c:pt idx="2818">
                  <c:v>33.39957938137407</c:v>
                </c:pt>
                <c:pt idx="2819">
                  <c:v>33.39689916984337</c:v>
                </c:pt>
                <c:pt idx="2820">
                  <c:v>33.39421835629219</c:v>
                </c:pt>
                <c:pt idx="2821">
                  <c:v>33.39153775887127</c:v>
                </c:pt>
                <c:pt idx="2822">
                  <c:v>33.38885737756303</c:v>
                </c:pt>
                <c:pt idx="2823">
                  <c:v>33.38617721235003</c:v>
                </c:pt>
                <c:pt idx="2824">
                  <c:v>33.38349808098732</c:v>
                </c:pt>
                <c:pt idx="2825">
                  <c:v>33.38081834784612</c:v>
                </c:pt>
                <c:pt idx="2826">
                  <c:v>33.37813883074748</c:v>
                </c:pt>
                <c:pt idx="2827">
                  <c:v>33.37545952967385</c:v>
                </c:pt>
                <c:pt idx="2828">
                  <c:v>33.37278044460773</c:v>
                </c:pt>
                <c:pt idx="2829">
                  <c:v>33.37010239297468</c:v>
                </c:pt>
                <c:pt idx="2830">
                  <c:v>33.36742373980504</c:v>
                </c:pt>
                <c:pt idx="2831">
                  <c:v>33.3647453025903</c:v>
                </c:pt>
                <c:pt idx="2832">
                  <c:v>33.36206708131289</c:v>
                </c:pt>
                <c:pt idx="2833">
                  <c:v>33.35938907595538</c:v>
                </c:pt>
                <c:pt idx="2834">
                  <c:v>33.35671210361387</c:v>
                </c:pt>
                <c:pt idx="2835">
                  <c:v>33.35403452997758</c:v>
                </c:pt>
                <c:pt idx="2836">
                  <c:v>33.35135717220857</c:v>
                </c:pt>
                <c:pt idx="2837">
                  <c:v>33.34868003028934</c:v>
                </c:pt>
                <c:pt idx="2838">
                  <c:v>33.34600310420233</c:v>
                </c:pt>
                <c:pt idx="2839">
                  <c:v>33.34332721071444</c:v>
                </c:pt>
                <c:pt idx="2840">
                  <c:v>33.34065071617355</c:v>
                </c:pt>
                <c:pt idx="2841">
                  <c:v>33.33797443741229</c:v>
                </c:pt>
                <c:pt idx="2842">
                  <c:v>33.33529837441331</c:v>
                </c:pt>
                <c:pt idx="2843">
                  <c:v>33.33262252715896</c:v>
                </c:pt>
                <c:pt idx="2844">
                  <c:v>33.32994771208698</c:v>
                </c:pt>
                <c:pt idx="2845">
                  <c:v>33.32727229620362</c:v>
                </c:pt>
                <c:pt idx="2846">
                  <c:v>33.32459709601243</c:v>
                </c:pt>
                <c:pt idx="2847">
                  <c:v>33.32192211149593</c:v>
                </c:pt>
                <c:pt idx="2848">
                  <c:v>33.31924734263653</c:v>
                </c:pt>
                <c:pt idx="2849">
                  <c:v>33.31657360554299</c:v>
                </c:pt>
                <c:pt idx="2850">
                  <c:v>33.31389926787965</c:v>
                </c:pt>
                <c:pt idx="2851">
                  <c:v>33.311225145821</c:v>
                </c:pt>
                <c:pt idx="2852">
                  <c:v>33.3085512393495</c:v>
                </c:pt>
                <c:pt idx="2853">
                  <c:v>33.30587754844763</c:v>
                </c:pt>
                <c:pt idx="2854">
                  <c:v>33.30320488889527</c:v>
                </c:pt>
                <c:pt idx="2855">
                  <c:v>33.30053162901454</c:v>
                </c:pt>
                <c:pt idx="2856">
                  <c:v>33.29785858465105</c:v>
                </c:pt>
                <c:pt idx="2857">
                  <c:v>33.29518575578728</c:v>
                </c:pt>
                <c:pt idx="2858">
                  <c:v>33.2925131424058</c:v>
                </c:pt>
                <c:pt idx="2859">
                  <c:v>33.28984155995742</c:v>
                </c:pt>
                <c:pt idx="2860">
                  <c:v>33.2871693774222</c:v>
                </c:pt>
                <c:pt idx="2861">
                  <c:v>33.28449741031673</c:v>
                </c:pt>
                <c:pt idx="2862">
                  <c:v>33.28182565862362</c:v>
                </c:pt>
                <c:pt idx="2863">
                  <c:v>33.27915412232538</c:v>
                </c:pt>
                <c:pt idx="2864">
                  <c:v>33.2764836165443</c:v>
                </c:pt>
                <c:pt idx="2865">
                  <c:v>33.2738125109176</c:v>
                </c:pt>
                <c:pt idx="2866">
                  <c:v>33.27114162063329</c:v>
                </c:pt>
                <c:pt idx="2867">
                  <c:v>33.268470945674</c:v>
                </c:pt>
                <c:pt idx="2868">
                  <c:v>33.26580048602216</c:v>
                </c:pt>
                <c:pt idx="2869">
                  <c:v>33.2631310564717</c:v>
                </c:pt>
                <c:pt idx="2870">
                  <c:v>33.26046102731674</c:v>
                </c:pt>
                <c:pt idx="2871">
                  <c:v>33.25779121341694</c:v>
                </c:pt>
                <c:pt idx="2872">
                  <c:v>33.25512161475476</c:v>
                </c:pt>
                <c:pt idx="2873">
                  <c:v>33.25245223131277</c:v>
                </c:pt>
                <c:pt idx="2874">
                  <c:v>33.24978387755645</c:v>
                </c:pt>
                <c:pt idx="2875">
                  <c:v>33.2471149244368</c:v>
                </c:pt>
                <c:pt idx="2876">
                  <c:v>33.24444618648495</c:v>
                </c:pt>
                <c:pt idx="2877">
                  <c:v>33.24177766368343</c:v>
                </c:pt>
                <c:pt idx="2878">
                  <c:v>33.23910935601492</c:v>
                </c:pt>
                <c:pt idx="2879">
                  <c:v>33.23644207761649</c:v>
                </c:pt>
                <c:pt idx="2880">
                  <c:v>33.23377420009583</c:v>
                </c:pt>
                <c:pt idx="2881">
                  <c:v>33.23110653764064</c:v>
                </c:pt>
                <c:pt idx="2882">
                  <c:v>33.22843909019314</c:v>
                </c:pt>
                <c:pt idx="2883">
                  <c:v>33.22577185778947</c:v>
                </c:pt>
                <c:pt idx="2884">
                  <c:v>33.22310565423885</c:v>
                </c:pt>
                <c:pt idx="2885">
                  <c:v>33.2204388518049</c:v>
                </c:pt>
                <c:pt idx="2886">
                  <c:v>33.21777226436244</c:v>
                </c:pt>
                <c:pt idx="2887">
                  <c:v>33.21510589189401</c:v>
                </c:pt>
                <c:pt idx="2888">
                  <c:v>33.21243973438216</c:v>
                </c:pt>
                <c:pt idx="2889">
                  <c:v>33.20977460530808</c:v>
                </c:pt>
                <c:pt idx="2890">
                  <c:v>33.20710887759142</c:v>
                </c:pt>
                <c:pt idx="2891">
                  <c:v>33.20444336477898</c:v>
                </c:pt>
                <c:pt idx="2892">
                  <c:v>33.2017780668533</c:v>
                </c:pt>
                <c:pt idx="2893">
                  <c:v>33.19911298379695</c:v>
                </c:pt>
                <c:pt idx="2894">
                  <c:v>33.19644892876328</c:v>
                </c:pt>
                <c:pt idx="2895">
                  <c:v>33.19378427532767</c:v>
                </c:pt>
                <c:pt idx="2896">
                  <c:v>33.19111983670908</c:v>
                </c:pt>
                <c:pt idx="2897">
                  <c:v>33.18845561288998</c:v>
                </c:pt>
                <c:pt idx="2898">
                  <c:v>33.185791603853</c:v>
                </c:pt>
                <c:pt idx="2899">
                  <c:v>33.18312862242383</c:v>
                </c:pt>
                <c:pt idx="2900">
                  <c:v>33.18046504283323</c:v>
                </c:pt>
                <c:pt idx="2901">
                  <c:v>33.17780167797242</c:v>
                </c:pt>
                <c:pt idx="2902">
                  <c:v>33.17513852782403</c:v>
                </c:pt>
                <c:pt idx="2903">
                  <c:v>33.17247559237053</c:v>
                </c:pt>
                <c:pt idx="2904">
                  <c:v>33.1698136841101</c:v>
                </c:pt>
                <c:pt idx="2905">
                  <c:v>33.1671511779287</c:v>
                </c:pt>
                <c:pt idx="2906">
                  <c:v>33.16448888638994</c:v>
                </c:pt>
                <c:pt idx="2907">
                  <c:v>33.16182680947639</c:v>
                </c:pt>
                <c:pt idx="2908">
                  <c:v>33.1591649471707</c:v>
                </c:pt>
                <c:pt idx="2909">
                  <c:v>33.15650411164343</c:v>
                </c:pt>
                <c:pt idx="2910">
                  <c:v>33.15384267843559</c:v>
                </c:pt>
                <c:pt idx="2911">
                  <c:v>33.15118145978324</c:v>
                </c:pt>
                <c:pt idx="2912">
                  <c:v>33.14852045566909</c:v>
                </c:pt>
                <c:pt idx="2913">
                  <c:v>33.14585966607565</c:v>
                </c:pt>
                <c:pt idx="2914">
                  <c:v>33.14319990284628</c:v>
                </c:pt>
                <c:pt idx="2915">
                  <c:v>33.14053954217654</c:v>
                </c:pt>
                <c:pt idx="2916">
                  <c:v>33.13787939597528</c:v>
                </c:pt>
                <c:pt idx="2917">
                  <c:v>33.13521946422508</c:v>
                </c:pt>
                <c:pt idx="2918">
                  <c:v>33.13255974690856</c:v>
                </c:pt>
                <c:pt idx="2919">
                  <c:v>33.1299010555419</c:v>
                </c:pt>
                <c:pt idx="2920">
                  <c:v>33.12724176697503</c:v>
                </c:pt>
                <c:pt idx="2921">
                  <c:v>33.12458269278962</c:v>
                </c:pt>
                <c:pt idx="2922">
                  <c:v>33.12192383296824</c:v>
                </c:pt>
                <c:pt idx="2923">
                  <c:v>33.11926518749348</c:v>
                </c:pt>
                <c:pt idx="2924">
                  <c:v>33.1166075675546</c:v>
                </c:pt>
                <c:pt idx="2925">
                  <c:v>33.1139493506556</c:v>
                </c:pt>
                <c:pt idx="2926">
                  <c:v>33.11129134805105</c:v>
                </c:pt>
                <c:pt idx="2927">
                  <c:v>33.10863355972354</c:v>
                </c:pt>
                <c:pt idx="2928">
                  <c:v>33.10597598565573</c:v>
                </c:pt>
                <c:pt idx="2929">
                  <c:v>33.10331943670986</c:v>
                </c:pt>
                <c:pt idx="2930">
                  <c:v>33.10066229104383</c:v>
                </c:pt>
                <c:pt idx="2931">
                  <c:v>33.09800535958532</c:v>
                </c:pt>
                <c:pt idx="2932">
                  <c:v>33.09534864231692</c:v>
                </c:pt>
                <c:pt idx="2933">
                  <c:v>33.09269213922126</c:v>
                </c:pt>
                <c:pt idx="2934">
                  <c:v>33.09003666083387</c:v>
                </c:pt>
                <c:pt idx="2935">
                  <c:v>33.08738058596617</c:v>
                </c:pt>
                <c:pt idx="2936">
                  <c:v>33.08472472521908</c:v>
                </c:pt>
                <c:pt idx="2937">
                  <c:v>33.08206907857526</c:v>
                </c:pt>
                <c:pt idx="2938">
                  <c:v>33.07941364601725</c:v>
                </c:pt>
                <c:pt idx="2939">
                  <c:v>33.07675923775398</c:v>
                </c:pt>
                <c:pt idx="2940">
                  <c:v>33.0741042332502</c:v>
                </c:pt>
                <c:pt idx="2941">
                  <c:v>33.07144944278014</c:v>
                </c:pt>
                <c:pt idx="2942">
                  <c:v>33.0687948663265</c:v>
                </c:pt>
                <c:pt idx="2943">
                  <c:v>33.0661405038718</c:v>
                </c:pt>
                <c:pt idx="2944">
                  <c:v>33.06348716529844</c:v>
                </c:pt>
                <c:pt idx="2945">
                  <c:v>33.06083323072438</c:v>
                </c:pt>
                <c:pt idx="2946">
                  <c:v>33.05817951009715</c:v>
                </c:pt>
                <c:pt idx="2947">
                  <c:v>33.05552600339949</c:v>
                </c:pt>
                <c:pt idx="2948">
                  <c:v>33.052872710614</c:v>
                </c:pt>
                <c:pt idx="2949">
                  <c:v>33.05022044129664</c:v>
                </c:pt>
                <c:pt idx="2950">
                  <c:v>33.04756757621816</c:v>
                </c:pt>
                <c:pt idx="2951">
                  <c:v>33.04491492499981</c:v>
                </c:pt>
                <c:pt idx="2952">
                  <c:v>33.04226248762414</c:v>
                </c:pt>
                <c:pt idx="2953">
                  <c:v>33.03961026407393</c:v>
                </c:pt>
                <c:pt idx="2954">
                  <c:v>33.03695906357888</c:v>
                </c:pt>
                <c:pt idx="2955">
                  <c:v>33.03430726756211</c:v>
                </c:pt>
                <c:pt idx="2956">
                  <c:v>33.03165568531875</c:v>
                </c:pt>
                <c:pt idx="2957">
                  <c:v>33.0290043168314</c:v>
                </c:pt>
                <c:pt idx="2958">
                  <c:v>33.02635316208268</c:v>
                </c:pt>
                <c:pt idx="2959">
                  <c:v>33.02370302997632</c:v>
                </c:pt>
                <c:pt idx="2960">
                  <c:v>33.0210523025877</c:v>
                </c:pt>
                <c:pt idx="2961">
                  <c:v>33.01840178888571</c:v>
                </c:pt>
                <c:pt idx="2962">
                  <c:v>33.01575148885303</c:v>
                </c:pt>
                <c:pt idx="2963">
                  <c:v>33.01310140247229</c:v>
                </c:pt>
                <c:pt idx="2964">
                  <c:v>33.01045233832127</c:v>
                </c:pt>
                <c:pt idx="2965">
                  <c:v>33.00780267912729</c:v>
                </c:pt>
                <c:pt idx="2966">
                  <c:v>33.0051532335333</c:v>
                </c:pt>
                <c:pt idx="2967">
                  <c:v>33.00250400152193</c:v>
                </c:pt>
                <c:pt idx="2968">
                  <c:v>32.99985498307587</c:v>
                </c:pt>
                <c:pt idx="2969">
                  <c:v>32.997206986447</c:v>
                </c:pt>
                <c:pt idx="2970">
                  <c:v>32.99455839501442</c:v>
                </c:pt>
                <c:pt idx="2971">
                  <c:v>32.99191001709518</c:v>
                </c:pt>
                <c:pt idx="2972">
                  <c:v>32.98926185267194</c:v>
                </c:pt>
                <c:pt idx="2973">
                  <c:v>32.98661390172742</c:v>
                </c:pt>
                <c:pt idx="2974">
                  <c:v>32.98396697218775</c:v>
                </c:pt>
                <c:pt idx="2975">
                  <c:v>32.9813194480835</c:v>
                </c:pt>
                <c:pt idx="2976">
                  <c:v>32.97867213740601</c:v>
                </c:pt>
                <c:pt idx="2977">
                  <c:v>32.97602504013794</c:v>
                </c:pt>
                <c:pt idx="2978">
                  <c:v>32.973378156262</c:v>
                </c:pt>
                <c:pt idx="2979">
                  <c:v>32.97073229337875</c:v>
                </c:pt>
                <c:pt idx="2980">
                  <c:v>32.96808583617</c:v>
                </c:pt>
                <c:pt idx="2981">
                  <c:v>32.96543959230141</c:v>
                </c:pt>
                <c:pt idx="2982">
                  <c:v>32.96279356175573</c:v>
                </c:pt>
                <c:pt idx="2983">
                  <c:v>32.96014774451561</c:v>
                </c:pt>
                <c:pt idx="2984">
                  <c:v>32.95750294785622</c:v>
                </c:pt>
                <c:pt idx="2985">
                  <c:v>32.95485755711021</c:v>
                </c:pt>
                <c:pt idx="2986">
                  <c:v>32.952212379618</c:v>
                </c:pt>
                <c:pt idx="2987">
                  <c:v>32.94956741536206</c:v>
                </c:pt>
                <c:pt idx="2988">
                  <c:v>32.9469226643253</c:v>
                </c:pt>
                <c:pt idx="2989">
                  <c:v>32.9442789334574</c:v>
                </c:pt>
                <c:pt idx="2990">
                  <c:v>32.94163460874179</c:v>
                </c:pt>
                <c:pt idx="2991">
                  <c:v>32.93899049719339</c:v>
                </c:pt>
                <c:pt idx="2992">
                  <c:v>32.93634659879493</c:v>
                </c:pt>
                <c:pt idx="2993">
                  <c:v>32.93370291352908</c:v>
                </c:pt>
                <c:pt idx="2994">
                  <c:v>32.9310602480205</c:v>
                </c:pt>
                <c:pt idx="2995">
                  <c:v>32.92841698890298</c:v>
                </c:pt>
                <c:pt idx="2996">
                  <c:v>32.92577394286625</c:v>
                </c:pt>
                <c:pt idx="2997">
                  <c:v>32.92313110989298</c:v>
                </c:pt>
                <c:pt idx="2998">
                  <c:v>32.92048848996593</c:v>
                </c:pt>
                <c:pt idx="2999">
                  <c:v>32.91784688938463</c:v>
                </c:pt>
                <c:pt idx="3000">
                  <c:v>32.91520469543316</c:v>
                </c:pt>
                <c:pt idx="3001">
                  <c:v>32.91256271447607</c:v>
                </c:pt>
                <c:pt idx="3002">
                  <c:v>32.90992094649605</c:v>
                </c:pt>
                <c:pt idx="3003">
                  <c:v>32.90727939147585</c:v>
                </c:pt>
                <c:pt idx="3004">
                  <c:v>32.90463885539013</c:v>
                </c:pt>
                <c:pt idx="3005">
                  <c:v>32.90199772617282</c:v>
                </c:pt>
                <c:pt idx="3006">
                  <c:v>32.8993568098635</c:v>
                </c:pt>
                <c:pt idx="3007">
                  <c:v>32.89671610644492</c:v>
                </c:pt>
                <c:pt idx="3008">
                  <c:v>32.89407561589983</c:v>
                </c:pt>
                <c:pt idx="3009">
                  <c:v>32.89143614387813</c:v>
                </c:pt>
                <c:pt idx="3010">
                  <c:v>32.88879607896325</c:v>
                </c:pt>
                <c:pt idx="3011">
                  <c:v>32.8861562268701</c:v>
                </c:pt>
                <c:pt idx="3012">
                  <c:v>32.88351658758138</c:v>
                </c:pt>
                <c:pt idx="3013">
                  <c:v>32.88087716107982</c:v>
                </c:pt>
                <c:pt idx="3014">
                  <c:v>32.87823875269073</c:v>
                </c:pt>
                <c:pt idx="3015">
                  <c:v>32.87559975164683</c:v>
                </c:pt>
                <c:pt idx="3016">
                  <c:v>32.87296096333841</c:v>
                </c:pt>
                <c:pt idx="3017">
                  <c:v>32.87032238774815</c:v>
                </c:pt>
                <c:pt idx="3018">
                  <c:v>32.86768402485882</c:v>
                </c:pt>
                <c:pt idx="3019">
                  <c:v>32.86504667967112</c:v>
                </c:pt>
                <c:pt idx="3020">
                  <c:v>32.86240874206701</c:v>
                </c:pt>
                <c:pt idx="3021">
                  <c:v>32.85977101711203</c:v>
                </c:pt>
                <c:pt idx="3022">
                  <c:v>32.85713350469618</c:v>
                </c:pt>
                <c:pt idx="3023">
                  <c:v>32.85449620475077</c:v>
                </c:pt>
                <c:pt idx="3024">
                  <c:v>32.85185992209144</c:v>
                </c:pt>
                <c:pt idx="3025">
                  <c:v>32.84922304724878</c:v>
                </c:pt>
                <c:pt idx="3026">
                  <c:v>32.8465863849641</c:v>
                </c:pt>
                <c:pt idx="3027">
                  <c:v>32.84394993522002</c:v>
                </c:pt>
                <c:pt idx="3028">
                  <c:v>32.84131369799935</c:v>
                </c:pt>
                <c:pt idx="3029">
                  <c:v>32.83867847765416</c:v>
                </c:pt>
                <c:pt idx="3030">
                  <c:v>32.83604266536359</c:v>
                </c:pt>
                <c:pt idx="3031">
                  <c:v>32.83340706554464</c:v>
                </c:pt>
                <c:pt idx="3032">
                  <c:v>32.83077167818007</c:v>
                </c:pt>
                <c:pt idx="3033">
                  <c:v>32.82813650325252</c:v>
                </c:pt>
                <c:pt idx="3034">
                  <c:v>32.82550234479005</c:v>
                </c:pt>
                <c:pt idx="3035">
                  <c:v>32.82286759462004</c:v>
                </c:pt>
                <c:pt idx="3036">
                  <c:v>32.82023305683536</c:v>
                </c:pt>
                <c:pt idx="3037">
                  <c:v>32.81759873141871</c:v>
                </c:pt>
                <c:pt idx="3038">
                  <c:v>32.81496461835283</c:v>
                </c:pt>
                <c:pt idx="3039">
                  <c:v>32.8123315213418</c:v>
                </c:pt>
                <c:pt idx="3040">
                  <c:v>32.809697832861</c:v>
                </c:pt>
                <c:pt idx="3041">
                  <c:v>32.80706435667924</c:v>
                </c:pt>
                <c:pt idx="3042">
                  <c:v>32.8044310927793</c:v>
                </c:pt>
                <c:pt idx="3043">
                  <c:v>32.80179804114393</c:v>
                </c:pt>
                <c:pt idx="3044">
                  <c:v>32.79916600515326</c:v>
                </c:pt>
                <c:pt idx="3045">
                  <c:v>32.7965333779305</c:v>
                </c:pt>
                <c:pt idx="3046">
                  <c:v>32.79390096292058</c:v>
                </c:pt>
                <c:pt idx="3047">
                  <c:v>32.79126876010626</c:v>
                </c:pt>
                <c:pt idx="3048">
                  <c:v>32.7886367694703</c:v>
                </c:pt>
                <c:pt idx="3049">
                  <c:v>32.78600579406913</c:v>
                </c:pt>
                <c:pt idx="3050">
                  <c:v>32.78337422767346</c:v>
                </c:pt>
                <c:pt idx="3051">
                  <c:v>32.78074287340445</c:v>
                </c:pt>
                <c:pt idx="3052">
                  <c:v>32.77811173124487</c:v>
                </c:pt>
                <c:pt idx="3053">
                  <c:v>32.7754808011775</c:v>
                </c:pt>
                <c:pt idx="3054">
                  <c:v>32.7728508859352</c:v>
                </c:pt>
                <c:pt idx="3055">
                  <c:v>32.77022037993584</c:v>
                </c:pt>
                <c:pt idx="3056">
                  <c:v>32.76759008597702</c:v>
                </c:pt>
                <c:pt idx="3057">
                  <c:v>32.76496000404151</c:v>
                </c:pt>
                <c:pt idx="3058">
                  <c:v>32.7623301341121</c:v>
                </c:pt>
                <c:pt idx="3059">
                  <c:v>32.75970127859815</c:v>
                </c:pt>
                <c:pt idx="3060">
                  <c:v>32.75707183256457</c:v>
                </c:pt>
                <c:pt idx="3061">
                  <c:v>32.75444259848543</c:v>
                </c:pt>
                <c:pt idx="3062">
                  <c:v>32.75181357634348</c:v>
                </c:pt>
                <c:pt idx="3063">
                  <c:v>32.74918476612161</c:v>
                </c:pt>
                <c:pt idx="3064">
                  <c:v>32.74655696990578</c:v>
                </c:pt>
                <c:pt idx="3065">
                  <c:v>32.74392858340759</c:v>
                </c:pt>
                <c:pt idx="3066">
                  <c:v>32.74130040877781</c:v>
                </c:pt>
                <c:pt idx="3067">
                  <c:v>32.73867244599921</c:v>
                </c:pt>
                <c:pt idx="3068">
                  <c:v>32.73604469505457</c:v>
                </c:pt>
                <c:pt idx="3069">
                  <c:v>32.73341795770677</c:v>
                </c:pt>
                <c:pt idx="3070">
                  <c:v>32.73079063031384</c:v>
                </c:pt>
                <c:pt idx="3071">
                  <c:v>32.7281635147033</c:v>
                </c:pt>
                <c:pt idx="3072">
                  <c:v>32.72553661085794</c:v>
                </c:pt>
                <c:pt idx="3073">
                  <c:v>32.72290991876051</c:v>
                </c:pt>
                <c:pt idx="3074">
                  <c:v>32.72028423985086</c:v>
                </c:pt>
                <c:pt idx="3075">
                  <c:v>32.71765797113319</c:v>
                </c:pt>
                <c:pt idx="3076">
                  <c:v>32.71503191411198</c:v>
                </c:pt>
                <c:pt idx="3077">
                  <c:v>32.71240606876994</c:v>
                </c:pt>
                <c:pt idx="3078">
                  <c:v>32.70978043508992</c:v>
                </c:pt>
                <c:pt idx="3079">
                  <c:v>32.7071558141888</c:v>
                </c:pt>
                <c:pt idx="3080">
                  <c:v>32.70453060371662</c:v>
                </c:pt>
                <c:pt idx="3081">
                  <c:v>32.701905604855</c:v>
                </c:pt>
                <c:pt idx="3082">
                  <c:v>32.6992808175866</c:v>
                </c:pt>
                <c:pt idx="3083">
                  <c:v>32.69665624189433</c:v>
                </c:pt>
                <c:pt idx="3084">
                  <c:v>32.6940326785722</c:v>
                </c:pt>
                <c:pt idx="3085">
                  <c:v>32.691408525916</c:v>
                </c:pt>
                <c:pt idx="3086">
                  <c:v>32.68878458478439</c:v>
                </c:pt>
                <c:pt idx="3087">
                  <c:v>32.6861608551602</c:v>
                </c:pt>
                <c:pt idx="3088">
                  <c:v>32.68353733702622</c:v>
                </c:pt>
                <c:pt idx="3089">
                  <c:v>32.68091483085382</c:v>
                </c:pt>
                <c:pt idx="3090">
                  <c:v>32.67829173558423</c:v>
                </c:pt>
                <c:pt idx="3091">
                  <c:v>32.67566885175334</c:v>
                </c:pt>
                <c:pt idx="3092">
                  <c:v>32.67304617934401</c:v>
                </c:pt>
                <c:pt idx="3093">
                  <c:v>32.6704237183391</c:v>
                </c:pt>
                <c:pt idx="3094">
                  <c:v>32.66780226888735</c:v>
                </c:pt>
                <c:pt idx="3095">
                  <c:v>32.6651802305752</c:v>
                </c:pt>
                <c:pt idx="3096">
                  <c:v>32.66255840361591</c:v>
                </c:pt>
                <c:pt idx="3097">
                  <c:v>32.65993678799234</c:v>
                </c:pt>
                <c:pt idx="3098">
                  <c:v>32.6573153836874</c:v>
                </c:pt>
                <c:pt idx="3099">
                  <c:v>32.65469499052745</c:v>
                </c:pt>
                <c:pt idx="3100">
                  <c:v>32.65207400874372</c:v>
                </c:pt>
                <c:pt idx="3101">
                  <c:v>32.64945323822714</c:v>
                </c:pt>
                <c:pt idx="3102">
                  <c:v>32.64683267896051</c:v>
                </c:pt>
                <c:pt idx="3103">
                  <c:v>32.6442123309267</c:v>
                </c:pt>
                <c:pt idx="3104">
                  <c:v>32.64159299362984</c:v>
                </c:pt>
                <c:pt idx="3105">
                  <c:v>32.6389730679458</c:v>
                </c:pt>
                <c:pt idx="3106">
                  <c:v>32.63635335344312</c:v>
                </c:pt>
                <c:pt idx="3107">
                  <c:v>32.6337338501047</c:v>
                </c:pt>
                <c:pt idx="3108">
                  <c:v>32.63111455791335</c:v>
                </c:pt>
                <c:pt idx="3109">
                  <c:v>32.62849627605115</c:v>
                </c:pt>
                <c:pt idx="3110">
                  <c:v>32.6258774060382</c:v>
                </c:pt>
                <c:pt idx="3111">
                  <c:v>32.62325874712095</c:v>
                </c:pt>
                <c:pt idx="3112">
                  <c:v>32.62064029928219</c:v>
                </c:pt>
                <c:pt idx="3113">
                  <c:v>32.61802206250493</c:v>
                </c:pt>
                <c:pt idx="3114">
                  <c:v>32.61540483564902</c:v>
                </c:pt>
                <c:pt idx="3115">
                  <c:v>32.6127870208788</c:v>
                </c:pt>
                <c:pt idx="3116">
                  <c:v>32.61016941711858</c:v>
                </c:pt>
                <c:pt idx="3117">
                  <c:v>32.60755202435132</c:v>
                </c:pt>
                <c:pt idx="3118">
                  <c:v>32.60493484255984</c:v>
                </c:pt>
                <c:pt idx="3119">
                  <c:v>32.60231867028216</c:v>
                </c:pt>
                <c:pt idx="3120">
                  <c:v>32.59970191032647</c:v>
                </c:pt>
                <c:pt idx="3121">
                  <c:v>32.59708536129519</c:v>
                </c:pt>
                <c:pt idx="3122">
                  <c:v>32.59446902317124</c:v>
                </c:pt>
                <c:pt idx="3123">
                  <c:v>32.59185289593746</c:v>
                </c:pt>
                <c:pt idx="3124">
                  <c:v>32.58923777781015</c:v>
                </c:pt>
                <c:pt idx="3125">
                  <c:v>32.58662207224103</c:v>
                </c:pt>
                <c:pt idx="3126">
                  <c:v>32.58400657751076</c:v>
                </c:pt>
                <c:pt idx="3127">
                  <c:v>32.58139129360222</c:v>
                </c:pt>
                <c:pt idx="3128">
                  <c:v>32.57877622049833</c:v>
                </c:pt>
                <c:pt idx="3129">
                  <c:v>32.57616215609371</c:v>
                </c:pt>
                <c:pt idx="3130">
                  <c:v>32.57354750448336</c:v>
                </c:pt>
                <c:pt idx="3131">
                  <c:v>32.57093306362634</c:v>
                </c:pt>
                <c:pt idx="3132">
                  <c:v>32.56831883350558</c:v>
                </c:pt>
                <c:pt idx="3133">
                  <c:v>32.56570481410383</c:v>
                </c:pt>
                <c:pt idx="3134">
                  <c:v>32.56309180299441</c:v>
                </c:pt>
                <c:pt idx="3135">
                  <c:v>32.5604782049153</c:v>
                </c:pt>
                <c:pt idx="3136">
                  <c:v>32.55786481750395</c:v>
                </c:pt>
                <c:pt idx="3137">
                  <c:v>32.55525164074339</c:v>
                </c:pt>
                <c:pt idx="3138">
                  <c:v>32.55263867461638</c:v>
                </c:pt>
                <c:pt idx="3139">
                  <c:v>32.55002671637487</c:v>
                </c:pt>
                <c:pt idx="3140">
                  <c:v>32.54741417139957</c:v>
                </c:pt>
                <c:pt idx="3141">
                  <c:v>32.54480183700662</c:v>
                </c:pt>
                <c:pt idx="3142">
                  <c:v>32.54218971317898</c:v>
                </c:pt>
                <c:pt idx="3143">
                  <c:v>32.53957779989948</c:v>
                </c:pt>
                <c:pt idx="3144">
                  <c:v>32.53696689409874</c:v>
                </c:pt>
                <c:pt idx="3145">
                  <c:v>32.53435540180011</c:v>
                </c:pt>
                <c:pt idx="3146">
                  <c:v>32.53174411999839</c:v>
                </c:pt>
                <c:pt idx="3147">
                  <c:v>32.52913304867654</c:v>
                </c:pt>
                <c:pt idx="3148">
                  <c:v>32.52652218781745</c:v>
                </c:pt>
                <c:pt idx="3149">
                  <c:v>32.52391233403061</c:v>
                </c:pt>
                <c:pt idx="3150">
                  <c:v>32.52130189398163</c:v>
                </c:pt>
                <c:pt idx="3151">
                  <c:v>32.51869166434417</c:v>
                </c:pt>
                <c:pt idx="3152">
                  <c:v>32.51608164510125</c:v>
                </c:pt>
                <c:pt idx="3153">
                  <c:v>32.51347183623572</c:v>
                </c:pt>
                <c:pt idx="3154">
                  <c:v>32.51086303403606</c:v>
                </c:pt>
                <c:pt idx="3155">
                  <c:v>32.50825364580998</c:v>
                </c:pt>
                <c:pt idx="3156">
                  <c:v>32.50564446791005</c:v>
                </c:pt>
                <c:pt idx="3157">
                  <c:v>32.50303550031934</c:v>
                </c:pt>
                <c:pt idx="3158">
                  <c:v>32.50042674302068</c:v>
                </c:pt>
                <c:pt idx="3159">
                  <c:v>32.49781899198178</c:v>
                </c:pt>
                <c:pt idx="3160">
                  <c:v>32.49521065515195</c:v>
                </c:pt>
                <c:pt idx="3161">
                  <c:v>32.49260252856303</c:v>
                </c:pt>
                <c:pt idx="3162">
                  <c:v>32.48999461219798</c:v>
                </c:pt>
                <c:pt idx="3163">
                  <c:v>32.48738690603973</c:v>
                </c:pt>
                <c:pt idx="3164">
                  <c:v>32.48478020573521</c:v>
                </c:pt>
                <c:pt idx="3165">
                  <c:v>32.4821729198753</c:v>
                </c:pt>
                <c:pt idx="3166">
                  <c:v>32.47956584417106</c:v>
                </c:pt>
                <c:pt idx="3167">
                  <c:v>32.47695897860536</c:v>
                </c:pt>
                <c:pt idx="3168">
                  <c:v>32.47435232316125</c:v>
                </c:pt>
                <c:pt idx="3169">
                  <c:v>32.47174667316504</c:v>
                </c:pt>
                <c:pt idx="3170">
                  <c:v>32.46914043784884</c:v>
                </c:pt>
                <c:pt idx="3171">
                  <c:v>32.46653441260305</c:v>
                </c:pt>
                <c:pt idx="3172">
                  <c:v>32.46392859741064</c:v>
                </c:pt>
                <c:pt idx="3173">
                  <c:v>32.46132299225461</c:v>
                </c:pt>
                <c:pt idx="3174">
                  <c:v>32.45871839214083</c:v>
                </c:pt>
                <c:pt idx="3175">
                  <c:v>32.45611320694231</c:v>
                </c:pt>
                <c:pt idx="3176">
                  <c:v>32.45350823172905</c:v>
                </c:pt>
                <c:pt idx="3177">
                  <c:v>32.45090346648399</c:v>
                </c:pt>
                <c:pt idx="3178">
                  <c:v>32.44829891119018</c:v>
                </c:pt>
                <c:pt idx="3179">
                  <c:v>32.4456953605331</c:v>
                </c:pt>
                <c:pt idx="3180">
                  <c:v>32.44309122502649</c:v>
                </c:pt>
                <c:pt idx="3181">
                  <c:v>32.44048729941999</c:v>
                </c:pt>
                <c:pt idx="3182">
                  <c:v>32.43788358369655</c:v>
                </c:pt>
                <c:pt idx="3183">
                  <c:v>32.43528007783929</c:v>
                </c:pt>
                <c:pt idx="3184">
                  <c:v>32.43267757621339</c:v>
                </c:pt>
                <c:pt idx="3185">
                  <c:v>32.43007448997314</c:v>
                </c:pt>
                <c:pt idx="3186">
                  <c:v>32.42747161354789</c:v>
                </c:pt>
                <c:pt idx="3187">
                  <c:v>32.42486894692064</c:v>
                </c:pt>
                <c:pt idx="3188">
                  <c:v>32.42226649007436</c:v>
                </c:pt>
                <c:pt idx="3189">
                  <c:v>32.41966503705437</c:v>
                </c:pt>
                <c:pt idx="3190">
                  <c:v>32.41706299965502</c:v>
                </c:pt>
                <c:pt idx="3191">
                  <c:v>32.41446117198558</c:v>
                </c:pt>
                <c:pt idx="3192">
                  <c:v>32.41185955402916</c:v>
                </c:pt>
                <c:pt idx="3193">
                  <c:v>32.40925814576867</c:v>
                </c:pt>
                <c:pt idx="3194">
                  <c:v>32.40665774092948</c:v>
                </c:pt>
                <c:pt idx="3195">
                  <c:v>32.40405675194584</c:v>
                </c:pt>
                <c:pt idx="3196">
                  <c:v>32.40145597260715</c:v>
                </c:pt>
                <c:pt idx="3197">
                  <c:v>32.39885540289639</c:v>
                </c:pt>
                <c:pt idx="3198">
                  <c:v>32.39625504279658</c:v>
                </c:pt>
                <c:pt idx="3199">
                  <c:v>32.39365568571323</c:v>
                </c:pt>
                <c:pt idx="3200">
                  <c:v>32.39105574472037</c:v>
                </c:pt>
                <c:pt idx="3201">
                  <c:v>32.3884560132874</c:v>
                </c:pt>
                <c:pt idx="3202">
                  <c:v>32.38585649139739</c:v>
                </c:pt>
                <c:pt idx="3203">
                  <c:v>32.38325717903338</c:v>
                </c:pt>
                <c:pt idx="3204">
                  <c:v>32.38065886928124</c:v>
                </c:pt>
                <c:pt idx="3205">
                  <c:v>32.3780599758543</c:v>
                </c:pt>
                <c:pt idx="3206">
                  <c:v>32.37546129190231</c:v>
                </c:pt>
                <c:pt idx="3207">
                  <c:v>32.3728628174084</c:v>
                </c:pt>
                <c:pt idx="3208">
                  <c:v>32.37026455235548</c:v>
                </c:pt>
                <c:pt idx="3209">
                  <c:v>32.36766728950999</c:v>
                </c:pt>
                <c:pt idx="3210">
                  <c:v>32.36506944322434</c:v>
                </c:pt>
                <c:pt idx="3211">
                  <c:v>32.36247180632883</c:v>
                </c:pt>
                <c:pt idx="3212">
                  <c:v>32.35987437880638</c:v>
                </c:pt>
                <c:pt idx="3213">
                  <c:v>32.35727716064011</c:v>
                </c:pt>
                <c:pt idx="3214">
                  <c:v>32.35468094427699</c:v>
                </c:pt>
                <c:pt idx="3215">
                  <c:v>32.35208414470825</c:v>
                </c:pt>
                <c:pt idx="3216">
                  <c:v>32.34948755444476</c:v>
                </c:pt>
                <c:pt idx="3217">
                  <c:v>32.34689117346957</c:v>
                </c:pt>
                <c:pt idx="3218">
                  <c:v>32.34429500176567</c:v>
                </c:pt>
                <c:pt idx="3219">
                  <c:v>32.34169983146074</c:v>
                </c:pt>
                <c:pt idx="3220">
                  <c:v>32.33910407818474</c:v>
                </c:pt>
                <c:pt idx="3221">
                  <c:v>32.33650853412915</c:v>
                </c:pt>
                <c:pt idx="3222">
                  <c:v>32.33391319927703</c:v>
                </c:pt>
                <c:pt idx="3223">
                  <c:v>32.33131807361138</c:v>
                </c:pt>
                <c:pt idx="3224">
                  <c:v>32.32872394894076</c:v>
                </c:pt>
                <c:pt idx="3225">
                  <c:v>32.32612924153346</c:v>
                </c:pt>
                <c:pt idx="3226">
                  <c:v>32.3235347432618</c:v>
                </c:pt>
                <c:pt idx="3227">
                  <c:v>32.32094045410881</c:v>
                </c:pt>
                <c:pt idx="3228">
                  <c:v>32.31834637405758</c:v>
                </c:pt>
                <c:pt idx="3229">
                  <c:v>32.31575329459752</c:v>
                </c:pt>
                <c:pt idx="3230">
                  <c:v>32.31315963263511</c:v>
                </c:pt>
                <c:pt idx="3231">
                  <c:v>32.31056617972357</c:v>
                </c:pt>
                <c:pt idx="3232">
                  <c:v>32.30797293584605</c:v>
                </c:pt>
                <c:pt idx="3233">
                  <c:v>32.3053799009855</c:v>
                </c:pt>
                <c:pt idx="3234">
                  <c:v>32.30278786631246</c:v>
                </c:pt>
                <c:pt idx="3235">
                  <c:v>32.3001952493714</c:v>
                </c:pt>
                <c:pt idx="3236">
                  <c:v>32.29760284139645</c:v>
                </c:pt>
                <c:pt idx="3237">
                  <c:v>32.2950106423708</c:v>
                </c:pt>
                <c:pt idx="3238">
                  <c:v>32.29241865227745</c:v>
                </c:pt>
                <c:pt idx="3239">
                  <c:v>32.28982766196818</c:v>
                </c:pt>
                <c:pt idx="3240">
                  <c:v>32.28723608962495</c:v>
                </c:pt>
                <c:pt idx="3241">
                  <c:v>32.28464472616324</c:v>
                </c:pt>
                <c:pt idx="3242">
                  <c:v>32.28205357156612</c:v>
                </c:pt>
                <c:pt idx="3243">
                  <c:v>32.27946262581671</c:v>
                </c:pt>
                <c:pt idx="3244">
                  <c:v>32.27687267944808</c:v>
                </c:pt>
                <c:pt idx="3245">
                  <c:v>32.27428215127949</c:v>
                </c:pt>
                <c:pt idx="3246">
                  <c:v>32.27169183190782</c:v>
                </c:pt>
                <c:pt idx="3247">
                  <c:v>32.26910172131614</c:v>
                </c:pt>
                <c:pt idx="3248">
                  <c:v>32.26651181948752</c:v>
                </c:pt>
                <c:pt idx="3249">
                  <c:v>32.2639229166366</c:v>
                </c:pt>
                <c:pt idx="3250">
                  <c:v>32.26133343221966</c:v>
                </c:pt>
                <c:pt idx="3251">
                  <c:v>32.25874415651506</c:v>
                </c:pt>
                <c:pt idx="3252">
                  <c:v>32.25615508950586</c:v>
                </c:pt>
                <c:pt idx="3253">
                  <c:v>32.25356623117517</c:v>
                </c:pt>
                <c:pt idx="3254">
                  <c:v>32.2509783714192</c:v>
                </c:pt>
                <c:pt idx="3255">
                  <c:v>32.2483899303311</c:v>
                </c:pt>
                <c:pt idx="3256">
                  <c:v>32.24580169787078</c:v>
                </c:pt>
                <c:pt idx="3257">
                  <c:v>32.24321367402134</c:v>
                </c:pt>
                <c:pt idx="3258">
                  <c:v>32.24062585876587</c:v>
                </c:pt>
                <c:pt idx="3259">
                  <c:v>32.23803904168235</c:v>
                </c:pt>
                <c:pt idx="3260">
                  <c:v>32.23545164350047</c:v>
                </c:pt>
                <c:pt idx="3261">
                  <c:v>32.23286445382364</c:v>
                </c:pt>
                <c:pt idx="3262">
                  <c:v>32.2302774723271</c:v>
                </c:pt>
                <c:pt idx="3263">
                  <c:v>32.227690699334</c:v>
                </c:pt>
                <c:pt idx="3264">
                  <c:v>32.22510492410435</c:v>
                </c:pt>
                <c:pt idx="3265">
                  <c:v>32.22251856800377</c:v>
                </c:pt>
                <c:pt idx="3266">
                  <c:v>32.21993242035586</c:v>
                </c:pt>
                <c:pt idx="3267">
                  <c:v>32.21734648114363</c:v>
                </c:pt>
                <c:pt idx="3268">
                  <c:v>32.21476075035032</c:v>
                </c:pt>
                <c:pt idx="3269">
                  <c:v>32.21217601691775</c:v>
                </c:pt>
                <c:pt idx="3270">
                  <c:v>32.20959070284764</c:v>
                </c:pt>
                <c:pt idx="3271">
                  <c:v>32.20700559714557</c:v>
                </c:pt>
                <c:pt idx="3272">
                  <c:v>32.20442069979462</c:v>
                </c:pt>
                <c:pt idx="3273">
                  <c:v>32.2018360107779</c:v>
                </c:pt>
                <c:pt idx="3274">
                  <c:v>32.19925231871943</c:v>
                </c:pt>
                <c:pt idx="3275">
                  <c:v>32.19666804625675</c:v>
                </c:pt>
                <c:pt idx="3276">
                  <c:v>32.19408398207751</c:v>
                </c:pt>
                <c:pt idx="3277">
                  <c:v>32.1915001261648</c:v>
                </c:pt>
                <c:pt idx="3278">
                  <c:v>32.1889164785017</c:v>
                </c:pt>
                <c:pt idx="3279">
                  <c:v>32.18633382739456</c:v>
                </c:pt>
                <c:pt idx="3280">
                  <c:v>32.1837505961164</c:v>
                </c:pt>
                <c:pt idx="3281">
                  <c:v>32.18116757303709</c:v>
                </c:pt>
                <c:pt idx="3282">
                  <c:v>32.17858475813984</c:v>
                </c:pt>
                <c:pt idx="3283">
                  <c:v>32.17600215140759</c:v>
                </c:pt>
                <c:pt idx="3284">
                  <c:v>32.17342054082921</c:v>
                </c:pt>
                <c:pt idx="3285">
                  <c:v>32.17083835031288</c:v>
                </c:pt>
                <c:pt idx="3286">
                  <c:v>32.16825636791092</c:v>
                </c:pt>
                <c:pt idx="3287">
                  <c:v>32.16567459360638</c:v>
                </c:pt>
                <c:pt idx="3288">
                  <c:v>32.16309302738244</c:v>
                </c:pt>
                <c:pt idx="3289">
                  <c:v>32.16051245691036</c:v>
                </c:pt>
                <c:pt idx="3290">
                  <c:v>32.15793130673335</c:v>
                </c:pt>
                <c:pt idx="3291">
                  <c:v>32.15535036458623</c:v>
                </c:pt>
                <c:pt idx="3292">
                  <c:v>32.15276963045207</c:v>
                </c:pt>
                <c:pt idx="3293">
                  <c:v>32.15018910431399</c:v>
                </c:pt>
                <c:pt idx="3294">
                  <c:v>32.14760957352595</c:v>
                </c:pt>
                <c:pt idx="3295">
                  <c:v>32.14502946326594</c:v>
                </c:pt>
                <c:pt idx="3296">
                  <c:v>32.14244956095136</c:v>
                </c:pt>
                <c:pt idx="3297">
                  <c:v>32.13986986656531</c:v>
                </c:pt>
                <c:pt idx="3298">
                  <c:v>32.13729038009091</c:v>
                </c:pt>
                <c:pt idx="3299">
                  <c:v>32.1347118885649</c:v>
                </c:pt>
                <c:pt idx="3300">
                  <c:v>32.13213281779975</c:v>
                </c:pt>
                <c:pt idx="3301">
                  <c:v>32.12955395489556</c:v>
                </c:pt>
                <c:pt idx="3302">
                  <c:v>32.12697529983554</c:v>
                </c:pt>
                <c:pt idx="3303">
                  <c:v>32.12439685260278</c:v>
                </c:pt>
                <c:pt idx="3304">
                  <c:v>32.12181939991691</c:v>
                </c:pt>
                <c:pt idx="3305">
                  <c:v>32.11924136822461</c:v>
                </c:pt>
                <c:pt idx="3306">
                  <c:v>32.116663544309</c:v>
                </c:pt>
                <c:pt idx="3307">
                  <c:v>32.11408592815312</c:v>
                </c:pt>
                <c:pt idx="3308">
                  <c:v>32.11150851974012</c:v>
                </c:pt>
                <c:pt idx="3309">
                  <c:v>32.10893210547276</c:v>
                </c:pt>
                <c:pt idx="3310">
                  <c:v>32.1063551124316</c:v>
                </c:pt>
                <c:pt idx="3311">
                  <c:v>32.10377832708275</c:v>
                </c:pt>
                <c:pt idx="3312">
                  <c:v>32.10120174940932</c:v>
                </c:pt>
                <c:pt idx="3313">
                  <c:v>32.09862537939448</c:v>
                </c:pt>
                <c:pt idx="3314">
                  <c:v>32.09605000312406</c:v>
                </c:pt>
                <c:pt idx="3315">
                  <c:v>32.09347404831242</c:v>
                </c:pt>
                <c:pt idx="3316">
                  <c:v>32.09089830110882</c:v>
                </c:pt>
                <c:pt idx="3317">
                  <c:v>32.08832276149631</c:v>
                </c:pt>
                <c:pt idx="3318">
                  <c:v>32.08574742945815</c:v>
                </c:pt>
                <c:pt idx="3319">
                  <c:v>32.0831730907634</c:v>
                </c:pt>
                <c:pt idx="3320">
                  <c:v>32.08059817375992</c:v>
                </c:pt>
                <c:pt idx="3321">
                  <c:v>32.07802346428014</c:v>
                </c:pt>
                <c:pt idx="3322">
                  <c:v>32.07544896230731</c:v>
                </c:pt>
                <c:pt idx="3323">
                  <c:v>32.07287466782449</c:v>
                </c:pt>
                <c:pt idx="3324">
                  <c:v>32.0703013662843</c:v>
                </c:pt>
                <c:pt idx="3325">
                  <c:v>32.06772748666771</c:v>
                </c:pt>
                <c:pt idx="3326">
                  <c:v>32.06515381449068</c:v>
                </c:pt>
                <c:pt idx="3327">
                  <c:v>32.0625803497363</c:v>
                </c:pt>
                <c:pt idx="3328">
                  <c:v>32.06000709238775</c:v>
                </c:pt>
                <c:pt idx="3329">
                  <c:v>32.05743482758118</c:v>
                </c:pt>
                <c:pt idx="3330">
                  <c:v>32.05486198493047</c:v>
                </c:pt>
                <c:pt idx="3331">
                  <c:v>32.05228934963515</c:v>
                </c:pt>
                <c:pt idx="3332">
                  <c:v>32.0497169216783</c:v>
                </c:pt>
                <c:pt idx="3333">
                  <c:v>32.04714470104307</c:v>
                </c:pt>
                <c:pt idx="3334">
                  <c:v>32.04457347254937</c:v>
                </c:pt>
                <c:pt idx="3335">
                  <c:v>32.04200166644375</c:v>
                </c:pt>
                <c:pt idx="3336">
                  <c:v>32.0394300676093</c:v>
                </c:pt>
                <c:pt idx="3337">
                  <c:v>32.03685867602921</c:v>
                </c:pt>
                <c:pt idx="3338">
                  <c:v>32.03428749168656</c:v>
                </c:pt>
                <c:pt idx="3339">
                  <c:v>32.03171729908521</c:v>
                </c:pt>
                <c:pt idx="3340">
                  <c:v>32.02914652910398</c:v>
                </c:pt>
                <c:pt idx="3341">
                  <c:v>32.02657596630984</c:v>
                </c:pt>
                <c:pt idx="3342">
                  <c:v>32.02400561068588</c:v>
                </c:pt>
                <c:pt idx="3343">
                  <c:v>32.02143546221535</c:v>
                </c:pt>
                <c:pt idx="3344">
                  <c:v>32.01886630508588</c:v>
                </c:pt>
                <c:pt idx="3345">
                  <c:v>32.01629657080854</c:v>
                </c:pt>
                <c:pt idx="3346">
                  <c:v>32.01372704363422</c:v>
                </c:pt>
                <c:pt idx="3347">
                  <c:v>32.01115772354607</c:v>
                </c:pt>
                <c:pt idx="3348">
                  <c:v>32.00858861052731</c:v>
                </c:pt>
                <c:pt idx="3349">
                  <c:v>32.0060204884495</c:v>
                </c:pt>
                <c:pt idx="3350">
                  <c:v>32.00345178945586</c:v>
                </c:pt>
                <c:pt idx="3351">
                  <c:v>32.00088329748112</c:v>
                </c:pt>
                <c:pt idx="3352">
                  <c:v>31.99831501250855</c:v>
                </c:pt>
                <c:pt idx="3353">
                  <c:v>31.99574693452127</c:v>
                </c:pt>
                <c:pt idx="3354">
                  <c:v>31.99317984707521</c:v>
                </c:pt>
                <c:pt idx="3355">
                  <c:v>31.99061218294508</c:v>
                </c:pt>
                <c:pt idx="3356">
                  <c:v>31.98804472574992</c:v>
                </c:pt>
                <c:pt idx="3357">
                  <c:v>31.98547747547287</c:v>
                </c:pt>
                <c:pt idx="3358">
                  <c:v>31.98291043209718</c:v>
                </c:pt>
                <c:pt idx="3359">
                  <c:v>31.98034437886298</c:v>
                </c:pt>
                <c:pt idx="3360">
                  <c:v>31.9777777491765</c:v>
                </c:pt>
                <c:pt idx="3361">
                  <c:v>31.97521132634097</c:v>
                </c:pt>
                <c:pt idx="3362">
                  <c:v>31.97264511033962</c:v>
                </c:pt>
                <c:pt idx="3363">
                  <c:v>31.97007910115568</c:v>
                </c:pt>
                <c:pt idx="3364">
                  <c:v>31.96751408171376</c:v>
                </c:pt>
                <c:pt idx="3365">
                  <c:v>31.96494848605115</c:v>
                </c:pt>
                <c:pt idx="3366">
                  <c:v>31.96238309715558</c:v>
                </c:pt>
                <c:pt idx="3367">
                  <c:v>31.9598179150103</c:v>
                </c:pt>
                <c:pt idx="3368">
                  <c:v>31.95725293959848</c:v>
                </c:pt>
                <c:pt idx="3369">
                  <c:v>31.95468895352936</c:v>
                </c:pt>
                <c:pt idx="3370">
                  <c:v>31.9521243914711</c:v>
                </c:pt>
                <c:pt idx="3371">
                  <c:v>31.94956003609601</c:v>
                </c:pt>
                <c:pt idx="3372">
                  <c:v>31.94699588738728</c:v>
                </c:pt>
                <c:pt idx="3373">
                  <c:v>31.94443194532817</c:v>
                </c:pt>
                <c:pt idx="3374">
                  <c:v>31.9418689922126</c:v>
                </c:pt>
                <c:pt idx="3375">
                  <c:v>31.93930546333933</c:v>
                </c:pt>
                <c:pt idx="3376">
                  <c:v>31.93674214106535</c:v>
                </c:pt>
                <c:pt idx="3377">
                  <c:v>31.93417902537395</c:v>
                </c:pt>
                <c:pt idx="3378">
                  <c:v>31.9316161162483</c:v>
                </c:pt>
                <c:pt idx="3379">
                  <c:v>31.92905419566717</c:v>
                </c:pt>
                <c:pt idx="3380">
                  <c:v>31.92649169955973</c:v>
                </c:pt>
                <c:pt idx="3381">
                  <c:v>31.92392940996778</c:v>
                </c:pt>
                <c:pt idx="3382">
                  <c:v>31.92136732687457</c:v>
                </c:pt>
                <c:pt idx="3383">
                  <c:v>31.9188054502633</c:v>
                </c:pt>
                <c:pt idx="3384">
                  <c:v>31.91624456179773</c:v>
                </c:pt>
                <c:pt idx="3385">
                  <c:v>31.91368309803714</c:v>
                </c:pt>
                <c:pt idx="3386">
                  <c:v>31.91112184070825</c:v>
                </c:pt>
                <c:pt idx="3387">
                  <c:v>31.90856078979431</c:v>
                </c:pt>
                <c:pt idx="3388">
                  <c:v>31.90599994527857</c:v>
                </c:pt>
                <c:pt idx="3389">
                  <c:v>31.90344008850983</c:v>
                </c:pt>
                <c:pt idx="3390">
                  <c:v>31.9008796566773</c:v>
                </c:pt>
                <c:pt idx="3391">
                  <c:v>31.89831943119271</c:v>
                </c:pt>
                <c:pt idx="3392">
                  <c:v>31.89575941203933</c:v>
                </c:pt>
                <c:pt idx="3393">
                  <c:v>31.89319959920043</c:v>
                </c:pt>
                <c:pt idx="3394">
                  <c:v>31.89064077371004</c:v>
                </c:pt>
                <c:pt idx="3395">
                  <c:v>31.88808137338691</c:v>
                </c:pt>
                <c:pt idx="3396">
                  <c:v>31.885522179328</c:v>
                </c:pt>
                <c:pt idx="3397">
                  <c:v>31.88296319151668</c:v>
                </c:pt>
                <c:pt idx="3398">
                  <c:v>31.8804044099361</c:v>
                </c:pt>
                <c:pt idx="3399">
                  <c:v>31.87784661530571</c:v>
                </c:pt>
                <c:pt idx="3400">
                  <c:v>31.87528824607357</c:v>
                </c:pt>
                <c:pt idx="3401">
                  <c:v>31.87273008302202</c:v>
                </c:pt>
                <c:pt idx="3402">
                  <c:v>31.87017212613433</c:v>
                </c:pt>
                <c:pt idx="3403">
                  <c:v>31.86761437539377</c:v>
                </c:pt>
                <c:pt idx="3404">
                  <c:v>31.86505761120521</c:v>
                </c:pt>
                <c:pt idx="3405">
                  <c:v>31.8625002726458</c:v>
                </c:pt>
                <c:pt idx="3406">
                  <c:v>31.85994314018341</c:v>
                </c:pt>
                <c:pt idx="3407">
                  <c:v>31.85738621380122</c:v>
                </c:pt>
                <c:pt idx="3408">
                  <c:v>31.85482949348254</c:v>
                </c:pt>
                <c:pt idx="3409">
                  <c:v>31.85227375931784</c:v>
                </c:pt>
                <c:pt idx="3410">
                  <c:v>31.84971745101316</c:v>
                </c:pt>
                <c:pt idx="3411">
                  <c:v>31.84716134872183</c:v>
                </c:pt>
                <c:pt idx="3412">
                  <c:v>31.84460545242716</c:v>
                </c:pt>
                <c:pt idx="3413">
                  <c:v>31.84204976211241</c:v>
                </c:pt>
                <c:pt idx="3414">
                  <c:v>31.83949505755382</c:v>
                </c:pt>
                <c:pt idx="3415">
                  <c:v>31.83693977908595</c:v>
                </c:pt>
                <c:pt idx="3416">
                  <c:v>31.8343847065479</c:v>
                </c:pt>
                <c:pt idx="3417">
                  <c:v>31.83182983992292</c:v>
                </c:pt>
                <c:pt idx="3418">
                  <c:v>31.82927517919437</c:v>
                </c:pt>
                <c:pt idx="3419">
                  <c:v>31.82672150382425</c:v>
                </c:pt>
                <c:pt idx="3420">
                  <c:v>31.82416725477553</c:v>
                </c:pt>
                <c:pt idx="3421">
                  <c:v>31.82161321157308</c:v>
                </c:pt>
                <c:pt idx="3422">
                  <c:v>31.81905937420024</c:v>
                </c:pt>
                <c:pt idx="3423">
                  <c:v>31.81650574264027</c:v>
                </c:pt>
                <c:pt idx="3424">
                  <c:v>31.81395309604125</c:v>
                </c:pt>
                <c:pt idx="3425">
                  <c:v>31.81139987599416</c:v>
                </c:pt>
                <c:pt idx="3426">
                  <c:v>31.80884686170987</c:v>
                </c:pt>
                <c:pt idx="3427">
                  <c:v>31.8062940531717</c:v>
                </c:pt>
                <c:pt idx="3428">
                  <c:v>31.80374145036292</c:v>
                </c:pt>
                <c:pt idx="3429">
                  <c:v>31.80118983211777</c:v>
                </c:pt>
                <c:pt idx="3430">
                  <c:v>31.79863764065501</c:v>
                </c:pt>
                <c:pt idx="3431">
                  <c:v>31.79608565487161</c:v>
                </c:pt>
                <c:pt idx="3432">
                  <c:v>31.79353387475085</c:v>
                </c:pt>
                <c:pt idx="3433">
                  <c:v>31.79098230027613</c:v>
                </c:pt>
                <c:pt idx="3434">
                  <c:v>31.78843170996775</c:v>
                </c:pt>
                <c:pt idx="3435">
                  <c:v>31.78588054667221</c:v>
                </c:pt>
                <c:pt idx="3436">
                  <c:v>31.78332958897256</c:v>
                </c:pt>
                <c:pt idx="3437">
                  <c:v>31.78077883685224</c:v>
                </c:pt>
                <c:pt idx="3438">
                  <c:v>31.77822829029449</c:v>
                </c:pt>
                <c:pt idx="3439">
                  <c:v>31.7756787275061</c:v>
                </c:pt>
                <c:pt idx="3440">
                  <c:v>31.77312859196078</c:v>
                </c:pt>
                <c:pt idx="3441">
                  <c:v>31.77057866192804</c:v>
                </c:pt>
                <c:pt idx="3442">
                  <c:v>31.76802893739118</c:v>
                </c:pt>
                <c:pt idx="3443">
                  <c:v>31.76547941833361</c:v>
                </c:pt>
                <c:pt idx="3444">
                  <c:v>31.76293088264853</c:v>
                </c:pt>
                <c:pt idx="3445">
                  <c:v>31.76038177443671</c:v>
                </c:pt>
                <c:pt idx="3446">
                  <c:v>31.75783287165412</c:v>
                </c:pt>
                <c:pt idx="3447">
                  <c:v>31.75528417428412</c:v>
                </c:pt>
                <c:pt idx="3448">
                  <c:v>31.75273568231002</c:v>
                </c:pt>
                <c:pt idx="3449">
                  <c:v>31.75018817331177</c:v>
                </c:pt>
                <c:pt idx="3450">
                  <c:v>31.74764009201687</c:v>
                </c:pt>
                <c:pt idx="3451">
                  <c:v>31.74509221606788</c:v>
                </c:pt>
                <c:pt idx="3452">
                  <c:v>31.74254454544822</c:v>
                </c:pt>
                <c:pt idx="3453">
                  <c:v>31.7399970801412</c:v>
                </c:pt>
                <c:pt idx="3454">
                  <c:v>31.73745059741346</c:v>
                </c:pt>
                <c:pt idx="3455">
                  <c:v>31.7349035426191</c:v>
                </c:pt>
                <c:pt idx="3456">
                  <c:v>31.73235669308741</c:v>
                </c:pt>
                <c:pt idx="3457">
                  <c:v>31.72981004880176</c:v>
                </c:pt>
                <c:pt idx="3458">
                  <c:v>31.72726360974551</c:v>
                </c:pt>
                <c:pt idx="3459">
                  <c:v>31.72471815287217</c:v>
                </c:pt>
                <c:pt idx="3460">
                  <c:v>31.72217212416214</c:v>
                </c:pt>
                <c:pt idx="3461">
                  <c:v>31.71962630063156</c:v>
                </c:pt>
                <c:pt idx="3462">
                  <c:v>31.71708068226382</c:v>
                </c:pt>
                <c:pt idx="3463">
                  <c:v>31.71453526904224</c:v>
                </c:pt>
                <c:pt idx="3464">
                  <c:v>31.71199083760739</c:v>
                </c:pt>
                <c:pt idx="3465">
                  <c:v>31.70944583456565</c:v>
                </c:pt>
                <c:pt idx="3466">
                  <c:v>31.70690103662024</c:v>
                </c:pt>
                <c:pt idx="3467">
                  <c:v>31.70435644375445</c:v>
                </c:pt>
                <c:pt idx="3468">
                  <c:v>31.70181205595166</c:v>
                </c:pt>
                <c:pt idx="3469">
                  <c:v>31.69926864953955</c:v>
                </c:pt>
                <c:pt idx="3470">
                  <c:v>31.69672467175032</c:v>
                </c:pt>
                <c:pt idx="3471">
                  <c:v>31.69418089897423</c:v>
                </c:pt>
                <c:pt idx="3472">
                  <c:v>31.69163733119464</c:v>
                </c:pt>
                <c:pt idx="3473">
                  <c:v>31.68909396839492</c:v>
                </c:pt>
                <c:pt idx="3474">
                  <c:v>31.68655158659</c:v>
                </c:pt>
                <c:pt idx="3475">
                  <c:v>31.68400863363763</c:v>
                </c:pt>
                <c:pt idx="3476">
                  <c:v>31.68146588561527</c:v>
                </c:pt>
                <c:pt idx="3477">
                  <c:v>31.6789233425063</c:v>
                </c:pt>
                <c:pt idx="3478">
                  <c:v>31.67638100429412</c:v>
                </c:pt>
                <c:pt idx="3479">
                  <c:v>31.67383964668102</c:v>
                </c:pt>
                <c:pt idx="3480">
                  <c:v>31.67129771815004</c:v>
                </c:pt>
                <c:pt idx="3481">
                  <c:v>31.66875599446599</c:v>
                </c:pt>
                <c:pt idx="3482">
                  <c:v>31.66621447561227</c:v>
                </c:pt>
                <c:pt idx="3483">
                  <c:v>31.66367316157227</c:v>
                </c:pt>
                <c:pt idx="3484">
                  <c:v>31.66113282773581</c:v>
                </c:pt>
                <c:pt idx="3485">
                  <c:v>31.65859192321095</c:v>
                </c:pt>
                <c:pt idx="3486">
                  <c:v>31.65605122344998</c:v>
                </c:pt>
                <c:pt idx="3487">
                  <c:v>31.65351072843631</c:v>
                </c:pt>
                <c:pt idx="3488">
                  <c:v>31.65097043815333</c:v>
                </c:pt>
                <c:pt idx="3489">
                  <c:v>31.64843112767852</c:v>
                </c:pt>
                <c:pt idx="3490">
                  <c:v>31.64589124674468</c:v>
                </c:pt>
                <c:pt idx="3491">
                  <c:v>31.64335157049173</c:v>
                </c:pt>
                <c:pt idx="3492">
                  <c:v>31.6408120989031</c:v>
                </c:pt>
                <c:pt idx="3493">
                  <c:v>31.63827283196218</c:v>
                </c:pt>
                <c:pt idx="3494">
                  <c:v>31.6357345444342</c:v>
                </c:pt>
                <c:pt idx="3495">
                  <c:v>31.6331956866765</c:v>
                </c:pt>
                <c:pt idx="3496">
                  <c:v>31.63065703351672</c:v>
                </c:pt>
                <c:pt idx="3497">
                  <c:v>31.62811858493829</c:v>
                </c:pt>
                <c:pt idx="3498">
                  <c:v>31.62558034092462</c:v>
                </c:pt>
                <c:pt idx="3499">
                  <c:v>31.62304307592886</c:v>
                </c:pt>
                <c:pt idx="3500">
                  <c:v>31.62050524093255</c:v>
                </c:pt>
                <c:pt idx="3501">
                  <c:v>31.6179676100259</c:v>
                </c:pt>
                <c:pt idx="3502">
                  <c:v>31.61543018350658</c:v>
                </c:pt>
                <c:pt idx="3503">
                  <c:v>31.61289296146158</c:v>
                </c:pt>
                <c:pt idx="3504">
                  <c:v>31.6103567180322</c:v>
                </c:pt>
                <c:pt idx="3505">
                  <c:v>31.60781990482363</c:v>
                </c:pt>
                <c:pt idx="3506">
                  <c:v>31.60528329603955</c:v>
                </c:pt>
                <c:pt idx="3507">
                  <c:v>31.60274689166332</c:v>
                </c:pt>
                <c:pt idx="3508">
                  <c:v>31.60021069167842</c:v>
                </c:pt>
                <c:pt idx="3509">
                  <c:v>31.59767546991418</c:v>
                </c:pt>
                <c:pt idx="3510">
                  <c:v>31.59513967859957</c:v>
                </c:pt>
                <c:pt idx="3511">
                  <c:v>31.59260409162642</c:v>
                </c:pt>
                <c:pt idx="3512">
                  <c:v>31.5900687089781</c:v>
                </c:pt>
                <c:pt idx="3513">
                  <c:v>31.58753353063798</c:v>
                </c:pt>
                <c:pt idx="3514">
                  <c:v>31.58499933012382</c:v>
                </c:pt>
                <c:pt idx="3515">
                  <c:v>31.58246456028808</c:v>
                </c:pt>
                <c:pt idx="3516">
                  <c:v>31.57992999471073</c:v>
                </c:pt>
                <c:pt idx="3517">
                  <c:v>31.57739563337523</c:v>
                </c:pt>
                <c:pt idx="3518">
                  <c:v>31.57486147626496</c:v>
                </c:pt>
                <c:pt idx="3519">
                  <c:v>31.57232829658603</c:v>
                </c:pt>
                <c:pt idx="3520">
                  <c:v>31.56979454781414</c:v>
                </c:pt>
                <c:pt idx="3521">
                  <c:v>31.56726100321771</c:v>
                </c:pt>
                <c:pt idx="3522">
                  <c:v>31.56472766278014</c:v>
                </c:pt>
                <c:pt idx="3523">
                  <c:v>31.56219452648486</c:v>
                </c:pt>
                <c:pt idx="3524">
                  <c:v>31.5596623672265</c:v>
                </c:pt>
                <c:pt idx="3525">
                  <c:v>31.55712963910372</c:v>
                </c:pt>
                <c:pt idx="3526">
                  <c:v>31.55459711507348</c:v>
                </c:pt>
                <c:pt idx="3527">
                  <c:v>31.55206479511918</c:v>
                </c:pt>
                <c:pt idx="3528">
                  <c:v>31.5495326792242</c:v>
                </c:pt>
                <c:pt idx="3529">
                  <c:v>31.54700153997193</c:v>
                </c:pt>
                <c:pt idx="3530">
                  <c:v>31.54446983208372</c:v>
                </c:pt>
                <c:pt idx="3531">
                  <c:v>31.54193832820514</c:v>
                </c:pt>
                <c:pt idx="3532">
                  <c:v>31.5394070283196</c:v>
                </c:pt>
                <c:pt idx="3533">
                  <c:v>31.53687593241053</c:v>
                </c:pt>
                <c:pt idx="3534">
                  <c:v>31.53434581275005</c:v>
                </c:pt>
                <c:pt idx="3535">
                  <c:v>31.531815124682</c:v>
                </c:pt>
                <c:pt idx="3536">
                  <c:v>31.52928464054071</c:v>
                </c:pt>
                <c:pt idx="3537">
                  <c:v>31.52675436030963</c:v>
                </c:pt>
                <c:pt idx="3538">
                  <c:v>31.52422428397218</c:v>
                </c:pt>
                <c:pt idx="3539">
                  <c:v>31.5216951834894</c:v>
                </c:pt>
                <c:pt idx="3540">
                  <c:v>31.51916551482732</c:v>
                </c:pt>
                <c:pt idx="3541">
                  <c:v>31.5166360500092</c:v>
                </c:pt>
                <c:pt idx="3542">
                  <c:v>31.51410678901847</c:v>
                </c:pt>
                <c:pt idx="3543">
                  <c:v>31.51157773183857</c:v>
                </c:pt>
                <c:pt idx="3544">
                  <c:v>31.50904965011956</c:v>
                </c:pt>
                <c:pt idx="3545">
                  <c:v>31.50652100044947</c:v>
                </c:pt>
                <c:pt idx="3546">
                  <c:v>31.50399255454054</c:v>
                </c:pt>
                <c:pt idx="3547">
                  <c:v>31.50146431237624</c:v>
                </c:pt>
                <c:pt idx="3548">
                  <c:v>31.49893627393997</c:v>
                </c:pt>
                <c:pt idx="3549">
                  <c:v>31.49640921057103</c:v>
                </c:pt>
                <c:pt idx="3550">
                  <c:v>31.49388157947913</c:v>
                </c:pt>
                <c:pt idx="3551">
                  <c:v>31.49135415206565</c:v>
                </c:pt>
                <c:pt idx="3552">
                  <c:v>31.48882692831403</c:v>
                </c:pt>
                <c:pt idx="3553">
                  <c:v>31.48629990820774</c:v>
                </c:pt>
                <c:pt idx="3554">
                  <c:v>31.48377386277532</c:v>
                </c:pt>
                <c:pt idx="3555">
                  <c:v>31.48124724984797</c:v>
                </c:pt>
                <c:pt idx="3556">
                  <c:v>31.47872084051634</c:v>
                </c:pt>
                <c:pt idx="3557">
                  <c:v>31.47619463476388</c:v>
                </c:pt>
                <c:pt idx="3558">
                  <c:v>31.4736686325741</c:v>
                </c:pt>
                <c:pt idx="3559">
                  <c:v>31.47114360466488</c:v>
                </c:pt>
                <c:pt idx="3560">
                  <c:v>31.46861800948868</c:v>
                </c:pt>
                <c:pt idx="3561">
                  <c:v>31.46609261782551</c:v>
                </c:pt>
                <c:pt idx="3562">
                  <c:v>31.46356742965888</c:v>
                </c:pt>
                <c:pt idx="3563">
                  <c:v>31.46104244497221</c:v>
                </c:pt>
                <c:pt idx="3564">
                  <c:v>31.45851843417307</c:v>
                </c:pt>
                <c:pt idx="3565">
                  <c:v>31.45599385633476</c:v>
                </c:pt>
                <c:pt idx="3566">
                  <c:v>31.45346948192688</c:v>
                </c:pt>
                <c:pt idx="3567">
                  <c:v>31.4509453109329</c:v>
                </c:pt>
                <c:pt idx="3568">
                  <c:v>31.44842134333628</c:v>
                </c:pt>
                <c:pt idx="3569">
                  <c:v>31.44589834923426</c:v>
                </c:pt>
                <c:pt idx="3570">
                  <c:v>31.44337478832082</c:v>
                </c:pt>
                <c:pt idx="3571">
                  <c:v>31.44085143075522</c:v>
                </c:pt>
                <c:pt idx="3572">
                  <c:v>31.43832827652091</c:v>
                </c:pt>
                <c:pt idx="3573">
                  <c:v>31.43580532560147</c:v>
                </c:pt>
                <c:pt idx="3574">
                  <c:v>31.43328334778377</c:v>
                </c:pt>
                <c:pt idx="3575">
                  <c:v>31.43076080338236</c:v>
                </c:pt>
                <c:pt idx="3576">
                  <c:v>31.42823846224623</c:v>
                </c:pt>
                <c:pt idx="3577">
                  <c:v>31.42571632435888</c:v>
                </c:pt>
                <c:pt idx="3578">
                  <c:v>31.42319438970382</c:v>
                </c:pt>
                <c:pt idx="3579">
                  <c:v>31.42067342775792</c:v>
                </c:pt>
                <c:pt idx="3580">
                  <c:v>31.41815189945589</c:v>
                </c:pt>
                <c:pt idx="3581">
                  <c:v>31.4156305743366</c:v>
                </c:pt>
                <c:pt idx="3582">
                  <c:v>31.41310945238364</c:v>
                </c:pt>
                <c:pt idx="3583">
                  <c:v>31.41058853358044</c:v>
                </c:pt>
                <c:pt idx="3584">
                  <c:v>31.40806858709396</c:v>
                </c:pt>
                <c:pt idx="3585">
                  <c:v>31.40554807447883</c:v>
                </c:pt>
                <c:pt idx="3586">
                  <c:v>31.40302776496405</c:v>
                </c:pt>
                <c:pt idx="3587">
                  <c:v>31.40050765853303</c:v>
                </c:pt>
                <c:pt idx="3588">
                  <c:v>31.39798775516939</c:v>
                </c:pt>
                <c:pt idx="3589">
                  <c:v>31.39546882373015</c:v>
                </c:pt>
                <c:pt idx="3590">
                  <c:v>31.39294932638971</c:v>
                </c:pt>
                <c:pt idx="3591">
                  <c:v>31.39043003206712</c:v>
                </c:pt>
                <c:pt idx="3592">
                  <c:v>31.38791094074594</c:v>
                </c:pt>
                <c:pt idx="3593">
                  <c:v>31.38539205240966</c:v>
                </c:pt>
                <c:pt idx="3594">
                  <c:v>31.3828741356057</c:v>
                </c:pt>
                <c:pt idx="3595">
                  <c:v>31.38035565312786</c:v>
                </c:pt>
                <c:pt idx="3596">
                  <c:v>31.37783737358549</c:v>
                </c:pt>
                <c:pt idx="3597">
                  <c:v>31.3753192969621</c:v>
                </c:pt>
                <c:pt idx="3598">
                  <c:v>31.37280142324128</c:v>
                </c:pt>
                <c:pt idx="3599">
                  <c:v>31.37028452066081</c:v>
                </c:pt>
                <c:pt idx="3600">
                  <c:v>31.3677670526337</c:v>
                </c:pt>
                <c:pt idx="3601">
                  <c:v>31.36524978745971</c:v>
                </c:pt>
                <c:pt idx="3602">
                  <c:v>31.36273272512234</c:v>
                </c:pt>
                <c:pt idx="3603">
                  <c:v>31.36021586560522</c:v>
                </c:pt>
                <c:pt idx="3604">
                  <c:v>31.35769997683666</c:v>
                </c:pt>
                <c:pt idx="3605">
                  <c:v>31.35518352284861</c:v>
                </c:pt>
                <c:pt idx="3606">
                  <c:v>31.35266727163133</c:v>
                </c:pt>
                <c:pt idx="3607">
                  <c:v>31.35015122316846</c:v>
                </c:pt>
                <c:pt idx="3608">
                  <c:v>31.34763537744345</c:v>
                </c:pt>
                <c:pt idx="3609">
                  <c:v>31.3451205020754</c:v>
                </c:pt>
                <c:pt idx="3610">
                  <c:v>31.34260506171493</c:v>
                </c:pt>
                <c:pt idx="3611">
                  <c:v>31.340089824043</c:v>
                </c:pt>
                <c:pt idx="3612">
                  <c:v>31.33757478904315</c:v>
                </c:pt>
                <c:pt idx="3613">
                  <c:v>31.33505995669891</c:v>
                </c:pt>
                <c:pt idx="3614">
                  <c:v>31.33254609432018</c:v>
                </c:pt>
                <c:pt idx="3615">
                  <c:v>31.33003166717603</c:v>
                </c:pt>
                <c:pt idx="3616">
                  <c:v>31.32751744263817</c:v>
                </c:pt>
                <c:pt idx="3617">
                  <c:v>31.32500342069016</c:v>
                </c:pt>
                <c:pt idx="3618">
                  <c:v>31.32248960131554</c:v>
                </c:pt>
                <c:pt idx="3619">
                  <c:v>31.31997675151516</c:v>
                </c:pt>
                <c:pt idx="3620">
                  <c:v>31.31746333717622</c:v>
                </c:pt>
                <c:pt idx="3621">
                  <c:v>31.3149501253614</c:v>
                </c:pt>
                <c:pt idx="3622">
                  <c:v>31.31243711605422</c:v>
                </c:pt>
                <c:pt idx="3623">
                  <c:v>31.30992430923827</c:v>
                </c:pt>
                <c:pt idx="3624">
                  <c:v>31.30741247160541</c:v>
                </c:pt>
                <c:pt idx="3625">
                  <c:v>31.30490006966084</c:v>
                </c:pt>
                <c:pt idx="3626">
                  <c:v>31.30238787015818</c:v>
                </c:pt>
                <c:pt idx="3627">
                  <c:v>31.29987587308105</c:v>
                </c:pt>
                <c:pt idx="3628">
                  <c:v>31.297364078413</c:v>
                </c:pt>
                <c:pt idx="3629">
                  <c:v>31.29485325253708</c:v>
                </c:pt>
                <c:pt idx="3630">
                  <c:v>31.29234186257617</c:v>
                </c:pt>
                <c:pt idx="3631">
                  <c:v>31.28983067497504</c:v>
                </c:pt>
                <c:pt idx="3632">
                  <c:v>31.28731968971734</c:v>
                </c:pt>
                <c:pt idx="3633">
                  <c:v>31.28480890678665</c:v>
                </c:pt>
                <c:pt idx="3634">
                  <c:v>31.28229909225725</c:v>
                </c:pt>
                <c:pt idx="3635">
                  <c:v>31.27978871386954</c:v>
                </c:pt>
                <c:pt idx="3636">
                  <c:v>31.27727853775954</c:v>
                </c:pt>
                <c:pt idx="3637">
                  <c:v>31.27476856391088</c:v>
                </c:pt>
                <c:pt idx="3638">
                  <c:v>31.27225879230712</c:v>
                </c:pt>
                <c:pt idx="3639">
                  <c:v>31.26974998871408</c:v>
                </c:pt>
                <c:pt idx="3640">
                  <c:v>31.26724062148925</c:v>
                </c:pt>
                <c:pt idx="3641">
                  <c:v>31.2647314564601</c:v>
                </c:pt>
                <c:pt idx="3642">
                  <c:v>31.26222249361026</c:v>
                </c:pt>
                <c:pt idx="3643">
                  <c:v>31.2597137329233</c:v>
                </c:pt>
                <c:pt idx="3644">
                  <c:v>31.25720593985664</c:v>
                </c:pt>
                <c:pt idx="3645">
                  <c:v>31.2546975833846</c:v>
                </c:pt>
                <c:pt idx="3646">
                  <c:v>31.25218942902627</c:v>
                </c:pt>
                <c:pt idx="3647">
                  <c:v>31.24968147676523</c:v>
                </c:pt>
                <c:pt idx="3648">
                  <c:v>31.24717372658515</c:v>
                </c:pt>
                <c:pt idx="3649">
                  <c:v>31.244666943635</c:v>
                </c:pt>
                <c:pt idx="3650">
                  <c:v>31.24215959750587</c:v>
                </c:pt>
                <c:pt idx="3651">
                  <c:v>31.23965245340855</c:v>
                </c:pt>
                <c:pt idx="3652">
                  <c:v>31.23714551132654</c:v>
                </c:pt>
                <c:pt idx="3653">
                  <c:v>31.23463877124352</c:v>
                </c:pt>
                <c:pt idx="3654">
                  <c:v>31.23213299800031</c:v>
                </c:pt>
                <c:pt idx="3655">
                  <c:v>31.22962666180445</c:v>
                </c:pt>
                <c:pt idx="3656">
                  <c:v>31.22712052755842</c:v>
                </c:pt>
                <c:pt idx="3657">
                  <c:v>31.22461459524584</c:v>
                </c:pt>
                <c:pt idx="3658">
                  <c:v>31.22210886485033</c:v>
                </c:pt>
                <c:pt idx="3659">
                  <c:v>31.21960410090467</c:v>
                </c:pt>
                <c:pt idx="3660">
                  <c:v>31.21709877423257</c:v>
                </c:pt>
                <c:pt idx="3661">
                  <c:v>31.21459364942843</c:v>
                </c:pt>
                <c:pt idx="3662">
                  <c:v>31.21208872647586</c:v>
                </c:pt>
                <c:pt idx="3663">
                  <c:v>31.2095840053585</c:v>
                </c:pt>
                <c:pt idx="3664">
                  <c:v>31.20708025030119</c:v>
                </c:pt>
                <c:pt idx="3665">
                  <c:v>31.20457593274358</c:v>
                </c:pt>
                <c:pt idx="3666">
                  <c:v>31.20207181697207</c:v>
                </c:pt>
                <c:pt idx="3667">
                  <c:v>31.19956790297032</c:v>
                </c:pt>
                <c:pt idx="3668">
                  <c:v>31.19706419072196</c:v>
                </c:pt>
                <c:pt idx="3669">
                  <c:v>31.19456144414402</c:v>
                </c:pt>
                <c:pt idx="3670">
                  <c:v>31.1920581352918</c:v>
                </c:pt>
                <c:pt idx="3671">
                  <c:v>31.18955502814391</c:v>
                </c:pt>
                <c:pt idx="3672">
                  <c:v>31.18705212268398</c:v>
                </c:pt>
                <c:pt idx="3673">
                  <c:v>31.18454941889566</c:v>
                </c:pt>
                <c:pt idx="3674">
                  <c:v>31.18204768038827</c:v>
                </c:pt>
                <c:pt idx="3675">
                  <c:v>31.17954537983259</c:v>
                </c:pt>
                <c:pt idx="3676">
                  <c:v>31.17704328089947</c:v>
                </c:pt>
                <c:pt idx="3677">
                  <c:v>31.17454138357256</c:v>
                </c:pt>
                <c:pt idx="3678">
                  <c:v>31.17203968783553</c:v>
                </c:pt>
                <c:pt idx="3679">
                  <c:v>31.16953895699012</c:v>
                </c:pt>
                <c:pt idx="3680">
                  <c:v>31.1670376643223</c:v>
                </c:pt>
                <c:pt idx="3681">
                  <c:v>31.16453657319529</c:v>
                </c:pt>
                <c:pt idx="3682">
                  <c:v>31.16203568359285</c:v>
                </c:pt>
                <c:pt idx="3683">
                  <c:v>31.15953499549856</c:v>
                </c:pt>
                <c:pt idx="3684">
                  <c:v>31.15703527190675</c:v>
                </c:pt>
                <c:pt idx="3685">
                  <c:v>31.15453498671831</c:v>
                </c:pt>
                <c:pt idx="3686">
                  <c:v>31.15203490298904</c:v>
                </c:pt>
                <c:pt idx="3687">
                  <c:v>31.14953502070263</c:v>
                </c:pt>
                <c:pt idx="3688">
                  <c:v>31.14703533984273</c:v>
                </c:pt>
                <c:pt idx="3689">
                  <c:v>31.14453662309633</c:v>
                </c:pt>
                <c:pt idx="3690">
                  <c:v>31.14203734497901</c:v>
                </c:pt>
                <c:pt idx="3691">
                  <c:v>31.13953826823924</c:v>
                </c:pt>
                <c:pt idx="3692">
                  <c:v>31.13703939286069</c:v>
                </c:pt>
                <c:pt idx="3693">
                  <c:v>31.13454071882703</c:v>
                </c:pt>
                <c:pt idx="3694">
                  <c:v>31.13204300851807</c:v>
                </c:pt>
                <c:pt idx="3695">
                  <c:v>31.12954473706382</c:v>
                </c:pt>
                <c:pt idx="3696">
                  <c:v>31.12704666690553</c:v>
                </c:pt>
                <c:pt idx="3697">
                  <c:v>31.12454879802686</c:v>
                </c:pt>
                <c:pt idx="3698">
                  <c:v>31.12205113041152</c:v>
                </c:pt>
                <c:pt idx="3699">
                  <c:v>31.11955442613223</c:v>
                </c:pt>
                <c:pt idx="3700">
                  <c:v>31.1170571609332</c:v>
                </c:pt>
                <c:pt idx="3701">
                  <c:v>31.11456009694855</c:v>
                </c:pt>
                <c:pt idx="3702">
                  <c:v>31.112063234162</c:v>
                </c:pt>
                <c:pt idx="3703">
                  <c:v>31.10956657255722</c:v>
                </c:pt>
                <c:pt idx="3704">
                  <c:v>31.10707087390005</c:v>
                </c:pt>
                <c:pt idx="3705">
                  <c:v>31.10457461454858</c:v>
                </c:pt>
                <c:pt idx="3706">
                  <c:v>31.10207855632998</c:v>
                </c:pt>
                <c:pt idx="3707">
                  <c:v>31.09958269922798</c:v>
                </c:pt>
                <c:pt idx="3708">
                  <c:v>31.09708704322628</c:v>
                </c:pt>
                <c:pt idx="3709">
                  <c:v>31.09459234978382</c:v>
                </c:pt>
                <c:pt idx="3710">
                  <c:v>31.09209709587248</c:v>
                </c:pt>
                <c:pt idx="3711">
                  <c:v>31.08960204301253</c:v>
                </c:pt>
                <c:pt idx="3712">
                  <c:v>31.08710719118772</c:v>
                </c:pt>
                <c:pt idx="3713">
                  <c:v>31.08461254038172</c:v>
                </c:pt>
                <c:pt idx="3714">
                  <c:v>31.08211885174688</c:v>
                </c:pt>
                <c:pt idx="3715">
                  <c:v>31.07962460286841</c:v>
                </c:pt>
                <c:pt idx="3716">
                  <c:v>31.07713055495992</c:v>
                </c:pt>
                <c:pt idx="3717">
                  <c:v>31.07463670800514</c:v>
                </c:pt>
                <c:pt idx="3718">
                  <c:v>31.07214306198778</c:v>
                </c:pt>
                <c:pt idx="3719">
                  <c:v>31.06965037775357</c:v>
                </c:pt>
                <c:pt idx="3720">
                  <c:v>31.06715713350095</c:v>
                </c:pt>
                <c:pt idx="3721">
                  <c:v>31.06466409013693</c:v>
                </c:pt>
                <c:pt idx="3722">
                  <c:v>31.06217124764524</c:v>
                </c:pt>
                <c:pt idx="3723">
                  <c:v>31.05967860600961</c:v>
                </c:pt>
                <c:pt idx="3724">
                  <c:v>31.05718692576928</c:v>
                </c:pt>
                <c:pt idx="3725">
                  <c:v>31.05469468573568</c:v>
                </c:pt>
                <c:pt idx="3726">
                  <c:v>31.05220264650931</c:v>
                </c:pt>
                <c:pt idx="3727">
                  <c:v>31.04971080807397</c:v>
                </c:pt>
                <c:pt idx="3728">
                  <c:v>31.04721917041338</c:v>
                </c:pt>
                <c:pt idx="3729">
                  <c:v>31.04472849376042</c:v>
                </c:pt>
                <c:pt idx="3730">
                  <c:v>31.0422372575392</c:v>
                </c:pt>
                <c:pt idx="3731">
                  <c:v>31.039746222044</c:v>
                </c:pt>
                <c:pt idx="3732">
                  <c:v>31.0372553872585</c:v>
                </c:pt>
                <c:pt idx="3733">
                  <c:v>31.03476475316639</c:v>
                </c:pt>
                <c:pt idx="3734">
                  <c:v>31.03227507969448</c:v>
                </c:pt>
                <c:pt idx="3735">
                  <c:v>31.02978484687928</c:v>
                </c:pt>
                <c:pt idx="3736">
                  <c:v>31.0272948147088</c:v>
                </c:pt>
                <c:pt idx="3737">
                  <c:v>31.02480498316676</c:v>
                </c:pt>
                <c:pt idx="3738">
                  <c:v>31.02231535223692</c:v>
                </c:pt>
                <c:pt idx="3739">
                  <c:v>31.01982668153992</c:v>
                </c:pt>
                <c:pt idx="3740">
                  <c:v>31.01733745172455</c:v>
                </c:pt>
                <c:pt idx="3741">
                  <c:v>31.01484842247265</c:v>
                </c:pt>
                <c:pt idx="3742">
                  <c:v>31.01235959376798</c:v>
                </c:pt>
                <c:pt idx="3743">
                  <c:v>31.00987096559432</c:v>
                </c:pt>
                <c:pt idx="3744">
                  <c:v>31.00738329726634</c:v>
                </c:pt>
                <c:pt idx="3745">
                  <c:v>31.0048950700448</c:v>
                </c:pt>
                <c:pt idx="3746">
                  <c:v>31.00240704330552</c:v>
                </c:pt>
              </c:numCache>
            </c:numRef>
          </c:yVal>
          <c:smooth val="0"/>
          <c:extLst xmlns:c16r2="http://schemas.microsoft.com/office/drawing/2015/06/chart">
            <c:ext xmlns:c16="http://schemas.microsoft.com/office/drawing/2014/chart" uri="{C3380CC4-5D6E-409C-BE32-E72D297353CC}">
              <c16:uniqueId val="{00000009-F7F0-4B9B-9086-A3A18CEA14E1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1739250912"/>
        <c:axId val="1739007232"/>
      </c:scatterChart>
      <c:valAx>
        <c:axId val="1739250912"/>
        <c:scaling>
          <c:orientation val="minMax"/>
          <c:max val="400.0"/>
          <c:min val="0.0"/>
        </c:scaling>
        <c:delete val="0"/>
        <c:axPos val="b"/>
        <c:title>
          <c:tx>
            <c:rich>
              <a:bodyPr/>
              <a:lstStyle/>
              <a:p>
                <a:pPr>
                  <a:defRPr/>
                </a:pPr>
                <a:r>
                  <a:rPr lang="en-US"/>
                  <a:t>Time (s)</a:t>
                </a:r>
              </a:p>
            </c:rich>
          </c:tx>
          <c:layout>
            <c:manualLayout>
              <c:xMode val="edge"/>
              <c:yMode val="edge"/>
              <c:x val="0.434217903613112"/>
              <c:y val="0.897916804517082"/>
            </c:manualLayout>
          </c:layout>
          <c:overlay val="0"/>
        </c:title>
        <c:numFmt formatCode="General" sourceLinked="0"/>
        <c:majorTickMark val="out"/>
        <c:minorTickMark val="none"/>
        <c:tickLblPos val="nextTo"/>
        <c:spPr>
          <a:ln w="12700">
            <a:solidFill>
              <a:schemeClr val="tx1"/>
            </a:solidFill>
          </a:ln>
        </c:spPr>
        <c:txPr>
          <a:bodyPr/>
          <a:lstStyle/>
          <a:p>
            <a:pPr>
              <a:defRPr sz="1100"/>
            </a:pPr>
            <a:endParaRPr lang="en-US"/>
          </a:p>
        </c:txPr>
        <c:crossAx val="1739007232"/>
        <c:crosses val="min"/>
        <c:crossBetween val="midCat"/>
        <c:majorUnit val="100.0"/>
      </c:valAx>
      <c:valAx>
        <c:axId val="1739007232"/>
        <c:scaling>
          <c:orientation val="minMax"/>
          <c:max val="45.0"/>
          <c:min val="-5.0"/>
        </c:scaling>
        <c:delete val="0"/>
        <c:axPos val="l"/>
        <c:title>
          <c:tx>
            <c:rich>
              <a:bodyPr/>
              <a:lstStyle/>
              <a:p>
                <a:pPr>
                  <a:defRPr/>
                </a:pPr>
                <a:r>
                  <a:rPr lang="en-US"/>
                  <a:t>Relative response (RU)</a:t>
                </a:r>
              </a:p>
            </c:rich>
          </c:tx>
          <c:layout>
            <c:manualLayout>
              <c:xMode val="edge"/>
              <c:yMode val="edge"/>
              <c:x val="0.0085582453789021"/>
              <c:y val="0.273646088356602"/>
            </c:manualLayout>
          </c:layout>
          <c:overlay val="0"/>
        </c:title>
        <c:numFmt formatCode="General" sourceLinked="0"/>
        <c:majorTickMark val="out"/>
        <c:minorTickMark val="none"/>
        <c:tickLblPos val="nextTo"/>
        <c:spPr>
          <a:ln w="12700">
            <a:solidFill>
              <a:schemeClr val="tx1"/>
            </a:solidFill>
          </a:ln>
        </c:spPr>
        <c:txPr>
          <a:bodyPr/>
          <a:lstStyle/>
          <a:p>
            <a:pPr>
              <a:defRPr sz="1200"/>
            </a:pPr>
            <a:endParaRPr lang="en-US"/>
          </a:p>
        </c:txPr>
        <c:crossAx val="1739250912"/>
        <c:crosses val="min"/>
        <c:crossBetween val="between"/>
        <c:majorUnit val="10.0"/>
      </c:valAx>
    </c:plotArea>
    <c:legend>
      <c:legendPos val="r"/>
      <c:legendEntry>
        <c:idx val="5"/>
        <c:delete val="1"/>
      </c:legendEntry>
      <c:legendEntry>
        <c:idx val="6"/>
        <c:delete val="1"/>
      </c:legendEntry>
      <c:legendEntry>
        <c:idx val="7"/>
        <c:delete val="1"/>
      </c:legendEntry>
      <c:legendEntry>
        <c:idx val="8"/>
        <c:delete val="1"/>
      </c:legendEntry>
      <c:legendEntry>
        <c:idx val="9"/>
        <c:delete val="1"/>
      </c:legendEntry>
      <c:layout>
        <c:manualLayout>
          <c:xMode val="edge"/>
          <c:yMode val="edge"/>
          <c:x val="0.87358778069408"/>
          <c:y val="0.0222296477646177"/>
          <c:w val="0.104459429273468"/>
          <c:h val="0.207921436291052"/>
        </c:manualLayout>
      </c:layout>
      <c:overlay val="0"/>
    </c:legend>
    <c:plotVisOnly val="1"/>
    <c:dispBlanksAs val="gap"/>
    <c:showDLblsOverMax val="0"/>
  </c:chart>
  <c:txPr>
    <a:bodyPr/>
    <a:lstStyle/>
    <a:p>
      <a:pPr>
        <a:defRPr sz="800" b="0" i="0">
          <a:solidFill>
            <a:schemeClr val="tx1"/>
          </a:solidFill>
          <a:latin typeface="Arial" charset="0"/>
          <a:ea typeface="Arial" charset="0"/>
          <a:cs typeface="Arial" charset="0"/>
        </a:defRPr>
      </a:pPr>
      <a:endParaRPr lang="en-US"/>
    </a:p>
  </c:txPr>
  <c:externalData r:id="rId1">
    <c:autoUpdate val="0"/>
  </c:externalData>
</c:chartSpace>
</file>

<file path=ppt/charts/chart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/>
          <a:lstStyle/>
          <a:p>
            <a:pPr>
              <a:defRPr sz="1400" b="0" i="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</a:defRPr>
            </a:pPr>
            <a:r>
              <a:rPr lang="en-US" dirty="0"/>
              <a:t>95; 2019S mut; 1:1 binding</a:t>
            </a:r>
          </a:p>
        </c:rich>
      </c:tx>
      <c:layout>
        <c:manualLayout>
          <c:xMode val="edge"/>
          <c:yMode val="edge"/>
          <c:x val="0.360315187791905"/>
          <c:y val="0.00840336134453781"/>
        </c:manualLayout>
      </c:layout>
      <c:overlay val="0"/>
    </c:title>
    <c:autoTitleDeleted val="0"/>
    <c:plotArea>
      <c:layout>
        <c:manualLayout>
          <c:layoutTarget val="inner"/>
          <c:xMode val="edge"/>
          <c:yMode val="edge"/>
          <c:x val="0.158899309892147"/>
          <c:y val="0.179253843269591"/>
          <c:w val="0.476606933974051"/>
          <c:h val="0.584148525551953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12.5 nM</c:v>
                </c:pt>
              </c:strCache>
            </c:strRef>
          </c:tx>
          <c:spPr>
            <a:ln w="25400">
              <a:solidFill>
                <a:srgbClr val="FAA43A"/>
              </a:solidFill>
            </a:ln>
          </c:spPr>
          <c:marker>
            <c:symbol val="none"/>
          </c:marker>
          <c:xVal>
            <c:numRef>
              <c:f>Sheet1!$A$2:$A$14297</c:f>
              <c:numCache>
                <c:formatCode>General</c:formatCode>
                <c:ptCount val="14296"/>
                <c:pt idx="0">
                  <c:v>-39.5</c:v>
                </c:pt>
                <c:pt idx="1">
                  <c:v>-39.40000152587891</c:v>
                </c:pt>
                <c:pt idx="2">
                  <c:v>-39.29999923706055</c:v>
                </c:pt>
                <c:pt idx="3">
                  <c:v>-39.20000076293945</c:v>
                </c:pt>
                <c:pt idx="4">
                  <c:v>-39.10000228881836</c:v>
                </c:pt>
                <c:pt idx="5">
                  <c:v>-39.0</c:v>
                </c:pt>
                <c:pt idx="6">
                  <c:v>-38.90000152587891</c:v>
                </c:pt>
                <c:pt idx="7">
                  <c:v>-38.79999923706055</c:v>
                </c:pt>
                <c:pt idx="8">
                  <c:v>-38.70000076293945</c:v>
                </c:pt>
                <c:pt idx="9">
                  <c:v>-38.60000228881836</c:v>
                </c:pt>
                <c:pt idx="10">
                  <c:v>-38.5</c:v>
                </c:pt>
                <c:pt idx="11">
                  <c:v>-38.40000152587891</c:v>
                </c:pt>
                <c:pt idx="12">
                  <c:v>-38.29999923706055</c:v>
                </c:pt>
                <c:pt idx="13">
                  <c:v>-38.20000076293945</c:v>
                </c:pt>
                <c:pt idx="14">
                  <c:v>-38.10000228881836</c:v>
                </c:pt>
                <c:pt idx="15">
                  <c:v>-38.0</c:v>
                </c:pt>
                <c:pt idx="16">
                  <c:v>-37.90000152587891</c:v>
                </c:pt>
                <c:pt idx="17">
                  <c:v>-37.79999923706055</c:v>
                </c:pt>
                <c:pt idx="18">
                  <c:v>-37.70000076293945</c:v>
                </c:pt>
                <c:pt idx="19">
                  <c:v>-37.60000228881836</c:v>
                </c:pt>
                <c:pt idx="20">
                  <c:v>-37.5</c:v>
                </c:pt>
                <c:pt idx="21">
                  <c:v>-37.40000152587891</c:v>
                </c:pt>
                <c:pt idx="22">
                  <c:v>-37.29999923706055</c:v>
                </c:pt>
                <c:pt idx="23">
                  <c:v>-37.20000076293945</c:v>
                </c:pt>
                <c:pt idx="24">
                  <c:v>-37.10000228881836</c:v>
                </c:pt>
                <c:pt idx="25">
                  <c:v>-37.0</c:v>
                </c:pt>
                <c:pt idx="26">
                  <c:v>-36.90000152587891</c:v>
                </c:pt>
                <c:pt idx="27">
                  <c:v>-36.79999923706055</c:v>
                </c:pt>
                <c:pt idx="28">
                  <c:v>-36.70000076293945</c:v>
                </c:pt>
                <c:pt idx="29">
                  <c:v>-36.60000228881836</c:v>
                </c:pt>
                <c:pt idx="30">
                  <c:v>-36.5</c:v>
                </c:pt>
                <c:pt idx="31">
                  <c:v>-36.40000152587891</c:v>
                </c:pt>
                <c:pt idx="32">
                  <c:v>-36.29999923706055</c:v>
                </c:pt>
                <c:pt idx="33">
                  <c:v>-36.20000076293945</c:v>
                </c:pt>
                <c:pt idx="34">
                  <c:v>-36.10000228881836</c:v>
                </c:pt>
                <c:pt idx="35">
                  <c:v>-36.0</c:v>
                </c:pt>
                <c:pt idx="36">
                  <c:v>-35.90000152587891</c:v>
                </c:pt>
                <c:pt idx="37">
                  <c:v>-35.79999923706055</c:v>
                </c:pt>
                <c:pt idx="38">
                  <c:v>-35.70000076293945</c:v>
                </c:pt>
                <c:pt idx="39">
                  <c:v>-35.60000228881836</c:v>
                </c:pt>
                <c:pt idx="40">
                  <c:v>-35.5</c:v>
                </c:pt>
                <c:pt idx="41">
                  <c:v>-35.40000152587891</c:v>
                </c:pt>
                <c:pt idx="42">
                  <c:v>-35.29999923706055</c:v>
                </c:pt>
                <c:pt idx="43">
                  <c:v>-35.20000076293945</c:v>
                </c:pt>
                <c:pt idx="44">
                  <c:v>-35.10000228881836</c:v>
                </c:pt>
                <c:pt idx="45">
                  <c:v>-35.0</c:v>
                </c:pt>
                <c:pt idx="46">
                  <c:v>-34.90000152587891</c:v>
                </c:pt>
                <c:pt idx="47">
                  <c:v>-34.79999923706055</c:v>
                </c:pt>
                <c:pt idx="48">
                  <c:v>-34.70000076293945</c:v>
                </c:pt>
                <c:pt idx="49">
                  <c:v>-34.60000228881836</c:v>
                </c:pt>
                <c:pt idx="50">
                  <c:v>-34.5</c:v>
                </c:pt>
                <c:pt idx="51">
                  <c:v>-34.40000152587891</c:v>
                </c:pt>
                <c:pt idx="52">
                  <c:v>-34.29999923706055</c:v>
                </c:pt>
                <c:pt idx="53">
                  <c:v>-34.20000076293945</c:v>
                </c:pt>
                <c:pt idx="54">
                  <c:v>-34.10000228881836</c:v>
                </c:pt>
                <c:pt idx="55">
                  <c:v>-34.0</c:v>
                </c:pt>
                <c:pt idx="56">
                  <c:v>-33.90000152587891</c:v>
                </c:pt>
                <c:pt idx="57">
                  <c:v>-33.79999923706055</c:v>
                </c:pt>
                <c:pt idx="58">
                  <c:v>-33.70000076293945</c:v>
                </c:pt>
                <c:pt idx="59">
                  <c:v>-33.60000228881836</c:v>
                </c:pt>
                <c:pt idx="60">
                  <c:v>-33.5</c:v>
                </c:pt>
                <c:pt idx="61">
                  <c:v>-33.40000152587891</c:v>
                </c:pt>
                <c:pt idx="62">
                  <c:v>-33.29999923706055</c:v>
                </c:pt>
                <c:pt idx="63">
                  <c:v>-33.20000076293945</c:v>
                </c:pt>
                <c:pt idx="64">
                  <c:v>-33.10000228881836</c:v>
                </c:pt>
                <c:pt idx="65">
                  <c:v>-33.0</c:v>
                </c:pt>
                <c:pt idx="66">
                  <c:v>-32.90000152587891</c:v>
                </c:pt>
                <c:pt idx="67">
                  <c:v>-32.79999923706055</c:v>
                </c:pt>
                <c:pt idx="68">
                  <c:v>-32.70000076293945</c:v>
                </c:pt>
                <c:pt idx="69">
                  <c:v>-32.60000228881836</c:v>
                </c:pt>
                <c:pt idx="70">
                  <c:v>-32.5</c:v>
                </c:pt>
                <c:pt idx="71">
                  <c:v>-32.40000152587891</c:v>
                </c:pt>
                <c:pt idx="72">
                  <c:v>-32.29999923706055</c:v>
                </c:pt>
                <c:pt idx="73">
                  <c:v>-32.20000076293945</c:v>
                </c:pt>
                <c:pt idx="74">
                  <c:v>-32.10000228881836</c:v>
                </c:pt>
                <c:pt idx="75">
                  <c:v>-32.0</c:v>
                </c:pt>
                <c:pt idx="76">
                  <c:v>-31.90000152587891</c:v>
                </c:pt>
                <c:pt idx="77">
                  <c:v>-31.80000114440918</c:v>
                </c:pt>
                <c:pt idx="78">
                  <c:v>-31.70000076293945</c:v>
                </c:pt>
                <c:pt idx="79">
                  <c:v>-31.60000038146973</c:v>
                </c:pt>
                <c:pt idx="80">
                  <c:v>-31.5</c:v>
                </c:pt>
                <c:pt idx="81">
                  <c:v>-31.40000152587891</c:v>
                </c:pt>
                <c:pt idx="82">
                  <c:v>-31.30000114440918</c:v>
                </c:pt>
                <c:pt idx="83">
                  <c:v>-31.20000076293945</c:v>
                </c:pt>
                <c:pt idx="84">
                  <c:v>-31.10000038146973</c:v>
                </c:pt>
                <c:pt idx="85">
                  <c:v>-31.0</c:v>
                </c:pt>
                <c:pt idx="86">
                  <c:v>-30.90000152587891</c:v>
                </c:pt>
                <c:pt idx="87">
                  <c:v>-30.80000114440918</c:v>
                </c:pt>
                <c:pt idx="88">
                  <c:v>-30.70000076293945</c:v>
                </c:pt>
                <c:pt idx="89">
                  <c:v>-30.60000038146973</c:v>
                </c:pt>
                <c:pt idx="90">
                  <c:v>-30.5</c:v>
                </c:pt>
                <c:pt idx="91">
                  <c:v>-30.40000152587891</c:v>
                </c:pt>
                <c:pt idx="92">
                  <c:v>-30.30000114440918</c:v>
                </c:pt>
                <c:pt idx="93">
                  <c:v>-30.20000076293945</c:v>
                </c:pt>
                <c:pt idx="94">
                  <c:v>-30.10000038146973</c:v>
                </c:pt>
                <c:pt idx="95">
                  <c:v>-30.0</c:v>
                </c:pt>
                <c:pt idx="96">
                  <c:v>-29.90000152587891</c:v>
                </c:pt>
                <c:pt idx="97">
                  <c:v>-29.80000114440918</c:v>
                </c:pt>
                <c:pt idx="98">
                  <c:v>-29.70000076293945</c:v>
                </c:pt>
                <c:pt idx="99">
                  <c:v>-29.60000038146973</c:v>
                </c:pt>
                <c:pt idx="100">
                  <c:v>-29.5</c:v>
                </c:pt>
                <c:pt idx="101">
                  <c:v>-29.40000152587891</c:v>
                </c:pt>
                <c:pt idx="102">
                  <c:v>-29.30000114440918</c:v>
                </c:pt>
                <c:pt idx="103">
                  <c:v>-29.20000076293945</c:v>
                </c:pt>
                <c:pt idx="104">
                  <c:v>-29.10000038146973</c:v>
                </c:pt>
                <c:pt idx="105">
                  <c:v>-29.0</c:v>
                </c:pt>
                <c:pt idx="106">
                  <c:v>-28.90000152587891</c:v>
                </c:pt>
                <c:pt idx="107">
                  <c:v>-28.80000114440918</c:v>
                </c:pt>
                <c:pt idx="108">
                  <c:v>-28.70000076293945</c:v>
                </c:pt>
                <c:pt idx="109">
                  <c:v>-28.60000038146973</c:v>
                </c:pt>
                <c:pt idx="110">
                  <c:v>-28.5</c:v>
                </c:pt>
                <c:pt idx="111">
                  <c:v>-28.40000152587891</c:v>
                </c:pt>
                <c:pt idx="112">
                  <c:v>-28.30000114440918</c:v>
                </c:pt>
                <c:pt idx="113">
                  <c:v>-28.20000076293945</c:v>
                </c:pt>
                <c:pt idx="114">
                  <c:v>-28.10000038146973</c:v>
                </c:pt>
                <c:pt idx="115">
                  <c:v>-28.0</c:v>
                </c:pt>
                <c:pt idx="116">
                  <c:v>-27.90000152587891</c:v>
                </c:pt>
                <c:pt idx="117">
                  <c:v>-27.80000114440918</c:v>
                </c:pt>
                <c:pt idx="118">
                  <c:v>-27.70000076293945</c:v>
                </c:pt>
                <c:pt idx="119">
                  <c:v>-27.60000038146973</c:v>
                </c:pt>
                <c:pt idx="120">
                  <c:v>-27.5</c:v>
                </c:pt>
                <c:pt idx="121">
                  <c:v>-27.40000152587891</c:v>
                </c:pt>
                <c:pt idx="122">
                  <c:v>-27.30000114440918</c:v>
                </c:pt>
                <c:pt idx="123">
                  <c:v>-27.20000076293945</c:v>
                </c:pt>
                <c:pt idx="124">
                  <c:v>-27.10000038146973</c:v>
                </c:pt>
                <c:pt idx="125">
                  <c:v>-27.0</c:v>
                </c:pt>
                <c:pt idx="126">
                  <c:v>-26.90000152587891</c:v>
                </c:pt>
                <c:pt idx="127">
                  <c:v>-26.80000114440918</c:v>
                </c:pt>
                <c:pt idx="128">
                  <c:v>-26.70000076293945</c:v>
                </c:pt>
                <c:pt idx="129">
                  <c:v>-26.60000038146973</c:v>
                </c:pt>
                <c:pt idx="130">
                  <c:v>-26.5</c:v>
                </c:pt>
                <c:pt idx="131">
                  <c:v>-26.40000152587891</c:v>
                </c:pt>
                <c:pt idx="132">
                  <c:v>-26.30000114440918</c:v>
                </c:pt>
                <c:pt idx="133">
                  <c:v>-26.20000076293945</c:v>
                </c:pt>
                <c:pt idx="134">
                  <c:v>-26.10000038146973</c:v>
                </c:pt>
                <c:pt idx="135">
                  <c:v>-26.0</c:v>
                </c:pt>
                <c:pt idx="136">
                  <c:v>-25.90000152587891</c:v>
                </c:pt>
                <c:pt idx="137">
                  <c:v>-25.80000114440918</c:v>
                </c:pt>
                <c:pt idx="138">
                  <c:v>-25.70000076293945</c:v>
                </c:pt>
                <c:pt idx="139">
                  <c:v>-25.60000038146973</c:v>
                </c:pt>
                <c:pt idx="140">
                  <c:v>-25.5</c:v>
                </c:pt>
                <c:pt idx="141">
                  <c:v>-25.40000152587891</c:v>
                </c:pt>
                <c:pt idx="142">
                  <c:v>-25.30000114440918</c:v>
                </c:pt>
                <c:pt idx="143">
                  <c:v>-25.20000076293945</c:v>
                </c:pt>
                <c:pt idx="144">
                  <c:v>-25.10000038146973</c:v>
                </c:pt>
                <c:pt idx="145">
                  <c:v>-25.0</c:v>
                </c:pt>
                <c:pt idx="146">
                  <c:v>-24.90000152587891</c:v>
                </c:pt>
                <c:pt idx="147">
                  <c:v>-24.80000114440918</c:v>
                </c:pt>
                <c:pt idx="148">
                  <c:v>-24.70000076293945</c:v>
                </c:pt>
                <c:pt idx="149">
                  <c:v>-24.60000038146973</c:v>
                </c:pt>
                <c:pt idx="150">
                  <c:v>-24.5</c:v>
                </c:pt>
                <c:pt idx="151">
                  <c:v>-24.40000152587891</c:v>
                </c:pt>
                <c:pt idx="152">
                  <c:v>-24.30000114440918</c:v>
                </c:pt>
                <c:pt idx="153">
                  <c:v>-24.20000076293945</c:v>
                </c:pt>
                <c:pt idx="154">
                  <c:v>-24.10000038146973</c:v>
                </c:pt>
                <c:pt idx="155">
                  <c:v>-24.0</c:v>
                </c:pt>
                <c:pt idx="156">
                  <c:v>-23.90000152587891</c:v>
                </c:pt>
                <c:pt idx="157">
                  <c:v>-23.80000114440918</c:v>
                </c:pt>
                <c:pt idx="158">
                  <c:v>-23.70000076293945</c:v>
                </c:pt>
                <c:pt idx="159">
                  <c:v>-23.60000038146973</c:v>
                </c:pt>
                <c:pt idx="160">
                  <c:v>-23.5</c:v>
                </c:pt>
                <c:pt idx="161">
                  <c:v>-23.40000152587891</c:v>
                </c:pt>
                <c:pt idx="162">
                  <c:v>-23.30000114440918</c:v>
                </c:pt>
                <c:pt idx="163">
                  <c:v>-23.20000076293945</c:v>
                </c:pt>
                <c:pt idx="164">
                  <c:v>-23.10000038146973</c:v>
                </c:pt>
                <c:pt idx="165">
                  <c:v>-23.0</c:v>
                </c:pt>
                <c:pt idx="166">
                  <c:v>-22.90000152587891</c:v>
                </c:pt>
                <c:pt idx="167">
                  <c:v>-22.80000114440918</c:v>
                </c:pt>
                <c:pt idx="168">
                  <c:v>-22.70000076293945</c:v>
                </c:pt>
                <c:pt idx="169">
                  <c:v>-22.60000038146973</c:v>
                </c:pt>
                <c:pt idx="170">
                  <c:v>-22.5</c:v>
                </c:pt>
                <c:pt idx="171">
                  <c:v>-22.40000152587891</c:v>
                </c:pt>
                <c:pt idx="172">
                  <c:v>-22.30000114440918</c:v>
                </c:pt>
                <c:pt idx="173">
                  <c:v>-22.20000076293945</c:v>
                </c:pt>
                <c:pt idx="174">
                  <c:v>-22.10000038146973</c:v>
                </c:pt>
                <c:pt idx="175">
                  <c:v>-22.0</c:v>
                </c:pt>
                <c:pt idx="176">
                  <c:v>-21.90000152587891</c:v>
                </c:pt>
                <c:pt idx="177">
                  <c:v>-21.80000114440918</c:v>
                </c:pt>
                <c:pt idx="178">
                  <c:v>-21.70000076293945</c:v>
                </c:pt>
                <c:pt idx="179">
                  <c:v>-21.60000038146973</c:v>
                </c:pt>
                <c:pt idx="180">
                  <c:v>-21.5</c:v>
                </c:pt>
                <c:pt idx="181">
                  <c:v>-21.40000152587891</c:v>
                </c:pt>
                <c:pt idx="182">
                  <c:v>-21.30000114440918</c:v>
                </c:pt>
                <c:pt idx="183">
                  <c:v>-21.20000076293945</c:v>
                </c:pt>
                <c:pt idx="184">
                  <c:v>-21.10000038146973</c:v>
                </c:pt>
                <c:pt idx="185">
                  <c:v>-21.0</c:v>
                </c:pt>
                <c:pt idx="186">
                  <c:v>-20.90000152587891</c:v>
                </c:pt>
                <c:pt idx="187">
                  <c:v>-20.80000114440918</c:v>
                </c:pt>
                <c:pt idx="188">
                  <c:v>-20.70000076293945</c:v>
                </c:pt>
                <c:pt idx="189">
                  <c:v>-20.60000038146973</c:v>
                </c:pt>
                <c:pt idx="190">
                  <c:v>-20.5</c:v>
                </c:pt>
                <c:pt idx="191">
                  <c:v>-20.40000152587891</c:v>
                </c:pt>
                <c:pt idx="192">
                  <c:v>-20.30000114440918</c:v>
                </c:pt>
                <c:pt idx="193">
                  <c:v>-20.20000076293945</c:v>
                </c:pt>
                <c:pt idx="194">
                  <c:v>-20.10000038146973</c:v>
                </c:pt>
                <c:pt idx="195">
                  <c:v>-20.0</c:v>
                </c:pt>
                <c:pt idx="196">
                  <c:v>-19.90000152587891</c:v>
                </c:pt>
                <c:pt idx="197">
                  <c:v>-19.80000114440918</c:v>
                </c:pt>
                <c:pt idx="198">
                  <c:v>-19.70000076293945</c:v>
                </c:pt>
                <c:pt idx="199">
                  <c:v>-19.60000038146973</c:v>
                </c:pt>
                <c:pt idx="200">
                  <c:v>-19.5</c:v>
                </c:pt>
                <c:pt idx="201">
                  <c:v>-19.40000152587891</c:v>
                </c:pt>
                <c:pt idx="202">
                  <c:v>-19.30000114440918</c:v>
                </c:pt>
                <c:pt idx="203">
                  <c:v>-19.20000076293945</c:v>
                </c:pt>
                <c:pt idx="204">
                  <c:v>-19.10000038146973</c:v>
                </c:pt>
                <c:pt idx="205">
                  <c:v>-19.0</c:v>
                </c:pt>
                <c:pt idx="206">
                  <c:v>-18.90000152587891</c:v>
                </c:pt>
                <c:pt idx="207">
                  <c:v>-18.80000114440918</c:v>
                </c:pt>
                <c:pt idx="208">
                  <c:v>-18.70000076293945</c:v>
                </c:pt>
                <c:pt idx="209">
                  <c:v>-18.60000038146973</c:v>
                </c:pt>
                <c:pt idx="210">
                  <c:v>-18.5</c:v>
                </c:pt>
                <c:pt idx="211">
                  <c:v>-18.40000152587891</c:v>
                </c:pt>
                <c:pt idx="212">
                  <c:v>-18.30000114440918</c:v>
                </c:pt>
                <c:pt idx="213">
                  <c:v>-18.20000076293945</c:v>
                </c:pt>
                <c:pt idx="214">
                  <c:v>-18.10000038146973</c:v>
                </c:pt>
                <c:pt idx="215">
                  <c:v>-18.0</c:v>
                </c:pt>
                <c:pt idx="216">
                  <c:v>-17.90000152587891</c:v>
                </c:pt>
                <c:pt idx="217">
                  <c:v>-17.80000114440918</c:v>
                </c:pt>
                <c:pt idx="218">
                  <c:v>-17.70000076293945</c:v>
                </c:pt>
                <c:pt idx="219">
                  <c:v>-17.60000038146973</c:v>
                </c:pt>
                <c:pt idx="220">
                  <c:v>-17.5</c:v>
                </c:pt>
                <c:pt idx="221">
                  <c:v>-17.40000152587891</c:v>
                </c:pt>
                <c:pt idx="222">
                  <c:v>-17.30000114440918</c:v>
                </c:pt>
                <c:pt idx="223">
                  <c:v>-17.20000076293945</c:v>
                </c:pt>
                <c:pt idx="224">
                  <c:v>-17.10000038146973</c:v>
                </c:pt>
                <c:pt idx="225">
                  <c:v>-17.0</c:v>
                </c:pt>
                <c:pt idx="226">
                  <c:v>-16.90000152587891</c:v>
                </c:pt>
                <c:pt idx="227">
                  <c:v>-16.80000114440918</c:v>
                </c:pt>
                <c:pt idx="228">
                  <c:v>-16.70000076293945</c:v>
                </c:pt>
                <c:pt idx="229">
                  <c:v>-16.60000038146973</c:v>
                </c:pt>
                <c:pt idx="230">
                  <c:v>-16.5</c:v>
                </c:pt>
                <c:pt idx="231">
                  <c:v>-16.40000152587891</c:v>
                </c:pt>
                <c:pt idx="232">
                  <c:v>-16.30000114440918</c:v>
                </c:pt>
                <c:pt idx="233">
                  <c:v>-16.20000076293945</c:v>
                </c:pt>
                <c:pt idx="234">
                  <c:v>-16.10000038146973</c:v>
                </c:pt>
                <c:pt idx="235">
                  <c:v>-16.0</c:v>
                </c:pt>
                <c:pt idx="236">
                  <c:v>-15.90000152587891</c:v>
                </c:pt>
                <c:pt idx="237">
                  <c:v>-15.80000114440918</c:v>
                </c:pt>
                <c:pt idx="238">
                  <c:v>-15.70000076293945</c:v>
                </c:pt>
                <c:pt idx="239">
                  <c:v>-15.60000038146973</c:v>
                </c:pt>
                <c:pt idx="240">
                  <c:v>-15.5</c:v>
                </c:pt>
                <c:pt idx="241">
                  <c:v>-15.40000152587891</c:v>
                </c:pt>
                <c:pt idx="242">
                  <c:v>-15.30000114440918</c:v>
                </c:pt>
                <c:pt idx="243">
                  <c:v>-15.20000076293945</c:v>
                </c:pt>
                <c:pt idx="244">
                  <c:v>-15.10000038146973</c:v>
                </c:pt>
                <c:pt idx="245">
                  <c:v>-15.0</c:v>
                </c:pt>
                <c:pt idx="246">
                  <c:v>-14.90000152587891</c:v>
                </c:pt>
                <c:pt idx="247">
                  <c:v>-14.80000114440918</c:v>
                </c:pt>
                <c:pt idx="248">
                  <c:v>-14.70000076293945</c:v>
                </c:pt>
                <c:pt idx="249">
                  <c:v>-14.60000038146973</c:v>
                </c:pt>
                <c:pt idx="250">
                  <c:v>-14.5</c:v>
                </c:pt>
                <c:pt idx="251">
                  <c:v>-14.40000152587891</c:v>
                </c:pt>
                <c:pt idx="252">
                  <c:v>-14.30000114440918</c:v>
                </c:pt>
                <c:pt idx="253">
                  <c:v>-14.20000076293945</c:v>
                </c:pt>
                <c:pt idx="254">
                  <c:v>-14.10000038146973</c:v>
                </c:pt>
                <c:pt idx="255">
                  <c:v>-14.0</c:v>
                </c:pt>
                <c:pt idx="256">
                  <c:v>-13.90000152587891</c:v>
                </c:pt>
                <c:pt idx="257">
                  <c:v>-13.80000114440918</c:v>
                </c:pt>
                <c:pt idx="258">
                  <c:v>-13.70000076293945</c:v>
                </c:pt>
                <c:pt idx="259">
                  <c:v>-13.60000038146973</c:v>
                </c:pt>
                <c:pt idx="260">
                  <c:v>-13.5</c:v>
                </c:pt>
                <c:pt idx="261">
                  <c:v>-13.40000152587891</c:v>
                </c:pt>
                <c:pt idx="262">
                  <c:v>-13.30000114440918</c:v>
                </c:pt>
                <c:pt idx="263">
                  <c:v>-13.20000076293945</c:v>
                </c:pt>
                <c:pt idx="264">
                  <c:v>-13.10000038146973</c:v>
                </c:pt>
                <c:pt idx="265">
                  <c:v>-13.0</c:v>
                </c:pt>
                <c:pt idx="266">
                  <c:v>-12.90000152587891</c:v>
                </c:pt>
                <c:pt idx="267">
                  <c:v>-12.80000114440918</c:v>
                </c:pt>
                <c:pt idx="268">
                  <c:v>-12.70000076293945</c:v>
                </c:pt>
                <c:pt idx="269">
                  <c:v>-12.60000038146973</c:v>
                </c:pt>
                <c:pt idx="270">
                  <c:v>-12.5</c:v>
                </c:pt>
                <c:pt idx="271">
                  <c:v>-12.40000152587891</c:v>
                </c:pt>
                <c:pt idx="272">
                  <c:v>-12.30000114440918</c:v>
                </c:pt>
                <c:pt idx="273">
                  <c:v>-12.20000076293945</c:v>
                </c:pt>
                <c:pt idx="274">
                  <c:v>-12.10000038146973</c:v>
                </c:pt>
                <c:pt idx="275">
                  <c:v>-12.0</c:v>
                </c:pt>
                <c:pt idx="276">
                  <c:v>-11.90000152587891</c:v>
                </c:pt>
                <c:pt idx="277">
                  <c:v>-11.80000114440918</c:v>
                </c:pt>
                <c:pt idx="278">
                  <c:v>-11.70000076293945</c:v>
                </c:pt>
                <c:pt idx="279">
                  <c:v>-11.60000038146973</c:v>
                </c:pt>
                <c:pt idx="280">
                  <c:v>-11.5</c:v>
                </c:pt>
                <c:pt idx="281">
                  <c:v>-11.40000152587891</c:v>
                </c:pt>
                <c:pt idx="282">
                  <c:v>-11.30000114440918</c:v>
                </c:pt>
                <c:pt idx="283">
                  <c:v>-11.20000076293945</c:v>
                </c:pt>
                <c:pt idx="284">
                  <c:v>-11.10000038146973</c:v>
                </c:pt>
                <c:pt idx="285">
                  <c:v>-11.0</c:v>
                </c:pt>
                <c:pt idx="286">
                  <c:v>-10.90000152587891</c:v>
                </c:pt>
                <c:pt idx="287">
                  <c:v>-10.80000114440918</c:v>
                </c:pt>
                <c:pt idx="288">
                  <c:v>-10.70000076293945</c:v>
                </c:pt>
                <c:pt idx="289">
                  <c:v>-10.60000038146973</c:v>
                </c:pt>
                <c:pt idx="290">
                  <c:v>-10.5</c:v>
                </c:pt>
                <c:pt idx="291">
                  <c:v>-10.40000152587891</c:v>
                </c:pt>
                <c:pt idx="292">
                  <c:v>-10.30000114440918</c:v>
                </c:pt>
                <c:pt idx="293">
                  <c:v>-10.20000076293945</c:v>
                </c:pt>
                <c:pt idx="294">
                  <c:v>-10.10000038146973</c:v>
                </c:pt>
                <c:pt idx="295">
                  <c:v>-10.0</c:v>
                </c:pt>
                <c:pt idx="296">
                  <c:v>-9.900001525878906</c:v>
                </c:pt>
                <c:pt idx="297">
                  <c:v>-9.800001144409178</c:v>
                </c:pt>
                <c:pt idx="298">
                  <c:v>-9.700000762939448</c:v>
                </c:pt>
                <c:pt idx="299">
                  <c:v>-9.600000381469725</c:v>
                </c:pt>
                <c:pt idx="300">
                  <c:v>-9.5</c:v>
                </c:pt>
                <c:pt idx="301">
                  <c:v>-9.400001525878906</c:v>
                </c:pt>
                <c:pt idx="302">
                  <c:v>-9.300001144409178</c:v>
                </c:pt>
                <c:pt idx="303">
                  <c:v>-9.200000762939448</c:v>
                </c:pt>
                <c:pt idx="304">
                  <c:v>-9.100000381469725</c:v>
                </c:pt>
                <c:pt idx="305">
                  <c:v>-9.0</c:v>
                </c:pt>
                <c:pt idx="306">
                  <c:v>-8.900001525878906</c:v>
                </c:pt>
                <c:pt idx="307">
                  <c:v>-8.800001144409178</c:v>
                </c:pt>
                <c:pt idx="308">
                  <c:v>-8.700000762939448</c:v>
                </c:pt>
                <c:pt idx="309">
                  <c:v>-8.600000381469725</c:v>
                </c:pt>
                <c:pt idx="310">
                  <c:v>-8.5</c:v>
                </c:pt>
                <c:pt idx="311">
                  <c:v>-8.400001525878906</c:v>
                </c:pt>
                <c:pt idx="312">
                  <c:v>-8.300001144409178</c:v>
                </c:pt>
                <c:pt idx="313">
                  <c:v>-8.200000762939448</c:v>
                </c:pt>
                <c:pt idx="314">
                  <c:v>-8.100000381469725</c:v>
                </c:pt>
                <c:pt idx="315">
                  <c:v>-8.0</c:v>
                </c:pt>
                <c:pt idx="316">
                  <c:v>-7.900001525878906</c:v>
                </c:pt>
                <c:pt idx="317">
                  <c:v>-7.80000114440918</c:v>
                </c:pt>
                <c:pt idx="318">
                  <c:v>-7.70000076293945</c:v>
                </c:pt>
                <c:pt idx="319">
                  <c:v>-7.600002288818358</c:v>
                </c:pt>
                <c:pt idx="320">
                  <c:v>-7.5</c:v>
                </c:pt>
                <c:pt idx="321">
                  <c:v>-7.400001525878906</c:v>
                </c:pt>
                <c:pt idx="322">
                  <c:v>-7.299999237060547</c:v>
                </c:pt>
                <c:pt idx="323">
                  <c:v>-7.20000076293945</c:v>
                </c:pt>
                <c:pt idx="324">
                  <c:v>-7.100002288818358</c:v>
                </c:pt>
                <c:pt idx="325">
                  <c:v>-7.0</c:v>
                </c:pt>
                <c:pt idx="326">
                  <c:v>-6.900001525878906</c:v>
                </c:pt>
                <c:pt idx="327">
                  <c:v>-6.799999237060547</c:v>
                </c:pt>
                <c:pt idx="328">
                  <c:v>-6.70000076293945</c:v>
                </c:pt>
                <c:pt idx="329">
                  <c:v>-6.600002288818358</c:v>
                </c:pt>
                <c:pt idx="330">
                  <c:v>-6.5</c:v>
                </c:pt>
                <c:pt idx="331">
                  <c:v>-6.400001525878906</c:v>
                </c:pt>
                <c:pt idx="332">
                  <c:v>-6.299999237060547</c:v>
                </c:pt>
                <c:pt idx="333">
                  <c:v>-6.20000076293945</c:v>
                </c:pt>
                <c:pt idx="334">
                  <c:v>-6.100002288818358</c:v>
                </c:pt>
                <c:pt idx="335">
                  <c:v>-6.0</c:v>
                </c:pt>
                <c:pt idx="336">
                  <c:v>-5.900001525878906</c:v>
                </c:pt>
                <c:pt idx="337">
                  <c:v>-5.799999237060547</c:v>
                </c:pt>
                <c:pt idx="338">
                  <c:v>-5.70000076293945</c:v>
                </c:pt>
                <c:pt idx="339">
                  <c:v>-5.600002288818358</c:v>
                </c:pt>
                <c:pt idx="340">
                  <c:v>-5.5</c:v>
                </c:pt>
                <c:pt idx="341">
                  <c:v>-5.400001525878906</c:v>
                </c:pt>
                <c:pt idx="342">
                  <c:v>-5.299999237060547</c:v>
                </c:pt>
                <c:pt idx="343">
                  <c:v>-5.20000076293945</c:v>
                </c:pt>
                <c:pt idx="344">
                  <c:v>-5.100002288818358</c:v>
                </c:pt>
                <c:pt idx="345">
                  <c:v>-5.0</c:v>
                </c:pt>
                <c:pt idx="346">
                  <c:v>-4.900001525878906</c:v>
                </c:pt>
                <c:pt idx="347">
                  <c:v>-4.799999237060547</c:v>
                </c:pt>
                <c:pt idx="348">
                  <c:v>-4.70000076293945</c:v>
                </c:pt>
                <c:pt idx="349">
                  <c:v>-4.600002288818358</c:v>
                </c:pt>
                <c:pt idx="350">
                  <c:v>-4.5</c:v>
                </c:pt>
                <c:pt idx="351">
                  <c:v>-4.400001525878906</c:v>
                </c:pt>
                <c:pt idx="352">
                  <c:v>-4.299999237060547</c:v>
                </c:pt>
                <c:pt idx="353">
                  <c:v>-4.20000076293945</c:v>
                </c:pt>
                <c:pt idx="354">
                  <c:v>-4.100002288818358</c:v>
                </c:pt>
                <c:pt idx="355">
                  <c:v>-4.0</c:v>
                </c:pt>
                <c:pt idx="356">
                  <c:v>-3.900001525878907</c:v>
                </c:pt>
                <c:pt idx="357">
                  <c:v>-3.799999237060547</c:v>
                </c:pt>
                <c:pt idx="358">
                  <c:v>-3.700000762939453</c:v>
                </c:pt>
                <c:pt idx="359">
                  <c:v>-3.60000228881836</c:v>
                </c:pt>
                <c:pt idx="360">
                  <c:v>-3.5</c:v>
                </c:pt>
                <c:pt idx="361">
                  <c:v>-3.400001525878907</c:v>
                </c:pt>
                <c:pt idx="362">
                  <c:v>-3.299999237060547</c:v>
                </c:pt>
                <c:pt idx="363">
                  <c:v>-3.200000762939454</c:v>
                </c:pt>
                <c:pt idx="364">
                  <c:v>-3.10000228881836</c:v>
                </c:pt>
                <c:pt idx="365">
                  <c:v>-3.0</c:v>
                </c:pt>
                <c:pt idx="366">
                  <c:v>-2.900001525878907</c:v>
                </c:pt>
                <c:pt idx="367">
                  <c:v>-2.799999237060547</c:v>
                </c:pt>
                <c:pt idx="368">
                  <c:v>-2.700000762939453</c:v>
                </c:pt>
                <c:pt idx="369">
                  <c:v>-2.60000228881836</c:v>
                </c:pt>
                <c:pt idx="370">
                  <c:v>-2.5</c:v>
                </c:pt>
                <c:pt idx="371">
                  <c:v>-2.400001525878907</c:v>
                </c:pt>
                <c:pt idx="372">
                  <c:v>-2.299999237060547</c:v>
                </c:pt>
                <c:pt idx="373">
                  <c:v>-2.200000762939454</c:v>
                </c:pt>
                <c:pt idx="374">
                  <c:v>-2.10000228881836</c:v>
                </c:pt>
                <c:pt idx="375">
                  <c:v>-2.0</c:v>
                </c:pt>
                <c:pt idx="376">
                  <c:v>-1.900001525878906</c:v>
                </c:pt>
                <c:pt idx="377">
                  <c:v>-1.799999237060547</c:v>
                </c:pt>
                <c:pt idx="378">
                  <c:v>-1.700000762939453</c:v>
                </c:pt>
                <c:pt idx="379">
                  <c:v>-1.60000228881836</c:v>
                </c:pt>
                <c:pt idx="380">
                  <c:v>-1.5</c:v>
                </c:pt>
                <c:pt idx="381">
                  <c:v>-1.400001525878906</c:v>
                </c:pt>
                <c:pt idx="382">
                  <c:v>-1.299999237060546</c:v>
                </c:pt>
                <c:pt idx="383">
                  <c:v>-1.200000762939453</c:v>
                </c:pt>
                <c:pt idx="384">
                  <c:v>-1.10000228881836</c:v>
                </c:pt>
                <c:pt idx="385">
                  <c:v>-1.0</c:v>
                </c:pt>
                <c:pt idx="386">
                  <c:v>-0.900001525878906</c:v>
                </c:pt>
                <c:pt idx="387">
                  <c:v>-0.799999237060547</c:v>
                </c:pt>
                <c:pt idx="388">
                  <c:v>-0.700000762939453</c:v>
                </c:pt>
                <c:pt idx="389">
                  <c:v>-0.600002288818359</c:v>
                </c:pt>
                <c:pt idx="390">
                  <c:v>-0.5</c:v>
                </c:pt>
                <c:pt idx="391">
                  <c:v>-0.400001525878906</c:v>
                </c:pt>
                <c:pt idx="392">
                  <c:v>-0.299999237060547</c:v>
                </c:pt>
                <c:pt idx="393">
                  <c:v>-0.200000762939453</c:v>
                </c:pt>
                <c:pt idx="394">
                  <c:v>-0.100002288818359</c:v>
                </c:pt>
                <c:pt idx="395">
                  <c:v>0.0</c:v>
                </c:pt>
                <c:pt idx="396">
                  <c:v>0.0999984741210938</c:v>
                </c:pt>
                <c:pt idx="397">
                  <c:v>0.200000762939453</c:v>
                </c:pt>
                <c:pt idx="398">
                  <c:v>0.299999237060547</c:v>
                </c:pt>
                <c:pt idx="399">
                  <c:v>0.399997711181641</c:v>
                </c:pt>
                <c:pt idx="400">
                  <c:v>0.5</c:v>
                </c:pt>
                <c:pt idx="401">
                  <c:v>0.599998474121094</c:v>
                </c:pt>
                <c:pt idx="402">
                  <c:v>0.700000762939453</c:v>
                </c:pt>
                <c:pt idx="403">
                  <c:v>0.799999237060547</c:v>
                </c:pt>
                <c:pt idx="404">
                  <c:v>0.899997711181641</c:v>
                </c:pt>
                <c:pt idx="405">
                  <c:v>1.0</c:v>
                </c:pt>
                <c:pt idx="406">
                  <c:v>1.099998474121094</c:v>
                </c:pt>
                <c:pt idx="407">
                  <c:v>1.200000762939453</c:v>
                </c:pt>
                <c:pt idx="408">
                  <c:v>1.299999237060546</c:v>
                </c:pt>
                <c:pt idx="409">
                  <c:v>1.399997711181641</c:v>
                </c:pt>
                <c:pt idx="410">
                  <c:v>1.5</c:v>
                </c:pt>
                <c:pt idx="411">
                  <c:v>1.599998474121094</c:v>
                </c:pt>
                <c:pt idx="412">
                  <c:v>1.700000762939453</c:v>
                </c:pt>
                <c:pt idx="413">
                  <c:v>1.799999237060547</c:v>
                </c:pt>
                <c:pt idx="414">
                  <c:v>1.899997711181641</c:v>
                </c:pt>
                <c:pt idx="415">
                  <c:v>2.0</c:v>
                </c:pt>
                <c:pt idx="416">
                  <c:v>2.099998474121094</c:v>
                </c:pt>
                <c:pt idx="417">
                  <c:v>2.200000762939454</c:v>
                </c:pt>
                <c:pt idx="418">
                  <c:v>2.299999237060547</c:v>
                </c:pt>
                <c:pt idx="419">
                  <c:v>2.399997711181641</c:v>
                </c:pt>
                <c:pt idx="420">
                  <c:v>2.5</c:v>
                </c:pt>
                <c:pt idx="421">
                  <c:v>2.599998474121094</c:v>
                </c:pt>
                <c:pt idx="422">
                  <c:v>2.700000762939453</c:v>
                </c:pt>
                <c:pt idx="423">
                  <c:v>2.799999237060547</c:v>
                </c:pt>
                <c:pt idx="424">
                  <c:v>2.899997711181641</c:v>
                </c:pt>
                <c:pt idx="425">
                  <c:v>3.0</c:v>
                </c:pt>
                <c:pt idx="426">
                  <c:v>3.099998474121094</c:v>
                </c:pt>
                <c:pt idx="427">
                  <c:v>3.200000762939454</c:v>
                </c:pt>
                <c:pt idx="428">
                  <c:v>3.299999237060547</c:v>
                </c:pt>
                <c:pt idx="429">
                  <c:v>3.399997711181641</c:v>
                </c:pt>
                <c:pt idx="430">
                  <c:v>3.5</c:v>
                </c:pt>
                <c:pt idx="431">
                  <c:v>3.599998474121094</c:v>
                </c:pt>
                <c:pt idx="432">
                  <c:v>3.700000762939453</c:v>
                </c:pt>
                <c:pt idx="433">
                  <c:v>3.799999237060547</c:v>
                </c:pt>
                <c:pt idx="434">
                  <c:v>3.899997711181641</c:v>
                </c:pt>
                <c:pt idx="435">
                  <c:v>4.0</c:v>
                </c:pt>
                <c:pt idx="436">
                  <c:v>4.099998474121094</c:v>
                </c:pt>
                <c:pt idx="437">
                  <c:v>4.20000076293945</c:v>
                </c:pt>
                <c:pt idx="438">
                  <c:v>4.299999237060547</c:v>
                </c:pt>
                <c:pt idx="439">
                  <c:v>4.399997711181641</c:v>
                </c:pt>
                <c:pt idx="440">
                  <c:v>4.5</c:v>
                </c:pt>
                <c:pt idx="441">
                  <c:v>4.599998474121094</c:v>
                </c:pt>
                <c:pt idx="442">
                  <c:v>4.70000076293945</c:v>
                </c:pt>
                <c:pt idx="443">
                  <c:v>4.799999237060547</c:v>
                </c:pt>
                <c:pt idx="444">
                  <c:v>4.899997711181641</c:v>
                </c:pt>
                <c:pt idx="445">
                  <c:v>5.0</c:v>
                </c:pt>
                <c:pt idx="446">
                  <c:v>5.099998474121094</c:v>
                </c:pt>
                <c:pt idx="447">
                  <c:v>5.20000076293945</c:v>
                </c:pt>
                <c:pt idx="448">
                  <c:v>5.299999237060547</c:v>
                </c:pt>
                <c:pt idx="449">
                  <c:v>5.399997711181641</c:v>
                </c:pt>
                <c:pt idx="450">
                  <c:v>5.5</c:v>
                </c:pt>
                <c:pt idx="451">
                  <c:v>5.599998474121094</c:v>
                </c:pt>
                <c:pt idx="452">
                  <c:v>5.70000076293945</c:v>
                </c:pt>
                <c:pt idx="453">
                  <c:v>5.799999237060547</c:v>
                </c:pt>
                <c:pt idx="454">
                  <c:v>5.899997711181641</c:v>
                </c:pt>
                <c:pt idx="455">
                  <c:v>6.0</c:v>
                </c:pt>
                <c:pt idx="456">
                  <c:v>6.099998474121094</c:v>
                </c:pt>
                <c:pt idx="457">
                  <c:v>6.20000076293945</c:v>
                </c:pt>
                <c:pt idx="458">
                  <c:v>6.299999237060547</c:v>
                </c:pt>
                <c:pt idx="459">
                  <c:v>6.399997711181641</c:v>
                </c:pt>
                <c:pt idx="460">
                  <c:v>6.5</c:v>
                </c:pt>
                <c:pt idx="461">
                  <c:v>6.599998474121094</c:v>
                </c:pt>
                <c:pt idx="462">
                  <c:v>6.70000076293945</c:v>
                </c:pt>
                <c:pt idx="463">
                  <c:v>6.799999237060547</c:v>
                </c:pt>
                <c:pt idx="464">
                  <c:v>6.899997711181641</c:v>
                </c:pt>
                <c:pt idx="465">
                  <c:v>7.0</c:v>
                </c:pt>
                <c:pt idx="466">
                  <c:v>7.099998474121094</c:v>
                </c:pt>
                <c:pt idx="467">
                  <c:v>7.20000076293945</c:v>
                </c:pt>
                <c:pt idx="468">
                  <c:v>7.299999237060547</c:v>
                </c:pt>
                <c:pt idx="469">
                  <c:v>7.399997711181641</c:v>
                </c:pt>
                <c:pt idx="470">
                  <c:v>7.5</c:v>
                </c:pt>
                <c:pt idx="471">
                  <c:v>7.599998474121094</c:v>
                </c:pt>
                <c:pt idx="472">
                  <c:v>7.70000076293945</c:v>
                </c:pt>
                <c:pt idx="473">
                  <c:v>7.799999237060547</c:v>
                </c:pt>
                <c:pt idx="474">
                  <c:v>7.899997711181641</c:v>
                </c:pt>
                <c:pt idx="475">
                  <c:v>8.0</c:v>
                </c:pt>
                <c:pt idx="476">
                  <c:v>8.099998474121093</c:v>
                </c:pt>
                <c:pt idx="477">
                  <c:v>8.200000762939448</c:v>
                </c:pt>
                <c:pt idx="478">
                  <c:v>8.29999923706055</c:v>
                </c:pt>
                <c:pt idx="479">
                  <c:v>8.39999771118164</c:v>
                </c:pt>
                <c:pt idx="480">
                  <c:v>8.5</c:v>
                </c:pt>
                <c:pt idx="481">
                  <c:v>8.599998474121093</c:v>
                </c:pt>
                <c:pt idx="482">
                  <c:v>8.700000762939448</c:v>
                </c:pt>
                <c:pt idx="483">
                  <c:v>8.79999923706055</c:v>
                </c:pt>
                <c:pt idx="484">
                  <c:v>8.89999771118164</c:v>
                </c:pt>
                <c:pt idx="485">
                  <c:v>9.0</c:v>
                </c:pt>
                <c:pt idx="486">
                  <c:v>9.099998474121093</c:v>
                </c:pt>
                <c:pt idx="487">
                  <c:v>9.200000762939448</c:v>
                </c:pt>
                <c:pt idx="488">
                  <c:v>9.29999923706055</c:v>
                </c:pt>
                <c:pt idx="489">
                  <c:v>9.39999771118164</c:v>
                </c:pt>
                <c:pt idx="490">
                  <c:v>9.5</c:v>
                </c:pt>
                <c:pt idx="491">
                  <c:v>9.599998474121093</c:v>
                </c:pt>
                <c:pt idx="492">
                  <c:v>9.700000762939448</c:v>
                </c:pt>
                <c:pt idx="493">
                  <c:v>9.79999923706055</c:v>
                </c:pt>
                <c:pt idx="494">
                  <c:v>9.89999771118164</c:v>
                </c:pt>
                <c:pt idx="495">
                  <c:v>10.0</c:v>
                </c:pt>
                <c:pt idx="496">
                  <c:v>10.0999984741211</c:v>
                </c:pt>
                <c:pt idx="497">
                  <c:v>10.20000076293945</c:v>
                </c:pt>
                <c:pt idx="498">
                  <c:v>10.29999923706055</c:v>
                </c:pt>
                <c:pt idx="499">
                  <c:v>10.39999771118164</c:v>
                </c:pt>
                <c:pt idx="500">
                  <c:v>10.5</c:v>
                </c:pt>
                <c:pt idx="501">
                  <c:v>10.5999984741211</c:v>
                </c:pt>
                <c:pt idx="502">
                  <c:v>10.70000076293945</c:v>
                </c:pt>
                <c:pt idx="503">
                  <c:v>10.79999923706055</c:v>
                </c:pt>
                <c:pt idx="504">
                  <c:v>10.89999771118164</c:v>
                </c:pt>
                <c:pt idx="505">
                  <c:v>11.0</c:v>
                </c:pt>
                <c:pt idx="506">
                  <c:v>11.0999984741211</c:v>
                </c:pt>
                <c:pt idx="507">
                  <c:v>11.20000076293945</c:v>
                </c:pt>
                <c:pt idx="508">
                  <c:v>11.29999923706055</c:v>
                </c:pt>
                <c:pt idx="509">
                  <c:v>11.39999771118164</c:v>
                </c:pt>
                <c:pt idx="510">
                  <c:v>11.5</c:v>
                </c:pt>
                <c:pt idx="511">
                  <c:v>11.5999984741211</c:v>
                </c:pt>
                <c:pt idx="512">
                  <c:v>11.70000076293945</c:v>
                </c:pt>
                <c:pt idx="513">
                  <c:v>11.79999923706055</c:v>
                </c:pt>
                <c:pt idx="514">
                  <c:v>11.89999771118164</c:v>
                </c:pt>
                <c:pt idx="515">
                  <c:v>12.0</c:v>
                </c:pt>
                <c:pt idx="516">
                  <c:v>12.0999984741211</c:v>
                </c:pt>
                <c:pt idx="517">
                  <c:v>12.20000076293945</c:v>
                </c:pt>
                <c:pt idx="518">
                  <c:v>12.29999923706055</c:v>
                </c:pt>
                <c:pt idx="519">
                  <c:v>12.39999771118164</c:v>
                </c:pt>
                <c:pt idx="520">
                  <c:v>12.5</c:v>
                </c:pt>
                <c:pt idx="521">
                  <c:v>12.5999984741211</c:v>
                </c:pt>
                <c:pt idx="522">
                  <c:v>12.70000076293945</c:v>
                </c:pt>
                <c:pt idx="523">
                  <c:v>12.79999923706055</c:v>
                </c:pt>
                <c:pt idx="524">
                  <c:v>12.89999771118164</c:v>
                </c:pt>
                <c:pt idx="525">
                  <c:v>13.0</c:v>
                </c:pt>
                <c:pt idx="526">
                  <c:v>13.0999984741211</c:v>
                </c:pt>
                <c:pt idx="527">
                  <c:v>13.20000076293945</c:v>
                </c:pt>
                <c:pt idx="528">
                  <c:v>13.29999923706055</c:v>
                </c:pt>
                <c:pt idx="529">
                  <c:v>13.39999771118164</c:v>
                </c:pt>
                <c:pt idx="530">
                  <c:v>13.5</c:v>
                </c:pt>
                <c:pt idx="531">
                  <c:v>13.5999984741211</c:v>
                </c:pt>
                <c:pt idx="532">
                  <c:v>13.70000076293945</c:v>
                </c:pt>
                <c:pt idx="533">
                  <c:v>13.79999923706055</c:v>
                </c:pt>
                <c:pt idx="534">
                  <c:v>13.89999771118164</c:v>
                </c:pt>
                <c:pt idx="535">
                  <c:v>14.0</c:v>
                </c:pt>
                <c:pt idx="536">
                  <c:v>14.0999984741211</c:v>
                </c:pt>
                <c:pt idx="537">
                  <c:v>14.20000076293945</c:v>
                </c:pt>
                <c:pt idx="538">
                  <c:v>14.29999923706055</c:v>
                </c:pt>
                <c:pt idx="539">
                  <c:v>14.39999771118164</c:v>
                </c:pt>
                <c:pt idx="540">
                  <c:v>14.5</c:v>
                </c:pt>
                <c:pt idx="541">
                  <c:v>14.5999984741211</c:v>
                </c:pt>
                <c:pt idx="542">
                  <c:v>14.70000076293945</c:v>
                </c:pt>
                <c:pt idx="543">
                  <c:v>14.79999923706055</c:v>
                </c:pt>
                <c:pt idx="544">
                  <c:v>14.89999771118164</c:v>
                </c:pt>
                <c:pt idx="545">
                  <c:v>15.0</c:v>
                </c:pt>
                <c:pt idx="546">
                  <c:v>15.0999984741211</c:v>
                </c:pt>
                <c:pt idx="547">
                  <c:v>15.20000076293945</c:v>
                </c:pt>
                <c:pt idx="548">
                  <c:v>15.29999923706055</c:v>
                </c:pt>
                <c:pt idx="549">
                  <c:v>15.39999771118164</c:v>
                </c:pt>
                <c:pt idx="550">
                  <c:v>15.5</c:v>
                </c:pt>
                <c:pt idx="551">
                  <c:v>15.5999984741211</c:v>
                </c:pt>
                <c:pt idx="552">
                  <c:v>15.70000076293945</c:v>
                </c:pt>
                <c:pt idx="553">
                  <c:v>15.79999923706055</c:v>
                </c:pt>
                <c:pt idx="554">
                  <c:v>15.89999771118164</c:v>
                </c:pt>
                <c:pt idx="555">
                  <c:v>16.0</c:v>
                </c:pt>
                <c:pt idx="556">
                  <c:v>16.09999847412109</c:v>
                </c:pt>
                <c:pt idx="557">
                  <c:v>16.20000076293945</c:v>
                </c:pt>
                <c:pt idx="558">
                  <c:v>16.29999923706054</c:v>
                </c:pt>
                <c:pt idx="559">
                  <c:v>16.39999771118164</c:v>
                </c:pt>
                <c:pt idx="560">
                  <c:v>16.5</c:v>
                </c:pt>
                <c:pt idx="561">
                  <c:v>16.59999847412109</c:v>
                </c:pt>
                <c:pt idx="562">
                  <c:v>16.70000076293945</c:v>
                </c:pt>
                <c:pt idx="563">
                  <c:v>16.79999923706054</c:v>
                </c:pt>
                <c:pt idx="564">
                  <c:v>16.89999771118164</c:v>
                </c:pt>
                <c:pt idx="565">
                  <c:v>17.0</c:v>
                </c:pt>
                <c:pt idx="566">
                  <c:v>17.09999847412109</c:v>
                </c:pt>
                <c:pt idx="567">
                  <c:v>17.20000076293945</c:v>
                </c:pt>
                <c:pt idx="568">
                  <c:v>17.29999923706054</c:v>
                </c:pt>
                <c:pt idx="569">
                  <c:v>17.39999771118164</c:v>
                </c:pt>
                <c:pt idx="570">
                  <c:v>17.5</c:v>
                </c:pt>
                <c:pt idx="571">
                  <c:v>17.59999847412109</c:v>
                </c:pt>
                <c:pt idx="572">
                  <c:v>17.70000076293945</c:v>
                </c:pt>
                <c:pt idx="573">
                  <c:v>17.79999923706054</c:v>
                </c:pt>
                <c:pt idx="574">
                  <c:v>17.89999771118164</c:v>
                </c:pt>
                <c:pt idx="575">
                  <c:v>18.0</c:v>
                </c:pt>
                <c:pt idx="576">
                  <c:v>18.09999847412109</c:v>
                </c:pt>
                <c:pt idx="577">
                  <c:v>18.20000076293945</c:v>
                </c:pt>
                <c:pt idx="578">
                  <c:v>18.29999923706054</c:v>
                </c:pt>
                <c:pt idx="579">
                  <c:v>18.39999771118164</c:v>
                </c:pt>
                <c:pt idx="580">
                  <c:v>18.5</c:v>
                </c:pt>
                <c:pt idx="581">
                  <c:v>18.59999847412109</c:v>
                </c:pt>
                <c:pt idx="582">
                  <c:v>18.70000076293945</c:v>
                </c:pt>
                <c:pt idx="583">
                  <c:v>18.79999923706054</c:v>
                </c:pt>
                <c:pt idx="584">
                  <c:v>18.89999771118164</c:v>
                </c:pt>
                <c:pt idx="585">
                  <c:v>19.0</c:v>
                </c:pt>
                <c:pt idx="586">
                  <c:v>19.09999847412109</c:v>
                </c:pt>
                <c:pt idx="587">
                  <c:v>19.20000076293945</c:v>
                </c:pt>
                <c:pt idx="588">
                  <c:v>19.29999923706054</c:v>
                </c:pt>
                <c:pt idx="589">
                  <c:v>19.39999771118164</c:v>
                </c:pt>
                <c:pt idx="590">
                  <c:v>19.5</c:v>
                </c:pt>
                <c:pt idx="591">
                  <c:v>19.59999847412109</c:v>
                </c:pt>
                <c:pt idx="592">
                  <c:v>19.70000076293945</c:v>
                </c:pt>
                <c:pt idx="593">
                  <c:v>19.79999923706054</c:v>
                </c:pt>
                <c:pt idx="594">
                  <c:v>19.89999771118164</c:v>
                </c:pt>
                <c:pt idx="595">
                  <c:v>20.0</c:v>
                </c:pt>
                <c:pt idx="596">
                  <c:v>20.09999847412109</c:v>
                </c:pt>
                <c:pt idx="597">
                  <c:v>20.20000076293945</c:v>
                </c:pt>
                <c:pt idx="598">
                  <c:v>20.29999923706054</c:v>
                </c:pt>
                <c:pt idx="599">
                  <c:v>20.39999771118164</c:v>
                </c:pt>
                <c:pt idx="600">
                  <c:v>20.5</c:v>
                </c:pt>
                <c:pt idx="601">
                  <c:v>20.59999847412109</c:v>
                </c:pt>
                <c:pt idx="602">
                  <c:v>20.70000076293945</c:v>
                </c:pt>
                <c:pt idx="603">
                  <c:v>20.79999923706054</c:v>
                </c:pt>
                <c:pt idx="604">
                  <c:v>20.89999771118164</c:v>
                </c:pt>
                <c:pt idx="605">
                  <c:v>21.0</c:v>
                </c:pt>
                <c:pt idx="606">
                  <c:v>21.09999847412109</c:v>
                </c:pt>
                <c:pt idx="607">
                  <c:v>21.20000076293945</c:v>
                </c:pt>
                <c:pt idx="608">
                  <c:v>21.29999923706054</c:v>
                </c:pt>
                <c:pt idx="609">
                  <c:v>21.39999771118164</c:v>
                </c:pt>
                <c:pt idx="610">
                  <c:v>21.5</c:v>
                </c:pt>
                <c:pt idx="611">
                  <c:v>21.59999847412109</c:v>
                </c:pt>
                <c:pt idx="612">
                  <c:v>21.70000076293945</c:v>
                </c:pt>
                <c:pt idx="613">
                  <c:v>21.79999923706054</c:v>
                </c:pt>
                <c:pt idx="614">
                  <c:v>21.89999771118164</c:v>
                </c:pt>
                <c:pt idx="615">
                  <c:v>22.0</c:v>
                </c:pt>
                <c:pt idx="616">
                  <c:v>22.09999847412109</c:v>
                </c:pt>
                <c:pt idx="617">
                  <c:v>22.20000076293945</c:v>
                </c:pt>
                <c:pt idx="618">
                  <c:v>22.29999923706054</c:v>
                </c:pt>
                <c:pt idx="619">
                  <c:v>22.39999771118164</c:v>
                </c:pt>
                <c:pt idx="620">
                  <c:v>22.5</c:v>
                </c:pt>
                <c:pt idx="621">
                  <c:v>22.59999847412109</c:v>
                </c:pt>
                <c:pt idx="622">
                  <c:v>22.70000076293945</c:v>
                </c:pt>
                <c:pt idx="623">
                  <c:v>22.79999923706054</c:v>
                </c:pt>
                <c:pt idx="624">
                  <c:v>22.89999771118164</c:v>
                </c:pt>
                <c:pt idx="625">
                  <c:v>23.0</c:v>
                </c:pt>
                <c:pt idx="626">
                  <c:v>23.09999847412109</c:v>
                </c:pt>
                <c:pt idx="627">
                  <c:v>23.20000076293945</c:v>
                </c:pt>
                <c:pt idx="628">
                  <c:v>23.29999923706054</c:v>
                </c:pt>
                <c:pt idx="629">
                  <c:v>23.39999771118164</c:v>
                </c:pt>
                <c:pt idx="630">
                  <c:v>23.5</c:v>
                </c:pt>
                <c:pt idx="631">
                  <c:v>23.59999847412109</c:v>
                </c:pt>
                <c:pt idx="632">
                  <c:v>23.70000076293945</c:v>
                </c:pt>
                <c:pt idx="633">
                  <c:v>23.79999923706054</c:v>
                </c:pt>
                <c:pt idx="634">
                  <c:v>23.89999771118164</c:v>
                </c:pt>
                <c:pt idx="635">
                  <c:v>24.0</c:v>
                </c:pt>
                <c:pt idx="636">
                  <c:v>24.09999847412109</c:v>
                </c:pt>
                <c:pt idx="637">
                  <c:v>24.20000076293945</c:v>
                </c:pt>
                <c:pt idx="638">
                  <c:v>24.29999923706054</c:v>
                </c:pt>
                <c:pt idx="639">
                  <c:v>24.39999771118164</c:v>
                </c:pt>
                <c:pt idx="640">
                  <c:v>24.49999618530273</c:v>
                </c:pt>
                <c:pt idx="641">
                  <c:v>24.60000228881836</c:v>
                </c:pt>
                <c:pt idx="642">
                  <c:v>24.70000076293945</c:v>
                </c:pt>
                <c:pt idx="643">
                  <c:v>24.79999923706054</c:v>
                </c:pt>
                <c:pt idx="644">
                  <c:v>24.89999771118164</c:v>
                </c:pt>
                <c:pt idx="645">
                  <c:v>24.99999618530273</c:v>
                </c:pt>
                <c:pt idx="646">
                  <c:v>25.10000228881836</c:v>
                </c:pt>
                <c:pt idx="647">
                  <c:v>25.20000076293945</c:v>
                </c:pt>
                <c:pt idx="648">
                  <c:v>25.29999923706054</c:v>
                </c:pt>
                <c:pt idx="649">
                  <c:v>25.39999771118164</c:v>
                </c:pt>
                <c:pt idx="650">
                  <c:v>25.49999618530273</c:v>
                </c:pt>
                <c:pt idx="651">
                  <c:v>25.60000228881836</c:v>
                </c:pt>
                <c:pt idx="652">
                  <c:v>25.70000076293945</c:v>
                </c:pt>
                <c:pt idx="653">
                  <c:v>25.79999923706054</c:v>
                </c:pt>
                <c:pt idx="654">
                  <c:v>25.89999771118164</c:v>
                </c:pt>
                <c:pt idx="655">
                  <c:v>25.99999618530273</c:v>
                </c:pt>
                <c:pt idx="656">
                  <c:v>26.10000228881836</c:v>
                </c:pt>
                <c:pt idx="657">
                  <c:v>26.20000076293945</c:v>
                </c:pt>
                <c:pt idx="658">
                  <c:v>26.29999923706054</c:v>
                </c:pt>
                <c:pt idx="659">
                  <c:v>26.39999771118164</c:v>
                </c:pt>
                <c:pt idx="660">
                  <c:v>26.49999618530273</c:v>
                </c:pt>
                <c:pt idx="661">
                  <c:v>26.60000228881836</c:v>
                </c:pt>
                <c:pt idx="662">
                  <c:v>26.70000076293945</c:v>
                </c:pt>
                <c:pt idx="663">
                  <c:v>26.79999923706054</c:v>
                </c:pt>
                <c:pt idx="664">
                  <c:v>26.89999771118164</c:v>
                </c:pt>
                <c:pt idx="665">
                  <c:v>26.99999618530273</c:v>
                </c:pt>
                <c:pt idx="666">
                  <c:v>27.10000228881836</c:v>
                </c:pt>
                <c:pt idx="667">
                  <c:v>27.20000076293945</c:v>
                </c:pt>
                <c:pt idx="668">
                  <c:v>27.29999923706054</c:v>
                </c:pt>
                <c:pt idx="669">
                  <c:v>27.39999771118164</c:v>
                </c:pt>
                <c:pt idx="670">
                  <c:v>27.49999618530273</c:v>
                </c:pt>
                <c:pt idx="671">
                  <c:v>27.60000228881836</c:v>
                </c:pt>
                <c:pt idx="672">
                  <c:v>27.70000076293945</c:v>
                </c:pt>
                <c:pt idx="673">
                  <c:v>27.79999923706054</c:v>
                </c:pt>
                <c:pt idx="674">
                  <c:v>27.89999771118164</c:v>
                </c:pt>
                <c:pt idx="675">
                  <c:v>27.99999618530273</c:v>
                </c:pt>
                <c:pt idx="676">
                  <c:v>28.10000228881836</c:v>
                </c:pt>
                <c:pt idx="677">
                  <c:v>28.20000076293945</c:v>
                </c:pt>
                <c:pt idx="678">
                  <c:v>28.29999923706054</c:v>
                </c:pt>
                <c:pt idx="679">
                  <c:v>28.39999771118164</c:v>
                </c:pt>
                <c:pt idx="680">
                  <c:v>28.49999618530273</c:v>
                </c:pt>
                <c:pt idx="681">
                  <c:v>28.60000228881836</c:v>
                </c:pt>
                <c:pt idx="682">
                  <c:v>28.70000076293945</c:v>
                </c:pt>
                <c:pt idx="683">
                  <c:v>28.79999923706054</c:v>
                </c:pt>
                <c:pt idx="684">
                  <c:v>28.89999771118164</c:v>
                </c:pt>
                <c:pt idx="685">
                  <c:v>28.99999618530273</c:v>
                </c:pt>
                <c:pt idx="686">
                  <c:v>29.10000228881836</c:v>
                </c:pt>
                <c:pt idx="687">
                  <c:v>29.20000076293945</c:v>
                </c:pt>
                <c:pt idx="688">
                  <c:v>29.29999923706054</c:v>
                </c:pt>
                <c:pt idx="689">
                  <c:v>29.39999771118164</c:v>
                </c:pt>
                <c:pt idx="690">
                  <c:v>29.49999618530273</c:v>
                </c:pt>
                <c:pt idx="691">
                  <c:v>29.60000228881836</c:v>
                </c:pt>
                <c:pt idx="692">
                  <c:v>29.70000076293945</c:v>
                </c:pt>
                <c:pt idx="693">
                  <c:v>29.79999923706054</c:v>
                </c:pt>
                <c:pt idx="694">
                  <c:v>29.89999771118164</c:v>
                </c:pt>
                <c:pt idx="695">
                  <c:v>29.99999618530273</c:v>
                </c:pt>
                <c:pt idx="696">
                  <c:v>30.10000228881836</c:v>
                </c:pt>
                <c:pt idx="697">
                  <c:v>30.20000076293945</c:v>
                </c:pt>
                <c:pt idx="698">
                  <c:v>30.29999923706054</c:v>
                </c:pt>
                <c:pt idx="699">
                  <c:v>30.39999771118164</c:v>
                </c:pt>
                <c:pt idx="700">
                  <c:v>30.49999618530273</c:v>
                </c:pt>
                <c:pt idx="701">
                  <c:v>30.60000228881836</c:v>
                </c:pt>
                <c:pt idx="702">
                  <c:v>30.70000076293945</c:v>
                </c:pt>
                <c:pt idx="703">
                  <c:v>30.79999923706054</c:v>
                </c:pt>
                <c:pt idx="704">
                  <c:v>30.89999771118164</c:v>
                </c:pt>
                <c:pt idx="705">
                  <c:v>30.99999618530273</c:v>
                </c:pt>
                <c:pt idx="706">
                  <c:v>31.10000228881836</c:v>
                </c:pt>
                <c:pt idx="707">
                  <c:v>31.20000076293945</c:v>
                </c:pt>
                <c:pt idx="708">
                  <c:v>31.29999923706054</c:v>
                </c:pt>
                <c:pt idx="709">
                  <c:v>31.39999771118164</c:v>
                </c:pt>
                <c:pt idx="710">
                  <c:v>31.49999618530273</c:v>
                </c:pt>
                <c:pt idx="711">
                  <c:v>31.60000228881836</c:v>
                </c:pt>
                <c:pt idx="712">
                  <c:v>31.70000076293945</c:v>
                </c:pt>
                <c:pt idx="713">
                  <c:v>31.79999923706054</c:v>
                </c:pt>
                <c:pt idx="714">
                  <c:v>31.89999771118164</c:v>
                </c:pt>
                <c:pt idx="715">
                  <c:v>31.99999618530273</c:v>
                </c:pt>
                <c:pt idx="716">
                  <c:v>32.10000228881836</c:v>
                </c:pt>
                <c:pt idx="717">
                  <c:v>32.20000076293945</c:v>
                </c:pt>
                <c:pt idx="718">
                  <c:v>32.29999923706055</c:v>
                </c:pt>
                <c:pt idx="719">
                  <c:v>32.39999771118164</c:v>
                </c:pt>
                <c:pt idx="720">
                  <c:v>32.49999618530273</c:v>
                </c:pt>
                <c:pt idx="721">
                  <c:v>32.60000228881836</c:v>
                </c:pt>
                <c:pt idx="722">
                  <c:v>32.70000076293945</c:v>
                </c:pt>
                <c:pt idx="723">
                  <c:v>32.79999923706055</c:v>
                </c:pt>
                <c:pt idx="724">
                  <c:v>32.89999771118164</c:v>
                </c:pt>
                <c:pt idx="725">
                  <c:v>32.99999618530273</c:v>
                </c:pt>
                <c:pt idx="726">
                  <c:v>33.10000228881836</c:v>
                </c:pt>
                <c:pt idx="727">
                  <c:v>33.20000076293945</c:v>
                </c:pt>
                <c:pt idx="728">
                  <c:v>33.29999923706055</c:v>
                </c:pt>
                <c:pt idx="729">
                  <c:v>33.39999771118164</c:v>
                </c:pt>
                <c:pt idx="730">
                  <c:v>33.49999618530273</c:v>
                </c:pt>
                <c:pt idx="731">
                  <c:v>33.60000228881836</c:v>
                </c:pt>
                <c:pt idx="732">
                  <c:v>33.70000076293945</c:v>
                </c:pt>
                <c:pt idx="733">
                  <c:v>33.79999923706055</c:v>
                </c:pt>
                <c:pt idx="734">
                  <c:v>33.89999771118164</c:v>
                </c:pt>
                <c:pt idx="735">
                  <c:v>33.99999618530273</c:v>
                </c:pt>
                <c:pt idx="736">
                  <c:v>34.10000228881836</c:v>
                </c:pt>
                <c:pt idx="737">
                  <c:v>34.20000076293945</c:v>
                </c:pt>
                <c:pt idx="738">
                  <c:v>34.29999923706055</c:v>
                </c:pt>
                <c:pt idx="739">
                  <c:v>34.39999771118164</c:v>
                </c:pt>
                <c:pt idx="740">
                  <c:v>34.49999618530273</c:v>
                </c:pt>
                <c:pt idx="741">
                  <c:v>34.60000228881836</c:v>
                </c:pt>
                <c:pt idx="742">
                  <c:v>34.70000076293945</c:v>
                </c:pt>
                <c:pt idx="743">
                  <c:v>34.79999923706055</c:v>
                </c:pt>
                <c:pt idx="744">
                  <c:v>34.89999771118164</c:v>
                </c:pt>
                <c:pt idx="745">
                  <c:v>34.99999618530273</c:v>
                </c:pt>
                <c:pt idx="746">
                  <c:v>35.10000228881836</c:v>
                </c:pt>
                <c:pt idx="747">
                  <c:v>35.20000076293945</c:v>
                </c:pt>
                <c:pt idx="748">
                  <c:v>35.29999923706055</c:v>
                </c:pt>
                <c:pt idx="749">
                  <c:v>35.39999771118164</c:v>
                </c:pt>
                <c:pt idx="750">
                  <c:v>35.49999618530273</c:v>
                </c:pt>
                <c:pt idx="751">
                  <c:v>35.60000228881836</c:v>
                </c:pt>
                <c:pt idx="752">
                  <c:v>35.70000076293945</c:v>
                </c:pt>
                <c:pt idx="753">
                  <c:v>35.79999923706055</c:v>
                </c:pt>
                <c:pt idx="754">
                  <c:v>35.89999771118164</c:v>
                </c:pt>
                <c:pt idx="755">
                  <c:v>35.99999618530273</c:v>
                </c:pt>
                <c:pt idx="756">
                  <c:v>36.10000228881836</c:v>
                </c:pt>
                <c:pt idx="757">
                  <c:v>36.20000076293945</c:v>
                </c:pt>
                <c:pt idx="758">
                  <c:v>36.29999923706055</c:v>
                </c:pt>
                <c:pt idx="759">
                  <c:v>36.39999771118164</c:v>
                </c:pt>
                <c:pt idx="760">
                  <c:v>36.49999618530273</c:v>
                </c:pt>
                <c:pt idx="761">
                  <c:v>36.60000228881836</c:v>
                </c:pt>
                <c:pt idx="762">
                  <c:v>36.70000076293945</c:v>
                </c:pt>
                <c:pt idx="763">
                  <c:v>36.79999923706055</c:v>
                </c:pt>
                <c:pt idx="764">
                  <c:v>36.89999771118164</c:v>
                </c:pt>
                <c:pt idx="765">
                  <c:v>36.99999618530273</c:v>
                </c:pt>
                <c:pt idx="766">
                  <c:v>37.10000228881836</c:v>
                </c:pt>
                <c:pt idx="767">
                  <c:v>37.20000076293945</c:v>
                </c:pt>
                <c:pt idx="768">
                  <c:v>37.29999923706055</c:v>
                </c:pt>
                <c:pt idx="769">
                  <c:v>37.39999771118164</c:v>
                </c:pt>
                <c:pt idx="770">
                  <c:v>37.49999618530273</c:v>
                </c:pt>
                <c:pt idx="771">
                  <c:v>37.60000228881836</c:v>
                </c:pt>
                <c:pt idx="772">
                  <c:v>37.70000076293945</c:v>
                </c:pt>
                <c:pt idx="773">
                  <c:v>37.79999923706055</c:v>
                </c:pt>
                <c:pt idx="774">
                  <c:v>37.89999771118164</c:v>
                </c:pt>
                <c:pt idx="775">
                  <c:v>37.99999618530273</c:v>
                </c:pt>
                <c:pt idx="776">
                  <c:v>38.10000228881836</c:v>
                </c:pt>
                <c:pt idx="777">
                  <c:v>38.20000076293945</c:v>
                </c:pt>
                <c:pt idx="778">
                  <c:v>38.29999923706055</c:v>
                </c:pt>
                <c:pt idx="779">
                  <c:v>38.39999771118164</c:v>
                </c:pt>
                <c:pt idx="780">
                  <c:v>38.49999618530273</c:v>
                </c:pt>
                <c:pt idx="781">
                  <c:v>38.60000228881836</c:v>
                </c:pt>
                <c:pt idx="782">
                  <c:v>38.70000076293945</c:v>
                </c:pt>
                <c:pt idx="783">
                  <c:v>38.79999923706055</c:v>
                </c:pt>
                <c:pt idx="784">
                  <c:v>38.89999771118164</c:v>
                </c:pt>
                <c:pt idx="785">
                  <c:v>38.99999618530273</c:v>
                </c:pt>
                <c:pt idx="786">
                  <c:v>39.10000228881836</c:v>
                </c:pt>
                <c:pt idx="787">
                  <c:v>39.20000076293945</c:v>
                </c:pt>
                <c:pt idx="788">
                  <c:v>39.29999923706055</c:v>
                </c:pt>
                <c:pt idx="789">
                  <c:v>39.39999771118164</c:v>
                </c:pt>
                <c:pt idx="790">
                  <c:v>39.49999618530273</c:v>
                </c:pt>
                <c:pt idx="791">
                  <c:v>39.60000228881836</c:v>
                </c:pt>
                <c:pt idx="792">
                  <c:v>39.70000076293945</c:v>
                </c:pt>
                <c:pt idx="793">
                  <c:v>39.79999923706055</c:v>
                </c:pt>
                <c:pt idx="794">
                  <c:v>39.89999771118164</c:v>
                </c:pt>
                <c:pt idx="795">
                  <c:v>39.99999618530273</c:v>
                </c:pt>
                <c:pt idx="796">
                  <c:v>40.10000228881836</c:v>
                </c:pt>
                <c:pt idx="797">
                  <c:v>40.20000076293945</c:v>
                </c:pt>
                <c:pt idx="798">
                  <c:v>40.29999923706055</c:v>
                </c:pt>
                <c:pt idx="799">
                  <c:v>40.39999771118164</c:v>
                </c:pt>
                <c:pt idx="800">
                  <c:v>40.49999618530273</c:v>
                </c:pt>
                <c:pt idx="801">
                  <c:v>40.60000228881836</c:v>
                </c:pt>
                <c:pt idx="802">
                  <c:v>40.70000076293945</c:v>
                </c:pt>
                <c:pt idx="803">
                  <c:v>40.79999923706055</c:v>
                </c:pt>
                <c:pt idx="804">
                  <c:v>40.89999771118164</c:v>
                </c:pt>
                <c:pt idx="805">
                  <c:v>40.99999618530273</c:v>
                </c:pt>
                <c:pt idx="806">
                  <c:v>41.10000228881836</c:v>
                </c:pt>
                <c:pt idx="807">
                  <c:v>41.20000076293945</c:v>
                </c:pt>
                <c:pt idx="808">
                  <c:v>41.29999923706055</c:v>
                </c:pt>
                <c:pt idx="809">
                  <c:v>41.39999771118164</c:v>
                </c:pt>
                <c:pt idx="810">
                  <c:v>41.49999618530273</c:v>
                </c:pt>
                <c:pt idx="811">
                  <c:v>41.60000228881836</c:v>
                </c:pt>
                <c:pt idx="812">
                  <c:v>41.70000076293945</c:v>
                </c:pt>
                <c:pt idx="813">
                  <c:v>41.79999923706055</c:v>
                </c:pt>
                <c:pt idx="814">
                  <c:v>41.89999771118164</c:v>
                </c:pt>
                <c:pt idx="815">
                  <c:v>41.99999618530273</c:v>
                </c:pt>
                <c:pt idx="816">
                  <c:v>42.10000228881836</c:v>
                </c:pt>
                <c:pt idx="817">
                  <c:v>42.20000076293945</c:v>
                </c:pt>
                <c:pt idx="818">
                  <c:v>42.29999923706055</c:v>
                </c:pt>
                <c:pt idx="819">
                  <c:v>42.39999771118164</c:v>
                </c:pt>
                <c:pt idx="820">
                  <c:v>42.49999618530273</c:v>
                </c:pt>
                <c:pt idx="821">
                  <c:v>42.60000228881836</c:v>
                </c:pt>
                <c:pt idx="822">
                  <c:v>42.70000076293945</c:v>
                </c:pt>
                <c:pt idx="823">
                  <c:v>42.79999923706055</c:v>
                </c:pt>
                <c:pt idx="824">
                  <c:v>42.89999771118164</c:v>
                </c:pt>
                <c:pt idx="825">
                  <c:v>42.99999618530273</c:v>
                </c:pt>
                <c:pt idx="826">
                  <c:v>43.10000228881836</c:v>
                </c:pt>
                <c:pt idx="827">
                  <c:v>43.20000076293945</c:v>
                </c:pt>
                <c:pt idx="828">
                  <c:v>43.29999923706055</c:v>
                </c:pt>
                <c:pt idx="829">
                  <c:v>43.39999771118164</c:v>
                </c:pt>
                <c:pt idx="830">
                  <c:v>43.49999618530273</c:v>
                </c:pt>
                <c:pt idx="831">
                  <c:v>43.60000228881836</c:v>
                </c:pt>
                <c:pt idx="832">
                  <c:v>43.70000076293945</c:v>
                </c:pt>
                <c:pt idx="833">
                  <c:v>43.79999923706055</c:v>
                </c:pt>
                <c:pt idx="834">
                  <c:v>43.89999771118164</c:v>
                </c:pt>
                <c:pt idx="835">
                  <c:v>43.99999618530273</c:v>
                </c:pt>
                <c:pt idx="836">
                  <c:v>44.10000228881836</c:v>
                </c:pt>
                <c:pt idx="837">
                  <c:v>44.20000076293945</c:v>
                </c:pt>
                <c:pt idx="838">
                  <c:v>44.29999923706055</c:v>
                </c:pt>
                <c:pt idx="839">
                  <c:v>44.39999771118164</c:v>
                </c:pt>
                <c:pt idx="840">
                  <c:v>44.49999618530273</c:v>
                </c:pt>
                <c:pt idx="841">
                  <c:v>44.60000228881836</c:v>
                </c:pt>
                <c:pt idx="842">
                  <c:v>44.70000076293945</c:v>
                </c:pt>
                <c:pt idx="843">
                  <c:v>44.79999923706055</c:v>
                </c:pt>
                <c:pt idx="844">
                  <c:v>44.89999771118164</c:v>
                </c:pt>
                <c:pt idx="845">
                  <c:v>44.99999618530273</c:v>
                </c:pt>
                <c:pt idx="846">
                  <c:v>45.10000228881836</c:v>
                </c:pt>
                <c:pt idx="847">
                  <c:v>45.20000076293945</c:v>
                </c:pt>
                <c:pt idx="848">
                  <c:v>45.29999923706055</c:v>
                </c:pt>
                <c:pt idx="849">
                  <c:v>45.39999771118164</c:v>
                </c:pt>
                <c:pt idx="850">
                  <c:v>45.49999618530273</c:v>
                </c:pt>
                <c:pt idx="851">
                  <c:v>45.60000228881836</c:v>
                </c:pt>
                <c:pt idx="852">
                  <c:v>45.70000076293945</c:v>
                </c:pt>
                <c:pt idx="853">
                  <c:v>45.79999923706055</c:v>
                </c:pt>
                <c:pt idx="854">
                  <c:v>45.89999771118164</c:v>
                </c:pt>
                <c:pt idx="855">
                  <c:v>45.99999618530273</c:v>
                </c:pt>
                <c:pt idx="856">
                  <c:v>46.10000228881836</c:v>
                </c:pt>
                <c:pt idx="857">
                  <c:v>46.20000076293945</c:v>
                </c:pt>
                <c:pt idx="858">
                  <c:v>46.29999923706055</c:v>
                </c:pt>
                <c:pt idx="859">
                  <c:v>46.39999771118164</c:v>
                </c:pt>
                <c:pt idx="860">
                  <c:v>46.49999618530273</c:v>
                </c:pt>
                <c:pt idx="861">
                  <c:v>46.60000228881836</c:v>
                </c:pt>
                <c:pt idx="862">
                  <c:v>46.70000076293945</c:v>
                </c:pt>
                <c:pt idx="863">
                  <c:v>46.79999923706055</c:v>
                </c:pt>
                <c:pt idx="864">
                  <c:v>46.89999771118164</c:v>
                </c:pt>
                <c:pt idx="865">
                  <c:v>46.99999618530273</c:v>
                </c:pt>
                <c:pt idx="866">
                  <c:v>47.10000228881836</c:v>
                </c:pt>
                <c:pt idx="867">
                  <c:v>47.20000076293945</c:v>
                </c:pt>
                <c:pt idx="868">
                  <c:v>47.29999923706055</c:v>
                </c:pt>
                <c:pt idx="869">
                  <c:v>47.39999771118164</c:v>
                </c:pt>
                <c:pt idx="870">
                  <c:v>47.49999618530273</c:v>
                </c:pt>
                <c:pt idx="871">
                  <c:v>47.60000228881836</c:v>
                </c:pt>
                <c:pt idx="872">
                  <c:v>47.70000076293945</c:v>
                </c:pt>
                <c:pt idx="873">
                  <c:v>47.79999923706055</c:v>
                </c:pt>
                <c:pt idx="874">
                  <c:v>47.89999771118164</c:v>
                </c:pt>
                <c:pt idx="875">
                  <c:v>47.99999618530273</c:v>
                </c:pt>
                <c:pt idx="876">
                  <c:v>48.10000228881836</c:v>
                </c:pt>
                <c:pt idx="877">
                  <c:v>48.20000076293945</c:v>
                </c:pt>
                <c:pt idx="878">
                  <c:v>48.29999923706055</c:v>
                </c:pt>
                <c:pt idx="879">
                  <c:v>48.39999771118164</c:v>
                </c:pt>
                <c:pt idx="880">
                  <c:v>48.49999618530273</c:v>
                </c:pt>
                <c:pt idx="881">
                  <c:v>48.60000228881836</c:v>
                </c:pt>
                <c:pt idx="882">
                  <c:v>48.70000076293945</c:v>
                </c:pt>
                <c:pt idx="883">
                  <c:v>48.79999923706055</c:v>
                </c:pt>
                <c:pt idx="884">
                  <c:v>48.89999771118164</c:v>
                </c:pt>
                <c:pt idx="885">
                  <c:v>48.99999618530273</c:v>
                </c:pt>
                <c:pt idx="886">
                  <c:v>49.10000228881836</c:v>
                </c:pt>
                <c:pt idx="887">
                  <c:v>49.20000076293945</c:v>
                </c:pt>
                <c:pt idx="888">
                  <c:v>49.29999923706055</c:v>
                </c:pt>
                <c:pt idx="889">
                  <c:v>49.39999771118164</c:v>
                </c:pt>
                <c:pt idx="890">
                  <c:v>49.49999618530273</c:v>
                </c:pt>
                <c:pt idx="891">
                  <c:v>49.60000228881836</c:v>
                </c:pt>
                <c:pt idx="892">
                  <c:v>49.70000076293945</c:v>
                </c:pt>
                <c:pt idx="893">
                  <c:v>49.79999923706055</c:v>
                </c:pt>
                <c:pt idx="894">
                  <c:v>49.89999771118164</c:v>
                </c:pt>
                <c:pt idx="895">
                  <c:v>49.99999618530273</c:v>
                </c:pt>
                <c:pt idx="896">
                  <c:v>50.10000228881836</c:v>
                </c:pt>
                <c:pt idx="897">
                  <c:v>50.20000076293945</c:v>
                </c:pt>
                <c:pt idx="898">
                  <c:v>50.29999923706055</c:v>
                </c:pt>
                <c:pt idx="899">
                  <c:v>50.39999771118164</c:v>
                </c:pt>
                <c:pt idx="900">
                  <c:v>50.49999618530273</c:v>
                </c:pt>
                <c:pt idx="901">
                  <c:v>50.60000228881836</c:v>
                </c:pt>
                <c:pt idx="902">
                  <c:v>50.70000076293945</c:v>
                </c:pt>
                <c:pt idx="903">
                  <c:v>50.79999923706055</c:v>
                </c:pt>
                <c:pt idx="904">
                  <c:v>50.89999771118164</c:v>
                </c:pt>
                <c:pt idx="905">
                  <c:v>50.99999618530273</c:v>
                </c:pt>
                <c:pt idx="906">
                  <c:v>51.10000228881836</c:v>
                </c:pt>
                <c:pt idx="907">
                  <c:v>51.20000076293945</c:v>
                </c:pt>
                <c:pt idx="908">
                  <c:v>51.29999923706055</c:v>
                </c:pt>
                <c:pt idx="909">
                  <c:v>51.39999771118164</c:v>
                </c:pt>
                <c:pt idx="910">
                  <c:v>51.49999618530273</c:v>
                </c:pt>
                <c:pt idx="911">
                  <c:v>51.60000228881836</c:v>
                </c:pt>
                <c:pt idx="912">
                  <c:v>51.70000076293945</c:v>
                </c:pt>
                <c:pt idx="913">
                  <c:v>51.79999923706055</c:v>
                </c:pt>
                <c:pt idx="914">
                  <c:v>51.89999771118164</c:v>
                </c:pt>
                <c:pt idx="915">
                  <c:v>51.99999618530273</c:v>
                </c:pt>
                <c:pt idx="916">
                  <c:v>52.10000228881836</c:v>
                </c:pt>
                <c:pt idx="917">
                  <c:v>52.20000076293945</c:v>
                </c:pt>
                <c:pt idx="918">
                  <c:v>52.29999923706055</c:v>
                </c:pt>
                <c:pt idx="919">
                  <c:v>52.39999771118164</c:v>
                </c:pt>
                <c:pt idx="920">
                  <c:v>52.49999618530273</c:v>
                </c:pt>
                <c:pt idx="921">
                  <c:v>52.60000228881836</c:v>
                </c:pt>
                <c:pt idx="922">
                  <c:v>52.70000076293945</c:v>
                </c:pt>
                <c:pt idx="923">
                  <c:v>52.79999923706055</c:v>
                </c:pt>
                <c:pt idx="924">
                  <c:v>52.89999771118164</c:v>
                </c:pt>
                <c:pt idx="925">
                  <c:v>52.99999618530273</c:v>
                </c:pt>
                <c:pt idx="926">
                  <c:v>53.10000228881836</c:v>
                </c:pt>
                <c:pt idx="927">
                  <c:v>53.20000076293945</c:v>
                </c:pt>
                <c:pt idx="928">
                  <c:v>53.29999923706055</c:v>
                </c:pt>
                <c:pt idx="929">
                  <c:v>53.39999771118164</c:v>
                </c:pt>
                <c:pt idx="930">
                  <c:v>53.49999618530273</c:v>
                </c:pt>
                <c:pt idx="931">
                  <c:v>53.60000228881836</c:v>
                </c:pt>
                <c:pt idx="932">
                  <c:v>53.70000076293945</c:v>
                </c:pt>
                <c:pt idx="933">
                  <c:v>53.79999923706055</c:v>
                </c:pt>
                <c:pt idx="934">
                  <c:v>53.89999771118164</c:v>
                </c:pt>
                <c:pt idx="935">
                  <c:v>53.99999618530273</c:v>
                </c:pt>
                <c:pt idx="936">
                  <c:v>54.10000228881836</c:v>
                </c:pt>
                <c:pt idx="937">
                  <c:v>54.20000076293945</c:v>
                </c:pt>
                <c:pt idx="938">
                  <c:v>54.29999923706055</c:v>
                </c:pt>
                <c:pt idx="939">
                  <c:v>54.39999771118164</c:v>
                </c:pt>
                <c:pt idx="940">
                  <c:v>54.49999618530273</c:v>
                </c:pt>
                <c:pt idx="941">
                  <c:v>54.60000228881836</c:v>
                </c:pt>
                <c:pt idx="942">
                  <c:v>54.70000076293945</c:v>
                </c:pt>
                <c:pt idx="943">
                  <c:v>54.79999923706055</c:v>
                </c:pt>
                <c:pt idx="944">
                  <c:v>54.89999771118164</c:v>
                </c:pt>
                <c:pt idx="945">
                  <c:v>54.99999618530273</c:v>
                </c:pt>
                <c:pt idx="946">
                  <c:v>55.10000228881836</c:v>
                </c:pt>
                <c:pt idx="947">
                  <c:v>55.20000076293945</c:v>
                </c:pt>
                <c:pt idx="948">
                  <c:v>55.29999923706055</c:v>
                </c:pt>
                <c:pt idx="949">
                  <c:v>55.39999771118164</c:v>
                </c:pt>
                <c:pt idx="950">
                  <c:v>55.49999618530273</c:v>
                </c:pt>
                <c:pt idx="951">
                  <c:v>55.60000228881836</c:v>
                </c:pt>
                <c:pt idx="952">
                  <c:v>55.70000076293945</c:v>
                </c:pt>
                <c:pt idx="953">
                  <c:v>55.79999923706055</c:v>
                </c:pt>
                <c:pt idx="954">
                  <c:v>55.89999771118164</c:v>
                </c:pt>
                <c:pt idx="955">
                  <c:v>55.99999618530273</c:v>
                </c:pt>
                <c:pt idx="956">
                  <c:v>56.10000228881836</c:v>
                </c:pt>
                <c:pt idx="957">
                  <c:v>56.20000076293945</c:v>
                </c:pt>
                <c:pt idx="958">
                  <c:v>56.29999923706055</c:v>
                </c:pt>
                <c:pt idx="959">
                  <c:v>56.39999771118164</c:v>
                </c:pt>
                <c:pt idx="960">
                  <c:v>56.49999618530273</c:v>
                </c:pt>
                <c:pt idx="961">
                  <c:v>56.60000228881836</c:v>
                </c:pt>
                <c:pt idx="962">
                  <c:v>56.70000076293945</c:v>
                </c:pt>
                <c:pt idx="963">
                  <c:v>56.79999923706055</c:v>
                </c:pt>
                <c:pt idx="964">
                  <c:v>56.89999771118164</c:v>
                </c:pt>
                <c:pt idx="965">
                  <c:v>56.99999618530273</c:v>
                </c:pt>
                <c:pt idx="966">
                  <c:v>57.10000228881836</c:v>
                </c:pt>
                <c:pt idx="967">
                  <c:v>57.20000076293945</c:v>
                </c:pt>
                <c:pt idx="968">
                  <c:v>57.29999923706055</c:v>
                </c:pt>
                <c:pt idx="969">
                  <c:v>57.39999771118164</c:v>
                </c:pt>
                <c:pt idx="970">
                  <c:v>57.49999618530273</c:v>
                </c:pt>
                <c:pt idx="971">
                  <c:v>57.60000228881836</c:v>
                </c:pt>
                <c:pt idx="972">
                  <c:v>57.70000076293945</c:v>
                </c:pt>
                <c:pt idx="973">
                  <c:v>57.79999923706055</c:v>
                </c:pt>
                <c:pt idx="974">
                  <c:v>57.89999771118164</c:v>
                </c:pt>
                <c:pt idx="975">
                  <c:v>57.99999618530273</c:v>
                </c:pt>
                <c:pt idx="976">
                  <c:v>58.10000228881836</c:v>
                </c:pt>
                <c:pt idx="977">
                  <c:v>58.20000076293945</c:v>
                </c:pt>
                <c:pt idx="978">
                  <c:v>58.29999923706055</c:v>
                </c:pt>
                <c:pt idx="979">
                  <c:v>58.39999771118164</c:v>
                </c:pt>
                <c:pt idx="980">
                  <c:v>58.49999618530273</c:v>
                </c:pt>
                <c:pt idx="981">
                  <c:v>58.60000228881836</c:v>
                </c:pt>
                <c:pt idx="982">
                  <c:v>58.70000076293945</c:v>
                </c:pt>
                <c:pt idx="983">
                  <c:v>58.79999923706055</c:v>
                </c:pt>
                <c:pt idx="984">
                  <c:v>58.89999771118164</c:v>
                </c:pt>
                <c:pt idx="985">
                  <c:v>58.99999618530273</c:v>
                </c:pt>
                <c:pt idx="986">
                  <c:v>59.10000228881836</c:v>
                </c:pt>
                <c:pt idx="987">
                  <c:v>59.20000076293945</c:v>
                </c:pt>
                <c:pt idx="988">
                  <c:v>59.29999923706055</c:v>
                </c:pt>
                <c:pt idx="989">
                  <c:v>59.39999771118164</c:v>
                </c:pt>
                <c:pt idx="990">
                  <c:v>59.49999618530273</c:v>
                </c:pt>
                <c:pt idx="991">
                  <c:v>59.60000228881836</c:v>
                </c:pt>
                <c:pt idx="992">
                  <c:v>59.70000076293945</c:v>
                </c:pt>
                <c:pt idx="993">
                  <c:v>59.79999923706055</c:v>
                </c:pt>
                <c:pt idx="994">
                  <c:v>59.89999771118164</c:v>
                </c:pt>
                <c:pt idx="995">
                  <c:v>59.99999618530273</c:v>
                </c:pt>
                <c:pt idx="996">
                  <c:v>60.10000228881836</c:v>
                </c:pt>
                <c:pt idx="997">
                  <c:v>60.20000076293945</c:v>
                </c:pt>
                <c:pt idx="998">
                  <c:v>60.29999923706055</c:v>
                </c:pt>
                <c:pt idx="999">
                  <c:v>60.39999771118164</c:v>
                </c:pt>
                <c:pt idx="1000">
                  <c:v>60.49999618530273</c:v>
                </c:pt>
                <c:pt idx="1001">
                  <c:v>60.60000228881836</c:v>
                </c:pt>
                <c:pt idx="1002">
                  <c:v>60.70000076293945</c:v>
                </c:pt>
                <c:pt idx="1003">
                  <c:v>60.79999923706055</c:v>
                </c:pt>
                <c:pt idx="1004">
                  <c:v>60.89999771118164</c:v>
                </c:pt>
                <c:pt idx="1005">
                  <c:v>60.99999618530273</c:v>
                </c:pt>
                <c:pt idx="1006">
                  <c:v>61.10000228881836</c:v>
                </c:pt>
                <c:pt idx="1007">
                  <c:v>61.20000076293945</c:v>
                </c:pt>
                <c:pt idx="1008">
                  <c:v>61.29999923706055</c:v>
                </c:pt>
                <c:pt idx="1009">
                  <c:v>61.39999771118164</c:v>
                </c:pt>
                <c:pt idx="1010">
                  <c:v>61.49999618530273</c:v>
                </c:pt>
                <c:pt idx="1011">
                  <c:v>61.60000228881836</c:v>
                </c:pt>
                <c:pt idx="1012">
                  <c:v>61.70000076293945</c:v>
                </c:pt>
                <c:pt idx="1013">
                  <c:v>61.79999923706055</c:v>
                </c:pt>
                <c:pt idx="1014">
                  <c:v>61.89999771118164</c:v>
                </c:pt>
                <c:pt idx="1015">
                  <c:v>61.99999618530273</c:v>
                </c:pt>
                <c:pt idx="1016">
                  <c:v>62.10000228881836</c:v>
                </c:pt>
                <c:pt idx="1017">
                  <c:v>62.20000076293945</c:v>
                </c:pt>
                <c:pt idx="1018">
                  <c:v>62.29999923706055</c:v>
                </c:pt>
                <c:pt idx="1019">
                  <c:v>62.39999771118164</c:v>
                </c:pt>
                <c:pt idx="1020">
                  <c:v>62.49999618530273</c:v>
                </c:pt>
                <c:pt idx="1021">
                  <c:v>62.60000228881836</c:v>
                </c:pt>
                <c:pt idx="1022">
                  <c:v>62.70000076293945</c:v>
                </c:pt>
                <c:pt idx="1023">
                  <c:v>62.79999923706055</c:v>
                </c:pt>
                <c:pt idx="1024">
                  <c:v>62.89999771118164</c:v>
                </c:pt>
                <c:pt idx="1025">
                  <c:v>62.99999618530273</c:v>
                </c:pt>
                <c:pt idx="1026">
                  <c:v>63.10000228881836</c:v>
                </c:pt>
                <c:pt idx="1027">
                  <c:v>63.20000076293945</c:v>
                </c:pt>
                <c:pt idx="1028">
                  <c:v>63.29999923706055</c:v>
                </c:pt>
                <c:pt idx="1029">
                  <c:v>63.39999771118164</c:v>
                </c:pt>
                <c:pt idx="1030">
                  <c:v>63.49999618530273</c:v>
                </c:pt>
                <c:pt idx="1031">
                  <c:v>63.60000228881836</c:v>
                </c:pt>
                <c:pt idx="1032">
                  <c:v>63.70000076293945</c:v>
                </c:pt>
                <c:pt idx="1033">
                  <c:v>63.79999923706055</c:v>
                </c:pt>
                <c:pt idx="1034">
                  <c:v>63.89999771118164</c:v>
                </c:pt>
                <c:pt idx="1035">
                  <c:v>63.99999618530273</c:v>
                </c:pt>
                <c:pt idx="1036">
                  <c:v>64.10000610351557</c:v>
                </c:pt>
                <c:pt idx="1037">
                  <c:v>64.1999969482422</c:v>
                </c:pt>
                <c:pt idx="1038">
                  <c:v>64.30000305175781</c:v>
                </c:pt>
                <c:pt idx="1039">
                  <c:v>64.3999938964843</c:v>
                </c:pt>
                <c:pt idx="1040">
                  <c:v>64.5</c:v>
                </c:pt>
                <c:pt idx="1041">
                  <c:v>64.60000610351557</c:v>
                </c:pt>
                <c:pt idx="1042">
                  <c:v>64.6999969482422</c:v>
                </c:pt>
                <c:pt idx="1043">
                  <c:v>64.80000305175781</c:v>
                </c:pt>
                <c:pt idx="1044">
                  <c:v>64.8999938964843</c:v>
                </c:pt>
                <c:pt idx="1045">
                  <c:v>65.0</c:v>
                </c:pt>
                <c:pt idx="1046">
                  <c:v>65.10000610351557</c:v>
                </c:pt>
                <c:pt idx="1047">
                  <c:v>65.1999969482422</c:v>
                </c:pt>
                <c:pt idx="1048">
                  <c:v>65.30000305175781</c:v>
                </c:pt>
                <c:pt idx="1049">
                  <c:v>65.3999938964843</c:v>
                </c:pt>
                <c:pt idx="1050">
                  <c:v>65.5</c:v>
                </c:pt>
                <c:pt idx="1051">
                  <c:v>65.60000610351557</c:v>
                </c:pt>
                <c:pt idx="1052">
                  <c:v>65.6999969482422</c:v>
                </c:pt>
                <c:pt idx="1053">
                  <c:v>65.80000305175781</c:v>
                </c:pt>
                <c:pt idx="1054">
                  <c:v>65.8999938964843</c:v>
                </c:pt>
                <c:pt idx="1055">
                  <c:v>66.0</c:v>
                </c:pt>
                <c:pt idx="1056">
                  <c:v>66.10000610351557</c:v>
                </c:pt>
                <c:pt idx="1057">
                  <c:v>66.1999969482422</c:v>
                </c:pt>
                <c:pt idx="1058">
                  <c:v>66.30000305175781</c:v>
                </c:pt>
                <c:pt idx="1059">
                  <c:v>66.3999938964843</c:v>
                </c:pt>
                <c:pt idx="1060">
                  <c:v>66.5</c:v>
                </c:pt>
                <c:pt idx="1061">
                  <c:v>66.60000610351557</c:v>
                </c:pt>
                <c:pt idx="1062">
                  <c:v>66.6999969482422</c:v>
                </c:pt>
                <c:pt idx="1063">
                  <c:v>66.80000305175781</c:v>
                </c:pt>
                <c:pt idx="1064">
                  <c:v>66.8999938964843</c:v>
                </c:pt>
                <c:pt idx="1065">
                  <c:v>67.0</c:v>
                </c:pt>
                <c:pt idx="1066">
                  <c:v>67.10000610351557</c:v>
                </c:pt>
                <c:pt idx="1067">
                  <c:v>67.1999969482422</c:v>
                </c:pt>
                <c:pt idx="1068">
                  <c:v>67.30000305175781</c:v>
                </c:pt>
                <c:pt idx="1069">
                  <c:v>67.3999938964843</c:v>
                </c:pt>
                <c:pt idx="1070">
                  <c:v>67.5</c:v>
                </c:pt>
                <c:pt idx="1071">
                  <c:v>67.60000610351557</c:v>
                </c:pt>
                <c:pt idx="1072">
                  <c:v>67.6999969482422</c:v>
                </c:pt>
                <c:pt idx="1073">
                  <c:v>67.80000305175781</c:v>
                </c:pt>
                <c:pt idx="1074">
                  <c:v>67.8999938964843</c:v>
                </c:pt>
                <c:pt idx="1075">
                  <c:v>68.0</c:v>
                </c:pt>
                <c:pt idx="1076">
                  <c:v>68.10000610351557</c:v>
                </c:pt>
                <c:pt idx="1077">
                  <c:v>68.1999969482422</c:v>
                </c:pt>
                <c:pt idx="1078">
                  <c:v>68.30000305175781</c:v>
                </c:pt>
                <c:pt idx="1079">
                  <c:v>68.3999938964843</c:v>
                </c:pt>
                <c:pt idx="1080">
                  <c:v>68.5</c:v>
                </c:pt>
                <c:pt idx="1081">
                  <c:v>68.60000610351557</c:v>
                </c:pt>
                <c:pt idx="1082">
                  <c:v>68.6999969482422</c:v>
                </c:pt>
                <c:pt idx="1083">
                  <c:v>68.80000305175781</c:v>
                </c:pt>
                <c:pt idx="1084">
                  <c:v>68.8999938964843</c:v>
                </c:pt>
                <c:pt idx="1085">
                  <c:v>69.0</c:v>
                </c:pt>
                <c:pt idx="1086">
                  <c:v>69.10000610351557</c:v>
                </c:pt>
                <c:pt idx="1087">
                  <c:v>69.1999969482422</c:v>
                </c:pt>
                <c:pt idx="1088">
                  <c:v>69.30000305175781</c:v>
                </c:pt>
                <c:pt idx="1089">
                  <c:v>69.3999938964843</c:v>
                </c:pt>
                <c:pt idx="1090">
                  <c:v>69.5</c:v>
                </c:pt>
                <c:pt idx="1091">
                  <c:v>69.60000610351557</c:v>
                </c:pt>
                <c:pt idx="1092">
                  <c:v>69.6999969482422</c:v>
                </c:pt>
                <c:pt idx="1093">
                  <c:v>69.80000305175781</c:v>
                </c:pt>
                <c:pt idx="1094">
                  <c:v>69.8999938964843</c:v>
                </c:pt>
                <c:pt idx="1095">
                  <c:v>70.0</c:v>
                </c:pt>
                <c:pt idx="1096">
                  <c:v>70.10000610351557</c:v>
                </c:pt>
                <c:pt idx="1097">
                  <c:v>70.1999969482422</c:v>
                </c:pt>
                <c:pt idx="1098">
                  <c:v>70.30000305175781</c:v>
                </c:pt>
                <c:pt idx="1099">
                  <c:v>70.3999938964843</c:v>
                </c:pt>
                <c:pt idx="1100">
                  <c:v>70.5</c:v>
                </c:pt>
                <c:pt idx="1101">
                  <c:v>70.60000610351557</c:v>
                </c:pt>
                <c:pt idx="1102">
                  <c:v>70.6999969482422</c:v>
                </c:pt>
                <c:pt idx="1103">
                  <c:v>70.80000305175781</c:v>
                </c:pt>
                <c:pt idx="1104">
                  <c:v>70.8999938964843</c:v>
                </c:pt>
                <c:pt idx="1105">
                  <c:v>71.0</c:v>
                </c:pt>
                <c:pt idx="1106">
                  <c:v>71.10000610351557</c:v>
                </c:pt>
                <c:pt idx="1107">
                  <c:v>71.1999969482422</c:v>
                </c:pt>
                <c:pt idx="1108">
                  <c:v>71.30000305175781</c:v>
                </c:pt>
                <c:pt idx="1109">
                  <c:v>71.3999938964843</c:v>
                </c:pt>
                <c:pt idx="1110">
                  <c:v>71.5</c:v>
                </c:pt>
                <c:pt idx="1111">
                  <c:v>71.60000610351557</c:v>
                </c:pt>
                <c:pt idx="1112">
                  <c:v>71.6999969482422</c:v>
                </c:pt>
                <c:pt idx="1113">
                  <c:v>71.80000305175781</c:v>
                </c:pt>
                <c:pt idx="1114">
                  <c:v>71.8999938964843</c:v>
                </c:pt>
                <c:pt idx="1115">
                  <c:v>72.0</c:v>
                </c:pt>
                <c:pt idx="1116">
                  <c:v>72.10000610351557</c:v>
                </c:pt>
                <c:pt idx="1117">
                  <c:v>72.1999969482422</c:v>
                </c:pt>
                <c:pt idx="1118">
                  <c:v>72.30000305175781</c:v>
                </c:pt>
                <c:pt idx="1119">
                  <c:v>72.3999938964843</c:v>
                </c:pt>
                <c:pt idx="1120">
                  <c:v>72.5</c:v>
                </c:pt>
                <c:pt idx="1121">
                  <c:v>72.60000610351557</c:v>
                </c:pt>
                <c:pt idx="1122">
                  <c:v>72.6999969482422</c:v>
                </c:pt>
                <c:pt idx="1123">
                  <c:v>72.80000305175781</c:v>
                </c:pt>
                <c:pt idx="1124">
                  <c:v>72.8999938964843</c:v>
                </c:pt>
                <c:pt idx="1125">
                  <c:v>73.0</c:v>
                </c:pt>
                <c:pt idx="1126">
                  <c:v>73.10000610351557</c:v>
                </c:pt>
                <c:pt idx="1127">
                  <c:v>73.1999969482422</c:v>
                </c:pt>
                <c:pt idx="1128">
                  <c:v>73.30000305175781</c:v>
                </c:pt>
                <c:pt idx="1129">
                  <c:v>73.3999938964843</c:v>
                </c:pt>
                <c:pt idx="1130">
                  <c:v>73.5</c:v>
                </c:pt>
                <c:pt idx="1131">
                  <c:v>73.60000610351557</c:v>
                </c:pt>
                <c:pt idx="1132">
                  <c:v>73.6999969482422</c:v>
                </c:pt>
                <c:pt idx="1133">
                  <c:v>73.80000305175781</c:v>
                </c:pt>
                <c:pt idx="1134">
                  <c:v>73.8999938964843</c:v>
                </c:pt>
                <c:pt idx="1135">
                  <c:v>74.0</c:v>
                </c:pt>
                <c:pt idx="1136">
                  <c:v>74.10000610351557</c:v>
                </c:pt>
                <c:pt idx="1137">
                  <c:v>74.1999969482422</c:v>
                </c:pt>
                <c:pt idx="1138">
                  <c:v>74.30000305175781</c:v>
                </c:pt>
                <c:pt idx="1139">
                  <c:v>74.3999938964843</c:v>
                </c:pt>
                <c:pt idx="1140">
                  <c:v>74.5</c:v>
                </c:pt>
                <c:pt idx="1141">
                  <c:v>74.60000610351557</c:v>
                </c:pt>
                <c:pt idx="1142">
                  <c:v>74.6999969482422</c:v>
                </c:pt>
                <c:pt idx="1143">
                  <c:v>74.80000305175781</c:v>
                </c:pt>
                <c:pt idx="1144">
                  <c:v>74.8999938964843</c:v>
                </c:pt>
                <c:pt idx="1145">
                  <c:v>75.0</c:v>
                </c:pt>
                <c:pt idx="1146">
                  <c:v>75.10000610351557</c:v>
                </c:pt>
                <c:pt idx="1147">
                  <c:v>75.1999969482422</c:v>
                </c:pt>
                <c:pt idx="1148">
                  <c:v>75.30000305175781</c:v>
                </c:pt>
                <c:pt idx="1149">
                  <c:v>75.3999938964843</c:v>
                </c:pt>
                <c:pt idx="1150">
                  <c:v>75.5</c:v>
                </c:pt>
                <c:pt idx="1151">
                  <c:v>75.60000610351557</c:v>
                </c:pt>
                <c:pt idx="1152">
                  <c:v>75.6999969482422</c:v>
                </c:pt>
                <c:pt idx="1153">
                  <c:v>75.80000305175781</c:v>
                </c:pt>
                <c:pt idx="1154">
                  <c:v>75.8999938964843</c:v>
                </c:pt>
                <c:pt idx="1155">
                  <c:v>76.0</c:v>
                </c:pt>
                <c:pt idx="1156">
                  <c:v>76.10000610351557</c:v>
                </c:pt>
                <c:pt idx="1157">
                  <c:v>76.1999969482422</c:v>
                </c:pt>
                <c:pt idx="1158">
                  <c:v>76.30000305175781</c:v>
                </c:pt>
                <c:pt idx="1159">
                  <c:v>76.3999938964843</c:v>
                </c:pt>
                <c:pt idx="1160">
                  <c:v>76.5</c:v>
                </c:pt>
                <c:pt idx="1161">
                  <c:v>76.60000610351557</c:v>
                </c:pt>
                <c:pt idx="1162">
                  <c:v>76.6999969482422</c:v>
                </c:pt>
                <c:pt idx="1163">
                  <c:v>76.80000305175781</c:v>
                </c:pt>
                <c:pt idx="1164">
                  <c:v>76.8999938964843</c:v>
                </c:pt>
                <c:pt idx="1165">
                  <c:v>77.0</c:v>
                </c:pt>
                <c:pt idx="1166">
                  <c:v>77.10000610351557</c:v>
                </c:pt>
                <c:pt idx="1167">
                  <c:v>77.1999969482422</c:v>
                </c:pt>
                <c:pt idx="1168">
                  <c:v>77.30000305175781</c:v>
                </c:pt>
                <c:pt idx="1169">
                  <c:v>77.3999938964843</c:v>
                </c:pt>
                <c:pt idx="1170">
                  <c:v>77.5</c:v>
                </c:pt>
                <c:pt idx="1171">
                  <c:v>77.60000610351557</c:v>
                </c:pt>
                <c:pt idx="1172">
                  <c:v>77.6999969482422</c:v>
                </c:pt>
                <c:pt idx="1173">
                  <c:v>77.80000305175781</c:v>
                </c:pt>
                <c:pt idx="1174">
                  <c:v>77.8999938964843</c:v>
                </c:pt>
                <c:pt idx="1175">
                  <c:v>78.0</c:v>
                </c:pt>
                <c:pt idx="1176">
                  <c:v>78.10000610351557</c:v>
                </c:pt>
                <c:pt idx="1177">
                  <c:v>78.1999969482422</c:v>
                </c:pt>
                <c:pt idx="1178">
                  <c:v>78.30000305175781</c:v>
                </c:pt>
                <c:pt idx="1179">
                  <c:v>78.3999938964843</c:v>
                </c:pt>
                <c:pt idx="1180">
                  <c:v>78.5</c:v>
                </c:pt>
                <c:pt idx="1181">
                  <c:v>78.60000610351557</c:v>
                </c:pt>
                <c:pt idx="1182">
                  <c:v>78.6999969482422</c:v>
                </c:pt>
                <c:pt idx="1183">
                  <c:v>78.80000305175781</c:v>
                </c:pt>
                <c:pt idx="1184">
                  <c:v>78.8999938964843</c:v>
                </c:pt>
                <c:pt idx="1185">
                  <c:v>79.0</c:v>
                </c:pt>
                <c:pt idx="1186">
                  <c:v>79.10000610351557</c:v>
                </c:pt>
                <c:pt idx="1187">
                  <c:v>79.1999969482422</c:v>
                </c:pt>
                <c:pt idx="1188">
                  <c:v>79.30000305175781</c:v>
                </c:pt>
                <c:pt idx="1189">
                  <c:v>79.3999938964843</c:v>
                </c:pt>
                <c:pt idx="1190">
                  <c:v>79.5</c:v>
                </c:pt>
                <c:pt idx="1191">
                  <c:v>79.60000610351557</c:v>
                </c:pt>
                <c:pt idx="1192">
                  <c:v>79.6999969482422</c:v>
                </c:pt>
                <c:pt idx="1193">
                  <c:v>79.80000305175781</c:v>
                </c:pt>
                <c:pt idx="1194">
                  <c:v>79.8999938964843</c:v>
                </c:pt>
                <c:pt idx="1195">
                  <c:v>80.0</c:v>
                </c:pt>
                <c:pt idx="1196">
                  <c:v>80.10000610351557</c:v>
                </c:pt>
                <c:pt idx="1197">
                  <c:v>80.1999969482422</c:v>
                </c:pt>
                <c:pt idx="1198">
                  <c:v>80.30000305175781</c:v>
                </c:pt>
                <c:pt idx="1199">
                  <c:v>80.3999938964843</c:v>
                </c:pt>
                <c:pt idx="1200">
                  <c:v>80.5</c:v>
                </c:pt>
                <c:pt idx="1201">
                  <c:v>80.60000610351557</c:v>
                </c:pt>
                <c:pt idx="1202">
                  <c:v>80.6999969482422</c:v>
                </c:pt>
                <c:pt idx="1203">
                  <c:v>80.80000305175781</c:v>
                </c:pt>
                <c:pt idx="1204">
                  <c:v>80.8999938964843</c:v>
                </c:pt>
                <c:pt idx="1205">
                  <c:v>81.0</c:v>
                </c:pt>
                <c:pt idx="1206">
                  <c:v>81.10000610351557</c:v>
                </c:pt>
                <c:pt idx="1207">
                  <c:v>81.1999969482422</c:v>
                </c:pt>
                <c:pt idx="1208">
                  <c:v>81.30000305175781</c:v>
                </c:pt>
                <c:pt idx="1209">
                  <c:v>81.3999938964843</c:v>
                </c:pt>
                <c:pt idx="1210">
                  <c:v>81.5</c:v>
                </c:pt>
                <c:pt idx="1211">
                  <c:v>81.60000610351557</c:v>
                </c:pt>
                <c:pt idx="1212">
                  <c:v>81.6999969482422</c:v>
                </c:pt>
                <c:pt idx="1213">
                  <c:v>81.80000305175781</c:v>
                </c:pt>
                <c:pt idx="1214">
                  <c:v>81.8999938964843</c:v>
                </c:pt>
                <c:pt idx="1215">
                  <c:v>82.0</c:v>
                </c:pt>
                <c:pt idx="1216">
                  <c:v>82.10000610351557</c:v>
                </c:pt>
                <c:pt idx="1217">
                  <c:v>82.1999969482422</c:v>
                </c:pt>
                <c:pt idx="1218">
                  <c:v>82.30000305175781</c:v>
                </c:pt>
                <c:pt idx="1219">
                  <c:v>82.3999938964843</c:v>
                </c:pt>
                <c:pt idx="1220">
                  <c:v>82.5</c:v>
                </c:pt>
                <c:pt idx="1221">
                  <c:v>82.60000610351557</c:v>
                </c:pt>
                <c:pt idx="1222">
                  <c:v>82.6999969482422</c:v>
                </c:pt>
                <c:pt idx="1223">
                  <c:v>82.80000305175781</c:v>
                </c:pt>
                <c:pt idx="1224">
                  <c:v>82.8999938964843</c:v>
                </c:pt>
                <c:pt idx="1225">
                  <c:v>83.0</c:v>
                </c:pt>
                <c:pt idx="1226">
                  <c:v>83.10000610351557</c:v>
                </c:pt>
                <c:pt idx="1227">
                  <c:v>83.1999969482422</c:v>
                </c:pt>
                <c:pt idx="1228">
                  <c:v>83.30000305175781</c:v>
                </c:pt>
                <c:pt idx="1229">
                  <c:v>83.3999938964843</c:v>
                </c:pt>
                <c:pt idx="1230">
                  <c:v>83.5</c:v>
                </c:pt>
                <c:pt idx="1231">
                  <c:v>83.60000610351557</c:v>
                </c:pt>
                <c:pt idx="1232">
                  <c:v>83.6999969482422</c:v>
                </c:pt>
                <c:pt idx="1233">
                  <c:v>83.80000305175781</c:v>
                </c:pt>
                <c:pt idx="1234">
                  <c:v>83.8999938964843</c:v>
                </c:pt>
                <c:pt idx="1235">
                  <c:v>84.0</c:v>
                </c:pt>
                <c:pt idx="1236">
                  <c:v>84.10000610351557</c:v>
                </c:pt>
                <c:pt idx="1237">
                  <c:v>84.1999969482422</c:v>
                </c:pt>
                <c:pt idx="1238">
                  <c:v>84.30000305175781</c:v>
                </c:pt>
                <c:pt idx="1239">
                  <c:v>84.3999938964843</c:v>
                </c:pt>
                <c:pt idx="1240">
                  <c:v>84.5</c:v>
                </c:pt>
                <c:pt idx="1241">
                  <c:v>84.60000610351557</c:v>
                </c:pt>
                <c:pt idx="1242">
                  <c:v>84.6999969482422</c:v>
                </c:pt>
                <c:pt idx="1243">
                  <c:v>84.80000305175781</c:v>
                </c:pt>
                <c:pt idx="1244">
                  <c:v>84.8999938964843</c:v>
                </c:pt>
                <c:pt idx="1245">
                  <c:v>85.0</c:v>
                </c:pt>
                <c:pt idx="1246">
                  <c:v>85.10000610351557</c:v>
                </c:pt>
                <c:pt idx="1247">
                  <c:v>85.1999969482422</c:v>
                </c:pt>
                <c:pt idx="1248">
                  <c:v>85.30000305175781</c:v>
                </c:pt>
                <c:pt idx="1249">
                  <c:v>85.3999938964843</c:v>
                </c:pt>
                <c:pt idx="1250">
                  <c:v>85.5</c:v>
                </c:pt>
                <c:pt idx="1251">
                  <c:v>85.60000610351557</c:v>
                </c:pt>
                <c:pt idx="1252">
                  <c:v>85.6999969482422</c:v>
                </c:pt>
                <c:pt idx="1253">
                  <c:v>85.80000305175781</c:v>
                </c:pt>
                <c:pt idx="1254">
                  <c:v>85.8999938964843</c:v>
                </c:pt>
                <c:pt idx="1255">
                  <c:v>86.0</c:v>
                </c:pt>
                <c:pt idx="1256">
                  <c:v>86.10000610351557</c:v>
                </c:pt>
                <c:pt idx="1257">
                  <c:v>86.1999969482422</c:v>
                </c:pt>
                <c:pt idx="1258">
                  <c:v>86.30000305175781</c:v>
                </c:pt>
                <c:pt idx="1259">
                  <c:v>86.3999938964843</c:v>
                </c:pt>
                <c:pt idx="1260">
                  <c:v>86.5</c:v>
                </c:pt>
                <c:pt idx="1261">
                  <c:v>86.60000610351557</c:v>
                </c:pt>
                <c:pt idx="1262">
                  <c:v>86.6999969482422</c:v>
                </c:pt>
                <c:pt idx="1263">
                  <c:v>86.80000305175781</c:v>
                </c:pt>
                <c:pt idx="1264">
                  <c:v>86.8999938964843</c:v>
                </c:pt>
                <c:pt idx="1265">
                  <c:v>87.0</c:v>
                </c:pt>
                <c:pt idx="1266">
                  <c:v>87.10000610351557</c:v>
                </c:pt>
                <c:pt idx="1267">
                  <c:v>87.1999969482422</c:v>
                </c:pt>
                <c:pt idx="1268">
                  <c:v>87.30000305175781</c:v>
                </c:pt>
                <c:pt idx="1269">
                  <c:v>87.3999938964843</c:v>
                </c:pt>
                <c:pt idx="1270">
                  <c:v>87.5</c:v>
                </c:pt>
                <c:pt idx="1271">
                  <c:v>87.60000610351557</c:v>
                </c:pt>
                <c:pt idx="1272">
                  <c:v>87.6999969482422</c:v>
                </c:pt>
                <c:pt idx="1273">
                  <c:v>87.80000305175781</c:v>
                </c:pt>
                <c:pt idx="1274">
                  <c:v>87.8999938964843</c:v>
                </c:pt>
                <c:pt idx="1275">
                  <c:v>88.0</c:v>
                </c:pt>
                <c:pt idx="1276">
                  <c:v>88.10000610351557</c:v>
                </c:pt>
                <c:pt idx="1277">
                  <c:v>88.1999969482422</c:v>
                </c:pt>
                <c:pt idx="1278">
                  <c:v>88.30000305175781</c:v>
                </c:pt>
                <c:pt idx="1279">
                  <c:v>88.40000915527346</c:v>
                </c:pt>
                <c:pt idx="1280">
                  <c:v>88.5</c:v>
                </c:pt>
                <c:pt idx="1281">
                  <c:v>88.60000610351557</c:v>
                </c:pt>
                <c:pt idx="1282">
                  <c:v>88.6999969482422</c:v>
                </c:pt>
                <c:pt idx="1283">
                  <c:v>88.80000305175781</c:v>
                </c:pt>
                <c:pt idx="1284">
                  <c:v>88.90000915527346</c:v>
                </c:pt>
                <c:pt idx="1285">
                  <c:v>89.0</c:v>
                </c:pt>
                <c:pt idx="1286">
                  <c:v>89.10000610351557</c:v>
                </c:pt>
                <c:pt idx="1287">
                  <c:v>89.1999969482422</c:v>
                </c:pt>
                <c:pt idx="1288">
                  <c:v>89.30000305175781</c:v>
                </c:pt>
                <c:pt idx="1289">
                  <c:v>89.40000915527346</c:v>
                </c:pt>
                <c:pt idx="1290">
                  <c:v>89.5</c:v>
                </c:pt>
                <c:pt idx="1291">
                  <c:v>89.60000610351557</c:v>
                </c:pt>
                <c:pt idx="1292">
                  <c:v>89.6999969482422</c:v>
                </c:pt>
                <c:pt idx="1293">
                  <c:v>89.80000305175781</c:v>
                </c:pt>
                <c:pt idx="1294">
                  <c:v>89.90000915527346</c:v>
                </c:pt>
                <c:pt idx="1295">
                  <c:v>90.0</c:v>
                </c:pt>
                <c:pt idx="1296">
                  <c:v>90.10000610351557</c:v>
                </c:pt>
                <c:pt idx="1297">
                  <c:v>90.1999969482422</c:v>
                </c:pt>
                <c:pt idx="1298">
                  <c:v>90.30000305175781</c:v>
                </c:pt>
                <c:pt idx="1299">
                  <c:v>90.40000915527346</c:v>
                </c:pt>
                <c:pt idx="1300">
                  <c:v>90.5</c:v>
                </c:pt>
                <c:pt idx="1301">
                  <c:v>90.60000610351557</c:v>
                </c:pt>
                <c:pt idx="1302">
                  <c:v>90.6999969482422</c:v>
                </c:pt>
                <c:pt idx="1303">
                  <c:v>90.80000305175781</c:v>
                </c:pt>
                <c:pt idx="1304">
                  <c:v>90.90000915527346</c:v>
                </c:pt>
                <c:pt idx="1305">
                  <c:v>91.0</c:v>
                </c:pt>
                <c:pt idx="1306">
                  <c:v>91.10000610351557</c:v>
                </c:pt>
                <c:pt idx="1307">
                  <c:v>91.1999969482422</c:v>
                </c:pt>
                <c:pt idx="1308">
                  <c:v>91.30000305175781</c:v>
                </c:pt>
                <c:pt idx="1309">
                  <c:v>91.40000915527346</c:v>
                </c:pt>
                <c:pt idx="1310">
                  <c:v>91.5</c:v>
                </c:pt>
                <c:pt idx="1311">
                  <c:v>91.60000610351557</c:v>
                </c:pt>
                <c:pt idx="1312">
                  <c:v>91.6999969482422</c:v>
                </c:pt>
                <c:pt idx="1313">
                  <c:v>91.80000305175781</c:v>
                </c:pt>
                <c:pt idx="1314">
                  <c:v>91.90000915527346</c:v>
                </c:pt>
                <c:pt idx="1315">
                  <c:v>92.0</c:v>
                </c:pt>
                <c:pt idx="1316">
                  <c:v>92.10000610351557</c:v>
                </c:pt>
                <c:pt idx="1317">
                  <c:v>92.1999969482422</c:v>
                </c:pt>
                <c:pt idx="1318">
                  <c:v>92.30000305175781</c:v>
                </c:pt>
                <c:pt idx="1319">
                  <c:v>92.40000915527346</c:v>
                </c:pt>
                <c:pt idx="1320">
                  <c:v>92.5</c:v>
                </c:pt>
                <c:pt idx="1321">
                  <c:v>92.60000610351557</c:v>
                </c:pt>
                <c:pt idx="1322">
                  <c:v>92.6999969482422</c:v>
                </c:pt>
                <c:pt idx="1323">
                  <c:v>92.80000305175781</c:v>
                </c:pt>
                <c:pt idx="1324">
                  <c:v>92.90000915527346</c:v>
                </c:pt>
                <c:pt idx="1325">
                  <c:v>93.0</c:v>
                </c:pt>
                <c:pt idx="1326">
                  <c:v>93.10000610351557</c:v>
                </c:pt>
                <c:pt idx="1327">
                  <c:v>93.1999969482422</c:v>
                </c:pt>
                <c:pt idx="1328">
                  <c:v>93.30000305175781</c:v>
                </c:pt>
                <c:pt idx="1329">
                  <c:v>93.40000915527346</c:v>
                </c:pt>
                <c:pt idx="1330">
                  <c:v>93.5</c:v>
                </c:pt>
                <c:pt idx="1331">
                  <c:v>93.60000610351557</c:v>
                </c:pt>
                <c:pt idx="1332">
                  <c:v>93.6999969482422</c:v>
                </c:pt>
                <c:pt idx="1333">
                  <c:v>93.80000305175781</c:v>
                </c:pt>
                <c:pt idx="1334">
                  <c:v>93.90000915527346</c:v>
                </c:pt>
                <c:pt idx="1335">
                  <c:v>94.0</c:v>
                </c:pt>
                <c:pt idx="1336">
                  <c:v>94.10000610351557</c:v>
                </c:pt>
                <c:pt idx="1337">
                  <c:v>94.1999969482422</c:v>
                </c:pt>
                <c:pt idx="1338">
                  <c:v>94.30000305175781</c:v>
                </c:pt>
                <c:pt idx="1339">
                  <c:v>94.40000915527346</c:v>
                </c:pt>
                <c:pt idx="1340">
                  <c:v>94.5</c:v>
                </c:pt>
                <c:pt idx="1341">
                  <c:v>94.60000610351557</c:v>
                </c:pt>
                <c:pt idx="1342">
                  <c:v>94.6999969482422</c:v>
                </c:pt>
                <c:pt idx="1343">
                  <c:v>94.80000305175781</c:v>
                </c:pt>
                <c:pt idx="1344">
                  <c:v>94.90000915527346</c:v>
                </c:pt>
                <c:pt idx="1345">
                  <c:v>95.0</c:v>
                </c:pt>
                <c:pt idx="1346">
                  <c:v>95.10000610351557</c:v>
                </c:pt>
                <c:pt idx="1347">
                  <c:v>95.1999969482422</c:v>
                </c:pt>
                <c:pt idx="1348">
                  <c:v>95.30000305175781</c:v>
                </c:pt>
                <c:pt idx="1349">
                  <c:v>95.40000915527346</c:v>
                </c:pt>
                <c:pt idx="1350">
                  <c:v>95.5</c:v>
                </c:pt>
                <c:pt idx="1351">
                  <c:v>95.60000610351557</c:v>
                </c:pt>
                <c:pt idx="1352">
                  <c:v>95.6999969482422</c:v>
                </c:pt>
                <c:pt idx="1353">
                  <c:v>95.80000305175781</c:v>
                </c:pt>
                <c:pt idx="1354">
                  <c:v>95.90000915527346</c:v>
                </c:pt>
                <c:pt idx="1355">
                  <c:v>96.0</c:v>
                </c:pt>
                <c:pt idx="1356">
                  <c:v>96.10000610351557</c:v>
                </c:pt>
                <c:pt idx="1357">
                  <c:v>96.1999969482422</c:v>
                </c:pt>
                <c:pt idx="1358">
                  <c:v>96.30000305175781</c:v>
                </c:pt>
                <c:pt idx="1359">
                  <c:v>96.40000915527346</c:v>
                </c:pt>
                <c:pt idx="1360">
                  <c:v>96.5</c:v>
                </c:pt>
                <c:pt idx="1361">
                  <c:v>96.60000610351557</c:v>
                </c:pt>
                <c:pt idx="1362">
                  <c:v>96.6999969482422</c:v>
                </c:pt>
                <c:pt idx="1363">
                  <c:v>96.80000305175781</c:v>
                </c:pt>
                <c:pt idx="1364">
                  <c:v>96.90000915527346</c:v>
                </c:pt>
                <c:pt idx="1365">
                  <c:v>97.0</c:v>
                </c:pt>
                <c:pt idx="1366">
                  <c:v>97.10000610351557</c:v>
                </c:pt>
                <c:pt idx="1367">
                  <c:v>97.1999969482422</c:v>
                </c:pt>
                <c:pt idx="1368">
                  <c:v>97.30000305175781</c:v>
                </c:pt>
                <c:pt idx="1369">
                  <c:v>97.40000915527346</c:v>
                </c:pt>
                <c:pt idx="1370">
                  <c:v>97.5</c:v>
                </c:pt>
                <c:pt idx="1371">
                  <c:v>97.60000610351557</c:v>
                </c:pt>
                <c:pt idx="1372">
                  <c:v>97.6999969482422</c:v>
                </c:pt>
                <c:pt idx="1373">
                  <c:v>97.80000305175781</c:v>
                </c:pt>
                <c:pt idx="1374">
                  <c:v>97.90000915527346</c:v>
                </c:pt>
                <c:pt idx="1375">
                  <c:v>98.0</c:v>
                </c:pt>
                <c:pt idx="1376">
                  <c:v>98.10000610351557</c:v>
                </c:pt>
                <c:pt idx="1377">
                  <c:v>98.1999969482422</c:v>
                </c:pt>
                <c:pt idx="1378">
                  <c:v>98.30000305175781</c:v>
                </c:pt>
                <c:pt idx="1379">
                  <c:v>98.40000915527346</c:v>
                </c:pt>
                <c:pt idx="1380">
                  <c:v>98.5</c:v>
                </c:pt>
                <c:pt idx="1381">
                  <c:v>98.60000610351557</c:v>
                </c:pt>
                <c:pt idx="1382">
                  <c:v>98.6999969482422</c:v>
                </c:pt>
                <c:pt idx="1383">
                  <c:v>98.80000305175781</c:v>
                </c:pt>
                <c:pt idx="1384">
                  <c:v>98.90000915527346</c:v>
                </c:pt>
                <c:pt idx="1385">
                  <c:v>99.0</c:v>
                </c:pt>
                <c:pt idx="1386">
                  <c:v>99.10000610351557</c:v>
                </c:pt>
                <c:pt idx="1387">
                  <c:v>99.1999969482422</c:v>
                </c:pt>
                <c:pt idx="1388">
                  <c:v>99.30000305175781</c:v>
                </c:pt>
                <c:pt idx="1389">
                  <c:v>99.40000915527346</c:v>
                </c:pt>
                <c:pt idx="1390">
                  <c:v>99.5</c:v>
                </c:pt>
                <c:pt idx="1391">
                  <c:v>99.60000610351557</c:v>
                </c:pt>
                <c:pt idx="1392">
                  <c:v>99.6999969482422</c:v>
                </c:pt>
                <c:pt idx="1393">
                  <c:v>99.80000305175781</c:v>
                </c:pt>
                <c:pt idx="1394">
                  <c:v>99.90000915527346</c:v>
                </c:pt>
                <c:pt idx="1395">
                  <c:v>100.0</c:v>
                </c:pt>
                <c:pt idx="1396">
                  <c:v>100.1000061035156</c:v>
                </c:pt>
                <c:pt idx="1397">
                  <c:v>100.1999969482422</c:v>
                </c:pt>
                <c:pt idx="1398">
                  <c:v>100.3000030517578</c:v>
                </c:pt>
                <c:pt idx="1399">
                  <c:v>100.4000091552735</c:v>
                </c:pt>
                <c:pt idx="1400">
                  <c:v>100.5</c:v>
                </c:pt>
                <c:pt idx="1401">
                  <c:v>100.6000061035156</c:v>
                </c:pt>
                <c:pt idx="1402">
                  <c:v>100.6999969482422</c:v>
                </c:pt>
                <c:pt idx="1403">
                  <c:v>100.8000030517578</c:v>
                </c:pt>
                <c:pt idx="1404">
                  <c:v>100.9000091552735</c:v>
                </c:pt>
                <c:pt idx="1405">
                  <c:v>101.0</c:v>
                </c:pt>
                <c:pt idx="1406">
                  <c:v>101.1000061035156</c:v>
                </c:pt>
                <c:pt idx="1407">
                  <c:v>101.1999969482422</c:v>
                </c:pt>
                <c:pt idx="1408">
                  <c:v>101.3000030517578</c:v>
                </c:pt>
                <c:pt idx="1409">
                  <c:v>101.4000091552735</c:v>
                </c:pt>
                <c:pt idx="1410">
                  <c:v>101.5</c:v>
                </c:pt>
                <c:pt idx="1411">
                  <c:v>101.6000061035156</c:v>
                </c:pt>
                <c:pt idx="1412">
                  <c:v>101.6999969482422</c:v>
                </c:pt>
                <c:pt idx="1413">
                  <c:v>101.8000030517578</c:v>
                </c:pt>
                <c:pt idx="1414">
                  <c:v>101.9000091552735</c:v>
                </c:pt>
                <c:pt idx="1415">
                  <c:v>102.0</c:v>
                </c:pt>
                <c:pt idx="1416">
                  <c:v>102.1000061035156</c:v>
                </c:pt>
                <c:pt idx="1417">
                  <c:v>102.1999969482422</c:v>
                </c:pt>
                <c:pt idx="1418">
                  <c:v>102.3000030517578</c:v>
                </c:pt>
                <c:pt idx="1419">
                  <c:v>102.4000091552735</c:v>
                </c:pt>
                <c:pt idx="1420">
                  <c:v>102.5</c:v>
                </c:pt>
                <c:pt idx="1421">
                  <c:v>102.6000061035156</c:v>
                </c:pt>
                <c:pt idx="1422">
                  <c:v>102.6999969482422</c:v>
                </c:pt>
                <c:pt idx="1423">
                  <c:v>102.8000030517578</c:v>
                </c:pt>
                <c:pt idx="1424">
                  <c:v>102.9000091552735</c:v>
                </c:pt>
                <c:pt idx="1425">
                  <c:v>103.0</c:v>
                </c:pt>
                <c:pt idx="1426">
                  <c:v>103.1000061035156</c:v>
                </c:pt>
                <c:pt idx="1427">
                  <c:v>103.1999969482422</c:v>
                </c:pt>
                <c:pt idx="1428">
                  <c:v>103.3000030517578</c:v>
                </c:pt>
                <c:pt idx="1429">
                  <c:v>103.4000091552735</c:v>
                </c:pt>
                <c:pt idx="1430">
                  <c:v>103.5</c:v>
                </c:pt>
                <c:pt idx="1431">
                  <c:v>103.6000061035156</c:v>
                </c:pt>
                <c:pt idx="1432">
                  <c:v>103.6999969482422</c:v>
                </c:pt>
                <c:pt idx="1433">
                  <c:v>103.8000030517578</c:v>
                </c:pt>
                <c:pt idx="1434">
                  <c:v>103.9000091552735</c:v>
                </c:pt>
                <c:pt idx="1435">
                  <c:v>104.0</c:v>
                </c:pt>
                <c:pt idx="1436">
                  <c:v>104.1000061035156</c:v>
                </c:pt>
                <c:pt idx="1437">
                  <c:v>104.1999969482422</c:v>
                </c:pt>
                <c:pt idx="1438">
                  <c:v>104.3000030517578</c:v>
                </c:pt>
                <c:pt idx="1439">
                  <c:v>104.4000091552735</c:v>
                </c:pt>
                <c:pt idx="1440">
                  <c:v>104.5</c:v>
                </c:pt>
                <c:pt idx="1441">
                  <c:v>104.6000061035156</c:v>
                </c:pt>
                <c:pt idx="1442">
                  <c:v>104.6999969482422</c:v>
                </c:pt>
                <c:pt idx="1443">
                  <c:v>104.8000030517578</c:v>
                </c:pt>
                <c:pt idx="1444">
                  <c:v>104.9000091552735</c:v>
                </c:pt>
                <c:pt idx="1445">
                  <c:v>105.0</c:v>
                </c:pt>
                <c:pt idx="1446">
                  <c:v>105.1000061035156</c:v>
                </c:pt>
                <c:pt idx="1447">
                  <c:v>105.1999969482422</c:v>
                </c:pt>
                <c:pt idx="1448">
                  <c:v>105.3000030517578</c:v>
                </c:pt>
                <c:pt idx="1449">
                  <c:v>105.4000091552735</c:v>
                </c:pt>
                <c:pt idx="1450">
                  <c:v>105.5</c:v>
                </c:pt>
                <c:pt idx="1451">
                  <c:v>105.6000061035156</c:v>
                </c:pt>
                <c:pt idx="1452">
                  <c:v>105.6999969482422</c:v>
                </c:pt>
                <c:pt idx="1453">
                  <c:v>105.8000030517578</c:v>
                </c:pt>
                <c:pt idx="1454">
                  <c:v>105.9000091552735</c:v>
                </c:pt>
                <c:pt idx="1455">
                  <c:v>106.0</c:v>
                </c:pt>
                <c:pt idx="1456">
                  <c:v>106.1000061035156</c:v>
                </c:pt>
                <c:pt idx="1457">
                  <c:v>106.1999969482422</c:v>
                </c:pt>
                <c:pt idx="1458">
                  <c:v>106.3000030517578</c:v>
                </c:pt>
                <c:pt idx="1459">
                  <c:v>106.4000091552735</c:v>
                </c:pt>
                <c:pt idx="1460">
                  <c:v>106.5</c:v>
                </c:pt>
                <c:pt idx="1461">
                  <c:v>106.6000061035156</c:v>
                </c:pt>
                <c:pt idx="1462">
                  <c:v>106.6999969482422</c:v>
                </c:pt>
                <c:pt idx="1463">
                  <c:v>106.8000030517578</c:v>
                </c:pt>
                <c:pt idx="1464">
                  <c:v>106.9000091552735</c:v>
                </c:pt>
                <c:pt idx="1465">
                  <c:v>107.0</c:v>
                </c:pt>
                <c:pt idx="1466">
                  <c:v>107.1000061035156</c:v>
                </c:pt>
                <c:pt idx="1467">
                  <c:v>107.1999969482422</c:v>
                </c:pt>
                <c:pt idx="1468">
                  <c:v>107.3000030517578</c:v>
                </c:pt>
                <c:pt idx="1469">
                  <c:v>107.4000091552735</c:v>
                </c:pt>
                <c:pt idx="1470">
                  <c:v>107.5</c:v>
                </c:pt>
                <c:pt idx="1471">
                  <c:v>107.6000061035156</c:v>
                </c:pt>
                <c:pt idx="1472">
                  <c:v>107.6999969482422</c:v>
                </c:pt>
                <c:pt idx="1473">
                  <c:v>107.8000030517578</c:v>
                </c:pt>
                <c:pt idx="1474">
                  <c:v>107.9000091552735</c:v>
                </c:pt>
                <c:pt idx="1475">
                  <c:v>108.0</c:v>
                </c:pt>
                <c:pt idx="1476">
                  <c:v>108.1000061035156</c:v>
                </c:pt>
                <c:pt idx="1477">
                  <c:v>108.1999969482422</c:v>
                </c:pt>
                <c:pt idx="1478">
                  <c:v>108.3000030517578</c:v>
                </c:pt>
                <c:pt idx="1479">
                  <c:v>108.4000091552735</c:v>
                </c:pt>
                <c:pt idx="1480">
                  <c:v>108.5</c:v>
                </c:pt>
                <c:pt idx="1481">
                  <c:v>108.6000061035156</c:v>
                </c:pt>
                <c:pt idx="1482">
                  <c:v>108.6999969482422</c:v>
                </c:pt>
                <c:pt idx="1483">
                  <c:v>108.8000030517578</c:v>
                </c:pt>
                <c:pt idx="1484">
                  <c:v>108.9000091552735</c:v>
                </c:pt>
                <c:pt idx="1485">
                  <c:v>109.0</c:v>
                </c:pt>
                <c:pt idx="1486">
                  <c:v>109.1000061035156</c:v>
                </c:pt>
                <c:pt idx="1487">
                  <c:v>109.1999969482422</c:v>
                </c:pt>
                <c:pt idx="1488">
                  <c:v>109.3000030517578</c:v>
                </c:pt>
                <c:pt idx="1489">
                  <c:v>109.4000091552735</c:v>
                </c:pt>
                <c:pt idx="1490">
                  <c:v>109.5</c:v>
                </c:pt>
                <c:pt idx="1491">
                  <c:v>109.6000061035156</c:v>
                </c:pt>
                <c:pt idx="1492">
                  <c:v>109.6999969482422</c:v>
                </c:pt>
                <c:pt idx="1493">
                  <c:v>109.8000030517578</c:v>
                </c:pt>
                <c:pt idx="1494">
                  <c:v>109.9000091552735</c:v>
                </c:pt>
                <c:pt idx="1495">
                  <c:v>110.0</c:v>
                </c:pt>
                <c:pt idx="1496">
                  <c:v>110.1000061035156</c:v>
                </c:pt>
                <c:pt idx="1497">
                  <c:v>110.1999969482422</c:v>
                </c:pt>
                <c:pt idx="1498">
                  <c:v>110.3000030517578</c:v>
                </c:pt>
                <c:pt idx="1499">
                  <c:v>110.4000091552735</c:v>
                </c:pt>
                <c:pt idx="1500">
                  <c:v>110.5</c:v>
                </c:pt>
                <c:pt idx="1501">
                  <c:v>110.6000061035156</c:v>
                </c:pt>
                <c:pt idx="1502">
                  <c:v>110.6999969482422</c:v>
                </c:pt>
                <c:pt idx="1503">
                  <c:v>110.8000030517578</c:v>
                </c:pt>
                <c:pt idx="1504">
                  <c:v>110.9000091552735</c:v>
                </c:pt>
                <c:pt idx="1505">
                  <c:v>111.0</c:v>
                </c:pt>
                <c:pt idx="1506">
                  <c:v>111.1000061035156</c:v>
                </c:pt>
                <c:pt idx="1507">
                  <c:v>111.1999969482422</c:v>
                </c:pt>
                <c:pt idx="1508">
                  <c:v>111.3000030517578</c:v>
                </c:pt>
                <c:pt idx="1509">
                  <c:v>111.4000091552735</c:v>
                </c:pt>
                <c:pt idx="1510">
                  <c:v>111.5</c:v>
                </c:pt>
                <c:pt idx="1511">
                  <c:v>111.6000061035156</c:v>
                </c:pt>
                <c:pt idx="1512">
                  <c:v>111.6999969482422</c:v>
                </c:pt>
                <c:pt idx="1513">
                  <c:v>111.8000030517578</c:v>
                </c:pt>
                <c:pt idx="1514">
                  <c:v>111.9000091552735</c:v>
                </c:pt>
                <c:pt idx="1515">
                  <c:v>112.0</c:v>
                </c:pt>
                <c:pt idx="1516">
                  <c:v>112.1000061035156</c:v>
                </c:pt>
                <c:pt idx="1517">
                  <c:v>112.1999969482422</c:v>
                </c:pt>
                <c:pt idx="1518">
                  <c:v>112.3000030517578</c:v>
                </c:pt>
                <c:pt idx="1519">
                  <c:v>112.4000091552735</c:v>
                </c:pt>
                <c:pt idx="1520">
                  <c:v>112.5</c:v>
                </c:pt>
                <c:pt idx="1521">
                  <c:v>112.6000061035156</c:v>
                </c:pt>
                <c:pt idx="1522">
                  <c:v>112.6999969482422</c:v>
                </c:pt>
                <c:pt idx="1523">
                  <c:v>112.8000030517578</c:v>
                </c:pt>
                <c:pt idx="1524">
                  <c:v>112.9000091552735</c:v>
                </c:pt>
                <c:pt idx="1525">
                  <c:v>113.0</c:v>
                </c:pt>
                <c:pt idx="1526">
                  <c:v>113.1000061035156</c:v>
                </c:pt>
                <c:pt idx="1527">
                  <c:v>113.1999969482422</c:v>
                </c:pt>
                <c:pt idx="1528">
                  <c:v>113.3000030517578</c:v>
                </c:pt>
                <c:pt idx="1529">
                  <c:v>113.4000091552735</c:v>
                </c:pt>
                <c:pt idx="1530">
                  <c:v>113.5</c:v>
                </c:pt>
                <c:pt idx="1531">
                  <c:v>113.6000061035156</c:v>
                </c:pt>
                <c:pt idx="1532">
                  <c:v>113.6999969482422</c:v>
                </c:pt>
                <c:pt idx="1533">
                  <c:v>113.8000030517578</c:v>
                </c:pt>
                <c:pt idx="1534">
                  <c:v>113.9000091552735</c:v>
                </c:pt>
                <c:pt idx="1535">
                  <c:v>114.0</c:v>
                </c:pt>
                <c:pt idx="1536">
                  <c:v>114.1000061035156</c:v>
                </c:pt>
                <c:pt idx="1537">
                  <c:v>114.1999969482422</c:v>
                </c:pt>
                <c:pt idx="1538">
                  <c:v>114.3000030517578</c:v>
                </c:pt>
                <c:pt idx="1539">
                  <c:v>114.4000091552735</c:v>
                </c:pt>
                <c:pt idx="1540">
                  <c:v>114.5</c:v>
                </c:pt>
                <c:pt idx="1541">
                  <c:v>114.6000061035156</c:v>
                </c:pt>
                <c:pt idx="1542">
                  <c:v>114.6999969482422</c:v>
                </c:pt>
                <c:pt idx="1543">
                  <c:v>114.8000030517578</c:v>
                </c:pt>
                <c:pt idx="1544">
                  <c:v>114.9000091552735</c:v>
                </c:pt>
                <c:pt idx="1545">
                  <c:v>115.0</c:v>
                </c:pt>
                <c:pt idx="1546">
                  <c:v>115.1000061035156</c:v>
                </c:pt>
                <c:pt idx="1547">
                  <c:v>115.1999969482422</c:v>
                </c:pt>
                <c:pt idx="1548">
                  <c:v>115.3000030517578</c:v>
                </c:pt>
                <c:pt idx="1549">
                  <c:v>115.4000091552735</c:v>
                </c:pt>
                <c:pt idx="1550">
                  <c:v>115.5</c:v>
                </c:pt>
                <c:pt idx="1551">
                  <c:v>115.6000061035156</c:v>
                </c:pt>
                <c:pt idx="1552">
                  <c:v>115.6999969482422</c:v>
                </c:pt>
                <c:pt idx="1553">
                  <c:v>115.8000030517578</c:v>
                </c:pt>
                <c:pt idx="1554">
                  <c:v>115.9000091552735</c:v>
                </c:pt>
                <c:pt idx="1555">
                  <c:v>116.0</c:v>
                </c:pt>
                <c:pt idx="1556">
                  <c:v>116.1000061035156</c:v>
                </c:pt>
                <c:pt idx="1557">
                  <c:v>116.1999969482422</c:v>
                </c:pt>
                <c:pt idx="1558">
                  <c:v>116.3000030517578</c:v>
                </c:pt>
                <c:pt idx="1559">
                  <c:v>116.4000091552735</c:v>
                </c:pt>
                <c:pt idx="1560">
                  <c:v>116.5</c:v>
                </c:pt>
                <c:pt idx="1561">
                  <c:v>116.6000061035156</c:v>
                </c:pt>
                <c:pt idx="1562">
                  <c:v>116.6999969482422</c:v>
                </c:pt>
                <c:pt idx="1563">
                  <c:v>116.8000030517578</c:v>
                </c:pt>
                <c:pt idx="1564">
                  <c:v>116.9000091552735</c:v>
                </c:pt>
                <c:pt idx="1565">
                  <c:v>117.0</c:v>
                </c:pt>
                <c:pt idx="1566">
                  <c:v>117.1000061035156</c:v>
                </c:pt>
                <c:pt idx="1567">
                  <c:v>117.1999969482422</c:v>
                </c:pt>
                <c:pt idx="1568">
                  <c:v>117.3000030517578</c:v>
                </c:pt>
                <c:pt idx="1569">
                  <c:v>117.4000091552735</c:v>
                </c:pt>
                <c:pt idx="1570">
                  <c:v>117.5</c:v>
                </c:pt>
                <c:pt idx="1571">
                  <c:v>117.6000061035156</c:v>
                </c:pt>
                <c:pt idx="1572">
                  <c:v>117.6999969482422</c:v>
                </c:pt>
                <c:pt idx="1573">
                  <c:v>117.8000030517578</c:v>
                </c:pt>
                <c:pt idx="1574">
                  <c:v>117.9000091552735</c:v>
                </c:pt>
                <c:pt idx="1575">
                  <c:v>118.0</c:v>
                </c:pt>
                <c:pt idx="1576">
                  <c:v>118.1000061035156</c:v>
                </c:pt>
                <c:pt idx="1577">
                  <c:v>118.1999969482422</c:v>
                </c:pt>
                <c:pt idx="1578">
                  <c:v>118.3000030517578</c:v>
                </c:pt>
                <c:pt idx="1579">
                  <c:v>118.4000091552735</c:v>
                </c:pt>
                <c:pt idx="1580">
                  <c:v>118.5</c:v>
                </c:pt>
                <c:pt idx="1581">
                  <c:v>118.6000061035156</c:v>
                </c:pt>
                <c:pt idx="1582">
                  <c:v>118.6999969482422</c:v>
                </c:pt>
                <c:pt idx="1583">
                  <c:v>118.8000030517578</c:v>
                </c:pt>
                <c:pt idx="1584">
                  <c:v>118.9000091552735</c:v>
                </c:pt>
                <c:pt idx="1585">
                  <c:v>119.0</c:v>
                </c:pt>
                <c:pt idx="1586">
                  <c:v>119.1000061035156</c:v>
                </c:pt>
                <c:pt idx="1587">
                  <c:v>119.1999969482422</c:v>
                </c:pt>
                <c:pt idx="1588">
                  <c:v>119.3000030517578</c:v>
                </c:pt>
                <c:pt idx="1589">
                  <c:v>119.4000091552735</c:v>
                </c:pt>
                <c:pt idx="1590">
                  <c:v>119.5</c:v>
                </c:pt>
                <c:pt idx="1591">
                  <c:v>119.6000061035156</c:v>
                </c:pt>
                <c:pt idx="1592">
                  <c:v>119.6999969482422</c:v>
                </c:pt>
                <c:pt idx="1593">
                  <c:v>119.8000030517578</c:v>
                </c:pt>
                <c:pt idx="1594">
                  <c:v>119.9000091552735</c:v>
                </c:pt>
                <c:pt idx="1595">
                  <c:v>120.0</c:v>
                </c:pt>
                <c:pt idx="1596">
                  <c:v>120.1000061035156</c:v>
                </c:pt>
                <c:pt idx="1597">
                  <c:v>120.1999969482422</c:v>
                </c:pt>
                <c:pt idx="1598">
                  <c:v>120.3000030517578</c:v>
                </c:pt>
                <c:pt idx="1599">
                  <c:v>120.4000091552735</c:v>
                </c:pt>
                <c:pt idx="1600">
                  <c:v>120.5</c:v>
                </c:pt>
                <c:pt idx="1601">
                  <c:v>120.6000061035156</c:v>
                </c:pt>
                <c:pt idx="1602">
                  <c:v>120.6999969482422</c:v>
                </c:pt>
                <c:pt idx="1603">
                  <c:v>120.8000030517578</c:v>
                </c:pt>
                <c:pt idx="1604">
                  <c:v>120.9000091552735</c:v>
                </c:pt>
                <c:pt idx="1605">
                  <c:v>121.0</c:v>
                </c:pt>
                <c:pt idx="1606">
                  <c:v>121.1000061035156</c:v>
                </c:pt>
                <c:pt idx="1607">
                  <c:v>121.1999969482422</c:v>
                </c:pt>
                <c:pt idx="1608">
                  <c:v>121.3000030517578</c:v>
                </c:pt>
                <c:pt idx="1609">
                  <c:v>121.4000091552735</c:v>
                </c:pt>
                <c:pt idx="1610">
                  <c:v>121.5</c:v>
                </c:pt>
                <c:pt idx="1611">
                  <c:v>121.6000061035156</c:v>
                </c:pt>
                <c:pt idx="1612">
                  <c:v>121.6999969482422</c:v>
                </c:pt>
                <c:pt idx="1613">
                  <c:v>121.8000030517578</c:v>
                </c:pt>
                <c:pt idx="1614">
                  <c:v>121.9000091552735</c:v>
                </c:pt>
                <c:pt idx="1615">
                  <c:v>122.0</c:v>
                </c:pt>
                <c:pt idx="1616">
                  <c:v>122.1000061035156</c:v>
                </c:pt>
                <c:pt idx="1617">
                  <c:v>122.1999969482422</c:v>
                </c:pt>
                <c:pt idx="1618">
                  <c:v>122.3000030517578</c:v>
                </c:pt>
                <c:pt idx="1619">
                  <c:v>122.4000091552735</c:v>
                </c:pt>
                <c:pt idx="1620">
                  <c:v>122.5</c:v>
                </c:pt>
                <c:pt idx="1621">
                  <c:v>122.6000061035156</c:v>
                </c:pt>
                <c:pt idx="1622">
                  <c:v>122.6999969482422</c:v>
                </c:pt>
                <c:pt idx="1623">
                  <c:v>122.8000030517578</c:v>
                </c:pt>
                <c:pt idx="1624">
                  <c:v>122.9000091552735</c:v>
                </c:pt>
                <c:pt idx="1625">
                  <c:v>123.0</c:v>
                </c:pt>
                <c:pt idx="1626">
                  <c:v>123.1000061035156</c:v>
                </c:pt>
                <c:pt idx="1627">
                  <c:v>123.1999969482422</c:v>
                </c:pt>
                <c:pt idx="1628">
                  <c:v>123.3000030517578</c:v>
                </c:pt>
                <c:pt idx="1629">
                  <c:v>123.4000091552735</c:v>
                </c:pt>
                <c:pt idx="1630">
                  <c:v>123.5</c:v>
                </c:pt>
                <c:pt idx="1631">
                  <c:v>123.6000061035156</c:v>
                </c:pt>
                <c:pt idx="1632">
                  <c:v>123.6999969482422</c:v>
                </c:pt>
                <c:pt idx="1633">
                  <c:v>123.8000030517578</c:v>
                </c:pt>
                <c:pt idx="1634">
                  <c:v>123.9000091552735</c:v>
                </c:pt>
                <c:pt idx="1635">
                  <c:v>124.0</c:v>
                </c:pt>
                <c:pt idx="1636">
                  <c:v>124.1000061035156</c:v>
                </c:pt>
                <c:pt idx="1637">
                  <c:v>124.1999969482422</c:v>
                </c:pt>
                <c:pt idx="1638">
                  <c:v>124.3000030517578</c:v>
                </c:pt>
                <c:pt idx="1639">
                  <c:v>124.4000091552735</c:v>
                </c:pt>
                <c:pt idx="1640">
                  <c:v>124.5</c:v>
                </c:pt>
                <c:pt idx="1641">
                  <c:v>124.6000061035156</c:v>
                </c:pt>
                <c:pt idx="1642">
                  <c:v>124.6999969482422</c:v>
                </c:pt>
                <c:pt idx="1643">
                  <c:v>124.8000030517578</c:v>
                </c:pt>
                <c:pt idx="1644">
                  <c:v>124.9000091552735</c:v>
                </c:pt>
                <c:pt idx="1645">
                  <c:v>125.0</c:v>
                </c:pt>
                <c:pt idx="1646">
                  <c:v>125.1000061035156</c:v>
                </c:pt>
                <c:pt idx="1647">
                  <c:v>125.1999969482422</c:v>
                </c:pt>
                <c:pt idx="1648">
                  <c:v>125.3000030517578</c:v>
                </c:pt>
                <c:pt idx="1649">
                  <c:v>125.4000091552735</c:v>
                </c:pt>
                <c:pt idx="1650">
                  <c:v>125.5</c:v>
                </c:pt>
                <c:pt idx="1651">
                  <c:v>125.6000061035156</c:v>
                </c:pt>
                <c:pt idx="1652">
                  <c:v>125.6999969482422</c:v>
                </c:pt>
                <c:pt idx="1653">
                  <c:v>125.8000030517578</c:v>
                </c:pt>
                <c:pt idx="1654">
                  <c:v>125.9000091552735</c:v>
                </c:pt>
                <c:pt idx="1655">
                  <c:v>126.0</c:v>
                </c:pt>
                <c:pt idx="1656">
                  <c:v>126.1000061035156</c:v>
                </c:pt>
                <c:pt idx="1657">
                  <c:v>126.1999969482422</c:v>
                </c:pt>
                <c:pt idx="1658">
                  <c:v>126.3000030517578</c:v>
                </c:pt>
                <c:pt idx="1659">
                  <c:v>126.4000091552735</c:v>
                </c:pt>
                <c:pt idx="1660">
                  <c:v>126.5</c:v>
                </c:pt>
                <c:pt idx="1661">
                  <c:v>126.6000061035156</c:v>
                </c:pt>
                <c:pt idx="1662">
                  <c:v>126.6999969482422</c:v>
                </c:pt>
                <c:pt idx="1663">
                  <c:v>126.8000030517578</c:v>
                </c:pt>
                <c:pt idx="1664">
                  <c:v>126.9000091552735</c:v>
                </c:pt>
                <c:pt idx="1665">
                  <c:v>127.0</c:v>
                </c:pt>
                <c:pt idx="1666">
                  <c:v>127.1000061035156</c:v>
                </c:pt>
                <c:pt idx="1667">
                  <c:v>127.1999969482422</c:v>
                </c:pt>
                <c:pt idx="1668">
                  <c:v>127.3000030517578</c:v>
                </c:pt>
                <c:pt idx="1669">
                  <c:v>127.4000091552735</c:v>
                </c:pt>
                <c:pt idx="1670">
                  <c:v>127.5</c:v>
                </c:pt>
                <c:pt idx="1671">
                  <c:v>127.6000061035156</c:v>
                </c:pt>
                <c:pt idx="1672">
                  <c:v>127.6999969482422</c:v>
                </c:pt>
                <c:pt idx="1673">
                  <c:v>127.8000030517578</c:v>
                </c:pt>
                <c:pt idx="1674">
                  <c:v>127.9000091552735</c:v>
                </c:pt>
                <c:pt idx="1675">
                  <c:v>128.0</c:v>
                </c:pt>
                <c:pt idx="1676">
                  <c:v>128.1000061035156</c:v>
                </c:pt>
                <c:pt idx="1677">
                  <c:v>128.1999969482422</c:v>
                </c:pt>
                <c:pt idx="1678">
                  <c:v>128.3000030517578</c:v>
                </c:pt>
                <c:pt idx="1679">
                  <c:v>128.4000091552735</c:v>
                </c:pt>
                <c:pt idx="1680">
                  <c:v>128.5</c:v>
                </c:pt>
                <c:pt idx="1681">
                  <c:v>128.6000061035156</c:v>
                </c:pt>
                <c:pt idx="1682">
                  <c:v>128.6999969482422</c:v>
                </c:pt>
                <c:pt idx="1683">
                  <c:v>128.8000030517578</c:v>
                </c:pt>
                <c:pt idx="1684">
                  <c:v>128.9000091552735</c:v>
                </c:pt>
                <c:pt idx="1685">
                  <c:v>129.0</c:v>
                </c:pt>
                <c:pt idx="1686">
                  <c:v>129.1000061035156</c:v>
                </c:pt>
                <c:pt idx="1687">
                  <c:v>129.1999969482422</c:v>
                </c:pt>
                <c:pt idx="1688">
                  <c:v>129.3000030517578</c:v>
                </c:pt>
                <c:pt idx="1689">
                  <c:v>129.4000091552735</c:v>
                </c:pt>
                <c:pt idx="1690">
                  <c:v>129.5</c:v>
                </c:pt>
                <c:pt idx="1691">
                  <c:v>129.6000061035156</c:v>
                </c:pt>
                <c:pt idx="1692">
                  <c:v>129.6999969482422</c:v>
                </c:pt>
                <c:pt idx="1693">
                  <c:v>129.8000030517578</c:v>
                </c:pt>
                <c:pt idx="1694">
                  <c:v>129.9000091552735</c:v>
                </c:pt>
                <c:pt idx="1695">
                  <c:v>130.0</c:v>
                </c:pt>
                <c:pt idx="1696">
                  <c:v>130.1000061035156</c:v>
                </c:pt>
                <c:pt idx="1697">
                  <c:v>130.1999969482422</c:v>
                </c:pt>
                <c:pt idx="1698">
                  <c:v>130.3000030517578</c:v>
                </c:pt>
                <c:pt idx="1699">
                  <c:v>130.4000091552735</c:v>
                </c:pt>
                <c:pt idx="1700">
                  <c:v>130.5</c:v>
                </c:pt>
                <c:pt idx="1701">
                  <c:v>130.6000061035156</c:v>
                </c:pt>
                <c:pt idx="1702">
                  <c:v>130.6999969482422</c:v>
                </c:pt>
                <c:pt idx="1703">
                  <c:v>130.8000030517578</c:v>
                </c:pt>
                <c:pt idx="1704">
                  <c:v>130.9000091552735</c:v>
                </c:pt>
                <c:pt idx="1705">
                  <c:v>131.0</c:v>
                </c:pt>
                <c:pt idx="1706">
                  <c:v>131.1000061035156</c:v>
                </c:pt>
                <c:pt idx="1707">
                  <c:v>131.1999969482422</c:v>
                </c:pt>
                <c:pt idx="1708">
                  <c:v>131.3000030517578</c:v>
                </c:pt>
                <c:pt idx="1709">
                  <c:v>131.4000091552735</c:v>
                </c:pt>
                <c:pt idx="1710">
                  <c:v>131.5</c:v>
                </c:pt>
                <c:pt idx="1711">
                  <c:v>131.6000061035156</c:v>
                </c:pt>
                <c:pt idx="1712">
                  <c:v>131.6999969482422</c:v>
                </c:pt>
                <c:pt idx="1713">
                  <c:v>131.8000030517578</c:v>
                </c:pt>
                <c:pt idx="1714">
                  <c:v>131.9000091552735</c:v>
                </c:pt>
                <c:pt idx="1715">
                  <c:v>132.0</c:v>
                </c:pt>
                <c:pt idx="1716">
                  <c:v>132.1000061035156</c:v>
                </c:pt>
                <c:pt idx="1717">
                  <c:v>132.1999969482422</c:v>
                </c:pt>
                <c:pt idx="1718">
                  <c:v>132.3000030517578</c:v>
                </c:pt>
                <c:pt idx="1719">
                  <c:v>132.4000091552735</c:v>
                </c:pt>
                <c:pt idx="1720">
                  <c:v>132.5</c:v>
                </c:pt>
                <c:pt idx="1721">
                  <c:v>132.6000061035156</c:v>
                </c:pt>
                <c:pt idx="1722">
                  <c:v>132.6999969482422</c:v>
                </c:pt>
                <c:pt idx="1723">
                  <c:v>132.8000030517578</c:v>
                </c:pt>
                <c:pt idx="1724">
                  <c:v>132.9000091552735</c:v>
                </c:pt>
                <c:pt idx="1725">
                  <c:v>133.0</c:v>
                </c:pt>
                <c:pt idx="1726">
                  <c:v>133.1000061035156</c:v>
                </c:pt>
                <c:pt idx="1727">
                  <c:v>133.1999969482422</c:v>
                </c:pt>
                <c:pt idx="1728">
                  <c:v>133.3000030517578</c:v>
                </c:pt>
                <c:pt idx="1729">
                  <c:v>133.4000091552735</c:v>
                </c:pt>
                <c:pt idx="1730">
                  <c:v>133.5</c:v>
                </c:pt>
                <c:pt idx="1731">
                  <c:v>133.6000061035156</c:v>
                </c:pt>
                <c:pt idx="1732">
                  <c:v>133.6999969482422</c:v>
                </c:pt>
                <c:pt idx="1733">
                  <c:v>133.8000030517578</c:v>
                </c:pt>
                <c:pt idx="1734">
                  <c:v>133.9000091552735</c:v>
                </c:pt>
                <c:pt idx="1735">
                  <c:v>134.0</c:v>
                </c:pt>
                <c:pt idx="1736">
                  <c:v>134.1000061035156</c:v>
                </c:pt>
                <c:pt idx="1737">
                  <c:v>134.1999969482422</c:v>
                </c:pt>
                <c:pt idx="1738">
                  <c:v>134.3000030517578</c:v>
                </c:pt>
                <c:pt idx="1739">
                  <c:v>134.4000091552735</c:v>
                </c:pt>
                <c:pt idx="1740">
                  <c:v>134.5</c:v>
                </c:pt>
                <c:pt idx="1741">
                  <c:v>134.6000061035156</c:v>
                </c:pt>
                <c:pt idx="1742">
                  <c:v>134.6999969482422</c:v>
                </c:pt>
                <c:pt idx="1743">
                  <c:v>134.8000030517578</c:v>
                </c:pt>
                <c:pt idx="1744">
                  <c:v>134.9000091552735</c:v>
                </c:pt>
                <c:pt idx="1745">
                  <c:v>135.0</c:v>
                </c:pt>
                <c:pt idx="1746">
                  <c:v>135.1000061035156</c:v>
                </c:pt>
                <c:pt idx="1747">
                  <c:v>135.1999969482422</c:v>
                </c:pt>
                <c:pt idx="1748">
                  <c:v>135.3000030517578</c:v>
                </c:pt>
                <c:pt idx="1749">
                  <c:v>135.4000091552735</c:v>
                </c:pt>
                <c:pt idx="1750">
                  <c:v>135.5</c:v>
                </c:pt>
                <c:pt idx="1751">
                  <c:v>135.6000061035156</c:v>
                </c:pt>
                <c:pt idx="1752">
                  <c:v>135.6999969482422</c:v>
                </c:pt>
                <c:pt idx="1753">
                  <c:v>135.8000030517578</c:v>
                </c:pt>
                <c:pt idx="1754">
                  <c:v>135.9000091552735</c:v>
                </c:pt>
                <c:pt idx="1755">
                  <c:v>136.0</c:v>
                </c:pt>
                <c:pt idx="1756">
                  <c:v>136.1000061035156</c:v>
                </c:pt>
                <c:pt idx="1757">
                  <c:v>136.1999969482422</c:v>
                </c:pt>
                <c:pt idx="1758">
                  <c:v>136.3000030517578</c:v>
                </c:pt>
                <c:pt idx="1759">
                  <c:v>136.4000091552735</c:v>
                </c:pt>
                <c:pt idx="1760">
                  <c:v>136.5</c:v>
                </c:pt>
                <c:pt idx="1761">
                  <c:v>136.6000061035156</c:v>
                </c:pt>
                <c:pt idx="1762">
                  <c:v>136.6999969482422</c:v>
                </c:pt>
                <c:pt idx="1763">
                  <c:v>136.8000030517578</c:v>
                </c:pt>
                <c:pt idx="1764">
                  <c:v>136.9000091552735</c:v>
                </c:pt>
                <c:pt idx="1765">
                  <c:v>137.0</c:v>
                </c:pt>
                <c:pt idx="1766">
                  <c:v>137.1000061035156</c:v>
                </c:pt>
                <c:pt idx="1767">
                  <c:v>137.1999969482422</c:v>
                </c:pt>
                <c:pt idx="1768">
                  <c:v>137.3000030517578</c:v>
                </c:pt>
                <c:pt idx="1769">
                  <c:v>137.4000091552735</c:v>
                </c:pt>
                <c:pt idx="1770">
                  <c:v>137.5</c:v>
                </c:pt>
                <c:pt idx="1771">
                  <c:v>137.6000061035156</c:v>
                </c:pt>
                <c:pt idx="1772">
                  <c:v>137.6999969482422</c:v>
                </c:pt>
                <c:pt idx="1773">
                  <c:v>137.8000030517578</c:v>
                </c:pt>
                <c:pt idx="1774">
                  <c:v>137.9000091552735</c:v>
                </c:pt>
                <c:pt idx="1775">
                  <c:v>138.0</c:v>
                </c:pt>
                <c:pt idx="1776">
                  <c:v>138.1000061035156</c:v>
                </c:pt>
                <c:pt idx="1777">
                  <c:v>138.1999969482422</c:v>
                </c:pt>
                <c:pt idx="1778">
                  <c:v>138.3000030517578</c:v>
                </c:pt>
                <c:pt idx="1779">
                  <c:v>138.4000091552735</c:v>
                </c:pt>
                <c:pt idx="1780">
                  <c:v>138.5</c:v>
                </c:pt>
                <c:pt idx="1781">
                  <c:v>138.6000061035156</c:v>
                </c:pt>
                <c:pt idx="1782">
                  <c:v>138.6999969482422</c:v>
                </c:pt>
                <c:pt idx="1783">
                  <c:v>138.8000030517578</c:v>
                </c:pt>
                <c:pt idx="1784">
                  <c:v>138.9000091552735</c:v>
                </c:pt>
                <c:pt idx="1785">
                  <c:v>139.0</c:v>
                </c:pt>
                <c:pt idx="1786">
                  <c:v>139.1000061035156</c:v>
                </c:pt>
                <c:pt idx="1787">
                  <c:v>139.1999969482422</c:v>
                </c:pt>
                <c:pt idx="1788">
                  <c:v>139.3000030517578</c:v>
                </c:pt>
                <c:pt idx="1789">
                  <c:v>139.4000091552735</c:v>
                </c:pt>
                <c:pt idx="1790">
                  <c:v>139.5</c:v>
                </c:pt>
                <c:pt idx="1791">
                  <c:v>139.6000061035156</c:v>
                </c:pt>
                <c:pt idx="1792">
                  <c:v>139.6999969482422</c:v>
                </c:pt>
                <c:pt idx="1793">
                  <c:v>139.8000030517578</c:v>
                </c:pt>
                <c:pt idx="1794">
                  <c:v>139.9000091552735</c:v>
                </c:pt>
                <c:pt idx="1795">
                  <c:v>140.0</c:v>
                </c:pt>
                <c:pt idx="1796">
                  <c:v>140.1000061035156</c:v>
                </c:pt>
                <c:pt idx="1797">
                  <c:v>140.1999969482422</c:v>
                </c:pt>
                <c:pt idx="1798">
                  <c:v>140.3000030517578</c:v>
                </c:pt>
                <c:pt idx="1799">
                  <c:v>140.4000091552735</c:v>
                </c:pt>
                <c:pt idx="1800">
                  <c:v>140.5</c:v>
                </c:pt>
                <c:pt idx="1801">
                  <c:v>140.6000061035156</c:v>
                </c:pt>
                <c:pt idx="1802">
                  <c:v>140.6999969482422</c:v>
                </c:pt>
                <c:pt idx="1803">
                  <c:v>140.8000030517578</c:v>
                </c:pt>
                <c:pt idx="1804">
                  <c:v>140.9000091552735</c:v>
                </c:pt>
                <c:pt idx="1805">
                  <c:v>141.0</c:v>
                </c:pt>
                <c:pt idx="1806">
                  <c:v>141.1000061035156</c:v>
                </c:pt>
                <c:pt idx="1807">
                  <c:v>141.1999969482422</c:v>
                </c:pt>
                <c:pt idx="1808">
                  <c:v>141.3000030517578</c:v>
                </c:pt>
                <c:pt idx="1809">
                  <c:v>141.4000091552735</c:v>
                </c:pt>
                <c:pt idx="1810">
                  <c:v>141.5</c:v>
                </c:pt>
                <c:pt idx="1811">
                  <c:v>141.6000061035156</c:v>
                </c:pt>
                <c:pt idx="1812">
                  <c:v>141.6999969482422</c:v>
                </c:pt>
                <c:pt idx="1813">
                  <c:v>141.8000030517578</c:v>
                </c:pt>
                <c:pt idx="1814">
                  <c:v>141.9000091552735</c:v>
                </c:pt>
                <c:pt idx="1815">
                  <c:v>142.0</c:v>
                </c:pt>
                <c:pt idx="1816">
                  <c:v>142.1000061035156</c:v>
                </c:pt>
                <c:pt idx="1817">
                  <c:v>142.1999969482422</c:v>
                </c:pt>
                <c:pt idx="1818">
                  <c:v>142.3000030517578</c:v>
                </c:pt>
                <c:pt idx="1819">
                  <c:v>142.4000091552735</c:v>
                </c:pt>
                <c:pt idx="1820">
                  <c:v>142.5</c:v>
                </c:pt>
                <c:pt idx="1821">
                  <c:v>142.6000061035156</c:v>
                </c:pt>
                <c:pt idx="1822">
                  <c:v>142.6999969482422</c:v>
                </c:pt>
                <c:pt idx="1823">
                  <c:v>142.8000030517578</c:v>
                </c:pt>
                <c:pt idx="1824">
                  <c:v>142.9000091552735</c:v>
                </c:pt>
                <c:pt idx="1825">
                  <c:v>143.0</c:v>
                </c:pt>
                <c:pt idx="1826">
                  <c:v>143.1000061035156</c:v>
                </c:pt>
                <c:pt idx="1827">
                  <c:v>143.1999969482422</c:v>
                </c:pt>
                <c:pt idx="1828">
                  <c:v>143.3000030517578</c:v>
                </c:pt>
                <c:pt idx="1829">
                  <c:v>143.4000091552735</c:v>
                </c:pt>
                <c:pt idx="1830">
                  <c:v>143.5</c:v>
                </c:pt>
                <c:pt idx="1831">
                  <c:v>143.6000061035156</c:v>
                </c:pt>
                <c:pt idx="1832">
                  <c:v>143.6999969482422</c:v>
                </c:pt>
                <c:pt idx="1833">
                  <c:v>143.8000030517578</c:v>
                </c:pt>
                <c:pt idx="1834">
                  <c:v>143.9000091552735</c:v>
                </c:pt>
                <c:pt idx="1835">
                  <c:v>144.0</c:v>
                </c:pt>
                <c:pt idx="1836">
                  <c:v>144.1000061035156</c:v>
                </c:pt>
                <c:pt idx="1837">
                  <c:v>144.1999969482422</c:v>
                </c:pt>
                <c:pt idx="1838">
                  <c:v>144.3000030517578</c:v>
                </c:pt>
                <c:pt idx="1839">
                  <c:v>144.4000091552735</c:v>
                </c:pt>
                <c:pt idx="1840">
                  <c:v>144.5</c:v>
                </c:pt>
                <c:pt idx="1841">
                  <c:v>144.6000061035156</c:v>
                </c:pt>
                <c:pt idx="1842">
                  <c:v>144.6999969482422</c:v>
                </c:pt>
                <c:pt idx="1843">
                  <c:v>144.8000030517578</c:v>
                </c:pt>
                <c:pt idx="1844">
                  <c:v>144.9000091552735</c:v>
                </c:pt>
                <c:pt idx="1845">
                  <c:v>145.0</c:v>
                </c:pt>
                <c:pt idx="1846">
                  <c:v>145.1000061035156</c:v>
                </c:pt>
                <c:pt idx="1847">
                  <c:v>145.1999969482422</c:v>
                </c:pt>
                <c:pt idx="1848">
                  <c:v>145.3000030517578</c:v>
                </c:pt>
                <c:pt idx="1849">
                  <c:v>145.4000091552735</c:v>
                </c:pt>
                <c:pt idx="1850">
                  <c:v>145.5</c:v>
                </c:pt>
                <c:pt idx="1851">
                  <c:v>145.6000061035156</c:v>
                </c:pt>
                <c:pt idx="1852">
                  <c:v>145.6999969482422</c:v>
                </c:pt>
                <c:pt idx="1853">
                  <c:v>145.8000030517578</c:v>
                </c:pt>
                <c:pt idx="1854">
                  <c:v>145.9000091552735</c:v>
                </c:pt>
                <c:pt idx="1855">
                  <c:v>146.0</c:v>
                </c:pt>
                <c:pt idx="1856">
                  <c:v>146.1000061035156</c:v>
                </c:pt>
                <c:pt idx="1857">
                  <c:v>146.1999969482422</c:v>
                </c:pt>
                <c:pt idx="1858">
                  <c:v>146.3000030517578</c:v>
                </c:pt>
                <c:pt idx="1859">
                  <c:v>146.4000091552735</c:v>
                </c:pt>
                <c:pt idx="1860">
                  <c:v>146.5</c:v>
                </c:pt>
                <c:pt idx="1861">
                  <c:v>146.6000061035156</c:v>
                </c:pt>
                <c:pt idx="1862">
                  <c:v>146.6999969482422</c:v>
                </c:pt>
                <c:pt idx="1863">
                  <c:v>146.8000030517578</c:v>
                </c:pt>
                <c:pt idx="1864">
                  <c:v>146.9000091552735</c:v>
                </c:pt>
                <c:pt idx="1865">
                  <c:v>147.0</c:v>
                </c:pt>
                <c:pt idx="1866">
                  <c:v>147.1000061035156</c:v>
                </c:pt>
                <c:pt idx="1867">
                  <c:v>147.1999969482422</c:v>
                </c:pt>
                <c:pt idx="1868">
                  <c:v>147.3000030517578</c:v>
                </c:pt>
                <c:pt idx="1869">
                  <c:v>147.4000091552735</c:v>
                </c:pt>
                <c:pt idx="1870">
                  <c:v>147.5</c:v>
                </c:pt>
                <c:pt idx="1871">
                  <c:v>147.6000061035156</c:v>
                </c:pt>
                <c:pt idx="1872">
                  <c:v>147.6999969482422</c:v>
                </c:pt>
                <c:pt idx="1873">
                  <c:v>147.8000030517578</c:v>
                </c:pt>
                <c:pt idx="1874">
                  <c:v>147.9000091552735</c:v>
                </c:pt>
                <c:pt idx="1875">
                  <c:v>148.0</c:v>
                </c:pt>
                <c:pt idx="1876">
                  <c:v>148.1000061035156</c:v>
                </c:pt>
                <c:pt idx="1877">
                  <c:v>148.1999969482422</c:v>
                </c:pt>
                <c:pt idx="1878">
                  <c:v>148.3000030517578</c:v>
                </c:pt>
                <c:pt idx="1879">
                  <c:v>148.4000091552735</c:v>
                </c:pt>
                <c:pt idx="1880">
                  <c:v>148.5</c:v>
                </c:pt>
                <c:pt idx="1881">
                  <c:v>148.6000061035156</c:v>
                </c:pt>
                <c:pt idx="1882">
                  <c:v>148.6999969482422</c:v>
                </c:pt>
                <c:pt idx="1883">
                  <c:v>148.8000030517578</c:v>
                </c:pt>
                <c:pt idx="1884">
                  <c:v>148.9000091552735</c:v>
                </c:pt>
                <c:pt idx="1885">
                  <c:v>149.0</c:v>
                </c:pt>
                <c:pt idx="1886">
                  <c:v>149.1000061035156</c:v>
                </c:pt>
                <c:pt idx="1887">
                  <c:v>149.1999969482422</c:v>
                </c:pt>
                <c:pt idx="1888">
                  <c:v>149.3000030517578</c:v>
                </c:pt>
                <c:pt idx="1889">
                  <c:v>149.4000091552735</c:v>
                </c:pt>
                <c:pt idx="1890">
                  <c:v>149.5</c:v>
                </c:pt>
                <c:pt idx="1891">
                  <c:v>149.6000061035156</c:v>
                </c:pt>
                <c:pt idx="1892">
                  <c:v>149.6999969482422</c:v>
                </c:pt>
                <c:pt idx="1893">
                  <c:v>149.8000030517578</c:v>
                </c:pt>
                <c:pt idx="1894">
                  <c:v>149.9000091552735</c:v>
                </c:pt>
                <c:pt idx="1895">
                  <c:v>150.0</c:v>
                </c:pt>
                <c:pt idx="1896">
                  <c:v>150.1000061035156</c:v>
                </c:pt>
                <c:pt idx="1897">
                  <c:v>150.1999969482422</c:v>
                </c:pt>
                <c:pt idx="1898">
                  <c:v>150.3000030517578</c:v>
                </c:pt>
                <c:pt idx="1899">
                  <c:v>150.4000091552735</c:v>
                </c:pt>
                <c:pt idx="1900">
                  <c:v>150.5</c:v>
                </c:pt>
                <c:pt idx="1901">
                  <c:v>150.6000061035156</c:v>
                </c:pt>
                <c:pt idx="1902">
                  <c:v>150.6999969482422</c:v>
                </c:pt>
                <c:pt idx="1903">
                  <c:v>150.8000030517578</c:v>
                </c:pt>
                <c:pt idx="1904">
                  <c:v>150.9000091552735</c:v>
                </c:pt>
                <c:pt idx="1905">
                  <c:v>151.0</c:v>
                </c:pt>
                <c:pt idx="1906">
                  <c:v>151.1000061035156</c:v>
                </c:pt>
                <c:pt idx="1907">
                  <c:v>151.1999969482422</c:v>
                </c:pt>
                <c:pt idx="1908">
                  <c:v>151.3000030517578</c:v>
                </c:pt>
                <c:pt idx="1909">
                  <c:v>151.4000091552735</c:v>
                </c:pt>
                <c:pt idx="1910">
                  <c:v>151.5</c:v>
                </c:pt>
                <c:pt idx="1911">
                  <c:v>151.6000061035156</c:v>
                </c:pt>
                <c:pt idx="1912">
                  <c:v>151.6999969482422</c:v>
                </c:pt>
                <c:pt idx="1913">
                  <c:v>151.8000030517578</c:v>
                </c:pt>
                <c:pt idx="1914">
                  <c:v>151.9000091552735</c:v>
                </c:pt>
                <c:pt idx="1915">
                  <c:v>152.0</c:v>
                </c:pt>
                <c:pt idx="1916">
                  <c:v>152.1000061035156</c:v>
                </c:pt>
                <c:pt idx="1917">
                  <c:v>152.1999969482422</c:v>
                </c:pt>
                <c:pt idx="1918">
                  <c:v>152.3000030517578</c:v>
                </c:pt>
                <c:pt idx="1919">
                  <c:v>152.4000091552735</c:v>
                </c:pt>
                <c:pt idx="1920">
                  <c:v>152.5</c:v>
                </c:pt>
                <c:pt idx="1921">
                  <c:v>152.6000061035156</c:v>
                </c:pt>
                <c:pt idx="1922">
                  <c:v>152.6999969482422</c:v>
                </c:pt>
                <c:pt idx="1923">
                  <c:v>152.8000030517578</c:v>
                </c:pt>
                <c:pt idx="1924">
                  <c:v>152.9000091552735</c:v>
                </c:pt>
                <c:pt idx="1925">
                  <c:v>153.0</c:v>
                </c:pt>
                <c:pt idx="1926">
                  <c:v>153.1000061035156</c:v>
                </c:pt>
                <c:pt idx="1927">
                  <c:v>153.1999969482422</c:v>
                </c:pt>
                <c:pt idx="1928">
                  <c:v>153.3000030517578</c:v>
                </c:pt>
                <c:pt idx="1929">
                  <c:v>153.4000091552735</c:v>
                </c:pt>
                <c:pt idx="1930">
                  <c:v>153.5</c:v>
                </c:pt>
                <c:pt idx="1931">
                  <c:v>153.6000061035156</c:v>
                </c:pt>
                <c:pt idx="1932">
                  <c:v>153.6999969482422</c:v>
                </c:pt>
                <c:pt idx="1933">
                  <c:v>153.8000030517578</c:v>
                </c:pt>
                <c:pt idx="1934">
                  <c:v>153.9000091552735</c:v>
                </c:pt>
                <c:pt idx="1935">
                  <c:v>154.0</c:v>
                </c:pt>
                <c:pt idx="1936">
                  <c:v>154.1000061035156</c:v>
                </c:pt>
                <c:pt idx="1937">
                  <c:v>154.1999969482422</c:v>
                </c:pt>
                <c:pt idx="1938">
                  <c:v>154.3000030517578</c:v>
                </c:pt>
                <c:pt idx="1939">
                  <c:v>154.4000091552735</c:v>
                </c:pt>
                <c:pt idx="1940">
                  <c:v>154.5</c:v>
                </c:pt>
                <c:pt idx="1941">
                  <c:v>154.6000061035156</c:v>
                </c:pt>
                <c:pt idx="1942">
                  <c:v>154.6999969482422</c:v>
                </c:pt>
                <c:pt idx="1943">
                  <c:v>154.8000030517578</c:v>
                </c:pt>
                <c:pt idx="1944">
                  <c:v>154.9000091552735</c:v>
                </c:pt>
                <c:pt idx="1945">
                  <c:v>155.0</c:v>
                </c:pt>
                <c:pt idx="1946">
                  <c:v>155.1000061035156</c:v>
                </c:pt>
                <c:pt idx="1947">
                  <c:v>155.1999969482422</c:v>
                </c:pt>
                <c:pt idx="1948">
                  <c:v>155.3000030517578</c:v>
                </c:pt>
                <c:pt idx="1949">
                  <c:v>155.4000091552735</c:v>
                </c:pt>
                <c:pt idx="1950">
                  <c:v>155.5</c:v>
                </c:pt>
                <c:pt idx="1951">
                  <c:v>155.6000061035156</c:v>
                </c:pt>
                <c:pt idx="1952">
                  <c:v>155.6999969482422</c:v>
                </c:pt>
                <c:pt idx="1953">
                  <c:v>155.8000030517578</c:v>
                </c:pt>
                <c:pt idx="1954">
                  <c:v>155.9000091552735</c:v>
                </c:pt>
                <c:pt idx="1955">
                  <c:v>156.0</c:v>
                </c:pt>
                <c:pt idx="1956">
                  <c:v>156.1000061035156</c:v>
                </c:pt>
                <c:pt idx="1957">
                  <c:v>156.1999969482422</c:v>
                </c:pt>
                <c:pt idx="1958">
                  <c:v>156.3000030517578</c:v>
                </c:pt>
                <c:pt idx="1959">
                  <c:v>156.4000091552735</c:v>
                </c:pt>
                <c:pt idx="1960">
                  <c:v>156.5</c:v>
                </c:pt>
                <c:pt idx="1961">
                  <c:v>156.6000061035156</c:v>
                </c:pt>
                <c:pt idx="1962">
                  <c:v>156.6999969482422</c:v>
                </c:pt>
                <c:pt idx="1963">
                  <c:v>156.8000030517578</c:v>
                </c:pt>
                <c:pt idx="1964">
                  <c:v>156.9000091552735</c:v>
                </c:pt>
                <c:pt idx="1965">
                  <c:v>157.0</c:v>
                </c:pt>
                <c:pt idx="1966">
                  <c:v>157.1000061035156</c:v>
                </c:pt>
                <c:pt idx="1967">
                  <c:v>157.1999969482422</c:v>
                </c:pt>
                <c:pt idx="1968">
                  <c:v>157.3000030517578</c:v>
                </c:pt>
                <c:pt idx="1969">
                  <c:v>157.4000091552735</c:v>
                </c:pt>
                <c:pt idx="1970">
                  <c:v>157.5</c:v>
                </c:pt>
                <c:pt idx="1971">
                  <c:v>157.6000061035156</c:v>
                </c:pt>
                <c:pt idx="1972">
                  <c:v>157.6999969482422</c:v>
                </c:pt>
                <c:pt idx="1973">
                  <c:v>157.8000030517578</c:v>
                </c:pt>
                <c:pt idx="1974">
                  <c:v>157.9000091552735</c:v>
                </c:pt>
                <c:pt idx="1975">
                  <c:v>158.0</c:v>
                </c:pt>
                <c:pt idx="1976">
                  <c:v>158.1000061035156</c:v>
                </c:pt>
                <c:pt idx="1977">
                  <c:v>158.1999969482422</c:v>
                </c:pt>
                <c:pt idx="1978">
                  <c:v>158.3000030517578</c:v>
                </c:pt>
                <c:pt idx="1979">
                  <c:v>158.4000091552735</c:v>
                </c:pt>
                <c:pt idx="1980">
                  <c:v>158.5</c:v>
                </c:pt>
                <c:pt idx="1981">
                  <c:v>158.6000061035156</c:v>
                </c:pt>
                <c:pt idx="1982">
                  <c:v>158.6999969482422</c:v>
                </c:pt>
                <c:pt idx="1983">
                  <c:v>158.8000030517578</c:v>
                </c:pt>
                <c:pt idx="1984">
                  <c:v>158.9000091552735</c:v>
                </c:pt>
                <c:pt idx="1985">
                  <c:v>159.0</c:v>
                </c:pt>
                <c:pt idx="1986">
                  <c:v>159.1000061035156</c:v>
                </c:pt>
                <c:pt idx="1987">
                  <c:v>159.1999969482422</c:v>
                </c:pt>
                <c:pt idx="1988">
                  <c:v>159.3000030517578</c:v>
                </c:pt>
                <c:pt idx="1989">
                  <c:v>159.4000091552735</c:v>
                </c:pt>
                <c:pt idx="1990">
                  <c:v>159.5</c:v>
                </c:pt>
                <c:pt idx="1991">
                  <c:v>159.6000061035156</c:v>
                </c:pt>
                <c:pt idx="1992">
                  <c:v>159.6999969482422</c:v>
                </c:pt>
                <c:pt idx="1993">
                  <c:v>159.8000030517578</c:v>
                </c:pt>
                <c:pt idx="1994">
                  <c:v>159.9000091552735</c:v>
                </c:pt>
                <c:pt idx="1995">
                  <c:v>160.0</c:v>
                </c:pt>
                <c:pt idx="1996">
                  <c:v>160.1000061035156</c:v>
                </c:pt>
                <c:pt idx="1997">
                  <c:v>160.1999969482422</c:v>
                </c:pt>
                <c:pt idx="1998">
                  <c:v>160.3000030517578</c:v>
                </c:pt>
                <c:pt idx="1999">
                  <c:v>160.4000091552735</c:v>
                </c:pt>
                <c:pt idx="2000">
                  <c:v>160.5</c:v>
                </c:pt>
                <c:pt idx="2001">
                  <c:v>160.6000061035156</c:v>
                </c:pt>
                <c:pt idx="2002">
                  <c:v>160.6999969482422</c:v>
                </c:pt>
                <c:pt idx="2003">
                  <c:v>160.8000030517578</c:v>
                </c:pt>
                <c:pt idx="2004">
                  <c:v>160.9000091552735</c:v>
                </c:pt>
                <c:pt idx="2005">
                  <c:v>161.0</c:v>
                </c:pt>
                <c:pt idx="2006">
                  <c:v>161.1000061035156</c:v>
                </c:pt>
                <c:pt idx="2007">
                  <c:v>161.1999969482422</c:v>
                </c:pt>
                <c:pt idx="2008">
                  <c:v>161.3000030517578</c:v>
                </c:pt>
                <c:pt idx="2009">
                  <c:v>161.4000091552735</c:v>
                </c:pt>
                <c:pt idx="2010">
                  <c:v>161.5</c:v>
                </c:pt>
                <c:pt idx="2011">
                  <c:v>161.6000061035156</c:v>
                </c:pt>
                <c:pt idx="2012">
                  <c:v>161.6999969482422</c:v>
                </c:pt>
                <c:pt idx="2013">
                  <c:v>161.8000030517578</c:v>
                </c:pt>
                <c:pt idx="2014">
                  <c:v>161.9000091552735</c:v>
                </c:pt>
                <c:pt idx="2015">
                  <c:v>162.0</c:v>
                </c:pt>
                <c:pt idx="2016">
                  <c:v>162.1000061035156</c:v>
                </c:pt>
                <c:pt idx="2017">
                  <c:v>162.1999969482422</c:v>
                </c:pt>
                <c:pt idx="2018">
                  <c:v>162.3000030517578</c:v>
                </c:pt>
                <c:pt idx="2019">
                  <c:v>162.4000091552735</c:v>
                </c:pt>
                <c:pt idx="2020">
                  <c:v>162.5</c:v>
                </c:pt>
                <c:pt idx="2021">
                  <c:v>162.6000061035156</c:v>
                </c:pt>
                <c:pt idx="2022">
                  <c:v>162.6999969482422</c:v>
                </c:pt>
                <c:pt idx="2023">
                  <c:v>162.8000030517578</c:v>
                </c:pt>
                <c:pt idx="2024">
                  <c:v>162.9000091552735</c:v>
                </c:pt>
                <c:pt idx="2025">
                  <c:v>163.0</c:v>
                </c:pt>
                <c:pt idx="2026">
                  <c:v>163.1000061035156</c:v>
                </c:pt>
                <c:pt idx="2027">
                  <c:v>163.1999969482422</c:v>
                </c:pt>
                <c:pt idx="2028">
                  <c:v>163.3000030517578</c:v>
                </c:pt>
                <c:pt idx="2029">
                  <c:v>163.4000091552735</c:v>
                </c:pt>
                <c:pt idx="2030">
                  <c:v>163.5</c:v>
                </c:pt>
                <c:pt idx="2031">
                  <c:v>163.6000061035156</c:v>
                </c:pt>
                <c:pt idx="2032">
                  <c:v>163.6999969482422</c:v>
                </c:pt>
                <c:pt idx="2033">
                  <c:v>163.8000030517578</c:v>
                </c:pt>
                <c:pt idx="2034">
                  <c:v>163.9000091552735</c:v>
                </c:pt>
                <c:pt idx="2035">
                  <c:v>164.0</c:v>
                </c:pt>
                <c:pt idx="2036">
                  <c:v>164.1000061035156</c:v>
                </c:pt>
                <c:pt idx="2037">
                  <c:v>164.1999969482422</c:v>
                </c:pt>
                <c:pt idx="2038">
                  <c:v>164.3000030517578</c:v>
                </c:pt>
                <c:pt idx="2039">
                  <c:v>164.4000091552735</c:v>
                </c:pt>
                <c:pt idx="2040">
                  <c:v>164.5</c:v>
                </c:pt>
                <c:pt idx="2041">
                  <c:v>164.6000061035156</c:v>
                </c:pt>
                <c:pt idx="2042">
                  <c:v>164.6999969482422</c:v>
                </c:pt>
                <c:pt idx="2043">
                  <c:v>164.8000030517578</c:v>
                </c:pt>
                <c:pt idx="2044">
                  <c:v>164.9000091552735</c:v>
                </c:pt>
                <c:pt idx="2045">
                  <c:v>165.0</c:v>
                </c:pt>
                <c:pt idx="2046">
                  <c:v>165.1000061035156</c:v>
                </c:pt>
                <c:pt idx="2047">
                  <c:v>165.1999969482422</c:v>
                </c:pt>
                <c:pt idx="2048">
                  <c:v>165.3000030517578</c:v>
                </c:pt>
                <c:pt idx="2049">
                  <c:v>165.4000091552735</c:v>
                </c:pt>
                <c:pt idx="2050">
                  <c:v>165.5</c:v>
                </c:pt>
                <c:pt idx="2051">
                  <c:v>165.6000061035156</c:v>
                </c:pt>
                <c:pt idx="2052">
                  <c:v>165.6999969482422</c:v>
                </c:pt>
                <c:pt idx="2053">
                  <c:v>165.8000030517578</c:v>
                </c:pt>
                <c:pt idx="2054">
                  <c:v>165.9000091552735</c:v>
                </c:pt>
                <c:pt idx="2055">
                  <c:v>166.0</c:v>
                </c:pt>
                <c:pt idx="2056">
                  <c:v>166.1000061035156</c:v>
                </c:pt>
                <c:pt idx="2057">
                  <c:v>166.1999969482422</c:v>
                </c:pt>
                <c:pt idx="2058">
                  <c:v>166.3000030517578</c:v>
                </c:pt>
                <c:pt idx="2059">
                  <c:v>166.4000091552735</c:v>
                </c:pt>
                <c:pt idx="2060">
                  <c:v>166.5</c:v>
                </c:pt>
                <c:pt idx="2061">
                  <c:v>166.6000061035156</c:v>
                </c:pt>
                <c:pt idx="2062">
                  <c:v>166.6999969482422</c:v>
                </c:pt>
                <c:pt idx="2063">
                  <c:v>166.8000030517578</c:v>
                </c:pt>
                <c:pt idx="2064">
                  <c:v>166.9000091552735</c:v>
                </c:pt>
                <c:pt idx="2065">
                  <c:v>167.0</c:v>
                </c:pt>
                <c:pt idx="2066">
                  <c:v>167.1000061035156</c:v>
                </c:pt>
                <c:pt idx="2067">
                  <c:v>167.1999969482422</c:v>
                </c:pt>
                <c:pt idx="2068">
                  <c:v>167.3000030517578</c:v>
                </c:pt>
                <c:pt idx="2069">
                  <c:v>167.4000091552735</c:v>
                </c:pt>
                <c:pt idx="2070">
                  <c:v>167.5</c:v>
                </c:pt>
                <c:pt idx="2071">
                  <c:v>167.6000061035156</c:v>
                </c:pt>
                <c:pt idx="2072">
                  <c:v>167.6999969482422</c:v>
                </c:pt>
                <c:pt idx="2073">
                  <c:v>167.8000030517578</c:v>
                </c:pt>
                <c:pt idx="2074">
                  <c:v>167.9000091552735</c:v>
                </c:pt>
                <c:pt idx="2075">
                  <c:v>168.0</c:v>
                </c:pt>
                <c:pt idx="2076">
                  <c:v>168.1000061035156</c:v>
                </c:pt>
                <c:pt idx="2077">
                  <c:v>168.1999969482422</c:v>
                </c:pt>
                <c:pt idx="2078">
                  <c:v>168.3000030517578</c:v>
                </c:pt>
                <c:pt idx="2079">
                  <c:v>168.4000091552735</c:v>
                </c:pt>
                <c:pt idx="2080">
                  <c:v>168.5</c:v>
                </c:pt>
                <c:pt idx="2081">
                  <c:v>168.6000061035156</c:v>
                </c:pt>
                <c:pt idx="2082">
                  <c:v>168.6999969482422</c:v>
                </c:pt>
                <c:pt idx="2083">
                  <c:v>168.8000030517578</c:v>
                </c:pt>
                <c:pt idx="2084">
                  <c:v>168.9000091552735</c:v>
                </c:pt>
                <c:pt idx="2085">
                  <c:v>169.0</c:v>
                </c:pt>
                <c:pt idx="2086">
                  <c:v>169.1000061035156</c:v>
                </c:pt>
                <c:pt idx="2087">
                  <c:v>169.1999969482422</c:v>
                </c:pt>
                <c:pt idx="2088">
                  <c:v>169.3000030517578</c:v>
                </c:pt>
                <c:pt idx="2089">
                  <c:v>169.4000091552735</c:v>
                </c:pt>
                <c:pt idx="2090">
                  <c:v>169.5</c:v>
                </c:pt>
                <c:pt idx="2091">
                  <c:v>169.6000061035156</c:v>
                </c:pt>
                <c:pt idx="2092">
                  <c:v>169.6999969482422</c:v>
                </c:pt>
                <c:pt idx="2093">
                  <c:v>169.8000030517578</c:v>
                </c:pt>
                <c:pt idx="2094">
                  <c:v>169.9000091552735</c:v>
                </c:pt>
                <c:pt idx="2095">
                  <c:v>170.0</c:v>
                </c:pt>
                <c:pt idx="2096">
                  <c:v>170.1000061035156</c:v>
                </c:pt>
                <c:pt idx="2097">
                  <c:v>170.1999969482422</c:v>
                </c:pt>
                <c:pt idx="2098">
                  <c:v>170.3000030517578</c:v>
                </c:pt>
                <c:pt idx="2099">
                  <c:v>170.4000091552735</c:v>
                </c:pt>
                <c:pt idx="2100">
                  <c:v>170.5</c:v>
                </c:pt>
                <c:pt idx="2101">
                  <c:v>170.6000061035156</c:v>
                </c:pt>
                <c:pt idx="2102">
                  <c:v>170.6999969482422</c:v>
                </c:pt>
                <c:pt idx="2103">
                  <c:v>170.8000030517578</c:v>
                </c:pt>
                <c:pt idx="2104">
                  <c:v>170.9000091552735</c:v>
                </c:pt>
                <c:pt idx="2105">
                  <c:v>171.0</c:v>
                </c:pt>
                <c:pt idx="2106">
                  <c:v>171.1000061035156</c:v>
                </c:pt>
                <c:pt idx="2107">
                  <c:v>171.1999969482422</c:v>
                </c:pt>
                <c:pt idx="2108">
                  <c:v>171.3000030517578</c:v>
                </c:pt>
                <c:pt idx="2109">
                  <c:v>171.4000091552735</c:v>
                </c:pt>
                <c:pt idx="2110">
                  <c:v>171.5</c:v>
                </c:pt>
                <c:pt idx="2111">
                  <c:v>171.6000061035156</c:v>
                </c:pt>
                <c:pt idx="2112">
                  <c:v>171.6999969482422</c:v>
                </c:pt>
                <c:pt idx="2113">
                  <c:v>171.8000030517578</c:v>
                </c:pt>
                <c:pt idx="2114">
                  <c:v>171.9000091552735</c:v>
                </c:pt>
                <c:pt idx="2115">
                  <c:v>172.0</c:v>
                </c:pt>
                <c:pt idx="2116">
                  <c:v>172.1000061035156</c:v>
                </c:pt>
                <c:pt idx="2117">
                  <c:v>172.1999969482422</c:v>
                </c:pt>
                <c:pt idx="2118">
                  <c:v>172.3000030517578</c:v>
                </c:pt>
                <c:pt idx="2119">
                  <c:v>172.4000091552735</c:v>
                </c:pt>
                <c:pt idx="2120">
                  <c:v>172.5</c:v>
                </c:pt>
                <c:pt idx="2121">
                  <c:v>172.6000061035156</c:v>
                </c:pt>
                <c:pt idx="2122">
                  <c:v>172.6999969482422</c:v>
                </c:pt>
                <c:pt idx="2123">
                  <c:v>172.8000030517578</c:v>
                </c:pt>
                <c:pt idx="2124">
                  <c:v>172.9000091552735</c:v>
                </c:pt>
                <c:pt idx="2125">
                  <c:v>173.0</c:v>
                </c:pt>
                <c:pt idx="2126">
                  <c:v>173.1000061035156</c:v>
                </c:pt>
                <c:pt idx="2127">
                  <c:v>173.1999969482422</c:v>
                </c:pt>
                <c:pt idx="2128">
                  <c:v>173.3000030517578</c:v>
                </c:pt>
                <c:pt idx="2129">
                  <c:v>173.4000091552735</c:v>
                </c:pt>
                <c:pt idx="2130">
                  <c:v>173.5</c:v>
                </c:pt>
                <c:pt idx="2131">
                  <c:v>173.6000061035156</c:v>
                </c:pt>
                <c:pt idx="2132">
                  <c:v>173.6999969482422</c:v>
                </c:pt>
                <c:pt idx="2133">
                  <c:v>173.8000030517578</c:v>
                </c:pt>
                <c:pt idx="2134">
                  <c:v>173.9000091552735</c:v>
                </c:pt>
                <c:pt idx="2135">
                  <c:v>174.0</c:v>
                </c:pt>
                <c:pt idx="2136">
                  <c:v>174.1000061035156</c:v>
                </c:pt>
                <c:pt idx="2137">
                  <c:v>174.1999969482422</c:v>
                </c:pt>
                <c:pt idx="2138">
                  <c:v>174.3000030517578</c:v>
                </c:pt>
                <c:pt idx="2139">
                  <c:v>174.4000091552735</c:v>
                </c:pt>
                <c:pt idx="2140">
                  <c:v>174.5</c:v>
                </c:pt>
                <c:pt idx="2141">
                  <c:v>174.6000061035156</c:v>
                </c:pt>
                <c:pt idx="2142">
                  <c:v>174.6999969482422</c:v>
                </c:pt>
                <c:pt idx="2143">
                  <c:v>174.8000030517578</c:v>
                </c:pt>
                <c:pt idx="2144">
                  <c:v>174.9000091552735</c:v>
                </c:pt>
                <c:pt idx="2145">
                  <c:v>175.0</c:v>
                </c:pt>
                <c:pt idx="2146">
                  <c:v>175.1000061035156</c:v>
                </c:pt>
                <c:pt idx="2147">
                  <c:v>175.1999969482422</c:v>
                </c:pt>
                <c:pt idx="2148">
                  <c:v>175.3000030517578</c:v>
                </c:pt>
                <c:pt idx="2149">
                  <c:v>175.4000091552735</c:v>
                </c:pt>
                <c:pt idx="2150">
                  <c:v>175.5</c:v>
                </c:pt>
                <c:pt idx="2151">
                  <c:v>175.6000061035156</c:v>
                </c:pt>
                <c:pt idx="2152">
                  <c:v>175.6999969482422</c:v>
                </c:pt>
                <c:pt idx="2153">
                  <c:v>175.8000030517578</c:v>
                </c:pt>
                <c:pt idx="2154">
                  <c:v>175.9000091552735</c:v>
                </c:pt>
                <c:pt idx="2155">
                  <c:v>176.0</c:v>
                </c:pt>
                <c:pt idx="2156">
                  <c:v>176.1000061035156</c:v>
                </c:pt>
                <c:pt idx="2157">
                  <c:v>176.1999969482422</c:v>
                </c:pt>
                <c:pt idx="2158">
                  <c:v>176.3000030517578</c:v>
                </c:pt>
                <c:pt idx="2159">
                  <c:v>176.4000091552735</c:v>
                </c:pt>
                <c:pt idx="2160">
                  <c:v>176.5</c:v>
                </c:pt>
                <c:pt idx="2161">
                  <c:v>176.6000061035156</c:v>
                </c:pt>
                <c:pt idx="2162">
                  <c:v>176.6999969482422</c:v>
                </c:pt>
                <c:pt idx="2163">
                  <c:v>176.8000030517578</c:v>
                </c:pt>
                <c:pt idx="2164">
                  <c:v>176.9000091552735</c:v>
                </c:pt>
                <c:pt idx="2165">
                  <c:v>177.0</c:v>
                </c:pt>
                <c:pt idx="2166">
                  <c:v>177.1000061035156</c:v>
                </c:pt>
                <c:pt idx="2167">
                  <c:v>177.1999969482422</c:v>
                </c:pt>
                <c:pt idx="2168">
                  <c:v>177.3000030517578</c:v>
                </c:pt>
                <c:pt idx="2169">
                  <c:v>177.4000091552735</c:v>
                </c:pt>
                <c:pt idx="2170">
                  <c:v>177.5</c:v>
                </c:pt>
                <c:pt idx="2171">
                  <c:v>177.6000061035156</c:v>
                </c:pt>
                <c:pt idx="2172">
                  <c:v>177.6999969482422</c:v>
                </c:pt>
                <c:pt idx="2173">
                  <c:v>177.8000030517578</c:v>
                </c:pt>
                <c:pt idx="2174">
                  <c:v>177.9000091552735</c:v>
                </c:pt>
                <c:pt idx="2175">
                  <c:v>178.0</c:v>
                </c:pt>
                <c:pt idx="2176">
                  <c:v>178.1000061035156</c:v>
                </c:pt>
                <c:pt idx="2177">
                  <c:v>178.1999969482422</c:v>
                </c:pt>
                <c:pt idx="2178">
                  <c:v>178.3000030517578</c:v>
                </c:pt>
                <c:pt idx="2179">
                  <c:v>178.4000091552735</c:v>
                </c:pt>
                <c:pt idx="2180">
                  <c:v>178.5</c:v>
                </c:pt>
                <c:pt idx="2181">
                  <c:v>178.6000061035156</c:v>
                </c:pt>
                <c:pt idx="2182">
                  <c:v>178.6999969482422</c:v>
                </c:pt>
                <c:pt idx="2183">
                  <c:v>178.8000030517578</c:v>
                </c:pt>
                <c:pt idx="2184">
                  <c:v>178.9000091552735</c:v>
                </c:pt>
                <c:pt idx="2185">
                  <c:v>179.0</c:v>
                </c:pt>
                <c:pt idx="2186">
                  <c:v>179.1000061035156</c:v>
                </c:pt>
                <c:pt idx="2187">
                  <c:v>179.1999969482422</c:v>
                </c:pt>
                <c:pt idx="2188">
                  <c:v>179.3000030517578</c:v>
                </c:pt>
                <c:pt idx="2189">
                  <c:v>179.4000091552735</c:v>
                </c:pt>
                <c:pt idx="2190">
                  <c:v>179.5</c:v>
                </c:pt>
                <c:pt idx="2191">
                  <c:v>179.6000061035156</c:v>
                </c:pt>
                <c:pt idx="2192">
                  <c:v>179.6999969482422</c:v>
                </c:pt>
                <c:pt idx="2193">
                  <c:v>179.8000030517578</c:v>
                </c:pt>
                <c:pt idx="2194">
                  <c:v>179.9000091552735</c:v>
                </c:pt>
                <c:pt idx="2195">
                  <c:v>180.0</c:v>
                </c:pt>
                <c:pt idx="2196">
                  <c:v>180.1000061035156</c:v>
                </c:pt>
                <c:pt idx="2197">
                  <c:v>180.1999969482422</c:v>
                </c:pt>
                <c:pt idx="2198">
                  <c:v>180.3000030517578</c:v>
                </c:pt>
                <c:pt idx="2199">
                  <c:v>180.4000091552735</c:v>
                </c:pt>
                <c:pt idx="2200">
                  <c:v>180.5</c:v>
                </c:pt>
                <c:pt idx="2201">
                  <c:v>180.6000061035156</c:v>
                </c:pt>
                <c:pt idx="2202">
                  <c:v>180.6999969482422</c:v>
                </c:pt>
                <c:pt idx="2203">
                  <c:v>180.8000030517578</c:v>
                </c:pt>
                <c:pt idx="2204">
                  <c:v>180.9000091552735</c:v>
                </c:pt>
                <c:pt idx="2205">
                  <c:v>181.0</c:v>
                </c:pt>
                <c:pt idx="2206">
                  <c:v>181.1000061035156</c:v>
                </c:pt>
                <c:pt idx="2207">
                  <c:v>181.1999969482422</c:v>
                </c:pt>
                <c:pt idx="2208">
                  <c:v>181.3000030517578</c:v>
                </c:pt>
                <c:pt idx="2209">
                  <c:v>181.4000091552735</c:v>
                </c:pt>
                <c:pt idx="2210">
                  <c:v>181.5</c:v>
                </c:pt>
                <c:pt idx="2211">
                  <c:v>181.6000061035156</c:v>
                </c:pt>
                <c:pt idx="2212">
                  <c:v>181.6999969482422</c:v>
                </c:pt>
                <c:pt idx="2213">
                  <c:v>181.8000030517578</c:v>
                </c:pt>
                <c:pt idx="2214">
                  <c:v>181.9000091552735</c:v>
                </c:pt>
                <c:pt idx="2215">
                  <c:v>182.0</c:v>
                </c:pt>
                <c:pt idx="2216">
                  <c:v>182.1000061035156</c:v>
                </c:pt>
                <c:pt idx="2217">
                  <c:v>182.1999969482422</c:v>
                </c:pt>
                <c:pt idx="2218">
                  <c:v>182.3000030517578</c:v>
                </c:pt>
                <c:pt idx="2219">
                  <c:v>182.4000091552735</c:v>
                </c:pt>
                <c:pt idx="2220">
                  <c:v>182.5</c:v>
                </c:pt>
                <c:pt idx="2221">
                  <c:v>182.6000061035156</c:v>
                </c:pt>
                <c:pt idx="2222">
                  <c:v>182.6999969482422</c:v>
                </c:pt>
                <c:pt idx="2223">
                  <c:v>182.8000030517578</c:v>
                </c:pt>
                <c:pt idx="2224">
                  <c:v>182.9000091552735</c:v>
                </c:pt>
                <c:pt idx="2225">
                  <c:v>183.0</c:v>
                </c:pt>
                <c:pt idx="2226">
                  <c:v>183.1000061035156</c:v>
                </c:pt>
                <c:pt idx="2227">
                  <c:v>183.1999969482422</c:v>
                </c:pt>
                <c:pt idx="2228">
                  <c:v>183.3000030517578</c:v>
                </c:pt>
                <c:pt idx="2229">
                  <c:v>183.4000091552735</c:v>
                </c:pt>
                <c:pt idx="2230">
                  <c:v>183.5</c:v>
                </c:pt>
                <c:pt idx="2231">
                  <c:v>183.6000061035156</c:v>
                </c:pt>
                <c:pt idx="2232">
                  <c:v>183.6999969482422</c:v>
                </c:pt>
                <c:pt idx="2233">
                  <c:v>183.8000030517578</c:v>
                </c:pt>
                <c:pt idx="2234">
                  <c:v>183.9000091552735</c:v>
                </c:pt>
                <c:pt idx="2235">
                  <c:v>184.0</c:v>
                </c:pt>
                <c:pt idx="2236">
                  <c:v>184.1000061035156</c:v>
                </c:pt>
                <c:pt idx="2237">
                  <c:v>184.1999969482422</c:v>
                </c:pt>
                <c:pt idx="2238">
                  <c:v>184.3000030517578</c:v>
                </c:pt>
                <c:pt idx="2239">
                  <c:v>184.4000091552735</c:v>
                </c:pt>
                <c:pt idx="2240">
                  <c:v>184.5</c:v>
                </c:pt>
                <c:pt idx="2241">
                  <c:v>184.6000061035156</c:v>
                </c:pt>
                <c:pt idx="2242">
                  <c:v>184.6999969482422</c:v>
                </c:pt>
                <c:pt idx="2243">
                  <c:v>184.8000030517578</c:v>
                </c:pt>
                <c:pt idx="2244">
                  <c:v>184.9000091552735</c:v>
                </c:pt>
                <c:pt idx="2245">
                  <c:v>185.0</c:v>
                </c:pt>
                <c:pt idx="2246">
                  <c:v>185.1000061035156</c:v>
                </c:pt>
                <c:pt idx="2247">
                  <c:v>185.1999969482422</c:v>
                </c:pt>
                <c:pt idx="2248">
                  <c:v>185.3000030517578</c:v>
                </c:pt>
                <c:pt idx="2249">
                  <c:v>185.4000091552735</c:v>
                </c:pt>
                <c:pt idx="2250">
                  <c:v>185.5</c:v>
                </c:pt>
                <c:pt idx="2251">
                  <c:v>185.6000061035156</c:v>
                </c:pt>
                <c:pt idx="2252">
                  <c:v>185.6999969482422</c:v>
                </c:pt>
                <c:pt idx="2253">
                  <c:v>185.8000030517578</c:v>
                </c:pt>
                <c:pt idx="2254">
                  <c:v>185.9000091552735</c:v>
                </c:pt>
                <c:pt idx="2255">
                  <c:v>186.0</c:v>
                </c:pt>
                <c:pt idx="2256">
                  <c:v>186.1000061035156</c:v>
                </c:pt>
                <c:pt idx="2257">
                  <c:v>186.1999969482422</c:v>
                </c:pt>
                <c:pt idx="2258">
                  <c:v>186.3000030517578</c:v>
                </c:pt>
                <c:pt idx="2259">
                  <c:v>186.4000091552735</c:v>
                </c:pt>
                <c:pt idx="2260">
                  <c:v>186.5</c:v>
                </c:pt>
                <c:pt idx="2261">
                  <c:v>186.6000061035156</c:v>
                </c:pt>
                <c:pt idx="2262">
                  <c:v>186.6999969482422</c:v>
                </c:pt>
                <c:pt idx="2263">
                  <c:v>186.8000030517578</c:v>
                </c:pt>
                <c:pt idx="2264">
                  <c:v>186.9000091552735</c:v>
                </c:pt>
                <c:pt idx="2265">
                  <c:v>187.0</c:v>
                </c:pt>
                <c:pt idx="2266">
                  <c:v>187.1000061035156</c:v>
                </c:pt>
                <c:pt idx="2267">
                  <c:v>187.1999969482422</c:v>
                </c:pt>
                <c:pt idx="2268">
                  <c:v>187.3000030517578</c:v>
                </c:pt>
                <c:pt idx="2269">
                  <c:v>187.4000091552735</c:v>
                </c:pt>
                <c:pt idx="2270">
                  <c:v>187.5</c:v>
                </c:pt>
                <c:pt idx="2271">
                  <c:v>187.6000061035156</c:v>
                </c:pt>
                <c:pt idx="2272">
                  <c:v>187.6999969482422</c:v>
                </c:pt>
                <c:pt idx="2273">
                  <c:v>187.8000030517578</c:v>
                </c:pt>
                <c:pt idx="2274">
                  <c:v>187.9000091552735</c:v>
                </c:pt>
                <c:pt idx="2275">
                  <c:v>188.0</c:v>
                </c:pt>
                <c:pt idx="2276">
                  <c:v>188.1000061035156</c:v>
                </c:pt>
                <c:pt idx="2277">
                  <c:v>188.1999969482422</c:v>
                </c:pt>
                <c:pt idx="2278">
                  <c:v>188.3000030517578</c:v>
                </c:pt>
                <c:pt idx="2279">
                  <c:v>188.4000091552735</c:v>
                </c:pt>
                <c:pt idx="2280">
                  <c:v>188.5</c:v>
                </c:pt>
                <c:pt idx="2281">
                  <c:v>188.6000061035156</c:v>
                </c:pt>
                <c:pt idx="2282">
                  <c:v>188.6999969482422</c:v>
                </c:pt>
                <c:pt idx="2283">
                  <c:v>188.8000030517578</c:v>
                </c:pt>
                <c:pt idx="2284">
                  <c:v>188.9000091552735</c:v>
                </c:pt>
                <c:pt idx="2285">
                  <c:v>189.0</c:v>
                </c:pt>
                <c:pt idx="2286">
                  <c:v>189.1000061035156</c:v>
                </c:pt>
                <c:pt idx="2287">
                  <c:v>189.1999969482422</c:v>
                </c:pt>
                <c:pt idx="2288">
                  <c:v>189.3000030517578</c:v>
                </c:pt>
                <c:pt idx="2289">
                  <c:v>189.4000091552735</c:v>
                </c:pt>
                <c:pt idx="2290">
                  <c:v>189.5</c:v>
                </c:pt>
                <c:pt idx="2291">
                  <c:v>189.6000061035156</c:v>
                </c:pt>
                <c:pt idx="2292">
                  <c:v>189.6999969482422</c:v>
                </c:pt>
                <c:pt idx="2293">
                  <c:v>189.8000030517578</c:v>
                </c:pt>
                <c:pt idx="2294">
                  <c:v>189.9000091552735</c:v>
                </c:pt>
                <c:pt idx="2295">
                  <c:v>190.0</c:v>
                </c:pt>
                <c:pt idx="2296">
                  <c:v>190.1000061035156</c:v>
                </c:pt>
                <c:pt idx="2297">
                  <c:v>190.1999969482422</c:v>
                </c:pt>
                <c:pt idx="2298">
                  <c:v>190.3000030517578</c:v>
                </c:pt>
                <c:pt idx="2299">
                  <c:v>190.4000091552735</c:v>
                </c:pt>
                <c:pt idx="2300">
                  <c:v>190.5</c:v>
                </c:pt>
                <c:pt idx="2301">
                  <c:v>190.6000061035156</c:v>
                </c:pt>
                <c:pt idx="2302">
                  <c:v>190.6999969482422</c:v>
                </c:pt>
                <c:pt idx="2303">
                  <c:v>190.8000030517578</c:v>
                </c:pt>
                <c:pt idx="2304">
                  <c:v>190.9000091552735</c:v>
                </c:pt>
                <c:pt idx="2305">
                  <c:v>191.0</c:v>
                </c:pt>
                <c:pt idx="2306">
                  <c:v>191.1000061035156</c:v>
                </c:pt>
                <c:pt idx="2307">
                  <c:v>191.1999969482422</c:v>
                </c:pt>
                <c:pt idx="2308">
                  <c:v>191.3000030517578</c:v>
                </c:pt>
                <c:pt idx="2309">
                  <c:v>191.4000091552735</c:v>
                </c:pt>
                <c:pt idx="2310">
                  <c:v>191.5</c:v>
                </c:pt>
                <c:pt idx="2311">
                  <c:v>191.6000061035156</c:v>
                </c:pt>
                <c:pt idx="2312">
                  <c:v>191.6999969482422</c:v>
                </c:pt>
                <c:pt idx="2313">
                  <c:v>191.8000030517578</c:v>
                </c:pt>
                <c:pt idx="2314">
                  <c:v>191.9000091552735</c:v>
                </c:pt>
                <c:pt idx="2315">
                  <c:v>192.0</c:v>
                </c:pt>
                <c:pt idx="2316">
                  <c:v>192.1000061035156</c:v>
                </c:pt>
                <c:pt idx="2317">
                  <c:v>192.1999969482422</c:v>
                </c:pt>
                <c:pt idx="2318">
                  <c:v>192.3000030517578</c:v>
                </c:pt>
                <c:pt idx="2319">
                  <c:v>192.4000091552735</c:v>
                </c:pt>
                <c:pt idx="2320">
                  <c:v>192.5</c:v>
                </c:pt>
                <c:pt idx="2321">
                  <c:v>192.6000061035156</c:v>
                </c:pt>
                <c:pt idx="2322">
                  <c:v>192.6999969482422</c:v>
                </c:pt>
                <c:pt idx="2323">
                  <c:v>192.8000030517578</c:v>
                </c:pt>
                <c:pt idx="2324">
                  <c:v>192.9000091552735</c:v>
                </c:pt>
                <c:pt idx="2325">
                  <c:v>193.0</c:v>
                </c:pt>
                <c:pt idx="2326">
                  <c:v>193.1000061035156</c:v>
                </c:pt>
                <c:pt idx="2327">
                  <c:v>193.1999969482422</c:v>
                </c:pt>
                <c:pt idx="2328">
                  <c:v>193.3000030517578</c:v>
                </c:pt>
                <c:pt idx="2329">
                  <c:v>193.4000091552735</c:v>
                </c:pt>
                <c:pt idx="2330">
                  <c:v>193.5</c:v>
                </c:pt>
                <c:pt idx="2331">
                  <c:v>193.6000061035156</c:v>
                </c:pt>
                <c:pt idx="2332">
                  <c:v>193.6999969482422</c:v>
                </c:pt>
                <c:pt idx="2333">
                  <c:v>193.8000030517578</c:v>
                </c:pt>
                <c:pt idx="2334">
                  <c:v>193.9000091552735</c:v>
                </c:pt>
                <c:pt idx="2335">
                  <c:v>194.0</c:v>
                </c:pt>
                <c:pt idx="2336">
                  <c:v>194.1000061035156</c:v>
                </c:pt>
                <c:pt idx="2337">
                  <c:v>194.1999969482422</c:v>
                </c:pt>
                <c:pt idx="2338">
                  <c:v>194.3000030517578</c:v>
                </c:pt>
                <c:pt idx="2339">
                  <c:v>194.4000091552735</c:v>
                </c:pt>
                <c:pt idx="2340">
                  <c:v>194.5</c:v>
                </c:pt>
                <c:pt idx="2341">
                  <c:v>194.6000061035156</c:v>
                </c:pt>
                <c:pt idx="2342">
                  <c:v>194.6999969482422</c:v>
                </c:pt>
                <c:pt idx="2343">
                  <c:v>194.8000030517578</c:v>
                </c:pt>
                <c:pt idx="2344">
                  <c:v>194.9000091552735</c:v>
                </c:pt>
                <c:pt idx="2345">
                  <c:v>195.0</c:v>
                </c:pt>
                <c:pt idx="2346">
                  <c:v>195.1000061035156</c:v>
                </c:pt>
                <c:pt idx="2347">
                  <c:v>195.1999969482422</c:v>
                </c:pt>
                <c:pt idx="2348">
                  <c:v>195.3000030517578</c:v>
                </c:pt>
                <c:pt idx="2349">
                  <c:v>195.4000091552735</c:v>
                </c:pt>
                <c:pt idx="2350">
                  <c:v>195.5</c:v>
                </c:pt>
                <c:pt idx="2351">
                  <c:v>195.6000061035156</c:v>
                </c:pt>
                <c:pt idx="2352">
                  <c:v>195.6999969482422</c:v>
                </c:pt>
                <c:pt idx="2353">
                  <c:v>195.8000030517578</c:v>
                </c:pt>
                <c:pt idx="2354">
                  <c:v>195.9000091552735</c:v>
                </c:pt>
                <c:pt idx="2355">
                  <c:v>196.0</c:v>
                </c:pt>
                <c:pt idx="2356">
                  <c:v>196.1000061035156</c:v>
                </c:pt>
                <c:pt idx="2357">
                  <c:v>196.1999969482422</c:v>
                </c:pt>
                <c:pt idx="2358">
                  <c:v>196.3000030517578</c:v>
                </c:pt>
                <c:pt idx="2359">
                  <c:v>196.4000091552735</c:v>
                </c:pt>
                <c:pt idx="2360">
                  <c:v>196.5</c:v>
                </c:pt>
                <c:pt idx="2361">
                  <c:v>196.6000061035156</c:v>
                </c:pt>
                <c:pt idx="2362">
                  <c:v>196.6999969482422</c:v>
                </c:pt>
                <c:pt idx="2363">
                  <c:v>196.8000030517578</c:v>
                </c:pt>
                <c:pt idx="2364">
                  <c:v>196.9000091552735</c:v>
                </c:pt>
                <c:pt idx="2365">
                  <c:v>197.0</c:v>
                </c:pt>
                <c:pt idx="2366">
                  <c:v>197.1000061035156</c:v>
                </c:pt>
                <c:pt idx="2367">
                  <c:v>197.1999969482422</c:v>
                </c:pt>
                <c:pt idx="2368">
                  <c:v>197.3000030517578</c:v>
                </c:pt>
                <c:pt idx="2369">
                  <c:v>197.4000091552735</c:v>
                </c:pt>
                <c:pt idx="2370">
                  <c:v>197.5</c:v>
                </c:pt>
                <c:pt idx="2371">
                  <c:v>197.6000061035156</c:v>
                </c:pt>
                <c:pt idx="2372">
                  <c:v>197.6999969482422</c:v>
                </c:pt>
                <c:pt idx="2373">
                  <c:v>197.8000030517578</c:v>
                </c:pt>
                <c:pt idx="2374">
                  <c:v>197.9000091552735</c:v>
                </c:pt>
                <c:pt idx="2375">
                  <c:v>198.0</c:v>
                </c:pt>
                <c:pt idx="2376">
                  <c:v>198.1000061035156</c:v>
                </c:pt>
                <c:pt idx="2377">
                  <c:v>198.1999969482422</c:v>
                </c:pt>
                <c:pt idx="2378">
                  <c:v>198.3000030517578</c:v>
                </c:pt>
                <c:pt idx="2379">
                  <c:v>198.4000091552735</c:v>
                </c:pt>
                <c:pt idx="2380">
                  <c:v>198.5</c:v>
                </c:pt>
                <c:pt idx="2381">
                  <c:v>198.6000061035156</c:v>
                </c:pt>
                <c:pt idx="2382">
                  <c:v>198.6999969482422</c:v>
                </c:pt>
                <c:pt idx="2383">
                  <c:v>198.8000030517578</c:v>
                </c:pt>
                <c:pt idx="2384">
                  <c:v>198.9000091552735</c:v>
                </c:pt>
                <c:pt idx="2385">
                  <c:v>199.0</c:v>
                </c:pt>
                <c:pt idx="2386">
                  <c:v>199.1000061035156</c:v>
                </c:pt>
                <c:pt idx="2387">
                  <c:v>199.1999969482422</c:v>
                </c:pt>
                <c:pt idx="2388">
                  <c:v>199.3000030517578</c:v>
                </c:pt>
                <c:pt idx="2389">
                  <c:v>199.4000091552735</c:v>
                </c:pt>
                <c:pt idx="2390">
                  <c:v>199.5</c:v>
                </c:pt>
                <c:pt idx="2391">
                  <c:v>199.6000061035156</c:v>
                </c:pt>
                <c:pt idx="2392">
                  <c:v>199.6999969482422</c:v>
                </c:pt>
                <c:pt idx="2393">
                  <c:v>199.8000030517578</c:v>
                </c:pt>
                <c:pt idx="2394">
                  <c:v>199.9000091552735</c:v>
                </c:pt>
                <c:pt idx="2395">
                  <c:v>200.0</c:v>
                </c:pt>
                <c:pt idx="2396">
                  <c:v>200.1000061035156</c:v>
                </c:pt>
                <c:pt idx="2397">
                  <c:v>200.1999969482422</c:v>
                </c:pt>
                <c:pt idx="2398">
                  <c:v>200.3000030517578</c:v>
                </c:pt>
                <c:pt idx="2399">
                  <c:v>200.4000091552735</c:v>
                </c:pt>
                <c:pt idx="2400">
                  <c:v>200.5</c:v>
                </c:pt>
                <c:pt idx="2401">
                  <c:v>200.6000061035156</c:v>
                </c:pt>
                <c:pt idx="2402">
                  <c:v>200.6999969482422</c:v>
                </c:pt>
                <c:pt idx="2403">
                  <c:v>200.8000030517578</c:v>
                </c:pt>
                <c:pt idx="2404">
                  <c:v>200.9000091552735</c:v>
                </c:pt>
                <c:pt idx="2405">
                  <c:v>201.0</c:v>
                </c:pt>
                <c:pt idx="2406">
                  <c:v>201.1000061035156</c:v>
                </c:pt>
                <c:pt idx="2407">
                  <c:v>201.1999969482422</c:v>
                </c:pt>
                <c:pt idx="2408">
                  <c:v>201.3000030517578</c:v>
                </c:pt>
                <c:pt idx="2409">
                  <c:v>201.4000091552735</c:v>
                </c:pt>
                <c:pt idx="2410">
                  <c:v>201.5</c:v>
                </c:pt>
                <c:pt idx="2411">
                  <c:v>201.6000061035156</c:v>
                </c:pt>
                <c:pt idx="2412">
                  <c:v>201.6999969482422</c:v>
                </c:pt>
                <c:pt idx="2413">
                  <c:v>201.8000030517578</c:v>
                </c:pt>
                <c:pt idx="2414">
                  <c:v>201.9000091552735</c:v>
                </c:pt>
                <c:pt idx="2415">
                  <c:v>202.0</c:v>
                </c:pt>
                <c:pt idx="2416">
                  <c:v>202.1000061035156</c:v>
                </c:pt>
                <c:pt idx="2417">
                  <c:v>202.1999969482422</c:v>
                </c:pt>
                <c:pt idx="2418">
                  <c:v>202.3000030517578</c:v>
                </c:pt>
                <c:pt idx="2419">
                  <c:v>202.4000091552735</c:v>
                </c:pt>
                <c:pt idx="2420">
                  <c:v>202.5</c:v>
                </c:pt>
                <c:pt idx="2421">
                  <c:v>202.6000061035156</c:v>
                </c:pt>
                <c:pt idx="2422">
                  <c:v>202.6999969482422</c:v>
                </c:pt>
                <c:pt idx="2423">
                  <c:v>202.8000030517578</c:v>
                </c:pt>
                <c:pt idx="2424">
                  <c:v>202.9000091552735</c:v>
                </c:pt>
                <c:pt idx="2425">
                  <c:v>203.0</c:v>
                </c:pt>
                <c:pt idx="2426">
                  <c:v>203.1000061035156</c:v>
                </c:pt>
                <c:pt idx="2427">
                  <c:v>203.1999969482422</c:v>
                </c:pt>
                <c:pt idx="2428">
                  <c:v>203.3000030517578</c:v>
                </c:pt>
                <c:pt idx="2429">
                  <c:v>203.4000091552735</c:v>
                </c:pt>
                <c:pt idx="2430">
                  <c:v>203.5</c:v>
                </c:pt>
                <c:pt idx="2431">
                  <c:v>203.6000061035156</c:v>
                </c:pt>
                <c:pt idx="2432">
                  <c:v>203.6999969482422</c:v>
                </c:pt>
                <c:pt idx="2433">
                  <c:v>203.8000030517578</c:v>
                </c:pt>
                <c:pt idx="2434">
                  <c:v>203.9000091552735</c:v>
                </c:pt>
                <c:pt idx="2435">
                  <c:v>204.0</c:v>
                </c:pt>
                <c:pt idx="2436">
                  <c:v>204.1000061035156</c:v>
                </c:pt>
                <c:pt idx="2437">
                  <c:v>204.1999969482422</c:v>
                </c:pt>
                <c:pt idx="2438">
                  <c:v>204.3000030517578</c:v>
                </c:pt>
                <c:pt idx="2439">
                  <c:v>204.4000091552735</c:v>
                </c:pt>
                <c:pt idx="2440">
                  <c:v>204.5</c:v>
                </c:pt>
                <c:pt idx="2441">
                  <c:v>204.6000061035156</c:v>
                </c:pt>
                <c:pt idx="2442">
                  <c:v>204.6999969482422</c:v>
                </c:pt>
                <c:pt idx="2443">
                  <c:v>204.8000030517578</c:v>
                </c:pt>
                <c:pt idx="2444">
                  <c:v>204.9000091552735</c:v>
                </c:pt>
                <c:pt idx="2445">
                  <c:v>205.0</c:v>
                </c:pt>
                <c:pt idx="2446">
                  <c:v>205.1000061035156</c:v>
                </c:pt>
                <c:pt idx="2447">
                  <c:v>205.1999969482422</c:v>
                </c:pt>
                <c:pt idx="2448">
                  <c:v>205.3000030517578</c:v>
                </c:pt>
                <c:pt idx="2449">
                  <c:v>205.4000091552735</c:v>
                </c:pt>
                <c:pt idx="2450">
                  <c:v>205.5</c:v>
                </c:pt>
                <c:pt idx="2451">
                  <c:v>205.6000061035156</c:v>
                </c:pt>
                <c:pt idx="2452">
                  <c:v>205.6999969482422</c:v>
                </c:pt>
                <c:pt idx="2453">
                  <c:v>205.8000030517578</c:v>
                </c:pt>
                <c:pt idx="2454">
                  <c:v>205.9000091552735</c:v>
                </c:pt>
                <c:pt idx="2455">
                  <c:v>206.0</c:v>
                </c:pt>
                <c:pt idx="2456">
                  <c:v>206.1000061035156</c:v>
                </c:pt>
                <c:pt idx="2457">
                  <c:v>206.1999969482422</c:v>
                </c:pt>
                <c:pt idx="2458">
                  <c:v>206.3000030517578</c:v>
                </c:pt>
                <c:pt idx="2459">
                  <c:v>206.4000091552735</c:v>
                </c:pt>
                <c:pt idx="2460">
                  <c:v>206.5</c:v>
                </c:pt>
                <c:pt idx="2461">
                  <c:v>206.6000061035156</c:v>
                </c:pt>
                <c:pt idx="2462">
                  <c:v>206.6999969482422</c:v>
                </c:pt>
                <c:pt idx="2463">
                  <c:v>206.8000030517578</c:v>
                </c:pt>
                <c:pt idx="2464">
                  <c:v>206.9000091552735</c:v>
                </c:pt>
                <c:pt idx="2465">
                  <c:v>207.0</c:v>
                </c:pt>
                <c:pt idx="2466">
                  <c:v>207.1000061035156</c:v>
                </c:pt>
                <c:pt idx="2467">
                  <c:v>207.1999969482422</c:v>
                </c:pt>
                <c:pt idx="2468">
                  <c:v>207.3000030517578</c:v>
                </c:pt>
                <c:pt idx="2469">
                  <c:v>207.4000091552735</c:v>
                </c:pt>
                <c:pt idx="2470">
                  <c:v>207.5</c:v>
                </c:pt>
                <c:pt idx="2471">
                  <c:v>207.6000061035156</c:v>
                </c:pt>
                <c:pt idx="2472">
                  <c:v>207.6999969482422</c:v>
                </c:pt>
                <c:pt idx="2473">
                  <c:v>207.8000030517578</c:v>
                </c:pt>
                <c:pt idx="2474">
                  <c:v>207.9000091552735</c:v>
                </c:pt>
                <c:pt idx="2475">
                  <c:v>208.0</c:v>
                </c:pt>
                <c:pt idx="2476">
                  <c:v>208.1000061035156</c:v>
                </c:pt>
                <c:pt idx="2477">
                  <c:v>208.1999969482422</c:v>
                </c:pt>
                <c:pt idx="2478">
                  <c:v>208.3000030517578</c:v>
                </c:pt>
                <c:pt idx="2479">
                  <c:v>208.4000091552735</c:v>
                </c:pt>
                <c:pt idx="2480">
                  <c:v>208.5</c:v>
                </c:pt>
                <c:pt idx="2481">
                  <c:v>208.6000061035156</c:v>
                </c:pt>
                <c:pt idx="2482">
                  <c:v>208.6999969482422</c:v>
                </c:pt>
                <c:pt idx="2483">
                  <c:v>208.8000030517578</c:v>
                </c:pt>
                <c:pt idx="2484">
                  <c:v>208.9000091552735</c:v>
                </c:pt>
                <c:pt idx="2485">
                  <c:v>209.0</c:v>
                </c:pt>
                <c:pt idx="2486">
                  <c:v>209.1000061035156</c:v>
                </c:pt>
                <c:pt idx="2487">
                  <c:v>209.1999969482422</c:v>
                </c:pt>
                <c:pt idx="2488">
                  <c:v>209.3000030517578</c:v>
                </c:pt>
                <c:pt idx="2489">
                  <c:v>209.4000091552735</c:v>
                </c:pt>
                <c:pt idx="2490">
                  <c:v>209.5</c:v>
                </c:pt>
                <c:pt idx="2491">
                  <c:v>209.6000061035156</c:v>
                </c:pt>
                <c:pt idx="2492">
                  <c:v>209.6999969482422</c:v>
                </c:pt>
                <c:pt idx="2493">
                  <c:v>209.8000030517578</c:v>
                </c:pt>
                <c:pt idx="2494">
                  <c:v>209.9000091552735</c:v>
                </c:pt>
                <c:pt idx="2495">
                  <c:v>210.0</c:v>
                </c:pt>
                <c:pt idx="2496">
                  <c:v>210.1000061035156</c:v>
                </c:pt>
                <c:pt idx="2497">
                  <c:v>210.1999969482422</c:v>
                </c:pt>
                <c:pt idx="2498">
                  <c:v>210.3000030517578</c:v>
                </c:pt>
                <c:pt idx="2499">
                  <c:v>210.4000091552735</c:v>
                </c:pt>
                <c:pt idx="2500">
                  <c:v>210.5</c:v>
                </c:pt>
                <c:pt idx="2501">
                  <c:v>210.6000061035156</c:v>
                </c:pt>
                <c:pt idx="2502">
                  <c:v>210.6999969482422</c:v>
                </c:pt>
                <c:pt idx="2503">
                  <c:v>210.8000030517578</c:v>
                </c:pt>
                <c:pt idx="2504">
                  <c:v>210.9000091552735</c:v>
                </c:pt>
                <c:pt idx="2505">
                  <c:v>211.0</c:v>
                </c:pt>
                <c:pt idx="2506">
                  <c:v>211.1000061035156</c:v>
                </c:pt>
                <c:pt idx="2507">
                  <c:v>211.1999969482422</c:v>
                </c:pt>
                <c:pt idx="2508">
                  <c:v>211.3000030517578</c:v>
                </c:pt>
                <c:pt idx="2509">
                  <c:v>211.4000091552735</c:v>
                </c:pt>
                <c:pt idx="2510">
                  <c:v>211.5</c:v>
                </c:pt>
                <c:pt idx="2511">
                  <c:v>211.6000061035156</c:v>
                </c:pt>
                <c:pt idx="2512">
                  <c:v>211.6999969482422</c:v>
                </c:pt>
                <c:pt idx="2513">
                  <c:v>211.8000030517578</c:v>
                </c:pt>
                <c:pt idx="2514">
                  <c:v>211.9000091552735</c:v>
                </c:pt>
                <c:pt idx="2515">
                  <c:v>212.0</c:v>
                </c:pt>
                <c:pt idx="2516">
                  <c:v>212.1000061035156</c:v>
                </c:pt>
                <c:pt idx="2517">
                  <c:v>212.1999969482422</c:v>
                </c:pt>
                <c:pt idx="2518">
                  <c:v>212.3000030517578</c:v>
                </c:pt>
                <c:pt idx="2519">
                  <c:v>212.4000091552735</c:v>
                </c:pt>
                <c:pt idx="2520">
                  <c:v>212.5</c:v>
                </c:pt>
                <c:pt idx="2521">
                  <c:v>212.6000061035156</c:v>
                </c:pt>
                <c:pt idx="2522">
                  <c:v>212.6999969482422</c:v>
                </c:pt>
                <c:pt idx="2523">
                  <c:v>212.8000030517578</c:v>
                </c:pt>
                <c:pt idx="2524">
                  <c:v>212.9000091552735</c:v>
                </c:pt>
                <c:pt idx="2525">
                  <c:v>213.0</c:v>
                </c:pt>
                <c:pt idx="2526">
                  <c:v>213.1000061035156</c:v>
                </c:pt>
                <c:pt idx="2527">
                  <c:v>213.1999969482422</c:v>
                </c:pt>
                <c:pt idx="2528">
                  <c:v>213.3000030517578</c:v>
                </c:pt>
                <c:pt idx="2529">
                  <c:v>213.4000091552735</c:v>
                </c:pt>
                <c:pt idx="2530">
                  <c:v>213.5</c:v>
                </c:pt>
                <c:pt idx="2531">
                  <c:v>213.6000061035156</c:v>
                </c:pt>
                <c:pt idx="2532">
                  <c:v>213.6999969482422</c:v>
                </c:pt>
                <c:pt idx="2533">
                  <c:v>213.8000030517578</c:v>
                </c:pt>
                <c:pt idx="2534">
                  <c:v>213.9000091552735</c:v>
                </c:pt>
                <c:pt idx="2535">
                  <c:v>214.0</c:v>
                </c:pt>
                <c:pt idx="2536">
                  <c:v>214.1000061035156</c:v>
                </c:pt>
                <c:pt idx="2537">
                  <c:v>214.1999969482422</c:v>
                </c:pt>
                <c:pt idx="2538">
                  <c:v>214.3000030517578</c:v>
                </c:pt>
                <c:pt idx="2539">
                  <c:v>214.4000091552735</c:v>
                </c:pt>
                <c:pt idx="2540">
                  <c:v>214.5</c:v>
                </c:pt>
                <c:pt idx="2541">
                  <c:v>214.6000061035156</c:v>
                </c:pt>
                <c:pt idx="2542">
                  <c:v>214.6999969482422</c:v>
                </c:pt>
                <c:pt idx="2543">
                  <c:v>214.8000030517578</c:v>
                </c:pt>
                <c:pt idx="2544">
                  <c:v>214.9000091552735</c:v>
                </c:pt>
                <c:pt idx="2545">
                  <c:v>215.0</c:v>
                </c:pt>
                <c:pt idx="2546">
                  <c:v>215.1000061035156</c:v>
                </c:pt>
                <c:pt idx="2547">
                  <c:v>215.1999969482422</c:v>
                </c:pt>
                <c:pt idx="2548">
                  <c:v>215.3000030517578</c:v>
                </c:pt>
                <c:pt idx="2549">
                  <c:v>215.4000091552735</c:v>
                </c:pt>
                <c:pt idx="2550">
                  <c:v>215.5</c:v>
                </c:pt>
                <c:pt idx="2551">
                  <c:v>215.6000061035156</c:v>
                </c:pt>
                <c:pt idx="2552">
                  <c:v>215.6999969482422</c:v>
                </c:pt>
                <c:pt idx="2553">
                  <c:v>215.8000030517578</c:v>
                </c:pt>
                <c:pt idx="2554">
                  <c:v>215.9000091552735</c:v>
                </c:pt>
                <c:pt idx="2555">
                  <c:v>216.0</c:v>
                </c:pt>
                <c:pt idx="2556">
                  <c:v>216.1000061035156</c:v>
                </c:pt>
                <c:pt idx="2557">
                  <c:v>216.1999969482422</c:v>
                </c:pt>
                <c:pt idx="2558">
                  <c:v>216.3000030517578</c:v>
                </c:pt>
                <c:pt idx="2559">
                  <c:v>216.4000091552735</c:v>
                </c:pt>
                <c:pt idx="2560">
                  <c:v>216.5000152587891</c:v>
                </c:pt>
                <c:pt idx="2561">
                  <c:v>216.5999908447266</c:v>
                </c:pt>
                <c:pt idx="2562">
                  <c:v>216.6999969482422</c:v>
                </c:pt>
                <c:pt idx="2563">
                  <c:v>216.8000030517578</c:v>
                </c:pt>
                <c:pt idx="2564">
                  <c:v>216.9000091552735</c:v>
                </c:pt>
                <c:pt idx="2565">
                  <c:v>217.0000152587891</c:v>
                </c:pt>
                <c:pt idx="2566">
                  <c:v>217.0999908447266</c:v>
                </c:pt>
                <c:pt idx="2567">
                  <c:v>217.1999969482422</c:v>
                </c:pt>
                <c:pt idx="2568">
                  <c:v>217.3000030517578</c:v>
                </c:pt>
                <c:pt idx="2569">
                  <c:v>217.4000091552735</c:v>
                </c:pt>
                <c:pt idx="2570">
                  <c:v>217.5000152587891</c:v>
                </c:pt>
                <c:pt idx="2571">
                  <c:v>217.5999908447266</c:v>
                </c:pt>
                <c:pt idx="2572">
                  <c:v>217.6999969482422</c:v>
                </c:pt>
                <c:pt idx="2573">
                  <c:v>217.8000030517578</c:v>
                </c:pt>
                <c:pt idx="2574">
                  <c:v>217.9000091552735</c:v>
                </c:pt>
                <c:pt idx="2575">
                  <c:v>218.0000152587891</c:v>
                </c:pt>
                <c:pt idx="2576">
                  <c:v>218.0999908447266</c:v>
                </c:pt>
                <c:pt idx="2577">
                  <c:v>218.1999969482422</c:v>
                </c:pt>
                <c:pt idx="2578">
                  <c:v>218.3000030517578</c:v>
                </c:pt>
                <c:pt idx="2579">
                  <c:v>218.4000091552735</c:v>
                </c:pt>
                <c:pt idx="2580">
                  <c:v>218.5000152587891</c:v>
                </c:pt>
                <c:pt idx="2581">
                  <c:v>218.5999908447266</c:v>
                </c:pt>
                <c:pt idx="2582">
                  <c:v>218.6999969482422</c:v>
                </c:pt>
                <c:pt idx="2583">
                  <c:v>218.8000030517578</c:v>
                </c:pt>
                <c:pt idx="2584">
                  <c:v>218.9000091552735</c:v>
                </c:pt>
                <c:pt idx="2585">
                  <c:v>219.0000152587891</c:v>
                </c:pt>
                <c:pt idx="2586">
                  <c:v>219.0999908447266</c:v>
                </c:pt>
                <c:pt idx="2587">
                  <c:v>219.1999969482422</c:v>
                </c:pt>
                <c:pt idx="2588">
                  <c:v>219.3000030517578</c:v>
                </c:pt>
                <c:pt idx="2589">
                  <c:v>219.4000091552735</c:v>
                </c:pt>
                <c:pt idx="2590">
                  <c:v>219.5000152587891</c:v>
                </c:pt>
                <c:pt idx="2591">
                  <c:v>219.5999908447266</c:v>
                </c:pt>
                <c:pt idx="2592">
                  <c:v>219.6999969482422</c:v>
                </c:pt>
                <c:pt idx="2593">
                  <c:v>219.8000030517578</c:v>
                </c:pt>
                <c:pt idx="2594">
                  <c:v>219.9000091552735</c:v>
                </c:pt>
                <c:pt idx="2595">
                  <c:v>220.0000152587891</c:v>
                </c:pt>
                <c:pt idx="2596">
                  <c:v>220.0999908447266</c:v>
                </c:pt>
                <c:pt idx="2597">
                  <c:v>220.1999969482422</c:v>
                </c:pt>
                <c:pt idx="2598">
                  <c:v>220.3000030517578</c:v>
                </c:pt>
                <c:pt idx="2599">
                  <c:v>220.4000091552735</c:v>
                </c:pt>
                <c:pt idx="2600">
                  <c:v>220.5000152587891</c:v>
                </c:pt>
                <c:pt idx="2601">
                  <c:v>220.5999908447266</c:v>
                </c:pt>
                <c:pt idx="2602">
                  <c:v>220.6999969482422</c:v>
                </c:pt>
                <c:pt idx="2603">
                  <c:v>220.8000030517578</c:v>
                </c:pt>
                <c:pt idx="2604">
                  <c:v>220.9000091552735</c:v>
                </c:pt>
                <c:pt idx="2605">
                  <c:v>221.0000152587891</c:v>
                </c:pt>
                <c:pt idx="2606">
                  <c:v>221.0999908447266</c:v>
                </c:pt>
                <c:pt idx="2607">
                  <c:v>221.1999969482422</c:v>
                </c:pt>
                <c:pt idx="2608">
                  <c:v>221.3000030517578</c:v>
                </c:pt>
                <c:pt idx="2609">
                  <c:v>221.4000091552735</c:v>
                </c:pt>
                <c:pt idx="2610">
                  <c:v>221.5000152587891</c:v>
                </c:pt>
                <c:pt idx="2611">
                  <c:v>221.5999908447266</c:v>
                </c:pt>
                <c:pt idx="2612">
                  <c:v>221.6999969482422</c:v>
                </c:pt>
                <c:pt idx="2613">
                  <c:v>221.8000030517578</c:v>
                </c:pt>
                <c:pt idx="2614">
                  <c:v>221.9000091552735</c:v>
                </c:pt>
                <c:pt idx="2615">
                  <c:v>222.0000152587891</c:v>
                </c:pt>
                <c:pt idx="2616">
                  <c:v>222.0999908447266</c:v>
                </c:pt>
                <c:pt idx="2617">
                  <c:v>222.1999969482422</c:v>
                </c:pt>
                <c:pt idx="2618">
                  <c:v>222.3000030517578</c:v>
                </c:pt>
                <c:pt idx="2619">
                  <c:v>222.4000091552735</c:v>
                </c:pt>
                <c:pt idx="2620">
                  <c:v>222.5000152587891</c:v>
                </c:pt>
                <c:pt idx="2621">
                  <c:v>222.5999908447266</c:v>
                </c:pt>
                <c:pt idx="2622">
                  <c:v>222.6999969482422</c:v>
                </c:pt>
                <c:pt idx="2623">
                  <c:v>222.8000030517578</c:v>
                </c:pt>
                <c:pt idx="2624">
                  <c:v>222.9000091552735</c:v>
                </c:pt>
                <c:pt idx="2625">
                  <c:v>223.0000152587891</c:v>
                </c:pt>
                <c:pt idx="2626">
                  <c:v>223.0999908447266</c:v>
                </c:pt>
                <c:pt idx="2627">
                  <c:v>223.1999969482422</c:v>
                </c:pt>
                <c:pt idx="2628">
                  <c:v>223.3000030517578</c:v>
                </c:pt>
                <c:pt idx="2629">
                  <c:v>223.4000091552735</c:v>
                </c:pt>
                <c:pt idx="2630">
                  <c:v>223.5000152587891</c:v>
                </c:pt>
                <c:pt idx="2631">
                  <c:v>223.5999908447266</c:v>
                </c:pt>
                <c:pt idx="2632">
                  <c:v>223.6999969482422</c:v>
                </c:pt>
                <c:pt idx="2633">
                  <c:v>223.8000030517578</c:v>
                </c:pt>
                <c:pt idx="2634">
                  <c:v>223.9000091552735</c:v>
                </c:pt>
                <c:pt idx="2635">
                  <c:v>224.0000152587891</c:v>
                </c:pt>
                <c:pt idx="2636">
                  <c:v>224.0999908447266</c:v>
                </c:pt>
                <c:pt idx="2637">
                  <c:v>224.1999969482422</c:v>
                </c:pt>
                <c:pt idx="2638">
                  <c:v>224.3000030517578</c:v>
                </c:pt>
                <c:pt idx="2639">
                  <c:v>224.4000091552735</c:v>
                </c:pt>
                <c:pt idx="2640">
                  <c:v>224.5000152587891</c:v>
                </c:pt>
                <c:pt idx="2641">
                  <c:v>224.5999908447266</c:v>
                </c:pt>
                <c:pt idx="2642">
                  <c:v>224.6999969482422</c:v>
                </c:pt>
                <c:pt idx="2643">
                  <c:v>224.8000030517578</c:v>
                </c:pt>
                <c:pt idx="2644">
                  <c:v>224.9000091552735</c:v>
                </c:pt>
                <c:pt idx="2645">
                  <c:v>225.0000152587891</c:v>
                </c:pt>
                <c:pt idx="2646">
                  <c:v>225.0999908447266</c:v>
                </c:pt>
                <c:pt idx="2647">
                  <c:v>225.1999969482422</c:v>
                </c:pt>
                <c:pt idx="2648">
                  <c:v>225.3000030517578</c:v>
                </c:pt>
                <c:pt idx="2649">
                  <c:v>225.4000091552735</c:v>
                </c:pt>
                <c:pt idx="2650">
                  <c:v>225.5000152587891</c:v>
                </c:pt>
                <c:pt idx="2651">
                  <c:v>225.5999908447266</c:v>
                </c:pt>
                <c:pt idx="2652">
                  <c:v>225.6999969482422</c:v>
                </c:pt>
                <c:pt idx="2653">
                  <c:v>225.8000030517578</c:v>
                </c:pt>
                <c:pt idx="2654">
                  <c:v>225.9000091552735</c:v>
                </c:pt>
                <c:pt idx="2655">
                  <c:v>226.0000152587891</c:v>
                </c:pt>
                <c:pt idx="2656">
                  <c:v>226.0999908447266</c:v>
                </c:pt>
                <c:pt idx="2657">
                  <c:v>226.1999969482422</c:v>
                </c:pt>
                <c:pt idx="2658">
                  <c:v>226.3000030517578</c:v>
                </c:pt>
                <c:pt idx="2659">
                  <c:v>226.4000091552735</c:v>
                </c:pt>
                <c:pt idx="2660">
                  <c:v>226.5000152587891</c:v>
                </c:pt>
                <c:pt idx="2661">
                  <c:v>226.5999908447266</c:v>
                </c:pt>
                <c:pt idx="2662">
                  <c:v>226.6999969482422</c:v>
                </c:pt>
                <c:pt idx="2663">
                  <c:v>226.8000030517578</c:v>
                </c:pt>
                <c:pt idx="2664">
                  <c:v>226.9000091552735</c:v>
                </c:pt>
                <c:pt idx="2665">
                  <c:v>227.0000152587891</c:v>
                </c:pt>
                <c:pt idx="2666">
                  <c:v>227.0999908447266</c:v>
                </c:pt>
                <c:pt idx="2667">
                  <c:v>227.1999969482422</c:v>
                </c:pt>
                <c:pt idx="2668">
                  <c:v>227.3000030517578</c:v>
                </c:pt>
                <c:pt idx="2669">
                  <c:v>227.4000091552735</c:v>
                </c:pt>
                <c:pt idx="2670">
                  <c:v>227.5000152587891</c:v>
                </c:pt>
                <c:pt idx="2671">
                  <c:v>227.5999908447266</c:v>
                </c:pt>
                <c:pt idx="2672">
                  <c:v>227.6999969482422</c:v>
                </c:pt>
                <c:pt idx="2673">
                  <c:v>227.8000030517578</c:v>
                </c:pt>
                <c:pt idx="2674">
                  <c:v>227.9000091552735</c:v>
                </c:pt>
                <c:pt idx="2675">
                  <c:v>228.0000152587891</c:v>
                </c:pt>
                <c:pt idx="2676">
                  <c:v>228.0999908447266</c:v>
                </c:pt>
                <c:pt idx="2677">
                  <c:v>228.1999969482422</c:v>
                </c:pt>
                <c:pt idx="2678">
                  <c:v>228.3000030517578</c:v>
                </c:pt>
                <c:pt idx="2679">
                  <c:v>228.4000091552735</c:v>
                </c:pt>
                <c:pt idx="2680">
                  <c:v>228.5000152587891</c:v>
                </c:pt>
                <c:pt idx="2681">
                  <c:v>228.5999908447266</c:v>
                </c:pt>
                <c:pt idx="2682">
                  <c:v>228.6999969482422</c:v>
                </c:pt>
                <c:pt idx="2683">
                  <c:v>228.8000030517578</c:v>
                </c:pt>
                <c:pt idx="2684">
                  <c:v>228.9000091552735</c:v>
                </c:pt>
                <c:pt idx="2685">
                  <c:v>229.0000152587891</c:v>
                </c:pt>
                <c:pt idx="2686">
                  <c:v>229.0999908447266</c:v>
                </c:pt>
                <c:pt idx="2687">
                  <c:v>229.1999969482422</c:v>
                </c:pt>
                <c:pt idx="2688">
                  <c:v>229.3000030517578</c:v>
                </c:pt>
                <c:pt idx="2689">
                  <c:v>229.4000091552735</c:v>
                </c:pt>
                <c:pt idx="2690">
                  <c:v>229.5000152587891</c:v>
                </c:pt>
                <c:pt idx="2691">
                  <c:v>229.5999908447266</c:v>
                </c:pt>
                <c:pt idx="2692">
                  <c:v>229.6999969482422</c:v>
                </c:pt>
                <c:pt idx="2693">
                  <c:v>229.8000030517578</c:v>
                </c:pt>
                <c:pt idx="2694">
                  <c:v>229.9000091552735</c:v>
                </c:pt>
                <c:pt idx="2695">
                  <c:v>230.0000152587891</c:v>
                </c:pt>
                <c:pt idx="2696">
                  <c:v>230.0999908447266</c:v>
                </c:pt>
                <c:pt idx="2697">
                  <c:v>230.1999969482422</c:v>
                </c:pt>
                <c:pt idx="2698">
                  <c:v>230.3000030517578</c:v>
                </c:pt>
                <c:pt idx="2699">
                  <c:v>230.4000091552735</c:v>
                </c:pt>
                <c:pt idx="2700">
                  <c:v>230.5000152587891</c:v>
                </c:pt>
                <c:pt idx="2701">
                  <c:v>230.5999908447266</c:v>
                </c:pt>
                <c:pt idx="2702">
                  <c:v>230.6999969482422</c:v>
                </c:pt>
                <c:pt idx="2703">
                  <c:v>230.8000030517578</c:v>
                </c:pt>
                <c:pt idx="2704">
                  <c:v>230.9000091552735</c:v>
                </c:pt>
                <c:pt idx="2705">
                  <c:v>231.0000152587891</c:v>
                </c:pt>
                <c:pt idx="2706">
                  <c:v>231.0999908447266</c:v>
                </c:pt>
                <c:pt idx="2707">
                  <c:v>231.1999969482422</c:v>
                </c:pt>
                <c:pt idx="2708">
                  <c:v>231.3000030517578</c:v>
                </c:pt>
                <c:pt idx="2709">
                  <c:v>231.4000091552735</c:v>
                </c:pt>
                <c:pt idx="2710">
                  <c:v>231.5000152587891</c:v>
                </c:pt>
                <c:pt idx="2711">
                  <c:v>231.5999908447266</c:v>
                </c:pt>
                <c:pt idx="2712">
                  <c:v>231.6999969482422</c:v>
                </c:pt>
                <c:pt idx="2713">
                  <c:v>231.8000030517578</c:v>
                </c:pt>
                <c:pt idx="2714">
                  <c:v>231.9000091552735</c:v>
                </c:pt>
                <c:pt idx="2715">
                  <c:v>232.0000152587891</c:v>
                </c:pt>
                <c:pt idx="2716">
                  <c:v>232.0999908447266</c:v>
                </c:pt>
                <c:pt idx="2717">
                  <c:v>232.1999969482422</c:v>
                </c:pt>
                <c:pt idx="2718">
                  <c:v>232.3000030517578</c:v>
                </c:pt>
                <c:pt idx="2719">
                  <c:v>232.4000091552735</c:v>
                </c:pt>
                <c:pt idx="2720">
                  <c:v>232.5000152587891</c:v>
                </c:pt>
                <c:pt idx="2721">
                  <c:v>232.5999908447266</c:v>
                </c:pt>
                <c:pt idx="2722">
                  <c:v>232.6999969482422</c:v>
                </c:pt>
                <c:pt idx="2723">
                  <c:v>232.8000030517578</c:v>
                </c:pt>
                <c:pt idx="2724">
                  <c:v>232.9000091552735</c:v>
                </c:pt>
                <c:pt idx="2725">
                  <c:v>233.0000152587891</c:v>
                </c:pt>
                <c:pt idx="2726">
                  <c:v>233.0999908447266</c:v>
                </c:pt>
                <c:pt idx="2727">
                  <c:v>233.1999969482422</c:v>
                </c:pt>
                <c:pt idx="2728">
                  <c:v>233.3000030517578</c:v>
                </c:pt>
                <c:pt idx="2729">
                  <c:v>233.4000091552735</c:v>
                </c:pt>
                <c:pt idx="2730">
                  <c:v>233.5000152587891</c:v>
                </c:pt>
                <c:pt idx="2731">
                  <c:v>233.5999908447266</c:v>
                </c:pt>
                <c:pt idx="2732">
                  <c:v>233.6999969482422</c:v>
                </c:pt>
                <c:pt idx="2733">
                  <c:v>233.8000030517578</c:v>
                </c:pt>
                <c:pt idx="2734">
                  <c:v>233.9000091552735</c:v>
                </c:pt>
                <c:pt idx="2735">
                  <c:v>234.0000152587891</c:v>
                </c:pt>
                <c:pt idx="2736">
                  <c:v>234.0999908447266</c:v>
                </c:pt>
                <c:pt idx="2737">
                  <c:v>234.1999969482422</c:v>
                </c:pt>
                <c:pt idx="2738">
                  <c:v>234.3000030517578</c:v>
                </c:pt>
                <c:pt idx="2739">
                  <c:v>234.4000091552735</c:v>
                </c:pt>
                <c:pt idx="2740">
                  <c:v>234.5000152587891</c:v>
                </c:pt>
                <c:pt idx="2741">
                  <c:v>234.5999908447266</c:v>
                </c:pt>
                <c:pt idx="2742">
                  <c:v>234.6999969482422</c:v>
                </c:pt>
                <c:pt idx="2743">
                  <c:v>234.8000030517578</c:v>
                </c:pt>
                <c:pt idx="2744">
                  <c:v>234.9000091552735</c:v>
                </c:pt>
                <c:pt idx="2745">
                  <c:v>235.0000152587891</c:v>
                </c:pt>
                <c:pt idx="2746">
                  <c:v>235.0999908447266</c:v>
                </c:pt>
                <c:pt idx="2747">
                  <c:v>235.1999969482422</c:v>
                </c:pt>
                <c:pt idx="2748">
                  <c:v>235.3000030517578</c:v>
                </c:pt>
                <c:pt idx="2749">
                  <c:v>235.4000091552735</c:v>
                </c:pt>
                <c:pt idx="2750">
                  <c:v>235.5000152587891</c:v>
                </c:pt>
                <c:pt idx="2751">
                  <c:v>235.5999908447266</c:v>
                </c:pt>
                <c:pt idx="2752">
                  <c:v>235.6999969482422</c:v>
                </c:pt>
                <c:pt idx="2753">
                  <c:v>235.8000030517578</c:v>
                </c:pt>
                <c:pt idx="2754">
                  <c:v>235.9000091552735</c:v>
                </c:pt>
                <c:pt idx="2755">
                  <c:v>236.0000152587891</c:v>
                </c:pt>
                <c:pt idx="2756">
                  <c:v>236.0999908447266</c:v>
                </c:pt>
                <c:pt idx="2757">
                  <c:v>236.1999969482422</c:v>
                </c:pt>
                <c:pt idx="2758">
                  <c:v>236.3000030517578</c:v>
                </c:pt>
                <c:pt idx="2759">
                  <c:v>236.4000091552735</c:v>
                </c:pt>
                <c:pt idx="2760">
                  <c:v>236.5000152587891</c:v>
                </c:pt>
                <c:pt idx="2761">
                  <c:v>236.5999908447266</c:v>
                </c:pt>
                <c:pt idx="2762">
                  <c:v>236.6999969482422</c:v>
                </c:pt>
                <c:pt idx="2763">
                  <c:v>236.8000030517578</c:v>
                </c:pt>
                <c:pt idx="2764">
                  <c:v>236.9000091552735</c:v>
                </c:pt>
                <c:pt idx="2765">
                  <c:v>237.0000152587891</c:v>
                </c:pt>
                <c:pt idx="2766">
                  <c:v>237.0999908447266</c:v>
                </c:pt>
                <c:pt idx="2767">
                  <c:v>237.1999969482422</c:v>
                </c:pt>
                <c:pt idx="2768">
                  <c:v>237.3000030517578</c:v>
                </c:pt>
                <c:pt idx="2769">
                  <c:v>237.4000091552735</c:v>
                </c:pt>
                <c:pt idx="2770">
                  <c:v>237.5000152587891</c:v>
                </c:pt>
                <c:pt idx="2771">
                  <c:v>237.5999908447266</c:v>
                </c:pt>
                <c:pt idx="2772">
                  <c:v>237.6999969482422</c:v>
                </c:pt>
                <c:pt idx="2773">
                  <c:v>237.8000030517578</c:v>
                </c:pt>
                <c:pt idx="2774">
                  <c:v>237.9000091552735</c:v>
                </c:pt>
                <c:pt idx="2775">
                  <c:v>238.0000152587891</c:v>
                </c:pt>
                <c:pt idx="2776">
                  <c:v>238.0999908447266</c:v>
                </c:pt>
                <c:pt idx="2777">
                  <c:v>238.1999969482422</c:v>
                </c:pt>
                <c:pt idx="2778">
                  <c:v>238.3000030517578</c:v>
                </c:pt>
                <c:pt idx="2779">
                  <c:v>238.4000091552735</c:v>
                </c:pt>
                <c:pt idx="2780">
                  <c:v>238.5000152587891</c:v>
                </c:pt>
                <c:pt idx="2781">
                  <c:v>238.5999908447266</c:v>
                </c:pt>
                <c:pt idx="2782">
                  <c:v>238.6999969482422</c:v>
                </c:pt>
                <c:pt idx="2783">
                  <c:v>238.8000030517578</c:v>
                </c:pt>
                <c:pt idx="2784">
                  <c:v>238.9000091552735</c:v>
                </c:pt>
                <c:pt idx="2785">
                  <c:v>239.0000152587891</c:v>
                </c:pt>
                <c:pt idx="2786">
                  <c:v>239.0999908447266</c:v>
                </c:pt>
                <c:pt idx="2787">
                  <c:v>239.1999969482422</c:v>
                </c:pt>
                <c:pt idx="2788">
                  <c:v>239.3000030517578</c:v>
                </c:pt>
                <c:pt idx="2789">
                  <c:v>239.4000091552735</c:v>
                </c:pt>
                <c:pt idx="2790">
                  <c:v>239.5000152587891</c:v>
                </c:pt>
                <c:pt idx="2791">
                  <c:v>239.5999908447266</c:v>
                </c:pt>
                <c:pt idx="2792">
                  <c:v>239.6999969482422</c:v>
                </c:pt>
                <c:pt idx="2793">
                  <c:v>239.8000030517578</c:v>
                </c:pt>
                <c:pt idx="2794">
                  <c:v>239.9000091552735</c:v>
                </c:pt>
                <c:pt idx="2795">
                  <c:v>240.0000152587891</c:v>
                </c:pt>
                <c:pt idx="2796">
                  <c:v>240.0999908447266</c:v>
                </c:pt>
                <c:pt idx="2797">
                  <c:v>240.1999969482422</c:v>
                </c:pt>
                <c:pt idx="2798">
                  <c:v>240.3000030517578</c:v>
                </c:pt>
                <c:pt idx="2799">
                  <c:v>240.4000091552735</c:v>
                </c:pt>
                <c:pt idx="2800">
                  <c:v>240.5000152587891</c:v>
                </c:pt>
                <c:pt idx="2801">
                  <c:v>240.5999908447266</c:v>
                </c:pt>
                <c:pt idx="2802">
                  <c:v>240.6999969482422</c:v>
                </c:pt>
                <c:pt idx="2803">
                  <c:v>240.8000030517578</c:v>
                </c:pt>
                <c:pt idx="2804">
                  <c:v>240.9000091552735</c:v>
                </c:pt>
                <c:pt idx="2805">
                  <c:v>241.0000152587891</c:v>
                </c:pt>
                <c:pt idx="2806">
                  <c:v>241.0999908447266</c:v>
                </c:pt>
                <c:pt idx="2807">
                  <c:v>241.1999969482422</c:v>
                </c:pt>
                <c:pt idx="2808">
                  <c:v>241.3000030517578</c:v>
                </c:pt>
                <c:pt idx="2809">
                  <c:v>241.4000091552735</c:v>
                </c:pt>
                <c:pt idx="2810">
                  <c:v>241.5000152587891</c:v>
                </c:pt>
                <c:pt idx="2811">
                  <c:v>241.5999908447266</c:v>
                </c:pt>
                <c:pt idx="2812">
                  <c:v>241.6999969482422</c:v>
                </c:pt>
                <c:pt idx="2813">
                  <c:v>241.8000030517578</c:v>
                </c:pt>
                <c:pt idx="2814">
                  <c:v>241.9000091552735</c:v>
                </c:pt>
                <c:pt idx="2815">
                  <c:v>242.0000152587891</c:v>
                </c:pt>
                <c:pt idx="2816">
                  <c:v>242.0999908447266</c:v>
                </c:pt>
                <c:pt idx="2817">
                  <c:v>242.1999969482422</c:v>
                </c:pt>
                <c:pt idx="2818">
                  <c:v>242.3000030517578</c:v>
                </c:pt>
                <c:pt idx="2819">
                  <c:v>242.4000091552735</c:v>
                </c:pt>
                <c:pt idx="2820">
                  <c:v>242.5000152587891</c:v>
                </c:pt>
                <c:pt idx="2821">
                  <c:v>242.5999908447266</c:v>
                </c:pt>
                <c:pt idx="2822">
                  <c:v>242.6999969482422</c:v>
                </c:pt>
                <c:pt idx="2823">
                  <c:v>242.8000030517578</c:v>
                </c:pt>
                <c:pt idx="2824">
                  <c:v>242.9000091552735</c:v>
                </c:pt>
                <c:pt idx="2825">
                  <c:v>243.0000152587891</c:v>
                </c:pt>
                <c:pt idx="2826">
                  <c:v>243.0999908447266</c:v>
                </c:pt>
                <c:pt idx="2827">
                  <c:v>243.1999969482422</c:v>
                </c:pt>
                <c:pt idx="2828">
                  <c:v>243.3000030517578</c:v>
                </c:pt>
                <c:pt idx="2829">
                  <c:v>243.4000091552735</c:v>
                </c:pt>
                <c:pt idx="2830">
                  <c:v>243.5000152587891</c:v>
                </c:pt>
                <c:pt idx="2831">
                  <c:v>243.5999908447266</c:v>
                </c:pt>
                <c:pt idx="2832">
                  <c:v>243.6999969482422</c:v>
                </c:pt>
                <c:pt idx="2833">
                  <c:v>243.8000030517578</c:v>
                </c:pt>
                <c:pt idx="2834">
                  <c:v>243.9000091552735</c:v>
                </c:pt>
                <c:pt idx="2835">
                  <c:v>244.0000152587891</c:v>
                </c:pt>
                <c:pt idx="2836">
                  <c:v>244.0999908447266</c:v>
                </c:pt>
                <c:pt idx="2837">
                  <c:v>244.1999969482422</c:v>
                </c:pt>
                <c:pt idx="2838">
                  <c:v>244.3000030517578</c:v>
                </c:pt>
                <c:pt idx="2839">
                  <c:v>244.4000091552735</c:v>
                </c:pt>
                <c:pt idx="2840">
                  <c:v>244.5000152587891</c:v>
                </c:pt>
                <c:pt idx="2841">
                  <c:v>244.5999908447266</c:v>
                </c:pt>
                <c:pt idx="2842">
                  <c:v>244.6999969482422</c:v>
                </c:pt>
                <c:pt idx="2843">
                  <c:v>244.8000030517578</c:v>
                </c:pt>
                <c:pt idx="2844">
                  <c:v>244.9000091552735</c:v>
                </c:pt>
                <c:pt idx="2845">
                  <c:v>245.0000152587891</c:v>
                </c:pt>
                <c:pt idx="2846">
                  <c:v>245.0999908447266</c:v>
                </c:pt>
                <c:pt idx="2847">
                  <c:v>245.1999969482422</c:v>
                </c:pt>
                <c:pt idx="2848">
                  <c:v>245.3000030517578</c:v>
                </c:pt>
                <c:pt idx="2849">
                  <c:v>245.4000091552735</c:v>
                </c:pt>
                <c:pt idx="2850">
                  <c:v>245.5000152587891</c:v>
                </c:pt>
                <c:pt idx="2851">
                  <c:v>245.5999908447266</c:v>
                </c:pt>
                <c:pt idx="2852">
                  <c:v>245.6999969482422</c:v>
                </c:pt>
                <c:pt idx="2853">
                  <c:v>245.8000030517578</c:v>
                </c:pt>
                <c:pt idx="2854">
                  <c:v>245.9000091552735</c:v>
                </c:pt>
                <c:pt idx="2855">
                  <c:v>246.0000152587891</c:v>
                </c:pt>
                <c:pt idx="2856">
                  <c:v>246.0999908447266</c:v>
                </c:pt>
                <c:pt idx="2857">
                  <c:v>246.1999969482422</c:v>
                </c:pt>
                <c:pt idx="2858">
                  <c:v>246.3000030517578</c:v>
                </c:pt>
                <c:pt idx="2859">
                  <c:v>246.4000091552735</c:v>
                </c:pt>
                <c:pt idx="2860">
                  <c:v>246.5000152587891</c:v>
                </c:pt>
                <c:pt idx="2861">
                  <c:v>246.5999908447266</c:v>
                </c:pt>
                <c:pt idx="2862">
                  <c:v>246.6999969482422</c:v>
                </c:pt>
                <c:pt idx="2863">
                  <c:v>246.8000030517578</c:v>
                </c:pt>
                <c:pt idx="2864">
                  <c:v>246.9000091552735</c:v>
                </c:pt>
                <c:pt idx="2865">
                  <c:v>247.0000152587891</c:v>
                </c:pt>
                <c:pt idx="2866">
                  <c:v>247.0999908447266</c:v>
                </c:pt>
                <c:pt idx="2867">
                  <c:v>247.1999969482422</c:v>
                </c:pt>
                <c:pt idx="2868">
                  <c:v>247.3000030517578</c:v>
                </c:pt>
                <c:pt idx="2869">
                  <c:v>247.4000091552735</c:v>
                </c:pt>
                <c:pt idx="2870">
                  <c:v>247.5000152587891</c:v>
                </c:pt>
                <c:pt idx="2871">
                  <c:v>247.5999908447266</c:v>
                </c:pt>
                <c:pt idx="2872">
                  <c:v>247.6999969482422</c:v>
                </c:pt>
                <c:pt idx="2873">
                  <c:v>247.8000030517578</c:v>
                </c:pt>
                <c:pt idx="2874">
                  <c:v>247.9000091552735</c:v>
                </c:pt>
                <c:pt idx="2875">
                  <c:v>248.0000152587891</c:v>
                </c:pt>
                <c:pt idx="2876">
                  <c:v>248.0999908447266</c:v>
                </c:pt>
                <c:pt idx="2877">
                  <c:v>248.1999969482422</c:v>
                </c:pt>
                <c:pt idx="2878">
                  <c:v>248.3000030517578</c:v>
                </c:pt>
                <c:pt idx="2879">
                  <c:v>248.4000091552735</c:v>
                </c:pt>
                <c:pt idx="2880">
                  <c:v>248.5000152587891</c:v>
                </c:pt>
                <c:pt idx="2881">
                  <c:v>248.5999908447266</c:v>
                </c:pt>
                <c:pt idx="2882">
                  <c:v>248.6999969482422</c:v>
                </c:pt>
                <c:pt idx="2883">
                  <c:v>248.8000030517578</c:v>
                </c:pt>
                <c:pt idx="2884">
                  <c:v>248.9000091552735</c:v>
                </c:pt>
                <c:pt idx="2885">
                  <c:v>249.0000152587891</c:v>
                </c:pt>
                <c:pt idx="2886">
                  <c:v>249.0999908447266</c:v>
                </c:pt>
                <c:pt idx="2887">
                  <c:v>249.1999969482422</c:v>
                </c:pt>
                <c:pt idx="2888">
                  <c:v>249.3000030517578</c:v>
                </c:pt>
                <c:pt idx="2889">
                  <c:v>249.4000091552735</c:v>
                </c:pt>
                <c:pt idx="2890">
                  <c:v>249.5000152587891</c:v>
                </c:pt>
                <c:pt idx="2891">
                  <c:v>249.5999908447266</c:v>
                </c:pt>
                <c:pt idx="2892">
                  <c:v>249.6999969482422</c:v>
                </c:pt>
                <c:pt idx="2893">
                  <c:v>249.8000030517578</c:v>
                </c:pt>
                <c:pt idx="2894">
                  <c:v>249.9000091552735</c:v>
                </c:pt>
                <c:pt idx="2895">
                  <c:v>250.0000152587891</c:v>
                </c:pt>
                <c:pt idx="2896">
                  <c:v>250.0999908447266</c:v>
                </c:pt>
                <c:pt idx="2897">
                  <c:v>250.1999969482422</c:v>
                </c:pt>
                <c:pt idx="2898">
                  <c:v>250.3000030517578</c:v>
                </c:pt>
                <c:pt idx="2899">
                  <c:v>250.4000091552735</c:v>
                </c:pt>
                <c:pt idx="2900">
                  <c:v>250.5000152587891</c:v>
                </c:pt>
                <c:pt idx="2901">
                  <c:v>250.5999908447266</c:v>
                </c:pt>
                <c:pt idx="2902">
                  <c:v>250.6999969482422</c:v>
                </c:pt>
                <c:pt idx="2903">
                  <c:v>250.8000030517578</c:v>
                </c:pt>
                <c:pt idx="2904">
                  <c:v>250.9000091552735</c:v>
                </c:pt>
                <c:pt idx="2905">
                  <c:v>251.0000152587891</c:v>
                </c:pt>
                <c:pt idx="2906">
                  <c:v>251.0999908447266</c:v>
                </c:pt>
                <c:pt idx="2907">
                  <c:v>251.1999969482422</c:v>
                </c:pt>
                <c:pt idx="2908">
                  <c:v>251.3000030517578</c:v>
                </c:pt>
                <c:pt idx="2909">
                  <c:v>251.4000091552735</c:v>
                </c:pt>
                <c:pt idx="2910">
                  <c:v>251.5000152587891</c:v>
                </c:pt>
                <c:pt idx="2911">
                  <c:v>251.5999908447266</c:v>
                </c:pt>
                <c:pt idx="2912">
                  <c:v>251.6999969482422</c:v>
                </c:pt>
                <c:pt idx="2913">
                  <c:v>251.8000030517578</c:v>
                </c:pt>
                <c:pt idx="2914">
                  <c:v>251.9000091552735</c:v>
                </c:pt>
                <c:pt idx="2915">
                  <c:v>252.0000152587891</c:v>
                </c:pt>
                <c:pt idx="2916">
                  <c:v>252.0999908447266</c:v>
                </c:pt>
                <c:pt idx="2917">
                  <c:v>252.1999969482422</c:v>
                </c:pt>
                <c:pt idx="2918">
                  <c:v>252.3000030517578</c:v>
                </c:pt>
                <c:pt idx="2919">
                  <c:v>252.4000091552735</c:v>
                </c:pt>
                <c:pt idx="2920">
                  <c:v>252.5000152587891</c:v>
                </c:pt>
                <c:pt idx="2921">
                  <c:v>252.5999908447266</c:v>
                </c:pt>
                <c:pt idx="2922">
                  <c:v>252.6999969482422</c:v>
                </c:pt>
                <c:pt idx="2923">
                  <c:v>252.8000030517578</c:v>
                </c:pt>
                <c:pt idx="2924">
                  <c:v>252.9000091552735</c:v>
                </c:pt>
                <c:pt idx="2925">
                  <c:v>253.0000152587891</c:v>
                </c:pt>
                <c:pt idx="2926">
                  <c:v>253.0999908447266</c:v>
                </c:pt>
                <c:pt idx="2927">
                  <c:v>253.1999969482422</c:v>
                </c:pt>
                <c:pt idx="2928">
                  <c:v>253.3000030517578</c:v>
                </c:pt>
                <c:pt idx="2929">
                  <c:v>253.4000091552735</c:v>
                </c:pt>
                <c:pt idx="2930">
                  <c:v>253.5000152587891</c:v>
                </c:pt>
                <c:pt idx="2931">
                  <c:v>253.5999908447266</c:v>
                </c:pt>
                <c:pt idx="2932">
                  <c:v>253.6999969482422</c:v>
                </c:pt>
                <c:pt idx="2933">
                  <c:v>253.8000030517578</c:v>
                </c:pt>
                <c:pt idx="2934">
                  <c:v>253.9000091552735</c:v>
                </c:pt>
                <c:pt idx="2935">
                  <c:v>254.0000152587891</c:v>
                </c:pt>
                <c:pt idx="2936">
                  <c:v>254.0999908447266</c:v>
                </c:pt>
                <c:pt idx="2937">
                  <c:v>254.1999969482422</c:v>
                </c:pt>
                <c:pt idx="2938">
                  <c:v>254.3000030517578</c:v>
                </c:pt>
                <c:pt idx="2939">
                  <c:v>254.4000091552735</c:v>
                </c:pt>
                <c:pt idx="2940">
                  <c:v>254.5000152587891</c:v>
                </c:pt>
                <c:pt idx="2941">
                  <c:v>254.5999908447266</c:v>
                </c:pt>
                <c:pt idx="2942">
                  <c:v>254.6999969482422</c:v>
                </c:pt>
                <c:pt idx="2943">
                  <c:v>254.8000030517578</c:v>
                </c:pt>
                <c:pt idx="2944">
                  <c:v>254.9000091552735</c:v>
                </c:pt>
                <c:pt idx="2945">
                  <c:v>255.0000152587891</c:v>
                </c:pt>
                <c:pt idx="2946">
                  <c:v>255.0999908447266</c:v>
                </c:pt>
                <c:pt idx="2947">
                  <c:v>255.1999969482422</c:v>
                </c:pt>
                <c:pt idx="2948">
                  <c:v>255.3000030517578</c:v>
                </c:pt>
                <c:pt idx="2949">
                  <c:v>255.4000091552735</c:v>
                </c:pt>
                <c:pt idx="2950">
                  <c:v>255.5000152587891</c:v>
                </c:pt>
                <c:pt idx="2951">
                  <c:v>255.5999908447266</c:v>
                </c:pt>
                <c:pt idx="2952">
                  <c:v>255.6999969482422</c:v>
                </c:pt>
                <c:pt idx="2953">
                  <c:v>255.8000030517578</c:v>
                </c:pt>
                <c:pt idx="2954">
                  <c:v>255.9000091552735</c:v>
                </c:pt>
                <c:pt idx="2955">
                  <c:v>256.0</c:v>
                </c:pt>
                <c:pt idx="2956">
                  <c:v>256.0999755859375</c:v>
                </c:pt>
                <c:pt idx="2957">
                  <c:v>256.1999816894534</c:v>
                </c:pt>
                <c:pt idx="2958">
                  <c:v>256.2999877929687</c:v>
                </c:pt>
                <c:pt idx="2959">
                  <c:v>256.3999938964843</c:v>
                </c:pt>
                <c:pt idx="2960">
                  <c:v>256.5</c:v>
                </c:pt>
                <c:pt idx="2961">
                  <c:v>256.5999755859375</c:v>
                </c:pt>
                <c:pt idx="2962">
                  <c:v>256.6999816894534</c:v>
                </c:pt>
                <c:pt idx="2963">
                  <c:v>256.7999877929687</c:v>
                </c:pt>
                <c:pt idx="2964">
                  <c:v>256.8999938964843</c:v>
                </c:pt>
                <c:pt idx="2965">
                  <c:v>257.0</c:v>
                </c:pt>
                <c:pt idx="2966">
                  <c:v>257.0999755859375</c:v>
                </c:pt>
                <c:pt idx="2967">
                  <c:v>257.1999816894534</c:v>
                </c:pt>
                <c:pt idx="2968">
                  <c:v>257.2999877929687</c:v>
                </c:pt>
                <c:pt idx="2969">
                  <c:v>257.3999938964843</c:v>
                </c:pt>
                <c:pt idx="2970">
                  <c:v>257.5</c:v>
                </c:pt>
                <c:pt idx="2971">
                  <c:v>257.5999755859375</c:v>
                </c:pt>
                <c:pt idx="2972">
                  <c:v>257.6999816894534</c:v>
                </c:pt>
                <c:pt idx="2973">
                  <c:v>257.7999877929687</c:v>
                </c:pt>
                <c:pt idx="2974">
                  <c:v>257.8999938964843</c:v>
                </c:pt>
                <c:pt idx="2975">
                  <c:v>258.0</c:v>
                </c:pt>
                <c:pt idx="2976">
                  <c:v>258.0999755859375</c:v>
                </c:pt>
                <c:pt idx="2977">
                  <c:v>258.1999816894534</c:v>
                </c:pt>
                <c:pt idx="2978">
                  <c:v>258.2999877929687</c:v>
                </c:pt>
                <c:pt idx="2979">
                  <c:v>258.3999938964843</c:v>
                </c:pt>
                <c:pt idx="2980">
                  <c:v>258.5</c:v>
                </c:pt>
                <c:pt idx="2981">
                  <c:v>258.5999755859375</c:v>
                </c:pt>
                <c:pt idx="2982">
                  <c:v>258.6999816894534</c:v>
                </c:pt>
                <c:pt idx="2983">
                  <c:v>258.7999877929687</c:v>
                </c:pt>
                <c:pt idx="2984">
                  <c:v>258.8999938964843</c:v>
                </c:pt>
                <c:pt idx="2985">
                  <c:v>259.0</c:v>
                </c:pt>
                <c:pt idx="2986">
                  <c:v>259.0999755859375</c:v>
                </c:pt>
                <c:pt idx="2987">
                  <c:v>259.1999816894534</c:v>
                </c:pt>
                <c:pt idx="2988">
                  <c:v>259.2999877929687</c:v>
                </c:pt>
                <c:pt idx="2989">
                  <c:v>259.3999938964843</c:v>
                </c:pt>
                <c:pt idx="2990">
                  <c:v>259.5</c:v>
                </c:pt>
                <c:pt idx="2991">
                  <c:v>259.5999755859375</c:v>
                </c:pt>
                <c:pt idx="2992">
                  <c:v>259.6999816894534</c:v>
                </c:pt>
                <c:pt idx="2993">
                  <c:v>259.7999877929687</c:v>
                </c:pt>
                <c:pt idx="2994">
                  <c:v>259.8999938964843</c:v>
                </c:pt>
                <c:pt idx="2995">
                  <c:v>260.0</c:v>
                </c:pt>
                <c:pt idx="2996">
                  <c:v>260.0999755859375</c:v>
                </c:pt>
                <c:pt idx="2997">
                  <c:v>260.1999816894534</c:v>
                </c:pt>
                <c:pt idx="2998">
                  <c:v>260.2999877929687</c:v>
                </c:pt>
                <c:pt idx="2999">
                  <c:v>260.3999938964843</c:v>
                </c:pt>
                <c:pt idx="3000">
                  <c:v>260.5</c:v>
                </c:pt>
                <c:pt idx="3001">
                  <c:v>260.5999755859375</c:v>
                </c:pt>
                <c:pt idx="3002">
                  <c:v>260.6999816894534</c:v>
                </c:pt>
                <c:pt idx="3003">
                  <c:v>260.7999877929687</c:v>
                </c:pt>
                <c:pt idx="3004">
                  <c:v>260.8999938964843</c:v>
                </c:pt>
                <c:pt idx="3005">
                  <c:v>261.0</c:v>
                </c:pt>
                <c:pt idx="3006">
                  <c:v>261.0999755859375</c:v>
                </c:pt>
                <c:pt idx="3007">
                  <c:v>261.1999816894534</c:v>
                </c:pt>
                <c:pt idx="3008">
                  <c:v>261.2999877929687</c:v>
                </c:pt>
                <c:pt idx="3009">
                  <c:v>261.3999938964843</c:v>
                </c:pt>
                <c:pt idx="3010">
                  <c:v>261.5</c:v>
                </c:pt>
                <c:pt idx="3011">
                  <c:v>261.5999755859375</c:v>
                </c:pt>
                <c:pt idx="3012">
                  <c:v>261.6999816894534</c:v>
                </c:pt>
                <c:pt idx="3013">
                  <c:v>261.7999877929687</c:v>
                </c:pt>
                <c:pt idx="3014">
                  <c:v>261.8999938964843</c:v>
                </c:pt>
                <c:pt idx="3015">
                  <c:v>262.0</c:v>
                </c:pt>
                <c:pt idx="3016">
                  <c:v>262.0999755859375</c:v>
                </c:pt>
                <c:pt idx="3017">
                  <c:v>262.1999816894534</c:v>
                </c:pt>
                <c:pt idx="3018">
                  <c:v>262.2999877929687</c:v>
                </c:pt>
                <c:pt idx="3019">
                  <c:v>262.3999938964843</c:v>
                </c:pt>
                <c:pt idx="3020">
                  <c:v>262.5</c:v>
                </c:pt>
                <c:pt idx="3021">
                  <c:v>262.5999755859375</c:v>
                </c:pt>
                <c:pt idx="3022">
                  <c:v>262.6999816894534</c:v>
                </c:pt>
                <c:pt idx="3023">
                  <c:v>262.7999877929687</c:v>
                </c:pt>
                <c:pt idx="3024">
                  <c:v>262.8999938964843</c:v>
                </c:pt>
                <c:pt idx="3025">
                  <c:v>263.0</c:v>
                </c:pt>
                <c:pt idx="3026">
                  <c:v>263.0999755859375</c:v>
                </c:pt>
                <c:pt idx="3027">
                  <c:v>263.1999816894534</c:v>
                </c:pt>
                <c:pt idx="3028">
                  <c:v>263.2999877929687</c:v>
                </c:pt>
                <c:pt idx="3029">
                  <c:v>263.3999938964843</c:v>
                </c:pt>
                <c:pt idx="3030">
                  <c:v>263.5</c:v>
                </c:pt>
                <c:pt idx="3031">
                  <c:v>263.5999755859375</c:v>
                </c:pt>
                <c:pt idx="3032">
                  <c:v>263.6999816894534</c:v>
                </c:pt>
                <c:pt idx="3033">
                  <c:v>263.7999877929687</c:v>
                </c:pt>
                <c:pt idx="3034">
                  <c:v>263.8999938964843</c:v>
                </c:pt>
                <c:pt idx="3035">
                  <c:v>264.0</c:v>
                </c:pt>
                <c:pt idx="3036">
                  <c:v>264.0999755859375</c:v>
                </c:pt>
                <c:pt idx="3037">
                  <c:v>264.1999816894534</c:v>
                </c:pt>
                <c:pt idx="3038">
                  <c:v>264.2999877929687</c:v>
                </c:pt>
                <c:pt idx="3039">
                  <c:v>264.3999938964843</c:v>
                </c:pt>
                <c:pt idx="3040">
                  <c:v>264.5</c:v>
                </c:pt>
                <c:pt idx="3041">
                  <c:v>264.5999755859375</c:v>
                </c:pt>
                <c:pt idx="3042">
                  <c:v>264.6999816894534</c:v>
                </c:pt>
                <c:pt idx="3043">
                  <c:v>264.7999877929687</c:v>
                </c:pt>
                <c:pt idx="3044">
                  <c:v>264.8999938964843</c:v>
                </c:pt>
                <c:pt idx="3045">
                  <c:v>265.0</c:v>
                </c:pt>
                <c:pt idx="3046">
                  <c:v>265.0999755859375</c:v>
                </c:pt>
                <c:pt idx="3047">
                  <c:v>265.1999816894534</c:v>
                </c:pt>
                <c:pt idx="3048">
                  <c:v>265.2999877929687</c:v>
                </c:pt>
                <c:pt idx="3049">
                  <c:v>265.3999938964843</c:v>
                </c:pt>
                <c:pt idx="3050">
                  <c:v>265.5</c:v>
                </c:pt>
                <c:pt idx="3051">
                  <c:v>265.5999755859375</c:v>
                </c:pt>
                <c:pt idx="3052">
                  <c:v>265.6999816894534</c:v>
                </c:pt>
                <c:pt idx="3053">
                  <c:v>265.7999877929687</c:v>
                </c:pt>
                <c:pt idx="3054">
                  <c:v>265.8999938964843</c:v>
                </c:pt>
                <c:pt idx="3055">
                  <c:v>266.0</c:v>
                </c:pt>
                <c:pt idx="3056">
                  <c:v>266.0999755859375</c:v>
                </c:pt>
                <c:pt idx="3057">
                  <c:v>266.1999816894534</c:v>
                </c:pt>
                <c:pt idx="3058">
                  <c:v>266.2999877929687</c:v>
                </c:pt>
                <c:pt idx="3059">
                  <c:v>266.3999938964843</c:v>
                </c:pt>
                <c:pt idx="3060">
                  <c:v>266.5</c:v>
                </c:pt>
                <c:pt idx="3061">
                  <c:v>266.5999755859375</c:v>
                </c:pt>
                <c:pt idx="3062">
                  <c:v>266.6999816894534</c:v>
                </c:pt>
                <c:pt idx="3063">
                  <c:v>266.7999877929687</c:v>
                </c:pt>
                <c:pt idx="3064">
                  <c:v>266.8999938964843</c:v>
                </c:pt>
                <c:pt idx="3065">
                  <c:v>267.0</c:v>
                </c:pt>
                <c:pt idx="3066">
                  <c:v>267.0999755859375</c:v>
                </c:pt>
                <c:pt idx="3067">
                  <c:v>267.1999816894534</c:v>
                </c:pt>
                <c:pt idx="3068">
                  <c:v>267.2999877929687</c:v>
                </c:pt>
                <c:pt idx="3069">
                  <c:v>267.3999938964843</c:v>
                </c:pt>
                <c:pt idx="3070">
                  <c:v>267.5</c:v>
                </c:pt>
                <c:pt idx="3071">
                  <c:v>267.5999755859375</c:v>
                </c:pt>
                <c:pt idx="3072">
                  <c:v>267.6999816894534</c:v>
                </c:pt>
                <c:pt idx="3073">
                  <c:v>267.7999877929687</c:v>
                </c:pt>
                <c:pt idx="3074">
                  <c:v>267.8999938964843</c:v>
                </c:pt>
                <c:pt idx="3075">
                  <c:v>268.0</c:v>
                </c:pt>
                <c:pt idx="3076">
                  <c:v>268.0999755859375</c:v>
                </c:pt>
                <c:pt idx="3077">
                  <c:v>268.1999816894534</c:v>
                </c:pt>
                <c:pt idx="3078">
                  <c:v>268.2999877929687</c:v>
                </c:pt>
                <c:pt idx="3079">
                  <c:v>268.3999938964843</c:v>
                </c:pt>
                <c:pt idx="3080">
                  <c:v>268.5</c:v>
                </c:pt>
                <c:pt idx="3081">
                  <c:v>268.5999755859375</c:v>
                </c:pt>
                <c:pt idx="3082">
                  <c:v>268.6999816894534</c:v>
                </c:pt>
                <c:pt idx="3083">
                  <c:v>268.7999877929687</c:v>
                </c:pt>
                <c:pt idx="3084">
                  <c:v>268.8999938964843</c:v>
                </c:pt>
                <c:pt idx="3085">
                  <c:v>269.0</c:v>
                </c:pt>
                <c:pt idx="3086">
                  <c:v>269.0999755859375</c:v>
                </c:pt>
                <c:pt idx="3087">
                  <c:v>269.1999816894534</c:v>
                </c:pt>
                <c:pt idx="3088">
                  <c:v>269.2999877929687</c:v>
                </c:pt>
                <c:pt idx="3089">
                  <c:v>269.3999938964843</c:v>
                </c:pt>
                <c:pt idx="3090">
                  <c:v>269.5</c:v>
                </c:pt>
                <c:pt idx="3091">
                  <c:v>269.5999755859375</c:v>
                </c:pt>
                <c:pt idx="3092">
                  <c:v>269.6999816894534</c:v>
                </c:pt>
                <c:pt idx="3093">
                  <c:v>269.7999877929687</c:v>
                </c:pt>
                <c:pt idx="3094">
                  <c:v>269.8999938964843</c:v>
                </c:pt>
                <c:pt idx="3095">
                  <c:v>270.0</c:v>
                </c:pt>
                <c:pt idx="3096">
                  <c:v>270.0999755859375</c:v>
                </c:pt>
                <c:pt idx="3097">
                  <c:v>270.1999816894534</c:v>
                </c:pt>
                <c:pt idx="3098">
                  <c:v>270.2999877929687</c:v>
                </c:pt>
                <c:pt idx="3099">
                  <c:v>270.3999938964843</c:v>
                </c:pt>
                <c:pt idx="3100">
                  <c:v>270.5</c:v>
                </c:pt>
                <c:pt idx="3101">
                  <c:v>270.5999755859375</c:v>
                </c:pt>
                <c:pt idx="3102">
                  <c:v>270.6999816894534</c:v>
                </c:pt>
                <c:pt idx="3103">
                  <c:v>270.7999877929687</c:v>
                </c:pt>
                <c:pt idx="3104">
                  <c:v>270.8999938964843</c:v>
                </c:pt>
                <c:pt idx="3105">
                  <c:v>271.0</c:v>
                </c:pt>
                <c:pt idx="3106">
                  <c:v>271.0999755859375</c:v>
                </c:pt>
                <c:pt idx="3107">
                  <c:v>271.1999816894534</c:v>
                </c:pt>
                <c:pt idx="3108">
                  <c:v>271.2999877929687</c:v>
                </c:pt>
                <c:pt idx="3109">
                  <c:v>271.3999938964843</c:v>
                </c:pt>
                <c:pt idx="3110">
                  <c:v>271.5</c:v>
                </c:pt>
                <c:pt idx="3111">
                  <c:v>271.5999755859375</c:v>
                </c:pt>
                <c:pt idx="3112">
                  <c:v>271.6999816894534</c:v>
                </c:pt>
                <c:pt idx="3113">
                  <c:v>271.7999877929687</c:v>
                </c:pt>
                <c:pt idx="3114">
                  <c:v>271.8999938964843</c:v>
                </c:pt>
                <c:pt idx="3115">
                  <c:v>272.0</c:v>
                </c:pt>
                <c:pt idx="3116">
                  <c:v>272.0999755859375</c:v>
                </c:pt>
                <c:pt idx="3117">
                  <c:v>272.1999816894534</c:v>
                </c:pt>
                <c:pt idx="3118">
                  <c:v>272.2999877929687</c:v>
                </c:pt>
                <c:pt idx="3119">
                  <c:v>272.3999938964843</c:v>
                </c:pt>
                <c:pt idx="3120">
                  <c:v>272.5</c:v>
                </c:pt>
                <c:pt idx="3121">
                  <c:v>272.5999755859375</c:v>
                </c:pt>
                <c:pt idx="3122">
                  <c:v>272.6999816894534</c:v>
                </c:pt>
                <c:pt idx="3123">
                  <c:v>272.7999877929687</c:v>
                </c:pt>
                <c:pt idx="3124">
                  <c:v>272.8999938964843</c:v>
                </c:pt>
                <c:pt idx="3125">
                  <c:v>273.0</c:v>
                </c:pt>
                <c:pt idx="3126">
                  <c:v>273.0999755859375</c:v>
                </c:pt>
                <c:pt idx="3127">
                  <c:v>273.1999816894534</c:v>
                </c:pt>
                <c:pt idx="3128">
                  <c:v>273.2999877929687</c:v>
                </c:pt>
                <c:pt idx="3129">
                  <c:v>273.3999938964843</c:v>
                </c:pt>
                <c:pt idx="3130">
                  <c:v>273.5</c:v>
                </c:pt>
                <c:pt idx="3131">
                  <c:v>273.5999755859375</c:v>
                </c:pt>
                <c:pt idx="3132">
                  <c:v>273.6999816894534</c:v>
                </c:pt>
                <c:pt idx="3133">
                  <c:v>273.7999877929687</c:v>
                </c:pt>
                <c:pt idx="3134">
                  <c:v>273.8999938964843</c:v>
                </c:pt>
                <c:pt idx="3135">
                  <c:v>274.0</c:v>
                </c:pt>
                <c:pt idx="3136">
                  <c:v>274.0999755859375</c:v>
                </c:pt>
                <c:pt idx="3137">
                  <c:v>274.1999816894534</c:v>
                </c:pt>
                <c:pt idx="3138">
                  <c:v>274.2999877929687</c:v>
                </c:pt>
                <c:pt idx="3139">
                  <c:v>274.3999938964843</c:v>
                </c:pt>
                <c:pt idx="3140">
                  <c:v>274.5</c:v>
                </c:pt>
                <c:pt idx="3141">
                  <c:v>274.5999755859375</c:v>
                </c:pt>
                <c:pt idx="3142">
                  <c:v>274.6999816894534</c:v>
                </c:pt>
                <c:pt idx="3143">
                  <c:v>274.7999877929687</c:v>
                </c:pt>
                <c:pt idx="3144">
                  <c:v>274.8999938964843</c:v>
                </c:pt>
                <c:pt idx="3145">
                  <c:v>275.0</c:v>
                </c:pt>
                <c:pt idx="3146">
                  <c:v>275.0999755859375</c:v>
                </c:pt>
                <c:pt idx="3147">
                  <c:v>275.1999816894534</c:v>
                </c:pt>
                <c:pt idx="3148">
                  <c:v>275.2999877929687</c:v>
                </c:pt>
                <c:pt idx="3149">
                  <c:v>275.3999938964843</c:v>
                </c:pt>
                <c:pt idx="3150">
                  <c:v>275.5</c:v>
                </c:pt>
                <c:pt idx="3151">
                  <c:v>275.5999755859375</c:v>
                </c:pt>
                <c:pt idx="3152">
                  <c:v>275.6999816894534</c:v>
                </c:pt>
                <c:pt idx="3153">
                  <c:v>275.7999877929687</c:v>
                </c:pt>
                <c:pt idx="3154">
                  <c:v>275.8999938964843</c:v>
                </c:pt>
                <c:pt idx="3155">
                  <c:v>276.0</c:v>
                </c:pt>
                <c:pt idx="3156">
                  <c:v>276.0999755859375</c:v>
                </c:pt>
                <c:pt idx="3157">
                  <c:v>276.1999816894534</c:v>
                </c:pt>
                <c:pt idx="3158">
                  <c:v>276.2999877929687</c:v>
                </c:pt>
                <c:pt idx="3159">
                  <c:v>276.3999938964843</c:v>
                </c:pt>
                <c:pt idx="3160">
                  <c:v>276.5</c:v>
                </c:pt>
                <c:pt idx="3161">
                  <c:v>276.5999755859375</c:v>
                </c:pt>
                <c:pt idx="3162">
                  <c:v>276.6999816894534</c:v>
                </c:pt>
                <c:pt idx="3163">
                  <c:v>276.7999877929687</c:v>
                </c:pt>
                <c:pt idx="3164">
                  <c:v>276.8999938964843</c:v>
                </c:pt>
                <c:pt idx="3165">
                  <c:v>277.0</c:v>
                </c:pt>
                <c:pt idx="3166">
                  <c:v>277.0999755859375</c:v>
                </c:pt>
                <c:pt idx="3167">
                  <c:v>277.1999816894534</c:v>
                </c:pt>
                <c:pt idx="3168">
                  <c:v>277.2999877929687</c:v>
                </c:pt>
                <c:pt idx="3169">
                  <c:v>277.3999938964843</c:v>
                </c:pt>
                <c:pt idx="3170">
                  <c:v>277.5</c:v>
                </c:pt>
                <c:pt idx="3171">
                  <c:v>277.5999755859375</c:v>
                </c:pt>
                <c:pt idx="3172">
                  <c:v>277.6999816894534</c:v>
                </c:pt>
                <c:pt idx="3173">
                  <c:v>277.7999877929687</c:v>
                </c:pt>
                <c:pt idx="3174">
                  <c:v>277.8999938964843</c:v>
                </c:pt>
                <c:pt idx="3175">
                  <c:v>278.0</c:v>
                </c:pt>
                <c:pt idx="3176">
                  <c:v>278.0999755859375</c:v>
                </c:pt>
                <c:pt idx="3177">
                  <c:v>278.1999816894534</c:v>
                </c:pt>
                <c:pt idx="3178">
                  <c:v>278.2999877929687</c:v>
                </c:pt>
                <c:pt idx="3179">
                  <c:v>278.3999938964843</c:v>
                </c:pt>
                <c:pt idx="3180">
                  <c:v>278.5</c:v>
                </c:pt>
                <c:pt idx="3181">
                  <c:v>278.5999755859375</c:v>
                </c:pt>
                <c:pt idx="3182">
                  <c:v>278.6999816894534</c:v>
                </c:pt>
                <c:pt idx="3183">
                  <c:v>278.7999877929687</c:v>
                </c:pt>
                <c:pt idx="3184">
                  <c:v>278.8999938964843</c:v>
                </c:pt>
                <c:pt idx="3185">
                  <c:v>279.0</c:v>
                </c:pt>
                <c:pt idx="3186">
                  <c:v>279.0999755859375</c:v>
                </c:pt>
                <c:pt idx="3187">
                  <c:v>279.1999816894534</c:v>
                </c:pt>
                <c:pt idx="3188">
                  <c:v>279.2999877929687</c:v>
                </c:pt>
                <c:pt idx="3189">
                  <c:v>279.3999938964843</c:v>
                </c:pt>
                <c:pt idx="3190">
                  <c:v>279.5</c:v>
                </c:pt>
                <c:pt idx="3191">
                  <c:v>279.5999755859375</c:v>
                </c:pt>
                <c:pt idx="3192">
                  <c:v>279.6999816894534</c:v>
                </c:pt>
                <c:pt idx="3193">
                  <c:v>279.7999877929687</c:v>
                </c:pt>
                <c:pt idx="3194">
                  <c:v>279.8999938964843</c:v>
                </c:pt>
                <c:pt idx="3195">
                  <c:v>280.0</c:v>
                </c:pt>
                <c:pt idx="3196">
                  <c:v>280.0999755859375</c:v>
                </c:pt>
                <c:pt idx="3197">
                  <c:v>280.1999816894534</c:v>
                </c:pt>
                <c:pt idx="3198">
                  <c:v>280.2999877929687</c:v>
                </c:pt>
                <c:pt idx="3199">
                  <c:v>280.3999938964843</c:v>
                </c:pt>
                <c:pt idx="3200">
                  <c:v>280.5</c:v>
                </c:pt>
                <c:pt idx="3201">
                  <c:v>280.5999755859375</c:v>
                </c:pt>
                <c:pt idx="3202">
                  <c:v>280.6999816894534</c:v>
                </c:pt>
                <c:pt idx="3203">
                  <c:v>280.7999877929687</c:v>
                </c:pt>
                <c:pt idx="3204">
                  <c:v>280.8999938964843</c:v>
                </c:pt>
                <c:pt idx="3205">
                  <c:v>281.0</c:v>
                </c:pt>
                <c:pt idx="3206">
                  <c:v>281.0999755859375</c:v>
                </c:pt>
                <c:pt idx="3207">
                  <c:v>281.1999816894534</c:v>
                </c:pt>
                <c:pt idx="3208">
                  <c:v>281.2999877929687</c:v>
                </c:pt>
                <c:pt idx="3209">
                  <c:v>281.3999938964843</c:v>
                </c:pt>
                <c:pt idx="3210">
                  <c:v>281.5</c:v>
                </c:pt>
                <c:pt idx="3211">
                  <c:v>281.5999755859375</c:v>
                </c:pt>
                <c:pt idx="3212">
                  <c:v>281.6999816894534</c:v>
                </c:pt>
                <c:pt idx="3213">
                  <c:v>281.7999877929687</c:v>
                </c:pt>
                <c:pt idx="3214">
                  <c:v>281.8999938964843</c:v>
                </c:pt>
                <c:pt idx="3215">
                  <c:v>282.0</c:v>
                </c:pt>
                <c:pt idx="3216">
                  <c:v>282.0999755859375</c:v>
                </c:pt>
                <c:pt idx="3217">
                  <c:v>282.1999816894534</c:v>
                </c:pt>
                <c:pt idx="3218">
                  <c:v>282.2999877929687</c:v>
                </c:pt>
                <c:pt idx="3219">
                  <c:v>282.3999938964843</c:v>
                </c:pt>
                <c:pt idx="3220">
                  <c:v>282.5</c:v>
                </c:pt>
                <c:pt idx="3221">
                  <c:v>282.5999755859375</c:v>
                </c:pt>
                <c:pt idx="3222">
                  <c:v>282.6999816894534</c:v>
                </c:pt>
                <c:pt idx="3223">
                  <c:v>282.7999877929687</c:v>
                </c:pt>
                <c:pt idx="3224">
                  <c:v>282.8999938964843</c:v>
                </c:pt>
                <c:pt idx="3225">
                  <c:v>283.0</c:v>
                </c:pt>
                <c:pt idx="3226">
                  <c:v>283.0999755859375</c:v>
                </c:pt>
                <c:pt idx="3227">
                  <c:v>283.1999816894534</c:v>
                </c:pt>
                <c:pt idx="3228">
                  <c:v>283.2999877929687</c:v>
                </c:pt>
                <c:pt idx="3229">
                  <c:v>283.3999938964843</c:v>
                </c:pt>
                <c:pt idx="3230">
                  <c:v>283.5</c:v>
                </c:pt>
                <c:pt idx="3231">
                  <c:v>283.5999755859375</c:v>
                </c:pt>
                <c:pt idx="3232">
                  <c:v>283.6999816894534</c:v>
                </c:pt>
                <c:pt idx="3233">
                  <c:v>283.7999877929687</c:v>
                </c:pt>
                <c:pt idx="3234">
                  <c:v>283.8999938964843</c:v>
                </c:pt>
                <c:pt idx="3235">
                  <c:v>284.0</c:v>
                </c:pt>
                <c:pt idx="3236">
                  <c:v>284.0999755859375</c:v>
                </c:pt>
                <c:pt idx="3237">
                  <c:v>284.1999816894534</c:v>
                </c:pt>
                <c:pt idx="3238">
                  <c:v>284.2999877929687</c:v>
                </c:pt>
                <c:pt idx="3239">
                  <c:v>284.3999938964843</c:v>
                </c:pt>
                <c:pt idx="3240">
                  <c:v>284.5</c:v>
                </c:pt>
                <c:pt idx="3241">
                  <c:v>284.5999755859375</c:v>
                </c:pt>
                <c:pt idx="3242">
                  <c:v>284.6999816894534</c:v>
                </c:pt>
                <c:pt idx="3243">
                  <c:v>284.7999877929687</c:v>
                </c:pt>
                <c:pt idx="3244">
                  <c:v>284.8999938964843</c:v>
                </c:pt>
                <c:pt idx="3245">
                  <c:v>285.0</c:v>
                </c:pt>
                <c:pt idx="3246">
                  <c:v>285.0999755859375</c:v>
                </c:pt>
                <c:pt idx="3247">
                  <c:v>285.1999816894534</c:v>
                </c:pt>
                <c:pt idx="3248">
                  <c:v>285.2999877929687</c:v>
                </c:pt>
                <c:pt idx="3249">
                  <c:v>285.3999938964843</c:v>
                </c:pt>
                <c:pt idx="3250">
                  <c:v>285.5</c:v>
                </c:pt>
                <c:pt idx="3251">
                  <c:v>285.5999755859375</c:v>
                </c:pt>
                <c:pt idx="3252">
                  <c:v>285.6999816894534</c:v>
                </c:pt>
                <c:pt idx="3253">
                  <c:v>285.7999877929687</c:v>
                </c:pt>
                <c:pt idx="3254">
                  <c:v>285.8999938964843</c:v>
                </c:pt>
                <c:pt idx="3255">
                  <c:v>286.0</c:v>
                </c:pt>
                <c:pt idx="3256">
                  <c:v>286.0999755859375</c:v>
                </c:pt>
                <c:pt idx="3257">
                  <c:v>286.1999816894534</c:v>
                </c:pt>
                <c:pt idx="3258">
                  <c:v>286.2999877929687</c:v>
                </c:pt>
                <c:pt idx="3259">
                  <c:v>286.3999938964843</c:v>
                </c:pt>
                <c:pt idx="3260">
                  <c:v>286.5</c:v>
                </c:pt>
                <c:pt idx="3261">
                  <c:v>286.5999755859375</c:v>
                </c:pt>
                <c:pt idx="3262">
                  <c:v>286.6999816894534</c:v>
                </c:pt>
                <c:pt idx="3263">
                  <c:v>286.7999877929687</c:v>
                </c:pt>
                <c:pt idx="3264">
                  <c:v>286.8999938964843</c:v>
                </c:pt>
                <c:pt idx="3265">
                  <c:v>287.0</c:v>
                </c:pt>
                <c:pt idx="3266">
                  <c:v>287.0999755859375</c:v>
                </c:pt>
                <c:pt idx="3267">
                  <c:v>287.1999816894534</c:v>
                </c:pt>
                <c:pt idx="3268">
                  <c:v>287.2999877929687</c:v>
                </c:pt>
                <c:pt idx="3269">
                  <c:v>287.3999938964843</c:v>
                </c:pt>
                <c:pt idx="3270">
                  <c:v>287.5</c:v>
                </c:pt>
                <c:pt idx="3271">
                  <c:v>287.5999755859375</c:v>
                </c:pt>
                <c:pt idx="3272">
                  <c:v>287.6999816894534</c:v>
                </c:pt>
                <c:pt idx="3273">
                  <c:v>287.7999877929687</c:v>
                </c:pt>
                <c:pt idx="3274">
                  <c:v>287.8999938964843</c:v>
                </c:pt>
                <c:pt idx="3275">
                  <c:v>288.0</c:v>
                </c:pt>
                <c:pt idx="3276">
                  <c:v>288.0999755859375</c:v>
                </c:pt>
                <c:pt idx="3277">
                  <c:v>288.1999816894534</c:v>
                </c:pt>
                <c:pt idx="3278">
                  <c:v>288.2999877929687</c:v>
                </c:pt>
                <c:pt idx="3279">
                  <c:v>288.3999938964843</c:v>
                </c:pt>
                <c:pt idx="3280">
                  <c:v>288.5</c:v>
                </c:pt>
                <c:pt idx="3281">
                  <c:v>288.5999755859375</c:v>
                </c:pt>
                <c:pt idx="3282">
                  <c:v>288.6999816894534</c:v>
                </c:pt>
                <c:pt idx="3283">
                  <c:v>288.7999877929687</c:v>
                </c:pt>
                <c:pt idx="3284">
                  <c:v>288.8999938964843</c:v>
                </c:pt>
                <c:pt idx="3285">
                  <c:v>289.0</c:v>
                </c:pt>
                <c:pt idx="3286">
                  <c:v>289.0999755859375</c:v>
                </c:pt>
                <c:pt idx="3287">
                  <c:v>289.1999816894534</c:v>
                </c:pt>
                <c:pt idx="3288">
                  <c:v>289.2999877929687</c:v>
                </c:pt>
                <c:pt idx="3289">
                  <c:v>289.3999938964843</c:v>
                </c:pt>
                <c:pt idx="3290">
                  <c:v>289.5</c:v>
                </c:pt>
                <c:pt idx="3291">
                  <c:v>289.5999755859375</c:v>
                </c:pt>
                <c:pt idx="3292">
                  <c:v>289.6999816894534</c:v>
                </c:pt>
                <c:pt idx="3293">
                  <c:v>289.7999877929687</c:v>
                </c:pt>
                <c:pt idx="3294">
                  <c:v>289.8999938964843</c:v>
                </c:pt>
                <c:pt idx="3295">
                  <c:v>290.0</c:v>
                </c:pt>
                <c:pt idx="3296">
                  <c:v>290.0999755859375</c:v>
                </c:pt>
                <c:pt idx="3297">
                  <c:v>290.1999816894534</c:v>
                </c:pt>
                <c:pt idx="3298">
                  <c:v>290.2999877929687</c:v>
                </c:pt>
                <c:pt idx="3299">
                  <c:v>290.3999938964843</c:v>
                </c:pt>
                <c:pt idx="3300">
                  <c:v>290.5</c:v>
                </c:pt>
                <c:pt idx="3301">
                  <c:v>290.5999755859375</c:v>
                </c:pt>
                <c:pt idx="3302">
                  <c:v>290.6999816894534</c:v>
                </c:pt>
                <c:pt idx="3303">
                  <c:v>290.7999877929687</c:v>
                </c:pt>
                <c:pt idx="3304">
                  <c:v>290.8999938964843</c:v>
                </c:pt>
                <c:pt idx="3305">
                  <c:v>291.0</c:v>
                </c:pt>
                <c:pt idx="3306">
                  <c:v>291.0999755859375</c:v>
                </c:pt>
                <c:pt idx="3307">
                  <c:v>291.1999816894534</c:v>
                </c:pt>
                <c:pt idx="3308">
                  <c:v>291.2999877929687</c:v>
                </c:pt>
                <c:pt idx="3309">
                  <c:v>291.3999938964843</c:v>
                </c:pt>
                <c:pt idx="3310">
                  <c:v>291.5</c:v>
                </c:pt>
                <c:pt idx="3311">
                  <c:v>291.5999755859375</c:v>
                </c:pt>
                <c:pt idx="3312">
                  <c:v>291.6999816894534</c:v>
                </c:pt>
                <c:pt idx="3313">
                  <c:v>291.7999877929687</c:v>
                </c:pt>
                <c:pt idx="3314">
                  <c:v>291.8999938964843</c:v>
                </c:pt>
                <c:pt idx="3315">
                  <c:v>292.0</c:v>
                </c:pt>
                <c:pt idx="3316">
                  <c:v>292.0999755859375</c:v>
                </c:pt>
                <c:pt idx="3317">
                  <c:v>292.1999816894534</c:v>
                </c:pt>
                <c:pt idx="3318">
                  <c:v>292.2999877929687</c:v>
                </c:pt>
                <c:pt idx="3319">
                  <c:v>292.3999938964843</c:v>
                </c:pt>
                <c:pt idx="3320">
                  <c:v>292.5</c:v>
                </c:pt>
                <c:pt idx="3321">
                  <c:v>292.5999755859375</c:v>
                </c:pt>
                <c:pt idx="3322">
                  <c:v>292.6999816894534</c:v>
                </c:pt>
                <c:pt idx="3323">
                  <c:v>292.7999877929687</c:v>
                </c:pt>
                <c:pt idx="3324">
                  <c:v>292.8999938964843</c:v>
                </c:pt>
                <c:pt idx="3325">
                  <c:v>293.0</c:v>
                </c:pt>
                <c:pt idx="3326">
                  <c:v>293.0999755859375</c:v>
                </c:pt>
                <c:pt idx="3327">
                  <c:v>293.1999816894534</c:v>
                </c:pt>
                <c:pt idx="3328">
                  <c:v>293.2999877929687</c:v>
                </c:pt>
                <c:pt idx="3329">
                  <c:v>293.3999938964843</c:v>
                </c:pt>
                <c:pt idx="3330">
                  <c:v>293.5</c:v>
                </c:pt>
                <c:pt idx="3331">
                  <c:v>293.5999755859375</c:v>
                </c:pt>
                <c:pt idx="3332">
                  <c:v>293.6999816894534</c:v>
                </c:pt>
                <c:pt idx="3333">
                  <c:v>293.7999877929687</c:v>
                </c:pt>
                <c:pt idx="3334">
                  <c:v>293.8999938964843</c:v>
                </c:pt>
                <c:pt idx="3335">
                  <c:v>294.0</c:v>
                </c:pt>
                <c:pt idx="3336">
                  <c:v>294.0999755859375</c:v>
                </c:pt>
                <c:pt idx="3337">
                  <c:v>294.1999816894534</c:v>
                </c:pt>
                <c:pt idx="3338">
                  <c:v>294.2999877929687</c:v>
                </c:pt>
                <c:pt idx="3339">
                  <c:v>294.3999938964843</c:v>
                </c:pt>
                <c:pt idx="3340">
                  <c:v>294.5</c:v>
                </c:pt>
                <c:pt idx="3341">
                  <c:v>294.5999755859375</c:v>
                </c:pt>
                <c:pt idx="3342">
                  <c:v>294.6999816894534</c:v>
                </c:pt>
                <c:pt idx="3343">
                  <c:v>294.7999877929687</c:v>
                </c:pt>
                <c:pt idx="3344">
                  <c:v>294.8999938964843</c:v>
                </c:pt>
                <c:pt idx="3345">
                  <c:v>295.0</c:v>
                </c:pt>
                <c:pt idx="3346">
                  <c:v>295.0999755859375</c:v>
                </c:pt>
                <c:pt idx="3347">
                  <c:v>295.1999816894534</c:v>
                </c:pt>
                <c:pt idx="3348">
                  <c:v>295.2999877929687</c:v>
                </c:pt>
                <c:pt idx="3349">
                  <c:v>295.3999938964843</c:v>
                </c:pt>
                <c:pt idx="3350">
                  <c:v>295.5</c:v>
                </c:pt>
                <c:pt idx="3351">
                  <c:v>295.5999755859375</c:v>
                </c:pt>
                <c:pt idx="3352">
                  <c:v>295.6999816894534</c:v>
                </c:pt>
                <c:pt idx="3353">
                  <c:v>295.7999877929687</c:v>
                </c:pt>
                <c:pt idx="3354">
                  <c:v>295.8999938964843</c:v>
                </c:pt>
                <c:pt idx="3355">
                  <c:v>296.0</c:v>
                </c:pt>
                <c:pt idx="3356">
                  <c:v>296.0999755859375</c:v>
                </c:pt>
                <c:pt idx="3357">
                  <c:v>296.1999816894534</c:v>
                </c:pt>
                <c:pt idx="3358">
                  <c:v>296.2999877929687</c:v>
                </c:pt>
                <c:pt idx="3359">
                  <c:v>296.3999938964843</c:v>
                </c:pt>
                <c:pt idx="3360">
                  <c:v>296.5</c:v>
                </c:pt>
                <c:pt idx="3361">
                  <c:v>296.5999755859375</c:v>
                </c:pt>
                <c:pt idx="3362">
                  <c:v>296.6999816894534</c:v>
                </c:pt>
                <c:pt idx="3363">
                  <c:v>296.7999877929687</c:v>
                </c:pt>
                <c:pt idx="3364">
                  <c:v>296.8999938964843</c:v>
                </c:pt>
                <c:pt idx="3365">
                  <c:v>297.0</c:v>
                </c:pt>
                <c:pt idx="3366">
                  <c:v>297.0999755859375</c:v>
                </c:pt>
                <c:pt idx="3367">
                  <c:v>297.1999816894534</c:v>
                </c:pt>
                <c:pt idx="3368">
                  <c:v>297.2999877929687</c:v>
                </c:pt>
                <c:pt idx="3369">
                  <c:v>297.3999938964843</c:v>
                </c:pt>
                <c:pt idx="3370">
                  <c:v>297.5</c:v>
                </c:pt>
                <c:pt idx="3371">
                  <c:v>297.5999755859375</c:v>
                </c:pt>
                <c:pt idx="3372">
                  <c:v>297.6999816894534</c:v>
                </c:pt>
                <c:pt idx="3373">
                  <c:v>297.7999877929687</c:v>
                </c:pt>
                <c:pt idx="3374">
                  <c:v>297.8999938964843</c:v>
                </c:pt>
                <c:pt idx="3375">
                  <c:v>298.0</c:v>
                </c:pt>
                <c:pt idx="3376">
                  <c:v>298.0999755859375</c:v>
                </c:pt>
                <c:pt idx="3377">
                  <c:v>298.1999816894534</c:v>
                </c:pt>
                <c:pt idx="3378">
                  <c:v>298.2999877929687</c:v>
                </c:pt>
                <c:pt idx="3379">
                  <c:v>298.3999938964843</c:v>
                </c:pt>
                <c:pt idx="3380">
                  <c:v>298.5</c:v>
                </c:pt>
                <c:pt idx="3381">
                  <c:v>298.5999755859375</c:v>
                </c:pt>
                <c:pt idx="3382">
                  <c:v>298.6999816894534</c:v>
                </c:pt>
                <c:pt idx="3383">
                  <c:v>298.7999877929687</c:v>
                </c:pt>
                <c:pt idx="3384">
                  <c:v>298.8999938964843</c:v>
                </c:pt>
                <c:pt idx="3385">
                  <c:v>299.0</c:v>
                </c:pt>
                <c:pt idx="3386">
                  <c:v>299.0999755859375</c:v>
                </c:pt>
                <c:pt idx="3387">
                  <c:v>299.1999816894534</c:v>
                </c:pt>
                <c:pt idx="3388">
                  <c:v>299.2999877929687</c:v>
                </c:pt>
                <c:pt idx="3389">
                  <c:v>299.3999938964843</c:v>
                </c:pt>
                <c:pt idx="3390">
                  <c:v>299.5</c:v>
                </c:pt>
                <c:pt idx="3391">
                  <c:v>299.5999755859375</c:v>
                </c:pt>
                <c:pt idx="3392">
                  <c:v>299.6999816894534</c:v>
                </c:pt>
                <c:pt idx="3393">
                  <c:v>299.7999877929687</c:v>
                </c:pt>
                <c:pt idx="3394">
                  <c:v>299.8999938964843</c:v>
                </c:pt>
                <c:pt idx="3395">
                  <c:v>300.0</c:v>
                </c:pt>
                <c:pt idx="3396">
                  <c:v>300.0999755859375</c:v>
                </c:pt>
                <c:pt idx="3397">
                  <c:v>300.1999816894534</c:v>
                </c:pt>
                <c:pt idx="3398">
                  <c:v>300.2999877929687</c:v>
                </c:pt>
                <c:pt idx="3399">
                  <c:v>300.3999938964843</c:v>
                </c:pt>
                <c:pt idx="3400">
                  <c:v>300.5</c:v>
                </c:pt>
                <c:pt idx="3401">
                  <c:v>300.5999755859375</c:v>
                </c:pt>
                <c:pt idx="3402">
                  <c:v>300.6999816894534</c:v>
                </c:pt>
                <c:pt idx="3403">
                  <c:v>300.7999877929687</c:v>
                </c:pt>
                <c:pt idx="3404">
                  <c:v>300.8999938964843</c:v>
                </c:pt>
                <c:pt idx="3405">
                  <c:v>301.0</c:v>
                </c:pt>
                <c:pt idx="3406">
                  <c:v>301.0999755859375</c:v>
                </c:pt>
                <c:pt idx="3407">
                  <c:v>301.1999816894534</c:v>
                </c:pt>
                <c:pt idx="3408">
                  <c:v>301.2999877929687</c:v>
                </c:pt>
                <c:pt idx="3409">
                  <c:v>301.3999938964843</c:v>
                </c:pt>
                <c:pt idx="3410">
                  <c:v>301.5</c:v>
                </c:pt>
                <c:pt idx="3411">
                  <c:v>301.5999755859375</c:v>
                </c:pt>
                <c:pt idx="3412">
                  <c:v>301.6999816894534</c:v>
                </c:pt>
                <c:pt idx="3413">
                  <c:v>301.7999877929687</c:v>
                </c:pt>
                <c:pt idx="3414">
                  <c:v>301.8999938964843</c:v>
                </c:pt>
                <c:pt idx="3415">
                  <c:v>302.0</c:v>
                </c:pt>
                <c:pt idx="3416">
                  <c:v>302.0999755859375</c:v>
                </c:pt>
                <c:pt idx="3417">
                  <c:v>302.1999816894534</c:v>
                </c:pt>
                <c:pt idx="3418">
                  <c:v>302.2999877929687</c:v>
                </c:pt>
                <c:pt idx="3419">
                  <c:v>302.3999938964843</c:v>
                </c:pt>
                <c:pt idx="3420">
                  <c:v>302.5</c:v>
                </c:pt>
                <c:pt idx="3421">
                  <c:v>302.5999755859375</c:v>
                </c:pt>
                <c:pt idx="3422">
                  <c:v>302.6999816894534</c:v>
                </c:pt>
                <c:pt idx="3423">
                  <c:v>302.7999877929687</c:v>
                </c:pt>
                <c:pt idx="3424">
                  <c:v>302.8999938964843</c:v>
                </c:pt>
                <c:pt idx="3425">
                  <c:v>303.0</c:v>
                </c:pt>
                <c:pt idx="3426">
                  <c:v>303.0999755859375</c:v>
                </c:pt>
                <c:pt idx="3427">
                  <c:v>303.1999816894534</c:v>
                </c:pt>
                <c:pt idx="3428">
                  <c:v>303.2999877929687</c:v>
                </c:pt>
                <c:pt idx="3429">
                  <c:v>303.3999938964843</c:v>
                </c:pt>
                <c:pt idx="3430">
                  <c:v>303.5</c:v>
                </c:pt>
                <c:pt idx="3431">
                  <c:v>303.5999755859375</c:v>
                </c:pt>
                <c:pt idx="3432">
                  <c:v>303.6999816894534</c:v>
                </c:pt>
                <c:pt idx="3433">
                  <c:v>303.7999877929687</c:v>
                </c:pt>
                <c:pt idx="3434">
                  <c:v>303.8999938964843</c:v>
                </c:pt>
                <c:pt idx="3435">
                  <c:v>304.0</c:v>
                </c:pt>
                <c:pt idx="3436">
                  <c:v>304.0999755859375</c:v>
                </c:pt>
                <c:pt idx="3437">
                  <c:v>304.1999816894534</c:v>
                </c:pt>
                <c:pt idx="3438">
                  <c:v>304.2999877929687</c:v>
                </c:pt>
                <c:pt idx="3439">
                  <c:v>304.3999938964843</c:v>
                </c:pt>
                <c:pt idx="3440">
                  <c:v>304.5</c:v>
                </c:pt>
                <c:pt idx="3441">
                  <c:v>304.5999755859375</c:v>
                </c:pt>
                <c:pt idx="3442">
                  <c:v>304.6999816894534</c:v>
                </c:pt>
                <c:pt idx="3443">
                  <c:v>304.7999877929687</c:v>
                </c:pt>
                <c:pt idx="3444">
                  <c:v>304.8999938964843</c:v>
                </c:pt>
                <c:pt idx="3445">
                  <c:v>305.0</c:v>
                </c:pt>
                <c:pt idx="3446">
                  <c:v>305.0999755859375</c:v>
                </c:pt>
                <c:pt idx="3447">
                  <c:v>305.1999816894534</c:v>
                </c:pt>
                <c:pt idx="3448">
                  <c:v>305.2999877929687</c:v>
                </c:pt>
                <c:pt idx="3449">
                  <c:v>305.3999938964843</c:v>
                </c:pt>
                <c:pt idx="3450">
                  <c:v>305.5</c:v>
                </c:pt>
                <c:pt idx="3451">
                  <c:v>305.5999755859375</c:v>
                </c:pt>
                <c:pt idx="3452">
                  <c:v>305.6999816894534</c:v>
                </c:pt>
                <c:pt idx="3453">
                  <c:v>305.7999877929687</c:v>
                </c:pt>
                <c:pt idx="3454">
                  <c:v>305.8999938964843</c:v>
                </c:pt>
                <c:pt idx="3455">
                  <c:v>306.0</c:v>
                </c:pt>
                <c:pt idx="3456">
                  <c:v>306.0999755859375</c:v>
                </c:pt>
                <c:pt idx="3457">
                  <c:v>306.1999816894534</c:v>
                </c:pt>
                <c:pt idx="3458">
                  <c:v>306.2999877929687</c:v>
                </c:pt>
                <c:pt idx="3459">
                  <c:v>306.3999938964843</c:v>
                </c:pt>
                <c:pt idx="3460">
                  <c:v>306.5</c:v>
                </c:pt>
                <c:pt idx="3461">
                  <c:v>306.5999755859375</c:v>
                </c:pt>
                <c:pt idx="3462">
                  <c:v>306.6999816894534</c:v>
                </c:pt>
                <c:pt idx="3463">
                  <c:v>306.7999877929687</c:v>
                </c:pt>
                <c:pt idx="3464">
                  <c:v>306.8999938964843</c:v>
                </c:pt>
                <c:pt idx="3465">
                  <c:v>307.0</c:v>
                </c:pt>
                <c:pt idx="3466">
                  <c:v>307.0999755859375</c:v>
                </c:pt>
                <c:pt idx="3467">
                  <c:v>307.1999816894534</c:v>
                </c:pt>
                <c:pt idx="3468">
                  <c:v>307.2999877929687</c:v>
                </c:pt>
                <c:pt idx="3469">
                  <c:v>307.3999938964843</c:v>
                </c:pt>
                <c:pt idx="3470">
                  <c:v>307.5</c:v>
                </c:pt>
                <c:pt idx="3471">
                  <c:v>307.5999755859375</c:v>
                </c:pt>
                <c:pt idx="3472">
                  <c:v>307.6999816894534</c:v>
                </c:pt>
                <c:pt idx="3473">
                  <c:v>307.7999877929687</c:v>
                </c:pt>
                <c:pt idx="3474">
                  <c:v>307.8999938964843</c:v>
                </c:pt>
                <c:pt idx="3475">
                  <c:v>308.0</c:v>
                </c:pt>
                <c:pt idx="3476">
                  <c:v>308.0999755859375</c:v>
                </c:pt>
                <c:pt idx="3477">
                  <c:v>308.1999816894534</c:v>
                </c:pt>
                <c:pt idx="3478">
                  <c:v>308.2999877929687</c:v>
                </c:pt>
                <c:pt idx="3479">
                  <c:v>308.3999938964843</c:v>
                </c:pt>
                <c:pt idx="3480">
                  <c:v>308.5</c:v>
                </c:pt>
                <c:pt idx="3481">
                  <c:v>308.5999755859375</c:v>
                </c:pt>
                <c:pt idx="3482">
                  <c:v>308.6999816894534</c:v>
                </c:pt>
                <c:pt idx="3483">
                  <c:v>308.7999877929687</c:v>
                </c:pt>
                <c:pt idx="3484">
                  <c:v>308.8999938964843</c:v>
                </c:pt>
                <c:pt idx="3485">
                  <c:v>309.0</c:v>
                </c:pt>
                <c:pt idx="3486">
                  <c:v>309.0999755859375</c:v>
                </c:pt>
                <c:pt idx="3487">
                  <c:v>309.1999816894534</c:v>
                </c:pt>
                <c:pt idx="3488">
                  <c:v>309.2999877929687</c:v>
                </c:pt>
                <c:pt idx="3489">
                  <c:v>309.3999938964843</c:v>
                </c:pt>
                <c:pt idx="3490">
                  <c:v>309.5</c:v>
                </c:pt>
                <c:pt idx="3491">
                  <c:v>309.5999755859375</c:v>
                </c:pt>
                <c:pt idx="3492">
                  <c:v>309.6999816894534</c:v>
                </c:pt>
                <c:pt idx="3493">
                  <c:v>309.7999877929687</c:v>
                </c:pt>
                <c:pt idx="3494">
                  <c:v>309.8999938964843</c:v>
                </c:pt>
                <c:pt idx="3495">
                  <c:v>310.0</c:v>
                </c:pt>
                <c:pt idx="3496">
                  <c:v>310.0999755859375</c:v>
                </c:pt>
                <c:pt idx="3497">
                  <c:v>310.1999816894534</c:v>
                </c:pt>
                <c:pt idx="3498">
                  <c:v>310.2999877929687</c:v>
                </c:pt>
                <c:pt idx="3499">
                  <c:v>310.3999938964843</c:v>
                </c:pt>
                <c:pt idx="3500">
                  <c:v>310.5</c:v>
                </c:pt>
                <c:pt idx="3501">
                  <c:v>310.5999755859375</c:v>
                </c:pt>
                <c:pt idx="3502">
                  <c:v>310.6999816894534</c:v>
                </c:pt>
                <c:pt idx="3503">
                  <c:v>310.7999877929687</c:v>
                </c:pt>
                <c:pt idx="3504">
                  <c:v>310.8999938964843</c:v>
                </c:pt>
                <c:pt idx="3505">
                  <c:v>311.0</c:v>
                </c:pt>
                <c:pt idx="3506">
                  <c:v>311.0999755859375</c:v>
                </c:pt>
                <c:pt idx="3507">
                  <c:v>311.1999816894534</c:v>
                </c:pt>
                <c:pt idx="3508">
                  <c:v>311.2999877929687</c:v>
                </c:pt>
                <c:pt idx="3509">
                  <c:v>311.3999938964843</c:v>
                </c:pt>
                <c:pt idx="3510">
                  <c:v>311.5</c:v>
                </c:pt>
                <c:pt idx="3511">
                  <c:v>311.5999755859375</c:v>
                </c:pt>
                <c:pt idx="3512">
                  <c:v>311.6999816894534</c:v>
                </c:pt>
                <c:pt idx="3513">
                  <c:v>311.7999877929687</c:v>
                </c:pt>
                <c:pt idx="3514">
                  <c:v>311.8999938964843</c:v>
                </c:pt>
                <c:pt idx="3515">
                  <c:v>312.0</c:v>
                </c:pt>
                <c:pt idx="3516">
                  <c:v>312.0999755859375</c:v>
                </c:pt>
                <c:pt idx="3517">
                  <c:v>312.1999816894534</c:v>
                </c:pt>
                <c:pt idx="3518">
                  <c:v>312.2999877929687</c:v>
                </c:pt>
                <c:pt idx="3519">
                  <c:v>312.3999938964843</c:v>
                </c:pt>
                <c:pt idx="3520">
                  <c:v>312.5</c:v>
                </c:pt>
                <c:pt idx="3521">
                  <c:v>312.5999755859375</c:v>
                </c:pt>
                <c:pt idx="3522">
                  <c:v>312.6999816894534</c:v>
                </c:pt>
                <c:pt idx="3523">
                  <c:v>312.7999877929687</c:v>
                </c:pt>
                <c:pt idx="3524">
                  <c:v>312.8999938964843</c:v>
                </c:pt>
                <c:pt idx="3525">
                  <c:v>313.0</c:v>
                </c:pt>
                <c:pt idx="3526">
                  <c:v>313.0999755859375</c:v>
                </c:pt>
                <c:pt idx="3527">
                  <c:v>313.1999816894534</c:v>
                </c:pt>
                <c:pt idx="3528">
                  <c:v>313.2999877929687</c:v>
                </c:pt>
                <c:pt idx="3529">
                  <c:v>313.3999938964843</c:v>
                </c:pt>
                <c:pt idx="3530">
                  <c:v>313.5</c:v>
                </c:pt>
                <c:pt idx="3531">
                  <c:v>313.5999755859375</c:v>
                </c:pt>
                <c:pt idx="3532">
                  <c:v>313.6999816894534</c:v>
                </c:pt>
                <c:pt idx="3533">
                  <c:v>313.7999877929687</c:v>
                </c:pt>
                <c:pt idx="3534">
                  <c:v>313.8999938964843</c:v>
                </c:pt>
                <c:pt idx="3535">
                  <c:v>314.0</c:v>
                </c:pt>
                <c:pt idx="3536">
                  <c:v>314.0999755859375</c:v>
                </c:pt>
                <c:pt idx="3537">
                  <c:v>314.1999816894534</c:v>
                </c:pt>
                <c:pt idx="3538">
                  <c:v>314.2999877929687</c:v>
                </c:pt>
                <c:pt idx="3539">
                  <c:v>314.3999938964843</c:v>
                </c:pt>
                <c:pt idx="3540">
                  <c:v>314.5</c:v>
                </c:pt>
                <c:pt idx="3541">
                  <c:v>314.5999755859375</c:v>
                </c:pt>
                <c:pt idx="3542">
                  <c:v>314.6999816894534</c:v>
                </c:pt>
                <c:pt idx="3543">
                  <c:v>314.7999877929687</c:v>
                </c:pt>
                <c:pt idx="3544">
                  <c:v>314.8999938964843</c:v>
                </c:pt>
                <c:pt idx="3545">
                  <c:v>315.0</c:v>
                </c:pt>
                <c:pt idx="3546">
                  <c:v>315.0999755859375</c:v>
                </c:pt>
                <c:pt idx="3547">
                  <c:v>315.1999816894534</c:v>
                </c:pt>
                <c:pt idx="3548">
                  <c:v>315.2999877929687</c:v>
                </c:pt>
                <c:pt idx="3549">
                  <c:v>315.3999938964843</c:v>
                </c:pt>
                <c:pt idx="3550">
                  <c:v>315.5</c:v>
                </c:pt>
                <c:pt idx="3551">
                  <c:v>315.5999755859375</c:v>
                </c:pt>
                <c:pt idx="3552">
                  <c:v>315.6999816894534</c:v>
                </c:pt>
                <c:pt idx="3553">
                  <c:v>315.7999877929687</c:v>
                </c:pt>
                <c:pt idx="3554">
                  <c:v>315.8999938964843</c:v>
                </c:pt>
                <c:pt idx="3555">
                  <c:v>316.0</c:v>
                </c:pt>
                <c:pt idx="3556">
                  <c:v>316.0999755859375</c:v>
                </c:pt>
                <c:pt idx="3557">
                  <c:v>316.1999816894534</c:v>
                </c:pt>
                <c:pt idx="3558">
                  <c:v>316.2999877929687</c:v>
                </c:pt>
                <c:pt idx="3559">
                  <c:v>316.3999938964843</c:v>
                </c:pt>
                <c:pt idx="3560">
                  <c:v>316.5</c:v>
                </c:pt>
                <c:pt idx="3561">
                  <c:v>316.5999755859375</c:v>
                </c:pt>
                <c:pt idx="3562">
                  <c:v>316.6999816894534</c:v>
                </c:pt>
                <c:pt idx="3563">
                  <c:v>316.7999877929687</c:v>
                </c:pt>
                <c:pt idx="3564">
                  <c:v>316.8999938964843</c:v>
                </c:pt>
                <c:pt idx="3565">
                  <c:v>317.0</c:v>
                </c:pt>
                <c:pt idx="3566">
                  <c:v>317.0999755859375</c:v>
                </c:pt>
                <c:pt idx="3567">
                  <c:v>317.1999816894534</c:v>
                </c:pt>
                <c:pt idx="3568">
                  <c:v>317.2999877929687</c:v>
                </c:pt>
                <c:pt idx="3569">
                  <c:v>317.3999938964843</c:v>
                </c:pt>
                <c:pt idx="3570">
                  <c:v>317.5</c:v>
                </c:pt>
                <c:pt idx="3571">
                  <c:v>317.5999755859375</c:v>
                </c:pt>
                <c:pt idx="3572">
                  <c:v>317.6999816894534</c:v>
                </c:pt>
                <c:pt idx="3573">
                  <c:v>317.7999877929687</c:v>
                </c:pt>
                <c:pt idx="3574">
                  <c:v>317.8999938964843</c:v>
                </c:pt>
                <c:pt idx="3575">
                  <c:v>318.0</c:v>
                </c:pt>
                <c:pt idx="3576">
                  <c:v>318.0999755859375</c:v>
                </c:pt>
                <c:pt idx="3577">
                  <c:v>318.1999816894534</c:v>
                </c:pt>
                <c:pt idx="3578">
                  <c:v>318.2999877929687</c:v>
                </c:pt>
                <c:pt idx="3579">
                  <c:v>318.3999938964843</c:v>
                </c:pt>
                <c:pt idx="3580">
                  <c:v>318.5</c:v>
                </c:pt>
                <c:pt idx="3581">
                  <c:v>318.5999755859375</c:v>
                </c:pt>
                <c:pt idx="3582">
                  <c:v>318.6999816894534</c:v>
                </c:pt>
                <c:pt idx="3583">
                  <c:v>318.7999877929687</c:v>
                </c:pt>
                <c:pt idx="3584">
                  <c:v>318.8999938964843</c:v>
                </c:pt>
                <c:pt idx="3585">
                  <c:v>319.0</c:v>
                </c:pt>
                <c:pt idx="3586">
                  <c:v>319.0999755859375</c:v>
                </c:pt>
                <c:pt idx="3587">
                  <c:v>319.1999816894534</c:v>
                </c:pt>
                <c:pt idx="3588">
                  <c:v>319.2999877929687</c:v>
                </c:pt>
                <c:pt idx="3589">
                  <c:v>319.3999938964843</c:v>
                </c:pt>
                <c:pt idx="3590">
                  <c:v>319.5</c:v>
                </c:pt>
                <c:pt idx="3591">
                  <c:v>319.5999755859375</c:v>
                </c:pt>
                <c:pt idx="3592">
                  <c:v>319.6999816894534</c:v>
                </c:pt>
                <c:pt idx="3593">
                  <c:v>319.7999877929687</c:v>
                </c:pt>
                <c:pt idx="3594">
                  <c:v>319.8999938964843</c:v>
                </c:pt>
                <c:pt idx="3595">
                  <c:v>320.0</c:v>
                </c:pt>
                <c:pt idx="3596">
                  <c:v>320.0999755859375</c:v>
                </c:pt>
                <c:pt idx="3597">
                  <c:v>320.1999816894534</c:v>
                </c:pt>
                <c:pt idx="3598">
                  <c:v>320.2999877929687</c:v>
                </c:pt>
                <c:pt idx="3599">
                  <c:v>320.3999938964843</c:v>
                </c:pt>
                <c:pt idx="3600">
                  <c:v>320.5</c:v>
                </c:pt>
                <c:pt idx="3601">
                  <c:v>320.5999755859375</c:v>
                </c:pt>
                <c:pt idx="3602">
                  <c:v>320.6999816894534</c:v>
                </c:pt>
                <c:pt idx="3603">
                  <c:v>320.7999877929687</c:v>
                </c:pt>
                <c:pt idx="3604">
                  <c:v>320.8999938964843</c:v>
                </c:pt>
                <c:pt idx="3605">
                  <c:v>321.0</c:v>
                </c:pt>
                <c:pt idx="3606">
                  <c:v>321.0999755859375</c:v>
                </c:pt>
                <c:pt idx="3607">
                  <c:v>321.1999816894534</c:v>
                </c:pt>
                <c:pt idx="3608">
                  <c:v>321.2999877929687</c:v>
                </c:pt>
                <c:pt idx="3609">
                  <c:v>321.3999938964843</c:v>
                </c:pt>
                <c:pt idx="3610">
                  <c:v>321.5</c:v>
                </c:pt>
                <c:pt idx="3611">
                  <c:v>321.5999755859375</c:v>
                </c:pt>
                <c:pt idx="3612">
                  <c:v>321.6999816894534</c:v>
                </c:pt>
                <c:pt idx="3613">
                  <c:v>321.7999877929687</c:v>
                </c:pt>
                <c:pt idx="3614">
                  <c:v>321.8999938964843</c:v>
                </c:pt>
                <c:pt idx="3615">
                  <c:v>322.0</c:v>
                </c:pt>
                <c:pt idx="3616">
                  <c:v>322.0999755859375</c:v>
                </c:pt>
                <c:pt idx="3617">
                  <c:v>322.1999816894534</c:v>
                </c:pt>
                <c:pt idx="3618">
                  <c:v>322.2999877929687</c:v>
                </c:pt>
                <c:pt idx="3619">
                  <c:v>322.3999938964843</c:v>
                </c:pt>
                <c:pt idx="3620">
                  <c:v>322.5</c:v>
                </c:pt>
                <c:pt idx="3621">
                  <c:v>322.5999755859375</c:v>
                </c:pt>
                <c:pt idx="3622">
                  <c:v>322.6999816894534</c:v>
                </c:pt>
                <c:pt idx="3623">
                  <c:v>322.7999877929687</c:v>
                </c:pt>
                <c:pt idx="3624">
                  <c:v>322.8999938964843</c:v>
                </c:pt>
                <c:pt idx="3625">
                  <c:v>323.0</c:v>
                </c:pt>
                <c:pt idx="3626">
                  <c:v>323.0999755859375</c:v>
                </c:pt>
                <c:pt idx="3627">
                  <c:v>323.1999816894534</c:v>
                </c:pt>
                <c:pt idx="3628">
                  <c:v>323.2999877929687</c:v>
                </c:pt>
                <c:pt idx="3629">
                  <c:v>323.3999938964843</c:v>
                </c:pt>
                <c:pt idx="3630">
                  <c:v>323.5</c:v>
                </c:pt>
                <c:pt idx="3631">
                  <c:v>323.5999755859375</c:v>
                </c:pt>
                <c:pt idx="3632">
                  <c:v>323.6999816894534</c:v>
                </c:pt>
                <c:pt idx="3633">
                  <c:v>323.7999877929687</c:v>
                </c:pt>
                <c:pt idx="3634">
                  <c:v>323.8999938964843</c:v>
                </c:pt>
                <c:pt idx="3635">
                  <c:v>324.0</c:v>
                </c:pt>
                <c:pt idx="3636">
                  <c:v>324.0999755859375</c:v>
                </c:pt>
                <c:pt idx="3637">
                  <c:v>324.1999816894534</c:v>
                </c:pt>
                <c:pt idx="3638">
                  <c:v>324.2999877929687</c:v>
                </c:pt>
                <c:pt idx="3639">
                  <c:v>324.3999938964843</c:v>
                </c:pt>
                <c:pt idx="3640">
                  <c:v>324.5</c:v>
                </c:pt>
                <c:pt idx="3641">
                  <c:v>324.5999755859375</c:v>
                </c:pt>
                <c:pt idx="3642">
                  <c:v>324.6999816894534</c:v>
                </c:pt>
                <c:pt idx="3643">
                  <c:v>324.7999877929687</c:v>
                </c:pt>
                <c:pt idx="3644">
                  <c:v>324.8999938964843</c:v>
                </c:pt>
                <c:pt idx="3645">
                  <c:v>325.0</c:v>
                </c:pt>
                <c:pt idx="3646">
                  <c:v>325.0999755859375</c:v>
                </c:pt>
                <c:pt idx="3647">
                  <c:v>325.1999816894534</c:v>
                </c:pt>
                <c:pt idx="3648">
                  <c:v>325.2999877929687</c:v>
                </c:pt>
                <c:pt idx="3649">
                  <c:v>325.3999938964843</c:v>
                </c:pt>
                <c:pt idx="3650">
                  <c:v>325.5</c:v>
                </c:pt>
                <c:pt idx="3651">
                  <c:v>325.5999755859375</c:v>
                </c:pt>
                <c:pt idx="3652">
                  <c:v>325.6999816894534</c:v>
                </c:pt>
                <c:pt idx="3653">
                  <c:v>325.7999877929687</c:v>
                </c:pt>
                <c:pt idx="3654">
                  <c:v>325.8999938964843</c:v>
                </c:pt>
                <c:pt idx="3655">
                  <c:v>326.0</c:v>
                </c:pt>
                <c:pt idx="3656">
                  <c:v>326.0999755859375</c:v>
                </c:pt>
                <c:pt idx="3657">
                  <c:v>326.1999816894534</c:v>
                </c:pt>
                <c:pt idx="3658">
                  <c:v>326.2999877929687</c:v>
                </c:pt>
                <c:pt idx="3659">
                  <c:v>326.3999938964843</c:v>
                </c:pt>
                <c:pt idx="3660">
                  <c:v>326.5</c:v>
                </c:pt>
                <c:pt idx="3661">
                  <c:v>326.5999755859375</c:v>
                </c:pt>
                <c:pt idx="3662">
                  <c:v>326.6999816894534</c:v>
                </c:pt>
                <c:pt idx="3663">
                  <c:v>326.7999877929687</c:v>
                </c:pt>
                <c:pt idx="3664">
                  <c:v>326.8999938964843</c:v>
                </c:pt>
                <c:pt idx="3665">
                  <c:v>327.0</c:v>
                </c:pt>
                <c:pt idx="3666">
                  <c:v>327.0999755859375</c:v>
                </c:pt>
                <c:pt idx="3667">
                  <c:v>327.1999816894534</c:v>
                </c:pt>
                <c:pt idx="3668">
                  <c:v>327.2999877929687</c:v>
                </c:pt>
                <c:pt idx="3669">
                  <c:v>327.3999938964843</c:v>
                </c:pt>
                <c:pt idx="3670">
                  <c:v>327.5</c:v>
                </c:pt>
                <c:pt idx="3671">
                  <c:v>327.5999755859375</c:v>
                </c:pt>
                <c:pt idx="3672">
                  <c:v>327.6999816894534</c:v>
                </c:pt>
                <c:pt idx="3673">
                  <c:v>327.7999877929687</c:v>
                </c:pt>
                <c:pt idx="3674">
                  <c:v>327.8999938964843</c:v>
                </c:pt>
                <c:pt idx="3675">
                  <c:v>328.0</c:v>
                </c:pt>
                <c:pt idx="3676">
                  <c:v>328.0999755859375</c:v>
                </c:pt>
                <c:pt idx="3677">
                  <c:v>328.1999816894534</c:v>
                </c:pt>
                <c:pt idx="3678">
                  <c:v>328.2999877929687</c:v>
                </c:pt>
                <c:pt idx="3679">
                  <c:v>328.3999938964843</c:v>
                </c:pt>
                <c:pt idx="3680">
                  <c:v>328.5</c:v>
                </c:pt>
                <c:pt idx="3681">
                  <c:v>328.5999755859375</c:v>
                </c:pt>
                <c:pt idx="3682">
                  <c:v>328.6999816894534</c:v>
                </c:pt>
                <c:pt idx="3683">
                  <c:v>328.7999877929687</c:v>
                </c:pt>
                <c:pt idx="3684">
                  <c:v>328.8999938964843</c:v>
                </c:pt>
                <c:pt idx="3685">
                  <c:v>329.0</c:v>
                </c:pt>
                <c:pt idx="3686">
                  <c:v>329.0999755859375</c:v>
                </c:pt>
                <c:pt idx="3687">
                  <c:v>329.1999816894534</c:v>
                </c:pt>
                <c:pt idx="3688">
                  <c:v>329.2999877929687</c:v>
                </c:pt>
                <c:pt idx="3689">
                  <c:v>329.3999938964843</c:v>
                </c:pt>
                <c:pt idx="3690">
                  <c:v>329.5</c:v>
                </c:pt>
                <c:pt idx="3691">
                  <c:v>329.5999755859375</c:v>
                </c:pt>
                <c:pt idx="3692">
                  <c:v>329.6999816894534</c:v>
                </c:pt>
                <c:pt idx="3693">
                  <c:v>329.7999877929687</c:v>
                </c:pt>
                <c:pt idx="3694">
                  <c:v>329.8999938964843</c:v>
                </c:pt>
                <c:pt idx="3695">
                  <c:v>330.0</c:v>
                </c:pt>
                <c:pt idx="3696">
                  <c:v>330.0999755859375</c:v>
                </c:pt>
                <c:pt idx="3697">
                  <c:v>330.1999816894534</c:v>
                </c:pt>
                <c:pt idx="3698">
                  <c:v>330.2999877929687</c:v>
                </c:pt>
                <c:pt idx="3699">
                  <c:v>330.3999938964843</c:v>
                </c:pt>
                <c:pt idx="3700">
                  <c:v>330.5</c:v>
                </c:pt>
                <c:pt idx="3701">
                  <c:v>330.5999755859375</c:v>
                </c:pt>
                <c:pt idx="3702">
                  <c:v>330.6999816894534</c:v>
                </c:pt>
                <c:pt idx="3703">
                  <c:v>330.7999877929687</c:v>
                </c:pt>
                <c:pt idx="3704">
                  <c:v>330.8999938964843</c:v>
                </c:pt>
                <c:pt idx="3705">
                  <c:v>331.0</c:v>
                </c:pt>
                <c:pt idx="3706">
                  <c:v>331.0999755859375</c:v>
                </c:pt>
                <c:pt idx="3707">
                  <c:v>331.1999816894534</c:v>
                </c:pt>
                <c:pt idx="3708">
                  <c:v>331.2999877929687</c:v>
                </c:pt>
                <c:pt idx="3709">
                  <c:v>331.3999938964843</c:v>
                </c:pt>
                <c:pt idx="3710">
                  <c:v>331.5</c:v>
                </c:pt>
                <c:pt idx="3711">
                  <c:v>331.5999755859375</c:v>
                </c:pt>
                <c:pt idx="3712">
                  <c:v>331.6999816894534</c:v>
                </c:pt>
                <c:pt idx="3713">
                  <c:v>331.7999877929687</c:v>
                </c:pt>
                <c:pt idx="3714">
                  <c:v>331.8999938964843</c:v>
                </c:pt>
                <c:pt idx="3715">
                  <c:v>332.0</c:v>
                </c:pt>
                <c:pt idx="3716">
                  <c:v>332.0999755859375</c:v>
                </c:pt>
                <c:pt idx="3717">
                  <c:v>332.1999816894534</c:v>
                </c:pt>
                <c:pt idx="3718">
                  <c:v>332.2999877929687</c:v>
                </c:pt>
                <c:pt idx="3719">
                  <c:v>332.3999938964843</c:v>
                </c:pt>
                <c:pt idx="3720">
                  <c:v>332.5</c:v>
                </c:pt>
                <c:pt idx="3721">
                  <c:v>332.5999755859375</c:v>
                </c:pt>
                <c:pt idx="3722">
                  <c:v>332.6999816894534</c:v>
                </c:pt>
                <c:pt idx="3723">
                  <c:v>332.7999877929687</c:v>
                </c:pt>
                <c:pt idx="3724">
                  <c:v>332.8999938964843</c:v>
                </c:pt>
                <c:pt idx="3725">
                  <c:v>333.0</c:v>
                </c:pt>
                <c:pt idx="3726">
                  <c:v>333.0999755859375</c:v>
                </c:pt>
                <c:pt idx="3727">
                  <c:v>333.1999816894534</c:v>
                </c:pt>
                <c:pt idx="3728">
                  <c:v>333.2999877929687</c:v>
                </c:pt>
                <c:pt idx="3729">
                  <c:v>333.3999938964843</c:v>
                </c:pt>
                <c:pt idx="3730">
                  <c:v>333.5</c:v>
                </c:pt>
                <c:pt idx="3731">
                  <c:v>333.5999755859375</c:v>
                </c:pt>
                <c:pt idx="3732">
                  <c:v>333.6999816894534</c:v>
                </c:pt>
                <c:pt idx="3733">
                  <c:v>333.7999877929687</c:v>
                </c:pt>
                <c:pt idx="3734">
                  <c:v>333.8999938964843</c:v>
                </c:pt>
                <c:pt idx="3735">
                  <c:v>334.0</c:v>
                </c:pt>
                <c:pt idx="3736">
                  <c:v>334.0999755859375</c:v>
                </c:pt>
                <c:pt idx="3737">
                  <c:v>334.1999816894534</c:v>
                </c:pt>
                <c:pt idx="3738">
                  <c:v>334.2999877929687</c:v>
                </c:pt>
                <c:pt idx="3739">
                  <c:v>334.3999938964843</c:v>
                </c:pt>
                <c:pt idx="3740">
                  <c:v>334.5</c:v>
                </c:pt>
                <c:pt idx="3741">
                  <c:v>334.5999755859375</c:v>
                </c:pt>
                <c:pt idx="3742">
                  <c:v>334.6999816894534</c:v>
                </c:pt>
                <c:pt idx="3743">
                  <c:v>334.7999877929687</c:v>
                </c:pt>
                <c:pt idx="3744">
                  <c:v>334.8999938964843</c:v>
                </c:pt>
                <c:pt idx="3745">
                  <c:v>335.0</c:v>
                </c:pt>
                <c:pt idx="3746">
                  <c:v>335.0999755859375</c:v>
                </c:pt>
                <c:pt idx="3747">
                  <c:v>335.1999816894534</c:v>
                </c:pt>
                <c:pt idx="3748">
                  <c:v>335.2999877929687</c:v>
                </c:pt>
                <c:pt idx="3749">
                  <c:v>335.3999938964843</c:v>
                </c:pt>
                <c:pt idx="3750">
                  <c:v>335.5</c:v>
                </c:pt>
                <c:pt idx="3751">
                  <c:v>335.5999755859375</c:v>
                </c:pt>
                <c:pt idx="3752">
                  <c:v>335.6999816894534</c:v>
                </c:pt>
                <c:pt idx="3753">
                  <c:v>335.7999877929687</c:v>
                </c:pt>
                <c:pt idx="3754">
                  <c:v>335.8999938964843</c:v>
                </c:pt>
                <c:pt idx="3755">
                  <c:v>336.0</c:v>
                </c:pt>
                <c:pt idx="3756">
                  <c:v>336.0999755859375</c:v>
                </c:pt>
                <c:pt idx="3757">
                  <c:v>336.1999816894534</c:v>
                </c:pt>
                <c:pt idx="3758">
                  <c:v>336.2999877929687</c:v>
                </c:pt>
                <c:pt idx="3759">
                  <c:v>336.3999938964843</c:v>
                </c:pt>
                <c:pt idx="3760">
                  <c:v>336.5</c:v>
                </c:pt>
                <c:pt idx="3761">
                  <c:v>336.5999755859375</c:v>
                </c:pt>
                <c:pt idx="3762">
                  <c:v>336.6999816894534</c:v>
                </c:pt>
                <c:pt idx="3763">
                  <c:v>336.7999877929687</c:v>
                </c:pt>
                <c:pt idx="3764">
                  <c:v>336.8999938964843</c:v>
                </c:pt>
                <c:pt idx="3765">
                  <c:v>337.0</c:v>
                </c:pt>
                <c:pt idx="3766">
                  <c:v>337.0999755859375</c:v>
                </c:pt>
                <c:pt idx="3767">
                  <c:v>337.1999816894534</c:v>
                </c:pt>
                <c:pt idx="3768">
                  <c:v>337.2999877929687</c:v>
                </c:pt>
                <c:pt idx="3769">
                  <c:v>337.3999938964843</c:v>
                </c:pt>
                <c:pt idx="3770">
                  <c:v>337.5</c:v>
                </c:pt>
                <c:pt idx="3771">
                  <c:v>337.5999755859375</c:v>
                </c:pt>
                <c:pt idx="3772">
                  <c:v>337.6999816894534</c:v>
                </c:pt>
                <c:pt idx="3773">
                  <c:v>337.7999877929687</c:v>
                </c:pt>
                <c:pt idx="3774">
                  <c:v>337.8999938964843</c:v>
                </c:pt>
                <c:pt idx="3775">
                  <c:v>338.0</c:v>
                </c:pt>
                <c:pt idx="3776">
                  <c:v>338.0999755859375</c:v>
                </c:pt>
                <c:pt idx="3777">
                  <c:v>338.1999816894534</c:v>
                </c:pt>
                <c:pt idx="3778">
                  <c:v>338.2999877929687</c:v>
                </c:pt>
                <c:pt idx="3779">
                  <c:v>338.3999938964843</c:v>
                </c:pt>
                <c:pt idx="3780">
                  <c:v>338.5</c:v>
                </c:pt>
                <c:pt idx="3781">
                  <c:v>338.5999755859375</c:v>
                </c:pt>
                <c:pt idx="3782">
                  <c:v>338.6999816894534</c:v>
                </c:pt>
                <c:pt idx="3783">
                  <c:v>338.7999877929687</c:v>
                </c:pt>
                <c:pt idx="3784">
                  <c:v>338.8999938964843</c:v>
                </c:pt>
                <c:pt idx="3785">
                  <c:v>339.0</c:v>
                </c:pt>
                <c:pt idx="3786">
                  <c:v>339.0999755859375</c:v>
                </c:pt>
                <c:pt idx="3787">
                  <c:v>339.1999816894534</c:v>
                </c:pt>
                <c:pt idx="3788">
                  <c:v>339.2999877929687</c:v>
                </c:pt>
                <c:pt idx="3789">
                  <c:v>339.3999938964843</c:v>
                </c:pt>
                <c:pt idx="3790">
                  <c:v>339.5</c:v>
                </c:pt>
                <c:pt idx="3791">
                  <c:v>339.5999755859375</c:v>
                </c:pt>
                <c:pt idx="3792">
                  <c:v>339.6999816894534</c:v>
                </c:pt>
                <c:pt idx="3793">
                  <c:v>339.7999877929687</c:v>
                </c:pt>
                <c:pt idx="3794">
                  <c:v>339.8999938964843</c:v>
                </c:pt>
                <c:pt idx="3795">
                  <c:v>340.0</c:v>
                </c:pt>
                <c:pt idx="3796">
                  <c:v>340.0999755859375</c:v>
                </c:pt>
                <c:pt idx="3797">
                  <c:v>340.1999816894534</c:v>
                </c:pt>
                <c:pt idx="3798">
                  <c:v>340.2999877929687</c:v>
                </c:pt>
                <c:pt idx="3799">
                  <c:v>340.3999938964843</c:v>
                </c:pt>
                <c:pt idx="3800">
                  <c:v>340.5</c:v>
                </c:pt>
                <c:pt idx="3801">
                  <c:v>340.5999755859375</c:v>
                </c:pt>
                <c:pt idx="3802">
                  <c:v>340.6999816894534</c:v>
                </c:pt>
                <c:pt idx="3803">
                  <c:v>340.7999877929687</c:v>
                </c:pt>
                <c:pt idx="3804">
                  <c:v>340.8999938964843</c:v>
                </c:pt>
                <c:pt idx="3805">
                  <c:v>341.0</c:v>
                </c:pt>
                <c:pt idx="3806">
                  <c:v>341.0999755859375</c:v>
                </c:pt>
                <c:pt idx="3807">
                  <c:v>341.1999816894534</c:v>
                </c:pt>
                <c:pt idx="3808">
                  <c:v>341.2999877929687</c:v>
                </c:pt>
                <c:pt idx="3809">
                  <c:v>341.3999938964843</c:v>
                </c:pt>
                <c:pt idx="3810">
                  <c:v>341.5</c:v>
                </c:pt>
                <c:pt idx="3811">
                  <c:v>341.5999755859375</c:v>
                </c:pt>
                <c:pt idx="3812">
                  <c:v>341.6999816894534</c:v>
                </c:pt>
                <c:pt idx="3813">
                  <c:v>341.7999877929687</c:v>
                </c:pt>
                <c:pt idx="3814">
                  <c:v>341.8999938964843</c:v>
                </c:pt>
                <c:pt idx="3815">
                  <c:v>342.0</c:v>
                </c:pt>
                <c:pt idx="3816">
                  <c:v>342.0999755859375</c:v>
                </c:pt>
                <c:pt idx="3817">
                  <c:v>342.1999816894534</c:v>
                </c:pt>
                <c:pt idx="3818">
                  <c:v>342.2999877929687</c:v>
                </c:pt>
                <c:pt idx="3819">
                  <c:v>342.3999938964843</c:v>
                </c:pt>
                <c:pt idx="3820">
                  <c:v>342.5</c:v>
                </c:pt>
                <c:pt idx="3821">
                  <c:v>342.5999755859375</c:v>
                </c:pt>
                <c:pt idx="3822">
                  <c:v>342.6999816894534</c:v>
                </c:pt>
                <c:pt idx="3823">
                  <c:v>342.7999877929687</c:v>
                </c:pt>
                <c:pt idx="3824">
                  <c:v>342.8999938964843</c:v>
                </c:pt>
                <c:pt idx="3825">
                  <c:v>343.0</c:v>
                </c:pt>
                <c:pt idx="3826">
                  <c:v>343.0999755859375</c:v>
                </c:pt>
                <c:pt idx="3827">
                  <c:v>343.1999816894534</c:v>
                </c:pt>
                <c:pt idx="3828">
                  <c:v>343.2999877929687</c:v>
                </c:pt>
                <c:pt idx="3829">
                  <c:v>343.3999938964843</c:v>
                </c:pt>
                <c:pt idx="3830">
                  <c:v>343.5</c:v>
                </c:pt>
                <c:pt idx="3831">
                  <c:v>343.5999755859375</c:v>
                </c:pt>
                <c:pt idx="3832">
                  <c:v>343.6999816894534</c:v>
                </c:pt>
                <c:pt idx="3833">
                  <c:v>343.7999877929687</c:v>
                </c:pt>
                <c:pt idx="3834">
                  <c:v>343.8999938964843</c:v>
                </c:pt>
                <c:pt idx="3835">
                  <c:v>344.0</c:v>
                </c:pt>
                <c:pt idx="3836">
                  <c:v>344.0999755859375</c:v>
                </c:pt>
                <c:pt idx="3837">
                  <c:v>344.1999816894534</c:v>
                </c:pt>
                <c:pt idx="3838">
                  <c:v>344.2999877929687</c:v>
                </c:pt>
                <c:pt idx="3839">
                  <c:v>344.3999938964843</c:v>
                </c:pt>
                <c:pt idx="3840">
                  <c:v>344.5</c:v>
                </c:pt>
                <c:pt idx="3841">
                  <c:v>344.5999755859375</c:v>
                </c:pt>
                <c:pt idx="3842">
                  <c:v>344.6999816894534</c:v>
                </c:pt>
                <c:pt idx="3843">
                  <c:v>344.7999877929687</c:v>
                </c:pt>
                <c:pt idx="3844">
                  <c:v>344.8999938964843</c:v>
                </c:pt>
                <c:pt idx="3845">
                  <c:v>345.0</c:v>
                </c:pt>
                <c:pt idx="3846">
                  <c:v>345.0999755859375</c:v>
                </c:pt>
                <c:pt idx="3847">
                  <c:v>345.1999816894534</c:v>
                </c:pt>
                <c:pt idx="3848">
                  <c:v>345.2999877929687</c:v>
                </c:pt>
                <c:pt idx="3849">
                  <c:v>345.3999938964843</c:v>
                </c:pt>
                <c:pt idx="3850">
                  <c:v>345.5</c:v>
                </c:pt>
                <c:pt idx="3851">
                  <c:v>345.5999755859375</c:v>
                </c:pt>
                <c:pt idx="3852">
                  <c:v>345.6999816894534</c:v>
                </c:pt>
                <c:pt idx="3853">
                  <c:v>345.7999877929687</c:v>
                </c:pt>
                <c:pt idx="3854">
                  <c:v>345.8999938964843</c:v>
                </c:pt>
                <c:pt idx="3855">
                  <c:v>346.0</c:v>
                </c:pt>
                <c:pt idx="3856">
                  <c:v>346.0999755859375</c:v>
                </c:pt>
                <c:pt idx="3857">
                  <c:v>346.1999816894534</c:v>
                </c:pt>
                <c:pt idx="3858">
                  <c:v>346.2999877929687</c:v>
                </c:pt>
                <c:pt idx="3859">
                  <c:v>346.3999938964843</c:v>
                </c:pt>
                <c:pt idx="3860">
                  <c:v>346.5</c:v>
                </c:pt>
                <c:pt idx="3861">
                  <c:v>346.5999755859375</c:v>
                </c:pt>
                <c:pt idx="3862">
                  <c:v>346.6999816894534</c:v>
                </c:pt>
                <c:pt idx="3863">
                  <c:v>346.7999877929687</c:v>
                </c:pt>
                <c:pt idx="3864">
                  <c:v>346.8999938964843</c:v>
                </c:pt>
                <c:pt idx="3865">
                  <c:v>347.0</c:v>
                </c:pt>
                <c:pt idx="3866">
                  <c:v>347.0999755859375</c:v>
                </c:pt>
                <c:pt idx="3867">
                  <c:v>347.1999816894534</c:v>
                </c:pt>
                <c:pt idx="3868">
                  <c:v>347.2999877929687</c:v>
                </c:pt>
                <c:pt idx="3869">
                  <c:v>347.3999938964843</c:v>
                </c:pt>
                <c:pt idx="3870">
                  <c:v>347.5</c:v>
                </c:pt>
                <c:pt idx="3871">
                  <c:v>347.5999755859375</c:v>
                </c:pt>
                <c:pt idx="3872">
                  <c:v>347.6999816894534</c:v>
                </c:pt>
                <c:pt idx="3873">
                  <c:v>347.7999877929687</c:v>
                </c:pt>
                <c:pt idx="3874">
                  <c:v>347.8999938964843</c:v>
                </c:pt>
                <c:pt idx="3875">
                  <c:v>348.0</c:v>
                </c:pt>
                <c:pt idx="3876">
                  <c:v>348.0999755859375</c:v>
                </c:pt>
                <c:pt idx="3877">
                  <c:v>348.1999816894534</c:v>
                </c:pt>
                <c:pt idx="3878">
                  <c:v>348.2999877929687</c:v>
                </c:pt>
                <c:pt idx="3879">
                  <c:v>348.3999938964843</c:v>
                </c:pt>
                <c:pt idx="3880">
                  <c:v>348.5</c:v>
                </c:pt>
                <c:pt idx="3881">
                  <c:v>348.5999755859375</c:v>
                </c:pt>
                <c:pt idx="3882">
                  <c:v>348.6999816894534</c:v>
                </c:pt>
                <c:pt idx="3883">
                  <c:v>348.7999877929687</c:v>
                </c:pt>
                <c:pt idx="3884">
                  <c:v>348.8999938964843</c:v>
                </c:pt>
                <c:pt idx="3885">
                  <c:v>349.0</c:v>
                </c:pt>
                <c:pt idx="3886">
                  <c:v>349.0999755859375</c:v>
                </c:pt>
                <c:pt idx="3887">
                  <c:v>349.1999816894534</c:v>
                </c:pt>
                <c:pt idx="3888">
                  <c:v>349.2999877929687</c:v>
                </c:pt>
                <c:pt idx="3889">
                  <c:v>349.3999938964843</c:v>
                </c:pt>
                <c:pt idx="3890">
                  <c:v>349.5</c:v>
                </c:pt>
                <c:pt idx="3891">
                  <c:v>349.5999755859375</c:v>
                </c:pt>
                <c:pt idx="3892">
                  <c:v>349.6999816894534</c:v>
                </c:pt>
                <c:pt idx="3893">
                  <c:v>349.7999877929687</c:v>
                </c:pt>
                <c:pt idx="3894">
                  <c:v>349.8999938964843</c:v>
                </c:pt>
                <c:pt idx="3895">
                  <c:v>350.0</c:v>
                </c:pt>
                <c:pt idx="3896">
                  <c:v>350.0999755859375</c:v>
                </c:pt>
                <c:pt idx="3897">
                  <c:v>350.1999816894534</c:v>
                </c:pt>
                <c:pt idx="3898">
                  <c:v>350.2999877929687</c:v>
                </c:pt>
                <c:pt idx="3899">
                  <c:v>350.3999938964843</c:v>
                </c:pt>
                <c:pt idx="3900">
                  <c:v>350.5</c:v>
                </c:pt>
                <c:pt idx="3901">
                  <c:v>350.5999755859375</c:v>
                </c:pt>
                <c:pt idx="3902">
                  <c:v>350.6999816894534</c:v>
                </c:pt>
                <c:pt idx="3903">
                  <c:v>350.7999877929687</c:v>
                </c:pt>
                <c:pt idx="3904">
                  <c:v>350.8999938964843</c:v>
                </c:pt>
                <c:pt idx="3905">
                  <c:v>351.0</c:v>
                </c:pt>
                <c:pt idx="3906">
                  <c:v>351.0999755859375</c:v>
                </c:pt>
                <c:pt idx="3907">
                  <c:v>351.1999816894534</c:v>
                </c:pt>
                <c:pt idx="3908">
                  <c:v>351.2999877929687</c:v>
                </c:pt>
                <c:pt idx="3909">
                  <c:v>351.3999938964843</c:v>
                </c:pt>
                <c:pt idx="3910">
                  <c:v>351.5</c:v>
                </c:pt>
                <c:pt idx="3911">
                  <c:v>351.5999755859375</c:v>
                </c:pt>
                <c:pt idx="3912">
                  <c:v>351.6999816894534</c:v>
                </c:pt>
                <c:pt idx="3913">
                  <c:v>351.7999877929687</c:v>
                </c:pt>
                <c:pt idx="3914">
                  <c:v>351.8999938964843</c:v>
                </c:pt>
                <c:pt idx="3915">
                  <c:v>352.0</c:v>
                </c:pt>
                <c:pt idx="3916">
                  <c:v>352.0999755859375</c:v>
                </c:pt>
                <c:pt idx="3917">
                  <c:v>352.1999816894534</c:v>
                </c:pt>
                <c:pt idx="3918">
                  <c:v>352.2999877929687</c:v>
                </c:pt>
                <c:pt idx="3919">
                  <c:v>352.3999938964843</c:v>
                </c:pt>
                <c:pt idx="3920">
                  <c:v>352.5</c:v>
                </c:pt>
                <c:pt idx="3921">
                  <c:v>352.5999755859375</c:v>
                </c:pt>
                <c:pt idx="3922">
                  <c:v>352.6999816894534</c:v>
                </c:pt>
                <c:pt idx="3923">
                  <c:v>352.7999877929687</c:v>
                </c:pt>
                <c:pt idx="3924">
                  <c:v>352.8999938964843</c:v>
                </c:pt>
                <c:pt idx="3925">
                  <c:v>353.0</c:v>
                </c:pt>
                <c:pt idx="3926">
                  <c:v>353.0999755859375</c:v>
                </c:pt>
                <c:pt idx="3927">
                  <c:v>353.1999816894534</c:v>
                </c:pt>
                <c:pt idx="3928">
                  <c:v>353.2999877929687</c:v>
                </c:pt>
                <c:pt idx="3929">
                  <c:v>353.3999938964843</c:v>
                </c:pt>
                <c:pt idx="3930">
                  <c:v>353.5</c:v>
                </c:pt>
                <c:pt idx="3931">
                  <c:v>353.5999755859375</c:v>
                </c:pt>
                <c:pt idx="3932">
                  <c:v>353.6999816894534</c:v>
                </c:pt>
                <c:pt idx="3933">
                  <c:v>353.7999877929687</c:v>
                </c:pt>
                <c:pt idx="3934">
                  <c:v>353.8999938964843</c:v>
                </c:pt>
                <c:pt idx="3935">
                  <c:v>354.0</c:v>
                </c:pt>
                <c:pt idx="3936">
                  <c:v>354.0999755859375</c:v>
                </c:pt>
                <c:pt idx="3937">
                  <c:v>354.1999816894534</c:v>
                </c:pt>
                <c:pt idx="3938">
                  <c:v>354.2999877929687</c:v>
                </c:pt>
                <c:pt idx="3939">
                  <c:v>354.3999938964843</c:v>
                </c:pt>
                <c:pt idx="3940">
                  <c:v>354.5</c:v>
                </c:pt>
                <c:pt idx="3941">
                  <c:v>354.5999755859375</c:v>
                </c:pt>
                <c:pt idx="3942">
                  <c:v>354.6999816894534</c:v>
                </c:pt>
                <c:pt idx="3943">
                  <c:v>354.7999877929687</c:v>
                </c:pt>
                <c:pt idx="3944">
                  <c:v>354.8999938964843</c:v>
                </c:pt>
                <c:pt idx="3945">
                  <c:v>355.0</c:v>
                </c:pt>
                <c:pt idx="3946">
                  <c:v>355.0999755859375</c:v>
                </c:pt>
                <c:pt idx="3947">
                  <c:v>355.1999816894534</c:v>
                </c:pt>
                <c:pt idx="3948">
                  <c:v>355.2999877929687</c:v>
                </c:pt>
                <c:pt idx="3949">
                  <c:v>355.3999938964843</c:v>
                </c:pt>
                <c:pt idx="3950">
                  <c:v>355.5</c:v>
                </c:pt>
                <c:pt idx="3951">
                  <c:v>355.5999755859375</c:v>
                </c:pt>
                <c:pt idx="3952">
                  <c:v>355.6999816894534</c:v>
                </c:pt>
                <c:pt idx="3953">
                  <c:v>355.7999877929687</c:v>
                </c:pt>
                <c:pt idx="3954">
                  <c:v>355.8999938964843</c:v>
                </c:pt>
                <c:pt idx="3955">
                  <c:v>356.0</c:v>
                </c:pt>
                <c:pt idx="3956">
                  <c:v>356.0999755859375</c:v>
                </c:pt>
                <c:pt idx="3957">
                  <c:v>356.1999816894534</c:v>
                </c:pt>
                <c:pt idx="3958">
                  <c:v>356.2999877929687</c:v>
                </c:pt>
                <c:pt idx="3959">
                  <c:v>356.3999938964843</c:v>
                </c:pt>
                <c:pt idx="3960">
                  <c:v>356.5</c:v>
                </c:pt>
                <c:pt idx="3961">
                  <c:v>356.5999755859375</c:v>
                </c:pt>
                <c:pt idx="3962">
                  <c:v>356.6999816894534</c:v>
                </c:pt>
                <c:pt idx="3963">
                  <c:v>356.7999877929687</c:v>
                </c:pt>
                <c:pt idx="3964">
                  <c:v>356.8999938964843</c:v>
                </c:pt>
                <c:pt idx="3965">
                  <c:v>357.0</c:v>
                </c:pt>
                <c:pt idx="3966">
                  <c:v>357.0999755859375</c:v>
                </c:pt>
                <c:pt idx="3967">
                  <c:v>357.1999816894534</c:v>
                </c:pt>
                <c:pt idx="3968">
                  <c:v>357.2999877929687</c:v>
                </c:pt>
                <c:pt idx="3969">
                  <c:v>357.3999938964843</c:v>
                </c:pt>
                <c:pt idx="3970">
                  <c:v>357.5</c:v>
                </c:pt>
                <c:pt idx="3971">
                  <c:v>357.5999755859375</c:v>
                </c:pt>
                <c:pt idx="3972">
                  <c:v>357.6999816894534</c:v>
                </c:pt>
                <c:pt idx="3973">
                  <c:v>357.7999877929687</c:v>
                </c:pt>
                <c:pt idx="3974">
                  <c:v>357.8999938964843</c:v>
                </c:pt>
                <c:pt idx="3975">
                  <c:v>358.0</c:v>
                </c:pt>
                <c:pt idx="3976">
                  <c:v>358.0999755859375</c:v>
                </c:pt>
                <c:pt idx="3977">
                  <c:v>358.1999816894534</c:v>
                </c:pt>
                <c:pt idx="3978">
                  <c:v>358.2999877929687</c:v>
                </c:pt>
                <c:pt idx="3979">
                  <c:v>358.3999938964843</c:v>
                </c:pt>
                <c:pt idx="3980">
                  <c:v>358.5</c:v>
                </c:pt>
                <c:pt idx="3981">
                  <c:v>358.5999755859375</c:v>
                </c:pt>
                <c:pt idx="3982">
                  <c:v>358.6999816894534</c:v>
                </c:pt>
                <c:pt idx="3983">
                  <c:v>358.7999877929687</c:v>
                </c:pt>
                <c:pt idx="3984">
                  <c:v>358.8999938964843</c:v>
                </c:pt>
                <c:pt idx="3985">
                  <c:v>359.0</c:v>
                </c:pt>
                <c:pt idx="3986">
                  <c:v>359.0999755859375</c:v>
                </c:pt>
                <c:pt idx="3987">
                  <c:v>359.1999816894534</c:v>
                </c:pt>
                <c:pt idx="3988">
                  <c:v>359.2999877929687</c:v>
                </c:pt>
                <c:pt idx="3989">
                  <c:v>359.3999938964843</c:v>
                </c:pt>
                <c:pt idx="3990">
                  <c:v>359.5</c:v>
                </c:pt>
                <c:pt idx="3991">
                  <c:v>359.5999755859375</c:v>
                </c:pt>
                <c:pt idx="3992">
                  <c:v>359.6999816894534</c:v>
                </c:pt>
                <c:pt idx="3993">
                  <c:v>359.7999877929687</c:v>
                </c:pt>
                <c:pt idx="3994">
                  <c:v>359.8999938964843</c:v>
                </c:pt>
                <c:pt idx="3995">
                  <c:v>360.0</c:v>
                </c:pt>
                <c:pt idx="3996">
                  <c:v>360.0999755859375</c:v>
                </c:pt>
                <c:pt idx="3997">
                  <c:v>360.1999816894534</c:v>
                </c:pt>
                <c:pt idx="3998">
                  <c:v>360.2999877929687</c:v>
                </c:pt>
                <c:pt idx="3999">
                  <c:v>360.3999938964843</c:v>
                </c:pt>
                <c:pt idx="4000">
                  <c:v>360.5</c:v>
                </c:pt>
                <c:pt idx="4001">
                  <c:v>360.5999755859375</c:v>
                </c:pt>
                <c:pt idx="4002">
                  <c:v>360.6999816894534</c:v>
                </c:pt>
                <c:pt idx="4003">
                  <c:v>360.7999877929687</c:v>
                </c:pt>
                <c:pt idx="4004">
                  <c:v>360.8999938964843</c:v>
                </c:pt>
                <c:pt idx="4005">
                  <c:v>361.0</c:v>
                </c:pt>
                <c:pt idx="4006">
                  <c:v>361.0999755859375</c:v>
                </c:pt>
                <c:pt idx="4007">
                  <c:v>361.1999816894534</c:v>
                </c:pt>
                <c:pt idx="4008">
                  <c:v>361.2999877929687</c:v>
                </c:pt>
                <c:pt idx="4009">
                  <c:v>361.3999938964843</c:v>
                </c:pt>
                <c:pt idx="4010">
                  <c:v>361.5</c:v>
                </c:pt>
                <c:pt idx="4011">
                  <c:v>361.5999755859375</c:v>
                </c:pt>
                <c:pt idx="4012">
                  <c:v>361.6999816894534</c:v>
                </c:pt>
                <c:pt idx="4013">
                  <c:v>361.7999877929687</c:v>
                </c:pt>
                <c:pt idx="4014">
                  <c:v>361.8999938964843</c:v>
                </c:pt>
                <c:pt idx="4015">
                  <c:v>362.0</c:v>
                </c:pt>
                <c:pt idx="4016">
                  <c:v>362.0999755859375</c:v>
                </c:pt>
                <c:pt idx="4017">
                  <c:v>362.1999816894534</c:v>
                </c:pt>
                <c:pt idx="4018">
                  <c:v>362.2999877929687</c:v>
                </c:pt>
                <c:pt idx="4019">
                  <c:v>362.3999938964843</c:v>
                </c:pt>
                <c:pt idx="4020">
                  <c:v>362.5</c:v>
                </c:pt>
                <c:pt idx="4021">
                  <c:v>362.5999755859375</c:v>
                </c:pt>
                <c:pt idx="4022">
                  <c:v>362.6999816894534</c:v>
                </c:pt>
                <c:pt idx="4023">
                  <c:v>362.7999877929687</c:v>
                </c:pt>
                <c:pt idx="4024">
                  <c:v>362.8999938964843</c:v>
                </c:pt>
                <c:pt idx="4025">
                  <c:v>363.0</c:v>
                </c:pt>
                <c:pt idx="4026">
                  <c:v>363.0999755859375</c:v>
                </c:pt>
                <c:pt idx="4027">
                  <c:v>363.1999816894534</c:v>
                </c:pt>
                <c:pt idx="4028">
                  <c:v>363.2999877929687</c:v>
                </c:pt>
                <c:pt idx="4029">
                  <c:v>363.3999938964843</c:v>
                </c:pt>
                <c:pt idx="4030">
                  <c:v>363.5</c:v>
                </c:pt>
                <c:pt idx="4031">
                  <c:v>363.5999755859375</c:v>
                </c:pt>
                <c:pt idx="4032">
                  <c:v>363.6999816894534</c:v>
                </c:pt>
                <c:pt idx="4033">
                  <c:v>363.7999877929687</c:v>
                </c:pt>
                <c:pt idx="4034">
                  <c:v>363.8999938964843</c:v>
                </c:pt>
                <c:pt idx="4035">
                  <c:v>364.0</c:v>
                </c:pt>
                <c:pt idx="4036">
                  <c:v>364.0999755859375</c:v>
                </c:pt>
                <c:pt idx="4037">
                  <c:v>364.1999816894534</c:v>
                </c:pt>
                <c:pt idx="4038">
                  <c:v>364.2999877929687</c:v>
                </c:pt>
                <c:pt idx="4039">
                  <c:v>364.3999938964843</c:v>
                </c:pt>
                <c:pt idx="4040">
                  <c:v>364.5</c:v>
                </c:pt>
                <c:pt idx="4041">
                  <c:v>364.5999755859375</c:v>
                </c:pt>
                <c:pt idx="4042">
                  <c:v>364.6999816894534</c:v>
                </c:pt>
                <c:pt idx="4043">
                  <c:v>364.7999877929687</c:v>
                </c:pt>
                <c:pt idx="4044">
                  <c:v>364.8999938964843</c:v>
                </c:pt>
                <c:pt idx="4045">
                  <c:v>365.0</c:v>
                </c:pt>
                <c:pt idx="4046">
                  <c:v>365.0999755859375</c:v>
                </c:pt>
                <c:pt idx="4047">
                  <c:v>365.1999816894534</c:v>
                </c:pt>
                <c:pt idx="4048">
                  <c:v>365.2999877929687</c:v>
                </c:pt>
                <c:pt idx="4049">
                  <c:v>365.3999938964843</c:v>
                </c:pt>
                <c:pt idx="4050">
                  <c:v>365.5</c:v>
                </c:pt>
                <c:pt idx="4051">
                  <c:v>365.5999755859375</c:v>
                </c:pt>
                <c:pt idx="4052">
                  <c:v>365.6999816894534</c:v>
                </c:pt>
                <c:pt idx="4053">
                  <c:v>365.7999877929687</c:v>
                </c:pt>
                <c:pt idx="4054">
                  <c:v>365.8999938964843</c:v>
                </c:pt>
                <c:pt idx="4055">
                  <c:v>366.0</c:v>
                </c:pt>
                <c:pt idx="4056">
                  <c:v>366.0999755859375</c:v>
                </c:pt>
                <c:pt idx="4057">
                  <c:v>366.1999816894534</c:v>
                </c:pt>
                <c:pt idx="4058">
                  <c:v>366.2999877929687</c:v>
                </c:pt>
                <c:pt idx="4059">
                  <c:v>366.3999938964843</c:v>
                </c:pt>
                <c:pt idx="4060">
                  <c:v>366.5</c:v>
                </c:pt>
                <c:pt idx="4061">
                  <c:v>366.5999755859375</c:v>
                </c:pt>
                <c:pt idx="4062">
                  <c:v>366.6999816894534</c:v>
                </c:pt>
                <c:pt idx="4063">
                  <c:v>366.7999877929687</c:v>
                </c:pt>
                <c:pt idx="4064">
                  <c:v>366.8999938964843</c:v>
                </c:pt>
                <c:pt idx="4065">
                  <c:v>367.0</c:v>
                </c:pt>
                <c:pt idx="4066">
                  <c:v>367.0999755859375</c:v>
                </c:pt>
                <c:pt idx="4067">
                  <c:v>367.1999816894534</c:v>
                </c:pt>
                <c:pt idx="4068">
                  <c:v>367.2999877929687</c:v>
                </c:pt>
                <c:pt idx="4069">
                  <c:v>367.3999938964843</c:v>
                </c:pt>
                <c:pt idx="4070">
                  <c:v>367.5</c:v>
                </c:pt>
                <c:pt idx="4071">
                  <c:v>367.5999755859375</c:v>
                </c:pt>
                <c:pt idx="4072">
                  <c:v>367.6999816894534</c:v>
                </c:pt>
                <c:pt idx="4073">
                  <c:v>367.7999877929687</c:v>
                </c:pt>
                <c:pt idx="4074">
                  <c:v>367.8999938964843</c:v>
                </c:pt>
                <c:pt idx="4075">
                  <c:v>368.0</c:v>
                </c:pt>
                <c:pt idx="4076">
                  <c:v>368.0999755859375</c:v>
                </c:pt>
                <c:pt idx="4077">
                  <c:v>368.1999816894534</c:v>
                </c:pt>
                <c:pt idx="4078">
                  <c:v>368.2999877929687</c:v>
                </c:pt>
                <c:pt idx="4079">
                  <c:v>368.3999938964843</c:v>
                </c:pt>
                <c:pt idx="4080">
                  <c:v>368.5</c:v>
                </c:pt>
                <c:pt idx="4081">
                  <c:v>368.5999755859375</c:v>
                </c:pt>
                <c:pt idx="4082">
                  <c:v>368.6999816894534</c:v>
                </c:pt>
                <c:pt idx="4083">
                  <c:v>368.7999877929687</c:v>
                </c:pt>
                <c:pt idx="4084">
                  <c:v>368.8999938964843</c:v>
                </c:pt>
                <c:pt idx="4085">
                  <c:v>369.0</c:v>
                </c:pt>
                <c:pt idx="4086">
                  <c:v>369.0999755859375</c:v>
                </c:pt>
                <c:pt idx="4087">
                  <c:v>369.1999816894534</c:v>
                </c:pt>
                <c:pt idx="4088">
                  <c:v>369.2999877929687</c:v>
                </c:pt>
                <c:pt idx="4089">
                  <c:v>369.3999938964843</c:v>
                </c:pt>
                <c:pt idx="4090">
                  <c:v>369.5</c:v>
                </c:pt>
                <c:pt idx="4091">
                  <c:v>369.5999755859375</c:v>
                </c:pt>
                <c:pt idx="4092">
                  <c:v>369.6999816894534</c:v>
                </c:pt>
                <c:pt idx="4093">
                  <c:v>369.7999877929687</c:v>
                </c:pt>
                <c:pt idx="4094">
                  <c:v>369.8999938964843</c:v>
                </c:pt>
                <c:pt idx="4095">
                  <c:v>370.0</c:v>
                </c:pt>
                <c:pt idx="4096">
                  <c:v>370.0999755859375</c:v>
                </c:pt>
                <c:pt idx="4097">
                  <c:v>370.1999816894534</c:v>
                </c:pt>
                <c:pt idx="4098">
                  <c:v>370.2999877929687</c:v>
                </c:pt>
                <c:pt idx="4099">
                  <c:v>370.3999938964843</c:v>
                </c:pt>
                <c:pt idx="4100">
                  <c:v>370.5</c:v>
                </c:pt>
                <c:pt idx="4101">
                  <c:v>370.5999755859375</c:v>
                </c:pt>
                <c:pt idx="4102">
                  <c:v>370.6999816894534</c:v>
                </c:pt>
                <c:pt idx="4103">
                  <c:v>370.7999877929687</c:v>
                </c:pt>
                <c:pt idx="4104">
                  <c:v>370.8999938964843</c:v>
                </c:pt>
                <c:pt idx="4105">
                  <c:v>371.0</c:v>
                </c:pt>
                <c:pt idx="4106">
                  <c:v>371.0999755859375</c:v>
                </c:pt>
                <c:pt idx="4107">
                  <c:v>371.1999816894534</c:v>
                </c:pt>
                <c:pt idx="4108">
                  <c:v>371.2999877929687</c:v>
                </c:pt>
                <c:pt idx="4109">
                  <c:v>371.3999938964843</c:v>
                </c:pt>
                <c:pt idx="4110">
                  <c:v>371.5</c:v>
                </c:pt>
                <c:pt idx="4111">
                  <c:v>371.5999755859375</c:v>
                </c:pt>
                <c:pt idx="4112">
                  <c:v>371.6999816894534</c:v>
                </c:pt>
                <c:pt idx="4113">
                  <c:v>371.7999877929687</c:v>
                </c:pt>
                <c:pt idx="4114">
                  <c:v>371.8999938964843</c:v>
                </c:pt>
                <c:pt idx="4115">
                  <c:v>372.0</c:v>
                </c:pt>
                <c:pt idx="4116">
                  <c:v>372.0999755859375</c:v>
                </c:pt>
                <c:pt idx="4117">
                  <c:v>372.1999816894534</c:v>
                </c:pt>
                <c:pt idx="4118">
                  <c:v>372.2999877929687</c:v>
                </c:pt>
                <c:pt idx="4119">
                  <c:v>372.3999938964843</c:v>
                </c:pt>
                <c:pt idx="4120">
                  <c:v>372.5</c:v>
                </c:pt>
                <c:pt idx="4121">
                  <c:v>372.5999755859375</c:v>
                </c:pt>
                <c:pt idx="4122">
                  <c:v>372.6999816894534</c:v>
                </c:pt>
                <c:pt idx="4123">
                  <c:v>372.7999877929687</c:v>
                </c:pt>
                <c:pt idx="4124">
                  <c:v>372.8999938964843</c:v>
                </c:pt>
                <c:pt idx="4125">
                  <c:v>373.0</c:v>
                </c:pt>
                <c:pt idx="4126">
                  <c:v>373.0999755859375</c:v>
                </c:pt>
                <c:pt idx="4127">
                  <c:v>373.1999816894534</c:v>
                </c:pt>
                <c:pt idx="4128">
                  <c:v>373.2999877929687</c:v>
                </c:pt>
                <c:pt idx="4129">
                  <c:v>373.3999938964843</c:v>
                </c:pt>
                <c:pt idx="4130">
                  <c:v>373.5</c:v>
                </c:pt>
                <c:pt idx="4131">
                  <c:v>373.5999755859375</c:v>
                </c:pt>
                <c:pt idx="4132">
                  <c:v>373.6999816894534</c:v>
                </c:pt>
                <c:pt idx="4133">
                  <c:v>373.7999877929687</c:v>
                </c:pt>
                <c:pt idx="4134">
                  <c:v>373.8999938964843</c:v>
                </c:pt>
                <c:pt idx="4135">
                  <c:v>374.0</c:v>
                </c:pt>
                <c:pt idx="4136">
                  <c:v>374.0999755859375</c:v>
                </c:pt>
                <c:pt idx="4137">
                  <c:v>374.1999816894534</c:v>
                </c:pt>
                <c:pt idx="4138">
                  <c:v>374.2999877929687</c:v>
                </c:pt>
                <c:pt idx="4139">
                  <c:v>374.3999938964843</c:v>
                </c:pt>
                <c:pt idx="4140">
                  <c:v>374.5</c:v>
                </c:pt>
                <c:pt idx="4141">
                  <c:v>374.5999755859375</c:v>
                </c:pt>
                <c:pt idx="4142">
                  <c:v>374.6999816894534</c:v>
                </c:pt>
                <c:pt idx="4143">
                  <c:v>374.7999877929687</c:v>
                </c:pt>
                <c:pt idx="4144">
                  <c:v>374.8999938964843</c:v>
                </c:pt>
                <c:pt idx="4145">
                  <c:v>375.0</c:v>
                </c:pt>
                <c:pt idx="4146">
                  <c:v>375.0999755859375</c:v>
                </c:pt>
                <c:pt idx="4147">
                  <c:v>375.1999816894534</c:v>
                </c:pt>
                <c:pt idx="4148">
                  <c:v>375.2999877929687</c:v>
                </c:pt>
                <c:pt idx="4149">
                  <c:v>375.3999938964843</c:v>
                </c:pt>
                <c:pt idx="4150">
                  <c:v>375.5</c:v>
                </c:pt>
                <c:pt idx="4151">
                  <c:v>375.5999755859375</c:v>
                </c:pt>
                <c:pt idx="4152">
                  <c:v>375.6999816894534</c:v>
                </c:pt>
                <c:pt idx="4153">
                  <c:v>375.7999877929687</c:v>
                </c:pt>
                <c:pt idx="4154">
                  <c:v>375.8999938964843</c:v>
                </c:pt>
                <c:pt idx="4155">
                  <c:v>376.0</c:v>
                </c:pt>
                <c:pt idx="4156">
                  <c:v>376.0999755859375</c:v>
                </c:pt>
                <c:pt idx="4157">
                  <c:v>376.1999816894534</c:v>
                </c:pt>
                <c:pt idx="4158">
                  <c:v>376.2999877929687</c:v>
                </c:pt>
                <c:pt idx="4159">
                  <c:v>376.3999938964843</c:v>
                </c:pt>
                <c:pt idx="4160">
                  <c:v>376.5</c:v>
                </c:pt>
                <c:pt idx="4161">
                  <c:v>376.5999755859375</c:v>
                </c:pt>
                <c:pt idx="4162">
                  <c:v>376.6999816894534</c:v>
                </c:pt>
                <c:pt idx="4163">
                  <c:v>376.7999877929687</c:v>
                </c:pt>
                <c:pt idx="4164">
                  <c:v>376.8999938964843</c:v>
                </c:pt>
                <c:pt idx="4165">
                  <c:v>377.0</c:v>
                </c:pt>
                <c:pt idx="4166">
                  <c:v>377.0999755859375</c:v>
                </c:pt>
                <c:pt idx="4167">
                  <c:v>377.1999816894534</c:v>
                </c:pt>
                <c:pt idx="4168">
                  <c:v>377.2999877929687</c:v>
                </c:pt>
                <c:pt idx="4169">
                  <c:v>377.3999938964843</c:v>
                </c:pt>
                <c:pt idx="4170">
                  <c:v>377.5</c:v>
                </c:pt>
                <c:pt idx="4171">
                  <c:v>377.5999755859375</c:v>
                </c:pt>
                <c:pt idx="4172">
                  <c:v>377.6999816894534</c:v>
                </c:pt>
                <c:pt idx="4173">
                  <c:v>377.7999877929687</c:v>
                </c:pt>
                <c:pt idx="4174">
                  <c:v>377.8999938964843</c:v>
                </c:pt>
                <c:pt idx="4175">
                  <c:v>378.0</c:v>
                </c:pt>
                <c:pt idx="4176">
                  <c:v>378.0999755859375</c:v>
                </c:pt>
                <c:pt idx="4177">
                  <c:v>378.1999816894534</c:v>
                </c:pt>
                <c:pt idx="4178">
                  <c:v>378.2999877929687</c:v>
                </c:pt>
                <c:pt idx="4179">
                  <c:v>378.3999938964843</c:v>
                </c:pt>
                <c:pt idx="4180">
                  <c:v>378.5</c:v>
                </c:pt>
                <c:pt idx="4181">
                  <c:v>378.5999755859375</c:v>
                </c:pt>
                <c:pt idx="4182">
                  <c:v>378.6999816894534</c:v>
                </c:pt>
                <c:pt idx="4183">
                  <c:v>378.7999877929687</c:v>
                </c:pt>
                <c:pt idx="4184">
                  <c:v>378.8999938964843</c:v>
                </c:pt>
                <c:pt idx="4185">
                  <c:v>379.0</c:v>
                </c:pt>
                <c:pt idx="4186">
                  <c:v>379.0999755859375</c:v>
                </c:pt>
                <c:pt idx="4187">
                  <c:v>379.1999816894534</c:v>
                </c:pt>
                <c:pt idx="4188">
                  <c:v>379.2999877929687</c:v>
                </c:pt>
                <c:pt idx="4189">
                  <c:v>379.3999938964843</c:v>
                </c:pt>
                <c:pt idx="4190">
                  <c:v>379.5</c:v>
                </c:pt>
                <c:pt idx="4191">
                  <c:v>379.5999755859375</c:v>
                </c:pt>
                <c:pt idx="4192">
                  <c:v>379.6999816894534</c:v>
                </c:pt>
                <c:pt idx="4193">
                  <c:v>379.7999877929687</c:v>
                </c:pt>
                <c:pt idx="4194">
                  <c:v>379.8999938964843</c:v>
                </c:pt>
                <c:pt idx="4195">
                  <c:v>380.0</c:v>
                </c:pt>
                <c:pt idx="4196">
                  <c:v>380.0999755859375</c:v>
                </c:pt>
                <c:pt idx="4197">
                  <c:v>380.1999816894534</c:v>
                </c:pt>
                <c:pt idx="4198">
                  <c:v>380.2999877929687</c:v>
                </c:pt>
                <c:pt idx="4199">
                  <c:v>380.3999938964843</c:v>
                </c:pt>
                <c:pt idx="4200">
                  <c:v>380.5</c:v>
                </c:pt>
                <c:pt idx="4201">
                  <c:v>380.5999755859375</c:v>
                </c:pt>
                <c:pt idx="4202">
                  <c:v>380.6999816894534</c:v>
                </c:pt>
                <c:pt idx="4203">
                  <c:v>380.7999877929687</c:v>
                </c:pt>
                <c:pt idx="4204">
                  <c:v>380.8999938964843</c:v>
                </c:pt>
                <c:pt idx="4205">
                  <c:v>381.0</c:v>
                </c:pt>
                <c:pt idx="4206">
                  <c:v>381.0999755859375</c:v>
                </c:pt>
                <c:pt idx="4207">
                  <c:v>381.1999816894534</c:v>
                </c:pt>
                <c:pt idx="4208">
                  <c:v>381.2999877929687</c:v>
                </c:pt>
                <c:pt idx="4209">
                  <c:v>381.3999938964843</c:v>
                </c:pt>
                <c:pt idx="4210">
                  <c:v>381.5</c:v>
                </c:pt>
                <c:pt idx="4211">
                  <c:v>381.5999755859375</c:v>
                </c:pt>
                <c:pt idx="4212">
                  <c:v>381.6999816894534</c:v>
                </c:pt>
                <c:pt idx="4213">
                  <c:v>381.7999877929687</c:v>
                </c:pt>
                <c:pt idx="4214">
                  <c:v>381.8999938964843</c:v>
                </c:pt>
                <c:pt idx="4215">
                  <c:v>382.0</c:v>
                </c:pt>
                <c:pt idx="4216">
                  <c:v>382.0999755859375</c:v>
                </c:pt>
                <c:pt idx="4217">
                  <c:v>382.1999816894534</c:v>
                </c:pt>
                <c:pt idx="4218">
                  <c:v>382.2999877929687</c:v>
                </c:pt>
                <c:pt idx="4219">
                  <c:v>382.3999938964843</c:v>
                </c:pt>
                <c:pt idx="4220">
                  <c:v>382.5</c:v>
                </c:pt>
                <c:pt idx="4221">
                  <c:v>382.5999755859375</c:v>
                </c:pt>
                <c:pt idx="4222">
                  <c:v>382.6999816894534</c:v>
                </c:pt>
                <c:pt idx="4223">
                  <c:v>382.7999877929687</c:v>
                </c:pt>
                <c:pt idx="4224">
                  <c:v>382.8999938964843</c:v>
                </c:pt>
                <c:pt idx="4225">
                  <c:v>383.0</c:v>
                </c:pt>
                <c:pt idx="4226">
                  <c:v>383.0999755859375</c:v>
                </c:pt>
                <c:pt idx="4227">
                  <c:v>383.1999816894534</c:v>
                </c:pt>
                <c:pt idx="4228">
                  <c:v>383.2999877929687</c:v>
                </c:pt>
                <c:pt idx="4229">
                  <c:v>383.3999938964843</c:v>
                </c:pt>
                <c:pt idx="4230">
                  <c:v>383.5</c:v>
                </c:pt>
                <c:pt idx="4231">
                  <c:v>383.5999755859375</c:v>
                </c:pt>
                <c:pt idx="4232">
                  <c:v>383.6999816894534</c:v>
                </c:pt>
                <c:pt idx="4233">
                  <c:v>383.7999877929687</c:v>
                </c:pt>
                <c:pt idx="4234">
                  <c:v>383.8999938964843</c:v>
                </c:pt>
                <c:pt idx="4235">
                  <c:v>384.0</c:v>
                </c:pt>
                <c:pt idx="4236">
                  <c:v>384.0999755859375</c:v>
                </c:pt>
                <c:pt idx="4237">
                  <c:v>384.1999816894534</c:v>
                </c:pt>
                <c:pt idx="4238">
                  <c:v>384.2999877929687</c:v>
                </c:pt>
                <c:pt idx="4239">
                  <c:v>384.3999938964843</c:v>
                </c:pt>
                <c:pt idx="4240">
                  <c:v>384.5</c:v>
                </c:pt>
                <c:pt idx="4241">
                  <c:v>384.5999755859375</c:v>
                </c:pt>
                <c:pt idx="4242">
                  <c:v>384.6999816894534</c:v>
                </c:pt>
                <c:pt idx="4243">
                  <c:v>384.7999877929687</c:v>
                </c:pt>
                <c:pt idx="4244">
                  <c:v>384.8999938964843</c:v>
                </c:pt>
                <c:pt idx="4245">
                  <c:v>385.0</c:v>
                </c:pt>
                <c:pt idx="4246">
                  <c:v>385.0999755859375</c:v>
                </c:pt>
                <c:pt idx="4247">
                  <c:v>385.1999816894534</c:v>
                </c:pt>
                <c:pt idx="4248">
                  <c:v>385.2999877929687</c:v>
                </c:pt>
                <c:pt idx="4249">
                  <c:v>385.3999938964843</c:v>
                </c:pt>
                <c:pt idx="4250">
                  <c:v>385.5</c:v>
                </c:pt>
                <c:pt idx="4251">
                  <c:v>385.5999755859375</c:v>
                </c:pt>
                <c:pt idx="4252">
                  <c:v>385.6999816894534</c:v>
                </c:pt>
                <c:pt idx="4253">
                  <c:v>385.7999877929687</c:v>
                </c:pt>
                <c:pt idx="4254">
                  <c:v>385.8999938964843</c:v>
                </c:pt>
                <c:pt idx="4255">
                  <c:v>386.0</c:v>
                </c:pt>
                <c:pt idx="4256">
                  <c:v>386.0999755859375</c:v>
                </c:pt>
                <c:pt idx="4257">
                  <c:v>386.1999816894534</c:v>
                </c:pt>
                <c:pt idx="4258">
                  <c:v>386.2999877929687</c:v>
                </c:pt>
                <c:pt idx="4259">
                  <c:v>386.3999938964843</c:v>
                </c:pt>
                <c:pt idx="4260">
                  <c:v>386.5</c:v>
                </c:pt>
                <c:pt idx="4261">
                  <c:v>386.5999755859375</c:v>
                </c:pt>
                <c:pt idx="4262">
                  <c:v>386.6999816894534</c:v>
                </c:pt>
                <c:pt idx="4263">
                  <c:v>386.7999877929687</c:v>
                </c:pt>
                <c:pt idx="4264">
                  <c:v>386.8999938964843</c:v>
                </c:pt>
                <c:pt idx="4265">
                  <c:v>387.0</c:v>
                </c:pt>
                <c:pt idx="4266">
                  <c:v>387.0999755859375</c:v>
                </c:pt>
                <c:pt idx="4267">
                  <c:v>387.1999816894534</c:v>
                </c:pt>
                <c:pt idx="4268">
                  <c:v>387.2999877929687</c:v>
                </c:pt>
                <c:pt idx="4269">
                  <c:v>387.3999938964843</c:v>
                </c:pt>
                <c:pt idx="4270">
                  <c:v>387.5</c:v>
                </c:pt>
                <c:pt idx="4271">
                  <c:v>387.5999755859375</c:v>
                </c:pt>
                <c:pt idx="4272">
                  <c:v>387.6999816894534</c:v>
                </c:pt>
                <c:pt idx="4273">
                  <c:v>387.7999877929687</c:v>
                </c:pt>
                <c:pt idx="4274">
                  <c:v>387.8999938964843</c:v>
                </c:pt>
                <c:pt idx="4275">
                  <c:v>388.0</c:v>
                </c:pt>
                <c:pt idx="4276">
                  <c:v>388.0999755859375</c:v>
                </c:pt>
                <c:pt idx="4277">
                  <c:v>388.1999816894534</c:v>
                </c:pt>
                <c:pt idx="4278">
                  <c:v>388.2999877929687</c:v>
                </c:pt>
                <c:pt idx="4279">
                  <c:v>388.3999938964843</c:v>
                </c:pt>
                <c:pt idx="4280">
                  <c:v>388.5</c:v>
                </c:pt>
                <c:pt idx="4281">
                  <c:v>388.5999755859375</c:v>
                </c:pt>
                <c:pt idx="4282">
                  <c:v>388.6999816894534</c:v>
                </c:pt>
                <c:pt idx="4283">
                  <c:v>388.7999877929687</c:v>
                </c:pt>
                <c:pt idx="4284">
                  <c:v>388.8999938964843</c:v>
                </c:pt>
                <c:pt idx="4285">
                  <c:v>389.0</c:v>
                </c:pt>
                <c:pt idx="4286">
                  <c:v>389.0999755859375</c:v>
                </c:pt>
                <c:pt idx="4287">
                  <c:v>389.1999816894534</c:v>
                </c:pt>
                <c:pt idx="4288">
                  <c:v>389.2999877929687</c:v>
                </c:pt>
                <c:pt idx="4289">
                  <c:v>389.3999938964843</c:v>
                </c:pt>
                <c:pt idx="4290">
                  <c:v>389.5</c:v>
                </c:pt>
                <c:pt idx="4291">
                  <c:v>389.5999755859375</c:v>
                </c:pt>
                <c:pt idx="4292">
                  <c:v>389.6999816894534</c:v>
                </c:pt>
                <c:pt idx="4293">
                  <c:v>389.7999877929687</c:v>
                </c:pt>
                <c:pt idx="4294">
                  <c:v>389.8999938964843</c:v>
                </c:pt>
                <c:pt idx="4295">
                  <c:v>390.0</c:v>
                </c:pt>
                <c:pt idx="4296">
                  <c:v>390.0999755859375</c:v>
                </c:pt>
                <c:pt idx="4297">
                  <c:v>390.1999816894534</c:v>
                </c:pt>
                <c:pt idx="4298">
                  <c:v>390.2999877929687</c:v>
                </c:pt>
                <c:pt idx="4299">
                  <c:v>390.3999938964843</c:v>
                </c:pt>
                <c:pt idx="4300">
                  <c:v>390.5</c:v>
                </c:pt>
                <c:pt idx="4301">
                  <c:v>390.5999755859375</c:v>
                </c:pt>
                <c:pt idx="4302">
                  <c:v>390.6999816894534</c:v>
                </c:pt>
                <c:pt idx="4303">
                  <c:v>390.7999877929687</c:v>
                </c:pt>
                <c:pt idx="4304">
                  <c:v>390.8999938964843</c:v>
                </c:pt>
                <c:pt idx="4305">
                  <c:v>391.0</c:v>
                </c:pt>
                <c:pt idx="4306">
                  <c:v>391.0999755859375</c:v>
                </c:pt>
                <c:pt idx="4307">
                  <c:v>391.1999816894534</c:v>
                </c:pt>
                <c:pt idx="4308">
                  <c:v>391.2999877929687</c:v>
                </c:pt>
                <c:pt idx="4309">
                  <c:v>391.3999938964843</c:v>
                </c:pt>
                <c:pt idx="4310">
                  <c:v>391.5</c:v>
                </c:pt>
                <c:pt idx="4311">
                  <c:v>391.5999755859375</c:v>
                </c:pt>
                <c:pt idx="4312">
                  <c:v>391.6999816894534</c:v>
                </c:pt>
                <c:pt idx="4313">
                  <c:v>391.7999877929687</c:v>
                </c:pt>
                <c:pt idx="4314">
                  <c:v>391.8999938964843</c:v>
                </c:pt>
                <c:pt idx="4315">
                  <c:v>392.0</c:v>
                </c:pt>
                <c:pt idx="4316">
                  <c:v>392.0999755859375</c:v>
                </c:pt>
                <c:pt idx="4317">
                  <c:v>392.1999816894534</c:v>
                </c:pt>
                <c:pt idx="4318">
                  <c:v>392.2999877929687</c:v>
                </c:pt>
                <c:pt idx="4319">
                  <c:v>392.3999938964843</c:v>
                </c:pt>
                <c:pt idx="4320">
                  <c:v>392.5</c:v>
                </c:pt>
                <c:pt idx="4321">
                  <c:v>392.5999755859375</c:v>
                </c:pt>
                <c:pt idx="4322">
                  <c:v>392.6999816894534</c:v>
                </c:pt>
                <c:pt idx="4323">
                  <c:v>392.7999877929687</c:v>
                </c:pt>
                <c:pt idx="4324">
                  <c:v>392.8999938964843</c:v>
                </c:pt>
                <c:pt idx="4325">
                  <c:v>393.0</c:v>
                </c:pt>
                <c:pt idx="4326">
                  <c:v>393.0999755859375</c:v>
                </c:pt>
                <c:pt idx="4327">
                  <c:v>393.1999816894534</c:v>
                </c:pt>
                <c:pt idx="4328">
                  <c:v>393.2999877929687</c:v>
                </c:pt>
                <c:pt idx="4329">
                  <c:v>393.3999938964843</c:v>
                </c:pt>
                <c:pt idx="4330">
                  <c:v>393.5</c:v>
                </c:pt>
                <c:pt idx="4331">
                  <c:v>393.5999755859375</c:v>
                </c:pt>
                <c:pt idx="4332">
                  <c:v>393.6999816894534</c:v>
                </c:pt>
                <c:pt idx="4333">
                  <c:v>393.7999877929687</c:v>
                </c:pt>
                <c:pt idx="4334">
                  <c:v>393.8999938964843</c:v>
                </c:pt>
                <c:pt idx="4335">
                  <c:v>394.0</c:v>
                </c:pt>
                <c:pt idx="4336">
                  <c:v>394.0999755859375</c:v>
                </c:pt>
                <c:pt idx="4337">
                  <c:v>394.1999816894534</c:v>
                </c:pt>
                <c:pt idx="4338">
                  <c:v>394.2999877929687</c:v>
                </c:pt>
                <c:pt idx="4339">
                  <c:v>394.3999938964843</c:v>
                </c:pt>
                <c:pt idx="4340">
                  <c:v>394.5</c:v>
                </c:pt>
                <c:pt idx="4341">
                  <c:v>394.5999755859375</c:v>
                </c:pt>
                <c:pt idx="4342">
                  <c:v>394.6999816894534</c:v>
                </c:pt>
                <c:pt idx="4343">
                  <c:v>394.7999877929687</c:v>
                </c:pt>
                <c:pt idx="4344">
                  <c:v>394.8999938964843</c:v>
                </c:pt>
                <c:pt idx="4345">
                  <c:v>395.0</c:v>
                </c:pt>
                <c:pt idx="4346">
                  <c:v>395.0999755859375</c:v>
                </c:pt>
                <c:pt idx="4347">
                  <c:v>395.1999816894534</c:v>
                </c:pt>
                <c:pt idx="4348">
                  <c:v>395.2999877929687</c:v>
                </c:pt>
                <c:pt idx="4349">
                  <c:v>395.3999938964843</c:v>
                </c:pt>
                <c:pt idx="4350">
                  <c:v>395.5</c:v>
                </c:pt>
                <c:pt idx="4351">
                  <c:v>395.5999755859375</c:v>
                </c:pt>
                <c:pt idx="4352">
                  <c:v>395.6999816894534</c:v>
                </c:pt>
                <c:pt idx="4353">
                  <c:v>395.7999877929687</c:v>
                </c:pt>
                <c:pt idx="4354">
                  <c:v>395.8999938964843</c:v>
                </c:pt>
                <c:pt idx="4355">
                  <c:v>396.0</c:v>
                </c:pt>
                <c:pt idx="4356">
                  <c:v>396.0999755859375</c:v>
                </c:pt>
                <c:pt idx="4357">
                  <c:v>396.1999816894534</c:v>
                </c:pt>
                <c:pt idx="4358">
                  <c:v>396.2999877929687</c:v>
                </c:pt>
                <c:pt idx="4359">
                  <c:v>396.3999938964843</c:v>
                </c:pt>
                <c:pt idx="4360">
                  <c:v>396.5</c:v>
                </c:pt>
                <c:pt idx="4361">
                  <c:v>396.5999755859375</c:v>
                </c:pt>
                <c:pt idx="4362">
                  <c:v>396.6999816894534</c:v>
                </c:pt>
                <c:pt idx="4363">
                  <c:v>396.7999877929687</c:v>
                </c:pt>
                <c:pt idx="4364">
                  <c:v>396.8999938964843</c:v>
                </c:pt>
                <c:pt idx="4365">
                  <c:v>397.0</c:v>
                </c:pt>
                <c:pt idx="4366">
                  <c:v>397.0999755859375</c:v>
                </c:pt>
                <c:pt idx="4367">
                  <c:v>397.1999816894534</c:v>
                </c:pt>
                <c:pt idx="4368">
                  <c:v>397.2999877929687</c:v>
                </c:pt>
                <c:pt idx="4369">
                  <c:v>397.3999938964843</c:v>
                </c:pt>
                <c:pt idx="4370">
                  <c:v>397.5</c:v>
                </c:pt>
                <c:pt idx="4371">
                  <c:v>397.5999755859375</c:v>
                </c:pt>
                <c:pt idx="4372">
                  <c:v>397.6999816894534</c:v>
                </c:pt>
                <c:pt idx="4373">
                  <c:v>397.7999877929687</c:v>
                </c:pt>
                <c:pt idx="4374">
                  <c:v>397.8999938964843</c:v>
                </c:pt>
                <c:pt idx="4375">
                  <c:v>398.0</c:v>
                </c:pt>
                <c:pt idx="4376">
                  <c:v>398.0999755859375</c:v>
                </c:pt>
                <c:pt idx="4377">
                  <c:v>398.1999816894534</c:v>
                </c:pt>
                <c:pt idx="4378">
                  <c:v>398.2999877929687</c:v>
                </c:pt>
                <c:pt idx="4379">
                  <c:v>398.3999938964843</c:v>
                </c:pt>
                <c:pt idx="4380">
                  <c:v>398.5</c:v>
                </c:pt>
                <c:pt idx="4381">
                  <c:v>398.5999755859375</c:v>
                </c:pt>
                <c:pt idx="4382">
                  <c:v>398.6999816894534</c:v>
                </c:pt>
                <c:pt idx="4383">
                  <c:v>398.7999877929687</c:v>
                </c:pt>
                <c:pt idx="4384">
                  <c:v>398.8999938964843</c:v>
                </c:pt>
                <c:pt idx="4385">
                  <c:v>399.0</c:v>
                </c:pt>
                <c:pt idx="4386">
                  <c:v>399.0999755859375</c:v>
                </c:pt>
                <c:pt idx="4387">
                  <c:v>399.1999816894534</c:v>
                </c:pt>
                <c:pt idx="4388">
                  <c:v>399.2999877929687</c:v>
                </c:pt>
                <c:pt idx="4389">
                  <c:v>399.3999938964843</c:v>
                </c:pt>
                <c:pt idx="4390">
                  <c:v>399.5</c:v>
                </c:pt>
                <c:pt idx="4391">
                  <c:v>399.5999755859375</c:v>
                </c:pt>
                <c:pt idx="4392">
                  <c:v>399.6999816894534</c:v>
                </c:pt>
                <c:pt idx="4393">
                  <c:v>399.7999877929687</c:v>
                </c:pt>
                <c:pt idx="4394">
                  <c:v>399.8999938964843</c:v>
                </c:pt>
                <c:pt idx="4395">
                  <c:v>400.0</c:v>
                </c:pt>
                <c:pt idx="4396">
                  <c:v>400.0999755859375</c:v>
                </c:pt>
                <c:pt idx="4397">
                  <c:v>400.1999816894534</c:v>
                </c:pt>
                <c:pt idx="4398">
                  <c:v>400.2999877929687</c:v>
                </c:pt>
                <c:pt idx="4399">
                  <c:v>400.3999938964843</c:v>
                </c:pt>
                <c:pt idx="4400">
                  <c:v>400.5</c:v>
                </c:pt>
                <c:pt idx="4401">
                  <c:v>400.5999755859375</c:v>
                </c:pt>
                <c:pt idx="4402">
                  <c:v>400.6999816894534</c:v>
                </c:pt>
                <c:pt idx="4403">
                  <c:v>400.7999877929687</c:v>
                </c:pt>
                <c:pt idx="4404">
                  <c:v>400.8999938964843</c:v>
                </c:pt>
                <c:pt idx="4405">
                  <c:v>401.0</c:v>
                </c:pt>
                <c:pt idx="4406">
                  <c:v>401.0999755859375</c:v>
                </c:pt>
                <c:pt idx="4407">
                  <c:v>401.1999816894534</c:v>
                </c:pt>
                <c:pt idx="4408">
                  <c:v>401.2999877929687</c:v>
                </c:pt>
                <c:pt idx="4409">
                  <c:v>401.3999938964843</c:v>
                </c:pt>
                <c:pt idx="4410">
                  <c:v>401.5</c:v>
                </c:pt>
                <c:pt idx="4411">
                  <c:v>401.5999755859375</c:v>
                </c:pt>
                <c:pt idx="4412">
                  <c:v>401.6999816894534</c:v>
                </c:pt>
                <c:pt idx="4413">
                  <c:v>401.7999877929687</c:v>
                </c:pt>
                <c:pt idx="4414">
                  <c:v>401.8999938964843</c:v>
                </c:pt>
                <c:pt idx="4415">
                  <c:v>402.0</c:v>
                </c:pt>
                <c:pt idx="4416">
                  <c:v>402.0999755859375</c:v>
                </c:pt>
                <c:pt idx="4417">
                  <c:v>402.1999816894534</c:v>
                </c:pt>
                <c:pt idx="4418">
                  <c:v>402.2999877929687</c:v>
                </c:pt>
                <c:pt idx="4419">
                  <c:v>402.3999938964843</c:v>
                </c:pt>
                <c:pt idx="4420">
                  <c:v>402.5</c:v>
                </c:pt>
                <c:pt idx="4421">
                  <c:v>402.5999755859375</c:v>
                </c:pt>
                <c:pt idx="4422">
                  <c:v>402.6999816894534</c:v>
                </c:pt>
                <c:pt idx="4423">
                  <c:v>402.7999877929687</c:v>
                </c:pt>
                <c:pt idx="4424">
                  <c:v>402.8999938964843</c:v>
                </c:pt>
                <c:pt idx="4425">
                  <c:v>403.0</c:v>
                </c:pt>
                <c:pt idx="4426">
                  <c:v>403.0999755859375</c:v>
                </c:pt>
                <c:pt idx="4427">
                  <c:v>403.1999816894534</c:v>
                </c:pt>
                <c:pt idx="4428">
                  <c:v>403.2999877929687</c:v>
                </c:pt>
                <c:pt idx="4429">
                  <c:v>403.3999938964843</c:v>
                </c:pt>
                <c:pt idx="4430">
                  <c:v>403.5</c:v>
                </c:pt>
                <c:pt idx="4431">
                  <c:v>403.5999755859375</c:v>
                </c:pt>
                <c:pt idx="4432">
                  <c:v>403.6999816894534</c:v>
                </c:pt>
                <c:pt idx="4433">
                  <c:v>403.7999877929687</c:v>
                </c:pt>
                <c:pt idx="4434">
                  <c:v>403.8999938964843</c:v>
                </c:pt>
                <c:pt idx="4435">
                  <c:v>404.0</c:v>
                </c:pt>
                <c:pt idx="4436">
                  <c:v>404.0999755859375</c:v>
                </c:pt>
                <c:pt idx="4437">
                  <c:v>404.1999816894534</c:v>
                </c:pt>
                <c:pt idx="4438">
                  <c:v>404.2999877929687</c:v>
                </c:pt>
                <c:pt idx="4439">
                  <c:v>404.3999938964843</c:v>
                </c:pt>
                <c:pt idx="4440">
                  <c:v>404.5</c:v>
                </c:pt>
                <c:pt idx="4441">
                  <c:v>404.5999755859375</c:v>
                </c:pt>
                <c:pt idx="4442">
                  <c:v>404.6999816894534</c:v>
                </c:pt>
                <c:pt idx="4443">
                  <c:v>404.7999877929687</c:v>
                </c:pt>
                <c:pt idx="4444">
                  <c:v>404.8999938964843</c:v>
                </c:pt>
                <c:pt idx="4445">
                  <c:v>405.0</c:v>
                </c:pt>
                <c:pt idx="4446">
                  <c:v>405.0999755859375</c:v>
                </c:pt>
                <c:pt idx="4447">
                  <c:v>405.1999816894534</c:v>
                </c:pt>
                <c:pt idx="4448">
                  <c:v>405.2999877929687</c:v>
                </c:pt>
                <c:pt idx="4449">
                  <c:v>405.3999938964843</c:v>
                </c:pt>
                <c:pt idx="4450">
                  <c:v>405.5</c:v>
                </c:pt>
                <c:pt idx="4451">
                  <c:v>405.5999755859375</c:v>
                </c:pt>
                <c:pt idx="4452">
                  <c:v>405.6999816894534</c:v>
                </c:pt>
                <c:pt idx="4453">
                  <c:v>405.7999877929687</c:v>
                </c:pt>
                <c:pt idx="4454">
                  <c:v>405.8999938964843</c:v>
                </c:pt>
                <c:pt idx="4455">
                  <c:v>406.0</c:v>
                </c:pt>
                <c:pt idx="4456">
                  <c:v>406.0999755859375</c:v>
                </c:pt>
                <c:pt idx="4457">
                  <c:v>406.1999816894534</c:v>
                </c:pt>
                <c:pt idx="4458">
                  <c:v>406.2999877929687</c:v>
                </c:pt>
                <c:pt idx="4459">
                  <c:v>406.3999938964843</c:v>
                </c:pt>
                <c:pt idx="4460">
                  <c:v>406.5</c:v>
                </c:pt>
                <c:pt idx="4461">
                  <c:v>406.5999755859375</c:v>
                </c:pt>
                <c:pt idx="4462">
                  <c:v>406.6999816894534</c:v>
                </c:pt>
                <c:pt idx="4463">
                  <c:v>406.7999877929687</c:v>
                </c:pt>
                <c:pt idx="4464">
                  <c:v>406.8999938964843</c:v>
                </c:pt>
                <c:pt idx="4465">
                  <c:v>407.0</c:v>
                </c:pt>
                <c:pt idx="4466">
                  <c:v>407.0999755859375</c:v>
                </c:pt>
                <c:pt idx="4467">
                  <c:v>407.1999816894534</c:v>
                </c:pt>
                <c:pt idx="4468">
                  <c:v>407.2999877929687</c:v>
                </c:pt>
                <c:pt idx="4469">
                  <c:v>407.3999938964843</c:v>
                </c:pt>
                <c:pt idx="4470">
                  <c:v>407.5</c:v>
                </c:pt>
                <c:pt idx="4471">
                  <c:v>407.5999755859375</c:v>
                </c:pt>
                <c:pt idx="4472">
                  <c:v>407.6999816894534</c:v>
                </c:pt>
                <c:pt idx="4473">
                  <c:v>407.7999877929687</c:v>
                </c:pt>
                <c:pt idx="4474">
                  <c:v>407.8999938964843</c:v>
                </c:pt>
                <c:pt idx="4475">
                  <c:v>408.0</c:v>
                </c:pt>
                <c:pt idx="4476">
                  <c:v>408.0999755859375</c:v>
                </c:pt>
                <c:pt idx="4477">
                  <c:v>408.1999816894534</c:v>
                </c:pt>
                <c:pt idx="4478">
                  <c:v>408.2999877929687</c:v>
                </c:pt>
                <c:pt idx="4479">
                  <c:v>408.3999938964843</c:v>
                </c:pt>
                <c:pt idx="4480">
                  <c:v>408.5</c:v>
                </c:pt>
                <c:pt idx="4481">
                  <c:v>408.5999755859375</c:v>
                </c:pt>
                <c:pt idx="4482">
                  <c:v>408.6999816894534</c:v>
                </c:pt>
                <c:pt idx="4483">
                  <c:v>408.7999877929687</c:v>
                </c:pt>
                <c:pt idx="4484">
                  <c:v>408.8999938964843</c:v>
                </c:pt>
                <c:pt idx="4485">
                  <c:v>409.0</c:v>
                </c:pt>
                <c:pt idx="4486">
                  <c:v>409.0999755859375</c:v>
                </c:pt>
                <c:pt idx="4487">
                  <c:v>409.1999816894534</c:v>
                </c:pt>
                <c:pt idx="4488">
                  <c:v>409.2999877929687</c:v>
                </c:pt>
                <c:pt idx="4489">
                  <c:v>409.3999938964843</c:v>
                </c:pt>
                <c:pt idx="4490">
                  <c:v>409.5</c:v>
                </c:pt>
                <c:pt idx="4491">
                  <c:v>409.5999755859375</c:v>
                </c:pt>
                <c:pt idx="4492">
                  <c:v>409.6999816894534</c:v>
                </c:pt>
                <c:pt idx="4493">
                  <c:v>409.7999877929687</c:v>
                </c:pt>
                <c:pt idx="4494">
                  <c:v>409.8999938964843</c:v>
                </c:pt>
                <c:pt idx="4495">
                  <c:v>410.0</c:v>
                </c:pt>
                <c:pt idx="4496">
                  <c:v>410.0999755859375</c:v>
                </c:pt>
                <c:pt idx="4497">
                  <c:v>410.1999816894534</c:v>
                </c:pt>
                <c:pt idx="4498">
                  <c:v>410.2999877929687</c:v>
                </c:pt>
                <c:pt idx="4499">
                  <c:v>410.3999938964843</c:v>
                </c:pt>
                <c:pt idx="4500">
                  <c:v>410.5</c:v>
                </c:pt>
                <c:pt idx="4501">
                  <c:v>410.5999755859375</c:v>
                </c:pt>
                <c:pt idx="4502">
                  <c:v>410.6999816894534</c:v>
                </c:pt>
                <c:pt idx="4503">
                  <c:v>410.7999877929687</c:v>
                </c:pt>
                <c:pt idx="4504">
                  <c:v>410.8999938964843</c:v>
                </c:pt>
                <c:pt idx="4505">
                  <c:v>411.0</c:v>
                </c:pt>
                <c:pt idx="4506">
                  <c:v>411.0999755859375</c:v>
                </c:pt>
                <c:pt idx="4507">
                  <c:v>411.1999816894534</c:v>
                </c:pt>
                <c:pt idx="4508">
                  <c:v>411.2999877929687</c:v>
                </c:pt>
                <c:pt idx="4509">
                  <c:v>411.3999938964843</c:v>
                </c:pt>
                <c:pt idx="4510">
                  <c:v>411.5</c:v>
                </c:pt>
                <c:pt idx="4511">
                  <c:v>411.5999755859375</c:v>
                </c:pt>
                <c:pt idx="4512">
                  <c:v>411.6999816894534</c:v>
                </c:pt>
                <c:pt idx="4513">
                  <c:v>411.7999877929687</c:v>
                </c:pt>
                <c:pt idx="4514">
                  <c:v>411.8999938964843</c:v>
                </c:pt>
                <c:pt idx="4515">
                  <c:v>412.0</c:v>
                </c:pt>
                <c:pt idx="4516">
                  <c:v>412.0999755859375</c:v>
                </c:pt>
                <c:pt idx="4517">
                  <c:v>412.1999816894534</c:v>
                </c:pt>
                <c:pt idx="4518">
                  <c:v>412.2999877929687</c:v>
                </c:pt>
                <c:pt idx="4519">
                  <c:v>412.3999938964843</c:v>
                </c:pt>
                <c:pt idx="4520">
                  <c:v>412.5</c:v>
                </c:pt>
                <c:pt idx="4521">
                  <c:v>412.5999755859375</c:v>
                </c:pt>
                <c:pt idx="4522">
                  <c:v>412.6999816894534</c:v>
                </c:pt>
                <c:pt idx="4523">
                  <c:v>412.7999877929687</c:v>
                </c:pt>
                <c:pt idx="4524">
                  <c:v>412.8999938964843</c:v>
                </c:pt>
                <c:pt idx="4525">
                  <c:v>413.0</c:v>
                </c:pt>
                <c:pt idx="4526">
                  <c:v>413.0999755859375</c:v>
                </c:pt>
                <c:pt idx="4527">
                  <c:v>413.1999816894534</c:v>
                </c:pt>
                <c:pt idx="4528">
                  <c:v>413.2999877929687</c:v>
                </c:pt>
                <c:pt idx="4529">
                  <c:v>413.3999938964843</c:v>
                </c:pt>
                <c:pt idx="4530">
                  <c:v>413.5</c:v>
                </c:pt>
                <c:pt idx="4531">
                  <c:v>413.5999755859375</c:v>
                </c:pt>
                <c:pt idx="4532">
                  <c:v>413.6999816894534</c:v>
                </c:pt>
                <c:pt idx="4533">
                  <c:v>413.7999877929687</c:v>
                </c:pt>
                <c:pt idx="4534">
                  <c:v>413.8999938964843</c:v>
                </c:pt>
                <c:pt idx="4535">
                  <c:v>414.0</c:v>
                </c:pt>
                <c:pt idx="4536">
                  <c:v>414.0999755859375</c:v>
                </c:pt>
                <c:pt idx="4537">
                  <c:v>414.1999816894534</c:v>
                </c:pt>
                <c:pt idx="4538">
                  <c:v>414.2999877929687</c:v>
                </c:pt>
                <c:pt idx="4539">
                  <c:v>414.3999938964843</c:v>
                </c:pt>
                <c:pt idx="4540">
                  <c:v>414.5</c:v>
                </c:pt>
                <c:pt idx="4541">
                  <c:v>414.5999755859375</c:v>
                </c:pt>
                <c:pt idx="4542">
                  <c:v>414.6999816894534</c:v>
                </c:pt>
                <c:pt idx="4543">
                  <c:v>414.7999877929687</c:v>
                </c:pt>
                <c:pt idx="4544">
                  <c:v>414.8999938964843</c:v>
                </c:pt>
                <c:pt idx="4545">
                  <c:v>415.0</c:v>
                </c:pt>
                <c:pt idx="4546">
                  <c:v>415.0999755859375</c:v>
                </c:pt>
                <c:pt idx="4547">
                  <c:v>415.1999816894534</c:v>
                </c:pt>
                <c:pt idx="4548">
                  <c:v>415.2999877929687</c:v>
                </c:pt>
                <c:pt idx="4549">
                  <c:v>415.3999938964843</c:v>
                </c:pt>
                <c:pt idx="4550">
                  <c:v>415.5</c:v>
                </c:pt>
                <c:pt idx="4551">
                  <c:v>415.5999755859375</c:v>
                </c:pt>
                <c:pt idx="4552">
                  <c:v>415.6999816894534</c:v>
                </c:pt>
                <c:pt idx="4553">
                  <c:v>415.7999877929687</c:v>
                </c:pt>
                <c:pt idx="4554">
                  <c:v>415.8999938964843</c:v>
                </c:pt>
                <c:pt idx="4555">
                  <c:v>416.0</c:v>
                </c:pt>
                <c:pt idx="4556">
                  <c:v>416.0999755859375</c:v>
                </c:pt>
                <c:pt idx="4557">
                  <c:v>416.1999816894534</c:v>
                </c:pt>
                <c:pt idx="4558">
                  <c:v>416.2999877929687</c:v>
                </c:pt>
                <c:pt idx="4559">
                  <c:v>416.3999938964843</c:v>
                </c:pt>
                <c:pt idx="4560">
                  <c:v>416.5</c:v>
                </c:pt>
                <c:pt idx="4561">
                  <c:v>416.5999755859375</c:v>
                </c:pt>
                <c:pt idx="4562">
                  <c:v>416.6999816894534</c:v>
                </c:pt>
                <c:pt idx="4563">
                  <c:v>416.7999877929687</c:v>
                </c:pt>
                <c:pt idx="4564">
                  <c:v>416.8999938964843</c:v>
                </c:pt>
                <c:pt idx="4565">
                  <c:v>417.0</c:v>
                </c:pt>
                <c:pt idx="4566">
                  <c:v>417.0999755859375</c:v>
                </c:pt>
                <c:pt idx="4567">
                  <c:v>417.1999816894534</c:v>
                </c:pt>
                <c:pt idx="4568">
                  <c:v>417.2999877929687</c:v>
                </c:pt>
                <c:pt idx="4569">
                  <c:v>417.3999938964843</c:v>
                </c:pt>
                <c:pt idx="4570">
                  <c:v>417.5</c:v>
                </c:pt>
                <c:pt idx="4571">
                  <c:v>417.5999755859375</c:v>
                </c:pt>
                <c:pt idx="4572">
                  <c:v>417.6999816894534</c:v>
                </c:pt>
                <c:pt idx="4573">
                  <c:v>417.7999877929687</c:v>
                </c:pt>
                <c:pt idx="4574">
                  <c:v>417.8999938964843</c:v>
                </c:pt>
                <c:pt idx="4575">
                  <c:v>418.0</c:v>
                </c:pt>
                <c:pt idx="4576">
                  <c:v>418.0999755859375</c:v>
                </c:pt>
                <c:pt idx="4577">
                  <c:v>418.1999816894534</c:v>
                </c:pt>
                <c:pt idx="4578">
                  <c:v>418.2999877929687</c:v>
                </c:pt>
                <c:pt idx="4579">
                  <c:v>418.3999938964843</c:v>
                </c:pt>
                <c:pt idx="4580">
                  <c:v>418.5</c:v>
                </c:pt>
                <c:pt idx="4581">
                  <c:v>418.5999755859375</c:v>
                </c:pt>
                <c:pt idx="4582">
                  <c:v>418.6999816894534</c:v>
                </c:pt>
                <c:pt idx="4583">
                  <c:v>418.7999877929687</c:v>
                </c:pt>
                <c:pt idx="4584">
                  <c:v>418.8999938964843</c:v>
                </c:pt>
                <c:pt idx="4585">
                  <c:v>419.0</c:v>
                </c:pt>
                <c:pt idx="4586">
                  <c:v>419.0999755859375</c:v>
                </c:pt>
                <c:pt idx="4587">
                  <c:v>419.1999816894534</c:v>
                </c:pt>
                <c:pt idx="4588">
                  <c:v>419.2999877929687</c:v>
                </c:pt>
                <c:pt idx="4589">
                  <c:v>419.3999938964843</c:v>
                </c:pt>
                <c:pt idx="4590">
                  <c:v>419.5</c:v>
                </c:pt>
                <c:pt idx="4591">
                  <c:v>419.5999755859375</c:v>
                </c:pt>
                <c:pt idx="4592">
                  <c:v>419.6999816894534</c:v>
                </c:pt>
                <c:pt idx="4593">
                  <c:v>419.7999877929687</c:v>
                </c:pt>
                <c:pt idx="4594">
                  <c:v>419.8999938964843</c:v>
                </c:pt>
                <c:pt idx="4595">
                  <c:v>420.0</c:v>
                </c:pt>
                <c:pt idx="4596">
                  <c:v>420.0999755859375</c:v>
                </c:pt>
                <c:pt idx="4597">
                  <c:v>420.1999816894534</c:v>
                </c:pt>
                <c:pt idx="4598">
                  <c:v>420.2999877929687</c:v>
                </c:pt>
                <c:pt idx="4599">
                  <c:v>420.3999938964843</c:v>
                </c:pt>
                <c:pt idx="4600">
                  <c:v>420.5</c:v>
                </c:pt>
                <c:pt idx="4601">
                  <c:v>420.5999755859375</c:v>
                </c:pt>
                <c:pt idx="4602">
                  <c:v>420.6999816894534</c:v>
                </c:pt>
                <c:pt idx="4603">
                  <c:v>420.7999877929687</c:v>
                </c:pt>
                <c:pt idx="4604">
                  <c:v>420.8999938964843</c:v>
                </c:pt>
                <c:pt idx="4605">
                  <c:v>421.0</c:v>
                </c:pt>
                <c:pt idx="4606">
                  <c:v>421.0999755859375</c:v>
                </c:pt>
                <c:pt idx="4607">
                  <c:v>421.1999816894534</c:v>
                </c:pt>
                <c:pt idx="4608">
                  <c:v>421.2999877929687</c:v>
                </c:pt>
                <c:pt idx="4609">
                  <c:v>421.3999938964843</c:v>
                </c:pt>
                <c:pt idx="4610">
                  <c:v>421.5</c:v>
                </c:pt>
                <c:pt idx="4611">
                  <c:v>421.5999755859375</c:v>
                </c:pt>
                <c:pt idx="4612">
                  <c:v>421.6999816894534</c:v>
                </c:pt>
                <c:pt idx="4613">
                  <c:v>421.7999877929687</c:v>
                </c:pt>
                <c:pt idx="4614">
                  <c:v>421.8999938964843</c:v>
                </c:pt>
                <c:pt idx="4615">
                  <c:v>422.0</c:v>
                </c:pt>
                <c:pt idx="4616">
                  <c:v>422.0999755859375</c:v>
                </c:pt>
                <c:pt idx="4617">
                  <c:v>422.1999816894534</c:v>
                </c:pt>
                <c:pt idx="4618">
                  <c:v>422.2999877929687</c:v>
                </c:pt>
                <c:pt idx="4619">
                  <c:v>422.3999938964843</c:v>
                </c:pt>
                <c:pt idx="4620">
                  <c:v>422.5</c:v>
                </c:pt>
                <c:pt idx="4621">
                  <c:v>422.5999755859375</c:v>
                </c:pt>
                <c:pt idx="4622">
                  <c:v>422.6999816894534</c:v>
                </c:pt>
                <c:pt idx="4623">
                  <c:v>422.7999877929687</c:v>
                </c:pt>
                <c:pt idx="4624">
                  <c:v>422.8999938964843</c:v>
                </c:pt>
                <c:pt idx="4625">
                  <c:v>423.0</c:v>
                </c:pt>
                <c:pt idx="4626">
                  <c:v>423.0999755859375</c:v>
                </c:pt>
                <c:pt idx="4627">
                  <c:v>423.1999816894534</c:v>
                </c:pt>
                <c:pt idx="4628">
                  <c:v>423.2999877929687</c:v>
                </c:pt>
                <c:pt idx="4629">
                  <c:v>423.3999938964843</c:v>
                </c:pt>
                <c:pt idx="4630">
                  <c:v>423.5</c:v>
                </c:pt>
                <c:pt idx="4631">
                  <c:v>423.5999755859375</c:v>
                </c:pt>
                <c:pt idx="4632">
                  <c:v>423.6999816894534</c:v>
                </c:pt>
                <c:pt idx="4633">
                  <c:v>423.7999877929687</c:v>
                </c:pt>
                <c:pt idx="4634">
                  <c:v>423.8999938964843</c:v>
                </c:pt>
                <c:pt idx="4635">
                  <c:v>424.0</c:v>
                </c:pt>
                <c:pt idx="4636">
                  <c:v>424.0999755859375</c:v>
                </c:pt>
                <c:pt idx="4637">
                  <c:v>424.1999816894534</c:v>
                </c:pt>
                <c:pt idx="4638">
                  <c:v>424.2999877929687</c:v>
                </c:pt>
                <c:pt idx="4639">
                  <c:v>424.3999938964843</c:v>
                </c:pt>
                <c:pt idx="4640">
                  <c:v>424.5</c:v>
                </c:pt>
                <c:pt idx="4641">
                  <c:v>424.5999755859375</c:v>
                </c:pt>
                <c:pt idx="4642">
                  <c:v>424.6999816894534</c:v>
                </c:pt>
                <c:pt idx="4643">
                  <c:v>424.7999877929687</c:v>
                </c:pt>
                <c:pt idx="4644">
                  <c:v>424.8999938964843</c:v>
                </c:pt>
                <c:pt idx="4645">
                  <c:v>425.0</c:v>
                </c:pt>
                <c:pt idx="4646">
                  <c:v>425.0999755859375</c:v>
                </c:pt>
                <c:pt idx="4647">
                  <c:v>425.1999816894534</c:v>
                </c:pt>
                <c:pt idx="4648">
                  <c:v>425.2999877929687</c:v>
                </c:pt>
                <c:pt idx="4649">
                  <c:v>425.3999938964843</c:v>
                </c:pt>
                <c:pt idx="4650">
                  <c:v>425.5</c:v>
                </c:pt>
                <c:pt idx="4651">
                  <c:v>425.5999755859375</c:v>
                </c:pt>
                <c:pt idx="4652">
                  <c:v>425.6999816894534</c:v>
                </c:pt>
                <c:pt idx="4653">
                  <c:v>425.7999877929687</c:v>
                </c:pt>
                <c:pt idx="4654">
                  <c:v>425.8999938964843</c:v>
                </c:pt>
                <c:pt idx="4655">
                  <c:v>426.0</c:v>
                </c:pt>
                <c:pt idx="4656">
                  <c:v>426.0999755859375</c:v>
                </c:pt>
                <c:pt idx="4657">
                  <c:v>426.1999816894534</c:v>
                </c:pt>
                <c:pt idx="4658">
                  <c:v>426.2999877929687</c:v>
                </c:pt>
                <c:pt idx="4659">
                  <c:v>426.3999938964843</c:v>
                </c:pt>
                <c:pt idx="4660">
                  <c:v>426.5</c:v>
                </c:pt>
                <c:pt idx="4661">
                  <c:v>426.5999755859375</c:v>
                </c:pt>
                <c:pt idx="4662">
                  <c:v>426.6999816894534</c:v>
                </c:pt>
                <c:pt idx="4663">
                  <c:v>426.7999877929687</c:v>
                </c:pt>
                <c:pt idx="4664">
                  <c:v>426.8999938964843</c:v>
                </c:pt>
                <c:pt idx="4665">
                  <c:v>427.0</c:v>
                </c:pt>
                <c:pt idx="4666">
                  <c:v>427.0999755859375</c:v>
                </c:pt>
                <c:pt idx="4667">
                  <c:v>427.1999816894534</c:v>
                </c:pt>
                <c:pt idx="4668">
                  <c:v>427.2999877929687</c:v>
                </c:pt>
                <c:pt idx="4669">
                  <c:v>427.3999938964843</c:v>
                </c:pt>
                <c:pt idx="4670">
                  <c:v>427.5</c:v>
                </c:pt>
                <c:pt idx="4671">
                  <c:v>427.5999755859375</c:v>
                </c:pt>
                <c:pt idx="4672">
                  <c:v>427.6999816894534</c:v>
                </c:pt>
                <c:pt idx="4673">
                  <c:v>427.7999877929687</c:v>
                </c:pt>
                <c:pt idx="4674">
                  <c:v>427.8999938964843</c:v>
                </c:pt>
                <c:pt idx="4675">
                  <c:v>428.0</c:v>
                </c:pt>
                <c:pt idx="4676">
                  <c:v>428.0999755859375</c:v>
                </c:pt>
                <c:pt idx="4677">
                  <c:v>428.1999816894534</c:v>
                </c:pt>
                <c:pt idx="4678">
                  <c:v>428.2999877929687</c:v>
                </c:pt>
                <c:pt idx="4679">
                  <c:v>428.3999938964843</c:v>
                </c:pt>
                <c:pt idx="4680">
                  <c:v>428.5</c:v>
                </c:pt>
                <c:pt idx="4681">
                  <c:v>428.5999755859375</c:v>
                </c:pt>
                <c:pt idx="4682">
                  <c:v>428.6999816894534</c:v>
                </c:pt>
                <c:pt idx="4683">
                  <c:v>428.7999877929687</c:v>
                </c:pt>
                <c:pt idx="4684">
                  <c:v>428.8999938964843</c:v>
                </c:pt>
                <c:pt idx="4685">
                  <c:v>429.0</c:v>
                </c:pt>
                <c:pt idx="4686">
                  <c:v>429.0999755859375</c:v>
                </c:pt>
                <c:pt idx="4687">
                  <c:v>429.1999816894534</c:v>
                </c:pt>
                <c:pt idx="4688">
                  <c:v>429.2999877929687</c:v>
                </c:pt>
                <c:pt idx="4689">
                  <c:v>429.3999938964843</c:v>
                </c:pt>
                <c:pt idx="4690">
                  <c:v>429.5</c:v>
                </c:pt>
                <c:pt idx="4691">
                  <c:v>429.5999755859375</c:v>
                </c:pt>
                <c:pt idx="4692">
                  <c:v>429.6999816894534</c:v>
                </c:pt>
                <c:pt idx="4693">
                  <c:v>429.7999877929687</c:v>
                </c:pt>
                <c:pt idx="4694">
                  <c:v>429.8999938964843</c:v>
                </c:pt>
                <c:pt idx="4695">
                  <c:v>430.0</c:v>
                </c:pt>
                <c:pt idx="4696">
                  <c:v>430.0999755859375</c:v>
                </c:pt>
                <c:pt idx="4697">
                  <c:v>430.1999816894534</c:v>
                </c:pt>
                <c:pt idx="4698">
                  <c:v>430.2999877929687</c:v>
                </c:pt>
                <c:pt idx="4699">
                  <c:v>430.3999938964843</c:v>
                </c:pt>
                <c:pt idx="4700">
                  <c:v>430.5</c:v>
                </c:pt>
                <c:pt idx="4701">
                  <c:v>430.5999755859375</c:v>
                </c:pt>
                <c:pt idx="4702">
                  <c:v>430.6999816894534</c:v>
                </c:pt>
                <c:pt idx="4703">
                  <c:v>430.7999877929687</c:v>
                </c:pt>
                <c:pt idx="4704">
                  <c:v>430.8999938964843</c:v>
                </c:pt>
                <c:pt idx="4705">
                  <c:v>431.0</c:v>
                </c:pt>
                <c:pt idx="4706">
                  <c:v>431.0999755859375</c:v>
                </c:pt>
                <c:pt idx="4707">
                  <c:v>431.1999816894534</c:v>
                </c:pt>
                <c:pt idx="4708">
                  <c:v>431.2999877929687</c:v>
                </c:pt>
                <c:pt idx="4709">
                  <c:v>431.3999938964843</c:v>
                </c:pt>
                <c:pt idx="4710">
                  <c:v>431.5</c:v>
                </c:pt>
                <c:pt idx="4711">
                  <c:v>431.5999755859375</c:v>
                </c:pt>
                <c:pt idx="4712">
                  <c:v>431.6999816894534</c:v>
                </c:pt>
                <c:pt idx="4713">
                  <c:v>431.7999877929687</c:v>
                </c:pt>
                <c:pt idx="4714">
                  <c:v>431.8999938964843</c:v>
                </c:pt>
                <c:pt idx="4715">
                  <c:v>432.0</c:v>
                </c:pt>
                <c:pt idx="4716">
                  <c:v>432.0999755859375</c:v>
                </c:pt>
                <c:pt idx="4717">
                  <c:v>432.1999816894534</c:v>
                </c:pt>
                <c:pt idx="4718">
                  <c:v>432.2999877929687</c:v>
                </c:pt>
                <c:pt idx="4719">
                  <c:v>432.3999938964843</c:v>
                </c:pt>
                <c:pt idx="4720">
                  <c:v>432.5</c:v>
                </c:pt>
                <c:pt idx="4721">
                  <c:v>432.5999755859375</c:v>
                </c:pt>
                <c:pt idx="4722">
                  <c:v>432.6999816894534</c:v>
                </c:pt>
                <c:pt idx="4723">
                  <c:v>432.7999877929687</c:v>
                </c:pt>
                <c:pt idx="4724">
                  <c:v>432.8999938964843</c:v>
                </c:pt>
                <c:pt idx="4725">
                  <c:v>433.0</c:v>
                </c:pt>
                <c:pt idx="4726">
                  <c:v>433.0999755859375</c:v>
                </c:pt>
                <c:pt idx="4727">
                  <c:v>433.1999816894534</c:v>
                </c:pt>
                <c:pt idx="4728">
                  <c:v>433.2999877929687</c:v>
                </c:pt>
                <c:pt idx="4729">
                  <c:v>433.3999938964843</c:v>
                </c:pt>
                <c:pt idx="4730">
                  <c:v>433.5</c:v>
                </c:pt>
                <c:pt idx="4731">
                  <c:v>433.5999755859375</c:v>
                </c:pt>
                <c:pt idx="4732">
                  <c:v>433.6999816894534</c:v>
                </c:pt>
                <c:pt idx="4733">
                  <c:v>433.7999877929687</c:v>
                </c:pt>
                <c:pt idx="4734">
                  <c:v>433.8999938964843</c:v>
                </c:pt>
                <c:pt idx="4735">
                  <c:v>434.0</c:v>
                </c:pt>
                <c:pt idx="4736">
                  <c:v>434.0999755859375</c:v>
                </c:pt>
                <c:pt idx="4737">
                  <c:v>434.1999816894534</c:v>
                </c:pt>
                <c:pt idx="4738">
                  <c:v>434.2999877929687</c:v>
                </c:pt>
                <c:pt idx="4739">
                  <c:v>434.3999938964843</c:v>
                </c:pt>
                <c:pt idx="4740">
                  <c:v>434.5</c:v>
                </c:pt>
                <c:pt idx="4741">
                  <c:v>434.5999755859375</c:v>
                </c:pt>
                <c:pt idx="4742">
                  <c:v>434.6999816894534</c:v>
                </c:pt>
                <c:pt idx="4743">
                  <c:v>434.7999877929687</c:v>
                </c:pt>
                <c:pt idx="4744">
                  <c:v>434.8999938964843</c:v>
                </c:pt>
                <c:pt idx="4745">
                  <c:v>435.0</c:v>
                </c:pt>
                <c:pt idx="4746">
                  <c:v>435.0999755859375</c:v>
                </c:pt>
                <c:pt idx="4747">
                  <c:v>435.1999816894534</c:v>
                </c:pt>
                <c:pt idx="4748">
                  <c:v>435.2999877929687</c:v>
                </c:pt>
                <c:pt idx="4749">
                  <c:v>435.3999938964843</c:v>
                </c:pt>
                <c:pt idx="4750">
                  <c:v>435.5</c:v>
                </c:pt>
                <c:pt idx="4751">
                  <c:v>435.5999755859375</c:v>
                </c:pt>
                <c:pt idx="4752">
                  <c:v>435.6999816894534</c:v>
                </c:pt>
                <c:pt idx="4753">
                  <c:v>435.7999877929687</c:v>
                </c:pt>
                <c:pt idx="4754">
                  <c:v>435.8999938964843</c:v>
                </c:pt>
                <c:pt idx="4755">
                  <c:v>436.0</c:v>
                </c:pt>
                <c:pt idx="4756">
                  <c:v>436.0999755859375</c:v>
                </c:pt>
                <c:pt idx="4757">
                  <c:v>436.1999816894534</c:v>
                </c:pt>
                <c:pt idx="4758">
                  <c:v>436.2999877929687</c:v>
                </c:pt>
                <c:pt idx="4759">
                  <c:v>436.3999938964843</c:v>
                </c:pt>
                <c:pt idx="4760">
                  <c:v>436.5</c:v>
                </c:pt>
                <c:pt idx="4761">
                  <c:v>436.5999755859375</c:v>
                </c:pt>
                <c:pt idx="4762">
                  <c:v>436.6999816894534</c:v>
                </c:pt>
                <c:pt idx="4763">
                  <c:v>436.7999877929687</c:v>
                </c:pt>
                <c:pt idx="4764">
                  <c:v>436.8999938964843</c:v>
                </c:pt>
                <c:pt idx="4765">
                  <c:v>437.0</c:v>
                </c:pt>
                <c:pt idx="4766">
                  <c:v>437.0999755859375</c:v>
                </c:pt>
                <c:pt idx="4767">
                  <c:v>437.1999816894534</c:v>
                </c:pt>
                <c:pt idx="4768">
                  <c:v>437.2999877929687</c:v>
                </c:pt>
                <c:pt idx="4769">
                  <c:v>437.3999938964843</c:v>
                </c:pt>
                <c:pt idx="4770">
                  <c:v>437.5</c:v>
                </c:pt>
                <c:pt idx="4771">
                  <c:v>437.5999755859375</c:v>
                </c:pt>
                <c:pt idx="4772">
                  <c:v>437.6999816894534</c:v>
                </c:pt>
                <c:pt idx="4773">
                  <c:v>437.7999877929687</c:v>
                </c:pt>
                <c:pt idx="4774">
                  <c:v>437.8999938964843</c:v>
                </c:pt>
                <c:pt idx="4775">
                  <c:v>438.0</c:v>
                </c:pt>
                <c:pt idx="4776">
                  <c:v>438.0999755859375</c:v>
                </c:pt>
                <c:pt idx="4777">
                  <c:v>438.1999816894534</c:v>
                </c:pt>
                <c:pt idx="4778">
                  <c:v>438.2999877929687</c:v>
                </c:pt>
                <c:pt idx="4779">
                  <c:v>438.3999938964843</c:v>
                </c:pt>
                <c:pt idx="4780">
                  <c:v>438.5</c:v>
                </c:pt>
                <c:pt idx="4781">
                  <c:v>438.5999755859375</c:v>
                </c:pt>
                <c:pt idx="4782">
                  <c:v>438.6999816894534</c:v>
                </c:pt>
                <c:pt idx="4783">
                  <c:v>438.7999877929687</c:v>
                </c:pt>
                <c:pt idx="4784">
                  <c:v>438.8999938964843</c:v>
                </c:pt>
                <c:pt idx="4785">
                  <c:v>439.0</c:v>
                </c:pt>
                <c:pt idx="4786">
                  <c:v>439.0999755859375</c:v>
                </c:pt>
                <c:pt idx="4787">
                  <c:v>439.1999816894534</c:v>
                </c:pt>
                <c:pt idx="4788">
                  <c:v>439.2999877929687</c:v>
                </c:pt>
                <c:pt idx="4789">
                  <c:v>439.3999938964843</c:v>
                </c:pt>
                <c:pt idx="4790">
                  <c:v>439.5</c:v>
                </c:pt>
                <c:pt idx="4791">
                  <c:v>439.5999755859375</c:v>
                </c:pt>
                <c:pt idx="4792">
                  <c:v>439.6999816894534</c:v>
                </c:pt>
                <c:pt idx="4793">
                  <c:v>439.7999877929687</c:v>
                </c:pt>
                <c:pt idx="4794">
                  <c:v>439.8999938964843</c:v>
                </c:pt>
                <c:pt idx="4795">
                  <c:v>440.0</c:v>
                </c:pt>
                <c:pt idx="4796">
                  <c:v>440.0999755859375</c:v>
                </c:pt>
                <c:pt idx="4797">
                  <c:v>440.1999816894534</c:v>
                </c:pt>
                <c:pt idx="4798">
                  <c:v>440.2999877929687</c:v>
                </c:pt>
                <c:pt idx="4799">
                  <c:v>440.3999938964843</c:v>
                </c:pt>
                <c:pt idx="4800">
                  <c:v>440.5</c:v>
                </c:pt>
                <c:pt idx="4801">
                  <c:v>440.5999755859375</c:v>
                </c:pt>
                <c:pt idx="4802">
                  <c:v>440.6999816894534</c:v>
                </c:pt>
                <c:pt idx="4803">
                  <c:v>440.7999877929687</c:v>
                </c:pt>
                <c:pt idx="4804">
                  <c:v>440.8999938964843</c:v>
                </c:pt>
                <c:pt idx="4805">
                  <c:v>441.0</c:v>
                </c:pt>
                <c:pt idx="4806">
                  <c:v>441.0999755859375</c:v>
                </c:pt>
                <c:pt idx="4807">
                  <c:v>441.1999816894534</c:v>
                </c:pt>
                <c:pt idx="4808">
                  <c:v>441.2999877929687</c:v>
                </c:pt>
                <c:pt idx="4809">
                  <c:v>441.3999938964843</c:v>
                </c:pt>
                <c:pt idx="4810">
                  <c:v>441.5</c:v>
                </c:pt>
                <c:pt idx="4811">
                  <c:v>441.5999755859375</c:v>
                </c:pt>
                <c:pt idx="4812">
                  <c:v>441.6999816894534</c:v>
                </c:pt>
                <c:pt idx="4813">
                  <c:v>441.7999877929687</c:v>
                </c:pt>
                <c:pt idx="4814">
                  <c:v>441.8999938964843</c:v>
                </c:pt>
                <c:pt idx="4815">
                  <c:v>442.0</c:v>
                </c:pt>
                <c:pt idx="4816">
                  <c:v>442.0999755859375</c:v>
                </c:pt>
                <c:pt idx="4817">
                  <c:v>442.1999816894534</c:v>
                </c:pt>
                <c:pt idx="4818">
                  <c:v>442.2999877929687</c:v>
                </c:pt>
                <c:pt idx="4819">
                  <c:v>442.3999938964843</c:v>
                </c:pt>
                <c:pt idx="4820">
                  <c:v>442.5</c:v>
                </c:pt>
                <c:pt idx="4821">
                  <c:v>442.5999755859375</c:v>
                </c:pt>
                <c:pt idx="4822">
                  <c:v>442.6999816894534</c:v>
                </c:pt>
                <c:pt idx="4823">
                  <c:v>442.7999877929687</c:v>
                </c:pt>
                <c:pt idx="4824">
                  <c:v>442.8999938964843</c:v>
                </c:pt>
                <c:pt idx="4825">
                  <c:v>443.0</c:v>
                </c:pt>
                <c:pt idx="4826">
                  <c:v>443.0999755859375</c:v>
                </c:pt>
                <c:pt idx="4827">
                  <c:v>443.1999816894534</c:v>
                </c:pt>
                <c:pt idx="4828">
                  <c:v>443.2999877929687</c:v>
                </c:pt>
                <c:pt idx="4829">
                  <c:v>443.3999938964843</c:v>
                </c:pt>
                <c:pt idx="4830">
                  <c:v>443.5</c:v>
                </c:pt>
                <c:pt idx="4831">
                  <c:v>443.5999755859375</c:v>
                </c:pt>
                <c:pt idx="4832">
                  <c:v>443.6999816894534</c:v>
                </c:pt>
                <c:pt idx="4833">
                  <c:v>443.7999877929687</c:v>
                </c:pt>
                <c:pt idx="4834">
                  <c:v>443.8999938964843</c:v>
                </c:pt>
                <c:pt idx="4835">
                  <c:v>444.0</c:v>
                </c:pt>
                <c:pt idx="4836">
                  <c:v>444.0999755859375</c:v>
                </c:pt>
                <c:pt idx="4837">
                  <c:v>444.1999816894534</c:v>
                </c:pt>
                <c:pt idx="4838">
                  <c:v>444.2999877929687</c:v>
                </c:pt>
                <c:pt idx="4839">
                  <c:v>444.3999938964843</c:v>
                </c:pt>
                <c:pt idx="4840">
                  <c:v>444.5</c:v>
                </c:pt>
                <c:pt idx="4841">
                  <c:v>444.5999755859375</c:v>
                </c:pt>
                <c:pt idx="4842">
                  <c:v>444.6999816894534</c:v>
                </c:pt>
                <c:pt idx="4843">
                  <c:v>444.7999877929687</c:v>
                </c:pt>
                <c:pt idx="4844">
                  <c:v>444.8999938964843</c:v>
                </c:pt>
                <c:pt idx="4845">
                  <c:v>445.0</c:v>
                </c:pt>
                <c:pt idx="4846">
                  <c:v>445.0999755859375</c:v>
                </c:pt>
                <c:pt idx="4847">
                  <c:v>445.1999816894534</c:v>
                </c:pt>
                <c:pt idx="4848">
                  <c:v>445.2999877929687</c:v>
                </c:pt>
                <c:pt idx="4849">
                  <c:v>445.3999938964843</c:v>
                </c:pt>
                <c:pt idx="4850">
                  <c:v>445.5</c:v>
                </c:pt>
                <c:pt idx="4851">
                  <c:v>445.5999755859375</c:v>
                </c:pt>
                <c:pt idx="4852">
                  <c:v>445.6999816894534</c:v>
                </c:pt>
                <c:pt idx="4853">
                  <c:v>445.7999877929687</c:v>
                </c:pt>
                <c:pt idx="4854">
                  <c:v>445.8999938964843</c:v>
                </c:pt>
                <c:pt idx="4855">
                  <c:v>446.0</c:v>
                </c:pt>
                <c:pt idx="4856">
                  <c:v>446.0999755859375</c:v>
                </c:pt>
                <c:pt idx="4857">
                  <c:v>446.1999816894534</c:v>
                </c:pt>
                <c:pt idx="4858">
                  <c:v>446.2999877929687</c:v>
                </c:pt>
                <c:pt idx="4859">
                  <c:v>446.3999938964843</c:v>
                </c:pt>
                <c:pt idx="4860">
                  <c:v>446.5</c:v>
                </c:pt>
                <c:pt idx="4861">
                  <c:v>446.5999755859375</c:v>
                </c:pt>
                <c:pt idx="4862">
                  <c:v>446.6999816894534</c:v>
                </c:pt>
                <c:pt idx="4863">
                  <c:v>446.7999877929687</c:v>
                </c:pt>
                <c:pt idx="4864">
                  <c:v>446.8999938964843</c:v>
                </c:pt>
                <c:pt idx="4865">
                  <c:v>447.0</c:v>
                </c:pt>
                <c:pt idx="4866">
                  <c:v>447.0999755859375</c:v>
                </c:pt>
                <c:pt idx="4867">
                  <c:v>447.1999816894534</c:v>
                </c:pt>
                <c:pt idx="4868">
                  <c:v>447.2999877929687</c:v>
                </c:pt>
                <c:pt idx="4869">
                  <c:v>447.3999938964843</c:v>
                </c:pt>
                <c:pt idx="4870">
                  <c:v>447.5</c:v>
                </c:pt>
                <c:pt idx="4871">
                  <c:v>447.5999755859375</c:v>
                </c:pt>
                <c:pt idx="4872">
                  <c:v>447.6999816894534</c:v>
                </c:pt>
                <c:pt idx="4873">
                  <c:v>447.7999877929687</c:v>
                </c:pt>
                <c:pt idx="4874">
                  <c:v>447.8999938964843</c:v>
                </c:pt>
                <c:pt idx="4875">
                  <c:v>448.0</c:v>
                </c:pt>
                <c:pt idx="4876">
                  <c:v>448.0999755859375</c:v>
                </c:pt>
                <c:pt idx="4877">
                  <c:v>448.1999816894534</c:v>
                </c:pt>
                <c:pt idx="4878">
                  <c:v>448.2999877929687</c:v>
                </c:pt>
                <c:pt idx="4879">
                  <c:v>448.3999938964843</c:v>
                </c:pt>
                <c:pt idx="4880">
                  <c:v>448.5</c:v>
                </c:pt>
                <c:pt idx="4881">
                  <c:v>448.5999755859375</c:v>
                </c:pt>
                <c:pt idx="4882">
                  <c:v>448.6999816894534</c:v>
                </c:pt>
                <c:pt idx="4883">
                  <c:v>448.7999877929687</c:v>
                </c:pt>
                <c:pt idx="4884">
                  <c:v>448.8999938964843</c:v>
                </c:pt>
                <c:pt idx="4885">
                  <c:v>449.0</c:v>
                </c:pt>
                <c:pt idx="4886">
                  <c:v>449.0999755859375</c:v>
                </c:pt>
                <c:pt idx="4887">
                  <c:v>449.1999816894534</c:v>
                </c:pt>
                <c:pt idx="4888">
                  <c:v>449.2999877929687</c:v>
                </c:pt>
                <c:pt idx="4889">
                  <c:v>449.3999938964843</c:v>
                </c:pt>
                <c:pt idx="4890">
                  <c:v>449.5</c:v>
                </c:pt>
                <c:pt idx="4891">
                  <c:v>449.5999755859375</c:v>
                </c:pt>
                <c:pt idx="4892">
                  <c:v>449.6999816894534</c:v>
                </c:pt>
                <c:pt idx="4893">
                  <c:v>449.7999877929687</c:v>
                </c:pt>
                <c:pt idx="4894">
                  <c:v>449.8999938964843</c:v>
                </c:pt>
                <c:pt idx="4895">
                  <c:v>450.0</c:v>
                </c:pt>
                <c:pt idx="4896">
                  <c:v>450.0999755859375</c:v>
                </c:pt>
                <c:pt idx="4897">
                  <c:v>450.1999816894534</c:v>
                </c:pt>
                <c:pt idx="4898">
                  <c:v>450.2999877929687</c:v>
                </c:pt>
                <c:pt idx="4899">
                  <c:v>450.3999938964843</c:v>
                </c:pt>
                <c:pt idx="4900">
                  <c:v>450.5</c:v>
                </c:pt>
                <c:pt idx="4901">
                  <c:v>450.5999755859375</c:v>
                </c:pt>
                <c:pt idx="4902">
                  <c:v>450.6999816894534</c:v>
                </c:pt>
                <c:pt idx="4903">
                  <c:v>450.7999877929687</c:v>
                </c:pt>
                <c:pt idx="4904">
                  <c:v>450.8999938964843</c:v>
                </c:pt>
                <c:pt idx="4905">
                  <c:v>451.0</c:v>
                </c:pt>
                <c:pt idx="4906">
                  <c:v>451.0999755859375</c:v>
                </c:pt>
                <c:pt idx="4907">
                  <c:v>451.1999816894534</c:v>
                </c:pt>
                <c:pt idx="4908">
                  <c:v>451.2999877929687</c:v>
                </c:pt>
                <c:pt idx="4909">
                  <c:v>451.3999938964843</c:v>
                </c:pt>
                <c:pt idx="4910">
                  <c:v>451.5</c:v>
                </c:pt>
                <c:pt idx="4911">
                  <c:v>451.5999755859375</c:v>
                </c:pt>
                <c:pt idx="4912">
                  <c:v>451.6999816894534</c:v>
                </c:pt>
                <c:pt idx="4913">
                  <c:v>451.7999877929687</c:v>
                </c:pt>
                <c:pt idx="4914">
                  <c:v>451.8999938964843</c:v>
                </c:pt>
                <c:pt idx="4915">
                  <c:v>452.0</c:v>
                </c:pt>
                <c:pt idx="4916">
                  <c:v>452.0999755859375</c:v>
                </c:pt>
                <c:pt idx="4917">
                  <c:v>452.1999816894534</c:v>
                </c:pt>
                <c:pt idx="4918">
                  <c:v>452.2999877929687</c:v>
                </c:pt>
                <c:pt idx="4919">
                  <c:v>452.3999938964843</c:v>
                </c:pt>
                <c:pt idx="4920">
                  <c:v>452.5</c:v>
                </c:pt>
                <c:pt idx="4921">
                  <c:v>452.5999755859375</c:v>
                </c:pt>
                <c:pt idx="4922">
                  <c:v>452.6999816894534</c:v>
                </c:pt>
                <c:pt idx="4923">
                  <c:v>452.7999877929687</c:v>
                </c:pt>
                <c:pt idx="4924">
                  <c:v>452.8999938964843</c:v>
                </c:pt>
                <c:pt idx="4925">
                  <c:v>453.0</c:v>
                </c:pt>
                <c:pt idx="4926">
                  <c:v>453.0999755859375</c:v>
                </c:pt>
                <c:pt idx="4927">
                  <c:v>453.1999816894534</c:v>
                </c:pt>
                <c:pt idx="4928">
                  <c:v>453.2999877929687</c:v>
                </c:pt>
                <c:pt idx="4929">
                  <c:v>453.3999938964843</c:v>
                </c:pt>
                <c:pt idx="4930">
                  <c:v>453.5</c:v>
                </c:pt>
                <c:pt idx="4931">
                  <c:v>453.5999755859375</c:v>
                </c:pt>
                <c:pt idx="4932">
                  <c:v>453.6999816894534</c:v>
                </c:pt>
                <c:pt idx="4933">
                  <c:v>453.7999877929687</c:v>
                </c:pt>
                <c:pt idx="4934">
                  <c:v>453.8999938964843</c:v>
                </c:pt>
                <c:pt idx="4935">
                  <c:v>454.0</c:v>
                </c:pt>
                <c:pt idx="4936">
                  <c:v>454.0999755859375</c:v>
                </c:pt>
                <c:pt idx="4937">
                  <c:v>454.1999816894534</c:v>
                </c:pt>
                <c:pt idx="4938">
                  <c:v>454.2999877929687</c:v>
                </c:pt>
                <c:pt idx="4939">
                  <c:v>454.3999938964843</c:v>
                </c:pt>
                <c:pt idx="4940">
                  <c:v>454.5</c:v>
                </c:pt>
                <c:pt idx="4941">
                  <c:v>454.5999755859375</c:v>
                </c:pt>
                <c:pt idx="4942">
                  <c:v>454.6999816894534</c:v>
                </c:pt>
                <c:pt idx="4943">
                  <c:v>454.7999877929687</c:v>
                </c:pt>
                <c:pt idx="4944">
                  <c:v>454.8999938964843</c:v>
                </c:pt>
                <c:pt idx="4945">
                  <c:v>455.0</c:v>
                </c:pt>
                <c:pt idx="4946">
                  <c:v>455.0999755859375</c:v>
                </c:pt>
                <c:pt idx="4947">
                  <c:v>455.1999816894534</c:v>
                </c:pt>
                <c:pt idx="4948">
                  <c:v>455.2999877929687</c:v>
                </c:pt>
                <c:pt idx="4949">
                  <c:v>455.3999938964843</c:v>
                </c:pt>
                <c:pt idx="4950">
                  <c:v>455.5</c:v>
                </c:pt>
                <c:pt idx="4951">
                  <c:v>455.5999755859375</c:v>
                </c:pt>
                <c:pt idx="4952">
                  <c:v>455.6999816894534</c:v>
                </c:pt>
                <c:pt idx="4953">
                  <c:v>455.7999877929687</c:v>
                </c:pt>
                <c:pt idx="4954">
                  <c:v>455.8999938964843</c:v>
                </c:pt>
                <c:pt idx="4955">
                  <c:v>456.0</c:v>
                </c:pt>
                <c:pt idx="4956">
                  <c:v>456.0999755859375</c:v>
                </c:pt>
                <c:pt idx="4957">
                  <c:v>456.1999816894534</c:v>
                </c:pt>
                <c:pt idx="4958">
                  <c:v>456.2999877929687</c:v>
                </c:pt>
                <c:pt idx="4959">
                  <c:v>456.3999938964843</c:v>
                </c:pt>
                <c:pt idx="4960">
                  <c:v>456.5</c:v>
                </c:pt>
                <c:pt idx="4961">
                  <c:v>456.5999755859375</c:v>
                </c:pt>
                <c:pt idx="4962">
                  <c:v>456.6999816894534</c:v>
                </c:pt>
                <c:pt idx="4963">
                  <c:v>456.7999877929687</c:v>
                </c:pt>
                <c:pt idx="4964">
                  <c:v>456.8999938964843</c:v>
                </c:pt>
                <c:pt idx="4965">
                  <c:v>457.0</c:v>
                </c:pt>
                <c:pt idx="4966">
                  <c:v>457.0999755859375</c:v>
                </c:pt>
                <c:pt idx="4967">
                  <c:v>457.1999816894534</c:v>
                </c:pt>
                <c:pt idx="4968">
                  <c:v>457.2999877929687</c:v>
                </c:pt>
                <c:pt idx="4969">
                  <c:v>457.3999938964843</c:v>
                </c:pt>
                <c:pt idx="4970">
                  <c:v>457.5</c:v>
                </c:pt>
                <c:pt idx="4971">
                  <c:v>457.5999755859375</c:v>
                </c:pt>
                <c:pt idx="4972">
                  <c:v>457.6999816894534</c:v>
                </c:pt>
                <c:pt idx="4973">
                  <c:v>457.7999877929687</c:v>
                </c:pt>
                <c:pt idx="4974">
                  <c:v>457.8999938964843</c:v>
                </c:pt>
                <c:pt idx="4975">
                  <c:v>458.0</c:v>
                </c:pt>
                <c:pt idx="4976">
                  <c:v>458.0999755859375</c:v>
                </c:pt>
                <c:pt idx="4977">
                  <c:v>458.1999816894534</c:v>
                </c:pt>
                <c:pt idx="4978">
                  <c:v>458.2999877929687</c:v>
                </c:pt>
                <c:pt idx="4979">
                  <c:v>458.3999938964843</c:v>
                </c:pt>
                <c:pt idx="4980">
                  <c:v>458.5</c:v>
                </c:pt>
                <c:pt idx="4981">
                  <c:v>458.5999755859375</c:v>
                </c:pt>
                <c:pt idx="4982">
                  <c:v>458.6999816894534</c:v>
                </c:pt>
                <c:pt idx="4983">
                  <c:v>458.7999877929687</c:v>
                </c:pt>
                <c:pt idx="4984">
                  <c:v>458.8999938964843</c:v>
                </c:pt>
                <c:pt idx="4985">
                  <c:v>459.0</c:v>
                </c:pt>
                <c:pt idx="4986">
                  <c:v>459.0999755859375</c:v>
                </c:pt>
                <c:pt idx="4987">
                  <c:v>459.1999816894534</c:v>
                </c:pt>
                <c:pt idx="4988">
                  <c:v>459.2999877929687</c:v>
                </c:pt>
                <c:pt idx="4989">
                  <c:v>459.3999938964843</c:v>
                </c:pt>
                <c:pt idx="4990">
                  <c:v>459.5</c:v>
                </c:pt>
                <c:pt idx="4991">
                  <c:v>459.5999755859375</c:v>
                </c:pt>
                <c:pt idx="4992">
                  <c:v>459.6999816894534</c:v>
                </c:pt>
                <c:pt idx="4993">
                  <c:v>459.7999877929687</c:v>
                </c:pt>
                <c:pt idx="4994">
                  <c:v>459.8999938964843</c:v>
                </c:pt>
                <c:pt idx="4995">
                  <c:v>460.0</c:v>
                </c:pt>
                <c:pt idx="4996">
                  <c:v>460.0999755859375</c:v>
                </c:pt>
                <c:pt idx="4997">
                  <c:v>460.1999816894534</c:v>
                </c:pt>
                <c:pt idx="4998">
                  <c:v>460.2999877929687</c:v>
                </c:pt>
                <c:pt idx="4999">
                  <c:v>460.3999938964843</c:v>
                </c:pt>
                <c:pt idx="5000">
                  <c:v>460.5</c:v>
                </c:pt>
                <c:pt idx="5001">
                  <c:v>460.5999755859375</c:v>
                </c:pt>
                <c:pt idx="5002">
                  <c:v>460.6999816894534</c:v>
                </c:pt>
                <c:pt idx="5003">
                  <c:v>460.7999877929687</c:v>
                </c:pt>
                <c:pt idx="5004">
                  <c:v>460.8999938964843</c:v>
                </c:pt>
                <c:pt idx="5005">
                  <c:v>461.0</c:v>
                </c:pt>
                <c:pt idx="5006">
                  <c:v>461.0999755859375</c:v>
                </c:pt>
                <c:pt idx="5007">
                  <c:v>461.1999816894534</c:v>
                </c:pt>
                <c:pt idx="5008">
                  <c:v>461.2999877929687</c:v>
                </c:pt>
                <c:pt idx="5009">
                  <c:v>461.3999938964843</c:v>
                </c:pt>
                <c:pt idx="5010">
                  <c:v>461.5</c:v>
                </c:pt>
                <c:pt idx="5011">
                  <c:v>461.5999755859375</c:v>
                </c:pt>
                <c:pt idx="5012">
                  <c:v>461.6999816894534</c:v>
                </c:pt>
                <c:pt idx="5013">
                  <c:v>461.7999877929687</c:v>
                </c:pt>
                <c:pt idx="5014">
                  <c:v>461.8999938964843</c:v>
                </c:pt>
                <c:pt idx="5015">
                  <c:v>462.0</c:v>
                </c:pt>
                <c:pt idx="5016">
                  <c:v>462.0999755859375</c:v>
                </c:pt>
                <c:pt idx="5017">
                  <c:v>462.1999816894534</c:v>
                </c:pt>
                <c:pt idx="5018">
                  <c:v>462.2999877929687</c:v>
                </c:pt>
                <c:pt idx="5019">
                  <c:v>462.3999938964843</c:v>
                </c:pt>
                <c:pt idx="5020">
                  <c:v>462.5</c:v>
                </c:pt>
                <c:pt idx="5021">
                  <c:v>462.5999755859375</c:v>
                </c:pt>
                <c:pt idx="5022">
                  <c:v>462.6999816894534</c:v>
                </c:pt>
                <c:pt idx="5023">
                  <c:v>462.7999877929687</c:v>
                </c:pt>
                <c:pt idx="5024">
                  <c:v>462.8999938964843</c:v>
                </c:pt>
                <c:pt idx="5025">
                  <c:v>463.0</c:v>
                </c:pt>
                <c:pt idx="5026">
                  <c:v>463.0999755859375</c:v>
                </c:pt>
                <c:pt idx="5027">
                  <c:v>463.1999816894534</c:v>
                </c:pt>
                <c:pt idx="5028">
                  <c:v>463.2999877929687</c:v>
                </c:pt>
                <c:pt idx="5029">
                  <c:v>463.3999938964843</c:v>
                </c:pt>
                <c:pt idx="5030">
                  <c:v>463.5</c:v>
                </c:pt>
                <c:pt idx="5031">
                  <c:v>463.5999755859375</c:v>
                </c:pt>
                <c:pt idx="5032">
                  <c:v>463.6999816894534</c:v>
                </c:pt>
                <c:pt idx="5033">
                  <c:v>463.7999877929687</c:v>
                </c:pt>
                <c:pt idx="5034">
                  <c:v>463.8999938964843</c:v>
                </c:pt>
                <c:pt idx="5035">
                  <c:v>464.0</c:v>
                </c:pt>
                <c:pt idx="5036">
                  <c:v>464.0999755859375</c:v>
                </c:pt>
                <c:pt idx="5037">
                  <c:v>464.1999816894534</c:v>
                </c:pt>
                <c:pt idx="5038">
                  <c:v>464.2999877929687</c:v>
                </c:pt>
                <c:pt idx="5039">
                  <c:v>464.3999938964843</c:v>
                </c:pt>
                <c:pt idx="5040">
                  <c:v>464.5</c:v>
                </c:pt>
                <c:pt idx="5041">
                  <c:v>464.5999755859375</c:v>
                </c:pt>
                <c:pt idx="5042">
                  <c:v>464.6999816894534</c:v>
                </c:pt>
                <c:pt idx="5043">
                  <c:v>464.7999877929687</c:v>
                </c:pt>
                <c:pt idx="5044">
                  <c:v>464.8999938964843</c:v>
                </c:pt>
                <c:pt idx="5045">
                  <c:v>465.0</c:v>
                </c:pt>
                <c:pt idx="5046">
                  <c:v>465.0999755859375</c:v>
                </c:pt>
                <c:pt idx="5047">
                  <c:v>465.1999816894534</c:v>
                </c:pt>
                <c:pt idx="5048">
                  <c:v>465.2999877929687</c:v>
                </c:pt>
                <c:pt idx="5049">
                  <c:v>465.3999938964843</c:v>
                </c:pt>
                <c:pt idx="5050">
                  <c:v>465.5</c:v>
                </c:pt>
                <c:pt idx="5051">
                  <c:v>465.5999755859375</c:v>
                </c:pt>
                <c:pt idx="5052">
                  <c:v>465.6999816894534</c:v>
                </c:pt>
                <c:pt idx="5053">
                  <c:v>465.7999877929687</c:v>
                </c:pt>
                <c:pt idx="5054">
                  <c:v>465.8999938964843</c:v>
                </c:pt>
                <c:pt idx="5055">
                  <c:v>466.0</c:v>
                </c:pt>
                <c:pt idx="5056">
                  <c:v>466.0999755859375</c:v>
                </c:pt>
                <c:pt idx="5057">
                  <c:v>466.1999816894534</c:v>
                </c:pt>
                <c:pt idx="5058">
                  <c:v>466.2999877929687</c:v>
                </c:pt>
                <c:pt idx="5059">
                  <c:v>466.3999938964843</c:v>
                </c:pt>
                <c:pt idx="5060">
                  <c:v>466.5</c:v>
                </c:pt>
                <c:pt idx="5061">
                  <c:v>466.5999755859375</c:v>
                </c:pt>
                <c:pt idx="5062">
                  <c:v>466.6999816894534</c:v>
                </c:pt>
                <c:pt idx="5063">
                  <c:v>466.7999877929687</c:v>
                </c:pt>
                <c:pt idx="5064">
                  <c:v>466.8999938964843</c:v>
                </c:pt>
                <c:pt idx="5065">
                  <c:v>467.0</c:v>
                </c:pt>
                <c:pt idx="5066">
                  <c:v>467.0999755859375</c:v>
                </c:pt>
                <c:pt idx="5067">
                  <c:v>467.1999816894534</c:v>
                </c:pt>
                <c:pt idx="5068">
                  <c:v>467.2999877929687</c:v>
                </c:pt>
                <c:pt idx="5069">
                  <c:v>467.3999938964843</c:v>
                </c:pt>
                <c:pt idx="5070">
                  <c:v>467.5</c:v>
                </c:pt>
                <c:pt idx="5071">
                  <c:v>467.5999755859375</c:v>
                </c:pt>
                <c:pt idx="5072">
                  <c:v>467.6999816894534</c:v>
                </c:pt>
                <c:pt idx="5073">
                  <c:v>467.7999877929687</c:v>
                </c:pt>
                <c:pt idx="5074">
                  <c:v>467.8999938964843</c:v>
                </c:pt>
                <c:pt idx="5075">
                  <c:v>468.0</c:v>
                </c:pt>
                <c:pt idx="5076">
                  <c:v>468.0999755859375</c:v>
                </c:pt>
                <c:pt idx="5077">
                  <c:v>468.1999816894534</c:v>
                </c:pt>
                <c:pt idx="5078">
                  <c:v>468.2999877929687</c:v>
                </c:pt>
                <c:pt idx="5079">
                  <c:v>468.3999938964843</c:v>
                </c:pt>
                <c:pt idx="5080">
                  <c:v>468.5</c:v>
                </c:pt>
                <c:pt idx="5081">
                  <c:v>468.5999755859375</c:v>
                </c:pt>
                <c:pt idx="5082">
                  <c:v>468.6999816894534</c:v>
                </c:pt>
                <c:pt idx="5083">
                  <c:v>468.7999877929687</c:v>
                </c:pt>
                <c:pt idx="5084">
                  <c:v>468.8999938964843</c:v>
                </c:pt>
                <c:pt idx="5085">
                  <c:v>469.0</c:v>
                </c:pt>
                <c:pt idx="5086">
                  <c:v>469.0999755859375</c:v>
                </c:pt>
                <c:pt idx="5087">
                  <c:v>469.1999816894534</c:v>
                </c:pt>
                <c:pt idx="5088">
                  <c:v>469.2999877929687</c:v>
                </c:pt>
                <c:pt idx="5089">
                  <c:v>469.3999938964843</c:v>
                </c:pt>
                <c:pt idx="5090">
                  <c:v>469.5</c:v>
                </c:pt>
                <c:pt idx="5091">
                  <c:v>469.5999755859375</c:v>
                </c:pt>
                <c:pt idx="5092">
                  <c:v>469.6999816894534</c:v>
                </c:pt>
                <c:pt idx="5093">
                  <c:v>469.7999877929687</c:v>
                </c:pt>
                <c:pt idx="5094">
                  <c:v>469.8999938964843</c:v>
                </c:pt>
                <c:pt idx="5095">
                  <c:v>470.0</c:v>
                </c:pt>
                <c:pt idx="5096">
                  <c:v>470.0999755859375</c:v>
                </c:pt>
                <c:pt idx="5097">
                  <c:v>470.1999816894534</c:v>
                </c:pt>
                <c:pt idx="5098">
                  <c:v>470.2999877929687</c:v>
                </c:pt>
                <c:pt idx="5099">
                  <c:v>470.3999938964843</c:v>
                </c:pt>
                <c:pt idx="5100">
                  <c:v>470.5</c:v>
                </c:pt>
                <c:pt idx="5101">
                  <c:v>470.5999755859375</c:v>
                </c:pt>
                <c:pt idx="5102">
                  <c:v>470.6999816894534</c:v>
                </c:pt>
                <c:pt idx="5103">
                  <c:v>470.7999877929687</c:v>
                </c:pt>
                <c:pt idx="5104">
                  <c:v>470.8999938964843</c:v>
                </c:pt>
                <c:pt idx="5105">
                  <c:v>471.0</c:v>
                </c:pt>
                <c:pt idx="5106">
                  <c:v>471.0999755859375</c:v>
                </c:pt>
                <c:pt idx="5107">
                  <c:v>471.1999816894534</c:v>
                </c:pt>
                <c:pt idx="5108">
                  <c:v>471.2999877929687</c:v>
                </c:pt>
                <c:pt idx="5109">
                  <c:v>471.3999938964843</c:v>
                </c:pt>
                <c:pt idx="5110">
                  <c:v>471.5</c:v>
                </c:pt>
                <c:pt idx="5111">
                  <c:v>471.5999755859375</c:v>
                </c:pt>
                <c:pt idx="5112">
                  <c:v>471.6999816894534</c:v>
                </c:pt>
                <c:pt idx="5113">
                  <c:v>471.7999877929687</c:v>
                </c:pt>
                <c:pt idx="5114">
                  <c:v>471.8999938964843</c:v>
                </c:pt>
                <c:pt idx="5115">
                  <c:v>472.0</c:v>
                </c:pt>
                <c:pt idx="5116">
                  <c:v>472.0999755859375</c:v>
                </c:pt>
                <c:pt idx="5117">
                  <c:v>472.1999816894534</c:v>
                </c:pt>
                <c:pt idx="5118">
                  <c:v>472.2999877929687</c:v>
                </c:pt>
                <c:pt idx="5119">
                  <c:v>472.3999633789063</c:v>
                </c:pt>
                <c:pt idx="5120">
                  <c:v>472.5</c:v>
                </c:pt>
                <c:pt idx="5121">
                  <c:v>472.5999755859375</c:v>
                </c:pt>
                <c:pt idx="5122">
                  <c:v>472.7000122070312</c:v>
                </c:pt>
                <c:pt idx="5123">
                  <c:v>472.7999877929687</c:v>
                </c:pt>
                <c:pt idx="5124">
                  <c:v>472.8999633789063</c:v>
                </c:pt>
                <c:pt idx="5125">
                  <c:v>473.0</c:v>
                </c:pt>
                <c:pt idx="5126">
                  <c:v>473.0999755859375</c:v>
                </c:pt>
                <c:pt idx="5127">
                  <c:v>473.2000122070312</c:v>
                </c:pt>
                <c:pt idx="5128">
                  <c:v>473.2999877929687</c:v>
                </c:pt>
                <c:pt idx="5129">
                  <c:v>473.3999633789063</c:v>
                </c:pt>
                <c:pt idx="5130">
                  <c:v>473.5</c:v>
                </c:pt>
                <c:pt idx="5131">
                  <c:v>473.5999755859375</c:v>
                </c:pt>
                <c:pt idx="5132">
                  <c:v>473.7000122070312</c:v>
                </c:pt>
                <c:pt idx="5133">
                  <c:v>473.7999877929687</c:v>
                </c:pt>
                <c:pt idx="5134">
                  <c:v>473.8999633789063</c:v>
                </c:pt>
                <c:pt idx="5135">
                  <c:v>474.0</c:v>
                </c:pt>
                <c:pt idx="5136">
                  <c:v>474.0999755859375</c:v>
                </c:pt>
                <c:pt idx="5137">
                  <c:v>474.2000122070312</c:v>
                </c:pt>
                <c:pt idx="5138">
                  <c:v>474.2999877929687</c:v>
                </c:pt>
                <c:pt idx="5139">
                  <c:v>474.3999633789063</c:v>
                </c:pt>
                <c:pt idx="5140">
                  <c:v>474.5</c:v>
                </c:pt>
                <c:pt idx="5141">
                  <c:v>474.5999755859375</c:v>
                </c:pt>
                <c:pt idx="5142">
                  <c:v>474.7000122070312</c:v>
                </c:pt>
                <c:pt idx="5143">
                  <c:v>474.7999877929687</c:v>
                </c:pt>
                <c:pt idx="5144">
                  <c:v>474.8999633789063</c:v>
                </c:pt>
                <c:pt idx="5145">
                  <c:v>475.0</c:v>
                </c:pt>
                <c:pt idx="5146">
                  <c:v>475.0999755859375</c:v>
                </c:pt>
                <c:pt idx="5147">
                  <c:v>475.2000122070312</c:v>
                </c:pt>
                <c:pt idx="5148">
                  <c:v>475.2999877929687</c:v>
                </c:pt>
                <c:pt idx="5149">
                  <c:v>475.3999633789063</c:v>
                </c:pt>
                <c:pt idx="5150">
                  <c:v>475.5</c:v>
                </c:pt>
                <c:pt idx="5151">
                  <c:v>475.5999755859375</c:v>
                </c:pt>
                <c:pt idx="5152">
                  <c:v>475.7000122070312</c:v>
                </c:pt>
                <c:pt idx="5153">
                  <c:v>475.7999877929687</c:v>
                </c:pt>
                <c:pt idx="5154">
                  <c:v>475.8999633789063</c:v>
                </c:pt>
                <c:pt idx="5155">
                  <c:v>476.0</c:v>
                </c:pt>
                <c:pt idx="5156">
                  <c:v>476.0999755859375</c:v>
                </c:pt>
                <c:pt idx="5157">
                  <c:v>476.2000122070312</c:v>
                </c:pt>
                <c:pt idx="5158">
                  <c:v>476.2999877929687</c:v>
                </c:pt>
                <c:pt idx="5159">
                  <c:v>476.3999633789063</c:v>
                </c:pt>
                <c:pt idx="5160">
                  <c:v>476.5</c:v>
                </c:pt>
                <c:pt idx="5161">
                  <c:v>476.5999755859375</c:v>
                </c:pt>
                <c:pt idx="5162">
                  <c:v>476.7000122070312</c:v>
                </c:pt>
                <c:pt idx="5163">
                  <c:v>476.7999877929687</c:v>
                </c:pt>
                <c:pt idx="5164">
                  <c:v>476.8999633789063</c:v>
                </c:pt>
                <c:pt idx="5165">
                  <c:v>477.0</c:v>
                </c:pt>
                <c:pt idx="5166">
                  <c:v>477.0999755859375</c:v>
                </c:pt>
                <c:pt idx="5167">
                  <c:v>477.2000122070312</c:v>
                </c:pt>
                <c:pt idx="5168">
                  <c:v>477.2999877929687</c:v>
                </c:pt>
                <c:pt idx="5169">
                  <c:v>477.3999633789063</c:v>
                </c:pt>
                <c:pt idx="5170">
                  <c:v>477.5</c:v>
                </c:pt>
                <c:pt idx="5171">
                  <c:v>477.5999755859375</c:v>
                </c:pt>
                <c:pt idx="5172">
                  <c:v>477.7000122070312</c:v>
                </c:pt>
                <c:pt idx="5173">
                  <c:v>477.7999877929687</c:v>
                </c:pt>
                <c:pt idx="5174">
                  <c:v>477.8999633789063</c:v>
                </c:pt>
                <c:pt idx="5175">
                  <c:v>478.0</c:v>
                </c:pt>
                <c:pt idx="5176">
                  <c:v>478.0999755859375</c:v>
                </c:pt>
                <c:pt idx="5177">
                  <c:v>478.2000122070312</c:v>
                </c:pt>
                <c:pt idx="5178">
                  <c:v>478.2999877929687</c:v>
                </c:pt>
                <c:pt idx="5179">
                  <c:v>478.3999633789063</c:v>
                </c:pt>
                <c:pt idx="5180">
                  <c:v>478.5</c:v>
                </c:pt>
                <c:pt idx="5181">
                  <c:v>478.5999755859375</c:v>
                </c:pt>
                <c:pt idx="5182">
                  <c:v>478.7000122070312</c:v>
                </c:pt>
                <c:pt idx="5183">
                  <c:v>478.7999877929687</c:v>
                </c:pt>
                <c:pt idx="5184">
                  <c:v>478.8999633789063</c:v>
                </c:pt>
                <c:pt idx="5185">
                  <c:v>479.0</c:v>
                </c:pt>
                <c:pt idx="5186">
                  <c:v>479.0999755859375</c:v>
                </c:pt>
                <c:pt idx="5187">
                  <c:v>479.2000122070312</c:v>
                </c:pt>
                <c:pt idx="5188">
                  <c:v>479.2999877929687</c:v>
                </c:pt>
                <c:pt idx="5189">
                  <c:v>479.3999633789063</c:v>
                </c:pt>
                <c:pt idx="5190">
                  <c:v>479.5</c:v>
                </c:pt>
                <c:pt idx="5191">
                  <c:v>479.5999755859375</c:v>
                </c:pt>
                <c:pt idx="5192">
                  <c:v>479.7000122070312</c:v>
                </c:pt>
                <c:pt idx="5193">
                  <c:v>479.7999877929687</c:v>
                </c:pt>
                <c:pt idx="5194">
                  <c:v>479.8999633789063</c:v>
                </c:pt>
                <c:pt idx="5195">
                  <c:v>480.0</c:v>
                </c:pt>
                <c:pt idx="5196">
                  <c:v>480.0999755859375</c:v>
                </c:pt>
                <c:pt idx="5197">
                  <c:v>480.2000122070312</c:v>
                </c:pt>
                <c:pt idx="5198">
                  <c:v>480.2999877929687</c:v>
                </c:pt>
                <c:pt idx="5199">
                  <c:v>480.3999633789063</c:v>
                </c:pt>
                <c:pt idx="5200">
                  <c:v>480.5</c:v>
                </c:pt>
                <c:pt idx="5201">
                  <c:v>480.5999755859375</c:v>
                </c:pt>
                <c:pt idx="5202">
                  <c:v>480.7000122070312</c:v>
                </c:pt>
                <c:pt idx="5203">
                  <c:v>480.7999877929687</c:v>
                </c:pt>
                <c:pt idx="5204">
                  <c:v>480.8999633789063</c:v>
                </c:pt>
                <c:pt idx="5205">
                  <c:v>481.0</c:v>
                </c:pt>
                <c:pt idx="5206">
                  <c:v>481.0999755859375</c:v>
                </c:pt>
                <c:pt idx="5207">
                  <c:v>481.2000122070312</c:v>
                </c:pt>
                <c:pt idx="5208">
                  <c:v>481.2999877929687</c:v>
                </c:pt>
                <c:pt idx="5209">
                  <c:v>481.3999633789063</c:v>
                </c:pt>
                <c:pt idx="5210">
                  <c:v>481.5</c:v>
                </c:pt>
                <c:pt idx="5211">
                  <c:v>481.5999755859375</c:v>
                </c:pt>
                <c:pt idx="5212">
                  <c:v>481.7000122070312</c:v>
                </c:pt>
                <c:pt idx="5213">
                  <c:v>481.7999877929687</c:v>
                </c:pt>
                <c:pt idx="5214">
                  <c:v>481.8999633789063</c:v>
                </c:pt>
                <c:pt idx="5215">
                  <c:v>482.0</c:v>
                </c:pt>
                <c:pt idx="5216">
                  <c:v>482.0999755859375</c:v>
                </c:pt>
                <c:pt idx="5217">
                  <c:v>482.2000122070312</c:v>
                </c:pt>
                <c:pt idx="5218">
                  <c:v>482.2999877929687</c:v>
                </c:pt>
                <c:pt idx="5219">
                  <c:v>482.3999633789063</c:v>
                </c:pt>
                <c:pt idx="5220">
                  <c:v>482.5</c:v>
                </c:pt>
                <c:pt idx="5221">
                  <c:v>482.5999755859375</c:v>
                </c:pt>
                <c:pt idx="5222">
                  <c:v>482.7000122070312</c:v>
                </c:pt>
                <c:pt idx="5223">
                  <c:v>482.7999877929687</c:v>
                </c:pt>
                <c:pt idx="5224">
                  <c:v>482.8999633789063</c:v>
                </c:pt>
                <c:pt idx="5225">
                  <c:v>483.0</c:v>
                </c:pt>
                <c:pt idx="5226">
                  <c:v>483.0999755859375</c:v>
                </c:pt>
                <c:pt idx="5227">
                  <c:v>483.2000122070312</c:v>
                </c:pt>
                <c:pt idx="5228">
                  <c:v>483.2999877929687</c:v>
                </c:pt>
                <c:pt idx="5229">
                  <c:v>483.3999633789063</c:v>
                </c:pt>
                <c:pt idx="5230">
                  <c:v>483.5</c:v>
                </c:pt>
                <c:pt idx="5231">
                  <c:v>483.5999755859375</c:v>
                </c:pt>
                <c:pt idx="5232">
                  <c:v>483.7000122070312</c:v>
                </c:pt>
                <c:pt idx="5233">
                  <c:v>483.7999877929687</c:v>
                </c:pt>
                <c:pt idx="5234">
                  <c:v>483.8999633789063</c:v>
                </c:pt>
                <c:pt idx="5235">
                  <c:v>484.0</c:v>
                </c:pt>
                <c:pt idx="5236">
                  <c:v>484.0999755859375</c:v>
                </c:pt>
                <c:pt idx="5237">
                  <c:v>484.2000122070312</c:v>
                </c:pt>
                <c:pt idx="5238">
                  <c:v>484.2999877929687</c:v>
                </c:pt>
                <c:pt idx="5239">
                  <c:v>484.3999633789063</c:v>
                </c:pt>
                <c:pt idx="5240">
                  <c:v>484.5</c:v>
                </c:pt>
                <c:pt idx="5241">
                  <c:v>484.5999755859375</c:v>
                </c:pt>
                <c:pt idx="5242">
                  <c:v>484.7000122070312</c:v>
                </c:pt>
                <c:pt idx="5243">
                  <c:v>484.7999877929687</c:v>
                </c:pt>
                <c:pt idx="5244">
                  <c:v>484.8999633789063</c:v>
                </c:pt>
                <c:pt idx="5245">
                  <c:v>485.0</c:v>
                </c:pt>
                <c:pt idx="5246">
                  <c:v>485.0999755859375</c:v>
                </c:pt>
                <c:pt idx="5247">
                  <c:v>485.2000122070312</c:v>
                </c:pt>
                <c:pt idx="5248">
                  <c:v>485.2999877929687</c:v>
                </c:pt>
                <c:pt idx="5249">
                  <c:v>485.3999633789063</c:v>
                </c:pt>
                <c:pt idx="5250">
                  <c:v>485.5</c:v>
                </c:pt>
                <c:pt idx="5251">
                  <c:v>485.5999755859375</c:v>
                </c:pt>
                <c:pt idx="5252">
                  <c:v>485.7000122070312</c:v>
                </c:pt>
                <c:pt idx="5253">
                  <c:v>485.7999877929687</c:v>
                </c:pt>
                <c:pt idx="5254">
                  <c:v>485.8999633789063</c:v>
                </c:pt>
                <c:pt idx="5255">
                  <c:v>486.0</c:v>
                </c:pt>
                <c:pt idx="5256">
                  <c:v>486.0999755859375</c:v>
                </c:pt>
                <c:pt idx="5257">
                  <c:v>486.2000122070312</c:v>
                </c:pt>
                <c:pt idx="5258">
                  <c:v>486.2999877929687</c:v>
                </c:pt>
                <c:pt idx="5259">
                  <c:v>486.3999633789063</c:v>
                </c:pt>
                <c:pt idx="5260">
                  <c:v>486.5</c:v>
                </c:pt>
                <c:pt idx="5261">
                  <c:v>486.5999755859375</c:v>
                </c:pt>
                <c:pt idx="5262">
                  <c:v>486.7000122070312</c:v>
                </c:pt>
                <c:pt idx="5263">
                  <c:v>486.7999877929687</c:v>
                </c:pt>
                <c:pt idx="5264">
                  <c:v>486.8999633789063</c:v>
                </c:pt>
                <c:pt idx="5265">
                  <c:v>487.0</c:v>
                </c:pt>
                <c:pt idx="5266">
                  <c:v>487.0999755859375</c:v>
                </c:pt>
                <c:pt idx="5267">
                  <c:v>487.2000122070312</c:v>
                </c:pt>
                <c:pt idx="5268">
                  <c:v>487.2999877929687</c:v>
                </c:pt>
                <c:pt idx="5269">
                  <c:v>487.3999633789063</c:v>
                </c:pt>
                <c:pt idx="5270">
                  <c:v>487.5</c:v>
                </c:pt>
                <c:pt idx="5271">
                  <c:v>487.5999755859375</c:v>
                </c:pt>
                <c:pt idx="5272">
                  <c:v>487.7000122070312</c:v>
                </c:pt>
                <c:pt idx="5273">
                  <c:v>487.7999877929687</c:v>
                </c:pt>
                <c:pt idx="5274">
                  <c:v>487.8999633789063</c:v>
                </c:pt>
                <c:pt idx="5275">
                  <c:v>488.0</c:v>
                </c:pt>
                <c:pt idx="5276">
                  <c:v>488.0999755859375</c:v>
                </c:pt>
                <c:pt idx="5277">
                  <c:v>488.2000122070312</c:v>
                </c:pt>
                <c:pt idx="5278">
                  <c:v>488.2999877929687</c:v>
                </c:pt>
                <c:pt idx="5279">
                  <c:v>488.3999633789063</c:v>
                </c:pt>
                <c:pt idx="5280">
                  <c:v>488.5</c:v>
                </c:pt>
                <c:pt idx="5281">
                  <c:v>488.5999755859375</c:v>
                </c:pt>
                <c:pt idx="5282">
                  <c:v>488.7000122070312</c:v>
                </c:pt>
                <c:pt idx="5283">
                  <c:v>488.7999877929687</c:v>
                </c:pt>
                <c:pt idx="5284">
                  <c:v>488.8999633789063</c:v>
                </c:pt>
                <c:pt idx="5285">
                  <c:v>489.0</c:v>
                </c:pt>
                <c:pt idx="5286">
                  <c:v>489.0999755859375</c:v>
                </c:pt>
                <c:pt idx="5287">
                  <c:v>489.2000122070312</c:v>
                </c:pt>
                <c:pt idx="5288">
                  <c:v>489.2999877929687</c:v>
                </c:pt>
                <c:pt idx="5289">
                  <c:v>489.3999633789063</c:v>
                </c:pt>
                <c:pt idx="5290">
                  <c:v>489.5</c:v>
                </c:pt>
                <c:pt idx="5291">
                  <c:v>489.5999755859375</c:v>
                </c:pt>
                <c:pt idx="5292">
                  <c:v>489.7000122070312</c:v>
                </c:pt>
                <c:pt idx="5293">
                  <c:v>489.7999877929687</c:v>
                </c:pt>
                <c:pt idx="5294">
                  <c:v>489.8999633789063</c:v>
                </c:pt>
                <c:pt idx="5295">
                  <c:v>490.0</c:v>
                </c:pt>
                <c:pt idx="5296">
                  <c:v>490.0999755859375</c:v>
                </c:pt>
                <c:pt idx="5297">
                  <c:v>490.2000122070312</c:v>
                </c:pt>
                <c:pt idx="5298">
                  <c:v>490.2999877929687</c:v>
                </c:pt>
                <c:pt idx="5299">
                  <c:v>490.3999633789063</c:v>
                </c:pt>
                <c:pt idx="5300">
                  <c:v>490.5</c:v>
                </c:pt>
                <c:pt idx="5301">
                  <c:v>490.5999755859375</c:v>
                </c:pt>
                <c:pt idx="5302">
                  <c:v>490.7000122070312</c:v>
                </c:pt>
                <c:pt idx="5303">
                  <c:v>490.7999877929687</c:v>
                </c:pt>
                <c:pt idx="5304">
                  <c:v>490.8999633789063</c:v>
                </c:pt>
                <c:pt idx="5305">
                  <c:v>491.0</c:v>
                </c:pt>
                <c:pt idx="5306">
                  <c:v>491.0999755859375</c:v>
                </c:pt>
                <c:pt idx="5307">
                  <c:v>491.2000122070312</c:v>
                </c:pt>
                <c:pt idx="5308">
                  <c:v>491.2999877929687</c:v>
                </c:pt>
                <c:pt idx="5309">
                  <c:v>491.3999633789063</c:v>
                </c:pt>
                <c:pt idx="5310">
                  <c:v>491.5</c:v>
                </c:pt>
                <c:pt idx="5311">
                  <c:v>491.5999755859375</c:v>
                </c:pt>
                <c:pt idx="5312">
                  <c:v>491.7000122070312</c:v>
                </c:pt>
                <c:pt idx="5313">
                  <c:v>491.7999877929687</c:v>
                </c:pt>
                <c:pt idx="5314">
                  <c:v>491.8999633789063</c:v>
                </c:pt>
                <c:pt idx="5315">
                  <c:v>492.0</c:v>
                </c:pt>
                <c:pt idx="5316">
                  <c:v>492.0999755859375</c:v>
                </c:pt>
                <c:pt idx="5317">
                  <c:v>492.2000122070312</c:v>
                </c:pt>
                <c:pt idx="5318">
                  <c:v>492.2999877929687</c:v>
                </c:pt>
                <c:pt idx="5319">
                  <c:v>492.3999633789063</c:v>
                </c:pt>
                <c:pt idx="5320">
                  <c:v>492.5</c:v>
                </c:pt>
                <c:pt idx="5321">
                  <c:v>492.5999755859375</c:v>
                </c:pt>
                <c:pt idx="5322">
                  <c:v>492.7000122070312</c:v>
                </c:pt>
                <c:pt idx="5323">
                  <c:v>492.7999877929687</c:v>
                </c:pt>
                <c:pt idx="5324">
                  <c:v>492.8999633789063</c:v>
                </c:pt>
                <c:pt idx="5325">
                  <c:v>493.0</c:v>
                </c:pt>
                <c:pt idx="5326">
                  <c:v>493.0999755859375</c:v>
                </c:pt>
                <c:pt idx="5327">
                  <c:v>493.2000122070312</c:v>
                </c:pt>
                <c:pt idx="5328">
                  <c:v>493.2999877929687</c:v>
                </c:pt>
                <c:pt idx="5329">
                  <c:v>493.3999633789063</c:v>
                </c:pt>
                <c:pt idx="5330">
                  <c:v>493.5</c:v>
                </c:pt>
                <c:pt idx="5331">
                  <c:v>493.5999755859375</c:v>
                </c:pt>
                <c:pt idx="5332">
                  <c:v>493.7000122070312</c:v>
                </c:pt>
                <c:pt idx="5333">
                  <c:v>493.7999877929687</c:v>
                </c:pt>
                <c:pt idx="5334">
                  <c:v>493.8999633789063</c:v>
                </c:pt>
                <c:pt idx="5335">
                  <c:v>494.0</c:v>
                </c:pt>
                <c:pt idx="5336">
                  <c:v>494.0999755859375</c:v>
                </c:pt>
                <c:pt idx="5337">
                  <c:v>494.2000122070312</c:v>
                </c:pt>
                <c:pt idx="5338">
                  <c:v>494.2999877929687</c:v>
                </c:pt>
                <c:pt idx="5339">
                  <c:v>494.3999633789063</c:v>
                </c:pt>
                <c:pt idx="5340">
                  <c:v>494.5</c:v>
                </c:pt>
                <c:pt idx="5341">
                  <c:v>494.5999755859375</c:v>
                </c:pt>
                <c:pt idx="5342">
                  <c:v>494.7000122070312</c:v>
                </c:pt>
                <c:pt idx="5343">
                  <c:v>494.7999877929687</c:v>
                </c:pt>
                <c:pt idx="5344">
                  <c:v>494.8999633789063</c:v>
                </c:pt>
                <c:pt idx="5345">
                  <c:v>495.0</c:v>
                </c:pt>
                <c:pt idx="5346">
                  <c:v>495.0999755859375</c:v>
                </c:pt>
                <c:pt idx="5347">
                  <c:v>495.2000122070312</c:v>
                </c:pt>
                <c:pt idx="5348">
                  <c:v>495.2999877929687</c:v>
                </c:pt>
                <c:pt idx="5349">
                  <c:v>495.3999633789063</c:v>
                </c:pt>
                <c:pt idx="5350">
                  <c:v>495.5</c:v>
                </c:pt>
                <c:pt idx="5351">
                  <c:v>495.5999755859375</c:v>
                </c:pt>
                <c:pt idx="5352">
                  <c:v>495.7000122070312</c:v>
                </c:pt>
                <c:pt idx="5353">
                  <c:v>495.7999877929687</c:v>
                </c:pt>
                <c:pt idx="5354">
                  <c:v>495.8999633789063</c:v>
                </c:pt>
                <c:pt idx="5355">
                  <c:v>496.0</c:v>
                </c:pt>
                <c:pt idx="5356">
                  <c:v>496.0999755859375</c:v>
                </c:pt>
                <c:pt idx="5357">
                  <c:v>496.2000122070312</c:v>
                </c:pt>
                <c:pt idx="5358">
                  <c:v>496.2999877929687</c:v>
                </c:pt>
                <c:pt idx="5359">
                  <c:v>496.3999633789063</c:v>
                </c:pt>
                <c:pt idx="5360">
                  <c:v>496.5</c:v>
                </c:pt>
                <c:pt idx="5361">
                  <c:v>496.5999755859375</c:v>
                </c:pt>
                <c:pt idx="5362">
                  <c:v>496.7000122070312</c:v>
                </c:pt>
                <c:pt idx="5363">
                  <c:v>496.7999877929687</c:v>
                </c:pt>
                <c:pt idx="5364">
                  <c:v>496.8999633789063</c:v>
                </c:pt>
                <c:pt idx="5365">
                  <c:v>497.0</c:v>
                </c:pt>
                <c:pt idx="5366">
                  <c:v>497.0999755859375</c:v>
                </c:pt>
                <c:pt idx="5367">
                  <c:v>497.2000122070312</c:v>
                </c:pt>
                <c:pt idx="5368">
                  <c:v>497.2999877929687</c:v>
                </c:pt>
                <c:pt idx="5369">
                  <c:v>497.3999633789063</c:v>
                </c:pt>
                <c:pt idx="5370">
                  <c:v>497.5</c:v>
                </c:pt>
                <c:pt idx="5371">
                  <c:v>497.5999755859375</c:v>
                </c:pt>
                <c:pt idx="5372">
                  <c:v>497.7000122070312</c:v>
                </c:pt>
                <c:pt idx="5373">
                  <c:v>497.7999877929687</c:v>
                </c:pt>
                <c:pt idx="5374">
                  <c:v>497.8999633789063</c:v>
                </c:pt>
                <c:pt idx="5375">
                  <c:v>498.0</c:v>
                </c:pt>
                <c:pt idx="5376">
                  <c:v>498.0999755859375</c:v>
                </c:pt>
                <c:pt idx="5377">
                  <c:v>498.2000122070312</c:v>
                </c:pt>
                <c:pt idx="5378">
                  <c:v>498.2999877929687</c:v>
                </c:pt>
                <c:pt idx="5379">
                  <c:v>498.3999633789063</c:v>
                </c:pt>
                <c:pt idx="5380">
                  <c:v>498.5</c:v>
                </c:pt>
                <c:pt idx="5381">
                  <c:v>498.5999755859375</c:v>
                </c:pt>
                <c:pt idx="5382">
                  <c:v>498.7000122070312</c:v>
                </c:pt>
                <c:pt idx="5383">
                  <c:v>498.7999877929687</c:v>
                </c:pt>
                <c:pt idx="5384">
                  <c:v>498.8999633789063</c:v>
                </c:pt>
                <c:pt idx="5385">
                  <c:v>499.0</c:v>
                </c:pt>
                <c:pt idx="5386">
                  <c:v>499.0999755859375</c:v>
                </c:pt>
                <c:pt idx="5387">
                  <c:v>499.2000122070312</c:v>
                </c:pt>
                <c:pt idx="5388">
                  <c:v>499.2999877929687</c:v>
                </c:pt>
                <c:pt idx="5389">
                  <c:v>499.3999633789063</c:v>
                </c:pt>
                <c:pt idx="5390">
                  <c:v>499.5</c:v>
                </c:pt>
                <c:pt idx="5391">
                  <c:v>499.5999755859375</c:v>
                </c:pt>
                <c:pt idx="5392">
                  <c:v>499.7000122070312</c:v>
                </c:pt>
                <c:pt idx="5393">
                  <c:v>499.7999877929687</c:v>
                </c:pt>
                <c:pt idx="5394">
                  <c:v>499.8999633789063</c:v>
                </c:pt>
                <c:pt idx="5395">
                  <c:v>500.0</c:v>
                </c:pt>
                <c:pt idx="5396">
                  <c:v>500.0999755859375</c:v>
                </c:pt>
                <c:pt idx="5397">
                  <c:v>500.2000122070312</c:v>
                </c:pt>
                <c:pt idx="5398">
                  <c:v>500.2999877929687</c:v>
                </c:pt>
                <c:pt idx="5399">
                  <c:v>500.3999633789063</c:v>
                </c:pt>
                <c:pt idx="5400">
                  <c:v>500.5</c:v>
                </c:pt>
                <c:pt idx="5401">
                  <c:v>500.5999755859375</c:v>
                </c:pt>
                <c:pt idx="5402">
                  <c:v>500.7000122070312</c:v>
                </c:pt>
                <c:pt idx="5403">
                  <c:v>500.7999877929687</c:v>
                </c:pt>
                <c:pt idx="5404">
                  <c:v>500.8999633789063</c:v>
                </c:pt>
                <c:pt idx="5405">
                  <c:v>501.0</c:v>
                </c:pt>
                <c:pt idx="5406">
                  <c:v>501.0999755859375</c:v>
                </c:pt>
                <c:pt idx="5407">
                  <c:v>501.2000122070312</c:v>
                </c:pt>
                <c:pt idx="5408">
                  <c:v>501.2999877929687</c:v>
                </c:pt>
                <c:pt idx="5409">
                  <c:v>501.3999633789063</c:v>
                </c:pt>
                <c:pt idx="5410">
                  <c:v>501.5</c:v>
                </c:pt>
                <c:pt idx="5411">
                  <c:v>501.5999755859375</c:v>
                </c:pt>
                <c:pt idx="5412">
                  <c:v>501.7000122070312</c:v>
                </c:pt>
                <c:pt idx="5413">
                  <c:v>501.7999877929687</c:v>
                </c:pt>
                <c:pt idx="5414">
                  <c:v>501.8999633789063</c:v>
                </c:pt>
                <c:pt idx="5415">
                  <c:v>502.0</c:v>
                </c:pt>
                <c:pt idx="5416">
                  <c:v>502.0999755859375</c:v>
                </c:pt>
                <c:pt idx="5417">
                  <c:v>502.2000122070312</c:v>
                </c:pt>
                <c:pt idx="5418">
                  <c:v>502.2999877929687</c:v>
                </c:pt>
                <c:pt idx="5419">
                  <c:v>502.3999633789063</c:v>
                </c:pt>
                <c:pt idx="5420">
                  <c:v>502.5</c:v>
                </c:pt>
                <c:pt idx="5421">
                  <c:v>502.5999755859375</c:v>
                </c:pt>
                <c:pt idx="5422">
                  <c:v>502.7000122070312</c:v>
                </c:pt>
                <c:pt idx="5423">
                  <c:v>502.7999877929687</c:v>
                </c:pt>
                <c:pt idx="5424">
                  <c:v>502.8999633789063</c:v>
                </c:pt>
                <c:pt idx="5425">
                  <c:v>503.0</c:v>
                </c:pt>
                <c:pt idx="5426">
                  <c:v>503.0999755859375</c:v>
                </c:pt>
                <c:pt idx="5427">
                  <c:v>503.2000122070312</c:v>
                </c:pt>
                <c:pt idx="5428">
                  <c:v>503.2999877929687</c:v>
                </c:pt>
                <c:pt idx="5429">
                  <c:v>503.3999633789063</c:v>
                </c:pt>
                <c:pt idx="5430">
                  <c:v>503.5</c:v>
                </c:pt>
                <c:pt idx="5431">
                  <c:v>503.5999755859375</c:v>
                </c:pt>
                <c:pt idx="5432">
                  <c:v>503.7000122070312</c:v>
                </c:pt>
                <c:pt idx="5433">
                  <c:v>503.7999877929687</c:v>
                </c:pt>
                <c:pt idx="5434">
                  <c:v>503.8999633789063</c:v>
                </c:pt>
                <c:pt idx="5435">
                  <c:v>504.0</c:v>
                </c:pt>
                <c:pt idx="5436">
                  <c:v>504.0999755859375</c:v>
                </c:pt>
                <c:pt idx="5437">
                  <c:v>504.2000122070312</c:v>
                </c:pt>
                <c:pt idx="5438">
                  <c:v>504.2999877929687</c:v>
                </c:pt>
                <c:pt idx="5439">
                  <c:v>504.3999633789063</c:v>
                </c:pt>
                <c:pt idx="5440">
                  <c:v>504.5</c:v>
                </c:pt>
                <c:pt idx="5441">
                  <c:v>504.5999755859375</c:v>
                </c:pt>
                <c:pt idx="5442">
                  <c:v>504.7000122070312</c:v>
                </c:pt>
                <c:pt idx="5443">
                  <c:v>504.7999877929687</c:v>
                </c:pt>
                <c:pt idx="5444">
                  <c:v>504.8999633789063</c:v>
                </c:pt>
                <c:pt idx="5445">
                  <c:v>505.0</c:v>
                </c:pt>
                <c:pt idx="5446">
                  <c:v>505.0999755859375</c:v>
                </c:pt>
                <c:pt idx="5447">
                  <c:v>505.2000122070312</c:v>
                </c:pt>
                <c:pt idx="5448">
                  <c:v>505.2999877929687</c:v>
                </c:pt>
                <c:pt idx="5449">
                  <c:v>505.3999633789063</c:v>
                </c:pt>
                <c:pt idx="5450">
                  <c:v>505.5</c:v>
                </c:pt>
                <c:pt idx="5451">
                  <c:v>505.5999755859375</c:v>
                </c:pt>
                <c:pt idx="5452">
                  <c:v>505.7000122070312</c:v>
                </c:pt>
                <c:pt idx="5453">
                  <c:v>505.7999877929687</c:v>
                </c:pt>
                <c:pt idx="5454">
                  <c:v>505.8999633789063</c:v>
                </c:pt>
                <c:pt idx="5455">
                  <c:v>506.0</c:v>
                </c:pt>
                <c:pt idx="5456">
                  <c:v>506.0999755859375</c:v>
                </c:pt>
                <c:pt idx="5457">
                  <c:v>506.2000122070312</c:v>
                </c:pt>
                <c:pt idx="5458">
                  <c:v>506.2999877929687</c:v>
                </c:pt>
                <c:pt idx="5459">
                  <c:v>506.3999633789063</c:v>
                </c:pt>
                <c:pt idx="5460">
                  <c:v>506.5</c:v>
                </c:pt>
                <c:pt idx="5461">
                  <c:v>506.5999755859375</c:v>
                </c:pt>
                <c:pt idx="5462">
                  <c:v>506.7000122070312</c:v>
                </c:pt>
                <c:pt idx="5463">
                  <c:v>506.7999877929687</c:v>
                </c:pt>
                <c:pt idx="5464">
                  <c:v>506.8999633789063</c:v>
                </c:pt>
                <c:pt idx="5465">
                  <c:v>507.0</c:v>
                </c:pt>
                <c:pt idx="5466">
                  <c:v>507.0999755859375</c:v>
                </c:pt>
                <c:pt idx="5467">
                  <c:v>507.2000122070312</c:v>
                </c:pt>
                <c:pt idx="5468">
                  <c:v>507.2999877929687</c:v>
                </c:pt>
                <c:pt idx="5469">
                  <c:v>507.3999633789063</c:v>
                </c:pt>
                <c:pt idx="5470">
                  <c:v>507.5</c:v>
                </c:pt>
                <c:pt idx="5471">
                  <c:v>507.5999755859375</c:v>
                </c:pt>
                <c:pt idx="5472">
                  <c:v>507.7000122070312</c:v>
                </c:pt>
                <c:pt idx="5473">
                  <c:v>507.7999877929687</c:v>
                </c:pt>
                <c:pt idx="5474">
                  <c:v>507.8999633789063</c:v>
                </c:pt>
                <c:pt idx="5475">
                  <c:v>508.0</c:v>
                </c:pt>
                <c:pt idx="5476">
                  <c:v>508.0999755859375</c:v>
                </c:pt>
                <c:pt idx="5477">
                  <c:v>508.2000122070312</c:v>
                </c:pt>
                <c:pt idx="5478">
                  <c:v>508.2999877929687</c:v>
                </c:pt>
                <c:pt idx="5479">
                  <c:v>508.3999633789063</c:v>
                </c:pt>
                <c:pt idx="5480">
                  <c:v>508.5</c:v>
                </c:pt>
                <c:pt idx="5481">
                  <c:v>508.5999755859375</c:v>
                </c:pt>
                <c:pt idx="5482">
                  <c:v>508.7000122070312</c:v>
                </c:pt>
                <c:pt idx="5483">
                  <c:v>508.7999877929687</c:v>
                </c:pt>
                <c:pt idx="5484">
                  <c:v>508.8999633789063</c:v>
                </c:pt>
                <c:pt idx="5485">
                  <c:v>509.0</c:v>
                </c:pt>
                <c:pt idx="5486">
                  <c:v>509.0999755859375</c:v>
                </c:pt>
                <c:pt idx="5487">
                  <c:v>509.2000122070312</c:v>
                </c:pt>
                <c:pt idx="5488">
                  <c:v>509.2999877929687</c:v>
                </c:pt>
                <c:pt idx="5489">
                  <c:v>509.3999633789063</c:v>
                </c:pt>
                <c:pt idx="5490">
                  <c:v>509.5</c:v>
                </c:pt>
                <c:pt idx="5491">
                  <c:v>509.5999755859375</c:v>
                </c:pt>
                <c:pt idx="5492">
                  <c:v>509.7000122070312</c:v>
                </c:pt>
                <c:pt idx="5493">
                  <c:v>509.7999877929687</c:v>
                </c:pt>
                <c:pt idx="5494">
                  <c:v>509.8999633789063</c:v>
                </c:pt>
                <c:pt idx="5495">
                  <c:v>510.0</c:v>
                </c:pt>
                <c:pt idx="5496">
                  <c:v>510.0999755859375</c:v>
                </c:pt>
                <c:pt idx="5497">
                  <c:v>510.2000122070312</c:v>
                </c:pt>
                <c:pt idx="5498">
                  <c:v>510.2999877929687</c:v>
                </c:pt>
                <c:pt idx="5499">
                  <c:v>510.3999633789063</c:v>
                </c:pt>
                <c:pt idx="5500">
                  <c:v>510.5</c:v>
                </c:pt>
                <c:pt idx="5501">
                  <c:v>510.5999755859375</c:v>
                </c:pt>
                <c:pt idx="5502">
                  <c:v>510.7000122070312</c:v>
                </c:pt>
                <c:pt idx="5503">
                  <c:v>510.7999877929687</c:v>
                </c:pt>
                <c:pt idx="5504">
                  <c:v>510.8999633789063</c:v>
                </c:pt>
                <c:pt idx="5505">
                  <c:v>511.0</c:v>
                </c:pt>
                <c:pt idx="5506">
                  <c:v>511.0999755859375</c:v>
                </c:pt>
                <c:pt idx="5507">
                  <c:v>511.2000122070312</c:v>
                </c:pt>
                <c:pt idx="5508">
                  <c:v>511.2999877929687</c:v>
                </c:pt>
                <c:pt idx="5509">
                  <c:v>511.3999633789063</c:v>
                </c:pt>
                <c:pt idx="5510">
                  <c:v>511.5</c:v>
                </c:pt>
                <c:pt idx="5511">
                  <c:v>511.5999755859375</c:v>
                </c:pt>
                <c:pt idx="5512">
                  <c:v>511.7000122070312</c:v>
                </c:pt>
                <c:pt idx="5513">
                  <c:v>511.7999877929687</c:v>
                </c:pt>
                <c:pt idx="5514">
                  <c:v>511.8999633789063</c:v>
                </c:pt>
                <c:pt idx="5515">
                  <c:v>512.0</c:v>
                </c:pt>
                <c:pt idx="5516">
                  <c:v>512.0999755859374</c:v>
                </c:pt>
                <c:pt idx="5517">
                  <c:v>512.2000122070315</c:v>
                </c:pt>
                <c:pt idx="5518">
                  <c:v>512.2999877929684</c:v>
                </c:pt>
                <c:pt idx="5519">
                  <c:v>512.3999633789062</c:v>
                </c:pt>
                <c:pt idx="5520">
                  <c:v>512.5</c:v>
                </c:pt>
                <c:pt idx="5521">
                  <c:v>512.5999755859374</c:v>
                </c:pt>
                <c:pt idx="5522">
                  <c:v>512.7000122070315</c:v>
                </c:pt>
                <c:pt idx="5523">
                  <c:v>512.7999877929684</c:v>
                </c:pt>
                <c:pt idx="5524">
                  <c:v>512.8999633789062</c:v>
                </c:pt>
                <c:pt idx="5525">
                  <c:v>513.0</c:v>
                </c:pt>
                <c:pt idx="5526">
                  <c:v>513.0999755859374</c:v>
                </c:pt>
                <c:pt idx="5527">
                  <c:v>513.2000122070315</c:v>
                </c:pt>
                <c:pt idx="5528">
                  <c:v>513.2999877929684</c:v>
                </c:pt>
                <c:pt idx="5529">
                  <c:v>513.3999633789062</c:v>
                </c:pt>
                <c:pt idx="5530">
                  <c:v>513.5</c:v>
                </c:pt>
                <c:pt idx="5531">
                  <c:v>513.5999755859374</c:v>
                </c:pt>
                <c:pt idx="5532">
                  <c:v>513.7000122070315</c:v>
                </c:pt>
                <c:pt idx="5533">
                  <c:v>513.7999877929684</c:v>
                </c:pt>
                <c:pt idx="5534">
                  <c:v>513.8999633789062</c:v>
                </c:pt>
                <c:pt idx="5535">
                  <c:v>514.0</c:v>
                </c:pt>
                <c:pt idx="5536">
                  <c:v>514.0999755859374</c:v>
                </c:pt>
                <c:pt idx="5537">
                  <c:v>514.2000122070315</c:v>
                </c:pt>
                <c:pt idx="5538">
                  <c:v>514.2999877929684</c:v>
                </c:pt>
                <c:pt idx="5539">
                  <c:v>514.3999633789062</c:v>
                </c:pt>
                <c:pt idx="5540">
                  <c:v>514.5</c:v>
                </c:pt>
                <c:pt idx="5541">
                  <c:v>514.5999755859374</c:v>
                </c:pt>
                <c:pt idx="5542">
                  <c:v>514.7000122070315</c:v>
                </c:pt>
                <c:pt idx="5543">
                  <c:v>514.7999877929684</c:v>
                </c:pt>
                <c:pt idx="5544">
                  <c:v>514.8999633789062</c:v>
                </c:pt>
                <c:pt idx="5545">
                  <c:v>515.0</c:v>
                </c:pt>
                <c:pt idx="5546">
                  <c:v>515.0999755859374</c:v>
                </c:pt>
                <c:pt idx="5547">
                  <c:v>515.2000122070315</c:v>
                </c:pt>
                <c:pt idx="5548">
                  <c:v>515.2999877929684</c:v>
                </c:pt>
                <c:pt idx="5549">
                  <c:v>515.3999633789062</c:v>
                </c:pt>
                <c:pt idx="5550">
                  <c:v>515.5</c:v>
                </c:pt>
                <c:pt idx="5551">
                  <c:v>515.5999755859374</c:v>
                </c:pt>
                <c:pt idx="5552">
                  <c:v>515.7000122070315</c:v>
                </c:pt>
                <c:pt idx="5553">
                  <c:v>515.7999877929684</c:v>
                </c:pt>
                <c:pt idx="5554">
                  <c:v>515.8999633789062</c:v>
                </c:pt>
                <c:pt idx="5555">
                  <c:v>516.0</c:v>
                </c:pt>
                <c:pt idx="5556">
                  <c:v>516.0999755859374</c:v>
                </c:pt>
                <c:pt idx="5557">
                  <c:v>516.2000122070315</c:v>
                </c:pt>
                <c:pt idx="5558">
                  <c:v>516.2999877929684</c:v>
                </c:pt>
                <c:pt idx="5559">
                  <c:v>516.3999633789062</c:v>
                </c:pt>
                <c:pt idx="5560">
                  <c:v>516.5</c:v>
                </c:pt>
                <c:pt idx="5561">
                  <c:v>516.5999755859374</c:v>
                </c:pt>
                <c:pt idx="5562">
                  <c:v>516.7000122070315</c:v>
                </c:pt>
                <c:pt idx="5563">
                  <c:v>516.7999877929684</c:v>
                </c:pt>
                <c:pt idx="5564">
                  <c:v>516.8999633789062</c:v>
                </c:pt>
                <c:pt idx="5565">
                  <c:v>517.0</c:v>
                </c:pt>
                <c:pt idx="5566">
                  <c:v>517.0999755859374</c:v>
                </c:pt>
                <c:pt idx="5567">
                  <c:v>517.2000122070315</c:v>
                </c:pt>
                <c:pt idx="5568">
                  <c:v>517.2999877929684</c:v>
                </c:pt>
                <c:pt idx="5569">
                  <c:v>517.3999633789062</c:v>
                </c:pt>
                <c:pt idx="5570">
                  <c:v>517.5</c:v>
                </c:pt>
                <c:pt idx="5571">
                  <c:v>517.5999755859374</c:v>
                </c:pt>
                <c:pt idx="5572">
                  <c:v>517.7000122070315</c:v>
                </c:pt>
                <c:pt idx="5573">
                  <c:v>517.7999877929684</c:v>
                </c:pt>
                <c:pt idx="5574">
                  <c:v>517.8999633789062</c:v>
                </c:pt>
                <c:pt idx="5575">
                  <c:v>518.0</c:v>
                </c:pt>
                <c:pt idx="5576">
                  <c:v>518.0999755859374</c:v>
                </c:pt>
                <c:pt idx="5577">
                  <c:v>518.2000122070315</c:v>
                </c:pt>
                <c:pt idx="5578">
                  <c:v>518.2999877929684</c:v>
                </c:pt>
                <c:pt idx="5579">
                  <c:v>518.3999633789062</c:v>
                </c:pt>
                <c:pt idx="5580">
                  <c:v>518.5</c:v>
                </c:pt>
                <c:pt idx="5581">
                  <c:v>518.5999755859374</c:v>
                </c:pt>
                <c:pt idx="5582">
                  <c:v>518.7000122070315</c:v>
                </c:pt>
                <c:pt idx="5583">
                  <c:v>518.7999877929684</c:v>
                </c:pt>
                <c:pt idx="5584">
                  <c:v>518.8999633789062</c:v>
                </c:pt>
                <c:pt idx="5585">
                  <c:v>519.0</c:v>
                </c:pt>
                <c:pt idx="5586">
                  <c:v>519.0999755859374</c:v>
                </c:pt>
                <c:pt idx="5587">
                  <c:v>519.2000122070315</c:v>
                </c:pt>
                <c:pt idx="5588">
                  <c:v>519.2999877929684</c:v>
                </c:pt>
                <c:pt idx="5589">
                  <c:v>519.3999633789062</c:v>
                </c:pt>
                <c:pt idx="5590">
                  <c:v>519.5</c:v>
                </c:pt>
                <c:pt idx="5591">
                  <c:v>519.5999755859374</c:v>
                </c:pt>
                <c:pt idx="5592">
                  <c:v>519.7000122070315</c:v>
                </c:pt>
                <c:pt idx="5593">
                  <c:v>519.7999877929684</c:v>
                </c:pt>
                <c:pt idx="5594">
                  <c:v>519.8999633789062</c:v>
                </c:pt>
                <c:pt idx="5595">
                  <c:v>520.0</c:v>
                </c:pt>
                <c:pt idx="5596">
                  <c:v>520.0999755859374</c:v>
                </c:pt>
                <c:pt idx="5597">
                  <c:v>520.2000122070315</c:v>
                </c:pt>
                <c:pt idx="5598">
                  <c:v>520.2999877929684</c:v>
                </c:pt>
                <c:pt idx="5599">
                  <c:v>520.3999633789062</c:v>
                </c:pt>
                <c:pt idx="5600">
                  <c:v>520.5</c:v>
                </c:pt>
                <c:pt idx="5601">
                  <c:v>520.5999755859374</c:v>
                </c:pt>
                <c:pt idx="5602">
                  <c:v>520.7000122070315</c:v>
                </c:pt>
                <c:pt idx="5603">
                  <c:v>520.7999877929684</c:v>
                </c:pt>
                <c:pt idx="5604">
                  <c:v>520.8999633789062</c:v>
                </c:pt>
                <c:pt idx="5605">
                  <c:v>521.0</c:v>
                </c:pt>
                <c:pt idx="5606">
                  <c:v>521.0999755859374</c:v>
                </c:pt>
                <c:pt idx="5607">
                  <c:v>521.2000122070315</c:v>
                </c:pt>
                <c:pt idx="5608">
                  <c:v>521.2999877929684</c:v>
                </c:pt>
                <c:pt idx="5609">
                  <c:v>521.3999633789062</c:v>
                </c:pt>
                <c:pt idx="5610">
                  <c:v>521.5</c:v>
                </c:pt>
                <c:pt idx="5611">
                  <c:v>521.5999755859374</c:v>
                </c:pt>
                <c:pt idx="5612">
                  <c:v>521.7000122070315</c:v>
                </c:pt>
                <c:pt idx="5613">
                  <c:v>521.7999877929684</c:v>
                </c:pt>
                <c:pt idx="5614">
                  <c:v>521.8999633789062</c:v>
                </c:pt>
                <c:pt idx="5615">
                  <c:v>522.0</c:v>
                </c:pt>
                <c:pt idx="5616">
                  <c:v>522.0999755859374</c:v>
                </c:pt>
                <c:pt idx="5617">
                  <c:v>522.2000122070315</c:v>
                </c:pt>
                <c:pt idx="5618">
                  <c:v>522.2999877929684</c:v>
                </c:pt>
                <c:pt idx="5619">
                  <c:v>522.3999633789062</c:v>
                </c:pt>
                <c:pt idx="5620">
                  <c:v>522.5</c:v>
                </c:pt>
                <c:pt idx="5621">
                  <c:v>522.5999755859374</c:v>
                </c:pt>
                <c:pt idx="5622">
                  <c:v>522.7000122070315</c:v>
                </c:pt>
                <c:pt idx="5623">
                  <c:v>522.7999877929684</c:v>
                </c:pt>
                <c:pt idx="5624">
                  <c:v>522.8999633789062</c:v>
                </c:pt>
                <c:pt idx="5625">
                  <c:v>523.0</c:v>
                </c:pt>
                <c:pt idx="5626">
                  <c:v>523.0999755859374</c:v>
                </c:pt>
                <c:pt idx="5627">
                  <c:v>523.2000122070315</c:v>
                </c:pt>
                <c:pt idx="5628">
                  <c:v>523.2999877929684</c:v>
                </c:pt>
                <c:pt idx="5629">
                  <c:v>523.3999633789062</c:v>
                </c:pt>
                <c:pt idx="5630">
                  <c:v>523.5</c:v>
                </c:pt>
                <c:pt idx="5631">
                  <c:v>523.5999755859374</c:v>
                </c:pt>
                <c:pt idx="5632">
                  <c:v>523.7000122070315</c:v>
                </c:pt>
                <c:pt idx="5633">
                  <c:v>523.7999877929684</c:v>
                </c:pt>
                <c:pt idx="5634">
                  <c:v>523.8999633789062</c:v>
                </c:pt>
                <c:pt idx="5635">
                  <c:v>524.0</c:v>
                </c:pt>
                <c:pt idx="5636">
                  <c:v>524.0999755859374</c:v>
                </c:pt>
                <c:pt idx="5637">
                  <c:v>524.2000122070315</c:v>
                </c:pt>
                <c:pt idx="5638">
                  <c:v>524.2999877929684</c:v>
                </c:pt>
                <c:pt idx="5639">
                  <c:v>524.3999633789062</c:v>
                </c:pt>
                <c:pt idx="5640">
                  <c:v>524.5</c:v>
                </c:pt>
                <c:pt idx="5641">
                  <c:v>524.5999755859374</c:v>
                </c:pt>
                <c:pt idx="5642">
                  <c:v>524.7000122070315</c:v>
                </c:pt>
                <c:pt idx="5643">
                  <c:v>524.7999877929684</c:v>
                </c:pt>
                <c:pt idx="5644">
                  <c:v>524.8999633789062</c:v>
                </c:pt>
                <c:pt idx="5645">
                  <c:v>525.0</c:v>
                </c:pt>
                <c:pt idx="5646">
                  <c:v>525.0999755859374</c:v>
                </c:pt>
                <c:pt idx="5647">
                  <c:v>525.2000122070315</c:v>
                </c:pt>
                <c:pt idx="5648">
                  <c:v>525.2999877929684</c:v>
                </c:pt>
                <c:pt idx="5649">
                  <c:v>525.3999633789062</c:v>
                </c:pt>
                <c:pt idx="5650">
                  <c:v>525.5</c:v>
                </c:pt>
                <c:pt idx="5651">
                  <c:v>525.5999755859374</c:v>
                </c:pt>
                <c:pt idx="5652">
                  <c:v>525.7000122070315</c:v>
                </c:pt>
                <c:pt idx="5653">
                  <c:v>525.7999877929684</c:v>
                </c:pt>
                <c:pt idx="5654">
                  <c:v>525.8999633789062</c:v>
                </c:pt>
                <c:pt idx="5655">
                  <c:v>526.0</c:v>
                </c:pt>
                <c:pt idx="5656">
                  <c:v>526.0999755859374</c:v>
                </c:pt>
                <c:pt idx="5657">
                  <c:v>526.2000122070315</c:v>
                </c:pt>
                <c:pt idx="5658">
                  <c:v>526.2999877929684</c:v>
                </c:pt>
                <c:pt idx="5659">
                  <c:v>526.3999633789062</c:v>
                </c:pt>
                <c:pt idx="5660">
                  <c:v>526.5</c:v>
                </c:pt>
                <c:pt idx="5661">
                  <c:v>526.5999755859374</c:v>
                </c:pt>
                <c:pt idx="5662">
                  <c:v>526.7000122070315</c:v>
                </c:pt>
                <c:pt idx="5663">
                  <c:v>526.7999877929684</c:v>
                </c:pt>
                <c:pt idx="5664">
                  <c:v>526.8999633789062</c:v>
                </c:pt>
                <c:pt idx="5665">
                  <c:v>527.0</c:v>
                </c:pt>
                <c:pt idx="5666">
                  <c:v>527.0999755859374</c:v>
                </c:pt>
                <c:pt idx="5667">
                  <c:v>527.2000122070315</c:v>
                </c:pt>
                <c:pt idx="5668">
                  <c:v>527.2999877929684</c:v>
                </c:pt>
                <c:pt idx="5669">
                  <c:v>527.3999633789062</c:v>
                </c:pt>
                <c:pt idx="5670">
                  <c:v>527.5</c:v>
                </c:pt>
                <c:pt idx="5671">
                  <c:v>527.5999755859374</c:v>
                </c:pt>
                <c:pt idx="5672">
                  <c:v>527.7000122070315</c:v>
                </c:pt>
                <c:pt idx="5673">
                  <c:v>527.7999877929684</c:v>
                </c:pt>
                <c:pt idx="5674">
                  <c:v>527.8999633789062</c:v>
                </c:pt>
                <c:pt idx="5675">
                  <c:v>528.0</c:v>
                </c:pt>
                <c:pt idx="5676">
                  <c:v>528.0999755859374</c:v>
                </c:pt>
                <c:pt idx="5677">
                  <c:v>528.2000122070315</c:v>
                </c:pt>
                <c:pt idx="5678">
                  <c:v>528.2999877929684</c:v>
                </c:pt>
                <c:pt idx="5679">
                  <c:v>528.3999633789062</c:v>
                </c:pt>
                <c:pt idx="5680">
                  <c:v>528.5</c:v>
                </c:pt>
                <c:pt idx="5681">
                  <c:v>528.5999755859374</c:v>
                </c:pt>
                <c:pt idx="5682">
                  <c:v>528.7000122070315</c:v>
                </c:pt>
                <c:pt idx="5683">
                  <c:v>528.7999877929684</c:v>
                </c:pt>
                <c:pt idx="5684">
                  <c:v>528.8999633789062</c:v>
                </c:pt>
                <c:pt idx="5685">
                  <c:v>529.0</c:v>
                </c:pt>
                <c:pt idx="5686">
                  <c:v>529.0999755859374</c:v>
                </c:pt>
                <c:pt idx="5687">
                  <c:v>529.2000122070315</c:v>
                </c:pt>
                <c:pt idx="5688">
                  <c:v>529.2999877929684</c:v>
                </c:pt>
                <c:pt idx="5689">
                  <c:v>529.3999633789062</c:v>
                </c:pt>
                <c:pt idx="5690">
                  <c:v>529.5</c:v>
                </c:pt>
                <c:pt idx="5691">
                  <c:v>529.5999755859374</c:v>
                </c:pt>
                <c:pt idx="5692">
                  <c:v>529.7000122070315</c:v>
                </c:pt>
                <c:pt idx="5693">
                  <c:v>529.7999877929684</c:v>
                </c:pt>
                <c:pt idx="5694">
                  <c:v>529.8999633789062</c:v>
                </c:pt>
                <c:pt idx="5695">
                  <c:v>530.0</c:v>
                </c:pt>
                <c:pt idx="5696">
                  <c:v>530.0999755859374</c:v>
                </c:pt>
                <c:pt idx="5697">
                  <c:v>530.2000122070315</c:v>
                </c:pt>
                <c:pt idx="5698">
                  <c:v>530.2999877929684</c:v>
                </c:pt>
                <c:pt idx="5699">
                  <c:v>530.3999633789062</c:v>
                </c:pt>
                <c:pt idx="5700">
                  <c:v>530.5</c:v>
                </c:pt>
                <c:pt idx="5701">
                  <c:v>530.5999755859374</c:v>
                </c:pt>
                <c:pt idx="5702">
                  <c:v>530.7000122070315</c:v>
                </c:pt>
                <c:pt idx="5703">
                  <c:v>530.7999877929684</c:v>
                </c:pt>
                <c:pt idx="5704">
                  <c:v>530.8999633789062</c:v>
                </c:pt>
                <c:pt idx="5705">
                  <c:v>531.0</c:v>
                </c:pt>
                <c:pt idx="5706">
                  <c:v>531.0999755859374</c:v>
                </c:pt>
                <c:pt idx="5707">
                  <c:v>531.2000122070315</c:v>
                </c:pt>
                <c:pt idx="5708">
                  <c:v>531.2999877929684</c:v>
                </c:pt>
                <c:pt idx="5709">
                  <c:v>531.3999633789062</c:v>
                </c:pt>
                <c:pt idx="5710">
                  <c:v>531.5</c:v>
                </c:pt>
                <c:pt idx="5711">
                  <c:v>531.5999755859374</c:v>
                </c:pt>
                <c:pt idx="5712">
                  <c:v>531.7000122070315</c:v>
                </c:pt>
                <c:pt idx="5713">
                  <c:v>531.7999877929684</c:v>
                </c:pt>
                <c:pt idx="5714">
                  <c:v>531.8999633789062</c:v>
                </c:pt>
                <c:pt idx="5715">
                  <c:v>532.0</c:v>
                </c:pt>
                <c:pt idx="5716">
                  <c:v>532.0999755859374</c:v>
                </c:pt>
                <c:pt idx="5717">
                  <c:v>532.2000122070315</c:v>
                </c:pt>
                <c:pt idx="5718">
                  <c:v>532.2999877929684</c:v>
                </c:pt>
                <c:pt idx="5719">
                  <c:v>532.3999633789062</c:v>
                </c:pt>
                <c:pt idx="5720">
                  <c:v>532.5</c:v>
                </c:pt>
                <c:pt idx="5721">
                  <c:v>532.5999755859374</c:v>
                </c:pt>
                <c:pt idx="5722">
                  <c:v>532.7000122070315</c:v>
                </c:pt>
                <c:pt idx="5723">
                  <c:v>532.7999877929684</c:v>
                </c:pt>
                <c:pt idx="5724">
                  <c:v>532.8999633789062</c:v>
                </c:pt>
                <c:pt idx="5725">
                  <c:v>533.0</c:v>
                </c:pt>
                <c:pt idx="5726">
                  <c:v>533.0999755859374</c:v>
                </c:pt>
                <c:pt idx="5727">
                  <c:v>533.2000122070315</c:v>
                </c:pt>
                <c:pt idx="5728">
                  <c:v>533.2999877929684</c:v>
                </c:pt>
                <c:pt idx="5729">
                  <c:v>533.3999633789062</c:v>
                </c:pt>
                <c:pt idx="5730">
                  <c:v>533.5</c:v>
                </c:pt>
                <c:pt idx="5731">
                  <c:v>533.5999755859374</c:v>
                </c:pt>
                <c:pt idx="5732">
                  <c:v>533.7000122070315</c:v>
                </c:pt>
                <c:pt idx="5733">
                  <c:v>533.7999877929684</c:v>
                </c:pt>
                <c:pt idx="5734">
                  <c:v>533.8999633789062</c:v>
                </c:pt>
                <c:pt idx="5735">
                  <c:v>534.0</c:v>
                </c:pt>
                <c:pt idx="5736">
                  <c:v>534.0999755859374</c:v>
                </c:pt>
                <c:pt idx="5737">
                  <c:v>534.2000122070315</c:v>
                </c:pt>
                <c:pt idx="5738">
                  <c:v>534.2999877929684</c:v>
                </c:pt>
                <c:pt idx="5739">
                  <c:v>534.3999633789062</c:v>
                </c:pt>
                <c:pt idx="5740">
                  <c:v>534.5</c:v>
                </c:pt>
                <c:pt idx="5741">
                  <c:v>534.5999755859374</c:v>
                </c:pt>
                <c:pt idx="5742">
                  <c:v>534.7000122070315</c:v>
                </c:pt>
                <c:pt idx="5743">
                  <c:v>534.7999877929684</c:v>
                </c:pt>
                <c:pt idx="5744">
                  <c:v>534.8999633789062</c:v>
                </c:pt>
                <c:pt idx="5745">
                  <c:v>535.0</c:v>
                </c:pt>
                <c:pt idx="5746">
                  <c:v>535.0999755859374</c:v>
                </c:pt>
                <c:pt idx="5747">
                  <c:v>535.2000122070315</c:v>
                </c:pt>
                <c:pt idx="5748">
                  <c:v>535.2999877929684</c:v>
                </c:pt>
                <c:pt idx="5749">
                  <c:v>535.3999633789062</c:v>
                </c:pt>
                <c:pt idx="5750">
                  <c:v>535.5</c:v>
                </c:pt>
                <c:pt idx="5751">
                  <c:v>535.5999755859374</c:v>
                </c:pt>
                <c:pt idx="5752">
                  <c:v>535.7000122070315</c:v>
                </c:pt>
                <c:pt idx="5753">
                  <c:v>535.7999877929684</c:v>
                </c:pt>
                <c:pt idx="5754">
                  <c:v>535.8999633789062</c:v>
                </c:pt>
                <c:pt idx="5755">
                  <c:v>536.0</c:v>
                </c:pt>
                <c:pt idx="5756">
                  <c:v>536.0999755859374</c:v>
                </c:pt>
                <c:pt idx="5757">
                  <c:v>536.2000122070315</c:v>
                </c:pt>
                <c:pt idx="5758">
                  <c:v>536.2999877929684</c:v>
                </c:pt>
                <c:pt idx="5759">
                  <c:v>536.3999633789062</c:v>
                </c:pt>
                <c:pt idx="5760">
                  <c:v>536.5</c:v>
                </c:pt>
                <c:pt idx="5761">
                  <c:v>536.5999755859374</c:v>
                </c:pt>
                <c:pt idx="5762">
                  <c:v>536.7000122070315</c:v>
                </c:pt>
                <c:pt idx="5763">
                  <c:v>536.7999877929684</c:v>
                </c:pt>
                <c:pt idx="5764">
                  <c:v>536.8999633789062</c:v>
                </c:pt>
                <c:pt idx="5765">
                  <c:v>537.0</c:v>
                </c:pt>
                <c:pt idx="5766">
                  <c:v>537.0999755859374</c:v>
                </c:pt>
                <c:pt idx="5767">
                  <c:v>537.2000122070315</c:v>
                </c:pt>
                <c:pt idx="5768">
                  <c:v>537.2999877929684</c:v>
                </c:pt>
                <c:pt idx="5769">
                  <c:v>537.3999633789062</c:v>
                </c:pt>
                <c:pt idx="5770">
                  <c:v>537.5</c:v>
                </c:pt>
                <c:pt idx="5771">
                  <c:v>537.5999755859374</c:v>
                </c:pt>
                <c:pt idx="5772">
                  <c:v>537.7000122070315</c:v>
                </c:pt>
                <c:pt idx="5773">
                  <c:v>537.7999877929684</c:v>
                </c:pt>
                <c:pt idx="5774">
                  <c:v>537.8999633789062</c:v>
                </c:pt>
                <c:pt idx="5775">
                  <c:v>538.0</c:v>
                </c:pt>
                <c:pt idx="5776">
                  <c:v>538.0999755859374</c:v>
                </c:pt>
                <c:pt idx="5777">
                  <c:v>538.2000122070315</c:v>
                </c:pt>
                <c:pt idx="5778">
                  <c:v>538.2999877929684</c:v>
                </c:pt>
                <c:pt idx="5779">
                  <c:v>538.3999633789062</c:v>
                </c:pt>
                <c:pt idx="5780">
                  <c:v>538.5</c:v>
                </c:pt>
                <c:pt idx="5781">
                  <c:v>538.5999755859374</c:v>
                </c:pt>
                <c:pt idx="5782">
                  <c:v>538.7000122070315</c:v>
                </c:pt>
                <c:pt idx="5783">
                  <c:v>538.7999877929684</c:v>
                </c:pt>
                <c:pt idx="5784">
                  <c:v>538.8999633789062</c:v>
                </c:pt>
                <c:pt idx="5785">
                  <c:v>539.0</c:v>
                </c:pt>
                <c:pt idx="5786">
                  <c:v>539.0999755859374</c:v>
                </c:pt>
                <c:pt idx="5787">
                  <c:v>539.2000122070315</c:v>
                </c:pt>
                <c:pt idx="5788">
                  <c:v>539.2999877929684</c:v>
                </c:pt>
                <c:pt idx="5789">
                  <c:v>539.3999633789062</c:v>
                </c:pt>
                <c:pt idx="5790">
                  <c:v>539.5</c:v>
                </c:pt>
                <c:pt idx="5791">
                  <c:v>539.5999755859374</c:v>
                </c:pt>
                <c:pt idx="5792">
                  <c:v>539.7000122070315</c:v>
                </c:pt>
                <c:pt idx="5793">
                  <c:v>539.7999877929684</c:v>
                </c:pt>
                <c:pt idx="5794">
                  <c:v>539.8999633789062</c:v>
                </c:pt>
                <c:pt idx="5795">
                  <c:v>540.0</c:v>
                </c:pt>
                <c:pt idx="5796">
                  <c:v>540.0999755859374</c:v>
                </c:pt>
                <c:pt idx="5797">
                  <c:v>540.2000122070315</c:v>
                </c:pt>
                <c:pt idx="5798">
                  <c:v>540.2999877929684</c:v>
                </c:pt>
                <c:pt idx="5799">
                  <c:v>540.3999633789062</c:v>
                </c:pt>
                <c:pt idx="5800">
                  <c:v>540.5</c:v>
                </c:pt>
                <c:pt idx="5801">
                  <c:v>540.5999755859374</c:v>
                </c:pt>
                <c:pt idx="5802">
                  <c:v>540.7000122070315</c:v>
                </c:pt>
                <c:pt idx="5803">
                  <c:v>540.7999877929684</c:v>
                </c:pt>
                <c:pt idx="5804">
                  <c:v>540.8999633789062</c:v>
                </c:pt>
                <c:pt idx="5805">
                  <c:v>541.0</c:v>
                </c:pt>
                <c:pt idx="5806">
                  <c:v>541.0999755859374</c:v>
                </c:pt>
                <c:pt idx="5807">
                  <c:v>541.2000122070315</c:v>
                </c:pt>
                <c:pt idx="5808">
                  <c:v>541.2999877929684</c:v>
                </c:pt>
                <c:pt idx="5809">
                  <c:v>541.3999633789062</c:v>
                </c:pt>
                <c:pt idx="5810">
                  <c:v>541.5</c:v>
                </c:pt>
                <c:pt idx="5811">
                  <c:v>541.5999755859374</c:v>
                </c:pt>
                <c:pt idx="5812">
                  <c:v>541.7000122070315</c:v>
                </c:pt>
                <c:pt idx="5813">
                  <c:v>541.7999877929684</c:v>
                </c:pt>
                <c:pt idx="5814">
                  <c:v>541.8999633789062</c:v>
                </c:pt>
                <c:pt idx="5815">
                  <c:v>542.0</c:v>
                </c:pt>
                <c:pt idx="5816">
                  <c:v>542.0999755859374</c:v>
                </c:pt>
                <c:pt idx="5817">
                  <c:v>542.2000122070315</c:v>
                </c:pt>
                <c:pt idx="5818">
                  <c:v>542.2999877929684</c:v>
                </c:pt>
                <c:pt idx="5819">
                  <c:v>542.3999633789062</c:v>
                </c:pt>
                <c:pt idx="5820">
                  <c:v>542.5</c:v>
                </c:pt>
                <c:pt idx="5821">
                  <c:v>542.5999755859374</c:v>
                </c:pt>
                <c:pt idx="5822">
                  <c:v>542.7000122070315</c:v>
                </c:pt>
                <c:pt idx="5823">
                  <c:v>542.7999877929684</c:v>
                </c:pt>
                <c:pt idx="5824">
                  <c:v>542.8999633789062</c:v>
                </c:pt>
                <c:pt idx="5825">
                  <c:v>543.0</c:v>
                </c:pt>
                <c:pt idx="5826">
                  <c:v>543.0999755859374</c:v>
                </c:pt>
                <c:pt idx="5827">
                  <c:v>543.2000122070315</c:v>
                </c:pt>
                <c:pt idx="5828">
                  <c:v>543.2999877929684</c:v>
                </c:pt>
                <c:pt idx="5829">
                  <c:v>543.3999633789062</c:v>
                </c:pt>
                <c:pt idx="5830">
                  <c:v>543.5</c:v>
                </c:pt>
                <c:pt idx="5831">
                  <c:v>543.5999755859374</c:v>
                </c:pt>
                <c:pt idx="5832">
                  <c:v>543.7000122070315</c:v>
                </c:pt>
                <c:pt idx="5833">
                  <c:v>543.7999877929684</c:v>
                </c:pt>
                <c:pt idx="5834">
                  <c:v>543.8999633789062</c:v>
                </c:pt>
                <c:pt idx="5835">
                  <c:v>544.0</c:v>
                </c:pt>
                <c:pt idx="5836">
                  <c:v>544.0999755859374</c:v>
                </c:pt>
                <c:pt idx="5837">
                  <c:v>544.2000122070315</c:v>
                </c:pt>
                <c:pt idx="5838">
                  <c:v>544.2999877929684</c:v>
                </c:pt>
                <c:pt idx="5839">
                  <c:v>544.3999633789062</c:v>
                </c:pt>
                <c:pt idx="5840">
                  <c:v>544.5</c:v>
                </c:pt>
                <c:pt idx="5841">
                  <c:v>544.5999755859374</c:v>
                </c:pt>
                <c:pt idx="5842">
                  <c:v>544.7000122070315</c:v>
                </c:pt>
                <c:pt idx="5843">
                  <c:v>544.7999877929684</c:v>
                </c:pt>
                <c:pt idx="5844">
                  <c:v>544.8999633789062</c:v>
                </c:pt>
                <c:pt idx="5845">
                  <c:v>545.0</c:v>
                </c:pt>
                <c:pt idx="5846">
                  <c:v>545.0999755859374</c:v>
                </c:pt>
                <c:pt idx="5847">
                  <c:v>545.2000122070315</c:v>
                </c:pt>
                <c:pt idx="5848">
                  <c:v>545.2999877929684</c:v>
                </c:pt>
                <c:pt idx="5849">
                  <c:v>545.3999633789062</c:v>
                </c:pt>
                <c:pt idx="5850">
                  <c:v>545.5</c:v>
                </c:pt>
                <c:pt idx="5851">
                  <c:v>545.5999755859374</c:v>
                </c:pt>
                <c:pt idx="5852">
                  <c:v>545.7000122070315</c:v>
                </c:pt>
                <c:pt idx="5853">
                  <c:v>545.7999877929684</c:v>
                </c:pt>
                <c:pt idx="5854">
                  <c:v>545.8999633789062</c:v>
                </c:pt>
                <c:pt idx="5855">
                  <c:v>546.0</c:v>
                </c:pt>
                <c:pt idx="5856">
                  <c:v>546.0999755859374</c:v>
                </c:pt>
                <c:pt idx="5857">
                  <c:v>546.2000122070315</c:v>
                </c:pt>
                <c:pt idx="5858">
                  <c:v>546.2999877929684</c:v>
                </c:pt>
                <c:pt idx="5859">
                  <c:v>546.3999633789062</c:v>
                </c:pt>
                <c:pt idx="5860">
                  <c:v>546.5</c:v>
                </c:pt>
                <c:pt idx="5861">
                  <c:v>546.5999755859374</c:v>
                </c:pt>
                <c:pt idx="5862">
                  <c:v>546.7000122070315</c:v>
                </c:pt>
                <c:pt idx="5863">
                  <c:v>546.7999877929684</c:v>
                </c:pt>
                <c:pt idx="5864">
                  <c:v>546.8999633789062</c:v>
                </c:pt>
                <c:pt idx="5865">
                  <c:v>547.0</c:v>
                </c:pt>
                <c:pt idx="5866">
                  <c:v>547.0999755859374</c:v>
                </c:pt>
                <c:pt idx="5867">
                  <c:v>547.2000122070315</c:v>
                </c:pt>
                <c:pt idx="5868">
                  <c:v>547.2999877929684</c:v>
                </c:pt>
                <c:pt idx="5869">
                  <c:v>547.3999633789062</c:v>
                </c:pt>
                <c:pt idx="5870">
                  <c:v>547.5</c:v>
                </c:pt>
                <c:pt idx="5871">
                  <c:v>547.5999755859374</c:v>
                </c:pt>
                <c:pt idx="5872">
                  <c:v>547.7000122070315</c:v>
                </c:pt>
                <c:pt idx="5873">
                  <c:v>547.7999877929684</c:v>
                </c:pt>
                <c:pt idx="5874">
                  <c:v>547.8999633789062</c:v>
                </c:pt>
                <c:pt idx="5875">
                  <c:v>548.0</c:v>
                </c:pt>
                <c:pt idx="5876">
                  <c:v>548.0999755859374</c:v>
                </c:pt>
                <c:pt idx="5877">
                  <c:v>548.2000122070315</c:v>
                </c:pt>
                <c:pt idx="5878">
                  <c:v>548.2999877929684</c:v>
                </c:pt>
                <c:pt idx="5879">
                  <c:v>548.3999633789062</c:v>
                </c:pt>
                <c:pt idx="5880">
                  <c:v>548.5</c:v>
                </c:pt>
                <c:pt idx="5881">
                  <c:v>548.5999755859374</c:v>
                </c:pt>
                <c:pt idx="5882">
                  <c:v>548.7000122070315</c:v>
                </c:pt>
                <c:pt idx="5883">
                  <c:v>548.7999877929684</c:v>
                </c:pt>
                <c:pt idx="5884">
                  <c:v>548.8999633789062</c:v>
                </c:pt>
                <c:pt idx="5885">
                  <c:v>549.0</c:v>
                </c:pt>
                <c:pt idx="5886">
                  <c:v>549.0999755859374</c:v>
                </c:pt>
                <c:pt idx="5887">
                  <c:v>549.2000122070315</c:v>
                </c:pt>
                <c:pt idx="5888">
                  <c:v>549.2999877929684</c:v>
                </c:pt>
                <c:pt idx="5889">
                  <c:v>549.3999633789062</c:v>
                </c:pt>
                <c:pt idx="5890">
                  <c:v>549.5</c:v>
                </c:pt>
                <c:pt idx="5891">
                  <c:v>549.5999755859374</c:v>
                </c:pt>
                <c:pt idx="5892">
                  <c:v>549.7000122070315</c:v>
                </c:pt>
                <c:pt idx="5893">
                  <c:v>549.7999877929684</c:v>
                </c:pt>
                <c:pt idx="5894">
                  <c:v>549.8999633789062</c:v>
                </c:pt>
                <c:pt idx="5895">
                  <c:v>550.0</c:v>
                </c:pt>
                <c:pt idx="5896">
                  <c:v>550.0999755859374</c:v>
                </c:pt>
                <c:pt idx="5897">
                  <c:v>550.2000122070315</c:v>
                </c:pt>
                <c:pt idx="5898">
                  <c:v>550.2999877929684</c:v>
                </c:pt>
                <c:pt idx="5899">
                  <c:v>550.3999633789062</c:v>
                </c:pt>
                <c:pt idx="5900">
                  <c:v>550.5</c:v>
                </c:pt>
                <c:pt idx="5901">
                  <c:v>550.5999755859374</c:v>
                </c:pt>
                <c:pt idx="5902">
                  <c:v>550.7000122070315</c:v>
                </c:pt>
                <c:pt idx="5903">
                  <c:v>550.7999877929684</c:v>
                </c:pt>
                <c:pt idx="5904">
                  <c:v>550.8999633789062</c:v>
                </c:pt>
                <c:pt idx="5905">
                  <c:v>551.0</c:v>
                </c:pt>
                <c:pt idx="5906">
                  <c:v>551.0999755859374</c:v>
                </c:pt>
                <c:pt idx="5907">
                  <c:v>551.2000122070315</c:v>
                </c:pt>
                <c:pt idx="5908">
                  <c:v>551.2999877929684</c:v>
                </c:pt>
                <c:pt idx="5909">
                  <c:v>551.3999633789062</c:v>
                </c:pt>
                <c:pt idx="5910">
                  <c:v>551.5</c:v>
                </c:pt>
                <c:pt idx="5911">
                  <c:v>551.5999755859374</c:v>
                </c:pt>
                <c:pt idx="5912">
                  <c:v>551.7000122070315</c:v>
                </c:pt>
                <c:pt idx="5913">
                  <c:v>551.7999877929684</c:v>
                </c:pt>
                <c:pt idx="5914">
                  <c:v>551.8999633789062</c:v>
                </c:pt>
                <c:pt idx="5915">
                  <c:v>552.0</c:v>
                </c:pt>
                <c:pt idx="5916">
                  <c:v>552.0999755859374</c:v>
                </c:pt>
                <c:pt idx="5917">
                  <c:v>552.2000122070315</c:v>
                </c:pt>
                <c:pt idx="5918">
                  <c:v>552.2999877929684</c:v>
                </c:pt>
                <c:pt idx="5919">
                  <c:v>552.3999633789062</c:v>
                </c:pt>
                <c:pt idx="5920">
                  <c:v>552.5</c:v>
                </c:pt>
                <c:pt idx="5921">
                  <c:v>552.5999755859374</c:v>
                </c:pt>
                <c:pt idx="5922">
                  <c:v>552.7000122070315</c:v>
                </c:pt>
                <c:pt idx="5923">
                  <c:v>552.7999877929684</c:v>
                </c:pt>
                <c:pt idx="5924">
                  <c:v>552.8999633789062</c:v>
                </c:pt>
                <c:pt idx="5925">
                  <c:v>553.0</c:v>
                </c:pt>
                <c:pt idx="5926">
                  <c:v>553.0999755859374</c:v>
                </c:pt>
                <c:pt idx="5927">
                  <c:v>553.2000122070315</c:v>
                </c:pt>
                <c:pt idx="5928">
                  <c:v>553.2999877929684</c:v>
                </c:pt>
                <c:pt idx="5929">
                  <c:v>553.3999633789062</c:v>
                </c:pt>
                <c:pt idx="5930">
                  <c:v>553.5</c:v>
                </c:pt>
                <c:pt idx="5931">
                  <c:v>553.5999755859374</c:v>
                </c:pt>
                <c:pt idx="5932">
                  <c:v>553.7000122070315</c:v>
                </c:pt>
                <c:pt idx="5933">
                  <c:v>553.7999877929684</c:v>
                </c:pt>
                <c:pt idx="5934">
                  <c:v>553.8999633789062</c:v>
                </c:pt>
                <c:pt idx="5935">
                  <c:v>554.0</c:v>
                </c:pt>
                <c:pt idx="5936">
                  <c:v>554.0999755859374</c:v>
                </c:pt>
                <c:pt idx="5937">
                  <c:v>554.2000122070315</c:v>
                </c:pt>
                <c:pt idx="5938">
                  <c:v>554.2999877929684</c:v>
                </c:pt>
                <c:pt idx="5939">
                  <c:v>554.3999633789062</c:v>
                </c:pt>
                <c:pt idx="5940">
                  <c:v>554.5</c:v>
                </c:pt>
                <c:pt idx="5941">
                  <c:v>554.5999755859374</c:v>
                </c:pt>
                <c:pt idx="5942">
                  <c:v>554.7000122070315</c:v>
                </c:pt>
                <c:pt idx="5943">
                  <c:v>554.7999877929684</c:v>
                </c:pt>
                <c:pt idx="5944">
                  <c:v>554.8999633789062</c:v>
                </c:pt>
                <c:pt idx="5945">
                  <c:v>555.0</c:v>
                </c:pt>
                <c:pt idx="5946">
                  <c:v>555.0999755859374</c:v>
                </c:pt>
                <c:pt idx="5947">
                  <c:v>555.2000122070315</c:v>
                </c:pt>
                <c:pt idx="5948">
                  <c:v>555.2999877929684</c:v>
                </c:pt>
                <c:pt idx="5949">
                  <c:v>555.3999633789062</c:v>
                </c:pt>
                <c:pt idx="5950">
                  <c:v>555.5</c:v>
                </c:pt>
                <c:pt idx="5951">
                  <c:v>555.5999755859374</c:v>
                </c:pt>
                <c:pt idx="5952">
                  <c:v>555.7000122070315</c:v>
                </c:pt>
                <c:pt idx="5953">
                  <c:v>555.7999877929684</c:v>
                </c:pt>
                <c:pt idx="5954">
                  <c:v>555.8999633789062</c:v>
                </c:pt>
                <c:pt idx="5955">
                  <c:v>556.0</c:v>
                </c:pt>
                <c:pt idx="5956">
                  <c:v>556.0999755859374</c:v>
                </c:pt>
                <c:pt idx="5957">
                  <c:v>556.2000122070315</c:v>
                </c:pt>
                <c:pt idx="5958">
                  <c:v>556.2999877929684</c:v>
                </c:pt>
                <c:pt idx="5959">
                  <c:v>556.3999633789062</c:v>
                </c:pt>
                <c:pt idx="5960">
                  <c:v>556.5</c:v>
                </c:pt>
                <c:pt idx="5961">
                  <c:v>556.5999755859374</c:v>
                </c:pt>
                <c:pt idx="5962">
                  <c:v>556.7000122070315</c:v>
                </c:pt>
                <c:pt idx="5963">
                  <c:v>556.7999877929684</c:v>
                </c:pt>
                <c:pt idx="5964">
                  <c:v>556.8999633789062</c:v>
                </c:pt>
                <c:pt idx="5965">
                  <c:v>557.0</c:v>
                </c:pt>
                <c:pt idx="5966">
                  <c:v>557.0999755859374</c:v>
                </c:pt>
                <c:pt idx="5967">
                  <c:v>557.2000122070315</c:v>
                </c:pt>
                <c:pt idx="5968">
                  <c:v>557.2999877929684</c:v>
                </c:pt>
                <c:pt idx="5969">
                  <c:v>557.3999633789062</c:v>
                </c:pt>
                <c:pt idx="5970">
                  <c:v>557.5</c:v>
                </c:pt>
                <c:pt idx="5971">
                  <c:v>557.5999755859374</c:v>
                </c:pt>
                <c:pt idx="5972">
                  <c:v>557.7000122070315</c:v>
                </c:pt>
                <c:pt idx="5973">
                  <c:v>557.7999877929684</c:v>
                </c:pt>
                <c:pt idx="5974">
                  <c:v>557.8999633789062</c:v>
                </c:pt>
                <c:pt idx="5975">
                  <c:v>558.0</c:v>
                </c:pt>
                <c:pt idx="5976">
                  <c:v>558.0999755859374</c:v>
                </c:pt>
                <c:pt idx="5977">
                  <c:v>558.2000122070315</c:v>
                </c:pt>
                <c:pt idx="5978">
                  <c:v>558.2999877929684</c:v>
                </c:pt>
                <c:pt idx="5979">
                  <c:v>558.3999633789062</c:v>
                </c:pt>
                <c:pt idx="5980">
                  <c:v>558.5</c:v>
                </c:pt>
                <c:pt idx="5981">
                  <c:v>558.5999755859374</c:v>
                </c:pt>
                <c:pt idx="5982">
                  <c:v>558.7000122070315</c:v>
                </c:pt>
                <c:pt idx="5983">
                  <c:v>558.7999877929684</c:v>
                </c:pt>
                <c:pt idx="5984">
                  <c:v>558.8999633789062</c:v>
                </c:pt>
                <c:pt idx="5985">
                  <c:v>559.0</c:v>
                </c:pt>
                <c:pt idx="5986">
                  <c:v>559.0999755859374</c:v>
                </c:pt>
                <c:pt idx="5987">
                  <c:v>559.2000122070315</c:v>
                </c:pt>
                <c:pt idx="5988">
                  <c:v>559.2999877929684</c:v>
                </c:pt>
                <c:pt idx="5989">
                  <c:v>559.3999633789062</c:v>
                </c:pt>
                <c:pt idx="5990">
                  <c:v>559.5</c:v>
                </c:pt>
                <c:pt idx="5991">
                  <c:v>559.5999755859374</c:v>
                </c:pt>
                <c:pt idx="5992">
                  <c:v>559.7000122070315</c:v>
                </c:pt>
                <c:pt idx="5993">
                  <c:v>559.7999877929684</c:v>
                </c:pt>
                <c:pt idx="5994">
                  <c:v>559.8999633789062</c:v>
                </c:pt>
                <c:pt idx="5995">
                  <c:v>560.0</c:v>
                </c:pt>
                <c:pt idx="5996">
                  <c:v>560.0999755859374</c:v>
                </c:pt>
                <c:pt idx="5997">
                  <c:v>560.2000122070315</c:v>
                </c:pt>
                <c:pt idx="5998">
                  <c:v>560.2999877929684</c:v>
                </c:pt>
                <c:pt idx="5999">
                  <c:v>560.3999633789062</c:v>
                </c:pt>
                <c:pt idx="6000">
                  <c:v>560.5</c:v>
                </c:pt>
                <c:pt idx="6001">
                  <c:v>560.5999755859374</c:v>
                </c:pt>
                <c:pt idx="6002">
                  <c:v>560.7000122070315</c:v>
                </c:pt>
                <c:pt idx="6003">
                  <c:v>560.7999877929684</c:v>
                </c:pt>
                <c:pt idx="6004">
                  <c:v>560.8999633789062</c:v>
                </c:pt>
                <c:pt idx="6005">
                  <c:v>561.0</c:v>
                </c:pt>
                <c:pt idx="6006">
                  <c:v>561.0999755859374</c:v>
                </c:pt>
                <c:pt idx="6007">
                  <c:v>561.2000122070315</c:v>
                </c:pt>
                <c:pt idx="6008">
                  <c:v>561.2999877929684</c:v>
                </c:pt>
                <c:pt idx="6009">
                  <c:v>561.3999633789062</c:v>
                </c:pt>
                <c:pt idx="6010">
                  <c:v>561.5</c:v>
                </c:pt>
                <c:pt idx="6011">
                  <c:v>561.5999755859374</c:v>
                </c:pt>
                <c:pt idx="6012">
                  <c:v>561.7000122070315</c:v>
                </c:pt>
                <c:pt idx="6013">
                  <c:v>561.7999877929684</c:v>
                </c:pt>
                <c:pt idx="6014">
                  <c:v>561.8999633789062</c:v>
                </c:pt>
                <c:pt idx="6015">
                  <c:v>562.0</c:v>
                </c:pt>
                <c:pt idx="6016">
                  <c:v>562.0999755859374</c:v>
                </c:pt>
                <c:pt idx="6017">
                  <c:v>562.2000122070315</c:v>
                </c:pt>
                <c:pt idx="6018">
                  <c:v>562.2999877929684</c:v>
                </c:pt>
                <c:pt idx="6019">
                  <c:v>562.3999633789062</c:v>
                </c:pt>
                <c:pt idx="6020">
                  <c:v>562.5</c:v>
                </c:pt>
                <c:pt idx="6021">
                  <c:v>562.5999755859374</c:v>
                </c:pt>
                <c:pt idx="6022">
                  <c:v>562.7000122070315</c:v>
                </c:pt>
                <c:pt idx="6023">
                  <c:v>562.7999877929684</c:v>
                </c:pt>
                <c:pt idx="6024">
                  <c:v>562.8999633789062</c:v>
                </c:pt>
                <c:pt idx="6025">
                  <c:v>563.0</c:v>
                </c:pt>
                <c:pt idx="6026">
                  <c:v>563.0999755859374</c:v>
                </c:pt>
                <c:pt idx="6027">
                  <c:v>563.2000122070315</c:v>
                </c:pt>
                <c:pt idx="6028">
                  <c:v>563.2999877929684</c:v>
                </c:pt>
                <c:pt idx="6029">
                  <c:v>563.3999633789062</c:v>
                </c:pt>
                <c:pt idx="6030">
                  <c:v>563.5</c:v>
                </c:pt>
                <c:pt idx="6031">
                  <c:v>563.5999755859374</c:v>
                </c:pt>
                <c:pt idx="6032">
                  <c:v>563.7000122070315</c:v>
                </c:pt>
                <c:pt idx="6033">
                  <c:v>563.7999877929684</c:v>
                </c:pt>
                <c:pt idx="6034">
                  <c:v>563.8999633789062</c:v>
                </c:pt>
                <c:pt idx="6035">
                  <c:v>564.0</c:v>
                </c:pt>
                <c:pt idx="6036">
                  <c:v>564.0999755859374</c:v>
                </c:pt>
                <c:pt idx="6037">
                  <c:v>564.2000122070315</c:v>
                </c:pt>
                <c:pt idx="6038">
                  <c:v>564.2999877929684</c:v>
                </c:pt>
                <c:pt idx="6039">
                  <c:v>564.3999633789062</c:v>
                </c:pt>
                <c:pt idx="6040">
                  <c:v>564.5</c:v>
                </c:pt>
                <c:pt idx="6041">
                  <c:v>564.5999755859374</c:v>
                </c:pt>
                <c:pt idx="6042">
                  <c:v>564.7000122070315</c:v>
                </c:pt>
                <c:pt idx="6043">
                  <c:v>564.7999877929684</c:v>
                </c:pt>
                <c:pt idx="6044">
                  <c:v>564.8999633789062</c:v>
                </c:pt>
                <c:pt idx="6045">
                  <c:v>565.0</c:v>
                </c:pt>
                <c:pt idx="6046">
                  <c:v>565.0999755859374</c:v>
                </c:pt>
                <c:pt idx="6047">
                  <c:v>565.2000122070315</c:v>
                </c:pt>
                <c:pt idx="6048">
                  <c:v>565.2999877929684</c:v>
                </c:pt>
                <c:pt idx="6049">
                  <c:v>565.3999633789062</c:v>
                </c:pt>
                <c:pt idx="6050">
                  <c:v>565.5</c:v>
                </c:pt>
                <c:pt idx="6051">
                  <c:v>565.5999755859374</c:v>
                </c:pt>
                <c:pt idx="6052">
                  <c:v>565.7000122070315</c:v>
                </c:pt>
                <c:pt idx="6053">
                  <c:v>565.7999877929684</c:v>
                </c:pt>
                <c:pt idx="6054">
                  <c:v>565.8999633789062</c:v>
                </c:pt>
                <c:pt idx="6055">
                  <c:v>566.0</c:v>
                </c:pt>
                <c:pt idx="6056">
                  <c:v>566.0999755859374</c:v>
                </c:pt>
                <c:pt idx="6057">
                  <c:v>566.2000122070315</c:v>
                </c:pt>
                <c:pt idx="6058">
                  <c:v>566.2999877929684</c:v>
                </c:pt>
                <c:pt idx="6059">
                  <c:v>566.3999633789062</c:v>
                </c:pt>
                <c:pt idx="6060">
                  <c:v>566.5</c:v>
                </c:pt>
                <c:pt idx="6061">
                  <c:v>566.5999755859374</c:v>
                </c:pt>
                <c:pt idx="6062">
                  <c:v>566.7000122070315</c:v>
                </c:pt>
                <c:pt idx="6063">
                  <c:v>566.7999877929684</c:v>
                </c:pt>
                <c:pt idx="6064">
                  <c:v>566.8999633789062</c:v>
                </c:pt>
                <c:pt idx="6065">
                  <c:v>567.0</c:v>
                </c:pt>
                <c:pt idx="6066">
                  <c:v>567.0999755859374</c:v>
                </c:pt>
                <c:pt idx="6067">
                  <c:v>567.2000122070315</c:v>
                </c:pt>
                <c:pt idx="6068">
                  <c:v>567.2999877929684</c:v>
                </c:pt>
                <c:pt idx="6069">
                  <c:v>567.3999633789062</c:v>
                </c:pt>
                <c:pt idx="6070">
                  <c:v>567.5</c:v>
                </c:pt>
                <c:pt idx="6071">
                  <c:v>567.5999755859374</c:v>
                </c:pt>
                <c:pt idx="6072">
                  <c:v>567.7000122070315</c:v>
                </c:pt>
                <c:pt idx="6073">
                  <c:v>567.7999877929684</c:v>
                </c:pt>
                <c:pt idx="6074">
                  <c:v>567.8999633789062</c:v>
                </c:pt>
                <c:pt idx="6075">
                  <c:v>568.0</c:v>
                </c:pt>
                <c:pt idx="6076">
                  <c:v>568.0999755859374</c:v>
                </c:pt>
                <c:pt idx="6077">
                  <c:v>568.2000122070315</c:v>
                </c:pt>
                <c:pt idx="6078">
                  <c:v>568.2999877929684</c:v>
                </c:pt>
                <c:pt idx="6079">
                  <c:v>568.3999633789062</c:v>
                </c:pt>
                <c:pt idx="6080">
                  <c:v>568.5</c:v>
                </c:pt>
                <c:pt idx="6081">
                  <c:v>568.5999755859374</c:v>
                </c:pt>
                <c:pt idx="6082">
                  <c:v>568.7000122070315</c:v>
                </c:pt>
                <c:pt idx="6083">
                  <c:v>568.7999877929684</c:v>
                </c:pt>
                <c:pt idx="6084">
                  <c:v>568.8999633789062</c:v>
                </c:pt>
                <c:pt idx="6085">
                  <c:v>569.0</c:v>
                </c:pt>
                <c:pt idx="6086">
                  <c:v>569.0999755859374</c:v>
                </c:pt>
                <c:pt idx="6087">
                  <c:v>569.2000122070315</c:v>
                </c:pt>
                <c:pt idx="6088">
                  <c:v>569.2999877929684</c:v>
                </c:pt>
                <c:pt idx="6089">
                  <c:v>569.3999633789062</c:v>
                </c:pt>
                <c:pt idx="6090">
                  <c:v>569.5</c:v>
                </c:pt>
                <c:pt idx="6091">
                  <c:v>569.5999755859374</c:v>
                </c:pt>
                <c:pt idx="6092">
                  <c:v>569.7000122070315</c:v>
                </c:pt>
                <c:pt idx="6093">
                  <c:v>569.7999877929684</c:v>
                </c:pt>
                <c:pt idx="6094">
                  <c:v>569.8999633789062</c:v>
                </c:pt>
                <c:pt idx="6095">
                  <c:v>570.0</c:v>
                </c:pt>
                <c:pt idx="6096">
                  <c:v>570.0999755859374</c:v>
                </c:pt>
                <c:pt idx="6097">
                  <c:v>570.2000122070315</c:v>
                </c:pt>
                <c:pt idx="6098">
                  <c:v>570.2999877929684</c:v>
                </c:pt>
                <c:pt idx="6099">
                  <c:v>570.3999633789062</c:v>
                </c:pt>
                <c:pt idx="6100">
                  <c:v>570.5</c:v>
                </c:pt>
                <c:pt idx="6101">
                  <c:v>570.5999755859374</c:v>
                </c:pt>
                <c:pt idx="6102">
                  <c:v>570.7000122070315</c:v>
                </c:pt>
                <c:pt idx="6103">
                  <c:v>570.7999877929684</c:v>
                </c:pt>
                <c:pt idx="6104">
                  <c:v>570.8999633789062</c:v>
                </c:pt>
                <c:pt idx="6105">
                  <c:v>571.0</c:v>
                </c:pt>
                <c:pt idx="6106">
                  <c:v>571.0999755859374</c:v>
                </c:pt>
                <c:pt idx="6107">
                  <c:v>571.2000122070315</c:v>
                </c:pt>
                <c:pt idx="6108">
                  <c:v>571.2999877929684</c:v>
                </c:pt>
                <c:pt idx="6109">
                  <c:v>571.3999633789062</c:v>
                </c:pt>
                <c:pt idx="6110">
                  <c:v>571.5</c:v>
                </c:pt>
                <c:pt idx="6111">
                  <c:v>571.5999755859374</c:v>
                </c:pt>
                <c:pt idx="6112">
                  <c:v>571.7000122070315</c:v>
                </c:pt>
                <c:pt idx="6113">
                  <c:v>571.7999877929684</c:v>
                </c:pt>
                <c:pt idx="6114">
                  <c:v>571.8999633789062</c:v>
                </c:pt>
                <c:pt idx="6115">
                  <c:v>572.0</c:v>
                </c:pt>
                <c:pt idx="6116">
                  <c:v>572.0999755859374</c:v>
                </c:pt>
                <c:pt idx="6117">
                  <c:v>572.2000122070315</c:v>
                </c:pt>
                <c:pt idx="6118">
                  <c:v>572.2999877929684</c:v>
                </c:pt>
                <c:pt idx="6119">
                  <c:v>572.3999633789062</c:v>
                </c:pt>
                <c:pt idx="6120">
                  <c:v>572.5</c:v>
                </c:pt>
                <c:pt idx="6121">
                  <c:v>572.5999755859374</c:v>
                </c:pt>
                <c:pt idx="6122">
                  <c:v>572.7000122070315</c:v>
                </c:pt>
                <c:pt idx="6123">
                  <c:v>572.7999877929684</c:v>
                </c:pt>
                <c:pt idx="6124">
                  <c:v>572.8999633789062</c:v>
                </c:pt>
                <c:pt idx="6125">
                  <c:v>573.0</c:v>
                </c:pt>
                <c:pt idx="6126">
                  <c:v>573.0999755859374</c:v>
                </c:pt>
                <c:pt idx="6127">
                  <c:v>573.2000122070315</c:v>
                </c:pt>
                <c:pt idx="6128">
                  <c:v>573.2999877929684</c:v>
                </c:pt>
                <c:pt idx="6129">
                  <c:v>573.3999633789062</c:v>
                </c:pt>
                <c:pt idx="6130">
                  <c:v>573.5</c:v>
                </c:pt>
                <c:pt idx="6131">
                  <c:v>573.5999755859374</c:v>
                </c:pt>
                <c:pt idx="6132">
                  <c:v>573.7000122070315</c:v>
                </c:pt>
                <c:pt idx="6133">
                  <c:v>573.7999877929684</c:v>
                </c:pt>
                <c:pt idx="6134">
                  <c:v>573.8999633789062</c:v>
                </c:pt>
                <c:pt idx="6135">
                  <c:v>574.0</c:v>
                </c:pt>
                <c:pt idx="6136">
                  <c:v>574.0999755859374</c:v>
                </c:pt>
                <c:pt idx="6137">
                  <c:v>574.2000122070315</c:v>
                </c:pt>
                <c:pt idx="6138">
                  <c:v>574.2999877929684</c:v>
                </c:pt>
                <c:pt idx="6139">
                  <c:v>574.3999633789062</c:v>
                </c:pt>
                <c:pt idx="6140">
                  <c:v>574.5</c:v>
                </c:pt>
                <c:pt idx="6141">
                  <c:v>574.5999755859374</c:v>
                </c:pt>
                <c:pt idx="6142">
                  <c:v>574.7000122070315</c:v>
                </c:pt>
                <c:pt idx="6143">
                  <c:v>574.7999877929684</c:v>
                </c:pt>
                <c:pt idx="6144">
                  <c:v>574.8999633789062</c:v>
                </c:pt>
                <c:pt idx="6145">
                  <c:v>575.0</c:v>
                </c:pt>
                <c:pt idx="6146">
                  <c:v>575.0999755859374</c:v>
                </c:pt>
                <c:pt idx="6147">
                  <c:v>575.2000122070315</c:v>
                </c:pt>
                <c:pt idx="6148">
                  <c:v>575.2999877929684</c:v>
                </c:pt>
                <c:pt idx="6149">
                  <c:v>575.3999633789062</c:v>
                </c:pt>
                <c:pt idx="6150">
                  <c:v>575.5</c:v>
                </c:pt>
                <c:pt idx="6151">
                  <c:v>575.5999755859374</c:v>
                </c:pt>
                <c:pt idx="6152">
                  <c:v>575.7000122070315</c:v>
                </c:pt>
                <c:pt idx="6153">
                  <c:v>575.7999877929684</c:v>
                </c:pt>
                <c:pt idx="6154">
                  <c:v>575.8999633789062</c:v>
                </c:pt>
                <c:pt idx="6155">
                  <c:v>576.0</c:v>
                </c:pt>
                <c:pt idx="6156">
                  <c:v>576.0999755859374</c:v>
                </c:pt>
                <c:pt idx="6157">
                  <c:v>576.2000122070315</c:v>
                </c:pt>
                <c:pt idx="6158">
                  <c:v>576.2999877929684</c:v>
                </c:pt>
                <c:pt idx="6159">
                  <c:v>576.3999633789062</c:v>
                </c:pt>
                <c:pt idx="6160">
                  <c:v>576.5</c:v>
                </c:pt>
                <c:pt idx="6161">
                  <c:v>576.5999755859374</c:v>
                </c:pt>
                <c:pt idx="6162">
                  <c:v>576.7000122070315</c:v>
                </c:pt>
                <c:pt idx="6163">
                  <c:v>576.7999877929684</c:v>
                </c:pt>
                <c:pt idx="6164">
                  <c:v>576.8999633789062</c:v>
                </c:pt>
                <c:pt idx="6165">
                  <c:v>577.0</c:v>
                </c:pt>
                <c:pt idx="6166">
                  <c:v>577.0999755859374</c:v>
                </c:pt>
                <c:pt idx="6167">
                  <c:v>577.2000122070315</c:v>
                </c:pt>
                <c:pt idx="6168">
                  <c:v>577.2999877929684</c:v>
                </c:pt>
                <c:pt idx="6169">
                  <c:v>577.3999633789062</c:v>
                </c:pt>
                <c:pt idx="6170">
                  <c:v>577.5</c:v>
                </c:pt>
                <c:pt idx="6171">
                  <c:v>577.5999755859374</c:v>
                </c:pt>
                <c:pt idx="6172">
                  <c:v>577.7000122070315</c:v>
                </c:pt>
                <c:pt idx="6173">
                  <c:v>577.7999877929684</c:v>
                </c:pt>
                <c:pt idx="6174">
                  <c:v>577.8999633789062</c:v>
                </c:pt>
                <c:pt idx="6175">
                  <c:v>578.0</c:v>
                </c:pt>
                <c:pt idx="6176">
                  <c:v>578.0999755859374</c:v>
                </c:pt>
                <c:pt idx="6177">
                  <c:v>578.2000122070315</c:v>
                </c:pt>
                <c:pt idx="6178">
                  <c:v>578.2999877929684</c:v>
                </c:pt>
                <c:pt idx="6179">
                  <c:v>578.3999633789062</c:v>
                </c:pt>
                <c:pt idx="6180">
                  <c:v>578.5</c:v>
                </c:pt>
                <c:pt idx="6181">
                  <c:v>578.5999755859374</c:v>
                </c:pt>
                <c:pt idx="6182">
                  <c:v>578.7000122070315</c:v>
                </c:pt>
                <c:pt idx="6183">
                  <c:v>578.7999877929684</c:v>
                </c:pt>
                <c:pt idx="6184">
                  <c:v>578.8999633789062</c:v>
                </c:pt>
                <c:pt idx="6185">
                  <c:v>579.0</c:v>
                </c:pt>
                <c:pt idx="6186">
                  <c:v>579.0999755859374</c:v>
                </c:pt>
                <c:pt idx="6187">
                  <c:v>579.2000122070315</c:v>
                </c:pt>
                <c:pt idx="6188">
                  <c:v>579.2999877929684</c:v>
                </c:pt>
                <c:pt idx="6189">
                  <c:v>579.3999633789062</c:v>
                </c:pt>
                <c:pt idx="6190">
                  <c:v>579.5</c:v>
                </c:pt>
                <c:pt idx="6191">
                  <c:v>579.5999755859374</c:v>
                </c:pt>
                <c:pt idx="6192">
                  <c:v>579.7000122070315</c:v>
                </c:pt>
                <c:pt idx="6193">
                  <c:v>579.7999877929684</c:v>
                </c:pt>
                <c:pt idx="6194">
                  <c:v>579.8999633789062</c:v>
                </c:pt>
                <c:pt idx="6195">
                  <c:v>580.0</c:v>
                </c:pt>
                <c:pt idx="6196">
                  <c:v>580.0999755859374</c:v>
                </c:pt>
                <c:pt idx="6197">
                  <c:v>580.2000122070315</c:v>
                </c:pt>
                <c:pt idx="6198">
                  <c:v>580.2999877929684</c:v>
                </c:pt>
                <c:pt idx="6199">
                  <c:v>580.3999633789062</c:v>
                </c:pt>
                <c:pt idx="6200">
                  <c:v>580.5</c:v>
                </c:pt>
                <c:pt idx="6201">
                  <c:v>580.5999755859374</c:v>
                </c:pt>
                <c:pt idx="6202">
                  <c:v>580.7000122070315</c:v>
                </c:pt>
                <c:pt idx="6203">
                  <c:v>580.7999877929684</c:v>
                </c:pt>
                <c:pt idx="6204">
                  <c:v>580.8999633789062</c:v>
                </c:pt>
                <c:pt idx="6205">
                  <c:v>581.0</c:v>
                </c:pt>
                <c:pt idx="6206">
                  <c:v>581.0999755859374</c:v>
                </c:pt>
                <c:pt idx="6207">
                  <c:v>581.2000122070315</c:v>
                </c:pt>
                <c:pt idx="6208">
                  <c:v>581.2999877929684</c:v>
                </c:pt>
                <c:pt idx="6209">
                  <c:v>581.3999633789062</c:v>
                </c:pt>
                <c:pt idx="6210">
                  <c:v>581.5</c:v>
                </c:pt>
                <c:pt idx="6211">
                  <c:v>581.5999755859374</c:v>
                </c:pt>
                <c:pt idx="6212">
                  <c:v>581.7000122070315</c:v>
                </c:pt>
                <c:pt idx="6213">
                  <c:v>581.7999877929684</c:v>
                </c:pt>
                <c:pt idx="6214">
                  <c:v>581.8999633789062</c:v>
                </c:pt>
                <c:pt idx="6215">
                  <c:v>582.0</c:v>
                </c:pt>
                <c:pt idx="6216">
                  <c:v>582.0999755859374</c:v>
                </c:pt>
                <c:pt idx="6217">
                  <c:v>582.2000122070315</c:v>
                </c:pt>
                <c:pt idx="6218">
                  <c:v>582.2999877929684</c:v>
                </c:pt>
                <c:pt idx="6219">
                  <c:v>582.3999633789062</c:v>
                </c:pt>
                <c:pt idx="6220">
                  <c:v>582.5</c:v>
                </c:pt>
                <c:pt idx="6221">
                  <c:v>582.5999755859374</c:v>
                </c:pt>
                <c:pt idx="6222">
                  <c:v>582.7000122070315</c:v>
                </c:pt>
                <c:pt idx="6223">
                  <c:v>582.7999877929684</c:v>
                </c:pt>
                <c:pt idx="6224">
                  <c:v>582.8999633789062</c:v>
                </c:pt>
                <c:pt idx="6225">
                  <c:v>583.0</c:v>
                </c:pt>
                <c:pt idx="6226">
                  <c:v>583.0999755859374</c:v>
                </c:pt>
                <c:pt idx="6227">
                  <c:v>583.2000122070315</c:v>
                </c:pt>
                <c:pt idx="6228">
                  <c:v>583.2999877929684</c:v>
                </c:pt>
                <c:pt idx="6229">
                  <c:v>583.3999633789062</c:v>
                </c:pt>
                <c:pt idx="6230">
                  <c:v>583.5</c:v>
                </c:pt>
                <c:pt idx="6231">
                  <c:v>583.5999755859374</c:v>
                </c:pt>
                <c:pt idx="6232">
                  <c:v>583.7000122070315</c:v>
                </c:pt>
                <c:pt idx="6233">
                  <c:v>583.7999877929684</c:v>
                </c:pt>
                <c:pt idx="6234">
                  <c:v>583.8999633789062</c:v>
                </c:pt>
                <c:pt idx="6235">
                  <c:v>584.0</c:v>
                </c:pt>
                <c:pt idx="6236">
                  <c:v>584.0999755859374</c:v>
                </c:pt>
                <c:pt idx="6237">
                  <c:v>584.2000122070315</c:v>
                </c:pt>
                <c:pt idx="6238">
                  <c:v>584.2999877929684</c:v>
                </c:pt>
                <c:pt idx="6239">
                  <c:v>584.3999633789062</c:v>
                </c:pt>
                <c:pt idx="6240">
                  <c:v>584.5</c:v>
                </c:pt>
                <c:pt idx="6241">
                  <c:v>584.5999755859374</c:v>
                </c:pt>
                <c:pt idx="6242">
                  <c:v>584.7000122070315</c:v>
                </c:pt>
                <c:pt idx="6243">
                  <c:v>584.7999877929684</c:v>
                </c:pt>
                <c:pt idx="6244">
                  <c:v>584.8999633789062</c:v>
                </c:pt>
                <c:pt idx="6245">
                  <c:v>585.0</c:v>
                </c:pt>
                <c:pt idx="6246">
                  <c:v>585.0999755859374</c:v>
                </c:pt>
                <c:pt idx="6247">
                  <c:v>585.2000122070315</c:v>
                </c:pt>
                <c:pt idx="6248">
                  <c:v>585.2999877929684</c:v>
                </c:pt>
                <c:pt idx="6249">
                  <c:v>585.3999633789062</c:v>
                </c:pt>
                <c:pt idx="6250">
                  <c:v>585.5</c:v>
                </c:pt>
                <c:pt idx="6251">
                  <c:v>585.5999755859374</c:v>
                </c:pt>
                <c:pt idx="6252">
                  <c:v>585.7000122070315</c:v>
                </c:pt>
                <c:pt idx="6253">
                  <c:v>585.7999877929684</c:v>
                </c:pt>
                <c:pt idx="6254">
                  <c:v>585.8999633789062</c:v>
                </c:pt>
                <c:pt idx="6255">
                  <c:v>586.0</c:v>
                </c:pt>
                <c:pt idx="6256">
                  <c:v>586.0999755859374</c:v>
                </c:pt>
                <c:pt idx="6257">
                  <c:v>586.2000122070315</c:v>
                </c:pt>
                <c:pt idx="6258">
                  <c:v>586.2999877929684</c:v>
                </c:pt>
                <c:pt idx="6259">
                  <c:v>586.3999633789062</c:v>
                </c:pt>
                <c:pt idx="6260">
                  <c:v>586.5</c:v>
                </c:pt>
                <c:pt idx="6261">
                  <c:v>586.5999755859374</c:v>
                </c:pt>
                <c:pt idx="6262">
                  <c:v>586.7000122070315</c:v>
                </c:pt>
                <c:pt idx="6263">
                  <c:v>586.7999877929684</c:v>
                </c:pt>
                <c:pt idx="6264">
                  <c:v>586.8999633789062</c:v>
                </c:pt>
                <c:pt idx="6265">
                  <c:v>587.0</c:v>
                </c:pt>
                <c:pt idx="6266">
                  <c:v>587.0999755859374</c:v>
                </c:pt>
                <c:pt idx="6267">
                  <c:v>587.2000122070315</c:v>
                </c:pt>
                <c:pt idx="6268">
                  <c:v>587.2999877929684</c:v>
                </c:pt>
                <c:pt idx="6269">
                  <c:v>587.3999633789062</c:v>
                </c:pt>
                <c:pt idx="6270">
                  <c:v>587.5</c:v>
                </c:pt>
                <c:pt idx="6271">
                  <c:v>587.5999755859374</c:v>
                </c:pt>
                <c:pt idx="6272">
                  <c:v>587.7000122070315</c:v>
                </c:pt>
                <c:pt idx="6273">
                  <c:v>587.7999877929684</c:v>
                </c:pt>
                <c:pt idx="6274">
                  <c:v>587.8999633789062</c:v>
                </c:pt>
                <c:pt idx="6275">
                  <c:v>588.0</c:v>
                </c:pt>
                <c:pt idx="6276">
                  <c:v>588.0999755859374</c:v>
                </c:pt>
                <c:pt idx="6277">
                  <c:v>588.2000122070315</c:v>
                </c:pt>
                <c:pt idx="6278">
                  <c:v>588.2999877929684</c:v>
                </c:pt>
                <c:pt idx="6279">
                  <c:v>588.3999633789062</c:v>
                </c:pt>
                <c:pt idx="6280">
                  <c:v>588.5</c:v>
                </c:pt>
                <c:pt idx="6281">
                  <c:v>588.5999755859374</c:v>
                </c:pt>
                <c:pt idx="6282">
                  <c:v>588.7000122070315</c:v>
                </c:pt>
                <c:pt idx="6283">
                  <c:v>588.7999877929684</c:v>
                </c:pt>
                <c:pt idx="6284">
                  <c:v>588.8999633789062</c:v>
                </c:pt>
                <c:pt idx="6285">
                  <c:v>589.0</c:v>
                </c:pt>
                <c:pt idx="6286">
                  <c:v>589.0999755859374</c:v>
                </c:pt>
                <c:pt idx="6287">
                  <c:v>589.2000122070315</c:v>
                </c:pt>
                <c:pt idx="6288">
                  <c:v>589.2999877929684</c:v>
                </c:pt>
                <c:pt idx="6289">
                  <c:v>589.3999633789062</c:v>
                </c:pt>
                <c:pt idx="6290">
                  <c:v>589.5</c:v>
                </c:pt>
                <c:pt idx="6291">
                  <c:v>589.5999755859374</c:v>
                </c:pt>
                <c:pt idx="6292">
                  <c:v>589.7000122070315</c:v>
                </c:pt>
                <c:pt idx="6293">
                  <c:v>589.7999877929684</c:v>
                </c:pt>
                <c:pt idx="6294">
                  <c:v>589.8999633789062</c:v>
                </c:pt>
                <c:pt idx="6295">
                  <c:v>590.0</c:v>
                </c:pt>
                <c:pt idx="6296">
                  <c:v>590.0999755859374</c:v>
                </c:pt>
                <c:pt idx="6297">
                  <c:v>590.2000122070315</c:v>
                </c:pt>
                <c:pt idx="6298">
                  <c:v>590.2999877929684</c:v>
                </c:pt>
                <c:pt idx="6299">
                  <c:v>590.3999633789062</c:v>
                </c:pt>
                <c:pt idx="6300">
                  <c:v>590.5</c:v>
                </c:pt>
                <c:pt idx="6301">
                  <c:v>590.5999755859374</c:v>
                </c:pt>
                <c:pt idx="6302">
                  <c:v>590.7000122070315</c:v>
                </c:pt>
                <c:pt idx="6303">
                  <c:v>590.7999877929684</c:v>
                </c:pt>
                <c:pt idx="6304">
                  <c:v>590.8999633789062</c:v>
                </c:pt>
                <c:pt idx="6305">
                  <c:v>591.0</c:v>
                </c:pt>
                <c:pt idx="6306">
                  <c:v>591.0999755859374</c:v>
                </c:pt>
                <c:pt idx="6307">
                  <c:v>591.2000122070315</c:v>
                </c:pt>
                <c:pt idx="6308">
                  <c:v>591.2999877929684</c:v>
                </c:pt>
                <c:pt idx="6309">
                  <c:v>591.3999633789062</c:v>
                </c:pt>
                <c:pt idx="6310">
                  <c:v>591.5</c:v>
                </c:pt>
                <c:pt idx="6311">
                  <c:v>591.5999755859374</c:v>
                </c:pt>
                <c:pt idx="6312">
                  <c:v>591.7000122070315</c:v>
                </c:pt>
                <c:pt idx="6313">
                  <c:v>591.7999877929684</c:v>
                </c:pt>
                <c:pt idx="6314">
                  <c:v>591.8999633789062</c:v>
                </c:pt>
                <c:pt idx="6315">
                  <c:v>592.0</c:v>
                </c:pt>
                <c:pt idx="6316">
                  <c:v>592.0999755859374</c:v>
                </c:pt>
                <c:pt idx="6317">
                  <c:v>592.2000122070315</c:v>
                </c:pt>
                <c:pt idx="6318">
                  <c:v>592.2999877929684</c:v>
                </c:pt>
                <c:pt idx="6319">
                  <c:v>592.3999633789062</c:v>
                </c:pt>
                <c:pt idx="6320">
                  <c:v>592.5</c:v>
                </c:pt>
                <c:pt idx="6321">
                  <c:v>592.5999755859374</c:v>
                </c:pt>
                <c:pt idx="6322">
                  <c:v>592.7000122070315</c:v>
                </c:pt>
                <c:pt idx="6323">
                  <c:v>592.7999877929684</c:v>
                </c:pt>
                <c:pt idx="6324">
                  <c:v>592.8999633789062</c:v>
                </c:pt>
                <c:pt idx="6325">
                  <c:v>593.0</c:v>
                </c:pt>
                <c:pt idx="6326">
                  <c:v>593.0999755859374</c:v>
                </c:pt>
                <c:pt idx="6327">
                  <c:v>593.2000122070315</c:v>
                </c:pt>
                <c:pt idx="6328">
                  <c:v>593.2999877929684</c:v>
                </c:pt>
                <c:pt idx="6329">
                  <c:v>593.3999633789062</c:v>
                </c:pt>
                <c:pt idx="6330">
                  <c:v>593.5</c:v>
                </c:pt>
                <c:pt idx="6331">
                  <c:v>593.5999755859374</c:v>
                </c:pt>
                <c:pt idx="6332">
                  <c:v>593.7000122070315</c:v>
                </c:pt>
                <c:pt idx="6333">
                  <c:v>593.7999877929684</c:v>
                </c:pt>
                <c:pt idx="6334">
                  <c:v>593.8999633789062</c:v>
                </c:pt>
                <c:pt idx="6335">
                  <c:v>594.0</c:v>
                </c:pt>
                <c:pt idx="6336">
                  <c:v>594.0999755859374</c:v>
                </c:pt>
                <c:pt idx="6337">
                  <c:v>594.2000122070315</c:v>
                </c:pt>
                <c:pt idx="6338">
                  <c:v>594.2999877929684</c:v>
                </c:pt>
                <c:pt idx="6339">
                  <c:v>594.3999633789062</c:v>
                </c:pt>
                <c:pt idx="6340">
                  <c:v>594.5</c:v>
                </c:pt>
                <c:pt idx="6341">
                  <c:v>594.5999755859374</c:v>
                </c:pt>
                <c:pt idx="6342">
                  <c:v>594.7000122070315</c:v>
                </c:pt>
                <c:pt idx="6343">
                  <c:v>594.7999877929684</c:v>
                </c:pt>
                <c:pt idx="6344">
                  <c:v>594.8999633789062</c:v>
                </c:pt>
                <c:pt idx="6345">
                  <c:v>595.0</c:v>
                </c:pt>
                <c:pt idx="6346">
                  <c:v>595.0999755859374</c:v>
                </c:pt>
                <c:pt idx="6347">
                  <c:v>595.2000122070315</c:v>
                </c:pt>
                <c:pt idx="6348">
                  <c:v>595.2999877929684</c:v>
                </c:pt>
                <c:pt idx="6349">
                  <c:v>595.3999633789062</c:v>
                </c:pt>
                <c:pt idx="6350">
                  <c:v>595.5</c:v>
                </c:pt>
                <c:pt idx="6351">
                  <c:v>595.5999755859374</c:v>
                </c:pt>
                <c:pt idx="6352">
                  <c:v>595.7000122070315</c:v>
                </c:pt>
                <c:pt idx="6353">
                  <c:v>595.7999877929684</c:v>
                </c:pt>
                <c:pt idx="6354">
                  <c:v>595.8999633789062</c:v>
                </c:pt>
                <c:pt idx="6355">
                  <c:v>596.0</c:v>
                </c:pt>
                <c:pt idx="6356">
                  <c:v>596.0999755859374</c:v>
                </c:pt>
                <c:pt idx="6357">
                  <c:v>596.2000122070315</c:v>
                </c:pt>
                <c:pt idx="6358">
                  <c:v>596.2999877929684</c:v>
                </c:pt>
                <c:pt idx="6359">
                  <c:v>596.3999633789062</c:v>
                </c:pt>
                <c:pt idx="6360">
                  <c:v>596.5</c:v>
                </c:pt>
                <c:pt idx="6361">
                  <c:v>596.5999755859374</c:v>
                </c:pt>
                <c:pt idx="6362">
                  <c:v>596.7000122070315</c:v>
                </c:pt>
                <c:pt idx="6363">
                  <c:v>596.7999877929684</c:v>
                </c:pt>
                <c:pt idx="6364">
                  <c:v>596.8999633789062</c:v>
                </c:pt>
                <c:pt idx="6365">
                  <c:v>597.0</c:v>
                </c:pt>
                <c:pt idx="6366">
                  <c:v>597.0999755859374</c:v>
                </c:pt>
                <c:pt idx="6367">
                  <c:v>597.2000122070315</c:v>
                </c:pt>
                <c:pt idx="6368">
                  <c:v>597.2999877929684</c:v>
                </c:pt>
                <c:pt idx="6369">
                  <c:v>597.3999633789062</c:v>
                </c:pt>
                <c:pt idx="6370">
                  <c:v>597.5</c:v>
                </c:pt>
                <c:pt idx="6371">
                  <c:v>597.5999755859374</c:v>
                </c:pt>
                <c:pt idx="6372">
                  <c:v>597.7000122070315</c:v>
                </c:pt>
                <c:pt idx="6373">
                  <c:v>597.7999877929684</c:v>
                </c:pt>
                <c:pt idx="6374">
                  <c:v>597.8999633789062</c:v>
                </c:pt>
                <c:pt idx="6375">
                  <c:v>598.0</c:v>
                </c:pt>
                <c:pt idx="6376">
                  <c:v>598.0999755859374</c:v>
                </c:pt>
                <c:pt idx="6377">
                  <c:v>598.2000122070315</c:v>
                </c:pt>
                <c:pt idx="6378">
                  <c:v>598.2999877929684</c:v>
                </c:pt>
                <c:pt idx="6379">
                  <c:v>598.3999633789062</c:v>
                </c:pt>
                <c:pt idx="6380">
                  <c:v>598.5</c:v>
                </c:pt>
                <c:pt idx="6381">
                  <c:v>598.5999755859374</c:v>
                </c:pt>
                <c:pt idx="6382">
                  <c:v>598.7000122070315</c:v>
                </c:pt>
                <c:pt idx="6383">
                  <c:v>598.7999877929684</c:v>
                </c:pt>
                <c:pt idx="6384">
                  <c:v>598.8999633789062</c:v>
                </c:pt>
                <c:pt idx="6385">
                  <c:v>599.0</c:v>
                </c:pt>
                <c:pt idx="6386">
                  <c:v>599.0999755859374</c:v>
                </c:pt>
                <c:pt idx="6387">
                  <c:v>599.2000122070315</c:v>
                </c:pt>
                <c:pt idx="6388">
                  <c:v>599.2999877929684</c:v>
                </c:pt>
                <c:pt idx="6389">
                  <c:v>599.3999633789062</c:v>
                </c:pt>
                <c:pt idx="6390">
                  <c:v>599.5</c:v>
                </c:pt>
                <c:pt idx="6391">
                  <c:v>599.5999755859374</c:v>
                </c:pt>
                <c:pt idx="6392">
                  <c:v>599.7000122070315</c:v>
                </c:pt>
                <c:pt idx="6393">
                  <c:v>599.7999877929684</c:v>
                </c:pt>
                <c:pt idx="6394">
                  <c:v>599.8999633789062</c:v>
                </c:pt>
                <c:pt idx="6395">
                  <c:v>600.0</c:v>
                </c:pt>
                <c:pt idx="6396">
                  <c:v>600.0999755859374</c:v>
                </c:pt>
                <c:pt idx="6397">
                  <c:v>600.2000122070315</c:v>
                </c:pt>
                <c:pt idx="6398">
                  <c:v>600.2999877929684</c:v>
                </c:pt>
                <c:pt idx="6399">
                  <c:v>600.3999633789062</c:v>
                </c:pt>
                <c:pt idx="6400">
                  <c:v>600.5</c:v>
                </c:pt>
                <c:pt idx="6401">
                  <c:v>600.5999755859374</c:v>
                </c:pt>
                <c:pt idx="6402">
                  <c:v>600.7000122070315</c:v>
                </c:pt>
                <c:pt idx="6403">
                  <c:v>600.7999877929684</c:v>
                </c:pt>
                <c:pt idx="6404">
                  <c:v>600.8999633789062</c:v>
                </c:pt>
                <c:pt idx="6405">
                  <c:v>601.0</c:v>
                </c:pt>
                <c:pt idx="6406">
                  <c:v>601.0999755859374</c:v>
                </c:pt>
                <c:pt idx="6407">
                  <c:v>601.2000122070315</c:v>
                </c:pt>
                <c:pt idx="6408">
                  <c:v>601.2999877929684</c:v>
                </c:pt>
                <c:pt idx="6409">
                  <c:v>601.3999633789062</c:v>
                </c:pt>
                <c:pt idx="6410">
                  <c:v>601.5</c:v>
                </c:pt>
                <c:pt idx="6411">
                  <c:v>601.5999755859374</c:v>
                </c:pt>
                <c:pt idx="6412">
                  <c:v>601.7000122070315</c:v>
                </c:pt>
                <c:pt idx="6413">
                  <c:v>601.7999877929684</c:v>
                </c:pt>
                <c:pt idx="6414">
                  <c:v>601.8999633789062</c:v>
                </c:pt>
                <c:pt idx="6415">
                  <c:v>602.0</c:v>
                </c:pt>
                <c:pt idx="6416">
                  <c:v>602.0999755859374</c:v>
                </c:pt>
                <c:pt idx="6417">
                  <c:v>602.2000122070315</c:v>
                </c:pt>
                <c:pt idx="6418">
                  <c:v>602.2999877929684</c:v>
                </c:pt>
                <c:pt idx="6419">
                  <c:v>602.3999633789062</c:v>
                </c:pt>
                <c:pt idx="6420">
                  <c:v>602.5</c:v>
                </c:pt>
                <c:pt idx="6421">
                  <c:v>602.5999755859374</c:v>
                </c:pt>
                <c:pt idx="6422">
                  <c:v>602.7000122070315</c:v>
                </c:pt>
                <c:pt idx="6423">
                  <c:v>602.7999877929684</c:v>
                </c:pt>
                <c:pt idx="6424">
                  <c:v>602.8999633789062</c:v>
                </c:pt>
                <c:pt idx="6425">
                  <c:v>603.0</c:v>
                </c:pt>
                <c:pt idx="6426">
                  <c:v>603.0999755859374</c:v>
                </c:pt>
                <c:pt idx="6427">
                  <c:v>603.2000122070315</c:v>
                </c:pt>
                <c:pt idx="6428">
                  <c:v>603.2999877929684</c:v>
                </c:pt>
                <c:pt idx="6429">
                  <c:v>603.3999633789062</c:v>
                </c:pt>
                <c:pt idx="6430">
                  <c:v>603.5</c:v>
                </c:pt>
                <c:pt idx="6431">
                  <c:v>603.5999755859374</c:v>
                </c:pt>
                <c:pt idx="6432">
                  <c:v>603.7000122070315</c:v>
                </c:pt>
                <c:pt idx="6433">
                  <c:v>603.7999877929684</c:v>
                </c:pt>
                <c:pt idx="6434">
                  <c:v>603.8999633789062</c:v>
                </c:pt>
                <c:pt idx="6435">
                  <c:v>604.0</c:v>
                </c:pt>
                <c:pt idx="6436">
                  <c:v>604.0999755859374</c:v>
                </c:pt>
                <c:pt idx="6437">
                  <c:v>604.2000122070315</c:v>
                </c:pt>
                <c:pt idx="6438">
                  <c:v>604.2999877929684</c:v>
                </c:pt>
                <c:pt idx="6439">
                  <c:v>604.3999633789062</c:v>
                </c:pt>
                <c:pt idx="6440">
                  <c:v>604.5</c:v>
                </c:pt>
                <c:pt idx="6441">
                  <c:v>604.5999755859374</c:v>
                </c:pt>
                <c:pt idx="6442">
                  <c:v>604.7000122070315</c:v>
                </c:pt>
                <c:pt idx="6443">
                  <c:v>604.7999877929684</c:v>
                </c:pt>
                <c:pt idx="6444">
                  <c:v>604.8999633789062</c:v>
                </c:pt>
                <c:pt idx="6445">
                  <c:v>605.0</c:v>
                </c:pt>
                <c:pt idx="6446">
                  <c:v>605.0999755859374</c:v>
                </c:pt>
                <c:pt idx="6447">
                  <c:v>605.2000122070315</c:v>
                </c:pt>
                <c:pt idx="6448">
                  <c:v>605.2999877929684</c:v>
                </c:pt>
                <c:pt idx="6449">
                  <c:v>605.3999633789062</c:v>
                </c:pt>
                <c:pt idx="6450">
                  <c:v>605.5</c:v>
                </c:pt>
                <c:pt idx="6451">
                  <c:v>605.5999755859374</c:v>
                </c:pt>
                <c:pt idx="6452">
                  <c:v>605.7000122070315</c:v>
                </c:pt>
                <c:pt idx="6453">
                  <c:v>605.7999877929684</c:v>
                </c:pt>
                <c:pt idx="6454">
                  <c:v>605.8999633789062</c:v>
                </c:pt>
                <c:pt idx="6455">
                  <c:v>606.0</c:v>
                </c:pt>
                <c:pt idx="6456">
                  <c:v>606.0999755859374</c:v>
                </c:pt>
                <c:pt idx="6457">
                  <c:v>606.2000122070315</c:v>
                </c:pt>
                <c:pt idx="6458">
                  <c:v>606.2999877929684</c:v>
                </c:pt>
                <c:pt idx="6459">
                  <c:v>606.3999633789062</c:v>
                </c:pt>
                <c:pt idx="6460">
                  <c:v>606.5</c:v>
                </c:pt>
                <c:pt idx="6461">
                  <c:v>606.5999755859374</c:v>
                </c:pt>
                <c:pt idx="6462">
                  <c:v>606.7000122070315</c:v>
                </c:pt>
                <c:pt idx="6463">
                  <c:v>606.7999877929684</c:v>
                </c:pt>
                <c:pt idx="6464">
                  <c:v>606.8999633789062</c:v>
                </c:pt>
                <c:pt idx="6465">
                  <c:v>607.0</c:v>
                </c:pt>
                <c:pt idx="6466">
                  <c:v>607.0999755859374</c:v>
                </c:pt>
                <c:pt idx="6467">
                  <c:v>607.2000122070315</c:v>
                </c:pt>
                <c:pt idx="6468">
                  <c:v>607.2999877929684</c:v>
                </c:pt>
                <c:pt idx="6469">
                  <c:v>607.3999633789062</c:v>
                </c:pt>
                <c:pt idx="6470">
                  <c:v>607.5</c:v>
                </c:pt>
                <c:pt idx="6471">
                  <c:v>607.5999755859374</c:v>
                </c:pt>
                <c:pt idx="6472">
                  <c:v>607.7000122070315</c:v>
                </c:pt>
                <c:pt idx="6473">
                  <c:v>607.7999877929684</c:v>
                </c:pt>
                <c:pt idx="6474">
                  <c:v>607.8999633789062</c:v>
                </c:pt>
                <c:pt idx="6475">
                  <c:v>608.0</c:v>
                </c:pt>
                <c:pt idx="6476">
                  <c:v>608.0999755859374</c:v>
                </c:pt>
                <c:pt idx="6477">
                  <c:v>608.2000122070315</c:v>
                </c:pt>
                <c:pt idx="6478">
                  <c:v>608.2999877929684</c:v>
                </c:pt>
                <c:pt idx="6479">
                  <c:v>608.3999633789062</c:v>
                </c:pt>
                <c:pt idx="6480">
                  <c:v>608.5</c:v>
                </c:pt>
                <c:pt idx="6481">
                  <c:v>608.5999755859374</c:v>
                </c:pt>
                <c:pt idx="6482">
                  <c:v>608.7000122070315</c:v>
                </c:pt>
                <c:pt idx="6483">
                  <c:v>608.7999877929684</c:v>
                </c:pt>
                <c:pt idx="6484">
                  <c:v>608.8999633789062</c:v>
                </c:pt>
                <c:pt idx="6485">
                  <c:v>609.0</c:v>
                </c:pt>
                <c:pt idx="6486">
                  <c:v>609.0999755859374</c:v>
                </c:pt>
                <c:pt idx="6487">
                  <c:v>609.2000122070315</c:v>
                </c:pt>
                <c:pt idx="6488">
                  <c:v>609.2999877929684</c:v>
                </c:pt>
                <c:pt idx="6489">
                  <c:v>609.3999633789062</c:v>
                </c:pt>
                <c:pt idx="6490">
                  <c:v>609.5</c:v>
                </c:pt>
                <c:pt idx="6491">
                  <c:v>609.5999755859374</c:v>
                </c:pt>
                <c:pt idx="6492">
                  <c:v>609.7000122070315</c:v>
                </c:pt>
                <c:pt idx="6493">
                  <c:v>609.7999877929684</c:v>
                </c:pt>
                <c:pt idx="6494">
                  <c:v>609.8999633789062</c:v>
                </c:pt>
                <c:pt idx="6495">
                  <c:v>610.0</c:v>
                </c:pt>
                <c:pt idx="6496">
                  <c:v>610.0999755859374</c:v>
                </c:pt>
                <c:pt idx="6497">
                  <c:v>610.2000122070315</c:v>
                </c:pt>
                <c:pt idx="6498">
                  <c:v>610.2999877929684</c:v>
                </c:pt>
                <c:pt idx="6499">
                  <c:v>610.3999633789062</c:v>
                </c:pt>
                <c:pt idx="6500">
                  <c:v>610.5</c:v>
                </c:pt>
                <c:pt idx="6501">
                  <c:v>610.5999755859374</c:v>
                </c:pt>
                <c:pt idx="6502">
                  <c:v>610.7000122070315</c:v>
                </c:pt>
                <c:pt idx="6503">
                  <c:v>610.7999877929684</c:v>
                </c:pt>
                <c:pt idx="6504">
                  <c:v>610.8999633789062</c:v>
                </c:pt>
                <c:pt idx="6505">
                  <c:v>611.0</c:v>
                </c:pt>
                <c:pt idx="6506">
                  <c:v>611.0999755859374</c:v>
                </c:pt>
                <c:pt idx="6507">
                  <c:v>611.2000122070315</c:v>
                </c:pt>
                <c:pt idx="6508">
                  <c:v>611.2999877929684</c:v>
                </c:pt>
                <c:pt idx="6509">
                  <c:v>611.3999633789062</c:v>
                </c:pt>
                <c:pt idx="6510">
                  <c:v>611.5</c:v>
                </c:pt>
                <c:pt idx="6511">
                  <c:v>611.5999755859374</c:v>
                </c:pt>
                <c:pt idx="6512">
                  <c:v>611.7000122070315</c:v>
                </c:pt>
                <c:pt idx="6513">
                  <c:v>611.7999877929684</c:v>
                </c:pt>
                <c:pt idx="6514">
                  <c:v>611.8999633789062</c:v>
                </c:pt>
                <c:pt idx="6515">
                  <c:v>612.0</c:v>
                </c:pt>
                <c:pt idx="6516">
                  <c:v>612.0999755859374</c:v>
                </c:pt>
                <c:pt idx="6517">
                  <c:v>612.2000122070315</c:v>
                </c:pt>
                <c:pt idx="6518">
                  <c:v>612.2999877929684</c:v>
                </c:pt>
                <c:pt idx="6519">
                  <c:v>612.3999633789062</c:v>
                </c:pt>
                <c:pt idx="6520">
                  <c:v>612.5</c:v>
                </c:pt>
                <c:pt idx="6521">
                  <c:v>612.5999755859374</c:v>
                </c:pt>
                <c:pt idx="6522">
                  <c:v>612.7000122070315</c:v>
                </c:pt>
                <c:pt idx="6523">
                  <c:v>612.7999877929684</c:v>
                </c:pt>
                <c:pt idx="6524">
                  <c:v>612.8999633789062</c:v>
                </c:pt>
                <c:pt idx="6525">
                  <c:v>613.0</c:v>
                </c:pt>
                <c:pt idx="6526">
                  <c:v>613.0999755859374</c:v>
                </c:pt>
                <c:pt idx="6527">
                  <c:v>613.2000122070315</c:v>
                </c:pt>
                <c:pt idx="6528">
                  <c:v>613.2999877929684</c:v>
                </c:pt>
                <c:pt idx="6529">
                  <c:v>613.3999633789062</c:v>
                </c:pt>
                <c:pt idx="6530">
                  <c:v>613.5</c:v>
                </c:pt>
                <c:pt idx="6531">
                  <c:v>613.5999755859374</c:v>
                </c:pt>
                <c:pt idx="6532">
                  <c:v>613.7000122070315</c:v>
                </c:pt>
                <c:pt idx="6533">
                  <c:v>613.7999877929684</c:v>
                </c:pt>
                <c:pt idx="6534">
                  <c:v>613.8999633789062</c:v>
                </c:pt>
                <c:pt idx="6535">
                  <c:v>614.0</c:v>
                </c:pt>
                <c:pt idx="6536">
                  <c:v>614.0999755859374</c:v>
                </c:pt>
                <c:pt idx="6537">
                  <c:v>614.2000122070315</c:v>
                </c:pt>
                <c:pt idx="6538">
                  <c:v>614.2999877929684</c:v>
                </c:pt>
                <c:pt idx="6539">
                  <c:v>614.3999633789062</c:v>
                </c:pt>
                <c:pt idx="6540">
                  <c:v>614.5</c:v>
                </c:pt>
                <c:pt idx="6541">
                  <c:v>614.5999755859374</c:v>
                </c:pt>
                <c:pt idx="6542">
                  <c:v>614.7000122070315</c:v>
                </c:pt>
                <c:pt idx="6543">
                  <c:v>614.7999877929684</c:v>
                </c:pt>
                <c:pt idx="6544">
                  <c:v>614.8999633789062</c:v>
                </c:pt>
                <c:pt idx="6545">
                  <c:v>615.0</c:v>
                </c:pt>
                <c:pt idx="6546">
                  <c:v>615.0999755859374</c:v>
                </c:pt>
                <c:pt idx="6547">
                  <c:v>615.2000122070315</c:v>
                </c:pt>
                <c:pt idx="6548">
                  <c:v>615.2999877929684</c:v>
                </c:pt>
                <c:pt idx="6549">
                  <c:v>615.3999633789062</c:v>
                </c:pt>
                <c:pt idx="6550">
                  <c:v>615.5</c:v>
                </c:pt>
                <c:pt idx="6551">
                  <c:v>615.5999755859374</c:v>
                </c:pt>
                <c:pt idx="6552">
                  <c:v>615.7000122070315</c:v>
                </c:pt>
                <c:pt idx="6553">
                  <c:v>615.7999877929684</c:v>
                </c:pt>
                <c:pt idx="6554">
                  <c:v>615.8999633789062</c:v>
                </c:pt>
                <c:pt idx="6555">
                  <c:v>616.0</c:v>
                </c:pt>
                <c:pt idx="6556">
                  <c:v>616.0999755859374</c:v>
                </c:pt>
                <c:pt idx="6557">
                  <c:v>616.2000122070315</c:v>
                </c:pt>
                <c:pt idx="6558">
                  <c:v>616.2999877929684</c:v>
                </c:pt>
                <c:pt idx="6559">
                  <c:v>616.3999633789062</c:v>
                </c:pt>
                <c:pt idx="6560">
                  <c:v>616.5</c:v>
                </c:pt>
                <c:pt idx="6561">
                  <c:v>616.5999755859374</c:v>
                </c:pt>
                <c:pt idx="6562">
                  <c:v>616.7000122070315</c:v>
                </c:pt>
                <c:pt idx="6563">
                  <c:v>616.7999877929684</c:v>
                </c:pt>
                <c:pt idx="6564">
                  <c:v>616.8999633789062</c:v>
                </c:pt>
                <c:pt idx="6565">
                  <c:v>617.0</c:v>
                </c:pt>
                <c:pt idx="6566">
                  <c:v>617.0999755859374</c:v>
                </c:pt>
                <c:pt idx="6567">
                  <c:v>617.2000122070315</c:v>
                </c:pt>
                <c:pt idx="6568">
                  <c:v>617.2999877929684</c:v>
                </c:pt>
                <c:pt idx="6569">
                  <c:v>617.3999633789062</c:v>
                </c:pt>
                <c:pt idx="6570">
                  <c:v>617.5</c:v>
                </c:pt>
                <c:pt idx="6571">
                  <c:v>617.5999755859374</c:v>
                </c:pt>
                <c:pt idx="6572">
                  <c:v>617.7000122070315</c:v>
                </c:pt>
                <c:pt idx="6573">
                  <c:v>617.7999877929684</c:v>
                </c:pt>
                <c:pt idx="6574">
                  <c:v>617.8999633789062</c:v>
                </c:pt>
                <c:pt idx="6575">
                  <c:v>618.0</c:v>
                </c:pt>
                <c:pt idx="6576">
                  <c:v>618.0999755859374</c:v>
                </c:pt>
                <c:pt idx="6577">
                  <c:v>618.2000122070315</c:v>
                </c:pt>
                <c:pt idx="6578">
                  <c:v>618.2999877929684</c:v>
                </c:pt>
                <c:pt idx="6579">
                  <c:v>618.3999633789062</c:v>
                </c:pt>
                <c:pt idx="6580">
                  <c:v>618.5</c:v>
                </c:pt>
                <c:pt idx="6581">
                  <c:v>618.5999755859374</c:v>
                </c:pt>
                <c:pt idx="6582">
                  <c:v>618.7000122070315</c:v>
                </c:pt>
                <c:pt idx="6583">
                  <c:v>618.7999877929684</c:v>
                </c:pt>
                <c:pt idx="6584">
                  <c:v>618.8999633789062</c:v>
                </c:pt>
                <c:pt idx="6585">
                  <c:v>619.0</c:v>
                </c:pt>
                <c:pt idx="6586">
                  <c:v>619.0999755859374</c:v>
                </c:pt>
                <c:pt idx="6587">
                  <c:v>619.2000122070315</c:v>
                </c:pt>
                <c:pt idx="6588">
                  <c:v>619.2999877929684</c:v>
                </c:pt>
                <c:pt idx="6589">
                  <c:v>619.3999633789062</c:v>
                </c:pt>
                <c:pt idx="6590">
                  <c:v>619.5</c:v>
                </c:pt>
                <c:pt idx="6591">
                  <c:v>619.5999755859374</c:v>
                </c:pt>
                <c:pt idx="6592">
                  <c:v>619.7000122070315</c:v>
                </c:pt>
                <c:pt idx="6593">
                  <c:v>619.7999877929684</c:v>
                </c:pt>
                <c:pt idx="6594">
                  <c:v>619.8999633789062</c:v>
                </c:pt>
                <c:pt idx="6595">
                  <c:v>620.0</c:v>
                </c:pt>
                <c:pt idx="6596">
                  <c:v>620.0999755859374</c:v>
                </c:pt>
                <c:pt idx="6597">
                  <c:v>620.2000122070315</c:v>
                </c:pt>
                <c:pt idx="6598">
                  <c:v>620.2999877929684</c:v>
                </c:pt>
                <c:pt idx="6599">
                  <c:v>620.3999633789062</c:v>
                </c:pt>
                <c:pt idx="6600">
                  <c:v>620.5</c:v>
                </c:pt>
                <c:pt idx="6601">
                  <c:v>620.5999755859374</c:v>
                </c:pt>
                <c:pt idx="6602">
                  <c:v>620.7000122070315</c:v>
                </c:pt>
                <c:pt idx="6603">
                  <c:v>620.7999877929684</c:v>
                </c:pt>
                <c:pt idx="6604">
                  <c:v>620.8999633789062</c:v>
                </c:pt>
                <c:pt idx="6605">
                  <c:v>621.0</c:v>
                </c:pt>
                <c:pt idx="6606">
                  <c:v>621.0999755859374</c:v>
                </c:pt>
                <c:pt idx="6607">
                  <c:v>621.2000122070315</c:v>
                </c:pt>
                <c:pt idx="6608">
                  <c:v>621.2999877929684</c:v>
                </c:pt>
                <c:pt idx="6609">
                  <c:v>621.3999633789062</c:v>
                </c:pt>
                <c:pt idx="6610">
                  <c:v>621.5</c:v>
                </c:pt>
                <c:pt idx="6611">
                  <c:v>621.5999755859374</c:v>
                </c:pt>
                <c:pt idx="6612">
                  <c:v>621.7000122070315</c:v>
                </c:pt>
                <c:pt idx="6613">
                  <c:v>621.7999877929684</c:v>
                </c:pt>
                <c:pt idx="6614">
                  <c:v>621.8999633789062</c:v>
                </c:pt>
                <c:pt idx="6615">
                  <c:v>622.0</c:v>
                </c:pt>
                <c:pt idx="6616">
                  <c:v>622.0999755859374</c:v>
                </c:pt>
                <c:pt idx="6617">
                  <c:v>622.2000122070315</c:v>
                </c:pt>
                <c:pt idx="6618">
                  <c:v>622.2999877929684</c:v>
                </c:pt>
                <c:pt idx="6619">
                  <c:v>622.3999633789062</c:v>
                </c:pt>
                <c:pt idx="6620">
                  <c:v>622.5</c:v>
                </c:pt>
                <c:pt idx="6621">
                  <c:v>622.5999755859374</c:v>
                </c:pt>
                <c:pt idx="6622">
                  <c:v>622.7000122070315</c:v>
                </c:pt>
                <c:pt idx="6623">
                  <c:v>622.7999877929684</c:v>
                </c:pt>
                <c:pt idx="6624">
                  <c:v>622.8999633789062</c:v>
                </c:pt>
                <c:pt idx="6625">
                  <c:v>623.0</c:v>
                </c:pt>
                <c:pt idx="6626">
                  <c:v>623.0999755859374</c:v>
                </c:pt>
                <c:pt idx="6627">
                  <c:v>623.2000122070315</c:v>
                </c:pt>
                <c:pt idx="6628">
                  <c:v>623.2999877929684</c:v>
                </c:pt>
                <c:pt idx="6629">
                  <c:v>623.3999633789062</c:v>
                </c:pt>
                <c:pt idx="6630">
                  <c:v>623.5</c:v>
                </c:pt>
                <c:pt idx="6631">
                  <c:v>623.5999755859374</c:v>
                </c:pt>
                <c:pt idx="6632">
                  <c:v>623.7000122070315</c:v>
                </c:pt>
                <c:pt idx="6633">
                  <c:v>623.7999877929684</c:v>
                </c:pt>
                <c:pt idx="6634">
                  <c:v>623.8999633789062</c:v>
                </c:pt>
                <c:pt idx="6635">
                  <c:v>624.0</c:v>
                </c:pt>
                <c:pt idx="6636">
                  <c:v>624.0999755859374</c:v>
                </c:pt>
                <c:pt idx="6637">
                  <c:v>624.2000122070315</c:v>
                </c:pt>
                <c:pt idx="6638">
                  <c:v>624.2999877929684</c:v>
                </c:pt>
                <c:pt idx="6639">
                  <c:v>624.3999633789062</c:v>
                </c:pt>
                <c:pt idx="6640">
                  <c:v>624.5</c:v>
                </c:pt>
                <c:pt idx="6641">
                  <c:v>624.5999755859374</c:v>
                </c:pt>
                <c:pt idx="6642">
                  <c:v>624.7000122070315</c:v>
                </c:pt>
                <c:pt idx="6643">
                  <c:v>624.7999877929684</c:v>
                </c:pt>
                <c:pt idx="6644">
                  <c:v>624.8999633789062</c:v>
                </c:pt>
                <c:pt idx="6645">
                  <c:v>625.0</c:v>
                </c:pt>
                <c:pt idx="6646">
                  <c:v>625.0999755859374</c:v>
                </c:pt>
                <c:pt idx="6647">
                  <c:v>625.2000122070315</c:v>
                </c:pt>
                <c:pt idx="6648">
                  <c:v>625.2999877929684</c:v>
                </c:pt>
                <c:pt idx="6649">
                  <c:v>625.3999633789062</c:v>
                </c:pt>
                <c:pt idx="6650">
                  <c:v>625.5</c:v>
                </c:pt>
                <c:pt idx="6651">
                  <c:v>625.5999755859374</c:v>
                </c:pt>
                <c:pt idx="6652">
                  <c:v>625.7000122070315</c:v>
                </c:pt>
                <c:pt idx="6653">
                  <c:v>625.7999877929684</c:v>
                </c:pt>
                <c:pt idx="6654">
                  <c:v>625.8999633789062</c:v>
                </c:pt>
                <c:pt idx="6655">
                  <c:v>626.0</c:v>
                </c:pt>
                <c:pt idx="6656">
                  <c:v>626.0999755859374</c:v>
                </c:pt>
                <c:pt idx="6657">
                  <c:v>626.2000122070315</c:v>
                </c:pt>
                <c:pt idx="6658">
                  <c:v>626.2999877929684</c:v>
                </c:pt>
                <c:pt idx="6659">
                  <c:v>626.3999633789062</c:v>
                </c:pt>
                <c:pt idx="6660">
                  <c:v>626.5</c:v>
                </c:pt>
                <c:pt idx="6661">
                  <c:v>626.5999755859374</c:v>
                </c:pt>
                <c:pt idx="6662">
                  <c:v>626.7000122070315</c:v>
                </c:pt>
                <c:pt idx="6663">
                  <c:v>626.7999877929684</c:v>
                </c:pt>
                <c:pt idx="6664">
                  <c:v>626.8999633789062</c:v>
                </c:pt>
                <c:pt idx="6665">
                  <c:v>627.0</c:v>
                </c:pt>
                <c:pt idx="6666">
                  <c:v>627.0999755859374</c:v>
                </c:pt>
                <c:pt idx="6667">
                  <c:v>627.2000122070315</c:v>
                </c:pt>
                <c:pt idx="6668">
                  <c:v>627.2999877929684</c:v>
                </c:pt>
                <c:pt idx="6669">
                  <c:v>627.3999633789062</c:v>
                </c:pt>
                <c:pt idx="6670">
                  <c:v>627.5</c:v>
                </c:pt>
                <c:pt idx="6671">
                  <c:v>627.5999755859374</c:v>
                </c:pt>
                <c:pt idx="6672">
                  <c:v>627.7000122070315</c:v>
                </c:pt>
                <c:pt idx="6673">
                  <c:v>627.7999877929684</c:v>
                </c:pt>
                <c:pt idx="6674">
                  <c:v>627.8999633789062</c:v>
                </c:pt>
                <c:pt idx="6675">
                  <c:v>628.0</c:v>
                </c:pt>
                <c:pt idx="6676">
                  <c:v>628.0999755859374</c:v>
                </c:pt>
                <c:pt idx="6677">
                  <c:v>628.2000122070315</c:v>
                </c:pt>
                <c:pt idx="6678">
                  <c:v>628.2999877929684</c:v>
                </c:pt>
                <c:pt idx="6679">
                  <c:v>628.3999633789062</c:v>
                </c:pt>
                <c:pt idx="6680">
                  <c:v>628.5</c:v>
                </c:pt>
                <c:pt idx="6681">
                  <c:v>628.5999755859374</c:v>
                </c:pt>
                <c:pt idx="6682">
                  <c:v>628.7000122070315</c:v>
                </c:pt>
                <c:pt idx="6683">
                  <c:v>628.7999877929684</c:v>
                </c:pt>
                <c:pt idx="6684">
                  <c:v>628.8999633789062</c:v>
                </c:pt>
                <c:pt idx="6685">
                  <c:v>629.0</c:v>
                </c:pt>
                <c:pt idx="6686">
                  <c:v>629.0999755859374</c:v>
                </c:pt>
                <c:pt idx="6687">
                  <c:v>629.2000122070315</c:v>
                </c:pt>
                <c:pt idx="6688">
                  <c:v>629.2999877929684</c:v>
                </c:pt>
                <c:pt idx="6689">
                  <c:v>629.3999633789062</c:v>
                </c:pt>
                <c:pt idx="6690">
                  <c:v>629.5</c:v>
                </c:pt>
                <c:pt idx="6691">
                  <c:v>629.5999755859374</c:v>
                </c:pt>
                <c:pt idx="6692">
                  <c:v>629.7000122070315</c:v>
                </c:pt>
                <c:pt idx="6693">
                  <c:v>629.7999877929684</c:v>
                </c:pt>
                <c:pt idx="6694">
                  <c:v>629.8999633789062</c:v>
                </c:pt>
                <c:pt idx="6695">
                  <c:v>630.0</c:v>
                </c:pt>
                <c:pt idx="6696">
                  <c:v>630.0999755859374</c:v>
                </c:pt>
                <c:pt idx="6697">
                  <c:v>630.2000122070315</c:v>
                </c:pt>
                <c:pt idx="6698">
                  <c:v>630.2999877929684</c:v>
                </c:pt>
                <c:pt idx="6699">
                  <c:v>630.3999633789062</c:v>
                </c:pt>
                <c:pt idx="6700">
                  <c:v>630.5</c:v>
                </c:pt>
                <c:pt idx="6701">
                  <c:v>630.5999755859374</c:v>
                </c:pt>
                <c:pt idx="6702">
                  <c:v>630.7000122070315</c:v>
                </c:pt>
                <c:pt idx="6703">
                  <c:v>630.7999877929684</c:v>
                </c:pt>
                <c:pt idx="6704">
                  <c:v>630.8999633789062</c:v>
                </c:pt>
                <c:pt idx="6705">
                  <c:v>631.0</c:v>
                </c:pt>
                <c:pt idx="6706">
                  <c:v>631.0999755859374</c:v>
                </c:pt>
                <c:pt idx="6707">
                  <c:v>631.2000122070315</c:v>
                </c:pt>
                <c:pt idx="6708">
                  <c:v>631.2999877929684</c:v>
                </c:pt>
                <c:pt idx="6709">
                  <c:v>631.3999633789062</c:v>
                </c:pt>
                <c:pt idx="6710">
                  <c:v>631.5</c:v>
                </c:pt>
                <c:pt idx="6711">
                  <c:v>631.5999755859374</c:v>
                </c:pt>
                <c:pt idx="6712">
                  <c:v>631.7000122070315</c:v>
                </c:pt>
                <c:pt idx="6713">
                  <c:v>631.7999877929684</c:v>
                </c:pt>
                <c:pt idx="6714">
                  <c:v>631.8999633789062</c:v>
                </c:pt>
                <c:pt idx="6715">
                  <c:v>632.0</c:v>
                </c:pt>
                <c:pt idx="6716">
                  <c:v>632.0999755859374</c:v>
                </c:pt>
                <c:pt idx="6717">
                  <c:v>632.2000122070315</c:v>
                </c:pt>
                <c:pt idx="6718">
                  <c:v>632.2999877929684</c:v>
                </c:pt>
                <c:pt idx="6719">
                  <c:v>632.3999633789062</c:v>
                </c:pt>
                <c:pt idx="6720">
                  <c:v>632.5</c:v>
                </c:pt>
                <c:pt idx="6721">
                  <c:v>632.5999755859374</c:v>
                </c:pt>
                <c:pt idx="6722">
                  <c:v>632.7000122070315</c:v>
                </c:pt>
                <c:pt idx="6723">
                  <c:v>632.7999877929684</c:v>
                </c:pt>
                <c:pt idx="6724">
                  <c:v>632.8999633789062</c:v>
                </c:pt>
                <c:pt idx="6725">
                  <c:v>633.0</c:v>
                </c:pt>
                <c:pt idx="6726">
                  <c:v>633.0999755859374</c:v>
                </c:pt>
                <c:pt idx="6727">
                  <c:v>633.2000122070315</c:v>
                </c:pt>
                <c:pt idx="6728">
                  <c:v>633.2999877929684</c:v>
                </c:pt>
                <c:pt idx="6729">
                  <c:v>633.3999633789062</c:v>
                </c:pt>
                <c:pt idx="6730">
                  <c:v>633.5</c:v>
                </c:pt>
                <c:pt idx="6731">
                  <c:v>633.5999755859374</c:v>
                </c:pt>
                <c:pt idx="6732">
                  <c:v>633.7000122070315</c:v>
                </c:pt>
                <c:pt idx="6733">
                  <c:v>633.7999877929684</c:v>
                </c:pt>
                <c:pt idx="6734">
                  <c:v>633.8999633789062</c:v>
                </c:pt>
                <c:pt idx="6735">
                  <c:v>634.0</c:v>
                </c:pt>
                <c:pt idx="6736">
                  <c:v>634.0999755859374</c:v>
                </c:pt>
                <c:pt idx="6737">
                  <c:v>634.2000122070315</c:v>
                </c:pt>
                <c:pt idx="6738">
                  <c:v>634.2999877929684</c:v>
                </c:pt>
                <c:pt idx="6739">
                  <c:v>634.3999633789062</c:v>
                </c:pt>
                <c:pt idx="6740">
                  <c:v>634.5</c:v>
                </c:pt>
                <c:pt idx="6741">
                  <c:v>634.5999755859374</c:v>
                </c:pt>
                <c:pt idx="6742">
                  <c:v>634.7000122070315</c:v>
                </c:pt>
                <c:pt idx="6743">
                  <c:v>634.7999877929684</c:v>
                </c:pt>
                <c:pt idx="6744">
                  <c:v>634.8999633789062</c:v>
                </c:pt>
                <c:pt idx="6745">
                  <c:v>635.0</c:v>
                </c:pt>
                <c:pt idx="6746">
                  <c:v>635.0999755859374</c:v>
                </c:pt>
                <c:pt idx="6747">
                  <c:v>635.2000122070315</c:v>
                </c:pt>
                <c:pt idx="6748">
                  <c:v>635.2999877929684</c:v>
                </c:pt>
                <c:pt idx="6749">
                  <c:v>635.3999633789062</c:v>
                </c:pt>
                <c:pt idx="6750">
                  <c:v>635.5</c:v>
                </c:pt>
                <c:pt idx="6751">
                  <c:v>635.5999755859374</c:v>
                </c:pt>
                <c:pt idx="6752">
                  <c:v>635.7000122070315</c:v>
                </c:pt>
                <c:pt idx="6753">
                  <c:v>635.7999877929684</c:v>
                </c:pt>
                <c:pt idx="6754">
                  <c:v>635.8999633789062</c:v>
                </c:pt>
                <c:pt idx="6755">
                  <c:v>636.0</c:v>
                </c:pt>
                <c:pt idx="6756">
                  <c:v>636.0999755859374</c:v>
                </c:pt>
                <c:pt idx="6757">
                  <c:v>636.2000122070315</c:v>
                </c:pt>
                <c:pt idx="6758">
                  <c:v>636.2999877929684</c:v>
                </c:pt>
                <c:pt idx="6759">
                  <c:v>636.3999633789062</c:v>
                </c:pt>
                <c:pt idx="6760">
                  <c:v>636.5</c:v>
                </c:pt>
                <c:pt idx="6761">
                  <c:v>636.5999755859374</c:v>
                </c:pt>
                <c:pt idx="6762">
                  <c:v>636.7000122070315</c:v>
                </c:pt>
                <c:pt idx="6763">
                  <c:v>636.7999877929684</c:v>
                </c:pt>
                <c:pt idx="6764">
                  <c:v>636.8999633789062</c:v>
                </c:pt>
                <c:pt idx="6765">
                  <c:v>637.0</c:v>
                </c:pt>
                <c:pt idx="6766">
                  <c:v>637.0999755859374</c:v>
                </c:pt>
                <c:pt idx="6767">
                  <c:v>637.2000122070315</c:v>
                </c:pt>
                <c:pt idx="6768">
                  <c:v>637.2999877929684</c:v>
                </c:pt>
                <c:pt idx="6769">
                  <c:v>637.3999633789062</c:v>
                </c:pt>
                <c:pt idx="6770">
                  <c:v>637.5</c:v>
                </c:pt>
                <c:pt idx="6771">
                  <c:v>637.5999755859374</c:v>
                </c:pt>
                <c:pt idx="6772">
                  <c:v>637.7000122070315</c:v>
                </c:pt>
                <c:pt idx="6773">
                  <c:v>637.7999877929684</c:v>
                </c:pt>
                <c:pt idx="6774">
                  <c:v>637.8999633789062</c:v>
                </c:pt>
                <c:pt idx="6775">
                  <c:v>638.0</c:v>
                </c:pt>
                <c:pt idx="6776">
                  <c:v>638.0999755859374</c:v>
                </c:pt>
                <c:pt idx="6777">
                  <c:v>638.2000122070315</c:v>
                </c:pt>
                <c:pt idx="6778">
                  <c:v>638.2999877929684</c:v>
                </c:pt>
                <c:pt idx="6779">
                  <c:v>638.3999633789062</c:v>
                </c:pt>
                <c:pt idx="6780">
                  <c:v>638.5</c:v>
                </c:pt>
                <c:pt idx="6781">
                  <c:v>638.5999755859374</c:v>
                </c:pt>
                <c:pt idx="6782">
                  <c:v>638.7000122070315</c:v>
                </c:pt>
                <c:pt idx="6783">
                  <c:v>638.7999877929684</c:v>
                </c:pt>
                <c:pt idx="6784">
                  <c:v>638.8999633789062</c:v>
                </c:pt>
                <c:pt idx="6785">
                  <c:v>639.0</c:v>
                </c:pt>
                <c:pt idx="6786">
                  <c:v>639.0999755859374</c:v>
                </c:pt>
                <c:pt idx="6787">
                  <c:v>639.2000122070315</c:v>
                </c:pt>
                <c:pt idx="6788">
                  <c:v>639.2999877929684</c:v>
                </c:pt>
                <c:pt idx="6789">
                  <c:v>639.3999633789062</c:v>
                </c:pt>
                <c:pt idx="6790">
                  <c:v>639.5</c:v>
                </c:pt>
                <c:pt idx="6791">
                  <c:v>639.5999755859374</c:v>
                </c:pt>
                <c:pt idx="6792">
                  <c:v>639.7000122070315</c:v>
                </c:pt>
                <c:pt idx="6793">
                  <c:v>639.7999877929684</c:v>
                </c:pt>
                <c:pt idx="6794">
                  <c:v>639.8999633789062</c:v>
                </c:pt>
                <c:pt idx="6795">
                  <c:v>640.0</c:v>
                </c:pt>
                <c:pt idx="6796">
                  <c:v>640.0999755859374</c:v>
                </c:pt>
                <c:pt idx="6797">
                  <c:v>640.2000122070315</c:v>
                </c:pt>
                <c:pt idx="6798">
                  <c:v>640.2999877929684</c:v>
                </c:pt>
                <c:pt idx="6799">
                  <c:v>640.3999633789062</c:v>
                </c:pt>
                <c:pt idx="6800">
                  <c:v>640.5</c:v>
                </c:pt>
                <c:pt idx="6801">
                  <c:v>640.5999755859374</c:v>
                </c:pt>
                <c:pt idx="6802">
                  <c:v>640.7000122070315</c:v>
                </c:pt>
                <c:pt idx="6803">
                  <c:v>640.7999877929684</c:v>
                </c:pt>
                <c:pt idx="6804">
                  <c:v>640.8999633789062</c:v>
                </c:pt>
                <c:pt idx="6805">
                  <c:v>641.0</c:v>
                </c:pt>
                <c:pt idx="6806">
                  <c:v>641.0999755859374</c:v>
                </c:pt>
                <c:pt idx="6807">
                  <c:v>641.2000122070315</c:v>
                </c:pt>
                <c:pt idx="6808">
                  <c:v>641.2999877929684</c:v>
                </c:pt>
                <c:pt idx="6809">
                  <c:v>641.3999633789062</c:v>
                </c:pt>
                <c:pt idx="6810">
                  <c:v>641.5</c:v>
                </c:pt>
                <c:pt idx="6811">
                  <c:v>641.5999755859374</c:v>
                </c:pt>
                <c:pt idx="6812">
                  <c:v>641.7000122070315</c:v>
                </c:pt>
                <c:pt idx="6813">
                  <c:v>641.7999877929684</c:v>
                </c:pt>
                <c:pt idx="6814">
                  <c:v>641.8999633789062</c:v>
                </c:pt>
                <c:pt idx="6815">
                  <c:v>642.0</c:v>
                </c:pt>
                <c:pt idx="6816">
                  <c:v>642.0999755859374</c:v>
                </c:pt>
                <c:pt idx="6817">
                  <c:v>642.2000122070315</c:v>
                </c:pt>
                <c:pt idx="6818">
                  <c:v>642.2999877929684</c:v>
                </c:pt>
                <c:pt idx="6819">
                  <c:v>642.3999633789062</c:v>
                </c:pt>
                <c:pt idx="6820">
                  <c:v>642.5</c:v>
                </c:pt>
                <c:pt idx="6821">
                  <c:v>642.5999755859374</c:v>
                </c:pt>
                <c:pt idx="6822">
                  <c:v>642.7000122070315</c:v>
                </c:pt>
                <c:pt idx="6823">
                  <c:v>642.7999877929684</c:v>
                </c:pt>
                <c:pt idx="6824">
                  <c:v>642.8999633789062</c:v>
                </c:pt>
                <c:pt idx="6825">
                  <c:v>643.0</c:v>
                </c:pt>
                <c:pt idx="6826">
                  <c:v>643.0999755859374</c:v>
                </c:pt>
                <c:pt idx="6827">
                  <c:v>643.2000122070315</c:v>
                </c:pt>
                <c:pt idx="6828">
                  <c:v>643.2999877929684</c:v>
                </c:pt>
                <c:pt idx="6829">
                  <c:v>643.3999633789062</c:v>
                </c:pt>
                <c:pt idx="6830">
                  <c:v>643.5</c:v>
                </c:pt>
                <c:pt idx="6831">
                  <c:v>643.5999755859374</c:v>
                </c:pt>
                <c:pt idx="6832">
                  <c:v>643.7000122070315</c:v>
                </c:pt>
                <c:pt idx="6833">
                  <c:v>643.7999877929684</c:v>
                </c:pt>
                <c:pt idx="6834">
                  <c:v>643.8999633789062</c:v>
                </c:pt>
                <c:pt idx="6835">
                  <c:v>644.0</c:v>
                </c:pt>
                <c:pt idx="6836">
                  <c:v>644.0999755859374</c:v>
                </c:pt>
                <c:pt idx="6837">
                  <c:v>644.2000122070315</c:v>
                </c:pt>
                <c:pt idx="6838">
                  <c:v>644.2999877929684</c:v>
                </c:pt>
                <c:pt idx="6839">
                  <c:v>644.3999633789062</c:v>
                </c:pt>
                <c:pt idx="6840">
                  <c:v>644.5</c:v>
                </c:pt>
                <c:pt idx="6841">
                  <c:v>644.5999755859374</c:v>
                </c:pt>
                <c:pt idx="6842">
                  <c:v>644.7000122070315</c:v>
                </c:pt>
                <c:pt idx="6843">
                  <c:v>644.7999877929684</c:v>
                </c:pt>
                <c:pt idx="6844">
                  <c:v>644.8999633789062</c:v>
                </c:pt>
                <c:pt idx="6845">
                  <c:v>645.0</c:v>
                </c:pt>
                <c:pt idx="6846">
                  <c:v>645.0999755859374</c:v>
                </c:pt>
                <c:pt idx="6847">
                  <c:v>645.2000122070315</c:v>
                </c:pt>
                <c:pt idx="6848">
                  <c:v>645.2999877929684</c:v>
                </c:pt>
                <c:pt idx="6849">
                  <c:v>645.3999633789062</c:v>
                </c:pt>
                <c:pt idx="6850">
                  <c:v>645.5</c:v>
                </c:pt>
                <c:pt idx="6851">
                  <c:v>645.5999755859374</c:v>
                </c:pt>
                <c:pt idx="6852">
                  <c:v>645.7000122070315</c:v>
                </c:pt>
                <c:pt idx="6853">
                  <c:v>645.7999877929684</c:v>
                </c:pt>
                <c:pt idx="6854">
                  <c:v>645.8999633789062</c:v>
                </c:pt>
                <c:pt idx="6855">
                  <c:v>646.0</c:v>
                </c:pt>
                <c:pt idx="6856">
                  <c:v>646.0999755859374</c:v>
                </c:pt>
                <c:pt idx="6857">
                  <c:v>646.2000122070315</c:v>
                </c:pt>
                <c:pt idx="6858">
                  <c:v>646.2999877929684</c:v>
                </c:pt>
                <c:pt idx="6859">
                  <c:v>646.3999633789062</c:v>
                </c:pt>
                <c:pt idx="6860">
                  <c:v>646.5</c:v>
                </c:pt>
                <c:pt idx="6861">
                  <c:v>646.5999755859374</c:v>
                </c:pt>
                <c:pt idx="6862">
                  <c:v>646.7000122070315</c:v>
                </c:pt>
                <c:pt idx="6863">
                  <c:v>646.7999877929684</c:v>
                </c:pt>
                <c:pt idx="6864">
                  <c:v>646.8999633789062</c:v>
                </c:pt>
                <c:pt idx="6865">
                  <c:v>647.0</c:v>
                </c:pt>
                <c:pt idx="6866">
                  <c:v>647.0999755859374</c:v>
                </c:pt>
                <c:pt idx="6867">
                  <c:v>647.2000122070315</c:v>
                </c:pt>
                <c:pt idx="6868">
                  <c:v>647.2999877929684</c:v>
                </c:pt>
                <c:pt idx="6869">
                  <c:v>647.3999633789062</c:v>
                </c:pt>
                <c:pt idx="6870">
                  <c:v>647.5</c:v>
                </c:pt>
                <c:pt idx="6871">
                  <c:v>647.5999755859374</c:v>
                </c:pt>
                <c:pt idx="6872">
                  <c:v>647.7000122070315</c:v>
                </c:pt>
                <c:pt idx="6873">
                  <c:v>647.7999877929684</c:v>
                </c:pt>
                <c:pt idx="6874">
                  <c:v>647.8999633789062</c:v>
                </c:pt>
                <c:pt idx="6875">
                  <c:v>648.0</c:v>
                </c:pt>
                <c:pt idx="6876">
                  <c:v>648.0999755859374</c:v>
                </c:pt>
                <c:pt idx="6877">
                  <c:v>648.2000122070315</c:v>
                </c:pt>
                <c:pt idx="6878">
                  <c:v>648.2999877929684</c:v>
                </c:pt>
                <c:pt idx="6879">
                  <c:v>648.3999633789062</c:v>
                </c:pt>
                <c:pt idx="6880">
                  <c:v>648.5</c:v>
                </c:pt>
                <c:pt idx="6881">
                  <c:v>648.5999755859374</c:v>
                </c:pt>
                <c:pt idx="6882">
                  <c:v>648.7000122070315</c:v>
                </c:pt>
                <c:pt idx="6883">
                  <c:v>648.7999877929684</c:v>
                </c:pt>
                <c:pt idx="6884">
                  <c:v>648.8999633789062</c:v>
                </c:pt>
                <c:pt idx="6885">
                  <c:v>649.0</c:v>
                </c:pt>
                <c:pt idx="6886">
                  <c:v>649.0999755859374</c:v>
                </c:pt>
                <c:pt idx="6887">
                  <c:v>649.2000122070315</c:v>
                </c:pt>
                <c:pt idx="6888">
                  <c:v>649.2999877929684</c:v>
                </c:pt>
                <c:pt idx="6889">
                  <c:v>649.3999633789062</c:v>
                </c:pt>
                <c:pt idx="6890">
                  <c:v>649.5</c:v>
                </c:pt>
                <c:pt idx="6891">
                  <c:v>649.5999755859374</c:v>
                </c:pt>
                <c:pt idx="6892">
                  <c:v>649.7000122070315</c:v>
                </c:pt>
                <c:pt idx="6893">
                  <c:v>649.7999877929684</c:v>
                </c:pt>
                <c:pt idx="6894">
                  <c:v>649.8999633789062</c:v>
                </c:pt>
                <c:pt idx="6895">
                  <c:v>650.0</c:v>
                </c:pt>
                <c:pt idx="6896">
                  <c:v>650.0999755859374</c:v>
                </c:pt>
                <c:pt idx="6897">
                  <c:v>650.2000122070315</c:v>
                </c:pt>
                <c:pt idx="6898">
                  <c:v>650.2999877929684</c:v>
                </c:pt>
                <c:pt idx="6899">
                  <c:v>650.3999633789062</c:v>
                </c:pt>
                <c:pt idx="6900">
                  <c:v>650.5</c:v>
                </c:pt>
                <c:pt idx="6901">
                  <c:v>650.5999755859374</c:v>
                </c:pt>
                <c:pt idx="6902">
                  <c:v>650.7000122070315</c:v>
                </c:pt>
                <c:pt idx="6903">
                  <c:v>650.7999877929684</c:v>
                </c:pt>
                <c:pt idx="6904">
                  <c:v>650.8999633789062</c:v>
                </c:pt>
                <c:pt idx="6905">
                  <c:v>651.0</c:v>
                </c:pt>
                <c:pt idx="6906">
                  <c:v>651.0999755859374</c:v>
                </c:pt>
                <c:pt idx="6907">
                  <c:v>651.2000122070315</c:v>
                </c:pt>
                <c:pt idx="6908">
                  <c:v>651.2999877929684</c:v>
                </c:pt>
                <c:pt idx="6909">
                  <c:v>651.3999633789062</c:v>
                </c:pt>
                <c:pt idx="6910">
                  <c:v>651.5</c:v>
                </c:pt>
                <c:pt idx="6911">
                  <c:v>651.5999755859374</c:v>
                </c:pt>
                <c:pt idx="6912">
                  <c:v>651.7000122070315</c:v>
                </c:pt>
                <c:pt idx="6913">
                  <c:v>651.7999877929684</c:v>
                </c:pt>
                <c:pt idx="6914">
                  <c:v>651.8999633789062</c:v>
                </c:pt>
                <c:pt idx="6915">
                  <c:v>652.0</c:v>
                </c:pt>
                <c:pt idx="6916">
                  <c:v>652.0999755859374</c:v>
                </c:pt>
                <c:pt idx="6917">
                  <c:v>652.2000122070315</c:v>
                </c:pt>
                <c:pt idx="6918">
                  <c:v>652.2999877929684</c:v>
                </c:pt>
                <c:pt idx="6919">
                  <c:v>652.3999633789062</c:v>
                </c:pt>
                <c:pt idx="6920">
                  <c:v>652.5</c:v>
                </c:pt>
                <c:pt idx="6921">
                  <c:v>652.5999755859374</c:v>
                </c:pt>
                <c:pt idx="6922">
                  <c:v>652.7000122070315</c:v>
                </c:pt>
                <c:pt idx="6923">
                  <c:v>652.7999877929684</c:v>
                </c:pt>
                <c:pt idx="6924">
                  <c:v>652.8999633789062</c:v>
                </c:pt>
                <c:pt idx="6925">
                  <c:v>653.0</c:v>
                </c:pt>
                <c:pt idx="6926">
                  <c:v>653.0999755859374</c:v>
                </c:pt>
                <c:pt idx="6927">
                  <c:v>653.2000122070315</c:v>
                </c:pt>
                <c:pt idx="6928">
                  <c:v>653.2999877929684</c:v>
                </c:pt>
                <c:pt idx="6929">
                  <c:v>653.3999633789062</c:v>
                </c:pt>
                <c:pt idx="6930">
                  <c:v>653.5</c:v>
                </c:pt>
                <c:pt idx="6931">
                  <c:v>653.5999755859374</c:v>
                </c:pt>
                <c:pt idx="6932">
                  <c:v>653.7000122070315</c:v>
                </c:pt>
                <c:pt idx="6933">
                  <c:v>653.7999877929684</c:v>
                </c:pt>
                <c:pt idx="6934">
                  <c:v>653.8999633789062</c:v>
                </c:pt>
                <c:pt idx="6935">
                  <c:v>654.0</c:v>
                </c:pt>
                <c:pt idx="6936">
                  <c:v>654.0999755859374</c:v>
                </c:pt>
                <c:pt idx="6937">
                  <c:v>654.2000122070315</c:v>
                </c:pt>
                <c:pt idx="6938">
                  <c:v>654.2999877929684</c:v>
                </c:pt>
                <c:pt idx="6939">
                  <c:v>654.3999633789062</c:v>
                </c:pt>
                <c:pt idx="6940">
                  <c:v>654.5</c:v>
                </c:pt>
                <c:pt idx="6941">
                  <c:v>654.5999755859374</c:v>
                </c:pt>
                <c:pt idx="6942">
                  <c:v>654.7000122070315</c:v>
                </c:pt>
                <c:pt idx="6943">
                  <c:v>654.7999877929684</c:v>
                </c:pt>
                <c:pt idx="6944">
                  <c:v>654.8999633789062</c:v>
                </c:pt>
                <c:pt idx="6945">
                  <c:v>655.0</c:v>
                </c:pt>
                <c:pt idx="6946">
                  <c:v>655.0999755859374</c:v>
                </c:pt>
                <c:pt idx="6947">
                  <c:v>655.2000122070315</c:v>
                </c:pt>
                <c:pt idx="6948">
                  <c:v>655.2999877929684</c:v>
                </c:pt>
                <c:pt idx="6949">
                  <c:v>655.3999633789062</c:v>
                </c:pt>
                <c:pt idx="6950">
                  <c:v>655.5</c:v>
                </c:pt>
                <c:pt idx="6951">
                  <c:v>655.5999755859374</c:v>
                </c:pt>
                <c:pt idx="6952">
                  <c:v>655.7000122070315</c:v>
                </c:pt>
                <c:pt idx="6953">
                  <c:v>655.7999877929684</c:v>
                </c:pt>
                <c:pt idx="6954">
                  <c:v>655.8999633789062</c:v>
                </c:pt>
                <c:pt idx="6955">
                  <c:v>656.0</c:v>
                </c:pt>
                <c:pt idx="6956">
                  <c:v>656.0999755859374</c:v>
                </c:pt>
                <c:pt idx="6957">
                  <c:v>656.2000122070315</c:v>
                </c:pt>
                <c:pt idx="6958">
                  <c:v>656.2999877929684</c:v>
                </c:pt>
                <c:pt idx="6959">
                  <c:v>656.3999633789062</c:v>
                </c:pt>
                <c:pt idx="6960">
                  <c:v>656.5</c:v>
                </c:pt>
                <c:pt idx="6961">
                  <c:v>656.5999755859374</c:v>
                </c:pt>
                <c:pt idx="6962">
                  <c:v>656.7000122070315</c:v>
                </c:pt>
                <c:pt idx="6963">
                  <c:v>656.7999877929684</c:v>
                </c:pt>
                <c:pt idx="6964">
                  <c:v>656.8999633789062</c:v>
                </c:pt>
                <c:pt idx="6965">
                  <c:v>657.0</c:v>
                </c:pt>
                <c:pt idx="6966">
                  <c:v>657.0999755859374</c:v>
                </c:pt>
                <c:pt idx="6967">
                  <c:v>657.2000122070315</c:v>
                </c:pt>
                <c:pt idx="6968">
                  <c:v>657.2999877929684</c:v>
                </c:pt>
                <c:pt idx="6969">
                  <c:v>657.3999633789062</c:v>
                </c:pt>
                <c:pt idx="6970">
                  <c:v>657.5</c:v>
                </c:pt>
                <c:pt idx="6971">
                  <c:v>657.5999755859374</c:v>
                </c:pt>
                <c:pt idx="6972">
                  <c:v>657.7000122070315</c:v>
                </c:pt>
                <c:pt idx="6973">
                  <c:v>657.7999877929684</c:v>
                </c:pt>
                <c:pt idx="6974">
                  <c:v>657.8999633789062</c:v>
                </c:pt>
                <c:pt idx="6975">
                  <c:v>658.0</c:v>
                </c:pt>
                <c:pt idx="6976">
                  <c:v>658.0999755859374</c:v>
                </c:pt>
                <c:pt idx="6977">
                  <c:v>658.2000122070315</c:v>
                </c:pt>
                <c:pt idx="6978">
                  <c:v>658.2999877929684</c:v>
                </c:pt>
                <c:pt idx="6979">
                  <c:v>658.3999633789062</c:v>
                </c:pt>
                <c:pt idx="6980">
                  <c:v>658.5</c:v>
                </c:pt>
                <c:pt idx="6981">
                  <c:v>658.5999755859374</c:v>
                </c:pt>
                <c:pt idx="6982">
                  <c:v>658.7000122070315</c:v>
                </c:pt>
                <c:pt idx="6983">
                  <c:v>658.7999877929684</c:v>
                </c:pt>
                <c:pt idx="6984">
                  <c:v>658.8999633789062</c:v>
                </c:pt>
                <c:pt idx="6985">
                  <c:v>659.0</c:v>
                </c:pt>
                <c:pt idx="6986">
                  <c:v>659.0999755859374</c:v>
                </c:pt>
                <c:pt idx="6987">
                  <c:v>659.2000122070315</c:v>
                </c:pt>
                <c:pt idx="6988">
                  <c:v>659.2999877929684</c:v>
                </c:pt>
                <c:pt idx="6989">
                  <c:v>659.3999633789062</c:v>
                </c:pt>
                <c:pt idx="6990">
                  <c:v>659.5</c:v>
                </c:pt>
                <c:pt idx="6991">
                  <c:v>659.5999755859374</c:v>
                </c:pt>
                <c:pt idx="6992">
                  <c:v>659.7000122070315</c:v>
                </c:pt>
                <c:pt idx="6993">
                  <c:v>659.7999877929684</c:v>
                </c:pt>
                <c:pt idx="6994">
                  <c:v>659.8999633789062</c:v>
                </c:pt>
                <c:pt idx="6995">
                  <c:v>660.0</c:v>
                </c:pt>
                <c:pt idx="6996">
                  <c:v>660.0999755859374</c:v>
                </c:pt>
                <c:pt idx="6997">
                  <c:v>660.2000122070315</c:v>
                </c:pt>
                <c:pt idx="6998">
                  <c:v>660.2999877929684</c:v>
                </c:pt>
                <c:pt idx="6999">
                  <c:v>660.3999633789062</c:v>
                </c:pt>
                <c:pt idx="7000">
                  <c:v>660.5</c:v>
                </c:pt>
                <c:pt idx="7001">
                  <c:v>660.5999755859374</c:v>
                </c:pt>
                <c:pt idx="7002">
                  <c:v>660.7000122070315</c:v>
                </c:pt>
                <c:pt idx="7003">
                  <c:v>660.7999877929684</c:v>
                </c:pt>
                <c:pt idx="7004">
                  <c:v>660.8999633789062</c:v>
                </c:pt>
                <c:pt idx="7005">
                  <c:v>661.0</c:v>
                </c:pt>
                <c:pt idx="7006">
                  <c:v>661.0999755859374</c:v>
                </c:pt>
                <c:pt idx="7007">
                  <c:v>661.2000122070315</c:v>
                </c:pt>
                <c:pt idx="7008">
                  <c:v>661.2999877929684</c:v>
                </c:pt>
                <c:pt idx="7009">
                  <c:v>661.3999633789062</c:v>
                </c:pt>
                <c:pt idx="7010">
                  <c:v>661.5</c:v>
                </c:pt>
                <c:pt idx="7011">
                  <c:v>661.5999755859374</c:v>
                </c:pt>
                <c:pt idx="7012">
                  <c:v>661.7000122070315</c:v>
                </c:pt>
                <c:pt idx="7013">
                  <c:v>661.7999877929684</c:v>
                </c:pt>
                <c:pt idx="7014">
                  <c:v>661.8999633789062</c:v>
                </c:pt>
                <c:pt idx="7015">
                  <c:v>662.0</c:v>
                </c:pt>
                <c:pt idx="7016">
                  <c:v>662.0999755859374</c:v>
                </c:pt>
                <c:pt idx="7017">
                  <c:v>662.2000122070315</c:v>
                </c:pt>
                <c:pt idx="7018">
                  <c:v>662.2999877929684</c:v>
                </c:pt>
                <c:pt idx="7019">
                  <c:v>662.3999633789062</c:v>
                </c:pt>
                <c:pt idx="7020">
                  <c:v>662.5</c:v>
                </c:pt>
                <c:pt idx="7021">
                  <c:v>662.5999755859374</c:v>
                </c:pt>
                <c:pt idx="7022">
                  <c:v>662.7000122070315</c:v>
                </c:pt>
                <c:pt idx="7023">
                  <c:v>662.7999877929684</c:v>
                </c:pt>
                <c:pt idx="7024">
                  <c:v>662.8999633789062</c:v>
                </c:pt>
                <c:pt idx="7025">
                  <c:v>663.0</c:v>
                </c:pt>
                <c:pt idx="7026">
                  <c:v>663.0999755859374</c:v>
                </c:pt>
                <c:pt idx="7027">
                  <c:v>663.2000122070315</c:v>
                </c:pt>
                <c:pt idx="7028">
                  <c:v>663.2999877929684</c:v>
                </c:pt>
                <c:pt idx="7029">
                  <c:v>663.3999633789062</c:v>
                </c:pt>
                <c:pt idx="7030">
                  <c:v>663.5</c:v>
                </c:pt>
                <c:pt idx="7031">
                  <c:v>663.5999755859374</c:v>
                </c:pt>
                <c:pt idx="7032">
                  <c:v>663.7000122070315</c:v>
                </c:pt>
                <c:pt idx="7033">
                  <c:v>663.7999877929684</c:v>
                </c:pt>
                <c:pt idx="7034">
                  <c:v>663.8999633789062</c:v>
                </c:pt>
                <c:pt idx="7035">
                  <c:v>664.0</c:v>
                </c:pt>
                <c:pt idx="7036">
                  <c:v>664.0999755859374</c:v>
                </c:pt>
                <c:pt idx="7037">
                  <c:v>664.2000122070315</c:v>
                </c:pt>
                <c:pt idx="7038">
                  <c:v>664.2999877929684</c:v>
                </c:pt>
                <c:pt idx="7039">
                  <c:v>664.3999633789062</c:v>
                </c:pt>
                <c:pt idx="7040">
                  <c:v>664.5</c:v>
                </c:pt>
                <c:pt idx="7041">
                  <c:v>664.5999755859374</c:v>
                </c:pt>
                <c:pt idx="7042">
                  <c:v>664.7000122070315</c:v>
                </c:pt>
                <c:pt idx="7043">
                  <c:v>664.7999877929684</c:v>
                </c:pt>
                <c:pt idx="7044">
                  <c:v>664.8999633789062</c:v>
                </c:pt>
                <c:pt idx="7045">
                  <c:v>665.0</c:v>
                </c:pt>
                <c:pt idx="7046">
                  <c:v>665.0999755859374</c:v>
                </c:pt>
                <c:pt idx="7047">
                  <c:v>665.2000122070315</c:v>
                </c:pt>
                <c:pt idx="7048">
                  <c:v>665.2999877929684</c:v>
                </c:pt>
                <c:pt idx="7049">
                  <c:v>665.3999633789062</c:v>
                </c:pt>
                <c:pt idx="7050">
                  <c:v>665.5</c:v>
                </c:pt>
                <c:pt idx="7051">
                  <c:v>665.5999755859374</c:v>
                </c:pt>
                <c:pt idx="7052">
                  <c:v>665.7000122070315</c:v>
                </c:pt>
                <c:pt idx="7053">
                  <c:v>665.7999877929684</c:v>
                </c:pt>
                <c:pt idx="7054">
                  <c:v>665.8999633789062</c:v>
                </c:pt>
                <c:pt idx="7055">
                  <c:v>666.0</c:v>
                </c:pt>
                <c:pt idx="7056">
                  <c:v>666.0999755859374</c:v>
                </c:pt>
                <c:pt idx="7057">
                  <c:v>666.2000122070315</c:v>
                </c:pt>
                <c:pt idx="7058">
                  <c:v>666.2999877929684</c:v>
                </c:pt>
                <c:pt idx="7059">
                  <c:v>666.3999633789062</c:v>
                </c:pt>
                <c:pt idx="7060">
                  <c:v>666.5</c:v>
                </c:pt>
                <c:pt idx="7061">
                  <c:v>666.5999755859374</c:v>
                </c:pt>
                <c:pt idx="7062">
                  <c:v>666.7000122070315</c:v>
                </c:pt>
                <c:pt idx="7063">
                  <c:v>666.7999877929684</c:v>
                </c:pt>
                <c:pt idx="7064">
                  <c:v>666.8999633789062</c:v>
                </c:pt>
                <c:pt idx="7065">
                  <c:v>667.0</c:v>
                </c:pt>
                <c:pt idx="7066">
                  <c:v>667.0999755859374</c:v>
                </c:pt>
                <c:pt idx="7067">
                  <c:v>667.2000122070315</c:v>
                </c:pt>
                <c:pt idx="7068">
                  <c:v>667.2999877929684</c:v>
                </c:pt>
                <c:pt idx="7069">
                  <c:v>667.3999633789062</c:v>
                </c:pt>
                <c:pt idx="7070">
                  <c:v>667.5</c:v>
                </c:pt>
                <c:pt idx="7071">
                  <c:v>667.5999755859374</c:v>
                </c:pt>
                <c:pt idx="7072">
                  <c:v>667.7000122070315</c:v>
                </c:pt>
                <c:pt idx="7073">
                  <c:v>667.7999877929684</c:v>
                </c:pt>
                <c:pt idx="7074">
                  <c:v>667.8999633789062</c:v>
                </c:pt>
                <c:pt idx="7075">
                  <c:v>668.0</c:v>
                </c:pt>
                <c:pt idx="7076">
                  <c:v>668.0999755859374</c:v>
                </c:pt>
                <c:pt idx="7077">
                  <c:v>668.2000122070315</c:v>
                </c:pt>
                <c:pt idx="7078">
                  <c:v>668.2999877929684</c:v>
                </c:pt>
                <c:pt idx="7079">
                  <c:v>668.3999633789062</c:v>
                </c:pt>
                <c:pt idx="7080">
                  <c:v>668.5</c:v>
                </c:pt>
                <c:pt idx="7081">
                  <c:v>668.5999755859374</c:v>
                </c:pt>
                <c:pt idx="7082">
                  <c:v>668.7000122070315</c:v>
                </c:pt>
                <c:pt idx="7083">
                  <c:v>668.7999877929684</c:v>
                </c:pt>
                <c:pt idx="7084">
                  <c:v>668.8999633789062</c:v>
                </c:pt>
                <c:pt idx="7085">
                  <c:v>669.0</c:v>
                </c:pt>
                <c:pt idx="7086">
                  <c:v>669.0999755859374</c:v>
                </c:pt>
                <c:pt idx="7087">
                  <c:v>669.2000122070315</c:v>
                </c:pt>
                <c:pt idx="7088">
                  <c:v>669.2999877929684</c:v>
                </c:pt>
                <c:pt idx="7089">
                  <c:v>669.3999633789062</c:v>
                </c:pt>
                <c:pt idx="7090">
                  <c:v>669.5</c:v>
                </c:pt>
                <c:pt idx="7091">
                  <c:v>669.5999755859374</c:v>
                </c:pt>
                <c:pt idx="7092">
                  <c:v>669.7000122070315</c:v>
                </c:pt>
                <c:pt idx="7093">
                  <c:v>669.7999877929684</c:v>
                </c:pt>
                <c:pt idx="7094">
                  <c:v>669.8999633789062</c:v>
                </c:pt>
                <c:pt idx="7095">
                  <c:v>670.0</c:v>
                </c:pt>
                <c:pt idx="7096">
                  <c:v>670.0999755859374</c:v>
                </c:pt>
                <c:pt idx="7097">
                  <c:v>670.2000122070315</c:v>
                </c:pt>
                <c:pt idx="7098">
                  <c:v>670.2999877929684</c:v>
                </c:pt>
                <c:pt idx="7099">
                  <c:v>670.3999633789062</c:v>
                </c:pt>
                <c:pt idx="7100">
                  <c:v>670.5</c:v>
                </c:pt>
                <c:pt idx="7101">
                  <c:v>670.5999755859374</c:v>
                </c:pt>
                <c:pt idx="7102">
                  <c:v>670.7000122070315</c:v>
                </c:pt>
                <c:pt idx="7103">
                  <c:v>670.7999877929684</c:v>
                </c:pt>
                <c:pt idx="7104">
                  <c:v>670.8999633789062</c:v>
                </c:pt>
                <c:pt idx="7105">
                  <c:v>671.0</c:v>
                </c:pt>
                <c:pt idx="7106">
                  <c:v>671.0999755859374</c:v>
                </c:pt>
                <c:pt idx="7107">
                  <c:v>671.2000122070315</c:v>
                </c:pt>
                <c:pt idx="7108">
                  <c:v>671.2999877929684</c:v>
                </c:pt>
                <c:pt idx="7109">
                  <c:v>671.3999633789062</c:v>
                </c:pt>
                <c:pt idx="7110">
                  <c:v>671.5</c:v>
                </c:pt>
                <c:pt idx="7111">
                  <c:v>671.5999755859374</c:v>
                </c:pt>
                <c:pt idx="7112">
                  <c:v>671.7000122070315</c:v>
                </c:pt>
                <c:pt idx="7113">
                  <c:v>671.7999877929684</c:v>
                </c:pt>
                <c:pt idx="7114">
                  <c:v>671.8999633789062</c:v>
                </c:pt>
                <c:pt idx="7115">
                  <c:v>672.0</c:v>
                </c:pt>
                <c:pt idx="7116">
                  <c:v>672.0999755859374</c:v>
                </c:pt>
                <c:pt idx="7117">
                  <c:v>672.2000122070315</c:v>
                </c:pt>
                <c:pt idx="7118">
                  <c:v>672.2999877929684</c:v>
                </c:pt>
                <c:pt idx="7119">
                  <c:v>672.3999633789062</c:v>
                </c:pt>
                <c:pt idx="7120">
                  <c:v>672.5</c:v>
                </c:pt>
                <c:pt idx="7121">
                  <c:v>672.5999755859374</c:v>
                </c:pt>
                <c:pt idx="7122">
                  <c:v>672.7000122070315</c:v>
                </c:pt>
                <c:pt idx="7123">
                  <c:v>672.7999877929684</c:v>
                </c:pt>
                <c:pt idx="7124">
                  <c:v>672.8999633789062</c:v>
                </c:pt>
                <c:pt idx="7125">
                  <c:v>673.0</c:v>
                </c:pt>
                <c:pt idx="7126">
                  <c:v>673.0999755859374</c:v>
                </c:pt>
                <c:pt idx="7127">
                  <c:v>673.2000122070315</c:v>
                </c:pt>
                <c:pt idx="7128">
                  <c:v>673.2999877929684</c:v>
                </c:pt>
                <c:pt idx="7129">
                  <c:v>673.3999633789062</c:v>
                </c:pt>
                <c:pt idx="7130">
                  <c:v>673.5</c:v>
                </c:pt>
                <c:pt idx="7131">
                  <c:v>673.5999755859374</c:v>
                </c:pt>
                <c:pt idx="7132">
                  <c:v>673.7000122070315</c:v>
                </c:pt>
                <c:pt idx="7133">
                  <c:v>673.7999877929684</c:v>
                </c:pt>
                <c:pt idx="7134">
                  <c:v>673.8999633789062</c:v>
                </c:pt>
                <c:pt idx="7135">
                  <c:v>674.0</c:v>
                </c:pt>
                <c:pt idx="7136">
                  <c:v>674.0999755859374</c:v>
                </c:pt>
                <c:pt idx="7137">
                  <c:v>674.2000122070315</c:v>
                </c:pt>
                <c:pt idx="7138">
                  <c:v>674.2999877929684</c:v>
                </c:pt>
                <c:pt idx="7139">
                  <c:v>674.3999633789062</c:v>
                </c:pt>
                <c:pt idx="7140">
                  <c:v>674.5</c:v>
                </c:pt>
                <c:pt idx="7141">
                  <c:v>674.5999755859374</c:v>
                </c:pt>
                <c:pt idx="7142">
                  <c:v>674.7000122070315</c:v>
                </c:pt>
                <c:pt idx="7143">
                  <c:v>674.7999877929684</c:v>
                </c:pt>
                <c:pt idx="7144">
                  <c:v>674.8999633789062</c:v>
                </c:pt>
                <c:pt idx="7145">
                  <c:v>675.0</c:v>
                </c:pt>
                <c:pt idx="7146">
                  <c:v>675.0999755859374</c:v>
                </c:pt>
                <c:pt idx="7147">
                  <c:v>675.2000122070315</c:v>
                </c:pt>
                <c:pt idx="7148">
                  <c:v>675.2999877929684</c:v>
                </c:pt>
                <c:pt idx="7149">
                  <c:v>675.3999633789062</c:v>
                </c:pt>
                <c:pt idx="7150">
                  <c:v>675.5</c:v>
                </c:pt>
                <c:pt idx="7151">
                  <c:v>675.5999755859374</c:v>
                </c:pt>
                <c:pt idx="7152">
                  <c:v>675.7000122070315</c:v>
                </c:pt>
                <c:pt idx="7153">
                  <c:v>675.7999877929684</c:v>
                </c:pt>
                <c:pt idx="7154">
                  <c:v>675.8999633789062</c:v>
                </c:pt>
                <c:pt idx="7155">
                  <c:v>676.0</c:v>
                </c:pt>
                <c:pt idx="7156">
                  <c:v>676.0999755859374</c:v>
                </c:pt>
                <c:pt idx="7157">
                  <c:v>676.2000122070315</c:v>
                </c:pt>
                <c:pt idx="7158">
                  <c:v>676.2999877929684</c:v>
                </c:pt>
                <c:pt idx="7159">
                  <c:v>676.3999633789062</c:v>
                </c:pt>
                <c:pt idx="7160">
                  <c:v>676.5</c:v>
                </c:pt>
                <c:pt idx="7161">
                  <c:v>676.5999755859374</c:v>
                </c:pt>
                <c:pt idx="7162">
                  <c:v>676.7000122070315</c:v>
                </c:pt>
                <c:pt idx="7163">
                  <c:v>676.7999877929684</c:v>
                </c:pt>
                <c:pt idx="7164">
                  <c:v>676.8999633789062</c:v>
                </c:pt>
                <c:pt idx="7165">
                  <c:v>677.0</c:v>
                </c:pt>
                <c:pt idx="7166">
                  <c:v>677.0999755859374</c:v>
                </c:pt>
                <c:pt idx="7167">
                  <c:v>677.2000122070315</c:v>
                </c:pt>
                <c:pt idx="7168">
                  <c:v>677.2999877929684</c:v>
                </c:pt>
                <c:pt idx="7169">
                  <c:v>677.3999633789062</c:v>
                </c:pt>
                <c:pt idx="7170">
                  <c:v>677.5</c:v>
                </c:pt>
                <c:pt idx="7171">
                  <c:v>677.5999755859374</c:v>
                </c:pt>
                <c:pt idx="7172">
                  <c:v>677.7000122070315</c:v>
                </c:pt>
                <c:pt idx="7173">
                  <c:v>677.7999877929684</c:v>
                </c:pt>
                <c:pt idx="7174">
                  <c:v>677.8999633789062</c:v>
                </c:pt>
                <c:pt idx="7175">
                  <c:v>678.0</c:v>
                </c:pt>
                <c:pt idx="7176">
                  <c:v>678.0999755859374</c:v>
                </c:pt>
                <c:pt idx="7177">
                  <c:v>678.2000122070315</c:v>
                </c:pt>
                <c:pt idx="7178">
                  <c:v>678.2999877929684</c:v>
                </c:pt>
                <c:pt idx="7179">
                  <c:v>678.3999633789062</c:v>
                </c:pt>
                <c:pt idx="7180">
                  <c:v>678.5</c:v>
                </c:pt>
                <c:pt idx="7181">
                  <c:v>678.5999755859374</c:v>
                </c:pt>
                <c:pt idx="7182">
                  <c:v>678.7000122070315</c:v>
                </c:pt>
                <c:pt idx="7183">
                  <c:v>678.7999877929684</c:v>
                </c:pt>
                <c:pt idx="7184">
                  <c:v>678.8999633789062</c:v>
                </c:pt>
                <c:pt idx="7185">
                  <c:v>679.0</c:v>
                </c:pt>
                <c:pt idx="7186">
                  <c:v>679.0999755859374</c:v>
                </c:pt>
                <c:pt idx="7187">
                  <c:v>679.2000122070315</c:v>
                </c:pt>
                <c:pt idx="7188">
                  <c:v>679.2999877929684</c:v>
                </c:pt>
                <c:pt idx="7189">
                  <c:v>679.3999633789062</c:v>
                </c:pt>
                <c:pt idx="7190">
                  <c:v>679.5</c:v>
                </c:pt>
                <c:pt idx="7191">
                  <c:v>679.5999755859374</c:v>
                </c:pt>
                <c:pt idx="7192">
                  <c:v>679.7000122070315</c:v>
                </c:pt>
                <c:pt idx="7193">
                  <c:v>679.7999877929684</c:v>
                </c:pt>
                <c:pt idx="7194">
                  <c:v>679.8999633789062</c:v>
                </c:pt>
                <c:pt idx="7195">
                  <c:v>680.0</c:v>
                </c:pt>
                <c:pt idx="7196">
                  <c:v>680.0999755859374</c:v>
                </c:pt>
                <c:pt idx="7197">
                  <c:v>680.2000122070315</c:v>
                </c:pt>
                <c:pt idx="7198">
                  <c:v>680.2999877929684</c:v>
                </c:pt>
                <c:pt idx="7199">
                  <c:v>680.3999633789062</c:v>
                </c:pt>
                <c:pt idx="7200">
                  <c:v>680.5</c:v>
                </c:pt>
                <c:pt idx="7201">
                  <c:v>680.5999755859374</c:v>
                </c:pt>
                <c:pt idx="7202">
                  <c:v>680.7000122070315</c:v>
                </c:pt>
                <c:pt idx="7203">
                  <c:v>680.7999877929684</c:v>
                </c:pt>
                <c:pt idx="7204">
                  <c:v>680.8999633789062</c:v>
                </c:pt>
                <c:pt idx="7205">
                  <c:v>681.0</c:v>
                </c:pt>
                <c:pt idx="7206">
                  <c:v>681.0999755859374</c:v>
                </c:pt>
                <c:pt idx="7207">
                  <c:v>681.2000122070315</c:v>
                </c:pt>
                <c:pt idx="7208">
                  <c:v>681.2999877929684</c:v>
                </c:pt>
                <c:pt idx="7209">
                  <c:v>681.3999633789062</c:v>
                </c:pt>
                <c:pt idx="7210">
                  <c:v>681.5</c:v>
                </c:pt>
                <c:pt idx="7211">
                  <c:v>681.5999755859374</c:v>
                </c:pt>
                <c:pt idx="7212">
                  <c:v>681.7000122070315</c:v>
                </c:pt>
                <c:pt idx="7213">
                  <c:v>681.7999877929684</c:v>
                </c:pt>
                <c:pt idx="7214">
                  <c:v>681.8999633789062</c:v>
                </c:pt>
                <c:pt idx="7215">
                  <c:v>682.0</c:v>
                </c:pt>
                <c:pt idx="7216">
                  <c:v>682.0999755859374</c:v>
                </c:pt>
                <c:pt idx="7217">
                  <c:v>682.2000122070315</c:v>
                </c:pt>
                <c:pt idx="7218">
                  <c:v>682.2999877929684</c:v>
                </c:pt>
                <c:pt idx="7219">
                  <c:v>682.3999633789062</c:v>
                </c:pt>
                <c:pt idx="7220">
                  <c:v>682.5</c:v>
                </c:pt>
                <c:pt idx="7221">
                  <c:v>682.5999755859374</c:v>
                </c:pt>
                <c:pt idx="7222">
                  <c:v>682.7000122070315</c:v>
                </c:pt>
                <c:pt idx="7223">
                  <c:v>682.7999877929684</c:v>
                </c:pt>
                <c:pt idx="7224">
                  <c:v>682.8999633789062</c:v>
                </c:pt>
                <c:pt idx="7225">
                  <c:v>683.0</c:v>
                </c:pt>
                <c:pt idx="7226">
                  <c:v>683.0999755859374</c:v>
                </c:pt>
                <c:pt idx="7227">
                  <c:v>683.2000122070315</c:v>
                </c:pt>
                <c:pt idx="7228">
                  <c:v>683.2999877929684</c:v>
                </c:pt>
                <c:pt idx="7229">
                  <c:v>683.3999633789062</c:v>
                </c:pt>
                <c:pt idx="7230">
                  <c:v>683.5</c:v>
                </c:pt>
                <c:pt idx="7231">
                  <c:v>683.5999755859374</c:v>
                </c:pt>
                <c:pt idx="7232">
                  <c:v>683.7000122070315</c:v>
                </c:pt>
                <c:pt idx="7233">
                  <c:v>683.7999877929684</c:v>
                </c:pt>
                <c:pt idx="7234">
                  <c:v>683.8999633789062</c:v>
                </c:pt>
                <c:pt idx="7235">
                  <c:v>684.0</c:v>
                </c:pt>
                <c:pt idx="7236">
                  <c:v>684.0999755859374</c:v>
                </c:pt>
                <c:pt idx="7237">
                  <c:v>684.2000122070315</c:v>
                </c:pt>
                <c:pt idx="7238">
                  <c:v>684.2999877929684</c:v>
                </c:pt>
                <c:pt idx="7239">
                  <c:v>684.3999633789062</c:v>
                </c:pt>
                <c:pt idx="7240">
                  <c:v>684.5</c:v>
                </c:pt>
                <c:pt idx="7241">
                  <c:v>684.5999755859374</c:v>
                </c:pt>
                <c:pt idx="7242">
                  <c:v>684.7000122070315</c:v>
                </c:pt>
                <c:pt idx="7243">
                  <c:v>684.7999877929684</c:v>
                </c:pt>
                <c:pt idx="7244">
                  <c:v>684.8999633789062</c:v>
                </c:pt>
                <c:pt idx="7245">
                  <c:v>685.0</c:v>
                </c:pt>
                <c:pt idx="7246">
                  <c:v>685.0999755859374</c:v>
                </c:pt>
                <c:pt idx="7247">
                  <c:v>685.2000122070315</c:v>
                </c:pt>
                <c:pt idx="7248">
                  <c:v>685.2999877929684</c:v>
                </c:pt>
                <c:pt idx="7249">
                  <c:v>685.3999633789062</c:v>
                </c:pt>
                <c:pt idx="7250">
                  <c:v>685.5</c:v>
                </c:pt>
                <c:pt idx="7251">
                  <c:v>685.5999755859374</c:v>
                </c:pt>
                <c:pt idx="7252">
                  <c:v>685.7000122070315</c:v>
                </c:pt>
                <c:pt idx="7253">
                  <c:v>685.7999877929684</c:v>
                </c:pt>
                <c:pt idx="7254">
                  <c:v>685.8999633789062</c:v>
                </c:pt>
                <c:pt idx="7255">
                  <c:v>686.0</c:v>
                </c:pt>
                <c:pt idx="7256">
                  <c:v>686.0999755859374</c:v>
                </c:pt>
                <c:pt idx="7257">
                  <c:v>686.2000122070315</c:v>
                </c:pt>
                <c:pt idx="7258">
                  <c:v>686.2999877929684</c:v>
                </c:pt>
                <c:pt idx="7259">
                  <c:v>686.3999633789062</c:v>
                </c:pt>
                <c:pt idx="7260">
                  <c:v>686.5</c:v>
                </c:pt>
                <c:pt idx="7261">
                  <c:v>686.5999755859374</c:v>
                </c:pt>
                <c:pt idx="7262">
                  <c:v>686.7000122070315</c:v>
                </c:pt>
                <c:pt idx="7263">
                  <c:v>686.7999877929684</c:v>
                </c:pt>
                <c:pt idx="7264">
                  <c:v>686.8999633789062</c:v>
                </c:pt>
                <c:pt idx="7265">
                  <c:v>687.0</c:v>
                </c:pt>
                <c:pt idx="7266">
                  <c:v>687.0999755859374</c:v>
                </c:pt>
                <c:pt idx="7267">
                  <c:v>687.2000122070315</c:v>
                </c:pt>
                <c:pt idx="7268">
                  <c:v>687.2999877929684</c:v>
                </c:pt>
                <c:pt idx="7269">
                  <c:v>687.3999633789062</c:v>
                </c:pt>
                <c:pt idx="7270">
                  <c:v>687.5</c:v>
                </c:pt>
                <c:pt idx="7271">
                  <c:v>687.5999755859374</c:v>
                </c:pt>
                <c:pt idx="7272">
                  <c:v>687.7000122070315</c:v>
                </c:pt>
                <c:pt idx="7273">
                  <c:v>687.7999877929684</c:v>
                </c:pt>
                <c:pt idx="7274">
                  <c:v>687.8999633789062</c:v>
                </c:pt>
                <c:pt idx="7275">
                  <c:v>688.0</c:v>
                </c:pt>
                <c:pt idx="7276">
                  <c:v>688.0999755859374</c:v>
                </c:pt>
                <c:pt idx="7277">
                  <c:v>688.2000122070315</c:v>
                </c:pt>
                <c:pt idx="7278">
                  <c:v>688.2999877929684</c:v>
                </c:pt>
                <c:pt idx="7279">
                  <c:v>688.3999633789062</c:v>
                </c:pt>
                <c:pt idx="7280">
                  <c:v>688.5</c:v>
                </c:pt>
                <c:pt idx="7281">
                  <c:v>688.5999755859374</c:v>
                </c:pt>
                <c:pt idx="7282">
                  <c:v>688.7000122070315</c:v>
                </c:pt>
                <c:pt idx="7283">
                  <c:v>688.7999877929684</c:v>
                </c:pt>
                <c:pt idx="7284">
                  <c:v>688.8999633789062</c:v>
                </c:pt>
                <c:pt idx="7285">
                  <c:v>689.0</c:v>
                </c:pt>
                <c:pt idx="7286">
                  <c:v>689.0999755859374</c:v>
                </c:pt>
                <c:pt idx="7287">
                  <c:v>689.2000122070315</c:v>
                </c:pt>
                <c:pt idx="7288">
                  <c:v>689.2999877929684</c:v>
                </c:pt>
                <c:pt idx="7289">
                  <c:v>689.3999633789062</c:v>
                </c:pt>
                <c:pt idx="7290">
                  <c:v>689.5</c:v>
                </c:pt>
                <c:pt idx="7291">
                  <c:v>689.5999755859374</c:v>
                </c:pt>
                <c:pt idx="7292">
                  <c:v>689.7000122070315</c:v>
                </c:pt>
                <c:pt idx="7293">
                  <c:v>689.7999877929684</c:v>
                </c:pt>
                <c:pt idx="7294">
                  <c:v>689.8999633789062</c:v>
                </c:pt>
                <c:pt idx="7295">
                  <c:v>690.0</c:v>
                </c:pt>
                <c:pt idx="7296">
                  <c:v>690.0999755859374</c:v>
                </c:pt>
                <c:pt idx="7297">
                  <c:v>690.2000122070315</c:v>
                </c:pt>
                <c:pt idx="7298">
                  <c:v>690.2999877929684</c:v>
                </c:pt>
                <c:pt idx="7299">
                  <c:v>690.3999633789062</c:v>
                </c:pt>
                <c:pt idx="7300">
                  <c:v>690.5</c:v>
                </c:pt>
                <c:pt idx="7301">
                  <c:v>690.5999755859374</c:v>
                </c:pt>
                <c:pt idx="7302">
                  <c:v>690.7000122070315</c:v>
                </c:pt>
                <c:pt idx="7303">
                  <c:v>690.7999877929684</c:v>
                </c:pt>
                <c:pt idx="7304">
                  <c:v>690.8999633789062</c:v>
                </c:pt>
                <c:pt idx="7305">
                  <c:v>691.0</c:v>
                </c:pt>
                <c:pt idx="7306">
                  <c:v>691.0999755859374</c:v>
                </c:pt>
                <c:pt idx="7307">
                  <c:v>691.2000122070315</c:v>
                </c:pt>
                <c:pt idx="7308">
                  <c:v>691.2999877929684</c:v>
                </c:pt>
                <c:pt idx="7309">
                  <c:v>691.3999633789062</c:v>
                </c:pt>
                <c:pt idx="7310">
                  <c:v>691.5</c:v>
                </c:pt>
                <c:pt idx="7311">
                  <c:v>691.5999755859374</c:v>
                </c:pt>
                <c:pt idx="7312">
                  <c:v>691.7000122070315</c:v>
                </c:pt>
                <c:pt idx="7313">
                  <c:v>691.7999877929684</c:v>
                </c:pt>
                <c:pt idx="7314">
                  <c:v>691.8999633789062</c:v>
                </c:pt>
                <c:pt idx="7315">
                  <c:v>692.0</c:v>
                </c:pt>
                <c:pt idx="7316">
                  <c:v>692.0999755859374</c:v>
                </c:pt>
                <c:pt idx="7317">
                  <c:v>692.2000122070315</c:v>
                </c:pt>
                <c:pt idx="7318">
                  <c:v>692.2999877929684</c:v>
                </c:pt>
                <c:pt idx="7319">
                  <c:v>692.3999633789062</c:v>
                </c:pt>
                <c:pt idx="7320">
                  <c:v>692.5</c:v>
                </c:pt>
                <c:pt idx="7321">
                  <c:v>692.5999755859374</c:v>
                </c:pt>
                <c:pt idx="7322">
                  <c:v>692.7000122070315</c:v>
                </c:pt>
                <c:pt idx="7323">
                  <c:v>692.7999877929684</c:v>
                </c:pt>
                <c:pt idx="7324">
                  <c:v>692.8999633789062</c:v>
                </c:pt>
                <c:pt idx="7325">
                  <c:v>693.0</c:v>
                </c:pt>
                <c:pt idx="7326">
                  <c:v>693.0999755859374</c:v>
                </c:pt>
                <c:pt idx="7327">
                  <c:v>693.2000122070315</c:v>
                </c:pt>
                <c:pt idx="7328">
                  <c:v>693.2999877929684</c:v>
                </c:pt>
                <c:pt idx="7329">
                  <c:v>693.3999633789062</c:v>
                </c:pt>
                <c:pt idx="7330">
                  <c:v>693.5</c:v>
                </c:pt>
                <c:pt idx="7331">
                  <c:v>693.5999755859374</c:v>
                </c:pt>
                <c:pt idx="7332">
                  <c:v>693.7000122070315</c:v>
                </c:pt>
                <c:pt idx="7333">
                  <c:v>693.7999877929684</c:v>
                </c:pt>
                <c:pt idx="7334">
                  <c:v>693.8999633789062</c:v>
                </c:pt>
                <c:pt idx="7335">
                  <c:v>694.0</c:v>
                </c:pt>
                <c:pt idx="7336">
                  <c:v>694.0999755859374</c:v>
                </c:pt>
                <c:pt idx="7337">
                  <c:v>694.2000122070315</c:v>
                </c:pt>
                <c:pt idx="7338">
                  <c:v>694.2999877929684</c:v>
                </c:pt>
                <c:pt idx="7339">
                  <c:v>694.3999633789062</c:v>
                </c:pt>
                <c:pt idx="7340">
                  <c:v>694.5</c:v>
                </c:pt>
                <c:pt idx="7341">
                  <c:v>694.5999755859374</c:v>
                </c:pt>
                <c:pt idx="7342">
                  <c:v>694.7000122070315</c:v>
                </c:pt>
                <c:pt idx="7343">
                  <c:v>694.7999877929684</c:v>
                </c:pt>
                <c:pt idx="7344">
                  <c:v>694.8999633789062</c:v>
                </c:pt>
                <c:pt idx="7345">
                  <c:v>695.0</c:v>
                </c:pt>
                <c:pt idx="7346">
                  <c:v>695.0999755859374</c:v>
                </c:pt>
                <c:pt idx="7347">
                  <c:v>695.2000122070315</c:v>
                </c:pt>
                <c:pt idx="7348">
                  <c:v>695.2999877929684</c:v>
                </c:pt>
                <c:pt idx="7349">
                  <c:v>695.3999633789062</c:v>
                </c:pt>
                <c:pt idx="7350">
                  <c:v>695.5</c:v>
                </c:pt>
                <c:pt idx="7351">
                  <c:v>695.5999755859374</c:v>
                </c:pt>
                <c:pt idx="7352">
                  <c:v>695.7000122070315</c:v>
                </c:pt>
                <c:pt idx="7353">
                  <c:v>695.7999877929684</c:v>
                </c:pt>
                <c:pt idx="7354">
                  <c:v>695.8999633789062</c:v>
                </c:pt>
                <c:pt idx="7355">
                  <c:v>696.0</c:v>
                </c:pt>
                <c:pt idx="7356">
                  <c:v>696.0999755859374</c:v>
                </c:pt>
                <c:pt idx="7357">
                  <c:v>696.2000122070315</c:v>
                </c:pt>
                <c:pt idx="7358">
                  <c:v>696.2999877929684</c:v>
                </c:pt>
                <c:pt idx="7359">
                  <c:v>696.3999633789062</c:v>
                </c:pt>
                <c:pt idx="7360">
                  <c:v>696.5</c:v>
                </c:pt>
                <c:pt idx="7361">
                  <c:v>696.5999755859374</c:v>
                </c:pt>
                <c:pt idx="7362">
                  <c:v>696.7000122070315</c:v>
                </c:pt>
                <c:pt idx="7363">
                  <c:v>696.7999877929684</c:v>
                </c:pt>
                <c:pt idx="7364">
                  <c:v>696.8999633789062</c:v>
                </c:pt>
                <c:pt idx="7365">
                  <c:v>697.0</c:v>
                </c:pt>
                <c:pt idx="7366">
                  <c:v>697.0999755859374</c:v>
                </c:pt>
                <c:pt idx="7367">
                  <c:v>697.2000122070315</c:v>
                </c:pt>
                <c:pt idx="7368">
                  <c:v>697.2999877929684</c:v>
                </c:pt>
                <c:pt idx="7369">
                  <c:v>697.3999633789062</c:v>
                </c:pt>
                <c:pt idx="7370">
                  <c:v>697.5</c:v>
                </c:pt>
                <c:pt idx="7371">
                  <c:v>697.5999755859374</c:v>
                </c:pt>
                <c:pt idx="7372">
                  <c:v>697.7000122070315</c:v>
                </c:pt>
                <c:pt idx="7373">
                  <c:v>697.7999877929684</c:v>
                </c:pt>
                <c:pt idx="7374">
                  <c:v>697.8999633789062</c:v>
                </c:pt>
                <c:pt idx="7375">
                  <c:v>698.0</c:v>
                </c:pt>
                <c:pt idx="7376">
                  <c:v>698.0999755859374</c:v>
                </c:pt>
                <c:pt idx="7377">
                  <c:v>698.2000122070315</c:v>
                </c:pt>
                <c:pt idx="7378">
                  <c:v>698.2999877929684</c:v>
                </c:pt>
                <c:pt idx="7379">
                  <c:v>698.3999633789062</c:v>
                </c:pt>
                <c:pt idx="7380">
                  <c:v>698.5</c:v>
                </c:pt>
                <c:pt idx="7381">
                  <c:v>698.5999755859374</c:v>
                </c:pt>
                <c:pt idx="7382">
                  <c:v>698.7000122070315</c:v>
                </c:pt>
                <c:pt idx="7383">
                  <c:v>698.7999877929684</c:v>
                </c:pt>
                <c:pt idx="7384">
                  <c:v>698.8999633789062</c:v>
                </c:pt>
                <c:pt idx="7385">
                  <c:v>699.0</c:v>
                </c:pt>
                <c:pt idx="7386">
                  <c:v>699.0999755859374</c:v>
                </c:pt>
                <c:pt idx="7387">
                  <c:v>699.2000122070315</c:v>
                </c:pt>
                <c:pt idx="7388">
                  <c:v>699.2999877929684</c:v>
                </c:pt>
                <c:pt idx="7389">
                  <c:v>699.3999633789062</c:v>
                </c:pt>
                <c:pt idx="7390">
                  <c:v>699.5</c:v>
                </c:pt>
                <c:pt idx="7391">
                  <c:v>699.5999755859374</c:v>
                </c:pt>
                <c:pt idx="7392">
                  <c:v>699.7000122070315</c:v>
                </c:pt>
                <c:pt idx="7393">
                  <c:v>699.7999877929684</c:v>
                </c:pt>
                <c:pt idx="7394">
                  <c:v>699.8999633789062</c:v>
                </c:pt>
                <c:pt idx="7395">
                  <c:v>700.0</c:v>
                </c:pt>
                <c:pt idx="7396">
                  <c:v>700.0999755859374</c:v>
                </c:pt>
                <c:pt idx="7397">
                  <c:v>700.2000122070315</c:v>
                </c:pt>
                <c:pt idx="7398">
                  <c:v>700.2999877929684</c:v>
                </c:pt>
                <c:pt idx="7399">
                  <c:v>700.3999633789062</c:v>
                </c:pt>
                <c:pt idx="7400">
                  <c:v>700.5</c:v>
                </c:pt>
                <c:pt idx="7401">
                  <c:v>700.5999755859374</c:v>
                </c:pt>
                <c:pt idx="7402">
                  <c:v>700.7000122070315</c:v>
                </c:pt>
                <c:pt idx="7403">
                  <c:v>700.7999877929684</c:v>
                </c:pt>
                <c:pt idx="7404">
                  <c:v>700.8999633789062</c:v>
                </c:pt>
                <c:pt idx="7405">
                  <c:v>701.0</c:v>
                </c:pt>
                <c:pt idx="7406">
                  <c:v>701.0999755859374</c:v>
                </c:pt>
                <c:pt idx="7407">
                  <c:v>701.2000122070315</c:v>
                </c:pt>
                <c:pt idx="7408">
                  <c:v>701.2999877929684</c:v>
                </c:pt>
                <c:pt idx="7409">
                  <c:v>701.3999633789062</c:v>
                </c:pt>
                <c:pt idx="7410">
                  <c:v>701.5</c:v>
                </c:pt>
                <c:pt idx="7411">
                  <c:v>701.5999755859374</c:v>
                </c:pt>
                <c:pt idx="7412">
                  <c:v>701.7000122070315</c:v>
                </c:pt>
                <c:pt idx="7413">
                  <c:v>701.7999877929684</c:v>
                </c:pt>
                <c:pt idx="7414">
                  <c:v>701.8999633789062</c:v>
                </c:pt>
                <c:pt idx="7415">
                  <c:v>702.0</c:v>
                </c:pt>
                <c:pt idx="7416">
                  <c:v>702.0999755859374</c:v>
                </c:pt>
                <c:pt idx="7417">
                  <c:v>702.2000122070315</c:v>
                </c:pt>
                <c:pt idx="7418">
                  <c:v>702.2999877929684</c:v>
                </c:pt>
                <c:pt idx="7419">
                  <c:v>702.3999633789062</c:v>
                </c:pt>
                <c:pt idx="7420">
                  <c:v>702.5</c:v>
                </c:pt>
                <c:pt idx="7421">
                  <c:v>702.5999755859374</c:v>
                </c:pt>
                <c:pt idx="7422">
                  <c:v>702.7000122070315</c:v>
                </c:pt>
                <c:pt idx="7423">
                  <c:v>702.7999877929684</c:v>
                </c:pt>
                <c:pt idx="7424">
                  <c:v>702.8999633789062</c:v>
                </c:pt>
                <c:pt idx="7425">
                  <c:v>703.0</c:v>
                </c:pt>
                <c:pt idx="7426">
                  <c:v>703.0999755859374</c:v>
                </c:pt>
                <c:pt idx="7427">
                  <c:v>703.2000122070315</c:v>
                </c:pt>
                <c:pt idx="7428">
                  <c:v>703.2999877929684</c:v>
                </c:pt>
                <c:pt idx="7429">
                  <c:v>703.3999633789062</c:v>
                </c:pt>
                <c:pt idx="7430">
                  <c:v>703.5</c:v>
                </c:pt>
                <c:pt idx="7431">
                  <c:v>703.5999755859374</c:v>
                </c:pt>
                <c:pt idx="7432">
                  <c:v>703.7000122070315</c:v>
                </c:pt>
                <c:pt idx="7433">
                  <c:v>703.7999877929684</c:v>
                </c:pt>
                <c:pt idx="7434">
                  <c:v>703.8999633789062</c:v>
                </c:pt>
                <c:pt idx="7435">
                  <c:v>704.0</c:v>
                </c:pt>
                <c:pt idx="7436">
                  <c:v>704.0999755859374</c:v>
                </c:pt>
                <c:pt idx="7437">
                  <c:v>704.2000122070315</c:v>
                </c:pt>
                <c:pt idx="7438">
                  <c:v>704.2999877929684</c:v>
                </c:pt>
                <c:pt idx="7439">
                  <c:v>704.3999633789062</c:v>
                </c:pt>
                <c:pt idx="7440">
                  <c:v>704.5</c:v>
                </c:pt>
                <c:pt idx="7441">
                  <c:v>704.5999755859374</c:v>
                </c:pt>
                <c:pt idx="7442">
                  <c:v>704.7000122070315</c:v>
                </c:pt>
                <c:pt idx="7443">
                  <c:v>704.7999877929684</c:v>
                </c:pt>
                <c:pt idx="7444">
                  <c:v>704.8999633789062</c:v>
                </c:pt>
                <c:pt idx="7445">
                  <c:v>705.0</c:v>
                </c:pt>
                <c:pt idx="7446">
                  <c:v>705.0999755859374</c:v>
                </c:pt>
                <c:pt idx="7447">
                  <c:v>705.2000122070315</c:v>
                </c:pt>
                <c:pt idx="7448">
                  <c:v>705.2999877929684</c:v>
                </c:pt>
                <c:pt idx="7449">
                  <c:v>705.3999633789062</c:v>
                </c:pt>
                <c:pt idx="7450">
                  <c:v>705.5</c:v>
                </c:pt>
                <c:pt idx="7451">
                  <c:v>705.5999755859374</c:v>
                </c:pt>
                <c:pt idx="7452">
                  <c:v>705.7000122070315</c:v>
                </c:pt>
                <c:pt idx="7453">
                  <c:v>705.7999877929684</c:v>
                </c:pt>
                <c:pt idx="7454">
                  <c:v>705.8999633789062</c:v>
                </c:pt>
                <c:pt idx="7455">
                  <c:v>706.0</c:v>
                </c:pt>
                <c:pt idx="7456">
                  <c:v>706.0999755859374</c:v>
                </c:pt>
                <c:pt idx="7457">
                  <c:v>706.2000122070315</c:v>
                </c:pt>
                <c:pt idx="7458">
                  <c:v>706.2999877929684</c:v>
                </c:pt>
                <c:pt idx="7459">
                  <c:v>706.3999633789062</c:v>
                </c:pt>
                <c:pt idx="7460">
                  <c:v>706.5</c:v>
                </c:pt>
                <c:pt idx="7461">
                  <c:v>706.5999755859374</c:v>
                </c:pt>
                <c:pt idx="7462">
                  <c:v>706.7000122070315</c:v>
                </c:pt>
                <c:pt idx="7463">
                  <c:v>706.7999877929684</c:v>
                </c:pt>
                <c:pt idx="7464">
                  <c:v>706.8999633789062</c:v>
                </c:pt>
                <c:pt idx="7465">
                  <c:v>707.0</c:v>
                </c:pt>
                <c:pt idx="7466">
                  <c:v>707.0999755859374</c:v>
                </c:pt>
                <c:pt idx="7467">
                  <c:v>707.2000122070315</c:v>
                </c:pt>
                <c:pt idx="7468">
                  <c:v>707.2999877929684</c:v>
                </c:pt>
                <c:pt idx="7469">
                  <c:v>707.3999633789062</c:v>
                </c:pt>
                <c:pt idx="7470">
                  <c:v>707.5</c:v>
                </c:pt>
                <c:pt idx="7471">
                  <c:v>707.5999755859374</c:v>
                </c:pt>
                <c:pt idx="7472">
                  <c:v>707.7000122070315</c:v>
                </c:pt>
                <c:pt idx="7473">
                  <c:v>707.7999877929684</c:v>
                </c:pt>
                <c:pt idx="7474">
                  <c:v>707.8999633789062</c:v>
                </c:pt>
                <c:pt idx="7475">
                  <c:v>708.0</c:v>
                </c:pt>
                <c:pt idx="7476">
                  <c:v>708.0999755859374</c:v>
                </c:pt>
                <c:pt idx="7477">
                  <c:v>708.2000122070315</c:v>
                </c:pt>
                <c:pt idx="7478">
                  <c:v>708.2999877929684</c:v>
                </c:pt>
                <c:pt idx="7479">
                  <c:v>708.3999633789062</c:v>
                </c:pt>
                <c:pt idx="7480">
                  <c:v>708.5</c:v>
                </c:pt>
                <c:pt idx="7481">
                  <c:v>708.5999755859374</c:v>
                </c:pt>
                <c:pt idx="7482">
                  <c:v>708.7000122070315</c:v>
                </c:pt>
                <c:pt idx="7483">
                  <c:v>708.7999877929684</c:v>
                </c:pt>
                <c:pt idx="7484">
                  <c:v>708.8999633789062</c:v>
                </c:pt>
                <c:pt idx="7485">
                  <c:v>709.0</c:v>
                </c:pt>
                <c:pt idx="7486">
                  <c:v>709.0999755859374</c:v>
                </c:pt>
                <c:pt idx="7487">
                  <c:v>709.2000122070315</c:v>
                </c:pt>
                <c:pt idx="7488">
                  <c:v>709.2999877929684</c:v>
                </c:pt>
                <c:pt idx="7489">
                  <c:v>709.3999633789062</c:v>
                </c:pt>
                <c:pt idx="7490">
                  <c:v>709.5</c:v>
                </c:pt>
                <c:pt idx="7491">
                  <c:v>709.5999755859374</c:v>
                </c:pt>
                <c:pt idx="7492">
                  <c:v>709.7000122070315</c:v>
                </c:pt>
                <c:pt idx="7493">
                  <c:v>709.7999877929684</c:v>
                </c:pt>
                <c:pt idx="7494">
                  <c:v>709.8999633789062</c:v>
                </c:pt>
                <c:pt idx="7495">
                  <c:v>710.0</c:v>
                </c:pt>
                <c:pt idx="7496">
                  <c:v>710.0999755859374</c:v>
                </c:pt>
                <c:pt idx="7497">
                  <c:v>710.2000122070315</c:v>
                </c:pt>
                <c:pt idx="7498">
                  <c:v>710.2999877929684</c:v>
                </c:pt>
                <c:pt idx="7499">
                  <c:v>710.3999633789062</c:v>
                </c:pt>
                <c:pt idx="7500">
                  <c:v>710.5</c:v>
                </c:pt>
                <c:pt idx="7501">
                  <c:v>710.5999755859374</c:v>
                </c:pt>
                <c:pt idx="7502">
                  <c:v>710.7000122070315</c:v>
                </c:pt>
                <c:pt idx="7503">
                  <c:v>710.7999877929684</c:v>
                </c:pt>
                <c:pt idx="7504">
                  <c:v>710.8999633789062</c:v>
                </c:pt>
                <c:pt idx="7505">
                  <c:v>711.0</c:v>
                </c:pt>
                <c:pt idx="7506">
                  <c:v>711.0999755859374</c:v>
                </c:pt>
                <c:pt idx="7507">
                  <c:v>711.2000122070315</c:v>
                </c:pt>
                <c:pt idx="7508">
                  <c:v>711.2999877929684</c:v>
                </c:pt>
                <c:pt idx="7509">
                  <c:v>711.3999633789062</c:v>
                </c:pt>
                <c:pt idx="7510">
                  <c:v>711.5</c:v>
                </c:pt>
                <c:pt idx="7511">
                  <c:v>711.5999755859374</c:v>
                </c:pt>
                <c:pt idx="7512">
                  <c:v>711.7000122070315</c:v>
                </c:pt>
                <c:pt idx="7513">
                  <c:v>711.7999877929684</c:v>
                </c:pt>
                <c:pt idx="7514">
                  <c:v>711.8999633789062</c:v>
                </c:pt>
                <c:pt idx="7515">
                  <c:v>712.0</c:v>
                </c:pt>
                <c:pt idx="7516">
                  <c:v>712.0999755859374</c:v>
                </c:pt>
                <c:pt idx="7517">
                  <c:v>712.2000122070315</c:v>
                </c:pt>
                <c:pt idx="7518">
                  <c:v>712.2999877929684</c:v>
                </c:pt>
                <c:pt idx="7519">
                  <c:v>712.3999633789062</c:v>
                </c:pt>
                <c:pt idx="7520">
                  <c:v>712.5</c:v>
                </c:pt>
                <c:pt idx="7521">
                  <c:v>712.5999755859374</c:v>
                </c:pt>
                <c:pt idx="7522">
                  <c:v>712.7000122070315</c:v>
                </c:pt>
                <c:pt idx="7523">
                  <c:v>712.7999877929684</c:v>
                </c:pt>
                <c:pt idx="7524">
                  <c:v>712.8999633789062</c:v>
                </c:pt>
                <c:pt idx="7525">
                  <c:v>713.0</c:v>
                </c:pt>
                <c:pt idx="7526">
                  <c:v>713.0999755859374</c:v>
                </c:pt>
                <c:pt idx="7527">
                  <c:v>713.2000122070315</c:v>
                </c:pt>
                <c:pt idx="7528">
                  <c:v>713.2999877929684</c:v>
                </c:pt>
                <c:pt idx="7529">
                  <c:v>713.3999633789062</c:v>
                </c:pt>
                <c:pt idx="7530">
                  <c:v>713.5</c:v>
                </c:pt>
                <c:pt idx="7531">
                  <c:v>713.5999755859374</c:v>
                </c:pt>
                <c:pt idx="7532">
                  <c:v>713.7000122070315</c:v>
                </c:pt>
                <c:pt idx="7533">
                  <c:v>713.7999877929684</c:v>
                </c:pt>
                <c:pt idx="7534">
                  <c:v>713.8999633789062</c:v>
                </c:pt>
                <c:pt idx="7535">
                  <c:v>714.0</c:v>
                </c:pt>
                <c:pt idx="7536">
                  <c:v>714.0999755859374</c:v>
                </c:pt>
                <c:pt idx="7537">
                  <c:v>714.2000122070315</c:v>
                </c:pt>
                <c:pt idx="7538">
                  <c:v>714.2999877929684</c:v>
                </c:pt>
                <c:pt idx="7539">
                  <c:v>714.3999633789062</c:v>
                </c:pt>
                <c:pt idx="7540">
                  <c:v>714.5</c:v>
                </c:pt>
                <c:pt idx="7541">
                  <c:v>714.5999755859374</c:v>
                </c:pt>
                <c:pt idx="7542">
                  <c:v>714.7000122070315</c:v>
                </c:pt>
                <c:pt idx="7543">
                  <c:v>714.7999877929684</c:v>
                </c:pt>
                <c:pt idx="7544">
                  <c:v>714.8999633789062</c:v>
                </c:pt>
                <c:pt idx="7545">
                  <c:v>715.0</c:v>
                </c:pt>
                <c:pt idx="7546">
                  <c:v>715.0999755859374</c:v>
                </c:pt>
                <c:pt idx="7547">
                  <c:v>715.2000122070315</c:v>
                </c:pt>
                <c:pt idx="7548">
                  <c:v>715.2999877929684</c:v>
                </c:pt>
                <c:pt idx="7549">
                  <c:v>715.3999633789062</c:v>
                </c:pt>
                <c:pt idx="7550">
                  <c:v>715.5</c:v>
                </c:pt>
                <c:pt idx="7551">
                  <c:v>715.5999755859374</c:v>
                </c:pt>
                <c:pt idx="7552">
                  <c:v>715.7000122070315</c:v>
                </c:pt>
                <c:pt idx="7553">
                  <c:v>715.7999877929684</c:v>
                </c:pt>
                <c:pt idx="7554">
                  <c:v>715.8999633789062</c:v>
                </c:pt>
                <c:pt idx="7555">
                  <c:v>716.0</c:v>
                </c:pt>
                <c:pt idx="7556">
                  <c:v>716.0999755859374</c:v>
                </c:pt>
                <c:pt idx="7557">
                  <c:v>716.2000122070315</c:v>
                </c:pt>
                <c:pt idx="7558">
                  <c:v>716.2999877929684</c:v>
                </c:pt>
                <c:pt idx="7559">
                  <c:v>716.3999633789062</c:v>
                </c:pt>
                <c:pt idx="7560">
                  <c:v>716.5</c:v>
                </c:pt>
                <c:pt idx="7561">
                  <c:v>716.5999755859374</c:v>
                </c:pt>
                <c:pt idx="7562">
                  <c:v>716.7000122070315</c:v>
                </c:pt>
                <c:pt idx="7563">
                  <c:v>716.7999877929684</c:v>
                </c:pt>
                <c:pt idx="7564">
                  <c:v>716.8999633789062</c:v>
                </c:pt>
                <c:pt idx="7565">
                  <c:v>717.0</c:v>
                </c:pt>
                <c:pt idx="7566">
                  <c:v>717.0999755859374</c:v>
                </c:pt>
                <c:pt idx="7567">
                  <c:v>717.2000122070315</c:v>
                </c:pt>
                <c:pt idx="7568">
                  <c:v>717.2999877929684</c:v>
                </c:pt>
                <c:pt idx="7569">
                  <c:v>717.3999633789062</c:v>
                </c:pt>
                <c:pt idx="7570">
                  <c:v>717.5</c:v>
                </c:pt>
                <c:pt idx="7571">
                  <c:v>717.5999755859374</c:v>
                </c:pt>
                <c:pt idx="7572">
                  <c:v>717.7000122070315</c:v>
                </c:pt>
                <c:pt idx="7573">
                  <c:v>717.7999877929684</c:v>
                </c:pt>
                <c:pt idx="7574">
                  <c:v>717.8999633789062</c:v>
                </c:pt>
                <c:pt idx="7575">
                  <c:v>718.0</c:v>
                </c:pt>
                <c:pt idx="7576">
                  <c:v>718.0999755859374</c:v>
                </c:pt>
                <c:pt idx="7577">
                  <c:v>718.2000122070315</c:v>
                </c:pt>
                <c:pt idx="7578">
                  <c:v>718.2999877929684</c:v>
                </c:pt>
                <c:pt idx="7579">
                  <c:v>718.3999633789062</c:v>
                </c:pt>
                <c:pt idx="7580">
                  <c:v>718.5</c:v>
                </c:pt>
                <c:pt idx="7581">
                  <c:v>718.5999755859374</c:v>
                </c:pt>
                <c:pt idx="7582">
                  <c:v>718.7000122070315</c:v>
                </c:pt>
                <c:pt idx="7583">
                  <c:v>718.7999877929684</c:v>
                </c:pt>
                <c:pt idx="7584">
                  <c:v>718.8999633789062</c:v>
                </c:pt>
                <c:pt idx="7585">
                  <c:v>719.0</c:v>
                </c:pt>
                <c:pt idx="7586">
                  <c:v>719.0999755859374</c:v>
                </c:pt>
                <c:pt idx="7587">
                  <c:v>719.2000122070315</c:v>
                </c:pt>
                <c:pt idx="7588">
                  <c:v>719.2999877929684</c:v>
                </c:pt>
                <c:pt idx="7589">
                  <c:v>719.3999633789062</c:v>
                </c:pt>
                <c:pt idx="7590">
                  <c:v>719.5</c:v>
                </c:pt>
                <c:pt idx="7591">
                  <c:v>719.5999755859374</c:v>
                </c:pt>
                <c:pt idx="7592">
                  <c:v>719.7000122070315</c:v>
                </c:pt>
                <c:pt idx="7593">
                  <c:v>719.7999877929684</c:v>
                </c:pt>
                <c:pt idx="7594">
                  <c:v>719.8999633789062</c:v>
                </c:pt>
                <c:pt idx="7595">
                  <c:v>720.0</c:v>
                </c:pt>
                <c:pt idx="7596">
                  <c:v>720.0999755859374</c:v>
                </c:pt>
                <c:pt idx="7597">
                  <c:v>720.2000122070315</c:v>
                </c:pt>
                <c:pt idx="7598">
                  <c:v>720.2999877929684</c:v>
                </c:pt>
                <c:pt idx="7599">
                  <c:v>720.3999633789062</c:v>
                </c:pt>
                <c:pt idx="7600">
                  <c:v>720.5</c:v>
                </c:pt>
                <c:pt idx="7601">
                  <c:v>720.5999755859374</c:v>
                </c:pt>
                <c:pt idx="7602">
                  <c:v>720.7000122070315</c:v>
                </c:pt>
                <c:pt idx="7603">
                  <c:v>720.7999877929684</c:v>
                </c:pt>
                <c:pt idx="7604">
                  <c:v>720.8999633789062</c:v>
                </c:pt>
                <c:pt idx="7605">
                  <c:v>721.0</c:v>
                </c:pt>
                <c:pt idx="7606">
                  <c:v>721.0999755859374</c:v>
                </c:pt>
                <c:pt idx="7607">
                  <c:v>721.2000122070315</c:v>
                </c:pt>
                <c:pt idx="7608">
                  <c:v>721.2999877929684</c:v>
                </c:pt>
                <c:pt idx="7609">
                  <c:v>721.3999633789062</c:v>
                </c:pt>
                <c:pt idx="7610">
                  <c:v>721.5</c:v>
                </c:pt>
                <c:pt idx="7611">
                  <c:v>721.5999755859374</c:v>
                </c:pt>
                <c:pt idx="7612">
                  <c:v>721.7000122070315</c:v>
                </c:pt>
                <c:pt idx="7613">
                  <c:v>721.7999877929684</c:v>
                </c:pt>
                <c:pt idx="7614">
                  <c:v>721.8999633789062</c:v>
                </c:pt>
                <c:pt idx="7615">
                  <c:v>722.0</c:v>
                </c:pt>
                <c:pt idx="7616">
                  <c:v>722.0999755859374</c:v>
                </c:pt>
                <c:pt idx="7617">
                  <c:v>722.2000122070315</c:v>
                </c:pt>
                <c:pt idx="7618">
                  <c:v>722.2999877929684</c:v>
                </c:pt>
                <c:pt idx="7619">
                  <c:v>722.3999633789062</c:v>
                </c:pt>
                <c:pt idx="7620">
                  <c:v>722.5</c:v>
                </c:pt>
                <c:pt idx="7621">
                  <c:v>722.5999755859374</c:v>
                </c:pt>
                <c:pt idx="7622">
                  <c:v>722.7000122070315</c:v>
                </c:pt>
                <c:pt idx="7623">
                  <c:v>722.7999877929684</c:v>
                </c:pt>
                <c:pt idx="7624">
                  <c:v>722.8999633789062</c:v>
                </c:pt>
                <c:pt idx="7625">
                  <c:v>723.0</c:v>
                </c:pt>
                <c:pt idx="7626">
                  <c:v>723.0999755859374</c:v>
                </c:pt>
                <c:pt idx="7627">
                  <c:v>723.2000122070315</c:v>
                </c:pt>
                <c:pt idx="7628">
                  <c:v>723.2999877929684</c:v>
                </c:pt>
                <c:pt idx="7629">
                  <c:v>723.3999633789062</c:v>
                </c:pt>
                <c:pt idx="7630">
                  <c:v>723.5</c:v>
                </c:pt>
                <c:pt idx="7631">
                  <c:v>723.5999755859374</c:v>
                </c:pt>
                <c:pt idx="7632">
                  <c:v>723.7000122070315</c:v>
                </c:pt>
                <c:pt idx="7633">
                  <c:v>723.7999877929684</c:v>
                </c:pt>
                <c:pt idx="7634">
                  <c:v>723.8999633789062</c:v>
                </c:pt>
                <c:pt idx="7635">
                  <c:v>724.0</c:v>
                </c:pt>
                <c:pt idx="7636">
                  <c:v>724.0999755859374</c:v>
                </c:pt>
                <c:pt idx="7637">
                  <c:v>724.2000122070315</c:v>
                </c:pt>
                <c:pt idx="7638">
                  <c:v>724.2999877929684</c:v>
                </c:pt>
                <c:pt idx="7639">
                  <c:v>724.3999633789062</c:v>
                </c:pt>
                <c:pt idx="7640">
                  <c:v>724.5</c:v>
                </c:pt>
                <c:pt idx="7641">
                  <c:v>724.5999755859374</c:v>
                </c:pt>
                <c:pt idx="7642">
                  <c:v>724.7000122070315</c:v>
                </c:pt>
                <c:pt idx="7643">
                  <c:v>724.7999877929684</c:v>
                </c:pt>
                <c:pt idx="7644">
                  <c:v>724.8999633789062</c:v>
                </c:pt>
                <c:pt idx="7645">
                  <c:v>725.0</c:v>
                </c:pt>
                <c:pt idx="7646">
                  <c:v>725.0999755859374</c:v>
                </c:pt>
                <c:pt idx="7647">
                  <c:v>725.2000122070315</c:v>
                </c:pt>
                <c:pt idx="7648">
                  <c:v>725.2999877929684</c:v>
                </c:pt>
                <c:pt idx="7649">
                  <c:v>725.3999633789062</c:v>
                </c:pt>
                <c:pt idx="7650">
                  <c:v>725.5</c:v>
                </c:pt>
                <c:pt idx="7651">
                  <c:v>725.5999755859374</c:v>
                </c:pt>
                <c:pt idx="7652">
                  <c:v>725.7000122070315</c:v>
                </c:pt>
                <c:pt idx="7653">
                  <c:v>725.7999877929684</c:v>
                </c:pt>
                <c:pt idx="7654">
                  <c:v>725.8999633789062</c:v>
                </c:pt>
                <c:pt idx="7655">
                  <c:v>726.0</c:v>
                </c:pt>
                <c:pt idx="7656">
                  <c:v>726.0999755859374</c:v>
                </c:pt>
                <c:pt idx="7657">
                  <c:v>726.2000122070315</c:v>
                </c:pt>
                <c:pt idx="7658">
                  <c:v>726.2999877929684</c:v>
                </c:pt>
                <c:pt idx="7659">
                  <c:v>726.3999633789062</c:v>
                </c:pt>
                <c:pt idx="7660">
                  <c:v>726.5</c:v>
                </c:pt>
                <c:pt idx="7661">
                  <c:v>726.5999755859374</c:v>
                </c:pt>
                <c:pt idx="7662">
                  <c:v>726.7000122070315</c:v>
                </c:pt>
                <c:pt idx="7663">
                  <c:v>726.7999877929684</c:v>
                </c:pt>
                <c:pt idx="7664">
                  <c:v>726.8999633789062</c:v>
                </c:pt>
                <c:pt idx="7665">
                  <c:v>727.0</c:v>
                </c:pt>
                <c:pt idx="7666">
                  <c:v>727.0999755859374</c:v>
                </c:pt>
                <c:pt idx="7667">
                  <c:v>727.2000122070315</c:v>
                </c:pt>
                <c:pt idx="7668">
                  <c:v>727.2999877929684</c:v>
                </c:pt>
                <c:pt idx="7669">
                  <c:v>727.3999633789062</c:v>
                </c:pt>
                <c:pt idx="7670">
                  <c:v>727.5</c:v>
                </c:pt>
                <c:pt idx="7671">
                  <c:v>727.5999755859374</c:v>
                </c:pt>
                <c:pt idx="7672">
                  <c:v>727.7000122070315</c:v>
                </c:pt>
                <c:pt idx="7673">
                  <c:v>727.7999877929684</c:v>
                </c:pt>
                <c:pt idx="7674">
                  <c:v>727.8999633789062</c:v>
                </c:pt>
                <c:pt idx="7675">
                  <c:v>728.0</c:v>
                </c:pt>
                <c:pt idx="7676">
                  <c:v>728.0999755859374</c:v>
                </c:pt>
                <c:pt idx="7677">
                  <c:v>728.2000122070315</c:v>
                </c:pt>
                <c:pt idx="7678">
                  <c:v>728.2999877929684</c:v>
                </c:pt>
                <c:pt idx="7679">
                  <c:v>728.3999633789062</c:v>
                </c:pt>
                <c:pt idx="7680">
                  <c:v>728.5</c:v>
                </c:pt>
                <c:pt idx="7681">
                  <c:v>728.5999755859374</c:v>
                </c:pt>
                <c:pt idx="7682">
                  <c:v>728.7000122070315</c:v>
                </c:pt>
                <c:pt idx="7683">
                  <c:v>728.7999877929684</c:v>
                </c:pt>
                <c:pt idx="7684">
                  <c:v>728.8999633789062</c:v>
                </c:pt>
                <c:pt idx="7685">
                  <c:v>729.0</c:v>
                </c:pt>
                <c:pt idx="7686">
                  <c:v>729.0999755859374</c:v>
                </c:pt>
                <c:pt idx="7687">
                  <c:v>729.2000122070315</c:v>
                </c:pt>
                <c:pt idx="7688">
                  <c:v>729.2999877929684</c:v>
                </c:pt>
                <c:pt idx="7689">
                  <c:v>729.3999633789062</c:v>
                </c:pt>
                <c:pt idx="7690">
                  <c:v>729.5</c:v>
                </c:pt>
                <c:pt idx="7691">
                  <c:v>729.5999755859374</c:v>
                </c:pt>
                <c:pt idx="7692">
                  <c:v>729.7000122070315</c:v>
                </c:pt>
                <c:pt idx="7693">
                  <c:v>729.7999877929684</c:v>
                </c:pt>
                <c:pt idx="7694">
                  <c:v>729.8999633789062</c:v>
                </c:pt>
                <c:pt idx="7695">
                  <c:v>730.0</c:v>
                </c:pt>
                <c:pt idx="7696">
                  <c:v>730.0999755859374</c:v>
                </c:pt>
                <c:pt idx="7697">
                  <c:v>730.2000122070315</c:v>
                </c:pt>
                <c:pt idx="7698">
                  <c:v>730.2999877929684</c:v>
                </c:pt>
                <c:pt idx="7699">
                  <c:v>730.3999633789062</c:v>
                </c:pt>
                <c:pt idx="7700">
                  <c:v>730.5</c:v>
                </c:pt>
                <c:pt idx="7701">
                  <c:v>730.5999755859374</c:v>
                </c:pt>
                <c:pt idx="7702">
                  <c:v>730.7000122070315</c:v>
                </c:pt>
                <c:pt idx="7703">
                  <c:v>730.7999877929684</c:v>
                </c:pt>
                <c:pt idx="7704">
                  <c:v>730.8999633789062</c:v>
                </c:pt>
                <c:pt idx="7705">
                  <c:v>731.0</c:v>
                </c:pt>
                <c:pt idx="7706">
                  <c:v>731.0999755859374</c:v>
                </c:pt>
                <c:pt idx="7707">
                  <c:v>731.2000122070315</c:v>
                </c:pt>
                <c:pt idx="7708">
                  <c:v>731.2999877929684</c:v>
                </c:pt>
                <c:pt idx="7709">
                  <c:v>731.3999633789062</c:v>
                </c:pt>
                <c:pt idx="7710">
                  <c:v>731.5</c:v>
                </c:pt>
                <c:pt idx="7711">
                  <c:v>731.5999755859374</c:v>
                </c:pt>
                <c:pt idx="7712">
                  <c:v>731.7000122070315</c:v>
                </c:pt>
                <c:pt idx="7713">
                  <c:v>731.7999877929684</c:v>
                </c:pt>
                <c:pt idx="7714">
                  <c:v>731.8999633789062</c:v>
                </c:pt>
                <c:pt idx="7715">
                  <c:v>732.0</c:v>
                </c:pt>
                <c:pt idx="7716">
                  <c:v>732.0999755859374</c:v>
                </c:pt>
                <c:pt idx="7717">
                  <c:v>732.2000122070315</c:v>
                </c:pt>
                <c:pt idx="7718">
                  <c:v>732.2999877929684</c:v>
                </c:pt>
                <c:pt idx="7719">
                  <c:v>732.3999633789062</c:v>
                </c:pt>
                <c:pt idx="7720">
                  <c:v>732.5</c:v>
                </c:pt>
                <c:pt idx="7721">
                  <c:v>732.5999755859374</c:v>
                </c:pt>
                <c:pt idx="7722">
                  <c:v>732.7000122070315</c:v>
                </c:pt>
                <c:pt idx="7723">
                  <c:v>732.7999877929684</c:v>
                </c:pt>
                <c:pt idx="7724">
                  <c:v>732.8999633789062</c:v>
                </c:pt>
                <c:pt idx="7725">
                  <c:v>733.0</c:v>
                </c:pt>
                <c:pt idx="7726">
                  <c:v>733.0999755859374</c:v>
                </c:pt>
                <c:pt idx="7727">
                  <c:v>733.2000122070315</c:v>
                </c:pt>
                <c:pt idx="7728">
                  <c:v>733.2999877929684</c:v>
                </c:pt>
                <c:pt idx="7729">
                  <c:v>733.3999633789062</c:v>
                </c:pt>
                <c:pt idx="7730">
                  <c:v>733.5</c:v>
                </c:pt>
                <c:pt idx="7731">
                  <c:v>733.5999755859374</c:v>
                </c:pt>
                <c:pt idx="7732">
                  <c:v>733.7000122070315</c:v>
                </c:pt>
                <c:pt idx="7733">
                  <c:v>733.7999877929684</c:v>
                </c:pt>
                <c:pt idx="7734">
                  <c:v>733.8999633789062</c:v>
                </c:pt>
                <c:pt idx="7735">
                  <c:v>734.0</c:v>
                </c:pt>
                <c:pt idx="7736">
                  <c:v>734.0999755859374</c:v>
                </c:pt>
                <c:pt idx="7737">
                  <c:v>734.2000122070315</c:v>
                </c:pt>
                <c:pt idx="7738">
                  <c:v>734.2999877929684</c:v>
                </c:pt>
                <c:pt idx="7739">
                  <c:v>734.3999633789062</c:v>
                </c:pt>
                <c:pt idx="7740">
                  <c:v>734.5</c:v>
                </c:pt>
                <c:pt idx="7741">
                  <c:v>734.5999755859374</c:v>
                </c:pt>
                <c:pt idx="7742">
                  <c:v>734.7000122070315</c:v>
                </c:pt>
                <c:pt idx="7743">
                  <c:v>734.7999877929684</c:v>
                </c:pt>
                <c:pt idx="7744">
                  <c:v>734.8999633789062</c:v>
                </c:pt>
                <c:pt idx="7745">
                  <c:v>735.0</c:v>
                </c:pt>
                <c:pt idx="7746">
                  <c:v>735.0999755859374</c:v>
                </c:pt>
                <c:pt idx="7747">
                  <c:v>735.2000122070315</c:v>
                </c:pt>
                <c:pt idx="7748">
                  <c:v>735.2999877929684</c:v>
                </c:pt>
                <c:pt idx="7749">
                  <c:v>735.3999633789062</c:v>
                </c:pt>
                <c:pt idx="7750">
                  <c:v>735.5</c:v>
                </c:pt>
                <c:pt idx="7751">
                  <c:v>735.5999755859374</c:v>
                </c:pt>
                <c:pt idx="7752">
                  <c:v>735.7000122070315</c:v>
                </c:pt>
                <c:pt idx="7753">
                  <c:v>735.7999877929684</c:v>
                </c:pt>
                <c:pt idx="7754">
                  <c:v>735.8999633789062</c:v>
                </c:pt>
                <c:pt idx="7755">
                  <c:v>736.0</c:v>
                </c:pt>
                <c:pt idx="7756">
                  <c:v>736.0999755859374</c:v>
                </c:pt>
                <c:pt idx="7757">
                  <c:v>736.2000122070315</c:v>
                </c:pt>
                <c:pt idx="7758">
                  <c:v>736.2999877929684</c:v>
                </c:pt>
                <c:pt idx="7759">
                  <c:v>736.3999633789062</c:v>
                </c:pt>
                <c:pt idx="7760">
                  <c:v>736.5</c:v>
                </c:pt>
                <c:pt idx="7761">
                  <c:v>736.5999755859374</c:v>
                </c:pt>
                <c:pt idx="7762">
                  <c:v>736.7000122070315</c:v>
                </c:pt>
                <c:pt idx="7763">
                  <c:v>736.7999877929684</c:v>
                </c:pt>
                <c:pt idx="7764">
                  <c:v>736.8999633789062</c:v>
                </c:pt>
                <c:pt idx="7765">
                  <c:v>737.0</c:v>
                </c:pt>
                <c:pt idx="7766">
                  <c:v>737.0999755859374</c:v>
                </c:pt>
                <c:pt idx="7767">
                  <c:v>737.2000122070315</c:v>
                </c:pt>
                <c:pt idx="7768">
                  <c:v>737.2999877929684</c:v>
                </c:pt>
                <c:pt idx="7769">
                  <c:v>737.3999633789062</c:v>
                </c:pt>
                <c:pt idx="7770">
                  <c:v>737.5</c:v>
                </c:pt>
                <c:pt idx="7771">
                  <c:v>737.5999755859374</c:v>
                </c:pt>
                <c:pt idx="7772">
                  <c:v>737.7000122070315</c:v>
                </c:pt>
                <c:pt idx="7773">
                  <c:v>737.7999877929684</c:v>
                </c:pt>
                <c:pt idx="7774">
                  <c:v>737.8999633789062</c:v>
                </c:pt>
                <c:pt idx="7775">
                  <c:v>738.0</c:v>
                </c:pt>
                <c:pt idx="7776">
                  <c:v>738.0999755859374</c:v>
                </c:pt>
                <c:pt idx="7777">
                  <c:v>738.2000122070315</c:v>
                </c:pt>
                <c:pt idx="7778">
                  <c:v>738.2999877929684</c:v>
                </c:pt>
                <c:pt idx="7779">
                  <c:v>738.3999633789062</c:v>
                </c:pt>
                <c:pt idx="7780">
                  <c:v>738.5</c:v>
                </c:pt>
                <c:pt idx="7781">
                  <c:v>738.5999755859374</c:v>
                </c:pt>
                <c:pt idx="7782">
                  <c:v>738.7000122070315</c:v>
                </c:pt>
                <c:pt idx="7783">
                  <c:v>738.7999877929684</c:v>
                </c:pt>
                <c:pt idx="7784">
                  <c:v>738.8999633789062</c:v>
                </c:pt>
                <c:pt idx="7785">
                  <c:v>739.0</c:v>
                </c:pt>
                <c:pt idx="7786">
                  <c:v>739.0999755859374</c:v>
                </c:pt>
                <c:pt idx="7787">
                  <c:v>739.2000122070315</c:v>
                </c:pt>
                <c:pt idx="7788">
                  <c:v>739.2999877929684</c:v>
                </c:pt>
                <c:pt idx="7789">
                  <c:v>739.3999633789062</c:v>
                </c:pt>
                <c:pt idx="7790">
                  <c:v>739.5</c:v>
                </c:pt>
                <c:pt idx="7791">
                  <c:v>739.5999755859374</c:v>
                </c:pt>
                <c:pt idx="7792">
                  <c:v>739.7000122070315</c:v>
                </c:pt>
                <c:pt idx="7793">
                  <c:v>739.7999877929684</c:v>
                </c:pt>
                <c:pt idx="7794">
                  <c:v>739.8999633789062</c:v>
                </c:pt>
                <c:pt idx="7795">
                  <c:v>740.0</c:v>
                </c:pt>
                <c:pt idx="7796">
                  <c:v>740.0999755859374</c:v>
                </c:pt>
                <c:pt idx="7797">
                  <c:v>740.2000122070315</c:v>
                </c:pt>
                <c:pt idx="7798">
                  <c:v>740.2999877929684</c:v>
                </c:pt>
                <c:pt idx="7799">
                  <c:v>740.3999633789062</c:v>
                </c:pt>
                <c:pt idx="7800">
                  <c:v>740.5</c:v>
                </c:pt>
                <c:pt idx="7801">
                  <c:v>740.5999755859374</c:v>
                </c:pt>
                <c:pt idx="7802">
                  <c:v>740.7000122070315</c:v>
                </c:pt>
                <c:pt idx="7803">
                  <c:v>740.7999877929684</c:v>
                </c:pt>
                <c:pt idx="7804">
                  <c:v>740.8999633789062</c:v>
                </c:pt>
                <c:pt idx="7805">
                  <c:v>741.0</c:v>
                </c:pt>
                <c:pt idx="7806">
                  <c:v>741.0999755859374</c:v>
                </c:pt>
                <c:pt idx="7807">
                  <c:v>741.2000122070315</c:v>
                </c:pt>
                <c:pt idx="7808">
                  <c:v>741.2999877929684</c:v>
                </c:pt>
                <c:pt idx="7809">
                  <c:v>741.3999633789062</c:v>
                </c:pt>
                <c:pt idx="7810">
                  <c:v>741.5</c:v>
                </c:pt>
                <c:pt idx="7811">
                  <c:v>741.5999755859374</c:v>
                </c:pt>
                <c:pt idx="7812">
                  <c:v>741.7000122070315</c:v>
                </c:pt>
                <c:pt idx="7813">
                  <c:v>741.7999877929684</c:v>
                </c:pt>
                <c:pt idx="7814">
                  <c:v>741.8999633789062</c:v>
                </c:pt>
                <c:pt idx="7815">
                  <c:v>742.0</c:v>
                </c:pt>
                <c:pt idx="7816">
                  <c:v>742.0999755859374</c:v>
                </c:pt>
                <c:pt idx="7817">
                  <c:v>742.2000122070315</c:v>
                </c:pt>
                <c:pt idx="7818">
                  <c:v>742.2999877929684</c:v>
                </c:pt>
                <c:pt idx="7819">
                  <c:v>742.3999633789062</c:v>
                </c:pt>
                <c:pt idx="7820">
                  <c:v>742.5</c:v>
                </c:pt>
                <c:pt idx="7821">
                  <c:v>742.5999755859374</c:v>
                </c:pt>
                <c:pt idx="7822">
                  <c:v>742.7000122070315</c:v>
                </c:pt>
                <c:pt idx="7823">
                  <c:v>742.7999877929684</c:v>
                </c:pt>
                <c:pt idx="7824">
                  <c:v>742.8999633789062</c:v>
                </c:pt>
                <c:pt idx="7825">
                  <c:v>743.0</c:v>
                </c:pt>
                <c:pt idx="7826">
                  <c:v>743.0999755859374</c:v>
                </c:pt>
                <c:pt idx="7827">
                  <c:v>743.2000122070315</c:v>
                </c:pt>
                <c:pt idx="7828">
                  <c:v>743.2999877929684</c:v>
                </c:pt>
                <c:pt idx="7829">
                  <c:v>743.3999633789062</c:v>
                </c:pt>
                <c:pt idx="7830">
                  <c:v>743.5</c:v>
                </c:pt>
                <c:pt idx="7831">
                  <c:v>743.5999755859374</c:v>
                </c:pt>
                <c:pt idx="7832">
                  <c:v>743.7000122070315</c:v>
                </c:pt>
                <c:pt idx="7833">
                  <c:v>743.7999877929684</c:v>
                </c:pt>
                <c:pt idx="7834">
                  <c:v>743.8999633789062</c:v>
                </c:pt>
                <c:pt idx="7835">
                  <c:v>744.0</c:v>
                </c:pt>
                <c:pt idx="7836">
                  <c:v>744.0999755859374</c:v>
                </c:pt>
                <c:pt idx="7837">
                  <c:v>744.2000122070315</c:v>
                </c:pt>
                <c:pt idx="7838">
                  <c:v>744.2999877929684</c:v>
                </c:pt>
                <c:pt idx="7839">
                  <c:v>744.3999633789062</c:v>
                </c:pt>
                <c:pt idx="7840">
                  <c:v>744.5</c:v>
                </c:pt>
                <c:pt idx="7841">
                  <c:v>744.5999755859374</c:v>
                </c:pt>
                <c:pt idx="7842">
                  <c:v>744.7000122070315</c:v>
                </c:pt>
                <c:pt idx="7843">
                  <c:v>744.7999877929684</c:v>
                </c:pt>
                <c:pt idx="7844">
                  <c:v>744.8999633789062</c:v>
                </c:pt>
                <c:pt idx="7845">
                  <c:v>745.0</c:v>
                </c:pt>
                <c:pt idx="7846">
                  <c:v>745.0999755859374</c:v>
                </c:pt>
                <c:pt idx="7847">
                  <c:v>745.2000122070315</c:v>
                </c:pt>
                <c:pt idx="7848">
                  <c:v>745.2999877929684</c:v>
                </c:pt>
                <c:pt idx="7849">
                  <c:v>745.3999633789062</c:v>
                </c:pt>
                <c:pt idx="7850">
                  <c:v>745.5</c:v>
                </c:pt>
                <c:pt idx="7851">
                  <c:v>745.5999755859374</c:v>
                </c:pt>
                <c:pt idx="7852">
                  <c:v>745.7000122070315</c:v>
                </c:pt>
                <c:pt idx="7853">
                  <c:v>745.7999877929684</c:v>
                </c:pt>
                <c:pt idx="7854">
                  <c:v>745.8999633789062</c:v>
                </c:pt>
                <c:pt idx="7855">
                  <c:v>746.0</c:v>
                </c:pt>
                <c:pt idx="7856">
                  <c:v>746.0999755859374</c:v>
                </c:pt>
                <c:pt idx="7857">
                  <c:v>746.2000122070315</c:v>
                </c:pt>
                <c:pt idx="7858">
                  <c:v>746.2999877929684</c:v>
                </c:pt>
                <c:pt idx="7859">
                  <c:v>746.3999633789062</c:v>
                </c:pt>
                <c:pt idx="7860">
                  <c:v>746.5</c:v>
                </c:pt>
                <c:pt idx="7861">
                  <c:v>746.5999755859374</c:v>
                </c:pt>
                <c:pt idx="7862">
                  <c:v>746.7000122070315</c:v>
                </c:pt>
                <c:pt idx="7863">
                  <c:v>746.7999877929684</c:v>
                </c:pt>
                <c:pt idx="7864">
                  <c:v>746.8999633789062</c:v>
                </c:pt>
                <c:pt idx="7865">
                  <c:v>747.0</c:v>
                </c:pt>
                <c:pt idx="7866">
                  <c:v>747.0999755859374</c:v>
                </c:pt>
                <c:pt idx="7867">
                  <c:v>747.2000122070315</c:v>
                </c:pt>
                <c:pt idx="7868">
                  <c:v>747.2999877929684</c:v>
                </c:pt>
                <c:pt idx="7869">
                  <c:v>747.3999633789062</c:v>
                </c:pt>
                <c:pt idx="7870">
                  <c:v>747.5</c:v>
                </c:pt>
                <c:pt idx="7871">
                  <c:v>747.5999755859374</c:v>
                </c:pt>
                <c:pt idx="7872">
                  <c:v>747.7000122070315</c:v>
                </c:pt>
                <c:pt idx="7873">
                  <c:v>747.7999877929684</c:v>
                </c:pt>
                <c:pt idx="7874">
                  <c:v>747.8999633789062</c:v>
                </c:pt>
                <c:pt idx="7875">
                  <c:v>748.0</c:v>
                </c:pt>
                <c:pt idx="7876">
                  <c:v>748.0999755859374</c:v>
                </c:pt>
                <c:pt idx="7877">
                  <c:v>748.2000122070315</c:v>
                </c:pt>
                <c:pt idx="7878">
                  <c:v>748.2999877929684</c:v>
                </c:pt>
                <c:pt idx="7879">
                  <c:v>748.3999633789062</c:v>
                </c:pt>
                <c:pt idx="7880">
                  <c:v>748.5</c:v>
                </c:pt>
                <c:pt idx="7881">
                  <c:v>748.5999755859374</c:v>
                </c:pt>
                <c:pt idx="7882">
                  <c:v>748.7000122070315</c:v>
                </c:pt>
                <c:pt idx="7883">
                  <c:v>748.7999877929684</c:v>
                </c:pt>
                <c:pt idx="7884">
                  <c:v>748.8999633789062</c:v>
                </c:pt>
                <c:pt idx="7885">
                  <c:v>749.0</c:v>
                </c:pt>
                <c:pt idx="7886">
                  <c:v>749.0999755859374</c:v>
                </c:pt>
                <c:pt idx="7887">
                  <c:v>749.2000122070315</c:v>
                </c:pt>
                <c:pt idx="7888">
                  <c:v>749.2999877929684</c:v>
                </c:pt>
                <c:pt idx="7889">
                  <c:v>749.3999633789062</c:v>
                </c:pt>
                <c:pt idx="7890">
                  <c:v>749.5</c:v>
                </c:pt>
                <c:pt idx="7891">
                  <c:v>749.5999755859374</c:v>
                </c:pt>
                <c:pt idx="7892">
                  <c:v>749.7000122070315</c:v>
                </c:pt>
                <c:pt idx="7893">
                  <c:v>749.7999877929684</c:v>
                </c:pt>
                <c:pt idx="7894">
                  <c:v>749.8999633789062</c:v>
                </c:pt>
                <c:pt idx="7895">
                  <c:v>750.0</c:v>
                </c:pt>
                <c:pt idx="7896">
                  <c:v>750.0999755859374</c:v>
                </c:pt>
                <c:pt idx="7897">
                  <c:v>750.2000122070315</c:v>
                </c:pt>
                <c:pt idx="7898">
                  <c:v>750.2999877929684</c:v>
                </c:pt>
                <c:pt idx="7899">
                  <c:v>750.3999633789062</c:v>
                </c:pt>
                <c:pt idx="7900">
                  <c:v>750.5</c:v>
                </c:pt>
                <c:pt idx="7901">
                  <c:v>750.5999755859374</c:v>
                </c:pt>
                <c:pt idx="7902">
                  <c:v>750.7000122070315</c:v>
                </c:pt>
                <c:pt idx="7903">
                  <c:v>750.7999877929684</c:v>
                </c:pt>
                <c:pt idx="7904">
                  <c:v>750.8999633789062</c:v>
                </c:pt>
                <c:pt idx="7905">
                  <c:v>751.0</c:v>
                </c:pt>
                <c:pt idx="7906">
                  <c:v>751.0999755859374</c:v>
                </c:pt>
                <c:pt idx="7907">
                  <c:v>751.2000122070315</c:v>
                </c:pt>
                <c:pt idx="7908">
                  <c:v>751.2999877929684</c:v>
                </c:pt>
                <c:pt idx="7909">
                  <c:v>751.3999633789062</c:v>
                </c:pt>
                <c:pt idx="7910">
                  <c:v>751.5</c:v>
                </c:pt>
                <c:pt idx="7911">
                  <c:v>751.5999755859374</c:v>
                </c:pt>
                <c:pt idx="7912">
                  <c:v>751.7000122070315</c:v>
                </c:pt>
                <c:pt idx="7913">
                  <c:v>751.7999877929684</c:v>
                </c:pt>
                <c:pt idx="7914">
                  <c:v>751.8999633789062</c:v>
                </c:pt>
                <c:pt idx="7915">
                  <c:v>752.0</c:v>
                </c:pt>
                <c:pt idx="7916">
                  <c:v>752.0999755859374</c:v>
                </c:pt>
                <c:pt idx="7917">
                  <c:v>752.2000122070315</c:v>
                </c:pt>
                <c:pt idx="7918">
                  <c:v>752.2999877929684</c:v>
                </c:pt>
                <c:pt idx="7919">
                  <c:v>752.3999633789062</c:v>
                </c:pt>
                <c:pt idx="7920">
                  <c:v>752.5</c:v>
                </c:pt>
                <c:pt idx="7921">
                  <c:v>752.5999755859374</c:v>
                </c:pt>
                <c:pt idx="7922">
                  <c:v>752.7000122070315</c:v>
                </c:pt>
                <c:pt idx="7923">
                  <c:v>752.7999877929684</c:v>
                </c:pt>
                <c:pt idx="7924">
                  <c:v>752.8999633789062</c:v>
                </c:pt>
                <c:pt idx="7925">
                  <c:v>753.0</c:v>
                </c:pt>
                <c:pt idx="7926">
                  <c:v>753.0999755859374</c:v>
                </c:pt>
                <c:pt idx="7927">
                  <c:v>753.2000122070315</c:v>
                </c:pt>
                <c:pt idx="7928">
                  <c:v>753.2999877929684</c:v>
                </c:pt>
                <c:pt idx="7929">
                  <c:v>753.3999633789062</c:v>
                </c:pt>
                <c:pt idx="7930">
                  <c:v>753.5</c:v>
                </c:pt>
                <c:pt idx="7931">
                  <c:v>753.5999755859374</c:v>
                </c:pt>
                <c:pt idx="7932">
                  <c:v>753.7000122070315</c:v>
                </c:pt>
                <c:pt idx="7933">
                  <c:v>753.7999877929684</c:v>
                </c:pt>
                <c:pt idx="7934">
                  <c:v>753.8999633789062</c:v>
                </c:pt>
                <c:pt idx="7935">
                  <c:v>754.0</c:v>
                </c:pt>
                <c:pt idx="7936">
                  <c:v>754.0999755859374</c:v>
                </c:pt>
                <c:pt idx="7937">
                  <c:v>754.2000122070315</c:v>
                </c:pt>
                <c:pt idx="7938">
                  <c:v>754.2999877929684</c:v>
                </c:pt>
                <c:pt idx="7939">
                  <c:v>754.3999633789062</c:v>
                </c:pt>
                <c:pt idx="7940">
                  <c:v>754.5</c:v>
                </c:pt>
                <c:pt idx="7941">
                  <c:v>754.5999755859374</c:v>
                </c:pt>
                <c:pt idx="7942">
                  <c:v>754.7000122070315</c:v>
                </c:pt>
                <c:pt idx="7943">
                  <c:v>754.7999877929684</c:v>
                </c:pt>
                <c:pt idx="7944">
                  <c:v>754.8999633789062</c:v>
                </c:pt>
                <c:pt idx="7945">
                  <c:v>755.0</c:v>
                </c:pt>
                <c:pt idx="7946">
                  <c:v>755.0999755859374</c:v>
                </c:pt>
                <c:pt idx="7947">
                  <c:v>755.2000122070315</c:v>
                </c:pt>
                <c:pt idx="7948">
                  <c:v>755.2999877929684</c:v>
                </c:pt>
                <c:pt idx="7949">
                  <c:v>755.3999633789062</c:v>
                </c:pt>
                <c:pt idx="7950">
                  <c:v>755.5</c:v>
                </c:pt>
                <c:pt idx="7951">
                  <c:v>755.5999755859374</c:v>
                </c:pt>
                <c:pt idx="7952">
                  <c:v>755.7000122070315</c:v>
                </c:pt>
                <c:pt idx="7953">
                  <c:v>755.7999877929684</c:v>
                </c:pt>
                <c:pt idx="7954">
                  <c:v>755.8999633789062</c:v>
                </c:pt>
                <c:pt idx="7955">
                  <c:v>756.0</c:v>
                </c:pt>
                <c:pt idx="7956">
                  <c:v>756.0999755859374</c:v>
                </c:pt>
                <c:pt idx="7957">
                  <c:v>756.2000122070315</c:v>
                </c:pt>
                <c:pt idx="7958">
                  <c:v>756.2999877929684</c:v>
                </c:pt>
                <c:pt idx="7959">
                  <c:v>756.3999633789062</c:v>
                </c:pt>
                <c:pt idx="7960">
                  <c:v>756.5</c:v>
                </c:pt>
                <c:pt idx="7961">
                  <c:v>756.5999755859374</c:v>
                </c:pt>
                <c:pt idx="7962">
                  <c:v>756.7000122070315</c:v>
                </c:pt>
                <c:pt idx="7963">
                  <c:v>756.7999877929684</c:v>
                </c:pt>
                <c:pt idx="7964">
                  <c:v>756.8999633789062</c:v>
                </c:pt>
                <c:pt idx="7965">
                  <c:v>757.0</c:v>
                </c:pt>
                <c:pt idx="7966">
                  <c:v>757.0999755859374</c:v>
                </c:pt>
                <c:pt idx="7967">
                  <c:v>757.2000122070315</c:v>
                </c:pt>
                <c:pt idx="7968">
                  <c:v>757.2999877929684</c:v>
                </c:pt>
                <c:pt idx="7969">
                  <c:v>757.3999633789062</c:v>
                </c:pt>
                <c:pt idx="7970">
                  <c:v>757.5</c:v>
                </c:pt>
                <c:pt idx="7971">
                  <c:v>757.5999755859374</c:v>
                </c:pt>
                <c:pt idx="7972">
                  <c:v>757.7000122070315</c:v>
                </c:pt>
                <c:pt idx="7973">
                  <c:v>757.7999877929684</c:v>
                </c:pt>
                <c:pt idx="7974">
                  <c:v>757.8999633789062</c:v>
                </c:pt>
                <c:pt idx="7975">
                  <c:v>758.0</c:v>
                </c:pt>
                <c:pt idx="7976">
                  <c:v>758.0999755859374</c:v>
                </c:pt>
                <c:pt idx="7977">
                  <c:v>758.2000122070315</c:v>
                </c:pt>
                <c:pt idx="7978">
                  <c:v>758.2999877929684</c:v>
                </c:pt>
                <c:pt idx="7979">
                  <c:v>758.3999633789062</c:v>
                </c:pt>
                <c:pt idx="7980">
                  <c:v>758.5</c:v>
                </c:pt>
                <c:pt idx="7981">
                  <c:v>758.5999755859374</c:v>
                </c:pt>
                <c:pt idx="7982">
                  <c:v>758.7000122070315</c:v>
                </c:pt>
                <c:pt idx="7983">
                  <c:v>758.7999877929684</c:v>
                </c:pt>
                <c:pt idx="7984">
                  <c:v>758.8999633789062</c:v>
                </c:pt>
                <c:pt idx="7985">
                  <c:v>759.0</c:v>
                </c:pt>
                <c:pt idx="7986">
                  <c:v>759.0999755859374</c:v>
                </c:pt>
                <c:pt idx="7987">
                  <c:v>759.2000122070315</c:v>
                </c:pt>
                <c:pt idx="7988">
                  <c:v>759.2999877929684</c:v>
                </c:pt>
                <c:pt idx="7989">
                  <c:v>759.3999633789062</c:v>
                </c:pt>
                <c:pt idx="7990">
                  <c:v>759.5</c:v>
                </c:pt>
                <c:pt idx="7991">
                  <c:v>759.5999755859374</c:v>
                </c:pt>
                <c:pt idx="7992">
                  <c:v>759.7000122070315</c:v>
                </c:pt>
                <c:pt idx="7993">
                  <c:v>759.7999877929684</c:v>
                </c:pt>
                <c:pt idx="7994">
                  <c:v>759.8999633789062</c:v>
                </c:pt>
                <c:pt idx="7995">
                  <c:v>760.0</c:v>
                </c:pt>
                <c:pt idx="7996">
                  <c:v>760.0999755859374</c:v>
                </c:pt>
                <c:pt idx="7997">
                  <c:v>760.2000122070315</c:v>
                </c:pt>
                <c:pt idx="7998">
                  <c:v>760.2999877929684</c:v>
                </c:pt>
                <c:pt idx="7999">
                  <c:v>760.3999633789062</c:v>
                </c:pt>
                <c:pt idx="8000">
                  <c:v>760.5</c:v>
                </c:pt>
                <c:pt idx="8001">
                  <c:v>760.5999755859374</c:v>
                </c:pt>
                <c:pt idx="8002">
                  <c:v>760.7000122070315</c:v>
                </c:pt>
                <c:pt idx="8003">
                  <c:v>760.7999877929684</c:v>
                </c:pt>
                <c:pt idx="8004">
                  <c:v>760.8999633789062</c:v>
                </c:pt>
                <c:pt idx="8005">
                  <c:v>761.0</c:v>
                </c:pt>
                <c:pt idx="8006">
                  <c:v>761.0999755859374</c:v>
                </c:pt>
                <c:pt idx="8007">
                  <c:v>761.2000122070315</c:v>
                </c:pt>
                <c:pt idx="8008">
                  <c:v>761.2999877929684</c:v>
                </c:pt>
                <c:pt idx="8009">
                  <c:v>761.3999633789062</c:v>
                </c:pt>
                <c:pt idx="8010">
                  <c:v>761.5</c:v>
                </c:pt>
                <c:pt idx="8011">
                  <c:v>761.5999755859374</c:v>
                </c:pt>
                <c:pt idx="8012">
                  <c:v>761.7000122070315</c:v>
                </c:pt>
                <c:pt idx="8013">
                  <c:v>761.7999877929684</c:v>
                </c:pt>
                <c:pt idx="8014">
                  <c:v>761.8999633789062</c:v>
                </c:pt>
                <c:pt idx="8015">
                  <c:v>762.0</c:v>
                </c:pt>
                <c:pt idx="8016">
                  <c:v>762.0999755859374</c:v>
                </c:pt>
                <c:pt idx="8017">
                  <c:v>762.2000122070315</c:v>
                </c:pt>
                <c:pt idx="8018">
                  <c:v>762.2999877929684</c:v>
                </c:pt>
                <c:pt idx="8019">
                  <c:v>762.3999633789062</c:v>
                </c:pt>
                <c:pt idx="8020">
                  <c:v>762.5</c:v>
                </c:pt>
                <c:pt idx="8021">
                  <c:v>762.5999755859374</c:v>
                </c:pt>
                <c:pt idx="8022">
                  <c:v>762.7000122070315</c:v>
                </c:pt>
                <c:pt idx="8023">
                  <c:v>762.7999877929684</c:v>
                </c:pt>
                <c:pt idx="8024">
                  <c:v>762.8999633789062</c:v>
                </c:pt>
                <c:pt idx="8025">
                  <c:v>763.0</c:v>
                </c:pt>
                <c:pt idx="8026">
                  <c:v>763.0999755859374</c:v>
                </c:pt>
                <c:pt idx="8027">
                  <c:v>763.2000122070315</c:v>
                </c:pt>
                <c:pt idx="8028">
                  <c:v>763.2999877929684</c:v>
                </c:pt>
                <c:pt idx="8029">
                  <c:v>763.3999633789062</c:v>
                </c:pt>
                <c:pt idx="8030">
                  <c:v>763.5</c:v>
                </c:pt>
                <c:pt idx="8031">
                  <c:v>763.5999755859374</c:v>
                </c:pt>
                <c:pt idx="8032">
                  <c:v>763.7000122070315</c:v>
                </c:pt>
                <c:pt idx="8033">
                  <c:v>763.7999877929684</c:v>
                </c:pt>
                <c:pt idx="8034">
                  <c:v>763.8999633789062</c:v>
                </c:pt>
                <c:pt idx="8035">
                  <c:v>764.0</c:v>
                </c:pt>
                <c:pt idx="8036">
                  <c:v>764.0999755859374</c:v>
                </c:pt>
                <c:pt idx="8037">
                  <c:v>764.2000122070315</c:v>
                </c:pt>
                <c:pt idx="8038">
                  <c:v>764.2999877929684</c:v>
                </c:pt>
                <c:pt idx="8039">
                  <c:v>764.3999633789062</c:v>
                </c:pt>
                <c:pt idx="8040">
                  <c:v>764.5</c:v>
                </c:pt>
                <c:pt idx="8041">
                  <c:v>764.5999755859374</c:v>
                </c:pt>
                <c:pt idx="8042">
                  <c:v>764.7000122070315</c:v>
                </c:pt>
                <c:pt idx="8043">
                  <c:v>764.7999877929684</c:v>
                </c:pt>
                <c:pt idx="8044">
                  <c:v>764.8999633789062</c:v>
                </c:pt>
                <c:pt idx="8045">
                  <c:v>765.0</c:v>
                </c:pt>
                <c:pt idx="8046">
                  <c:v>765.0999755859374</c:v>
                </c:pt>
                <c:pt idx="8047">
                  <c:v>765.2000122070315</c:v>
                </c:pt>
                <c:pt idx="8048">
                  <c:v>765.2999877929684</c:v>
                </c:pt>
                <c:pt idx="8049">
                  <c:v>765.3999633789062</c:v>
                </c:pt>
                <c:pt idx="8050">
                  <c:v>765.5</c:v>
                </c:pt>
                <c:pt idx="8051">
                  <c:v>765.5999755859374</c:v>
                </c:pt>
                <c:pt idx="8052">
                  <c:v>765.7000122070315</c:v>
                </c:pt>
                <c:pt idx="8053">
                  <c:v>765.7999877929684</c:v>
                </c:pt>
                <c:pt idx="8054">
                  <c:v>765.8999633789062</c:v>
                </c:pt>
                <c:pt idx="8055">
                  <c:v>766.0</c:v>
                </c:pt>
                <c:pt idx="8056">
                  <c:v>766.0999755859374</c:v>
                </c:pt>
                <c:pt idx="8057">
                  <c:v>766.2000122070315</c:v>
                </c:pt>
                <c:pt idx="8058">
                  <c:v>766.2999877929684</c:v>
                </c:pt>
                <c:pt idx="8059">
                  <c:v>766.3999633789062</c:v>
                </c:pt>
                <c:pt idx="8060">
                  <c:v>766.5</c:v>
                </c:pt>
                <c:pt idx="8061">
                  <c:v>766.5999755859374</c:v>
                </c:pt>
                <c:pt idx="8062">
                  <c:v>766.7000122070315</c:v>
                </c:pt>
                <c:pt idx="8063">
                  <c:v>766.7999877929684</c:v>
                </c:pt>
                <c:pt idx="8064">
                  <c:v>766.8999633789062</c:v>
                </c:pt>
                <c:pt idx="8065">
                  <c:v>767.0</c:v>
                </c:pt>
                <c:pt idx="8066">
                  <c:v>767.0999755859374</c:v>
                </c:pt>
                <c:pt idx="8067">
                  <c:v>767.2000122070315</c:v>
                </c:pt>
                <c:pt idx="8068">
                  <c:v>767.2999877929684</c:v>
                </c:pt>
                <c:pt idx="8069">
                  <c:v>767.3999633789062</c:v>
                </c:pt>
                <c:pt idx="8070">
                  <c:v>767.5</c:v>
                </c:pt>
                <c:pt idx="8071">
                  <c:v>767.5999755859374</c:v>
                </c:pt>
                <c:pt idx="8072">
                  <c:v>767.7000122070315</c:v>
                </c:pt>
                <c:pt idx="8073">
                  <c:v>767.7999877929684</c:v>
                </c:pt>
                <c:pt idx="8074">
                  <c:v>767.8999633789062</c:v>
                </c:pt>
                <c:pt idx="8075">
                  <c:v>768.0</c:v>
                </c:pt>
                <c:pt idx="8076">
                  <c:v>768.0999755859374</c:v>
                </c:pt>
                <c:pt idx="8077">
                  <c:v>768.2000122070315</c:v>
                </c:pt>
                <c:pt idx="8078">
                  <c:v>768.2999877929684</c:v>
                </c:pt>
                <c:pt idx="8079">
                  <c:v>768.3999633789062</c:v>
                </c:pt>
                <c:pt idx="8080">
                  <c:v>768.5</c:v>
                </c:pt>
                <c:pt idx="8081">
                  <c:v>768.5999755859374</c:v>
                </c:pt>
                <c:pt idx="8082">
                  <c:v>768.7000122070315</c:v>
                </c:pt>
                <c:pt idx="8083">
                  <c:v>768.7999877929684</c:v>
                </c:pt>
                <c:pt idx="8084">
                  <c:v>768.8999633789062</c:v>
                </c:pt>
                <c:pt idx="8085">
                  <c:v>769.0</c:v>
                </c:pt>
                <c:pt idx="8086">
                  <c:v>769.0999755859374</c:v>
                </c:pt>
                <c:pt idx="8087">
                  <c:v>769.2000122070315</c:v>
                </c:pt>
                <c:pt idx="8088">
                  <c:v>769.2999877929684</c:v>
                </c:pt>
                <c:pt idx="8089">
                  <c:v>769.3999633789062</c:v>
                </c:pt>
                <c:pt idx="8090">
                  <c:v>769.5</c:v>
                </c:pt>
                <c:pt idx="8091">
                  <c:v>769.5999755859374</c:v>
                </c:pt>
                <c:pt idx="8092">
                  <c:v>769.7000122070315</c:v>
                </c:pt>
                <c:pt idx="8093">
                  <c:v>769.7999877929684</c:v>
                </c:pt>
                <c:pt idx="8094">
                  <c:v>769.8999633789062</c:v>
                </c:pt>
                <c:pt idx="8095">
                  <c:v>770.0</c:v>
                </c:pt>
                <c:pt idx="8096">
                  <c:v>770.0999755859374</c:v>
                </c:pt>
                <c:pt idx="8097">
                  <c:v>770.2000122070315</c:v>
                </c:pt>
                <c:pt idx="8098">
                  <c:v>770.2999877929684</c:v>
                </c:pt>
                <c:pt idx="8099">
                  <c:v>770.3999633789062</c:v>
                </c:pt>
                <c:pt idx="8100">
                  <c:v>770.5</c:v>
                </c:pt>
                <c:pt idx="8101">
                  <c:v>770.5999755859374</c:v>
                </c:pt>
                <c:pt idx="8102">
                  <c:v>770.7000122070315</c:v>
                </c:pt>
                <c:pt idx="8103">
                  <c:v>770.7999877929684</c:v>
                </c:pt>
                <c:pt idx="8104">
                  <c:v>770.8999633789062</c:v>
                </c:pt>
                <c:pt idx="8105">
                  <c:v>771.0</c:v>
                </c:pt>
                <c:pt idx="8106">
                  <c:v>771.0999755859374</c:v>
                </c:pt>
                <c:pt idx="8107">
                  <c:v>771.2000122070315</c:v>
                </c:pt>
                <c:pt idx="8108">
                  <c:v>771.2999877929684</c:v>
                </c:pt>
                <c:pt idx="8109">
                  <c:v>771.3999633789062</c:v>
                </c:pt>
                <c:pt idx="8110">
                  <c:v>771.5</c:v>
                </c:pt>
                <c:pt idx="8111">
                  <c:v>771.5999755859374</c:v>
                </c:pt>
                <c:pt idx="8112">
                  <c:v>771.7000122070315</c:v>
                </c:pt>
                <c:pt idx="8113">
                  <c:v>771.7999877929684</c:v>
                </c:pt>
                <c:pt idx="8114">
                  <c:v>771.8999633789062</c:v>
                </c:pt>
                <c:pt idx="8115">
                  <c:v>772.0</c:v>
                </c:pt>
                <c:pt idx="8116">
                  <c:v>772.0999755859374</c:v>
                </c:pt>
                <c:pt idx="8117">
                  <c:v>772.2000122070315</c:v>
                </c:pt>
                <c:pt idx="8118">
                  <c:v>772.2999877929684</c:v>
                </c:pt>
                <c:pt idx="8119">
                  <c:v>772.3999633789062</c:v>
                </c:pt>
                <c:pt idx="8120">
                  <c:v>772.5</c:v>
                </c:pt>
                <c:pt idx="8121">
                  <c:v>772.5999755859374</c:v>
                </c:pt>
                <c:pt idx="8122">
                  <c:v>772.7000122070315</c:v>
                </c:pt>
                <c:pt idx="8123">
                  <c:v>772.7999877929684</c:v>
                </c:pt>
                <c:pt idx="8124">
                  <c:v>772.8999633789062</c:v>
                </c:pt>
                <c:pt idx="8125">
                  <c:v>773.0</c:v>
                </c:pt>
                <c:pt idx="8126">
                  <c:v>773.0999755859374</c:v>
                </c:pt>
                <c:pt idx="8127">
                  <c:v>773.2000122070315</c:v>
                </c:pt>
                <c:pt idx="8128">
                  <c:v>773.2999877929684</c:v>
                </c:pt>
                <c:pt idx="8129">
                  <c:v>773.3999633789062</c:v>
                </c:pt>
                <c:pt idx="8130">
                  <c:v>773.5</c:v>
                </c:pt>
                <c:pt idx="8131">
                  <c:v>773.5999755859374</c:v>
                </c:pt>
                <c:pt idx="8132">
                  <c:v>773.7000122070315</c:v>
                </c:pt>
                <c:pt idx="8133">
                  <c:v>773.7999877929684</c:v>
                </c:pt>
                <c:pt idx="8134">
                  <c:v>773.8999633789062</c:v>
                </c:pt>
                <c:pt idx="8135">
                  <c:v>774.0</c:v>
                </c:pt>
                <c:pt idx="8136">
                  <c:v>774.0999755859374</c:v>
                </c:pt>
                <c:pt idx="8137">
                  <c:v>774.2000122070315</c:v>
                </c:pt>
                <c:pt idx="8138">
                  <c:v>774.2999877929684</c:v>
                </c:pt>
                <c:pt idx="8139">
                  <c:v>774.3999633789062</c:v>
                </c:pt>
                <c:pt idx="8140">
                  <c:v>774.5</c:v>
                </c:pt>
                <c:pt idx="8141">
                  <c:v>774.5999755859374</c:v>
                </c:pt>
                <c:pt idx="8142">
                  <c:v>774.7000122070315</c:v>
                </c:pt>
                <c:pt idx="8143">
                  <c:v>774.7999877929684</c:v>
                </c:pt>
                <c:pt idx="8144">
                  <c:v>774.8999633789062</c:v>
                </c:pt>
                <c:pt idx="8145">
                  <c:v>775.0</c:v>
                </c:pt>
                <c:pt idx="8146">
                  <c:v>775.0999755859374</c:v>
                </c:pt>
                <c:pt idx="8147">
                  <c:v>775.2000122070315</c:v>
                </c:pt>
                <c:pt idx="8148">
                  <c:v>775.2999877929684</c:v>
                </c:pt>
                <c:pt idx="8149">
                  <c:v>775.3999633789062</c:v>
                </c:pt>
                <c:pt idx="8150">
                  <c:v>775.5</c:v>
                </c:pt>
                <c:pt idx="8151">
                  <c:v>775.5999755859374</c:v>
                </c:pt>
                <c:pt idx="8152">
                  <c:v>775.7000122070315</c:v>
                </c:pt>
                <c:pt idx="8153">
                  <c:v>775.7999877929684</c:v>
                </c:pt>
                <c:pt idx="8154">
                  <c:v>775.8999633789062</c:v>
                </c:pt>
                <c:pt idx="8155">
                  <c:v>776.0</c:v>
                </c:pt>
                <c:pt idx="8156">
                  <c:v>776.0999755859374</c:v>
                </c:pt>
                <c:pt idx="8157">
                  <c:v>776.2000122070315</c:v>
                </c:pt>
                <c:pt idx="8158">
                  <c:v>776.2999877929684</c:v>
                </c:pt>
                <c:pt idx="8159">
                  <c:v>776.3999633789062</c:v>
                </c:pt>
                <c:pt idx="8160">
                  <c:v>776.5</c:v>
                </c:pt>
                <c:pt idx="8161">
                  <c:v>776.5999755859374</c:v>
                </c:pt>
                <c:pt idx="8162">
                  <c:v>776.7000122070315</c:v>
                </c:pt>
                <c:pt idx="8163">
                  <c:v>776.7999877929684</c:v>
                </c:pt>
                <c:pt idx="8164">
                  <c:v>776.8999633789062</c:v>
                </c:pt>
                <c:pt idx="8165">
                  <c:v>777.0</c:v>
                </c:pt>
                <c:pt idx="8166">
                  <c:v>777.0999755859374</c:v>
                </c:pt>
                <c:pt idx="8167">
                  <c:v>777.2000122070315</c:v>
                </c:pt>
                <c:pt idx="8168">
                  <c:v>777.2999877929684</c:v>
                </c:pt>
                <c:pt idx="8169">
                  <c:v>777.3999633789062</c:v>
                </c:pt>
                <c:pt idx="8170">
                  <c:v>777.5</c:v>
                </c:pt>
                <c:pt idx="8171">
                  <c:v>777.5999755859374</c:v>
                </c:pt>
                <c:pt idx="8172">
                  <c:v>777.7000122070315</c:v>
                </c:pt>
                <c:pt idx="8173">
                  <c:v>777.7999877929684</c:v>
                </c:pt>
                <c:pt idx="8174">
                  <c:v>777.8999633789062</c:v>
                </c:pt>
                <c:pt idx="8175">
                  <c:v>778.0</c:v>
                </c:pt>
                <c:pt idx="8176">
                  <c:v>778.0999755859374</c:v>
                </c:pt>
                <c:pt idx="8177">
                  <c:v>778.2000122070315</c:v>
                </c:pt>
                <c:pt idx="8178">
                  <c:v>778.2999877929684</c:v>
                </c:pt>
                <c:pt idx="8179">
                  <c:v>778.3999633789062</c:v>
                </c:pt>
                <c:pt idx="8180">
                  <c:v>778.5</c:v>
                </c:pt>
                <c:pt idx="8181">
                  <c:v>778.5999755859374</c:v>
                </c:pt>
                <c:pt idx="8182">
                  <c:v>778.7000122070315</c:v>
                </c:pt>
                <c:pt idx="8183">
                  <c:v>778.7999877929684</c:v>
                </c:pt>
                <c:pt idx="8184">
                  <c:v>778.8999633789062</c:v>
                </c:pt>
                <c:pt idx="8185">
                  <c:v>779.0</c:v>
                </c:pt>
                <c:pt idx="8186">
                  <c:v>779.0999755859374</c:v>
                </c:pt>
                <c:pt idx="8187">
                  <c:v>779.2000122070315</c:v>
                </c:pt>
                <c:pt idx="8188">
                  <c:v>779.2999877929684</c:v>
                </c:pt>
                <c:pt idx="8189">
                  <c:v>779.3999633789062</c:v>
                </c:pt>
                <c:pt idx="8190">
                  <c:v>779.5</c:v>
                </c:pt>
                <c:pt idx="8191">
                  <c:v>779.5999755859374</c:v>
                </c:pt>
                <c:pt idx="8192">
                  <c:v>779.7000122070315</c:v>
                </c:pt>
                <c:pt idx="8193">
                  <c:v>779.7999877929684</c:v>
                </c:pt>
                <c:pt idx="8194">
                  <c:v>779.8999633789062</c:v>
                </c:pt>
                <c:pt idx="8195">
                  <c:v>780.0</c:v>
                </c:pt>
                <c:pt idx="8196">
                  <c:v>780.0999755859374</c:v>
                </c:pt>
                <c:pt idx="8197">
                  <c:v>780.2000122070315</c:v>
                </c:pt>
                <c:pt idx="8198">
                  <c:v>780.2999877929684</c:v>
                </c:pt>
                <c:pt idx="8199">
                  <c:v>780.3999633789062</c:v>
                </c:pt>
                <c:pt idx="8200">
                  <c:v>780.5</c:v>
                </c:pt>
                <c:pt idx="8201">
                  <c:v>780.5999755859374</c:v>
                </c:pt>
                <c:pt idx="8202">
                  <c:v>780.7000122070315</c:v>
                </c:pt>
                <c:pt idx="8203">
                  <c:v>780.7999877929684</c:v>
                </c:pt>
                <c:pt idx="8204">
                  <c:v>780.8999633789062</c:v>
                </c:pt>
                <c:pt idx="8205">
                  <c:v>781.0</c:v>
                </c:pt>
                <c:pt idx="8206">
                  <c:v>781.0999755859374</c:v>
                </c:pt>
                <c:pt idx="8207">
                  <c:v>781.2000122070315</c:v>
                </c:pt>
                <c:pt idx="8208">
                  <c:v>781.2999877929684</c:v>
                </c:pt>
                <c:pt idx="8209">
                  <c:v>781.3999633789062</c:v>
                </c:pt>
                <c:pt idx="8210">
                  <c:v>781.5</c:v>
                </c:pt>
                <c:pt idx="8211">
                  <c:v>781.5999755859374</c:v>
                </c:pt>
                <c:pt idx="8212">
                  <c:v>781.7000122070315</c:v>
                </c:pt>
                <c:pt idx="8213">
                  <c:v>781.7999877929684</c:v>
                </c:pt>
                <c:pt idx="8214">
                  <c:v>781.8999633789062</c:v>
                </c:pt>
                <c:pt idx="8215">
                  <c:v>782.0</c:v>
                </c:pt>
                <c:pt idx="8216">
                  <c:v>782.0999755859374</c:v>
                </c:pt>
                <c:pt idx="8217">
                  <c:v>782.2000122070315</c:v>
                </c:pt>
                <c:pt idx="8218">
                  <c:v>782.2999877929684</c:v>
                </c:pt>
                <c:pt idx="8219">
                  <c:v>782.3999633789062</c:v>
                </c:pt>
                <c:pt idx="8220">
                  <c:v>782.5</c:v>
                </c:pt>
                <c:pt idx="8221">
                  <c:v>782.5999755859374</c:v>
                </c:pt>
                <c:pt idx="8222">
                  <c:v>782.7000122070315</c:v>
                </c:pt>
                <c:pt idx="8223">
                  <c:v>782.7999877929684</c:v>
                </c:pt>
                <c:pt idx="8224">
                  <c:v>782.8999633789062</c:v>
                </c:pt>
                <c:pt idx="8225">
                  <c:v>783.0</c:v>
                </c:pt>
                <c:pt idx="8226">
                  <c:v>783.0999755859374</c:v>
                </c:pt>
                <c:pt idx="8227">
                  <c:v>783.2000122070315</c:v>
                </c:pt>
                <c:pt idx="8228">
                  <c:v>783.2999877929684</c:v>
                </c:pt>
                <c:pt idx="8229">
                  <c:v>783.3999633789062</c:v>
                </c:pt>
                <c:pt idx="8230">
                  <c:v>783.5</c:v>
                </c:pt>
                <c:pt idx="8231">
                  <c:v>783.5999755859374</c:v>
                </c:pt>
                <c:pt idx="8232">
                  <c:v>783.7000122070315</c:v>
                </c:pt>
                <c:pt idx="8233">
                  <c:v>783.7999877929684</c:v>
                </c:pt>
                <c:pt idx="8234">
                  <c:v>783.8999633789062</c:v>
                </c:pt>
                <c:pt idx="8235">
                  <c:v>784.0</c:v>
                </c:pt>
                <c:pt idx="8236">
                  <c:v>784.0999755859374</c:v>
                </c:pt>
                <c:pt idx="8237">
                  <c:v>784.2000122070315</c:v>
                </c:pt>
                <c:pt idx="8238">
                  <c:v>784.2999877929684</c:v>
                </c:pt>
                <c:pt idx="8239">
                  <c:v>784.3999633789062</c:v>
                </c:pt>
                <c:pt idx="8240">
                  <c:v>784.5</c:v>
                </c:pt>
                <c:pt idx="8241">
                  <c:v>784.5999755859374</c:v>
                </c:pt>
                <c:pt idx="8242">
                  <c:v>784.7000122070315</c:v>
                </c:pt>
                <c:pt idx="8243">
                  <c:v>784.7999877929684</c:v>
                </c:pt>
                <c:pt idx="8244">
                  <c:v>784.8999633789062</c:v>
                </c:pt>
                <c:pt idx="8245">
                  <c:v>785.0</c:v>
                </c:pt>
                <c:pt idx="8246">
                  <c:v>785.0999755859374</c:v>
                </c:pt>
                <c:pt idx="8247">
                  <c:v>785.2000122070315</c:v>
                </c:pt>
                <c:pt idx="8248">
                  <c:v>785.2999877929684</c:v>
                </c:pt>
                <c:pt idx="8249">
                  <c:v>785.3999633789062</c:v>
                </c:pt>
                <c:pt idx="8250">
                  <c:v>785.5</c:v>
                </c:pt>
                <c:pt idx="8251">
                  <c:v>785.5999755859374</c:v>
                </c:pt>
                <c:pt idx="8252">
                  <c:v>785.7000122070315</c:v>
                </c:pt>
                <c:pt idx="8253">
                  <c:v>785.7999877929684</c:v>
                </c:pt>
                <c:pt idx="8254">
                  <c:v>785.8999633789062</c:v>
                </c:pt>
                <c:pt idx="8255">
                  <c:v>786.0</c:v>
                </c:pt>
                <c:pt idx="8256">
                  <c:v>786.0999755859374</c:v>
                </c:pt>
                <c:pt idx="8257">
                  <c:v>786.2000122070315</c:v>
                </c:pt>
                <c:pt idx="8258">
                  <c:v>786.2999877929684</c:v>
                </c:pt>
                <c:pt idx="8259">
                  <c:v>786.3999633789062</c:v>
                </c:pt>
                <c:pt idx="8260">
                  <c:v>786.5</c:v>
                </c:pt>
                <c:pt idx="8261">
                  <c:v>786.5999755859374</c:v>
                </c:pt>
                <c:pt idx="8262">
                  <c:v>786.7000122070315</c:v>
                </c:pt>
                <c:pt idx="8263">
                  <c:v>786.7999877929684</c:v>
                </c:pt>
                <c:pt idx="8264">
                  <c:v>786.8999633789062</c:v>
                </c:pt>
                <c:pt idx="8265">
                  <c:v>787.0</c:v>
                </c:pt>
                <c:pt idx="8266">
                  <c:v>787.0999755859374</c:v>
                </c:pt>
                <c:pt idx="8267">
                  <c:v>787.2000122070315</c:v>
                </c:pt>
                <c:pt idx="8268">
                  <c:v>787.2999877929684</c:v>
                </c:pt>
                <c:pt idx="8269">
                  <c:v>787.3999633789062</c:v>
                </c:pt>
                <c:pt idx="8270">
                  <c:v>787.5</c:v>
                </c:pt>
                <c:pt idx="8271">
                  <c:v>787.5999755859374</c:v>
                </c:pt>
                <c:pt idx="8272">
                  <c:v>787.7000122070315</c:v>
                </c:pt>
                <c:pt idx="8273">
                  <c:v>787.7999877929684</c:v>
                </c:pt>
                <c:pt idx="8274">
                  <c:v>787.8999633789062</c:v>
                </c:pt>
                <c:pt idx="8275">
                  <c:v>788.0</c:v>
                </c:pt>
                <c:pt idx="8276">
                  <c:v>788.0999755859374</c:v>
                </c:pt>
                <c:pt idx="8277">
                  <c:v>788.2000122070315</c:v>
                </c:pt>
                <c:pt idx="8278">
                  <c:v>788.2999877929684</c:v>
                </c:pt>
                <c:pt idx="8279">
                  <c:v>788.3999633789062</c:v>
                </c:pt>
                <c:pt idx="8280">
                  <c:v>788.5</c:v>
                </c:pt>
                <c:pt idx="8281">
                  <c:v>788.5999755859374</c:v>
                </c:pt>
                <c:pt idx="8282">
                  <c:v>788.7000122070315</c:v>
                </c:pt>
                <c:pt idx="8283">
                  <c:v>788.7999877929684</c:v>
                </c:pt>
                <c:pt idx="8284">
                  <c:v>788.8999633789062</c:v>
                </c:pt>
                <c:pt idx="8285">
                  <c:v>789.0</c:v>
                </c:pt>
                <c:pt idx="8286">
                  <c:v>789.0999755859374</c:v>
                </c:pt>
                <c:pt idx="8287">
                  <c:v>789.2000122070315</c:v>
                </c:pt>
                <c:pt idx="8288">
                  <c:v>789.2999877929684</c:v>
                </c:pt>
                <c:pt idx="8289">
                  <c:v>789.3999633789062</c:v>
                </c:pt>
                <c:pt idx="8290">
                  <c:v>789.5</c:v>
                </c:pt>
                <c:pt idx="8291">
                  <c:v>789.5999755859374</c:v>
                </c:pt>
                <c:pt idx="8292">
                  <c:v>789.7000122070315</c:v>
                </c:pt>
                <c:pt idx="8293">
                  <c:v>789.7999877929684</c:v>
                </c:pt>
                <c:pt idx="8294">
                  <c:v>789.8999633789062</c:v>
                </c:pt>
                <c:pt idx="8295">
                  <c:v>790.0</c:v>
                </c:pt>
                <c:pt idx="8296">
                  <c:v>790.0999755859374</c:v>
                </c:pt>
                <c:pt idx="8297">
                  <c:v>790.2000122070315</c:v>
                </c:pt>
                <c:pt idx="8298">
                  <c:v>790.2999877929684</c:v>
                </c:pt>
                <c:pt idx="8299">
                  <c:v>790.3999633789062</c:v>
                </c:pt>
                <c:pt idx="8300">
                  <c:v>790.5</c:v>
                </c:pt>
                <c:pt idx="8301">
                  <c:v>790.5999755859374</c:v>
                </c:pt>
                <c:pt idx="8302">
                  <c:v>790.7000122070315</c:v>
                </c:pt>
                <c:pt idx="8303">
                  <c:v>790.7999877929684</c:v>
                </c:pt>
                <c:pt idx="8304">
                  <c:v>790.8999633789062</c:v>
                </c:pt>
                <c:pt idx="8305">
                  <c:v>791.0</c:v>
                </c:pt>
                <c:pt idx="8306">
                  <c:v>791.0999755859374</c:v>
                </c:pt>
                <c:pt idx="8307">
                  <c:v>791.2000122070315</c:v>
                </c:pt>
                <c:pt idx="8308">
                  <c:v>791.2999877929684</c:v>
                </c:pt>
                <c:pt idx="8309">
                  <c:v>791.3999633789062</c:v>
                </c:pt>
                <c:pt idx="8310">
                  <c:v>791.5</c:v>
                </c:pt>
                <c:pt idx="8311">
                  <c:v>791.5999755859374</c:v>
                </c:pt>
                <c:pt idx="8312">
                  <c:v>791.7000122070315</c:v>
                </c:pt>
                <c:pt idx="8313">
                  <c:v>791.7999877929684</c:v>
                </c:pt>
                <c:pt idx="8314">
                  <c:v>791.8999633789062</c:v>
                </c:pt>
                <c:pt idx="8315">
                  <c:v>792.0</c:v>
                </c:pt>
                <c:pt idx="8316">
                  <c:v>792.0999755859374</c:v>
                </c:pt>
                <c:pt idx="8317">
                  <c:v>792.2000122070315</c:v>
                </c:pt>
                <c:pt idx="8318">
                  <c:v>792.2999877929684</c:v>
                </c:pt>
                <c:pt idx="8319">
                  <c:v>792.3999633789062</c:v>
                </c:pt>
                <c:pt idx="8320">
                  <c:v>792.5</c:v>
                </c:pt>
                <c:pt idx="8321">
                  <c:v>792.5999755859374</c:v>
                </c:pt>
                <c:pt idx="8322">
                  <c:v>792.7000122070315</c:v>
                </c:pt>
                <c:pt idx="8323">
                  <c:v>792.7999877929684</c:v>
                </c:pt>
                <c:pt idx="8324">
                  <c:v>792.8999633789062</c:v>
                </c:pt>
                <c:pt idx="8325">
                  <c:v>793.0</c:v>
                </c:pt>
                <c:pt idx="8326">
                  <c:v>793.0999755859374</c:v>
                </c:pt>
                <c:pt idx="8327">
                  <c:v>793.2000122070315</c:v>
                </c:pt>
                <c:pt idx="8328">
                  <c:v>793.2999877929684</c:v>
                </c:pt>
                <c:pt idx="8329">
                  <c:v>793.3999633789062</c:v>
                </c:pt>
                <c:pt idx="8330">
                  <c:v>793.5</c:v>
                </c:pt>
                <c:pt idx="8331">
                  <c:v>793.5999755859374</c:v>
                </c:pt>
                <c:pt idx="8332">
                  <c:v>793.7000122070315</c:v>
                </c:pt>
                <c:pt idx="8333">
                  <c:v>793.7999877929684</c:v>
                </c:pt>
                <c:pt idx="8334">
                  <c:v>793.8999633789062</c:v>
                </c:pt>
                <c:pt idx="8335">
                  <c:v>794.0</c:v>
                </c:pt>
                <c:pt idx="8336">
                  <c:v>794.0999755859374</c:v>
                </c:pt>
                <c:pt idx="8337">
                  <c:v>794.2000122070315</c:v>
                </c:pt>
                <c:pt idx="8338">
                  <c:v>794.2999877929684</c:v>
                </c:pt>
                <c:pt idx="8339">
                  <c:v>794.3999633789062</c:v>
                </c:pt>
                <c:pt idx="8340">
                  <c:v>794.5</c:v>
                </c:pt>
                <c:pt idx="8341">
                  <c:v>794.5999755859374</c:v>
                </c:pt>
                <c:pt idx="8342">
                  <c:v>794.7000122070315</c:v>
                </c:pt>
                <c:pt idx="8343">
                  <c:v>794.7999877929684</c:v>
                </c:pt>
                <c:pt idx="8344">
                  <c:v>794.8999633789062</c:v>
                </c:pt>
                <c:pt idx="8345">
                  <c:v>795.0</c:v>
                </c:pt>
                <c:pt idx="8346">
                  <c:v>795.0999755859374</c:v>
                </c:pt>
                <c:pt idx="8347">
                  <c:v>795.2000122070315</c:v>
                </c:pt>
                <c:pt idx="8348">
                  <c:v>795.2999877929684</c:v>
                </c:pt>
                <c:pt idx="8349">
                  <c:v>795.3999633789062</c:v>
                </c:pt>
                <c:pt idx="8350">
                  <c:v>795.5</c:v>
                </c:pt>
                <c:pt idx="8351">
                  <c:v>795.5999755859374</c:v>
                </c:pt>
                <c:pt idx="8352">
                  <c:v>795.7000122070315</c:v>
                </c:pt>
                <c:pt idx="8353">
                  <c:v>795.7999877929684</c:v>
                </c:pt>
                <c:pt idx="8354">
                  <c:v>795.8999633789062</c:v>
                </c:pt>
                <c:pt idx="8355">
                  <c:v>796.0</c:v>
                </c:pt>
                <c:pt idx="8356">
                  <c:v>796.0999755859374</c:v>
                </c:pt>
                <c:pt idx="8357">
                  <c:v>796.2000122070315</c:v>
                </c:pt>
                <c:pt idx="8358">
                  <c:v>796.2999877929684</c:v>
                </c:pt>
                <c:pt idx="8359">
                  <c:v>796.3999633789062</c:v>
                </c:pt>
                <c:pt idx="8360">
                  <c:v>796.5</c:v>
                </c:pt>
                <c:pt idx="8361">
                  <c:v>796.5999755859374</c:v>
                </c:pt>
                <c:pt idx="8362">
                  <c:v>796.7000122070315</c:v>
                </c:pt>
                <c:pt idx="8363">
                  <c:v>796.7999877929684</c:v>
                </c:pt>
                <c:pt idx="8364">
                  <c:v>796.8999633789062</c:v>
                </c:pt>
                <c:pt idx="8365">
                  <c:v>797.0</c:v>
                </c:pt>
                <c:pt idx="8366">
                  <c:v>797.0999755859374</c:v>
                </c:pt>
                <c:pt idx="8367">
                  <c:v>797.2000122070315</c:v>
                </c:pt>
                <c:pt idx="8368">
                  <c:v>797.2999877929684</c:v>
                </c:pt>
                <c:pt idx="8369">
                  <c:v>797.3999633789062</c:v>
                </c:pt>
                <c:pt idx="8370">
                  <c:v>797.5</c:v>
                </c:pt>
                <c:pt idx="8371">
                  <c:v>797.5999755859374</c:v>
                </c:pt>
                <c:pt idx="8372">
                  <c:v>797.7000122070315</c:v>
                </c:pt>
                <c:pt idx="8373">
                  <c:v>797.7999877929684</c:v>
                </c:pt>
                <c:pt idx="8374">
                  <c:v>797.8999633789062</c:v>
                </c:pt>
                <c:pt idx="8375">
                  <c:v>798.0</c:v>
                </c:pt>
                <c:pt idx="8376">
                  <c:v>798.0999755859374</c:v>
                </c:pt>
                <c:pt idx="8377">
                  <c:v>798.2000122070315</c:v>
                </c:pt>
                <c:pt idx="8378">
                  <c:v>798.2999877929684</c:v>
                </c:pt>
                <c:pt idx="8379">
                  <c:v>798.3999633789062</c:v>
                </c:pt>
                <c:pt idx="8380">
                  <c:v>798.5</c:v>
                </c:pt>
                <c:pt idx="8381">
                  <c:v>798.5999755859374</c:v>
                </c:pt>
                <c:pt idx="8382">
                  <c:v>798.7000122070315</c:v>
                </c:pt>
                <c:pt idx="8383">
                  <c:v>798.7999877929684</c:v>
                </c:pt>
                <c:pt idx="8384">
                  <c:v>798.8999633789062</c:v>
                </c:pt>
                <c:pt idx="8385">
                  <c:v>799.0</c:v>
                </c:pt>
                <c:pt idx="8386">
                  <c:v>799.0999755859374</c:v>
                </c:pt>
                <c:pt idx="8387">
                  <c:v>799.2000122070315</c:v>
                </c:pt>
                <c:pt idx="8388">
                  <c:v>799.2999877929684</c:v>
                </c:pt>
                <c:pt idx="8389">
                  <c:v>799.3999633789062</c:v>
                </c:pt>
                <c:pt idx="8390">
                  <c:v>799.5</c:v>
                </c:pt>
                <c:pt idx="8391">
                  <c:v>799.5999755859374</c:v>
                </c:pt>
                <c:pt idx="8392">
                  <c:v>799.7000122070315</c:v>
                </c:pt>
                <c:pt idx="8393">
                  <c:v>799.7999877929684</c:v>
                </c:pt>
                <c:pt idx="8394">
                  <c:v>799.8999633789062</c:v>
                </c:pt>
                <c:pt idx="8395">
                  <c:v>800.0</c:v>
                </c:pt>
                <c:pt idx="8396">
                  <c:v>800.0999755859374</c:v>
                </c:pt>
                <c:pt idx="8397">
                  <c:v>800.2000122070315</c:v>
                </c:pt>
                <c:pt idx="8398">
                  <c:v>800.2999877929684</c:v>
                </c:pt>
                <c:pt idx="8399">
                  <c:v>800.3999633789062</c:v>
                </c:pt>
                <c:pt idx="8400">
                  <c:v>800.5</c:v>
                </c:pt>
                <c:pt idx="8401">
                  <c:v>800.5999755859374</c:v>
                </c:pt>
                <c:pt idx="8402">
                  <c:v>800.7000122070315</c:v>
                </c:pt>
                <c:pt idx="8403">
                  <c:v>800.7999877929684</c:v>
                </c:pt>
                <c:pt idx="8404">
                  <c:v>800.8999633789062</c:v>
                </c:pt>
                <c:pt idx="8405">
                  <c:v>801.0</c:v>
                </c:pt>
                <c:pt idx="8406">
                  <c:v>801.0999755859374</c:v>
                </c:pt>
                <c:pt idx="8407">
                  <c:v>801.2000122070315</c:v>
                </c:pt>
                <c:pt idx="8408">
                  <c:v>801.2999877929684</c:v>
                </c:pt>
                <c:pt idx="8409">
                  <c:v>801.3999633789062</c:v>
                </c:pt>
                <c:pt idx="8410">
                  <c:v>801.5</c:v>
                </c:pt>
                <c:pt idx="8411">
                  <c:v>801.5999755859374</c:v>
                </c:pt>
                <c:pt idx="8412">
                  <c:v>801.7000122070315</c:v>
                </c:pt>
                <c:pt idx="8413">
                  <c:v>801.7999877929684</c:v>
                </c:pt>
                <c:pt idx="8414">
                  <c:v>801.8999633789062</c:v>
                </c:pt>
                <c:pt idx="8415">
                  <c:v>802.0</c:v>
                </c:pt>
                <c:pt idx="8416">
                  <c:v>802.0999755859374</c:v>
                </c:pt>
                <c:pt idx="8417">
                  <c:v>802.2000122070315</c:v>
                </c:pt>
                <c:pt idx="8418">
                  <c:v>802.2999877929684</c:v>
                </c:pt>
                <c:pt idx="8419">
                  <c:v>802.3999633789062</c:v>
                </c:pt>
                <c:pt idx="8420">
                  <c:v>802.5</c:v>
                </c:pt>
                <c:pt idx="8421">
                  <c:v>802.5999755859374</c:v>
                </c:pt>
                <c:pt idx="8422">
                  <c:v>802.7000122070315</c:v>
                </c:pt>
                <c:pt idx="8423">
                  <c:v>802.7999877929684</c:v>
                </c:pt>
                <c:pt idx="8424">
                  <c:v>802.8999633789062</c:v>
                </c:pt>
                <c:pt idx="8425">
                  <c:v>803.0</c:v>
                </c:pt>
                <c:pt idx="8426">
                  <c:v>803.0999755859374</c:v>
                </c:pt>
                <c:pt idx="8427">
                  <c:v>803.2000122070315</c:v>
                </c:pt>
                <c:pt idx="8428">
                  <c:v>803.2999877929684</c:v>
                </c:pt>
                <c:pt idx="8429">
                  <c:v>803.3999633789062</c:v>
                </c:pt>
                <c:pt idx="8430">
                  <c:v>803.5</c:v>
                </c:pt>
                <c:pt idx="8431">
                  <c:v>803.5999755859374</c:v>
                </c:pt>
                <c:pt idx="8432">
                  <c:v>803.7000122070315</c:v>
                </c:pt>
                <c:pt idx="8433">
                  <c:v>803.7999877929684</c:v>
                </c:pt>
                <c:pt idx="8434">
                  <c:v>803.8999633789062</c:v>
                </c:pt>
                <c:pt idx="8435">
                  <c:v>804.0</c:v>
                </c:pt>
                <c:pt idx="8436">
                  <c:v>804.0999755859374</c:v>
                </c:pt>
                <c:pt idx="8437">
                  <c:v>804.2000122070315</c:v>
                </c:pt>
                <c:pt idx="8438">
                  <c:v>804.2999877929684</c:v>
                </c:pt>
                <c:pt idx="8439">
                  <c:v>804.3999633789062</c:v>
                </c:pt>
                <c:pt idx="8440">
                  <c:v>804.5</c:v>
                </c:pt>
                <c:pt idx="8441">
                  <c:v>804.5999755859374</c:v>
                </c:pt>
                <c:pt idx="8442">
                  <c:v>804.7000122070315</c:v>
                </c:pt>
                <c:pt idx="8443">
                  <c:v>804.7999877929684</c:v>
                </c:pt>
                <c:pt idx="8444">
                  <c:v>804.8999633789062</c:v>
                </c:pt>
                <c:pt idx="8445">
                  <c:v>805.0</c:v>
                </c:pt>
                <c:pt idx="8446">
                  <c:v>805.0999755859374</c:v>
                </c:pt>
                <c:pt idx="8447">
                  <c:v>805.2000122070315</c:v>
                </c:pt>
                <c:pt idx="8448">
                  <c:v>805.2999877929684</c:v>
                </c:pt>
                <c:pt idx="8449">
                  <c:v>805.3999633789062</c:v>
                </c:pt>
                <c:pt idx="8450">
                  <c:v>805.5</c:v>
                </c:pt>
                <c:pt idx="8451">
                  <c:v>805.5999755859374</c:v>
                </c:pt>
                <c:pt idx="8452">
                  <c:v>805.7000122070315</c:v>
                </c:pt>
                <c:pt idx="8453">
                  <c:v>805.7999877929684</c:v>
                </c:pt>
                <c:pt idx="8454">
                  <c:v>805.8999633789062</c:v>
                </c:pt>
                <c:pt idx="8455">
                  <c:v>806.0</c:v>
                </c:pt>
                <c:pt idx="8456">
                  <c:v>806.0999755859374</c:v>
                </c:pt>
                <c:pt idx="8457">
                  <c:v>806.2000122070315</c:v>
                </c:pt>
                <c:pt idx="8458">
                  <c:v>806.2999877929684</c:v>
                </c:pt>
                <c:pt idx="8459">
                  <c:v>806.3999633789062</c:v>
                </c:pt>
                <c:pt idx="8460">
                  <c:v>806.5</c:v>
                </c:pt>
                <c:pt idx="8461">
                  <c:v>806.5999755859374</c:v>
                </c:pt>
                <c:pt idx="8462">
                  <c:v>806.7000122070315</c:v>
                </c:pt>
                <c:pt idx="8463">
                  <c:v>806.7999877929684</c:v>
                </c:pt>
                <c:pt idx="8464">
                  <c:v>806.8999633789062</c:v>
                </c:pt>
                <c:pt idx="8465">
                  <c:v>807.0</c:v>
                </c:pt>
                <c:pt idx="8466">
                  <c:v>807.0999755859374</c:v>
                </c:pt>
                <c:pt idx="8467">
                  <c:v>807.2000122070315</c:v>
                </c:pt>
                <c:pt idx="8468">
                  <c:v>807.2999877929684</c:v>
                </c:pt>
                <c:pt idx="8469">
                  <c:v>807.3999633789062</c:v>
                </c:pt>
                <c:pt idx="8470">
                  <c:v>807.5</c:v>
                </c:pt>
                <c:pt idx="8471">
                  <c:v>807.5999755859374</c:v>
                </c:pt>
                <c:pt idx="8472">
                  <c:v>807.7000122070315</c:v>
                </c:pt>
                <c:pt idx="8473">
                  <c:v>807.7999877929684</c:v>
                </c:pt>
                <c:pt idx="8474">
                  <c:v>807.8999633789062</c:v>
                </c:pt>
                <c:pt idx="8475">
                  <c:v>808.0</c:v>
                </c:pt>
                <c:pt idx="8476">
                  <c:v>808.0999755859374</c:v>
                </c:pt>
                <c:pt idx="8477">
                  <c:v>808.2000122070315</c:v>
                </c:pt>
                <c:pt idx="8478">
                  <c:v>808.2999877929684</c:v>
                </c:pt>
                <c:pt idx="8479">
                  <c:v>808.3999633789062</c:v>
                </c:pt>
                <c:pt idx="8480">
                  <c:v>808.5</c:v>
                </c:pt>
                <c:pt idx="8481">
                  <c:v>808.5999755859374</c:v>
                </c:pt>
                <c:pt idx="8482">
                  <c:v>808.7000122070315</c:v>
                </c:pt>
                <c:pt idx="8483">
                  <c:v>808.7999877929684</c:v>
                </c:pt>
                <c:pt idx="8484">
                  <c:v>808.8999633789062</c:v>
                </c:pt>
                <c:pt idx="8485">
                  <c:v>809.0</c:v>
                </c:pt>
                <c:pt idx="8486">
                  <c:v>809.0999755859374</c:v>
                </c:pt>
                <c:pt idx="8487">
                  <c:v>809.2000122070315</c:v>
                </c:pt>
                <c:pt idx="8488">
                  <c:v>809.2999877929684</c:v>
                </c:pt>
                <c:pt idx="8489">
                  <c:v>809.3999633789062</c:v>
                </c:pt>
                <c:pt idx="8490">
                  <c:v>809.5</c:v>
                </c:pt>
                <c:pt idx="8491">
                  <c:v>809.5999755859374</c:v>
                </c:pt>
                <c:pt idx="8492">
                  <c:v>809.7000122070315</c:v>
                </c:pt>
                <c:pt idx="8493">
                  <c:v>809.7999877929684</c:v>
                </c:pt>
                <c:pt idx="8494">
                  <c:v>809.8999633789062</c:v>
                </c:pt>
                <c:pt idx="8495">
                  <c:v>810.0</c:v>
                </c:pt>
                <c:pt idx="8496">
                  <c:v>810.0999755859374</c:v>
                </c:pt>
                <c:pt idx="8497">
                  <c:v>810.2000122070315</c:v>
                </c:pt>
                <c:pt idx="8498">
                  <c:v>810.2999877929684</c:v>
                </c:pt>
                <c:pt idx="8499">
                  <c:v>810.3999633789062</c:v>
                </c:pt>
                <c:pt idx="8500">
                  <c:v>810.5</c:v>
                </c:pt>
                <c:pt idx="8501">
                  <c:v>810.5999755859374</c:v>
                </c:pt>
                <c:pt idx="8502">
                  <c:v>810.7000122070315</c:v>
                </c:pt>
                <c:pt idx="8503">
                  <c:v>810.7999877929684</c:v>
                </c:pt>
                <c:pt idx="8504">
                  <c:v>810.8999633789062</c:v>
                </c:pt>
                <c:pt idx="8505">
                  <c:v>811.0</c:v>
                </c:pt>
                <c:pt idx="8506">
                  <c:v>811.0999755859374</c:v>
                </c:pt>
                <c:pt idx="8507">
                  <c:v>811.2000122070315</c:v>
                </c:pt>
                <c:pt idx="8508">
                  <c:v>811.2999877929684</c:v>
                </c:pt>
                <c:pt idx="8509">
                  <c:v>811.3999633789062</c:v>
                </c:pt>
                <c:pt idx="8510">
                  <c:v>811.5</c:v>
                </c:pt>
                <c:pt idx="8511">
                  <c:v>811.5999755859374</c:v>
                </c:pt>
                <c:pt idx="8512">
                  <c:v>811.7000122070315</c:v>
                </c:pt>
                <c:pt idx="8513">
                  <c:v>811.7999877929684</c:v>
                </c:pt>
                <c:pt idx="8514">
                  <c:v>811.8999633789062</c:v>
                </c:pt>
                <c:pt idx="8515">
                  <c:v>812.0</c:v>
                </c:pt>
                <c:pt idx="8516">
                  <c:v>812.0999755859374</c:v>
                </c:pt>
                <c:pt idx="8517">
                  <c:v>812.2000122070315</c:v>
                </c:pt>
                <c:pt idx="8518">
                  <c:v>812.2999877929684</c:v>
                </c:pt>
                <c:pt idx="8519">
                  <c:v>812.3999633789062</c:v>
                </c:pt>
                <c:pt idx="8520">
                  <c:v>812.5</c:v>
                </c:pt>
                <c:pt idx="8521">
                  <c:v>812.5999755859374</c:v>
                </c:pt>
                <c:pt idx="8522">
                  <c:v>812.7000122070315</c:v>
                </c:pt>
                <c:pt idx="8523">
                  <c:v>812.7999877929684</c:v>
                </c:pt>
                <c:pt idx="8524">
                  <c:v>812.8999633789062</c:v>
                </c:pt>
                <c:pt idx="8525">
                  <c:v>813.0</c:v>
                </c:pt>
                <c:pt idx="8526">
                  <c:v>813.0999755859374</c:v>
                </c:pt>
                <c:pt idx="8527">
                  <c:v>813.2000122070315</c:v>
                </c:pt>
                <c:pt idx="8528">
                  <c:v>813.2999877929684</c:v>
                </c:pt>
                <c:pt idx="8529">
                  <c:v>813.3999633789062</c:v>
                </c:pt>
                <c:pt idx="8530">
                  <c:v>813.5</c:v>
                </c:pt>
                <c:pt idx="8531">
                  <c:v>813.5999755859374</c:v>
                </c:pt>
                <c:pt idx="8532">
                  <c:v>813.7000122070315</c:v>
                </c:pt>
                <c:pt idx="8533">
                  <c:v>813.7999877929684</c:v>
                </c:pt>
                <c:pt idx="8534">
                  <c:v>813.8999633789062</c:v>
                </c:pt>
                <c:pt idx="8535">
                  <c:v>814.0</c:v>
                </c:pt>
                <c:pt idx="8536">
                  <c:v>814.0999755859374</c:v>
                </c:pt>
                <c:pt idx="8537">
                  <c:v>814.2000122070315</c:v>
                </c:pt>
                <c:pt idx="8538">
                  <c:v>814.2999877929684</c:v>
                </c:pt>
                <c:pt idx="8539">
                  <c:v>814.3999633789062</c:v>
                </c:pt>
                <c:pt idx="8540">
                  <c:v>814.5</c:v>
                </c:pt>
                <c:pt idx="8541">
                  <c:v>814.5999755859374</c:v>
                </c:pt>
                <c:pt idx="8542">
                  <c:v>814.7000122070315</c:v>
                </c:pt>
                <c:pt idx="8543">
                  <c:v>814.7999877929684</c:v>
                </c:pt>
                <c:pt idx="8544">
                  <c:v>814.8999633789062</c:v>
                </c:pt>
                <c:pt idx="8545">
                  <c:v>815.0</c:v>
                </c:pt>
                <c:pt idx="8546">
                  <c:v>815.0999755859374</c:v>
                </c:pt>
                <c:pt idx="8547">
                  <c:v>815.2000122070315</c:v>
                </c:pt>
                <c:pt idx="8548">
                  <c:v>815.2999877929684</c:v>
                </c:pt>
                <c:pt idx="8549">
                  <c:v>815.3999633789062</c:v>
                </c:pt>
                <c:pt idx="8550">
                  <c:v>815.5</c:v>
                </c:pt>
                <c:pt idx="8551">
                  <c:v>815.5999755859374</c:v>
                </c:pt>
                <c:pt idx="8552">
                  <c:v>815.7000122070315</c:v>
                </c:pt>
                <c:pt idx="8553">
                  <c:v>815.7999877929684</c:v>
                </c:pt>
                <c:pt idx="8554">
                  <c:v>815.8999633789062</c:v>
                </c:pt>
                <c:pt idx="8555">
                  <c:v>816.0</c:v>
                </c:pt>
                <c:pt idx="8556">
                  <c:v>816.0999755859374</c:v>
                </c:pt>
                <c:pt idx="8557">
                  <c:v>816.2000122070315</c:v>
                </c:pt>
                <c:pt idx="8558">
                  <c:v>816.2999877929684</c:v>
                </c:pt>
                <c:pt idx="8559">
                  <c:v>816.3999633789062</c:v>
                </c:pt>
                <c:pt idx="8560">
                  <c:v>816.5</c:v>
                </c:pt>
                <c:pt idx="8561">
                  <c:v>816.5999755859374</c:v>
                </c:pt>
                <c:pt idx="8562">
                  <c:v>816.7000122070315</c:v>
                </c:pt>
                <c:pt idx="8563">
                  <c:v>816.7999877929684</c:v>
                </c:pt>
                <c:pt idx="8564">
                  <c:v>816.8999633789062</c:v>
                </c:pt>
                <c:pt idx="8565">
                  <c:v>817.0</c:v>
                </c:pt>
                <c:pt idx="8566">
                  <c:v>817.0999755859374</c:v>
                </c:pt>
                <c:pt idx="8567">
                  <c:v>817.2000122070315</c:v>
                </c:pt>
                <c:pt idx="8568">
                  <c:v>817.2999877929684</c:v>
                </c:pt>
                <c:pt idx="8569">
                  <c:v>817.3999633789062</c:v>
                </c:pt>
                <c:pt idx="8570">
                  <c:v>817.5</c:v>
                </c:pt>
                <c:pt idx="8571">
                  <c:v>817.5999755859374</c:v>
                </c:pt>
                <c:pt idx="8572">
                  <c:v>817.7000122070315</c:v>
                </c:pt>
                <c:pt idx="8573">
                  <c:v>817.7999877929684</c:v>
                </c:pt>
                <c:pt idx="8574">
                  <c:v>817.8999633789062</c:v>
                </c:pt>
                <c:pt idx="8575">
                  <c:v>818.0</c:v>
                </c:pt>
                <c:pt idx="8576">
                  <c:v>818.0999755859374</c:v>
                </c:pt>
                <c:pt idx="8577">
                  <c:v>818.2000122070315</c:v>
                </c:pt>
                <c:pt idx="8578">
                  <c:v>818.2999877929684</c:v>
                </c:pt>
                <c:pt idx="8579">
                  <c:v>818.3999633789062</c:v>
                </c:pt>
                <c:pt idx="8580">
                  <c:v>818.5</c:v>
                </c:pt>
                <c:pt idx="8581">
                  <c:v>818.5999755859374</c:v>
                </c:pt>
                <c:pt idx="8582">
                  <c:v>818.7000122070315</c:v>
                </c:pt>
                <c:pt idx="8583">
                  <c:v>818.7999877929684</c:v>
                </c:pt>
                <c:pt idx="8584">
                  <c:v>818.8999633789062</c:v>
                </c:pt>
                <c:pt idx="8585">
                  <c:v>819.0</c:v>
                </c:pt>
                <c:pt idx="8586">
                  <c:v>819.0999755859374</c:v>
                </c:pt>
                <c:pt idx="8587">
                  <c:v>819.2000122070315</c:v>
                </c:pt>
                <c:pt idx="8588">
                  <c:v>819.2999877929684</c:v>
                </c:pt>
                <c:pt idx="8589">
                  <c:v>819.3999633789062</c:v>
                </c:pt>
                <c:pt idx="8590">
                  <c:v>819.5</c:v>
                </c:pt>
                <c:pt idx="8591">
                  <c:v>819.5999755859374</c:v>
                </c:pt>
                <c:pt idx="8592">
                  <c:v>819.7000122070315</c:v>
                </c:pt>
                <c:pt idx="8593">
                  <c:v>819.7999877929684</c:v>
                </c:pt>
                <c:pt idx="8594">
                  <c:v>819.8999633789062</c:v>
                </c:pt>
                <c:pt idx="8595">
                  <c:v>820.0</c:v>
                </c:pt>
                <c:pt idx="8596">
                  <c:v>820.0999755859374</c:v>
                </c:pt>
                <c:pt idx="8597">
                  <c:v>820.2000122070315</c:v>
                </c:pt>
                <c:pt idx="8598">
                  <c:v>820.2999877929684</c:v>
                </c:pt>
                <c:pt idx="8599">
                  <c:v>820.3999633789062</c:v>
                </c:pt>
                <c:pt idx="8600">
                  <c:v>820.5</c:v>
                </c:pt>
                <c:pt idx="8601">
                  <c:v>820.5999755859374</c:v>
                </c:pt>
                <c:pt idx="8602">
                  <c:v>820.7000122070315</c:v>
                </c:pt>
                <c:pt idx="8603">
                  <c:v>820.7999877929684</c:v>
                </c:pt>
                <c:pt idx="8604">
                  <c:v>820.8999633789062</c:v>
                </c:pt>
                <c:pt idx="8605">
                  <c:v>821.0</c:v>
                </c:pt>
                <c:pt idx="8606">
                  <c:v>821.0999755859374</c:v>
                </c:pt>
                <c:pt idx="8607">
                  <c:v>821.2000122070315</c:v>
                </c:pt>
                <c:pt idx="8608">
                  <c:v>821.2999877929684</c:v>
                </c:pt>
                <c:pt idx="8609">
                  <c:v>821.3999633789062</c:v>
                </c:pt>
                <c:pt idx="8610">
                  <c:v>821.5</c:v>
                </c:pt>
                <c:pt idx="8611">
                  <c:v>821.5999755859374</c:v>
                </c:pt>
                <c:pt idx="8612">
                  <c:v>821.7000122070315</c:v>
                </c:pt>
                <c:pt idx="8613">
                  <c:v>821.7999877929684</c:v>
                </c:pt>
                <c:pt idx="8614">
                  <c:v>821.8999633789062</c:v>
                </c:pt>
                <c:pt idx="8615">
                  <c:v>822.0</c:v>
                </c:pt>
                <c:pt idx="8616">
                  <c:v>822.0999755859374</c:v>
                </c:pt>
                <c:pt idx="8617">
                  <c:v>822.2000122070315</c:v>
                </c:pt>
                <c:pt idx="8618">
                  <c:v>822.2999877929684</c:v>
                </c:pt>
                <c:pt idx="8619">
                  <c:v>822.3999633789062</c:v>
                </c:pt>
                <c:pt idx="8620">
                  <c:v>822.5</c:v>
                </c:pt>
                <c:pt idx="8621">
                  <c:v>822.5999755859374</c:v>
                </c:pt>
                <c:pt idx="8622">
                  <c:v>822.7000122070315</c:v>
                </c:pt>
                <c:pt idx="8623">
                  <c:v>822.7999877929684</c:v>
                </c:pt>
                <c:pt idx="8624">
                  <c:v>822.8999633789062</c:v>
                </c:pt>
                <c:pt idx="8625">
                  <c:v>823.0</c:v>
                </c:pt>
                <c:pt idx="8626">
                  <c:v>823.0999755859374</c:v>
                </c:pt>
                <c:pt idx="8627">
                  <c:v>823.2000122070315</c:v>
                </c:pt>
                <c:pt idx="8628">
                  <c:v>823.2999877929684</c:v>
                </c:pt>
                <c:pt idx="8629">
                  <c:v>823.3999633789062</c:v>
                </c:pt>
                <c:pt idx="8630">
                  <c:v>823.5</c:v>
                </c:pt>
                <c:pt idx="8631">
                  <c:v>823.5999755859374</c:v>
                </c:pt>
                <c:pt idx="8632">
                  <c:v>823.7000122070315</c:v>
                </c:pt>
                <c:pt idx="8633">
                  <c:v>823.7999877929684</c:v>
                </c:pt>
                <c:pt idx="8634">
                  <c:v>823.8999633789062</c:v>
                </c:pt>
                <c:pt idx="8635">
                  <c:v>824.0</c:v>
                </c:pt>
                <c:pt idx="8636">
                  <c:v>824.0999755859374</c:v>
                </c:pt>
                <c:pt idx="8637">
                  <c:v>824.2000122070315</c:v>
                </c:pt>
                <c:pt idx="8638">
                  <c:v>824.2999877929684</c:v>
                </c:pt>
                <c:pt idx="8639">
                  <c:v>824.3999633789062</c:v>
                </c:pt>
                <c:pt idx="8640">
                  <c:v>824.5</c:v>
                </c:pt>
                <c:pt idx="8641">
                  <c:v>824.5999755859374</c:v>
                </c:pt>
                <c:pt idx="8642">
                  <c:v>824.7000122070315</c:v>
                </c:pt>
                <c:pt idx="8643">
                  <c:v>824.7999877929684</c:v>
                </c:pt>
                <c:pt idx="8644">
                  <c:v>824.8999633789062</c:v>
                </c:pt>
                <c:pt idx="8645">
                  <c:v>825.0</c:v>
                </c:pt>
                <c:pt idx="8646">
                  <c:v>825.0999755859374</c:v>
                </c:pt>
                <c:pt idx="8647">
                  <c:v>825.2000122070315</c:v>
                </c:pt>
                <c:pt idx="8648">
                  <c:v>825.2999877929684</c:v>
                </c:pt>
                <c:pt idx="8649">
                  <c:v>825.3999633789062</c:v>
                </c:pt>
                <c:pt idx="8650">
                  <c:v>825.5</c:v>
                </c:pt>
                <c:pt idx="8651">
                  <c:v>825.5999755859374</c:v>
                </c:pt>
                <c:pt idx="8652">
                  <c:v>825.7000122070315</c:v>
                </c:pt>
                <c:pt idx="8653">
                  <c:v>825.7999877929684</c:v>
                </c:pt>
                <c:pt idx="8654">
                  <c:v>825.8999633789062</c:v>
                </c:pt>
                <c:pt idx="8655">
                  <c:v>826.0</c:v>
                </c:pt>
                <c:pt idx="8656">
                  <c:v>826.0999755859374</c:v>
                </c:pt>
                <c:pt idx="8657">
                  <c:v>826.2000122070315</c:v>
                </c:pt>
                <c:pt idx="8658">
                  <c:v>826.2999877929684</c:v>
                </c:pt>
                <c:pt idx="8659">
                  <c:v>826.3999633789062</c:v>
                </c:pt>
                <c:pt idx="8660">
                  <c:v>826.5</c:v>
                </c:pt>
                <c:pt idx="8661">
                  <c:v>826.5999755859374</c:v>
                </c:pt>
                <c:pt idx="8662">
                  <c:v>826.7000122070315</c:v>
                </c:pt>
                <c:pt idx="8663">
                  <c:v>826.7999877929684</c:v>
                </c:pt>
                <c:pt idx="8664">
                  <c:v>826.8999633789062</c:v>
                </c:pt>
                <c:pt idx="8665">
                  <c:v>827.0</c:v>
                </c:pt>
                <c:pt idx="8666">
                  <c:v>827.0999755859374</c:v>
                </c:pt>
                <c:pt idx="8667">
                  <c:v>827.2000122070315</c:v>
                </c:pt>
                <c:pt idx="8668">
                  <c:v>827.2999877929684</c:v>
                </c:pt>
                <c:pt idx="8669">
                  <c:v>827.3999633789062</c:v>
                </c:pt>
                <c:pt idx="8670">
                  <c:v>827.5</c:v>
                </c:pt>
                <c:pt idx="8671">
                  <c:v>827.5999755859374</c:v>
                </c:pt>
                <c:pt idx="8672">
                  <c:v>827.7000122070315</c:v>
                </c:pt>
                <c:pt idx="8673">
                  <c:v>827.7999877929684</c:v>
                </c:pt>
                <c:pt idx="8674">
                  <c:v>827.8999633789062</c:v>
                </c:pt>
                <c:pt idx="8675">
                  <c:v>828.0</c:v>
                </c:pt>
                <c:pt idx="8676">
                  <c:v>828.0999755859374</c:v>
                </c:pt>
                <c:pt idx="8677">
                  <c:v>828.2000122070315</c:v>
                </c:pt>
                <c:pt idx="8678">
                  <c:v>828.2999877929684</c:v>
                </c:pt>
                <c:pt idx="8679">
                  <c:v>828.3999633789062</c:v>
                </c:pt>
                <c:pt idx="8680">
                  <c:v>828.5</c:v>
                </c:pt>
                <c:pt idx="8681">
                  <c:v>828.5999755859374</c:v>
                </c:pt>
                <c:pt idx="8682">
                  <c:v>828.7000122070315</c:v>
                </c:pt>
                <c:pt idx="8683">
                  <c:v>828.7999877929684</c:v>
                </c:pt>
                <c:pt idx="8684">
                  <c:v>828.8999633789062</c:v>
                </c:pt>
                <c:pt idx="8685">
                  <c:v>829.0</c:v>
                </c:pt>
                <c:pt idx="8686">
                  <c:v>829.0999755859374</c:v>
                </c:pt>
                <c:pt idx="8687">
                  <c:v>829.2000122070315</c:v>
                </c:pt>
                <c:pt idx="8688">
                  <c:v>829.2999877929684</c:v>
                </c:pt>
                <c:pt idx="8689">
                  <c:v>829.3999633789062</c:v>
                </c:pt>
                <c:pt idx="8690">
                  <c:v>829.5</c:v>
                </c:pt>
                <c:pt idx="8691">
                  <c:v>829.5999755859374</c:v>
                </c:pt>
                <c:pt idx="8692">
                  <c:v>829.7000122070315</c:v>
                </c:pt>
                <c:pt idx="8693">
                  <c:v>829.7999877929684</c:v>
                </c:pt>
                <c:pt idx="8694">
                  <c:v>829.8999633789062</c:v>
                </c:pt>
                <c:pt idx="8695">
                  <c:v>830.0</c:v>
                </c:pt>
                <c:pt idx="8696">
                  <c:v>830.0999755859374</c:v>
                </c:pt>
                <c:pt idx="8697">
                  <c:v>830.2000122070315</c:v>
                </c:pt>
                <c:pt idx="8698">
                  <c:v>830.2999877929684</c:v>
                </c:pt>
                <c:pt idx="8699">
                  <c:v>830.3999633789062</c:v>
                </c:pt>
                <c:pt idx="8700">
                  <c:v>830.5</c:v>
                </c:pt>
                <c:pt idx="8701">
                  <c:v>830.5999755859374</c:v>
                </c:pt>
                <c:pt idx="8702">
                  <c:v>830.7000122070315</c:v>
                </c:pt>
                <c:pt idx="8703">
                  <c:v>830.7999877929684</c:v>
                </c:pt>
                <c:pt idx="8704">
                  <c:v>830.8999633789062</c:v>
                </c:pt>
                <c:pt idx="8705">
                  <c:v>831.0</c:v>
                </c:pt>
                <c:pt idx="8706">
                  <c:v>831.0999755859374</c:v>
                </c:pt>
                <c:pt idx="8707">
                  <c:v>831.2000122070315</c:v>
                </c:pt>
                <c:pt idx="8708">
                  <c:v>831.2999877929684</c:v>
                </c:pt>
                <c:pt idx="8709">
                  <c:v>831.3999633789062</c:v>
                </c:pt>
                <c:pt idx="8710">
                  <c:v>831.5</c:v>
                </c:pt>
                <c:pt idx="8711">
                  <c:v>831.5999755859374</c:v>
                </c:pt>
                <c:pt idx="8712">
                  <c:v>831.7000122070315</c:v>
                </c:pt>
                <c:pt idx="8713">
                  <c:v>831.7999877929684</c:v>
                </c:pt>
                <c:pt idx="8714">
                  <c:v>831.8999633789062</c:v>
                </c:pt>
                <c:pt idx="8715">
                  <c:v>832.0</c:v>
                </c:pt>
                <c:pt idx="8716">
                  <c:v>832.0999755859374</c:v>
                </c:pt>
                <c:pt idx="8717">
                  <c:v>832.2000122070315</c:v>
                </c:pt>
                <c:pt idx="8718">
                  <c:v>832.2999877929684</c:v>
                </c:pt>
                <c:pt idx="8719">
                  <c:v>832.3999633789062</c:v>
                </c:pt>
                <c:pt idx="8720">
                  <c:v>832.5</c:v>
                </c:pt>
                <c:pt idx="8721">
                  <c:v>832.5999755859374</c:v>
                </c:pt>
                <c:pt idx="8722">
                  <c:v>832.7000122070315</c:v>
                </c:pt>
                <c:pt idx="8723">
                  <c:v>832.7999877929684</c:v>
                </c:pt>
                <c:pt idx="8724">
                  <c:v>832.8999633789062</c:v>
                </c:pt>
                <c:pt idx="8725">
                  <c:v>833.0</c:v>
                </c:pt>
                <c:pt idx="8726">
                  <c:v>833.0999755859374</c:v>
                </c:pt>
                <c:pt idx="8727">
                  <c:v>833.2000122070315</c:v>
                </c:pt>
                <c:pt idx="8728">
                  <c:v>833.2999877929684</c:v>
                </c:pt>
                <c:pt idx="8729">
                  <c:v>833.3999633789062</c:v>
                </c:pt>
                <c:pt idx="8730">
                  <c:v>833.5</c:v>
                </c:pt>
                <c:pt idx="8731">
                  <c:v>833.5999755859374</c:v>
                </c:pt>
                <c:pt idx="8732">
                  <c:v>833.7000122070315</c:v>
                </c:pt>
                <c:pt idx="8733">
                  <c:v>833.7999877929684</c:v>
                </c:pt>
                <c:pt idx="8734">
                  <c:v>833.8999633789062</c:v>
                </c:pt>
                <c:pt idx="8735">
                  <c:v>834.0</c:v>
                </c:pt>
                <c:pt idx="8736">
                  <c:v>834.0999755859374</c:v>
                </c:pt>
                <c:pt idx="8737">
                  <c:v>834.2000122070315</c:v>
                </c:pt>
                <c:pt idx="8738">
                  <c:v>834.2999877929684</c:v>
                </c:pt>
                <c:pt idx="8739">
                  <c:v>834.3999633789062</c:v>
                </c:pt>
                <c:pt idx="8740">
                  <c:v>834.5</c:v>
                </c:pt>
                <c:pt idx="8741">
                  <c:v>834.5999755859374</c:v>
                </c:pt>
                <c:pt idx="8742">
                  <c:v>834.7000122070315</c:v>
                </c:pt>
                <c:pt idx="8743">
                  <c:v>834.7999877929684</c:v>
                </c:pt>
                <c:pt idx="8744">
                  <c:v>834.8999633789062</c:v>
                </c:pt>
                <c:pt idx="8745">
                  <c:v>835.0</c:v>
                </c:pt>
                <c:pt idx="8746">
                  <c:v>835.0999755859374</c:v>
                </c:pt>
                <c:pt idx="8747">
                  <c:v>835.2000122070315</c:v>
                </c:pt>
                <c:pt idx="8748">
                  <c:v>835.2999877929684</c:v>
                </c:pt>
                <c:pt idx="8749">
                  <c:v>835.3999633789062</c:v>
                </c:pt>
                <c:pt idx="8750">
                  <c:v>835.5</c:v>
                </c:pt>
                <c:pt idx="8751">
                  <c:v>835.5999755859374</c:v>
                </c:pt>
                <c:pt idx="8752">
                  <c:v>835.7000122070315</c:v>
                </c:pt>
                <c:pt idx="8753">
                  <c:v>835.7999877929684</c:v>
                </c:pt>
                <c:pt idx="8754">
                  <c:v>835.8999633789062</c:v>
                </c:pt>
                <c:pt idx="8755">
                  <c:v>836.0</c:v>
                </c:pt>
                <c:pt idx="8756">
                  <c:v>836.0999755859374</c:v>
                </c:pt>
                <c:pt idx="8757">
                  <c:v>836.2000122070315</c:v>
                </c:pt>
                <c:pt idx="8758">
                  <c:v>836.2999877929684</c:v>
                </c:pt>
                <c:pt idx="8759">
                  <c:v>836.3999633789062</c:v>
                </c:pt>
                <c:pt idx="8760">
                  <c:v>836.5</c:v>
                </c:pt>
                <c:pt idx="8761">
                  <c:v>836.5999755859374</c:v>
                </c:pt>
                <c:pt idx="8762">
                  <c:v>836.7000122070315</c:v>
                </c:pt>
                <c:pt idx="8763">
                  <c:v>836.7999877929684</c:v>
                </c:pt>
                <c:pt idx="8764">
                  <c:v>836.8999633789062</c:v>
                </c:pt>
                <c:pt idx="8765">
                  <c:v>837.0</c:v>
                </c:pt>
                <c:pt idx="8766">
                  <c:v>837.0999755859374</c:v>
                </c:pt>
                <c:pt idx="8767">
                  <c:v>837.2000122070315</c:v>
                </c:pt>
                <c:pt idx="8768">
                  <c:v>837.2999877929684</c:v>
                </c:pt>
                <c:pt idx="8769">
                  <c:v>837.3999633789062</c:v>
                </c:pt>
                <c:pt idx="8770">
                  <c:v>837.5</c:v>
                </c:pt>
                <c:pt idx="8771">
                  <c:v>837.5999755859374</c:v>
                </c:pt>
                <c:pt idx="8772">
                  <c:v>837.7000122070315</c:v>
                </c:pt>
                <c:pt idx="8773">
                  <c:v>837.7999877929684</c:v>
                </c:pt>
                <c:pt idx="8774">
                  <c:v>837.8999633789062</c:v>
                </c:pt>
                <c:pt idx="8775">
                  <c:v>838.0</c:v>
                </c:pt>
                <c:pt idx="8776">
                  <c:v>838.0999755859374</c:v>
                </c:pt>
                <c:pt idx="8777">
                  <c:v>838.2000122070315</c:v>
                </c:pt>
                <c:pt idx="8778">
                  <c:v>838.2999877929684</c:v>
                </c:pt>
                <c:pt idx="8779">
                  <c:v>838.3999633789062</c:v>
                </c:pt>
                <c:pt idx="8780">
                  <c:v>838.5</c:v>
                </c:pt>
                <c:pt idx="8781">
                  <c:v>838.5999755859374</c:v>
                </c:pt>
                <c:pt idx="8782">
                  <c:v>838.7000122070315</c:v>
                </c:pt>
                <c:pt idx="8783">
                  <c:v>838.7999877929684</c:v>
                </c:pt>
                <c:pt idx="8784">
                  <c:v>838.8999633789062</c:v>
                </c:pt>
                <c:pt idx="8785">
                  <c:v>839.0</c:v>
                </c:pt>
                <c:pt idx="8786">
                  <c:v>839.0999755859374</c:v>
                </c:pt>
                <c:pt idx="8787">
                  <c:v>839.2000122070315</c:v>
                </c:pt>
                <c:pt idx="8788">
                  <c:v>839.2999877929684</c:v>
                </c:pt>
                <c:pt idx="8789">
                  <c:v>839.3999633789062</c:v>
                </c:pt>
                <c:pt idx="8790">
                  <c:v>839.5</c:v>
                </c:pt>
                <c:pt idx="8791">
                  <c:v>839.5999755859374</c:v>
                </c:pt>
                <c:pt idx="8792">
                  <c:v>839.7000122070315</c:v>
                </c:pt>
                <c:pt idx="8793">
                  <c:v>839.7999877929684</c:v>
                </c:pt>
                <c:pt idx="8794">
                  <c:v>839.8999633789062</c:v>
                </c:pt>
                <c:pt idx="8795">
                  <c:v>840.0</c:v>
                </c:pt>
                <c:pt idx="8796">
                  <c:v>840.0999755859374</c:v>
                </c:pt>
                <c:pt idx="8797">
                  <c:v>840.2000122070315</c:v>
                </c:pt>
                <c:pt idx="8798">
                  <c:v>840.2999877929684</c:v>
                </c:pt>
                <c:pt idx="8799">
                  <c:v>840.3999633789062</c:v>
                </c:pt>
                <c:pt idx="8800">
                  <c:v>840.5</c:v>
                </c:pt>
                <c:pt idx="8801">
                  <c:v>840.5999755859374</c:v>
                </c:pt>
                <c:pt idx="8802">
                  <c:v>840.7000122070315</c:v>
                </c:pt>
                <c:pt idx="8803">
                  <c:v>840.7999877929684</c:v>
                </c:pt>
                <c:pt idx="8804">
                  <c:v>840.8999633789062</c:v>
                </c:pt>
                <c:pt idx="8805">
                  <c:v>841.0</c:v>
                </c:pt>
                <c:pt idx="8806">
                  <c:v>841.0999755859374</c:v>
                </c:pt>
                <c:pt idx="8807">
                  <c:v>841.2000122070315</c:v>
                </c:pt>
                <c:pt idx="8808">
                  <c:v>841.2999877929684</c:v>
                </c:pt>
                <c:pt idx="8809">
                  <c:v>841.3999633789062</c:v>
                </c:pt>
                <c:pt idx="8810">
                  <c:v>841.5</c:v>
                </c:pt>
                <c:pt idx="8811">
                  <c:v>841.5999755859374</c:v>
                </c:pt>
                <c:pt idx="8812">
                  <c:v>841.7000122070315</c:v>
                </c:pt>
                <c:pt idx="8813">
                  <c:v>841.7999877929684</c:v>
                </c:pt>
                <c:pt idx="8814">
                  <c:v>841.8999633789062</c:v>
                </c:pt>
                <c:pt idx="8815">
                  <c:v>842.0</c:v>
                </c:pt>
                <c:pt idx="8816">
                  <c:v>842.0999755859374</c:v>
                </c:pt>
                <c:pt idx="8817">
                  <c:v>842.2000122070315</c:v>
                </c:pt>
                <c:pt idx="8818">
                  <c:v>842.2999877929684</c:v>
                </c:pt>
                <c:pt idx="8819">
                  <c:v>842.3999633789062</c:v>
                </c:pt>
                <c:pt idx="8820">
                  <c:v>842.5</c:v>
                </c:pt>
                <c:pt idx="8821">
                  <c:v>842.5999755859374</c:v>
                </c:pt>
                <c:pt idx="8822">
                  <c:v>842.7000122070315</c:v>
                </c:pt>
                <c:pt idx="8823">
                  <c:v>842.7999877929684</c:v>
                </c:pt>
                <c:pt idx="8824">
                  <c:v>842.8999633789062</c:v>
                </c:pt>
                <c:pt idx="8825">
                  <c:v>843.0</c:v>
                </c:pt>
                <c:pt idx="8826">
                  <c:v>843.0999755859374</c:v>
                </c:pt>
                <c:pt idx="8827">
                  <c:v>843.2000122070315</c:v>
                </c:pt>
                <c:pt idx="8828">
                  <c:v>843.2999877929684</c:v>
                </c:pt>
                <c:pt idx="8829">
                  <c:v>843.3999633789062</c:v>
                </c:pt>
                <c:pt idx="8830">
                  <c:v>843.5</c:v>
                </c:pt>
                <c:pt idx="8831">
                  <c:v>843.5999755859374</c:v>
                </c:pt>
                <c:pt idx="8832">
                  <c:v>843.7000122070315</c:v>
                </c:pt>
                <c:pt idx="8833">
                  <c:v>843.7999877929684</c:v>
                </c:pt>
                <c:pt idx="8834">
                  <c:v>843.8999633789062</c:v>
                </c:pt>
                <c:pt idx="8835">
                  <c:v>844.0</c:v>
                </c:pt>
                <c:pt idx="8836">
                  <c:v>844.0999755859374</c:v>
                </c:pt>
                <c:pt idx="8837">
                  <c:v>844.2000122070315</c:v>
                </c:pt>
                <c:pt idx="8838">
                  <c:v>844.2999877929684</c:v>
                </c:pt>
                <c:pt idx="8839">
                  <c:v>844.3999633789062</c:v>
                </c:pt>
                <c:pt idx="8840">
                  <c:v>844.5</c:v>
                </c:pt>
                <c:pt idx="8841">
                  <c:v>844.5999755859374</c:v>
                </c:pt>
                <c:pt idx="8842">
                  <c:v>844.7000122070315</c:v>
                </c:pt>
                <c:pt idx="8843">
                  <c:v>844.7999877929684</c:v>
                </c:pt>
                <c:pt idx="8844">
                  <c:v>844.8999633789062</c:v>
                </c:pt>
                <c:pt idx="8845">
                  <c:v>845.0</c:v>
                </c:pt>
                <c:pt idx="8846">
                  <c:v>845.0999755859374</c:v>
                </c:pt>
                <c:pt idx="8847">
                  <c:v>845.2000122070315</c:v>
                </c:pt>
                <c:pt idx="8848">
                  <c:v>845.2999877929684</c:v>
                </c:pt>
                <c:pt idx="8849">
                  <c:v>845.3999633789062</c:v>
                </c:pt>
                <c:pt idx="8850">
                  <c:v>845.5</c:v>
                </c:pt>
                <c:pt idx="8851">
                  <c:v>845.5999755859374</c:v>
                </c:pt>
                <c:pt idx="8852">
                  <c:v>845.7000122070315</c:v>
                </c:pt>
                <c:pt idx="8853">
                  <c:v>845.7999877929684</c:v>
                </c:pt>
                <c:pt idx="8854">
                  <c:v>845.8999633789062</c:v>
                </c:pt>
                <c:pt idx="8855">
                  <c:v>846.0</c:v>
                </c:pt>
                <c:pt idx="8856">
                  <c:v>846.0999755859374</c:v>
                </c:pt>
                <c:pt idx="8857">
                  <c:v>846.2000122070315</c:v>
                </c:pt>
                <c:pt idx="8858">
                  <c:v>846.2999877929684</c:v>
                </c:pt>
                <c:pt idx="8859">
                  <c:v>846.3999633789062</c:v>
                </c:pt>
                <c:pt idx="8860">
                  <c:v>846.5</c:v>
                </c:pt>
                <c:pt idx="8861">
                  <c:v>846.5999755859374</c:v>
                </c:pt>
                <c:pt idx="8862">
                  <c:v>846.7000122070315</c:v>
                </c:pt>
                <c:pt idx="8863">
                  <c:v>846.7999877929684</c:v>
                </c:pt>
                <c:pt idx="8864">
                  <c:v>846.8999633789062</c:v>
                </c:pt>
                <c:pt idx="8865">
                  <c:v>847.0</c:v>
                </c:pt>
                <c:pt idx="8866">
                  <c:v>847.0999755859374</c:v>
                </c:pt>
                <c:pt idx="8867">
                  <c:v>847.2000122070315</c:v>
                </c:pt>
                <c:pt idx="8868">
                  <c:v>847.2999877929684</c:v>
                </c:pt>
                <c:pt idx="8869">
                  <c:v>847.3999633789062</c:v>
                </c:pt>
                <c:pt idx="8870">
                  <c:v>847.5</c:v>
                </c:pt>
                <c:pt idx="8871">
                  <c:v>847.5999755859374</c:v>
                </c:pt>
                <c:pt idx="8872">
                  <c:v>847.7000122070315</c:v>
                </c:pt>
                <c:pt idx="8873">
                  <c:v>847.7999877929684</c:v>
                </c:pt>
                <c:pt idx="8874">
                  <c:v>847.8999633789062</c:v>
                </c:pt>
                <c:pt idx="8875">
                  <c:v>848.0</c:v>
                </c:pt>
                <c:pt idx="8876">
                  <c:v>848.0999755859374</c:v>
                </c:pt>
                <c:pt idx="8877">
                  <c:v>848.2000122070315</c:v>
                </c:pt>
                <c:pt idx="8878">
                  <c:v>848.2999877929684</c:v>
                </c:pt>
                <c:pt idx="8879">
                  <c:v>848.3999633789062</c:v>
                </c:pt>
                <c:pt idx="8880">
                  <c:v>848.5</c:v>
                </c:pt>
                <c:pt idx="8881">
                  <c:v>848.5999755859374</c:v>
                </c:pt>
                <c:pt idx="8882">
                  <c:v>848.7000122070315</c:v>
                </c:pt>
                <c:pt idx="8883">
                  <c:v>848.7999877929684</c:v>
                </c:pt>
                <c:pt idx="8884">
                  <c:v>848.8999633789062</c:v>
                </c:pt>
                <c:pt idx="8885">
                  <c:v>849.0</c:v>
                </c:pt>
                <c:pt idx="8886">
                  <c:v>849.0999755859374</c:v>
                </c:pt>
                <c:pt idx="8887">
                  <c:v>849.2000122070315</c:v>
                </c:pt>
                <c:pt idx="8888">
                  <c:v>849.2999877929684</c:v>
                </c:pt>
                <c:pt idx="8889">
                  <c:v>849.3999633789062</c:v>
                </c:pt>
                <c:pt idx="8890">
                  <c:v>849.5</c:v>
                </c:pt>
                <c:pt idx="8891">
                  <c:v>849.5999755859374</c:v>
                </c:pt>
                <c:pt idx="8892">
                  <c:v>849.7000122070315</c:v>
                </c:pt>
                <c:pt idx="8893">
                  <c:v>849.7999877929684</c:v>
                </c:pt>
                <c:pt idx="8894">
                  <c:v>849.8999633789062</c:v>
                </c:pt>
                <c:pt idx="8895">
                  <c:v>850.0</c:v>
                </c:pt>
                <c:pt idx="8896">
                  <c:v>850.0999755859374</c:v>
                </c:pt>
                <c:pt idx="8897">
                  <c:v>850.2000122070315</c:v>
                </c:pt>
                <c:pt idx="8898">
                  <c:v>850.2999877929684</c:v>
                </c:pt>
                <c:pt idx="8899">
                  <c:v>850.3999633789062</c:v>
                </c:pt>
                <c:pt idx="8900">
                  <c:v>850.5</c:v>
                </c:pt>
                <c:pt idx="8901">
                  <c:v>850.5999755859374</c:v>
                </c:pt>
                <c:pt idx="8902">
                  <c:v>850.7000122070315</c:v>
                </c:pt>
                <c:pt idx="8903">
                  <c:v>850.7999877929684</c:v>
                </c:pt>
                <c:pt idx="8904">
                  <c:v>850.8999633789062</c:v>
                </c:pt>
                <c:pt idx="8905">
                  <c:v>851.0</c:v>
                </c:pt>
                <c:pt idx="8906">
                  <c:v>851.0999755859374</c:v>
                </c:pt>
                <c:pt idx="8907">
                  <c:v>851.2000122070315</c:v>
                </c:pt>
                <c:pt idx="8908">
                  <c:v>851.2999877929684</c:v>
                </c:pt>
                <c:pt idx="8909">
                  <c:v>851.3999633789062</c:v>
                </c:pt>
                <c:pt idx="8910">
                  <c:v>851.5</c:v>
                </c:pt>
                <c:pt idx="8911">
                  <c:v>851.5999755859374</c:v>
                </c:pt>
                <c:pt idx="8912">
                  <c:v>851.7000122070315</c:v>
                </c:pt>
                <c:pt idx="8913">
                  <c:v>851.7999877929684</c:v>
                </c:pt>
                <c:pt idx="8914">
                  <c:v>851.8999633789062</c:v>
                </c:pt>
                <c:pt idx="8915">
                  <c:v>852.0</c:v>
                </c:pt>
                <c:pt idx="8916">
                  <c:v>852.0999755859374</c:v>
                </c:pt>
                <c:pt idx="8917">
                  <c:v>852.2000122070315</c:v>
                </c:pt>
                <c:pt idx="8918">
                  <c:v>852.2999877929684</c:v>
                </c:pt>
                <c:pt idx="8919">
                  <c:v>852.3999633789062</c:v>
                </c:pt>
                <c:pt idx="8920">
                  <c:v>852.5</c:v>
                </c:pt>
                <c:pt idx="8921">
                  <c:v>852.5999755859374</c:v>
                </c:pt>
                <c:pt idx="8922">
                  <c:v>852.7000122070315</c:v>
                </c:pt>
                <c:pt idx="8923">
                  <c:v>852.7999877929684</c:v>
                </c:pt>
                <c:pt idx="8924">
                  <c:v>852.8999633789062</c:v>
                </c:pt>
                <c:pt idx="8925">
                  <c:v>853.0</c:v>
                </c:pt>
                <c:pt idx="8926">
                  <c:v>853.0999755859374</c:v>
                </c:pt>
                <c:pt idx="8927">
                  <c:v>853.2000122070315</c:v>
                </c:pt>
                <c:pt idx="8928">
                  <c:v>853.2999877929684</c:v>
                </c:pt>
                <c:pt idx="8929">
                  <c:v>853.3999633789062</c:v>
                </c:pt>
                <c:pt idx="8930">
                  <c:v>853.5</c:v>
                </c:pt>
                <c:pt idx="8931">
                  <c:v>853.5999755859374</c:v>
                </c:pt>
                <c:pt idx="8932">
                  <c:v>853.7000122070315</c:v>
                </c:pt>
                <c:pt idx="8933">
                  <c:v>853.7999877929684</c:v>
                </c:pt>
                <c:pt idx="8934">
                  <c:v>853.8999633789062</c:v>
                </c:pt>
                <c:pt idx="8935">
                  <c:v>854.0</c:v>
                </c:pt>
                <c:pt idx="8936">
                  <c:v>854.0999755859374</c:v>
                </c:pt>
                <c:pt idx="8937">
                  <c:v>854.2000122070315</c:v>
                </c:pt>
                <c:pt idx="8938">
                  <c:v>854.2999877929684</c:v>
                </c:pt>
                <c:pt idx="8939">
                  <c:v>854.3999633789062</c:v>
                </c:pt>
                <c:pt idx="8940">
                  <c:v>854.5</c:v>
                </c:pt>
                <c:pt idx="8941">
                  <c:v>854.5999755859374</c:v>
                </c:pt>
                <c:pt idx="8942">
                  <c:v>854.7000122070315</c:v>
                </c:pt>
                <c:pt idx="8943">
                  <c:v>854.7999877929684</c:v>
                </c:pt>
                <c:pt idx="8944">
                  <c:v>854.8999633789062</c:v>
                </c:pt>
                <c:pt idx="8945">
                  <c:v>855.0</c:v>
                </c:pt>
                <c:pt idx="8946">
                  <c:v>855.0999755859374</c:v>
                </c:pt>
                <c:pt idx="8947">
                  <c:v>855.2000122070315</c:v>
                </c:pt>
                <c:pt idx="8948">
                  <c:v>855.2999877929684</c:v>
                </c:pt>
                <c:pt idx="8949">
                  <c:v>855.3999633789062</c:v>
                </c:pt>
                <c:pt idx="8950">
                  <c:v>855.5</c:v>
                </c:pt>
                <c:pt idx="8951">
                  <c:v>855.5999755859374</c:v>
                </c:pt>
                <c:pt idx="8952">
                  <c:v>855.7000122070315</c:v>
                </c:pt>
                <c:pt idx="8953">
                  <c:v>855.7999877929684</c:v>
                </c:pt>
                <c:pt idx="8954">
                  <c:v>855.8999633789062</c:v>
                </c:pt>
                <c:pt idx="8955">
                  <c:v>856.0</c:v>
                </c:pt>
                <c:pt idx="8956">
                  <c:v>856.0999755859374</c:v>
                </c:pt>
                <c:pt idx="8957">
                  <c:v>856.2000122070315</c:v>
                </c:pt>
                <c:pt idx="8958">
                  <c:v>856.2999877929684</c:v>
                </c:pt>
                <c:pt idx="8959">
                  <c:v>856.3999633789062</c:v>
                </c:pt>
                <c:pt idx="8960">
                  <c:v>856.5</c:v>
                </c:pt>
                <c:pt idx="8961">
                  <c:v>856.5999755859374</c:v>
                </c:pt>
                <c:pt idx="8962">
                  <c:v>856.7000122070315</c:v>
                </c:pt>
                <c:pt idx="8963">
                  <c:v>856.7999877929684</c:v>
                </c:pt>
                <c:pt idx="8964">
                  <c:v>856.8999633789062</c:v>
                </c:pt>
                <c:pt idx="8965">
                  <c:v>857.0</c:v>
                </c:pt>
                <c:pt idx="8966">
                  <c:v>857.0999755859374</c:v>
                </c:pt>
                <c:pt idx="8967">
                  <c:v>857.2000122070315</c:v>
                </c:pt>
                <c:pt idx="8968">
                  <c:v>857.2999877929684</c:v>
                </c:pt>
                <c:pt idx="8969">
                  <c:v>857.3999633789062</c:v>
                </c:pt>
                <c:pt idx="8970">
                  <c:v>857.5</c:v>
                </c:pt>
                <c:pt idx="8971">
                  <c:v>857.5999755859374</c:v>
                </c:pt>
                <c:pt idx="8972">
                  <c:v>857.7000122070315</c:v>
                </c:pt>
                <c:pt idx="8973">
                  <c:v>857.7999877929684</c:v>
                </c:pt>
                <c:pt idx="8974">
                  <c:v>857.8999633789062</c:v>
                </c:pt>
                <c:pt idx="8975">
                  <c:v>858.0</c:v>
                </c:pt>
                <c:pt idx="8976">
                  <c:v>858.0999755859374</c:v>
                </c:pt>
                <c:pt idx="8977">
                  <c:v>858.2000122070315</c:v>
                </c:pt>
                <c:pt idx="8978">
                  <c:v>858.2999877929684</c:v>
                </c:pt>
                <c:pt idx="8979">
                  <c:v>858.3999633789062</c:v>
                </c:pt>
                <c:pt idx="8980">
                  <c:v>858.5</c:v>
                </c:pt>
                <c:pt idx="8981">
                  <c:v>858.5999755859374</c:v>
                </c:pt>
                <c:pt idx="8982">
                  <c:v>858.7000122070315</c:v>
                </c:pt>
                <c:pt idx="8983">
                  <c:v>858.7999877929684</c:v>
                </c:pt>
                <c:pt idx="8984">
                  <c:v>858.8999633789062</c:v>
                </c:pt>
                <c:pt idx="8985">
                  <c:v>859.0</c:v>
                </c:pt>
                <c:pt idx="8986">
                  <c:v>859.0999755859374</c:v>
                </c:pt>
                <c:pt idx="8987">
                  <c:v>859.2000122070315</c:v>
                </c:pt>
                <c:pt idx="8988">
                  <c:v>859.2999877929684</c:v>
                </c:pt>
                <c:pt idx="8989">
                  <c:v>859.3999633789062</c:v>
                </c:pt>
                <c:pt idx="8990">
                  <c:v>859.5</c:v>
                </c:pt>
                <c:pt idx="8991">
                  <c:v>859.5999755859374</c:v>
                </c:pt>
                <c:pt idx="8992">
                  <c:v>859.7000122070315</c:v>
                </c:pt>
                <c:pt idx="8993">
                  <c:v>859.7999877929684</c:v>
                </c:pt>
                <c:pt idx="8994">
                  <c:v>859.8999633789062</c:v>
                </c:pt>
                <c:pt idx="8995">
                  <c:v>860.0</c:v>
                </c:pt>
                <c:pt idx="8996">
                  <c:v>860.0999755859374</c:v>
                </c:pt>
                <c:pt idx="8997">
                  <c:v>860.2000122070315</c:v>
                </c:pt>
                <c:pt idx="8998">
                  <c:v>860.2999877929684</c:v>
                </c:pt>
                <c:pt idx="8999">
                  <c:v>860.3999633789062</c:v>
                </c:pt>
                <c:pt idx="9000">
                  <c:v>860.5</c:v>
                </c:pt>
                <c:pt idx="9001">
                  <c:v>860.5999755859374</c:v>
                </c:pt>
                <c:pt idx="9002">
                  <c:v>860.7000122070315</c:v>
                </c:pt>
                <c:pt idx="9003">
                  <c:v>860.7999877929684</c:v>
                </c:pt>
                <c:pt idx="9004">
                  <c:v>860.8999633789062</c:v>
                </c:pt>
                <c:pt idx="9005">
                  <c:v>861.0</c:v>
                </c:pt>
                <c:pt idx="9006">
                  <c:v>861.0999755859374</c:v>
                </c:pt>
                <c:pt idx="9007">
                  <c:v>861.2000122070315</c:v>
                </c:pt>
                <c:pt idx="9008">
                  <c:v>861.2999877929684</c:v>
                </c:pt>
                <c:pt idx="9009">
                  <c:v>861.3999633789062</c:v>
                </c:pt>
                <c:pt idx="9010">
                  <c:v>861.5</c:v>
                </c:pt>
                <c:pt idx="9011">
                  <c:v>861.5999755859374</c:v>
                </c:pt>
                <c:pt idx="9012">
                  <c:v>861.7000122070315</c:v>
                </c:pt>
                <c:pt idx="9013">
                  <c:v>861.7999877929684</c:v>
                </c:pt>
                <c:pt idx="9014">
                  <c:v>861.8999633789062</c:v>
                </c:pt>
                <c:pt idx="9015">
                  <c:v>862.0</c:v>
                </c:pt>
                <c:pt idx="9016">
                  <c:v>862.0999755859374</c:v>
                </c:pt>
                <c:pt idx="9017">
                  <c:v>862.2000122070315</c:v>
                </c:pt>
                <c:pt idx="9018">
                  <c:v>862.2999877929684</c:v>
                </c:pt>
                <c:pt idx="9019">
                  <c:v>862.3999633789062</c:v>
                </c:pt>
                <c:pt idx="9020">
                  <c:v>862.5</c:v>
                </c:pt>
                <c:pt idx="9021">
                  <c:v>862.5999755859374</c:v>
                </c:pt>
                <c:pt idx="9022">
                  <c:v>862.7000122070315</c:v>
                </c:pt>
                <c:pt idx="9023">
                  <c:v>862.7999877929684</c:v>
                </c:pt>
                <c:pt idx="9024">
                  <c:v>862.8999633789062</c:v>
                </c:pt>
                <c:pt idx="9025">
                  <c:v>863.0</c:v>
                </c:pt>
                <c:pt idx="9026">
                  <c:v>863.0999755859374</c:v>
                </c:pt>
                <c:pt idx="9027">
                  <c:v>863.2000122070315</c:v>
                </c:pt>
                <c:pt idx="9028">
                  <c:v>863.2999877929684</c:v>
                </c:pt>
                <c:pt idx="9029">
                  <c:v>863.3999633789062</c:v>
                </c:pt>
                <c:pt idx="9030">
                  <c:v>863.5</c:v>
                </c:pt>
                <c:pt idx="9031">
                  <c:v>863.5999755859374</c:v>
                </c:pt>
                <c:pt idx="9032">
                  <c:v>863.7000122070315</c:v>
                </c:pt>
                <c:pt idx="9033">
                  <c:v>863.7999877929684</c:v>
                </c:pt>
                <c:pt idx="9034">
                  <c:v>863.8999633789062</c:v>
                </c:pt>
                <c:pt idx="9035">
                  <c:v>864.0</c:v>
                </c:pt>
                <c:pt idx="9036">
                  <c:v>864.0999755859374</c:v>
                </c:pt>
                <c:pt idx="9037">
                  <c:v>864.2000122070315</c:v>
                </c:pt>
                <c:pt idx="9038">
                  <c:v>864.2999877929684</c:v>
                </c:pt>
                <c:pt idx="9039">
                  <c:v>864.3999633789062</c:v>
                </c:pt>
                <c:pt idx="9040">
                  <c:v>864.5</c:v>
                </c:pt>
                <c:pt idx="9041">
                  <c:v>864.5999755859374</c:v>
                </c:pt>
                <c:pt idx="9042">
                  <c:v>864.7000122070315</c:v>
                </c:pt>
                <c:pt idx="9043">
                  <c:v>864.7999877929684</c:v>
                </c:pt>
                <c:pt idx="9044">
                  <c:v>864.8999633789062</c:v>
                </c:pt>
                <c:pt idx="9045">
                  <c:v>865.0</c:v>
                </c:pt>
                <c:pt idx="9046">
                  <c:v>865.0999755859374</c:v>
                </c:pt>
                <c:pt idx="9047">
                  <c:v>865.2000122070315</c:v>
                </c:pt>
                <c:pt idx="9048">
                  <c:v>865.2999877929684</c:v>
                </c:pt>
                <c:pt idx="9049">
                  <c:v>865.3999633789062</c:v>
                </c:pt>
                <c:pt idx="9050">
                  <c:v>865.5</c:v>
                </c:pt>
                <c:pt idx="9051">
                  <c:v>865.5999755859374</c:v>
                </c:pt>
                <c:pt idx="9052">
                  <c:v>865.7000122070315</c:v>
                </c:pt>
                <c:pt idx="9053">
                  <c:v>865.7999877929684</c:v>
                </c:pt>
                <c:pt idx="9054">
                  <c:v>865.8999633789062</c:v>
                </c:pt>
                <c:pt idx="9055">
                  <c:v>866.0</c:v>
                </c:pt>
                <c:pt idx="9056">
                  <c:v>866.0999755859374</c:v>
                </c:pt>
                <c:pt idx="9057">
                  <c:v>866.2000122070315</c:v>
                </c:pt>
                <c:pt idx="9058">
                  <c:v>866.2999877929684</c:v>
                </c:pt>
                <c:pt idx="9059">
                  <c:v>866.3999633789062</c:v>
                </c:pt>
                <c:pt idx="9060">
                  <c:v>866.5</c:v>
                </c:pt>
                <c:pt idx="9061">
                  <c:v>866.5999755859374</c:v>
                </c:pt>
                <c:pt idx="9062">
                  <c:v>866.7000122070315</c:v>
                </c:pt>
                <c:pt idx="9063">
                  <c:v>866.7999877929684</c:v>
                </c:pt>
                <c:pt idx="9064">
                  <c:v>866.8999633789062</c:v>
                </c:pt>
                <c:pt idx="9065">
                  <c:v>867.0</c:v>
                </c:pt>
                <c:pt idx="9066">
                  <c:v>867.0999755859374</c:v>
                </c:pt>
                <c:pt idx="9067">
                  <c:v>867.2000122070315</c:v>
                </c:pt>
                <c:pt idx="9068">
                  <c:v>867.2999877929684</c:v>
                </c:pt>
                <c:pt idx="9069">
                  <c:v>867.3999633789062</c:v>
                </c:pt>
                <c:pt idx="9070">
                  <c:v>867.5</c:v>
                </c:pt>
                <c:pt idx="9071">
                  <c:v>867.5999755859374</c:v>
                </c:pt>
                <c:pt idx="9072">
                  <c:v>867.7000122070315</c:v>
                </c:pt>
                <c:pt idx="9073">
                  <c:v>867.7999877929684</c:v>
                </c:pt>
                <c:pt idx="9074">
                  <c:v>867.8999633789062</c:v>
                </c:pt>
                <c:pt idx="9075">
                  <c:v>868.0</c:v>
                </c:pt>
                <c:pt idx="9076">
                  <c:v>868.0999755859374</c:v>
                </c:pt>
                <c:pt idx="9077">
                  <c:v>868.2000122070315</c:v>
                </c:pt>
                <c:pt idx="9078">
                  <c:v>868.2999877929684</c:v>
                </c:pt>
                <c:pt idx="9079">
                  <c:v>868.3999633789062</c:v>
                </c:pt>
                <c:pt idx="9080">
                  <c:v>868.5</c:v>
                </c:pt>
                <c:pt idx="9081">
                  <c:v>868.5999755859374</c:v>
                </c:pt>
                <c:pt idx="9082">
                  <c:v>868.7000122070315</c:v>
                </c:pt>
                <c:pt idx="9083">
                  <c:v>868.7999877929684</c:v>
                </c:pt>
                <c:pt idx="9084">
                  <c:v>868.8999633789062</c:v>
                </c:pt>
                <c:pt idx="9085">
                  <c:v>869.0</c:v>
                </c:pt>
                <c:pt idx="9086">
                  <c:v>869.0999755859374</c:v>
                </c:pt>
                <c:pt idx="9087">
                  <c:v>869.2000122070315</c:v>
                </c:pt>
                <c:pt idx="9088">
                  <c:v>869.2999877929684</c:v>
                </c:pt>
                <c:pt idx="9089">
                  <c:v>869.3999633789062</c:v>
                </c:pt>
                <c:pt idx="9090">
                  <c:v>869.5</c:v>
                </c:pt>
                <c:pt idx="9091">
                  <c:v>869.5999755859374</c:v>
                </c:pt>
                <c:pt idx="9092">
                  <c:v>869.7000122070315</c:v>
                </c:pt>
                <c:pt idx="9093">
                  <c:v>869.7999877929684</c:v>
                </c:pt>
                <c:pt idx="9094">
                  <c:v>869.8999633789062</c:v>
                </c:pt>
                <c:pt idx="9095">
                  <c:v>870.0</c:v>
                </c:pt>
                <c:pt idx="9096">
                  <c:v>870.0999755859374</c:v>
                </c:pt>
                <c:pt idx="9097">
                  <c:v>870.2000122070315</c:v>
                </c:pt>
                <c:pt idx="9098">
                  <c:v>870.2999877929684</c:v>
                </c:pt>
                <c:pt idx="9099">
                  <c:v>870.3999633789062</c:v>
                </c:pt>
                <c:pt idx="9100">
                  <c:v>870.5</c:v>
                </c:pt>
                <c:pt idx="9101">
                  <c:v>870.5999755859374</c:v>
                </c:pt>
                <c:pt idx="9102">
                  <c:v>870.7000122070315</c:v>
                </c:pt>
                <c:pt idx="9103">
                  <c:v>870.7999877929684</c:v>
                </c:pt>
                <c:pt idx="9104">
                  <c:v>870.8999633789062</c:v>
                </c:pt>
                <c:pt idx="9105">
                  <c:v>871.0</c:v>
                </c:pt>
                <c:pt idx="9106">
                  <c:v>871.0999755859374</c:v>
                </c:pt>
                <c:pt idx="9107">
                  <c:v>871.2000122070315</c:v>
                </c:pt>
                <c:pt idx="9108">
                  <c:v>871.2999877929684</c:v>
                </c:pt>
                <c:pt idx="9109">
                  <c:v>871.3999633789062</c:v>
                </c:pt>
                <c:pt idx="9110">
                  <c:v>871.5</c:v>
                </c:pt>
                <c:pt idx="9111">
                  <c:v>871.5999755859374</c:v>
                </c:pt>
                <c:pt idx="9112">
                  <c:v>871.7000122070315</c:v>
                </c:pt>
                <c:pt idx="9113">
                  <c:v>871.7999877929684</c:v>
                </c:pt>
                <c:pt idx="9114">
                  <c:v>871.8999633789062</c:v>
                </c:pt>
                <c:pt idx="9115">
                  <c:v>872.0</c:v>
                </c:pt>
                <c:pt idx="9116">
                  <c:v>872.0999755859374</c:v>
                </c:pt>
                <c:pt idx="9117">
                  <c:v>872.2000122070315</c:v>
                </c:pt>
                <c:pt idx="9118">
                  <c:v>872.2999877929684</c:v>
                </c:pt>
                <c:pt idx="9119">
                  <c:v>872.3999633789062</c:v>
                </c:pt>
                <c:pt idx="9120">
                  <c:v>872.5</c:v>
                </c:pt>
                <c:pt idx="9121">
                  <c:v>872.5999755859374</c:v>
                </c:pt>
                <c:pt idx="9122">
                  <c:v>872.7000122070315</c:v>
                </c:pt>
                <c:pt idx="9123">
                  <c:v>872.7999877929684</c:v>
                </c:pt>
                <c:pt idx="9124">
                  <c:v>872.8999633789062</c:v>
                </c:pt>
                <c:pt idx="9125">
                  <c:v>873.0</c:v>
                </c:pt>
                <c:pt idx="9126">
                  <c:v>873.0999755859374</c:v>
                </c:pt>
                <c:pt idx="9127">
                  <c:v>873.2000122070315</c:v>
                </c:pt>
                <c:pt idx="9128">
                  <c:v>873.2999877929684</c:v>
                </c:pt>
                <c:pt idx="9129">
                  <c:v>873.3999633789062</c:v>
                </c:pt>
                <c:pt idx="9130">
                  <c:v>873.5</c:v>
                </c:pt>
                <c:pt idx="9131">
                  <c:v>873.5999755859374</c:v>
                </c:pt>
                <c:pt idx="9132">
                  <c:v>873.7000122070315</c:v>
                </c:pt>
                <c:pt idx="9133">
                  <c:v>873.7999877929684</c:v>
                </c:pt>
                <c:pt idx="9134">
                  <c:v>873.8999633789062</c:v>
                </c:pt>
                <c:pt idx="9135">
                  <c:v>874.0</c:v>
                </c:pt>
                <c:pt idx="9136">
                  <c:v>874.0999755859374</c:v>
                </c:pt>
                <c:pt idx="9137">
                  <c:v>874.2000122070315</c:v>
                </c:pt>
                <c:pt idx="9138">
                  <c:v>874.2999877929684</c:v>
                </c:pt>
                <c:pt idx="9139">
                  <c:v>874.3999633789062</c:v>
                </c:pt>
                <c:pt idx="9140">
                  <c:v>874.5</c:v>
                </c:pt>
                <c:pt idx="9141">
                  <c:v>874.5999755859374</c:v>
                </c:pt>
                <c:pt idx="9142">
                  <c:v>874.7000122070315</c:v>
                </c:pt>
                <c:pt idx="9143">
                  <c:v>874.7999877929684</c:v>
                </c:pt>
                <c:pt idx="9144">
                  <c:v>874.8999633789062</c:v>
                </c:pt>
                <c:pt idx="9145">
                  <c:v>875.0</c:v>
                </c:pt>
                <c:pt idx="9146">
                  <c:v>875.0999755859374</c:v>
                </c:pt>
                <c:pt idx="9147">
                  <c:v>875.2000122070315</c:v>
                </c:pt>
                <c:pt idx="9148">
                  <c:v>875.2999877929684</c:v>
                </c:pt>
                <c:pt idx="9149">
                  <c:v>875.3999633789062</c:v>
                </c:pt>
                <c:pt idx="9150">
                  <c:v>875.5</c:v>
                </c:pt>
                <c:pt idx="9151">
                  <c:v>875.5999755859374</c:v>
                </c:pt>
                <c:pt idx="9152">
                  <c:v>875.7000122070315</c:v>
                </c:pt>
                <c:pt idx="9153">
                  <c:v>875.7999877929684</c:v>
                </c:pt>
                <c:pt idx="9154">
                  <c:v>875.8999633789062</c:v>
                </c:pt>
                <c:pt idx="9155">
                  <c:v>876.0</c:v>
                </c:pt>
                <c:pt idx="9156">
                  <c:v>876.0999755859374</c:v>
                </c:pt>
                <c:pt idx="9157">
                  <c:v>876.2000122070315</c:v>
                </c:pt>
                <c:pt idx="9158">
                  <c:v>876.2999877929684</c:v>
                </c:pt>
                <c:pt idx="9159">
                  <c:v>876.3999633789062</c:v>
                </c:pt>
                <c:pt idx="9160">
                  <c:v>876.5</c:v>
                </c:pt>
                <c:pt idx="9161">
                  <c:v>876.5999755859374</c:v>
                </c:pt>
                <c:pt idx="9162">
                  <c:v>876.7000122070315</c:v>
                </c:pt>
                <c:pt idx="9163">
                  <c:v>876.7999877929684</c:v>
                </c:pt>
                <c:pt idx="9164">
                  <c:v>876.8999633789062</c:v>
                </c:pt>
                <c:pt idx="9165">
                  <c:v>877.0</c:v>
                </c:pt>
                <c:pt idx="9166">
                  <c:v>877.0999755859374</c:v>
                </c:pt>
                <c:pt idx="9167">
                  <c:v>877.2000122070315</c:v>
                </c:pt>
                <c:pt idx="9168">
                  <c:v>877.2999877929684</c:v>
                </c:pt>
                <c:pt idx="9169">
                  <c:v>877.3999633789062</c:v>
                </c:pt>
                <c:pt idx="9170">
                  <c:v>877.5</c:v>
                </c:pt>
                <c:pt idx="9171">
                  <c:v>877.5999755859374</c:v>
                </c:pt>
                <c:pt idx="9172">
                  <c:v>877.7000122070315</c:v>
                </c:pt>
                <c:pt idx="9173">
                  <c:v>877.7999877929684</c:v>
                </c:pt>
                <c:pt idx="9174">
                  <c:v>877.8999633789062</c:v>
                </c:pt>
                <c:pt idx="9175">
                  <c:v>878.0</c:v>
                </c:pt>
                <c:pt idx="9176">
                  <c:v>878.0999755859374</c:v>
                </c:pt>
                <c:pt idx="9177">
                  <c:v>878.2000122070315</c:v>
                </c:pt>
                <c:pt idx="9178">
                  <c:v>878.2999877929684</c:v>
                </c:pt>
                <c:pt idx="9179">
                  <c:v>878.3999633789062</c:v>
                </c:pt>
                <c:pt idx="9180">
                  <c:v>878.5</c:v>
                </c:pt>
                <c:pt idx="9181">
                  <c:v>878.5999755859374</c:v>
                </c:pt>
                <c:pt idx="9182">
                  <c:v>878.7000122070315</c:v>
                </c:pt>
                <c:pt idx="9183">
                  <c:v>878.7999877929684</c:v>
                </c:pt>
                <c:pt idx="9184">
                  <c:v>878.8999633789062</c:v>
                </c:pt>
                <c:pt idx="9185">
                  <c:v>879.0</c:v>
                </c:pt>
                <c:pt idx="9186">
                  <c:v>879.0999755859374</c:v>
                </c:pt>
                <c:pt idx="9187">
                  <c:v>879.2000122070315</c:v>
                </c:pt>
                <c:pt idx="9188">
                  <c:v>879.2999877929684</c:v>
                </c:pt>
                <c:pt idx="9189">
                  <c:v>879.3999633789062</c:v>
                </c:pt>
                <c:pt idx="9190">
                  <c:v>879.5</c:v>
                </c:pt>
                <c:pt idx="9191">
                  <c:v>879.5999755859374</c:v>
                </c:pt>
                <c:pt idx="9192">
                  <c:v>879.7000122070315</c:v>
                </c:pt>
                <c:pt idx="9193">
                  <c:v>879.7999877929684</c:v>
                </c:pt>
                <c:pt idx="9194">
                  <c:v>879.8999633789062</c:v>
                </c:pt>
                <c:pt idx="9195">
                  <c:v>880.0</c:v>
                </c:pt>
                <c:pt idx="9196">
                  <c:v>880.0999755859374</c:v>
                </c:pt>
                <c:pt idx="9197">
                  <c:v>880.2000122070315</c:v>
                </c:pt>
                <c:pt idx="9198">
                  <c:v>880.2999877929684</c:v>
                </c:pt>
                <c:pt idx="9199">
                  <c:v>880.3999633789062</c:v>
                </c:pt>
                <c:pt idx="9200">
                  <c:v>880.5</c:v>
                </c:pt>
                <c:pt idx="9201">
                  <c:v>880.5999755859374</c:v>
                </c:pt>
                <c:pt idx="9202">
                  <c:v>880.7000122070315</c:v>
                </c:pt>
                <c:pt idx="9203">
                  <c:v>880.7999877929684</c:v>
                </c:pt>
                <c:pt idx="9204">
                  <c:v>880.8999633789062</c:v>
                </c:pt>
                <c:pt idx="9205">
                  <c:v>881.0</c:v>
                </c:pt>
                <c:pt idx="9206">
                  <c:v>881.0999755859374</c:v>
                </c:pt>
                <c:pt idx="9207">
                  <c:v>881.2000122070315</c:v>
                </c:pt>
                <c:pt idx="9208">
                  <c:v>881.2999877929684</c:v>
                </c:pt>
                <c:pt idx="9209">
                  <c:v>881.3999633789062</c:v>
                </c:pt>
                <c:pt idx="9210">
                  <c:v>881.5</c:v>
                </c:pt>
                <c:pt idx="9211">
                  <c:v>881.5999755859374</c:v>
                </c:pt>
                <c:pt idx="9212">
                  <c:v>881.7000122070315</c:v>
                </c:pt>
                <c:pt idx="9213">
                  <c:v>881.7999877929684</c:v>
                </c:pt>
                <c:pt idx="9214">
                  <c:v>881.8999633789062</c:v>
                </c:pt>
                <c:pt idx="9215">
                  <c:v>882.0</c:v>
                </c:pt>
                <c:pt idx="9216">
                  <c:v>882.0999755859374</c:v>
                </c:pt>
                <c:pt idx="9217">
                  <c:v>882.2000122070315</c:v>
                </c:pt>
                <c:pt idx="9218">
                  <c:v>882.2999877929684</c:v>
                </c:pt>
                <c:pt idx="9219">
                  <c:v>882.3999633789062</c:v>
                </c:pt>
                <c:pt idx="9220">
                  <c:v>882.5</c:v>
                </c:pt>
                <c:pt idx="9221">
                  <c:v>882.5999755859374</c:v>
                </c:pt>
                <c:pt idx="9222">
                  <c:v>882.7000122070315</c:v>
                </c:pt>
                <c:pt idx="9223">
                  <c:v>882.7999877929684</c:v>
                </c:pt>
                <c:pt idx="9224">
                  <c:v>882.8999633789062</c:v>
                </c:pt>
                <c:pt idx="9225">
                  <c:v>883.0</c:v>
                </c:pt>
                <c:pt idx="9226">
                  <c:v>883.0999755859374</c:v>
                </c:pt>
                <c:pt idx="9227">
                  <c:v>883.2000122070315</c:v>
                </c:pt>
                <c:pt idx="9228">
                  <c:v>883.2999877929684</c:v>
                </c:pt>
                <c:pt idx="9229">
                  <c:v>883.3999633789062</c:v>
                </c:pt>
                <c:pt idx="9230">
                  <c:v>883.5</c:v>
                </c:pt>
                <c:pt idx="9231">
                  <c:v>883.5999755859374</c:v>
                </c:pt>
                <c:pt idx="9232">
                  <c:v>883.7000122070315</c:v>
                </c:pt>
                <c:pt idx="9233">
                  <c:v>883.7999877929684</c:v>
                </c:pt>
                <c:pt idx="9234">
                  <c:v>883.8999633789062</c:v>
                </c:pt>
                <c:pt idx="9235">
                  <c:v>884.0</c:v>
                </c:pt>
                <c:pt idx="9236">
                  <c:v>884.0999755859374</c:v>
                </c:pt>
                <c:pt idx="9237">
                  <c:v>884.2000122070315</c:v>
                </c:pt>
                <c:pt idx="9238">
                  <c:v>884.2999877929684</c:v>
                </c:pt>
                <c:pt idx="9239">
                  <c:v>884.3999633789062</c:v>
                </c:pt>
                <c:pt idx="9240">
                  <c:v>884.5</c:v>
                </c:pt>
                <c:pt idx="9241">
                  <c:v>884.5999755859374</c:v>
                </c:pt>
                <c:pt idx="9242">
                  <c:v>884.7000122070315</c:v>
                </c:pt>
                <c:pt idx="9243">
                  <c:v>884.7999877929684</c:v>
                </c:pt>
                <c:pt idx="9244">
                  <c:v>884.8999633789062</c:v>
                </c:pt>
                <c:pt idx="9245">
                  <c:v>885.0</c:v>
                </c:pt>
                <c:pt idx="9246">
                  <c:v>885.0999755859374</c:v>
                </c:pt>
                <c:pt idx="9247">
                  <c:v>885.2000122070315</c:v>
                </c:pt>
                <c:pt idx="9248">
                  <c:v>885.2999877929684</c:v>
                </c:pt>
                <c:pt idx="9249">
                  <c:v>885.3999633789062</c:v>
                </c:pt>
                <c:pt idx="9250">
                  <c:v>885.5</c:v>
                </c:pt>
                <c:pt idx="9251">
                  <c:v>885.5999755859374</c:v>
                </c:pt>
                <c:pt idx="9252">
                  <c:v>885.7000122070315</c:v>
                </c:pt>
                <c:pt idx="9253">
                  <c:v>885.7999877929684</c:v>
                </c:pt>
                <c:pt idx="9254">
                  <c:v>885.8999633789062</c:v>
                </c:pt>
                <c:pt idx="9255">
                  <c:v>886.0</c:v>
                </c:pt>
                <c:pt idx="9256">
                  <c:v>886.0999755859374</c:v>
                </c:pt>
                <c:pt idx="9257">
                  <c:v>886.2000122070315</c:v>
                </c:pt>
                <c:pt idx="9258">
                  <c:v>886.2999877929684</c:v>
                </c:pt>
                <c:pt idx="9259">
                  <c:v>886.3999633789062</c:v>
                </c:pt>
                <c:pt idx="9260">
                  <c:v>886.5</c:v>
                </c:pt>
                <c:pt idx="9261">
                  <c:v>886.5999755859374</c:v>
                </c:pt>
                <c:pt idx="9262">
                  <c:v>886.7000122070315</c:v>
                </c:pt>
                <c:pt idx="9263">
                  <c:v>886.7999877929684</c:v>
                </c:pt>
                <c:pt idx="9264">
                  <c:v>886.8999633789062</c:v>
                </c:pt>
                <c:pt idx="9265">
                  <c:v>887.0</c:v>
                </c:pt>
                <c:pt idx="9266">
                  <c:v>887.0999755859374</c:v>
                </c:pt>
                <c:pt idx="9267">
                  <c:v>887.2000122070315</c:v>
                </c:pt>
                <c:pt idx="9268">
                  <c:v>887.2999877929684</c:v>
                </c:pt>
                <c:pt idx="9269">
                  <c:v>887.3999633789062</c:v>
                </c:pt>
                <c:pt idx="9270">
                  <c:v>887.5</c:v>
                </c:pt>
                <c:pt idx="9271">
                  <c:v>887.5999755859374</c:v>
                </c:pt>
                <c:pt idx="9272">
                  <c:v>887.7000122070315</c:v>
                </c:pt>
                <c:pt idx="9273">
                  <c:v>887.7999877929684</c:v>
                </c:pt>
                <c:pt idx="9274">
                  <c:v>887.8999633789062</c:v>
                </c:pt>
                <c:pt idx="9275">
                  <c:v>888.0</c:v>
                </c:pt>
                <c:pt idx="9276">
                  <c:v>888.0999755859374</c:v>
                </c:pt>
                <c:pt idx="9277">
                  <c:v>888.2000122070315</c:v>
                </c:pt>
                <c:pt idx="9278">
                  <c:v>888.2999877929684</c:v>
                </c:pt>
                <c:pt idx="9279">
                  <c:v>888.3999633789062</c:v>
                </c:pt>
                <c:pt idx="9280">
                  <c:v>888.5</c:v>
                </c:pt>
                <c:pt idx="9281">
                  <c:v>888.5999755859374</c:v>
                </c:pt>
                <c:pt idx="9282">
                  <c:v>888.7000122070315</c:v>
                </c:pt>
                <c:pt idx="9283">
                  <c:v>888.7999877929684</c:v>
                </c:pt>
                <c:pt idx="9284">
                  <c:v>888.8999633789062</c:v>
                </c:pt>
                <c:pt idx="9285">
                  <c:v>889.0</c:v>
                </c:pt>
                <c:pt idx="9286">
                  <c:v>889.0999755859374</c:v>
                </c:pt>
                <c:pt idx="9287">
                  <c:v>889.2000122070315</c:v>
                </c:pt>
                <c:pt idx="9288">
                  <c:v>889.2999877929684</c:v>
                </c:pt>
                <c:pt idx="9289">
                  <c:v>889.3999633789062</c:v>
                </c:pt>
                <c:pt idx="9290">
                  <c:v>889.5</c:v>
                </c:pt>
                <c:pt idx="9291">
                  <c:v>889.5999755859374</c:v>
                </c:pt>
                <c:pt idx="9292">
                  <c:v>889.7000122070315</c:v>
                </c:pt>
                <c:pt idx="9293">
                  <c:v>889.7999877929684</c:v>
                </c:pt>
                <c:pt idx="9294">
                  <c:v>889.8999633789062</c:v>
                </c:pt>
                <c:pt idx="9295">
                  <c:v>890.0</c:v>
                </c:pt>
                <c:pt idx="9296">
                  <c:v>890.0999755859374</c:v>
                </c:pt>
                <c:pt idx="9297">
                  <c:v>890.2000122070315</c:v>
                </c:pt>
                <c:pt idx="9298">
                  <c:v>890.2999877929684</c:v>
                </c:pt>
                <c:pt idx="9299">
                  <c:v>890.3999633789062</c:v>
                </c:pt>
                <c:pt idx="9300">
                  <c:v>890.5</c:v>
                </c:pt>
                <c:pt idx="9301">
                  <c:v>890.5999755859374</c:v>
                </c:pt>
                <c:pt idx="9302">
                  <c:v>890.7000122070315</c:v>
                </c:pt>
                <c:pt idx="9303">
                  <c:v>890.7999877929684</c:v>
                </c:pt>
                <c:pt idx="9304">
                  <c:v>890.8999633789062</c:v>
                </c:pt>
                <c:pt idx="9305">
                  <c:v>891.0</c:v>
                </c:pt>
                <c:pt idx="9306">
                  <c:v>891.0999755859374</c:v>
                </c:pt>
                <c:pt idx="9307">
                  <c:v>891.2000122070315</c:v>
                </c:pt>
                <c:pt idx="9308">
                  <c:v>891.2999877929684</c:v>
                </c:pt>
                <c:pt idx="9309">
                  <c:v>891.3999633789062</c:v>
                </c:pt>
                <c:pt idx="9310">
                  <c:v>891.5</c:v>
                </c:pt>
                <c:pt idx="9311">
                  <c:v>891.5999755859374</c:v>
                </c:pt>
                <c:pt idx="9312">
                  <c:v>891.7000122070315</c:v>
                </c:pt>
                <c:pt idx="9313">
                  <c:v>891.7999877929684</c:v>
                </c:pt>
                <c:pt idx="9314">
                  <c:v>891.8999633789062</c:v>
                </c:pt>
                <c:pt idx="9315">
                  <c:v>892.0</c:v>
                </c:pt>
                <c:pt idx="9316">
                  <c:v>892.0999755859374</c:v>
                </c:pt>
                <c:pt idx="9317">
                  <c:v>892.2000122070315</c:v>
                </c:pt>
                <c:pt idx="9318">
                  <c:v>892.2999877929684</c:v>
                </c:pt>
                <c:pt idx="9319">
                  <c:v>892.3999633789062</c:v>
                </c:pt>
                <c:pt idx="9320">
                  <c:v>892.5</c:v>
                </c:pt>
                <c:pt idx="9321">
                  <c:v>892.5999755859374</c:v>
                </c:pt>
                <c:pt idx="9322">
                  <c:v>892.7000122070315</c:v>
                </c:pt>
                <c:pt idx="9323">
                  <c:v>892.7999877929684</c:v>
                </c:pt>
                <c:pt idx="9324">
                  <c:v>892.8999633789062</c:v>
                </c:pt>
                <c:pt idx="9325">
                  <c:v>893.0</c:v>
                </c:pt>
                <c:pt idx="9326">
                  <c:v>893.0999755859374</c:v>
                </c:pt>
                <c:pt idx="9327">
                  <c:v>893.2000122070315</c:v>
                </c:pt>
                <c:pt idx="9328">
                  <c:v>893.2999877929684</c:v>
                </c:pt>
                <c:pt idx="9329">
                  <c:v>893.3999633789062</c:v>
                </c:pt>
                <c:pt idx="9330">
                  <c:v>893.5</c:v>
                </c:pt>
                <c:pt idx="9331">
                  <c:v>893.5999755859374</c:v>
                </c:pt>
                <c:pt idx="9332">
                  <c:v>893.7000122070315</c:v>
                </c:pt>
                <c:pt idx="9333">
                  <c:v>893.7999877929684</c:v>
                </c:pt>
                <c:pt idx="9334">
                  <c:v>893.8999633789062</c:v>
                </c:pt>
                <c:pt idx="9335">
                  <c:v>894.0</c:v>
                </c:pt>
                <c:pt idx="9336">
                  <c:v>894.0999755859374</c:v>
                </c:pt>
                <c:pt idx="9337">
                  <c:v>894.2000122070315</c:v>
                </c:pt>
                <c:pt idx="9338">
                  <c:v>894.2999877929684</c:v>
                </c:pt>
                <c:pt idx="9339">
                  <c:v>894.3999633789062</c:v>
                </c:pt>
                <c:pt idx="9340">
                  <c:v>894.5</c:v>
                </c:pt>
                <c:pt idx="9341">
                  <c:v>894.5999755859374</c:v>
                </c:pt>
                <c:pt idx="9342">
                  <c:v>894.7000122070315</c:v>
                </c:pt>
                <c:pt idx="9343">
                  <c:v>894.7999877929684</c:v>
                </c:pt>
                <c:pt idx="9344">
                  <c:v>894.8999633789062</c:v>
                </c:pt>
                <c:pt idx="9345">
                  <c:v>895.0</c:v>
                </c:pt>
                <c:pt idx="9346">
                  <c:v>895.0999755859374</c:v>
                </c:pt>
                <c:pt idx="9347">
                  <c:v>895.2000122070315</c:v>
                </c:pt>
                <c:pt idx="9348">
                  <c:v>895.2999877929684</c:v>
                </c:pt>
                <c:pt idx="9349">
                  <c:v>895.3999633789062</c:v>
                </c:pt>
                <c:pt idx="9350">
                  <c:v>895.5</c:v>
                </c:pt>
                <c:pt idx="9351">
                  <c:v>895.5999755859374</c:v>
                </c:pt>
                <c:pt idx="9352">
                  <c:v>895.7000122070315</c:v>
                </c:pt>
                <c:pt idx="9353">
                  <c:v>895.7999877929684</c:v>
                </c:pt>
                <c:pt idx="9354">
                  <c:v>895.8999633789062</c:v>
                </c:pt>
                <c:pt idx="9355">
                  <c:v>896.0</c:v>
                </c:pt>
                <c:pt idx="9356">
                  <c:v>896.0999755859374</c:v>
                </c:pt>
                <c:pt idx="9357">
                  <c:v>896.2000122070315</c:v>
                </c:pt>
                <c:pt idx="9358">
                  <c:v>896.2999877929684</c:v>
                </c:pt>
                <c:pt idx="9359">
                  <c:v>896.3999633789062</c:v>
                </c:pt>
                <c:pt idx="9360">
                  <c:v>896.5</c:v>
                </c:pt>
                <c:pt idx="9361">
                  <c:v>896.5999755859374</c:v>
                </c:pt>
                <c:pt idx="9362">
                  <c:v>896.7000122070315</c:v>
                </c:pt>
                <c:pt idx="9363">
                  <c:v>896.7999877929684</c:v>
                </c:pt>
                <c:pt idx="9364">
                  <c:v>896.8999633789062</c:v>
                </c:pt>
                <c:pt idx="9365">
                  <c:v>897.0</c:v>
                </c:pt>
                <c:pt idx="9366">
                  <c:v>897.0999755859374</c:v>
                </c:pt>
                <c:pt idx="9367">
                  <c:v>897.2000122070315</c:v>
                </c:pt>
                <c:pt idx="9368">
                  <c:v>897.2999877929684</c:v>
                </c:pt>
                <c:pt idx="9369">
                  <c:v>897.3999633789062</c:v>
                </c:pt>
                <c:pt idx="9370">
                  <c:v>897.5</c:v>
                </c:pt>
                <c:pt idx="9371">
                  <c:v>897.5999755859374</c:v>
                </c:pt>
                <c:pt idx="9372">
                  <c:v>897.7000122070315</c:v>
                </c:pt>
                <c:pt idx="9373">
                  <c:v>897.7999877929684</c:v>
                </c:pt>
                <c:pt idx="9374">
                  <c:v>897.8999633789062</c:v>
                </c:pt>
                <c:pt idx="9375">
                  <c:v>898.0</c:v>
                </c:pt>
                <c:pt idx="9376">
                  <c:v>898.0999755859374</c:v>
                </c:pt>
                <c:pt idx="9377">
                  <c:v>898.2000122070315</c:v>
                </c:pt>
                <c:pt idx="9378">
                  <c:v>898.2999877929684</c:v>
                </c:pt>
                <c:pt idx="9379">
                  <c:v>898.3999633789062</c:v>
                </c:pt>
                <c:pt idx="9380">
                  <c:v>898.5</c:v>
                </c:pt>
                <c:pt idx="9381">
                  <c:v>898.5999755859374</c:v>
                </c:pt>
                <c:pt idx="9382">
                  <c:v>898.7000122070315</c:v>
                </c:pt>
                <c:pt idx="9383">
                  <c:v>898.7999877929684</c:v>
                </c:pt>
                <c:pt idx="9384">
                  <c:v>898.8999633789062</c:v>
                </c:pt>
                <c:pt idx="9385">
                  <c:v>899.0</c:v>
                </c:pt>
                <c:pt idx="9386">
                  <c:v>899.0999755859374</c:v>
                </c:pt>
                <c:pt idx="9387">
                  <c:v>899.2000122070315</c:v>
                </c:pt>
                <c:pt idx="9388">
                  <c:v>899.2999877929684</c:v>
                </c:pt>
                <c:pt idx="9389">
                  <c:v>899.3999633789062</c:v>
                </c:pt>
                <c:pt idx="9390">
                  <c:v>899.5</c:v>
                </c:pt>
                <c:pt idx="9391">
                  <c:v>899.5999755859374</c:v>
                </c:pt>
                <c:pt idx="9392">
                  <c:v>899.7000122070315</c:v>
                </c:pt>
                <c:pt idx="9393">
                  <c:v>899.7999877929684</c:v>
                </c:pt>
                <c:pt idx="9394">
                  <c:v>899.8999633789062</c:v>
                </c:pt>
                <c:pt idx="9395">
                  <c:v>900.0</c:v>
                </c:pt>
                <c:pt idx="9396">
                  <c:v>900.0999755859374</c:v>
                </c:pt>
                <c:pt idx="9397">
                  <c:v>900.2000122070315</c:v>
                </c:pt>
                <c:pt idx="9398">
                  <c:v>900.2999877929684</c:v>
                </c:pt>
                <c:pt idx="9399">
                  <c:v>900.3999633789062</c:v>
                </c:pt>
                <c:pt idx="9400">
                  <c:v>900.5</c:v>
                </c:pt>
                <c:pt idx="9401">
                  <c:v>900.5999755859374</c:v>
                </c:pt>
                <c:pt idx="9402">
                  <c:v>900.7000122070315</c:v>
                </c:pt>
                <c:pt idx="9403">
                  <c:v>900.7999877929684</c:v>
                </c:pt>
                <c:pt idx="9404">
                  <c:v>900.8999633789062</c:v>
                </c:pt>
                <c:pt idx="9405">
                  <c:v>901.0</c:v>
                </c:pt>
                <c:pt idx="9406">
                  <c:v>901.0999755859374</c:v>
                </c:pt>
                <c:pt idx="9407">
                  <c:v>901.2000122070315</c:v>
                </c:pt>
                <c:pt idx="9408">
                  <c:v>901.2999877929684</c:v>
                </c:pt>
                <c:pt idx="9409">
                  <c:v>901.3999633789062</c:v>
                </c:pt>
                <c:pt idx="9410">
                  <c:v>901.5</c:v>
                </c:pt>
                <c:pt idx="9411">
                  <c:v>901.5999755859374</c:v>
                </c:pt>
                <c:pt idx="9412">
                  <c:v>901.7000122070315</c:v>
                </c:pt>
                <c:pt idx="9413">
                  <c:v>901.7999877929684</c:v>
                </c:pt>
                <c:pt idx="9414">
                  <c:v>901.8999633789062</c:v>
                </c:pt>
                <c:pt idx="9415">
                  <c:v>902.0</c:v>
                </c:pt>
                <c:pt idx="9416">
                  <c:v>902.0999755859374</c:v>
                </c:pt>
                <c:pt idx="9417">
                  <c:v>902.2000122070315</c:v>
                </c:pt>
                <c:pt idx="9418">
                  <c:v>902.2999877929684</c:v>
                </c:pt>
                <c:pt idx="9419">
                  <c:v>902.3999633789062</c:v>
                </c:pt>
                <c:pt idx="9420">
                  <c:v>902.5</c:v>
                </c:pt>
                <c:pt idx="9421">
                  <c:v>902.5999755859374</c:v>
                </c:pt>
                <c:pt idx="9422">
                  <c:v>902.7000122070315</c:v>
                </c:pt>
                <c:pt idx="9423">
                  <c:v>902.7999877929684</c:v>
                </c:pt>
                <c:pt idx="9424">
                  <c:v>902.8999633789062</c:v>
                </c:pt>
                <c:pt idx="9425">
                  <c:v>903.0</c:v>
                </c:pt>
                <c:pt idx="9426">
                  <c:v>903.0999755859374</c:v>
                </c:pt>
                <c:pt idx="9427">
                  <c:v>903.2000122070315</c:v>
                </c:pt>
                <c:pt idx="9428">
                  <c:v>903.2999877929684</c:v>
                </c:pt>
                <c:pt idx="9429">
                  <c:v>903.3999633789062</c:v>
                </c:pt>
                <c:pt idx="9430">
                  <c:v>903.5</c:v>
                </c:pt>
                <c:pt idx="9431">
                  <c:v>903.5999755859374</c:v>
                </c:pt>
                <c:pt idx="9432">
                  <c:v>903.7000122070315</c:v>
                </c:pt>
                <c:pt idx="9433">
                  <c:v>903.7999877929684</c:v>
                </c:pt>
                <c:pt idx="9434">
                  <c:v>903.8999633789062</c:v>
                </c:pt>
                <c:pt idx="9435">
                  <c:v>904.0</c:v>
                </c:pt>
                <c:pt idx="9436">
                  <c:v>904.0999755859374</c:v>
                </c:pt>
                <c:pt idx="9437">
                  <c:v>904.2000122070315</c:v>
                </c:pt>
                <c:pt idx="9438">
                  <c:v>904.2999877929684</c:v>
                </c:pt>
                <c:pt idx="9439">
                  <c:v>904.3999633789062</c:v>
                </c:pt>
                <c:pt idx="9440">
                  <c:v>904.5</c:v>
                </c:pt>
                <c:pt idx="9441">
                  <c:v>904.5999755859374</c:v>
                </c:pt>
                <c:pt idx="9442">
                  <c:v>904.7000122070315</c:v>
                </c:pt>
                <c:pt idx="9443">
                  <c:v>904.7999877929684</c:v>
                </c:pt>
                <c:pt idx="9444">
                  <c:v>904.8999633789062</c:v>
                </c:pt>
                <c:pt idx="9445">
                  <c:v>905.0</c:v>
                </c:pt>
                <c:pt idx="9446">
                  <c:v>905.0999755859374</c:v>
                </c:pt>
                <c:pt idx="9447">
                  <c:v>905.2000122070315</c:v>
                </c:pt>
                <c:pt idx="9448">
                  <c:v>905.2999877929684</c:v>
                </c:pt>
                <c:pt idx="9449">
                  <c:v>905.3999633789062</c:v>
                </c:pt>
                <c:pt idx="9450">
                  <c:v>905.5</c:v>
                </c:pt>
                <c:pt idx="9451">
                  <c:v>905.5999755859374</c:v>
                </c:pt>
                <c:pt idx="9452">
                  <c:v>905.7000122070315</c:v>
                </c:pt>
                <c:pt idx="9453">
                  <c:v>905.7999877929684</c:v>
                </c:pt>
                <c:pt idx="9454">
                  <c:v>905.8999633789062</c:v>
                </c:pt>
                <c:pt idx="9455">
                  <c:v>906.0</c:v>
                </c:pt>
                <c:pt idx="9456">
                  <c:v>906.0999755859374</c:v>
                </c:pt>
                <c:pt idx="9457">
                  <c:v>906.2000122070315</c:v>
                </c:pt>
                <c:pt idx="9458">
                  <c:v>906.2999877929684</c:v>
                </c:pt>
                <c:pt idx="9459">
                  <c:v>906.3999633789062</c:v>
                </c:pt>
                <c:pt idx="9460">
                  <c:v>906.5</c:v>
                </c:pt>
                <c:pt idx="9461">
                  <c:v>906.5999755859374</c:v>
                </c:pt>
                <c:pt idx="9462">
                  <c:v>906.7000122070315</c:v>
                </c:pt>
                <c:pt idx="9463">
                  <c:v>906.7999877929684</c:v>
                </c:pt>
                <c:pt idx="9464">
                  <c:v>906.8999633789062</c:v>
                </c:pt>
                <c:pt idx="9465">
                  <c:v>907.0</c:v>
                </c:pt>
                <c:pt idx="9466">
                  <c:v>907.0999755859374</c:v>
                </c:pt>
                <c:pt idx="9467">
                  <c:v>907.2000122070315</c:v>
                </c:pt>
                <c:pt idx="9468">
                  <c:v>907.2999877929684</c:v>
                </c:pt>
                <c:pt idx="9469">
                  <c:v>907.3999633789062</c:v>
                </c:pt>
                <c:pt idx="9470">
                  <c:v>907.5</c:v>
                </c:pt>
                <c:pt idx="9471">
                  <c:v>907.5999755859374</c:v>
                </c:pt>
                <c:pt idx="9472">
                  <c:v>907.7000122070315</c:v>
                </c:pt>
                <c:pt idx="9473">
                  <c:v>907.7999877929684</c:v>
                </c:pt>
                <c:pt idx="9474">
                  <c:v>907.8999633789062</c:v>
                </c:pt>
                <c:pt idx="9475">
                  <c:v>908.0</c:v>
                </c:pt>
                <c:pt idx="9476">
                  <c:v>908.0999755859374</c:v>
                </c:pt>
                <c:pt idx="9477">
                  <c:v>908.2000122070315</c:v>
                </c:pt>
                <c:pt idx="9478">
                  <c:v>908.2999877929684</c:v>
                </c:pt>
                <c:pt idx="9479">
                  <c:v>908.3999633789062</c:v>
                </c:pt>
                <c:pt idx="9480">
                  <c:v>908.5</c:v>
                </c:pt>
                <c:pt idx="9481">
                  <c:v>908.5999755859374</c:v>
                </c:pt>
                <c:pt idx="9482">
                  <c:v>908.7000122070315</c:v>
                </c:pt>
                <c:pt idx="9483">
                  <c:v>908.7999877929684</c:v>
                </c:pt>
                <c:pt idx="9484">
                  <c:v>908.8999633789062</c:v>
                </c:pt>
                <c:pt idx="9485">
                  <c:v>909.0</c:v>
                </c:pt>
                <c:pt idx="9486">
                  <c:v>909.0999755859374</c:v>
                </c:pt>
                <c:pt idx="9487">
                  <c:v>909.2000122070315</c:v>
                </c:pt>
                <c:pt idx="9488">
                  <c:v>909.2999877929684</c:v>
                </c:pt>
                <c:pt idx="9489">
                  <c:v>909.3999633789062</c:v>
                </c:pt>
                <c:pt idx="9490">
                  <c:v>909.5</c:v>
                </c:pt>
                <c:pt idx="9491">
                  <c:v>909.5999755859374</c:v>
                </c:pt>
                <c:pt idx="9492">
                  <c:v>909.7000122070315</c:v>
                </c:pt>
                <c:pt idx="9493">
                  <c:v>909.7999877929684</c:v>
                </c:pt>
                <c:pt idx="9494">
                  <c:v>909.8999633789062</c:v>
                </c:pt>
                <c:pt idx="9495">
                  <c:v>910.0</c:v>
                </c:pt>
                <c:pt idx="9496">
                  <c:v>910.0999755859374</c:v>
                </c:pt>
                <c:pt idx="9497">
                  <c:v>910.2000122070315</c:v>
                </c:pt>
                <c:pt idx="9498">
                  <c:v>910.2999877929684</c:v>
                </c:pt>
                <c:pt idx="9499">
                  <c:v>910.3999633789062</c:v>
                </c:pt>
                <c:pt idx="9500">
                  <c:v>910.5</c:v>
                </c:pt>
                <c:pt idx="9501">
                  <c:v>910.5999755859374</c:v>
                </c:pt>
                <c:pt idx="9502">
                  <c:v>910.7000122070315</c:v>
                </c:pt>
                <c:pt idx="9503">
                  <c:v>910.7999877929684</c:v>
                </c:pt>
                <c:pt idx="9504">
                  <c:v>910.8999633789062</c:v>
                </c:pt>
                <c:pt idx="9505">
                  <c:v>911.0</c:v>
                </c:pt>
                <c:pt idx="9506">
                  <c:v>911.0999755859374</c:v>
                </c:pt>
                <c:pt idx="9507">
                  <c:v>911.2000122070315</c:v>
                </c:pt>
                <c:pt idx="9508">
                  <c:v>911.2999877929684</c:v>
                </c:pt>
                <c:pt idx="9509">
                  <c:v>911.3999633789062</c:v>
                </c:pt>
                <c:pt idx="9510">
                  <c:v>911.5</c:v>
                </c:pt>
                <c:pt idx="9511">
                  <c:v>911.5999755859374</c:v>
                </c:pt>
                <c:pt idx="9512">
                  <c:v>911.7000122070315</c:v>
                </c:pt>
                <c:pt idx="9513">
                  <c:v>911.7999877929684</c:v>
                </c:pt>
                <c:pt idx="9514">
                  <c:v>911.8999633789062</c:v>
                </c:pt>
                <c:pt idx="9515">
                  <c:v>912.0</c:v>
                </c:pt>
                <c:pt idx="9516">
                  <c:v>912.0999755859374</c:v>
                </c:pt>
                <c:pt idx="9517">
                  <c:v>912.2000122070315</c:v>
                </c:pt>
                <c:pt idx="9518">
                  <c:v>912.2999877929684</c:v>
                </c:pt>
                <c:pt idx="9519">
                  <c:v>912.3999633789062</c:v>
                </c:pt>
                <c:pt idx="9520">
                  <c:v>912.5</c:v>
                </c:pt>
                <c:pt idx="9521">
                  <c:v>912.5999755859374</c:v>
                </c:pt>
                <c:pt idx="9522">
                  <c:v>912.7000122070315</c:v>
                </c:pt>
                <c:pt idx="9523">
                  <c:v>912.7999877929684</c:v>
                </c:pt>
                <c:pt idx="9524">
                  <c:v>912.8999633789062</c:v>
                </c:pt>
                <c:pt idx="9525">
                  <c:v>913.0</c:v>
                </c:pt>
                <c:pt idx="9526">
                  <c:v>913.0999755859374</c:v>
                </c:pt>
                <c:pt idx="9527">
                  <c:v>913.2000122070315</c:v>
                </c:pt>
                <c:pt idx="9528">
                  <c:v>913.2999877929684</c:v>
                </c:pt>
                <c:pt idx="9529">
                  <c:v>913.3999633789062</c:v>
                </c:pt>
                <c:pt idx="9530">
                  <c:v>913.5</c:v>
                </c:pt>
                <c:pt idx="9531">
                  <c:v>913.5999755859374</c:v>
                </c:pt>
                <c:pt idx="9532">
                  <c:v>913.7000122070315</c:v>
                </c:pt>
                <c:pt idx="9533">
                  <c:v>913.7999877929684</c:v>
                </c:pt>
                <c:pt idx="9534">
                  <c:v>913.8999633789062</c:v>
                </c:pt>
                <c:pt idx="9535">
                  <c:v>914.0</c:v>
                </c:pt>
                <c:pt idx="9536">
                  <c:v>914.0999755859374</c:v>
                </c:pt>
                <c:pt idx="9537">
                  <c:v>914.2000122070315</c:v>
                </c:pt>
                <c:pt idx="9538">
                  <c:v>914.2999877929684</c:v>
                </c:pt>
                <c:pt idx="9539">
                  <c:v>914.3999633789062</c:v>
                </c:pt>
                <c:pt idx="9540">
                  <c:v>914.5</c:v>
                </c:pt>
                <c:pt idx="9541">
                  <c:v>914.5999755859374</c:v>
                </c:pt>
                <c:pt idx="9542">
                  <c:v>914.7000122070315</c:v>
                </c:pt>
                <c:pt idx="9543">
                  <c:v>914.7999877929684</c:v>
                </c:pt>
                <c:pt idx="9544">
                  <c:v>914.8999633789062</c:v>
                </c:pt>
                <c:pt idx="9545">
                  <c:v>915.0</c:v>
                </c:pt>
                <c:pt idx="9546">
                  <c:v>915.0999755859374</c:v>
                </c:pt>
                <c:pt idx="9547">
                  <c:v>915.2000122070315</c:v>
                </c:pt>
                <c:pt idx="9548">
                  <c:v>915.2999877929684</c:v>
                </c:pt>
                <c:pt idx="9549">
                  <c:v>915.3999633789062</c:v>
                </c:pt>
                <c:pt idx="9550">
                  <c:v>915.5</c:v>
                </c:pt>
                <c:pt idx="9551">
                  <c:v>915.5999755859374</c:v>
                </c:pt>
                <c:pt idx="9552">
                  <c:v>915.7000122070315</c:v>
                </c:pt>
                <c:pt idx="9553">
                  <c:v>915.7999877929684</c:v>
                </c:pt>
                <c:pt idx="9554">
                  <c:v>915.8999633789062</c:v>
                </c:pt>
                <c:pt idx="9555">
                  <c:v>916.0</c:v>
                </c:pt>
                <c:pt idx="9556">
                  <c:v>916.0999755859374</c:v>
                </c:pt>
                <c:pt idx="9557">
                  <c:v>916.2000122070315</c:v>
                </c:pt>
                <c:pt idx="9558">
                  <c:v>916.2999877929684</c:v>
                </c:pt>
                <c:pt idx="9559">
                  <c:v>916.3999633789062</c:v>
                </c:pt>
                <c:pt idx="9560">
                  <c:v>916.5</c:v>
                </c:pt>
                <c:pt idx="9561">
                  <c:v>916.5999755859374</c:v>
                </c:pt>
                <c:pt idx="9562">
                  <c:v>916.7000122070315</c:v>
                </c:pt>
                <c:pt idx="9563">
                  <c:v>916.7999877929684</c:v>
                </c:pt>
                <c:pt idx="9564">
                  <c:v>916.8999633789062</c:v>
                </c:pt>
                <c:pt idx="9565">
                  <c:v>917.0</c:v>
                </c:pt>
                <c:pt idx="9566">
                  <c:v>917.0999755859374</c:v>
                </c:pt>
                <c:pt idx="9567">
                  <c:v>917.2000122070315</c:v>
                </c:pt>
                <c:pt idx="9568">
                  <c:v>917.2999877929684</c:v>
                </c:pt>
                <c:pt idx="9569">
                  <c:v>917.3999633789062</c:v>
                </c:pt>
                <c:pt idx="9570">
                  <c:v>917.5</c:v>
                </c:pt>
                <c:pt idx="9571">
                  <c:v>917.5999755859374</c:v>
                </c:pt>
                <c:pt idx="9572">
                  <c:v>917.7000122070315</c:v>
                </c:pt>
                <c:pt idx="9573">
                  <c:v>917.7999877929684</c:v>
                </c:pt>
                <c:pt idx="9574">
                  <c:v>917.8999633789062</c:v>
                </c:pt>
                <c:pt idx="9575">
                  <c:v>918.0</c:v>
                </c:pt>
                <c:pt idx="9576">
                  <c:v>918.0999755859374</c:v>
                </c:pt>
                <c:pt idx="9577">
                  <c:v>918.2000122070315</c:v>
                </c:pt>
                <c:pt idx="9578">
                  <c:v>918.2999877929684</c:v>
                </c:pt>
                <c:pt idx="9579">
                  <c:v>918.3999633789062</c:v>
                </c:pt>
                <c:pt idx="9580">
                  <c:v>918.5</c:v>
                </c:pt>
                <c:pt idx="9581">
                  <c:v>918.5999755859374</c:v>
                </c:pt>
                <c:pt idx="9582">
                  <c:v>918.7000122070315</c:v>
                </c:pt>
                <c:pt idx="9583">
                  <c:v>918.7999877929684</c:v>
                </c:pt>
                <c:pt idx="9584">
                  <c:v>918.8999633789062</c:v>
                </c:pt>
                <c:pt idx="9585">
                  <c:v>919.0</c:v>
                </c:pt>
                <c:pt idx="9586">
                  <c:v>919.0999755859374</c:v>
                </c:pt>
                <c:pt idx="9587">
                  <c:v>919.2000122070315</c:v>
                </c:pt>
                <c:pt idx="9588">
                  <c:v>919.2999877929684</c:v>
                </c:pt>
                <c:pt idx="9589">
                  <c:v>919.3999633789062</c:v>
                </c:pt>
                <c:pt idx="9590">
                  <c:v>919.5</c:v>
                </c:pt>
                <c:pt idx="9591">
                  <c:v>919.5999755859374</c:v>
                </c:pt>
                <c:pt idx="9592">
                  <c:v>919.7000122070315</c:v>
                </c:pt>
                <c:pt idx="9593">
                  <c:v>919.7999877929684</c:v>
                </c:pt>
                <c:pt idx="9594">
                  <c:v>919.8999633789062</c:v>
                </c:pt>
                <c:pt idx="9595">
                  <c:v>920.0</c:v>
                </c:pt>
                <c:pt idx="9596">
                  <c:v>920.0999755859374</c:v>
                </c:pt>
                <c:pt idx="9597">
                  <c:v>920.2000122070315</c:v>
                </c:pt>
                <c:pt idx="9598">
                  <c:v>920.2999877929684</c:v>
                </c:pt>
                <c:pt idx="9599">
                  <c:v>920.3999633789062</c:v>
                </c:pt>
                <c:pt idx="9600">
                  <c:v>920.5</c:v>
                </c:pt>
                <c:pt idx="9601">
                  <c:v>920.5999755859374</c:v>
                </c:pt>
                <c:pt idx="9602">
                  <c:v>920.7000122070315</c:v>
                </c:pt>
                <c:pt idx="9603">
                  <c:v>920.7999877929684</c:v>
                </c:pt>
                <c:pt idx="9604">
                  <c:v>920.8999633789062</c:v>
                </c:pt>
                <c:pt idx="9605">
                  <c:v>921.0</c:v>
                </c:pt>
                <c:pt idx="9606">
                  <c:v>921.0999755859374</c:v>
                </c:pt>
                <c:pt idx="9607">
                  <c:v>921.2000122070315</c:v>
                </c:pt>
                <c:pt idx="9608">
                  <c:v>921.2999877929684</c:v>
                </c:pt>
                <c:pt idx="9609">
                  <c:v>921.3999633789062</c:v>
                </c:pt>
                <c:pt idx="9610">
                  <c:v>921.5</c:v>
                </c:pt>
                <c:pt idx="9611">
                  <c:v>921.5999755859374</c:v>
                </c:pt>
                <c:pt idx="9612">
                  <c:v>921.7000122070315</c:v>
                </c:pt>
                <c:pt idx="9613">
                  <c:v>921.7999877929684</c:v>
                </c:pt>
                <c:pt idx="9614">
                  <c:v>921.8999633789062</c:v>
                </c:pt>
                <c:pt idx="9615">
                  <c:v>922.0</c:v>
                </c:pt>
                <c:pt idx="9616">
                  <c:v>922.0999755859374</c:v>
                </c:pt>
                <c:pt idx="9617">
                  <c:v>922.2000122070315</c:v>
                </c:pt>
                <c:pt idx="9618">
                  <c:v>922.2999877929684</c:v>
                </c:pt>
                <c:pt idx="9619">
                  <c:v>922.3999633789062</c:v>
                </c:pt>
                <c:pt idx="9620">
                  <c:v>922.5</c:v>
                </c:pt>
                <c:pt idx="9621">
                  <c:v>922.5999755859374</c:v>
                </c:pt>
                <c:pt idx="9622">
                  <c:v>922.7000122070315</c:v>
                </c:pt>
                <c:pt idx="9623">
                  <c:v>922.7999877929684</c:v>
                </c:pt>
                <c:pt idx="9624">
                  <c:v>922.8999633789062</c:v>
                </c:pt>
                <c:pt idx="9625">
                  <c:v>923.0</c:v>
                </c:pt>
                <c:pt idx="9626">
                  <c:v>923.0999755859374</c:v>
                </c:pt>
                <c:pt idx="9627">
                  <c:v>923.2000122070315</c:v>
                </c:pt>
                <c:pt idx="9628">
                  <c:v>923.2999877929684</c:v>
                </c:pt>
                <c:pt idx="9629">
                  <c:v>923.3999633789062</c:v>
                </c:pt>
                <c:pt idx="9630">
                  <c:v>923.5</c:v>
                </c:pt>
                <c:pt idx="9631">
                  <c:v>923.5999755859374</c:v>
                </c:pt>
                <c:pt idx="9632">
                  <c:v>923.7000122070315</c:v>
                </c:pt>
                <c:pt idx="9633">
                  <c:v>923.7999877929684</c:v>
                </c:pt>
                <c:pt idx="9634">
                  <c:v>923.8999633789062</c:v>
                </c:pt>
                <c:pt idx="9635">
                  <c:v>924.0</c:v>
                </c:pt>
                <c:pt idx="9636">
                  <c:v>924.0999755859374</c:v>
                </c:pt>
                <c:pt idx="9637">
                  <c:v>924.2000122070315</c:v>
                </c:pt>
                <c:pt idx="9638">
                  <c:v>924.2999877929684</c:v>
                </c:pt>
                <c:pt idx="9639">
                  <c:v>924.3999633789062</c:v>
                </c:pt>
                <c:pt idx="9640">
                  <c:v>924.5</c:v>
                </c:pt>
                <c:pt idx="9641">
                  <c:v>924.5999755859374</c:v>
                </c:pt>
                <c:pt idx="9642">
                  <c:v>924.7000122070315</c:v>
                </c:pt>
                <c:pt idx="9643">
                  <c:v>924.7999877929684</c:v>
                </c:pt>
                <c:pt idx="9644">
                  <c:v>924.8999633789062</c:v>
                </c:pt>
                <c:pt idx="9645">
                  <c:v>925.0</c:v>
                </c:pt>
                <c:pt idx="9646">
                  <c:v>925.0999755859374</c:v>
                </c:pt>
                <c:pt idx="9647">
                  <c:v>925.2000122070315</c:v>
                </c:pt>
                <c:pt idx="9648">
                  <c:v>925.2999877929684</c:v>
                </c:pt>
                <c:pt idx="9649">
                  <c:v>925.3999633789062</c:v>
                </c:pt>
                <c:pt idx="9650">
                  <c:v>925.5</c:v>
                </c:pt>
                <c:pt idx="9651">
                  <c:v>925.5999755859374</c:v>
                </c:pt>
                <c:pt idx="9652">
                  <c:v>925.7000122070315</c:v>
                </c:pt>
                <c:pt idx="9653">
                  <c:v>925.7999877929684</c:v>
                </c:pt>
                <c:pt idx="9654">
                  <c:v>925.8999633789062</c:v>
                </c:pt>
                <c:pt idx="9655">
                  <c:v>926.0</c:v>
                </c:pt>
                <c:pt idx="9656">
                  <c:v>926.0999755859374</c:v>
                </c:pt>
                <c:pt idx="9657">
                  <c:v>926.2000122070315</c:v>
                </c:pt>
                <c:pt idx="9658">
                  <c:v>926.2999877929684</c:v>
                </c:pt>
                <c:pt idx="9659">
                  <c:v>926.3999633789062</c:v>
                </c:pt>
                <c:pt idx="9660">
                  <c:v>926.5</c:v>
                </c:pt>
                <c:pt idx="9661">
                  <c:v>926.5999755859374</c:v>
                </c:pt>
                <c:pt idx="9662">
                  <c:v>926.7000122070315</c:v>
                </c:pt>
                <c:pt idx="9663">
                  <c:v>926.7999877929684</c:v>
                </c:pt>
                <c:pt idx="9664">
                  <c:v>926.8999633789062</c:v>
                </c:pt>
                <c:pt idx="9665">
                  <c:v>927.0</c:v>
                </c:pt>
                <c:pt idx="9666">
                  <c:v>927.0999755859374</c:v>
                </c:pt>
                <c:pt idx="9667">
                  <c:v>927.2000122070315</c:v>
                </c:pt>
                <c:pt idx="9668">
                  <c:v>927.2999877929684</c:v>
                </c:pt>
                <c:pt idx="9669">
                  <c:v>927.3999633789062</c:v>
                </c:pt>
                <c:pt idx="9670">
                  <c:v>927.5</c:v>
                </c:pt>
                <c:pt idx="9671">
                  <c:v>927.5999755859374</c:v>
                </c:pt>
                <c:pt idx="9672">
                  <c:v>927.7000122070315</c:v>
                </c:pt>
                <c:pt idx="9673">
                  <c:v>927.7999877929684</c:v>
                </c:pt>
                <c:pt idx="9674">
                  <c:v>927.8999633789062</c:v>
                </c:pt>
                <c:pt idx="9675">
                  <c:v>928.0</c:v>
                </c:pt>
                <c:pt idx="9676">
                  <c:v>928.0999755859374</c:v>
                </c:pt>
                <c:pt idx="9677">
                  <c:v>928.2000122070315</c:v>
                </c:pt>
                <c:pt idx="9678">
                  <c:v>928.2999877929684</c:v>
                </c:pt>
                <c:pt idx="9679">
                  <c:v>928.3999633789062</c:v>
                </c:pt>
                <c:pt idx="9680">
                  <c:v>928.5</c:v>
                </c:pt>
                <c:pt idx="9681">
                  <c:v>928.5999755859374</c:v>
                </c:pt>
                <c:pt idx="9682">
                  <c:v>928.7000122070315</c:v>
                </c:pt>
                <c:pt idx="9683">
                  <c:v>928.7999877929684</c:v>
                </c:pt>
                <c:pt idx="9684">
                  <c:v>928.8999633789062</c:v>
                </c:pt>
                <c:pt idx="9685">
                  <c:v>929.0</c:v>
                </c:pt>
                <c:pt idx="9686">
                  <c:v>929.0999755859374</c:v>
                </c:pt>
                <c:pt idx="9687">
                  <c:v>929.2000122070315</c:v>
                </c:pt>
                <c:pt idx="9688">
                  <c:v>929.2999877929684</c:v>
                </c:pt>
                <c:pt idx="9689">
                  <c:v>929.3999633789062</c:v>
                </c:pt>
                <c:pt idx="9690">
                  <c:v>929.5</c:v>
                </c:pt>
                <c:pt idx="9691">
                  <c:v>929.5999755859374</c:v>
                </c:pt>
                <c:pt idx="9692">
                  <c:v>929.7000122070315</c:v>
                </c:pt>
                <c:pt idx="9693">
                  <c:v>929.7999877929684</c:v>
                </c:pt>
                <c:pt idx="9694">
                  <c:v>929.8999633789062</c:v>
                </c:pt>
                <c:pt idx="9695">
                  <c:v>930.0</c:v>
                </c:pt>
                <c:pt idx="9696">
                  <c:v>930.0999755859374</c:v>
                </c:pt>
                <c:pt idx="9697">
                  <c:v>930.2000122070315</c:v>
                </c:pt>
                <c:pt idx="9698">
                  <c:v>930.2999877929684</c:v>
                </c:pt>
                <c:pt idx="9699">
                  <c:v>930.3999633789062</c:v>
                </c:pt>
                <c:pt idx="9700">
                  <c:v>930.5</c:v>
                </c:pt>
                <c:pt idx="9701">
                  <c:v>930.5999755859374</c:v>
                </c:pt>
                <c:pt idx="9702">
                  <c:v>930.7000122070315</c:v>
                </c:pt>
                <c:pt idx="9703">
                  <c:v>930.7999877929684</c:v>
                </c:pt>
                <c:pt idx="9704">
                  <c:v>930.8999633789062</c:v>
                </c:pt>
                <c:pt idx="9705">
                  <c:v>931.0</c:v>
                </c:pt>
                <c:pt idx="9706">
                  <c:v>931.0999755859374</c:v>
                </c:pt>
                <c:pt idx="9707">
                  <c:v>931.2000122070315</c:v>
                </c:pt>
                <c:pt idx="9708">
                  <c:v>931.2999877929684</c:v>
                </c:pt>
                <c:pt idx="9709">
                  <c:v>931.3999633789062</c:v>
                </c:pt>
                <c:pt idx="9710">
                  <c:v>931.5</c:v>
                </c:pt>
                <c:pt idx="9711">
                  <c:v>931.5999755859374</c:v>
                </c:pt>
                <c:pt idx="9712">
                  <c:v>931.7000122070315</c:v>
                </c:pt>
                <c:pt idx="9713">
                  <c:v>931.7999877929684</c:v>
                </c:pt>
                <c:pt idx="9714">
                  <c:v>931.8999633789062</c:v>
                </c:pt>
                <c:pt idx="9715">
                  <c:v>932.0</c:v>
                </c:pt>
                <c:pt idx="9716">
                  <c:v>932.0999755859374</c:v>
                </c:pt>
                <c:pt idx="9717">
                  <c:v>932.2000122070315</c:v>
                </c:pt>
                <c:pt idx="9718">
                  <c:v>932.2999877929684</c:v>
                </c:pt>
                <c:pt idx="9719">
                  <c:v>932.3999633789062</c:v>
                </c:pt>
                <c:pt idx="9720">
                  <c:v>932.5</c:v>
                </c:pt>
                <c:pt idx="9721">
                  <c:v>932.5999755859374</c:v>
                </c:pt>
                <c:pt idx="9722">
                  <c:v>932.7000122070315</c:v>
                </c:pt>
                <c:pt idx="9723">
                  <c:v>932.7999877929684</c:v>
                </c:pt>
                <c:pt idx="9724">
                  <c:v>932.8999633789062</c:v>
                </c:pt>
                <c:pt idx="9725">
                  <c:v>933.0</c:v>
                </c:pt>
                <c:pt idx="9726">
                  <c:v>933.0999755859374</c:v>
                </c:pt>
                <c:pt idx="9727">
                  <c:v>933.2000122070315</c:v>
                </c:pt>
                <c:pt idx="9728">
                  <c:v>933.2999877929684</c:v>
                </c:pt>
                <c:pt idx="9729">
                  <c:v>933.3999633789062</c:v>
                </c:pt>
                <c:pt idx="9730">
                  <c:v>933.5</c:v>
                </c:pt>
                <c:pt idx="9731">
                  <c:v>933.5999755859374</c:v>
                </c:pt>
                <c:pt idx="9732">
                  <c:v>933.7000122070315</c:v>
                </c:pt>
                <c:pt idx="9733">
                  <c:v>933.7999877929684</c:v>
                </c:pt>
                <c:pt idx="9734">
                  <c:v>933.8999633789062</c:v>
                </c:pt>
                <c:pt idx="9735">
                  <c:v>934.0</c:v>
                </c:pt>
                <c:pt idx="9736">
                  <c:v>934.0999755859374</c:v>
                </c:pt>
                <c:pt idx="9737">
                  <c:v>934.2000122070315</c:v>
                </c:pt>
                <c:pt idx="9738">
                  <c:v>934.2999877929684</c:v>
                </c:pt>
                <c:pt idx="9739">
                  <c:v>934.3999633789062</c:v>
                </c:pt>
                <c:pt idx="9740">
                  <c:v>934.5</c:v>
                </c:pt>
                <c:pt idx="9741">
                  <c:v>934.5999755859374</c:v>
                </c:pt>
                <c:pt idx="9742">
                  <c:v>934.7000122070315</c:v>
                </c:pt>
                <c:pt idx="9743">
                  <c:v>934.7999877929684</c:v>
                </c:pt>
                <c:pt idx="9744">
                  <c:v>934.8999633789062</c:v>
                </c:pt>
                <c:pt idx="9745">
                  <c:v>935.0</c:v>
                </c:pt>
                <c:pt idx="9746">
                  <c:v>935.0999755859374</c:v>
                </c:pt>
                <c:pt idx="9747">
                  <c:v>935.2000122070315</c:v>
                </c:pt>
                <c:pt idx="9748">
                  <c:v>935.2999877929684</c:v>
                </c:pt>
                <c:pt idx="9749">
                  <c:v>935.3999633789062</c:v>
                </c:pt>
                <c:pt idx="9750">
                  <c:v>935.5</c:v>
                </c:pt>
                <c:pt idx="9751">
                  <c:v>935.5999755859374</c:v>
                </c:pt>
                <c:pt idx="9752">
                  <c:v>935.7000122070315</c:v>
                </c:pt>
                <c:pt idx="9753">
                  <c:v>935.7999877929684</c:v>
                </c:pt>
                <c:pt idx="9754">
                  <c:v>935.8999633789062</c:v>
                </c:pt>
                <c:pt idx="9755">
                  <c:v>936.0</c:v>
                </c:pt>
                <c:pt idx="9756">
                  <c:v>936.0999755859374</c:v>
                </c:pt>
                <c:pt idx="9757">
                  <c:v>936.2000122070315</c:v>
                </c:pt>
                <c:pt idx="9758">
                  <c:v>936.2999877929684</c:v>
                </c:pt>
                <c:pt idx="9759">
                  <c:v>936.3999633789062</c:v>
                </c:pt>
                <c:pt idx="9760">
                  <c:v>936.5</c:v>
                </c:pt>
                <c:pt idx="9761">
                  <c:v>936.5999755859374</c:v>
                </c:pt>
                <c:pt idx="9762">
                  <c:v>936.7000122070315</c:v>
                </c:pt>
                <c:pt idx="9763">
                  <c:v>936.7999877929684</c:v>
                </c:pt>
                <c:pt idx="9764">
                  <c:v>936.8999633789062</c:v>
                </c:pt>
                <c:pt idx="9765">
                  <c:v>937.0</c:v>
                </c:pt>
                <c:pt idx="9766">
                  <c:v>937.0999755859374</c:v>
                </c:pt>
                <c:pt idx="9767">
                  <c:v>937.2000122070315</c:v>
                </c:pt>
                <c:pt idx="9768">
                  <c:v>937.2999877929684</c:v>
                </c:pt>
                <c:pt idx="9769">
                  <c:v>937.3999633789062</c:v>
                </c:pt>
                <c:pt idx="9770">
                  <c:v>937.5</c:v>
                </c:pt>
                <c:pt idx="9771">
                  <c:v>937.5999755859374</c:v>
                </c:pt>
                <c:pt idx="9772">
                  <c:v>937.7000122070315</c:v>
                </c:pt>
                <c:pt idx="9773">
                  <c:v>937.7999877929684</c:v>
                </c:pt>
                <c:pt idx="9774">
                  <c:v>937.8999633789062</c:v>
                </c:pt>
                <c:pt idx="9775">
                  <c:v>938.0</c:v>
                </c:pt>
                <c:pt idx="9776">
                  <c:v>938.0999755859374</c:v>
                </c:pt>
                <c:pt idx="9777">
                  <c:v>938.2000122070315</c:v>
                </c:pt>
                <c:pt idx="9778">
                  <c:v>938.2999877929684</c:v>
                </c:pt>
                <c:pt idx="9779">
                  <c:v>938.3999633789062</c:v>
                </c:pt>
                <c:pt idx="9780">
                  <c:v>938.5</c:v>
                </c:pt>
                <c:pt idx="9781">
                  <c:v>938.5999755859374</c:v>
                </c:pt>
                <c:pt idx="9782">
                  <c:v>938.7000122070315</c:v>
                </c:pt>
                <c:pt idx="9783">
                  <c:v>938.7999877929684</c:v>
                </c:pt>
                <c:pt idx="9784">
                  <c:v>938.8999633789062</c:v>
                </c:pt>
                <c:pt idx="9785">
                  <c:v>939.0</c:v>
                </c:pt>
                <c:pt idx="9786">
                  <c:v>939.0999755859374</c:v>
                </c:pt>
                <c:pt idx="9787">
                  <c:v>939.2000122070315</c:v>
                </c:pt>
                <c:pt idx="9788">
                  <c:v>939.2999877929684</c:v>
                </c:pt>
                <c:pt idx="9789">
                  <c:v>939.3999633789062</c:v>
                </c:pt>
                <c:pt idx="9790">
                  <c:v>939.5</c:v>
                </c:pt>
                <c:pt idx="9791">
                  <c:v>939.5999755859374</c:v>
                </c:pt>
                <c:pt idx="9792">
                  <c:v>939.7000122070315</c:v>
                </c:pt>
                <c:pt idx="9793">
                  <c:v>939.7999877929684</c:v>
                </c:pt>
                <c:pt idx="9794">
                  <c:v>939.8999633789062</c:v>
                </c:pt>
                <c:pt idx="9795">
                  <c:v>940.0</c:v>
                </c:pt>
                <c:pt idx="9796">
                  <c:v>940.0999755859374</c:v>
                </c:pt>
                <c:pt idx="9797">
                  <c:v>940.2000122070315</c:v>
                </c:pt>
                <c:pt idx="9798">
                  <c:v>940.2999877929684</c:v>
                </c:pt>
                <c:pt idx="9799">
                  <c:v>940.3999633789062</c:v>
                </c:pt>
                <c:pt idx="9800">
                  <c:v>940.5</c:v>
                </c:pt>
                <c:pt idx="9801">
                  <c:v>940.5999755859374</c:v>
                </c:pt>
                <c:pt idx="9802">
                  <c:v>940.7000122070315</c:v>
                </c:pt>
                <c:pt idx="9803">
                  <c:v>940.7999877929684</c:v>
                </c:pt>
                <c:pt idx="9804">
                  <c:v>940.8999633789062</c:v>
                </c:pt>
                <c:pt idx="9805">
                  <c:v>941.0</c:v>
                </c:pt>
                <c:pt idx="9806">
                  <c:v>941.0999755859374</c:v>
                </c:pt>
                <c:pt idx="9807">
                  <c:v>941.2000122070315</c:v>
                </c:pt>
                <c:pt idx="9808">
                  <c:v>941.2999877929684</c:v>
                </c:pt>
                <c:pt idx="9809">
                  <c:v>941.3999633789062</c:v>
                </c:pt>
                <c:pt idx="9810">
                  <c:v>941.5</c:v>
                </c:pt>
                <c:pt idx="9811">
                  <c:v>941.5999755859374</c:v>
                </c:pt>
                <c:pt idx="9812">
                  <c:v>941.7000122070315</c:v>
                </c:pt>
                <c:pt idx="9813">
                  <c:v>941.7999877929684</c:v>
                </c:pt>
                <c:pt idx="9814">
                  <c:v>941.8999633789062</c:v>
                </c:pt>
                <c:pt idx="9815">
                  <c:v>942.0</c:v>
                </c:pt>
                <c:pt idx="9816">
                  <c:v>942.0999755859374</c:v>
                </c:pt>
                <c:pt idx="9817">
                  <c:v>942.2000122070315</c:v>
                </c:pt>
                <c:pt idx="9818">
                  <c:v>942.2999877929684</c:v>
                </c:pt>
                <c:pt idx="9819">
                  <c:v>942.3999633789062</c:v>
                </c:pt>
                <c:pt idx="9820">
                  <c:v>942.5</c:v>
                </c:pt>
                <c:pt idx="9821">
                  <c:v>942.5999755859374</c:v>
                </c:pt>
                <c:pt idx="9822">
                  <c:v>942.7000122070315</c:v>
                </c:pt>
                <c:pt idx="9823">
                  <c:v>942.7999877929684</c:v>
                </c:pt>
                <c:pt idx="9824">
                  <c:v>942.8999633789062</c:v>
                </c:pt>
                <c:pt idx="9825">
                  <c:v>943.0</c:v>
                </c:pt>
                <c:pt idx="9826">
                  <c:v>943.0999755859374</c:v>
                </c:pt>
                <c:pt idx="9827">
                  <c:v>943.2000122070315</c:v>
                </c:pt>
                <c:pt idx="9828">
                  <c:v>943.2999877929684</c:v>
                </c:pt>
                <c:pt idx="9829">
                  <c:v>943.3999633789062</c:v>
                </c:pt>
                <c:pt idx="9830">
                  <c:v>943.5</c:v>
                </c:pt>
                <c:pt idx="9831">
                  <c:v>943.5999755859374</c:v>
                </c:pt>
                <c:pt idx="9832">
                  <c:v>943.7000122070315</c:v>
                </c:pt>
                <c:pt idx="9833">
                  <c:v>943.7999877929684</c:v>
                </c:pt>
                <c:pt idx="9834">
                  <c:v>943.8999633789062</c:v>
                </c:pt>
                <c:pt idx="9835">
                  <c:v>944.0</c:v>
                </c:pt>
                <c:pt idx="9836">
                  <c:v>944.0999755859374</c:v>
                </c:pt>
                <c:pt idx="9837">
                  <c:v>944.2000122070315</c:v>
                </c:pt>
                <c:pt idx="9838">
                  <c:v>944.2999877929684</c:v>
                </c:pt>
                <c:pt idx="9839">
                  <c:v>944.3999633789062</c:v>
                </c:pt>
                <c:pt idx="9840">
                  <c:v>944.5</c:v>
                </c:pt>
                <c:pt idx="9841">
                  <c:v>944.5999755859374</c:v>
                </c:pt>
                <c:pt idx="9842">
                  <c:v>944.7000122070315</c:v>
                </c:pt>
                <c:pt idx="9843">
                  <c:v>944.7999877929684</c:v>
                </c:pt>
                <c:pt idx="9844">
                  <c:v>944.8999633789062</c:v>
                </c:pt>
                <c:pt idx="9845">
                  <c:v>945.0</c:v>
                </c:pt>
                <c:pt idx="9846">
                  <c:v>945.0999755859374</c:v>
                </c:pt>
                <c:pt idx="9847">
                  <c:v>945.2000122070315</c:v>
                </c:pt>
                <c:pt idx="9848">
                  <c:v>945.2999877929684</c:v>
                </c:pt>
                <c:pt idx="9849">
                  <c:v>945.3999633789062</c:v>
                </c:pt>
                <c:pt idx="9850">
                  <c:v>945.5</c:v>
                </c:pt>
                <c:pt idx="9851">
                  <c:v>945.5999755859374</c:v>
                </c:pt>
                <c:pt idx="9852">
                  <c:v>945.7000122070315</c:v>
                </c:pt>
                <c:pt idx="9853">
                  <c:v>945.7999877929684</c:v>
                </c:pt>
                <c:pt idx="9854">
                  <c:v>945.8999633789062</c:v>
                </c:pt>
                <c:pt idx="9855">
                  <c:v>946.0</c:v>
                </c:pt>
                <c:pt idx="9856">
                  <c:v>946.0999755859374</c:v>
                </c:pt>
                <c:pt idx="9857">
                  <c:v>946.2000122070315</c:v>
                </c:pt>
                <c:pt idx="9858">
                  <c:v>946.2999877929684</c:v>
                </c:pt>
                <c:pt idx="9859">
                  <c:v>946.3999633789062</c:v>
                </c:pt>
                <c:pt idx="9860">
                  <c:v>946.5</c:v>
                </c:pt>
                <c:pt idx="9861">
                  <c:v>946.5999755859374</c:v>
                </c:pt>
                <c:pt idx="9862">
                  <c:v>946.7000122070315</c:v>
                </c:pt>
                <c:pt idx="9863">
                  <c:v>946.7999877929684</c:v>
                </c:pt>
                <c:pt idx="9864">
                  <c:v>946.8999633789062</c:v>
                </c:pt>
                <c:pt idx="9865">
                  <c:v>947.0</c:v>
                </c:pt>
                <c:pt idx="9866">
                  <c:v>947.0999755859374</c:v>
                </c:pt>
                <c:pt idx="9867">
                  <c:v>947.2000122070315</c:v>
                </c:pt>
                <c:pt idx="9868">
                  <c:v>947.2999877929684</c:v>
                </c:pt>
                <c:pt idx="9869">
                  <c:v>947.3999633789062</c:v>
                </c:pt>
                <c:pt idx="9870">
                  <c:v>947.5</c:v>
                </c:pt>
                <c:pt idx="9871">
                  <c:v>947.5999755859374</c:v>
                </c:pt>
                <c:pt idx="9872">
                  <c:v>947.7000122070315</c:v>
                </c:pt>
                <c:pt idx="9873">
                  <c:v>947.7999877929684</c:v>
                </c:pt>
                <c:pt idx="9874">
                  <c:v>947.8999633789062</c:v>
                </c:pt>
                <c:pt idx="9875">
                  <c:v>948.0</c:v>
                </c:pt>
                <c:pt idx="9876">
                  <c:v>948.0999755859374</c:v>
                </c:pt>
                <c:pt idx="9877">
                  <c:v>948.2000122070315</c:v>
                </c:pt>
                <c:pt idx="9878">
                  <c:v>948.2999877929684</c:v>
                </c:pt>
                <c:pt idx="9879">
                  <c:v>948.3999633789062</c:v>
                </c:pt>
                <c:pt idx="9880">
                  <c:v>948.5</c:v>
                </c:pt>
                <c:pt idx="9881">
                  <c:v>948.5999755859374</c:v>
                </c:pt>
                <c:pt idx="9882">
                  <c:v>948.7000122070315</c:v>
                </c:pt>
                <c:pt idx="9883">
                  <c:v>948.7999877929684</c:v>
                </c:pt>
                <c:pt idx="9884">
                  <c:v>948.8999633789062</c:v>
                </c:pt>
                <c:pt idx="9885">
                  <c:v>949.0</c:v>
                </c:pt>
                <c:pt idx="9886">
                  <c:v>949.0999755859374</c:v>
                </c:pt>
                <c:pt idx="9887">
                  <c:v>949.2000122070315</c:v>
                </c:pt>
                <c:pt idx="9888">
                  <c:v>949.2999877929684</c:v>
                </c:pt>
                <c:pt idx="9889">
                  <c:v>949.3999633789062</c:v>
                </c:pt>
                <c:pt idx="9890">
                  <c:v>949.5</c:v>
                </c:pt>
                <c:pt idx="9891">
                  <c:v>949.5999755859374</c:v>
                </c:pt>
                <c:pt idx="9892">
                  <c:v>949.7000122070315</c:v>
                </c:pt>
                <c:pt idx="9893">
                  <c:v>949.7999877929684</c:v>
                </c:pt>
                <c:pt idx="9894">
                  <c:v>949.8999633789062</c:v>
                </c:pt>
                <c:pt idx="9895">
                  <c:v>950.0</c:v>
                </c:pt>
                <c:pt idx="9896">
                  <c:v>950.0999755859374</c:v>
                </c:pt>
                <c:pt idx="9897">
                  <c:v>950.2000122070315</c:v>
                </c:pt>
                <c:pt idx="9898">
                  <c:v>950.2999877929684</c:v>
                </c:pt>
                <c:pt idx="9899">
                  <c:v>950.3999633789062</c:v>
                </c:pt>
                <c:pt idx="9900">
                  <c:v>950.5</c:v>
                </c:pt>
                <c:pt idx="9901">
                  <c:v>950.5999755859374</c:v>
                </c:pt>
                <c:pt idx="9902">
                  <c:v>950.7000122070315</c:v>
                </c:pt>
                <c:pt idx="9903">
                  <c:v>950.7999877929684</c:v>
                </c:pt>
                <c:pt idx="9904">
                  <c:v>950.8999633789062</c:v>
                </c:pt>
                <c:pt idx="9905">
                  <c:v>951.0</c:v>
                </c:pt>
                <c:pt idx="9906">
                  <c:v>951.0999755859374</c:v>
                </c:pt>
                <c:pt idx="9907">
                  <c:v>951.2000122070315</c:v>
                </c:pt>
                <c:pt idx="9908">
                  <c:v>951.2999877929684</c:v>
                </c:pt>
                <c:pt idx="9909">
                  <c:v>951.3999633789062</c:v>
                </c:pt>
                <c:pt idx="9910">
                  <c:v>951.5</c:v>
                </c:pt>
                <c:pt idx="9911">
                  <c:v>951.5999755859374</c:v>
                </c:pt>
                <c:pt idx="9912">
                  <c:v>951.7000122070315</c:v>
                </c:pt>
                <c:pt idx="9913">
                  <c:v>951.7999877929684</c:v>
                </c:pt>
                <c:pt idx="9914">
                  <c:v>951.8999633789062</c:v>
                </c:pt>
                <c:pt idx="9915">
                  <c:v>952.0</c:v>
                </c:pt>
                <c:pt idx="9916">
                  <c:v>952.0999755859374</c:v>
                </c:pt>
                <c:pt idx="9917">
                  <c:v>952.2000122070315</c:v>
                </c:pt>
                <c:pt idx="9918">
                  <c:v>952.2999877929684</c:v>
                </c:pt>
                <c:pt idx="9919">
                  <c:v>952.3999633789062</c:v>
                </c:pt>
                <c:pt idx="9920">
                  <c:v>952.5</c:v>
                </c:pt>
                <c:pt idx="9921">
                  <c:v>952.5999755859374</c:v>
                </c:pt>
                <c:pt idx="9922">
                  <c:v>952.7000122070315</c:v>
                </c:pt>
                <c:pt idx="9923">
                  <c:v>952.7999877929684</c:v>
                </c:pt>
                <c:pt idx="9924">
                  <c:v>952.8999633789062</c:v>
                </c:pt>
                <c:pt idx="9925">
                  <c:v>953.0</c:v>
                </c:pt>
                <c:pt idx="9926">
                  <c:v>953.0999755859374</c:v>
                </c:pt>
                <c:pt idx="9927">
                  <c:v>953.2000122070315</c:v>
                </c:pt>
                <c:pt idx="9928">
                  <c:v>953.2999877929684</c:v>
                </c:pt>
                <c:pt idx="9929">
                  <c:v>953.3999633789062</c:v>
                </c:pt>
                <c:pt idx="9930">
                  <c:v>953.5</c:v>
                </c:pt>
                <c:pt idx="9931">
                  <c:v>953.5999755859374</c:v>
                </c:pt>
                <c:pt idx="9932">
                  <c:v>953.7000122070315</c:v>
                </c:pt>
                <c:pt idx="9933">
                  <c:v>953.7999877929684</c:v>
                </c:pt>
                <c:pt idx="9934">
                  <c:v>953.8999633789062</c:v>
                </c:pt>
                <c:pt idx="9935">
                  <c:v>954.0</c:v>
                </c:pt>
                <c:pt idx="9936">
                  <c:v>954.0999755859374</c:v>
                </c:pt>
                <c:pt idx="9937">
                  <c:v>954.2000122070315</c:v>
                </c:pt>
                <c:pt idx="9938">
                  <c:v>954.2999877929684</c:v>
                </c:pt>
                <c:pt idx="9939">
                  <c:v>954.3999633789062</c:v>
                </c:pt>
                <c:pt idx="9940">
                  <c:v>954.5</c:v>
                </c:pt>
                <c:pt idx="9941">
                  <c:v>954.5999755859374</c:v>
                </c:pt>
                <c:pt idx="9942">
                  <c:v>954.7000122070315</c:v>
                </c:pt>
                <c:pt idx="9943">
                  <c:v>954.7999877929684</c:v>
                </c:pt>
                <c:pt idx="9944">
                  <c:v>954.8999633789062</c:v>
                </c:pt>
                <c:pt idx="9945">
                  <c:v>955.0</c:v>
                </c:pt>
                <c:pt idx="9946">
                  <c:v>955.0999755859374</c:v>
                </c:pt>
                <c:pt idx="9947">
                  <c:v>955.2000122070315</c:v>
                </c:pt>
                <c:pt idx="9948">
                  <c:v>955.2999877929684</c:v>
                </c:pt>
                <c:pt idx="9949">
                  <c:v>955.3999633789062</c:v>
                </c:pt>
                <c:pt idx="9950">
                  <c:v>955.5</c:v>
                </c:pt>
                <c:pt idx="9951">
                  <c:v>955.5999755859374</c:v>
                </c:pt>
                <c:pt idx="9952">
                  <c:v>955.7000122070315</c:v>
                </c:pt>
                <c:pt idx="9953">
                  <c:v>955.7999877929684</c:v>
                </c:pt>
                <c:pt idx="9954">
                  <c:v>955.8999633789062</c:v>
                </c:pt>
                <c:pt idx="9955">
                  <c:v>956.0</c:v>
                </c:pt>
                <c:pt idx="9956">
                  <c:v>956.0999755859374</c:v>
                </c:pt>
                <c:pt idx="9957">
                  <c:v>956.2000122070315</c:v>
                </c:pt>
                <c:pt idx="9958">
                  <c:v>956.2999877929684</c:v>
                </c:pt>
                <c:pt idx="9959">
                  <c:v>956.3999633789062</c:v>
                </c:pt>
                <c:pt idx="9960">
                  <c:v>956.5</c:v>
                </c:pt>
                <c:pt idx="9961">
                  <c:v>956.5999755859374</c:v>
                </c:pt>
                <c:pt idx="9962">
                  <c:v>956.7000122070315</c:v>
                </c:pt>
                <c:pt idx="9963">
                  <c:v>956.7999877929684</c:v>
                </c:pt>
                <c:pt idx="9964">
                  <c:v>956.8999633789062</c:v>
                </c:pt>
                <c:pt idx="9965">
                  <c:v>957.0</c:v>
                </c:pt>
                <c:pt idx="9966">
                  <c:v>957.0999755859374</c:v>
                </c:pt>
                <c:pt idx="9967">
                  <c:v>957.2000122070315</c:v>
                </c:pt>
                <c:pt idx="9968">
                  <c:v>957.2999877929684</c:v>
                </c:pt>
                <c:pt idx="9969">
                  <c:v>957.3999633789062</c:v>
                </c:pt>
                <c:pt idx="9970">
                  <c:v>957.5</c:v>
                </c:pt>
                <c:pt idx="9971">
                  <c:v>957.5999755859374</c:v>
                </c:pt>
                <c:pt idx="9972">
                  <c:v>957.7000122070315</c:v>
                </c:pt>
                <c:pt idx="9973">
                  <c:v>957.7999877929684</c:v>
                </c:pt>
                <c:pt idx="9974">
                  <c:v>957.8999633789062</c:v>
                </c:pt>
                <c:pt idx="9975">
                  <c:v>958.0</c:v>
                </c:pt>
                <c:pt idx="9976">
                  <c:v>958.0999755859374</c:v>
                </c:pt>
                <c:pt idx="9977">
                  <c:v>958.2000122070315</c:v>
                </c:pt>
                <c:pt idx="9978">
                  <c:v>958.2999877929684</c:v>
                </c:pt>
                <c:pt idx="9979">
                  <c:v>958.3999633789062</c:v>
                </c:pt>
                <c:pt idx="9980">
                  <c:v>958.5</c:v>
                </c:pt>
                <c:pt idx="9981">
                  <c:v>958.5999755859374</c:v>
                </c:pt>
                <c:pt idx="9982">
                  <c:v>958.7000122070315</c:v>
                </c:pt>
                <c:pt idx="9983">
                  <c:v>958.7999877929684</c:v>
                </c:pt>
                <c:pt idx="9984">
                  <c:v>958.8999633789062</c:v>
                </c:pt>
                <c:pt idx="9985">
                  <c:v>959.0</c:v>
                </c:pt>
                <c:pt idx="9986">
                  <c:v>959.0999755859374</c:v>
                </c:pt>
                <c:pt idx="9987">
                  <c:v>959.2000122070315</c:v>
                </c:pt>
                <c:pt idx="9988">
                  <c:v>959.2999877929684</c:v>
                </c:pt>
                <c:pt idx="9989">
                  <c:v>959.3999633789062</c:v>
                </c:pt>
                <c:pt idx="9990">
                  <c:v>959.5</c:v>
                </c:pt>
                <c:pt idx="9991">
                  <c:v>959.5999755859374</c:v>
                </c:pt>
                <c:pt idx="9992">
                  <c:v>959.7000122070315</c:v>
                </c:pt>
                <c:pt idx="9993">
                  <c:v>959.7999877929684</c:v>
                </c:pt>
                <c:pt idx="9994">
                  <c:v>959.8999633789062</c:v>
                </c:pt>
                <c:pt idx="9995">
                  <c:v>960.0</c:v>
                </c:pt>
                <c:pt idx="9996">
                  <c:v>960.0999755859374</c:v>
                </c:pt>
                <c:pt idx="9997">
                  <c:v>960.2000122070315</c:v>
                </c:pt>
                <c:pt idx="9998">
                  <c:v>960.2999877929684</c:v>
                </c:pt>
                <c:pt idx="9999">
                  <c:v>960.3999633789062</c:v>
                </c:pt>
                <c:pt idx="10000">
                  <c:v>960.5</c:v>
                </c:pt>
                <c:pt idx="10001">
                  <c:v>960.5999755859374</c:v>
                </c:pt>
                <c:pt idx="10002">
                  <c:v>960.7000122070315</c:v>
                </c:pt>
                <c:pt idx="10003">
                  <c:v>960.7999877929684</c:v>
                </c:pt>
                <c:pt idx="10004">
                  <c:v>960.8999633789062</c:v>
                </c:pt>
                <c:pt idx="10005">
                  <c:v>961.0</c:v>
                </c:pt>
                <c:pt idx="10006">
                  <c:v>961.0999755859374</c:v>
                </c:pt>
                <c:pt idx="10007">
                  <c:v>961.2000122070315</c:v>
                </c:pt>
                <c:pt idx="10008">
                  <c:v>961.2999877929684</c:v>
                </c:pt>
                <c:pt idx="10009">
                  <c:v>961.3999633789062</c:v>
                </c:pt>
                <c:pt idx="10010">
                  <c:v>961.5</c:v>
                </c:pt>
                <c:pt idx="10011">
                  <c:v>961.5999755859374</c:v>
                </c:pt>
                <c:pt idx="10012">
                  <c:v>961.7000122070315</c:v>
                </c:pt>
                <c:pt idx="10013">
                  <c:v>961.7999877929684</c:v>
                </c:pt>
                <c:pt idx="10014">
                  <c:v>961.8999633789062</c:v>
                </c:pt>
                <c:pt idx="10015">
                  <c:v>962.0</c:v>
                </c:pt>
                <c:pt idx="10016">
                  <c:v>962.0999755859374</c:v>
                </c:pt>
                <c:pt idx="10017">
                  <c:v>962.2000122070315</c:v>
                </c:pt>
                <c:pt idx="10018">
                  <c:v>962.2999877929684</c:v>
                </c:pt>
                <c:pt idx="10019">
                  <c:v>962.3999633789062</c:v>
                </c:pt>
                <c:pt idx="10020">
                  <c:v>962.5</c:v>
                </c:pt>
                <c:pt idx="10021">
                  <c:v>962.5999755859374</c:v>
                </c:pt>
                <c:pt idx="10022">
                  <c:v>962.7000122070315</c:v>
                </c:pt>
                <c:pt idx="10023">
                  <c:v>962.7999877929684</c:v>
                </c:pt>
                <c:pt idx="10024">
                  <c:v>962.8999633789062</c:v>
                </c:pt>
                <c:pt idx="10025">
                  <c:v>963.0</c:v>
                </c:pt>
                <c:pt idx="10026">
                  <c:v>963.0999755859374</c:v>
                </c:pt>
                <c:pt idx="10027">
                  <c:v>963.2000122070315</c:v>
                </c:pt>
                <c:pt idx="10028">
                  <c:v>963.2999877929684</c:v>
                </c:pt>
                <c:pt idx="10029">
                  <c:v>963.3999633789062</c:v>
                </c:pt>
                <c:pt idx="10030">
                  <c:v>963.5</c:v>
                </c:pt>
                <c:pt idx="10031">
                  <c:v>963.5999755859374</c:v>
                </c:pt>
                <c:pt idx="10032">
                  <c:v>963.7000122070315</c:v>
                </c:pt>
                <c:pt idx="10033">
                  <c:v>963.7999877929684</c:v>
                </c:pt>
                <c:pt idx="10034">
                  <c:v>963.8999633789062</c:v>
                </c:pt>
                <c:pt idx="10035">
                  <c:v>964.0</c:v>
                </c:pt>
                <c:pt idx="10036">
                  <c:v>964.0999755859374</c:v>
                </c:pt>
                <c:pt idx="10037">
                  <c:v>964.2000122070315</c:v>
                </c:pt>
                <c:pt idx="10038">
                  <c:v>964.2999877929684</c:v>
                </c:pt>
                <c:pt idx="10039">
                  <c:v>964.3999633789062</c:v>
                </c:pt>
                <c:pt idx="10040">
                  <c:v>964.5</c:v>
                </c:pt>
                <c:pt idx="10041">
                  <c:v>964.5999755859374</c:v>
                </c:pt>
                <c:pt idx="10042">
                  <c:v>964.7000122070315</c:v>
                </c:pt>
                <c:pt idx="10043">
                  <c:v>964.7999877929684</c:v>
                </c:pt>
                <c:pt idx="10044">
                  <c:v>964.8999633789062</c:v>
                </c:pt>
                <c:pt idx="10045">
                  <c:v>965.0</c:v>
                </c:pt>
                <c:pt idx="10046">
                  <c:v>965.0999755859374</c:v>
                </c:pt>
                <c:pt idx="10047">
                  <c:v>965.2000122070315</c:v>
                </c:pt>
                <c:pt idx="10048">
                  <c:v>965.2999877929684</c:v>
                </c:pt>
                <c:pt idx="10049">
                  <c:v>965.3999633789062</c:v>
                </c:pt>
                <c:pt idx="10050">
                  <c:v>965.5</c:v>
                </c:pt>
                <c:pt idx="10051">
                  <c:v>965.5999755859374</c:v>
                </c:pt>
                <c:pt idx="10052">
                  <c:v>965.7000122070315</c:v>
                </c:pt>
                <c:pt idx="10053">
                  <c:v>965.7999877929684</c:v>
                </c:pt>
                <c:pt idx="10054">
                  <c:v>965.8999633789062</c:v>
                </c:pt>
                <c:pt idx="10055">
                  <c:v>966.0</c:v>
                </c:pt>
                <c:pt idx="10056">
                  <c:v>966.0999755859374</c:v>
                </c:pt>
                <c:pt idx="10057">
                  <c:v>966.2000122070315</c:v>
                </c:pt>
                <c:pt idx="10058">
                  <c:v>966.2999877929684</c:v>
                </c:pt>
                <c:pt idx="10059">
                  <c:v>966.3999633789062</c:v>
                </c:pt>
                <c:pt idx="10060">
                  <c:v>966.5</c:v>
                </c:pt>
                <c:pt idx="10061">
                  <c:v>966.5999755859374</c:v>
                </c:pt>
                <c:pt idx="10062">
                  <c:v>966.7000122070315</c:v>
                </c:pt>
                <c:pt idx="10063">
                  <c:v>966.7999877929684</c:v>
                </c:pt>
                <c:pt idx="10064">
                  <c:v>966.8999633789062</c:v>
                </c:pt>
                <c:pt idx="10065">
                  <c:v>967.0</c:v>
                </c:pt>
                <c:pt idx="10066">
                  <c:v>967.0999755859374</c:v>
                </c:pt>
                <c:pt idx="10067">
                  <c:v>967.2000122070315</c:v>
                </c:pt>
                <c:pt idx="10068">
                  <c:v>967.2999877929684</c:v>
                </c:pt>
                <c:pt idx="10069">
                  <c:v>967.3999633789062</c:v>
                </c:pt>
                <c:pt idx="10070">
                  <c:v>967.5</c:v>
                </c:pt>
                <c:pt idx="10071">
                  <c:v>967.5999755859374</c:v>
                </c:pt>
                <c:pt idx="10072">
                  <c:v>967.7000122070315</c:v>
                </c:pt>
                <c:pt idx="10073">
                  <c:v>967.7999877929684</c:v>
                </c:pt>
                <c:pt idx="10074">
                  <c:v>967.8999633789062</c:v>
                </c:pt>
                <c:pt idx="10075">
                  <c:v>968.0</c:v>
                </c:pt>
                <c:pt idx="10076">
                  <c:v>968.0999755859374</c:v>
                </c:pt>
                <c:pt idx="10077">
                  <c:v>968.2000122070315</c:v>
                </c:pt>
                <c:pt idx="10078">
                  <c:v>968.2999877929684</c:v>
                </c:pt>
                <c:pt idx="10079">
                  <c:v>968.3999633789062</c:v>
                </c:pt>
                <c:pt idx="10080">
                  <c:v>968.5</c:v>
                </c:pt>
                <c:pt idx="10081">
                  <c:v>968.5999755859374</c:v>
                </c:pt>
                <c:pt idx="10082">
                  <c:v>968.7000122070315</c:v>
                </c:pt>
                <c:pt idx="10083">
                  <c:v>968.7999877929684</c:v>
                </c:pt>
                <c:pt idx="10084">
                  <c:v>968.8999633789062</c:v>
                </c:pt>
                <c:pt idx="10085">
                  <c:v>969.0</c:v>
                </c:pt>
                <c:pt idx="10086">
                  <c:v>969.0999755859374</c:v>
                </c:pt>
                <c:pt idx="10087">
                  <c:v>969.2000122070315</c:v>
                </c:pt>
                <c:pt idx="10088">
                  <c:v>969.2999877929684</c:v>
                </c:pt>
                <c:pt idx="10089">
                  <c:v>969.3999633789062</c:v>
                </c:pt>
                <c:pt idx="10090">
                  <c:v>969.5</c:v>
                </c:pt>
                <c:pt idx="10091">
                  <c:v>969.5999755859374</c:v>
                </c:pt>
                <c:pt idx="10092">
                  <c:v>969.7000122070315</c:v>
                </c:pt>
                <c:pt idx="10093">
                  <c:v>969.7999877929684</c:v>
                </c:pt>
                <c:pt idx="10094">
                  <c:v>969.8999633789062</c:v>
                </c:pt>
                <c:pt idx="10095">
                  <c:v>970.0</c:v>
                </c:pt>
                <c:pt idx="10096">
                  <c:v>970.0999755859374</c:v>
                </c:pt>
                <c:pt idx="10097">
                  <c:v>970.2000122070315</c:v>
                </c:pt>
                <c:pt idx="10098">
                  <c:v>970.2999877929684</c:v>
                </c:pt>
                <c:pt idx="10099">
                  <c:v>970.3999633789062</c:v>
                </c:pt>
                <c:pt idx="10100">
                  <c:v>970.5</c:v>
                </c:pt>
                <c:pt idx="10101">
                  <c:v>970.5999755859374</c:v>
                </c:pt>
                <c:pt idx="10102">
                  <c:v>970.7000122070315</c:v>
                </c:pt>
                <c:pt idx="10103">
                  <c:v>970.7999877929684</c:v>
                </c:pt>
                <c:pt idx="10104">
                  <c:v>970.8999633789062</c:v>
                </c:pt>
                <c:pt idx="10105">
                  <c:v>971.0</c:v>
                </c:pt>
                <c:pt idx="10106">
                  <c:v>971.0999755859374</c:v>
                </c:pt>
                <c:pt idx="10107">
                  <c:v>971.2000122070315</c:v>
                </c:pt>
                <c:pt idx="10108">
                  <c:v>971.2999877929684</c:v>
                </c:pt>
                <c:pt idx="10109">
                  <c:v>971.3999633789062</c:v>
                </c:pt>
                <c:pt idx="10110">
                  <c:v>971.5</c:v>
                </c:pt>
                <c:pt idx="10111">
                  <c:v>971.5999755859374</c:v>
                </c:pt>
                <c:pt idx="10112">
                  <c:v>971.7000122070315</c:v>
                </c:pt>
                <c:pt idx="10113">
                  <c:v>971.7999877929684</c:v>
                </c:pt>
                <c:pt idx="10114">
                  <c:v>971.8999633789062</c:v>
                </c:pt>
                <c:pt idx="10115">
                  <c:v>972.0</c:v>
                </c:pt>
                <c:pt idx="10116">
                  <c:v>972.0999755859374</c:v>
                </c:pt>
                <c:pt idx="10117">
                  <c:v>972.2000122070315</c:v>
                </c:pt>
                <c:pt idx="10118">
                  <c:v>972.2999877929684</c:v>
                </c:pt>
                <c:pt idx="10119">
                  <c:v>972.3999633789062</c:v>
                </c:pt>
                <c:pt idx="10120">
                  <c:v>972.5</c:v>
                </c:pt>
                <c:pt idx="10121">
                  <c:v>972.5999755859374</c:v>
                </c:pt>
                <c:pt idx="10122">
                  <c:v>972.7000122070315</c:v>
                </c:pt>
                <c:pt idx="10123">
                  <c:v>972.7999877929684</c:v>
                </c:pt>
                <c:pt idx="10124">
                  <c:v>972.8999633789062</c:v>
                </c:pt>
                <c:pt idx="10125">
                  <c:v>973.0</c:v>
                </c:pt>
                <c:pt idx="10126">
                  <c:v>973.0999755859374</c:v>
                </c:pt>
                <c:pt idx="10127">
                  <c:v>973.2000122070315</c:v>
                </c:pt>
                <c:pt idx="10128">
                  <c:v>973.2999877929684</c:v>
                </c:pt>
                <c:pt idx="10129">
                  <c:v>973.3999633789062</c:v>
                </c:pt>
                <c:pt idx="10130">
                  <c:v>973.5</c:v>
                </c:pt>
                <c:pt idx="10131">
                  <c:v>973.5999755859374</c:v>
                </c:pt>
                <c:pt idx="10132">
                  <c:v>973.7000122070315</c:v>
                </c:pt>
                <c:pt idx="10133">
                  <c:v>973.7999877929684</c:v>
                </c:pt>
                <c:pt idx="10134">
                  <c:v>973.8999633789062</c:v>
                </c:pt>
                <c:pt idx="10135">
                  <c:v>974.0</c:v>
                </c:pt>
                <c:pt idx="10136">
                  <c:v>974.0999755859374</c:v>
                </c:pt>
                <c:pt idx="10137">
                  <c:v>974.2000122070315</c:v>
                </c:pt>
                <c:pt idx="10138">
                  <c:v>974.2999877929684</c:v>
                </c:pt>
                <c:pt idx="10139">
                  <c:v>974.3999633789062</c:v>
                </c:pt>
                <c:pt idx="10140">
                  <c:v>974.5</c:v>
                </c:pt>
                <c:pt idx="10141">
                  <c:v>974.5999755859374</c:v>
                </c:pt>
                <c:pt idx="10142">
                  <c:v>974.7000122070315</c:v>
                </c:pt>
                <c:pt idx="10143">
                  <c:v>974.7999877929684</c:v>
                </c:pt>
                <c:pt idx="10144">
                  <c:v>974.8999633789062</c:v>
                </c:pt>
                <c:pt idx="10145">
                  <c:v>975.0</c:v>
                </c:pt>
                <c:pt idx="10146">
                  <c:v>975.0999755859374</c:v>
                </c:pt>
                <c:pt idx="10147">
                  <c:v>975.2000122070315</c:v>
                </c:pt>
                <c:pt idx="10148">
                  <c:v>975.2999877929684</c:v>
                </c:pt>
                <c:pt idx="10149">
                  <c:v>975.3999633789062</c:v>
                </c:pt>
                <c:pt idx="10150">
                  <c:v>975.5</c:v>
                </c:pt>
                <c:pt idx="10151">
                  <c:v>975.5999755859374</c:v>
                </c:pt>
                <c:pt idx="10152">
                  <c:v>975.7000122070315</c:v>
                </c:pt>
                <c:pt idx="10153">
                  <c:v>975.7999877929684</c:v>
                </c:pt>
                <c:pt idx="10154">
                  <c:v>975.8999633789062</c:v>
                </c:pt>
                <c:pt idx="10155">
                  <c:v>976.0</c:v>
                </c:pt>
                <c:pt idx="10156">
                  <c:v>976.0999755859374</c:v>
                </c:pt>
                <c:pt idx="10157">
                  <c:v>976.2000122070315</c:v>
                </c:pt>
                <c:pt idx="10158">
                  <c:v>976.2999877929684</c:v>
                </c:pt>
                <c:pt idx="10159">
                  <c:v>976.3999633789062</c:v>
                </c:pt>
                <c:pt idx="10160">
                  <c:v>976.5</c:v>
                </c:pt>
                <c:pt idx="10161">
                  <c:v>976.5999755859374</c:v>
                </c:pt>
                <c:pt idx="10162">
                  <c:v>976.7000122070315</c:v>
                </c:pt>
                <c:pt idx="10163">
                  <c:v>976.7999877929684</c:v>
                </c:pt>
                <c:pt idx="10164">
                  <c:v>976.8999633789062</c:v>
                </c:pt>
                <c:pt idx="10165">
                  <c:v>977.0</c:v>
                </c:pt>
                <c:pt idx="10166">
                  <c:v>977.0999755859374</c:v>
                </c:pt>
                <c:pt idx="10167">
                  <c:v>977.2000122070315</c:v>
                </c:pt>
                <c:pt idx="10168">
                  <c:v>977.2999877929684</c:v>
                </c:pt>
                <c:pt idx="10169">
                  <c:v>977.3999633789062</c:v>
                </c:pt>
                <c:pt idx="10170">
                  <c:v>977.5</c:v>
                </c:pt>
                <c:pt idx="10171">
                  <c:v>977.5999755859374</c:v>
                </c:pt>
                <c:pt idx="10172">
                  <c:v>977.7000122070315</c:v>
                </c:pt>
                <c:pt idx="10173">
                  <c:v>977.7999877929684</c:v>
                </c:pt>
                <c:pt idx="10174">
                  <c:v>977.8999633789062</c:v>
                </c:pt>
                <c:pt idx="10175">
                  <c:v>978.0</c:v>
                </c:pt>
                <c:pt idx="10176">
                  <c:v>978.0999755859374</c:v>
                </c:pt>
                <c:pt idx="10177">
                  <c:v>978.2000122070315</c:v>
                </c:pt>
                <c:pt idx="10178">
                  <c:v>978.2999877929684</c:v>
                </c:pt>
                <c:pt idx="10179">
                  <c:v>978.3999633789062</c:v>
                </c:pt>
                <c:pt idx="10180">
                  <c:v>978.5</c:v>
                </c:pt>
                <c:pt idx="10181">
                  <c:v>978.5999755859374</c:v>
                </c:pt>
                <c:pt idx="10182">
                  <c:v>978.7000122070315</c:v>
                </c:pt>
                <c:pt idx="10183">
                  <c:v>978.7999877929684</c:v>
                </c:pt>
                <c:pt idx="10184">
                  <c:v>978.8999633789062</c:v>
                </c:pt>
                <c:pt idx="10185">
                  <c:v>979.0</c:v>
                </c:pt>
                <c:pt idx="10186">
                  <c:v>979.0999755859374</c:v>
                </c:pt>
                <c:pt idx="10187">
                  <c:v>979.2000122070315</c:v>
                </c:pt>
                <c:pt idx="10188">
                  <c:v>979.2999877929684</c:v>
                </c:pt>
                <c:pt idx="10189">
                  <c:v>979.3999633789062</c:v>
                </c:pt>
                <c:pt idx="10190">
                  <c:v>979.5</c:v>
                </c:pt>
                <c:pt idx="10191">
                  <c:v>979.5999755859374</c:v>
                </c:pt>
                <c:pt idx="10192">
                  <c:v>979.7000122070315</c:v>
                </c:pt>
                <c:pt idx="10193">
                  <c:v>979.7999877929684</c:v>
                </c:pt>
                <c:pt idx="10194">
                  <c:v>979.8999633789062</c:v>
                </c:pt>
                <c:pt idx="10195">
                  <c:v>980.0</c:v>
                </c:pt>
                <c:pt idx="10196">
                  <c:v>980.0999755859374</c:v>
                </c:pt>
                <c:pt idx="10197">
                  <c:v>980.2000122070315</c:v>
                </c:pt>
                <c:pt idx="10198">
                  <c:v>980.2999877929684</c:v>
                </c:pt>
                <c:pt idx="10199">
                  <c:v>980.3999633789062</c:v>
                </c:pt>
                <c:pt idx="10200">
                  <c:v>980.5</c:v>
                </c:pt>
                <c:pt idx="10201">
                  <c:v>980.5999755859374</c:v>
                </c:pt>
                <c:pt idx="10202">
                  <c:v>980.7000122070315</c:v>
                </c:pt>
                <c:pt idx="10203">
                  <c:v>980.7999877929684</c:v>
                </c:pt>
                <c:pt idx="10204">
                  <c:v>980.8999633789062</c:v>
                </c:pt>
                <c:pt idx="10205">
                  <c:v>981.0</c:v>
                </c:pt>
                <c:pt idx="10206">
                  <c:v>981.0999755859374</c:v>
                </c:pt>
                <c:pt idx="10207">
                  <c:v>981.2000122070315</c:v>
                </c:pt>
                <c:pt idx="10208">
                  <c:v>981.2999877929684</c:v>
                </c:pt>
                <c:pt idx="10209">
                  <c:v>981.3999633789062</c:v>
                </c:pt>
                <c:pt idx="10210">
                  <c:v>981.5</c:v>
                </c:pt>
                <c:pt idx="10211">
                  <c:v>981.5999755859374</c:v>
                </c:pt>
                <c:pt idx="10212">
                  <c:v>981.7000122070315</c:v>
                </c:pt>
                <c:pt idx="10213">
                  <c:v>981.7999877929684</c:v>
                </c:pt>
                <c:pt idx="10214">
                  <c:v>981.8999633789062</c:v>
                </c:pt>
                <c:pt idx="10215">
                  <c:v>982.0</c:v>
                </c:pt>
                <c:pt idx="10216">
                  <c:v>982.0999755859374</c:v>
                </c:pt>
                <c:pt idx="10217">
                  <c:v>982.2000122070315</c:v>
                </c:pt>
                <c:pt idx="10218">
                  <c:v>982.2999877929684</c:v>
                </c:pt>
                <c:pt idx="10219">
                  <c:v>982.3999633789062</c:v>
                </c:pt>
                <c:pt idx="10220">
                  <c:v>982.5</c:v>
                </c:pt>
                <c:pt idx="10221">
                  <c:v>982.5999755859374</c:v>
                </c:pt>
                <c:pt idx="10222">
                  <c:v>982.7000122070315</c:v>
                </c:pt>
                <c:pt idx="10223">
                  <c:v>982.7999877929684</c:v>
                </c:pt>
                <c:pt idx="10224">
                  <c:v>982.8999633789062</c:v>
                </c:pt>
                <c:pt idx="10225">
                  <c:v>983.0</c:v>
                </c:pt>
                <c:pt idx="10226">
                  <c:v>983.0999755859374</c:v>
                </c:pt>
                <c:pt idx="10227">
                  <c:v>983.2000122070315</c:v>
                </c:pt>
                <c:pt idx="10228">
                  <c:v>983.2999877929684</c:v>
                </c:pt>
                <c:pt idx="10229">
                  <c:v>983.3999633789062</c:v>
                </c:pt>
                <c:pt idx="10230">
                  <c:v>983.5</c:v>
                </c:pt>
                <c:pt idx="10231">
                  <c:v>983.5999755859374</c:v>
                </c:pt>
                <c:pt idx="10232">
                  <c:v>983.7000122070315</c:v>
                </c:pt>
                <c:pt idx="10233">
                  <c:v>983.7999877929684</c:v>
                </c:pt>
                <c:pt idx="10234">
                  <c:v>983.8999633789062</c:v>
                </c:pt>
                <c:pt idx="10235">
                  <c:v>984.0</c:v>
                </c:pt>
                <c:pt idx="10236">
                  <c:v>984.0999755859374</c:v>
                </c:pt>
                <c:pt idx="10237">
                  <c:v>984.2000122070315</c:v>
                </c:pt>
                <c:pt idx="10238">
                  <c:v>984.2999877929684</c:v>
                </c:pt>
                <c:pt idx="10239">
                  <c:v>984.3999633789062</c:v>
                </c:pt>
                <c:pt idx="10240">
                  <c:v>984.4999389648437</c:v>
                </c:pt>
                <c:pt idx="10241">
                  <c:v>984.6000366210937</c:v>
                </c:pt>
                <c:pt idx="10242">
                  <c:v>984.7000122070315</c:v>
                </c:pt>
                <c:pt idx="10243">
                  <c:v>984.7999877929684</c:v>
                </c:pt>
                <c:pt idx="10244">
                  <c:v>984.8999633789062</c:v>
                </c:pt>
                <c:pt idx="10245">
                  <c:v>984.9999389648437</c:v>
                </c:pt>
                <c:pt idx="10246">
                  <c:v>985.1000366210937</c:v>
                </c:pt>
                <c:pt idx="10247">
                  <c:v>985.2000122070315</c:v>
                </c:pt>
                <c:pt idx="10248">
                  <c:v>985.2999877929684</c:v>
                </c:pt>
                <c:pt idx="10249">
                  <c:v>985.3999633789062</c:v>
                </c:pt>
                <c:pt idx="10250">
                  <c:v>985.4999389648437</c:v>
                </c:pt>
                <c:pt idx="10251">
                  <c:v>985.6000366210937</c:v>
                </c:pt>
                <c:pt idx="10252">
                  <c:v>985.7000122070315</c:v>
                </c:pt>
                <c:pt idx="10253">
                  <c:v>985.7999877929684</c:v>
                </c:pt>
                <c:pt idx="10254">
                  <c:v>985.8999633789062</c:v>
                </c:pt>
                <c:pt idx="10255">
                  <c:v>985.9999389648437</c:v>
                </c:pt>
                <c:pt idx="10256">
                  <c:v>986.1000366210937</c:v>
                </c:pt>
                <c:pt idx="10257">
                  <c:v>986.2000122070315</c:v>
                </c:pt>
                <c:pt idx="10258">
                  <c:v>986.2999877929684</c:v>
                </c:pt>
                <c:pt idx="10259">
                  <c:v>986.3999633789062</c:v>
                </c:pt>
                <c:pt idx="10260">
                  <c:v>986.4999389648437</c:v>
                </c:pt>
                <c:pt idx="10261">
                  <c:v>986.6000366210937</c:v>
                </c:pt>
                <c:pt idx="10262">
                  <c:v>986.7000122070315</c:v>
                </c:pt>
                <c:pt idx="10263">
                  <c:v>986.7999877929684</c:v>
                </c:pt>
                <c:pt idx="10264">
                  <c:v>986.8999633789062</c:v>
                </c:pt>
                <c:pt idx="10265">
                  <c:v>986.9999389648437</c:v>
                </c:pt>
                <c:pt idx="10266">
                  <c:v>987.1000366210937</c:v>
                </c:pt>
                <c:pt idx="10267">
                  <c:v>987.2000122070315</c:v>
                </c:pt>
                <c:pt idx="10268">
                  <c:v>987.2999877929684</c:v>
                </c:pt>
                <c:pt idx="10269">
                  <c:v>987.3999633789062</c:v>
                </c:pt>
                <c:pt idx="10270">
                  <c:v>987.4999389648437</c:v>
                </c:pt>
                <c:pt idx="10271">
                  <c:v>987.6000366210937</c:v>
                </c:pt>
                <c:pt idx="10272">
                  <c:v>987.7000122070315</c:v>
                </c:pt>
                <c:pt idx="10273">
                  <c:v>987.7999877929684</c:v>
                </c:pt>
                <c:pt idx="10274">
                  <c:v>987.8999633789062</c:v>
                </c:pt>
                <c:pt idx="10275">
                  <c:v>987.9999389648437</c:v>
                </c:pt>
                <c:pt idx="10276">
                  <c:v>988.1000366210937</c:v>
                </c:pt>
                <c:pt idx="10277">
                  <c:v>988.2000122070315</c:v>
                </c:pt>
                <c:pt idx="10278">
                  <c:v>988.2999877929684</c:v>
                </c:pt>
                <c:pt idx="10279">
                  <c:v>988.3999633789062</c:v>
                </c:pt>
                <c:pt idx="10280">
                  <c:v>988.4999389648437</c:v>
                </c:pt>
                <c:pt idx="10281">
                  <c:v>988.6000366210937</c:v>
                </c:pt>
                <c:pt idx="10282">
                  <c:v>988.7000122070315</c:v>
                </c:pt>
                <c:pt idx="10283">
                  <c:v>988.7999877929684</c:v>
                </c:pt>
                <c:pt idx="10284">
                  <c:v>988.8999633789062</c:v>
                </c:pt>
                <c:pt idx="10285">
                  <c:v>988.9999389648437</c:v>
                </c:pt>
                <c:pt idx="10286">
                  <c:v>989.1000366210937</c:v>
                </c:pt>
                <c:pt idx="10287">
                  <c:v>989.2000122070315</c:v>
                </c:pt>
                <c:pt idx="10288">
                  <c:v>989.2999877929684</c:v>
                </c:pt>
                <c:pt idx="10289">
                  <c:v>989.3999633789062</c:v>
                </c:pt>
                <c:pt idx="10290">
                  <c:v>989.4999389648437</c:v>
                </c:pt>
                <c:pt idx="10291">
                  <c:v>989.6000366210937</c:v>
                </c:pt>
                <c:pt idx="10292">
                  <c:v>989.7000122070315</c:v>
                </c:pt>
                <c:pt idx="10293">
                  <c:v>989.7999877929684</c:v>
                </c:pt>
                <c:pt idx="10294">
                  <c:v>989.8999633789062</c:v>
                </c:pt>
                <c:pt idx="10295">
                  <c:v>989.9999389648437</c:v>
                </c:pt>
                <c:pt idx="10296">
                  <c:v>990.1000366210937</c:v>
                </c:pt>
                <c:pt idx="10297">
                  <c:v>990.2000122070315</c:v>
                </c:pt>
                <c:pt idx="10298">
                  <c:v>990.2999877929684</c:v>
                </c:pt>
                <c:pt idx="10299">
                  <c:v>990.3999633789062</c:v>
                </c:pt>
                <c:pt idx="10300">
                  <c:v>990.4999389648437</c:v>
                </c:pt>
                <c:pt idx="10301">
                  <c:v>990.6000366210937</c:v>
                </c:pt>
                <c:pt idx="10302">
                  <c:v>990.7000122070315</c:v>
                </c:pt>
                <c:pt idx="10303">
                  <c:v>990.7999877929684</c:v>
                </c:pt>
                <c:pt idx="10304">
                  <c:v>990.8999633789062</c:v>
                </c:pt>
                <c:pt idx="10305">
                  <c:v>990.9999389648437</c:v>
                </c:pt>
                <c:pt idx="10306">
                  <c:v>991.1000366210937</c:v>
                </c:pt>
                <c:pt idx="10307">
                  <c:v>991.2000122070315</c:v>
                </c:pt>
                <c:pt idx="10308">
                  <c:v>991.2999877929684</c:v>
                </c:pt>
                <c:pt idx="10309">
                  <c:v>991.3999633789062</c:v>
                </c:pt>
                <c:pt idx="10310">
                  <c:v>991.4999389648437</c:v>
                </c:pt>
                <c:pt idx="10311">
                  <c:v>991.6000366210937</c:v>
                </c:pt>
                <c:pt idx="10312">
                  <c:v>991.7000122070315</c:v>
                </c:pt>
                <c:pt idx="10313">
                  <c:v>991.7999877929684</c:v>
                </c:pt>
                <c:pt idx="10314">
                  <c:v>991.8999633789062</c:v>
                </c:pt>
                <c:pt idx="10315">
                  <c:v>991.9999389648437</c:v>
                </c:pt>
                <c:pt idx="10316">
                  <c:v>992.1000366210937</c:v>
                </c:pt>
                <c:pt idx="10317">
                  <c:v>992.2000122070315</c:v>
                </c:pt>
                <c:pt idx="10318">
                  <c:v>992.2999877929684</c:v>
                </c:pt>
                <c:pt idx="10319">
                  <c:v>992.3999633789062</c:v>
                </c:pt>
                <c:pt idx="10320">
                  <c:v>992.4999389648437</c:v>
                </c:pt>
                <c:pt idx="10321">
                  <c:v>992.6000366210937</c:v>
                </c:pt>
                <c:pt idx="10322">
                  <c:v>992.7000122070315</c:v>
                </c:pt>
                <c:pt idx="10323">
                  <c:v>992.7999877929684</c:v>
                </c:pt>
                <c:pt idx="10324">
                  <c:v>992.8999633789062</c:v>
                </c:pt>
                <c:pt idx="10325">
                  <c:v>992.9999389648437</c:v>
                </c:pt>
                <c:pt idx="10326">
                  <c:v>993.1000366210937</c:v>
                </c:pt>
                <c:pt idx="10327">
                  <c:v>993.2000122070315</c:v>
                </c:pt>
                <c:pt idx="10328">
                  <c:v>993.2999877929684</c:v>
                </c:pt>
                <c:pt idx="10329">
                  <c:v>993.3999633789062</c:v>
                </c:pt>
                <c:pt idx="10330">
                  <c:v>993.4999389648437</c:v>
                </c:pt>
                <c:pt idx="10331">
                  <c:v>993.6000366210937</c:v>
                </c:pt>
                <c:pt idx="10332">
                  <c:v>993.7000122070315</c:v>
                </c:pt>
                <c:pt idx="10333">
                  <c:v>993.7999877929684</c:v>
                </c:pt>
                <c:pt idx="10334">
                  <c:v>993.8999633789062</c:v>
                </c:pt>
                <c:pt idx="10335">
                  <c:v>993.9999389648437</c:v>
                </c:pt>
                <c:pt idx="10336">
                  <c:v>994.1000366210937</c:v>
                </c:pt>
                <c:pt idx="10337">
                  <c:v>994.2000122070315</c:v>
                </c:pt>
                <c:pt idx="10338">
                  <c:v>994.2999877929684</c:v>
                </c:pt>
                <c:pt idx="10339">
                  <c:v>994.3999633789062</c:v>
                </c:pt>
                <c:pt idx="10340">
                  <c:v>994.4999389648437</c:v>
                </c:pt>
                <c:pt idx="10341">
                  <c:v>994.6000366210937</c:v>
                </c:pt>
                <c:pt idx="10342">
                  <c:v>994.7000122070315</c:v>
                </c:pt>
                <c:pt idx="10343">
                  <c:v>994.7999877929684</c:v>
                </c:pt>
                <c:pt idx="10344">
                  <c:v>994.8999633789062</c:v>
                </c:pt>
                <c:pt idx="10345">
                  <c:v>994.9999389648437</c:v>
                </c:pt>
                <c:pt idx="10346">
                  <c:v>995.1000366210937</c:v>
                </c:pt>
                <c:pt idx="10347">
                  <c:v>995.2000122070315</c:v>
                </c:pt>
                <c:pt idx="10348">
                  <c:v>995.2999877929684</c:v>
                </c:pt>
                <c:pt idx="10349">
                  <c:v>995.3999633789062</c:v>
                </c:pt>
                <c:pt idx="10350">
                  <c:v>995.4999389648437</c:v>
                </c:pt>
                <c:pt idx="10351">
                  <c:v>995.6000366210937</c:v>
                </c:pt>
                <c:pt idx="10352">
                  <c:v>995.7000122070315</c:v>
                </c:pt>
                <c:pt idx="10353">
                  <c:v>995.7999877929684</c:v>
                </c:pt>
                <c:pt idx="10354">
                  <c:v>995.8999633789062</c:v>
                </c:pt>
                <c:pt idx="10355">
                  <c:v>995.9999389648437</c:v>
                </c:pt>
                <c:pt idx="10356">
                  <c:v>996.1000366210937</c:v>
                </c:pt>
                <c:pt idx="10357">
                  <c:v>996.2000122070315</c:v>
                </c:pt>
                <c:pt idx="10358">
                  <c:v>996.2999877929684</c:v>
                </c:pt>
                <c:pt idx="10359">
                  <c:v>996.3999633789062</c:v>
                </c:pt>
                <c:pt idx="10360">
                  <c:v>996.4999389648437</c:v>
                </c:pt>
                <c:pt idx="10361">
                  <c:v>996.6000366210937</c:v>
                </c:pt>
                <c:pt idx="10362">
                  <c:v>996.7000122070315</c:v>
                </c:pt>
                <c:pt idx="10363">
                  <c:v>996.7999877929684</c:v>
                </c:pt>
                <c:pt idx="10364">
                  <c:v>996.8999633789062</c:v>
                </c:pt>
                <c:pt idx="10365">
                  <c:v>996.9999389648437</c:v>
                </c:pt>
                <c:pt idx="10366">
                  <c:v>997.1000366210937</c:v>
                </c:pt>
                <c:pt idx="10367">
                  <c:v>997.2000122070315</c:v>
                </c:pt>
                <c:pt idx="10368">
                  <c:v>997.2999877929684</c:v>
                </c:pt>
                <c:pt idx="10369">
                  <c:v>997.3999633789062</c:v>
                </c:pt>
                <c:pt idx="10370">
                  <c:v>997.4999389648437</c:v>
                </c:pt>
                <c:pt idx="10371">
                  <c:v>997.6000366210937</c:v>
                </c:pt>
                <c:pt idx="10372">
                  <c:v>997.7000122070315</c:v>
                </c:pt>
                <c:pt idx="10373">
                  <c:v>997.7999877929684</c:v>
                </c:pt>
                <c:pt idx="10374">
                  <c:v>997.8999633789062</c:v>
                </c:pt>
                <c:pt idx="10375">
                  <c:v>997.9999389648437</c:v>
                </c:pt>
                <c:pt idx="10376">
                  <c:v>998.1000366210937</c:v>
                </c:pt>
                <c:pt idx="10377">
                  <c:v>998.2000122070315</c:v>
                </c:pt>
                <c:pt idx="10378">
                  <c:v>998.2999877929684</c:v>
                </c:pt>
                <c:pt idx="10379">
                  <c:v>998.3999633789062</c:v>
                </c:pt>
                <c:pt idx="10380">
                  <c:v>998.4999389648437</c:v>
                </c:pt>
                <c:pt idx="10381">
                  <c:v>998.6000366210937</c:v>
                </c:pt>
                <c:pt idx="10382">
                  <c:v>998.7000122070315</c:v>
                </c:pt>
                <c:pt idx="10383">
                  <c:v>998.7999877929684</c:v>
                </c:pt>
                <c:pt idx="10384">
                  <c:v>998.8999633789062</c:v>
                </c:pt>
                <c:pt idx="10385">
                  <c:v>998.9999389648437</c:v>
                </c:pt>
                <c:pt idx="10386">
                  <c:v>999.1000366210937</c:v>
                </c:pt>
                <c:pt idx="10387">
                  <c:v>999.2000122070315</c:v>
                </c:pt>
                <c:pt idx="10388">
                  <c:v>999.2999877929684</c:v>
                </c:pt>
                <c:pt idx="10389">
                  <c:v>999.3999633789062</c:v>
                </c:pt>
                <c:pt idx="10390">
                  <c:v>999.4999389648437</c:v>
                </c:pt>
                <c:pt idx="10391">
                  <c:v>999.6000366210937</c:v>
                </c:pt>
                <c:pt idx="10392">
                  <c:v>999.7000122070315</c:v>
                </c:pt>
                <c:pt idx="10393">
                  <c:v>999.7999877929684</c:v>
                </c:pt>
                <c:pt idx="10394">
                  <c:v>999.8999633789062</c:v>
                </c:pt>
                <c:pt idx="10395">
                  <c:v>999.9999389648437</c:v>
                </c:pt>
                <c:pt idx="10396">
                  <c:v>1000.100036621094</c:v>
                </c:pt>
                <c:pt idx="10397">
                  <c:v>1000.200012207031</c:v>
                </c:pt>
                <c:pt idx="10398">
                  <c:v>1000.299987792969</c:v>
                </c:pt>
                <c:pt idx="10399">
                  <c:v>1000.399963378906</c:v>
                </c:pt>
                <c:pt idx="10400">
                  <c:v>1000.499938964844</c:v>
                </c:pt>
                <c:pt idx="10401">
                  <c:v>1000.600036621094</c:v>
                </c:pt>
                <c:pt idx="10402">
                  <c:v>1000.700012207031</c:v>
                </c:pt>
                <c:pt idx="10403">
                  <c:v>1000.799987792969</c:v>
                </c:pt>
                <c:pt idx="10404">
                  <c:v>1000.899963378906</c:v>
                </c:pt>
                <c:pt idx="10405">
                  <c:v>1000.999938964844</c:v>
                </c:pt>
                <c:pt idx="10406">
                  <c:v>1001.100036621094</c:v>
                </c:pt>
                <c:pt idx="10407">
                  <c:v>1001.200012207031</c:v>
                </c:pt>
                <c:pt idx="10408">
                  <c:v>1001.299987792969</c:v>
                </c:pt>
                <c:pt idx="10409">
                  <c:v>1001.399963378906</c:v>
                </c:pt>
                <c:pt idx="10410">
                  <c:v>1001.499938964844</c:v>
                </c:pt>
                <c:pt idx="10411">
                  <c:v>1001.600036621094</c:v>
                </c:pt>
                <c:pt idx="10412">
                  <c:v>1001.700012207031</c:v>
                </c:pt>
                <c:pt idx="10413">
                  <c:v>1001.799987792969</c:v>
                </c:pt>
                <c:pt idx="10414">
                  <c:v>1001.899963378906</c:v>
                </c:pt>
                <c:pt idx="10415">
                  <c:v>1001.999938964844</c:v>
                </c:pt>
                <c:pt idx="10416">
                  <c:v>1002.100036621094</c:v>
                </c:pt>
                <c:pt idx="10417">
                  <c:v>1002.200012207031</c:v>
                </c:pt>
                <c:pt idx="10418">
                  <c:v>1002.299987792969</c:v>
                </c:pt>
                <c:pt idx="10419">
                  <c:v>1002.399963378906</c:v>
                </c:pt>
                <c:pt idx="10420">
                  <c:v>1002.499938964844</c:v>
                </c:pt>
                <c:pt idx="10421">
                  <c:v>1002.600036621094</c:v>
                </c:pt>
                <c:pt idx="10422">
                  <c:v>1002.700012207031</c:v>
                </c:pt>
                <c:pt idx="10423">
                  <c:v>1002.799987792969</c:v>
                </c:pt>
                <c:pt idx="10424">
                  <c:v>1002.899963378906</c:v>
                </c:pt>
                <c:pt idx="10425">
                  <c:v>1002.999938964844</c:v>
                </c:pt>
                <c:pt idx="10426">
                  <c:v>1003.100036621094</c:v>
                </c:pt>
                <c:pt idx="10427">
                  <c:v>1003.200012207031</c:v>
                </c:pt>
                <c:pt idx="10428">
                  <c:v>1003.299987792969</c:v>
                </c:pt>
                <c:pt idx="10429">
                  <c:v>1003.399963378906</c:v>
                </c:pt>
                <c:pt idx="10430">
                  <c:v>1003.499938964844</c:v>
                </c:pt>
                <c:pt idx="10431">
                  <c:v>1003.600036621094</c:v>
                </c:pt>
                <c:pt idx="10432">
                  <c:v>1003.700012207031</c:v>
                </c:pt>
                <c:pt idx="10433">
                  <c:v>1003.799987792969</c:v>
                </c:pt>
                <c:pt idx="10434">
                  <c:v>1003.899963378906</c:v>
                </c:pt>
                <c:pt idx="10435">
                  <c:v>1003.999938964844</c:v>
                </c:pt>
                <c:pt idx="10436">
                  <c:v>1004.100036621094</c:v>
                </c:pt>
                <c:pt idx="10437">
                  <c:v>1004.200012207031</c:v>
                </c:pt>
                <c:pt idx="10438">
                  <c:v>1004.299987792969</c:v>
                </c:pt>
                <c:pt idx="10439">
                  <c:v>1004.399963378906</c:v>
                </c:pt>
                <c:pt idx="10440">
                  <c:v>1004.499938964844</c:v>
                </c:pt>
                <c:pt idx="10441">
                  <c:v>1004.600036621094</c:v>
                </c:pt>
                <c:pt idx="10442">
                  <c:v>1004.700012207031</c:v>
                </c:pt>
                <c:pt idx="10443">
                  <c:v>1004.799987792969</c:v>
                </c:pt>
                <c:pt idx="10444">
                  <c:v>1004.899963378906</c:v>
                </c:pt>
                <c:pt idx="10445">
                  <c:v>1004.999938964844</c:v>
                </c:pt>
                <c:pt idx="10446">
                  <c:v>1005.100036621094</c:v>
                </c:pt>
                <c:pt idx="10447">
                  <c:v>1005.200012207031</c:v>
                </c:pt>
                <c:pt idx="10448">
                  <c:v>1005.299987792969</c:v>
                </c:pt>
                <c:pt idx="10449">
                  <c:v>1005.399963378906</c:v>
                </c:pt>
                <c:pt idx="10450">
                  <c:v>1005.499938964844</c:v>
                </c:pt>
                <c:pt idx="10451">
                  <c:v>1005.600036621094</c:v>
                </c:pt>
                <c:pt idx="10452">
                  <c:v>1005.700012207031</c:v>
                </c:pt>
                <c:pt idx="10453">
                  <c:v>1005.799987792969</c:v>
                </c:pt>
                <c:pt idx="10454">
                  <c:v>1005.899963378906</c:v>
                </c:pt>
                <c:pt idx="10455">
                  <c:v>1005.999938964844</c:v>
                </c:pt>
                <c:pt idx="10456">
                  <c:v>1006.100036621094</c:v>
                </c:pt>
                <c:pt idx="10457">
                  <c:v>1006.200012207031</c:v>
                </c:pt>
                <c:pt idx="10458">
                  <c:v>1006.299987792969</c:v>
                </c:pt>
                <c:pt idx="10459">
                  <c:v>1006.399963378906</c:v>
                </c:pt>
                <c:pt idx="10460">
                  <c:v>1006.499938964844</c:v>
                </c:pt>
                <c:pt idx="10461">
                  <c:v>1006.600036621094</c:v>
                </c:pt>
                <c:pt idx="10462">
                  <c:v>1006.700012207031</c:v>
                </c:pt>
                <c:pt idx="10463">
                  <c:v>1006.799987792969</c:v>
                </c:pt>
                <c:pt idx="10464">
                  <c:v>1006.899963378906</c:v>
                </c:pt>
                <c:pt idx="10465">
                  <c:v>1006.999938964844</c:v>
                </c:pt>
                <c:pt idx="10466">
                  <c:v>1007.100036621094</c:v>
                </c:pt>
                <c:pt idx="10467">
                  <c:v>1007.200012207031</c:v>
                </c:pt>
                <c:pt idx="10468">
                  <c:v>1007.299987792969</c:v>
                </c:pt>
                <c:pt idx="10469">
                  <c:v>1007.399963378906</c:v>
                </c:pt>
                <c:pt idx="10470">
                  <c:v>1007.499938964844</c:v>
                </c:pt>
                <c:pt idx="10471">
                  <c:v>1007.600036621094</c:v>
                </c:pt>
                <c:pt idx="10472">
                  <c:v>1007.700012207031</c:v>
                </c:pt>
                <c:pt idx="10473">
                  <c:v>1007.799987792969</c:v>
                </c:pt>
                <c:pt idx="10474">
                  <c:v>1007.899963378906</c:v>
                </c:pt>
                <c:pt idx="10475">
                  <c:v>1007.999938964844</c:v>
                </c:pt>
                <c:pt idx="10476">
                  <c:v>1008.100036621094</c:v>
                </c:pt>
                <c:pt idx="10477">
                  <c:v>1008.200012207031</c:v>
                </c:pt>
                <c:pt idx="10478">
                  <c:v>1008.299987792969</c:v>
                </c:pt>
                <c:pt idx="10479">
                  <c:v>1008.399963378906</c:v>
                </c:pt>
                <c:pt idx="10480">
                  <c:v>1008.499938964844</c:v>
                </c:pt>
                <c:pt idx="10481">
                  <c:v>1008.600036621094</c:v>
                </c:pt>
                <c:pt idx="10482">
                  <c:v>1008.700012207031</c:v>
                </c:pt>
                <c:pt idx="10483">
                  <c:v>1008.799987792969</c:v>
                </c:pt>
                <c:pt idx="10484">
                  <c:v>1008.899963378906</c:v>
                </c:pt>
                <c:pt idx="10485">
                  <c:v>1008.999938964844</c:v>
                </c:pt>
                <c:pt idx="10486">
                  <c:v>1009.100036621094</c:v>
                </c:pt>
                <c:pt idx="10487">
                  <c:v>1009.200012207031</c:v>
                </c:pt>
                <c:pt idx="10488">
                  <c:v>1009.299987792969</c:v>
                </c:pt>
                <c:pt idx="10489">
                  <c:v>1009.399963378906</c:v>
                </c:pt>
                <c:pt idx="10490">
                  <c:v>1009.499938964844</c:v>
                </c:pt>
                <c:pt idx="10491">
                  <c:v>1009.600036621094</c:v>
                </c:pt>
                <c:pt idx="10492">
                  <c:v>1009.700012207031</c:v>
                </c:pt>
                <c:pt idx="10493">
                  <c:v>1009.799987792969</c:v>
                </c:pt>
                <c:pt idx="10494">
                  <c:v>1009.899963378906</c:v>
                </c:pt>
                <c:pt idx="10495">
                  <c:v>1009.999938964844</c:v>
                </c:pt>
                <c:pt idx="10496">
                  <c:v>1010.100036621094</c:v>
                </c:pt>
                <c:pt idx="10497">
                  <c:v>1010.200012207031</c:v>
                </c:pt>
                <c:pt idx="10498">
                  <c:v>1010.299987792969</c:v>
                </c:pt>
                <c:pt idx="10499">
                  <c:v>1010.399963378906</c:v>
                </c:pt>
                <c:pt idx="10500">
                  <c:v>1010.499938964844</c:v>
                </c:pt>
                <c:pt idx="10501">
                  <c:v>1010.600036621094</c:v>
                </c:pt>
                <c:pt idx="10502">
                  <c:v>1010.700012207031</c:v>
                </c:pt>
                <c:pt idx="10503">
                  <c:v>1010.799987792969</c:v>
                </c:pt>
                <c:pt idx="10504">
                  <c:v>1010.899963378906</c:v>
                </c:pt>
                <c:pt idx="10505">
                  <c:v>1010.999938964844</c:v>
                </c:pt>
                <c:pt idx="10506">
                  <c:v>1011.100036621094</c:v>
                </c:pt>
                <c:pt idx="10507">
                  <c:v>1011.200012207031</c:v>
                </c:pt>
                <c:pt idx="10508">
                  <c:v>1011.299987792969</c:v>
                </c:pt>
                <c:pt idx="10509">
                  <c:v>1011.399963378906</c:v>
                </c:pt>
                <c:pt idx="10510">
                  <c:v>1011.499938964844</c:v>
                </c:pt>
                <c:pt idx="10511">
                  <c:v>1011.600036621094</c:v>
                </c:pt>
                <c:pt idx="10512">
                  <c:v>1011.700012207031</c:v>
                </c:pt>
                <c:pt idx="10513">
                  <c:v>1011.799987792969</c:v>
                </c:pt>
                <c:pt idx="10514">
                  <c:v>1011.899963378906</c:v>
                </c:pt>
                <c:pt idx="10515">
                  <c:v>1011.999938964844</c:v>
                </c:pt>
                <c:pt idx="10516">
                  <c:v>1012.100036621094</c:v>
                </c:pt>
                <c:pt idx="10517">
                  <c:v>1012.200012207031</c:v>
                </c:pt>
                <c:pt idx="10518">
                  <c:v>1012.299987792969</c:v>
                </c:pt>
                <c:pt idx="10519">
                  <c:v>1012.399963378906</c:v>
                </c:pt>
                <c:pt idx="10520">
                  <c:v>1012.499938964844</c:v>
                </c:pt>
                <c:pt idx="10521">
                  <c:v>1012.600036621094</c:v>
                </c:pt>
                <c:pt idx="10522">
                  <c:v>1012.700012207031</c:v>
                </c:pt>
                <c:pt idx="10523">
                  <c:v>1012.799987792969</c:v>
                </c:pt>
                <c:pt idx="10524">
                  <c:v>1012.899963378906</c:v>
                </c:pt>
                <c:pt idx="10525">
                  <c:v>1012.999938964844</c:v>
                </c:pt>
                <c:pt idx="10526">
                  <c:v>1013.100036621094</c:v>
                </c:pt>
                <c:pt idx="10527">
                  <c:v>1013.200012207031</c:v>
                </c:pt>
                <c:pt idx="10528">
                  <c:v>1013.299987792969</c:v>
                </c:pt>
                <c:pt idx="10529">
                  <c:v>1013.399963378906</c:v>
                </c:pt>
                <c:pt idx="10530">
                  <c:v>1013.499938964844</c:v>
                </c:pt>
                <c:pt idx="10531">
                  <c:v>1013.600036621094</c:v>
                </c:pt>
                <c:pt idx="10532">
                  <c:v>1013.700012207031</c:v>
                </c:pt>
                <c:pt idx="10533">
                  <c:v>1013.799987792969</c:v>
                </c:pt>
                <c:pt idx="10534">
                  <c:v>1013.899963378906</c:v>
                </c:pt>
                <c:pt idx="10535">
                  <c:v>1013.999938964844</c:v>
                </c:pt>
                <c:pt idx="10536">
                  <c:v>1014.100036621094</c:v>
                </c:pt>
                <c:pt idx="10537">
                  <c:v>1014.200012207031</c:v>
                </c:pt>
                <c:pt idx="10538">
                  <c:v>1014.299987792969</c:v>
                </c:pt>
                <c:pt idx="10539">
                  <c:v>1014.399963378906</c:v>
                </c:pt>
                <c:pt idx="10540">
                  <c:v>1014.499938964844</c:v>
                </c:pt>
                <c:pt idx="10541">
                  <c:v>1014.600036621094</c:v>
                </c:pt>
                <c:pt idx="10542">
                  <c:v>1014.700012207031</c:v>
                </c:pt>
                <c:pt idx="10543">
                  <c:v>1014.799987792969</c:v>
                </c:pt>
                <c:pt idx="10544">
                  <c:v>1014.899963378906</c:v>
                </c:pt>
                <c:pt idx="10545">
                  <c:v>1014.999938964844</c:v>
                </c:pt>
                <c:pt idx="10546">
                  <c:v>1015.100036621094</c:v>
                </c:pt>
                <c:pt idx="10547">
                  <c:v>1015.200012207031</c:v>
                </c:pt>
                <c:pt idx="10548">
                  <c:v>1015.299987792969</c:v>
                </c:pt>
                <c:pt idx="10549">
                  <c:v>1015.399963378906</c:v>
                </c:pt>
                <c:pt idx="10550">
                  <c:v>1015.499938964844</c:v>
                </c:pt>
                <c:pt idx="10551">
                  <c:v>1015.600036621094</c:v>
                </c:pt>
                <c:pt idx="10552">
                  <c:v>1015.700012207031</c:v>
                </c:pt>
                <c:pt idx="10553">
                  <c:v>1015.799987792969</c:v>
                </c:pt>
                <c:pt idx="10554">
                  <c:v>1015.899963378906</c:v>
                </c:pt>
                <c:pt idx="10555">
                  <c:v>1015.999938964844</c:v>
                </c:pt>
                <c:pt idx="10556">
                  <c:v>1016.100036621094</c:v>
                </c:pt>
                <c:pt idx="10557">
                  <c:v>1016.200012207031</c:v>
                </c:pt>
                <c:pt idx="10558">
                  <c:v>1016.299987792969</c:v>
                </c:pt>
                <c:pt idx="10559">
                  <c:v>1016.399963378906</c:v>
                </c:pt>
                <c:pt idx="10560">
                  <c:v>1016.499938964844</c:v>
                </c:pt>
                <c:pt idx="10561">
                  <c:v>1016.600036621094</c:v>
                </c:pt>
                <c:pt idx="10562">
                  <c:v>1016.700012207031</c:v>
                </c:pt>
                <c:pt idx="10563">
                  <c:v>1016.799987792969</c:v>
                </c:pt>
                <c:pt idx="10564">
                  <c:v>1016.899963378906</c:v>
                </c:pt>
                <c:pt idx="10565">
                  <c:v>1016.999938964844</c:v>
                </c:pt>
                <c:pt idx="10566">
                  <c:v>1017.100036621094</c:v>
                </c:pt>
                <c:pt idx="10567">
                  <c:v>1017.200012207031</c:v>
                </c:pt>
                <c:pt idx="10568">
                  <c:v>1017.299987792969</c:v>
                </c:pt>
                <c:pt idx="10569">
                  <c:v>1017.399963378906</c:v>
                </c:pt>
                <c:pt idx="10570">
                  <c:v>1017.499938964844</c:v>
                </c:pt>
                <c:pt idx="10571">
                  <c:v>1017.600036621094</c:v>
                </c:pt>
                <c:pt idx="10572">
                  <c:v>1017.700012207031</c:v>
                </c:pt>
                <c:pt idx="10573">
                  <c:v>1017.799987792969</c:v>
                </c:pt>
                <c:pt idx="10574">
                  <c:v>1017.899963378906</c:v>
                </c:pt>
                <c:pt idx="10575">
                  <c:v>1017.999938964844</c:v>
                </c:pt>
                <c:pt idx="10576">
                  <c:v>1018.100036621094</c:v>
                </c:pt>
                <c:pt idx="10577">
                  <c:v>1018.200012207031</c:v>
                </c:pt>
                <c:pt idx="10578">
                  <c:v>1018.299987792969</c:v>
                </c:pt>
                <c:pt idx="10579">
                  <c:v>1018.399963378906</c:v>
                </c:pt>
                <c:pt idx="10580">
                  <c:v>1018.499938964844</c:v>
                </c:pt>
                <c:pt idx="10581">
                  <c:v>1018.600036621094</c:v>
                </c:pt>
                <c:pt idx="10582">
                  <c:v>1018.700012207031</c:v>
                </c:pt>
                <c:pt idx="10583">
                  <c:v>1018.799987792969</c:v>
                </c:pt>
                <c:pt idx="10584">
                  <c:v>1018.899963378906</c:v>
                </c:pt>
                <c:pt idx="10585">
                  <c:v>1018.999938964844</c:v>
                </c:pt>
                <c:pt idx="10586">
                  <c:v>1019.100036621094</c:v>
                </c:pt>
                <c:pt idx="10587">
                  <c:v>1019.200012207031</c:v>
                </c:pt>
                <c:pt idx="10588">
                  <c:v>1019.299987792969</c:v>
                </c:pt>
                <c:pt idx="10589">
                  <c:v>1019.399963378906</c:v>
                </c:pt>
                <c:pt idx="10590">
                  <c:v>1019.499938964844</c:v>
                </c:pt>
                <c:pt idx="10591">
                  <c:v>1019.600036621094</c:v>
                </c:pt>
                <c:pt idx="10592">
                  <c:v>1019.700012207031</c:v>
                </c:pt>
                <c:pt idx="10593">
                  <c:v>1019.799987792969</c:v>
                </c:pt>
                <c:pt idx="10594">
                  <c:v>1019.899963378906</c:v>
                </c:pt>
                <c:pt idx="10595">
                  <c:v>1019.999938964844</c:v>
                </c:pt>
                <c:pt idx="10596">
                  <c:v>1020.100036621094</c:v>
                </c:pt>
                <c:pt idx="10597">
                  <c:v>1020.200012207031</c:v>
                </c:pt>
                <c:pt idx="10598">
                  <c:v>1020.299987792969</c:v>
                </c:pt>
                <c:pt idx="10599">
                  <c:v>1020.399963378906</c:v>
                </c:pt>
                <c:pt idx="10600">
                  <c:v>1020.499938964844</c:v>
                </c:pt>
                <c:pt idx="10601">
                  <c:v>1020.600036621094</c:v>
                </c:pt>
                <c:pt idx="10602">
                  <c:v>1020.700012207031</c:v>
                </c:pt>
                <c:pt idx="10603">
                  <c:v>1020.799987792969</c:v>
                </c:pt>
                <c:pt idx="10604">
                  <c:v>1020.899963378906</c:v>
                </c:pt>
                <c:pt idx="10605">
                  <c:v>1020.999938964844</c:v>
                </c:pt>
                <c:pt idx="10606">
                  <c:v>1021.100036621094</c:v>
                </c:pt>
                <c:pt idx="10607">
                  <c:v>1021.200012207031</c:v>
                </c:pt>
                <c:pt idx="10608">
                  <c:v>1021.299987792969</c:v>
                </c:pt>
                <c:pt idx="10609">
                  <c:v>1021.399963378906</c:v>
                </c:pt>
                <c:pt idx="10610">
                  <c:v>1021.499938964844</c:v>
                </c:pt>
                <c:pt idx="10611">
                  <c:v>1021.600036621094</c:v>
                </c:pt>
                <c:pt idx="10612">
                  <c:v>1021.700012207031</c:v>
                </c:pt>
                <c:pt idx="10613">
                  <c:v>1021.799987792969</c:v>
                </c:pt>
                <c:pt idx="10614">
                  <c:v>1021.899963378906</c:v>
                </c:pt>
                <c:pt idx="10615">
                  <c:v>1021.999938964844</c:v>
                </c:pt>
                <c:pt idx="10616">
                  <c:v>1022.100036621094</c:v>
                </c:pt>
                <c:pt idx="10617">
                  <c:v>1022.200012207031</c:v>
                </c:pt>
                <c:pt idx="10618">
                  <c:v>1022.299987792969</c:v>
                </c:pt>
                <c:pt idx="10619">
                  <c:v>1022.399963378906</c:v>
                </c:pt>
                <c:pt idx="10620">
                  <c:v>1022.499938964844</c:v>
                </c:pt>
                <c:pt idx="10621">
                  <c:v>1022.600036621094</c:v>
                </c:pt>
                <c:pt idx="10622">
                  <c:v>1022.700012207031</c:v>
                </c:pt>
                <c:pt idx="10623">
                  <c:v>1022.799987792969</c:v>
                </c:pt>
                <c:pt idx="10624">
                  <c:v>1022.899963378906</c:v>
                </c:pt>
                <c:pt idx="10625">
                  <c:v>1022.999938964844</c:v>
                </c:pt>
                <c:pt idx="10626">
                  <c:v>1023.100036621094</c:v>
                </c:pt>
                <c:pt idx="10627">
                  <c:v>1023.200012207031</c:v>
                </c:pt>
                <c:pt idx="10628">
                  <c:v>1023.299987792969</c:v>
                </c:pt>
                <c:pt idx="10629">
                  <c:v>1023.399963378906</c:v>
                </c:pt>
                <c:pt idx="10630">
                  <c:v>1023.499938964844</c:v>
                </c:pt>
                <c:pt idx="10631">
                  <c:v>1023.600036621094</c:v>
                </c:pt>
                <c:pt idx="10632">
                  <c:v>1023.700012207031</c:v>
                </c:pt>
                <c:pt idx="10633">
                  <c:v>1023.799987792969</c:v>
                </c:pt>
                <c:pt idx="10634">
                  <c:v>1023.899963378906</c:v>
                </c:pt>
                <c:pt idx="10635">
                  <c:v>1023.999938964844</c:v>
                </c:pt>
                <c:pt idx="10636">
                  <c:v>1024.10009765625</c:v>
                </c:pt>
                <c:pt idx="10637">
                  <c:v>1024.200073242188</c:v>
                </c:pt>
                <c:pt idx="10638">
                  <c:v>1024.300048828125</c:v>
                </c:pt>
                <c:pt idx="10639">
                  <c:v>1024.400024414062</c:v>
                </c:pt>
                <c:pt idx="10640">
                  <c:v>1024.5</c:v>
                </c:pt>
                <c:pt idx="10641">
                  <c:v>1024.60009765625</c:v>
                </c:pt>
                <c:pt idx="10642">
                  <c:v>1024.700073242188</c:v>
                </c:pt>
                <c:pt idx="10643">
                  <c:v>1024.800048828125</c:v>
                </c:pt>
                <c:pt idx="10644">
                  <c:v>1024.900024414062</c:v>
                </c:pt>
                <c:pt idx="10645">
                  <c:v>1025.0</c:v>
                </c:pt>
                <c:pt idx="10646">
                  <c:v>1025.10009765625</c:v>
                </c:pt>
                <c:pt idx="10647">
                  <c:v>1025.200073242188</c:v>
                </c:pt>
                <c:pt idx="10648">
                  <c:v>1025.300048828125</c:v>
                </c:pt>
                <c:pt idx="10649">
                  <c:v>1025.400024414062</c:v>
                </c:pt>
                <c:pt idx="10650">
                  <c:v>1025.5</c:v>
                </c:pt>
                <c:pt idx="10651">
                  <c:v>1025.60009765625</c:v>
                </c:pt>
                <c:pt idx="10652">
                  <c:v>1025.700073242188</c:v>
                </c:pt>
                <c:pt idx="10653">
                  <c:v>1025.800048828125</c:v>
                </c:pt>
                <c:pt idx="10654">
                  <c:v>1025.900024414062</c:v>
                </c:pt>
                <c:pt idx="10655">
                  <c:v>1026.0</c:v>
                </c:pt>
                <c:pt idx="10656">
                  <c:v>1026.10009765625</c:v>
                </c:pt>
                <c:pt idx="10657">
                  <c:v>1026.200073242188</c:v>
                </c:pt>
                <c:pt idx="10658">
                  <c:v>1026.300048828125</c:v>
                </c:pt>
                <c:pt idx="10659">
                  <c:v>1026.400024414062</c:v>
                </c:pt>
                <c:pt idx="10660">
                  <c:v>1026.5</c:v>
                </c:pt>
                <c:pt idx="10661">
                  <c:v>1026.60009765625</c:v>
                </c:pt>
                <c:pt idx="10662">
                  <c:v>1026.700073242188</c:v>
                </c:pt>
                <c:pt idx="10663">
                  <c:v>1026.800048828125</c:v>
                </c:pt>
                <c:pt idx="10664">
                  <c:v>1026.900024414062</c:v>
                </c:pt>
                <c:pt idx="10665">
                  <c:v>1027.0</c:v>
                </c:pt>
                <c:pt idx="10666">
                  <c:v>1027.10009765625</c:v>
                </c:pt>
                <c:pt idx="10667">
                  <c:v>1027.200073242188</c:v>
                </c:pt>
                <c:pt idx="10668">
                  <c:v>1027.300048828125</c:v>
                </c:pt>
                <c:pt idx="10669">
                  <c:v>1027.400024414062</c:v>
                </c:pt>
                <c:pt idx="10670">
                  <c:v>1027.5</c:v>
                </c:pt>
                <c:pt idx="10671">
                  <c:v>1027.60009765625</c:v>
                </c:pt>
                <c:pt idx="10672">
                  <c:v>1027.700073242188</c:v>
                </c:pt>
                <c:pt idx="10673">
                  <c:v>1027.800048828125</c:v>
                </c:pt>
                <c:pt idx="10674">
                  <c:v>1027.900024414062</c:v>
                </c:pt>
                <c:pt idx="10675">
                  <c:v>1028.0</c:v>
                </c:pt>
                <c:pt idx="10676">
                  <c:v>1028.10009765625</c:v>
                </c:pt>
                <c:pt idx="10677">
                  <c:v>1028.200073242188</c:v>
                </c:pt>
                <c:pt idx="10678">
                  <c:v>1028.300048828125</c:v>
                </c:pt>
                <c:pt idx="10679">
                  <c:v>1028.400024414062</c:v>
                </c:pt>
                <c:pt idx="10680">
                  <c:v>1028.5</c:v>
                </c:pt>
                <c:pt idx="10681">
                  <c:v>1028.60009765625</c:v>
                </c:pt>
                <c:pt idx="10682">
                  <c:v>1028.700073242188</c:v>
                </c:pt>
                <c:pt idx="10683">
                  <c:v>1028.800048828125</c:v>
                </c:pt>
                <c:pt idx="10684">
                  <c:v>1028.900024414062</c:v>
                </c:pt>
                <c:pt idx="10685">
                  <c:v>1029.0</c:v>
                </c:pt>
                <c:pt idx="10686">
                  <c:v>1029.10009765625</c:v>
                </c:pt>
                <c:pt idx="10687">
                  <c:v>1029.200073242188</c:v>
                </c:pt>
                <c:pt idx="10688">
                  <c:v>1029.300048828125</c:v>
                </c:pt>
                <c:pt idx="10689">
                  <c:v>1029.400024414062</c:v>
                </c:pt>
                <c:pt idx="10690">
                  <c:v>1029.5</c:v>
                </c:pt>
                <c:pt idx="10691">
                  <c:v>1029.60009765625</c:v>
                </c:pt>
                <c:pt idx="10692">
                  <c:v>1029.700073242188</c:v>
                </c:pt>
                <c:pt idx="10693">
                  <c:v>1029.800048828125</c:v>
                </c:pt>
                <c:pt idx="10694">
                  <c:v>1029.900024414062</c:v>
                </c:pt>
                <c:pt idx="10695">
                  <c:v>1030.0</c:v>
                </c:pt>
                <c:pt idx="10696">
                  <c:v>1030.10009765625</c:v>
                </c:pt>
                <c:pt idx="10697">
                  <c:v>1030.200073242188</c:v>
                </c:pt>
                <c:pt idx="10698">
                  <c:v>1030.300048828125</c:v>
                </c:pt>
                <c:pt idx="10699">
                  <c:v>1030.400024414062</c:v>
                </c:pt>
                <c:pt idx="10700">
                  <c:v>1030.5</c:v>
                </c:pt>
                <c:pt idx="10701">
                  <c:v>1030.60009765625</c:v>
                </c:pt>
                <c:pt idx="10702">
                  <c:v>1030.700073242188</c:v>
                </c:pt>
                <c:pt idx="10703">
                  <c:v>1030.800048828125</c:v>
                </c:pt>
                <c:pt idx="10704">
                  <c:v>1030.900024414062</c:v>
                </c:pt>
                <c:pt idx="10705">
                  <c:v>1031.0</c:v>
                </c:pt>
                <c:pt idx="10706">
                  <c:v>1031.10009765625</c:v>
                </c:pt>
                <c:pt idx="10707">
                  <c:v>1031.200073242188</c:v>
                </c:pt>
                <c:pt idx="10708">
                  <c:v>1031.300048828125</c:v>
                </c:pt>
                <c:pt idx="10709">
                  <c:v>1031.400024414062</c:v>
                </c:pt>
                <c:pt idx="10710">
                  <c:v>1031.5</c:v>
                </c:pt>
                <c:pt idx="10711">
                  <c:v>1031.60009765625</c:v>
                </c:pt>
                <c:pt idx="10712">
                  <c:v>1031.700073242188</c:v>
                </c:pt>
                <c:pt idx="10713">
                  <c:v>1031.800048828125</c:v>
                </c:pt>
                <c:pt idx="10714">
                  <c:v>1031.900024414062</c:v>
                </c:pt>
                <c:pt idx="10715">
                  <c:v>1032.0</c:v>
                </c:pt>
                <c:pt idx="10716">
                  <c:v>1032.10009765625</c:v>
                </c:pt>
                <c:pt idx="10717">
                  <c:v>1032.200073242188</c:v>
                </c:pt>
                <c:pt idx="10718">
                  <c:v>1032.300048828125</c:v>
                </c:pt>
                <c:pt idx="10719">
                  <c:v>1032.400024414062</c:v>
                </c:pt>
                <c:pt idx="10720">
                  <c:v>1032.5</c:v>
                </c:pt>
                <c:pt idx="10721">
                  <c:v>1032.60009765625</c:v>
                </c:pt>
                <c:pt idx="10722">
                  <c:v>1032.700073242188</c:v>
                </c:pt>
                <c:pt idx="10723">
                  <c:v>1032.800048828125</c:v>
                </c:pt>
                <c:pt idx="10724">
                  <c:v>1032.900024414062</c:v>
                </c:pt>
                <c:pt idx="10725">
                  <c:v>1033.0</c:v>
                </c:pt>
                <c:pt idx="10726">
                  <c:v>1033.10009765625</c:v>
                </c:pt>
                <c:pt idx="10727">
                  <c:v>1033.200073242188</c:v>
                </c:pt>
                <c:pt idx="10728">
                  <c:v>1033.300048828125</c:v>
                </c:pt>
                <c:pt idx="10729">
                  <c:v>1033.400024414062</c:v>
                </c:pt>
                <c:pt idx="10730">
                  <c:v>1033.5</c:v>
                </c:pt>
                <c:pt idx="10731">
                  <c:v>1033.60009765625</c:v>
                </c:pt>
                <c:pt idx="10732">
                  <c:v>1033.700073242188</c:v>
                </c:pt>
                <c:pt idx="10733">
                  <c:v>1033.800048828125</c:v>
                </c:pt>
                <c:pt idx="10734">
                  <c:v>1033.900024414062</c:v>
                </c:pt>
                <c:pt idx="10735">
                  <c:v>1034.0</c:v>
                </c:pt>
                <c:pt idx="10736">
                  <c:v>1034.10009765625</c:v>
                </c:pt>
                <c:pt idx="10737">
                  <c:v>1034.200073242188</c:v>
                </c:pt>
                <c:pt idx="10738">
                  <c:v>1034.300048828125</c:v>
                </c:pt>
                <c:pt idx="10739">
                  <c:v>1034.400024414062</c:v>
                </c:pt>
                <c:pt idx="10740">
                  <c:v>1034.5</c:v>
                </c:pt>
                <c:pt idx="10741">
                  <c:v>1034.60009765625</c:v>
                </c:pt>
                <c:pt idx="10742">
                  <c:v>1034.700073242188</c:v>
                </c:pt>
                <c:pt idx="10743">
                  <c:v>1034.800048828125</c:v>
                </c:pt>
                <c:pt idx="10744">
                  <c:v>1034.900024414062</c:v>
                </c:pt>
                <c:pt idx="10745">
                  <c:v>1035.0</c:v>
                </c:pt>
                <c:pt idx="10746">
                  <c:v>1035.10009765625</c:v>
                </c:pt>
                <c:pt idx="10747">
                  <c:v>1035.200073242188</c:v>
                </c:pt>
                <c:pt idx="10748">
                  <c:v>1035.300048828125</c:v>
                </c:pt>
                <c:pt idx="10749">
                  <c:v>1035.400024414062</c:v>
                </c:pt>
                <c:pt idx="10750">
                  <c:v>1035.5</c:v>
                </c:pt>
                <c:pt idx="10751">
                  <c:v>1035.60009765625</c:v>
                </c:pt>
                <c:pt idx="10752">
                  <c:v>1035.700073242188</c:v>
                </c:pt>
                <c:pt idx="10753">
                  <c:v>1035.800048828125</c:v>
                </c:pt>
                <c:pt idx="10754">
                  <c:v>1035.900024414062</c:v>
                </c:pt>
                <c:pt idx="10755">
                  <c:v>1036.0</c:v>
                </c:pt>
                <c:pt idx="10756">
                  <c:v>1036.10009765625</c:v>
                </c:pt>
                <c:pt idx="10757">
                  <c:v>1036.200073242188</c:v>
                </c:pt>
                <c:pt idx="10758">
                  <c:v>1036.300048828125</c:v>
                </c:pt>
                <c:pt idx="10759">
                  <c:v>1036.400024414062</c:v>
                </c:pt>
                <c:pt idx="10760">
                  <c:v>1036.5</c:v>
                </c:pt>
                <c:pt idx="10761">
                  <c:v>1036.60009765625</c:v>
                </c:pt>
                <c:pt idx="10762">
                  <c:v>1036.700073242188</c:v>
                </c:pt>
                <c:pt idx="10763">
                  <c:v>1036.800048828125</c:v>
                </c:pt>
                <c:pt idx="10764">
                  <c:v>1036.900024414062</c:v>
                </c:pt>
                <c:pt idx="10765">
                  <c:v>1037.0</c:v>
                </c:pt>
                <c:pt idx="10766">
                  <c:v>1037.10009765625</c:v>
                </c:pt>
                <c:pt idx="10767">
                  <c:v>1037.200073242188</c:v>
                </c:pt>
                <c:pt idx="10768">
                  <c:v>1037.300048828125</c:v>
                </c:pt>
                <c:pt idx="10769">
                  <c:v>1037.400024414062</c:v>
                </c:pt>
                <c:pt idx="10770">
                  <c:v>1037.5</c:v>
                </c:pt>
                <c:pt idx="10771">
                  <c:v>1037.60009765625</c:v>
                </c:pt>
                <c:pt idx="10772">
                  <c:v>1037.700073242188</c:v>
                </c:pt>
                <c:pt idx="10773">
                  <c:v>1037.800048828125</c:v>
                </c:pt>
                <c:pt idx="10774">
                  <c:v>1037.900024414062</c:v>
                </c:pt>
                <c:pt idx="10775">
                  <c:v>1038.0</c:v>
                </c:pt>
                <c:pt idx="10776">
                  <c:v>1038.10009765625</c:v>
                </c:pt>
                <c:pt idx="10777">
                  <c:v>1038.200073242188</c:v>
                </c:pt>
                <c:pt idx="10778">
                  <c:v>1038.300048828125</c:v>
                </c:pt>
                <c:pt idx="10779">
                  <c:v>1038.400024414062</c:v>
                </c:pt>
                <c:pt idx="10780">
                  <c:v>1038.5</c:v>
                </c:pt>
                <c:pt idx="10781">
                  <c:v>1038.60009765625</c:v>
                </c:pt>
                <c:pt idx="10782">
                  <c:v>1038.700073242188</c:v>
                </c:pt>
                <c:pt idx="10783">
                  <c:v>1038.800048828125</c:v>
                </c:pt>
                <c:pt idx="10784">
                  <c:v>1038.900024414062</c:v>
                </c:pt>
                <c:pt idx="10785">
                  <c:v>1039.0</c:v>
                </c:pt>
                <c:pt idx="10786">
                  <c:v>1039.10009765625</c:v>
                </c:pt>
                <c:pt idx="10787">
                  <c:v>1039.200073242188</c:v>
                </c:pt>
                <c:pt idx="10788">
                  <c:v>1039.300048828125</c:v>
                </c:pt>
                <c:pt idx="10789">
                  <c:v>1039.400024414062</c:v>
                </c:pt>
                <c:pt idx="10790">
                  <c:v>1039.5</c:v>
                </c:pt>
                <c:pt idx="10791">
                  <c:v>1039.60009765625</c:v>
                </c:pt>
                <c:pt idx="10792">
                  <c:v>1039.700073242188</c:v>
                </c:pt>
                <c:pt idx="10793">
                  <c:v>1039.800048828125</c:v>
                </c:pt>
                <c:pt idx="10794">
                  <c:v>1039.900024414062</c:v>
                </c:pt>
                <c:pt idx="10795">
                  <c:v>1040.0</c:v>
                </c:pt>
                <c:pt idx="10796">
                  <c:v>1040.10009765625</c:v>
                </c:pt>
                <c:pt idx="10797">
                  <c:v>1040.200073242188</c:v>
                </c:pt>
                <c:pt idx="10798">
                  <c:v>1040.300048828125</c:v>
                </c:pt>
                <c:pt idx="10799">
                  <c:v>1040.400024414062</c:v>
                </c:pt>
                <c:pt idx="10800">
                  <c:v>1040.5</c:v>
                </c:pt>
                <c:pt idx="10801">
                  <c:v>1040.60009765625</c:v>
                </c:pt>
                <c:pt idx="10802">
                  <c:v>1040.700073242188</c:v>
                </c:pt>
                <c:pt idx="10803">
                  <c:v>1040.800048828125</c:v>
                </c:pt>
                <c:pt idx="10804">
                  <c:v>1040.900024414062</c:v>
                </c:pt>
                <c:pt idx="10805">
                  <c:v>1041.0</c:v>
                </c:pt>
                <c:pt idx="10806">
                  <c:v>1041.10009765625</c:v>
                </c:pt>
                <c:pt idx="10807">
                  <c:v>1041.200073242188</c:v>
                </c:pt>
                <c:pt idx="10808">
                  <c:v>1041.300048828125</c:v>
                </c:pt>
                <c:pt idx="10809">
                  <c:v>1041.400024414062</c:v>
                </c:pt>
                <c:pt idx="10810">
                  <c:v>1041.5</c:v>
                </c:pt>
                <c:pt idx="10811">
                  <c:v>1041.60009765625</c:v>
                </c:pt>
                <c:pt idx="10812">
                  <c:v>1041.700073242188</c:v>
                </c:pt>
                <c:pt idx="10813">
                  <c:v>1041.800048828125</c:v>
                </c:pt>
                <c:pt idx="10814">
                  <c:v>1041.900024414062</c:v>
                </c:pt>
                <c:pt idx="10815">
                  <c:v>1042.0</c:v>
                </c:pt>
                <c:pt idx="10816">
                  <c:v>1042.10009765625</c:v>
                </c:pt>
                <c:pt idx="10817">
                  <c:v>1042.200073242188</c:v>
                </c:pt>
                <c:pt idx="10818">
                  <c:v>1042.300048828125</c:v>
                </c:pt>
                <c:pt idx="10819">
                  <c:v>1042.400024414062</c:v>
                </c:pt>
                <c:pt idx="10820">
                  <c:v>1042.5</c:v>
                </c:pt>
                <c:pt idx="10821">
                  <c:v>1042.60009765625</c:v>
                </c:pt>
                <c:pt idx="10822">
                  <c:v>1042.700073242188</c:v>
                </c:pt>
                <c:pt idx="10823">
                  <c:v>1042.800048828125</c:v>
                </c:pt>
                <c:pt idx="10824">
                  <c:v>1042.900024414062</c:v>
                </c:pt>
                <c:pt idx="10825">
                  <c:v>1043.0</c:v>
                </c:pt>
                <c:pt idx="10826">
                  <c:v>1043.10009765625</c:v>
                </c:pt>
                <c:pt idx="10827">
                  <c:v>1043.200073242188</c:v>
                </c:pt>
                <c:pt idx="10828">
                  <c:v>1043.300048828125</c:v>
                </c:pt>
                <c:pt idx="10829">
                  <c:v>1043.400024414062</c:v>
                </c:pt>
                <c:pt idx="10830">
                  <c:v>1043.5</c:v>
                </c:pt>
                <c:pt idx="10831">
                  <c:v>1043.60009765625</c:v>
                </c:pt>
                <c:pt idx="10832">
                  <c:v>1043.700073242188</c:v>
                </c:pt>
                <c:pt idx="10833">
                  <c:v>1043.800048828125</c:v>
                </c:pt>
                <c:pt idx="10834">
                  <c:v>1043.900024414062</c:v>
                </c:pt>
                <c:pt idx="10835">
                  <c:v>1044.0</c:v>
                </c:pt>
                <c:pt idx="10836">
                  <c:v>1044.10009765625</c:v>
                </c:pt>
                <c:pt idx="10837">
                  <c:v>1044.200073242188</c:v>
                </c:pt>
                <c:pt idx="10838">
                  <c:v>1044.300048828125</c:v>
                </c:pt>
                <c:pt idx="10839">
                  <c:v>1044.400024414062</c:v>
                </c:pt>
                <c:pt idx="10840">
                  <c:v>1044.5</c:v>
                </c:pt>
                <c:pt idx="10841">
                  <c:v>1044.60009765625</c:v>
                </c:pt>
                <c:pt idx="10842">
                  <c:v>1044.700073242188</c:v>
                </c:pt>
                <c:pt idx="10843">
                  <c:v>1044.800048828125</c:v>
                </c:pt>
                <c:pt idx="10844">
                  <c:v>1044.900024414062</c:v>
                </c:pt>
                <c:pt idx="10845">
                  <c:v>1045.0</c:v>
                </c:pt>
                <c:pt idx="10846">
                  <c:v>1045.10009765625</c:v>
                </c:pt>
                <c:pt idx="10847">
                  <c:v>1045.200073242188</c:v>
                </c:pt>
                <c:pt idx="10848">
                  <c:v>1045.300048828125</c:v>
                </c:pt>
                <c:pt idx="10849">
                  <c:v>1045.400024414062</c:v>
                </c:pt>
                <c:pt idx="10850">
                  <c:v>1045.5</c:v>
                </c:pt>
                <c:pt idx="10851">
                  <c:v>1045.60009765625</c:v>
                </c:pt>
                <c:pt idx="10852">
                  <c:v>1045.700073242188</c:v>
                </c:pt>
                <c:pt idx="10853">
                  <c:v>1045.800048828125</c:v>
                </c:pt>
                <c:pt idx="10854">
                  <c:v>1045.900024414062</c:v>
                </c:pt>
                <c:pt idx="10855">
                  <c:v>1046.0</c:v>
                </c:pt>
                <c:pt idx="10856">
                  <c:v>1046.10009765625</c:v>
                </c:pt>
                <c:pt idx="10857">
                  <c:v>1046.200073242188</c:v>
                </c:pt>
                <c:pt idx="10858">
                  <c:v>1046.300048828125</c:v>
                </c:pt>
                <c:pt idx="10859">
                  <c:v>1046.400024414062</c:v>
                </c:pt>
                <c:pt idx="10860">
                  <c:v>1046.5</c:v>
                </c:pt>
                <c:pt idx="10861">
                  <c:v>1046.60009765625</c:v>
                </c:pt>
                <c:pt idx="10862">
                  <c:v>1046.700073242188</c:v>
                </c:pt>
                <c:pt idx="10863">
                  <c:v>1046.800048828125</c:v>
                </c:pt>
                <c:pt idx="10864">
                  <c:v>1046.900024414062</c:v>
                </c:pt>
                <c:pt idx="10865">
                  <c:v>1047.0</c:v>
                </c:pt>
                <c:pt idx="10866">
                  <c:v>1047.10009765625</c:v>
                </c:pt>
                <c:pt idx="10867">
                  <c:v>1047.200073242188</c:v>
                </c:pt>
                <c:pt idx="10868">
                  <c:v>1047.300048828125</c:v>
                </c:pt>
                <c:pt idx="10869">
                  <c:v>1047.400024414062</c:v>
                </c:pt>
                <c:pt idx="10870">
                  <c:v>1047.5</c:v>
                </c:pt>
                <c:pt idx="10871">
                  <c:v>1047.60009765625</c:v>
                </c:pt>
                <c:pt idx="10872">
                  <c:v>1047.700073242188</c:v>
                </c:pt>
                <c:pt idx="10873">
                  <c:v>1047.800048828125</c:v>
                </c:pt>
                <c:pt idx="10874">
                  <c:v>1047.900024414062</c:v>
                </c:pt>
                <c:pt idx="10875">
                  <c:v>1048.0</c:v>
                </c:pt>
                <c:pt idx="10876">
                  <c:v>1048.10009765625</c:v>
                </c:pt>
                <c:pt idx="10877">
                  <c:v>1048.200073242188</c:v>
                </c:pt>
                <c:pt idx="10878">
                  <c:v>1048.300048828125</c:v>
                </c:pt>
                <c:pt idx="10879">
                  <c:v>1048.400024414062</c:v>
                </c:pt>
                <c:pt idx="10880">
                  <c:v>1048.5</c:v>
                </c:pt>
                <c:pt idx="10881">
                  <c:v>1048.60009765625</c:v>
                </c:pt>
                <c:pt idx="10882">
                  <c:v>1048.700073242188</c:v>
                </c:pt>
                <c:pt idx="10883">
                  <c:v>1048.800048828125</c:v>
                </c:pt>
                <c:pt idx="10884">
                  <c:v>1048.900024414062</c:v>
                </c:pt>
                <c:pt idx="10885">
                  <c:v>1049.0</c:v>
                </c:pt>
                <c:pt idx="10886">
                  <c:v>1049.10009765625</c:v>
                </c:pt>
                <c:pt idx="10887">
                  <c:v>1049.200073242188</c:v>
                </c:pt>
                <c:pt idx="10888">
                  <c:v>1049.300048828125</c:v>
                </c:pt>
                <c:pt idx="10889">
                  <c:v>1049.400024414062</c:v>
                </c:pt>
                <c:pt idx="10890">
                  <c:v>1049.5</c:v>
                </c:pt>
                <c:pt idx="10891">
                  <c:v>1049.60009765625</c:v>
                </c:pt>
                <c:pt idx="10892">
                  <c:v>1049.700073242188</c:v>
                </c:pt>
                <c:pt idx="10893">
                  <c:v>1049.800048828125</c:v>
                </c:pt>
                <c:pt idx="10894">
                  <c:v>1049.900024414062</c:v>
                </c:pt>
                <c:pt idx="10895">
                  <c:v>1050.0</c:v>
                </c:pt>
                <c:pt idx="10896">
                  <c:v>1050.10009765625</c:v>
                </c:pt>
                <c:pt idx="10897">
                  <c:v>1050.200073242188</c:v>
                </c:pt>
                <c:pt idx="10898">
                  <c:v>1050.300048828125</c:v>
                </c:pt>
                <c:pt idx="10899">
                  <c:v>1050.400024414062</c:v>
                </c:pt>
                <c:pt idx="10900">
                  <c:v>1050.5</c:v>
                </c:pt>
                <c:pt idx="10901">
                  <c:v>1050.60009765625</c:v>
                </c:pt>
                <c:pt idx="10902">
                  <c:v>1050.700073242188</c:v>
                </c:pt>
                <c:pt idx="10903">
                  <c:v>1050.800048828125</c:v>
                </c:pt>
                <c:pt idx="10904">
                  <c:v>1050.900024414062</c:v>
                </c:pt>
                <c:pt idx="10905">
                  <c:v>1051.0</c:v>
                </c:pt>
                <c:pt idx="10906">
                  <c:v>1051.10009765625</c:v>
                </c:pt>
                <c:pt idx="10907">
                  <c:v>1051.200073242188</c:v>
                </c:pt>
                <c:pt idx="10908">
                  <c:v>1051.300048828125</c:v>
                </c:pt>
                <c:pt idx="10909">
                  <c:v>1051.400024414062</c:v>
                </c:pt>
                <c:pt idx="10910">
                  <c:v>1051.5</c:v>
                </c:pt>
                <c:pt idx="10911">
                  <c:v>1051.60009765625</c:v>
                </c:pt>
                <c:pt idx="10912">
                  <c:v>1051.700073242188</c:v>
                </c:pt>
                <c:pt idx="10913">
                  <c:v>1051.800048828125</c:v>
                </c:pt>
                <c:pt idx="10914">
                  <c:v>1051.900024414062</c:v>
                </c:pt>
                <c:pt idx="10915">
                  <c:v>1052.0</c:v>
                </c:pt>
                <c:pt idx="10916">
                  <c:v>1052.10009765625</c:v>
                </c:pt>
                <c:pt idx="10917">
                  <c:v>1052.200073242188</c:v>
                </c:pt>
                <c:pt idx="10918">
                  <c:v>1052.300048828125</c:v>
                </c:pt>
                <c:pt idx="10919">
                  <c:v>1052.400024414062</c:v>
                </c:pt>
                <c:pt idx="10920">
                  <c:v>1052.5</c:v>
                </c:pt>
                <c:pt idx="10921">
                  <c:v>1052.60009765625</c:v>
                </c:pt>
                <c:pt idx="10922">
                  <c:v>1052.700073242188</c:v>
                </c:pt>
                <c:pt idx="10923">
                  <c:v>1052.800048828125</c:v>
                </c:pt>
                <c:pt idx="10924">
                  <c:v>1052.900024414062</c:v>
                </c:pt>
                <c:pt idx="10925">
                  <c:v>1053.0</c:v>
                </c:pt>
                <c:pt idx="10926">
                  <c:v>1053.10009765625</c:v>
                </c:pt>
                <c:pt idx="10927">
                  <c:v>1053.200073242188</c:v>
                </c:pt>
                <c:pt idx="10928">
                  <c:v>1053.300048828125</c:v>
                </c:pt>
                <c:pt idx="10929">
                  <c:v>1053.400024414062</c:v>
                </c:pt>
                <c:pt idx="10930">
                  <c:v>1053.5</c:v>
                </c:pt>
                <c:pt idx="10931">
                  <c:v>1053.60009765625</c:v>
                </c:pt>
                <c:pt idx="10932">
                  <c:v>1053.700073242188</c:v>
                </c:pt>
                <c:pt idx="10933">
                  <c:v>1053.800048828125</c:v>
                </c:pt>
                <c:pt idx="10934">
                  <c:v>1053.900024414062</c:v>
                </c:pt>
                <c:pt idx="10935">
                  <c:v>1054.0</c:v>
                </c:pt>
                <c:pt idx="10936">
                  <c:v>1054.10009765625</c:v>
                </c:pt>
                <c:pt idx="10937">
                  <c:v>1054.200073242188</c:v>
                </c:pt>
                <c:pt idx="10938">
                  <c:v>1054.300048828125</c:v>
                </c:pt>
                <c:pt idx="10939">
                  <c:v>1054.400024414062</c:v>
                </c:pt>
                <c:pt idx="10940">
                  <c:v>1054.5</c:v>
                </c:pt>
                <c:pt idx="10941">
                  <c:v>1054.60009765625</c:v>
                </c:pt>
                <c:pt idx="10942">
                  <c:v>1054.700073242188</c:v>
                </c:pt>
                <c:pt idx="10943">
                  <c:v>1054.800048828125</c:v>
                </c:pt>
                <c:pt idx="10944">
                  <c:v>1054.900024414062</c:v>
                </c:pt>
                <c:pt idx="10945">
                  <c:v>1055.0</c:v>
                </c:pt>
                <c:pt idx="10946">
                  <c:v>1055.10009765625</c:v>
                </c:pt>
                <c:pt idx="10947">
                  <c:v>1055.200073242188</c:v>
                </c:pt>
                <c:pt idx="10948">
                  <c:v>1055.300048828125</c:v>
                </c:pt>
                <c:pt idx="10949">
                  <c:v>1055.400024414062</c:v>
                </c:pt>
                <c:pt idx="10950">
                  <c:v>1055.5</c:v>
                </c:pt>
                <c:pt idx="10951">
                  <c:v>1055.60009765625</c:v>
                </c:pt>
                <c:pt idx="10952">
                  <c:v>1055.700073242188</c:v>
                </c:pt>
                <c:pt idx="10953">
                  <c:v>1055.800048828125</c:v>
                </c:pt>
                <c:pt idx="10954">
                  <c:v>1055.900024414062</c:v>
                </c:pt>
                <c:pt idx="10955">
                  <c:v>1056.0</c:v>
                </c:pt>
                <c:pt idx="10956">
                  <c:v>1056.10009765625</c:v>
                </c:pt>
                <c:pt idx="10957">
                  <c:v>1056.200073242188</c:v>
                </c:pt>
                <c:pt idx="10958">
                  <c:v>1056.300048828125</c:v>
                </c:pt>
                <c:pt idx="10959">
                  <c:v>1056.400024414062</c:v>
                </c:pt>
                <c:pt idx="10960">
                  <c:v>1056.5</c:v>
                </c:pt>
                <c:pt idx="10961">
                  <c:v>1056.60009765625</c:v>
                </c:pt>
                <c:pt idx="10962">
                  <c:v>1056.700073242188</c:v>
                </c:pt>
                <c:pt idx="10963">
                  <c:v>1056.800048828125</c:v>
                </c:pt>
                <c:pt idx="10964">
                  <c:v>1056.900024414062</c:v>
                </c:pt>
                <c:pt idx="10965">
                  <c:v>1057.0</c:v>
                </c:pt>
                <c:pt idx="10966">
                  <c:v>1057.10009765625</c:v>
                </c:pt>
                <c:pt idx="10967">
                  <c:v>1057.200073242188</c:v>
                </c:pt>
                <c:pt idx="10968">
                  <c:v>1057.300048828125</c:v>
                </c:pt>
                <c:pt idx="10969">
                  <c:v>1057.400024414062</c:v>
                </c:pt>
                <c:pt idx="10970">
                  <c:v>1057.5</c:v>
                </c:pt>
                <c:pt idx="10971">
                  <c:v>1057.60009765625</c:v>
                </c:pt>
                <c:pt idx="10972">
                  <c:v>1057.700073242188</c:v>
                </c:pt>
                <c:pt idx="10973">
                  <c:v>1057.800048828125</c:v>
                </c:pt>
                <c:pt idx="10974">
                  <c:v>1057.900024414062</c:v>
                </c:pt>
                <c:pt idx="10975">
                  <c:v>1058.0</c:v>
                </c:pt>
                <c:pt idx="10976">
                  <c:v>1058.10009765625</c:v>
                </c:pt>
                <c:pt idx="10977">
                  <c:v>1058.200073242188</c:v>
                </c:pt>
                <c:pt idx="10978">
                  <c:v>1058.300048828125</c:v>
                </c:pt>
                <c:pt idx="10979">
                  <c:v>1058.400024414062</c:v>
                </c:pt>
                <c:pt idx="10980">
                  <c:v>1058.5</c:v>
                </c:pt>
                <c:pt idx="10981">
                  <c:v>1058.60009765625</c:v>
                </c:pt>
                <c:pt idx="10982">
                  <c:v>1058.700073242188</c:v>
                </c:pt>
                <c:pt idx="10983">
                  <c:v>1058.800048828125</c:v>
                </c:pt>
                <c:pt idx="10984">
                  <c:v>1058.900024414062</c:v>
                </c:pt>
                <c:pt idx="10985">
                  <c:v>1059.0</c:v>
                </c:pt>
                <c:pt idx="10986">
                  <c:v>1059.10009765625</c:v>
                </c:pt>
                <c:pt idx="10987">
                  <c:v>1059.200073242188</c:v>
                </c:pt>
                <c:pt idx="10988">
                  <c:v>1059.300048828125</c:v>
                </c:pt>
                <c:pt idx="10989">
                  <c:v>1059.400024414062</c:v>
                </c:pt>
                <c:pt idx="10990">
                  <c:v>1059.5</c:v>
                </c:pt>
                <c:pt idx="10991">
                  <c:v>1059.60009765625</c:v>
                </c:pt>
                <c:pt idx="10992">
                  <c:v>1059.700073242188</c:v>
                </c:pt>
                <c:pt idx="10993">
                  <c:v>1059.800048828125</c:v>
                </c:pt>
                <c:pt idx="10994">
                  <c:v>1059.900024414062</c:v>
                </c:pt>
                <c:pt idx="10995">
                  <c:v>1060.0</c:v>
                </c:pt>
                <c:pt idx="10996">
                  <c:v>1060.10009765625</c:v>
                </c:pt>
                <c:pt idx="10997">
                  <c:v>1060.200073242188</c:v>
                </c:pt>
                <c:pt idx="10998">
                  <c:v>1060.300048828125</c:v>
                </c:pt>
                <c:pt idx="10999">
                  <c:v>1060.400024414062</c:v>
                </c:pt>
                <c:pt idx="11000">
                  <c:v>1060.5</c:v>
                </c:pt>
                <c:pt idx="11001">
                  <c:v>1060.60009765625</c:v>
                </c:pt>
                <c:pt idx="11002">
                  <c:v>1060.700073242188</c:v>
                </c:pt>
                <c:pt idx="11003">
                  <c:v>1060.800048828125</c:v>
                </c:pt>
                <c:pt idx="11004">
                  <c:v>1060.900024414062</c:v>
                </c:pt>
                <c:pt idx="11005">
                  <c:v>1061.0</c:v>
                </c:pt>
                <c:pt idx="11006">
                  <c:v>1061.10009765625</c:v>
                </c:pt>
                <c:pt idx="11007">
                  <c:v>1061.200073242188</c:v>
                </c:pt>
                <c:pt idx="11008">
                  <c:v>1061.300048828125</c:v>
                </c:pt>
                <c:pt idx="11009">
                  <c:v>1061.400024414062</c:v>
                </c:pt>
                <c:pt idx="11010">
                  <c:v>1061.5</c:v>
                </c:pt>
                <c:pt idx="11011">
                  <c:v>1061.60009765625</c:v>
                </c:pt>
                <c:pt idx="11012">
                  <c:v>1061.700073242188</c:v>
                </c:pt>
                <c:pt idx="11013">
                  <c:v>1061.800048828125</c:v>
                </c:pt>
                <c:pt idx="11014">
                  <c:v>1061.900024414062</c:v>
                </c:pt>
                <c:pt idx="11015">
                  <c:v>1062.0</c:v>
                </c:pt>
                <c:pt idx="11016">
                  <c:v>1062.10009765625</c:v>
                </c:pt>
                <c:pt idx="11017">
                  <c:v>1062.200073242188</c:v>
                </c:pt>
                <c:pt idx="11018">
                  <c:v>1062.300048828125</c:v>
                </c:pt>
                <c:pt idx="11019">
                  <c:v>1062.400024414062</c:v>
                </c:pt>
                <c:pt idx="11020">
                  <c:v>1062.5</c:v>
                </c:pt>
                <c:pt idx="11021">
                  <c:v>1062.60009765625</c:v>
                </c:pt>
                <c:pt idx="11022">
                  <c:v>1062.700073242188</c:v>
                </c:pt>
                <c:pt idx="11023">
                  <c:v>1062.800048828125</c:v>
                </c:pt>
                <c:pt idx="11024">
                  <c:v>1062.900024414062</c:v>
                </c:pt>
                <c:pt idx="11025">
                  <c:v>1063.0</c:v>
                </c:pt>
                <c:pt idx="11026">
                  <c:v>1063.10009765625</c:v>
                </c:pt>
                <c:pt idx="11027">
                  <c:v>1063.200073242188</c:v>
                </c:pt>
                <c:pt idx="11028">
                  <c:v>1063.300048828125</c:v>
                </c:pt>
                <c:pt idx="11029">
                  <c:v>1063.400024414062</c:v>
                </c:pt>
                <c:pt idx="11030">
                  <c:v>1063.5</c:v>
                </c:pt>
                <c:pt idx="11031">
                  <c:v>1063.60009765625</c:v>
                </c:pt>
                <c:pt idx="11032">
                  <c:v>1063.700073242188</c:v>
                </c:pt>
                <c:pt idx="11033">
                  <c:v>1063.800048828125</c:v>
                </c:pt>
                <c:pt idx="11034">
                  <c:v>1063.900024414062</c:v>
                </c:pt>
                <c:pt idx="11035">
                  <c:v>1064.0</c:v>
                </c:pt>
                <c:pt idx="11036">
                  <c:v>1064.10009765625</c:v>
                </c:pt>
                <c:pt idx="11037">
                  <c:v>1064.200073242188</c:v>
                </c:pt>
                <c:pt idx="11038">
                  <c:v>1064.300048828125</c:v>
                </c:pt>
                <c:pt idx="11039">
                  <c:v>1064.400024414062</c:v>
                </c:pt>
                <c:pt idx="11040">
                  <c:v>1064.5</c:v>
                </c:pt>
                <c:pt idx="11041">
                  <c:v>1064.60009765625</c:v>
                </c:pt>
                <c:pt idx="11042">
                  <c:v>1064.700073242188</c:v>
                </c:pt>
                <c:pt idx="11043">
                  <c:v>1064.800048828125</c:v>
                </c:pt>
                <c:pt idx="11044">
                  <c:v>1064.900024414062</c:v>
                </c:pt>
                <c:pt idx="11045">
                  <c:v>1065.0</c:v>
                </c:pt>
                <c:pt idx="11046">
                  <c:v>1065.10009765625</c:v>
                </c:pt>
                <c:pt idx="11047">
                  <c:v>1065.200073242188</c:v>
                </c:pt>
                <c:pt idx="11048">
                  <c:v>1065.300048828125</c:v>
                </c:pt>
                <c:pt idx="11049">
                  <c:v>1065.400024414062</c:v>
                </c:pt>
                <c:pt idx="11050">
                  <c:v>1065.5</c:v>
                </c:pt>
                <c:pt idx="11051">
                  <c:v>1065.60009765625</c:v>
                </c:pt>
                <c:pt idx="11052">
                  <c:v>1065.700073242188</c:v>
                </c:pt>
                <c:pt idx="11053">
                  <c:v>1065.800048828125</c:v>
                </c:pt>
                <c:pt idx="11054">
                  <c:v>1065.900024414062</c:v>
                </c:pt>
                <c:pt idx="11055">
                  <c:v>1066.0</c:v>
                </c:pt>
                <c:pt idx="11056">
                  <c:v>1066.10009765625</c:v>
                </c:pt>
                <c:pt idx="11057">
                  <c:v>1066.200073242188</c:v>
                </c:pt>
                <c:pt idx="11058">
                  <c:v>1066.300048828125</c:v>
                </c:pt>
                <c:pt idx="11059">
                  <c:v>1066.400024414062</c:v>
                </c:pt>
                <c:pt idx="11060">
                  <c:v>1066.5</c:v>
                </c:pt>
                <c:pt idx="11061">
                  <c:v>1066.60009765625</c:v>
                </c:pt>
                <c:pt idx="11062">
                  <c:v>1066.700073242188</c:v>
                </c:pt>
                <c:pt idx="11063">
                  <c:v>1066.800048828125</c:v>
                </c:pt>
                <c:pt idx="11064">
                  <c:v>1066.900024414062</c:v>
                </c:pt>
                <c:pt idx="11065">
                  <c:v>1067.0</c:v>
                </c:pt>
                <c:pt idx="11066">
                  <c:v>1067.10009765625</c:v>
                </c:pt>
                <c:pt idx="11067">
                  <c:v>1067.200073242188</c:v>
                </c:pt>
                <c:pt idx="11068">
                  <c:v>1067.300048828125</c:v>
                </c:pt>
                <c:pt idx="11069">
                  <c:v>1067.400024414062</c:v>
                </c:pt>
                <c:pt idx="11070">
                  <c:v>1067.5</c:v>
                </c:pt>
                <c:pt idx="11071">
                  <c:v>1067.60009765625</c:v>
                </c:pt>
                <c:pt idx="11072">
                  <c:v>1067.700073242188</c:v>
                </c:pt>
                <c:pt idx="11073">
                  <c:v>1067.800048828125</c:v>
                </c:pt>
                <c:pt idx="11074">
                  <c:v>1067.900024414062</c:v>
                </c:pt>
                <c:pt idx="11075">
                  <c:v>1068.0</c:v>
                </c:pt>
                <c:pt idx="11076">
                  <c:v>1068.10009765625</c:v>
                </c:pt>
                <c:pt idx="11077">
                  <c:v>1068.200073242188</c:v>
                </c:pt>
                <c:pt idx="11078">
                  <c:v>1068.300048828125</c:v>
                </c:pt>
                <c:pt idx="11079">
                  <c:v>1068.400024414062</c:v>
                </c:pt>
                <c:pt idx="11080">
                  <c:v>1068.5</c:v>
                </c:pt>
                <c:pt idx="11081">
                  <c:v>1068.60009765625</c:v>
                </c:pt>
                <c:pt idx="11082">
                  <c:v>1068.700073242188</c:v>
                </c:pt>
                <c:pt idx="11083">
                  <c:v>1068.800048828125</c:v>
                </c:pt>
                <c:pt idx="11084">
                  <c:v>1068.900024414062</c:v>
                </c:pt>
                <c:pt idx="11085">
                  <c:v>1069.0</c:v>
                </c:pt>
                <c:pt idx="11086">
                  <c:v>1069.10009765625</c:v>
                </c:pt>
                <c:pt idx="11087">
                  <c:v>1069.200073242188</c:v>
                </c:pt>
                <c:pt idx="11088">
                  <c:v>1069.300048828125</c:v>
                </c:pt>
                <c:pt idx="11089">
                  <c:v>1069.400024414062</c:v>
                </c:pt>
                <c:pt idx="11090">
                  <c:v>1069.5</c:v>
                </c:pt>
                <c:pt idx="11091">
                  <c:v>1069.60009765625</c:v>
                </c:pt>
                <c:pt idx="11092">
                  <c:v>1069.700073242188</c:v>
                </c:pt>
                <c:pt idx="11093">
                  <c:v>1069.800048828125</c:v>
                </c:pt>
                <c:pt idx="11094">
                  <c:v>1069.900024414062</c:v>
                </c:pt>
                <c:pt idx="11095">
                  <c:v>1070.0</c:v>
                </c:pt>
                <c:pt idx="11096">
                  <c:v>1070.10009765625</c:v>
                </c:pt>
                <c:pt idx="11097">
                  <c:v>1070.200073242188</c:v>
                </c:pt>
                <c:pt idx="11098">
                  <c:v>1070.300048828125</c:v>
                </c:pt>
                <c:pt idx="11099">
                  <c:v>1070.400024414062</c:v>
                </c:pt>
                <c:pt idx="11100">
                  <c:v>1070.5</c:v>
                </c:pt>
                <c:pt idx="11101">
                  <c:v>1070.60009765625</c:v>
                </c:pt>
                <c:pt idx="11102">
                  <c:v>1070.700073242188</c:v>
                </c:pt>
                <c:pt idx="11103">
                  <c:v>1070.800048828125</c:v>
                </c:pt>
                <c:pt idx="11104">
                  <c:v>1070.900024414062</c:v>
                </c:pt>
                <c:pt idx="11105">
                  <c:v>1071.0</c:v>
                </c:pt>
                <c:pt idx="11106">
                  <c:v>1071.10009765625</c:v>
                </c:pt>
                <c:pt idx="11107">
                  <c:v>1071.200073242188</c:v>
                </c:pt>
                <c:pt idx="11108">
                  <c:v>1071.300048828125</c:v>
                </c:pt>
                <c:pt idx="11109">
                  <c:v>1071.400024414062</c:v>
                </c:pt>
                <c:pt idx="11110">
                  <c:v>1071.5</c:v>
                </c:pt>
                <c:pt idx="11111">
                  <c:v>1071.60009765625</c:v>
                </c:pt>
                <c:pt idx="11112">
                  <c:v>1071.700073242188</c:v>
                </c:pt>
                <c:pt idx="11113">
                  <c:v>1071.800048828125</c:v>
                </c:pt>
                <c:pt idx="11114">
                  <c:v>1071.900024414062</c:v>
                </c:pt>
                <c:pt idx="11115">
                  <c:v>1072.0</c:v>
                </c:pt>
                <c:pt idx="11116">
                  <c:v>1072.10009765625</c:v>
                </c:pt>
                <c:pt idx="11117">
                  <c:v>1072.200073242188</c:v>
                </c:pt>
                <c:pt idx="11118">
                  <c:v>1072.300048828125</c:v>
                </c:pt>
                <c:pt idx="11119">
                  <c:v>1072.400024414062</c:v>
                </c:pt>
                <c:pt idx="11120">
                  <c:v>1072.5</c:v>
                </c:pt>
                <c:pt idx="11121">
                  <c:v>1072.60009765625</c:v>
                </c:pt>
                <c:pt idx="11122">
                  <c:v>1072.700073242188</c:v>
                </c:pt>
                <c:pt idx="11123">
                  <c:v>1072.800048828125</c:v>
                </c:pt>
                <c:pt idx="11124">
                  <c:v>1072.900024414062</c:v>
                </c:pt>
                <c:pt idx="11125">
                  <c:v>1073.0</c:v>
                </c:pt>
                <c:pt idx="11126">
                  <c:v>1073.10009765625</c:v>
                </c:pt>
                <c:pt idx="11127">
                  <c:v>1073.200073242188</c:v>
                </c:pt>
                <c:pt idx="11128">
                  <c:v>1073.300048828125</c:v>
                </c:pt>
                <c:pt idx="11129">
                  <c:v>1073.400024414062</c:v>
                </c:pt>
                <c:pt idx="11130">
                  <c:v>1073.5</c:v>
                </c:pt>
                <c:pt idx="11131">
                  <c:v>1073.60009765625</c:v>
                </c:pt>
                <c:pt idx="11132">
                  <c:v>1073.700073242188</c:v>
                </c:pt>
                <c:pt idx="11133">
                  <c:v>1073.800048828125</c:v>
                </c:pt>
                <c:pt idx="11134">
                  <c:v>1073.900024414062</c:v>
                </c:pt>
                <c:pt idx="11135">
                  <c:v>1074.0</c:v>
                </c:pt>
                <c:pt idx="11136">
                  <c:v>1074.10009765625</c:v>
                </c:pt>
                <c:pt idx="11137">
                  <c:v>1074.200073242188</c:v>
                </c:pt>
                <c:pt idx="11138">
                  <c:v>1074.300048828125</c:v>
                </c:pt>
                <c:pt idx="11139">
                  <c:v>1074.400024414062</c:v>
                </c:pt>
                <c:pt idx="11140">
                  <c:v>1074.5</c:v>
                </c:pt>
                <c:pt idx="11141">
                  <c:v>1074.60009765625</c:v>
                </c:pt>
                <c:pt idx="11142">
                  <c:v>1074.700073242188</c:v>
                </c:pt>
                <c:pt idx="11143">
                  <c:v>1074.800048828125</c:v>
                </c:pt>
                <c:pt idx="11144">
                  <c:v>1074.900024414062</c:v>
                </c:pt>
                <c:pt idx="11145">
                  <c:v>1075.0</c:v>
                </c:pt>
                <c:pt idx="11146">
                  <c:v>1075.10009765625</c:v>
                </c:pt>
                <c:pt idx="11147">
                  <c:v>1075.200073242188</c:v>
                </c:pt>
                <c:pt idx="11148">
                  <c:v>1075.300048828125</c:v>
                </c:pt>
                <c:pt idx="11149">
                  <c:v>1075.400024414062</c:v>
                </c:pt>
                <c:pt idx="11150">
                  <c:v>1075.5</c:v>
                </c:pt>
                <c:pt idx="11151">
                  <c:v>1075.60009765625</c:v>
                </c:pt>
                <c:pt idx="11152">
                  <c:v>1075.700073242188</c:v>
                </c:pt>
                <c:pt idx="11153">
                  <c:v>1075.800048828125</c:v>
                </c:pt>
                <c:pt idx="11154">
                  <c:v>1075.900024414062</c:v>
                </c:pt>
                <c:pt idx="11155">
                  <c:v>1076.0</c:v>
                </c:pt>
                <c:pt idx="11156">
                  <c:v>1076.10009765625</c:v>
                </c:pt>
                <c:pt idx="11157">
                  <c:v>1076.200073242188</c:v>
                </c:pt>
                <c:pt idx="11158">
                  <c:v>1076.300048828125</c:v>
                </c:pt>
                <c:pt idx="11159">
                  <c:v>1076.400024414062</c:v>
                </c:pt>
                <c:pt idx="11160">
                  <c:v>1076.5</c:v>
                </c:pt>
                <c:pt idx="11161">
                  <c:v>1076.60009765625</c:v>
                </c:pt>
                <c:pt idx="11162">
                  <c:v>1076.700073242188</c:v>
                </c:pt>
                <c:pt idx="11163">
                  <c:v>1076.800048828125</c:v>
                </c:pt>
                <c:pt idx="11164">
                  <c:v>1076.900024414062</c:v>
                </c:pt>
                <c:pt idx="11165">
                  <c:v>1077.0</c:v>
                </c:pt>
                <c:pt idx="11166">
                  <c:v>1077.10009765625</c:v>
                </c:pt>
                <c:pt idx="11167">
                  <c:v>1077.200073242188</c:v>
                </c:pt>
                <c:pt idx="11168">
                  <c:v>1077.300048828125</c:v>
                </c:pt>
                <c:pt idx="11169">
                  <c:v>1077.400024414062</c:v>
                </c:pt>
                <c:pt idx="11170">
                  <c:v>1077.5</c:v>
                </c:pt>
                <c:pt idx="11171">
                  <c:v>1077.60009765625</c:v>
                </c:pt>
                <c:pt idx="11172">
                  <c:v>1077.700073242188</c:v>
                </c:pt>
                <c:pt idx="11173">
                  <c:v>1077.800048828125</c:v>
                </c:pt>
                <c:pt idx="11174">
                  <c:v>1077.900024414062</c:v>
                </c:pt>
                <c:pt idx="11175">
                  <c:v>1078.0</c:v>
                </c:pt>
                <c:pt idx="11176">
                  <c:v>1078.10009765625</c:v>
                </c:pt>
                <c:pt idx="11177">
                  <c:v>1078.200073242188</c:v>
                </c:pt>
                <c:pt idx="11178">
                  <c:v>1078.300048828125</c:v>
                </c:pt>
                <c:pt idx="11179">
                  <c:v>1078.400024414062</c:v>
                </c:pt>
                <c:pt idx="11180">
                  <c:v>1078.5</c:v>
                </c:pt>
                <c:pt idx="11181">
                  <c:v>1078.60009765625</c:v>
                </c:pt>
                <c:pt idx="11182">
                  <c:v>1078.700073242188</c:v>
                </c:pt>
                <c:pt idx="11183">
                  <c:v>1078.800048828125</c:v>
                </c:pt>
                <c:pt idx="11184">
                  <c:v>1078.900024414062</c:v>
                </c:pt>
                <c:pt idx="11185">
                  <c:v>1079.0</c:v>
                </c:pt>
                <c:pt idx="11186">
                  <c:v>1079.10009765625</c:v>
                </c:pt>
                <c:pt idx="11187">
                  <c:v>1079.200073242188</c:v>
                </c:pt>
                <c:pt idx="11188">
                  <c:v>1079.300048828125</c:v>
                </c:pt>
                <c:pt idx="11189">
                  <c:v>1079.400024414062</c:v>
                </c:pt>
                <c:pt idx="11190">
                  <c:v>1079.5</c:v>
                </c:pt>
                <c:pt idx="11191">
                  <c:v>1079.60009765625</c:v>
                </c:pt>
                <c:pt idx="11192">
                  <c:v>1079.700073242188</c:v>
                </c:pt>
                <c:pt idx="11193">
                  <c:v>1079.800048828125</c:v>
                </c:pt>
                <c:pt idx="11194">
                  <c:v>1079.900024414062</c:v>
                </c:pt>
                <c:pt idx="11195">
                  <c:v>1080.0</c:v>
                </c:pt>
                <c:pt idx="11196">
                  <c:v>1080.10009765625</c:v>
                </c:pt>
                <c:pt idx="11197">
                  <c:v>1080.200073242188</c:v>
                </c:pt>
                <c:pt idx="11198">
                  <c:v>1080.300048828125</c:v>
                </c:pt>
                <c:pt idx="11199">
                  <c:v>1080.400024414062</c:v>
                </c:pt>
                <c:pt idx="11200">
                  <c:v>1080.5</c:v>
                </c:pt>
                <c:pt idx="11201">
                  <c:v>1080.60009765625</c:v>
                </c:pt>
                <c:pt idx="11202">
                  <c:v>1080.700073242188</c:v>
                </c:pt>
                <c:pt idx="11203">
                  <c:v>1080.800048828125</c:v>
                </c:pt>
                <c:pt idx="11204">
                  <c:v>1080.900024414062</c:v>
                </c:pt>
                <c:pt idx="11205">
                  <c:v>1081.0</c:v>
                </c:pt>
                <c:pt idx="11206">
                  <c:v>1081.10009765625</c:v>
                </c:pt>
                <c:pt idx="11207">
                  <c:v>1081.200073242188</c:v>
                </c:pt>
                <c:pt idx="11208">
                  <c:v>1081.300048828125</c:v>
                </c:pt>
                <c:pt idx="11209">
                  <c:v>1081.400024414062</c:v>
                </c:pt>
                <c:pt idx="11210">
                  <c:v>1081.5</c:v>
                </c:pt>
                <c:pt idx="11211">
                  <c:v>1081.60009765625</c:v>
                </c:pt>
                <c:pt idx="11212">
                  <c:v>1081.700073242188</c:v>
                </c:pt>
                <c:pt idx="11213">
                  <c:v>1081.800048828125</c:v>
                </c:pt>
                <c:pt idx="11214">
                  <c:v>1081.900024414062</c:v>
                </c:pt>
                <c:pt idx="11215">
                  <c:v>1082.0</c:v>
                </c:pt>
                <c:pt idx="11216">
                  <c:v>1082.10009765625</c:v>
                </c:pt>
                <c:pt idx="11217">
                  <c:v>1082.200073242188</c:v>
                </c:pt>
                <c:pt idx="11218">
                  <c:v>1082.300048828125</c:v>
                </c:pt>
                <c:pt idx="11219">
                  <c:v>1082.400024414062</c:v>
                </c:pt>
                <c:pt idx="11220">
                  <c:v>1082.5</c:v>
                </c:pt>
                <c:pt idx="11221">
                  <c:v>1082.60009765625</c:v>
                </c:pt>
                <c:pt idx="11222">
                  <c:v>1082.700073242188</c:v>
                </c:pt>
                <c:pt idx="11223">
                  <c:v>1082.800048828125</c:v>
                </c:pt>
                <c:pt idx="11224">
                  <c:v>1082.900024414062</c:v>
                </c:pt>
                <c:pt idx="11225">
                  <c:v>1083.0</c:v>
                </c:pt>
                <c:pt idx="11226">
                  <c:v>1083.10009765625</c:v>
                </c:pt>
                <c:pt idx="11227">
                  <c:v>1083.200073242188</c:v>
                </c:pt>
                <c:pt idx="11228">
                  <c:v>1083.300048828125</c:v>
                </c:pt>
                <c:pt idx="11229">
                  <c:v>1083.400024414062</c:v>
                </c:pt>
                <c:pt idx="11230">
                  <c:v>1083.5</c:v>
                </c:pt>
                <c:pt idx="11231">
                  <c:v>1083.60009765625</c:v>
                </c:pt>
                <c:pt idx="11232">
                  <c:v>1083.700073242188</c:v>
                </c:pt>
                <c:pt idx="11233">
                  <c:v>1083.800048828125</c:v>
                </c:pt>
                <c:pt idx="11234">
                  <c:v>1083.900024414062</c:v>
                </c:pt>
                <c:pt idx="11235">
                  <c:v>1084.0</c:v>
                </c:pt>
                <c:pt idx="11236">
                  <c:v>1084.10009765625</c:v>
                </c:pt>
                <c:pt idx="11237">
                  <c:v>1084.200073242188</c:v>
                </c:pt>
                <c:pt idx="11238">
                  <c:v>1084.300048828125</c:v>
                </c:pt>
                <c:pt idx="11239">
                  <c:v>1084.400024414062</c:v>
                </c:pt>
                <c:pt idx="11240">
                  <c:v>1084.5</c:v>
                </c:pt>
                <c:pt idx="11241">
                  <c:v>1084.60009765625</c:v>
                </c:pt>
                <c:pt idx="11242">
                  <c:v>1084.700073242188</c:v>
                </c:pt>
                <c:pt idx="11243">
                  <c:v>1084.800048828125</c:v>
                </c:pt>
                <c:pt idx="11244">
                  <c:v>1084.900024414062</c:v>
                </c:pt>
                <c:pt idx="11245">
                  <c:v>1085.0</c:v>
                </c:pt>
                <c:pt idx="11246">
                  <c:v>1085.10009765625</c:v>
                </c:pt>
                <c:pt idx="11247">
                  <c:v>1085.200073242188</c:v>
                </c:pt>
                <c:pt idx="11248">
                  <c:v>1085.300048828125</c:v>
                </c:pt>
                <c:pt idx="11249">
                  <c:v>1085.400024414062</c:v>
                </c:pt>
                <c:pt idx="11250">
                  <c:v>1085.5</c:v>
                </c:pt>
                <c:pt idx="11251">
                  <c:v>1085.60009765625</c:v>
                </c:pt>
                <c:pt idx="11252">
                  <c:v>1085.700073242188</c:v>
                </c:pt>
                <c:pt idx="11253">
                  <c:v>1085.800048828125</c:v>
                </c:pt>
                <c:pt idx="11254">
                  <c:v>1085.900024414062</c:v>
                </c:pt>
                <c:pt idx="11255">
                  <c:v>1086.0</c:v>
                </c:pt>
                <c:pt idx="11256">
                  <c:v>1086.10009765625</c:v>
                </c:pt>
                <c:pt idx="11257">
                  <c:v>1086.200073242188</c:v>
                </c:pt>
                <c:pt idx="11258">
                  <c:v>1086.300048828125</c:v>
                </c:pt>
                <c:pt idx="11259">
                  <c:v>1086.400024414062</c:v>
                </c:pt>
                <c:pt idx="11260">
                  <c:v>1086.5</c:v>
                </c:pt>
                <c:pt idx="11261">
                  <c:v>1086.60009765625</c:v>
                </c:pt>
                <c:pt idx="11262">
                  <c:v>1086.700073242188</c:v>
                </c:pt>
                <c:pt idx="11263">
                  <c:v>1086.800048828125</c:v>
                </c:pt>
                <c:pt idx="11264">
                  <c:v>1086.900024414062</c:v>
                </c:pt>
                <c:pt idx="11265">
                  <c:v>1087.0</c:v>
                </c:pt>
                <c:pt idx="11266">
                  <c:v>1087.10009765625</c:v>
                </c:pt>
                <c:pt idx="11267">
                  <c:v>1087.200073242188</c:v>
                </c:pt>
                <c:pt idx="11268">
                  <c:v>1087.300048828125</c:v>
                </c:pt>
                <c:pt idx="11269">
                  <c:v>1087.400024414062</c:v>
                </c:pt>
                <c:pt idx="11270">
                  <c:v>1087.5</c:v>
                </c:pt>
                <c:pt idx="11271">
                  <c:v>1087.60009765625</c:v>
                </c:pt>
                <c:pt idx="11272">
                  <c:v>1087.700073242188</c:v>
                </c:pt>
                <c:pt idx="11273">
                  <c:v>1087.800048828125</c:v>
                </c:pt>
                <c:pt idx="11274">
                  <c:v>1087.900024414062</c:v>
                </c:pt>
                <c:pt idx="11275">
                  <c:v>1088.0</c:v>
                </c:pt>
                <c:pt idx="11276">
                  <c:v>1088.10009765625</c:v>
                </c:pt>
                <c:pt idx="11277">
                  <c:v>1088.200073242188</c:v>
                </c:pt>
                <c:pt idx="11278">
                  <c:v>1088.300048828125</c:v>
                </c:pt>
                <c:pt idx="11279">
                  <c:v>1088.400024414062</c:v>
                </c:pt>
                <c:pt idx="11280">
                  <c:v>1088.5</c:v>
                </c:pt>
                <c:pt idx="11281">
                  <c:v>1088.60009765625</c:v>
                </c:pt>
                <c:pt idx="11282">
                  <c:v>1088.700073242188</c:v>
                </c:pt>
                <c:pt idx="11283">
                  <c:v>1088.800048828125</c:v>
                </c:pt>
                <c:pt idx="11284">
                  <c:v>1088.900024414062</c:v>
                </c:pt>
                <c:pt idx="11285">
                  <c:v>1089.0</c:v>
                </c:pt>
                <c:pt idx="11286">
                  <c:v>1089.10009765625</c:v>
                </c:pt>
                <c:pt idx="11287">
                  <c:v>1089.200073242188</c:v>
                </c:pt>
                <c:pt idx="11288">
                  <c:v>1089.300048828125</c:v>
                </c:pt>
                <c:pt idx="11289">
                  <c:v>1089.400024414062</c:v>
                </c:pt>
                <c:pt idx="11290">
                  <c:v>1089.5</c:v>
                </c:pt>
                <c:pt idx="11291">
                  <c:v>1089.60009765625</c:v>
                </c:pt>
                <c:pt idx="11292">
                  <c:v>1089.700073242188</c:v>
                </c:pt>
                <c:pt idx="11293">
                  <c:v>1089.800048828125</c:v>
                </c:pt>
                <c:pt idx="11294">
                  <c:v>1089.900024414062</c:v>
                </c:pt>
                <c:pt idx="11295">
                  <c:v>1090.0</c:v>
                </c:pt>
                <c:pt idx="11296">
                  <c:v>1090.10009765625</c:v>
                </c:pt>
                <c:pt idx="11297">
                  <c:v>1090.200073242188</c:v>
                </c:pt>
                <c:pt idx="11298">
                  <c:v>1090.300048828125</c:v>
                </c:pt>
                <c:pt idx="11299">
                  <c:v>1090.400024414062</c:v>
                </c:pt>
                <c:pt idx="11300">
                  <c:v>1090.5</c:v>
                </c:pt>
                <c:pt idx="11301">
                  <c:v>1090.60009765625</c:v>
                </c:pt>
                <c:pt idx="11302">
                  <c:v>1090.700073242188</c:v>
                </c:pt>
                <c:pt idx="11303">
                  <c:v>1090.800048828125</c:v>
                </c:pt>
                <c:pt idx="11304">
                  <c:v>1090.900024414062</c:v>
                </c:pt>
                <c:pt idx="11305">
                  <c:v>1091.0</c:v>
                </c:pt>
                <c:pt idx="11306">
                  <c:v>1091.10009765625</c:v>
                </c:pt>
                <c:pt idx="11307">
                  <c:v>1091.200073242188</c:v>
                </c:pt>
                <c:pt idx="11308">
                  <c:v>1091.300048828125</c:v>
                </c:pt>
                <c:pt idx="11309">
                  <c:v>1091.400024414062</c:v>
                </c:pt>
                <c:pt idx="11310">
                  <c:v>1091.5</c:v>
                </c:pt>
                <c:pt idx="11311">
                  <c:v>1091.60009765625</c:v>
                </c:pt>
                <c:pt idx="11312">
                  <c:v>1091.700073242188</c:v>
                </c:pt>
                <c:pt idx="11313">
                  <c:v>1091.800048828125</c:v>
                </c:pt>
                <c:pt idx="11314">
                  <c:v>1091.900024414062</c:v>
                </c:pt>
                <c:pt idx="11315">
                  <c:v>1092.0</c:v>
                </c:pt>
                <c:pt idx="11316">
                  <c:v>1092.10009765625</c:v>
                </c:pt>
                <c:pt idx="11317">
                  <c:v>1092.200073242188</c:v>
                </c:pt>
                <c:pt idx="11318">
                  <c:v>1092.300048828125</c:v>
                </c:pt>
                <c:pt idx="11319">
                  <c:v>1092.400024414062</c:v>
                </c:pt>
                <c:pt idx="11320">
                  <c:v>1092.5</c:v>
                </c:pt>
                <c:pt idx="11321">
                  <c:v>1092.60009765625</c:v>
                </c:pt>
                <c:pt idx="11322">
                  <c:v>1092.700073242188</c:v>
                </c:pt>
                <c:pt idx="11323">
                  <c:v>1092.800048828125</c:v>
                </c:pt>
                <c:pt idx="11324">
                  <c:v>1092.900024414062</c:v>
                </c:pt>
                <c:pt idx="11325">
                  <c:v>1093.0</c:v>
                </c:pt>
                <c:pt idx="11326">
                  <c:v>1093.10009765625</c:v>
                </c:pt>
                <c:pt idx="11327">
                  <c:v>1093.200073242188</c:v>
                </c:pt>
                <c:pt idx="11328">
                  <c:v>1093.300048828125</c:v>
                </c:pt>
                <c:pt idx="11329">
                  <c:v>1093.400024414062</c:v>
                </c:pt>
                <c:pt idx="11330">
                  <c:v>1093.5</c:v>
                </c:pt>
                <c:pt idx="11331">
                  <c:v>1093.60009765625</c:v>
                </c:pt>
                <c:pt idx="11332">
                  <c:v>1093.700073242188</c:v>
                </c:pt>
                <c:pt idx="11333">
                  <c:v>1093.800048828125</c:v>
                </c:pt>
                <c:pt idx="11334">
                  <c:v>1093.900024414062</c:v>
                </c:pt>
                <c:pt idx="11335">
                  <c:v>1094.0</c:v>
                </c:pt>
                <c:pt idx="11336">
                  <c:v>1094.10009765625</c:v>
                </c:pt>
                <c:pt idx="11337">
                  <c:v>1094.200073242188</c:v>
                </c:pt>
                <c:pt idx="11338">
                  <c:v>1094.300048828125</c:v>
                </c:pt>
                <c:pt idx="11339">
                  <c:v>1094.400024414062</c:v>
                </c:pt>
                <c:pt idx="11340">
                  <c:v>1094.5</c:v>
                </c:pt>
                <c:pt idx="11341">
                  <c:v>1094.60009765625</c:v>
                </c:pt>
                <c:pt idx="11342">
                  <c:v>1094.700073242188</c:v>
                </c:pt>
                <c:pt idx="11343">
                  <c:v>1094.800048828125</c:v>
                </c:pt>
                <c:pt idx="11344">
                  <c:v>1094.900024414062</c:v>
                </c:pt>
                <c:pt idx="11345">
                  <c:v>1095.0</c:v>
                </c:pt>
                <c:pt idx="11346">
                  <c:v>1095.10009765625</c:v>
                </c:pt>
                <c:pt idx="11347">
                  <c:v>1095.200073242188</c:v>
                </c:pt>
                <c:pt idx="11348">
                  <c:v>1095.300048828125</c:v>
                </c:pt>
                <c:pt idx="11349">
                  <c:v>1095.400024414062</c:v>
                </c:pt>
                <c:pt idx="11350">
                  <c:v>1095.5</c:v>
                </c:pt>
                <c:pt idx="11351">
                  <c:v>1095.60009765625</c:v>
                </c:pt>
                <c:pt idx="11352">
                  <c:v>1095.700073242188</c:v>
                </c:pt>
                <c:pt idx="11353">
                  <c:v>1095.800048828125</c:v>
                </c:pt>
                <c:pt idx="11354">
                  <c:v>1095.900024414062</c:v>
                </c:pt>
                <c:pt idx="11355">
                  <c:v>1096.0</c:v>
                </c:pt>
                <c:pt idx="11356">
                  <c:v>1096.10009765625</c:v>
                </c:pt>
                <c:pt idx="11357">
                  <c:v>1096.200073242188</c:v>
                </c:pt>
                <c:pt idx="11358">
                  <c:v>1096.300048828125</c:v>
                </c:pt>
                <c:pt idx="11359">
                  <c:v>1096.400024414062</c:v>
                </c:pt>
                <c:pt idx="11360">
                  <c:v>1096.5</c:v>
                </c:pt>
                <c:pt idx="11361">
                  <c:v>1096.60009765625</c:v>
                </c:pt>
                <c:pt idx="11362">
                  <c:v>1096.700073242188</c:v>
                </c:pt>
                <c:pt idx="11363">
                  <c:v>1096.800048828125</c:v>
                </c:pt>
                <c:pt idx="11364">
                  <c:v>1096.900024414062</c:v>
                </c:pt>
                <c:pt idx="11365">
                  <c:v>1097.0</c:v>
                </c:pt>
                <c:pt idx="11366">
                  <c:v>1097.10009765625</c:v>
                </c:pt>
                <c:pt idx="11367">
                  <c:v>1097.200073242188</c:v>
                </c:pt>
                <c:pt idx="11368">
                  <c:v>1097.300048828125</c:v>
                </c:pt>
                <c:pt idx="11369">
                  <c:v>1097.400024414062</c:v>
                </c:pt>
                <c:pt idx="11370">
                  <c:v>1097.5</c:v>
                </c:pt>
                <c:pt idx="11371">
                  <c:v>1097.60009765625</c:v>
                </c:pt>
                <c:pt idx="11372">
                  <c:v>1097.700073242188</c:v>
                </c:pt>
                <c:pt idx="11373">
                  <c:v>1097.800048828125</c:v>
                </c:pt>
                <c:pt idx="11374">
                  <c:v>1097.900024414062</c:v>
                </c:pt>
                <c:pt idx="11375">
                  <c:v>1098.0</c:v>
                </c:pt>
                <c:pt idx="11376">
                  <c:v>1098.10009765625</c:v>
                </c:pt>
                <c:pt idx="11377">
                  <c:v>1098.200073242188</c:v>
                </c:pt>
                <c:pt idx="11378">
                  <c:v>1098.300048828125</c:v>
                </c:pt>
                <c:pt idx="11379">
                  <c:v>1098.400024414062</c:v>
                </c:pt>
                <c:pt idx="11380">
                  <c:v>1098.5</c:v>
                </c:pt>
                <c:pt idx="11381">
                  <c:v>1098.60009765625</c:v>
                </c:pt>
                <c:pt idx="11382">
                  <c:v>1098.700073242188</c:v>
                </c:pt>
                <c:pt idx="11383">
                  <c:v>1098.800048828125</c:v>
                </c:pt>
                <c:pt idx="11384">
                  <c:v>1098.900024414062</c:v>
                </c:pt>
                <c:pt idx="11385">
                  <c:v>1099.0</c:v>
                </c:pt>
                <c:pt idx="11386">
                  <c:v>1099.10009765625</c:v>
                </c:pt>
                <c:pt idx="11387">
                  <c:v>1099.200073242188</c:v>
                </c:pt>
                <c:pt idx="11388">
                  <c:v>1099.300048828125</c:v>
                </c:pt>
                <c:pt idx="11389">
                  <c:v>1099.400024414062</c:v>
                </c:pt>
                <c:pt idx="11390">
                  <c:v>1099.5</c:v>
                </c:pt>
                <c:pt idx="11391">
                  <c:v>1099.60009765625</c:v>
                </c:pt>
                <c:pt idx="11392">
                  <c:v>1099.700073242188</c:v>
                </c:pt>
                <c:pt idx="11393">
                  <c:v>1099.800048828125</c:v>
                </c:pt>
                <c:pt idx="11394">
                  <c:v>1099.900024414062</c:v>
                </c:pt>
                <c:pt idx="11395">
                  <c:v>1100.0</c:v>
                </c:pt>
                <c:pt idx="11396">
                  <c:v>1100.10009765625</c:v>
                </c:pt>
                <c:pt idx="11397">
                  <c:v>1100.200073242188</c:v>
                </c:pt>
                <c:pt idx="11398">
                  <c:v>1100.300048828125</c:v>
                </c:pt>
                <c:pt idx="11399">
                  <c:v>1100.400024414062</c:v>
                </c:pt>
                <c:pt idx="11400">
                  <c:v>1100.5</c:v>
                </c:pt>
                <c:pt idx="11401">
                  <c:v>1100.60009765625</c:v>
                </c:pt>
                <c:pt idx="11402">
                  <c:v>1100.700073242188</c:v>
                </c:pt>
                <c:pt idx="11403">
                  <c:v>1100.800048828125</c:v>
                </c:pt>
                <c:pt idx="11404">
                  <c:v>1100.900024414062</c:v>
                </c:pt>
                <c:pt idx="11405">
                  <c:v>1101.0</c:v>
                </c:pt>
                <c:pt idx="11406">
                  <c:v>1101.10009765625</c:v>
                </c:pt>
                <c:pt idx="11407">
                  <c:v>1101.200073242188</c:v>
                </c:pt>
                <c:pt idx="11408">
                  <c:v>1101.300048828125</c:v>
                </c:pt>
                <c:pt idx="11409">
                  <c:v>1101.400024414062</c:v>
                </c:pt>
                <c:pt idx="11410">
                  <c:v>1101.5</c:v>
                </c:pt>
                <c:pt idx="11411">
                  <c:v>1101.60009765625</c:v>
                </c:pt>
                <c:pt idx="11412">
                  <c:v>1101.700073242188</c:v>
                </c:pt>
                <c:pt idx="11413">
                  <c:v>1101.800048828125</c:v>
                </c:pt>
                <c:pt idx="11414">
                  <c:v>1101.900024414062</c:v>
                </c:pt>
                <c:pt idx="11415">
                  <c:v>1102.0</c:v>
                </c:pt>
                <c:pt idx="11416">
                  <c:v>1102.10009765625</c:v>
                </c:pt>
                <c:pt idx="11417">
                  <c:v>1102.200073242188</c:v>
                </c:pt>
                <c:pt idx="11418">
                  <c:v>1102.300048828125</c:v>
                </c:pt>
                <c:pt idx="11419">
                  <c:v>1102.400024414062</c:v>
                </c:pt>
                <c:pt idx="11420">
                  <c:v>1102.5</c:v>
                </c:pt>
                <c:pt idx="11421">
                  <c:v>1102.60009765625</c:v>
                </c:pt>
                <c:pt idx="11422">
                  <c:v>1102.700073242188</c:v>
                </c:pt>
                <c:pt idx="11423">
                  <c:v>1102.800048828125</c:v>
                </c:pt>
                <c:pt idx="11424">
                  <c:v>1102.900024414062</c:v>
                </c:pt>
                <c:pt idx="11425">
                  <c:v>1103.0</c:v>
                </c:pt>
                <c:pt idx="11426">
                  <c:v>1103.10009765625</c:v>
                </c:pt>
                <c:pt idx="11427">
                  <c:v>1103.200073242188</c:v>
                </c:pt>
                <c:pt idx="11428">
                  <c:v>1103.300048828125</c:v>
                </c:pt>
                <c:pt idx="11429">
                  <c:v>1103.400024414062</c:v>
                </c:pt>
                <c:pt idx="11430">
                  <c:v>1103.5</c:v>
                </c:pt>
                <c:pt idx="11431">
                  <c:v>1103.60009765625</c:v>
                </c:pt>
                <c:pt idx="11432">
                  <c:v>1103.700073242188</c:v>
                </c:pt>
                <c:pt idx="11433">
                  <c:v>1103.800048828125</c:v>
                </c:pt>
                <c:pt idx="11434">
                  <c:v>1103.900024414062</c:v>
                </c:pt>
                <c:pt idx="11435">
                  <c:v>1104.0</c:v>
                </c:pt>
                <c:pt idx="11436">
                  <c:v>1104.10009765625</c:v>
                </c:pt>
                <c:pt idx="11437">
                  <c:v>1104.200073242188</c:v>
                </c:pt>
                <c:pt idx="11438">
                  <c:v>1104.300048828125</c:v>
                </c:pt>
                <c:pt idx="11439">
                  <c:v>1104.400024414062</c:v>
                </c:pt>
                <c:pt idx="11440">
                  <c:v>1104.5</c:v>
                </c:pt>
                <c:pt idx="11441">
                  <c:v>1104.60009765625</c:v>
                </c:pt>
                <c:pt idx="11442">
                  <c:v>1104.700073242188</c:v>
                </c:pt>
                <c:pt idx="11443">
                  <c:v>1104.800048828125</c:v>
                </c:pt>
                <c:pt idx="11444">
                  <c:v>1104.900024414062</c:v>
                </c:pt>
                <c:pt idx="11445">
                  <c:v>1105.0</c:v>
                </c:pt>
                <c:pt idx="11446">
                  <c:v>1105.10009765625</c:v>
                </c:pt>
                <c:pt idx="11447">
                  <c:v>1105.200073242188</c:v>
                </c:pt>
                <c:pt idx="11448">
                  <c:v>1105.300048828125</c:v>
                </c:pt>
                <c:pt idx="11449">
                  <c:v>1105.400024414062</c:v>
                </c:pt>
                <c:pt idx="11450">
                  <c:v>1105.5</c:v>
                </c:pt>
                <c:pt idx="11451">
                  <c:v>1105.60009765625</c:v>
                </c:pt>
                <c:pt idx="11452">
                  <c:v>1105.700073242188</c:v>
                </c:pt>
                <c:pt idx="11453">
                  <c:v>1105.800048828125</c:v>
                </c:pt>
                <c:pt idx="11454">
                  <c:v>1105.900024414062</c:v>
                </c:pt>
                <c:pt idx="11455">
                  <c:v>1106.0</c:v>
                </c:pt>
                <c:pt idx="11456">
                  <c:v>1106.10009765625</c:v>
                </c:pt>
                <c:pt idx="11457">
                  <c:v>1106.200073242188</c:v>
                </c:pt>
                <c:pt idx="11458">
                  <c:v>1106.300048828125</c:v>
                </c:pt>
                <c:pt idx="11459">
                  <c:v>1106.400024414062</c:v>
                </c:pt>
                <c:pt idx="11460">
                  <c:v>1106.5</c:v>
                </c:pt>
                <c:pt idx="11461">
                  <c:v>1106.60009765625</c:v>
                </c:pt>
                <c:pt idx="11462">
                  <c:v>1106.700073242188</c:v>
                </c:pt>
                <c:pt idx="11463">
                  <c:v>1106.800048828125</c:v>
                </c:pt>
                <c:pt idx="11464">
                  <c:v>1106.900024414062</c:v>
                </c:pt>
                <c:pt idx="11465">
                  <c:v>1107.0</c:v>
                </c:pt>
                <c:pt idx="11466">
                  <c:v>1107.10009765625</c:v>
                </c:pt>
                <c:pt idx="11467">
                  <c:v>1107.200073242188</c:v>
                </c:pt>
                <c:pt idx="11468">
                  <c:v>1107.300048828125</c:v>
                </c:pt>
                <c:pt idx="11469">
                  <c:v>1107.400024414062</c:v>
                </c:pt>
                <c:pt idx="11470">
                  <c:v>1107.5</c:v>
                </c:pt>
                <c:pt idx="11471">
                  <c:v>1107.60009765625</c:v>
                </c:pt>
                <c:pt idx="11472">
                  <c:v>1107.700073242188</c:v>
                </c:pt>
                <c:pt idx="11473">
                  <c:v>1107.800048828125</c:v>
                </c:pt>
                <c:pt idx="11474">
                  <c:v>1107.900024414062</c:v>
                </c:pt>
                <c:pt idx="11475">
                  <c:v>1108.0</c:v>
                </c:pt>
                <c:pt idx="11476">
                  <c:v>1108.10009765625</c:v>
                </c:pt>
                <c:pt idx="11477">
                  <c:v>1108.200073242188</c:v>
                </c:pt>
                <c:pt idx="11478">
                  <c:v>1108.300048828125</c:v>
                </c:pt>
                <c:pt idx="11479">
                  <c:v>1108.400024414062</c:v>
                </c:pt>
                <c:pt idx="11480">
                  <c:v>1108.5</c:v>
                </c:pt>
                <c:pt idx="11481">
                  <c:v>1108.60009765625</c:v>
                </c:pt>
                <c:pt idx="11482">
                  <c:v>1108.700073242188</c:v>
                </c:pt>
                <c:pt idx="11483">
                  <c:v>1108.800048828125</c:v>
                </c:pt>
                <c:pt idx="11484">
                  <c:v>1108.900024414062</c:v>
                </c:pt>
                <c:pt idx="11485">
                  <c:v>1109.0</c:v>
                </c:pt>
                <c:pt idx="11486">
                  <c:v>1109.10009765625</c:v>
                </c:pt>
                <c:pt idx="11487">
                  <c:v>1109.200073242188</c:v>
                </c:pt>
                <c:pt idx="11488">
                  <c:v>1109.300048828125</c:v>
                </c:pt>
                <c:pt idx="11489">
                  <c:v>1109.400024414062</c:v>
                </c:pt>
                <c:pt idx="11490">
                  <c:v>1109.5</c:v>
                </c:pt>
                <c:pt idx="11491">
                  <c:v>1109.60009765625</c:v>
                </c:pt>
                <c:pt idx="11492">
                  <c:v>1109.700073242188</c:v>
                </c:pt>
                <c:pt idx="11493">
                  <c:v>1109.800048828125</c:v>
                </c:pt>
                <c:pt idx="11494">
                  <c:v>1109.900024414062</c:v>
                </c:pt>
                <c:pt idx="11495">
                  <c:v>1110.0</c:v>
                </c:pt>
                <c:pt idx="11496">
                  <c:v>1110.10009765625</c:v>
                </c:pt>
                <c:pt idx="11497">
                  <c:v>1110.200073242188</c:v>
                </c:pt>
                <c:pt idx="11498">
                  <c:v>1110.300048828125</c:v>
                </c:pt>
                <c:pt idx="11499">
                  <c:v>1110.400024414062</c:v>
                </c:pt>
                <c:pt idx="11500">
                  <c:v>1110.5</c:v>
                </c:pt>
                <c:pt idx="11501">
                  <c:v>1110.60009765625</c:v>
                </c:pt>
                <c:pt idx="11502">
                  <c:v>1110.700073242188</c:v>
                </c:pt>
                <c:pt idx="11503">
                  <c:v>1110.800048828125</c:v>
                </c:pt>
                <c:pt idx="11504">
                  <c:v>1110.900024414062</c:v>
                </c:pt>
                <c:pt idx="11505">
                  <c:v>1111.0</c:v>
                </c:pt>
                <c:pt idx="11506">
                  <c:v>1111.10009765625</c:v>
                </c:pt>
                <c:pt idx="11507">
                  <c:v>1111.200073242188</c:v>
                </c:pt>
                <c:pt idx="11508">
                  <c:v>1111.300048828125</c:v>
                </c:pt>
                <c:pt idx="11509">
                  <c:v>1111.400024414062</c:v>
                </c:pt>
                <c:pt idx="11510">
                  <c:v>1111.5</c:v>
                </c:pt>
                <c:pt idx="11511">
                  <c:v>1111.60009765625</c:v>
                </c:pt>
                <c:pt idx="11512">
                  <c:v>1111.700073242188</c:v>
                </c:pt>
                <c:pt idx="11513">
                  <c:v>1111.800048828125</c:v>
                </c:pt>
                <c:pt idx="11514">
                  <c:v>1111.900024414062</c:v>
                </c:pt>
                <c:pt idx="11515">
                  <c:v>1112.0</c:v>
                </c:pt>
                <c:pt idx="11516">
                  <c:v>1112.10009765625</c:v>
                </c:pt>
                <c:pt idx="11517">
                  <c:v>1112.200073242188</c:v>
                </c:pt>
                <c:pt idx="11518">
                  <c:v>1112.300048828125</c:v>
                </c:pt>
                <c:pt idx="11519">
                  <c:v>1112.400024414062</c:v>
                </c:pt>
                <c:pt idx="11520">
                  <c:v>1112.5</c:v>
                </c:pt>
                <c:pt idx="11521">
                  <c:v>1112.60009765625</c:v>
                </c:pt>
                <c:pt idx="11522">
                  <c:v>1112.700073242188</c:v>
                </c:pt>
                <c:pt idx="11523">
                  <c:v>1112.800048828125</c:v>
                </c:pt>
                <c:pt idx="11524">
                  <c:v>1112.900024414062</c:v>
                </c:pt>
                <c:pt idx="11525">
                  <c:v>1113.0</c:v>
                </c:pt>
                <c:pt idx="11526">
                  <c:v>1113.10009765625</c:v>
                </c:pt>
                <c:pt idx="11527">
                  <c:v>1113.200073242188</c:v>
                </c:pt>
                <c:pt idx="11528">
                  <c:v>1113.300048828125</c:v>
                </c:pt>
                <c:pt idx="11529">
                  <c:v>1113.400024414062</c:v>
                </c:pt>
                <c:pt idx="11530">
                  <c:v>1113.5</c:v>
                </c:pt>
                <c:pt idx="11531">
                  <c:v>1113.60009765625</c:v>
                </c:pt>
                <c:pt idx="11532">
                  <c:v>1113.700073242188</c:v>
                </c:pt>
                <c:pt idx="11533">
                  <c:v>1113.800048828125</c:v>
                </c:pt>
                <c:pt idx="11534">
                  <c:v>1113.900024414062</c:v>
                </c:pt>
                <c:pt idx="11535">
                  <c:v>1114.0</c:v>
                </c:pt>
                <c:pt idx="11536">
                  <c:v>1114.10009765625</c:v>
                </c:pt>
                <c:pt idx="11537">
                  <c:v>1114.200073242188</c:v>
                </c:pt>
                <c:pt idx="11538">
                  <c:v>1114.300048828125</c:v>
                </c:pt>
                <c:pt idx="11539">
                  <c:v>1114.400024414062</c:v>
                </c:pt>
                <c:pt idx="11540">
                  <c:v>1114.5</c:v>
                </c:pt>
                <c:pt idx="11541">
                  <c:v>1114.60009765625</c:v>
                </c:pt>
                <c:pt idx="11542">
                  <c:v>1114.700073242188</c:v>
                </c:pt>
                <c:pt idx="11543">
                  <c:v>1114.800048828125</c:v>
                </c:pt>
                <c:pt idx="11544">
                  <c:v>1114.900024414062</c:v>
                </c:pt>
                <c:pt idx="11545">
                  <c:v>1115.0</c:v>
                </c:pt>
                <c:pt idx="11546">
                  <c:v>1115.10009765625</c:v>
                </c:pt>
                <c:pt idx="11547">
                  <c:v>1115.200073242188</c:v>
                </c:pt>
                <c:pt idx="11548">
                  <c:v>1115.300048828125</c:v>
                </c:pt>
                <c:pt idx="11549">
                  <c:v>1115.400024414062</c:v>
                </c:pt>
                <c:pt idx="11550">
                  <c:v>1115.5</c:v>
                </c:pt>
                <c:pt idx="11551">
                  <c:v>1115.60009765625</c:v>
                </c:pt>
                <c:pt idx="11552">
                  <c:v>1115.700073242188</c:v>
                </c:pt>
                <c:pt idx="11553">
                  <c:v>1115.800048828125</c:v>
                </c:pt>
                <c:pt idx="11554">
                  <c:v>1115.900024414062</c:v>
                </c:pt>
                <c:pt idx="11555">
                  <c:v>1116.0</c:v>
                </c:pt>
                <c:pt idx="11556">
                  <c:v>1116.10009765625</c:v>
                </c:pt>
                <c:pt idx="11557">
                  <c:v>1116.200073242188</c:v>
                </c:pt>
                <c:pt idx="11558">
                  <c:v>1116.300048828125</c:v>
                </c:pt>
                <c:pt idx="11559">
                  <c:v>1116.400024414062</c:v>
                </c:pt>
                <c:pt idx="11560">
                  <c:v>1116.5</c:v>
                </c:pt>
                <c:pt idx="11561">
                  <c:v>1116.60009765625</c:v>
                </c:pt>
                <c:pt idx="11562">
                  <c:v>1116.700073242188</c:v>
                </c:pt>
                <c:pt idx="11563">
                  <c:v>1116.800048828125</c:v>
                </c:pt>
                <c:pt idx="11564">
                  <c:v>1116.900024414062</c:v>
                </c:pt>
                <c:pt idx="11565">
                  <c:v>1117.0</c:v>
                </c:pt>
                <c:pt idx="11566">
                  <c:v>1117.10009765625</c:v>
                </c:pt>
                <c:pt idx="11567">
                  <c:v>1117.200073242188</c:v>
                </c:pt>
                <c:pt idx="11568">
                  <c:v>1117.300048828125</c:v>
                </c:pt>
                <c:pt idx="11569">
                  <c:v>1117.400024414062</c:v>
                </c:pt>
                <c:pt idx="11570">
                  <c:v>1117.5</c:v>
                </c:pt>
                <c:pt idx="11571">
                  <c:v>1117.60009765625</c:v>
                </c:pt>
                <c:pt idx="11572">
                  <c:v>1117.700073242188</c:v>
                </c:pt>
                <c:pt idx="11573">
                  <c:v>1117.800048828125</c:v>
                </c:pt>
                <c:pt idx="11574">
                  <c:v>1117.900024414062</c:v>
                </c:pt>
                <c:pt idx="11575">
                  <c:v>1118.0</c:v>
                </c:pt>
                <c:pt idx="11576">
                  <c:v>1118.10009765625</c:v>
                </c:pt>
                <c:pt idx="11577">
                  <c:v>1118.200073242188</c:v>
                </c:pt>
                <c:pt idx="11578">
                  <c:v>1118.300048828125</c:v>
                </c:pt>
                <c:pt idx="11579">
                  <c:v>1118.400024414062</c:v>
                </c:pt>
                <c:pt idx="11580">
                  <c:v>1118.5</c:v>
                </c:pt>
                <c:pt idx="11581">
                  <c:v>1118.60009765625</c:v>
                </c:pt>
                <c:pt idx="11582">
                  <c:v>1118.700073242188</c:v>
                </c:pt>
                <c:pt idx="11583">
                  <c:v>1118.800048828125</c:v>
                </c:pt>
                <c:pt idx="11584">
                  <c:v>1118.900024414062</c:v>
                </c:pt>
                <c:pt idx="11585">
                  <c:v>1119.0</c:v>
                </c:pt>
                <c:pt idx="11586">
                  <c:v>1119.10009765625</c:v>
                </c:pt>
                <c:pt idx="11587">
                  <c:v>1119.200073242188</c:v>
                </c:pt>
                <c:pt idx="11588">
                  <c:v>1119.300048828125</c:v>
                </c:pt>
                <c:pt idx="11589">
                  <c:v>1119.400024414062</c:v>
                </c:pt>
                <c:pt idx="11590">
                  <c:v>1119.5</c:v>
                </c:pt>
                <c:pt idx="11591">
                  <c:v>1119.60009765625</c:v>
                </c:pt>
                <c:pt idx="11592">
                  <c:v>1119.700073242188</c:v>
                </c:pt>
                <c:pt idx="11593">
                  <c:v>1119.800048828125</c:v>
                </c:pt>
                <c:pt idx="11594">
                  <c:v>1119.900024414062</c:v>
                </c:pt>
                <c:pt idx="11595">
                  <c:v>1120.0</c:v>
                </c:pt>
                <c:pt idx="11596">
                  <c:v>1120.10009765625</c:v>
                </c:pt>
                <c:pt idx="11597">
                  <c:v>1120.200073242188</c:v>
                </c:pt>
                <c:pt idx="11598">
                  <c:v>1120.300048828125</c:v>
                </c:pt>
                <c:pt idx="11599">
                  <c:v>1120.400024414062</c:v>
                </c:pt>
                <c:pt idx="11600">
                  <c:v>1120.5</c:v>
                </c:pt>
                <c:pt idx="11601">
                  <c:v>1120.60009765625</c:v>
                </c:pt>
                <c:pt idx="11602">
                  <c:v>1120.700073242188</c:v>
                </c:pt>
                <c:pt idx="11603">
                  <c:v>1120.800048828125</c:v>
                </c:pt>
                <c:pt idx="11604">
                  <c:v>1120.900024414062</c:v>
                </c:pt>
                <c:pt idx="11605">
                  <c:v>1121.0</c:v>
                </c:pt>
                <c:pt idx="11606">
                  <c:v>1121.10009765625</c:v>
                </c:pt>
                <c:pt idx="11607">
                  <c:v>1121.200073242188</c:v>
                </c:pt>
                <c:pt idx="11608">
                  <c:v>1121.300048828125</c:v>
                </c:pt>
                <c:pt idx="11609">
                  <c:v>1121.400024414062</c:v>
                </c:pt>
                <c:pt idx="11610">
                  <c:v>1121.5</c:v>
                </c:pt>
                <c:pt idx="11611">
                  <c:v>1121.60009765625</c:v>
                </c:pt>
                <c:pt idx="11612">
                  <c:v>1121.700073242188</c:v>
                </c:pt>
                <c:pt idx="11613">
                  <c:v>1121.800048828125</c:v>
                </c:pt>
                <c:pt idx="11614">
                  <c:v>1121.900024414062</c:v>
                </c:pt>
                <c:pt idx="11615">
                  <c:v>1122.0</c:v>
                </c:pt>
                <c:pt idx="11616">
                  <c:v>1122.10009765625</c:v>
                </c:pt>
                <c:pt idx="11617">
                  <c:v>1122.200073242188</c:v>
                </c:pt>
                <c:pt idx="11618">
                  <c:v>1122.300048828125</c:v>
                </c:pt>
                <c:pt idx="11619">
                  <c:v>1122.400024414062</c:v>
                </c:pt>
                <c:pt idx="11620">
                  <c:v>1122.5</c:v>
                </c:pt>
                <c:pt idx="11621">
                  <c:v>1122.60009765625</c:v>
                </c:pt>
                <c:pt idx="11622">
                  <c:v>1122.700073242188</c:v>
                </c:pt>
                <c:pt idx="11623">
                  <c:v>1122.800048828125</c:v>
                </c:pt>
                <c:pt idx="11624">
                  <c:v>1122.900024414062</c:v>
                </c:pt>
                <c:pt idx="11625">
                  <c:v>1123.0</c:v>
                </c:pt>
                <c:pt idx="11626">
                  <c:v>1123.10009765625</c:v>
                </c:pt>
                <c:pt idx="11627">
                  <c:v>1123.200073242188</c:v>
                </c:pt>
                <c:pt idx="11628">
                  <c:v>1123.300048828125</c:v>
                </c:pt>
                <c:pt idx="11629">
                  <c:v>1123.400024414062</c:v>
                </c:pt>
                <c:pt idx="11630">
                  <c:v>1123.5</c:v>
                </c:pt>
                <c:pt idx="11631">
                  <c:v>1123.60009765625</c:v>
                </c:pt>
                <c:pt idx="11632">
                  <c:v>1123.700073242188</c:v>
                </c:pt>
                <c:pt idx="11633">
                  <c:v>1123.800048828125</c:v>
                </c:pt>
                <c:pt idx="11634">
                  <c:v>1123.900024414062</c:v>
                </c:pt>
                <c:pt idx="11635">
                  <c:v>1124.0</c:v>
                </c:pt>
                <c:pt idx="11636">
                  <c:v>1124.10009765625</c:v>
                </c:pt>
                <c:pt idx="11637">
                  <c:v>1124.200073242188</c:v>
                </c:pt>
                <c:pt idx="11638">
                  <c:v>1124.300048828125</c:v>
                </c:pt>
                <c:pt idx="11639">
                  <c:v>1124.400024414062</c:v>
                </c:pt>
                <c:pt idx="11640">
                  <c:v>1124.5</c:v>
                </c:pt>
                <c:pt idx="11641">
                  <c:v>1124.60009765625</c:v>
                </c:pt>
                <c:pt idx="11642">
                  <c:v>1124.700073242188</c:v>
                </c:pt>
                <c:pt idx="11643">
                  <c:v>1124.800048828125</c:v>
                </c:pt>
                <c:pt idx="11644">
                  <c:v>1124.900024414062</c:v>
                </c:pt>
                <c:pt idx="11645">
                  <c:v>1125.0</c:v>
                </c:pt>
                <c:pt idx="11646">
                  <c:v>1125.10009765625</c:v>
                </c:pt>
                <c:pt idx="11647">
                  <c:v>1125.200073242188</c:v>
                </c:pt>
                <c:pt idx="11648">
                  <c:v>1125.300048828125</c:v>
                </c:pt>
                <c:pt idx="11649">
                  <c:v>1125.400024414062</c:v>
                </c:pt>
                <c:pt idx="11650">
                  <c:v>1125.5</c:v>
                </c:pt>
                <c:pt idx="11651">
                  <c:v>1125.60009765625</c:v>
                </c:pt>
                <c:pt idx="11652">
                  <c:v>1125.700073242188</c:v>
                </c:pt>
                <c:pt idx="11653">
                  <c:v>1125.800048828125</c:v>
                </c:pt>
                <c:pt idx="11654">
                  <c:v>1125.900024414062</c:v>
                </c:pt>
                <c:pt idx="11655">
                  <c:v>1126.0</c:v>
                </c:pt>
                <c:pt idx="11656">
                  <c:v>1126.10009765625</c:v>
                </c:pt>
                <c:pt idx="11657">
                  <c:v>1126.200073242188</c:v>
                </c:pt>
                <c:pt idx="11658">
                  <c:v>1126.300048828125</c:v>
                </c:pt>
                <c:pt idx="11659">
                  <c:v>1126.400024414062</c:v>
                </c:pt>
                <c:pt idx="11660">
                  <c:v>1126.5</c:v>
                </c:pt>
                <c:pt idx="11661">
                  <c:v>1126.60009765625</c:v>
                </c:pt>
                <c:pt idx="11662">
                  <c:v>1126.700073242188</c:v>
                </c:pt>
                <c:pt idx="11663">
                  <c:v>1126.800048828125</c:v>
                </c:pt>
                <c:pt idx="11664">
                  <c:v>1126.900024414062</c:v>
                </c:pt>
                <c:pt idx="11665">
                  <c:v>1127.0</c:v>
                </c:pt>
                <c:pt idx="11666">
                  <c:v>1127.10009765625</c:v>
                </c:pt>
                <c:pt idx="11667">
                  <c:v>1127.200073242188</c:v>
                </c:pt>
                <c:pt idx="11668">
                  <c:v>1127.300048828125</c:v>
                </c:pt>
                <c:pt idx="11669">
                  <c:v>1127.400024414062</c:v>
                </c:pt>
                <c:pt idx="11670">
                  <c:v>1127.5</c:v>
                </c:pt>
                <c:pt idx="11671">
                  <c:v>1127.60009765625</c:v>
                </c:pt>
                <c:pt idx="11672">
                  <c:v>1127.700073242188</c:v>
                </c:pt>
                <c:pt idx="11673">
                  <c:v>1127.800048828125</c:v>
                </c:pt>
                <c:pt idx="11674">
                  <c:v>1127.900024414062</c:v>
                </c:pt>
                <c:pt idx="11675">
                  <c:v>1128.0</c:v>
                </c:pt>
                <c:pt idx="11676">
                  <c:v>1128.10009765625</c:v>
                </c:pt>
                <c:pt idx="11677">
                  <c:v>1128.200073242188</c:v>
                </c:pt>
                <c:pt idx="11678">
                  <c:v>1128.300048828125</c:v>
                </c:pt>
                <c:pt idx="11679">
                  <c:v>1128.400024414062</c:v>
                </c:pt>
                <c:pt idx="11680">
                  <c:v>1128.5</c:v>
                </c:pt>
                <c:pt idx="11681">
                  <c:v>1128.60009765625</c:v>
                </c:pt>
                <c:pt idx="11682">
                  <c:v>1128.700073242188</c:v>
                </c:pt>
                <c:pt idx="11683">
                  <c:v>1128.800048828125</c:v>
                </c:pt>
                <c:pt idx="11684">
                  <c:v>1128.900024414062</c:v>
                </c:pt>
                <c:pt idx="11685">
                  <c:v>1129.0</c:v>
                </c:pt>
                <c:pt idx="11686">
                  <c:v>1129.10009765625</c:v>
                </c:pt>
                <c:pt idx="11687">
                  <c:v>1129.200073242188</c:v>
                </c:pt>
                <c:pt idx="11688">
                  <c:v>1129.300048828125</c:v>
                </c:pt>
                <c:pt idx="11689">
                  <c:v>1129.400024414062</c:v>
                </c:pt>
                <c:pt idx="11690">
                  <c:v>1129.5</c:v>
                </c:pt>
                <c:pt idx="11691">
                  <c:v>1129.60009765625</c:v>
                </c:pt>
                <c:pt idx="11692">
                  <c:v>1129.700073242188</c:v>
                </c:pt>
                <c:pt idx="11693">
                  <c:v>1129.800048828125</c:v>
                </c:pt>
                <c:pt idx="11694">
                  <c:v>1129.900024414062</c:v>
                </c:pt>
                <c:pt idx="11695">
                  <c:v>1130.0</c:v>
                </c:pt>
                <c:pt idx="11696">
                  <c:v>1130.10009765625</c:v>
                </c:pt>
                <c:pt idx="11697">
                  <c:v>1130.200073242188</c:v>
                </c:pt>
                <c:pt idx="11698">
                  <c:v>1130.300048828125</c:v>
                </c:pt>
                <c:pt idx="11699">
                  <c:v>1130.400024414062</c:v>
                </c:pt>
                <c:pt idx="11700">
                  <c:v>1130.5</c:v>
                </c:pt>
                <c:pt idx="11701">
                  <c:v>1130.60009765625</c:v>
                </c:pt>
                <c:pt idx="11702">
                  <c:v>1130.700073242188</c:v>
                </c:pt>
                <c:pt idx="11703">
                  <c:v>1130.800048828125</c:v>
                </c:pt>
                <c:pt idx="11704">
                  <c:v>1130.900024414062</c:v>
                </c:pt>
                <c:pt idx="11705">
                  <c:v>1131.0</c:v>
                </c:pt>
                <c:pt idx="11706">
                  <c:v>1131.10009765625</c:v>
                </c:pt>
                <c:pt idx="11707">
                  <c:v>1131.200073242188</c:v>
                </c:pt>
                <c:pt idx="11708">
                  <c:v>1131.300048828125</c:v>
                </c:pt>
                <c:pt idx="11709">
                  <c:v>1131.400024414062</c:v>
                </c:pt>
                <c:pt idx="11710">
                  <c:v>1131.5</c:v>
                </c:pt>
                <c:pt idx="11711">
                  <c:v>1131.60009765625</c:v>
                </c:pt>
                <c:pt idx="11712">
                  <c:v>1131.700073242188</c:v>
                </c:pt>
                <c:pt idx="11713">
                  <c:v>1131.800048828125</c:v>
                </c:pt>
                <c:pt idx="11714">
                  <c:v>1131.900024414062</c:v>
                </c:pt>
                <c:pt idx="11715">
                  <c:v>1132.0</c:v>
                </c:pt>
                <c:pt idx="11716">
                  <c:v>1132.10009765625</c:v>
                </c:pt>
                <c:pt idx="11717">
                  <c:v>1132.200073242188</c:v>
                </c:pt>
                <c:pt idx="11718">
                  <c:v>1132.300048828125</c:v>
                </c:pt>
                <c:pt idx="11719">
                  <c:v>1132.400024414062</c:v>
                </c:pt>
                <c:pt idx="11720">
                  <c:v>1132.5</c:v>
                </c:pt>
                <c:pt idx="11721">
                  <c:v>1132.60009765625</c:v>
                </c:pt>
                <c:pt idx="11722">
                  <c:v>1132.700073242188</c:v>
                </c:pt>
                <c:pt idx="11723">
                  <c:v>1132.800048828125</c:v>
                </c:pt>
                <c:pt idx="11724">
                  <c:v>1132.900024414062</c:v>
                </c:pt>
                <c:pt idx="11725">
                  <c:v>1133.0</c:v>
                </c:pt>
                <c:pt idx="11726">
                  <c:v>1133.10009765625</c:v>
                </c:pt>
                <c:pt idx="11727">
                  <c:v>1133.200073242188</c:v>
                </c:pt>
                <c:pt idx="11728">
                  <c:v>1133.300048828125</c:v>
                </c:pt>
                <c:pt idx="11729">
                  <c:v>1133.400024414062</c:v>
                </c:pt>
                <c:pt idx="11730">
                  <c:v>1133.5</c:v>
                </c:pt>
                <c:pt idx="11731">
                  <c:v>1133.60009765625</c:v>
                </c:pt>
                <c:pt idx="11732">
                  <c:v>1133.700073242188</c:v>
                </c:pt>
                <c:pt idx="11733">
                  <c:v>1133.800048828125</c:v>
                </c:pt>
                <c:pt idx="11734">
                  <c:v>1133.900024414062</c:v>
                </c:pt>
                <c:pt idx="11735">
                  <c:v>1134.0</c:v>
                </c:pt>
                <c:pt idx="11736">
                  <c:v>1134.10009765625</c:v>
                </c:pt>
                <c:pt idx="11737">
                  <c:v>1134.200073242188</c:v>
                </c:pt>
                <c:pt idx="11738">
                  <c:v>1134.300048828125</c:v>
                </c:pt>
                <c:pt idx="11739">
                  <c:v>1134.400024414062</c:v>
                </c:pt>
                <c:pt idx="11740">
                  <c:v>1134.5</c:v>
                </c:pt>
                <c:pt idx="11741">
                  <c:v>1134.60009765625</c:v>
                </c:pt>
                <c:pt idx="11742">
                  <c:v>1134.700073242188</c:v>
                </c:pt>
                <c:pt idx="11743">
                  <c:v>1134.800048828125</c:v>
                </c:pt>
                <c:pt idx="11744">
                  <c:v>1134.900024414062</c:v>
                </c:pt>
                <c:pt idx="11745">
                  <c:v>1135.0</c:v>
                </c:pt>
                <c:pt idx="11746">
                  <c:v>1135.10009765625</c:v>
                </c:pt>
                <c:pt idx="11747">
                  <c:v>1135.200073242188</c:v>
                </c:pt>
                <c:pt idx="11748">
                  <c:v>1135.300048828125</c:v>
                </c:pt>
                <c:pt idx="11749">
                  <c:v>1135.400024414062</c:v>
                </c:pt>
                <c:pt idx="11750">
                  <c:v>1135.5</c:v>
                </c:pt>
                <c:pt idx="11751">
                  <c:v>1135.60009765625</c:v>
                </c:pt>
                <c:pt idx="11752">
                  <c:v>1135.700073242188</c:v>
                </c:pt>
                <c:pt idx="11753">
                  <c:v>1135.800048828125</c:v>
                </c:pt>
                <c:pt idx="11754">
                  <c:v>1135.900024414062</c:v>
                </c:pt>
                <c:pt idx="11755">
                  <c:v>1136.0</c:v>
                </c:pt>
                <c:pt idx="11756">
                  <c:v>1136.10009765625</c:v>
                </c:pt>
                <c:pt idx="11757">
                  <c:v>1136.200073242188</c:v>
                </c:pt>
                <c:pt idx="11758">
                  <c:v>1136.300048828125</c:v>
                </c:pt>
                <c:pt idx="11759">
                  <c:v>1136.400024414062</c:v>
                </c:pt>
                <c:pt idx="11760">
                  <c:v>1136.5</c:v>
                </c:pt>
                <c:pt idx="11761">
                  <c:v>1136.60009765625</c:v>
                </c:pt>
                <c:pt idx="11762">
                  <c:v>1136.700073242188</c:v>
                </c:pt>
                <c:pt idx="11763">
                  <c:v>1136.800048828125</c:v>
                </c:pt>
                <c:pt idx="11764">
                  <c:v>1136.900024414062</c:v>
                </c:pt>
                <c:pt idx="11765">
                  <c:v>1137.0</c:v>
                </c:pt>
                <c:pt idx="11766">
                  <c:v>1137.10009765625</c:v>
                </c:pt>
                <c:pt idx="11767">
                  <c:v>1137.200073242188</c:v>
                </c:pt>
                <c:pt idx="11768">
                  <c:v>1137.300048828125</c:v>
                </c:pt>
                <c:pt idx="11769">
                  <c:v>1137.400024414062</c:v>
                </c:pt>
                <c:pt idx="11770">
                  <c:v>1137.5</c:v>
                </c:pt>
                <c:pt idx="11771">
                  <c:v>1137.60009765625</c:v>
                </c:pt>
                <c:pt idx="11772">
                  <c:v>1137.700073242188</c:v>
                </c:pt>
                <c:pt idx="11773">
                  <c:v>1137.800048828125</c:v>
                </c:pt>
                <c:pt idx="11774">
                  <c:v>1137.900024414062</c:v>
                </c:pt>
                <c:pt idx="11775">
                  <c:v>1138.0</c:v>
                </c:pt>
                <c:pt idx="11776">
                  <c:v>1138.10009765625</c:v>
                </c:pt>
                <c:pt idx="11777">
                  <c:v>1138.200073242188</c:v>
                </c:pt>
                <c:pt idx="11778">
                  <c:v>1138.300048828125</c:v>
                </c:pt>
                <c:pt idx="11779">
                  <c:v>1138.400024414062</c:v>
                </c:pt>
                <c:pt idx="11780">
                  <c:v>1138.5</c:v>
                </c:pt>
                <c:pt idx="11781">
                  <c:v>1138.60009765625</c:v>
                </c:pt>
                <c:pt idx="11782">
                  <c:v>1138.700073242188</c:v>
                </c:pt>
                <c:pt idx="11783">
                  <c:v>1138.800048828125</c:v>
                </c:pt>
                <c:pt idx="11784">
                  <c:v>1138.900024414062</c:v>
                </c:pt>
                <c:pt idx="11785">
                  <c:v>1139.0</c:v>
                </c:pt>
                <c:pt idx="11786">
                  <c:v>1139.10009765625</c:v>
                </c:pt>
                <c:pt idx="11787">
                  <c:v>1139.200073242188</c:v>
                </c:pt>
                <c:pt idx="11788">
                  <c:v>1139.300048828125</c:v>
                </c:pt>
                <c:pt idx="11789">
                  <c:v>1139.400024414062</c:v>
                </c:pt>
                <c:pt idx="11790">
                  <c:v>1139.5</c:v>
                </c:pt>
                <c:pt idx="11791">
                  <c:v>1139.60009765625</c:v>
                </c:pt>
                <c:pt idx="11792">
                  <c:v>1139.700073242188</c:v>
                </c:pt>
                <c:pt idx="11793">
                  <c:v>1139.800048828125</c:v>
                </c:pt>
                <c:pt idx="11794">
                  <c:v>1139.900024414062</c:v>
                </c:pt>
                <c:pt idx="11795">
                  <c:v>1140.0</c:v>
                </c:pt>
                <c:pt idx="11796">
                  <c:v>1140.10009765625</c:v>
                </c:pt>
                <c:pt idx="11797">
                  <c:v>1140.200073242188</c:v>
                </c:pt>
                <c:pt idx="11798">
                  <c:v>1140.300048828125</c:v>
                </c:pt>
                <c:pt idx="11799">
                  <c:v>1140.400024414062</c:v>
                </c:pt>
                <c:pt idx="11800">
                  <c:v>1140.5</c:v>
                </c:pt>
                <c:pt idx="11801">
                  <c:v>1140.60009765625</c:v>
                </c:pt>
                <c:pt idx="11802">
                  <c:v>1140.700073242188</c:v>
                </c:pt>
                <c:pt idx="11803">
                  <c:v>1140.800048828125</c:v>
                </c:pt>
                <c:pt idx="11804">
                  <c:v>1140.900024414062</c:v>
                </c:pt>
                <c:pt idx="11805">
                  <c:v>1141.0</c:v>
                </c:pt>
                <c:pt idx="11806">
                  <c:v>1141.10009765625</c:v>
                </c:pt>
                <c:pt idx="11807">
                  <c:v>1141.200073242188</c:v>
                </c:pt>
                <c:pt idx="11808">
                  <c:v>1141.300048828125</c:v>
                </c:pt>
                <c:pt idx="11809">
                  <c:v>1141.400024414062</c:v>
                </c:pt>
                <c:pt idx="11810">
                  <c:v>1141.5</c:v>
                </c:pt>
                <c:pt idx="11811">
                  <c:v>1141.60009765625</c:v>
                </c:pt>
                <c:pt idx="11812">
                  <c:v>1141.700073242188</c:v>
                </c:pt>
                <c:pt idx="11813">
                  <c:v>1141.800048828125</c:v>
                </c:pt>
                <c:pt idx="11814">
                  <c:v>1141.900024414062</c:v>
                </c:pt>
                <c:pt idx="11815">
                  <c:v>1142.0</c:v>
                </c:pt>
                <c:pt idx="11816">
                  <c:v>1142.10009765625</c:v>
                </c:pt>
                <c:pt idx="11817">
                  <c:v>1142.200073242188</c:v>
                </c:pt>
                <c:pt idx="11818">
                  <c:v>1142.300048828125</c:v>
                </c:pt>
                <c:pt idx="11819">
                  <c:v>1142.400024414062</c:v>
                </c:pt>
                <c:pt idx="11820">
                  <c:v>1142.5</c:v>
                </c:pt>
                <c:pt idx="11821">
                  <c:v>1142.60009765625</c:v>
                </c:pt>
                <c:pt idx="11822">
                  <c:v>1142.700073242188</c:v>
                </c:pt>
                <c:pt idx="11823">
                  <c:v>1142.800048828125</c:v>
                </c:pt>
                <c:pt idx="11824">
                  <c:v>1142.900024414062</c:v>
                </c:pt>
                <c:pt idx="11825">
                  <c:v>1143.0</c:v>
                </c:pt>
                <c:pt idx="11826">
                  <c:v>1143.10009765625</c:v>
                </c:pt>
                <c:pt idx="11827">
                  <c:v>1143.200073242188</c:v>
                </c:pt>
                <c:pt idx="11828">
                  <c:v>1143.300048828125</c:v>
                </c:pt>
                <c:pt idx="11829">
                  <c:v>1143.400024414062</c:v>
                </c:pt>
                <c:pt idx="11830">
                  <c:v>1143.5</c:v>
                </c:pt>
                <c:pt idx="11831">
                  <c:v>1143.60009765625</c:v>
                </c:pt>
                <c:pt idx="11832">
                  <c:v>1143.700073242188</c:v>
                </c:pt>
                <c:pt idx="11833">
                  <c:v>1143.800048828125</c:v>
                </c:pt>
                <c:pt idx="11834">
                  <c:v>1143.900024414062</c:v>
                </c:pt>
                <c:pt idx="11835">
                  <c:v>1144.0</c:v>
                </c:pt>
                <c:pt idx="11836">
                  <c:v>1144.10009765625</c:v>
                </c:pt>
                <c:pt idx="11837">
                  <c:v>1144.200073242188</c:v>
                </c:pt>
                <c:pt idx="11838">
                  <c:v>1144.300048828125</c:v>
                </c:pt>
                <c:pt idx="11839">
                  <c:v>1144.400024414062</c:v>
                </c:pt>
                <c:pt idx="11840">
                  <c:v>1144.5</c:v>
                </c:pt>
                <c:pt idx="11841">
                  <c:v>1144.60009765625</c:v>
                </c:pt>
                <c:pt idx="11842">
                  <c:v>1144.700073242188</c:v>
                </c:pt>
                <c:pt idx="11843">
                  <c:v>1144.800048828125</c:v>
                </c:pt>
                <c:pt idx="11844">
                  <c:v>1144.900024414062</c:v>
                </c:pt>
                <c:pt idx="11845">
                  <c:v>1145.0</c:v>
                </c:pt>
                <c:pt idx="11846">
                  <c:v>1145.10009765625</c:v>
                </c:pt>
                <c:pt idx="11847">
                  <c:v>1145.200073242188</c:v>
                </c:pt>
                <c:pt idx="11848">
                  <c:v>1145.300048828125</c:v>
                </c:pt>
                <c:pt idx="11849">
                  <c:v>1145.400024414062</c:v>
                </c:pt>
                <c:pt idx="11850">
                  <c:v>1145.5</c:v>
                </c:pt>
                <c:pt idx="11851">
                  <c:v>1145.60009765625</c:v>
                </c:pt>
                <c:pt idx="11852">
                  <c:v>1145.700073242188</c:v>
                </c:pt>
                <c:pt idx="11853">
                  <c:v>1145.800048828125</c:v>
                </c:pt>
                <c:pt idx="11854">
                  <c:v>1145.900024414062</c:v>
                </c:pt>
                <c:pt idx="11855">
                  <c:v>1146.0</c:v>
                </c:pt>
                <c:pt idx="11856">
                  <c:v>1146.10009765625</c:v>
                </c:pt>
                <c:pt idx="11857">
                  <c:v>1146.200073242188</c:v>
                </c:pt>
                <c:pt idx="11858">
                  <c:v>1146.300048828125</c:v>
                </c:pt>
                <c:pt idx="11859">
                  <c:v>1146.400024414062</c:v>
                </c:pt>
                <c:pt idx="11860">
                  <c:v>1146.5</c:v>
                </c:pt>
                <c:pt idx="11861">
                  <c:v>1146.60009765625</c:v>
                </c:pt>
                <c:pt idx="11862">
                  <c:v>1146.700073242188</c:v>
                </c:pt>
                <c:pt idx="11863">
                  <c:v>1146.800048828125</c:v>
                </c:pt>
                <c:pt idx="11864">
                  <c:v>1146.900024414062</c:v>
                </c:pt>
                <c:pt idx="11865">
                  <c:v>1147.0</c:v>
                </c:pt>
                <c:pt idx="11866">
                  <c:v>1147.10009765625</c:v>
                </c:pt>
                <c:pt idx="11867">
                  <c:v>1147.200073242188</c:v>
                </c:pt>
                <c:pt idx="11868">
                  <c:v>1147.300048828125</c:v>
                </c:pt>
                <c:pt idx="11869">
                  <c:v>1147.400024414062</c:v>
                </c:pt>
                <c:pt idx="11870">
                  <c:v>1147.5</c:v>
                </c:pt>
                <c:pt idx="11871">
                  <c:v>1147.60009765625</c:v>
                </c:pt>
                <c:pt idx="11872">
                  <c:v>1147.700073242188</c:v>
                </c:pt>
                <c:pt idx="11873">
                  <c:v>1147.800048828125</c:v>
                </c:pt>
                <c:pt idx="11874">
                  <c:v>1147.900024414062</c:v>
                </c:pt>
                <c:pt idx="11875">
                  <c:v>1148.0</c:v>
                </c:pt>
                <c:pt idx="11876">
                  <c:v>1148.10009765625</c:v>
                </c:pt>
                <c:pt idx="11877">
                  <c:v>1148.200073242188</c:v>
                </c:pt>
                <c:pt idx="11878">
                  <c:v>1148.300048828125</c:v>
                </c:pt>
                <c:pt idx="11879">
                  <c:v>1148.400024414062</c:v>
                </c:pt>
                <c:pt idx="11880">
                  <c:v>1148.5</c:v>
                </c:pt>
                <c:pt idx="11881">
                  <c:v>1148.60009765625</c:v>
                </c:pt>
                <c:pt idx="11882">
                  <c:v>1148.700073242188</c:v>
                </c:pt>
                <c:pt idx="11883">
                  <c:v>1148.800048828125</c:v>
                </c:pt>
                <c:pt idx="11884">
                  <c:v>1148.900024414062</c:v>
                </c:pt>
                <c:pt idx="11885">
                  <c:v>1149.0</c:v>
                </c:pt>
                <c:pt idx="11886">
                  <c:v>1149.10009765625</c:v>
                </c:pt>
                <c:pt idx="11887">
                  <c:v>1149.200073242188</c:v>
                </c:pt>
                <c:pt idx="11888">
                  <c:v>1149.300048828125</c:v>
                </c:pt>
                <c:pt idx="11889">
                  <c:v>1149.400024414062</c:v>
                </c:pt>
                <c:pt idx="11890">
                  <c:v>1149.5</c:v>
                </c:pt>
                <c:pt idx="11891">
                  <c:v>1149.60009765625</c:v>
                </c:pt>
                <c:pt idx="11892">
                  <c:v>1149.700073242188</c:v>
                </c:pt>
                <c:pt idx="11893">
                  <c:v>1149.800048828125</c:v>
                </c:pt>
                <c:pt idx="11894">
                  <c:v>1149.900024414062</c:v>
                </c:pt>
                <c:pt idx="11895">
                  <c:v>1150.0</c:v>
                </c:pt>
                <c:pt idx="11896">
                  <c:v>1150.10009765625</c:v>
                </c:pt>
                <c:pt idx="11897">
                  <c:v>1150.200073242188</c:v>
                </c:pt>
                <c:pt idx="11898">
                  <c:v>1150.300048828125</c:v>
                </c:pt>
                <c:pt idx="11899">
                  <c:v>1150.400024414062</c:v>
                </c:pt>
                <c:pt idx="11900">
                  <c:v>1150.5</c:v>
                </c:pt>
                <c:pt idx="11901">
                  <c:v>1150.60009765625</c:v>
                </c:pt>
                <c:pt idx="11902">
                  <c:v>1150.700073242188</c:v>
                </c:pt>
                <c:pt idx="11903">
                  <c:v>1150.800048828125</c:v>
                </c:pt>
                <c:pt idx="11904">
                  <c:v>1150.900024414062</c:v>
                </c:pt>
                <c:pt idx="11905">
                  <c:v>1151.0</c:v>
                </c:pt>
                <c:pt idx="11906">
                  <c:v>1151.10009765625</c:v>
                </c:pt>
                <c:pt idx="11907">
                  <c:v>1151.200073242188</c:v>
                </c:pt>
                <c:pt idx="11908">
                  <c:v>1151.300048828125</c:v>
                </c:pt>
                <c:pt idx="11909">
                  <c:v>1151.400024414062</c:v>
                </c:pt>
                <c:pt idx="11910">
                  <c:v>1151.5</c:v>
                </c:pt>
                <c:pt idx="11911">
                  <c:v>1151.60009765625</c:v>
                </c:pt>
                <c:pt idx="11912">
                  <c:v>1151.700073242188</c:v>
                </c:pt>
                <c:pt idx="11913">
                  <c:v>1151.800048828125</c:v>
                </c:pt>
                <c:pt idx="11914">
                  <c:v>1151.900024414062</c:v>
                </c:pt>
                <c:pt idx="11915">
                  <c:v>1152.0</c:v>
                </c:pt>
                <c:pt idx="11916">
                  <c:v>1152.10009765625</c:v>
                </c:pt>
                <c:pt idx="11917">
                  <c:v>1152.200073242188</c:v>
                </c:pt>
                <c:pt idx="11918">
                  <c:v>1152.300048828125</c:v>
                </c:pt>
                <c:pt idx="11919">
                  <c:v>1152.400024414062</c:v>
                </c:pt>
                <c:pt idx="11920">
                  <c:v>1152.5</c:v>
                </c:pt>
                <c:pt idx="11921">
                  <c:v>1152.60009765625</c:v>
                </c:pt>
                <c:pt idx="11922">
                  <c:v>1152.700073242188</c:v>
                </c:pt>
                <c:pt idx="11923">
                  <c:v>1152.800048828125</c:v>
                </c:pt>
                <c:pt idx="11924">
                  <c:v>1152.900024414062</c:v>
                </c:pt>
                <c:pt idx="11925">
                  <c:v>1153.0</c:v>
                </c:pt>
                <c:pt idx="11926">
                  <c:v>1153.10009765625</c:v>
                </c:pt>
                <c:pt idx="11927">
                  <c:v>1153.200073242188</c:v>
                </c:pt>
                <c:pt idx="11928">
                  <c:v>1153.300048828125</c:v>
                </c:pt>
                <c:pt idx="11929">
                  <c:v>1153.400024414062</c:v>
                </c:pt>
                <c:pt idx="11930">
                  <c:v>1153.5</c:v>
                </c:pt>
                <c:pt idx="11931">
                  <c:v>1153.60009765625</c:v>
                </c:pt>
                <c:pt idx="11932">
                  <c:v>1153.700073242188</c:v>
                </c:pt>
                <c:pt idx="11933">
                  <c:v>1153.800048828125</c:v>
                </c:pt>
                <c:pt idx="11934">
                  <c:v>1153.900024414062</c:v>
                </c:pt>
                <c:pt idx="11935">
                  <c:v>1154.0</c:v>
                </c:pt>
                <c:pt idx="11936">
                  <c:v>1154.10009765625</c:v>
                </c:pt>
                <c:pt idx="11937">
                  <c:v>1154.200073242188</c:v>
                </c:pt>
                <c:pt idx="11938">
                  <c:v>1154.300048828125</c:v>
                </c:pt>
                <c:pt idx="11939">
                  <c:v>1154.400024414062</c:v>
                </c:pt>
                <c:pt idx="11940">
                  <c:v>1154.5</c:v>
                </c:pt>
                <c:pt idx="11941">
                  <c:v>1154.60009765625</c:v>
                </c:pt>
                <c:pt idx="11942">
                  <c:v>1154.700073242188</c:v>
                </c:pt>
                <c:pt idx="11943">
                  <c:v>1154.800048828125</c:v>
                </c:pt>
                <c:pt idx="11944">
                  <c:v>1154.900024414062</c:v>
                </c:pt>
                <c:pt idx="11945">
                  <c:v>1155.0</c:v>
                </c:pt>
                <c:pt idx="11946">
                  <c:v>1155.10009765625</c:v>
                </c:pt>
                <c:pt idx="11947">
                  <c:v>1155.200073242188</c:v>
                </c:pt>
                <c:pt idx="11948">
                  <c:v>1155.300048828125</c:v>
                </c:pt>
                <c:pt idx="11949">
                  <c:v>1155.400024414062</c:v>
                </c:pt>
                <c:pt idx="11950">
                  <c:v>1155.5</c:v>
                </c:pt>
                <c:pt idx="11951">
                  <c:v>1155.60009765625</c:v>
                </c:pt>
                <c:pt idx="11952">
                  <c:v>1155.700073242188</c:v>
                </c:pt>
                <c:pt idx="11953">
                  <c:v>1155.800048828125</c:v>
                </c:pt>
                <c:pt idx="11954">
                  <c:v>1155.900024414062</c:v>
                </c:pt>
                <c:pt idx="11955">
                  <c:v>1156.0</c:v>
                </c:pt>
                <c:pt idx="11956">
                  <c:v>1156.10009765625</c:v>
                </c:pt>
                <c:pt idx="11957">
                  <c:v>1156.200073242188</c:v>
                </c:pt>
                <c:pt idx="11958">
                  <c:v>1156.300048828125</c:v>
                </c:pt>
                <c:pt idx="11959">
                  <c:v>1156.400024414062</c:v>
                </c:pt>
                <c:pt idx="11960">
                  <c:v>1156.5</c:v>
                </c:pt>
                <c:pt idx="11961">
                  <c:v>1156.60009765625</c:v>
                </c:pt>
                <c:pt idx="11962">
                  <c:v>1156.700073242188</c:v>
                </c:pt>
                <c:pt idx="11963">
                  <c:v>1156.800048828125</c:v>
                </c:pt>
                <c:pt idx="11964">
                  <c:v>1156.900024414062</c:v>
                </c:pt>
                <c:pt idx="11965">
                  <c:v>1157.0</c:v>
                </c:pt>
                <c:pt idx="11966">
                  <c:v>1157.10009765625</c:v>
                </c:pt>
                <c:pt idx="11967">
                  <c:v>1157.200073242188</c:v>
                </c:pt>
                <c:pt idx="11968">
                  <c:v>1157.300048828125</c:v>
                </c:pt>
                <c:pt idx="11969">
                  <c:v>1157.400024414062</c:v>
                </c:pt>
                <c:pt idx="11970">
                  <c:v>1157.5</c:v>
                </c:pt>
                <c:pt idx="11971">
                  <c:v>1157.60009765625</c:v>
                </c:pt>
                <c:pt idx="11972">
                  <c:v>1157.700073242188</c:v>
                </c:pt>
                <c:pt idx="11973">
                  <c:v>1157.800048828125</c:v>
                </c:pt>
                <c:pt idx="11974">
                  <c:v>1157.900024414062</c:v>
                </c:pt>
                <c:pt idx="11975">
                  <c:v>1158.0</c:v>
                </c:pt>
                <c:pt idx="11976">
                  <c:v>1158.10009765625</c:v>
                </c:pt>
                <c:pt idx="11977">
                  <c:v>1158.200073242188</c:v>
                </c:pt>
                <c:pt idx="11978">
                  <c:v>1158.300048828125</c:v>
                </c:pt>
                <c:pt idx="11979">
                  <c:v>1158.400024414062</c:v>
                </c:pt>
                <c:pt idx="11980">
                  <c:v>1158.5</c:v>
                </c:pt>
                <c:pt idx="11981">
                  <c:v>1158.60009765625</c:v>
                </c:pt>
                <c:pt idx="11982">
                  <c:v>1158.700073242188</c:v>
                </c:pt>
                <c:pt idx="11983">
                  <c:v>1158.800048828125</c:v>
                </c:pt>
                <c:pt idx="11984">
                  <c:v>1158.900024414062</c:v>
                </c:pt>
                <c:pt idx="11985">
                  <c:v>1159.0</c:v>
                </c:pt>
                <c:pt idx="11986">
                  <c:v>1159.10009765625</c:v>
                </c:pt>
                <c:pt idx="11987">
                  <c:v>1159.200073242188</c:v>
                </c:pt>
                <c:pt idx="11988">
                  <c:v>1159.300048828125</c:v>
                </c:pt>
                <c:pt idx="11989">
                  <c:v>1159.400024414062</c:v>
                </c:pt>
                <c:pt idx="11990">
                  <c:v>1159.5</c:v>
                </c:pt>
                <c:pt idx="11991">
                  <c:v>1159.60009765625</c:v>
                </c:pt>
                <c:pt idx="11992">
                  <c:v>1159.700073242188</c:v>
                </c:pt>
                <c:pt idx="11993">
                  <c:v>1159.800048828125</c:v>
                </c:pt>
                <c:pt idx="11994">
                  <c:v>1159.900024414062</c:v>
                </c:pt>
                <c:pt idx="11995">
                  <c:v>1160.0</c:v>
                </c:pt>
                <c:pt idx="11996">
                  <c:v>1160.10009765625</c:v>
                </c:pt>
                <c:pt idx="11997">
                  <c:v>1160.200073242188</c:v>
                </c:pt>
                <c:pt idx="11998">
                  <c:v>1160.300048828125</c:v>
                </c:pt>
                <c:pt idx="11999">
                  <c:v>1160.400024414062</c:v>
                </c:pt>
                <c:pt idx="12000">
                  <c:v>1160.5</c:v>
                </c:pt>
                <c:pt idx="12001">
                  <c:v>1160.60009765625</c:v>
                </c:pt>
                <c:pt idx="12002">
                  <c:v>1160.700073242188</c:v>
                </c:pt>
                <c:pt idx="12003">
                  <c:v>1160.800048828125</c:v>
                </c:pt>
                <c:pt idx="12004">
                  <c:v>1160.900024414062</c:v>
                </c:pt>
                <c:pt idx="12005">
                  <c:v>1161.0</c:v>
                </c:pt>
                <c:pt idx="12006">
                  <c:v>1161.10009765625</c:v>
                </c:pt>
                <c:pt idx="12007">
                  <c:v>1161.200073242188</c:v>
                </c:pt>
                <c:pt idx="12008">
                  <c:v>1161.300048828125</c:v>
                </c:pt>
                <c:pt idx="12009">
                  <c:v>1161.400024414062</c:v>
                </c:pt>
                <c:pt idx="12010">
                  <c:v>1161.5</c:v>
                </c:pt>
                <c:pt idx="12011">
                  <c:v>1161.60009765625</c:v>
                </c:pt>
                <c:pt idx="12012">
                  <c:v>1161.700073242188</c:v>
                </c:pt>
                <c:pt idx="12013">
                  <c:v>1161.800048828125</c:v>
                </c:pt>
                <c:pt idx="12014">
                  <c:v>1161.900024414062</c:v>
                </c:pt>
                <c:pt idx="12015">
                  <c:v>1162.0</c:v>
                </c:pt>
                <c:pt idx="12016">
                  <c:v>1162.10009765625</c:v>
                </c:pt>
                <c:pt idx="12017">
                  <c:v>1162.200073242188</c:v>
                </c:pt>
                <c:pt idx="12018">
                  <c:v>1162.300048828125</c:v>
                </c:pt>
                <c:pt idx="12019">
                  <c:v>1162.400024414062</c:v>
                </c:pt>
                <c:pt idx="12020">
                  <c:v>1162.5</c:v>
                </c:pt>
                <c:pt idx="12021">
                  <c:v>1162.60009765625</c:v>
                </c:pt>
                <c:pt idx="12022">
                  <c:v>1162.700073242188</c:v>
                </c:pt>
                <c:pt idx="12023">
                  <c:v>1162.800048828125</c:v>
                </c:pt>
                <c:pt idx="12024">
                  <c:v>1162.900024414062</c:v>
                </c:pt>
                <c:pt idx="12025">
                  <c:v>1163.0</c:v>
                </c:pt>
                <c:pt idx="12026">
                  <c:v>1163.10009765625</c:v>
                </c:pt>
                <c:pt idx="12027">
                  <c:v>1163.200073242188</c:v>
                </c:pt>
                <c:pt idx="12028">
                  <c:v>1163.300048828125</c:v>
                </c:pt>
                <c:pt idx="12029">
                  <c:v>1163.400024414062</c:v>
                </c:pt>
                <c:pt idx="12030">
                  <c:v>1163.5</c:v>
                </c:pt>
                <c:pt idx="12031">
                  <c:v>1163.60009765625</c:v>
                </c:pt>
                <c:pt idx="12032">
                  <c:v>1163.700073242188</c:v>
                </c:pt>
                <c:pt idx="12033">
                  <c:v>1163.800048828125</c:v>
                </c:pt>
                <c:pt idx="12034">
                  <c:v>1163.900024414062</c:v>
                </c:pt>
                <c:pt idx="12035">
                  <c:v>1164.0</c:v>
                </c:pt>
                <c:pt idx="12036">
                  <c:v>1164.10009765625</c:v>
                </c:pt>
                <c:pt idx="12037">
                  <c:v>1164.200073242188</c:v>
                </c:pt>
                <c:pt idx="12038">
                  <c:v>1164.300048828125</c:v>
                </c:pt>
                <c:pt idx="12039">
                  <c:v>1164.400024414062</c:v>
                </c:pt>
                <c:pt idx="12040">
                  <c:v>1164.5</c:v>
                </c:pt>
                <c:pt idx="12041">
                  <c:v>1164.60009765625</c:v>
                </c:pt>
                <c:pt idx="12042">
                  <c:v>1164.700073242188</c:v>
                </c:pt>
                <c:pt idx="12043">
                  <c:v>1164.800048828125</c:v>
                </c:pt>
                <c:pt idx="12044">
                  <c:v>1164.900024414062</c:v>
                </c:pt>
                <c:pt idx="12045">
                  <c:v>1165.0</c:v>
                </c:pt>
                <c:pt idx="12046">
                  <c:v>1165.10009765625</c:v>
                </c:pt>
                <c:pt idx="12047">
                  <c:v>1165.200073242188</c:v>
                </c:pt>
                <c:pt idx="12048">
                  <c:v>1165.300048828125</c:v>
                </c:pt>
                <c:pt idx="12049">
                  <c:v>1165.400024414062</c:v>
                </c:pt>
                <c:pt idx="12050">
                  <c:v>1165.5</c:v>
                </c:pt>
                <c:pt idx="12051">
                  <c:v>1165.60009765625</c:v>
                </c:pt>
                <c:pt idx="12052">
                  <c:v>1165.700073242188</c:v>
                </c:pt>
                <c:pt idx="12053">
                  <c:v>1165.800048828125</c:v>
                </c:pt>
                <c:pt idx="12054">
                  <c:v>1165.900024414062</c:v>
                </c:pt>
                <c:pt idx="12055">
                  <c:v>1166.0</c:v>
                </c:pt>
                <c:pt idx="12056">
                  <c:v>1166.10009765625</c:v>
                </c:pt>
                <c:pt idx="12057">
                  <c:v>1166.200073242188</c:v>
                </c:pt>
                <c:pt idx="12058">
                  <c:v>1166.300048828125</c:v>
                </c:pt>
                <c:pt idx="12059">
                  <c:v>1166.400024414062</c:v>
                </c:pt>
                <c:pt idx="12060">
                  <c:v>1166.5</c:v>
                </c:pt>
                <c:pt idx="12061">
                  <c:v>1166.60009765625</c:v>
                </c:pt>
                <c:pt idx="12062">
                  <c:v>1166.700073242188</c:v>
                </c:pt>
                <c:pt idx="12063">
                  <c:v>1166.800048828125</c:v>
                </c:pt>
                <c:pt idx="12064">
                  <c:v>1166.900024414062</c:v>
                </c:pt>
                <c:pt idx="12065">
                  <c:v>1167.0</c:v>
                </c:pt>
                <c:pt idx="12066">
                  <c:v>1167.10009765625</c:v>
                </c:pt>
                <c:pt idx="12067">
                  <c:v>1167.200073242188</c:v>
                </c:pt>
                <c:pt idx="12068">
                  <c:v>1167.300048828125</c:v>
                </c:pt>
                <c:pt idx="12069">
                  <c:v>1167.400024414062</c:v>
                </c:pt>
                <c:pt idx="12070">
                  <c:v>1167.5</c:v>
                </c:pt>
                <c:pt idx="12071">
                  <c:v>1167.60009765625</c:v>
                </c:pt>
                <c:pt idx="12072">
                  <c:v>1167.700073242188</c:v>
                </c:pt>
                <c:pt idx="12073">
                  <c:v>1167.800048828125</c:v>
                </c:pt>
                <c:pt idx="12074">
                  <c:v>1167.900024414062</c:v>
                </c:pt>
                <c:pt idx="12075">
                  <c:v>1168.0</c:v>
                </c:pt>
                <c:pt idx="12076">
                  <c:v>1168.10009765625</c:v>
                </c:pt>
                <c:pt idx="12077">
                  <c:v>1168.200073242188</c:v>
                </c:pt>
                <c:pt idx="12078">
                  <c:v>1168.300048828125</c:v>
                </c:pt>
                <c:pt idx="12079">
                  <c:v>1168.400024414062</c:v>
                </c:pt>
                <c:pt idx="12080">
                  <c:v>1168.5</c:v>
                </c:pt>
                <c:pt idx="12081">
                  <c:v>1168.60009765625</c:v>
                </c:pt>
                <c:pt idx="12082">
                  <c:v>1168.700073242188</c:v>
                </c:pt>
                <c:pt idx="12083">
                  <c:v>1168.800048828125</c:v>
                </c:pt>
                <c:pt idx="12084">
                  <c:v>1168.900024414062</c:v>
                </c:pt>
                <c:pt idx="12085">
                  <c:v>1169.0</c:v>
                </c:pt>
                <c:pt idx="12086">
                  <c:v>1169.10009765625</c:v>
                </c:pt>
                <c:pt idx="12087">
                  <c:v>1169.200073242188</c:v>
                </c:pt>
                <c:pt idx="12088">
                  <c:v>1169.300048828125</c:v>
                </c:pt>
                <c:pt idx="12089">
                  <c:v>1169.400024414062</c:v>
                </c:pt>
                <c:pt idx="12090">
                  <c:v>1169.5</c:v>
                </c:pt>
                <c:pt idx="12091">
                  <c:v>1169.60009765625</c:v>
                </c:pt>
                <c:pt idx="12092">
                  <c:v>1169.700073242188</c:v>
                </c:pt>
                <c:pt idx="12093">
                  <c:v>1169.800048828125</c:v>
                </c:pt>
                <c:pt idx="12094">
                  <c:v>1169.900024414062</c:v>
                </c:pt>
                <c:pt idx="12095">
                  <c:v>1170.0</c:v>
                </c:pt>
                <c:pt idx="12096">
                  <c:v>1170.10009765625</c:v>
                </c:pt>
                <c:pt idx="12097">
                  <c:v>1170.200073242188</c:v>
                </c:pt>
                <c:pt idx="12098">
                  <c:v>1170.300048828125</c:v>
                </c:pt>
                <c:pt idx="12099">
                  <c:v>1170.400024414062</c:v>
                </c:pt>
                <c:pt idx="12100">
                  <c:v>1170.5</c:v>
                </c:pt>
                <c:pt idx="12101">
                  <c:v>1170.60009765625</c:v>
                </c:pt>
                <c:pt idx="12102">
                  <c:v>1170.700073242188</c:v>
                </c:pt>
                <c:pt idx="12103">
                  <c:v>1170.800048828125</c:v>
                </c:pt>
                <c:pt idx="12104">
                  <c:v>1170.900024414062</c:v>
                </c:pt>
                <c:pt idx="12105">
                  <c:v>1171.0</c:v>
                </c:pt>
                <c:pt idx="12106">
                  <c:v>1171.10009765625</c:v>
                </c:pt>
                <c:pt idx="12107">
                  <c:v>1171.200073242188</c:v>
                </c:pt>
                <c:pt idx="12108">
                  <c:v>1171.300048828125</c:v>
                </c:pt>
                <c:pt idx="12109">
                  <c:v>1171.400024414062</c:v>
                </c:pt>
                <c:pt idx="12110">
                  <c:v>1171.5</c:v>
                </c:pt>
                <c:pt idx="12111">
                  <c:v>1171.60009765625</c:v>
                </c:pt>
                <c:pt idx="12112">
                  <c:v>1171.700073242188</c:v>
                </c:pt>
                <c:pt idx="12113">
                  <c:v>1171.800048828125</c:v>
                </c:pt>
                <c:pt idx="12114">
                  <c:v>1171.900024414062</c:v>
                </c:pt>
                <c:pt idx="12115">
                  <c:v>1172.0</c:v>
                </c:pt>
                <c:pt idx="12116">
                  <c:v>1172.10009765625</c:v>
                </c:pt>
                <c:pt idx="12117">
                  <c:v>1172.200073242188</c:v>
                </c:pt>
                <c:pt idx="12118">
                  <c:v>1172.300048828125</c:v>
                </c:pt>
                <c:pt idx="12119">
                  <c:v>1172.400024414062</c:v>
                </c:pt>
                <c:pt idx="12120">
                  <c:v>1172.5</c:v>
                </c:pt>
                <c:pt idx="12121">
                  <c:v>1172.60009765625</c:v>
                </c:pt>
                <c:pt idx="12122">
                  <c:v>1172.700073242188</c:v>
                </c:pt>
                <c:pt idx="12123">
                  <c:v>1172.800048828125</c:v>
                </c:pt>
                <c:pt idx="12124">
                  <c:v>1172.900024414062</c:v>
                </c:pt>
                <c:pt idx="12125">
                  <c:v>1173.0</c:v>
                </c:pt>
                <c:pt idx="12126">
                  <c:v>1173.10009765625</c:v>
                </c:pt>
                <c:pt idx="12127">
                  <c:v>1173.200073242188</c:v>
                </c:pt>
                <c:pt idx="12128">
                  <c:v>1173.300048828125</c:v>
                </c:pt>
                <c:pt idx="12129">
                  <c:v>1173.400024414062</c:v>
                </c:pt>
                <c:pt idx="12130">
                  <c:v>1173.5</c:v>
                </c:pt>
                <c:pt idx="12131">
                  <c:v>1173.60009765625</c:v>
                </c:pt>
                <c:pt idx="12132">
                  <c:v>1173.700073242188</c:v>
                </c:pt>
                <c:pt idx="12133">
                  <c:v>1173.800048828125</c:v>
                </c:pt>
                <c:pt idx="12134">
                  <c:v>1173.900024414062</c:v>
                </c:pt>
                <c:pt idx="12135">
                  <c:v>1174.0</c:v>
                </c:pt>
                <c:pt idx="12136">
                  <c:v>1174.10009765625</c:v>
                </c:pt>
                <c:pt idx="12137">
                  <c:v>1174.200073242188</c:v>
                </c:pt>
                <c:pt idx="12138">
                  <c:v>1174.300048828125</c:v>
                </c:pt>
                <c:pt idx="12139">
                  <c:v>1174.400024414062</c:v>
                </c:pt>
                <c:pt idx="12140">
                  <c:v>1174.5</c:v>
                </c:pt>
                <c:pt idx="12141">
                  <c:v>1174.60009765625</c:v>
                </c:pt>
                <c:pt idx="12142">
                  <c:v>1174.700073242188</c:v>
                </c:pt>
                <c:pt idx="12143">
                  <c:v>1174.800048828125</c:v>
                </c:pt>
                <c:pt idx="12144">
                  <c:v>1174.900024414062</c:v>
                </c:pt>
                <c:pt idx="12145">
                  <c:v>1175.0</c:v>
                </c:pt>
                <c:pt idx="12146">
                  <c:v>1175.10009765625</c:v>
                </c:pt>
                <c:pt idx="12147">
                  <c:v>1175.200073242188</c:v>
                </c:pt>
                <c:pt idx="12148">
                  <c:v>1175.300048828125</c:v>
                </c:pt>
                <c:pt idx="12149">
                  <c:v>1175.400024414062</c:v>
                </c:pt>
                <c:pt idx="12150">
                  <c:v>1175.5</c:v>
                </c:pt>
                <c:pt idx="12151">
                  <c:v>1175.60009765625</c:v>
                </c:pt>
                <c:pt idx="12152">
                  <c:v>1175.700073242188</c:v>
                </c:pt>
                <c:pt idx="12153">
                  <c:v>1175.800048828125</c:v>
                </c:pt>
                <c:pt idx="12154">
                  <c:v>1175.900024414062</c:v>
                </c:pt>
                <c:pt idx="12155">
                  <c:v>1176.0</c:v>
                </c:pt>
                <c:pt idx="12156">
                  <c:v>1176.10009765625</c:v>
                </c:pt>
                <c:pt idx="12157">
                  <c:v>1176.200073242188</c:v>
                </c:pt>
                <c:pt idx="12158">
                  <c:v>1176.300048828125</c:v>
                </c:pt>
                <c:pt idx="12159">
                  <c:v>1176.400024414062</c:v>
                </c:pt>
                <c:pt idx="12160">
                  <c:v>1176.5</c:v>
                </c:pt>
                <c:pt idx="12161">
                  <c:v>1176.60009765625</c:v>
                </c:pt>
                <c:pt idx="12162">
                  <c:v>1176.700073242188</c:v>
                </c:pt>
                <c:pt idx="12163">
                  <c:v>1176.800048828125</c:v>
                </c:pt>
                <c:pt idx="12164">
                  <c:v>1176.900024414062</c:v>
                </c:pt>
                <c:pt idx="12165">
                  <c:v>1177.0</c:v>
                </c:pt>
                <c:pt idx="12166">
                  <c:v>1177.10009765625</c:v>
                </c:pt>
                <c:pt idx="12167">
                  <c:v>1177.200073242188</c:v>
                </c:pt>
                <c:pt idx="12168">
                  <c:v>1177.300048828125</c:v>
                </c:pt>
                <c:pt idx="12169">
                  <c:v>1177.400024414062</c:v>
                </c:pt>
                <c:pt idx="12170">
                  <c:v>1177.5</c:v>
                </c:pt>
                <c:pt idx="12171">
                  <c:v>1177.60009765625</c:v>
                </c:pt>
                <c:pt idx="12172">
                  <c:v>1177.700073242188</c:v>
                </c:pt>
                <c:pt idx="12173">
                  <c:v>1177.800048828125</c:v>
                </c:pt>
                <c:pt idx="12174">
                  <c:v>1177.900024414062</c:v>
                </c:pt>
                <c:pt idx="12175">
                  <c:v>1178.0</c:v>
                </c:pt>
                <c:pt idx="12176">
                  <c:v>1178.10009765625</c:v>
                </c:pt>
                <c:pt idx="12177">
                  <c:v>1178.200073242188</c:v>
                </c:pt>
                <c:pt idx="12178">
                  <c:v>1178.300048828125</c:v>
                </c:pt>
                <c:pt idx="12179">
                  <c:v>1178.400024414062</c:v>
                </c:pt>
                <c:pt idx="12180">
                  <c:v>1178.5</c:v>
                </c:pt>
                <c:pt idx="12181">
                  <c:v>1178.60009765625</c:v>
                </c:pt>
                <c:pt idx="12182">
                  <c:v>1178.700073242188</c:v>
                </c:pt>
                <c:pt idx="12183">
                  <c:v>1178.800048828125</c:v>
                </c:pt>
                <c:pt idx="12184">
                  <c:v>1178.900024414062</c:v>
                </c:pt>
                <c:pt idx="12185">
                  <c:v>1179.0</c:v>
                </c:pt>
                <c:pt idx="12186">
                  <c:v>1179.10009765625</c:v>
                </c:pt>
                <c:pt idx="12187">
                  <c:v>1179.200073242188</c:v>
                </c:pt>
                <c:pt idx="12188">
                  <c:v>1179.300048828125</c:v>
                </c:pt>
                <c:pt idx="12189">
                  <c:v>1179.400024414062</c:v>
                </c:pt>
                <c:pt idx="12190">
                  <c:v>1179.5</c:v>
                </c:pt>
                <c:pt idx="12191">
                  <c:v>1179.60009765625</c:v>
                </c:pt>
                <c:pt idx="12192">
                  <c:v>1179.700073242188</c:v>
                </c:pt>
                <c:pt idx="12193">
                  <c:v>1179.800048828125</c:v>
                </c:pt>
                <c:pt idx="12194">
                  <c:v>1179.900024414062</c:v>
                </c:pt>
                <c:pt idx="12195">
                  <c:v>1180.0</c:v>
                </c:pt>
                <c:pt idx="12196">
                  <c:v>1180.10009765625</c:v>
                </c:pt>
                <c:pt idx="12197">
                  <c:v>1180.200073242188</c:v>
                </c:pt>
                <c:pt idx="12198">
                  <c:v>1180.300048828125</c:v>
                </c:pt>
                <c:pt idx="12199">
                  <c:v>1180.400024414062</c:v>
                </c:pt>
                <c:pt idx="12200">
                  <c:v>1180.5</c:v>
                </c:pt>
                <c:pt idx="12201">
                  <c:v>1180.60009765625</c:v>
                </c:pt>
                <c:pt idx="12202">
                  <c:v>1180.700073242188</c:v>
                </c:pt>
                <c:pt idx="12203">
                  <c:v>1180.800048828125</c:v>
                </c:pt>
                <c:pt idx="12204">
                  <c:v>1180.900024414062</c:v>
                </c:pt>
                <c:pt idx="12205">
                  <c:v>1181.0</c:v>
                </c:pt>
                <c:pt idx="12206">
                  <c:v>1181.10009765625</c:v>
                </c:pt>
                <c:pt idx="12207">
                  <c:v>1181.200073242188</c:v>
                </c:pt>
                <c:pt idx="12208">
                  <c:v>1181.300048828125</c:v>
                </c:pt>
                <c:pt idx="12209">
                  <c:v>1181.400024414062</c:v>
                </c:pt>
                <c:pt idx="12210">
                  <c:v>1181.5</c:v>
                </c:pt>
                <c:pt idx="12211">
                  <c:v>1181.60009765625</c:v>
                </c:pt>
                <c:pt idx="12212">
                  <c:v>1181.700073242188</c:v>
                </c:pt>
                <c:pt idx="12213">
                  <c:v>1181.800048828125</c:v>
                </c:pt>
                <c:pt idx="12214">
                  <c:v>1181.900024414062</c:v>
                </c:pt>
                <c:pt idx="12215">
                  <c:v>1182.0</c:v>
                </c:pt>
                <c:pt idx="12216">
                  <c:v>1182.10009765625</c:v>
                </c:pt>
                <c:pt idx="12217">
                  <c:v>1182.200073242188</c:v>
                </c:pt>
                <c:pt idx="12218">
                  <c:v>1182.300048828125</c:v>
                </c:pt>
                <c:pt idx="12219">
                  <c:v>1182.400024414062</c:v>
                </c:pt>
                <c:pt idx="12220">
                  <c:v>1182.5</c:v>
                </c:pt>
                <c:pt idx="12221">
                  <c:v>1182.60009765625</c:v>
                </c:pt>
                <c:pt idx="12222">
                  <c:v>1182.700073242188</c:v>
                </c:pt>
                <c:pt idx="12223">
                  <c:v>1182.800048828125</c:v>
                </c:pt>
                <c:pt idx="12224">
                  <c:v>1182.900024414062</c:v>
                </c:pt>
                <c:pt idx="12225">
                  <c:v>1183.0</c:v>
                </c:pt>
                <c:pt idx="12226">
                  <c:v>1183.10009765625</c:v>
                </c:pt>
                <c:pt idx="12227">
                  <c:v>1183.200073242188</c:v>
                </c:pt>
                <c:pt idx="12228">
                  <c:v>1183.300048828125</c:v>
                </c:pt>
                <c:pt idx="12229">
                  <c:v>1183.400024414062</c:v>
                </c:pt>
                <c:pt idx="12230">
                  <c:v>1183.5</c:v>
                </c:pt>
                <c:pt idx="12231">
                  <c:v>1183.60009765625</c:v>
                </c:pt>
                <c:pt idx="12232">
                  <c:v>1183.700073242188</c:v>
                </c:pt>
                <c:pt idx="12233">
                  <c:v>1183.800048828125</c:v>
                </c:pt>
                <c:pt idx="12234">
                  <c:v>1183.900024414062</c:v>
                </c:pt>
                <c:pt idx="12235">
                  <c:v>1184.0</c:v>
                </c:pt>
                <c:pt idx="12236">
                  <c:v>1184.10009765625</c:v>
                </c:pt>
                <c:pt idx="12237">
                  <c:v>1184.200073242188</c:v>
                </c:pt>
                <c:pt idx="12238">
                  <c:v>1184.300048828125</c:v>
                </c:pt>
                <c:pt idx="12239">
                  <c:v>1184.400024414062</c:v>
                </c:pt>
                <c:pt idx="12240">
                  <c:v>1184.5</c:v>
                </c:pt>
                <c:pt idx="12241">
                  <c:v>1184.60009765625</c:v>
                </c:pt>
                <c:pt idx="12242">
                  <c:v>1184.700073242188</c:v>
                </c:pt>
                <c:pt idx="12243">
                  <c:v>1184.800048828125</c:v>
                </c:pt>
                <c:pt idx="12244">
                  <c:v>1184.900024414062</c:v>
                </c:pt>
                <c:pt idx="12245">
                  <c:v>1185.0</c:v>
                </c:pt>
                <c:pt idx="12246">
                  <c:v>1185.10009765625</c:v>
                </c:pt>
                <c:pt idx="12247">
                  <c:v>1185.200073242188</c:v>
                </c:pt>
                <c:pt idx="12248">
                  <c:v>1185.300048828125</c:v>
                </c:pt>
                <c:pt idx="12249">
                  <c:v>1185.400024414062</c:v>
                </c:pt>
                <c:pt idx="12250">
                  <c:v>1185.5</c:v>
                </c:pt>
                <c:pt idx="12251">
                  <c:v>1185.60009765625</c:v>
                </c:pt>
                <c:pt idx="12252">
                  <c:v>1185.700073242188</c:v>
                </c:pt>
                <c:pt idx="12253">
                  <c:v>1185.800048828125</c:v>
                </c:pt>
                <c:pt idx="12254">
                  <c:v>1185.900024414062</c:v>
                </c:pt>
                <c:pt idx="12255">
                  <c:v>1186.0</c:v>
                </c:pt>
                <c:pt idx="12256">
                  <c:v>1186.10009765625</c:v>
                </c:pt>
                <c:pt idx="12257">
                  <c:v>1186.200073242188</c:v>
                </c:pt>
                <c:pt idx="12258">
                  <c:v>1186.300048828125</c:v>
                </c:pt>
                <c:pt idx="12259">
                  <c:v>1186.400024414062</c:v>
                </c:pt>
                <c:pt idx="12260">
                  <c:v>1186.5</c:v>
                </c:pt>
                <c:pt idx="12261">
                  <c:v>1186.60009765625</c:v>
                </c:pt>
                <c:pt idx="12262">
                  <c:v>1186.700073242188</c:v>
                </c:pt>
                <c:pt idx="12263">
                  <c:v>1186.800048828125</c:v>
                </c:pt>
                <c:pt idx="12264">
                  <c:v>1186.900024414062</c:v>
                </c:pt>
                <c:pt idx="12265">
                  <c:v>1187.0</c:v>
                </c:pt>
                <c:pt idx="12266">
                  <c:v>1187.10009765625</c:v>
                </c:pt>
                <c:pt idx="12267">
                  <c:v>1187.200073242188</c:v>
                </c:pt>
                <c:pt idx="12268">
                  <c:v>1187.300048828125</c:v>
                </c:pt>
                <c:pt idx="12269">
                  <c:v>1187.400024414062</c:v>
                </c:pt>
                <c:pt idx="12270">
                  <c:v>1187.5</c:v>
                </c:pt>
                <c:pt idx="12271">
                  <c:v>1187.60009765625</c:v>
                </c:pt>
                <c:pt idx="12272">
                  <c:v>1187.700073242188</c:v>
                </c:pt>
                <c:pt idx="12273">
                  <c:v>1187.800048828125</c:v>
                </c:pt>
                <c:pt idx="12274">
                  <c:v>1187.900024414062</c:v>
                </c:pt>
                <c:pt idx="12275">
                  <c:v>1188.0</c:v>
                </c:pt>
                <c:pt idx="12276">
                  <c:v>1188.10009765625</c:v>
                </c:pt>
                <c:pt idx="12277">
                  <c:v>1188.200073242188</c:v>
                </c:pt>
                <c:pt idx="12278">
                  <c:v>1188.300048828125</c:v>
                </c:pt>
                <c:pt idx="12279">
                  <c:v>1188.400024414062</c:v>
                </c:pt>
                <c:pt idx="12280">
                  <c:v>1188.5</c:v>
                </c:pt>
                <c:pt idx="12281">
                  <c:v>1188.60009765625</c:v>
                </c:pt>
                <c:pt idx="12282">
                  <c:v>1188.700073242188</c:v>
                </c:pt>
                <c:pt idx="12283">
                  <c:v>1188.800048828125</c:v>
                </c:pt>
                <c:pt idx="12284">
                  <c:v>1188.900024414062</c:v>
                </c:pt>
                <c:pt idx="12285">
                  <c:v>1189.0</c:v>
                </c:pt>
                <c:pt idx="12286">
                  <c:v>1189.10009765625</c:v>
                </c:pt>
                <c:pt idx="12287">
                  <c:v>1189.200073242188</c:v>
                </c:pt>
                <c:pt idx="12288">
                  <c:v>1189.300048828125</c:v>
                </c:pt>
                <c:pt idx="12289">
                  <c:v>1189.400024414062</c:v>
                </c:pt>
                <c:pt idx="12290">
                  <c:v>1189.5</c:v>
                </c:pt>
                <c:pt idx="12291">
                  <c:v>1189.60009765625</c:v>
                </c:pt>
                <c:pt idx="12292">
                  <c:v>1189.700073242188</c:v>
                </c:pt>
                <c:pt idx="12293">
                  <c:v>1189.800048828125</c:v>
                </c:pt>
                <c:pt idx="12294">
                  <c:v>1189.900024414062</c:v>
                </c:pt>
                <c:pt idx="12295">
                  <c:v>1190.0</c:v>
                </c:pt>
                <c:pt idx="12296">
                  <c:v>1190.10009765625</c:v>
                </c:pt>
                <c:pt idx="12297">
                  <c:v>1190.200073242188</c:v>
                </c:pt>
                <c:pt idx="12298">
                  <c:v>1190.300048828125</c:v>
                </c:pt>
                <c:pt idx="12299">
                  <c:v>1190.400024414062</c:v>
                </c:pt>
                <c:pt idx="12300">
                  <c:v>1190.5</c:v>
                </c:pt>
                <c:pt idx="12301">
                  <c:v>1190.60009765625</c:v>
                </c:pt>
                <c:pt idx="12302">
                  <c:v>1190.700073242188</c:v>
                </c:pt>
                <c:pt idx="12303">
                  <c:v>1190.800048828125</c:v>
                </c:pt>
                <c:pt idx="12304">
                  <c:v>1190.900024414062</c:v>
                </c:pt>
                <c:pt idx="12305">
                  <c:v>1191.0</c:v>
                </c:pt>
                <c:pt idx="12306">
                  <c:v>1191.10009765625</c:v>
                </c:pt>
                <c:pt idx="12307">
                  <c:v>1191.200073242188</c:v>
                </c:pt>
                <c:pt idx="12308">
                  <c:v>1191.300048828125</c:v>
                </c:pt>
                <c:pt idx="12309">
                  <c:v>1191.400024414062</c:v>
                </c:pt>
                <c:pt idx="12310">
                  <c:v>1191.5</c:v>
                </c:pt>
                <c:pt idx="12311">
                  <c:v>1191.60009765625</c:v>
                </c:pt>
                <c:pt idx="12312">
                  <c:v>1191.700073242188</c:v>
                </c:pt>
                <c:pt idx="12313">
                  <c:v>1191.800048828125</c:v>
                </c:pt>
                <c:pt idx="12314">
                  <c:v>1191.900024414062</c:v>
                </c:pt>
                <c:pt idx="12315">
                  <c:v>1192.0</c:v>
                </c:pt>
                <c:pt idx="12316">
                  <c:v>1192.10009765625</c:v>
                </c:pt>
                <c:pt idx="12317">
                  <c:v>1192.200073242188</c:v>
                </c:pt>
                <c:pt idx="12318">
                  <c:v>1192.300048828125</c:v>
                </c:pt>
                <c:pt idx="12319">
                  <c:v>1192.400024414062</c:v>
                </c:pt>
                <c:pt idx="12320">
                  <c:v>1192.5</c:v>
                </c:pt>
                <c:pt idx="12321">
                  <c:v>1192.60009765625</c:v>
                </c:pt>
                <c:pt idx="12322">
                  <c:v>1192.700073242188</c:v>
                </c:pt>
                <c:pt idx="12323">
                  <c:v>1192.800048828125</c:v>
                </c:pt>
                <c:pt idx="12324">
                  <c:v>1192.900024414062</c:v>
                </c:pt>
                <c:pt idx="12325">
                  <c:v>1193.0</c:v>
                </c:pt>
                <c:pt idx="12326">
                  <c:v>1193.10009765625</c:v>
                </c:pt>
                <c:pt idx="12327">
                  <c:v>1193.200073242188</c:v>
                </c:pt>
                <c:pt idx="12328">
                  <c:v>1193.300048828125</c:v>
                </c:pt>
                <c:pt idx="12329">
                  <c:v>1193.400024414062</c:v>
                </c:pt>
                <c:pt idx="12330">
                  <c:v>1193.5</c:v>
                </c:pt>
                <c:pt idx="12331">
                  <c:v>1193.60009765625</c:v>
                </c:pt>
                <c:pt idx="12332">
                  <c:v>1193.700073242188</c:v>
                </c:pt>
                <c:pt idx="12333">
                  <c:v>1193.800048828125</c:v>
                </c:pt>
                <c:pt idx="12334">
                  <c:v>1193.900024414062</c:v>
                </c:pt>
                <c:pt idx="12335">
                  <c:v>1194.0</c:v>
                </c:pt>
                <c:pt idx="12336">
                  <c:v>1194.10009765625</c:v>
                </c:pt>
                <c:pt idx="12337">
                  <c:v>1194.200073242188</c:v>
                </c:pt>
                <c:pt idx="12338">
                  <c:v>1194.300048828125</c:v>
                </c:pt>
                <c:pt idx="12339">
                  <c:v>1194.400024414062</c:v>
                </c:pt>
                <c:pt idx="12340">
                  <c:v>1194.5</c:v>
                </c:pt>
                <c:pt idx="12341">
                  <c:v>1194.60009765625</c:v>
                </c:pt>
                <c:pt idx="12342">
                  <c:v>1194.700073242188</c:v>
                </c:pt>
                <c:pt idx="12343">
                  <c:v>1194.800048828125</c:v>
                </c:pt>
                <c:pt idx="12344">
                  <c:v>1194.900024414062</c:v>
                </c:pt>
                <c:pt idx="12345">
                  <c:v>1195.0</c:v>
                </c:pt>
                <c:pt idx="12346">
                  <c:v>1195.10009765625</c:v>
                </c:pt>
                <c:pt idx="12347">
                  <c:v>1195.200073242188</c:v>
                </c:pt>
                <c:pt idx="12348">
                  <c:v>1195.300048828125</c:v>
                </c:pt>
                <c:pt idx="12349">
                  <c:v>1195.400024414062</c:v>
                </c:pt>
                <c:pt idx="12350">
                  <c:v>1195.5</c:v>
                </c:pt>
                <c:pt idx="12351">
                  <c:v>1195.60009765625</c:v>
                </c:pt>
                <c:pt idx="12352">
                  <c:v>1195.700073242188</c:v>
                </c:pt>
                <c:pt idx="12353">
                  <c:v>1195.800048828125</c:v>
                </c:pt>
                <c:pt idx="12354">
                  <c:v>1195.900024414062</c:v>
                </c:pt>
                <c:pt idx="12355">
                  <c:v>1196.0</c:v>
                </c:pt>
                <c:pt idx="12356">
                  <c:v>1196.10009765625</c:v>
                </c:pt>
                <c:pt idx="12357">
                  <c:v>1196.200073242188</c:v>
                </c:pt>
                <c:pt idx="12358">
                  <c:v>1196.300048828125</c:v>
                </c:pt>
                <c:pt idx="12359">
                  <c:v>1196.400024414062</c:v>
                </c:pt>
                <c:pt idx="12360">
                  <c:v>1196.5</c:v>
                </c:pt>
                <c:pt idx="12361">
                  <c:v>1196.60009765625</c:v>
                </c:pt>
                <c:pt idx="12362">
                  <c:v>1196.700073242188</c:v>
                </c:pt>
                <c:pt idx="12363">
                  <c:v>1196.800048828125</c:v>
                </c:pt>
                <c:pt idx="12364">
                  <c:v>1196.900024414062</c:v>
                </c:pt>
                <c:pt idx="12365">
                  <c:v>1197.0</c:v>
                </c:pt>
                <c:pt idx="12366">
                  <c:v>1197.10009765625</c:v>
                </c:pt>
                <c:pt idx="12367">
                  <c:v>1197.200073242188</c:v>
                </c:pt>
                <c:pt idx="12368">
                  <c:v>1197.300048828125</c:v>
                </c:pt>
                <c:pt idx="12369">
                  <c:v>1197.400024414062</c:v>
                </c:pt>
                <c:pt idx="12370">
                  <c:v>1197.5</c:v>
                </c:pt>
                <c:pt idx="12371">
                  <c:v>1197.60009765625</c:v>
                </c:pt>
                <c:pt idx="12372">
                  <c:v>1197.700073242188</c:v>
                </c:pt>
                <c:pt idx="12373">
                  <c:v>1197.800048828125</c:v>
                </c:pt>
                <c:pt idx="12374">
                  <c:v>1197.900024414062</c:v>
                </c:pt>
                <c:pt idx="12375">
                  <c:v>1198.0</c:v>
                </c:pt>
                <c:pt idx="12376">
                  <c:v>1198.10009765625</c:v>
                </c:pt>
                <c:pt idx="12377">
                  <c:v>1198.200073242188</c:v>
                </c:pt>
                <c:pt idx="12378">
                  <c:v>1198.300048828125</c:v>
                </c:pt>
                <c:pt idx="12379">
                  <c:v>1198.400024414062</c:v>
                </c:pt>
                <c:pt idx="12380">
                  <c:v>1198.5</c:v>
                </c:pt>
                <c:pt idx="12381">
                  <c:v>1198.60009765625</c:v>
                </c:pt>
                <c:pt idx="12382">
                  <c:v>1198.700073242188</c:v>
                </c:pt>
                <c:pt idx="12383">
                  <c:v>1198.800048828125</c:v>
                </c:pt>
                <c:pt idx="12384">
                  <c:v>1198.900024414062</c:v>
                </c:pt>
                <c:pt idx="12385">
                  <c:v>1199.0</c:v>
                </c:pt>
                <c:pt idx="12386">
                  <c:v>1199.10009765625</c:v>
                </c:pt>
                <c:pt idx="12387">
                  <c:v>1199.200073242188</c:v>
                </c:pt>
                <c:pt idx="12388">
                  <c:v>1199.300048828125</c:v>
                </c:pt>
                <c:pt idx="12389">
                  <c:v>1199.400024414062</c:v>
                </c:pt>
                <c:pt idx="12390">
                  <c:v>1199.5</c:v>
                </c:pt>
                <c:pt idx="12391">
                  <c:v>1199.60009765625</c:v>
                </c:pt>
                <c:pt idx="12392">
                  <c:v>1199.700073242188</c:v>
                </c:pt>
                <c:pt idx="12393">
                  <c:v>1199.800048828125</c:v>
                </c:pt>
                <c:pt idx="12394">
                  <c:v>1199.900024414062</c:v>
                </c:pt>
                <c:pt idx="12395">
                  <c:v>1200.0</c:v>
                </c:pt>
                <c:pt idx="12396">
                  <c:v>1200.10009765625</c:v>
                </c:pt>
                <c:pt idx="12397">
                  <c:v>1200.200073242188</c:v>
                </c:pt>
                <c:pt idx="12398">
                  <c:v>1200.300048828125</c:v>
                </c:pt>
                <c:pt idx="12399">
                  <c:v>1200.400024414062</c:v>
                </c:pt>
                <c:pt idx="12400">
                  <c:v>1200.5</c:v>
                </c:pt>
                <c:pt idx="12401">
                  <c:v>1200.60009765625</c:v>
                </c:pt>
                <c:pt idx="12402">
                  <c:v>1200.700073242188</c:v>
                </c:pt>
                <c:pt idx="12403">
                  <c:v>1200.800048828125</c:v>
                </c:pt>
                <c:pt idx="12404">
                  <c:v>1200.900024414062</c:v>
                </c:pt>
                <c:pt idx="12405">
                  <c:v>1201.0</c:v>
                </c:pt>
                <c:pt idx="12406">
                  <c:v>1201.10009765625</c:v>
                </c:pt>
                <c:pt idx="12407">
                  <c:v>1201.200073242188</c:v>
                </c:pt>
                <c:pt idx="12408">
                  <c:v>1201.300048828125</c:v>
                </c:pt>
                <c:pt idx="12409">
                  <c:v>1201.400024414062</c:v>
                </c:pt>
                <c:pt idx="12410">
                  <c:v>1201.5</c:v>
                </c:pt>
                <c:pt idx="12411">
                  <c:v>1201.60009765625</c:v>
                </c:pt>
                <c:pt idx="12412">
                  <c:v>1201.700073242188</c:v>
                </c:pt>
                <c:pt idx="12413">
                  <c:v>1201.800048828125</c:v>
                </c:pt>
                <c:pt idx="12414">
                  <c:v>1201.900024414062</c:v>
                </c:pt>
                <c:pt idx="12415">
                  <c:v>1202.0</c:v>
                </c:pt>
                <c:pt idx="12416">
                  <c:v>1202.10009765625</c:v>
                </c:pt>
                <c:pt idx="12417">
                  <c:v>1202.200073242188</c:v>
                </c:pt>
                <c:pt idx="12418">
                  <c:v>1202.300048828125</c:v>
                </c:pt>
                <c:pt idx="12419">
                  <c:v>1202.400024414062</c:v>
                </c:pt>
                <c:pt idx="12420">
                  <c:v>1202.5</c:v>
                </c:pt>
                <c:pt idx="12421">
                  <c:v>1202.60009765625</c:v>
                </c:pt>
                <c:pt idx="12422">
                  <c:v>1202.700073242188</c:v>
                </c:pt>
                <c:pt idx="12423">
                  <c:v>1202.800048828125</c:v>
                </c:pt>
                <c:pt idx="12424">
                  <c:v>1202.900024414062</c:v>
                </c:pt>
                <c:pt idx="12425">
                  <c:v>1203.0</c:v>
                </c:pt>
                <c:pt idx="12426">
                  <c:v>1203.10009765625</c:v>
                </c:pt>
                <c:pt idx="12427">
                  <c:v>1203.200073242188</c:v>
                </c:pt>
                <c:pt idx="12428">
                  <c:v>1203.300048828125</c:v>
                </c:pt>
                <c:pt idx="12429">
                  <c:v>1203.400024414062</c:v>
                </c:pt>
                <c:pt idx="12430">
                  <c:v>1203.5</c:v>
                </c:pt>
                <c:pt idx="12431">
                  <c:v>1203.60009765625</c:v>
                </c:pt>
                <c:pt idx="12432">
                  <c:v>1203.700073242188</c:v>
                </c:pt>
                <c:pt idx="12433">
                  <c:v>1203.800048828125</c:v>
                </c:pt>
                <c:pt idx="12434">
                  <c:v>1203.900024414062</c:v>
                </c:pt>
                <c:pt idx="12435">
                  <c:v>1204.0</c:v>
                </c:pt>
                <c:pt idx="12436">
                  <c:v>1204.10009765625</c:v>
                </c:pt>
                <c:pt idx="12437">
                  <c:v>1204.200073242188</c:v>
                </c:pt>
                <c:pt idx="12438">
                  <c:v>1204.300048828125</c:v>
                </c:pt>
                <c:pt idx="12439">
                  <c:v>1204.400024414062</c:v>
                </c:pt>
                <c:pt idx="12440">
                  <c:v>1204.5</c:v>
                </c:pt>
                <c:pt idx="12441">
                  <c:v>1204.60009765625</c:v>
                </c:pt>
                <c:pt idx="12442">
                  <c:v>1204.700073242188</c:v>
                </c:pt>
                <c:pt idx="12443">
                  <c:v>1204.800048828125</c:v>
                </c:pt>
                <c:pt idx="12444">
                  <c:v>1204.900024414062</c:v>
                </c:pt>
                <c:pt idx="12445">
                  <c:v>1205.0</c:v>
                </c:pt>
                <c:pt idx="12446">
                  <c:v>1205.10009765625</c:v>
                </c:pt>
                <c:pt idx="12447">
                  <c:v>1205.200073242188</c:v>
                </c:pt>
                <c:pt idx="12448">
                  <c:v>1205.300048828125</c:v>
                </c:pt>
                <c:pt idx="12449">
                  <c:v>1205.400024414062</c:v>
                </c:pt>
                <c:pt idx="12450">
                  <c:v>1205.5</c:v>
                </c:pt>
                <c:pt idx="12451">
                  <c:v>1205.60009765625</c:v>
                </c:pt>
                <c:pt idx="12452">
                  <c:v>1205.700073242188</c:v>
                </c:pt>
                <c:pt idx="12453">
                  <c:v>1205.800048828125</c:v>
                </c:pt>
                <c:pt idx="12454">
                  <c:v>1205.900024414062</c:v>
                </c:pt>
                <c:pt idx="12455">
                  <c:v>1206.0</c:v>
                </c:pt>
                <c:pt idx="12456">
                  <c:v>1206.10009765625</c:v>
                </c:pt>
                <c:pt idx="12457">
                  <c:v>1206.200073242188</c:v>
                </c:pt>
                <c:pt idx="12458">
                  <c:v>1206.300048828125</c:v>
                </c:pt>
                <c:pt idx="12459">
                  <c:v>1206.400024414062</c:v>
                </c:pt>
                <c:pt idx="12460">
                  <c:v>1206.5</c:v>
                </c:pt>
                <c:pt idx="12461">
                  <c:v>1206.60009765625</c:v>
                </c:pt>
                <c:pt idx="12462">
                  <c:v>1206.700073242188</c:v>
                </c:pt>
                <c:pt idx="12463">
                  <c:v>1206.800048828125</c:v>
                </c:pt>
                <c:pt idx="12464">
                  <c:v>1206.900024414062</c:v>
                </c:pt>
                <c:pt idx="12465">
                  <c:v>1207.0</c:v>
                </c:pt>
                <c:pt idx="12466">
                  <c:v>1207.10009765625</c:v>
                </c:pt>
                <c:pt idx="12467">
                  <c:v>1207.200073242188</c:v>
                </c:pt>
                <c:pt idx="12468">
                  <c:v>1207.300048828125</c:v>
                </c:pt>
                <c:pt idx="12469">
                  <c:v>1207.400024414062</c:v>
                </c:pt>
                <c:pt idx="12470">
                  <c:v>1207.5</c:v>
                </c:pt>
                <c:pt idx="12471">
                  <c:v>1207.60009765625</c:v>
                </c:pt>
                <c:pt idx="12472">
                  <c:v>1207.700073242188</c:v>
                </c:pt>
                <c:pt idx="12473">
                  <c:v>1207.800048828125</c:v>
                </c:pt>
                <c:pt idx="12474">
                  <c:v>1207.900024414062</c:v>
                </c:pt>
                <c:pt idx="12475">
                  <c:v>1208.0</c:v>
                </c:pt>
                <c:pt idx="12476">
                  <c:v>1208.10009765625</c:v>
                </c:pt>
                <c:pt idx="12477">
                  <c:v>1208.200073242188</c:v>
                </c:pt>
                <c:pt idx="12478">
                  <c:v>1208.300048828125</c:v>
                </c:pt>
                <c:pt idx="12479">
                  <c:v>1208.400024414062</c:v>
                </c:pt>
                <c:pt idx="12480">
                  <c:v>1208.5</c:v>
                </c:pt>
                <c:pt idx="12481">
                  <c:v>1208.60009765625</c:v>
                </c:pt>
                <c:pt idx="12482">
                  <c:v>1208.700073242188</c:v>
                </c:pt>
                <c:pt idx="12483">
                  <c:v>1208.800048828125</c:v>
                </c:pt>
                <c:pt idx="12484">
                  <c:v>1208.900024414062</c:v>
                </c:pt>
                <c:pt idx="12485">
                  <c:v>1209.0</c:v>
                </c:pt>
                <c:pt idx="12486">
                  <c:v>1209.10009765625</c:v>
                </c:pt>
                <c:pt idx="12487">
                  <c:v>1209.200073242188</c:v>
                </c:pt>
                <c:pt idx="12488">
                  <c:v>1209.300048828125</c:v>
                </c:pt>
                <c:pt idx="12489">
                  <c:v>1209.400024414062</c:v>
                </c:pt>
                <c:pt idx="12490">
                  <c:v>1209.5</c:v>
                </c:pt>
                <c:pt idx="12491">
                  <c:v>1209.60009765625</c:v>
                </c:pt>
                <c:pt idx="12492">
                  <c:v>1209.700073242188</c:v>
                </c:pt>
                <c:pt idx="12493">
                  <c:v>1209.800048828125</c:v>
                </c:pt>
                <c:pt idx="12494">
                  <c:v>1209.900024414062</c:v>
                </c:pt>
                <c:pt idx="12495">
                  <c:v>1210.0</c:v>
                </c:pt>
                <c:pt idx="12496">
                  <c:v>1210.10009765625</c:v>
                </c:pt>
                <c:pt idx="12497">
                  <c:v>1210.200073242188</c:v>
                </c:pt>
                <c:pt idx="12498">
                  <c:v>1210.300048828125</c:v>
                </c:pt>
                <c:pt idx="12499">
                  <c:v>1210.400024414062</c:v>
                </c:pt>
                <c:pt idx="12500">
                  <c:v>1210.5</c:v>
                </c:pt>
                <c:pt idx="12501">
                  <c:v>1210.60009765625</c:v>
                </c:pt>
                <c:pt idx="12502">
                  <c:v>1210.700073242188</c:v>
                </c:pt>
                <c:pt idx="12503">
                  <c:v>1210.800048828125</c:v>
                </c:pt>
                <c:pt idx="12504">
                  <c:v>1210.900024414062</c:v>
                </c:pt>
                <c:pt idx="12505">
                  <c:v>1211.0</c:v>
                </c:pt>
                <c:pt idx="12506">
                  <c:v>1211.10009765625</c:v>
                </c:pt>
                <c:pt idx="12507">
                  <c:v>1211.200073242188</c:v>
                </c:pt>
                <c:pt idx="12508">
                  <c:v>1211.300048828125</c:v>
                </c:pt>
                <c:pt idx="12509">
                  <c:v>1211.400024414062</c:v>
                </c:pt>
                <c:pt idx="12510">
                  <c:v>1211.5</c:v>
                </c:pt>
                <c:pt idx="12511">
                  <c:v>1211.60009765625</c:v>
                </c:pt>
                <c:pt idx="12512">
                  <c:v>1211.700073242188</c:v>
                </c:pt>
                <c:pt idx="12513">
                  <c:v>1211.800048828125</c:v>
                </c:pt>
                <c:pt idx="12514">
                  <c:v>1211.900024414062</c:v>
                </c:pt>
                <c:pt idx="12515">
                  <c:v>1212.0</c:v>
                </c:pt>
                <c:pt idx="12516">
                  <c:v>1212.10009765625</c:v>
                </c:pt>
                <c:pt idx="12517">
                  <c:v>1212.200073242188</c:v>
                </c:pt>
                <c:pt idx="12518">
                  <c:v>1212.300048828125</c:v>
                </c:pt>
                <c:pt idx="12519">
                  <c:v>1212.400024414062</c:v>
                </c:pt>
                <c:pt idx="12520">
                  <c:v>1212.5</c:v>
                </c:pt>
                <c:pt idx="12521">
                  <c:v>1212.60009765625</c:v>
                </c:pt>
                <c:pt idx="12522">
                  <c:v>1212.700073242188</c:v>
                </c:pt>
                <c:pt idx="12523">
                  <c:v>1212.800048828125</c:v>
                </c:pt>
                <c:pt idx="12524">
                  <c:v>1212.900024414062</c:v>
                </c:pt>
                <c:pt idx="12525">
                  <c:v>1213.0</c:v>
                </c:pt>
                <c:pt idx="12526">
                  <c:v>1213.10009765625</c:v>
                </c:pt>
                <c:pt idx="12527">
                  <c:v>1213.200073242188</c:v>
                </c:pt>
                <c:pt idx="12528">
                  <c:v>1213.300048828125</c:v>
                </c:pt>
                <c:pt idx="12529">
                  <c:v>1213.400024414062</c:v>
                </c:pt>
                <c:pt idx="12530">
                  <c:v>1213.5</c:v>
                </c:pt>
                <c:pt idx="12531">
                  <c:v>1213.60009765625</c:v>
                </c:pt>
                <c:pt idx="12532">
                  <c:v>1213.700073242188</c:v>
                </c:pt>
                <c:pt idx="12533">
                  <c:v>1213.800048828125</c:v>
                </c:pt>
                <c:pt idx="12534">
                  <c:v>1213.900024414062</c:v>
                </c:pt>
                <c:pt idx="12535">
                  <c:v>1214.0</c:v>
                </c:pt>
                <c:pt idx="12536">
                  <c:v>1214.10009765625</c:v>
                </c:pt>
                <c:pt idx="12537">
                  <c:v>1214.200073242188</c:v>
                </c:pt>
                <c:pt idx="12538">
                  <c:v>1214.300048828125</c:v>
                </c:pt>
                <c:pt idx="12539">
                  <c:v>1214.400024414062</c:v>
                </c:pt>
                <c:pt idx="12540">
                  <c:v>1214.5</c:v>
                </c:pt>
                <c:pt idx="12541">
                  <c:v>1214.60009765625</c:v>
                </c:pt>
                <c:pt idx="12542">
                  <c:v>1214.700073242188</c:v>
                </c:pt>
                <c:pt idx="12543">
                  <c:v>1214.800048828125</c:v>
                </c:pt>
                <c:pt idx="12544">
                  <c:v>1214.900024414062</c:v>
                </c:pt>
                <c:pt idx="12545">
                  <c:v>1215.0</c:v>
                </c:pt>
                <c:pt idx="12546">
                  <c:v>1215.10009765625</c:v>
                </c:pt>
                <c:pt idx="12547">
                  <c:v>1215.200073242188</c:v>
                </c:pt>
                <c:pt idx="12548">
                  <c:v>1215.300048828125</c:v>
                </c:pt>
                <c:pt idx="12549">
                  <c:v>1215.400024414062</c:v>
                </c:pt>
                <c:pt idx="12550">
                  <c:v>1215.5</c:v>
                </c:pt>
                <c:pt idx="12551">
                  <c:v>1215.60009765625</c:v>
                </c:pt>
                <c:pt idx="12552">
                  <c:v>1215.700073242188</c:v>
                </c:pt>
                <c:pt idx="12553">
                  <c:v>1215.800048828125</c:v>
                </c:pt>
                <c:pt idx="12554">
                  <c:v>1215.900024414062</c:v>
                </c:pt>
                <c:pt idx="12555">
                  <c:v>1216.0</c:v>
                </c:pt>
                <c:pt idx="12556">
                  <c:v>1216.10009765625</c:v>
                </c:pt>
                <c:pt idx="12557">
                  <c:v>1216.200073242188</c:v>
                </c:pt>
                <c:pt idx="12558">
                  <c:v>1216.300048828125</c:v>
                </c:pt>
                <c:pt idx="12559">
                  <c:v>1216.400024414062</c:v>
                </c:pt>
                <c:pt idx="12560">
                  <c:v>1216.5</c:v>
                </c:pt>
                <c:pt idx="12561">
                  <c:v>1216.60009765625</c:v>
                </c:pt>
                <c:pt idx="12562">
                  <c:v>1216.700073242188</c:v>
                </c:pt>
                <c:pt idx="12563">
                  <c:v>1216.800048828125</c:v>
                </c:pt>
                <c:pt idx="12564">
                  <c:v>1216.900024414062</c:v>
                </c:pt>
                <c:pt idx="12565">
                  <c:v>1217.0</c:v>
                </c:pt>
                <c:pt idx="12566">
                  <c:v>1217.10009765625</c:v>
                </c:pt>
                <c:pt idx="12567">
                  <c:v>1217.200073242188</c:v>
                </c:pt>
                <c:pt idx="12568">
                  <c:v>1217.300048828125</c:v>
                </c:pt>
                <c:pt idx="12569">
                  <c:v>1217.400024414062</c:v>
                </c:pt>
                <c:pt idx="12570">
                  <c:v>1217.5</c:v>
                </c:pt>
                <c:pt idx="12571">
                  <c:v>1217.60009765625</c:v>
                </c:pt>
                <c:pt idx="12572">
                  <c:v>1217.700073242188</c:v>
                </c:pt>
                <c:pt idx="12573">
                  <c:v>1217.800048828125</c:v>
                </c:pt>
                <c:pt idx="12574">
                  <c:v>1217.900024414062</c:v>
                </c:pt>
                <c:pt idx="12575">
                  <c:v>1218.0</c:v>
                </c:pt>
                <c:pt idx="12576">
                  <c:v>1218.10009765625</c:v>
                </c:pt>
                <c:pt idx="12577">
                  <c:v>1218.200073242188</c:v>
                </c:pt>
                <c:pt idx="12578">
                  <c:v>1218.300048828125</c:v>
                </c:pt>
                <c:pt idx="12579">
                  <c:v>1218.400024414062</c:v>
                </c:pt>
                <c:pt idx="12580">
                  <c:v>1218.5</c:v>
                </c:pt>
                <c:pt idx="12581">
                  <c:v>1218.60009765625</c:v>
                </c:pt>
                <c:pt idx="12582">
                  <c:v>1218.700073242188</c:v>
                </c:pt>
                <c:pt idx="12583">
                  <c:v>1218.800048828125</c:v>
                </c:pt>
                <c:pt idx="12584">
                  <c:v>1218.900024414062</c:v>
                </c:pt>
                <c:pt idx="12585">
                  <c:v>1219.0</c:v>
                </c:pt>
                <c:pt idx="12586">
                  <c:v>1219.10009765625</c:v>
                </c:pt>
                <c:pt idx="12587">
                  <c:v>1219.200073242188</c:v>
                </c:pt>
                <c:pt idx="12588">
                  <c:v>1219.300048828125</c:v>
                </c:pt>
                <c:pt idx="12589">
                  <c:v>1219.400024414062</c:v>
                </c:pt>
                <c:pt idx="12590">
                  <c:v>1219.5</c:v>
                </c:pt>
                <c:pt idx="12591">
                  <c:v>1219.60009765625</c:v>
                </c:pt>
                <c:pt idx="12592">
                  <c:v>1219.700073242188</c:v>
                </c:pt>
                <c:pt idx="12593">
                  <c:v>1219.800048828125</c:v>
                </c:pt>
                <c:pt idx="12594">
                  <c:v>1219.900024414062</c:v>
                </c:pt>
                <c:pt idx="12595">
                  <c:v>1220.0</c:v>
                </c:pt>
                <c:pt idx="12596">
                  <c:v>1220.10009765625</c:v>
                </c:pt>
                <c:pt idx="12597">
                  <c:v>1220.200073242188</c:v>
                </c:pt>
                <c:pt idx="12598">
                  <c:v>1220.300048828125</c:v>
                </c:pt>
                <c:pt idx="12599">
                  <c:v>1220.400024414062</c:v>
                </c:pt>
                <c:pt idx="12600">
                  <c:v>1220.5</c:v>
                </c:pt>
                <c:pt idx="12601">
                  <c:v>1220.60009765625</c:v>
                </c:pt>
                <c:pt idx="12602">
                  <c:v>1220.700073242188</c:v>
                </c:pt>
                <c:pt idx="12603">
                  <c:v>1220.800048828125</c:v>
                </c:pt>
                <c:pt idx="12604">
                  <c:v>1220.900024414062</c:v>
                </c:pt>
                <c:pt idx="12605">
                  <c:v>1221.0</c:v>
                </c:pt>
                <c:pt idx="12606">
                  <c:v>1221.10009765625</c:v>
                </c:pt>
                <c:pt idx="12607">
                  <c:v>1221.200073242188</c:v>
                </c:pt>
                <c:pt idx="12608">
                  <c:v>1221.300048828125</c:v>
                </c:pt>
                <c:pt idx="12609">
                  <c:v>1221.400024414062</c:v>
                </c:pt>
                <c:pt idx="12610">
                  <c:v>1221.5</c:v>
                </c:pt>
                <c:pt idx="12611">
                  <c:v>1221.60009765625</c:v>
                </c:pt>
                <c:pt idx="12612">
                  <c:v>1221.700073242188</c:v>
                </c:pt>
                <c:pt idx="12613">
                  <c:v>1221.800048828125</c:v>
                </c:pt>
                <c:pt idx="12614">
                  <c:v>1221.900024414062</c:v>
                </c:pt>
                <c:pt idx="12615">
                  <c:v>1222.0</c:v>
                </c:pt>
                <c:pt idx="12616">
                  <c:v>1222.10009765625</c:v>
                </c:pt>
                <c:pt idx="12617">
                  <c:v>1222.200073242188</c:v>
                </c:pt>
                <c:pt idx="12618">
                  <c:v>1222.300048828125</c:v>
                </c:pt>
                <c:pt idx="12619">
                  <c:v>1222.400024414062</c:v>
                </c:pt>
                <c:pt idx="12620">
                  <c:v>1222.5</c:v>
                </c:pt>
                <c:pt idx="12621">
                  <c:v>1222.60009765625</c:v>
                </c:pt>
                <c:pt idx="12622">
                  <c:v>1222.700073242188</c:v>
                </c:pt>
                <c:pt idx="12623">
                  <c:v>1222.800048828125</c:v>
                </c:pt>
                <c:pt idx="12624">
                  <c:v>1222.900024414062</c:v>
                </c:pt>
                <c:pt idx="12625">
                  <c:v>1223.0</c:v>
                </c:pt>
                <c:pt idx="12626">
                  <c:v>1223.10009765625</c:v>
                </c:pt>
                <c:pt idx="12627">
                  <c:v>1223.200073242188</c:v>
                </c:pt>
                <c:pt idx="12628">
                  <c:v>1223.300048828125</c:v>
                </c:pt>
                <c:pt idx="12629">
                  <c:v>1223.400024414062</c:v>
                </c:pt>
                <c:pt idx="12630">
                  <c:v>1223.5</c:v>
                </c:pt>
                <c:pt idx="12631">
                  <c:v>1223.60009765625</c:v>
                </c:pt>
                <c:pt idx="12632">
                  <c:v>1223.700073242188</c:v>
                </c:pt>
                <c:pt idx="12633">
                  <c:v>1223.800048828125</c:v>
                </c:pt>
                <c:pt idx="12634">
                  <c:v>1223.900024414062</c:v>
                </c:pt>
                <c:pt idx="12635">
                  <c:v>1224.0</c:v>
                </c:pt>
                <c:pt idx="12636">
                  <c:v>1224.10009765625</c:v>
                </c:pt>
                <c:pt idx="12637">
                  <c:v>1224.200073242188</c:v>
                </c:pt>
                <c:pt idx="12638">
                  <c:v>1224.300048828125</c:v>
                </c:pt>
                <c:pt idx="12639">
                  <c:v>1224.400024414062</c:v>
                </c:pt>
                <c:pt idx="12640">
                  <c:v>1224.5</c:v>
                </c:pt>
                <c:pt idx="12641">
                  <c:v>1224.60009765625</c:v>
                </c:pt>
                <c:pt idx="12642">
                  <c:v>1224.700073242188</c:v>
                </c:pt>
                <c:pt idx="12643">
                  <c:v>1224.800048828125</c:v>
                </c:pt>
                <c:pt idx="12644">
                  <c:v>1224.900024414062</c:v>
                </c:pt>
                <c:pt idx="12645">
                  <c:v>1225.0</c:v>
                </c:pt>
                <c:pt idx="12646">
                  <c:v>1225.10009765625</c:v>
                </c:pt>
                <c:pt idx="12647">
                  <c:v>1225.200073242188</c:v>
                </c:pt>
                <c:pt idx="12648">
                  <c:v>1225.300048828125</c:v>
                </c:pt>
                <c:pt idx="12649">
                  <c:v>1225.400024414062</c:v>
                </c:pt>
                <c:pt idx="12650">
                  <c:v>1225.5</c:v>
                </c:pt>
                <c:pt idx="12651">
                  <c:v>1225.60009765625</c:v>
                </c:pt>
                <c:pt idx="12652">
                  <c:v>1225.700073242188</c:v>
                </c:pt>
                <c:pt idx="12653">
                  <c:v>1225.800048828125</c:v>
                </c:pt>
                <c:pt idx="12654">
                  <c:v>1225.900024414062</c:v>
                </c:pt>
                <c:pt idx="12655">
                  <c:v>1226.0</c:v>
                </c:pt>
                <c:pt idx="12656">
                  <c:v>1226.10009765625</c:v>
                </c:pt>
                <c:pt idx="12657">
                  <c:v>1226.200073242188</c:v>
                </c:pt>
                <c:pt idx="12658">
                  <c:v>1226.300048828125</c:v>
                </c:pt>
                <c:pt idx="12659">
                  <c:v>1226.400024414062</c:v>
                </c:pt>
                <c:pt idx="12660">
                  <c:v>1226.5</c:v>
                </c:pt>
                <c:pt idx="12661">
                  <c:v>1226.60009765625</c:v>
                </c:pt>
                <c:pt idx="12662">
                  <c:v>1226.700073242188</c:v>
                </c:pt>
                <c:pt idx="12663">
                  <c:v>1226.800048828125</c:v>
                </c:pt>
                <c:pt idx="12664">
                  <c:v>1226.900024414062</c:v>
                </c:pt>
                <c:pt idx="12665">
                  <c:v>1227.0</c:v>
                </c:pt>
                <c:pt idx="12666">
                  <c:v>1227.10009765625</c:v>
                </c:pt>
                <c:pt idx="12667">
                  <c:v>1227.200073242188</c:v>
                </c:pt>
                <c:pt idx="12668">
                  <c:v>1227.300048828125</c:v>
                </c:pt>
                <c:pt idx="12669">
                  <c:v>1227.400024414062</c:v>
                </c:pt>
                <c:pt idx="12670">
                  <c:v>1227.5</c:v>
                </c:pt>
                <c:pt idx="12671">
                  <c:v>1227.60009765625</c:v>
                </c:pt>
                <c:pt idx="12672">
                  <c:v>1227.700073242188</c:v>
                </c:pt>
                <c:pt idx="12673">
                  <c:v>1227.800048828125</c:v>
                </c:pt>
                <c:pt idx="12674">
                  <c:v>1227.900024414062</c:v>
                </c:pt>
                <c:pt idx="12675">
                  <c:v>1228.0</c:v>
                </c:pt>
                <c:pt idx="12676">
                  <c:v>1228.10009765625</c:v>
                </c:pt>
                <c:pt idx="12677">
                  <c:v>1228.200073242188</c:v>
                </c:pt>
                <c:pt idx="12678">
                  <c:v>1228.300048828125</c:v>
                </c:pt>
                <c:pt idx="12679">
                  <c:v>1228.400024414062</c:v>
                </c:pt>
                <c:pt idx="12680">
                  <c:v>1228.5</c:v>
                </c:pt>
                <c:pt idx="12681">
                  <c:v>1228.60009765625</c:v>
                </c:pt>
                <c:pt idx="12682">
                  <c:v>1228.700073242188</c:v>
                </c:pt>
                <c:pt idx="12683">
                  <c:v>1228.800048828125</c:v>
                </c:pt>
                <c:pt idx="12684">
                  <c:v>1228.900024414062</c:v>
                </c:pt>
                <c:pt idx="12685">
                  <c:v>1229.0</c:v>
                </c:pt>
                <c:pt idx="12686">
                  <c:v>1229.10009765625</c:v>
                </c:pt>
                <c:pt idx="12687">
                  <c:v>1229.200073242188</c:v>
                </c:pt>
                <c:pt idx="12688">
                  <c:v>1229.300048828125</c:v>
                </c:pt>
                <c:pt idx="12689">
                  <c:v>1229.400024414062</c:v>
                </c:pt>
                <c:pt idx="12690">
                  <c:v>1229.5</c:v>
                </c:pt>
                <c:pt idx="12691">
                  <c:v>1229.60009765625</c:v>
                </c:pt>
                <c:pt idx="12692">
                  <c:v>1229.700073242188</c:v>
                </c:pt>
                <c:pt idx="12693">
                  <c:v>1229.800048828125</c:v>
                </c:pt>
                <c:pt idx="12694">
                  <c:v>1229.900024414062</c:v>
                </c:pt>
                <c:pt idx="12695">
                  <c:v>1230.0</c:v>
                </c:pt>
                <c:pt idx="12696">
                  <c:v>1230.10009765625</c:v>
                </c:pt>
                <c:pt idx="12697">
                  <c:v>1230.200073242188</c:v>
                </c:pt>
                <c:pt idx="12698">
                  <c:v>1230.300048828125</c:v>
                </c:pt>
                <c:pt idx="12699">
                  <c:v>1230.400024414062</c:v>
                </c:pt>
                <c:pt idx="12700">
                  <c:v>1230.5</c:v>
                </c:pt>
                <c:pt idx="12701">
                  <c:v>1230.60009765625</c:v>
                </c:pt>
                <c:pt idx="12702">
                  <c:v>1230.700073242188</c:v>
                </c:pt>
                <c:pt idx="12703">
                  <c:v>1230.800048828125</c:v>
                </c:pt>
                <c:pt idx="12704">
                  <c:v>1230.900024414062</c:v>
                </c:pt>
                <c:pt idx="12705">
                  <c:v>1231.0</c:v>
                </c:pt>
                <c:pt idx="12706">
                  <c:v>1231.10009765625</c:v>
                </c:pt>
                <c:pt idx="12707">
                  <c:v>1231.200073242188</c:v>
                </c:pt>
                <c:pt idx="12708">
                  <c:v>1231.300048828125</c:v>
                </c:pt>
                <c:pt idx="12709">
                  <c:v>1231.400024414062</c:v>
                </c:pt>
                <c:pt idx="12710">
                  <c:v>1231.5</c:v>
                </c:pt>
                <c:pt idx="12711">
                  <c:v>1231.60009765625</c:v>
                </c:pt>
                <c:pt idx="12712">
                  <c:v>1231.700073242188</c:v>
                </c:pt>
                <c:pt idx="12713">
                  <c:v>1231.800048828125</c:v>
                </c:pt>
                <c:pt idx="12714">
                  <c:v>1231.900024414062</c:v>
                </c:pt>
                <c:pt idx="12715">
                  <c:v>1232.0</c:v>
                </c:pt>
                <c:pt idx="12716">
                  <c:v>1232.10009765625</c:v>
                </c:pt>
                <c:pt idx="12717">
                  <c:v>1232.200073242188</c:v>
                </c:pt>
                <c:pt idx="12718">
                  <c:v>1232.300048828125</c:v>
                </c:pt>
                <c:pt idx="12719">
                  <c:v>1232.400024414062</c:v>
                </c:pt>
                <c:pt idx="12720">
                  <c:v>1232.5</c:v>
                </c:pt>
                <c:pt idx="12721">
                  <c:v>1232.60009765625</c:v>
                </c:pt>
                <c:pt idx="12722">
                  <c:v>1232.700073242188</c:v>
                </c:pt>
                <c:pt idx="12723">
                  <c:v>1232.800048828125</c:v>
                </c:pt>
                <c:pt idx="12724">
                  <c:v>1232.900024414062</c:v>
                </c:pt>
                <c:pt idx="12725">
                  <c:v>1233.0</c:v>
                </c:pt>
                <c:pt idx="12726">
                  <c:v>1233.10009765625</c:v>
                </c:pt>
                <c:pt idx="12727">
                  <c:v>1233.200073242188</c:v>
                </c:pt>
                <c:pt idx="12728">
                  <c:v>1233.300048828125</c:v>
                </c:pt>
                <c:pt idx="12729">
                  <c:v>1233.400024414062</c:v>
                </c:pt>
                <c:pt idx="12730">
                  <c:v>1233.5</c:v>
                </c:pt>
                <c:pt idx="12731">
                  <c:v>1233.60009765625</c:v>
                </c:pt>
                <c:pt idx="12732">
                  <c:v>1233.700073242188</c:v>
                </c:pt>
                <c:pt idx="12733">
                  <c:v>1233.800048828125</c:v>
                </c:pt>
                <c:pt idx="12734">
                  <c:v>1233.900024414062</c:v>
                </c:pt>
                <c:pt idx="12735">
                  <c:v>1234.0</c:v>
                </c:pt>
                <c:pt idx="12736">
                  <c:v>1234.10009765625</c:v>
                </c:pt>
                <c:pt idx="12737">
                  <c:v>1234.200073242188</c:v>
                </c:pt>
                <c:pt idx="12738">
                  <c:v>1234.300048828125</c:v>
                </c:pt>
                <c:pt idx="12739">
                  <c:v>1234.400024414062</c:v>
                </c:pt>
                <c:pt idx="12740">
                  <c:v>1234.5</c:v>
                </c:pt>
                <c:pt idx="12741">
                  <c:v>1234.60009765625</c:v>
                </c:pt>
                <c:pt idx="12742">
                  <c:v>1234.700073242188</c:v>
                </c:pt>
                <c:pt idx="12743">
                  <c:v>1234.800048828125</c:v>
                </c:pt>
                <c:pt idx="12744">
                  <c:v>1234.900024414062</c:v>
                </c:pt>
                <c:pt idx="12745">
                  <c:v>1235.0</c:v>
                </c:pt>
                <c:pt idx="12746">
                  <c:v>1235.10009765625</c:v>
                </c:pt>
                <c:pt idx="12747">
                  <c:v>1235.200073242188</c:v>
                </c:pt>
                <c:pt idx="12748">
                  <c:v>1235.300048828125</c:v>
                </c:pt>
                <c:pt idx="12749">
                  <c:v>1235.400024414062</c:v>
                </c:pt>
                <c:pt idx="12750">
                  <c:v>1235.5</c:v>
                </c:pt>
                <c:pt idx="12751">
                  <c:v>1235.60009765625</c:v>
                </c:pt>
                <c:pt idx="12752">
                  <c:v>1235.700073242188</c:v>
                </c:pt>
                <c:pt idx="12753">
                  <c:v>1235.800048828125</c:v>
                </c:pt>
                <c:pt idx="12754">
                  <c:v>1235.900024414062</c:v>
                </c:pt>
                <c:pt idx="12755">
                  <c:v>1236.0</c:v>
                </c:pt>
                <c:pt idx="12756">
                  <c:v>1236.10009765625</c:v>
                </c:pt>
                <c:pt idx="12757">
                  <c:v>1236.200073242188</c:v>
                </c:pt>
                <c:pt idx="12758">
                  <c:v>1236.300048828125</c:v>
                </c:pt>
                <c:pt idx="12759">
                  <c:v>1236.400024414062</c:v>
                </c:pt>
                <c:pt idx="12760">
                  <c:v>1236.5</c:v>
                </c:pt>
                <c:pt idx="12761">
                  <c:v>1236.60009765625</c:v>
                </c:pt>
                <c:pt idx="12762">
                  <c:v>1236.700073242188</c:v>
                </c:pt>
                <c:pt idx="12763">
                  <c:v>1236.800048828125</c:v>
                </c:pt>
                <c:pt idx="12764">
                  <c:v>1236.900024414062</c:v>
                </c:pt>
                <c:pt idx="12765">
                  <c:v>1237.0</c:v>
                </c:pt>
                <c:pt idx="12766">
                  <c:v>1237.10009765625</c:v>
                </c:pt>
                <c:pt idx="12767">
                  <c:v>1237.200073242188</c:v>
                </c:pt>
                <c:pt idx="12768">
                  <c:v>1237.300048828125</c:v>
                </c:pt>
                <c:pt idx="12769">
                  <c:v>1237.400024414062</c:v>
                </c:pt>
                <c:pt idx="12770">
                  <c:v>1237.5</c:v>
                </c:pt>
                <c:pt idx="12771">
                  <c:v>1237.60009765625</c:v>
                </c:pt>
                <c:pt idx="12772">
                  <c:v>1237.700073242188</c:v>
                </c:pt>
                <c:pt idx="12773">
                  <c:v>1237.800048828125</c:v>
                </c:pt>
                <c:pt idx="12774">
                  <c:v>1237.900024414062</c:v>
                </c:pt>
                <c:pt idx="12775">
                  <c:v>1238.0</c:v>
                </c:pt>
                <c:pt idx="12776">
                  <c:v>1238.10009765625</c:v>
                </c:pt>
                <c:pt idx="12777">
                  <c:v>1238.200073242188</c:v>
                </c:pt>
                <c:pt idx="12778">
                  <c:v>1238.300048828125</c:v>
                </c:pt>
                <c:pt idx="12779">
                  <c:v>1238.400024414062</c:v>
                </c:pt>
                <c:pt idx="12780">
                  <c:v>1238.5</c:v>
                </c:pt>
                <c:pt idx="12781">
                  <c:v>1238.60009765625</c:v>
                </c:pt>
                <c:pt idx="12782">
                  <c:v>1238.700073242188</c:v>
                </c:pt>
                <c:pt idx="12783">
                  <c:v>1238.800048828125</c:v>
                </c:pt>
                <c:pt idx="12784">
                  <c:v>1238.900024414062</c:v>
                </c:pt>
                <c:pt idx="12785">
                  <c:v>1239.0</c:v>
                </c:pt>
                <c:pt idx="12786">
                  <c:v>1239.10009765625</c:v>
                </c:pt>
                <c:pt idx="12787">
                  <c:v>1239.200073242188</c:v>
                </c:pt>
                <c:pt idx="12788">
                  <c:v>1239.300048828125</c:v>
                </c:pt>
                <c:pt idx="12789">
                  <c:v>1239.400024414062</c:v>
                </c:pt>
                <c:pt idx="12790">
                  <c:v>1239.5</c:v>
                </c:pt>
                <c:pt idx="12791">
                  <c:v>1239.60009765625</c:v>
                </c:pt>
                <c:pt idx="12792">
                  <c:v>1239.700073242188</c:v>
                </c:pt>
                <c:pt idx="12793">
                  <c:v>1239.800048828125</c:v>
                </c:pt>
                <c:pt idx="12794">
                  <c:v>1239.900024414062</c:v>
                </c:pt>
                <c:pt idx="12795">
                  <c:v>1240.0</c:v>
                </c:pt>
                <c:pt idx="12796">
                  <c:v>1240.10009765625</c:v>
                </c:pt>
                <c:pt idx="12797">
                  <c:v>1240.200073242188</c:v>
                </c:pt>
                <c:pt idx="12798">
                  <c:v>1240.300048828125</c:v>
                </c:pt>
                <c:pt idx="12799">
                  <c:v>1240.400024414062</c:v>
                </c:pt>
                <c:pt idx="12800">
                  <c:v>1240.5</c:v>
                </c:pt>
                <c:pt idx="12801">
                  <c:v>1240.60009765625</c:v>
                </c:pt>
                <c:pt idx="12802">
                  <c:v>1240.700073242188</c:v>
                </c:pt>
                <c:pt idx="12803">
                  <c:v>1240.800048828125</c:v>
                </c:pt>
                <c:pt idx="12804">
                  <c:v>1240.900024414062</c:v>
                </c:pt>
                <c:pt idx="12805">
                  <c:v>1241.0</c:v>
                </c:pt>
                <c:pt idx="12806">
                  <c:v>1241.10009765625</c:v>
                </c:pt>
                <c:pt idx="12807">
                  <c:v>1241.200073242188</c:v>
                </c:pt>
                <c:pt idx="12808">
                  <c:v>1241.300048828125</c:v>
                </c:pt>
                <c:pt idx="12809">
                  <c:v>1241.400024414062</c:v>
                </c:pt>
                <c:pt idx="12810">
                  <c:v>1241.5</c:v>
                </c:pt>
                <c:pt idx="12811">
                  <c:v>1241.60009765625</c:v>
                </c:pt>
                <c:pt idx="12812">
                  <c:v>1241.700073242188</c:v>
                </c:pt>
                <c:pt idx="12813">
                  <c:v>1241.800048828125</c:v>
                </c:pt>
                <c:pt idx="12814">
                  <c:v>1241.900024414062</c:v>
                </c:pt>
                <c:pt idx="12815">
                  <c:v>1242.0</c:v>
                </c:pt>
                <c:pt idx="12816">
                  <c:v>1242.10009765625</c:v>
                </c:pt>
                <c:pt idx="12817">
                  <c:v>1242.200073242188</c:v>
                </c:pt>
                <c:pt idx="12818">
                  <c:v>1242.300048828125</c:v>
                </c:pt>
                <c:pt idx="12819">
                  <c:v>1242.400024414062</c:v>
                </c:pt>
                <c:pt idx="12820">
                  <c:v>1242.5</c:v>
                </c:pt>
                <c:pt idx="12821">
                  <c:v>1242.60009765625</c:v>
                </c:pt>
                <c:pt idx="12822">
                  <c:v>1242.700073242188</c:v>
                </c:pt>
                <c:pt idx="12823">
                  <c:v>1242.800048828125</c:v>
                </c:pt>
                <c:pt idx="12824">
                  <c:v>1242.900024414062</c:v>
                </c:pt>
                <c:pt idx="12825">
                  <c:v>1243.0</c:v>
                </c:pt>
                <c:pt idx="12826">
                  <c:v>1243.10009765625</c:v>
                </c:pt>
                <c:pt idx="12827">
                  <c:v>1243.200073242188</c:v>
                </c:pt>
                <c:pt idx="12828">
                  <c:v>1243.300048828125</c:v>
                </c:pt>
                <c:pt idx="12829">
                  <c:v>1243.400024414062</c:v>
                </c:pt>
                <c:pt idx="12830">
                  <c:v>1243.5</c:v>
                </c:pt>
                <c:pt idx="12831">
                  <c:v>1243.60009765625</c:v>
                </c:pt>
                <c:pt idx="12832">
                  <c:v>1243.700073242188</c:v>
                </c:pt>
                <c:pt idx="12833">
                  <c:v>1243.800048828125</c:v>
                </c:pt>
                <c:pt idx="12834">
                  <c:v>1243.900024414062</c:v>
                </c:pt>
                <c:pt idx="12835">
                  <c:v>1244.0</c:v>
                </c:pt>
                <c:pt idx="12836">
                  <c:v>1244.10009765625</c:v>
                </c:pt>
                <c:pt idx="12837">
                  <c:v>1244.200073242188</c:v>
                </c:pt>
                <c:pt idx="12838">
                  <c:v>1244.300048828125</c:v>
                </c:pt>
                <c:pt idx="12839">
                  <c:v>1244.400024414062</c:v>
                </c:pt>
                <c:pt idx="12840">
                  <c:v>1244.5</c:v>
                </c:pt>
                <c:pt idx="12841">
                  <c:v>1244.60009765625</c:v>
                </c:pt>
                <c:pt idx="12842">
                  <c:v>1244.700073242188</c:v>
                </c:pt>
                <c:pt idx="12843">
                  <c:v>1244.800048828125</c:v>
                </c:pt>
                <c:pt idx="12844">
                  <c:v>1244.900024414062</c:v>
                </c:pt>
                <c:pt idx="12845">
                  <c:v>1245.0</c:v>
                </c:pt>
                <c:pt idx="12846">
                  <c:v>1245.10009765625</c:v>
                </c:pt>
                <c:pt idx="12847">
                  <c:v>1245.200073242188</c:v>
                </c:pt>
                <c:pt idx="12848">
                  <c:v>1245.300048828125</c:v>
                </c:pt>
                <c:pt idx="12849">
                  <c:v>1245.400024414062</c:v>
                </c:pt>
                <c:pt idx="12850">
                  <c:v>1245.5</c:v>
                </c:pt>
                <c:pt idx="12851">
                  <c:v>1245.60009765625</c:v>
                </c:pt>
                <c:pt idx="12852">
                  <c:v>1245.700073242188</c:v>
                </c:pt>
                <c:pt idx="12853">
                  <c:v>1245.800048828125</c:v>
                </c:pt>
                <c:pt idx="12854">
                  <c:v>1245.900024414062</c:v>
                </c:pt>
                <c:pt idx="12855">
                  <c:v>1246.0</c:v>
                </c:pt>
                <c:pt idx="12856">
                  <c:v>1246.10009765625</c:v>
                </c:pt>
                <c:pt idx="12857">
                  <c:v>1246.200073242188</c:v>
                </c:pt>
                <c:pt idx="12858">
                  <c:v>1246.300048828125</c:v>
                </c:pt>
                <c:pt idx="12859">
                  <c:v>1246.400024414062</c:v>
                </c:pt>
                <c:pt idx="12860">
                  <c:v>1246.5</c:v>
                </c:pt>
                <c:pt idx="12861">
                  <c:v>1246.60009765625</c:v>
                </c:pt>
                <c:pt idx="12862">
                  <c:v>1246.700073242188</c:v>
                </c:pt>
                <c:pt idx="12863">
                  <c:v>1246.800048828125</c:v>
                </c:pt>
                <c:pt idx="12864">
                  <c:v>1246.900024414062</c:v>
                </c:pt>
                <c:pt idx="12865">
                  <c:v>1247.0</c:v>
                </c:pt>
                <c:pt idx="12866">
                  <c:v>1247.10009765625</c:v>
                </c:pt>
                <c:pt idx="12867">
                  <c:v>1247.200073242188</c:v>
                </c:pt>
                <c:pt idx="12868">
                  <c:v>1247.300048828125</c:v>
                </c:pt>
                <c:pt idx="12869">
                  <c:v>1247.400024414062</c:v>
                </c:pt>
                <c:pt idx="12870">
                  <c:v>1247.5</c:v>
                </c:pt>
                <c:pt idx="12871">
                  <c:v>1247.60009765625</c:v>
                </c:pt>
                <c:pt idx="12872">
                  <c:v>1247.700073242188</c:v>
                </c:pt>
                <c:pt idx="12873">
                  <c:v>1247.800048828125</c:v>
                </c:pt>
                <c:pt idx="12874">
                  <c:v>1247.900024414062</c:v>
                </c:pt>
                <c:pt idx="12875">
                  <c:v>1248.0</c:v>
                </c:pt>
                <c:pt idx="12876">
                  <c:v>1248.10009765625</c:v>
                </c:pt>
                <c:pt idx="12877">
                  <c:v>1248.200073242188</c:v>
                </c:pt>
                <c:pt idx="12878">
                  <c:v>1248.300048828125</c:v>
                </c:pt>
                <c:pt idx="12879">
                  <c:v>1248.400024414062</c:v>
                </c:pt>
                <c:pt idx="12880">
                  <c:v>1248.5</c:v>
                </c:pt>
                <c:pt idx="12881">
                  <c:v>1248.60009765625</c:v>
                </c:pt>
                <c:pt idx="12882">
                  <c:v>1248.700073242188</c:v>
                </c:pt>
                <c:pt idx="12883">
                  <c:v>1248.800048828125</c:v>
                </c:pt>
                <c:pt idx="12884">
                  <c:v>1248.900024414062</c:v>
                </c:pt>
                <c:pt idx="12885">
                  <c:v>1249.0</c:v>
                </c:pt>
                <c:pt idx="12886">
                  <c:v>1249.10009765625</c:v>
                </c:pt>
                <c:pt idx="12887">
                  <c:v>1249.200073242188</c:v>
                </c:pt>
                <c:pt idx="12888">
                  <c:v>1249.300048828125</c:v>
                </c:pt>
                <c:pt idx="12889">
                  <c:v>1249.400024414062</c:v>
                </c:pt>
                <c:pt idx="12890">
                  <c:v>1249.5</c:v>
                </c:pt>
                <c:pt idx="12891">
                  <c:v>1249.60009765625</c:v>
                </c:pt>
                <c:pt idx="12892">
                  <c:v>1249.700073242188</c:v>
                </c:pt>
                <c:pt idx="12893">
                  <c:v>1249.800048828125</c:v>
                </c:pt>
                <c:pt idx="12894">
                  <c:v>1249.900024414062</c:v>
                </c:pt>
                <c:pt idx="12895">
                  <c:v>1250.0</c:v>
                </c:pt>
                <c:pt idx="12896">
                  <c:v>1250.10009765625</c:v>
                </c:pt>
                <c:pt idx="12897">
                  <c:v>1250.200073242188</c:v>
                </c:pt>
                <c:pt idx="12898">
                  <c:v>1250.300048828125</c:v>
                </c:pt>
                <c:pt idx="12899">
                  <c:v>1250.400024414062</c:v>
                </c:pt>
                <c:pt idx="12900">
                  <c:v>1250.5</c:v>
                </c:pt>
                <c:pt idx="12901">
                  <c:v>1250.60009765625</c:v>
                </c:pt>
                <c:pt idx="12902">
                  <c:v>1250.700073242188</c:v>
                </c:pt>
                <c:pt idx="12903">
                  <c:v>1250.800048828125</c:v>
                </c:pt>
                <c:pt idx="12904">
                  <c:v>1250.900024414062</c:v>
                </c:pt>
                <c:pt idx="12905">
                  <c:v>1251.0</c:v>
                </c:pt>
                <c:pt idx="12906">
                  <c:v>1251.10009765625</c:v>
                </c:pt>
                <c:pt idx="12907">
                  <c:v>1251.200073242188</c:v>
                </c:pt>
                <c:pt idx="12908">
                  <c:v>1251.300048828125</c:v>
                </c:pt>
                <c:pt idx="12909">
                  <c:v>1251.400024414062</c:v>
                </c:pt>
                <c:pt idx="12910">
                  <c:v>1251.5</c:v>
                </c:pt>
                <c:pt idx="12911">
                  <c:v>1251.60009765625</c:v>
                </c:pt>
                <c:pt idx="12912">
                  <c:v>1251.700073242188</c:v>
                </c:pt>
                <c:pt idx="12913">
                  <c:v>1251.800048828125</c:v>
                </c:pt>
                <c:pt idx="12914">
                  <c:v>1251.900024414062</c:v>
                </c:pt>
                <c:pt idx="12915">
                  <c:v>1252.0</c:v>
                </c:pt>
                <c:pt idx="12916">
                  <c:v>1252.10009765625</c:v>
                </c:pt>
                <c:pt idx="12917">
                  <c:v>1252.200073242188</c:v>
                </c:pt>
                <c:pt idx="12918">
                  <c:v>1252.300048828125</c:v>
                </c:pt>
                <c:pt idx="12919">
                  <c:v>1252.400024414062</c:v>
                </c:pt>
                <c:pt idx="12920">
                  <c:v>1252.5</c:v>
                </c:pt>
                <c:pt idx="12921">
                  <c:v>1252.60009765625</c:v>
                </c:pt>
                <c:pt idx="12922">
                  <c:v>1252.700073242188</c:v>
                </c:pt>
                <c:pt idx="12923">
                  <c:v>1252.800048828125</c:v>
                </c:pt>
                <c:pt idx="12924">
                  <c:v>1252.900024414062</c:v>
                </c:pt>
                <c:pt idx="12925">
                  <c:v>1253.0</c:v>
                </c:pt>
                <c:pt idx="12926">
                  <c:v>1253.10009765625</c:v>
                </c:pt>
                <c:pt idx="12927">
                  <c:v>1253.200073242188</c:v>
                </c:pt>
                <c:pt idx="12928">
                  <c:v>1253.300048828125</c:v>
                </c:pt>
                <c:pt idx="12929">
                  <c:v>1253.400024414062</c:v>
                </c:pt>
                <c:pt idx="12930">
                  <c:v>1253.5</c:v>
                </c:pt>
                <c:pt idx="12931">
                  <c:v>1253.60009765625</c:v>
                </c:pt>
                <c:pt idx="12932">
                  <c:v>1253.700073242188</c:v>
                </c:pt>
                <c:pt idx="12933">
                  <c:v>1253.800048828125</c:v>
                </c:pt>
                <c:pt idx="12934">
                  <c:v>1253.900024414062</c:v>
                </c:pt>
                <c:pt idx="12935">
                  <c:v>1254.0</c:v>
                </c:pt>
                <c:pt idx="12936">
                  <c:v>1254.10009765625</c:v>
                </c:pt>
                <c:pt idx="12937">
                  <c:v>1254.200073242188</c:v>
                </c:pt>
                <c:pt idx="12938">
                  <c:v>1254.300048828125</c:v>
                </c:pt>
                <c:pt idx="12939">
                  <c:v>1254.400024414062</c:v>
                </c:pt>
                <c:pt idx="12940">
                  <c:v>1254.5</c:v>
                </c:pt>
                <c:pt idx="12941">
                  <c:v>1254.60009765625</c:v>
                </c:pt>
                <c:pt idx="12942">
                  <c:v>1254.700073242188</c:v>
                </c:pt>
                <c:pt idx="12943">
                  <c:v>1254.800048828125</c:v>
                </c:pt>
                <c:pt idx="12944">
                  <c:v>1254.900024414062</c:v>
                </c:pt>
                <c:pt idx="12945">
                  <c:v>1255.0</c:v>
                </c:pt>
                <c:pt idx="12946">
                  <c:v>1255.10009765625</c:v>
                </c:pt>
                <c:pt idx="12947">
                  <c:v>1255.200073242188</c:v>
                </c:pt>
                <c:pt idx="12948">
                  <c:v>1255.300048828125</c:v>
                </c:pt>
                <c:pt idx="12949">
                  <c:v>1255.400024414062</c:v>
                </c:pt>
                <c:pt idx="12950">
                  <c:v>1255.5</c:v>
                </c:pt>
                <c:pt idx="12951">
                  <c:v>1255.60009765625</c:v>
                </c:pt>
                <c:pt idx="12952">
                  <c:v>1255.700073242188</c:v>
                </c:pt>
                <c:pt idx="12953">
                  <c:v>1255.800048828125</c:v>
                </c:pt>
                <c:pt idx="12954">
                  <c:v>1255.900024414062</c:v>
                </c:pt>
                <c:pt idx="12955">
                  <c:v>1256.0</c:v>
                </c:pt>
                <c:pt idx="12956">
                  <c:v>1256.10009765625</c:v>
                </c:pt>
                <c:pt idx="12957">
                  <c:v>1256.200073242188</c:v>
                </c:pt>
                <c:pt idx="12958">
                  <c:v>1256.300048828125</c:v>
                </c:pt>
                <c:pt idx="12959">
                  <c:v>1256.400024414062</c:v>
                </c:pt>
                <c:pt idx="12960">
                  <c:v>1256.5</c:v>
                </c:pt>
                <c:pt idx="12961">
                  <c:v>1256.60009765625</c:v>
                </c:pt>
                <c:pt idx="12962">
                  <c:v>1256.700073242188</c:v>
                </c:pt>
                <c:pt idx="12963">
                  <c:v>1256.800048828125</c:v>
                </c:pt>
                <c:pt idx="12964">
                  <c:v>1256.900024414062</c:v>
                </c:pt>
                <c:pt idx="12965">
                  <c:v>1257.0</c:v>
                </c:pt>
                <c:pt idx="12966">
                  <c:v>1257.10009765625</c:v>
                </c:pt>
                <c:pt idx="12967">
                  <c:v>1257.200073242188</c:v>
                </c:pt>
                <c:pt idx="12968">
                  <c:v>1257.300048828125</c:v>
                </c:pt>
                <c:pt idx="12969">
                  <c:v>1257.400024414062</c:v>
                </c:pt>
                <c:pt idx="12970">
                  <c:v>1257.5</c:v>
                </c:pt>
                <c:pt idx="12971">
                  <c:v>1257.60009765625</c:v>
                </c:pt>
                <c:pt idx="12972">
                  <c:v>1257.700073242188</c:v>
                </c:pt>
                <c:pt idx="12973">
                  <c:v>1257.800048828125</c:v>
                </c:pt>
                <c:pt idx="12974">
                  <c:v>1257.900024414062</c:v>
                </c:pt>
                <c:pt idx="12975">
                  <c:v>1258.0</c:v>
                </c:pt>
                <c:pt idx="12976">
                  <c:v>1258.10009765625</c:v>
                </c:pt>
                <c:pt idx="12977">
                  <c:v>1258.200073242188</c:v>
                </c:pt>
                <c:pt idx="12978">
                  <c:v>1258.300048828125</c:v>
                </c:pt>
                <c:pt idx="12979">
                  <c:v>1258.400024414062</c:v>
                </c:pt>
                <c:pt idx="12980">
                  <c:v>1258.5</c:v>
                </c:pt>
                <c:pt idx="12981">
                  <c:v>1258.60009765625</c:v>
                </c:pt>
                <c:pt idx="12982">
                  <c:v>1258.700073242188</c:v>
                </c:pt>
                <c:pt idx="12983">
                  <c:v>1258.800048828125</c:v>
                </c:pt>
                <c:pt idx="12984">
                  <c:v>1258.900024414062</c:v>
                </c:pt>
                <c:pt idx="12985">
                  <c:v>1259.0</c:v>
                </c:pt>
                <c:pt idx="12986">
                  <c:v>1259.10009765625</c:v>
                </c:pt>
                <c:pt idx="12987">
                  <c:v>1259.200073242188</c:v>
                </c:pt>
                <c:pt idx="12988">
                  <c:v>1259.300048828125</c:v>
                </c:pt>
                <c:pt idx="12989">
                  <c:v>1259.400024414062</c:v>
                </c:pt>
                <c:pt idx="12990">
                  <c:v>1259.5</c:v>
                </c:pt>
                <c:pt idx="12991">
                  <c:v>1259.60009765625</c:v>
                </c:pt>
                <c:pt idx="12992">
                  <c:v>1259.700073242188</c:v>
                </c:pt>
                <c:pt idx="12993">
                  <c:v>1259.800048828125</c:v>
                </c:pt>
                <c:pt idx="12994">
                  <c:v>1259.900024414062</c:v>
                </c:pt>
                <c:pt idx="12995">
                  <c:v>1260.0</c:v>
                </c:pt>
                <c:pt idx="12996">
                  <c:v>1260.10009765625</c:v>
                </c:pt>
                <c:pt idx="12997">
                  <c:v>1260.200073242188</c:v>
                </c:pt>
                <c:pt idx="12998">
                  <c:v>1260.300048828125</c:v>
                </c:pt>
                <c:pt idx="12999">
                  <c:v>1260.400024414062</c:v>
                </c:pt>
                <c:pt idx="13000">
                  <c:v>1260.5</c:v>
                </c:pt>
                <c:pt idx="13001">
                  <c:v>1260.60009765625</c:v>
                </c:pt>
                <c:pt idx="13002">
                  <c:v>1260.700073242188</c:v>
                </c:pt>
                <c:pt idx="13003">
                  <c:v>1260.800048828125</c:v>
                </c:pt>
                <c:pt idx="13004">
                  <c:v>1260.900024414062</c:v>
                </c:pt>
                <c:pt idx="13005">
                  <c:v>1261.0</c:v>
                </c:pt>
                <c:pt idx="13006">
                  <c:v>1261.10009765625</c:v>
                </c:pt>
                <c:pt idx="13007">
                  <c:v>1261.200073242188</c:v>
                </c:pt>
                <c:pt idx="13008">
                  <c:v>1261.300048828125</c:v>
                </c:pt>
                <c:pt idx="13009">
                  <c:v>1261.400024414062</c:v>
                </c:pt>
                <c:pt idx="13010">
                  <c:v>1261.5</c:v>
                </c:pt>
                <c:pt idx="13011">
                  <c:v>1261.60009765625</c:v>
                </c:pt>
                <c:pt idx="13012">
                  <c:v>1261.700073242188</c:v>
                </c:pt>
                <c:pt idx="13013">
                  <c:v>1261.800048828125</c:v>
                </c:pt>
                <c:pt idx="13014">
                  <c:v>1261.900024414062</c:v>
                </c:pt>
                <c:pt idx="13015">
                  <c:v>1262.0</c:v>
                </c:pt>
                <c:pt idx="13016">
                  <c:v>1262.10009765625</c:v>
                </c:pt>
                <c:pt idx="13017">
                  <c:v>1262.200073242188</c:v>
                </c:pt>
                <c:pt idx="13018">
                  <c:v>1262.300048828125</c:v>
                </c:pt>
                <c:pt idx="13019">
                  <c:v>1262.400024414062</c:v>
                </c:pt>
                <c:pt idx="13020">
                  <c:v>1262.5</c:v>
                </c:pt>
                <c:pt idx="13021">
                  <c:v>1262.60009765625</c:v>
                </c:pt>
                <c:pt idx="13022">
                  <c:v>1262.700073242188</c:v>
                </c:pt>
                <c:pt idx="13023">
                  <c:v>1262.800048828125</c:v>
                </c:pt>
                <c:pt idx="13024">
                  <c:v>1262.900024414062</c:v>
                </c:pt>
                <c:pt idx="13025">
                  <c:v>1263.0</c:v>
                </c:pt>
                <c:pt idx="13026">
                  <c:v>1263.10009765625</c:v>
                </c:pt>
                <c:pt idx="13027">
                  <c:v>1263.200073242188</c:v>
                </c:pt>
                <c:pt idx="13028">
                  <c:v>1263.300048828125</c:v>
                </c:pt>
                <c:pt idx="13029">
                  <c:v>1263.400024414062</c:v>
                </c:pt>
                <c:pt idx="13030">
                  <c:v>1263.5</c:v>
                </c:pt>
                <c:pt idx="13031">
                  <c:v>1263.60009765625</c:v>
                </c:pt>
                <c:pt idx="13032">
                  <c:v>1263.700073242188</c:v>
                </c:pt>
                <c:pt idx="13033">
                  <c:v>1263.800048828125</c:v>
                </c:pt>
                <c:pt idx="13034">
                  <c:v>1263.900024414062</c:v>
                </c:pt>
                <c:pt idx="13035">
                  <c:v>1264.0</c:v>
                </c:pt>
                <c:pt idx="13036">
                  <c:v>1264.10009765625</c:v>
                </c:pt>
                <c:pt idx="13037">
                  <c:v>1264.200073242188</c:v>
                </c:pt>
                <c:pt idx="13038">
                  <c:v>1264.300048828125</c:v>
                </c:pt>
                <c:pt idx="13039">
                  <c:v>1264.400024414062</c:v>
                </c:pt>
                <c:pt idx="13040">
                  <c:v>1264.5</c:v>
                </c:pt>
                <c:pt idx="13041">
                  <c:v>1264.60009765625</c:v>
                </c:pt>
                <c:pt idx="13042">
                  <c:v>1264.700073242188</c:v>
                </c:pt>
                <c:pt idx="13043">
                  <c:v>1264.800048828125</c:v>
                </c:pt>
                <c:pt idx="13044">
                  <c:v>1264.900024414062</c:v>
                </c:pt>
                <c:pt idx="13045">
                  <c:v>1265.0</c:v>
                </c:pt>
                <c:pt idx="13046">
                  <c:v>1265.10009765625</c:v>
                </c:pt>
                <c:pt idx="13047">
                  <c:v>1265.200073242188</c:v>
                </c:pt>
                <c:pt idx="13048">
                  <c:v>1265.300048828125</c:v>
                </c:pt>
                <c:pt idx="13049">
                  <c:v>1265.400024414062</c:v>
                </c:pt>
                <c:pt idx="13050">
                  <c:v>1265.5</c:v>
                </c:pt>
                <c:pt idx="13051">
                  <c:v>1265.60009765625</c:v>
                </c:pt>
                <c:pt idx="13052">
                  <c:v>1265.700073242188</c:v>
                </c:pt>
                <c:pt idx="13053">
                  <c:v>1265.800048828125</c:v>
                </c:pt>
                <c:pt idx="13054">
                  <c:v>1265.900024414062</c:v>
                </c:pt>
                <c:pt idx="13055">
                  <c:v>1266.0</c:v>
                </c:pt>
                <c:pt idx="13056">
                  <c:v>1266.10009765625</c:v>
                </c:pt>
                <c:pt idx="13057">
                  <c:v>1266.200073242188</c:v>
                </c:pt>
                <c:pt idx="13058">
                  <c:v>1266.300048828125</c:v>
                </c:pt>
                <c:pt idx="13059">
                  <c:v>1266.400024414062</c:v>
                </c:pt>
                <c:pt idx="13060">
                  <c:v>1266.5</c:v>
                </c:pt>
                <c:pt idx="13061">
                  <c:v>1266.60009765625</c:v>
                </c:pt>
                <c:pt idx="13062">
                  <c:v>1266.700073242188</c:v>
                </c:pt>
                <c:pt idx="13063">
                  <c:v>1266.800048828125</c:v>
                </c:pt>
                <c:pt idx="13064">
                  <c:v>1266.900024414062</c:v>
                </c:pt>
                <c:pt idx="13065">
                  <c:v>1267.0</c:v>
                </c:pt>
                <c:pt idx="13066">
                  <c:v>1267.10009765625</c:v>
                </c:pt>
                <c:pt idx="13067">
                  <c:v>1267.200073242188</c:v>
                </c:pt>
                <c:pt idx="13068">
                  <c:v>1267.300048828125</c:v>
                </c:pt>
                <c:pt idx="13069">
                  <c:v>1267.400024414062</c:v>
                </c:pt>
                <c:pt idx="13070">
                  <c:v>1267.5</c:v>
                </c:pt>
                <c:pt idx="13071">
                  <c:v>1267.60009765625</c:v>
                </c:pt>
                <c:pt idx="13072">
                  <c:v>1267.700073242188</c:v>
                </c:pt>
                <c:pt idx="13073">
                  <c:v>1267.800048828125</c:v>
                </c:pt>
                <c:pt idx="13074">
                  <c:v>1267.900024414062</c:v>
                </c:pt>
                <c:pt idx="13075">
                  <c:v>1268.0</c:v>
                </c:pt>
                <c:pt idx="13076">
                  <c:v>1268.10009765625</c:v>
                </c:pt>
                <c:pt idx="13077">
                  <c:v>1268.200073242188</c:v>
                </c:pt>
                <c:pt idx="13078">
                  <c:v>1268.300048828125</c:v>
                </c:pt>
                <c:pt idx="13079">
                  <c:v>1268.400024414062</c:v>
                </c:pt>
                <c:pt idx="13080">
                  <c:v>1268.5</c:v>
                </c:pt>
                <c:pt idx="13081">
                  <c:v>1268.60009765625</c:v>
                </c:pt>
                <c:pt idx="13082">
                  <c:v>1268.700073242188</c:v>
                </c:pt>
                <c:pt idx="13083">
                  <c:v>1268.800048828125</c:v>
                </c:pt>
                <c:pt idx="13084">
                  <c:v>1268.900024414062</c:v>
                </c:pt>
                <c:pt idx="13085">
                  <c:v>1269.0</c:v>
                </c:pt>
                <c:pt idx="13086">
                  <c:v>1269.10009765625</c:v>
                </c:pt>
                <c:pt idx="13087">
                  <c:v>1269.200073242188</c:v>
                </c:pt>
                <c:pt idx="13088">
                  <c:v>1269.300048828125</c:v>
                </c:pt>
                <c:pt idx="13089">
                  <c:v>1269.400024414062</c:v>
                </c:pt>
                <c:pt idx="13090">
                  <c:v>1269.5</c:v>
                </c:pt>
                <c:pt idx="13091">
                  <c:v>1269.60009765625</c:v>
                </c:pt>
                <c:pt idx="13092">
                  <c:v>1269.700073242188</c:v>
                </c:pt>
                <c:pt idx="13093">
                  <c:v>1269.800048828125</c:v>
                </c:pt>
                <c:pt idx="13094">
                  <c:v>1269.900024414062</c:v>
                </c:pt>
                <c:pt idx="13095">
                  <c:v>1270.0</c:v>
                </c:pt>
                <c:pt idx="13096">
                  <c:v>1270.10009765625</c:v>
                </c:pt>
                <c:pt idx="13097">
                  <c:v>1270.200073242188</c:v>
                </c:pt>
                <c:pt idx="13098">
                  <c:v>1270.300048828125</c:v>
                </c:pt>
                <c:pt idx="13099">
                  <c:v>1270.400024414062</c:v>
                </c:pt>
                <c:pt idx="13100">
                  <c:v>1270.5</c:v>
                </c:pt>
                <c:pt idx="13101">
                  <c:v>1270.60009765625</c:v>
                </c:pt>
                <c:pt idx="13102">
                  <c:v>1270.700073242188</c:v>
                </c:pt>
                <c:pt idx="13103">
                  <c:v>1270.800048828125</c:v>
                </c:pt>
                <c:pt idx="13104">
                  <c:v>1270.900024414062</c:v>
                </c:pt>
                <c:pt idx="13105">
                  <c:v>1271.0</c:v>
                </c:pt>
                <c:pt idx="13106">
                  <c:v>1271.10009765625</c:v>
                </c:pt>
                <c:pt idx="13107">
                  <c:v>1271.200073242188</c:v>
                </c:pt>
                <c:pt idx="13108">
                  <c:v>1271.300048828125</c:v>
                </c:pt>
                <c:pt idx="13109">
                  <c:v>1271.400024414062</c:v>
                </c:pt>
                <c:pt idx="13110">
                  <c:v>1271.5</c:v>
                </c:pt>
                <c:pt idx="13111">
                  <c:v>1271.60009765625</c:v>
                </c:pt>
                <c:pt idx="13112">
                  <c:v>1271.700073242188</c:v>
                </c:pt>
                <c:pt idx="13113">
                  <c:v>1271.800048828125</c:v>
                </c:pt>
                <c:pt idx="13114">
                  <c:v>1271.900024414062</c:v>
                </c:pt>
                <c:pt idx="13115">
                  <c:v>1272.0</c:v>
                </c:pt>
                <c:pt idx="13116">
                  <c:v>1272.10009765625</c:v>
                </c:pt>
                <c:pt idx="13117">
                  <c:v>1272.200073242188</c:v>
                </c:pt>
                <c:pt idx="13118">
                  <c:v>1272.300048828125</c:v>
                </c:pt>
                <c:pt idx="13119">
                  <c:v>1272.400024414062</c:v>
                </c:pt>
                <c:pt idx="13120">
                  <c:v>1272.5</c:v>
                </c:pt>
                <c:pt idx="13121">
                  <c:v>1272.60009765625</c:v>
                </c:pt>
                <c:pt idx="13122">
                  <c:v>1272.700073242188</c:v>
                </c:pt>
                <c:pt idx="13123">
                  <c:v>1272.800048828125</c:v>
                </c:pt>
                <c:pt idx="13124">
                  <c:v>1272.900024414062</c:v>
                </c:pt>
                <c:pt idx="13125">
                  <c:v>1273.0</c:v>
                </c:pt>
                <c:pt idx="13126">
                  <c:v>1273.10009765625</c:v>
                </c:pt>
                <c:pt idx="13127">
                  <c:v>1273.200073242188</c:v>
                </c:pt>
                <c:pt idx="13128">
                  <c:v>1273.300048828125</c:v>
                </c:pt>
                <c:pt idx="13129">
                  <c:v>1273.400024414062</c:v>
                </c:pt>
                <c:pt idx="13130">
                  <c:v>1273.5</c:v>
                </c:pt>
                <c:pt idx="13131">
                  <c:v>1273.60009765625</c:v>
                </c:pt>
                <c:pt idx="13132">
                  <c:v>1273.700073242188</c:v>
                </c:pt>
                <c:pt idx="13133">
                  <c:v>1273.800048828125</c:v>
                </c:pt>
                <c:pt idx="13134">
                  <c:v>1273.900024414062</c:v>
                </c:pt>
                <c:pt idx="13135">
                  <c:v>1274.0</c:v>
                </c:pt>
                <c:pt idx="13136">
                  <c:v>1274.10009765625</c:v>
                </c:pt>
                <c:pt idx="13137">
                  <c:v>1274.200073242188</c:v>
                </c:pt>
                <c:pt idx="13138">
                  <c:v>1274.300048828125</c:v>
                </c:pt>
                <c:pt idx="13139">
                  <c:v>1274.400024414062</c:v>
                </c:pt>
                <c:pt idx="13140">
                  <c:v>1274.5</c:v>
                </c:pt>
                <c:pt idx="13141">
                  <c:v>1274.60009765625</c:v>
                </c:pt>
                <c:pt idx="13142">
                  <c:v>1274.700073242188</c:v>
                </c:pt>
                <c:pt idx="13143">
                  <c:v>1274.800048828125</c:v>
                </c:pt>
                <c:pt idx="13144">
                  <c:v>1274.900024414062</c:v>
                </c:pt>
                <c:pt idx="13145">
                  <c:v>1275.0</c:v>
                </c:pt>
                <c:pt idx="13146">
                  <c:v>1275.10009765625</c:v>
                </c:pt>
                <c:pt idx="13147">
                  <c:v>1275.200073242188</c:v>
                </c:pt>
                <c:pt idx="13148">
                  <c:v>1275.300048828125</c:v>
                </c:pt>
                <c:pt idx="13149">
                  <c:v>1275.400024414062</c:v>
                </c:pt>
                <c:pt idx="13150">
                  <c:v>1275.5</c:v>
                </c:pt>
                <c:pt idx="13151">
                  <c:v>1275.60009765625</c:v>
                </c:pt>
                <c:pt idx="13152">
                  <c:v>1275.700073242188</c:v>
                </c:pt>
                <c:pt idx="13153">
                  <c:v>1275.800048828125</c:v>
                </c:pt>
                <c:pt idx="13154">
                  <c:v>1275.900024414062</c:v>
                </c:pt>
                <c:pt idx="13155">
                  <c:v>1276.0</c:v>
                </c:pt>
                <c:pt idx="13156">
                  <c:v>1276.10009765625</c:v>
                </c:pt>
                <c:pt idx="13157">
                  <c:v>1276.200073242188</c:v>
                </c:pt>
                <c:pt idx="13158">
                  <c:v>1276.300048828125</c:v>
                </c:pt>
                <c:pt idx="13159">
                  <c:v>1276.400024414062</c:v>
                </c:pt>
                <c:pt idx="13160">
                  <c:v>1276.5</c:v>
                </c:pt>
                <c:pt idx="13161">
                  <c:v>1276.60009765625</c:v>
                </c:pt>
                <c:pt idx="13162">
                  <c:v>1276.700073242188</c:v>
                </c:pt>
                <c:pt idx="13163">
                  <c:v>1276.800048828125</c:v>
                </c:pt>
                <c:pt idx="13164">
                  <c:v>1276.900024414062</c:v>
                </c:pt>
                <c:pt idx="13165">
                  <c:v>1277.0</c:v>
                </c:pt>
                <c:pt idx="13166">
                  <c:v>1277.10009765625</c:v>
                </c:pt>
                <c:pt idx="13167">
                  <c:v>1277.200073242188</c:v>
                </c:pt>
                <c:pt idx="13168">
                  <c:v>1277.300048828125</c:v>
                </c:pt>
                <c:pt idx="13169">
                  <c:v>1277.400024414062</c:v>
                </c:pt>
                <c:pt idx="13170">
                  <c:v>1277.5</c:v>
                </c:pt>
                <c:pt idx="13171">
                  <c:v>1277.60009765625</c:v>
                </c:pt>
                <c:pt idx="13172">
                  <c:v>1277.700073242188</c:v>
                </c:pt>
                <c:pt idx="13173">
                  <c:v>1277.800048828125</c:v>
                </c:pt>
                <c:pt idx="13174">
                  <c:v>1277.900024414062</c:v>
                </c:pt>
                <c:pt idx="13175">
                  <c:v>1278.0</c:v>
                </c:pt>
                <c:pt idx="13176">
                  <c:v>1278.10009765625</c:v>
                </c:pt>
                <c:pt idx="13177">
                  <c:v>1278.200073242188</c:v>
                </c:pt>
                <c:pt idx="13178">
                  <c:v>1278.300048828125</c:v>
                </c:pt>
                <c:pt idx="13179">
                  <c:v>1278.400024414062</c:v>
                </c:pt>
                <c:pt idx="13180">
                  <c:v>1278.5</c:v>
                </c:pt>
                <c:pt idx="13181">
                  <c:v>1278.60009765625</c:v>
                </c:pt>
                <c:pt idx="13182">
                  <c:v>1278.700073242188</c:v>
                </c:pt>
                <c:pt idx="13183">
                  <c:v>1278.800048828125</c:v>
                </c:pt>
                <c:pt idx="13184">
                  <c:v>1278.900024414062</c:v>
                </c:pt>
                <c:pt idx="13185">
                  <c:v>1279.0</c:v>
                </c:pt>
                <c:pt idx="13186">
                  <c:v>1279.10009765625</c:v>
                </c:pt>
                <c:pt idx="13187">
                  <c:v>1279.200073242188</c:v>
                </c:pt>
                <c:pt idx="13188">
                  <c:v>1279.300048828125</c:v>
                </c:pt>
                <c:pt idx="13189">
                  <c:v>1279.400024414062</c:v>
                </c:pt>
                <c:pt idx="13190">
                  <c:v>1279.5</c:v>
                </c:pt>
                <c:pt idx="13191">
                  <c:v>1279.60009765625</c:v>
                </c:pt>
                <c:pt idx="13192">
                  <c:v>1279.700073242188</c:v>
                </c:pt>
                <c:pt idx="13193">
                  <c:v>1279.800048828125</c:v>
                </c:pt>
                <c:pt idx="13194">
                  <c:v>1279.900024414062</c:v>
                </c:pt>
                <c:pt idx="13195">
                  <c:v>1280.0</c:v>
                </c:pt>
                <c:pt idx="13196">
                  <c:v>1280.10009765625</c:v>
                </c:pt>
                <c:pt idx="13197">
                  <c:v>1280.200073242188</c:v>
                </c:pt>
                <c:pt idx="13198">
                  <c:v>1280.300048828125</c:v>
                </c:pt>
                <c:pt idx="13199">
                  <c:v>1280.400024414062</c:v>
                </c:pt>
                <c:pt idx="13200">
                  <c:v>1280.5</c:v>
                </c:pt>
                <c:pt idx="13201">
                  <c:v>1280.60009765625</c:v>
                </c:pt>
                <c:pt idx="13202">
                  <c:v>1280.700073242188</c:v>
                </c:pt>
                <c:pt idx="13203">
                  <c:v>1280.800048828125</c:v>
                </c:pt>
                <c:pt idx="13204">
                  <c:v>1280.900024414062</c:v>
                </c:pt>
                <c:pt idx="13205">
                  <c:v>1281.0</c:v>
                </c:pt>
                <c:pt idx="13206">
                  <c:v>1281.10009765625</c:v>
                </c:pt>
                <c:pt idx="13207">
                  <c:v>1281.200073242188</c:v>
                </c:pt>
                <c:pt idx="13208">
                  <c:v>1281.300048828125</c:v>
                </c:pt>
                <c:pt idx="13209">
                  <c:v>1281.400024414062</c:v>
                </c:pt>
                <c:pt idx="13210">
                  <c:v>1281.5</c:v>
                </c:pt>
                <c:pt idx="13211">
                  <c:v>1281.60009765625</c:v>
                </c:pt>
                <c:pt idx="13212">
                  <c:v>1281.700073242188</c:v>
                </c:pt>
                <c:pt idx="13213">
                  <c:v>1281.800048828125</c:v>
                </c:pt>
                <c:pt idx="13214">
                  <c:v>1281.900024414062</c:v>
                </c:pt>
                <c:pt idx="13215">
                  <c:v>1282.0</c:v>
                </c:pt>
                <c:pt idx="13216">
                  <c:v>1282.10009765625</c:v>
                </c:pt>
                <c:pt idx="13217">
                  <c:v>1282.200073242188</c:v>
                </c:pt>
                <c:pt idx="13218">
                  <c:v>1282.300048828125</c:v>
                </c:pt>
                <c:pt idx="13219">
                  <c:v>1282.400024414062</c:v>
                </c:pt>
                <c:pt idx="13220">
                  <c:v>1282.5</c:v>
                </c:pt>
                <c:pt idx="13221">
                  <c:v>1282.60009765625</c:v>
                </c:pt>
                <c:pt idx="13222">
                  <c:v>1282.700073242188</c:v>
                </c:pt>
                <c:pt idx="13223">
                  <c:v>1282.800048828125</c:v>
                </c:pt>
                <c:pt idx="13224">
                  <c:v>1282.900024414062</c:v>
                </c:pt>
                <c:pt idx="13225">
                  <c:v>1283.0</c:v>
                </c:pt>
                <c:pt idx="13226">
                  <c:v>1283.10009765625</c:v>
                </c:pt>
                <c:pt idx="13227">
                  <c:v>1283.200073242188</c:v>
                </c:pt>
                <c:pt idx="13228">
                  <c:v>1283.300048828125</c:v>
                </c:pt>
                <c:pt idx="13229">
                  <c:v>1283.400024414062</c:v>
                </c:pt>
                <c:pt idx="13230">
                  <c:v>1283.5</c:v>
                </c:pt>
                <c:pt idx="13231">
                  <c:v>1283.60009765625</c:v>
                </c:pt>
                <c:pt idx="13232">
                  <c:v>1283.700073242188</c:v>
                </c:pt>
                <c:pt idx="13233">
                  <c:v>1283.800048828125</c:v>
                </c:pt>
                <c:pt idx="13234">
                  <c:v>1283.900024414062</c:v>
                </c:pt>
                <c:pt idx="13235">
                  <c:v>1284.0</c:v>
                </c:pt>
                <c:pt idx="13236">
                  <c:v>1284.10009765625</c:v>
                </c:pt>
                <c:pt idx="13237">
                  <c:v>1284.200073242188</c:v>
                </c:pt>
                <c:pt idx="13238">
                  <c:v>1284.300048828125</c:v>
                </c:pt>
                <c:pt idx="13239">
                  <c:v>1284.400024414062</c:v>
                </c:pt>
                <c:pt idx="13240">
                  <c:v>1284.5</c:v>
                </c:pt>
                <c:pt idx="13241">
                  <c:v>1284.60009765625</c:v>
                </c:pt>
                <c:pt idx="13242">
                  <c:v>1284.700073242188</c:v>
                </c:pt>
                <c:pt idx="13243">
                  <c:v>1284.800048828125</c:v>
                </c:pt>
                <c:pt idx="13244">
                  <c:v>1284.900024414062</c:v>
                </c:pt>
                <c:pt idx="13245">
                  <c:v>1285.0</c:v>
                </c:pt>
                <c:pt idx="13246">
                  <c:v>1285.10009765625</c:v>
                </c:pt>
                <c:pt idx="13247">
                  <c:v>1285.200073242188</c:v>
                </c:pt>
                <c:pt idx="13248">
                  <c:v>1285.300048828125</c:v>
                </c:pt>
                <c:pt idx="13249">
                  <c:v>1285.400024414062</c:v>
                </c:pt>
                <c:pt idx="13250">
                  <c:v>1285.5</c:v>
                </c:pt>
                <c:pt idx="13251">
                  <c:v>1285.60009765625</c:v>
                </c:pt>
                <c:pt idx="13252">
                  <c:v>1285.700073242188</c:v>
                </c:pt>
                <c:pt idx="13253">
                  <c:v>1285.800048828125</c:v>
                </c:pt>
                <c:pt idx="13254">
                  <c:v>1285.900024414062</c:v>
                </c:pt>
                <c:pt idx="13255">
                  <c:v>1286.0</c:v>
                </c:pt>
                <c:pt idx="13256">
                  <c:v>1286.10009765625</c:v>
                </c:pt>
                <c:pt idx="13257">
                  <c:v>1286.200073242188</c:v>
                </c:pt>
                <c:pt idx="13258">
                  <c:v>1286.300048828125</c:v>
                </c:pt>
                <c:pt idx="13259">
                  <c:v>1286.400024414062</c:v>
                </c:pt>
                <c:pt idx="13260">
                  <c:v>1286.5</c:v>
                </c:pt>
                <c:pt idx="13261">
                  <c:v>1286.60009765625</c:v>
                </c:pt>
                <c:pt idx="13262">
                  <c:v>1286.700073242188</c:v>
                </c:pt>
                <c:pt idx="13263">
                  <c:v>1286.800048828125</c:v>
                </c:pt>
                <c:pt idx="13264">
                  <c:v>1286.900024414062</c:v>
                </c:pt>
                <c:pt idx="13265">
                  <c:v>1287.0</c:v>
                </c:pt>
                <c:pt idx="13266">
                  <c:v>1287.10009765625</c:v>
                </c:pt>
                <c:pt idx="13267">
                  <c:v>1287.200073242188</c:v>
                </c:pt>
                <c:pt idx="13268">
                  <c:v>1287.300048828125</c:v>
                </c:pt>
                <c:pt idx="13269">
                  <c:v>1287.400024414062</c:v>
                </c:pt>
                <c:pt idx="13270">
                  <c:v>1287.5</c:v>
                </c:pt>
                <c:pt idx="13271">
                  <c:v>1287.60009765625</c:v>
                </c:pt>
                <c:pt idx="13272">
                  <c:v>1287.700073242188</c:v>
                </c:pt>
                <c:pt idx="13273">
                  <c:v>1287.800048828125</c:v>
                </c:pt>
                <c:pt idx="13274">
                  <c:v>1287.900024414062</c:v>
                </c:pt>
                <c:pt idx="13275">
                  <c:v>1288.0</c:v>
                </c:pt>
                <c:pt idx="13276">
                  <c:v>1288.10009765625</c:v>
                </c:pt>
                <c:pt idx="13277">
                  <c:v>1288.200073242188</c:v>
                </c:pt>
                <c:pt idx="13278">
                  <c:v>1288.300048828125</c:v>
                </c:pt>
                <c:pt idx="13279">
                  <c:v>1288.400024414062</c:v>
                </c:pt>
                <c:pt idx="13280">
                  <c:v>1288.5</c:v>
                </c:pt>
                <c:pt idx="13281">
                  <c:v>1288.60009765625</c:v>
                </c:pt>
                <c:pt idx="13282">
                  <c:v>1288.700073242188</c:v>
                </c:pt>
                <c:pt idx="13283">
                  <c:v>1288.800048828125</c:v>
                </c:pt>
                <c:pt idx="13284">
                  <c:v>1288.900024414062</c:v>
                </c:pt>
                <c:pt idx="13285">
                  <c:v>1289.0</c:v>
                </c:pt>
                <c:pt idx="13286">
                  <c:v>1289.10009765625</c:v>
                </c:pt>
                <c:pt idx="13287">
                  <c:v>1289.200073242188</c:v>
                </c:pt>
                <c:pt idx="13288">
                  <c:v>1289.300048828125</c:v>
                </c:pt>
                <c:pt idx="13289">
                  <c:v>1289.400024414062</c:v>
                </c:pt>
                <c:pt idx="13290">
                  <c:v>1289.5</c:v>
                </c:pt>
                <c:pt idx="13291">
                  <c:v>1289.60009765625</c:v>
                </c:pt>
                <c:pt idx="13292">
                  <c:v>1289.700073242188</c:v>
                </c:pt>
                <c:pt idx="13293">
                  <c:v>1289.800048828125</c:v>
                </c:pt>
                <c:pt idx="13294">
                  <c:v>1289.900024414062</c:v>
                </c:pt>
                <c:pt idx="13295">
                  <c:v>1290.0</c:v>
                </c:pt>
                <c:pt idx="13296">
                  <c:v>1290.10009765625</c:v>
                </c:pt>
                <c:pt idx="13297">
                  <c:v>1290.200073242188</c:v>
                </c:pt>
                <c:pt idx="13298">
                  <c:v>1290.300048828125</c:v>
                </c:pt>
                <c:pt idx="13299">
                  <c:v>1290.400024414062</c:v>
                </c:pt>
                <c:pt idx="13300">
                  <c:v>1290.5</c:v>
                </c:pt>
                <c:pt idx="13301">
                  <c:v>1290.60009765625</c:v>
                </c:pt>
                <c:pt idx="13302">
                  <c:v>1290.700073242188</c:v>
                </c:pt>
                <c:pt idx="13303">
                  <c:v>1290.800048828125</c:v>
                </c:pt>
                <c:pt idx="13304">
                  <c:v>1290.900024414062</c:v>
                </c:pt>
                <c:pt idx="13305">
                  <c:v>1291.0</c:v>
                </c:pt>
                <c:pt idx="13306">
                  <c:v>1291.10009765625</c:v>
                </c:pt>
                <c:pt idx="13307">
                  <c:v>1291.200073242188</c:v>
                </c:pt>
                <c:pt idx="13308">
                  <c:v>1291.300048828125</c:v>
                </c:pt>
                <c:pt idx="13309">
                  <c:v>1291.400024414062</c:v>
                </c:pt>
                <c:pt idx="13310">
                  <c:v>1291.5</c:v>
                </c:pt>
                <c:pt idx="13311">
                  <c:v>1291.60009765625</c:v>
                </c:pt>
                <c:pt idx="13312">
                  <c:v>1291.700073242188</c:v>
                </c:pt>
                <c:pt idx="13313">
                  <c:v>1291.800048828125</c:v>
                </c:pt>
                <c:pt idx="13314">
                  <c:v>1291.900024414062</c:v>
                </c:pt>
                <c:pt idx="13315">
                  <c:v>1292.0</c:v>
                </c:pt>
                <c:pt idx="13316">
                  <c:v>1292.10009765625</c:v>
                </c:pt>
                <c:pt idx="13317">
                  <c:v>1292.200073242188</c:v>
                </c:pt>
                <c:pt idx="13318">
                  <c:v>1292.300048828125</c:v>
                </c:pt>
                <c:pt idx="13319">
                  <c:v>1292.400024414062</c:v>
                </c:pt>
                <c:pt idx="13320">
                  <c:v>1292.5</c:v>
                </c:pt>
                <c:pt idx="13321">
                  <c:v>1292.60009765625</c:v>
                </c:pt>
                <c:pt idx="13322">
                  <c:v>1292.700073242188</c:v>
                </c:pt>
                <c:pt idx="13323">
                  <c:v>1292.800048828125</c:v>
                </c:pt>
                <c:pt idx="13324">
                  <c:v>1292.900024414062</c:v>
                </c:pt>
                <c:pt idx="13325">
                  <c:v>1293.0</c:v>
                </c:pt>
                <c:pt idx="13326">
                  <c:v>1293.10009765625</c:v>
                </c:pt>
                <c:pt idx="13327">
                  <c:v>1293.200073242188</c:v>
                </c:pt>
                <c:pt idx="13328">
                  <c:v>1293.300048828125</c:v>
                </c:pt>
                <c:pt idx="13329">
                  <c:v>1293.400024414062</c:v>
                </c:pt>
                <c:pt idx="13330">
                  <c:v>1293.5</c:v>
                </c:pt>
                <c:pt idx="13331">
                  <c:v>1293.60009765625</c:v>
                </c:pt>
                <c:pt idx="13332">
                  <c:v>1293.700073242188</c:v>
                </c:pt>
                <c:pt idx="13333">
                  <c:v>1293.800048828125</c:v>
                </c:pt>
                <c:pt idx="13334">
                  <c:v>1293.900024414062</c:v>
                </c:pt>
                <c:pt idx="13335">
                  <c:v>1294.0</c:v>
                </c:pt>
                <c:pt idx="13336">
                  <c:v>1294.10009765625</c:v>
                </c:pt>
                <c:pt idx="13337">
                  <c:v>1294.200073242188</c:v>
                </c:pt>
                <c:pt idx="13338">
                  <c:v>1294.300048828125</c:v>
                </c:pt>
                <c:pt idx="13339">
                  <c:v>1294.400024414062</c:v>
                </c:pt>
                <c:pt idx="13340">
                  <c:v>1294.5</c:v>
                </c:pt>
                <c:pt idx="13341">
                  <c:v>1294.60009765625</c:v>
                </c:pt>
                <c:pt idx="13342">
                  <c:v>1294.700073242188</c:v>
                </c:pt>
                <c:pt idx="13343">
                  <c:v>1294.800048828125</c:v>
                </c:pt>
                <c:pt idx="13344">
                  <c:v>1294.900024414062</c:v>
                </c:pt>
                <c:pt idx="13345">
                  <c:v>1295.0</c:v>
                </c:pt>
                <c:pt idx="13346">
                  <c:v>1295.10009765625</c:v>
                </c:pt>
                <c:pt idx="13347">
                  <c:v>1295.200073242188</c:v>
                </c:pt>
                <c:pt idx="13348">
                  <c:v>1295.300048828125</c:v>
                </c:pt>
                <c:pt idx="13349">
                  <c:v>1295.400024414062</c:v>
                </c:pt>
                <c:pt idx="13350">
                  <c:v>1295.5</c:v>
                </c:pt>
                <c:pt idx="13351">
                  <c:v>1295.60009765625</c:v>
                </c:pt>
                <c:pt idx="13352">
                  <c:v>1295.700073242188</c:v>
                </c:pt>
                <c:pt idx="13353">
                  <c:v>1295.800048828125</c:v>
                </c:pt>
                <c:pt idx="13354">
                  <c:v>1295.900024414062</c:v>
                </c:pt>
                <c:pt idx="13355">
                  <c:v>1296.0</c:v>
                </c:pt>
                <c:pt idx="13356">
                  <c:v>1296.10009765625</c:v>
                </c:pt>
                <c:pt idx="13357">
                  <c:v>1296.200073242188</c:v>
                </c:pt>
                <c:pt idx="13358">
                  <c:v>1296.300048828125</c:v>
                </c:pt>
                <c:pt idx="13359">
                  <c:v>1296.400024414062</c:v>
                </c:pt>
                <c:pt idx="13360">
                  <c:v>1296.5</c:v>
                </c:pt>
                <c:pt idx="13361">
                  <c:v>1296.60009765625</c:v>
                </c:pt>
                <c:pt idx="13362">
                  <c:v>1296.700073242188</c:v>
                </c:pt>
                <c:pt idx="13363">
                  <c:v>1296.800048828125</c:v>
                </c:pt>
                <c:pt idx="13364">
                  <c:v>1296.900024414062</c:v>
                </c:pt>
                <c:pt idx="13365">
                  <c:v>1297.0</c:v>
                </c:pt>
                <c:pt idx="13366">
                  <c:v>1297.10009765625</c:v>
                </c:pt>
                <c:pt idx="13367">
                  <c:v>1297.200073242188</c:v>
                </c:pt>
                <c:pt idx="13368">
                  <c:v>1297.300048828125</c:v>
                </c:pt>
                <c:pt idx="13369">
                  <c:v>1297.400024414062</c:v>
                </c:pt>
                <c:pt idx="13370">
                  <c:v>1297.5</c:v>
                </c:pt>
                <c:pt idx="13371">
                  <c:v>1297.60009765625</c:v>
                </c:pt>
                <c:pt idx="13372">
                  <c:v>1297.700073242188</c:v>
                </c:pt>
                <c:pt idx="13373">
                  <c:v>1297.800048828125</c:v>
                </c:pt>
                <c:pt idx="13374">
                  <c:v>1297.900024414062</c:v>
                </c:pt>
                <c:pt idx="13375">
                  <c:v>1298.0</c:v>
                </c:pt>
                <c:pt idx="13376">
                  <c:v>1298.10009765625</c:v>
                </c:pt>
                <c:pt idx="13377">
                  <c:v>1298.200073242188</c:v>
                </c:pt>
                <c:pt idx="13378">
                  <c:v>1298.300048828125</c:v>
                </c:pt>
                <c:pt idx="13379">
                  <c:v>1298.400024414062</c:v>
                </c:pt>
                <c:pt idx="13380">
                  <c:v>1298.5</c:v>
                </c:pt>
                <c:pt idx="13381">
                  <c:v>1298.60009765625</c:v>
                </c:pt>
                <c:pt idx="13382">
                  <c:v>1298.700073242188</c:v>
                </c:pt>
                <c:pt idx="13383">
                  <c:v>1298.800048828125</c:v>
                </c:pt>
                <c:pt idx="13384">
                  <c:v>1298.900024414062</c:v>
                </c:pt>
                <c:pt idx="13385">
                  <c:v>1299.0</c:v>
                </c:pt>
                <c:pt idx="13386">
                  <c:v>1299.10009765625</c:v>
                </c:pt>
                <c:pt idx="13387">
                  <c:v>1299.200073242188</c:v>
                </c:pt>
                <c:pt idx="13388">
                  <c:v>1299.300048828125</c:v>
                </c:pt>
                <c:pt idx="13389">
                  <c:v>1299.400024414062</c:v>
                </c:pt>
                <c:pt idx="13390">
                  <c:v>1299.5</c:v>
                </c:pt>
                <c:pt idx="13391">
                  <c:v>1299.60009765625</c:v>
                </c:pt>
                <c:pt idx="13392">
                  <c:v>1299.700073242188</c:v>
                </c:pt>
                <c:pt idx="13393">
                  <c:v>1299.800048828125</c:v>
                </c:pt>
                <c:pt idx="13394">
                  <c:v>1299.900024414062</c:v>
                </c:pt>
                <c:pt idx="13395">
                  <c:v>1300.0</c:v>
                </c:pt>
                <c:pt idx="13396">
                  <c:v>1300.10009765625</c:v>
                </c:pt>
                <c:pt idx="13397">
                  <c:v>1300.200073242188</c:v>
                </c:pt>
                <c:pt idx="13398">
                  <c:v>1300.300048828125</c:v>
                </c:pt>
                <c:pt idx="13399">
                  <c:v>1300.400024414062</c:v>
                </c:pt>
                <c:pt idx="13400">
                  <c:v>1300.5</c:v>
                </c:pt>
                <c:pt idx="13401">
                  <c:v>1300.60009765625</c:v>
                </c:pt>
                <c:pt idx="13402">
                  <c:v>1300.700073242188</c:v>
                </c:pt>
                <c:pt idx="13403">
                  <c:v>1300.800048828125</c:v>
                </c:pt>
                <c:pt idx="13404">
                  <c:v>1300.900024414062</c:v>
                </c:pt>
                <c:pt idx="13405">
                  <c:v>1301.0</c:v>
                </c:pt>
                <c:pt idx="13406">
                  <c:v>1301.10009765625</c:v>
                </c:pt>
                <c:pt idx="13407">
                  <c:v>1301.200073242188</c:v>
                </c:pt>
                <c:pt idx="13408">
                  <c:v>1301.300048828125</c:v>
                </c:pt>
                <c:pt idx="13409">
                  <c:v>1301.400024414062</c:v>
                </c:pt>
                <c:pt idx="13410">
                  <c:v>1301.5</c:v>
                </c:pt>
                <c:pt idx="13411">
                  <c:v>1301.60009765625</c:v>
                </c:pt>
                <c:pt idx="13412">
                  <c:v>1301.700073242188</c:v>
                </c:pt>
                <c:pt idx="13413">
                  <c:v>1301.800048828125</c:v>
                </c:pt>
                <c:pt idx="13414">
                  <c:v>1301.900024414062</c:v>
                </c:pt>
                <c:pt idx="13415">
                  <c:v>1302.0</c:v>
                </c:pt>
                <c:pt idx="13416">
                  <c:v>1302.10009765625</c:v>
                </c:pt>
                <c:pt idx="13417">
                  <c:v>1302.200073242188</c:v>
                </c:pt>
                <c:pt idx="13418">
                  <c:v>1302.300048828125</c:v>
                </c:pt>
                <c:pt idx="13419">
                  <c:v>1302.400024414062</c:v>
                </c:pt>
                <c:pt idx="13420">
                  <c:v>1302.5</c:v>
                </c:pt>
                <c:pt idx="13421">
                  <c:v>1302.60009765625</c:v>
                </c:pt>
                <c:pt idx="13422">
                  <c:v>1302.700073242188</c:v>
                </c:pt>
                <c:pt idx="13423">
                  <c:v>1302.800048828125</c:v>
                </c:pt>
                <c:pt idx="13424">
                  <c:v>1302.900024414062</c:v>
                </c:pt>
                <c:pt idx="13425">
                  <c:v>1303.0</c:v>
                </c:pt>
                <c:pt idx="13426">
                  <c:v>1303.10009765625</c:v>
                </c:pt>
                <c:pt idx="13427">
                  <c:v>1303.200073242188</c:v>
                </c:pt>
                <c:pt idx="13428">
                  <c:v>1303.300048828125</c:v>
                </c:pt>
                <c:pt idx="13429">
                  <c:v>1303.400024414062</c:v>
                </c:pt>
                <c:pt idx="13430">
                  <c:v>1303.5</c:v>
                </c:pt>
                <c:pt idx="13431">
                  <c:v>1303.60009765625</c:v>
                </c:pt>
                <c:pt idx="13432">
                  <c:v>1303.700073242188</c:v>
                </c:pt>
                <c:pt idx="13433">
                  <c:v>1303.800048828125</c:v>
                </c:pt>
                <c:pt idx="13434">
                  <c:v>1303.900024414062</c:v>
                </c:pt>
                <c:pt idx="13435">
                  <c:v>1304.0</c:v>
                </c:pt>
                <c:pt idx="13436">
                  <c:v>1304.10009765625</c:v>
                </c:pt>
                <c:pt idx="13437">
                  <c:v>1304.200073242188</c:v>
                </c:pt>
                <c:pt idx="13438">
                  <c:v>1304.300048828125</c:v>
                </c:pt>
                <c:pt idx="13439">
                  <c:v>1304.400024414062</c:v>
                </c:pt>
                <c:pt idx="13440">
                  <c:v>1304.5</c:v>
                </c:pt>
                <c:pt idx="13441">
                  <c:v>1304.60009765625</c:v>
                </c:pt>
                <c:pt idx="13442">
                  <c:v>1304.700073242188</c:v>
                </c:pt>
                <c:pt idx="13443">
                  <c:v>1304.800048828125</c:v>
                </c:pt>
                <c:pt idx="13444">
                  <c:v>1304.900024414062</c:v>
                </c:pt>
                <c:pt idx="13445">
                  <c:v>1305.0</c:v>
                </c:pt>
                <c:pt idx="13446">
                  <c:v>1305.10009765625</c:v>
                </c:pt>
                <c:pt idx="13447">
                  <c:v>1305.200073242188</c:v>
                </c:pt>
                <c:pt idx="13448">
                  <c:v>1305.300048828125</c:v>
                </c:pt>
                <c:pt idx="13449">
                  <c:v>1305.400024414062</c:v>
                </c:pt>
                <c:pt idx="13450">
                  <c:v>1305.5</c:v>
                </c:pt>
                <c:pt idx="13451">
                  <c:v>1305.60009765625</c:v>
                </c:pt>
                <c:pt idx="13452">
                  <c:v>1305.700073242188</c:v>
                </c:pt>
                <c:pt idx="13453">
                  <c:v>1305.800048828125</c:v>
                </c:pt>
                <c:pt idx="13454">
                  <c:v>1305.900024414062</c:v>
                </c:pt>
                <c:pt idx="13455">
                  <c:v>1306.0</c:v>
                </c:pt>
                <c:pt idx="13456">
                  <c:v>1306.10009765625</c:v>
                </c:pt>
                <c:pt idx="13457">
                  <c:v>1306.200073242188</c:v>
                </c:pt>
                <c:pt idx="13458">
                  <c:v>1306.300048828125</c:v>
                </c:pt>
                <c:pt idx="13459">
                  <c:v>1306.400024414062</c:v>
                </c:pt>
                <c:pt idx="13460">
                  <c:v>1306.5</c:v>
                </c:pt>
                <c:pt idx="13461">
                  <c:v>1306.60009765625</c:v>
                </c:pt>
                <c:pt idx="13462">
                  <c:v>1306.700073242188</c:v>
                </c:pt>
                <c:pt idx="13463">
                  <c:v>1306.800048828125</c:v>
                </c:pt>
                <c:pt idx="13464">
                  <c:v>1306.900024414062</c:v>
                </c:pt>
                <c:pt idx="13465">
                  <c:v>1307.0</c:v>
                </c:pt>
                <c:pt idx="13466">
                  <c:v>1307.10009765625</c:v>
                </c:pt>
                <c:pt idx="13467">
                  <c:v>1307.200073242188</c:v>
                </c:pt>
                <c:pt idx="13468">
                  <c:v>1307.300048828125</c:v>
                </c:pt>
                <c:pt idx="13469">
                  <c:v>1307.400024414062</c:v>
                </c:pt>
                <c:pt idx="13470">
                  <c:v>1307.5</c:v>
                </c:pt>
                <c:pt idx="13471">
                  <c:v>1307.60009765625</c:v>
                </c:pt>
                <c:pt idx="13472">
                  <c:v>1307.700073242188</c:v>
                </c:pt>
                <c:pt idx="13473">
                  <c:v>1307.800048828125</c:v>
                </c:pt>
                <c:pt idx="13474">
                  <c:v>1307.900024414062</c:v>
                </c:pt>
                <c:pt idx="13475">
                  <c:v>1308.0</c:v>
                </c:pt>
                <c:pt idx="13476">
                  <c:v>1308.10009765625</c:v>
                </c:pt>
                <c:pt idx="13477">
                  <c:v>1308.200073242188</c:v>
                </c:pt>
                <c:pt idx="13478">
                  <c:v>1308.300048828125</c:v>
                </c:pt>
                <c:pt idx="13479">
                  <c:v>1308.400024414062</c:v>
                </c:pt>
                <c:pt idx="13480">
                  <c:v>1308.5</c:v>
                </c:pt>
                <c:pt idx="13481">
                  <c:v>1308.60009765625</c:v>
                </c:pt>
                <c:pt idx="13482">
                  <c:v>1308.700073242188</c:v>
                </c:pt>
                <c:pt idx="13483">
                  <c:v>1308.800048828125</c:v>
                </c:pt>
                <c:pt idx="13484">
                  <c:v>1308.900024414062</c:v>
                </c:pt>
                <c:pt idx="13485">
                  <c:v>1309.0</c:v>
                </c:pt>
                <c:pt idx="13486">
                  <c:v>1309.10009765625</c:v>
                </c:pt>
                <c:pt idx="13487">
                  <c:v>1309.200073242188</c:v>
                </c:pt>
                <c:pt idx="13488">
                  <c:v>1309.300048828125</c:v>
                </c:pt>
                <c:pt idx="13489">
                  <c:v>1309.400024414062</c:v>
                </c:pt>
                <c:pt idx="13490">
                  <c:v>1309.5</c:v>
                </c:pt>
                <c:pt idx="13491">
                  <c:v>1309.60009765625</c:v>
                </c:pt>
                <c:pt idx="13492">
                  <c:v>1309.700073242188</c:v>
                </c:pt>
                <c:pt idx="13493">
                  <c:v>1309.800048828125</c:v>
                </c:pt>
                <c:pt idx="13494">
                  <c:v>1309.900024414062</c:v>
                </c:pt>
                <c:pt idx="13495">
                  <c:v>1310.0</c:v>
                </c:pt>
                <c:pt idx="13496">
                  <c:v>1310.10009765625</c:v>
                </c:pt>
                <c:pt idx="13497">
                  <c:v>1310.200073242188</c:v>
                </c:pt>
                <c:pt idx="13498">
                  <c:v>1310.300048828125</c:v>
                </c:pt>
                <c:pt idx="13499">
                  <c:v>1310.400024414062</c:v>
                </c:pt>
                <c:pt idx="13500">
                  <c:v>1310.5</c:v>
                </c:pt>
                <c:pt idx="13501">
                  <c:v>1310.60009765625</c:v>
                </c:pt>
                <c:pt idx="13502">
                  <c:v>1310.700073242188</c:v>
                </c:pt>
                <c:pt idx="13503">
                  <c:v>1310.800048828125</c:v>
                </c:pt>
                <c:pt idx="13504">
                  <c:v>1310.900024414062</c:v>
                </c:pt>
                <c:pt idx="13505">
                  <c:v>1311.0</c:v>
                </c:pt>
                <c:pt idx="13506">
                  <c:v>1311.10009765625</c:v>
                </c:pt>
                <c:pt idx="13507">
                  <c:v>1311.200073242188</c:v>
                </c:pt>
                <c:pt idx="13508">
                  <c:v>1311.300048828125</c:v>
                </c:pt>
                <c:pt idx="13509">
                  <c:v>1311.400024414062</c:v>
                </c:pt>
                <c:pt idx="13510">
                  <c:v>1311.5</c:v>
                </c:pt>
                <c:pt idx="13511">
                  <c:v>1311.60009765625</c:v>
                </c:pt>
                <c:pt idx="13512">
                  <c:v>1311.700073242188</c:v>
                </c:pt>
                <c:pt idx="13513">
                  <c:v>1311.800048828125</c:v>
                </c:pt>
                <c:pt idx="13514">
                  <c:v>1311.900024414062</c:v>
                </c:pt>
                <c:pt idx="13515">
                  <c:v>1312.0</c:v>
                </c:pt>
                <c:pt idx="13516">
                  <c:v>1312.10009765625</c:v>
                </c:pt>
                <c:pt idx="13517">
                  <c:v>1312.200073242188</c:v>
                </c:pt>
                <c:pt idx="13518">
                  <c:v>1312.300048828125</c:v>
                </c:pt>
                <c:pt idx="13519">
                  <c:v>1312.400024414062</c:v>
                </c:pt>
                <c:pt idx="13520">
                  <c:v>1312.5</c:v>
                </c:pt>
                <c:pt idx="13521">
                  <c:v>1312.60009765625</c:v>
                </c:pt>
                <c:pt idx="13522">
                  <c:v>1312.700073242188</c:v>
                </c:pt>
                <c:pt idx="13523">
                  <c:v>1312.800048828125</c:v>
                </c:pt>
                <c:pt idx="13524">
                  <c:v>1312.900024414062</c:v>
                </c:pt>
                <c:pt idx="13525">
                  <c:v>1313.0</c:v>
                </c:pt>
                <c:pt idx="13526">
                  <c:v>1313.10009765625</c:v>
                </c:pt>
                <c:pt idx="13527">
                  <c:v>1313.200073242188</c:v>
                </c:pt>
                <c:pt idx="13528">
                  <c:v>1313.300048828125</c:v>
                </c:pt>
                <c:pt idx="13529">
                  <c:v>1313.400024414062</c:v>
                </c:pt>
                <c:pt idx="13530">
                  <c:v>1313.5</c:v>
                </c:pt>
                <c:pt idx="13531">
                  <c:v>1313.60009765625</c:v>
                </c:pt>
                <c:pt idx="13532">
                  <c:v>1313.700073242188</c:v>
                </c:pt>
                <c:pt idx="13533">
                  <c:v>1313.800048828125</c:v>
                </c:pt>
                <c:pt idx="13534">
                  <c:v>1313.900024414062</c:v>
                </c:pt>
                <c:pt idx="13535">
                  <c:v>1314.0</c:v>
                </c:pt>
                <c:pt idx="13536">
                  <c:v>1314.10009765625</c:v>
                </c:pt>
                <c:pt idx="13537">
                  <c:v>1314.200073242188</c:v>
                </c:pt>
                <c:pt idx="13538">
                  <c:v>1314.300048828125</c:v>
                </c:pt>
                <c:pt idx="13539">
                  <c:v>1314.400024414062</c:v>
                </c:pt>
                <c:pt idx="13540">
                  <c:v>1314.5</c:v>
                </c:pt>
                <c:pt idx="13541">
                  <c:v>1314.60009765625</c:v>
                </c:pt>
                <c:pt idx="13542">
                  <c:v>1314.700073242188</c:v>
                </c:pt>
                <c:pt idx="13543">
                  <c:v>1314.800048828125</c:v>
                </c:pt>
                <c:pt idx="13544">
                  <c:v>1314.900024414062</c:v>
                </c:pt>
                <c:pt idx="13545">
                  <c:v>1315.0</c:v>
                </c:pt>
                <c:pt idx="13546">
                  <c:v>1315.10009765625</c:v>
                </c:pt>
                <c:pt idx="13547">
                  <c:v>1315.200073242188</c:v>
                </c:pt>
                <c:pt idx="13548">
                  <c:v>1315.300048828125</c:v>
                </c:pt>
                <c:pt idx="13549">
                  <c:v>1315.400024414062</c:v>
                </c:pt>
                <c:pt idx="13550">
                  <c:v>1315.5</c:v>
                </c:pt>
                <c:pt idx="13551">
                  <c:v>1315.60009765625</c:v>
                </c:pt>
                <c:pt idx="13552">
                  <c:v>1315.700073242188</c:v>
                </c:pt>
                <c:pt idx="13553">
                  <c:v>1315.800048828125</c:v>
                </c:pt>
                <c:pt idx="13554">
                  <c:v>1315.900024414062</c:v>
                </c:pt>
                <c:pt idx="13555">
                  <c:v>1316.0</c:v>
                </c:pt>
                <c:pt idx="13556">
                  <c:v>1316.10009765625</c:v>
                </c:pt>
                <c:pt idx="13557">
                  <c:v>1316.200073242188</c:v>
                </c:pt>
                <c:pt idx="13558">
                  <c:v>1316.300048828125</c:v>
                </c:pt>
                <c:pt idx="13559">
                  <c:v>1316.400024414062</c:v>
                </c:pt>
                <c:pt idx="13560">
                  <c:v>1316.5</c:v>
                </c:pt>
                <c:pt idx="13561">
                  <c:v>1316.60009765625</c:v>
                </c:pt>
                <c:pt idx="13562">
                  <c:v>1316.700073242188</c:v>
                </c:pt>
                <c:pt idx="13563">
                  <c:v>1316.800048828125</c:v>
                </c:pt>
                <c:pt idx="13564">
                  <c:v>1316.900024414062</c:v>
                </c:pt>
                <c:pt idx="13565">
                  <c:v>1317.0</c:v>
                </c:pt>
                <c:pt idx="13566">
                  <c:v>1317.10009765625</c:v>
                </c:pt>
                <c:pt idx="13567">
                  <c:v>1317.200073242188</c:v>
                </c:pt>
                <c:pt idx="13568">
                  <c:v>1317.300048828125</c:v>
                </c:pt>
                <c:pt idx="13569">
                  <c:v>1317.400024414062</c:v>
                </c:pt>
                <c:pt idx="13570">
                  <c:v>1317.5</c:v>
                </c:pt>
                <c:pt idx="13571">
                  <c:v>1317.60009765625</c:v>
                </c:pt>
                <c:pt idx="13572">
                  <c:v>1317.700073242188</c:v>
                </c:pt>
                <c:pt idx="13573">
                  <c:v>1317.800048828125</c:v>
                </c:pt>
                <c:pt idx="13574">
                  <c:v>1317.900024414062</c:v>
                </c:pt>
                <c:pt idx="13575">
                  <c:v>1318.0</c:v>
                </c:pt>
                <c:pt idx="13576">
                  <c:v>1318.10009765625</c:v>
                </c:pt>
                <c:pt idx="13577">
                  <c:v>1318.200073242188</c:v>
                </c:pt>
                <c:pt idx="13578">
                  <c:v>1318.300048828125</c:v>
                </c:pt>
                <c:pt idx="13579">
                  <c:v>1318.400024414062</c:v>
                </c:pt>
                <c:pt idx="13580">
                  <c:v>1318.5</c:v>
                </c:pt>
                <c:pt idx="13581">
                  <c:v>1318.60009765625</c:v>
                </c:pt>
                <c:pt idx="13582">
                  <c:v>1318.700073242188</c:v>
                </c:pt>
                <c:pt idx="13583">
                  <c:v>1318.800048828125</c:v>
                </c:pt>
                <c:pt idx="13584">
                  <c:v>1318.900024414062</c:v>
                </c:pt>
                <c:pt idx="13585">
                  <c:v>1319.0</c:v>
                </c:pt>
                <c:pt idx="13586">
                  <c:v>1319.10009765625</c:v>
                </c:pt>
                <c:pt idx="13587">
                  <c:v>1319.200073242188</c:v>
                </c:pt>
                <c:pt idx="13588">
                  <c:v>1319.300048828125</c:v>
                </c:pt>
                <c:pt idx="13589">
                  <c:v>1319.400024414062</c:v>
                </c:pt>
                <c:pt idx="13590">
                  <c:v>1319.5</c:v>
                </c:pt>
                <c:pt idx="13591">
                  <c:v>1319.60009765625</c:v>
                </c:pt>
                <c:pt idx="13592">
                  <c:v>1319.700073242188</c:v>
                </c:pt>
                <c:pt idx="13593">
                  <c:v>1319.800048828125</c:v>
                </c:pt>
                <c:pt idx="13594">
                  <c:v>1319.900024414062</c:v>
                </c:pt>
                <c:pt idx="13595">
                  <c:v>1320.0</c:v>
                </c:pt>
                <c:pt idx="13596">
                  <c:v>1320.10009765625</c:v>
                </c:pt>
                <c:pt idx="13597">
                  <c:v>1320.200073242188</c:v>
                </c:pt>
                <c:pt idx="13598">
                  <c:v>1320.300048828125</c:v>
                </c:pt>
                <c:pt idx="13599">
                  <c:v>1320.400024414062</c:v>
                </c:pt>
                <c:pt idx="13600">
                  <c:v>1320.5</c:v>
                </c:pt>
                <c:pt idx="13601">
                  <c:v>1320.60009765625</c:v>
                </c:pt>
                <c:pt idx="13602">
                  <c:v>1320.700073242188</c:v>
                </c:pt>
                <c:pt idx="13603">
                  <c:v>1320.800048828125</c:v>
                </c:pt>
                <c:pt idx="13604">
                  <c:v>1320.900024414062</c:v>
                </c:pt>
                <c:pt idx="13605">
                  <c:v>1321.0</c:v>
                </c:pt>
                <c:pt idx="13606">
                  <c:v>1321.10009765625</c:v>
                </c:pt>
                <c:pt idx="13607">
                  <c:v>1321.200073242188</c:v>
                </c:pt>
                <c:pt idx="13608">
                  <c:v>1321.300048828125</c:v>
                </c:pt>
                <c:pt idx="13609">
                  <c:v>1321.400024414062</c:v>
                </c:pt>
                <c:pt idx="13610">
                  <c:v>1321.5</c:v>
                </c:pt>
                <c:pt idx="13611">
                  <c:v>1321.60009765625</c:v>
                </c:pt>
                <c:pt idx="13612">
                  <c:v>1321.700073242188</c:v>
                </c:pt>
                <c:pt idx="13613">
                  <c:v>1321.800048828125</c:v>
                </c:pt>
                <c:pt idx="13614">
                  <c:v>1321.900024414062</c:v>
                </c:pt>
                <c:pt idx="13615">
                  <c:v>1322.0</c:v>
                </c:pt>
                <c:pt idx="13616">
                  <c:v>1322.10009765625</c:v>
                </c:pt>
                <c:pt idx="13617">
                  <c:v>1322.200073242188</c:v>
                </c:pt>
                <c:pt idx="13618">
                  <c:v>1322.300048828125</c:v>
                </c:pt>
                <c:pt idx="13619">
                  <c:v>1322.400024414062</c:v>
                </c:pt>
                <c:pt idx="13620">
                  <c:v>1322.5</c:v>
                </c:pt>
                <c:pt idx="13621">
                  <c:v>1322.60009765625</c:v>
                </c:pt>
                <c:pt idx="13622">
                  <c:v>1322.700073242188</c:v>
                </c:pt>
                <c:pt idx="13623">
                  <c:v>1322.800048828125</c:v>
                </c:pt>
                <c:pt idx="13624">
                  <c:v>1322.900024414062</c:v>
                </c:pt>
                <c:pt idx="13625">
                  <c:v>1323.0</c:v>
                </c:pt>
                <c:pt idx="13626">
                  <c:v>1323.10009765625</c:v>
                </c:pt>
                <c:pt idx="13627">
                  <c:v>1323.200073242188</c:v>
                </c:pt>
                <c:pt idx="13628">
                  <c:v>1323.300048828125</c:v>
                </c:pt>
                <c:pt idx="13629">
                  <c:v>1323.400024414062</c:v>
                </c:pt>
                <c:pt idx="13630">
                  <c:v>1323.5</c:v>
                </c:pt>
                <c:pt idx="13631">
                  <c:v>1323.60009765625</c:v>
                </c:pt>
                <c:pt idx="13632">
                  <c:v>1323.700073242188</c:v>
                </c:pt>
                <c:pt idx="13633">
                  <c:v>1323.800048828125</c:v>
                </c:pt>
                <c:pt idx="13634">
                  <c:v>1323.900024414062</c:v>
                </c:pt>
                <c:pt idx="13635">
                  <c:v>1324.0</c:v>
                </c:pt>
                <c:pt idx="13636">
                  <c:v>1324.10009765625</c:v>
                </c:pt>
                <c:pt idx="13637">
                  <c:v>1324.200073242188</c:v>
                </c:pt>
                <c:pt idx="13638">
                  <c:v>1324.300048828125</c:v>
                </c:pt>
                <c:pt idx="13639">
                  <c:v>1324.400024414062</c:v>
                </c:pt>
                <c:pt idx="13640">
                  <c:v>1324.5</c:v>
                </c:pt>
                <c:pt idx="13641">
                  <c:v>1324.60009765625</c:v>
                </c:pt>
                <c:pt idx="13642">
                  <c:v>1324.700073242188</c:v>
                </c:pt>
                <c:pt idx="13643">
                  <c:v>1324.800048828125</c:v>
                </c:pt>
                <c:pt idx="13644">
                  <c:v>1324.900024414062</c:v>
                </c:pt>
                <c:pt idx="13645">
                  <c:v>1325.0</c:v>
                </c:pt>
                <c:pt idx="13646">
                  <c:v>1325.10009765625</c:v>
                </c:pt>
                <c:pt idx="13647">
                  <c:v>1325.200073242188</c:v>
                </c:pt>
                <c:pt idx="13648">
                  <c:v>1325.300048828125</c:v>
                </c:pt>
                <c:pt idx="13649">
                  <c:v>1325.400024414062</c:v>
                </c:pt>
                <c:pt idx="13650">
                  <c:v>1325.5</c:v>
                </c:pt>
                <c:pt idx="13651">
                  <c:v>1325.60009765625</c:v>
                </c:pt>
                <c:pt idx="13652">
                  <c:v>1325.700073242188</c:v>
                </c:pt>
                <c:pt idx="13653">
                  <c:v>1325.800048828125</c:v>
                </c:pt>
                <c:pt idx="13654">
                  <c:v>1325.900024414062</c:v>
                </c:pt>
                <c:pt idx="13655">
                  <c:v>1326.0</c:v>
                </c:pt>
                <c:pt idx="13656">
                  <c:v>1326.10009765625</c:v>
                </c:pt>
                <c:pt idx="13657">
                  <c:v>1326.200073242188</c:v>
                </c:pt>
                <c:pt idx="13658">
                  <c:v>1326.300048828125</c:v>
                </c:pt>
                <c:pt idx="13659">
                  <c:v>1326.400024414062</c:v>
                </c:pt>
                <c:pt idx="13660">
                  <c:v>1326.5</c:v>
                </c:pt>
                <c:pt idx="13661">
                  <c:v>1326.60009765625</c:v>
                </c:pt>
                <c:pt idx="13662">
                  <c:v>1326.700073242188</c:v>
                </c:pt>
                <c:pt idx="13663">
                  <c:v>1326.800048828125</c:v>
                </c:pt>
                <c:pt idx="13664">
                  <c:v>1326.900024414062</c:v>
                </c:pt>
                <c:pt idx="13665">
                  <c:v>1327.0</c:v>
                </c:pt>
                <c:pt idx="13666">
                  <c:v>1327.10009765625</c:v>
                </c:pt>
                <c:pt idx="13667">
                  <c:v>1327.200073242188</c:v>
                </c:pt>
                <c:pt idx="13668">
                  <c:v>1327.300048828125</c:v>
                </c:pt>
                <c:pt idx="13669">
                  <c:v>1327.400024414062</c:v>
                </c:pt>
                <c:pt idx="13670">
                  <c:v>1327.5</c:v>
                </c:pt>
                <c:pt idx="13671">
                  <c:v>1327.60009765625</c:v>
                </c:pt>
                <c:pt idx="13672">
                  <c:v>1327.700073242188</c:v>
                </c:pt>
                <c:pt idx="13673">
                  <c:v>1327.800048828125</c:v>
                </c:pt>
                <c:pt idx="13674">
                  <c:v>1327.900024414062</c:v>
                </c:pt>
                <c:pt idx="13675">
                  <c:v>1328.0</c:v>
                </c:pt>
                <c:pt idx="13676">
                  <c:v>1328.10009765625</c:v>
                </c:pt>
                <c:pt idx="13677">
                  <c:v>1328.200073242188</c:v>
                </c:pt>
                <c:pt idx="13678">
                  <c:v>1328.300048828125</c:v>
                </c:pt>
                <c:pt idx="13679">
                  <c:v>1328.400024414062</c:v>
                </c:pt>
                <c:pt idx="13680">
                  <c:v>1328.5</c:v>
                </c:pt>
                <c:pt idx="13681">
                  <c:v>1328.60009765625</c:v>
                </c:pt>
                <c:pt idx="13682">
                  <c:v>1328.700073242188</c:v>
                </c:pt>
                <c:pt idx="13683">
                  <c:v>1328.800048828125</c:v>
                </c:pt>
                <c:pt idx="13684">
                  <c:v>1328.900024414062</c:v>
                </c:pt>
                <c:pt idx="13685">
                  <c:v>1329.0</c:v>
                </c:pt>
                <c:pt idx="13686">
                  <c:v>1329.10009765625</c:v>
                </c:pt>
                <c:pt idx="13687">
                  <c:v>1329.200073242188</c:v>
                </c:pt>
                <c:pt idx="13688">
                  <c:v>1329.300048828125</c:v>
                </c:pt>
                <c:pt idx="13689">
                  <c:v>1329.400024414062</c:v>
                </c:pt>
                <c:pt idx="13690">
                  <c:v>1329.5</c:v>
                </c:pt>
                <c:pt idx="13691">
                  <c:v>1329.60009765625</c:v>
                </c:pt>
                <c:pt idx="13692">
                  <c:v>1329.700073242188</c:v>
                </c:pt>
                <c:pt idx="13693">
                  <c:v>1329.800048828125</c:v>
                </c:pt>
                <c:pt idx="13694">
                  <c:v>1329.900024414062</c:v>
                </c:pt>
                <c:pt idx="13695">
                  <c:v>1330.0</c:v>
                </c:pt>
                <c:pt idx="13696">
                  <c:v>1330.10009765625</c:v>
                </c:pt>
                <c:pt idx="13697">
                  <c:v>1330.200073242188</c:v>
                </c:pt>
                <c:pt idx="13698">
                  <c:v>1330.300048828125</c:v>
                </c:pt>
                <c:pt idx="13699">
                  <c:v>1330.400024414062</c:v>
                </c:pt>
                <c:pt idx="13700">
                  <c:v>1330.5</c:v>
                </c:pt>
                <c:pt idx="13701">
                  <c:v>1330.60009765625</c:v>
                </c:pt>
                <c:pt idx="13702">
                  <c:v>1330.700073242188</c:v>
                </c:pt>
                <c:pt idx="13703">
                  <c:v>1330.800048828125</c:v>
                </c:pt>
                <c:pt idx="13704">
                  <c:v>1330.900024414062</c:v>
                </c:pt>
                <c:pt idx="13705">
                  <c:v>1331.0</c:v>
                </c:pt>
                <c:pt idx="13706">
                  <c:v>1331.10009765625</c:v>
                </c:pt>
                <c:pt idx="13707">
                  <c:v>1331.200073242188</c:v>
                </c:pt>
                <c:pt idx="13708">
                  <c:v>1331.300048828125</c:v>
                </c:pt>
                <c:pt idx="13709">
                  <c:v>1331.400024414062</c:v>
                </c:pt>
                <c:pt idx="13710">
                  <c:v>1331.5</c:v>
                </c:pt>
                <c:pt idx="13711">
                  <c:v>1331.60009765625</c:v>
                </c:pt>
                <c:pt idx="13712">
                  <c:v>1331.700073242188</c:v>
                </c:pt>
                <c:pt idx="13713">
                  <c:v>1331.800048828125</c:v>
                </c:pt>
                <c:pt idx="13714">
                  <c:v>1331.900024414062</c:v>
                </c:pt>
                <c:pt idx="13715">
                  <c:v>1332.0</c:v>
                </c:pt>
                <c:pt idx="13716">
                  <c:v>1332.10009765625</c:v>
                </c:pt>
                <c:pt idx="13717">
                  <c:v>1332.200073242188</c:v>
                </c:pt>
                <c:pt idx="13718">
                  <c:v>1332.300048828125</c:v>
                </c:pt>
                <c:pt idx="13719">
                  <c:v>1332.400024414062</c:v>
                </c:pt>
                <c:pt idx="13720">
                  <c:v>1332.5</c:v>
                </c:pt>
                <c:pt idx="13721">
                  <c:v>1332.60009765625</c:v>
                </c:pt>
                <c:pt idx="13722">
                  <c:v>1332.700073242188</c:v>
                </c:pt>
                <c:pt idx="13723">
                  <c:v>1332.800048828125</c:v>
                </c:pt>
                <c:pt idx="13724">
                  <c:v>1332.900024414062</c:v>
                </c:pt>
                <c:pt idx="13725">
                  <c:v>1333.0</c:v>
                </c:pt>
                <c:pt idx="13726">
                  <c:v>1333.10009765625</c:v>
                </c:pt>
                <c:pt idx="13727">
                  <c:v>1333.200073242188</c:v>
                </c:pt>
                <c:pt idx="13728">
                  <c:v>1333.300048828125</c:v>
                </c:pt>
                <c:pt idx="13729">
                  <c:v>1333.400024414062</c:v>
                </c:pt>
                <c:pt idx="13730">
                  <c:v>1333.5</c:v>
                </c:pt>
                <c:pt idx="13731">
                  <c:v>1333.60009765625</c:v>
                </c:pt>
                <c:pt idx="13732">
                  <c:v>1333.700073242188</c:v>
                </c:pt>
                <c:pt idx="13733">
                  <c:v>1333.800048828125</c:v>
                </c:pt>
                <c:pt idx="13734">
                  <c:v>1333.900024414062</c:v>
                </c:pt>
                <c:pt idx="13735">
                  <c:v>1334.0</c:v>
                </c:pt>
                <c:pt idx="13736">
                  <c:v>1334.10009765625</c:v>
                </c:pt>
                <c:pt idx="13737">
                  <c:v>1334.200073242188</c:v>
                </c:pt>
                <c:pt idx="13738">
                  <c:v>1334.300048828125</c:v>
                </c:pt>
                <c:pt idx="13739">
                  <c:v>1334.400024414062</c:v>
                </c:pt>
                <c:pt idx="13740">
                  <c:v>1334.5</c:v>
                </c:pt>
                <c:pt idx="13741">
                  <c:v>1334.60009765625</c:v>
                </c:pt>
                <c:pt idx="13742">
                  <c:v>1334.700073242188</c:v>
                </c:pt>
                <c:pt idx="13743">
                  <c:v>1334.800048828125</c:v>
                </c:pt>
                <c:pt idx="13744">
                  <c:v>1334.900024414062</c:v>
                </c:pt>
                <c:pt idx="13745">
                  <c:v>1335.0</c:v>
                </c:pt>
                <c:pt idx="13746">
                  <c:v>1335.10009765625</c:v>
                </c:pt>
                <c:pt idx="13747">
                  <c:v>1335.200073242188</c:v>
                </c:pt>
                <c:pt idx="13748">
                  <c:v>1335.300048828125</c:v>
                </c:pt>
                <c:pt idx="13749">
                  <c:v>1335.400024414062</c:v>
                </c:pt>
                <c:pt idx="13750">
                  <c:v>1335.5</c:v>
                </c:pt>
                <c:pt idx="13751">
                  <c:v>1335.60009765625</c:v>
                </c:pt>
                <c:pt idx="13752">
                  <c:v>1335.700073242188</c:v>
                </c:pt>
                <c:pt idx="13753">
                  <c:v>1335.800048828125</c:v>
                </c:pt>
                <c:pt idx="13754">
                  <c:v>1335.900024414062</c:v>
                </c:pt>
                <c:pt idx="13755">
                  <c:v>1336.0</c:v>
                </c:pt>
                <c:pt idx="13756">
                  <c:v>1336.10009765625</c:v>
                </c:pt>
                <c:pt idx="13757">
                  <c:v>1336.200073242188</c:v>
                </c:pt>
                <c:pt idx="13758">
                  <c:v>1336.300048828125</c:v>
                </c:pt>
                <c:pt idx="13759">
                  <c:v>1336.400024414062</c:v>
                </c:pt>
                <c:pt idx="13760">
                  <c:v>1336.5</c:v>
                </c:pt>
                <c:pt idx="13761">
                  <c:v>1336.60009765625</c:v>
                </c:pt>
                <c:pt idx="13762">
                  <c:v>1336.700073242188</c:v>
                </c:pt>
                <c:pt idx="13763">
                  <c:v>1336.800048828125</c:v>
                </c:pt>
                <c:pt idx="13764">
                  <c:v>1336.900024414062</c:v>
                </c:pt>
                <c:pt idx="13765">
                  <c:v>1337.0</c:v>
                </c:pt>
                <c:pt idx="13766">
                  <c:v>1337.10009765625</c:v>
                </c:pt>
                <c:pt idx="13767">
                  <c:v>1337.200073242188</c:v>
                </c:pt>
                <c:pt idx="13768">
                  <c:v>1337.300048828125</c:v>
                </c:pt>
                <c:pt idx="13769">
                  <c:v>1337.400024414062</c:v>
                </c:pt>
                <c:pt idx="13770">
                  <c:v>1337.5</c:v>
                </c:pt>
                <c:pt idx="13771">
                  <c:v>1337.60009765625</c:v>
                </c:pt>
                <c:pt idx="13772">
                  <c:v>1337.700073242188</c:v>
                </c:pt>
                <c:pt idx="13773">
                  <c:v>1337.800048828125</c:v>
                </c:pt>
                <c:pt idx="13774">
                  <c:v>1337.900024414062</c:v>
                </c:pt>
                <c:pt idx="13775">
                  <c:v>1338.0</c:v>
                </c:pt>
                <c:pt idx="13776">
                  <c:v>1338.10009765625</c:v>
                </c:pt>
                <c:pt idx="13777">
                  <c:v>1338.200073242188</c:v>
                </c:pt>
                <c:pt idx="13778">
                  <c:v>1338.300048828125</c:v>
                </c:pt>
                <c:pt idx="13779">
                  <c:v>1338.400024414062</c:v>
                </c:pt>
                <c:pt idx="13780">
                  <c:v>1338.5</c:v>
                </c:pt>
                <c:pt idx="13781">
                  <c:v>1338.60009765625</c:v>
                </c:pt>
                <c:pt idx="13782">
                  <c:v>1338.700073242188</c:v>
                </c:pt>
                <c:pt idx="13783">
                  <c:v>1338.800048828125</c:v>
                </c:pt>
                <c:pt idx="13784">
                  <c:v>1338.900024414062</c:v>
                </c:pt>
                <c:pt idx="13785">
                  <c:v>1339.0</c:v>
                </c:pt>
                <c:pt idx="13786">
                  <c:v>1339.10009765625</c:v>
                </c:pt>
                <c:pt idx="13787">
                  <c:v>1339.200073242188</c:v>
                </c:pt>
                <c:pt idx="13788">
                  <c:v>1339.300048828125</c:v>
                </c:pt>
                <c:pt idx="13789">
                  <c:v>1339.400024414062</c:v>
                </c:pt>
                <c:pt idx="13790">
                  <c:v>1339.5</c:v>
                </c:pt>
                <c:pt idx="13791">
                  <c:v>1339.60009765625</c:v>
                </c:pt>
                <c:pt idx="13792">
                  <c:v>1339.700073242188</c:v>
                </c:pt>
                <c:pt idx="13793">
                  <c:v>1339.800048828125</c:v>
                </c:pt>
                <c:pt idx="13794">
                  <c:v>1339.900024414062</c:v>
                </c:pt>
                <c:pt idx="13795">
                  <c:v>1340.0</c:v>
                </c:pt>
                <c:pt idx="13796">
                  <c:v>1340.10009765625</c:v>
                </c:pt>
                <c:pt idx="13797">
                  <c:v>1340.200073242188</c:v>
                </c:pt>
                <c:pt idx="13798">
                  <c:v>1340.300048828125</c:v>
                </c:pt>
                <c:pt idx="13799">
                  <c:v>1340.400024414062</c:v>
                </c:pt>
                <c:pt idx="13800">
                  <c:v>1340.5</c:v>
                </c:pt>
                <c:pt idx="13801">
                  <c:v>1340.60009765625</c:v>
                </c:pt>
                <c:pt idx="13802">
                  <c:v>1340.700073242188</c:v>
                </c:pt>
                <c:pt idx="13803">
                  <c:v>1340.800048828125</c:v>
                </c:pt>
                <c:pt idx="13804">
                  <c:v>1340.900024414062</c:v>
                </c:pt>
                <c:pt idx="13805">
                  <c:v>1341.0</c:v>
                </c:pt>
                <c:pt idx="13806">
                  <c:v>1341.10009765625</c:v>
                </c:pt>
                <c:pt idx="13807">
                  <c:v>1341.200073242188</c:v>
                </c:pt>
                <c:pt idx="13808">
                  <c:v>1341.300048828125</c:v>
                </c:pt>
                <c:pt idx="13809">
                  <c:v>1341.400024414062</c:v>
                </c:pt>
                <c:pt idx="13810">
                  <c:v>1341.5</c:v>
                </c:pt>
                <c:pt idx="13811">
                  <c:v>1341.60009765625</c:v>
                </c:pt>
                <c:pt idx="13812">
                  <c:v>1341.700073242188</c:v>
                </c:pt>
                <c:pt idx="13813">
                  <c:v>1341.800048828125</c:v>
                </c:pt>
                <c:pt idx="13814">
                  <c:v>1341.900024414062</c:v>
                </c:pt>
                <c:pt idx="13815">
                  <c:v>1342.0</c:v>
                </c:pt>
                <c:pt idx="13816">
                  <c:v>1342.10009765625</c:v>
                </c:pt>
                <c:pt idx="13817">
                  <c:v>1342.200073242188</c:v>
                </c:pt>
                <c:pt idx="13818">
                  <c:v>1342.300048828125</c:v>
                </c:pt>
                <c:pt idx="13819">
                  <c:v>1342.400024414062</c:v>
                </c:pt>
                <c:pt idx="13820">
                  <c:v>1342.5</c:v>
                </c:pt>
                <c:pt idx="13821">
                  <c:v>1342.60009765625</c:v>
                </c:pt>
                <c:pt idx="13822">
                  <c:v>1342.700073242188</c:v>
                </c:pt>
                <c:pt idx="13823">
                  <c:v>1342.800048828125</c:v>
                </c:pt>
                <c:pt idx="13824">
                  <c:v>1342.900024414062</c:v>
                </c:pt>
                <c:pt idx="13825">
                  <c:v>1343.0</c:v>
                </c:pt>
                <c:pt idx="13826">
                  <c:v>1343.10009765625</c:v>
                </c:pt>
                <c:pt idx="13827">
                  <c:v>1343.200073242188</c:v>
                </c:pt>
                <c:pt idx="13828">
                  <c:v>1343.300048828125</c:v>
                </c:pt>
                <c:pt idx="13829">
                  <c:v>1343.400024414062</c:v>
                </c:pt>
                <c:pt idx="13830">
                  <c:v>1343.5</c:v>
                </c:pt>
                <c:pt idx="13831">
                  <c:v>1343.60009765625</c:v>
                </c:pt>
                <c:pt idx="13832">
                  <c:v>1343.700073242188</c:v>
                </c:pt>
                <c:pt idx="13833">
                  <c:v>1343.800048828125</c:v>
                </c:pt>
                <c:pt idx="13834">
                  <c:v>1343.900024414062</c:v>
                </c:pt>
                <c:pt idx="13835">
                  <c:v>1344.0</c:v>
                </c:pt>
                <c:pt idx="13836">
                  <c:v>1344.10009765625</c:v>
                </c:pt>
                <c:pt idx="13837">
                  <c:v>1344.200073242188</c:v>
                </c:pt>
                <c:pt idx="13838">
                  <c:v>1344.300048828125</c:v>
                </c:pt>
                <c:pt idx="13839">
                  <c:v>1344.400024414062</c:v>
                </c:pt>
                <c:pt idx="13840">
                  <c:v>1344.5</c:v>
                </c:pt>
                <c:pt idx="13841">
                  <c:v>1344.60009765625</c:v>
                </c:pt>
                <c:pt idx="13842">
                  <c:v>1344.700073242188</c:v>
                </c:pt>
                <c:pt idx="13843">
                  <c:v>1344.800048828125</c:v>
                </c:pt>
                <c:pt idx="13844">
                  <c:v>1344.900024414062</c:v>
                </c:pt>
                <c:pt idx="13845">
                  <c:v>1345.0</c:v>
                </c:pt>
                <c:pt idx="13846">
                  <c:v>1345.10009765625</c:v>
                </c:pt>
                <c:pt idx="13847">
                  <c:v>1345.200073242188</c:v>
                </c:pt>
                <c:pt idx="13848">
                  <c:v>1345.300048828125</c:v>
                </c:pt>
                <c:pt idx="13849">
                  <c:v>1345.400024414062</c:v>
                </c:pt>
                <c:pt idx="13850">
                  <c:v>1345.5</c:v>
                </c:pt>
                <c:pt idx="13851">
                  <c:v>1345.60009765625</c:v>
                </c:pt>
                <c:pt idx="13852">
                  <c:v>1345.700073242188</c:v>
                </c:pt>
                <c:pt idx="13853">
                  <c:v>1345.800048828125</c:v>
                </c:pt>
                <c:pt idx="13854">
                  <c:v>1345.900024414062</c:v>
                </c:pt>
                <c:pt idx="13855">
                  <c:v>1346.0</c:v>
                </c:pt>
                <c:pt idx="13856">
                  <c:v>1346.10009765625</c:v>
                </c:pt>
                <c:pt idx="13857">
                  <c:v>1346.200073242188</c:v>
                </c:pt>
                <c:pt idx="13858">
                  <c:v>1346.300048828125</c:v>
                </c:pt>
                <c:pt idx="13859">
                  <c:v>1346.400024414062</c:v>
                </c:pt>
                <c:pt idx="13860">
                  <c:v>1346.5</c:v>
                </c:pt>
                <c:pt idx="13861">
                  <c:v>1346.60009765625</c:v>
                </c:pt>
                <c:pt idx="13862">
                  <c:v>1346.700073242188</c:v>
                </c:pt>
                <c:pt idx="13863">
                  <c:v>1346.800048828125</c:v>
                </c:pt>
                <c:pt idx="13864">
                  <c:v>1346.900024414062</c:v>
                </c:pt>
                <c:pt idx="13865">
                  <c:v>1347.0</c:v>
                </c:pt>
                <c:pt idx="13866">
                  <c:v>1347.10009765625</c:v>
                </c:pt>
                <c:pt idx="13867">
                  <c:v>1347.200073242188</c:v>
                </c:pt>
                <c:pt idx="13868">
                  <c:v>1347.300048828125</c:v>
                </c:pt>
                <c:pt idx="13869">
                  <c:v>1347.400024414062</c:v>
                </c:pt>
                <c:pt idx="13870">
                  <c:v>1347.5</c:v>
                </c:pt>
                <c:pt idx="13871">
                  <c:v>1347.60009765625</c:v>
                </c:pt>
                <c:pt idx="13872">
                  <c:v>1347.700073242188</c:v>
                </c:pt>
                <c:pt idx="13873">
                  <c:v>1347.800048828125</c:v>
                </c:pt>
                <c:pt idx="13874">
                  <c:v>1347.900024414062</c:v>
                </c:pt>
                <c:pt idx="13875">
                  <c:v>1348.0</c:v>
                </c:pt>
                <c:pt idx="13876">
                  <c:v>1348.10009765625</c:v>
                </c:pt>
                <c:pt idx="13877">
                  <c:v>1348.200073242188</c:v>
                </c:pt>
                <c:pt idx="13878">
                  <c:v>1348.300048828125</c:v>
                </c:pt>
                <c:pt idx="13879">
                  <c:v>1348.400024414062</c:v>
                </c:pt>
                <c:pt idx="13880">
                  <c:v>1348.5</c:v>
                </c:pt>
                <c:pt idx="13881">
                  <c:v>1348.60009765625</c:v>
                </c:pt>
                <c:pt idx="13882">
                  <c:v>1348.700073242188</c:v>
                </c:pt>
                <c:pt idx="13883">
                  <c:v>1348.800048828125</c:v>
                </c:pt>
                <c:pt idx="13884">
                  <c:v>1348.900024414062</c:v>
                </c:pt>
                <c:pt idx="13885">
                  <c:v>1349.0</c:v>
                </c:pt>
                <c:pt idx="13886">
                  <c:v>1349.10009765625</c:v>
                </c:pt>
                <c:pt idx="13887">
                  <c:v>1349.200073242188</c:v>
                </c:pt>
                <c:pt idx="13888">
                  <c:v>1349.300048828125</c:v>
                </c:pt>
                <c:pt idx="13889">
                  <c:v>1349.400024414062</c:v>
                </c:pt>
                <c:pt idx="13890">
                  <c:v>1349.5</c:v>
                </c:pt>
                <c:pt idx="13891">
                  <c:v>1349.60009765625</c:v>
                </c:pt>
                <c:pt idx="13892">
                  <c:v>1349.700073242188</c:v>
                </c:pt>
                <c:pt idx="13893">
                  <c:v>1349.800048828125</c:v>
                </c:pt>
                <c:pt idx="13894">
                  <c:v>1349.900024414062</c:v>
                </c:pt>
                <c:pt idx="13895">
                  <c:v>1350.0</c:v>
                </c:pt>
                <c:pt idx="13896">
                  <c:v>1350.10009765625</c:v>
                </c:pt>
                <c:pt idx="13897">
                  <c:v>1350.200073242188</c:v>
                </c:pt>
                <c:pt idx="13898">
                  <c:v>1350.300048828125</c:v>
                </c:pt>
                <c:pt idx="13899">
                  <c:v>1350.400024414062</c:v>
                </c:pt>
                <c:pt idx="13900">
                  <c:v>1350.5</c:v>
                </c:pt>
                <c:pt idx="13901">
                  <c:v>1350.60009765625</c:v>
                </c:pt>
                <c:pt idx="13902">
                  <c:v>1350.700073242188</c:v>
                </c:pt>
                <c:pt idx="13903">
                  <c:v>1350.800048828125</c:v>
                </c:pt>
                <c:pt idx="13904">
                  <c:v>1350.900024414062</c:v>
                </c:pt>
                <c:pt idx="13905">
                  <c:v>1351.0</c:v>
                </c:pt>
                <c:pt idx="13906">
                  <c:v>1351.10009765625</c:v>
                </c:pt>
                <c:pt idx="13907">
                  <c:v>1351.200073242188</c:v>
                </c:pt>
                <c:pt idx="13908">
                  <c:v>1351.300048828125</c:v>
                </c:pt>
                <c:pt idx="13909">
                  <c:v>1351.400024414062</c:v>
                </c:pt>
                <c:pt idx="13910">
                  <c:v>1351.5</c:v>
                </c:pt>
                <c:pt idx="13911">
                  <c:v>1351.60009765625</c:v>
                </c:pt>
                <c:pt idx="13912">
                  <c:v>1351.700073242188</c:v>
                </c:pt>
                <c:pt idx="13913">
                  <c:v>1351.800048828125</c:v>
                </c:pt>
                <c:pt idx="13914">
                  <c:v>1351.900024414062</c:v>
                </c:pt>
                <c:pt idx="13915">
                  <c:v>1352.0</c:v>
                </c:pt>
                <c:pt idx="13916">
                  <c:v>1352.10009765625</c:v>
                </c:pt>
                <c:pt idx="13917">
                  <c:v>1352.200073242188</c:v>
                </c:pt>
                <c:pt idx="13918">
                  <c:v>1352.300048828125</c:v>
                </c:pt>
                <c:pt idx="13919">
                  <c:v>1352.400024414062</c:v>
                </c:pt>
                <c:pt idx="13920">
                  <c:v>1352.5</c:v>
                </c:pt>
                <c:pt idx="13921">
                  <c:v>1352.60009765625</c:v>
                </c:pt>
                <c:pt idx="13922">
                  <c:v>1352.700073242188</c:v>
                </c:pt>
                <c:pt idx="13923">
                  <c:v>1352.800048828125</c:v>
                </c:pt>
                <c:pt idx="13924">
                  <c:v>1352.900024414062</c:v>
                </c:pt>
                <c:pt idx="13925">
                  <c:v>1353.0</c:v>
                </c:pt>
                <c:pt idx="13926">
                  <c:v>1353.10009765625</c:v>
                </c:pt>
                <c:pt idx="13927">
                  <c:v>1353.200073242188</c:v>
                </c:pt>
                <c:pt idx="13928">
                  <c:v>1353.300048828125</c:v>
                </c:pt>
                <c:pt idx="13929">
                  <c:v>1353.400024414062</c:v>
                </c:pt>
                <c:pt idx="13930">
                  <c:v>1353.5</c:v>
                </c:pt>
                <c:pt idx="13931">
                  <c:v>1353.60009765625</c:v>
                </c:pt>
                <c:pt idx="13932">
                  <c:v>1353.700073242188</c:v>
                </c:pt>
                <c:pt idx="13933">
                  <c:v>1353.800048828125</c:v>
                </c:pt>
                <c:pt idx="13934">
                  <c:v>1353.900024414062</c:v>
                </c:pt>
                <c:pt idx="13935">
                  <c:v>1354.0</c:v>
                </c:pt>
                <c:pt idx="13936">
                  <c:v>1354.10009765625</c:v>
                </c:pt>
                <c:pt idx="13937">
                  <c:v>1354.200073242188</c:v>
                </c:pt>
                <c:pt idx="13938">
                  <c:v>1354.300048828125</c:v>
                </c:pt>
                <c:pt idx="13939">
                  <c:v>1354.400024414062</c:v>
                </c:pt>
                <c:pt idx="13940">
                  <c:v>1354.5</c:v>
                </c:pt>
                <c:pt idx="13941">
                  <c:v>1354.60009765625</c:v>
                </c:pt>
                <c:pt idx="13942">
                  <c:v>1354.700073242188</c:v>
                </c:pt>
                <c:pt idx="13943">
                  <c:v>1354.800048828125</c:v>
                </c:pt>
                <c:pt idx="13944">
                  <c:v>1354.900024414062</c:v>
                </c:pt>
                <c:pt idx="13945">
                  <c:v>1355.0</c:v>
                </c:pt>
                <c:pt idx="13946">
                  <c:v>1355.10009765625</c:v>
                </c:pt>
                <c:pt idx="13947">
                  <c:v>1355.200073242188</c:v>
                </c:pt>
                <c:pt idx="13948">
                  <c:v>1355.300048828125</c:v>
                </c:pt>
                <c:pt idx="13949">
                  <c:v>1355.400024414062</c:v>
                </c:pt>
                <c:pt idx="13950">
                  <c:v>1355.5</c:v>
                </c:pt>
                <c:pt idx="13951">
                  <c:v>1355.60009765625</c:v>
                </c:pt>
                <c:pt idx="13952">
                  <c:v>1355.700073242188</c:v>
                </c:pt>
                <c:pt idx="13953">
                  <c:v>1355.800048828125</c:v>
                </c:pt>
                <c:pt idx="13954">
                  <c:v>1355.900024414062</c:v>
                </c:pt>
                <c:pt idx="13955">
                  <c:v>1356.0</c:v>
                </c:pt>
                <c:pt idx="13956">
                  <c:v>1356.10009765625</c:v>
                </c:pt>
                <c:pt idx="13957">
                  <c:v>1356.200073242188</c:v>
                </c:pt>
                <c:pt idx="13958">
                  <c:v>1356.300048828125</c:v>
                </c:pt>
                <c:pt idx="13959">
                  <c:v>1356.400024414062</c:v>
                </c:pt>
                <c:pt idx="13960">
                  <c:v>1356.5</c:v>
                </c:pt>
                <c:pt idx="13961">
                  <c:v>1356.60009765625</c:v>
                </c:pt>
                <c:pt idx="13962">
                  <c:v>1356.700073242188</c:v>
                </c:pt>
                <c:pt idx="13963">
                  <c:v>1356.800048828125</c:v>
                </c:pt>
                <c:pt idx="13964">
                  <c:v>1356.900024414062</c:v>
                </c:pt>
                <c:pt idx="13965">
                  <c:v>1357.0</c:v>
                </c:pt>
                <c:pt idx="13966">
                  <c:v>1357.10009765625</c:v>
                </c:pt>
                <c:pt idx="13967">
                  <c:v>1357.200073242188</c:v>
                </c:pt>
                <c:pt idx="13968">
                  <c:v>1357.300048828125</c:v>
                </c:pt>
                <c:pt idx="13969">
                  <c:v>1357.400024414062</c:v>
                </c:pt>
                <c:pt idx="13970">
                  <c:v>1357.5</c:v>
                </c:pt>
                <c:pt idx="13971">
                  <c:v>1357.60009765625</c:v>
                </c:pt>
                <c:pt idx="13972">
                  <c:v>1357.700073242188</c:v>
                </c:pt>
                <c:pt idx="13973">
                  <c:v>1357.800048828125</c:v>
                </c:pt>
                <c:pt idx="13974">
                  <c:v>1357.900024414062</c:v>
                </c:pt>
                <c:pt idx="13975">
                  <c:v>1358.0</c:v>
                </c:pt>
                <c:pt idx="13976">
                  <c:v>1358.10009765625</c:v>
                </c:pt>
                <c:pt idx="13977">
                  <c:v>1358.200073242188</c:v>
                </c:pt>
                <c:pt idx="13978">
                  <c:v>1358.300048828125</c:v>
                </c:pt>
                <c:pt idx="13979">
                  <c:v>1358.400024414062</c:v>
                </c:pt>
                <c:pt idx="13980">
                  <c:v>1358.5</c:v>
                </c:pt>
                <c:pt idx="13981">
                  <c:v>1358.60009765625</c:v>
                </c:pt>
                <c:pt idx="13982">
                  <c:v>1358.700073242188</c:v>
                </c:pt>
                <c:pt idx="13983">
                  <c:v>1358.800048828125</c:v>
                </c:pt>
                <c:pt idx="13984">
                  <c:v>1358.900024414062</c:v>
                </c:pt>
                <c:pt idx="13985">
                  <c:v>1359.0</c:v>
                </c:pt>
                <c:pt idx="13986">
                  <c:v>1359.10009765625</c:v>
                </c:pt>
                <c:pt idx="13987">
                  <c:v>1359.200073242188</c:v>
                </c:pt>
                <c:pt idx="13988">
                  <c:v>1359.300048828125</c:v>
                </c:pt>
                <c:pt idx="13989">
                  <c:v>1359.400024414062</c:v>
                </c:pt>
                <c:pt idx="13990">
                  <c:v>1359.5</c:v>
                </c:pt>
                <c:pt idx="13991">
                  <c:v>1359.60009765625</c:v>
                </c:pt>
                <c:pt idx="13992">
                  <c:v>1359.700073242188</c:v>
                </c:pt>
                <c:pt idx="13993">
                  <c:v>1359.800048828125</c:v>
                </c:pt>
                <c:pt idx="13994">
                  <c:v>1359.900024414062</c:v>
                </c:pt>
                <c:pt idx="13995">
                  <c:v>1360.0</c:v>
                </c:pt>
                <c:pt idx="13996">
                  <c:v>1360.10009765625</c:v>
                </c:pt>
                <c:pt idx="13997">
                  <c:v>1360.200073242188</c:v>
                </c:pt>
                <c:pt idx="13998">
                  <c:v>1360.300048828125</c:v>
                </c:pt>
                <c:pt idx="13999">
                  <c:v>1360.400024414062</c:v>
                </c:pt>
                <c:pt idx="14000">
                  <c:v>1360.5</c:v>
                </c:pt>
                <c:pt idx="14001">
                  <c:v>1360.60009765625</c:v>
                </c:pt>
                <c:pt idx="14002">
                  <c:v>1360.700073242188</c:v>
                </c:pt>
                <c:pt idx="14003">
                  <c:v>1360.800048828125</c:v>
                </c:pt>
                <c:pt idx="14004">
                  <c:v>1360.900024414062</c:v>
                </c:pt>
                <c:pt idx="14005">
                  <c:v>1361.0</c:v>
                </c:pt>
                <c:pt idx="14006">
                  <c:v>1361.10009765625</c:v>
                </c:pt>
                <c:pt idx="14007">
                  <c:v>1361.200073242188</c:v>
                </c:pt>
                <c:pt idx="14008">
                  <c:v>1361.300048828125</c:v>
                </c:pt>
                <c:pt idx="14009">
                  <c:v>1361.400024414062</c:v>
                </c:pt>
                <c:pt idx="14010">
                  <c:v>1361.5</c:v>
                </c:pt>
                <c:pt idx="14011">
                  <c:v>1361.60009765625</c:v>
                </c:pt>
                <c:pt idx="14012">
                  <c:v>1361.700073242188</c:v>
                </c:pt>
                <c:pt idx="14013">
                  <c:v>1361.800048828125</c:v>
                </c:pt>
                <c:pt idx="14014">
                  <c:v>1361.900024414062</c:v>
                </c:pt>
                <c:pt idx="14015">
                  <c:v>1362.0</c:v>
                </c:pt>
                <c:pt idx="14016">
                  <c:v>1362.10009765625</c:v>
                </c:pt>
                <c:pt idx="14017">
                  <c:v>1362.200073242188</c:v>
                </c:pt>
                <c:pt idx="14018">
                  <c:v>1362.300048828125</c:v>
                </c:pt>
                <c:pt idx="14019">
                  <c:v>1362.400024414062</c:v>
                </c:pt>
                <c:pt idx="14020">
                  <c:v>1362.5</c:v>
                </c:pt>
                <c:pt idx="14021">
                  <c:v>1362.60009765625</c:v>
                </c:pt>
                <c:pt idx="14022">
                  <c:v>1362.700073242188</c:v>
                </c:pt>
                <c:pt idx="14023">
                  <c:v>1362.800048828125</c:v>
                </c:pt>
                <c:pt idx="14024">
                  <c:v>1362.900024414062</c:v>
                </c:pt>
                <c:pt idx="14025">
                  <c:v>1363.0</c:v>
                </c:pt>
                <c:pt idx="14026">
                  <c:v>1363.10009765625</c:v>
                </c:pt>
                <c:pt idx="14027">
                  <c:v>1363.200073242188</c:v>
                </c:pt>
                <c:pt idx="14028">
                  <c:v>1363.300048828125</c:v>
                </c:pt>
                <c:pt idx="14029">
                  <c:v>1363.400024414062</c:v>
                </c:pt>
                <c:pt idx="14030">
                  <c:v>1363.5</c:v>
                </c:pt>
                <c:pt idx="14031">
                  <c:v>1363.60009765625</c:v>
                </c:pt>
                <c:pt idx="14032">
                  <c:v>1363.700073242188</c:v>
                </c:pt>
                <c:pt idx="14033">
                  <c:v>1363.800048828125</c:v>
                </c:pt>
                <c:pt idx="14034">
                  <c:v>1363.900024414062</c:v>
                </c:pt>
                <c:pt idx="14035">
                  <c:v>1364.0</c:v>
                </c:pt>
                <c:pt idx="14036">
                  <c:v>1364.10009765625</c:v>
                </c:pt>
                <c:pt idx="14037">
                  <c:v>1364.200073242188</c:v>
                </c:pt>
                <c:pt idx="14038">
                  <c:v>1364.300048828125</c:v>
                </c:pt>
                <c:pt idx="14039">
                  <c:v>1364.400024414062</c:v>
                </c:pt>
                <c:pt idx="14040">
                  <c:v>1364.5</c:v>
                </c:pt>
                <c:pt idx="14041">
                  <c:v>1364.60009765625</c:v>
                </c:pt>
                <c:pt idx="14042">
                  <c:v>1364.700073242188</c:v>
                </c:pt>
                <c:pt idx="14043">
                  <c:v>1364.800048828125</c:v>
                </c:pt>
                <c:pt idx="14044">
                  <c:v>1364.900024414062</c:v>
                </c:pt>
                <c:pt idx="14045">
                  <c:v>1365.0</c:v>
                </c:pt>
                <c:pt idx="14046">
                  <c:v>1365.10009765625</c:v>
                </c:pt>
                <c:pt idx="14047">
                  <c:v>1365.200073242188</c:v>
                </c:pt>
                <c:pt idx="14048">
                  <c:v>1365.300048828125</c:v>
                </c:pt>
                <c:pt idx="14049">
                  <c:v>1365.400024414062</c:v>
                </c:pt>
                <c:pt idx="14050">
                  <c:v>1365.5</c:v>
                </c:pt>
                <c:pt idx="14051">
                  <c:v>1365.60009765625</c:v>
                </c:pt>
                <c:pt idx="14052">
                  <c:v>1365.700073242188</c:v>
                </c:pt>
                <c:pt idx="14053">
                  <c:v>1365.800048828125</c:v>
                </c:pt>
                <c:pt idx="14054">
                  <c:v>1365.900024414062</c:v>
                </c:pt>
                <c:pt idx="14055">
                  <c:v>1366.0</c:v>
                </c:pt>
                <c:pt idx="14056">
                  <c:v>1366.10009765625</c:v>
                </c:pt>
                <c:pt idx="14057">
                  <c:v>1366.200073242188</c:v>
                </c:pt>
                <c:pt idx="14058">
                  <c:v>1366.300048828125</c:v>
                </c:pt>
                <c:pt idx="14059">
                  <c:v>1366.400024414062</c:v>
                </c:pt>
                <c:pt idx="14060">
                  <c:v>1366.5</c:v>
                </c:pt>
                <c:pt idx="14061">
                  <c:v>1366.60009765625</c:v>
                </c:pt>
                <c:pt idx="14062">
                  <c:v>1366.700073242188</c:v>
                </c:pt>
                <c:pt idx="14063">
                  <c:v>1366.800048828125</c:v>
                </c:pt>
                <c:pt idx="14064">
                  <c:v>1366.900024414062</c:v>
                </c:pt>
                <c:pt idx="14065">
                  <c:v>1367.0</c:v>
                </c:pt>
                <c:pt idx="14066">
                  <c:v>1367.10009765625</c:v>
                </c:pt>
                <c:pt idx="14067">
                  <c:v>1367.200073242188</c:v>
                </c:pt>
                <c:pt idx="14068">
                  <c:v>1367.300048828125</c:v>
                </c:pt>
                <c:pt idx="14069">
                  <c:v>1367.400024414062</c:v>
                </c:pt>
                <c:pt idx="14070">
                  <c:v>1367.5</c:v>
                </c:pt>
                <c:pt idx="14071">
                  <c:v>1367.60009765625</c:v>
                </c:pt>
                <c:pt idx="14072">
                  <c:v>1367.700073242188</c:v>
                </c:pt>
                <c:pt idx="14073">
                  <c:v>1367.800048828125</c:v>
                </c:pt>
                <c:pt idx="14074">
                  <c:v>1367.900024414062</c:v>
                </c:pt>
                <c:pt idx="14075">
                  <c:v>1368.0</c:v>
                </c:pt>
                <c:pt idx="14076">
                  <c:v>1368.10009765625</c:v>
                </c:pt>
                <c:pt idx="14077">
                  <c:v>1368.200073242188</c:v>
                </c:pt>
                <c:pt idx="14078">
                  <c:v>1368.300048828125</c:v>
                </c:pt>
                <c:pt idx="14079">
                  <c:v>1368.400024414062</c:v>
                </c:pt>
                <c:pt idx="14080">
                  <c:v>1368.5</c:v>
                </c:pt>
                <c:pt idx="14081">
                  <c:v>1368.60009765625</c:v>
                </c:pt>
                <c:pt idx="14082">
                  <c:v>1368.700073242188</c:v>
                </c:pt>
                <c:pt idx="14083">
                  <c:v>1368.800048828125</c:v>
                </c:pt>
                <c:pt idx="14084">
                  <c:v>1368.900024414062</c:v>
                </c:pt>
                <c:pt idx="14085">
                  <c:v>1369.0</c:v>
                </c:pt>
                <c:pt idx="14086">
                  <c:v>1369.10009765625</c:v>
                </c:pt>
                <c:pt idx="14087">
                  <c:v>1369.200073242188</c:v>
                </c:pt>
                <c:pt idx="14088">
                  <c:v>1369.300048828125</c:v>
                </c:pt>
                <c:pt idx="14089">
                  <c:v>1369.400024414062</c:v>
                </c:pt>
                <c:pt idx="14090">
                  <c:v>1369.5</c:v>
                </c:pt>
                <c:pt idx="14091">
                  <c:v>1369.60009765625</c:v>
                </c:pt>
                <c:pt idx="14092">
                  <c:v>1369.700073242188</c:v>
                </c:pt>
                <c:pt idx="14093">
                  <c:v>1369.800048828125</c:v>
                </c:pt>
                <c:pt idx="14094">
                  <c:v>1369.900024414062</c:v>
                </c:pt>
                <c:pt idx="14095">
                  <c:v>1370.0</c:v>
                </c:pt>
                <c:pt idx="14096">
                  <c:v>1370.10009765625</c:v>
                </c:pt>
                <c:pt idx="14097">
                  <c:v>1370.200073242188</c:v>
                </c:pt>
                <c:pt idx="14098">
                  <c:v>1370.300048828125</c:v>
                </c:pt>
                <c:pt idx="14099">
                  <c:v>1370.400024414062</c:v>
                </c:pt>
                <c:pt idx="14100">
                  <c:v>1370.5</c:v>
                </c:pt>
                <c:pt idx="14101">
                  <c:v>1370.60009765625</c:v>
                </c:pt>
                <c:pt idx="14102">
                  <c:v>1370.700073242188</c:v>
                </c:pt>
                <c:pt idx="14103">
                  <c:v>1370.800048828125</c:v>
                </c:pt>
                <c:pt idx="14104">
                  <c:v>1370.900024414062</c:v>
                </c:pt>
                <c:pt idx="14105">
                  <c:v>1371.0</c:v>
                </c:pt>
                <c:pt idx="14106">
                  <c:v>1371.10009765625</c:v>
                </c:pt>
                <c:pt idx="14107">
                  <c:v>1371.200073242188</c:v>
                </c:pt>
                <c:pt idx="14108">
                  <c:v>1371.300048828125</c:v>
                </c:pt>
                <c:pt idx="14109">
                  <c:v>1371.400024414062</c:v>
                </c:pt>
                <c:pt idx="14110">
                  <c:v>1371.5</c:v>
                </c:pt>
                <c:pt idx="14111">
                  <c:v>1371.60009765625</c:v>
                </c:pt>
                <c:pt idx="14112">
                  <c:v>1371.700073242188</c:v>
                </c:pt>
                <c:pt idx="14113">
                  <c:v>1371.800048828125</c:v>
                </c:pt>
                <c:pt idx="14114">
                  <c:v>1371.900024414062</c:v>
                </c:pt>
                <c:pt idx="14115">
                  <c:v>1372.0</c:v>
                </c:pt>
                <c:pt idx="14116">
                  <c:v>1372.10009765625</c:v>
                </c:pt>
                <c:pt idx="14117">
                  <c:v>1372.200073242188</c:v>
                </c:pt>
                <c:pt idx="14118">
                  <c:v>1372.300048828125</c:v>
                </c:pt>
                <c:pt idx="14119">
                  <c:v>1372.400024414062</c:v>
                </c:pt>
                <c:pt idx="14120">
                  <c:v>1372.5</c:v>
                </c:pt>
                <c:pt idx="14121">
                  <c:v>1372.60009765625</c:v>
                </c:pt>
                <c:pt idx="14122">
                  <c:v>1372.700073242188</c:v>
                </c:pt>
                <c:pt idx="14123">
                  <c:v>1372.800048828125</c:v>
                </c:pt>
                <c:pt idx="14124">
                  <c:v>1372.900024414062</c:v>
                </c:pt>
                <c:pt idx="14125">
                  <c:v>1373.0</c:v>
                </c:pt>
                <c:pt idx="14126">
                  <c:v>1373.10009765625</c:v>
                </c:pt>
                <c:pt idx="14127">
                  <c:v>1373.200073242188</c:v>
                </c:pt>
                <c:pt idx="14128">
                  <c:v>1373.300048828125</c:v>
                </c:pt>
                <c:pt idx="14129">
                  <c:v>1373.400024414062</c:v>
                </c:pt>
                <c:pt idx="14130">
                  <c:v>1373.5</c:v>
                </c:pt>
                <c:pt idx="14131">
                  <c:v>1373.60009765625</c:v>
                </c:pt>
                <c:pt idx="14132">
                  <c:v>1373.700073242188</c:v>
                </c:pt>
                <c:pt idx="14133">
                  <c:v>1373.800048828125</c:v>
                </c:pt>
                <c:pt idx="14134">
                  <c:v>1373.900024414062</c:v>
                </c:pt>
                <c:pt idx="14135">
                  <c:v>1374.0</c:v>
                </c:pt>
                <c:pt idx="14136">
                  <c:v>1374.10009765625</c:v>
                </c:pt>
                <c:pt idx="14137">
                  <c:v>1374.200073242188</c:v>
                </c:pt>
                <c:pt idx="14138">
                  <c:v>1374.300048828125</c:v>
                </c:pt>
                <c:pt idx="14139">
                  <c:v>1374.400024414062</c:v>
                </c:pt>
                <c:pt idx="14140">
                  <c:v>1374.5</c:v>
                </c:pt>
                <c:pt idx="14141">
                  <c:v>1374.60009765625</c:v>
                </c:pt>
                <c:pt idx="14142">
                  <c:v>1374.700073242188</c:v>
                </c:pt>
                <c:pt idx="14143">
                  <c:v>1374.800048828125</c:v>
                </c:pt>
                <c:pt idx="14144">
                  <c:v>1374.900024414062</c:v>
                </c:pt>
                <c:pt idx="14145">
                  <c:v>1375.0</c:v>
                </c:pt>
                <c:pt idx="14146">
                  <c:v>1375.10009765625</c:v>
                </c:pt>
                <c:pt idx="14147">
                  <c:v>1375.200073242188</c:v>
                </c:pt>
                <c:pt idx="14148">
                  <c:v>1375.300048828125</c:v>
                </c:pt>
                <c:pt idx="14149">
                  <c:v>1375.400024414062</c:v>
                </c:pt>
                <c:pt idx="14150">
                  <c:v>1375.5</c:v>
                </c:pt>
                <c:pt idx="14151">
                  <c:v>1375.60009765625</c:v>
                </c:pt>
                <c:pt idx="14152">
                  <c:v>1375.700073242188</c:v>
                </c:pt>
                <c:pt idx="14153">
                  <c:v>1375.800048828125</c:v>
                </c:pt>
                <c:pt idx="14154">
                  <c:v>1375.900024414062</c:v>
                </c:pt>
                <c:pt idx="14155">
                  <c:v>1376.0</c:v>
                </c:pt>
                <c:pt idx="14156">
                  <c:v>1376.10009765625</c:v>
                </c:pt>
                <c:pt idx="14157">
                  <c:v>1376.200073242188</c:v>
                </c:pt>
                <c:pt idx="14158">
                  <c:v>1376.300048828125</c:v>
                </c:pt>
                <c:pt idx="14159">
                  <c:v>1376.400024414062</c:v>
                </c:pt>
                <c:pt idx="14160">
                  <c:v>1376.5</c:v>
                </c:pt>
                <c:pt idx="14161">
                  <c:v>1376.60009765625</c:v>
                </c:pt>
                <c:pt idx="14162">
                  <c:v>1376.700073242188</c:v>
                </c:pt>
                <c:pt idx="14163">
                  <c:v>1376.800048828125</c:v>
                </c:pt>
                <c:pt idx="14164">
                  <c:v>1376.900024414062</c:v>
                </c:pt>
                <c:pt idx="14165">
                  <c:v>1377.0</c:v>
                </c:pt>
                <c:pt idx="14166">
                  <c:v>1377.10009765625</c:v>
                </c:pt>
                <c:pt idx="14167">
                  <c:v>1377.200073242188</c:v>
                </c:pt>
                <c:pt idx="14168">
                  <c:v>1377.300048828125</c:v>
                </c:pt>
                <c:pt idx="14169">
                  <c:v>1377.400024414062</c:v>
                </c:pt>
                <c:pt idx="14170">
                  <c:v>1377.5</c:v>
                </c:pt>
                <c:pt idx="14171">
                  <c:v>1377.60009765625</c:v>
                </c:pt>
                <c:pt idx="14172">
                  <c:v>1377.700073242188</c:v>
                </c:pt>
                <c:pt idx="14173">
                  <c:v>1377.800048828125</c:v>
                </c:pt>
                <c:pt idx="14174">
                  <c:v>1377.900024414062</c:v>
                </c:pt>
                <c:pt idx="14175">
                  <c:v>1378.0</c:v>
                </c:pt>
                <c:pt idx="14176">
                  <c:v>1378.10009765625</c:v>
                </c:pt>
                <c:pt idx="14177">
                  <c:v>1378.200073242188</c:v>
                </c:pt>
                <c:pt idx="14178">
                  <c:v>1378.300048828125</c:v>
                </c:pt>
                <c:pt idx="14179">
                  <c:v>1378.400024414062</c:v>
                </c:pt>
                <c:pt idx="14180">
                  <c:v>1378.5</c:v>
                </c:pt>
                <c:pt idx="14181">
                  <c:v>1378.60009765625</c:v>
                </c:pt>
                <c:pt idx="14182">
                  <c:v>1378.700073242188</c:v>
                </c:pt>
                <c:pt idx="14183">
                  <c:v>1378.800048828125</c:v>
                </c:pt>
                <c:pt idx="14184">
                  <c:v>1378.900024414062</c:v>
                </c:pt>
                <c:pt idx="14185">
                  <c:v>1379.0</c:v>
                </c:pt>
                <c:pt idx="14186">
                  <c:v>1379.10009765625</c:v>
                </c:pt>
                <c:pt idx="14187">
                  <c:v>1379.200073242188</c:v>
                </c:pt>
                <c:pt idx="14188">
                  <c:v>1379.300048828125</c:v>
                </c:pt>
                <c:pt idx="14189">
                  <c:v>1379.400024414062</c:v>
                </c:pt>
                <c:pt idx="14190">
                  <c:v>1379.5</c:v>
                </c:pt>
                <c:pt idx="14191">
                  <c:v>1379.60009765625</c:v>
                </c:pt>
                <c:pt idx="14192">
                  <c:v>1379.700073242188</c:v>
                </c:pt>
                <c:pt idx="14193">
                  <c:v>1379.800048828125</c:v>
                </c:pt>
                <c:pt idx="14194">
                  <c:v>1379.900024414062</c:v>
                </c:pt>
                <c:pt idx="14195">
                  <c:v>1380.0</c:v>
                </c:pt>
                <c:pt idx="14196">
                  <c:v>1380.10009765625</c:v>
                </c:pt>
                <c:pt idx="14197">
                  <c:v>1380.200073242188</c:v>
                </c:pt>
                <c:pt idx="14198">
                  <c:v>1380.300048828125</c:v>
                </c:pt>
                <c:pt idx="14199">
                  <c:v>1380.400024414062</c:v>
                </c:pt>
                <c:pt idx="14200">
                  <c:v>1380.5</c:v>
                </c:pt>
                <c:pt idx="14201">
                  <c:v>1380.60009765625</c:v>
                </c:pt>
                <c:pt idx="14202">
                  <c:v>1380.700073242188</c:v>
                </c:pt>
                <c:pt idx="14203">
                  <c:v>1380.800048828125</c:v>
                </c:pt>
                <c:pt idx="14204">
                  <c:v>1380.900024414062</c:v>
                </c:pt>
                <c:pt idx="14205">
                  <c:v>1381.0</c:v>
                </c:pt>
                <c:pt idx="14206">
                  <c:v>1381.10009765625</c:v>
                </c:pt>
                <c:pt idx="14207">
                  <c:v>1381.200073242188</c:v>
                </c:pt>
                <c:pt idx="14208">
                  <c:v>1381.300048828125</c:v>
                </c:pt>
                <c:pt idx="14209">
                  <c:v>1381.400024414062</c:v>
                </c:pt>
                <c:pt idx="14210">
                  <c:v>1381.5</c:v>
                </c:pt>
                <c:pt idx="14211">
                  <c:v>1381.60009765625</c:v>
                </c:pt>
                <c:pt idx="14212">
                  <c:v>1381.700073242188</c:v>
                </c:pt>
                <c:pt idx="14213">
                  <c:v>1381.800048828125</c:v>
                </c:pt>
                <c:pt idx="14214">
                  <c:v>1381.900024414062</c:v>
                </c:pt>
                <c:pt idx="14215">
                  <c:v>1382.0</c:v>
                </c:pt>
                <c:pt idx="14216">
                  <c:v>1382.10009765625</c:v>
                </c:pt>
                <c:pt idx="14217">
                  <c:v>1382.200073242188</c:v>
                </c:pt>
                <c:pt idx="14218">
                  <c:v>1382.300048828125</c:v>
                </c:pt>
                <c:pt idx="14219">
                  <c:v>1382.400024414062</c:v>
                </c:pt>
                <c:pt idx="14220">
                  <c:v>1382.5</c:v>
                </c:pt>
                <c:pt idx="14221">
                  <c:v>1382.60009765625</c:v>
                </c:pt>
                <c:pt idx="14222">
                  <c:v>1382.700073242188</c:v>
                </c:pt>
                <c:pt idx="14223">
                  <c:v>1382.800048828125</c:v>
                </c:pt>
                <c:pt idx="14224">
                  <c:v>1382.900024414062</c:v>
                </c:pt>
                <c:pt idx="14225">
                  <c:v>1383.0</c:v>
                </c:pt>
                <c:pt idx="14226">
                  <c:v>1383.10009765625</c:v>
                </c:pt>
                <c:pt idx="14227">
                  <c:v>1383.200073242188</c:v>
                </c:pt>
                <c:pt idx="14228">
                  <c:v>1383.300048828125</c:v>
                </c:pt>
                <c:pt idx="14229">
                  <c:v>1383.400024414062</c:v>
                </c:pt>
                <c:pt idx="14230">
                  <c:v>1383.5</c:v>
                </c:pt>
                <c:pt idx="14231">
                  <c:v>1383.60009765625</c:v>
                </c:pt>
                <c:pt idx="14232">
                  <c:v>1383.700073242188</c:v>
                </c:pt>
                <c:pt idx="14233">
                  <c:v>1383.800048828125</c:v>
                </c:pt>
                <c:pt idx="14234">
                  <c:v>1383.900024414062</c:v>
                </c:pt>
                <c:pt idx="14235">
                  <c:v>1384.0</c:v>
                </c:pt>
                <c:pt idx="14236">
                  <c:v>1384.10009765625</c:v>
                </c:pt>
                <c:pt idx="14237">
                  <c:v>1384.200073242188</c:v>
                </c:pt>
                <c:pt idx="14238">
                  <c:v>1384.300048828125</c:v>
                </c:pt>
                <c:pt idx="14239">
                  <c:v>1384.400024414062</c:v>
                </c:pt>
                <c:pt idx="14240">
                  <c:v>1384.5</c:v>
                </c:pt>
                <c:pt idx="14241">
                  <c:v>1384.60009765625</c:v>
                </c:pt>
                <c:pt idx="14242">
                  <c:v>1384.700073242188</c:v>
                </c:pt>
                <c:pt idx="14243">
                  <c:v>1384.800048828125</c:v>
                </c:pt>
                <c:pt idx="14244">
                  <c:v>1384.900024414062</c:v>
                </c:pt>
                <c:pt idx="14245">
                  <c:v>1385.0</c:v>
                </c:pt>
                <c:pt idx="14246">
                  <c:v>1385.10009765625</c:v>
                </c:pt>
                <c:pt idx="14247">
                  <c:v>1385.200073242188</c:v>
                </c:pt>
                <c:pt idx="14248">
                  <c:v>1385.300048828125</c:v>
                </c:pt>
                <c:pt idx="14249">
                  <c:v>1385.400024414062</c:v>
                </c:pt>
                <c:pt idx="14250">
                  <c:v>1385.5</c:v>
                </c:pt>
                <c:pt idx="14251">
                  <c:v>1385.60009765625</c:v>
                </c:pt>
                <c:pt idx="14252">
                  <c:v>1385.700073242188</c:v>
                </c:pt>
                <c:pt idx="14253">
                  <c:v>1385.800048828125</c:v>
                </c:pt>
                <c:pt idx="14254">
                  <c:v>1385.900024414062</c:v>
                </c:pt>
                <c:pt idx="14255">
                  <c:v>1386.0</c:v>
                </c:pt>
                <c:pt idx="14256">
                  <c:v>1386.10009765625</c:v>
                </c:pt>
                <c:pt idx="14257">
                  <c:v>1386.200073242188</c:v>
                </c:pt>
                <c:pt idx="14258">
                  <c:v>1386.300048828125</c:v>
                </c:pt>
                <c:pt idx="14259">
                  <c:v>1386.400024414062</c:v>
                </c:pt>
                <c:pt idx="14260">
                  <c:v>1386.5</c:v>
                </c:pt>
                <c:pt idx="14261">
                  <c:v>1386.60009765625</c:v>
                </c:pt>
                <c:pt idx="14262">
                  <c:v>1386.700073242188</c:v>
                </c:pt>
                <c:pt idx="14263">
                  <c:v>1386.800048828125</c:v>
                </c:pt>
                <c:pt idx="14264">
                  <c:v>1386.900024414062</c:v>
                </c:pt>
                <c:pt idx="14265">
                  <c:v>1387.0</c:v>
                </c:pt>
                <c:pt idx="14266">
                  <c:v>1387.10009765625</c:v>
                </c:pt>
                <c:pt idx="14267">
                  <c:v>1387.200073242188</c:v>
                </c:pt>
                <c:pt idx="14268">
                  <c:v>1387.300048828125</c:v>
                </c:pt>
                <c:pt idx="14269">
                  <c:v>1387.400024414062</c:v>
                </c:pt>
                <c:pt idx="14270">
                  <c:v>1387.5</c:v>
                </c:pt>
                <c:pt idx="14271">
                  <c:v>1387.60009765625</c:v>
                </c:pt>
                <c:pt idx="14272">
                  <c:v>1387.700073242188</c:v>
                </c:pt>
                <c:pt idx="14273">
                  <c:v>1387.800048828125</c:v>
                </c:pt>
                <c:pt idx="14274">
                  <c:v>1387.900024414062</c:v>
                </c:pt>
                <c:pt idx="14275">
                  <c:v>1388.0</c:v>
                </c:pt>
                <c:pt idx="14276">
                  <c:v>1388.10009765625</c:v>
                </c:pt>
                <c:pt idx="14277">
                  <c:v>1388.200073242188</c:v>
                </c:pt>
                <c:pt idx="14278">
                  <c:v>1388.300048828125</c:v>
                </c:pt>
                <c:pt idx="14279">
                  <c:v>1388.400024414062</c:v>
                </c:pt>
                <c:pt idx="14280">
                  <c:v>1388.5</c:v>
                </c:pt>
                <c:pt idx="14281">
                  <c:v>1388.60009765625</c:v>
                </c:pt>
                <c:pt idx="14282">
                  <c:v>1388.700073242188</c:v>
                </c:pt>
                <c:pt idx="14283">
                  <c:v>1388.800048828125</c:v>
                </c:pt>
                <c:pt idx="14284">
                  <c:v>1388.900024414062</c:v>
                </c:pt>
                <c:pt idx="14285">
                  <c:v>1389.0</c:v>
                </c:pt>
                <c:pt idx="14286">
                  <c:v>1389.10009765625</c:v>
                </c:pt>
                <c:pt idx="14287">
                  <c:v>1389.200073242188</c:v>
                </c:pt>
                <c:pt idx="14288">
                  <c:v>1389.300048828125</c:v>
                </c:pt>
                <c:pt idx="14289">
                  <c:v>1389.400024414062</c:v>
                </c:pt>
                <c:pt idx="14290">
                  <c:v>1389.5</c:v>
                </c:pt>
                <c:pt idx="14291">
                  <c:v>1389.60009765625</c:v>
                </c:pt>
                <c:pt idx="14292">
                  <c:v>1389.700073242188</c:v>
                </c:pt>
                <c:pt idx="14293">
                  <c:v>1389.800048828125</c:v>
                </c:pt>
                <c:pt idx="14294">
                  <c:v>1389.900024414062</c:v>
                </c:pt>
                <c:pt idx="14295">
                  <c:v>1390.0</c:v>
                </c:pt>
              </c:numCache>
            </c:numRef>
          </c:xVal>
          <c:yVal>
            <c:numRef>
              <c:f>Sheet1!$B$2:$B$14297</c:f>
              <c:numCache>
                <c:formatCode>General</c:formatCode>
                <c:ptCount val="14296"/>
                <c:pt idx="413">
                  <c:v>-2.347100285336637</c:v>
                </c:pt>
                <c:pt idx="414">
                  <c:v>-2.319669448850618</c:v>
                </c:pt>
                <c:pt idx="415">
                  <c:v>-2.018999790954695</c:v>
                </c:pt>
                <c:pt idx="416">
                  <c:v>-1.852727101137134</c:v>
                </c:pt>
                <c:pt idx="417">
                  <c:v>-1.631100440979935</c:v>
                </c:pt>
                <c:pt idx="418">
                  <c:v>-1.533112274933956</c:v>
                </c:pt>
                <c:pt idx="419">
                  <c:v>-1.371500102231948</c:v>
                </c:pt>
                <c:pt idx="420">
                  <c:v>-1.371500102231948</c:v>
                </c:pt>
                <c:pt idx="421">
                  <c:v>-1.090012434386154</c:v>
                </c:pt>
                <c:pt idx="422">
                  <c:v>-1.050899780275358</c:v>
                </c:pt>
                <c:pt idx="423">
                  <c:v>-1.124405204012874</c:v>
                </c:pt>
                <c:pt idx="424">
                  <c:v>-1.150006642914377</c:v>
                </c:pt>
                <c:pt idx="425">
                  <c:v>-1.069800192261027</c:v>
                </c:pt>
                <c:pt idx="426">
                  <c:v>-1.103502283476701</c:v>
                </c:pt>
                <c:pt idx="427">
                  <c:v>-0.991499768828362</c:v>
                </c:pt>
                <c:pt idx="428">
                  <c:v>-0.940101448821224</c:v>
                </c:pt>
                <c:pt idx="429">
                  <c:v>-0.872404994966928</c:v>
                </c:pt>
                <c:pt idx="430">
                  <c:v>-0.851600102996599</c:v>
                </c:pt>
                <c:pt idx="431">
                  <c:v>-0.875100139619462</c:v>
                </c:pt>
                <c:pt idx="432">
                  <c:v>-0.815599921417743</c:v>
                </c:pt>
                <c:pt idx="433">
                  <c:v>-0.788001459502993</c:v>
                </c:pt>
                <c:pt idx="434">
                  <c:v>-0.819900056460028</c:v>
                </c:pt>
                <c:pt idx="435">
                  <c:v>-0.805899789429532</c:v>
                </c:pt>
                <c:pt idx="436">
                  <c:v>-0.796401885985688</c:v>
                </c:pt>
                <c:pt idx="437">
                  <c:v>-0.766299917602737</c:v>
                </c:pt>
                <c:pt idx="438">
                  <c:v>-0.741201651762822</c:v>
                </c:pt>
                <c:pt idx="439">
                  <c:v>-0.725501110075129</c:v>
                </c:pt>
                <c:pt idx="440">
                  <c:v>-0.704899794767698</c:v>
                </c:pt>
                <c:pt idx="441">
                  <c:v>-0.694700326537714</c:v>
                </c:pt>
                <c:pt idx="442">
                  <c:v>-0.671899827575544</c:v>
                </c:pt>
                <c:pt idx="443">
                  <c:v>-0.667100634003873</c:v>
                </c:pt>
                <c:pt idx="444">
                  <c:v>-0.676999996951054</c:v>
                </c:pt>
                <c:pt idx="445">
                  <c:v>-0.67420001831124</c:v>
                </c:pt>
                <c:pt idx="446">
                  <c:v>-0.660100955203234</c:v>
                </c:pt>
                <c:pt idx="447">
                  <c:v>-0.653699893187877</c:v>
                </c:pt>
                <c:pt idx="448">
                  <c:v>-0.657000328064896</c:v>
                </c:pt>
                <c:pt idx="449">
                  <c:v>-0.651899999236775</c:v>
                </c:pt>
                <c:pt idx="450">
                  <c:v>-0.629899771120108</c:v>
                </c:pt>
                <c:pt idx="451">
                  <c:v>-0.621300360107852</c:v>
                </c:pt>
                <c:pt idx="452">
                  <c:v>-0.620400043488189</c:v>
                </c:pt>
                <c:pt idx="453">
                  <c:v>-0.614100070954009</c:v>
                </c:pt>
                <c:pt idx="454">
                  <c:v>-0.610700300600001</c:v>
                </c:pt>
                <c:pt idx="455">
                  <c:v>-0.606999842075311</c:v>
                </c:pt>
                <c:pt idx="456">
                  <c:v>-0.604100566863053</c:v>
                </c:pt>
                <c:pt idx="457">
                  <c:v>-0.598599782562815</c:v>
                </c:pt>
                <c:pt idx="458">
                  <c:v>-0.593500365448563</c:v>
                </c:pt>
                <c:pt idx="459">
                  <c:v>-0.578900568390963</c:v>
                </c:pt>
                <c:pt idx="460">
                  <c:v>-0.572900055696664</c:v>
                </c:pt>
                <c:pt idx="461">
                  <c:v>-0.561600521086803</c:v>
                </c:pt>
                <c:pt idx="462">
                  <c:v>-0.548700071714848</c:v>
                </c:pt>
                <c:pt idx="463">
                  <c:v>-0.541400099180464</c:v>
                </c:pt>
                <c:pt idx="464">
                  <c:v>-0.536400404358574</c:v>
                </c:pt>
                <c:pt idx="465">
                  <c:v>-0.53340022354314</c:v>
                </c:pt>
                <c:pt idx="466">
                  <c:v>-0.531300024413213</c:v>
                </c:pt>
                <c:pt idx="467">
                  <c:v>-0.529700184633839</c:v>
                </c:pt>
                <c:pt idx="468">
                  <c:v>-0.529699994658586</c:v>
                </c:pt>
                <c:pt idx="469">
                  <c:v>-0.529599934387079</c:v>
                </c:pt>
                <c:pt idx="470">
                  <c:v>-0.525800224302657</c:v>
                </c:pt>
                <c:pt idx="471">
                  <c:v>-0.521600251769996</c:v>
                </c:pt>
                <c:pt idx="472">
                  <c:v>-0.516100001528685</c:v>
                </c:pt>
                <c:pt idx="473">
                  <c:v>-0.5097004333511</c:v>
                </c:pt>
                <c:pt idx="474">
                  <c:v>-0.503600186155381</c:v>
                </c:pt>
                <c:pt idx="475">
                  <c:v>-0.494900150297326</c:v>
                </c:pt>
                <c:pt idx="476">
                  <c:v>-0.492800307463767</c:v>
                </c:pt>
                <c:pt idx="477">
                  <c:v>-0.489699779511284</c:v>
                </c:pt>
                <c:pt idx="478">
                  <c:v>-0.484000226591888</c:v>
                </c:pt>
                <c:pt idx="479">
                  <c:v>-0.480400251009996</c:v>
                </c:pt>
                <c:pt idx="480">
                  <c:v>-0.478300079346809</c:v>
                </c:pt>
                <c:pt idx="481">
                  <c:v>-0.477700028230174</c:v>
                </c:pt>
                <c:pt idx="482">
                  <c:v>-0.469899916839495</c:v>
                </c:pt>
                <c:pt idx="483">
                  <c:v>-0.466800001526281</c:v>
                </c:pt>
                <c:pt idx="484">
                  <c:v>-0.461700297546486</c:v>
                </c:pt>
                <c:pt idx="485">
                  <c:v>-0.456300186157023</c:v>
                </c:pt>
                <c:pt idx="486">
                  <c:v>-0.446500292207929</c:v>
                </c:pt>
                <c:pt idx="487">
                  <c:v>-0.439500117496209</c:v>
                </c:pt>
                <c:pt idx="488">
                  <c:v>-0.433300277712988</c:v>
                </c:pt>
                <c:pt idx="489">
                  <c:v>-0.432500096896547</c:v>
                </c:pt>
                <c:pt idx="490">
                  <c:v>-0.424000057981175</c:v>
                </c:pt>
                <c:pt idx="491">
                  <c:v>-0.421200212098483</c:v>
                </c:pt>
                <c:pt idx="492">
                  <c:v>-0.41839981994417</c:v>
                </c:pt>
                <c:pt idx="493">
                  <c:v>-0.4192998199469</c:v>
                </c:pt>
                <c:pt idx="494">
                  <c:v>-0.413000052642019</c:v>
                </c:pt>
                <c:pt idx="495">
                  <c:v>-0.410399865722866</c:v>
                </c:pt>
                <c:pt idx="496">
                  <c:v>-0.407500300600077</c:v>
                </c:pt>
                <c:pt idx="497">
                  <c:v>-0.406400044252223</c:v>
                </c:pt>
                <c:pt idx="498">
                  <c:v>-0.400300482178864</c:v>
                </c:pt>
                <c:pt idx="499">
                  <c:v>-0.397700159457599</c:v>
                </c:pt>
                <c:pt idx="500">
                  <c:v>-0.392199773406901</c:v>
                </c:pt>
                <c:pt idx="501">
                  <c:v>-0.384000413516333</c:v>
                </c:pt>
                <c:pt idx="502">
                  <c:v>-0.378900102994521</c:v>
                </c:pt>
                <c:pt idx="503">
                  <c:v>-0.374999982454028</c:v>
                </c:pt>
                <c:pt idx="504">
                  <c:v>-0.36720000686546</c:v>
                </c:pt>
                <c:pt idx="505">
                  <c:v>-0.358300191499438</c:v>
                </c:pt>
                <c:pt idx="506">
                  <c:v>-0.355600080107251</c:v>
                </c:pt>
                <c:pt idx="507">
                  <c:v>-0.348700032045599</c:v>
                </c:pt>
                <c:pt idx="508">
                  <c:v>-0.343200334165886</c:v>
                </c:pt>
                <c:pt idx="509">
                  <c:v>-0.339300008392456</c:v>
                </c:pt>
                <c:pt idx="510">
                  <c:v>-0.331199966429267</c:v>
                </c:pt>
                <c:pt idx="511">
                  <c:v>-0.328100057220581</c:v>
                </c:pt>
                <c:pt idx="512">
                  <c:v>-0.325600012205541</c:v>
                </c:pt>
                <c:pt idx="513">
                  <c:v>-0.317100042724633</c:v>
                </c:pt>
                <c:pt idx="514">
                  <c:v>-0.313200061034877</c:v>
                </c:pt>
                <c:pt idx="515">
                  <c:v>-0.309099874117237</c:v>
                </c:pt>
                <c:pt idx="516">
                  <c:v>-0.309200154875725</c:v>
                </c:pt>
                <c:pt idx="517">
                  <c:v>-0.307599901581852</c:v>
                </c:pt>
                <c:pt idx="518">
                  <c:v>-0.302900131224305</c:v>
                </c:pt>
                <c:pt idx="519">
                  <c:v>-0.295800010684616</c:v>
                </c:pt>
                <c:pt idx="520">
                  <c:v>-0.293199826810451</c:v>
                </c:pt>
                <c:pt idx="521">
                  <c:v>-0.291700318910443</c:v>
                </c:pt>
                <c:pt idx="522">
                  <c:v>-0.29079992980769</c:v>
                </c:pt>
                <c:pt idx="523">
                  <c:v>-0.285900225830119</c:v>
                </c:pt>
                <c:pt idx="524">
                  <c:v>-0.283600234986807</c:v>
                </c:pt>
                <c:pt idx="525">
                  <c:v>-0.280199978638848</c:v>
                </c:pt>
                <c:pt idx="526">
                  <c:v>-0.276600066375977</c:v>
                </c:pt>
                <c:pt idx="527">
                  <c:v>-0.27220003356706</c:v>
                </c:pt>
                <c:pt idx="528">
                  <c:v>-0.267300477600657</c:v>
                </c:pt>
                <c:pt idx="529">
                  <c:v>-0.264300230406661</c:v>
                </c:pt>
                <c:pt idx="530">
                  <c:v>-0.26179999237138</c:v>
                </c:pt>
                <c:pt idx="531">
                  <c:v>-0.258200089261663</c:v>
                </c:pt>
                <c:pt idx="532">
                  <c:v>-0.255100041198602</c:v>
                </c:pt>
                <c:pt idx="533">
                  <c:v>-0.248300482180639</c:v>
                </c:pt>
                <c:pt idx="534">
                  <c:v>-0.246000017548795</c:v>
                </c:pt>
                <c:pt idx="535">
                  <c:v>-0.242399978636968</c:v>
                </c:pt>
                <c:pt idx="536">
                  <c:v>-0.244700199127692</c:v>
                </c:pt>
                <c:pt idx="537">
                  <c:v>-0.237599894713639</c:v>
                </c:pt>
                <c:pt idx="538">
                  <c:v>-0.232000263215014</c:v>
                </c:pt>
                <c:pt idx="539">
                  <c:v>-0.228299934387906</c:v>
                </c:pt>
                <c:pt idx="540">
                  <c:v>-0.223300022124022</c:v>
                </c:pt>
                <c:pt idx="541">
                  <c:v>-0.213600257873622</c:v>
                </c:pt>
                <c:pt idx="542">
                  <c:v>-0.212299793241982</c:v>
                </c:pt>
                <c:pt idx="543">
                  <c:v>-0.21020016174225</c:v>
                </c:pt>
                <c:pt idx="544">
                  <c:v>-0.20060005951018</c:v>
                </c:pt>
                <c:pt idx="545">
                  <c:v>-0.189500026703172</c:v>
                </c:pt>
                <c:pt idx="546">
                  <c:v>-0.185700325775542</c:v>
                </c:pt>
                <c:pt idx="547">
                  <c:v>-0.183300066375523</c:v>
                </c:pt>
                <c:pt idx="548">
                  <c:v>-0.177000444033183</c:v>
                </c:pt>
                <c:pt idx="549">
                  <c:v>-0.170600474550156</c:v>
                </c:pt>
                <c:pt idx="550">
                  <c:v>-0.165600082400488</c:v>
                </c:pt>
                <c:pt idx="551">
                  <c:v>-0.159600173188664</c:v>
                </c:pt>
                <c:pt idx="552">
                  <c:v>-0.152600134279055</c:v>
                </c:pt>
                <c:pt idx="553">
                  <c:v>-0.148600016786077</c:v>
                </c:pt>
                <c:pt idx="554">
                  <c:v>-0.138600397491246</c:v>
                </c:pt>
                <c:pt idx="555">
                  <c:v>-0.129899824525637</c:v>
                </c:pt>
                <c:pt idx="556">
                  <c:v>-0.121800202177837</c:v>
                </c:pt>
                <c:pt idx="557">
                  <c:v>-0.11399981613431</c:v>
                </c:pt>
                <c:pt idx="558">
                  <c:v>-0.108900377654209</c:v>
                </c:pt>
                <c:pt idx="559">
                  <c:v>-0.105199994661234</c:v>
                </c:pt>
                <c:pt idx="560">
                  <c:v>-0.095900170133973</c:v>
                </c:pt>
                <c:pt idx="561">
                  <c:v>-0.0905002037070517</c:v>
                </c:pt>
                <c:pt idx="562">
                  <c:v>-0.0887998146063182</c:v>
                </c:pt>
                <c:pt idx="563">
                  <c:v>-0.0837998207098281</c:v>
                </c:pt>
                <c:pt idx="564">
                  <c:v>-0.0830999778736441</c:v>
                </c:pt>
                <c:pt idx="565">
                  <c:v>-0.0825001953126048</c:v>
                </c:pt>
                <c:pt idx="566">
                  <c:v>-0.0811998603821849</c:v>
                </c:pt>
                <c:pt idx="567">
                  <c:v>-0.0797998725902289</c:v>
                </c:pt>
                <c:pt idx="568">
                  <c:v>-0.0764004463198944</c:v>
                </c:pt>
                <c:pt idx="569">
                  <c:v>-0.0737000480658025</c:v>
                </c:pt>
                <c:pt idx="570">
                  <c:v>-0.0665000122062338</c:v>
                </c:pt>
                <c:pt idx="571">
                  <c:v>-0.061700106049102</c:v>
                </c:pt>
                <c:pt idx="572">
                  <c:v>-0.0548001968381868</c:v>
                </c:pt>
                <c:pt idx="573">
                  <c:v>-0.0489000099187251</c:v>
                </c:pt>
                <c:pt idx="574">
                  <c:v>-0.0449003784196975</c:v>
                </c:pt>
                <c:pt idx="575">
                  <c:v>-0.039999922944844</c:v>
                </c:pt>
                <c:pt idx="576">
                  <c:v>-0.0336000892639277</c:v>
                </c:pt>
                <c:pt idx="577">
                  <c:v>-0.0268999839790922</c:v>
                </c:pt>
                <c:pt idx="578">
                  <c:v>-0.0179000808711862</c:v>
                </c:pt>
                <c:pt idx="579">
                  <c:v>-0.0152003707880795</c:v>
                </c:pt>
                <c:pt idx="580">
                  <c:v>-0.0101999214166426</c:v>
                </c:pt>
                <c:pt idx="581">
                  <c:v>-0.00730014190776274</c:v>
                </c:pt>
                <c:pt idx="582">
                  <c:v>-0.0061000244168099</c:v>
                </c:pt>
                <c:pt idx="583">
                  <c:v>0.000499881742143771</c:v>
                </c:pt>
                <c:pt idx="584">
                  <c:v>0.00719985732939676</c:v>
                </c:pt>
                <c:pt idx="585">
                  <c:v>0.0128002311685123</c:v>
                </c:pt>
                <c:pt idx="586">
                  <c:v>0.0146000076274504</c:v>
                </c:pt>
                <c:pt idx="587">
                  <c:v>0.0213000434887363</c:v>
                </c:pt>
                <c:pt idx="588">
                  <c:v>0.0234000282289344</c:v>
                </c:pt>
                <c:pt idx="589">
                  <c:v>0.0304999465952278</c:v>
                </c:pt>
                <c:pt idx="590">
                  <c:v>0.0404999221791513</c:v>
                </c:pt>
                <c:pt idx="591">
                  <c:v>0.0494995536791976</c:v>
                </c:pt>
                <c:pt idx="592">
                  <c:v>0.0568998733506305</c:v>
                </c:pt>
                <c:pt idx="593">
                  <c:v>0.0607998489394959</c:v>
                </c:pt>
                <c:pt idx="594">
                  <c:v>0.0672996765133575</c:v>
                </c:pt>
                <c:pt idx="595">
                  <c:v>0.0758001228350622</c:v>
                </c:pt>
                <c:pt idx="596">
                  <c:v>0.0835998329166614</c:v>
                </c:pt>
                <c:pt idx="597">
                  <c:v>0.093900080108142</c:v>
                </c:pt>
                <c:pt idx="598">
                  <c:v>0.0954000015262863</c:v>
                </c:pt>
                <c:pt idx="599">
                  <c:v>0.098599787139392</c:v>
                </c:pt>
                <c:pt idx="600">
                  <c:v>0.10720022735768</c:v>
                </c:pt>
                <c:pt idx="601">
                  <c:v>0.111799925231026</c:v>
                </c:pt>
                <c:pt idx="602">
                  <c:v>0.112999777222285</c:v>
                </c:pt>
                <c:pt idx="603">
                  <c:v>0.121699737544986</c:v>
                </c:pt>
                <c:pt idx="604">
                  <c:v>0.124799722289026</c:v>
                </c:pt>
                <c:pt idx="605">
                  <c:v>0.127700114440813</c:v>
                </c:pt>
                <c:pt idx="606">
                  <c:v>0.127500038910512</c:v>
                </c:pt>
                <c:pt idx="607">
                  <c:v>0.131100020596932</c:v>
                </c:pt>
                <c:pt idx="608">
                  <c:v>0.135999857331626</c:v>
                </c:pt>
                <c:pt idx="609">
                  <c:v>0.138400056457613</c:v>
                </c:pt>
                <c:pt idx="610">
                  <c:v>0.13949997787131</c:v>
                </c:pt>
                <c:pt idx="611">
                  <c:v>0.14719954300017</c:v>
                </c:pt>
                <c:pt idx="612">
                  <c:v>0.15059993515024</c:v>
                </c:pt>
                <c:pt idx="613">
                  <c:v>0.155299983216537</c:v>
                </c:pt>
                <c:pt idx="614">
                  <c:v>0.160799614714051</c:v>
                </c:pt>
                <c:pt idx="615">
                  <c:v>0.165900139618316</c:v>
                </c:pt>
                <c:pt idx="616">
                  <c:v>0.168299786375428</c:v>
                </c:pt>
                <c:pt idx="617">
                  <c:v>0.171800039672235</c:v>
                </c:pt>
                <c:pt idx="618">
                  <c:v>0.174199882509129</c:v>
                </c:pt>
                <c:pt idx="619">
                  <c:v>0.176699996947718</c:v>
                </c:pt>
                <c:pt idx="620">
                  <c:v>0.179300051117025</c:v>
                </c:pt>
                <c:pt idx="621">
                  <c:v>0.181699764252698</c:v>
                </c:pt>
                <c:pt idx="622">
                  <c:v>0.185200077816262</c:v>
                </c:pt>
                <c:pt idx="623">
                  <c:v>0.191599576566659</c:v>
                </c:pt>
                <c:pt idx="624">
                  <c:v>0.199299887080997</c:v>
                </c:pt>
                <c:pt idx="625">
                  <c:v>0.210300143433415</c:v>
                </c:pt>
                <c:pt idx="626">
                  <c:v>0.218399781035259</c:v>
                </c:pt>
                <c:pt idx="627">
                  <c:v>0.228300016020512</c:v>
                </c:pt>
                <c:pt idx="628">
                  <c:v>0.237799578095292</c:v>
                </c:pt>
                <c:pt idx="629">
                  <c:v>0.241099894712534</c:v>
                </c:pt>
                <c:pt idx="630">
                  <c:v>0.2498000663727</c:v>
                </c:pt>
                <c:pt idx="631">
                  <c:v>0.250799918365374</c:v>
                </c:pt>
                <c:pt idx="632">
                  <c:v>0.256399969479389</c:v>
                </c:pt>
                <c:pt idx="633">
                  <c:v>0.262799673459085</c:v>
                </c:pt>
                <c:pt idx="634">
                  <c:v>0.268999582669494</c:v>
                </c:pt>
                <c:pt idx="635">
                  <c:v>0.271800047303259</c:v>
                </c:pt>
                <c:pt idx="636">
                  <c:v>0.280799950411165</c:v>
                </c:pt>
                <c:pt idx="637">
                  <c:v>0.287599992370815</c:v>
                </c:pt>
                <c:pt idx="638">
                  <c:v>0.294499835203169</c:v>
                </c:pt>
                <c:pt idx="639">
                  <c:v>0.301399946591118</c:v>
                </c:pt>
                <c:pt idx="640">
                  <c:v>0.306399861907266</c:v>
                </c:pt>
                <c:pt idx="641">
                  <c:v>0.307200338746043</c:v>
                </c:pt>
                <c:pt idx="642">
                  <c:v>0.31699963531355</c:v>
                </c:pt>
                <c:pt idx="643">
                  <c:v>0.325099674224475</c:v>
                </c:pt>
                <c:pt idx="644">
                  <c:v>0.327999927518249</c:v>
                </c:pt>
                <c:pt idx="645">
                  <c:v>0.331899975582928</c:v>
                </c:pt>
                <c:pt idx="646">
                  <c:v>0.335800238037336</c:v>
                </c:pt>
                <c:pt idx="647">
                  <c:v>0.34209966430717</c:v>
                </c:pt>
                <c:pt idx="648">
                  <c:v>0.344899920655735</c:v>
                </c:pt>
                <c:pt idx="649">
                  <c:v>0.35289976043714</c:v>
                </c:pt>
                <c:pt idx="650">
                  <c:v>0.3562998115558</c:v>
                </c:pt>
                <c:pt idx="651">
                  <c:v>0.355600140377646</c:v>
                </c:pt>
                <c:pt idx="652">
                  <c:v>0.361799847411021</c:v>
                </c:pt>
                <c:pt idx="653">
                  <c:v>0.364200028230698</c:v>
                </c:pt>
                <c:pt idx="654">
                  <c:v>0.370499738310173</c:v>
                </c:pt>
                <c:pt idx="655">
                  <c:v>0.374400003816845</c:v>
                </c:pt>
                <c:pt idx="656">
                  <c:v>0.378200254057447</c:v>
                </c:pt>
                <c:pt idx="657">
                  <c:v>0.379899689480226</c:v>
                </c:pt>
                <c:pt idx="658">
                  <c:v>0.378700087738252</c:v>
                </c:pt>
                <c:pt idx="659">
                  <c:v>0.385999861144228</c:v>
                </c:pt>
                <c:pt idx="660">
                  <c:v>0.390899770354736</c:v>
                </c:pt>
                <c:pt idx="661">
                  <c:v>0.393100280380168</c:v>
                </c:pt>
                <c:pt idx="662">
                  <c:v>0.398099715803255</c:v>
                </c:pt>
                <c:pt idx="663">
                  <c:v>0.404299899673788</c:v>
                </c:pt>
                <c:pt idx="664">
                  <c:v>0.406399860381498</c:v>
                </c:pt>
                <c:pt idx="665">
                  <c:v>0.413100020217826</c:v>
                </c:pt>
                <c:pt idx="666">
                  <c:v>0.415200140763773</c:v>
                </c:pt>
                <c:pt idx="667">
                  <c:v>0.418999926376273</c:v>
                </c:pt>
                <c:pt idx="668">
                  <c:v>0.425599947357114</c:v>
                </c:pt>
                <c:pt idx="669">
                  <c:v>0.430799868772738</c:v>
                </c:pt>
                <c:pt idx="670">
                  <c:v>0.442499732591386</c:v>
                </c:pt>
                <c:pt idx="671">
                  <c:v>0.447700287626503</c:v>
                </c:pt>
                <c:pt idx="672">
                  <c:v>0.453199756240792</c:v>
                </c:pt>
                <c:pt idx="673">
                  <c:v>0.458199804306787</c:v>
                </c:pt>
                <c:pt idx="674">
                  <c:v>0.460099716568948</c:v>
                </c:pt>
                <c:pt idx="675">
                  <c:v>0.466899837112578</c:v>
                </c:pt>
                <c:pt idx="676">
                  <c:v>0.476300045011158</c:v>
                </c:pt>
                <c:pt idx="677">
                  <c:v>0.482299890900322</c:v>
                </c:pt>
                <c:pt idx="678">
                  <c:v>0.486300056840264</c:v>
                </c:pt>
                <c:pt idx="679">
                  <c:v>0.489399975205743</c:v>
                </c:pt>
                <c:pt idx="680">
                  <c:v>0.497699712370377</c:v>
                </c:pt>
                <c:pt idx="681">
                  <c:v>0.505099956510094</c:v>
                </c:pt>
                <c:pt idx="682">
                  <c:v>0.508899880984245</c:v>
                </c:pt>
                <c:pt idx="683">
                  <c:v>0.513700049970794</c:v>
                </c:pt>
                <c:pt idx="684">
                  <c:v>0.519099760054815</c:v>
                </c:pt>
                <c:pt idx="685">
                  <c:v>0.521800022506796</c:v>
                </c:pt>
                <c:pt idx="686">
                  <c:v>0.527600221252214</c:v>
                </c:pt>
                <c:pt idx="687">
                  <c:v>0.531999644466851</c:v>
                </c:pt>
                <c:pt idx="688">
                  <c:v>0.534899903868791</c:v>
                </c:pt>
                <c:pt idx="689">
                  <c:v>0.539799819183827</c:v>
                </c:pt>
                <c:pt idx="690">
                  <c:v>0.545600012206706</c:v>
                </c:pt>
                <c:pt idx="691">
                  <c:v>0.549300226211926</c:v>
                </c:pt>
                <c:pt idx="692">
                  <c:v>0.555899863815284</c:v>
                </c:pt>
                <c:pt idx="693">
                  <c:v>0.560199954223208</c:v>
                </c:pt>
                <c:pt idx="694">
                  <c:v>0.565499942014867</c:v>
                </c:pt>
                <c:pt idx="695">
                  <c:v>0.573299775693158</c:v>
                </c:pt>
                <c:pt idx="696">
                  <c:v>0.581399950409832</c:v>
                </c:pt>
                <c:pt idx="697">
                  <c:v>0.582699874874379</c:v>
                </c:pt>
                <c:pt idx="698">
                  <c:v>0.584900001525966</c:v>
                </c:pt>
                <c:pt idx="699">
                  <c:v>0.584600074005721</c:v>
                </c:pt>
                <c:pt idx="700">
                  <c:v>0.588399823380314</c:v>
                </c:pt>
                <c:pt idx="701">
                  <c:v>0.598400405498978</c:v>
                </c:pt>
                <c:pt idx="702">
                  <c:v>0.607799620436708</c:v>
                </c:pt>
                <c:pt idx="703">
                  <c:v>0.612899903866492</c:v>
                </c:pt>
                <c:pt idx="704">
                  <c:v>0.61729985542479</c:v>
                </c:pt>
                <c:pt idx="705">
                  <c:v>0.624099834058143</c:v>
                </c:pt>
                <c:pt idx="706">
                  <c:v>0.624600132752676</c:v>
                </c:pt>
                <c:pt idx="707">
                  <c:v>0.628899803541572</c:v>
                </c:pt>
                <c:pt idx="708">
                  <c:v>0.63879988174449</c:v>
                </c:pt>
                <c:pt idx="709">
                  <c:v>0.646499688340555</c:v>
                </c:pt>
                <c:pt idx="710">
                  <c:v>0.65159986915387</c:v>
                </c:pt>
                <c:pt idx="711">
                  <c:v>0.656200086210447</c:v>
                </c:pt>
                <c:pt idx="712">
                  <c:v>0.661899793241901</c:v>
                </c:pt>
                <c:pt idx="713">
                  <c:v>0.662499889756873</c:v>
                </c:pt>
                <c:pt idx="714">
                  <c:v>0.665299919892277</c:v>
                </c:pt>
                <c:pt idx="715">
                  <c:v>0.672199832155457</c:v>
                </c:pt>
                <c:pt idx="716">
                  <c:v>0.674800124739704</c:v>
                </c:pt>
                <c:pt idx="717">
                  <c:v>0.680399765395123</c:v>
                </c:pt>
                <c:pt idx="718">
                  <c:v>0.687999958419823</c:v>
                </c:pt>
                <c:pt idx="719">
                  <c:v>0.696599909970246</c:v>
                </c:pt>
                <c:pt idx="720">
                  <c:v>0.698699967193534</c:v>
                </c:pt>
                <c:pt idx="721">
                  <c:v>0.705700256730779</c:v>
                </c:pt>
                <c:pt idx="722">
                  <c:v>0.713499719237007</c:v>
                </c:pt>
                <c:pt idx="723">
                  <c:v>0.718499812697701</c:v>
                </c:pt>
                <c:pt idx="724">
                  <c:v>0.723799942395999</c:v>
                </c:pt>
                <c:pt idx="725">
                  <c:v>0.732199752044835</c:v>
                </c:pt>
                <c:pt idx="726">
                  <c:v>0.741400397491816</c:v>
                </c:pt>
                <c:pt idx="727">
                  <c:v>0.750499718091305</c:v>
                </c:pt>
                <c:pt idx="728">
                  <c:v>0.757399720761896</c:v>
                </c:pt>
                <c:pt idx="729">
                  <c:v>0.764799862288783</c:v>
                </c:pt>
                <c:pt idx="730">
                  <c:v>0.771299665830156</c:v>
                </c:pt>
                <c:pt idx="731">
                  <c:v>0.774099997710437</c:v>
                </c:pt>
                <c:pt idx="732">
                  <c:v>0.779999961469002</c:v>
                </c:pt>
                <c:pt idx="733">
                  <c:v>0.777900133511139</c:v>
                </c:pt>
                <c:pt idx="734">
                  <c:v>0.783099943160778</c:v>
                </c:pt>
                <c:pt idx="735">
                  <c:v>0.789899894716655</c:v>
                </c:pt>
                <c:pt idx="736">
                  <c:v>0.794600105666177</c:v>
                </c:pt>
                <c:pt idx="737">
                  <c:v>0.797299888228736</c:v>
                </c:pt>
                <c:pt idx="738">
                  <c:v>0.804099942397443</c:v>
                </c:pt>
                <c:pt idx="739">
                  <c:v>0.811799812316167</c:v>
                </c:pt>
                <c:pt idx="740">
                  <c:v>0.820699857329601</c:v>
                </c:pt>
                <c:pt idx="741">
                  <c:v>0.82820000495849</c:v>
                </c:pt>
                <c:pt idx="742">
                  <c:v>0.833699856946623</c:v>
                </c:pt>
                <c:pt idx="743">
                  <c:v>0.837099736021628</c:v>
                </c:pt>
                <c:pt idx="744">
                  <c:v>0.841999753953132</c:v>
                </c:pt>
                <c:pt idx="745">
                  <c:v>0.845099913789454</c:v>
                </c:pt>
                <c:pt idx="746">
                  <c:v>0.852400191113702</c:v>
                </c:pt>
                <c:pt idx="747">
                  <c:v>0.858000009917305</c:v>
                </c:pt>
                <c:pt idx="748">
                  <c:v>0.859899967574165</c:v>
                </c:pt>
                <c:pt idx="749">
                  <c:v>0.861999988555908</c:v>
                </c:pt>
                <c:pt idx="750">
                  <c:v>0.864200048828934</c:v>
                </c:pt>
                <c:pt idx="751">
                  <c:v>0.86989993095267</c:v>
                </c:pt>
                <c:pt idx="752">
                  <c:v>0.871300033566513</c:v>
                </c:pt>
                <c:pt idx="753">
                  <c:v>0.875699991225702</c:v>
                </c:pt>
                <c:pt idx="754">
                  <c:v>0.880899900435907</c:v>
                </c:pt>
                <c:pt idx="755">
                  <c:v>0.886599773406488</c:v>
                </c:pt>
                <c:pt idx="756">
                  <c:v>0.890299966427847</c:v>
                </c:pt>
                <c:pt idx="757">
                  <c:v>0.890200105288386</c:v>
                </c:pt>
                <c:pt idx="758">
                  <c:v>0.892999809264438</c:v>
                </c:pt>
                <c:pt idx="759">
                  <c:v>0.896199972154136</c:v>
                </c:pt>
                <c:pt idx="760">
                  <c:v>0.906299839018175</c:v>
                </c:pt>
                <c:pt idx="761">
                  <c:v>0.909299959563214</c:v>
                </c:pt>
                <c:pt idx="762">
                  <c:v>0.909399884032609</c:v>
                </c:pt>
                <c:pt idx="763">
                  <c:v>0.911599911116354</c:v>
                </c:pt>
                <c:pt idx="764">
                  <c:v>0.914699901961285</c:v>
                </c:pt>
                <c:pt idx="765">
                  <c:v>0.923199738692347</c:v>
                </c:pt>
                <c:pt idx="766">
                  <c:v>0.929100143050164</c:v>
                </c:pt>
                <c:pt idx="767">
                  <c:v>0.933500070572336</c:v>
                </c:pt>
                <c:pt idx="768">
                  <c:v>0.937799955747323</c:v>
                </c:pt>
                <c:pt idx="769">
                  <c:v>0.939300052261388</c:v>
                </c:pt>
                <c:pt idx="770">
                  <c:v>0.942299946593266</c:v>
                </c:pt>
                <c:pt idx="771">
                  <c:v>0.945500025176443</c:v>
                </c:pt>
                <c:pt idx="772">
                  <c:v>0.950800052261911</c:v>
                </c:pt>
                <c:pt idx="773">
                  <c:v>0.961399822615931</c:v>
                </c:pt>
                <c:pt idx="774">
                  <c:v>0.964699813463085</c:v>
                </c:pt>
                <c:pt idx="775">
                  <c:v>0.97039996719468</c:v>
                </c:pt>
                <c:pt idx="776">
                  <c:v>0.972800127030496</c:v>
                </c:pt>
                <c:pt idx="777">
                  <c:v>0.98229980087126</c:v>
                </c:pt>
                <c:pt idx="778">
                  <c:v>0.984700039291056</c:v>
                </c:pt>
                <c:pt idx="779">
                  <c:v>0.990499885177996</c:v>
                </c:pt>
                <c:pt idx="780">
                  <c:v>0.994699764250981</c:v>
                </c:pt>
                <c:pt idx="781">
                  <c:v>1.003800286100158</c:v>
                </c:pt>
                <c:pt idx="782">
                  <c:v>1.010599857327179</c:v>
                </c:pt>
                <c:pt idx="783">
                  <c:v>1.01359998702901</c:v>
                </c:pt>
                <c:pt idx="784">
                  <c:v>1.021199793623964</c:v>
                </c:pt>
                <c:pt idx="785">
                  <c:v>1.029399696730252</c:v>
                </c:pt>
                <c:pt idx="786">
                  <c:v>1.033800019453338</c:v>
                </c:pt>
                <c:pt idx="787">
                  <c:v>1.034000016403297</c:v>
                </c:pt>
                <c:pt idx="788">
                  <c:v>1.03469991073871</c:v>
                </c:pt>
                <c:pt idx="789">
                  <c:v>1.036599937819119</c:v>
                </c:pt>
                <c:pt idx="790">
                  <c:v>1.039199998092954</c:v>
                </c:pt>
                <c:pt idx="791">
                  <c:v>1.040300233456946</c:v>
                </c:pt>
                <c:pt idx="792">
                  <c:v>1.041899946591002</c:v>
                </c:pt>
                <c:pt idx="793">
                  <c:v>1.049499635315442</c:v>
                </c:pt>
                <c:pt idx="794">
                  <c:v>1.06089963798513</c:v>
                </c:pt>
                <c:pt idx="795">
                  <c:v>1.068299845886941</c:v>
                </c:pt>
                <c:pt idx="796">
                  <c:v>1.071800002671807</c:v>
                </c:pt>
                <c:pt idx="797">
                  <c:v>1.072600005718414</c:v>
                </c:pt>
                <c:pt idx="798">
                  <c:v>1.072799933241185</c:v>
                </c:pt>
                <c:pt idx="799">
                  <c:v>1.079399706650292</c:v>
                </c:pt>
                <c:pt idx="800">
                  <c:v>1.081399794005847</c:v>
                </c:pt>
                <c:pt idx="801">
                  <c:v>1.081600068664557</c:v>
                </c:pt>
                <c:pt idx="802">
                  <c:v>1.082299966048595</c:v>
                </c:pt>
                <c:pt idx="803">
                  <c:v>1.086799818036525</c:v>
                </c:pt>
                <c:pt idx="804">
                  <c:v>1.099399754333717</c:v>
                </c:pt>
                <c:pt idx="805">
                  <c:v>1.1082997268677</c:v>
                </c:pt>
                <c:pt idx="806">
                  <c:v>1.114200085830817</c:v>
                </c:pt>
                <c:pt idx="807">
                  <c:v>1.114799943923572</c:v>
                </c:pt>
                <c:pt idx="808">
                  <c:v>1.118499904634518</c:v>
                </c:pt>
                <c:pt idx="809">
                  <c:v>1.127299744413904</c:v>
                </c:pt>
                <c:pt idx="810">
                  <c:v>1.134799786377698</c:v>
                </c:pt>
                <c:pt idx="811">
                  <c:v>1.142300102994341</c:v>
                </c:pt>
                <c:pt idx="812">
                  <c:v>1.1489998130819</c:v>
                </c:pt>
                <c:pt idx="813">
                  <c:v>1.157699794766813</c:v>
                </c:pt>
                <c:pt idx="814">
                  <c:v>1.161899879072735</c:v>
                </c:pt>
                <c:pt idx="815">
                  <c:v>1.165500008773961</c:v>
                </c:pt>
                <c:pt idx="816">
                  <c:v>1.163400087356422</c:v>
                </c:pt>
                <c:pt idx="817">
                  <c:v>1.165700017929339</c:v>
                </c:pt>
                <c:pt idx="818">
                  <c:v>1.175899791334814</c:v>
                </c:pt>
                <c:pt idx="819">
                  <c:v>1.184699948120397</c:v>
                </c:pt>
                <c:pt idx="820">
                  <c:v>1.18859983634684</c:v>
                </c:pt>
                <c:pt idx="821">
                  <c:v>1.194300228500652</c:v>
                </c:pt>
                <c:pt idx="822">
                  <c:v>1.201199935530894</c:v>
                </c:pt>
                <c:pt idx="823">
                  <c:v>1.207299887082625</c:v>
                </c:pt>
                <c:pt idx="824">
                  <c:v>1.214199732970883</c:v>
                </c:pt>
                <c:pt idx="825">
                  <c:v>1.217299820327753</c:v>
                </c:pt>
                <c:pt idx="826">
                  <c:v>1.219200197600003</c:v>
                </c:pt>
                <c:pt idx="827">
                  <c:v>1.223499910734972</c:v>
                </c:pt>
                <c:pt idx="828">
                  <c:v>1.23199972038492</c:v>
                </c:pt>
                <c:pt idx="829">
                  <c:v>1.236199922561354</c:v>
                </c:pt>
                <c:pt idx="830">
                  <c:v>1.242299904250103</c:v>
                </c:pt>
                <c:pt idx="831">
                  <c:v>1.249100362776517</c:v>
                </c:pt>
                <c:pt idx="832">
                  <c:v>1.257999716566701</c:v>
                </c:pt>
                <c:pt idx="833">
                  <c:v>1.265299794766179</c:v>
                </c:pt>
                <c:pt idx="834">
                  <c:v>1.266299996950692</c:v>
                </c:pt>
                <c:pt idx="835">
                  <c:v>1.277299767301883</c:v>
                </c:pt>
                <c:pt idx="836">
                  <c:v>1.287000159452873</c:v>
                </c:pt>
                <c:pt idx="837">
                  <c:v>1.298599821093376</c:v>
                </c:pt>
                <c:pt idx="838">
                  <c:v>1.301499990080629</c:v>
                </c:pt>
                <c:pt idx="839">
                  <c:v>1.308099872207094</c:v>
                </c:pt>
                <c:pt idx="840">
                  <c:v>1.311199995801871</c:v>
                </c:pt>
                <c:pt idx="841">
                  <c:v>1.319400206757564</c:v>
                </c:pt>
                <c:pt idx="842">
                  <c:v>1.325599814223096</c:v>
                </c:pt>
                <c:pt idx="843">
                  <c:v>1.326900010299141</c:v>
                </c:pt>
                <c:pt idx="844">
                  <c:v>1.327300076674874</c:v>
                </c:pt>
                <c:pt idx="845">
                  <c:v>1.331100034334668</c:v>
                </c:pt>
                <c:pt idx="846">
                  <c:v>1.334500028227922</c:v>
                </c:pt>
                <c:pt idx="847">
                  <c:v>1.336599955749989</c:v>
                </c:pt>
                <c:pt idx="848">
                  <c:v>1.341999771499104</c:v>
                </c:pt>
                <c:pt idx="849">
                  <c:v>1.349399855804222</c:v>
                </c:pt>
                <c:pt idx="850">
                  <c:v>1.35639990691925</c:v>
                </c:pt>
                <c:pt idx="851">
                  <c:v>1.359600099942327</c:v>
                </c:pt>
                <c:pt idx="852">
                  <c:v>1.364599948883552</c:v>
                </c:pt>
                <c:pt idx="853">
                  <c:v>1.375199936675926</c:v>
                </c:pt>
                <c:pt idx="854">
                  <c:v>1.379699963759776</c:v>
                </c:pt>
                <c:pt idx="855">
                  <c:v>1.3842998489381</c:v>
                </c:pt>
                <c:pt idx="856">
                  <c:v>1.390200256344542</c:v>
                </c:pt>
                <c:pt idx="857">
                  <c:v>1.398899860763777</c:v>
                </c:pt>
                <c:pt idx="858">
                  <c:v>1.407699875639081</c:v>
                </c:pt>
                <c:pt idx="859">
                  <c:v>1.415299827192939</c:v>
                </c:pt>
                <c:pt idx="860">
                  <c:v>1.413599966046604</c:v>
                </c:pt>
                <c:pt idx="861">
                  <c:v>1.41530027389672</c:v>
                </c:pt>
                <c:pt idx="862">
                  <c:v>1.421899911500077</c:v>
                </c:pt>
                <c:pt idx="863">
                  <c:v>1.428999793624825</c:v>
                </c:pt>
                <c:pt idx="864">
                  <c:v>1.433799953458219</c:v>
                </c:pt>
                <c:pt idx="865">
                  <c:v>1.43700012550471</c:v>
                </c:pt>
                <c:pt idx="866">
                  <c:v>1.440900149533263</c:v>
                </c:pt>
                <c:pt idx="867">
                  <c:v>1.447699859618296</c:v>
                </c:pt>
                <c:pt idx="868">
                  <c:v>1.45459987754657</c:v>
                </c:pt>
                <c:pt idx="869">
                  <c:v>1.458899829100119</c:v>
                </c:pt>
                <c:pt idx="870">
                  <c:v>1.464100028228131</c:v>
                </c:pt>
                <c:pt idx="871">
                  <c:v>1.467900197221752</c:v>
                </c:pt>
                <c:pt idx="872">
                  <c:v>1.467899913404835</c:v>
                </c:pt>
                <c:pt idx="873">
                  <c:v>1.471099864960706</c:v>
                </c:pt>
                <c:pt idx="874">
                  <c:v>1.476499744036118</c:v>
                </c:pt>
                <c:pt idx="875">
                  <c:v>1.485699761964497</c:v>
                </c:pt>
                <c:pt idx="876">
                  <c:v>1.489500160216266</c:v>
                </c:pt>
                <c:pt idx="877">
                  <c:v>1.498799858090933</c:v>
                </c:pt>
                <c:pt idx="878">
                  <c:v>1.503200017930794</c:v>
                </c:pt>
                <c:pt idx="879">
                  <c:v>1.50729983367637</c:v>
                </c:pt>
                <c:pt idx="880">
                  <c:v>1.512200032804685</c:v>
                </c:pt>
                <c:pt idx="881">
                  <c:v>1.518699945067055</c:v>
                </c:pt>
                <c:pt idx="882">
                  <c:v>1.51959983634879</c:v>
                </c:pt>
                <c:pt idx="883">
                  <c:v>1.523399969100865</c:v>
                </c:pt>
                <c:pt idx="884">
                  <c:v>1.53099974556244</c:v>
                </c:pt>
                <c:pt idx="885">
                  <c:v>1.534499766541558</c:v>
                </c:pt>
                <c:pt idx="886">
                  <c:v>1.538200276561838</c:v>
                </c:pt>
                <c:pt idx="887">
                  <c:v>1.543899781416258</c:v>
                </c:pt>
                <c:pt idx="888">
                  <c:v>1.550999832532397</c:v>
                </c:pt>
                <c:pt idx="889">
                  <c:v>1.556099672317941</c:v>
                </c:pt>
                <c:pt idx="890">
                  <c:v>1.562499780655344</c:v>
                </c:pt>
                <c:pt idx="891">
                  <c:v>1.565500185013661</c:v>
                </c:pt>
                <c:pt idx="892">
                  <c:v>1.568699970626767</c:v>
                </c:pt>
                <c:pt idx="893">
                  <c:v>1.567700145722483</c:v>
                </c:pt>
                <c:pt idx="894">
                  <c:v>1.57299975623755</c:v>
                </c:pt>
                <c:pt idx="895">
                  <c:v>1.577499846647697</c:v>
                </c:pt>
                <c:pt idx="896">
                  <c:v>1.577999985503993</c:v>
                </c:pt>
                <c:pt idx="897">
                  <c:v>1.577399906920618</c:v>
                </c:pt>
                <c:pt idx="898">
                  <c:v>1.57509994315842</c:v>
                </c:pt>
                <c:pt idx="899">
                  <c:v>1.574500000380795</c:v>
                </c:pt>
                <c:pt idx="900">
                  <c:v>1.576199819184694</c:v>
                </c:pt>
                <c:pt idx="901">
                  <c:v>1.58229997901799</c:v>
                </c:pt>
                <c:pt idx="902">
                  <c:v>1.584500193403074</c:v>
                </c:pt>
                <c:pt idx="903">
                  <c:v>1.588199945832457</c:v>
                </c:pt>
                <c:pt idx="904">
                  <c:v>1.594399722289381</c:v>
                </c:pt>
                <c:pt idx="905">
                  <c:v>1.605199827576143</c:v>
                </c:pt>
                <c:pt idx="906">
                  <c:v>1.60800022582771</c:v>
                </c:pt>
                <c:pt idx="907">
                  <c:v>1.612399794008525</c:v>
                </c:pt>
                <c:pt idx="908">
                  <c:v>1.619299775695254</c:v>
                </c:pt>
                <c:pt idx="909">
                  <c:v>1.628499820708384</c:v>
                </c:pt>
                <c:pt idx="910">
                  <c:v>1.633999844740174</c:v>
                </c:pt>
                <c:pt idx="911">
                  <c:v>1.638900001526054</c:v>
                </c:pt>
                <c:pt idx="912">
                  <c:v>1.644499959184031</c:v>
                </c:pt>
                <c:pt idx="913">
                  <c:v>1.652299871442665</c:v>
                </c:pt>
                <c:pt idx="914">
                  <c:v>1.654199931715994</c:v>
                </c:pt>
                <c:pt idx="915">
                  <c:v>1.657899895479204</c:v>
                </c:pt>
                <c:pt idx="916">
                  <c:v>1.659500061414292</c:v>
                </c:pt>
                <c:pt idx="917">
                  <c:v>1.659899995040177</c:v>
                </c:pt>
                <c:pt idx="918">
                  <c:v>1.664499949645688</c:v>
                </c:pt>
                <c:pt idx="919">
                  <c:v>1.669199967574968</c:v>
                </c:pt>
                <c:pt idx="920">
                  <c:v>1.675599807356775</c:v>
                </c:pt>
                <c:pt idx="921">
                  <c:v>1.685600123975746</c:v>
                </c:pt>
                <c:pt idx="922">
                  <c:v>1.693299831007607</c:v>
                </c:pt>
                <c:pt idx="923">
                  <c:v>1.69720003013572</c:v>
                </c:pt>
                <c:pt idx="924">
                  <c:v>1.699499912261672</c:v>
                </c:pt>
                <c:pt idx="925">
                  <c:v>1.706199927139096</c:v>
                </c:pt>
                <c:pt idx="926">
                  <c:v>1.709700141142093</c:v>
                </c:pt>
                <c:pt idx="927">
                  <c:v>1.713599890517798</c:v>
                </c:pt>
                <c:pt idx="928">
                  <c:v>1.71479995689515</c:v>
                </c:pt>
                <c:pt idx="929">
                  <c:v>1.717999938584398</c:v>
                </c:pt>
                <c:pt idx="930">
                  <c:v>1.724999790571019</c:v>
                </c:pt>
                <c:pt idx="931">
                  <c:v>1.729299995804467</c:v>
                </c:pt>
                <c:pt idx="932">
                  <c:v>1.731599926373747</c:v>
                </c:pt>
                <c:pt idx="933">
                  <c:v>1.743099905012059</c:v>
                </c:pt>
                <c:pt idx="934">
                  <c:v>1.748799889752263</c:v>
                </c:pt>
                <c:pt idx="935">
                  <c:v>1.753599977109843</c:v>
                </c:pt>
                <c:pt idx="936">
                  <c:v>1.759900164030114</c:v>
                </c:pt>
                <c:pt idx="937">
                  <c:v>1.766799699020339</c:v>
                </c:pt>
                <c:pt idx="938">
                  <c:v>1.769000106429303</c:v>
                </c:pt>
                <c:pt idx="939">
                  <c:v>1.77609995536841</c:v>
                </c:pt>
                <c:pt idx="940">
                  <c:v>1.780999810409412</c:v>
                </c:pt>
                <c:pt idx="941">
                  <c:v>1.787899985123658</c:v>
                </c:pt>
                <c:pt idx="942">
                  <c:v>1.7940998371123</c:v>
                </c:pt>
                <c:pt idx="943">
                  <c:v>1.800399897383613</c:v>
                </c:pt>
                <c:pt idx="944">
                  <c:v>1.805399882123311</c:v>
                </c:pt>
                <c:pt idx="945">
                  <c:v>1.806700123594055</c:v>
                </c:pt>
                <c:pt idx="946">
                  <c:v>1.813400186918443</c:v>
                </c:pt>
                <c:pt idx="947">
                  <c:v>1.82099968566763</c:v>
                </c:pt>
                <c:pt idx="948">
                  <c:v>1.82809991187969</c:v>
                </c:pt>
                <c:pt idx="949">
                  <c:v>1.831399857328506</c:v>
                </c:pt>
                <c:pt idx="950">
                  <c:v>1.834299890517286</c:v>
                </c:pt>
                <c:pt idx="951">
                  <c:v>1.842900077437662</c:v>
                </c:pt>
                <c:pt idx="952">
                  <c:v>1.84909985694685</c:v>
                </c:pt>
                <c:pt idx="953">
                  <c:v>1.853499953460414</c:v>
                </c:pt>
                <c:pt idx="954">
                  <c:v>1.861699823377421</c:v>
                </c:pt>
                <c:pt idx="955">
                  <c:v>1.86630001640151</c:v>
                </c:pt>
                <c:pt idx="956">
                  <c:v>1.870200209425093</c:v>
                </c:pt>
                <c:pt idx="957">
                  <c:v>1.873999886320234</c:v>
                </c:pt>
                <c:pt idx="958">
                  <c:v>1.877699847031181</c:v>
                </c:pt>
                <c:pt idx="959">
                  <c:v>1.882199973679235</c:v>
                </c:pt>
                <c:pt idx="960">
                  <c:v>1.892299747083598</c:v>
                </c:pt>
                <c:pt idx="961">
                  <c:v>1.897400205612939</c:v>
                </c:pt>
                <c:pt idx="962">
                  <c:v>1.902699882506567</c:v>
                </c:pt>
                <c:pt idx="963">
                  <c:v>1.908099930573371</c:v>
                </c:pt>
                <c:pt idx="964">
                  <c:v>1.911500027083093</c:v>
                </c:pt>
                <c:pt idx="965">
                  <c:v>1.915600093459943</c:v>
                </c:pt>
                <c:pt idx="966">
                  <c:v>1.917900027081487</c:v>
                </c:pt>
                <c:pt idx="967">
                  <c:v>1.922999776459619</c:v>
                </c:pt>
                <c:pt idx="968">
                  <c:v>1.927699872969242</c:v>
                </c:pt>
                <c:pt idx="969">
                  <c:v>1.933899927138554</c:v>
                </c:pt>
                <c:pt idx="970">
                  <c:v>1.9337998939518</c:v>
                </c:pt>
                <c:pt idx="971">
                  <c:v>1.935700090027239</c:v>
                </c:pt>
                <c:pt idx="972">
                  <c:v>1.941899836350785</c:v>
                </c:pt>
                <c:pt idx="973">
                  <c:v>1.946899818038218</c:v>
                </c:pt>
                <c:pt idx="974">
                  <c:v>1.949899884413753</c:v>
                </c:pt>
                <c:pt idx="975">
                  <c:v>1.952999908447964</c:v>
                </c:pt>
                <c:pt idx="976">
                  <c:v>1.957500197982881</c:v>
                </c:pt>
                <c:pt idx="977">
                  <c:v>1.965899835584423</c:v>
                </c:pt>
                <c:pt idx="978">
                  <c:v>1.973999847414233</c:v>
                </c:pt>
                <c:pt idx="979">
                  <c:v>1.977599974059558</c:v>
                </c:pt>
                <c:pt idx="980">
                  <c:v>1.978900001140573</c:v>
                </c:pt>
                <c:pt idx="981">
                  <c:v>1.980199907684437</c:v>
                </c:pt>
                <c:pt idx="982">
                  <c:v>1.983299940871802</c:v>
                </c:pt>
                <c:pt idx="983">
                  <c:v>1.991499783707695</c:v>
                </c:pt>
                <c:pt idx="984">
                  <c:v>1.997599801637989</c:v>
                </c:pt>
                <c:pt idx="985">
                  <c:v>2.005299964519508</c:v>
                </c:pt>
                <c:pt idx="986">
                  <c:v>2.010699988557463</c:v>
                </c:pt>
                <c:pt idx="987">
                  <c:v>2.01510005493401</c:v>
                </c:pt>
                <c:pt idx="988">
                  <c:v>2.022300009535684</c:v>
                </c:pt>
                <c:pt idx="989">
                  <c:v>2.028699891659926</c:v>
                </c:pt>
                <c:pt idx="990">
                  <c:v>2.033500060653751</c:v>
                </c:pt>
                <c:pt idx="991">
                  <c:v>2.03520002746518</c:v>
                </c:pt>
                <c:pt idx="992">
                  <c:v>2.039799843216315</c:v>
                </c:pt>
                <c:pt idx="993">
                  <c:v>2.046099942777801</c:v>
                </c:pt>
                <c:pt idx="994">
                  <c:v>2.047299975965871</c:v>
                </c:pt>
                <c:pt idx="995">
                  <c:v>2.050699939729383</c:v>
                </c:pt>
                <c:pt idx="996">
                  <c:v>2.051900045393267</c:v>
                </c:pt>
                <c:pt idx="997">
                  <c:v>2.053199972913717</c:v>
                </c:pt>
                <c:pt idx="998">
                  <c:v>2.055399936678441</c:v>
                </c:pt>
                <c:pt idx="999">
                  <c:v>2.065399700928538</c:v>
                </c:pt>
                <c:pt idx="1000">
                  <c:v>2.0672999633789</c:v>
                </c:pt>
                <c:pt idx="1001">
                  <c:v>2.074399978257134</c:v>
                </c:pt>
                <c:pt idx="1002">
                  <c:v>2.079499972154735</c:v>
                </c:pt>
                <c:pt idx="1003">
                  <c:v>2.084299818037835</c:v>
                </c:pt>
                <c:pt idx="1004">
                  <c:v>2.089899730301113</c:v>
                </c:pt>
                <c:pt idx="1005">
                  <c:v>2.095800032042462</c:v>
                </c:pt>
                <c:pt idx="1006">
                  <c:v>2.101700185776281</c:v>
                </c:pt>
                <c:pt idx="1007">
                  <c:v>2.106599826431193</c:v>
                </c:pt>
                <c:pt idx="1008">
                  <c:v>2.107299989318562</c:v>
                </c:pt>
                <c:pt idx="1009">
                  <c:v>2.110399841309118</c:v>
                </c:pt>
                <c:pt idx="1010">
                  <c:v>2.112600076674425</c:v>
                </c:pt>
                <c:pt idx="1011">
                  <c:v>2.116600064466183</c:v>
                </c:pt>
                <c:pt idx="1012">
                  <c:v>2.121399952695357</c:v>
                </c:pt>
                <c:pt idx="1013">
                  <c:v>2.127099943540088</c:v>
                </c:pt>
                <c:pt idx="1014">
                  <c:v>2.129599834825058</c:v>
                </c:pt>
                <c:pt idx="1015">
                  <c:v>2.130499904247699</c:v>
                </c:pt>
                <c:pt idx="1016">
                  <c:v>2.131300175857177</c:v>
                </c:pt>
                <c:pt idx="1017">
                  <c:v>2.136199846649106</c:v>
                </c:pt>
                <c:pt idx="1018">
                  <c:v>2.146399828336144</c:v>
                </c:pt>
                <c:pt idx="1019">
                  <c:v>2.155899813078577</c:v>
                </c:pt>
                <c:pt idx="1020">
                  <c:v>2.161699909589515</c:v>
                </c:pt>
                <c:pt idx="1021">
                  <c:v>2.16320014801022</c:v>
                </c:pt>
                <c:pt idx="1022">
                  <c:v>2.173899864195846</c:v>
                </c:pt>
                <c:pt idx="1023">
                  <c:v>2.177799806595431</c:v>
                </c:pt>
                <c:pt idx="1024">
                  <c:v>2.182400035857427</c:v>
                </c:pt>
                <c:pt idx="1025">
                  <c:v>2.185100102236902</c:v>
                </c:pt>
                <c:pt idx="1026">
                  <c:v>2.188200017546478</c:v>
                </c:pt>
                <c:pt idx="1027">
                  <c:v>2.190899800112675</c:v>
                </c:pt>
                <c:pt idx="1028">
                  <c:v>2.195200029371335</c:v>
                </c:pt>
                <c:pt idx="1029">
                  <c:v>2.198399887463893</c:v>
                </c:pt>
                <c:pt idx="1030">
                  <c:v>2.201499875260197</c:v>
                </c:pt>
                <c:pt idx="1031">
                  <c:v>2.209999956514366</c:v>
                </c:pt>
                <c:pt idx="1032">
                  <c:v>2.21459984779358</c:v>
                </c:pt>
                <c:pt idx="1033">
                  <c:v>2.218099908066506</c:v>
                </c:pt>
                <c:pt idx="1034">
                  <c:v>2.222600043871353</c:v>
                </c:pt>
                <c:pt idx="1035">
                  <c:v>2.230599757003802</c:v>
                </c:pt>
                <c:pt idx="1036">
                  <c:v>2.237000384520798</c:v>
                </c:pt>
                <c:pt idx="1037">
                  <c:v>2.244699750517614</c:v>
                </c:pt>
                <c:pt idx="1038">
                  <c:v>2.24810011558293</c:v>
                </c:pt>
                <c:pt idx="1039">
                  <c:v>2.250299765397358</c:v>
                </c:pt>
                <c:pt idx="1040">
                  <c:v>2.257100015638571</c:v>
                </c:pt>
                <c:pt idx="1041">
                  <c:v>2.262700380702881</c:v>
                </c:pt>
                <c:pt idx="1042">
                  <c:v>2.265999819184799</c:v>
                </c:pt>
                <c:pt idx="1043">
                  <c:v>2.271399927521998</c:v>
                </c:pt>
                <c:pt idx="1044">
                  <c:v>2.273100030135538</c:v>
                </c:pt>
                <c:pt idx="1045">
                  <c:v>2.281200108336634</c:v>
                </c:pt>
                <c:pt idx="1046">
                  <c:v>2.286300126266724</c:v>
                </c:pt>
                <c:pt idx="1047">
                  <c:v>2.288599884795986</c:v>
                </c:pt>
                <c:pt idx="1048">
                  <c:v>2.299300065609714</c:v>
                </c:pt>
                <c:pt idx="1049">
                  <c:v>2.300000065613858</c:v>
                </c:pt>
                <c:pt idx="1050">
                  <c:v>2.301600089642307</c:v>
                </c:pt>
                <c:pt idx="1051">
                  <c:v>2.308900478743454</c:v>
                </c:pt>
                <c:pt idx="1052">
                  <c:v>2.317499464414138</c:v>
                </c:pt>
                <c:pt idx="1053">
                  <c:v>2.322200028611405</c:v>
                </c:pt>
                <c:pt idx="1054">
                  <c:v>2.32689942169236</c:v>
                </c:pt>
                <c:pt idx="1055">
                  <c:v>2.333900055313279</c:v>
                </c:pt>
                <c:pt idx="1056">
                  <c:v>2.33770024833575</c:v>
                </c:pt>
                <c:pt idx="1057">
                  <c:v>2.344999931337952</c:v>
                </c:pt>
                <c:pt idx="1058">
                  <c:v>2.352599882888171</c:v>
                </c:pt>
                <c:pt idx="1059">
                  <c:v>2.359799701691373</c:v>
                </c:pt>
                <c:pt idx="1060">
                  <c:v>2.360999982454814</c:v>
                </c:pt>
                <c:pt idx="1061">
                  <c:v>2.370000036622514</c:v>
                </c:pt>
                <c:pt idx="1062">
                  <c:v>2.369099964140333</c:v>
                </c:pt>
                <c:pt idx="1063">
                  <c:v>2.372400096894123</c:v>
                </c:pt>
                <c:pt idx="1064">
                  <c:v>2.376700030519713</c:v>
                </c:pt>
                <c:pt idx="1065">
                  <c:v>2.380299991222273</c:v>
                </c:pt>
                <c:pt idx="1066">
                  <c:v>2.384399945833138</c:v>
                </c:pt>
                <c:pt idx="1067">
                  <c:v>2.385199979016761</c:v>
                </c:pt>
                <c:pt idx="1068">
                  <c:v>2.385100045394211</c:v>
                </c:pt>
                <c:pt idx="1069">
                  <c:v>2.395099761579331</c:v>
                </c:pt>
                <c:pt idx="1070">
                  <c:v>2.400100024031417</c:v>
                </c:pt>
                <c:pt idx="1071">
                  <c:v>2.404300289534149</c:v>
                </c:pt>
                <c:pt idx="1072">
                  <c:v>2.41009980049057</c:v>
                </c:pt>
                <c:pt idx="1073">
                  <c:v>2.412200108337856</c:v>
                </c:pt>
                <c:pt idx="1074">
                  <c:v>2.414799866866815</c:v>
                </c:pt>
                <c:pt idx="1075">
                  <c:v>2.420299993515073</c:v>
                </c:pt>
                <c:pt idx="1076">
                  <c:v>2.427200246809662</c:v>
                </c:pt>
                <c:pt idx="1077">
                  <c:v>2.432499652099068</c:v>
                </c:pt>
                <c:pt idx="1078">
                  <c:v>2.43799992980712</c:v>
                </c:pt>
                <c:pt idx="1079">
                  <c:v>2.439800138090503</c:v>
                </c:pt>
                <c:pt idx="1080">
                  <c:v>2.439999899674147</c:v>
                </c:pt>
                <c:pt idx="1081">
                  <c:v>2.446700315857015</c:v>
                </c:pt>
                <c:pt idx="1082">
                  <c:v>2.450999790573405</c:v>
                </c:pt>
                <c:pt idx="1083">
                  <c:v>2.449800025937293</c:v>
                </c:pt>
                <c:pt idx="1084">
                  <c:v>2.453000032041018</c:v>
                </c:pt>
                <c:pt idx="1085">
                  <c:v>2.456199953459872</c:v>
                </c:pt>
                <c:pt idx="1086">
                  <c:v>2.463000514602755</c:v>
                </c:pt>
                <c:pt idx="1087">
                  <c:v>2.472999605943186</c:v>
                </c:pt>
                <c:pt idx="1088">
                  <c:v>2.480699898529565</c:v>
                </c:pt>
                <c:pt idx="1089">
                  <c:v>2.487799922560953</c:v>
                </c:pt>
                <c:pt idx="1090">
                  <c:v>2.496799937438479</c:v>
                </c:pt>
                <c:pt idx="1091">
                  <c:v>2.501800139616534</c:v>
                </c:pt>
                <c:pt idx="1092">
                  <c:v>2.507099928283424</c:v>
                </c:pt>
                <c:pt idx="1093">
                  <c:v>2.514200048826752</c:v>
                </c:pt>
                <c:pt idx="1094">
                  <c:v>2.516600226976152</c:v>
                </c:pt>
                <c:pt idx="1095">
                  <c:v>2.522799900816608</c:v>
                </c:pt>
                <c:pt idx="1096">
                  <c:v>2.526100157167093</c:v>
                </c:pt>
                <c:pt idx="1097">
                  <c:v>2.530799665066297</c:v>
                </c:pt>
                <c:pt idx="1098">
                  <c:v>2.531700012204965</c:v>
                </c:pt>
                <c:pt idx="1099">
                  <c:v>2.536500042340777</c:v>
                </c:pt>
                <c:pt idx="1100">
                  <c:v>2.538700036238879</c:v>
                </c:pt>
                <c:pt idx="1101">
                  <c:v>2.539400350186042</c:v>
                </c:pt>
                <c:pt idx="1102">
                  <c:v>2.546199791715481</c:v>
                </c:pt>
                <c:pt idx="1103">
                  <c:v>2.551900051115808</c:v>
                </c:pt>
                <c:pt idx="1104">
                  <c:v>2.559099839781993</c:v>
                </c:pt>
                <c:pt idx="1105">
                  <c:v>2.565199984357605</c:v>
                </c:pt>
                <c:pt idx="1106">
                  <c:v>2.563699960326631</c:v>
                </c:pt>
                <c:pt idx="1107">
                  <c:v>2.565700062943506</c:v>
                </c:pt>
                <c:pt idx="1108">
                  <c:v>2.568699951170857</c:v>
                </c:pt>
                <c:pt idx="1109">
                  <c:v>2.565800026703073</c:v>
                </c:pt>
                <c:pt idx="1110">
                  <c:v>2.569799881744985</c:v>
                </c:pt>
                <c:pt idx="1111">
                  <c:v>2.575800005339258</c:v>
                </c:pt>
                <c:pt idx="1112">
                  <c:v>2.580099932860321</c:v>
                </c:pt>
                <c:pt idx="1113">
                  <c:v>2.583100059509889</c:v>
                </c:pt>
                <c:pt idx="1114">
                  <c:v>2.586499983979593</c:v>
                </c:pt>
                <c:pt idx="1115">
                  <c:v>2.591000050353614</c:v>
                </c:pt>
                <c:pt idx="1116">
                  <c:v>2.593100014113588</c:v>
                </c:pt>
                <c:pt idx="1117">
                  <c:v>2.59839987525993</c:v>
                </c:pt>
                <c:pt idx="1118">
                  <c:v>2.603500092314789</c:v>
                </c:pt>
                <c:pt idx="1119">
                  <c:v>2.605299884035048</c:v>
                </c:pt>
                <c:pt idx="1120">
                  <c:v>2.609800001522672</c:v>
                </c:pt>
                <c:pt idx="1121">
                  <c:v>2.615600049590283</c:v>
                </c:pt>
                <c:pt idx="1122">
                  <c:v>2.614899943924683</c:v>
                </c:pt>
                <c:pt idx="1123">
                  <c:v>2.625000100710167</c:v>
                </c:pt>
                <c:pt idx="1124">
                  <c:v>2.628700067518367</c:v>
                </c:pt>
                <c:pt idx="1125">
                  <c:v>2.633899949647457</c:v>
                </c:pt>
                <c:pt idx="1126">
                  <c:v>2.640200209043542</c:v>
                </c:pt>
                <c:pt idx="1127">
                  <c:v>2.64499971999976</c:v>
                </c:pt>
                <c:pt idx="1128">
                  <c:v>2.65339990692155</c:v>
                </c:pt>
                <c:pt idx="1129">
                  <c:v>2.660499792098563</c:v>
                </c:pt>
                <c:pt idx="1130">
                  <c:v>2.663099958037494</c:v>
                </c:pt>
                <c:pt idx="1131">
                  <c:v>2.668400525282778</c:v>
                </c:pt>
                <c:pt idx="1132">
                  <c:v>2.680799682995712</c:v>
                </c:pt>
                <c:pt idx="1133">
                  <c:v>2.68859991226418</c:v>
                </c:pt>
                <c:pt idx="1134">
                  <c:v>2.694399731062731</c:v>
                </c:pt>
                <c:pt idx="1135">
                  <c:v>2.699300096130173</c:v>
                </c:pt>
                <c:pt idx="1136">
                  <c:v>2.704400177382923</c:v>
                </c:pt>
                <c:pt idx="1137">
                  <c:v>2.712199821089598</c:v>
                </c:pt>
                <c:pt idx="1138">
                  <c:v>2.718500086590211</c:v>
                </c:pt>
                <c:pt idx="1139">
                  <c:v>2.722299663924787</c:v>
                </c:pt>
                <c:pt idx="1140">
                  <c:v>2.727600083158904</c:v>
                </c:pt>
                <c:pt idx="1141">
                  <c:v>2.735800131224094</c:v>
                </c:pt>
                <c:pt idx="1142">
                  <c:v>2.739999922941934</c:v>
                </c:pt>
                <c:pt idx="1143">
                  <c:v>2.743500052642048</c:v>
                </c:pt>
                <c:pt idx="1144">
                  <c:v>2.74819966316136</c:v>
                </c:pt>
                <c:pt idx="1145">
                  <c:v>2.75289995269486</c:v>
                </c:pt>
                <c:pt idx="1146">
                  <c:v>2.760400384140666</c:v>
                </c:pt>
                <c:pt idx="1147">
                  <c:v>2.768799683763063</c:v>
                </c:pt>
                <c:pt idx="1148">
                  <c:v>2.768500054928154</c:v>
                </c:pt>
                <c:pt idx="1149">
                  <c:v>2.771399879835372</c:v>
                </c:pt>
                <c:pt idx="1150">
                  <c:v>2.777199934003875</c:v>
                </c:pt>
                <c:pt idx="1151">
                  <c:v>2.777600211717072</c:v>
                </c:pt>
                <c:pt idx="1152">
                  <c:v>2.783399792100681</c:v>
                </c:pt>
                <c:pt idx="1153">
                  <c:v>2.784799888609997</c:v>
                </c:pt>
                <c:pt idx="1154">
                  <c:v>2.789899852370582</c:v>
                </c:pt>
                <c:pt idx="1155">
                  <c:v>2.797500069424132</c:v>
                </c:pt>
                <c:pt idx="1156">
                  <c:v>2.801099996948324</c:v>
                </c:pt>
                <c:pt idx="1157">
                  <c:v>2.804100063323858</c:v>
                </c:pt>
                <c:pt idx="1158">
                  <c:v>2.808899990843199</c:v>
                </c:pt>
                <c:pt idx="1159">
                  <c:v>2.817299598311365</c:v>
                </c:pt>
                <c:pt idx="1160">
                  <c:v>2.818999942399387</c:v>
                </c:pt>
                <c:pt idx="1161">
                  <c:v>2.824700207900605</c:v>
                </c:pt>
                <c:pt idx="1162">
                  <c:v>2.831699893951736</c:v>
                </c:pt>
                <c:pt idx="1163">
                  <c:v>2.834900029756679</c:v>
                </c:pt>
                <c:pt idx="1164">
                  <c:v>2.839000108338951</c:v>
                </c:pt>
                <c:pt idx="1165">
                  <c:v>2.83890005111607</c:v>
                </c:pt>
                <c:pt idx="1166">
                  <c:v>2.842600030136964</c:v>
                </c:pt>
                <c:pt idx="1167">
                  <c:v>2.848399858092307</c:v>
                </c:pt>
                <c:pt idx="1168">
                  <c:v>2.85279988212642</c:v>
                </c:pt>
                <c:pt idx="1169">
                  <c:v>2.858899909209865</c:v>
                </c:pt>
                <c:pt idx="1170">
                  <c:v>2.864999942397845</c:v>
                </c:pt>
                <c:pt idx="1171">
                  <c:v>2.873700165557238</c:v>
                </c:pt>
                <c:pt idx="1172">
                  <c:v>2.881999676512351</c:v>
                </c:pt>
                <c:pt idx="1173">
                  <c:v>2.890199899673461</c:v>
                </c:pt>
                <c:pt idx="1174">
                  <c:v>2.898199712373753</c:v>
                </c:pt>
                <c:pt idx="1175">
                  <c:v>2.907299968715961</c:v>
                </c:pt>
                <c:pt idx="1176">
                  <c:v>2.912800164791406</c:v>
                </c:pt>
                <c:pt idx="1177">
                  <c:v>2.918499814604726</c:v>
                </c:pt>
                <c:pt idx="1178">
                  <c:v>2.920699908067036</c:v>
                </c:pt>
                <c:pt idx="1179">
                  <c:v>2.924799868775154</c:v>
                </c:pt>
                <c:pt idx="1180">
                  <c:v>2.92819992294244</c:v>
                </c:pt>
                <c:pt idx="1181">
                  <c:v>2.932899953080776</c:v>
                </c:pt>
                <c:pt idx="1182">
                  <c:v>2.934700025554775</c:v>
                </c:pt>
                <c:pt idx="1183">
                  <c:v>2.940900019453693</c:v>
                </c:pt>
                <c:pt idx="1184">
                  <c:v>2.94529973564204</c:v>
                </c:pt>
                <c:pt idx="1185">
                  <c:v>2.950300085449271</c:v>
                </c:pt>
                <c:pt idx="1186">
                  <c:v>2.955200360105664</c:v>
                </c:pt>
                <c:pt idx="1187">
                  <c:v>2.961799765394972</c:v>
                </c:pt>
                <c:pt idx="1188">
                  <c:v>2.966100024794286</c:v>
                </c:pt>
                <c:pt idx="1189">
                  <c:v>2.970799804304988</c:v>
                </c:pt>
                <c:pt idx="1190">
                  <c:v>2.979899982070492</c:v>
                </c:pt>
                <c:pt idx="1191">
                  <c:v>2.983200144957664</c:v>
                </c:pt>
                <c:pt idx="1192">
                  <c:v>2.987999936674896</c:v>
                </c:pt>
                <c:pt idx="1193">
                  <c:v>2.989499939729282</c:v>
                </c:pt>
                <c:pt idx="1194">
                  <c:v>2.994099824907607</c:v>
                </c:pt>
                <c:pt idx="1195">
                  <c:v>2.994700054168788</c:v>
                </c:pt>
                <c:pt idx="1196">
                  <c:v>2.996900177764473</c:v>
                </c:pt>
                <c:pt idx="1197">
                  <c:v>3.001899969483929</c:v>
                </c:pt>
                <c:pt idx="1198">
                  <c:v>3.001000041960652</c:v>
                </c:pt>
                <c:pt idx="1199">
                  <c:v>3.005899688720092</c:v>
                </c:pt>
                <c:pt idx="1200">
                  <c:v>3.009199984360748</c:v>
                </c:pt>
                <c:pt idx="1201">
                  <c:v>3.011999839400232</c:v>
                </c:pt>
                <c:pt idx="1202">
                  <c:v>3.013100186541124</c:v>
                </c:pt>
                <c:pt idx="1203">
                  <c:v>3.019399945067562</c:v>
                </c:pt>
                <c:pt idx="1204">
                  <c:v>3.030099404524662</c:v>
                </c:pt>
                <c:pt idx="1205">
                  <c:v>3.037100110625034</c:v>
                </c:pt>
                <c:pt idx="1206">
                  <c:v>3.044200194930454</c:v>
                </c:pt>
                <c:pt idx="1207">
                  <c:v>3.047499884032732</c:v>
                </c:pt>
                <c:pt idx="1208">
                  <c:v>3.046100022886094</c:v>
                </c:pt>
                <c:pt idx="1209">
                  <c:v>3.05479980850214</c:v>
                </c:pt>
                <c:pt idx="1210">
                  <c:v>3.059900101088715</c:v>
                </c:pt>
                <c:pt idx="1211">
                  <c:v>3.061500236894063</c:v>
                </c:pt>
                <c:pt idx="1212">
                  <c:v>3.065499678421475</c:v>
                </c:pt>
                <c:pt idx="1213">
                  <c:v>3.070999961852067</c:v>
                </c:pt>
                <c:pt idx="1214">
                  <c:v>3.076799892427516</c:v>
                </c:pt>
                <c:pt idx="1215">
                  <c:v>3.083200043107354</c:v>
                </c:pt>
                <c:pt idx="1216">
                  <c:v>3.088800230027118</c:v>
                </c:pt>
                <c:pt idx="1217">
                  <c:v>3.092599876785243</c:v>
                </c:pt>
                <c:pt idx="1218">
                  <c:v>3.099499927902798</c:v>
                </c:pt>
                <c:pt idx="1219">
                  <c:v>3.107999746702263</c:v>
                </c:pt>
                <c:pt idx="1220">
                  <c:v>3.110300012209337</c:v>
                </c:pt>
                <c:pt idx="1221">
                  <c:v>3.1183001659374</c:v>
                </c:pt>
                <c:pt idx="1222">
                  <c:v>3.124399707030534</c:v>
                </c:pt>
                <c:pt idx="1223">
                  <c:v>3.12690007209676</c:v>
                </c:pt>
                <c:pt idx="1224">
                  <c:v>3.134299679564719</c:v>
                </c:pt>
                <c:pt idx="1225">
                  <c:v>3.13860002631918</c:v>
                </c:pt>
                <c:pt idx="1226">
                  <c:v>3.143600379178679</c:v>
                </c:pt>
                <c:pt idx="1227">
                  <c:v>3.151199606323644</c:v>
                </c:pt>
                <c:pt idx="1228">
                  <c:v>3.160900052644138</c:v>
                </c:pt>
                <c:pt idx="1229">
                  <c:v>3.168599657055893</c:v>
                </c:pt>
                <c:pt idx="1230">
                  <c:v>3.174500046156027</c:v>
                </c:pt>
                <c:pt idx="1231">
                  <c:v>3.181100226975105</c:v>
                </c:pt>
                <c:pt idx="1232">
                  <c:v>3.184599946212984</c:v>
                </c:pt>
                <c:pt idx="1233">
                  <c:v>3.187299937057105</c:v>
                </c:pt>
                <c:pt idx="1234">
                  <c:v>3.18919996718978</c:v>
                </c:pt>
                <c:pt idx="1235">
                  <c:v>3.189600039673678</c:v>
                </c:pt>
                <c:pt idx="1236">
                  <c:v>3.192200069806859</c:v>
                </c:pt>
                <c:pt idx="1237">
                  <c:v>3.195499927900528</c:v>
                </c:pt>
                <c:pt idx="1238">
                  <c:v>3.201899948882783</c:v>
                </c:pt>
                <c:pt idx="1239">
                  <c:v>3.208799834057573</c:v>
                </c:pt>
                <c:pt idx="1240">
                  <c:v>3.214700060270843</c:v>
                </c:pt>
                <c:pt idx="1241">
                  <c:v>3.22170035590898</c:v>
                </c:pt>
                <c:pt idx="1242">
                  <c:v>3.230999549865374</c:v>
                </c:pt>
                <c:pt idx="1243">
                  <c:v>3.237500077819277</c:v>
                </c:pt>
                <c:pt idx="1244">
                  <c:v>3.243599724577507</c:v>
                </c:pt>
                <c:pt idx="1245">
                  <c:v>3.245600068665226</c:v>
                </c:pt>
                <c:pt idx="1246">
                  <c:v>3.252300340271177</c:v>
                </c:pt>
                <c:pt idx="1247">
                  <c:v>3.256599531174288</c:v>
                </c:pt>
                <c:pt idx="1248">
                  <c:v>3.260100077437528</c:v>
                </c:pt>
                <c:pt idx="1249">
                  <c:v>3.265499902343436</c:v>
                </c:pt>
                <c:pt idx="1250">
                  <c:v>3.269499896239722</c:v>
                </c:pt>
                <c:pt idx="1251">
                  <c:v>3.270000581360364</c:v>
                </c:pt>
                <c:pt idx="1252">
                  <c:v>3.276799527739058</c:v>
                </c:pt>
                <c:pt idx="1253">
                  <c:v>3.279599919889733</c:v>
                </c:pt>
                <c:pt idx="1254">
                  <c:v>3.281599633024598</c:v>
                </c:pt>
                <c:pt idx="1255">
                  <c:v>3.28880008545093</c:v>
                </c:pt>
                <c:pt idx="1256">
                  <c:v>3.29850033569528</c:v>
                </c:pt>
                <c:pt idx="1257">
                  <c:v>3.30779960212749</c:v>
                </c:pt>
                <c:pt idx="1258">
                  <c:v>3.310399970243452</c:v>
                </c:pt>
                <c:pt idx="1259">
                  <c:v>3.316499752807431</c:v>
                </c:pt>
                <c:pt idx="1260">
                  <c:v>3.322100018307538</c:v>
                </c:pt>
                <c:pt idx="1261">
                  <c:v>3.331099900435217</c:v>
                </c:pt>
                <c:pt idx="1262">
                  <c:v>3.332999969861702</c:v>
                </c:pt>
                <c:pt idx="1263">
                  <c:v>3.341400008775963</c:v>
                </c:pt>
                <c:pt idx="1264">
                  <c:v>3.343899900057295</c:v>
                </c:pt>
                <c:pt idx="1265">
                  <c:v>3.348199903106434</c:v>
                </c:pt>
                <c:pt idx="1266">
                  <c:v>3.352000099181166</c:v>
                </c:pt>
                <c:pt idx="1267">
                  <c:v>3.354999890896579</c:v>
                </c:pt>
                <c:pt idx="1268">
                  <c:v>3.359100111007137</c:v>
                </c:pt>
                <c:pt idx="1269">
                  <c:v>3.364599932861893</c:v>
                </c:pt>
                <c:pt idx="1270">
                  <c:v>3.363500080868107</c:v>
                </c:pt>
                <c:pt idx="1271">
                  <c:v>3.368400385665154</c:v>
                </c:pt>
                <c:pt idx="1272">
                  <c:v>3.378199543378287</c:v>
                </c:pt>
                <c:pt idx="1273">
                  <c:v>3.386000038146449</c:v>
                </c:pt>
                <c:pt idx="1274">
                  <c:v>3.389499829863777</c:v>
                </c:pt>
                <c:pt idx="1275">
                  <c:v>3.395500040816841</c:v>
                </c:pt>
                <c:pt idx="1276">
                  <c:v>3.394499841691868</c:v>
                </c:pt>
                <c:pt idx="1277">
                  <c:v>3.395900333784081</c:v>
                </c:pt>
                <c:pt idx="1278">
                  <c:v>3.402299887085974</c:v>
                </c:pt>
                <c:pt idx="1279">
                  <c:v>3.404399781418761</c:v>
                </c:pt>
                <c:pt idx="1280">
                  <c:v>3.401800062179973</c:v>
                </c:pt>
                <c:pt idx="1281">
                  <c:v>3.403800228119508</c:v>
                </c:pt>
                <c:pt idx="1282">
                  <c:v>3.408299669648839</c:v>
                </c:pt>
                <c:pt idx="1283">
                  <c:v>3.411600206756702</c:v>
                </c:pt>
                <c:pt idx="1284">
                  <c:v>3.413800233840447</c:v>
                </c:pt>
                <c:pt idx="1285">
                  <c:v>3.416599814223443</c:v>
                </c:pt>
                <c:pt idx="1286">
                  <c:v>3.425300001144933</c:v>
                </c:pt>
                <c:pt idx="1287">
                  <c:v>3.427299862290966</c:v>
                </c:pt>
                <c:pt idx="1288">
                  <c:v>3.428099753571587</c:v>
                </c:pt>
                <c:pt idx="1289">
                  <c:v>3.426799798966386</c:v>
                </c:pt>
                <c:pt idx="1290">
                  <c:v>3.424700185394613</c:v>
                </c:pt>
                <c:pt idx="1291">
                  <c:v>3.427000073625095</c:v>
                </c:pt>
                <c:pt idx="1292">
                  <c:v>3.427199829100573</c:v>
                </c:pt>
                <c:pt idx="1293">
                  <c:v>3.425699998089839</c:v>
                </c:pt>
                <c:pt idx="1294">
                  <c:v>3.430800233461923</c:v>
                </c:pt>
                <c:pt idx="1295">
                  <c:v>3.434699843979615</c:v>
                </c:pt>
                <c:pt idx="1296">
                  <c:v>3.436699910354946</c:v>
                </c:pt>
                <c:pt idx="1297">
                  <c:v>3.436199910356663</c:v>
                </c:pt>
                <c:pt idx="1298">
                  <c:v>3.438300181958766</c:v>
                </c:pt>
                <c:pt idx="1299">
                  <c:v>3.44180020904605</c:v>
                </c:pt>
                <c:pt idx="1300">
                  <c:v>3.447399858858262</c:v>
                </c:pt>
                <c:pt idx="1301">
                  <c:v>3.450500097274926</c:v>
                </c:pt>
                <c:pt idx="1302">
                  <c:v>3.451899994659468</c:v>
                </c:pt>
                <c:pt idx="1303">
                  <c:v>3.44750010032658</c:v>
                </c:pt>
                <c:pt idx="1304">
                  <c:v>3.449000329590488</c:v>
                </c:pt>
                <c:pt idx="1305">
                  <c:v>3.455499626157688</c:v>
                </c:pt>
                <c:pt idx="1306">
                  <c:v>3.464600214385427</c:v>
                </c:pt>
                <c:pt idx="1307">
                  <c:v>3.4666998279572</c:v>
                </c:pt>
                <c:pt idx="1308">
                  <c:v>3.472000235367886</c:v>
                </c:pt>
                <c:pt idx="1309">
                  <c:v>3.476500422286335</c:v>
                </c:pt>
                <c:pt idx="1310">
                  <c:v>3.481899655533198</c:v>
                </c:pt>
                <c:pt idx="1311">
                  <c:v>3.486900295258238</c:v>
                </c:pt>
                <c:pt idx="1312">
                  <c:v>3.492499733736622</c:v>
                </c:pt>
                <c:pt idx="1313">
                  <c:v>3.496500153349186</c:v>
                </c:pt>
                <c:pt idx="1314">
                  <c:v>3.498400011441844</c:v>
                </c:pt>
                <c:pt idx="1315">
                  <c:v>3.500800186538981</c:v>
                </c:pt>
                <c:pt idx="1316">
                  <c:v>3.501499785230408</c:v>
                </c:pt>
                <c:pt idx="1317">
                  <c:v>3.504100132369785</c:v>
                </c:pt>
                <c:pt idx="1318">
                  <c:v>3.506900159452925</c:v>
                </c:pt>
                <c:pt idx="1319">
                  <c:v>3.515600111008097</c:v>
                </c:pt>
                <c:pt idx="1320">
                  <c:v>3.519599932860728</c:v>
                </c:pt>
                <c:pt idx="1321">
                  <c:v>3.521699990080378</c:v>
                </c:pt>
                <c:pt idx="1322">
                  <c:v>3.521199814986176</c:v>
                </c:pt>
                <c:pt idx="1323">
                  <c:v>3.527200110624108</c:v>
                </c:pt>
                <c:pt idx="1324">
                  <c:v>3.531100210188015</c:v>
                </c:pt>
                <c:pt idx="1325">
                  <c:v>3.536399612425157</c:v>
                </c:pt>
                <c:pt idx="1326">
                  <c:v>3.537700252152718</c:v>
                </c:pt>
                <c:pt idx="1327">
                  <c:v>3.541099760052021</c:v>
                </c:pt>
                <c:pt idx="1328">
                  <c:v>3.548500125121791</c:v>
                </c:pt>
                <c:pt idx="1329">
                  <c:v>3.554400294113293</c:v>
                </c:pt>
                <c:pt idx="1330">
                  <c:v>3.555699841308524</c:v>
                </c:pt>
                <c:pt idx="1331">
                  <c:v>3.563600124740333</c:v>
                </c:pt>
                <c:pt idx="1332">
                  <c:v>3.56759980773859</c:v>
                </c:pt>
                <c:pt idx="1333">
                  <c:v>3.569500191119005</c:v>
                </c:pt>
                <c:pt idx="1334">
                  <c:v>3.575900046158495</c:v>
                </c:pt>
                <c:pt idx="1335">
                  <c:v>3.583099946594303</c:v>
                </c:pt>
                <c:pt idx="1336">
                  <c:v>3.589200317765062</c:v>
                </c:pt>
                <c:pt idx="1337">
                  <c:v>3.597999647521647</c:v>
                </c:pt>
                <c:pt idx="1338">
                  <c:v>3.60210030822782</c:v>
                </c:pt>
                <c:pt idx="1339">
                  <c:v>3.607899985123367</c:v>
                </c:pt>
                <c:pt idx="1340">
                  <c:v>3.611399915695074</c:v>
                </c:pt>
                <c:pt idx="1341">
                  <c:v>3.61820030479066</c:v>
                </c:pt>
                <c:pt idx="1342">
                  <c:v>3.626099885179428</c:v>
                </c:pt>
                <c:pt idx="1343">
                  <c:v>3.628300217056676</c:v>
                </c:pt>
                <c:pt idx="1344">
                  <c:v>3.635100231935212</c:v>
                </c:pt>
                <c:pt idx="1345">
                  <c:v>3.641199878693442</c:v>
                </c:pt>
                <c:pt idx="1346">
                  <c:v>3.64729983329744</c:v>
                </c:pt>
                <c:pt idx="1347">
                  <c:v>3.6456002861014</c:v>
                </c:pt>
                <c:pt idx="1348">
                  <c:v>3.647199981307495</c:v>
                </c:pt>
                <c:pt idx="1349">
                  <c:v>3.653500418851763</c:v>
                </c:pt>
                <c:pt idx="1350">
                  <c:v>3.660899751663237</c:v>
                </c:pt>
                <c:pt idx="1351">
                  <c:v>3.66649994468753</c:v>
                </c:pt>
                <c:pt idx="1352">
                  <c:v>3.671400014114622</c:v>
                </c:pt>
                <c:pt idx="1353">
                  <c:v>3.676400189207924</c:v>
                </c:pt>
                <c:pt idx="1354">
                  <c:v>3.683200107574521</c:v>
                </c:pt>
                <c:pt idx="1355">
                  <c:v>3.68410000190852</c:v>
                </c:pt>
                <c:pt idx="1356">
                  <c:v>3.688800146865105</c:v>
                </c:pt>
                <c:pt idx="1357">
                  <c:v>3.69120004119759</c:v>
                </c:pt>
                <c:pt idx="1358">
                  <c:v>3.695200339887378</c:v>
                </c:pt>
                <c:pt idx="1359">
                  <c:v>3.69840005302467</c:v>
                </c:pt>
                <c:pt idx="1360">
                  <c:v>3.699299877931481</c:v>
                </c:pt>
                <c:pt idx="1361">
                  <c:v>3.7015002490989</c:v>
                </c:pt>
                <c:pt idx="1362">
                  <c:v>3.707499826432468</c:v>
                </c:pt>
                <c:pt idx="1363">
                  <c:v>3.709300128175528</c:v>
                </c:pt>
                <c:pt idx="1364">
                  <c:v>3.718400284960808</c:v>
                </c:pt>
                <c:pt idx="1365">
                  <c:v>3.728599693295109</c:v>
                </c:pt>
                <c:pt idx="1366">
                  <c:v>3.729999971008511</c:v>
                </c:pt>
                <c:pt idx="1367">
                  <c:v>3.728900106812944</c:v>
                </c:pt>
                <c:pt idx="1368">
                  <c:v>3.731200203321351</c:v>
                </c:pt>
                <c:pt idx="1369">
                  <c:v>3.732400022126967</c:v>
                </c:pt>
                <c:pt idx="1370">
                  <c:v>3.736299982832861</c:v>
                </c:pt>
                <c:pt idx="1371">
                  <c:v>3.739199913405173</c:v>
                </c:pt>
                <c:pt idx="1372">
                  <c:v>3.740399913403963</c:v>
                </c:pt>
                <c:pt idx="1373">
                  <c:v>3.745600248337724</c:v>
                </c:pt>
                <c:pt idx="1374">
                  <c:v>3.747800067136268</c:v>
                </c:pt>
                <c:pt idx="1375">
                  <c:v>3.751799895093427</c:v>
                </c:pt>
                <c:pt idx="1376">
                  <c:v>3.756199879837368</c:v>
                </c:pt>
                <c:pt idx="1377">
                  <c:v>3.756699949266477</c:v>
                </c:pt>
                <c:pt idx="1378">
                  <c:v>3.760999927904777</c:v>
                </c:pt>
                <c:pt idx="1379">
                  <c:v>3.766500305177033</c:v>
                </c:pt>
                <c:pt idx="1380">
                  <c:v>3.770299677278672</c:v>
                </c:pt>
                <c:pt idx="1381">
                  <c:v>3.775899906537234</c:v>
                </c:pt>
                <c:pt idx="1382">
                  <c:v>3.77860001220688</c:v>
                </c:pt>
                <c:pt idx="1383">
                  <c:v>3.783400217438612</c:v>
                </c:pt>
                <c:pt idx="1384">
                  <c:v>3.791200003051927</c:v>
                </c:pt>
                <c:pt idx="1385">
                  <c:v>3.79369979171679</c:v>
                </c:pt>
                <c:pt idx="1386">
                  <c:v>3.791200042342098</c:v>
                </c:pt>
                <c:pt idx="1387">
                  <c:v>3.792799972914508</c:v>
                </c:pt>
                <c:pt idx="1388">
                  <c:v>3.798400111769297</c:v>
                </c:pt>
                <c:pt idx="1389">
                  <c:v>3.800700172043435</c:v>
                </c:pt>
                <c:pt idx="1390">
                  <c:v>3.803599719238264</c:v>
                </c:pt>
                <c:pt idx="1391">
                  <c:v>3.811400382997817</c:v>
                </c:pt>
                <c:pt idx="1392">
                  <c:v>3.818899616238923</c:v>
                </c:pt>
                <c:pt idx="1393">
                  <c:v>3.823800310132356</c:v>
                </c:pt>
                <c:pt idx="1394">
                  <c:v>3.826299980923066</c:v>
                </c:pt>
                <c:pt idx="1395">
                  <c:v>3.827399842073646</c:v>
                </c:pt>
                <c:pt idx="1396">
                  <c:v>3.827900098418468</c:v>
                </c:pt>
                <c:pt idx="1397">
                  <c:v>3.829199850846635</c:v>
                </c:pt>
                <c:pt idx="1398">
                  <c:v>3.831500119402335</c:v>
                </c:pt>
                <c:pt idx="1399">
                  <c:v>3.835200179673845</c:v>
                </c:pt>
                <c:pt idx="1400">
                  <c:v>3.839399654389126</c:v>
                </c:pt>
                <c:pt idx="1401">
                  <c:v>3.845500040435581</c:v>
                </c:pt>
                <c:pt idx="1402">
                  <c:v>3.847400001144706</c:v>
                </c:pt>
                <c:pt idx="1403">
                  <c:v>3.84990006141743</c:v>
                </c:pt>
                <c:pt idx="1404">
                  <c:v>3.856500224304908</c:v>
                </c:pt>
                <c:pt idx="1405">
                  <c:v>3.862799837872444</c:v>
                </c:pt>
                <c:pt idx="1406">
                  <c:v>3.866999904250406</c:v>
                </c:pt>
                <c:pt idx="1407">
                  <c:v>3.86810010948102</c:v>
                </c:pt>
                <c:pt idx="1408">
                  <c:v>3.875000468444341</c:v>
                </c:pt>
                <c:pt idx="1409">
                  <c:v>3.887700401686743</c:v>
                </c:pt>
                <c:pt idx="1410">
                  <c:v>3.894499529265883</c:v>
                </c:pt>
                <c:pt idx="1411">
                  <c:v>3.896000274657126</c:v>
                </c:pt>
                <c:pt idx="1412">
                  <c:v>3.902899716184038</c:v>
                </c:pt>
                <c:pt idx="1413">
                  <c:v>3.910500277328538</c:v>
                </c:pt>
                <c:pt idx="1414">
                  <c:v>3.918300086974341</c:v>
                </c:pt>
                <c:pt idx="1415">
                  <c:v>3.925199878693093</c:v>
                </c:pt>
                <c:pt idx="1416">
                  <c:v>3.931300237654795</c:v>
                </c:pt>
                <c:pt idx="1417">
                  <c:v>3.932199745559047</c:v>
                </c:pt>
                <c:pt idx="1418">
                  <c:v>3.937500315856596</c:v>
                </c:pt>
                <c:pt idx="1419">
                  <c:v>3.94630029754626</c:v>
                </c:pt>
                <c:pt idx="1420">
                  <c:v>3.94909980850207</c:v>
                </c:pt>
                <c:pt idx="1421">
                  <c:v>3.953800173567286</c:v>
                </c:pt>
                <c:pt idx="1422">
                  <c:v>3.958699787137448</c:v>
                </c:pt>
                <c:pt idx="1423">
                  <c:v>3.958300429916562</c:v>
                </c:pt>
                <c:pt idx="1424">
                  <c:v>3.968300275802904</c:v>
                </c:pt>
                <c:pt idx="1425">
                  <c:v>3.973699819944159</c:v>
                </c:pt>
                <c:pt idx="1426">
                  <c:v>3.974400227354636</c:v>
                </c:pt>
                <c:pt idx="1427">
                  <c:v>3.978499874116096</c:v>
                </c:pt>
                <c:pt idx="1428">
                  <c:v>3.984200172802957</c:v>
                </c:pt>
                <c:pt idx="1429">
                  <c:v>3.99230026321311</c:v>
                </c:pt>
                <c:pt idx="1430">
                  <c:v>4.00029974403515</c:v>
                </c:pt>
                <c:pt idx="1431">
                  <c:v>4.004800247956151</c:v>
                </c:pt>
                <c:pt idx="1432">
                  <c:v>4.010999752805216</c:v>
                </c:pt>
                <c:pt idx="1433">
                  <c:v>4.020699972912553</c:v>
                </c:pt>
                <c:pt idx="1434">
                  <c:v>4.023999969864235</c:v>
                </c:pt>
                <c:pt idx="1435">
                  <c:v>4.026799972914887</c:v>
                </c:pt>
                <c:pt idx="1436">
                  <c:v>4.033000069426635</c:v>
                </c:pt>
                <c:pt idx="1437">
                  <c:v>4.041399855042982</c:v>
                </c:pt>
                <c:pt idx="1438">
                  <c:v>4.04900010833444</c:v>
                </c:pt>
                <c:pt idx="1439">
                  <c:v>4.055400307464879</c:v>
                </c:pt>
                <c:pt idx="1440">
                  <c:v>4.059299798773285</c:v>
                </c:pt>
                <c:pt idx="1441">
                  <c:v>4.063300269506724</c:v>
                </c:pt>
                <c:pt idx="1442">
                  <c:v>4.068699780465977</c:v>
                </c:pt>
                <c:pt idx="1443">
                  <c:v>4.074700367353214</c:v>
                </c:pt>
                <c:pt idx="1444">
                  <c:v>4.082200213240867</c:v>
                </c:pt>
                <c:pt idx="1445">
                  <c:v>4.087099826814665</c:v>
                </c:pt>
                <c:pt idx="1446">
                  <c:v>4.092400357818403</c:v>
                </c:pt>
                <c:pt idx="1447">
                  <c:v>4.101399640847376</c:v>
                </c:pt>
                <c:pt idx="1448">
                  <c:v>4.109900141713297</c:v>
                </c:pt>
                <c:pt idx="1449">
                  <c:v>4.115800135612517</c:v>
                </c:pt>
                <c:pt idx="1450">
                  <c:v>4.122199854849893</c:v>
                </c:pt>
                <c:pt idx="1451">
                  <c:v>4.129099978446898</c:v>
                </c:pt>
                <c:pt idx="1452">
                  <c:v>4.13159997844559</c:v>
                </c:pt>
                <c:pt idx="1453">
                  <c:v>4.133600164033851</c:v>
                </c:pt>
                <c:pt idx="1454">
                  <c:v>4.137800191118004</c:v>
                </c:pt>
                <c:pt idx="1455">
                  <c:v>4.142299874114542</c:v>
                </c:pt>
                <c:pt idx="1456">
                  <c:v>4.148500147057345</c:v>
                </c:pt>
                <c:pt idx="1457">
                  <c:v>4.151499902531214</c:v>
                </c:pt>
                <c:pt idx="1458">
                  <c:v>4.155500168038992</c:v>
                </c:pt>
                <c:pt idx="1459">
                  <c:v>4.158999973296885</c:v>
                </c:pt>
                <c:pt idx="1460">
                  <c:v>4.163699920463841</c:v>
                </c:pt>
                <c:pt idx="1461">
                  <c:v>4.167500036623091</c:v>
                </c:pt>
                <c:pt idx="1462">
                  <c:v>4.171999934002088</c:v>
                </c:pt>
                <c:pt idx="1463">
                  <c:v>4.178300202558603</c:v>
                </c:pt>
                <c:pt idx="1464">
                  <c:v>4.185300329205345</c:v>
                </c:pt>
                <c:pt idx="1465">
                  <c:v>4.192199767687268</c:v>
                </c:pt>
                <c:pt idx="1466">
                  <c:v>4.197100208282785</c:v>
                </c:pt>
                <c:pt idx="1467">
                  <c:v>4.206399699593024</c:v>
                </c:pt>
                <c:pt idx="1468">
                  <c:v>4.214000250245585</c:v>
                </c:pt>
                <c:pt idx="1469">
                  <c:v>4.22340006599552</c:v>
                </c:pt>
                <c:pt idx="1470">
                  <c:v>4.225899890901928</c:v>
                </c:pt>
                <c:pt idx="1471">
                  <c:v>4.225300224494276</c:v>
                </c:pt>
                <c:pt idx="1472">
                  <c:v>4.23309978523321</c:v>
                </c:pt>
                <c:pt idx="1473">
                  <c:v>4.240900260352646</c:v>
                </c:pt>
                <c:pt idx="1474">
                  <c:v>4.2451001289337</c:v>
                </c:pt>
                <c:pt idx="1475">
                  <c:v>4.248699778745504</c:v>
                </c:pt>
                <c:pt idx="1476">
                  <c:v>4.247500011060765</c:v>
                </c:pt>
                <c:pt idx="1477">
                  <c:v>4.25199997787422</c:v>
                </c:pt>
                <c:pt idx="1478">
                  <c:v>4.259700545120722</c:v>
                </c:pt>
                <c:pt idx="1479">
                  <c:v>4.273900140382466</c:v>
                </c:pt>
                <c:pt idx="1480">
                  <c:v>4.280199839973648</c:v>
                </c:pt>
                <c:pt idx="1481">
                  <c:v>4.292100281905729</c:v>
                </c:pt>
                <c:pt idx="1482">
                  <c:v>4.302199703786755</c:v>
                </c:pt>
                <c:pt idx="1483">
                  <c:v>4.308699969289591</c:v>
                </c:pt>
                <c:pt idx="1484">
                  <c:v>4.315499816893862</c:v>
                </c:pt>
                <c:pt idx="1485">
                  <c:v>4.314600150490151</c:v>
                </c:pt>
                <c:pt idx="1486">
                  <c:v>4.31590020637304</c:v>
                </c:pt>
                <c:pt idx="1487">
                  <c:v>4.319899750516925</c:v>
                </c:pt>
                <c:pt idx="1488">
                  <c:v>4.329200248335836</c:v>
                </c:pt>
                <c:pt idx="1489">
                  <c:v>4.33650021953508</c:v>
                </c:pt>
                <c:pt idx="1490">
                  <c:v>4.339099799919495</c:v>
                </c:pt>
                <c:pt idx="1491">
                  <c:v>4.340000032236276</c:v>
                </c:pt>
                <c:pt idx="1492">
                  <c:v>4.344599873733387</c:v>
                </c:pt>
                <c:pt idx="1493">
                  <c:v>4.350200145338022</c:v>
                </c:pt>
                <c:pt idx="1494">
                  <c:v>4.3552003082259</c:v>
                </c:pt>
                <c:pt idx="1495">
                  <c:v>4.362999730110457</c:v>
                </c:pt>
                <c:pt idx="1496">
                  <c:v>4.373500274657996</c:v>
                </c:pt>
                <c:pt idx="1497">
                  <c:v>4.378999818804005</c:v>
                </c:pt>
                <c:pt idx="1498">
                  <c:v>4.38310004501545</c:v>
                </c:pt>
                <c:pt idx="1499">
                  <c:v>4.387099972536816</c:v>
                </c:pt>
                <c:pt idx="1500">
                  <c:v>4.39000002231478</c:v>
                </c:pt>
                <c:pt idx="1501">
                  <c:v>4.39399986076387</c:v>
                </c:pt>
                <c:pt idx="1502">
                  <c:v>4.394400141525691</c:v>
                </c:pt>
                <c:pt idx="1503">
                  <c:v>4.398500194358348</c:v>
                </c:pt>
                <c:pt idx="1504">
                  <c:v>4.403900168606924</c:v>
                </c:pt>
                <c:pt idx="1505">
                  <c:v>4.407199868201133</c:v>
                </c:pt>
                <c:pt idx="1506">
                  <c:v>4.409700200081716</c:v>
                </c:pt>
                <c:pt idx="1507">
                  <c:v>4.41119983329918</c:v>
                </c:pt>
                <c:pt idx="1508">
                  <c:v>4.414400304031005</c:v>
                </c:pt>
                <c:pt idx="1509">
                  <c:v>4.420300391389901</c:v>
                </c:pt>
                <c:pt idx="1510">
                  <c:v>4.426799618529913</c:v>
                </c:pt>
                <c:pt idx="1511">
                  <c:v>4.431900046918598</c:v>
                </c:pt>
                <c:pt idx="1512">
                  <c:v>4.434999960900313</c:v>
                </c:pt>
                <c:pt idx="1513">
                  <c:v>4.442900120735429</c:v>
                </c:pt>
                <c:pt idx="1514">
                  <c:v>4.446900094986633</c:v>
                </c:pt>
                <c:pt idx="1515">
                  <c:v>4.453099814221787</c:v>
                </c:pt>
                <c:pt idx="1516">
                  <c:v>4.461800165747263</c:v>
                </c:pt>
                <c:pt idx="1517">
                  <c:v>4.469399762725516</c:v>
                </c:pt>
                <c:pt idx="1518">
                  <c:v>4.477100041771337</c:v>
                </c:pt>
                <c:pt idx="1519">
                  <c:v>4.484600138282985</c:v>
                </c:pt>
                <c:pt idx="1520">
                  <c:v>4.49149982128074</c:v>
                </c:pt>
                <c:pt idx="1521">
                  <c:v>4.497400061034568</c:v>
                </c:pt>
                <c:pt idx="1522">
                  <c:v>4.504399833109346</c:v>
                </c:pt>
                <c:pt idx="1523">
                  <c:v>4.510600161935145</c:v>
                </c:pt>
                <c:pt idx="1524">
                  <c:v>4.516100149725387</c:v>
                </c:pt>
                <c:pt idx="1525">
                  <c:v>4.519599888611991</c:v>
                </c:pt>
                <c:pt idx="1526">
                  <c:v>4.520500077247557</c:v>
                </c:pt>
                <c:pt idx="1527">
                  <c:v>4.522399971581763</c:v>
                </c:pt>
                <c:pt idx="1528">
                  <c:v>4.522600209998926</c:v>
                </c:pt>
                <c:pt idx="1529">
                  <c:v>4.525600200842746</c:v>
                </c:pt>
                <c:pt idx="1530">
                  <c:v>4.52689974498935</c:v>
                </c:pt>
                <c:pt idx="1531">
                  <c:v>4.532600110054773</c:v>
                </c:pt>
                <c:pt idx="1532">
                  <c:v>4.539999879074458</c:v>
                </c:pt>
                <c:pt idx="1533">
                  <c:v>4.54470011138983</c:v>
                </c:pt>
                <c:pt idx="1534">
                  <c:v>4.549500121876918</c:v>
                </c:pt>
                <c:pt idx="1535">
                  <c:v>4.55149994678504</c:v>
                </c:pt>
                <c:pt idx="1536">
                  <c:v>4.556000378226596</c:v>
                </c:pt>
                <c:pt idx="1537">
                  <c:v>4.565199661254155</c:v>
                </c:pt>
                <c:pt idx="1538">
                  <c:v>4.568400069998457</c:v>
                </c:pt>
                <c:pt idx="1539">
                  <c:v>4.573299961277371</c:v>
                </c:pt>
                <c:pt idx="1540">
                  <c:v>4.572700066946706</c:v>
                </c:pt>
                <c:pt idx="1541">
                  <c:v>4.57260004291311</c:v>
                </c:pt>
                <c:pt idx="1542">
                  <c:v>4.577299867822148</c:v>
                </c:pt>
                <c:pt idx="1543">
                  <c:v>4.58060032195863</c:v>
                </c:pt>
                <c:pt idx="1544">
                  <c:v>4.585700339888715</c:v>
                </c:pt>
                <c:pt idx="1545">
                  <c:v>4.593499761773273</c:v>
                </c:pt>
                <c:pt idx="1546">
                  <c:v>4.60250038318554</c:v>
                </c:pt>
                <c:pt idx="1547">
                  <c:v>4.610399682809657</c:v>
                </c:pt>
                <c:pt idx="1548">
                  <c:v>4.618900097655566</c:v>
                </c:pt>
                <c:pt idx="1549">
                  <c:v>4.620700144383591</c:v>
                </c:pt>
                <c:pt idx="1550">
                  <c:v>4.621999866674739</c:v>
                </c:pt>
                <c:pt idx="1551">
                  <c:v>4.626900129125711</c:v>
                </c:pt>
                <c:pt idx="1552">
                  <c:v>4.63179986495743</c:v>
                </c:pt>
                <c:pt idx="1553">
                  <c:v>4.634600196837709</c:v>
                </c:pt>
                <c:pt idx="1554">
                  <c:v>4.63920001564111</c:v>
                </c:pt>
                <c:pt idx="1555">
                  <c:v>4.641099929620395</c:v>
                </c:pt>
                <c:pt idx="1556">
                  <c:v>4.642900104714497</c:v>
                </c:pt>
                <c:pt idx="1557">
                  <c:v>4.644399879838599</c:v>
                </c:pt>
                <c:pt idx="1558">
                  <c:v>4.64820008201423</c:v>
                </c:pt>
                <c:pt idx="1559">
                  <c:v>4.652800148389357</c:v>
                </c:pt>
                <c:pt idx="1560">
                  <c:v>4.65449992046342</c:v>
                </c:pt>
                <c:pt idx="1561">
                  <c:v>4.658400202559275</c:v>
                </c:pt>
                <c:pt idx="1562">
                  <c:v>4.666899816129439</c:v>
                </c:pt>
                <c:pt idx="1563">
                  <c:v>4.675800318334947</c:v>
                </c:pt>
                <c:pt idx="1564">
                  <c:v>4.681400197408948</c:v>
                </c:pt>
                <c:pt idx="1565">
                  <c:v>4.684599847219937</c:v>
                </c:pt>
                <c:pt idx="1566">
                  <c:v>4.690400099181716</c:v>
                </c:pt>
                <c:pt idx="1567">
                  <c:v>4.694699976920674</c:v>
                </c:pt>
                <c:pt idx="1568">
                  <c:v>4.705600458142726</c:v>
                </c:pt>
                <c:pt idx="1569">
                  <c:v>4.716700059507275</c:v>
                </c:pt>
                <c:pt idx="1570">
                  <c:v>4.718799953840062</c:v>
                </c:pt>
                <c:pt idx="1571">
                  <c:v>4.720499840736008</c:v>
                </c:pt>
                <c:pt idx="1572">
                  <c:v>4.721000190926136</c:v>
                </c:pt>
                <c:pt idx="1573">
                  <c:v>4.72599995384371</c:v>
                </c:pt>
                <c:pt idx="1574">
                  <c:v>4.728200248147909</c:v>
                </c:pt>
                <c:pt idx="1575">
                  <c:v>4.732399742508278</c:v>
                </c:pt>
                <c:pt idx="1576">
                  <c:v>4.731899884413</c:v>
                </c:pt>
                <c:pt idx="1577">
                  <c:v>4.73070010929223</c:v>
                </c:pt>
                <c:pt idx="1578">
                  <c:v>4.73019987087173</c:v>
                </c:pt>
                <c:pt idx="1579">
                  <c:v>4.73040020141707</c:v>
                </c:pt>
                <c:pt idx="1580">
                  <c:v>4.734799728965298</c:v>
                </c:pt>
                <c:pt idx="1581">
                  <c:v>4.736800106238661</c:v>
                </c:pt>
                <c:pt idx="1582">
                  <c:v>4.740399861719197</c:v>
                </c:pt>
                <c:pt idx="1583">
                  <c:v>4.74339995822811</c:v>
                </c:pt>
                <c:pt idx="1584">
                  <c:v>4.743900199697237</c:v>
                </c:pt>
                <c:pt idx="1585">
                  <c:v>4.749199777030299</c:v>
                </c:pt>
                <c:pt idx="1586">
                  <c:v>4.754300208471247</c:v>
                </c:pt>
                <c:pt idx="1587">
                  <c:v>4.758099841692456</c:v>
                </c:pt>
                <c:pt idx="1588">
                  <c:v>4.762900537298261</c:v>
                </c:pt>
                <c:pt idx="1589">
                  <c:v>4.771500066184672</c:v>
                </c:pt>
                <c:pt idx="1590">
                  <c:v>4.773499960519985</c:v>
                </c:pt>
                <c:pt idx="1591">
                  <c:v>4.774400155256444</c:v>
                </c:pt>
                <c:pt idx="1592">
                  <c:v>4.779999841306562</c:v>
                </c:pt>
                <c:pt idx="1593">
                  <c:v>4.784800233457645</c:v>
                </c:pt>
                <c:pt idx="1594">
                  <c:v>4.786000138283271</c:v>
                </c:pt>
                <c:pt idx="1595">
                  <c:v>4.789899890707602</c:v>
                </c:pt>
                <c:pt idx="1596">
                  <c:v>4.792299996373913</c:v>
                </c:pt>
                <c:pt idx="1597">
                  <c:v>4.79529996013298</c:v>
                </c:pt>
                <c:pt idx="1598">
                  <c:v>4.80170004005413</c:v>
                </c:pt>
                <c:pt idx="1599">
                  <c:v>4.80600005664746</c:v>
                </c:pt>
                <c:pt idx="1600">
                  <c:v>4.809799914739415</c:v>
                </c:pt>
                <c:pt idx="1601">
                  <c:v>4.813600124358345</c:v>
                </c:pt>
                <c:pt idx="1602">
                  <c:v>4.81889979076368</c:v>
                </c:pt>
                <c:pt idx="1603">
                  <c:v>4.82150005321455</c:v>
                </c:pt>
                <c:pt idx="1604">
                  <c:v>4.824400050161781</c:v>
                </c:pt>
                <c:pt idx="1605">
                  <c:v>4.827799927901649</c:v>
                </c:pt>
                <c:pt idx="1606">
                  <c:v>4.831499962427188</c:v>
                </c:pt>
                <c:pt idx="1607">
                  <c:v>4.837199979017893</c:v>
                </c:pt>
                <c:pt idx="1608">
                  <c:v>4.839800057601678</c:v>
                </c:pt>
                <c:pt idx="1609">
                  <c:v>4.840900226594385</c:v>
                </c:pt>
                <c:pt idx="1610">
                  <c:v>4.84749978733089</c:v>
                </c:pt>
                <c:pt idx="1611">
                  <c:v>4.854799913977331</c:v>
                </c:pt>
                <c:pt idx="1612">
                  <c:v>4.85910012531167</c:v>
                </c:pt>
                <c:pt idx="1613">
                  <c:v>4.863900058935537</c:v>
                </c:pt>
                <c:pt idx="1614">
                  <c:v>4.868700092123618</c:v>
                </c:pt>
                <c:pt idx="1615">
                  <c:v>4.871599953268742</c:v>
                </c:pt>
                <c:pt idx="1616">
                  <c:v>4.876400199129421</c:v>
                </c:pt>
                <c:pt idx="1617">
                  <c:v>4.879899776460661</c:v>
                </c:pt>
                <c:pt idx="1618">
                  <c:v>4.885800221443787</c:v>
                </c:pt>
                <c:pt idx="1619">
                  <c:v>4.890100090025949</c:v>
                </c:pt>
                <c:pt idx="1620">
                  <c:v>4.892999809264435</c:v>
                </c:pt>
                <c:pt idx="1621">
                  <c:v>4.900399955560716</c:v>
                </c:pt>
                <c:pt idx="1622">
                  <c:v>4.901000008394476</c:v>
                </c:pt>
                <c:pt idx="1623">
                  <c:v>4.902100061226517</c:v>
                </c:pt>
                <c:pt idx="1624">
                  <c:v>4.908699991796312</c:v>
                </c:pt>
                <c:pt idx="1625">
                  <c:v>4.913299922369336</c:v>
                </c:pt>
                <c:pt idx="1626">
                  <c:v>4.91870018482223</c:v>
                </c:pt>
                <c:pt idx="1627">
                  <c:v>4.92429974555853</c:v>
                </c:pt>
                <c:pt idx="1628">
                  <c:v>4.929999822426907</c:v>
                </c:pt>
                <c:pt idx="1629">
                  <c:v>4.927600053404603</c:v>
                </c:pt>
                <c:pt idx="1630">
                  <c:v>4.930600053405215</c:v>
                </c:pt>
                <c:pt idx="1631">
                  <c:v>4.936100246428396</c:v>
                </c:pt>
                <c:pt idx="1632">
                  <c:v>4.939999807167626</c:v>
                </c:pt>
                <c:pt idx="1633">
                  <c:v>4.943699917221238</c:v>
                </c:pt>
                <c:pt idx="1634">
                  <c:v>4.946700277901979</c:v>
                </c:pt>
                <c:pt idx="1635">
                  <c:v>4.951599646949035</c:v>
                </c:pt>
                <c:pt idx="1636">
                  <c:v>4.958400077055555</c:v>
                </c:pt>
                <c:pt idx="1637">
                  <c:v>4.964899901962781</c:v>
                </c:pt>
                <c:pt idx="1638">
                  <c:v>4.971200008963936</c:v>
                </c:pt>
                <c:pt idx="1639">
                  <c:v>4.973700330352587</c:v>
                </c:pt>
                <c:pt idx="1640">
                  <c:v>4.98289966621087</c:v>
                </c:pt>
                <c:pt idx="1641">
                  <c:v>4.984200198938197</c:v>
                </c:pt>
                <c:pt idx="1642">
                  <c:v>4.990399759673892</c:v>
                </c:pt>
                <c:pt idx="1643">
                  <c:v>5.000500364494656</c:v>
                </c:pt>
                <c:pt idx="1644">
                  <c:v>5.007000362777035</c:v>
                </c:pt>
                <c:pt idx="1645">
                  <c:v>5.013699629209441</c:v>
                </c:pt>
                <c:pt idx="1646">
                  <c:v>5.02060029907079</c:v>
                </c:pt>
                <c:pt idx="1647">
                  <c:v>5.024399687765251</c:v>
                </c:pt>
                <c:pt idx="1648">
                  <c:v>5.031900262449199</c:v>
                </c:pt>
                <c:pt idx="1649">
                  <c:v>5.036100058554439</c:v>
                </c:pt>
                <c:pt idx="1650">
                  <c:v>5.040600058553537</c:v>
                </c:pt>
                <c:pt idx="1651">
                  <c:v>5.047500301359833</c:v>
                </c:pt>
                <c:pt idx="1652">
                  <c:v>5.056499759484723</c:v>
                </c:pt>
                <c:pt idx="1653">
                  <c:v>5.05820009307718</c:v>
                </c:pt>
                <c:pt idx="1654">
                  <c:v>5.065200186538277</c:v>
                </c:pt>
                <c:pt idx="1655">
                  <c:v>5.072999816700755</c:v>
                </c:pt>
                <c:pt idx="1656">
                  <c:v>5.078900228498239</c:v>
                </c:pt>
                <c:pt idx="1657">
                  <c:v>5.08769980583384</c:v>
                </c:pt>
                <c:pt idx="1658">
                  <c:v>5.09260001849907</c:v>
                </c:pt>
                <c:pt idx="1659">
                  <c:v>5.09480012111817</c:v>
                </c:pt>
                <c:pt idx="1660">
                  <c:v>5.10249989013391</c:v>
                </c:pt>
                <c:pt idx="1661">
                  <c:v>5.106400241660594</c:v>
                </c:pt>
                <c:pt idx="1662">
                  <c:v>5.113299752618332</c:v>
                </c:pt>
                <c:pt idx="1663">
                  <c:v>5.12060000591373</c:v>
                </c:pt>
                <c:pt idx="1664">
                  <c:v>5.122500055695125</c:v>
                </c:pt>
                <c:pt idx="1665">
                  <c:v>5.127499983213056</c:v>
                </c:pt>
                <c:pt idx="1666">
                  <c:v>5.132300063134608</c:v>
                </c:pt>
                <c:pt idx="1667">
                  <c:v>5.135999907684891</c:v>
                </c:pt>
                <c:pt idx="1668">
                  <c:v>5.138900372312489</c:v>
                </c:pt>
                <c:pt idx="1669">
                  <c:v>5.144600251387597</c:v>
                </c:pt>
                <c:pt idx="1670">
                  <c:v>5.150099745747866</c:v>
                </c:pt>
                <c:pt idx="1671">
                  <c:v>5.153400150109516</c:v>
                </c:pt>
                <c:pt idx="1672">
                  <c:v>5.159399852753268</c:v>
                </c:pt>
                <c:pt idx="1673">
                  <c:v>5.166900208663715</c:v>
                </c:pt>
                <c:pt idx="1674">
                  <c:v>5.172000232698338</c:v>
                </c:pt>
                <c:pt idx="1675">
                  <c:v>5.177700018310134</c:v>
                </c:pt>
                <c:pt idx="1676">
                  <c:v>5.184500028801264</c:v>
                </c:pt>
                <c:pt idx="1677">
                  <c:v>5.189399645423693</c:v>
                </c:pt>
                <c:pt idx="1678">
                  <c:v>5.195600193022983</c:v>
                </c:pt>
                <c:pt idx="1679">
                  <c:v>5.199400511359269</c:v>
                </c:pt>
                <c:pt idx="1680">
                  <c:v>5.205600002671417</c:v>
                </c:pt>
                <c:pt idx="1681">
                  <c:v>5.212899957277838</c:v>
                </c:pt>
                <c:pt idx="1682">
                  <c:v>5.217799937629025</c:v>
                </c:pt>
                <c:pt idx="1683">
                  <c:v>5.228000584793337</c:v>
                </c:pt>
                <c:pt idx="1684">
                  <c:v>5.234099973487901</c:v>
                </c:pt>
                <c:pt idx="1685">
                  <c:v>5.23269995689407</c:v>
                </c:pt>
                <c:pt idx="1686">
                  <c:v>5.237700014113216</c:v>
                </c:pt>
                <c:pt idx="1687">
                  <c:v>5.243199574852042</c:v>
                </c:pt>
                <c:pt idx="1688">
                  <c:v>5.245300326347206</c:v>
                </c:pt>
                <c:pt idx="1689">
                  <c:v>5.251400555611326</c:v>
                </c:pt>
                <c:pt idx="1690">
                  <c:v>5.260399944305391</c:v>
                </c:pt>
                <c:pt idx="1691">
                  <c:v>5.26599998187885</c:v>
                </c:pt>
                <c:pt idx="1692">
                  <c:v>5.268699806783843</c:v>
                </c:pt>
                <c:pt idx="1693">
                  <c:v>5.271500330352868</c:v>
                </c:pt>
                <c:pt idx="1694">
                  <c:v>5.276600321198202</c:v>
                </c:pt>
                <c:pt idx="1695">
                  <c:v>5.282400057029005</c:v>
                </c:pt>
                <c:pt idx="1696">
                  <c:v>5.287199971007791</c:v>
                </c:pt>
                <c:pt idx="1697">
                  <c:v>5.28829962081727</c:v>
                </c:pt>
                <c:pt idx="1698">
                  <c:v>5.297800189400732</c:v>
                </c:pt>
                <c:pt idx="1699">
                  <c:v>5.303000557516492</c:v>
                </c:pt>
                <c:pt idx="1700">
                  <c:v>5.312600048826424</c:v>
                </c:pt>
                <c:pt idx="1701">
                  <c:v>5.31559997329532</c:v>
                </c:pt>
                <c:pt idx="1702">
                  <c:v>5.321599411774514</c:v>
                </c:pt>
                <c:pt idx="1703">
                  <c:v>5.326199865914532</c:v>
                </c:pt>
                <c:pt idx="1704">
                  <c:v>5.327199954983371</c:v>
                </c:pt>
                <c:pt idx="1705">
                  <c:v>5.328099954986101</c:v>
                </c:pt>
                <c:pt idx="1706">
                  <c:v>5.33539998817287</c:v>
                </c:pt>
                <c:pt idx="1707">
                  <c:v>5.33900011043443</c:v>
                </c:pt>
                <c:pt idx="1708">
                  <c:v>5.344600130079925</c:v>
                </c:pt>
                <c:pt idx="1709">
                  <c:v>5.349600193403608</c:v>
                </c:pt>
                <c:pt idx="1710">
                  <c:v>5.355199985122454</c:v>
                </c:pt>
                <c:pt idx="1711">
                  <c:v>5.35540005149596</c:v>
                </c:pt>
                <c:pt idx="1712">
                  <c:v>5.361699598692212</c:v>
                </c:pt>
                <c:pt idx="1713">
                  <c:v>5.367500371168711</c:v>
                </c:pt>
                <c:pt idx="1714">
                  <c:v>5.37270015678223</c:v>
                </c:pt>
                <c:pt idx="1715">
                  <c:v>5.374899998281762</c:v>
                </c:pt>
                <c:pt idx="1716">
                  <c:v>5.381300038909103</c:v>
                </c:pt>
                <c:pt idx="1717">
                  <c:v>5.383400266837268</c:v>
                </c:pt>
                <c:pt idx="1718">
                  <c:v>5.390200245474262</c:v>
                </c:pt>
                <c:pt idx="1719">
                  <c:v>5.395900305749818</c:v>
                </c:pt>
                <c:pt idx="1720">
                  <c:v>5.400800024985074</c:v>
                </c:pt>
                <c:pt idx="1721">
                  <c:v>5.404400032421108</c:v>
                </c:pt>
                <c:pt idx="1722">
                  <c:v>5.408699787902154</c:v>
                </c:pt>
                <c:pt idx="1723">
                  <c:v>5.410400254248088</c:v>
                </c:pt>
                <c:pt idx="1724">
                  <c:v>5.414000741577182</c:v>
                </c:pt>
                <c:pt idx="1725">
                  <c:v>5.424800004959249</c:v>
                </c:pt>
                <c:pt idx="1726">
                  <c:v>5.42969999580237</c:v>
                </c:pt>
                <c:pt idx="1727">
                  <c:v>5.434499348259126</c:v>
                </c:pt>
                <c:pt idx="1728">
                  <c:v>5.436000371362752</c:v>
                </c:pt>
                <c:pt idx="1729">
                  <c:v>5.44090046177007</c:v>
                </c:pt>
                <c:pt idx="1730">
                  <c:v>5.447800039102731</c:v>
                </c:pt>
                <c:pt idx="1731">
                  <c:v>5.451900032996488</c:v>
                </c:pt>
                <c:pt idx="1732">
                  <c:v>5.456099629973326</c:v>
                </c:pt>
                <c:pt idx="1733">
                  <c:v>5.456300530815494</c:v>
                </c:pt>
                <c:pt idx="1734">
                  <c:v>5.46030048236935</c:v>
                </c:pt>
                <c:pt idx="1735">
                  <c:v>5.468200009916472</c:v>
                </c:pt>
                <c:pt idx="1736">
                  <c:v>5.473399978061935</c:v>
                </c:pt>
                <c:pt idx="1737">
                  <c:v>5.47469990863465</c:v>
                </c:pt>
                <c:pt idx="1738">
                  <c:v>5.483099995995876</c:v>
                </c:pt>
                <c:pt idx="1739">
                  <c:v>5.48570016498343</c:v>
                </c:pt>
                <c:pt idx="1740">
                  <c:v>5.490600039673155</c:v>
                </c:pt>
                <c:pt idx="1741">
                  <c:v>5.49389997939943</c:v>
                </c:pt>
                <c:pt idx="1742">
                  <c:v>5.49389996280661</c:v>
                </c:pt>
                <c:pt idx="1743">
                  <c:v>5.497199917412217</c:v>
                </c:pt>
                <c:pt idx="1744">
                  <c:v>5.497999970244564</c:v>
                </c:pt>
                <c:pt idx="1745">
                  <c:v>5.497899970243449</c:v>
                </c:pt>
                <c:pt idx="1746">
                  <c:v>5.505499991224497</c:v>
                </c:pt>
                <c:pt idx="1747">
                  <c:v>5.514499413107842</c:v>
                </c:pt>
                <c:pt idx="1748">
                  <c:v>5.51700071086816</c:v>
                </c:pt>
                <c:pt idx="1749">
                  <c:v>5.525200265503372</c:v>
                </c:pt>
                <c:pt idx="1750">
                  <c:v>5.526200020980468</c:v>
                </c:pt>
                <c:pt idx="1751">
                  <c:v>5.529400058552707</c:v>
                </c:pt>
                <c:pt idx="1752">
                  <c:v>5.53219967517725</c:v>
                </c:pt>
                <c:pt idx="1753">
                  <c:v>5.540500083920051</c:v>
                </c:pt>
                <c:pt idx="1754">
                  <c:v>5.547700524519314</c:v>
                </c:pt>
                <c:pt idx="1755">
                  <c:v>5.556399962995783</c:v>
                </c:pt>
                <c:pt idx="1756">
                  <c:v>5.557600023268606</c:v>
                </c:pt>
                <c:pt idx="1757">
                  <c:v>5.564499131200137</c:v>
                </c:pt>
                <c:pt idx="1758">
                  <c:v>5.573599947358161</c:v>
                </c:pt>
                <c:pt idx="1759">
                  <c:v>5.575000374414231</c:v>
                </c:pt>
                <c:pt idx="1760">
                  <c:v>5.580900024222501</c:v>
                </c:pt>
                <c:pt idx="1761">
                  <c:v>5.583100037762049</c:v>
                </c:pt>
                <c:pt idx="1762">
                  <c:v>5.58819968757598</c:v>
                </c:pt>
                <c:pt idx="1763">
                  <c:v>5.597000775338529</c:v>
                </c:pt>
                <c:pt idx="1764">
                  <c:v>5.604600240898431</c:v>
                </c:pt>
                <c:pt idx="1765">
                  <c:v>5.610899960138337</c:v>
                </c:pt>
                <c:pt idx="1766">
                  <c:v>5.615999984165683</c:v>
                </c:pt>
                <c:pt idx="1767">
                  <c:v>5.618199564552924</c:v>
                </c:pt>
                <c:pt idx="1768">
                  <c:v>5.620800561904613</c:v>
                </c:pt>
                <c:pt idx="1769">
                  <c:v>5.62929995059676</c:v>
                </c:pt>
                <c:pt idx="1770">
                  <c:v>5.633800053215964</c:v>
                </c:pt>
                <c:pt idx="1771">
                  <c:v>5.637599964142279</c:v>
                </c:pt>
                <c:pt idx="1772">
                  <c:v>5.644399699973292</c:v>
                </c:pt>
                <c:pt idx="1773">
                  <c:v>5.647399954985301</c:v>
                </c:pt>
                <c:pt idx="1774">
                  <c:v>5.647800637052566</c:v>
                </c:pt>
                <c:pt idx="1775">
                  <c:v>5.653300039291935</c:v>
                </c:pt>
                <c:pt idx="1776">
                  <c:v>5.654999986454641</c:v>
                </c:pt>
                <c:pt idx="1777">
                  <c:v>5.656100406074981</c:v>
                </c:pt>
                <c:pt idx="1778">
                  <c:v>5.662599708750346</c:v>
                </c:pt>
                <c:pt idx="1779">
                  <c:v>5.663699920081854</c:v>
                </c:pt>
                <c:pt idx="1780">
                  <c:v>5.667099956321178</c:v>
                </c:pt>
                <c:pt idx="1781">
                  <c:v>5.673600057220028</c:v>
                </c:pt>
                <c:pt idx="1782">
                  <c:v>5.67569979610562</c:v>
                </c:pt>
                <c:pt idx="1783">
                  <c:v>5.683800579070517</c:v>
                </c:pt>
                <c:pt idx="1784">
                  <c:v>5.690600136756981</c:v>
                </c:pt>
                <c:pt idx="1785">
                  <c:v>5.694299997900089</c:v>
                </c:pt>
                <c:pt idx="1786">
                  <c:v>5.69120004024444</c:v>
                </c:pt>
                <c:pt idx="1787">
                  <c:v>5.691799673459173</c:v>
                </c:pt>
                <c:pt idx="1788">
                  <c:v>5.695500366022313</c:v>
                </c:pt>
                <c:pt idx="1789">
                  <c:v>5.699600032425224</c:v>
                </c:pt>
                <c:pt idx="1790">
                  <c:v>5.704599962999055</c:v>
                </c:pt>
                <c:pt idx="1791">
                  <c:v>5.707500009724751</c:v>
                </c:pt>
                <c:pt idx="1792">
                  <c:v>5.714899553870055</c:v>
                </c:pt>
                <c:pt idx="1793">
                  <c:v>5.714800397490761</c:v>
                </c:pt>
                <c:pt idx="1794">
                  <c:v>5.720799620245089</c:v>
                </c:pt>
                <c:pt idx="1795">
                  <c:v>5.719099970436217</c:v>
                </c:pt>
                <c:pt idx="1796">
                  <c:v>5.721100044251216</c:v>
                </c:pt>
                <c:pt idx="1797">
                  <c:v>5.725799763487885</c:v>
                </c:pt>
                <c:pt idx="1798">
                  <c:v>5.730799804117851</c:v>
                </c:pt>
                <c:pt idx="1799">
                  <c:v>5.73179997921034</c:v>
                </c:pt>
                <c:pt idx="1800">
                  <c:v>5.733500048638234</c:v>
                </c:pt>
                <c:pt idx="1801">
                  <c:v>5.7357000425327</c:v>
                </c:pt>
                <c:pt idx="1802">
                  <c:v>5.743199081040078</c:v>
                </c:pt>
                <c:pt idx="1803">
                  <c:v>5.75160019455143</c:v>
                </c:pt>
                <c:pt idx="1804">
                  <c:v>5.75580042686488</c:v>
                </c:pt>
                <c:pt idx="1805">
                  <c:v>5.760800007246869</c:v>
                </c:pt>
                <c:pt idx="1806">
                  <c:v>5.765299940874686</c:v>
                </c:pt>
                <c:pt idx="1807">
                  <c:v>5.769999937820103</c:v>
                </c:pt>
                <c:pt idx="1808">
                  <c:v>5.767300354385948</c:v>
                </c:pt>
                <c:pt idx="1809">
                  <c:v>5.770499971007668</c:v>
                </c:pt>
                <c:pt idx="1810">
                  <c:v>5.772200040435564</c:v>
                </c:pt>
                <c:pt idx="1811">
                  <c:v>5.778999964903051</c:v>
                </c:pt>
                <c:pt idx="1812">
                  <c:v>5.783000017738232</c:v>
                </c:pt>
                <c:pt idx="1813">
                  <c:v>5.78909981250763</c:v>
                </c:pt>
                <c:pt idx="1814">
                  <c:v>5.7906005504592</c:v>
                </c:pt>
                <c:pt idx="1815">
                  <c:v>5.79350004177104</c:v>
                </c:pt>
                <c:pt idx="1816">
                  <c:v>5.795699999427598</c:v>
                </c:pt>
                <c:pt idx="1817">
                  <c:v>5.80189962959048</c:v>
                </c:pt>
                <c:pt idx="1818">
                  <c:v>5.806600103376696</c:v>
                </c:pt>
                <c:pt idx="1819">
                  <c:v>5.808600100328476</c:v>
                </c:pt>
                <c:pt idx="1820">
                  <c:v>5.81340001125136</c:v>
                </c:pt>
                <c:pt idx="1821">
                  <c:v>5.814899984168733</c:v>
                </c:pt>
                <c:pt idx="1822">
                  <c:v>5.818099931337199</c:v>
                </c:pt>
                <c:pt idx="1823">
                  <c:v>5.82269980602359</c:v>
                </c:pt>
                <c:pt idx="1824">
                  <c:v>5.822099964523659</c:v>
                </c:pt>
                <c:pt idx="1825">
                  <c:v>5.82329998111527</c:v>
                </c:pt>
                <c:pt idx="1826">
                  <c:v>5.822999967575009</c:v>
                </c:pt>
                <c:pt idx="1827">
                  <c:v>5.8257999675734</c:v>
                </c:pt>
                <c:pt idx="1828">
                  <c:v>5.826499990271259</c:v>
                </c:pt>
                <c:pt idx="1829">
                  <c:v>5.828499496841687</c:v>
                </c:pt>
                <c:pt idx="1830">
                  <c:v>5.824999988937634</c:v>
                </c:pt>
                <c:pt idx="1831">
                  <c:v>5.82560004787592</c:v>
                </c:pt>
                <c:pt idx="1832">
                  <c:v>5.827100014685127</c:v>
                </c:pt>
                <c:pt idx="1833">
                  <c:v>5.829599851796954</c:v>
                </c:pt>
                <c:pt idx="1834">
                  <c:v>5.832699805068842</c:v>
                </c:pt>
                <c:pt idx="1835">
                  <c:v>5.836100032996907</c:v>
                </c:pt>
                <c:pt idx="1836">
                  <c:v>5.836800052642502</c:v>
                </c:pt>
                <c:pt idx="1837">
                  <c:v>5.841200036051305</c:v>
                </c:pt>
                <c:pt idx="1838">
                  <c:v>5.84720036182625</c:v>
                </c:pt>
                <c:pt idx="1839">
                  <c:v>5.851600591089666</c:v>
                </c:pt>
                <c:pt idx="1840">
                  <c:v>5.85980002956421</c:v>
                </c:pt>
                <c:pt idx="1841">
                  <c:v>5.865700044440016</c:v>
                </c:pt>
                <c:pt idx="1842">
                  <c:v>5.86730009727398</c:v>
                </c:pt>
                <c:pt idx="1843">
                  <c:v>5.871499944874813</c:v>
                </c:pt>
                <c:pt idx="1844">
                  <c:v>5.870500100325441</c:v>
                </c:pt>
                <c:pt idx="1845">
                  <c:v>5.872799961471173</c:v>
                </c:pt>
                <c:pt idx="1846">
                  <c:v>5.879299946212996</c:v>
                </c:pt>
                <c:pt idx="1847">
                  <c:v>5.889099454117968</c:v>
                </c:pt>
                <c:pt idx="1848">
                  <c:v>5.892799844932597</c:v>
                </c:pt>
                <c:pt idx="1849">
                  <c:v>5.894900106046401</c:v>
                </c:pt>
                <c:pt idx="1850">
                  <c:v>5.899299967193656</c:v>
                </c:pt>
                <c:pt idx="1851">
                  <c:v>5.902000000380212</c:v>
                </c:pt>
                <c:pt idx="1852">
                  <c:v>5.902500228308779</c:v>
                </c:pt>
                <c:pt idx="1853">
                  <c:v>5.904000602531596</c:v>
                </c:pt>
                <c:pt idx="1854">
                  <c:v>5.911300107385614</c:v>
                </c:pt>
                <c:pt idx="1855">
                  <c:v>5.916300018310722</c:v>
                </c:pt>
                <c:pt idx="1856">
                  <c:v>5.925800042343326</c:v>
                </c:pt>
                <c:pt idx="1857">
                  <c:v>5.931599867250043</c:v>
                </c:pt>
                <c:pt idx="1858">
                  <c:v>5.934099814418005</c:v>
                </c:pt>
                <c:pt idx="1859">
                  <c:v>5.933500330542302</c:v>
                </c:pt>
                <c:pt idx="1860">
                  <c:v>5.935199947165529</c:v>
                </c:pt>
                <c:pt idx="1861">
                  <c:v>5.941200020977703</c:v>
                </c:pt>
                <c:pt idx="1862">
                  <c:v>5.947399707030855</c:v>
                </c:pt>
                <c:pt idx="1863">
                  <c:v>5.946799891280537</c:v>
                </c:pt>
                <c:pt idx="1864">
                  <c:v>5.94980014934481</c:v>
                </c:pt>
                <c:pt idx="1865">
                  <c:v>5.956400010491052</c:v>
                </c:pt>
                <c:pt idx="1866">
                  <c:v>5.96089999389369</c:v>
                </c:pt>
                <c:pt idx="1867">
                  <c:v>5.965099888227995</c:v>
                </c:pt>
                <c:pt idx="1868">
                  <c:v>5.96840016727583</c:v>
                </c:pt>
                <c:pt idx="1869">
                  <c:v>5.970400197409618</c:v>
                </c:pt>
                <c:pt idx="1870">
                  <c:v>5.976100005722401</c:v>
                </c:pt>
                <c:pt idx="1871">
                  <c:v>5.981400025368203</c:v>
                </c:pt>
                <c:pt idx="1872">
                  <c:v>5.985100008772861</c:v>
                </c:pt>
                <c:pt idx="1873">
                  <c:v>5.988499853327085</c:v>
                </c:pt>
                <c:pt idx="1874">
                  <c:v>5.98600040264137</c:v>
                </c:pt>
                <c:pt idx="1875">
                  <c:v>5.99399998302397</c:v>
                </c:pt>
                <c:pt idx="1876">
                  <c:v>5.994700016210118</c:v>
                </c:pt>
                <c:pt idx="1877">
                  <c:v>5.994600455476757</c:v>
                </c:pt>
                <c:pt idx="1878">
                  <c:v>6.00119978694784</c:v>
                </c:pt>
                <c:pt idx="1879">
                  <c:v>6.00039960441427</c:v>
                </c:pt>
                <c:pt idx="1880">
                  <c:v>6.001400007437041</c:v>
                </c:pt>
                <c:pt idx="1881">
                  <c:v>6.008000008776435</c:v>
                </c:pt>
                <c:pt idx="1882">
                  <c:v>6.012999414062506</c:v>
                </c:pt>
                <c:pt idx="1883">
                  <c:v>6.016500080870173</c:v>
                </c:pt>
                <c:pt idx="1884">
                  <c:v>6.017299773026025</c:v>
                </c:pt>
                <c:pt idx="1885">
                  <c:v>6.022300017546509</c:v>
                </c:pt>
                <c:pt idx="1886">
                  <c:v>6.02860001449517</c:v>
                </c:pt>
                <c:pt idx="1887">
                  <c:v>6.033299839404208</c:v>
                </c:pt>
                <c:pt idx="1888">
                  <c:v>6.038900737192307</c:v>
                </c:pt>
                <c:pt idx="1889">
                  <c:v>6.045700530241445</c:v>
                </c:pt>
                <c:pt idx="1890">
                  <c:v>6.051299988364918</c:v>
                </c:pt>
                <c:pt idx="1891">
                  <c:v>6.059999974440871</c:v>
                </c:pt>
                <c:pt idx="1892">
                  <c:v>6.06379948234826</c:v>
                </c:pt>
                <c:pt idx="1893">
                  <c:v>6.06970101680781</c:v>
                </c:pt>
                <c:pt idx="1894">
                  <c:v>6.076800886727142</c:v>
                </c:pt>
                <c:pt idx="1895">
                  <c:v>6.084799975011265</c:v>
                </c:pt>
                <c:pt idx="1896">
                  <c:v>6.092199976348637</c:v>
                </c:pt>
                <c:pt idx="1897">
                  <c:v>6.098999675941741</c:v>
                </c:pt>
                <c:pt idx="1898">
                  <c:v>6.107199945829049</c:v>
                </c:pt>
                <c:pt idx="1899">
                  <c:v>6.106999419214846</c:v>
                </c:pt>
                <c:pt idx="1900">
                  <c:v>6.106199947545971</c:v>
                </c:pt>
                <c:pt idx="1901">
                  <c:v>6.104200039673739</c:v>
                </c:pt>
                <c:pt idx="1902">
                  <c:v>6.107100181579881</c:v>
                </c:pt>
                <c:pt idx="1903">
                  <c:v>6.110900761032096</c:v>
                </c:pt>
                <c:pt idx="1904">
                  <c:v>6.118200382039504</c:v>
                </c:pt>
                <c:pt idx="1905">
                  <c:v>6.124999979019771</c:v>
                </c:pt>
                <c:pt idx="1906">
                  <c:v>6.12829996547589</c:v>
                </c:pt>
                <c:pt idx="1907">
                  <c:v>6.133999840163597</c:v>
                </c:pt>
                <c:pt idx="1908">
                  <c:v>6.13680019473759</c:v>
                </c:pt>
                <c:pt idx="1909">
                  <c:v>6.141400377273385</c:v>
                </c:pt>
                <c:pt idx="1910">
                  <c:v>6.14649997424931</c:v>
                </c:pt>
                <c:pt idx="1911">
                  <c:v>6.150999948502428</c:v>
                </c:pt>
                <c:pt idx="1912">
                  <c:v>6.157299489594152</c:v>
                </c:pt>
                <c:pt idx="1913">
                  <c:v>6.165500225826687</c:v>
                </c:pt>
                <c:pt idx="1914">
                  <c:v>6.170600047684275</c:v>
                </c:pt>
                <c:pt idx="1915">
                  <c:v>6.175299978258407</c:v>
                </c:pt>
                <c:pt idx="1916">
                  <c:v>6.178200041580567</c:v>
                </c:pt>
                <c:pt idx="1917">
                  <c:v>6.184699552533857</c:v>
                </c:pt>
                <c:pt idx="1918">
                  <c:v>6.188599956894905</c:v>
                </c:pt>
                <c:pt idx="1919">
                  <c:v>6.190700195311368</c:v>
                </c:pt>
                <c:pt idx="1920">
                  <c:v>6.195800053403215</c:v>
                </c:pt>
                <c:pt idx="1921">
                  <c:v>6.19949994468334</c:v>
                </c:pt>
                <c:pt idx="1922">
                  <c:v>6.202799925038562</c:v>
                </c:pt>
                <c:pt idx="1923">
                  <c:v>6.207800415420934</c:v>
                </c:pt>
                <c:pt idx="1924">
                  <c:v>6.214900436400055</c:v>
                </c:pt>
                <c:pt idx="1925">
                  <c:v>6.218199947357786</c:v>
                </c:pt>
                <c:pt idx="1926">
                  <c:v>6.224699954793323</c:v>
                </c:pt>
                <c:pt idx="1927">
                  <c:v>6.231399148749916</c:v>
                </c:pt>
                <c:pt idx="1928">
                  <c:v>6.24020011119865</c:v>
                </c:pt>
                <c:pt idx="1929">
                  <c:v>6.246500415989431</c:v>
                </c:pt>
                <c:pt idx="1930">
                  <c:v>6.254899996376477</c:v>
                </c:pt>
                <c:pt idx="1931">
                  <c:v>6.261500017357321</c:v>
                </c:pt>
                <c:pt idx="1932">
                  <c:v>6.263199911689298</c:v>
                </c:pt>
                <c:pt idx="1933">
                  <c:v>6.263800812528641</c:v>
                </c:pt>
                <c:pt idx="1934">
                  <c:v>6.271000450135034</c:v>
                </c:pt>
                <c:pt idx="1935">
                  <c:v>6.279199961089036</c:v>
                </c:pt>
                <c:pt idx="1936">
                  <c:v>6.281499994274786</c:v>
                </c:pt>
                <c:pt idx="1937">
                  <c:v>6.290499538419681</c:v>
                </c:pt>
                <c:pt idx="1938">
                  <c:v>6.30300035896289</c:v>
                </c:pt>
                <c:pt idx="1939">
                  <c:v>6.307700518798808</c:v>
                </c:pt>
                <c:pt idx="1940">
                  <c:v>6.315200026700039</c:v>
                </c:pt>
                <c:pt idx="1941">
                  <c:v>6.324000055123179</c:v>
                </c:pt>
                <c:pt idx="1942">
                  <c:v>6.323900213621528</c:v>
                </c:pt>
                <c:pt idx="1943">
                  <c:v>6.32800041885275</c:v>
                </c:pt>
                <c:pt idx="1944">
                  <c:v>6.33780069484783</c:v>
                </c:pt>
                <c:pt idx="1945">
                  <c:v>6.346399977875987</c:v>
                </c:pt>
                <c:pt idx="1946">
                  <c:v>6.35109999274937</c:v>
                </c:pt>
                <c:pt idx="1947">
                  <c:v>6.348900256918566</c:v>
                </c:pt>
                <c:pt idx="1948">
                  <c:v>6.353500380515467</c:v>
                </c:pt>
                <c:pt idx="1949">
                  <c:v>6.358600010680675</c:v>
                </c:pt>
                <c:pt idx="1950">
                  <c:v>6.362599977492205</c:v>
                </c:pt>
                <c:pt idx="1951">
                  <c:v>6.364799941253294</c:v>
                </c:pt>
                <c:pt idx="1952">
                  <c:v>6.363900238608035</c:v>
                </c:pt>
                <c:pt idx="1953">
                  <c:v>6.370899941251991</c:v>
                </c:pt>
                <c:pt idx="1954">
                  <c:v>6.374699414634964</c:v>
                </c:pt>
                <c:pt idx="1955">
                  <c:v>6.375199992751732</c:v>
                </c:pt>
                <c:pt idx="1956">
                  <c:v>6.375299962615827</c:v>
                </c:pt>
                <c:pt idx="1957">
                  <c:v>6.380399767876949</c:v>
                </c:pt>
                <c:pt idx="1958">
                  <c:v>6.382799801063811</c:v>
                </c:pt>
                <c:pt idx="1959">
                  <c:v>6.382400300597507</c:v>
                </c:pt>
                <c:pt idx="1960">
                  <c:v>6.386900003242772</c:v>
                </c:pt>
                <c:pt idx="1961">
                  <c:v>6.392500004574686</c:v>
                </c:pt>
                <c:pt idx="1962">
                  <c:v>6.399699443056308</c:v>
                </c:pt>
                <c:pt idx="1963">
                  <c:v>6.406700378418463</c:v>
                </c:pt>
                <c:pt idx="1964">
                  <c:v>6.410100147437332</c:v>
                </c:pt>
                <c:pt idx="1965">
                  <c:v>6.41480004177356</c:v>
                </c:pt>
                <c:pt idx="1966">
                  <c:v>6.42050001296957</c:v>
                </c:pt>
                <c:pt idx="1967">
                  <c:v>6.427199382018443</c:v>
                </c:pt>
                <c:pt idx="1968">
                  <c:v>6.431900154497271</c:v>
                </c:pt>
                <c:pt idx="1969">
                  <c:v>6.435300217817709</c:v>
                </c:pt>
                <c:pt idx="1970">
                  <c:v>6.441800042721297</c:v>
                </c:pt>
                <c:pt idx="1971">
                  <c:v>6.44510003967298</c:v>
                </c:pt>
                <c:pt idx="1972">
                  <c:v>6.45329944496189</c:v>
                </c:pt>
                <c:pt idx="1973">
                  <c:v>6.45650047855088</c:v>
                </c:pt>
                <c:pt idx="1974">
                  <c:v>6.460800191689486</c:v>
                </c:pt>
                <c:pt idx="1975">
                  <c:v>6.467500033188116</c:v>
                </c:pt>
                <c:pt idx="1976">
                  <c:v>6.471800040628295</c:v>
                </c:pt>
                <c:pt idx="1977">
                  <c:v>6.47639976291612</c:v>
                </c:pt>
                <c:pt idx="1978">
                  <c:v>6.475600176428998</c:v>
                </c:pt>
                <c:pt idx="1979">
                  <c:v>6.476700256345791</c:v>
                </c:pt>
                <c:pt idx="1980">
                  <c:v>6.481699975585798</c:v>
                </c:pt>
                <c:pt idx="1981">
                  <c:v>6.489999940680718</c:v>
                </c:pt>
                <c:pt idx="1982">
                  <c:v>6.49469970970313</c:v>
                </c:pt>
                <c:pt idx="1983">
                  <c:v>6.502300091364308</c:v>
                </c:pt>
                <c:pt idx="1984">
                  <c:v>6.503900055122358</c:v>
                </c:pt>
                <c:pt idx="1985">
                  <c:v>6.504100035475855</c:v>
                </c:pt>
                <c:pt idx="1986">
                  <c:v>6.511399967381294</c:v>
                </c:pt>
                <c:pt idx="1987">
                  <c:v>6.51449942245381</c:v>
                </c:pt>
                <c:pt idx="1988">
                  <c:v>6.52149997921151</c:v>
                </c:pt>
                <c:pt idx="1989">
                  <c:v>6.52230030364808</c:v>
                </c:pt>
                <c:pt idx="1990">
                  <c:v>6.526100039482117</c:v>
                </c:pt>
                <c:pt idx="1991">
                  <c:v>6.530099960898951</c:v>
                </c:pt>
                <c:pt idx="1992">
                  <c:v>6.532999643895891</c:v>
                </c:pt>
                <c:pt idx="1993">
                  <c:v>6.539300529479078</c:v>
                </c:pt>
                <c:pt idx="1994">
                  <c:v>6.545500206371795</c:v>
                </c:pt>
                <c:pt idx="1995">
                  <c:v>6.547500031279921</c:v>
                </c:pt>
                <c:pt idx="1996">
                  <c:v>6.548700028230087</c:v>
                </c:pt>
                <c:pt idx="1997">
                  <c:v>6.552899819944287</c:v>
                </c:pt>
                <c:pt idx="1998">
                  <c:v>6.556999678039574</c:v>
                </c:pt>
                <c:pt idx="1999">
                  <c:v>6.556000028227571</c:v>
                </c:pt>
                <c:pt idx="2000">
                  <c:v>6.558600028227374</c:v>
                </c:pt>
                <c:pt idx="2001">
                  <c:v>6.564599958801405</c:v>
                </c:pt>
                <c:pt idx="2002">
                  <c:v>6.567200167082774</c:v>
                </c:pt>
                <c:pt idx="2003">
                  <c:v>6.575500198556256</c:v>
                </c:pt>
                <c:pt idx="2004">
                  <c:v>6.579099732211038</c:v>
                </c:pt>
                <c:pt idx="2005">
                  <c:v>6.576400012967497</c:v>
                </c:pt>
                <c:pt idx="2006">
                  <c:v>6.582200029562955</c:v>
                </c:pt>
                <c:pt idx="2007">
                  <c:v>6.586900012967817</c:v>
                </c:pt>
                <c:pt idx="2008">
                  <c:v>6.598900243567185</c:v>
                </c:pt>
                <c:pt idx="2009">
                  <c:v>6.606299605176901</c:v>
                </c:pt>
                <c:pt idx="2010">
                  <c:v>6.60269999161028</c:v>
                </c:pt>
                <c:pt idx="2011">
                  <c:v>6.608399952317995</c:v>
                </c:pt>
                <c:pt idx="2012">
                  <c:v>6.61599939079315</c:v>
                </c:pt>
                <c:pt idx="2013">
                  <c:v>6.624300348852553</c:v>
                </c:pt>
                <c:pt idx="2014">
                  <c:v>6.628900270272421</c:v>
                </c:pt>
                <c:pt idx="2015">
                  <c:v>6.63430002269524</c:v>
                </c:pt>
                <c:pt idx="2016">
                  <c:v>6.64460004501234</c:v>
                </c:pt>
                <c:pt idx="2017">
                  <c:v>6.654799414063746</c:v>
                </c:pt>
                <c:pt idx="2018">
                  <c:v>6.658400335883925</c:v>
                </c:pt>
                <c:pt idx="2019">
                  <c:v>6.662500343321878</c:v>
                </c:pt>
                <c:pt idx="2020">
                  <c:v>6.668700009726305</c:v>
                </c:pt>
                <c:pt idx="2021">
                  <c:v>6.678300035095163</c:v>
                </c:pt>
                <c:pt idx="2022">
                  <c:v>6.685299298475002</c:v>
                </c:pt>
                <c:pt idx="2023">
                  <c:v>6.689799752617546</c:v>
                </c:pt>
                <c:pt idx="2024">
                  <c:v>6.690000338170646</c:v>
                </c:pt>
                <c:pt idx="2025">
                  <c:v>6.695899971389735</c:v>
                </c:pt>
                <c:pt idx="2026">
                  <c:v>6.699900048257401</c:v>
                </c:pt>
                <c:pt idx="2027">
                  <c:v>6.701200137325941</c:v>
                </c:pt>
                <c:pt idx="2028">
                  <c:v>6.701400034715335</c:v>
                </c:pt>
                <c:pt idx="2029">
                  <c:v>6.702800051309168</c:v>
                </c:pt>
                <c:pt idx="2030">
                  <c:v>6.708299965288461</c:v>
                </c:pt>
                <c:pt idx="2031">
                  <c:v>6.712299942588288</c:v>
                </c:pt>
                <c:pt idx="2032">
                  <c:v>6.715100028610323</c:v>
                </c:pt>
                <c:pt idx="2033">
                  <c:v>6.719300078391825</c:v>
                </c:pt>
                <c:pt idx="2034">
                  <c:v>6.723200042153623</c:v>
                </c:pt>
                <c:pt idx="2035">
                  <c:v>6.726899956131089</c:v>
                </c:pt>
                <c:pt idx="2036">
                  <c:v>6.72409998187868</c:v>
                </c:pt>
                <c:pt idx="2037">
                  <c:v>6.724300067900907</c:v>
                </c:pt>
                <c:pt idx="2038">
                  <c:v>6.727000087546908</c:v>
                </c:pt>
                <c:pt idx="2039">
                  <c:v>6.728200220299186</c:v>
                </c:pt>
                <c:pt idx="2040">
                  <c:v>6.734400025557988</c:v>
                </c:pt>
                <c:pt idx="2041">
                  <c:v>6.743099957464438</c:v>
                </c:pt>
                <c:pt idx="2042">
                  <c:v>6.744400063133071</c:v>
                </c:pt>
                <c:pt idx="2043">
                  <c:v>6.747700146104762</c:v>
                </c:pt>
                <c:pt idx="2044">
                  <c:v>6.750700583648722</c:v>
                </c:pt>
                <c:pt idx="2045">
                  <c:v>6.757300038716488</c:v>
                </c:pt>
                <c:pt idx="2046">
                  <c:v>6.766000040053768</c:v>
                </c:pt>
                <c:pt idx="2047">
                  <c:v>6.769000357056936</c:v>
                </c:pt>
                <c:pt idx="2048">
                  <c:v>6.771400111196272</c:v>
                </c:pt>
                <c:pt idx="2049">
                  <c:v>6.771000177574026</c:v>
                </c:pt>
                <c:pt idx="2050">
                  <c:v>6.777099949646072</c:v>
                </c:pt>
                <c:pt idx="2051">
                  <c:v>6.784299940489291</c:v>
                </c:pt>
                <c:pt idx="2052">
                  <c:v>6.786900271032207</c:v>
                </c:pt>
                <c:pt idx="2053">
                  <c:v>6.792700337409768</c:v>
                </c:pt>
                <c:pt idx="2054">
                  <c:v>6.794500209045504</c:v>
                </c:pt>
                <c:pt idx="2055">
                  <c:v>6.79889999770967</c:v>
                </c:pt>
                <c:pt idx="2056">
                  <c:v>6.802699967574881</c:v>
                </c:pt>
                <c:pt idx="2057">
                  <c:v>6.8079998619105</c:v>
                </c:pt>
                <c:pt idx="2058">
                  <c:v>6.8111004156126</c:v>
                </c:pt>
                <c:pt idx="2059">
                  <c:v>6.815300436592224</c:v>
                </c:pt>
                <c:pt idx="2060">
                  <c:v>6.821599997329031</c:v>
                </c:pt>
                <c:pt idx="2061">
                  <c:v>6.826699991222995</c:v>
                </c:pt>
                <c:pt idx="2062">
                  <c:v>6.826599624444498</c:v>
                </c:pt>
                <c:pt idx="2063">
                  <c:v>6.831299714849595</c:v>
                </c:pt>
                <c:pt idx="2064">
                  <c:v>6.833400608251395</c:v>
                </c:pt>
                <c:pt idx="2065">
                  <c:v>6.840200003716745</c:v>
                </c:pt>
                <c:pt idx="2066">
                  <c:v>6.84670002097846</c:v>
                </c:pt>
                <c:pt idx="2067">
                  <c:v>6.84460045042215</c:v>
                </c:pt>
                <c:pt idx="2068">
                  <c:v>6.84779987163347</c:v>
                </c:pt>
                <c:pt idx="2069">
                  <c:v>6.849399917697156</c:v>
                </c:pt>
                <c:pt idx="2070">
                  <c:v>6.85099997053112</c:v>
                </c:pt>
                <c:pt idx="2071">
                  <c:v>6.861199985407438</c:v>
                </c:pt>
                <c:pt idx="2072">
                  <c:v>6.863099906160642</c:v>
                </c:pt>
                <c:pt idx="2073">
                  <c:v>6.865300204179221</c:v>
                </c:pt>
                <c:pt idx="2074">
                  <c:v>6.87060018148259</c:v>
                </c:pt>
                <c:pt idx="2075">
                  <c:v>6.873900022983435</c:v>
                </c:pt>
                <c:pt idx="2076">
                  <c:v>6.877000000953558</c:v>
                </c:pt>
                <c:pt idx="2077">
                  <c:v>6.877000133037655</c:v>
                </c:pt>
                <c:pt idx="2078">
                  <c:v>6.880300341985276</c:v>
                </c:pt>
                <c:pt idx="2079">
                  <c:v>6.887200246812426</c:v>
                </c:pt>
                <c:pt idx="2080">
                  <c:v>6.895799975871341</c:v>
                </c:pt>
                <c:pt idx="2081">
                  <c:v>6.900600020217098</c:v>
                </c:pt>
                <c:pt idx="2082">
                  <c:v>6.90060042323967</c:v>
                </c:pt>
                <c:pt idx="2083">
                  <c:v>6.906000049017166</c:v>
                </c:pt>
                <c:pt idx="2084">
                  <c:v>6.909900694849057</c:v>
                </c:pt>
                <c:pt idx="2085">
                  <c:v>6.917000027653557</c:v>
                </c:pt>
                <c:pt idx="2086">
                  <c:v>6.924199979206604</c:v>
                </c:pt>
                <c:pt idx="2087">
                  <c:v>6.928199926376689</c:v>
                </c:pt>
                <c:pt idx="2088">
                  <c:v>6.934200880717981</c:v>
                </c:pt>
                <c:pt idx="2089">
                  <c:v>6.944100336455444</c:v>
                </c:pt>
                <c:pt idx="2090">
                  <c:v>6.949400029279786</c:v>
                </c:pt>
                <c:pt idx="2091">
                  <c:v>6.953200020121585</c:v>
                </c:pt>
                <c:pt idx="2092">
                  <c:v>6.95629959068174</c:v>
                </c:pt>
                <c:pt idx="2093">
                  <c:v>6.96130035400347</c:v>
                </c:pt>
                <c:pt idx="2094">
                  <c:v>6.963600616454642</c:v>
                </c:pt>
                <c:pt idx="2095">
                  <c:v>6.970400028512813</c:v>
                </c:pt>
                <c:pt idx="2096">
                  <c:v>6.97389997634673</c:v>
                </c:pt>
                <c:pt idx="2097">
                  <c:v>6.984399203491196</c:v>
                </c:pt>
                <c:pt idx="2098">
                  <c:v>6.99180061435618</c:v>
                </c:pt>
                <c:pt idx="2099">
                  <c:v>6.99990072507717</c:v>
                </c:pt>
                <c:pt idx="2100">
                  <c:v>7.011699988459441</c:v>
                </c:pt>
                <c:pt idx="2101">
                  <c:v>7.019000006388524</c:v>
                </c:pt>
                <c:pt idx="2102">
                  <c:v>7.021600032807328</c:v>
                </c:pt>
                <c:pt idx="2103">
                  <c:v>7.028100381947294</c:v>
                </c:pt>
                <c:pt idx="2104">
                  <c:v>7.03760026035161</c:v>
                </c:pt>
                <c:pt idx="2105">
                  <c:v>7.044600006007386</c:v>
                </c:pt>
                <c:pt idx="2106">
                  <c:v>7.048300029371603</c:v>
                </c:pt>
                <c:pt idx="2107">
                  <c:v>7.054399758435466</c:v>
                </c:pt>
                <c:pt idx="2108">
                  <c:v>7.061000591853372</c:v>
                </c:pt>
                <c:pt idx="2109">
                  <c:v>7.065600421141426</c:v>
                </c:pt>
                <c:pt idx="2110">
                  <c:v>7.071300018120382</c:v>
                </c:pt>
                <c:pt idx="2111">
                  <c:v>7.075600028609188</c:v>
                </c:pt>
                <c:pt idx="2112">
                  <c:v>7.075699959183112</c:v>
                </c:pt>
                <c:pt idx="2113">
                  <c:v>7.084100450898401</c:v>
                </c:pt>
                <c:pt idx="2114">
                  <c:v>7.092000233460567</c:v>
                </c:pt>
                <c:pt idx="2115">
                  <c:v>7.099800005533328</c:v>
                </c:pt>
                <c:pt idx="2116">
                  <c:v>7.106499979112411</c:v>
                </c:pt>
                <c:pt idx="2117">
                  <c:v>7.110399820612656</c:v>
                </c:pt>
                <c:pt idx="2118">
                  <c:v>7.116200215816207</c:v>
                </c:pt>
                <c:pt idx="2119">
                  <c:v>7.120099885272793</c:v>
                </c:pt>
                <c:pt idx="2120">
                  <c:v>7.127599990941235</c:v>
                </c:pt>
                <c:pt idx="2121">
                  <c:v>7.134099988557864</c:v>
                </c:pt>
                <c:pt idx="2122">
                  <c:v>7.134700110815174</c:v>
                </c:pt>
                <c:pt idx="2123">
                  <c:v>7.141500018024089</c:v>
                </c:pt>
                <c:pt idx="2124">
                  <c:v>7.142900365826786</c:v>
                </c:pt>
                <c:pt idx="2125">
                  <c:v>7.15069997262981</c:v>
                </c:pt>
                <c:pt idx="2126">
                  <c:v>7.153199988555571</c:v>
                </c:pt>
                <c:pt idx="2127">
                  <c:v>7.15799997873182</c:v>
                </c:pt>
                <c:pt idx="2128">
                  <c:v>7.16430038070757</c:v>
                </c:pt>
                <c:pt idx="2129">
                  <c:v>7.169300199508143</c:v>
                </c:pt>
                <c:pt idx="2130">
                  <c:v>7.173199997996562</c:v>
                </c:pt>
                <c:pt idx="2131">
                  <c:v>7.179100025081425</c:v>
                </c:pt>
                <c:pt idx="2132">
                  <c:v>7.182199797152862</c:v>
                </c:pt>
                <c:pt idx="2133">
                  <c:v>7.189900063323876</c:v>
                </c:pt>
                <c:pt idx="2134">
                  <c:v>7.195099686050526</c:v>
                </c:pt>
                <c:pt idx="2135">
                  <c:v>7.195500009824173</c:v>
                </c:pt>
                <c:pt idx="2136">
                  <c:v>7.200899987125013</c:v>
                </c:pt>
                <c:pt idx="2137">
                  <c:v>7.205200056552711</c:v>
                </c:pt>
                <c:pt idx="2138">
                  <c:v>7.211199990841128</c:v>
                </c:pt>
                <c:pt idx="2139">
                  <c:v>7.213900255679619</c:v>
                </c:pt>
                <c:pt idx="2140">
                  <c:v>7.219600001331857</c:v>
                </c:pt>
                <c:pt idx="2141">
                  <c:v>7.224499992178608</c:v>
                </c:pt>
                <c:pt idx="2142">
                  <c:v>7.228300071430567</c:v>
                </c:pt>
                <c:pt idx="2143">
                  <c:v>7.230700197411352</c:v>
                </c:pt>
                <c:pt idx="2144">
                  <c:v>7.232500038910075</c:v>
                </c:pt>
                <c:pt idx="2145">
                  <c:v>7.236700012494114</c:v>
                </c:pt>
                <c:pt idx="2146">
                  <c:v>7.240100022314437</c:v>
                </c:pt>
                <c:pt idx="2147">
                  <c:v>7.244700032137189</c:v>
                </c:pt>
                <c:pt idx="2148">
                  <c:v>7.249500324058317</c:v>
                </c:pt>
                <c:pt idx="2149">
                  <c:v>7.25759970226136</c:v>
                </c:pt>
                <c:pt idx="2150">
                  <c:v>7.257200026033388</c:v>
                </c:pt>
                <c:pt idx="2151">
                  <c:v>7.260700003334932</c:v>
                </c:pt>
                <c:pt idx="2152">
                  <c:v>7.269399468230404</c:v>
                </c:pt>
                <c:pt idx="2153">
                  <c:v>7.277400379560277</c:v>
                </c:pt>
                <c:pt idx="2154">
                  <c:v>7.28629995994561</c:v>
                </c:pt>
                <c:pt idx="2155">
                  <c:v>7.288999986361887</c:v>
                </c:pt>
                <c:pt idx="2156">
                  <c:v>7.289600025655091</c:v>
                </c:pt>
                <c:pt idx="2157">
                  <c:v>7.292200184154356</c:v>
                </c:pt>
                <c:pt idx="2158">
                  <c:v>7.293400283717347</c:v>
                </c:pt>
                <c:pt idx="2159">
                  <c:v>7.298099986361195</c:v>
                </c:pt>
                <c:pt idx="2160">
                  <c:v>7.301799986362312</c:v>
                </c:pt>
                <c:pt idx="2161">
                  <c:v>7.303300024985218</c:v>
                </c:pt>
                <c:pt idx="2162">
                  <c:v>7.304800209905804</c:v>
                </c:pt>
                <c:pt idx="2163">
                  <c:v>7.307500114060531</c:v>
                </c:pt>
                <c:pt idx="2164">
                  <c:v>7.310700127600285</c:v>
                </c:pt>
                <c:pt idx="2165">
                  <c:v>7.313399978924281</c:v>
                </c:pt>
                <c:pt idx="2166">
                  <c:v>7.316199979592056</c:v>
                </c:pt>
                <c:pt idx="2167">
                  <c:v>7.315600382611592</c:v>
                </c:pt>
                <c:pt idx="2168">
                  <c:v>7.319800243094505</c:v>
                </c:pt>
                <c:pt idx="2169">
                  <c:v>7.325099631118064</c:v>
                </c:pt>
                <c:pt idx="2170">
                  <c:v>7.321500024318081</c:v>
                </c:pt>
                <c:pt idx="2171">
                  <c:v>7.32289998808119</c:v>
                </c:pt>
                <c:pt idx="2172">
                  <c:v>7.33099977674283</c:v>
                </c:pt>
                <c:pt idx="2173">
                  <c:v>7.334500128268698</c:v>
                </c:pt>
                <c:pt idx="2174">
                  <c:v>7.338800602054107</c:v>
                </c:pt>
                <c:pt idx="2175">
                  <c:v>7.347400014114101</c:v>
                </c:pt>
                <c:pt idx="2176">
                  <c:v>7.348900025270268</c:v>
                </c:pt>
                <c:pt idx="2177">
                  <c:v>7.353899605655897</c:v>
                </c:pt>
                <c:pt idx="2178">
                  <c:v>7.35920046348474</c:v>
                </c:pt>
                <c:pt idx="2179">
                  <c:v>7.36630022945246</c:v>
                </c:pt>
                <c:pt idx="2180">
                  <c:v>7.368900001525614</c:v>
                </c:pt>
                <c:pt idx="2181">
                  <c:v>7.375600019455305</c:v>
                </c:pt>
                <c:pt idx="2182">
                  <c:v>7.375800230787715</c:v>
                </c:pt>
                <c:pt idx="2183">
                  <c:v>7.377500079059243</c:v>
                </c:pt>
                <c:pt idx="2184">
                  <c:v>7.380899880598008</c:v>
                </c:pt>
                <c:pt idx="2185">
                  <c:v>7.38420001945633</c:v>
                </c:pt>
                <c:pt idx="2186">
                  <c:v>7.382500026891646</c:v>
                </c:pt>
                <c:pt idx="2187">
                  <c:v>7.380899880598008</c:v>
                </c:pt>
                <c:pt idx="2213">
                  <c:v>10.03508168182088</c:v>
                </c:pt>
                <c:pt idx="2214">
                  <c:v>9.908569990540853</c:v>
                </c:pt>
                <c:pt idx="2215">
                  <c:v>9.80060000915546</c:v>
                </c:pt>
                <c:pt idx="2216">
                  <c:v>9.545399705504678</c:v>
                </c:pt>
                <c:pt idx="2217">
                  <c:v>9.349679486083914</c:v>
                </c:pt>
                <c:pt idx="2218">
                  <c:v>9.167219583130645</c:v>
                </c:pt>
                <c:pt idx="2219">
                  <c:v>9.155745789335924</c:v>
                </c:pt>
                <c:pt idx="2220">
                  <c:v>8.932999861146527</c:v>
                </c:pt>
                <c:pt idx="2221">
                  <c:v>8.633400096132392</c:v>
                </c:pt>
                <c:pt idx="2222">
                  <c:v>8.711118686675027</c:v>
                </c:pt>
                <c:pt idx="2223">
                  <c:v>8.788668241879348</c:v>
                </c:pt>
                <c:pt idx="2224">
                  <c:v>8.64915593871774</c:v>
                </c:pt>
                <c:pt idx="2225">
                  <c:v>8.490200051113788</c:v>
                </c:pt>
                <c:pt idx="2226">
                  <c:v>8.537900074006755</c:v>
                </c:pt>
                <c:pt idx="2227">
                  <c:v>8.489817254638184</c:v>
                </c:pt>
                <c:pt idx="2228">
                  <c:v>8.438387892914761</c:v>
                </c:pt>
                <c:pt idx="2229">
                  <c:v>8.443474744413828</c:v>
                </c:pt>
                <c:pt idx="2230">
                  <c:v>8.31119991912783</c:v>
                </c:pt>
                <c:pt idx="2231">
                  <c:v>8.343499983981022</c:v>
                </c:pt>
                <c:pt idx="2232">
                  <c:v>8.28661338195888</c:v>
                </c:pt>
                <c:pt idx="2233">
                  <c:v>8.293294922634231</c:v>
                </c:pt>
                <c:pt idx="2234">
                  <c:v>8.30899867248445</c:v>
                </c:pt>
                <c:pt idx="2235">
                  <c:v>8.339400205994026</c:v>
                </c:pt>
                <c:pt idx="2236">
                  <c:v>8.34400011672915</c:v>
                </c:pt>
                <c:pt idx="2237">
                  <c:v>8.33910803832987</c:v>
                </c:pt>
                <c:pt idx="2238">
                  <c:v>8.300997978971286</c:v>
                </c:pt>
                <c:pt idx="2239">
                  <c:v>8.290898580169593</c:v>
                </c:pt>
                <c:pt idx="2240">
                  <c:v>8.32179997787535</c:v>
                </c:pt>
                <c:pt idx="2241">
                  <c:v>8.3119998977636</c:v>
                </c:pt>
                <c:pt idx="2242">
                  <c:v>8.315001011658752</c:v>
                </c:pt>
                <c:pt idx="2243">
                  <c:v>8.312197375486</c:v>
                </c:pt>
                <c:pt idx="2244">
                  <c:v>8.30450037918127</c:v>
                </c:pt>
                <c:pt idx="2245">
                  <c:v>8.32949981765706</c:v>
                </c:pt>
                <c:pt idx="2246">
                  <c:v>8.311199879452034</c:v>
                </c:pt>
                <c:pt idx="2247">
                  <c:v>8.304401343535568</c:v>
                </c:pt>
                <c:pt idx="2248">
                  <c:v>8.310098892976384</c:v>
                </c:pt>
                <c:pt idx="2249">
                  <c:v>8.318795863342528</c:v>
                </c:pt>
                <c:pt idx="2250">
                  <c:v>8.294899926757351</c:v>
                </c:pt>
                <c:pt idx="2251">
                  <c:v>8.296099884795694</c:v>
                </c:pt>
                <c:pt idx="2252">
                  <c:v>8.298600932310363</c:v>
                </c:pt>
                <c:pt idx="2253">
                  <c:v>8.296199680327845</c:v>
                </c:pt>
                <c:pt idx="2254">
                  <c:v>8.29629886856128</c:v>
                </c:pt>
                <c:pt idx="2255">
                  <c:v>8.295399985501717</c:v>
                </c:pt>
                <c:pt idx="2256">
                  <c:v>8.28989987716705</c:v>
                </c:pt>
                <c:pt idx="2257">
                  <c:v>8.293699940491933</c:v>
                </c:pt>
                <c:pt idx="2258">
                  <c:v>8.29969959640585</c:v>
                </c:pt>
                <c:pt idx="2259">
                  <c:v>8.298498989868673</c:v>
                </c:pt>
                <c:pt idx="2260">
                  <c:v>8.298099762727361</c:v>
                </c:pt>
                <c:pt idx="2261">
                  <c:v>8.296199762724422</c:v>
                </c:pt>
                <c:pt idx="2262">
                  <c:v>8.297200179291391</c:v>
                </c:pt>
                <c:pt idx="2263">
                  <c:v>8.30049971161134</c:v>
                </c:pt>
                <c:pt idx="2264">
                  <c:v>8.299900532532773</c:v>
                </c:pt>
                <c:pt idx="2265">
                  <c:v>8.304400106811954</c:v>
                </c:pt>
                <c:pt idx="2266">
                  <c:v>8.309300043485565</c:v>
                </c:pt>
                <c:pt idx="2267">
                  <c:v>8.308500955201452</c:v>
                </c:pt>
                <c:pt idx="2268">
                  <c:v>8.311598860931548</c:v>
                </c:pt>
                <c:pt idx="2269">
                  <c:v>8.307899027251551</c:v>
                </c:pt>
                <c:pt idx="2270">
                  <c:v>8.30910000534277</c:v>
                </c:pt>
                <c:pt idx="2271">
                  <c:v>8.307500231934687</c:v>
                </c:pt>
                <c:pt idx="2272">
                  <c:v>8.305500663758722</c:v>
                </c:pt>
                <c:pt idx="2273">
                  <c:v>8.304299800871375</c:v>
                </c:pt>
                <c:pt idx="2274">
                  <c:v>8.303399948879814</c:v>
                </c:pt>
                <c:pt idx="2275">
                  <c:v>8.30840009079111</c:v>
                </c:pt>
                <c:pt idx="2276">
                  <c:v>8.308399828340046</c:v>
                </c:pt>
                <c:pt idx="2277">
                  <c:v>8.30960052261071</c:v>
                </c:pt>
                <c:pt idx="2278">
                  <c:v>8.30999985580275</c:v>
                </c:pt>
                <c:pt idx="2279">
                  <c:v>8.30579931869579</c:v>
                </c:pt>
                <c:pt idx="2280">
                  <c:v>8.303900019076536</c:v>
                </c:pt>
                <c:pt idx="2281">
                  <c:v>8.298699765775376</c:v>
                </c:pt>
                <c:pt idx="2282">
                  <c:v>8.299800453947682</c:v>
                </c:pt>
                <c:pt idx="2283">
                  <c:v>8.296500125121383</c:v>
                </c:pt>
                <c:pt idx="2284">
                  <c:v>8.300999983213843</c:v>
                </c:pt>
                <c:pt idx="2285">
                  <c:v>8.300399853513226</c:v>
                </c:pt>
                <c:pt idx="2286">
                  <c:v>8.300800200649978</c:v>
                </c:pt>
                <c:pt idx="2287">
                  <c:v>8.295600418088724</c:v>
                </c:pt>
                <c:pt idx="2288">
                  <c:v>8.294599748227483</c:v>
                </c:pt>
                <c:pt idx="2289">
                  <c:v>8.293100101469463</c:v>
                </c:pt>
                <c:pt idx="2290">
                  <c:v>8.29329989623875</c:v>
                </c:pt>
                <c:pt idx="2291">
                  <c:v>8.293200180054546</c:v>
                </c:pt>
                <c:pt idx="2292">
                  <c:v>8.28770082321352</c:v>
                </c:pt>
                <c:pt idx="2293">
                  <c:v>8.28919925994706</c:v>
                </c:pt>
                <c:pt idx="2294">
                  <c:v>8.287200029753869</c:v>
                </c:pt>
                <c:pt idx="2295">
                  <c:v>8.28569983062699</c:v>
                </c:pt>
                <c:pt idx="2296">
                  <c:v>8.284799770357493</c:v>
                </c:pt>
                <c:pt idx="2297">
                  <c:v>8.284400183867545</c:v>
                </c:pt>
                <c:pt idx="2298">
                  <c:v>8.285199486541387</c:v>
                </c:pt>
                <c:pt idx="2299">
                  <c:v>8.28639963149908</c:v>
                </c:pt>
                <c:pt idx="2300">
                  <c:v>8.291499981685773</c:v>
                </c:pt>
                <c:pt idx="2301">
                  <c:v>8.287699855041864</c:v>
                </c:pt>
                <c:pt idx="2302">
                  <c:v>8.286500615693512</c:v>
                </c:pt>
                <c:pt idx="2303">
                  <c:v>8.287799529265617</c:v>
                </c:pt>
                <c:pt idx="2304">
                  <c:v>8.28649940566902</c:v>
                </c:pt>
                <c:pt idx="2305">
                  <c:v>8.286700166318041</c:v>
                </c:pt>
                <c:pt idx="2306">
                  <c:v>8.284599913025886</c:v>
                </c:pt>
                <c:pt idx="2307">
                  <c:v>8.286799774170498</c:v>
                </c:pt>
                <c:pt idx="2308">
                  <c:v>8.28799985274964</c:v>
                </c:pt>
                <c:pt idx="2309">
                  <c:v>8.286699587250042</c:v>
                </c:pt>
                <c:pt idx="2310">
                  <c:v>8.283500148772868</c:v>
                </c:pt>
                <c:pt idx="2311">
                  <c:v>8.286599810788176</c:v>
                </c:pt>
                <c:pt idx="2312">
                  <c:v>8.29040022430127</c:v>
                </c:pt>
                <c:pt idx="2313">
                  <c:v>8.28949975052092</c:v>
                </c:pt>
                <c:pt idx="2314">
                  <c:v>8.290099961854134</c:v>
                </c:pt>
                <c:pt idx="2315">
                  <c:v>8.290199958802986</c:v>
                </c:pt>
                <c:pt idx="2316">
                  <c:v>8.291200160980217</c:v>
                </c:pt>
                <c:pt idx="2317">
                  <c:v>8.29569981383975</c:v>
                </c:pt>
                <c:pt idx="2318">
                  <c:v>8.299899400331918</c:v>
                </c:pt>
                <c:pt idx="2319">
                  <c:v>8.298699832153944</c:v>
                </c:pt>
                <c:pt idx="2320">
                  <c:v>8.297899898530883</c:v>
                </c:pt>
                <c:pt idx="2321">
                  <c:v>8.296500112912325</c:v>
                </c:pt>
                <c:pt idx="2322">
                  <c:v>8.298799771881018</c:v>
                </c:pt>
                <c:pt idx="2323">
                  <c:v>8.29559890594465</c:v>
                </c:pt>
                <c:pt idx="2324">
                  <c:v>8.290599205018226</c:v>
                </c:pt>
                <c:pt idx="2325">
                  <c:v>8.288399980927348</c:v>
                </c:pt>
                <c:pt idx="2326">
                  <c:v>8.284900071717852</c:v>
                </c:pt>
                <c:pt idx="2327">
                  <c:v>8.283600566865064</c:v>
                </c:pt>
                <c:pt idx="2328">
                  <c:v>8.28329981842035</c:v>
                </c:pt>
                <c:pt idx="2329">
                  <c:v>8.283098864747444</c:v>
                </c:pt>
                <c:pt idx="2330">
                  <c:v>8.280000117491</c:v>
                </c:pt>
                <c:pt idx="2331">
                  <c:v>8.281700123596238</c:v>
                </c:pt>
                <c:pt idx="2332">
                  <c:v>8.28250019912594</c:v>
                </c:pt>
                <c:pt idx="2333">
                  <c:v>8.286199930571453</c:v>
                </c:pt>
                <c:pt idx="2334">
                  <c:v>8.287499728394323</c:v>
                </c:pt>
                <c:pt idx="2335">
                  <c:v>8.2890001480082</c:v>
                </c:pt>
                <c:pt idx="2336">
                  <c:v>8.286299888612118</c:v>
                </c:pt>
                <c:pt idx="2337">
                  <c:v>8.286000166321168</c:v>
                </c:pt>
                <c:pt idx="2338">
                  <c:v>8.283199774170498</c:v>
                </c:pt>
                <c:pt idx="2339">
                  <c:v>8.284999916075321</c:v>
                </c:pt>
                <c:pt idx="2340">
                  <c:v>8.290799786376732</c:v>
                </c:pt>
                <c:pt idx="2341">
                  <c:v>8.289000073240458</c:v>
                </c:pt>
                <c:pt idx="2342">
                  <c:v>8.293600000761216</c:v>
                </c:pt>
                <c:pt idx="2343">
                  <c:v>8.293899330899871</c:v>
                </c:pt>
                <c:pt idx="2344">
                  <c:v>8.29369989242332</c:v>
                </c:pt>
                <c:pt idx="2345">
                  <c:v>8.292500173185544</c:v>
                </c:pt>
                <c:pt idx="2346">
                  <c:v>8.290400188445346</c:v>
                </c:pt>
                <c:pt idx="2347">
                  <c:v>8.284200614165455</c:v>
                </c:pt>
                <c:pt idx="2348">
                  <c:v>8.281499877928586</c:v>
                </c:pt>
                <c:pt idx="2349">
                  <c:v>8.282899745176108</c:v>
                </c:pt>
                <c:pt idx="2350">
                  <c:v>8.284499820707424</c:v>
                </c:pt>
                <c:pt idx="2351">
                  <c:v>8.284699968717172</c:v>
                </c:pt>
                <c:pt idx="2352">
                  <c:v>8.281700252529846</c:v>
                </c:pt>
                <c:pt idx="2353">
                  <c:v>8.279000053404162</c:v>
                </c:pt>
                <c:pt idx="2354">
                  <c:v>8.281000122831747</c:v>
                </c:pt>
                <c:pt idx="2355">
                  <c:v>8.282099845124324</c:v>
                </c:pt>
                <c:pt idx="2356">
                  <c:v>8.27969999008201</c:v>
                </c:pt>
                <c:pt idx="2357">
                  <c:v>8.27810069045881</c:v>
                </c:pt>
                <c:pt idx="2358">
                  <c:v>8.28009987563928</c:v>
                </c:pt>
                <c:pt idx="2359">
                  <c:v>8.279699468232138</c:v>
                </c:pt>
                <c:pt idx="2360">
                  <c:v>8.27629988784975</c:v>
                </c:pt>
                <c:pt idx="2361">
                  <c:v>8.27259996948124</c:v>
                </c:pt>
                <c:pt idx="2362">
                  <c:v>8.274399975587583</c:v>
                </c:pt>
                <c:pt idx="2363">
                  <c:v>8.271299305724821</c:v>
                </c:pt>
                <c:pt idx="2364">
                  <c:v>8.263700413514015</c:v>
                </c:pt>
                <c:pt idx="2365">
                  <c:v>8.266799930574052</c:v>
                </c:pt>
                <c:pt idx="2366">
                  <c:v>8.265600138853187</c:v>
                </c:pt>
                <c:pt idx="2367">
                  <c:v>8.266599728394794</c:v>
                </c:pt>
                <c:pt idx="2368">
                  <c:v>8.26609974060193</c:v>
                </c:pt>
                <c:pt idx="2369">
                  <c:v>8.26649960784926</c:v>
                </c:pt>
                <c:pt idx="2370">
                  <c:v>8.267500093839771</c:v>
                </c:pt>
                <c:pt idx="2371">
                  <c:v>8.268299961091538</c:v>
                </c:pt>
                <c:pt idx="2372">
                  <c:v>8.263400655363517</c:v>
                </c:pt>
                <c:pt idx="2373">
                  <c:v>8.256799786377087</c:v>
                </c:pt>
                <c:pt idx="2374">
                  <c:v>8.25449952392592</c:v>
                </c:pt>
                <c:pt idx="2375">
                  <c:v>8.250299807736155</c:v>
                </c:pt>
                <c:pt idx="2376">
                  <c:v>8.251700233457086</c:v>
                </c:pt>
                <c:pt idx="2377">
                  <c:v>8.247700589752638</c:v>
                </c:pt>
                <c:pt idx="2378">
                  <c:v>8.243099790193803</c:v>
                </c:pt>
                <c:pt idx="2379">
                  <c:v>8.243000134276368</c:v>
                </c:pt>
                <c:pt idx="2380">
                  <c:v>8.243100125120685</c:v>
                </c:pt>
                <c:pt idx="2381">
                  <c:v>8.240900074004452</c:v>
                </c:pt>
                <c:pt idx="2382">
                  <c:v>8.238500146482691</c:v>
                </c:pt>
                <c:pt idx="2383">
                  <c:v>8.229300161743586</c:v>
                </c:pt>
                <c:pt idx="2384">
                  <c:v>8.23260029449739</c:v>
                </c:pt>
                <c:pt idx="2385">
                  <c:v>8.237899871823171</c:v>
                </c:pt>
                <c:pt idx="2386">
                  <c:v>8.236400212859736</c:v>
                </c:pt>
                <c:pt idx="2387">
                  <c:v>8.242299654386444</c:v>
                </c:pt>
                <c:pt idx="2388">
                  <c:v>8.237900064850686</c:v>
                </c:pt>
                <c:pt idx="2389">
                  <c:v>8.238600001524901</c:v>
                </c:pt>
                <c:pt idx="2390">
                  <c:v>8.240900206754301</c:v>
                </c:pt>
                <c:pt idx="2391">
                  <c:v>8.243599853514753</c:v>
                </c:pt>
                <c:pt idx="2392">
                  <c:v>8.23660047531302</c:v>
                </c:pt>
                <c:pt idx="2393">
                  <c:v>8.233599660492468</c:v>
                </c:pt>
                <c:pt idx="2394">
                  <c:v>8.225999947357195</c:v>
                </c:pt>
                <c:pt idx="2395">
                  <c:v>8.2254998176577</c:v>
                </c:pt>
                <c:pt idx="2396">
                  <c:v>8.225200025939552</c:v>
                </c:pt>
                <c:pt idx="2397">
                  <c:v>8.225700376126047</c:v>
                </c:pt>
                <c:pt idx="2398">
                  <c:v>8.22359977569431</c:v>
                </c:pt>
                <c:pt idx="2399">
                  <c:v>8.22289977874607</c:v>
                </c:pt>
                <c:pt idx="2400">
                  <c:v>8.22079985732853</c:v>
                </c:pt>
                <c:pt idx="2401">
                  <c:v>8.213999938965571</c:v>
                </c:pt>
                <c:pt idx="2402">
                  <c:v>8.212299800110483</c:v>
                </c:pt>
                <c:pt idx="2403">
                  <c:v>8.210000286100694</c:v>
                </c:pt>
                <c:pt idx="2404">
                  <c:v>8.210199670411383</c:v>
                </c:pt>
                <c:pt idx="2405">
                  <c:v>8.206999954221828</c:v>
                </c:pt>
                <c:pt idx="2406">
                  <c:v>8.20609989700461</c:v>
                </c:pt>
                <c:pt idx="2407">
                  <c:v>8.208799890900992</c:v>
                </c:pt>
                <c:pt idx="2408">
                  <c:v>8.214500150297681</c:v>
                </c:pt>
                <c:pt idx="2409">
                  <c:v>8.215999942014605</c:v>
                </c:pt>
                <c:pt idx="2410">
                  <c:v>8.21760001144503</c:v>
                </c:pt>
                <c:pt idx="2411">
                  <c:v>8.217400213623477</c:v>
                </c:pt>
                <c:pt idx="2412">
                  <c:v>8.217099800109282</c:v>
                </c:pt>
                <c:pt idx="2413">
                  <c:v>8.218300270840698</c:v>
                </c:pt>
                <c:pt idx="2414">
                  <c:v>8.22409937133852</c:v>
                </c:pt>
                <c:pt idx="2415">
                  <c:v>8.221399863432445</c:v>
                </c:pt>
                <c:pt idx="2416">
                  <c:v>8.22120006866316</c:v>
                </c:pt>
                <c:pt idx="2417">
                  <c:v>8.224399443814029</c:v>
                </c:pt>
                <c:pt idx="2418">
                  <c:v>8.225499579617467</c:v>
                </c:pt>
                <c:pt idx="2419">
                  <c:v>8.221499449919065</c:v>
                </c:pt>
                <c:pt idx="2420">
                  <c:v>8.218299806212595</c:v>
                </c:pt>
                <c:pt idx="2421">
                  <c:v>8.2185001441976</c:v>
                </c:pt>
                <c:pt idx="2422">
                  <c:v>8.218299730680876</c:v>
                </c:pt>
                <c:pt idx="2423">
                  <c:v>8.218300135038579</c:v>
                </c:pt>
                <c:pt idx="2424">
                  <c:v>8.218000337219561</c:v>
                </c:pt>
                <c:pt idx="2425">
                  <c:v>8.219800195311103</c:v>
                </c:pt>
                <c:pt idx="2426">
                  <c:v>8.220499990082316</c:v>
                </c:pt>
                <c:pt idx="2427">
                  <c:v>8.220600337219366</c:v>
                </c:pt>
                <c:pt idx="2428">
                  <c:v>8.218899661253083</c:v>
                </c:pt>
                <c:pt idx="2429">
                  <c:v>8.21539952850435</c:v>
                </c:pt>
                <c:pt idx="2430">
                  <c:v>8.211799812317622</c:v>
                </c:pt>
                <c:pt idx="2431">
                  <c:v>8.206299827572365</c:v>
                </c:pt>
                <c:pt idx="2432">
                  <c:v>8.202100521848478</c:v>
                </c:pt>
                <c:pt idx="2433">
                  <c:v>8.19859993056889</c:v>
                </c:pt>
                <c:pt idx="2434">
                  <c:v>8.19819973144331</c:v>
                </c:pt>
                <c:pt idx="2435">
                  <c:v>8.200200078583296</c:v>
                </c:pt>
                <c:pt idx="2436">
                  <c:v>8.19890001830936</c:v>
                </c:pt>
                <c:pt idx="2437">
                  <c:v>8.192200024412154</c:v>
                </c:pt>
                <c:pt idx="2438">
                  <c:v>8.191099888612368</c:v>
                </c:pt>
                <c:pt idx="2439">
                  <c:v>8.189699954986288</c:v>
                </c:pt>
                <c:pt idx="2440">
                  <c:v>8.184799822236522</c:v>
                </c:pt>
                <c:pt idx="2441">
                  <c:v>8.18220011520316</c:v>
                </c:pt>
                <c:pt idx="2442">
                  <c:v>8.183600115200533</c:v>
                </c:pt>
                <c:pt idx="2443">
                  <c:v>8.183100453185033</c:v>
                </c:pt>
                <c:pt idx="2444">
                  <c:v>8.190500241849804</c:v>
                </c:pt>
                <c:pt idx="2445">
                  <c:v>8.194300160219417</c:v>
                </c:pt>
                <c:pt idx="2446">
                  <c:v>8.190099967192504</c:v>
                </c:pt>
                <c:pt idx="2447">
                  <c:v>8.194199758909236</c:v>
                </c:pt>
                <c:pt idx="2448">
                  <c:v>8.191800241849705</c:v>
                </c:pt>
                <c:pt idx="2449">
                  <c:v>8.195399354553956</c:v>
                </c:pt>
                <c:pt idx="2450">
                  <c:v>8.192099777221304</c:v>
                </c:pt>
                <c:pt idx="2451">
                  <c:v>8.192199909975897</c:v>
                </c:pt>
                <c:pt idx="2452">
                  <c:v>8.187600812529126</c:v>
                </c:pt>
                <c:pt idx="2453">
                  <c:v>8.187999925230541</c:v>
                </c:pt>
                <c:pt idx="2454">
                  <c:v>8.186100272367184</c:v>
                </c:pt>
                <c:pt idx="2455">
                  <c:v>8.189000133512308</c:v>
                </c:pt>
                <c:pt idx="2456">
                  <c:v>8.1894999313372</c:v>
                </c:pt>
                <c:pt idx="2457">
                  <c:v>8.18540028152347</c:v>
                </c:pt>
                <c:pt idx="2458">
                  <c:v>8.18219954223605</c:v>
                </c:pt>
                <c:pt idx="2459">
                  <c:v>8.181199623868451</c:v>
                </c:pt>
                <c:pt idx="2460">
                  <c:v>8.180300037383858</c:v>
                </c:pt>
                <c:pt idx="2461">
                  <c:v>8.178499977111647</c:v>
                </c:pt>
                <c:pt idx="2462">
                  <c:v>8.179999768828565</c:v>
                </c:pt>
                <c:pt idx="2463">
                  <c:v>8.181100381469148</c:v>
                </c:pt>
                <c:pt idx="2464">
                  <c:v>8.183300100707125</c:v>
                </c:pt>
                <c:pt idx="2465">
                  <c:v>8.185100170136138</c:v>
                </c:pt>
                <c:pt idx="2466">
                  <c:v>8.18749989852586</c:v>
                </c:pt>
                <c:pt idx="2467">
                  <c:v>8.187699971007532</c:v>
                </c:pt>
                <c:pt idx="2468">
                  <c:v>8.18729956360039</c:v>
                </c:pt>
                <c:pt idx="2469">
                  <c:v>8.181799850463</c:v>
                </c:pt>
                <c:pt idx="2470">
                  <c:v>8.183299787138818</c:v>
                </c:pt>
                <c:pt idx="2471">
                  <c:v>8.18069992904566</c:v>
                </c:pt>
                <c:pt idx="2472">
                  <c:v>8.176700904081371</c:v>
                </c:pt>
                <c:pt idx="2473">
                  <c:v>8.177299485778348</c:v>
                </c:pt>
                <c:pt idx="2474">
                  <c:v>8.17539984512041</c:v>
                </c:pt>
                <c:pt idx="2475">
                  <c:v>8.17319985427821</c:v>
                </c:pt>
                <c:pt idx="2476">
                  <c:v>8.170899854278104</c:v>
                </c:pt>
                <c:pt idx="2477">
                  <c:v>8.171100135037703</c:v>
                </c:pt>
                <c:pt idx="2478">
                  <c:v>8.171200068663893</c:v>
                </c:pt>
                <c:pt idx="2479">
                  <c:v>8.168800141142121</c:v>
                </c:pt>
                <c:pt idx="2480">
                  <c:v>8.170800068666723</c:v>
                </c:pt>
                <c:pt idx="2481">
                  <c:v>8.1758997879042</c:v>
                </c:pt>
                <c:pt idx="2482">
                  <c:v>8.174300135040538</c:v>
                </c:pt>
                <c:pt idx="2483">
                  <c:v>8.17559991760209</c:v>
                </c:pt>
                <c:pt idx="2484">
                  <c:v>8.174099582673078</c:v>
                </c:pt>
                <c:pt idx="2485">
                  <c:v>8.17120000228897</c:v>
                </c:pt>
                <c:pt idx="2486">
                  <c:v>8.17009980621515</c:v>
                </c:pt>
                <c:pt idx="2487">
                  <c:v>8.165200086976255</c:v>
                </c:pt>
                <c:pt idx="2488">
                  <c:v>8.164700349425402</c:v>
                </c:pt>
                <c:pt idx="2489">
                  <c:v>8.165900207517552</c:v>
                </c:pt>
                <c:pt idx="2490">
                  <c:v>8.169500198364406</c:v>
                </c:pt>
                <c:pt idx="2491">
                  <c:v>8.16929993285885</c:v>
                </c:pt>
                <c:pt idx="2492">
                  <c:v>8.170899516295326</c:v>
                </c:pt>
                <c:pt idx="2493">
                  <c:v>8.17150087432674</c:v>
                </c:pt>
                <c:pt idx="2494">
                  <c:v>8.17529996871963</c:v>
                </c:pt>
                <c:pt idx="2495">
                  <c:v>8.177399826814502</c:v>
                </c:pt>
                <c:pt idx="2496">
                  <c:v>8.17799981460485</c:v>
                </c:pt>
                <c:pt idx="2497">
                  <c:v>8.181799461366608</c:v>
                </c:pt>
                <c:pt idx="2498">
                  <c:v>8.179399742122768</c:v>
                </c:pt>
                <c:pt idx="2499">
                  <c:v>8.182899814604757</c:v>
                </c:pt>
                <c:pt idx="2500">
                  <c:v>8.18279982070817</c:v>
                </c:pt>
                <c:pt idx="2501">
                  <c:v>8.1834000228846</c:v>
                </c:pt>
                <c:pt idx="2502">
                  <c:v>8.182599669646156</c:v>
                </c:pt>
                <c:pt idx="2503">
                  <c:v>8.179700155640604</c:v>
                </c:pt>
                <c:pt idx="2504">
                  <c:v>8.181299748230225</c:v>
                </c:pt>
                <c:pt idx="2505">
                  <c:v>8.17970009231795</c:v>
                </c:pt>
                <c:pt idx="2506">
                  <c:v>8.17519996566989</c:v>
                </c:pt>
                <c:pt idx="2507">
                  <c:v>8.17519969100977</c:v>
                </c:pt>
                <c:pt idx="2508">
                  <c:v>8.16979970626926</c:v>
                </c:pt>
                <c:pt idx="2509">
                  <c:v>8.167599917600456</c:v>
                </c:pt>
                <c:pt idx="2510">
                  <c:v>8.16499985122573</c:v>
                </c:pt>
                <c:pt idx="2511">
                  <c:v>8.167199905394227</c:v>
                </c:pt>
                <c:pt idx="2512">
                  <c:v>8.167699829864437</c:v>
                </c:pt>
                <c:pt idx="2513">
                  <c:v>8.169700035097775</c:v>
                </c:pt>
                <c:pt idx="2514">
                  <c:v>8.173700373077735</c:v>
                </c:pt>
                <c:pt idx="2515">
                  <c:v>8.176099823762347</c:v>
                </c:pt>
                <c:pt idx="2516">
                  <c:v>8.177100222015721</c:v>
                </c:pt>
                <c:pt idx="2517">
                  <c:v>8.174999944305453</c:v>
                </c:pt>
                <c:pt idx="2518">
                  <c:v>8.178600067902151</c:v>
                </c:pt>
                <c:pt idx="2519">
                  <c:v>8.17910047836267</c:v>
                </c:pt>
                <c:pt idx="2520">
                  <c:v>8.179600194547674</c:v>
                </c:pt>
                <c:pt idx="2521">
                  <c:v>8.182800049591605</c:v>
                </c:pt>
                <c:pt idx="2522">
                  <c:v>8.18289963607822</c:v>
                </c:pt>
                <c:pt idx="2523">
                  <c:v>8.183099699403102</c:v>
                </c:pt>
                <c:pt idx="2524">
                  <c:v>8.181499708556657</c:v>
                </c:pt>
                <c:pt idx="2525">
                  <c:v>8.17929978408938</c:v>
                </c:pt>
                <c:pt idx="2526">
                  <c:v>8.176999995419464</c:v>
                </c:pt>
                <c:pt idx="2527">
                  <c:v>8.17549999542462</c:v>
                </c:pt>
                <c:pt idx="2528">
                  <c:v>8.170799995419656</c:v>
                </c:pt>
                <c:pt idx="2529">
                  <c:v>8.16969979324131</c:v>
                </c:pt>
                <c:pt idx="2530">
                  <c:v>8.170800203704857</c:v>
                </c:pt>
                <c:pt idx="2531">
                  <c:v>8.165900004576542</c:v>
                </c:pt>
                <c:pt idx="2532">
                  <c:v>8.16080062942274</c:v>
                </c:pt>
                <c:pt idx="2533">
                  <c:v>8.163600200652581</c:v>
                </c:pt>
                <c:pt idx="2534">
                  <c:v>8.163000128170097</c:v>
                </c:pt>
                <c:pt idx="2535">
                  <c:v>8.163199986265682</c:v>
                </c:pt>
                <c:pt idx="2536">
                  <c:v>8.165100191497916</c:v>
                </c:pt>
                <c:pt idx="2537">
                  <c:v>8.167499986266196</c:v>
                </c:pt>
                <c:pt idx="2538">
                  <c:v>8.165099847410607</c:v>
                </c:pt>
                <c:pt idx="2539">
                  <c:v>8.161199443053187</c:v>
                </c:pt>
                <c:pt idx="2540">
                  <c:v>8.16070020370171</c:v>
                </c:pt>
                <c:pt idx="2541">
                  <c:v>8.16139980240041</c:v>
                </c:pt>
                <c:pt idx="2542">
                  <c:v>8.156000496670458</c:v>
                </c:pt>
                <c:pt idx="2543">
                  <c:v>8.15539947967409</c:v>
                </c:pt>
                <c:pt idx="2544">
                  <c:v>8.15239970321636</c:v>
                </c:pt>
                <c:pt idx="2545">
                  <c:v>8.15139991149772</c:v>
                </c:pt>
                <c:pt idx="2546">
                  <c:v>8.15560011672642</c:v>
                </c:pt>
                <c:pt idx="2547">
                  <c:v>8.15549991149965</c:v>
                </c:pt>
                <c:pt idx="2548">
                  <c:v>8.154900113677285</c:v>
                </c:pt>
                <c:pt idx="2549">
                  <c:v>8.156899428555334</c:v>
                </c:pt>
                <c:pt idx="2550">
                  <c:v>8.154399848175671</c:v>
                </c:pt>
                <c:pt idx="2551">
                  <c:v>8.15249985732953</c:v>
                </c:pt>
                <c:pt idx="2552">
                  <c:v>8.153399781800543</c:v>
                </c:pt>
                <c:pt idx="2553">
                  <c:v>8.152900065611902</c:v>
                </c:pt>
                <c:pt idx="2554">
                  <c:v>8.15589958877536</c:v>
                </c:pt>
                <c:pt idx="2555">
                  <c:v>8.154099869538187</c:v>
                </c:pt>
                <c:pt idx="2556">
                  <c:v>8.153800207521276</c:v>
                </c:pt>
                <c:pt idx="2557">
                  <c:v>8.15220020751804</c:v>
                </c:pt>
                <c:pt idx="2558">
                  <c:v>8.151300213623471</c:v>
                </c:pt>
                <c:pt idx="2559">
                  <c:v>8.154799727628416</c:v>
                </c:pt>
                <c:pt idx="2560">
                  <c:v>8.150899594878866</c:v>
                </c:pt>
                <c:pt idx="2561">
                  <c:v>8.147400488280253</c:v>
                </c:pt>
                <c:pt idx="2562">
                  <c:v>8.148099604033627</c:v>
                </c:pt>
                <c:pt idx="2563">
                  <c:v>8.148099951169568</c:v>
                </c:pt>
                <c:pt idx="2564">
                  <c:v>8.144999682615879</c:v>
                </c:pt>
                <c:pt idx="2565">
                  <c:v>8.14359961929222</c:v>
                </c:pt>
                <c:pt idx="2566">
                  <c:v>8.140800032804692</c:v>
                </c:pt>
                <c:pt idx="2567">
                  <c:v>8.140000038907604</c:v>
                </c:pt>
                <c:pt idx="2568">
                  <c:v>8.141399830623413</c:v>
                </c:pt>
                <c:pt idx="2569">
                  <c:v>8.141199761197635</c:v>
                </c:pt>
                <c:pt idx="2570">
                  <c:v>8.138799694821498</c:v>
                </c:pt>
                <c:pt idx="2571">
                  <c:v>8.13969997253662</c:v>
                </c:pt>
                <c:pt idx="2572">
                  <c:v>8.138299836729857</c:v>
                </c:pt>
                <c:pt idx="2573">
                  <c:v>8.134299915313018</c:v>
                </c:pt>
                <c:pt idx="2574">
                  <c:v>8.132299713131942</c:v>
                </c:pt>
                <c:pt idx="2575">
                  <c:v>8.12939965896294</c:v>
                </c:pt>
                <c:pt idx="2576">
                  <c:v>8.128500347138468</c:v>
                </c:pt>
                <c:pt idx="2577">
                  <c:v>8.126600280760612</c:v>
                </c:pt>
                <c:pt idx="2578">
                  <c:v>8.127199794769694</c:v>
                </c:pt>
                <c:pt idx="2579">
                  <c:v>8.12490034103393</c:v>
                </c:pt>
                <c:pt idx="2580">
                  <c:v>8.124099927517818</c:v>
                </c:pt>
                <c:pt idx="2581">
                  <c:v>8.124699993895771</c:v>
                </c:pt>
                <c:pt idx="2582">
                  <c:v>8.122400407410168</c:v>
                </c:pt>
                <c:pt idx="2583">
                  <c:v>8.12200026550272</c:v>
                </c:pt>
                <c:pt idx="2584">
                  <c:v>8.124999987794572</c:v>
                </c:pt>
                <c:pt idx="2585">
                  <c:v>8.12599984588815</c:v>
                </c:pt>
                <c:pt idx="2586">
                  <c:v>8.123100048062042</c:v>
                </c:pt>
                <c:pt idx="2587">
                  <c:v>8.1224995651246</c:v>
                </c:pt>
                <c:pt idx="2588">
                  <c:v>8.1207002532974</c:v>
                </c:pt>
                <c:pt idx="2589">
                  <c:v>8.12349990310395</c:v>
                </c:pt>
                <c:pt idx="2590">
                  <c:v>8.12459970092823</c:v>
                </c:pt>
                <c:pt idx="2591">
                  <c:v>8.12210025024251</c:v>
                </c:pt>
                <c:pt idx="2592">
                  <c:v>8.124100316617841</c:v>
                </c:pt>
                <c:pt idx="2593">
                  <c:v>8.125899767303053</c:v>
                </c:pt>
                <c:pt idx="2594">
                  <c:v>8.123899710084515</c:v>
                </c:pt>
                <c:pt idx="2595">
                  <c:v>8.1234995109553</c:v>
                </c:pt>
                <c:pt idx="2596">
                  <c:v>8.122900404356182</c:v>
                </c:pt>
                <c:pt idx="2597">
                  <c:v>8.119000612638046</c:v>
                </c:pt>
                <c:pt idx="2598">
                  <c:v>8.120599782560018</c:v>
                </c:pt>
                <c:pt idx="2599">
                  <c:v>8.119599987792753</c:v>
                </c:pt>
                <c:pt idx="2600">
                  <c:v>8.122100322721962</c:v>
                </c:pt>
                <c:pt idx="2601">
                  <c:v>8.119699565126218</c:v>
                </c:pt>
                <c:pt idx="2602">
                  <c:v>8.11710058517565</c:v>
                </c:pt>
                <c:pt idx="2603">
                  <c:v>8.120899890898727</c:v>
                </c:pt>
                <c:pt idx="2604">
                  <c:v>8.121600029753608</c:v>
                </c:pt>
                <c:pt idx="2605">
                  <c:v>8.120600096131965</c:v>
                </c:pt>
                <c:pt idx="2606">
                  <c:v>8.119800096130347</c:v>
                </c:pt>
                <c:pt idx="2607">
                  <c:v>8.115699755097017</c:v>
                </c:pt>
                <c:pt idx="2608">
                  <c:v>8.116400029754004</c:v>
                </c:pt>
                <c:pt idx="2609">
                  <c:v>8.118599619290762</c:v>
                </c:pt>
                <c:pt idx="2610">
                  <c:v>8.115600171659025</c:v>
                </c:pt>
                <c:pt idx="2611">
                  <c:v>8.117000241087225</c:v>
                </c:pt>
                <c:pt idx="2612">
                  <c:v>8.112999909211794</c:v>
                </c:pt>
                <c:pt idx="2613">
                  <c:v>8.11270058822629</c:v>
                </c:pt>
                <c:pt idx="2614">
                  <c:v>8.112399954221473</c:v>
                </c:pt>
                <c:pt idx="2615">
                  <c:v>8.109900020597705</c:v>
                </c:pt>
                <c:pt idx="2616">
                  <c:v>8.108100295256008</c:v>
                </c:pt>
                <c:pt idx="2617">
                  <c:v>8.104099900054278</c:v>
                </c:pt>
                <c:pt idx="2618">
                  <c:v>8.10349977340593</c:v>
                </c:pt>
                <c:pt idx="2619">
                  <c:v>8.097799987794133</c:v>
                </c:pt>
                <c:pt idx="2620">
                  <c:v>8.09850005721819</c:v>
                </c:pt>
                <c:pt idx="2621">
                  <c:v>8.097499993895326</c:v>
                </c:pt>
                <c:pt idx="2622">
                  <c:v>8.10239984893633</c:v>
                </c:pt>
                <c:pt idx="2623">
                  <c:v>8.103600259401</c:v>
                </c:pt>
                <c:pt idx="2624">
                  <c:v>8.102300392150937</c:v>
                </c:pt>
                <c:pt idx="2625">
                  <c:v>8.10679997253465</c:v>
                </c:pt>
                <c:pt idx="2626">
                  <c:v>8.106600316619736</c:v>
                </c:pt>
                <c:pt idx="2627">
                  <c:v>8.107200253296471</c:v>
                </c:pt>
                <c:pt idx="2628">
                  <c:v>8.109499703976325</c:v>
                </c:pt>
                <c:pt idx="2629">
                  <c:v>8.106200328824344</c:v>
                </c:pt>
                <c:pt idx="2630">
                  <c:v>8.11060025329789</c:v>
                </c:pt>
                <c:pt idx="2631">
                  <c:v>8.111500048064044</c:v>
                </c:pt>
                <c:pt idx="2632">
                  <c:v>8.110700177767286</c:v>
                </c:pt>
                <c:pt idx="2633">
                  <c:v>8.11350031051552</c:v>
                </c:pt>
                <c:pt idx="2634">
                  <c:v>8.118100032806978</c:v>
                </c:pt>
                <c:pt idx="2635">
                  <c:v>8.118999960326618</c:v>
                </c:pt>
                <c:pt idx="2636">
                  <c:v>8.118199818418364</c:v>
                </c:pt>
                <c:pt idx="2637">
                  <c:v>8.11489981842169</c:v>
                </c:pt>
                <c:pt idx="2638">
                  <c:v>8.115099546816054</c:v>
                </c:pt>
                <c:pt idx="2639">
                  <c:v>8.113700032805354</c:v>
                </c:pt>
                <c:pt idx="2640">
                  <c:v>8.116300648500328</c:v>
                </c:pt>
                <c:pt idx="2641">
                  <c:v>8.117199682616045</c:v>
                </c:pt>
                <c:pt idx="2642">
                  <c:v>8.115899948119477</c:v>
                </c:pt>
                <c:pt idx="2643">
                  <c:v>8.117400017545152</c:v>
                </c:pt>
                <c:pt idx="2644">
                  <c:v>8.11789981841867</c:v>
                </c:pt>
                <c:pt idx="2645">
                  <c:v>8.114299821470921</c:v>
                </c:pt>
                <c:pt idx="2646">
                  <c:v>8.112200231935275</c:v>
                </c:pt>
                <c:pt idx="2647">
                  <c:v>8.116500023650582</c:v>
                </c:pt>
                <c:pt idx="2648">
                  <c:v>8.118000500489868</c:v>
                </c:pt>
                <c:pt idx="2649">
                  <c:v>8.11899987564175</c:v>
                </c:pt>
                <c:pt idx="2650">
                  <c:v>8.121700147246878</c:v>
                </c:pt>
                <c:pt idx="2651">
                  <c:v>8.1229000083913</c:v>
                </c:pt>
                <c:pt idx="2652">
                  <c:v>8.12260041274931</c:v>
                </c:pt>
                <c:pt idx="2653">
                  <c:v>8.11970046996794</c:v>
                </c:pt>
                <c:pt idx="2654">
                  <c:v>8.124500451660418</c:v>
                </c:pt>
                <c:pt idx="2655">
                  <c:v>8.128000439453894</c:v>
                </c:pt>
                <c:pt idx="2656">
                  <c:v>8.127699542998016</c:v>
                </c:pt>
                <c:pt idx="2657">
                  <c:v>8.129600418091285</c:v>
                </c:pt>
                <c:pt idx="2658">
                  <c:v>8.131699663543258</c:v>
                </c:pt>
                <c:pt idx="2659">
                  <c:v>8.128699811553815</c:v>
                </c:pt>
                <c:pt idx="2660">
                  <c:v>8.12969994735613</c:v>
                </c:pt>
                <c:pt idx="2661">
                  <c:v>8.127800152589768</c:v>
                </c:pt>
                <c:pt idx="2662">
                  <c:v>8.128200155639201</c:v>
                </c:pt>
                <c:pt idx="2663">
                  <c:v>8.129899814604872</c:v>
                </c:pt>
                <c:pt idx="2664">
                  <c:v>8.126500569152996</c:v>
                </c:pt>
                <c:pt idx="2665">
                  <c:v>8.127100285339111</c:v>
                </c:pt>
                <c:pt idx="2666">
                  <c:v>8.129299594114853</c:v>
                </c:pt>
                <c:pt idx="2667">
                  <c:v>8.131000879668137</c:v>
                </c:pt>
                <c:pt idx="2668">
                  <c:v>8.137200381468565</c:v>
                </c:pt>
                <c:pt idx="2669">
                  <c:v>8.137200034332633</c:v>
                </c:pt>
                <c:pt idx="2670">
                  <c:v>8.136499765776533</c:v>
                </c:pt>
                <c:pt idx="2671">
                  <c:v>8.134600526427675</c:v>
                </c:pt>
                <c:pt idx="2672">
                  <c:v>8.13540044479305</c:v>
                </c:pt>
                <c:pt idx="2673">
                  <c:v>8.136200637814908</c:v>
                </c:pt>
                <c:pt idx="2674">
                  <c:v>8.136799533080194</c:v>
                </c:pt>
                <c:pt idx="2675">
                  <c:v>8.138900154874129</c:v>
                </c:pt>
                <c:pt idx="2676">
                  <c:v>8.138799735257635</c:v>
                </c:pt>
                <c:pt idx="2677">
                  <c:v>8.13950026931707</c:v>
                </c:pt>
                <c:pt idx="2678">
                  <c:v>8.14219984664669</c:v>
                </c:pt>
                <c:pt idx="2679">
                  <c:v>8.139200459288986</c:v>
                </c:pt>
                <c:pt idx="2680">
                  <c:v>8.144200513455868</c:v>
                </c:pt>
                <c:pt idx="2681">
                  <c:v>8.14689961700424</c:v>
                </c:pt>
                <c:pt idx="2682">
                  <c:v>8.152300211335386</c:v>
                </c:pt>
                <c:pt idx="2683">
                  <c:v>8.152000135803978</c:v>
                </c:pt>
                <c:pt idx="2684">
                  <c:v>8.15339999389471</c:v>
                </c:pt>
                <c:pt idx="2685">
                  <c:v>8.155700123596034</c:v>
                </c:pt>
                <c:pt idx="2686">
                  <c:v>8.153399918366638</c:v>
                </c:pt>
                <c:pt idx="2687">
                  <c:v>8.15280066070409</c:v>
                </c:pt>
                <c:pt idx="2688">
                  <c:v>8.15560016555901</c:v>
                </c:pt>
                <c:pt idx="2689">
                  <c:v>8.1544999603284</c:v>
                </c:pt>
                <c:pt idx="2690">
                  <c:v>8.15939988784885</c:v>
                </c:pt>
                <c:pt idx="2691">
                  <c:v>8.15579996032466</c:v>
                </c:pt>
                <c:pt idx="2692">
                  <c:v>8.159000017545627</c:v>
                </c:pt>
                <c:pt idx="2693">
                  <c:v>8.158499676512297</c:v>
                </c:pt>
                <c:pt idx="2694">
                  <c:v>8.15559954681521</c:v>
                </c:pt>
                <c:pt idx="2695">
                  <c:v>8.1510003707881</c:v>
                </c:pt>
                <c:pt idx="2696">
                  <c:v>8.150699752044607</c:v>
                </c:pt>
                <c:pt idx="2697">
                  <c:v>8.15289980926537</c:v>
                </c:pt>
                <c:pt idx="2698">
                  <c:v>8.15249973983737</c:v>
                </c:pt>
                <c:pt idx="2699">
                  <c:v>8.150899407955873</c:v>
                </c:pt>
                <c:pt idx="2700">
                  <c:v>8.148799897000568</c:v>
                </c:pt>
                <c:pt idx="2701">
                  <c:v>8.14460003890781</c:v>
                </c:pt>
                <c:pt idx="2702">
                  <c:v>8.145899827577523</c:v>
                </c:pt>
                <c:pt idx="2703">
                  <c:v>8.146200174713151</c:v>
                </c:pt>
                <c:pt idx="2704">
                  <c:v>8.142400376891602</c:v>
                </c:pt>
                <c:pt idx="2705">
                  <c:v>8.14320009307994</c:v>
                </c:pt>
                <c:pt idx="2706">
                  <c:v>8.141600026701775</c:v>
                </c:pt>
                <c:pt idx="2707">
                  <c:v>8.138499830627551</c:v>
                </c:pt>
                <c:pt idx="2708">
                  <c:v>8.135899568173044</c:v>
                </c:pt>
                <c:pt idx="2709">
                  <c:v>8.130699779510905</c:v>
                </c:pt>
                <c:pt idx="2710">
                  <c:v>8.129199577331746</c:v>
                </c:pt>
                <c:pt idx="2711">
                  <c:v>8.122400476837356</c:v>
                </c:pt>
                <c:pt idx="2712">
                  <c:v>8.11319994277801</c:v>
                </c:pt>
                <c:pt idx="2713">
                  <c:v>8.11339987334941</c:v>
                </c:pt>
                <c:pt idx="2714">
                  <c:v>8.117599734498071</c:v>
                </c:pt>
                <c:pt idx="2715">
                  <c:v>8.11569981307912</c:v>
                </c:pt>
                <c:pt idx="2716">
                  <c:v>8.113299951932275</c:v>
                </c:pt>
                <c:pt idx="2717">
                  <c:v>8.1130998886074</c:v>
                </c:pt>
                <c:pt idx="2718">
                  <c:v>8.112900163268932</c:v>
                </c:pt>
                <c:pt idx="2719">
                  <c:v>8.11510022964285</c:v>
                </c:pt>
                <c:pt idx="2720">
                  <c:v>8.116300558471266</c:v>
                </c:pt>
                <c:pt idx="2721">
                  <c:v>8.118499728392635</c:v>
                </c:pt>
                <c:pt idx="2722">
                  <c:v>8.11689993667824</c:v>
                </c:pt>
                <c:pt idx="2723">
                  <c:v>8.114399867248721</c:v>
                </c:pt>
                <c:pt idx="2724">
                  <c:v>8.11200020523029</c:v>
                </c:pt>
                <c:pt idx="2725">
                  <c:v>8.110599456787896</c:v>
                </c:pt>
                <c:pt idx="2726">
                  <c:v>8.104400283813447</c:v>
                </c:pt>
                <c:pt idx="2727">
                  <c:v>8.10269994888222</c:v>
                </c:pt>
                <c:pt idx="2728">
                  <c:v>8.099299888610403</c:v>
                </c:pt>
                <c:pt idx="2729">
                  <c:v>8.097399891663371</c:v>
                </c:pt>
                <c:pt idx="2730">
                  <c:v>8.097600096891255</c:v>
                </c:pt>
                <c:pt idx="2731">
                  <c:v>8.095400096892268</c:v>
                </c:pt>
                <c:pt idx="2732">
                  <c:v>8.097399740599938</c:v>
                </c:pt>
                <c:pt idx="2733">
                  <c:v>8.09369981307828</c:v>
                </c:pt>
                <c:pt idx="2734">
                  <c:v>8.094799472044542</c:v>
                </c:pt>
                <c:pt idx="2735">
                  <c:v>8.09170037155127</c:v>
                </c:pt>
                <c:pt idx="2736">
                  <c:v>8.087699888612405</c:v>
                </c:pt>
                <c:pt idx="2737">
                  <c:v>8.08299969863947</c:v>
                </c:pt>
                <c:pt idx="2738">
                  <c:v>8.081099771115987</c:v>
                </c:pt>
                <c:pt idx="2739">
                  <c:v>8.078299710847204</c:v>
                </c:pt>
                <c:pt idx="2740">
                  <c:v>8.077699647521512</c:v>
                </c:pt>
                <c:pt idx="2741">
                  <c:v>8.076600061034696</c:v>
                </c:pt>
                <c:pt idx="2742">
                  <c:v>8.072899729155324</c:v>
                </c:pt>
                <c:pt idx="2743">
                  <c:v>8.066799741365686</c:v>
                </c:pt>
                <c:pt idx="2744">
                  <c:v>8.062000019072007</c:v>
                </c:pt>
                <c:pt idx="2745">
                  <c:v>8.059299340056895</c:v>
                </c:pt>
                <c:pt idx="2746">
                  <c:v>8.05410058059715</c:v>
                </c:pt>
                <c:pt idx="2747">
                  <c:v>8.051299832153746</c:v>
                </c:pt>
                <c:pt idx="2748">
                  <c:v>8.048999560545775</c:v>
                </c:pt>
                <c:pt idx="2749">
                  <c:v>8.04600011596631</c:v>
                </c:pt>
                <c:pt idx="2750">
                  <c:v>8.044900119017255</c:v>
                </c:pt>
                <c:pt idx="2751">
                  <c:v>8.042399636076878</c:v>
                </c:pt>
                <c:pt idx="2752">
                  <c:v>8.042000109860964</c:v>
                </c:pt>
                <c:pt idx="2753">
                  <c:v>8.038399977111107</c:v>
                </c:pt>
                <c:pt idx="2754">
                  <c:v>8.040499768831068</c:v>
                </c:pt>
                <c:pt idx="2755">
                  <c:v>8.03910024871584</c:v>
                </c:pt>
                <c:pt idx="2756">
                  <c:v>8.040399762725423</c:v>
                </c:pt>
                <c:pt idx="2757">
                  <c:v>8.036399711607373</c:v>
                </c:pt>
                <c:pt idx="2758">
                  <c:v>8.03300039977694</c:v>
                </c:pt>
                <c:pt idx="2759">
                  <c:v>8.037500251768506</c:v>
                </c:pt>
                <c:pt idx="2760">
                  <c:v>8.037900653074752</c:v>
                </c:pt>
                <c:pt idx="2761">
                  <c:v>8.039499346159573</c:v>
                </c:pt>
                <c:pt idx="2762">
                  <c:v>8.040899750518292</c:v>
                </c:pt>
                <c:pt idx="2763">
                  <c:v>8.040499626920794</c:v>
                </c:pt>
                <c:pt idx="2764">
                  <c:v>8.03800045089883</c:v>
                </c:pt>
                <c:pt idx="2765">
                  <c:v>8.040899693296518</c:v>
                </c:pt>
                <c:pt idx="2766">
                  <c:v>8.039100248719478</c:v>
                </c:pt>
                <c:pt idx="2767">
                  <c:v>8.03850039367535</c:v>
                </c:pt>
                <c:pt idx="2768">
                  <c:v>8.044800583647881</c:v>
                </c:pt>
                <c:pt idx="2769">
                  <c:v>8.048000224305721</c:v>
                </c:pt>
                <c:pt idx="2770">
                  <c:v>8.051800145720335</c:v>
                </c:pt>
                <c:pt idx="2771">
                  <c:v>8.05519979858218</c:v>
                </c:pt>
                <c:pt idx="2772">
                  <c:v>8.057400263212917</c:v>
                </c:pt>
                <c:pt idx="2773">
                  <c:v>8.06149977722089</c:v>
                </c:pt>
                <c:pt idx="2774">
                  <c:v>8.05899998550376</c:v>
                </c:pt>
                <c:pt idx="2775">
                  <c:v>8.05829978027395</c:v>
                </c:pt>
                <c:pt idx="2776">
                  <c:v>8.05509991607687</c:v>
                </c:pt>
                <c:pt idx="2777">
                  <c:v>8.05399977722118</c:v>
                </c:pt>
                <c:pt idx="2778">
                  <c:v>8.049199991608475</c:v>
                </c:pt>
                <c:pt idx="2779">
                  <c:v>8.048499644468394</c:v>
                </c:pt>
                <c:pt idx="2780">
                  <c:v>8.04399971694875</c:v>
                </c:pt>
                <c:pt idx="2781">
                  <c:v>8.0412002632147</c:v>
                </c:pt>
                <c:pt idx="2782">
                  <c:v>8.03900026626434</c:v>
                </c:pt>
                <c:pt idx="2783">
                  <c:v>8.04000019378509</c:v>
                </c:pt>
                <c:pt idx="2784">
                  <c:v>8.041300184631824</c:v>
                </c:pt>
                <c:pt idx="2785">
                  <c:v>8.041400522612093</c:v>
                </c:pt>
                <c:pt idx="2786">
                  <c:v>8.04229949035652</c:v>
                </c:pt>
                <c:pt idx="2787">
                  <c:v>8.048400365445554</c:v>
                </c:pt>
                <c:pt idx="2788">
                  <c:v>8.04950056152302</c:v>
                </c:pt>
                <c:pt idx="2789">
                  <c:v>8.05119993362314</c:v>
                </c:pt>
                <c:pt idx="2790">
                  <c:v>8.047600003050318</c:v>
                </c:pt>
                <c:pt idx="2791">
                  <c:v>8.044899797820102</c:v>
                </c:pt>
                <c:pt idx="2792">
                  <c:v>8.04430006027177</c:v>
                </c:pt>
                <c:pt idx="2793">
                  <c:v>8.04259971923966</c:v>
                </c:pt>
                <c:pt idx="2794">
                  <c:v>8.04349992752032</c:v>
                </c:pt>
                <c:pt idx="2795">
                  <c:v>8.03959993362514</c:v>
                </c:pt>
                <c:pt idx="2796">
                  <c:v>8.040800066377413</c:v>
                </c:pt>
                <c:pt idx="2797">
                  <c:v>8.037700081633368</c:v>
                </c:pt>
                <c:pt idx="2798">
                  <c:v>8.037500084687053</c:v>
                </c:pt>
                <c:pt idx="2799">
                  <c:v>8.036600084687966</c:v>
                </c:pt>
                <c:pt idx="2800">
                  <c:v>8.036500286867523</c:v>
                </c:pt>
                <c:pt idx="2801">
                  <c:v>8.036199662015855</c:v>
                </c:pt>
                <c:pt idx="2802">
                  <c:v>8.034299930572155</c:v>
                </c:pt>
                <c:pt idx="2803">
                  <c:v>8.033400063326553</c:v>
                </c:pt>
                <c:pt idx="2804">
                  <c:v>8.0336001266478</c:v>
                </c:pt>
                <c:pt idx="2805">
                  <c:v>8.037200527953247</c:v>
                </c:pt>
                <c:pt idx="2806">
                  <c:v>8.03709990615971</c:v>
                </c:pt>
                <c:pt idx="2807">
                  <c:v>8.040199758146627</c:v>
                </c:pt>
                <c:pt idx="2808">
                  <c:v>8.039400316618417</c:v>
                </c:pt>
                <c:pt idx="2809">
                  <c:v>8.044499830626596</c:v>
                </c:pt>
                <c:pt idx="2810">
                  <c:v>8.04310023803555</c:v>
                </c:pt>
                <c:pt idx="2811">
                  <c:v>8.046299748992164</c:v>
                </c:pt>
                <c:pt idx="2812">
                  <c:v>8.043000304409362</c:v>
                </c:pt>
                <c:pt idx="2813">
                  <c:v>8.04469961929135</c:v>
                </c:pt>
                <c:pt idx="2814">
                  <c:v>8.04149983367825</c:v>
                </c:pt>
                <c:pt idx="2815">
                  <c:v>8.038300108335525</c:v>
                </c:pt>
                <c:pt idx="2816">
                  <c:v>8.037300174710248</c:v>
                </c:pt>
                <c:pt idx="2817">
                  <c:v>8.033200186917378</c:v>
                </c:pt>
                <c:pt idx="2818">
                  <c:v>8.035399903106736</c:v>
                </c:pt>
                <c:pt idx="2819">
                  <c:v>8.03479970092667</c:v>
                </c:pt>
                <c:pt idx="2820">
                  <c:v>8.030199713135515</c:v>
                </c:pt>
                <c:pt idx="2821">
                  <c:v>8.023900199128547</c:v>
                </c:pt>
                <c:pt idx="2822">
                  <c:v>8.02220033492995</c:v>
                </c:pt>
                <c:pt idx="2823">
                  <c:v>8.019500123595207</c:v>
                </c:pt>
                <c:pt idx="2824">
                  <c:v>8.015600865936</c:v>
                </c:pt>
                <c:pt idx="2825">
                  <c:v>8.017799824523535</c:v>
                </c:pt>
                <c:pt idx="2826">
                  <c:v>8.01480010528394</c:v>
                </c:pt>
                <c:pt idx="2827">
                  <c:v>8.010199972533881</c:v>
                </c:pt>
                <c:pt idx="2828">
                  <c:v>8.00829983062795</c:v>
                </c:pt>
                <c:pt idx="2829">
                  <c:v>8.004899833678797</c:v>
                </c:pt>
                <c:pt idx="2830">
                  <c:v>8.001800105284928</c:v>
                </c:pt>
                <c:pt idx="2831">
                  <c:v>7.998400108335772</c:v>
                </c:pt>
                <c:pt idx="2832">
                  <c:v>7.991099981689334</c:v>
                </c:pt>
                <c:pt idx="2833">
                  <c:v>7.989899571228307</c:v>
                </c:pt>
                <c:pt idx="2834">
                  <c:v>7.989500054165546</c:v>
                </c:pt>
                <c:pt idx="2835">
                  <c:v>7.99149991531158</c:v>
                </c:pt>
                <c:pt idx="2836">
                  <c:v>7.988900262451351</c:v>
                </c:pt>
                <c:pt idx="2837">
                  <c:v>7.99209971313394</c:v>
                </c:pt>
                <c:pt idx="2838">
                  <c:v>7.992200398253772</c:v>
                </c:pt>
                <c:pt idx="2839">
                  <c:v>7.993599776458723</c:v>
                </c:pt>
                <c:pt idx="2840">
                  <c:v>7.99060012359405</c:v>
                </c:pt>
                <c:pt idx="2841">
                  <c:v>7.991200054166257</c:v>
                </c:pt>
                <c:pt idx="2842">
                  <c:v>7.991999643709278</c:v>
                </c:pt>
                <c:pt idx="2843">
                  <c:v>7.987699861147121</c:v>
                </c:pt>
                <c:pt idx="2844">
                  <c:v>7.984099867248005</c:v>
                </c:pt>
                <c:pt idx="2845">
                  <c:v>7.984100003050116</c:v>
                </c:pt>
                <c:pt idx="2846">
                  <c:v>7.985100000001694</c:v>
                </c:pt>
                <c:pt idx="2847">
                  <c:v>7.985199728391308</c:v>
                </c:pt>
                <c:pt idx="2848">
                  <c:v>7.982199800873786</c:v>
                </c:pt>
                <c:pt idx="2849">
                  <c:v>7.98039940261879</c:v>
                </c:pt>
                <c:pt idx="2850">
                  <c:v>7.980499822235288</c:v>
                </c:pt>
                <c:pt idx="2851">
                  <c:v>7.979200582885828</c:v>
                </c:pt>
                <c:pt idx="2852">
                  <c:v>7.978599834441411</c:v>
                </c:pt>
                <c:pt idx="2853">
                  <c:v>7.979499840545032</c:v>
                </c:pt>
                <c:pt idx="2854">
                  <c:v>7.981500184629116</c:v>
                </c:pt>
                <c:pt idx="2855">
                  <c:v>7.980800317385729</c:v>
                </c:pt>
                <c:pt idx="2856">
                  <c:v>7.983799761961568</c:v>
                </c:pt>
                <c:pt idx="2857">
                  <c:v>7.983400434877696</c:v>
                </c:pt>
                <c:pt idx="2858">
                  <c:v>7.986700151064727</c:v>
                </c:pt>
                <c:pt idx="2859">
                  <c:v>7.988099803922526</c:v>
                </c:pt>
                <c:pt idx="2860">
                  <c:v>7.988399803922224</c:v>
                </c:pt>
                <c:pt idx="2861">
                  <c:v>7.985300081636526</c:v>
                </c:pt>
                <c:pt idx="2862">
                  <c:v>7.984400144960091</c:v>
                </c:pt>
                <c:pt idx="2863">
                  <c:v>7.984599668121517</c:v>
                </c:pt>
                <c:pt idx="2864">
                  <c:v>7.982199810026938</c:v>
                </c:pt>
                <c:pt idx="2865">
                  <c:v>7.980699607847782</c:v>
                </c:pt>
                <c:pt idx="2866">
                  <c:v>7.978400504300227</c:v>
                </c:pt>
                <c:pt idx="2867">
                  <c:v>7.977900096891972</c:v>
                </c:pt>
                <c:pt idx="2868">
                  <c:v>7.975900368499424</c:v>
                </c:pt>
                <c:pt idx="2869">
                  <c:v>7.977599951937009</c:v>
                </c:pt>
                <c:pt idx="2870">
                  <c:v>7.971200163268808</c:v>
                </c:pt>
                <c:pt idx="2871">
                  <c:v>7.971600021362977</c:v>
                </c:pt>
                <c:pt idx="2872">
                  <c:v>7.96970043487454</c:v>
                </c:pt>
                <c:pt idx="2873">
                  <c:v>7.971100078582822</c:v>
                </c:pt>
                <c:pt idx="2874">
                  <c:v>7.967000552365785</c:v>
                </c:pt>
                <c:pt idx="2875">
                  <c:v>7.968999924469244</c:v>
                </c:pt>
                <c:pt idx="2876">
                  <c:v>7.968400199126336</c:v>
                </c:pt>
                <c:pt idx="2877">
                  <c:v>7.966100265504791</c:v>
                </c:pt>
                <c:pt idx="2878">
                  <c:v>7.966800054171472</c:v>
                </c:pt>
                <c:pt idx="2879">
                  <c:v>7.965500048067039</c:v>
                </c:pt>
                <c:pt idx="2880">
                  <c:v>7.964800180816383</c:v>
                </c:pt>
                <c:pt idx="2881">
                  <c:v>7.963099836731996</c:v>
                </c:pt>
                <c:pt idx="2882">
                  <c:v>7.964699960328287</c:v>
                </c:pt>
                <c:pt idx="2883">
                  <c:v>7.96069969177188</c:v>
                </c:pt>
                <c:pt idx="2884">
                  <c:v>7.95929969482313</c:v>
                </c:pt>
                <c:pt idx="2885">
                  <c:v>7.95989963149987</c:v>
                </c:pt>
                <c:pt idx="2886">
                  <c:v>7.956900597382628</c:v>
                </c:pt>
                <c:pt idx="2887">
                  <c:v>7.957199839784153</c:v>
                </c:pt>
                <c:pt idx="2888">
                  <c:v>7.956800180814753</c:v>
                </c:pt>
                <c:pt idx="2889">
                  <c:v>7.958100045012543</c:v>
                </c:pt>
                <c:pt idx="2890">
                  <c:v>7.957099773408118</c:v>
                </c:pt>
                <c:pt idx="2891">
                  <c:v>7.953700328827836</c:v>
                </c:pt>
                <c:pt idx="2892">
                  <c:v>7.954600736236896</c:v>
                </c:pt>
                <c:pt idx="2893">
                  <c:v>7.960400244141056</c:v>
                </c:pt>
                <c:pt idx="2894">
                  <c:v>7.960700168609037</c:v>
                </c:pt>
                <c:pt idx="2895">
                  <c:v>7.962000361632818</c:v>
                </c:pt>
                <c:pt idx="2896">
                  <c:v>7.961799607088326</c:v>
                </c:pt>
                <c:pt idx="2897">
                  <c:v>7.960400286101501</c:v>
                </c:pt>
                <c:pt idx="2898">
                  <c:v>7.960100283049542</c:v>
                </c:pt>
                <c:pt idx="2899">
                  <c:v>7.957399736784282</c:v>
                </c:pt>
                <c:pt idx="2900">
                  <c:v>7.956599809265751</c:v>
                </c:pt>
                <c:pt idx="2901">
                  <c:v>7.953200292202382</c:v>
                </c:pt>
                <c:pt idx="2902">
                  <c:v>7.950699474335127</c:v>
                </c:pt>
                <c:pt idx="2903">
                  <c:v>7.950600437165122</c:v>
                </c:pt>
                <c:pt idx="2904">
                  <c:v>7.953800286100886</c:v>
                </c:pt>
                <c:pt idx="2905">
                  <c:v>7.958800135038473</c:v>
                </c:pt>
                <c:pt idx="2906">
                  <c:v>7.959099996187433</c:v>
                </c:pt>
                <c:pt idx="2907">
                  <c:v>7.955699923706561</c:v>
                </c:pt>
                <c:pt idx="2908">
                  <c:v>7.952100681304728</c:v>
                </c:pt>
                <c:pt idx="2909">
                  <c:v>7.955700252532551</c:v>
                </c:pt>
                <c:pt idx="2910">
                  <c:v>7.952500177001639</c:v>
                </c:pt>
                <c:pt idx="2911">
                  <c:v>7.947899766542832</c:v>
                </c:pt>
                <c:pt idx="2912">
                  <c:v>7.948900300598325</c:v>
                </c:pt>
                <c:pt idx="2913">
                  <c:v>7.948400022887654</c:v>
                </c:pt>
                <c:pt idx="2914">
                  <c:v>7.946199546051503</c:v>
                </c:pt>
                <c:pt idx="2915">
                  <c:v>7.94189975738482</c:v>
                </c:pt>
                <c:pt idx="2916">
                  <c:v>7.94190016784705</c:v>
                </c:pt>
                <c:pt idx="2917">
                  <c:v>7.93929969405872</c:v>
                </c:pt>
                <c:pt idx="2918">
                  <c:v>7.93739977569567</c:v>
                </c:pt>
                <c:pt idx="2919">
                  <c:v>7.932800463866442</c:v>
                </c:pt>
                <c:pt idx="2920">
                  <c:v>7.934500044248125</c:v>
                </c:pt>
                <c:pt idx="2921">
                  <c:v>7.933100249480049</c:v>
                </c:pt>
                <c:pt idx="2922">
                  <c:v>7.931899911498478</c:v>
                </c:pt>
                <c:pt idx="2923">
                  <c:v>7.93219998702989</c:v>
                </c:pt>
                <c:pt idx="2924">
                  <c:v>7.930300059510046</c:v>
                </c:pt>
                <c:pt idx="2925">
                  <c:v>7.92990012588416</c:v>
                </c:pt>
                <c:pt idx="2926">
                  <c:v>7.93009998397611</c:v>
                </c:pt>
                <c:pt idx="2927">
                  <c:v>7.93290017700201</c:v>
                </c:pt>
                <c:pt idx="2928">
                  <c:v>7.933899697112793</c:v>
                </c:pt>
                <c:pt idx="2929">
                  <c:v>7.931500457762013</c:v>
                </c:pt>
                <c:pt idx="2930">
                  <c:v>7.930400101467967</c:v>
                </c:pt>
                <c:pt idx="2931">
                  <c:v>7.935199754330828</c:v>
                </c:pt>
                <c:pt idx="2932">
                  <c:v>7.93640029449307</c:v>
                </c:pt>
                <c:pt idx="2933">
                  <c:v>7.934599606320262</c:v>
                </c:pt>
                <c:pt idx="2934">
                  <c:v>7.933600089265383</c:v>
                </c:pt>
                <c:pt idx="2935">
                  <c:v>7.93650015563617</c:v>
                </c:pt>
                <c:pt idx="2936">
                  <c:v>7.937799880979583</c:v>
                </c:pt>
                <c:pt idx="2937">
                  <c:v>7.938300418089057</c:v>
                </c:pt>
                <c:pt idx="2938">
                  <c:v>7.941700276183838</c:v>
                </c:pt>
                <c:pt idx="2939">
                  <c:v>7.944200336456561</c:v>
                </c:pt>
                <c:pt idx="2940">
                  <c:v>7.94700033035042</c:v>
                </c:pt>
                <c:pt idx="2941">
                  <c:v>7.94619977798357</c:v>
                </c:pt>
                <c:pt idx="2942">
                  <c:v>7.950499838254473</c:v>
                </c:pt>
                <c:pt idx="2943">
                  <c:v>7.952000450895866</c:v>
                </c:pt>
                <c:pt idx="2944">
                  <c:v>7.954699759673531</c:v>
                </c:pt>
                <c:pt idx="2945">
                  <c:v>7.954600170134654</c:v>
                </c:pt>
                <c:pt idx="2946">
                  <c:v>7.955600031280483</c:v>
                </c:pt>
                <c:pt idx="2947">
                  <c:v>7.956399826049167</c:v>
                </c:pt>
                <c:pt idx="2948">
                  <c:v>7.955100245664653</c:v>
                </c:pt>
                <c:pt idx="2949">
                  <c:v>7.957500583648653</c:v>
                </c:pt>
                <c:pt idx="2950">
                  <c:v>7.961200429537712</c:v>
                </c:pt>
                <c:pt idx="2951">
                  <c:v>7.963199735258968</c:v>
                </c:pt>
                <c:pt idx="2952">
                  <c:v>7.965799864959989</c:v>
                </c:pt>
                <c:pt idx="2953">
                  <c:v>7.965399457549211</c:v>
                </c:pt>
                <c:pt idx="2954">
                  <c:v>7.961500079345567</c:v>
                </c:pt>
                <c:pt idx="2955">
                  <c:v>7.96320008239491</c:v>
                </c:pt>
                <c:pt idx="2956">
                  <c:v>7.963000221250695</c:v>
                </c:pt>
                <c:pt idx="2957">
                  <c:v>7.965600218201871</c:v>
                </c:pt>
                <c:pt idx="2958">
                  <c:v>7.97040014266895</c:v>
                </c:pt>
                <c:pt idx="2959">
                  <c:v>7.96969979553251</c:v>
                </c:pt>
                <c:pt idx="2960">
                  <c:v>7.971299858854767</c:v>
                </c:pt>
                <c:pt idx="2961">
                  <c:v>7.97019978942626</c:v>
                </c:pt>
                <c:pt idx="2962">
                  <c:v>7.97169998550453</c:v>
                </c:pt>
                <c:pt idx="2963">
                  <c:v>7.97269998245247</c:v>
                </c:pt>
                <c:pt idx="2964">
                  <c:v>7.969600045777042</c:v>
                </c:pt>
                <c:pt idx="2965">
                  <c:v>7.968100048827179</c:v>
                </c:pt>
                <c:pt idx="2966">
                  <c:v>7.963600740047696</c:v>
                </c:pt>
                <c:pt idx="2967">
                  <c:v>7.962799994656962</c:v>
                </c:pt>
                <c:pt idx="2968">
                  <c:v>7.964199934383942</c:v>
                </c:pt>
                <c:pt idx="2969">
                  <c:v>7.967699786378944</c:v>
                </c:pt>
                <c:pt idx="2970">
                  <c:v>7.966100061035831</c:v>
                </c:pt>
                <c:pt idx="2971">
                  <c:v>7.97059930343312</c:v>
                </c:pt>
                <c:pt idx="2972">
                  <c:v>7.974600045778061</c:v>
                </c:pt>
                <c:pt idx="2973">
                  <c:v>7.974900115204946</c:v>
                </c:pt>
                <c:pt idx="2974">
                  <c:v>7.974199916076031</c:v>
                </c:pt>
                <c:pt idx="2975">
                  <c:v>7.97349998245409</c:v>
                </c:pt>
                <c:pt idx="2976">
                  <c:v>7.980697981263806</c:v>
                </c:pt>
                <c:pt idx="2977">
                  <c:v>7.98009987945261</c:v>
                </c:pt>
                <c:pt idx="2978">
                  <c:v>7.98209987335213</c:v>
                </c:pt>
                <c:pt idx="2979">
                  <c:v>7.987200051116815</c:v>
                </c:pt>
                <c:pt idx="2980">
                  <c:v>7.992400035855097</c:v>
                </c:pt>
                <c:pt idx="2981">
                  <c:v>7.991900382992753</c:v>
                </c:pt>
                <c:pt idx="2982">
                  <c:v>7.996500102231948</c:v>
                </c:pt>
                <c:pt idx="2983">
                  <c:v>7.99949988785011</c:v>
                </c:pt>
                <c:pt idx="2984">
                  <c:v>8.00059988174326</c:v>
                </c:pt>
                <c:pt idx="2985">
                  <c:v>8.00269981231759</c:v>
                </c:pt>
                <c:pt idx="2986">
                  <c:v>8.002300225831277</c:v>
                </c:pt>
                <c:pt idx="2987">
                  <c:v>8.006999806213571</c:v>
                </c:pt>
                <c:pt idx="2988">
                  <c:v>8.0079998725887</c:v>
                </c:pt>
                <c:pt idx="2989">
                  <c:v>8.008800144194531</c:v>
                </c:pt>
                <c:pt idx="2990">
                  <c:v>8.017100053406466</c:v>
                </c:pt>
                <c:pt idx="2991">
                  <c:v>8.019100400542811</c:v>
                </c:pt>
                <c:pt idx="2992">
                  <c:v>8.01719999008128</c:v>
                </c:pt>
                <c:pt idx="2993">
                  <c:v>8.01700005645398</c:v>
                </c:pt>
                <c:pt idx="2994">
                  <c:v>8.01549985427846</c:v>
                </c:pt>
                <c:pt idx="2995">
                  <c:v>8.013100128937367</c:v>
                </c:pt>
                <c:pt idx="2996">
                  <c:v>8.012899437711894</c:v>
                </c:pt>
                <c:pt idx="2997">
                  <c:v>8.00780020446837</c:v>
                </c:pt>
                <c:pt idx="2998">
                  <c:v>8.006899803160196</c:v>
                </c:pt>
                <c:pt idx="2999">
                  <c:v>8.00530008086935</c:v>
                </c:pt>
                <c:pt idx="3000">
                  <c:v>8.002600080872071</c:v>
                </c:pt>
                <c:pt idx="3001">
                  <c:v>7.999799670407811</c:v>
                </c:pt>
                <c:pt idx="3002">
                  <c:v>8.001700150300165</c:v>
                </c:pt>
                <c:pt idx="3003">
                  <c:v>7.998900150298141</c:v>
                </c:pt>
                <c:pt idx="3004">
                  <c:v>8.00159993591297</c:v>
                </c:pt>
                <c:pt idx="3005">
                  <c:v>8.00469993591105</c:v>
                </c:pt>
                <c:pt idx="3006">
                  <c:v>8.010698487090844</c:v>
                </c:pt>
                <c:pt idx="3007">
                  <c:v>8.011300110625598</c:v>
                </c:pt>
                <c:pt idx="3008">
                  <c:v>8.011300035093878</c:v>
                </c:pt>
                <c:pt idx="3009">
                  <c:v>8.01299995345835</c:v>
                </c:pt>
                <c:pt idx="3010">
                  <c:v>8.01139981155211</c:v>
                </c:pt>
                <c:pt idx="3011">
                  <c:v>8.00590112151985</c:v>
                </c:pt>
                <c:pt idx="3012">
                  <c:v>8.006299823762674</c:v>
                </c:pt>
                <c:pt idx="3013">
                  <c:v>8.007600158689456</c:v>
                </c:pt>
                <c:pt idx="3014">
                  <c:v>8.00769980849873</c:v>
                </c:pt>
                <c:pt idx="3015">
                  <c:v>8.008699880982021</c:v>
                </c:pt>
                <c:pt idx="3016">
                  <c:v>8.00610084380969</c:v>
                </c:pt>
                <c:pt idx="3017">
                  <c:v>8.002799823760147</c:v>
                </c:pt>
                <c:pt idx="3018">
                  <c:v>7.997600237275035</c:v>
                </c:pt>
                <c:pt idx="3019">
                  <c:v>7.995300164791843</c:v>
                </c:pt>
                <c:pt idx="3020">
                  <c:v>7.993299962614401</c:v>
                </c:pt>
                <c:pt idx="3021">
                  <c:v>7.991200101470898</c:v>
                </c:pt>
                <c:pt idx="3022">
                  <c:v>7.990899962616822</c:v>
                </c:pt>
                <c:pt idx="3023">
                  <c:v>7.99130009536384</c:v>
                </c:pt>
                <c:pt idx="3024">
                  <c:v>7.989499893184987</c:v>
                </c:pt>
                <c:pt idx="3025">
                  <c:v>7.98870010146857</c:v>
                </c:pt>
                <c:pt idx="3026">
                  <c:v>7.989999621582686</c:v>
                </c:pt>
                <c:pt idx="3027">
                  <c:v>7.993699890139398</c:v>
                </c:pt>
                <c:pt idx="3028">
                  <c:v>7.992600167846831</c:v>
                </c:pt>
                <c:pt idx="3029">
                  <c:v>7.994299890138791</c:v>
                </c:pt>
                <c:pt idx="3030">
                  <c:v>7.991900167846325</c:v>
                </c:pt>
                <c:pt idx="3031">
                  <c:v>7.989700448608346</c:v>
                </c:pt>
                <c:pt idx="3032">
                  <c:v>7.988299778746296</c:v>
                </c:pt>
                <c:pt idx="3033">
                  <c:v>7.986100062560581</c:v>
                </c:pt>
                <c:pt idx="3034">
                  <c:v>7.98539999313289</c:v>
                </c:pt>
                <c:pt idx="3035">
                  <c:v>7.98860005340248</c:v>
                </c:pt>
                <c:pt idx="3036">
                  <c:v>7.990100122831791</c:v>
                </c:pt>
                <c:pt idx="3037">
                  <c:v>7.986600062562502</c:v>
                </c:pt>
                <c:pt idx="3038">
                  <c:v>7.989000059507816</c:v>
                </c:pt>
                <c:pt idx="3039">
                  <c:v>7.987400068665008</c:v>
                </c:pt>
                <c:pt idx="3040">
                  <c:v>7.985600074767717</c:v>
                </c:pt>
                <c:pt idx="3041">
                  <c:v>7.984900213621586</c:v>
                </c:pt>
                <c:pt idx="3042">
                  <c:v>7.983800074765895</c:v>
                </c:pt>
                <c:pt idx="3043">
                  <c:v>7.976800144195295</c:v>
                </c:pt>
                <c:pt idx="3044">
                  <c:v>7.978100065611216</c:v>
                </c:pt>
                <c:pt idx="3045">
                  <c:v>7.9784001983644</c:v>
                </c:pt>
                <c:pt idx="3046">
                  <c:v>7.97609971542261</c:v>
                </c:pt>
                <c:pt idx="3047">
                  <c:v>7.980099905395038</c:v>
                </c:pt>
                <c:pt idx="3048">
                  <c:v>7.980600107573991</c:v>
                </c:pt>
                <c:pt idx="3049">
                  <c:v>7.977700110626756</c:v>
                </c:pt>
                <c:pt idx="3050">
                  <c:v>7.975700047300052</c:v>
                </c:pt>
                <c:pt idx="3051">
                  <c:v>7.970200807951187</c:v>
                </c:pt>
                <c:pt idx="3052">
                  <c:v>7.969200056453701</c:v>
                </c:pt>
                <c:pt idx="3053">
                  <c:v>7.9682000595094</c:v>
                </c:pt>
                <c:pt idx="3054">
                  <c:v>7.968199926755911</c:v>
                </c:pt>
                <c:pt idx="3055">
                  <c:v>7.97200019226148</c:v>
                </c:pt>
                <c:pt idx="3056">
                  <c:v>7.968699990080495</c:v>
                </c:pt>
                <c:pt idx="3057">
                  <c:v>7.965100068664467</c:v>
                </c:pt>
                <c:pt idx="3058">
                  <c:v>7.96779978485211</c:v>
                </c:pt>
                <c:pt idx="3059">
                  <c:v>7.968799848174967</c:v>
                </c:pt>
                <c:pt idx="3060">
                  <c:v>7.967899917599425</c:v>
                </c:pt>
                <c:pt idx="3061">
                  <c:v>7.97139984817477</c:v>
                </c:pt>
                <c:pt idx="3062">
                  <c:v>7.971299993132568</c:v>
                </c:pt>
                <c:pt idx="3063">
                  <c:v>7.9695999206524</c:v>
                </c:pt>
                <c:pt idx="3064">
                  <c:v>7.969699863431742</c:v>
                </c:pt>
                <c:pt idx="3065">
                  <c:v>7.971900071715936</c:v>
                </c:pt>
                <c:pt idx="3066">
                  <c:v>7.969600071715831</c:v>
                </c:pt>
                <c:pt idx="3067">
                  <c:v>7.963900216673207</c:v>
                </c:pt>
                <c:pt idx="3068">
                  <c:v>7.963200219728606</c:v>
                </c:pt>
                <c:pt idx="3069">
                  <c:v>7.963800080869987</c:v>
                </c:pt>
                <c:pt idx="3070">
                  <c:v>7.961899812315096</c:v>
                </c:pt>
                <c:pt idx="3071">
                  <c:v>7.965998843381385</c:v>
                </c:pt>
                <c:pt idx="3072">
                  <c:v>7.969100192261977</c:v>
                </c:pt>
                <c:pt idx="3073">
                  <c:v>7.96760019531212</c:v>
                </c:pt>
                <c:pt idx="3074">
                  <c:v>7.964500201418555</c:v>
                </c:pt>
                <c:pt idx="3075">
                  <c:v>7.966400201414217</c:v>
                </c:pt>
                <c:pt idx="3076">
                  <c:v>7.967498888396221</c:v>
                </c:pt>
                <c:pt idx="3077">
                  <c:v>7.96640017700338</c:v>
                </c:pt>
                <c:pt idx="3078">
                  <c:v>7.96769996871808</c:v>
                </c:pt>
                <c:pt idx="3079">
                  <c:v>7.97180002593814</c:v>
                </c:pt>
                <c:pt idx="3080">
                  <c:v>7.972399890135421</c:v>
                </c:pt>
                <c:pt idx="3081">
                  <c:v>7.973500025938847</c:v>
                </c:pt>
                <c:pt idx="3082">
                  <c:v>7.978200007630221</c:v>
                </c:pt>
                <c:pt idx="3083">
                  <c:v>7.980700004580286</c:v>
                </c:pt>
                <c:pt idx="3084">
                  <c:v>7.980700074003838</c:v>
                </c:pt>
                <c:pt idx="3085">
                  <c:v>7.97959979629377</c:v>
                </c:pt>
                <c:pt idx="3086">
                  <c:v>7.983499307247257</c:v>
                </c:pt>
                <c:pt idx="3087">
                  <c:v>7.98619977493218</c:v>
                </c:pt>
                <c:pt idx="3088">
                  <c:v>7.98489977188001</c:v>
                </c:pt>
                <c:pt idx="3089">
                  <c:v>7.983400176235588</c:v>
                </c:pt>
                <c:pt idx="3090">
                  <c:v>7.981200103760787</c:v>
                </c:pt>
                <c:pt idx="3091">
                  <c:v>7.985599623869348</c:v>
                </c:pt>
                <c:pt idx="3092">
                  <c:v>7.982999829102479</c:v>
                </c:pt>
                <c:pt idx="3093">
                  <c:v>7.97829982300027</c:v>
                </c:pt>
                <c:pt idx="3094">
                  <c:v>7.97689995269684</c:v>
                </c:pt>
                <c:pt idx="3095">
                  <c:v>7.970800106810202</c:v>
                </c:pt>
                <c:pt idx="3096">
                  <c:v>7.96639990157928</c:v>
                </c:pt>
                <c:pt idx="3097">
                  <c:v>7.965400028228029</c:v>
                </c:pt>
                <c:pt idx="3098">
                  <c:v>7.96259989547616</c:v>
                </c:pt>
                <c:pt idx="3099">
                  <c:v>7.958600109865074</c:v>
                </c:pt>
                <c:pt idx="3100">
                  <c:v>7.954999838257206</c:v>
                </c:pt>
                <c:pt idx="3101">
                  <c:v>7.95210052642869</c:v>
                </c:pt>
                <c:pt idx="3102">
                  <c:v>7.95090018539486</c:v>
                </c:pt>
                <c:pt idx="3103">
                  <c:v>7.95099991378811</c:v>
                </c:pt>
                <c:pt idx="3104">
                  <c:v>7.953900061798777</c:v>
                </c:pt>
                <c:pt idx="3105">
                  <c:v>7.953500134277418</c:v>
                </c:pt>
                <c:pt idx="3106">
                  <c:v>7.953500617215465</c:v>
                </c:pt>
                <c:pt idx="3107">
                  <c:v>7.95680006485054</c:v>
                </c:pt>
                <c:pt idx="3108">
                  <c:v>7.953300191496968</c:v>
                </c:pt>
                <c:pt idx="3109">
                  <c:v>7.948400125122138</c:v>
                </c:pt>
                <c:pt idx="3110">
                  <c:v>7.948000182343096</c:v>
                </c:pt>
                <c:pt idx="3111">
                  <c:v>7.947498736572015</c:v>
                </c:pt>
                <c:pt idx="3112">
                  <c:v>7.94489996185439</c:v>
                </c:pt>
                <c:pt idx="3113">
                  <c:v>7.943900025176845</c:v>
                </c:pt>
                <c:pt idx="3114">
                  <c:v>7.944000160980067</c:v>
                </c:pt>
                <c:pt idx="3115">
                  <c:v>7.94619994659297</c:v>
                </c:pt>
                <c:pt idx="3116">
                  <c:v>7.94070036315679</c:v>
                </c:pt>
                <c:pt idx="3117">
                  <c:v>7.944600082395482</c:v>
                </c:pt>
                <c:pt idx="3118">
                  <c:v>7.944999804687541</c:v>
                </c:pt>
                <c:pt idx="3119">
                  <c:v>7.94600019988866</c:v>
                </c:pt>
                <c:pt idx="3120">
                  <c:v>7.94760013046107</c:v>
                </c:pt>
                <c:pt idx="3121">
                  <c:v>7.944899786376482</c:v>
                </c:pt>
                <c:pt idx="3122">
                  <c:v>7.93999998855361</c:v>
                </c:pt>
                <c:pt idx="3123">
                  <c:v>7.938399783324716</c:v>
                </c:pt>
                <c:pt idx="3124">
                  <c:v>7.937700130460146</c:v>
                </c:pt>
                <c:pt idx="3125">
                  <c:v>7.937500130461558</c:v>
                </c:pt>
                <c:pt idx="3126">
                  <c:v>7.934999994660757</c:v>
                </c:pt>
                <c:pt idx="3127">
                  <c:v>7.937299795532458</c:v>
                </c:pt>
                <c:pt idx="3128">
                  <c:v>7.938799997707977</c:v>
                </c:pt>
                <c:pt idx="3129">
                  <c:v>7.93839992218273</c:v>
                </c:pt>
                <c:pt idx="3130">
                  <c:v>7.9381999824509</c:v>
                </c:pt>
                <c:pt idx="3131">
                  <c:v>7.94199901351749</c:v>
                </c:pt>
                <c:pt idx="3132">
                  <c:v>7.939100039671757</c:v>
                </c:pt>
                <c:pt idx="3133">
                  <c:v>7.93809990081718</c:v>
                </c:pt>
                <c:pt idx="3134">
                  <c:v>7.93739997024386</c:v>
                </c:pt>
                <c:pt idx="3135">
                  <c:v>7.937799973296933</c:v>
                </c:pt>
                <c:pt idx="3136">
                  <c:v>7.935699970246787</c:v>
                </c:pt>
                <c:pt idx="3137">
                  <c:v>7.93519997024487</c:v>
                </c:pt>
                <c:pt idx="3138">
                  <c:v>7.935000109100656</c:v>
                </c:pt>
                <c:pt idx="3139">
                  <c:v>7.932400184628932</c:v>
                </c:pt>
                <c:pt idx="3140">
                  <c:v>7.930800048827223</c:v>
                </c:pt>
                <c:pt idx="3141">
                  <c:v>7.926500740049957</c:v>
                </c:pt>
                <c:pt idx="3142">
                  <c:v>7.92309979553102</c:v>
                </c:pt>
                <c:pt idx="3143">
                  <c:v>7.919000148773193</c:v>
                </c:pt>
                <c:pt idx="3144">
                  <c:v>7.917099877166035</c:v>
                </c:pt>
                <c:pt idx="3145">
                  <c:v>7.917600073240465</c:v>
                </c:pt>
                <c:pt idx="3146">
                  <c:v>7.917599732209055</c:v>
                </c:pt>
                <c:pt idx="3147">
                  <c:v>7.912800148769747</c:v>
                </c:pt>
                <c:pt idx="3148">
                  <c:v>7.910899946593418</c:v>
                </c:pt>
                <c:pt idx="3149">
                  <c:v>7.911600151823225</c:v>
                </c:pt>
                <c:pt idx="3150">
                  <c:v>7.91100015182383</c:v>
                </c:pt>
                <c:pt idx="3151">
                  <c:v>7.907600293732688</c:v>
                </c:pt>
                <c:pt idx="3152">
                  <c:v>7.90650015182473</c:v>
                </c:pt>
                <c:pt idx="3153">
                  <c:v>7.911199934384058</c:v>
                </c:pt>
                <c:pt idx="3154">
                  <c:v>7.915300064083567</c:v>
                </c:pt>
                <c:pt idx="3155">
                  <c:v>7.918599913024082</c:v>
                </c:pt>
                <c:pt idx="3156">
                  <c:v>7.92209852752421</c:v>
                </c:pt>
                <c:pt idx="3157">
                  <c:v>7.924300087735898</c:v>
                </c:pt>
                <c:pt idx="3158">
                  <c:v>7.926500081634003</c:v>
                </c:pt>
                <c:pt idx="3159">
                  <c:v>7.929299993895257</c:v>
                </c:pt>
                <c:pt idx="3160">
                  <c:v>7.930099845885707</c:v>
                </c:pt>
                <c:pt idx="3161">
                  <c:v>7.937998252105896</c:v>
                </c:pt>
                <c:pt idx="3162">
                  <c:v>7.938100017545366</c:v>
                </c:pt>
                <c:pt idx="3163">
                  <c:v>7.942900141144491</c:v>
                </c:pt>
                <c:pt idx="3164">
                  <c:v>7.94450019226133</c:v>
                </c:pt>
                <c:pt idx="3165">
                  <c:v>7.943300038143207</c:v>
                </c:pt>
                <c:pt idx="3166">
                  <c:v>7.942799138640112</c:v>
                </c:pt>
                <c:pt idx="3167">
                  <c:v>7.93930008621101</c:v>
                </c:pt>
                <c:pt idx="3168">
                  <c:v>7.93600001678351</c:v>
                </c:pt>
                <c:pt idx="3169">
                  <c:v>7.934000234221457</c:v>
                </c:pt>
                <c:pt idx="3170">
                  <c:v>7.93289990234189</c:v>
                </c:pt>
                <c:pt idx="3171">
                  <c:v>7.929899968719838</c:v>
                </c:pt>
                <c:pt idx="3172">
                  <c:v>7.930199971771799</c:v>
                </c:pt>
                <c:pt idx="3173">
                  <c:v>7.93330010146747</c:v>
                </c:pt>
                <c:pt idx="3174">
                  <c:v>7.934599887084914</c:v>
                </c:pt>
                <c:pt idx="3175">
                  <c:v>7.935500080107886</c:v>
                </c:pt>
                <c:pt idx="3176">
                  <c:v>7.93320001373286</c:v>
                </c:pt>
                <c:pt idx="3177">
                  <c:v>7.93360000762914</c:v>
                </c:pt>
                <c:pt idx="3178">
                  <c:v>7.933999998473158</c:v>
                </c:pt>
                <c:pt idx="3179">
                  <c:v>7.93560006484768</c:v>
                </c:pt>
                <c:pt idx="3180">
                  <c:v>7.93360014343125</c:v>
                </c:pt>
                <c:pt idx="3181">
                  <c:v>7.933299319458456</c:v>
                </c:pt>
                <c:pt idx="3182">
                  <c:v>7.93620020065282</c:v>
                </c:pt>
                <c:pt idx="3183">
                  <c:v>7.93769979019271</c:v>
                </c:pt>
                <c:pt idx="3184">
                  <c:v>7.936599847409525</c:v>
                </c:pt>
                <c:pt idx="3185">
                  <c:v>7.93890023650965</c:v>
                </c:pt>
                <c:pt idx="3186">
                  <c:v>7.940398513030232</c:v>
                </c:pt>
                <c:pt idx="3187">
                  <c:v>7.94009980163537</c:v>
                </c:pt>
                <c:pt idx="3188">
                  <c:v>7.937400064085523</c:v>
                </c:pt>
                <c:pt idx="3189">
                  <c:v>7.937399786376773</c:v>
                </c:pt>
                <c:pt idx="3190">
                  <c:v>7.934299937438482</c:v>
                </c:pt>
                <c:pt idx="3191">
                  <c:v>7.929101045225249</c:v>
                </c:pt>
                <c:pt idx="3192">
                  <c:v>7.923999895479938</c:v>
                </c:pt>
                <c:pt idx="3193">
                  <c:v>7.92139982604931</c:v>
                </c:pt>
                <c:pt idx="3194">
                  <c:v>7.920499822997951</c:v>
                </c:pt>
                <c:pt idx="3195">
                  <c:v>7.920500230404285</c:v>
                </c:pt>
                <c:pt idx="3196">
                  <c:v>7.923398989867568</c:v>
                </c:pt>
                <c:pt idx="3197">
                  <c:v>7.924700076295264</c:v>
                </c:pt>
                <c:pt idx="3198">
                  <c:v>7.926499864959626</c:v>
                </c:pt>
                <c:pt idx="3199">
                  <c:v>7.927999994659331</c:v>
                </c:pt>
                <c:pt idx="3200">
                  <c:v>7.930499988553493</c:v>
                </c:pt>
                <c:pt idx="3201">
                  <c:v>7.930899505612618</c:v>
                </c:pt>
                <c:pt idx="3202">
                  <c:v>7.933699831392008</c:v>
                </c:pt>
                <c:pt idx="3203">
                  <c:v>7.936800021361706</c:v>
                </c:pt>
                <c:pt idx="3204">
                  <c:v>7.937700154114282</c:v>
                </c:pt>
                <c:pt idx="3205">
                  <c:v>7.937900211334636</c:v>
                </c:pt>
                <c:pt idx="3206">
                  <c:v>7.936699800869976</c:v>
                </c:pt>
                <c:pt idx="3207">
                  <c:v>7.940599851986915</c:v>
                </c:pt>
                <c:pt idx="3208">
                  <c:v>7.943099836731562</c:v>
                </c:pt>
                <c:pt idx="3209">
                  <c:v>7.940499773405463</c:v>
                </c:pt>
                <c:pt idx="3210">
                  <c:v>7.940000238035279</c:v>
                </c:pt>
                <c:pt idx="3211">
                  <c:v>7.942998722839548</c:v>
                </c:pt>
                <c:pt idx="3212">
                  <c:v>7.94419986953653</c:v>
                </c:pt>
                <c:pt idx="3213">
                  <c:v>7.94300000229123</c:v>
                </c:pt>
                <c:pt idx="3214">
                  <c:v>7.946099923705333</c:v>
                </c:pt>
                <c:pt idx="3215">
                  <c:v>7.94689998702961</c:v>
                </c:pt>
                <c:pt idx="3216">
                  <c:v>7.94550074462677</c:v>
                </c:pt>
                <c:pt idx="3217">
                  <c:v>7.94750000534259</c:v>
                </c:pt>
                <c:pt idx="3218">
                  <c:v>7.943099948119198</c:v>
                </c:pt>
                <c:pt idx="3219">
                  <c:v>7.941099815368943</c:v>
                </c:pt>
                <c:pt idx="3220">
                  <c:v>7.939000093076178</c:v>
                </c:pt>
                <c:pt idx="3221">
                  <c:v>7.94019968261637</c:v>
                </c:pt>
                <c:pt idx="3222">
                  <c:v>7.942600225829668</c:v>
                </c:pt>
                <c:pt idx="3223">
                  <c:v>7.94210008697337</c:v>
                </c:pt>
                <c:pt idx="3224">
                  <c:v>7.938000023652421</c:v>
                </c:pt>
                <c:pt idx="3225">
                  <c:v>7.934800108334457</c:v>
                </c:pt>
                <c:pt idx="3226">
                  <c:v>7.937499969480996</c:v>
                </c:pt>
                <c:pt idx="3227">
                  <c:v>7.937099972536089</c:v>
                </c:pt>
                <c:pt idx="3228">
                  <c:v>7.94060002670085</c:v>
                </c:pt>
                <c:pt idx="3229">
                  <c:v>7.943599815367636</c:v>
                </c:pt>
                <c:pt idx="3230">
                  <c:v>7.952500065614004</c:v>
                </c:pt>
                <c:pt idx="3231">
                  <c:v>7.954899374391971</c:v>
                </c:pt>
                <c:pt idx="3232">
                  <c:v>7.953800204464642</c:v>
                </c:pt>
                <c:pt idx="3233">
                  <c:v>7.952900065611175</c:v>
                </c:pt>
                <c:pt idx="3234">
                  <c:v>7.953799993130818</c:v>
                </c:pt>
                <c:pt idx="3235">
                  <c:v>7.954700065612997</c:v>
                </c:pt>
                <c:pt idx="3236">
                  <c:v>7.952900273892737</c:v>
                </c:pt>
                <c:pt idx="3237">
                  <c:v>7.949100141140664</c:v>
                </c:pt>
                <c:pt idx="3238">
                  <c:v>7.951999863435049</c:v>
                </c:pt>
                <c:pt idx="3239">
                  <c:v>7.953099797057803</c:v>
                </c:pt>
                <c:pt idx="3240">
                  <c:v>7.951399863435654</c:v>
                </c:pt>
                <c:pt idx="3241">
                  <c:v>7.95139979095257</c:v>
                </c:pt>
                <c:pt idx="3242">
                  <c:v>7.95140005340727</c:v>
                </c:pt>
                <c:pt idx="3243">
                  <c:v>7.953599835967907</c:v>
                </c:pt>
                <c:pt idx="3244">
                  <c:v>7.954099971768301</c:v>
                </c:pt>
                <c:pt idx="3245">
                  <c:v>7.957799829862779</c:v>
                </c:pt>
                <c:pt idx="3246">
                  <c:v>7.956600931549474</c:v>
                </c:pt>
                <c:pt idx="3247">
                  <c:v>7.95249998397776</c:v>
                </c:pt>
                <c:pt idx="3248">
                  <c:v>7.952099980928326</c:v>
                </c:pt>
                <c:pt idx="3249">
                  <c:v>7.950699977875047</c:v>
                </c:pt>
                <c:pt idx="3250">
                  <c:v>7.949199902341208</c:v>
                </c:pt>
                <c:pt idx="3251">
                  <c:v>7.950199552153208</c:v>
                </c:pt>
                <c:pt idx="3252">
                  <c:v>7.95350008316018</c:v>
                </c:pt>
                <c:pt idx="3253">
                  <c:v>7.952100095368223</c:v>
                </c:pt>
                <c:pt idx="3254">
                  <c:v>7.955199763488054</c:v>
                </c:pt>
                <c:pt idx="3255">
                  <c:v>7.95849983291555</c:v>
                </c:pt>
                <c:pt idx="3256">
                  <c:v>7.959600038146166</c:v>
                </c:pt>
                <c:pt idx="3257">
                  <c:v>7.957300041198323</c:v>
                </c:pt>
                <c:pt idx="3258">
                  <c:v>7.956800038147776</c:v>
                </c:pt>
                <c:pt idx="3259">
                  <c:v>7.953200116728112</c:v>
                </c:pt>
                <c:pt idx="3260">
                  <c:v>7.954500170897515</c:v>
                </c:pt>
                <c:pt idx="3261">
                  <c:v>7.95349976043508</c:v>
                </c:pt>
                <c:pt idx="3262">
                  <c:v>7.953699769590457</c:v>
                </c:pt>
                <c:pt idx="3263">
                  <c:v>7.957799832918681</c:v>
                </c:pt>
                <c:pt idx="3264">
                  <c:v>7.955299839020881</c:v>
                </c:pt>
                <c:pt idx="3265">
                  <c:v>7.952299911496084</c:v>
                </c:pt>
                <c:pt idx="3266">
                  <c:v>7.954199911499018</c:v>
                </c:pt>
                <c:pt idx="3267">
                  <c:v>7.956799835967106</c:v>
                </c:pt>
                <c:pt idx="3268">
                  <c:v>7.955200113676256</c:v>
                </c:pt>
                <c:pt idx="3269">
                  <c:v>7.954999983980088</c:v>
                </c:pt>
                <c:pt idx="3270">
                  <c:v>7.957100189207267</c:v>
                </c:pt>
                <c:pt idx="3271">
                  <c:v>7.958999983977268</c:v>
                </c:pt>
                <c:pt idx="3272">
                  <c:v>7.958799920652382</c:v>
                </c:pt>
                <c:pt idx="3273">
                  <c:v>7.95959979095278</c:v>
                </c:pt>
                <c:pt idx="3274">
                  <c:v>7.959300128935867</c:v>
                </c:pt>
                <c:pt idx="3275">
                  <c:v>7.954899800108248</c:v>
                </c:pt>
                <c:pt idx="3276">
                  <c:v>7.955100213621336</c:v>
                </c:pt>
                <c:pt idx="3277">
                  <c:v>7.954000216672281</c:v>
                </c:pt>
                <c:pt idx="3278">
                  <c:v>7.957699790953486</c:v>
                </c:pt>
                <c:pt idx="3279">
                  <c:v>7.964099983975757</c:v>
                </c:pt>
                <c:pt idx="3280">
                  <c:v>7.963900053404359</c:v>
                </c:pt>
                <c:pt idx="3281">
                  <c:v>7.968100258636693</c:v>
                </c:pt>
                <c:pt idx="3282">
                  <c:v>7.965099848177485</c:v>
                </c:pt>
                <c:pt idx="3283">
                  <c:v>7.95589993286194</c:v>
                </c:pt>
                <c:pt idx="3284">
                  <c:v>7.954699932859512</c:v>
                </c:pt>
                <c:pt idx="3285">
                  <c:v>7.955200062559015</c:v>
                </c:pt>
                <c:pt idx="3286">
                  <c:v>7.956499718475243</c:v>
                </c:pt>
                <c:pt idx="3287">
                  <c:v>7.958299845122383</c:v>
                </c:pt>
                <c:pt idx="3288">
                  <c:v>7.960200107572746</c:v>
                </c:pt>
                <c:pt idx="3289">
                  <c:v>7.962800041197625</c:v>
                </c:pt>
                <c:pt idx="3290">
                  <c:v>7.964499763489584</c:v>
                </c:pt>
                <c:pt idx="3291">
                  <c:v>7.957001007078361</c:v>
                </c:pt>
                <c:pt idx="3292">
                  <c:v>7.958500044249377</c:v>
                </c:pt>
                <c:pt idx="3293">
                  <c:v>7.963500095367637</c:v>
                </c:pt>
                <c:pt idx="3294">
                  <c:v>7.964800231169645</c:v>
                </c:pt>
                <c:pt idx="3295">
                  <c:v>7.964499884034012</c:v>
                </c:pt>
                <c:pt idx="3296">
                  <c:v>7.962999398041575</c:v>
                </c:pt>
                <c:pt idx="3297">
                  <c:v>7.965799998473813</c:v>
                </c:pt>
                <c:pt idx="3298">
                  <c:v>7.96920019454774</c:v>
                </c:pt>
                <c:pt idx="3299">
                  <c:v>7.968199856568387</c:v>
                </c:pt>
                <c:pt idx="3300">
                  <c:v>7.967900067898878</c:v>
                </c:pt>
                <c:pt idx="3301">
                  <c:v>7.97029979019135</c:v>
                </c:pt>
                <c:pt idx="3302">
                  <c:v>7.973699986265276</c:v>
                </c:pt>
                <c:pt idx="3303">
                  <c:v>7.972100052644237</c:v>
                </c:pt>
                <c:pt idx="3304">
                  <c:v>7.96809992599447</c:v>
                </c:pt>
                <c:pt idx="3305">
                  <c:v>7.970699992369194</c:v>
                </c:pt>
                <c:pt idx="3306">
                  <c:v>7.970899787138478</c:v>
                </c:pt>
                <c:pt idx="3307">
                  <c:v>7.972600049590255</c:v>
                </c:pt>
                <c:pt idx="3308">
                  <c:v>7.976699907681908</c:v>
                </c:pt>
                <c:pt idx="3309">
                  <c:v>7.977800103759367</c:v>
                </c:pt>
                <c:pt idx="3310">
                  <c:v>7.978900097652513</c:v>
                </c:pt>
                <c:pt idx="3311">
                  <c:v>7.983500719452422</c:v>
                </c:pt>
                <c:pt idx="3312">
                  <c:v>7.985200167084258</c:v>
                </c:pt>
                <c:pt idx="3313">
                  <c:v>7.987200097657478</c:v>
                </c:pt>
                <c:pt idx="3314">
                  <c:v>7.990900079345008</c:v>
                </c:pt>
                <c:pt idx="3315">
                  <c:v>7.995599855803448</c:v>
                </c:pt>
                <c:pt idx="3316">
                  <c:v>7.994599852750977</c:v>
                </c:pt>
                <c:pt idx="3317">
                  <c:v>7.99789976806278</c:v>
                </c:pt>
                <c:pt idx="3318">
                  <c:v>8.000000036619894</c:v>
                </c:pt>
                <c:pt idx="3319">
                  <c:v>8.000899765014765</c:v>
                </c:pt>
                <c:pt idx="3320">
                  <c:v>7.999499771118281</c:v>
                </c:pt>
                <c:pt idx="3321">
                  <c:v>8.00030031738425</c:v>
                </c:pt>
                <c:pt idx="3322">
                  <c:v>8.00069983443973</c:v>
                </c:pt>
                <c:pt idx="3323">
                  <c:v>8.001900027466035</c:v>
                </c:pt>
                <c:pt idx="3324">
                  <c:v>7.99860023574729</c:v>
                </c:pt>
                <c:pt idx="3325">
                  <c:v>7.998800093842877</c:v>
                </c:pt>
                <c:pt idx="3326">
                  <c:v>8.005698645018128</c:v>
                </c:pt>
                <c:pt idx="3327">
                  <c:v>8.006800135804954</c:v>
                </c:pt>
                <c:pt idx="3328">
                  <c:v>8.00569980392175</c:v>
                </c:pt>
                <c:pt idx="3329">
                  <c:v>8.008500220486894</c:v>
                </c:pt>
                <c:pt idx="3330">
                  <c:v>8.012300211332332</c:v>
                </c:pt>
                <c:pt idx="3331">
                  <c:v>8.013598696135885</c:v>
                </c:pt>
                <c:pt idx="3332">
                  <c:v>8.01139978256105</c:v>
                </c:pt>
                <c:pt idx="3333">
                  <c:v>8.00900019607434</c:v>
                </c:pt>
                <c:pt idx="3334">
                  <c:v>8.007399851991067</c:v>
                </c:pt>
                <c:pt idx="3335">
                  <c:v>8.007999788664165</c:v>
                </c:pt>
                <c:pt idx="3336">
                  <c:v>8.009899094391585</c:v>
                </c:pt>
                <c:pt idx="3337">
                  <c:v>8.00860003890921</c:v>
                </c:pt>
                <c:pt idx="3338">
                  <c:v>8.011700090028171</c:v>
                </c:pt>
                <c:pt idx="3339">
                  <c:v>8.010099881743371</c:v>
                </c:pt>
                <c:pt idx="3340">
                  <c:v>8.007099818420106</c:v>
                </c:pt>
                <c:pt idx="3341">
                  <c:v>8.005799401857075</c:v>
                </c:pt>
                <c:pt idx="3342">
                  <c:v>8.000700020598742</c:v>
                </c:pt>
                <c:pt idx="3343">
                  <c:v>8.001000225831373</c:v>
                </c:pt>
                <c:pt idx="3344">
                  <c:v>8.00359981231668</c:v>
                </c:pt>
                <c:pt idx="3345">
                  <c:v>8.004099945068446</c:v>
                </c:pt>
                <c:pt idx="3346">
                  <c:v>8.002300424956047</c:v>
                </c:pt>
                <c:pt idx="3347">
                  <c:v>8.003800008391408</c:v>
                </c:pt>
                <c:pt idx="3348">
                  <c:v>8.000900153350811</c:v>
                </c:pt>
                <c:pt idx="3349">
                  <c:v>7.998599890899641</c:v>
                </c:pt>
                <c:pt idx="3350">
                  <c:v>7.994800032804051</c:v>
                </c:pt>
                <c:pt idx="3351">
                  <c:v>7.994699552917155</c:v>
                </c:pt>
                <c:pt idx="3352">
                  <c:v>7.995000020597216</c:v>
                </c:pt>
                <c:pt idx="3353">
                  <c:v>7.994199948119784</c:v>
                </c:pt>
                <c:pt idx="3354">
                  <c:v>7.9939000839222</c:v>
                </c:pt>
                <c:pt idx="3355">
                  <c:v>7.993999809263187</c:v>
                </c:pt>
                <c:pt idx="3356">
                  <c:v>7.995000150298438</c:v>
                </c:pt>
                <c:pt idx="3357">
                  <c:v>7.993600159454218</c:v>
                </c:pt>
                <c:pt idx="3358">
                  <c:v>7.992099887847871</c:v>
                </c:pt>
                <c:pt idx="3359">
                  <c:v>7.991400020597212</c:v>
                </c:pt>
                <c:pt idx="3360">
                  <c:v>7.99050002059812</c:v>
                </c:pt>
                <c:pt idx="3361">
                  <c:v>7.992098846432779</c:v>
                </c:pt>
                <c:pt idx="3362">
                  <c:v>7.995199929810042</c:v>
                </c:pt>
                <c:pt idx="3363">
                  <c:v>7.993700068665928</c:v>
                </c:pt>
                <c:pt idx="3364">
                  <c:v>7.994599863435721</c:v>
                </c:pt>
                <c:pt idx="3365">
                  <c:v>7.99669978484963</c:v>
                </c:pt>
                <c:pt idx="3366">
                  <c:v>7.994199848173591</c:v>
                </c:pt>
                <c:pt idx="3367">
                  <c:v>7.99490018005599</c:v>
                </c:pt>
                <c:pt idx="3368">
                  <c:v>7.995599829861021</c:v>
                </c:pt>
                <c:pt idx="3369">
                  <c:v>7.992799832914898</c:v>
                </c:pt>
                <c:pt idx="3370">
                  <c:v>7.99060011367692</c:v>
                </c:pt>
                <c:pt idx="3371">
                  <c:v>7.992499564359605</c:v>
                </c:pt>
                <c:pt idx="3372">
                  <c:v>7.98779976959122</c:v>
                </c:pt>
                <c:pt idx="3373">
                  <c:v>7.98849990539384</c:v>
                </c:pt>
                <c:pt idx="3374">
                  <c:v>7.986800177000987</c:v>
                </c:pt>
                <c:pt idx="3375">
                  <c:v>7.983199848171353</c:v>
                </c:pt>
                <c:pt idx="3376">
                  <c:v>7.97820060272352</c:v>
                </c:pt>
                <c:pt idx="3377">
                  <c:v>7.97609978179753</c:v>
                </c:pt>
                <c:pt idx="3378">
                  <c:v>7.973200189208004</c:v>
                </c:pt>
                <c:pt idx="3379">
                  <c:v>7.97259984207267</c:v>
                </c:pt>
                <c:pt idx="3380">
                  <c:v>7.96989998092613</c:v>
                </c:pt>
                <c:pt idx="3381">
                  <c:v>7.968399703215255</c:v>
                </c:pt>
                <c:pt idx="3382">
                  <c:v>7.967799769590782</c:v>
                </c:pt>
                <c:pt idx="3383">
                  <c:v>7.969100173948391</c:v>
                </c:pt>
                <c:pt idx="3384">
                  <c:v>7.965800104524533</c:v>
                </c:pt>
                <c:pt idx="3385">
                  <c:v>7.967600161740847</c:v>
                </c:pt>
                <c:pt idx="3386">
                  <c:v>7.97119926834057</c:v>
                </c:pt>
                <c:pt idx="3387">
                  <c:v>7.968299884032608</c:v>
                </c:pt>
                <c:pt idx="3388">
                  <c:v>7.970400218961004</c:v>
                </c:pt>
                <c:pt idx="3389">
                  <c:v>7.970100070953777</c:v>
                </c:pt>
                <c:pt idx="3390">
                  <c:v>7.966999796295568</c:v>
                </c:pt>
                <c:pt idx="3391">
                  <c:v>7.965100276185689</c:v>
                </c:pt>
                <c:pt idx="3392">
                  <c:v>7.961400086212962</c:v>
                </c:pt>
                <c:pt idx="3393">
                  <c:v>7.961999941253453</c:v>
                </c:pt>
                <c:pt idx="3394">
                  <c:v>7.964300134277437</c:v>
                </c:pt>
                <c:pt idx="3395">
                  <c:v>7.969000194549153</c:v>
                </c:pt>
                <c:pt idx="3396">
                  <c:v>7.966599436949764</c:v>
                </c:pt>
                <c:pt idx="3397">
                  <c:v>7.964599847411588</c:v>
                </c:pt>
                <c:pt idx="3398">
                  <c:v>7.965099913788436</c:v>
                </c:pt>
                <c:pt idx="3399">
                  <c:v>7.963600185394177</c:v>
                </c:pt>
                <c:pt idx="3400">
                  <c:v>7.965300109863168</c:v>
                </c:pt>
                <c:pt idx="3401">
                  <c:v>7.966999008174753</c:v>
                </c:pt>
                <c:pt idx="3402">
                  <c:v>7.969000097655226</c:v>
                </c:pt>
                <c:pt idx="3403">
                  <c:v>7.973399949642046</c:v>
                </c:pt>
                <c:pt idx="3404">
                  <c:v>7.976100139618211</c:v>
                </c:pt>
                <c:pt idx="3405">
                  <c:v>7.977300193786508</c:v>
                </c:pt>
                <c:pt idx="3406">
                  <c:v>7.978899852754696</c:v>
                </c:pt>
                <c:pt idx="3407">
                  <c:v>7.97979978332296</c:v>
                </c:pt>
                <c:pt idx="3408">
                  <c:v>7.975200133514594</c:v>
                </c:pt>
                <c:pt idx="3409">
                  <c:v>7.97589985580271</c:v>
                </c:pt>
                <c:pt idx="3410">
                  <c:v>7.974400130464347</c:v>
                </c:pt>
                <c:pt idx="3411">
                  <c:v>7.97009978942879</c:v>
                </c:pt>
                <c:pt idx="3412">
                  <c:v>7.965599864957767</c:v>
                </c:pt>
                <c:pt idx="3413">
                  <c:v>7.9662999313332</c:v>
                </c:pt>
                <c:pt idx="3414">
                  <c:v>7.963499943540228</c:v>
                </c:pt>
                <c:pt idx="3415">
                  <c:v>7.961099946594913</c:v>
                </c:pt>
                <c:pt idx="3416">
                  <c:v>7.958800565338606</c:v>
                </c:pt>
                <c:pt idx="3417">
                  <c:v>7.957200019071024</c:v>
                </c:pt>
                <c:pt idx="3418">
                  <c:v>7.958699877166508</c:v>
                </c:pt>
                <c:pt idx="3419">
                  <c:v>7.957300227353699</c:v>
                </c:pt>
                <c:pt idx="3420">
                  <c:v>7.95790002212743</c:v>
                </c:pt>
                <c:pt idx="3421">
                  <c:v>7.961299056241842</c:v>
                </c:pt>
                <c:pt idx="3422">
                  <c:v>7.958400148771034</c:v>
                </c:pt>
                <c:pt idx="3423">
                  <c:v>7.955700148773758</c:v>
                </c:pt>
                <c:pt idx="3424">
                  <c:v>7.952999807741435</c:v>
                </c:pt>
                <c:pt idx="3425">
                  <c:v>7.949899943541828</c:v>
                </c:pt>
                <c:pt idx="3426">
                  <c:v>7.946700770567986</c:v>
                </c:pt>
                <c:pt idx="3427">
                  <c:v>7.94669995269942</c:v>
                </c:pt>
                <c:pt idx="3428">
                  <c:v>7.945999822997692</c:v>
                </c:pt>
                <c:pt idx="3429">
                  <c:v>7.946300170136965</c:v>
                </c:pt>
                <c:pt idx="3430">
                  <c:v>7.952299889373538</c:v>
                </c:pt>
                <c:pt idx="3431">
                  <c:v>7.951800230406661</c:v>
                </c:pt>
                <c:pt idx="3432">
                  <c:v>7.95139982299952</c:v>
                </c:pt>
                <c:pt idx="3433">
                  <c:v>7.95309988021836</c:v>
                </c:pt>
                <c:pt idx="3434">
                  <c:v>7.952300148772338</c:v>
                </c:pt>
                <c:pt idx="3435">
                  <c:v>7.951500212097017</c:v>
                </c:pt>
                <c:pt idx="3436">
                  <c:v>7.951699659726728</c:v>
                </c:pt>
                <c:pt idx="3437">
                  <c:v>7.952000133514957</c:v>
                </c:pt>
                <c:pt idx="3438">
                  <c:v>7.955199792482748</c:v>
                </c:pt>
                <c:pt idx="3439">
                  <c:v>7.953800000763295</c:v>
                </c:pt>
                <c:pt idx="3440">
                  <c:v>7.955100127412152</c:v>
                </c:pt>
                <c:pt idx="3441">
                  <c:v>7.957798883820942</c:v>
                </c:pt>
                <c:pt idx="3442">
                  <c:v>7.963400160217134</c:v>
                </c:pt>
                <c:pt idx="3443">
                  <c:v>7.9645000244127</c:v>
                </c:pt>
                <c:pt idx="3444">
                  <c:v>7.963100160217436</c:v>
                </c:pt>
                <c:pt idx="3445">
                  <c:v>7.961999891664167</c:v>
                </c:pt>
                <c:pt idx="3446">
                  <c:v>7.95530072174006</c:v>
                </c:pt>
                <c:pt idx="3447">
                  <c:v>7.95389976806473</c:v>
                </c:pt>
                <c:pt idx="3448">
                  <c:v>7.955100169372598</c:v>
                </c:pt>
                <c:pt idx="3449">
                  <c:v>7.952000096891425</c:v>
                </c:pt>
                <c:pt idx="3450">
                  <c:v>7.947499970243371</c:v>
                </c:pt>
                <c:pt idx="3451">
                  <c:v>7.950798587797181</c:v>
                </c:pt>
                <c:pt idx="3452">
                  <c:v>7.949600220490538</c:v>
                </c:pt>
                <c:pt idx="3453">
                  <c:v>7.9490997947687</c:v>
                </c:pt>
                <c:pt idx="3454">
                  <c:v>7.94930001220564</c:v>
                </c:pt>
                <c:pt idx="3455">
                  <c:v>7.94960008163253</c:v>
                </c:pt>
                <c:pt idx="3456">
                  <c:v>7.946500498201203</c:v>
                </c:pt>
                <c:pt idx="3457">
                  <c:v>7.948100217436147</c:v>
                </c:pt>
                <c:pt idx="3458">
                  <c:v>7.944700220486989</c:v>
                </c:pt>
                <c:pt idx="3459">
                  <c:v>7.945299933624483</c:v>
                </c:pt>
                <c:pt idx="3460">
                  <c:v>7.94510020523012</c:v>
                </c:pt>
                <c:pt idx="3461">
                  <c:v>7.940100141906441</c:v>
                </c:pt>
                <c:pt idx="3462">
                  <c:v>7.937600072476926</c:v>
                </c:pt>
                <c:pt idx="3463">
                  <c:v>7.937099996946927</c:v>
                </c:pt>
                <c:pt idx="3464">
                  <c:v>7.934700060272007</c:v>
                </c:pt>
                <c:pt idx="3465">
                  <c:v>7.934299993896278</c:v>
                </c:pt>
                <c:pt idx="3466">
                  <c:v>7.932400341032917</c:v>
                </c:pt>
                <c:pt idx="3467">
                  <c:v>7.930900199124153</c:v>
                </c:pt>
                <c:pt idx="3468">
                  <c:v>7.93149978256406</c:v>
                </c:pt>
                <c:pt idx="3469">
                  <c:v>7.935499966431962</c:v>
                </c:pt>
                <c:pt idx="3470">
                  <c:v>7.933599960328138</c:v>
                </c:pt>
                <c:pt idx="3471">
                  <c:v>7.93529933852915</c:v>
                </c:pt>
                <c:pt idx="3472">
                  <c:v>7.93899994201638</c:v>
                </c:pt>
                <c:pt idx="3473">
                  <c:v>7.940100216674182</c:v>
                </c:pt>
                <c:pt idx="3474">
                  <c:v>7.94200006866231</c:v>
                </c:pt>
                <c:pt idx="3475">
                  <c:v>7.944500056455577</c:v>
                </c:pt>
                <c:pt idx="3476">
                  <c:v>7.946498954774146</c:v>
                </c:pt>
                <c:pt idx="3477">
                  <c:v>7.94460017090023</c:v>
                </c:pt>
                <c:pt idx="3478">
                  <c:v>7.948599890136393</c:v>
                </c:pt>
                <c:pt idx="3479">
                  <c:v>7.948799887086352</c:v>
                </c:pt>
                <c:pt idx="3480">
                  <c:v>7.952800004579331</c:v>
                </c:pt>
                <c:pt idx="3481">
                  <c:v>7.954199796295143</c:v>
                </c:pt>
                <c:pt idx="3482">
                  <c:v>7.950099874877196</c:v>
                </c:pt>
                <c:pt idx="3483">
                  <c:v>7.951200206756766</c:v>
                </c:pt>
                <c:pt idx="3484">
                  <c:v>7.95130013427479</c:v>
                </c:pt>
                <c:pt idx="3485">
                  <c:v>7.949200067898346</c:v>
                </c:pt>
                <c:pt idx="3486">
                  <c:v>7.952299581906118</c:v>
                </c:pt>
                <c:pt idx="3487">
                  <c:v>7.956399907685409</c:v>
                </c:pt>
                <c:pt idx="3488">
                  <c:v>7.9555999015829</c:v>
                </c:pt>
                <c:pt idx="3489">
                  <c:v>7.954100236511291</c:v>
                </c:pt>
                <c:pt idx="3490">
                  <c:v>7.95049995880254</c:v>
                </c:pt>
                <c:pt idx="3491">
                  <c:v>7.946699747466482</c:v>
                </c:pt>
                <c:pt idx="3492">
                  <c:v>7.94950007018997</c:v>
                </c:pt>
                <c:pt idx="3493">
                  <c:v>7.951399934387158</c:v>
                </c:pt>
                <c:pt idx="3494">
                  <c:v>7.951499868013343</c:v>
                </c:pt>
                <c:pt idx="3495">
                  <c:v>7.948600212097517</c:v>
                </c:pt>
                <c:pt idx="3496">
                  <c:v>7.9496993881221</c:v>
                </c:pt>
                <c:pt idx="3497">
                  <c:v>7.950399922177894</c:v>
                </c:pt>
                <c:pt idx="3498">
                  <c:v>7.95199978332312</c:v>
                </c:pt>
                <c:pt idx="3499">
                  <c:v>7.94999977722182</c:v>
                </c:pt>
                <c:pt idx="3500">
                  <c:v>7.950199840546699</c:v>
                </c:pt>
                <c:pt idx="3501">
                  <c:v>7.951200254057767</c:v>
                </c:pt>
                <c:pt idx="3502">
                  <c:v>7.946300133513433</c:v>
                </c:pt>
                <c:pt idx="3503">
                  <c:v>7.944400139618665</c:v>
                </c:pt>
                <c:pt idx="3504">
                  <c:v>7.943899997710108</c:v>
                </c:pt>
                <c:pt idx="3505">
                  <c:v>7.93959978942803</c:v>
                </c:pt>
                <c:pt idx="3506">
                  <c:v>7.94259895629875</c:v>
                </c:pt>
                <c:pt idx="3507">
                  <c:v>7.944199900815875</c:v>
                </c:pt>
                <c:pt idx="3508">
                  <c:v>7.940800033567939</c:v>
                </c:pt>
                <c:pt idx="3509">
                  <c:v>7.93640004272311</c:v>
                </c:pt>
                <c:pt idx="3510">
                  <c:v>7.93650018463086</c:v>
                </c:pt>
                <c:pt idx="3511">
                  <c:v>7.93619998245049</c:v>
                </c:pt>
                <c:pt idx="3512">
                  <c:v>7.931400196837786</c:v>
                </c:pt>
                <c:pt idx="3513">
                  <c:v>7.930999783326118</c:v>
                </c:pt>
                <c:pt idx="3514">
                  <c:v>7.93189978942974</c:v>
                </c:pt>
                <c:pt idx="3515">
                  <c:v>7.932800124359347</c:v>
                </c:pt>
                <c:pt idx="3516">
                  <c:v>7.93059978332531</c:v>
                </c:pt>
                <c:pt idx="3517">
                  <c:v>7.93040005493458</c:v>
                </c:pt>
                <c:pt idx="3518">
                  <c:v>7.930600057981792</c:v>
                </c:pt>
                <c:pt idx="3519">
                  <c:v>7.93479984969963</c:v>
                </c:pt>
                <c:pt idx="3520">
                  <c:v>7.930899934384798</c:v>
                </c:pt>
                <c:pt idx="3521">
                  <c:v>7.926600625611175</c:v>
                </c:pt>
                <c:pt idx="3522">
                  <c:v>7.929199807738769</c:v>
                </c:pt>
                <c:pt idx="3523">
                  <c:v>7.927999807739977</c:v>
                </c:pt>
                <c:pt idx="3524">
                  <c:v>7.928299880215491</c:v>
                </c:pt>
                <c:pt idx="3525">
                  <c:v>7.924599892427068</c:v>
                </c:pt>
                <c:pt idx="3526">
                  <c:v>7.928099542234122</c:v>
                </c:pt>
                <c:pt idx="3527">
                  <c:v>7.931900142670202</c:v>
                </c:pt>
                <c:pt idx="3528">
                  <c:v>7.932900224303012</c:v>
                </c:pt>
                <c:pt idx="3529">
                  <c:v>7.93200008850181</c:v>
                </c:pt>
                <c:pt idx="3530">
                  <c:v>7.929499826048411</c:v>
                </c:pt>
                <c:pt idx="3531">
                  <c:v>7.933199409486406</c:v>
                </c:pt>
                <c:pt idx="3532">
                  <c:v>7.934799952698086</c:v>
                </c:pt>
                <c:pt idx="3533">
                  <c:v>7.93619981689335</c:v>
                </c:pt>
                <c:pt idx="3534">
                  <c:v>7.937399801634456</c:v>
                </c:pt>
                <c:pt idx="3535">
                  <c:v>7.936200218198792</c:v>
                </c:pt>
                <c:pt idx="3536">
                  <c:v>7.9357991165125</c:v>
                </c:pt>
                <c:pt idx="3537">
                  <c:v>7.935299868011498</c:v>
                </c:pt>
                <c:pt idx="3538">
                  <c:v>7.933200073242915</c:v>
                </c:pt>
                <c:pt idx="3539">
                  <c:v>7.926000145722356</c:v>
                </c:pt>
                <c:pt idx="3540">
                  <c:v>7.924000215149135</c:v>
                </c:pt>
                <c:pt idx="3541">
                  <c:v>7.917400495909533</c:v>
                </c:pt>
                <c:pt idx="3542">
                  <c:v>7.914299886320805</c:v>
                </c:pt>
                <c:pt idx="3543">
                  <c:v>7.916799871065447</c:v>
                </c:pt>
                <c:pt idx="3544">
                  <c:v>7.915700212095544</c:v>
                </c:pt>
                <c:pt idx="3545">
                  <c:v>7.910300160980114</c:v>
                </c:pt>
                <c:pt idx="3546">
                  <c:v>7.911599608611141</c:v>
                </c:pt>
                <c:pt idx="3547">
                  <c:v>7.909699958803688</c:v>
                </c:pt>
                <c:pt idx="3548">
                  <c:v>7.905500037384627</c:v>
                </c:pt>
                <c:pt idx="3549">
                  <c:v>7.904200100707385</c:v>
                </c:pt>
                <c:pt idx="3550">
                  <c:v>7.904899889374068</c:v>
                </c:pt>
                <c:pt idx="3551">
                  <c:v>7.912998506930307</c:v>
                </c:pt>
                <c:pt idx="3552">
                  <c:v>7.913999937438348</c:v>
                </c:pt>
                <c:pt idx="3553">
                  <c:v>7.908100094606198</c:v>
                </c:pt>
                <c:pt idx="3554">
                  <c:v>7.904900170135076</c:v>
                </c:pt>
                <c:pt idx="3555">
                  <c:v>7.90470009460114</c:v>
                </c:pt>
                <c:pt idx="3556">
                  <c:v>7.90679919509785</c:v>
                </c:pt>
                <c:pt idx="3557">
                  <c:v>7.905900202942576</c:v>
                </c:pt>
                <c:pt idx="3558">
                  <c:v>7.90349986801084</c:v>
                </c:pt>
                <c:pt idx="3559">
                  <c:v>7.898399868012348</c:v>
                </c:pt>
                <c:pt idx="3560">
                  <c:v>7.8955000823953</c:v>
                </c:pt>
                <c:pt idx="3561">
                  <c:v>7.893300224302948</c:v>
                </c:pt>
                <c:pt idx="3562">
                  <c:v>7.891199877165485</c:v>
                </c:pt>
                <c:pt idx="3563">
                  <c:v>7.894800202942861</c:v>
                </c:pt>
                <c:pt idx="3564">
                  <c:v>7.892199928282935</c:v>
                </c:pt>
                <c:pt idx="3565">
                  <c:v>7.890499861907298</c:v>
                </c:pt>
                <c:pt idx="3566">
                  <c:v>7.897299584197754</c:v>
                </c:pt>
                <c:pt idx="3567">
                  <c:v>7.900300127410446</c:v>
                </c:pt>
                <c:pt idx="3568">
                  <c:v>7.902299849702106</c:v>
                </c:pt>
                <c:pt idx="3569">
                  <c:v>7.90269998855365</c:v>
                </c:pt>
                <c:pt idx="3570">
                  <c:v>7.903499906919026</c:v>
                </c:pt>
                <c:pt idx="3571">
                  <c:v>7.901799420928004</c:v>
                </c:pt>
                <c:pt idx="3572">
                  <c:v>7.904999951937495</c:v>
                </c:pt>
                <c:pt idx="3573">
                  <c:v>7.908599936676183</c:v>
                </c:pt>
                <c:pt idx="3574">
                  <c:v>7.908700072479405</c:v>
                </c:pt>
                <c:pt idx="3575">
                  <c:v>7.90969979477086</c:v>
                </c:pt>
                <c:pt idx="3576">
                  <c:v>7.90849972229262</c:v>
                </c:pt>
                <c:pt idx="3577">
                  <c:v>7.91259998168971</c:v>
                </c:pt>
                <c:pt idx="3578">
                  <c:v>7.91199997558215</c:v>
                </c:pt>
                <c:pt idx="3579">
                  <c:v>7.910799836732622</c:v>
                </c:pt>
                <c:pt idx="3580">
                  <c:v>7.91329995727574</c:v>
                </c:pt>
                <c:pt idx="3581">
                  <c:v>7.9166985084521</c:v>
                </c:pt>
                <c:pt idx="3582">
                  <c:v>7.920799860381521</c:v>
                </c:pt>
                <c:pt idx="3583">
                  <c:v>7.921800125885056</c:v>
                </c:pt>
                <c:pt idx="3584">
                  <c:v>7.92740011367641</c:v>
                </c:pt>
                <c:pt idx="3585">
                  <c:v>7.925700110627076</c:v>
                </c:pt>
                <c:pt idx="3586">
                  <c:v>7.927098870088227</c:v>
                </c:pt>
                <c:pt idx="3587">
                  <c:v>7.922199968717901</c:v>
                </c:pt>
                <c:pt idx="3588">
                  <c:v>7.922699772640044</c:v>
                </c:pt>
                <c:pt idx="3589">
                  <c:v>7.923800237273096</c:v>
                </c:pt>
                <c:pt idx="3590">
                  <c:v>7.924199968718309</c:v>
                </c:pt>
                <c:pt idx="3591">
                  <c:v>7.92629955215307</c:v>
                </c:pt>
                <c:pt idx="3592">
                  <c:v>7.923500107572181</c:v>
                </c:pt>
                <c:pt idx="3593">
                  <c:v>7.920899974822532</c:v>
                </c:pt>
                <c:pt idx="3594">
                  <c:v>7.91849976653975</c:v>
                </c:pt>
                <c:pt idx="3595">
                  <c:v>7.91560011978072</c:v>
                </c:pt>
                <c:pt idx="3596">
                  <c:v>7.912499639893213</c:v>
                </c:pt>
                <c:pt idx="3597">
                  <c:v>7.911000192259963</c:v>
                </c:pt>
                <c:pt idx="3598">
                  <c:v>7.910099920653011</c:v>
                </c:pt>
                <c:pt idx="3599">
                  <c:v>7.91599997482263</c:v>
                </c:pt>
                <c:pt idx="3600">
                  <c:v>7.922100164792937</c:v>
                </c:pt>
                <c:pt idx="3601">
                  <c:v>7.925299132537475</c:v>
                </c:pt>
                <c:pt idx="3602">
                  <c:v>7.930999865722697</c:v>
                </c:pt>
                <c:pt idx="3603">
                  <c:v>7.931800134276273</c:v>
                </c:pt>
                <c:pt idx="3604">
                  <c:v>7.930700061799143</c:v>
                </c:pt>
                <c:pt idx="3605">
                  <c:v>7.93029978714185</c:v>
                </c:pt>
                <c:pt idx="3606">
                  <c:v>7.939198054500596</c:v>
                </c:pt>
                <c:pt idx="3607">
                  <c:v>7.944599946597006</c:v>
                </c:pt>
                <c:pt idx="3608">
                  <c:v>7.94760000075985</c:v>
                </c:pt>
                <c:pt idx="3609">
                  <c:v>7.953699774170678</c:v>
                </c:pt>
                <c:pt idx="3610">
                  <c:v>7.955699916074082</c:v>
                </c:pt>
                <c:pt idx="3611">
                  <c:v>7.954600263212342</c:v>
                </c:pt>
                <c:pt idx="3612">
                  <c:v>7.951100139616756</c:v>
                </c:pt>
                <c:pt idx="3613">
                  <c:v>7.948700142671441</c:v>
                </c:pt>
                <c:pt idx="3614">
                  <c:v>7.952099786376491</c:v>
                </c:pt>
                <c:pt idx="3615">
                  <c:v>7.955999973295548</c:v>
                </c:pt>
                <c:pt idx="3616">
                  <c:v>7.953500317380531</c:v>
                </c:pt>
                <c:pt idx="3617">
                  <c:v>7.95380004882827</c:v>
                </c:pt>
                <c:pt idx="3618">
                  <c:v>7.953199795534606</c:v>
                </c:pt>
                <c:pt idx="3619">
                  <c:v>7.958599913024955</c:v>
                </c:pt>
                <c:pt idx="3620">
                  <c:v>7.962800045774202</c:v>
                </c:pt>
                <c:pt idx="3621">
                  <c:v>7.96529901046961</c:v>
                </c:pt>
                <c:pt idx="3622">
                  <c:v>7.967599882507784</c:v>
                </c:pt>
                <c:pt idx="3623">
                  <c:v>7.966800012207386</c:v>
                </c:pt>
                <c:pt idx="3624">
                  <c:v>7.964800223540806</c:v>
                </c:pt>
                <c:pt idx="3625">
                  <c:v>7.968699942779494</c:v>
                </c:pt>
                <c:pt idx="3626">
                  <c:v>7.970799598693702</c:v>
                </c:pt>
                <c:pt idx="3627">
                  <c:v>7.966900009152596</c:v>
                </c:pt>
                <c:pt idx="3628">
                  <c:v>7.960699816132546</c:v>
                </c:pt>
                <c:pt idx="3629">
                  <c:v>7.960100223539484</c:v>
                </c:pt>
                <c:pt idx="3630">
                  <c:v>7.95950009384251</c:v>
                </c:pt>
                <c:pt idx="3631">
                  <c:v>7.961400166321255</c:v>
                </c:pt>
                <c:pt idx="3632">
                  <c:v>7.961700099942391</c:v>
                </c:pt>
                <c:pt idx="3633">
                  <c:v>7.961999900817318</c:v>
                </c:pt>
                <c:pt idx="3634">
                  <c:v>7.962799831391749</c:v>
                </c:pt>
                <c:pt idx="3635">
                  <c:v>7.961900099944616</c:v>
                </c:pt>
                <c:pt idx="3636">
                  <c:v>7.95909962005317</c:v>
                </c:pt>
                <c:pt idx="3637">
                  <c:v>7.958499885560741</c:v>
                </c:pt>
                <c:pt idx="3638">
                  <c:v>7.95559996108932</c:v>
                </c:pt>
                <c:pt idx="3639">
                  <c:v>7.95379989166031</c:v>
                </c:pt>
                <c:pt idx="3640">
                  <c:v>7.957000093843817</c:v>
                </c:pt>
                <c:pt idx="3641">
                  <c:v>7.956100510404211</c:v>
                </c:pt>
                <c:pt idx="3642">
                  <c:v>7.953099913022016</c:v>
                </c:pt>
                <c:pt idx="3643">
                  <c:v>7.951099846646685</c:v>
                </c:pt>
                <c:pt idx="3644">
                  <c:v>7.94730019378767</c:v>
                </c:pt>
                <c:pt idx="3645">
                  <c:v>7.943500133511407</c:v>
                </c:pt>
                <c:pt idx="3646">
                  <c:v>7.947999442290893</c:v>
                </c:pt>
                <c:pt idx="3647">
                  <c:v>7.95069978027459</c:v>
                </c:pt>
                <c:pt idx="3648">
                  <c:v>7.952100045775293</c:v>
                </c:pt>
                <c:pt idx="3649">
                  <c:v>7.949299765015897</c:v>
                </c:pt>
                <c:pt idx="3650">
                  <c:v>7.948099961089611</c:v>
                </c:pt>
                <c:pt idx="3651">
                  <c:v>7.950399061581268</c:v>
                </c:pt>
                <c:pt idx="3652">
                  <c:v>7.950800148009876</c:v>
                </c:pt>
                <c:pt idx="3653">
                  <c:v>7.949500069425991</c:v>
                </c:pt>
                <c:pt idx="3654">
                  <c:v>7.95120006332218</c:v>
                </c:pt>
                <c:pt idx="3655">
                  <c:v>7.956599788667518</c:v>
                </c:pt>
                <c:pt idx="3656">
                  <c:v>7.959499094391508</c:v>
                </c:pt>
                <c:pt idx="3657">
                  <c:v>7.96290011138626</c:v>
                </c:pt>
                <c:pt idx="3658">
                  <c:v>7.964099773405906</c:v>
                </c:pt>
                <c:pt idx="3659">
                  <c:v>7.964099845885356</c:v>
                </c:pt>
                <c:pt idx="3660">
                  <c:v>7.96060006332482</c:v>
                </c:pt>
                <c:pt idx="3661">
                  <c:v>7.957900615689141</c:v>
                </c:pt>
                <c:pt idx="3662">
                  <c:v>7.954500148010989</c:v>
                </c:pt>
                <c:pt idx="3663">
                  <c:v>7.952900021362439</c:v>
                </c:pt>
                <c:pt idx="3664">
                  <c:v>7.95320001525761</c:v>
                </c:pt>
                <c:pt idx="3665">
                  <c:v>7.95100022659244</c:v>
                </c:pt>
                <c:pt idx="3666">
                  <c:v>7.950800226593856</c:v>
                </c:pt>
                <c:pt idx="3667">
                  <c:v>7.94679976196494</c:v>
                </c:pt>
                <c:pt idx="3668">
                  <c:v>7.943999976349005</c:v>
                </c:pt>
                <c:pt idx="3669">
                  <c:v>7.94340003967227</c:v>
                </c:pt>
                <c:pt idx="3670">
                  <c:v>7.93669998550468</c:v>
                </c:pt>
                <c:pt idx="3671">
                  <c:v>7.93819929733218</c:v>
                </c:pt>
                <c:pt idx="3672">
                  <c:v>7.93860011825382</c:v>
                </c:pt>
                <c:pt idx="3673">
                  <c:v>7.934399979400041</c:v>
                </c:pt>
                <c:pt idx="3674">
                  <c:v>7.936099768066926</c:v>
                </c:pt>
                <c:pt idx="3675">
                  <c:v>7.937300175475685</c:v>
                </c:pt>
                <c:pt idx="3676">
                  <c:v>7.932000730896107</c:v>
                </c:pt>
                <c:pt idx="3677">
                  <c:v>7.933599976349797</c:v>
                </c:pt>
                <c:pt idx="3678">
                  <c:v>7.93420003967185</c:v>
                </c:pt>
                <c:pt idx="3679">
                  <c:v>7.93389989471325</c:v>
                </c:pt>
                <c:pt idx="3680">
                  <c:v>7.927799985500318</c:v>
                </c:pt>
                <c:pt idx="3681">
                  <c:v>7.927099502565396</c:v>
                </c:pt>
                <c:pt idx="3682">
                  <c:v>7.928299979401345</c:v>
                </c:pt>
                <c:pt idx="3683">
                  <c:v>7.926300048828125</c:v>
                </c:pt>
                <c:pt idx="3684">
                  <c:v>7.930999777221587</c:v>
                </c:pt>
                <c:pt idx="3685">
                  <c:v>7.931299909971136</c:v>
                </c:pt>
                <c:pt idx="3686">
                  <c:v>7.93169956588827</c:v>
                </c:pt>
                <c:pt idx="3687">
                  <c:v>7.927799970242631</c:v>
                </c:pt>
                <c:pt idx="3688">
                  <c:v>7.926999897765199</c:v>
                </c:pt>
                <c:pt idx="3689">
                  <c:v>7.92749982528767</c:v>
                </c:pt>
                <c:pt idx="3690">
                  <c:v>7.928499828336496</c:v>
                </c:pt>
                <c:pt idx="3691">
                  <c:v>7.929299134062608</c:v>
                </c:pt>
                <c:pt idx="3692">
                  <c:v>7.924299958038318</c:v>
                </c:pt>
                <c:pt idx="3693">
                  <c:v>7.92300016021909</c:v>
                </c:pt>
                <c:pt idx="3694">
                  <c:v>7.926200078582042</c:v>
                </c:pt>
                <c:pt idx="3695">
                  <c:v>7.921800024414551</c:v>
                </c:pt>
                <c:pt idx="3696">
                  <c:v>7.920100160215948</c:v>
                </c:pt>
                <c:pt idx="3697">
                  <c:v>7.919199819185448</c:v>
                </c:pt>
                <c:pt idx="3698">
                  <c:v>7.918300229641318</c:v>
                </c:pt>
                <c:pt idx="3699">
                  <c:v>7.916899958036081</c:v>
                </c:pt>
                <c:pt idx="3700">
                  <c:v>7.916599958040024</c:v>
                </c:pt>
                <c:pt idx="3701">
                  <c:v>7.912600302122883</c:v>
                </c:pt>
                <c:pt idx="3702">
                  <c:v>7.908599894712097</c:v>
                </c:pt>
                <c:pt idx="3703">
                  <c:v>7.908499816130643</c:v>
                </c:pt>
                <c:pt idx="3704">
                  <c:v>7.911599803926947</c:v>
                </c:pt>
                <c:pt idx="3705">
                  <c:v>7.912799800873472</c:v>
                </c:pt>
                <c:pt idx="3706">
                  <c:v>7.90960028381233</c:v>
                </c:pt>
                <c:pt idx="3707">
                  <c:v>7.90439981308009</c:v>
                </c:pt>
                <c:pt idx="3708">
                  <c:v>7.904299870300747</c:v>
                </c:pt>
                <c:pt idx="3709">
                  <c:v>7.90380020828161</c:v>
                </c:pt>
                <c:pt idx="3710">
                  <c:v>7.903399803923096</c:v>
                </c:pt>
                <c:pt idx="3711">
                  <c:v>7.905299662019388</c:v>
                </c:pt>
                <c:pt idx="3712">
                  <c:v>7.905900066372848</c:v>
                </c:pt>
                <c:pt idx="3713">
                  <c:v>7.904000135804381</c:v>
                </c:pt>
                <c:pt idx="3714">
                  <c:v>7.904500075532269</c:v>
                </c:pt>
                <c:pt idx="3715">
                  <c:v>7.90310014190618</c:v>
                </c:pt>
                <c:pt idx="3716">
                  <c:v>7.897500141905763</c:v>
                </c:pt>
                <c:pt idx="3717">
                  <c:v>7.896899939725698</c:v>
                </c:pt>
                <c:pt idx="3718">
                  <c:v>7.896800009151775</c:v>
                </c:pt>
                <c:pt idx="3719">
                  <c:v>7.894699870299516</c:v>
                </c:pt>
                <c:pt idx="3720">
                  <c:v>7.893099930573951</c:v>
                </c:pt>
                <c:pt idx="3721">
                  <c:v>7.89659992752058</c:v>
                </c:pt>
                <c:pt idx="3722">
                  <c:v>7.89539993057042</c:v>
                </c:pt>
                <c:pt idx="3723">
                  <c:v>7.8974997886653</c:v>
                </c:pt>
                <c:pt idx="3724">
                  <c:v>7.898799984741348</c:v>
                </c:pt>
                <c:pt idx="3725">
                  <c:v>7.89509985199038</c:v>
                </c:pt>
                <c:pt idx="3726">
                  <c:v>7.895599640654837</c:v>
                </c:pt>
                <c:pt idx="3727">
                  <c:v>7.900800041959883</c:v>
                </c:pt>
                <c:pt idx="3728">
                  <c:v>7.897999972534308</c:v>
                </c:pt>
                <c:pt idx="3729">
                  <c:v>7.898100102233002</c:v>
                </c:pt>
                <c:pt idx="3730">
                  <c:v>7.895100120542338</c:v>
                </c:pt>
                <c:pt idx="3731">
                  <c:v>7.896799501799251</c:v>
                </c:pt>
                <c:pt idx="3732">
                  <c:v>7.892499776458862</c:v>
                </c:pt>
                <c:pt idx="3733">
                  <c:v>7.892100105284044</c:v>
                </c:pt>
                <c:pt idx="3734">
                  <c:v>7.895600032803486</c:v>
                </c:pt>
                <c:pt idx="3735">
                  <c:v>7.891800238037828</c:v>
                </c:pt>
                <c:pt idx="3736">
                  <c:v>7.893899063870776</c:v>
                </c:pt>
                <c:pt idx="3737">
                  <c:v>7.89520020446798</c:v>
                </c:pt>
                <c:pt idx="3738">
                  <c:v>7.897399851226507</c:v>
                </c:pt>
                <c:pt idx="3739">
                  <c:v>7.894300189211208</c:v>
                </c:pt>
                <c:pt idx="3740">
                  <c:v>7.895999974822189</c:v>
                </c:pt>
                <c:pt idx="3741">
                  <c:v>7.89989928054638</c:v>
                </c:pt>
                <c:pt idx="3742">
                  <c:v>7.8996000289917</c:v>
                </c:pt>
                <c:pt idx="3743">
                  <c:v>7.900799953462411</c:v>
                </c:pt>
                <c:pt idx="3744">
                  <c:v>7.900100234219281</c:v>
                </c:pt>
                <c:pt idx="3745">
                  <c:v>7.896400101468316</c:v>
                </c:pt>
                <c:pt idx="3746">
                  <c:v>7.89560003204315</c:v>
                </c:pt>
                <c:pt idx="3747">
                  <c:v>7.89439982681142</c:v>
                </c:pt>
                <c:pt idx="3748">
                  <c:v>7.895199959562888</c:v>
                </c:pt>
                <c:pt idx="3749">
                  <c:v>7.89500009536641</c:v>
                </c:pt>
                <c:pt idx="3750">
                  <c:v>7.89859981155314</c:v>
                </c:pt>
                <c:pt idx="3751">
                  <c:v>7.90179912032909</c:v>
                </c:pt>
                <c:pt idx="3752">
                  <c:v>7.899199871826568</c:v>
                </c:pt>
                <c:pt idx="3753">
                  <c:v>7.903700070954076</c:v>
                </c:pt>
                <c:pt idx="3754">
                  <c:v>7.90489979629274</c:v>
                </c:pt>
                <c:pt idx="3755">
                  <c:v>7.902300203706545</c:v>
                </c:pt>
                <c:pt idx="3756">
                  <c:v>7.90309896316467</c:v>
                </c:pt>
                <c:pt idx="3757">
                  <c:v>7.904399835206277</c:v>
                </c:pt>
                <c:pt idx="3758">
                  <c:v>7.90879996185322</c:v>
                </c:pt>
                <c:pt idx="3759">
                  <c:v>7.907900236510611</c:v>
                </c:pt>
                <c:pt idx="3760">
                  <c:v>7.911299816893007</c:v>
                </c:pt>
                <c:pt idx="3761">
                  <c:v>7.91319940032918</c:v>
                </c:pt>
                <c:pt idx="3762">
                  <c:v>7.911899940489093</c:v>
                </c:pt>
                <c:pt idx="3763">
                  <c:v>7.912400006865934</c:v>
                </c:pt>
                <c:pt idx="3764">
                  <c:v>7.912499937436221</c:v>
                </c:pt>
                <c:pt idx="3765">
                  <c:v>7.91220021209665</c:v>
                </c:pt>
                <c:pt idx="3766">
                  <c:v>7.910499729154253</c:v>
                </c:pt>
                <c:pt idx="3767">
                  <c:v>7.915299849701114</c:v>
                </c:pt>
                <c:pt idx="3768">
                  <c:v>7.919900112152391</c:v>
                </c:pt>
                <c:pt idx="3769">
                  <c:v>7.91889991607604</c:v>
                </c:pt>
                <c:pt idx="3770">
                  <c:v>7.91629978332276</c:v>
                </c:pt>
                <c:pt idx="3771">
                  <c:v>7.913899433136976</c:v>
                </c:pt>
                <c:pt idx="3772">
                  <c:v>7.91169984969747</c:v>
                </c:pt>
                <c:pt idx="3773">
                  <c:v>7.907099855805427</c:v>
                </c:pt>
                <c:pt idx="3774">
                  <c:v>7.9116001090988</c:v>
                </c:pt>
                <c:pt idx="3775">
                  <c:v>7.91240010299589</c:v>
                </c:pt>
                <c:pt idx="3776">
                  <c:v>7.912899828337686</c:v>
                </c:pt>
                <c:pt idx="3777">
                  <c:v>7.911000036623591</c:v>
                </c:pt>
                <c:pt idx="3778">
                  <c:v>7.90729976501098</c:v>
                </c:pt>
                <c:pt idx="3779">
                  <c:v>7.90510010299477</c:v>
                </c:pt>
                <c:pt idx="3780">
                  <c:v>7.910100084685837</c:v>
                </c:pt>
                <c:pt idx="3781">
                  <c:v>7.910899532318581</c:v>
                </c:pt>
                <c:pt idx="3782">
                  <c:v>7.907299936676281</c:v>
                </c:pt>
                <c:pt idx="3783">
                  <c:v>7.905999791717477</c:v>
                </c:pt>
                <c:pt idx="3784">
                  <c:v>7.906700189971166</c:v>
                </c:pt>
                <c:pt idx="3785">
                  <c:v>7.905500123593811</c:v>
                </c:pt>
                <c:pt idx="3786">
                  <c:v>7.90969929657149</c:v>
                </c:pt>
                <c:pt idx="3787">
                  <c:v>7.911799776458793</c:v>
                </c:pt>
                <c:pt idx="3788">
                  <c:v>7.907399912262918</c:v>
                </c:pt>
                <c:pt idx="3789">
                  <c:v>7.90870011138759</c:v>
                </c:pt>
                <c:pt idx="3790">
                  <c:v>7.90929983062961</c:v>
                </c:pt>
                <c:pt idx="3791">
                  <c:v>7.911698861695186</c:v>
                </c:pt>
                <c:pt idx="3792">
                  <c:v>7.913600150299317</c:v>
                </c:pt>
                <c:pt idx="3793">
                  <c:v>7.915700141140405</c:v>
                </c:pt>
                <c:pt idx="3794">
                  <c:v>7.912200071714326</c:v>
                </c:pt>
                <c:pt idx="3795">
                  <c:v>7.907899809262744</c:v>
                </c:pt>
                <c:pt idx="3796">
                  <c:v>7.915598770905487</c:v>
                </c:pt>
                <c:pt idx="3797">
                  <c:v>7.918399923706602</c:v>
                </c:pt>
                <c:pt idx="3798">
                  <c:v>7.917900201417066</c:v>
                </c:pt>
                <c:pt idx="3799">
                  <c:v>7.916099932859652</c:v>
                </c:pt>
                <c:pt idx="3800">
                  <c:v>7.920099990082237</c:v>
                </c:pt>
                <c:pt idx="3801">
                  <c:v>7.918000264737199</c:v>
                </c:pt>
                <c:pt idx="3802">
                  <c:v>7.917899983975076</c:v>
                </c:pt>
                <c:pt idx="3803">
                  <c:v>7.917700110625447</c:v>
                </c:pt>
                <c:pt idx="3804">
                  <c:v>7.91939982680924</c:v>
                </c:pt>
                <c:pt idx="3805">
                  <c:v>7.922099808500207</c:v>
                </c:pt>
                <c:pt idx="3806">
                  <c:v>7.923299322508683</c:v>
                </c:pt>
                <c:pt idx="3807">
                  <c:v>7.926400058742729</c:v>
                </c:pt>
                <c:pt idx="3808">
                  <c:v>7.92739991683993</c:v>
                </c:pt>
                <c:pt idx="3809">
                  <c:v>7.93030018539503</c:v>
                </c:pt>
                <c:pt idx="3810">
                  <c:v>7.929999771877192</c:v>
                </c:pt>
                <c:pt idx="3811">
                  <c:v>7.92780011596551</c:v>
                </c:pt>
                <c:pt idx="3812">
                  <c:v>7.923400185391077</c:v>
                </c:pt>
                <c:pt idx="3813">
                  <c:v>7.928500173184148</c:v>
                </c:pt>
                <c:pt idx="3814">
                  <c:v>7.928000236512162</c:v>
                </c:pt>
                <c:pt idx="3815">
                  <c:v>7.925899964902783</c:v>
                </c:pt>
                <c:pt idx="3816">
                  <c:v>7.928399131771588</c:v>
                </c:pt>
                <c:pt idx="3817">
                  <c:v>7.92759980773917</c:v>
                </c:pt>
                <c:pt idx="3818">
                  <c:v>7.931500073242205</c:v>
                </c:pt>
                <c:pt idx="3819">
                  <c:v>7.932299871063151</c:v>
                </c:pt>
                <c:pt idx="3820">
                  <c:v>7.93339979858138</c:v>
                </c:pt>
                <c:pt idx="3821">
                  <c:v>7.93349944839429</c:v>
                </c:pt>
                <c:pt idx="3822">
                  <c:v>7.933800196839002</c:v>
                </c:pt>
                <c:pt idx="3823">
                  <c:v>7.936500118252297</c:v>
                </c:pt>
                <c:pt idx="3824">
                  <c:v>7.934100190734174</c:v>
                </c:pt>
                <c:pt idx="3825">
                  <c:v>7.93579998245332</c:v>
                </c:pt>
                <c:pt idx="3826">
                  <c:v>7.932600048825407</c:v>
                </c:pt>
                <c:pt idx="3827">
                  <c:v>7.932299843596411</c:v>
                </c:pt>
                <c:pt idx="3828">
                  <c:v>7.934999837492795</c:v>
                </c:pt>
                <c:pt idx="3829">
                  <c:v>7.932799765014355</c:v>
                </c:pt>
                <c:pt idx="3830">
                  <c:v>7.93149983444164</c:v>
                </c:pt>
                <c:pt idx="3831">
                  <c:v>7.92959990386953</c:v>
                </c:pt>
                <c:pt idx="3832">
                  <c:v>7.933099903868427</c:v>
                </c:pt>
                <c:pt idx="3833">
                  <c:v>7.935500163268443</c:v>
                </c:pt>
                <c:pt idx="3834">
                  <c:v>7.937199948879425</c:v>
                </c:pt>
                <c:pt idx="3835">
                  <c:v>7.932700027464307</c:v>
                </c:pt>
                <c:pt idx="3836">
                  <c:v>7.93149940872172</c:v>
                </c:pt>
                <c:pt idx="3837">
                  <c:v>7.933999816130381</c:v>
                </c:pt>
                <c:pt idx="3838">
                  <c:v>7.937299942776008</c:v>
                </c:pt>
                <c:pt idx="3839">
                  <c:v>7.93869993362387</c:v>
                </c:pt>
                <c:pt idx="3840">
                  <c:v>7.93540000000212</c:v>
                </c:pt>
                <c:pt idx="3841">
                  <c:v>7.92890096893461</c:v>
                </c:pt>
                <c:pt idx="3842">
                  <c:v>7.927599888611438</c:v>
                </c:pt>
                <c:pt idx="3843">
                  <c:v>7.92989994888194</c:v>
                </c:pt>
                <c:pt idx="3844">
                  <c:v>7.931700084685876</c:v>
                </c:pt>
                <c:pt idx="3845">
                  <c:v>7.928699816129665</c:v>
                </c:pt>
                <c:pt idx="3846">
                  <c:v>7.927000296022014</c:v>
                </c:pt>
                <c:pt idx="3847">
                  <c:v>7.92439989166087</c:v>
                </c:pt>
                <c:pt idx="3848">
                  <c:v>7.925000151062704</c:v>
                </c:pt>
                <c:pt idx="3849">
                  <c:v>7.924599810026845</c:v>
                </c:pt>
                <c:pt idx="3850">
                  <c:v>7.92489994278003</c:v>
                </c:pt>
                <c:pt idx="3851">
                  <c:v>7.921799737545371</c:v>
                </c:pt>
                <c:pt idx="3852">
                  <c:v>7.921600075529568</c:v>
                </c:pt>
                <c:pt idx="3853">
                  <c:v>7.922900000001388</c:v>
                </c:pt>
                <c:pt idx="3854">
                  <c:v>7.923199996948826</c:v>
                </c:pt>
                <c:pt idx="3855">
                  <c:v>7.927399996948225</c:v>
                </c:pt>
                <c:pt idx="3856">
                  <c:v>7.925200205230794</c:v>
                </c:pt>
                <c:pt idx="3857">
                  <c:v>7.919000151061482</c:v>
                </c:pt>
                <c:pt idx="3858">
                  <c:v>7.913699958040528</c:v>
                </c:pt>
                <c:pt idx="3859">
                  <c:v>7.912900229643128</c:v>
                </c:pt>
                <c:pt idx="3860">
                  <c:v>7.91339981613055</c:v>
                </c:pt>
                <c:pt idx="3861">
                  <c:v>7.911600504299713</c:v>
                </c:pt>
                <c:pt idx="3862">
                  <c:v>7.914800232698326</c:v>
                </c:pt>
                <c:pt idx="3863">
                  <c:v>7.918799885559568</c:v>
                </c:pt>
                <c:pt idx="3864">
                  <c:v>7.91880016632058</c:v>
                </c:pt>
                <c:pt idx="3865">
                  <c:v>7.915599973297502</c:v>
                </c:pt>
                <c:pt idx="3866">
                  <c:v>7.91520073089487</c:v>
                </c:pt>
                <c:pt idx="3867">
                  <c:v>7.913800048827396</c:v>
                </c:pt>
                <c:pt idx="3868">
                  <c:v>7.91410018157694</c:v>
                </c:pt>
                <c:pt idx="3869">
                  <c:v>7.913099846646216</c:v>
                </c:pt>
                <c:pt idx="3870">
                  <c:v>7.91129998245015</c:v>
                </c:pt>
                <c:pt idx="3871">
                  <c:v>7.91230019073555</c:v>
                </c:pt>
                <c:pt idx="3872">
                  <c:v>7.911499919126072</c:v>
                </c:pt>
                <c:pt idx="3873">
                  <c:v>7.912300184631026</c:v>
                </c:pt>
                <c:pt idx="3874">
                  <c:v>7.90960012130745</c:v>
                </c:pt>
                <c:pt idx="3875">
                  <c:v>7.91209983749286</c:v>
                </c:pt>
                <c:pt idx="3876">
                  <c:v>7.916999420929642</c:v>
                </c:pt>
                <c:pt idx="3877">
                  <c:v>7.917300042725398</c:v>
                </c:pt>
                <c:pt idx="3878">
                  <c:v>7.91689992523243</c:v>
                </c:pt>
                <c:pt idx="3879">
                  <c:v>7.91220021209665</c:v>
                </c:pt>
                <c:pt idx="3880">
                  <c:v>7.908200076293724</c:v>
                </c:pt>
                <c:pt idx="3881">
                  <c:v>7.908799868011556</c:v>
                </c:pt>
                <c:pt idx="3882">
                  <c:v>7.907000076291294</c:v>
                </c:pt>
                <c:pt idx="3883">
                  <c:v>7.908100003813164</c:v>
                </c:pt>
                <c:pt idx="3884">
                  <c:v>7.90670008239613</c:v>
                </c:pt>
                <c:pt idx="3885">
                  <c:v>7.908900202939549</c:v>
                </c:pt>
                <c:pt idx="3886">
                  <c:v>7.90840013351408</c:v>
                </c:pt>
                <c:pt idx="3887">
                  <c:v>7.906499804685155</c:v>
                </c:pt>
                <c:pt idx="3888">
                  <c:v>7.908399801635826</c:v>
                </c:pt>
              </c:numCache>
            </c:numRef>
          </c:yVal>
          <c:smooth val="0"/>
          <c:extLst xmlns:c16r2="http://schemas.microsoft.com/office/drawing/2015/06/chart">
            <c:ext xmlns:c16="http://schemas.microsoft.com/office/drawing/2014/chart" uri="{C3380CC4-5D6E-409C-BE32-E72D297353CC}">
              <c16:uniqueId val="{00000000-46E4-4F7A-8F8E-5252AAD90420}"/>
            </c:ext>
          </c:extLst>
        </c:ser>
        <c:ser>
          <c:idx val="1"/>
          <c:order val="1"/>
          <c:tx>
            <c:strRef>
              <c:f>Sheet1!$D$1</c:f>
              <c:strCache>
                <c:ptCount val="1"/>
                <c:pt idx="0">
                  <c:v>25 nM</c:v>
                </c:pt>
              </c:strCache>
            </c:strRef>
          </c:tx>
          <c:spPr>
            <a:ln w="25400">
              <a:solidFill>
                <a:srgbClr val="008F00"/>
              </a:solidFill>
            </a:ln>
          </c:spPr>
          <c:marker>
            <c:symbol val="none"/>
          </c:marker>
          <c:xVal>
            <c:numRef>
              <c:f>Sheet1!$C$2:$C$14297</c:f>
              <c:numCache>
                <c:formatCode>General</c:formatCode>
                <c:ptCount val="14296"/>
                <c:pt idx="0">
                  <c:v>-39.5</c:v>
                </c:pt>
                <c:pt idx="1">
                  <c:v>-39.40000152587891</c:v>
                </c:pt>
                <c:pt idx="2">
                  <c:v>-39.29999923706055</c:v>
                </c:pt>
                <c:pt idx="3">
                  <c:v>-39.20000076293945</c:v>
                </c:pt>
                <c:pt idx="4">
                  <c:v>-39.10000228881836</c:v>
                </c:pt>
                <c:pt idx="5">
                  <c:v>-39.0</c:v>
                </c:pt>
                <c:pt idx="6">
                  <c:v>-38.90000152587891</c:v>
                </c:pt>
                <c:pt idx="7">
                  <c:v>-38.79999923706055</c:v>
                </c:pt>
                <c:pt idx="8">
                  <c:v>-38.70000076293945</c:v>
                </c:pt>
                <c:pt idx="9">
                  <c:v>-38.60000228881836</c:v>
                </c:pt>
                <c:pt idx="10">
                  <c:v>-38.5</c:v>
                </c:pt>
                <c:pt idx="11">
                  <c:v>-38.40000152587891</c:v>
                </c:pt>
                <c:pt idx="12">
                  <c:v>-38.29999923706055</c:v>
                </c:pt>
                <c:pt idx="13">
                  <c:v>-38.20000076293945</c:v>
                </c:pt>
                <c:pt idx="14">
                  <c:v>-38.10000228881836</c:v>
                </c:pt>
                <c:pt idx="15">
                  <c:v>-38.0</c:v>
                </c:pt>
                <c:pt idx="16">
                  <c:v>-37.90000152587891</c:v>
                </c:pt>
                <c:pt idx="17">
                  <c:v>-37.79999923706055</c:v>
                </c:pt>
                <c:pt idx="18">
                  <c:v>-37.70000076293945</c:v>
                </c:pt>
                <c:pt idx="19">
                  <c:v>-37.60000228881836</c:v>
                </c:pt>
                <c:pt idx="20">
                  <c:v>-37.5</c:v>
                </c:pt>
                <c:pt idx="21">
                  <c:v>-37.40000152587891</c:v>
                </c:pt>
                <c:pt idx="22">
                  <c:v>-37.29999923706055</c:v>
                </c:pt>
                <c:pt idx="23">
                  <c:v>-37.20000076293945</c:v>
                </c:pt>
                <c:pt idx="24">
                  <c:v>-37.10000228881836</c:v>
                </c:pt>
                <c:pt idx="25">
                  <c:v>-37.0</c:v>
                </c:pt>
                <c:pt idx="26">
                  <c:v>-36.90000152587891</c:v>
                </c:pt>
                <c:pt idx="27">
                  <c:v>-36.79999923706055</c:v>
                </c:pt>
                <c:pt idx="28">
                  <c:v>-36.70000076293945</c:v>
                </c:pt>
                <c:pt idx="29">
                  <c:v>-36.60000228881836</c:v>
                </c:pt>
                <c:pt idx="30">
                  <c:v>-36.5</c:v>
                </c:pt>
                <c:pt idx="31">
                  <c:v>-36.40000152587891</c:v>
                </c:pt>
                <c:pt idx="32">
                  <c:v>-36.29999923706055</c:v>
                </c:pt>
                <c:pt idx="33">
                  <c:v>-36.20000076293945</c:v>
                </c:pt>
                <c:pt idx="34">
                  <c:v>-36.10000228881836</c:v>
                </c:pt>
                <c:pt idx="35">
                  <c:v>-36.0</c:v>
                </c:pt>
                <c:pt idx="36">
                  <c:v>-35.90000152587891</c:v>
                </c:pt>
                <c:pt idx="37">
                  <c:v>-35.79999923706055</c:v>
                </c:pt>
                <c:pt idx="38">
                  <c:v>-35.70000076293945</c:v>
                </c:pt>
                <c:pt idx="39">
                  <c:v>-35.60000228881836</c:v>
                </c:pt>
                <c:pt idx="40">
                  <c:v>-35.5</c:v>
                </c:pt>
                <c:pt idx="41">
                  <c:v>-35.40000152587891</c:v>
                </c:pt>
                <c:pt idx="42">
                  <c:v>-35.29999923706055</c:v>
                </c:pt>
                <c:pt idx="43">
                  <c:v>-35.20000076293945</c:v>
                </c:pt>
                <c:pt idx="44">
                  <c:v>-35.10000228881836</c:v>
                </c:pt>
                <c:pt idx="45">
                  <c:v>-35.0</c:v>
                </c:pt>
                <c:pt idx="46">
                  <c:v>-34.90000152587891</c:v>
                </c:pt>
                <c:pt idx="47">
                  <c:v>-34.79999923706055</c:v>
                </c:pt>
                <c:pt idx="48">
                  <c:v>-34.70000076293945</c:v>
                </c:pt>
                <c:pt idx="49">
                  <c:v>-34.60000228881836</c:v>
                </c:pt>
                <c:pt idx="50">
                  <c:v>-34.5</c:v>
                </c:pt>
                <c:pt idx="51">
                  <c:v>-34.40000152587891</c:v>
                </c:pt>
                <c:pt idx="52">
                  <c:v>-34.29999923706055</c:v>
                </c:pt>
                <c:pt idx="53">
                  <c:v>-34.20000076293945</c:v>
                </c:pt>
                <c:pt idx="54">
                  <c:v>-34.10000228881836</c:v>
                </c:pt>
                <c:pt idx="55">
                  <c:v>-34.0</c:v>
                </c:pt>
                <c:pt idx="56">
                  <c:v>-33.90000152587891</c:v>
                </c:pt>
                <c:pt idx="57">
                  <c:v>-33.79999923706055</c:v>
                </c:pt>
                <c:pt idx="58">
                  <c:v>-33.70000076293945</c:v>
                </c:pt>
                <c:pt idx="59">
                  <c:v>-33.60000228881836</c:v>
                </c:pt>
                <c:pt idx="60">
                  <c:v>-33.5</c:v>
                </c:pt>
                <c:pt idx="61">
                  <c:v>-33.40000152587891</c:v>
                </c:pt>
                <c:pt idx="62">
                  <c:v>-33.29999923706055</c:v>
                </c:pt>
                <c:pt idx="63">
                  <c:v>-33.20000076293945</c:v>
                </c:pt>
                <c:pt idx="64">
                  <c:v>-33.10000228881836</c:v>
                </c:pt>
                <c:pt idx="65">
                  <c:v>-33.0</c:v>
                </c:pt>
                <c:pt idx="66">
                  <c:v>-32.90000152587891</c:v>
                </c:pt>
                <c:pt idx="67">
                  <c:v>-32.79999923706055</c:v>
                </c:pt>
                <c:pt idx="68">
                  <c:v>-32.70000076293945</c:v>
                </c:pt>
                <c:pt idx="69">
                  <c:v>-32.60000228881836</c:v>
                </c:pt>
                <c:pt idx="70">
                  <c:v>-32.5</c:v>
                </c:pt>
                <c:pt idx="71">
                  <c:v>-32.40000152587891</c:v>
                </c:pt>
                <c:pt idx="72">
                  <c:v>-32.29999923706055</c:v>
                </c:pt>
                <c:pt idx="73">
                  <c:v>-32.20000076293945</c:v>
                </c:pt>
                <c:pt idx="74">
                  <c:v>-32.10000228881836</c:v>
                </c:pt>
                <c:pt idx="75">
                  <c:v>-32.0</c:v>
                </c:pt>
                <c:pt idx="76">
                  <c:v>-31.90000152587891</c:v>
                </c:pt>
                <c:pt idx="77">
                  <c:v>-31.80000114440918</c:v>
                </c:pt>
                <c:pt idx="78">
                  <c:v>-31.70000076293945</c:v>
                </c:pt>
                <c:pt idx="79">
                  <c:v>-31.60000038146973</c:v>
                </c:pt>
                <c:pt idx="80">
                  <c:v>-31.5</c:v>
                </c:pt>
                <c:pt idx="81">
                  <c:v>-31.40000152587891</c:v>
                </c:pt>
                <c:pt idx="82">
                  <c:v>-31.30000114440918</c:v>
                </c:pt>
                <c:pt idx="83">
                  <c:v>-31.20000076293945</c:v>
                </c:pt>
                <c:pt idx="84">
                  <c:v>-31.10000038146973</c:v>
                </c:pt>
                <c:pt idx="85">
                  <c:v>-31.0</c:v>
                </c:pt>
                <c:pt idx="86">
                  <c:v>-30.90000152587891</c:v>
                </c:pt>
                <c:pt idx="87">
                  <c:v>-30.80000114440918</c:v>
                </c:pt>
                <c:pt idx="88">
                  <c:v>-30.70000076293945</c:v>
                </c:pt>
                <c:pt idx="89">
                  <c:v>-30.60000038146973</c:v>
                </c:pt>
                <c:pt idx="90">
                  <c:v>-30.5</c:v>
                </c:pt>
                <c:pt idx="91">
                  <c:v>-30.40000152587891</c:v>
                </c:pt>
                <c:pt idx="92">
                  <c:v>-30.30000114440918</c:v>
                </c:pt>
                <c:pt idx="93">
                  <c:v>-30.20000076293945</c:v>
                </c:pt>
                <c:pt idx="94">
                  <c:v>-30.10000038146973</c:v>
                </c:pt>
                <c:pt idx="95">
                  <c:v>-30.0</c:v>
                </c:pt>
                <c:pt idx="96">
                  <c:v>-29.90000152587891</c:v>
                </c:pt>
                <c:pt idx="97">
                  <c:v>-29.80000114440918</c:v>
                </c:pt>
                <c:pt idx="98">
                  <c:v>-29.70000076293945</c:v>
                </c:pt>
                <c:pt idx="99">
                  <c:v>-29.60000038146973</c:v>
                </c:pt>
                <c:pt idx="100">
                  <c:v>-29.5</c:v>
                </c:pt>
                <c:pt idx="101">
                  <c:v>-29.40000152587891</c:v>
                </c:pt>
                <c:pt idx="102">
                  <c:v>-29.30000114440918</c:v>
                </c:pt>
                <c:pt idx="103">
                  <c:v>-29.20000076293945</c:v>
                </c:pt>
                <c:pt idx="104">
                  <c:v>-29.10000038146973</c:v>
                </c:pt>
                <c:pt idx="105">
                  <c:v>-29.0</c:v>
                </c:pt>
                <c:pt idx="106">
                  <c:v>-28.90000152587891</c:v>
                </c:pt>
                <c:pt idx="107">
                  <c:v>-28.80000114440918</c:v>
                </c:pt>
                <c:pt idx="108">
                  <c:v>-28.70000076293945</c:v>
                </c:pt>
                <c:pt idx="109">
                  <c:v>-28.60000038146973</c:v>
                </c:pt>
                <c:pt idx="110">
                  <c:v>-28.5</c:v>
                </c:pt>
                <c:pt idx="111">
                  <c:v>-28.40000152587891</c:v>
                </c:pt>
                <c:pt idx="112">
                  <c:v>-28.30000114440918</c:v>
                </c:pt>
                <c:pt idx="113">
                  <c:v>-28.20000076293945</c:v>
                </c:pt>
                <c:pt idx="114">
                  <c:v>-28.10000038146973</c:v>
                </c:pt>
                <c:pt idx="115">
                  <c:v>-28.0</c:v>
                </c:pt>
                <c:pt idx="116">
                  <c:v>-27.90000152587891</c:v>
                </c:pt>
                <c:pt idx="117">
                  <c:v>-27.80000114440918</c:v>
                </c:pt>
                <c:pt idx="118">
                  <c:v>-27.70000076293945</c:v>
                </c:pt>
                <c:pt idx="119">
                  <c:v>-27.60000038146973</c:v>
                </c:pt>
                <c:pt idx="120">
                  <c:v>-27.5</c:v>
                </c:pt>
                <c:pt idx="121">
                  <c:v>-27.40000152587891</c:v>
                </c:pt>
                <c:pt idx="122">
                  <c:v>-27.30000114440918</c:v>
                </c:pt>
                <c:pt idx="123">
                  <c:v>-27.20000076293945</c:v>
                </c:pt>
                <c:pt idx="124">
                  <c:v>-27.10000038146973</c:v>
                </c:pt>
                <c:pt idx="125">
                  <c:v>-27.0</c:v>
                </c:pt>
                <c:pt idx="126">
                  <c:v>-26.90000152587891</c:v>
                </c:pt>
                <c:pt idx="127">
                  <c:v>-26.80000114440918</c:v>
                </c:pt>
                <c:pt idx="128">
                  <c:v>-26.70000076293945</c:v>
                </c:pt>
                <c:pt idx="129">
                  <c:v>-26.60000038146973</c:v>
                </c:pt>
                <c:pt idx="130">
                  <c:v>-26.5</c:v>
                </c:pt>
                <c:pt idx="131">
                  <c:v>-26.40000152587891</c:v>
                </c:pt>
                <c:pt idx="132">
                  <c:v>-26.30000114440918</c:v>
                </c:pt>
                <c:pt idx="133">
                  <c:v>-26.20000076293945</c:v>
                </c:pt>
                <c:pt idx="134">
                  <c:v>-26.10000038146973</c:v>
                </c:pt>
                <c:pt idx="135">
                  <c:v>-26.0</c:v>
                </c:pt>
                <c:pt idx="136">
                  <c:v>-25.90000152587891</c:v>
                </c:pt>
                <c:pt idx="137">
                  <c:v>-25.80000114440918</c:v>
                </c:pt>
                <c:pt idx="138">
                  <c:v>-25.70000076293945</c:v>
                </c:pt>
                <c:pt idx="139">
                  <c:v>-25.60000038146973</c:v>
                </c:pt>
                <c:pt idx="140">
                  <c:v>-25.5</c:v>
                </c:pt>
                <c:pt idx="141">
                  <c:v>-25.40000152587891</c:v>
                </c:pt>
                <c:pt idx="142">
                  <c:v>-25.30000114440918</c:v>
                </c:pt>
                <c:pt idx="143">
                  <c:v>-25.20000076293945</c:v>
                </c:pt>
                <c:pt idx="144">
                  <c:v>-25.10000038146973</c:v>
                </c:pt>
                <c:pt idx="145">
                  <c:v>-25.0</c:v>
                </c:pt>
                <c:pt idx="146">
                  <c:v>-24.90000152587891</c:v>
                </c:pt>
                <c:pt idx="147">
                  <c:v>-24.80000114440918</c:v>
                </c:pt>
                <c:pt idx="148">
                  <c:v>-24.70000076293945</c:v>
                </c:pt>
                <c:pt idx="149">
                  <c:v>-24.60000038146973</c:v>
                </c:pt>
                <c:pt idx="150">
                  <c:v>-24.5</c:v>
                </c:pt>
                <c:pt idx="151">
                  <c:v>-24.40000152587891</c:v>
                </c:pt>
                <c:pt idx="152">
                  <c:v>-24.30000114440918</c:v>
                </c:pt>
                <c:pt idx="153">
                  <c:v>-24.20000076293945</c:v>
                </c:pt>
                <c:pt idx="154">
                  <c:v>-24.10000038146973</c:v>
                </c:pt>
                <c:pt idx="155">
                  <c:v>-24.0</c:v>
                </c:pt>
                <c:pt idx="156">
                  <c:v>-23.90000152587891</c:v>
                </c:pt>
                <c:pt idx="157">
                  <c:v>-23.80000114440918</c:v>
                </c:pt>
                <c:pt idx="158">
                  <c:v>-23.70000076293945</c:v>
                </c:pt>
                <c:pt idx="159">
                  <c:v>-23.60000038146973</c:v>
                </c:pt>
                <c:pt idx="160">
                  <c:v>-23.5</c:v>
                </c:pt>
                <c:pt idx="161">
                  <c:v>-23.40000152587891</c:v>
                </c:pt>
                <c:pt idx="162">
                  <c:v>-23.30000114440918</c:v>
                </c:pt>
                <c:pt idx="163">
                  <c:v>-23.20000076293945</c:v>
                </c:pt>
                <c:pt idx="164">
                  <c:v>-23.10000038146973</c:v>
                </c:pt>
                <c:pt idx="165">
                  <c:v>-23.0</c:v>
                </c:pt>
                <c:pt idx="166">
                  <c:v>-22.90000152587891</c:v>
                </c:pt>
                <c:pt idx="167">
                  <c:v>-22.80000114440918</c:v>
                </c:pt>
                <c:pt idx="168">
                  <c:v>-22.70000076293945</c:v>
                </c:pt>
                <c:pt idx="169">
                  <c:v>-22.60000038146973</c:v>
                </c:pt>
                <c:pt idx="170">
                  <c:v>-22.5</c:v>
                </c:pt>
                <c:pt idx="171">
                  <c:v>-22.40000152587891</c:v>
                </c:pt>
                <c:pt idx="172">
                  <c:v>-22.30000114440918</c:v>
                </c:pt>
                <c:pt idx="173">
                  <c:v>-22.20000076293945</c:v>
                </c:pt>
                <c:pt idx="174">
                  <c:v>-22.10000038146973</c:v>
                </c:pt>
                <c:pt idx="175">
                  <c:v>-22.0</c:v>
                </c:pt>
                <c:pt idx="176">
                  <c:v>-21.90000152587891</c:v>
                </c:pt>
                <c:pt idx="177">
                  <c:v>-21.80000114440918</c:v>
                </c:pt>
                <c:pt idx="178">
                  <c:v>-21.70000076293945</c:v>
                </c:pt>
                <c:pt idx="179">
                  <c:v>-21.60000038146973</c:v>
                </c:pt>
                <c:pt idx="180">
                  <c:v>-21.5</c:v>
                </c:pt>
                <c:pt idx="181">
                  <c:v>-21.40000152587891</c:v>
                </c:pt>
                <c:pt idx="182">
                  <c:v>-21.30000114440918</c:v>
                </c:pt>
                <c:pt idx="183">
                  <c:v>-21.20000076293945</c:v>
                </c:pt>
                <c:pt idx="184">
                  <c:v>-21.10000038146973</c:v>
                </c:pt>
                <c:pt idx="185">
                  <c:v>-21.0</c:v>
                </c:pt>
                <c:pt idx="186">
                  <c:v>-20.90000152587891</c:v>
                </c:pt>
                <c:pt idx="187">
                  <c:v>-20.80000114440918</c:v>
                </c:pt>
                <c:pt idx="188">
                  <c:v>-20.70000076293945</c:v>
                </c:pt>
                <c:pt idx="189">
                  <c:v>-20.60000038146973</c:v>
                </c:pt>
                <c:pt idx="190">
                  <c:v>-20.5</c:v>
                </c:pt>
                <c:pt idx="191">
                  <c:v>-20.40000152587891</c:v>
                </c:pt>
                <c:pt idx="192">
                  <c:v>-20.30000114440918</c:v>
                </c:pt>
                <c:pt idx="193">
                  <c:v>-20.20000076293945</c:v>
                </c:pt>
                <c:pt idx="194">
                  <c:v>-20.10000038146973</c:v>
                </c:pt>
                <c:pt idx="195">
                  <c:v>-20.0</c:v>
                </c:pt>
                <c:pt idx="196">
                  <c:v>-19.90000152587891</c:v>
                </c:pt>
                <c:pt idx="197">
                  <c:v>-19.80000114440918</c:v>
                </c:pt>
                <c:pt idx="198">
                  <c:v>-19.70000076293945</c:v>
                </c:pt>
                <c:pt idx="199">
                  <c:v>-19.60000038146973</c:v>
                </c:pt>
                <c:pt idx="200">
                  <c:v>-19.5</c:v>
                </c:pt>
                <c:pt idx="201">
                  <c:v>-19.40000152587891</c:v>
                </c:pt>
                <c:pt idx="202">
                  <c:v>-19.30000114440918</c:v>
                </c:pt>
                <c:pt idx="203">
                  <c:v>-19.20000076293945</c:v>
                </c:pt>
                <c:pt idx="204">
                  <c:v>-19.10000038146973</c:v>
                </c:pt>
                <c:pt idx="205">
                  <c:v>-19.0</c:v>
                </c:pt>
                <c:pt idx="206">
                  <c:v>-18.90000152587891</c:v>
                </c:pt>
                <c:pt idx="207">
                  <c:v>-18.80000114440918</c:v>
                </c:pt>
                <c:pt idx="208">
                  <c:v>-18.70000076293945</c:v>
                </c:pt>
                <c:pt idx="209">
                  <c:v>-18.60000038146973</c:v>
                </c:pt>
                <c:pt idx="210">
                  <c:v>-18.5</c:v>
                </c:pt>
                <c:pt idx="211">
                  <c:v>-18.40000152587891</c:v>
                </c:pt>
                <c:pt idx="212">
                  <c:v>-18.30000114440918</c:v>
                </c:pt>
                <c:pt idx="213">
                  <c:v>-18.20000076293945</c:v>
                </c:pt>
                <c:pt idx="214">
                  <c:v>-18.10000038146973</c:v>
                </c:pt>
                <c:pt idx="215">
                  <c:v>-18.0</c:v>
                </c:pt>
                <c:pt idx="216">
                  <c:v>-17.90000152587891</c:v>
                </c:pt>
                <c:pt idx="217">
                  <c:v>-17.80000114440918</c:v>
                </c:pt>
                <c:pt idx="218">
                  <c:v>-17.70000076293945</c:v>
                </c:pt>
                <c:pt idx="219">
                  <c:v>-17.60000038146973</c:v>
                </c:pt>
                <c:pt idx="220">
                  <c:v>-17.5</c:v>
                </c:pt>
                <c:pt idx="221">
                  <c:v>-17.40000152587891</c:v>
                </c:pt>
                <c:pt idx="222">
                  <c:v>-17.30000114440918</c:v>
                </c:pt>
                <c:pt idx="223">
                  <c:v>-17.20000076293945</c:v>
                </c:pt>
                <c:pt idx="224">
                  <c:v>-17.10000038146973</c:v>
                </c:pt>
                <c:pt idx="225">
                  <c:v>-17.0</c:v>
                </c:pt>
                <c:pt idx="226">
                  <c:v>-16.90000152587891</c:v>
                </c:pt>
                <c:pt idx="227">
                  <c:v>-16.80000114440918</c:v>
                </c:pt>
                <c:pt idx="228">
                  <c:v>-16.70000076293945</c:v>
                </c:pt>
                <c:pt idx="229">
                  <c:v>-16.60000038146973</c:v>
                </c:pt>
                <c:pt idx="230">
                  <c:v>-16.5</c:v>
                </c:pt>
                <c:pt idx="231">
                  <c:v>-16.40000152587891</c:v>
                </c:pt>
                <c:pt idx="232">
                  <c:v>-16.30000114440918</c:v>
                </c:pt>
                <c:pt idx="233">
                  <c:v>-16.20000076293945</c:v>
                </c:pt>
                <c:pt idx="234">
                  <c:v>-16.10000038146973</c:v>
                </c:pt>
                <c:pt idx="235">
                  <c:v>-16.0</c:v>
                </c:pt>
                <c:pt idx="236">
                  <c:v>-15.90000152587891</c:v>
                </c:pt>
                <c:pt idx="237">
                  <c:v>-15.80000114440918</c:v>
                </c:pt>
                <c:pt idx="238">
                  <c:v>-15.70000076293945</c:v>
                </c:pt>
                <c:pt idx="239">
                  <c:v>-15.60000038146973</c:v>
                </c:pt>
                <c:pt idx="240">
                  <c:v>-15.5</c:v>
                </c:pt>
                <c:pt idx="241">
                  <c:v>-15.40000152587891</c:v>
                </c:pt>
                <c:pt idx="242">
                  <c:v>-15.30000114440918</c:v>
                </c:pt>
                <c:pt idx="243">
                  <c:v>-15.20000076293945</c:v>
                </c:pt>
                <c:pt idx="244">
                  <c:v>-15.10000038146973</c:v>
                </c:pt>
                <c:pt idx="245">
                  <c:v>-15.0</c:v>
                </c:pt>
                <c:pt idx="246">
                  <c:v>-14.90000152587891</c:v>
                </c:pt>
                <c:pt idx="247">
                  <c:v>-14.80000114440918</c:v>
                </c:pt>
                <c:pt idx="248">
                  <c:v>-14.70000076293945</c:v>
                </c:pt>
                <c:pt idx="249">
                  <c:v>-14.60000038146973</c:v>
                </c:pt>
                <c:pt idx="250">
                  <c:v>-14.5</c:v>
                </c:pt>
                <c:pt idx="251">
                  <c:v>-14.40000152587891</c:v>
                </c:pt>
                <c:pt idx="252">
                  <c:v>-14.30000114440918</c:v>
                </c:pt>
                <c:pt idx="253">
                  <c:v>-14.20000076293945</c:v>
                </c:pt>
                <c:pt idx="254">
                  <c:v>-14.10000038146973</c:v>
                </c:pt>
                <c:pt idx="255">
                  <c:v>-14.0</c:v>
                </c:pt>
                <c:pt idx="256">
                  <c:v>-13.90000152587891</c:v>
                </c:pt>
                <c:pt idx="257">
                  <c:v>-13.80000114440918</c:v>
                </c:pt>
                <c:pt idx="258">
                  <c:v>-13.70000076293945</c:v>
                </c:pt>
                <c:pt idx="259">
                  <c:v>-13.60000038146973</c:v>
                </c:pt>
                <c:pt idx="260">
                  <c:v>-13.5</c:v>
                </c:pt>
                <c:pt idx="261">
                  <c:v>-13.40000152587891</c:v>
                </c:pt>
                <c:pt idx="262">
                  <c:v>-13.30000114440918</c:v>
                </c:pt>
                <c:pt idx="263">
                  <c:v>-13.20000076293945</c:v>
                </c:pt>
                <c:pt idx="264">
                  <c:v>-13.10000038146973</c:v>
                </c:pt>
                <c:pt idx="265">
                  <c:v>-13.0</c:v>
                </c:pt>
                <c:pt idx="266">
                  <c:v>-12.90000152587891</c:v>
                </c:pt>
                <c:pt idx="267">
                  <c:v>-12.80000114440918</c:v>
                </c:pt>
                <c:pt idx="268">
                  <c:v>-12.70000076293945</c:v>
                </c:pt>
                <c:pt idx="269">
                  <c:v>-12.60000038146973</c:v>
                </c:pt>
                <c:pt idx="270">
                  <c:v>-12.5</c:v>
                </c:pt>
                <c:pt idx="271">
                  <c:v>-12.40000152587891</c:v>
                </c:pt>
                <c:pt idx="272">
                  <c:v>-12.30000114440918</c:v>
                </c:pt>
                <c:pt idx="273">
                  <c:v>-12.20000076293945</c:v>
                </c:pt>
                <c:pt idx="274">
                  <c:v>-12.10000038146973</c:v>
                </c:pt>
                <c:pt idx="275">
                  <c:v>-12.0</c:v>
                </c:pt>
                <c:pt idx="276">
                  <c:v>-11.90000152587891</c:v>
                </c:pt>
                <c:pt idx="277">
                  <c:v>-11.80000114440918</c:v>
                </c:pt>
                <c:pt idx="278">
                  <c:v>-11.70000076293945</c:v>
                </c:pt>
                <c:pt idx="279">
                  <c:v>-11.60000038146973</c:v>
                </c:pt>
                <c:pt idx="280">
                  <c:v>-11.5</c:v>
                </c:pt>
                <c:pt idx="281">
                  <c:v>-11.40000152587891</c:v>
                </c:pt>
                <c:pt idx="282">
                  <c:v>-11.30000114440918</c:v>
                </c:pt>
                <c:pt idx="283">
                  <c:v>-11.20000076293945</c:v>
                </c:pt>
                <c:pt idx="284">
                  <c:v>-11.10000038146973</c:v>
                </c:pt>
                <c:pt idx="285">
                  <c:v>-11.0</c:v>
                </c:pt>
                <c:pt idx="286">
                  <c:v>-10.90000152587891</c:v>
                </c:pt>
                <c:pt idx="287">
                  <c:v>-10.80000114440918</c:v>
                </c:pt>
                <c:pt idx="288">
                  <c:v>-10.70000076293945</c:v>
                </c:pt>
                <c:pt idx="289">
                  <c:v>-10.60000038146973</c:v>
                </c:pt>
                <c:pt idx="290">
                  <c:v>-10.5</c:v>
                </c:pt>
                <c:pt idx="291">
                  <c:v>-10.40000152587891</c:v>
                </c:pt>
                <c:pt idx="292">
                  <c:v>-10.30000114440918</c:v>
                </c:pt>
                <c:pt idx="293">
                  <c:v>-10.20000076293945</c:v>
                </c:pt>
                <c:pt idx="294">
                  <c:v>-10.10000038146973</c:v>
                </c:pt>
                <c:pt idx="295">
                  <c:v>-10.0</c:v>
                </c:pt>
                <c:pt idx="296">
                  <c:v>-9.900001525878906</c:v>
                </c:pt>
                <c:pt idx="297">
                  <c:v>-9.800001144409178</c:v>
                </c:pt>
                <c:pt idx="298">
                  <c:v>-9.700000762939448</c:v>
                </c:pt>
                <c:pt idx="299">
                  <c:v>-9.600000381469725</c:v>
                </c:pt>
                <c:pt idx="300">
                  <c:v>-9.5</c:v>
                </c:pt>
                <c:pt idx="301">
                  <c:v>-9.400001525878906</c:v>
                </c:pt>
                <c:pt idx="302">
                  <c:v>-9.300001144409178</c:v>
                </c:pt>
                <c:pt idx="303">
                  <c:v>-9.200000762939448</c:v>
                </c:pt>
                <c:pt idx="304">
                  <c:v>-9.100000381469725</c:v>
                </c:pt>
                <c:pt idx="305">
                  <c:v>-9.0</c:v>
                </c:pt>
                <c:pt idx="306">
                  <c:v>-8.900001525878906</c:v>
                </c:pt>
                <c:pt idx="307">
                  <c:v>-8.800001144409178</c:v>
                </c:pt>
                <c:pt idx="308">
                  <c:v>-8.700000762939448</c:v>
                </c:pt>
                <c:pt idx="309">
                  <c:v>-8.600000381469725</c:v>
                </c:pt>
                <c:pt idx="310">
                  <c:v>-8.5</c:v>
                </c:pt>
                <c:pt idx="311">
                  <c:v>-8.400001525878906</c:v>
                </c:pt>
                <c:pt idx="312">
                  <c:v>-8.300001144409178</c:v>
                </c:pt>
                <c:pt idx="313">
                  <c:v>-8.200000762939448</c:v>
                </c:pt>
                <c:pt idx="314">
                  <c:v>-8.100000381469725</c:v>
                </c:pt>
                <c:pt idx="315">
                  <c:v>-8.0</c:v>
                </c:pt>
                <c:pt idx="316">
                  <c:v>-7.900001525878906</c:v>
                </c:pt>
                <c:pt idx="317">
                  <c:v>-7.80000114440918</c:v>
                </c:pt>
                <c:pt idx="318">
                  <c:v>-7.70000076293945</c:v>
                </c:pt>
                <c:pt idx="319">
                  <c:v>-7.600002288818358</c:v>
                </c:pt>
                <c:pt idx="320">
                  <c:v>-7.5</c:v>
                </c:pt>
                <c:pt idx="321">
                  <c:v>-7.400001525878906</c:v>
                </c:pt>
                <c:pt idx="322">
                  <c:v>-7.299999237060547</c:v>
                </c:pt>
                <c:pt idx="323">
                  <c:v>-7.20000076293945</c:v>
                </c:pt>
                <c:pt idx="324">
                  <c:v>-7.100002288818358</c:v>
                </c:pt>
                <c:pt idx="325">
                  <c:v>-7.0</c:v>
                </c:pt>
                <c:pt idx="326">
                  <c:v>-6.900001525878906</c:v>
                </c:pt>
                <c:pt idx="327">
                  <c:v>-6.799999237060547</c:v>
                </c:pt>
                <c:pt idx="328">
                  <c:v>-6.70000076293945</c:v>
                </c:pt>
                <c:pt idx="329">
                  <c:v>-6.600002288818358</c:v>
                </c:pt>
                <c:pt idx="330">
                  <c:v>-6.5</c:v>
                </c:pt>
                <c:pt idx="331">
                  <c:v>-6.400001525878906</c:v>
                </c:pt>
                <c:pt idx="332">
                  <c:v>-6.299999237060547</c:v>
                </c:pt>
                <c:pt idx="333">
                  <c:v>-6.20000076293945</c:v>
                </c:pt>
                <c:pt idx="334">
                  <c:v>-6.100002288818358</c:v>
                </c:pt>
                <c:pt idx="335">
                  <c:v>-6.0</c:v>
                </c:pt>
                <c:pt idx="336">
                  <c:v>-5.900001525878906</c:v>
                </c:pt>
                <c:pt idx="337">
                  <c:v>-5.799999237060547</c:v>
                </c:pt>
                <c:pt idx="338">
                  <c:v>-5.70000076293945</c:v>
                </c:pt>
                <c:pt idx="339">
                  <c:v>-5.600002288818358</c:v>
                </c:pt>
                <c:pt idx="340">
                  <c:v>-5.5</c:v>
                </c:pt>
                <c:pt idx="341">
                  <c:v>-5.400001525878906</c:v>
                </c:pt>
                <c:pt idx="342">
                  <c:v>-5.299999237060547</c:v>
                </c:pt>
                <c:pt idx="343">
                  <c:v>-5.20000076293945</c:v>
                </c:pt>
                <c:pt idx="344">
                  <c:v>-5.100002288818358</c:v>
                </c:pt>
                <c:pt idx="345">
                  <c:v>-5.0</c:v>
                </c:pt>
                <c:pt idx="346">
                  <c:v>-4.900001525878906</c:v>
                </c:pt>
                <c:pt idx="347">
                  <c:v>-4.799999237060547</c:v>
                </c:pt>
                <c:pt idx="348">
                  <c:v>-4.70000076293945</c:v>
                </c:pt>
                <c:pt idx="349">
                  <c:v>-4.600002288818358</c:v>
                </c:pt>
                <c:pt idx="350">
                  <c:v>-4.5</c:v>
                </c:pt>
                <c:pt idx="351">
                  <c:v>-4.400001525878906</c:v>
                </c:pt>
                <c:pt idx="352">
                  <c:v>-4.299999237060547</c:v>
                </c:pt>
                <c:pt idx="353">
                  <c:v>-4.20000076293945</c:v>
                </c:pt>
                <c:pt idx="354">
                  <c:v>-4.100002288818358</c:v>
                </c:pt>
                <c:pt idx="355">
                  <c:v>-4.0</c:v>
                </c:pt>
                <c:pt idx="356">
                  <c:v>-3.900001525878907</c:v>
                </c:pt>
                <c:pt idx="357">
                  <c:v>-3.799999237060547</c:v>
                </c:pt>
                <c:pt idx="358">
                  <c:v>-3.700000762939453</c:v>
                </c:pt>
                <c:pt idx="359">
                  <c:v>-3.60000228881836</c:v>
                </c:pt>
                <c:pt idx="360">
                  <c:v>-3.5</c:v>
                </c:pt>
                <c:pt idx="361">
                  <c:v>-3.400001525878907</c:v>
                </c:pt>
                <c:pt idx="362">
                  <c:v>-3.299999237060547</c:v>
                </c:pt>
                <c:pt idx="363">
                  <c:v>-3.200000762939454</c:v>
                </c:pt>
                <c:pt idx="364">
                  <c:v>-3.10000228881836</c:v>
                </c:pt>
                <c:pt idx="365">
                  <c:v>-3.0</c:v>
                </c:pt>
                <c:pt idx="366">
                  <c:v>-2.900001525878907</c:v>
                </c:pt>
                <c:pt idx="367">
                  <c:v>-2.799999237060547</c:v>
                </c:pt>
                <c:pt idx="368">
                  <c:v>-2.700000762939453</c:v>
                </c:pt>
                <c:pt idx="369">
                  <c:v>-2.60000228881836</c:v>
                </c:pt>
                <c:pt idx="370">
                  <c:v>-2.5</c:v>
                </c:pt>
                <c:pt idx="371">
                  <c:v>-2.400001525878907</c:v>
                </c:pt>
                <c:pt idx="372">
                  <c:v>-2.299999237060547</c:v>
                </c:pt>
                <c:pt idx="373">
                  <c:v>-2.200000762939454</c:v>
                </c:pt>
                <c:pt idx="374">
                  <c:v>-2.10000228881836</c:v>
                </c:pt>
                <c:pt idx="375">
                  <c:v>-2.0</c:v>
                </c:pt>
                <c:pt idx="376">
                  <c:v>-1.900001525878906</c:v>
                </c:pt>
                <c:pt idx="377">
                  <c:v>-1.799999237060547</c:v>
                </c:pt>
                <c:pt idx="378">
                  <c:v>-1.700000762939453</c:v>
                </c:pt>
                <c:pt idx="379">
                  <c:v>-1.60000228881836</c:v>
                </c:pt>
                <c:pt idx="380">
                  <c:v>-1.5</c:v>
                </c:pt>
                <c:pt idx="381">
                  <c:v>-1.400001525878906</c:v>
                </c:pt>
                <c:pt idx="382">
                  <c:v>-1.299999237060546</c:v>
                </c:pt>
                <c:pt idx="383">
                  <c:v>-1.200000762939453</c:v>
                </c:pt>
                <c:pt idx="384">
                  <c:v>-1.10000228881836</c:v>
                </c:pt>
                <c:pt idx="385">
                  <c:v>-1.0</c:v>
                </c:pt>
                <c:pt idx="386">
                  <c:v>-0.900001525878906</c:v>
                </c:pt>
                <c:pt idx="387">
                  <c:v>-0.799999237060547</c:v>
                </c:pt>
                <c:pt idx="388">
                  <c:v>-0.700000762939453</c:v>
                </c:pt>
                <c:pt idx="389">
                  <c:v>-0.600002288818359</c:v>
                </c:pt>
                <c:pt idx="390">
                  <c:v>-0.5</c:v>
                </c:pt>
                <c:pt idx="391">
                  <c:v>-0.400001525878906</c:v>
                </c:pt>
                <c:pt idx="392">
                  <c:v>-0.299999237060547</c:v>
                </c:pt>
                <c:pt idx="393">
                  <c:v>-0.200000762939453</c:v>
                </c:pt>
                <c:pt idx="394">
                  <c:v>-0.100002288818359</c:v>
                </c:pt>
                <c:pt idx="395">
                  <c:v>0.0</c:v>
                </c:pt>
                <c:pt idx="396">
                  <c:v>0.0999984741210938</c:v>
                </c:pt>
                <c:pt idx="397">
                  <c:v>0.200000762939453</c:v>
                </c:pt>
                <c:pt idx="398">
                  <c:v>0.299999237060547</c:v>
                </c:pt>
                <c:pt idx="399">
                  <c:v>0.399997711181641</c:v>
                </c:pt>
                <c:pt idx="400">
                  <c:v>0.5</c:v>
                </c:pt>
                <c:pt idx="401">
                  <c:v>0.599998474121094</c:v>
                </c:pt>
                <c:pt idx="402">
                  <c:v>0.700000762939453</c:v>
                </c:pt>
                <c:pt idx="403">
                  <c:v>0.799999237060547</c:v>
                </c:pt>
                <c:pt idx="404">
                  <c:v>0.899997711181641</c:v>
                </c:pt>
                <c:pt idx="405">
                  <c:v>1.0</c:v>
                </c:pt>
                <c:pt idx="406">
                  <c:v>1.099998474121094</c:v>
                </c:pt>
                <c:pt idx="407">
                  <c:v>1.200000762939453</c:v>
                </c:pt>
                <c:pt idx="408">
                  <c:v>1.299999237060546</c:v>
                </c:pt>
                <c:pt idx="409">
                  <c:v>1.399997711181641</c:v>
                </c:pt>
                <c:pt idx="410">
                  <c:v>1.5</c:v>
                </c:pt>
                <c:pt idx="411">
                  <c:v>1.599998474121094</c:v>
                </c:pt>
                <c:pt idx="412">
                  <c:v>1.700000762939453</c:v>
                </c:pt>
                <c:pt idx="413">
                  <c:v>1.799999237060547</c:v>
                </c:pt>
                <c:pt idx="414">
                  <c:v>1.899997711181641</c:v>
                </c:pt>
                <c:pt idx="415">
                  <c:v>2.0</c:v>
                </c:pt>
                <c:pt idx="416">
                  <c:v>2.099998474121094</c:v>
                </c:pt>
                <c:pt idx="417">
                  <c:v>2.200000762939454</c:v>
                </c:pt>
                <c:pt idx="418">
                  <c:v>2.299999237060547</c:v>
                </c:pt>
                <c:pt idx="419">
                  <c:v>2.399997711181641</c:v>
                </c:pt>
                <c:pt idx="420">
                  <c:v>2.5</c:v>
                </c:pt>
                <c:pt idx="421">
                  <c:v>2.599998474121094</c:v>
                </c:pt>
                <c:pt idx="422">
                  <c:v>2.700000762939453</c:v>
                </c:pt>
                <c:pt idx="423">
                  <c:v>2.799999237060547</c:v>
                </c:pt>
                <c:pt idx="424">
                  <c:v>2.899997711181641</c:v>
                </c:pt>
                <c:pt idx="425">
                  <c:v>3.0</c:v>
                </c:pt>
                <c:pt idx="426">
                  <c:v>3.099998474121094</c:v>
                </c:pt>
                <c:pt idx="427">
                  <c:v>3.200000762939454</c:v>
                </c:pt>
                <c:pt idx="428">
                  <c:v>3.299999237060547</c:v>
                </c:pt>
                <c:pt idx="429">
                  <c:v>3.399997711181641</c:v>
                </c:pt>
                <c:pt idx="430">
                  <c:v>3.5</c:v>
                </c:pt>
                <c:pt idx="431">
                  <c:v>3.599998474121094</c:v>
                </c:pt>
                <c:pt idx="432">
                  <c:v>3.700000762939453</c:v>
                </c:pt>
                <c:pt idx="433">
                  <c:v>3.799999237060547</c:v>
                </c:pt>
                <c:pt idx="434">
                  <c:v>3.899997711181641</c:v>
                </c:pt>
                <c:pt idx="435">
                  <c:v>4.0</c:v>
                </c:pt>
                <c:pt idx="436">
                  <c:v>4.099998474121094</c:v>
                </c:pt>
                <c:pt idx="437">
                  <c:v>4.20000076293945</c:v>
                </c:pt>
                <c:pt idx="438">
                  <c:v>4.299999237060547</c:v>
                </c:pt>
                <c:pt idx="439">
                  <c:v>4.399997711181641</c:v>
                </c:pt>
                <c:pt idx="440">
                  <c:v>4.5</c:v>
                </c:pt>
                <c:pt idx="441">
                  <c:v>4.599998474121094</c:v>
                </c:pt>
                <c:pt idx="442">
                  <c:v>4.70000076293945</c:v>
                </c:pt>
                <c:pt idx="443">
                  <c:v>4.799999237060547</c:v>
                </c:pt>
                <c:pt idx="444">
                  <c:v>4.899997711181641</c:v>
                </c:pt>
                <c:pt idx="445">
                  <c:v>5.0</c:v>
                </c:pt>
                <c:pt idx="446">
                  <c:v>5.099998474121094</c:v>
                </c:pt>
                <c:pt idx="447">
                  <c:v>5.20000076293945</c:v>
                </c:pt>
                <c:pt idx="448">
                  <c:v>5.299999237060547</c:v>
                </c:pt>
                <c:pt idx="449">
                  <c:v>5.399997711181641</c:v>
                </c:pt>
                <c:pt idx="450">
                  <c:v>5.5</c:v>
                </c:pt>
                <c:pt idx="451">
                  <c:v>5.599998474121094</c:v>
                </c:pt>
                <c:pt idx="452">
                  <c:v>5.70000076293945</c:v>
                </c:pt>
                <c:pt idx="453">
                  <c:v>5.799999237060547</c:v>
                </c:pt>
                <c:pt idx="454">
                  <c:v>5.899997711181641</c:v>
                </c:pt>
                <c:pt idx="455">
                  <c:v>6.0</c:v>
                </c:pt>
                <c:pt idx="456">
                  <c:v>6.099998474121094</c:v>
                </c:pt>
                <c:pt idx="457">
                  <c:v>6.20000076293945</c:v>
                </c:pt>
                <c:pt idx="458">
                  <c:v>6.299999237060547</c:v>
                </c:pt>
                <c:pt idx="459">
                  <c:v>6.399997711181641</c:v>
                </c:pt>
                <c:pt idx="460">
                  <c:v>6.5</c:v>
                </c:pt>
                <c:pt idx="461">
                  <c:v>6.599998474121094</c:v>
                </c:pt>
                <c:pt idx="462">
                  <c:v>6.70000076293945</c:v>
                </c:pt>
                <c:pt idx="463">
                  <c:v>6.799999237060547</c:v>
                </c:pt>
                <c:pt idx="464">
                  <c:v>6.899997711181641</c:v>
                </c:pt>
                <c:pt idx="465">
                  <c:v>7.0</c:v>
                </c:pt>
                <c:pt idx="466">
                  <c:v>7.099998474121094</c:v>
                </c:pt>
                <c:pt idx="467">
                  <c:v>7.20000076293945</c:v>
                </c:pt>
                <c:pt idx="468">
                  <c:v>7.299999237060547</c:v>
                </c:pt>
                <c:pt idx="469">
                  <c:v>7.399997711181641</c:v>
                </c:pt>
                <c:pt idx="470">
                  <c:v>7.5</c:v>
                </c:pt>
                <c:pt idx="471">
                  <c:v>7.599998474121094</c:v>
                </c:pt>
                <c:pt idx="472">
                  <c:v>7.70000076293945</c:v>
                </c:pt>
                <c:pt idx="473">
                  <c:v>7.799999237060547</c:v>
                </c:pt>
                <c:pt idx="474">
                  <c:v>7.899997711181641</c:v>
                </c:pt>
                <c:pt idx="475">
                  <c:v>8.0</c:v>
                </c:pt>
                <c:pt idx="476">
                  <c:v>8.099998474121093</c:v>
                </c:pt>
                <c:pt idx="477">
                  <c:v>8.200000762939448</c:v>
                </c:pt>
                <c:pt idx="478">
                  <c:v>8.29999923706055</c:v>
                </c:pt>
                <c:pt idx="479">
                  <c:v>8.39999771118164</c:v>
                </c:pt>
                <c:pt idx="480">
                  <c:v>8.5</c:v>
                </c:pt>
                <c:pt idx="481">
                  <c:v>8.599998474121093</c:v>
                </c:pt>
                <c:pt idx="482">
                  <c:v>8.700000762939448</c:v>
                </c:pt>
                <c:pt idx="483">
                  <c:v>8.79999923706055</c:v>
                </c:pt>
                <c:pt idx="484">
                  <c:v>8.89999771118164</c:v>
                </c:pt>
                <c:pt idx="485">
                  <c:v>9.0</c:v>
                </c:pt>
                <c:pt idx="486">
                  <c:v>9.099998474121093</c:v>
                </c:pt>
                <c:pt idx="487">
                  <c:v>9.200000762939448</c:v>
                </c:pt>
                <c:pt idx="488">
                  <c:v>9.29999923706055</c:v>
                </c:pt>
                <c:pt idx="489">
                  <c:v>9.39999771118164</c:v>
                </c:pt>
                <c:pt idx="490">
                  <c:v>9.5</c:v>
                </c:pt>
                <c:pt idx="491">
                  <c:v>9.599998474121093</c:v>
                </c:pt>
                <c:pt idx="492">
                  <c:v>9.700000762939448</c:v>
                </c:pt>
                <c:pt idx="493">
                  <c:v>9.79999923706055</c:v>
                </c:pt>
                <c:pt idx="494">
                  <c:v>9.89999771118164</c:v>
                </c:pt>
                <c:pt idx="495">
                  <c:v>10.0</c:v>
                </c:pt>
                <c:pt idx="496">
                  <c:v>10.0999984741211</c:v>
                </c:pt>
                <c:pt idx="497">
                  <c:v>10.20000076293945</c:v>
                </c:pt>
                <c:pt idx="498">
                  <c:v>10.29999923706055</c:v>
                </c:pt>
                <c:pt idx="499">
                  <c:v>10.39999771118164</c:v>
                </c:pt>
                <c:pt idx="500">
                  <c:v>10.5</c:v>
                </c:pt>
                <c:pt idx="501">
                  <c:v>10.5999984741211</c:v>
                </c:pt>
                <c:pt idx="502">
                  <c:v>10.70000076293945</c:v>
                </c:pt>
                <c:pt idx="503">
                  <c:v>10.79999923706055</c:v>
                </c:pt>
                <c:pt idx="504">
                  <c:v>10.89999771118164</c:v>
                </c:pt>
                <c:pt idx="505">
                  <c:v>11.0</c:v>
                </c:pt>
                <c:pt idx="506">
                  <c:v>11.0999984741211</c:v>
                </c:pt>
                <c:pt idx="507">
                  <c:v>11.20000076293945</c:v>
                </c:pt>
                <c:pt idx="508">
                  <c:v>11.29999923706055</c:v>
                </c:pt>
                <c:pt idx="509">
                  <c:v>11.39999771118164</c:v>
                </c:pt>
                <c:pt idx="510">
                  <c:v>11.5</c:v>
                </c:pt>
                <c:pt idx="511">
                  <c:v>11.5999984741211</c:v>
                </c:pt>
                <c:pt idx="512">
                  <c:v>11.70000076293945</c:v>
                </c:pt>
                <c:pt idx="513">
                  <c:v>11.79999923706055</c:v>
                </c:pt>
                <c:pt idx="514">
                  <c:v>11.89999771118164</c:v>
                </c:pt>
                <c:pt idx="515">
                  <c:v>12.0</c:v>
                </c:pt>
                <c:pt idx="516">
                  <c:v>12.0999984741211</c:v>
                </c:pt>
                <c:pt idx="517">
                  <c:v>12.20000076293945</c:v>
                </c:pt>
                <c:pt idx="518">
                  <c:v>12.29999923706055</c:v>
                </c:pt>
                <c:pt idx="519">
                  <c:v>12.39999771118164</c:v>
                </c:pt>
                <c:pt idx="520">
                  <c:v>12.5</c:v>
                </c:pt>
                <c:pt idx="521">
                  <c:v>12.5999984741211</c:v>
                </c:pt>
                <c:pt idx="522">
                  <c:v>12.70000076293945</c:v>
                </c:pt>
                <c:pt idx="523">
                  <c:v>12.79999923706055</c:v>
                </c:pt>
                <c:pt idx="524">
                  <c:v>12.89999771118164</c:v>
                </c:pt>
                <c:pt idx="525">
                  <c:v>13.0</c:v>
                </c:pt>
                <c:pt idx="526">
                  <c:v>13.0999984741211</c:v>
                </c:pt>
                <c:pt idx="527">
                  <c:v>13.20000076293945</c:v>
                </c:pt>
                <c:pt idx="528">
                  <c:v>13.29999923706055</c:v>
                </c:pt>
                <c:pt idx="529">
                  <c:v>13.39999771118164</c:v>
                </c:pt>
                <c:pt idx="530">
                  <c:v>13.5</c:v>
                </c:pt>
                <c:pt idx="531">
                  <c:v>13.5999984741211</c:v>
                </c:pt>
                <c:pt idx="532">
                  <c:v>13.70000076293945</c:v>
                </c:pt>
                <c:pt idx="533">
                  <c:v>13.79999923706055</c:v>
                </c:pt>
                <c:pt idx="534">
                  <c:v>13.89999771118164</c:v>
                </c:pt>
                <c:pt idx="535">
                  <c:v>14.0</c:v>
                </c:pt>
                <c:pt idx="536">
                  <c:v>14.0999984741211</c:v>
                </c:pt>
                <c:pt idx="537">
                  <c:v>14.20000076293945</c:v>
                </c:pt>
                <c:pt idx="538">
                  <c:v>14.29999923706055</c:v>
                </c:pt>
                <c:pt idx="539">
                  <c:v>14.39999771118164</c:v>
                </c:pt>
                <c:pt idx="540">
                  <c:v>14.5</c:v>
                </c:pt>
                <c:pt idx="541">
                  <c:v>14.5999984741211</c:v>
                </c:pt>
                <c:pt idx="542">
                  <c:v>14.70000076293945</c:v>
                </c:pt>
                <c:pt idx="543">
                  <c:v>14.79999923706055</c:v>
                </c:pt>
                <c:pt idx="544">
                  <c:v>14.89999771118164</c:v>
                </c:pt>
                <c:pt idx="545">
                  <c:v>15.0</c:v>
                </c:pt>
                <c:pt idx="546">
                  <c:v>15.0999984741211</c:v>
                </c:pt>
                <c:pt idx="547">
                  <c:v>15.20000076293945</c:v>
                </c:pt>
                <c:pt idx="548">
                  <c:v>15.29999923706055</c:v>
                </c:pt>
                <c:pt idx="549">
                  <c:v>15.39999771118164</c:v>
                </c:pt>
                <c:pt idx="550">
                  <c:v>15.5</c:v>
                </c:pt>
                <c:pt idx="551">
                  <c:v>15.5999984741211</c:v>
                </c:pt>
                <c:pt idx="552">
                  <c:v>15.70000076293945</c:v>
                </c:pt>
                <c:pt idx="553">
                  <c:v>15.79999923706055</c:v>
                </c:pt>
                <c:pt idx="554">
                  <c:v>15.89999771118164</c:v>
                </c:pt>
                <c:pt idx="555">
                  <c:v>16.0</c:v>
                </c:pt>
                <c:pt idx="556">
                  <c:v>16.09999847412109</c:v>
                </c:pt>
                <c:pt idx="557">
                  <c:v>16.20000076293945</c:v>
                </c:pt>
                <c:pt idx="558">
                  <c:v>16.29999923706054</c:v>
                </c:pt>
                <c:pt idx="559">
                  <c:v>16.39999771118164</c:v>
                </c:pt>
                <c:pt idx="560">
                  <c:v>16.5</c:v>
                </c:pt>
                <c:pt idx="561">
                  <c:v>16.59999847412109</c:v>
                </c:pt>
                <c:pt idx="562">
                  <c:v>16.70000076293945</c:v>
                </c:pt>
                <c:pt idx="563">
                  <c:v>16.79999923706054</c:v>
                </c:pt>
                <c:pt idx="564">
                  <c:v>16.89999771118164</c:v>
                </c:pt>
                <c:pt idx="565">
                  <c:v>17.0</c:v>
                </c:pt>
                <c:pt idx="566">
                  <c:v>17.09999847412109</c:v>
                </c:pt>
                <c:pt idx="567">
                  <c:v>17.20000076293945</c:v>
                </c:pt>
                <c:pt idx="568">
                  <c:v>17.29999923706054</c:v>
                </c:pt>
                <c:pt idx="569">
                  <c:v>17.39999771118164</c:v>
                </c:pt>
                <c:pt idx="570">
                  <c:v>17.5</c:v>
                </c:pt>
                <c:pt idx="571">
                  <c:v>17.59999847412109</c:v>
                </c:pt>
                <c:pt idx="572">
                  <c:v>17.70000076293945</c:v>
                </c:pt>
                <c:pt idx="573">
                  <c:v>17.79999923706054</c:v>
                </c:pt>
                <c:pt idx="574">
                  <c:v>17.89999771118164</c:v>
                </c:pt>
                <c:pt idx="575">
                  <c:v>18.0</c:v>
                </c:pt>
                <c:pt idx="576">
                  <c:v>18.09999847412109</c:v>
                </c:pt>
                <c:pt idx="577">
                  <c:v>18.20000076293945</c:v>
                </c:pt>
                <c:pt idx="578">
                  <c:v>18.29999923706054</c:v>
                </c:pt>
                <c:pt idx="579">
                  <c:v>18.39999771118164</c:v>
                </c:pt>
                <c:pt idx="580">
                  <c:v>18.5</c:v>
                </c:pt>
                <c:pt idx="581">
                  <c:v>18.59999847412109</c:v>
                </c:pt>
                <c:pt idx="582">
                  <c:v>18.70000076293945</c:v>
                </c:pt>
                <c:pt idx="583">
                  <c:v>18.79999923706054</c:v>
                </c:pt>
                <c:pt idx="584">
                  <c:v>18.89999771118164</c:v>
                </c:pt>
                <c:pt idx="585">
                  <c:v>19.0</c:v>
                </c:pt>
                <c:pt idx="586">
                  <c:v>19.09999847412109</c:v>
                </c:pt>
                <c:pt idx="587">
                  <c:v>19.20000076293945</c:v>
                </c:pt>
                <c:pt idx="588">
                  <c:v>19.29999923706054</c:v>
                </c:pt>
                <c:pt idx="589">
                  <c:v>19.39999771118164</c:v>
                </c:pt>
                <c:pt idx="590">
                  <c:v>19.5</c:v>
                </c:pt>
                <c:pt idx="591">
                  <c:v>19.59999847412109</c:v>
                </c:pt>
                <c:pt idx="592">
                  <c:v>19.70000076293945</c:v>
                </c:pt>
                <c:pt idx="593">
                  <c:v>19.79999923706054</c:v>
                </c:pt>
                <c:pt idx="594">
                  <c:v>19.89999771118164</c:v>
                </c:pt>
                <c:pt idx="595">
                  <c:v>20.0</c:v>
                </c:pt>
                <c:pt idx="596">
                  <c:v>20.09999847412109</c:v>
                </c:pt>
                <c:pt idx="597">
                  <c:v>20.20000076293945</c:v>
                </c:pt>
                <c:pt idx="598">
                  <c:v>20.29999923706054</c:v>
                </c:pt>
                <c:pt idx="599">
                  <c:v>20.39999771118164</c:v>
                </c:pt>
                <c:pt idx="600">
                  <c:v>20.5</c:v>
                </c:pt>
                <c:pt idx="601">
                  <c:v>20.59999847412109</c:v>
                </c:pt>
                <c:pt idx="602">
                  <c:v>20.70000076293945</c:v>
                </c:pt>
                <c:pt idx="603">
                  <c:v>20.79999923706054</c:v>
                </c:pt>
                <c:pt idx="604">
                  <c:v>20.89999771118164</c:v>
                </c:pt>
                <c:pt idx="605">
                  <c:v>21.0</c:v>
                </c:pt>
                <c:pt idx="606">
                  <c:v>21.09999847412109</c:v>
                </c:pt>
                <c:pt idx="607">
                  <c:v>21.20000076293945</c:v>
                </c:pt>
                <c:pt idx="608">
                  <c:v>21.29999923706054</c:v>
                </c:pt>
                <c:pt idx="609">
                  <c:v>21.39999771118164</c:v>
                </c:pt>
                <c:pt idx="610">
                  <c:v>21.5</c:v>
                </c:pt>
                <c:pt idx="611">
                  <c:v>21.59999847412109</c:v>
                </c:pt>
                <c:pt idx="612">
                  <c:v>21.70000076293945</c:v>
                </c:pt>
                <c:pt idx="613">
                  <c:v>21.79999923706054</c:v>
                </c:pt>
                <c:pt idx="614">
                  <c:v>21.89999771118164</c:v>
                </c:pt>
                <c:pt idx="615">
                  <c:v>22.0</c:v>
                </c:pt>
                <c:pt idx="616">
                  <c:v>22.09999847412109</c:v>
                </c:pt>
                <c:pt idx="617">
                  <c:v>22.20000076293945</c:v>
                </c:pt>
                <c:pt idx="618">
                  <c:v>22.29999923706054</c:v>
                </c:pt>
                <c:pt idx="619">
                  <c:v>22.39999771118164</c:v>
                </c:pt>
                <c:pt idx="620">
                  <c:v>22.5</c:v>
                </c:pt>
                <c:pt idx="621">
                  <c:v>22.59999847412109</c:v>
                </c:pt>
                <c:pt idx="622">
                  <c:v>22.70000076293945</c:v>
                </c:pt>
                <c:pt idx="623">
                  <c:v>22.79999923706054</c:v>
                </c:pt>
                <c:pt idx="624">
                  <c:v>22.89999771118164</c:v>
                </c:pt>
                <c:pt idx="625">
                  <c:v>23.0</c:v>
                </c:pt>
                <c:pt idx="626">
                  <c:v>23.09999847412109</c:v>
                </c:pt>
                <c:pt idx="627">
                  <c:v>23.20000076293945</c:v>
                </c:pt>
                <c:pt idx="628">
                  <c:v>23.29999923706054</c:v>
                </c:pt>
                <c:pt idx="629">
                  <c:v>23.39999771118164</c:v>
                </c:pt>
                <c:pt idx="630">
                  <c:v>23.5</c:v>
                </c:pt>
                <c:pt idx="631">
                  <c:v>23.59999847412109</c:v>
                </c:pt>
                <c:pt idx="632">
                  <c:v>23.70000076293945</c:v>
                </c:pt>
                <c:pt idx="633">
                  <c:v>23.79999923706054</c:v>
                </c:pt>
                <c:pt idx="634">
                  <c:v>23.89999771118164</c:v>
                </c:pt>
                <c:pt idx="635">
                  <c:v>24.0</c:v>
                </c:pt>
                <c:pt idx="636">
                  <c:v>24.09999847412109</c:v>
                </c:pt>
                <c:pt idx="637">
                  <c:v>24.20000076293945</c:v>
                </c:pt>
                <c:pt idx="638">
                  <c:v>24.29999923706054</c:v>
                </c:pt>
                <c:pt idx="639">
                  <c:v>24.39999771118164</c:v>
                </c:pt>
                <c:pt idx="640">
                  <c:v>24.49999618530273</c:v>
                </c:pt>
                <c:pt idx="641">
                  <c:v>24.60000228881836</c:v>
                </c:pt>
                <c:pt idx="642">
                  <c:v>24.70000076293945</c:v>
                </c:pt>
                <c:pt idx="643">
                  <c:v>24.79999923706054</c:v>
                </c:pt>
                <c:pt idx="644">
                  <c:v>24.89999771118164</c:v>
                </c:pt>
                <c:pt idx="645">
                  <c:v>24.99999618530273</c:v>
                </c:pt>
                <c:pt idx="646">
                  <c:v>25.10000228881836</c:v>
                </c:pt>
                <c:pt idx="647">
                  <c:v>25.20000076293945</c:v>
                </c:pt>
                <c:pt idx="648">
                  <c:v>25.29999923706054</c:v>
                </c:pt>
                <c:pt idx="649">
                  <c:v>25.39999771118164</c:v>
                </c:pt>
                <c:pt idx="650">
                  <c:v>25.49999618530273</c:v>
                </c:pt>
                <c:pt idx="651">
                  <c:v>25.60000228881836</c:v>
                </c:pt>
                <c:pt idx="652">
                  <c:v>25.70000076293945</c:v>
                </c:pt>
                <c:pt idx="653">
                  <c:v>25.79999923706054</c:v>
                </c:pt>
                <c:pt idx="654">
                  <c:v>25.89999771118164</c:v>
                </c:pt>
                <c:pt idx="655">
                  <c:v>25.99999618530273</c:v>
                </c:pt>
                <c:pt idx="656">
                  <c:v>26.10000228881836</c:v>
                </c:pt>
                <c:pt idx="657">
                  <c:v>26.20000076293945</c:v>
                </c:pt>
                <c:pt idx="658">
                  <c:v>26.29999923706054</c:v>
                </c:pt>
                <c:pt idx="659">
                  <c:v>26.39999771118164</c:v>
                </c:pt>
                <c:pt idx="660">
                  <c:v>26.49999618530273</c:v>
                </c:pt>
                <c:pt idx="661">
                  <c:v>26.60000228881836</c:v>
                </c:pt>
                <c:pt idx="662">
                  <c:v>26.70000076293945</c:v>
                </c:pt>
                <c:pt idx="663">
                  <c:v>26.79999923706054</c:v>
                </c:pt>
                <c:pt idx="664">
                  <c:v>26.89999771118164</c:v>
                </c:pt>
                <c:pt idx="665">
                  <c:v>26.99999618530273</c:v>
                </c:pt>
                <c:pt idx="666">
                  <c:v>27.10000228881836</c:v>
                </c:pt>
                <c:pt idx="667">
                  <c:v>27.20000076293945</c:v>
                </c:pt>
                <c:pt idx="668">
                  <c:v>27.29999923706054</c:v>
                </c:pt>
                <c:pt idx="669">
                  <c:v>27.39999771118164</c:v>
                </c:pt>
                <c:pt idx="670">
                  <c:v>27.49999618530273</c:v>
                </c:pt>
                <c:pt idx="671">
                  <c:v>27.60000228881836</c:v>
                </c:pt>
                <c:pt idx="672">
                  <c:v>27.70000076293945</c:v>
                </c:pt>
                <c:pt idx="673">
                  <c:v>27.79999923706054</c:v>
                </c:pt>
                <c:pt idx="674">
                  <c:v>27.89999771118164</c:v>
                </c:pt>
                <c:pt idx="675">
                  <c:v>27.99999618530273</c:v>
                </c:pt>
                <c:pt idx="676">
                  <c:v>28.10000228881836</c:v>
                </c:pt>
                <c:pt idx="677">
                  <c:v>28.20000076293945</c:v>
                </c:pt>
                <c:pt idx="678">
                  <c:v>28.29999923706054</c:v>
                </c:pt>
                <c:pt idx="679">
                  <c:v>28.39999771118164</c:v>
                </c:pt>
                <c:pt idx="680">
                  <c:v>28.49999618530273</c:v>
                </c:pt>
                <c:pt idx="681">
                  <c:v>28.60000228881836</c:v>
                </c:pt>
                <c:pt idx="682">
                  <c:v>28.70000076293945</c:v>
                </c:pt>
                <c:pt idx="683">
                  <c:v>28.79999923706054</c:v>
                </c:pt>
                <c:pt idx="684">
                  <c:v>28.89999771118164</c:v>
                </c:pt>
                <c:pt idx="685">
                  <c:v>28.99999618530273</c:v>
                </c:pt>
                <c:pt idx="686">
                  <c:v>29.10000228881836</c:v>
                </c:pt>
                <c:pt idx="687">
                  <c:v>29.20000076293945</c:v>
                </c:pt>
                <c:pt idx="688">
                  <c:v>29.29999923706054</c:v>
                </c:pt>
                <c:pt idx="689">
                  <c:v>29.39999771118164</c:v>
                </c:pt>
                <c:pt idx="690">
                  <c:v>29.49999618530273</c:v>
                </c:pt>
                <c:pt idx="691">
                  <c:v>29.60000228881836</c:v>
                </c:pt>
                <c:pt idx="692">
                  <c:v>29.70000076293945</c:v>
                </c:pt>
                <c:pt idx="693">
                  <c:v>29.79999923706054</c:v>
                </c:pt>
                <c:pt idx="694">
                  <c:v>29.89999771118164</c:v>
                </c:pt>
                <c:pt idx="695">
                  <c:v>29.99999618530273</c:v>
                </c:pt>
                <c:pt idx="696">
                  <c:v>30.10000228881836</c:v>
                </c:pt>
                <c:pt idx="697">
                  <c:v>30.20000076293945</c:v>
                </c:pt>
                <c:pt idx="698">
                  <c:v>30.29999923706054</c:v>
                </c:pt>
                <c:pt idx="699">
                  <c:v>30.39999771118164</c:v>
                </c:pt>
                <c:pt idx="700">
                  <c:v>30.49999618530273</c:v>
                </c:pt>
                <c:pt idx="701">
                  <c:v>30.60000228881836</c:v>
                </c:pt>
                <c:pt idx="702">
                  <c:v>30.70000076293945</c:v>
                </c:pt>
                <c:pt idx="703">
                  <c:v>30.79999923706054</c:v>
                </c:pt>
                <c:pt idx="704">
                  <c:v>30.89999771118164</c:v>
                </c:pt>
                <c:pt idx="705">
                  <c:v>30.99999618530273</c:v>
                </c:pt>
                <c:pt idx="706">
                  <c:v>31.10000228881836</c:v>
                </c:pt>
                <c:pt idx="707">
                  <c:v>31.20000076293945</c:v>
                </c:pt>
                <c:pt idx="708">
                  <c:v>31.29999923706054</c:v>
                </c:pt>
                <c:pt idx="709">
                  <c:v>31.39999771118164</c:v>
                </c:pt>
                <c:pt idx="710">
                  <c:v>31.49999618530273</c:v>
                </c:pt>
                <c:pt idx="711">
                  <c:v>31.60000228881836</c:v>
                </c:pt>
                <c:pt idx="712">
                  <c:v>31.70000076293945</c:v>
                </c:pt>
                <c:pt idx="713">
                  <c:v>31.79999923706054</c:v>
                </c:pt>
                <c:pt idx="714">
                  <c:v>31.89999771118164</c:v>
                </c:pt>
                <c:pt idx="715">
                  <c:v>31.99999618530273</c:v>
                </c:pt>
                <c:pt idx="716">
                  <c:v>32.10000228881836</c:v>
                </c:pt>
                <c:pt idx="717">
                  <c:v>32.20000076293945</c:v>
                </c:pt>
                <c:pt idx="718">
                  <c:v>32.29999923706055</c:v>
                </c:pt>
                <c:pt idx="719">
                  <c:v>32.39999771118164</c:v>
                </c:pt>
                <c:pt idx="720">
                  <c:v>32.49999618530273</c:v>
                </c:pt>
                <c:pt idx="721">
                  <c:v>32.60000228881836</c:v>
                </c:pt>
                <c:pt idx="722">
                  <c:v>32.70000076293945</c:v>
                </c:pt>
                <c:pt idx="723">
                  <c:v>32.79999923706055</c:v>
                </c:pt>
                <c:pt idx="724">
                  <c:v>32.89999771118164</c:v>
                </c:pt>
                <c:pt idx="725">
                  <c:v>32.99999618530273</c:v>
                </c:pt>
                <c:pt idx="726">
                  <c:v>33.10000228881836</c:v>
                </c:pt>
                <c:pt idx="727">
                  <c:v>33.20000076293945</c:v>
                </c:pt>
                <c:pt idx="728">
                  <c:v>33.29999923706055</c:v>
                </c:pt>
                <c:pt idx="729">
                  <c:v>33.39999771118164</c:v>
                </c:pt>
                <c:pt idx="730">
                  <c:v>33.49999618530273</c:v>
                </c:pt>
                <c:pt idx="731">
                  <c:v>33.60000228881836</c:v>
                </c:pt>
                <c:pt idx="732">
                  <c:v>33.70000076293945</c:v>
                </c:pt>
                <c:pt idx="733">
                  <c:v>33.79999923706055</c:v>
                </c:pt>
                <c:pt idx="734">
                  <c:v>33.89999771118164</c:v>
                </c:pt>
                <c:pt idx="735">
                  <c:v>33.99999618530273</c:v>
                </c:pt>
                <c:pt idx="736">
                  <c:v>34.10000228881836</c:v>
                </c:pt>
                <c:pt idx="737">
                  <c:v>34.20000076293945</c:v>
                </c:pt>
                <c:pt idx="738">
                  <c:v>34.29999923706055</c:v>
                </c:pt>
                <c:pt idx="739">
                  <c:v>34.39999771118164</c:v>
                </c:pt>
                <c:pt idx="740">
                  <c:v>34.49999618530273</c:v>
                </c:pt>
                <c:pt idx="741">
                  <c:v>34.60000228881836</c:v>
                </c:pt>
                <c:pt idx="742">
                  <c:v>34.70000076293945</c:v>
                </c:pt>
                <c:pt idx="743">
                  <c:v>34.79999923706055</c:v>
                </c:pt>
                <c:pt idx="744">
                  <c:v>34.89999771118164</c:v>
                </c:pt>
                <c:pt idx="745">
                  <c:v>34.99999618530273</c:v>
                </c:pt>
                <c:pt idx="746">
                  <c:v>35.10000228881836</c:v>
                </c:pt>
                <c:pt idx="747">
                  <c:v>35.20000076293945</c:v>
                </c:pt>
                <c:pt idx="748">
                  <c:v>35.29999923706055</c:v>
                </c:pt>
                <c:pt idx="749">
                  <c:v>35.39999771118164</c:v>
                </c:pt>
                <c:pt idx="750">
                  <c:v>35.49999618530273</c:v>
                </c:pt>
                <c:pt idx="751">
                  <c:v>35.60000228881836</c:v>
                </c:pt>
                <c:pt idx="752">
                  <c:v>35.70000076293945</c:v>
                </c:pt>
                <c:pt idx="753">
                  <c:v>35.79999923706055</c:v>
                </c:pt>
                <c:pt idx="754">
                  <c:v>35.89999771118164</c:v>
                </c:pt>
                <c:pt idx="755">
                  <c:v>35.99999618530273</c:v>
                </c:pt>
                <c:pt idx="756">
                  <c:v>36.10000228881836</c:v>
                </c:pt>
                <c:pt idx="757">
                  <c:v>36.20000076293945</c:v>
                </c:pt>
                <c:pt idx="758">
                  <c:v>36.29999923706055</c:v>
                </c:pt>
                <c:pt idx="759">
                  <c:v>36.39999771118164</c:v>
                </c:pt>
                <c:pt idx="760">
                  <c:v>36.49999618530273</c:v>
                </c:pt>
                <c:pt idx="761">
                  <c:v>36.60000228881836</c:v>
                </c:pt>
                <c:pt idx="762">
                  <c:v>36.70000076293945</c:v>
                </c:pt>
                <c:pt idx="763">
                  <c:v>36.79999923706055</c:v>
                </c:pt>
                <c:pt idx="764">
                  <c:v>36.89999771118164</c:v>
                </c:pt>
                <c:pt idx="765">
                  <c:v>36.99999618530273</c:v>
                </c:pt>
                <c:pt idx="766">
                  <c:v>37.10000228881836</c:v>
                </c:pt>
                <c:pt idx="767">
                  <c:v>37.20000076293945</c:v>
                </c:pt>
                <c:pt idx="768">
                  <c:v>37.29999923706055</c:v>
                </c:pt>
                <c:pt idx="769">
                  <c:v>37.39999771118164</c:v>
                </c:pt>
                <c:pt idx="770">
                  <c:v>37.49999618530273</c:v>
                </c:pt>
                <c:pt idx="771">
                  <c:v>37.60000228881836</c:v>
                </c:pt>
                <c:pt idx="772">
                  <c:v>37.70000076293945</c:v>
                </c:pt>
                <c:pt idx="773">
                  <c:v>37.79999923706055</c:v>
                </c:pt>
                <c:pt idx="774">
                  <c:v>37.89999771118164</c:v>
                </c:pt>
                <c:pt idx="775">
                  <c:v>37.99999618530273</c:v>
                </c:pt>
                <c:pt idx="776">
                  <c:v>38.10000228881836</c:v>
                </c:pt>
                <c:pt idx="777">
                  <c:v>38.20000076293945</c:v>
                </c:pt>
                <c:pt idx="778">
                  <c:v>38.29999923706055</c:v>
                </c:pt>
                <c:pt idx="779">
                  <c:v>38.39999771118164</c:v>
                </c:pt>
                <c:pt idx="780">
                  <c:v>38.49999618530273</c:v>
                </c:pt>
                <c:pt idx="781">
                  <c:v>38.60000228881836</c:v>
                </c:pt>
                <c:pt idx="782">
                  <c:v>38.70000076293945</c:v>
                </c:pt>
                <c:pt idx="783">
                  <c:v>38.79999923706055</c:v>
                </c:pt>
                <c:pt idx="784">
                  <c:v>38.89999771118164</c:v>
                </c:pt>
                <c:pt idx="785">
                  <c:v>38.99999618530273</c:v>
                </c:pt>
                <c:pt idx="786">
                  <c:v>39.10000228881836</c:v>
                </c:pt>
                <c:pt idx="787">
                  <c:v>39.20000076293945</c:v>
                </c:pt>
                <c:pt idx="788">
                  <c:v>39.29999923706055</c:v>
                </c:pt>
                <c:pt idx="789">
                  <c:v>39.39999771118164</c:v>
                </c:pt>
                <c:pt idx="790">
                  <c:v>39.49999618530273</c:v>
                </c:pt>
                <c:pt idx="791">
                  <c:v>39.60000228881836</c:v>
                </c:pt>
                <c:pt idx="792">
                  <c:v>39.70000076293945</c:v>
                </c:pt>
                <c:pt idx="793">
                  <c:v>39.79999923706055</c:v>
                </c:pt>
                <c:pt idx="794">
                  <c:v>39.89999771118164</c:v>
                </c:pt>
                <c:pt idx="795">
                  <c:v>39.99999618530273</c:v>
                </c:pt>
                <c:pt idx="796">
                  <c:v>40.10000228881836</c:v>
                </c:pt>
                <c:pt idx="797">
                  <c:v>40.20000076293945</c:v>
                </c:pt>
                <c:pt idx="798">
                  <c:v>40.29999923706055</c:v>
                </c:pt>
                <c:pt idx="799">
                  <c:v>40.39999771118164</c:v>
                </c:pt>
                <c:pt idx="800">
                  <c:v>40.49999618530273</c:v>
                </c:pt>
                <c:pt idx="801">
                  <c:v>40.60000228881836</c:v>
                </c:pt>
                <c:pt idx="802">
                  <c:v>40.70000076293945</c:v>
                </c:pt>
                <c:pt idx="803">
                  <c:v>40.79999923706055</c:v>
                </c:pt>
                <c:pt idx="804">
                  <c:v>40.89999771118164</c:v>
                </c:pt>
                <c:pt idx="805">
                  <c:v>40.99999618530273</c:v>
                </c:pt>
                <c:pt idx="806">
                  <c:v>41.10000228881836</c:v>
                </c:pt>
                <c:pt idx="807">
                  <c:v>41.20000076293945</c:v>
                </c:pt>
                <c:pt idx="808">
                  <c:v>41.29999923706055</c:v>
                </c:pt>
                <c:pt idx="809">
                  <c:v>41.39999771118164</c:v>
                </c:pt>
                <c:pt idx="810">
                  <c:v>41.49999618530273</c:v>
                </c:pt>
                <c:pt idx="811">
                  <c:v>41.60000228881836</c:v>
                </c:pt>
                <c:pt idx="812">
                  <c:v>41.70000076293945</c:v>
                </c:pt>
                <c:pt idx="813">
                  <c:v>41.79999923706055</c:v>
                </c:pt>
                <c:pt idx="814">
                  <c:v>41.89999771118164</c:v>
                </c:pt>
                <c:pt idx="815">
                  <c:v>41.99999618530273</c:v>
                </c:pt>
                <c:pt idx="816">
                  <c:v>42.10000228881836</c:v>
                </c:pt>
                <c:pt idx="817">
                  <c:v>42.20000076293945</c:v>
                </c:pt>
                <c:pt idx="818">
                  <c:v>42.29999923706055</c:v>
                </c:pt>
                <c:pt idx="819">
                  <c:v>42.39999771118164</c:v>
                </c:pt>
                <c:pt idx="820">
                  <c:v>42.49999618530273</c:v>
                </c:pt>
                <c:pt idx="821">
                  <c:v>42.60000228881836</c:v>
                </c:pt>
                <c:pt idx="822">
                  <c:v>42.70000076293945</c:v>
                </c:pt>
                <c:pt idx="823">
                  <c:v>42.79999923706055</c:v>
                </c:pt>
                <c:pt idx="824">
                  <c:v>42.89999771118164</c:v>
                </c:pt>
                <c:pt idx="825">
                  <c:v>42.99999618530273</c:v>
                </c:pt>
                <c:pt idx="826">
                  <c:v>43.10000228881836</c:v>
                </c:pt>
                <c:pt idx="827">
                  <c:v>43.20000076293945</c:v>
                </c:pt>
                <c:pt idx="828">
                  <c:v>43.29999923706055</c:v>
                </c:pt>
                <c:pt idx="829">
                  <c:v>43.39999771118164</c:v>
                </c:pt>
                <c:pt idx="830">
                  <c:v>43.49999618530273</c:v>
                </c:pt>
                <c:pt idx="831">
                  <c:v>43.60000228881836</c:v>
                </c:pt>
                <c:pt idx="832">
                  <c:v>43.70000076293945</c:v>
                </c:pt>
                <c:pt idx="833">
                  <c:v>43.79999923706055</c:v>
                </c:pt>
                <c:pt idx="834">
                  <c:v>43.89999771118164</c:v>
                </c:pt>
                <c:pt idx="835">
                  <c:v>43.99999618530273</c:v>
                </c:pt>
                <c:pt idx="836">
                  <c:v>44.10000228881836</c:v>
                </c:pt>
                <c:pt idx="837">
                  <c:v>44.20000076293945</c:v>
                </c:pt>
                <c:pt idx="838">
                  <c:v>44.29999923706055</c:v>
                </c:pt>
                <c:pt idx="839">
                  <c:v>44.39999771118164</c:v>
                </c:pt>
                <c:pt idx="840">
                  <c:v>44.49999618530273</c:v>
                </c:pt>
                <c:pt idx="841">
                  <c:v>44.60000228881836</c:v>
                </c:pt>
                <c:pt idx="842">
                  <c:v>44.70000076293945</c:v>
                </c:pt>
                <c:pt idx="843">
                  <c:v>44.79999923706055</c:v>
                </c:pt>
                <c:pt idx="844">
                  <c:v>44.89999771118164</c:v>
                </c:pt>
                <c:pt idx="845">
                  <c:v>44.99999618530273</c:v>
                </c:pt>
                <c:pt idx="846">
                  <c:v>45.10000228881836</c:v>
                </c:pt>
                <c:pt idx="847">
                  <c:v>45.20000076293945</c:v>
                </c:pt>
                <c:pt idx="848">
                  <c:v>45.29999923706055</c:v>
                </c:pt>
                <c:pt idx="849">
                  <c:v>45.39999771118164</c:v>
                </c:pt>
                <c:pt idx="850">
                  <c:v>45.49999618530273</c:v>
                </c:pt>
                <c:pt idx="851">
                  <c:v>45.60000228881836</c:v>
                </c:pt>
                <c:pt idx="852">
                  <c:v>45.70000076293945</c:v>
                </c:pt>
                <c:pt idx="853">
                  <c:v>45.79999923706055</c:v>
                </c:pt>
                <c:pt idx="854">
                  <c:v>45.89999771118164</c:v>
                </c:pt>
                <c:pt idx="855">
                  <c:v>45.99999618530273</c:v>
                </c:pt>
                <c:pt idx="856">
                  <c:v>46.10000228881836</c:v>
                </c:pt>
                <c:pt idx="857">
                  <c:v>46.20000076293945</c:v>
                </c:pt>
                <c:pt idx="858">
                  <c:v>46.29999923706055</c:v>
                </c:pt>
                <c:pt idx="859">
                  <c:v>46.39999771118164</c:v>
                </c:pt>
                <c:pt idx="860">
                  <c:v>46.49999618530273</c:v>
                </c:pt>
                <c:pt idx="861">
                  <c:v>46.60000228881836</c:v>
                </c:pt>
                <c:pt idx="862">
                  <c:v>46.70000076293945</c:v>
                </c:pt>
                <c:pt idx="863">
                  <c:v>46.79999923706055</c:v>
                </c:pt>
                <c:pt idx="864">
                  <c:v>46.89999771118164</c:v>
                </c:pt>
                <c:pt idx="865">
                  <c:v>46.99999618530273</c:v>
                </c:pt>
                <c:pt idx="866">
                  <c:v>47.10000228881836</c:v>
                </c:pt>
                <c:pt idx="867">
                  <c:v>47.20000076293945</c:v>
                </c:pt>
                <c:pt idx="868">
                  <c:v>47.29999923706055</c:v>
                </c:pt>
                <c:pt idx="869">
                  <c:v>47.39999771118164</c:v>
                </c:pt>
                <c:pt idx="870">
                  <c:v>47.49999618530273</c:v>
                </c:pt>
                <c:pt idx="871">
                  <c:v>47.60000228881836</c:v>
                </c:pt>
                <c:pt idx="872">
                  <c:v>47.70000076293945</c:v>
                </c:pt>
                <c:pt idx="873">
                  <c:v>47.79999923706055</c:v>
                </c:pt>
                <c:pt idx="874">
                  <c:v>47.89999771118164</c:v>
                </c:pt>
                <c:pt idx="875">
                  <c:v>47.99999618530273</c:v>
                </c:pt>
                <c:pt idx="876">
                  <c:v>48.10000228881836</c:v>
                </c:pt>
                <c:pt idx="877">
                  <c:v>48.20000076293945</c:v>
                </c:pt>
                <c:pt idx="878">
                  <c:v>48.29999923706055</c:v>
                </c:pt>
                <c:pt idx="879">
                  <c:v>48.39999771118164</c:v>
                </c:pt>
                <c:pt idx="880">
                  <c:v>48.49999618530273</c:v>
                </c:pt>
                <c:pt idx="881">
                  <c:v>48.60000228881836</c:v>
                </c:pt>
                <c:pt idx="882">
                  <c:v>48.70000076293945</c:v>
                </c:pt>
                <c:pt idx="883">
                  <c:v>48.79999923706055</c:v>
                </c:pt>
                <c:pt idx="884">
                  <c:v>48.89999771118164</c:v>
                </c:pt>
                <c:pt idx="885">
                  <c:v>48.99999618530273</c:v>
                </c:pt>
                <c:pt idx="886">
                  <c:v>49.10000228881836</c:v>
                </c:pt>
                <c:pt idx="887">
                  <c:v>49.20000076293945</c:v>
                </c:pt>
                <c:pt idx="888">
                  <c:v>49.29999923706055</c:v>
                </c:pt>
                <c:pt idx="889">
                  <c:v>49.39999771118164</c:v>
                </c:pt>
                <c:pt idx="890">
                  <c:v>49.49999618530273</c:v>
                </c:pt>
                <c:pt idx="891">
                  <c:v>49.60000228881836</c:v>
                </c:pt>
                <c:pt idx="892">
                  <c:v>49.70000076293945</c:v>
                </c:pt>
                <c:pt idx="893">
                  <c:v>49.79999923706055</c:v>
                </c:pt>
                <c:pt idx="894">
                  <c:v>49.89999771118164</c:v>
                </c:pt>
                <c:pt idx="895">
                  <c:v>49.99999618530273</c:v>
                </c:pt>
                <c:pt idx="896">
                  <c:v>50.10000228881836</c:v>
                </c:pt>
                <c:pt idx="897">
                  <c:v>50.20000076293945</c:v>
                </c:pt>
                <c:pt idx="898">
                  <c:v>50.29999923706055</c:v>
                </c:pt>
                <c:pt idx="899">
                  <c:v>50.39999771118164</c:v>
                </c:pt>
                <c:pt idx="900">
                  <c:v>50.49999618530273</c:v>
                </c:pt>
                <c:pt idx="901">
                  <c:v>50.60000228881836</c:v>
                </c:pt>
                <c:pt idx="902">
                  <c:v>50.70000076293945</c:v>
                </c:pt>
                <c:pt idx="903">
                  <c:v>50.79999923706055</c:v>
                </c:pt>
                <c:pt idx="904">
                  <c:v>50.89999771118164</c:v>
                </c:pt>
                <c:pt idx="905">
                  <c:v>50.99999618530273</c:v>
                </c:pt>
                <c:pt idx="906">
                  <c:v>51.10000228881836</c:v>
                </c:pt>
                <c:pt idx="907">
                  <c:v>51.20000076293945</c:v>
                </c:pt>
                <c:pt idx="908">
                  <c:v>51.29999923706055</c:v>
                </c:pt>
                <c:pt idx="909">
                  <c:v>51.39999771118164</c:v>
                </c:pt>
                <c:pt idx="910">
                  <c:v>51.49999618530273</c:v>
                </c:pt>
                <c:pt idx="911">
                  <c:v>51.60000228881836</c:v>
                </c:pt>
                <c:pt idx="912">
                  <c:v>51.70000076293945</c:v>
                </c:pt>
                <c:pt idx="913">
                  <c:v>51.79999923706055</c:v>
                </c:pt>
                <c:pt idx="914">
                  <c:v>51.89999771118164</c:v>
                </c:pt>
                <c:pt idx="915">
                  <c:v>51.99999618530273</c:v>
                </c:pt>
                <c:pt idx="916">
                  <c:v>52.10000228881836</c:v>
                </c:pt>
                <c:pt idx="917">
                  <c:v>52.20000076293945</c:v>
                </c:pt>
                <c:pt idx="918">
                  <c:v>52.29999923706055</c:v>
                </c:pt>
                <c:pt idx="919">
                  <c:v>52.39999771118164</c:v>
                </c:pt>
                <c:pt idx="920">
                  <c:v>52.49999618530273</c:v>
                </c:pt>
                <c:pt idx="921">
                  <c:v>52.60000228881836</c:v>
                </c:pt>
                <c:pt idx="922">
                  <c:v>52.70000076293945</c:v>
                </c:pt>
                <c:pt idx="923">
                  <c:v>52.79999923706055</c:v>
                </c:pt>
                <c:pt idx="924">
                  <c:v>52.89999771118164</c:v>
                </c:pt>
                <c:pt idx="925">
                  <c:v>52.99999618530273</c:v>
                </c:pt>
                <c:pt idx="926">
                  <c:v>53.10000228881836</c:v>
                </c:pt>
                <c:pt idx="927">
                  <c:v>53.20000076293945</c:v>
                </c:pt>
                <c:pt idx="928">
                  <c:v>53.29999923706055</c:v>
                </c:pt>
                <c:pt idx="929">
                  <c:v>53.39999771118164</c:v>
                </c:pt>
                <c:pt idx="930">
                  <c:v>53.49999618530273</c:v>
                </c:pt>
                <c:pt idx="931">
                  <c:v>53.60000228881836</c:v>
                </c:pt>
                <c:pt idx="932">
                  <c:v>53.70000076293945</c:v>
                </c:pt>
                <c:pt idx="933">
                  <c:v>53.79999923706055</c:v>
                </c:pt>
                <c:pt idx="934">
                  <c:v>53.89999771118164</c:v>
                </c:pt>
                <c:pt idx="935">
                  <c:v>53.99999618530273</c:v>
                </c:pt>
                <c:pt idx="936">
                  <c:v>54.10000228881836</c:v>
                </c:pt>
                <c:pt idx="937">
                  <c:v>54.20000076293945</c:v>
                </c:pt>
                <c:pt idx="938">
                  <c:v>54.29999923706055</c:v>
                </c:pt>
                <c:pt idx="939">
                  <c:v>54.39999771118164</c:v>
                </c:pt>
                <c:pt idx="940">
                  <c:v>54.49999618530273</c:v>
                </c:pt>
                <c:pt idx="941">
                  <c:v>54.60000228881836</c:v>
                </c:pt>
                <c:pt idx="942">
                  <c:v>54.70000076293945</c:v>
                </c:pt>
                <c:pt idx="943">
                  <c:v>54.79999923706055</c:v>
                </c:pt>
                <c:pt idx="944">
                  <c:v>54.89999771118164</c:v>
                </c:pt>
                <c:pt idx="945">
                  <c:v>54.99999618530273</c:v>
                </c:pt>
                <c:pt idx="946">
                  <c:v>55.10000228881836</c:v>
                </c:pt>
                <c:pt idx="947">
                  <c:v>55.20000076293945</c:v>
                </c:pt>
                <c:pt idx="948">
                  <c:v>55.29999923706055</c:v>
                </c:pt>
                <c:pt idx="949">
                  <c:v>55.39999771118164</c:v>
                </c:pt>
                <c:pt idx="950">
                  <c:v>55.49999618530273</c:v>
                </c:pt>
                <c:pt idx="951">
                  <c:v>55.60000228881836</c:v>
                </c:pt>
                <c:pt idx="952">
                  <c:v>55.70000076293945</c:v>
                </c:pt>
                <c:pt idx="953">
                  <c:v>55.79999923706055</c:v>
                </c:pt>
                <c:pt idx="954">
                  <c:v>55.89999771118164</c:v>
                </c:pt>
                <c:pt idx="955">
                  <c:v>55.99999618530273</c:v>
                </c:pt>
                <c:pt idx="956">
                  <c:v>56.10000228881836</c:v>
                </c:pt>
                <c:pt idx="957">
                  <c:v>56.20000076293945</c:v>
                </c:pt>
                <c:pt idx="958">
                  <c:v>56.29999923706055</c:v>
                </c:pt>
                <c:pt idx="959">
                  <c:v>56.39999771118164</c:v>
                </c:pt>
                <c:pt idx="960">
                  <c:v>56.49999618530273</c:v>
                </c:pt>
                <c:pt idx="961">
                  <c:v>56.60000228881836</c:v>
                </c:pt>
                <c:pt idx="962">
                  <c:v>56.70000076293945</c:v>
                </c:pt>
                <c:pt idx="963">
                  <c:v>56.79999923706055</c:v>
                </c:pt>
                <c:pt idx="964">
                  <c:v>56.89999771118164</c:v>
                </c:pt>
                <c:pt idx="965">
                  <c:v>56.99999618530273</c:v>
                </c:pt>
                <c:pt idx="966">
                  <c:v>57.10000228881836</c:v>
                </c:pt>
                <c:pt idx="967">
                  <c:v>57.20000076293945</c:v>
                </c:pt>
                <c:pt idx="968">
                  <c:v>57.29999923706055</c:v>
                </c:pt>
                <c:pt idx="969">
                  <c:v>57.39999771118164</c:v>
                </c:pt>
                <c:pt idx="970">
                  <c:v>57.49999618530273</c:v>
                </c:pt>
                <c:pt idx="971">
                  <c:v>57.60000228881836</c:v>
                </c:pt>
                <c:pt idx="972">
                  <c:v>57.70000076293945</c:v>
                </c:pt>
                <c:pt idx="973">
                  <c:v>57.79999923706055</c:v>
                </c:pt>
                <c:pt idx="974">
                  <c:v>57.89999771118164</c:v>
                </c:pt>
                <c:pt idx="975">
                  <c:v>57.99999618530273</c:v>
                </c:pt>
                <c:pt idx="976">
                  <c:v>58.10000228881836</c:v>
                </c:pt>
                <c:pt idx="977">
                  <c:v>58.20000076293945</c:v>
                </c:pt>
                <c:pt idx="978">
                  <c:v>58.29999923706055</c:v>
                </c:pt>
                <c:pt idx="979">
                  <c:v>58.39999771118164</c:v>
                </c:pt>
                <c:pt idx="980">
                  <c:v>58.49999618530273</c:v>
                </c:pt>
                <c:pt idx="981">
                  <c:v>58.60000228881836</c:v>
                </c:pt>
                <c:pt idx="982">
                  <c:v>58.70000076293945</c:v>
                </c:pt>
                <c:pt idx="983">
                  <c:v>58.79999923706055</c:v>
                </c:pt>
                <c:pt idx="984">
                  <c:v>58.89999771118164</c:v>
                </c:pt>
                <c:pt idx="985">
                  <c:v>58.99999618530273</c:v>
                </c:pt>
                <c:pt idx="986">
                  <c:v>59.10000228881836</c:v>
                </c:pt>
                <c:pt idx="987">
                  <c:v>59.20000076293945</c:v>
                </c:pt>
                <c:pt idx="988">
                  <c:v>59.29999923706055</c:v>
                </c:pt>
                <c:pt idx="989">
                  <c:v>59.39999771118164</c:v>
                </c:pt>
                <c:pt idx="990">
                  <c:v>59.49999618530273</c:v>
                </c:pt>
                <c:pt idx="991">
                  <c:v>59.60000228881836</c:v>
                </c:pt>
                <c:pt idx="992">
                  <c:v>59.70000076293945</c:v>
                </c:pt>
                <c:pt idx="993">
                  <c:v>59.79999923706055</c:v>
                </c:pt>
                <c:pt idx="994">
                  <c:v>59.89999771118164</c:v>
                </c:pt>
                <c:pt idx="995">
                  <c:v>59.99999618530273</c:v>
                </c:pt>
                <c:pt idx="996">
                  <c:v>60.10000228881836</c:v>
                </c:pt>
                <c:pt idx="997">
                  <c:v>60.20000076293945</c:v>
                </c:pt>
                <c:pt idx="998">
                  <c:v>60.29999923706055</c:v>
                </c:pt>
                <c:pt idx="999">
                  <c:v>60.39999771118164</c:v>
                </c:pt>
                <c:pt idx="1000">
                  <c:v>60.49999618530273</c:v>
                </c:pt>
                <c:pt idx="1001">
                  <c:v>60.60000228881836</c:v>
                </c:pt>
                <c:pt idx="1002">
                  <c:v>60.70000076293945</c:v>
                </c:pt>
                <c:pt idx="1003">
                  <c:v>60.79999923706055</c:v>
                </c:pt>
                <c:pt idx="1004">
                  <c:v>60.89999771118164</c:v>
                </c:pt>
                <c:pt idx="1005">
                  <c:v>60.99999618530273</c:v>
                </c:pt>
                <c:pt idx="1006">
                  <c:v>61.10000228881836</c:v>
                </c:pt>
                <c:pt idx="1007">
                  <c:v>61.20000076293945</c:v>
                </c:pt>
                <c:pt idx="1008">
                  <c:v>61.29999923706055</c:v>
                </c:pt>
                <c:pt idx="1009">
                  <c:v>61.39999771118164</c:v>
                </c:pt>
                <c:pt idx="1010">
                  <c:v>61.49999618530273</c:v>
                </c:pt>
                <c:pt idx="1011">
                  <c:v>61.60000228881836</c:v>
                </c:pt>
                <c:pt idx="1012">
                  <c:v>61.70000076293945</c:v>
                </c:pt>
                <c:pt idx="1013">
                  <c:v>61.79999923706055</c:v>
                </c:pt>
                <c:pt idx="1014">
                  <c:v>61.89999771118164</c:v>
                </c:pt>
                <c:pt idx="1015">
                  <c:v>61.99999618530273</c:v>
                </c:pt>
                <c:pt idx="1016">
                  <c:v>62.10000228881836</c:v>
                </c:pt>
                <c:pt idx="1017">
                  <c:v>62.20000076293945</c:v>
                </c:pt>
                <c:pt idx="1018">
                  <c:v>62.29999923706055</c:v>
                </c:pt>
                <c:pt idx="1019">
                  <c:v>62.39999771118164</c:v>
                </c:pt>
                <c:pt idx="1020">
                  <c:v>62.49999618530273</c:v>
                </c:pt>
                <c:pt idx="1021">
                  <c:v>62.60000228881836</c:v>
                </c:pt>
                <c:pt idx="1022">
                  <c:v>62.70000076293945</c:v>
                </c:pt>
                <c:pt idx="1023">
                  <c:v>62.79999923706055</c:v>
                </c:pt>
                <c:pt idx="1024">
                  <c:v>62.89999771118164</c:v>
                </c:pt>
                <c:pt idx="1025">
                  <c:v>62.99999618530273</c:v>
                </c:pt>
                <c:pt idx="1026">
                  <c:v>63.10000228881836</c:v>
                </c:pt>
                <c:pt idx="1027">
                  <c:v>63.20000076293945</c:v>
                </c:pt>
                <c:pt idx="1028">
                  <c:v>63.29999923706055</c:v>
                </c:pt>
                <c:pt idx="1029">
                  <c:v>63.39999771118164</c:v>
                </c:pt>
                <c:pt idx="1030">
                  <c:v>63.49999618530273</c:v>
                </c:pt>
                <c:pt idx="1031">
                  <c:v>63.60000228881836</c:v>
                </c:pt>
                <c:pt idx="1032">
                  <c:v>63.70000076293945</c:v>
                </c:pt>
                <c:pt idx="1033">
                  <c:v>63.79999923706055</c:v>
                </c:pt>
                <c:pt idx="1034">
                  <c:v>63.89999771118164</c:v>
                </c:pt>
                <c:pt idx="1035">
                  <c:v>63.99999618530273</c:v>
                </c:pt>
                <c:pt idx="1036">
                  <c:v>64.10000610351557</c:v>
                </c:pt>
                <c:pt idx="1037">
                  <c:v>64.1999969482422</c:v>
                </c:pt>
                <c:pt idx="1038">
                  <c:v>64.30000305175781</c:v>
                </c:pt>
                <c:pt idx="1039">
                  <c:v>64.3999938964843</c:v>
                </c:pt>
                <c:pt idx="1040">
                  <c:v>64.5</c:v>
                </c:pt>
                <c:pt idx="1041">
                  <c:v>64.60000610351557</c:v>
                </c:pt>
                <c:pt idx="1042">
                  <c:v>64.6999969482422</c:v>
                </c:pt>
                <c:pt idx="1043">
                  <c:v>64.80000305175781</c:v>
                </c:pt>
                <c:pt idx="1044">
                  <c:v>64.8999938964843</c:v>
                </c:pt>
                <c:pt idx="1045">
                  <c:v>65.0</c:v>
                </c:pt>
                <c:pt idx="1046">
                  <c:v>65.10000610351557</c:v>
                </c:pt>
                <c:pt idx="1047">
                  <c:v>65.1999969482422</c:v>
                </c:pt>
                <c:pt idx="1048">
                  <c:v>65.30000305175781</c:v>
                </c:pt>
                <c:pt idx="1049">
                  <c:v>65.3999938964843</c:v>
                </c:pt>
                <c:pt idx="1050">
                  <c:v>65.5</c:v>
                </c:pt>
                <c:pt idx="1051">
                  <c:v>65.60000610351557</c:v>
                </c:pt>
                <c:pt idx="1052">
                  <c:v>65.6999969482422</c:v>
                </c:pt>
                <c:pt idx="1053">
                  <c:v>65.80000305175781</c:v>
                </c:pt>
                <c:pt idx="1054">
                  <c:v>65.8999938964843</c:v>
                </c:pt>
                <c:pt idx="1055">
                  <c:v>66.0</c:v>
                </c:pt>
                <c:pt idx="1056">
                  <c:v>66.10000610351557</c:v>
                </c:pt>
                <c:pt idx="1057">
                  <c:v>66.1999969482422</c:v>
                </c:pt>
                <c:pt idx="1058">
                  <c:v>66.30000305175781</c:v>
                </c:pt>
                <c:pt idx="1059">
                  <c:v>66.3999938964843</c:v>
                </c:pt>
                <c:pt idx="1060">
                  <c:v>66.5</c:v>
                </c:pt>
                <c:pt idx="1061">
                  <c:v>66.60000610351557</c:v>
                </c:pt>
                <c:pt idx="1062">
                  <c:v>66.6999969482422</c:v>
                </c:pt>
                <c:pt idx="1063">
                  <c:v>66.80000305175781</c:v>
                </c:pt>
                <c:pt idx="1064">
                  <c:v>66.8999938964843</c:v>
                </c:pt>
                <c:pt idx="1065">
                  <c:v>67.0</c:v>
                </c:pt>
                <c:pt idx="1066">
                  <c:v>67.10000610351557</c:v>
                </c:pt>
                <c:pt idx="1067">
                  <c:v>67.1999969482422</c:v>
                </c:pt>
                <c:pt idx="1068">
                  <c:v>67.30000305175781</c:v>
                </c:pt>
                <c:pt idx="1069">
                  <c:v>67.3999938964843</c:v>
                </c:pt>
                <c:pt idx="1070">
                  <c:v>67.5</c:v>
                </c:pt>
                <c:pt idx="1071">
                  <c:v>67.60000610351557</c:v>
                </c:pt>
                <c:pt idx="1072">
                  <c:v>67.6999969482422</c:v>
                </c:pt>
                <c:pt idx="1073">
                  <c:v>67.80000305175781</c:v>
                </c:pt>
                <c:pt idx="1074">
                  <c:v>67.8999938964843</c:v>
                </c:pt>
                <c:pt idx="1075">
                  <c:v>68.0</c:v>
                </c:pt>
                <c:pt idx="1076">
                  <c:v>68.10000610351557</c:v>
                </c:pt>
                <c:pt idx="1077">
                  <c:v>68.1999969482422</c:v>
                </c:pt>
                <c:pt idx="1078">
                  <c:v>68.30000305175781</c:v>
                </c:pt>
                <c:pt idx="1079">
                  <c:v>68.3999938964843</c:v>
                </c:pt>
                <c:pt idx="1080">
                  <c:v>68.5</c:v>
                </c:pt>
                <c:pt idx="1081">
                  <c:v>68.60000610351557</c:v>
                </c:pt>
                <c:pt idx="1082">
                  <c:v>68.6999969482422</c:v>
                </c:pt>
                <c:pt idx="1083">
                  <c:v>68.80000305175781</c:v>
                </c:pt>
                <c:pt idx="1084">
                  <c:v>68.8999938964843</c:v>
                </c:pt>
                <c:pt idx="1085">
                  <c:v>69.0</c:v>
                </c:pt>
                <c:pt idx="1086">
                  <c:v>69.10000610351557</c:v>
                </c:pt>
                <c:pt idx="1087">
                  <c:v>69.1999969482422</c:v>
                </c:pt>
                <c:pt idx="1088">
                  <c:v>69.30000305175781</c:v>
                </c:pt>
                <c:pt idx="1089">
                  <c:v>69.3999938964843</c:v>
                </c:pt>
                <c:pt idx="1090">
                  <c:v>69.5</c:v>
                </c:pt>
                <c:pt idx="1091">
                  <c:v>69.60000610351557</c:v>
                </c:pt>
                <c:pt idx="1092">
                  <c:v>69.6999969482422</c:v>
                </c:pt>
                <c:pt idx="1093">
                  <c:v>69.80000305175781</c:v>
                </c:pt>
                <c:pt idx="1094">
                  <c:v>69.8999938964843</c:v>
                </c:pt>
                <c:pt idx="1095">
                  <c:v>70.0</c:v>
                </c:pt>
                <c:pt idx="1096">
                  <c:v>70.10000610351557</c:v>
                </c:pt>
                <c:pt idx="1097">
                  <c:v>70.1999969482422</c:v>
                </c:pt>
                <c:pt idx="1098">
                  <c:v>70.30000305175781</c:v>
                </c:pt>
                <c:pt idx="1099">
                  <c:v>70.3999938964843</c:v>
                </c:pt>
                <c:pt idx="1100">
                  <c:v>70.5</c:v>
                </c:pt>
                <c:pt idx="1101">
                  <c:v>70.60000610351557</c:v>
                </c:pt>
                <c:pt idx="1102">
                  <c:v>70.6999969482422</c:v>
                </c:pt>
                <c:pt idx="1103">
                  <c:v>70.80000305175781</c:v>
                </c:pt>
                <c:pt idx="1104">
                  <c:v>70.8999938964843</c:v>
                </c:pt>
                <c:pt idx="1105">
                  <c:v>71.0</c:v>
                </c:pt>
                <c:pt idx="1106">
                  <c:v>71.10000610351557</c:v>
                </c:pt>
                <c:pt idx="1107">
                  <c:v>71.1999969482422</c:v>
                </c:pt>
                <c:pt idx="1108">
                  <c:v>71.30000305175781</c:v>
                </c:pt>
                <c:pt idx="1109">
                  <c:v>71.3999938964843</c:v>
                </c:pt>
                <c:pt idx="1110">
                  <c:v>71.5</c:v>
                </c:pt>
                <c:pt idx="1111">
                  <c:v>71.60000610351557</c:v>
                </c:pt>
                <c:pt idx="1112">
                  <c:v>71.6999969482422</c:v>
                </c:pt>
                <c:pt idx="1113">
                  <c:v>71.80000305175781</c:v>
                </c:pt>
                <c:pt idx="1114">
                  <c:v>71.8999938964843</c:v>
                </c:pt>
                <c:pt idx="1115">
                  <c:v>72.0</c:v>
                </c:pt>
                <c:pt idx="1116">
                  <c:v>72.10000610351557</c:v>
                </c:pt>
                <c:pt idx="1117">
                  <c:v>72.1999969482422</c:v>
                </c:pt>
                <c:pt idx="1118">
                  <c:v>72.30000305175781</c:v>
                </c:pt>
                <c:pt idx="1119">
                  <c:v>72.3999938964843</c:v>
                </c:pt>
                <c:pt idx="1120">
                  <c:v>72.5</c:v>
                </c:pt>
                <c:pt idx="1121">
                  <c:v>72.60000610351557</c:v>
                </c:pt>
                <c:pt idx="1122">
                  <c:v>72.6999969482422</c:v>
                </c:pt>
                <c:pt idx="1123">
                  <c:v>72.80000305175781</c:v>
                </c:pt>
                <c:pt idx="1124">
                  <c:v>72.8999938964843</c:v>
                </c:pt>
                <c:pt idx="1125">
                  <c:v>73.0</c:v>
                </c:pt>
                <c:pt idx="1126">
                  <c:v>73.10000610351557</c:v>
                </c:pt>
                <c:pt idx="1127">
                  <c:v>73.1999969482422</c:v>
                </c:pt>
                <c:pt idx="1128">
                  <c:v>73.30000305175781</c:v>
                </c:pt>
                <c:pt idx="1129">
                  <c:v>73.3999938964843</c:v>
                </c:pt>
                <c:pt idx="1130">
                  <c:v>73.5</c:v>
                </c:pt>
                <c:pt idx="1131">
                  <c:v>73.60000610351557</c:v>
                </c:pt>
                <c:pt idx="1132">
                  <c:v>73.6999969482422</c:v>
                </c:pt>
                <c:pt idx="1133">
                  <c:v>73.80000305175781</c:v>
                </c:pt>
                <c:pt idx="1134">
                  <c:v>73.8999938964843</c:v>
                </c:pt>
                <c:pt idx="1135">
                  <c:v>74.0</c:v>
                </c:pt>
                <c:pt idx="1136">
                  <c:v>74.10000610351557</c:v>
                </c:pt>
                <c:pt idx="1137">
                  <c:v>74.1999969482422</c:v>
                </c:pt>
                <c:pt idx="1138">
                  <c:v>74.30000305175781</c:v>
                </c:pt>
                <c:pt idx="1139">
                  <c:v>74.3999938964843</c:v>
                </c:pt>
                <c:pt idx="1140">
                  <c:v>74.5</c:v>
                </c:pt>
                <c:pt idx="1141">
                  <c:v>74.60000610351557</c:v>
                </c:pt>
                <c:pt idx="1142">
                  <c:v>74.6999969482422</c:v>
                </c:pt>
                <c:pt idx="1143">
                  <c:v>74.80000305175781</c:v>
                </c:pt>
                <c:pt idx="1144">
                  <c:v>74.8999938964843</c:v>
                </c:pt>
                <c:pt idx="1145">
                  <c:v>75.0</c:v>
                </c:pt>
                <c:pt idx="1146">
                  <c:v>75.10000610351557</c:v>
                </c:pt>
                <c:pt idx="1147">
                  <c:v>75.1999969482422</c:v>
                </c:pt>
                <c:pt idx="1148">
                  <c:v>75.30000305175781</c:v>
                </c:pt>
                <c:pt idx="1149">
                  <c:v>75.3999938964843</c:v>
                </c:pt>
                <c:pt idx="1150">
                  <c:v>75.5</c:v>
                </c:pt>
                <c:pt idx="1151">
                  <c:v>75.60000610351557</c:v>
                </c:pt>
                <c:pt idx="1152">
                  <c:v>75.6999969482422</c:v>
                </c:pt>
                <c:pt idx="1153">
                  <c:v>75.80000305175781</c:v>
                </c:pt>
                <c:pt idx="1154">
                  <c:v>75.8999938964843</c:v>
                </c:pt>
                <c:pt idx="1155">
                  <c:v>76.0</c:v>
                </c:pt>
                <c:pt idx="1156">
                  <c:v>76.10000610351557</c:v>
                </c:pt>
                <c:pt idx="1157">
                  <c:v>76.1999969482422</c:v>
                </c:pt>
                <c:pt idx="1158">
                  <c:v>76.30000305175781</c:v>
                </c:pt>
                <c:pt idx="1159">
                  <c:v>76.3999938964843</c:v>
                </c:pt>
                <c:pt idx="1160">
                  <c:v>76.5</c:v>
                </c:pt>
                <c:pt idx="1161">
                  <c:v>76.60000610351557</c:v>
                </c:pt>
                <c:pt idx="1162">
                  <c:v>76.6999969482422</c:v>
                </c:pt>
                <c:pt idx="1163">
                  <c:v>76.80000305175781</c:v>
                </c:pt>
                <c:pt idx="1164">
                  <c:v>76.8999938964843</c:v>
                </c:pt>
                <c:pt idx="1165">
                  <c:v>77.0</c:v>
                </c:pt>
                <c:pt idx="1166">
                  <c:v>77.10000610351557</c:v>
                </c:pt>
                <c:pt idx="1167">
                  <c:v>77.1999969482422</c:v>
                </c:pt>
                <c:pt idx="1168">
                  <c:v>77.30000305175781</c:v>
                </c:pt>
                <c:pt idx="1169">
                  <c:v>77.3999938964843</c:v>
                </c:pt>
                <c:pt idx="1170">
                  <c:v>77.5</c:v>
                </c:pt>
                <c:pt idx="1171">
                  <c:v>77.60000610351557</c:v>
                </c:pt>
                <c:pt idx="1172">
                  <c:v>77.6999969482422</c:v>
                </c:pt>
                <c:pt idx="1173">
                  <c:v>77.80000305175781</c:v>
                </c:pt>
                <c:pt idx="1174">
                  <c:v>77.8999938964843</c:v>
                </c:pt>
                <c:pt idx="1175">
                  <c:v>78.0</c:v>
                </c:pt>
                <c:pt idx="1176">
                  <c:v>78.10000610351557</c:v>
                </c:pt>
                <c:pt idx="1177">
                  <c:v>78.1999969482422</c:v>
                </c:pt>
                <c:pt idx="1178">
                  <c:v>78.30000305175781</c:v>
                </c:pt>
                <c:pt idx="1179">
                  <c:v>78.3999938964843</c:v>
                </c:pt>
                <c:pt idx="1180">
                  <c:v>78.5</c:v>
                </c:pt>
                <c:pt idx="1181">
                  <c:v>78.60000610351557</c:v>
                </c:pt>
                <c:pt idx="1182">
                  <c:v>78.6999969482422</c:v>
                </c:pt>
                <c:pt idx="1183">
                  <c:v>78.80000305175781</c:v>
                </c:pt>
                <c:pt idx="1184">
                  <c:v>78.8999938964843</c:v>
                </c:pt>
                <c:pt idx="1185">
                  <c:v>79.0</c:v>
                </c:pt>
                <c:pt idx="1186">
                  <c:v>79.10000610351557</c:v>
                </c:pt>
                <c:pt idx="1187">
                  <c:v>79.1999969482422</c:v>
                </c:pt>
                <c:pt idx="1188">
                  <c:v>79.30000305175781</c:v>
                </c:pt>
                <c:pt idx="1189">
                  <c:v>79.3999938964843</c:v>
                </c:pt>
                <c:pt idx="1190">
                  <c:v>79.5</c:v>
                </c:pt>
                <c:pt idx="1191">
                  <c:v>79.60000610351557</c:v>
                </c:pt>
                <c:pt idx="1192">
                  <c:v>79.6999969482422</c:v>
                </c:pt>
                <c:pt idx="1193">
                  <c:v>79.80000305175781</c:v>
                </c:pt>
                <c:pt idx="1194">
                  <c:v>79.8999938964843</c:v>
                </c:pt>
                <c:pt idx="1195">
                  <c:v>80.0</c:v>
                </c:pt>
                <c:pt idx="1196">
                  <c:v>80.10000610351557</c:v>
                </c:pt>
                <c:pt idx="1197">
                  <c:v>80.1999969482422</c:v>
                </c:pt>
                <c:pt idx="1198">
                  <c:v>80.30000305175781</c:v>
                </c:pt>
                <c:pt idx="1199">
                  <c:v>80.3999938964843</c:v>
                </c:pt>
                <c:pt idx="1200">
                  <c:v>80.5</c:v>
                </c:pt>
                <c:pt idx="1201">
                  <c:v>80.60000610351557</c:v>
                </c:pt>
                <c:pt idx="1202">
                  <c:v>80.6999969482422</c:v>
                </c:pt>
                <c:pt idx="1203">
                  <c:v>80.80000305175781</c:v>
                </c:pt>
                <c:pt idx="1204">
                  <c:v>80.8999938964843</c:v>
                </c:pt>
                <c:pt idx="1205">
                  <c:v>81.0</c:v>
                </c:pt>
                <c:pt idx="1206">
                  <c:v>81.10000610351557</c:v>
                </c:pt>
                <c:pt idx="1207">
                  <c:v>81.1999969482422</c:v>
                </c:pt>
                <c:pt idx="1208">
                  <c:v>81.30000305175781</c:v>
                </c:pt>
                <c:pt idx="1209">
                  <c:v>81.3999938964843</c:v>
                </c:pt>
                <c:pt idx="1210">
                  <c:v>81.5</c:v>
                </c:pt>
                <c:pt idx="1211">
                  <c:v>81.60000610351557</c:v>
                </c:pt>
                <c:pt idx="1212">
                  <c:v>81.6999969482422</c:v>
                </c:pt>
                <c:pt idx="1213">
                  <c:v>81.80000305175781</c:v>
                </c:pt>
                <c:pt idx="1214">
                  <c:v>81.8999938964843</c:v>
                </c:pt>
                <c:pt idx="1215">
                  <c:v>82.0</c:v>
                </c:pt>
                <c:pt idx="1216">
                  <c:v>82.10000610351557</c:v>
                </c:pt>
                <c:pt idx="1217">
                  <c:v>82.1999969482422</c:v>
                </c:pt>
                <c:pt idx="1218">
                  <c:v>82.30000305175781</c:v>
                </c:pt>
                <c:pt idx="1219">
                  <c:v>82.3999938964843</c:v>
                </c:pt>
                <c:pt idx="1220">
                  <c:v>82.5</c:v>
                </c:pt>
                <c:pt idx="1221">
                  <c:v>82.60000610351557</c:v>
                </c:pt>
                <c:pt idx="1222">
                  <c:v>82.6999969482422</c:v>
                </c:pt>
                <c:pt idx="1223">
                  <c:v>82.80000305175781</c:v>
                </c:pt>
                <c:pt idx="1224">
                  <c:v>82.8999938964843</c:v>
                </c:pt>
                <c:pt idx="1225">
                  <c:v>83.0</c:v>
                </c:pt>
                <c:pt idx="1226">
                  <c:v>83.10000610351557</c:v>
                </c:pt>
                <c:pt idx="1227">
                  <c:v>83.1999969482422</c:v>
                </c:pt>
                <c:pt idx="1228">
                  <c:v>83.30000305175781</c:v>
                </c:pt>
                <c:pt idx="1229">
                  <c:v>83.3999938964843</c:v>
                </c:pt>
                <c:pt idx="1230">
                  <c:v>83.5</c:v>
                </c:pt>
                <c:pt idx="1231">
                  <c:v>83.60000610351557</c:v>
                </c:pt>
                <c:pt idx="1232">
                  <c:v>83.6999969482422</c:v>
                </c:pt>
                <c:pt idx="1233">
                  <c:v>83.80000305175781</c:v>
                </c:pt>
                <c:pt idx="1234">
                  <c:v>83.8999938964843</c:v>
                </c:pt>
                <c:pt idx="1235">
                  <c:v>84.0</c:v>
                </c:pt>
                <c:pt idx="1236">
                  <c:v>84.10000610351557</c:v>
                </c:pt>
                <c:pt idx="1237">
                  <c:v>84.1999969482422</c:v>
                </c:pt>
                <c:pt idx="1238">
                  <c:v>84.30000305175781</c:v>
                </c:pt>
                <c:pt idx="1239">
                  <c:v>84.3999938964843</c:v>
                </c:pt>
                <c:pt idx="1240">
                  <c:v>84.5</c:v>
                </c:pt>
                <c:pt idx="1241">
                  <c:v>84.60000610351557</c:v>
                </c:pt>
                <c:pt idx="1242">
                  <c:v>84.6999969482422</c:v>
                </c:pt>
                <c:pt idx="1243">
                  <c:v>84.80000305175781</c:v>
                </c:pt>
                <c:pt idx="1244">
                  <c:v>84.8999938964843</c:v>
                </c:pt>
                <c:pt idx="1245">
                  <c:v>85.0</c:v>
                </c:pt>
                <c:pt idx="1246">
                  <c:v>85.10000610351557</c:v>
                </c:pt>
                <c:pt idx="1247">
                  <c:v>85.1999969482422</c:v>
                </c:pt>
                <c:pt idx="1248">
                  <c:v>85.30000305175781</c:v>
                </c:pt>
                <c:pt idx="1249">
                  <c:v>85.3999938964843</c:v>
                </c:pt>
                <c:pt idx="1250">
                  <c:v>85.5</c:v>
                </c:pt>
                <c:pt idx="1251">
                  <c:v>85.60000610351557</c:v>
                </c:pt>
                <c:pt idx="1252">
                  <c:v>85.6999969482422</c:v>
                </c:pt>
                <c:pt idx="1253">
                  <c:v>85.80000305175781</c:v>
                </c:pt>
                <c:pt idx="1254">
                  <c:v>85.8999938964843</c:v>
                </c:pt>
                <c:pt idx="1255">
                  <c:v>86.0</c:v>
                </c:pt>
                <c:pt idx="1256">
                  <c:v>86.10000610351557</c:v>
                </c:pt>
                <c:pt idx="1257">
                  <c:v>86.1999969482422</c:v>
                </c:pt>
                <c:pt idx="1258">
                  <c:v>86.30000305175781</c:v>
                </c:pt>
                <c:pt idx="1259">
                  <c:v>86.3999938964843</c:v>
                </c:pt>
                <c:pt idx="1260">
                  <c:v>86.5</c:v>
                </c:pt>
                <c:pt idx="1261">
                  <c:v>86.60000610351557</c:v>
                </c:pt>
                <c:pt idx="1262">
                  <c:v>86.6999969482422</c:v>
                </c:pt>
                <c:pt idx="1263">
                  <c:v>86.80000305175781</c:v>
                </c:pt>
                <c:pt idx="1264">
                  <c:v>86.8999938964843</c:v>
                </c:pt>
                <c:pt idx="1265">
                  <c:v>87.0</c:v>
                </c:pt>
                <c:pt idx="1266">
                  <c:v>87.10000610351557</c:v>
                </c:pt>
                <c:pt idx="1267">
                  <c:v>87.1999969482422</c:v>
                </c:pt>
                <c:pt idx="1268">
                  <c:v>87.30000305175781</c:v>
                </c:pt>
                <c:pt idx="1269">
                  <c:v>87.3999938964843</c:v>
                </c:pt>
                <c:pt idx="1270">
                  <c:v>87.5</c:v>
                </c:pt>
                <c:pt idx="1271">
                  <c:v>87.60000610351557</c:v>
                </c:pt>
                <c:pt idx="1272">
                  <c:v>87.6999969482422</c:v>
                </c:pt>
                <c:pt idx="1273">
                  <c:v>87.80000305175781</c:v>
                </c:pt>
                <c:pt idx="1274">
                  <c:v>87.8999938964843</c:v>
                </c:pt>
                <c:pt idx="1275">
                  <c:v>88.0</c:v>
                </c:pt>
                <c:pt idx="1276">
                  <c:v>88.10000610351557</c:v>
                </c:pt>
                <c:pt idx="1277">
                  <c:v>88.1999969482422</c:v>
                </c:pt>
                <c:pt idx="1278">
                  <c:v>88.30000305175781</c:v>
                </c:pt>
                <c:pt idx="1279">
                  <c:v>88.40000915527346</c:v>
                </c:pt>
                <c:pt idx="1280">
                  <c:v>88.5</c:v>
                </c:pt>
                <c:pt idx="1281">
                  <c:v>88.60000610351557</c:v>
                </c:pt>
                <c:pt idx="1282">
                  <c:v>88.6999969482422</c:v>
                </c:pt>
                <c:pt idx="1283">
                  <c:v>88.80000305175781</c:v>
                </c:pt>
                <c:pt idx="1284">
                  <c:v>88.90000915527346</c:v>
                </c:pt>
                <c:pt idx="1285">
                  <c:v>89.0</c:v>
                </c:pt>
                <c:pt idx="1286">
                  <c:v>89.10000610351557</c:v>
                </c:pt>
                <c:pt idx="1287">
                  <c:v>89.1999969482422</c:v>
                </c:pt>
                <c:pt idx="1288">
                  <c:v>89.30000305175781</c:v>
                </c:pt>
                <c:pt idx="1289">
                  <c:v>89.40000915527346</c:v>
                </c:pt>
                <c:pt idx="1290">
                  <c:v>89.5</c:v>
                </c:pt>
                <c:pt idx="1291">
                  <c:v>89.60000610351557</c:v>
                </c:pt>
                <c:pt idx="1292">
                  <c:v>89.6999969482422</c:v>
                </c:pt>
                <c:pt idx="1293">
                  <c:v>89.80000305175781</c:v>
                </c:pt>
                <c:pt idx="1294">
                  <c:v>89.90000915527346</c:v>
                </c:pt>
                <c:pt idx="1295">
                  <c:v>90.0</c:v>
                </c:pt>
                <c:pt idx="1296">
                  <c:v>90.10000610351557</c:v>
                </c:pt>
                <c:pt idx="1297">
                  <c:v>90.1999969482422</c:v>
                </c:pt>
                <c:pt idx="1298">
                  <c:v>90.30000305175781</c:v>
                </c:pt>
                <c:pt idx="1299">
                  <c:v>90.40000915527346</c:v>
                </c:pt>
                <c:pt idx="1300">
                  <c:v>90.5</c:v>
                </c:pt>
                <c:pt idx="1301">
                  <c:v>90.60000610351557</c:v>
                </c:pt>
                <c:pt idx="1302">
                  <c:v>90.6999969482422</c:v>
                </c:pt>
                <c:pt idx="1303">
                  <c:v>90.80000305175781</c:v>
                </c:pt>
                <c:pt idx="1304">
                  <c:v>90.90000915527346</c:v>
                </c:pt>
                <c:pt idx="1305">
                  <c:v>91.0</c:v>
                </c:pt>
                <c:pt idx="1306">
                  <c:v>91.10000610351557</c:v>
                </c:pt>
                <c:pt idx="1307">
                  <c:v>91.1999969482422</c:v>
                </c:pt>
                <c:pt idx="1308">
                  <c:v>91.30000305175781</c:v>
                </c:pt>
                <c:pt idx="1309">
                  <c:v>91.40000915527346</c:v>
                </c:pt>
                <c:pt idx="1310">
                  <c:v>91.5</c:v>
                </c:pt>
                <c:pt idx="1311">
                  <c:v>91.60000610351557</c:v>
                </c:pt>
                <c:pt idx="1312">
                  <c:v>91.6999969482422</c:v>
                </c:pt>
                <c:pt idx="1313">
                  <c:v>91.80000305175781</c:v>
                </c:pt>
                <c:pt idx="1314">
                  <c:v>91.90000915527346</c:v>
                </c:pt>
                <c:pt idx="1315">
                  <c:v>92.0</c:v>
                </c:pt>
                <c:pt idx="1316">
                  <c:v>92.10000610351557</c:v>
                </c:pt>
                <c:pt idx="1317">
                  <c:v>92.1999969482422</c:v>
                </c:pt>
                <c:pt idx="1318">
                  <c:v>92.30000305175781</c:v>
                </c:pt>
                <c:pt idx="1319">
                  <c:v>92.40000915527346</c:v>
                </c:pt>
                <c:pt idx="1320">
                  <c:v>92.5</c:v>
                </c:pt>
                <c:pt idx="1321">
                  <c:v>92.60000610351557</c:v>
                </c:pt>
                <c:pt idx="1322">
                  <c:v>92.6999969482422</c:v>
                </c:pt>
                <c:pt idx="1323">
                  <c:v>92.80000305175781</c:v>
                </c:pt>
                <c:pt idx="1324">
                  <c:v>92.90000915527346</c:v>
                </c:pt>
                <c:pt idx="1325">
                  <c:v>93.0</c:v>
                </c:pt>
                <c:pt idx="1326">
                  <c:v>93.10000610351557</c:v>
                </c:pt>
                <c:pt idx="1327">
                  <c:v>93.1999969482422</c:v>
                </c:pt>
                <c:pt idx="1328">
                  <c:v>93.30000305175781</c:v>
                </c:pt>
                <c:pt idx="1329">
                  <c:v>93.40000915527346</c:v>
                </c:pt>
                <c:pt idx="1330">
                  <c:v>93.5</c:v>
                </c:pt>
                <c:pt idx="1331">
                  <c:v>93.60000610351557</c:v>
                </c:pt>
                <c:pt idx="1332">
                  <c:v>93.6999969482422</c:v>
                </c:pt>
                <c:pt idx="1333">
                  <c:v>93.80000305175781</c:v>
                </c:pt>
                <c:pt idx="1334">
                  <c:v>93.90000915527346</c:v>
                </c:pt>
                <c:pt idx="1335">
                  <c:v>94.0</c:v>
                </c:pt>
                <c:pt idx="1336">
                  <c:v>94.10000610351557</c:v>
                </c:pt>
                <c:pt idx="1337">
                  <c:v>94.1999969482422</c:v>
                </c:pt>
                <c:pt idx="1338">
                  <c:v>94.30000305175781</c:v>
                </c:pt>
                <c:pt idx="1339">
                  <c:v>94.40000915527346</c:v>
                </c:pt>
                <c:pt idx="1340">
                  <c:v>94.5</c:v>
                </c:pt>
                <c:pt idx="1341">
                  <c:v>94.60000610351557</c:v>
                </c:pt>
                <c:pt idx="1342">
                  <c:v>94.6999969482422</c:v>
                </c:pt>
                <c:pt idx="1343">
                  <c:v>94.80000305175781</c:v>
                </c:pt>
                <c:pt idx="1344">
                  <c:v>94.90000915527346</c:v>
                </c:pt>
                <c:pt idx="1345">
                  <c:v>95.0</c:v>
                </c:pt>
                <c:pt idx="1346">
                  <c:v>95.10000610351557</c:v>
                </c:pt>
                <c:pt idx="1347">
                  <c:v>95.1999969482422</c:v>
                </c:pt>
                <c:pt idx="1348">
                  <c:v>95.30000305175781</c:v>
                </c:pt>
                <c:pt idx="1349">
                  <c:v>95.40000915527346</c:v>
                </c:pt>
                <c:pt idx="1350">
                  <c:v>95.5</c:v>
                </c:pt>
                <c:pt idx="1351">
                  <c:v>95.60000610351557</c:v>
                </c:pt>
                <c:pt idx="1352">
                  <c:v>95.6999969482422</c:v>
                </c:pt>
                <c:pt idx="1353">
                  <c:v>95.80000305175781</c:v>
                </c:pt>
                <c:pt idx="1354">
                  <c:v>95.90000915527346</c:v>
                </c:pt>
                <c:pt idx="1355">
                  <c:v>96.0</c:v>
                </c:pt>
                <c:pt idx="1356">
                  <c:v>96.10000610351557</c:v>
                </c:pt>
                <c:pt idx="1357">
                  <c:v>96.1999969482422</c:v>
                </c:pt>
                <c:pt idx="1358">
                  <c:v>96.30000305175781</c:v>
                </c:pt>
                <c:pt idx="1359">
                  <c:v>96.40000915527346</c:v>
                </c:pt>
                <c:pt idx="1360">
                  <c:v>96.5</c:v>
                </c:pt>
                <c:pt idx="1361">
                  <c:v>96.60000610351557</c:v>
                </c:pt>
                <c:pt idx="1362">
                  <c:v>96.6999969482422</c:v>
                </c:pt>
                <c:pt idx="1363">
                  <c:v>96.80000305175781</c:v>
                </c:pt>
                <c:pt idx="1364">
                  <c:v>96.90000915527346</c:v>
                </c:pt>
                <c:pt idx="1365">
                  <c:v>97.0</c:v>
                </c:pt>
                <c:pt idx="1366">
                  <c:v>97.10000610351557</c:v>
                </c:pt>
                <c:pt idx="1367">
                  <c:v>97.1999969482422</c:v>
                </c:pt>
                <c:pt idx="1368">
                  <c:v>97.30000305175781</c:v>
                </c:pt>
                <c:pt idx="1369">
                  <c:v>97.40000915527346</c:v>
                </c:pt>
                <c:pt idx="1370">
                  <c:v>97.5</c:v>
                </c:pt>
                <c:pt idx="1371">
                  <c:v>97.60000610351557</c:v>
                </c:pt>
                <c:pt idx="1372">
                  <c:v>97.6999969482422</c:v>
                </c:pt>
                <c:pt idx="1373">
                  <c:v>97.80000305175781</c:v>
                </c:pt>
                <c:pt idx="1374">
                  <c:v>97.90000915527346</c:v>
                </c:pt>
                <c:pt idx="1375">
                  <c:v>98.0</c:v>
                </c:pt>
                <c:pt idx="1376">
                  <c:v>98.10000610351557</c:v>
                </c:pt>
                <c:pt idx="1377">
                  <c:v>98.1999969482422</c:v>
                </c:pt>
                <c:pt idx="1378">
                  <c:v>98.30000305175781</c:v>
                </c:pt>
                <c:pt idx="1379">
                  <c:v>98.40000915527346</c:v>
                </c:pt>
                <c:pt idx="1380">
                  <c:v>98.5</c:v>
                </c:pt>
                <c:pt idx="1381">
                  <c:v>98.60000610351557</c:v>
                </c:pt>
                <c:pt idx="1382">
                  <c:v>98.6999969482422</c:v>
                </c:pt>
                <c:pt idx="1383">
                  <c:v>98.80000305175781</c:v>
                </c:pt>
                <c:pt idx="1384">
                  <c:v>98.90000915527346</c:v>
                </c:pt>
                <c:pt idx="1385">
                  <c:v>99.0</c:v>
                </c:pt>
                <c:pt idx="1386">
                  <c:v>99.10000610351557</c:v>
                </c:pt>
                <c:pt idx="1387">
                  <c:v>99.1999969482422</c:v>
                </c:pt>
                <c:pt idx="1388">
                  <c:v>99.30000305175781</c:v>
                </c:pt>
                <c:pt idx="1389">
                  <c:v>99.40000915527346</c:v>
                </c:pt>
                <c:pt idx="1390">
                  <c:v>99.5</c:v>
                </c:pt>
                <c:pt idx="1391">
                  <c:v>99.60000610351557</c:v>
                </c:pt>
                <c:pt idx="1392">
                  <c:v>99.6999969482422</c:v>
                </c:pt>
                <c:pt idx="1393">
                  <c:v>99.80000305175781</c:v>
                </c:pt>
                <c:pt idx="1394">
                  <c:v>99.90000915527346</c:v>
                </c:pt>
                <c:pt idx="1395">
                  <c:v>100.0</c:v>
                </c:pt>
                <c:pt idx="1396">
                  <c:v>100.1000061035156</c:v>
                </c:pt>
                <c:pt idx="1397">
                  <c:v>100.1999969482422</c:v>
                </c:pt>
                <c:pt idx="1398">
                  <c:v>100.3000030517578</c:v>
                </c:pt>
                <c:pt idx="1399">
                  <c:v>100.4000091552735</c:v>
                </c:pt>
                <c:pt idx="1400">
                  <c:v>100.5</c:v>
                </c:pt>
                <c:pt idx="1401">
                  <c:v>100.6000061035156</c:v>
                </c:pt>
                <c:pt idx="1402">
                  <c:v>100.6999969482422</c:v>
                </c:pt>
                <c:pt idx="1403">
                  <c:v>100.8000030517578</c:v>
                </c:pt>
                <c:pt idx="1404">
                  <c:v>100.9000091552735</c:v>
                </c:pt>
                <c:pt idx="1405">
                  <c:v>101.0</c:v>
                </c:pt>
                <c:pt idx="1406">
                  <c:v>101.1000061035156</c:v>
                </c:pt>
                <c:pt idx="1407">
                  <c:v>101.1999969482422</c:v>
                </c:pt>
                <c:pt idx="1408">
                  <c:v>101.3000030517578</c:v>
                </c:pt>
                <c:pt idx="1409">
                  <c:v>101.4000091552735</c:v>
                </c:pt>
                <c:pt idx="1410">
                  <c:v>101.5</c:v>
                </c:pt>
                <c:pt idx="1411">
                  <c:v>101.6000061035156</c:v>
                </c:pt>
                <c:pt idx="1412">
                  <c:v>101.6999969482422</c:v>
                </c:pt>
                <c:pt idx="1413">
                  <c:v>101.8000030517578</c:v>
                </c:pt>
                <c:pt idx="1414">
                  <c:v>101.9000091552735</c:v>
                </c:pt>
                <c:pt idx="1415">
                  <c:v>102.0</c:v>
                </c:pt>
                <c:pt idx="1416">
                  <c:v>102.1000061035156</c:v>
                </c:pt>
                <c:pt idx="1417">
                  <c:v>102.1999969482422</c:v>
                </c:pt>
                <c:pt idx="1418">
                  <c:v>102.3000030517578</c:v>
                </c:pt>
                <c:pt idx="1419">
                  <c:v>102.4000091552735</c:v>
                </c:pt>
                <c:pt idx="1420">
                  <c:v>102.5</c:v>
                </c:pt>
                <c:pt idx="1421">
                  <c:v>102.6000061035156</c:v>
                </c:pt>
                <c:pt idx="1422">
                  <c:v>102.6999969482422</c:v>
                </c:pt>
                <c:pt idx="1423">
                  <c:v>102.8000030517578</c:v>
                </c:pt>
                <c:pt idx="1424">
                  <c:v>102.9000091552735</c:v>
                </c:pt>
                <c:pt idx="1425">
                  <c:v>103.0</c:v>
                </c:pt>
                <c:pt idx="1426">
                  <c:v>103.1000061035156</c:v>
                </c:pt>
                <c:pt idx="1427">
                  <c:v>103.1999969482422</c:v>
                </c:pt>
                <c:pt idx="1428">
                  <c:v>103.3000030517578</c:v>
                </c:pt>
                <c:pt idx="1429">
                  <c:v>103.4000091552735</c:v>
                </c:pt>
                <c:pt idx="1430">
                  <c:v>103.5</c:v>
                </c:pt>
                <c:pt idx="1431">
                  <c:v>103.6000061035156</c:v>
                </c:pt>
                <c:pt idx="1432">
                  <c:v>103.6999969482422</c:v>
                </c:pt>
                <c:pt idx="1433">
                  <c:v>103.8000030517578</c:v>
                </c:pt>
                <c:pt idx="1434">
                  <c:v>103.9000091552735</c:v>
                </c:pt>
                <c:pt idx="1435">
                  <c:v>104.0</c:v>
                </c:pt>
                <c:pt idx="1436">
                  <c:v>104.1000061035156</c:v>
                </c:pt>
                <c:pt idx="1437">
                  <c:v>104.1999969482422</c:v>
                </c:pt>
                <c:pt idx="1438">
                  <c:v>104.3000030517578</c:v>
                </c:pt>
                <c:pt idx="1439">
                  <c:v>104.4000091552735</c:v>
                </c:pt>
                <c:pt idx="1440">
                  <c:v>104.5</c:v>
                </c:pt>
                <c:pt idx="1441">
                  <c:v>104.6000061035156</c:v>
                </c:pt>
                <c:pt idx="1442">
                  <c:v>104.6999969482422</c:v>
                </c:pt>
                <c:pt idx="1443">
                  <c:v>104.8000030517578</c:v>
                </c:pt>
                <c:pt idx="1444">
                  <c:v>104.9000091552735</c:v>
                </c:pt>
                <c:pt idx="1445">
                  <c:v>105.0</c:v>
                </c:pt>
                <c:pt idx="1446">
                  <c:v>105.1000061035156</c:v>
                </c:pt>
                <c:pt idx="1447">
                  <c:v>105.1999969482422</c:v>
                </c:pt>
                <c:pt idx="1448">
                  <c:v>105.3000030517578</c:v>
                </c:pt>
                <c:pt idx="1449">
                  <c:v>105.4000091552735</c:v>
                </c:pt>
                <c:pt idx="1450">
                  <c:v>105.5</c:v>
                </c:pt>
                <c:pt idx="1451">
                  <c:v>105.6000061035156</c:v>
                </c:pt>
                <c:pt idx="1452">
                  <c:v>105.6999969482422</c:v>
                </c:pt>
                <c:pt idx="1453">
                  <c:v>105.8000030517578</c:v>
                </c:pt>
                <c:pt idx="1454">
                  <c:v>105.9000091552735</c:v>
                </c:pt>
                <c:pt idx="1455">
                  <c:v>106.0</c:v>
                </c:pt>
                <c:pt idx="1456">
                  <c:v>106.1000061035156</c:v>
                </c:pt>
                <c:pt idx="1457">
                  <c:v>106.1999969482422</c:v>
                </c:pt>
                <c:pt idx="1458">
                  <c:v>106.3000030517578</c:v>
                </c:pt>
                <c:pt idx="1459">
                  <c:v>106.4000091552735</c:v>
                </c:pt>
                <c:pt idx="1460">
                  <c:v>106.5</c:v>
                </c:pt>
                <c:pt idx="1461">
                  <c:v>106.6000061035156</c:v>
                </c:pt>
                <c:pt idx="1462">
                  <c:v>106.6999969482422</c:v>
                </c:pt>
                <c:pt idx="1463">
                  <c:v>106.8000030517578</c:v>
                </c:pt>
                <c:pt idx="1464">
                  <c:v>106.9000091552735</c:v>
                </c:pt>
                <c:pt idx="1465">
                  <c:v>107.0</c:v>
                </c:pt>
                <c:pt idx="1466">
                  <c:v>107.1000061035156</c:v>
                </c:pt>
                <c:pt idx="1467">
                  <c:v>107.1999969482422</c:v>
                </c:pt>
                <c:pt idx="1468">
                  <c:v>107.3000030517578</c:v>
                </c:pt>
                <c:pt idx="1469">
                  <c:v>107.4000091552735</c:v>
                </c:pt>
                <c:pt idx="1470">
                  <c:v>107.5</c:v>
                </c:pt>
                <c:pt idx="1471">
                  <c:v>107.6000061035156</c:v>
                </c:pt>
                <c:pt idx="1472">
                  <c:v>107.6999969482422</c:v>
                </c:pt>
                <c:pt idx="1473">
                  <c:v>107.8000030517578</c:v>
                </c:pt>
                <c:pt idx="1474">
                  <c:v>107.9000091552735</c:v>
                </c:pt>
                <c:pt idx="1475">
                  <c:v>108.0</c:v>
                </c:pt>
                <c:pt idx="1476">
                  <c:v>108.1000061035156</c:v>
                </c:pt>
                <c:pt idx="1477">
                  <c:v>108.1999969482422</c:v>
                </c:pt>
                <c:pt idx="1478">
                  <c:v>108.3000030517578</c:v>
                </c:pt>
                <c:pt idx="1479">
                  <c:v>108.4000091552735</c:v>
                </c:pt>
                <c:pt idx="1480">
                  <c:v>108.5</c:v>
                </c:pt>
                <c:pt idx="1481">
                  <c:v>108.6000061035156</c:v>
                </c:pt>
                <c:pt idx="1482">
                  <c:v>108.6999969482422</c:v>
                </c:pt>
                <c:pt idx="1483">
                  <c:v>108.8000030517578</c:v>
                </c:pt>
                <c:pt idx="1484">
                  <c:v>108.9000091552735</c:v>
                </c:pt>
                <c:pt idx="1485">
                  <c:v>109.0</c:v>
                </c:pt>
                <c:pt idx="1486">
                  <c:v>109.1000061035156</c:v>
                </c:pt>
                <c:pt idx="1487">
                  <c:v>109.1999969482422</c:v>
                </c:pt>
                <c:pt idx="1488">
                  <c:v>109.3000030517578</c:v>
                </c:pt>
                <c:pt idx="1489">
                  <c:v>109.4000091552735</c:v>
                </c:pt>
                <c:pt idx="1490">
                  <c:v>109.5</c:v>
                </c:pt>
                <c:pt idx="1491">
                  <c:v>109.6000061035156</c:v>
                </c:pt>
                <c:pt idx="1492">
                  <c:v>109.6999969482422</c:v>
                </c:pt>
                <c:pt idx="1493">
                  <c:v>109.8000030517578</c:v>
                </c:pt>
                <c:pt idx="1494">
                  <c:v>109.9000091552735</c:v>
                </c:pt>
                <c:pt idx="1495">
                  <c:v>110.0</c:v>
                </c:pt>
                <c:pt idx="1496">
                  <c:v>110.1000061035156</c:v>
                </c:pt>
                <c:pt idx="1497">
                  <c:v>110.1999969482422</c:v>
                </c:pt>
                <c:pt idx="1498">
                  <c:v>110.3000030517578</c:v>
                </c:pt>
                <c:pt idx="1499">
                  <c:v>110.4000091552735</c:v>
                </c:pt>
                <c:pt idx="1500">
                  <c:v>110.5</c:v>
                </c:pt>
                <c:pt idx="1501">
                  <c:v>110.6000061035156</c:v>
                </c:pt>
                <c:pt idx="1502">
                  <c:v>110.6999969482422</c:v>
                </c:pt>
                <c:pt idx="1503">
                  <c:v>110.8000030517578</c:v>
                </c:pt>
                <c:pt idx="1504">
                  <c:v>110.9000091552735</c:v>
                </c:pt>
                <c:pt idx="1505">
                  <c:v>111.0</c:v>
                </c:pt>
                <c:pt idx="1506">
                  <c:v>111.1000061035156</c:v>
                </c:pt>
                <c:pt idx="1507">
                  <c:v>111.1999969482422</c:v>
                </c:pt>
                <c:pt idx="1508">
                  <c:v>111.3000030517578</c:v>
                </c:pt>
                <c:pt idx="1509">
                  <c:v>111.4000091552735</c:v>
                </c:pt>
                <c:pt idx="1510">
                  <c:v>111.5</c:v>
                </c:pt>
                <c:pt idx="1511">
                  <c:v>111.6000061035156</c:v>
                </c:pt>
                <c:pt idx="1512">
                  <c:v>111.6999969482422</c:v>
                </c:pt>
                <c:pt idx="1513">
                  <c:v>111.8000030517578</c:v>
                </c:pt>
                <c:pt idx="1514">
                  <c:v>111.9000091552735</c:v>
                </c:pt>
                <c:pt idx="1515">
                  <c:v>112.0</c:v>
                </c:pt>
                <c:pt idx="1516">
                  <c:v>112.1000061035156</c:v>
                </c:pt>
                <c:pt idx="1517">
                  <c:v>112.1999969482422</c:v>
                </c:pt>
                <c:pt idx="1518">
                  <c:v>112.3000030517578</c:v>
                </c:pt>
                <c:pt idx="1519">
                  <c:v>112.4000091552735</c:v>
                </c:pt>
                <c:pt idx="1520">
                  <c:v>112.5</c:v>
                </c:pt>
                <c:pt idx="1521">
                  <c:v>112.6000061035156</c:v>
                </c:pt>
                <c:pt idx="1522">
                  <c:v>112.6999969482422</c:v>
                </c:pt>
                <c:pt idx="1523">
                  <c:v>112.8000030517578</c:v>
                </c:pt>
                <c:pt idx="1524">
                  <c:v>112.9000091552735</c:v>
                </c:pt>
                <c:pt idx="1525">
                  <c:v>113.0</c:v>
                </c:pt>
                <c:pt idx="1526">
                  <c:v>113.1000061035156</c:v>
                </c:pt>
                <c:pt idx="1527">
                  <c:v>113.1999969482422</c:v>
                </c:pt>
                <c:pt idx="1528">
                  <c:v>113.3000030517578</c:v>
                </c:pt>
                <c:pt idx="1529">
                  <c:v>113.4000091552735</c:v>
                </c:pt>
                <c:pt idx="1530">
                  <c:v>113.5</c:v>
                </c:pt>
                <c:pt idx="1531">
                  <c:v>113.6000061035156</c:v>
                </c:pt>
                <c:pt idx="1532">
                  <c:v>113.6999969482422</c:v>
                </c:pt>
                <c:pt idx="1533">
                  <c:v>113.8000030517578</c:v>
                </c:pt>
                <c:pt idx="1534">
                  <c:v>113.9000091552735</c:v>
                </c:pt>
                <c:pt idx="1535">
                  <c:v>114.0</c:v>
                </c:pt>
                <c:pt idx="1536">
                  <c:v>114.1000061035156</c:v>
                </c:pt>
                <c:pt idx="1537">
                  <c:v>114.1999969482422</c:v>
                </c:pt>
                <c:pt idx="1538">
                  <c:v>114.3000030517578</c:v>
                </c:pt>
                <c:pt idx="1539">
                  <c:v>114.4000091552735</c:v>
                </c:pt>
                <c:pt idx="1540">
                  <c:v>114.5</c:v>
                </c:pt>
                <c:pt idx="1541">
                  <c:v>114.6000061035156</c:v>
                </c:pt>
                <c:pt idx="1542">
                  <c:v>114.6999969482422</c:v>
                </c:pt>
                <c:pt idx="1543">
                  <c:v>114.8000030517578</c:v>
                </c:pt>
                <c:pt idx="1544">
                  <c:v>114.9000091552735</c:v>
                </c:pt>
                <c:pt idx="1545">
                  <c:v>115.0</c:v>
                </c:pt>
                <c:pt idx="1546">
                  <c:v>115.1000061035156</c:v>
                </c:pt>
                <c:pt idx="1547">
                  <c:v>115.1999969482422</c:v>
                </c:pt>
                <c:pt idx="1548">
                  <c:v>115.3000030517578</c:v>
                </c:pt>
                <c:pt idx="1549">
                  <c:v>115.4000091552735</c:v>
                </c:pt>
                <c:pt idx="1550">
                  <c:v>115.5</c:v>
                </c:pt>
                <c:pt idx="1551">
                  <c:v>115.6000061035156</c:v>
                </c:pt>
                <c:pt idx="1552">
                  <c:v>115.6999969482422</c:v>
                </c:pt>
                <c:pt idx="1553">
                  <c:v>115.8000030517578</c:v>
                </c:pt>
                <c:pt idx="1554">
                  <c:v>115.9000091552735</c:v>
                </c:pt>
                <c:pt idx="1555">
                  <c:v>116.0</c:v>
                </c:pt>
                <c:pt idx="1556">
                  <c:v>116.1000061035156</c:v>
                </c:pt>
                <c:pt idx="1557">
                  <c:v>116.1999969482422</c:v>
                </c:pt>
                <c:pt idx="1558">
                  <c:v>116.3000030517578</c:v>
                </c:pt>
                <c:pt idx="1559">
                  <c:v>116.4000091552735</c:v>
                </c:pt>
                <c:pt idx="1560">
                  <c:v>116.5</c:v>
                </c:pt>
                <c:pt idx="1561">
                  <c:v>116.6000061035156</c:v>
                </c:pt>
                <c:pt idx="1562">
                  <c:v>116.6999969482422</c:v>
                </c:pt>
                <c:pt idx="1563">
                  <c:v>116.8000030517578</c:v>
                </c:pt>
                <c:pt idx="1564">
                  <c:v>116.9000091552735</c:v>
                </c:pt>
                <c:pt idx="1565">
                  <c:v>117.0</c:v>
                </c:pt>
                <c:pt idx="1566">
                  <c:v>117.1000061035156</c:v>
                </c:pt>
                <c:pt idx="1567">
                  <c:v>117.1999969482422</c:v>
                </c:pt>
                <c:pt idx="1568">
                  <c:v>117.3000030517578</c:v>
                </c:pt>
                <c:pt idx="1569">
                  <c:v>117.4000091552735</c:v>
                </c:pt>
                <c:pt idx="1570">
                  <c:v>117.5</c:v>
                </c:pt>
                <c:pt idx="1571">
                  <c:v>117.6000061035156</c:v>
                </c:pt>
                <c:pt idx="1572">
                  <c:v>117.6999969482422</c:v>
                </c:pt>
                <c:pt idx="1573">
                  <c:v>117.8000030517578</c:v>
                </c:pt>
                <c:pt idx="1574">
                  <c:v>117.9000091552735</c:v>
                </c:pt>
                <c:pt idx="1575">
                  <c:v>118.0</c:v>
                </c:pt>
                <c:pt idx="1576">
                  <c:v>118.1000061035156</c:v>
                </c:pt>
                <c:pt idx="1577">
                  <c:v>118.1999969482422</c:v>
                </c:pt>
                <c:pt idx="1578">
                  <c:v>118.3000030517578</c:v>
                </c:pt>
                <c:pt idx="1579">
                  <c:v>118.4000091552735</c:v>
                </c:pt>
                <c:pt idx="1580">
                  <c:v>118.5</c:v>
                </c:pt>
                <c:pt idx="1581">
                  <c:v>118.6000061035156</c:v>
                </c:pt>
                <c:pt idx="1582">
                  <c:v>118.6999969482422</c:v>
                </c:pt>
                <c:pt idx="1583">
                  <c:v>118.8000030517578</c:v>
                </c:pt>
                <c:pt idx="1584">
                  <c:v>118.9000091552735</c:v>
                </c:pt>
                <c:pt idx="1585">
                  <c:v>119.0</c:v>
                </c:pt>
                <c:pt idx="1586">
                  <c:v>119.1000061035156</c:v>
                </c:pt>
                <c:pt idx="1587">
                  <c:v>119.1999969482422</c:v>
                </c:pt>
                <c:pt idx="1588">
                  <c:v>119.3000030517578</c:v>
                </c:pt>
                <c:pt idx="1589">
                  <c:v>119.4000091552735</c:v>
                </c:pt>
                <c:pt idx="1590">
                  <c:v>119.5</c:v>
                </c:pt>
                <c:pt idx="1591">
                  <c:v>119.6000061035156</c:v>
                </c:pt>
                <c:pt idx="1592">
                  <c:v>119.6999969482422</c:v>
                </c:pt>
                <c:pt idx="1593">
                  <c:v>119.8000030517578</c:v>
                </c:pt>
                <c:pt idx="1594">
                  <c:v>119.9000091552735</c:v>
                </c:pt>
                <c:pt idx="1595">
                  <c:v>120.0</c:v>
                </c:pt>
                <c:pt idx="1596">
                  <c:v>120.1000061035156</c:v>
                </c:pt>
                <c:pt idx="1597">
                  <c:v>120.1999969482422</c:v>
                </c:pt>
                <c:pt idx="1598">
                  <c:v>120.3000030517578</c:v>
                </c:pt>
                <c:pt idx="1599">
                  <c:v>120.4000091552735</c:v>
                </c:pt>
                <c:pt idx="1600">
                  <c:v>120.5</c:v>
                </c:pt>
                <c:pt idx="1601">
                  <c:v>120.6000061035156</c:v>
                </c:pt>
                <c:pt idx="1602">
                  <c:v>120.6999969482422</c:v>
                </c:pt>
                <c:pt idx="1603">
                  <c:v>120.8000030517578</c:v>
                </c:pt>
                <c:pt idx="1604">
                  <c:v>120.9000091552735</c:v>
                </c:pt>
                <c:pt idx="1605">
                  <c:v>121.0</c:v>
                </c:pt>
                <c:pt idx="1606">
                  <c:v>121.1000061035156</c:v>
                </c:pt>
                <c:pt idx="1607">
                  <c:v>121.1999969482422</c:v>
                </c:pt>
                <c:pt idx="1608">
                  <c:v>121.3000030517578</c:v>
                </c:pt>
                <c:pt idx="1609">
                  <c:v>121.4000091552735</c:v>
                </c:pt>
                <c:pt idx="1610">
                  <c:v>121.5</c:v>
                </c:pt>
                <c:pt idx="1611">
                  <c:v>121.6000061035156</c:v>
                </c:pt>
                <c:pt idx="1612">
                  <c:v>121.6999969482422</c:v>
                </c:pt>
                <c:pt idx="1613">
                  <c:v>121.8000030517578</c:v>
                </c:pt>
                <c:pt idx="1614">
                  <c:v>121.9000091552735</c:v>
                </c:pt>
                <c:pt idx="1615">
                  <c:v>122.0</c:v>
                </c:pt>
                <c:pt idx="1616">
                  <c:v>122.1000061035156</c:v>
                </c:pt>
                <c:pt idx="1617">
                  <c:v>122.1999969482422</c:v>
                </c:pt>
                <c:pt idx="1618">
                  <c:v>122.3000030517578</c:v>
                </c:pt>
                <c:pt idx="1619">
                  <c:v>122.4000091552735</c:v>
                </c:pt>
                <c:pt idx="1620">
                  <c:v>122.5</c:v>
                </c:pt>
                <c:pt idx="1621">
                  <c:v>122.6000061035156</c:v>
                </c:pt>
                <c:pt idx="1622">
                  <c:v>122.6999969482422</c:v>
                </c:pt>
                <c:pt idx="1623">
                  <c:v>122.8000030517578</c:v>
                </c:pt>
                <c:pt idx="1624">
                  <c:v>122.9000091552735</c:v>
                </c:pt>
                <c:pt idx="1625">
                  <c:v>123.0</c:v>
                </c:pt>
                <c:pt idx="1626">
                  <c:v>123.1000061035156</c:v>
                </c:pt>
                <c:pt idx="1627">
                  <c:v>123.1999969482422</c:v>
                </c:pt>
                <c:pt idx="1628">
                  <c:v>123.3000030517578</c:v>
                </c:pt>
                <c:pt idx="1629">
                  <c:v>123.4000091552735</c:v>
                </c:pt>
                <c:pt idx="1630">
                  <c:v>123.5</c:v>
                </c:pt>
                <c:pt idx="1631">
                  <c:v>123.6000061035156</c:v>
                </c:pt>
                <c:pt idx="1632">
                  <c:v>123.6999969482422</c:v>
                </c:pt>
                <c:pt idx="1633">
                  <c:v>123.8000030517578</c:v>
                </c:pt>
                <c:pt idx="1634">
                  <c:v>123.9000091552735</c:v>
                </c:pt>
                <c:pt idx="1635">
                  <c:v>124.0</c:v>
                </c:pt>
                <c:pt idx="1636">
                  <c:v>124.1000061035156</c:v>
                </c:pt>
                <c:pt idx="1637">
                  <c:v>124.1999969482422</c:v>
                </c:pt>
                <c:pt idx="1638">
                  <c:v>124.3000030517578</c:v>
                </c:pt>
                <c:pt idx="1639">
                  <c:v>124.4000091552735</c:v>
                </c:pt>
                <c:pt idx="1640">
                  <c:v>124.5</c:v>
                </c:pt>
                <c:pt idx="1641">
                  <c:v>124.6000061035156</c:v>
                </c:pt>
                <c:pt idx="1642">
                  <c:v>124.6999969482422</c:v>
                </c:pt>
                <c:pt idx="1643">
                  <c:v>124.8000030517578</c:v>
                </c:pt>
                <c:pt idx="1644">
                  <c:v>124.9000091552735</c:v>
                </c:pt>
                <c:pt idx="1645">
                  <c:v>125.0</c:v>
                </c:pt>
                <c:pt idx="1646">
                  <c:v>125.1000061035156</c:v>
                </c:pt>
                <c:pt idx="1647">
                  <c:v>125.1999969482422</c:v>
                </c:pt>
                <c:pt idx="1648">
                  <c:v>125.3000030517578</c:v>
                </c:pt>
                <c:pt idx="1649">
                  <c:v>125.4000091552735</c:v>
                </c:pt>
                <c:pt idx="1650">
                  <c:v>125.5</c:v>
                </c:pt>
                <c:pt idx="1651">
                  <c:v>125.6000061035156</c:v>
                </c:pt>
                <c:pt idx="1652">
                  <c:v>125.6999969482422</c:v>
                </c:pt>
                <c:pt idx="1653">
                  <c:v>125.8000030517578</c:v>
                </c:pt>
                <c:pt idx="1654">
                  <c:v>125.9000091552735</c:v>
                </c:pt>
                <c:pt idx="1655">
                  <c:v>126.0</c:v>
                </c:pt>
                <c:pt idx="1656">
                  <c:v>126.1000061035156</c:v>
                </c:pt>
                <c:pt idx="1657">
                  <c:v>126.1999969482422</c:v>
                </c:pt>
                <c:pt idx="1658">
                  <c:v>126.3000030517578</c:v>
                </c:pt>
                <c:pt idx="1659">
                  <c:v>126.4000091552735</c:v>
                </c:pt>
                <c:pt idx="1660">
                  <c:v>126.5</c:v>
                </c:pt>
                <c:pt idx="1661">
                  <c:v>126.6000061035156</c:v>
                </c:pt>
                <c:pt idx="1662">
                  <c:v>126.6999969482422</c:v>
                </c:pt>
                <c:pt idx="1663">
                  <c:v>126.8000030517578</c:v>
                </c:pt>
                <c:pt idx="1664">
                  <c:v>126.9000091552735</c:v>
                </c:pt>
                <c:pt idx="1665">
                  <c:v>127.0</c:v>
                </c:pt>
                <c:pt idx="1666">
                  <c:v>127.1000061035156</c:v>
                </c:pt>
                <c:pt idx="1667">
                  <c:v>127.1999969482422</c:v>
                </c:pt>
                <c:pt idx="1668">
                  <c:v>127.3000030517578</c:v>
                </c:pt>
                <c:pt idx="1669">
                  <c:v>127.4000091552735</c:v>
                </c:pt>
                <c:pt idx="1670">
                  <c:v>127.5</c:v>
                </c:pt>
                <c:pt idx="1671">
                  <c:v>127.6000061035156</c:v>
                </c:pt>
                <c:pt idx="1672">
                  <c:v>127.6999969482422</c:v>
                </c:pt>
                <c:pt idx="1673">
                  <c:v>127.8000030517578</c:v>
                </c:pt>
                <c:pt idx="1674">
                  <c:v>127.9000091552735</c:v>
                </c:pt>
                <c:pt idx="1675">
                  <c:v>128.0</c:v>
                </c:pt>
                <c:pt idx="1676">
                  <c:v>128.1000061035156</c:v>
                </c:pt>
                <c:pt idx="1677">
                  <c:v>128.1999969482422</c:v>
                </c:pt>
                <c:pt idx="1678">
                  <c:v>128.3000030517578</c:v>
                </c:pt>
                <c:pt idx="1679">
                  <c:v>128.4000091552735</c:v>
                </c:pt>
                <c:pt idx="1680">
                  <c:v>128.5</c:v>
                </c:pt>
                <c:pt idx="1681">
                  <c:v>128.6000061035156</c:v>
                </c:pt>
                <c:pt idx="1682">
                  <c:v>128.6999969482422</c:v>
                </c:pt>
                <c:pt idx="1683">
                  <c:v>128.8000030517578</c:v>
                </c:pt>
                <c:pt idx="1684">
                  <c:v>128.9000091552735</c:v>
                </c:pt>
                <c:pt idx="1685">
                  <c:v>129.0</c:v>
                </c:pt>
                <c:pt idx="1686">
                  <c:v>129.1000061035156</c:v>
                </c:pt>
                <c:pt idx="1687">
                  <c:v>129.1999969482422</c:v>
                </c:pt>
                <c:pt idx="1688">
                  <c:v>129.3000030517578</c:v>
                </c:pt>
                <c:pt idx="1689">
                  <c:v>129.4000091552735</c:v>
                </c:pt>
                <c:pt idx="1690">
                  <c:v>129.5</c:v>
                </c:pt>
                <c:pt idx="1691">
                  <c:v>129.6000061035156</c:v>
                </c:pt>
                <c:pt idx="1692">
                  <c:v>129.6999969482422</c:v>
                </c:pt>
                <c:pt idx="1693">
                  <c:v>129.8000030517578</c:v>
                </c:pt>
                <c:pt idx="1694">
                  <c:v>129.9000091552735</c:v>
                </c:pt>
                <c:pt idx="1695">
                  <c:v>130.0</c:v>
                </c:pt>
                <c:pt idx="1696">
                  <c:v>130.1000061035156</c:v>
                </c:pt>
                <c:pt idx="1697">
                  <c:v>130.1999969482422</c:v>
                </c:pt>
                <c:pt idx="1698">
                  <c:v>130.3000030517578</c:v>
                </c:pt>
                <c:pt idx="1699">
                  <c:v>130.4000091552735</c:v>
                </c:pt>
                <c:pt idx="1700">
                  <c:v>130.5</c:v>
                </c:pt>
                <c:pt idx="1701">
                  <c:v>130.6000061035156</c:v>
                </c:pt>
                <c:pt idx="1702">
                  <c:v>130.6999969482422</c:v>
                </c:pt>
                <c:pt idx="1703">
                  <c:v>130.8000030517578</c:v>
                </c:pt>
                <c:pt idx="1704">
                  <c:v>130.9000091552735</c:v>
                </c:pt>
                <c:pt idx="1705">
                  <c:v>131.0</c:v>
                </c:pt>
                <c:pt idx="1706">
                  <c:v>131.1000061035156</c:v>
                </c:pt>
                <c:pt idx="1707">
                  <c:v>131.1999969482422</c:v>
                </c:pt>
                <c:pt idx="1708">
                  <c:v>131.3000030517578</c:v>
                </c:pt>
                <c:pt idx="1709">
                  <c:v>131.4000091552735</c:v>
                </c:pt>
                <c:pt idx="1710">
                  <c:v>131.5</c:v>
                </c:pt>
                <c:pt idx="1711">
                  <c:v>131.6000061035156</c:v>
                </c:pt>
                <c:pt idx="1712">
                  <c:v>131.6999969482422</c:v>
                </c:pt>
                <c:pt idx="1713">
                  <c:v>131.8000030517578</c:v>
                </c:pt>
                <c:pt idx="1714">
                  <c:v>131.9000091552735</c:v>
                </c:pt>
                <c:pt idx="1715">
                  <c:v>132.0</c:v>
                </c:pt>
                <c:pt idx="1716">
                  <c:v>132.1000061035156</c:v>
                </c:pt>
                <c:pt idx="1717">
                  <c:v>132.1999969482422</c:v>
                </c:pt>
                <c:pt idx="1718">
                  <c:v>132.3000030517578</c:v>
                </c:pt>
                <c:pt idx="1719">
                  <c:v>132.4000091552735</c:v>
                </c:pt>
                <c:pt idx="1720">
                  <c:v>132.5</c:v>
                </c:pt>
                <c:pt idx="1721">
                  <c:v>132.6000061035156</c:v>
                </c:pt>
                <c:pt idx="1722">
                  <c:v>132.6999969482422</c:v>
                </c:pt>
                <c:pt idx="1723">
                  <c:v>132.8000030517578</c:v>
                </c:pt>
                <c:pt idx="1724">
                  <c:v>132.9000091552735</c:v>
                </c:pt>
                <c:pt idx="1725">
                  <c:v>133.0</c:v>
                </c:pt>
                <c:pt idx="1726">
                  <c:v>133.1000061035156</c:v>
                </c:pt>
                <c:pt idx="1727">
                  <c:v>133.1999969482422</c:v>
                </c:pt>
                <c:pt idx="1728">
                  <c:v>133.3000030517578</c:v>
                </c:pt>
                <c:pt idx="1729">
                  <c:v>133.4000091552735</c:v>
                </c:pt>
                <c:pt idx="1730">
                  <c:v>133.5</c:v>
                </c:pt>
                <c:pt idx="1731">
                  <c:v>133.6000061035156</c:v>
                </c:pt>
                <c:pt idx="1732">
                  <c:v>133.6999969482422</c:v>
                </c:pt>
                <c:pt idx="1733">
                  <c:v>133.8000030517578</c:v>
                </c:pt>
                <c:pt idx="1734">
                  <c:v>133.9000091552735</c:v>
                </c:pt>
                <c:pt idx="1735">
                  <c:v>134.0</c:v>
                </c:pt>
                <c:pt idx="1736">
                  <c:v>134.1000061035156</c:v>
                </c:pt>
                <c:pt idx="1737">
                  <c:v>134.1999969482422</c:v>
                </c:pt>
                <c:pt idx="1738">
                  <c:v>134.3000030517578</c:v>
                </c:pt>
                <c:pt idx="1739">
                  <c:v>134.4000091552735</c:v>
                </c:pt>
                <c:pt idx="1740">
                  <c:v>134.5</c:v>
                </c:pt>
                <c:pt idx="1741">
                  <c:v>134.6000061035156</c:v>
                </c:pt>
                <c:pt idx="1742">
                  <c:v>134.6999969482422</c:v>
                </c:pt>
                <c:pt idx="1743">
                  <c:v>134.8000030517578</c:v>
                </c:pt>
                <c:pt idx="1744">
                  <c:v>134.9000091552735</c:v>
                </c:pt>
                <c:pt idx="1745">
                  <c:v>135.0</c:v>
                </c:pt>
                <c:pt idx="1746">
                  <c:v>135.1000061035156</c:v>
                </c:pt>
                <c:pt idx="1747">
                  <c:v>135.1999969482422</c:v>
                </c:pt>
                <c:pt idx="1748">
                  <c:v>135.3000030517578</c:v>
                </c:pt>
                <c:pt idx="1749">
                  <c:v>135.4000091552735</c:v>
                </c:pt>
                <c:pt idx="1750">
                  <c:v>135.5</c:v>
                </c:pt>
                <c:pt idx="1751">
                  <c:v>135.6000061035156</c:v>
                </c:pt>
                <c:pt idx="1752">
                  <c:v>135.6999969482422</c:v>
                </c:pt>
                <c:pt idx="1753">
                  <c:v>135.8000030517578</c:v>
                </c:pt>
                <c:pt idx="1754">
                  <c:v>135.9000091552735</c:v>
                </c:pt>
                <c:pt idx="1755">
                  <c:v>136.0</c:v>
                </c:pt>
                <c:pt idx="1756">
                  <c:v>136.1000061035156</c:v>
                </c:pt>
                <c:pt idx="1757">
                  <c:v>136.1999969482422</c:v>
                </c:pt>
                <c:pt idx="1758">
                  <c:v>136.3000030517578</c:v>
                </c:pt>
                <c:pt idx="1759">
                  <c:v>136.4000091552735</c:v>
                </c:pt>
                <c:pt idx="1760">
                  <c:v>136.5</c:v>
                </c:pt>
                <c:pt idx="1761">
                  <c:v>136.6000061035156</c:v>
                </c:pt>
                <c:pt idx="1762">
                  <c:v>136.6999969482422</c:v>
                </c:pt>
                <c:pt idx="1763">
                  <c:v>136.8000030517578</c:v>
                </c:pt>
                <c:pt idx="1764">
                  <c:v>136.9000091552735</c:v>
                </c:pt>
                <c:pt idx="1765">
                  <c:v>137.0</c:v>
                </c:pt>
                <c:pt idx="1766">
                  <c:v>137.1000061035156</c:v>
                </c:pt>
                <c:pt idx="1767">
                  <c:v>137.1999969482422</c:v>
                </c:pt>
                <c:pt idx="1768">
                  <c:v>137.3000030517578</c:v>
                </c:pt>
                <c:pt idx="1769">
                  <c:v>137.4000091552735</c:v>
                </c:pt>
                <c:pt idx="1770">
                  <c:v>137.5</c:v>
                </c:pt>
                <c:pt idx="1771">
                  <c:v>137.6000061035156</c:v>
                </c:pt>
                <c:pt idx="1772">
                  <c:v>137.6999969482422</c:v>
                </c:pt>
                <c:pt idx="1773">
                  <c:v>137.8000030517578</c:v>
                </c:pt>
                <c:pt idx="1774">
                  <c:v>137.9000091552735</c:v>
                </c:pt>
                <c:pt idx="1775">
                  <c:v>138.0</c:v>
                </c:pt>
                <c:pt idx="1776">
                  <c:v>138.1000061035156</c:v>
                </c:pt>
                <c:pt idx="1777">
                  <c:v>138.1999969482422</c:v>
                </c:pt>
                <c:pt idx="1778">
                  <c:v>138.3000030517578</c:v>
                </c:pt>
                <c:pt idx="1779">
                  <c:v>138.4000091552735</c:v>
                </c:pt>
                <c:pt idx="1780">
                  <c:v>138.5</c:v>
                </c:pt>
                <c:pt idx="1781">
                  <c:v>138.6000061035156</c:v>
                </c:pt>
                <c:pt idx="1782">
                  <c:v>138.6999969482422</c:v>
                </c:pt>
                <c:pt idx="1783">
                  <c:v>138.8000030517578</c:v>
                </c:pt>
                <c:pt idx="1784">
                  <c:v>138.9000091552735</c:v>
                </c:pt>
                <c:pt idx="1785">
                  <c:v>139.0</c:v>
                </c:pt>
                <c:pt idx="1786">
                  <c:v>139.1000061035156</c:v>
                </c:pt>
                <c:pt idx="1787">
                  <c:v>139.1999969482422</c:v>
                </c:pt>
                <c:pt idx="1788">
                  <c:v>139.3000030517578</c:v>
                </c:pt>
                <c:pt idx="1789">
                  <c:v>139.4000091552735</c:v>
                </c:pt>
                <c:pt idx="1790">
                  <c:v>139.5</c:v>
                </c:pt>
                <c:pt idx="1791">
                  <c:v>139.6000061035156</c:v>
                </c:pt>
                <c:pt idx="1792">
                  <c:v>139.6999969482422</c:v>
                </c:pt>
                <c:pt idx="1793">
                  <c:v>139.8000030517578</c:v>
                </c:pt>
                <c:pt idx="1794">
                  <c:v>139.9000091552735</c:v>
                </c:pt>
                <c:pt idx="1795">
                  <c:v>140.0</c:v>
                </c:pt>
                <c:pt idx="1796">
                  <c:v>140.1000061035156</c:v>
                </c:pt>
                <c:pt idx="1797">
                  <c:v>140.1999969482422</c:v>
                </c:pt>
                <c:pt idx="1798">
                  <c:v>140.3000030517578</c:v>
                </c:pt>
                <c:pt idx="1799">
                  <c:v>140.4000091552735</c:v>
                </c:pt>
                <c:pt idx="1800">
                  <c:v>140.5</c:v>
                </c:pt>
                <c:pt idx="1801">
                  <c:v>140.6000061035156</c:v>
                </c:pt>
                <c:pt idx="1802">
                  <c:v>140.6999969482422</c:v>
                </c:pt>
                <c:pt idx="1803">
                  <c:v>140.8000030517578</c:v>
                </c:pt>
                <c:pt idx="1804">
                  <c:v>140.9000091552735</c:v>
                </c:pt>
                <c:pt idx="1805">
                  <c:v>141.0</c:v>
                </c:pt>
                <c:pt idx="1806">
                  <c:v>141.1000061035156</c:v>
                </c:pt>
                <c:pt idx="1807">
                  <c:v>141.1999969482422</c:v>
                </c:pt>
                <c:pt idx="1808">
                  <c:v>141.3000030517578</c:v>
                </c:pt>
                <c:pt idx="1809">
                  <c:v>141.4000091552735</c:v>
                </c:pt>
                <c:pt idx="1810">
                  <c:v>141.5</c:v>
                </c:pt>
                <c:pt idx="1811">
                  <c:v>141.6000061035156</c:v>
                </c:pt>
                <c:pt idx="1812">
                  <c:v>141.6999969482422</c:v>
                </c:pt>
                <c:pt idx="1813">
                  <c:v>141.8000030517578</c:v>
                </c:pt>
                <c:pt idx="1814">
                  <c:v>141.9000091552735</c:v>
                </c:pt>
                <c:pt idx="1815">
                  <c:v>142.0</c:v>
                </c:pt>
                <c:pt idx="1816">
                  <c:v>142.1000061035156</c:v>
                </c:pt>
                <c:pt idx="1817">
                  <c:v>142.1999969482422</c:v>
                </c:pt>
                <c:pt idx="1818">
                  <c:v>142.3000030517578</c:v>
                </c:pt>
                <c:pt idx="1819">
                  <c:v>142.4000091552735</c:v>
                </c:pt>
                <c:pt idx="1820">
                  <c:v>142.5</c:v>
                </c:pt>
                <c:pt idx="1821">
                  <c:v>142.6000061035156</c:v>
                </c:pt>
                <c:pt idx="1822">
                  <c:v>142.6999969482422</c:v>
                </c:pt>
                <c:pt idx="1823">
                  <c:v>142.8000030517578</c:v>
                </c:pt>
                <c:pt idx="1824">
                  <c:v>142.9000091552735</c:v>
                </c:pt>
                <c:pt idx="1825">
                  <c:v>143.0</c:v>
                </c:pt>
                <c:pt idx="1826">
                  <c:v>143.1000061035156</c:v>
                </c:pt>
                <c:pt idx="1827">
                  <c:v>143.1999969482422</c:v>
                </c:pt>
                <c:pt idx="1828">
                  <c:v>143.3000030517578</c:v>
                </c:pt>
                <c:pt idx="1829">
                  <c:v>143.4000091552735</c:v>
                </c:pt>
                <c:pt idx="1830">
                  <c:v>143.5</c:v>
                </c:pt>
                <c:pt idx="1831">
                  <c:v>143.6000061035156</c:v>
                </c:pt>
                <c:pt idx="1832">
                  <c:v>143.6999969482422</c:v>
                </c:pt>
                <c:pt idx="1833">
                  <c:v>143.8000030517578</c:v>
                </c:pt>
                <c:pt idx="1834">
                  <c:v>143.9000091552735</c:v>
                </c:pt>
                <c:pt idx="1835">
                  <c:v>144.0</c:v>
                </c:pt>
                <c:pt idx="1836">
                  <c:v>144.1000061035156</c:v>
                </c:pt>
                <c:pt idx="1837">
                  <c:v>144.1999969482422</c:v>
                </c:pt>
                <c:pt idx="1838">
                  <c:v>144.3000030517578</c:v>
                </c:pt>
                <c:pt idx="1839">
                  <c:v>144.4000091552735</c:v>
                </c:pt>
                <c:pt idx="1840">
                  <c:v>144.5</c:v>
                </c:pt>
                <c:pt idx="1841">
                  <c:v>144.6000061035156</c:v>
                </c:pt>
                <c:pt idx="1842">
                  <c:v>144.6999969482422</c:v>
                </c:pt>
                <c:pt idx="1843">
                  <c:v>144.8000030517578</c:v>
                </c:pt>
                <c:pt idx="1844">
                  <c:v>144.9000091552735</c:v>
                </c:pt>
                <c:pt idx="1845">
                  <c:v>145.0</c:v>
                </c:pt>
                <c:pt idx="1846">
                  <c:v>145.1000061035156</c:v>
                </c:pt>
                <c:pt idx="1847">
                  <c:v>145.1999969482422</c:v>
                </c:pt>
                <c:pt idx="1848">
                  <c:v>145.3000030517578</c:v>
                </c:pt>
                <c:pt idx="1849">
                  <c:v>145.4000091552735</c:v>
                </c:pt>
                <c:pt idx="1850">
                  <c:v>145.5</c:v>
                </c:pt>
                <c:pt idx="1851">
                  <c:v>145.6000061035156</c:v>
                </c:pt>
                <c:pt idx="1852">
                  <c:v>145.6999969482422</c:v>
                </c:pt>
                <c:pt idx="1853">
                  <c:v>145.8000030517578</c:v>
                </c:pt>
                <c:pt idx="1854">
                  <c:v>145.9000091552735</c:v>
                </c:pt>
                <c:pt idx="1855">
                  <c:v>146.0</c:v>
                </c:pt>
                <c:pt idx="1856">
                  <c:v>146.1000061035156</c:v>
                </c:pt>
                <c:pt idx="1857">
                  <c:v>146.1999969482422</c:v>
                </c:pt>
                <c:pt idx="1858">
                  <c:v>146.3000030517578</c:v>
                </c:pt>
                <c:pt idx="1859">
                  <c:v>146.4000091552735</c:v>
                </c:pt>
                <c:pt idx="1860">
                  <c:v>146.5</c:v>
                </c:pt>
                <c:pt idx="1861">
                  <c:v>146.6000061035156</c:v>
                </c:pt>
                <c:pt idx="1862">
                  <c:v>146.6999969482422</c:v>
                </c:pt>
                <c:pt idx="1863">
                  <c:v>146.8000030517578</c:v>
                </c:pt>
                <c:pt idx="1864">
                  <c:v>146.9000091552735</c:v>
                </c:pt>
                <c:pt idx="1865">
                  <c:v>147.0</c:v>
                </c:pt>
                <c:pt idx="1866">
                  <c:v>147.1000061035156</c:v>
                </c:pt>
                <c:pt idx="1867">
                  <c:v>147.1999969482422</c:v>
                </c:pt>
                <c:pt idx="1868">
                  <c:v>147.3000030517578</c:v>
                </c:pt>
                <c:pt idx="1869">
                  <c:v>147.4000091552735</c:v>
                </c:pt>
                <c:pt idx="1870">
                  <c:v>147.5</c:v>
                </c:pt>
                <c:pt idx="1871">
                  <c:v>147.6000061035156</c:v>
                </c:pt>
                <c:pt idx="1872">
                  <c:v>147.6999969482422</c:v>
                </c:pt>
                <c:pt idx="1873">
                  <c:v>147.8000030517578</c:v>
                </c:pt>
                <c:pt idx="1874">
                  <c:v>147.9000091552735</c:v>
                </c:pt>
                <c:pt idx="1875">
                  <c:v>148.0</c:v>
                </c:pt>
                <c:pt idx="1876">
                  <c:v>148.1000061035156</c:v>
                </c:pt>
                <c:pt idx="1877">
                  <c:v>148.1999969482422</c:v>
                </c:pt>
                <c:pt idx="1878">
                  <c:v>148.3000030517578</c:v>
                </c:pt>
                <c:pt idx="1879">
                  <c:v>148.4000091552735</c:v>
                </c:pt>
                <c:pt idx="1880">
                  <c:v>148.5</c:v>
                </c:pt>
                <c:pt idx="1881">
                  <c:v>148.6000061035156</c:v>
                </c:pt>
                <c:pt idx="1882">
                  <c:v>148.6999969482422</c:v>
                </c:pt>
                <c:pt idx="1883">
                  <c:v>148.8000030517578</c:v>
                </c:pt>
                <c:pt idx="1884">
                  <c:v>148.9000091552735</c:v>
                </c:pt>
                <c:pt idx="1885">
                  <c:v>149.0</c:v>
                </c:pt>
                <c:pt idx="1886">
                  <c:v>149.1000061035156</c:v>
                </c:pt>
                <c:pt idx="1887">
                  <c:v>149.1999969482422</c:v>
                </c:pt>
                <c:pt idx="1888">
                  <c:v>149.3000030517578</c:v>
                </c:pt>
                <c:pt idx="1889">
                  <c:v>149.4000091552735</c:v>
                </c:pt>
                <c:pt idx="1890">
                  <c:v>149.5</c:v>
                </c:pt>
                <c:pt idx="1891">
                  <c:v>149.6000061035156</c:v>
                </c:pt>
                <c:pt idx="1892">
                  <c:v>149.6999969482422</c:v>
                </c:pt>
                <c:pt idx="1893">
                  <c:v>149.8000030517578</c:v>
                </c:pt>
                <c:pt idx="1894">
                  <c:v>149.9000091552735</c:v>
                </c:pt>
                <c:pt idx="1895">
                  <c:v>150.0</c:v>
                </c:pt>
                <c:pt idx="1896">
                  <c:v>150.1000061035156</c:v>
                </c:pt>
                <c:pt idx="1897">
                  <c:v>150.1999969482422</c:v>
                </c:pt>
                <c:pt idx="1898">
                  <c:v>150.3000030517578</c:v>
                </c:pt>
                <c:pt idx="1899">
                  <c:v>150.4000091552735</c:v>
                </c:pt>
                <c:pt idx="1900">
                  <c:v>150.5</c:v>
                </c:pt>
                <c:pt idx="1901">
                  <c:v>150.6000061035156</c:v>
                </c:pt>
                <c:pt idx="1902">
                  <c:v>150.6999969482422</c:v>
                </c:pt>
                <c:pt idx="1903">
                  <c:v>150.8000030517578</c:v>
                </c:pt>
                <c:pt idx="1904">
                  <c:v>150.9000091552735</c:v>
                </c:pt>
                <c:pt idx="1905">
                  <c:v>151.0</c:v>
                </c:pt>
                <c:pt idx="1906">
                  <c:v>151.1000061035156</c:v>
                </c:pt>
                <c:pt idx="1907">
                  <c:v>151.1999969482422</c:v>
                </c:pt>
                <c:pt idx="1908">
                  <c:v>151.3000030517578</c:v>
                </c:pt>
                <c:pt idx="1909">
                  <c:v>151.4000091552735</c:v>
                </c:pt>
                <c:pt idx="1910">
                  <c:v>151.5</c:v>
                </c:pt>
                <c:pt idx="1911">
                  <c:v>151.6000061035156</c:v>
                </c:pt>
                <c:pt idx="1912">
                  <c:v>151.6999969482422</c:v>
                </c:pt>
                <c:pt idx="1913">
                  <c:v>151.8000030517578</c:v>
                </c:pt>
                <c:pt idx="1914">
                  <c:v>151.9000091552735</c:v>
                </c:pt>
                <c:pt idx="1915">
                  <c:v>152.0</c:v>
                </c:pt>
                <c:pt idx="1916">
                  <c:v>152.1000061035156</c:v>
                </c:pt>
                <c:pt idx="1917">
                  <c:v>152.1999969482422</c:v>
                </c:pt>
                <c:pt idx="1918">
                  <c:v>152.3000030517578</c:v>
                </c:pt>
                <c:pt idx="1919">
                  <c:v>152.4000091552735</c:v>
                </c:pt>
                <c:pt idx="1920">
                  <c:v>152.5</c:v>
                </c:pt>
                <c:pt idx="1921">
                  <c:v>152.6000061035156</c:v>
                </c:pt>
                <c:pt idx="1922">
                  <c:v>152.6999969482422</c:v>
                </c:pt>
                <c:pt idx="1923">
                  <c:v>152.8000030517578</c:v>
                </c:pt>
                <c:pt idx="1924">
                  <c:v>152.9000091552735</c:v>
                </c:pt>
                <c:pt idx="1925">
                  <c:v>153.0</c:v>
                </c:pt>
                <c:pt idx="1926">
                  <c:v>153.1000061035156</c:v>
                </c:pt>
                <c:pt idx="1927">
                  <c:v>153.1999969482422</c:v>
                </c:pt>
                <c:pt idx="1928">
                  <c:v>153.3000030517578</c:v>
                </c:pt>
                <c:pt idx="1929">
                  <c:v>153.4000091552735</c:v>
                </c:pt>
                <c:pt idx="1930">
                  <c:v>153.5</c:v>
                </c:pt>
                <c:pt idx="1931">
                  <c:v>153.6000061035156</c:v>
                </c:pt>
                <c:pt idx="1932">
                  <c:v>153.6999969482422</c:v>
                </c:pt>
                <c:pt idx="1933">
                  <c:v>153.8000030517578</c:v>
                </c:pt>
                <c:pt idx="1934">
                  <c:v>153.9000091552735</c:v>
                </c:pt>
                <c:pt idx="1935">
                  <c:v>154.0</c:v>
                </c:pt>
                <c:pt idx="1936">
                  <c:v>154.1000061035156</c:v>
                </c:pt>
                <c:pt idx="1937">
                  <c:v>154.1999969482422</c:v>
                </c:pt>
                <c:pt idx="1938">
                  <c:v>154.3000030517578</c:v>
                </c:pt>
                <c:pt idx="1939">
                  <c:v>154.4000091552735</c:v>
                </c:pt>
                <c:pt idx="1940">
                  <c:v>154.5</c:v>
                </c:pt>
                <c:pt idx="1941">
                  <c:v>154.6000061035156</c:v>
                </c:pt>
                <c:pt idx="1942">
                  <c:v>154.6999969482422</c:v>
                </c:pt>
                <c:pt idx="1943">
                  <c:v>154.8000030517578</c:v>
                </c:pt>
                <c:pt idx="1944">
                  <c:v>154.9000091552735</c:v>
                </c:pt>
                <c:pt idx="1945">
                  <c:v>155.0</c:v>
                </c:pt>
                <c:pt idx="1946">
                  <c:v>155.1000061035156</c:v>
                </c:pt>
                <c:pt idx="1947">
                  <c:v>155.1999969482422</c:v>
                </c:pt>
                <c:pt idx="1948">
                  <c:v>155.3000030517578</c:v>
                </c:pt>
                <c:pt idx="1949">
                  <c:v>155.4000091552735</c:v>
                </c:pt>
                <c:pt idx="1950">
                  <c:v>155.5</c:v>
                </c:pt>
                <c:pt idx="1951">
                  <c:v>155.6000061035156</c:v>
                </c:pt>
                <c:pt idx="1952">
                  <c:v>155.6999969482422</c:v>
                </c:pt>
                <c:pt idx="1953">
                  <c:v>155.8000030517578</c:v>
                </c:pt>
                <c:pt idx="1954">
                  <c:v>155.9000091552735</c:v>
                </c:pt>
                <c:pt idx="1955">
                  <c:v>156.0</c:v>
                </c:pt>
                <c:pt idx="1956">
                  <c:v>156.1000061035156</c:v>
                </c:pt>
                <c:pt idx="1957">
                  <c:v>156.1999969482422</c:v>
                </c:pt>
                <c:pt idx="1958">
                  <c:v>156.3000030517578</c:v>
                </c:pt>
                <c:pt idx="1959">
                  <c:v>156.4000091552735</c:v>
                </c:pt>
                <c:pt idx="1960">
                  <c:v>156.5</c:v>
                </c:pt>
                <c:pt idx="1961">
                  <c:v>156.6000061035156</c:v>
                </c:pt>
                <c:pt idx="1962">
                  <c:v>156.6999969482422</c:v>
                </c:pt>
                <c:pt idx="1963">
                  <c:v>156.8000030517578</c:v>
                </c:pt>
                <c:pt idx="1964">
                  <c:v>156.9000091552735</c:v>
                </c:pt>
                <c:pt idx="1965">
                  <c:v>157.0</c:v>
                </c:pt>
                <c:pt idx="1966">
                  <c:v>157.1000061035156</c:v>
                </c:pt>
                <c:pt idx="1967">
                  <c:v>157.1999969482422</c:v>
                </c:pt>
                <c:pt idx="1968">
                  <c:v>157.3000030517578</c:v>
                </c:pt>
                <c:pt idx="1969">
                  <c:v>157.4000091552735</c:v>
                </c:pt>
                <c:pt idx="1970">
                  <c:v>157.5</c:v>
                </c:pt>
                <c:pt idx="1971">
                  <c:v>157.6000061035156</c:v>
                </c:pt>
                <c:pt idx="1972">
                  <c:v>157.6999969482422</c:v>
                </c:pt>
                <c:pt idx="1973">
                  <c:v>157.8000030517578</c:v>
                </c:pt>
                <c:pt idx="1974">
                  <c:v>157.9000091552735</c:v>
                </c:pt>
                <c:pt idx="1975">
                  <c:v>158.0</c:v>
                </c:pt>
                <c:pt idx="1976">
                  <c:v>158.1000061035156</c:v>
                </c:pt>
                <c:pt idx="1977">
                  <c:v>158.1999969482422</c:v>
                </c:pt>
                <c:pt idx="1978">
                  <c:v>158.3000030517578</c:v>
                </c:pt>
                <c:pt idx="1979">
                  <c:v>158.4000091552735</c:v>
                </c:pt>
                <c:pt idx="1980">
                  <c:v>158.5</c:v>
                </c:pt>
                <c:pt idx="1981">
                  <c:v>158.6000061035156</c:v>
                </c:pt>
                <c:pt idx="1982">
                  <c:v>158.6999969482422</c:v>
                </c:pt>
                <c:pt idx="1983">
                  <c:v>158.8000030517578</c:v>
                </c:pt>
                <c:pt idx="1984">
                  <c:v>158.9000091552735</c:v>
                </c:pt>
                <c:pt idx="1985">
                  <c:v>159.0</c:v>
                </c:pt>
                <c:pt idx="1986">
                  <c:v>159.1000061035156</c:v>
                </c:pt>
                <c:pt idx="1987">
                  <c:v>159.1999969482422</c:v>
                </c:pt>
                <c:pt idx="1988">
                  <c:v>159.3000030517578</c:v>
                </c:pt>
                <c:pt idx="1989">
                  <c:v>159.4000091552735</c:v>
                </c:pt>
                <c:pt idx="1990">
                  <c:v>159.5</c:v>
                </c:pt>
                <c:pt idx="1991">
                  <c:v>159.6000061035156</c:v>
                </c:pt>
                <c:pt idx="1992">
                  <c:v>159.6999969482422</c:v>
                </c:pt>
                <c:pt idx="1993">
                  <c:v>159.8000030517578</c:v>
                </c:pt>
                <c:pt idx="1994">
                  <c:v>159.9000091552735</c:v>
                </c:pt>
                <c:pt idx="1995">
                  <c:v>160.0</c:v>
                </c:pt>
                <c:pt idx="1996">
                  <c:v>160.1000061035156</c:v>
                </c:pt>
                <c:pt idx="1997">
                  <c:v>160.1999969482422</c:v>
                </c:pt>
                <c:pt idx="1998">
                  <c:v>160.3000030517578</c:v>
                </c:pt>
                <c:pt idx="1999">
                  <c:v>160.4000091552735</c:v>
                </c:pt>
                <c:pt idx="2000">
                  <c:v>160.5</c:v>
                </c:pt>
                <c:pt idx="2001">
                  <c:v>160.6000061035156</c:v>
                </c:pt>
                <c:pt idx="2002">
                  <c:v>160.6999969482422</c:v>
                </c:pt>
                <c:pt idx="2003">
                  <c:v>160.8000030517578</c:v>
                </c:pt>
                <c:pt idx="2004">
                  <c:v>160.9000091552735</c:v>
                </c:pt>
                <c:pt idx="2005">
                  <c:v>161.0</c:v>
                </c:pt>
                <c:pt idx="2006">
                  <c:v>161.1000061035156</c:v>
                </c:pt>
                <c:pt idx="2007">
                  <c:v>161.1999969482422</c:v>
                </c:pt>
                <c:pt idx="2008">
                  <c:v>161.3000030517578</c:v>
                </c:pt>
                <c:pt idx="2009">
                  <c:v>161.4000091552735</c:v>
                </c:pt>
                <c:pt idx="2010">
                  <c:v>161.5</c:v>
                </c:pt>
                <c:pt idx="2011">
                  <c:v>161.6000061035156</c:v>
                </c:pt>
                <c:pt idx="2012">
                  <c:v>161.6999969482422</c:v>
                </c:pt>
                <c:pt idx="2013">
                  <c:v>161.8000030517578</c:v>
                </c:pt>
                <c:pt idx="2014">
                  <c:v>161.9000091552735</c:v>
                </c:pt>
                <c:pt idx="2015">
                  <c:v>162.0</c:v>
                </c:pt>
                <c:pt idx="2016">
                  <c:v>162.1000061035156</c:v>
                </c:pt>
                <c:pt idx="2017">
                  <c:v>162.1999969482422</c:v>
                </c:pt>
                <c:pt idx="2018">
                  <c:v>162.3000030517578</c:v>
                </c:pt>
                <c:pt idx="2019">
                  <c:v>162.4000091552735</c:v>
                </c:pt>
                <c:pt idx="2020">
                  <c:v>162.5</c:v>
                </c:pt>
                <c:pt idx="2021">
                  <c:v>162.6000061035156</c:v>
                </c:pt>
                <c:pt idx="2022">
                  <c:v>162.6999969482422</c:v>
                </c:pt>
                <c:pt idx="2023">
                  <c:v>162.8000030517578</c:v>
                </c:pt>
                <c:pt idx="2024">
                  <c:v>162.9000091552735</c:v>
                </c:pt>
                <c:pt idx="2025">
                  <c:v>163.0</c:v>
                </c:pt>
                <c:pt idx="2026">
                  <c:v>163.1000061035156</c:v>
                </c:pt>
                <c:pt idx="2027">
                  <c:v>163.1999969482422</c:v>
                </c:pt>
                <c:pt idx="2028">
                  <c:v>163.3000030517578</c:v>
                </c:pt>
                <c:pt idx="2029">
                  <c:v>163.4000091552735</c:v>
                </c:pt>
                <c:pt idx="2030">
                  <c:v>163.5</c:v>
                </c:pt>
                <c:pt idx="2031">
                  <c:v>163.6000061035156</c:v>
                </c:pt>
                <c:pt idx="2032">
                  <c:v>163.6999969482422</c:v>
                </c:pt>
                <c:pt idx="2033">
                  <c:v>163.8000030517578</c:v>
                </c:pt>
                <c:pt idx="2034">
                  <c:v>163.9000091552735</c:v>
                </c:pt>
                <c:pt idx="2035">
                  <c:v>164.0</c:v>
                </c:pt>
                <c:pt idx="2036">
                  <c:v>164.1000061035156</c:v>
                </c:pt>
                <c:pt idx="2037">
                  <c:v>164.1999969482422</c:v>
                </c:pt>
                <c:pt idx="2038">
                  <c:v>164.3000030517578</c:v>
                </c:pt>
                <c:pt idx="2039">
                  <c:v>164.4000091552735</c:v>
                </c:pt>
                <c:pt idx="2040">
                  <c:v>164.5</c:v>
                </c:pt>
                <c:pt idx="2041">
                  <c:v>164.6000061035156</c:v>
                </c:pt>
                <c:pt idx="2042">
                  <c:v>164.6999969482422</c:v>
                </c:pt>
                <c:pt idx="2043">
                  <c:v>164.8000030517578</c:v>
                </c:pt>
                <c:pt idx="2044">
                  <c:v>164.9000091552735</c:v>
                </c:pt>
                <c:pt idx="2045">
                  <c:v>165.0</c:v>
                </c:pt>
                <c:pt idx="2046">
                  <c:v>165.1000061035156</c:v>
                </c:pt>
                <c:pt idx="2047">
                  <c:v>165.1999969482422</c:v>
                </c:pt>
                <c:pt idx="2048">
                  <c:v>165.3000030517578</c:v>
                </c:pt>
                <c:pt idx="2049">
                  <c:v>165.4000091552735</c:v>
                </c:pt>
                <c:pt idx="2050">
                  <c:v>165.5</c:v>
                </c:pt>
                <c:pt idx="2051">
                  <c:v>165.6000061035156</c:v>
                </c:pt>
                <c:pt idx="2052">
                  <c:v>165.6999969482422</c:v>
                </c:pt>
                <c:pt idx="2053">
                  <c:v>165.8000030517578</c:v>
                </c:pt>
                <c:pt idx="2054">
                  <c:v>165.9000091552735</c:v>
                </c:pt>
                <c:pt idx="2055">
                  <c:v>166.0</c:v>
                </c:pt>
                <c:pt idx="2056">
                  <c:v>166.1000061035156</c:v>
                </c:pt>
                <c:pt idx="2057">
                  <c:v>166.1999969482422</c:v>
                </c:pt>
                <c:pt idx="2058">
                  <c:v>166.3000030517578</c:v>
                </c:pt>
                <c:pt idx="2059">
                  <c:v>166.4000091552735</c:v>
                </c:pt>
                <c:pt idx="2060">
                  <c:v>166.5</c:v>
                </c:pt>
                <c:pt idx="2061">
                  <c:v>166.6000061035156</c:v>
                </c:pt>
                <c:pt idx="2062">
                  <c:v>166.6999969482422</c:v>
                </c:pt>
                <c:pt idx="2063">
                  <c:v>166.8000030517578</c:v>
                </c:pt>
                <c:pt idx="2064">
                  <c:v>166.9000091552735</c:v>
                </c:pt>
                <c:pt idx="2065">
                  <c:v>167.0</c:v>
                </c:pt>
                <c:pt idx="2066">
                  <c:v>167.1000061035156</c:v>
                </c:pt>
                <c:pt idx="2067">
                  <c:v>167.1999969482422</c:v>
                </c:pt>
                <c:pt idx="2068">
                  <c:v>167.3000030517578</c:v>
                </c:pt>
                <c:pt idx="2069">
                  <c:v>167.4000091552735</c:v>
                </c:pt>
                <c:pt idx="2070">
                  <c:v>167.5</c:v>
                </c:pt>
                <c:pt idx="2071">
                  <c:v>167.6000061035156</c:v>
                </c:pt>
                <c:pt idx="2072">
                  <c:v>167.6999969482422</c:v>
                </c:pt>
                <c:pt idx="2073">
                  <c:v>167.8000030517578</c:v>
                </c:pt>
                <c:pt idx="2074">
                  <c:v>167.9000091552735</c:v>
                </c:pt>
                <c:pt idx="2075">
                  <c:v>168.0</c:v>
                </c:pt>
                <c:pt idx="2076">
                  <c:v>168.1000061035156</c:v>
                </c:pt>
                <c:pt idx="2077">
                  <c:v>168.1999969482422</c:v>
                </c:pt>
                <c:pt idx="2078">
                  <c:v>168.3000030517578</c:v>
                </c:pt>
                <c:pt idx="2079">
                  <c:v>168.4000091552735</c:v>
                </c:pt>
                <c:pt idx="2080">
                  <c:v>168.5</c:v>
                </c:pt>
                <c:pt idx="2081">
                  <c:v>168.6000061035156</c:v>
                </c:pt>
                <c:pt idx="2082">
                  <c:v>168.6999969482422</c:v>
                </c:pt>
                <c:pt idx="2083">
                  <c:v>168.8000030517578</c:v>
                </c:pt>
                <c:pt idx="2084">
                  <c:v>168.9000091552735</c:v>
                </c:pt>
                <c:pt idx="2085">
                  <c:v>169.0</c:v>
                </c:pt>
                <c:pt idx="2086">
                  <c:v>169.1000061035156</c:v>
                </c:pt>
                <c:pt idx="2087">
                  <c:v>169.1999969482422</c:v>
                </c:pt>
                <c:pt idx="2088">
                  <c:v>169.3000030517578</c:v>
                </c:pt>
                <c:pt idx="2089">
                  <c:v>169.4000091552735</c:v>
                </c:pt>
                <c:pt idx="2090">
                  <c:v>169.5</c:v>
                </c:pt>
                <c:pt idx="2091">
                  <c:v>169.6000061035156</c:v>
                </c:pt>
                <c:pt idx="2092">
                  <c:v>169.6999969482422</c:v>
                </c:pt>
                <c:pt idx="2093">
                  <c:v>169.8000030517578</c:v>
                </c:pt>
                <c:pt idx="2094">
                  <c:v>169.9000091552735</c:v>
                </c:pt>
                <c:pt idx="2095">
                  <c:v>170.0</c:v>
                </c:pt>
                <c:pt idx="2096">
                  <c:v>170.1000061035156</c:v>
                </c:pt>
                <c:pt idx="2097">
                  <c:v>170.1999969482422</c:v>
                </c:pt>
                <c:pt idx="2098">
                  <c:v>170.3000030517578</c:v>
                </c:pt>
                <c:pt idx="2099">
                  <c:v>170.4000091552735</c:v>
                </c:pt>
                <c:pt idx="2100">
                  <c:v>170.5</c:v>
                </c:pt>
                <c:pt idx="2101">
                  <c:v>170.6000061035156</c:v>
                </c:pt>
                <c:pt idx="2102">
                  <c:v>170.6999969482422</c:v>
                </c:pt>
                <c:pt idx="2103">
                  <c:v>170.8000030517578</c:v>
                </c:pt>
                <c:pt idx="2104">
                  <c:v>170.9000091552735</c:v>
                </c:pt>
                <c:pt idx="2105">
                  <c:v>171.0</c:v>
                </c:pt>
                <c:pt idx="2106">
                  <c:v>171.1000061035156</c:v>
                </c:pt>
                <c:pt idx="2107">
                  <c:v>171.1999969482422</c:v>
                </c:pt>
                <c:pt idx="2108">
                  <c:v>171.3000030517578</c:v>
                </c:pt>
                <c:pt idx="2109">
                  <c:v>171.4000091552735</c:v>
                </c:pt>
                <c:pt idx="2110">
                  <c:v>171.5</c:v>
                </c:pt>
                <c:pt idx="2111">
                  <c:v>171.6000061035156</c:v>
                </c:pt>
                <c:pt idx="2112">
                  <c:v>171.6999969482422</c:v>
                </c:pt>
                <c:pt idx="2113">
                  <c:v>171.8000030517578</c:v>
                </c:pt>
                <c:pt idx="2114">
                  <c:v>171.9000091552735</c:v>
                </c:pt>
                <c:pt idx="2115">
                  <c:v>172.0</c:v>
                </c:pt>
                <c:pt idx="2116">
                  <c:v>172.1000061035156</c:v>
                </c:pt>
                <c:pt idx="2117">
                  <c:v>172.1999969482422</c:v>
                </c:pt>
                <c:pt idx="2118">
                  <c:v>172.3000030517578</c:v>
                </c:pt>
                <c:pt idx="2119">
                  <c:v>172.4000091552735</c:v>
                </c:pt>
                <c:pt idx="2120">
                  <c:v>172.5</c:v>
                </c:pt>
                <c:pt idx="2121">
                  <c:v>172.6000061035156</c:v>
                </c:pt>
                <c:pt idx="2122">
                  <c:v>172.6999969482422</c:v>
                </c:pt>
                <c:pt idx="2123">
                  <c:v>172.8000030517578</c:v>
                </c:pt>
                <c:pt idx="2124">
                  <c:v>172.9000091552735</c:v>
                </c:pt>
                <c:pt idx="2125">
                  <c:v>173.0</c:v>
                </c:pt>
                <c:pt idx="2126">
                  <c:v>173.1000061035156</c:v>
                </c:pt>
                <c:pt idx="2127">
                  <c:v>173.1999969482422</c:v>
                </c:pt>
                <c:pt idx="2128">
                  <c:v>173.3000030517578</c:v>
                </c:pt>
                <c:pt idx="2129">
                  <c:v>173.4000091552735</c:v>
                </c:pt>
                <c:pt idx="2130">
                  <c:v>173.5</c:v>
                </c:pt>
                <c:pt idx="2131">
                  <c:v>173.6000061035156</c:v>
                </c:pt>
                <c:pt idx="2132">
                  <c:v>173.6999969482422</c:v>
                </c:pt>
                <c:pt idx="2133">
                  <c:v>173.8000030517578</c:v>
                </c:pt>
                <c:pt idx="2134">
                  <c:v>173.9000091552735</c:v>
                </c:pt>
                <c:pt idx="2135">
                  <c:v>174.0</c:v>
                </c:pt>
                <c:pt idx="2136">
                  <c:v>174.1000061035156</c:v>
                </c:pt>
                <c:pt idx="2137">
                  <c:v>174.1999969482422</c:v>
                </c:pt>
                <c:pt idx="2138">
                  <c:v>174.3000030517578</c:v>
                </c:pt>
                <c:pt idx="2139">
                  <c:v>174.4000091552735</c:v>
                </c:pt>
                <c:pt idx="2140">
                  <c:v>174.5</c:v>
                </c:pt>
                <c:pt idx="2141">
                  <c:v>174.6000061035156</c:v>
                </c:pt>
                <c:pt idx="2142">
                  <c:v>174.6999969482422</c:v>
                </c:pt>
                <c:pt idx="2143">
                  <c:v>174.8000030517578</c:v>
                </c:pt>
                <c:pt idx="2144">
                  <c:v>174.9000091552735</c:v>
                </c:pt>
                <c:pt idx="2145">
                  <c:v>175.0</c:v>
                </c:pt>
                <c:pt idx="2146">
                  <c:v>175.1000061035156</c:v>
                </c:pt>
                <c:pt idx="2147">
                  <c:v>175.1999969482422</c:v>
                </c:pt>
                <c:pt idx="2148">
                  <c:v>175.3000030517578</c:v>
                </c:pt>
                <c:pt idx="2149">
                  <c:v>175.4000091552735</c:v>
                </c:pt>
                <c:pt idx="2150">
                  <c:v>175.5</c:v>
                </c:pt>
                <c:pt idx="2151">
                  <c:v>175.6000061035156</c:v>
                </c:pt>
                <c:pt idx="2152">
                  <c:v>175.6999969482422</c:v>
                </c:pt>
                <c:pt idx="2153">
                  <c:v>175.8000030517578</c:v>
                </c:pt>
                <c:pt idx="2154">
                  <c:v>175.9000091552735</c:v>
                </c:pt>
                <c:pt idx="2155">
                  <c:v>176.0</c:v>
                </c:pt>
                <c:pt idx="2156">
                  <c:v>176.1000061035156</c:v>
                </c:pt>
                <c:pt idx="2157">
                  <c:v>176.1999969482422</c:v>
                </c:pt>
                <c:pt idx="2158">
                  <c:v>176.3000030517578</c:v>
                </c:pt>
                <c:pt idx="2159">
                  <c:v>176.4000091552735</c:v>
                </c:pt>
                <c:pt idx="2160">
                  <c:v>176.5</c:v>
                </c:pt>
                <c:pt idx="2161">
                  <c:v>176.6000061035156</c:v>
                </c:pt>
                <c:pt idx="2162">
                  <c:v>176.6999969482422</c:v>
                </c:pt>
                <c:pt idx="2163">
                  <c:v>176.8000030517578</c:v>
                </c:pt>
                <c:pt idx="2164">
                  <c:v>176.9000091552735</c:v>
                </c:pt>
                <c:pt idx="2165">
                  <c:v>177.0</c:v>
                </c:pt>
                <c:pt idx="2166">
                  <c:v>177.1000061035156</c:v>
                </c:pt>
                <c:pt idx="2167">
                  <c:v>177.1999969482422</c:v>
                </c:pt>
                <c:pt idx="2168">
                  <c:v>177.3000030517578</c:v>
                </c:pt>
                <c:pt idx="2169">
                  <c:v>177.4000091552735</c:v>
                </c:pt>
                <c:pt idx="2170">
                  <c:v>177.5</c:v>
                </c:pt>
                <c:pt idx="2171">
                  <c:v>177.6000061035156</c:v>
                </c:pt>
                <c:pt idx="2172">
                  <c:v>177.6999969482422</c:v>
                </c:pt>
                <c:pt idx="2173">
                  <c:v>177.8000030517578</c:v>
                </c:pt>
                <c:pt idx="2174">
                  <c:v>177.9000091552735</c:v>
                </c:pt>
                <c:pt idx="2175">
                  <c:v>178.0</c:v>
                </c:pt>
                <c:pt idx="2176">
                  <c:v>178.1000061035156</c:v>
                </c:pt>
                <c:pt idx="2177">
                  <c:v>178.1999969482422</c:v>
                </c:pt>
                <c:pt idx="2178">
                  <c:v>178.3000030517578</c:v>
                </c:pt>
                <c:pt idx="2179">
                  <c:v>178.4000091552735</c:v>
                </c:pt>
                <c:pt idx="2180">
                  <c:v>178.5</c:v>
                </c:pt>
                <c:pt idx="2181">
                  <c:v>178.6000061035156</c:v>
                </c:pt>
                <c:pt idx="2182">
                  <c:v>178.6999969482422</c:v>
                </c:pt>
                <c:pt idx="2183">
                  <c:v>178.8000030517578</c:v>
                </c:pt>
                <c:pt idx="2184">
                  <c:v>178.9000091552735</c:v>
                </c:pt>
                <c:pt idx="2185">
                  <c:v>179.0</c:v>
                </c:pt>
                <c:pt idx="2186">
                  <c:v>179.1000061035156</c:v>
                </c:pt>
                <c:pt idx="2187">
                  <c:v>179.1999969482422</c:v>
                </c:pt>
                <c:pt idx="2188">
                  <c:v>179.3000030517578</c:v>
                </c:pt>
                <c:pt idx="2189">
                  <c:v>179.4000091552735</c:v>
                </c:pt>
                <c:pt idx="2190">
                  <c:v>179.5</c:v>
                </c:pt>
                <c:pt idx="2191">
                  <c:v>179.6000061035156</c:v>
                </c:pt>
                <c:pt idx="2192">
                  <c:v>179.6999969482422</c:v>
                </c:pt>
                <c:pt idx="2193">
                  <c:v>179.8000030517578</c:v>
                </c:pt>
                <c:pt idx="2194">
                  <c:v>179.9000091552735</c:v>
                </c:pt>
                <c:pt idx="2195">
                  <c:v>180.0</c:v>
                </c:pt>
                <c:pt idx="2196">
                  <c:v>180.1000061035156</c:v>
                </c:pt>
                <c:pt idx="2197">
                  <c:v>180.1999969482422</c:v>
                </c:pt>
                <c:pt idx="2198">
                  <c:v>180.3000030517578</c:v>
                </c:pt>
                <c:pt idx="2199">
                  <c:v>180.4000091552735</c:v>
                </c:pt>
                <c:pt idx="2200">
                  <c:v>180.5</c:v>
                </c:pt>
                <c:pt idx="2201">
                  <c:v>180.6000061035156</c:v>
                </c:pt>
                <c:pt idx="2202">
                  <c:v>180.6999969482422</c:v>
                </c:pt>
                <c:pt idx="2203">
                  <c:v>180.8000030517578</c:v>
                </c:pt>
                <c:pt idx="2204">
                  <c:v>180.9000091552735</c:v>
                </c:pt>
                <c:pt idx="2205">
                  <c:v>181.0</c:v>
                </c:pt>
                <c:pt idx="2206">
                  <c:v>181.1000061035156</c:v>
                </c:pt>
                <c:pt idx="2207">
                  <c:v>181.1999969482422</c:v>
                </c:pt>
                <c:pt idx="2208">
                  <c:v>181.3000030517578</c:v>
                </c:pt>
                <c:pt idx="2209">
                  <c:v>181.4000091552735</c:v>
                </c:pt>
                <c:pt idx="2210">
                  <c:v>181.5</c:v>
                </c:pt>
                <c:pt idx="2211">
                  <c:v>181.6000061035156</c:v>
                </c:pt>
                <c:pt idx="2212">
                  <c:v>181.6999969482422</c:v>
                </c:pt>
                <c:pt idx="2213">
                  <c:v>181.8000030517578</c:v>
                </c:pt>
                <c:pt idx="2214">
                  <c:v>181.9000091552735</c:v>
                </c:pt>
                <c:pt idx="2215">
                  <c:v>182.0</c:v>
                </c:pt>
                <c:pt idx="2216">
                  <c:v>182.1000061035156</c:v>
                </c:pt>
                <c:pt idx="2217">
                  <c:v>182.1999969482422</c:v>
                </c:pt>
                <c:pt idx="2218">
                  <c:v>182.3000030517578</c:v>
                </c:pt>
                <c:pt idx="2219">
                  <c:v>182.4000091552735</c:v>
                </c:pt>
                <c:pt idx="2220">
                  <c:v>182.5</c:v>
                </c:pt>
                <c:pt idx="2221">
                  <c:v>182.6000061035156</c:v>
                </c:pt>
                <c:pt idx="2222">
                  <c:v>182.6999969482422</c:v>
                </c:pt>
                <c:pt idx="2223">
                  <c:v>182.8000030517578</c:v>
                </c:pt>
                <c:pt idx="2224">
                  <c:v>182.9000091552735</c:v>
                </c:pt>
                <c:pt idx="2225">
                  <c:v>183.0</c:v>
                </c:pt>
                <c:pt idx="2226">
                  <c:v>183.1000061035156</c:v>
                </c:pt>
                <c:pt idx="2227">
                  <c:v>183.1999969482422</c:v>
                </c:pt>
                <c:pt idx="2228">
                  <c:v>183.3000030517578</c:v>
                </c:pt>
                <c:pt idx="2229">
                  <c:v>183.4000091552735</c:v>
                </c:pt>
                <c:pt idx="2230">
                  <c:v>183.5</c:v>
                </c:pt>
                <c:pt idx="2231">
                  <c:v>183.6000061035156</c:v>
                </c:pt>
                <c:pt idx="2232">
                  <c:v>183.6999969482422</c:v>
                </c:pt>
                <c:pt idx="2233">
                  <c:v>183.8000030517578</c:v>
                </c:pt>
                <c:pt idx="2234">
                  <c:v>183.9000091552735</c:v>
                </c:pt>
                <c:pt idx="2235">
                  <c:v>184.0</c:v>
                </c:pt>
                <c:pt idx="2236">
                  <c:v>184.1000061035156</c:v>
                </c:pt>
                <c:pt idx="2237">
                  <c:v>184.1999969482422</c:v>
                </c:pt>
                <c:pt idx="2238">
                  <c:v>184.3000030517578</c:v>
                </c:pt>
                <c:pt idx="2239">
                  <c:v>184.4000091552735</c:v>
                </c:pt>
                <c:pt idx="2240">
                  <c:v>184.5</c:v>
                </c:pt>
                <c:pt idx="2241">
                  <c:v>184.6000061035156</c:v>
                </c:pt>
                <c:pt idx="2242">
                  <c:v>184.6999969482422</c:v>
                </c:pt>
                <c:pt idx="2243">
                  <c:v>184.8000030517578</c:v>
                </c:pt>
                <c:pt idx="2244">
                  <c:v>184.9000091552735</c:v>
                </c:pt>
                <c:pt idx="2245">
                  <c:v>185.0</c:v>
                </c:pt>
                <c:pt idx="2246">
                  <c:v>185.1000061035156</c:v>
                </c:pt>
                <c:pt idx="2247">
                  <c:v>185.1999969482422</c:v>
                </c:pt>
                <c:pt idx="2248">
                  <c:v>185.3000030517578</c:v>
                </c:pt>
                <c:pt idx="2249">
                  <c:v>185.4000091552735</c:v>
                </c:pt>
                <c:pt idx="2250">
                  <c:v>185.5</c:v>
                </c:pt>
                <c:pt idx="2251">
                  <c:v>185.6000061035156</c:v>
                </c:pt>
                <c:pt idx="2252">
                  <c:v>185.6999969482422</c:v>
                </c:pt>
                <c:pt idx="2253">
                  <c:v>185.8000030517578</c:v>
                </c:pt>
                <c:pt idx="2254">
                  <c:v>185.9000091552735</c:v>
                </c:pt>
                <c:pt idx="2255">
                  <c:v>186.0</c:v>
                </c:pt>
                <c:pt idx="2256">
                  <c:v>186.1000061035156</c:v>
                </c:pt>
                <c:pt idx="2257">
                  <c:v>186.1999969482422</c:v>
                </c:pt>
                <c:pt idx="2258">
                  <c:v>186.3000030517578</c:v>
                </c:pt>
                <c:pt idx="2259">
                  <c:v>186.4000091552735</c:v>
                </c:pt>
                <c:pt idx="2260">
                  <c:v>186.5</c:v>
                </c:pt>
                <c:pt idx="2261">
                  <c:v>186.6000061035156</c:v>
                </c:pt>
                <c:pt idx="2262">
                  <c:v>186.6999969482422</c:v>
                </c:pt>
                <c:pt idx="2263">
                  <c:v>186.8000030517578</c:v>
                </c:pt>
                <c:pt idx="2264">
                  <c:v>186.9000091552735</c:v>
                </c:pt>
                <c:pt idx="2265">
                  <c:v>187.0</c:v>
                </c:pt>
                <c:pt idx="2266">
                  <c:v>187.1000061035156</c:v>
                </c:pt>
                <c:pt idx="2267">
                  <c:v>187.1999969482422</c:v>
                </c:pt>
                <c:pt idx="2268">
                  <c:v>187.3000030517578</c:v>
                </c:pt>
                <c:pt idx="2269">
                  <c:v>187.4000091552735</c:v>
                </c:pt>
                <c:pt idx="2270">
                  <c:v>187.5</c:v>
                </c:pt>
                <c:pt idx="2271">
                  <c:v>187.6000061035156</c:v>
                </c:pt>
                <c:pt idx="2272">
                  <c:v>187.6999969482422</c:v>
                </c:pt>
                <c:pt idx="2273">
                  <c:v>187.8000030517578</c:v>
                </c:pt>
                <c:pt idx="2274">
                  <c:v>187.9000091552735</c:v>
                </c:pt>
                <c:pt idx="2275">
                  <c:v>188.0</c:v>
                </c:pt>
                <c:pt idx="2276">
                  <c:v>188.1000061035156</c:v>
                </c:pt>
                <c:pt idx="2277">
                  <c:v>188.1999969482422</c:v>
                </c:pt>
                <c:pt idx="2278">
                  <c:v>188.3000030517578</c:v>
                </c:pt>
                <c:pt idx="2279">
                  <c:v>188.4000091552735</c:v>
                </c:pt>
                <c:pt idx="2280">
                  <c:v>188.5</c:v>
                </c:pt>
                <c:pt idx="2281">
                  <c:v>188.6000061035156</c:v>
                </c:pt>
                <c:pt idx="2282">
                  <c:v>188.6999969482422</c:v>
                </c:pt>
                <c:pt idx="2283">
                  <c:v>188.8000030517578</c:v>
                </c:pt>
                <c:pt idx="2284">
                  <c:v>188.9000091552735</c:v>
                </c:pt>
                <c:pt idx="2285">
                  <c:v>189.0</c:v>
                </c:pt>
                <c:pt idx="2286">
                  <c:v>189.1000061035156</c:v>
                </c:pt>
                <c:pt idx="2287">
                  <c:v>189.1999969482422</c:v>
                </c:pt>
                <c:pt idx="2288">
                  <c:v>189.3000030517578</c:v>
                </c:pt>
                <c:pt idx="2289">
                  <c:v>189.4000091552735</c:v>
                </c:pt>
                <c:pt idx="2290">
                  <c:v>189.5</c:v>
                </c:pt>
                <c:pt idx="2291">
                  <c:v>189.6000061035156</c:v>
                </c:pt>
                <c:pt idx="2292">
                  <c:v>189.6999969482422</c:v>
                </c:pt>
                <c:pt idx="2293">
                  <c:v>189.8000030517578</c:v>
                </c:pt>
                <c:pt idx="2294">
                  <c:v>189.9000091552735</c:v>
                </c:pt>
                <c:pt idx="2295">
                  <c:v>190.0</c:v>
                </c:pt>
                <c:pt idx="2296">
                  <c:v>190.1000061035156</c:v>
                </c:pt>
                <c:pt idx="2297">
                  <c:v>190.1999969482422</c:v>
                </c:pt>
                <c:pt idx="2298">
                  <c:v>190.3000030517578</c:v>
                </c:pt>
                <c:pt idx="2299">
                  <c:v>190.4000091552735</c:v>
                </c:pt>
                <c:pt idx="2300">
                  <c:v>190.5</c:v>
                </c:pt>
                <c:pt idx="2301">
                  <c:v>190.6000061035156</c:v>
                </c:pt>
                <c:pt idx="2302">
                  <c:v>190.6999969482422</c:v>
                </c:pt>
                <c:pt idx="2303">
                  <c:v>190.8000030517578</c:v>
                </c:pt>
                <c:pt idx="2304">
                  <c:v>190.9000091552735</c:v>
                </c:pt>
                <c:pt idx="2305">
                  <c:v>191.0</c:v>
                </c:pt>
                <c:pt idx="2306">
                  <c:v>191.1000061035156</c:v>
                </c:pt>
                <c:pt idx="2307">
                  <c:v>191.1999969482422</c:v>
                </c:pt>
                <c:pt idx="2308">
                  <c:v>191.3000030517578</c:v>
                </c:pt>
                <c:pt idx="2309">
                  <c:v>191.4000091552735</c:v>
                </c:pt>
                <c:pt idx="2310">
                  <c:v>191.5</c:v>
                </c:pt>
                <c:pt idx="2311">
                  <c:v>191.6000061035156</c:v>
                </c:pt>
                <c:pt idx="2312">
                  <c:v>191.6999969482422</c:v>
                </c:pt>
                <c:pt idx="2313">
                  <c:v>191.8000030517578</c:v>
                </c:pt>
                <c:pt idx="2314">
                  <c:v>191.9000091552735</c:v>
                </c:pt>
                <c:pt idx="2315">
                  <c:v>192.0</c:v>
                </c:pt>
                <c:pt idx="2316">
                  <c:v>192.1000061035156</c:v>
                </c:pt>
                <c:pt idx="2317">
                  <c:v>192.1999969482422</c:v>
                </c:pt>
                <c:pt idx="2318">
                  <c:v>192.3000030517578</c:v>
                </c:pt>
                <c:pt idx="2319">
                  <c:v>192.4000091552735</c:v>
                </c:pt>
                <c:pt idx="2320">
                  <c:v>192.5</c:v>
                </c:pt>
                <c:pt idx="2321">
                  <c:v>192.6000061035156</c:v>
                </c:pt>
                <c:pt idx="2322">
                  <c:v>192.6999969482422</c:v>
                </c:pt>
                <c:pt idx="2323">
                  <c:v>192.8000030517578</c:v>
                </c:pt>
                <c:pt idx="2324">
                  <c:v>192.9000091552735</c:v>
                </c:pt>
                <c:pt idx="2325">
                  <c:v>193.0</c:v>
                </c:pt>
                <c:pt idx="2326">
                  <c:v>193.1000061035156</c:v>
                </c:pt>
                <c:pt idx="2327">
                  <c:v>193.1999969482422</c:v>
                </c:pt>
                <c:pt idx="2328">
                  <c:v>193.3000030517578</c:v>
                </c:pt>
                <c:pt idx="2329">
                  <c:v>193.4000091552735</c:v>
                </c:pt>
                <c:pt idx="2330">
                  <c:v>193.5</c:v>
                </c:pt>
                <c:pt idx="2331">
                  <c:v>193.6000061035156</c:v>
                </c:pt>
                <c:pt idx="2332">
                  <c:v>193.6999969482422</c:v>
                </c:pt>
                <c:pt idx="2333">
                  <c:v>193.8000030517578</c:v>
                </c:pt>
                <c:pt idx="2334">
                  <c:v>193.9000091552735</c:v>
                </c:pt>
                <c:pt idx="2335">
                  <c:v>194.0</c:v>
                </c:pt>
                <c:pt idx="2336">
                  <c:v>194.1000061035156</c:v>
                </c:pt>
                <c:pt idx="2337">
                  <c:v>194.1999969482422</c:v>
                </c:pt>
                <c:pt idx="2338">
                  <c:v>194.3000030517578</c:v>
                </c:pt>
                <c:pt idx="2339">
                  <c:v>194.4000091552735</c:v>
                </c:pt>
                <c:pt idx="2340">
                  <c:v>194.5</c:v>
                </c:pt>
                <c:pt idx="2341">
                  <c:v>194.6000061035156</c:v>
                </c:pt>
                <c:pt idx="2342">
                  <c:v>194.6999969482422</c:v>
                </c:pt>
                <c:pt idx="2343">
                  <c:v>194.8000030517578</c:v>
                </c:pt>
                <c:pt idx="2344">
                  <c:v>194.9000091552735</c:v>
                </c:pt>
                <c:pt idx="2345">
                  <c:v>195.0</c:v>
                </c:pt>
                <c:pt idx="2346">
                  <c:v>195.1000061035156</c:v>
                </c:pt>
                <c:pt idx="2347">
                  <c:v>195.1999969482422</c:v>
                </c:pt>
                <c:pt idx="2348">
                  <c:v>195.3000030517578</c:v>
                </c:pt>
                <c:pt idx="2349">
                  <c:v>195.4000091552735</c:v>
                </c:pt>
                <c:pt idx="2350">
                  <c:v>195.5</c:v>
                </c:pt>
                <c:pt idx="2351">
                  <c:v>195.6000061035156</c:v>
                </c:pt>
                <c:pt idx="2352">
                  <c:v>195.6999969482422</c:v>
                </c:pt>
                <c:pt idx="2353">
                  <c:v>195.8000030517578</c:v>
                </c:pt>
                <c:pt idx="2354">
                  <c:v>195.9000091552735</c:v>
                </c:pt>
                <c:pt idx="2355">
                  <c:v>196.0</c:v>
                </c:pt>
                <c:pt idx="2356">
                  <c:v>196.1000061035156</c:v>
                </c:pt>
                <c:pt idx="2357">
                  <c:v>196.1999969482422</c:v>
                </c:pt>
                <c:pt idx="2358">
                  <c:v>196.3000030517578</c:v>
                </c:pt>
                <c:pt idx="2359">
                  <c:v>196.4000091552735</c:v>
                </c:pt>
                <c:pt idx="2360">
                  <c:v>196.5</c:v>
                </c:pt>
                <c:pt idx="2361">
                  <c:v>196.6000061035156</c:v>
                </c:pt>
                <c:pt idx="2362">
                  <c:v>196.6999969482422</c:v>
                </c:pt>
                <c:pt idx="2363">
                  <c:v>196.8000030517578</c:v>
                </c:pt>
                <c:pt idx="2364">
                  <c:v>196.9000091552735</c:v>
                </c:pt>
                <c:pt idx="2365">
                  <c:v>197.0</c:v>
                </c:pt>
                <c:pt idx="2366">
                  <c:v>197.1000061035156</c:v>
                </c:pt>
                <c:pt idx="2367">
                  <c:v>197.1999969482422</c:v>
                </c:pt>
                <c:pt idx="2368">
                  <c:v>197.3000030517578</c:v>
                </c:pt>
                <c:pt idx="2369">
                  <c:v>197.4000091552735</c:v>
                </c:pt>
                <c:pt idx="2370">
                  <c:v>197.5</c:v>
                </c:pt>
                <c:pt idx="2371">
                  <c:v>197.6000061035156</c:v>
                </c:pt>
                <c:pt idx="2372">
                  <c:v>197.6999969482422</c:v>
                </c:pt>
                <c:pt idx="2373">
                  <c:v>197.8000030517578</c:v>
                </c:pt>
                <c:pt idx="2374">
                  <c:v>197.9000091552735</c:v>
                </c:pt>
                <c:pt idx="2375">
                  <c:v>198.0</c:v>
                </c:pt>
                <c:pt idx="2376">
                  <c:v>198.1000061035156</c:v>
                </c:pt>
                <c:pt idx="2377">
                  <c:v>198.1999969482422</c:v>
                </c:pt>
                <c:pt idx="2378">
                  <c:v>198.3000030517578</c:v>
                </c:pt>
                <c:pt idx="2379">
                  <c:v>198.4000091552735</c:v>
                </c:pt>
                <c:pt idx="2380">
                  <c:v>198.5</c:v>
                </c:pt>
                <c:pt idx="2381">
                  <c:v>198.6000061035156</c:v>
                </c:pt>
                <c:pt idx="2382">
                  <c:v>198.6999969482422</c:v>
                </c:pt>
                <c:pt idx="2383">
                  <c:v>198.8000030517578</c:v>
                </c:pt>
                <c:pt idx="2384">
                  <c:v>198.9000091552735</c:v>
                </c:pt>
                <c:pt idx="2385">
                  <c:v>199.0</c:v>
                </c:pt>
                <c:pt idx="2386">
                  <c:v>199.1000061035156</c:v>
                </c:pt>
                <c:pt idx="2387">
                  <c:v>199.1999969482422</c:v>
                </c:pt>
                <c:pt idx="2388">
                  <c:v>199.3000030517578</c:v>
                </c:pt>
                <c:pt idx="2389">
                  <c:v>199.4000091552735</c:v>
                </c:pt>
                <c:pt idx="2390">
                  <c:v>199.5</c:v>
                </c:pt>
                <c:pt idx="2391">
                  <c:v>199.6000061035156</c:v>
                </c:pt>
                <c:pt idx="2392">
                  <c:v>199.6999969482422</c:v>
                </c:pt>
                <c:pt idx="2393">
                  <c:v>199.8000030517578</c:v>
                </c:pt>
                <c:pt idx="2394">
                  <c:v>199.9000091552735</c:v>
                </c:pt>
                <c:pt idx="2395">
                  <c:v>200.0</c:v>
                </c:pt>
                <c:pt idx="2396">
                  <c:v>200.1000061035156</c:v>
                </c:pt>
                <c:pt idx="2397">
                  <c:v>200.1999969482422</c:v>
                </c:pt>
                <c:pt idx="2398">
                  <c:v>200.3000030517578</c:v>
                </c:pt>
                <c:pt idx="2399">
                  <c:v>200.4000091552735</c:v>
                </c:pt>
                <c:pt idx="2400">
                  <c:v>200.5</c:v>
                </c:pt>
                <c:pt idx="2401">
                  <c:v>200.6000061035156</c:v>
                </c:pt>
                <c:pt idx="2402">
                  <c:v>200.6999969482422</c:v>
                </c:pt>
                <c:pt idx="2403">
                  <c:v>200.8000030517578</c:v>
                </c:pt>
                <c:pt idx="2404">
                  <c:v>200.9000091552735</c:v>
                </c:pt>
                <c:pt idx="2405">
                  <c:v>201.0</c:v>
                </c:pt>
                <c:pt idx="2406">
                  <c:v>201.1000061035156</c:v>
                </c:pt>
                <c:pt idx="2407">
                  <c:v>201.1999969482422</c:v>
                </c:pt>
                <c:pt idx="2408">
                  <c:v>201.3000030517578</c:v>
                </c:pt>
                <c:pt idx="2409">
                  <c:v>201.4000091552735</c:v>
                </c:pt>
                <c:pt idx="2410">
                  <c:v>201.5</c:v>
                </c:pt>
                <c:pt idx="2411">
                  <c:v>201.6000061035156</c:v>
                </c:pt>
                <c:pt idx="2412">
                  <c:v>201.6999969482422</c:v>
                </c:pt>
                <c:pt idx="2413">
                  <c:v>201.8000030517578</c:v>
                </c:pt>
                <c:pt idx="2414">
                  <c:v>201.9000091552735</c:v>
                </c:pt>
                <c:pt idx="2415">
                  <c:v>202.0</c:v>
                </c:pt>
                <c:pt idx="2416">
                  <c:v>202.1000061035156</c:v>
                </c:pt>
                <c:pt idx="2417">
                  <c:v>202.1999969482422</c:v>
                </c:pt>
                <c:pt idx="2418">
                  <c:v>202.3000030517578</c:v>
                </c:pt>
                <c:pt idx="2419">
                  <c:v>202.4000091552735</c:v>
                </c:pt>
                <c:pt idx="2420">
                  <c:v>202.5</c:v>
                </c:pt>
                <c:pt idx="2421">
                  <c:v>202.6000061035156</c:v>
                </c:pt>
                <c:pt idx="2422">
                  <c:v>202.6999969482422</c:v>
                </c:pt>
                <c:pt idx="2423">
                  <c:v>202.8000030517578</c:v>
                </c:pt>
                <c:pt idx="2424">
                  <c:v>202.9000091552735</c:v>
                </c:pt>
                <c:pt idx="2425">
                  <c:v>203.0</c:v>
                </c:pt>
                <c:pt idx="2426">
                  <c:v>203.1000061035156</c:v>
                </c:pt>
                <c:pt idx="2427">
                  <c:v>203.1999969482422</c:v>
                </c:pt>
                <c:pt idx="2428">
                  <c:v>203.3000030517578</c:v>
                </c:pt>
                <c:pt idx="2429">
                  <c:v>203.4000091552735</c:v>
                </c:pt>
                <c:pt idx="2430">
                  <c:v>203.5</c:v>
                </c:pt>
                <c:pt idx="2431">
                  <c:v>203.6000061035156</c:v>
                </c:pt>
                <c:pt idx="2432">
                  <c:v>203.6999969482422</c:v>
                </c:pt>
                <c:pt idx="2433">
                  <c:v>203.8000030517578</c:v>
                </c:pt>
                <c:pt idx="2434">
                  <c:v>203.9000091552735</c:v>
                </c:pt>
                <c:pt idx="2435">
                  <c:v>204.0</c:v>
                </c:pt>
                <c:pt idx="2436">
                  <c:v>204.1000061035156</c:v>
                </c:pt>
                <c:pt idx="2437">
                  <c:v>204.1999969482422</c:v>
                </c:pt>
                <c:pt idx="2438">
                  <c:v>204.3000030517578</c:v>
                </c:pt>
                <c:pt idx="2439">
                  <c:v>204.4000091552735</c:v>
                </c:pt>
                <c:pt idx="2440">
                  <c:v>204.5</c:v>
                </c:pt>
                <c:pt idx="2441">
                  <c:v>204.6000061035156</c:v>
                </c:pt>
                <c:pt idx="2442">
                  <c:v>204.6999969482422</c:v>
                </c:pt>
                <c:pt idx="2443">
                  <c:v>204.8000030517578</c:v>
                </c:pt>
                <c:pt idx="2444">
                  <c:v>204.9000091552735</c:v>
                </c:pt>
                <c:pt idx="2445">
                  <c:v>205.0</c:v>
                </c:pt>
                <c:pt idx="2446">
                  <c:v>205.1000061035156</c:v>
                </c:pt>
                <c:pt idx="2447">
                  <c:v>205.1999969482422</c:v>
                </c:pt>
                <c:pt idx="2448">
                  <c:v>205.3000030517578</c:v>
                </c:pt>
                <c:pt idx="2449">
                  <c:v>205.4000091552735</c:v>
                </c:pt>
                <c:pt idx="2450">
                  <c:v>205.5</c:v>
                </c:pt>
                <c:pt idx="2451">
                  <c:v>205.6000061035156</c:v>
                </c:pt>
                <c:pt idx="2452">
                  <c:v>205.6999969482422</c:v>
                </c:pt>
                <c:pt idx="2453">
                  <c:v>205.8000030517578</c:v>
                </c:pt>
                <c:pt idx="2454">
                  <c:v>205.9000091552735</c:v>
                </c:pt>
                <c:pt idx="2455">
                  <c:v>206.0</c:v>
                </c:pt>
                <c:pt idx="2456">
                  <c:v>206.1000061035156</c:v>
                </c:pt>
                <c:pt idx="2457">
                  <c:v>206.1999969482422</c:v>
                </c:pt>
                <c:pt idx="2458">
                  <c:v>206.3000030517578</c:v>
                </c:pt>
                <c:pt idx="2459">
                  <c:v>206.4000091552735</c:v>
                </c:pt>
                <c:pt idx="2460">
                  <c:v>206.5</c:v>
                </c:pt>
                <c:pt idx="2461">
                  <c:v>206.6000061035156</c:v>
                </c:pt>
                <c:pt idx="2462">
                  <c:v>206.6999969482422</c:v>
                </c:pt>
                <c:pt idx="2463">
                  <c:v>206.8000030517578</c:v>
                </c:pt>
                <c:pt idx="2464">
                  <c:v>206.9000091552735</c:v>
                </c:pt>
                <c:pt idx="2465">
                  <c:v>207.0</c:v>
                </c:pt>
                <c:pt idx="2466">
                  <c:v>207.1000061035156</c:v>
                </c:pt>
                <c:pt idx="2467">
                  <c:v>207.1999969482422</c:v>
                </c:pt>
                <c:pt idx="2468">
                  <c:v>207.3000030517578</c:v>
                </c:pt>
                <c:pt idx="2469">
                  <c:v>207.4000091552735</c:v>
                </c:pt>
                <c:pt idx="2470">
                  <c:v>207.5</c:v>
                </c:pt>
                <c:pt idx="2471">
                  <c:v>207.6000061035156</c:v>
                </c:pt>
                <c:pt idx="2472">
                  <c:v>207.6999969482422</c:v>
                </c:pt>
                <c:pt idx="2473">
                  <c:v>207.8000030517578</c:v>
                </c:pt>
                <c:pt idx="2474">
                  <c:v>207.9000091552735</c:v>
                </c:pt>
                <c:pt idx="2475">
                  <c:v>208.0</c:v>
                </c:pt>
                <c:pt idx="2476">
                  <c:v>208.1000061035156</c:v>
                </c:pt>
                <c:pt idx="2477">
                  <c:v>208.1999969482422</c:v>
                </c:pt>
                <c:pt idx="2478">
                  <c:v>208.3000030517578</c:v>
                </c:pt>
                <c:pt idx="2479">
                  <c:v>208.4000091552735</c:v>
                </c:pt>
                <c:pt idx="2480">
                  <c:v>208.5</c:v>
                </c:pt>
                <c:pt idx="2481">
                  <c:v>208.6000061035156</c:v>
                </c:pt>
                <c:pt idx="2482">
                  <c:v>208.6999969482422</c:v>
                </c:pt>
                <c:pt idx="2483">
                  <c:v>208.8000030517578</c:v>
                </c:pt>
                <c:pt idx="2484">
                  <c:v>208.9000091552735</c:v>
                </c:pt>
                <c:pt idx="2485">
                  <c:v>209.0</c:v>
                </c:pt>
                <c:pt idx="2486">
                  <c:v>209.1000061035156</c:v>
                </c:pt>
                <c:pt idx="2487">
                  <c:v>209.1999969482422</c:v>
                </c:pt>
                <c:pt idx="2488">
                  <c:v>209.3000030517578</c:v>
                </c:pt>
                <c:pt idx="2489">
                  <c:v>209.4000091552735</c:v>
                </c:pt>
                <c:pt idx="2490">
                  <c:v>209.5</c:v>
                </c:pt>
                <c:pt idx="2491">
                  <c:v>209.6000061035156</c:v>
                </c:pt>
                <c:pt idx="2492">
                  <c:v>209.6999969482422</c:v>
                </c:pt>
                <c:pt idx="2493">
                  <c:v>209.8000030517578</c:v>
                </c:pt>
                <c:pt idx="2494">
                  <c:v>209.9000091552735</c:v>
                </c:pt>
                <c:pt idx="2495">
                  <c:v>210.0</c:v>
                </c:pt>
                <c:pt idx="2496">
                  <c:v>210.1000061035156</c:v>
                </c:pt>
                <c:pt idx="2497">
                  <c:v>210.1999969482422</c:v>
                </c:pt>
                <c:pt idx="2498">
                  <c:v>210.3000030517578</c:v>
                </c:pt>
                <c:pt idx="2499">
                  <c:v>210.4000091552735</c:v>
                </c:pt>
                <c:pt idx="2500">
                  <c:v>210.5</c:v>
                </c:pt>
                <c:pt idx="2501">
                  <c:v>210.6000061035156</c:v>
                </c:pt>
                <c:pt idx="2502">
                  <c:v>210.6999969482422</c:v>
                </c:pt>
                <c:pt idx="2503">
                  <c:v>210.8000030517578</c:v>
                </c:pt>
                <c:pt idx="2504">
                  <c:v>210.9000091552735</c:v>
                </c:pt>
                <c:pt idx="2505">
                  <c:v>211.0</c:v>
                </c:pt>
                <c:pt idx="2506">
                  <c:v>211.1000061035156</c:v>
                </c:pt>
                <c:pt idx="2507">
                  <c:v>211.1999969482422</c:v>
                </c:pt>
                <c:pt idx="2508">
                  <c:v>211.3000030517578</c:v>
                </c:pt>
                <c:pt idx="2509">
                  <c:v>211.4000091552735</c:v>
                </c:pt>
                <c:pt idx="2510">
                  <c:v>211.5</c:v>
                </c:pt>
                <c:pt idx="2511">
                  <c:v>211.6000061035156</c:v>
                </c:pt>
                <c:pt idx="2512">
                  <c:v>211.6999969482422</c:v>
                </c:pt>
                <c:pt idx="2513">
                  <c:v>211.8000030517578</c:v>
                </c:pt>
                <c:pt idx="2514">
                  <c:v>211.9000091552735</c:v>
                </c:pt>
                <c:pt idx="2515">
                  <c:v>212.0</c:v>
                </c:pt>
                <c:pt idx="2516">
                  <c:v>212.1000061035156</c:v>
                </c:pt>
                <c:pt idx="2517">
                  <c:v>212.1999969482422</c:v>
                </c:pt>
                <c:pt idx="2518">
                  <c:v>212.3000030517578</c:v>
                </c:pt>
                <c:pt idx="2519">
                  <c:v>212.4000091552735</c:v>
                </c:pt>
                <c:pt idx="2520">
                  <c:v>212.5</c:v>
                </c:pt>
                <c:pt idx="2521">
                  <c:v>212.6000061035156</c:v>
                </c:pt>
                <c:pt idx="2522">
                  <c:v>212.6999969482422</c:v>
                </c:pt>
                <c:pt idx="2523">
                  <c:v>212.8000030517578</c:v>
                </c:pt>
                <c:pt idx="2524">
                  <c:v>212.9000091552735</c:v>
                </c:pt>
                <c:pt idx="2525">
                  <c:v>213.0</c:v>
                </c:pt>
                <c:pt idx="2526">
                  <c:v>213.1000061035156</c:v>
                </c:pt>
                <c:pt idx="2527">
                  <c:v>213.1999969482422</c:v>
                </c:pt>
                <c:pt idx="2528">
                  <c:v>213.3000030517578</c:v>
                </c:pt>
                <c:pt idx="2529">
                  <c:v>213.4000091552735</c:v>
                </c:pt>
                <c:pt idx="2530">
                  <c:v>213.5</c:v>
                </c:pt>
                <c:pt idx="2531">
                  <c:v>213.6000061035156</c:v>
                </c:pt>
                <c:pt idx="2532">
                  <c:v>213.6999969482422</c:v>
                </c:pt>
                <c:pt idx="2533">
                  <c:v>213.8000030517578</c:v>
                </c:pt>
                <c:pt idx="2534">
                  <c:v>213.9000091552735</c:v>
                </c:pt>
                <c:pt idx="2535">
                  <c:v>214.0</c:v>
                </c:pt>
                <c:pt idx="2536">
                  <c:v>214.1000061035156</c:v>
                </c:pt>
                <c:pt idx="2537">
                  <c:v>214.1999969482422</c:v>
                </c:pt>
                <c:pt idx="2538">
                  <c:v>214.3000030517578</c:v>
                </c:pt>
                <c:pt idx="2539">
                  <c:v>214.4000091552735</c:v>
                </c:pt>
                <c:pt idx="2540">
                  <c:v>214.5</c:v>
                </c:pt>
                <c:pt idx="2541">
                  <c:v>214.6000061035156</c:v>
                </c:pt>
                <c:pt idx="2542">
                  <c:v>214.6999969482422</c:v>
                </c:pt>
                <c:pt idx="2543">
                  <c:v>214.8000030517578</c:v>
                </c:pt>
                <c:pt idx="2544">
                  <c:v>214.9000091552735</c:v>
                </c:pt>
                <c:pt idx="2545">
                  <c:v>215.0</c:v>
                </c:pt>
                <c:pt idx="2546">
                  <c:v>215.1000061035156</c:v>
                </c:pt>
                <c:pt idx="2547">
                  <c:v>215.1999969482422</c:v>
                </c:pt>
                <c:pt idx="2548">
                  <c:v>215.3000030517578</c:v>
                </c:pt>
                <c:pt idx="2549">
                  <c:v>215.4000091552735</c:v>
                </c:pt>
                <c:pt idx="2550">
                  <c:v>215.5</c:v>
                </c:pt>
                <c:pt idx="2551">
                  <c:v>215.6000061035156</c:v>
                </c:pt>
                <c:pt idx="2552">
                  <c:v>215.6999969482422</c:v>
                </c:pt>
                <c:pt idx="2553">
                  <c:v>215.8000030517578</c:v>
                </c:pt>
                <c:pt idx="2554">
                  <c:v>215.9000091552735</c:v>
                </c:pt>
                <c:pt idx="2555">
                  <c:v>216.0</c:v>
                </c:pt>
                <c:pt idx="2556">
                  <c:v>216.1000061035156</c:v>
                </c:pt>
                <c:pt idx="2557">
                  <c:v>216.1999969482422</c:v>
                </c:pt>
                <c:pt idx="2558">
                  <c:v>216.3000030517578</c:v>
                </c:pt>
                <c:pt idx="2559">
                  <c:v>216.4000091552735</c:v>
                </c:pt>
                <c:pt idx="2560">
                  <c:v>216.5000152587891</c:v>
                </c:pt>
                <c:pt idx="2561">
                  <c:v>216.5999908447266</c:v>
                </c:pt>
                <c:pt idx="2562">
                  <c:v>216.6999969482422</c:v>
                </c:pt>
                <c:pt idx="2563">
                  <c:v>216.8000030517578</c:v>
                </c:pt>
                <c:pt idx="2564">
                  <c:v>216.9000091552735</c:v>
                </c:pt>
                <c:pt idx="2565">
                  <c:v>217.0000152587891</c:v>
                </c:pt>
                <c:pt idx="2566">
                  <c:v>217.0999908447266</c:v>
                </c:pt>
                <c:pt idx="2567">
                  <c:v>217.1999969482422</c:v>
                </c:pt>
                <c:pt idx="2568">
                  <c:v>217.3000030517578</c:v>
                </c:pt>
                <c:pt idx="2569">
                  <c:v>217.4000091552735</c:v>
                </c:pt>
                <c:pt idx="2570">
                  <c:v>217.5000152587891</c:v>
                </c:pt>
                <c:pt idx="2571">
                  <c:v>217.5999908447266</c:v>
                </c:pt>
                <c:pt idx="2572">
                  <c:v>217.6999969482422</c:v>
                </c:pt>
                <c:pt idx="2573">
                  <c:v>217.8000030517578</c:v>
                </c:pt>
                <c:pt idx="2574">
                  <c:v>217.9000091552735</c:v>
                </c:pt>
                <c:pt idx="2575">
                  <c:v>218.0000152587891</c:v>
                </c:pt>
                <c:pt idx="2576">
                  <c:v>218.0999908447266</c:v>
                </c:pt>
                <c:pt idx="2577">
                  <c:v>218.1999969482422</c:v>
                </c:pt>
                <c:pt idx="2578">
                  <c:v>218.3000030517578</c:v>
                </c:pt>
                <c:pt idx="2579">
                  <c:v>218.4000091552735</c:v>
                </c:pt>
                <c:pt idx="2580">
                  <c:v>218.5000152587891</c:v>
                </c:pt>
                <c:pt idx="2581">
                  <c:v>218.5999908447266</c:v>
                </c:pt>
                <c:pt idx="2582">
                  <c:v>218.6999969482422</c:v>
                </c:pt>
                <c:pt idx="2583">
                  <c:v>218.8000030517578</c:v>
                </c:pt>
                <c:pt idx="2584">
                  <c:v>218.9000091552735</c:v>
                </c:pt>
                <c:pt idx="2585">
                  <c:v>219.0000152587891</c:v>
                </c:pt>
                <c:pt idx="2586">
                  <c:v>219.0999908447266</c:v>
                </c:pt>
                <c:pt idx="2587">
                  <c:v>219.1999969482422</c:v>
                </c:pt>
                <c:pt idx="2588">
                  <c:v>219.3000030517578</c:v>
                </c:pt>
                <c:pt idx="2589">
                  <c:v>219.4000091552735</c:v>
                </c:pt>
                <c:pt idx="2590">
                  <c:v>219.5000152587891</c:v>
                </c:pt>
                <c:pt idx="2591">
                  <c:v>219.5999908447266</c:v>
                </c:pt>
                <c:pt idx="2592">
                  <c:v>219.6999969482422</c:v>
                </c:pt>
                <c:pt idx="2593">
                  <c:v>219.8000030517578</c:v>
                </c:pt>
                <c:pt idx="2594">
                  <c:v>219.9000091552735</c:v>
                </c:pt>
                <c:pt idx="2595">
                  <c:v>220.0000152587891</c:v>
                </c:pt>
                <c:pt idx="2596">
                  <c:v>220.0999908447266</c:v>
                </c:pt>
                <c:pt idx="2597">
                  <c:v>220.1999969482422</c:v>
                </c:pt>
                <c:pt idx="2598">
                  <c:v>220.3000030517578</c:v>
                </c:pt>
                <c:pt idx="2599">
                  <c:v>220.4000091552735</c:v>
                </c:pt>
                <c:pt idx="2600">
                  <c:v>220.5000152587891</c:v>
                </c:pt>
                <c:pt idx="2601">
                  <c:v>220.5999908447266</c:v>
                </c:pt>
                <c:pt idx="2602">
                  <c:v>220.6999969482422</c:v>
                </c:pt>
                <c:pt idx="2603">
                  <c:v>220.8000030517578</c:v>
                </c:pt>
                <c:pt idx="2604">
                  <c:v>220.9000091552735</c:v>
                </c:pt>
                <c:pt idx="2605">
                  <c:v>221.0000152587891</c:v>
                </c:pt>
                <c:pt idx="2606">
                  <c:v>221.0999908447266</c:v>
                </c:pt>
                <c:pt idx="2607">
                  <c:v>221.1999969482422</c:v>
                </c:pt>
                <c:pt idx="2608">
                  <c:v>221.3000030517578</c:v>
                </c:pt>
                <c:pt idx="2609">
                  <c:v>221.4000091552735</c:v>
                </c:pt>
                <c:pt idx="2610">
                  <c:v>221.5000152587891</c:v>
                </c:pt>
                <c:pt idx="2611">
                  <c:v>221.5999908447266</c:v>
                </c:pt>
                <c:pt idx="2612">
                  <c:v>221.6999969482422</c:v>
                </c:pt>
                <c:pt idx="2613">
                  <c:v>221.8000030517578</c:v>
                </c:pt>
                <c:pt idx="2614">
                  <c:v>221.9000091552735</c:v>
                </c:pt>
                <c:pt idx="2615">
                  <c:v>222.0000152587891</c:v>
                </c:pt>
                <c:pt idx="2616">
                  <c:v>222.0999908447266</c:v>
                </c:pt>
                <c:pt idx="2617">
                  <c:v>222.1999969482422</c:v>
                </c:pt>
                <c:pt idx="2618">
                  <c:v>222.3000030517578</c:v>
                </c:pt>
                <c:pt idx="2619">
                  <c:v>222.4000091552735</c:v>
                </c:pt>
                <c:pt idx="2620">
                  <c:v>222.5000152587891</c:v>
                </c:pt>
                <c:pt idx="2621">
                  <c:v>222.5999908447266</c:v>
                </c:pt>
                <c:pt idx="2622">
                  <c:v>222.6999969482422</c:v>
                </c:pt>
                <c:pt idx="2623">
                  <c:v>222.8000030517578</c:v>
                </c:pt>
                <c:pt idx="2624">
                  <c:v>222.9000091552735</c:v>
                </c:pt>
                <c:pt idx="2625">
                  <c:v>223.0000152587891</c:v>
                </c:pt>
                <c:pt idx="2626">
                  <c:v>223.0999908447266</c:v>
                </c:pt>
                <c:pt idx="2627">
                  <c:v>223.1999969482422</c:v>
                </c:pt>
                <c:pt idx="2628">
                  <c:v>223.3000030517578</c:v>
                </c:pt>
                <c:pt idx="2629">
                  <c:v>223.4000091552735</c:v>
                </c:pt>
                <c:pt idx="2630">
                  <c:v>223.5000152587891</c:v>
                </c:pt>
                <c:pt idx="2631">
                  <c:v>223.5999908447266</c:v>
                </c:pt>
                <c:pt idx="2632">
                  <c:v>223.6999969482422</c:v>
                </c:pt>
                <c:pt idx="2633">
                  <c:v>223.8000030517578</c:v>
                </c:pt>
                <c:pt idx="2634">
                  <c:v>223.9000091552735</c:v>
                </c:pt>
                <c:pt idx="2635">
                  <c:v>224.0000152587891</c:v>
                </c:pt>
                <c:pt idx="2636">
                  <c:v>224.0999908447266</c:v>
                </c:pt>
                <c:pt idx="2637">
                  <c:v>224.1999969482422</c:v>
                </c:pt>
                <c:pt idx="2638">
                  <c:v>224.3000030517578</c:v>
                </c:pt>
                <c:pt idx="2639">
                  <c:v>224.4000091552735</c:v>
                </c:pt>
                <c:pt idx="2640">
                  <c:v>224.5000152587891</c:v>
                </c:pt>
                <c:pt idx="2641">
                  <c:v>224.5999908447266</c:v>
                </c:pt>
                <c:pt idx="2642">
                  <c:v>224.6999969482422</c:v>
                </c:pt>
                <c:pt idx="2643">
                  <c:v>224.8000030517578</c:v>
                </c:pt>
                <c:pt idx="2644">
                  <c:v>224.9000091552735</c:v>
                </c:pt>
                <c:pt idx="2645">
                  <c:v>225.0000152587891</c:v>
                </c:pt>
                <c:pt idx="2646">
                  <c:v>225.0999908447266</c:v>
                </c:pt>
                <c:pt idx="2647">
                  <c:v>225.1999969482422</c:v>
                </c:pt>
                <c:pt idx="2648">
                  <c:v>225.3000030517578</c:v>
                </c:pt>
                <c:pt idx="2649">
                  <c:v>225.4000091552735</c:v>
                </c:pt>
                <c:pt idx="2650">
                  <c:v>225.5000152587891</c:v>
                </c:pt>
                <c:pt idx="2651">
                  <c:v>225.5999908447266</c:v>
                </c:pt>
                <c:pt idx="2652">
                  <c:v>225.6999969482422</c:v>
                </c:pt>
                <c:pt idx="2653">
                  <c:v>225.8000030517578</c:v>
                </c:pt>
                <c:pt idx="2654">
                  <c:v>225.9000091552735</c:v>
                </c:pt>
                <c:pt idx="2655">
                  <c:v>226.0000152587891</c:v>
                </c:pt>
                <c:pt idx="2656">
                  <c:v>226.0999908447266</c:v>
                </c:pt>
                <c:pt idx="2657">
                  <c:v>226.1999969482422</c:v>
                </c:pt>
                <c:pt idx="2658">
                  <c:v>226.3000030517578</c:v>
                </c:pt>
                <c:pt idx="2659">
                  <c:v>226.4000091552735</c:v>
                </c:pt>
                <c:pt idx="2660">
                  <c:v>226.5000152587891</c:v>
                </c:pt>
                <c:pt idx="2661">
                  <c:v>226.5999908447266</c:v>
                </c:pt>
                <c:pt idx="2662">
                  <c:v>226.6999969482422</c:v>
                </c:pt>
                <c:pt idx="2663">
                  <c:v>226.8000030517578</c:v>
                </c:pt>
                <c:pt idx="2664">
                  <c:v>226.9000091552735</c:v>
                </c:pt>
                <c:pt idx="2665">
                  <c:v>227.0000152587891</c:v>
                </c:pt>
                <c:pt idx="2666">
                  <c:v>227.0999908447266</c:v>
                </c:pt>
                <c:pt idx="2667">
                  <c:v>227.1999969482422</c:v>
                </c:pt>
                <c:pt idx="2668">
                  <c:v>227.3000030517578</c:v>
                </c:pt>
                <c:pt idx="2669">
                  <c:v>227.4000091552735</c:v>
                </c:pt>
                <c:pt idx="2670">
                  <c:v>227.5000152587891</c:v>
                </c:pt>
                <c:pt idx="2671">
                  <c:v>227.5999908447266</c:v>
                </c:pt>
                <c:pt idx="2672">
                  <c:v>227.6999969482422</c:v>
                </c:pt>
                <c:pt idx="2673">
                  <c:v>227.8000030517578</c:v>
                </c:pt>
                <c:pt idx="2674">
                  <c:v>227.9000091552735</c:v>
                </c:pt>
                <c:pt idx="2675">
                  <c:v>228.0000152587891</c:v>
                </c:pt>
                <c:pt idx="2676">
                  <c:v>228.0999908447266</c:v>
                </c:pt>
                <c:pt idx="2677">
                  <c:v>228.1999969482422</c:v>
                </c:pt>
                <c:pt idx="2678">
                  <c:v>228.3000030517578</c:v>
                </c:pt>
                <c:pt idx="2679">
                  <c:v>228.4000091552735</c:v>
                </c:pt>
                <c:pt idx="2680">
                  <c:v>228.5000152587891</c:v>
                </c:pt>
                <c:pt idx="2681">
                  <c:v>228.5999908447266</c:v>
                </c:pt>
                <c:pt idx="2682">
                  <c:v>228.6999969482422</c:v>
                </c:pt>
                <c:pt idx="2683">
                  <c:v>228.8000030517578</c:v>
                </c:pt>
                <c:pt idx="2684">
                  <c:v>228.9000091552735</c:v>
                </c:pt>
                <c:pt idx="2685">
                  <c:v>229.0000152587891</c:v>
                </c:pt>
                <c:pt idx="2686">
                  <c:v>229.0999908447266</c:v>
                </c:pt>
                <c:pt idx="2687">
                  <c:v>229.1999969482422</c:v>
                </c:pt>
                <c:pt idx="2688">
                  <c:v>229.3000030517578</c:v>
                </c:pt>
                <c:pt idx="2689">
                  <c:v>229.4000091552735</c:v>
                </c:pt>
                <c:pt idx="2690">
                  <c:v>229.5000152587891</c:v>
                </c:pt>
                <c:pt idx="2691">
                  <c:v>229.5999908447266</c:v>
                </c:pt>
                <c:pt idx="2692">
                  <c:v>229.6999969482422</c:v>
                </c:pt>
                <c:pt idx="2693">
                  <c:v>229.8000030517578</c:v>
                </c:pt>
                <c:pt idx="2694">
                  <c:v>229.9000091552735</c:v>
                </c:pt>
                <c:pt idx="2695">
                  <c:v>230.0000152587891</c:v>
                </c:pt>
                <c:pt idx="2696">
                  <c:v>230.0999908447266</c:v>
                </c:pt>
                <c:pt idx="2697">
                  <c:v>230.1999969482422</c:v>
                </c:pt>
                <c:pt idx="2698">
                  <c:v>230.3000030517578</c:v>
                </c:pt>
                <c:pt idx="2699">
                  <c:v>230.4000091552735</c:v>
                </c:pt>
                <c:pt idx="2700">
                  <c:v>230.5000152587891</c:v>
                </c:pt>
                <c:pt idx="2701">
                  <c:v>230.5999908447266</c:v>
                </c:pt>
                <c:pt idx="2702">
                  <c:v>230.6999969482422</c:v>
                </c:pt>
                <c:pt idx="2703">
                  <c:v>230.8000030517578</c:v>
                </c:pt>
                <c:pt idx="2704">
                  <c:v>230.9000091552735</c:v>
                </c:pt>
                <c:pt idx="2705">
                  <c:v>231.0000152587891</c:v>
                </c:pt>
                <c:pt idx="2706">
                  <c:v>231.0999908447266</c:v>
                </c:pt>
                <c:pt idx="2707">
                  <c:v>231.1999969482422</c:v>
                </c:pt>
                <c:pt idx="2708">
                  <c:v>231.3000030517578</c:v>
                </c:pt>
                <c:pt idx="2709">
                  <c:v>231.4000091552735</c:v>
                </c:pt>
                <c:pt idx="2710">
                  <c:v>231.5000152587891</c:v>
                </c:pt>
                <c:pt idx="2711">
                  <c:v>231.5999908447266</c:v>
                </c:pt>
                <c:pt idx="2712">
                  <c:v>231.6999969482422</c:v>
                </c:pt>
                <c:pt idx="2713">
                  <c:v>231.8000030517578</c:v>
                </c:pt>
                <c:pt idx="2714">
                  <c:v>231.9000091552735</c:v>
                </c:pt>
                <c:pt idx="2715">
                  <c:v>232.0000152587891</c:v>
                </c:pt>
                <c:pt idx="2716">
                  <c:v>232.0999908447266</c:v>
                </c:pt>
                <c:pt idx="2717">
                  <c:v>232.1999969482422</c:v>
                </c:pt>
                <c:pt idx="2718">
                  <c:v>232.3000030517578</c:v>
                </c:pt>
                <c:pt idx="2719">
                  <c:v>232.4000091552735</c:v>
                </c:pt>
                <c:pt idx="2720">
                  <c:v>232.5000152587891</c:v>
                </c:pt>
                <c:pt idx="2721">
                  <c:v>232.5999908447266</c:v>
                </c:pt>
                <c:pt idx="2722">
                  <c:v>232.6999969482422</c:v>
                </c:pt>
                <c:pt idx="2723">
                  <c:v>232.8000030517578</c:v>
                </c:pt>
                <c:pt idx="2724">
                  <c:v>232.9000091552735</c:v>
                </c:pt>
                <c:pt idx="2725">
                  <c:v>233.0000152587891</c:v>
                </c:pt>
                <c:pt idx="2726">
                  <c:v>233.0999908447266</c:v>
                </c:pt>
                <c:pt idx="2727">
                  <c:v>233.1999969482422</c:v>
                </c:pt>
                <c:pt idx="2728">
                  <c:v>233.3000030517578</c:v>
                </c:pt>
                <c:pt idx="2729">
                  <c:v>233.4000091552735</c:v>
                </c:pt>
                <c:pt idx="2730">
                  <c:v>233.5000152587891</c:v>
                </c:pt>
                <c:pt idx="2731">
                  <c:v>233.5999908447266</c:v>
                </c:pt>
                <c:pt idx="2732">
                  <c:v>233.6999969482422</c:v>
                </c:pt>
                <c:pt idx="2733">
                  <c:v>233.8000030517578</c:v>
                </c:pt>
                <c:pt idx="2734">
                  <c:v>233.9000091552735</c:v>
                </c:pt>
                <c:pt idx="2735">
                  <c:v>234.0000152587891</c:v>
                </c:pt>
                <c:pt idx="2736">
                  <c:v>234.0999908447266</c:v>
                </c:pt>
                <c:pt idx="2737">
                  <c:v>234.1999969482422</c:v>
                </c:pt>
                <c:pt idx="2738">
                  <c:v>234.3000030517578</c:v>
                </c:pt>
                <c:pt idx="2739">
                  <c:v>234.4000091552735</c:v>
                </c:pt>
                <c:pt idx="2740">
                  <c:v>234.5000152587891</c:v>
                </c:pt>
                <c:pt idx="2741">
                  <c:v>234.5999908447266</c:v>
                </c:pt>
                <c:pt idx="2742">
                  <c:v>234.6999969482422</c:v>
                </c:pt>
                <c:pt idx="2743">
                  <c:v>234.8000030517578</c:v>
                </c:pt>
                <c:pt idx="2744">
                  <c:v>234.9000091552735</c:v>
                </c:pt>
                <c:pt idx="2745">
                  <c:v>235.0000152587891</c:v>
                </c:pt>
                <c:pt idx="2746">
                  <c:v>235.0999908447266</c:v>
                </c:pt>
                <c:pt idx="2747">
                  <c:v>235.1999969482422</c:v>
                </c:pt>
                <c:pt idx="2748">
                  <c:v>235.3000030517578</c:v>
                </c:pt>
                <c:pt idx="2749">
                  <c:v>235.4000091552735</c:v>
                </c:pt>
                <c:pt idx="2750">
                  <c:v>235.5000152587891</c:v>
                </c:pt>
                <c:pt idx="2751">
                  <c:v>235.5999908447266</c:v>
                </c:pt>
                <c:pt idx="2752">
                  <c:v>235.6999969482422</c:v>
                </c:pt>
                <c:pt idx="2753">
                  <c:v>235.8000030517578</c:v>
                </c:pt>
                <c:pt idx="2754">
                  <c:v>235.9000091552735</c:v>
                </c:pt>
                <c:pt idx="2755">
                  <c:v>236.0000152587891</c:v>
                </c:pt>
                <c:pt idx="2756">
                  <c:v>236.0999908447266</c:v>
                </c:pt>
                <c:pt idx="2757">
                  <c:v>236.1999969482422</c:v>
                </c:pt>
                <c:pt idx="2758">
                  <c:v>236.3000030517578</c:v>
                </c:pt>
                <c:pt idx="2759">
                  <c:v>236.4000091552735</c:v>
                </c:pt>
                <c:pt idx="2760">
                  <c:v>236.5000152587891</c:v>
                </c:pt>
                <c:pt idx="2761">
                  <c:v>236.5999908447266</c:v>
                </c:pt>
                <c:pt idx="2762">
                  <c:v>236.6999969482422</c:v>
                </c:pt>
                <c:pt idx="2763">
                  <c:v>236.8000030517578</c:v>
                </c:pt>
                <c:pt idx="2764">
                  <c:v>236.9000091552735</c:v>
                </c:pt>
                <c:pt idx="2765">
                  <c:v>237.0000152587891</c:v>
                </c:pt>
                <c:pt idx="2766">
                  <c:v>237.0999908447266</c:v>
                </c:pt>
                <c:pt idx="2767">
                  <c:v>237.1999969482422</c:v>
                </c:pt>
                <c:pt idx="2768">
                  <c:v>237.3000030517578</c:v>
                </c:pt>
                <c:pt idx="2769">
                  <c:v>237.4000091552735</c:v>
                </c:pt>
                <c:pt idx="2770">
                  <c:v>237.5000152587891</c:v>
                </c:pt>
                <c:pt idx="2771">
                  <c:v>237.5999908447266</c:v>
                </c:pt>
                <c:pt idx="2772">
                  <c:v>237.6999969482422</c:v>
                </c:pt>
                <c:pt idx="2773">
                  <c:v>237.8000030517578</c:v>
                </c:pt>
                <c:pt idx="2774">
                  <c:v>237.9000091552735</c:v>
                </c:pt>
                <c:pt idx="2775">
                  <c:v>238.0000152587891</c:v>
                </c:pt>
                <c:pt idx="2776">
                  <c:v>238.0999908447266</c:v>
                </c:pt>
                <c:pt idx="2777">
                  <c:v>238.1999969482422</c:v>
                </c:pt>
                <c:pt idx="2778">
                  <c:v>238.3000030517578</c:v>
                </c:pt>
                <c:pt idx="2779">
                  <c:v>238.4000091552735</c:v>
                </c:pt>
                <c:pt idx="2780">
                  <c:v>238.5000152587891</c:v>
                </c:pt>
                <c:pt idx="2781">
                  <c:v>238.5999908447266</c:v>
                </c:pt>
                <c:pt idx="2782">
                  <c:v>238.6999969482422</c:v>
                </c:pt>
                <c:pt idx="2783">
                  <c:v>238.8000030517578</c:v>
                </c:pt>
                <c:pt idx="2784">
                  <c:v>238.9000091552735</c:v>
                </c:pt>
                <c:pt idx="2785">
                  <c:v>239.0000152587891</c:v>
                </c:pt>
                <c:pt idx="2786">
                  <c:v>239.0999908447266</c:v>
                </c:pt>
                <c:pt idx="2787">
                  <c:v>239.1999969482422</c:v>
                </c:pt>
                <c:pt idx="2788">
                  <c:v>239.3000030517578</c:v>
                </c:pt>
                <c:pt idx="2789">
                  <c:v>239.4000091552735</c:v>
                </c:pt>
                <c:pt idx="2790">
                  <c:v>239.5000152587891</c:v>
                </c:pt>
                <c:pt idx="2791">
                  <c:v>239.5999908447266</c:v>
                </c:pt>
                <c:pt idx="2792">
                  <c:v>239.6999969482422</c:v>
                </c:pt>
                <c:pt idx="2793">
                  <c:v>239.8000030517578</c:v>
                </c:pt>
                <c:pt idx="2794">
                  <c:v>239.9000091552735</c:v>
                </c:pt>
                <c:pt idx="2795">
                  <c:v>240.0000152587891</c:v>
                </c:pt>
                <c:pt idx="2796">
                  <c:v>240.0999908447266</c:v>
                </c:pt>
                <c:pt idx="2797">
                  <c:v>240.1999969482422</c:v>
                </c:pt>
                <c:pt idx="2798">
                  <c:v>240.3000030517578</c:v>
                </c:pt>
                <c:pt idx="2799">
                  <c:v>240.4000091552735</c:v>
                </c:pt>
                <c:pt idx="2800">
                  <c:v>240.5000152587891</c:v>
                </c:pt>
                <c:pt idx="2801">
                  <c:v>240.5999908447266</c:v>
                </c:pt>
                <c:pt idx="2802">
                  <c:v>240.6999969482422</c:v>
                </c:pt>
                <c:pt idx="2803">
                  <c:v>240.8000030517578</c:v>
                </c:pt>
                <c:pt idx="2804">
                  <c:v>240.9000091552735</c:v>
                </c:pt>
                <c:pt idx="2805">
                  <c:v>241.0000152587891</c:v>
                </c:pt>
                <c:pt idx="2806">
                  <c:v>241.0999908447266</c:v>
                </c:pt>
                <c:pt idx="2807">
                  <c:v>241.1999969482422</c:v>
                </c:pt>
                <c:pt idx="2808">
                  <c:v>241.3000030517578</c:v>
                </c:pt>
                <c:pt idx="2809">
                  <c:v>241.4000091552735</c:v>
                </c:pt>
                <c:pt idx="2810">
                  <c:v>241.5000152587891</c:v>
                </c:pt>
                <c:pt idx="2811">
                  <c:v>241.5999908447266</c:v>
                </c:pt>
                <c:pt idx="2812">
                  <c:v>241.6999969482422</c:v>
                </c:pt>
                <c:pt idx="2813">
                  <c:v>241.8000030517578</c:v>
                </c:pt>
                <c:pt idx="2814">
                  <c:v>241.9000091552735</c:v>
                </c:pt>
                <c:pt idx="2815">
                  <c:v>242.0000152587891</c:v>
                </c:pt>
                <c:pt idx="2816">
                  <c:v>242.0999908447266</c:v>
                </c:pt>
                <c:pt idx="2817">
                  <c:v>242.1999969482422</c:v>
                </c:pt>
                <c:pt idx="2818">
                  <c:v>242.3000030517578</c:v>
                </c:pt>
                <c:pt idx="2819">
                  <c:v>242.4000091552735</c:v>
                </c:pt>
                <c:pt idx="2820">
                  <c:v>242.5000152587891</c:v>
                </c:pt>
                <c:pt idx="2821">
                  <c:v>242.5999908447266</c:v>
                </c:pt>
                <c:pt idx="2822">
                  <c:v>242.6999969482422</c:v>
                </c:pt>
                <c:pt idx="2823">
                  <c:v>242.8000030517578</c:v>
                </c:pt>
                <c:pt idx="2824">
                  <c:v>242.9000091552735</c:v>
                </c:pt>
                <c:pt idx="2825">
                  <c:v>243.0000152587891</c:v>
                </c:pt>
                <c:pt idx="2826">
                  <c:v>243.0999908447266</c:v>
                </c:pt>
                <c:pt idx="2827">
                  <c:v>243.1999969482422</c:v>
                </c:pt>
                <c:pt idx="2828">
                  <c:v>243.3000030517578</c:v>
                </c:pt>
                <c:pt idx="2829">
                  <c:v>243.4000091552735</c:v>
                </c:pt>
                <c:pt idx="2830">
                  <c:v>243.5000152587891</c:v>
                </c:pt>
                <c:pt idx="2831">
                  <c:v>243.5999908447266</c:v>
                </c:pt>
                <c:pt idx="2832">
                  <c:v>243.6999969482422</c:v>
                </c:pt>
                <c:pt idx="2833">
                  <c:v>243.8000030517578</c:v>
                </c:pt>
                <c:pt idx="2834">
                  <c:v>243.9000091552735</c:v>
                </c:pt>
                <c:pt idx="2835">
                  <c:v>244.0000152587891</c:v>
                </c:pt>
                <c:pt idx="2836">
                  <c:v>244.0999908447266</c:v>
                </c:pt>
                <c:pt idx="2837">
                  <c:v>244.1999969482422</c:v>
                </c:pt>
                <c:pt idx="2838">
                  <c:v>244.3000030517578</c:v>
                </c:pt>
                <c:pt idx="2839">
                  <c:v>244.4000091552735</c:v>
                </c:pt>
                <c:pt idx="2840">
                  <c:v>244.5000152587891</c:v>
                </c:pt>
                <c:pt idx="2841">
                  <c:v>244.5999908447266</c:v>
                </c:pt>
                <c:pt idx="2842">
                  <c:v>244.6999969482422</c:v>
                </c:pt>
                <c:pt idx="2843">
                  <c:v>244.8000030517578</c:v>
                </c:pt>
                <c:pt idx="2844">
                  <c:v>244.9000091552735</c:v>
                </c:pt>
                <c:pt idx="2845">
                  <c:v>245.0000152587891</c:v>
                </c:pt>
                <c:pt idx="2846">
                  <c:v>245.0999908447266</c:v>
                </c:pt>
                <c:pt idx="2847">
                  <c:v>245.1999969482422</c:v>
                </c:pt>
                <c:pt idx="2848">
                  <c:v>245.3000030517578</c:v>
                </c:pt>
                <c:pt idx="2849">
                  <c:v>245.4000091552735</c:v>
                </c:pt>
                <c:pt idx="2850">
                  <c:v>245.5000152587891</c:v>
                </c:pt>
                <c:pt idx="2851">
                  <c:v>245.5999908447266</c:v>
                </c:pt>
                <c:pt idx="2852">
                  <c:v>245.6999969482422</c:v>
                </c:pt>
                <c:pt idx="2853">
                  <c:v>245.8000030517578</c:v>
                </c:pt>
                <c:pt idx="2854">
                  <c:v>245.9000091552735</c:v>
                </c:pt>
                <c:pt idx="2855">
                  <c:v>246.0000152587891</c:v>
                </c:pt>
                <c:pt idx="2856">
                  <c:v>246.0999908447266</c:v>
                </c:pt>
                <c:pt idx="2857">
                  <c:v>246.1999969482422</c:v>
                </c:pt>
                <c:pt idx="2858">
                  <c:v>246.3000030517578</c:v>
                </c:pt>
                <c:pt idx="2859">
                  <c:v>246.4000091552735</c:v>
                </c:pt>
                <c:pt idx="2860">
                  <c:v>246.5000152587891</c:v>
                </c:pt>
                <c:pt idx="2861">
                  <c:v>246.5999908447266</c:v>
                </c:pt>
                <c:pt idx="2862">
                  <c:v>246.6999969482422</c:v>
                </c:pt>
                <c:pt idx="2863">
                  <c:v>246.8000030517578</c:v>
                </c:pt>
                <c:pt idx="2864">
                  <c:v>246.9000091552735</c:v>
                </c:pt>
                <c:pt idx="2865">
                  <c:v>247.0000152587891</c:v>
                </c:pt>
                <c:pt idx="2866">
                  <c:v>247.0999908447266</c:v>
                </c:pt>
                <c:pt idx="2867">
                  <c:v>247.1999969482422</c:v>
                </c:pt>
                <c:pt idx="2868">
                  <c:v>247.3000030517578</c:v>
                </c:pt>
                <c:pt idx="2869">
                  <c:v>247.4000091552735</c:v>
                </c:pt>
                <c:pt idx="2870">
                  <c:v>247.5000152587891</c:v>
                </c:pt>
                <c:pt idx="2871">
                  <c:v>247.5999908447266</c:v>
                </c:pt>
                <c:pt idx="2872">
                  <c:v>247.6999969482422</c:v>
                </c:pt>
                <c:pt idx="2873">
                  <c:v>247.8000030517578</c:v>
                </c:pt>
                <c:pt idx="2874">
                  <c:v>247.9000091552735</c:v>
                </c:pt>
                <c:pt idx="2875">
                  <c:v>248.0000152587891</c:v>
                </c:pt>
                <c:pt idx="2876">
                  <c:v>248.0999908447266</c:v>
                </c:pt>
                <c:pt idx="2877">
                  <c:v>248.1999969482422</c:v>
                </c:pt>
                <c:pt idx="2878">
                  <c:v>248.3000030517578</c:v>
                </c:pt>
                <c:pt idx="2879">
                  <c:v>248.4000091552735</c:v>
                </c:pt>
                <c:pt idx="2880">
                  <c:v>248.5000152587891</c:v>
                </c:pt>
                <c:pt idx="2881">
                  <c:v>248.5999908447266</c:v>
                </c:pt>
                <c:pt idx="2882">
                  <c:v>248.6999969482422</c:v>
                </c:pt>
                <c:pt idx="2883">
                  <c:v>248.8000030517578</c:v>
                </c:pt>
                <c:pt idx="2884">
                  <c:v>248.9000091552735</c:v>
                </c:pt>
                <c:pt idx="2885">
                  <c:v>249.0000152587891</c:v>
                </c:pt>
                <c:pt idx="2886">
                  <c:v>249.0999908447266</c:v>
                </c:pt>
                <c:pt idx="2887">
                  <c:v>249.1999969482422</c:v>
                </c:pt>
                <c:pt idx="2888">
                  <c:v>249.3000030517578</c:v>
                </c:pt>
                <c:pt idx="2889">
                  <c:v>249.4000091552735</c:v>
                </c:pt>
                <c:pt idx="2890">
                  <c:v>249.5000152587891</c:v>
                </c:pt>
                <c:pt idx="2891">
                  <c:v>249.5999908447266</c:v>
                </c:pt>
                <c:pt idx="2892">
                  <c:v>249.6999969482422</c:v>
                </c:pt>
                <c:pt idx="2893">
                  <c:v>249.8000030517578</c:v>
                </c:pt>
                <c:pt idx="2894">
                  <c:v>249.9000091552735</c:v>
                </c:pt>
                <c:pt idx="2895">
                  <c:v>250.0000152587891</c:v>
                </c:pt>
                <c:pt idx="2896">
                  <c:v>250.0999908447266</c:v>
                </c:pt>
                <c:pt idx="2897">
                  <c:v>250.1999969482422</c:v>
                </c:pt>
                <c:pt idx="2898">
                  <c:v>250.3000030517578</c:v>
                </c:pt>
                <c:pt idx="2899">
                  <c:v>250.4000091552735</c:v>
                </c:pt>
                <c:pt idx="2900">
                  <c:v>250.5000152587891</c:v>
                </c:pt>
                <c:pt idx="2901">
                  <c:v>250.5999908447266</c:v>
                </c:pt>
                <c:pt idx="2902">
                  <c:v>250.6999969482422</c:v>
                </c:pt>
                <c:pt idx="2903">
                  <c:v>250.8000030517578</c:v>
                </c:pt>
                <c:pt idx="2904">
                  <c:v>250.9000091552735</c:v>
                </c:pt>
                <c:pt idx="2905">
                  <c:v>251.0000152587891</c:v>
                </c:pt>
                <c:pt idx="2906">
                  <c:v>251.0999908447266</c:v>
                </c:pt>
                <c:pt idx="2907">
                  <c:v>251.1999969482422</c:v>
                </c:pt>
                <c:pt idx="2908">
                  <c:v>251.3000030517578</c:v>
                </c:pt>
                <c:pt idx="2909">
                  <c:v>251.4000091552735</c:v>
                </c:pt>
                <c:pt idx="2910">
                  <c:v>251.5000152587891</c:v>
                </c:pt>
                <c:pt idx="2911">
                  <c:v>251.5999908447266</c:v>
                </c:pt>
                <c:pt idx="2912">
                  <c:v>251.6999969482422</c:v>
                </c:pt>
                <c:pt idx="2913">
                  <c:v>251.8000030517578</c:v>
                </c:pt>
                <c:pt idx="2914">
                  <c:v>251.9000091552735</c:v>
                </c:pt>
                <c:pt idx="2915">
                  <c:v>252.0000152587891</c:v>
                </c:pt>
                <c:pt idx="2916">
                  <c:v>252.0999908447266</c:v>
                </c:pt>
                <c:pt idx="2917">
                  <c:v>252.1999969482422</c:v>
                </c:pt>
                <c:pt idx="2918">
                  <c:v>252.3000030517578</c:v>
                </c:pt>
                <c:pt idx="2919">
                  <c:v>252.4000091552735</c:v>
                </c:pt>
                <c:pt idx="2920">
                  <c:v>252.5000152587891</c:v>
                </c:pt>
                <c:pt idx="2921">
                  <c:v>252.5999908447266</c:v>
                </c:pt>
                <c:pt idx="2922">
                  <c:v>252.6999969482422</c:v>
                </c:pt>
                <c:pt idx="2923">
                  <c:v>252.8000030517578</c:v>
                </c:pt>
                <c:pt idx="2924">
                  <c:v>252.9000091552735</c:v>
                </c:pt>
                <c:pt idx="2925">
                  <c:v>253.0000152587891</c:v>
                </c:pt>
                <c:pt idx="2926">
                  <c:v>253.0999908447266</c:v>
                </c:pt>
                <c:pt idx="2927">
                  <c:v>253.1999969482422</c:v>
                </c:pt>
                <c:pt idx="2928">
                  <c:v>253.3000030517578</c:v>
                </c:pt>
                <c:pt idx="2929">
                  <c:v>253.4000091552735</c:v>
                </c:pt>
                <c:pt idx="2930">
                  <c:v>253.5000152587891</c:v>
                </c:pt>
                <c:pt idx="2931">
                  <c:v>253.5999908447266</c:v>
                </c:pt>
                <c:pt idx="2932">
                  <c:v>253.6999969482422</c:v>
                </c:pt>
                <c:pt idx="2933">
                  <c:v>253.8000030517578</c:v>
                </c:pt>
                <c:pt idx="2934">
                  <c:v>253.9000091552735</c:v>
                </c:pt>
                <c:pt idx="2935">
                  <c:v>254.0000152587891</c:v>
                </c:pt>
                <c:pt idx="2936">
                  <c:v>254.0999908447266</c:v>
                </c:pt>
                <c:pt idx="2937">
                  <c:v>254.1999969482422</c:v>
                </c:pt>
                <c:pt idx="2938">
                  <c:v>254.3000030517578</c:v>
                </c:pt>
                <c:pt idx="2939">
                  <c:v>254.4000091552735</c:v>
                </c:pt>
                <c:pt idx="2940">
                  <c:v>254.5000152587891</c:v>
                </c:pt>
                <c:pt idx="2941">
                  <c:v>254.5999908447266</c:v>
                </c:pt>
                <c:pt idx="2942">
                  <c:v>254.6999969482422</c:v>
                </c:pt>
                <c:pt idx="2943">
                  <c:v>254.8000030517578</c:v>
                </c:pt>
                <c:pt idx="2944">
                  <c:v>254.9000091552735</c:v>
                </c:pt>
                <c:pt idx="2945">
                  <c:v>255.0000152587891</c:v>
                </c:pt>
                <c:pt idx="2946">
                  <c:v>255.0999908447266</c:v>
                </c:pt>
                <c:pt idx="2947">
                  <c:v>255.1999969482422</c:v>
                </c:pt>
                <c:pt idx="2948">
                  <c:v>255.3000030517578</c:v>
                </c:pt>
                <c:pt idx="2949">
                  <c:v>255.4000091552735</c:v>
                </c:pt>
                <c:pt idx="2950">
                  <c:v>255.5000152587891</c:v>
                </c:pt>
                <c:pt idx="2951">
                  <c:v>255.5999908447266</c:v>
                </c:pt>
                <c:pt idx="2952">
                  <c:v>255.6999969482422</c:v>
                </c:pt>
                <c:pt idx="2953">
                  <c:v>255.8000030517578</c:v>
                </c:pt>
                <c:pt idx="2954">
                  <c:v>255.9000091552735</c:v>
                </c:pt>
                <c:pt idx="2955">
                  <c:v>256.0</c:v>
                </c:pt>
                <c:pt idx="2956">
                  <c:v>256.0999755859375</c:v>
                </c:pt>
                <c:pt idx="2957">
                  <c:v>256.1999816894534</c:v>
                </c:pt>
                <c:pt idx="2958">
                  <c:v>256.2999877929687</c:v>
                </c:pt>
                <c:pt idx="2959">
                  <c:v>256.3999938964843</c:v>
                </c:pt>
                <c:pt idx="2960">
                  <c:v>256.5</c:v>
                </c:pt>
                <c:pt idx="2961">
                  <c:v>256.5999755859375</c:v>
                </c:pt>
                <c:pt idx="2962">
                  <c:v>256.6999816894534</c:v>
                </c:pt>
                <c:pt idx="2963">
                  <c:v>256.7999877929687</c:v>
                </c:pt>
                <c:pt idx="2964">
                  <c:v>256.8999938964843</c:v>
                </c:pt>
                <c:pt idx="2965">
                  <c:v>257.0</c:v>
                </c:pt>
                <c:pt idx="2966">
                  <c:v>257.0999755859375</c:v>
                </c:pt>
                <c:pt idx="2967">
                  <c:v>257.1999816894534</c:v>
                </c:pt>
                <c:pt idx="2968">
                  <c:v>257.2999877929687</c:v>
                </c:pt>
                <c:pt idx="2969">
                  <c:v>257.3999938964843</c:v>
                </c:pt>
                <c:pt idx="2970">
                  <c:v>257.5</c:v>
                </c:pt>
                <c:pt idx="2971">
                  <c:v>257.5999755859375</c:v>
                </c:pt>
                <c:pt idx="2972">
                  <c:v>257.6999816894534</c:v>
                </c:pt>
                <c:pt idx="2973">
                  <c:v>257.7999877929687</c:v>
                </c:pt>
                <c:pt idx="2974">
                  <c:v>257.8999938964843</c:v>
                </c:pt>
                <c:pt idx="2975">
                  <c:v>258.0</c:v>
                </c:pt>
                <c:pt idx="2976">
                  <c:v>258.0999755859375</c:v>
                </c:pt>
                <c:pt idx="2977">
                  <c:v>258.1999816894534</c:v>
                </c:pt>
                <c:pt idx="2978">
                  <c:v>258.2999877929687</c:v>
                </c:pt>
                <c:pt idx="2979">
                  <c:v>258.3999938964843</c:v>
                </c:pt>
                <c:pt idx="2980">
                  <c:v>258.5</c:v>
                </c:pt>
                <c:pt idx="2981">
                  <c:v>258.5999755859375</c:v>
                </c:pt>
                <c:pt idx="2982">
                  <c:v>258.6999816894534</c:v>
                </c:pt>
                <c:pt idx="2983">
                  <c:v>258.7999877929687</c:v>
                </c:pt>
                <c:pt idx="2984">
                  <c:v>258.8999938964843</c:v>
                </c:pt>
                <c:pt idx="2985">
                  <c:v>259.0</c:v>
                </c:pt>
                <c:pt idx="2986">
                  <c:v>259.0999755859375</c:v>
                </c:pt>
                <c:pt idx="2987">
                  <c:v>259.1999816894534</c:v>
                </c:pt>
                <c:pt idx="2988">
                  <c:v>259.2999877929687</c:v>
                </c:pt>
                <c:pt idx="2989">
                  <c:v>259.3999938964843</c:v>
                </c:pt>
                <c:pt idx="2990">
                  <c:v>259.5</c:v>
                </c:pt>
                <c:pt idx="2991">
                  <c:v>259.5999755859375</c:v>
                </c:pt>
                <c:pt idx="2992">
                  <c:v>259.6999816894534</c:v>
                </c:pt>
                <c:pt idx="2993">
                  <c:v>259.7999877929687</c:v>
                </c:pt>
                <c:pt idx="2994">
                  <c:v>259.8999938964843</c:v>
                </c:pt>
                <c:pt idx="2995">
                  <c:v>260.0</c:v>
                </c:pt>
                <c:pt idx="2996">
                  <c:v>260.0999755859375</c:v>
                </c:pt>
                <c:pt idx="2997">
                  <c:v>260.1999816894534</c:v>
                </c:pt>
                <c:pt idx="2998">
                  <c:v>260.2999877929687</c:v>
                </c:pt>
                <c:pt idx="2999">
                  <c:v>260.3999938964843</c:v>
                </c:pt>
                <c:pt idx="3000">
                  <c:v>260.5</c:v>
                </c:pt>
                <c:pt idx="3001">
                  <c:v>260.5999755859375</c:v>
                </c:pt>
                <c:pt idx="3002">
                  <c:v>260.6999816894534</c:v>
                </c:pt>
                <c:pt idx="3003">
                  <c:v>260.7999877929687</c:v>
                </c:pt>
                <c:pt idx="3004">
                  <c:v>260.8999938964843</c:v>
                </c:pt>
                <c:pt idx="3005">
                  <c:v>261.0</c:v>
                </c:pt>
                <c:pt idx="3006">
                  <c:v>261.0999755859375</c:v>
                </c:pt>
                <c:pt idx="3007">
                  <c:v>261.1999816894534</c:v>
                </c:pt>
                <c:pt idx="3008">
                  <c:v>261.2999877929687</c:v>
                </c:pt>
                <c:pt idx="3009">
                  <c:v>261.3999938964843</c:v>
                </c:pt>
                <c:pt idx="3010">
                  <c:v>261.5</c:v>
                </c:pt>
                <c:pt idx="3011">
                  <c:v>261.5999755859375</c:v>
                </c:pt>
                <c:pt idx="3012">
                  <c:v>261.6999816894534</c:v>
                </c:pt>
                <c:pt idx="3013">
                  <c:v>261.7999877929687</c:v>
                </c:pt>
                <c:pt idx="3014">
                  <c:v>261.8999938964843</c:v>
                </c:pt>
                <c:pt idx="3015">
                  <c:v>262.0</c:v>
                </c:pt>
                <c:pt idx="3016">
                  <c:v>262.0999755859375</c:v>
                </c:pt>
                <c:pt idx="3017">
                  <c:v>262.1999816894534</c:v>
                </c:pt>
                <c:pt idx="3018">
                  <c:v>262.2999877929687</c:v>
                </c:pt>
                <c:pt idx="3019">
                  <c:v>262.3999938964843</c:v>
                </c:pt>
                <c:pt idx="3020">
                  <c:v>262.5</c:v>
                </c:pt>
                <c:pt idx="3021">
                  <c:v>262.5999755859375</c:v>
                </c:pt>
                <c:pt idx="3022">
                  <c:v>262.6999816894534</c:v>
                </c:pt>
                <c:pt idx="3023">
                  <c:v>262.7999877929687</c:v>
                </c:pt>
                <c:pt idx="3024">
                  <c:v>262.8999938964843</c:v>
                </c:pt>
                <c:pt idx="3025">
                  <c:v>263.0</c:v>
                </c:pt>
                <c:pt idx="3026">
                  <c:v>263.0999755859375</c:v>
                </c:pt>
                <c:pt idx="3027">
                  <c:v>263.1999816894534</c:v>
                </c:pt>
                <c:pt idx="3028">
                  <c:v>263.2999877929687</c:v>
                </c:pt>
                <c:pt idx="3029">
                  <c:v>263.3999938964843</c:v>
                </c:pt>
                <c:pt idx="3030">
                  <c:v>263.5</c:v>
                </c:pt>
                <c:pt idx="3031">
                  <c:v>263.5999755859375</c:v>
                </c:pt>
                <c:pt idx="3032">
                  <c:v>263.6999816894534</c:v>
                </c:pt>
                <c:pt idx="3033">
                  <c:v>263.7999877929687</c:v>
                </c:pt>
                <c:pt idx="3034">
                  <c:v>263.8999938964843</c:v>
                </c:pt>
                <c:pt idx="3035">
                  <c:v>264.0</c:v>
                </c:pt>
                <c:pt idx="3036">
                  <c:v>264.0999755859375</c:v>
                </c:pt>
                <c:pt idx="3037">
                  <c:v>264.1999816894534</c:v>
                </c:pt>
                <c:pt idx="3038">
                  <c:v>264.2999877929687</c:v>
                </c:pt>
                <c:pt idx="3039">
                  <c:v>264.3999938964843</c:v>
                </c:pt>
                <c:pt idx="3040">
                  <c:v>264.5</c:v>
                </c:pt>
                <c:pt idx="3041">
                  <c:v>264.5999755859375</c:v>
                </c:pt>
                <c:pt idx="3042">
                  <c:v>264.6999816894534</c:v>
                </c:pt>
                <c:pt idx="3043">
                  <c:v>264.7999877929687</c:v>
                </c:pt>
                <c:pt idx="3044">
                  <c:v>264.8999938964843</c:v>
                </c:pt>
                <c:pt idx="3045">
                  <c:v>265.0</c:v>
                </c:pt>
                <c:pt idx="3046">
                  <c:v>265.0999755859375</c:v>
                </c:pt>
                <c:pt idx="3047">
                  <c:v>265.1999816894534</c:v>
                </c:pt>
                <c:pt idx="3048">
                  <c:v>265.2999877929687</c:v>
                </c:pt>
                <c:pt idx="3049">
                  <c:v>265.3999938964843</c:v>
                </c:pt>
                <c:pt idx="3050">
                  <c:v>265.5</c:v>
                </c:pt>
                <c:pt idx="3051">
                  <c:v>265.5999755859375</c:v>
                </c:pt>
                <c:pt idx="3052">
                  <c:v>265.6999816894534</c:v>
                </c:pt>
                <c:pt idx="3053">
                  <c:v>265.7999877929687</c:v>
                </c:pt>
                <c:pt idx="3054">
                  <c:v>265.8999938964843</c:v>
                </c:pt>
                <c:pt idx="3055">
                  <c:v>266.0</c:v>
                </c:pt>
                <c:pt idx="3056">
                  <c:v>266.0999755859375</c:v>
                </c:pt>
                <c:pt idx="3057">
                  <c:v>266.1999816894534</c:v>
                </c:pt>
                <c:pt idx="3058">
                  <c:v>266.2999877929687</c:v>
                </c:pt>
                <c:pt idx="3059">
                  <c:v>266.3999938964843</c:v>
                </c:pt>
                <c:pt idx="3060">
                  <c:v>266.5</c:v>
                </c:pt>
                <c:pt idx="3061">
                  <c:v>266.5999755859375</c:v>
                </c:pt>
                <c:pt idx="3062">
                  <c:v>266.6999816894534</c:v>
                </c:pt>
                <c:pt idx="3063">
                  <c:v>266.7999877929687</c:v>
                </c:pt>
                <c:pt idx="3064">
                  <c:v>266.8999938964843</c:v>
                </c:pt>
                <c:pt idx="3065">
                  <c:v>267.0</c:v>
                </c:pt>
                <c:pt idx="3066">
                  <c:v>267.0999755859375</c:v>
                </c:pt>
                <c:pt idx="3067">
                  <c:v>267.1999816894534</c:v>
                </c:pt>
                <c:pt idx="3068">
                  <c:v>267.2999877929687</c:v>
                </c:pt>
                <c:pt idx="3069">
                  <c:v>267.3999938964843</c:v>
                </c:pt>
                <c:pt idx="3070">
                  <c:v>267.5</c:v>
                </c:pt>
                <c:pt idx="3071">
                  <c:v>267.5999755859375</c:v>
                </c:pt>
                <c:pt idx="3072">
                  <c:v>267.6999816894534</c:v>
                </c:pt>
                <c:pt idx="3073">
                  <c:v>267.7999877929687</c:v>
                </c:pt>
                <c:pt idx="3074">
                  <c:v>267.8999938964843</c:v>
                </c:pt>
                <c:pt idx="3075">
                  <c:v>268.0</c:v>
                </c:pt>
                <c:pt idx="3076">
                  <c:v>268.0999755859375</c:v>
                </c:pt>
                <c:pt idx="3077">
                  <c:v>268.1999816894534</c:v>
                </c:pt>
                <c:pt idx="3078">
                  <c:v>268.2999877929687</c:v>
                </c:pt>
                <c:pt idx="3079">
                  <c:v>268.3999938964843</c:v>
                </c:pt>
                <c:pt idx="3080">
                  <c:v>268.5</c:v>
                </c:pt>
                <c:pt idx="3081">
                  <c:v>268.5999755859375</c:v>
                </c:pt>
                <c:pt idx="3082">
                  <c:v>268.6999816894534</c:v>
                </c:pt>
                <c:pt idx="3083">
                  <c:v>268.7999877929687</c:v>
                </c:pt>
                <c:pt idx="3084">
                  <c:v>268.8999938964843</c:v>
                </c:pt>
                <c:pt idx="3085">
                  <c:v>269.0</c:v>
                </c:pt>
                <c:pt idx="3086">
                  <c:v>269.0999755859375</c:v>
                </c:pt>
                <c:pt idx="3087">
                  <c:v>269.1999816894534</c:v>
                </c:pt>
                <c:pt idx="3088">
                  <c:v>269.2999877929687</c:v>
                </c:pt>
                <c:pt idx="3089">
                  <c:v>269.3999938964843</c:v>
                </c:pt>
                <c:pt idx="3090">
                  <c:v>269.5</c:v>
                </c:pt>
                <c:pt idx="3091">
                  <c:v>269.5999755859375</c:v>
                </c:pt>
                <c:pt idx="3092">
                  <c:v>269.6999816894534</c:v>
                </c:pt>
                <c:pt idx="3093">
                  <c:v>269.7999877929687</c:v>
                </c:pt>
                <c:pt idx="3094">
                  <c:v>269.8999938964843</c:v>
                </c:pt>
                <c:pt idx="3095">
                  <c:v>270.0</c:v>
                </c:pt>
                <c:pt idx="3096">
                  <c:v>270.0999755859375</c:v>
                </c:pt>
                <c:pt idx="3097">
                  <c:v>270.1999816894534</c:v>
                </c:pt>
                <c:pt idx="3098">
                  <c:v>270.2999877929687</c:v>
                </c:pt>
                <c:pt idx="3099">
                  <c:v>270.3999938964843</c:v>
                </c:pt>
                <c:pt idx="3100">
                  <c:v>270.5</c:v>
                </c:pt>
                <c:pt idx="3101">
                  <c:v>270.5999755859375</c:v>
                </c:pt>
                <c:pt idx="3102">
                  <c:v>270.6999816894534</c:v>
                </c:pt>
                <c:pt idx="3103">
                  <c:v>270.7999877929687</c:v>
                </c:pt>
                <c:pt idx="3104">
                  <c:v>270.8999938964843</c:v>
                </c:pt>
                <c:pt idx="3105">
                  <c:v>271.0</c:v>
                </c:pt>
                <c:pt idx="3106">
                  <c:v>271.0999755859375</c:v>
                </c:pt>
                <c:pt idx="3107">
                  <c:v>271.1999816894534</c:v>
                </c:pt>
                <c:pt idx="3108">
                  <c:v>271.2999877929687</c:v>
                </c:pt>
                <c:pt idx="3109">
                  <c:v>271.3999938964843</c:v>
                </c:pt>
                <c:pt idx="3110">
                  <c:v>271.5</c:v>
                </c:pt>
                <c:pt idx="3111">
                  <c:v>271.5999755859375</c:v>
                </c:pt>
                <c:pt idx="3112">
                  <c:v>271.6999816894534</c:v>
                </c:pt>
                <c:pt idx="3113">
                  <c:v>271.7999877929687</c:v>
                </c:pt>
                <c:pt idx="3114">
                  <c:v>271.8999938964843</c:v>
                </c:pt>
                <c:pt idx="3115">
                  <c:v>272.0</c:v>
                </c:pt>
                <c:pt idx="3116">
                  <c:v>272.0999755859375</c:v>
                </c:pt>
                <c:pt idx="3117">
                  <c:v>272.1999816894534</c:v>
                </c:pt>
                <c:pt idx="3118">
                  <c:v>272.2999877929687</c:v>
                </c:pt>
                <c:pt idx="3119">
                  <c:v>272.3999938964843</c:v>
                </c:pt>
                <c:pt idx="3120">
                  <c:v>272.5</c:v>
                </c:pt>
                <c:pt idx="3121">
                  <c:v>272.5999755859375</c:v>
                </c:pt>
                <c:pt idx="3122">
                  <c:v>272.6999816894534</c:v>
                </c:pt>
                <c:pt idx="3123">
                  <c:v>272.7999877929687</c:v>
                </c:pt>
                <c:pt idx="3124">
                  <c:v>272.8999938964843</c:v>
                </c:pt>
                <c:pt idx="3125">
                  <c:v>273.0</c:v>
                </c:pt>
                <c:pt idx="3126">
                  <c:v>273.0999755859375</c:v>
                </c:pt>
                <c:pt idx="3127">
                  <c:v>273.1999816894534</c:v>
                </c:pt>
                <c:pt idx="3128">
                  <c:v>273.2999877929687</c:v>
                </c:pt>
                <c:pt idx="3129">
                  <c:v>273.3999938964843</c:v>
                </c:pt>
                <c:pt idx="3130">
                  <c:v>273.5</c:v>
                </c:pt>
                <c:pt idx="3131">
                  <c:v>273.5999755859375</c:v>
                </c:pt>
                <c:pt idx="3132">
                  <c:v>273.6999816894534</c:v>
                </c:pt>
                <c:pt idx="3133">
                  <c:v>273.7999877929687</c:v>
                </c:pt>
                <c:pt idx="3134">
                  <c:v>273.8999938964843</c:v>
                </c:pt>
                <c:pt idx="3135">
                  <c:v>274.0</c:v>
                </c:pt>
                <c:pt idx="3136">
                  <c:v>274.0999755859375</c:v>
                </c:pt>
                <c:pt idx="3137">
                  <c:v>274.1999816894534</c:v>
                </c:pt>
                <c:pt idx="3138">
                  <c:v>274.2999877929687</c:v>
                </c:pt>
                <c:pt idx="3139">
                  <c:v>274.3999938964843</c:v>
                </c:pt>
                <c:pt idx="3140">
                  <c:v>274.5</c:v>
                </c:pt>
                <c:pt idx="3141">
                  <c:v>274.5999755859375</c:v>
                </c:pt>
                <c:pt idx="3142">
                  <c:v>274.6999816894534</c:v>
                </c:pt>
                <c:pt idx="3143">
                  <c:v>274.7999877929687</c:v>
                </c:pt>
                <c:pt idx="3144">
                  <c:v>274.8999938964843</c:v>
                </c:pt>
                <c:pt idx="3145">
                  <c:v>275.0</c:v>
                </c:pt>
                <c:pt idx="3146">
                  <c:v>275.0999755859375</c:v>
                </c:pt>
                <c:pt idx="3147">
                  <c:v>275.1999816894534</c:v>
                </c:pt>
                <c:pt idx="3148">
                  <c:v>275.2999877929687</c:v>
                </c:pt>
                <c:pt idx="3149">
                  <c:v>275.3999938964843</c:v>
                </c:pt>
                <c:pt idx="3150">
                  <c:v>275.5</c:v>
                </c:pt>
                <c:pt idx="3151">
                  <c:v>275.5999755859375</c:v>
                </c:pt>
                <c:pt idx="3152">
                  <c:v>275.6999816894534</c:v>
                </c:pt>
                <c:pt idx="3153">
                  <c:v>275.7999877929687</c:v>
                </c:pt>
                <c:pt idx="3154">
                  <c:v>275.8999938964843</c:v>
                </c:pt>
                <c:pt idx="3155">
                  <c:v>276.0</c:v>
                </c:pt>
                <c:pt idx="3156">
                  <c:v>276.0999755859375</c:v>
                </c:pt>
                <c:pt idx="3157">
                  <c:v>276.1999816894534</c:v>
                </c:pt>
                <c:pt idx="3158">
                  <c:v>276.2999877929687</c:v>
                </c:pt>
                <c:pt idx="3159">
                  <c:v>276.3999938964843</c:v>
                </c:pt>
                <c:pt idx="3160">
                  <c:v>276.5</c:v>
                </c:pt>
                <c:pt idx="3161">
                  <c:v>276.5999755859375</c:v>
                </c:pt>
                <c:pt idx="3162">
                  <c:v>276.6999816894534</c:v>
                </c:pt>
                <c:pt idx="3163">
                  <c:v>276.7999877929687</c:v>
                </c:pt>
                <c:pt idx="3164">
                  <c:v>276.8999938964843</c:v>
                </c:pt>
                <c:pt idx="3165">
                  <c:v>277.0</c:v>
                </c:pt>
                <c:pt idx="3166">
                  <c:v>277.0999755859375</c:v>
                </c:pt>
                <c:pt idx="3167">
                  <c:v>277.1999816894534</c:v>
                </c:pt>
                <c:pt idx="3168">
                  <c:v>277.2999877929687</c:v>
                </c:pt>
                <c:pt idx="3169">
                  <c:v>277.3999938964843</c:v>
                </c:pt>
                <c:pt idx="3170">
                  <c:v>277.5</c:v>
                </c:pt>
                <c:pt idx="3171">
                  <c:v>277.5999755859375</c:v>
                </c:pt>
                <c:pt idx="3172">
                  <c:v>277.6999816894534</c:v>
                </c:pt>
                <c:pt idx="3173">
                  <c:v>277.7999877929687</c:v>
                </c:pt>
                <c:pt idx="3174">
                  <c:v>277.8999938964843</c:v>
                </c:pt>
                <c:pt idx="3175">
                  <c:v>278.0</c:v>
                </c:pt>
                <c:pt idx="3176">
                  <c:v>278.0999755859375</c:v>
                </c:pt>
                <c:pt idx="3177">
                  <c:v>278.1999816894534</c:v>
                </c:pt>
                <c:pt idx="3178">
                  <c:v>278.2999877929687</c:v>
                </c:pt>
                <c:pt idx="3179">
                  <c:v>278.3999938964843</c:v>
                </c:pt>
                <c:pt idx="3180">
                  <c:v>278.5</c:v>
                </c:pt>
                <c:pt idx="3181">
                  <c:v>278.5999755859375</c:v>
                </c:pt>
                <c:pt idx="3182">
                  <c:v>278.6999816894534</c:v>
                </c:pt>
                <c:pt idx="3183">
                  <c:v>278.7999877929687</c:v>
                </c:pt>
                <c:pt idx="3184">
                  <c:v>278.8999938964843</c:v>
                </c:pt>
                <c:pt idx="3185">
                  <c:v>279.0</c:v>
                </c:pt>
                <c:pt idx="3186">
                  <c:v>279.0999755859375</c:v>
                </c:pt>
                <c:pt idx="3187">
                  <c:v>279.1999816894534</c:v>
                </c:pt>
                <c:pt idx="3188">
                  <c:v>279.2999877929687</c:v>
                </c:pt>
                <c:pt idx="3189">
                  <c:v>279.3999938964843</c:v>
                </c:pt>
                <c:pt idx="3190">
                  <c:v>279.5</c:v>
                </c:pt>
                <c:pt idx="3191">
                  <c:v>279.5999755859375</c:v>
                </c:pt>
                <c:pt idx="3192">
                  <c:v>279.6999816894534</c:v>
                </c:pt>
                <c:pt idx="3193">
                  <c:v>279.7999877929687</c:v>
                </c:pt>
                <c:pt idx="3194">
                  <c:v>279.8999938964843</c:v>
                </c:pt>
                <c:pt idx="3195">
                  <c:v>280.0</c:v>
                </c:pt>
                <c:pt idx="3196">
                  <c:v>280.0999755859375</c:v>
                </c:pt>
                <c:pt idx="3197">
                  <c:v>280.1999816894534</c:v>
                </c:pt>
                <c:pt idx="3198">
                  <c:v>280.2999877929687</c:v>
                </c:pt>
                <c:pt idx="3199">
                  <c:v>280.3999938964843</c:v>
                </c:pt>
                <c:pt idx="3200">
                  <c:v>280.5</c:v>
                </c:pt>
                <c:pt idx="3201">
                  <c:v>280.5999755859375</c:v>
                </c:pt>
                <c:pt idx="3202">
                  <c:v>280.6999816894534</c:v>
                </c:pt>
                <c:pt idx="3203">
                  <c:v>280.7999877929687</c:v>
                </c:pt>
                <c:pt idx="3204">
                  <c:v>280.8999938964843</c:v>
                </c:pt>
                <c:pt idx="3205">
                  <c:v>281.0</c:v>
                </c:pt>
                <c:pt idx="3206">
                  <c:v>281.0999755859375</c:v>
                </c:pt>
                <c:pt idx="3207">
                  <c:v>281.1999816894534</c:v>
                </c:pt>
                <c:pt idx="3208">
                  <c:v>281.2999877929687</c:v>
                </c:pt>
                <c:pt idx="3209">
                  <c:v>281.3999938964843</c:v>
                </c:pt>
                <c:pt idx="3210">
                  <c:v>281.5</c:v>
                </c:pt>
                <c:pt idx="3211">
                  <c:v>281.5999755859375</c:v>
                </c:pt>
                <c:pt idx="3212">
                  <c:v>281.6999816894534</c:v>
                </c:pt>
                <c:pt idx="3213">
                  <c:v>281.7999877929687</c:v>
                </c:pt>
                <c:pt idx="3214">
                  <c:v>281.8999938964843</c:v>
                </c:pt>
                <c:pt idx="3215">
                  <c:v>282.0</c:v>
                </c:pt>
                <c:pt idx="3216">
                  <c:v>282.0999755859375</c:v>
                </c:pt>
                <c:pt idx="3217">
                  <c:v>282.1999816894534</c:v>
                </c:pt>
                <c:pt idx="3218">
                  <c:v>282.2999877929687</c:v>
                </c:pt>
                <c:pt idx="3219">
                  <c:v>282.3999938964843</c:v>
                </c:pt>
                <c:pt idx="3220">
                  <c:v>282.5</c:v>
                </c:pt>
                <c:pt idx="3221">
                  <c:v>282.5999755859375</c:v>
                </c:pt>
                <c:pt idx="3222">
                  <c:v>282.6999816894534</c:v>
                </c:pt>
                <c:pt idx="3223">
                  <c:v>282.7999877929687</c:v>
                </c:pt>
                <c:pt idx="3224">
                  <c:v>282.8999938964843</c:v>
                </c:pt>
                <c:pt idx="3225">
                  <c:v>283.0</c:v>
                </c:pt>
                <c:pt idx="3226">
                  <c:v>283.0999755859375</c:v>
                </c:pt>
                <c:pt idx="3227">
                  <c:v>283.1999816894534</c:v>
                </c:pt>
                <c:pt idx="3228">
                  <c:v>283.2999877929687</c:v>
                </c:pt>
                <c:pt idx="3229">
                  <c:v>283.3999938964843</c:v>
                </c:pt>
                <c:pt idx="3230">
                  <c:v>283.5</c:v>
                </c:pt>
                <c:pt idx="3231">
                  <c:v>283.5999755859375</c:v>
                </c:pt>
                <c:pt idx="3232">
                  <c:v>283.6999816894534</c:v>
                </c:pt>
                <c:pt idx="3233">
                  <c:v>283.7999877929687</c:v>
                </c:pt>
                <c:pt idx="3234">
                  <c:v>283.8999938964843</c:v>
                </c:pt>
                <c:pt idx="3235">
                  <c:v>284.0</c:v>
                </c:pt>
                <c:pt idx="3236">
                  <c:v>284.0999755859375</c:v>
                </c:pt>
                <c:pt idx="3237">
                  <c:v>284.1999816894534</c:v>
                </c:pt>
                <c:pt idx="3238">
                  <c:v>284.2999877929687</c:v>
                </c:pt>
                <c:pt idx="3239">
                  <c:v>284.3999938964843</c:v>
                </c:pt>
                <c:pt idx="3240">
                  <c:v>284.5</c:v>
                </c:pt>
                <c:pt idx="3241">
                  <c:v>284.5999755859375</c:v>
                </c:pt>
                <c:pt idx="3242">
                  <c:v>284.6999816894534</c:v>
                </c:pt>
                <c:pt idx="3243">
                  <c:v>284.7999877929687</c:v>
                </c:pt>
                <c:pt idx="3244">
                  <c:v>284.8999938964843</c:v>
                </c:pt>
                <c:pt idx="3245">
                  <c:v>285.0</c:v>
                </c:pt>
                <c:pt idx="3246">
                  <c:v>285.0999755859375</c:v>
                </c:pt>
                <c:pt idx="3247">
                  <c:v>285.1999816894534</c:v>
                </c:pt>
                <c:pt idx="3248">
                  <c:v>285.2999877929687</c:v>
                </c:pt>
                <c:pt idx="3249">
                  <c:v>285.3999938964843</c:v>
                </c:pt>
                <c:pt idx="3250">
                  <c:v>285.5</c:v>
                </c:pt>
                <c:pt idx="3251">
                  <c:v>285.5999755859375</c:v>
                </c:pt>
                <c:pt idx="3252">
                  <c:v>285.6999816894534</c:v>
                </c:pt>
                <c:pt idx="3253">
                  <c:v>285.7999877929687</c:v>
                </c:pt>
                <c:pt idx="3254">
                  <c:v>285.8999938964843</c:v>
                </c:pt>
                <c:pt idx="3255">
                  <c:v>286.0</c:v>
                </c:pt>
                <c:pt idx="3256">
                  <c:v>286.0999755859375</c:v>
                </c:pt>
                <c:pt idx="3257">
                  <c:v>286.1999816894534</c:v>
                </c:pt>
                <c:pt idx="3258">
                  <c:v>286.2999877929687</c:v>
                </c:pt>
                <c:pt idx="3259">
                  <c:v>286.3999938964843</c:v>
                </c:pt>
                <c:pt idx="3260">
                  <c:v>286.5</c:v>
                </c:pt>
                <c:pt idx="3261">
                  <c:v>286.5999755859375</c:v>
                </c:pt>
                <c:pt idx="3262">
                  <c:v>286.6999816894534</c:v>
                </c:pt>
                <c:pt idx="3263">
                  <c:v>286.7999877929687</c:v>
                </c:pt>
                <c:pt idx="3264">
                  <c:v>286.8999938964843</c:v>
                </c:pt>
                <c:pt idx="3265">
                  <c:v>287.0</c:v>
                </c:pt>
                <c:pt idx="3266">
                  <c:v>287.0999755859375</c:v>
                </c:pt>
                <c:pt idx="3267">
                  <c:v>287.1999816894534</c:v>
                </c:pt>
                <c:pt idx="3268">
                  <c:v>287.2999877929687</c:v>
                </c:pt>
                <c:pt idx="3269">
                  <c:v>287.3999938964843</c:v>
                </c:pt>
                <c:pt idx="3270">
                  <c:v>287.5</c:v>
                </c:pt>
                <c:pt idx="3271">
                  <c:v>287.5999755859375</c:v>
                </c:pt>
                <c:pt idx="3272">
                  <c:v>287.6999816894534</c:v>
                </c:pt>
                <c:pt idx="3273">
                  <c:v>287.7999877929687</c:v>
                </c:pt>
                <c:pt idx="3274">
                  <c:v>287.8999938964843</c:v>
                </c:pt>
                <c:pt idx="3275">
                  <c:v>288.0</c:v>
                </c:pt>
                <c:pt idx="3276">
                  <c:v>288.0999755859375</c:v>
                </c:pt>
                <c:pt idx="3277">
                  <c:v>288.1999816894534</c:v>
                </c:pt>
                <c:pt idx="3278">
                  <c:v>288.2999877929687</c:v>
                </c:pt>
                <c:pt idx="3279">
                  <c:v>288.3999938964843</c:v>
                </c:pt>
                <c:pt idx="3280">
                  <c:v>288.5</c:v>
                </c:pt>
                <c:pt idx="3281">
                  <c:v>288.5999755859375</c:v>
                </c:pt>
                <c:pt idx="3282">
                  <c:v>288.6999816894534</c:v>
                </c:pt>
                <c:pt idx="3283">
                  <c:v>288.7999877929687</c:v>
                </c:pt>
                <c:pt idx="3284">
                  <c:v>288.8999938964843</c:v>
                </c:pt>
                <c:pt idx="3285">
                  <c:v>289.0</c:v>
                </c:pt>
                <c:pt idx="3286">
                  <c:v>289.0999755859375</c:v>
                </c:pt>
                <c:pt idx="3287">
                  <c:v>289.1999816894534</c:v>
                </c:pt>
                <c:pt idx="3288">
                  <c:v>289.2999877929687</c:v>
                </c:pt>
                <c:pt idx="3289">
                  <c:v>289.3999938964843</c:v>
                </c:pt>
                <c:pt idx="3290">
                  <c:v>289.5</c:v>
                </c:pt>
                <c:pt idx="3291">
                  <c:v>289.5999755859375</c:v>
                </c:pt>
                <c:pt idx="3292">
                  <c:v>289.6999816894534</c:v>
                </c:pt>
                <c:pt idx="3293">
                  <c:v>289.7999877929687</c:v>
                </c:pt>
                <c:pt idx="3294">
                  <c:v>289.8999938964843</c:v>
                </c:pt>
                <c:pt idx="3295">
                  <c:v>290.0</c:v>
                </c:pt>
                <c:pt idx="3296">
                  <c:v>290.0999755859375</c:v>
                </c:pt>
                <c:pt idx="3297">
                  <c:v>290.1999816894534</c:v>
                </c:pt>
                <c:pt idx="3298">
                  <c:v>290.2999877929687</c:v>
                </c:pt>
                <c:pt idx="3299">
                  <c:v>290.3999938964843</c:v>
                </c:pt>
                <c:pt idx="3300">
                  <c:v>290.5</c:v>
                </c:pt>
                <c:pt idx="3301">
                  <c:v>290.5999755859375</c:v>
                </c:pt>
                <c:pt idx="3302">
                  <c:v>290.6999816894534</c:v>
                </c:pt>
                <c:pt idx="3303">
                  <c:v>290.7999877929687</c:v>
                </c:pt>
                <c:pt idx="3304">
                  <c:v>290.8999938964843</c:v>
                </c:pt>
                <c:pt idx="3305">
                  <c:v>291.0</c:v>
                </c:pt>
                <c:pt idx="3306">
                  <c:v>291.0999755859375</c:v>
                </c:pt>
                <c:pt idx="3307">
                  <c:v>291.1999816894534</c:v>
                </c:pt>
                <c:pt idx="3308">
                  <c:v>291.2999877929687</c:v>
                </c:pt>
                <c:pt idx="3309">
                  <c:v>291.3999938964843</c:v>
                </c:pt>
                <c:pt idx="3310">
                  <c:v>291.5</c:v>
                </c:pt>
                <c:pt idx="3311">
                  <c:v>291.5999755859375</c:v>
                </c:pt>
                <c:pt idx="3312">
                  <c:v>291.6999816894534</c:v>
                </c:pt>
                <c:pt idx="3313">
                  <c:v>291.7999877929687</c:v>
                </c:pt>
                <c:pt idx="3314">
                  <c:v>291.8999938964843</c:v>
                </c:pt>
                <c:pt idx="3315">
                  <c:v>292.0</c:v>
                </c:pt>
                <c:pt idx="3316">
                  <c:v>292.0999755859375</c:v>
                </c:pt>
                <c:pt idx="3317">
                  <c:v>292.1999816894534</c:v>
                </c:pt>
                <c:pt idx="3318">
                  <c:v>292.2999877929687</c:v>
                </c:pt>
                <c:pt idx="3319">
                  <c:v>292.3999938964843</c:v>
                </c:pt>
                <c:pt idx="3320">
                  <c:v>292.5</c:v>
                </c:pt>
                <c:pt idx="3321">
                  <c:v>292.5999755859375</c:v>
                </c:pt>
                <c:pt idx="3322">
                  <c:v>292.6999816894534</c:v>
                </c:pt>
                <c:pt idx="3323">
                  <c:v>292.7999877929687</c:v>
                </c:pt>
                <c:pt idx="3324">
                  <c:v>292.8999938964843</c:v>
                </c:pt>
                <c:pt idx="3325">
                  <c:v>293.0</c:v>
                </c:pt>
                <c:pt idx="3326">
                  <c:v>293.0999755859375</c:v>
                </c:pt>
                <c:pt idx="3327">
                  <c:v>293.1999816894534</c:v>
                </c:pt>
                <c:pt idx="3328">
                  <c:v>293.2999877929687</c:v>
                </c:pt>
                <c:pt idx="3329">
                  <c:v>293.3999938964843</c:v>
                </c:pt>
                <c:pt idx="3330">
                  <c:v>293.5</c:v>
                </c:pt>
                <c:pt idx="3331">
                  <c:v>293.5999755859375</c:v>
                </c:pt>
                <c:pt idx="3332">
                  <c:v>293.6999816894534</c:v>
                </c:pt>
                <c:pt idx="3333">
                  <c:v>293.7999877929687</c:v>
                </c:pt>
                <c:pt idx="3334">
                  <c:v>293.8999938964843</c:v>
                </c:pt>
                <c:pt idx="3335">
                  <c:v>294.0</c:v>
                </c:pt>
                <c:pt idx="3336">
                  <c:v>294.0999755859375</c:v>
                </c:pt>
                <c:pt idx="3337">
                  <c:v>294.1999816894534</c:v>
                </c:pt>
                <c:pt idx="3338">
                  <c:v>294.2999877929687</c:v>
                </c:pt>
                <c:pt idx="3339">
                  <c:v>294.3999938964843</c:v>
                </c:pt>
                <c:pt idx="3340">
                  <c:v>294.5</c:v>
                </c:pt>
                <c:pt idx="3341">
                  <c:v>294.5999755859375</c:v>
                </c:pt>
                <c:pt idx="3342">
                  <c:v>294.6999816894534</c:v>
                </c:pt>
                <c:pt idx="3343">
                  <c:v>294.7999877929687</c:v>
                </c:pt>
                <c:pt idx="3344">
                  <c:v>294.8999938964843</c:v>
                </c:pt>
                <c:pt idx="3345">
                  <c:v>295.0</c:v>
                </c:pt>
                <c:pt idx="3346">
                  <c:v>295.0999755859375</c:v>
                </c:pt>
                <c:pt idx="3347">
                  <c:v>295.1999816894534</c:v>
                </c:pt>
                <c:pt idx="3348">
                  <c:v>295.2999877929687</c:v>
                </c:pt>
                <c:pt idx="3349">
                  <c:v>295.3999938964843</c:v>
                </c:pt>
                <c:pt idx="3350">
                  <c:v>295.5</c:v>
                </c:pt>
                <c:pt idx="3351">
                  <c:v>295.5999755859375</c:v>
                </c:pt>
                <c:pt idx="3352">
                  <c:v>295.6999816894534</c:v>
                </c:pt>
                <c:pt idx="3353">
                  <c:v>295.7999877929687</c:v>
                </c:pt>
                <c:pt idx="3354">
                  <c:v>295.8999938964843</c:v>
                </c:pt>
                <c:pt idx="3355">
                  <c:v>296.0</c:v>
                </c:pt>
                <c:pt idx="3356">
                  <c:v>296.0999755859375</c:v>
                </c:pt>
                <c:pt idx="3357">
                  <c:v>296.1999816894534</c:v>
                </c:pt>
                <c:pt idx="3358">
                  <c:v>296.2999877929687</c:v>
                </c:pt>
                <c:pt idx="3359">
                  <c:v>296.3999938964843</c:v>
                </c:pt>
                <c:pt idx="3360">
                  <c:v>296.5</c:v>
                </c:pt>
                <c:pt idx="3361">
                  <c:v>296.5999755859375</c:v>
                </c:pt>
                <c:pt idx="3362">
                  <c:v>296.6999816894534</c:v>
                </c:pt>
                <c:pt idx="3363">
                  <c:v>296.7999877929687</c:v>
                </c:pt>
                <c:pt idx="3364">
                  <c:v>296.8999938964843</c:v>
                </c:pt>
                <c:pt idx="3365">
                  <c:v>297.0</c:v>
                </c:pt>
                <c:pt idx="3366">
                  <c:v>297.0999755859375</c:v>
                </c:pt>
                <c:pt idx="3367">
                  <c:v>297.1999816894534</c:v>
                </c:pt>
                <c:pt idx="3368">
                  <c:v>297.2999877929687</c:v>
                </c:pt>
                <c:pt idx="3369">
                  <c:v>297.3999938964843</c:v>
                </c:pt>
                <c:pt idx="3370">
                  <c:v>297.5</c:v>
                </c:pt>
                <c:pt idx="3371">
                  <c:v>297.5999755859375</c:v>
                </c:pt>
                <c:pt idx="3372">
                  <c:v>297.6999816894534</c:v>
                </c:pt>
                <c:pt idx="3373">
                  <c:v>297.7999877929687</c:v>
                </c:pt>
                <c:pt idx="3374">
                  <c:v>297.8999938964843</c:v>
                </c:pt>
                <c:pt idx="3375">
                  <c:v>298.0</c:v>
                </c:pt>
                <c:pt idx="3376">
                  <c:v>298.0999755859375</c:v>
                </c:pt>
                <c:pt idx="3377">
                  <c:v>298.1999816894534</c:v>
                </c:pt>
                <c:pt idx="3378">
                  <c:v>298.2999877929687</c:v>
                </c:pt>
                <c:pt idx="3379">
                  <c:v>298.3999938964843</c:v>
                </c:pt>
                <c:pt idx="3380">
                  <c:v>298.5</c:v>
                </c:pt>
                <c:pt idx="3381">
                  <c:v>298.5999755859375</c:v>
                </c:pt>
                <c:pt idx="3382">
                  <c:v>298.6999816894534</c:v>
                </c:pt>
                <c:pt idx="3383">
                  <c:v>298.7999877929687</c:v>
                </c:pt>
                <c:pt idx="3384">
                  <c:v>298.8999938964843</c:v>
                </c:pt>
                <c:pt idx="3385">
                  <c:v>299.0</c:v>
                </c:pt>
                <c:pt idx="3386">
                  <c:v>299.0999755859375</c:v>
                </c:pt>
                <c:pt idx="3387">
                  <c:v>299.1999816894534</c:v>
                </c:pt>
                <c:pt idx="3388">
                  <c:v>299.2999877929687</c:v>
                </c:pt>
                <c:pt idx="3389">
                  <c:v>299.3999938964843</c:v>
                </c:pt>
                <c:pt idx="3390">
                  <c:v>299.5</c:v>
                </c:pt>
                <c:pt idx="3391">
                  <c:v>299.5999755859375</c:v>
                </c:pt>
                <c:pt idx="3392">
                  <c:v>299.6999816894534</c:v>
                </c:pt>
                <c:pt idx="3393">
                  <c:v>299.7999877929687</c:v>
                </c:pt>
                <c:pt idx="3394">
                  <c:v>299.8999938964843</c:v>
                </c:pt>
                <c:pt idx="3395">
                  <c:v>300.0</c:v>
                </c:pt>
                <c:pt idx="3396">
                  <c:v>300.0999755859375</c:v>
                </c:pt>
                <c:pt idx="3397">
                  <c:v>300.1999816894534</c:v>
                </c:pt>
                <c:pt idx="3398">
                  <c:v>300.2999877929687</c:v>
                </c:pt>
                <c:pt idx="3399">
                  <c:v>300.3999938964843</c:v>
                </c:pt>
                <c:pt idx="3400">
                  <c:v>300.5</c:v>
                </c:pt>
                <c:pt idx="3401">
                  <c:v>300.5999755859375</c:v>
                </c:pt>
                <c:pt idx="3402">
                  <c:v>300.6999816894534</c:v>
                </c:pt>
                <c:pt idx="3403">
                  <c:v>300.7999877929687</c:v>
                </c:pt>
                <c:pt idx="3404">
                  <c:v>300.8999938964843</c:v>
                </c:pt>
                <c:pt idx="3405">
                  <c:v>301.0</c:v>
                </c:pt>
                <c:pt idx="3406">
                  <c:v>301.0999755859375</c:v>
                </c:pt>
                <c:pt idx="3407">
                  <c:v>301.1999816894534</c:v>
                </c:pt>
                <c:pt idx="3408">
                  <c:v>301.2999877929687</c:v>
                </c:pt>
                <c:pt idx="3409">
                  <c:v>301.3999938964843</c:v>
                </c:pt>
                <c:pt idx="3410">
                  <c:v>301.5</c:v>
                </c:pt>
                <c:pt idx="3411">
                  <c:v>301.5999755859375</c:v>
                </c:pt>
                <c:pt idx="3412">
                  <c:v>301.6999816894534</c:v>
                </c:pt>
                <c:pt idx="3413">
                  <c:v>301.7999877929687</c:v>
                </c:pt>
                <c:pt idx="3414">
                  <c:v>301.8999938964843</c:v>
                </c:pt>
                <c:pt idx="3415">
                  <c:v>302.0</c:v>
                </c:pt>
                <c:pt idx="3416">
                  <c:v>302.0999755859375</c:v>
                </c:pt>
                <c:pt idx="3417">
                  <c:v>302.1999816894534</c:v>
                </c:pt>
                <c:pt idx="3418">
                  <c:v>302.2999877929687</c:v>
                </c:pt>
                <c:pt idx="3419">
                  <c:v>302.3999938964843</c:v>
                </c:pt>
                <c:pt idx="3420">
                  <c:v>302.5</c:v>
                </c:pt>
                <c:pt idx="3421">
                  <c:v>302.5999755859375</c:v>
                </c:pt>
                <c:pt idx="3422">
                  <c:v>302.6999816894534</c:v>
                </c:pt>
                <c:pt idx="3423">
                  <c:v>302.7999877929687</c:v>
                </c:pt>
                <c:pt idx="3424">
                  <c:v>302.8999938964843</c:v>
                </c:pt>
                <c:pt idx="3425">
                  <c:v>303.0</c:v>
                </c:pt>
                <c:pt idx="3426">
                  <c:v>303.0999755859375</c:v>
                </c:pt>
                <c:pt idx="3427">
                  <c:v>303.1999816894534</c:v>
                </c:pt>
                <c:pt idx="3428">
                  <c:v>303.2999877929687</c:v>
                </c:pt>
                <c:pt idx="3429">
                  <c:v>303.3999938964843</c:v>
                </c:pt>
                <c:pt idx="3430">
                  <c:v>303.5</c:v>
                </c:pt>
                <c:pt idx="3431">
                  <c:v>303.5999755859375</c:v>
                </c:pt>
                <c:pt idx="3432">
                  <c:v>303.6999816894534</c:v>
                </c:pt>
                <c:pt idx="3433">
                  <c:v>303.7999877929687</c:v>
                </c:pt>
                <c:pt idx="3434">
                  <c:v>303.8999938964843</c:v>
                </c:pt>
                <c:pt idx="3435">
                  <c:v>304.0</c:v>
                </c:pt>
                <c:pt idx="3436">
                  <c:v>304.0999755859375</c:v>
                </c:pt>
                <c:pt idx="3437">
                  <c:v>304.1999816894534</c:v>
                </c:pt>
                <c:pt idx="3438">
                  <c:v>304.2999877929687</c:v>
                </c:pt>
                <c:pt idx="3439">
                  <c:v>304.3999938964843</c:v>
                </c:pt>
                <c:pt idx="3440">
                  <c:v>304.5</c:v>
                </c:pt>
                <c:pt idx="3441">
                  <c:v>304.5999755859375</c:v>
                </c:pt>
                <c:pt idx="3442">
                  <c:v>304.6999816894534</c:v>
                </c:pt>
                <c:pt idx="3443">
                  <c:v>304.7999877929687</c:v>
                </c:pt>
                <c:pt idx="3444">
                  <c:v>304.8999938964843</c:v>
                </c:pt>
                <c:pt idx="3445">
                  <c:v>305.0</c:v>
                </c:pt>
                <c:pt idx="3446">
                  <c:v>305.0999755859375</c:v>
                </c:pt>
                <c:pt idx="3447">
                  <c:v>305.1999816894534</c:v>
                </c:pt>
                <c:pt idx="3448">
                  <c:v>305.2999877929687</c:v>
                </c:pt>
                <c:pt idx="3449">
                  <c:v>305.3999938964843</c:v>
                </c:pt>
                <c:pt idx="3450">
                  <c:v>305.5</c:v>
                </c:pt>
                <c:pt idx="3451">
                  <c:v>305.5999755859375</c:v>
                </c:pt>
                <c:pt idx="3452">
                  <c:v>305.6999816894534</c:v>
                </c:pt>
                <c:pt idx="3453">
                  <c:v>305.7999877929687</c:v>
                </c:pt>
                <c:pt idx="3454">
                  <c:v>305.8999938964843</c:v>
                </c:pt>
                <c:pt idx="3455">
                  <c:v>306.0</c:v>
                </c:pt>
                <c:pt idx="3456">
                  <c:v>306.0999755859375</c:v>
                </c:pt>
                <c:pt idx="3457">
                  <c:v>306.1999816894534</c:v>
                </c:pt>
                <c:pt idx="3458">
                  <c:v>306.2999877929687</c:v>
                </c:pt>
                <c:pt idx="3459">
                  <c:v>306.3999938964843</c:v>
                </c:pt>
                <c:pt idx="3460">
                  <c:v>306.5</c:v>
                </c:pt>
                <c:pt idx="3461">
                  <c:v>306.5999755859375</c:v>
                </c:pt>
                <c:pt idx="3462">
                  <c:v>306.6999816894534</c:v>
                </c:pt>
                <c:pt idx="3463">
                  <c:v>306.7999877929687</c:v>
                </c:pt>
                <c:pt idx="3464">
                  <c:v>306.8999938964843</c:v>
                </c:pt>
                <c:pt idx="3465">
                  <c:v>307.0</c:v>
                </c:pt>
                <c:pt idx="3466">
                  <c:v>307.0999755859375</c:v>
                </c:pt>
                <c:pt idx="3467">
                  <c:v>307.1999816894534</c:v>
                </c:pt>
                <c:pt idx="3468">
                  <c:v>307.2999877929687</c:v>
                </c:pt>
                <c:pt idx="3469">
                  <c:v>307.3999938964843</c:v>
                </c:pt>
                <c:pt idx="3470">
                  <c:v>307.5</c:v>
                </c:pt>
                <c:pt idx="3471">
                  <c:v>307.5999755859375</c:v>
                </c:pt>
                <c:pt idx="3472">
                  <c:v>307.6999816894534</c:v>
                </c:pt>
                <c:pt idx="3473">
                  <c:v>307.7999877929687</c:v>
                </c:pt>
                <c:pt idx="3474">
                  <c:v>307.8999938964843</c:v>
                </c:pt>
                <c:pt idx="3475">
                  <c:v>308.0</c:v>
                </c:pt>
                <c:pt idx="3476">
                  <c:v>308.0999755859375</c:v>
                </c:pt>
                <c:pt idx="3477">
                  <c:v>308.1999816894534</c:v>
                </c:pt>
                <c:pt idx="3478">
                  <c:v>308.2999877929687</c:v>
                </c:pt>
                <c:pt idx="3479">
                  <c:v>308.3999938964843</c:v>
                </c:pt>
                <c:pt idx="3480">
                  <c:v>308.5</c:v>
                </c:pt>
                <c:pt idx="3481">
                  <c:v>308.5999755859375</c:v>
                </c:pt>
                <c:pt idx="3482">
                  <c:v>308.6999816894534</c:v>
                </c:pt>
                <c:pt idx="3483">
                  <c:v>308.7999877929687</c:v>
                </c:pt>
                <c:pt idx="3484">
                  <c:v>308.8999938964843</c:v>
                </c:pt>
                <c:pt idx="3485">
                  <c:v>309.0</c:v>
                </c:pt>
                <c:pt idx="3486">
                  <c:v>309.0999755859375</c:v>
                </c:pt>
                <c:pt idx="3487">
                  <c:v>309.1999816894534</c:v>
                </c:pt>
                <c:pt idx="3488">
                  <c:v>309.2999877929687</c:v>
                </c:pt>
                <c:pt idx="3489">
                  <c:v>309.3999938964843</c:v>
                </c:pt>
                <c:pt idx="3490">
                  <c:v>309.5</c:v>
                </c:pt>
                <c:pt idx="3491">
                  <c:v>309.5999755859375</c:v>
                </c:pt>
                <c:pt idx="3492">
                  <c:v>309.6999816894534</c:v>
                </c:pt>
                <c:pt idx="3493">
                  <c:v>309.7999877929687</c:v>
                </c:pt>
                <c:pt idx="3494">
                  <c:v>309.8999938964843</c:v>
                </c:pt>
                <c:pt idx="3495">
                  <c:v>310.0</c:v>
                </c:pt>
                <c:pt idx="3496">
                  <c:v>310.0999755859375</c:v>
                </c:pt>
                <c:pt idx="3497">
                  <c:v>310.1999816894534</c:v>
                </c:pt>
                <c:pt idx="3498">
                  <c:v>310.2999877929687</c:v>
                </c:pt>
                <c:pt idx="3499">
                  <c:v>310.3999938964843</c:v>
                </c:pt>
                <c:pt idx="3500">
                  <c:v>310.5</c:v>
                </c:pt>
                <c:pt idx="3501">
                  <c:v>310.5999755859375</c:v>
                </c:pt>
                <c:pt idx="3502">
                  <c:v>310.6999816894534</c:v>
                </c:pt>
                <c:pt idx="3503">
                  <c:v>310.7999877929687</c:v>
                </c:pt>
                <c:pt idx="3504">
                  <c:v>310.8999938964843</c:v>
                </c:pt>
                <c:pt idx="3505">
                  <c:v>311.0</c:v>
                </c:pt>
                <c:pt idx="3506">
                  <c:v>311.0999755859375</c:v>
                </c:pt>
                <c:pt idx="3507">
                  <c:v>311.1999816894534</c:v>
                </c:pt>
                <c:pt idx="3508">
                  <c:v>311.2999877929687</c:v>
                </c:pt>
                <c:pt idx="3509">
                  <c:v>311.3999938964843</c:v>
                </c:pt>
                <c:pt idx="3510">
                  <c:v>311.5</c:v>
                </c:pt>
                <c:pt idx="3511">
                  <c:v>311.5999755859375</c:v>
                </c:pt>
                <c:pt idx="3512">
                  <c:v>311.6999816894534</c:v>
                </c:pt>
                <c:pt idx="3513">
                  <c:v>311.7999877929687</c:v>
                </c:pt>
                <c:pt idx="3514">
                  <c:v>311.8999938964843</c:v>
                </c:pt>
                <c:pt idx="3515">
                  <c:v>312.0</c:v>
                </c:pt>
                <c:pt idx="3516">
                  <c:v>312.0999755859375</c:v>
                </c:pt>
                <c:pt idx="3517">
                  <c:v>312.1999816894534</c:v>
                </c:pt>
                <c:pt idx="3518">
                  <c:v>312.2999877929687</c:v>
                </c:pt>
                <c:pt idx="3519">
                  <c:v>312.3999938964843</c:v>
                </c:pt>
                <c:pt idx="3520">
                  <c:v>312.5</c:v>
                </c:pt>
                <c:pt idx="3521">
                  <c:v>312.5999755859375</c:v>
                </c:pt>
                <c:pt idx="3522">
                  <c:v>312.6999816894534</c:v>
                </c:pt>
                <c:pt idx="3523">
                  <c:v>312.7999877929687</c:v>
                </c:pt>
                <c:pt idx="3524">
                  <c:v>312.8999938964843</c:v>
                </c:pt>
                <c:pt idx="3525">
                  <c:v>313.0</c:v>
                </c:pt>
                <c:pt idx="3526">
                  <c:v>313.0999755859375</c:v>
                </c:pt>
                <c:pt idx="3527">
                  <c:v>313.1999816894534</c:v>
                </c:pt>
                <c:pt idx="3528">
                  <c:v>313.2999877929687</c:v>
                </c:pt>
                <c:pt idx="3529">
                  <c:v>313.3999938964843</c:v>
                </c:pt>
                <c:pt idx="3530">
                  <c:v>313.5</c:v>
                </c:pt>
                <c:pt idx="3531">
                  <c:v>313.5999755859375</c:v>
                </c:pt>
                <c:pt idx="3532">
                  <c:v>313.6999816894534</c:v>
                </c:pt>
                <c:pt idx="3533">
                  <c:v>313.7999877929687</c:v>
                </c:pt>
                <c:pt idx="3534">
                  <c:v>313.8999938964843</c:v>
                </c:pt>
                <c:pt idx="3535">
                  <c:v>314.0</c:v>
                </c:pt>
                <c:pt idx="3536">
                  <c:v>314.0999755859375</c:v>
                </c:pt>
                <c:pt idx="3537">
                  <c:v>314.1999816894534</c:v>
                </c:pt>
                <c:pt idx="3538">
                  <c:v>314.2999877929687</c:v>
                </c:pt>
                <c:pt idx="3539">
                  <c:v>314.3999938964843</c:v>
                </c:pt>
                <c:pt idx="3540">
                  <c:v>314.5</c:v>
                </c:pt>
                <c:pt idx="3541">
                  <c:v>314.5999755859375</c:v>
                </c:pt>
                <c:pt idx="3542">
                  <c:v>314.6999816894534</c:v>
                </c:pt>
                <c:pt idx="3543">
                  <c:v>314.7999877929687</c:v>
                </c:pt>
                <c:pt idx="3544">
                  <c:v>314.8999938964843</c:v>
                </c:pt>
                <c:pt idx="3545">
                  <c:v>315.0</c:v>
                </c:pt>
                <c:pt idx="3546">
                  <c:v>315.0999755859375</c:v>
                </c:pt>
                <c:pt idx="3547">
                  <c:v>315.1999816894534</c:v>
                </c:pt>
                <c:pt idx="3548">
                  <c:v>315.2999877929687</c:v>
                </c:pt>
                <c:pt idx="3549">
                  <c:v>315.3999938964843</c:v>
                </c:pt>
                <c:pt idx="3550">
                  <c:v>315.5</c:v>
                </c:pt>
                <c:pt idx="3551">
                  <c:v>315.5999755859375</c:v>
                </c:pt>
                <c:pt idx="3552">
                  <c:v>315.6999816894534</c:v>
                </c:pt>
                <c:pt idx="3553">
                  <c:v>315.7999877929687</c:v>
                </c:pt>
                <c:pt idx="3554">
                  <c:v>315.8999938964843</c:v>
                </c:pt>
                <c:pt idx="3555">
                  <c:v>316.0</c:v>
                </c:pt>
                <c:pt idx="3556">
                  <c:v>316.0999755859375</c:v>
                </c:pt>
                <c:pt idx="3557">
                  <c:v>316.1999816894534</c:v>
                </c:pt>
                <c:pt idx="3558">
                  <c:v>316.2999877929687</c:v>
                </c:pt>
                <c:pt idx="3559">
                  <c:v>316.3999938964843</c:v>
                </c:pt>
                <c:pt idx="3560">
                  <c:v>316.5</c:v>
                </c:pt>
                <c:pt idx="3561">
                  <c:v>316.5999755859375</c:v>
                </c:pt>
                <c:pt idx="3562">
                  <c:v>316.6999816894534</c:v>
                </c:pt>
                <c:pt idx="3563">
                  <c:v>316.7999877929687</c:v>
                </c:pt>
                <c:pt idx="3564">
                  <c:v>316.8999938964843</c:v>
                </c:pt>
                <c:pt idx="3565">
                  <c:v>317.0</c:v>
                </c:pt>
                <c:pt idx="3566">
                  <c:v>317.0999755859375</c:v>
                </c:pt>
                <c:pt idx="3567">
                  <c:v>317.1999816894534</c:v>
                </c:pt>
                <c:pt idx="3568">
                  <c:v>317.2999877929687</c:v>
                </c:pt>
                <c:pt idx="3569">
                  <c:v>317.3999938964843</c:v>
                </c:pt>
                <c:pt idx="3570">
                  <c:v>317.5</c:v>
                </c:pt>
                <c:pt idx="3571">
                  <c:v>317.5999755859375</c:v>
                </c:pt>
                <c:pt idx="3572">
                  <c:v>317.6999816894534</c:v>
                </c:pt>
                <c:pt idx="3573">
                  <c:v>317.7999877929687</c:v>
                </c:pt>
                <c:pt idx="3574">
                  <c:v>317.8999938964843</c:v>
                </c:pt>
                <c:pt idx="3575">
                  <c:v>318.0</c:v>
                </c:pt>
                <c:pt idx="3576">
                  <c:v>318.0999755859375</c:v>
                </c:pt>
                <c:pt idx="3577">
                  <c:v>318.1999816894534</c:v>
                </c:pt>
                <c:pt idx="3578">
                  <c:v>318.2999877929687</c:v>
                </c:pt>
                <c:pt idx="3579">
                  <c:v>318.3999938964843</c:v>
                </c:pt>
                <c:pt idx="3580">
                  <c:v>318.5</c:v>
                </c:pt>
                <c:pt idx="3581">
                  <c:v>318.5999755859375</c:v>
                </c:pt>
                <c:pt idx="3582">
                  <c:v>318.6999816894534</c:v>
                </c:pt>
                <c:pt idx="3583">
                  <c:v>318.7999877929687</c:v>
                </c:pt>
                <c:pt idx="3584">
                  <c:v>318.8999938964843</c:v>
                </c:pt>
                <c:pt idx="3585">
                  <c:v>319.0</c:v>
                </c:pt>
                <c:pt idx="3586">
                  <c:v>319.0999755859375</c:v>
                </c:pt>
                <c:pt idx="3587">
                  <c:v>319.1999816894534</c:v>
                </c:pt>
                <c:pt idx="3588">
                  <c:v>319.2999877929687</c:v>
                </c:pt>
                <c:pt idx="3589">
                  <c:v>319.3999938964843</c:v>
                </c:pt>
                <c:pt idx="3590">
                  <c:v>319.5</c:v>
                </c:pt>
                <c:pt idx="3591">
                  <c:v>319.5999755859375</c:v>
                </c:pt>
                <c:pt idx="3592">
                  <c:v>319.6999816894534</c:v>
                </c:pt>
                <c:pt idx="3593">
                  <c:v>319.7999877929687</c:v>
                </c:pt>
                <c:pt idx="3594">
                  <c:v>319.8999938964843</c:v>
                </c:pt>
                <c:pt idx="3595">
                  <c:v>320.0</c:v>
                </c:pt>
                <c:pt idx="3596">
                  <c:v>320.0999755859375</c:v>
                </c:pt>
                <c:pt idx="3597">
                  <c:v>320.1999816894534</c:v>
                </c:pt>
                <c:pt idx="3598">
                  <c:v>320.2999877929687</c:v>
                </c:pt>
                <c:pt idx="3599">
                  <c:v>320.3999938964843</c:v>
                </c:pt>
                <c:pt idx="3600">
                  <c:v>320.5</c:v>
                </c:pt>
                <c:pt idx="3601">
                  <c:v>320.5999755859375</c:v>
                </c:pt>
                <c:pt idx="3602">
                  <c:v>320.6999816894534</c:v>
                </c:pt>
                <c:pt idx="3603">
                  <c:v>320.7999877929687</c:v>
                </c:pt>
                <c:pt idx="3604">
                  <c:v>320.8999938964843</c:v>
                </c:pt>
                <c:pt idx="3605">
                  <c:v>321.0</c:v>
                </c:pt>
                <c:pt idx="3606">
                  <c:v>321.0999755859375</c:v>
                </c:pt>
                <c:pt idx="3607">
                  <c:v>321.1999816894534</c:v>
                </c:pt>
                <c:pt idx="3608">
                  <c:v>321.2999877929687</c:v>
                </c:pt>
                <c:pt idx="3609">
                  <c:v>321.3999938964843</c:v>
                </c:pt>
                <c:pt idx="3610">
                  <c:v>321.5</c:v>
                </c:pt>
                <c:pt idx="3611">
                  <c:v>321.5999755859375</c:v>
                </c:pt>
                <c:pt idx="3612">
                  <c:v>321.6999816894534</c:v>
                </c:pt>
                <c:pt idx="3613">
                  <c:v>321.7999877929687</c:v>
                </c:pt>
                <c:pt idx="3614">
                  <c:v>321.8999938964843</c:v>
                </c:pt>
                <c:pt idx="3615">
                  <c:v>322.0</c:v>
                </c:pt>
                <c:pt idx="3616">
                  <c:v>322.0999755859375</c:v>
                </c:pt>
                <c:pt idx="3617">
                  <c:v>322.1999816894534</c:v>
                </c:pt>
                <c:pt idx="3618">
                  <c:v>322.2999877929687</c:v>
                </c:pt>
                <c:pt idx="3619">
                  <c:v>322.3999938964843</c:v>
                </c:pt>
                <c:pt idx="3620">
                  <c:v>322.5</c:v>
                </c:pt>
                <c:pt idx="3621">
                  <c:v>322.5999755859375</c:v>
                </c:pt>
                <c:pt idx="3622">
                  <c:v>322.6999816894534</c:v>
                </c:pt>
                <c:pt idx="3623">
                  <c:v>322.7999877929687</c:v>
                </c:pt>
                <c:pt idx="3624">
                  <c:v>322.8999938964843</c:v>
                </c:pt>
                <c:pt idx="3625">
                  <c:v>323.0</c:v>
                </c:pt>
                <c:pt idx="3626">
                  <c:v>323.0999755859375</c:v>
                </c:pt>
                <c:pt idx="3627">
                  <c:v>323.1999816894534</c:v>
                </c:pt>
                <c:pt idx="3628">
                  <c:v>323.2999877929687</c:v>
                </c:pt>
                <c:pt idx="3629">
                  <c:v>323.3999938964843</c:v>
                </c:pt>
                <c:pt idx="3630">
                  <c:v>323.5</c:v>
                </c:pt>
                <c:pt idx="3631">
                  <c:v>323.5999755859375</c:v>
                </c:pt>
                <c:pt idx="3632">
                  <c:v>323.6999816894534</c:v>
                </c:pt>
                <c:pt idx="3633">
                  <c:v>323.7999877929687</c:v>
                </c:pt>
                <c:pt idx="3634">
                  <c:v>323.8999938964843</c:v>
                </c:pt>
                <c:pt idx="3635">
                  <c:v>324.0</c:v>
                </c:pt>
                <c:pt idx="3636">
                  <c:v>324.0999755859375</c:v>
                </c:pt>
                <c:pt idx="3637">
                  <c:v>324.1999816894534</c:v>
                </c:pt>
                <c:pt idx="3638">
                  <c:v>324.2999877929687</c:v>
                </c:pt>
                <c:pt idx="3639">
                  <c:v>324.3999938964843</c:v>
                </c:pt>
                <c:pt idx="3640">
                  <c:v>324.5</c:v>
                </c:pt>
                <c:pt idx="3641">
                  <c:v>324.5999755859375</c:v>
                </c:pt>
                <c:pt idx="3642">
                  <c:v>324.6999816894534</c:v>
                </c:pt>
                <c:pt idx="3643">
                  <c:v>324.7999877929687</c:v>
                </c:pt>
                <c:pt idx="3644">
                  <c:v>324.8999938964843</c:v>
                </c:pt>
                <c:pt idx="3645">
                  <c:v>325.0</c:v>
                </c:pt>
                <c:pt idx="3646">
                  <c:v>325.0999755859375</c:v>
                </c:pt>
                <c:pt idx="3647">
                  <c:v>325.1999816894534</c:v>
                </c:pt>
                <c:pt idx="3648">
                  <c:v>325.2999877929687</c:v>
                </c:pt>
                <c:pt idx="3649">
                  <c:v>325.3999938964843</c:v>
                </c:pt>
                <c:pt idx="3650">
                  <c:v>325.5</c:v>
                </c:pt>
                <c:pt idx="3651">
                  <c:v>325.5999755859375</c:v>
                </c:pt>
                <c:pt idx="3652">
                  <c:v>325.6999816894534</c:v>
                </c:pt>
                <c:pt idx="3653">
                  <c:v>325.7999877929687</c:v>
                </c:pt>
                <c:pt idx="3654">
                  <c:v>325.8999938964843</c:v>
                </c:pt>
                <c:pt idx="3655">
                  <c:v>326.0</c:v>
                </c:pt>
                <c:pt idx="3656">
                  <c:v>326.0999755859375</c:v>
                </c:pt>
                <c:pt idx="3657">
                  <c:v>326.1999816894534</c:v>
                </c:pt>
                <c:pt idx="3658">
                  <c:v>326.2999877929687</c:v>
                </c:pt>
                <c:pt idx="3659">
                  <c:v>326.3999938964843</c:v>
                </c:pt>
                <c:pt idx="3660">
                  <c:v>326.5</c:v>
                </c:pt>
                <c:pt idx="3661">
                  <c:v>326.5999755859375</c:v>
                </c:pt>
                <c:pt idx="3662">
                  <c:v>326.6999816894534</c:v>
                </c:pt>
                <c:pt idx="3663">
                  <c:v>326.7999877929687</c:v>
                </c:pt>
                <c:pt idx="3664">
                  <c:v>326.8999938964843</c:v>
                </c:pt>
                <c:pt idx="3665">
                  <c:v>327.0</c:v>
                </c:pt>
                <c:pt idx="3666">
                  <c:v>327.0999755859375</c:v>
                </c:pt>
                <c:pt idx="3667">
                  <c:v>327.1999816894534</c:v>
                </c:pt>
                <c:pt idx="3668">
                  <c:v>327.2999877929687</c:v>
                </c:pt>
                <c:pt idx="3669">
                  <c:v>327.3999938964843</c:v>
                </c:pt>
                <c:pt idx="3670">
                  <c:v>327.5</c:v>
                </c:pt>
                <c:pt idx="3671">
                  <c:v>327.5999755859375</c:v>
                </c:pt>
                <c:pt idx="3672">
                  <c:v>327.6999816894534</c:v>
                </c:pt>
                <c:pt idx="3673">
                  <c:v>327.7999877929687</c:v>
                </c:pt>
                <c:pt idx="3674">
                  <c:v>327.8999938964843</c:v>
                </c:pt>
                <c:pt idx="3675">
                  <c:v>328.0</c:v>
                </c:pt>
                <c:pt idx="3676">
                  <c:v>328.0999755859375</c:v>
                </c:pt>
                <c:pt idx="3677">
                  <c:v>328.1999816894534</c:v>
                </c:pt>
                <c:pt idx="3678">
                  <c:v>328.2999877929687</c:v>
                </c:pt>
                <c:pt idx="3679">
                  <c:v>328.3999938964843</c:v>
                </c:pt>
                <c:pt idx="3680">
                  <c:v>328.5</c:v>
                </c:pt>
                <c:pt idx="3681">
                  <c:v>328.5999755859375</c:v>
                </c:pt>
                <c:pt idx="3682">
                  <c:v>328.6999816894534</c:v>
                </c:pt>
                <c:pt idx="3683">
                  <c:v>328.7999877929687</c:v>
                </c:pt>
                <c:pt idx="3684">
                  <c:v>328.8999938964843</c:v>
                </c:pt>
                <c:pt idx="3685">
                  <c:v>329.0</c:v>
                </c:pt>
                <c:pt idx="3686">
                  <c:v>329.0999755859375</c:v>
                </c:pt>
                <c:pt idx="3687">
                  <c:v>329.1999816894534</c:v>
                </c:pt>
                <c:pt idx="3688">
                  <c:v>329.2999877929687</c:v>
                </c:pt>
                <c:pt idx="3689">
                  <c:v>329.3999938964843</c:v>
                </c:pt>
                <c:pt idx="3690">
                  <c:v>329.5</c:v>
                </c:pt>
                <c:pt idx="3691">
                  <c:v>329.5999755859375</c:v>
                </c:pt>
                <c:pt idx="3692">
                  <c:v>329.6999816894534</c:v>
                </c:pt>
                <c:pt idx="3693">
                  <c:v>329.7999877929687</c:v>
                </c:pt>
                <c:pt idx="3694">
                  <c:v>329.8999938964843</c:v>
                </c:pt>
                <c:pt idx="3695">
                  <c:v>330.0</c:v>
                </c:pt>
                <c:pt idx="3696">
                  <c:v>330.0999755859375</c:v>
                </c:pt>
                <c:pt idx="3697">
                  <c:v>330.1999816894534</c:v>
                </c:pt>
                <c:pt idx="3698">
                  <c:v>330.2999877929687</c:v>
                </c:pt>
                <c:pt idx="3699">
                  <c:v>330.3999938964843</c:v>
                </c:pt>
                <c:pt idx="3700">
                  <c:v>330.5</c:v>
                </c:pt>
                <c:pt idx="3701">
                  <c:v>330.5999755859375</c:v>
                </c:pt>
                <c:pt idx="3702">
                  <c:v>330.6999816894534</c:v>
                </c:pt>
                <c:pt idx="3703">
                  <c:v>330.7999877929687</c:v>
                </c:pt>
                <c:pt idx="3704">
                  <c:v>330.8999938964843</c:v>
                </c:pt>
                <c:pt idx="3705">
                  <c:v>331.0</c:v>
                </c:pt>
                <c:pt idx="3706">
                  <c:v>331.0999755859375</c:v>
                </c:pt>
                <c:pt idx="3707">
                  <c:v>331.1999816894534</c:v>
                </c:pt>
                <c:pt idx="3708">
                  <c:v>331.2999877929687</c:v>
                </c:pt>
                <c:pt idx="3709">
                  <c:v>331.3999938964843</c:v>
                </c:pt>
                <c:pt idx="3710">
                  <c:v>331.5</c:v>
                </c:pt>
                <c:pt idx="3711">
                  <c:v>331.5999755859375</c:v>
                </c:pt>
                <c:pt idx="3712">
                  <c:v>331.6999816894534</c:v>
                </c:pt>
                <c:pt idx="3713">
                  <c:v>331.7999877929687</c:v>
                </c:pt>
                <c:pt idx="3714">
                  <c:v>331.8999938964843</c:v>
                </c:pt>
                <c:pt idx="3715">
                  <c:v>332.0</c:v>
                </c:pt>
                <c:pt idx="3716">
                  <c:v>332.0999755859375</c:v>
                </c:pt>
                <c:pt idx="3717">
                  <c:v>332.1999816894534</c:v>
                </c:pt>
                <c:pt idx="3718">
                  <c:v>332.2999877929687</c:v>
                </c:pt>
                <c:pt idx="3719">
                  <c:v>332.3999938964843</c:v>
                </c:pt>
                <c:pt idx="3720">
                  <c:v>332.5</c:v>
                </c:pt>
                <c:pt idx="3721">
                  <c:v>332.5999755859375</c:v>
                </c:pt>
                <c:pt idx="3722">
                  <c:v>332.6999816894534</c:v>
                </c:pt>
                <c:pt idx="3723">
                  <c:v>332.7999877929687</c:v>
                </c:pt>
                <c:pt idx="3724">
                  <c:v>332.8999938964843</c:v>
                </c:pt>
                <c:pt idx="3725">
                  <c:v>333.0</c:v>
                </c:pt>
                <c:pt idx="3726">
                  <c:v>333.0999755859375</c:v>
                </c:pt>
                <c:pt idx="3727">
                  <c:v>333.1999816894534</c:v>
                </c:pt>
                <c:pt idx="3728">
                  <c:v>333.2999877929687</c:v>
                </c:pt>
                <c:pt idx="3729">
                  <c:v>333.3999938964843</c:v>
                </c:pt>
                <c:pt idx="3730">
                  <c:v>333.5</c:v>
                </c:pt>
                <c:pt idx="3731">
                  <c:v>333.5999755859375</c:v>
                </c:pt>
                <c:pt idx="3732">
                  <c:v>333.6999816894534</c:v>
                </c:pt>
                <c:pt idx="3733">
                  <c:v>333.7999877929687</c:v>
                </c:pt>
                <c:pt idx="3734">
                  <c:v>333.8999938964843</c:v>
                </c:pt>
                <c:pt idx="3735">
                  <c:v>334.0</c:v>
                </c:pt>
                <c:pt idx="3736">
                  <c:v>334.0999755859375</c:v>
                </c:pt>
                <c:pt idx="3737">
                  <c:v>334.1999816894534</c:v>
                </c:pt>
                <c:pt idx="3738">
                  <c:v>334.2999877929687</c:v>
                </c:pt>
                <c:pt idx="3739">
                  <c:v>334.3999938964843</c:v>
                </c:pt>
                <c:pt idx="3740">
                  <c:v>334.5</c:v>
                </c:pt>
                <c:pt idx="3741">
                  <c:v>334.5999755859375</c:v>
                </c:pt>
                <c:pt idx="3742">
                  <c:v>334.6999816894534</c:v>
                </c:pt>
                <c:pt idx="3743">
                  <c:v>334.7999877929687</c:v>
                </c:pt>
                <c:pt idx="3744">
                  <c:v>334.8999938964843</c:v>
                </c:pt>
                <c:pt idx="3745">
                  <c:v>335.0</c:v>
                </c:pt>
                <c:pt idx="3746">
                  <c:v>335.0999755859375</c:v>
                </c:pt>
                <c:pt idx="3747">
                  <c:v>335.1999816894534</c:v>
                </c:pt>
                <c:pt idx="3748">
                  <c:v>335.2999877929687</c:v>
                </c:pt>
                <c:pt idx="3749">
                  <c:v>335.3999938964843</c:v>
                </c:pt>
                <c:pt idx="3750">
                  <c:v>335.5</c:v>
                </c:pt>
                <c:pt idx="3751">
                  <c:v>335.5999755859375</c:v>
                </c:pt>
                <c:pt idx="3752">
                  <c:v>335.6999816894534</c:v>
                </c:pt>
                <c:pt idx="3753">
                  <c:v>335.7999877929687</c:v>
                </c:pt>
                <c:pt idx="3754">
                  <c:v>335.8999938964843</c:v>
                </c:pt>
                <c:pt idx="3755">
                  <c:v>336.0</c:v>
                </c:pt>
                <c:pt idx="3756">
                  <c:v>336.0999755859375</c:v>
                </c:pt>
                <c:pt idx="3757">
                  <c:v>336.1999816894534</c:v>
                </c:pt>
                <c:pt idx="3758">
                  <c:v>336.2999877929687</c:v>
                </c:pt>
                <c:pt idx="3759">
                  <c:v>336.3999938964843</c:v>
                </c:pt>
                <c:pt idx="3760">
                  <c:v>336.5</c:v>
                </c:pt>
                <c:pt idx="3761">
                  <c:v>336.5999755859375</c:v>
                </c:pt>
                <c:pt idx="3762">
                  <c:v>336.6999816894534</c:v>
                </c:pt>
                <c:pt idx="3763">
                  <c:v>336.7999877929687</c:v>
                </c:pt>
                <c:pt idx="3764">
                  <c:v>336.8999938964843</c:v>
                </c:pt>
                <c:pt idx="3765">
                  <c:v>337.0</c:v>
                </c:pt>
                <c:pt idx="3766">
                  <c:v>337.0999755859375</c:v>
                </c:pt>
                <c:pt idx="3767">
                  <c:v>337.1999816894534</c:v>
                </c:pt>
                <c:pt idx="3768">
                  <c:v>337.2999877929687</c:v>
                </c:pt>
                <c:pt idx="3769">
                  <c:v>337.3999938964843</c:v>
                </c:pt>
                <c:pt idx="3770">
                  <c:v>337.5</c:v>
                </c:pt>
                <c:pt idx="3771">
                  <c:v>337.5999755859375</c:v>
                </c:pt>
                <c:pt idx="3772">
                  <c:v>337.6999816894534</c:v>
                </c:pt>
                <c:pt idx="3773">
                  <c:v>337.7999877929687</c:v>
                </c:pt>
                <c:pt idx="3774">
                  <c:v>337.8999938964843</c:v>
                </c:pt>
                <c:pt idx="3775">
                  <c:v>338.0</c:v>
                </c:pt>
                <c:pt idx="3776">
                  <c:v>338.0999755859375</c:v>
                </c:pt>
                <c:pt idx="3777">
                  <c:v>338.1999816894534</c:v>
                </c:pt>
                <c:pt idx="3778">
                  <c:v>338.2999877929687</c:v>
                </c:pt>
                <c:pt idx="3779">
                  <c:v>338.3999938964843</c:v>
                </c:pt>
                <c:pt idx="3780">
                  <c:v>338.5</c:v>
                </c:pt>
                <c:pt idx="3781">
                  <c:v>338.5999755859375</c:v>
                </c:pt>
                <c:pt idx="3782">
                  <c:v>338.6999816894534</c:v>
                </c:pt>
                <c:pt idx="3783">
                  <c:v>338.7999877929687</c:v>
                </c:pt>
                <c:pt idx="3784">
                  <c:v>338.8999938964843</c:v>
                </c:pt>
                <c:pt idx="3785">
                  <c:v>339.0</c:v>
                </c:pt>
                <c:pt idx="3786">
                  <c:v>339.0999755859375</c:v>
                </c:pt>
                <c:pt idx="3787">
                  <c:v>339.1999816894534</c:v>
                </c:pt>
                <c:pt idx="3788">
                  <c:v>339.2999877929687</c:v>
                </c:pt>
                <c:pt idx="3789">
                  <c:v>339.3999938964843</c:v>
                </c:pt>
                <c:pt idx="3790">
                  <c:v>339.5</c:v>
                </c:pt>
                <c:pt idx="3791">
                  <c:v>339.5999755859375</c:v>
                </c:pt>
                <c:pt idx="3792">
                  <c:v>339.6999816894534</c:v>
                </c:pt>
                <c:pt idx="3793">
                  <c:v>339.7999877929687</c:v>
                </c:pt>
                <c:pt idx="3794">
                  <c:v>339.8999938964843</c:v>
                </c:pt>
                <c:pt idx="3795">
                  <c:v>340.0</c:v>
                </c:pt>
                <c:pt idx="3796">
                  <c:v>340.0999755859375</c:v>
                </c:pt>
                <c:pt idx="3797">
                  <c:v>340.1999816894534</c:v>
                </c:pt>
                <c:pt idx="3798">
                  <c:v>340.2999877929687</c:v>
                </c:pt>
                <c:pt idx="3799">
                  <c:v>340.3999938964843</c:v>
                </c:pt>
                <c:pt idx="3800">
                  <c:v>340.5</c:v>
                </c:pt>
                <c:pt idx="3801">
                  <c:v>340.5999755859375</c:v>
                </c:pt>
                <c:pt idx="3802">
                  <c:v>340.6999816894534</c:v>
                </c:pt>
                <c:pt idx="3803">
                  <c:v>340.7999877929687</c:v>
                </c:pt>
                <c:pt idx="3804">
                  <c:v>340.8999938964843</c:v>
                </c:pt>
                <c:pt idx="3805">
                  <c:v>341.0</c:v>
                </c:pt>
                <c:pt idx="3806">
                  <c:v>341.0999755859375</c:v>
                </c:pt>
                <c:pt idx="3807">
                  <c:v>341.1999816894534</c:v>
                </c:pt>
                <c:pt idx="3808">
                  <c:v>341.2999877929687</c:v>
                </c:pt>
                <c:pt idx="3809">
                  <c:v>341.3999938964843</c:v>
                </c:pt>
                <c:pt idx="3810">
                  <c:v>341.5</c:v>
                </c:pt>
                <c:pt idx="3811">
                  <c:v>341.5999755859375</c:v>
                </c:pt>
                <c:pt idx="3812">
                  <c:v>341.6999816894534</c:v>
                </c:pt>
                <c:pt idx="3813">
                  <c:v>341.7999877929687</c:v>
                </c:pt>
                <c:pt idx="3814">
                  <c:v>341.8999938964843</c:v>
                </c:pt>
                <c:pt idx="3815">
                  <c:v>342.0</c:v>
                </c:pt>
                <c:pt idx="3816">
                  <c:v>342.0999755859375</c:v>
                </c:pt>
                <c:pt idx="3817">
                  <c:v>342.1999816894534</c:v>
                </c:pt>
                <c:pt idx="3818">
                  <c:v>342.2999877929687</c:v>
                </c:pt>
                <c:pt idx="3819">
                  <c:v>342.3999938964843</c:v>
                </c:pt>
                <c:pt idx="3820">
                  <c:v>342.5</c:v>
                </c:pt>
                <c:pt idx="3821">
                  <c:v>342.5999755859375</c:v>
                </c:pt>
                <c:pt idx="3822">
                  <c:v>342.6999816894534</c:v>
                </c:pt>
                <c:pt idx="3823">
                  <c:v>342.7999877929687</c:v>
                </c:pt>
                <c:pt idx="3824">
                  <c:v>342.8999938964843</c:v>
                </c:pt>
                <c:pt idx="3825">
                  <c:v>343.0</c:v>
                </c:pt>
                <c:pt idx="3826">
                  <c:v>343.0999755859375</c:v>
                </c:pt>
                <c:pt idx="3827">
                  <c:v>343.1999816894534</c:v>
                </c:pt>
                <c:pt idx="3828">
                  <c:v>343.2999877929687</c:v>
                </c:pt>
                <c:pt idx="3829">
                  <c:v>343.3999938964843</c:v>
                </c:pt>
                <c:pt idx="3830">
                  <c:v>343.5</c:v>
                </c:pt>
                <c:pt idx="3831">
                  <c:v>343.5999755859375</c:v>
                </c:pt>
                <c:pt idx="3832">
                  <c:v>343.6999816894534</c:v>
                </c:pt>
                <c:pt idx="3833">
                  <c:v>343.7999877929687</c:v>
                </c:pt>
                <c:pt idx="3834">
                  <c:v>343.8999938964843</c:v>
                </c:pt>
                <c:pt idx="3835">
                  <c:v>344.0</c:v>
                </c:pt>
                <c:pt idx="3836">
                  <c:v>344.0999755859375</c:v>
                </c:pt>
                <c:pt idx="3837">
                  <c:v>344.1999816894534</c:v>
                </c:pt>
                <c:pt idx="3838">
                  <c:v>344.2999877929687</c:v>
                </c:pt>
                <c:pt idx="3839">
                  <c:v>344.3999938964843</c:v>
                </c:pt>
                <c:pt idx="3840">
                  <c:v>344.5</c:v>
                </c:pt>
                <c:pt idx="3841">
                  <c:v>344.5999755859375</c:v>
                </c:pt>
                <c:pt idx="3842">
                  <c:v>344.6999816894534</c:v>
                </c:pt>
                <c:pt idx="3843">
                  <c:v>344.7999877929687</c:v>
                </c:pt>
                <c:pt idx="3844">
                  <c:v>344.8999938964843</c:v>
                </c:pt>
                <c:pt idx="3845">
                  <c:v>345.0</c:v>
                </c:pt>
                <c:pt idx="3846">
                  <c:v>345.0999755859375</c:v>
                </c:pt>
                <c:pt idx="3847">
                  <c:v>345.1999816894534</c:v>
                </c:pt>
                <c:pt idx="3848">
                  <c:v>345.2999877929687</c:v>
                </c:pt>
                <c:pt idx="3849">
                  <c:v>345.3999938964843</c:v>
                </c:pt>
                <c:pt idx="3850">
                  <c:v>345.5</c:v>
                </c:pt>
                <c:pt idx="3851">
                  <c:v>345.5999755859375</c:v>
                </c:pt>
                <c:pt idx="3852">
                  <c:v>345.6999816894534</c:v>
                </c:pt>
                <c:pt idx="3853">
                  <c:v>345.7999877929687</c:v>
                </c:pt>
                <c:pt idx="3854">
                  <c:v>345.8999938964843</c:v>
                </c:pt>
                <c:pt idx="3855">
                  <c:v>346.0</c:v>
                </c:pt>
                <c:pt idx="3856">
                  <c:v>346.0999755859375</c:v>
                </c:pt>
                <c:pt idx="3857">
                  <c:v>346.1999816894534</c:v>
                </c:pt>
                <c:pt idx="3858">
                  <c:v>346.2999877929687</c:v>
                </c:pt>
                <c:pt idx="3859">
                  <c:v>346.3999938964843</c:v>
                </c:pt>
                <c:pt idx="3860">
                  <c:v>346.5</c:v>
                </c:pt>
                <c:pt idx="3861">
                  <c:v>346.5999755859375</c:v>
                </c:pt>
                <c:pt idx="3862">
                  <c:v>346.6999816894534</c:v>
                </c:pt>
                <c:pt idx="3863">
                  <c:v>346.7999877929687</c:v>
                </c:pt>
                <c:pt idx="3864">
                  <c:v>346.8999938964843</c:v>
                </c:pt>
                <c:pt idx="3865">
                  <c:v>347.0</c:v>
                </c:pt>
                <c:pt idx="3866">
                  <c:v>347.0999755859375</c:v>
                </c:pt>
                <c:pt idx="3867">
                  <c:v>347.1999816894534</c:v>
                </c:pt>
                <c:pt idx="3868">
                  <c:v>347.2999877929687</c:v>
                </c:pt>
                <c:pt idx="3869">
                  <c:v>347.3999938964843</c:v>
                </c:pt>
                <c:pt idx="3870">
                  <c:v>347.5</c:v>
                </c:pt>
                <c:pt idx="3871">
                  <c:v>347.5999755859375</c:v>
                </c:pt>
                <c:pt idx="3872">
                  <c:v>347.6999816894534</c:v>
                </c:pt>
                <c:pt idx="3873">
                  <c:v>347.7999877929687</c:v>
                </c:pt>
                <c:pt idx="3874">
                  <c:v>347.8999938964843</c:v>
                </c:pt>
                <c:pt idx="3875">
                  <c:v>348.0</c:v>
                </c:pt>
                <c:pt idx="3876">
                  <c:v>348.0999755859375</c:v>
                </c:pt>
                <c:pt idx="3877">
                  <c:v>348.1999816894534</c:v>
                </c:pt>
                <c:pt idx="3878">
                  <c:v>348.2999877929687</c:v>
                </c:pt>
                <c:pt idx="3879">
                  <c:v>348.3999938964843</c:v>
                </c:pt>
                <c:pt idx="3880">
                  <c:v>348.5</c:v>
                </c:pt>
                <c:pt idx="3881">
                  <c:v>348.5999755859375</c:v>
                </c:pt>
                <c:pt idx="3882">
                  <c:v>348.6999816894534</c:v>
                </c:pt>
                <c:pt idx="3883">
                  <c:v>348.7999877929687</c:v>
                </c:pt>
                <c:pt idx="3884">
                  <c:v>348.8999938964843</c:v>
                </c:pt>
                <c:pt idx="3885">
                  <c:v>349.0</c:v>
                </c:pt>
                <c:pt idx="3886">
                  <c:v>349.0999755859375</c:v>
                </c:pt>
                <c:pt idx="3887">
                  <c:v>349.1999816894534</c:v>
                </c:pt>
                <c:pt idx="3888">
                  <c:v>349.2999877929687</c:v>
                </c:pt>
                <c:pt idx="3889">
                  <c:v>349.3999938964843</c:v>
                </c:pt>
                <c:pt idx="3890">
                  <c:v>349.5</c:v>
                </c:pt>
                <c:pt idx="3891">
                  <c:v>349.5999755859375</c:v>
                </c:pt>
                <c:pt idx="3892">
                  <c:v>349.6999816894534</c:v>
                </c:pt>
                <c:pt idx="3893">
                  <c:v>349.7999877929687</c:v>
                </c:pt>
                <c:pt idx="3894">
                  <c:v>349.8999938964843</c:v>
                </c:pt>
                <c:pt idx="3895">
                  <c:v>350.0</c:v>
                </c:pt>
                <c:pt idx="3896">
                  <c:v>350.0999755859375</c:v>
                </c:pt>
                <c:pt idx="3897">
                  <c:v>350.1999816894534</c:v>
                </c:pt>
                <c:pt idx="3898">
                  <c:v>350.2999877929687</c:v>
                </c:pt>
                <c:pt idx="3899">
                  <c:v>350.3999938964843</c:v>
                </c:pt>
                <c:pt idx="3900">
                  <c:v>350.5</c:v>
                </c:pt>
                <c:pt idx="3901">
                  <c:v>350.5999755859375</c:v>
                </c:pt>
                <c:pt idx="3902">
                  <c:v>350.6999816894534</c:v>
                </c:pt>
                <c:pt idx="3903">
                  <c:v>350.7999877929687</c:v>
                </c:pt>
                <c:pt idx="3904">
                  <c:v>350.8999938964843</c:v>
                </c:pt>
                <c:pt idx="3905">
                  <c:v>351.0</c:v>
                </c:pt>
                <c:pt idx="3906">
                  <c:v>351.0999755859375</c:v>
                </c:pt>
                <c:pt idx="3907">
                  <c:v>351.1999816894534</c:v>
                </c:pt>
                <c:pt idx="3908">
                  <c:v>351.2999877929687</c:v>
                </c:pt>
                <c:pt idx="3909">
                  <c:v>351.3999938964843</c:v>
                </c:pt>
                <c:pt idx="3910">
                  <c:v>351.5</c:v>
                </c:pt>
                <c:pt idx="3911">
                  <c:v>351.5999755859375</c:v>
                </c:pt>
                <c:pt idx="3912">
                  <c:v>351.6999816894534</c:v>
                </c:pt>
                <c:pt idx="3913">
                  <c:v>351.7999877929687</c:v>
                </c:pt>
                <c:pt idx="3914">
                  <c:v>351.8999938964843</c:v>
                </c:pt>
                <c:pt idx="3915">
                  <c:v>352.0</c:v>
                </c:pt>
                <c:pt idx="3916">
                  <c:v>352.0999755859375</c:v>
                </c:pt>
                <c:pt idx="3917">
                  <c:v>352.1999816894534</c:v>
                </c:pt>
                <c:pt idx="3918">
                  <c:v>352.2999877929687</c:v>
                </c:pt>
                <c:pt idx="3919">
                  <c:v>352.3999938964843</c:v>
                </c:pt>
                <c:pt idx="3920">
                  <c:v>352.5</c:v>
                </c:pt>
                <c:pt idx="3921">
                  <c:v>352.5999755859375</c:v>
                </c:pt>
                <c:pt idx="3922">
                  <c:v>352.6999816894534</c:v>
                </c:pt>
                <c:pt idx="3923">
                  <c:v>352.7999877929687</c:v>
                </c:pt>
                <c:pt idx="3924">
                  <c:v>352.8999938964843</c:v>
                </c:pt>
                <c:pt idx="3925">
                  <c:v>353.0</c:v>
                </c:pt>
                <c:pt idx="3926">
                  <c:v>353.0999755859375</c:v>
                </c:pt>
                <c:pt idx="3927">
                  <c:v>353.1999816894534</c:v>
                </c:pt>
                <c:pt idx="3928">
                  <c:v>353.2999877929687</c:v>
                </c:pt>
                <c:pt idx="3929">
                  <c:v>353.3999938964843</c:v>
                </c:pt>
                <c:pt idx="3930">
                  <c:v>353.5</c:v>
                </c:pt>
                <c:pt idx="3931">
                  <c:v>353.5999755859375</c:v>
                </c:pt>
                <c:pt idx="3932">
                  <c:v>353.6999816894534</c:v>
                </c:pt>
                <c:pt idx="3933">
                  <c:v>353.7999877929687</c:v>
                </c:pt>
                <c:pt idx="3934">
                  <c:v>353.8999938964843</c:v>
                </c:pt>
                <c:pt idx="3935">
                  <c:v>354.0</c:v>
                </c:pt>
                <c:pt idx="3936">
                  <c:v>354.0999755859375</c:v>
                </c:pt>
                <c:pt idx="3937">
                  <c:v>354.1999816894534</c:v>
                </c:pt>
                <c:pt idx="3938">
                  <c:v>354.2999877929687</c:v>
                </c:pt>
                <c:pt idx="3939">
                  <c:v>354.3999938964843</c:v>
                </c:pt>
                <c:pt idx="3940">
                  <c:v>354.5</c:v>
                </c:pt>
                <c:pt idx="3941">
                  <c:v>354.5999755859375</c:v>
                </c:pt>
                <c:pt idx="3942">
                  <c:v>354.6999816894534</c:v>
                </c:pt>
                <c:pt idx="3943">
                  <c:v>354.7999877929687</c:v>
                </c:pt>
                <c:pt idx="3944">
                  <c:v>354.8999938964843</c:v>
                </c:pt>
                <c:pt idx="3945">
                  <c:v>355.0</c:v>
                </c:pt>
                <c:pt idx="3946">
                  <c:v>355.0999755859375</c:v>
                </c:pt>
                <c:pt idx="3947">
                  <c:v>355.1999816894534</c:v>
                </c:pt>
                <c:pt idx="3948">
                  <c:v>355.2999877929687</c:v>
                </c:pt>
                <c:pt idx="3949">
                  <c:v>355.3999938964843</c:v>
                </c:pt>
                <c:pt idx="3950">
                  <c:v>355.5</c:v>
                </c:pt>
                <c:pt idx="3951">
                  <c:v>355.5999755859375</c:v>
                </c:pt>
                <c:pt idx="3952">
                  <c:v>355.6999816894534</c:v>
                </c:pt>
                <c:pt idx="3953">
                  <c:v>355.7999877929687</c:v>
                </c:pt>
                <c:pt idx="3954">
                  <c:v>355.8999938964843</c:v>
                </c:pt>
                <c:pt idx="3955">
                  <c:v>356.0</c:v>
                </c:pt>
                <c:pt idx="3956">
                  <c:v>356.0999755859375</c:v>
                </c:pt>
                <c:pt idx="3957">
                  <c:v>356.1999816894534</c:v>
                </c:pt>
                <c:pt idx="3958">
                  <c:v>356.2999877929687</c:v>
                </c:pt>
                <c:pt idx="3959">
                  <c:v>356.3999938964843</c:v>
                </c:pt>
                <c:pt idx="3960">
                  <c:v>356.5</c:v>
                </c:pt>
                <c:pt idx="3961">
                  <c:v>356.5999755859375</c:v>
                </c:pt>
                <c:pt idx="3962">
                  <c:v>356.6999816894534</c:v>
                </c:pt>
                <c:pt idx="3963">
                  <c:v>356.7999877929687</c:v>
                </c:pt>
                <c:pt idx="3964">
                  <c:v>356.8999938964843</c:v>
                </c:pt>
                <c:pt idx="3965">
                  <c:v>357.0</c:v>
                </c:pt>
                <c:pt idx="3966">
                  <c:v>357.0999755859375</c:v>
                </c:pt>
                <c:pt idx="3967">
                  <c:v>357.1999816894534</c:v>
                </c:pt>
                <c:pt idx="3968">
                  <c:v>357.2999877929687</c:v>
                </c:pt>
                <c:pt idx="3969">
                  <c:v>357.3999938964843</c:v>
                </c:pt>
                <c:pt idx="3970">
                  <c:v>357.5</c:v>
                </c:pt>
                <c:pt idx="3971">
                  <c:v>357.5999755859375</c:v>
                </c:pt>
                <c:pt idx="3972">
                  <c:v>357.6999816894534</c:v>
                </c:pt>
                <c:pt idx="3973">
                  <c:v>357.7999877929687</c:v>
                </c:pt>
                <c:pt idx="3974">
                  <c:v>357.8999938964843</c:v>
                </c:pt>
                <c:pt idx="3975">
                  <c:v>358.0</c:v>
                </c:pt>
                <c:pt idx="3976">
                  <c:v>358.0999755859375</c:v>
                </c:pt>
                <c:pt idx="3977">
                  <c:v>358.1999816894534</c:v>
                </c:pt>
                <c:pt idx="3978">
                  <c:v>358.2999877929687</c:v>
                </c:pt>
                <c:pt idx="3979">
                  <c:v>358.3999938964843</c:v>
                </c:pt>
                <c:pt idx="3980">
                  <c:v>358.5</c:v>
                </c:pt>
                <c:pt idx="3981">
                  <c:v>358.5999755859375</c:v>
                </c:pt>
                <c:pt idx="3982">
                  <c:v>358.6999816894534</c:v>
                </c:pt>
                <c:pt idx="3983">
                  <c:v>358.7999877929687</c:v>
                </c:pt>
                <c:pt idx="3984">
                  <c:v>358.8999938964843</c:v>
                </c:pt>
                <c:pt idx="3985">
                  <c:v>359.0</c:v>
                </c:pt>
                <c:pt idx="3986">
                  <c:v>359.0999755859375</c:v>
                </c:pt>
                <c:pt idx="3987">
                  <c:v>359.1999816894534</c:v>
                </c:pt>
                <c:pt idx="3988">
                  <c:v>359.2999877929687</c:v>
                </c:pt>
                <c:pt idx="3989">
                  <c:v>359.3999938964843</c:v>
                </c:pt>
                <c:pt idx="3990">
                  <c:v>359.5</c:v>
                </c:pt>
                <c:pt idx="3991">
                  <c:v>359.5999755859375</c:v>
                </c:pt>
                <c:pt idx="3992">
                  <c:v>359.6999816894534</c:v>
                </c:pt>
                <c:pt idx="3993">
                  <c:v>359.7999877929687</c:v>
                </c:pt>
                <c:pt idx="3994">
                  <c:v>359.8999938964843</c:v>
                </c:pt>
                <c:pt idx="3995">
                  <c:v>360.0</c:v>
                </c:pt>
                <c:pt idx="3996">
                  <c:v>360.0999755859375</c:v>
                </c:pt>
                <c:pt idx="3997">
                  <c:v>360.1999816894534</c:v>
                </c:pt>
                <c:pt idx="3998">
                  <c:v>360.2999877929687</c:v>
                </c:pt>
                <c:pt idx="3999">
                  <c:v>360.3999938964843</c:v>
                </c:pt>
                <c:pt idx="4000">
                  <c:v>360.5</c:v>
                </c:pt>
                <c:pt idx="4001">
                  <c:v>360.5999755859375</c:v>
                </c:pt>
                <c:pt idx="4002">
                  <c:v>360.6999816894534</c:v>
                </c:pt>
                <c:pt idx="4003">
                  <c:v>360.7999877929687</c:v>
                </c:pt>
                <c:pt idx="4004">
                  <c:v>360.8999938964843</c:v>
                </c:pt>
                <c:pt idx="4005">
                  <c:v>361.0</c:v>
                </c:pt>
                <c:pt idx="4006">
                  <c:v>361.0999755859375</c:v>
                </c:pt>
                <c:pt idx="4007">
                  <c:v>361.1999816894534</c:v>
                </c:pt>
                <c:pt idx="4008">
                  <c:v>361.2999877929687</c:v>
                </c:pt>
                <c:pt idx="4009">
                  <c:v>361.3999938964843</c:v>
                </c:pt>
                <c:pt idx="4010">
                  <c:v>361.5</c:v>
                </c:pt>
                <c:pt idx="4011">
                  <c:v>361.5999755859375</c:v>
                </c:pt>
                <c:pt idx="4012">
                  <c:v>361.6999816894534</c:v>
                </c:pt>
                <c:pt idx="4013">
                  <c:v>361.7999877929687</c:v>
                </c:pt>
                <c:pt idx="4014">
                  <c:v>361.8999938964843</c:v>
                </c:pt>
                <c:pt idx="4015">
                  <c:v>362.0</c:v>
                </c:pt>
                <c:pt idx="4016">
                  <c:v>362.0999755859375</c:v>
                </c:pt>
                <c:pt idx="4017">
                  <c:v>362.1999816894534</c:v>
                </c:pt>
                <c:pt idx="4018">
                  <c:v>362.2999877929687</c:v>
                </c:pt>
                <c:pt idx="4019">
                  <c:v>362.3999938964843</c:v>
                </c:pt>
                <c:pt idx="4020">
                  <c:v>362.5</c:v>
                </c:pt>
                <c:pt idx="4021">
                  <c:v>362.5999755859375</c:v>
                </c:pt>
                <c:pt idx="4022">
                  <c:v>362.6999816894534</c:v>
                </c:pt>
                <c:pt idx="4023">
                  <c:v>362.7999877929687</c:v>
                </c:pt>
                <c:pt idx="4024">
                  <c:v>362.8999938964843</c:v>
                </c:pt>
                <c:pt idx="4025">
                  <c:v>363.0</c:v>
                </c:pt>
                <c:pt idx="4026">
                  <c:v>363.0999755859375</c:v>
                </c:pt>
                <c:pt idx="4027">
                  <c:v>363.1999816894534</c:v>
                </c:pt>
                <c:pt idx="4028">
                  <c:v>363.2999877929687</c:v>
                </c:pt>
                <c:pt idx="4029">
                  <c:v>363.3999938964843</c:v>
                </c:pt>
                <c:pt idx="4030">
                  <c:v>363.5</c:v>
                </c:pt>
                <c:pt idx="4031">
                  <c:v>363.5999755859375</c:v>
                </c:pt>
                <c:pt idx="4032">
                  <c:v>363.6999816894534</c:v>
                </c:pt>
                <c:pt idx="4033">
                  <c:v>363.7999877929687</c:v>
                </c:pt>
                <c:pt idx="4034">
                  <c:v>363.8999938964843</c:v>
                </c:pt>
                <c:pt idx="4035">
                  <c:v>364.0</c:v>
                </c:pt>
                <c:pt idx="4036">
                  <c:v>364.0999755859375</c:v>
                </c:pt>
                <c:pt idx="4037">
                  <c:v>364.1999816894534</c:v>
                </c:pt>
                <c:pt idx="4038">
                  <c:v>364.2999877929687</c:v>
                </c:pt>
                <c:pt idx="4039">
                  <c:v>364.3999938964843</c:v>
                </c:pt>
                <c:pt idx="4040">
                  <c:v>364.5</c:v>
                </c:pt>
                <c:pt idx="4041">
                  <c:v>364.5999755859375</c:v>
                </c:pt>
                <c:pt idx="4042">
                  <c:v>364.6999816894534</c:v>
                </c:pt>
                <c:pt idx="4043">
                  <c:v>364.7999877929687</c:v>
                </c:pt>
                <c:pt idx="4044">
                  <c:v>364.8999938964843</c:v>
                </c:pt>
                <c:pt idx="4045">
                  <c:v>365.0</c:v>
                </c:pt>
                <c:pt idx="4046">
                  <c:v>365.0999755859375</c:v>
                </c:pt>
                <c:pt idx="4047">
                  <c:v>365.1999816894534</c:v>
                </c:pt>
                <c:pt idx="4048">
                  <c:v>365.2999877929687</c:v>
                </c:pt>
                <c:pt idx="4049">
                  <c:v>365.3999938964843</c:v>
                </c:pt>
                <c:pt idx="4050">
                  <c:v>365.5</c:v>
                </c:pt>
                <c:pt idx="4051">
                  <c:v>365.5999755859375</c:v>
                </c:pt>
                <c:pt idx="4052">
                  <c:v>365.6999816894534</c:v>
                </c:pt>
                <c:pt idx="4053">
                  <c:v>365.7999877929687</c:v>
                </c:pt>
                <c:pt idx="4054">
                  <c:v>365.8999938964843</c:v>
                </c:pt>
                <c:pt idx="4055">
                  <c:v>366.0</c:v>
                </c:pt>
                <c:pt idx="4056">
                  <c:v>366.0999755859375</c:v>
                </c:pt>
                <c:pt idx="4057">
                  <c:v>366.1999816894534</c:v>
                </c:pt>
                <c:pt idx="4058">
                  <c:v>366.2999877929687</c:v>
                </c:pt>
                <c:pt idx="4059">
                  <c:v>366.3999938964843</c:v>
                </c:pt>
                <c:pt idx="4060">
                  <c:v>366.5</c:v>
                </c:pt>
                <c:pt idx="4061">
                  <c:v>366.5999755859375</c:v>
                </c:pt>
                <c:pt idx="4062">
                  <c:v>366.6999816894534</c:v>
                </c:pt>
                <c:pt idx="4063">
                  <c:v>366.7999877929687</c:v>
                </c:pt>
                <c:pt idx="4064">
                  <c:v>366.8999938964843</c:v>
                </c:pt>
                <c:pt idx="4065">
                  <c:v>367.0</c:v>
                </c:pt>
                <c:pt idx="4066">
                  <c:v>367.0999755859375</c:v>
                </c:pt>
                <c:pt idx="4067">
                  <c:v>367.1999816894534</c:v>
                </c:pt>
                <c:pt idx="4068">
                  <c:v>367.2999877929687</c:v>
                </c:pt>
                <c:pt idx="4069">
                  <c:v>367.3999938964843</c:v>
                </c:pt>
                <c:pt idx="4070">
                  <c:v>367.5</c:v>
                </c:pt>
                <c:pt idx="4071">
                  <c:v>367.5999755859375</c:v>
                </c:pt>
                <c:pt idx="4072">
                  <c:v>367.6999816894534</c:v>
                </c:pt>
                <c:pt idx="4073">
                  <c:v>367.7999877929687</c:v>
                </c:pt>
                <c:pt idx="4074">
                  <c:v>367.8999938964843</c:v>
                </c:pt>
                <c:pt idx="4075">
                  <c:v>368.0</c:v>
                </c:pt>
                <c:pt idx="4076">
                  <c:v>368.0999755859375</c:v>
                </c:pt>
                <c:pt idx="4077">
                  <c:v>368.1999816894534</c:v>
                </c:pt>
                <c:pt idx="4078">
                  <c:v>368.2999877929687</c:v>
                </c:pt>
                <c:pt idx="4079">
                  <c:v>368.3999938964843</c:v>
                </c:pt>
                <c:pt idx="4080">
                  <c:v>368.5</c:v>
                </c:pt>
                <c:pt idx="4081">
                  <c:v>368.5999755859375</c:v>
                </c:pt>
                <c:pt idx="4082">
                  <c:v>368.6999816894534</c:v>
                </c:pt>
                <c:pt idx="4083">
                  <c:v>368.7999877929687</c:v>
                </c:pt>
                <c:pt idx="4084">
                  <c:v>368.8999938964843</c:v>
                </c:pt>
                <c:pt idx="4085">
                  <c:v>369.0</c:v>
                </c:pt>
                <c:pt idx="4086">
                  <c:v>369.0999755859375</c:v>
                </c:pt>
                <c:pt idx="4087">
                  <c:v>369.1999816894534</c:v>
                </c:pt>
                <c:pt idx="4088">
                  <c:v>369.2999877929687</c:v>
                </c:pt>
                <c:pt idx="4089">
                  <c:v>369.3999938964843</c:v>
                </c:pt>
                <c:pt idx="4090">
                  <c:v>369.5</c:v>
                </c:pt>
                <c:pt idx="4091">
                  <c:v>369.5999755859375</c:v>
                </c:pt>
                <c:pt idx="4092">
                  <c:v>369.6999816894534</c:v>
                </c:pt>
                <c:pt idx="4093">
                  <c:v>369.7999877929687</c:v>
                </c:pt>
                <c:pt idx="4094">
                  <c:v>369.8999938964843</c:v>
                </c:pt>
                <c:pt idx="4095">
                  <c:v>370.0</c:v>
                </c:pt>
                <c:pt idx="4096">
                  <c:v>370.0999755859375</c:v>
                </c:pt>
                <c:pt idx="4097">
                  <c:v>370.1999816894534</c:v>
                </c:pt>
                <c:pt idx="4098">
                  <c:v>370.2999877929687</c:v>
                </c:pt>
                <c:pt idx="4099">
                  <c:v>370.3999938964843</c:v>
                </c:pt>
                <c:pt idx="4100">
                  <c:v>370.5</c:v>
                </c:pt>
                <c:pt idx="4101">
                  <c:v>370.5999755859375</c:v>
                </c:pt>
                <c:pt idx="4102">
                  <c:v>370.6999816894534</c:v>
                </c:pt>
                <c:pt idx="4103">
                  <c:v>370.7999877929687</c:v>
                </c:pt>
                <c:pt idx="4104">
                  <c:v>370.8999938964843</c:v>
                </c:pt>
                <c:pt idx="4105">
                  <c:v>371.0</c:v>
                </c:pt>
                <c:pt idx="4106">
                  <c:v>371.0999755859375</c:v>
                </c:pt>
                <c:pt idx="4107">
                  <c:v>371.1999816894534</c:v>
                </c:pt>
                <c:pt idx="4108">
                  <c:v>371.2999877929687</c:v>
                </c:pt>
                <c:pt idx="4109">
                  <c:v>371.3999938964843</c:v>
                </c:pt>
                <c:pt idx="4110">
                  <c:v>371.5</c:v>
                </c:pt>
                <c:pt idx="4111">
                  <c:v>371.5999755859375</c:v>
                </c:pt>
                <c:pt idx="4112">
                  <c:v>371.6999816894534</c:v>
                </c:pt>
                <c:pt idx="4113">
                  <c:v>371.7999877929687</c:v>
                </c:pt>
                <c:pt idx="4114">
                  <c:v>371.8999938964843</c:v>
                </c:pt>
                <c:pt idx="4115">
                  <c:v>372.0</c:v>
                </c:pt>
                <c:pt idx="4116">
                  <c:v>372.0999755859375</c:v>
                </c:pt>
                <c:pt idx="4117">
                  <c:v>372.1999816894534</c:v>
                </c:pt>
                <c:pt idx="4118">
                  <c:v>372.2999877929687</c:v>
                </c:pt>
                <c:pt idx="4119">
                  <c:v>372.3999938964843</c:v>
                </c:pt>
                <c:pt idx="4120">
                  <c:v>372.5</c:v>
                </c:pt>
                <c:pt idx="4121">
                  <c:v>372.5999755859375</c:v>
                </c:pt>
                <c:pt idx="4122">
                  <c:v>372.6999816894534</c:v>
                </c:pt>
                <c:pt idx="4123">
                  <c:v>372.7999877929687</c:v>
                </c:pt>
                <c:pt idx="4124">
                  <c:v>372.8999938964843</c:v>
                </c:pt>
                <c:pt idx="4125">
                  <c:v>373.0</c:v>
                </c:pt>
                <c:pt idx="4126">
                  <c:v>373.0999755859375</c:v>
                </c:pt>
                <c:pt idx="4127">
                  <c:v>373.1999816894534</c:v>
                </c:pt>
                <c:pt idx="4128">
                  <c:v>373.2999877929687</c:v>
                </c:pt>
                <c:pt idx="4129">
                  <c:v>373.3999938964843</c:v>
                </c:pt>
                <c:pt idx="4130">
                  <c:v>373.5</c:v>
                </c:pt>
                <c:pt idx="4131">
                  <c:v>373.5999755859375</c:v>
                </c:pt>
                <c:pt idx="4132">
                  <c:v>373.6999816894534</c:v>
                </c:pt>
                <c:pt idx="4133">
                  <c:v>373.7999877929687</c:v>
                </c:pt>
                <c:pt idx="4134">
                  <c:v>373.8999938964843</c:v>
                </c:pt>
                <c:pt idx="4135">
                  <c:v>374.0</c:v>
                </c:pt>
                <c:pt idx="4136">
                  <c:v>374.0999755859375</c:v>
                </c:pt>
                <c:pt idx="4137">
                  <c:v>374.1999816894534</c:v>
                </c:pt>
                <c:pt idx="4138">
                  <c:v>374.2999877929687</c:v>
                </c:pt>
                <c:pt idx="4139">
                  <c:v>374.3999938964843</c:v>
                </c:pt>
                <c:pt idx="4140">
                  <c:v>374.5</c:v>
                </c:pt>
                <c:pt idx="4141">
                  <c:v>374.5999755859375</c:v>
                </c:pt>
                <c:pt idx="4142">
                  <c:v>374.6999816894534</c:v>
                </c:pt>
                <c:pt idx="4143">
                  <c:v>374.7999877929687</c:v>
                </c:pt>
                <c:pt idx="4144">
                  <c:v>374.8999938964843</c:v>
                </c:pt>
                <c:pt idx="4145">
                  <c:v>375.0</c:v>
                </c:pt>
                <c:pt idx="4146">
                  <c:v>375.0999755859375</c:v>
                </c:pt>
                <c:pt idx="4147">
                  <c:v>375.1999816894534</c:v>
                </c:pt>
                <c:pt idx="4148">
                  <c:v>375.2999877929687</c:v>
                </c:pt>
                <c:pt idx="4149">
                  <c:v>375.3999938964843</c:v>
                </c:pt>
                <c:pt idx="4150">
                  <c:v>375.5</c:v>
                </c:pt>
                <c:pt idx="4151">
                  <c:v>375.5999755859375</c:v>
                </c:pt>
                <c:pt idx="4152">
                  <c:v>375.6999816894534</c:v>
                </c:pt>
                <c:pt idx="4153">
                  <c:v>375.7999877929687</c:v>
                </c:pt>
                <c:pt idx="4154">
                  <c:v>375.8999938964843</c:v>
                </c:pt>
                <c:pt idx="4155">
                  <c:v>376.0</c:v>
                </c:pt>
                <c:pt idx="4156">
                  <c:v>376.0999755859375</c:v>
                </c:pt>
                <c:pt idx="4157">
                  <c:v>376.1999816894534</c:v>
                </c:pt>
                <c:pt idx="4158">
                  <c:v>376.2999877929687</c:v>
                </c:pt>
                <c:pt idx="4159">
                  <c:v>376.3999938964843</c:v>
                </c:pt>
                <c:pt idx="4160">
                  <c:v>376.5</c:v>
                </c:pt>
                <c:pt idx="4161">
                  <c:v>376.5999755859375</c:v>
                </c:pt>
                <c:pt idx="4162">
                  <c:v>376.6999816894534</c:v>
                </c:pt>
                <c:pt idx="4163">
                  <c:v>376.7999877929687</c:v>
                </c:pt>
                <c:pt idx="4164">
                  <c:v>376.8999938964843</c:v>
                </c:pt>
                <c:pt idx="4165">
                  <c:v>377.0</c:v>
                </c:pt>
                <c:pt idx="4166">
                  <c:v>377.0999755859375</c:v>
                </c:pt>
                <c:pt idx="4167">
                  <c:v>377.1999816894534</c:v>
                </c:pt>
                <c:pt idx="4168">
                  <c:v>377.2999877929687</c:v>
                </c:pt>
                <c:pt idx="4169">
                  <c:v>377.3999938964843</c:v>
                </c:pt>
                <c:pt idx="4170">
                  <c:v>377.5</c:v>
                </c:pt>
                <c:pt idx="4171">
                  <c:v>377.5999755859375</c:v>
                </c:pt>
                <c:pt idx="4172">
                  <c:v>377.6999816894534</c:v>
                </c:pt>
                <c:pt idx="4173">
                  <c:v>377.7999877929687</c:v>
                </c:pt>
                <c:pt idx="4174">
                  <c:v>377.8999938964843</c:v>
                </c:pt>
                <c:pt idx="4175">
                  <c:v>378.0</c:v>
                </c:pt>
                <c:pt idx="4176">
                  <c:v>378.0999755859375</c:v>
                </c:pt>
                <c:pt idx="4177">
                  <c:v>378.1999816894534</c:v>
                </c:pt>
                <c:pt idx="4178">
                  <c:v>378.2999877929687</c:v>
                </c:pt>
                <c:pt idx="4179">
                  <c:v>378.3999938964843</c:v>
                </c:pt>
                <c:pt idx="4180">
                  <c:v>378.5</c:v>
                </c:pt>
                <c:pt idx="4181">
                  <c:v>378.5999755859375</c:v>
                </c:pt>
                <c:pt idx="4182">
                  <c:v>378.6999816894534</c:v>
                </c:pt>
                <c:pt idx="4183">
                  <c:v>378.7999877929687</c:v>
                </c:pt>
                <c:pt idx="4184">
                  <c:v>378.8999938964843</c:v>
                </c:pt>
                <c:pt idx="4185">
                  <c:v>379.0</c:v>
                </c:pt>
                <c:pt idx="4186">
                  <c:v>379.0999755859375</c:v>
                </c:pt>
                <c:pt idx="4187">
                  <c:v>379.1999816894534</c:v>
                </c:pt>
                <c:pt idx="4188">
                  <c:v>379.2999877929687</c:v>
                </c:pt>
                <c:pt idx="4189">
                  <c:v>379.3999938964843</c:v>
                </c:pt>
                <c:pt idx="4190">
                  <c:v>379.5</c:v>
                </c:pt>
                <c:pt idx="4191">
                  <c:v>379.5999755859375</c:v>
                </c:pt>
                <c:pt idx="4192">
                  <c:v>379.6999816894534</c:v>
                </c:pt>
                <c:pt idx="4193">
                  <c:v>379.7999877929687</c:v>
                </c:pt>
                <c:pt idx="4194">
                  <c:v>379.8999938964843</c:v>
                </c:pt>
                <c:pt idx="4195">
                  <c:v>380.0</c:v>
                </c:pt>
                <c:pt idx="4196">
                  <c:v>380.0999755859375</c:v>
                </c:pt>
                <c:pt idx="4197">
                  <c:v>380.1999816894534</c:v>
                </c:pt>
                <c:pt idx="4198">
                  <c:v>380.2999877929687</c:v>
                </c:pt>
                <c:pt idx="4199">
                  <c:v>380.3999938964843</c:v>
                </c:pt>
                <c:pt idx="4200">
                  <c:v>380.5</c:v>
                </c:pt>
                <c:pt idx="4201">
                  <c:v>380.5999755859375</c:v>
                </c:pt>
                <c:pt idx="4202">
                  <c:v>380.6999816894534</c:v>
                </c:pt>
                <c:pt idx="4203">
                  <c:v>380.7999877929687</c:v>
                </c:pt>
                <c:pt idx="4204">
                  <c:v>380.8999938964843</c:v>
                </c:pt>
                <c:pt idx="4205">
                  <c:v>381.0</c:v>
                </c:pt>
                <c:pt idx="4206">
                  <c:v>381.0999755859375</c:v>
                </c:pt>
                <c:pt idx="4207">
                  <c:v>381.1999816894534</c:v>
                </c:pt>
                <c:pt idx="4208">
                  <c:v>381.2999877929687</c:v>
                </c:pt>
                <c:pt idx="4209">
                  <c:v>381.3999938964843</c:v>
                </c:pt>
                <c:pt idx="4210">
                  <c:v>381.5</c:v>
                </c:pt>
                <c:pt idx="4211">
                  <c:v>381.5999755859375</c:v>
                </c:pt>
                <c:pt idx="4212">
                  <c:v>381.6999816894534</c:v>
                </c:pt>
                <c:pt idx="4213">
                  <c:v>381.7999877929687</c:v>
                </c:pt>
                <c:pt idx="4214">
                  <c:v>381.8999938964843</c:v>
                </c:pt>
                <c:pt idx="4215">
                  <c:v>382.0</c:v>
                </c:pt>
                <c:pt idx="4216">
                  <c:v>382.0999755859375</c:v>
                </c:pt>
                <c:pt idx="4217">
                  <c:v>382.1999816894534</c:v>
                </c:pt>
                <c:pt idx="4218">
                  <c:v>382.2999877929687</c:v>
                </c:pt>
                <c:pt idx="4219">
                  <c:v>382.3999938964843</c:v>
                </c:pt>
                <c:pt idx="4220">
                  <c:v>382.5</c:v>
                </c:pt>
                <c:pt idx="4221">
                  <c:v>382.5999755859375</c:v>
                </c:pt>
                <c:pt idx="4222">
                  <c:v>382.6999816894534</c:v>
                </c:pt>
                <c:pt idx="4223">
                  <c:v>382.7999877929687</c:v>
                </c:pt>
                <c:pt idx="4224">
                  <c:v>382.8999938964843</c:v>
                </c:pt>
                <c:pt idx="4225">
                  <c:v>383.0</c:v>
                </c:pt>
                <c:pt idx="4226">
                  <c:v>383.0999755859375</c:v>
                </c:pt>
                <c:pt idx="4227">
                  <c:v>383.1999816894534</c:v>
                </c:pt>
                <c:pt idx="4228">
                  <c:v>383.2999877929687</c:v>
                </c:pt>
                <c:pt idx="4229">
                  <c:v>383.3999938964843</c:v>
                </c:pt>
                <c:pt idx="4230">
                  <c:v>383.5</c:v>
                </c:pt>
                <c:pt idx="4231">
                  <c:v>383.5999755859375</c:v>
                </c:pt>
                <c:pt idx="4232">
                  <c:v>383.6999816894534</c:v>
                </c:pt>
                <c:pt idx="4233">
                  <c:v>383.7999877929687</c:v>
                </c:pt>
                <c:pt idx="4234">
                  <c:v>383.8999938964843</c:v>
                </c:pt>
                <c:pt idx="4235">
                  <c:v>384.0</c:v>
                </c:pt>
                <c:pt idx="4236">
                  <c:v>384.0999755859375</c:v>
                </c:pt>
                <c:pt idx="4237">
                  <c:v>384.1999816894534</c:v>
                </c:pt>
                <c:pt idx="4238">
                  <c:v>384.2999877929687</c:v>
                </c:pt>
                <c:pt idx="4239">
                  <c:v>384.3999938964843</c:v>
                </c:pt>
                <c:pt idx="4240">
                  <c:v>384.5</c:v>
                </c:pt>
                <c:pt idx="4241">
                  <c:v>384.5999755859375</c:v>
                </c:pt>
                <c:pt idx="4242">
                  <c:v>384.6999816894534</c:v>
                </c:pt>
                <c:pt idx="4243">
                  <c:v>384.7999877929687</c:v>
                </c:pt>
                <c:pt idx="4244">
                  <c:v>384.8999938964843</c:v>
                </c:pt>
                <c:pt idx="4245">
                  <c:v>385.0</c:v>
                </c:pt>
                <c:pt idx="4246">
                  <c:v>385.0999755859375</c:v>
                </c:pt>
                <c:pt idx="4247">
                  <c:v>385.1999816894534</c:v>
                </c:pt>
                <c:pt idx="4248">
                  <c:v>385.2999877929687</c:v>
                </c:pt>
                <c:pt idx="4249">
                  <c:v>385.3999938964843</c:v>
                </c:pt>
                <c:pt idx="4250">
                  <c:v>385.5</c:v>
                </c:pt>
                <c:pt idx="4251">
                  <c:v>385.5999755859375</c:v>
                </c:pt>
                <c:pt idx="4252">
                  <c:v>385.6999816894534</c:v>
                </c:pt>
                <c:pt idx="4253">
                  <c:v>385.7999877929687</c:v>
                </c:pt>
                <c:pt idx="4254">
                  <c:v>385.8999938964843</c:v>
                </c:pt>
                <c:pt idx="4255">
                  <c:v>386.0</c:v>
                </c:pt>
                <c:pt idx="4256">
                  <c:v>386.0999755859375</c:v>
                </c:pt>
                <c:pt idx="4257">
                  <c:v>386.1999816894534</c:v>
                </c:pt>
                <c:pt idx="4258">
                  <c:v>386.2999877929687</c:v>
                </c:pt>
                <c:pt idx="4259">
                  <c:v>386.3999938964843</c:v>
                </c:pt>
                <c:pt idx="4260">
                  <c:v>386.5</c:v>
                </c:pt>
                <c:pt idx="4261">
                  <c:v>386.5999755859375</c:v>
                </c:pt>
                <c:pt idx="4262">
                  <c:v>386.6999816894534</c:v>
                </c:pt>
                <c:pt idx="4263">
                  <c:v>386.7999877929687</c:v>
                </c:pt>
                <c:pt idx="4264">
                  <c:v>386.8999938964843</c:v>
                </c:pt>
                <c:pt idx="4265">
                  <c:v>387.0</c:v>
                </c:pt>
                <c:pt idx="4266">
                  <c:v>387.0999755859375</c:v>
                </c:pt>
                <c:pt idx="4267">
                  <c:v>387.1999816894534</c:v>
                </c:pt>
                <c:pt idx="4268">
                  <c:v>387.2999877929687</c:v>
                </c:pt>
                <c:pt idx="4269">
                  <c:v>387.3999938964843</c:v>
                </c:pt>
                <c:pt idx="4270">
                  <c:v>387.5</c:v>
                </c:pt>
                <c:pt idx="4271">
                  <c:v>387.5999755859375</c:v>
                </c:pt>
                <c:pt idx="4272">
                  <c:v>387.6999816894534</c:v>
                </c:pt>
                <c:pt idx="4273">
                  <c:v>387.7999877929687</c:v>
                </c:pt>
                <c:pt idx="4274">
                  <c:v>387.8999938964843</c:v>
                </c:pt>
                <c:pt idx="4275">
                  <c:v>388.0</c:v>
                </c:pt>
                <c:pt idx="4276">
                  <c:v>388.0999755859375</c:v>
                </c:pt>
                <c:pt idx="4277">
                  <c:v>388.1999816894534</c:v>
                </c:pt>
                <c:pt idx="4278">
                  <c:v>388.2999877929687</c:v>
                </c:pt>
                <c:pt idx="4279">
                  <c:v>388.3999938964843</c:v>
                </c:pt>
                <c:pt idx="4280">
                  <c:v>388.5</c:v>
                </c:pt>
                <c:pt idx="4281">
                  <c:v>388.5999755859375</c:v>
                </c:pt>
                <c:pt idx="4282">
                  <c:v>388.6999816894534</c:v>
                </c:pt>
                <c:pt idx="4283">
                  <c:v>388.7999877929687</c:v>
                </c:pt>
                <c:pt idx="4284">
                  <c:v>388.8999938964843</c:v>
                </c:pt>
                <c:pt idx="4285">
                  <c:v>389.0</c:v>
                </c:pt>
                <c:pt idx="4286">
                  <c:v>389.0999755859375</c:v>
                </c:pt>
                <c:pt idx="4287">
                  <c:v>389.1999816894534</c:v>
                </c:pt>
                <c:pt idx="4288">
                  <c:v>389.2999877929687</c:v>
                </c:pt>
                <c:pt idx="4289">
                  <c:v>389.3999938964843</c:v>
                </c:pt>
                <c:pt idx="4290">
                  <c:v>389.5</c:v>
                </c:pt>
                <c:pt idx="4291">
                  <c:v>389.5999755859375</c:v>
                </c:pt>
                <c:pt idx="4292">
                  <c:v>389.6999816894534</c:v>
                </c:pt>
                <c:pt idx="4293">
                  <c:v>389.7999877929687</c:v>
                </c:pt>
                <c:pt idx="4294">
                  <c:v>389.8999938964843</c:v>
                </c:pt>
                <c:pt idx="4295">
                  <c:v>390.0</c:v>
                </c:pt>
                <c:pt idx="4296">
                  <c:v>390.0999755859375</c:v>
                </c:pt>
                <c:pt idx="4297">
                  <c:v>390.1999816894534</c:v>
                </c:pt>
                <c:pt idx="4298">
                  <c:v>390.2999877929687</c:v>
                </c:pt>
                <c:pt idx="4299">
                  <c:v>390.3999938964843</c:v>
                </c:pt>
                <c:pt idx="4300">
                  <c:v>390.5</c:v>
                </c:pt>
                <c:pt idx="4301">
                  <c:v>390.5999755859375</c:v>
                </c:pt>
                <c:pt idx="4302">
                  <c:v>390.6999816894534</c:v>
                </c:pt>
                <c:pt idx="4303">
                  <c:v>390.7999877929687</c:v>
                </c:pt>
                <c:pt idx="4304">
                  <c:v>390.8999938964843</c:v>
                </c:pt>
                <c:pt idx="4305">
                  <c:v>391.0</c:v>
                </c:pt>
                <c:pt idx="4306">
                  <c:v>391.0999755859375</c:v>
                </c:pt>
                <c:pt idx="4307">
                  <c:v>391.1999816894534</c:v>
                </c:pt>
                <c:pt idx="4308">
                  <c:v>391.2999877929687</c:v>
                </c:pt>
                <c:pt idx="4309">
                  <c:v>391.3999938964843</c:v>
                </c:pt>
                <c:pt idx="4310">
                  <c:v>391.5</c:v>
                </c:pt>
                <c:pt idx="4311">
                  <c:v>391.5999755859375</c:v>
                </c:pt>
                <c:pt idx="4312">
                  <c:v>391.6999816894534</c:v>
                </c:pt>
                <c:pt idx="4313">
                  <c:v>391.7999877929687</c:v>
                </c:pt>
                <c:pt idx="4314">
                  <c:v>391.8999938964843</c:v>
                </c:pt>
                <c:pt idx="4315">
                  <c:v>392.0</c:v>
                </c:pt>
                <c:pt idx="4316">
                  <c:v>392.0999755859375</c:v>
                </c:pt>
                <c:pt idx="4317">
                  <c:v>392.1999816894534</c:v>
                </c:pt>
                <c:pt idx="4318">
                  <c:v>392.2999877929687</c:v>
                </c:pt>
                <c:pt idx="4319">
                  <c:v>392.3999938964843</c:v>
                </c:pt>
                <c:pt idx="4320">
                  <c:v>392.5</c:v>
                </c:pt>
                <c:pt idx="4321">
                  <c:v>392.5999755859375</c:v>
                </c:pt>
                <c:pt idx="4322">
                  <c:v>392.6999816894534</c:v>
                </c:pt>
                <c:pt idx="4323">
                  <c:v>392.7999877929687</c:v>
                </c:pt>
                <c:pt idx="4324">
                  <c:v>392.8999938964843</c:v>
                </c:pt>
                <c:pt idx="4325">
                  <c:v>393.0</c:v>
                </c:pt>
                <c:pt idx="4326">
                  <c:v>393.0999755859375</c:v>
                </c:pt>
                <c:pt idx="4327">
                  <c:v>393.1999816894534</c:v>
                </c:pt>
                <c:pt idx="4328">
                  <c:v>393.2999877929687</c:v>
                </c:pt>
                <c:pt idx="4329">
                  <c:v>393.3999938964843</c:v>
                </c:pt>
                <c:pt idx="4330">
                  <c:v>393.5</c:v>
                </c:pt>
                <c:pt idx="4331">
                  <c:v>393.5999755859375</c:v>
                </c:pt>
                <c:pt idx="4332">
                  <c:v>393.6999816894534</c:v>
                </c:pt>
                <c:pt idx="4333">
                  <c:v>393.7999877929687</c:v>
                </c:pt>
                <c:pt idx="4334">
                  <c:v>393.8999938964843</c:v>
                </c:pt>
                <c:pt idx="4335">
                  <c:v>394.0</c:v>
                </c:pt>
                <c:pt idx="4336">
                  <c:v>394.0999755859375</c:v>
                </c:pt>
                <c:pt idx="4337">
                  <c:v>394.1999816894534</c:v>
                </c:pt>
                <c:pt idx="4338">
                  <c:v>394.2999877929687</c:v>
                </c:pt>
                <c:pt idx="4339">
                  <c:v>394.3999938964843</c:v>
                </c:pt>
                <c:pt idx="4340">
                  <c:v>394.5</c:v>
                </c:pt>
                <c:pt idx="4341">
                  <c:v>394.5999755859375</c:v>
                </c:pt>
                <c:pt idx="4342">
                  <c:v>394.6999816894534</c:v>
                </c:pt>
                <c:pt idx="4343">
                  <c:v>394.7999877929687</c:v>
                </c:pt>
                <c:pt idx="4344">
                  <c:v>394.8999938964843</c:v>
                </c:pt>
                <c:pt idx="4345">
                  <c:v>395.0</c:v>
                </c:pt>
                <c:pt idx="4346">
                  <c:v>395.0999755859375</c:v>
                </c:pt>
                <c:pt idx="4347">
                  <c:v>395.1999816894534</c:v>
                </c:pt>
                <c:pt idx="4348">
                  <c:v>395.2999877929687</c:v>
                </c:pt>
                <c:pt idx="4349">
                  <c:v>395.3999938964843</c:v>
                </c:pt>
                <c:pt idx="4350">
                  <c:v>395.5</c:v>
                </c:pt>
                <c:pt idx="4351">
                  <c:v>395.5999755859375</c:v>
                </c:pt>
                <c:pt idx="4352">
                  <c:v>395.6999816894534</c:v>
                </c:pt>
                <c:pt idx="4353">
                  <c:v>395.7999877929687</c:v>
                </c:pt>
                <c:pt idx="4354">
                  <c:v>395.8999938964843</c:v>
                </c:pt>
                <c:pt idx="4355">
                  <c:v>396.0</c:v>
                </c:pt>
                <c:pt idx="4356">
                  <c:v>396.0999755859375</c:v>
                </c:pt>
                <c:pt idx="4357">
                  <c:v>396.1999816894534</c:v>
                </c:pt>
                <c:pt idx="4358">
                  <c:v>396.2999877929687</c:v>
                </c:pt>
                <c:pt idx="4359">
                  <c:v>396.3999938964843</c:v>
                </c:pt>
                <c:pt idx="4360">
                  <c:v>396.5</c:v>
                </c:pt>
                <c:pt idx="4361">
                  <c:v>396.5999755859375</c:v>
                </c:pt>
                <c:pt idx="4362">
                  <c:v>396.6999816894534</c:v>
                </c:pt>
                <c:pt idx="4363">
                  <c:v>396.7999877929687</c:v>
                </c:pt>
                <c:pt idx="4364">
                  <c:v>396.8999938964843</c:v>
                </c:pt>
                <c:pt idx="4365">
                  <c:v>397.0</c:v>
                </c:pt>
                <c:pt idx="4366">
                  <c:v>397.0999755859375</c:v>
                </c:pt>
                <c:pt idx="4367">
                  <c:v>397.1999816894534</c:v>
                </c:pt>
                <c:pt idx="4368">
                  <c:v>397.2999877929687</c:v>
                </c:pt>
                <c:pt idx="4369">
                  <c:v>397.3999938964843</c:v>
                </c:pt>
                <c:pt idx="4370">
                  <c:v>397.5</c:v>
                </c:pt>
                <c:pt idx="4371">
                  <c:v>397.5999755859375</c:v>
                </c:pt>
                <c:pt idx="4372">
                  <c:v>397.6999816894534</c:v>
                </c:pt>
                <c:pt idx="4373">
                  <c:v>397.7999877929687</c:v>
                </c:pt>
                <c:pt idx="4374">
                  <c:v>397.8999938964843</c:v>
                </c:pt>
                <c:pt idx="4375">
                  <c:v>398.0</c:v>
                </c:pt>
                <c:pt idx="4376">
                  <c:v>398.0999755859375</c:v>
                </c:pt>
                <c:pt idx="4377">
                  <c:v>398.1999816894534</c:v>
                </c:pt>
                <c:pt idx="4378">
                  <c:v>398.2999877929687</c:v>
                </c:pt>
                <c:pt idx="4379">
                  <c:v>398.3999938964843</c:v>
                </c:pt>
                <c:pt idx="4380">
                  <c:v>398.5</c:v>
                </c:pt>
                <c:pt idx="4381">
                  <c:v>398.5999755859375</c:v>
                </c:pt>
                <c:pt idx="4382">
                  <c:v>398.6999816894534</c:v>
                </c:pt>
                <c:pt idx="4383">
                  <c:v>398.7999877929687</c:v>
                </c:pt>
                <c:pt idx="4384">
                  <c:v>398.8999938964843</c:v>
                </c:pt>
                <c:pt idx="4385">
                  <c:v>399.0</c:v>
                </c:pt>
                <c:pt idx="4386">
                  <c:v>399.0999755859375</c:v>
                </c:pt>
                <c:pt idx="4387">
                  <c:v>399.1999816894534</c:v>
                </c:pt>
                <c:pt idx="4388">
                  <c:v>399.2999877929687</c:v>
                </c:pt>
                <c:pt idx="4389">
                  <c:v>399.3999938964843</c:v>
                </c:pt>
                <c:pt idx="4390">
                  <c:v>399.5</c:v>
                </c:pt>
                <c:pt idx="4391">
                  <c:v>399.5999755859375</c:v>
                </c:pt>
                <c:pt idx="4392">
                  <c:v>399.6999816894534</c:v>
                </c:pt>
                <c:pt idx="4393">
                  <c:v>399.7999877929687</c:v>
                </c:pt>
                <c:pt idx="4394">
                  <c:v>399.8999938964843</c:v>
                </c:pt>
                <c:pt idx="4395">
                  <c:v>400.0</c:v>
                </c:pt>
                <c:pt idx="4396">
                  <c:v>400.0999755859375</c:v>
                </c:pt>
                <c:pt idx="4397">
                  <c:v>400.1999816894534</c:v>
                </c:pt>
                <c:pt idx="4398">
                  <c:v>400.2999877929687</c:v>
                </c:pt>
                <c:pt idx="4399">
                  <c:v>400.3999938964843</c:v>
                </c:pt>
                <c:pt idx="4400">
                  <c:v>400.5</c:v>
                </c:pt>
                <c:pt idx="4401">
                  <c:v>400.5999755859375</c:v>
                </c:pt>
                <c:pt idx="4402">
                  <c:v>400.6999816894534</c:v>
                </c:pt>
                <c:pt idx="4403">
                  <c:v>400.7999877929687</c:v>
                </c:pt>
                <c:pt idx="4404">
                  <c:v>400.8999938964843</c:v>
                </c:pt>
                <c:pt idx="4405">
                  <c:v>401.0</c:v>
                </c:pt>
                <c:pt idx="4406">
                  <c:v>401.0999755859375</c:v>
                </c:pt>
                <c:pt idx="4407">
                  <c:v>401.1999816894534</c:v>
                </c:pt>
                <c:pt idx="4408">
                  <c:v>401.2999877929687</c:v>
                </c:pt>
                <c:pt idx="4409">
                  <c:v>401.3999938964843</c:v>
                </c:pt>
                <c:pt idx="4410">
                  <c:v>401.5</c:v>
                </c:pt>
                <c:pt idx="4411">
                  <c:v>401.5999755859375</c:v>
                </c:pt>
                <c:pt idx="4412">
                  <c:v>401.6999816894534</c:v>
                </c:pt>
                <c:pt idx="4413">
                  <c:v>401.7999877929687</c:v>
                </c:pt>
                <c:pt idx="4414">
                  <c:v>401.8999938964843</c:v>
                </c:pt>
                <c:pt idx="4415">
                  <c:v>402.0</c:v>
                </c:pt>
                <c:pt idx="4416">
                  <c:v>402.0999755859375</c:v>
                </c:pt>
                <c:pt idx="4417">
                  <c:v>402.1999816894534</c:v>
                </c:pt>
                <c:pt idx="4418">
                  <c:v>402.2999877929687</c:v>
                </c:pt>
                <c:pt idx="4419">
                  <c:v>402.3999938964843</c:v>
                </c:pt>
                <c:pt idx="4420">
                  <c:v>402.5</c:v>
                </c:pt>
                <c:pt idx="4421">
                  <c:v>402.5999755859375</c:v>
                </c:pt>
                <c:pt idx="4422">
                  <c:v>402.6999816894534</c:v>
                </c:pt>
                <c:pt idx="4423">
                  <c:v>402.7999877929687</c:v>
                </c:pt>
                <c:pt idx="4424">
                  <c:v>402.8999938964843</c:v>
                </c:pt>
                <c:pt idx="4425">
                  <c:v>403.0</c:v>
                </c:pt>
                <c:pt idx="4426">
                  <c:v>403.0999755859375</c:v>
                </c:pt>
                <c:pt idx="4427">
                  <c:v>403.1999816894534</c:v>
                </c:pt>
                <c:pt idx="4428">
                  <c:v>403.2999877929687</c:v>
                </c:pt>
                <c:pt idx="4429">
                  <c:v>403.3999938964843</c:v>
                </c:pt>
                <c:pt idx="4430">
                  <c:v>403.5</c:v>
                </c:pt>
                <c:pt idx="4431">
                  <c:v>403.5999755859375</c:v>
                </c:pt>
                <c:pt idx="4432">
                  <c:v>403.6999816894534</c:v>
                </c:pt>
                <c:pt idx="4433">
                  <c:v>403.7999877929687</c:v>
                </c:pt>
                <c:pt idx="4434">
                  <c:v>403.8999938964843</c:v>
                </c:pt>
                <c:pt idx="4435">
                  <c:v>404.0</c:v>
                </c:pt>
                <c:pt idx="4436">
                  <c:v>404.0999755859375</c:v>
                </c:pt>
                <c:pt idx="4437">
                  <c:v>404.1999816894534</c:v>
                </c:pt>
                <c:pt idx="4438">
                  <c:v>404.2999877929687</c:v>
                </c:pt>
                <c:pt idx="4439">
                  <c:v>404.3999938964843</c:v>
                </c:pt>
                <c:pt idx="4440">
                  <c:v>404.5</c:v>
                </c:pt>
                <c:pt idx="4441">
                  <c:v>404.5999755859375</c:v>
                </c:pt>
                <c:pt idx="4442">
                  <c:v>404.6999816894534</c:v>
                </c:pt>
                <c:pt idx="4443">
                  <c:v>404.7999877929687</c:v>
                </c:pt>
                <c:pt idx="4444">
                  <c:v>404.8999938964843</c:v>
                </c:pt>
                <c:pt idx="4445">
                  <c:v>405.0</c:v>
                </c:pt>
                <c:pt idx="4446">
                  <c:v>405.0999755859375</c:v>
                </c:pt>
                <c:pt idx="4447">
                  <c:v>405.1999816894534</c:v>
                </c:pt>
                <c:pt idx="4448">
                  <c:v>405.2999877929687</c:v>
                </c:pt>
                <c:pt idx="4449">
                  <c:v>405.3999938964843</c:v>
                </c:pt>
                <c:pt idx="4450">
                  <c:v>405.5</c:v>
                </c:pt>
                <c:pt idx="4451">
                  <c:v>405.5999755859375</c:v>
                </c:pt>
                <c:pt idx="4452">
                  <c:v>405.6999816894534</c:v>
                </c:pt>
                <c:pt idx="4453">
                  <c:v>405.7999877929687</c:v>
                </c:pt>
                <c:pt idx="4454">
                  <c:v>405.8999938964843</c:v>
                </c:pt>
                <c:pt idx="4455">
                  <c:v>406.0</c:v>
                </c:pt>
                <c:pt idx="4456">
                  <c:v>406.0999755859375</c:v>
                </c:pt>
                <c:pt idx="4457">
                  <c:v>406.1999816894534</c:v>
                </c:pt>
                <c:pt idx="4458">
                  <c:v>406.2999877929687</c:v>
                </c:pt>
                <c:pt idx="4459">
                  <c:v>406.3999938964843</c:v>
                </c:pt>
                <c:pt idx="4460">
                  <c:v>406.5</c:v>
                </c:pt>
                <c:pt idx="4461">
                  <c:v>406.5999755859375</c:v>
                </c:pt>
                <c:pt idx="4462">
                  <c:v>406.6999816894534</c:v>
                </c:pt>
                <c:pt idx="4463">
                  <c:v>406.7999877929687</c:v>
                </c:pt>
                <c:pt idx="4464">
                  <c:v>406.8999938964843</c:v>
                </c:pt>
                <c:pt idx="4465">
                  <c:v>407.0</c:v>
                </c:pt>
                <c:pt idx="4466">
                  <c:v>407.0999755859375</c:v>
                </c:pt>
                <c:pt idx="4467">
                  <c:v>407.1999816894534</c:v>
                </c:pt>
                <c:pt idx="4468">
                  <c:v>407.2999877929687</c:v>
                </c:pt>
                <c:pt idx="4469">
                  <c:v>407.3999938964843</c:v>
                </c:pt>
                <c:pt idx="4470">
                  <c:v>407.5</c:v>
                </c:pt>
                <c:pt idx="4471">
                  <c:v>407.5999755859375</c:v>
                </c:pt>
                <c:pt idx="4472">
                  <c:v>407.6999816894534</c:v>
                </c:pt>
                <c:pt idx="4473">
                  <c:v>407.7999877929687</c:v>
                </c:pt>
                <c:pt idx="4474">
                  <c:v>407.8999938964843</c:v>
                </c:pt>
                <c:pt idx="4475">
                  <c:v>408.0</c:v>
                </c:pt>
                <c:pt idx="4476">
                  <c:v>408.0999755859375</c:v>
                </c:pt>
                <c:pt idx="4477">
                  <c:v>408.1999816894534</c:v>
                </c:pt>
                <c:pt idx="4478">
                  <c:v>408.2999877929687</c:v>
                </c:pt>
                <c:pt idx="4479">
                  <c:v>408.3999938964843</c:v>
                </c:pt>
                <c:pt idx="4480">
                  <c:v>408.5</c:v>
                </c:pt>
                <c:pt idx="4481">
                  <c:v>408.5999755859375</c:v>
                </c:pt>
                <c:pt idx="4482">
                  <c:v>408.6999816894534</c:v>
                </c:pt>
                <c:pt idx="4483">
                  <c:v>408.7999877929687</c:v>
                </c:pt>
                <c:pt idx="4484">
                  <c:v>408.8999938964843</c:v>
                </c:pt>
                <c:pt idx="4485">
                  <c:v>409.0</c:v>
                </c:pt>
                <c:pt idx="4486">
                  <c:v>409.0999755859375</c:v>
                </c:pt>
                <c:pt idx="4487">
                  <c:v>409.1999816894534</c:v>
                </c:pt>
                <c:pt idx="4488">
                  <c:v>409.2999877929687</c:v>
                </c:pt>
                <c:pt idx="4489">
                  <c:v>409.3999938964843</c:v>
                </c:pt>
                <c:pt idx="4490">
                  <c:v>409.5</c:v>
                </c:pt>
                <c:pt idx="4491">
                  <c:v>409.5999755859375</c:v>
                </c:pt>
                <c:pt idx="4492">
                  <c:v>409.6999816894534</c:v>
                </c:pt>
                <c:pt idx="4493">
                  <c:v>409.7999877929687</c:v>
                </c:pt>
                <c:pt idx="4494">
                  <c:v>409.8999938964843</c:v>
                </c:pt>
                <c:pt idx="4495">
                  <c:v>410.0</c:v>
                </c:pt>
                <c:pt idx="4496">
                  <c:v>410.0999755859375</c:v>
                </c:pt>
                <c:pt idx="4497">
                  <c:v>410.1999816894534</c:v>
                </c:pt>
                <c:pt idx="4498">
                  <c:v>410.2999877929687</c:v>
                </c:pt>
                <c:pt idx="4499">
                  <c:v>410.3999938964843</c:v>
                </c:pt>
                <c:pt idx="4500">
                  <c:v>410.5</c:v>
                </c:pt>
                <c:pt idx="4501">
                  <c:v>410.5999755859375</c:v>
                </c:pt>
                <c:pt idx="4502">
                  <c:v>410.6999816894534</c:v>
                </c:pt>
                <c:pt idx="4503">
                  <c:v>410.7999877929687</c:v>
                </c:pt>
                <c:pt idx="4504">
                  <c:v>410.8999938964843</c:v>
                </c:pt>
                <c:pt idx="4505">
                  <c:v>411.0</c:v>
                </c:pt>
                <c:pt idx="4506">
                  <c:v>411.0999755859375</c:v>
                </c:pt>
                <c:pt idx="4507">
                  <c:v>411.1999816894534</c:v>
                </c:pt>
                <c:pt idx="4508">
                  <c:v>411.2999877929687</c:v>
                </c:pt>
                <c:pt idx="4509">
                  <c:v>411.3999938964843</c:v>
                </c:pt>
                <c:pt idx="4510">
                  <c:v>411.5</c:v>
                </c:pt>
                <c:pt idx="4511">
                  <c:v>411.5999755859375</c:v>
                </c:pt>
                <c:pt idx="4512">
                  <c:v>411.6999816894534</c:v>
                </c:pt>
                <c:pt idx="4513">
                  <c:v>411.7999877929687</c:v>
                </c:pt>
                <c:pt idx="4514">
                  <c:v>411.8999938964843</c:v>
                </c:pt>
                <c:pt idx="4515">
                  <c:v>412.0</c:v>
                </c:pt>
                <c:pt idx="4516">
                  <c:v>412.0999755859375</c:v>
                </c:pt>
                <c:pt idx="4517">
                  <c:v>412.1999816894534</c:v>
                </c:pt>
                <c:pt idx="4518">
                  <c:v>412.2999877929687</c:v>
                </c:pt>
                <c:pt idx="4519">
                  <c:v>412.3999938964843</c:v>
                </c:pt>
                <c:pt idx="4520">
                  <c:v>412.5</c:v>
                </c:pt>
                <c:pt idx="4521">
                  <c:v>412.5999755859375</c:v>
                </c:pt>
                <c:pt idx="4522">
                  <c:v>412.6999816894534</c:v>
                </c:pt>
                <c:pt idx="4523">
                  <c:v>412.7999877929687</c:v>
                </c:pt>
                <c:pt idx="4524">
                  <c:v>412.8999938964843</c:v>
                </c:pt>
                <c:pt idx="4525">
                  <c:v>413.0</c:v>
                </c:pt>
                <c:pt idx="4526">
                  <c:v>413.0999755859375</c:v>
                </c:pt>
                <c:pt idx="4527">
                  <c:v>413.1999816894534</c:v>
                </c:pt>
                <c:pt idx="4528">
                  <c:v>413.2999877929687</c:v>
                </c:pt>
                <c:pt idx="4529">
                  <c:v>413.3999938964843</c:v>
                </c:pt>
                <c:pt idx="4530">
                  <c:v>413.5</c:v>
                </c:pt>
                <c:pt idx="4531">
                  <c:v>413.5999755859375</c:v>
                </c:pt>
                <c:pt idx="4532">
                  <c:v>413.6999816894534</c:v>
                </c:pt>
                <c:pt idx="4533">
                  <c:v>413.7999877929687</c:v>
                </c:pt>
                <c:pt idx="4534">
                  <c:v>413.8999938964843</c:v>
                </c:pt>
                <c:pt idx="4535">
                  <c:v>414.0</c:v>
                </c:pt>
                <c:pt idx="4536">
                  <c:v>414.0999755859375</c:v>
                </c:pt>
                <c:pt idx="4537">
                  <c:v>414.1999816894534</c:v>
                </c:pt>
                <c:pt idx="4538">
                  <c:v>414.2999877929687</c:v>
                </c:pt>
                <c:pt idx="4539">
                  <c:v>414.3999938964843</c:v>
                </c:pt>
                <c:pt idx="4540">
                  <c:v>414.5</c:v>
                </c:pt>
                <c:pt idx="4541">
                  <c:v>414.5999755859375</c:v>
                </c:pt>
                <c:pt idx="4542">
                  <c:v>414.6999816894534</c:v>
                </c:pt>
                <c:pt idx="4543">
                  <c:v>414.7999877929687</c:v>
                </c:pt>
                <c:pt idx="4544">
                  <c:v>414.8999938964843</c:v>
                </c:pt>
                <c:pt idx="4545">
                  <c:v>415.0</c:v>
                </c:pt>
                <c:pt idx="4546">
                  <c:v>415.0999755859375</c:v>
                </c:pt>
                <c:pt idx="4547">
                  <c:v>415.1999816894534</c:v>
                </c:pt>
                <c:pt idx="4548">
                  <c:v>415.2999877929687</c:v>
                </c:pt>
                <c:pt idx="4549">
                  <c:v>415.3999938964843</c:v>
                </c:pt>
                <c:pt idx="4550">
                  <c:v>415.5</c:v>
                </c:pt>
                <c:pt idx="4551">
                  <c:v>415.5999755859375</c:v>
                </c:pt>
                <c:pt idx="4552">
                  <c:v>415.6999816894534</c:v>
                </c:pt>
                <c:pt idx="4553">
                  <c:v>415.7999877929687</c:v>
                </c:pt>
                <c:pt idx="4554">
                  <c:v>415.8999938964843</c:v>
                </c:pt>
                <c:pt idx="4555">
                  <c:v>416.0</c:v>
                </c:pt>
                <c:pt idx="4556">
                  <c:v>416.0999755859375</c:v>
                </c:pt>
                <c:pt idx="4557">
                  <c:v>416.1999816894534</c:v>
                </c:pt>
                <c:pt idx="4558">
                  <c:v>416.2999877929687</c:v>
                </c:pt>
                <c:pt idx="4559">
                  <c:v>416.3999938964843</c:v>
                </c:pt>
                <c:pt idx="4560">
                  <c:v>416.5</c:v>
                </c:pt>
                <c:pt idx="4561">
                  <c:v>416.5999755859375</c:v>
                </c:pt>
                <c:pt idx="4562">
                  <c:v>416.6999816894534</c:v>
                </c:pt>
                <c:pt idx="4563">
                  <c:v>416.7999877929687</c:v>
                </c:pt>
                <c:pt idx="4564">
                  <c:v>416.8999938964843</c:v>
                </c:pt>
                <c:pt idx="4565">
                  <c:v>417.0</c:v>
                </c:pt>
                <c:pt idx="4566">
                  <c:v>417.0999755859375</c:v>
                </c:pt>
                <c:pt idx="4567">
                  <c:v>417.1999816894534</c:v>
                </c:pt>
                <c:pt idx="4568">
                  <c:v>417.2999877929687</c:v>
                </c:pt>
                <c:pt idx="4569">
                  <c:v>417.3999938964843</c:v>
                </c:pt>
                <c:pt idx="4570">
                  <c:v>417.5</c:v>
                </c:pt>
                <c:pt idx="4571">
                  <c:v>417.5999755859375</c:v>
                </c:pt>
                <c:pt idx="4572">
                  <c:v>417.6999816894534</c:v>
                </c:pt>
                <c:pt idx="4573">
                  <c:v>417.7999877929687</c:v>
                </c:pt>
                <c:pt idx="4574">
                  <c:v>417.8999938964843</c:v>
                </c:pt>
                <c:pt idx="4575">
                  <c:v>418.0</c:v>
                </c:pt>
                <c:pt idx="4576">
                  <c:v>418.0999755859375</c:v>
                </c:pt>
                <c:pt idx="4577">
                  <c:v>418.1999816894534</c:v>
                </c:pt>
                <c:pt idx="4578">
                  <c:v>418.2999877929687</c:v>
                </c:pt>
                <c:pt idx="4579">
                  <c:v>418.3999938964843</c:v>
                </c:pt>
                <c:pt idx="4580">
                  <c:v>418.5</c:v>
                </c:pt>
                <c:pt idx="4581">
                  <c:v>418.5999755859375</c:v>
                </c:pt>
                <c:pt idx="4582">
                  <c:v>418.6999816894534</c:v>
                </c:pt>
                <c:pt idx="4583">
                  <c:v>418.7999877929687</c:v>
                </c:pt>
                <c:pt idx="4584">
                  <c:v>418.8999938964843</c:v>
                </c:pt>
                <c:pt idx="4585">
                  <c:v>419.0</c:v>
                </c:pt>
                <c:pt idx="4586">
                  <c:v>419.0999755859375</c:v>
                </c:pt>
                <c:pt idx="4587">
                  <c:v>419.1999816894534</c:v>
                </c:pt>
                <c:pt idx="4588">
                  <c:v>419.2999877929687</c:v>
                </c:pt>
                <c:pt idx="4589">
                  <c:v>419.3999938964843</c:v>
                </c:pt>
                <c:pt idx="4590">
                  <c:v>419.5</c:v>
                </c:pt>
                <c:pt idx="4591">
                  <c:v>419.5999755859375</c:v>
                </c:pt>
                <c:pt idx="4592">
                  <c:v>419.6999816894534</c:v>
                </c:pt>
                <c:pt idx="4593">
                  <c:v>419.7999877929687</c:v>
                </c:pt>
                <c:pt idx="4594">
                  <c:v>419.8999938964843</c:v>
                </c:pt>
                <c:pt idx="4595">
                  <c:v>420.0</c:v>
                </c:pt>
                <c:pt idx="4596">
                  <c:v>420.0999755859375</c:v>
                </c:pt>
                <c:pt idx="4597">
                  <c:v>420.1999816894534</c:v>
                </c:pt>
                <c:pt idx="4598">
                  <c:v>420.2999877929687</c:v>
                </c:pt>
                <c:pt idx="4599">
                  <c:v>420.3999938964843</c:v>
                </c:pt>
                <c:pt idx="4600">
                  <c:v>420.5</c:v>
                </c:pt>
                <c:pt idx="4601">
                  <c:v>420.5999755859375</c:v>
                </c:pt>
                <c:pt idx="4602">
                  <c:v>420.6999816894534</c:v>
                </c:pt>
                <c:pt idx="4603">
                  <c:v>420.7999877929687</c:v>
                </c:pt>
                <c:pt idx="4604">
                  <c:v>420.8999938964843</c:v>
                </c:pt>
                <c:pt idx="4605">
                  <c:v>421.0</c:v>
                </c:pt>
                <c:pt idx="4606">
                  <c:v>421.0999755859375</c:v>
                </c:pt>
                <c:pt idx="4607">
                  <c:v>421.1999816894534</c:v>
                </c:pt>
                <c:pt idx="4608">
                  <c:v>421.2999877929687</c:v>
                </c:pt>
                <c:pt idx="4609">
                  <c:v>421.3999938964843</c:v>
                </c:pt>
                <c:pt idx="4610">
                  <c:v>421.5</c:v>
                </c:pt>
                <c:pt idx="4611">
                  <c:v>421.5999755859375</c:v>
                </c:pt>
                <c:pt idx="4612">
                  <c:v>421.6999816894534</c:v>
                </c:pt>
                <c:pt idx="4613">
                  <c:v>421.7999877929687</c:v>
                </c:pt>
                <c:pt idx="4614">
                  <c:v>421.8999938964843</c:v>
                </c:pt>
                <c:pt idx="4615">
                  <c:v>422.0</c:v>
                </c:pt>
                <c:pt idx="4616">
                  <c:v>422.0999755859375</c:v>
                </c:pt>
                <c:pt idx="4617">
                  <c:v>422.1999816894534</c:v>
                </c:pt>
                <c:pt idx="4618">
                  <c:v>422.2999877929687</c:v>
                </c:pt>
                <c:pt idx="4619">
                  <c:v>422.3999938964843</c:v>
                </c:pt>
                <c:pt idx="4620">
                  <c:v>422.5</c:v>
                </c:pt>
                <c:pt idx="4621">
                  <c:v>422.5999755859375</c:v>
                </c:pt>
                <c:pt idx="4622">
                  <c:v>422.6999816894534</c:v>
                </c:pt>
                <c:pt idx="4623">
                  <c:v>422.7999877929687</c:v>
                </c:pt>
                <c:pt idx="4624">
                  <c:v>422.8999938964843</c:v>
                </c:pt>
                <c:pt idx="4625">
                  <c:v>423.0</c:v>
                </c:pt>
                <c:pt idx="4626">
                  <c:v>423.0999755859375</c:v>
                </c:pt>
                <c:pt idx="4627">
                  <c:v>423.1999816894534</c:v>
                </c:pt>
                <c:pt idx="4628">
                  <c:v>423.2999877929687</c:v>
                </c:pt>
                <c:pt idx="4629">
                  <c:v>423.3999938964843</c:v>
                </c:pt>
                <c:pt idx="4630">
                  <c:v>423.5</c:v>
                </c:pt>
                <c:pt idx="4631">
                  <c:v>423.5999755859375</c:v>
                </c:pt>
                <c:pt idx="4632">
                  <c:v>423.6999816894534</c:v>
                </c:pt>
                <c:pt idx="4633">
                  <c:v>423.7999877929687</c:v>
                </c:pt>
                <c:pt idx="4634">
                  <c:v>423.8999938964843</c:v>
                </c:pt>
                <c:pt idx="4635">
                  <c:v>424.0</c:v>
                </c:pt>
                <c:pt idx="4636">
                  <c:v>424.0999755859375</c:v>
                </c:pt>
                <c:pt idx="4637">
                  <c:v>424.1999816894534</c:v>
                </c:pt>
                <c:pt idx="4638">
                  <c:v>424.2999877929687</c:v>
                </c:pt>
                <c:pt idx="4639">
                  <c:v>424.3999938964843</c:v>
                </c:pt>
                <c:pt idx="4640">
                  <c:v>424.5</c:v>
                </c:pt>
                <c:pt idx="4641">
                  <c:v>424.5999755859375</c:v>
                </c:pt>
                <c:pt idx="4642">
                  <c:v>424.6999816894534</c:v>
                </c:pt>
                <c:pt idx="4643">
                  <c:v>424.7999877929687</c:v>
                </c:pt>
                <c:pt idx="4644">
                  <c:v>424.8999938964843</c:v>
                </c:pt>
                <c:pt idx="4645">
                  <c:v>425.0</c:v>
                </c:pt>
                <c:pt idx="4646">
                  <c:v>425.0999755859375</c:v>
                </c:pt>
                <c:pt idx="4647">
                  <c:v>425.1999816894534</c:v>
                </c:pt>
                <c:pt idx="4648">
                  <c:v>425.2999877929687</c:v>
                </c:pt>
                <c:pt idx="4649">
                  <c:v>425.3999938964843</c:v>
                </c:pt>
                <c:pt idx="4650">
                  <c:v>425.5</c:v>
                </c:pt>
                <c:pt idx="4651">
                  <c:v>425.5999755859375</c:v>
                </c:pt>
                <c:pt idx="4652">
                  <c:v>425.6999816894534</c:v>
                </c:pt>
                <c:pt idx="4653">
                  <c:v>425.7999877929687</c:v>
                </c:pt>
                <c:pt idx="4654">
                  <c:v>425.8999938964843</c:v>
                </c:pt>
                <c:pt idx="4655">
                  <c:v>426.0</c:v>
                </c:pt>
                <c:pt idx="4656">
                  <c:v>426.0999755859375</c:v>
                </c:pt>
                <c:pt idx="4657">
                  <c:v>426.1999816894534</c:v>
                </c:pt>
                <c:pt idx="4658">
                  <c:v>426.2999877929687</c:v>
                </c:pt>
                <c:pt idx="4659">
                  <c:v>426.3999938964843</c:v>
                </c:pt>
                <c:pt idx="4660">
                  <c:v>426.5</c:v>
                </c:pt>
                <c:pt idx="4661">
                  <c:v>426.5999755859375</c:v>
                </c:pt>
                <c:pt idx="4662">
                  <c:v>426.6999816894534</c:v>
                </c:pt>
                <c:pt idx="4663">
                  <c:v>426.7999877929687</c:v>
                </c:pt>
                <c:pt idx="4664">
                  <c:v>426.8999938964843</c:v>
                </c:pt>
                <c:pt idx="4665">
                  <c:v>427.0</c:v>
                </c:pt>
                <c:pt idx="4666">
                  <c:v>427.0999755859375</c:v>
                </c:pt>
                <c:pt idx="4667">
                  <c:v>427.1999816894534</c:v>
                </c:pt>
                <c:pt idx="4668">
                  <c:v>427.2999877929687</c:v>
                </c:pt>
                <c:pt idx="4669">
                  <c:v>427.3999938964843</c:v>
                </c:pt>
                <c:pt idx="4670">
                  <c:v>427.5</c:v>
                </c:pt>
                <c:pt idx="4671">
                  <c:v>427.5999755859375</c:v>
                </c:pt>
                <c:pt idx="4672">
                  <c:v>427.6999816894534</c:v>
                </c:pt>
                <c:pt idx="4673">
                  <c:v>427.7999877929687</c:v>
                </c:pt>
                <c:pt idx="4674">
                  <c:v>427.8999938964843</c:v>
                </c:pt>
                <c:pt idx="4675">
                  <c:v>428.0</c:v>
                </c:pt>
                <c:pt idx="4676">
                  <c:v>428.0999755859375</c:v>
                </c:pt>
                <c:pt idx="4677">
                  <c:v>428.1999816894534</c:v>
                </c:pt>
                <c:pt idx="4678">
                  <c:v>428.2999877929687</c:v>
                </c:pt>
                <c:pt idx="4679">
                  <c:v>428.3999938964843</c:v>
                </c:pt>
                <c:pt idx="4680">
                  <c:v>428.5</c:v>
                </c:pt>
                <c:pt idx="4681">
                  <c:v>428.5999755859375</c:v>
                </c:pt>
                <c:pt idx="4682">
                  <c:v>428.6999816894534</c:v>
                </c:pt>
                <c:pt idx="4683">
                  <c:v>428.7999877929687</c:v>
                </c:pt>
                <c:pt idx="4684">
                  <c:v>428.8999938964843</c:v>
                </c:pt>
                <c:pt idx="4685">
                  <c:v>429.0</c:v>
                </c:pt>
                <c:pt idx="4686">
                  <c:v>429.0999755859375</c:v>
                </c:pt>
                <c:pt idx="4687">
                  <c:v>429.1999816894534</c:v>
                </c:pt>
                <c:pt idx="4688">
                  <c:v>429.2999877929687</c:v>
                </c:pt>
                <c:pt idx="4689">
                  <c:v>429.3999938964843</c:v>
                </c:pt>
                <c:pt idx="4690">
                  <c:v>429.5</c:v>
                </c:pt>
                <c:pt idx="4691">
                  <c:v>429.5999755859375</c:v>
                </c:pt>
                <c:pt idx="4692">
                  <c:v>429.6999816894534</c:v>
                </c:pt>
                <c:pt idx="4693">
                  <c:v>429.7999877929687</c:v>
                </c:pt>
                <c:pt idx="4694">
                  <c:v>429.8999938964843</c:v>
                </c:pt>
                <c:pt idx="4695">
                  <c:v>430.0</c:v>
                </c:pt>
                <c:pt idx="4696">
                  <c:v>430.0999755859375</c:v>
                </c:pt>
                <c:pt idx="4697">
                  <c:v>430.1999816894534</c:v>
                </c:pt>
                <c:pt idx="4698">
                  <c:v>430.2999877929687</c:v>
                </c:pt>
                <c:pt idx="4699">
                  <c:v>430.3999938964843</c:v>
                </c:pt>
                <c:pt idx="4700">
                  <c:v>430.5</c:v>
                </c:pt>
                <c:pt idx="4701">
                  <c:v>430.5999755859375</c:v>
                </c:pt>
                <c:pt idx="4702">
                  <c:v>430.6999816894534</c:v>
                </c:pt>
                <c:pt idx="4703">
                  <c:v>430.7999877929687</c:v>
                </c:pt>
                <c:pt idx="4704">
                  <c:v>430.8999938964843</c:v>
                </c:pt>
                <c:pt idx="4705">
                  <c:v>431.0</c:v>
                </c:pt>
                <c:pt idx="4706">
                  <c:v>431.0999755859375</c:v>
                </c:pt>
                <c:pt idx="4707">
                  <c:v>431.1999816894534</c:v>
                </c:pt>
                <c:pt idx="4708">
                  <c:v>431.2999877929687</c:v>
                </c:pt>
                <c:pt idx="4709">
                  <c:v>431.3999938964843</c:v>
                </c:pt>
                <c:pt idx="4710">
                  <c:v>431.5</c:v>
                </c:pt>
                <c:pt idx="4711">
                  <c:v>431.5999755859375</c:v>
                </c:pt>
                <c:pt idx="4712">
                  <c:v>431.6999816894534</c:v>
                </c:pt>
                <c:pt idx="4713">
                  <c:v>431.7999877929687</c:v>
                </c:pt>
                <c:pt idx="4714">
                  <c:v>431.8999938964843</c:v>
                </c:pt>
                <c:pt idx="4715">
                  <c:v>432.0</c:v>
                </c:pt>
                <c:pt idx="4716">
                  <c:v>432.0999755859375</c:v>
                </c:pt>
                <c:pt idx="4717">
                  <c:v>432.1999816894534</c:v>
                </c:pt>
                <c:pt idx="4718">
                  <c:v>432.2999877929687</c:v>
                </c:pt>
                <c:pt idx="4719">
                  <c:v>432.3999938964843</c:v>
                </c:pt>
                <c:pt idx="4720">
                  <c:v>432.5</c:v>
                </c:pt>
                <c:pt idx="4721">
                  <c:v>432.5999755859375</c:v>
                </c:pt>
                <c:pt idx="4722">
                  <c:v>432.6999816894534</c:v>
                </c:pt>
                <c:pt idx="4723">
                  <c:v>432.7999877929687</c:v>
                </c:pt>
                <c:pt idx="4724">
                  <c:v>432.8999938964843</c:v>
                </c:pt>
                <c:pt idx="4725">
                  <c:v>433.0</c:v>
                </c:pt>
                <c:pt idx="4726">
                  <c:v>433.0999755859375</c:v>
                </c:pt>
                <c:pt idx="4727">
                  <c:v>433.1999816894534</c:v>
                </c:pt>
                <c:pt idx="4728">
                  <c:v>433.2999877929687</c:v>
                </c:pt>
                <c:pt idx="4729">
                  <c:v>433.3999938964843</c:v>
                </c:pt>
                <c:pt idx="4730">
                  <c:v>433.5</c:v>
                </c:pt>
                <c:pt idx="4731">
                  <c:v>433.5999755859375</c:v>
                </c:pt>
                <c:pt idx="4732">
                  <c:v>433.6999816894534</c:v>
                </c:pt>
                <c:pt idx="4733">
                  <c:v>433.7999877929687</c:v>
                </c:pt>
                <c:pt idx="4734">
                  <c:v>433.8999938964843</c:v>
                </c:pt>
                <c:pt idx="4735">
                  <c:v>434.0</c:v>
                </c:pt>
                <c:pt idx="4736">
                  <c:v>434.0999755859375</c:v>
                </c:pt>
                <c:pt idx="4737">
                  <c:v>434.1999816894534</c:v>
                </c:pt>
                <c:pt idx="4738">
                  <c:v>434.2999877929687</c:v>
                </c:pt>
                <c:pt idx="4739">
                  <c:v>434.3999938964843</c:v>
                </c:pt>
                <c:pt idx="4740">
                  <c:v>434.5</c:v>
                </c:pt>
                <c:pt idx="4741">
                  <c:v>434.5999755859375</c:v>
                </c:pt>
                <c:pt idx="4742">
                  <c:v>434.6999816894534</c:v>
                </c:pt>
                <c:pt idx="4743">
                  <c:v>434.7999877929687</c:v>
                </c:pt>
                <c:pt idx="4744">
                  <c:v>434.8999938964843</c:v>
                </c:pt>
                <c:pt idx="4745">
                  <c:v>435.0</c:v>
                </c:pt>
                <c:pt idx="4746">
                  <c:v>435.0999755859375</c:v>
                </c:pt>
                <c:pt idx="4747">
                  <c:v>435.1999816894534</c:v>
                </c:pt>
                <c:pt idx="4748">
                  <c:v>435.2999877929687</c:v>
                </c:pt>
                <c:pt idx="4749">
                  <c:v>435.3999938964843</c:v>
                </c:pt>
                <c:pt idx="4750">
                  <c:v>435.5</c:v>
                </c:pt>
                <c:pt idx="4751">
                  <c:v>435.5999755859375</c:v>
                </c:pt>
                <c:pt idx="4752">
                  <c:v>435.6999816894534</c:v>
                </c:pt>
                <c:pt idx="4753">
                  <c:v>435.7999877929687</c:v>
                </c:pt>
                <c:pt idx="4754">
                  <c:v>435.8999938964843</c:v>
                </c:pt>
                <c:pt idx="4755">
                  <c:v>436.0</c:v>
                </c:pt>
                <c:pt idx="4756">
                  <c:v>436.0999755859375</c:v>
                </c:pt>
                <c:pt idx="4757">
                  <c:v>436.1999816894534</c:v>
                </c:pt>
                <c:pt idx="4758">
                  <c:v>436.2999877929687</c:v>
                </c:pt>
                <c:pt idx="4759">
                  <c:v>436.3999938964843</c:v>
                </c:pt>
                <c:pt idx="4760">
                  <c:v>436.5</c:v>
                </c:pt>
                <c:pt idx="4761">
                  <c:v>436.5999755859375</c:v>
                </c:pt>
                <c:pt idx="4762">
                  <c:v>436.6999816894534</c:v>
                </c:pt>
                <c:pt idx="4763">
                  <c:v>436.7999877929687</c:v>
                </c:pt>
                <c:pt idx="4764">
                  <c:v>436.8999938964843</c:v>
                </c:pt>
                <c:pt idx="4765">
                  <c:v>437.0</c:v>
                </c:pt>
                <c:pt idx="4766">
                  <c:v>437.0999755859375</c:v>
                </c:pt>
                <c:pt idx="4767">
                  <c:v>437.1999816894534</c:v>
                </c:pt>
                <c:pt idx="4768">
                  <c:v>437.2999877929687</c:v>
                </c:pt>
                <c:pt idx="4769">
                  <c:v>437.3999938964843</c:v>
                </c:pt>
                <c:pt idx="4770">
                  <c:v>437.5</c:v>
                </c:pt>
                <c:pt idx="4771">
                  <c:v>437.5999755859375</c:v>
                </c:pt>
                <c:pt idx="4772">
                  <c:v>437.6999816894534</c:v>
                </c:pt>
                <c:pt idx="4773">
                  <c:v>437.7999877929687</c:v>
                </c:pt>
                <c:pt idx="4774">
                  <c:v>437.8999938964843</c:v>
                </c:pt>
                <c:pt idx="4775">
                  <c:v>438.0</c:v>
                </c:pt>
                <c:pt idx="4776">
                  <c:v>438.0999755859375</c:v>
                </c:pt>
                <c:pt idx="4777">
                  <c:v>438.1999816894534</c:v>
                </c:pt>
                <c:pt idx="4778">
                  <c:v>438.2999877929687</c:v>
                </c:pt>
                <c:pt idx="4779">
                  <c:v>438.3999938964843</c:v>
                </c:pt>
                <c:pt idx="4780">
                  <c:v>438.5</c:v>
                </c:pt>
                <c:pt idx="4781">
                  <c:v>438.5999755859375</c:v>
                </c:pt>
                <c:pt idx="4782">
                  <c:v>438.6999816894534</c:v>
                </c:pt>
                <c:pt idx="4783">
                  <c:v>438.7999877929687</c:v>
                </c:pt>
                <c:pt idx="4784">
                  <c:v>438.8999938964843</c:v>
                </c:pt>
                <c:pt idx="4785">
                  <c:v>439.0</c:v>
                </c:pt>
                <c:pt idx="4786">
                  <c:v>439.0999755859375</c:v>
                </c:pt>
                <c:pt idx="4787">
                  <c:v>439.1999816894534</c:v>
                </c:pt>
                <c:pt idx="4788">
                  <c:v>439.2999877929687</c:v>
                </c:pt>
                <c:pt idx="4789">
                  <c:v>439.3999938964843</c:v>
                </c:pt>
                <c:pt idx="4790">
                  <c:v>439.5</c:v>
                </c:pt>
                <c:pt idx="4791">
                  <c:v>439.5999755859375</c:v>
                </c:pt>
                <c:pt idx="4792">
                  <c:v>439.6999816894534</c:v>
                </c:pt>
                <c:pt idx="4793">
                  <c:v>439.7999877929687</c:v>
                </c:pt>
                <c:pt idx="4794">
                  <c:v>439.8999938964843</c:v>
                </c:pt>
                <c:pt idx="4795">
                  <c:v>440.0</c:v>
                </c:pt>
                <c:pt idx="4796">
                  <c:v>440.0999755859375</c:v>
                </c:pt>
                <c:pt idx="4797">
                  <c:v>440.1999816894534</c:v>
                </c:pt>
                <c:pt idx="4798">
                  <c:v>440.2999877929687</c:v>
                </c:pt>
                <c:pt idx="4799">
                  <c:v>440.3999938964843</c:v>
                </c:pt>
                <c:pt idx="4800">
                  <c:v>440.5</c:v>
                </c:pt>
                <c:pt idx="4801">
                  <c:v>440.5999755859375</c:v>
                </c:pt>
                <c:pt idx="4802">
                  <c:v>440.6999816894534</c:v>
                </c:pt>
                <c:pt idx="4803">
                  <c:v>440.7999877929687</c:v>
                </c:pt>
                <c:pt idx="4804">
                  <c:v>440.8999938964843</c:v>
                </c:pt>
                <c:pt idx="4805">
                  <c:v>441.0</c:v>
                </c:pt>
                <c:pt idx="4806">
                  <c:v>441.0999755859375</c:v>
                </c:pt>
                <c:pt idx="4807">
                  <c:v>441.1999816894534</c:v>
                </c:pt>
                <c:pt idx="4808">
                  <c:v>441.2999877929687</c:v>
                </c:pt>
                <c:pt idx="4809">
                  <c:v>441.3999938964843</c:v>
                </c:pt>
                <c:pt idx="4810">
                  <c:v>441.5</c:v>
                </c:pt>
                <c:pt idx="4811">
                  <c:v>441.5999755859375</c:v>
                </c:pt>
                <c:pt idx="4812">
                  <c:v>441.6999816894534</c:v>
                </c:pt>
                <c:pt idx="4813">
                  <c:v>441.7999877929687</c:v>
                </c:pt>
                <c:pt idx="4814">
                  <c:v>441.8999938964843</c:v>
                </c:pt>
                <c:pt idx="4815">
                  <c:v>442.0</c:v>
                </c:pt>
                <c:pt idx="4816">
                  <c:v>442.0999755859375</c:v>
                </c:pt>
                <c:pt idx="4817">
                  <c:v>442.1999816894534</c:v>
                </c:pt>
                <c:pt idx="4818">
                  <c:v>442.2999877929687</c:v>
                </c:pt>
                <c:pt idx="4819">
                  <c:v>442.3999938964843</c:v>
                </c:pt>
                <c:pt idx="4820">
                  <c:v>442.5</c:v>
                </c:pt>
                <c:pt idx="4821">
                  <c:v>442.5999755859375</c:v>
                </c:pt>
                <c:pt idx="4822">
                  <c:v>442.6999816894534</c:v>
                </c:pt>
                <c:pt idx="4823">
                  <c:v>442.7999877929687</c:v>
                </c:pt>
                <c:pt idx="4824">
                  <c:v>442.8999938964843</c:v>
                </c:pt>
                <c:pt idx="4825">
                  <c:v>443.0</c:v>
                </c:pt>
                <c:pt idx="4826">
                  <c:v>443.0999755859375</c:v>
                </c:pt>
                <c:pt idx="4827">
                  <c:v>443.1999816894534</c:v>
                </c:pt>
                <c:pt idx="4828">
                  <c:v>443.2999877929687</c:v>
                </c:pt>
                <c:pt idx="4829">
                  <c:v>443.3999938964843</c:v>
                </c:pt>
                <c:pt idx="4830">
                  <c:v>443.5</c:v>
                </c:pt>
                <c:pt idx="4831">
                  <c:v>443.5999755859375</c:v>
                </c:pt>
                <c:pt idx="4832">
                  <c:v>443.6999816894534</c:v>
                </c:pt>
                <c:pt idx="4833">
                  <c:v>443.7999877929687</c:v>
                </c:pt>
                <c:pt idx="4834">
                  <c:v>443.8999938964843</c:v>
                </c:pt>
                <c:pt idx="4835">
                  <c:v>444.0</c:v>
                </c:pt>
                <c:pt idx="4836">
                  <c:v>444.0999755859375</c:v>
                </c:pt>
                <c:pt idx="4837">
                  <c:v>444.1999816894534</c:v>
                </c:pt>
                <c:pt idx="4838">
                  <c:v>444.2999877929687</c:v>
                </c:pt>
                <c:pt idx="4839">
                  <c:v>444.3999938964843</c:v>
                </c:pt>
                <c:pt idx="4840">
                  <c:v>444.5</c:v>
                </c:pt>
                <c:pt idx="4841">
                  <c:v>444.5999755859375</c:v>
                </c:pt>
                <c:pt idx="4842">
                  <c:v>444.6999816894534</c:v>
                </c:pt>
                <c:pt idx="4843">
                  <c:v>444.7999877929687</c:v>
                </c:pt>
                <c:pt idx="4844">
                  <c:v>444.8999938964843</c:v>
                </c:pt>
                <c:pt idx="4845">
                  <c:v>445.0</c:v>
                </c:pt>
                <c:pt idx="4846">
                  <c:v>445.0999755859375</c:v>
                </c:pt>
                <c:pt idx="4847">
                  <c:v>445.1999816894534</c:v>
                </c:pt>
                <c:pt idx="4848">
                  <c:v>445.2999877929687</c:v>
                </c:pt>
                <c:pt idx="4849">
                  <c:v>445.3999938964843</c:v>
                </c:pt>
                <c:pt idx="4850">
                  <c:v>445.5</c:v>
                </c:pt>
                <c:pt idx="4851">
                  <c:v>445.5999755859375</c:v>
                </c:pt>
                <c:pt idx="4852">
                  <c:v>445.6999816894534</c:v>
                </c:pt>
                <c:pt idx="4853">
                  <c:v>445.7999877929687</c:v>
                </c:pt>
                <c:pt idx="4854">
                  <c:v>445.8999938964843</c:v>
                </c:pt>
                <c:pt idx="4855">
                  <c:v>446.0</c:v>
                </c:pt>
                <c:pt idx="4856">
                  <c:v>446.0999755859375</c:v>
                </c:pt>
                <c:pt idx="4857">
                  <c:v>446.1999816894534</c:v>
                </c:pt>
                <c:pt idx="4858">
                  <c:v>446.2999877929687</c:v>
                </c:pt>
                <c:pt idx="4859">
                  <c:v>446.3999938964843</c:v>
                </c:pt>
                <c:pt idx="4860">
                  <c:v>446.5</c:v>
                </c:pt>
                <c:pt idx="4861">
                  <c:v>446.5999755859375</c:v>
                </c:pt>
                <c:pt idx="4862">
                  <c:v>446.6999816894534</c:v>
                </c:pt>
                <c:pt idx="4863">
                  <c:v>446.7999877929687</c:v>
                </c:pt>
                <c:pt idx="4864">
                  <c:v>446.8999938964843</c:v>
                </c:pt>
                <c:pt idx="4865">
                  <c:v>447.0</c:v>
                </c:pt>
                <c:pt idx="4866">
                  <c:v>447.0999755859375</c:v>
                </c:pt>
                <c:pt idx="4867">
                  <c:v>447.1999816894534</c:v>
                </c:pt>
                <c:pt idx="4868">
                  <c:v>447.2999877929687</c:v>
                </c:pt>
                <c:pt idx="4869">
                  <c:v>447.3999938964843</c:v>
                </c:pt>
                <c:pt idx="4870">
                  <c:v>447.5</c:v>
                </c:pt>
                <c:pt idx="4871">
                  <c:v>447.5999755859375</c:v>
                </c:pt>
                <c:pt idx="4872">
                  <c:v>447.6999816894534</c:v>
                </c:pt>
                <c:pt idx="4873">
                  <c:v>447.7999877929687</c:v>
                </c:pt>
                <c:pt idx="4874">
                  <c:v>447.8999938964843</c:v>
                </c:pt>
                <c:pt idx="4875">
                  <c:v>448.0</c:v>
                </c:pt>
                <c:pt idx="4876">
                  <c:v>448.0999755859375</c:v>
                </c:pt>
                <c:pt idx="4877">
                  <c:v>448.1999816894534</c:v>
                </c:pt>
                <c:pt idx="4878">
                  <c:v>448.2999877929687</c:v>
                </c:pt>
                <c:pt idx="4879">
                  <c:v>448.3999938964843</c:v>
                </c:pt>
                <c:pt idx="4880">
                  <c:v>448.5</c:v>
                </c:pt>
                <c:pt idx="4881">
                  <c:v>448.5999755859375</c:v>
                </c:pt>
                <c:pt idx="4882">
                  <c:v>448.6999816894534</c:v>
                </c:pt>
                <c:pt idx="4883">
                  <c:v>448.7999877929687</c:v>
                </c:pt>
                <c:pt idx="4884">
                  <c:v>448.8999938964843</c:v>
                </c:pt>
                <c:pt idx="4885">
                  <c:v>449.0</c:v>
                </c:pt>
                <c:pt idx="4886">
                  <c:v>449.0999755859375</c:v>
                </c:pt>
                <c:pt idx="4887">
                  <c:v>449.1999816894534</c:v>
                </c:pt>
                <c:pt idx="4888">
                  <c:v>449.2999877929687</c:v>
                </c:pt>
                <c:pt idx="4889">
                  <c:v>449.3999938964843</c:v>
                </c:pt>
                <c:pt idx="4890">
                  <c:v>449.5</c:v>
                </c:pt>
                <c:pt idx="4891">
                  <c:v>449.5999755859375</c:v>
                </c:pt>
                <c:pt idx="4892">
                  <c:v>449.6999816894534</c:v>
                </c:pt>
                <c:pt idx="4893">
                  <c:v>449.7999877929687</c:v>
                </c:pt>
                <c:pt idx="4894">
                  <c:v>449.8999938964843</c:v>
                </c:pt>
                <c:pt idx="4895">
                  <c:v>450.0</c:v>
                </c:pt>
                <c:pt idx="4896">
                  <c:v>450.0999755859375</c:v>
                </c:pt>
                <c:pt idx="4897">
                  <c:v>450.1999816894534</c:v>
                </c:pt>
                <c:pt idx="4898">
                  <c:v>450.2999877929687</c:v>
                </c:pt>
                <c:pt idx="4899">
                  <c:v>450.3999938964843</c:v>
                </c:pt>
                <c:pt idx="4900">
                  <c:v>450.5</c:v>
                </c:pt>
                <c:pt idx="4901">
                  <c:v>450.5999755859375</c:v>
                </c:pt>
                <c:pt idx="4902">
                  <c:v>450.6999816894534</c:v>
                </c:pt>
                <c:pt idx="4903">
                  <c:v>450.7999877929687</c:v>
                </c:pt>
                <c:pt idx="4904">
                  <c:v>450.8999938964843</c:v>
                </c:pt>
                <c:pt idx="4905">
                  <c:v>451.0</c:v>
                </c:pt>
                <c:pt idx="4906">
                  <c:v>451.0999755859375</c:v>
                </c:pt>
                <c:pt idx="4907">
                  <c:v>451.1999816894534</c:v>
                </c:pt>
                <c:pt idx="4908">
                  <c:v>451.2999877929687</c:v>
                </c:pt>
                <c:pt idx="4909">
                  <c:v>451.3999938964843</c:v>
                </c:pt>
                <c:pt idx="4910">
                  <c:v>451.5</c:v>
                </c:pt>
                <c:pt idx="4911">
                  <c:v>451.5999755859375</c:v>
                </c:pt>
                <c:pt idx="4912">
                  <c:v>451.6999816894534</c:v>
                </c:pt>
                <c:pt idx="4913">
                  <c:v>451.7999877929687</c:v>
                </c:pt>
                <c:pt idx="4914">
                  <c:v>451.8999938964843</c:v>
                </c:pt>
                <c:pt idx="4915">
                  <c:v>452.0</c:v>
                </c:pt>
                <c:pt idx="4916">
                  <c:v>452.0999755859375</c:v>
                </c:pt>
                <c:pt idx="4917">
                  <c:v>452.1999816894534</c:v>
                </c:pt>
                <c:pt idx="4918">
                  <c:v>452.2999877929687</c:v>
                </c:pt>
                <c:pt idx="4919">
                  <c:v>452.3999938964843</c:v>
                </c:pt>
                <c:pt idx="4920">
                  <c:v>452.5</c:v>
                </c:pt>
                <c:pt idx="4921">
                  <c:v>452.5999755859375</c:v>
                </c:pt>
                <c:pt idx="4922">
                  <c:v>452.6999816894534</c:v>
                </c:pt>
                <c:pt idx="4923">
                  <c:v>452.7999877929687</c:v>
                </c:pt>
                <c:pt idx="4924">
                  <c:v>452.8999938964843</c:v>
                </c:pt>
                <c:pt idx="4925">
                  <c:v>453.0</c:v>
                </c:pt>
                <c:pt idx="4926">
                  <c:v>453.0999755859375</c:v>
                </c:pt>
                <c:pt idx="4927">
                  <c:v>453.1999816894534</c:v>
                </c:pt>
                <c:pt idx="4928">
                  <c:v>453.2999877929687</c:v>
                </c:pt>
                <c:pt idx="4929">
                  <c:v>453.3999938964843</c:v>
                </c:pt>
                <c:pt idx="4930">
                  <c:v>453.5</c:v>
                </c:pt>
                <c:pt idx="4931">
                  <c:v>453.5999755859375</c:v>
                </c:pt>
                <c:pt idx="4932">
                  <c:v>453.6999816894534</c:v>
                </c:pt>
                <c:pt idx="4933">
                  <c:v>453.7999877929687</c:v>
                </c:pt>
                <c:pt idx="4934">
                  <c:v>453.8999938964843</c:v>
                </c:pt>
                <c:pt idx="4935">
                  <c:v>454.0</c:v>
                </c:pt>
                <c:pt idx="4936">
                  <c:v>454.0999755859375</c:v>
                </c:pt>
                <c:pt idx="4937">
                  <c:v>454.1999816894534</c:v>
                </c:pt>
                <c:pt idx="4938">
                  <c:v>454.2999877929687</c:v>
                </c:pt>
                <c:pt idx="4939">
                  <c:v>454.3999938964843</c:v>
                </c:pt>
                <c:pt idx="4940">
                  <c:v>454.5</c:v>
                </c:pt>
                <c:pt idx="4941">
                  <c:v>454.5999755859375</c:v>
                </c:pt>
                <c:pt idx="4942">
                  <c:v>454.6999816894534</c:v>
                </c:pt>
                <c:pt idx="4943">
                  <c:v>454.7999877929687</c:v>
                </c:pt>
                <c:pt idx="4944">
                  <c:v>454.8999938964843</c:v>
                </c:pt>
                <c:pt idx="4945">
                  <c:v>455.0</c:v>
                </c:pt>
                <c:pt idx="4946">
                  <c:v>455.0999755859375</c:v>
                </c:pt>
                <c:pt idx="4947">
                  <c:v>455.1999816894534</c:v>
                </c:pt>
                <c:pt idx="4948">
                  <c:v>455.2999877929687</c:v>
                </c:pt>
                <c:pt idx="4949">
                  <c:v>455.3999938964843</c:v>
                </c:pt>
                <c:pt idx="4950">
                  <c:v>455.5</c:v>
                </c:pt>
                <c:pt idx="4951">
                  <c:v>455.5999755859375</c:v>
                </c:pt>
                <c:pt idx="4952">
                  <c:v>455.6999816894534</c:v>
                </c:pt>
                <c:pt idx="4953">
                  <c:v>455.7999877929687</c:v>
                </c:pt>
                <c:pt idx="4954">
                  <c:v>455.8999938964843</c:v>
                </c:pt>
                <c:pt idx="4955">
                  <c:v>456.0</c:v>
                </c:pt>
                <c:pt idx="4956">
                  <c:v>456.0999755859375</c:v>
                </c:pt>
                <c:pt idx="4957">
                  <c:v>456.1999816894534</c:v>
                </c:pt>
                <c:pt idx="4958">
                  <c:v>456.2999877929687</c:v>
                </c:pt>
                <c:pt idx="4959">
                  <c:v>456.3999938964843</c:v>
                </c:pt>
                <c:pt idx="4960">
                  <c:v>456.5</c:v>
                </c:pt>
                <c:pt idx="4961">
                  <c:v>456.5999755859375</c:v>
                </c:pt>
                <c:pt idx="4962">
                  <c:v>456.6999816894534</c:v>
                </c:pt>
                <c:pt idx="4963">
                  <c:v>456.7999877929687</c:v>
                </c:pt>
                <c:pt idx="4964">
                  <c:v>456.8999938964843</c:v>
                </c:pt>
                <c:pt idx="4965">
                  <c:v>457.0</c:v>
                </c:pt>
                <c:pt idx="4966">
                  <c:v>457.0999755859375</c:v>
                </c:pt>
                <c:pt idx="4967">
                  <c:v>457.1999816894534</c:v>
                </c:pt>
                <c:pt idx="4968">
                  <c:v>457.2999877929687</c:v>
                </c:pt>
                <c:pt idx="4969">
                  <c:v>457.3999938964843</c:v>
                </c:pt>
                <c:pt idx="4970">
                  <c:v>457.5</c:v>
                </c:pt>
                <c:pt idx="4971">
                  <c:v>457.5999755859375</c:v>
                </c:pt>
                <c:pt idx="4972">
                  <c:v>457.6999816894534</c:v>
                </c:pt>
                <c:pt idx="4973">
                  <c:v>457.7999877929687</c:v>
                </c:pt>
                <c:pt idx="4974">
                  <c:v>457.8999938964843</c:v>
                </c:pt>
                <c:pt idx="4975">
                  <c:v>458.0</c:v>
                </c:pt>
                <c:pt idx="4976">
                  <c:v>458.0999755859375</c:v>
                </c:pt>
                <c:pt idx="4977">
                  <c:v>458.1999816894534</c:v>
                </c:pt>
                <c:pt idx="4978">
                  <c:v>458.2999877929687</c:v>
                </c:pt>
                <c:pt idx="4979">
                  <c:v>458.3999938964843</c:v>
                </c:pt>
                <c:pt idx="4980">
                  <c:v>458.5</c:v>
                </c:pt>
                <c:pt idx="4981">
                  <c:v>458.5999755859375</c:v>
                </c:pt>
                <c:pt idx="4982">
                  <c:v>458.6999816894534</c:v>
                </c:pt>
                <c:pt idx="4983">
                  <c:v>458.7999877929687</c:v>
                </c:pt>
                <c:pt idx="4984">
                  <c:v>458.8999938964843</c:v>
                </c:pt>
                <c:pt idx="4985">
                  <c:v>459.0</c:v>
                </c:pt>
                <c:pt idx="4986">
                  <c:v>459.0999755859375</c:v>
                </c:pt>
                <c:pt idx="4987">
                  <c:v>459.1999816894534</c:v>
                </c:pt>
                <c:pt idx="4988">
                  <c:v>459.2999877929687</c:v>
                </c:pt>
                <c:pt idx="4989">
                  <c:v>459.3999938964843</c:v>
                </c:pt>
                <c:pt idx="4990">
                  <c:v>459.5</c:v>
                </c:pt>
                <c:pt idx="4991">
                  <c:v>459.5999755859375</c:v>
                </c:pt>
                <c:pt idx="4992">
                  <c:v>459.6999816894534</c:v>
                </c:pt>
                <c:pt idx="4993">
                  <c:v>459.7999877929687</c:v>
                </c:pt>
                <c:pt idx="4994">
                  <c:v>459.8999938964843</c:v>
                </c:pt>
                <c:pt idx="4995">
                  <c:v>460.0</c:v>
                </c:pt>
                <c:pt idx="4996">
                  <c:v>460.0999755859375</c:v>
                </c:pt>
                <c:pt idx="4997">
                  <c:v>460.1999816894534</c:v>
                </c:pt>
                <c:pt idx="4998">
                  <c:v>460.2999877929687</c:v>
                </c:pt>
                <c:pt idx="4999">
                  <c:v>460.3999938964843</c:v>
                </c:pt>
                <c:pt idx="5000">
                  <c:v>460.5</c:v>
                </c:pt>
                <c:pt idx="5001">
                  <c:v>460.5999755859375</c:v>
                </c:pt>
                <c:pt idx="5002">
                  <c:v>460.6999816894534</c:v>
                </c:pt>
                <c:pt idx="5003">
                  <c:v>460.7999877929687</c:v>
                </c:pt>
                <c:pt idx="5004">
                  <c:v>460.8999938964843</c:v>
                </c:pt>
                <c:pt idx="5005">
                  <c:v>461.0</c:v>
                </c:pt>
                <c:pt idx="5006">
                  <c:v>461.0999755859375</c:v>
                </c:pt>
                <c:pt idx="5007">
                  <c:v>461.1999816894534</c:v>
                </c:pt>
                <c:pt idx="5008">
                  <c:v>461.2999877929687</c:v>
                </c:pt>
                <c:pt idx="5009">
                  <c:v>461.3999938964843</c:v>
                </c:pt>
                <c:pt idx="5010">
                  <c:v>461.5</c:v>
                </c:pt>
                <c:pt idx="5011">
                  <c:v>461.5999755859375</c:v>
                </c:pt>
                <c:pt idx="5012">
                  <c:v>461.6999816894534</c:v>
                </c:pt>
                <c:pt idx="5013">
                  <c:v>461.7999877929687</c:v>
                </c:pt>
                <c:pt idx="5014">
                  <c:v>461.8999938964843</c:v>
                </c:pt>
                <c:pt idx="5015">
                  <c:v>462.0</c:v>
                </c:pt>
                <c:pt idx="5016">
                  <c:v>462.0999755859375</c:v>
                </c:pt>
                <c:pt idx="5017">
                  <c:v>462.1999816894534</c:v>
                </c:pt>
                <c:pt idx="5018">
                  <c:v>462.2999877929687</c:v>
                </c:pt>
                <c:pt idx="5019">
                  <c:v>462.3999938964843</c:v>
                </c:pt>
                <c:pt idx="5020">
                  <c:v>462.5</c:v>
                </c:pt>
                <c:pt idx="5021">
                  <c:v>462.5999755859375</c:v>
                </c:pt>
                <c:pt idx="5022">
                  <c:v>462.6999816894534</c:v>
                </c:pt>
                <c:pt idx="5023">
                  <c:v>462.7999877929687</c:v>
                </c:pt>
                <c:pt idx="5024">
                  <c:v>462.8999938964843</c:v>
                </c:pt>
                <c:pt idx="5025">
                  <c:v>463.0</c:v>
                </c:pt>
                <c:pt idx="5026">
                  <c:v>463.0999755859375</c:v>
                </c:pt>
                <c:pt idx="5027">
                  <c:v>463.1999816894534</c:v>
                </c:pt>
                <c:pt idx="5028">
                  <c:v>463.2999877929687</c:v>
                </c:pt>
                <c:pt idx="5029">
                  <c:v>463.3999938964843</c:v>
                </c:pt>
                <c:pt idx="5030">
                  <c:v>463.5</c:v>
                </c:pt>
                <c:pt idx="5031">
                  <c:v>463.5999755859375</c:v>
                </c:pt>
                <c:pt idx="5032">
                  <c:v>463.6999816894534</c:v>
                </c:pt>
                <c:pt idx="5033">
                  <c:v>463.7999877929687</c:v>
                </c:pt>
                <c:pt idx="5034">
                  <c:v>463.8999938964843</c:v>
                </c:pt>
                <c:pt idx="5035">
                  <c:v>464.0</c:v>
                </c:pt>
                <c:pt idx="5036">
                  <c:v>464.0999755859375</c:v>
                </c:pt>
                <c:pt idx="5037">
                  <c:v>464.1999816894534</c:v>
                </c:pt>
                <c:pt idx="5038">
                  <c:v>464.2999877929687</c:v>
                </c:pt>
                <c:pt idx="5039">
                  <c:v>464.3999938964843</c:v>
                </c:pt>
                <c:pt idx="5040">
                  <c:v>464.5</c:v>
                </c:pt>
                <c:pt idx="5041">
                  <c:v>464.5999755859375</c:v>
                </c:pt>
                <c:pt idx="5042">
                  <c:v>464.6999816894534</c:v>
                </c:pt>
                <c:pt idx="5043">
                  <c:v>464.7999877929687</c:v>
                </c:pt>
                <c:pt idx="5044">
                  <c:v>464.8999938964843</c:v>
                </c:pt>
                <c:pt idx="5045">
                  <c:v>465.0</c:v>
                </c:pt>
                <c:pt idx="5046">
                  <c:v>465.0999755859375</c:v>
                </c:pt>
                <c:pt idx="5047">
                  <c:v>465.1999816894534</c:v>
                </c:pt>
                <c:pt idx="5048">
                  <c:v>465.2999877929687</c:v>
                </c:pt>
                <c:pt idx="5049">
                  <c:v>465.3999938964843</c:v>
                </c:pt>
                <c:pt idx="5050">
                  <c:v>465.5</c:v>
                </c:pt>
                <c:pt idx="5051">
                  <c:v>465.5999755859375</c:v>
                </c:pt>
                <c:pt idx="5052">
                  <c:v>465.6999816894534</c:v>
                </c:pt>
                <c:pt idx="5053">
                  <c:v>465.7999877929687</c:v>
                </c:pt>
                <c:pt idx="5054">
                  <c:v>465.8999938964843</c:v>
                </c:pt>
                <c:pt idx="5055">
                  <c:v>466.0</c:v>
                </c:pt>
                <c:pt idx="5056">
                  <c:v>466.0999755859375</c:v>
                </c:pt>
                <c:pt idx="5057">
                  <c:v>466.1999816894534</c:v>
                </c:pt>
                <c:pt idx="5058">
                  <c:v>466.2999877929687</c:v>
                </c:pt>
                <c:pt idx="5059">
                  <c:v>466.3999938964843</c:v>
                </c:pt>
                <c:pt idx="5060">
                  <c:v>466.5</c:v>
                </c:pt>
                <c:pt idx="5061">
                  <c:v>466.5999755859375</c:v>
                </c:pt>
                <c:pt idx="5062">
                  <c:v>466.6999816894534</c:v>
                </c:pt>
                <c:pt idx="5063">
                  <c:v>466.7999877929687</c:v>
                </c:pt>
                <c:pt idx="5064">
                  <c:v>466.8999938964843</c:v>
                </c:pt>
                <c:pt idx="5065">
                  <c:v>467.0</c:v>
                </c:pt>
                <c:pt idx="5066">
                  <c:v>467.0999755859375</c:v>
                </c:pt>
                <c:pt idx="5067">
                  <c:v>467.1999816894534</c:v>
                </c:pt>
                <c:pt idx="5068">
                  <c:v>467.2999877929687</c:v>
                </c:pt>
                <c:pt idx="5069">
                  <c:v>467.3999938964843</c:v>
                </c:pt>
                <c:pt idx="5070">
                  <c:v>467.5</c:v>
                </c:pt>
                <c:pt idx="5071">
                  <c:v>467.5999755859375</c:v>
                </c:pt>
                <c:pt idx="5072">
                  <c:v>467.6999816894534</c:v>
                </c:pt>
                <c:pt idx="5073">
                  <c:v>467.7999877929687</c:v>
                </c:pt>
                <c:pt idx="5074">
                  <c:v>467.8999938964843</c:v>
                </c:pt>
                <c:pt idx="5075">
                  <c:v>468.0</c:v>
                </c:pt>
                <c:pt idx="5076">
                  <c:v>468.0999755859375</c:v>
                </c:pt>
                <c:pt idx="5077">
                  <c:v>468.1999816894534</c:v>
                </c:pt>
                <c:pt idx="5078">
                  <c:v>468.2999877929687</c:v>
                </c:pt>
                <c:pt idx="5079">
                  <c:v>468.3999938964843</c:v>
                </c:pt>
                <c:pt idx="5080">
                  <c:v>468.5</c:v>
                </c:pt>
                <c:pt idx="5081">
                  <c:v>468.5999755859375</c:v>
                </c:pt>
                <c:pt idx="5082">
                  <c:v>468.6999816894534</c:v>
                </c:pt>
                <c:pt idx="5083">
                  <c:v>468.7999877929687</c:v>
                </c:pt>
                <c:pt idx="5084">
                  <c:v>468.8999938964843</c:v>
                </c:pt>
                <c:pt idx="5085">
                  <c:v>469.0</c:v>
                </c:pt>
                <c:pt idx="5086">
                  <c:v>469.0999755859375</c:v>
                </c:pt>
                <c:pt idx="5087">
                  <c:v>469.1999816894534</c:v>
                </c:pt>
                <c:pt idx="5088">
                  <c:v>469.2999877929687</c:v>
                </c:pt>
                <c:pt idx="5089">
                  <c:v>469.3999938964843</c:v>
                </c:pt>
                <c:pt idx="5090">
                  <c:v>469.5</c:v>
                </c:pt>
                <c:pt idx="5091">
                  <c:v>469.5999755859375</c:v>
                </c:pt>
                <c:pt idx="5092">
                  <c:v>469.6999816894534</c:v>
                </c:pt>
                <c:pt idx="5093">
                  <c:v>469.7999877929687</c:v>
                </c:pt>
                <c:pt idx="5094">
                  <c:v>469.8999938964843</c:v>
                </c:pt>
                <c:pt idx="5095">
                  <c:v>470.0</c:v>
                </c:pt>
                <c:pt idx="5096">
                  <c:v>470.0999755859375</c:v>
                </c:pt>
                <c:pt idx="5097">
                  <c:v>470.1999816894534</c:v>
                </c:pt>
                <c:pt idx="5098">
                  <c:v>470.2999877929687</c:v>
                </c:pt>
                <c:pt idx="5099">
                  <c:v>470.3999938964843</c:v>
                </c:pt>
                <c:pt idx="5100">
                  <c:v>470.5</c:v>
                </c:pt>
                <c:pt idx="5101">
                  <c:v>470.5999755859375</c:v>
                </c:pt>
                <c:pt idx="5102">
                  <c:v>470.6999816894534</c:v>
                </c:pt>
                <c:pt idx="5103">
                  <c:v>470.7999877929687</c:v>
                </c:pt>
                <c:pt idx="5104">
                  <c:v>470.8999938964843</c:v>
                </c:pt>
                <c:pt idx="5105">
                  <c:v>471.0</c:v>
                </c:pt>
                <c:pt idx="5106">
                  <c:v>471.0999755859375</c:v>
                </c:pt>
                <c:pt idx="5107">
                  <c:v>471.1999816894534</c:v>
                </c:pt>
                <c:pt idx="5108">
                  <c:v>471.2999877929687</c:v>
                </c:pt>
                <c:pt idx="5109">
                  <c:v>471.3999938964843</c:v>
                </c:pt>
                <c:pt idx="5110">
                  <c:v>471.5</c:v>
                </c:pt>
                <c:pt idx="5111">
                  <c:v>471.5999755859375</c:v>
                </c:pt>
                <c:pt idx="5112">
                  <c:v>471.6999816894534</c:v>
                </c:pt>
                <c:pt idx="5113">
                  <c:v>471.7999877929687</c:v>
                </c:pt>
                <c:pt idx="5114">
                  <c:v>471.8999938964843</c:v>
                </c:pt>
                <c:pt idx="5115">
                  <c:v>472.0</c:v>
                </c:pt>
                <c:pt idx="5116">
                  <c:v>472.0999755859375</c:v>
                </c:pt>
                <c:pt idx="5117">
                  <c:v>472.1999816894534</c:v>
                </c:pt>
                <c:pt idx="5118">
                  <c:v>472.2999877929687</c:v>
                </c:pt>
                <c:pt idx="5119">
                  <c:v>472.3999633789063</c:v>
                </c:pt>
                <c:pt idx="5120">
                  <c:v>472.5</c:v>
                </c:pt>
                <c:pt idx="5121">
                  <c:v>472.5999755859375</c:v>
                </c:pt>
                <c:pt idx="5122">
                  <c:v>472.7000122070312</c:v>
                </c:pt>
                <c:pt idx="5123">
                  <c:v>472.7999877929687</c:v>
                </c:pt>
                <c:pt idx="5124">
                  <c:v>472.8999633789063</c:v>
                </c:pt>
                <c:pt idx="5125">
                  <c:v>473.0</c:v>
                </c:pt>
                <c:pt idx="5126">
                  <c:v>473.0999755859375</c:v>
                </c:pt>
                <c:pt idx="5127">
                  <c:v>473.2000122070312</c:v>
                </c:pt>
                <c:pt idx="5128">
                  <c:v>473.2999877929687</c:v>
                </c:pt>
                <c:pt idx="5129">
                  <c:v>473.3999633789063</c:v>
                </c:pt>
                <c:pt idx="5130">
                  <c:v>473.5</c:v>
                </c:pt>
                <c:pt idx="5131">
                  <c:v>473.5999755859375</c:v>
                </c:pt>
                <c:pt idx="5132">
                  <c:v>473.7000122070312</c:v>
                </c:pt>
                <c:pt idx="5133">
                  <c:v>473.7999877929687</c:v>
                </c:pt>
                <c:pt idx="5134">
                  <c:v>473.8999633789063</c:v>
                </c:pt>
                <c:pt idx="5135">
                  <c:v>474.0</c:v>
                </c:pt>
                <c:pt idx="5136">
                  <c:v>474.0999755859375</c:v>
                </c:pt>
                <c:pt idx="5137">
                  <c:v>474.2000122070312</c:v>
                </c:pt>
                <c:pt idx="5138">
                  <c:v>474.2999877929687</c:v>
                </c:pt>
                <c:pt idx="5139">
                  <c:v>474.3999633789063</c:v>
                </c:pt>
                <c:pt idx="5140">
                  <c:v>474.5</c:v>
                </c:pt>
                <c:pt idx="5141">
                  <c:v>474.5999755859375</c:v>
                </c:pt>
                <c:pt idx="5142">
                  <c:v>474.7000122070312</c:v>
                </c:pt>
                <c:pt idx="5143">
                  <c:v>474.7999877929687</c:v>
                </c:pt>
                <c:pt idx="5144">
                  <c:v>474.8999633789063</c:v>
                </c:pt>
                <c:pt idx="5145">
                  <c:v>475.0</c:v>
                </c:pt>
                <c:pt idx="5146">
                  <c:v>475.0999755859375</c:v>
                </c:pt>
                <c:pt idx="5147">
                  <c:v>475.2000122070312</c:v>
                </c:pt>
                <c:pt idx="5148">
                  <c:v>475.2999877929687</c:v>
                </c:pt>
                <c:pt idx="5149">
                  <c:v>475.3999633789063</c:v>
                </c:pt>
                <c:pt idx="5150">
                  <c:v>475.5</c:v>
                </c:pt>
                <c:pt idx="5151">
                  <c:v>475.5999755859375</c:v>
                </c:pt>
                <c:pt idx="5152">
                  <c:v>475.7000122070312</c:v>
                </c:pt>
                <c:pt idx="5153">
                  <c:v>475.7999877929687</c:v>
                </c:pt>
                <c:pt idx="5154">
                  <c:v>475.8999633789063</c:v>
                </c:pt>
                <c:pt idx="5155">
                  <c:v>476.0</c:v>
                </c:pt>
                <c:pt idx="5156">
                  <c:v>476.0999755859375</c:v>
                </c:pt>
                <c:pt idx="5157">
                  <c:v>476.2000122070312</c:v>
                </c:pt>
                <c:pt idx="5158">
                  <c:v>476.2999877929687</c:v>
                </c:pt>
                <c:pt idx="5159">
                  <c:v>476.3999633789063</c:v>
                </c:pt>
                <c:pt idx="5160">
                  <c:v>476.5</c:v>
                </c:pt>
                <c:pt idx="5161">
                  <c:v>476.5999755859375</c:v>
                </c:pt>
                <c:pt idx="5162">
                  <c:v>476.7000122070312</c:v>
                </c:pt>
                <c:pt idx="5163">
                  <c:v>476.7999877929687</c:v>
                </c:pt>
                <c:pt idx="5164">
                  <c:v>476.8999633789063</c:v>
                </c:pt>
                <c:pt idx="5165">
                  <c:v>477.0</c:v>
                </c:pt>
                <c:pt idx="5166">
                  <c:v>477.0999755859375</c:v>
                </c:pt>
                <c:pt idx="5167">
                  <c:v>477.2000122070312</c:v>
                </c:pt>
                <c:pt idx="5168">
                  <c:v>477.2999877929687</c:v>
                </c:pt>
                <c:pt idx="5169">
                  <c:v>477.3999633789063</c:v>
                </c:pt>
                <c:pt idx="5170">
                  <c:v>477.5</c:v>
                </c:pt>
                <c:pt idx="5171">
                  <c:v>477.5999755859375</c:v>
                </c:pt>
                <c:pt idx="5172">
                  <c:v>477.7000122070312</c:v>
                </c:pt>
                <c:pt idx="5173">
                  <c:v>477.7999877929687</c:v>
                </c:pt>
                <c:pt idx="5174">
                  <c:v>477.8999633789063</c:v>
                </c:pt>
                <c:pt idx="5175">
                  <c:v>478.0</c:v>
                </c:pt>
                <c:pt idx="5176">
                  <c:v>478.0999755859375</c:v>
                </c:pt>
                <c:pt idx="5177">
                  <c:v>478.2000122070312</c:v>
                </c:pt>
                <c:pt idx="5178">
                  <c:v>478.2999877929687</c:v>
                </c:pt>
                <c:pt idx="5179">
                  <c:v>478.3999633789063</c:v>
                </c:pt>
                <c:pt idx="5180">
                  <c:v>478.5</c:v>
                </c:pt>
                <c:pt idx="5181">
                  <c:v>478.5999755859375</c:v>
                </c:pt>
                <c:pt idx="5182">
                  <c:v>478.7000122070312</c:v>
                </c:pt>
                <c:pt idx="5183">
                  <c:v>478.7999877929687</c:v>
                </c:pt>
                <c:pt idx="5184">
                  <c:v>478.8999633789063</c:v>
                </c:pt>
                <c:pt idx="5185">
                  <c:v>479.0</c:v>
                </c:pt>
                <c:pt idx="5186">
                  <c:v>479.0999755859375</c:v>
                </c:pt>
                <c:pt idx="5187">
                  <c:v>479.2000122070312</c:v>
                </c:pt>
                <c:pt idx="5188">
                  <c:v>479.2999877929687</c:v>
                </c:pt>
                <c:pt idx="5189">
                  <c:v>479.3999633789063</c:v>
                </c:pt>
                <c:pt idx="5190">
                  <c:v>479.5</c:v>
                </c:pt>
                <c:pt idx="5191">
                  <c:v>479.5999755859375</c:v>
                </c:pt>
                <c:pt idx="5192">
                  <c:v>479.7000122070312</c:v>
                </c:pt>
                <c:pt idx="5193">
                  <c:v>479.7999877929687</c:v>
                </c:pt>
                <c:pt idx="5194">
                  <c:v>479.8999633789063</c:v>
                </c:pt>
                <c:pt idx="5195">
                  <c:v>480.0</c:v>
                </c:pt>
                <c:pt idx="5196">
                  <c:v>480.0999755859375</c:v>
                </c:pt>
                <c:pt idx="5197">
                  <c:v>480.2000122070312</c:v>
                </c:pt>
                <c:pt idx="5198">
                  <c:v>480.2999877929687</c:v>
                </c:pt>
                <c:pt idx="5199">
                  <c:v>480.3999633789063</c:v>
                </c:pt>
                <c:pt idx="5200">
                  <c:v>480.5</c:v>
                </c:pt>
                <c:pt idx="5201">
                  <c:v>480.5999755859375</c:v>
                </c:pt>
                <c:pt idx="5202">
                  <c:v>480.7000122070312</c:v>
                </c:pt>
                <c:pt idx="5203">
                  <c:v>480.7999877929687</c:v>
                </c:pt>
                <c:pt idx="5204">
                  <c:v>480.8999633789063</c:v>
                </c:pt>
                <c:pt idx="5205">
                  <c:v>481.0</c:v>
                </c:pt>
                <c:pt idx="5206">
                  <c:v>481.0999755859375</c:v>
                </c:pt>
                <c:pt idx="5207">
                  <c:v>481.2000122070312</c:v>
                </c:pt>
                <c:pt idx="5208">
                  <c:v>481.2999877929687</c:v>
                </c:pt>
                <c:pt idx="5209">
                  <c:v>481.3999633789063</c:v>
                </c:pt>
                <c:pt idx="5210">
                  <c:v>481.5</c:v>
                </c:pt>
                <c:pt idx="5211">
                  <c:v>481.5999755859375</c:v>
                </c:pt>
                <c:pt idx="5212">
                  <c:v>481.7000122070312</c:v>
                </c:pt>
                <c:pt idx="5213">
                  <c:v>481.7999877929687</c:v>
                </c:pt>
                <c:pt idx="5214">
                  <c:v>481.8999633789063</c:v>
                </c:pt>
                <c:pt idx="5215">
                  <c:v>482.0</c:v>
                </c:pt>
                <c:pt idx="5216">
                  <c:v>482.0999755859375</c:v>
                </c:pt>
                <c:pt idx="5217">
                  <c:v>482.2000122070312</c:v>
                </c:pt>
                <c:pt idx="5218">
                  <c:v>482.2999877929687</c:v>
                </c:pt>
                <c:pt idx="5219">
                  <c:v>482.3999633789063</c:v>
                </c:pt>
                <c:pt idx="5220">
                  <c:v>482.5</c:v>
                </c:pt>
                <c:pt idx="5221">
                  <c:v>482.5999755859375</c:v>
                </c:pt>
                <c:pt idx="5222">
                  <c:v>482.7000122070312</c:v>
                </c:pt>
                <c:pt idx="5223">
                  <c:v>482.7999877929687</c:v>
                </c:pt>
                <c:pt idx="5224">
                  <c:v>482.8999633789063</c:v>
                </c:pt>
                <c:pt idx="5225">
                  <c:v>483.0</c:v>
                </c:pt>
                <c:pt idx="5226">
                  <c:v>483.0999755859375</c:v>
                </c:pt>
                <c:pt idx="5227">
                  <c:v>483.2000122070312</c:v>
                </c:pt>
                <c:pt idx="5228">
                  <c:v>483.2999877929687</c:v>
                </c:pt>
                <c:pt idx="5229">
                  <c:v>483.3999633789063</c:v>
                </c:pt>
                <c:pt idx="5230">
                  <c:v>483.5</c:v>
                </c:pt>
                <c:pt idx="5231">
                  <c:v>483.5999755859375</c:v>
                </c:pt>
                <c:pt idx="5232">
                  <c:v>483.7000122070312</c:v>
                </c:pt>
                <c:pt idx="5233">
                  <c:v>483.7999877929687</c:v>
                </c:pt>
                <c:pt idx="5234">
                  <c:v>483.8999633789063</c:v>
                </c:pt>
                <c:pt idx="5235">
                  <c:v>484.0</c:v>
                </c:pt>
                <c:pt idx="5236">
                  <c:v>484.0999755859375</c:v>
                </c:pt>
                <c:pt idx="5237">
                  <c:v>484.2000122070312</c:v>
                </c:pt>
                <c:pt idx="5238">
                  <c:v>484.2999877929687</c:v>
                </c:pt>
                <c:pt idx="5239">
                  <c:v>484.3999633789063</c:v>
                </c:pt>
                <c:pt idx="5240">
                  <c:v>484.5</c:v>
                </c:pt>
                <c:pt idx="5241">
                  <c:v>484.5999755859375</c:v>
                </c:pt>
                <c:pt idx="5242">
                  <c:v>484.7000122070312</c:v>
                </c:pt>
                <c:pt idx="5243">
                  <c:v>484.7999877929687</c:v>
                </c:pt>
                <c:pt idx="5244">
                  <c:v>484.8999633789063</c:v>
                </c:pt>
                <c:pt idx="5245">
                  <c:v>485.0</c:v>
                </c:pt>
                <c:pt idx="5246">
                  <c:v>485.0999755859375</c:v>
                </c:pt>
                <c:pt idx="5247">
                  <c:v>485.2000122070312</c:v>
                </c:pt>
                <c:pt idx="5248">
                  <c:v>485.2999877929687</c:v>
                </c:pt>
                <c:pt idx="5249">
                  <c:v>485.3999633789063</c:v>
                </c:pt>
                <c:pt idx="5250">
                  <c:v>485.5</c:v>
                </c:pt>
                <c:pt idx="5251">
                  <c:v>485.5999755859375</c:v>
                </c:pt>
                <c:pt idx="5252">
                  <c:v>485.7000122070312</c:v>
                </c:pt>
                <c:pt idx="5253">
                  <c:v>485.7999877929687</c:v>
                </c:pt>
                <c:pt idx="5254">
                  <c:v>485.8999633789063</c:v>
                </c:pt>
                <c:pt idx="5255">
                  <c:v>486.0</c:v>
                </c:pt>
                <c:pt idx="5256">
                  <c:v>486.0999755859375</c:v>
                </c:pt>
                <c:pt idx="5257">
                  <c:v>486.2000122070312</c:v>
                </c:pt>
                <c:pt idx="5258">
                  <c:v>486.2999877929687</c:v>
                </c:pt>
                <c:pt idx="5259">
                  <c:v>486.3999633789063</c:v>
                </c:pt>
                <c:pt idx="5260">
                  <c:v>486.5</c:v>
                </c:pt>
                <c:pt idx="5261">
                  <c:v>486.5999755859375</c:v>
                </c:pt>
                <c:pt idx="5262">
                  <c:v>486.7000122070312</c:v>
                </c:pt>
                <c:pt idx="5263">
                  <c:v>486.7999877929687</c:v>
                </c:pt>
                <c:pt idx="5264">
                  <c:v>486.8999633789063</c:v>
                </c:pt>
                <c:pt idx="5265">
                  <c:v>487.0</c:v>
                </c:pt>
                <c:pt idx="5266">
                  <c:v>487.0999755859375</c:v>
                </c:pt>
                <c:pt idx="5267">
                  <c:v>487.2000122070312</c:v>
                </c:pt>
                <c:pt idx="5268">
                  <c:v>487.2999877929687</c:v>
                </c:pt>
                <c:pt idx="5269">
                  <c:v>487.3999633789063</c:v>
                </c:pt>
                <c:pt idx="5270">
                  <c:v>487.5</c:v>
                </c:pt>
                <c:pt idx="5271">
                  <c:v>487.5999755859375</c:v>
                </c:pt>
                <c:pt idx="5272">
                  <c:v>487.7000122070312</c:v>
                </c:pt>
                <c:pt idx="5273">
                  <c:v>487.7999877929687</c:v>
                </c:pt>
                <c:pt idx="5274">
                  <c:v>487.8999633789063</c:v>
                </c:pt>
                <c:pt idx="5275">
                  <c:v>488.0</c:v>
                </c:pt>
                <c:pt idx="5276">
                  <c:v>488.0999755859375</c:v>
                </c:pt>
                <c:pt idx="5277">
                  <c:v>488.2000122070312</c:v>
                </c:pt>
                <c:pt idx="5278">
                  <c:v>488.2999877929687</c:v>
                </c:pt>
                <c:pt idx="5279">
                  <c:v>488.3999633789063</c:v>
                </c:pt>
                <c:pt idx="5280">
                  <c:v>488.5</c:v>
                </c:pt>
                <c:pt idx="5281">
                  <c:v>488.5999755859375</c:v>
                </c:pt>
                <c:pt idx="5282">
                  <c:v>488.7000122070312</c:v>
                </c:pt>
                <c:pt idx="5283">
                  <c:v>488.7999877929687</c:v>
                </c:pt>
                <c:pt idx="5284">
                  <c:v>488.8999633789063</c:v>
                </c:pt>
                <c:pt idx="5285">
                  <c:v>489.0</c:v>
                </c:pt>
                <c:pt idx="5286">
                  <c:v>489.0999755859375</c:v>
                </c:pt>
                <c:pt idx="5287">
                  <c:v>489.2000122070312</c:v>
                </c:pt>
                <c:pt idx="5288">
                  <c:v>489.2999877929687</c:v>
                </c:pt>
                <c:pt idx="5289">
                  <c:v>489.3999633789063</c:v>
                </c:pt>
                <c:pt idx="5290">
                  <c:v>489.5</c:v>
                </c:pt>
                <c:pt idx="5291">
                  <c:v>489.5999755859375</c:v>
                </c:pt>
                <c:pt idx="5292">
                  <c:v>489.7000122070312</c:v>
                </c:pt>
                <c:pt idx="5293">
                  <c:v>489.7999877929687</c:v>
                </c:pt>
                <c:pt idx="5294">
                  <c:v>489.8999633789063</c:v>
                </c:pt>
                <c:pt idx="5295">
                  <c:v>490.0</c:v>
                </c:pt>
                <c:pt idx="5296">
                  <c:v>490.0999755859375</c:v>
                </c:pt>
                <c:pt idx="5297">
                  <c:v>490.2000122070312</c:v>
                </c:pt>
                <c:pt idx="5298">
                  <c:v>490.2999877929687</c:v>
                </c:pt>
                <c:pt idx="5299">
                  <c:v>490.3999633789063</c:v>
                </c:pt>
                <c:pt idx="5300">
                  <c:v>490.5</c:v>
                </c:pt>
                <c:pt idx="5301">
                  <c:v>490.5999755859375</c:v>
                </c:pt>
                <c:pt idx="5302">
                  <c:v>490.7000122070312</c:v>
                </c:pt>
                <c:pt idx="5303">
                  <c:v>490.7999877929687</c:v>
                </c:pt>
                <c:pt idx="5304">
                  <c:v>490.8999633789063</c:v>
                </c:pt>
                <c:pt idx="5305">
                  <c:v>491.0</c:v>
                </c:pt>
                <c:pt idx="5306">
                  <c:v>491.0999755859375</c:v>
                </c:pt>
                <c:pt idx="5307">
                  <c:v>491.2000122070312</c:v>
                </c:pt>
                <c:pt idx="5308">
                  <c:v>491.2999877929687</c:v>
                </c:pt>
                <c:pt idx="5309">
                  <c:v>491.3999633789063</c:v>
                </c:pt>
                <c:pt idx="5310">
                  <c:v>491.5</c:v>
                </c:pt>
                <c:pt idx="5311">
                  <c:v>491.5999755859375</c:v>
                </c:pt>
                <c:pt idx="5312">
                  <c:v>491.7000122070312</c:v>
                </c:pt>
                <c:pt idx="5313">
                  <c:v>491.7999877929687</c:v>
                </c:pt>
                <c:pt idx="5314">
                  <c:v>491.8999633789063</c:v>
                </c:pt>
                <c:pt idx="5315">
                  <c:v>492.0</c:v>
                </c:pt>
                <c:pt idx="5316">
                  <c:v>492.0999755859375</c:v>
                </c:pt>
                <c:pt idx="5317">
                  <c:v>492.2000122070312</c:v>
                </c:pt>
                <c:pt idx="5318">
                  <c:v>492.2999877929687</c:v>
                </c:pt>
                <c:pt idx="5319">
                  <c:v>492.3999633789063</c:v>
                </c:pt>
                <c:pt idx="5320">
                  <c:v>492.5</c:v>
                </c:pt>
                <c:pt idx="5321">
                  <c:v>492.5999755859375</c:v>
                </c:pt>
                <c:pt idx="5322">
                  <c:v>492.7000122070312</c:v>
                </c:pt>
                <c:pt idx="5323">
                  <c:v>492.7999877929687</c:v>
                </c:pt>
                <c:pt idx="5324">
                  <c:v>492.8999633789063</c:v>
                </c:pt>
                <c:pt idx="5325">
                  <c:v>493.0</c:v>
                </c:pt>
                <c:pt idx="5326">
                  <c:v>493.0999755859375</c:v>
                </c:pt>
                <c:pt idx="5327">
                  <c:v>493.2000122070312</c:v>
                </c:pt>
                <c:pt idx="5328">
                  <c:v>493.2999877929687</c:v>
                </c:pt>
                <c:pt idx="5329">
                  <c:v>493.3999633789063</c:v>
                </c:pt>
                <c:pt idx="5330">
                  <c:v>493.5</c:v>
                </c:pt>
                <c:pt idx="5331">
                  <c:v>493.5999755859375</c:v>
                </c:pt>
                <c:pt idx="5332">
                  <c:v>493.7000122070312</c:v>
                </c:pt>
                <c:pt idx="5333">
                  <c:v>493.7999877929687</c:v>
                </c:pt>
                <c:pt idx="5334">
                  <c:v>493.8999633789063</c:v>
                </c:pt>
                <c:pt idx="5335">
                  <c:v>494.0</c:v>
                </c:pt>
                <c:pt idx="5336">
                  <c:v>494.0999755859375</c:v>
                </c:pt>
                <c:pt idx="5337">
                  <c:v>494.2000122070312</c:v>
                </c:pt>
                <c:pt idx="5338">
                  <c:v>494.2999877929687</c:v>
                </c:pt>
                <c:pt idx="5339">
                  <c:v>494.3999633789063</c:v>
                </c:pt>
                <c:pt idx="5340">
                  <c:v>494.5</c:v>
                </c:pt>
                <c:pt idx="5341">
                  <c:v>494.5999755859375</c:v>
                </c:pt>
                <c:pt idx="5342">
                  <c:v>494.7000122070312</c:v>
                </c:pt>
                <c:pt idx="5343">
                  <c:v>494.7999877929687</c:v>
                </c:pt>
                <c:pt idx="5344">
                  <c:v>494.8999633789063</c:v>
                </c:pt>
                <c:pt idx="5345">
                  <c:v>495.0</c:v>
                </c:pt>
                <c:pt idx="5346">
                  <c:v>495.0999755859375</c:v>
                </c:pt>
                <c:pt idx="5347">
                  <c:v>495.2000122070312</c:v>
                </c:pt>
                <c:pt idx="5348">
                  <c:v>495.2999877929687</c:v>
                </c:pt>
                <c:pt idx="5349">
                  <c:v>495.3999633789063</c:v>
                </c:pt>
                <c:pt idx="5350">
                  <c:v>495.5</c:v>
                </c:pt>
                <c:pt idx="5351">
                  <c:v>495.5999755859375</c:v>
                </c:pt>
                <c:pt idx="5352">
                  <c:v>495.7000122070312</c:v>
                </c:pt>
                <c:pt idx="5353">
                  <c:v>495.7999877929687</c:v>
                </c:pt>
                <c:pt idx="5354">
                  <c:v>495.8999633789063</c:v>
                </c:pt>
                <c:pt idx="5355">
                  <c:v>496.0</c:v>
                </c:pt>
                <c:pt idx="5356">
                  <c:v>496.0999755859375</c:v>
                </c:pt>
                <c:pt idx="5357">
                  <c:v>496.2000122070312</c:v>
                </c:pt>
                <c:pt idx="5358">
                  <c:v>496.2999877929687</c:v>
                </c:pt>
                <c:pt idx="5359">
                  <c:v>496.3999633789063</c:v>
                </c:pt>
                <c:pt idx="5360">
                  <c:v>496.5</c:v>
                </c:pt>
                <c:pt idx="5361">
                  <c:v>496.5999755859375</c:v>
                </c:pt>
                <c:pt idx="5362">
                  <c:v>496.7000122070312</c:v>
                </c:pt>
                <c:pt idx="5363">
                  <c:v>496.7999877929687</c:v>
                </c:pt>
                <c:pt idx="5364">
                  <c:v>496.8999633789063</c:v>
                </c:pt>
                <c:pt idx="5365">
                  <c:v>497.0</c:v>
                </c:pt>
                <c:pt idx="5366">
                  <c:v>497.0999755859375</c:v>
                </c:pt>
                <c:pt idx="5367">
                  <c:v>497.2000122070312</c:v>
                </c:pt>
                <c:pt idx="5368">
                  <c:v>497.2999877929687</c:v>
                </c:pt>
                <c:pt idx="5369">
                  <c:v>497.3999633789063</c:v>
                </c:pt>
                <c:pt idx="5370">
                  <c:v>497.5</c:v>
                </c:pt>
                <c:pt idx="5371">
                  <c:v>497.5999755859375</c:v>
                </c:pt>
                <c:pt idx="5372">
                  <c:v>497.7000122070312</c:v>
                </c:pt>
                <c:pt idx="5373">
                  <c:v>497.7999877929687</c:v>
                </c:pt>
                <c:pt idx="5374">
                  <c:v>497.8999633789063</c:v>
                </c:pt>
                <c:pt idx="5375">
                  <c:v>498.0</c:v>
                </c:pt>
                <c:pt idx="5376">
                  <c:v>498.0999755859375</c:v>
                </c:pt>
                <c:pt idx="5377">
                  <c:v>498.2000122070312</c:v>
                </c:pt>
                <c:pt idx="5378">
                  <c:v>498.2999877929687</c:v>
                </c:pt>
                <c:pt idx="5379">
                  <c:v>498.3999633789063</c:v>
                </c:pt>
                <c:pt idx="5380">
                  <c:v>498.5</c:v>
                </c:pt>
                <c:pt idx="5381">
                  <c:v>498.5999755859375</c:v>
                </c:pt>
                <c:pt idx="5382">
                  <c:v>498.7000122070312</c:v>
                </c:pt>
                <c:pt idx="5383">
                  <c:v>498.7999877929687</c:v>
                </c:pt>
                <c:pt idx="5384">
                  <c:v>498.8999633789063</c:v>
                </c:pt>
                <c:pt idx="5385">
                  <c:v>499.0</c:v>
                </c:pt>
                <c:pt idx="5386">
                  <c:v>499.0999755859375</c:v>
                </c:pt>
                <c:pt idx="5387">
                  <c:v>499.2000122070312</c:v>
                </c:pt>
                <c:pt idx="5388">
                  <c:v>499.2999877929687</c:v>
                </c:pt>
                <c:pt idx="5389">
                  <c:v>499.3999633789063</c:v>
                </c:pt>
                <c:pt idx="5390">
                  <c:v>499.5</c:v>
                </c:pt>
                <c:pt idx="5391">
                  <c:v>499.5999755859375</c:v>
                </c:pt>
                <c:pt idx="5392">
                  <c:v>499.7000122070312</c:v>
                </c:pt>
                <c:pt idx="5393">
                  <c:v>499.7999877929687</c:v>
                </c:pt>
                <c:pt idx="5394">
                  <c:v>499.8999633789063</c:v>
                </c:pt>
                <c:pt idx="5395">
                  <c:v>500.0</c:v>
                </c:pt>
                <c:pt idx="5396">
                  <c:v>500.0999755859375</c:v>
                </c:pt>
                <c:pt idx="5397">
                  <c:v>500.2000122070312</c:v>
                </c:pt>
                <c:pt idx="5398">
                  <c:v>500.2999877929687</c:v>
                </c:pt>
                <c:pt idx="5399">
                  <c:v>500.3999633789063</c:v>
                </c:pt>
                <c:pt idx="5400">
                  <c:v>500.5</c:v>
                </c:pt>
                <c:pt idx="5401">
                  <c:v>500.5999755859375</c:v>
                </c:pt>
                <c:pt idx="5402">
                  <c:v>500.7000122070312</c:v>
                </c:pt>
                <c:pt idx="5403">
                  <c:v>500.7999877929687</c:v>
                </c:pt>
                <c:pt idx="5404">
                  <c:v>500.8999633789063</c:v>
                </c:pt>
                <c:pt idx="5405">
                  <c:v>501.0</c:v>
                </c:pt>
                <c:pt idx="5406">
                  <c:v>501.0999755859375</c:v>
                </c:pt>
                <c:pt idx="5407">
                  <c:v>501.2000122070312</c:v>
                </c:pt>
                <c:pt idx="5408">
                  <c:v>501.2999877929687</c:v>
                </c:pt>
                <c:pt idx="5409">
                  <c:v>501.3999633789063</c:v>
                </c:pt>
                <c:pt idx="5410">
                  <c:v>501.5</c:v>
                </c:pt>
                <c:pt idx="5411">
                  <c:v>501.5999755859375</c:v>
                </c:pt>
                <c:pt idx="5412">
                  <c:v>501.7000122070312</c:v>
                </c:pt>
                <c:pt idx="5413">
                  <c:v>501.7999877929687</c:v>
                </c:pt>
                <c:pt idx="5414">
                  <c:v>501.8999633789063</c:v>
                </c:pt>
                <c:pt idx="5415">
                  <c:v>502.0</c:v>
                </c:pt>
                <c:pt idx="5416">
                  <c:v>502.0999755859375</c:v>
                </c:pt>
                <c:pt idx="5417">
                  <c:v>502.2000122070312</c:v>
                </c:pt>
                <c:pt idx="5418">
                  <c:v>502.2999877929687</c:v>
                </c:pt>
                <c:pt idx="5419">
                  <c:v>502.3999633789063</c:v>
                </c:pt>
                <c:pt idx="5420">
                  <c:v>502.5</c:v>
                </c:pt>
                <c:pt idx="5421">
                  <c:v>502.5999755859375</c:v>
                </c:pt>
                <c:pt idx="5422">
                  <c:v>502.7000122070312</c:v>
                </c:pt>
                <c:pt idx="5423">
                  <c:v>502.7999877929687</c:v>
                </c:pt>
                <c:pt idx="5424">
                  <c:v>502.8999633789063</c:v>
                </c:pt>
                <c:pt idx="5425">
                  <c:v>503.0</c:v>
                </c:pt>
                <c:pt idx="5426">
                  <c:v>503.0999755859375</c:v>
                </c:pt>
                <c:pt idx="5427">
                  <c:v>503.2000122070312</c:v>
                </c:pt>
                <c:pt idx="5428">
                  <c:v>503.2999877929687</c:v>
                </c:pt>
                <c:pt idx="5429">
                  <c:v>503.3999633789063</c:v>
                </c:pt>
                <c:pt idx="5430">
                  <c:v>503.5</c:v>
                </c:pt>
                <c:pt idx="5431">
                  <c:v>503.5999755859375</c:v>
                </c:pt>
                <c:pt idx="5432">
                  <c:v>503.7000122070312</c:v>
                </c:pt>
                <c:pt idx="5433">
                  <c:v>503.7999877929687</c:v>
                </c:pt>
                <c:pt idx="5434">
                  <c:v>503.8999633789063</c:v>
                </c:pt>
                <c:pt idx="5435">
                  <c:v>504.0</c:v>
                </c:pt>
                <c:pt idx="5436">
                  <c:v>504.0999755859375</c:v>
                </c:pt>
                <c:pt idx="5437">
                  <c:v>504.2000122070312</c:v>
                </c:pt>
                <c:pt idx="5438">
                  <c:v>504.2999877929687</c:v>
                </c:pt>
                <c:pt idx="5439">
                  <c:v>504.3999633789063</c:v>
                </c:pt>
                <c:pt idx="5440">
                  <c:v>504.5</c:v>
                </c:pt>
                <c:pt idx="5441">
                  <c:v>504.5999755859375</c:v>
                </c:pt>
                <c:pt idx="5442">
                  <c:v>504.7000122070312</c:v>
                </c:pt>
                <c:pt idx="5443">
                  <c:v>504.7999877929687</c:v>
                </c:pt>
                <c:pt idx="5444">
                  <c:v>504.8999633789063</c:v>
                </c:pt>
                <c:pt idx="5445">
                  <c:v>505.0</c:v>
                </c:pt>
                <c:pt idx="5446">
                  <c:v>505.0999755859375</c:v>
                </c:pt>
                <c:pt idx="5447">
                  <c:v>505.2000122070312</c:v>
                </c:pt>
                <c:pt idx="5448">
                  <c:v>505.2999877929687</c:v>
                </c:pt>
                <c:pt idx="5449">
                  <c:v>505.3999633789063</c:v>
                </c:pt>
                <c:pt idx="5450">
                  <c:v>505.5</c:v>
                </c:pt>
                <c:pt idx="5451">
                  <c:v>505.5999755859375</c:v>
                </c:pt>
                <c:pt idx="5452">
                  <c:v>505.7000122070312</c:v>
                </c:pt>
                <c:pt idx="5453">
                  <c:v>505.7999877929687</c:v>
                </c:pt>
                <c:pt idx="5454">
                  <c:v>505.8999633789063</c:v>
                </c:pt>
                <c:pt idx="5455">
                  <c:v>506.0</c:v>
                </c:pt>
                <c:pt idx="5456">
                  <c:v>506.0999755859375</c:v>
                </c:pt>
                <c:pt idx="5457">
                  <c:v>506.2000122070312</c:v>
                </c:pt>
                <c:pt idx="5458">
                  <c:v>506.2999877929687</c:v>
                </c:pt>
                <c:pt idx="5459">
                  <c:v>506.3999633789063</c:v>
                </c:pt>
                <c:pt idx="5460">
                  <c:v>506.5</c:v>
                </c:pt>
                <c:pt idx="5461">
                  <c:v>506.5999755859375</c:v>
                </c:pt>
                <c:pt idx="5462">
                  <c:v>506.7000122070312</c:v>
                </c:pt>
                <c:pt idx="5463">
                  <c:v>506.7999877929687</c:v>
                </c:pt>
                <c:pt idx="5464">
                  <c:v>506.8999633789063</c:v>
                </c:pt>
                <c:pt idx="5465">
                  <c:v>507.0</c:v>
                </c:pt>
                <c:pt idx="5466">
                  <c:v>507.0999755859375</c:v>
                </c:pt>
                <c:pt idx="5467">
                  <c:v>507.2000122070312</c:v>
                </c:pt>
                <c:pt idx="5468">
                  <c:v>507.2999877929687</c:v>
                </c:pt>
                <c:pt idx="5469">
                  <c:v>507.3999633789063</c:v>
                </c:pt>
                <c:pt idx="5470">
                  <c:v>507.5</c:v>
                </c:pt>
                <c:pt idx="5471">
                  <c:v>507.5999755859375</c:v>
                </c:pt>
                <c:pt idx="5472">
                  <c:v>507.7000122070312</c:v>
                </c:pt>
                <c:pt idx="5473">
                  <c:v>507.7999877929687</c:v>
                </c:pt>
                <c:pt idx="5474">
                  <c:v>507.8999633789063</c:v>
                </c:pt>
                <c:pt idx="5475">
                  <c:v>508.0</c:v>
                </c:pt>
                <c:pt idx="5476">
                  <c:v>508.0999755859375</c:v>
                </c:pt>
                <c:pt idx="5477">
                  <c:v>508.2000122070312</c:v>
                </c:pt>
                <c:pt idx="5478">
                  <c:v>508.2999877929687</c:v>
                </c:pt>
                <c:pt idx="5479">
                  <c:v>508.3999633789063</c:v>
                </c:pt>
                <c:pt idx="5480">
                  <c:v>508.5</c:v>
                </c:pt>
                <c:pt idx="5481">
                  <c:v>508.5999755859375</c:v>
                </c:pt>
                <c:pt idx="5482">
                  <c:v>508.7000122070312</c:v>
                </c:pt>
                <c:pt idx="5483">
                  <c:v>508.7999877929687</c:v>
                </c:pt>
                <c:pt idx="5484">
                  <c:v>508.8999633789063</c:v>
                </c:pt>
                <c:pt idx="5485">
                  <c:v>509.0</c:v>
                </c:pt>
                <c:pt idx="5486">
                  <c:v>509.0999755859375</c:v>
                </c:pt>
                <c:pt idx="5487">
                  <c:v>509.2000122070312</c:v>
                </c:pt>
                <c:pt idx="5488">
                  <c:v>509.2999877929687</c:v>
                </c:pt>
                <c:pt idx="5489">
                  <c:v>509.3999633789063</c:v>
                </c:pt>
                <c:pt idx="5490">
                  <c:v>509.5</c:v>
                </c:pt>
                <c:pt idx="5491">
                  <c:v>509.5999755859375</c:v>
                </c:pt>
                <c:pt idx="5492">
                  <c:v>509.7000122070312</c:v>
                </c:pt>
                <c:pt idx="5493">
                  <c:v>509.7999877929687</c:v>
                </c:pt>
                <c:pt idx="5494">
                  <c:v>509.8999633789063</c:v>
                </c:pt>
                <c:pt idx="5495">
                  <c:v>510.0</c:v>
                </c:pt>
                <c:pt idx="5496">
                  <c:v>510.0999755859375</c:v>
                </c:pt>
                <c:pt idx="5497">
                  <c:v>510.2000122070312</c:v>
                </c:pt>
                <c:pt idx="5498">
                  <c:v>510.2999877929687</c:v>
                </c:pt>
                <c:pt idx="5499">
                  <c:v>510.3999633789063</c:v>
                </c:pt>
                <c:pt idx="5500">
                  <c:v>510.5</c:v>
                </c:pt>
                <c:pt idx="5501">
                  <c:v>510.5999755859375</c:v>
                </c:pt>
                <c:pt idx="5502">
                  <c:v>510.7000122070312</c:v>
                </c:pt>
                <c:pt idx="5503">
                  <c:v>510.7999877929687</c:v>
                </c:pt>
                <c:pt idx="5504">
                  <c:v>510.8999633789063</c:v>
                </c:pt>
                <c:pt idx="5505">
                  <c:v>511.0</c:v>
                </c:pt>
                <c:pt idx="5506">
                  <c:v>511.0999755859375</c:v>
                </c:pt>
                <c:pt idx="5507">
                  <c:v>511.2000122070312</c:v>
                </c:pt>
                <c:pt idx="5508">
                  <c:v>511.2999877929687</c:v>
                </c:pt>
                <c:pt idx="5509">
                  <c:v>511.3999633789063</c:v>
                </c:pt>
                <c:pt idx="5510">
                  <c:v>511.5</c:v>
                </c:pt>
                <c:pt idx="5511">
                  <c:v>511.5999755859375</c:v>
                </c:pt>
                <c:pt idx="5512">
                  <c:v>511.7000122070312</c:v>
                </c:pt>
                <c:pt idx="5513">
                  <c:v>511.7999877929687</c:v>
                </c:pt>
                <c:pt idx="5514">
                  <c:v>511.8999633789063</c:v>
                </c:pt>
                <c:pt idx="5515">
                  <c:v>512.0</c:v>
                </c:pt>
                <c:pt idx="5516">
                  <c:v>512.0999755859374</c:v>
                </c:pt>
                <c:pt idx="5517">
                  <c:v>512.2000122070315</c:v>
                </c:pt>
                <c:pt idx="5518">
                  <c:v>512.2999877929684</c:v>
                </c:pt>
                <c:pt idx="5519">
                  <c:v>512.3999633789062</c:v>
                </c:pt>
                <c:pt idx="5520">
                  <c:v>512.5</c:v>
                </c:pt>
                <c:pt idx="5521">
                  <c:v>512.5999755859374</c:v>
                </c:pt>
                <c:pt idx="5522">
                  <c:v>512.7000122070315</c:v>
                </c:pt>
                <c:pt idx="5523">
                  <c:v>512.7999877929684</c:v>
                </c:pt>
                <c:pt idx="5524">
                  <c:v>512.8999633789062</c:v>
                </c:pt>
                <c:pt idx="5525">
                  <c:v>513.0</c:v>
                </c:pt>
                <c:pt idx="5526">
                  <c:v>513.0999755859374</c:v>
                </c:pt>
                <c:pt idx="5527">
                  <c:v>513.2000122070315</c:v>
                </c:pt>
                <c:pt idx="5528">
                  <c:v>513.2999877929684</c:v>
                </c:pt>
                <c:pt idx="5529">
                  <c:v>513.3999633789062</c:v>
                </c:pt>
                <c:pt idx="5530">
                  <c:v>513.5</c:v>
                </c:pt>
                <c:pt idx="5531">
                  <c:v>513.5999755859374</c:v>
                </c:pt>
                <c:pt idx="5532">
                  <c:v>513.7000122070315</c:v>
                </c:pt>
                <c:pt idx="5533">
                  <c:v>513.7999877929684</c:v>
                </c:pt>
                <c:pt idx="5534">
                  <c:v>513.8999633789062</c:v>
                </c:pt>
                <c:pt idx="5535">
                  <c:v>514.0</c:v>
                </c:pt>
                <c:pt idx="5536">
                  <c:v>514.0999755859374</c:v>
                </c:pt>
                <c:pt idx="5537">
                  <c:v>514.2000122070315</c:v>
                </c:pt>
                <c:pt idx="5538">
                  <c:v>514.2999877929684</c:v>
                </c:pt>
                <c:pt idx="5539">
                  <c:v>514.3999633789062</c:v>
                </c:pt>
                <c:pt idx="5540">
                  <c:v>514.5</c:v>
                </c:pt>
                <c:pt idx="5541">
                  <c:v>514.5999755859374</c:v>
                </c:pt>
                <c:pt idx="5542">
                  <c:v>514.7000122070315</c:v>
                </c:pt>
                <c:pt idx="5543">
                  <c:v>514.7999877929684</c:v>
                </c:pt>
                <c:pt idx="5544">
                  <c:v>514.8999633789062</c:v>
                </c:pt>
                <c:pt idx="5545">
                  <c:v>515.0</c:v>
                </c:pt>
                <c:pt idx="5546">
                  <c:v>515.0999755859374</c:v>
                </c:pt>
                <c:pt idx="5547">
                  <c:v>515.2000122070315</c:v>
                </c:pt>
                <c:pt idx="5548">
                  <c:v>515.2999877929684</c:v>
                </c:pt>
                <c:pt idx="5549">
                  <c:v>515.3999633789062</c:v>
                </c:pt>
                <c:pt idx="5550">
                  <c:v>515.5</c:v>
                </c:pt>
                <c:pt idx="5551">
                  <c:v>515.5999755859374</c:v>
                </c:pt>
                <c:pt idx="5552">
                  <c:v>515.7000122070315</c:v>
                </c:pt>
                <c:pt idx="5553">
                  <c:v>515.7999877929684</c:v>
                </c:pt>
                <c:pt idx="5554">
                  <c:v>515.8999633789062</c:v>
                </c:pt>
                <c:pt idx="5555">
                  <c:v>516.0</c:v>
                </c:pt>
                <c:pt idx="5556">
                  <c:v>516.0999755859374</c:v>
                </c:pt>
                <c:pt idx="5557">
                  <c:v>516.2000122070315</c:v>
                </c:pt>
                <c:pt idx="5558">
                  <c:v>516.2999877929684</c:v>
                </c:pt>
                <c:pt idx="5559">
                  <c:v>516.3999633789062</c:v>
                </c:pt>
                <c:pt idx="5560">
                  <c:v>516.5</c:v>
                </c:pt>
                <c:pt idx="5561">
                  <c:v>516.5999755859374</c:v>
                </c:pt>
                <c:pt idx="5562">
                  <c:v>516.7000122070315</c:v>
                </c:pt>
                <c:pt idx="5563">
                  <c:v>516.7999877929684</c:v>
                </c:pt>
                <c:pt idx="5564">
                  <c:v>516.8999633789062</c:v>
                </c:pt>
                <c:pt idx="5565">
                  <c:v>517.0</c:v>
                </c:pt>
                <c:pt idx="5566">
                  <c:v>517.0999755859374</c:v>
                </c:pt>
                <c:pt idx="5567">
                  <c:v>517.2000122070315</c:v>
                </c:pt>
                <c:pt idx="5568">
                  <c:v>517.2999877929684</c:v>
                </c:pt>
                <c:pt idx="5569">
                  <c:v>517.3999633789062</c:v>
                </c:pt>
                <c:pt idx="5570">
                  <c:v>517.5</c:v>
                </c:pt>
                <c:pt idx="5571">
                  <c:v>517.5999755859374</c:v>
                </c:pt>
                <c:pt idx="5572">
                  <c:v>517.7000122070315</c:v>
                </c:pt>
                <c:pt idx="5573">
                  <c:v>517.7999877929684</c:v>
                </c:pt>
                <c:pt idx="5574">
                  <c:v>517.8999633789062</c:v>
                </c:pt>
                <c:pt idx="5575">
                  <c:v>518.0</c:v>
                </c:pt>
                <c:pt idx="5576">
                  <c:v>518.0999755859374</c:v>
                </c:pt>
                <c:pt idx="5577">
                  <c:v>518.2000122070315</c:v>
                </c:pt>
                <c:pt idx="5578">
                  <c:v>518.2999877929684</c:v>
                </c:pt>
                <c:pt idx="5579">
                  <c:v>518.3999633789062</c:v>
                </c:pt>
                <c:pt idx="5580">
                  <c:v>518.5</c:v>
                </c:pt>
                <c:pt idx="5581">
                  <c:v>518.5999755859374</c:v>
                </c:pt>
                <c:pt idx="5582">
                  <c:v>518.7000122070315</c:v>
                </c:pt>
                <c:pt idx="5583">
                  <c:v>518.7999877929684</c:v>
                </c:pt>
                <c:pt idx="5584">
                  <c:v>518.8999633789062</c:v>
                </c:pt>
                <c:pt idx="5585">
                  <c:v>519.0</c:v>
                </c:pt>
                <c:pt idx="5586">
                  <c:v>519.0999755859374</c:v>
                </c:pt>
                <c:pt idx="5587">
                  <c:v>519.2000122070315</c:v>
                </c:pt>
                <c:pt idx="5588">
                  <c:v>519.2999877929684</c:v>
                </c:pt>
                <c:pt idx="5589">
                  <c:v>519.3999633789062</c:v>
                </c:pt>
                <c:pt idx="5590">
                  <c:v>519.5</c:v>
                </c:pt>
                <c:pt idx="5591">
                  <c:v>519.5999755859374</c:v>
                </c:pt>
                <c:pt idx="5592">
                  <c:v>519.7000122070315</c:v>
                </c:pt>
                <c:pt idx="5593">
                  <c:v>519.7999877929684</c:v>
                </c:pt>
                <c:pt idx="5594">
                  <c:v>519.8999633789062</c:v>
                </c:pt>
                <c:pt idx="5595">
                  <c:v>520.0</c:v>
                </c:pt>
                <c:pt idx="5596">
                  <c:v>520.0999755859374</c:v>
                </c:pt>
                <c:pt idx="5597">
                  <c:v>520.2000122070315</c:v>
                </c:pt>
                <c:pt idx="5598">
                  <c:v>520.2999877929684</c:v>
                </c:pt>
                <c:pt idx="5599">
                  <c:v>520.3999633789062</c:v>
                </c:pt>
                <c:pt idx="5600">
                  <c:v>520.5</c:v>
                </c:pt>
                <c:pt idx="5601">
                  <c:v>520.5999755859374</c:v>
                </c:pt>
                <c:pt idx="5602">
                  <c:v>520.7000122070315</c:v>
                </c:pt>
                <c:pt idx="5603">
                  <c:v>520.7999877929684</c:v>
                </c:pt>
                <c:pt idx="5604">
                  <c:v>520.8999633789062</c:v>
                </c:pt>
                <c:pt idx="5605">
                  <c:v>521.0</c:v>
                </c:pt>
                <c:pt idx="5606">
                  <c:v>521.0999755859374</c:v>
                </c:pt>
                <c:pt idx="5607">
                  <c:v>521.2000122070315</c:v>
                </c:pt>
                <c:pt idx="5608">
                  <c:v>521.2999877929684</c:v>
                </c:pt>
                <c:pt idx="5609">
                  <c:v>521.3999633789062</c:v>
                </c:pt>
                <c:pt idx="5610">
                  <c:v>521.5</c:v>
                </c:pt>
                <c:pt idx="5611">
                  <c:v>521.5999755859374</c:v>
                </c:pt>
                <c:pt idx="5612">
                  <c:v>521.7000122070315</c:v>
                </c:pt>
                <c:pt idx="5613">
                  <c:v>521.7999877929684</c:v>
                </c:pt>
                <c:pt idx="5614">
                  <c:v>521.8999633789062</c:v>
                </c:pt>
                <c:pt idx="5615">
                  <c:v>522.0</c:v>
                </c:pt>
                <c:pt idx="5616">
                  <c:v>522.0999755859374</c:v>
                </c:pt>
                <c:pt idx="5617">
                  <c:v>522.2000122070315</c:v>
                </c:pt>
                <c:pt idx="5618">
                  <c:v>522.2999877929684</c:v>
                </c:pt>
                <c:pt idx="5619">
                  <c:v>522.3999633789062</c:v>
                </c:pt>
                <c:pt idx="5620">
                  <c:v>522.5</c:v>
                </c:pt>
                <c:pt idx="5621">
                  <c:v>522.5999755859374</c:v>
                </c:pt>
                <c:pt idx="5622">
                  <c:v>522.7000122070315</c:v>
                </c:pt>
                <c:pt idx="5623">
                  <c:v>522.7999877929684</c:v>
                </c:pt>
                <c:pt idx="5624">
                  <c:v>522.8999633789062</c:v>
                </c:pt>
                <c:pt idx="5625">
                  <c:v>523.0</c:v>
                </c:pt>
                <c:pt idx="5626">
                  <c:v>523.0999755859374</c:v>
                </c:pt>
                <c:pt idx="5627">
                  <c:v>523.2000122070315</c:v>
                </c:pt>
                <c:pt idx="5628">
                  <c:v>523.2999877929684</c:v>
                </c:pt>
                <c:pt idx="5629">
                  <c:v>523.3999633789062</c:v>
                </c:pt>
                <c:pt idx="5630">
                  <c:v>523.5</c:v>
                </c:pt>
                <c:pt idx="5631">
                  <c:v>523.5999755859374</c:v>
                </c:pt>
                <c:pt idx="5632">
                  <c:v>523.7000122070315</c:v>
                </c:pt>
                <c:pt idx="5633">
                  <c:v>523.7999877929684</c:v>
                </c:pt>
                <c:pt idx="5634">
                  <c:v>523.8999633789062</c:v>
                </c:pt>
                <c:pt idx="5635">
                  <c:v>524.0</c:v>
                </c:pt>
                <c:pt idx="5636">
                  <c:v>524.0999755859374</c:v>
                </c:pt>
                <c:pt idx="5637">
                  <c:v>524.2000122070315</c:v>
                </c:pt>
                <c:pt idx="5638">
                  <c:v>524.2999877929684</c:v>
                </c:pt>
                <c:pt idx="5639">
                  <c:v>524.3999633789062</c:v>
                </c:pt>
                <c:pt idx="5640">
                  <c:v>524.5</c:v>
                </c:pt>
                <c:pt idx="5641">
                  <c:v>524.5999755859374</c:v>
                </c:pt>
                <c:pt idx="5642">
                  <c:v>524.7000122070315</c:v>
                </c:pt>
                <c:pt idx="5643">
                  <c:v>524.7999877929684</c:v>
                </c:pt>
                <c:pt idx="5644">
                  <c:v>524.8999633789062</c:v>
                </c:pt>
                <c:pt idx="5645">
                  <c:v>525.0</c:v>
                </c:pt>
                <c:pt idx="5646">
                  <c:v>525.0999755859374</c:v>
                </c:pt>
                <c:pt idx="5647">
                  <c:v>525.2000122070315</c:v>
                </c:pt>
                <c:pt idx="5648">
                  <c:v>525.2999877929684</c:v>
                </c:pt>
                <c:pt idx="5649">
                  <c:v>525.3999633789062</c:v>
                </c:pt>
                <c:pt idx="5650">
                  <c:v>525.5</c:v>
                </c:pt>
                <c:pt idx="5651">
                  <c:v>525.5999755859374</c:v>
                </c:pt>
                <c:pt idx="5652">
                  <c:v>525.7000122070315</c:v>
                </c:pt>
                <c:pt idx="5653">
                  <c:v>525.7999877929684</c:v>
                </c:pt>
                <c:pt idx="5654">
                  <c:v>525.8999633789062</c:v>
                </c:pt>
                <c:pt idx="5655">
                  <c:v>526.0</c:v>
                </c:pt>
                <c:pt idx="5656">
                  <c:v>526.0999755859374</c:v>
                </c:pt>
                <c:pt idx="5657">
                  <c:v>526.2000122070315</c:v>
                </c:pt>
                <c:pt idx="5658">
                  <c:v>526.2999877929684</c:v>
                </c:pt>
                <c:pt idx="5659">
                  <c:v>526.3999633789062</c:v>
                </c:pt>
                <c:pt idx="5660">
                  <c:v>526.5</c:v>
                </c:pt>
                <c:pt idx="5661">
                  <c:v>526.5999755859374</c:v>
                </c:pt>
                <c:pt idx="5662">
                  <c:v>526.7000122070315</c:v>
                </c:pt>
                <c:pt idx="5663">
                  <c:v>526.7999877929684</c:v>
                </c:pt>
                <c:pt idx="5664">
                  <c:v>526.8999633789062</c:v>
                </c:pt>
                <c:pt idx="5665">
                  <c:v>527.0</c:v>
                </c:pt>
                <c:pt idx="5666">
                  <c:v>527.0999755859374</c:v>
                </c:pt>
                <c:pt idx="5667">
                  <c:v>527.2000122070315</c:v>
                </c:pt>
                <c:pt idx="5668">
                  <c:v>527.2999877929684</c:v>
                </c:pt>
                <c:pt idx="5669">
                  <c:v>527.3999633789062</c:v>
                </c:pt>
                <c:pt idx="5670">
                  <c:v>527.5</c:v>
                </c:pt>
                <c:pt idx="5671">
                  <c:v>527.5999755859374</c:v>
                </c:pt>
                <c:pt idx="5672">
                  <c:v>527.7000122070315</c:v>
                </c:pt>
                <c:pt idx="5673">
                  <c:v>527.7999877929684</c:v>
                </c:pt>
                <c:pt idx="5674">
                  <c:v>527.8999633789062</c:v>
                </c:pt>
                <c:pt idx="5675">
                  <c:v>528.0</c:v>
                </c:pt>
                <c:pt idx="5676">
                  <c:v>528.0999755859374</c:v>
                </c:pt>
                <c:pt idx="5677">
                  <c:v>528.2000122070315</c:v>
                </c:pt>
                <c:pt idx="5678">
                  <c:v>528.2999877929684</c:v>
                </c:pt>
                <c:pt idx="5679">
                  <c:v>528.3999633789062</c:v>
                </c:pt>
                <c:pt idx="5680">
                  <c:v>528.5</c:v>
                </c:pt>
                <c:pt idx="5681">
                  <c:v>528.5999755859374</c:v>
                </c:pt>
                <c:pt idx="5682">
                  <c:v>528.7000122070315</c:v>
                </c:pt>
                <c:pt idx="5683">
                  <c:v>528.7999877929684</c:v>
                </c:pt>
                <c:pt idx="5684">
                  <c:v>528.8999633789062</c:v>
                </c:pt>
                <c:pt idx="5685">
                  <c:v>529.0</c:v>
                </c:pt>
                <c:pt idx="5686">
                  <c:v>529.0999755859374</c:v>
                </c:pt>
                <c:pt idx="5687">
                  <c:v>529.2000122070315</c:v>
                </c:pt>
                <c:pt idx="5688">
                  <c:v>529.2999877929684</c:v>
                </c:pt>
                <c:pt idx="5689">
                  <c:v>529.3999633789062</c:v>
                </c:pt>
                <c:pt idx="5690">
                  <c:v>529.5</c:v>
                </c:pt>
                <c:pt idx="5691">
                  <c:v>529.5999755859374</c:v>
                </c:pt>
                <c:pt idx="5692">
                  <c:v>529.7000122070315</c:v>
                </c:pt>
                <c:pt idx="5693">
                  <c:v>529.7999877929684</c:v>
                </c:pt>
                <c:pt idx="5694">
                  <c:v>529.8999633789062</c:v>
                </c:pt>
                <c:pt idx="5695">
                  <c:v>530.0</c:v>
                </c:pt>
                <c:pt idx="5696">
                  <c:v>530.0999755859374</c:v>
                </c:pt>
                <c:pt idx="5697">
                  <c:v>530.2000122070315</c:v>
                </c:pt>
                <c:pt idx="5698">
                  <c:v>530.2999877929684</c:v>
                </c:pt>
                <c:pt idx="5699">
                  <c:v>530.3999633789062</c:v>
                </c:pt>
                <c:pt idx="5700">
                  <c:v>530.5</c:v>
                </c:pt>
                <c:pt idx="5701">
                  <c:v>530.5999755859374</c:v>
                </c:pt>
                <c:pt idx="5702">
                  <c:v>530.7000122070315</c:v>
                </c:pt>
                <c:pt idx="5703">
                  <c:v>530.7999877929684</c:v>
                </c:pt>
                <c:pt idx="5704">
                  <c:v>530.8999633789062</c:v>
                </c:pt>
                <c:pt idx="5705">
                  <c:v>531.0</c:v>
                </c:pt>
                <c:pt idx="5706">
                  <c:v>531.0999755859374</c:v>
                </c:pt>
                <c:pt idx="5707">
                  <c:v>531.2000122070315</c:v>
                </c:pt>
                <c:pt idx="5708">
                  <c:v>531.2999877929684</c:v>
                </c:pt>
                <c:pt idx="5709">
                  <c:v>531.3999633789062</c:v>
                </c:pt>
                <c:pt idx="5710">
                  <c:v>531.5</c:v>
                </c:pt>
                <c:pt idx="5711">
                  <c:v>531.5999755859374</c:v>
                </c:pt>
                <c:pt idx="5712">
                  <c:v>531.7000122070315</c:v>
                </c:pt>
                <c:pt idx="5713">
                  <c:v>531.7999877929684</c:v>
                </c:pt>
                <c:pt idx="5714">
                  <c:v>531.8999633789062</c:v>
                </c:pt>
                <c:pt idx="5715">
                  <c:v>532.0</c:v>
                </c:pt>
                <c:pt idx="5716">
                  <c:v>532.0999755859374</c:v>
                </c:pt>
                <c:pt idx="5717">
                  <c:v>532.2000122070315</c:v>
                </c:pt>
                <c:pt idx="5718">
                  <c:v>532.2999877929684</c:v>
                </c:pt>
                <c:pt idx="5719">
                  <c:v>532.3999633789062</c:v>
                </c:pt>
                <c:pt idx="5720">
                  <c:v>532.5</c:v>
                </c:pt>
                <c:pt idx="5721">
                  <c:v>532.5999755859374</c:v>
                </c:pt>
                <c:pt idx="5722">
                  <c:v>532.7000122070315</c:v>
                </c:pt>
                <c:pt idx="5723">
                  <c:v>532.7999877929684</c:v>
                </c:pt>
                <c:pt idx="5724">
                  <c:v>532.8999633789062</c:v>
                </c:pt>
                <c:pt idx="5725">
                  <c:v>533.0</c:v>
                </c:pt>
                <c:pt idx="5726">
                  <c:v>533.0999755859374</c:v>
                </c:pt>
                <c:pt idx="5727">
                  <c:v>533.2000122070315</c:v>
                </c:pt>
                <c:pt idx="5728">
                  <c:v>533.2999877929684</c:v>
                </c:pt>
                <c:pt idx="5729">
                  <c:v>533.3999633789062</c:v>
                </c:pt>
                <c:pt idx="5730">
                  <c:v>533.5</c:v>
                </c:pt>
                <c:pt idx="5731">
                  <c:v>533.5999755859374</c:v>
                </c:pt>
                <c:pt idx="5732">
                  <c:v>533.7000122070315</c:v>
                </c:pt>
                <c:pt idx="5733">
                  <c:v>533.7999877929684</c:v>
                </c:pt>
                <c:pt idx="5734">
                  <c:v>533.8999633789062</c:v>
                </c:pt>
                <c:pt idx="5735">
                  <c:v>534.0</c:v>
                </c:pt>
                <c:pt idx="5736">
                  <c:v>534.0999755859374</c:v>
                </c:pt>
                <c:pt idx="5737">
                  <c:v>534.2000122070315</c:v>
                </c:pt>
                <c:pt idx="5738">
                  <c:v>534.2999877929684</c:v>
                </c:pt>
                <c:pt idx="5739">
                  <c:v>534.3999633789062</c:v>
                </c:pt>
                <c:pt idx="5740">
                  <c:v>534.5</c:v>
                </c:pt>
                <c:pt idx="5741">
                  <c:v>534.5999755859374</c:v>
                </c:pt>
                <c:pt idx="5742">
                  <c:v>534.7000122070315</c:v>
                </c:pt>
                <c:pt idx="5743">
                  <c:v>534.7999877929684</c:v>
                </c:pt>
                <c:pt idx="5744">
                  <c:v>534.8999633789062</c:v>
                </c:pt>
                <c:pt idx="5745">
                  <c:v>535.0</c:v>
                </c:pt>
                <c:pt idx="5746">
                  <c:v>535.0999755859374</c:v>
                </c:pt>
                <c:pt idx="5747">
                  <c:v>535.2000122070315</c:v>
                </c:pt>
                <c:pt idx="5748">
                  <c:v>535.2999877929684</c:v>
                </c:pt>
                <c:pt idx="5749">
                  <c:v>535.3999633789062</c:v>
                </c:pt>
                <c:pt idx="5750">
                  <c:v>535.5</c:v>
                </c:pt>
                <c:pt idx="5751">
                  <c:v>535.5999755859374</c:v>
                </c:pt>
                <c:pt idx="5752">
                  <c:v>535.7000122070315</c:v>
                </c:pt>
                <c:pt idx="5753">
                  <c:v>535.7999877929684</c:v>
                </c:pt>
                <c:pt idx="5754">
                  <c:v>535.8999633789062</c:v>
                </c:pt>
                <c:pt idx="5755">
                  <c:v>536.0</c:v>
                </c:pt>
                <c:pt idx="5756">
                  <c:v>536.0999755859374</c:v>
                </c:pt>
                <c:pt idx="5757">
                  <c:v>536.2000122070315</c:v>
                </c:pt>
                <c:pt idx="5758">
                  <c:v>536.2999877929684</c:v>
                </c:pt>
                <c:pt idx="5759">
                  <c:v>536.3999633789062</c:v>
                </c:pt>
                <c:pt idx="5760">
                  <c:v>536.5</c:v>
                </c:pt>
                <c:pt idx="5761">
                  <c:v>536.5999755859374</c:v>
                </c:pt>
                <c:pt idx="5762">
                  <c:v>536.7000122070315</c:v>
                </c:pt>
                <c:pt idx="5763">
                  <c:v>536.7999877929684</c:v>
                </c:pt>
                <c:pt idx="5764">
                  <c:v>536.8999633789062</c:v>
                </c:pt>
                <c:pt idx="5765">
                  <c:v>537.0</c:v>
                </c:pt>
                <c:pt idx="5766">
                  <c:v>537.0999755859374</c:v>
                </c:pt>
                <c:pt idx="5767">
                  <c:v>537.2000122070315</c:v>
                </c:pt>
                <c:pt idx="5768">
                  <c:v>537.2999877929684</c:v>
                </c:pt>
                <c:pt idx="5769">
                  <c:v>537.3999633789062</c:v>
                </c:pt>
                <c:pt idx="5770">
                  <c:v>537.5</c:v>
                </c:pt>
                <c:pt idx="5771">
                  <c:v>537.5999755859374</c:v>
                </c:pt>
                <c:pt idx="5772">
                  <c:v>537.7000122070315</c:v>
                </c:pt>
                <c:pt idx="5773">
                  <c:v>537.7999877929684</c:v>
                </c:pt>
                <c:pt idx="5774">
                  <c:v>537.8999633789062</c:v>
                </c:pt>
                <c:pt idx="5775">
                  <c:v>538.0</c:v>
                </c:pt>
                <c:pt idx="5776">
                  <c:v>538.0999755859374</c:v>
                </c:pt>
                <c:pt idx="5777">
                  <c:v>538.2000122070315</c:v>
                </c:pt>
                <c:pt idx="5778">
                  <c:v>538.2999877929684</c:v>
                </c:pt>
                <c:pt idx="5779">
                  <c:v>538.3999633789062</c:v>
                </c:pt>
                <c:pt idx="5780">
                  <c:v>538.5</c:v>
                </c:pt>
                <c:pt idx="5781">
                  <c:v>538.5999755859374</c:v>
                </c:pt>
                <c:pt idx="5782">
                  <c:v>538.7000122070315</c:v>
                </c:pt>
                <c:pt idx="5783">
                  <c:v>538.7999877929684</c:v>
                </c:pt>
                <c:pt idx="5784">
                  <c:v>538.8999633789062</c:v>
                </c:pt>
                <c:pt idx="5785">
                  <c:v>539.0</c:v>
                </c:pt>
                <c:pt idx="5786">
                  <c:v>539.0999755859374</c:v>
                </c:pt>
                <c:pt idx="5787">
                  <c:v>539.2000122070315</c:v>
                </c:pt>
                <c:pt idx="5788">
                  <c:v>539.2999877929684</c:v>
                </c:pt>
                <c:pt idx="5789">
                  <c:v>539.3999633789062</c:v>
                </c:pt>
                <c:pt idx="5790">
                  <c:v>539.5</c:v>
                </c:pt>
                <c:pt idx="5791">
                  <c:v>539.5999755859374</c:v>
                </c:pt>
                <c:pt idx="5792">
                  <c:v>539.7000122070315</c:v>
                </c:pt>
                <c:pt idx="5793">
                  <c:v>539.7999877929684</c:v>
                </c:pt>
                <c:pt idx="5794">
                  <c:v>539.8999633789062</c:v>
                </c:pt>
                <c:pt idx="5795">
                  <c:v>540.0</c:v>
                </c:pt>
                <c:pt idx="5796">
                  <c:v>540.0999755859374</c:v>
                </c:pt>
                <c:pt idx="5797">
                  <c:v>540.2000122070315</c:v>
                </c:pt>
                <c:pt idx="5798">
                  <c:v>540.2999877929684</c:v>
                </c:pt>
                <c:pt idx="5799">
                  <c:v>540.3999633789062</c:v>
                </c:pt>
                <c:pt idx="5800">
                  <c:v>540.5</c:v>
                </c:pt>
                <c:pt idx="5801">
                  <c:v>540.5999755859374</c:v>
                </c:pt>
                <c:pt idx="5802">
                  <c:v>540.7000122070315</c:v>
                </c:pt>
                <c:pt idx="5803">
                  <c:v>540.7999877929684</c:v>
                </c:pt>
                <c:pt idx="5804">
                  <c:v>540.8999633789062</c:v>
                </c:pt>
                <c:pt idx="5805">
                  <c:v>541.0</c:v>
                </c:pt>
                <c:pt idx="5806">
                  <c:v>541.0999755859374</c:v>
                </c:pt>
                <c:pt idx="5807">
                  <c:v>541.2000122070315</c:v>
                </c:pt>
                <c:pt idx="5808">
                  <c:v>541.2999877929684</c:v>
                </c:pt>
                <c:pt idx="5809">
                  <c:v>541.3999633789062</c:v>
                </c:pt>
                <c:pt idx="5810">
                  <c:v>541.5</c:v>
                </c:pt>
                <c:pt idx="5811">
                  <c:v>541.5999755859374</c:v>
                </c:pt>
                <c:pt idx="5812">
                  <c:v>541.7000122070315</c:v>
                </c:pt>
                <c:pt idx="5813">
                  <c:v>541.7999877929684</c:v>
                </c:pt>
                <c:pt idx="5814">
                  <c:v>541.8999633789062</c:v>
                </c:pt>
                <c:pt idx="5815">
                  <c:v>542.0</c:v>
                </c:pt>
                <c:pt idx="5816">
                  <c:v>542.0999755859374</c:v>
                </c:pt>
                <c:pt idx="5817">
                  <c:v>542.2000122070315</c:v>
                </c:pt>
                <c:pt idx="5818">
                  <c:v>542.2999877929684</c:v>
                </c:pt>
                <c:pt idx="5819">
                  <c:v>542.3999633789062</c:v>
                </c:pt>
                <c:pt idx="5820">
                  <c:v>542.5</c:v>
                </c:pt>
                <c:pt idx="5821">
                  <c:v>542.5999755859374</c:v>
                </c:pt>
                <c:pt idx="5822">
                  <c:v>542.7000122070315</c:v>
                </c:pt>
                <c:pt idx="5823">
                  <c:v>542.7999877929684</c:v>
                </c:pt>
                <c:pt idx="5824">
                  <c:v>542.8999633789062</c:v>
                </c:pt>
                <c:pt idx="5825">
                  <c:v>543.0</c:v>
                </c:pt>
                <c:pt idx="5826">
                  <c:v>543.0999755859374</c:v>
                </c:pt>
                <c:pt idx="5827">
                  <c:v>543.2000122070315</c:v>
                </c:pt>
                <c:pt idx="5828">
                  <c:v>543.2999877929684</c:v>
                </c:pt>
                <c:pt idx="5829">
                  <c:v>543.3999633789062</c:v>
                </c:pt>
                <c:pt idx="5830">
                  <c:v>543.5</c:v>
                </c:pt>
                <c:pt idx="5831">
                  <c:v>543.5999755859374</c:v>
                </c:pt>
                <c:pt idx="5832">
                  <c:v>543.7000122070315</c:v>
                </c:pt>
                <c:pt idx="5833">
                  <c:v>543.7999877929684</c:v>
                </c:pt>
                <c:pt idx="5834">
                  <c:v>543.8999633789062</c:v>
                </c:pt>
                <c:pt idx="5835">
                  <c:v>544.0</c:v>
                </c:pt>
                <c:pt idx="5836">
                  <c:v>544.0999755859374</c:v>
                </c:pt>
                <c:pt idx="5837">
                  <c:v>544.2000122070315</c:v>
                </c:pt>
                <c:pt idx="5838">
                  <c:v>544.2999877929684</c:v>
                </c:pt>
                <c:pt idx="5839">
                  <c:v>544.3999633789062</c:v>
                </c:pt>
                <c:pt idx="5840">
                  <c:v>544.5</c:v>
                </c:pt>
                <c:pt idx="5841">
                  <c:v>544.5999755859374</c:v>
                </c:pt>
                <c:pt idx="5842">
                  <c:v>544.7000122070315</c:v>
                </c:pt>
                <c:pt idx="5843">
                  <c:v>544.7999877929684</c:v>
                </c:pt>
                <c:pt idx="5844">
                  <c:v>544.8999633789062</c:v>
                </c:pt>
                <c:pt idx="5845">
                  <c:v>545.0</c:v>
                </c:pt>
                <c:pt idx="5846">
                  <c:v>545.0999755859374</c:v>
                </c:pt>
                <c:pt idx="5847">
                  <c:v>545.2000122070315</c:v>
                </c:pt>
                <c:pt idx="5848">
                  <c:v>545.2999877929684</c:v>
                </c:pt>
                <c:pt idx="5849">
                  <c:v>545.3999633789062</c:v>
                </c:pt>
                <c:pt idx="5850">
                  <c:v>545.5</c:v>
                </c:pt>
                <c:pt idx="5851">
                  <c:v>545.5999755859374</c:v>
                </c:pt>
                <c:pt idx="5852">
                  <c:v>545.7000122070315</c:v>
                </c:pt>
                <c:pt idx="5853">
                  <c:v>545.7999877929684</c:v>
                </c:pt>
                <c:pt idx="5854">
                  <c:v>545.8999633789062</c:v>
                </c:pt>
                <c:pt idx="5855">
                  <c:v>546.0</c:v>
                </c:pt>
                <c:pt idx="5856">
                  <c:v>546.0999755859374</c:v>
                </c:pt>
                <c:pt idx="5857">
                  <c:v>546.2000122070315</c:v>
                </c:pt>
                <c:pt idx="5858">
                  <c:v>546.2999877929684</c:v>
                </c:pt>
                <c:pt idx="5859">
                  <c:v>546.3999633789062</c:v>
                </c:pt>
                <c:pt idx="5860">
                  <c:v>546.5</c:v>
                </c:pt>
                <c:pt idx="5861">
                  <c:v>546.5999755859374</c:v>
                </c:pt>
                <c:pt idx="5862">
                  <c:v>546.7000122070315</c:v>
                </c:pt>
                <c:pt idx="5863">
                  <c:v>546.7999877929684</c:v>
                </c:pt>
                <c:pt idx="5864">
                  <c:v>546.8999633789062</c:v>
                </c:pt>
                <c:pt idx="5865">
                  <c:v>547.0</c:v>
                </c:pt>
                <c:pt idx="5866">
                  <c:v>547.0999755859374</c:v>
                </c:pt>
                <c:pt idx="5867">
                  <c:v>547.2000122070315</c:v>
                </c:pt>
                <c:pt idx="5868">
                  <c:v>547.2999877929684</c:v>
                </c:pt>
                <c:pt idx="5869">
                  <c:v>547.3999633789062</c:v>
                </c:pt>
                <c:pt idx="5870">
                  <c:v>547.5</c:v>
                </c:pt>
                <c:pt idx="5871">
                  <c:v>547.5999755859374</c:v>
                </c:pt>
                <c:pt idx="5872">
                  <c:v>547.7000122070315</c:v>
                </c:pt>
                <c:pt idx="5873">
                  <c:v>547.7999877929684</c:v>
                </c:pt>
                <c:pt idx="5874">
                  <c:v>547.8999633789062</c:v>
                </c:pt>
                <c:pt idx="5875">
                  <c:v>548.0</c:v>
                </c:pt>
                <c:pt idx="5876">
                  <c:v>548.0999755859374</c:v>
                </c:pt>
                <c:pt idx="5877">
                  <c:v>548.2000122070315</c:v>
                </c:pt>
                <c:pt idx="5878">
                  <c:v>548.2999877929684</c:v>
                </c:pt>
                <c:pt idx="5879">
                  <c:v>548.3999633789062</c:v>
                </c:pt>
                <c:pt idx="5880">
                  <c:v>548.5</c:v>
                </c:pt>
                <c:pt idx="5881">
                  <c:v>548.5999755859374</c:v>
                </c:pt>
                <c:pt idx="5882">
                  <c:v>548.7000122070315</c:v>
                </c:pt>
                <c:pt idx="5883">
                  <c:v>548.7999877929684</c:v>
                </c:pt>
                <c:pt idx="5884">
                  <c:v>548.8999633789062</c:v>
                </c:pt>
                <c:pt idx="5885">
                  <c:v>549.0</c:v>
                </c:pt>
                <c:pt idx="5886">
                  <c:v>549.0999755859374</c:v>
                </c:pt>
                <c:pt idx="5887">
                  <c:v>549.2000122070315</c:v>
                </c:pt>
                <c:pt idx="5888">
                  <c:v>549.2999877929684</c:v>
                </c:pt>
                <c:pt idx="5889">
                  <c:v>549.3999633789062</c:v>
                </c:pt>
                <c:pt idx="5890">
                  <c:v>549.5</c:v>
                </c:pt>
                <c:pt idx="5891">
                  <c:v>549.5999755859374</c:v>
                </c:pt>
                <c:pt idx="5892">
                  <c:v>549.7000122070315</c:v>
                </c:pt>
                <c:pt idx="5893">
                  <c:v>549.7999877929684</c:v>
                </c:pt>
                <c:pt idx="5894">
                  <c:v>549.8999633789062</c:v>
                </c:pt>
                <c:pt idx="5895">
                  <c:v>550.0</c:v>
                </c:pt>
                <c:pt idx="5896">
                  <c:v>550.0999755859374</c:v>
                </c:pt>
                <c:pt idx="5897">
                  <c:v>550.2000122070315</c:v>
                </c:pt>
                <c:pt idx="5898">
                  <c:v>550.2999877929684</c:v>
                </c:pt>
                <c:pt idx="5899">
                  <c:v>550.3999633789062</c:v>
                </c:pt>
                <c:pt idx="5900">
                  <c:v>550.5</c:v>
                </c:pt>
                <c:pt idx="5901">
                  <c:v>550.5999755859374</c:v>
                </c:pt>
                <c:pt idx="5902">
                  <c:v>550.7000122070315</c:v>
                </c:pt>
                <c:pt idx="5903">
                  <c:v>550.7999877929684</c:v>
                </c:pt>
                <c:pt idx="5904">
                  <c:v>550.8999633789062</c:v>
                </c:pt>
                <c:pt idx="5905">
                  <c:v>551.0</c:v>
                </c:pt>
                <c:pt idx="5906">
                  <c:v>551.0999755859374</c:v>
                </c:pt>
                <c:pt idx="5907">
                  <c:v>551.2000122070315</c:v>
                </c:pt>
                <c:pt idx="5908">
                  <c:v>551.2999877929684</c:v>
                </c:pt>
                <c:pt idx="5909">
                  <c:v>551.3999633789062</c:v>
                </c:pt>
                <c:pt idx="5910">
                  <c:v>551.5</c:v>
                </c:pt>
                <c:pt idx="5911">
                  <c:v>551.5999755859374</c:v>
                </c:pt>
                <c:pt idx="5912">
                  <c:v>551.7000122070315</c:v>
                </c:pt>
                <c:pt idx="5913">
                  <c:v>551.7999877929684</c:v>
                </c:pt>
                <c:pt idx="5914">
                  <c:v>551.8999633789062</c:v>
                </c:pt>
                <c:pt idx="5915">
                  <c:v>552.0</c:v>
                </c:pt>
                <c:pt idx="5916">
                  <c:v>552.0999755859374</c:v>
                </c:pt>
                <c:pt idx="5917">
                  <c:v>552.2000122070315</c:v>
                </c:pt>
                <c:pt idx="5918">
                  <c:v>552.2999877929684</c:v>
                </c:pt>
                <c:pt idx="5919">
                  <c:v>552.3999633789062</c:v>
                </c:pt>
                <c:pt idx="5920">
                  <c:v>552.5</c:v>
                </c:pt>
                <c:pt idx="5921">
                  <c:v>552.5999755859374</c:v>
                </c:pt>
                <c:pt idx="5922">
                  <c:v>552.7000122070315</c:v>
                </c:pt>
                <c:pt idx="5923">
                  <c:v>552.7999877929684</c:v>
                </c:pt>
                <c:pt idx="5924">
                  <c:v>552.8999633789062</c:v>
                </c:pt>
                <c:pt idx="5925">
                  <c:v>553.0</c:v>
                </c:pt>
                <c:pt idx="5926">
                  <c:v>553.0999755859374</c:v>
                </c:pt>
                <c:pt idx="5927">
                  <c:v>553.2000122070315</c:v>
                </c:pt>
                <c:pt idx="5928">
                  <c:v>553.2999877929684</c:v>
                </c:pt>
                <c:pt idx="5929">
                  <c:v>553.3999633789062</c:v>
                </c:pt>
                <c:pt idx="5930">
                  <c:v>553.5</c:v>
                </c:pt>
                <c:pt idx="5931">
                  <c:v>553.5999755859374</c:v>
                </c:pt>
                <c:pt idx="5932">
                  <c:v>553.7000122070315</c:v>
                </c:pt>
                <c:pt idx="5933">
                  <c:v>553.7999877929684</c:v>
                </c:pt>
                <c:pt idx="5934">
                  <c:v>553.8999633789062</c:v>
                </c:pt>
                <c:pt idx="5935">
                  <c:v>554.0</c:v>
                </c:pt>
                <c:pt idx="5936">
                  <c:v>554.0999755859374</c:v>
                </c:pt>
                <c:pt idx="5937">
                  <c:v>554.2000122070315</c:v>
                </c:pt>
                <c:pt idx="5938">
                  <c:v>554.2999877929684</c:v>
                </c:pt>
                <c:pt idx="5939">
                  <c:v>554.3999633789062</c:v>
                </c:pt>
                <c:pt idx="5940">
                  <c:v>554.5</c:v>
                </c:pt>
                <c:pt idx="5941">
                  <c:v>554.5999755859374</c:v>
                </c:pt>
                <c:pt idx="5942">
                  <c:v>554.7000122070315</c:v>
                </c:pt>
                <c:pt idx="5943">
                  <c:v>554.7999877929684</c:v>
                </c:pt>
                <c:pt idx="5944">
                  <c:v>554.8999633789062</c:v>
                </c:pt>
                <c:pt idx="5945">
                  <c:v>555.0</c:v>
                </c:pt>
                <c:pt idx="5946">
                  <c:v>555.0999755859374</c:v>
                </c:pt>
                <c:pt idx="5947">
                  <c:v>555.2000122070315</c:v>
                </c:pt>
                <c:pt idx="5948">
                  <c:v>555.2999877929684</c:v>
                </c:pt>
                <c:pt idx="5949">
                  <c:v>555.3999633789062</c:v>
                </c:pt>
                <c:pt idx="5950">
                  <c:v>555.5</c:v>
                </c:pt>
                <c:pt idx="5951">
                  <c:v>555.5999755859374</c:v>
                </c:pt>
                <c:pt idx="5952">
                  <c:v>555.7000122070315</c:v>
                </c:pt>
                <c:pt idx="5953">
                  <c:v>555.7999877929684</c:v>
                </c:pt>
                <c:pt idx="5954">
                  <c:v>555.8999633789062</c:v>
                </c:pt>
                <c:pt idx="5955">
                  <c:v>556.0</c:v>
                </c:pt>
                <c:pt idx="5956">
                  <c:v>556.0999755859374</c:v>
                </c:pt>
                <c:pt idx="5957">
                  <c:v>556.2000122070315</c:v>
                </c:pt>
                <c:pt idx="5958">
                  <c:v>556.2999877929684</c:v>
                </c:pt>
                <c:pt idx="5959">
                  <c:v>556.3999633789062</c:v>
                </c:pt>
                <c:pt idx="5960">
                  <c:v>556.5</c:v>
                </c:pt>
                <c:pt idx="5961">
                  <c:v>556.5999755859374</c:v>
                </c:pt>
                <c:pt idx="5962">
                  <c:v>556.7000122070315</c:v>
                </c:pt>
                <c:pt idx="5963">
                  <c:v>556.7999877929684</c:v>
                </c:pt>
                <c:pt idx="5964">
                  <c:v>556.8999633789062</c:v>
                </c:pt>
                <c:pt idx="5965">
                  <c:v>557.0</c:v>
                </c:pt>
                <c:pt idx="5966">
                  <c:v>557.0999755859374</c:v>
                </c:pt>
                <c:pt idx="5967">
                  <c:v>557.2000122070315</c:v>
                </c:pt>
                <c:pt idx="5968">
                  <c:v>557.2999877929684</c:v>
                </c:pt>
                <c:pt idx="5969">
                  <c:v>557.3999633789062</c:v>
                </c:pt>
                <c:pt idx="5970">
                  <c:v>557.5</c:v>
                </c:pt>
                <c:pt idx="5971">
                  <c:v>557.5999755859374</c:v>
                </c:pt>
                <c:pt idx="5972">
                  <c:v>557.7000122070315</c:v>
                </c:pt>
                <c:pt idx="5973">
                  <c:v>557.7999877929684</c:v>
                </c:pt>
                <c:pt idx="5974">
                  <c:v>557.8999633789062</c:v>
                </c:pt>
                <c:pt idx="5975">
                  <c:v>558.0</c:v>
                </c:pt>
                <c:pt idx="5976">
                  <c:v>558.0999755859374</c:v>
                </c:pt>
                <c:pt idx="5977">
                  <c:v>558.2000122070315</c:v>
                </c:pt>
                <c:pt idx="5978">
                  <c:v>558.2999877929684</c:v>
                </c:pt>
                <c:pt idx="5979">
                  <c:v>558.3999633789062</c:v>
                </c:pt>
                <c:pt idx="5980">
                  <c:v>558.5</c:v>
                </c:pt>
                <c:pt idx="5981">
                  <c:v>558.5999755859374</c:v>
                </c:pt>
                <c:pt idx="5982">
                  <c:v>558.7000122070315</c:v>
                </c:pt>
                <c:pt idx="5983">
                  <c:v>558.7999877929684</c:v>
                </c:pt>
                <c:pt idx="5984">
                  <c:v>558.8999633789062</c:v>
                </c:pt>
                <c:pt idx="5985">
                  <c:v>559.0</c:v>
                </c:pt>
                <c:pt idx="5986">
                  <c:v>559.0999755859374</c:v>
                </c:pt>
                <c:pt idx="5987">
                  <c:v>559.2000122070315</c:v>
                </c:pt>
                <c:pt idx="5988">
                  <c:v>559.2999877929684</c:v>
                </c:pt>
                <c:pt idx="5989">
                  <c:v>559.3999633789062</c:v>
                </c:pt>
                <c:pt idx="5990">
                  <c:v>559.5</c:v>
                </c:pt>
                <c:pt idx="5991">
                  <c:v>559.5999755859374</c:v>
                </c:pt>
                <c:pt idx="5992">
                  <c:v>559.7000122070315</c:v>
                </c:pt>
                <c:pt idx="5993">
                  <c:v>559.7999877929684</c:v>
                </c:pt>
                <c:pt idx="5994">
                  <c:v>559.8999633789062</c:v>
                </c:pt>
                <c:pt idx="5995">
                  <c:v>560.0</c:v>
                </c:pt>
                <c:pt idx="5996">
                  <c:v>560.0999755859374</c:v>
                </c:pt>
                <c:pt idx="5997">
                  <c:v>560.2000122070315</c:v>
                </c:pt>
                <c:pt idx="5998">
                  <c:v>560.2999877929684</c:v>
                </c:pt>
                <c:pt idx="5999">
                  <c:v>560.3999633789062</c:v>
                </c:pt>
                <c:pt idx="6000">
                  <c:v>560.5</c:v>
                </c:pt>
                <c:pt idx="6001">
                  <c:v>560.5999755859374</c:v>
                </c:pt>
                <c:pt idx="6002">
                  <c:v>560.7000122070315</c:v>
                </c:pt>
                <c:pt idx="6003">
                  <c:v>560.7999877929684</c:v>
                </c:pt>
                <c:pt idx="6004">
                  <c:v>560.8999633789062</c:v>
                </c:pt>
                <c:pt idx="6005">
                  <c:v>561.0</c:v>
                </c:pt>
                <c:pt idx="6006">
                  <c:v>561.0999755859374</c:v>
                </c:pt>
                <c:pt idx="6007">
                  <c:v>561.2000122070315</c:v>
                </c:pt>
                <c:pt idx="6008">
                  <c:v>561.2999877929684</c:v>
                </c:pt>
                <c:pt idx="6009">
                  <c:v>561.3999633789062</c:v>
                </c:pt>
                <c:pt idx="6010">
                  <c:v>561.5</c:v>
                </c:pt>
                <c:pt idx="6011">
                  <c:v>561.5999755859374</c:v>
                </c:pt>
                <c:pt idx="6012">
                  <c:v>561.7000122070315</c:v>
                </c:pt>
                <c:pt idx="6013">
                  <c:v>561.7999877929684</c:v>
                </c:pt>
                <c:pt idx="6014">
                  <c:v>561.8999633789062</c:v>
                </c:pt>
                <c:pt idx="6015">
                  <c:v>562.0</c:v>
                </c:pt>
                <c:pt idx="6016">
                  <c:v>562.0999755859374</c:v>
                </c:pt>
                <c:pt idx="6017">
                  <c:v>562.2000122070315</c:v>
                </c:pt>
                <c:pt idx="6018">
                  <c:v>562.2999877929684</c:v>
                </c:pt>
                <c:pt idx="6019">
                  <c:v>562.3999633789062</c:v>
                </c:pt>
                <c:pt idx="6020">
                  <c:v>562.5</c:v>
                </c:pt>
                <c:pt idx="6021">
                  <c:v>562.5999755859374</c:v>
                </c:pt>
                <c:pt idx="6022">
                  <c:v>562.7000122070315</c:v>
                </c:pt>
                <c:pt idx="6023">
                  <c:v>562.7999877929684</c:v>
                </c:pt>
                <c:pt idx="6024">
                  <c:v>562.8999633789062</c:v>
                </c:pt>
                <c:pt idx="6025">
                  <c:v>563.0</c:v>
                </c:pt>
                <c:pt idx="6026">
                  <c:v>563.0999755859374</c:v>
                </c:pt>
                <c:pt idx="6027">
                  <c:v>563.2000122070315</c:v>
                </c:pt>
                <c:pt idx="6028">
                  <c:v>563.2999877929684</c:v>
                </c:pt>
                <c:pt idx="6029">
                  <c:v>563.3999633789062</c:v>
                </c:pt>
                <c:pt idx="6030">
                  <c:v>563.5</c:v>
                </c:pt>
                <c:pt idx="6031">
                  <c:v>563.5999755859374</c:v>
                </c:pt>
                <c:pt idx="6032">
                  <c:v>563.7000122070315</c:v>
                </c:pt>
                <c:pt idx="6033">
                  <c:v>563.7999877929684</c:v>
                </c:pt>
                <c:pt idx="6034">
                  <c:v>563.8999633789062</c:v>
                </c:pt>
                <c:pt idx="6035">
                  <c:v>564.0</c:v>
                </c:pt>
                <c:pt idx="6036">
                  <c:v>564.0999755859374</c:v>
                </c:pt>
                <c:pt idx="6037">
                  <c:v>564.2000122070315</c:v>
                </c:pt>
                <c:pt idx="6038">
                  <c:v>564.2999877929684</c:v>
                </c:pt>
                <c:pt idx="6039">
                  <c:v>564.3999633789062</c:v>
                </c:pt>
                <c:pt idx="6040">
                  <c:v>564.5</c:v>
                </c:pt>
                <c:pt idx="6041">
                  <c:v>564.5999755859374</c:v>
                </c:pt>
                <c:pt idx="6042">
                  <c:v>564.7000122070315</c:v>
                </c:pt>
                <c:pt idx="6043">
                  <c:v>564.7999877929684</c:v>
                </c:pt>
                <c:pt idx="6044">
                  <c:v>564.8999633789062</c:v>
                </c:pt>
                <c:pt idx="6045">
                  <c:v>565.0</c:v>
                </c:pt>
                <c:pt idx="6046">
                  <c:v>565.0999755859374</c:v>
                </c:pt>
                <c:pt idx="6047">
                  <c:v>565.2000122070315</c:v>
                </c:pt>
                <c:pt idx="6048">
                  <c:v>565.2999877929684</c:v>
                </c:pt>
                <c:pt idx="6049">
                  <c:v>565.3999633789062</c:v>
                </c:pt>
                <c:pt idx="6050">
                  <c:v>565.5</c:v>
                </c:pt>
                <c:pt idx="6051">
                  <c:v>565.5999755859374</c:v>
                </c:pt>
                <c:pt idx="6052">
                  <c:v>565.7000122070315</c:v>
                </c:pt>
                <c:pt idx="6053">
                  <c:v>565.7999877929684</c:v>
                </c:pt>
                <c:pt idx="6054">
                  <c:v>565.8999633789062</c:v>
                </c:pt>
                <c:pt idx="6055">
                  <c:v>566.0</c:v>
                </c:pt>
                <c:pt idx="6056">
                  <c:v>566.0999755859374</c:v>
                </c:pt>
                <c:pt idx="6057">
                  <c:v>566.2000122070315</c:v>
                </c:pt>
                <c:pt idx="6058">
                  <c:v>566.2999877929684</c:v>
                </c:pt>
                <c:pt idx="6059">
                  <c:v>566.3999633789062</c:v>
                </c:pt>
                <c:pt idx="6060">
                  <c:v>566.5</c:v>
                </c:pt>
                <c:pt idx="6061">
                  <c:v>566.5999755859374</c:v>
                </c:pt>
                <c:pt idx="6062">
                  <c:v>566.7000122070315</c:v>
                </c:pt>
                <c:pt idx="6063">
                  <c:v>566.7999877929684</c:v>
                </c:pt>
                <c:pt idx="6064">
                  <c:v>566.8999633789062</c:v>
                </c:pt>
                <c:pt idx="6065">
                  <c:v>567.0</c:v>
                </c:pt>
                <c:pt idx="6066">
                  <c:v>567.0999755859374</c:v>
                </c:pt>
                <c:pt idx="6067">
                  <c:v>567.2000122070315</c:v>
                </c:pt>
                <c:pt idx="6068">
                  <c:v>567.2999877929684</c:v>
                </c:pt>
                <c:pt idx="6069">
                  <c:v>567.3999633789062</c:v>
                </c:pt>
                <c:pt idx="6070">
                  <c:v>567.5</c:v>
                </c:pt>
                <c:pt idx="6071">
                  <c:v>567.5999755859374</c:v>
                </c:pt>
                <c:pt idx="6072">
                  <c:v>567.7000122070315</c:v>
                </c:pt>
                <c:pt idx="6073">
                  <c:v>567.7999877929684</c:v>
                </c:pt>
                <c:pt idx="6074">
                  <c:v>567.8999633789062</c:v>
                </c:pt>
                <c:pt idx="6075">
                  <c:v>568.0</c:v>
                </c:pt>
                <c:pt idx="6076">
                  <c:v>568.0999755859374</c:v>
                </c:pt>
                <c:pt idx="6077">
                  <c:v>568.2000122070315</c:v>
                </c:pt>
                <c:pt idx="6078">
                  <c:v>568.2999877929684</c:v>
                </c:pt>
                <c:pt idx="6079">
                  <c:v>568.3999633789062</c:v>
                </c:pt>
                <c:pt idx="6080">
                  <c:v>568.5</c:v>
                </c:pt>
                <c:pt idx="6081">
                  <c:v>568.5999755859374</c:v>
                </c:pt>
                <c:pt idx="6082">
                  <c:v>568.7000122070315</c:v>
                </c:pt>
                <c:pt idx="6083">
                  <c:v>568.7999877929684</c:v>
                </c:pt>
                <c:pt idx="6084">
                  <c:v>568.8999633789062</c:v>
                </c:pt>
                <c:pt idx="6085">
                  <c:v>569.0</c:v>
                </c:pt>
                <c:pt idx="6086">
                  <c:v>569.0999755859374</c:v>
                </c:pt>
                <c:pt idx="6087">
                  <c:v>569.2000122070315</c:v>
                </c:pt>
                <c:pt idx="6088">
                  <c:v>569.2999877929684</c:v>
                </c:pt>
                <c:pt idx="6089">
                  <c:v>569.3999633789062</c:v>
                </c:pt>
                <c:pt idx="6090">
                  <c:v>569.5</c:v>
                </c:pt>
                <c:pt idx="6091">
                  <c:v>569.5999755859374</c:v>
                </c:pt>
                <c:pt idx="6092">
                  <c:v>569.7000122070315</c:v>
                </c:pt>
                <c:pt idx="6093">
                  <c:v>569.7999877929684</c:v>
                </c:pt>
                <c:pt idx="6094">
                  <c:v>569.8999633789062</c:v>
                </c:pt>
                <c:pt idx="6095">
                  <c:v>570.0</c:v>
                </c:pt>
                <c:pt idx="6096">
                  <c:v>570.0999755859374</c:v>
                </c:pt>
                <c:pt idx="6097">
                  <c:v>570.2000122070315</c:v>
                </c:pt>
                <c:pt idx="6098">
                  <c:v>570.2999877929684</c:v>
                </c:pt>
                <c:pt idx="6099">
                  <c:v>570.3999633789062</c:v>
                </c:pt>
                <c:pt idx="6100">
                  <c:v>570.5</c:v>
                </c:pt>
                <c:pt idx="6101">
                  <c:v>570.5999755859374</c:v>
                </c:pt>
                <c:pt idx="6102">
                  <c:v>570.7000122070315</c:v>
                </c:pt>
                <c:pt idx="6103">
                  <c:v>570.7999877929684</c:v>
                </c:pt>
                <c:pt idx="6104">
                  <c:v>570.8999633789062</c:v>
                </c:pt>
                <c:pt idx="6105">
                  <c:v>571.0</c:v>
                </c:pt>
                <c:pt idx="6106">
                  <c:v>571.0999755859374</c:v>
                </c:pt>
                <c:pt idx="6107">
                  <c:v>571.2000122070315</c:v>
                </c:pt>
                <c:pt idx="6108">
                  <c:v>571.2999877929684</c:v>
                </c:pt>
                <c:pt idx="6109">
                  <c:v>571.3999633789062</c:v>
                </c:pt>
                <c:pt idx="6110">
                  <c:v>571.5</c:v>
                </c:pt>
                <c:pt idx="6111">
                  <c:v>571.5999755859374</c:v>
                </c:pt>
                <c:pt idx="6112">
                  <c:v>571.7000122070315</c:v>
                </c:pt>
                <c:pt idx="6113">
                  <c:v>571.7999877929684</c:v>
                </c:pt>
                <c:pt idx="6114">
                  <c:v>571.8999633789062</c:v>
                </c:pt>
                <c:pt idx="6115">
                  <c:v>572.0</c:v>
                </c:pt>
                <c:pt idx="6116">
                  <c:v>572.0999755859374</c:v>
                </c:pt>
                <c:pt idx="6117">
                  <c:v>572.2000122070315</c:v>
                </c:pt>
                <c:pt idx="6118">
                  <c:v>572.2999877929684</c:v>
                </c:pt>
                <c:pt idx="6119">
                  <c:v>572.3999633789062</c:v>
                </c:pt>
                <c:pt idx="6120">
                  <c:v>572.5</c:v>
                </c:pt>
                <c:pt idx="6121">
                  <c:v>572.5999755859374</c:v>
                </c:pt>
                <c:pt idx="6122">
                  <c:v>572.7000122070315</c:v>
                </c:pt>
                <c:pt idx="6123">
                  <c:v>572.7999877929684</c:v>
                </c:pt>
                <c:pt idx="6124">
                  <c:v>572.8999633789062</c:v>
                </c:pt>
                <c:pt idx="6125">
                  <c:v>573.0</c:v>
                </c:pt>
                <c:pt idx="6126">
                  <c:v>573.0999755859374</c:v>
                </c:pt>
                <c:pt idx="6127">
                  <c:v>573.2000122070315</c:v>
                </c:pt>
                <c:pt idx="6128">
                  <c:v>573.2999877929684</c:v>
                </c:pt>
                <c:pt idx="6129">
                  <c:v>573.3999633789062</c:v>
                </c:pt>
                <c:pt idx="6130">
                  <c:v>573.5</c:v>
                </c:pt>
                <c:pt idx="6131">
                  <c:v>573.5999755859374</c:v>
                </c:pt>
                <c:pt idx="6132">
                  <c:v>573.7000122070315</c:v>
                </c:pt>
                <c:pt idx="6133">
                  <c:v>573.7999877929684</c:v>
                </c:pt>
                <c:pt idx="6134">
                  <c:v>573.8999633789062</c:v>
                </c:pt>
                <c:pt idx="6135">
                  <c:v>574.0</c:v>
                </c:pt>
                <c:pt idx="6136">
                  <c:v>574.0999755859374</c:v>
                </c:pt>
                <c:pt idx="6137">
                  <c:v>574.2000122070315</c:v>
                </c:pt>
                <c:pt idx="6138">
                  <c:v>574.2999877929684</c:v>
                </c:pt>
                <c:pt idx="6139">
                  <c:v>574.3999633789062</c:v>
                </c:pt>
                <c:pt idx="6140">
                  <c:v>574.5</c:v>
                </c:pt>
                <c:pt idx="6141">
                  <c:v>574.5999755859374</c:v>
                </c:pt>
                <c:pt idx="6142">
                  <c:v>574.7000122070315</c:v>
                </c:pt>
                <c:pt idx="6143">
                  <c:v>574.7999877929684</c:v>
                </c:pt>
                <c:pt idx="6144">
                  <c:v>574.8999633789062</c:v>
                </c:pt>
                <c:pt idx="6145">
                  <c:v>575.0</c:v>
                </c:pt>
                <c:pt idx="6146">
                  <c:v>575.0999755859374</c:v>
                </c:pt>
                <c:pt idx="6147">
                  <c:v>575.2000122070315</c:v>
                </c:pt>
                <c:pt idx="6148">
                  <c:v>575.2999877929684</c:v>
                </c:pt>
                <c:pt idx="6149">
                  <c:v>575.3999633789062</c:v>
                </c:pt>
                <c:pt idx="6150">
                  <c:v>575.5</c:v>
                </c:pt>
                <c:pt idx="6151">
                  <c:v>575.5999755859374</c:v>
                </c:pt>
                <c:pt idx="6152">
                  <c:v>575.7000122070315</c:v>
                </c:pt>
                <c:pt idx="6153">
                  <c:v>575.7999877929684</c:v>
                </c:pt>
                <c:pt idx="6154">
                  <c:v>575.8999633789062</c:v>
                </c:pt>
                <c:pt idx="6155">
                  <c:v>576.0</c:v>
                </c:pt>
                <c:pt idx="6156">
                  <c:v>576.0999755859374</c:v>
                </c:pt>
                <c:pt idx="6157">
                  <c:v>576.2000122070315</c:v>
                </c:pt>
                <c:pt idx="6158">
                  <c:v>576.2999877929684</c:v>
                </c:pt>
                <c:pt idx="6159">
                  <c:v>576.3999633789062</c:v>
                </c:pt>
                <c:pt idx="6160">
                  <c:v>576.5</c:v>
                </c:pt>
                <c:pt idx="6161">
                  <c:v>576.5999755859374</c:v>
                </c:pt>
                <c:pt idx="6162">
                  <c:v>576.7000122070315</c:v>
                </c:pt>
                <c:pt idx="6163">
                  <c:v>576.7999877929684</c:v>
                </c:pt>
                <c:pt idx="6164">
                  <c:v>576.8999633789062</c:v>
                </c:pt>
                <c:pt idx="6165">
                  <c:v>577.0</c:v>
                </c:pt>
                <c:pt idx="6166">
                  <c:v>577.0999755859374</c:v>
                </c:pt>
                <c:pt idx="6167">
                  <c:v>577.2000122070315</c:v>
                </c:pt>
                <c:pt idx="6168">
                  <c:v>577.2999877929684</c:v>
                </c:pt>
                <c:pt idx="6169">
                  <c:v>577.3999633789062</c:v>
                </c:pt>
                <c:pt idx="6170">
                  <c:v>577.5</c:v>
                </c:pt>
                <c:pt idx="6171">
                  <c:v>577.5999755859374</c:v>
                </c:pt>
                <c:pt idx="6172">
                  <c:v>577.7000122070315</c:v>
                </c:pt>
                <c:pt idx="6173">
                  <c:v>577.7999877929684</c:v>
                </c:pt>
                <c:pt idx="6174">
                  <c:v>577.8999633789062</c:v>
                </c:pt>
                <c:pt idx="6175">
                  <c:v>578.0</c:v>
                </c:pt>
                <c:pt idx="6176">
                  <c:v>578.0999755859374</c:v>
                </c:pt>
                <c:pt idx="6177">
                  <c:v>578.2000122070315</c:v>
                </c:pt>
                <c:pt idx="6178">
                  <c:v>578.2999877929684</c:v>
                </c:pt>
                <c:pt idx="6179">
                  <c:v>578.3999633789062</c:v>
                </c:pt>
                <c:pt idx="6180">
                  <c:v>578.5</c:v>
                </c:pt>
                <c:pt idx="6181">
                  <c:v>578.5999755859374</c:v>
                </c:pt>
                <c:pt idx="6182">
                  <c:v>578.7000122070315</c:v>
                </c:pt>
                <c:pt idx="6183">
                  <c:v>578.7999877929684</c:v>
                </c:pt>
                <c:pt idx="6184">
                  <c:v>578.8999633789062</c:v>
                </c:pt>
                <c:pt idx="6185">
                  <c:v>579.0</c:v>
                </c:pt>
                <c:pt idx="6186">
                  <c:v>579.0999755859374</c:v>
                </c:pt>
                <c:pt idx="6187">
                  <c:v>579.2000122070315</c:v>
                </c:pt>
                <c:pt idx="6188">
                  <c:v>579.2999877929684</c:v>
                </c:pt>
                <c:pt idx="6189">
                  <c:v>579.3999633789062</c:v>
                </c:pt>
                <c:pt idx="6190">
                  <c:v>579.5</c:v>
                </c:pt>
                <c:pt idx="6191">
                  <c:v>579.5999755859374</c:v>
                </c:pt>
                <c:pt idx="6192">
                  <c:v>579.7000122070315</c:v>
                </c:pt>
                <c:pt idx="6193">
                  <c:v>579.7999877929684</c:v>
                </c:pt>
                <c:pt idx="6194">
                  <c:v>579.8999633789062</c:v>
                </c:pt>
                <c:pt idx="6195">
                  <c:v>580.0</c:v>
                </c:pt>
                <c:pt idx="6196">
                  <c:v>580.0999755859374</c:v>
                </c:pt>
                <c:pt idx="6197">
                  <c:v>580.2000122070315</c:v>
                </c:pt>
                <c:pt idx="6198">
                  <c:v>580.2999877929684</c:v>
                </c:pt>
                <c:pt idx="6199">
                  <c:v>580.3999633789062</c:v>
                </c:pt>
                <c:pt idx="6200">
                  <c:v>580.5</c:v>
                </c:pt>
                <c:pt idx="6201">
                  <c:v>580.5999755859374</c:v>
                </c:pt>
                <c:pt idx="6202">
                  <c:v>580.7000122070315</c:v>
                </c:pt>
                <c:pt idx="6203">
                  <c:v>580.7999877929684</c:v>
                </c:pt>
                <c:pt idx="6204">
                  <c:v>580.8999633789062</c:v>
                </c:pt>
                <c:pt idx="6205">
                  <c:v>581.0</c:v>
                </c:pt>
                <c:pt idx="6206">
                  <c:v>581.0999755859374</c:v>
                </c:pt>
                <c:pt idx="6207">
                  <c:v>581.2000122070315</c:v>
                </c:pt>
                <c:pt idx="6208">
                  <c:v>581.2999877929684</c:v>
                </c:pt>
                <c:pt idx="6209">
                  <c:v>581.3999633789062</c:v>
                </c:pt>
                <c:pt idx="6210">
                  <c:v>581.5</c:v>
                </c:pt>
                <c:pt idx="6211">
                  <c:v>581.5999755859374</c:v>
                </c:pt>
                <c:pt idx="6212">
                  <c:v>581.7000122070315</c:v>
                </c:pt>
                <c:pt idx="6213">
                  <c:v>581.7999877929684</c:v>
                </c:pt>
                <c:pt idx="6214">
                  <c:v>581.8999633789062</c:v>
                </c:pt>
                <c:pt idx="6215">
                  <c:v>582.0</c:v>
                </c:pt>
                <c:pt idx="6216">
                  <c:v>582.0999755859374</c:v>
                </c:pt>
                <c:pt idx="6217">
                  <c:v>582.2000122070315</c:v>
                </c:pt>
                <c:pt idx="6218">
                  <c:v>582.2999877929684</c:v>
                </c:pt>
                <c:pt idx="6219">
                  <c:v>582.3999633789062</c:v>
                </c:pt>
                <c:pt idx="6220">
                  <c:v>582.5</c:v>
                </c:pt>
                <c:pt idx="6221">
                  <c:v>582.5999755859374</c:v>
                </c:pt>
                <c:pt idx="6222">
                  <c:v>582.7000122070315</c:v>
                </c:pt>
                <c:pt idx="6223">
                  <c:v>582.7999877929684</c:v>
                </c:pt>
                <c:pt idx="6224">
                  <c:v>582.8999633789062</c:v>
                </c:pt>
                <c:pt idx="6225">
                  <c:v>583.0</c:v>
                </c:pt>
                <c:pt idx="6226">
                  <c:v>583.0999755859374</c:v>
                </c:pt>
                <c:pt idx="6227">
                  <c:v>583.2000122070315</c:v>
                </c:pt>
                <c:pt idx="6228">
                  <c:v>583.2999877929684</c:v>
                </c:pt>
                <c:pt idx="6229">
                  <c:v>583.3999633789062</c:v>
                </c:pt>
                <c:pt idx="6230">
                  <c:v>583.5</c:v>
                </c:pt>
                <c:pt idx="6231">
                  <c:v>583.5999755859374</c:v>
                </c:pt>
                <c:pt idx="6232">
                  <c:v>583.7000122070315</c:v>
                </c:pt>
                <c:pt idx="6233">
                  <c:v>583.7999877929684</c:v>
                </c:pt>
                <c:pt idx="6234">
                  <c:v>583.8999633789062</c:v>
                </c:pt>
                <c:pt idx="6235">
                  <c:v>584.0</c:v>
                </c:pt>
                <c:pt idx="6236">
                  <c:v>584.0999755859374</c:v>
                </c:pt>
                <c:pt idx="6237">
                  <c:v>584.2000122070315</c:v>
                </c:pt>
                <c:pt idx="6238">
                  <c:v>584.2999877929684</c:v>
                </c:pt>
                <c:pt idx="6239">
                  <c:v>584.3999633789062</c:v>
                </c:pt>
                <c:pt idx="6240">
                  <c:v>584.5</c:v>
                </c:pt>
                <c:pt idx="6241">
                  <c:v>584.5999755859374</c:v>
                </c:pt>
                <c:pt idx="6242">
                  <c:v>584.7000122070315</c:v>
                </c:pt>
                <c:pt idx="6243">
                  <c:v>584.7999877929684</c:v>
                </c:pt>
                <c:pt idx="6244">
                  <c:v>584.8999633789062</c:v>
                </c:pt>
                <c:pt idx="6245">
                  <c:v>585.0</c:v>
                </c:pt>
                <c:pt idx="6246">
                  <c:v>585.0999755859374</c:v>
                </c:pt>
                <c:pt idx="6247">
                  <c:v>585.2000122070315</c:v>
                </c:pt>
                <c:pt idx="6248">
                  <c:v>585.2999877929684</c:v>
                </c:pt>
                <c:pt idx="6249">
                  <c:v>585.3999633789062</c:v>
                </c:pt>
                <c:pt idx="6250">
                  <c:v>585.5</c:v>
                </c:pt>
                <c:pt idx="6251">
                  <c:v>585.5999755859374</c:v>
                </c:pt>
                <c:pt idx="6252">
                  <c:v>585.7000122070315</c:v>
                </c:pt>
                <c:pt idx="6253">
                  <c:v>585.7999877929684</c:v>
                </c:pt>
                <c:pt idx="6254">
                  <c:v>585.8999633789062</c:v>
                </c:pt>
                <c:pt idx="6255">
                  <c:v>586.0</c:v>
                </c:pt>
                <c:pt idx="6256">
                  <c:v>586.0999755859374</c:v>
                </c:pt>
                <c:pt idx="6257">
                  <c:v>586.2000122070315</c:v>
                </c:pt>
                <c:pt idx="6258">
                  <c:v>586.2999877929684</c:v>
                </c:pt>
                <c:pt idx="6259">
                  <c:v>586.3999633789062</c:v>
                </c:pt>
                <c:pt idx="6260">
                  <c:v>586.5</c:v>
                </c:pt>
                <c:pt idx="6261">
                  <c:v>586.5999755859374</c:v>
                </c:pt>
                <c:pt idx="6262">
                  <c:v>586.7000122070315</c:v>
                </c:pt>
                <c:pt idx="6263">
                  <c:v>586.7999877929684</c:v>
                </c:pt>
                <c:pt idx="6264">
                  <c:v>586.8999633789062</c:v>
                </c:pt>
                <c:pt idx="6265">
                  <c:v>587.0</c:v>
                </c:pt>
                <c:pt idx="6266">
                  <c:v>587.0999755859374</c:v>
                </c:pt>
                <c:pt idx="6267">
                  <c:v>587.2000122070315</c:v>
                </c:pt>
                <c:pt idx="6268">
                  <c:v>587.2999877929684</c:v>
                </c:pt>
                <c:pt idx="6269">
                  <c:v>587.3999633789062</c:v>
                </c:pt>
                <c:pt idx="6270">
                  <c:v>587.5</c:v>
                </c:pt>
                <c:pt idx="6271">
                  <c:v>587.5999755859374</c:v>
                </c:pt>
                <c:pt idx="6272">
                  <c:v>587.7000122070315</c:v>
                </c:pt>
                <c:pt idx="6273">
                  <c:v>587.7999877929684</c:v>
                </c:pt>
                <c:pt idx="6274">
                  <c:v>587.8999633789062</c:v>
                </c:pt>
                <c:pt idx="6275">
                  <c:v>588.0</c:v>
                </c:pt>
                <c:pt idx="6276">
                  <c:v>588.0999755859374</c:v>
                </c:pt>
                <c:pt idx="6277">
                  <c:v>588.2000122070315</c:v>
                </c:pt>
                <c:pt idx="6278">
                  <c:v>588.2999877929684</c:v>
                </c:pt>
                <c:pt idx="6279">
                  <c:v>588.3999633789062</c:v>
                </c:pt>
                <c:pt idx="6280">
                  <c:v>588.5</c:v>
                </c:pt>
                <c:pt idx="6281">
                  <c:v>588.5999755859374</c:v>
                </c:pt>
                <c:pt idx="6282">
                  <c:v>588.7000122070315</c:v>
                </c:pt>
                <c:pt idx="6283">
                  <c:v>588.7999877929684</c:v>
                </c:pt>
                <c:pt idx="6284">
                  <c:v>588.8999633789062</c:v>
                </c:pt>
                <c:pt idx="6285">
                  <c:v>589.0</c:v>
                </c:pt>
                <c:pt idx="6286">
                  <c:v>589.0999755859374</c:v>
                </c:pt>
                <c:pt idx="6287">
                  <c:v>589.2000122070315</c:v>
                </c:pt>
                <c:pt idx="6288">
                  <c:v>589.2999877929684</c:v>
                </c:pt>
                <c:pt idx="6289">
                  <c:v>589.3999633789062</c:v>
                </c:pt>
                <c:pt idx="6290">
                  <c:v>589.5</c:v>
                </c:pt>
                <c:pt idx="6291">
                  <c:v>589.5999755859374</c:v>
                </c:pt>
                <c:pt idx="6292">
                  <c:v>589.7000122070315</c:v>
                </c:pt>
                <c:pt idx="6293">
                  <c:v>589.7999877929684</c:v>
                </c:pt>
                <c:pt idx="6294">
                  <c:v>589.8999633789062</c:v>
                </c:pt>
                <c:pt idx="6295">
                  <c:v>590.0</c:v>
                </c:pt>
                <c:pt idx="6296">
                  <c:v>590.0999755859374</c:v>
                </c:pt>
                <c:pt idx="6297">
                  <c:v>590.2000122070315</c:v>
                </c:pt>
                <c:pt idx="6298">
                  <c:v>590.2999877929684</c:v>
                </c:pt>
                <c:pt idx="6299">
                  <c:v>590.3999633789062</c:v>
                </c:pt>
                <c:pt idx="6300">
                  <c:v>590.5</c:v>
                </c:pt>
                <c:pt idx="6301">
                  <c:v>590.5999755859374</c:v>
                </c:pt>
                <c:pt idx="6302">
                  <c:v>590.7000122070315</c:v>
                </c:pt>
                <c:pt idx="6303">
                  <c:v>590.7999877929684</c:v>
                </c:pt>
                <c:pt idx="6304">
                  <c:v>590.8999633789062</c:v>
                </c:pt>
                <c:pt idx="6305">
                  <c:v>591.0</c:v>
                </c:pt>
                <c:pt idx="6306">
                  <c:v>591.0999755859374</c:v>
                </c:pt>
                <c:pt idx="6307">
                  <c:v>591.2000122070315</c:v>
                </c:pt>
                <c:pt idx="6308">
                  <c:v>591.2999877929684</c:v>
                </c:pt>
                <c:pt idx="6309">
                  <c:v>591.3999633789062</c:v>
                </c:pt>
                <c:pt idx="6310">
                  <c:v>591.5</c:v>
                </c:pt>
                <c:pt idx="6311">
                  <c:v>591.5999755859374</c:v>
                </c:pt>
                <c:pt idx="6312">
                  <c:v>591.7000122070315</c:v>
                </c:pt>
                <c:pt idx="6313">
                  <c:v>591.7999877929684</c:v>
                </c:pt>
                <c:pt idx="6314">
                  <c:v>591.8999633789062</c:v>
                </c:pt>
                <c:pt idx="6315">
                  <c:v>592.0</c:v>
                </c:pt>
                <c:pt idx="6316">
                  <c:v>592.0999755859374</c:v>
                </c:pt>
                <c:pt idx="6317">
                  <c:v>592.2000122070315</c:v>
                </c:pt>
                <c:pt idx="6318">
                  <c:v>592.2999877929684</c:v>
                </c:pt>
                <c:pt idx="6319">
                  <c:v>592.3999633789062</c:v>
                </c:pt>
                <c:pt idx="6320">
                  <c:v>592.5</c:v>
                </c:pt>
                <c:pt idx="6321">
                  <c:v>592.5999755859374</c:v>
                </c:pt>
                <c:pt idx="6322">
                  <c:v>592.7000122070315</c:v>
                </c:pt>
                <c:pt idx="6323">
                  <c:v>592.7999877929684</c:v>
                </c:pt>
                <c:pt idx="6324">
                  <c:v>592.8999633789062</c:v>
                </c:pt>
                <c:pt idx="6325">
                  <c:v>593.0</c:v>
                </c:pt>
                <c:pt idx="6326">
                  <c:v>593.0999755859374</c:v>
                </c:pt>
                <c:pt idx="6327">
                  <c:v>593.2000122070315</c:v>
                </c:pt>
                <c:pt idx="6328">
                  <c:v>593.2999877929684</c:v>
                </c:pt>
                <c:pt idx="6329">
                  <c:v>593.3999633789062</c:v>
                </c:pt>
                <c:pt idx="6330">
                  <c:v>593.5</c:v>
                </c:pt>
                <c:pt idx="6331">
                  <c:v>593.5999755859374</c:v>
                </c:pt>
                <c:pt idx="6332">
                  <c:v>593.7000122070315</c:v>
                </c:pt>
                <c:pt idx="6333">
                  <c:v>593.7999877929684</c:v>
                </c:pt>
                <c:pt idx="6334">
                  <c:v>593.8999633789062</c:v>
                </c:pt>
                <c:pt idx="6335">
                  <c:v>594.0</c:v>
                </c:pt>
                <c:pt idx="6336">
                  <c:v>594.0999755859374</c:v>
                </c:pt>
                <c:pt idx="6337">
                  <c:v>594.2000122070315</c:v>
                </c:pt>
                <c:pt idx="6338">
                  <c:v>594.2999877929684</c:v>
                </c:pt>
                <c:pt idx="6339">
                  <c:v>594.3999633789062</c:v>
                </c:pt>
                <c:pt idx="6340">
                  <c:v>594.5</c:v>
                </c:pt>
                <c:pt idx="6341">
                  <c:v>594.5999755859374</c:v>
                </c:pt>
                <c:pt idx="6342">
                  <c:v>594.7000122070315</c:v>
                </c:pt>
                <c:pt idx="6343">
                  <c:v>594.7999877929684</c:v>
                </c:pt>
                <c:pt idx="6344">
                  <c:v>594.8999633789062</c:v>
                </c:pt>
                <c:pt idx="6345">
                  <c:v>595.0</c:v>
                </c:pt>
                <c:pt idx="6346">
                  <c:v>595.0999755859374</c:v>
                </c:pt>
                <c:pt idx="6347">
                  <c:v>595.2000122070315</c:v>
                </c:pt>
                <c:pt idx="6348">
                  <c:v>595.2999877929684</c:v>
                </c:pt>
                <c:pt idx="6349">
                  <c:v>595.3999633789062</c:v>
                </c:pt>
                <c:pt idx="6350">
                  <c:v>595.5</c:v>
                </c:pt>
                <c:pt idx="6351">
                  <c:v>595.5999755859374</c:v>
                </c:pt>
                <c:pt idx="6352">
                  <c:v>595.7000122070315</c:v>
                </c:pt>
                <c:pt idx="6353">
                  <c:v>595.7999877929684</c:v>
                </c:pt>
                <c:pt idx="6354">
                  <c:v>595.8999633789062</c:v>
                </c:pt>
                <c:pt idx="6355">
                  <c:v>596.0</c:v>
                </c:pt>
                <c:pt idx="6356">
                  <c:v>596.0999755859374</c:v>
                </c:pt>
                <c:pt idx="6357">
                  <c:v>596.2000122070315</c:v>
                </c:pt>
                <c:pt idx="6358">
                  <c:v>596.2999877929684</c:v>
                </c:pt>
                <c:pt idx="6359">
                  <c:v>596.3999633789062</c:v>
                </c:pt>
                <c:pt idx="6360">
                  <c:v>596.5</c:v>
                </c:pt>
                <c:pt idx="6361">
                  <c:v>596.5999755859374</c:v>
                </c:pt>
                <c:pt idx="6362">
                  <c:v>596.7000122070315</c:v>
                </c:pt>
                <c:pt idx="6363">
                  <c:v>596.7999877929684</c:v>
                </c:pt>
                <c:pt idx="6364">
                  <c:v>596.8999633789062</c:v>
                </c:pt>
                <c:pt idx="6365">
                  <c:v>597.0</c:v>
                </c:pt>
                <c:pt idx="6366">
                  <c:v>597.0999755859374</c:v>
                </c:pt>
                <c:pt idx="6367">
                  <c:v>597.2000122070315</c:v>
                </c:pt>
                <c:pt idx="6368">
                  <c:v>597.2999877929684</c:v>
                </c:pt>
                <c:pt idx="6369">
                  <c:v>597.3999633789062</c:v>
                </c:pt>
                <c:pt idx="6370">
                  <c:v>597.5</c:v>
                </c:pt>
                <c:pt idx="6371">
                  <c:v>597.5999755859374</c:v>
                </c:pt>
                <c:pt idx="6372">
                  <c:v>597.7000122070315</c:v>
                </c:pt>
                <c:pt idx="6373">
                  <c:v>597.7999877929684</c:v>
                </c:pt>
                <c:pt idx="6374">
                  <c:v>597.8999633789062</c:v>
                </c:pt>
                <c:pt idx="6375">
                  <c:v>598.0</c:v>
                </c:pt>
                <c:pt idx="6376">
                  <c:v>598.0999755859374</c:v>
                </c:pt>
                <c:pt idx="6377">
                  <c:v>598.2000122070315</c:v>
                </c:pt>
                <c:pt idx="6378">
                  <c:v>598.2999877929684</c:v>
                </c:pt>
                <c:pt idx="6379">
                  <c:v>598.3999633789062</c:v>
                </c:pt>
                <c:pt idx="6380">
                  <c:v>598.5</c:v>
                </c:pt>
                <c:pt idx="6381">
                  <c:v>598.5999755859374</c:v>
                </c:pt>
                <c:pt idx="6382">
                  <c:v>598.7000122070315</c:v>
                </c:pt>
                <c:pt idx="6383">
                  <c:v>598.7999877929684</c:v>
                </c:pt>
                <c:pt idx="6384">
                  <c:v>598.8999633789062</c:v>
                </c:pt>
                <c:pt idx="6385">
                  <c:v>599.0</c:v>
                </c:pt>
                <c:pt idx="6386">
                  <c:v>599.0999755859374</c:v>
                </c:pt>
                <c:pt idx="6387">
                  <c:v>599.2000122070315</c:v>
                </c:pt>
                <c:pt idx="6388">
                  <c:v>599.2999877929684</c:v>
                </c:pt>
                <c:pt idx="6389">
                  <c:v>599.3999633789062</c:v>
                </c:pt>
                <c:pt idx="6390">
                  <c:v>599.5</c:v>
                </c:pt>
                <c:pt idx="6391">
                  <c:v>599.5999755859374</c:v>
                </c:pt>
                <c:pt idx="6392">
                  <c:v>599.7000122070315</c:v>
                </c:pt>
                <c:pt idx="6393">
                  <c:v>599.7999877929684</c:v>
                </c:pt>
                <c:pt idx="6394">
                  <c:v>599.8999633789062</c:v>
                </c:pt>
                <c:pt idx="6395">
                  <c:v>600.0</c:v>
                </c:pt>
                <c:pt idx="6396">
                  <c:v>600.0999755859374</c:v>
                </c:pt>
                <c:pt idx="6397">
                  <c:v>600.2000122070315</c:v>
                </c:pt>
                <c:pt idx="6398">
                  <c:v>600.2999877929684</c:v>
                </c:pt>
                <c:pt idx="6399">
                  <c:v>600.3999633789062</c:v>
                </c:pt>
                <c:pt idx="6400">
                  <c:v>600.5</c:v>
                </c:pt>
                <c:pt idx="6401">
                  <c:v>600.5999755859374</c:v>
                </c:pt>
                <c:pt idx="6402">
                  <c:v>600.7000122070315</c:v>
                </c:pt>
                <c:pt idx="6403">
                  <c:v>600.7999877929684</c:v>
                </c:pt>
                <c:pt idx="6404">
                  <c:v>600.8999633789062</c:v>
                </c:pt>
                <c:pt idx="6405">
                  <c:v>601.0</c:v>
                </c:pt>
                <c:pt idx="6406">
                  <c:v>601.0999755859374</c:v>
                </c:pt>
                <c:pt idx="6407">
                  <c:v>601.2000122070315</c:v>
                </c:pt>
                <c:pt idx="6408">
                  <c:v>601.2999877929684</c:v>
                </c:pt>
                <c:pt idx="6409">
                  <c:v>601.3999633789062</c:v>
                </c:pt>
                <c:pt idx="6410">
                  <c:v>601.5</c:v>
                </c:pt>
                <c:pt idx="6411">
                  <c:v>601.5999755859374</c:v>
                </c:pt>
                <c:pt idx="6412">
                  <c:v>601.7000122070315</c:v>
                </c:pt>
                <c:pt idx="6413">
                  <c:v>601.7999877929684</c:v>
                </c:pt>
                <c:pt idx="6414">
                  <c:v>601.8999633789062</c:v>
                </c:pt>
                <c:pt idx="6415">
                  <c:v>602.0</c:v>
                </c:pt>
                <c:pt idx="6416">
                  <c:v>602.0999755859374</c:v>
                </c:pt>
                <c:pt idx="6417">
                  <c:v>602.2000122070315</c:v>
                </c:pt>
                <c:pt idx="6418">
                  <c:v>602.2999877929684</c:v>
                </c:pt>
                <c:pt idx="6419">
                  <c:v>602.3999633789062</c:v>
                </c:pt>
                <c:pt idx="6420">
                  <c:v>602.5</c:v>
                </c:pt>
                <c:pt idx="6421">
                  <c:v>602.5999755859374</c:v>
                </c:pt>
                <c:pt idx="6422">
                  <c:v>602.7000122070315</c:v>
                </c:pt>
                <c:pt idx="6423">
                  <c:v>602.7999877929684</c:v>
                </c:pt>
                <c:pt idx="6424">
                  <c:v>602.8999633789062</c:v>
                </c:pt>
                <c:pt idx="6425">
                  <c:v>603.0</c:v>
                </c:pt>
                <c:pt idx="6426">
                  <c:v>603.0999755859374</c:v>
                </c:pt>
                <c:pt idx="6427">
                  <c:v>603.2000122070315</c:v>
                </c:pt>
                <c:pt idx="6428">
                  <c:v>603.2999877929684</c:v>
                </c:pt>
                <c:pt idx="6429">
                  <c:v>603.3999633789062</c:v>
                </c:pt>
                <c:pt idx="6430">
                  <c:v>603.5</c:v>
                </c:pt>
                <c:pt idx="6431">
                  <c:v>603.5999755859374</c:v>
                </c:pt>
                <c:pt idx="6432">
                  <c:v>603.7000122070315</c:v>
                </c:pt>
                <c:pt idx="6433">
                  <c:v>603.7999877929684</c:v>
                </c:pt>
                <c:pt idx="6434">
                  <c:v>603.8999633789062</c:v>
                </c:pt>
                <c:pt idx="6435">
                  <c:v>604.0</c:v>
                </c:pt>
                <c:pt idx="6436">
                  <c:v>604.0999755859374</c:v>
                </c:pt>
                <c:pt idx="6437">
                  <c:v>604.2000122070315</c:v>
                </c:pt>
                <c:pt idx="6438">
                  <c:v>604.2999877929684</c:v>
                </c:pt>
                <c:pt idx="6439">
                  <c:v>604.3999633789062</c:v>
                </c:pt>
                <c:pt idx="6440">
                  <c:v>604.5</c:v>
                </c:pt>
                <c:pt idx="6441">
                  <c:v>604.5999755859374</c:v>
                </c:pt>
                <c:pt idx="6442">
                  <c:v>604.7000122070315</c:v>
                </c:pt>
                <c:pt idx="6443">
                  <c:v>604.7999877929684</c:v>
                </c:pt>
                <c:pt idx="6444">
                  <c:v>604.8999633789062</c:v>
                </c:pt>
                <c:pt idx="6445">
                  <c:v>605.0</c:v>
                </c:pt>
                <c:pt idx="6446">
                  <c:v>605.0999755859374</c:v>
                </c:pt>
                <c:pt idx="6447">
                  <c:v>605.2000122070315</c:v>
                </c:pt>
                <c:pt idx="6448">
                  <c:v>605.2999877929684</c:v>
                </c:pt>
                <c:pt idx="6449">
                  <c:v>605.3999633789062</c:v>
                </c:pt>
                <c:pt idx="6450">
                  <c:v>605.5</c:v>
                </c:pt>
                <c:pt idx="6451">
                  <c:v>605.5999755859374</c:v>
                </c:pt>
                <c:pt idx="6452">
                  <c:v>605.7000122070315</c:v>
                </c:pt>
                <c:pt idx="6453">
                  <c:v>605.7999877929684</c:v>
                </c:pt>
                <c:pt idx="6454">
                  <c:v>605.8999633789062</c:v>
                </c:pt>
                <c:pt idx="6455">
                  <c:v>606.0</c:v>
                </c:pt>
                <c:pt idx="6456">
                  <c:v>606.0999755859374</c:v>
                </c:pt>
                <c:pt idx="6457">
                  <c:v>606.2000122070315</c:v>
                </c:pt>
                <c:pt idx="6458">
                  <c:v>606.2999877929684</c:v>
                </c:pt>
                <c:pt idx="6459">
                  <c:v>606.3999633789062</c:v>
                </c:pt>
                <c:pt idx="6460">
                  <c:v>606.5</c:v>
                </c:pt>
                <c:pt idx="6461">
                  <c:v>606.5999755859374</c:v>
                </c:pt>
                <c:pt idx="6462">
                  <c:v>606.7000122070315</c:v>
                </c:pt>
                <c:pt idx="6463">
                  <c:v>606.7999877929684</c:v>
                </c:pt>
                <c:pt idx="6464">
                  <c:v>606.8999633789062</c:v>
                </c:pt>
                <c:pt idx="6465">
                  <c:v>607.0</c:v>
                </c:pt>
                <c:pt idx="6466">
                  <c:v>607.0999755859374</c:v>
                </c:pt>
                <c:pt idx="6467">
                  <c:v>607.2000122070315</c:v>
                </c:pt>
                <c:pt idx="6468">
                  <c:v>607.2999877929684</c:v>
                </c:pt>
                <c:pt idx="6469">
                  <c:v>607.3999633789062</c:v>
                </c:pt>
                <c:pt idx="6470">
                  <c:v>607.5</c:v>
                </c:pt>
                <c:pt idx="6471">
                  <c:v>607.5999755859374</c:v>
                </c:pt>
                <c:pt idx="6472">
                  <c:v>607.7000122070315</c:v>
                </c:pt>
                <c:pt idx="6473">
                  <c:v>607.7999877929684</c:v>
                </c:pt>
                <c:pt idx="6474">
                  <c:v>607.8999633789062</c:v>
                </c:pt>
                <c:pt idx="6475">
                  <c:v>608.0</c:v>
                </c:pt>
                <c:pt idx="6476">
                  <c:v>608.0999755859374</c:v>
                </c:pt>
                <c:pt idx="6477">
                  <c:v>608.2000122070315</c:v>
                </c:pt>
                <c:pt idx="6478">
                  <c:v>608.2999877929684</c:v>
                </c:pt>
                <c:pt idx="6479">
                  <c:v>608.3999633789062</c:v>
                </c:pt>
                <c:pt idx="6480">
                  <c:v>608.5</c:v>
                </c:pt>
                <c:pt idx="6481">
                  <c:v>608.5999755859374</c:v>
                </c:pt>
                <c:pt idx="6482">
                  <c:v>608.7000122070315</c:v>
                </c:pt>
                <c:pt idx="6483">
                  <c:v>608.7999877929684</c:v>
                </c:pt>
                <c:pt idx="6484">
                  <c:v>608.8999633789062</c:v>
                </c:pt>
                <c:pt idx="6485">
                  <c:v>609.0</c:v>
                </c:pt>
                <c:pt idx="6486">
                  <c:v>609.0999755859374</c:v>
                </c:pt>
                <c:pt idx="6487">
                  <c:v>609.2000122070315</c:v>
                </c:pt>
                <c:pt idx="6488">
                  <c:v>609.2999877929684</c:v>
                </c:pt>
                <c:pt idx="6489">
                  <c:v>609.3999633789062</c:v>
                </c:pt>
                <c:pt idx="6490">
                  <c:v>609.5</c:v>
                </c:pt>
                <c:pt idx="6491">
                  <c:v>609.5999755859374</c:v>
                </c:pt>
                <c:pt idx="6492">
                  <c:v>609.7000122070315</c:v>
                </c:pt>
                <c:pt idx="6493">
                  <c:v>609.7999877929684</c:v>
                </c:pt>
                <c:pt idx="6494">
                  <c:v>609.8999633789062</c:v>
                </c:pt>
                <c:pt idx="6495">
                  <c:v>610.0</c:v>
                </c:pt>
                <c:pt idx="6496">
                  <c:v>610.0999755859374</c:v>
                </c:pt>
                <c:pt idx="6497">
                  <c:v>610.2000122070315</c:v>
                </c:pt>
                <c:pt idx="6498">
                  <c:v>610.2999877929684</c:v>
                </c:pt>
                <c:pt idx="6499">
                  <c:v>610.3999633789062</c:v>
                </c:pt>
                <c:pt idx="6500">
                  <c:v>610.5</c:v>
                </c:pt>
                <c:pt idx="6501">
                  <c:v>610.5999755859374</c:v>
                </c:pt>
                <c:pt idx="6502">
                  <c:v>610.7000122070315</c:v>
                </c:pt>
                <c:pt idx="6503">
                  <c:v>610.7999877929684</c:v>
                </c:pt>
                <c:pt idx="6504">
                  <c:v>610.8999633789062</c:v>
                </c:pt>
                <c:pt idx="6505">
                  <c:v>611.0</c:v>
                </c:pt>
                <c:pt idx="6506">
                  <c:v>611.0999755859374</c:v>
                </c:pt>
                <c:pt idx="6507">
                  <c:v>611.2000122070315</c:v>
                </c:pt>
                <c:pt idx="6508">
                  <c:v>611.2999877929684</c:v>
                </c:pt>
                <c:pt idx="6509">
                  <c:v>611.3999633789062</c:v>
                </c:pt>
                <c:pt idx="6510">
                  <c:v>611.5</c:v>
                </c:pt>
                <c:pt idx="6511">
                  <c:v>611.5999755859374</c:v>
                </c:pt>
                <c:pt idx="6512">
                  <c:v>611.7000122070315</c:v>
                </c:pt>
                <c:pt idx="6513">
                  <c:v>611.7999877929684</c:v>
                </c:pt>
                <c:pt idx="6514">
                  <c:v>611.8999633789062</c:v>
                </c:pt>
                <c:pt idx="6515">
                  <c:v>612.0</c:v>
                </c:pt>
                <c:pt idx="6516">
                  <c:v>612.0999755859374</c:v>
                </c:pt>
                <c:pt idx="6517">
                  <c:v>612.2000122070315</c:v>
                </c:pt>
                <c:pt idx="6518">
                  <c:v>612.2999877929684</c:v>
                </c:pt>
                <c:pt idx="6519">
                  <c:v>612.3999633789062</c:v>
                </c:pt>
                <c:pt idx="6520">
                  <c:v>612.5</c:v>
                </c:pt>
                <c:pt idx="6521">
                  <c:v>612.5999755859374</c:v>
                </c:pt>
                <c:pt idx="6522">
                  <c:v>612.7000122070315</c:v>
                </c:pt>
                <c:pt idx="6523">
                  <c:v>612.7999877929684</c:v>
                </c:pt>
                <c:pt idx="6524">
                  <c:v>612.8999633789062</c:v>
                </c:pt>
                <c:pt idx="6525">
                  <c:v>613.0</c:v>
                </c:pt>
                <c:pt idx="6526">
                  <c:v>613.0999755859374</c:v>
                </c:pt>
                <c:pt idx="6527">
                  <c:v>613.2000122070315</c:v>
                </c:pt>
                <c:pt idx="6528">
                  <c:v>613.2999877929684</c:v>
                </c:pt>
                <c:pt idx="6529">
                  <c:v>613.3999633789062</c:v>
                </c:pt>
                <c:pt idx="6530">
                  <c:v>613.5</c:v>
                </c:pt>
                <c:pt idx="6531">
                  <c:v>613.5999755859374</c:v>
                </c:pt>
                <c:pt idx="6532">
                  <c:v>613.7000122070315</c:v>
                </c:pt>
                <c:pt idx="6533">
                  <c:v>613.7999877929684</c:v>
                </c:pt>
                <c:pt idx="6534">
                  <c:v>613.8999633789062</c:v>
                </c:pt>
                <c:pt idx="6535">
                  <c:v>614.0</c:v>
                </c:pt>
                <c:pt idx="6536">
                  <c:v>614.0999755859374</c:v>
                </c:pt>
                <c:pt idx="6537">
                  <c:v>614.2000122070315</c:v>
                </c:pt>
                <c:pt idx="6538">
                  <c:v>614.2999877929684</c:v>
                </c:pt>
                <c:pt idx="6539">
                  <c:v>614.3999633789062</c:v>
                </c:pt>
                <c:pt idx="6540">
                  <c:v>614.5</c:v>
                </c:pt>
                <c:pt idx="6541">
                  <c:v>614.5999755859374</c:v>
                </c:pt>
                <c:pt idx="6542">
                  <c:v>614.7000122070315</c:v>
                </c:pt>
                <c:pt idx="6543">
                  <c:v>614.7999877929684</c:v>
                </c:pt>
                <c:pt idx="6544">
                  <c:v>614.8999633789062</c:v>
                </c:pt>
                <c:pt idx="6545">
                  <c:v>615.0</c:v>
                </c:pt>
                <c:pt idx="6546">
                  <c:v>615.0999755859374</c:v>
                </c:pt>
                <c:pt idx="6547">
                  <c:v>615.2000122070315</c:v>
                </c:pt>
                <c:pt idx="6548">
                  <c:v>615.2999877929684</c:v>
                </c:pt>
                <c:pt idx="6549">
                  <c:v>615.3999633789062</c:v>
                </c:pt>
                <c:pt idx="6550">
                  <c:v>615.5</c:v>
                </c:pt>
                <c:pt idx="6551">
                  <c:v>615.5999755859374</c:v>
                </c:pt>
                <c:pt idx="6552">
                  <c:v>615.7000122070315</c:v>
                </c:pt>
                <c:pt idx="6553">
                  <c:v>615.7999877929684</c:v>
                </c:pt>
                <c:pt idx="6554">
                  <c:v>615.8999633789062</c:v>
                </c:pt>
                <c:pt idx="6555">
                  <c:v>616.0</c:v>
                </c:pt>
                <c:pt idx="6556">
                  <c:v>616.0999755859374</c:v>
                </c:pt>
                <c:pt idx="6557">
                  <c:v>616.2000122070315</c:v>
                </c:pt>
                <c:pt idx="6558">
                  <c:v>616.2999877929684</c:v>
                </c:pt>
                <c:pt idx="6559">
                  <c:v>616.3999633789062</c:v>
                </c:pt>
                <c:pt idx="6560">
                  <c:v>616.5</c:v>
                </c:pt>
                <c:pt idx="6561">
                  <c:v>616.5999755859374</c:v>
                </c:pt>
                <c:pt idx="6562">
                  <c:v>616.7000122070315</c:v>
                </c:pt>
                <c:pt idx="6563">
                  <c:v>616.7999877929684</c:v>
                </c:pt>
                <c:pt idx="6564">
                  <c:v>616.8999633789062</c:v>
                </c:pt>
                <c:pt idx="6565">
                  <c:v>617.0</c:v>
                </c:pt>
                <c:pt idx="6566">
                  <c:v>617.0999755859374</c:v>
                </c:pt>
                <c:pt idx="6567">
                  <c:v>617.2000122070315</c:v>
                </c:pt>
                <c:pt idx="6568">
                  <c:v>617.2999877929684</c:v>
                </c:pt>
                <c:pt idx="6569">
                  <c:v>617.3999633789062</c:v>
                </c:pt>
                <c:pt idx="6570">
                  <c:v>617.5</c:v>
                </c:pt>
                <c:pt idx="6571">
                  <c:v>617.5999755859374</c:v>
                </c:pt>
                <c:pt idx="6572">
                  <c:v>617.7000122070315</c:v>
                </c:pt>
                <c:pt idx="6573">
                  <c:v>617.7999877929684</c:v>
                </c:pt>
                <c:pt idx="6574">
                  <c:v>617.8999633789062</c:v>
                </c:pt>
                <c:pt idx="6575">
                  <c:v>618.0</c:v>
                </c:pt>
                <c:pt idx="6576">
                  <c:v>618.0999755859374</c:v>
                </c:pt>
                <c:pt idx="6577">
                  <c:v>618.2000122070315</c:v>
                </c:pt>
                <c:pt idx="6578">
                  <c:v>618.2999877929684</c:v>
                </c:pt>
                <c:pt idx="6579">
                  <c:v>618.3999633789062</c:v>
                </c:pt>
                <c:pt idx="6580">
                  <c:v>618.5</c:v>
                </c:pt>
                <c:pt idx="6581">
                  <c:v>618.5999755859374</c:v>
                </c:pt>
                <c:pt idx="6582">
                  <c:v>618.7000122070315</c:v>
                </c:pt>
                <c:pt idx="6583">
                  <c:v>618.7999877929684</c:v>
                </c:pt>
                <c:pt idx="6584">
                  <c:v>618.8999633789062</c:v>
                </c:pt>
                <c:pt idx="6585">
                  <c:v>619.0</c:v>
                </c:pt>
                <c:pt idx="6586">
                  <c:v>619.0999755859374</c:v>
                </c:pt>
                <c:pt idx="6587">
                  <c:v>619.2000122070315</c:v>
                </c:pt>
                <c:pt idx="6588">
                  <c:v>619.2999877929684</c:v>
                </c:pt>
                <c:pt idx="6589">
                  <c:v>619.3999633789062</c:v>
                </c:pt>
                <c:pt idx="6590">
                  <c:v>619.5</c:v>
                </c:pt>
                <c:pt idx="6591">
                  <c:v>619.5999755859374</c:v>
                </c:pt>
                <c:pt idx="6592">
                  <c:v>619.7000122070315</c:v>
                </c:pt>
                <c:pt idx="6593">
                  <c:v>619.7999877929684</c:v>
                </c:pt>
                <c:pt idx="6594">
                  <c:v>619.8999633789062</c:v>
                </c:pt>
                <c:pt idx="6595">
                  <c:v>620.0</c:v>
                </c:pt>
                <c:pt idx="6596">
                  <c:v>620.0999755859374</c:v>
                </c:pt>
                <c:pt idx="6597">
                  <c:v>620.2000122070315</c:v>
                </c:pt>
                <c:pt idx="6598">
                  <c:v>620.2999877929684</c:v>
                </c:pt>
                <c:pt idx="6599">
                  <c:v>620.3999633789062</c:v>
                </c:pt>
                <c:pt idx="6600">
                  <c:v>620.5</c:v>
                </c:pt>
                <c:pt idx="6601">
                  <c:v>620.5999755859374</c:v>
                </c:pt>
                <c:pt idx="6602">
                  <c:v>620.7000122070315</c:v>
                </c:pt>
                <c:pt idx="6603">
                  <c:v>620.7999877929684</c:v>
                </c:pt>
                <c:pt idx="6604">
                  <c:v>620.8999633789062</c:v>
                </c:pt>
                <c:pt idx="6605">
                  <c:v>621.0</c:v>
                </c:pt>
                <c:pt idx="6606">
                  <c:v>621.0999755859374</c:v>
                </c:pt>
                <c:pt idx="6607">
                  <c:v>621.2000122070315</c:v>
                </c:pt>
                <c:pt idx="6608">
                  <c:v>621.2999877929684</c:v>
                </c:pt>
                <c:pt idx="6609">
                  <c:v>621.3999633789062</c:v>
                </c:pt>
                <c:pt idx="6610">
                  <c:v>621.5</c:v>
                </c:pt>
                <c:pt idx="6611">
                  <c:v>621.5999755859374</c:v>
                </c:pt>
                <c:pt idx="6612">
                  <c:v>621.7000122070315</c:v>
                </c:pt>
                <c:pt idx="6613">
                  <c:v>621.7999877929684</c:v>
                </c:pt>
                <c:pt idx="6614">
                  <c:v>621.8999633789062</c:v>
                </c:pt>
                <c:pt idx="6615">
                  <c:v>622.0</c:v>
                </c:pt>
                <c:pt idx="6616">
                  <c:v>622.0999755859374</c:v>
                </c:pt>
                <c:pt idx="6617">
                  <c:v>622.2000122070315</c:v>
                </c:pt>
                <c:pt idx="6618">
                  <c:v>622.2999877929684</c:v>
                </c:pt>
                <c:pt idx="6619">
                  <c:v>622.3999633789062</c:v>
                </c:pt>
                <c:pt idx="6620">
                  <c:v>622.5</c:v>
                </c:pt>
                <c:pt idx="6621">
                  <c:v>622.5999755859374</c:v>
                </c:pt>
                <c:pt idx="6622">
                  <c:v>622.7000122070315</c:v>
                </c:pt>
                <c:pt idx="6623">
                  <c:v>622.7999877929684</c:v>
                </c:pt>
                <c:pt idx="6624">
                  <c:v>622.8999633789062</c:v>
                </c:pt>
                <c:pt idx="6625">
                  <c:v>623.0</c:v>
                </c:pt>
                <c:pt idx="6626">
                  <c:v>623.0999755859374</c:v>
                </c:pt>
                <c:pt idx="6627">
                  <c:v>623.2000122070315</c:v>
                </c:pt>
                <c:pt idx="6628">
                  <c:v>623.2999877929684</c:v>
                </c:pt>
                <c:pt idx="6629">
                  <c:v>623.3999633789062</c:v>
                </c:pt>
                <c:pt idx="6630">
                  <c:v>623.5</c:v>
                </c:pt>
                <c:pt idx="6631">
                  <c:v>623.5999755859374</c:v>
                </c:pt>
                <c:pt idx="6632">
                  <c:v>623.7000122070315</c:v>
                </c:pt>
                <c:pt idx="6633">
                  <c:v>623.7999877929684</c:v>
                </c:pt>
                <c:pt idx="6634">
                  <c:v>623.8999633789062</c:v>
                </c:pt>
                <c:pt idx="6635">
                  <c:v>624.0</c:v>
                </c:pt>
                <c:pt idx="6636">
                  <c:v>624.0999755859374</c:v>
                </c:pt>
                <c:pt idx="6637">
                  <c:v>624.2000122070315</c:v>
                </c:pt>
                <c:pt idx="6638">
                  <c:v>624.2999877929684</c:v>
                </c:pt>
                <c:pt idx="6639">
                  <c:v>624.3999633789062</c:v>
                </c:pt>
                <c:pt idx="6640">
                  <c:v>624.5</c:v>
                </c:pt>
                <c:pt idx="6641">
                  <c:v>624.5999755859374</c:v>
                </c:pt>
                <c:pt idx="6642">
                  <c:v>624.7000122070315</c:v>
                </c:pt>
                <c:pt idx="6643">
                  <c:v>624.7999877929684</c:v>
                </c:pt>
                <c:pt idx="6644">
                  <c:v>624.8999633789062</c:v>
                </c:pt>
                <c:pt idx="6645">
                  <c:v>625.0</c:v>
                </c:pt>
                <c:pt idx="6646">
                  <c:v>625.0999755859374</c:v>
                </c:pt>
                <c:pt idx="6647">
                  <c:v>625.2000122070315</c:v>
                </c:pt>
                <c:pt idx="6648">
                  <c:v>625.2999877929684</c:v>
                </c:pt>
                <c:pt idx="6649">
                  <c:v>625.3999633789062</c:v>
                </c:pt>
                <c:pt idx="6650">
                  <c:v>625.5</c:v>
                </c:pt>
                <c:pt idx="6651">
                  <c:v>625.5999755859374</c:v>
                </c:pt>
                <c:pt idx="6652">
                  <c:v>625.7000122070315</c:v>
                </c:pt>
                <c:pt idx="6653">
                  <c:v>625.7999877929684</c:v>
                </c:pt>
                <c:pt idx="6654">
                  <c:v>625.8999633789062</c:v>
                </c:pt>
                <c:pt idx="6655">
                  <c:v>626.0</c:v>
                </c:pt>
                <c:pt idx="6656">
                  <c:v>626.0999755859374</c:v>
                </c:pt>
                <c:pt idx="6657">
                  <c:v>626.2000122070315</c:v>
                </c:pt>
                <c:pt idx="6658">
                  <c:v>626.2999877929684</c:v>
                </c:pt>
                <c:pt idx="6659">
                  <c:v>626.3999633789062</c:v>
                </c:pt>
                <c:pt idx="6660">
                  <c:v>626.5</c:v>
                </c:pt>
                <c:pt idx="6661">
                  <c:v>626.5999755859374</c:v>
                </c:pt>
                <c:pt idx="6662">
                  <c:v>626.7000122070315</c:v>
                </c:pt>
                <c:pt idx="6663">
                  <c:v>626.7999877929684</c:v>
                </c:pt>
                <c:pt idx="6664">
                  <c:v>626.8999633789062</c:v>
                </c:pt>
                <c:pt idx="6665">
                  <c:v>627.0</c:v>
                </c:pt>
                <c:pt idx="6666">
                  <c:v>627.0999755859374</c:v>
                </c:pt>
                <c:pt idx="6667">
                  <c:v>627.2000122070315</c:v>
                </c:pt>
                <c:pt idx="6668">
                  <c:v>627.2999877929684</c:v>
                </c:pt>
                <c:pt idx="6669">
                  <c:v>627.3999633789062</c:v>
                </c:pt>
                <c:pt idx="6670">
                  <c:v>627.5</c:v>
                </c:pt>
                <c:pt idx="6671">
                  <c:v>627.5999755859374</c:v>
                </c:pt>
                <c:pt idx="6672">
                  <c:v>627.7000122070315</c:v>
                </c:pt>
                <c:pt idx="6673">
                  <c:v>627.7999877929684</c:v>
                </c:pt>
                <c:pt idx="6674">
                  <c:v>627.8999633789062</c:v>
                </c:pt>
                <c:pt idx="6675">
                  <c:v>628.0</c:v>
                </c:pt>
                <c:pt idx="6676">
                  <c:v>628.0999755859374</c:v>
                </c:pt>
                <c:pt idx="6677">
                  <c:v>628.2000122070315</c:v>
                </c:pt>
                <c:pt idx="6678">
                  <c:v>628.2999877929684</c:v>
                </c:pt>
                <c:pt idx="6679">
                  <c:v>628.3999633789062</c:v>
                </c:pt>
                <c:pt idx="6680">
                  <c:v>628.5</c:v>
                </c:pt>
                <c:pt idx="6681">
                  <c:v>628.5999755859374</c:v>
                </c:pt>
                <c:pt idx="6682">
                  <c:v>628.7000122070315</c:v>
                </c:pt>
                <c:pt idx="6683">
                  <c:v>628.7999877929684</c:v>
                </c:pt>
                <c:pt idx="6684">
                  <c:v>628.8999633789062</c:v>
                </c:pt>
                <c:pt idx="6685">
                  <c:v>629.0</c:v>
                </c:pt>
                <c:pt idx="6686">
                  <c:v>629.0999755859374</c:v>
                </c:pt>
                <c:pt idx="6687">
                  <c:v>629.2000122070315</c:v>
                </c:pt>
                <c:pt idx="6688">
                  <c:v>629.2999877929684</c:v>
                </c:pt>
                <c:pt idx="6689">
                  <c:v>629.3999633789062</c:v>
                </c:pt>
                <c:pt idx="6690">
                  <c:v>629.5</c:v>
                </c:pt>
                <c:pt idx="6691">
                  <c:v>629.5999755859374</c:v>
                </c:pt>
                <c:pt idx="6692">
                  <c:v>629.7000122070315</c:v>
                </c:pt>
                <c:pt idx="6693">
                  <c:v>629.7999877929684</c:v>
                </c:pt>
                <c:pt idx="6694">
                  <c:v>629.8999633789062</c:v>
                </c:pt>
                <c:pt idx="6695">
                  <c:v>630.0</c:v>
                </c:pt>
                <c:pt idx="6696">
                  <c:v>630.0999755859374</c:v>
                </c:pt>
                <c:pt idx="6697">
                  <c:v>630.2000122070315</c:v>
                </c:pt>
                <c:pt idx="6698">
                  <c:v>630.2999877929684</c:v>
                </c:pt>
                <c:pt idx="6699">
                  <c:v>630.3999633789062</c:v>
                </c:pt>
                <c:pt idx="6700">
                  <c:v>630.5</c:v>
                </c:pt>
                <c:pt idx="6701">
                  <c:v>630.5999755859374</c:v>
                </c:pt>
                <c:pt idx="6702">
                  <c:v>630.7000122070315</c:v>
                </c:pt>
                <c:pt idx="6703">
                  <c:v>630.7999877929684</c:v>
                </c:pt>
                <c:pt idx="6704">
                  <c:v>630.8999633789062</c:v>
                </c:pt>
                <c:pt idx="6705">
                  <c:v>631.0</c:v>
                </c:pt>
                <c:pt idx="6706">
                  <c:v>631.0999755859374</c:v>
                </c:pt>
                <c:pt idx="6707">
                  <c:v>631.2000122070315</c:v>
                </c:pt>
                <c:pt idx="6708">
                  <c:v>631.2999877929684</c:v>
                </c:pt>
                <c:pt idx="6709">
                  <c:v>631.3999633789062</c:v>
                </c:pt>
                <c:pt idx="6710">
                  <c:v>631.5</c:v>
                </c:pt>
                <c:pt idx="6711">
                  <c:v>631.5999755859374</c:v>
                </c:pt>
                <c:pt idx="6712">
                  <c:v>631.7000122070315</c:v>
                </c:pt>
                <c:pt idx="6713">
                  <c:v>631.7999877929684</c:v>
                </c:pt>
                <c:pt idx="6714">
                  <c:v>631.8999633789062</c:v>
                </c:pt>
                <c:pt idx="6715">
                  <c:v>632.0</c:v>
                </c:pt>
                <c:pt idx="6716">
                  <c:v>632.0999755859374</c:v>
                </c:pt>
                <c:pt idx="6717">
                  <c:v>632.2000122070315</c:v>
                </c:pt>
                <c:pt idx="6718">
                  <c:v>632.2999877929684</c:v>
                </c:pt>
                <c:pt idx="6719">
                  <c:v>632.3999633789062</c:v>
                </c:pt>
                <c:pt idx="6720">
                  <c:v>632.5</c:v>
                </c:pt>
                <c:pt idx="6721">
                  <c:v>632.5999755859374</c:v>
                </c:pt>
                <c:pt idx="6722">
                  <c:v>632.7000122070315</c:v>
                </c:pt>
                <c:pt idx="6723">
                  <c:v>632.7999877929684</c:v>
                </c:pt>
                <c:pt idx="6724">
                  <c:v>632.8999633789062</c:v>
                </c:pt>
                <c:pt idx="6725">
                  <c:v>633.0</c:v>
                </c:pt>
                <c:pt idx="6726">
                  <c:v>633.0999755859374</c:v>
                </c:pt>
                <c:pt idx="6727">
                  <c:v>633.2000122070315</c:v>
                </c:pt>
                <c:pt idx="6728">
                  <c:v>633.2999877929684</c:v>
                </c:pt>
                <c:pt idx="6729">
                  <c:v>633.3999633789062</c:v>
                </c:pt>
                <c:pt idx="6730">
                  <c:v>633.5</c:v>
                </c:pt>
                <c:pt idx="6731">
                  <c:v>633.5999755859374</c:v>
                </c:pt>
                <c:pt idx="6732">
                  <c:v>633.7000122070315</c:v>
                </c:pt>
                <c:pt idx="6733">
                  <c:v>633.7999877929684</c:v>
                </c:pt>
                <c:pt idx="6734">
                  <c:v>633.8999633789062</c:v>
                </c:pt>
                <c:pt idx="6735">
                  <c:v>634.0</c:v>
                </c:pt>
                <c:pt idx="6736">
                  <c:v>634.0999755859374</c:v>
                </c:pt>
                <c:pt idx="6737">
                  <c:v>634.2000122070315</c:v>
                </c:pt>
                <c:pt idx="6738">
                  <c:v>634.2999877929684</c:v>
                </c:pt>
                <c:pt idx="6739">
                  <c:v>634.3999633789062</c:v>
                </c:pt>
                <c:pt idx="6740">
                  <c:v>634.5</c:v>
                </c:pt>
                <c:pt idx="6741">
                  <c:v>634.5999755859374</c:v>
                </c:pt>
                <c:pt idx="6742">
                  <c:v>634.7000122070315</c:v>
                </c:pt>
                <c:pt idx="6743">
                  <c:v>634.7999877929684</c:v>
                </c:pt>
                <c:pt idx="6744">
                  <c:v>634.8999633789062</c:v>
                </c:pt>
                <c:pt idx="6745">
                  <c:v>635.0</c:v>
                </c:pt>
                <c:pt idx="6746">
                  <c:v>635.0999755859374</c:v>
                </c:pt>
                <c:pt idx="6747">
                  <c:v>635.2000122070315</c:v>
                </c:pt>
                <c:pt idx="6748">
                  <c:v>635.2999877929684</c:v>
                </c:pt>
                <c:pt idx="6749">
                  <c:v>635.3999633789062</c:v>
                </c:pt>
                <c:pt idx="6750">
                  <c:v>635.5</c:v>
                </c:pt>
                <c:pt idx="6751">
                  <c:v>635.5999755859374</c:v>
                </c:pt>
                <c:pt idx="6752">
                  <c:v>635.7000122070315</c:v>
                </c:pt>
                <c:pt idx="6753">
                  <c:v>635.7999877929684</c:v>
                </c:pt>
                <c:pt idx="6754">
                  <c:v>635.8999633789062</c:v>
                </c:pt>
                <c:pt idx="6755">
                  <c:v>636.0</c:v>
                </c:pt>
                <c:pt idx="6756">
                  <c:v>636.0999755859374</c:v>
                </c:pt>
                <c:pt idx="6757">
                  <c:v>636.2000122070315</c:v>
                </c:pt>
                <c:pt idx="6758">
                  <c:v>636.2999877929684</c:v>
                </c:pt>
                <c:pt idx="6759">
                  <c:v>636.3999633789062</c:v>
                </c:pt>
                <c:pt idx="6760">
                  <c:v>636.5</c:v>
                </c:pt>
                <c:pt idx="6761">
                  <c:v>636.5999755859374</c:v>
                </c:pt>
                <c:pt idx="6762">
                  <c:v>636.7000122070315</c:v>
                </c:pt>
                <c:pt idx="6763">
                  <c:v>636.7999877929684</c:v>
                </c:pt>
                <c:pt idx="6764">
                  <c:v>636.8999633789062</c:v>
                </c:pt>
                <c:pt idx="6765">
                  <c:v>637.0</c:v>
                </c:pt>
                <c:pt idx="6766">
                  <c:v>637.0999755859374</c:v>
                </c:pt>
                <c:pt idx="6767">
                  <c:v>637.2000122070315</c:v>
                </c:pt>
                <c:pt idx="6768">
                  <c:v>637.2999877929684</c:v>
                </c:pt>
                <c:pt idx="6769">
                  <c:v>637.3999633789062</c:v>
                </c:pt>
                <c:pt idx="6770">
                  <c:v>637.5</c:v>
                </c:pt>
                <c:pt idx="6771">
                  <c:v>637.5999755859374</c:v>
                </c:pt>
                <c:pt idx="6772">
                  <c:v>637.7000122070315</c:v>
                </c:pt>
                <c:pt idx="6773">
                  <c:v>637.7999877929684</c:v>
                </c:pt>
                <c:pt idx="6774">
                  <c:v>637.8999633789062</c:v>
                </c:pt>
                <c:pt idx="6775">
                  <c:v>638.0</c:v>
                </c:pt>
                <c:pt idx="6776">
                  <c:v>638.0999755859374</c:v>
                </c:pt>
                <c:pt idx="6777">
                  <c:v>638.2000122070315</c:v>
                </c:pt>
                <c:pt idx="6778">
                  <c:v>638.2999877929684</c:v>
                </c:pt>
                <c:pt idx="6779">
                  <c:v>638.3999633789062</c:v>
                </c:pt>
                <c:pt idx="6780">
                  <c:v>638.5</c:v>
                </c:pt>
                <c:pt idx="6781">
                  <c:v>638.5999755859374</c:v>
                </c:pt>
                <c:pt idx="6782">
                  <c:v>638.7000122070315</c:v>
                </c:pt>
                <c:pt idx="6783">
                  <c:v>638.7999877929684</c:v>
                </c:pt>
                <c:pt idx="6784">
                  <c:v>638.8999633789062</c:v>
                </c:pt>
                <c:pt idx="6785">
                  <c:v>639.0</c:v>
                </c:pt>
                <c:pt idx="6786">
                  <c:v>639.0999755859374</c:v>
                </c:pt>
                <c:pt idx="6787">
                  <c:v>639.2000122070315</c:v>
                </c:pt>
                <c:pt idx="6788">
                  <c:v>639.2999877929684</c:v>
                </c:pt>
                <c:pt idx="6789">
                  <c:v>639.3999633789062</c:v>
                </c:pt>
                <c:pt idx="6790">
                  <c:v>639.5</c:v>
                </c:pt>
                <c:pt idx="6791">
                  <c:v>639.5999755859374</c:v>
                </c:pt>
                <c:pt idx="6792">
                  <c:v>639.7000122070315</c:v>
                </c:pt>
                <c:pt idx="6793">
                  <c:v>639.7999877929684</c:v>
                </c:pt>
                <c:pt idx="6794">
                  <c:v>639.8999633789062</c:v>
                </c:pt>
                <c:pt idx="6795">
                  <c:v>640.0</c:v>
                </c:pt>
                <c:pt idx="6796">
                  <c:v>640.0999755859374</c:v>
                </c:pt>
                <c:pt idx="6797">
                  <c:v>640.2000122070315</c:v>
                </c:pt>
                <c:pt idx="6798">
                  <c:v>640.2999877929684</c:v>
                </c:pt>
                <c:pt idx="6799">
                  <c:v>640.3999633789062</c:v>
                </c:pt>
                <c:pt idx="6800">
                  <c:v>640.5</c:v>
                </c:pt>
                <c:pt idx="6801">
                  <c:v>640.5999755859374</c:v>
                </c:pt>
                <c:pt idx="6802">
                  <c:v>640.7000122070315</c:v>
                </c:pt>
                <c:pt idx="6803">
                  <c:v>640.7999877929684</c:v>
                </c:pt>
                <c:pt idx="6804">
                  <c:v>640.8999633789062</c:v>
                </c:pt>
                <c:pt idx="6805">
                  <c:v>641.0</c:v>
                </c:pt>
                <c:pt idx="6806">
                  <c:v>641.0999755859374</c:v>
                </c:pt>
                <c:pt idx="6807">
                  <c:v>641.2000122070315</c:v>
                </c:pt>
                <c:pt idx="6808">
                  <c:v>641.2999877929684</c:v>
                </c:pt>
                <c:pt idx="6809">
                  <c:v>641.3999633789062</c:v>
                </c:pt>
                <c:pt idx="6810">
                  <c:v>641.5</c:v>
                </c:pt>
                <c:pt idx="6811">
                  <c:v>641.5999755859374</c:v>
                </c:pt>
                <c:pt idx="6812">
                  <c:v>641.7000122070315</c:v>
                </c:pt>
                <c:pt idx="6813">
                  <c:v>641.7999877929684</c:v>
                </c:pt>
                <c:pt idx="6814">
                  <c:v>641.8999633789062</c:v>
                </c:pt>
                <c:pt idx="6815">
                  <c:v>642.0</c:v>
                </c:pt>
                <c:pt idx="6816">
                  <c:v>642.0999755859374</c:v>
                </c:pt>
                <c:pt idx="6817">
                  <c:v>642.2000122070315</c:v>
                </c:pt>
                <c:pt idx="6818">
                  <c:v>642.2999877929684</c:v>
                </c:pt>
                <c:pt idx="6819">
                  <c:v>642.3999633789062</c:v>
                </c:pt>
                <c:pt idx="6820">
                  <c:v>642.5</c:v>
                </c:pt>
                <c:pt idx="6821">
                  <c:v>642.5999755859374</c:v>
                </c:pt>
                <c:pt idx="6822">
                  <c:v>642.7000122070315</c:v>
                </c:pt>
                <c:pt idx="6823">
                  <c:v>642.7999877929684</c:v>
                </c:pt>
                <c:pt idx="6824">
                  <c:v>642.8999633789062</c:v>
                </c:pt>
                <c:pt idx="6825">
                  <c:v>643.0</c:v>
                </c:pt>
                <c:pt idx="6826">
                  <c:v>643.0999755859374</c:v>
                </c:pt>
                <c:pt idx="6827">
                  <c:v>643.2000122070315</c:v>
                </c:pt>
                <c:pt idx="6828">
                  <c:v>643.2999877929684</c:v>
                </c:pt>
                <c:pt idx="6829">
                  <c:v>643.3999633789062</c:v>
                </c:pt>
                <c:pt idx="6830">
                  <c:v>643.5</c:v>
                </c:pt>
                <c:pt idx="6831">
                  <c:v>643.5999755859374</c:v>
                </c:pt>
                <c:pt idx="6832">
                  <c:v>643.7000122070315</c:v>
                </c:pt>
                <c:pt idx="6833">
                  <c:v>643.7999877929684</c:v>
                </c:pt>
                <c:pt idx="6834">
                  <c:v>643.8999633789062</c:v>
                </c:pt>
                <c:pt idx="6835">
                  <c:v>644.0</c:v>
                </c:pt>
                <c:pt idx="6836">
                  <c:v>644.0999755859374</c:v>
                </c:pt>
                <c:pt idx="6837">
                  <c:v>644.2000122070315</c:v>
                </c:pt>
                <c:pt idx="6838">
                  <c:v>644.2999877929684</c:v>
                </c:pt>
                <c:pt idx="6839">
                  <c:v>644.3999633789062</c:v>
                </c:pt>
                <c:pt idx="6840">
                  <c:v>644.5</c:v>
                </c:pt>
                <c:pt idx="6841">
                  <c:v>644.5999755859374</c:v>
                </c:pt>
                <c:pt idx="6842">
                  <c:v>644.7000122070315</c:v>
                </c:pt>
                <c:pt idx="6843">
                  <c:v>644.7999877929684</c:v>
                </c:pt>
                <c:pt idx="6844">
                  <c:v>644.8999633789062</c:v>
                </c:pt>
                <c:pt idx="6845">
                  <c:v>645.0</c:v>
                </c:pt>
                <c:pt idx="6846">
                  <c:v>645.0999755859374</c:v>
                </c:pt>
                <c:pt idx="6847">
                  <c:v>645.2000122070315</c:v>
                </c:pt>
                <c:pt idx="6848">
                  <c:v>645.2999877929684</c:v>
                </c:pt>
                <c:pt idx="6849">
                  <c:v>645.3999633789062</c:v>
                </c:pt>
                <c:pt idx="6850">
                  <c:v>645.5</c:v>
                </c:pt>
                <c:pt idx="6851">
                  <c:v>645.5999755859374</c:v>
                </c:pt>
                <c:pt idx="6852">
                  <c:v>645.7000122070315</c:v>
                </c:pt>
                <c:pt idx="6853">
                  <c:v>645.7999877929684</c:v>
                </c:pt>
                <c:pt idx="6854">
                  <c:v>645.8999633789062</c:v>
                </c:pt>
                <c:pt idx="6855">
                  <c:v>646.0</c:v>
                </c:pt>
                <c:pt idx="6856">
                  <c:v>646.0999755859374</c:v>
                </c:pt>
                <c:pt idx="6857">
                  <c:v>646.2000122070315</c:v>
                </c:pt>
                <c:pt idx="6858">
                  <c:v>646.2999877929684</c:v>
                </c:pt>
                <c:pt idx="6859">
                  <c:v>646.3999633789062</c:v>
                </c:pt>
                <c:pt idx="6860">
                  <c:v>646.5</c:v>
                </c:pt>
                <c:pt idx="6861">
                  <c:v>646.5999755859374</c:v>
                </c:pt>
                <c:pt idx="6862">
                  <c:v>646.7000122070315</c:v>
                </c:pt>
                <c:pt idx="6863">
                  <c:v>646.7999877929684</c:v>
                </c:pt>
                <c:pt idx="6864">
                  <c:v>646.8999633789062</c:v>
                </c:pt>
                <c:pt idx="6865">
                  <c:v>647.0</c:v>
                </c:pt>
                <c:pt idx="6866">
                  <c:v>647.0999755859374</c:v>
                </c:pt>
                <c:pt idx="6867">
                  <c:v>647.2000122070315</c:v>
                </c:pt>
                <c:pt idx="6868">
                  <c:v>647.2999877929684</c:v>
                </c:pt>
                <c:pt idx="6869">
                  <c:v>647.3999633789062</c:v>
                </c:pt>
                <c:pt idx="6870">
                  <c:v>647.5</c:v>
                </c:pt>
                <c:pt idx="6871">
                  <c:v>647.5999755859374</c:v>
                </c:pt>
                <c:pt idx="6872">
                  <c:v>647.7000122070315</c:v>
                </c:pt>
                <c:pt idx="6873">
                  <c:v>647.7999877929684</c:v>
                </c:pt>
                <c:pt idx="6874">
                  <c:v>647.8999633789062</c:v>
                </c:pt>
                <c:pt idx="6875">
                  <c:v>648.0</c:v>
                </c:pt>
                <c:pt idx="6876">
                  <c:v>648.0999755859374</c:v>
                </c:pt>
                <c:pt idx="6877">
                  <c:v>648.2000122070315</c:v>
                </c:pt>
                <c:pt idx="6878">
                  <c:v>648.2999877929684</c:v>
                </c:pt>
                <c:pt idx="6879">
                  <c:v>648.3999633789062</c:v>
                </c:pt>
                <c:pt idx="6880">
                  <c:v>648.5</c:v>
                </c:pt>
                <c:pt idx="6881">
                  <c:v>648.5999755859374</c:v>
                </c:pt>
                <c:pt idx="6882">
                  <c:v>648.7000122070315</c:v>
                </c:pt>
                <c:pt idx="6883">
                  <c:v>648.7999877929684</c:v>
                </c:pt>
                <c:pt idx="6884">
                  <c:v>648.8999633789062</c:v>
                </c:pt>
                <c:pt idx="6885">
                  <c:v>649.0</c:v>
                </c:pt>
                <c:pt idx="6886">
                  <c:v>649.0999755859374</c:v>
                </c:pt>
                <c:pt idx="6887">
                  <c:v>649.2000122070315</c:v>
                </c:pt>
                <c:pt idx="6888">
                  <c:v>649.2999877929684</c:v>
                </c:pt>
                <c:pt idx="6889">
                  <c:v>649.3999633789062</c:v>
                </c:pt>
                <c:pt idx="6890">
                  <c:v>649.5</c:v>
                </c:pt>
                <c:pt idx="6891">
                  <c:v>649.5999755859374</c:v>
                </c:pt>
                <c:pt idx="6892">
                  <c:v>649.7000122070315</c:v>
                </c:pt>
                <c:pt idx="6893">
                  <c:v>649.7999877929684</c:v>
                </c:pt>
                <c:pt idx="6894">
                  <c:v>649.8999633789062</c:v>
                </c:pt>
                <c:pt idx="6895">
                  <c:v>650.0</c:v>
                </c:pt>
                <c:pt idx="6896">
                  <c:v>650.0999755859374</c:v>
                </c:pt>
                <c:pt idx="6897">
                  <c:v>650.2000122070315</c:v>
                </c:pt>
                <c:pt idx="6898">
                  <c:v>650.2999877929684</c:v>
                </c:pt>
                <c:pt idx="6899">
                  <c:v>650.3999633789062</c:v>
                </c:pt>
                <c:pt idx="6900">
                  <c:v>650.5</c:v>
                </c:pt>
                <c:pt idx="6901">
                  <c:v>650.5999755859374</c:v>
                </c:pt>
                <c:pt idx="6902">
                  <c:v>650.7000122070315</c:v>
                </c:pt>
                <c:pt idx="6903">
                  <c:v>650.7999877929684</c:v>
                </c:pt>
                <c:pt idx="6904">
                  <c:v>650.8999633789062</c:v>
                </c:pt>
                <c:pt idx="6905">
                  <c:v>651.0</c:v>
                </c:pt>
                <c:pt idx="6906">
                  <c:v>651.0999755859374</c:v>
                </c:pt>
                <c:pt idx="6907">
                  <c:v>651.2000122070315</c:v>
                </c:pt>
                <c:pt idx="6908">
                  <c:v>651.2999877929684</c:v>
                </c:pt>
                <c:pt idx="6909">
                  <c:v>651.3999633789062</c:v>
                </c:pt>
                <c:pt idx="6910">
                  <c:v>651.5</c:v>
                </c:pt>
                <c:pt idx="6911">
                  <c:v>651.5999755859374</c:v>
                </c:pt>
                <c:pt idx="6912">
                  <c:v>651.7000122070315</c:v>
                </c:pt>
                <c:pt idx="6913">
                  <c:v>651.7999877929684</c:v>
                </c:pt>
                <c:pt idx="6914">
                  <c:v>651.8999633789062</c:v>
                </c:pt>
                <c:pt idx="6915">
                  <c:v>652.0</c:v>
                </c:pt>
                <c:pt idx="6916">
                  <c:v>652.0999755859374</c:v>
                </c:pt>
                <c:pt idx="6917">
                  <c:v>652.2000122070315</c:v>
                </c:pt>
                <c:pt idx="6918">
                  <c:v>652.2999877929684</c:v>
                </c:pt>
                <c:pt idx="6919">
                  <c:v>652.3999633789062</c:v>
                </c:pt>
                <c:pt idx="6920">
                  <c:v>652.5</c:v>
                </c:pt>
                <c:pt idx="6921">
                  <c:v>652.5999755859374</c:v>
                </c:pt>
                <c:pt idx="6922">
                  <c:v>652.7000122070315</c:v>
                </c:pt>
                <c:pt idx="6923">
                  <c:v>652.7999877929684</c:v>
                </c:pt>
                <c:pt idx="6924">
                  <c:v>652.8999633789062</c:v>
                </c:pt>
                <c:pt idx="6925">
                  <c:v>653.0</c:v>
                </c:pt>
                <c:pt idx="6926">
                  <c:v>653.0999755859374</c:v>
                </c:pt>
                <c:pt idx="6927">
                  <c:v>653.2000122070315</c:v>
                </c:pt>
                <c:pt idx="6928">
                  <c:v>653.2999877929684</c:v>
                </c:pt>
                <c:pt idx="6929">
                  <c:v>653.3999633789062</c:v>
                </c:pt>
                <c:pt idx="6930">
                  <c:v>653.5</c:v>
                </c:pt>
                <c:pt idx="6931">
                  <c:v>653.5999755859374</c:v>
                </c:pt>
                <c:pt idx="6932">
                  <c:v>653.7000122070315</c:v>
                </c:pt>
                <c:pt idx="6933">
                  <c:v>653.7999877929684</c:v>
                </c:pt>
                <c:pt idx="6934">
                  <c:v>653.8999633789062</c:v>
                </c:pt>
                <c:pt idx="6935">
                  <c:v>654.0</c:v>
                </c:pt>
                <c:pt idx="6936">
                  <c:v>654.0999755859374</c:v>
                </c:pt>
                <c:pt idx="6937">
                  <c:v>654.2000122070315</c:v>
                </c:pt>
                <c:pt idx="6938">
                  <c:v>654.2999877929684</c:v>
                </c:pt>
                <c:pt idx="6939">
                  <c:v>654.3999633789062</c:v>
                </c:pt>
                <c:pt idx="6940">
                  <c:v>654.5</c:v>
                </c:pt>
                <c:pt idx="6941">
                  <c:v>654.5999755859374</c:v>
                </c:pt>
                <c:pt idx="6942">
                  <c:v>654.7000122070315</c:v>
                </c:pt>
                <c:pt idx="6943">
                  <c:v>654.7999877929684</c:v>
                </c:pt>
                <c:pt idx="6944">
                  <c:v>654.8999633789062</c:v>
                </c:pt>
                <c:pt idx="6945">
                  <c:v>655.0</c:v>
                </c:pt>
                <c:pt idx="6946">
                  <c:v>655.0999755859374</c:v>
                </c:pt>
                <c:pt idx="6947">
                  <c:v>655.2000122070315</c:v>
                </c:pt>
                <c:pt idx="6948">
                  <c:v>655.2999877929684</c:v>
                </c:pt>
                <c:pt idx="6949">
                  <c:v>655.3999633789062</c:v>
                </c:pt>
                <c:pt idx="6950">
                  <c:v>655.5</c:v>
                </c:pt>
                <c:pt idx="6951">
                  <c:v>655.5999755859374</c:v>
                </c:pt>
                <c:pt idx="6952">
                  <c:v>655.7000122070315</c:v>
                </c:pt>
                <c:pt idx="6953">
                  <c:v>655.7999877929684</c:v>
                </c:pt>
                <c:pt idx="6954">
                  <c:v>655.8999633789062</c:v>
                </c:pt>
                <c:pt idx="6955">
                  <c:v>656.0</c:v>
                </c:pt>
                <c:pt idx="6956">
                  <c:v>656.0999755859374</c:v>
                </c:pt>
                <c:pt idx="6957">
                  <c:v>656.2000122070315</c:v>
                </c:pt>
                <c:pt idx="6958">
                  <c:v>656.2999877929684</c:v>
                </c:pt>
                <c:pt idx="6959">
                  <c:v>656.3999633789062</c:v>
                </c:pt>
                <c:pt idx="6960">
                  <c:v>656.5</c:v>
                </c:pt>
                <c:pt idx="6961">
                  <c:v>656.5999755859374</c:v>
                </c:pt>
                <c:pt idx="6962">
                  <c:v>656.7000122070315</c:v>
                </c:pt>
                <c:pt idx="6963">
                  <c:v>656.7999877929684</c:v>
                </c:pt>
                <c:pt idx="6964">
                  <c:v>656.8999633789062</c:v>
                </c:pt>
                <c:pt idx="6965">
                  <c:v>657.0</c:v>
                </c:pt>
                <c:pt idx="6966">
                  <c:v>657.0999755859374</c:v>
                </c:pt>
                <c:pt idx="6967">
                  <c:v>657.2000122070315</c:v>
                </c:pt>
                <c:pt idx="6968">
                  <c:v>657.2999877929684</c:v>
                </c:pt>
                <c:pt idx="6969">
                  <c:v>657.3999633789062</c:v>
                </c:pt>
                <c:pt idx="6970">
                  <c:v>657.5</c:v>
                </c:pt>
                <c:pt idx="6971">
                  <c:v>657.5999755859374</c:v>
                </c:pt>
                <c:pt idx="6972">
                  <c:v>657.7000122070315</c:v>
                </c:pt>
                <c:pt idx="6973">
                  <c:v>657.7999877929684</c:v>
                </c:pt>
                <c:pt idx="6974">
                  <c:v>657.8999633789062</c:v>
                </c:pt>
                <c:pt idx="6975">
                  <c:v>658.0</c:v>
                </c:pt>
                <c:pt idx="6976">
                  <c:v>658.0999755859374</c:v>
                </c:pt>
                <c:pt idx="6977">
                  <c:v>658.2000122070315</c:v>
                </c:pt>
                <c:pt idx="6978">
                  <c:v>658.2999877929684</c:v>
                </c:pt>
                <c:pt idx="6979">
                  <c:v>658.3999633789062</c:v>
                </c:pt>
                <c:pt idx="6980">
                  <c:v>658.5</c:v>
                </c:pt>
                <c:pt idx="6981">
                  <c:v>658.5999755859374</c:v>
                </c:pt>
                <c:pt idx="6982">
                  <c:v>658.7000122070315</c:v>
                </c:pt>
                <c:pt idx="6983">
                  <c:v>658.7999877929684</c:v>
                </c:pt>
                <c:pt idx="6984">
                  <c:v>658.8999633789062</c:v>
                </c:pt>
                <c:pt idx="6985">
                  <c:v>659.0</c:v>
                </c:pt>
                <c:pt idx="6986">
                  <c:v>659.0999755859374</c:v>
                </c:pt>
                <c:pt idx="6987">
                  <c:v>659.2000122070315</c:v>
                </c:pt>
                <c:pt idx="6988">
                  <c:v>659.2999877929684</c:v>
                </c:pt>
                <c:pt idx="6989">
                  <c:v>659.3999633789062</c:v>
                </c:pt>
                <c:pt idx="6990">
                  <c:v>659.5</c:v>
                </c:pt>
                <c:pt idx="6991">
                  <c:v>659.5999755859374</c:v>
                </c:pt>
                <c:pt idx="6992">
                  <c:v>659.7000122070315</c:v>
                </c:pt>
                <c:pt idx="6993">
                  <c:v>659.7999877929684</c:v>
                </c:pt>
                <c:pt idx="6994">
                  <c:v>659.8999633789062</c:v>
                </c:pt>
                <c:pt idx="6995">
                  <c:v>660.0</c:v>
                </c:pt>
                <c:pt idx="6996">
                  <c:v>660.0999755859374</c:v>
                </c:pt>
                <c:pt idx="6997">
                  <c:v>660.2000122070315</c:v>
                </c:pt>
                <c:pt idx="6998">
                  <c:v>660.2999877929684</c:v>
                </c:pt>
                <c:pt idx="6999">
                  <c:v>660.3999633789062</c:v>
                </c:pt>
                <c:pt idx="7000">
                  <c:v>660.5</c:v>
                </c:pt>
                <c:pt idx="7001">
                  <c:v>660.5999755859374</c:v>
                </c:pt>
                <c:pt idx="7002">
                  <c:v>660.7000122070315</c:v>
                </c:pt>
                <c:pt idx="7003">
                  <c:v>660.7999877929684</c:v>
                </c:pt>
                <c:pt idx="7004">
                  <c:v>660.8999633789062</c:v>
                </c:pt>
                <c:pt idx="7005">
                  <c:v>661.0</c:v>
                </c:pt>
                <c:pt idx="7006">
                  <c:v>661.0999755859374</c:v>
                </c:pt>
                <c:pt idx="7007">
                  <c:v>661.2000122070315</c:v>
                </c:pt>
                <c:pt idx="7008">
                  <c:v>661.2999877929684</c:v>
                </c:pt>
                <c:pt idx="7009">
                  <c:v>661.3999633789062</c:v>
                </c:pt>
                <c:pt idx="7010">
                  <c:v>661.5</c:v>
                </c:pt>
                <c:pt idx="7011">
                  <c:v>661.5999755859374</c:v>
                </c:pt>
                <c:pt idx="7012">
                  <c:v>661.7000122070315</c:v>
                </c:pt>
                <c:pt idx="7013">
                  <c:v>661.7999877929684</c:v>
                </c:pt>
                <c:pt idx="7014">
                  <c:v>661.8999633789062</c:v>
                </c:pt>
                <c:pt idx="7015">
                  <c:v>662.0</c:v>
                </c:pt>
                <c:pt idx="7016">
                  <c:v>662.0999755859374</c:v>
                </c:pt>
                <c:pt idx="7017">
                  <c:v>662.2000122070315</c:v>
                </c:pt>
                <c:pt idx="7018">
                  <c:v>662.2999877929684</c:v>
                </c:pt>
                <c:pt idx="7019">
                  <c:v>662.3999633789062</c:v>
                </c:pt>
                <c:pt idx="7020">
                  <c:v>662.5</c:v>
                </c:pt>
                <c:pt idx="7021">
                  <c:v>662.5999755859374</c:v>
                </c:pt>
                <c:pt idx="7022">
                  <c:v>662.7000122070315</c:v>
                </c:pt>
                <c:pt idx="7023">
                  <c:v>662.7999877929684</c:v>
                </c:pt>
                <c:pt idx="7024">
                  <c:v>662.8999633789062</c:v>
                </c:pt>
                <c:pt idx="7025">
                  <c:v>663.0</c:v>
                </c:pt>
                <c:pt idx="7026">
                  <c:v>663.0999755859374</c:v>
                </c:pt>
                <c:pt idx="7027">
                  <c:v>663.2000122070315</c:v>
                </c:pt>
                <c:pt idx="7028">
                  <c:v>663.2999877929684</c:v>
                </c:pt>
                <c:pt idx="7029">
                  <c:v>663.3999633789062</c:v>
                </c:pt>
                <c:pt idx="7030">
                  <c:v>663.5</c:v>
                </c:pt>
                <c:pt idx="7031">
                  <c:v>663.5999755859374</c:v>
                </c:pt>
                <c:pt idx="7032">
                  <c:v>663.7000122070315</c:v>
                </c:pt>
                <c:pt idx="7033">
                  <c:v>663.7999877929684</c:v>
                </c:pt>
                <c:pt idx="7034">
                  <c:v>663.8999633789062</c:v>
                </c:pt>
                <c:pt idx="7035">
                  <c:v>664.0</c:v>
                </c:pt>
                <c:pt idx="7036">
                  <c:v>664.0999755859374</c:v>
                </c:pt>
                <c:pt idx="7037">
                  <c:v>664.2000122070315</c:v>
                </c:pt>
                <c:pt idx="7038">
                  <c:v>664.2999877929684</c:v>
                </c:pt>
                <c:pt idx="7039">
                  <c:v>664.3999633789062</c:v>
                </c:pt>
                <c:pt idx="7040">
                  <c:v>664.5</c:v>
                </c:pt>
                <c:pt idx="7041">
                  <c:v>664.5999755859374</c:v>
                </c:pt>
                <c:pt idx="7042">
                  <c:v>664.7000122070315</c:v>
                </c:pt>
                <c:pt idx="7043">
                  <c:v>664.7999877929684</c:v>
                </c:pt>
                <c:pt idx="7044">
                  <c:v>664.8999633789062</c:v>
                </c:pt>
                <c:pt idx="7045">
                  <c:v>665.0</c:v>
                </c:pt>
                <c:pt idx="7046">
                  <c:v>665.0999755859374</c:v>
                </c:pt>
                <c:pt idx="7047">
                  <c:v>665.2000122070315</c:v>
                </c:pt>
                <c:pt idx="7048">
                  <c:v>665.2999877929684</c:v>
                </c:pt>
                <c:pt idx="7049">
                  <c:v>665.3999633789062</c:v>
                </c:pt>
                <c:pt idx="7050">
                  <c:v>665.5</c:v>
                </c:pt>
                <c:pt idx="7051">
                  <c:v>665.5999755859374</c:v>
                </c:pt>
                <c:pt idx="7052">
                  <c:v>665.7000122070315</c:v>
                </c:pt>
                <c:pt idx="7053">
                  <c:v>665.7999877929684</c:v>
                </c:pt>
                <c:pt idx="7054">
                  <c:v>665.8999633789062</c:v>
                </c:pt>
                <c:pt idx="7055">
                  <c:v>666.0</c:v>
                </c:pt>
                <c:pt idx="7056">
                  <c:v>666.0999755859374</c:v>
                </c:pt>
                <c:pt idx="7057">
                  <c:v>666.2000122070315</c:v>
                </c:pt>
                <c:pt idx="7058">
                  <c:v>666.2999877929684</c:v>
                </c:pt>
                <c:pt idx="7059">
                  <c:v>666.3999633789062</c:v>
                </c:pt>
                <c:pt idx="7060">
                  <c:v>666.5</c:v>
                </c:pt>
                <c:pt idx="7061">
                  <c:v>666.5999755859374</c:v>
                </c:pt>
                <c:pt idx="7062">
                  <c:v>666.7000122070315</c:v>
                </c:pt>
                <c:pt idx="7063">
                  <c:v>666.7999877929684</c:v>
                </c:pt>
                <c:pt idx="7064">
                  <c:v>666.8999633789062</c:v>
                </c:pt>
                <c:pt idx="7065">
                  <c:v>667.0</c:v>
                </c:pt>
                <c:pt idx="7066">
                  <c:v>667.0999755859374</c:v>
                </c:pt>
                <c:pt idx="7067">
                  <c:v>667.2000122070315</c:v>
                </c:pt>
                <c:pt idx="7068">
                  <c:v>667.2999877929684</c:v>
                </c:pt>
                <c:pt idx="7069">
                  <c:v>667.3999633789062</c:v>
                </c:pt>
                <c:pt idx="7070">
                  <c:v>667.5</c:v>
                </c:pt>
                <c:pt idx="7071">
                  <c:v>667.5999755859374</c:v>
                </c:pt>
                <c:pt idx="7072">
                  <c:v>667.7000122070315</c:v>
                </c:pt>
                <c:pt idx="7073">
                  <c:v>667.7999877929684</c:v>
                </c:pt>
                <c:pt idx="7074">
                  <c:v>667.8999633789062</c:v>
                </c:pt>
                <c:pt idx="7075">
                  <c:v>668.0</c:v>
                </c:pt>
                <c:pt idx="7076">
                  <c:v>668.0999755859374</c:v>
                </c:pt>
                <c:pt idx="7077">
                  <c:v>668.2000122070315</c:v>
                </c:pt>
                <c:pt idx="7078">
                  <c:v>668.2999877929684</c:v>
                </c:pt>
                <c:pt idx="7079">
                  <c:v>668.3999633789062</c:v>
                </c:pt>
                <c:pt idx="7080">
                  <c:v>668.5</c:v>
                </c:pt>
                <c:pt idx="7081">
                  <c:v>668.5999755859374</c:v>
                </c:pt>
                <c:pt idx="7082">
                  <c:v>668.7000122070315</c:v>
                </c:pt>
                <c:pt idx="7083">
                  <c:v>668.7999877929684</c:v>
                </c:pt>
                <c:pt idx="7084">
                  <c:v>668.8999633789062</c:v>
                </c:pt>
                <c:pt idx="7085">
                  <c:v>669.0</c:v>
                </c:pt>
                <c:pt idx="7086">
                  <c:v>669.0999755859374</c:v>
                </c:pt>
                <c:pt idx="7087">
                  <c:v>669.2000122070315</c:v>
                </c:pt>
                <c:pt idx="7088">
                  <c:v>669.2999877929684</c:v>
                </c:pt>
                <c:pt idx="7089">
                  <c:v>669.3999633789062</c:v>
                </c:pt>
                <c:pt idx="7090">
                  <c:v>669.5</c:v>
                </c:pt>
                <c:pt idx="7091">
                  <c:v>669.5999755859374</c:v>
                </c:pt>
                <c:pt idx="7092">
                  <c:v>669.7000122070315</c:v>
                </c:pt>
                <c:pt idx="7093">
                  <c:v>669.7999877929684</c:v>
                </c:pt>
                <c:pt idx="7094">
                  <c:v>669.8999633789062</c:v>
                </c:pt>
                <c:pt idx="7095">
                  <c:v>670.0</c:v>
                </c:pt>
                <c:pt idx="7096">
                  <c:v>670.0999755859374</c:v>
                </c:pt>
                <c:pt idx="7097">
                  <c:v>670.2000122070315</c:v>
                </c:pt>
                <c:pt idx="7098">
                  <c:v>670.2999877929684</c:v>
                </c:pt>
                <c:pt idx="7099">
                  <c:v>670.3999633789062</c:v>
                </c:pt>
                <c:pt idx="7100">
                  <c:v>670.5</c:v>
                </c:pt>
                <c:pt idx="7101">
                  <c:v>670.5999755859374</c:v>
                </c:pt>
                <c:pt idx="7102">
                  <c:v>670.7000122070315</c:v>
                </c:pt>
                <c:pt idx="7103">
                  <c:v>670.7999877929684</c:v>
                </c:pt>
                <c:pt idx="7104">
                  <c:v>670.8999633789062</c:v>
                </c:pt>
                <c:pt idx="7105">
                  <c:v>671.0</c:v>
                </c:pt>
                <c:pt idx="7106">
                  <c:v>671.0999755859374</c:v>
                </c:pt>
                <c:pt idx="7107">
                  <c:v>671.2000122070315</c:v>
                </c:pt>
                <c:pt idx="7108">
                  <c:v>671.2999877929684</c:v>
                </c:pt>
                <c:pt idx="7109">
                  <c:v>671.3999633789062</c:v>
                </c:pt>
                <c:pt idx="7110">
                  <c:v>671.5</c:v>
                </c:pt>
                <c:pt idx="7111">
                  <c:v>671.5999755859374</c:v>
                </c:pt>
                <c:pt idx="7112">
                  <c:v>671.7000122070315</c:v>
                </c:pt>
                <c:pt idx="7113">
                  <c:v>671.7999877929684</c:v>
                </c:pt>
                <c:pt idx="7114">
                  <c:v>671.8999633789062</c:v>
                </c:pt>
                <c:pt idx="7115">
                  <c:v>672.0</c:v>
                </c:pt>
                <c:pt idx="7116">
                  <c:v>672.0999755859374</c:v>
                </c:pt>
                <c:pt idx="7117">
                  <c:v>672.2000122070315</c:v>
                </c:pt>
                <c:pt idx="7118">
                  <c:v>672.2999877929684</c:v>
                </c:pt>
                <c:pt idx="7119">
                  <c:v>672.3999633789062</c:v>
                </c:pt>
                <c:pt idx="7120">
                  <c:v>672.5</c:v>
                </c:pt>
                <c:pt idx="7121">
                  <c:v>672.5999755859374</c:v>
                </c:pt>
                <c:pt idx="7122">
                  <c:v>672.7000122070315</c:v>
                </c:pt>
                <c:pt idx="7123">
                  <c:v>672.7999877929684</c:v>
                </c:pt>
                <c:pt idx="7124">
                  <c:v>672.8999633789062</c:v>
                </c:pt>
                <c:pt idx="7125">
                  <c:v>673.0</c:v>
                </c:pt>
                <c:pt idx="7126">
                  <c:v>673.0999755859374</c:v>
                </c:pt>
                <c:pt idx="7127">
                  <c:v>673.2000122070315</c:v>
                </c:pt>
                <c:pt idx="7128">
                  <c:v>673.2999877929684</c:v>
                </c:pt>
                <c:pt idx="7129">
                  <c:v>673.3999633789062</c:v>
                </c:pt>
                <c:pt idx="7130">
                  <c:v>673.5</c:v>
                </c:pt>
                <c:pt idx="7131">
                  <c:v>673.5999755859374</c:v>
                </c:pt>
                <c:pt idx="7132">
                  <c:v>673.7000122070315</c:v>
                </c:pt>
                <c:pt idx="7133">
                  <c:v>673.7999877929684</c:v>
                </c:pt>
                <c:pt idx="7134">
                  <c:v>673.8999633789062</c:v>
                </c:pt>
                <c:pt idx="7135">
                  <c:v>674.0</c:v>
                </c:pt>
                <c:pt idx="7136">
                  <c:v>674.0999755859374</c:v>
                </c:pt>
                <c:pt idx="7137">
                  <c:v>674.2000122070315</c:v>
                </c:pt>
                <c:pt idx="7138">
                  <c:v>674.2999877929684</c:v>
                </c:pt>
                <c:pt idx="7139">
                  <c:v>674.3999633789062</c:v>
                </c:pt>
                <c:pt idx="7140">
                  <c:v>674.5</c:v>
                </c:pt>
                <c:pt idx="7141">
                  <c:v>674.5999755859374</c:v>
                </c:pt>
                <c:pt idx="7142">
                  <c:v>674.7000122070315</c:v>
                </c:pt>
                <c:pt idx="7143">
                  <c:v>674.7999877929684</c:v>
                </c:pt>
                <c:pt idx="7144">
                  <c:v>674.8999633789062</c:v>
                </c:pt>
                <c:pt idx="7145">
                  <c:v>675.0</c:v>
                </c:pt>
                <c:pt idx="7146">
                  <c:v>675.0999755859374</c:v>
                </c:pt>
                <c:pt idx="7147">
                  <c:v>675.2000122070315</c:v>
                </c:pt>
                <c:pt idx="7148">
                  <c:v>675.2999877929684</c:v>
                </c:pt>
                <c:pt idx="7149">
                  <c:v>675.3999633789062</c:v>
                </c:pt>
                <c:pt idx="7150">
                  <c:v>675.5</c:v>
                </c:pt>
                <c:pt idx="7151">
                  <c:v>675.5999755859374</c:v>
                </c:pt>
                <c:pt idx="7152">
                  <c:v>675.7000122070315</c:v>
                </c:pt>
                <c:pt idx="7153">
                  <c:v>675.7999877929684</c:v>
                </c:pt>
                <c:pt idx="7154">
                  <c:v>675.8999633789062</c:v>
                </c:pt>
                <c:pt idx="7155">
                  <c:v>676.0</c:v>
                </c:pt>
                <c:pt idx="7156">
                  <c:v>676.0999755859374</c:v>
                </c:pt>
                <c:pt idx="7157">
                  <c:v>676.2000122070315</c:v>
                </c:pt>
                <c:pt idx="7158">
                  <c:v>676.2999877929684</c:v>
                </c:pt>
                <c:pt idx="7159">
                  <c:v>676.3999633789062</c:v>
                </c:pt>
                <c:pt idx="7160">
                  <c:v>676.5</c:v>
                </c:pt>
                <c:pt idx="7161">
                  <c:v>676.5999755859374</c:v>
                </c:pt>
                <c:pt idx="7162">
                  <c:v>676.7000122070315</c:v>
                </c:pt>
                <c:pt idx="7163">
                  <c:v>676.7999877929684</c:v>
                </c:pt>
                <c:pt idx="7164">
                  <c:v>676.8999633789062</c:v>
                </c:pt>
                <c:pt idx="7165">
                  <c:v>677.0</c:v>
                </c:pt>
                <c:pt idx="7166">
                  <c:v>677.0999755859374</c:v>
                </c:pt>
                <c:pt idx="7167">
                  <c:v>677.2000122070315</c:v>
                </c:pt>
                <c:pt idx="7168">
                  <c:v>677.2999877929684</c:v>
                </c:pt>
                <c:pt idx="7169">
                  <c:v>677.3999633789062</c:v>
                </c:pt>
                <c:pt idx="7170">
                  <c:v>677.5</c:v>
                </c:pt>
                <c:pt idx="7171">
                  <c:v>677.5999755859374</c:v>
                </c:pt>
                <c:pt idx="7172">
                  <c:v>677.7000122070315</c:v>
                </c:pt>
                <c:pt idx="7173">
                  <c:v>677.7999877929684</c:v>
                </c:pt>
                <c:pt idx="7174">
                  <c:v>677.8999633789062</c:v>
                </c:pt>
                <c:pt idx="7175">
                  <c:v>678.0</c:v>
                </c:pt>
                <c:pt idx="7176">
                  <c:v>678.0999755859374</c:v>
                </c:pt>
                <c:pt idx="7177">
                  <c:v>678.2000122070315</c:v>
                </c:pt>
                <c:pt idx="7178">
                  <c:v>678.2999877929684</c:v>
                </c:pt>
                <c:pt idx="7179">
                  <c:v>678.3999633789062</c:v>
                </c:pt>
                <c:pt idx="7180">
                  <c:v>678.5</c:v>
                </c:pt>
                <c:pt idx="7181">
                  <c:v>678.5999755859374</c:v>
                </c:pt>
                <c:pt idx="7182">
                  <c:v>678.7000122070315</c:v>
                </c:pt>
                <c:pt idx="7183">
                  <c:v>678.7999877929684</c:v>
                </c:pt>
                <c:pt idx="7184">
                  <c:v>678.8999633789062</c:v>
                </c:pt>
                <c:pt idx="7185">
                  <c:v>679.0</c:v>
                </c:pt>
                <c:pt idx="7186">
                  <c:v>679.0999755859374</c:v>
                </c:pt>
                <c:pt idx="7187">
                  <c:v>679.2000122070315</c:v>
                </c:pt>
                <c:pt idx="7188">
                  <c:v>679.2999877929684</c:v>
                </c:pt>
                <c:pt idx="7189">
                  <c:v>679.3999633789062</c:v>
                </c:pt>
                <c:pt idx="7190">
                  <c:v>679.5</c:v>
                </c:pt>
                <c:pt idx="7191">
                  <c:v>679.5999755859374</c:v>
                </c:pt>
                <c:pt idx="7192">
                  <c:v>679.7000122070315</c:v>
                </c:pt>
                <c:pt idx="7193">
                  <c:v>679.7999877929684</c:v>
                </c:pt>
                <c:pt idx="7194">
                  <c:v>679.8999633789062</c:v>
                </c:pt>
                <c:pt idx="7195">
                  <c:v>680.0</c:v>
                </c:pt>
                <c:pt idx="7196">
                  <c:v>680.0999755859374</c:v>
                </c:pt>
                <c:pt idx="7197">
                  <c:v>680.2000122070315</c:v>
                </c:pt>
                <c:pt idx="7198">
                  <c:v>680.2999877929684</c:v>
                </c:pt>
                <c:pt idx="7199">
                  <c:v>680.3999633789062</c:v>
                </c:pt>
                <c:pt idx="7200">
                  <c:v>680.5</c:v>
                </c:pt>
                <c:pt idx="7201">
                  <c:v>680.5999755859374</c:v>
                </c:pt>
                <c:pt idx="7202">
                  <c:v>680.7000122070315</c:v>
                </c:pt>
                <c:pt idx="7203">
                  <c:v>680.7999877929684</c:v>
                </c:pt>
                <c:pt idx="7204">
                  <c:v>680.8999633789062</c:v>
                </c:pt>
                <c:pt idx="7205">
                  <c:v>681.0</c:v>
                </c:pt>
                <c:pt idx="7206">
                  <c:v>681.0999755859374</c:v>
                </c:pt>
                <c:pt idx="7207">
                  <c:v>681.2000122070315</c:v>
                </c:pt>
                <c:pt idx="7208">
                  <c:v>681.2999877929684</c:v>
                </c:pt>
                <c:pt idx="7209">
                  <c:v>681.3999633789062</c:v>
                </c:pt>
                <c:pt idx="7210">
                  <c:v>681.5</c:v>
                </c:pt>
                <c:pt idx="7211">
                  <c:v>681.5999755859374</c:v>
                </c:pt>
                <c:pt idx="7212">
                  <c:v>681.7000122070315</c:v>
                </c:pt>
                <c:pt idx="7213">
                  <c:v>681.7999877929684</c:v>
                </c:pt>
                <c:pt idx="7214">
                  <c:v>681.8999633789062</c:v>
                </c:pt>
                <c:pt idx="7215">
                  <c:v>682.0</c:v>
                </c:pt>
                <c:pt idx="7216">
                  <c:v>682.0999755859374</c:v>
                </c:pt>
                <c:pt idx="7217">
                  <c:v>682.2000122070315</c:v>
                </c:pt>
                <c:pt idx="7218">
                  <c:v>682.2999877929684</c:v>
                </c:pt>
                <c:pt idx="7219">
                  <c:v>682.3999633789062</c:v>
                </c:pt>
                <c:pt idx="7220">
                  <c:v>682.5</c:v>
                </c:pt>
                <c:pt idx="7221">
                  <c:v>682.5999755859374</c:v>
                </c:pt>
                <c:pt idx="7222">
                  <c:v>682.7000122070315</c:v>
                </c:pt>
                <c:pt idx="7223">
                  <c:v>682.7999877929684</c:v>
                </c:pt>
                <c:pt idx="7224">
                  <c:v>682.8999633789062</c:v>
                </c:pt>
                <c:pt idx="7225">
                  <c:v>683.0</c:v>
                </c:pt>
                <c:pt idx="7226">
                  <c:v>683.0999755859374</c:v>
                </c:pt>
                <c:pt idx="7227">
                  <c:v>683.2000122070315</c:v>
                </c:pt>
                <c:pt idx="7228">
                  <c:v>683.2999877929684</c:v>
                </c:pt>
                <c:pt idx="7229">
                  <c:v>683.3999633789062</c:v>
                </c:pt>
                <c:pt idx="7230">
                  <c:v>683.5</c:v>
                </c:pt>
                <c:pt idx="7231">
                  <c:v>683.5999755859374</c:v>
                </c:pt>
                <c:pt idx="7232">
                  <c:v>683.7000122070315</c:v>
                </c:pt>
                <c:pt idx="7233">
                  <c:v>683.7999877929684</c:v>
                </c:pt>
                <c:pt idx="7234">
                  <c:v>683.8999633789062</c:v>
                </c:pt>
                <c:pt idx="7235">
                  <c:v>684.0</c:v>
                </c:pt>
                <c:pt idx="7236">
                  <c:v>684.0999755859374</c:v>
                </c:pt>
                <c:pt idx="7237">
                  <c:v>684.2000122070315</c:v>
                </c:pt>
                <c:pt idx="7238">
                  <c:v>684.2999877929684</c:v>
                </c:pt>
                <c:pt idx="7239">
                  <c:v>684.3999633789062</c:v>
                </c:pt>
                <c:pt idx="7240">
                  <c:v>684.5</c:v>
                </c:pt>
                <c:pt idx="7241">
                  <c:v>684.5999755859374</c:v>
                </c:pt>
                <c:pt idx="7242">
                  <c:v>684.7000122070315</c:v>
                </c:pt>
                <c:pt idx="7243">
                  <c:v>684.7999877929684</c:v>
                </c:pt>
                <c:pt idx="7244">
                  <c:v>684.8999633789062</c:v>
                </c:pt>
                <c:pt idx="7245">
                  <c:v>685.0</c:v>
                </c:pt>
                <c:pt idx="7246">
                  <c:v>685.0999755859374</c:v>
                </c:pt>
                <c:pt idx="7247">
                  <c:v>685.2000122070315</c:v>
                </c:pt>
                <c:pt idx="7248">
                  <c:v>685.2999877929684</c:v>
                </c:pt>
                <c:pt idx="7249">
                  <c:v>685.3999633789062</c:v>
                </c:pt>
                <c:pt idx="7250">
                  <c:v>685.5</c:v>
                </c:pt>
                <c:pt idx="7251">
                  <c:v>685.5999755859374</c:v>
                </c:pt>
                <c:pt idx="7252">
                  <c:v>685.7000122070315</c:v>
                </c:pt>
                <c:pt idx="7253">
                  <c:v>685.7999877929684</c:v>
                </c:pt>
                <c:pt idx="7254">
                  <c:v>685.8999633789062</c:v>
                </c:pt>
                <c:pt idx="7255">
                  <c:v>686.0</c:v>
                </c:pt>
                <c:pt idx="7256">
                  <c:v>686.0999755859374</c:v>
                </c:pt>
                <c:pt idx="7257">
                  <c:v>686.2000122070315</c:v>
                </c:pt>
                <c:pt idx="7258">
                  <c:v>686.2999877929684</c:v>
                </c:pt>
                <c:pt idx="7259">
                  <c:v>686.3999633789062</c:v>
                </c:pt>
                <c:pt idx="7260">
                  <c:v>686.5</c:v>
                </c:pt>
                <c:pt idx="7261">
                  <c:v>686.5999755859374</c:v>
                </c:pt>
                <c:pt idx="7262">
                  <c:v>686.7000122070315</c:v>
                </c:pt>
                <c:pt idx="7263">
                  <c:v>686.7999877929684</c:v>
                </c:pt>
                <c:pt idx="7264">
                  <c:v>686.8999633789062</c:v>
                </c:pt>
                <c:pt idx="7265">
                  <c:v>687.0</c:v>
                </c:pt>
                <c:pt idx="7266">
                  <c:v>687.0999755859374</c:v>
                </c:pt>
                <c:pt idx="7267">
                  <c:v>687.2000122070315</c:v>
                </c:pt>
                <c:pt idx="7268">
                  <c:v>687.2999877929684</c:v>
                </c:pt>
                <c:pt idx="7269">
                  <c:v>687.3999633789062</c:v>
                </c:pt>
                <c:pt idx="7270">
                  <c:v>687.5</c:v>
                </c:pt>
                <c:pt idx="7271">
                  <c:v>687.5999755859374</c:v>
                </c:pt>
                <c:pt idx="7272">
                  <c:v>687.7000122070315</c:v>
                </c:pt>
                <c:pt idx="7273">
                  <c:v>687.7999877929684</c:v>
                </c:pt>
                <c:pt idx="7274">
                  <c:v>687.8999633789062</c:v>
                </c:pt>
                <c:pt idx="7275">
                  <c:v>688.0</c:v>
                </c:pt>
                <c:pt idx="7276">
                  <c:v>688.0999755859374</c:v>
                </c:pt>
                <c:pt idx="7277">
                  <c:v>688.2000122070315</c:v>
                </c:pt>
                <c:pt idx="7278">
                  <c:v>688.2999877929684</c:v>
                </c:pt>
                <c:pt idx="7279">
                  <c:v>688.3999633789062</c:v>
                </c:pt>
                <c:pt idx="7280">
                  <c:v>688.5</c:v>
                </c:pt>
                <c:pt idx="7281">
                  <c:v>688.5999755859374</c:v>
                </c:pt>
                <c:pt idx="7282">
                  <c:v>688.7000122070315</c:v>
                </c:pt>
                <c:pt idx="7283">
                  <c:v>688.7999877929684</c:v>
                </c:pt>
                <c:pt idx="7284">
                  <c:v>688.8999633789062</c:v>
                </c:pt>
                <c:pt idx="7285">
                  <c:v>689.0</c:v>
                </c:pt>
                <c:pt idx="7286">
                  <c:v>689.0999755859374</c:v>
                </c:pt>
                <c:pt idx="7287">
                  <c:v>689.2000122070315</c:v>
                </c:pt>
                <c:pt idx="7288">
                  <c:v>689.2999877929684</c:v>
                </c:pt>
                <c:pt idx="7289">
                  <c:v>689.3999633789062</c:v>
                </c:pt>
                <c:pt idx="7290">
                  <c:v>689.5</c:v>
                </c:pt>
                <c:pt idx="7291">
                  <c:v>689.5999755859374</c:v>
                </c:pt>
                <c:pt idx="7292">
                  <c:v>689.7000122070315</c:v>
                </c:pt>
                <c:pt idx="7293">
                  <c:v>689.7999877929684</c:v>
                </c:pt>
                <c:pt idx="7294">
                  <c:v>689.8999633789062</c:v>
                </c:pt>
                <c:pt idx="7295">
                  <c:v>690.0</c:v>
                </c:pt>
                <c:pt idx="7296">
                  <c:v>690.0999755859374</c:v>
                </c:pt>
                <c:pt idx="7297">
                  <c:v>690.2000122070315</c:v>
                </c:pt>
                <c:pt idx="7298">
                  <c:v>690.2999877929684</c:v>
                </c:pt>
                <c:pt idx="7299">
                  <c:v>690.3999633789062</c:v>
                </c:pt>
                <c:pt idx="7300">
                  <c:v>690.5</c:v>
                </c:pt>
                <c:pt idx="7301">
                  <c:v>690.5999755859374</c:v>
                </c:pt>
                <c:pt idx="7302">
                  <c:v>690.7000122070315</c:v>
                </c:pt>
                <c:pt idx="7303">
                  <c:v>690.7999877929684</c:v>
                </c:pt>
                <c:pt idx="7304">
                  <c:v>690.8999633789062</c:v>
                </c:pt>
                <c:pt idx="7305">
                  <c:v>691.0</c:v>
                </c:pt>
                <c:pt idx="7306">
                  <c:v>691.0999755859374</c:v>
                </c:pt>
                <c:pt idx="7307">
                  <c:v>691.2000122070315</c:v>
                </c:pt>
                <c:pt idx="7308">
                  <c:v>691.2999877929684</c:v>
                </c:pt>
                <c:pt idx="7309">
                  <c:v>691.3999633789062</c:v>
                </c:pt>
                <c:pt idx="7310">
                  <c:v>691.5</c:v>
                </c:pt>
                <c:pt idx="7311">
                  <c:v>691.5999755859374</c:v>
                </c:pt>
                <c:pt idx="7312">
                  <c:v>691.7000122070315</c:v>
                </c:pt>
                <c:pt idx="7313">
                  <c:v>691.7999877929684</c:v>
                </c:pt>
                <c:pt idx="7314">
                  <c:v>691.8999633789062</c:v>
                </c:pt>
                <c:pt idx="7315">
                  <c:v>692.0</c:v>
                </c:pt>
                <c:pt idx="7316">
                  <c:v>692.0999755859374</c:v>
                </c:pt>
                <c:pt idx="7317">
                  <c:v>692.2000122070315</c:v>
                </c:pt>
                <c:pt idx="7318">
                  <c:v>692.2999877929684</c:v>
                </c:pt>
                <c:pt idx="7319">
                  <c:v>692.3999633789062</c:v>
                </c:pt>
                <c:pt idx="7320">
                  <c:v>692.5</c:v>
                </c:pt>
                <c:pt idx="7321">
                  <c:v>692.5999755859374</c:v>
                </c:pt>
                <c:pt idx="7322">
                  <c:v>692.7000122070315</c:v>
                </c:pt>
                <c:pt idx="7323">
                  <c:v>692.7999877929684</c:v>
                </c:pt>
                <c:pt idx="7324">
                  <c:v>692.8999633789062</c:v>
                </c:pt>
                <c:pt idx="7325">
                  <c:v>693.0</c:v>
                </c:pt>
                <c:pt idx="7326">
                  <c:v>693.0999755859374</c:v>
                </c:pt>
                <c:pt idx="7327">
                  <c:v>693.2000122070315</c:v>
                </c:pt>
                <c:pt idx="7328">
                  <c:v>693.2999877929684</c:v>
                </c:pt>
                <c:pt idx="7329">
                  <c:v>693.3999633789062</c:v>
                </c:pt>
                <c:pt idx="7330">
                  <c:v>693.5</c:v>
                </c:pt>
                <c:pt idx="7331">
                  <c:v>693.5999755859374</c:v>
                </c:pt>
                <c:pt idx="7332">
                  <c:v>693.7000122070315</c:v>
                </c:pt>
                <c:pt idx="7333">
                  <c:v>693.7999877929684</c:v>
                </c:pt>
                <c:pt idx="7334">
                  <c:v>693.8999633789062</c:v>
                </c:pt>
                <c:pt idx="7335">
                  <c:v>694.0</c:v>
                </c:pt>
                <c:pt idx="7336">
                  <c:v>694.0999755859374</c:v>
                </c:pt>
                <c:pt idx="7337">
                  <c:v>694.2000122070315</c:v>
                </c:pt>
                <c:pt idx="7338">
                  <c:v>694.2999877929684</c:v>
                </c:pt>
                <c:pt idx="7339">
                  <c:v>694.3999633789062</c:v>
                </c:pt>
                <c:pt idx="7340">
                  <c:v>694.5</c:v>
                </c:pt>
                <c:pt idx="7341">
                  <c:v>694.5999755859374</c:v>
                </c:pt>
                <c:pt idx="7342">
                  <c:v>694.7000122070315</c:v>
                </c:pt>
                <c:pt idx="7343">
                  <c:v>694.7999877929684</c:v>
                </c:pt>
                <c:pt idx="7344">
                  <c:v>694.8999633789062</c:v>
                </c:pt>
                <c:pt idx="7345">
                  <c:v>695.0</c:v>
                </c:pt>
                <c:pt idx="7346">
                  <c:v>695.0999755859374</c:v>
                </c:pt>
                <c:pt idx="7347">
                  <c:v>695.2000122070315</c:v>
                </c:pt>
                <c:pt idx="7348">
                  <c:v>695.2999877929684</c:v>
                </c:pt>
                <c:pt idx="7349">
                  <c:v>695.3999633789062</c:v>
                </c:pt>
                <c:pt idx="7350">
                  <c:v>695.5</c:v>
                </c:pt>
                <c:pt idx="7351">
                  <c:v>695.5999755859374</c:v>
                </c:pt>
                <c:pt idx="7352">
                  <c:v>695.7000122070315</c:v>
                </c:pt>
                <c:pt idx="7353">
                  <c:v>695.7999877929684</c:v>
                </c:pt>
                <c:pt idx="7354">
                  <c:v>695.8999633789062</c:v>
                </c:pt>
                <c:pt idx="7355">
                  <c:v>696.0</c:v>
                </c:pt>
                <c:pt idx="7356">
                  <c:v>696.0999755859374</c:v>
                </c:pt>
                <c:pt idx="7357">
                  <c:v>696.2000122070315</c:v>
                </c:pt>
                <c:pt idx="7358">
                  <c:v>696.2999877929684</c:v>
                </c:pt>
                <c:pt idx="7359">
                  <c:v>696.3999633789062</c:v>
                </c:pt>
                <c:pt idx="7360">
                  <c:v>696.5</c:v>
                </c:pt>
                <c:pt idx="7361">
                  <c:v>696.5999755859374</c:v>
                </c:pt>
                <c:pt idx="7362">
                  <c:v>696.7000122070315</c:v>
                </c:pt>
                <c:pt idx="7363">
                  <c:v>696.7999877929684</c:v>
                </c:pt>
                <c:pt idx="7364">
                  <c:v>696.8999633789062</c:v>
                </c:pt>
                <c:pt idx="7365">
                  <c:v>697.0</c:v>
                </c:pt>
                <c:pt idx="7366">
                  <c:v>697.0999755859374</c:v>
                </c:pt>
                <c:pt idx="7367">
                  <c:v>697.2000122070315</c:v>
                </c:pt>
                <c:pt idx="7368">
                  <c:v>697.2999877929684</c:v>
                </c:pt>
                <c:pt idx="7369">
                  <c:v>697.3999633789062</c:v>
                </c:pt>
                <c:pt idx="7370">
                  <c:v>697.5</c:v>
                </c:pt>
                <c:pt idx="7371">
                  <c:v>697.5999755859374</c:v>
                </c:pt>
                <c:pt idx="7372">
                  <c:v>697.7000122070315</c:v>
                </c:pt>
                <c:pt idx="7373">
                  <c:v>697.7999877929684</c:v>
                </c:pt>
                <c:pt idx="7374">
                  <c:v>697.8999633789062</c:v>
                </c:pt>
                <c:pt idx="7375">
                  <c:v>698.0</c:v>
                </c:pt>
                <c:pt idx="7376">
                  <c:v>698.0999755859374</c:v>
                </c:pt>
                <c:pt idx="7377">
                  <c:v>698.2000122070315</c:v>
                </c:pt>
                <c:pt idx="7378">
                  <c:v>698.2999877929684</c:v>
                </c:pt>
                <c:pt idx="7379">
                  <c:v>698.3999633789062</c:v>
                </c:pt>
                <c:pt idx="7380">
                  <c:v>698.5</c:v>
                </c:pt>
                <c:pt idx="7381">
                  <c:v>698.5999755859374</c:v>
                </c:pt>
                <c:pt idx="7382">
                  <c:v>698.7000122070315</c:v>
                </c:pt>
                <c:pt idx="7383">
                  <c:v>698.7999877929684</c:v>
                </c:pt>
                <c:pt idx="7384">
                  <c:v>698.8999633789062</c:v>
                </c:pt>
                <c:pt idx="7385">
                  <c:v>699.0</c:v>
                </c:pt>
                <c:pt idx="7386">
                  <c:v>699.0999755859374</c:v>
                </c:pt>
                <c:pt idx="7387">
                  <c:v>699.2000122070315</c:v>
                </c:pt>
                <c:pt idx="7388">
                  <c:v>699.2999877929684</c:v>
                </c:pt>
                <c:pt idx="7389">
                  <c:v>699.3999633789062</c:v>
                </c:pt>
                <c:pt idx="7390">
                  <c:v>699.5</c:v>
                </c:pt>
                <c:pt idx="7391">
                  <c:v>699.5999755859374</c:v>
                </c:pt>
                <c:pt idx="7392">
                  <c:v>699.7000122070315</c:v>
                </c:pt>
                <c:pt idx="7393">
                  <c:v>699.7999877929684</c:v>
                </c:pt>
                <c:pt idx="7394">
                  <c:v>699.8999633789062</c:v>
                </c:pt>
                <c:pt idx="7395">
                  <c:v>700.0</c:v>
                </c:pt>
                <c:pt idx="7396">
                  <c:v>700.0999755859374</c:v>
                </c:pt>
                <c:pt idx="7397">
                  <c:v>700.2000122070315</c:v>
                </c:pt>
                <c:pt idx="7398">
                  <c:v>700.2999877929684</c:v>
                </c:pt>
                <c:pt idx="7399">
                  <c:v>700.3999633789062</c:v>
                </c:pt>
                <c:pt idx="7400">
                  <c:v>700.5</c:v>
                </c:pt>
                <c:pt idx="7401">
                  <c:v>700.5999755859374</c:v>
                </c:pt>
                <c:pt idx="7402">
                  <c:v>700.7000122070315</c:v>
                </c:pt>
                <c:pt idx="7403">
                  <c:v>700.7999877929684</c:v>
                </c:pt>
                <c:pt idx="7404">
                  <c:v>700.8999633789062</c:v>
                </c:pt>
                <c:pt idx="7405">
                  <c:v>701.0</c:v>
                </c:pt>
                <c:pt idx="7406">
                  <c:v>701.0999755859374</c:v>
                </c:pt>
                <c:pt idx="7407">
                  <c:v>701.2000122070315</c:v>
                </c:pt>
                <c:pt idx="7408">
                  <c:v>701.2999877929684</c:v>
                </c:pt>
                <c:pt idx="7409">
                  <c:v>701.3999633789062</c:v>
                </c:pt>
                <c:pt idx="7410">
                  <c:v>701.5</c:v>
                </c:pt>
                <c:pt idx="7411">
                  <c:v>701.5999755859374</c:v>
                </c:pt>
                <c:pt idx="7412">
                  <c:v>701.7000122070315</c:v>
                </c:pt>
                <c:pt idx="7413">
                  <c:v>701.7999877929684</c:v>
                </c:pt>
                <c:pt idx="7414">
                  <c:v>701.8999633789062</c:v>
                </c:pt>
                <c:pt idx="7415">
                  <c:v>702.0</c:v>
                </c:pt>
                <c:pt idx="7416">
                  <c:v>702.0999755859374</c:v>
                </c:pt>
                <c:pt idx="7417">
                  <c:v>702.2000122070315</c:v>
                </c:pt>
                <c:pt idx="7418">
                  <c:v>702.2999877929684</c:v>
                </c:pt>
                <c:pt idx="7419">
                  <c:v>702.3999633789062</c:v>
                </c:pt>
                <c:pt idx="7420">
                  <c:v>702.5</c:v>
                </c:pt>
                <c:pt idx="7421">
                  <c:v>702.5999755859374</c:v>
                </c:pt>
                <c:pt idx="7422">
                  <c:v>702.7000122070315</c:v>
                </c:pt>
                <c:pt idx="7423">
                  <c:v>702.7999877929684</c:v>
                </c:pt>
                <c:pt idx="7424">
                  <c:v>702.8999633789062</c:v>
                </c:pt>
                <c:pt idx="7425">
                  <c:v>703.0</c:v>
                </c:pt>
                <c:pt idx="7426">
                  <c:v>703.0999755859374</c:v>
                </c:pt>
                <c:pt idx="7427">
                  <c:v>703.2000122070315</c:v>
                </c:pt>
                <c:pt idx="7428">
                  <c:v>703.2999877929684</c:v>
                </c:pt>
                <c:pt idx="7429">
                  <c:v>703.3999633789062</c:v>
                </c:pt>
                <c:pt idx="7430">
                  <c:v>703.5</c:v>
                </c:pt>
                <c:pt idx="7431">
                  <c:v>703.5999755859374</c:v>
                </c:pt>
                <c:pt idx="7432">
                  <c:v>703.7000122070315</c:v>
                </c:pt>
                <c:pt idx="7433">
                  <c:v>703.7999877929684</c:v>
                </c:pt>
                <c:pt idx="7434">
                  <c:v>703.8999633789062</c:v>
                </c:pt>
                <c:pt idx="7435">
                  <c:v>704.0</c:v>
                </c:pt>
                <c:pt idx="7436">
                  <c:v>704.0999755859374</c:v>
                </c:pt>
                <c:pt idx="7437">
                  <c:v>704.2000122070315</c:v>
                </c:pt>
                <c:pt idx="7438">
                  <c:v>704.2999877929684</c:v>
                </c:pt>
                <c:pt idx="7439">
                  <c:v>704.3999633789062</c:v>
                </c:pt>
                <c:pt idx="7440">
                  <c:v>704.5</c:v>
                </c:pt>
                <c:pt idx="7441">
                  <c:v>704.5999755859374</c:v>
                </c:pt>
                <c:pt idx="7442">
                  <c:v>704.7000122070315</c:v>
                </c:pt>
                <c:pt idx="7443">
                  <c:v>704.7999877929684</c:v>
                </c:pt>
                <c:pt idx="7444">
                  <c:v>704.8999633789062</c:v>
                </c:pt>
                <c:pt idx="7445">
                  <c:v>705.0</c:v>
                </c:pt>
                <c:pt idx="7446">
                  <c:v>705.0999755859374</c:v>
                </c:pt>
                <c:pt idx="7447">
                  <c:v>705.2000122070315</c:v>
                </c:pt>
                <c:pt idx="7448">
                  <c:v>705.2999877929684</c:v>
                </c:pt>
                <c:pt idx="7449">
                  <c:v>705.3999633789062</c:v>
                </c:pt>
                <c:pt idx="7450">
                  <c:v>705.5</c:v>
                </c:pt>
                <c:pt idx="7451">
                  <c:v>705.5999755859374</c:v>
                </c:pt>
                <c:pt idx="7452">
                  <c:v>705.7000122070315</c:v>
                </c:pt>
                <c:pt idx="7453">
                  <c:v>705.7999877929684</c:v>
                </c:pt>
                <c:pt idx="7454">
                  <c:v>705.8999633789062</c:v>
                </c:pt>
                <c:pt idx="7455">
                  <c:v>706.0</c:v>
                </c:pt>
                <c:pt idx="7456">
                  <c:v>706.0999755859374</c:v>
                </c:pt>
                <c:pt idx="7457">
                  <c:v>706.2000122070315</c:v>
                </c:pt>
                <c:pt idx="7458">
                  <c:v>706.2999877929684</c:v>
                </c:pt>
                <c:pt idx="7459">
                  <c:v>706.3999633789062</c:v>
                </c:pt>
                <c:pt idx="7460">
                  <c:v>706.5</c:v>
                </c:pt>
                <c:pt idx="7461">
                  <c:v>706.5999755859374</c:v>
                </c:pt>
                <c:pt idx="7462">
                  <c:v>706.7000122070315</c:v>
                </c:pt>
                <c:pt idx="7463">
                  <c:v>706.7999877929684</c:v>
                </c:pt>
                <c:pt idx="7464">
                  <c:v>706.8999633789062</c:v>
                </c:pt>
                <c:pt idx="7465">
                  <c:v>707.0</c:v>
                </c:pt>
                <c:pt idx="7466">
                  <c:v>707.0999755859374</c:v>
                </c:pt>
                <c:pt idx="7467">
                  <c:v>707.2000122070315</c:v>
                </c:pt>
                <c:pt idx="7468">
                  <c:v>707.2999877929684</c:v>
                </c:pt>
                <c:pt idx="7469">
                  <c:v>707.3999633789062</c:v>
                </c:pt>
                <c:pt idx="7470">
                  <c:v>707.5</c:v>
                </c:pt>
                <c:pt idx="7471">
                  <c:v>707.5999755859374</c:v>
                </c:pt>
                <c:pt idx="7472">
                  <c:v>707.7000122070315</c:v>
                </c:pt>
                <c:pt idx="7473">
                  <c:v>707.7999877929684</c:v>
                </c:pt>
                <c:pt idx="7474">
                  <c:v>707.8999633789062</c:v>
                </c:pt>
                <c:pt idx="7475">
                  <c:v>708.0</c:v>
                </c:pt>
                <c:pt idx="7476">
                  <c:v>708.0999755859374</c:v>
                </c:pt>
                <c:pt idx="7477">
                  <c:v>708.2000122070315</c:v>
                </c:pt>
                <c:pt idx="7478">
                  <c:v>708.2999877929684</c:v>
                </c:pt>
                <c:pt idx="7479">
                  <c:v>708.3999633789062</c:v>
                </c:pt>
                <c:pt idx="7480">
                  <c:v>708.5</c:v>
                </c:pt>
                <c:pt idx="7481">
                  <c:v>708.5999755859374</c:v>
                </c:pt>
                <c:pt idx="7482">
                  <c:v>708.7000122070315</c:v>
                </c:pt>
                <c:pt idx="7483">
                  <c:v>708.7999877929684</c:v>
                </c:pt>
                <c:pt idx="7484">
                  <c:v>708.8999633789062</c:v>
                </c:pt>
                <c:pt idx="7485">
                  <c:v>709.0</c:v>
                </c:pt>
                <c:pt idx="7486">
                  <c:v>709.0999755859374</c:v>
                </c:pt>
                <c:pt idx="7487">
                  <c:v>709.2000122070315</c:v>
                </c:pt>
                <c:pt idx="7488">
                  <c:v>709.2999877929684</c:v>
                </c:pt>
                <c:pt idx="7489">
                  <c:v>709.3999633789062</c:v>
                </c:pt>
                <c:pt idx="7490">
                  <c:v>709.5</c:v>
                </c:pt>
                <c:pt idx="7491">
                  <c:v>709.5999755859374</c:v>
                </c:pt>
                <c:pt idx="7492">
                  <c:v>709.7000122070315</c:v>
                </c:pt>
                <c:pt idx="7493">
                  <c:v>709.7999877929684</c:v>
                </c:pt>
                <c:pt idx="7494">
                  <c:v>709.8999633789062</c:v>
                </c:pt>
                <c:pt idx="7495">
                  <c:v>710.0</c:v>
                </c:pt>
                <c:pt idx="7496">
                  <c:v>710.0999755859374</c:v>
                </c:pt>
                <c:pt idx="7497">
                  <c:v>710.2000122070315</c:v>
                </c:pt>
                <c:pt idx="7498">
                  <c:v>710.2999877929684</c:v>
                </c:pt>
                <c:pt idx="7499">
                  <c:v>710.3999633789062</c:v>
                </c:pt>
                <c:pt idx="7500">
                  <c:v>710.5</c:v>
                </c:pt>
                <c:pt idx="7501">
                  <c:v>710.5999755859374</c:v>
                </c:pt>
                <c:pt idx="7502">
                  <c:v>710.7000122070315</c:v>
                </c:pt>
                <c:pt idx="7503">
                  <c:v>710.7999877929684</c:v>
                </c:pt>
                <c:pt idx="7504">
                  <c:v>710.8999633789062</c:v>
                </c:pt>
                <c:pt idx="7505">
                  <c:v>711.0</c:v>
                </c:pt>
                <c:pt idx="7506">
                  <c:v>711.0999755859374</c:v>
                </c:pt>
                <c:pt idx="7507">
                  <c:v>711.2000122070315</c:v>
                </c:pt>
                <c:pt idx="7508">
                  <c:v>711.2999877929684</c:v>
                </c:pt>
                <c:pt idx="7509">
                  <c:v>711.3999633789062</c:v>
                </c:pt>
                <c:pt idx="7510">
                  <c:v>711.5</c:v>
                </c:pt>
                <c:pt idx="7511">
                  <c:v>711.5999755859374</c:v>
                </c:pt>
                <c:pt idx="7512">
                  <c:v>711.7000122070315</c:v>
                </c:pt>
                <c:pt idx="7513">
                  <c:v>711.7999877929684</c:v>
                </c:pt>
                <c:pt idx="7514">
                  <c:v>711.8999633789062</c:v>
                </c:pt>
                <c:pt idx="7515">
                  <c:v>712.0</c:v>
                </c:pt>
                <c:pt idx="7516">
                  <c:v>712.0999755859374</c:v>
                </c:pt>
                <c:pt idx="7517">
                  <c:v>712.2000122070315</c:v>
                </c:pt>
                <c:pt idx="7518">
                  <c:v>712.2999877929684</c:v>
                </c:pt>
                <c:pt idx="7519">
                  <c:v>712.3999633789062</c:v>
                </c:pt>
                <c:pt idx="7520">
                  <c:v>712.5</c:v>
                </c:pt>
                <c:pt idx="7521">
                  <c:v>712.5999755859374</c:v>
                </c:pt>
                <c:pt idx="7522">
                  <c:v>712.7000122070315</c:v>
                </c:pt>
                <c:pt idx="7523">
                  <c:v>712.7999877929684</c:v>
                </c:pt>
                <c:pt idx="7524">
                  <c:v>712.8999633789062</c:v>
                </c:pt>
                <c:pt idx="7525">
                  <c:v>713.0</c:v>
                </c:pt>
                <c:pt idx="7526">
                  <c:v>713.0999755859374</c:v>
                </c:pt>
                <c:pt idx="7527">
                  <c:v>713.2000122070315</c:v>
                </c:pt>
                <c:pt idx="7528">
                  <c:v>713.2999877929684</c:v>
                </c:pt>
                <c:pt idx="7529">
                  <c:v>713.3999633789062</c:v>
                </c:pt>
                <c:pt idx="7530">
                  <c:v>713.5</c:v>
                </c:pt>
                <c:pt idx="7531">
                  <c:v>713.5999755859374</c:v>
                </c:pt>
                <c:pt idx="7532">
                  <c:v>713.7000122070315</c:v>
                </c:pt>
                <c:pt idx="7533">
                  <c:v>713.7999877929684</c:v>
                </c:pt>
                <c:pt idx="7534">
                  <c:v>713.8999633789062</c:v>
                </c:pt>
                <c:pt idx="7535">
                  <c:v>714.0</c:v>
                </c:pt>
                <c:pt idx="7536">
                  <c:v>714.0999755859374</c:v>
                </c:pt>
                <c:pt idx="7537">
                  <c:v>714.2000122070315</c:v>
                </c:pt>
                <c:pt idx="7538">
                  <c:v>714.2999877929684</c:v>
                </c:pt>
                <c:pt idx="7539">
                  <c:v>714.3999633789062</c:v>
                </c:pt>
                <c:pt idx="7540">
                  <c:v>714.5</c:v>
                </c:pt>
                <c:pt idx="7541">
                  <c:v>714.5999755859374</c:v>
                </c:pt>
                <c:pt idx="7542">
                  <c:v>714.7000122070315</c:v>
                </c:pt>
                <c:pt idx="7543">
                  <c:v>714.7999877929684</c:v>
                </c:pt>
                <c:pt idx="7544">
                  <c:v>714.8999633789062</c:v>
                </c:pt>
                <c:pt idx="7545">
                  <c:v>715.0</c:v>
                </c:pt>
                <c:pt idx="7546">
                  <c:v>715.0999755859374</c:v>
                </c:pt>
                <c:pt idx="7547">
                  <c:v>715.2000122070315</c:v>
                </c:pt>
                <c:pt idx="7548">
                  <c:v>715.2999877929684</c:v>
                </c:pt>
                <c:pt idx="7549">
                  <c:v>715.3999633789062</c:v>
                </c:pt>
                <c:pt idx="7550">
                  <c:v>715.5</c:v>
                </c:pt>
                <c:pt idx="7551">
                  <c:v>715.5999755859374</c:v>
                </c:pt>
                <c:pt idx="7552">
                  <c:v>715.7000122070315</c:v>
                </c:pt>
                <c:pt idx="7553">
                  <c:v>715.7999877929684</c:v>
                </c:pt>
                <c:pt idx="7554">
                  <c:v>715.8999633789062</c:v>
                </c:pt>
                <c:pt idx="7555">
                  <c:v>716.0</c:v>
                </c:pt>
                <c:pt idx="7556">
                  <c:v>716.0999755859374</c:v>
                </c:pt>
                <c:pt idx="7557">
                  <c:v>716.2000122070315</c:v>
                </c:pt>
                <c:pt idx="7558">
                  <c:v>716.2999877929684</c:v>
                </c:pt>
                <c:pt idx="7559">
                  <c:v>716.3999633789062</c:v>
                </c:pt>
                <c:pt idx="7560">
                  <c:v>716.5</c:v>
                </c:pt>
                <c:pt idx="7561">
                  <c:v>716.5999755859374</c:v>
                </c:pt>
                <c:pt idx="7562">
                  <c:v>716.7000122070315</c:v>
                </c:pt>
                <c:pt idx="7563">
                  <c:v>716.7999877929684</c:v>
                </c:pt>
                <c:pt idx="7564">
                  <c:v>716.8999633789062</c:v>
                </c:pt>
                <c:pt idx="7565">
                  <c:v>717.0</c:v>
                </c:pt>
                <c:pt idx="7566">
                  <c:v>717.0999755859374</c:v>
                </c:pt>
                <c:pt idx="7567">
                  <c:v>717.2000122070315</c:v>
                </c:pt>
                <c:pt idx="7568">
                  <c:v>717.2999877929684</c:v>
                </c:pt>
                <c:pt idx="7569">
                  <c:v>717.3999633789062</c:v>
                </c:pt>
                <c:pt idx="7570">
                  <c:v>717.5</c:v>
                </c:pt>
                <c:pt idx="7571">
                  <c:v>717.5999755859374</c:v>
                </c:pt>
                <c:pt idx="7572">
                  <c:v>717.7000122070315</c:v>
                </c:pt>
                <c:pt idx="7573">
                  <c:v>717.7999877929684</c:v>
                </c:pt>
                <c:pt idx="7574">
                  <c:v>717.8999633789062</c:v>
                </c:pt>
                <c:pt idx="7575">
                  <c:v>718.0</c:v>
                </c:pt>
                <c:pt idx="7576">
                  <c:v>718.0999755859374</c:v>
                </c:pt>
                <c:pt idx="7577">
                  <c:v>718.2000122070315</c:v>
                </c:pt>
                <c:pt idx="7578">
                  <c:v>718.2999877929684</c:v>
                </c:pt>
                <c:pt idx="7579">
                  <c:v>718.3999633789062</c:v>
                </c:pt>
                <c:pt idx="7580">
                  <c:v>718.5</c:v>
                </c:pt>
                <c:pt idx="7581">
                  <c:v>718.5999755859374</c:v>
                </c:pt>
                <c:pt idx="7582">
                  <c:v>718.7000122070315</c:v>
                </c:pt>
                <c:pt idx="7583">
                  <c:v>718.7999877929684</c:v>
                </c:pt>
                <c:pt idx="7584">
                  <c:v>718.8999633789062</c:v>
                </c:pt>
                <c:pt idx="7585">
                  <c:v>719.0</c:v>
                </c:pt>
                <c:pt idx="7586">
                  <c:v>719.0999755859374</c:v>
                </c:pt>
                <c:pt idx="7587">
                  <c:v>719.2000122070315</c:v>
                </c:pt>
                <c:pt idx="7588">
                  <c:v>719.2999877929684</c:v>
                </c:pt>
                <c:pt idx="7589">
                  <c:v>719.3999633789062</c:v>
                </c:pt>
                <c:pt idx="7590">
                  <c:v>719.5</c:v>
                </c:pt>
                <c:pt idx="7591">
                  <c:v>719.5999755859374</c:v>
                </c:pt>
                <c:pt idx="7592">
                  <c:v>719.7000122070315</c:v>
                </c:pt>
                <c:pt idx="7593">
                  <c:v>719.7999877929684</c:v>
                </c:pt>
                <c:pt idx="7594">
                  <c:v>719.8999633789062</c:v>
                </c:pt>
                <c:pt idx="7595">
                  <c:v>720.0</c:v>
                </c:pt>
                <c:pt idx="7596">
                  <c:v>720.0999755859374</c:v>
                </c:pt>
                <c:pt idx="7597">
                  <c:v>720.2000122070315</c:v>
                </c:pt>
                <c:pt idx="7598">
                  <c:v>720.2999877929684</c:v>
                </c:pt>
                <c:pt idx="7599">
                  <c:v>720.3999633789062</c:v>
                </c:pt>
                <c:pt idx="7600">
                  <c:v>720.5</c:v>
                </c:pt>
                <c:pt idx="7601">
                  <c:v>720.5999755859374</c:v>
                </c:pt>
                <c:pt idx="7602">
                  <c:v>720.7000122070315</c:v>
                </c:pt>
                <c:pt idx="7603">
                  <c:v>720.7999877929684</c:v>
                </c:pt>
                <c:pt idx="7604">
                  <c:v>720.8999633789062</c:v>
                </c:pt>
                <c:pt idx="7605">
                  <c:v>721.0</c:v>
                </c:pt>
                <c:pt idx="7606">
                  <c:v>721.0999755859374</c:v>
                </c:pt>
                <c:pt idx="7607">
                  <c:v>721.2000122070315</c:v>
                </c:pt>
                <c:pt idx="7608">
                  <c:v>721.2999877929684</c:v>
                </c:pt>
                <c:pt idx="7609">
                  <c:v>721.3999633789062</c:v>
                </c:pt>
                <c:pt idx="7610">
                  <c:v>721.5</c:v>
                </c:pt>
                <c:pt idx="7611">
                  <c:v>721.5999755859374</c:v>
                </c:pt>
                <c:pt idx="7612">
                  <c:v>721.7000122070315</c:v>
                </c:pt>
                <c:pt idx="7613">
                  <c:v>721.7999877929684</c:v>
                </c:pt>
                <c:pt idx="7614">
                  <c:v>721.8999633789062</c:v>
                </c:pt>
                <c:pt idx="7615">
                  <c:v>722.0</c:v>
                </c:pt>
                <c:pt idx="7616">
                  <c:v>722.0999755859374</c:v>
                </c:pt>
                <c:pt idx="7617">
                  <c:v>722.2000122070315</c:v>
                </c:pt>
                <c:pt idx="7618">
                  <c:v>722.2999877929684</c:v>
                </c:pt>
                <c:pt idx="7619">
                  <c:v>722.3999633789062</c:v>
                </c:pt>
                <c:pt idx="7620">
                  <c:v>722.5</c:v>
                </c:pt>
                <c:pt idx="7621">
                  <c:v>722.5999755859374</c:v>
                </c:pt>
                <c:pt idx="7622">
                  <c:v>722.7000122070315</c:v>
                </c:pt>
                <c:pt idx="7623">
                  <c:v>722.7999877929684</c:v>
                </c:pt>
                <c:pt idx="7624">
                  <c:v>722.8999633789062</c:v>
                </c:pt>
                <c:pt idx="7625">
                  <c:v>723.0</c:v>
                </c:pt>
                <c:pt idx="7626">
                  <c:v>723.0999755859374</c:v>
                </c:pt>
                <c:pt idx="7627">
                  <c:v>723.2000122070315</c:v>
                </c:pt>
                <c:pt idx="7628">
                  <c:v>723.2999877929684</c:v>
                </c:pt>
                <c:pt idx="7629">
                  <c:v>723.3999633789062</c:v>
                </c:pt>
                <c:pt idx="7630">
                  <c:v>723.5</c:v>
                </c:pt>
                <c:pt idx="7631">
                  <c:v>723.5999755859374</c:v>
                </c:pt>
                <c:pt idx="7632">
                  <c:v>723.7000122070315</c:v>
                </c:pt>
                <c:pt idx="7633">
                  <c:v>723.7999877929684</c:v>
                </c:pt>
                <c:pt idx="7634">
                  <c:v>723.8999633789062</c:v>
                </c:pt>
                <c:pt idx="7635">
                  <c:v>724.0</c:v>
                </c:pt>
                <c:pt idx="7636">
                  <c:v>724.0999755859374</c:v>
                </c:pt>
                <c:pt idx="7637">
                  <c:v>724.2000122070315</c:v>
                </c:pt>
                <c:pt idx="7638">
                  <c:v>724.2999877929684</c:v>
                </c:pt>
                <c:pt idx="7639">
                  <c:v>724.3999633789062</c:v>
                </c:pt>
                <c:pt idx="7640">
                  <c:v>724.5</c:v>
                </c:pt>
                <c:pt idx="7641">
                  <c:v>724.5999755859374</c:v>
                </c:pt>
                <c:pt idx="7642">
                  <c:v>724.7000122070315</c:v>
                </c:pt>
                <c:pt idx="7643">
                  <c:v>724.7999877929684</c:v>
                </c:pt>
                <c:pt idx="7644">
                  <c:v>724.8999633789062</c:v>
                </c:pt>
                <c:pt idx="7645">
                  <c:v>725.0</c:v>
                </c:pt>
                <c:pt idx="7646">
                  <c:v>725.0999755859374</c:v>
                </c:pt>
                <c:pt idx="7647">
                  <c:v>725.2000122070315</c:v>
                </c:pt>
                <c:pt idx="7648">
                  <c:v>725.2999877929684</c:v>
                </c:pt>
                <c:pt idx="7649">
                  <c:v>725.3999633789062</c:v>
                </c:pt>
                <c:pt idx="7650">
                  <c:v>725.5</c:v>
                </c:pt>
                <c:pt idx="7651">
                  <c:v>725.5999755859374</c:v>
                </c:pt>
                <c:pt idx="7652">
                  <c:v>725.7000122070315</c:v>
                </c:pt>
                <c:pt idx="7653">
                  <c:v>725.7999877929684</c:v>
                </c:pt>
                <c:pt idx="7654">
                  <c:v>725.8999633789062</c:v>
                </c:pt>
                <c:pt idx="7655">
                  <c:v>726.0</c:v>
                </c:pt>
                <c:pt idx="7656">
                  <c:v>726.0999755859374</c:v>
                </c:pt>
                <c:pt idx="7657">
                  <c:v>726.2000122070315</c:v>
                </c:pt>
                <c:pt idx="7658">
                  <c:v>726.2999877929684</c:v>
                </c:pt>
                <c:pt idx="7659">
                  <c:v>726.3999633789062</c:v>
                </c:pt>
                <c:pt idx="7660">
                  <c:v>726.5</c:v>
                </c:pt>
                <c:pt idx="7661">
                  <c:v>726.5999755859374</c:v>
                </c:pt>
                <c:pt idx="7662">
                  <c:v>726.7000122070315</c:v>
                </c:pt>
                <c:pt idx="7663">
                  <c:v>726.7999877929684</c:v>
                </c:pt>
                <c:pt idx="7664">
                  <c:v>726.8999633789062</c:v>
                </c:pt>
                <c:pt idx="7665">
                  <c:v>727.0</c:v>
                </c:pt>
                <c:pt idx="7666">
                  <c:v>727.0999755859374</c:v>
                </c:pt>
                <c:pt idx="7667">
                  <c:v>727.2000122070315</c:v>
                </c:pt>
                <c:pt idx="7668">
                  <c:v>727.2999877929684</c:v>
                </c:pt>
                <c:pt idx="7669">
                  <c:v>727.3999633789062</c:v>
                </c:pt>
                <c:pt idx="7670">
                  <c:v>727.5</c:v>
                </c:pt>
                <c:pt idx="7671">
                  <c:v>727.5999755859374</c:v>
                </c:pt>
                <c:pt idx="7672">
                  <c:v>727.7000122070315</c:v>
                </c:pt>
                <c:pt idx="7673">
                  <c:v>727.7999877929684</c:v>
                </c:pt>
                <c:pt idx="7674">
                  <c:v>727.8999633789062</c:v>
                </c:pt>
                <c:pt idx="7675">
                  <c:v>728.0</c:v>
                </c:pt>
                <c:pt idx="7676">
                  <c:v>728.0999755859374</c:v>
                </c:pt>
                <c:pt idx="7677">
                  <c:v>728.2000122070315</c:v>
                </c:pt>
                <c:pt idx="7678">
                  <c:v>728.2999877929684</c:v>
                </c:pt>
                <c:pt idx="7679">
                  <c:v>728.3999633789062</c:v>
                </c:pt>
                <c:pt idx="7680">
                  <c:v>728.5</c:v>
                </c:pt>
                <c:pt idx="7681">
                  <c:v>728.5999755859374</c:v>
                </c:pt>
                <c:pt idx="7682">
                  <c:v>728.7000122070315</c:v>
                </c:pt>
                <c:pt idx="7683">
                  <c:v>728.7999877929684</c:v>
                </c:pt>
                <c:pt idx="7684">
                  <c:v>728.8999633789062</c:v>
                </c:pt>
                <c:pt idx="7685">
                  <c:v>729.0</c:v>
                </c:pt>
                <c:pt idx="7686">
                  <c:v>729.0999755859374</c:v>
                </c:pt>
                <c:pt idx="7687">
                  <c:v>729.2000122070315</c:v>
                </c:pt>
                <c:pt idx="7688">
                  <c:v>729.2999877929684</c:v>
                </c:pt>
                <c:pt idx="7689">
                  <c:v>729.3999633789062</c:v>
                </c:pt>
                <c:pt idx="7690">
                  <c:v>729.5</c:v>
                </c:pt>
                <c:pt idx="7691">
                  <c:v>729.5999755859374</c:v>
                </c:pt>
                <c:pt idx="7692">
                  <c:v>729.7000122070315</c:v>
                </c:pt>
                <c:pt idx="7693">
                  <c:v>729.7999877929684</c:v>
                </c:pt>
                <c:pt idx="7694">
                  <c:v>729.8999633789062</c:v>
                </c:pt>
                <c:pt idx="7695">
                  <c:v>730.0</c:v>
                </c:pt>
                <c:pt idx="7696">
                  <c:v>730.0999755859374</c:v>
                </c:pt>
                <c:pt idx="7697">
                  <c:v>730.2000122070315</c:v>
                </c:pt>
                <c:pt idx="7698">
                  <c:v>730.2999877929684</c:v>
                </c:pt>
                <c:pt idx="7699">
                  <c:v>730.3999633789062</c:v>
                </c:pt>
                <c:pt idx="7700">
                  <c:v>730.5</c:v>
                </c:pt>
                <c:pt idx="7701">
                  <c:v>730.5999755859374</c:v>
                </c:pt>
                <c:pt idx="7702">
                  <c:v>730.7000122070315</c:v>
                </c:pt>
                <c:pt idx="7703">
                  <c:v>730.7999877929684</c:v>
                </c:pt>
                <c:pt idx="7704">
                  <c:v>730.8999633789062</c:v>
                </c:pt>
                <c:pt idx="7705">
                  <c:v>731.0</c:v>
                </c:pt>
                <c:pt idx="7706">
                  <c:v>731.0999755859374</c:v>
                </c:pt>
                <c:pt idx="7707">
                  <c:v>731.2000122070315</c:v>
                </c:pt>
                <c:pt idx="7708">
                  <c:v>731.2999877929684</c:v>
                </c:pt>
                <c:pt idx="7709">
                  <c:v>731.3999633789062</c:v>
                </c:pt>
                <c:pt idx="7710">
                  <c:v>731.5</c:v>
                </c:pt>
                <c:pt idx="7711">
                  <c:v>731.5999755859374</c:v>
                </c:pt>
                <c:pt idx="7712">
                  <c:v>731.7000122070315</c:v>
                </c:pt>
                <c:pt idx="7713">
                  <c:v>731.7999877929684</c:v>
                </c:pt>
                <c:pt idx="7714">
                  <c:v>731.8999633789062</c:v>
                </c:pt>
                <c:pt idx="7715">
                  <c:v>732.0</c:v>
                </c:pt>
                <c:pt idx="7716">
                  <c:v>732.0999755859374</c:v>
                </c:pt>
                <c:pt idx="7717">
                  <c:v>732.2000122070315</c:v>
                </c:pt>
                <c:pt idx="7718">
                  <c:v>732.2999877929684</c:v>
                </c:pt>
                <c:pt idx="7719">
                  <c:v>732.3999633789062</c:v>
                </c:pt>
                <c:pt idx="7720">
                  <c:v>732.5</c:v>
                </c:pt>
                <c:pt idx="7721">
                  <c:v>732.5999755859374</c:v>
                </c:pt>
                <c:pt idx="7722">
                  <c:v>732.7000122070315</c:v>
                </c:pt>
                <c:pt idx="7723">
                  <c:v>732.7999877929684</c:v>
                </c:pt>
                <c:pt idx="7724">
                  <c:v>732.8999633789062</c:v>
                </c:pt>
                <c:pt idx="7725">
                  <c:v>733.0</c:v>
                </c:pt>
                <c:pt idx="7726">
                  <c:v>733.0999755859374</c:v>
                </c:pt>
                <c:pt idx="7727">
                  <c:v>733.2000122070315</c:v>
                </c:pt>
                <c:pt idx="7728">
                  <c:v>733.2999877929684</c:v>
                </c:pt>
                <c:pt idx="7729">
                  <c:v>733.3999633789062</c:v>
                </c:pt>
                <c:pt idx="7730">
                  <c:v>733.5</c:v>
                </c:pt>
                <c:pt idx="7731">
                  <c:v>733.5999755859374</c:v>
                </c:pt>
                <c:pt idx="7732">
                  <c:v>733.7000122070315</c:v>
                </c:pt>
                <c:pt idx="7733">
                  <c:v>733.7999877929684</c:v>
                </c:pt>
                <c:pt idx="7734">
                  <c:v>733.8999633789062</c:v>
                </c:pt>
                <c:pt idx="7735">
                  <c:v>734.0</c:v>
                </c:pt>
                <c:pt idx="7736">
                  <c:v>734.0999755859374</c:v>
                </c:pt>
                <c:pt idx="7737">
                  <c:v>734.2000122070315</c:v>
                </c:pt>
                <c:pt idx="7738">
                  <c:v>734.2999877929684</c:v>
                </c:pt>
                <c:pt idx="7739">
                  <c:v>734.3999633789062</c:v>
                </c:pt>
                <c:pt idx="7740">
                  <c:v>734.5</c:v>
                </c:pt>
                <c:pt idx="7741">
                  <c:v>734.5999755859374</c:v>
                </c:pt>
                <c:pt idx="7742">
                  <c:v>734.7000122070315</c:v>
                </c:pt>
                <c:pt idx="7743">
                  <c:v>734.7999877929684</c:v>
                </c:pt>
                <c:pt idx="7744">
                  <c:v>734.8999633789062</c:v>
                </c:pt>
                <c:pt idx="7745">
                  <c:v>735.0</c:v>
                </c:pt>
                <c:pt idx="7746">
                  <c:v>735.0999755859374</c:v>
                </c:pt>
                <c:pt idx="7747">
                  <c:v>735.2000122070315</c:v>
                </c:pt>
                <c:pt idx="7748">
                  <c:v>735.2999877929684</c:v>
                </c:pt>
                <c:pt idx="7749">
                  <c:v>735.3999633789062</c:v>
                </c:pt>
                <c:pt idx="7750">
                  <c:v>735.5</c:v>
                </c:pt>
                <c:pt idx="7751">
                  <c:v>735.5999755859374</c:v>
                </c:pt>
                <c:pt idx="7752">
                  <c:v>735.7000122070315</c:v>
                </c:pt>
                <c:pt idx="7753">
                  <c:v>735.7999877929684</c:v>
                </c:pt>
                <c:pt idx="7754">
                  <c:v>735.8999633789062</c:v>
                </c:pt>
                <c:pt idx="7755">
                  <c:v>736.0</c:v>
                </c:pt>
                <c:pt idx="7756">
                  <c:v>736.0999755859374</c:v>
                </c:pt>
                <c:pt idx="7757">
                  <c:v>736.2000122070315</c:v>
                </c:pt>
                <c:pt idx="7758">
                  <c:v>736.2999877929684</c:v>
                </c:pt>
                <c:pt idx="7759">
                  <c:v>736.3999633789062</c:v>
                </c:pt>
                <c:pt idx="7760">
                  <c:v>736.5</c:v>
                </c:pt>
                <c:pt idx="7761">
                  <c:v>736.5999755859374</c:v>
                </c:pt>
                <c:pt idx="7762">
                  <c:v>736.7000122070315</c:v>
                </c:pt>
                <c:pt idx="7763">
                  <c:v>736.7999877929684</c:v>
                </c:pt>
                <c:pt idx="7764">
                  <c:v>736.8999633789062</c:v>
                </c:pt>
                <c:pt idx="7765">
                  <c:v>737.0</c:v>
                </c:pt>
                <c:pt idx="7766">
                  <c:v>737.0999755859374</c:v>
                </c:pt>
                <c:pt idx="7767">
                  <c:v>737.2000122070315</c:v>
                </c:pt>
                <c:pt idx="7768">
                  <c:v>737.2999877929684</c:v>
                </c:pt>
                <c:pt idx="7769">
                  <c:v>737.3999633789062</c:v>
                </c:pt>
                <c:pt idx="7770">
                  <c:v>737.5</c:v>
                </c:pt>
                <c:pt idx="7771">
                  <c:v>737.5999755859374</c:v>
                </c:pt>
                <c:pt idx="7772">
                  <c:v>737.7000122070315</c:v>
                </c:pt>
                <c:pt idx="7773">
                  <c:v>737.7999877929684</c:v>
                </c:pt>
                <c:pt idx="7774">
                  <c:v>737.8999633789062</c:v>
                </c:pt>
                <c:pt idx="7775">
                  <c:v>738.0</c:v>
                </c:pt>
                <c:pt idx="7776">
                  <c:v>738.0999755859374</c:v>
                </c:pt>
                <c:pt idx="7777">
                  <c:v>738.2000122070315</c:v>
                </c:pt>
                <c:pt idx="7778">
                  <c:v>738.2999877929684</c:v>
                </c:pt>
                <c:pt idx="7779">
                  <c:v>738.3999633789062</c:v>
                </c:pt>
                <c:pt idx="7780">
                  <c:v>738.5</c:v>
                </c:pt>
                <c:pt idx="7781">
                  <c:v>738.5999755859374</c:v>
                </c:pt>
                <c:pt idx="7782">
                  <c:v>738.7000122070315</c:v>
                </c:pt>
                <c:pt idx="7783">
                  <c:v>738.7999877929684</c:v>
                </c:pt>
                <c:pt idx="7784">
                  <c:v>738.8999633789062</c:v>
                </c:pt>
                <c:pt idx="7785">
                  <c:v>739.0</c:v>
                </c:pt>
                <c:pt idx="7786">
                  <c:v>739.0999755859374</c:v>
                </c:pt>
                <c:pt idx="7787">
                  <c:v>739.2000122070315</c:v>
                </c:pt>
                <c:pt idx="7788">
                  <c:v>739.2999877929684</c:v>
                </c:pt>
                <c:pt idx="7789">
                  <c:v>739.3999633789062</c:v>
                </c:pt>
                <c:pt idx="7790">
                  <c:v>739.5</c:v>
                </c:pt>
                <c:pt idx="7791">
                  <c:v>739.5999755859374</c:v>
                </c:pt>
                <c:pt idx="7792">
                  <c:v>739.7000122070315</c:v>
                </c:pt>
                <c:pt idx="7793">
                  <c:v>739.7999877929684</c:v>
                </c:pt>
                <c:pt idx="7794">
                  <c:v>739.8999633789062</c:v>
                </c:pt>
                <c:pt idx="7795">
                  <c:v>740.0</c:v>
                </c:pt>
                <c:pt idx="7796">
                  <c:v>740.0999755859374</c:v>
                </c:pt>
                <c:pt idx="7797">
                  <c:v>740.2000122070315</c:v>
                </c:pt>
                <c:pt idx="7798">
                  <c:v>740.2999877929684</c:v>
                </c:pt>
                <c:pt idx="7799">
                  <c:v>740.3999633789062</c:v>
                </c:pt>
                <c:pt idx="7800">
                  <c:v>740.5</c:v>
                </c:pt>
                <c:pt idx="7801">
                  <c:v>740.5999755859374</c:v>
                </c:pt>
                <c:pt idx="7802">
                  <c:v>740.7000122070315</c:v>
                </c:pt>
                <c:pt idx="7803">
                  <c:v>740.7999877929684</c:v>
                </c:pt>
                <c:pt idx="7804">
                  <c:v>740.8999633789062</c:v>
                </c:pt>
                <c:pt idx="7805">
                  <c:v>741.0</c:v>
                </c:pt>
                <c:pt idx="7806">
                  <c:v>741.0999755859374</c:v>
                </c:pt>
                <c:pt idx="7807">
                  <c:v>741.2000122070315</c:v>
                </c:pt>
                <c:pt idx="7808">
                  <c:v>741.2999877929684</c:v>
                </c:pt>
                <c:pt idx="7809">
                  <c:v>741.3999633789062</c:v>
                </c:pt>
                <c:pt idx="7810">
                  <c:v>741.5</c:v>
                </c:pt>
                <c:pt idx="7811">
                  <c:v>741.5999755859374</c:v>
                </c:pt>
                <c:pt idx="7812">
                  <c:v>741.7000122070315</c:v>
                </c:pt>
                <c:pt idx="7813">
                  <c:v>741.7999877929684</c:v>
                </c:pt>
                <c:pt idx="7814">
                  <c:v>741.8999633789062</c:v>
                </c:pt>
                <c:pt idx="7815">
                  <c:v>742.0</c:v>
                </c:pt>
                <c:pt idx="7816">
                  <c:v>742.0999755859374</c:v>
                </c:pt>
                <c:pt idx="7817">
                  <c:v>742.2000122070315</c:v>
                </c:pt>
                <c:pt idx="7818">
                  <c:v>742.2999877929684</c:v>
                </c:pt>
                <c:pt idx="7819">
                  <c:v>742.3999633789062</c:v>
                </c:pt>
                <c:pt idx="7820">
                  <c:v>742.5</c:v>
                </c:pt>
                <c:pt idx="7821">
                  <c:v>742.5999755859374</c:v>
                </c:pt>
                <c:pt idx="7822">
                  <c:v>742.7000122070315</c:v>
                </c:pt>
                <c:pt idx="7823">
                  <c:v>742.7999877929684</c:v>
                </c:pt>
                <c:pt idx="7824">
                  <c:v>742.8999633789062</c:v>
                </c:pt>
                <c:pt idx="7825">
                  <c:v>743.0</c:v>
                </c:pt>
                <c:pt idx="7826">
                  <c:v>743.0999755859374</c:v>
                </c:pt>
                <c:pt idx="7827">
                  <c:v>743.2000122070315</c:v>
                </c:pt>
                <c:pt idx="7828">
                  <c:v>743.2999877929684</c:v>
                </c:pt>
                <c:pt idx="7829">
                  <c:v>743.3999633789062</c:v>
                </c:pt>
                <c:pt idx="7830">
                  <c:v>743.5</c:v>
                </c:pt>
                <c:pt idx="7831">
                  <c:v>743.5999755859374</c:v>
                </c:pt>
                <c:pt idx="7832">
                  <c:v>743.7000122070315</c:v>
                </c:pt>
                <c:pt idx="7833">
                  <c:v>743.7999877929684</c:v>
                </c:pt>
                <c:pt idx="7834">
                  <c:v>743.8999633789062</c:v>
                </c:pt>
                <c:pt idx="7835">
                  <c:v>744.0</c:v>
                </c:pt>
                <c:pt idx="7836">
                  <c:v>744.0999755859374</c:v>
                </c:pt>
                <c:pt idx="7837">
                  <c:v>744.2000122070315</c:v>
                </c:pt>
                <c:pt idx="7838">
                  <c:v>744.2999877929684</c:v>
                </c:pt>
                <c:pt idx="7839">
                  <c:v>744.3999633789062</c:v>
                </c:pt>
                <c:pt idx="7840">
                  <c:v>744.5</c:v>
                </c:pt>
                <c:pt idx="7841">
                  <c:v>744.5999755859374</c:v>
                </c:pt>
                <c:pt idx="7842">
                  <c:v>744.7000122070315</c:v>
                </c:pt>
                <c:pt idx="7843">
                  <c:v>744.7999877929684</c:v>
                </c:pt>
                <c:pt idx="7844">
                  <c:v>744.8999633789062</c:v>
                </c:pt>
                <c:pt idx="7845">
                  <c:v>745.0</c:v>
                </c:pt>
                <c:pt idx="7846">
                  <c:v>745.0999755859374</c:v>
                </c:pt>
                <c:pt idx="7847">
                  <c:v>745.2000122070315</c:v>
                </c:pt>
                <c:pt idx="7848">
                  <c:v>745.2999877929684</c:v>
                </c:pt>
                <c:pt idx="7849">
                  <c:v>745.3999633789062</c:v>
                </c:pt>
                <c:pt idx="7850">
                  <c:v>745.5</c:v>
                </c:pt>
                <c:pt idx="7851">
                  <c:v>745.5999755859374</c:v>
                </c:pt>
                <c:pt idx="7852">
                  <c:v>745.7000122070315</c:v>
                </c:pt>
                <c:pt idx="7853">
                  <c:v>745.7999877929684</c:v>
                </c:pt>
                <c:pt idx="7854">
                  <c:v>745.8999633789062</c:v>
                </c:pt>
                <c:pt idx="7855">
                  <c:v>746.0</c:v>
                </c:pt>
                <c:pt idx="7856">
                  <c:v>746.0999755859374</c:v>
                </c:pt>
                <c:pt idx="7857">
                  <c:v>746.2000122070315</c:v>
                </c:pt>
                <c:pt idx="7858">
                  <c:v>746.2999877929684</c:v>
                </c:pt>
                <c:pt idx="7859">
                  <c:v>746.3999633789062</c:v>
                </c:pt>
                <c:pt idx="7860">
                  <c:v>746.5</c:v>
                </c:pt>
                <c:pt idx="7861">
                  <c:v>746.5999755859374</c:v>
                </c:pt>
                <c:pt idx="7862">
                  <c:v>746.7000122070315</c:v>
                </c:pt>
                <c:pt idx="7863">
                  <c:v>746.7999877929684</c:v>
                </c:pt>
                <c:pt idx="7864">
                  <c:v>746.8999633789062</c:v>
                </c:pt>
                <c:pt idx="7865">
                  <c:v>747.0</c:v>
                </c:pt>
                <c:pt idx="7866">
                  <c:v>747.0999755859374</c:v>
                </c:pt>
                <c:pt idx="7867">
                  <c:v>747.2000122070315</c:v>
                </c:pt>
                <c:pt idx="7868">
                  <c:v>747.2999877929684</c:v>
                </c:pt>
                <c:pt idx="7869">
                  <c:v>747.3999633789062</c:v>
                </c:pt>
                <c:pt idx="7870">
                  <c:v>747.5</c:v>
                </c:pt>
                <c:pt idx="7871">
                  <c:v>747.5999755859374</c:v>
                </c:pt>
                <c:pt idx="7872">
                  <c:v>747.7000122070315</c:v>
                </c:pt>
                <c:pt idx="7873">
                  <c:v>747.7999877929684</c:v>
                </c:pt>
                <c:pt idx="7874">
                  <c:v>747.8999633789062</c:v>
                </c:pt>
                <c:pt idx="7875">
                  <c:v>748.0</c:v>
                </c:pt>
                <c:pt idx="7876">
                  <c:v>748.0999755859374</c:v>
                </c:pt>
                <c:pt idx="7877">
                  <c:v>748.2000122070315</c:v>
                </c:pt>
                <c:pt idx="7878">
                  <c:v>748.2999877929684</c:v>
                </c:pt>
                <c:pt idx="7879">
                  <c:v>748.3999633789062</c:v>
                </c:pt>
                <c:pt idx="7880">
                  <c:v>748.5</c:v>
                </c:pt>
                <c:pt idx="7881">
                  <c:v>748.5999755859374</c:v>
                </c:pt>
                <c:pt idx="7882">
                  <c:v>748.7000122070315</c:v>
                </c:pt>
                <c:pt idx="7883">
                  <c:v>748.7999877929684</c:v>
                </c:pt>
                <c:pt idx="7884">
                  <c:v>748.8999633789062</c:v>
                </c:pt>
                <c:pt idx="7885">
                  <c:v>749.0</c:v>
                </c:pt>
                <c:pt idx="7886">
                  <c:v>749.0999755859374</c:v>
                </c:pt>
                <c:pt idx="7887">
                  <c:v>749.2000122070315</c:v>
                </c:pt>
                <c:pt idx="7888">
                  <c:v>749.2999877929684</c:v>
                </c:pt>
                <c:pt idx="7889">
                  <c:v>749.3999633789062</c:v>
                </c:pt>
                <c:pt idx="7890">
                  <c:v>749.5</c:v>
                </c:pt>
                <c:pt idx="7891">
                  <c:v>749.5999755859374</c:v>
                </c:pt>
                <c:pt idx="7892">
                  <c:v>749.7000122070315</c:v>
                </c:pt>
                <c:pt idx="7893">
                  <c:v>749.7999877929684</c:v>
                </c:pt>
                <c:pt idx="7894">
                  <c:v>749.8999633789062</c:v>
                </c:pt>
                <c:pt idx="7895">
                  <c:v>750.0</c:v>
                </c:pt>
                <c:pt idx="7896">
                  <c:v>750.0999755859374</c:v>
                </c:pt>
                <c:pt idx="7897">
                  <c:v>750.2000122070315</c:v>
                </c:pt>
                <c:pt idx="7898">
                  <c:v>750.2999877929684</c:v>
                </c:pt>
                <c:pt idx="7899">
                  <c:v>750.3999633789062</c:v>
                </c:pt>
                <c:pt idx="7900">
                  <c:v>750.5</c:v>
                </c:pt>
                <c:pt idx="7901">
                  <c:v>750.5999755859374</c:v>
                </c:pt>
                <c:pt idx="7902">
                  <c:v>750.7000122070315</c:v>
                </c:pt>
                <c:pt idx="7903">
                  <c:v>750.7999877929684</c:v>
                </c:pt>
                <c:pt idx="7904">
                  <c:v>750.8999633789062</c:v>
                </c:pt>
                <c:pt idx="7905">
                  <c:v>751.0</c:v>
                </c:pt>
                <c:pt idx="7906">
                  <c:v>751.0999755859374</c:v>
                </c:pt>
                <c:pt idx="7907">
                  <c:v>751.2000122070315</c:v>
                </c:pt>
                <c:pt idx="7908">
                  <c:v>751.2999877929684</c:v>
                </c:pt>
                <c:pt idx="7909">
                  <c:v>751.3999633789062</c:v>
                </c:pt>
                <c:pt idx="7910">
                  <c:v>751.5</c:v>
                </c:pt>
                <c:pt idx="7911">
                  <c:v>751.5999755859374</c:v>
                </c:pt>
                <c:pt idx="7912">
                  <c:v>751.7000122070315</c:v>
                </c:pt>
                <c:pt idx="7913">
                  <c:v>751.7999877929684</c:v>
                </c:pt>
                <c:pt idx="7914">
                  <c:v>751.8999633789062</c:v>
                </c:pt>
                <c:pt idx="7915">
                  <c:v>752.0</c:v>
                </c:pt>
                <c:pt idx="7916">
                  <c:v>752.0999755859374</c:v>
                </c:pt>
                <c:pt idx="7917">
                  <c:v>752.2000122070315</c:v>
                </c:pt>
                <c:pt idx="7918">
                  <c:v>752.2999877929684</c:v>
                </c:pt>
                <c:pt idx="7919">
                  <c:v>752.3999633789062</c:v>
                </c:pt>
                <c:pt idx="7920">
                  <c:v>752.5</c:v>
                </c:pt>
                <c:pt idx="7921">
                  <c:v>752.5999755859374</c:v>
                </c:pt>
                <c:pt idx="7922">
                  <c:v>752.7000122070315</c:v>
                </c:pt>
                <c:pt idx="7923">
                  <c:v>752.7999877929684</c:v>
                </c:pt>
                <c:pt idx="7924">
                  <c:v>752.8999633789062</c:v>
                </c:pt>
                <c:pt idx="7925">
                  <c:v>753.0</c:v>
                </c:pt>
                <c:pt idx="7926">
                  <c:v>753.0999755859374</c:v>
                </c:pt>
                <c:pt idx="7927">
                  <c:v>753.2000122070315</c:v>
                </c:pt>
                <c:pt idx="7928">
                  <c:v>753.2999877929684</c:v>
                </c:pt>
                <c:pt idx="7929">
                  <c:v>753.3999633789062</c:v>
                </c:pt>
                <c:pt idx="7930">
                  <c:v>753.5</c:v>
                </c:pt>
                <c:pt idx="7931">
                  <c:v>753.5999755859374</c:v>
                </c:pt>
                <c:pt idx="7932">
                  <c:v>753.7000122070315</c:v>
                </c:pt>
                <c:pt idx="7933">
                  <c:v>753.7999877929684</c:v>
                </c:pt>
                <c:pt idx="7934">
                  <c:v>753.8999633789062</c:v>
                </c:pt>
                <c:pt idx="7935">
                  <c:v>754.0</c:v>
                </c:pt>
                <c:pt idx="7936">
                  <c:v>754.0999755859374</c:v>
                </c:pt>
                <c:pt idx="7937">
                  <c:v>754.2000122070315</c:v>
                </c:pt>
                <c:pt idx="7938">
                  <c:v>754.2999877929684</c:v>
                </c:pt>
                <c:pt idx="7939">
                  <c:v>754.3999633789062</c:v>
                </c:pt>
                <c:pt idx="7940">
                  <c:v>754.5</c:v>
                </c:pt>
                <c:pt idx="7941">
                  <c:v>754.5999755859374</c:v>
                </c:pt>
                <c:pt idx="7942">
                  <c:v>754.7000122070315</c:v>
                </c:pt>
                <c:pt idx="7943">
                  <c:v>754.7999877929684</c:v>
                </c:pt>
                <c:pt idx="7944">
                  <c:v>754.8999633789062</c:v>
                </c:pt>
                <c:pt idx="7945">
                  <c:v>755.0</c:v>
                </c:pt>
                <c:pt idx="7946">
                  <c:v>755.0999755859374</c:v>
                </c:pt>
                <c:pt idx="7947">
                  <c:v>755.2000122070315</c:v>
                </c:pt>
                <c:pt idx="7948">
                  <c:v>755.2999877929684</c:v>
                </c:pt>
                <c:pt idx="7949">
                  <c:v>755.3999633789062</c:v>
                </c:pt>
                <c:pt idx="7950">
                  <c:v>755.5</c:v>
                </c:pt>
                <c:pt idx="7951">
                  <c:v>755.5999755859374</c:v>
                </c:pt>
                <c:pt idx="7952">
                  <c:v>755.7000122070315</c:v>
                </c:pt>
                <c:pt idx="7953">
                  <c:v>755.7999877929684</c:v>
                </c:pt>
                <c:pt idx="7954">
                  <c:v>755.8999633789062</c:v>
                </c:pt>
                <c:pt idx="7955">
                  <c:v>756.0</c:v>
                </c:pt>
                <c:pt idx="7956">
                  <c:v>756.0999755859374</c:v>
                </c:pt>
                <c:pt idx="7957">
                  <c:v>756.2000122070315</c:v>
                </c:pt>
                <c:pt idx="7958">
                  <c:v>756.2999877929684</c:v>
                </c:pt>
                <c:pt idx="7959">
                  <c:v>756.3999633789062</c:v>
                </c:pt>
                <c:pt idx="7960">
                  <c:v>756.5</c:v>
                </c:pt>
                <c:pt idx="7961">
                  <c:v>756.5999755859374</c:v>
                </c:pt>
                <c:pt idx="7962">
                  <c:v>756.7000122070315</c:v>
                </c:pt>
                <c:pt idx="7963">
                  <c:v>756.7999877929684</c:v>
                </c:pt>
                <c:pt idx="7964">
                  <c:v>756.8999633789062</c:v>
                </c:pt>
                <c:pt idx="7965">
                  <c:v>757.0</c:v>
                </c:pt>
                <c:pt idx="7966">
                  <c:v>757.0999755859374</c:v>
                </c:pt>
                <c:pt idx="7967">
                  <c:v>757.2000122070315</c:v>
                </c:pt>
                <c:pt idx="7968">
                  <c:v>757.2999877929684</c:v>
                </c:pt>
                <c:pt idx="7969">
                  <c:v>757.3999633789062</c:v>
                </c:pt>
                <c:pt idx="7970">
                  <c:v>757.5</c:v>
                </c:pt>
                <c:pt idx="7971">
                  <c:v>757.5999755859374</c:v>
                </c:pt>
                <c:pt idx="7972">
                  <c:v>757.7000122070315</c:v>
                </c:pt>
                <c:pt idx="7973">
                  <c:v>757.7999877929684</c:v>
                </c:pt>
                <c:pt idx="7974">
                  <c:v>757.8999633789062</c:v>
                </c:pt>
                <c:pt idx="7975">
                  <c:v>758.0</c:v>
                </c:pt>
                <c:pt idx="7976">
                  <c:v>758.0999755859374</c:v>
                </c:pt>
                <c:pt idx="7977">
                  <c:v>758.2000122070315</c:v>
                </c:pt>
                <c:pt idx="7978">
                  <c:v>758.2999877929684</c:v>
                </c:pt>
                <c:pt idx="7979">
                  <c:v>758.3999633789062</c:v>
                </c:pt>
                <c:pt idx="7980">
                  <c:v>758.5</c:v>
                </c:pt>
                <c:pt idx="7981">
                  <c:v>758.5999755859374</c:v>
                </c:pt>
                <c:pt idx="7982">
                  <c:v>758.7000122070315</c:v>
                </c:pt>
                <c:pt idx="7983">
                  <c:v>758.7999877929684</c:v>
                </c:pt>
                <c:pt idx="7984">
                  <c:v>758.8999633789062</c:v>
                </c:pt>
                <c:pt idx="7985">
                  <c:v>759.0</c:v>
                </c:pt>
                <c:pt idx="7986">
                  <c:v>759.0999755859374</c:v>
                </c:pt>
                <c:pt idx="7987">
                  <c:v>759.2000122070315</c:v>
                </c:pt>
                <c:pt idx="7988">
                  <c:v>759.2999877929684</c:v>
                </c:pt>
                <c:pt idx="7989">
                  <c:v>759.3999633789062</c:v>
                </c:pt>
                <c:pt idx="7990">
                  <c:v>759.5</c:v>
                </c:pt>
                <c:pt idx="7991">
                  <c:v>759.5999755859374</c:v>
                </c:pt>
                <c:pt idx="7992">
                  <c:v>759.7000122070315</c:v>
                </c:pt>
                <c:pt idx="7993">
                  <c:v>759.7999877929684</c:v>
                </c:pt>
                <c:pt idx="7994">
                  <c:v>759.8999633789062</c:v>
                </c:pt>
                <c:pt idx="7995">
                  <c:v>760.0</c:v>
                </c:pt>
                <c:pt idx="7996">
                  <c:v>760.0999755859374</c:v>
                </c:pt>
                <c:pt idx="7997">
                  <c:v>760.2000122070315</c:v>
                </c:pt>
                <c:pt idx="7998">
                  <c:v>760.2999877929684</c:v>
                </c:pt>
                <c:pt idx="7999">
                  <c:v>760.3999633789062</c:v>
                </c:pt>
                <c:pt idx="8000">
                  <c:v>760.5</c:v>
                </c:pt>
                <c:pt idx="8001">
                  <c:v>760.5999755859374</c:v>
                </c:pt>
                <c:pt idx="8002">
                  <c:v>760.7000122070315</c:v>
                </c:pt>
                <c:pt idx="8003">
                  <c:v>760.7999877929684</c:v>
                </c:pt>
                <c:pt idx="8004">
                  <c:v>760.8999633789062</c:v>
                </c:pt>
                <c:pt idx="8005">
                  <c:v>761.0</c:v>
                </c:pt>
                <c:pt idx="8006">
                  <c:v>761.0999755859374</c:v>
                </c:pt>
                <c:pt idx="8007">
                  <c:v>761.2000122070315</c:v>
                </c:pt>
                <c:pt idx="8008">
                  <c:v>761.2999877929684</c:v>
                </c:pt>
                <c:pt idx="8009">
                  <c:v>761.3999633789062</c:v>
                </c:pt>
                <c:pt idx="8010">
                  <c:v>761.5</c:v>
                </c:pt>
                <c:pt idx="8011">
                  <c:v>761.5999755859374</c:v>
                </c:pt>
                <c:pt idx="8012">
                  <c:v>761.7000122070315</c:v>
                </c:pt>
                <c:pt idx="8013">
                  <c:v>761.7999877929684</c:v>
                </c:pt>
                <c:pt idx="8014">
                  <c:v>761.8999633789062</c:v>
                </c:pt>
                <c:pt idx="8015">
                  <c:v>762.0</c:v>
                </c:pt>
                <c:pt idx="8016">
                  <c:v>762.0999755859374</c:v>
                </c:pt>
                <c:pt idx="8017">
                  <c:v>762.2000122070315</c:v>
                </c:pt>
                <c:pt idx="8018">
                  <c:v>762.2999877929684</c:v>
                </c:pt>
                <c:pt idx="8019">
                  <c:v>762.3999633789062</c:v>
                </c:pt>
                <c:pt idx="8020">
                  <c:v>762.5</c:v>
                </c:pt>
                <c:pt idx="8021">
                  <c:v>762.5999755859374</c:v>
                </c:pt>
                <c:pt idx="8022">
                  <c:v>762.7000122070315</c:v>
                </c:pt>
                <c:pt idx="8023">
                  <c:v>762.7999877929684</c:v>
                </c:pt>
                <c:pt idx="8024">
                  <c:v>762.8999633789062</c:v>
                </c:pt>
                <c:pt idx="8025">
                  <c:v>763.0</c:v>
                </c:pt>
                <c:pt idx="8026">
                  <c:v>763.0999755859374</c:v>
                </c:pt>
                <c:pt idx="8027">
                  <c:v>763.2000122070315</c:v>
                </c:pt>
                <c:pt idx="8028">
                  <c:v>763.2999877929684</c:v>
                </c:pt>
                <c:pt idx="8029">
                  <c:v>763.3999633789062</c:v>
                </c:pt>
                <c:pt idx="8030">
                  <c:v>763.5</c:v>
                </c:pt>
                <c:pt idx="8031">
                  <c:v>763.5999755859374</c:v>
                </c:pt>
                <c:pt idx="8032">
                  <c:v>763.7000122070315</c:v>
                </c:pt>
                <c:pt idx="8033">
                  <c:v>763.7999877929684</c:v>
                </c:pt>
                <c:pt idx="8034">
                  <c:v>763.8999633789062</c:v>
                </c:pt>
                <c:pt idx="8035">
                  <c:v>764.0</c:v>
                </c:pt>
                <c:pt idx="8036">
                  <c:v>764.0999755859374</c:v>
                </c:pt>
                <c:pt idx="8037">
                  <c:v>764.2000122070315</c:v>
                </c:pt>
                <c:pt idx="8038">
                  <c:v>764.2999877929684</c:v>
                </c:pt>
                <c:pt idx="8039">
                  <c:v>764.3999633789062</c:v>
                </c:pt>
                <c:pt idx="8040">
                  <c:v>764.5</c:v>
                </c:pt>
                <c:pt idx="8041">
                  <c:v>764.5999755859374</c:v>
                </c:pt>
                <c:pt idx="8042">
                  <c:v>764.7000122070315</c:v>
                </c:pt>
                <c:pt idx="8043">
                  <c:v>764.7999877929684</c:v>
                </c:pt>
                <c:pt idx="8044">
                  <c:v>764.8999633789062</c:v>
                </c:pt>
                <c:pt idx="8045">
                  <c:v>765.0</c:v>
                </c:pt>
                <c:pt idx="8046">
                  <c:v>765.0999755859374</c:v>
                </c:pt>
                <c:pt idx="8047">
                  <c:v>765.2000122070315</c:v>
                </c:pt>
                <c:pt idx="8048">
                  <c:v>765.2999877929684</c:v>
                </c:pt>
                <c:pt idx="8049">
                  <c:v>765.3999633789062</c:v>
                </c:pt>
                <c:pt idx="8050">
                  <c:v>765.5</c:v>
                </c:pt>
                <c:pt idx="8051">
                  <c:v>765.5999755859374</c:v>
                </c:pt>
                <c:pt idx="8052">
                  <c:v>765.7000122070315</c:v>
                </c:pt>
                <c:pt idx="8053">
                  <c:v>765.7999877929684</c:v>
                </c:pt>
                <c:pt idx="8054">
                  <c:v>765.8999633789062</c:v>
                </c:pt>
                <c:pt idx="8055">
                  <c:v>766.0</c:v>
                </c:pt>
                <c:pt idx="8056">
                  <c:v>766.0999755859374</c:v>
                </c:pt>
                <c:pt idx="8057">
                  <c:v>766.2000122070315</c:v>
                </c:pt>
                <c:pt idx="8058">
                  <c:v>766.2999877929684</c:v>
                </c:pt>
                <c:pt idx="8059">
                  <c:v>766.3999633789062</c:v>
                </c:pt>
                <c:pt idx="8060">
                  <c:v>766.5</c:v>
                </c:pt>
                <c:pt idx="8061">
                  <c:v>766.5999755859374</c:v>
                </c:pt>
                <c:pt idx="8062">
                  <c:v>766.7000122070315</c:v>
                </c:pt>
                <c:pt idx="8063">
                  <c:v>766.7999877929684</c:v>
                </c:pt>
                <c:pt idx="8064">
                  <c:v>766.8999633789062</c:v>
                </c:pt>
                <c:pt idx="8065">
                  <c:v>767.0</c:v>
                </c:pt>
                <c:pt idx="8066">
                  <c:v>767.0999755859374</c:v>
                </c:pt>
                <c:pt idx="8067">
                  <c:v>767.2000122070315</c:v>
                </c:pt>
                <c:pt idx="8068">
                  <c:v>767.2999877929684</c:v>
                </c:pt>
                <c:pt idx="8069">
                  <c:v>767.3999633789062</c:v>
                </c:pt>
                <c:pt idx="8070">
                  <c:v>767.5</c:v>
                </c:pt>
                <c:pt idx="8071">
                  <c:v>767.5999755859374</c:v>
                </c:pt>
                <c:pt idx="8072">
                  <c:v>767.7000122070315</c:v>
                </c:pt>
                <c:pt idx="8073">
                  <c:v>767.7999877929684</c:v>
                </c:pt>
                <c:pt idx="8074">
                  <c:v>767.8999633789062</c:v>
                </c:pt>
                <c:pt idx="8075">
                  <c:v>768.0</c:v>
                </c:pt>
                <c:pt idx="8076">
                  <c:v>768.0999755859374</c:v>
                </c:pt>
                <c:pt idx="8077">
                  <c:v>768.2000122070315</c:v>
                </c:pt>
                <c:pt idx="8078">
                  <c:v>768.2999877929684</c:v>
                </c:pt>
                <c:pt idx="8079">
                  <c:v>768.3999633789062</c:v>
                </c:pt>
                <c:pt idx="8080">
                  <c:v>768.5</c:v>
                </c:pt>
                <c:pt idx="8081">
                  <c:v>768.5999755859374</c:v>
                </c:pt>
                <c:pt idx="8082">
                  <c:v>768.7000122070315</c:v>
                </c:pt>
                <c:pt idx="8083">
                  <c:v>768.7999877929684</c:v>
                </c:pt>
                <c:pt idx="8084">
                  <c:v>768.8999633789062</c:v>
                </c:pt>
                <c:pt idx="8085">
                  <c:v>769.0</c:v>
                </c:pt>
                <c:pt idx="8086">
                  <c:v>769.0999755859374</c:v>
                </c:pt>
                <c:pt idx="8087">
                  <c:v>769.2000122070315</c:v>
                </c:pt>
                <c:pt idx="8088">
                  <c:v>769.2999877929684</c:v>
                </c:pt>
                <c:pt idx="8089">
                  <c:v>769.3999633789062</c:v>
                </c:pt>
                <c:pt idx="8090">
                  <c:v>769.5</c:v>
                </c:pt>
                <c:pt idx="8091">
                  <c:v>769.5999755859374</c:v>
                </c:pt>
                <c:pt idx="8092">
                  <c:v>769.7000122070315</c:v>
                </c:pt>
                <c:pt idx="8093">
                  <c:v>769.7999877929684</c:v>
                </c:pt>
                <c:pt idx="8094">
                  <c:v>769.8999633789062</c:v>
                </c:pt>
                <c:pt idx="8095">
                  <c:v>770.0</c:v>
                </c:pt>
                <c:pt idx="8096">
                  <c:v>770.0999755859374</c:v>
                </c:pt>
                <c:pt idx="8097">
                  <c:v>770.2000122070315</c:v>
                </c:pt>
                <c:pt idx="8098">
                  <c:v>770.2999877929684</c:v>
                </c:pt>
                <c:pt idx="8099">
                  <c:v>770.3999633789062</c:v>
                </c:pt>
                <c:pt idx="8100">
                  <c:v>770.5</c:v>
                </c:pt>
                <c:pt idx="8101">
                  <c:v>770.5999755859374</c:v>
                </c:pt>
                <c:pt idx="8102">
                  <c:v>770.7000122070315</c:v>
                </c:pt>
                <c:pt idx="8103">
                  <c:v>770.7999877929684</c:v>
                </c:pt>
                <c:pt idx="8104">
                  <c:v>770.8999633789062</c:v>
                </c:pt>
                <c:pt idx="8105">
                  <c:v>771.0</c:v>
                </c:pt>
                <c:pt idx="8106">
                  <c:v>771.0999755859374</c:v>
                </c:pt>
                <c:pt idx="8107">
                  <c:v>771.2000122070315</c:v>
                </c:pt>
                <c:pt idx="8108">
                  <c:v>771.2999877929684</c:v>
                </c:pt>
                <c:pt idx="8109">
                  <c:v>771.3999633789062</c:v>
                </c:pt>
                <c:pt idx="8110">
                  <c:v>771.5</c:v>
                </c:pt>
                <c:pt idx="8111">
                  <c:v>771.5999755859374</c:v>
                </c:pt>
                <c:pt idx="8112">
                  <c:v>771.7000122070315</c:v>
                </c:pt>
                <c:pt idx="8113">
                  <c:v>771.7999877929684</c:v>
                </c:pt>
                <c:pt idx="8114">
                  <c:v>771.8999633789062</c:v>
                </c:pt>
                <c:pt idx="8115">
                  <c:v>772.0</c:v>
                </c:pt>
                <c:pt idx="8116">
                  <c:v>772.0999755859374</c:v>
                </c:pt>
                <c:pt idx="8117">
                  <c:v>772.2000122070315</c:v>
                </c:pt>
                <c:pt idx="8118">
                  <c:v>772.2999877929684</c:v>
                </c:pt>
                <c:pt idx="8119">
                  <c:v>772.3999633789062</c:v>
                </c:pt>
                <c:pt idx="8120">
                  <c:v>772.5</c:v>
                </c:pt>
                <c:pt idx="8121">
                  <c:v>772.5999755859374</c:v>
                </c:pt>
                <c:pt idx="8122">
                  <c:v>772.7000122070315</c:v>
                </c:pt>
                <c:pt idx="8123">
                  <c:v>772.7999877929684</c:v>
                </c:pt>
                <c:pt idx="8124">
                  <c:v>772.8999633789062</c:v>
                </c:pt>
                <c:pt idx="8125">
                  <c:v>773.0</c:v>
                </c:pt>
                <c:pt idx="8126">
                  <c:v>773.0999755859374</c:v>
                </c:pt>
                <c:pt idx="8127">
                  <c:v>773.2000122070315</c:v>
                </c:pt>
                <c:pt idx="8128">
                  <c:v>773.2999877929684</c:v>
                </c:pt>
                <c:pt idx="8129">
                  <c:v>773.3999633789062</c:v>
                </c:pt>
                <c:pt idx="8130">
                  <c:v>773.5</c:v>
                </c:pt>
                <c:pt idx="8131">
                  <c:v>773.5999755859374</c:v>
                </c:pt>
                <c:pt idx="8132">
                  <c:v>773.7000122070315</c:v>
                </c:pt>
                <c:pt idx="8133">
                  <c:v>773.7999877929684</c:v>
                </c:pt>
                <c:pt idx="8134">
                  <c:v>773.8999633789062</c:v>
                </c:pt>
                <c:pt idx="8135">
                  <c:v>774.0</c:v>
                </c:pt>
                <c:pt idx="8136">
                  <c:v>774.0999755859374</c:v>
                </c:pt>
                <c:pt idx="8137">
                  <c:v>774.2000122070315</c:v>
                </c:pt>
                <c:pt idx="8138">
                  <c:v>774.2999877929684</c:v>
                </c:pt>
                <c:pt idx="8139">
                  <c:v>774.3999633789062</c:v>
                </c:pt>
                <c:pt idx="8140">
                  <c:v>774.5</c:v>
                </c:pt>
                <c:pt idx="8141">
                  <c:v>774.5999755859374</c:v>
                </c:pt>
                <c:pt idx="8142">
                  <c:v>774.7000122070315</c:v>
                </c:pt>
                <c:pt idx="8143">
                  <c:v>774.7999877929684</c:v>
                </c:pt>
                <c:pt idx="8144">
                  <c:v>774.8999633789062</c:v>
                </c:pt>
                <c:pt idx="8145">
                  <c:v>775.0</c:v>
                </c:pt>
                <c:pt idx="8146">
                  <c:v>775.0999755859374</c:v>
                </c:pt>
                <c:pt idx="8147">
                  <c:v>775.2000122070315</c:v>
                </c:pt>
                <c:pt idx="8148">
                  <c:v>775.2999877929684</c:v>
                </c:pt>
                <c:pt idx="8149">
                  <c:v>775.3999633789062</c:v>
                </c:pt>
                <c:pt idx="8150">
                  <c:v>775.5</c:v>
                </c:pt>
                <c:pt idx="8151">
                  <c:v>775.5999755859374</c:v>
                </c:pt>
                <c:pt idx="8152">
                  <c:v>775.7000122070315</c:v>
                </c:pt>
                <c:pt idx="8153">
                  <c:v>775.7999877929684</c:v>
                </c:pt>
                <c:pt idx="8154">
                  <c:v>775.8999633789062</c:v>
                </c:pt>
                <c:pt idx="8155">
                  <c:v>776.0</c:v>
                </c:pt>
                <c:pt idx="8156">
                  <c:v>776.0999755859374</c:v>
                </c:pt>
                <c:pt idx="8157">
                  <c:v>776.2000122070315</c:v>
                </c:pt>
                <c:pt idx="8158">
                  <c:v>776.2999877929684</c:v>
                </c:pt>
                <c:pt idx="8159">
                  <c:v>776.3999633789062</c:v>
                </c:pt>
                <c:pt idx="8160">
                  <c:v>776.5</c:v>
                </c:pt>
                <c:pt idx="8161">
                  <c:v>776.5999755859374</c:v>
                </c:pt>
                <c:pt idx="8162">
                  <c:v>776.7000122070315</c:v>
                </c:pt>
                <c:pt idx="8163">
                  <c:v>776.7999877929684</c:v>
                </c:pt>
                <c:pt idx="8164">
                  <c:v>776.8999633789062</c:v>
                </c:pt>
                <c:pt idx="8165">
                  <c:v>777.0</c:v>
                </c:pt>
                <c:pt idx="8166">
                  <c:v>777.0999755859374</c:v>
                </c:pt>
                <c:pt idx="8167">
                  <c:v>777.2000122070315</c:v>
                </c:pt>
                <c:pt idx="8168">
                  <c:v>777.2999877929684</c:v>
                </c:pt>
                <c:pt idx="8169">
                  <c:v>777.3999633789062</c:v>
                </c:pt>
                <c:pt idx="8170">
                  <c:v>777.5</c:v>
                </c:pt>
                <c:pt idx="8171">
                  <c:v>777.5999755859374</c:v>
                </c:pt>
                <c:pt idx="8172">
                  <c:v>777.7000122070315</c:v>
                </c:pt>
                <c:pt idx="8173">
                  <c:v>777.7999877929684</c:v>
                </c:pt>
                <c:pt idx="8174">
                  <c:v>777.8999633789062</c:v>
                </c:pt>
                <c:pt idx="8175">
                  <c:v>778.0</c:v>
                </c:pt>
                <c:pt idx="8176">
                  <c:v>778.0999755859374</c:v>
                </c:pt>
                <c:pt idx="8177">
                  <c:v>778.2000122070315</c:v>
                </c:pt>
                <c:pt idx="8178">
                  <c:v>778.2999877929684</c:v>
                </c:pt>
                <c:pt idx="8179">
                  <c:v>778.3999633789062</c:v>
                </c:pt>
                <c:pt idx="8180">
                  <c:v>778.5</c:v>
                </c:pt>
                <c:pt idx="8181">
                  <c:v>778.5999755859374</c:v>
                </c:pt>
                <c:pt idx="8182">
                  <c:v>778.7000122070315</c:v>
                </c:pt>
                <c:pt idx="8183">
                  <c:v>778.7999877929684</c:v>
                </c:pt>
                <c:pt idx="8184">
                  <c:v>778.8999633789062</c:v>
                </c:pt>
                <c:pt idx="8185">
                  <c:v>779.0</c:v>
                </c:pt>
                <c:pt idx="8186">
                  <c:v>779.0999755859374</c:v>
                </c:pt>
                <c:pt idx="8187">
                  <c:v>779.2000122070315</c:v>
                </c:pt>
                <c:pt idx="8188">
                  <c:v>779.2999877929684</c:v>
                </c:pt>
                <c:pt idx="8189">
                  <c:v>779.3999633789062</c:v>
                </c:pt>
                <c:pt idx="8190">
                  <c:v>779.5</c:v>
                </c:pt>
                <c:pt idx="8191">
                  <c:v>779.5999755859374</c:v>
                </c:pt>
                <c:pt idx="8192">
                  <c:v>779.7000122070315</c:v>
                </c:pt>
                <c:pt idx="8193">
                  <c:v>779.7999877929684</c:v>
                </c:pt>
                <c:pt idx="8194">
                  <c:v>779.8999633789062</c:v>
                </c:pt>
                <c:pt idx="8195">
                  <c:v>780.0</c:v>
                </c:pt>
                <c:pt idx="8196">
                  <c:v>780.0999755859374</c:v>
                </c:pt>
                <c:pt idx="8197">
                  <c:v>780.2000122070315</c:v>
                </c:pt>
                <c:pt idx="8198">
                  <c:v>780.2999877929684</c:v>
                </c:pt>
                <c:pt idx="8199">
                  <c:v>780.3999633789062</c:v>
                </c:pt>
                <c:pt idx="8200">
                  <c:v>780.5</c:v>
                </c:pt>
                <c:pt idx="8201">
                  <c:v>780.5999755859374</c:v>
                </c:pt>
                <c:pt idx="8202">
                  <c:v>780.7000122070315</c:v>
                </c:pt>
                <c:pt idx="8203">
                  <c:v>780.7999877929684</c:v>
                </c:pt>
                <c:pt idx="8204">
                  <c:v>780.8999633789062</c:v>
                </c:pt>
                <c:pt idx="8205">
                  <c:v>781.0</c:v>
                </c:pt>
                <c:pt idx="8206">
                  <c:v>781.0999755859374</c:v>
                </c:pt>
                <c:pt idx="8207">
                  <c:v>781.2000122070315</c:v>
                </c:pt>
                <c:pt idx="8208">
                  <c:v>781.2999877929684</c:v>
                </c:pt>
                <c:pt idx="8209">
                  <c:v>781.3999633789062</c:v>
                </c:pt>
                <c:pt idx="8210">
                  <c:v>781.5</c:v>
                </c:pt>
                <c:pt idx="8211">
                  <c:v>781.5999755859374</c:v>
                </c:pt>
                <c:pt idx="8212">
                  <c:v>781.7000122070315</c:v>
                </c:pt>
                <c:pt idx="8213">
                  <c:v>781.7999877929684</c:v>
                </c:pt>
                <c:pt idx="8214">
                  <c:v>781.8999633789062</c:v>
                </c:pt>
                <c:pt idx="8215">
                  <c:v>782.0</c:v>
                </c:pt>
                <c:pt idx="8216">
                  <c:v>782.0999755859374</c:v>
                </c:pt>
                <c:pt idx="8217">
                  <c:v>782.2000122070315</c:v>
                </c:pt>
                <c:pt idx="8218">
                  <c:v>782.2999877929684</c:v>
                </c:pt>
                <c:pt idx="8219">
                  <c:v>782.3999633789062</c:v>
                </c:pt>
                <c:pt idx="8220">
                  <c:v>782.5</c:v>
                </c:pt>
                <c:pt idx="8221">
                  <c:v>782.5999755859374</c:v>
                </c:pt>
                <c:pt idx="8222">
                  <c:v>782.7000122070315</c:v>
                </c:pt>
                <c:pt idx="8223">
                  <c:v>782.7999877929684</c:v>
                </c:pt>
                <c:pt idx="8224">
                  <c:v>782.8999633789062</c:v>
                </c:pt>
                <c:pt idx="8225">
                  <c:v>783.0</c:v>
                </c:pt>
                <c:pt idx="8226">
                  <c:v>783.0999755859374</c:v>
                </c:pt>
                <c:pt idx="8227">
                  <c:v>783.2000122070315</c:v>
                </c:pt>
                <c:pt idx="8228">
                  <c:v>783.2999877929684</c:v>
                </c:pt>
                <c:pt idx="8229">
                  <c:v>783.3999633789062</c:v>
                </c:pt>
                <c:pt idx="8230">
                  <c:v>783.5</c:v>
                </c:pt>
                <c:pt idx="8231">
                  <c:v>783.5999755859374</c:v>
                </c:pt>
                <c:pt idx="8232">
                  <c:v>783.7000122070315</c:v>
                </c:pt>
                <c:pt idx="8233">
                  <c:v>783.7999877929684</c:v>
                </c:pt>
                <c:pt idx="8234">
                  <c:v>783.8999633789062</c:v>
                </c:pt>
                <c:pt idx="8235">
                  <c:v>784.0</c:v>
                </c:pt>
                <c:pt idx="8236">
                  <c:v>784.0999755859374</c:v>
                </c:pt>
                <c:pt idx="8237">
                  <c:v>784.2000122070315</c:v>
                </c:pt>
                <c:pt idx="8238">
                  <c:v>784.2999877929684</c:v>
                </c:pt>
                <c:pt idx="8239">
                  <c:v>784.3999633789062</c:v>
                </c:pt>
                <c:pt idx="8240">
                  <c:v>784.5</c:v>
                </c:pt>
                <c:pt idx="8241">
                  <c:v>784.5999755859374</c:v>
                </c:pt>
                <c:pt idx="8242">
                  <c:v>784.7000122070315</c:v>
                </c:pt>
                <c:pt idx="8243">
                  <c:v>784.7999877929684</c:v>
                </c:pt>
                <c:pt idx="8244">
                  <c:v>784.8999633789062</c:v>
                </c:pt>
                <c:pt idx="8245">
                  <c:v>785.0</c:v>
                </c:pt>
                <c:pt idx="8246">
                  <c:v>785.0999755859374</c:v>
                </c:pt>
                <c:pt idx="8247">
                  <c:v>785.2000122070315</c:v>
                </c:pt>
                <c:pt idx="8248">
                  <c:v>785.2999877929684</c:v>
                </c:pt>
                <c:pt idx="8249">
                  <c:v>785.3999633789062</c:v>
                </c:pt>
                <c:pt idx="8250">
                  <c:v>785.5</c:v>
                </c:pt>
                <c:pt idx="8251">
                  <c:v>785.5999755859374</c:v>
                </c:pt>
                <c:pt idx="8252">
                  <c:v>785.7000122070315</c:v>
                </c:pt>
                <c:pt idx="8253">
                  <c:v>785.7999877929684</c:v>
                </c:pt>
                <c:pt idx="8254">
                  <c:v>785.8999633789062</c:v>
                </c:pt>
                <c:pt idx="8255">
                  <c:v>786.0</c:v>
                </c:pt>
                <c:pt idx="8256">
                  <c:v>786.0999755859374</c:v>
                </c:pt>
                <c:pt idx="8257">
                  <c:v>786.2000122070315</c:v>
                </c:pt>
                <c:pt idx="8258">
                  <c:v>786.2999877929684</c:v>
                </c:pt>
                <c:pt idx="8259">
                  <c:v>786.3999633789062</c:v>
                </c:pt>
                <c:pt idx="8260">
                  <c:v>786.5</c:v>
                </c:pt>
                <c:pt idx="8261">
                  <c:v>786.5999755859374</c:v>
                </c:pt>
                <c:pt idx="8262">
                  <c:v>786.7000122070315</c:v>
                </c:pt>
                <c:pt idx="8263">
                  <c:v>786.7999877929684</c:v>
                </c:pt>
                <c:pt idx="8264">
                  <c:v>786.8999633789062</c:v>
                </c:pt>
                <c:pt idx="8265">
                  <c:v>787.0</c:v>
                </c:pt>
                <c:pt idx="8266">
                  <c:v>787.0999755859374</c:v>
                </c:pt>
                <c:pt idx="8267">
                  <c:v>787.2000122070315</c:v>
                </c:pt>
                <c:pt idx="8268">
                  <c:v>787.2999877929684</c:v>
                </c:pt>
                <c:pt idx="8269">
                  <c:v>787.3999633789062</c:v>
                </c:pt>
                <c:pt idx="8270">
                  <c:v>787.5</c:v>
                </c:pt>
                <c:pt idx="8271">
                  <c:v>787.5999755859374</c:v>
                </c:pt>
                <c:pt idx="8272">
                  <c:v>787.7000122070315</c:v>
                </c:pt>
                <c:pt idx="8273">
                  <c:v>787.7999877929684</c:v>
                </c:pt>
                <c:pt idx="8274">
                  <c:v>787.8999633789062</c:v>
                </c:pt>
                <c:pt idx="8275">
                  <c:v>788.0</c:v>
                </c:pt>
                <c:pt idx="8276">
                  <c:v>788.0999755859374</c:v>
                </c:pt>
                <c:pt idx="8277">
                  <c:v>788.2000122070315</c:v>
                </c:pt>
                <c:pt idx="8278">
                  <c:v>788.2999877929684</c:v>
                </c:pt>
                <c:pt idx="8279">
                  <c:v>788.3999633789062</c:v>
                </c:pt>
                <c:pt idx="8280">
                  <c:v>788.5</c:v>
                </c:pt>
                <c:pt idx="8281">
                  <c:v>788.5999755859374</c:v>
                </c:pt>
                <c:pt idx="8282">
                  <c:v>788.7000122070315</c:v>
                </c:pt>
                <c:pt idx="8283">
                  <c:v>788.7999877929684</c:v>
                </c:pt>
                <c:pt idx="8284">
                  <c:v>788.8999633789062</c:v>
                </c:pt>
                <c:pt idx="8285">
                  <c:v>789.0</c:v>
                </c:pt>
                <c:pt idx="8286">
                  <c:v>789.0999755859374</c:v>
                </c:pt>
                <c:pt idx="8287">
                  <c:v>789.2000122070315</c:v>
                </c:pt>
                <c:pt idx="8288">
                  <c:v>789.2999877929684</c:v>
                </c:pt>
                <c:pt idx="8289">
                  <c:v>789.3999633789062</c:v>
                </c:pt>
                <c:pt idx="8290">
                  <c:v>789.5</c:v>
                </c:pt>
                <c:pt idx="8291">
                  <c:v>789.5999755859374</c:v>
                </c:pt>
                <c:pt idx="8292">
                  <c:v>789.7000122070315</c:v>
                </c:pt>
                <c:pt idx="8293">
                  <c:v>789.7999877929684</c:v>
                </c:pt>
                <c:pt idx="8294">
                  <c:v>789.8999633789062</c:v>
                </c:pt>
                <c:pt idx="8295">
                  <c:v>790.0</c:v>
                </c:pt>
                <c:pt idx="8296">
                  <c:v>790.0999755859374</c:v>
                </c:pt>
                <c:pt idx="8297">
                  <c:v>790.2000122070315</c:v>
                </c:pt>
                <c:pt idx="8298">
                  <c:v>790.2999877929684</c:v>
                </c:pt>
                <c:pt idx="8299">
                  <c:v>790.3999633789062</c:v>
                </c:pt>
                <c:pt idx="8300">
                  <c:v>790.5</c:v>
                </c:pt>
                <c:pt idx="8301">
                  <c:v>790.5999755859374</c:v>
                </c:pt>
                <c:pt idx="8302">
                  <c:v>790.7000122070315</c:v>
                </c:pt>
                <c:pt idx="8303">
                  <c:v>790.7999877929684</c:v>
                </c:pt>
                <c:pt idx="8304">
                  <c:v>790.8999633789062</c:v>
                </c:pt>
                <c:pt idx="8305">
                  <c:v>791.0</c:v>
                </c:pt>
                <c:pt idx="8306">
                  <c:v>791.0999755859374</c:v>
                </c:pt>
                <c:pt idx="8307">
                  <c:v>791.2000122070315</c:v>
                </c:pt>
                <c:pt idx="8308">
                  <c:v>791.2999877929684</c:v>
                </c:pt>
                <c:pt idx="8309">
                  <c:v>791.3999633789062</c:v>
                </c:pt>
                <c:pt idx="8310">
                  <c:v>791.5</c:v>
                </c:pt>
                <c:pt idx="8311">
                  <c:v>791.5999755859374</c:v>
                </c:pt>
                <c:pt idx="8312">
                  <c:v>791.7000122070315</c:v>
                </c:pt>
                <c:pt idx="8313">
                  <c:v>791.7999877929684</c:v>
                </c:pt>
                <c:pt idx="8314">
                  <c:v>791.8999633789062</c:v>
                </c:pt>
                <c:pt idx="8315">
                  <c:v>792.0</c:v>
                </c:pt>
                <c:pt idx="8316">
                  <c:v>792.0999755859374</c:v>
                </c:pt>
                <c:pt idx="8317">
                  <c:v>792.2000122070315</c:v>
                </c:pt>
                <c:pt idx="8318">
                  <c:v>792.2999877929684</c:v>
                </c:pt>
                <c:pt idx="8319">
                  <c:v>792.3999633789062</c:v>
                </c:pt>
                <c:pt idx="8320">
                  <c:v>792.5</c:v>
                </c:pt>
                <c:pt idx="8321">
                  <c:v>792.5999755859374</c:v>
                </c:pt>
                <c:pt idx="8322">
                  <c:v>792.7000122070315</c:v>
                </c:pt>
                <c:pt idx="8323">
                  <c:v>792.7999877929684</c:v>
                </c:pt>
                <c:pt idx="8324">
                  <c:v>792.8999633789062</c:v>
                </c:pt>
                <c:pt idx="8325">
                  <c:v>793.0</c:v>
                </c:pt>
                <c:pt idx="8326">
                  <c:v>793.0999755859374</c:v>
                </c:pt>
                <c:pt idx="8327">
                  <c:v>793.2000122070315</c:v>
                </c:pt>
                <c:pt idx="8328">
                  <c:v>793.2999877929684</c:v>
                </c:pt>
                <c:pt idx="8329">
                  <c:v>793.3999633789062</c:v>
                </c:pt>
                <c:pt idx="8330">
                  <c:v>793.5</c:v>
                </c:pt>
                <c:pt idx="8331">
                  <c:v>793.5999755859374</c:v>
                </c:pt>
                <c:pt idx="8332">
                  <c:v>793.7000122070315</c:v>
                </c:pt>
                <c:pt idx="8333">
                  <c:v>793.7999877929684</c:v>
                </c:pt>
                <c:pt idx="8334">
                  <c:v>793.8999633789062</c:v>
                </c:pt>
                <c:pt idx="8335">
                  <c:v>794.0</c:v>
                </c:pt>
                <c:pt idx="8336">
                  <c:v>794.0999755859374</c:v>
                </c:pt>
                <c:pt idx="8337">
                  <c:v>794.2000122070315</c:v>
                </c:pt>
                <c:pt idx="8338">
                  <c:v>794.2999877929684</c:v>
                </c:pt>
                <c:pt idx="8339">
                  <c:v>794.3999633789062</c:v>
                </c:pt>
                <c:pt idx="8340">
                  <c:v>794.5</c:v>
                </c:pt>
                <c:pt idx="8341">
                  <c:v>794.5999755859374</c:v>
                </c:pt>
                <c:pt idx="8342">
                  <c:v>794.7000122070315</c:v>
                </c:pt>
                <c:pt idx="8343">
                  <c:v>794.7999877929684</c:v>
                </c:pt>
                <c:pt idx="8344">
                  <c:v>794.8999633789062</c:v>
                </c:pt>
                <c:pt idx="8345">
                  <c:v>795.0</c:v>
                </c:pt>
                <c:pt idx="8346">
                  <c:v>795.0999755859374</c:v>
                </c:pt>
                <c:pt idx="8347">
                  <c:v>795.2000122070315</c:v>
                </c:pt>
                <c:pt idx="8348">
                  <c:v>795.2999877929684</c:v>
                </c:pt>
                <c:pt idx="8349">
                  <c:v>795.3999633789062</c:v>
                </c:pt>
                <c:pt idx="8350">
                  <c:v>795.5</c:v>
                </c:pt>
                <c:pt idx="8351">
                  <c:v>795.5999755859374</c:v>
                </c:pt>
                <c:pt idx="8352">
                  <c:v>795.7000122070315</c:v>
                </c:pt>
                <c:pt idx="8353">
                  <c:v>795.7999877929684</c:v>
                </c:pt>
                <c:pt idx="8354">
                  <c:v>795.8999633789062</c:v>
                </c:pt>
                <c:pt idx="8355">
                  <c:v>796.0</c:v>
                </c:pt>
                <c:pt idx="8356">
                  <c:v>796.0999755859374</c:v>
                </c:pt>
                <c:pt idx="8357">
                  <c:v>796.2000122070315</c:v>
                </c:pt>
                <c:pt idx="8358">
                  <c:v>796.2999877929684</c:v>
                </c:pt>
                <c:pt idx="8359">
                  <c:v>796.3999633789062</c:v>
                </c:pt>
                <c:pt idx="8360">
                  <c:v>796.5</c:v>
                </c:pt>
                <c:pt idx="8361">
                  <c:v>796.5999755859374</c:v>
                </c:pt>
                <c:pt idx="8362">
                  <c:v>796.7000122070315</c:v>
                </c:pt>
                <c:pt idx="8363">
                  <c:v>796.7999877929684</c:v>
                </c:pt>
                <c:pt idx="8364">
                  <c:v>796.8999633789062</c:v>
                </c:pt>
                <c:pt idx="8365">
                  <c:v>797.0</c:v>
                </c:pt>
                <c:pt idx="8366">
                  <c:v>797.0999755859374</c:v>
                </c:pt>
                <c:pt idx="8367">
                  <c:v>797.2000122070315</c:v>
                </c:pt>
                <c:pt idx="8368">
                  <c:v>797.2999877929684</c:v>
                </c:pt>
                <c:pt idx="8369">
                  <c:v>797.3999633789062</c:v>
                </c:pt>
                <c:pt idx="8370">
                  <c:v>797.5</c:v>
                </c:pt>
                <c:pt idx="8371">
                  <c:v>797.5999755859374</c:v>
                </c:pt>
                <c:pt idx="8372">
                  <c:v>797.7000122070315</c:v>
                </c:pt>
                <c:pt idx="8373">
                  <c:v>797.7999877929684</c:v>
                </c:pt>
                <c:pt idx="8374">
                  <c:v>797.8999633789062</c:v>
                </c:pt>
                <c:pt idx="8375">
                  <c:v>798.0</c:v>
                </c:pt>
                <c:pt idx="8376">
                  <c:v>798.0999755859374</c:v>
                </c:pt>
                <c:pt idx="8377">
                  <c:v>798.2000122070315</c:v>
                </c:pt>
                <c:pt idx="8378">
                  <c:v>798.2999877929684</c:v>
                </c:pt>
                <c:pt idx="8379">
                  <c:v>798.3999633789062</c:v>
                </c:pt>
                <c:pt idx="8380">
                  <c:v>798.5</c:v>
                </c:pt>
                <c:pt idx="8381">
                  <c:v>798.5999755859374</c:v>
                </c:pt>
                <c:pt idx="8382">
                  <c:v>798.7000122070315</c:v>
                </c:pt>
                <c:pt idx="8383">
                  <c:v>798.7999877929684</c:v>
                </c:pt>
                <c:pt idx="8384">
                  <c:v>798.8999633789062</c:v>
                </c:pt>
                <c:pt idx="8385">
                  <c:v>799.0</c:v>
                </c:pt>
                <c:pt idx="8386">
                  <c:v>799.0999755859374</c:v>
                </c:pt>
                <c:pt idx="8387">
                  <c:v>799.2000122070315</c:v>
                </c:pt>
                <c:pt idx="8388">
                  <c:v>799.2999877929684</c:v>
                </c:pt>
                <c:pt idx="8389">
                  <c:v>799.3999633789062</c:v>
                </c:pt>
                <c:pt idx="8390">
                  <c:v>799.5</c:v>
                </c:pt>
                <c:pt idx="8391">
                  <c:v>799.5999755859374</c:v>
                </c:pt>
                <c:pt idx="8392">
                  <c:v>799.7000122070315</c:v>
                </c:pt>
                <c:pt idx="8393">
                  <c:v>799.7999877929684</c:v>
                </c:pt>
                <c:pt idx="8394">
                  <c:v>799.8999633789062</c:v>
                </c:pt>
                <c:pt idx="8395">
                  <c:v>800.0</c:v>
                </c:pt>
                <c:pt idx="8396">
                  <c:v>800.0999755859374</c:v>
                </c:pt>
                <c:pt idx="8397">
                  <c:v>800.2000122070315</c:v>
                </c:pt>
                <c:pt idx="8398">
                  <c:v>800.2999877929684</c:v>
                </c:pt>
                <c:pt idx="8399">
                  <c:v>800.3999633789062</c:v>
                </c:pt>
                <c:pt idx="8400">
                  <c:v>800.5</c:v>
                </c:pt>
                <c:pt idx="8401">
                  <c:v>800.5999755859374</c:v>
                </c:pt>
                <c:pt idx="8402">
                  <c:v>800.7000122070315</c:v>
                </c:pt>
                <c:pt idx="8403">
                  <c:v>800.7999877929684</c:v>
                </c:pt>
                <c:pt idx="8404">
                  <c:v>800.8999633789062</c:v>
                </c:pt>
                <c:pt idx="8405">
                  <c:v>801.0</c:v>
                </c:pt>
                <c:pt idx="8406">
                  <c:v>801.0999755859374</c:v>
                </c:pt>
                <c:pt idx="8407">
                  <c:v>801.2000122070315</c:v>
                </c:pt>
                <c:pt idx="8408">
                  <c:v>801.2999877929684</c:v>
                </c:pt>
                <c:pt idx="8409">
                  <c:v>801.3999633789062</c:v>
                </c:pt>
                <c:pt idx="8410">
                  <c:v>801.5</c:v>
                </c:pt>
                <c:pt idx="8411">
                  <c:v>801.5999755859374</c:v>
                </c:pt>
                <c:pt idx="8412">
                  <c:v>801.7000122070315</c:v>
                </c:pt>
                <c:pt idx="8413">
                  <c:v>801.7999877929684</c:v>
                </c:pt>
                <c:pt idx="8414">
                  <c:v>801.8999633789062</c:v>
                </c:pt>
                <c:pt idx="8415">
                  <c:v>802.0</c:v>
                </c:pt>
                <c:pt idx="8416">
                  <c:v>802.0999755859374</c:v>
                </c:pt>
                <c:pt idx="8417">
                  <c:v>802.2000122070315</c:v>
                </c:pt>
                <c:pt idx="8418">
                  <c:v>802.2999877929684</c:v>
                </c:pt>
                <c:pt idx="8419">
                  <c:v>802.3999633789062</c:v>
                </c:pt>
                <c:pt idx="8420">
                  <c:v>802.5</c:v>
                </c:pt>
                <c:pt idx="8421">
                  <c:v>802.5999755859374</c:v>
                </c:pt>
                <c:pt idx="8422">
                  <c:v>802.7000122070315</c:v>
                </c:pt>
                <c:pt idx="8423">
                  <c:v>802.7999877929684</c:v>
                </c:pt>
                <c:pt idx="8424">
                  <c:v>802.8999633789062</c:v>
                </c:pt>
                <c:pt idx="8425">
                  <c:v>803.0</c:v>
                </c:pt>
                <c:pt idx="8426">
                  <c:v>803.0999755859374</c:v>
                </c:pt>
                <c:pt idx="8427">
                  <c:v>803.2000122070315</c:v>
                </c:pt>
                <c:pt idx="8428">
                  <c:v>803.2999877929684</c:v>
                </c:pt>
                <c:pt idx="8429">
                  <c:v>803.3999633789062</c:v>
                </c:pt>
                <c:pt idx="8430">
                  <c:v>803.5</c:v>
                </c:pt>
                <c:pt idx="8431">
                  <c:v>803.5999755859374</c:v>
                </c:pt>
                <c:pt idx="8432">
                  <c:v>803.7000122070315</c:v>
                </c:pt>
                <c:pt idx="8433">
                  <c:v>803.7999877929684</c:v>
                </c:pt>
                <c:pt idx="8434">
                  <c:v>803.8999633789062</c:v>
                </c:pt>
                <c:pt idx="8435">
                  <c:v>804.0</c:v>
                </c:pt>
                <c:pt idx="8436">
                  <c:v>804.0999755859374</c:v>
                </c:pt>
                <c:pt idx="8437">
                  <c:v>804.2000122070315</c:v>
                </c:pt>
                <c:pt idx="8438">
                  <c:v>804.2999877929684</c:v>
                </c:pt>
                <c:pt idx="8439">
                  <c:v>804.3999633789062</c:v>
                </c:pt>
                <c:pt idx="8440">
                  <c:v>804.5</c:v>
                </c:pt>
                <c:pt idx="8441">
                  <c:v>804.5999755859374</c:v>
                </c:pt>
                <c:pt idx="8442">
                  <c:v>804.7000122070315</c:v>
                </c:pt>
                <c:pt idx="8443">
                  <c:v>804.7999877929684</c:v>
                </c:pt>
                <c:pt idx="8444">
                  <c:v>804.8999633789062</c:v>
                </c:pt>
                <c:pt idx="8445">
                  <c:v>805.0</c:v>
                </c:pt>
                <c:pt idx="8446">
                  <c:v>805.0999755859374</c:v>
                </c:pt>
                <c:pt idx="8447">
                  <c:v>805.2000122070315</c:v>
                </c:pt>
                <c:pt idx="8448">
                  <c:v>805.2999877929684</c:v>
                </c:pt>
                <c:pt idx="8449">
                  <c:v>805.3999633789062</c:v>
                </c:pt>
                <c:pt idx="8450">
                  <c:v>805.5</c:v>
                </c:pt>
                <c:pt idx="8451">
                  <c:v>805.5999755859374</c:v>
                </c:pt>
                <c:pt idx="8452">
                  <c:v>805.7000122070315</c:v>
                </c:pt>
                <c:pt idx="8453">
                  <c:v>805.7999877929684</c:v>
                </c:pt>
                <c:pt idx="8454">
                  <c:v>805.8999633789062</c:v>
                </c:pt>
                <c:pt idx="8455">
                  <c:v>806.0</c:v>
                </c:pt>
                <c:pt idx="8456">
                  <c:v>806.0999755859374</c:v>
                </c:pt>
                <c:pt idx="8457">
                  <c:v>806.2000122070315</c:v>
                </c:pt>
                <c:pt idx="8458">
                  <c:v>806.2999877929684</c:v>
                </c:pt>
                <c:pt idx="8459">
                  <c:v>806.3999633789062</c:v>
                </c:pt>
                <c:pt idx="8460">
                  <c:v>806.5</c:v>
                </c:pt>
                <c:pt idx="8461">
                  <c:v>806.5999755859374</c:v>
                </c:pt>
                <c:pt idx="8462">
                  <c:v>806.7000122070315</c:v>
                </c:pt>
                <c:pt idx="8463">
                  <c:v>806.7999877929684</c:v>
                </c:pt>
                <c:pt idx="8464">
                  <c:v>806.8999633789062</c:v>
                </c:pt>
                <c:pt idx="8465">
                  <c:v>807.0</c:v>
                </c:pt>
                <c:pt idx="8466">
                  <c:v>807.0999755859374</c:v>
                </c:pt>
                <c:pt idx="8467">
                  <c:v>807.2000122070315</c:v>
                </c:pt>
                <c:pt idx="8468">
                  <c:v>807.2999877929684</c:v>
                </c:pt>
                <c:pt idx="8469">
                  <c:v>807.3999633789062</c:v>
                </c:pt>
                <c:pt idx="8470">
                  <c:v>807.5</c:v>
                </c:pt>
                <c:pt idx="8471">
                  <c:v>807.5999755859374</c:v>
                </c:pt>
                <c:pt idx="8472">
                  <c:v>807.7000122070315</c:v>
                </c:pt>
                <c:pt idx="8473">
                  <c:v>807.7999877929684</c:v>
                </c:pt>
                <c:pt idx="8474">
                  <c:v>807.8999633789062</c:v>
                </c:pt>
                <c:pt idx="8475">
                  <c:v>808.0</c:v>
                </c:pt>
                <c:pt idx="8476">
                  <c:v>808.0999755859374</c:v>
                </c:pt>
                <c:pt idx="8477">
                  <c:v>808.2000122070315</c:v>
                </c:pt>
                <c:pt idx="8478">
                  <c:v>808.2999877929684</c:v>
                </c:pt>
                <c:pt idx="8479">
                  <c:v>808.3999633789062</c:v>
                </c:pt>
                <c:pt idx="8480">
                  <c:v>808.5</c:v>
                </c:pt>
                <c:pt idx="8481">
                  <c:v>808.5999755859374</c:v>
                </c:pt>
                <c:pt idx="8482">
                  <c:v>808.7000122070315</c:v>
                </c:pt>
                <c:pt idx="8483">
                  <c:v>808.7999877929684</c:v>
                </c:pt>
                <c:pt idx="8484">
                  <c:v>808.8999633789062</c:v>
                </c:pt>
                <c:pt idx="8485">
                  <c:v>809.0</c:v>
                </c:pt>
                <c:pt idx="8486">
                  <c:v>809.0999755859374</c:v>
                </c:pt>
                <c:pt idx="8487">
                  <c:v>809.2000122070315</c:v>
                </c:pt>
                <c:pt idx="8488">
                  <c:v>809.2999877929684</c:v>
                </c:pt>
                <c:pt idx="8489">
                  <c:v>809.3999633789062</c:v>
                </c:pt>
                <c:pt idx="8490">
                  <c:v>809.5</c:v>
                </c:pt>
                <c:pt idx="8491">
                  <c:v>809.5999755859374</c:v>
                </c:pt>
                <c:pt idx="8492">
                  <c:v>809.7000122070315</c:v>
                </c:pt>
                <c:pt idx="8493">
                  <c:v>809.7999877929684</c:v>
                </c:pt>
                <c:pt idx="8494">
                  <c:v>809.8999633789062</c:v>
                </c:pt>
                <c:pt idx="8495">
                  <c:v>810.0</c:v>
                </c:pt>
                <c:pt idx="8496">
                  <c:v>810.0999755859374</c:v>
                </c:pt>
                <c:pt idx="8497">
                  <c:v>810.2000122070315</c:v>
                </c:pt>
                <c:pt idx="8498">
                  <c:v>810.2999877929684</c:v>
                </c:pt>
                <c:pt idx="8499">
                  <c:v>810.3999633789062</c:v>
                </c:pt>
                <c:pt idx="8500">
                  <c:v>810.5</c:v>
                </c:pt>
                <c:pt idx="8501">
                  <c:v>810.5999755859374</c:v>
                </c:pt>
                <c:pt idx="8502">
                  <c:v>810.7000122070315</c:v>
                </c:pt>
                <c:pt idx="8503">
                  <c:v>810.7999877929684</c:v>
                </c:pt>
                <c:pt idx="8504">
                  <c:v>810.8999633789062</c:v>
                </c:pt>
                <c:pt idx="8505">
                  <c:v>811.0</c:v>
                </c:pt>
                <c:pt idx="8506">
                  <c:v>811.0999755859374</c:v>
                </c:pt>
                <c:pt idx="8507">
                  <c:v>811.2000122070315</c:v>
                </c:pt>
                <c:pt idx="8508">
                  <c:v>811.2999877929684</c:v>
                </c:pt>
                <c:pt idx="8509">
                  <c:v>811.3999633789062</c:v>
                </c:pt>
                <c:pt idx="8510">
                  <c:v>811.5</c:v>
                </c:pt>
                <c:pt idx="8511">
                  <c:v>811.5999755859374</c:v>
                </c:pt>
                <c:pt idx="8512">
                  <c:v>811.7000122070315</c:v>
                </c:pt>
                <c:pt idx="8513">
                  <c:v>811.7999877929684</c:v>
                </c:pt>
                <c:pt idx="8514">
                  <c:v>811.8999633789062</c:v>
                </c:pt>
                <c:pt idx="8515">
                  <c:v>812.0</c:v>
                </c:pt>
                <c:pt idx="8516">
                  <c:v>812.0999755859374</c:v>
                </c:pt>
                <c:pt idx="8517">
                  <c:v>812.2000122070315</c:v>
                </c:pt>
                <c:pt idx="8518">
                  <c:v>812.2999877929684</c:v>
                </c:pt>
                <c:pt idx="8519">
                  <c:v>812.3999633789062</c:v>
                </c:pt>
                <c:pt idx="8520">
                  <c:v>812.5</c:v>
                </c:pt>
                <c:pt idx="8521">
                  <c:v>812.5999755859374</c:v>
                </c:pt>
                <c:pt idx="8522">
                  <c:v>812.7000122070315</c:v>
                </c:pt>
                <c:pt idx="8523">
                  <c:v>812.7999877929684</c:v>
                </c:pt>
                <c:pt idx="8524">
                  <c:v>812.8999633789062</c:v>
                </c:pt>
                <c:pt idx="8525">
                  <c:v>813.0</c:v>
                </c:pt>
                <c:pt idx="8526">
                  <c:v>813.0999755859374</c:v>
                </c:pt>
                <c:pt idx="8527">
                  <c:v>813.2000122070315</c:v>
                </c:pt>
                <c:pt idx="8528">
                  <c:v>813.2999877929684</c:v>
                </c:pt>
                <c:pt idx="8529">
                  <c:v>813.3999633789062</c:v>
                </c:pt>
                <c:pt idx="8530">
                  <c:v>813.5</c:v>
                </c:pt>
                <c:pt idx="8531">
                  <c:v>813.5999755859374</c:v>
                </c:pt>
                <c:pt idx="8532">
                  <c:v>813.7000122070315</c:v>
                </c:pt>
                <c:pt idx="8533">
                  <c:v>813.7999877929684</c:v>
                </c:pt>
                <c:pt idx="8534">
                  <c:v>813.8999633789062</c:v>
                </c:pt>
                <c:pt idx="8535">
                  <c:v>814.0</c:v>
                </c:pt>
                <c:pt idx="8536">
                  <c:v>814.0999755859374</c:v>
                </c:pt>
                <c:pt idx="8537">
                  <c:v>814.2000122070315</c:v>
                </c:pt>
                <c:pt idx="8538">
                  <c:v>814.2999877929684</c:v>
                </c:pt>
                <c:pt idx="8539">
                  <c:v>814.3999633789062</c:v>
                </c:pt>
                <c:pt idx="8540">
                  <c:v>814.5</c:v>
                </c:pt>
                <c:pt idx="8541">
                  <c:v>814.5999755859374</c:v>
                </c:pt>
                <c:pt idx="8542">
                  <c:v>814.7000122070315</c:v>
                </c:pt>
                <c:pt idx="8543">
                  <c:v>814.7999877929684</c:v>
                </c:pt>
                <c:pt idx="8544">
                  <c:v>814.8999633789062</c:v>
                </c:pt>
                <c:pt idx="8545">
                  <c:v>815.0</c:v>
                </c:pt>
                <c:pt idx="8546">
                  <c:v>815.0999755859374</c:v>
                </c:pt>
                <c:pt idx="8547">
                  <c:v>815.2000122070315</c:v>
                </c:pt>
                <c:pt idx="8548">
                  <c:v>815.2999877929684</c:v>
                </c:pt>
                <c:pt idx="8549">
                  <c:v>815.3999633789062</c:v>
                </c:pt>
                <c:pt idx="8550">
                  <c:v>815.5</c:v>
                </c:pt>
                <c:pt idx="8551">
                  <c:v>815.5999755859374</c:v>
                </c:pt>
                <c:pt idx="8552">
                  <c:v>815.7000122070315</c:v>
                </c:pt>
                <c:pt idx="8553">
                  <c:v>815.7999877929684</c:v>
                </c:pt>
                <c:pt idx="8554">
                  <c:v>815.8999633789062</c:v>
                </c:pt>
                <c:pt idx="8555">
                  <c:v>816.0</c:v>
                </c:pt>
                <c:pt idx="8556">
                  <c:v>816.0999755859374</c:v>
                </c:pt>
                <c:pt idx="8557">
                  <c:v>816.2000122070315</c:v>
                </c:pt>
                <c:pt idx="8558">
                  <c:v>816.2999877929684</c:v>
                </c:pt>
                <c:pt idx="8559">
                  <c:v>816.3999633789062</c:v>
                </c:pt>
                <c:pt idx="8560">
                  <c:v>816.5</c:v>
                </c:pt>
                <c:pt idx="8561">
                  <c:v>816.5999755859374</c:v>
                </c:pt>
                <c:pt idx="8562">
                  <c:v>816.7000122070315</c:v>
                </c:pt>
                <c:pt idx="8563">
                  <c:v>816.7999877929684</c:v>
                </c:pt>
                <c:pt idx="8564">
                  <c:v>816.8999633789062</c:v>
                </c:pt>
                <c:pt idx="8565">
                  <c:v>817.0</c:v>
                </c:pt>
                <c:pt idx="8566">
                  <c:v>817.0999755859374</c:v>
                </c:pt>
                <c:pt idx="8567">
                  <c:v>817.2000122070315</c:v>
                </c:pt>
                <c:pt idx="8568">
                  <c:v>817.2999877929684</c:v>
                </c:pt>
                <c:pt idx="8569">
                  <c:v>817.3999633789062</c:v>
                </c:pt>
                <c:pt idx="8570">
                  <c:v>817.5</c:v>
                </c:pt>
                <c:pt idx="8571">
                  <c:v>817.5999755859374</c:v>
                </c:pt>
                <c:pt idx="8572">
                  <c:v>817.7000122070315</c:v>
                </c:pt>
                <c:pt idx="8573">
                  <c:v>817.7999877929684</c:v>
                </c:pt>
                <c:pt idx="8574">
                  <c:v>817.8999633789062</c:v>
                </c:pt>
                <c:pt idx="8575">
                  <c:v>818.0</c:v>
                </c:pt>
                <c:pt idx="8576">
                  <c:v>818.0999755859374</c:v>
                </c:pt>
                <c:pt idx="8577">
                  <c:v>818.2000122070315</c:v>
                </c:pt>
                <c:pt idx="8578">
                  <c:v>818.2999877929684</c:v>
                </c:pt>
                <c:pt idx="8579">
                  <c:v>818.3999633789062</c:v>
                </c:pt>
                <c:pt idx="8580">
                  <c:v>818.5</c:v>
                </c:pt>
                <c:pt idx="8581">
                  <c:v>818.5999755859374</c:v>
                </c:pt>
                <c:pt idx="8582">
                  <c:v>818.7000122070315</c:v>
                </c:pt>
                <c:pt idx="8583">
                  <c:v>818.7999877929684</c:v>
                </c:pt>
                <c:pt idx="8584">
                  <c:v>818.8999633789062</c:v>
                </c:pt>
                <c:pt idx="8585">
                  <c:v>819.0</c:v>
                </c:pt>
                <c:pt idx="8586">
                  <c:v>819.0999755859374</c:v>
                </c:pt>
                <c:pt idx="8587">
                  <c:v>819.2000122070315</c:v>
                </c:pt>
                <c:pt idx="8588">
                  <c:v>819.2999877929684</c:v>
                </c:pt>
                <c:pt idx="8589">
                  <c:v>819.3999633789062</c:v>
                </c:pt>
                <c:pt idx="8590">
                  <c:v>819.5</c:v>
                </c:pt>
                <c:pt idx="8591">
                  <c:v>819.5999755859374</c:v>
                </c:pt>
                <c:pt idx="8592">
                  <c:v>819.7000122070315</c:v>
                </c:pt>
                <c:pt idx="8593">
                  <c:v>819.7999877929684</c:v>
                </c:pt>
                <c:pt idx="8594">
                  <c:v>819.8999633789062</c:v>
                </c:pt>
                <c:pt idx="8595">
                  <c:v>820.0</c:v>
                </c:pt>
                <c:pt idx="8596">
                  <c:v>820.0999755859374</c:v>
                </c:pt>
                <c:pt idx="8597">
                  <c:v>820.2000122070315</c:v>
                </c:pt>
                <c:pt idx="8598">
                  <c:v>820.2999877929684</c:v>
                </c:pt>
                <c:pt idx="8599">
                  <c:v>820.3999633789062</c:v>
                </c:pt>
                <c:pt idx="8600">
                  <c:v>820.5</c:v>
                </c:pt>
                <c:pt idx="8601">
                  <c:v>820.5999755859374</c:v>
                </c:pt>
                <c:pt idx="8602">
                  <c:v>820.7000122070315</c:v>
                </c:pt>
                <c:pt idx="8603">
                  <c:v>820.7999877929684</c:v>
                </c:pt>
                <c:pt idx="8604">
                  <c:v>820.8999633789062</c:v>
                </c:pt>
                <c:pt idx="8605">
                  <c:v>821.0</c:v>
                </c:pt>
                <c:pt idx="8606">
                  <c:v>821.0999755859374</c:v>
                </c:pt>
                <c:pt idx="8607">
                  <c:v>821.2000122070315</c:v>
                </c:pt>
                <c:pt idx="8608">
                  <c:v>821.2999877929684</c:v>
                </c:pt>
                <c:pt idx="8609">
                  <c:v>821.3999633789062</c:v>
                </c:pt>
                <c:pt idx="8610">
                  <c:v>821.5</c:v>
                </c:pt>
                <c:pt idx="8611">
                  <c:v>821.5999755859374</c:v>
                </c:pt>
                <c:pt idx="8612">
                  <c:v>821.7000122070315</c:v>
                </c:pt>
                <c:pt idx="8613">
                  <c:v>821.7999877929684</c:v>
                </c:pt>
                <c:pt idx="8614">
                  <c:v>821.8999633789062</c:v>
                </c:pt>
                <c:pt idx="8615">
                  <c:v>822.0</c:v>
                </c:pt>
                <c:pt idx="8616">
                  <c:v>822.0999755859374</c:v>
                </c:pt>
                <c:pt idx="8617">
                  <c:v>822.2000122070315</c:v>
                </c:pt>
                <c:pt idx="8618">
                  <c:v>822.2999877929684</c:v>
                </c:pt>
                <c:pt idx="8619">
                  <c:v>822.3999633789062</c:v>
                </c:pt>
                <c:pt idx="8620">
                  <c:v>822.5</c:v>
                </c:pt>
                <c:pt idx="8621">
                  <c:v>822.5999755859374</c:v>
                </c:pt>
                <c:pt idx="8622">
                  <c:v>822.7000122070315</c:v>
                </c:pt>
                <c:pt idx="8623">
                  <c:v>822.7999877929684</c:v>
                </c:pt>
                <c:pt idx="8624">
                  <c:v>822.8999633789062</c:v>
                </c:pt>
                <c:pt idx="8625">
                  <c:v>823.0</c:v>
                </c:pt>
                <c:pt idx="8626">
                  <c:v>823.0999755859374</c:v>
                </c:pt>
                <c:pt idx="8627">
                  <c:v>823.2000122070315</c:v>
                </c:pt>
                <c:pt idx="8628">
                  <c:v>823.2999877929684</c:v>
                </c:pt>
                <c:pt idx="8629">
                  <c:v>823.3999633789062</c:v>
                </c:pt>
                <c:pt idx="8630">
                  <c:v>823.5</c:v>
                </c:pt>
                <c:pt idx="8631">
                  <c:v>823.5999755859374</c:v>
                </c:pt>
                <c:pt idx="8632">
                  <c:v>823.7000122070315</c:v>
                </c:pt>
                <c:pt idx="8633">
                  <c:v>823.7999877929684</c:v>
                </c:pt>
                <c:pt idx="8634">
                  <c:v>823.8999633789062</c:v>
                </c:pt>
                <c:pt idx="8635">
                  <c:v>824.0</c:v>
                </c:pt>
                <c:pt idx="8636">
                  <c:v>824.0999755859374</c:v>
                </c:pt>
                <c:pt idx="8637">
                  <c:v>824.2000122070315</c:v>
                </c:pt>
                <c:pt idx="8638">
                  <c:v>824.2999877929684</c:v>
                </c:pt>
                <c:pt idx="8639">
                  <c:v>824.3999633789062</c:v>
                </c:pt>
                <c:pt idx="8640">
                  <c:v>824.5</c:v>
                </c:pt>
                <c:pt idx="8641">
                  <c:v>824.5999755859374</c:v>
                </c:pt>
                <c:pt idx="8642">
                  <c:v>824.7000122070315</c:v>
                </c:pt>
                <c:pt idx="8643">
                  <c:v>824.7999877929684</c:v>
                </c:pt>
                <c:pt idx="8644">
                  <c:v>824.8999633789062</c:v>
                </c:pt>
                <c:pt idx="8645">
                  <c:v>825.0</c:v>
                </c:pt>
                <c:pt idx="8646">
                  <c:v>825.0999755859374</c:v>
                </c:pt>
                <c:pt idx="8647">
                  <c:v>825.2000122070315</c:v>
                </c:pt>
                <c:pt idx="8648">
                  <c:v>825.2999877929684</c:v>
                </c:pt>
                <c:pt idx="8649">
                  <c:v>825.3999633789062</c:v>
                </c:pt>
                <c:pt idx="8650">
                  <c:v>825.5</c:v>
                </c:pt>
                <c:pt idx="8651">
                  <c:v>825.5999755859374</c:v>
                </c:pt>
                <c:pt idx="8652">
                  <c:v>825.7000122070315</c:v>
                </c:pt>
                <c:pt idx="8653">
                  <c:v>825.7999877929684</c:v>
                </c:pt>
                <c:pt idx="8654">
                  <c:v>825.8999633789062</c:v>
                </c:pt>
                <c:pt idx="8655">
                  <c:v>826.0</c:v>
                </c:pt>
                <c:pt idx="8656">
                  <c:v>826.0999755859374</c:v>
                </c:pt>
                <c:pt idx="8657">
                  <c:v>826.2000122070315</c:v>
                </c:pt>
                <c:pt idx="8658">
                  <c:v>826.2999877929684</c:v>
                </c:pt>
                <c:pt idx="8659">
                  <c:v>826.3999633789062</c:v>
                </c:pt>
                <c:pt idx="8660">
                  <c:v>826.5</c:v>
                </c:pt>
                <c:pt idx="8661">
                  <c:v>826.5999755859374</c:v>
                </c:pt>
                <c:pt idx="8662">
                  <c:v>826.7000122070315</c:v>
                </c:pt>
                <c:pt idx="8663">
                  <c:v>826.7999877929684</c:v>
                </c:pt>
                <c:pt idx="8664">
                  <c:v>826.8999633789062</c:v>
                </c:pt>
                <c:pt idx="8665">
                  <c:v>827.0</c:v>
                </c:pt>
                <c:pt idx="8666">
                  <c:v>827.0999755859374</c:v>
                </c:pt>
                <c:pt idx="8667">
                  <c:v>827.2000122070315</c:v>
                </c:pt>
                <c:pt idx="8668">
                  <c:v>827.2999877929684</c:v>
                </c:pt>
                <c:pt idx="8669">
                  <c:v>827.3999633789062</c:v>
                </c:pt>
                <c:pt idx="8670">
                  <c:v>827.5</c:v>
                </c:pt>
                <c:pt idx="8671">
                  <c:v>827.5999755859374</c:v>
                </c:pt>
                <c:pt idx="8672">
                  <c:v>827.7000122070315</c:v>
                </c:pt>
                <c:pt idx="8673">
                  <c:v>827.7999877929684</c:v>
                </c:pt>
                <c:pt idx="8674">
                  <c:v>827.8999633789062</c:v>
                </c:pt>
                <c:pt idx="8675">
                  <c:v>828.0</c:v>
                </c:pt>
                <c:pt idx="8676">
                  <c:v>828.0999755859374</c:v>
                </c:pt>
                <c:pt idx="8677">
                  <c:v>828.2000122070315</c:v>
                </c:pt>
                <c:pt idx="8678">
                  <c:v>828.2999877929684</c:v>
                </c:pt>
                <c:pt idx="8679">
                  <c:v>828.3999633789062</c:v>
                </c:pt>
                <c:pt idx="8680">
                  <c:v>828.5</c:v>
                </c:pt>
                <c:pt idx="8681">
                  <c:v>828.5999755859374</c:v>
                </c:pt>
                <c:pt idx="8682">
                  <c:v>828.7000122070315</c:v>
                </c:pt>
                <c:pt idx="8683">
                  <c:v>828.7999877929684</c:v>
                </c:pt>
                <c:pt idx="8684">
                  <c:v>828.8999633789062</c:v>
                </c:pt>
                <c:pt idx="8685">
                  <c:v>829.0</c:v>
                </c:pt>
                <c:pt idx="8686">
                  <c:v>829.0999755859374</c:v>
                </c:pt>
                <c:pt idx="8687">
                  <c:v>829.2000122070315</c:v>
                </c:pt>
                <c:pt idx="8688">
                  <c:v>829.2999877929684</c:v>
                </c:pt>
                <c:pt idx="8689">
                  <c:v>829.3999633789062</c:v>
                </c:pt>
                <c:pt idx="8690">
                  <c:v>829.5</c:v>
                </c:pt>
                <c:pt idx="8691">
                  <c:v>829.5999755859374</c:v>
                </c:pt>
                <c:pt idx="8692">
                  <c:v>829.7000122070315</c:v>
                </c:pt>
                <c:pt idx="8693">
                  <c:v>829.7999877929684</c:v>
                </c:pt>
                <c:pt idx="8694">
                  <c:v>829.8999633789062</c:v>
                </c:pt>
                <c:pt idx="8695">
                  <c:v>830.0</c:v>
                </c:pt>
                <c:pt idx="8696">
                  <c:v>830.0999755859374</c:v>
                </c:pt>
                <c:pt idx="8697">
                  <c:v>830.2000122070315</c:v>
                </c:pt>
                <c:pt idx="8698">
                  <c:v>830.2999877929684</c:v>
                </c:pt>
                <c:pt idx="8699">
                  <c:v>830.3999633789062</c:v>
                </c:pt>
                <c:pt idx="8700">
                  <c:v>830.5</c:v>
                </c:pt>
                <c:pt idx="8701">
                  <c:v>830.5999755859374</c:v>
                </c:pt>
                <c:pt idx="8702">
                  <c:v>830.7000122070315</c:v>
                </c:pt>
                <c:pt idx="8703">
                  <c:v>830.7999877929684</c:v>
                </c:pt>
                <c:pt idx="8704">
                  <c:v>830.8999633789062</c:v>
                </c:pt>
                <c:pt idx="8705">
                  <c:v>831.0</c:v>
                </c:pt>
                <c:pt idx="8706">
                  <c:v>831.0999755859374</c:v>
                </c:pt>
                <c:pt idx="8707">
                  <c:v>831.2000122070315</c:v>
                </c:pt>
                <c:pt idx="8708">
                  <c:v>831.2999877929684</c:v>
                </c:pt>
                <c:pt idx="8709">
                  <c:v>831.3999633789062</c:v>
                </c:pt>
                <c:pt idx="8710">
                  <c:v>831.5</c:v>
                </c:pt>
                <c:pt idx="8711">
                  <c:v>831.5999755859374</c:v>
                </c:pt>
                <c:pt idx="8712">
                  <c:v>831.7000122070315</c:v>
                </c:pt>
                <c:pt idx="8713">
                  <c:v>831.7999877929684</c:v>
                </c:pt>
                <c:pt idx="8714">
                  <c:v>831.8999633789062</c:v>
                </c:pt>
                <c:pt idx="8715">
                  <c:v>832.0</c:v>
                </c:pt>
                <c:pt idx="8716">
                  <c:v>832.0999755859374</c:v>
                </c:pt>
                <c:pt idx="8717">
                  <c:v>832.2000122070315</c:v>
                </c:pt>
                <c:pt idx="8718">
                  <c:v>832.2999877929684</c:v>
                </c:pt>
                <c:pt idx="8719">
                  <c:v>832.3999633789062</c:v>
                </c:pt>
                <c:pt idx="8720">
                  <c:v>832.5</c:v>
                </c:pt>
                <c:pt idx="8721">
                  <c:v>832.5999755859374</c:v>
                </c:pt>
                <c:pt idx="8722">
                  <c:v>832.7000122070315</c:v>
                </c:pt>
                <c:pt idx="8723">
                  <c:v>832.7999877929684</c:v>
                </c:pt>
                <c:pt idx="8724">
                  <c:v>832.8999633789062</c:v>
                </c:pt>
                <c:pt idx="8725">
                  <c:v>833.0</c:v>
                </c:pt>
                <c:pt idx="8726">
                  <c:v>833.0999755859374</c:v>
                </c:pt>
                <c:pt idx="8727">
                  <c:v>833.2000122070315</c:v>
                </c:pt>
                <c:pt idx="8728">
                  <c:v>833.2999877929684</c:v>
                </c:pt>
                <c:pt idx="8729">
                  <c:v>833.3999633789062</c:v>
                </c:pt>
                <c:pt idx="8730">
                  <c:v>833.5</c:v>
                </c:pt>
                <c:pt idx="8731">
                  <c:v>833.5999755859374</c:v>
                </c:pt>
                <c:pt idx="8732">
                  <c:v>833.7000122070315</c:v>
                </c:pt>
                <c:pt idx="8733">
                  <c:v>833.7999877929684</c:v>
                </c:pt>
                <c:pt idx="8734">
                  <c:v>833.8999633789062</c:v>
                </c:pt>
                <c:pt idx="8735">
                  <c:v>834.0</c:v>
                </c:pt>
                <c:pt idx="8736">
                  <c:v>834.0999755859374</c:v>
                </c:pt>
                <c:pt idx="8737">
                  <c:v>834.2000122070315</c:v>
                </c:pt>
                <c:pt idx="8738">
                  <c:v>834.2999877929684</c:v>
                </c:pt>
                <c:pt idx="8739">
                  <c:v>834.3999633789062</c:v>
                </c:pt>
                <c:pt idx="8740">
                  <c:v>834.5</c:v>
                </c:pt>
                <c:pt idx="8741">
                  <c:v>834.5999755859374</c:v>
                </c:pt>
                <c:pt idx="8742">
                  <c:v>834.7000122070315</c:v>
                </c:pt>
                <c:pt idx="8743">
                  <c:v>834.7999877929684</c:v>
                </c:pt>
                <c:pt idx="8744">
                  <c:v>834.8999633789062</c:v>
                </c:pt>
                <c:pt idx="8745">
                  <c:v>835.0</c:v>
                </c:pt>
                <c:pt idx="8746">
                  <c:v>835.0999755859374</c:v>
                </c:pt>
                <c:pt idx="8747">
                  <c:v>835.2000122070315</c:v>
                </c:pt>
                <c:pt idx="8748">
                  <c:v>835.2999877929684</c:v>
                </c:pt>
                <c:pt idx="8749">
                  <c:v>835.3999633789062</c:v>
                </c:pt>
                <c:pt idx="8750">
                  <c:v>835.5</c:v>
                </c:pt>
                <c:pt idx="8751">
                  <c:v>835.5999755859374</c:v>
                </c:pt>
                <c:pt idx="8752">
                  <c:v>835.7000122070315</c:v>
                </c:pt>
                <c:pt idx="8753">
                  <c:v>835.7999877929684</c:v>
                </c:pt>
                <c:pt idx="8754">
                  <c:v>835.8999633789062</c:v>
                </c:pt>
                <c:pt idx="8755">
                  <c:v>836.0</c:v>
                </c:pt>
                <c:pt idx="8756">
                  <c:v>836.0999755859374</c:v>
                </c:pt>
                <c:pt idx="8757">
                  <c:v>836.2000122070315</c:v>
                </c:pt>
                <c:pt idx="8758">
                  <c:v>836.2999877929684</c:v>
                </c:pt>
                <c:pt idx="8759">
                  <c:v>836.3999633789062</c:v>
                </c:pt>
                <c:pt idx="8760">
                  <c:v>836.5</c:v>
                </c:pt>
                <c:pt idx="8761">
                  <c:v>836.5999755859374</c:v>
                </c:pt>
                <c:pt idx="8762">
                  <c:v>836.7000122070315</c:v>
                </c:pt>
                <c:pt idx="8763">
                  <c:v>836.7999877929684</c:v>
                </c:pt>
                <c:pt idx="8764">
                  <c:v>836.8999633789062</c:v>
                </c:pt>
                <c:pt idx="8765">
                  <c:v>837.0</c:v>
                </c:pt>
                <c:pt idx="8766">
                  <c:v>837.0999755859374</c:v>
                </c:pt>
                <c:pt idx="8767">
                  <c:v>837.2000122070315</c:v>
                </c:pt>
                <c:pt idx="8768">
                  <c:v>837.2999877929684</c:v>
                </c:pt>
                <c:pt idx="8769">
                  <c:v>837.3999633789062</c:v>
                </c:pt>
                <c:pt idx="8770">
                  <c:v>837.5</c:v>
                </c:pt>
                <c:pt idx="8771">
                  <c:v>837.5999755859374</c:v>
                </c:pt>
                <c:pt idx="8772">
                  <c:v>837.7000122070315</c:v>
                </c:pt>
                <c:pt idx="8773">
                  <c:v>837.7999877929684</c:v>
                </c:pt>
                <c:pt idx="8774">
                  <c:v>837.8999633789062</c:v>
                </c:pt>
                <c:pt idx="8775">
                  <c:v>838.0</c:v>
                </c:pt>
                <c:pt idx="8776">
                  <c:v>838.0999755859374</c:v>
                </c:pt>
                <c:pt idx="8777">
                  <c:v>838.2000122070315</c:v>
                </c:pt>
                <c:pt idx="8778">
                  <c:v>838.2999877929684</c:v>
                </c:pt>
                <c:pt idx="8779">
                  <c:v>838.3999633789062</c:v>
                </c:pt>
                <c:pt idx="8780">
                  <c:v>838.5</c:v>
                </c:pt>
                <c:pt idx="8781">
                  <c:v>838.5999755859374</c:v>
                </c:pt>
                <c:pt idx="8782">
                  <c:v>838.7000122070315</c:v>
                </c:pt>
                <c:pt idx="8783">
                  <c:v>838.7999877929684</c:v>
                </c:pt>
                <c:pt idx="8784">
                  <c:v>838.8999633789062</c:v>
                </c:pt>
                <c:pt idx="8785">
                  <c:v>839.0</c:v>
                </c:pt>
                <c:pt idx="8786">
                  <c:v>839.0999755859374</c:v>
                </c:pt>
                <c:pt idx="8787">
                  <c:v>839.2000122070315</c:v>
                </c:pt>
                <c:pt idx="8788">
                  <c:v>839.2999877929684</c:v>
                </c:pt>
                <c:pt idx="8789">
                  <c:v>839.3999633789062</c:v>
                </c:pt>
                <c:pt idx="8790">
                  <c:v>839.5</c:v>
                </c:pt>
                <c:pt idx="8791">
                  <c:v>839.5999755859374</c:v>
                </c:pt>
                <c:pt idx="8792">
                  <c:v>839.7000122070315</c:v>
                </c:pt>
                <c:pt idx="8793">
                  <c:v>839.7999877929684</c:v>
                </c:pt>
                <c:pt idx="8794">
                  <c:v>839.8999633789062</c:v>
                </c:pt>
                <c:pt idx="8795">
                  <c:v>840.0</c:v>
                </c:pt>
                <c:pt idx="8796">
                  <c:v>840.0999755859374</c:v>
                </c:pt>
                <c:pt idx="8797">
                  <c:v>840.2000122070315</c:v>
                </c:pt>
                <c:pt idx="8798">
                  <c:v>840.2999877929684</c:v>
                </c:pt>
                <c:pt idx="8799">
                  <c:v>840.3999633789062</c:v>
                </c:pt>
                <c:pt idx="8800">
                  <c:v>840.5</c:v>
                </c:pt>
                <c:pt idx="8801">
                  <c:v>840.5999755859374</c:v>
                </c:pt>
                <c:pt idx="8802">
                  <c:v>840.7000122070315</c:v>
                </c:pt>
                <c:pt idx="8803">
                  <c:v>840.7999877929684</c:v>
                </c:pt>
                <c:pt idx="8804">
                  <c:v>840.8999633789062</c:v>
                </c:pt>
                <c:pt idx="8805">
                  <c:v>841.0</c:v>
                </c:pt>
                <c:pt idx="8806">
                  <c:v>841.0999755859374</c:v>
                </c:pt>
                <c:pt idx="8807">
                  <c:v>841.2000122070315</c:v>
                </c:pt>
                <c:pt idx="8808">
                  <c:v>841.2999877929684</c:v>
                </c:pt>
                <c:pt idx="8809">
                  <c:v>841.3999633789062</c:v>
                </c:pt>
                <c:pt idx="8810">
                  <c:v>841.5</c:v>
                </c:pt>
                <c:pt idx="8811">
                  <c:v>841.5999755859374</c:v>
                </c:pt>
                <c:pt idx="8812">
                  <c:v>841.7000122070315</c:v>
                </c:pt>
                <c:pt idx="8813">
                  <c:v>841.7999877929684</c:v>
                </c:pt>
                <c:pt idx="8814">
                  <c:v>841.8999633789062</c:v>
                </c:pt>
                <c:pt idx="8815">
                  <c:v>842.0</c:v>
                </c:pt>
                <c:pt idx="8816">
                  <c:v>842.0999755859374</c:v>
                </c:pt>
                <c:pt idx="8817">
                  <c:v>842.2000122070315</c:v>
                </c:pt>
                <c:pt idx="8818">
                  <c:v>842.2999877929684</c:v>
                </c:pt>
                <c:pt idx="8819">
                  <c:v>842.3999633789062</c:v>
                </c:pt>
                <c:pt idx="8820">
                  <c:v>842.5</c:v>
                </c:pt>
                <c:pt idx="8821">
                  <c:v>842.5999755859374</c:v>
                </c:pt>
                <c:pt idx="8822">
                  <c:v>842.7000122070315</c:v>
                </c:pt>
                <c:pt idx="8823">
                  <c:v>842.7999877929684</c:v>
                </c:pt>
                <c:pt idx="8824">
                  <c:v>842.8999633789062</c:v>
                </c:pt>
                <c:pt idx="8825">
                  <c:v>843.0</c:v>
                </c:pt>
                <c:pt idx="8826">
                  <c:v>843.0999755859374</c:v>
                </c:pt>
                <c:pt idx="8827">
                  <c:v>843.2000122070315</c:v>
                </c:pt>
                <c:pt idx="8828">
                  <c:v>843.2999877929684</c:v>
                </c:pt>
                <c:pt idx="8829">
                  <c:v>843.3999633789062</c:v>
                </c:pt>
                <c:pt idx="8830">
                  <c:v>843.5</c:v>
                </c:pt>
                <c:pt idx="8831">
                  <c:v>843.5999755859374</c:v>
                </c:pt>
                <c:pt idx="8832">
                  <c:v>843.7000122070315</c:v>
                </c:pt>
                <c:pt idx="8833">
                  <c:v>843.7999877929684</c:v>
                </c:pt>
                <c:pt idx="8834">
                  <c:v>843.8999633789062</c:v>
                </c:pt>
                <c:pt idx="8835">
                  <c:v>844.0</c:v>
                </c:pt>
                <c:pt idx="8836">
                  <c:v>844.0999755859374</c:v>
                </c:pt>
                <c:pt idx="8837">
                  <c:v>844.2000122070315</c:v>
                </c:pt>
                <c:pt idx="8838">
                  <c:v>844.2999877929684</c:v>
                </c:pt>
                <c:pt idx="8839">
                  <c:v>844.3999633789062</c:v>
                </c:pt>
                <c:pt idx="8840">
                  <c:v>844.5</c:v>
                </c:pt>
                <c:pt idx="8841">
                  <c:v>844.5999755859374</c:v>
                </c:pt>
                <c:pt idx="8842">
                  <c:v>844.7000122070315</c:v>
                </c:pt>
                <c:pt idx="8843">
                  <c:v>844.7999877929684</c:v>
                </c:pt>
                <c:pt idx="8844">
                  <c:v>844.8999633789062</c:v>
                </c:pt>
                <c:pt idx="8845">
                  <c:v>845.0</c:v>
                </c:pt>
                <c:pt idx="8846">
                  <c:v>845.0999755859374</c:v>
                </c:pt>
                <c:pt idx="8847">
                  <c:v>845.2000122070315</c:v>
                </c:pt>
                <c:pt idx="8848">
                  <c:v>845.2999877929684</c:v>
                </c:pt>
                <c:pt idx="8849">
                  <c:v>845.3999633789062</c:v>
                </c:pt>
                <c:pt idx="8850">
                  <c:v>845.5</c:v>
                </c:pt>
                <c:pt idx="8851">
                  <c:v>845.5999755859374</c:v>
                </c:pt>
                <c:pt idx="8852">
                  <c:v>845.7000122070315</c:v>
                </c:pt>
                <c:pt idx="8853">
                  <c:v>845.7999877929684</c:v>
                </c:pt>
                <c:pt idx="8854">
                  <c:v>845.8999633789062</c:v>
                </c:pt>
                <c:pt idx="8855">
                  <c:v>846.0</c:v>
                </c:pt>
                <c:pt idx="8856">
                  <c:v>846.0999755859374</c:v>
                </c:pt>
                <c:pt idx="8857">
                  <c:v>846.2000122070315</c:v>
                </c:pt>
                <c:pt idx="8858">
                  <c:v>846.2999877929684</c:v>
                </c:pt>
                <c:pt idx="8859">
                  <c:v>846.3999633789062</c:v>
                </c:pt>
                <c:pt idx="8860">
                  <c:v>846.5</c:v>
                </c:pt>
                <c:pt idx="8861">
                  <c:v>846.5999755859374</c:v>
                </c:pt>
                <c:pt idx="8862">
                  <c:v>846.7000122070315</c:v>
                </c:pt>
                <c:pt idx="8863">
                  <c:v>846.7999877929684</c:v>
                </c:pt>
                <c:pt idx="8864">
                  <c:v>846.8999633789062</c:v>
                </c:pt>
                <c:pt idx="8865">
                  <c:v>847.0</c:v>
                </c:pt>
                <c:pt idx="8866">
                  <c:v>847.0999755859374</c:v>
                </c:pt>
                <c:pt idx="8867">
                  <c:v>847.2000122070315</c:v>
                </c:pt>
                <c:pt idx="8868">
                  <c:v>847.2999877929684</c:v>
                </c:pt>
                <c:pt idx="8869">
                  <c:v>847.3999633789062</c:v>
                </c:pt>
                <c:pt idx="8870">
                  <c:v>847.5</c:v>
                </c:pt>
                <c:pt idx="8871">
                  <c:v>847.5999755859374</c:v>
                </c:pt>
                <c:pt idx="8872">
                  <c:v>847.7000122070315</c:v>
                </c:pt>
                <c:pt idx="8873">
                  <c:v>847.7999877929684</c:v>
                </c:pt>
                <c:pt idx="8874">
                  <c:v>847.8999633789062</c:v>
                </c:pt>
                <c:pt idx="8875">
                  <c:v>848.0</c:v>
                </c:pt>
                <c:pt idx="8876">
                  <c:v>848.0999755859374</c:v>
                </c:pt>
                <c:pt idx="8877">
                  <c:v>848.2000122070315</c:v>
                </c:pt>
                <c:pt idx="8878">
                  <c:v>848.2999877929684</c:v>
                </c:pt>
                <c:pt idx="8879">
                  <c:v>848.3999633789062</c:v>
                </c:pt>
                <c:pt idx="8880">
                  <c:v>848.5</c:v>
                </c:pt>
                <c:pt idx="8881">
                  <c:v>848.5999755859374</c:v>
                </c:pt>
                <c:pt idx="8882">
                  <c:v>848.7000122070315</c:v>
                </c:pt>
                <c:pt idx="8883">
                  <c:v>848.7999877929684</c:v>
                </c:pt>
                <c:pt idx="8884">
                  <c:v>848.8999633789062</c:v>
                </c:pt>
                <c:pt idx="8885">
                  <c:v>849.0</c:v>
                </c:pt>
                <c:pt idx="8886">
                  <c:v>849.0999755859374</c:v>
                </c:pt>
                <c:pt idx="8887">
                  <c:v>849.2000122070315</c:v>
                </c:pt>
                <c:pt idx="8888">
                  <c:v>849.2999877929684</c:v>
                </c:pt>
                <c:pt idx="8889">
                  <c:v>849.3999633789062</c:v>
                </c:pt>
                <c:pt idx="8890">
                  <c:v>849.5</c:v>
                </c:pt>
                <c:pt idx="8891">
                  <c:v>849.5999755859374</c:v>
                </c:pt>
                <c:pt idx="8892">
                  <c:v>849.7000122070315</c:v>
                </c:pt>
                <c:pt idx="8893">
                  <c:v>849.7999877929684</c:v>
                </c:pt>
                <c:pt idx="8894">
                  <c:v>849.8999633789062</c:v>
                </c:pt>
                <c:pt idx="8895">
                  <c:v>850.0</c:v>
                </c:pt>
                <c:pt idx="8896">
                  <c:v>850.0999755859374</c:v>
                </c:pt>
                <c:pt idx="8897">
                  <c:v>850.2000122070315</c:v>
                </c:pt>
                <c:pt idx="8898">
                  <c:v>850.2999877929684</c:v>
                </c:pt>
                <c:pt idx="8899">
                  <c:v>850.3999633789062</c:v>
                </c:pt>
                <c:pt idx="8900">
                  <c:v>850.5</c:v>
                </c:pt>
                <c:pt idx="8901">
                  <c:v>850.5999755859374</c:v>
                </c:pt>
                <c:pt idx="8902">
                  <c:v>850.7000122070315</c:v>
                </c:pt>
                <c:pt idx="8903">
                  <c:v>850.7999877929684</c:v>
                </c:pt>
                <c:pt idx="8904">
                  <c:v>850.8999633789062</c:v>
                </c:pt>
                <c:pt idx="8905">
                  <c:v>851.0</c:v>
                </c:pt>
                <c:pt idx="8906">
                  <c:v>851.0999755859374</c:v>
                </c:pt>
                <c:pt idx="8907">
                  <c:v>851.2000122070315</c:v>
                </c:pt>
                <c:pt idx="8908">
                  <c:v>851.2999877929684</c:v>
                </c:pt>
                <c:pt idx="8909">
                  <c:v>851.3999633789062</c:v>
                </c:pt>
                <c:pt idx="8910">
                  <c:v>851.5</c:v>
                </c:pt>
                <c:pt idx="8911">
                  <c:v>851.5999755859374</c:v>
                </c:pt>
                <c:pt idx="8912">
                  <c:v>851.7000122070315</c:v>
                </c:pt>
                <c:pt idx="8913">
                  <c:v>851.7999877929684</c:v>
                </c:pt>
                <c:pt idx="8914">
                  <c:v>851.8999633789062</c:v>
                </c:pt>
                <c:pt idx="8915">
                  <c:v>852.0</c:v>
                </c:pt>
                <c:pt idx="8916">
                  <c:v>852.0999755859374</c:v>
                </c:pt>
                <c:pt idx="8917">
                  <c:v>852.2000122070315</c:v>
                </c:pt>
                <c:pt idx="8918">
                  <c:v>852.2999877929684</c:v>
                </c:pt>
                <c:pt idx="8919">
                  <c:v>852.3999633789062</c:v>
                </c:pt>
                <c:pt idx="8920">
                  <c:v>852.5</c:v>
                </c:pt>
                <c:pt idx="8921">
                  <c:v>852.5999755859374</c:v>
                </c:pt>
                <c:pt idx="8922">
                  <c:v>852.7000122070315</c:v>
                </c:pt>
                <c:pt idx="8923">
                  <c:v>852.7999877929684</c:v>
                </c:pt>
                <c:pt idx="8924">
                  <c:v>852.8999633789062</c:v>
                </c:pt>
                <c:pt idx="8925">
                  <c:v>853.0</c:v>
                </c:pt>
                <c:pt idx="8926">
                  <c:v>853.0999755859374</c:v>
                </c:pt>
                <c:pt idx="8927">
                  <c:v>853.2000122070315</c:v>
                </c:pt>
                <c:pt idx="8928">
                  <c:v>853.2999877929684</c:v>
                </c:pt>
                <c:pt idx="8929">
                  <c:v>853.3999633789062</c:v>
                </c:pt>
                <c:pt idx="8930">
                  <c:v>853.5</c:v>
                </c:pt>
                <c:pt idx="8931">
                  <c:v>853.5999755859374</c:v>
                </c:pt>
                <c:pt idx="8932">
                  <c:v>853.7000122070315</c:v>
                </c:pt>
                <c:pt idx="8933">
                  <c:v>853.7999877929684</c:v>
                </c:pt>
                <c:pt idx="8934">
                  <c:v>853.8999633789062</c:v>
                </c:pt>
                <c:pt idx="8935">
                  <c:v>854.0</c:v>
                </c:pt>
                <c:pt idx="8936">
                  <c:v>854.0999755859374</c:v>
                </c:pt>
                <c:pt idx="8937">
                  <c:v>854.2000122070315</c:v>
                </c:pt>
                <c:pt idx="8938">
                  <c:v>854.2999877929684</c:v>
                </c:pt>
                <c:pt idx="8939">
                  <c:v>854.3999633789062</c:v>
                </c:pt>
                <c:pt idx="8940">
                  <c:v>854.5</c:v>
                </c:pt>
                <c:pt idx="8941">
                  <c:v>854.5999755859374</c:v>
                </c:pt>
                <c:pt idx="8942">
                  <c:v>854.7000122070315</c:v>
                </c:pt>
                <c:pt idx="8943">
                  <c:v>854.7999877929684</c:v>
                </c:pt>
                <c:pt idx="8944">
                  <c:v>854.8999633789062</c:v>
                </c:pt>
                <c:pt idx="8945">
                  <c:v>855.0</c:v>
                </c:pt>
                <c:pt idx="8946">
                  <c:v>855.0999755859374</c:v>
                </c:pt>
                <c:pt idx="8947">
                  <c:v>855.2000122070315</c:v>
                </c:pt>
                <c:pt idx="8948">
                  <c:v>855.2999877929684</c:v>
                </c:pt>
                <c:pt idx="8949">
                  <c:v>855.3999633789062</c:v>
                </c:pt>
                <c:pt idx="8950">
                  <c:v>855.5</c:v>
                </c:pt>
                <c:pt idx="8951">
                  <c:v>855.5999755859374</c:v>
                </c:pt>
                <c:pt idx="8952">
                  <c:v>855.7000122070315</c:v>
                </c:pt>
                <c:pt idx="8953">
                  <c:v>855.7999877929684</c:v>
                </c:pt>
                <c:pt idx="8954">
                  <c:v>855.8999633789062</c:v>
                </c:pt>
                <c:pt idx="8955">
                  <c:v>856.0</c:v>
                </c:pt>
                <c:pt idx="8956">
                  <c:v>856.0999755859374</c:v>
                </c:pt>
                <c:pt idx="8957">
                  <c:v>856.2000122070315</c:v>
                </c:pt>
                <c:pt idx="8958">
                  <c:v>856.2999877929684</c:v>
                </c:pt>
                <c:pt idx="8959">
                  <c:v>856.3999633789062</c:v>
                </c:pt>
                <c:pt idx="8960">
                  <c:v>856.5</c:v>
                </c:pt>
                <c:pt idx="8961">
                  <c:v>856.5999755859374</c:v>
                </c:pt>
                <c:pt idx="8962">
                  <c:v>856.7000122070315</c:v>
                </c:pt>
                <c:pt idx="8963">
                  <c:v>856.7999877929684</c:v>
                </c:pt>
                <c:pt idx="8964">
                  <c:v>856.8999633789062</c:v>
                </c:pt>
                <c:pt idx="8965">
                  <c:v>857.0</c:v>
                </c:pt>
                <c:pt idx="8966">
                  <c:v>857.0999755859374</c:v>
                </c:pt>
                <c:pt idx="8967">
                  <c:v>857.2000122070315</c:v>
                </c:pt>
                <c:pt idx="8968">
                  <c:v>857.2999877929684</c:v>
                </c:pt>
                <c:pt idx="8969">
                  <c:v>857.3999633789062</c:v>
                </c:pt>
                <c:pt idx="8970">
                  <c:v>857.5</c:v>
                </c:pt>
                <c:pt idx="8971">
                  <c:v>857.5999755859374</c:v>
                </c:pt>
                <c:pt idx="8972">
                  <c:v>857.7000122070315</c:v>
                </c:pt>
                <c:pt idx="8973">
                  <c:v>857.7999877929684</c:v>
                </c:pt>
                <c:pt idx="8974">
                  <c:v>857.8999633789062</c:v>
                </c:pt>
                <c:pt idx="8975">
                  <c:v>858.0</c:v>
                </c:pt>
                <c:pt idx="8976">
                  <c:v>858.0999755859374</c:v>
                </c:pt>
                <c:pt idx="8977">
                  <c:v>858.2000122070315</c:v>
                </c:pt>
                <c:pt idx="8978">
                  <c:v>858.2999877929684</c:v>
                </c:pt>
                <c:pt idx="8979">
                  <c:v>858.3999633789062</c:v>
                </c:pt>
                <c:pt idx="8980">
                  <c:v>858.5</c:v>
                </c:pt>
                <c:pt idx="8981">
                  <c:v>858.5999755859374</c:v>
                </c:pt>
                <c:pt idx="8982">
                  <c:v>858.7000122070315</c:v>
                </c:pt>
                <c:pt idx="8983">
                  <c:v>858.7999877929684</c:v>
                </c:pt>
                <c:pt idx="8984">
                  <c:v>858.8999633789062</c:v>
                </c:pt>
                <c:pt idx="8985">
                  <c:v>859.0</c:v>
                </c:pt>
                <c:pt idx="8986">
                  <c:v>859.0999755859374</c:v>
                </c:pt>
                <c:pt idx="8987">
                  <c:v>859.2000122070315</c:v>
                </c:pt>
                <c:pt idx="8988">
                  <c:v>859.2999877929684</c:v>
                </c:pt>
                <c:pt idx="8989">
                  <c:v>859.3999633789062</c:v>
                </c:pt>
                <c:pt idx="8990">
                  <c:v>859.5</c:v>
                </c:pt>
                <c:pt idx="8991">
                  <c:v>859.5999755859374</c:v>
                </c:pt>
                <c:pt idx="8992">
                  <c:v>859.7000122070315</c:v>
                </c:pt>
                <c:pt idx="8993">
                  <c:v>859.7999877929684</c:v>
                </c:pt>
                <c:pt idx="8994">
                  <c:v>859.8999633789062</c:v>
                </c:pt>
                <c:pt idx="8995">
                  <c:v>860.0</c:v>
                </c:pt>
                <c:pt idx="8996">
                  <c:v>860.0999755859374</c:v>
                </c:pt>
                <c:pt idx="8997">
                  <c:v>860.2000122070315</c:v>
                </c:pt>
                <c:pt idx="8998">
                  <c:v>860.2999877929684</c:v>
                </c:pt>
                <c:pt idx="8999">
                  <c:v>860.3999633789062</c:v>
                </c:pt>
                <c:pt idx="9000">
                  <c:v>860.5</c:v>
                </c:pt>
                <c:pt idx="9001">
                  <c:v>860.5999755859374</c:v>
                </c:pt>
                <c:pt idx="9002">
                  <c:v>860.7000122070315</c:v>
                </c:pt>
                <c:pt idx="9003">
                  <c:v>860.7999877929684</c:v>
                </c:pt>
                <c:pt idx="9004">
                  <c:v>860.8999633789062</c:v>
                </c:pt>
                <c:pt idx="9005">
                  <c:v>861.0</c:v>
                </c:pt>
                <c:pt idx="9006">
                  <c:v>861.0999755859374</c:v>
                </c:pt>
                <c:pt idx="9007">
                  <c:v>861.2000122070315</c:v>
                </c:pt>
                <c:pt idx="9008">
                  <c:v>861.2999877929684</c:v>
                </c:pt>
                <c:pt idx="9009">
                  <c:v>861.3999633789062</c:v>
                </c:pt>
                <c:pt idx="9010">
                  <c:v>861.5</c:v>
                </c:pt>
                <c:pt idx="9011">
                  <c:v>861.5999755859374</c:v>
                </c:pt>
                <c:pt idx="9012">
                  <c:v>861.7000122070315</c:v>
                </c:pt>
                <c:pt idx="9013">
                  <c:v>861.7999877929684</c:v>
                </c:pt>
                <c:pt idx="9014">
                  <c:v>861.8999633789062</c:v>
                </c:pt>
                <c:pt idx="9015">
                  <c:v>862.0</c:v>
                </c:pt>
                <c:pt idx="9016">
                  <c:v>862.0999755859374</c:v>
                </c:pt>
                <c:pt idx="9017">
                  <c:v>862.2000122070315</c:v>
                </c:pt>
                <c:pt idx="9018">
                  <c:v>862.2999877929684</c:v>
                </c:pt>
                <c:pt idx="9019">
                  <c:v>862.3999633789062</c:v>
                </c:pt>
                <c:pt idx="9020">
                  <c:v>862.5</c:v>
                </c:pt>
                <c:pt idx="9021">
                  <c:v>862.5999755859374</c:v>
                </c:pt>
                <c:pt idx="9022">
                  <c:v>862.7000122070315</c:v>
                </c:pt>
                <c:pt idx="9023">
                  <c:v>862.7999877929684</c:v>
                </c:pt>
                <c:pt idx="9024">
                  <c:v>862.8999633789062</c:v>
                </c:pt>
                <c:pt idx="9025">
                  <c:v>863.0</c:v>
                </c:pt>
                <c:pt idx="9026">
                  <c:v>863.0999755859374</c:v>
                </c:pt>
                <c:pt idx="9027">
                  <c:v>863.2000122070315</c:v>
                </c:pt>
                <c:pt idx="9028">
                  <c:v>863.2999877929684</c:v>
                </c:pt>
                <c:pt idx="9029">
                  <c:v>863.3999633789062</c:v>
                </c:pt>
                <c:pt idx="9030">
                  <c:v>863.5</c:v>
                </c:pt>
                <c:pt idx="9031">
                  <c:v>863.5999755859374</c:v>
                </c:pt>
                <c:pt idx="9032">
                  <c:v>863.7000122070315</c:v>
                </c:pt>
                <c:pt idx="9033">
                  <c:v>863.7999877929684</c:v>
                </c:pt>
                <c:pt idx="9034">
                  <c:v>863.8999633789062</c:v>
                </c:pt>
                <c:pt idx="9035">
                  <c:v>864.0</c:v>
                </c:pt>
                <c:pt idx="9036">
                  <c:v>864.0999755859374</c:v>
                </c:pt>
                <c:pt idx="9037">
                  <c:v>864.2000122070315</c:v>
                </c:pt>
                <c:pt idx="9038">
                  <c:v>864.2999877929684</c:v>
                </c:pt>
                <c:pt idx="9039">
                  <c:v>864.3999633789062</c:v>
                </c:pt>
                <c:pt idx="9040">
                  <c:v>864.5</c:v>
                </c:pt>
                <c:pt idx="9041">
                  <c:v>864.5999755859374</c:v>
                </c:pt>
                <c:pt idx="9042">
                  <c:v>864.7000122070315</c:v>
                </c:pt>
                <c:pt idx="9043">
                  <c:v>864.7999877929684</c:v>
                </c:pt>
                <c:pt idx="9044">
                  <c:v>864.8999633789062</c:v>
                </c:pt>
                <c:pt idx="9045">
                  <c:v>865.0</c:v>
                </c:pt>
                <c:pt idx="9046">
                  <c:v>865.0999755859374</c:v>
                </c:pt>
                <c:pt idx="9047">
                  <c:v>865.2000122070315</c:v>
                </c:pt>
                <c:pt idx="9048">
                  <c:v>865.2999877929684</c:v>
                </c:pt>
                <c:pt idx="9049">
                  <c:v>865.3999633789062</c:v>
                </c:pt>
                <c:pt idx="9050">
                  <c:v>865.5</c:v>
                </c:pt>
                <c:pt idx="9051">
                  <c:v>865.5999755859374</c:v>
                </c:pt>
                <c:pt idx="9052">
                  <c:v>865.7000122070315</c:v>
                </c:pt>
                <c:pt idx="9053">
                  <c:v>865.7999877929684</c:v>
                </c:pt>
                <c:pt idx="9054">
                  <c:v>865.8999633789062</c:v>
                </c:pt>
                <c:pt idx="9055">
                  <c:v>866.0</c:v>
                </c:pt>
                <c:pt idx="9056">
                  <c:v>866.0999755859374</c:v>
                </c:pt>
                <c:pt idx="9057">
                  <c:v>866.2000122070315</c:v>
                </c:pt>
                <c:pt idx="9058">
                  <c:v>866.2999877929684</c:v>
                </c:pt>
                <c:pt idx="9059">
                  <c:v>866.3999633789062</c:v>
                </c:pt>
                <c:pt idx="9060">
                  <c:v>866.5</c:v>
                </c:pt>
                <c:pt idx="9061">
                  <c:v>866.5999755859374</c:v>
                </c:pt>
                <c:pt idx="9062">
                  <c:v>866.7000122070315</c:v>
                </c:pt>
                <c:pt idx="9063">
                  <c:v>866.7999877929684</c:v>
                </c:pt>
                <c:pt idx="9064">
                  <c:v>866.8999633789062</c:v>
                </c:pt>
                <c:pt idx="9065">
                  <c:v>867.0</c:v>
                </c:pt>
                <c:pt idx="9066">
                  <c:v>867.0999755859374</c:v>
                </c:pt>
                <c:pt idx="9067">
                  <c:v>867.2000122070315</c:v>
                </c:pt>
                <c:pt idx="9068">
                  <c:v>867.2999877929684</c:v>
                </c:pt>
                <c:pt idx="9069">
                  <c:v>867.3999633789062</c:v>
                </c:pt>
                <c:pt idx="9070">
                  <c:v>867.5</c:v>
                </c:pt>
                <c:pt idx="9071">
                  <c:v>867.5999755859374</c:v>
                </c:pt>
                <c:pt idx="9072">
                  <c:v>867.7000122070315</c:v>
                </c:pt>
                <c:pt idx="9073">
                  <c:v>867.7999877929684</c:v>
                </c:pt>
                <c:pt idx="9074">
                  <c:v>867.8999633789062</c:v>
                </c:pt>
                <c:pt idx="9075">
                  <c:v>868.0</c:v>
                </c:pt>
                <c:pt idx="9076">
                  <c:v>868.0999755859374</c:v>
                </c:pt>
                <c:pt idx="9077">
                  <c:v>868.2000122070315</c:v>
                </c:pt>
                <c:pt idx="9078">
                  <c:v>868.2999877929684</c:v>
                </c:pt>
                <c:pt idx="9079">
                  <c:v>868.3999633789062</c:v>
                </c:pt>
                <c:pt idx="9080">
                  <c:v>868.5</c:v>
                </c:pt>
                <c:pt idx="9081">
                  <c:v>868.5999755859374</c:v>
                </c:pt>
                <c:pt idx="9082">
                  <c:v>868.7000122070315</c:v>
                </c:pt>
                <c:pt idx="9083">
                  <c:v>868.7999877929684</c:v>
                </c:pt>
                <c:pt idx="9084">
                  <c:v>868.8999633789062</c:v>
                </c:pt>
                <c:pt idx="9085">
                  <c:v>869.0</c:v>
                </c:pt>
                <c:pt idx="9086">
                  <c:v>869.0999755859374</c:v>
                </c:pt>
                <c:pt idx="9087">
                  <c:v>869.2000122070315</c:v>
                </c:pt>
                <c:pt idx="9088">
                  <c:v>869.2999877929684</c:v>
                </c:pt>
                <c:pt idx="9089">
                  <c:v>869.3999633789062</c:v>
                </c:pt>
                <c:pt idx="9090">
                  <c:v>869.5</c:v>
                </c:pt>
                <c:pt idx="9091">
                  <c:v>869.5999755859374</c:v>
                </c:pt>
                <c:pt idx="9092">
                  <c:v>869.7000122070315</c:v>
                </c:pt>
                <c:pt idx="9093">
                  <c:v>869.7999877929684</c:v>
                </c:pt>
                <c:pt idx="9094">
                  <c:v>869.8999633789062</c:v>
                </c:pt>
                <c:pt idx="9095">
                  <c:v>870.0</c:v>
                </c:pt>
                <c:pt idx="9096">
                  <c:v>870.0999755859374</c:v>
                </c:pt>
                <c:pt idx="9097">
                  <c:v>870.2000122070315</c:v>
                </c:pt>
                <c:pt idx="9098">
                  <c:v>870.2999877929684</c:v>
                </c:pt>
                <c:pt idx="9099">
                  <c:v>870.3999633789062</c:v>
                </c:pt>
                <c:pt idx="9100">
                  <c:v>870.5</c:v>
                </c:pt>
                <c:pt idx="9101">
                  <c:v>870.5999755859374</c:v>
                </c:pt>
                <c:pt idx="9102">
                  <c:v>870.7000122070315</c:v>
                </c:pt>
                <c:pt idx="9103">
                  <c:v>870.7999877929684</c:v>
                </c:pt>
                <c:pt idx="9104">
                  <c:v>870.8999633789062</c:v>
                </c:pt>
                <c:pt idx="9105">
                  <c:v>871.0</c:v>
                </c:pt>
                <c:pt idx="9106">
                  <c:v>871.0999755859374</c:v>
                </c:pt>
                <c:pt idx="9107">
                  <c:v>871.2000122070315</c:v>
                </c:pt>
                <c:pt idx="9108">
                  <c:v>871.2999877929684</c:v>
                </c:pt>
                <c:pt idx="9109">
                  <c:v>871.3999633789062</c:v>
                </c:pt>
                <c:pt idx="9110">
                  <c:v>871.5</c:v>
                </c:pt>
                <c:pt idx="9111">
                  <c:v>871.5999755859374</c:v>
                </c:pt>
                <c:pt idx="9112">
                  <c:v>871.7000122070315</c:v>
                </c:pt>
                <c:pt idx="9113">
                  <c:v>871.7999877929684</c:v>
                </c:pt>
                <c:pt idx="9114">
                  <c:v>871.8999633789062</c:v>
                </c:pt>
                <c:pt idx="9115">
                  <c:v>872.0</c:v>
                </c:pt>
                <c:pt idx="9116">
                  <c:v>872.0999755859374</c:v>
                </c:pt>
                <c:pt idx="9117">
                  <c:v>872.2000122070315</c:v>
                </c:pt>
                <c:pt idx="9118">
                  <c:v>872.2999877929684</c:v>
                </c:pt>
                <c:pt idx="9119">
                  <c:v>872.3999633789062</c:v>
                </c:pt>
                <c:pt idx="9120">
                  <c:v>872.5</c:v>
                </c:pt>
                <c:pt idx="9121">
                  <c:v>872.5999755859374</c:v>
                </c:pt>
                <c:pt idx="9122">
                  <c:v>872.7000122070315</c:v>
                </c:pt>
                <c:pt idx="9123">
                  <c:v>872.7999877929684</c:v>
                </c:pt>
                <c:pt idx="9124">
                  <c:v>872.8999633789062</c:v>
                </c:pt>
                <c:pt idx="9125">
                  <c:v>873.0</c:v>
                </c:pt>
                <c:pt idx="9126">
                  <c:v>873.0999755859374</c:v>
                </c:pt>
                <c:pt idx="9127">
                  <c:v>873.2000122070315</c:v>
                </c:pt>
                <c:pt idx="9128">
                  <c:v>873.2999877929684</c:v>
                </c:pt>
                <c:pt idx="9129">
                  <c:v>873.3999633789062</c:v>
                </c:pt>
                <c:pt idx="9130">
                  <c:v>873.5</c:v>
                </c:pt>
                <c:pt idx="9131">
                  <c:v>873.5999755859374</c:v>
                </c:pt>
                <c:pt idx="9132">
                  <c:v>873.7000122070315</c:v>
                </c:pt>
                <c:pt idx="9133">
                  <c:v>873.7999877929684</c:v>
                </c:pt>
                <c:pt idx="9134">
                  <c:v>873.8999633789062</c:v>
                </c:pt>
                <c:pt idx="9135">
                  <c:v>874.0</c:v>
                </c:pt>
                <c:pt idx="9136">
                  <c:v>874.0999755859374</c:v>
                </c:pt>
                <c:pt idx="9137">
                  <c:v>874.2000122070315</c:v>
                </c:pt>
                <c:pt idx="9138">
                  <c:v>874.2999877929684</c:v>
                </c:pt>
                <c:pt idx="9139">
                  <c:v>874.3999633789062</c:v>
                </c:pt>
                <c:pt idx="9140">
                  <c:v>874.5</c:v>
                </c:pt>
                <c:pt idx="9141">
                  <c:v>874.5999755859374</c:v>
                </c:pt>
                <c:pt idx="9142">
                  <c:v>874.7000122070315</c:v>
                </c:pt>
                <c:pt idx="9143">
                  <c:v>874.7999877929684</c:v>
                </c:pt>
                <c:pt idx="9144">
                  <c:v>874.8999633789062</c:v>
                </c:pt>
                <c:pt idx="9145">
                  <c:v>875.0</c:v>
                </c:pt>
                <c:pt idx="9146">
                  <c:v>875.0999755859374</c:v>
                </c:pt>
                <c:pt idx="9147">
                  <c:v>875.2000122070315</c:v>
                </c:pt>
                <c:pt idx="9148">
                  <c:v>875.2999877929684</c:v>
                </c:pt>
                <c:pt idx="9149">
                  <c:v>875.3999633789062</c:v>
                </c:pt>
                <c:pt idx="9150">
                  <c:v>875.5</c:v>
                </c:pt>
                <c:pt idx="9151">
                  <c:v>875.5999755859374</c:v>
                </c:pt>
                <c:pt idx="9152">
                  <c:v>875.7000122070315</c:v>
                </c:pt>
                <c:pt idx="9153">
                  <c:v>875.7999877929684</c:v>
                </c:pt>
                <c:pt idx="9154">
                  <c:v>875.8999633789062</c:v>
                </c:pt>
                <c:pt idx="9155">
                  <c:v>876.0</c:v>
                </c:pt>
                <c:pt idx="9156">
                  <c:v>876.0999755859374</c:v>
                </c:pt>
                <c:pt idx="9157">
                  <c:v>876.2000122070315</c:v>
                </c:pt>
                <c:pt idx="9158">
                  <c:v>876.2999877929684</c:v>
                </c:pt>
                <c:pt idx="9159">
                  <c:v>876.3999633789062</c:v>
                </c:pt>
                <c:pt idx="9160">
                  <c:v>876.5</c:v>
                </c:pt>
                <c:pt idx="9161">
                  <c:v>876.5999755859374</c:v>
                </c:pt>
                <c:pt idx="9162">
                  <c:v>876.7000122070315</c:v>
                </c:pt>
                <c:pt idx="9163">
                  <c:v>876.7999877929684</c:v>
                </c:pt>
                <c:pt idx="9164">
                  <c:v>876.8999633789062</c:v>
                </c:pt>
                <c:pt idx="9165">
                  <c:v>877.0</c:v>
                </c:pt>
                <c:pt idx="9166">
                  <c:v>877.0999755859374</c:v>
                </c:pt>
                <c:pt idx="9167">
                  <c:v>877.2000122070315</c:v>
                </c:pt>
                <c:pt idx="9168">
                  <c:v>877.2999877929684</c:v>
                </c:pt>
                <c:pt idx="9169">
                  <c:v>877.3999633789062</c:v>
                </c:pt>
                <c:pt idx="9170">
                  <c:v>877.5</c:v>
                </c:pt>
                <c:pt idx="9171">
                  <c:v>877.5999755859374</c:v>
                </c:pt>
                <c:pt idx="9172">
                  <c:v>877.7000122070315</c:v>
                </c:pt>
                <c:pt idx="9173">
                  <c:v>877.7999877929684</c:v>
                </c:pt>
                <c:pt idx="9174">
                  <c:v>877.8999633789062</c:v>
                </c:pt>
                <c:pt idx="9175">
                  <c:v>878.0</c:v>
                </c:pt>
                <c:pt idx="9176">
                  <c:v>878.0999755859374</c:v>
                </c:pt>
                <c:pt idx="9177">
                  <c:v>878.2000122070315</c:v>
                </c:pt>
                <c:pt idx="9178">
                  <c:v>878.2999877929684</c:v>
                </c:pt>
                <c:pt idx="9179">
                  <c:v>878.3999633789062</c:v>
                </c:pt>
                <c:pt idx="9180">
                  <c:v>878.5</c:v>
                </c:pt>
                <c:pt idx="9181">
                  <c:v>878.5999755859374</c:v>
                </c:pt>
                <c:pt idx="9182">
                  <c:v>878.7000122070315</c:v>
                </c:pt>
                <c:pt idx="9183">
                  <c:v>878.7999877929684</c:v>
                </c:pt>
                <c:pt idx="9184">
                  <c:v>878.8999633789062</c:v>
                </c:pt>
                <c:pt idx="9185">
                  <c:v>879.0</c:v>
                </c:pt>
                <c:pt idx="9186">
                  <c:v>879.0999755859374</c:v>
                </c:pt>
                <c:pt idx="9187">
                  <c:v>879.2000122070315</c:v>
                </c:pt>
                <c:pt idx="9188">
                  <c:v>879.2999877929684</c:v>
                </c:pt>
                <c:pt idx="9189">
                  <c:v>879.3999633789062</c:v>
                </c:pt>
                <c:pt idx="9190">
                  <c:v>879.5</c:v>
                </c:pt>
                <c:pt idx="9191">
                  <c:v>879.5999755859374</c:v>
                </c:pt>
                <c:pt idx="9192">
                  <c:v>879.7000122070315</c:v>
                </c:pt>
                <c:pt idx="9193">
                  <c:v>879.7999877929684</c:v>
                </c:pt>
                <c:pt idx="9194">
                  <c:v>879.8999633789062</c:v>
                </c:pt>
                <c:pt idx="9195">
                  <c:v>880.0</c:v>
                </c:pt>
                <c:pt idx="9196">
                  <c:v>880.0999755859374</c:v>
                </c:pt>
                <c:pt idx="9197">
                  <c:v>880.2000122070315</c:v>
                </c:pt>
                <c:pt idx="9198">
                  <c:v>880.2999877929684</c:v>
                </c:pt>
                <c:pt idx="9199">
                  <c:v>880.3999633789062</c:v>
                </c:pt>
                <c:pt idx="9200">
                  <c:v>880.5</c:v>
                </c:pt>
                <c:pt idx="9201">
                  <c:v>880.5999755859374</c:v>
                </c:pt>
                <c:pt idx="9202">
                  <c:v>880.7000122070315</c:v>
                </c:pt>
                <c:pt idx="9203">
                  <c:v>880.7999877929684</c:v>
                </c:pt>
                <c:pt idx="9204">
                  <c:v>880.8999633789062</c:v>
                </c:pt>
                <c:pt idx="9205">
                  <c:v>881.0</c:v>
                </c:pt>
                <c:pt idx="9206">
                  <c:v>881.0999755859374</c:v>
                </c:pt>
                <c:pt idx="9207">
                  <c:v>881.2000122070315</c:v>
                </c:pt>
                <c:pt idx="9208">
                  <c:v>881.2999877929684</c:v>
                </c:pt>
                <c:pt idx="9209">
                  <c:v>881.3999633789062</c:v>
                </c:pt>
                <c:pt idx="9210">
                  <c:v>881.5</c:v>
                </c:pt>
                <c:pt idx="9211">
                  <c:v>881.5999755859374</c:v>
                </c:pt>
                <c:pt idx="9212">
                  <c:v>881.7000122070315</c:v>
                </c:pt>
                <c:pt idx="9213">
                  <c:v>881.7999877929684</c:v>
                </c:pt>
                <c:pt idx="9214">
                  <c:v>881.8999633789062</c:v>
                </c:pt>
                <c:pt idx="9215">
                  <c:v>882.0</c:v>
                </c:pt>
                <c:pt idx="9216">
                  <c:v>882.0999755859374</c:v>
                </c:pt>
                <c:pt idx="9217">
                  <c:v>882.2000122070315</c:v>
                </c:pt>
                <c:pt idx="9218">
                  <c:v>882.2999877929684</c:v>
                </c:pt>
                <c:pt idx="9219">
                  <c:v>882.3999633789062</c:v>
                </c:pt>
                <c:pt idx="9220">
                  <c:v>882.5</c:v>
                </c:pt>
                <c:pt idx="9221">
                  <c:v>882.5999755859374</c:v>
                </c:pt>
                <c:pt idx="9222">
                  <c:v>882.7000122070315</c:v>
                </c:pt>
                <c:pt idx="9223">
                  <c:v>882.7999877929684</c:v>
                </c:pt>
                <c:pt idx="9224">
                  <c:v>882.8999633789062</c:v>
                </c:pt>
                <c:pt idx="9225">
                  <c:v>883.0</c:v>
                </c:pt>
                <c:pt idx="9226">
                  <c:v>883.0999755859374</c:v>
                </c:pt>
                <c:pt idx="9227">
                  <c:v>883.2000122070315</c:v>
                </c:pt>
                <c:pt idx="9228">
                  <c:v>883.2999877929684</c:v>
                </c:pt>
                <c:pt idx="9229">
                  <c:v>883.3999633789062</c:v>
                </c:pt>
                <c:pt idx="9230">
                  <c:v>883.5</c:v>
                </c:pt>
                <c:pt idx="9231">
                  <c:v>883.5999755859374</c:v>
                </c:pt>
                <c:pt idx="9232">
                  <c:v>883.7000122070315</c:v>
                </c:pt>
                <c:pt idx="9233">
                  <c:v>883.7999877929684</c:v>
                </c:pt>
                <c:pt idx="9234">
                  <c:v>883.8999633789062</c:v>
                </c:pt>
                <c:pt idx="9235">
                  <c:v>884.0</c:v>
                </c:pt>
                <c:pt idx="9236">
                  <c:v>884.0999755859374</c:v>
                </c:pt>
                <c:pt idx="9237">
                  <c:v>884.2000122070315</c:v>
                </c:pt>
                <c:pt idx="9238">
                  <c:v>884.2999877929684</c:v>
                </c:pt>
                <c:pt idx="9239">
                  <c:v>884.3999633789062</c:v>
                </c:pt>
                <c:pt idx="9240">
                  <c:v>884.5</c:v>
                </c:pt>
                <c:pt idx="9241">
                  <c:v>884.5999755859374</c:v>
                </c:pt>
                <c:pt idx="9242">
                  <c:v>884.7000122070315</c:v>
                </c:pt>
                <c:pt idx="9243">
                  <c:v>884.7999877929684</c:v>
                </c:pt>
                <c:pt idx="9244">
                  <c:v>884.8999633789062</c:v>
                </c:pt>
                <c:pt idx="9245">
                  <c:v>885.0</c:v>
                </c:pt>
                <c:pt idx="9246">
                  <c:v>885.0999755859374</c:v>
                </c:pt>
                <c:pt idx="9247">
                  <c:v>885.2000122070315</c:v>
                </c:pt>
                <c:pt idx="9248">
                  <c:v>885.2999877929684</c:v>
                </c:pt>
                <c:pt idx="9249">
                  <c:v>885.3999633789062</c:v>
                </c:pt>
                <c:pt idx="9250">
                  <c:v>885.5</c:v>
                </c:pt>
                <c:pt idx="9251">
                  <c:v>885.5999755859374</c:v>
                </c:pt>
                <c:pt idx="9252">
                  <c:v>885.7000122070315</c:v>
                </c:pt>
                <c:pt idx="9253">
                  <c:v>885.7999877929684</c:v>
                </c:pt>
                <c:pt idx="9254">
                  <c:v>885.8999633789062</c:v>
                </c:pt>
                <c:pt idx="9255">
                  <c:v>886.0</c:v>
                </c:pt>
                <c:pt idx="9256">
                  <c:v>886.0999755859374</c:v>
                </c:pt>
                <c:pt idx="9257">
                  <c:v>886.2000122070315</c:v>
                </c:pt>
                <c:pt idx="9258">
                  <c:v>886.2999877929684</c:v>
                </c:pt>
                <c:pt idx="9259">
                  <c:v>886.3999633789062</c:v>
                </c:pt>
                <c:pt idx="9260">
                  <c:v>886.5</c:v>
                </c:pt>
                <c:pt idx="9261">
                  <c:v>886.5999755859374</c:v>
                </c:pt>
                <c:pt idx="9262">
                  <c:v>886.7000122070315</c:v>
                </c:pt>
                <c:pt idx="9263">
                  <c:v>886.7999877929684</c:v>
                </c:pt>
                <c:pt idx="9264">
                  <c:v>886.8999633789062</c:v>
                </c:pt>
                <c:pt idx="9265">
                  <c:v>887.0</c:v>
                </c:pt>
                <c:pt idx="9266">
                  <c:v>887.0999755859374</c:v>
                </c:pt>
                <c:pt idx="9267">
                  <c:v>887.2000122070315</c:v>
                </c:pt>
                <c:pt idx="9268">
                  <c:v>887.2999877929684</c:v>
                </c:pt>
                <c:pt idx="9269">
                  <c:v>887.3999633789062</c:v>
                </c:pt>
                <c:pt idx="9270">
                  <c:v>887.5</c:v>
                </c:pt>
                <c:pt idx="9271">
                  <c:v>887.5999755859374</c:v>
                </c:pt>
                <c:pt idx="9272">
                  <c:v>887.7000122070315</c:v>
                </c:pt>
                <c:pt idx="9273">
                  <c:v>887.7999877929684</c:v>
                </c:pt>
                <c:pt idx="9274">
                  <c:v>887.8999633789062</c:v>
                </c:pt>
                <c:pt idx="9275">
                  <c:v>888.0</c:v>
                </c:pt>
                <c:pt idx="9276">
                  <c:v>888.0999755859374</c:v>
                </c:pt>
                <c:pt idx="9277">
                  <c:v>888.2000122070315</c:v>
                </c:pt>
                <c:pt idx="9278">
                  <c:v>888.2999877929684</c:v>
                </c:pt>
                <c:pt idx="9279">
                  <c:v>888.3999633789062</c:v>
                </c:pt>
                <c:pt idx="9280">
                  <c:v>888.5</c:v>
                </c:pt>
                <c:pt idx="9281">
                  <c:v>888.5999755859374</c:v>
                </c:pt>
                <c:pt idx="9282">
                  <c:v>888.7000122070315</c:v>
                </c:pt>
                <c:pt idx="9283">
                  <c:v>888.7999877929684</c:v>
                </c:pt>
                <c:pt idx="9284">
                  <c:v>888.8999633789062</c:v>
                </c:pt>
                <c:pt idx="9285">
                  <c:v>889.0</c:v>
                </c:pt>
                <c:pt idx="9286">
                  <c:v>889.0999755859374</c:v>
                </c:pt>
                <c:pt idx="9287">
                  <c:v>889.2000122070315</c:v>
                </c:pt>
                <c:pt idx="9288">
                  <c:v>889.2999877929684</c:v>
                </c:pt>
                <c:pt idx="9289">
                  <c:v>889.3999633789062</c:v>
                </c:pt>
                <c:pt idx="9290">
                  <c:v>889.5</c:v>
                </c:pt>
                <c:pt idx="9291">
                  <c:v>889.5999755859374</c:v>
                </c:pt>
                <c:pt idx="9292">
                  <c:v>889.7000122070315</c:v>
                </c:pt>
                <c:pt idx="9293">
                  <c:v>889.7999877929684</c:v>
                </c:pt>
                <c:pt idx="9294">
                  <c:v>889.8999633789062</c:v>
                </c:pt>
                <c:pt idx="9295">
                  <c:v>890.0</c:v>
                </c:pt>
                <c:pt idx="9296">
                  <c:v>890.0999755859374</c:v>
                </c:pt>
                <c:pt idx="9297">
                  <c:v>890.2000122070315</c:v>
                </c:pt>
                <c:pt idx="9298">
                  <c:v>890.2999877929684</c:v>
                </c:pt>
                <c:pt idx="9299">
                  <c:v>890.3999633789062</c:v>
                </c:pt>
                <c:pt idx="9300">
                  <c:v>890.5</c:v>
                </c:pt>
                <c:pt idx="9301">
                  <c:v>890.5999755859374</c:v>
                </c:pt>
                <c:pt idx="9302">
                  <c:v>890.7000122070315</c:v>
                </c:pt>
                <c:pt idx="9303">
                  <c:v>890.7999877929684</c:v>
                </c:pt>
                <c:pt idx="9304">
                  <c:v>890.8999633789062</c:v>
                </c:pt>
                <c:pt idx="9305">
                  <c:v>891.0</c:v>
                </c:pt>
                <c:pt idx="9306">
                  <c:v>891.0999755859374</c:v>
                </c:pt>
                <c:pt idx="9307">
                  <c:v>891.2000122070315</c:v>
                </c:pt>
                <c:pt idx="9308">
                  <c:v>891.2999877929684</c:v>
                </c:pt>
                <c:pt idx="9309">
                  <c:v>891.3999633789062</c:v>
                </c:pt>
                <c:pt idx="9310">
                  <c:v>891.5</c:v>
                </c:pt>
                <c:pt idx="9311">
                  <c:v>891.5999755859374</c:v>
                </c:pt>
                <c:pt idx="9312">
                  <c:v>891.7000122070315</c:v>
                </c:pt>
                <c:pt idx="9313">
                  <c:v>891.7999877929684</c:v>
                </c:pt>
                <c:pt idx="9314">
                  <c:v>891.8999633789062</c:v>
                </c:pt>
                <c:pt idx="9315">
                  <c:v>892.0</c:v>
                </c:pt>
                <c:pt idx="9316">
                  <c:v>892.0999755859374</c:v>
                </c:pt>
                <c:pt idx="9317">
                  <c:v>892.2000122070315</c:v>
                </c:pt>
                <c:pt idx="9318">
                  <c:v>892.2999877929684</c:v>
                </c:pt>
                <c:pt idx="9319">
                  <c:v>892.3999633789062</c:v>
                </c:pt>
                <c:pt idx="9320">
                  <c:v>892.5</c:v>
                </c:pt>
                <c:pt idx="9321">
                  <c:v>892.5999755859374</c:v>
                </c:pt>
                <c:pt idx="9322">
                  <c:v>892.7000122070315</c:v>
                </c:pt>
                <c:pt idx="9323">
                  <c:v>892.7999877929684</c:v>
                </c:pt>
                <c:pt idx="9324">
                  <c:v>892.8999633789062</c:v>
                </c:pt>
                <c:pt idx="9325">
                  <c:v>893.0</c:v>
                </c:pt>
                <c:pt idx="9326">
                  <c:v>893.0999755859374</c:v>
                </c:pt>
                <c:pt idx="9327">
                  <c:v>893.2000122070315</c:v>
                </c:pt>
                <c:pt idx="9328">
                  <c:v>893.2999877929684</c:v>
                </c:pt>
                <c:pt idx="9329">
                  <c:v>893.3999633789062</c:v>
                </c:pt>
                <c:pt idx="9330">
                  <c:v>893.5</c:v>
                </c:pt>
                <c:pt idx="9331">
                  <c:v>893.5999755859374</c:v>
                </c:pt>
                <c:pt idx="9332">
                  <c:v>893.7000122070315</c:v>
                </c:pt>
                <c:pt idx="9333">
                  <c:v>893.7999877929684</c:v>
                </c:pt>
                <c:pt idx="9334">
                  <c:v>893.8999633789062</c:v>
                </c:pt>
                <c:pt idx="9335">
                  <c:v>894.0</c:v>
                </c:pt>
                <c:pt idx="9336">
                  <c:v>894.0999755859374</c:v>
                </c:pt>
                <c:pt idx="9337">
                  <c:v>894.2000122070315</c:v>
                </c:pt>
                <c:pt idx="9338">
                  <c:v>894.2999877929684</c:v>
                </c:pt>
                <c:pt idx="9339">
                  <c:v>894.3999633789062</c:v>
                </c:pt>
                <c:pt idx="9340">
                  <c:v>894.5</c:v>
                </c:pt>
                <c:pt idx="9341">
                  <c:v>894.5999755859374</c:v>
                </c:pt>
                <c:pt idx="9342">
                  <c:v>894.7000122070315</c:v>
                </c:pt>
                <c:pt idx="9343">
                  <c:v>894.7999877929684</c:v>
                </c:pt>
                <c:pt idx="9344">
                  <c:v>894.8999633789062</c:v>
                </c:pt>
                <c:pt idx="9345">
                  <c:v>895.0</c:v>
                </c:pt>
                <c:pt idx="9346">
                  <c:v>895.0999755859374</c:v>
                </c:pt>
                <c:pt idx="9347">
                  <c:v>895.2000122070315</c:v>
                </c:pt>
                <c:pt idx="9348">
                  <c:v>895.2999877929684</c:v>
                </c:pt>
                <c:pt idx="9349">
                  <c:v>895.3999633789062</c:v>
                </c:pt>
                <c:pt idx="9350">
                  <c:v>895.5</c:v>
                </c:pt>
                <c:pt idx="9351">
                  <c:v>895.5999755859374</c:v>
                </c:pt>
                <c:pt idx="9352">
                  <c:v>895.7000122070315</c:v>
                </c:pt>
                <c:pt idx="9353">
                  <c:v>895.7999877929684</c:v>
                </c:pt>
                <c:pt idx="9354">
                  <c:v>895.8999633789062</c:v>
                </c:pt>
                <c:pt idx="9355">
                  <c:v>896.0</c:v>
                </c:pt>
                <c:pt idx="9356">
                  <c:v>896.0999755859374</c:v>
                </c:pt>
                <c:pt idx="9357">
                  <c:v>896.2000122070315</c:v>
                </c:pt>
                <c:pt idx="9358">
                  <c:v>896.2999877929684</c:v>
                </c:pt>
                <c:pt idx="9359">
                  <c:v>896.3999633789062</c:v>
                </c:pt>
                <c:pt idx="9360">
                  <c:v>896.5</c:v>
                </c:pt>
                <c:pt idx="9361">
                  <c:v>896.5999755859374</c:v>
                </c:pt>
                <c:pt idx="9362">
                  <c:v>896.7000122070315</c:v>
                </c:pt>
                <c:pt idx="9363">
                  <c:v>896.7999877929684</c:v>
                </c:pt>
                <c:pt idx="9364">
                  <c:v>896.8999633789062</c:v>
                </c:pt>
                <c:pt idx="9365">
                  <c:v>897.0</c:v>
                </c:pt>
                <c:pt idx="9366">
                  <c:v>897.0999755859374</c:v>
                </c:pt>
                <c:pt idx="9367">
                  <c:v>897.2000122070315</c:v>
                </c:pt>
                <c:pt idx="9368">
                  <c:v>897.2999877929684</c:v>
                </c:pt>
                <c:pt idx="9369">
                  <c:v>897.3999633789062</c:v>
                </c:pt>
                <c:pt idx="9370">
                  <c:v>897.5</c:v>
                </c:pt>
                <c:pt idx="9371">
                  <c:v>897.5999755859374</c:v>
                </c:pt>
                <c:pt idx="9372">
                  <c:v>897.7000122070315</c:v>
                </c:pt>
                <c:pt idx="9373">
                  <c:v>897.7999877929684</c:v>
                </c:pt>
                <c:pt idx="9374">
                  <c:v>897.8999633789062</c:v>
                </c:pt>
                <c:pt idx="9375">
                  <c:v>898.0</c:v>
                </c:pt>
                <c:pt idx="9376">
                  <c:v>898.0999755859374</c:v>
                </c:pt>
                <c:pt idx="9377">
                  <c:v>898.2000122070315</c:v>
                </c:pt>
                <c:pt idx="9378">
                  <c:v>898.2999877929684</c:v>
                </c:pt>
                <c:pt idx="9379">
                  <c:v>898.3999633789062</c:v>
                </c:pt>
                <c:pt idx="9380">
                  <c:v>898.5</c:v>
                </c:pt>
                <c:pt idx="9381">
                  <c:v>898.5999755859374</c:v>
                </c:pt>
                <c:pt idx="9382">
                  <c:v>898.7000122070315</c:v>
                </c:pt>
                <c:pt idx="9383">
                  <c:v>898.7999877929684</c:v>
                </c:pt>
                <c:pt idx="9384">
                  <c:v>898.8999633789062</c:v>
                </c:pt>
                <c:pt idx="9385">
                  <c:v>899.0</c:v>
                </c:pt>
                <c:pt idx="9386">
                  <c:v>899.0999755859374</c:v>
                </c:pt>
                <c:pt idx="9387">
                  <c:v>899.2000122070315</c:v>
                </c:pt>
                <c:pt idx="9388">
                  <c:v>899.2999877929684</c:v>
                </c:pt>
                <c:pt idx="9389">
                  <c:v>899.3999633789062</c:v>
                </c:pt>
                <c:pt idx="9390">
                  <c:v>899.5</c:v>
                </c:pt>
                <c:pt idx="9391">
                  <c:v>899.5999755859374</c:v>
                </c:pt>
                <c:pt idx="9392">
                  <c:v>899.7000122070315</c:v>
                </c:pt>
                <c:pt idx="9393">
                  <c:v>899.7999877929684</c:v>
                </c:pt>
                <c:pt idx="9394">
                  <c:v>899.8999633789062</c:v>
                </c:pt>
                <c:pt idx="9395">
                  <c:v>900.0</c:v>
                </c:pt>
                <c:pt idx="9396">
                  <c:v>900.0999755859374</c:v>
                </c:pt>
                <c:pt idx="9397">
                  <c:v>900.2000122070315</c:v>
                </c:pt>
                <c:pt idx="9398">
                  <c:v>900.2999877929684</c:v>
                </c:pt>
                <c:pt idx="9399">
                  <c:v>900.3999633789062</c:v>
                </c:pt>
                <c:pt idx="9400">
                  <c:v>900.5</c:v>
                </c:pt>
                <c:pt idx="9401">
                  <c:v>900.5999755859374</c:v>
                </c:pt>
                <c:pt idx="9402">
                  <c:v>900.7000122070315</c:v>
                </c:pt>
                <c:pt idx="9403">
                  <c:v>900.7999877929684</c:v>
                </c:pt>
                <c:pt idx="9404">
                  <c:v>900.8999633789062</c:v>
                </c:pt>
                <c:pt idx="9405">
                  <c:v>901.0</c:v>
                </c:pt>
                <c:pt idx="9406">
                  <c:v>901.0999755859374</c:v>
                </c:pt>
                <c:pt idx="9407">
                  <c:v>901.2000122070315</c:v>
                </c:pt>
                <c:pt idx="9408">
                  <c:v>901.2999877929684</c:v>
                </c:pt>
                <c:pt idx="9409">
                  <c:v>901.3999633789062</c:v>
                </c:pt>
                <c:pt idx="9410">
                  <c:v>901.5</c:v>
                </c:pt>
                <c:pt idx="9411">
                  <c:v>901.5999755859374</c:v>
                </c:pt>
                <c:pt idx="9412">
                  <c:v>901.7000122070315</c:v>
                </c:pt>
                <c:pt idx="9413">
                  <c:v>901.7999877929684</c:v>
                </c:pt>
                <c:pt idx="9414">
                  <c:v>901.8999633789062</c:v>
                </c:pt>
                <c:pt idx="9415">
                  <c:v>902.0</c:v>
                </c:pt>
                <c:pt idx="9416">
                  <c:v>902.0999755859374</c:v>
                </c:pt>
                <c:pt idx="9417">
                  <c:v>902.2000122070315</c:v>
                </c:pt>
                <c:pt idx="9418">
                  <c:v>902.2999877929684</c:v>
                </c:pt>
                <c:pt idx="9419">
                  <c:v>902.3999633789062</c:v>
                </c:pt>
                <c:pt idx="9420">
                  <c:v>902.5</c:v>
                </c:pt>
                <c:pt idx="9421">
                  <c:v>902.5999755859374</c:v>
                </c:pt>
                <c:pt idx="9422">
                  <c:v>902.7000122070315</c:v>
                </c:pt>
                <c:pt idx="9423">
                  <c:v>902.7999877929684</c:v>
                </c:pt>
                <c:pt idx="9424">
                  <c:v>902.8999633789062</c:v>
                </c:pt>
                <c:pt idx="9425">
                  <c:v>903.0</c:v>
                </c:pt>
                <c:pt idx="9426">
                  <c:v>903.0999755859374</c:v>
                </c:pt>
                <c:pt idx="9427">
                  <c:v>903.2000122070315</c:v>
                </c:pt>
                <c:pt idx="9428">
                  <c:v>903.2999877929684</c:v>
                </c:pt>
                <c:pt idx="9429">
                  <c:v>903.3999633789062</c:v>
                </c:pt>
                <c:pt idx="9430">
                  <c:v>903.5</c:v>
                </c:pt>
                <c:pt idx="9431">
                  <c:v>903.5999755859374</c:v>
                </c:pt>
                <c:pt idx="9432">
                  <c:v>903.7000122070315</c:v>
                </c:pt>
                <c:pt idx="9433">
                  <c:v>903.7999877929684</c:v>
                </c:pt>
                <c:pt idx="9434">
                  <c:v>903.8999633789062</c:v>
                </c:pt>
                <c:pt idx="9435">
                  <c:v>904.0</c:v>
                </c:pt>
                <c:pt idx="9436">
                  <c:v>904.0999755859374</c:v>
                </c:pt>
                <c:pt idx="9437">
                  <c:v>904.2000122070315</c:v>
                </c:pt>
                <c:pt idx="9438">
                  <c:v>904.2999877929684</c:v>
                </c:pt>
                <c:pt idx="9439">
                  <c:v>904.3999633789062</c:v>
                </c:pt>
                <c:pt idx="9440">
                  <c:v>904.5</c:v>
                </c:pt>
                <c:pt idx="9441">
                  <c:v>904.5999755859374</c:v>
                </c:pt>
                <c:pt idx="9442">
                  <c:v>904.7000122070315</c:v>
                </c:pt>
                <c:pt idx="9443">
                  <c:v>904.7999877929684</c:v>
                </c:pt>
                <c:pt idx="9444">
                  <c:v>904.8999633789062</c:v>
                </c:pt>
                <c:pt idx="9445">
                  <c:v>905.0</c:v>
                </c:pt>
                <c:pt idx="9446">
                  <c:v>905.0999755859374</c:v>
                </c:pt>
                <c:pt idx="9447">
                  <c:v>905.2000122070315</c:v>
                </c:pt>
                <c:pt idx="9448">
                  <c:v>905.2999877929684</c:v>
                </c:pt>
                <c:pt idx="9449">
                  <c:v>905.3999633789062</c:v>
                </c:pt>
                <c:pt idx="9450">
                  <c:v>905.5</c:v>
                </c:pt>
                <c:pt idx="9451">
                  <c:v>905.5999755859374</c:v>
                </c:pt>
                <c:pt idx="9452">
                  <c:v>905.7000122070315</c:v>
                </c:pt>
                <c:pt idx="9453">
                  <c:v>905.7999877929684</c:v>
                </c:pt>
                <c:pt idx="9454">
                  <c:v>905.8999633789062</c:v>
                </c:pt>
                <c:pt idx="9455">
                  <c:v>906.0</c:v>
                </c:pt>
                <c:pt idx="9456">
                  <c:v>906.0999755859374</c:v>
                </c:pt>
                <c:pt idx="9457">
                  <c:v>906.2000122070315</c:v>
                </c:pt>
                <c:pt idx="9458">
                  <c:v>906.2999877929684</c:v>
                </c:pt>
                <c:pt idx="9459">
                  <c:v>906.3999633789062</c:v>
                </c:pt>
                <c:pt idx="9460">
                  <c:v>906.5</c:v>
                </c:pt>
                <c:pt idx="9461">
                  <c:v>906.5999755859374</c:v>
                </c:pt>
                <c:pt idx="9462">
                  <c:v>906.7000122070315</c:v>
                </c:pt>
                <c:pt idx="9463">
                  <c:v>906.7999877929684</c:v>
                </c:pt>
                <c:pt idx="9464">
                  <c:v>906.8999633789062</c:v>
                </c:pt>
                <c:pt idx="9465">
                  <c:v>907.0</c:v>
                </c:pt>
                <c:pt idx="9466">
                  <c:v>907.0999755859374</c:v>
                </c:pt>
                <c:pt idx="9467">
                  <c:v>907.2000122070315</c:v>
                </c:pt>
                <c:pt idx="9468">
                  <c:v>907.2999877929684</c:v>
                </c:pt>
                <c:pt idx="9469">
                  <c:v>907.3999633789062</c:v>
                </c:pt>
                <c:pt idx="9470">
                  <c:v>907.5</c:v>
                </c:pt>
                <c:pt idx="9471">
                  <c:v>907.5999755859374</c:v>
                </c:pt>
                <c:pt idx="9472">
                  <c:v>907.7000122070315</c:v>
                </c:pt>
                <c:pt idx="9473">
                  <c:v>907.7999877929684</c:v>
                </c:pt>
                <c:pt idx="9474">
                  <c:v>907.8999633789062</c:v>
                </c:pt>
                <c:pt idx="9475">
                  <c:v>908.0</c:v>
                </c:pt>
                <c:pt idx="9476">
                  <c:v>908.0999755859374</c:v>
                </c:pt>
                <c:pt idx="9477">
                  <c:v>908.2000122070315</c:v>
                </c:pt>
                <c:pt idx="9478">
                  <c:v>908.2999877929684</c:v>
                </c:pt>
                <c:pt idx="9479">
                  <c:v>908.3999633789062</c:v>
                </c:pt>
                <c:pt idx="9480">
                  <c:v>908.5</c:v>
                </c:pt>
                <c:pt idx="9481">
                  <c:v>908.5999755859374</c:v>
                </c:pt>
                <c:pt idx="9482">
                  <c:v>908.7000122070315</c:v>
                </c:pt>
                <c:pt idx="9483">
                  <c:v>908.7999877929684</c:v>
                </c:pt>
                <c:pt idx="9484">
                  <c:v>908.8999633789062</c:v>
                </c:pt>
                <c:pt idx="9485">
                  <c:v>909.0</c:v>
                </c:pt>
                <c:pt idx="9486">
                  <c:v>909.0999755859374</c:v>
                </c:pt>
                <c:pt idx="9487">
                  <c:v>909.2000122070315</c:v>
                </c:pt>
                <c:pt idx="9488">
                  <c:v>909.2999877929684</c:v>
                </c:pt>
                <c:pt idx="9489">
                  <c:v>909.3999633789062</c:v>
                </c:pt>
                <c:pt idx="9490">
                  <c:v>909.5</c:v>
                </c:pt>
                <c:pt idx="9491">
                  <c:v>909.5999755859374</c:v>
                </c:pt>
                <c:pt idx="9492">
                  <c:v>909.7000122070315</c:v>
                </c:pt>
                <c:pt idx="9493">
                  <c:v>909.7999877929684</c:v>
                </c:pt>
                <c:pt idx="9494">
                  <c:v>909.8999633789062</c:v>
                </c:pt>
                <c:pt idx="9495">
                  <c:v>910.0</c:v>
                </c:pt>
                <c:pt idx="9496">
                  <c:v>910.0999755859374</c:v>
                </c:pt>
                <c:pt idx="9497">
                  <c:v>910.2000122070315</c:v>
                </c:pt>
                <c:pt idx="9498">
                  <c:v>910.2999877929684</c:v>
                </c:pt>
                <c:pt idx="9499">
                  <c:v>910.3999633789062</c:v>
                </c:pt>
                <c:pt idx="9500">
                  <c:v>910.5</c:v>
                </c:pt>
                <c:pt idx="9501">
                  <c:v>910.5999755859374</c:v>
                </c:pt>
                <c:pt idx="9502">
                  <c:v>910.7000122070315</c:v>
                </c:pt>
                <c:pt idx="9503">
                  <c:v>910.7999877929684</c:v>
                </c:pt>
                <c:pt idx="9504">
                  <c:v>910.8999633789062</c:v>
                </c:pt>
                <c:pt idx="9505">
                  <c:v>911.0</c:v>
                </c:pt>
                <c:pt idx="9506">
                  <c:v>911.0999755859374</c:v>
                </c:pt>
                <c:pt idx="9507">
                  <c:v>911.2000122070315</c:v>
                </c:pt>
                <c:pt idx="9508">
                  <c:v>911.2999877929684</c:v>
                </c:pt>
                <c:pt idx="9509">
                  <c:v>911.3999633789062</c:v>
                </c:pt>
                <c:pt idx="9510">
                  <c:v>911.5</c:v>
                </c:pt>
                <c:pt idx="9511">
                  <c:v>911.5999755859374</c:v>
                </c:pt>
                <c:pt idx="9512">
                  <c:v>911.7000122070315</c:v>
                </c:pt>
                <c:pt idx="9513">
                  <c:v>911.7999877929684</c:v>
                </c:pt>
                <c:pt idx="9514">
                  <c:v>911.8999633789062</c:v>
                </c:pt>
                <c:pt idx="9515">
                  <c:v>912.0</c:v>
                </c:pt>
                <c:pt idx="9516">
                  <c:v>912.0999755859374</c:v>
                </c:pt>
                <c:pt idx="9517">
                  <c:v>912.2000122070315</c:v>
                </c:pt>
                <c:pt idx="9518">
                  <c:v>912.2999877929684</c:v>
                </c:pt>
                <c:pt idx="9519">
                  <c:v>912.3999633789062</c:v>
                </c:pt>
                <c:pt idx="9520">
                  <c:v>912.5</c:v>
                </c:pt>
                <c:pt idx="9521">
                  <c:v>912.5999755859374</c:v>
                </c:pt>
                <c:pt idx="9522">
                  <c:v>912.7000122070315</c:v>
                </c:pt>
                <c:pt idx="9523">
                  <c:v>912.7999877929684</c:v>
                </c:pt>
                <c:pt idx="9524">
                  <c:v>912.8999633789062</c:v>
                </c:pt>
                <c:pt idx="9525">
                  <c:v>913.0</c:v>
                </c:pt>
                <c:pt idx="9526">
                  <c:v>913.0999755859374</c:v>
                </c:pt>
                <c:pt idx="9527">
                  <c:v>913.2000122070315</c:v>
                </c:pt>
                <c:pt idx="9528">
                  <c:v>913.2999877929684</c:v>
                </c:pt>
                <c:pt idx="9529">
                  <c:v>913.3999633789062</c:v>
                </c:pt>
                <c:pt idx="9530">
                  <c:v>913.5</c:v>
                </c:pt>
                <c:pt idx="9531">
                  <c:v>913.5999755859374</c:v>
                </c:pt>
                <c:pt idx="9532">
                  <c:v>913.7000122070315</c:v>
                </c:pt>
                <c:pt idx="9533">
                  <c:v>913.7999877929684</c:v>
                </c:pt>
                <c:pt idx="9534">
                  <c:v>913.8999633789062</c:v>
                </c:pt>
                <c:pt idx="9535">
                  <c:v>914.0</c:v>
                </c:pt>
                <c:pt idx="9536">
                  <c:v>914.0999755859374</c:v>
                </c:pt>
                <c:pt idx="9537">
                  <c:v>914.2000122070315</c:v>
                </c:pt>
                <c:pt idx="9538">
                  <c:v>914.2999877929684</c:v>
                </c:pt>
                <c:pt idx="9539">
                  <c:v>914.3999633789062</c:v>
                </c:pt>
                <c:pt idx="9540">
                  <c:v>914.5</c:v>
                </c:pt>
                <c:pt idx="9541">
                  <c:v>914.5999755859374</c:v>
                </c:pt>
                <c:pt idx="9542">
                  <c:v>914.7000122070315</c:v>
                </c:pt>
                <c:pt idx="9543">
                  <c:v>914.7999877929684</c:v>
                </c:pt>
                <c:pt idx="9544">
                  <c:v>914.8999633789062</c:v>
                </c:pt>
                <c:pt idx="9545">
                  <c:v>915.0</c:v>
                </c:pt>
                <c:pt idx="9546">
                  <c:v>915.0999755859374</c:v>
                </c:pt>
                <c:pt idx="9547">
                  <c:v>915.2000122070315</c:v>
                </c:pt>
                <c:pt idx="9548">
                  <c:v>915.2999877929684</c:v>
                </c:pt>
                <c:pt idx="9549">
                  <c:v>915.3999633789062</c:v>
                </c:pt>
                <c:pt idx="9550">
                  <c:v>915.5</c:v>
                </c:pt>
                <c:pt idx="9551">
                  <c:v>915.5999755859374</c:v>
                </c:pt>
                <c:pt idx="9552">
                  <c:v>915.7000122070315</c:v>
                </c:pt>
                <c:pt idx="9553">
                  <c:v>915.7999877929684</c:v>
                </c:pt>
                <c:pt idx="9554">
                  <c:v>915.8999633789062</c:v>
                </c:pt>
                <c:pt idx="9555">
                  <c:v>916.0</c:v>
                </c:pt>
                <c:pt idx="9556">
                  <c:v>916.0999755859374</c:v>
                </c:pt>
                <c:pt idx="9557">
                  <c:v>916.2000122070315</c:v>
                </c:pt>
                <c:pt idx="9558">
                  <c:v>916.2999877929684</c:v>
                </c:pt>
                <c:pt idx="9559">
                  <c:v>916.3999633789062</c:v>
                </c:pt>
                <c:pt idx="9560">
                  <c:v>916.5</c:v>
                </c:pt>
                <c:pt idx="9561">
                  <c:v>916.5999755859374</c:v>
                </c:pt>
                <c:pt idx="9562">
                  <c:v>916.7000122070315</c:v>
                </c:pt>
                <c:pt idx="9563">
                  <c:v>916.7999877929684</c:v>
                </c:pt>
                <c:pt idx="9564">
                  <c:v>916.8999633789062</c:v>
                </c:pt>
                <c:pt idx="9565">
                  <c:v>917.0</c:v>
                </c:pt>
                <c:pt idx="9566">
                  <c:v>917.0999755859374</c:v>
                </c:pt>
                <c:pt idx="9567">
                  <c:v>917.2000122070315</c:v>
                </c:pt>
                <c:pt idx="9568">
                  <c:v>917.2999877929684</c:v>
                </c:pt>
                <c:pt idx="9569">
                  <c:v>917.3999633789062</c:v>
                </c:pt>
                <c:pt idx="9570">
                  <c:v>917.5</c:v>
                </c:pt>
                <c:pt idx="9571">
                  <c:v>917.5999755859374</c:v>
                </c:pt>
                <c:pt idx="9572">
                  <c:v>917.7000122070315</c:v>
                </c:pt>
                <c:pt idx="9573">
                  <c:v>917.7999877929684</c:v>
                </c:pt>
                <c:pt idx="9574">
                  <c:v>917.8999633789062</c:v>
                </c:pt>
                <c:pt idx="9575">
                  <c:v>918.0</c:v>
                </c:pt>
                <c:pt idx="9576">
                  <c:v>918.0999755859374</c:v>
                </c:pt>
                <c:pt idx="9577">
                  <c:v>918.2000122070315</c:v>
                </c:pt>
                <c:pt idx="9578">
                  <c:v>918.2999877929684</c:v>
                </c:pt>
                <c:pt idx="9579">
                  <c:v>918.3999633789062</c:v>
                </c:pt>
                <c:pt idx="9580">
                  <c:v>918.5</c:v>
                </c:pt>
                <c:pt idx="9581">
                  <c:v>918.5999755859374</c:v>
                </c:pt>
                <c:pt idx="9582">
                  <c:v>918.7000122070315</c:v>
                </c:pt>
                <c:pt idx="9583">
                  <c:v>918.7999877929684</c:v>
                </c:pt>
                <c:pt idx="9584">
                  <c:v>918.8999633789062</c:v>
                </c:pt>
                <c:pt idx="9585">
                  <c:v>919.0</c:v>
                </c:pt>
                <c:pt idx="9586">
                  <c:v>919.0999755859374</c:v>
                </c:pt>
                <c:pt idx="9587">
                  <c:v>919.2000122070315</c:v>
                </c:pt>
                <c:pt idx="9588">
                  <c:v>919.2999877929684</c:v>
                </c:pt>
                <c:pt idx="9589">
                  <c:v>919.3999633789062</c:v>
                </c:pt>
                <c:pt idx="9590">
                  <c:v>919.5</c:v>
                </c:pt>
                <c:pt idx="9591">
                  <c:v>919.5999755859374</c:v>
                </c:pt>
                <c:pt idx="9592">
                  <c:v>919.7000122070315</c:v>
                </c:pt>
                <c:pt idx="9593">
                  <c:v>919.7999877929684</c:v>
                </c:pt>
                <c:pt idx="9594">
                  <c:v>919.8999633789062</c:v>
                </c:pt>
                <c:pt idx="9595">
                  <c:v>920.0</c:v>
                </c:pt>
                <c:pt idx="9596">
                  <c:v>920.0999755859374</c:v>
                </c:pt>
                <c:pt idx="9597">
                  <c:v>920.2000122070315</c:v>
                </c:pt>
                <c:pt idx="9598">
                  <c:v>920.2999877929684</c:v>
                </c:pt>
                <c:pt idx="9599">
                  <c:v>920.3999633789062</c:v>
                </c:pt>
                <c:pt idx="9600">
                  <c:v>920.5</c:v>
                </c:pt>
                <c:pt idx="9601">
                  <c:v>920.5999755859374</c:v>
                </c:pt>
                <c:pt idx="9602">
                  <c:v>920.7000122070315</c:v>
                </c:pt>
                <c:pt idx="9603">
                  <c:v>920.7999877929684</c:v>
                </c:pt>
                <c:pt idx="9604">
                  <c:v>920.8999633789062</c:v>
                </c:pt>
                <c:pt idx="9605">
                  <c:v>921.0</c:v>
                </c:pt>
                <c:pt idx="9606">
                  <c:v>921.0999755859374</c:v>
                </c:pt>
                <c:pt idx="9607">
                  <c:v>921.2000122070315</c:v>
                </c:pt>
                <c:pt idx="9608">
                  <c:v>921.2999877929684</c:v>
                </c:pt>
                <c:pt idx="9609">
                  <c:v>921.3999633789062</c:v>
                </c:pt>
                <c:pt idx="9610">
                  <c:v>921.5</c:v>
                </c:pt>
                <c:pt idx="9611">
                  <c:v>921.5999755859374</c:v>
                </c:pt>
                <c:pt idx="9612">
                  <c:v>921.7000122070315</c:v>
                </c:pt>
                <c:pt idx="9613">
                  <c:v>921.7999877929684</c:v>
                </c:pt>
                <c:pt idx="9614">
                  <c:v>921.8999633789062</c:v>
                </c:pt>
                <c:pt idx="9615">
                  <c:v>922.0</c:v>
                </c:pt>
                <c:pt idx="9616">
                  <c:v>922.0999755859374</c:v>
                </c:pt>
                <c:pt idx="9617">
                  <c:v>922.2000122070315</c:v>
                </c:pt>
                <c:pt idx="9618">
                  <c:v>922.2999877929684</c:v>
                </c:pt>
                <c:pt idx="9619">
                  <c:v>922.3999633789062</c:v>
                </c:pt>
                <c:pt idx="9620">
                  <c:v>922.5</c:v>
                </c:pt>
                <c:pt idx="9621">
                  <c:v>922.5999755859374</c:v>
                </c:pt>
                <c:pt idx="9622">
                  <c:v>922.7000122070315</c:v>
                </c:pt>
                <c:pt idx="9623">
                  <c:v>922.7999877929684</c:v>
                </c:pt>
                <c:pt idx="9624">
                  <c:v>922.8999633789062</c:v>
                </c:pt>
                <c:pt idx="9625">
                  <c:v>923.0</c:v>
                </c:pt>
                <c:pt idx="9626">
                  <c:v>923.0999755859374</c:v>
                </c:pt>
                <c:pt idx="9627">
                  <c:v>923.2000122070315</c:v>
                </c:pt>
                <c:pt idx="9628">
                  <c:v>923.2999877929684</c:v>
                </c:pt>
                <c:pt idx="9629">
                  <c:v>923.3999633789062</c:v>
                </c:pt>
                <c:pt idx="9630">
                  <c:v>923.5</c:v>
                </c:pt>
                <c:pt idx="9631">
                  <c:v>923.5999755859374</c:v>
                </c:pt>
                <c:pt idx="9632">
                  <c:v>923.7000122070315</c:v>
                </c:pt>
                <c:pt idx="9633">
                  <c:v>923.7999877929684</c:v>
                </c:pt>
                <c:pt idx="9634">
                  <c:v>923.8999633789062</c:v>
                </c:pt>
                <c:pt idx="9635">
                  <c:v>924.0</c:v>
                </c:pt>
                <c:pt idx="9636">
                  <c:v>924.0999755859374</c:v>
                </c:pt>
                <c:pt idx="9637">
                  <c:v>924.2000122070315</c:v>
                </c:pt>
                <c:pt idx="9638">
                  <c:v>924.2999877929684</c:v>
                </c:pt>
                <c:pt idx="9639">
                  <c:v>924.3999633789062</c:v>
                </c:pt>
                <c:pt idx="9640">
                  <c:v>924.5</c:v>
                </c:pt>
                <c:pt idx="9641">
                  <c:v>924.5999755859374</c:v>
                </c:pt>
                <c:pt idx="9642">
                  <c:v>924.7000122070315</c:v>
                </c:pt>
                <c:pt idx="9643">
                  <c:v>924.7999877929684</c:v>
                </c:pt>
                <c:pt idx="9644">
                  <c:v>924.8999633789062</c:v>
                </c:pt>
                <c:pt idx="9645">
                  <c:v>925.0</c:v>
                </c:pt>
                <c:pt idx="9646">
                  <c:v>925.0999755859374</c:v>
                </c:pt>
                <c:pt idx="9647">
                  <c:v>925.2000122070315</c:v>
                </c:pt>
                <c:pt idx="9648">
                  <c:v>925.2999877929684</c:v>
                </c:pt>
                <c:pt idx="9649">
                  <c:v>925.3999633789062</c:v>
                </c:pt>
                <c:pt idx="9650">
                  <c:v>925.5</c:v>
                </c:pt>
                <c:pt idx="9651">
                  <c:v>925.5999755859374</c:v>
                </c:pt>
                <c:pt idx="9652">
                  <c:v>925.7000122070315</c:v>
                </c:pt>
                <c:pt idx="9653">
                  <c:v>925.7999877929684</c:v>
                </c:pt>
                <c:pt idx="9654">
                  <c:v>925.8999633789062</c:v>
                </c:pt>
                <c:pt idx="9655">
                  <c:v>926.0</c:v>
                </c:pt>
                <c:pt idx="9656">
                  <c:v>926.0999755859374</c:v>
                </c:pt>
                <c:pt idx="9657">
                  <c:v>926.2000122070315</c:v>
                </c:pt>
                <c:pt idx="9658">
                  <c:v>926.2999877929684</c:v>
                </c:pt>
                <c:pt idx="9659">
                  <c:v>926.3999633789062</c:v>
                </c:pt>
                <c:pt idx="9660">
                  <c:v>926.5</c:v>
                </c:pt>
                <c:pt idx="9661">
                  <c:v>926.5999755859374</c:v>
                </c:pt>
                <c:pt idx="9662">
                  <c:v>926.7000122070315</c:v>
                </c:pt>
                <c:pt idx="9663">
                  <c:v>926.7999877929684</c:v>
                </c:pt>
                <c:pt idx="9664">
                  <c:v>926.8999633789062</c:v>
                </c:pt>
                <c:pt idx="9665">
                  <c:v>927.0</c:v>
                </c:pt>
                <c:pt idx="9666">
                  <c:v>927.0999755859374</c:v>
                </c:pt>
                <c:pt idx="9667">
                  <c:v>927.2000122070315</c:v>
                </c:pt>
                <c:pt idx="9668">
                  <c:v>927.2999877929684</c:v>
                </c:pt>
                <c:pt idx="9669">
                  <c:v>927.3999633789062</c:v>
                </c:pt>
                <c:pt idx="9670">
                  <c:v>927.5</c:v>
                </c:pt>
                <c:pt idx="9671">
                  <c:v>927.5999755859374</c:v>
                </c:pt>
                <c:pt idx="9672">
                  <c:v>927.7000122070315</c:v>
                </c:pt>
                <c:pt idx="9673">
                  <c:v>927.7999877929684</c:v>
                </c:pt>
                <c:pt idx="9674">
                  <c:v>927.8999633789062</c:v>
                </c:pt>
                <c:pt idx="9675">
                  <c:v>928.0</c:v>
                </c:pt>
                <c:pt idx="9676">
                  <c:v>928.0999755859374</c:v>
                </c:pt>
                <c:pt idx="9677">
                  <c:v>928.2000122070315</c:v>
                </c:pt>
                <c:pt idx="9678">
                  <c:v>928.2999877929684</c:v>
                </c:pt>
                <c:pt idx="9679">
                  <c:v>928.3999633789062</c:v>
                </c:pt>
                <c:pt idx="9680">
                  <c:v>928.5</c:v>
                </c:pt>
                <c:pt idx="9681">
                  <c:v>928.5999755859374</c:v>
                </c:pt>
                <c:pt idx="9682">
                  <c:v>928.7000122070315</c:v>
                </c:pt>
                <c:pt idx="9683">
                  <c:v>928.7999877929684</c:v>
                </c:pt>
                <c:pt idx="9684">
                  <c:v>928.8999633789062</c:v>
                </c:pt>
                <c:pt idx="9685">
                  <c:v>929.0</c:v>
                </c:pt>
                <c:pt idx="9686">
                  <c:v>929.0999755859374</c:v>
                </c:pt>
                <c:pt idx="9687">
                  <c:v>929.2000122070315</c:v>
                </c:pt>
                <c:pt idx="9688">
                  <c:v>929.2999877929684</c:v>
                </c:pt>
                <c:pt idx="9689">
                  <c:v>929.3999633789062</c:v>
                </c:pt>
                <c:pt idx="9690">
                  <c:v>929.5</c:v>
                </c:pt>
                <c:pt idx="9691">
                  <c:v>929.5999755859374</c:v>
                </c:pt>
                <c:pt idx="9692">
                  <c:v>929.7000122070315</c:v>
                </c:pt>
                <c:pt idx="9693">
                  <c:v>929.7999877929684</c:v>
                </c:pt>
                <c:pt idx="9694">
                  <c:v>929.8999633789062</c:v>
                </c:pt>
                <c:pt idx="9695">
                  <c:v>930.0</c:v>
                </c:pt>
                <c:pt idx="9696">
                  <c:v>930.0999755859374</c:v>
                </c:pt>
                <c:pt idx="9697">
                  <c:v>930.2000122070315</c:v>
                </c:pt>
                <c:pt idx="9698">
                  <c:v>930.2999877929684</c:v>
                </c:pt>
                <c:pt idx="9699">
                  <c:v>930.3999633789062</c:v>
                </c:pt>
                <c:pt idx="9700">
                  <c:v>930.5</c:v>
                </c:pt>
                <c:pt idx="9701">
                  <c:v>930.5999755859374</c:v>
                </c:pt>
                <c:pt idx="9702">
                  <c:v>930.7000122070315</c:v>
                </c:pt>
                <c:pt idx="9703">
                  <c:v>930.7999877929684</c:v>
                </c:pt>
                <c:pt idx="9704">
                  <c:v>930.8999633789062</c:v>
                </c:pt>
                <c:pt idx="9705">
                  <c:v>931.0</c:v>
                </c:pt>
                <c:pt idx="9706">
                  <c:v>931.0999755859374</c:v>
                </c:pt>
                <c:pt idx="9707">
                  <c:v>931.2000122070315</c:v>
                </c:pt>
                <c:pt idx="9708">
                  <c:v>931.2999877929684</c:v>
                </c:pt>
                <c:pt idx="9709">
                  <c:v>931.3999633789062</c:v>
                </c:pt>
                <c:pt idx="9710">
                  <c:v>931.5</c:v>
                </c:pt>
                <c:pt idx="9711">
                  <c:v>931.5999755859374</c:v>
                </c:pt>
                <c:pt idx="9712">
                  <c:v>931.7000122070315</c:v>
                </c:pt>
                <c:pt idx="9713">
                  <c:v>931.7999877929684</c:v>
                </c:pt>
                <c:pt idx="9714">
                  <c:v>931.8999633789062</c:v>
                </c:pt>
                <c:pt idx="9715">
                  <c:v>932.0</c:v>
                </c:pt>
                <c:pt idx="9716">
                  <c:v>932.0999755859374</c:v>
                </c:pt>
                <c:pt idx="9717">
                  <c:v>932.2000122070315</c:v>
                </c:pt>
                <c:pt idx="9718">
                  <c:v>932.2999877929684</c:v>
                </c:pt>
                <c:pt idx="9719">
                  <c:v>932.3999633789062</c:v>
                </c:pt>
                <c:pt idx="9720">
                  <c:v>932.5</c:v>
                </c:pt>
                <c:pt idx="9721">
                  <c:v>932.5999755859374</c:v>
                </c:pt>
                <c:pt idx="9722">
                  <c:v>932.7000122070315</c:v>
                </c:pt>
                <c:pt idx="9723">
                  <c:v>932.7999877929684</c:v>
                </c:pt>
                <c:pt idx="9724">
                  <c:v>932.8999633789062</c:v>
                </c:pt>
                <c:pt idx="9725">
                  <c:v>933.0</c:v>
                </c:pt>
                <c:pt idx="9726">
                  <c:v>933.0999755859374</c:v>
                </c:pt>
                <c:pt idx="9727">
                  <c:v>933.2000122070315</c:v>
                </c:pt>
                <c:pt idx="9728">
                  <c:v>933.2999877929684</c:v>
                </c:pt>
                <c:pt idx="9729">
                  <c:v>933.3999633789062</c:v>
                </c:pt>
                <c:pt idx="9730">
                  <c:v>933.5</c:v>
                </c:pt>
                <c:pt idx="9731">
                  <c:v>933.5999755859374</c:v>
                </c:pt>
                <c:pt idx="9732">
                  <c:v>933.7000122070315</c:v>
                </c:pt>
                <c:pt idx="9733">
                  <c:v>933.7999877929684</c:v>
                </c:pt>
                <c:pt idx="9734">
                  <c:v>933.8999633789062</c:v>
                </c:pt>
                <c:pt idx="9735">
                  <c:v>934.0</c:v>
                </c:pt>
                <c:pt idx="9736">
                  <c:v>934.0999755859374</c:v>
                </c:pt>
                <c:pt idx="9737">
                  <c:v>934.2000122070315</c:v>
                </c:pt>
                <c:pt idx="9738">
                  <c:v>934.2999877929684</c:v>
                </c:pt>
                <c:pt idx="9739">
                  <c:v>934.3999633789062</c:v>
                </c:pt>
                <c:pt idx="9740">
                  <c:v>934.5</c:v>
                </c:pt>
                <c:pt idx="9741">
                  <c:v>934.5999755859374</c:v>
                </c:pt>
                <c:pt idx="9742">
                  <c:v>934.7000122070315</c:v>
                </c:pt>
                <c:pt idx="9743">
                  <c:v>934.7999877929684</c:v>
                </c:pt>
                <c:pt idx="9744">
                  <c:v>934.8999633789062</c:v>
                </c:pt>
                <c:pt idx="9745">
                  <c:v>935.0</c:v>
                </c:pt>
                <c:pt idx="9746">
                  <c:v>935.0999755859374</c:v>
                </c:pt>
                <c:pt idx="9747">
                  <c:v>935.2000122070315</c:v>
                </c:pt>
                <c:pt idx="9748">
                  <c:v>935.2999877929684</c:v>
                </c:pt>
                <c:pt idx="9749">
                  <c:v>935.3999633789062</c:v>
                </c:pt>
                <c:pt idx="9750">
                  <c:v>935.5</c:v>
                </c:pt>
                <c:pt idx="9751">
                  <c:v>935.5999755859374</c:v>
                </c:pt>
                <c:pt idx="9752">
                  <c:v>935.7000122070315</c:v>
                </c:pt>
                <c:pt idx="9753">
                  <c:v>935.7999877929684</c:v>
                </c:pt>
                <c:pt idx="9754">
                  <c:v>935.8999633789062</c:v>
                </c:pt>
                <c:pt idx="9755">
                  <c:v>936.0</c:v>
                </c:pt>
                <c:pt idx="9756">
                  <c:v>936.0999755859374</c:v>
                </c:pt>
                <c:pt idx="9757">
                  <c:v>936.2000122070315</c:v>
                </c:pt>
                <c:pt idx="9758">
                  <c:v>936.2999877929684</c:v>
                </c:pt>
                <c:pt idx="9759">
                  <c:v>936.3999633789062</c:v>
                </c:pt>
                <c:pt idx="9760">
                  <c:v>936.5</c:v>
                </c:pt>
                <c:pt idx="9761">
                  <c:v>936.5999755859374</c:v>
                </c:pt>
                <c:pt idx="9762">
                  <c:v>936.7000122070315</c:v>
                </c:pt>
                <c:pt idx="9763">
                  <c:v>936.7999877929684</c:v>
                </c:pt>
                <c:pt idx="9764">
                  <c:v>936.8999633789062</c:v>
                </c:pt>
                <c:pt idx="9765">
                  <c:v>937.0</c:v>
                </c:pt>
                <c:pt idx="9766">
                  <c:v>937.0999755859374</c:v>
                </c:pt>
                <c:pt idx="9767">
                  <c:v>937.2000122070315</c:v>
                </c:pt>
                <c:pt idx="9768">
                  <c:v>937.2999877929684</c:v>
                </c:pt>
                <c:pt idx="9769">
                  <c:v>937.3999633789062</c:v>
                </c:pt>
                <c:pt idx="9770">
                  <c:v>937.5</c:v>
                </c:pt>
                <c:pt idx="9771">
                  <c:v>937.5999755859374</c:v>
                </c:pt>
                <c:pt idx="9772">
                  <c:v>937.7000122070315</c:v>
                </c:pt>
                <c:pt idx="9773">
                  <c:v>937.7999877929684</c:v>
                </c:pt>
                <c:pt idx="9774">
                  <c:v>937.8999633789062</c:v>
                </c:pt>
                <c:pt idx="9775">
                  <c:v>938.0</c:v>
                </c:pt>
                <c:pt idx="9776">
                  <c:v>938.0999755859374</c:v>
                </c:pt>
                <c:pt idx="9777">
                  <c:v>938.2000122070315</c:v>
                </c:pt>
                <c:pt idx="9778">
                  <c:v>938.2999877929684</c:v>
                </c:pt>
                <c:pt idx="9779">
                  <c:v>938.3999633789062</c:v>
                </c:pt>
                <c:pt idx="9780">
                  <c:v>938.5</c:v>
                </c:pt>
                <c:pt idx="9781">
                  <c:v>938.5999755859374</c:v>
                </c:pt>
                <c:pt idx="9782">
                  <c:v>938.7000122070315</c:v>
                </c:pt>
                <c:pt idx="9783">
                  <c:v>938.7999877929684</c:v>
                </c:pt>
                <c:pt idx="9784">
                  <c:v>938.8999633789062</c:v>
                </c:pt>
                <c:pt idx="9785">
                  <c:v>939.0</c:v>
                </c:pt>
                <c:pt idx="9786">
                  <c:v>939.0999755859374</c:v>
                </c:pt>
                <c:pt idx="9787">
                  <c:v>939.2000122070315</c:v>
                </c:pt>
                <c:pt idx="9788">
                  <c:v>939.2999877929684</c:v>
                </c:pt>
                <c:pt idx="9789">
                  <c:v>939.3999633789062</c:v>
                </c:pt>
                <c:pt idx="9790">
                  <c:v>939.5</c:v>
                </c:pt>
                <c:pt idx="9791">
                  <c:v>939.5999755859374</c:v>
                </c:pt>
                <c:pt idx="9792">
                  <c:v>939.7000122070315</c:v>
                </c:pt>
                <c:pt idx="9793">
                  <c:v>939.7999877929684</c:v>
                </c:pt>
                <c:pt idx="9794">
                  <c:v>939.8999633789062</c:v>
                </c:pt>
                <c:pt idx="9795">
                  <c:v>940.0</c:v>
                </c:pt>
                <c:pt idx="9796">
                  <c:v>940.0999755859374</c:v>
                </c:pt>
                <c:pt idx="9797">
                  <c:v>940.2000122070315</c:v>
                </c:pt>
                <c:pt idx="9798">
                  <c:v>940.2999877929684</c:v>
                </c:pt>
                <c:pt idx="9799">
                  <c:v>940.3999633789062</c:v>
                </c:pt>
                <c:pt idx="9800">
                  <c:v>940.5</c:v>
                </c:pt>
                <c:pt idx="9801">
                  <c:v>940.5999755859374</c:v>
                </c:pt>
                <c:pt idx="9802">
                  <c:v>940.7000122070315</c:v>
                </c:pt>
                <c:pt idx="9803">
                  <c:v>940.7999877929684</c:v>
                </c:pt>
                <c:pt idx="9804">
                  <c:v>940.8999633789062</c:v>
                </c:pt>
                <c:pt idx="9805">
                  <c:v>941.0</c:v>
                </c:pt>
                <c:pt idx="9806">
                  <c:v>941.0999755859374</c:v>
                </c:pt>
                <c:pt idx="9807">
                  <c:v>941.2000122070315</c:v>
                </c:pt>
                <c:pt idx="9808">
                  <c:v>941.2999877929684</c:v>
                </c:pt>
                <c:pt idx="9809">
                  <c:v>941.3999633789062</c:v>
                </c:pt>
                <c:pt idx="9810">
                  <c:v>941.5</c:v>
                </c:pt>
                <c:pt idx="9811">
                  <c:v>941.5999755859374</c:v>
                </c:pt>
                <c:pt idx="9812">
                  <c:v>941.7000122070315</c:v>
                </c:pt>
                <c:pt idx="9813">
                  <c:v>941.7999877929684</c:v>
                </c:pt>
                <c:pt idx="9814">
                  <c:v>941.8999633789062</c:v>
                </c:pt>
                <c:pt idx="9815">
                  <c:v>942.0</c:v>
                </c:pt>
                <c:pt idx="9816">
                  <c:v>942.0999755859374</c:v>
                </c:pt>
                <c:pt idx="9817">
                  <c:v>942.2000122070315</c:v>
                </c:pt>
                <c:pt idx="9818">
                  <c:v>942.2999877929684</c:v>
                </c:pt>
                <c:pt idx="9819">
                  <c:v>942.3999633789062</c:v>
                </c:pt>
                <c:pt idx="9820">
                  <c:v>942.5</c:v>
                </c:pt>
                <c:pt idx="9821">
                  <c:v>942.5999755859374</c:v>
                </c:pt>
                <c:pt idx="9822">
                  <c:v>942.7000122070315</c:v>
                </c:pt>
                <c:pt idx="9823">
                  <c:v>942.7999877929684</c:v>
                </c:pt>
                <c:pt idx="9824">
                  <c:v>942.8999633789062</c:v>
                </c:pt>
                <c:pt idx="9825">
                  <c:v>943.0</c:v>
                </c:pt>
                <c:pt idx="9826">
                  <c:v>943.0999755859374</c:v>
                </c:pt>
                <c:pt idx="9827">
                  <c:v>943.2000122070315</c:v>
                </c:pt>
                <c:pt idx="9828">
                  <c:v>943.2999877929684</c:v>
                </c:pt>
                <c:pt idx="9829">
                  <c:v>943.3999633789062</c:v>
                </c:pt>
                <c:pt idx="9830">
                  <c:v>943.5</c:v>
                </c:pt>
                <c:pt idx="9831">
                  <c:v>943.5999755859374</c:v>
                </c:pt>
                <c:pt idx="9832">
                  <c:v>943.7000122070315</c:v>
                </c:pt>
                <c:pt idx="9833">
                  <c:v>943.7999877929684</c:v>
                </c:pt>
                <c:pt idx="9834">
                  <c:v>943.8999633789062</c:v>
                </c:pt>
                <c:pt idx="9835">
                  <c:v>944.0</c:v>
                </c:pt>
                <c:pt idx="9836">
                  <c:v>944.0999755859374</c:v>
                </c:pt>
                <c:pt idx="9837">
                  <c:v>944.2000122070315</c:v>
                </c:pt>
                <c:pt idx="9838">
                  <c:v>944.2999877929684</c:v>
                </c:pt>
                <c:pt idx="9839">
                  <c:v>944.3999633789062</c:v>
                </c:pt>
                <c:pt idx="9840">
                  <c:v>944.5</c:v>
                </c:pt>
                <c:pt idx="9841">
                  <c:v>944.5999755859374</c:v>
                </c:pt>
                <c:pt idx="9842">
                  <c:v>944.7000122070315</c:v>
                </c:pt>
                <c:pt idx="9843">
                  <c:v>944.7999877929684</c:v>
                </c:pt>
                <c:pt idx="9844">
                  <c:v>944.8999633789062</c:v>
                </c:pt>
                <c:pt idx="9845">
                  <c:v>945.0</c:v>
                </c:pt>
                <c:pt idx="9846">
                  <c:v>945.0999755859374</c:v>
                </c:pt>
                <c:pt idx="9847">
                  <c:v>945.2000122070315</c:v>
                </c:pt>
                <c:pt idx="9848">
                  <c:v>945.2999877929684</c:v>
                </c:pt>
                <c:pt idx="9849">
                  <c:v>945.3999633789062</c:v>
                </c:pt>
                <c:pt idx="9850">
                  <c:v>945.5</c:v>
                </c:pt>
                <c:pt idx="9851">
                  <c:v>945.5999755859374</c:v>
                </c:pt>
                <c:pt idx="9852">
                  <c:v>945.7000122070315</c:v>
                </c:pt>
                <c:pt idx="9853">
                  <c:v>945.7999877929684</c:v>
                </c:pt>
                <c:pt idx="9854">
                  <c:v>945.8999633789062</c:v>
                </c:pt>
                <c:pt idx="9855">
                  <c:v>946.0</c:v>
                </c:pt>
                <c:pt idx="9856">
                  <c:v>946.0999755859374</c:v>
                </c:pt>
                <c:pt idx="9857">
                  <c:v>946.2000122070315</c:v>
                </c:pt>
                <c:pt idx="9858">
                  <c:v>946.2999877929684</c:v>
                </c:pt>
                <c:pt idx="9859">
                  <c:v>946.3999633789062</c:v>
                </c:pt>
                <c:pt idx="9860">
                  <c:v>946.5</c:v>
                </c:pt>
                <c:pt idx="9861">
                  <c:v>946.5999755859374</c:v>
                </c:pt>
                <c:pt idx="9862">
                  <c:v>946.7000122070315</c:v>
                </c:pt>
                <c:pt idx="9863">
                  <c:v>946.7999877929684</c:v>
                </c:pt>
                <c:pt idx="9864">
                  <c:v>946.8999633789062</c:v>
                </c:pt>
                <c:pt idx="9865">
                  <c:v>947.0</c:v>
                </c:pt>
                <c:pt idx="9866">
                  <c:v>947.0999755859374</c:v>
                </c:pt>
                <c:pt idx="9867">
                  <c:v>947.2000122070315</c:v>
                </c:pt>
                <c:pt idx="9868">
                  <c:v>947.2999877929684</c:v>
                </c:pt>
                <c:pt idx="9869">
                  <c:v>947.3999633789062</c:v>
                </c:pt>
                <c:pt idx="9870">
                  <c:v>947.5</c:v>
                </c:pt>
                <c:pt idx="9871">
                  <c:v>947.5999755859374</c:v>
                </c:pt>
                <c:pt idx="9872">
                  <c:v>947.7000122070315</c:v>
                </c:pt>
                <c:pt idx="9873">
                  <c:v>947.7999877929684</c:v>
                </c:pt>
                <c:pt idx="9874">
                  <c:v>947.8999633789062</c:v>
                </c:pt>
                <c:pt idx="9875">
                  <c:v>948.0</c:v>
                </c:pt>
                <c:pt idx="9876">
                  <c:v>948.0999755859374</c:v>
                </c:pt>
                <c:pt idx="9877">
                  <c:v>948.2000122070315</c:v>
                </c:pt>
                <c:pt idx="9878">
                  <c:v>948.2999877929684</c:v>
                </c:pt>
                <c:pt idx="9879">
                  <c:v>948.3999633789062</c:v>
                </c:pt>
                <c:pt idx="9880">
                  <c:v>948.5</c:v>
                </c:pt>
                <c:pt idx="9881">
                  <c:v>948.5999755859374</c:v>
                </c:pt>
                <c:pt idx="9882">
                  <c:v>948.7000122070315</c:v>
                </c:pt>
                <c:pt idx="9883">
                  <c:v>948.7999877929684</c:v>
                </c:pt>
                <c:pt idx="9884">
                  <c:v>948.8999633789062</c:v>
                </c:pt>
                <c:pt idx="9885">
                  <c:v>949.0</c:v>
                </c:pt>
                <c:pt idx="9886">
                  <c:v>949.0999755859374</c:v>
                </c:pt>
                <c:pt idx="9887">
                  <c:v>949.2000122070315</c:v>
                </c:pt>
                <c:pt idx="9888">
                  <c:v>949.2999877929684</c:v>
                </c:pt>
                <c:pt idx="9889">
                  <c:v>949.3999633789062</c:v>
                </c:pt>
                <c:pt idx="9890">
                  <c:v>949.5</c:v>
                </c:pt>
                <c:pt idx="9891">
                  <c:v>949.5999755859374</c:v>
                </c:pt>
                <c:pt idx="9892">
                  <c:v>949.7000122070315</c:v>
                </c:pt>
                <c:pt idx="9893">
                  <c:v>949.7999877929684</c:v>
                </c:pt>
                <c:pt idx="9894">
                  <c:v>949.8999633789062</c:v>
                </c:pt>
                <c:pt idx="9895">
                  <c:v>950.0</c:v>
                </c:pt>
                <c:pt idx="9896">
                  <c:v>950.0999755859374</c:v>
                </c:pt>
                <c:pt idx="9897">
                  <c:v>950.2000122070315</c:v>
                </c:pt>
                <c:pt idx="9898">
                  <c:v>950.2999877929684</c:v>
                </c:pt>
                <c:pt idx="9899">
                  <c:v>950.3999633789062</c:v>
                </c:pt>
                <c:pt idx="9900">
                  <c:v>950.5</c:v>
                </c:pt>
                <c:pt idx="9901">
                  <c:v>950.5999755859374</c:v>
                </c:pt>
                <c:pt idx="9902">
                  <c:v>950.7000122070315</c:v>
                </c:pt>
                <c:pt idx="9903">
                  <c:v>950.7999877929684</c:v>
                </c:pt>
                <c:pt idx="9904">
                  <c:v>950.8999633789062</c:v>
                </c:pt>
                <c:pt idx="9905">
                  <c:v>951.0</c:v>
                </c:pt>
                <c:pt idx="9906">
                  <c:v>951.0999755859374</c:v>
                </c:pt>
                <c:pt idx="9907">
                  <c:v>951.2000122070315</c:v>
                </c:pt>
                <c:pt idx="9908">
                  <c:v>951.2999877929684</c:v>
                </c:pt>
                <c:pt idx="9909">
                  <c:v>951.3999633789062</c:v>
                </c:pt>
                <c:pt idx="9910">
                  <c:v>951.5</c:v>
                </c:pt>
                <c:pt idx="9911">
                  <c:v>951.5999755859374</c:v>
                </c:pt>
                <c:pt idx="9912">
                  <c:v>951.7000122070315</c:v>
                </c:pt>
                <c:pt idx="9913">
                  <c:v>951.7999877929684</c:v>
                </c:pt>
                <c:pt idx="9914">
                  <c:v>951.8999633789062</c:v>
                </c:pt>
                <c:pt idx="9915">
                  <c:v>952.0</c:v>
                </c:pt>
                <c:pt idx="9916">
                  <c:v>952.0999755859374</c:v>
                </c:pt>
                <c:pt idx="9917">
                  <c:v>952.2000122070315</c:v>
                </c:pt>
                <c:pt idx="9918">
                  <c:v>952.2999877929684</c:v>
                </c:pt>
                <c:pt idx="9919">
                  <c:v>952.3999633789062</c:v>
                </c:pt>
                <c:pt idx="9920">
                  <c:v>952.5</c:v>
                </c:pt>
                <c:pt idx="9921">
                  <c:v>952.5999755859374</c:v>
                </c:pt>
                <c:pt idx="9922">
                  <c:v>952.7000122070315</c:v>
                </c:pt>
                <c:pt idx="9923">
                  <c:v>952.7999877929684</c:v>
                </c:pt>
                <c:pt idx="9924">
                  <c:v>952.8999633789062</c:v>
                </c:pt>
                <c:pt idx="9925">
                  <c:v>953.0</c:v>
                </c:pt>
                <c:pt idx="9926">
                  <c:v>953.0999755859374</c:v>
                </c:pt>
                <c:pt idx="9927">
                  <c:v>953.2000122070315</c:v>
                </c:pt>
                <c:pt idx="9928">
                  <c:v>953.2999877929684</c:v>
                </c:pt>
                <c:pt idx="9929">
                  <c:v>953.3999633789062</c:v>
                </c:pt>
                <c:pt idx="9930">
                  <c:v>953.5</c:v>
                </c:pt>
                <c:pt idx="9931">
                  <c:v>953.5999755859374</c:v>
                </c:pt>
                <c:pt idx="9932">
                  <c:v>953.7000122070315</c:v>
                </c:pt>
                <c:pt idx="9933">
                  <c:v>953.7999877929684</c:v>
                </c:pt>
                <c:pt idx="9934">
                  <c:v>953.8999633789062</c:v>
                </c:pt>
                <c:pt idx="9935">
                  <c:v>954.0</c:v>
                </c:pt>
                <c:pt idx="9936">
                  <c:v>954.0999755859374</c:v>
                </c:pt>
                <c:pt idx="9937">
                  <c:v>954.2000122070315</c:v>
                </c:pt>
                <c:pt idx="9938">
                  <c:v>954.2999877929684</c:v>
                </c:pt>
                <c:pt idx="9939">
                  <c:v>954.3999633789062</c:v>
                </c:pt>
                <c:pt idx="9940">
                  <c:v>954.5</c:v>
                </c:pt>
                <c:pt idx="9941">
                  <c:v>954.5999755859374</c:v>
                </c:pt>
                <c:pt idx="9942">
                  <c:v>954.7000122070315</c:v>
                </c:pt>
                <c:pt idx="9943">
                  <c:v>954.7999877929684</c:v>
                </c:pt>
                <c:pt idx="9944">
                  <c:v>954.8999633789062</c:v>
                </c:pt>
                <c:pt idx="9945">
                  <c:v>955.0</c:v>
                </c:pt>
                <c:pt idx="9946">
                  <c:v>955.0999755859374</c:v>
                </c:pt>
                <c:pt idx="9947">
                  <c:v>955.2000122070315</c:v>
                </c:pt>
                <c:pt idx="9948">
                  <c:v>955.2999877929684</c:v>
                </c:pt>
                <c:pt idx="9949">
                  <c:v>955.3999633789062</c:v>
                </c:pt>
                <c:pt idx="9950">
                  <c:v>955.5</c:v>
                </c:pt>
                <c:pt idx="9951">
                  <c:v>955.5999755859374</c:v>
                </c:pt>
                <c:pt idx="9952">
                  <c:v>955.7000122070315</c:v>
                </c:pt>
                <c:pt idx="9953">
                  <c:v>955.7999877929684</c:v>
                </c:pt>
                <c:pt idx="9954">
                  <c:v>955.8999633789062</c:v>
                </c:pt>
                <c:pt idx="9955">
                  <c:v>956.0</c:v>
                </c:pt>
                <c:pt idx="9956">
                  <c:v>956.0999755859374</c:v>
                </c:pt>
                <c:pt idx="9957">
                  <c:v>956.2000122070315</c:v>
                </c:pt>
                <c:pt idx="9958">
                  <c:v>956.2999877929684</c:v>
                </c:pt>
                <c:pt idx="9959">
                  <c:v>956.3999633789062</c:v>
                </c:pt>
                <c:pt idx="9960">
                  <c:v>956.5</c:v>
                </c:pt>
                <c:pt idx="9961">
                  <c:v>956.5999755859374</c:v>
                </c:pt>
                <c:pt idx="9962">
                  <c:v>956.7000122070315</c:v>
                </c:pt>
                <c:pt idx="9963">
                  <c:v>956.7999877929684</c:v>
                </c:pt>
                <c:pt idx="9964">
                  <c:v>956.8999633789062</c:v>
                </c:pt>
                <c:pt idx="9965">
                  <c:v>957.0</c:v>
                </c:pt>
                <c:pt idx="9966">
                  <c:v>957.0999755859374</c:v>
                </c:pt>
                <c:pt idx="9967">
                  <c:v>957.2000122070315</c:v>
                </c:pt>
                <c:pt idx="9968">
                  <c:v>957.2999877929684</c:v>
                </c:pt>
                <c:pt idx="9969">
                  <c:v>957.3999633789062</c:v>
                </c:pt>
                <c:pt idx="9970">
                  <c:v>957.5</c:v>
                </c:pt>
                <c:pt idx="9971">
                  <c:v>957.5999755859374</c:v>
                </c:pt>
                <c:pt idx="9972">
                  <c:v>957.7000122070315</c:v>
                </c:pt>
                <c:pt idx="9973">
                  <c:v>957.7999877929684</c:v>
                </c:pt>
                <c:pt idx="9974">
                  <c:v>957.8999633789062</c:v>
                </c:pt>
                <c:pt idx="9975">
                  <c:v>958.0</c:v>
                </c:pt>
                <c:pt idx="9976">
                  <c:v>958.0999755859374</c:v>
                </c:pt>
                <c:pt idx="9977">
                  <c:v>958.2000122070315</c:v>
                </c:pt>
                <c:pt idx="9978">
                  <c:v>958.2999877929684</c:v>
                </c:pt>
                <c:pt idx="9979">
                  <c:v>958.3999633789062</c:v>
                </c:pt>
                <c:pt idx="9980">
                  <c:v>958.5</c:v>
                </c:pt>
                <c:pt idx="9981">
                  <c:v>958.5999755859374</c:v>
                </c:pt>
                <c:pt idx="9982">
                  <c:v>958.7000122070315</c:v>
                </c:pt>
                <c:pt idx="9983">
                  <c:v>958.7999877929684</c:v>
                </c:pt>
                <c:pt idx="9984">
                  <c:v>958.8999633789062</c:v>
                </c:pt>
                <c:pt idx="9985">
                  <c:v>959.0</c:v>
                </c:pt>
                <c:pt idx="9986">
                  <c:v>959.0999755859374</c:v>
                </c:pt>
                <c:pt idx="9987">
                  <c:v>959.2000122070315</c:v>
                </c:pt>
                <c:pt idx="9988">
                  <c:v>959.2999877929684</c:v>
                </c:pt>
                <c:pt idx="9989">
                  <c:v>959.3999633789062</c:v>
                </c:pt>
                <c:pt idx="9990">
                  <c:v>959.5</c:v>
                </c:pt>
                <c:pt idx="9991">
                  <c:v>959.5999755859374</c:v>
                </c:pt>
                <c:pt idx="9992">
                  <c:v>959.7000122070315</c:v>
                </c:pt>
                <c:pt idx="9993">
                  <c:v>959.7999877929684</c:v>
                </c:pt>
                <c:pt idx="9994">
                  <c:v>959.8999633789062</c:v>
                </c:pt>
                <c:pt idx="9995">
                  <c:v>960.0</c:v>
                </c:pt>
                <c:pt idx="9996">
                  <c:v>960.0999755859374</c:v>
                </c:pt>
                <c:pt idx="9997">
                  <c:v>960.2000122070315</c:v>
                </c:pt>
                <c:pt idx="9998">
                  <c:v>960.2999877929684</c:v>
                </c:pt>
                <c:pt idx="9999">
                  <c:v>960.3999633789062</c:v>
                </c:pt>
                <c:pt idx="10000">
                  <c:v>960.5</c:v>
                </c:pt>
                <c:pt idx="10001">
                  <c:v>960.5999755859374</c:v>
                </c:pt>
                <c:pt idx="10002">
                  <c:v>960.7000122070315</c:v>
                </c:pt>
                <c:pt idx="10003">
                  <c:v>960.7999877929684</c:v>
                </c:pt>
                <c:pt idx="10004">
                  <c:v>960.8999633789062</c:v>
                </c:pt>
                <c:pt idx="10005">
                  <c:v>961.0</c:v>
                </c:pt>
                <c:pt idx="10006">
                  <c:v>961.0999755859374</c:v>
                </c:pt>
                <c:pt idx="10007">
                  <c:v>961.2000122070315</c:v>
                </c:pt>
                <c:pt idx="10008">
                  <c:v>961.2999877929684</c:v>
                </c:pt>
                <c:pt idx="10009">
                  <c:v>961.3999633789062</c:v>
                </c:pt>
                <c:pt idx="10010">
                  <c:v>961.5</c:v>
                </c:pt>
                <c:pt idx="10011">
                  <c:v>961.5999755859374</c:v>
                </c:pt>
                <c:pt idx="10012">
                  <c:v>961.7000122070315</c:v>
                </c:pt>
                <c:pt idx="10013">
                  <c:v>961.7999877929684</c:v>
                </c:pt>
                <c:pt idx="10014">
                  <c:v>961.8999633789062</c:v>
                </c:pt>
                <c:pt idx="10015">
                  <c:v>962.0</c:v>
                </c:pt>
                <c:pt idx="10016">
                  <c:v>962.0999755859374</c:v>
                </c:pt>
                <c:pt idx="10017">
                  <c:v>962.2000122070315</c:v>
                </c:pt>
                <c:pt idx="10018">
                  <c:v>962.2999877929684</c:v>
                </c:pt>
                <c:pt idx="10019">
                  <c:v>962.3999633789062</c:v>
                </c:pt>
                <c:pt idx="10020">
                  <c:v>962.5</c:v>
                </c:pt>
                <c:pt idx="10021">
                  <c:v>962.5999755859374</c:v>
                </c:pt>
                <c:pt idx="10022">
                  <c:v>962.7000122070315</c:v>
                </c:pt>
                <c:pt idx="10023">
                  <c:v>962.7999877929684</c:v>
                </c:pt>
                <c:pt idx="10024">
                  <c:v>962.8999633789062</c:v>
                </c:pt>
                <c:pt idx="10025">
                  <c:v>963.0</c:v>
                </c:pt>
                <c:pt idx="10026">
                  <c:v>963.0999755859374</c:v>
                </c:pt>
                <c:pt idx="10027">
                  <c:v>963.2000122070315</c:v>
                </c:pt>
                <c:pt idx="10028">
                  <c:v>963.2999877929684</c:v>
                </c:pt>
                <c:pt idx="10029">
                  <c:v>963.3999633789062</c:v>
                </c:pt>
                <c:pt idx="10030">
                  <c:v>963.5</c:v>
                </c:pt>
                <c:pt idx="10031">
                  <c:v>963.5999755859374</c:v>
                </c:pt>
                <c:pt idx="10032">
                  <c:v>963.7000122070315</c:v>
                </c:pt>
                <c:pt idx="10033">
                  <c:v>963.7999877929684</c:v>
                </c:pt>
                <c:pt idx="10034">
                  <c:v>963.8999633789062</c:v>
                </c:pt>
                <c:pt idx="10035">
                  <c:v>964.0</c:v>
                </c:pt>
                <c:pt idx="10036">
                  <c:v>964.0999755859374</c:v>
                </c:pt>
                <c:pt idx="10037">
                  <c:v>964.2000122070315</c:v>
                </c:pt>
                <c:pt idx="10038">
                  <c:v>964.2999877929684</c:v>
                </c:pt>
                <c:pt idx="10039">
                  <c:v>964.3999633789062</c:v>
                </c:pt>
                <c:pt idx="10040">
                  <c:v>964.5</c:v>
                </c:pt>
                <c:pt idx="10041">
                  <c:v>964.5999755859374</c:v>
                </c:pt>
                <c:pt idx="10042">
                  <c:v>964.7000122070315</c:v>
                </c:pt>
                <c:pt idx="10043">
                  <c:v>964.7999877929684</c:v>
                </c:pt>
                <c:pt idx="10044">
                  <c:v>964.8999633789062</c:v>
                </c:pt>
                <c:pt idx="10045">
                  <c:v>965.0</c:v>
                </c:pt>
                <c:pt idx="10046">
                  <c:v>965.0999755859374</c:v>
                </c:pt>
                <c:pt idx="10047">
                  <c:v>965.2000122070315</c:v>
                </c:pt>
                <c:pt idx="10048">
                  <c:v>965.2999877929684</c:v>
                </c:pt>
                <c:pt idx="10049">
                  <c:v>965.3999633789062</c:v>
                </c:pt>
                <c:pt idx="10050">
                  <c:v>965.5</c:v>
                </c:pt>
                <c:pt idx="10051">
                  <c:v>965.5999755859374</c:v>
                </c:pt>
                <c:pt idx="10052">
                  <c:v>965.7000122070315</c:v>
                </c:pt>
                <c:pt idx="10053">
                  <c:v>965.7999877929684</c:v>
                </c:pt>
                <c:pt idx="10054">
                  <c:v>965.8999633789062</c:v>
                </c:pt>
                <c:pt idx="10055">
                  <c:v>966.0</c:v>
                </c:pt>
                <c:pt idx="10056">
                  <c:v>966.0999755859374</c:v>
                </c:pt>
                <c:pt idx="10057">
                  <c:v>966.2000122070315</c:v>
                </c:pt>
                <c:pt idx="10058">
                  <c:v>966.2999877929684</c:v>
                </c:pt>
                <c:pt idx="10059">
                  <c:v>966.3999633789062</c:v>
                </c:pt>
                <c:pt idx="10060">
                  <c:v>966.5</c:v>
                </c:pt>
                <c:pt idx="10061">
                  <c:v>966.5999755859374</c:v>
                </c:pt>
                <c:pt idx="10062">
                  <c:v>966.7000122070315</c:v>
                </c:pt>
                <c:pt idx="10063">
                  <c:v>966.7999877929684</c:v>
                </c:pt>
                <c:pt idx="10064">
                  <c:v>966.8999633789062</c:v>
                </c:pt>
                <c:pt idx="10065">
                  <c:v>967.0</c:v>
                </c:pt>
                <c:pt idx="10066">
                  <c:v>967.0999755859374</c:v>
                </c:pt>
                <c:pt idx="10067">
                  <c:v>967.2000122070315</c:v>
                </c:pt>
                <c:pt idx="10068">
                  <c:v>967.2999877929684</c:v>
                </c:pt>
                <c:pt idx="10069">
                  <c:v>967.3999633789062</c:v>
                </c:pt>
                <c:pt idx="10070">
                  <c:v>967.5</c:v>
                </c:pt>
                <c:pt idx="10071">
                  <c:v>967.5999755859374</c:v>
                </c:pt>
                <c:pt idx="10072">
                  <c:v>967.7000122070315</c:v>
                </c:pt>
                <c:pt idx="10073">
                  <c:v>967.7999877929684</c:v>
                </c:pt>
                <c:pt idx="10074">
                  <c:v>967.8999633789062</c:v>
                </c:pt>
                <c:pt idx="10075">
                  <c:v>968.0</c:v>
                </c:pt>
                <c:pt idx="10076">
                  <c:v>968.0999755859374</c:v>
                </c:pt>
                <c:pt idx="10077">
                  <c:v>968.2000122070315</c:v>
                </c:pt>
                <c:pt idx="10078">
                  <c:v>968.2999877929684</c:v>
                </c:pt>
                <c:pt idx="10079">
                  <c:v>968.3999633789062</c:v>
                </c:pt>
                <c:pt idx="10080">
                  <c:v>968.5</c:v>
                </c:pt>
                <c:pt idx="10081">
                  <c:v>968.5999755859374</c:v>
                </c:pt>
                <c:pt idx="10082">
                  <c:v>968.7000122070315</c:v>
                </c:pt>
                <c:pt idx="10083">
                  <c:v>968.7999877929684</c:v>
                </c:pt>
                <c:pt idx="10084">
                  <c:v>968.8999633789062</c:v>
                </c:pt>
                <c:pt idx="10085">
                  <c:v>969.0</c:v>
                </c:pt>
                <c:pt idx="10086">
                  <c:v>969.0999755859374</c:v>
                </c:pt>
                <c:pt idx="10087">
                  <c:v>969.2000122070315</c:v>
                </c:pt>
                <c:pt idx="10088">
                  <c:v>969.2999877929684</c:v>
                </c:pt>
                <c:pt idx="10089">
                  <c:v>969.3999633789062</c:v>
                </c:pt>
                <c:pt idx="10090">
                  <c:v>969.5</c:v>
                </c:pt>
                <c:pt idx="10091">
                  <c:v>969.5999755859374</c:v>
                </c:pt>
                <c:pt idx="10092">
                  <c:v>969.7000122070315</c:v>
                </c:pt>
                <c:pt idx="10093">
                  <c:v>969.7999877929684</c:v>
                </c:pt>
                <c:pt idx="10094">
                  <c:v>969.8999633789062</c:v>
                </c:pt>
                <c:pt idx="10095">
                  <c:v>970.0</c:v>
                </c:pt>
                <c:pt idx="10096">
                  <c:v>970.0999755859374</c:v>
                </c:pt>
                <c:pt idx="10097">
                  <c:v>970.2000122070315</c:v>
                </c:pt>
                <c:pt idx="10098">
                  <c:v>970.2999877929684</c:v>
                </c:pt>
                <c:pt idx="10099">
                  <c:v>970.3999633789062</c:v>
                </c:pt>
                <c:pt idx="10100">
                  <c:v>970.5</c:v>
                </c:pt>
                <c:pt idx="10101">
                  <c:v>970.5999755859374</c:v>
                </c:pt>
                <c:pt idx="10102">
                  <c:v>970.7000122070315</c:v>
                </c:pt>
                <c:pt idx="10103">
                  <c:v>970.7999877929684</c:v>
                </c:pt>
                <c:pt idx="10104">
                  <c:v>970.8999633789062</c:v>
                </c:pt>
                <c:pt idx="10105">
                  <c:v>971.0</c:v>
                </c:pt>
                <c:pt idx="10106">
                  <c:v>971.0999755859374</c:v>
                </c:pt>
                <c:pt idx="10107">
                  <c:v>971.2000122070315</c:v>
                </c:pt>
                <c:pt idx="10108">
                  <c:v>971.2999877929684</c:v>
                </c:pt>
                <c:pt idx="10109">
                  <c:v>971.3999633789062</c:v>
                </c:pt>
                <c:pt idx="10110">
                  <c:v>971.5</c:v>
                </c:pt>
                <c:pt idx="10111">
                  <c:v>971.5999755859374</c:v>
                </c:pt>
                <c:pt idx="10112">
                  <c:v>971.7000122070315</c:v>
                </c:pt>
                <c:pt idx="10113">
                  <c:v>971.7999877929684</c:v>
                </c:pt>
                <c:pt idx="10114">
                  <c:v>971.8999633789062</c:v>
                </c:pt>
                <c:pt idx="10115">
                  <c:v>972.0</c:v>
                </c:pt>
                <c:pt idx="10116">
                  <c:v>972.0999755859374</c:v>
                </c:pt>
                <c:pt idx="10117">
                  <c:v>972.2000122070315</c:v>
                </c:pt>
                <c:pt idx="10118">
                  <c:v>972.2999877929684</c:v>
                </c:pt>
                <c:pt idx="10119">
                  <c:v>972.3999633789062</c:v>
                </c:pt>
                <c:pt idx="10120">
                  <c:v>972.5</c:v>
                </c:pt>
                <c:pt idx="10121">
                  <c:v>972.5999755859374</c:v>
                </c:pt>
                <c:pt idx="10122">
                  <c:v>972.7000122070315</c:v>
                </c:pt>
                <c:pt idx="10123">
                  <c:v>972.7999877929684</c:v>
                </c:pt>
                <c:pt idx="10124">
                  <c:v>972.8999633789062</c:v>
                </c:pt>
                <c:pt idx="10125">
                  <c:v>973.0</c:v>
                </c:pt>
                <c:pt idx="10126">
                  <c:v>973.0999755859374</c:v>
                </c:pt>
                <c:pt idx="10127">
                  <c:v>973.2000122070315</c:v>
                </c:pt>
                <c:pt idx="10128">
                  <c:v>973.2999877929684</c:v>
                </c:pt>
                <c:pt idx="10129">
                  <c:v>973.3999633789062</c:v>
                </c:pt>
                <c:pt idx="10130">
                  <c:v>973.5</c:v>
                </c:pt>
                <c:pt idx="10131">
                  <c:v>973.5999755859374</c:v>
                </c:pt>
                <c:pt idx="10132">
                  <c:v>973.7000122070315</c:v>
                </c:pt>
                <c:pt idx="10133">
                  <c:v>973.7999877929684</c:v>
                </c:pt>
                <c:pt idx="10134">
                  <c:v>973.8999633789062</c:v>
                </c:pt>
                <c:pt idx="10135">
                  <c:v>974.0</c:v>
                </c:pt>
                <c:pt idx="10136">
                  <c:v>974.0999755859374</c:v>
                </c:pt>
                <c:pt idx="10137">
                  <c:v>974.2000122070315</c:v>
                </c:pt>
                <c:pt idx="10138">
                  <c:v>974.2999877929684</c:v>
                </c:pt>
                <c:pt idx="10139">
                  <c:v>974.3999633789062</c:v>
                </c:pt>
                <c:pt idx="10140">
                  <c:v>974.5</c:v>
                </c:pt>
                <c:pt idx="10141">
                  <c:v>974.5999755859374</c:v>
                </c:pt>
                <c:pt idx="10142">
                  <c:v>974.7000122070315</c:v>
                </c:pt>
                <c:pt idx="10143">
                  <c:v>974.7999877929684</c:v>
                </c:pt>
                <c:pt idx="10144">
                  <c:v>974.8999633789062</c:v>
                </c:pt>
                <c:pt idx="10145">
                  <c:v>975.0</c:v>
                </c:pt>
                <c:pt idx="10146">
                  <c:v>975.0999755859374</c:v>
                </c:pt>
                <c:pt idx="10147">
                  <c:v>975.2000122070315</c:v>
                </c:pt>
                <c:pt idx="10148">
                  <c:v>975.2999877929684</c:v>
                </c:pt>
                <c:pt idx="10149">
                  <c:v>975.3999633789062</c:v>
                </c:pt>
                <c:pt idx="10150">
                  <c:v>975.5</c:v>
                </c:pt>
                <c:pt idx="10151">
                  <c:v>975.5999755859374</c:v>
                </c:pt>
                <c:pt idx="10152">
                  <c:v>975.7000122070315</c:v>
                </c:pt>
                <c:pt idx="10153">
                  <c:v>975.7999877929684</c:v>
                </c:pt>
                <c:pt idx="10154">
                  <c:v>975.8999633789062</c:v>
                </c:pt>
                <c:pt idx="10155">
                  <c:v>976.0</c:v>
                </c:pt>
                <c:pt idx="10156">
                  <c:v>976.0999755859374</c:v>
                </c:pt>
                <c:pt idx="10157">
                  <c:v>976.2000122070315</c:v>
                </c:pt>
                <c:pt idx="10158">
                  <c:v>976.2999877929684</c:v>
                </c:pt>
                <c:pt idx="10159">
                  <c:v>976.3999633789062</c:v>
                </c:pt>
                <c:pt idx="10160">
                  <c:v>976.5</c:v>
                </c:pt>
                <c:pt idx="10161">
                  <c:v>976.5999755859374</c:v>
                </c:pt>
                <c:pt idx="10162">
                  <c:v>976.7000122070315</c:v>
                </c:pt>
                <c:pt idx="10163">
                  <c:v>976.7999877929684</c:v>
                </c:pt>
                <c:pt idx="10164">
                  <c:v>976.8999633789062</c:v>
                </c:pt>
                <c:pt idx="10165">
                  <c:v>977.0</c:v>
                </c:pt>
                <c:pt idx="10166">
                  <c:v>977.0999755859374</c:v>
                </c:pt>
                <c:pt idx="10167">
                  <c:v>977.2000122070315</c:v>
                </c:pt>
                <c:pt idx="10168">
                  <c:v>977.2999877929684</c:v>
                </c:pt>
                <c:pt idx="10169">
                  <c:v>977.3999633789062</c:v>
                </c:pt>
                <c:pt idx="10170">
                  <c:v>977.5</c:v>
                </c:pt>
                <c:pt idx="10171">
                  <c:v>977.5999755859374</c:v>
                </c:pt>
                <c:pt idx="10172">
                  <c:v>977.7000122070315</c:v>
                </c:pt>
                <c:pt idx="10173">
                  <c:v>977.7999877929684</c:v>
                </c:pt>
                <c:pt idx="10174">
                  <c:v>977.8999633789062</c:v>
                </c:pt>
                <c:pt idx="10175">
                  <c:v>978.0</c:v>
                </c:pt>
                <c:pt idx="10176">
                  <c:v>978.0999755859374</c:v>
                </c:pt>
                <c:pt idx="10177">
                  <c:v>978.2000122070315</c:v>
                </c:pt>
                <c:pt idx="10178">
                  <c:v>978.2999877929684</c:v>
                </c:pt>
                <c:pt idx="10179">
                  <c:v>978.3999633789062</c:v>
                </c:pt>
                <c:pt idx="10180">
                  <c:v>978.5</c:v>
                </c:pt>
                <c:pt idx="10181">
                  <c:v>978.5999755859374</c:v>
                </c:pt>
                <c:pt idx="10182">
                  <c:v>978.7000122070315</c:v>
                </c:pt>
                <c:pt idx="10183">
                  <c:v>978.7999877929684</c:v>
                </c:pt>
                <c:pt idx="10184">
                  <c:v>978.8999633789062</c:v>
                </c:pt>
                <c:pt idx="10185">
                  <c:v>979.0</c:v>
                </c:pt>
                <c:pt idx="10186">
                  <c:v>979.0999755859374</c:v>
                </c:pt>
                <c:pt idx="10187">
                  <c:v>979.2000122070315</c:v>
                </c:pt>
                <c:pt idx="10188">
                  <c:v>979.2999877929684</c:v>
                </c:pt>
                <c:pt idx="10189">
                  <c:v>979.3999633789062</c:v>
                </c:pt>
                <c:pt idx="10190">
                  <c:v>979.5</c:v>
                </c:pt>
                <c:pt idx="10191">
                  <c:v>979.5999755859374</c:v>
                </c:pt>
                <c:pt idx="10192">
                  <c:v>979.7000122070315</c:v>
                </c:pt>
                <c:pt idx="10193">
                  <c:v>979.7999877929684</c:v>
                </c:pt>
                <c:pt idx="10194">
                  <c:v>979.8999633789062</c:v>
                </c:pt>
                <c:pt idx="10195">
                  <c:v>980.0</c:v>
                </c:pt>
                <c:pt idx="10196">
                  <c:v>980.0999755859374</c:v>
                </c:pt>
                <c:pt idx="10197">
                  <c:v>980.2000122070315</c:v>
                </c:pt>
                <c:pt idx="10198">
                  <c:v>980.2999877929684</c:v>
                </c:pt>
                <c:pt idx="10199">
                  <c:v>980.3999633789062</c:v>
                </c:pt>
                <c:pt idx="10200">
                  <c:v>980.5</c:v>
                </c:pt>
                <c:pt idx="10201">
                  <c:v>980.5999755859374</c:v>
                </c:pt>
                <c:pt idx="10202">
                  <c:v>980.7000122070315</c:v>
                </c:pt>
                <c:pt idx="10203">
                  <c:v>980.7999877929684</c:v>
                </c:pt>
                <c:pt idx="10204">
                  <c:v>980.8999633789062</c:v>
                </c:pt>
                <c:pt idx="10205">
                  <c:v>981.0</c:v>
                </c:pt>
                <c:pt idx="10206">
                  <c:v>981.0999755859374</c:v>
                </c:pt>
                <c:pt idx="10207">
                  <c:v>981.2000122070315</c:v>
                </c:pt>
                <c:pt idx="10208">
                  <c:v>981.2999877929684</c:v>
                </c:pt>
                <c:pt idx="10209">
                  <c:v>981.3999633789062</c:v>
                </c:pt>
                <c:pt idx="10210">
                  <c:v>981.5</c:v>
                </c:pt>
                <c:pt idx="10211">
                  <c:v>981.5999755859374</c:v>
                </c:pt>
                <c:pt idx="10212">
                  <c:v>981.7000122070315</c:v>
                </c:pt>
                <c:pt idx="10213">
                  <c:v>981.7999877929684</c:v>
                </c:pt>
                <c:pt idx="10214">
                  <c:v>981.8999633789062</c:v>
                </c:pt>
                <c:pt idx="10215">
                  <c:v>982.0</c:v>
                </c:pt>
                <c:pt idx="10216">
                  <c:v>982.0999755859374</c:v>
                </c:pt>
                <c:pt idx="10217">
                  <c:v>982.2000122070315</c:v>
                </c:pt>
                <c:pt idx="10218">
                  <c:v>982.2999877929684</c:v>
                </c:pt>
                <c:pt idx="10219">
                  <c:v>982.3999633789062</c:v>
                </c:pt>
                <c:pt idx="10220">
                  <c:v>982.5</c:v>
                </c:pt>
                <c:pt idx="10221">
                  <c:v>982.5999755859374</c:v>
                </c:pt>
                <c:pt idx="10222">
                  <c:v>982.7000122070315</c:v>
                </c:pt>
                <c:pt idx="10223">
                  <c:v>982.7999877929684</c:v>
                </c:pt>
                <c:pt idx="10224">
                  <c:v>982.8999633789062</c:v>
                </c:pt>
                <c:pt idx="10225">
                  <c:v>983.0</c:v>
                </c:pt>
                <c:pt idx="10226">
                  <c:v>983.0999755859374</c:v>
                </c:pt>
                <c:pt idx="10227">
                  <c:v>983.2000122070315</c:v>
                </c:pt>
                <c:pt idx="10228">
                  <c:v>983.2999877929684</c:v>
                </c:pt>
                <c:pt idx="10229">
                  <c:v>983.3999633789062</c:v>
                </c:pt>
                <c:pt idx="10230">
                  <c:v>983.5</c:v>
                </c:pt>
                <c:pt idx="10231">
                  <c:v>983.5999755859374</c:v>
                </c:pt>
                <c:pt idx="10232">
                  <c:v>983.7000122070315</c:v>
                </c:pt>
                <c:pt idx="10233">
                  <c:v>983.7999877929684</c:v>
                </c:pt>
                <c:pt idx="10234">
                  <c:v>983.8999633789062</c:v>
                </c:pt>
                <c:pt idx="10235">
                  <c:v>984.0</c:v>
                </c:pt>
                <c:pt idx="10236">
                  <c:v>984.0999755859374</c:v>
                </c:pt>
                <c:pt idx="10237">
                  <c:v>984.2000122070315</c:v>
                </c:pt>
                <c:pt idx="10238">
                  <c:v>984.2999877929684</c:v>
                </c:pt>
                <c:pt idx="10239">
                  <c:v>984.3999633789062</c:v>
                </c:pt>
                <c:pt idx="10240">
                  <c:v>984.4999389648437</c:v>
                </c:pt>
                <c:pt idx="10241">
                  <c:v>984.6000366210937</c:v>
                </c:pt>
                <c:pt idx="10242">
                  <c:v>984.7000122070315</c:v>
                </c:pt>
                <c:pt idx="10243">
                  <c:v>984.7999877929684</c:v>
                </c:pt>
                <c:pt idx="10244">
                  <c:v>984.8999633789062</c:v>
                </c:pt>
                <c:pt idx="10245">
                  <c:v>984.9999389648437</c:v>
                </c:pt>
                <c:pt idx="10246">
                  <c:v>985.1000366210937</c:v>
                </c:pt>
                <c:pt idx="10247">
                  <c:v>985.2000122070315</c:v>
                </c:pt>
                <c:pt idx="10248">
                  <c:v>985.2999877929684</c:v>
                </c:pt>
                <c:pt idx="10249">
                  <c:v>985.3999633789062</c:v>
                </c:pt>
                <c:pt idx="10250">
                  <c:v>985.4999389648437</c:v>
                </c:pt>
                <c:pt idx="10251">
                  <c:v>985.6000366210937</c:v>
                </c:pt>
                <c:pt idx="10252">
                  <c:v>985.7000122070315</c:v>
                </c:pt>
                <c:pt idx="10253">
                  <c:v>985.7999877929684</c:v>
                </c:pt>
                <c:pt idx="10254">
                  <c:v>985.8999633789062</c:v>
                </c:pt>
                <c:pt idx="10255">
                  <c:v>985.9999389648437</c:v>
                </c:pt>
                <c:pt idx="10256">
                  <c:v>986.1000366210937</c:v>
                </c:pt>
                <c:pt idx="10257">
                  <c:v>986.2000122070315</c:v>
                </c:pt>
                <c:pt idx="10258">
                  <c:v>986.2999877929684</c:v>
                </c:pt>
                <c:pt idx="10259">
                  <c:v>986.3999633789062</c:v>
                </c:pt>
                <c:pt idx="10260">
                  <c:v>986.4999389648437</c:v>
                </c:pt>
                <c:pt idx="10261">
                  <c:v>986.6000366210937</c:v>
                </c:pt>
                <c:pt idx="10262">
                  <c:v>986.7000122070315</c:v>
                </c:pt>
                <c:pt idx="10263">
                  <c:v>986.7999877929684</c:v>
                </c:pt>
                <c:pt idx="10264">
                  <c:v>986.8999633789062</c:v>
                </c:pt>
                <c:pt idx="10265">
                  <c:v>986.9999389648437</c:v>
                </c:pt>
                <c:pt idx="10266">
                  <c:v>987.1000366210937</c:v>
                </c:pt>
                <c:pt idx="10267">
                  <c:v>987.2000122070315</c:v>
                </c:pt>
                <c:pt idx="10268">
                  <c:v>987.2999877929684</c:v>
                </c:pt>
                <c:pt idx="10269">
                  <c:v>987.3999633789062</c:v>
                </c:pt>
                <c:pt idx="10270">
                  <c:v>987.4999389648437</c:v>
                </c:pt>
                <c:pt idx="10271">
                  <c:v>987.6000366210937</c:v>
                </c:pt>
                <c:pt idx="10272">
                  <c:v>987.7000122070315</c:v>
                </c:pt>
                <c:pt idx="10273">
                  <c:v>987.7999877929684</c:v>
                </c:pt>
                <c:pt idx="10274">
                  <c:v>987.8999633789062</c:v>
                </c:pt>
                <c:pt idx="10275">
                  <c:v>987.9999389648437</c:v>
                </c:pt>
                <c:pt idx="10276">
                  <c:v>988.1000366210937</c:v>
                </c:pt>
                <c:pt idx="10277">
                  <c:v>988.2000122070315</c:v>
                </c:pt>
                <c:pt idx="10278">
                  <c:v>988.2999877929684</c:v>
                </c:pt>
                <c:pt idx="10279">
                  <c:v>988.3999633789062</c:v>
                </c:pt>
                <c:pt idx="10280">
                  <c:v>988.4999389648437</c:v>
                </c:pt>
                <c:pt idx="10281">
                  <c:v>988.6000366210937</c:v>
                </c:pt>
                <c:pt idx="10282">
                  <c:v>988.7000122070315</c:v>
                </c:pt>
                <c:pt idx="10283">
                  <c:v>988.7999877929684</c:v>
                </c:pt>
                <c:pt idx="10284">
                  <c:v>988.8999633789062</c:v>
                </c:pt>
                <c:pt idx="10285">
                  <c:v>988.9999389648437</c:v>
                </c:pt>
                <c:pt idx="10286">
                  <c:v>989.1000366210937</c:v>
                </c:pt>
                <c:pt idx="10287">
                  <c:v>989.2000122070315</c:v>
                </c:pt>
                <c:pt idx="10288">
                  <c:v>989.2999877929684</c:v>
                </c:pt>
                <c:pt idx="10289">
                  <c:v>989.3999633789062</c:v>
                </c:pt>
                <c:pt idx="10290">
                  <c:v>989.4999389648437</c:v>
                </c:pt>
                <c:pt idx="10291">
                  <c:v>989.6000366210937</c:v>
                </c:pt>
                <c:pt idx="10292">
                  <c:v>989.7000122070315</c:v>
                </c:pt>
                <c:pt idx="10293">
                  <c:v>989.7999877929684</c:v>
                </c:pt>
                <c:pt idx="10294">
                  <c:v>989.8999633789062</c:v>
                </c:pt>
                <c:pt idx="10295">
                  <c:v>989.9999389648437</c:v>
                </c:pt>
                <c:pt idx="10296">
                  <c:v>990.1000366210937</c:v>
                </c:pt>
                <c:pt idx="10297">
                  <c:v>990.2000122070315</c:v>
                </c:pt>
                <c:pt idx="10298">
                  <c:v>990.2999877929684</c:v>
                </c:pt>
                <c:pt idx="10299">
                  <c:v>990.3999633789062</c:v>
                </c:pt>
                <c:pt idx="10300">
                  <c:v>990.4999389648437</c:v>
                </c:pt>
                <c:pt idx="10301">
                  <c:v>990.6000366210937</c:v>
                </c:pt>
                <c:pt idx="10302">
                  <c:v>990.7000122070315</c:v>
                </c:pt>
                <c:pt idx="10303">
                  <c:v>990.7999877929684</c:v>
                </c:pt>
                <c:pt idx="10304">
                  <c:v>990.8999633789062</c:v>
                </c:pt>
                <c:pt idx="10305">
                  <c:v>990.9999389648437</c:v>
                </c:pt>
                <c:pt idx="10306">
                  <c:v>991.1000366210937</c:v>
                </c:pt>
                <c:pt idx="10307">
                  <c:v>991.2000122070315</c:v>
                </c:pt>
                <c:pt idx="10308">
                  <c:v>991.2999877929684</c:v>
                </c:pt>
                <c:pt idx="10309">
                  <c:v>991.3999633789062</c:v>
                </c:pt>
                <c:pt idx="10310">
                  <c:v>991.4999389648437</c:v>
                </c:pt>
                <c:pt idx="10311">
                  <c:v>991.6000366210937</c:v>
                </c:pt>
                <c:pt idx="10312">
                  <c:v>991.7000122070315</c:v>
                </c:pt>
                <c:pt idx="10313">
                  <c:v>991.7999877929684</c:v>
                </c:pt>
                <c:pt idx="10314">
                  <c:v>991.8999633789062</c:v>
                </c:pt>
                <c:pt idx="10315">
                  <c:v>991.9999389648437</c:v>
                </c:pt>
                <c:pt idx="10316">
                  <c:v>992.1000366210937</c:v>
                </c:pt>
                <c:pt idx="10317">
                  <c:v>992.2000122070315</c:v>
                </c:pt>
                <c:pt idx="10318">
                  <c:v>992.2999877929684</c:v>
                </c:pt>
                <c:pt idx="10319">
                  <c:v>992.3999633789062</c:v>
                </c:pt>
                <c:pt idx="10320">
                  <c:v>992.4999389648437</c:v>
                </c:pt>
                <c:pt idx="10321">
                  <c:v>992.6000366210937</c:v>
                </c:pt>
                <c:pt idx="10322">
                  <c:v>992.7000122070315</c:v>
                </c:pt>
                <c:pt idx="10323">
                  <c:v>992.7999877929684</c:v>
                </c:pt>
                <c:pt idx="10324">
                  <c:v>992.8999633789062</c:v>
                </c:pt>
                <c:pt idx="10325">
                  <c:v>992.9999389648437</c:v>
                </c:pt>
                <c:pt idx="10326">
                  <c:v>993.1000366210937</c:v>
                </c:pt>
                <c:pt idx="10327">
                  <c:v>993.2000122070315</c:v>
                </c:pt>
                <c:pt idx="10328">
                  <c:v>993.2999877929684</c:v>
                </c:pt>
                <c:pt idx="10329">
                  <c:v>993.3999633789062</c:v>
                </c:pt>
                <c:pt idx="10330">
                  <c:v>993.4999389648437</c:v>
                </c:pt>
                <c:pt idx="10331">
                  <c:v>993.6000366210937</c:v>
                </c:pt>
                <c:pt idx="10332">
                  <c:v>993.7000122070315</c:v>
                </c:pt>
                <c:pt idx="10333">
                  <c:v>993.7999877929684</c:v>
                </c:pt>
                <c:pt idx="10334">
                  <c:v>993.8999633789062</c:v>
                </c:pt>
                <c:pt idx="10335">
                  <c:v>993.9999389648437</c:v>
                </c:pt>
                <c:pt idx="10336">
                  <c:v>994.1000366210937</c:v>
                </c:pt>
                <c:pt idx="10337">
                  <c:v>994.2000122070315</c:v>
                </c:pt>
                <c:pt idx="10338">
                  <c:v>994.2999877929684</c:v>
                </c:pt>
                <c:pt idx="10339">
                  <c:v>994.3999633789062</c:v>
                </c:pt>
                <c:pt idx="10340">
                  <c:v>994.4999389648437</c:v>
                </c:pt>
                <c:pt idx="10341">
                  <c:v>994.6000366210937</c:v>
                </c:pt>
                <c:pt idx="10342">
                  <c:v>994.7000122070315</c:v>
                </c:pt>
                <c:pt idx="10343">
                  <c:v>994.7999877929684</c:v>
                </c:pt>
                <c:pt idx="10344">
                  <c:v>994.8999633789062</c:v>
                </c:pt>
                <c:pt idx="10345">
                  <c:v>994.9999389648437</c:v>
                </c:pt>
                <c:pt idx="10346">
                  <c:v>995.1000366210937</c:v>
                </c:pt>
                <c:pt idx="10347">
                  <c:v>995.2000122070315</c:v>
                </c:pt>
                <c:pt idx="10348">
                  <c:v>995.2999877929684</c:v>
                </c:pt>
                <c:pt idx="10349">
                  <c:v>995.3999633789062</c:v>
                </c:pt>
                <c:pt idx="10350">
                  <c:v>995.4999389648437</c:v>
                </c:pt>
                <c:pt idx="10351">
                  <c:v>995.6000366210937</c:v>
                </c:pt>
                <c:pt idx="10352">
                  <c:v>995.7000122070315</c:v>
                </c:pt>
                <c:pt idx="10353">
                  <c:v>995.7999877929684</c:v>
                </c:pt>
                <c:pt idx="10354">
                  <c:v>995.8999633789062</c:v>
                </c:pt>
                <c:pt idx="10355">
                  <c:v>995.9999389648437</c:v>
                </c:pt>
                <c:pt idx="10356">
                  <c:v>996.1000366210937</c:v>
                </c:pt>
                <c:pt idx="10357">
                  <c:v>996.2000122070315</c:v>
                </c:pt>
                <c:pt idx="10358">
                  <c:v>996.2999877929684</c:v>
                </c:pt>
                <c:pt idx="10359">
                  <c:v>996.3999633789062</c:v>
                </c:pt>
                <c:pt idx="10360">
                  <c:v>996.4999389648437</c:v>
                </c:pt>
                <c:pt idx="10361">
                  <c:v>996.6000366210937</c:v>
                </c:pt>
                <c:pt idx="10362">
                  <c:v>996.7000122070315</c:v>
                </c:pt>
                <c:pt idx="10363">
                  <c:v>996.7999877929684</c:v>
                </c:pt>
                <c:pt idx="10364">
                  <c:v>996.8999633789062</c:v>
                </c:pt>
                <c:pt idx="10365">
                  <c:v>996.9999389648437</c:v>
                </c:pt>
                <c:pt idx="10366">
                  <c:v>997.1000366210937</c:v>
                </c:pt>
                <c:pt idx="10367">
                  <c:v>997.2000122070315</c:v>
                </c:pt>
                <c:pt idx="10368">
                  <c:v>997.2999877929684</c:v>
                </c:pt>
                <c:pt idx="10369">
                  <c:v>997.3999633789062</c:v>
                </c:pt>
                <c:pt idx="10370">
                  <c:v>997.4999389648437</c:v>
                </c:pt>
                <c:pt idx="10371">
                  <c:v>997.6000366210937</c:v>
                </c:pt>
                <c:pt idx="10372">
                  <c:v>997.7000122070315</c:v>
                </c:pt>
                <c:pt idx="10373">
                  <c:v>997.7999877929684</c:v>
                </c:pt>
                <c:pt idx="10374">
                  <c:v>997.8999633789062</c:v>
                </c:pt>
                <c:pt idx="10375">
                  <c:v>997.9999389648437</c:v>
                </c:pt>
                <c:pt idx="10376">
                  <c:v>998.1000366210937</c:v>
                </c:pt>
                <c:pt idx="10377">
                  <c:v>998.2000122070315</c:v>
                </c:pt>
                <c:pt idx="10378">
                  <c:v>998.2999877929684</c:v>
                </c:pt>
                <c:pt idx="10379">
                  <c:v>998.3999633789062</c:v>
                </c:pt>
                <c:pt idx="10380">
                  <c:v>998.4999389648437</c:v>
                </c:pt>
                <c:pt idx="10381">
                  <c:v>998.6000366210937</c:v>
                </c:pt>
                <c:pt idx="10382">
                  <c:v>998.7000122070315</c:v>
                </c:pt>
                <c:pt idx="10383">
                  <c:v>998.7999877929684</c:v>
                </c:pt>
                <c:pt idx="10384">
                  <c:v>998.8999633789062</c:v>
                </c:pt>
                <c:pt idx="10385">
                  <c:v>998.9999389648437</c:v>
                </c:pt>
                <c:pt idx="10386">
                  <c:v>999.1000366210937</c:v>
                </c:pt>
                <c:pt idx="10387">
                  <c:v>999.2000122070315</c:v>
                </c:pt>
                <c:pt idx="10388">
                  <c:v>999.2999877929684</c:v>
                </c:pt>
                <c:pt idx="10389">
                  <c:v>999.3999633789062</c:v>
                </c:pt>
                <c:pt idx="10390">
                  <c:v>999.4999389648437</c:v>
                </c:pt>
                <c:pt idx="10391">
                  <c:v>999.6000366210937</c:v>
                </c:pt>
                <c:pt idx="10392">
                  <c:v>999.7000122070315</c:v>
                </c:pt>
                <c:pt idx="10393">
                  <c:v>999.7999877929684</c:v>
                </c:pt>
                <c:pt idx="10394">
                  <c:v>999.8999633789062</c:v>
                </c:pt>
                <c:pt idx="10395">
                  <c:v>999.9999389648437</c:v>
                </c:pt>
                <c:pt idx="10396">
                  <c:v>1000.100036621094</c:v>
                </c:pt>
                <c:pt idx="10397">
                  <c:v>1000.200012207031</c:v>
                </c:pt>
                <c:pt idx="10398">
                  <c:v>1000.299987792969</c:v>
                </c:pt>
                <c:pt idx="10399">
                  <c:v>1000.399963378906</c:v>
                </c:pt>
                <c:pt idx="10400">
                  <c:v>1000.499938964844</c:v>
                </c:pt>
                <c:pt idx="10401">
                  <c:v>1000.600036621094</c:v>
                </c:pt>
                <c:pt idx="10402">
                  <c:v>1000.700012207031</c:v>
                </c:pt>
                <c:pt idx="10403">
                  <c:v>1000.799987792969</c:v>
                </c:pt>
                <c:pt idx="10404">
                  <c:v>1000.899963378906</c:v>
                </c:pt>
                <c:pt idx="10405">
                  <c:v>1000.999938964844</c:v>
                </c:pt>
                <c:pt idx="10406">
                  <c:v>1001.100036621094</c:v>
                </c:pt>
                <c:pt idx="10407">
                  <c:v>1001.200012207031</c:v>
                </c:pt>
                <c:pt idx="10408">
                  <c:v>1001.299987792969</c:v>
                </c:pt>
                <c:pt idx="10409">
                  <c:v>1001.399963378906</c:v>
                </c:pt>
                <c:pt idx="10410">
                  <c:v>1001.499938964844</c:v>
                </c:pt>
                <c:pt idx="10411">
                  <c:v>1001.600036621094</c:v>
                </c:pt>
                <c:pt idx="10412">
                  <c:v>1001.700012207031</c:v>
                </c:pt>
                <c:pt idx="10413">
                  <c:v>1001.799987792969</c:v>
                </c:pt>
                <c:pt idx="10414">
                  <c:v>1001.899963378906</c:v>
                </c:pt>
                <c:pt idx="10415">
                  <c:v>1001.999938964844</c:v>
                </c:pt>
                <c:pt idx="10416">
                  <c:v>1002.100036621094</c:v>
                </c:pt>
                <c:pt idx="10417">
                  <c:v>1002.200012207031</c:v>
                </c:pt>
                <c:pt idx="10418">
                  <c:v>1002.299987792969</c:v>
                </c:pt>
                <c:pt idx="10419">
                  <c:v>1002.399963378906</c:v>
                </c:pt>
                <c:pt idx="10420">
                  <c:v>1002.499938964844</c:v>
                </c:pt>
                <c:pt idx="10421">
                  <c:v>1002.600036621094</c:v>
                </c:pt>
                <c:pt idx="10422">
                  <c:v>1002.700012207031</c:v>
                </c:pt>
                <c:pt idx="10423">
                  <c:v>1002.799987792969</c:v>
                </c:pt>
                <c:pt idx="10424">
                  <c:v>1002.899963378906</c:v>
                </c:pt>
                <c:pt idx="10425">
                  <c:v>1002.999938964844</c:v>
                </c:pt>
                <c:pt idx="10426">
                  <c:v>1003.100036621094</c:v>
                </c:pt>
                <c:pt idx="10427">
                  <c:v>1003.200012207031</c:v>
                </c:pt>
                <c:pt idx="10428">
                  <c:v>1003.299987792969</c:v>
                </c:pt>
                <c:pt idx="10429">
                  <c:v>1003.399963378906</c:v>
                </c:pt>
                <c:pt idx="10430">
                  <c:v>1003.499938964844</c:v>
                </c:pt>
                <c:pt idx="10431">
                  <c:v>1003.600036621094</c:v>
                </c:pt>
                <c:pt idx="10432">
                  <c:v>1003.700012207031</c:v>
                </c:pt>
                <c:pt idx="10433">
                  <c:v>1003.799987792969</c:v>
                </c:pt>
                <c:pt idx="10434">
                  <c:v>1003.899963378906</c:v>
                </c:pt>
                <c:pt idx="10435">
                  <c:v>1003.999938964844</c:v>
                </c:pt>
                <c:pt idx="10436">
                  <c:v>1004.100036621094</c:v>
                </c:pt>
                <c:pt idx="10437">
                  <c:v>1004.200012207031</c:v>
                </c:pt>
                <c:pt idx="10438">
                  <c:v>1004.299987792969</c:v>
                </c:pt>
                <c:pt idx="10439">
                  <c:v>1004.399963378906</c:v>
                </c:pt>
                <c:pt idx="10440">
                  <c:v>1004.499938964844</c:v>
                </c:pt>
                <c:pt idx="10441">
                  <c:v>1004.600036621094</c:v>
                </c:pt>
                <c:pt idx="10442">
                  <c:v>1004.700012207031</c:v>
                </c:pt>
                <c:pt idx="10443">
                  <c:v>1004.799987792969</c:v>
                </c:pt>
                <c:pt idx="10444">
                  <c:v>1004.899963378906</c:v>
                </c:pt>
                <c:pt idx="10445">
                  <c:v>1004.999938964844</c:v>
                </c:pt>
                <c:pt idx="10446">
                  <c:v>1005.100036621094</c:v>
                </c:pt>
                <c:pt idx="10447">
                  <c:v>1005.200012207031</c:v>
                </c:pt>
                <c:pt idx="10448">
                  <c:v>1005.299987792969</c:v>
                </c:pt>
                <c:pt idx="10449">
                  <c:v>1005.399963378906</c:v>
                </c:pt>
                <c:pt idx="10450">
                  <c:v>1005.499938964844</c:v>
                </c:pt>
                <c:pt idx="10451">
                  <c:v>1005.600036621094</c:v>
                </c:pt>
                <c:pt idx="10452">
                  <c:v>1005.700012207031</c:v>
                </c:pt>
                <c:pt idx="10453">
                  <c:v>1005.799987792969</c:v>
                </c:pt>
                <c:pt idx="10454">
                  <c:v>1005.899963378906</c:v>
                </c:pt>
                <c:pt idx="10455">
                  <c:v>1005.999938964844</c:v>
                </c:pt>
                <c:pt idx="10456">
                  <c:v>1006.100036621094</c:v>
                </c:pt>
                <c:pt idx="10457">
                  <c:v>1006.200012207031</c:v>
                </c:pt>
                <c:pt idx="10458">
                  <c:v>1006.299987792969</c:v>
                </c:pt>
                <c:pt idx="10459">
                  <c:v>1006.399963378906</c:v>
                </c:pt>
                <c:pt idx="10460">
                  <c:v>1006.499938964844</c:v>
                </c:pt>
                <c:pt idx="10461">
                  <c:v>1006.600036621094</c:v>
                </c:pt>
                <c:pt idx="10462">
                  <c:v>1006.700012207031</c:v>
                </c:pt>
                <c:pt idx="10463">
                  <c:v>1006.799987792969</c:v>
                </c:pt>
                <c:pt idx="10464">
                  <c:v>1006.899963378906</c:v>
                </c:pt>
                <c:pt idx="10465">
                  <c:v>1006.999938964844</c:v>
                </c:pt>
                <c:pt idx="10466">
                  <c:v>1007.100036621094</c:v>
                </c:pt>
                <c:pt idx="10467">
                  <c:v>1007.200012207031</c:v>
                </c:pt>
                <c:pt idx="10468">
                  <c:v>1007.299987792969</c:v>
                </c:pt>
                <c:pt idx="10469">
                  <c:v>1007.399963378906</c:v>
                </c:pt>
                <c:pt idx="10470">
                  <c:v>1007.499938964844</c:v>
                </c:pt>
                <c:pt idx="10471">
                  <c:v>1007.600036621094</c:v>
                </c:pt>
                <c:pt idx="10472">
                  <c:v>1007.700012207031</c:v>
                </c:pt>
                <c:pt idx="10473">
                  <c:v>1007.799987792969</c:v>
                </c:pt>
                <c:pt idx="10474">
                  <c:v>1007.899963378906</c:v>
                </c:pt>
                <c:pt idx="10475">
                  <c:v>1007.999938964844</c:v>
                </c:pt>
                <c:pt idx="10476">
                  <c:v>1008.100036621094</c:v>
                </c:pt>
                <c:pt idx="10477">
                  <c:v>1008.200012207031</c:v>
                </c:pt>
                <c:pt idx="10478">
                  <c:v>1008.299987792969</c:v>
                </c:pt>
                <c:pt idx="10479">
                  <c:v>1008.399963378906</c:v>
                </c:pt>
                <c:pt idx="10480">
                  <c:v>1008.499938964844</c:v>
                </c:pt>
                <c:pt idx="10481">
                  <c:v>1008.600036621094</c:v>
                </c:pt>
                <c:pt idx="10482">
                  <c:v>1008.700012207031</c:v>
                </c:pt>
                <c:pt idx="10483">
                  <c:v>1008.799987792969</c:v>
                </c:pt>
                <c:pt idx="10484">
                  <c:v>1008.899963378906</c:v>
                </c:pt>
                <c:pt idx="10485">
                  <c:v>1008.999938964844</c:v>
                </c:pt>
                <c:pt idx="10486">
                  <c:v>1009.100036621094</c:v>
                </c:pt>
                <c:pt idx="10487">
                  <c:v>1009.200012207031</c:v>
                </c:pt>
                <c:pt idx="10488">
                  <c:v>1009.299987792969</c:v>
                </c:pt>
                <c:pt idx="10489">
                  <c:v>1009.399963378906</c:v>
                </c:pt>
                <c:pt idx="10490">
                  <c:v>1009.499938964844</c:v>
                </c:pt>
                <c:pt idx="10491">
                  <c:v>1009.600036621094</c:v>
                </c:pt>
                <c:pt idx="10492">
                  <c:v>1009.700012207031</c:v>
                </c:pt>
                <c:pt idx="10493">
                  <c:v>1009.799987792969</c:v>
                </c:pt>
                <c:pt idx="10494">
                  <c:v>1009.899963378906</c:v>
                </c:pt>
                <c:pt idx="10495">
                  <c:v>1009.999938964844</c:v>
                </c:pt>
                <c:pt idx="10496">
                  <c:v>1010.100036621094</c:v>
                </c:pt>
                <c:pt idx="10497">
                  <c:v>1010.200012207031</c:v>
                </c:pt>
                <c:pt idx="10498">
                  <c:v>1010.299987792969</c:v>
                </c:pt>
                <c:pt idx="10499">
                  <c:v>1010.399963378906</c:v>
                </c:pt>
                <c:pt idx="10500">
                  <c:v>1010.499938964844</c:v>
                </c:pt>
                <c:pt idx="10501">
                  <c:v>1010.600036621094</c:v>
                </c:pt>
                <c:pt idx="10502">
                  <c:v>1010.700012207031</c:v>
                </c:pt>
                <c:pt idx="10503">
                  <c:v>1010.799987792969</c:v>
                </c:pt>
                <c:pt idx="10504">
                  <c:v>1010.899963378906</c:v>
                </c:pt>
                <c:pt idx="10505">
                  <c:v>1010.999938964844</c:v>
                </c:pt>
                <c:pt idx="10506">
                  <c:v>1011.100036621094</c:v>
                </c:pt>
                <c:pt idx="10507">
                  <c:v>1011.200012207031</c:v>
                </c:pt>
                <c:pt idx="10508">
                  <c:v>1011.299987792969</c:v>
                </c:pt>
                <c:pt idx="10509">
                  <c:v>1011.399963378906</c:v>
                </c:pt>
                <c:pt idx="10510">
                  <c:v>1011.499938964844</c:v>
                </c:pt>
                <c:pt idx="10511">
                  <c:v>1011.600036621094</c:v>
                </c:pt>
                <c:pt idx="10512">
                  <c:v>1011.700012207031</c:v>
                </c:pt>
                <c:pt idx="10513">
                  <c:v>1011.799987792969</c:v>
                </c:pt>
                <c:pt idx="10514">
                  <c:v>1011.899963378906</c:v>
                </c:pt>
                <c:pt idx="10515">
                  <c:v>1011.999938964844</c:v>
                </c:pt>
                <c:pt idx="10516">
                  <c:v>1012.100036621094</c:v>
                </c:pt>
                <c:pt idx="10517">
                  <c:v>1012.200012207031</c:v>
                </c:pt>
                <c:pt idx="10518">
                  <c:v>1012.299987792969</c:v>
                </c:pt>
                <c:pt idx="10519">
                  <c:v>1012.399963378906</c:v>
                </c:pt>
                <c:pt idx="10520">
                  <c:v>1012.499938964844</c:v>
                </c:pt>
                <c:pt idx="10521">
                  <c:v>1012.600036621094</c:v>
                </c:pt>
                <c:pt idx="10522">
                  <c:v>1012.700012207031</c:v>
                </c:pt>
                <c:pt idx="10523">
                  <c:v>1012.799987792969</c:v>
                </c:pt>
                <c:pt idx="10524">
                  <c:v>1012.899963378906</c:v>
                </c:pt>
                <c:pt idx="10525">
                  <c:v>1012.999938964844</c:v>
                </c:pt>
                <c:pt idx="10526">
                  <c:v>1013.100036621094</c:v>
                </c:pt>
                <c:pt idx="10527">
                  <c:v>1013.200012207031</c:v>
                </c:pt>
                <c:pt idx="10528">
                  <c:v>1013.299987792969</c:v>
                </c:pt>
                <c:pt idx="10529">
                  <c:v>1013.399963378906</c:v>
                </c:pt>
                <c:pt idx="10530">
                  <c:v>1013.499938964844</c:v>
                </c:pt>
                <c:pt idx="10531">
                  <c:v>1013.600036621094</c:v>
                </c:pt>
                <c:pt idx="10532">
                  <c:v>1013.700012207031</c:v>
                </c:pt>
                <c:pt idx="10533">
                  <c:v>1013.799987792969</c:v>
                </c:pt>
                <c:pt idx="10534">
                  <c:v>1013.899963378906</c:v>
                </c:pt>
                <c:pt idx="10535">
                  <c:v>1013.999938964844</c:v>
                </c:pt>
                <c:pt idx="10536">
                  <c:v>1014.100036621094</c:v>
                </c:pt>
                <c:pt idx="10537">
                  <c:v>1014.200012207031</c:v>
                </c:pt>
                <c:pt idx="10538">
                  <c:v>1014.299987792969</c:v>
                </c:pt>
                <c:pt idx="10539">
                  <c:v>1014.399963378906</c:v>
                </c:pt>
                <c:pt idx="10540">
                  <c:v>1014.499938964844</c:v>
                </c:pt>
                <c:pt idx="10541">
                  <c:v>1014.600036621094</c:v>
                </c:pt>
                <c:pt idx="10542">
                  <c:v>1014.700012207031</c:v>
                </c:pt>
                <c:pt idx="10543">
                  <c:v>1014.799987792969</c:v>
                </c:pt>
                <c:pt idx="10544">
                  <c:v>1014.899963378906</c:v>
                </c:pt>
                <c:pt idx="10545">
                  <c:v>1014.999938964844</c:v>
                </c:pt>
                <c:pt idx="10546">
                  <c:v>1015.100036621094</c:v>
                </c:pt>
                <c:pt idx="10547">
                  <c:v>1015.200012207031</c:v>
                </c:pt>
                <c:pt idx="10548">
                  <c:v>1015.299987792969</c:v>
                </c:pt>
                <c:pt idx="10549">
                  <c:v>1015.399963378906</c:v>
                </c:pt>
                <c:pt idx="10550">
                  <c:v>1015.499938964844</c:v>
                </c:pt>
                <c:pt idx="10551">
                  <c:v>1015.600036621094</c:v>
                </c:pt>
                <c:pt idx="10552">
                  <c:v>1015.700012207031</c:v>
                </c:pt>
                <c:pt idx="10553">
                  <c:v>1015.799987792969</c:v>
                </c:pt>
                <c:pt idx="10554">
                  <c:v>1015.899963378906</c:v>
                </c:pt>
                <c:pt idx="10555">
                  <c:v>1015.999938964844</c:v>
                </c:pt>
                <c:pt idx="10556">
                  <c:v>1016.100036621094</c:v>
                </c:pt>
                <c:pt idx="10557">
                  <c:v>1016.200012207031</c:v>
                </c:pt>
                <c:pt idx="10558">
                  <c:v>1016.299987792969</c:v>
                </c:pt>
                <c:pt idx="10559">
                  <c:v>1016.399963378906</c:v>
                </c:pt>
                <c:pt idx="10560">
                  <c:v>1016.499938964844</c:v>
                </c:pt>
                <c:pt idx="10561">
                  <c:v>1016.600036621094</c:v>
                </c:pt>
                <c:pt idx="10562">
                  <c:v>1016.700012207031</c:v>
                </c:pt>
                <c:pt idx="10563">
                  <c:v>1016.799987792969</c:v>
                </c:pt>
                <c:pt idx="10564">
                  <c:v>1016.899963378906</c:v>
                </c:pt>
                <c:pt idx="10565">
                  <c:v>1016.999938964844</c:v>
                </c:pt>
                <c:pt idx="10566">
                  <c:v>1017.100036621094</c:v>
                </c:pt>
                <c:pt idx="10567">
                  <c:v>1017.200012207031</c:v>
                </c:pt>
                <c:pt idx="10568">
                  <c:v>1017.299987792969</c:v>
                </c:pt>
                <c:pt idx="10569">
                  <c:v>1017.399963378906</c:v>
                </c:pt>
                <c:pt idx="10570">
                  <c:v>1017.499938964844</c:v>
                </c:pt>
                <c:pt idx="10571">
                  <c:v>1017.600036621094</c:v>
                </c:pt>
                <c:pt idx="10572">
                  <c:v>1017.700012207031</c:v>
                </c:pt>
                <c:pt idx="10573">
                  <c:v>1017.799987792969</c:v>
                </c:pt>
                <c:pt idx="10574">
                  <c:v>1017.899963378906</c:v>
                </c:pt>
                <c:pt idx="10575">
                  <c:v>1017.999938964844</c:v>
                </c:pt>
                <c:pt idx="10576">
                  <c:v>1018.100036621094</c:v>
                </c:pt>
                <c:pt idx="10577">
                  <c:v>1018.200012207031</c:v>
                </c:pt>
                <c:pt idx="10578">
                  <c:v>1018.299987792969</c:v>
                </c:pt>
                <c:pt idx="10579">
                  <c:v>1018.399963378906</c:v>
                </c:pt>
                <c:pt idx="10580">
                  <c:v>1018.499938964844</c:v>
                </c:pt>
                <c:pt idx="10581">
                  <c:v>1018.600036621094</c:v>
                </c:pt>
                <c:pt idx="10582">
                  <c:v>1018.700012207031</c:v>
                </c:pt>
                <c:pt idx="10583">
                  <c:v>1018.799987792969</c:v>
                </c:pt>
                <c:pt idx="10584">
                  <c:v>1018.899963378906</c:v>
                </c:pt>
                <c:pt idx="10585">
                  <c:v>1018.999938964844</c:v>
                </c:pt>
                <c:pt idx="10586">
                  <c:v>1019.100036621094</c:v>
                </c:pt>
                <c:pt idx="10587">
                  <c:v>1019.200012207031</c:v>
                </c:pt>
                <c:pt idx="10588">
                  <c:v>1019.299987792969</c:v>
                </c:pt>
                <c:pt idx="10589">
                  <c:v>1019.399963378906</c:v>
                </c:pt>
                <c:pt idx="10590">
                  <c:v>1019.499938964844</c:v>
                </c:pt>
                <c:pt idx="10591">
                  <c:v>1019.600036621094</c:v>
                </c:pt>
                <c:pt idx="10592">
                  <c:v>1019.700012207031</c:v>
                </c:pt>
                <c:pt idx="10593">
                  <c:v>1019.799987792969</c:v>
                </c:pt>
                <c:pt idx="10594">
                  <c:v>1019.899963378906</c:v>
                </c:pt>
                <c:pt idx="10595">
                  <c:v>1019.999938964844</c:v>
                </c:pt>
                <c:pt idx="10596">
                  <c:v>1020.100036621094</c:v>
                </c:pt>
                <c:pt idx="10597">
                  <c:v>1020.200012207031</c:v>
                </c:pt>
                <c:pt idx="10598">
                  <c:v>1020.299987792969</c:v>
                </c:pt>
                <c:pt idx="10599">
                  <c:v>1020.399963378906</c:v>
                </c:pt>
                <c:pt idx="10600">
                  <c:v>1020.499938964844</c:v>
                </c:pt>
                <c:pt idx="10601">
                  <c:v>1020.600036621094</c:v>
                </c:pt>
                <c:pt idx="10602">
                  <c:v>1020.700012207031</c:v>
                </c:pt>
                <c:pt idx="10603">
                  <c:v>1020.799987792969</c:v>
                </c:pt>
                <c:pt idx="10604">
                  <c:v>1020.899963378906</c:v>
                </c:pt>
                <c:pt idx="10605">
                  <c:v>1020.999938964844</c:v>
                </c:pt>
                <c:pt idx="10606">
                  <c:v>1021.100036621094</c:v>
                </c:pt>
                <c:pt idx="10607">
                  <c:v>1021.200012207031</c:v>
                </c:pt>
                <c:pt idx="10608">
                  <c:v>1021.299987792969</c:v>
                </c:pt>
                <c:pt idx="10609">
                  <c:v>1021.399963378906</c:v>
                </c:pt>
                <c:pt idx="10610">
                  <c:v>1021.499938964844</c:v>
                </c:pt>
                <c:pt idx="10611">
                  <c:v>1021.600036621094</c:v>
                </c:pt>
                <c:pt idx="10612">
                  <c:v>1021.700012207031</c:v>
                </c:pt>
                <c:pt idx="10613">
                  <c:v>1021.799987792969</c:v>
                </c:pt>
                <c:pt idx="10614">
                  <c:v>1021.899963378906</c:v>
                </c:pt>
                <c:pt idx="10615">
                  <c:v>1021.999938964844</c:v>
                </c:pt>
                <c:pt idx="10616">
                  <c:v>1022.100036621094</c:v>
                </c:pt>
                <c:pt idx="10617">
                  <c:v>1022.200012207031</c:v>
                </c:pt>
                <c:pt idx="10618">
                  <c:v>1022.299987792969</c:v>
                </c:pt>
                <c:pt idx="10619">
                  <c:v>1022.399963378906</c:v>
                </c:pt>
                <c:pt idx="10620">
                  <c:v>1022.499938964844</c:v>
                </c:pt>
                <c:pt idx="10621">
                  <c:v>1022.600036621094</c:v>
                </c:pt>
                <c:pt idx="10622">
                  <c:v>1022.700012207031</c:v>
                </c:pt>
                <c:pt idx="10623">
                  <c:v>1022.799987792969</c:v>
                </c:pt>
                <c:pt idx="10624">
                  <c:v>1022.899963378906</c:v>
                </c:pt>
                <c:pt idx="10625">
                  <c:v>1022.999938964844</c:v>
                </c:pt>
                <c:pt idx="10626">
                  <c:v>1023.100036621094</c:v>
                </c:pt>
                <c:pt idx="10627">
                  <c:v>1023.200012207031</c:v>
                </c:pt>
                <c:pt idx="10628">
                  <c:v>1023.299987792969</c:v>
                </c:pt>
                <c:pt idx="10629">
                  <c:v>1023.399963378906</c:v>
                </c:pt>
                <c:pt idx="10630">
                  <c:v>1023.499938964844</c:v>
                </c:pt>
                <c:pt idx="10631">
                  <c:v>1023.600036621094</c:v>
                </c:pt>
                <c:pt idx="10632">
                  <c:v>1023.700012207031</c:v>
                </c:pt>
                <c:pt idx="10633">
                  <c:v>1023.799987792969</c:v>
                </c:pt>
                <c:pt idx="10634">
                  <c:v>1023.899963378906</c:v>
                </c:pt>
                <c:pt idx="10635">
                  <c:v>1023.999938964844</c:v>
                </c:pt>
                <c:pt idx="10636">
                  <c:v>1024.10009765625</c:v>
                </c:pt>
                <c:pt idx="10637">
                  <c:v>1024.200073242188</c:v>
                </c:pt>
                <c:pt idx="10638">
                  <c:v>1024.300048828125</c:v>
                </c:pt>
                <c:pt idx="10639">
                  <c:v>1024.400024414062</c:v>
                </c:pt>
                <c:pt idx="10640">
                  <c:v>1024.5</c:v>
                </c:pt>
                <c:pt idx="10641">
                  <c:v>1024.60009765625</c:v>
                </c:pt>
                <c:pt idx="10642">
                  <c:v>1024.700073242188</c:v>
                </c:pt>
                <c:pt idx="10643">
                  <c:v>1024.800048828125</c:v>
                </c:pt>
                <c:pt idx="10644">
                  <c:v>1024.900024414062</c:v>
                </c:pt>
                <c:pt idx="10645">
                  <c:v>1025.0</c:v>
                </c:pt>
                <c:pt idx="10646">
                  <c:v>1025.10009765625</c:v>
                </c:pt>
                <c:pt idx="10647">
                  <c:v>1025.200073242188</c:v>
                </c:pt>
                <c:pt idx="10648">
                  <c:v>1025.300048828125</c:v>
                </c:pt>
                <c:pt idx="10649">
                  <c:v>1025.400024414062</c:v>
                </c:pt>
                <c:pt idx="10650">
                  <c:v>1025.5</c:v>
                </c:pt>
                <c:pt idx="10651">
                  <c:v>1025.60009765625</c:v>
                </c:pt>
                <c:pt idx="10652">
                  <c:v>1025.700073242188</c:v>
                </c:pt>
                <c:pt idx="10653">
                  <c:v>1025.800048828125</c:v>
                </c:pt>
                <c:pt idx="10654">
                  <c:v>1025.900024414062</c:v>
                </c:pt>
                <c:pt idx="10655">
                  <c:v>1026.0</c:v>
                </c:pt>
                <c:pt idx="10656">
                  <c:v>1026.10009765625</c:v>
                </c:pt>
                <c:pt idx="10657">
                  <c:v>1026.200073242188</c:v>
                </c:pt>
                <c:pt idx="10658">
                  <c:v>1026.300048828125</c:v>
                </c:pt>
                <c:pt idx="10659">
                  <c:v>1026.400024414062</c:v>
                </c:pt>
                <c:pt idx="10660">
                  <c:v>1026.5</c:v>
                </c:pt>
                <c:pt idx="10661">
                  <c:v>1026.60009765625</c:v>
                </c:pt>
                <c:pt idx="10662">
                  <c:v>1026.700073242188</c:v>
                </c:pt>
                <c:pt idx="10663">
                  <c:v>1026.800048828125</c:v>
                </c:pt>
                <c:pt idx="10664">
                  <c:v>1026.900024414062</c:v>
                </c:pt>
                <c:pt idx="10665">
                  <c:v>1027.0</c:v>
                </c:pt>
                <c:pt idx="10666">
                  <c:v>1027.10009765625</c:v>
                </c:pt>
                <c:pt idx="10667">
                  <c:v>1027.200073242188</c:v>
                </c:pt>
                <c:pt idx="10668">
                  <c:v>1027.300048828125</c:v>
                </c:pt>
                <c:pt idx="10669">
                  <c:v>1027.400024414062</c:v>
                </c:pt>
                <c:pt idx="10670">
                  <c:v>1027.5</c:v>
                </c:pt>
                <c:pt idx="10671">
                  <c:v>1027.60009765625</c:v>
                </c:pt>
                <c:pt idx="10672">
                  <c:v>1027.700073242188</c:v>
                </c:pt>
                <c:pt idx="10673">
                  <c:v>1027.800048828125</c:v>
                </c:pt>
                <c:pt idx="10674">
                  <c:v>1027.900024414062</c:v>
                </c:pt>
                <c:pt idx="10675">
                  <c:v>1028.0</c:v>
                </c:pt>
                <c:pt idx="10676">
                  <c:v>1028.10009765625</c:v>
                </c:pt>
                <c:pt idx="10677">
                  <c:v>1028.200073242188</c:v>
                </c:pt>
                <c:pt idx="10678">
                  <c:v>1028.300048828125</c:v>
                </c:pt>
                <c:pt idx="10679">
                  <c:v>1028.400024414062</c:v>
                </c:pt>
                <c:pt idx="10680">
                  <c:v>1028.5</c:v>
                </c:pt>
                <c:pt idx="10681">
                  <c:v>1028.60009765625</c:v>
                </c:pt>
                <c:pt idx="10682">
                  <c:v>1028.700073242188</c:v>
                </c:pt>
                <c:pt idx="10683">
                  <c:v>1028.800048828125</c:v>
                </c:pt>
                <c:pt idx="10684">
                  <c:v>1028.900024414062</c:v>
                </c:pt>
                <c:pt idx="10685">
                  <c:v>1029.0</c:v>
                </c:pt>
                <c:pt idx="10686">
                  <c:v>1029.10009765625</c:v>
                </c:pt>
                <c:pt idx="10687">
                  <c:v>1029.200073242188</c:v>
                </c:pt>
                <c:pt idx="10688">
                  <c:v>1029.300048828125</c:v>
                </c:pt>
                <c:pt idx="10689">
                  <c:v>1029.400024414062</c:v>
                </c:pt>
                <c:pt idx="10690">
                  <c:v>1029.5</c:v>
                </c:pt>
                <c:pt idx="10691">
                  <c:v>1029.60009765625</c:v>
                </c:pt>
                <c:pt idx="10692">
                  <c:v>1029.700073242188</c:v>
                </c:pt>
                <c:pt idx="10693">
                  <c:v>1029.800048828125</c:v>
                </c:pt>
                <c:pt idx="10694">
                  <c:v>1029.900024414062</c:v>
                </c:pt>
                <c:pt idx="10695">
                  <c:v>1030.0</c:v>
                </c:pt>
                <c:pt idx="10696">
                  <c:v>1030.10009765625</c:v>
                </c:pt>
                <c:pt idx="10697">
                  <c:v>1030.200073242188</c:v>
                </c:pt>
                <c:pt idx="10698">
                  <c:v>1030.300048828125</c:v>
                </c:pt>
                <c:pt idx="10699">
                  <c:v>1030.400024414062</c:v>
                </c:pt>
                <c:pt idx="10700">
                  <c:v>1030.5</c:v>
                </c:pt>
                <c:pt idx="10701">
                  <c:v>1030.60009765625</c:v>
                </c:pt>
                <c:pt idx="10702">
                  <c:v>1030.700073242188</c:v>
                </c:pt>
                <c:pt idx="10703">
                  <c:v>1030.800048828125</c:v>
                </c:pt>
                <c:pt idx="10704">
                  <c:v>1030.900024414062</c:v>
                </c:pt>
                <c:pt idx="10705">
                  <c:v>1031.0</c:v>
                </c:pt>
                <c:pt idx="10706">
                  <c:v>1031.10009765625</c:v>
                </c:pt>
                <c:pt idx="10707">
                  <c:v>1031.200073242188</c:v>
                </c:pt>
                <c:pt idx="10708">
                  <c:v>1031.300048828125</c:v>
                </c:pt>
                <c:pt idx="10709">
                  <c:v>1031.400024414062</c:v>
                </c:pt>
                <c:pt idx="10710">
                  <c:v>1031.5</c:v>
                </c:pt>
                <c:pt idx="10711">
                  <c:v>1031.60009765625</c:v>
                </c:pt>
                <c:pt idx="10712">
                  <c:v>1031.700073242188</c:v>
                </c:pt>
                <c:pt idx="10713">
                  <c:v>1031.800048828125</c:v>
                </c:pt>
                <c:pt idx="10714">
                  <c:v>1031.900024414062</c:v>
                </c:pt>
                <c:pt idx="10715">
                  <c:v>1032.0</c:v>
                </c:pt>
                <c:pt idx="10716">
                  <c:v>1032.10009765625</c:v>
                </c:pt>
                <c:pt idx="10717">
                  <c:v>1032.200073242188</c:v>
                </c:pt>
                <c:pt idx="10718">
                  <c:v>1032.300048828125</c:v>
                </c:pt>
                <c:pt idx="10719">
                  <c:v>1032.400024414062</c:v>
                </c:pt>
                <c:pt idx="10720">
                  <c:v>1032.5</c:v>
                </c:pt>
                <c:pt idx="10721">
                  <c:v>1032.60009765625</c:v>
                </c:pt>
                <c:pt idx="10722">
                  <c:v>1032.700073242188</c:v>
                </c:pt>
                <c:pt idx="10723">
                  <c:v>1032.800048828125</c:v>
                </c:pt>
                <c:pt idx="10724">
                  <c:v>1032.900024414062</c:v>
                </c:pt>
                <c:pt idx="10725">
                  <c:v>1033.0</c:v>
                </c:pt>
                <c:pt idx="10726">
                  <c:v>1033.10009765625</c:v>
                </c:pt>
                <c:pt idx="10727">
                  <c:v>1033.200073242188</c:v>
                </c:pt>
                <c:pt idx="10728">
                  <c:v>1033.300048828125</c:v>
                </c:pt>
                <c:pt idx="10729">
                  <c:v>1033.400024414062</c:v>
                </c:pt>
                <c:pt idx="10730">
                  <c:v>1033.5</c:v>
                </c:pt>
                <c:pt idx="10731">
                  <c:v>1033.60009765625</c:v>
                </c:pt>
                <c:pt idx="10732">
                  <c:v>1033.700073242188</c:v>
                </c:pt>
                <c:pt idx="10733">
                  <c:v>1033.800048828125</c:v>
                </c:pt>
                <c:pt idx="10734">
                  <c:v>1033.900024414062</c:v>
                </c:pt>
                <c:pt idx="10735">
                  <c:v>1034.0</c:v>
                </c:pt>
                <c:pt idx="10736">
                  <c:v>1034.10009765625</c:v>
                </c:pt>
                <c:pt idx="10737">
                  <c:v>1034.200073242188</c:v>
                </c:pt>
                <c:pt idx="10738">
                  <c:v>1034.300048828125</c:v>
                </c:pt>
                <c:pt idx="10739">
                  <c:v>1034.400024414062</c:v>
                </c:pt>
                <c:pt idx="10740">
                  <c:v>1034.5</c:v>
                </c:pt>
                <c:pt idx="10741">
                  <c:v>1034.60009765625</c:v>
                </c:pt>
                <c:pt idx="10742">
                  <c:v>1034.700073242188</c:v>
                </c:pt>
                <c:pt idx="10743">
                  <c:v>1034.800048828125</c:v>
                </c:pt>
                <c:pt idx="10744">
                  <c:v>1034.900024414062</c:v>
                </c:pt>
                <c:pt idx="10745">
                  <c:v>1035.0</c:v>
                </c:pt>
                <c:pt idx="10746">
                  <c:v>1035.10009765625</c:v>
                </c:pt>
                <c:pt idx="10747">
                  <c:v>1035.200073242188</c:v>
                </c:pt>
                <c:pt idx="10748">
                  <c:v>1035.300048828125</c:v>
                </c:pt>
                <c:pt idx="10749">
                  <c:v>1035.400024414062</c:v>
                </c:pt>
                <c:pt idx="10750">
                  <c:v>1035.5</c:v>
                </c:pt>
                <c:pt idx="10751">
                  <c:v>1035.60009765625</c:v>
                </c:pt>
                <c:pt idx="10752">
                  <c:v>1035.700073242188</c:v>
                </c:pt>
                <c:pt idx="10753">
                  <c:v>1035.800048828125</c:v>
                </c:pt>
                <c:pt idx="10754">
                  <c:v>1035.900024414062</c:v>
                </c:pt>
                <c:pt idx="10755">
                  <c:v>1036.0</c:v>
                </c:pt>
                <c:pt idx="10756">
                  <c:v>1036.10009765625</c:v>
                </c:pt>
                <c:pt idx="10757">
                  <c:v>1036.200073242188</c:v>
                </c:pt>
                <c:pt idx="10758">
                  <c:v>1036.300048828125</c:v>
                </c:pt>
                <c:pt idx="10759">
                  <c:v>1036.400024414062</c:v>
                </c:pt>
                <c:pt idx="10760">
                  <c:v>1036.5</c:v>
                </c:pt>
                <c:pt idx="10761">
                  <c:v>1036.60009765625</c:v>
                </c:pt>
                <c:pt idx="10762">
                  <c:v>1036.700073242188</c:v>
                </c:pt>
                <c:pt idx="10763">
                  <c:v>1036.800048828125</c:v>
                </c:pt>
                <c:pt idx="10764">
                  <c:v>1036.900024414062</c:v>
                </c:pt>
                <c:pt idx="10765">
                  <c:v>1037.0</c:v>
                </c:pt>
                <c:pt idx="10766">
                  <c:v>1037.10009765625</c:v>
                </c:pt>
                <c:pt idx="10767">
                  <c:v>1037.200073242188</c:v>
                </c:pt>
                <c:pt idx="10768">
                  <c:v>1037.300048828125</c:v>
                </c:pt>
                <c:pt idx="10769">
                  <c:v>1037.400024414062</c:v>
                </c:pt>
                <c:pt idx="10770">
                  <c:v>1037.5</c:v>
                </c:pt>
                <c:pt idx="10771">
                  <c:v>1037.60009765625</c:v>
                </c:pt>
                <c:pt idx="10772">
                  <c:v>1037.700073242188</c:v>
                </c:pt>
                <c:pt idx="10773">
                  <c:v>1037.800048828125</c:v>
                </c:pt>
                <c:pt idx="10774">
                  <c:v>1037.900024414062</c:v>
                </c:pt>
                <c:pt idx="10775">
                  <c:v>1038.0</c:v>
                </c:pt>
                <c:pt idx="10776">
                  <c:v>1038.10009765625</c:v>
                </c:pt>
                <c:pt idx="10777">
                  <c:v>1038.200073242188</c:v>
                </c:pt>
                <c:pt idx="10778">
                  <c:v>1038.300048828125</c:v>
                </c:pt>
                <c:pt idx="10779">
                  <c:v>1038.400024414062</c:v>
                </c:pt>
                <c:pt idx="10780">
                  <c:v>1038.5</c:v>
                </c:pt>
                <c:pt idx="10781">
                  <c:v>1038.60009765625</c:v>
                </c:pt>
                <c:pt idx="10782">
                  <c:v>1038.700073242188</c:v>
                </c:pt>
                <c:pt idx="10783">
                  <c:v>1038.800048828125</c:v>
                </c:pt>
                <c:pt idx="10784">
                  <c:v>1038.900024414062</c:v>
                </c:pt>
                <c:pt idx="10785">
                  <c:v>1039.0</c:v>
                </c:pt>
                <c:pt idx="10786">
                  <c:v>1039.10009765625</c:v>
                </c:pt>
                <c:pt idx="10787">
                  <c:v>1039.200073242188</c:v>
                </c:pt>
                <c:pt idx="10788">
                  <c:v>1039.300048828125</c:v>
                </c:pt>
                <c:pt idx="10789">
                  <c:v>1039.400024414062</c:v>
                </c:pt>
                <c:pt idx="10790">
                  <c:v>1039.5</c:v>
                </c:pt>
                <c:pt idx="10791">
                  <c:v>1039.60009765625</c:v>
                </c:pt>
                <c:pt idx="10792">
                  <c:v>1039.700073242188</c:v>
                </c:pt>
                <c:pt idx="10793">
                  <c:v>1039.800048828125</c:v>
                </c:pt>
                <c:pt idx="10794">
                  <c:v>1039.900024414062</c:v>
                </c:pt>
                <c:pt idx="10795">
                  <c:v>1040.0</c:v>
                </c:pt>
                <c:pt idx="10796">
                  <c:v>1040.10009765625</c:v>
                </c:pt>
                <c:pt idx="10797">
                  <c:v>1040.200073242188</c:v>
                </c:pt>
                <c:pt idx="10798">
                  <c:v>1040.300048828125</c:v>
                </c:pt>
                <c:pt idx="10799">
                  <c:v>1040.400024414062</c:v>
                </c:pt>
                <c:pt idx="10800">
                  <c:v>1040.5</c:v>
                </c:pt>
                <c:pt idx="10801">
                  <c:v>1040.60009765625</c:v>
                </c:pt>
                <c:pt idx="10802">
                  <c:v>1040.700073242188</c:v>
                </c:pt>
                <c:pt idx="10803">
                  <c:v>1040.800048828125</c:v>
                </c:pt>
                <c:pt idx="10804">
                  <c:v>1040.900024414062</c:v>
                </c:pt>
                <c:pt idx="10805">
                  <c:v>1041.0</c:v>
                </c:pt>
                <c:pt idx="10806">
                  <c:v>1041.10009765625</c:v>
                </c:pt>
                <c:pt idx="10807">
                  <c:v>1041.200073242188</c:v>
                </c:pt>
                <c:pt idx="10808">
                  <c:v>1041.300048828125</c:v>
                </c:pt>
                <c:pt idx="10809">
                  <c:v>1041.400024414062</c:v>
                </c:pt>
                <c:pt idx="10810">
                  <c:v>1041.5</c:v>
                </c:pt>
                <c:pt idx="10811">
                  <c:v>1041.60009765625</c:v>
                </c:pt>
                <c:pt idx="10812">
                  <c:v>1041.700073242188</c:v>
                </c:pt>
                <c:pt idx="10813">
                  <c:v>1041.800048828125</c:v>
                </c:pt>
                <c:pt idx="10814">
                  <c:v>1041.900024414062</c:v>
                </c:pt>
                <c:pt idx="10815">
                  <c:v>1042.0</c:v>
                </c:pt>
                <c:pt idx="10816">
                  <c:v>1042.10009765625</c:v>
                </c:pt>
                <c:pt idx="10817">
                  <c:v>1042.200073242188</c:v>
                </c:pt>
                <c:pt idx="10818">
                  <c:v>1042.300048828125</c:v>
                </c:pt>
                <c:pt idx="10819">
                  <c:v>1042.400024414062</c:v>
                </c:pt>
                <c:pt idx="10820">
                  <c:v>1042.5</c:v>
                </c:pt>
                <c:pt idx="10821">
                  <c:v>1042.60009765625</c:v>
                </c:pt>
                <c:pt idx="10822">
                  <c:v>1042.700073242188</c:v>
                </c:pt>
                <c:pt idx="10823">
                  <c:v>1042.800048828125</c:v>
                </c:pt>
                <c:pt idx="10824">
                  <c:v>1042.900024414062</c:v>
                </c:pt>
                <c:pt idx="10825">
                  <c:v>1043.0</c:v>
                </c:pt>
                <c:pt idx="10826">
                  <c:v>1043.10009765625</c:v>
                </c:pt>
                <c:pt idx="10827">
                  <c:v>1043.200073242188</c:v>
                </c:pt>
                <c:pt idx="10828">
                  <c:v>1043.300048828125</c:v>
                </c:pt>
                <c:pt idx="10829">
                  <c:v>1043.400024414062</c:v>
                </c:pt>
                <c:pt idx="10830">
                  <c:v>1043.5</c:v>
                </c:pt>
                <c:pt idx="10831">
                  <c:v>1043.60009765625</c:v>
                </c:pt>
                <c:pt idx="10832">
                  <c:v>1043.700073242188</c:v>
                </c:pt>
                <c:pt idx="10833">
                  <c:v>1043.800048828125</c:v>
                </c:pt>
                <c:pt idx="10834">
                  <c:v>1043.900024414062</c:v>
                </c:pt>
                <c:pt idx="10835">
                  <c:v>1044.0</c:v>
                </c:pt>
                <c:pt idx="10836">
                  <c:v>1044.10009765625</c:v>
                </c:pt>
                <c:pt idx="10837">
                  <c:v>1044.200073242188</c:v>
                </c:pt>
                <c:pt idx="10838">
                  <c:v>1044.300048828125</c:v>
                </c:pt>
                <c:pt idx="10839">
                  <c:v>1044.400024414062</c:v>
                </c:pt>
                <c:pt idx="10840">
                  <c:v>1044.5</c:v>
                </c:pt>
                <c:pt idx="10841">
                  <c:v>1044.60009765625</c:v>
                </c:pt>
                <c:pt idx="10842">
                  <c:v>1044.700073242188</c:v>
                </c:pt>
                <c:pt idx="10843">
                  <c:v>1044.800048828125</c:v>
                </c:pt>
                <c:pt idx="10844">
                  <c:v>1044.900024414062</c:v>
                </c:pt>
                <c:pt idx="10845">
                  <c:v>1045.0</c:v>
                </c:pt>
                <c:pt idx="10846">
                  <c:v>1045.10009765625</c:v>
                </c:pt>
                <c:pt idx="10847">
                  <c:v>1045.200073242188</c:v>
                </c:pt>
                <c:pt idx="10848">
                  <c:v>1045.300048828125</c:v>
                </c:pt>
                <c:pt idx="10849">
                  <c:v>1045.400024414062</c:v>
                </c:pt>
                <c:pt idx="10850">
                  <c:v>1045.5</c:v>
                </c:pt>
                <c:pt idx="10851">
                  <c:v>1045.60009765625</c:v>
                </c:pt>
                <c:pt idx="10852">
                  <c:v>1045.700073242188</c:v>
                </c:pt>
                <c:pt idx="10853">
                  <c:v>1045.800048828125</c:v>
                </c:pt>
                <c:pt idx="10854">
                  <c:v>1045.900024414062</c:v>
                </c:pt>
                <c:pt idx="10855">
                  <c:v>1046.0</c:v>
                </c:pt>
                <c:pt idx="10856">
                  <c:v>1046.10009765625</c:v>
                </c:pt>
                <c:pt idx="10857">
                  <c:v>1046.200073242188</c:v>
                </c:pt>
                <c:pt idx="10858">
                  <c:v>1046.300048828125</c:v>
                </c:pt>
                <c:pt idx="10859">
                  <c:v>1046.400024414062</c:v>
                </c:pt>
                <c:pt idx="10860">
                  <c:v>1046.5</c:v>
                </c:pt>
                <c:pt idx="10861">
                  <c:v>1046.60009765625</c:v>
                </c:pt>
                <c:pt idx="10862">
                  <c:v>1046.700073242188</c:v>
                </c:pt>
                <c:pt idx="10863">
                  <c:v>1046.800048828125</c:v>
                </c:pt>
                <c:pt idx="10864">
                  <c:v>1046.900024414062</c:v>
                </c:pt>
                <c:pt idx="10865">
                  <c:v>1047.0</c:v>
                </c:pt>
                <c:pt idx="10866">
                  <c:v>1047.10009765625</c:v>
                </c:pt>
                <c:pt idx="10867">
                  <c:v>1047.200073242188</c:v>
                </c:pt>
                <c:pt idx="10868">
                  <c:v>1047.300048828125</c:v>
                </c:pt>
                <c:pt idx="10869">
                  <c:v>1047.400024414062</c:v>
                </c:pt>
                <c:pt idx="10870">
                  <c:v>1047.5</c:v>
                </c:pt>
                <c:pt idx="10871">
                  <c:v>1047.60009765625</c:v>
                </c:pt>
                <c:pt idx="10872">
                  <c:v>1047.700073242188</c:v>
                </c:pt>
                <c:pt idx="10873">
                  <c:v>1047.800048828125</c:v>
                </c:pt>
                <c:pt idx="10874">
                  <c:v>1047.900024414062</c:v>
                </c:pt>
                <c:pt idx="10875">
                  <c:v>1048.0</c:v>
                </c:pt>
                <c:pt idx="10876">
                  <c:v>1048.10009765625</c:v>
                </c:pt>
                <c:pt idx="10877">
                  <c:v>1048.200073242188</c:v>
                </c:pt>
                <c:pt idx="10878">
                  <c:v>1048.300048828125</c:v>
                </c:pt>
                <c:pt idx="10879">
                  <c:v>1048.400024414062</c:v>
                </c:pt>
                <c:pt idx="10880">
                  <c:v>1048.5</c:v>
                </c:pt>
                <c:pt idx="10881">
                  <c:v>1048.60009765625</c:v>
                </c:pt>
                <c:pt idx="10882">
                  <c:v>1048.700073242188</c:v>
                </c:pt>
                <c:pt idx="10883">
                  <c:v>1048.800048828125</c:v>
                </c:pt>
                <c:pt idx="10884">
                  <c:v>1048.900024414062</c:v>
                </c:pt>
                <c:pt idx="10885">
                  <c:v>1049.0</c:v>
                </c:pt>
                <c:pt idx="10886">
                  <c:v>1049.10009765625</c:v>
                </c:pt>
                <c:pt idx="10887">
                  <c:v>1049.200073242188</c:v>
                </c:pt>
                <c:pt idx="10888">
                  <c:v>1049.300048828125</c:v>
                </c:pt>
                <c:pt idx="10889">
                  <c:v>1049.400024414062</c:v>
                </c:pt>
                <c:pt idx="10890">
                  <c:v>1049.5</c:v>
                </c:pt>
                <c:pt idx="10891">
                  <c:v>1049.60009765625</c:v>
                </c:pt>
                <c:pt idx="10892">
                  <c:v>1049.700073242188</c:v>
                </c:pt>
                <c:pt idx="10893">
                  <c:v>1049.800048828125</c:v>
                </c:pt>
                <c:pt idx="10894">
                  <c:v>1049.900024414062</c:v>
                </c:pt>
                <c:pt idx="10895">
                  <c:v>1050.0</c:v>
                </c:pt>
                <c:pt idx="10896">
                  <c:v>1050.10009765625</c:v>
                </c:pt>
                <c:pt idx="10897">
                  <c:v>1050.200073242188</c:v>
                </c:pt>
                <c:pt idx="10898">
                  <c:v>1050.300048828125</c:v>
                </c:pt>
                <c:pt idx="10899">
                  <c:v>1050.400024414062</c:v>
                </c:pt>
                <c:pt idx="10900">
                  <c:v>1050.5</c:v>
                </c:pt>
                <c:pt idx="10901">
                  <c:v>1050.60009765625</c:v>
                </c:pt>
                <c:pt idx="10902">
                  <c:v>1050.700073242188</c:v>
                </c:pt>
                <c:pt idx="10903">
                  <c:v>1050.800048828125</c:v>
                </c:pt>
                <c:pt idx="10904">
                  <c:v>1050.900024414062</c:v>
                </c:pt>
                <c:pt idx="10905">
                  <c:v>1051.0</c:v>
                </c:pt>
                <c:pt idx="10906">
                  <c:v>1051.10009765625</c:v>
                </c:pt>
                <c:pt idx="10907">
                  <c:v>1051.200073242188</c:v>
                </c:pt>
                <c:pt idx="10908">
                  <c:v>1051.300048828125</c:v>
                </c:pt>
                <c:pt idx="10909">
                  <c:v>1051.400024414062</c:v>
                </c:pt>
                <c:pt idx="10910">
                  <c:v>1051.5</c:v>
                </c:pt>
                <c:pt idx="10911">
                  <c:v>1051.60009765625</c:v>
                </c:pt>
                <c:pt idx="10912">
                  <c:v>1051.700073242188</c:v>
                </c:pt>
                <c:pt idx="10913">
                  <c:v>1051.800048828125</c:v>
                </c:pt>
                <c:pt idx="10914">
                  <c:v>1051.900024414062</c:v>
                </c:pt>
                <c:pt idx="10915">
                  <c:v>1052.0</c:v>
                </c:pt>
                <c:pt idx="10916">
                  <c:v>1052.10009765625</c:v>
                </c:pt>
                <c:pt idx="10917">
                  <c:v>1052.200073242188</c:v>
                </c:pt>
                <c:pt idx="10918">
                  <c:v>1052.300048828125</c:v>
                </c:pt>
                <c:pt idx="10919">
                  <c:v>1052.400024414062</c:v>
                </c:pt>
                <c:pt idx="10920">
                  <c:v>1052.5</c:v>
                </c:pt>
                <c:pt idx="10921">
                  <c:v>1052.60009765625</c:v>
                </c:pt>
                <c:pt idx="10922">
                  <c:v>1052.700073242188</c:v>
                </c:pt>
                <c:pt idx="10923">
                  <c:v>1052.800048828125</c:v>
                </c:pt>
                <c:pt idx="10924">
                  <c:v>1052.900024414062</c:v>
                </c:pt>
                <c:pt idx="10925">
                  <c:v>1053.0</c:v>
                </c:pt>
                <c:pt idx="10926">
                  <c:v>1053.10009765625</c:v>
                </c:pt>
                <c:pt idx="10927">
                  <c:v>1053.200073242188</c:v>
                </c:pt>
                <c:pt idx="10928">
                  <c:v>1053.300048828125</c:v>
                </c:pt>
                <c:pt idx="10929">
                  <c:v>1053.400024414062</c:v>
                </c:pt>
                <c:pt idx="10930">
                  <c:v>1053.5</c:v>
                </c:pt>
                <c:pt idx="10931">
                  <c:v>1053.60009765625</c:v>
                </c:pt>
                <c:pt idx="10932">
                  <c:v>1053.700073242188</c:v>
                </c:pt>
                <c:pt idx="10933">
                  <c:v>1053.800048828125</c:v>
                </c:pt>
                <c:pt idx="10934">
                  <c:v>1053.900024414062</c:v>
                </c:pt>
                <c:pt idx="10935">
                  <c:v>1054.0</c:v>
                </c:pt>
                <c:pt idx="10936">
                  <c:v>1054.10009765625</c:v>
                </c:pt>
                <c:pt idx="10937">
                  <c:v>1054.200073242188</c:v>
                </c:pt>
                <c:pt idx="10938">
                  <c:v>1054.300048828125</c:v>
                </c:pt>
                <c:pt idx="10939">
                  <c:v>1054.400024414062</c:v>
                </c:pt>
                <c:pt idx="10940">
                  <c:v>1054.5</c:v>
                </c:pt>
                <c:pt idx="10941">
                  <c:v>1054.60009765625</c:v>
                </c:pt>
                <c:pt idx="10942">
                  <c:v>1054.700073242188</c:v>
                </c:pt>
                <c:pt idx="10943">
                  <c:v>1054.800048828125</c:v>
                </c:pt>
                <c:pt idx="10944">
                  <c:v>1054.900024414062</c:v>
                </c:pt>
                <c:pt idx="10945">
                  <c:v>1055.0</c:v>
                </c:pt>
                <c:pt idx="10946">
                  <c:v>1055.10009765625</c:v>
                </c:pt>
                <c:pt idx="10947">
                  <c:v>1055.200073242188</c:v>
                </c:pt>
                <c:pt idx="10948">
                  <c:v>1055.300048828125</c:v>
                </c:pt>
                <c:pt idx="10949">
                  <c:v>1055.400024414062</c:v>
                </c:pt>
                <c:pt idx="10950">
                  <c:v>1055.5</c:v>
                </c:pt>
                <c:pt idx="10951">
                  <c:v>1055.60009765625</c:v>
                </c:pt>
                <c:pt idx="10952">
                  <c:v>1055.700073242188</c:v>
                </c:pt>
                <c:pt idx="10953">
                  <c:v>1055.800048828125</c:v>
                </c:pt>
                <c:pt idx="10954">
                  <c:v>1055.900024414062</c:v>
                </c:pt>
                <c:pt idx="10955">
                  <c:v>1056.0</c:v>
                </c:pt>
                <c:pt idx="10956">
                  <c:v>1056.10009765625</c:v>
                </c:pt>
                <c:pt idx="10957">
                  <c:v>1056.200073242188</c:v>
                </c:pt>
                <c:pt idx="10958">
                  <c:v>1056.300048828125</c:v>
                </c:pt>
                <c:pt idx="10959">
                  <c:v>1056.400024414062</c:v>
                </c:pt>
                <c:pt idx="10960">
                  <c:v>1056.5</c:v>
                </c:pt>
                <c:pt idx="10961">
                  <c:v>1056.60009765625</c:v>
                </c:pt>
                <c:pt idx="10962">
                  <c:v>1056.700073242188</c:v>
                </c:pt>
                <c:pt idx="10963">
                  <c:v>1056.800048828125</c:v>
                </c:pt>
                <c:pt idx="10964">
                  <c:v>1056.900024414062</c:v>
                </c:pt>
                <c:pt idx="10965">
                  <c:v>1057.0</c:v>
                </c:pt>
                <c:pt idx="10966">
                  <c:v>1057.10009765625</c:v>
                </c:pt>
                <c:pt idx="10967">
                  <c:v>1057.200073242188</c:v>
                </c:pt>
                <c:pt idx="10968">
                  <c:v>1057.300048828125</c:v>
                </c:pt>
                <c:pt idx="10969">
                  <c:v>1057.400024414062</c:v>
                </c:pt>
                <c:pt idx="10970">
                  <c:v>1057.5</c:v>
                </c:pt>
                <c:pt idx="10971">
                  <c:v>1057.60009765625</c:v>
                </c:pt>
                <c:pt idx="10972">
                  <c:v>1057.700073242188</c:v>
                </c:pt>
                <c:pt idx="10973">
                  <c:v>1057.800048828125</c:v>
                </c:pt>
                <c:pt idx="10974">
                  <c:v>1057.900024414062</c:v>
                </c:pt>
                <c:pt idx="10975">
                  <c:v>1058.0</c:v>
                </c:pt>
                <c:pt idx="10976">
                  <c:v>1058.10009765625</c:v>
                </c:pt>
                <c:pt idx="10977">
                  <c:v>1058.200073242188</c:v>
                </c:pt>
                <c:pt idx="10978">
                  <c:v>1058.300048828125</c:v>
                </c:pt>
                <c:pt idx="10979">
                  <c:v>1058.400024414062</c:v>
                </c:pt>
                <c:pt idx="10980">
                  <c:v>1058.5</c:v>
                </c:pt>
                <c:pt idx="10981">
                  <c:v>1058.60009765625</c:v>
                </c:pt>
                <c:pt idx="10982">
                  <c:v>1058.700073242188</c:v>
                </c:pt>
                <c:pt idx="10983">
                  <c:v>1058.800048828125</c:v>
                </c:pt>
                <c:pt idx="10984">
                  <c:v>1058.900024414062</c:v>
                </c:pt>
                <c:pt idx="10985">
                  <c:v>1059.0</c:v>
                </c:pt>
                <c:pt idx="10986">
                  <c:v>1059.10009765625</c:v>
                </c:pt>
                <c:pt idx="10987">
                  <c:v>1059.200073242188</c:v>
                </c:pt>
                <c:pt idx="10988">
                  <c:v>1059.300048828125</c:v>
                </c:pt>
                <c:pt idx="10989">
                  <c:v>1059.400024414062</c:v>
                </c:pt>
                <c:pt idx="10990">
                  <c:v>1059.5</c:v>
                </c:pt>
                <c:pt idx="10991">
                  <c:v>1059.60009765625</c:v>
                </c:pt>
                <c:pt idx="10992">
                  <c:v>1059.700073242188</c:v>
                </c:pt>
                <c:pt idx="10993">
                  <c:v>1059.800048828125</c:v>
                </c:pt>
                <c:pt idx="10994">
                  <c:v>1059.900024414062</c:v>
                </c:pt>
                <c:pt idx="10995">
                  <c:v>1060.0</c:v>
                </c:pt>
                <c:pt idx="10996">
                  <c:v>1060.10009765625</c:v>
                </c:pt>
                <c:pt idx="10997">
                  <c:v>1060.200073242188</c:v>
                </c:pt>
                <c:pt idx="10998">
                  <c:v>1060.300048828125</c:v>
                </c:pt>
                <c:pt idx="10999">
                  <c:v>1060.400024414062</c:v>
                </c:pt>
                <c:pt idx="11000">
                  <c:v>1060.5</c:v>
                </c:pt>
                <c:pt idx="11001">
                  <c:v>1060.60009765625</c:v>
                </c:pt>
                <c:pt idx="11002">
                  <c:v>1060.700073242188</c:v>
                </c:pt>
                <c:pt idx="11003">
                  <c:v>1060.800048828125</c:v>
                </c:pt>
                <c:pt idx="11004">
                  <c:v>1060.900024414062</c:v>
                </c:pt>
                <c:pt idx="11005">
                  <c:v>1061.0</c:v>
                </c:pt>
                <c:pt idx="11006">
                  <c:v>1061.10009765625</c:v>
                </c:pt>
                <c:pt idx="11007">
                  <c:v>1061.200073242188</c:v>
                </c:pt>
                <c:pt idx="11008">
                  <c:v>1061.300048828125</c:v>
                </c:pt>
                <c:pt idx="11009">
                  <c:v>1061.400024414062</c:v>
                </c:pt>
                <c:pt idx="11010">
                  <c:v>1061.5</c:v>
                </c:pt>
                <c:pt idx="11011">
                  <c:v>1061.60009765625</c:v>
                </c:pt>
                <c:pt idx="11012">
                  <c:v>1061.700073242188</c:v>
                </c:pt>
                <c:pt idx="11013">
                  <c:v>1061.800048828125</c:v>
                </c:pt>
                <c:pt idx="11014">
                  <c:v>1061.900024414062</c:v>
                </c:pt>
                <c:pt idx="11015">
                  <c:v>1062.0</c:v>
                </c:pt>
                <c:pt idx="11016">
                  <c:v>1062.10009765625</c:v>
                </c:pt>
                <c:pt idx="11017">
                  <c:v>1062.200073242188</c:v>
                </c:pt>
                <c:pt idx="11018">
                  <c:v>1062.300048828125</c:v>
                </c:pt>
                <c:pt idx="11019">
                  <c:v>1062.400024414062</c:v>
                </c:pt>
                <c:pt idx="11020">
                  <c:v>1062.5</c:v>
                </c:pt>
                <c:pt idx="11021">
                  <c:v>1062.60009765625</c:v>
                </c:pt>
                <c:pt idx="11022">
                  <c:v>1062.700073242188</c:v>
                </c:pt>
                <c:pt idx="11023">
                  <c:v>1062.800048828125</c:v>
                </c:pt>
                <c:pt idx="11024">
                  <c:v>1062.900024414062</c:v>
                </c:pt>
                <c:pt idx="11025">
                  <c:v>1063.0</c:v>
                </c:pt>
                <c:pt idx="11026">
                  <c:v>1063.10009765625</c:v>
                </c:pt>
                <c:pt idx="11027">
                  <c:v>1063.200073242188</c:v>
                </c:pt>
                <c:pt idx="11028">
                  <c:v>1063.300048828125</c:v>
                </c:pt>
                <c:pt idx="11029">
                  <c:v>1063.400024414062</c:v>
                </c:pt>
                <c:pt idx="11030">
                  <c:v>1063.5</c:v>
                </c:pt>
                <c:pt idx="11031">
                  <c:v>1063.60009765625</c:v>
                </c:pt>
                <c:pt idx="11032">
                  <c:v>1063.700073242188</c:v>
                </c:pt>
                <c:pt idx="11033">
                  <c:v>1063.800048828125</c:v>
                </c:pt>
                <c:pt idx="11034">
                  <c:v>1063.900024414062</c:v>
                </c:pt>
                <c:pt idx="11035">
                  <c:v>1064.0</c:v>
                </c:pt>
                <c:pt idx="11036">
                  <c:v>1064.10009765625</c:v>
                </c:pt>
                <c:pt idx="11037">
                  <c:v>1064.200073242188</c:v>
                </c:pt>
                <c:pt idx="11038">
                  <c:v>1064.300048828125</c:v>
                </c:pt>
                <c:pt idx="11039">
                  <c:v>1064.400024414062</c:v>
                </c:pt>
                <c:pt idx="11040">
                  <c:v>1064.5</c:v>
                </c:pt>
                <c:pt idx="11041">
                  <c:v>1064.60009765625</c:v>
                </c:pt>
                <c:pt idx="11042">
                  <c:v>1064.700073242188</c:v>
                </c:pt>
                <c:pt idx="11043">
                  <c:v>1064.800048828125</c:v>
                </c:pt>
                <c:pt idx="11044">
                  <c:v>1064.900024414062</c:v>
                </c:pt>
                <c:pt idx="11045">
                  <c:v>1065.0</c:v>
                </c:pt>
                <c:pt idx="11046">
                  <c:v>1065.10009765625</c:v>
                </c:pt>
                <c:pt idx="11047">
                  <c:v>1065.200073242188</c:v>
                </c:pt>
                <c:pt idx="11048">
                  <c:v>1065.300048828125</c:v>
                </c:pt>
                <c:pt idx="11049">
                  <c:v>1065.400024414062</c:v>
                </c:pt>
                <c:pt idx="11050">
                  <c:v>1065.5</c:v>
                </c:pt>
                <c:pt idx="11051">
                  <c:v>1065.60009765625</c:v>
                </c:pt>
                <c:pt idx="11052">
                  <c:v>1065.700073242188</c:v>
                </c:pt>
                <c:pt idx="11053">
                  <c:v>1065.800048828125</c:v>
                </c:pt>
                <c:pt idx="11054">
                  <c:v>1065.900024414062</c:v>
                </c:pt>
                <c:pt idx="11055">
                  <c:v>1066.0</c:v>
                </c:pt>
                <c:pt idx="11056">
                  <c:v>1066.10009765625</c:v>
                </c:pt>
                <c:pt idx="11057">
                  <c:v>1066.200073242188</c:v>
                </c:pt>
                <c:pt idx="11058">
                  <c:v>1066.300048828125</c:v>
                </c:pt>
                <c:pt idx="11059">
                  <c:v>1066.400024414062</c:v>
                </c:pt>
                <c:pt idx="11060">
                  <c:v>1066.5</c:v>
                </c:pt>
                <c:pt idx="11061">
                  <c:v>1066.60009765625</c:v>
                </c:pt>
                <c:pt idx="11062">
                  <c:v>1066.700073242188</c:v>
                </c:pt>
                <c:pt idx="11063">
                  <c:v>1066.800048828125</c:v>
                </c:pt>
                <c:pt idx="11064">
                  <c:v>1066.900024414062</c:v>
                </c:pt>
                <c:pt idx="11065">
                  <c:v>1067.0</c:v>
                </c:pt>
                <c:pt idx="11066">
                  <c:v>1067.10009765625</c:v>
                </c:pt>
                <c:pt idx="11067">
                  <c:v>1067.200073242188</c:v>
                </c:pt>
                <c:pt idx="11068">
                  <c:v>1067.300048828125</c:v>
                </c:pt>
                <c:pt idx="11069">
                  <c:v>1067.400024414062</c:v>
                </c:pt>
                <c:pt idx="11070">
                  <c:v>1067.5</c:v>
                </c:pt>
                <c:pt idx="11071">
                  <c:v>1067.60009765625</c:v>
                </c:pt>
                <c:pt idx="11072">
                  <c:v>1067.700073242188</c:v>
                </c:pt>
                <c:pt idx="11073">
                  <c:v>1067.800048828125</c:v>
                </c:pt>
                <c:pt idx="11074">
                  <c:v>1067.900024414062</c:v>
                </c:pt>
                <c:pt idx="11075">
                  <c:v>1068.0</c:v>
                </c:pt>
                <c:pt idx="11076">
                  <c:v>1068.10009765625</c:v>
                </c:pt>
                <c:pt idx="11077">
                  <c:v>1068.200073242188</c:v>
                </c:pt>
                <c:pt idx="11078">
                  <c:v>1068.300048828125</c:v>
                </c:pt>
                <c:pt idx="11079">
                  <c:v>1068.400024414062</c:v>
                </c:pt>
                <c:pt idx="11080">
                  <c:v>1068.5</c:v>
                </c:pt>
                <c:pt idx="11081">
                  <c:v>1068.60009765625</c:v>
                </c:pt>
                <c:pt idx="11082">
                  <c:v>1068.700073242188</c:v>
                </c:pt>
                <c:pt idx="11083">
                  <c:v>1068.800048828125</c:v>
                </c:pt>
                <c:pt idx="11084">
                  <c:v>1068.900024414062</c:v>
                </c:pt>
                <c:pt idx="11085">
                  <c:v>1069.0</c:v>
                </c:pt>
                <c:pt idx="11086">
                  <c:v>1069.10009765625</c:v>
                </c:pt>
                <c:pt idx="11087">
                  <c:v>1069.200073242188</c:v>
                </c:pt>
                <c:pt idx="11088">
                  <c:v>1069.300048828125</c:v>
                </c:pt>
                <c:pt idx="11089">
                  <c:v>1069.400024414062</c:v>
                </c:pt>
                <c:pt idx="11090">
                  <c:v>1069.5</c:v>
                </c:pt>
                <c:pt idx="11091">
                  <c:v>1069.60009765625</c:v>
                </c:pt>
                <c:pt idx="11092">
                  <c:v>1069.700073242188</c:v>
                </c:pt>
                <c:pt idx="11093">
                  <c:v>1069.800048828125</c:v>
                </c:pt>
                <c:pt idx="11094">
                  <c:v>1069.900024414062</c:v>
                </c:pt>
                <c:pt idx="11095">
                  <c:v>1070.0</c:v>
                </c:pt>
                <c:pt idx="11096">
                  <c:v>1070.10009765625</c:v>
                </c:pt>
                <c:pt idx="11097">
                  <c:v>1070.200073242188</c:v>
                </c:pt>
                <c:pt idx="11098">
                  <c:v>1070.300048828125</c:v>
                </c:pt>
                <c:pt idx="11099">
                  <c:v>1070.400024414062</c:v>
                </c:pt>
                <c:pt idx="11100">
                  <c:v>1070.5</c:v>
                </c:pt>
                <c:pt idx="11101">
                  <c:v>1070.60009765625</c:v>
                </c:pt>
                <c:pt idx="11102">
                  <c:v>1070.700073242188</c:v>
                </c:pt>
                <c:pt idx="11103">
                  <c:v>1070.800048828125</c:v>
                </c:pt>
                <c:pt idx="11104">
                  <c:v>1070.900024414062</c:v>
                </c:pt>
                <c:pt idx="11105">
                  <c:v>1071.0</c:v>
                </c:pt>
                <c:pt idx="11106">
                  <c:v>1071.10009765625</c:v>
                </c:pt>
                <c:pt idx="11107">
                  <c:v>1071.200073242188</c:v>
                </c:pt>
                <c:pt idx="11108">
                  <c:v>1071.300048828125</c:v>
                </c:pt>
                <c:pt idx="11109">
                  <c:v>1071.400024414062</c:v>
                </c:pt>
                <c:pt idx="11110">
                  <c:v>1071.5</c:v>
                </c:pt>
                <c:pt idx="11111">
                  <c:v>1071.60009765625</c:v>
                </c:pt>
                <c:pt idx="11112">
                  <c:v>1071.700073242188</c:v>
                </c:pt>
                <c:pt idx="11113">
                  <c:v>1071.800048828125</c:v>
                </c:pt>
                <c:pt idx="11114">
                  <c:v>1071.900024414062</c:v>
                </c:pt>
                <c:pt idx="11115">
                  <c:v>1072.0</c:v>
                </c:pt>
                <c:pt idx="11116">
                  <c:v>1072.10009765625</c:v>
                </c:pt>
                <c:pt idx="11117">
                  <c:v>1072.200073242188</c:v>
                </c:pt>
                <c:pt idx="11118">
                  <c:v>1072.300048828125</c:v>
                </c:pt>
                <c:pt idx="11119">
                  <c:v>1072.400024414062</c:v>
                </c:pt>
                <c:pt idx="11120">
                  <c:v>1072.5</c:v>
                </c:pt>
                <c:pt idx="11121">
                  <c:v>1072.60009765625</c:v>
                </c:pt>
                <c:pt idx="11122">
                  <c:v>1072.700073242188</c:v>
                </c:pt>
                <c:pt idx="11123">
                  <c:v>1072.800048828125</c:v>
                </c:pt>
                <c:pt idx="11124">
                  <c:v>1072.900024414062</c:v>
                </c:pt>
                <c:pt idx="11125">
                  <c:v>1073.0</c:v>
                </c:pt>
                <c:pt idx="11126">
                  <c:v>1073.10009765625</c:v>
                </c:pt>
                <c:pt idx="11127">
                  <c:v>1073.200073242188</c:v>
                </c:pt>
                <c:pt idx="11128">
                  <c:v>1073.300048828125</c:v>
                </c:pt>
                <c:pt idx="11129">
                  <c:v>1073.400024414062</c:v>
                </c:pt>
                <c:pt idx="11130">
                  <c:v>1073.5</c:v>
                </c:pt>
                <c:pt idx="11131">
                  <c:v>1073.60009765625</c:v>
                </c:pt>
                <c:pt idx="11132">
                  <c:v>1073.700073242188</c:v>
                </c:pt>
                <c:pt idx="11133">
                  <c:v>1073.800048828125</c:v>
                </c:pt>
                <c:pt idx="11134">
                  <c:v>1073.900024414062</c:v>
                </c:pt>
                <c:pt idx="11135">
                  <c:v>1074.0</c:v>
                </c:pt>
                <c:pt idx="11136">
                  <c:v>1074.10009765625</c:v>
                </c:pt>
                <c:pt idx="11137">
                  <c:v>1074.200073242188</c:v>
                </c:pt>
                <c:pt idx="11138">
                  <c:v>1074.300048828125</c:v>
                </c:pt>
                <c:pt idx="11139">
                  <c:v>1074.400024414062</c:v>
                </c:pt>
                <c:pt idx="11140">
                  <c:v>1074.5</c:v>
                </c:pt>
                <c:pt idx="11141">
                  <c:v>1074.60009765625</c:v>
                </c:pt>
                <c:pt idx="11142">
                  <c:v>1074.700073242188</c:v>
                </c:pt>
                <c:pt idx="11143">
                  <c:v>1074.800048828125</c:v>
                </c:pt>
                <c:pt idx="11144">
                  <c:v>1074.900024414062</c:v>
                </c:pt>
                <c:pt idx="11145">
                  <c:v>1075.0</c:v>
                </c:pt>
                <c:pt idx="11146">
                  <c:v>1075.10009765625</c:v>
                </c:pt>
                <c:pt idx="11147">
                  <c:v>1075.200073242188</c:v>
                </c:pt>
                <c:pt idx="11148">
                  <c:v>1075.300048828125</c:v>
                </c:pt>
                <c:pt idx="11149">
                  <c:v>1075.400024414062</c:v>
                </c:pt>
                <c:pt idx="11150">
                  <c:v>1075.5</c:v>
                </c:pt>
                <c:pt idx="11151">
                  <c:v>1075.60009765625</c:v>
                </c:pt>
                <c:pt idx="11152">
                  <c:v>1075.700073242188</c:v>
                </c:pt>
                <c:pt idx="11153">
                  <c:v>1075.800048828125</c:v>
                </c:pt>
                <c:pt idx="11154">
                  <c:v>1075.900024414062</c:v>
                </c:pt>
                <c:pt idx="11155">
                  <c:v>1076.0</c:v>
                </c:pt>
                <c:pt idx="11156">
                  <c:v>1076.10009765625</c:v>
                </c:pt>
                <c:pt idx="11157">
                  <c:v>1076.200073242188</c:v>
                </c:pt>
                <c:pt idx="11158">
                  <c:v>1076.300048828125</c:v>
                </c:pt>
                <c:pt idx="11159">
                  <c:v>1076.400024414062</c:v>
                </c:pt>
                <c:pt idx="11160">
                  <c:v>1076.5</c:v>
                </c:pt>
                <c:pt idx="11161">
                  <c:v>1076.60009765625</c:v>
                </c:pt>
                <c:pt idx="11162">
                  <c:v>1076.700073242188</c:v>
                </c:pt>
                <c:pt idx="11163">
                  <c:v>1076.800048828125</c:v>
                </c:pt>
                <c:pt idx="11164">
                  <c:v>1076.900024414062</c:v>
                </c:pt>
                <c:pt idx="11165">
                  <c:v>1077.0</c:v>
                </c:pt>
                <c:pt idx="11166">
                  <c:v>1077.10009765625</c:v>
                </c:pt>
                <c:pt idx="11167">
                  <c:v>1077.200073242188</c:v>
                </c:pt>
                <c:pt idx="11168">
                  <c:v>1077.300048828125</c:v>
                </c:pt>
                <c:pt idx="11169">
                  <c:v>1077.400024414062</c:v>
                </c:pt>
                <c:pt idx="11170">
                  <c:v>1077.5</c:v>
                </c:pt>
                <c:pt idx="11171">
                  <c:v>1077.60009765625</c:v>
                </c:pt>
                <c:pt idx="11172">
                  <c:v>1077.700073242188</c:v>
                </c:pt>
                <c:pt idx="11173">
                  <c:v>1077.800048828125</c:v>
                </c:pt>
                <c:pt idx="11174">
                  <c:v>1077.900024414062</c:v>
                </c:pt>
                <c:pt idx="11175">
                  <c:v>1078.0</c:v>
                </c:pt>
                <c:pt idx="11176">
                  <c:v>1078.10009765625</c:v>
                </c:pt>
                <c:pt idx="11177">
                  <c:v>1078.200073242188</c:v>
                </c:pt>
                <c:pt idx="11178">
                  <c:v>1078.300048828125</c:v>
                </c:pt>
                <c:pt idx="11179">
                  <c:v>1078.400024414062</c:v>
                </c:pt>
                <c:pt idx="11180">
                  <c:v>1078.5</c:v>
                </c:pt>
                <c:pt idx="11181">
                  <c:v>1078.60009765625</c:v>
                </c:pt>
                <c:pt idx="11182">
                  <c:v>1078.700073242188</c:v>
                </c:pt>
                <c:pt idx="11183">
                  <c:v>1078.800048828125</c:v>
                </c:pt>
                <c:pt idx="11184">
                  <c:v>1078.900024414062</c:v>
                </c:pt>
                <c:pt idx="11185">
                  <c:v>1079.0</c:v>
                </c:pt>
                <c:pt idx="11186">
                  <c:v>1079.10009765625</c:v>
                </c:pt>
                <c:pt idx="11187">
                  <c:v>1079.200073242188</c:v>
                </c:pt>
                <c:pt idx="11188">
                  <c:v>1079.300048828125</c:v>
                </c:pt>
                <c:pt idx="11189">
                  <c:v>1079.400024414062</c:v>
                </c:pt>
                <c:pt idx="11190">
                  <c:v>1079.5</c:v>
                </c:pt>
                <c:pt idx="11191">
                  <c:v>1079.60009765625</c:v>
                </c:pt>
                <c:pt idx="11192">
                  <c:v>1079.700073242188</c:v>
                </c:pt>
                <c:pt idx="11193">
                  <c:v>1079.800048828125</c:v>
                </c:pt>
                <c:pt idx="11194">
                  <c:v>1079.900024414062</c:v>
                </c:pt>
                <c:pt idx="11195">
                  <c:v>1080.0</c:v>
                </c:pt>
                <c:pt idx="11196">
                  <c:v>1080.10009765625</c:v>
                </c:pt>
                <c:pt idx="11197">
                  <c:v>1080.200073242188</c:v>
                </c:pt>
                <c:pt idx="11198">
                  <c:v>1080.300048828125</c:v>
                </c:pt>
                <c:pt idx="11199">
                  <c:v>1080.400024414062</c:v>
                </c:pt>
                <c:pt idx="11200">
                  <c:v>1080.5</c:v>
                </c:pt>
                <c:pt idx="11201">
                  <c:v>1080.60009765625</c:v>
                </c:pt>
                <c:pt idx="11202">
                  <c:v>1080.700073242188</c:v>
                </c:pt>
                <c:pt idx="11203">
                  <c:v>1080.800048828125</c:v>
                </c:pt>
                <c:pt idx="11204">
                  <c:v>1080.900024414062</c:v>
                </c:pt>
                <c:pt idx="11205">
                  <c:v>1081.0</c:v>
                </c:pt>
                <c:pt idx="11206">
                  <c:v>1081.10009765625</c:v>
                </c:pt>
                <c:pt idx="11207">
                  <c:v>1081.200073242188</c:v>
                </c:pt>
                <c:pt idx="11208">
                  <c:v>1081.300048828125</c:v>
                </c:pt>
                <c:pt idx="11209">
                  <c:v>1081.400024414062</c:v>
                </c:pt>
                <c:pt idx="11210">
                  <c:v>1081.5</c:v>
                </c:pt>
                <c:pt idx="11211">
                  <c:v>1081.60009765625</c:v>
                </c:pt>
                <c:pt idx="11212">
                  <c:v>1081.700073242188</c:v>
                </c:pt>
                <c:pt idx="11213">
                  <c:v>1081.800048828125</c:v>
                </c:pt>
                <c:pt idx="11214">
                  <c:v>1081.900024414062</c:v>
                </c:pt>
                <c:pt idx="11215">
                  <c:v>1082.0</c:v>
                </c:pt>
                <c:pt idx="11216">
                  <c:v>1082.10009765625</c:v>
                </c:pt>
                <c:pt idx="11217">
                  <c:v>1082.200073242188</c:v>
                </c:pt>
                <c:pt idx="11218">
                  <c:v>1082.300048828125</c:v>
                </c:pt>
                <c:pt idx="11219">
                  <c:v>1082.400024414062</c:v>
                </c:pt>
                <c:pt idx="11220">
                  <c:v>1082.5</c:v>
                </c:pt>
                <c:pt idx="11221">
                  <c:v>1082.60009765625</c:v>
                </c:pt>
                <c:pt idx="11222">
                  <c:v>1082.700073242188</c:v>
                </c:pt>
                <c:pt idx="11223">
                  <c:v>1082.800048828125</c:v>
                </c:pt>
                <c:pt idx="11224">
                  <c:v>1082.900024414062</c:v>
                </c:pt>
                <c:pt idx="11225">
                  <c:v>1083.0</c:v>
                </c:pt>
                <c:pt idx="11226">
                  <c:v>1083.10009765625</c:v>
                </c:pt>
                <c:pt idx="11227">
                  <c:v>1083.200073242188</c:v>
                </c:pt>
                <c:pt idx="11228">
                  <c:v>1083.300048828125</c:v>
                </c:pt>
                <c:pt idx="11229">
                  <c:v>1083.400024414062</c:v>
                </c:pt>
                <c:pt idx="11230">
                  <c:v>1083.5</c:v>
                </c:pt>
                <c:pt idx="11231">
                  <c:v>1083.60009765625</c:v>
                </c:pt>
                <c:pt idx="11232">
                  <c:v>1083.700073242188</c:v>
                </c:pt>
                <c:pt idx="11233">
                  <c:v>1083.800048828125</c:v>
                </c:pt>
                <c:pt idx="11234">
                  <c:v>1083.900024414062</c:v>
                </c:pt>
                <c:pt idx="11235">
                  <c:v>1084.0</c:v>
                </c:pt>
                <c:pt idx="11236">
                  <c:v>1084.10009765625</c:v>
                </c:pt>
                <c:pt idx="11237">
                  <c:v>1084.200073242188</c:v>
                </c:pt>
                <c:pt idx="11238">
                  <c:v>1084.300048828125</c:v>
                </c:pt>
                <c:pt idx="11239">
                  <c:v>1084.400024414062</c:v>
                </c:pt>
                <c:pt idx="11240">
                  <c:v>1084.5</c:v>
                </c:pt>
                <c:pt idx="11241">
                  <c:v>1084.60009765625</c:v>
                </c:pt>
                <c:pt idx="11242">
                  <c:v>1084.700073242188</c:v>
                </c:pt>
                <c:pt idx="11243">
                  <c:v>1084.800048828125</c:v>
                </c:pt>
                <c:pt idx="11244">
                  <c:v>1084.900024414062</c:v>
                </c:pt>
                <c:pt idx="11245">
                  <c:v>1085.0</c:v>
                </c:pt>
                <c:pt idx="11246">
                  <c:v>1085.10009765625</c:v>
                </c:pt>
                <c:pt idx="11247">
                  <c:v>1085.200073242188</c:v>
                </c:pt>
                <c:pt idx="11248">
                  <c:v>1085.300048828125</c:v>
                </c:pt>
                <c:pt idx="11249">
                  <c:v>1085.400024414062</c:v>
                </c:pt>
                <c:pt idx="11250">
                  <c:v>1085.5</c:v>
                </c:pt>
                <c:pt idx="11251">
                  <c:v>1085.60009765625</c:v>
                </c:pt>
                <c:pt idx="11252">
                  <c:v>1085.700073242188</c:v>
                </c:pt>
                <c:pt idx="11253">
                  <c:v>1085.800048828125</c:v>
                </c:pt>
                <c:pt idx="11254">
                  <c:v>1085.900024414062</c:v>
                </c:pt>
                <c:pt idx="11255">
                  <c:v>1086.0</c:v>
                </c:pt>
                <c:pt idx="11256">
                  <c:v>1086.10009765625</c:v>
                </c:pt>
                <c:pt idx="11257">
                  <c:v>1086.200073242188</c:v>
                </c:pt>
                <c:pt idx="11258">
                  <c:v>1086.300048828125</c:v>
                </c:pt>
                <c:pt idx="11259">
                  <c:v>1086.400024414062</c:v>
                </c:pt>
                <c:pt idx="11260">
                  <c:v>1086.5</c:v>
                </c:pt>
                <c:pt idx="11261">
                  <c:v>1086.60009765625</c:v>
                </c:pt>
                <c:pt idx="11262">
                  <c:v>1086.700073242188</c:v>
                </c:pt>
                <c:pt idx="11263">
                  <c:v>1086.800048828125</c:v>
                </c:pt>
                <c:pt idx="11264">
                  <c:v>1086.900024414062</c:v>
                </c:pt>
                <c:pt idx="11265">
                  <c:v>1087.0</c:v>
                </c:pt>
                <c:pt idx="11266">
                  <c:v>1087.10009765625</c:v>
                </c:pt>
                <c:pt idx="11267">
                  <c:v>1087.200073242188</c:v>
                </c:pt>
                <c:pt idx="11268">
                  <c:v>1087.300048828125</c:v>
                </c:pt>
                <c:pt idx="11269">
                  <c:v>1087.400024414062</c:v>
                </c:pt>
                <c:pt idx="11270">
                  <c:v>1087.5</c:v>
                </c:pt>
                <c:pt idx="11271">
                  <c:v>1087.60009765625</c:v>
                </c:pt>
                <c:pt idx="11272">
                  <c:v>1087.700073242188</c:v>
                </c:pt>
                <c:pt idx="11273">
                  <c:v>1087.800048828125</c:v>
                </c:pt>
                <c:pt idx="11274">
                  <c:v>1087.900024414062</c:v>
                </c:pt>
                <c:pt idx="11275">
                  <c:v>1088.0</c:v>
                </c:pt>
                <c:pt idx="11276">
                  <c:v>1088.10009765625</c:v>
                </c:pt>
                <c:pt idx="11277">
                  <c:v>1088.200073242188</c:v>
                </c:pt>
                <c:pt idx="11278">
                  <c:v>1088.300048828125</c:v>
                </c:pt>
                <c:pt idx="11279">
                  <c:v>1088.400024414062</c:v>
                </c:pt>
                <c:pt idx="11280">
                  <c:v>1088.5</c:v>
                </c:pt>
                <c:pt idx="11281">
                  <c:v>1088.60009765625</c:v>
                </c:pt>
                <c:pt idx="11282">
                  <c:v>1088.700073242188</c:v>
                </c:pt>
                <c:pt idx="11283">
                  <c:v>1088.800048828125</c:v>
                </c:pt>
                <c:pt idx="11284">
                  <c:v>1088.900024414062</c:v>
                </c:pt>
                <c:pt idx="11285">
                  <c:v>1089.0</c:v>
                </c:pt>
                <c:pt idx="11286">
                  <c:v>1089.10009765625</c:v>
                </c:pt>
                <c:pt idx="11287">
                  <c:v>1089.200073242188</c:v>
                </c:pt>
                <c:pt idx="11288">
                  <c:v>1089.300048828125</c:v>
                </c:pt>
                <c:pt idx="11289">
                  <c:v>1089.400024414062</c:v>
                </c:pt>
                <c:pt idx="11290">
                  <c:v>1089.5</c:v>
                </c:pt>
                <c:pt idx="11291">
                  <c:v>1089.60009765625</c:v>
                </c:pt>
                <c:pt idx="11292">
                  <c:v>1089.700073242188</c:v>
                </c:pt>
                <c:pt idx="11293">
                  <c:v>1089.800048828125</c:v>
                </c:pt>
                <c:pt idx="11294">
                  <c:v>1089.900024414062</c:v>
                </c:pt>
                <c:pt idx="11295">
                  <c:v>1090.0</c:v>
                </c:pt>
                <c:pt idx="11296">
                  <c:v>1090.10009765625</c:v>
                </c:pt>
                <c:pt idx="11297">
                  <c:v>1090.200073242188</c:v>
                </c:pt>
                <c:pt idx="11298">
                  <c:v>1090.300048828125</c:v>
                </c:pt>
                <c:pt idx="11299">
                  <c:v>1090.400024414062</c:v>
                </c:pt>
                <c:pt idx="11300">
                  <c:v>1090.5</c:v>
                </c:pt>
                <c:pt idx="11301">
                  <c:v>1090.60009765625</c:v>
                </c:pt>
                <c:pt idx="11302">
                  <c:v>1090.700073242188</c:v>
                </c:pt>
                <c:pt idx="11303">
                  <c:v>1090.800048828125</c:v>
                </c:pt>
                <c:pt idx="11304">
                  <c:v>1090.900024414062</c:v>
                </c:pt>
                <c:pt idx="11305">
                  <c:v>1091.0</c:v>
                </c:pt>
                <c:pt idx="11306">
                  <c:v>1091.10009765625</c:v>
                </c:pt>
                <c:pt idx="11307">
                  <c:v>1091.200073242188</c:v>
                </c:pt>
                <c:pt idx="11308">
                  <c:v>1091.300048828125</c:v>
                </c:pt>
                <c:pt idx="11309">
                  <c:v>1091.400024414062</c:v>
                </c:pt>
                <c:pt idx="11310">
                  <c:v>1091.5</c:v>
                </c:pt>
                <c:pt idx="11311">
                  <c:v>1091.60009765625</c:v>
                </c:pt>
                <c:pt idx="11312">
                  <c:v>1091.700073242188</c:v>
                </c:pt>
                <c:pt idx="11313">
                  <c:v>1091.800048828125</c:v>
                </c:pt>
                <c:pt idx="11314">
                  <c:v>1091.900024414062</c:v>
                </c:pt>
                <c:pt idx="11315">
                  <c:v>1092.0</c:v>
                </c:pt>
                <c:pt idx="11316">
                  <c:v>1092.10009765625</c:v>
                </c:pt>
                <c:pt idx="11317">
                  <c:v>1092.200073242188</c:v>
                </c:pt>
                <c:pt idx="11318">
                  <c:v>1092.300048828125</c:v>
                </c:pt>
                <c:pt idx="11319">
                  <c:v>1092.400024414062</c:v>
                </c:pt>
                <c:pt idx="11320">
                  <c:v>1092.5</c:v>
                </c:pt>
                <c:pt idx="11321">
                  <c:v>1092.60009765625</c:v>
                </c:pt>
                <c:pt idx="11322">
                  <c:v>1092.700073242188</c:v>
                </c:pt>
                <c:pt idx="11323">
                  <c:v>1092.800048828125</c:v>
                </c:pt>
                <c:pt idx="11324">
                  <c:v>1092.900024414062</c:v>
                </c:pt>
                <c:pt idx="11325">
                  <c:v>1093.0</c:v>
                </c:pt>
                <c:pt idx="11326">
                  <c:v>1093.10009765625</c:v>
                </c:pt>
                <c:pt idx="11327">
                  <c:v>1093.200073242188</c:v>
                </c:pt>
                <c:pt idx="11328">
                  <c:v>1093.300048828125</c:v>
                </c:pt>
                <c:pt idx="11329">
                  <c:v>1093.400024414062</c:v>
                </c:pt>
                <c:pt idx="11330">
                  <c:v>1093.5</c:v>
                </c:pt>
                <c:pt idx="11331">
                  <c:v>1093.60009765625</c:v>
                </c:pt>
                <c:pt idx="11332">
                  <c:v>1093.700073242188</c:v>
                </c:pt>
                <c:pt idx="11333">
                  <c:v>1093.800048828125</c:v>
                </c:pt>
                <c:pt idx="11334">
                  <c:v>1093.900024414062</c:v>
                </c:pt>
                <c:pt idx="11335">
                  <c:v>1094.0</c:v>
                </c:pt>
                <c:pt idx="11336">
                  <c:v>1094.10009765625</c:v>
                </c:pt>
                <c:pt idx="11337">
                  <c:v>1094.200073242188</c:v>
                </c:pt>
                <c:pt idx="11338">
                  <c:v>1094.300048828125</c:v>
                </c:pt>
                <c:pt idx="11339">
                  <c:v>1094.400024414062</c:v>
                </c:pt>
                <c:pt idx="11340">
                  <c:v>1094.5</c:v>
                </c:pt>
                <c:pt idx="11341">
                  <c:v>1094.60009765625</c:v>
                </c:pt>
                <c:pt idx="11342">
                  <c:v>1094.700073242188</c:v>
                </c:pt>
                <c:pt idx="11343">
                  <c:v>1094.800048828125</c:v>
                </c:pt>
                <c:pt idx="11344">
                  <c:v>1094.900024414062</c:v>
                </c:pt>
                <c:pt idx="11345">
                  <c:v>1095.0</c:v>
                </c:pt>
                <c:pt idx="11346">
                  <c:v>1095.10009765625</c:v>
                </c:pt>
                <c:pt idx="11347">
                  <c:v>1095.200073242188</c:v>
                </c:pt>
                <c:pt idx="11348">
                  <c:v>1095.300048828125</c:v>
                </c:pt>
                <c:pt idx="11349">
                  <c:v>1095.400024414062</c:v>
                </c:pt>
                <c:pt idx="11350">
                  <c:v>1095.5</c:v>
                </c:pt>
                <c:pt idx="11351">
                  <c:v>1095.60009765625</c:v>
                </c:pt>
                <c:pt idx="11352">
                  <c:v>1095.700073242188</c:v>
                </c:pt>
                <c:pt idx="11353">
                  <c:v>1095.800048828125</c:v>
                </c:pt>
                <c:pt idx="11354">
                  <c:v>1095.900024414062</c:v>
                </c:pt>
                <c:pt idx="11355">
                  <c:v>1096.0</c:v>
                </c:pt>
                <c:pt idx="11356">
                  <c:v>1096.10009765625</c:v>
                </c:pt>
                <c:pt idx="11357">
                  <c:v>1096.200073242188</c:v>
                </c:pt>
                <c:pt idx="11358">
                  <c:v>1096.300048828125</c:v>
                </c:pt>
                <c:pt idx="11359">
                  <c:v>1096.400024414062</c:v>
                </c:pt>
                <c:pt idx="11360">
                  <c:v>1096.5</c:v>
                </c:pt>
                <c:pt idx="11361">
                  <c:v>1096.60009765625</c:v>
                </c:pt>
                <c:pt idx="11362">
                  <c:v>1096.700073242188</c:v>
                </c:pt>
                <c:pt idx="11363">
                  <c:v>1096.800048828125</c:v>
                </c:pt>
                <c:pt idx="11364">
                  <c:v>1096.900024414062</c:v>
                </c:pt>
                <c:pt idx="11365">
                  <c:v>1097.0</c:v>
                </c:pt>
                <c:pt idx="11366">
                  <c:v>1097.10009765625</c:v>
                </c:pt>
                <c:pt idx="11367">
                  <c:v>1097.200073242188</c:v>
                </c:pt>
                <c:pt idx="11368">
                  <c:v>1097.300048828125</c:v>
                </c:pt>
                <c:pt idx="11369">
                  <c:v>1097.400024414062</c:v>
                </c:pt>
                <c:pt idx="11370">
                  <c:v>1097.5</c:v>
                </c:pt>
                <c:pt idx="11371">
                  <c:v>1097.60009765625</c:v>
                </c:pt>
                <c:pt idx="11372">
                  <c:v>1097.700073242188</c:v>
                </c:pt>
                <c:pt idx="11373">
                  <c:v>1097.800048828125</c:v>
                </c:pt>
                <c:pt idx="11374">
                  <c:v>1097.900024414062</c:v>
                </c:pt>
                <c:pt idx="11375">
                  <c:v>1098.0</c:v>
                </c:pt>
                <c:pt idx="11376">
                  <c:v>1098.10009765625</c:v>
                </c:pt>
                <c:pt idx="11377">
                  <c:v>1098.200073242188</c:v>
                </c:pt>
                <c:pt idx="11378">
                  <c:v>1098.300048828125</c:v>
                </c:pt>
                <c:pt idx="11379">
                  <c:v>1098.400024414062</c:v>
                </c:pt>
                <c:pt idx="11380">
                  <c:v>1098.5</c:v>
                </c:pt>
                <c:pt idx="11381">
                  <c:v>1098.60009765625</c:v>
                </c:pt>
                <c:pt idx="11382">
                  <c:v>1098.700073242188</c:v>
                </c:pt>
                <c:pt idx="11383">
                  <c:v>1098.800048828125</c:v>
                </c:pt>
                <c:pt idx="11384">
                  <c:v>1098.900024414062</c:v>
                </c:pt>
                <c:pt idx="11385">
                  <c:v>1099.0</c:v>
                </c:pt>
                <c:pt idx="11386">
                  <c:v>1099.10009765625</c:v>
                </c:pt>
                <c:pt idx="11387">
                  <c:v>1099.200073242188</c:v>
                </c:pt>
                <c:pt idx="11388">
                  <c:v>1099.300048828125</c:v>
                </c:pt>
                <c:pt idx="11389">
                  <c:v>1099.400024414062</c:v>
                </c:pt>
                <c:pt idx="11390">
                  <c:v>1099.5</c:v>
                </c:pt>
                <c:pt idx="11391">
                  <c:v>1099.60009765625</c:v>
                </c:pt>
                <c:pt idx="11392">
                  <c:v>1099.700073242188</c:v>
                </c:pt>
                <c:pt idx="11393">
                  <c:v>1099.800048828125</c:v>
                </c:pt>
                <c:pt idx="11394">
                  <c:v>1099.900024414062</c:v>
                </c:pt>
                <c:pt idx="11395">
                  <c:v>1100.0</c:v>
                </c:pt>
                <c:pt idx="11396">
                  <c:v>1100.10009765625</c:v>
                </c:pt>
                <c:pt idx="11397">
                  <c:v>1100.200073242188</c:v>
                </c:pt>
                <c:pt idx="11398">
                  <c:v>1100.300048828125</c:v>
                </c:pt>
                <c:pt idx="11399">
                  <c:v>1100.400024414062</c:v>
                </c:pt>
                <c:pt idx="11400">
                  <c:v>1100.5</c:v>
                </c:pt>
                <c:pt idx="11401">
                  <c:v>1100.60009765625</c:v>
                </c:pt>
                <c:pt idx="11402">
                  <c:v>1100.700073242188</c:v>
                </c:pt>
                <c:pt idx="11403">
                  <c:v>1100.800048828125</c:v>
                </c:pt>
                <c:pt idx="11404">
                  <c:v>1100.900024414062</c:v>
                </c:pt>
                <c:pt idx="11405">
                  <c:v>1101.0</c:v>
                </c:pt>
                <c:pt idx="11406">
                  <c:v>1101.10009765625</c:v>
                </c:pt>
                <c:pt idx="11407">
                  <c:v>1101.200073242188</c:v>
                </c:pt>
                <c:pt idx="11408">
                  <c:v>1101.300048828125</c:v>
                </c:pt>
                <c:pt idx="11409">
                  <c:v>1101.400024414062</c:v>
                </c:pt>
                <c:pt idx="11410">
                  <c:v>1101.5</c:v>
                </c:pt>
                <c:pt idx="11411">
                  <c:v>1101.60009765625</c:v>
                </c:pt>
                <c:pt idx="11412">
                  <c:v>1101.700073242188</c:v>
                </c:pt>
                <c:pt idx="11413">
                  <c:v>1101.800048828125</c:v>
                </c:pt>
                <c:pt idx="11414">
                  <c:v>1101.900024414062</c:v>
                </c:pt>
                <c:pt idx="11415">
                  <c:v>1102.0</c:v>
                </c:pt>
                <c:pt idx="11416">
                  <c:v>1102.10009765625</c:v>
                </c:pt>
                <c:pt idx="11417">
                  <c:v>1102.200073242188</c:v>
                </c:pt>
                <c:pt idx="11418">
                  <c:v>1102.300048828125</c:v>
                </c:pt>
                <c:pt idx="11419">
                  <c:v>1102.400024414062</c:v>
                </c:pt>
                <c:pt idx="11420">
                  <c:v>1102.5</c:v>
                </c:pt>
                <c:pt idx="11421">
                  <c:v>1102.60009765625</c:v>
                </c:pt>
                <c:pt idx="11422">
                  <c:v>1102.700073242188</c:v>
                </c:pt>
                <c:pt idx="11423">
                  <c:v>1102.800048828125</c:v>
                </c:pt>
                <c:pt idx="11424">
                  <c:v>1102.900024414062</c:v>
                </c:pt>
                <c:pt idx="11425">
                  <c:v>1103.0</c:v>
                </c:pt>
                <c:pt idx="11426">
                  <c:v>1103.10009765625</c:v>
                </c:pt>
                <c:pt idx="11427">
                  <c:v>1103.200073242188</c:v>
                </c:pt>
                <c:pt idx="11428">
                  <c:v>1103.300048828125</c:v>
                </c:pt>
                <c:pt idx="11429">
                  <c:v>1103.400024414062</c:v>
                </c:pt>
                <c:pt idx="11430">
                  <c:v>1103.5</c:v>
                </c:pt>
                <c:pt idx="11431">
                  <c:v>1103.60009765625</c:v>
                </c:pt>
                <c:pt idx="11432">
                  <c:v>1103.700073242188</c:v>
                </c:pt>
                <c:pt idx="11433">
                  <c:v>1103.800048828125</c:v>
                </c:pt>
                <c:pt idx="11434">
                  <c:v>1103.900024414062</c:v>
                </c:pt>
                <c:pt idx="11435">
                  <c:v>1104.0</c:v>
                </c:pt>
                <c:pt idx="11436">
                  <c:v>1104.10009765625</c:v>
                </c:pt>
                <c:pt idx="11437">
                  <c:v>1104.200073242188</c:v>
                </c:pt>
                <c:pt idx="11438">
                  <c:v>1104.300048828125</c:v>
                </c:pt>
                <c:pt idx="11439">
                  <c:v>1104.400024414062</c:v>
                </c:pt>
                <c:pt idx="11440">
                  <c:v>1104.5</c:v>
                </c:pt>
                <c:pt idx="11441">
                  <c:v>1104.60009765625</c:v>
                </c:pt>
                <c:pt idx="11442">
                  <c:v>1104.700073242188</c:v>
                </c:pt>
                <c:pt idx="11443">
                  <c:v>1104.800048828125</c:v>
                </c:pt>
                <c:pt idx="11444">
                  <c:v>1104.900024414062</c:v>
                </c:pt>
                <c:pt idx="11445">
                  <c:v>1105.0</c:v>
                </c:pt>
                <c:pt idx="11446">
                  <c:v>1105.10009765625</c:v>
                </c:pt>
                <c:pt idx="11447">
                  <c:v>1105.200073242188</c:v>
                </c:pt>
                <c:pt idx="11448">
                  <c:v>1105.300048828125</c:v>
                </c:pt>
                <c:pt idx="11449">
                  <c:v>1105.400024414062</c:v>
                </c:pt>
                <c:pt idx="11450">
                  <c:v>1105.5</c:v>
                </c:pt>
                <c:pt idx="11451">
                  <c:v>1105.60009765625</c:v>
                </c:pt>
                <c:pt idx="11452">
                  <c:v>1105.700073242188</c:v>
                </c:pt>
                <c:pt idx="11453">
                  <c:v>1105.800048828125</c:v>
                </c:pt>
                <c:pt idx="11454">
                  <c:v>1105.900024414062</c:v>
                </c:pt>
                <c:pt idx="11455">
                  <c:v>1106.0</c:v>
                </c:pt>
                <c:pt idx="11456">
                  <c:v>1106.10009765625</c:v>
                </c:pt>
                <c:pt idx="11457">
                  <c:v>1106.200073242188</c:v>
                </c:pt>
                <c:pt idx="11458">
                  <c:v>1106.300048828125</c:v>
                </c:pt>
                <c:pt idx="11459">
                  <c:v>1106.400024414062</c:v>
                </c:pt>
                <c:pt idx="11460">
                  <c:v>1106.5</c:v>
                </c:pt>
                <c:pt idx="11461">
                  <c:v>1106.60009765625</c:v>
                </c:pt>
                <c:pt idx="11462">
                  <c:v>1106.700073242188</c:v>
                </c:pt>
                <c:pt idx="11463">
                  <c:v>1106.800048828125</c:v>
                </c:pt>
                <c:pt idx="11464">
                  <c:v>1106.900024414062</c:v>
                </c:pt>
                <c:pt idx="11465">
                  <c:v>1107.0</c:v>
                </c:pt>
                <c:pt idx="11466">
                  <c:v>1107.10009765625</c:v>
                </c:pt>
                <c:pt idx="11467">
                  <c:v>1107.200073242188</c:v>
                </c:pt>
                <c:pt idx="11468">
                  <c:v>1107.300048828125</c:v>
                </c:pt>
                <c:pt idx="11469">
                  <c:v>1107.400024414062</c:v>
                </c:pt>
                <c:pt idx="11470">
                  <c:v>1107.5</c:v>
                </c:pt>
                <c:pt idx="11471">
                  <c:v>1107.60009765625</c:v>
                </c:pt>
                <c:pt idx="11472">
                  <c:v>1107.700073242188</c:v>
                </c:pt>
                <c:pt idx="11473">
                  <c:v>1107.800048828125</c:v>
                </c:pt>
                <c:pt idx="11474">
                  <c:v>1107.900024414062</c:v>
                </c:pt>
                <c:pt idx="11475">
                  <c:v>1108.0</c:v>
                </c:pt>
                <c:pt idx="11476">
                  <c:v>1108.10009765625</c:v>
                </c:pt>
                <c:pt idx="11477">
                  <c:v>1108.200073242188</c:v>
                </c:pt>
                <c:pt idx="11478">
                  <c:v>1108.300048828125</c:v>
                </c:pt>
                <c:pt idx="11479">
                  <c:v>1108.400024414062</c:v>
                </c:pt>
                <c:pt idx="11480">
                  <c:v>1108.5</c:v>
                </c:pt>
                <c:pt idx="11481">
                  <c:v>1108.60009765625</c:v>
                </c:pt>
                <c:pt idx="11482">
                  <c:v>1108.700073242188</c:v>
                </c:pt>
                <c:pt idx="11483">
                  <c:v>1108.800048828125</c:v>
                </c:pt>
                <c:pt idx="11484">
                  <c:v>1108.900024414062</c:v>
                </c:pt>
                <c:pt idx="11485">
                  <c:v>1109.0</c:v>
                </c:pt>
                <c:pt idx="11486">
                  <c:v>1109.10009765625</c:v>
                </c:pt>
                <c:pt idx="11487">
                  <c:v>1109.200073242188</c:v>
                </c:pt>
                <c:pt idx="11488">
                  <c:v>1109.300048828125</c:v>
                </c:pt>
                <c:pt idx="11489">
                  <c:v>1109.400024414062</c:v>
                </c:pt>
                <c:pt idx="11490">
                  <c:v>1109.5</c:v>
                </c:pt>
                <c:pt idx="11491">
                  <c:v>1109.60009765625</c:v>
                </c:pt>
                <c:pt idx="11492">
                  <c:v>1109.700073242188</c:v>
                </c:pt>
                <c:pt idx="11493">
                  <c:v>1109.800048828125</c:v>
                </c:pt>
                <c:pt idx="11494">
                  <c:v>1109.900024414062</c:v>
                </c:pt>
                <c:pt idx="11495">
                  <c:v>1110.0</c:v>
                </c:pt>
                <c:pt idx="11496">
                  <c:v>1110.10009765625</c:v>
                </c:pt>
                <c:pt idx="11497">
                  <c:v>1110.200073242188</c:v>
                </c:pt>
                <c:pt idx="11498">
                  <c:v>1110.300048828125</c:v>
                </c:pt>
                <c:pt idx="11499">
                  <c:v>1110.400024414062</c:v>
                </c:pt>
                <c:pt idx="11500">
                  <c:v>1110.5</c:v>
                </c:pt>
                <c:pt idx="11501">
                  <c:v>1110.60009765625</c:v>
                </c:pt>
                <c:pt idx="11502">
                  <c:v>1110.700073242188</c:v>
                </c:pt>
                <c:pt idx="11503">
                  <c:v>1110.800048828125</c:v>
                </c:pt>
                <c:pt idx="11504">
                  <c:v>1110.900024414062</c:v>
                </c:pt>
                <c:pt idx="11505">
                  <c:v>1111.0</c:v>
                </c:pt>
                <c:pt idx="11506">
                  <c:v>1111.10009765625</c:v>
                </c:pt>
                <c:pt idx="11507">
                  <c:v>1111.200073242188</c:v>
                </c:pt>
                <c:pt idx="11508">
                  <c:v>1111.300048828125</c:v>
                </c:pt>
                <c:pt idx="11509">
                  <c:v>1111.400024414062</c:v>
                </c:pt>
                <c:pt idx="11510">
                  <c:v>1111.5</c:v>
                </c:pt>
                <c:pt idx="11511">
                  <c:v>1111.60009765625</c:v>
                </c:pt>
                <c:pt idx="11512">
                  <c:v>1111.700073242188</c:v>
                </c:pt>
                <c:pt idx="11513">
                  <c:v>1111.800048828125</c:v>
                </c:pt>
                <c:pt idx="11514">
                  <c:v>1111.900024414062</c:v>
                </c:pt>
                <c:pt idx="11515">
                  <c:v>1112.0</c:v>
                </c:pt>
                <c:pt idx="11516">
                  <c:v>1112.10009765625</c:v>
                </c:pt>
                <c:pt idx="11517">
                  <c:v>1112.200073242188</c:v>
                </c:pt>
                <c:pt idx="11518">
                  <c:v>1112.300048828125</c:v>
                </c:pt>
                <c:pt idx="11519">
                  <c:v>1112.400024414062</c:v>
                </c:pt>
                <c:pt idx="11520">
                  <c:v>1112.5</c:v>
                </c:pt>
                <c:pt idx="11521">
                  <c:v>1112.60009765625</c:v>
                </c:pt>
                <c:pt idx="11522">
                  <c:v>1112.700073242188</c:v>
                </c:pt>
                <c:pt idx="11523">
                  <c:v>1112.800048828125</c:v>
                </c:pt>
                <c:pt idx="11524">
                  <c:v>1112.900024414062</c:v>
                </c:pt>
                <c:pt idx="11525">
                  <c:v>1113.0</c:v>
                </c:pt>
                <c:pt idx="11526">
                  <c:v>1113.10009765625</c:v>
                </c:pt>
                <c:pt idx="11527">
                  <c:v>1113.200073242188</c:v>
                </c:pt>
                <c:pt idx="11528">
                  <c:v>1113.300048828125</c:v>
                </c:pt>
                <c:pt idx="11529">
                  <c:v>1113.400024414062</c:v>
                </c:pt>
                <c:pt idx="11530">
                  <c:v>1113.5</c:v>
                </c:pt>
                <c:pt idx="11531">
                  <c:v>1113.60009765625</c:v>
                </c:pt>
                <c:pt idx="11532">
                  <c:v>1113.700073242188</c:v>
                </c:pt>
                <c:pt idx="11533">
                  <c:v>1113.800048828125</c:v>
                </c:pt>
                <c:pt idx="11534">
                  <c:v>1113.900024414062</c:v>
                </c:pt>
                <c:pt idx="11535">
                  <c:v>1114.0</c:v>
                </c:pt>
                <c:pt idx="11536">
                  <c:v>1114.10009765625</c:v>
                </c:pt>
                <c:pt idx="11537">
                  <c:v>1114.200073242188</c:v>
                </c:pt>
                <c:pt idx="11538">
                  <c:v>1114.300048828125</c:v>
                </c:pt>
                <c:pt idx="11539">
                  <c:v>1114.400024414062</c:v>
                </c:pt>
                <c:pt idx="11540">
                  <c:v>1114.5</c:v>
                </c:pt>
                <c:pt idx="11541">
                  <c:v>1114.60009765625</c:v>
                </c:pt>
                <c:pt idx="11542">
                  <c:v>1114.700073242188</c:v>
                </c:pt>
                <c:pt idx="11543">
                  <c:v>1114.800048828125</c:v>
                </c:pt>
                <c:pt idx="11544">
                  <c:v>1114.900024414062</c:v>
                </c:pt>
                <c:pt idx="11545">
                  <c:v>1115.0</c:v>
                </c:pt>
                <c:pt idx="11546">
                  <c:v>1115.10009765625</c:v>
                </c:pt>
                <c:pt idx="11547">
                  <c:v>1115.200073242188</c:v>
                </c:pt>
                <c:pt idx="11548">
                  <c:v>1115.300048828125</c:v>
                </c:pt>
                <c:pt idx="11549">
                  <c:v>1115.400024414062</c:v>
                </c:pt>
                <c:pt idx="11550">
                  <c:v>1115.5</c:v>
                </c:pt>
                <c:pt idx="11551">
                  <c:v>1115.60009765625</c:v>
                </c:pt>
                <c:pt idx="11552">
                  <c:v>1115.700073242188</c:v>
                </c:pt>
                <c:pt idx="11553">
                  <c:v>1115.800048828125</c:v>
                </c:pt>
                <c:pt idx="11554">
                  <c:v>1115.900024414062</c:v>
                </c:pt>
                <c:pt idx="11555">
                  <c:v>1116.0</c:v>
                </c:pt>
                <c:pt idx="11556">
                  <c:v>1116.10009765625</c:v>
                </c:pt>
                <c:pt idx="11557">
                  <c:v>1116.200073242188</c:v>
                </c:pt>
                <c:pt idx="11558">
                  <c:v>1116.300048828125</c:v>
                </c:pt>
                <c:pt idx="11559">
                  <c:v>1116.400024414062</c:v>
                </c:pt>
                <c:pt idx="11560">
                  <c:v>1116.5</c:v>
                </c:pt>
                <c:pt idx="11561">
                  <c:v>1116.60009765625</c:v>
                </c:pt>
                <c:pt idx="11562">
                  <c:v>1116.700073242188</c:v>
                </c:pt>
                <c:pt idx="11563">
                  <c:v>1116.800048828125</c:v>
                </c:pt>
                <c:pt idx="11564">
                  <c:v>1116.900024414062</c:v>
                </c:pt>
                <c:pt idx="11565">
                  <c:v>1117.0</c:v>
                </c:pt>
                <c:pt idx="11566">
                  <c:v>1117.10009765625</c:v>
                </c:pt>
                <c:pt idx="11567">
                  <c:v>1117.200073242188</c:v>
                </c:pt>
                <c:pt idx="11568">
                  <c:v>1117.300048828125</c:v>
                </c:pt>
                <c:pt idx="11569">
                  <c:v>1117.400024414062</c:v>
                </c:pt>
                <c:pt idx="11570">
                  <c:v>1117.5</c:v>
                </c:pt>
                <c:pt idx="11571">
                  <c:v>1117.60009765625</c:v>
                </c:pt>
                <c:pt idx="11572">
                  <c:v>1117.700073242188</c:v>
                </c:pt>
                <c:pt idx="11573">
                  <c:v>1117.800048828125</c:v>
                </c:pt>
                <c:pt idx="11574">
                  <c:v>1117.900024414062</c:v>
                </c:pt>
                <c:pt idx="11575">
                  <c:v>1118.0</c:v>
                </c:pt>
                <c:pt idx="11576">
                  <c:v>1118.10009765625</c:v>
                </c:pt>
                <c:pt idx="11577">
                  <c:v>1118.200073242188</c:v>
                </c:pt>
                <c:pt idx="11578">
                  <c:v>1118.300048828125</c:v>
                </c:pt>
                <c:pt idx="11579">
                  <c:v>1118.400024414062</c:v>
                </c:pt>
                <c:pt idx="11580">
                  <c:v>1118.5</c:v>
                </c:pt>
                <c:pt idx="11581">
                  <c:v>1118.60009765625</c:v>
                </c:pt>
                <c:pt idx="11582">
                  <c:v>1118.700073242188</c:v>
                </c:pt>
                <c:pt idx="11583">
                  <c:v>1118.800048828125</c:v>
                </c:pt>
                <c:pt idx="11584">
                  <c:v>1118.900024414062</c:v>
                </c:pt>
                <c:pt idx="11585">
                  <c:v>1119.0</c:v>
                </c:pt>
                <c:pt idx="11586">
                  <c:v>1119.10009765625</c:v>
                </c:pt>
                <c:pt idx="11587">
                  <c:v>1119.200073242188</c:v>
                </c:pt>
                <c:pt idx="11588">
                  <c:v>1119.300048828125</c:v>
                </c:pt>
                <c:pt idx="11589">
                  <c:v>1119.400024414062</c:v>
                </c:pt>
                <c:pt idx="11590">
                  <c:v>1119.5</c:v>
                </c:pt>
                <c:pt idx="11591">
                  <c:v>1119.60009765625</c:v>
                </c:pt>
                <c:pt idx="11592">
                  <c:v>1119.700073242188</c:v>
                </c:pt>
                <c:pt idx="11593">
                  <c:v>1119.800048828125</c:v>
                </c:pt>
                <c:pt idx="11594">
                  <c:v>1119.900024414062</c:v>
                </c:pt>
                <c:pt idx="11595">
                  <c:v>1120.0</c:v>
                </c:pt>
                <c:pt idx="11596">
                  <c:v>1120.10009765625</c:v>
                </c:pt>
                <c:pt idx="11597">
                  <c:v>1120.200073242188</c:v>
                </c:pt>
                <c:pt idx="11598">
                  <c:v>1120.300048828125</c:v>
                </c:pt>
                <c:pt idx="11599">
                  <c:v>1120.400024414062</c:v>
                </c:pt>
                <c:pt idx="11600">
                  <c:v>1120.5</c:v>
                </c:pt>
                <c:pt idx="11601">
                  <c:v>1120.60009765625</c:v>
                </c:pt>
                <c:pt idx="11602">
                  <c:v>1120.700073242188</c:v>
                </c:pt>
                <c:pt idx="11603">
                  <c:v>1120.800048828125</c:v>
                </c:pt>
                <c:pt idx="11604">
                  <c:v>1120.900024414062</c:v>
                </c:pt>
                <c:pt idx="11605">
                  <c:v>1121.0</c:v>
                </c:pt>
                <c:pt idx="11606">
                  <c:v>1121.10009765625</c:v>
                </c:pt>
                <c:pt idx="11607">
                  <c:v>1121.200073242188</c:v>
                </c:pt>
                <c:pt idx="11608">
                  <c:v>1121.300048828125</c:v>
                </c:pt>
                <c:pt idx="11609">
                  <c:v>1121.400024414062</c:v>
                </c:pt>
                <c:pt idx="11610">
                  <c:v>1121.5</c:v>
                </c:pt>
                <c:pt idx="11611">
                  <c:v>1121.60009765625</c:v>
                </c:pt>
                <c:pt idx="11612">
                  <c:v>1121.700073242188</c:v>
                </c:pt>
                <c:pt idx="11613">
                  <c:v>1121.800048828125</c:v>
                </c:pt>
                <c:pt idx="11614">
                  <c:v>1121.900024414062</c:v>
                </c:pt>
                <c:pt idx="11615">
                  <c:v>1122.0</c:v>
                </c:pt>
                <c:pt idx="11616">
                  <c:v>1122.10009765625</c:v>
                </c:pt>
                <c:pt idx="11617">
                  <c:v>1122.200073242188</c:v>
                </c:pt>
                <c:pt idx="11618">
                  <c:v>1122.300048828125</c:v>
                </c:pt>
                <c:pt idx="11619">
                  <c:v>1122.400024414062</c:v>
                </c:pt>
                <c:pt idx="11620">
                  <c:v>1122.5</c:v>
                </c:pt>
                <c:pt idx="11621">
                  <c:v>1122.60009765625</c:v>
                </c:pt>
                <c:pt idx="11622">
                  <c:v>1122.700073242188</c:v>
                </c:pt>
                <c:pt idx="11623">
                  <c:v>1122.800048828125</c:v>
                </c:pt>
                <c:pt idx="11624">
                  <c:v>1122.900024414062</c:v>
                </c:pt>
                <c:pt idx="11625">
                  <c:v>1123.0</c:v>
                </c:pt>
                <c:pt idx="11626">
                  <c:v>1123.10009765625</c:v>
                </c:pt>
                <c:pt idx="11627">
                  <c:v>1123.200073242188</c:v>
                </c:pt>
                <c:pt idx="11628">
                  <c:v>1123.300048828125</c:v>
                </c:pt>
                <c:pt idx="11629">
                  <c:v>1123.400024414062</c:v>
                </c:pt>
                <c:pt idx="11630">
                  <c:v>1123.5</c:v>
                </c:pt>
                <c:pt idx="11631">
                  <c:v>1123.60009765625</c:v>
                </c:pt>
                <c:pt idx="11632">
                  <c:v>1123.700073242188</c:v>
                </c:pt>
                <c:pt idx="11633">
                  <c:v>1123.800048828125</c:v>
                </c:pt>
                <c:pt idx="11634">
                  <c:v>1123.900024414062</c:v>
                </c:pt>
                <c:pt idx="11635">
                  <c:v>1124.0</c:v>
                </c:pt>
                <c:pt idx="11636">
                  <c:v>1124.10009765625</c:v>
                </c:pt>
                <c:pt idx="11637">
                  <c:v>1124.200073242188</c:v>
                </c:pt>
                <c:pt idx="11638">
                  <c:v>1124.300048828125</c:v>
                </c:pt>
                <c:pt idx="11639">
                  <c:v>1124.400024414062</c:v>
                </c:pt>
                <c:pt idx="11640">
                  <c:v>1124.5</c:v>
                </c:pt>
                <c:pt idx="11641">
                  <c:v>1124.60009765625</c:v>
                </c:pt>
                <c:pt idx="11642">
                  <c:v>1124.700073242188</c:v>
                </c:pt>
                <c:pt idx="11643">
                  <c:v>1124.800048828125</c:v>
                </c:pt>
                <c:pt idx="11644">
                  <c:v>1124.900024414062</c:v>
                </c:pt>
                <c:pt idx="11645">
                  <c:v>1125.0</c:v>
                </c:pt>
                <c:pt idx="11646">
                  <c:v>1125.10009765625</c:v>
                </c:pt>
                <c:pt idx="11647">
                  <c:v>1125.200073242188</c:v>
                </c:pt>
                <c:pt idx="11648">
                  <c:v>1125.300048828125</c:v>
                </c:pt>
                <c:pt idx="11649">
                  <c:v>1125.400024414062</c:v>
                </c:pt>
                <c:pt idx="11650">
                  <c:v>1125.5</c:v>
                </c:pt>
                <c:pt idx="11651">
                  <c:v>1125.60009765625</c:v>
                </c:pt>
                <c:pt idx="11652">
                  <c:v>1125.700073242188</c:v>
                </c:pt>
                <c:pt idx="11653">
                  <c:v>1125.800048828125</c:v>
                </c:pt>
                <c:pt idx="11654">
                  <c:v>1125.900024414062</c:v>
                </c:pt>
                <c:pt idx="11655">
                  <c:v>1126.0</c:v>
                </c:pt>
                <c:pt idx="11656">
                  <c:v>1126.10009765625</c:v>
                </c:pt>
                <c:pt idx="11657">
                  <c:v>1126.200073242188</c:v>
                </c:pt>
                <c:pt idx="11658">
                  <c:v>1126.300048828125</c:v>
                </c:pt>
                <c:pt idx="11659">
                  <c:v>1126.400024414062</c:v>
                </c:pt>
                <c:pt idx="11660">
                  <c:v>1126.5</c:v>
                </c:pt>
                <c:pt idx="11661">
                  <c:v>1126.60009765625</c:v>
                </c:pt>
                <c:pt idx="11662">
                  <c:v>1126.700073242188</c:v>
                </c:pt>
                <c:pt idx="11663">
                  <c:v>1126.800048828125</c:v>
                </c:pt>
                <c:pt idx="11664">
                  <c:v>1126.900024414062</c:v>
                </c:pt>
                <c:pt idx="11665">
                  <c:v>1127.0</c:v>
                </c:pt>
                <c:pt idx="11666">
                  <c:v>1127.10009765625</c:v>
                </c:pt>
                <c:pt idx="11667">
                  <c:v>1127.200073242188</c:v>
                </c:pt>
                <c:pt idx="11668">
                  <c:v>1127.300048828125</c:v>
                </c:pt>
                <c:pt idx="11669">
                  <c:v>1127.400024414062</c:v>
                </c:pt>
                <c:pt idx="11670">
                  <c:v>1127.5</c:v>
                </c:pt>
                <c:pt idx="11671">
                  <c:v>1127.60009765625</c:v>
                </c:pt>
                <c:pt idx="11672">
                  <c:v>1127.700073242188</c:v>
                </c:pt>
                <c:pt idx="11673">
                  <c:v>1127.800048828125</c:v>
                </c:pt>
                <c:pt idx="11674">
                  <c:v>1127.900024414062</c:v>
                </c:pt>
                <c:pt idx="11675">
                  <c:v>1128.0</c:v>
                </c:pt>
                <c:pt idx="11676">
                  <c:v>1128.10009765625</c:v>
                </c:pt>
                <c:pt idx="11677">
                  <c:v>1128.200073242188</c:v>
                </c:pt>
                <c:pt idx="11678">
                  <c:v>1128.300048828125</c:v>
                </c:pt>
                <c:pt idx="11679">
                  <c:v>1128.400024414062</c:v>
                </c:pt>
                <c:pt idx="11680">
                  <c:v>1128.5</c:v>
                </c:pt>
                <c:pt idx="11681">
                  <c:v>1128.60009765625</c:v>
                </c:pt>
                <c:pt idx="11682">
                  <c:v>1128.700073242188</c:v>
                </c:pt>
                <c:pt idx="11683">
                  <c:v>1128.800048828125</c:v>
                </c:pt>
                <c:pt idx="11684">
                  <c:v>1128.900024414062</c:v>
                </c:pt>
                <c:pt idx="11685">
                  <c:v>1129.0</c:v>
                </c:pt>
                <c:pt idx="11686">
                  <c:v>1129.10009765625</c:v>
                </c:pt>
                <c:pt idx="11687">
                  <c:v>1129.200073242188</c:v>
                </c:pt>
                <c:pt idx="11688">
                  <c:v>1129.300048828125</c:v>
                </c:pt>
                <c:pt idx="11689">
                  <c:v>1129.400024414062</c:v>
                </c:pt>
                <c:pt idx="11690">
                  <c:v>1129.5</c:v>
                </c:pt>
                <c:pt idx="11691">
                  <c:v>1129.60009765625</c:v>
                </c:pt>
                <c:pt idx="11692">
                  <c:v>1129.700073242188</c:v>
                </c:pt>
                <c:pt idx="11693">
                  <c:v>1129.800048828125</c:v>
                </c:pt>
                <c:pt idx="11694">
                  <c:v>1129.900024414062</c:v>
                </c:pt>
                <c:pt idx="11695">
                  <c:v>1130.0</c:v>
                </c:pt>
                <c:pt idx="11696">
                  <c:v>1130.10009765625</c:v>
                </c:pt>
                <c:pt idx="11697">
                  <c:v>1130.200073242188</c:v>
                </c:pt>
                <c:pt idx="11698">
                  <c:v>1130.300048828125</c:v>
                </c:pt>
                <c:pt idx="11699">
                  <c:v>1130.400024414062</c:v>
                </c:pt>
                <c:pt idx="11700">
                  <c:v>1130.5</c:v>
                </c:pt>
                <c:pt idx="11701">
                  <c:v>1130.60009765625</c:v>
                </c:pt>
                <c:pt idx="11702">
                  <c:v>1130.700073242188</c:v>
                </c:pt>
                <c:pt idx="11703">
                  <c:v>1130.800048828125</c:v>
                </c:pt>
                <c:pt idx="11704">
                  <c:v>1130.900024414062</c:v>
                </c:pt>
                <c:pt idx="11705">
                  <c:v>1131.0</c:v>
                </c:pt>
                <c:pt idx="11706">
                  <c:v>1131.10009765625</c:v>
                </c:pt>
                <c:pt idx="11707">
                  <c:v>1131.200073242188</c:v>
                </c:pt>
                <c:pt idx="11708">
                  <c:v>1131.300048828125</c:v>
                </c:pt>
                <c:pt idx="11709">
                  <c:v>1131.400024414062</c:v>
                </c:pt>
                <c:pt idx="11710">
                  <c:v>1131.5</c:v>
                </c:pt>
                <c:pt idx="11711">
                  <c:v>1131.60009765625</c:v>
                </c:pt>
                <c:pt idx="11712">
                  <c:v>1131.700073242188</c:v>
                </c:pt>
                <c:pt idx="11713">
                  <c:v>1131.800048828125</c:v>
                </c:pt>
                <c:pt idx="11714">
                  <c:v>1131.900024414062</c:v>
                </c:pt>
                <c:pt idx="11715">
                  <c:v>1132.0</c:v>
                </c:pt>
                <c:pt idx="11716">
                  <c:v>1132.10009765625</c:v>
                </c:pt>
                <c:pt idx="11717">
                  <c:v>1132.200073242188</c:v>
                </c:pt>
                <c:pt idx="11718">
                  <c:v>1132.300048828125</c:v>
                </c:pt>
                <c:pt idx="11719">
                  <c:v>1132.400024414062</c:v>
                </c:pt>
                <c:pt idx="11720">
                  <c:v>1132.5</c:v>
                </c:pt>
                <c:pt idx="11721">
                  <c:v>1132.60009765625</c:v>
                </c:pt>
                <c:pt idx="11722">
                  <c:v>1132.700073242188</c:v>
                </c:pt>
                <c:pt idx="11723">
                  <c:v>1132.800048828125</c:v>
                </c:pt>
                <c:pt idx="11724">
                  <c:v>1132.900024414062</c:v>
                </c:pt>
                <c:pt idx="11725">
                  <c:v>1133.0</c:v>
                </c:pt>
                <c:pt idx="11726">
                  <c:v>1133.10009765625</c:v>
                </c:pt>
                <c:pt idx="11727">
                  <c:v>1133.200073242188</c:v>
                </c:pt>
                <c:pt idx="11728">
                  <c:v>1133.300048828125</c:v>
                </c:pt>
                <c:pt idx="11729">
                  <c:v>1133.400024414062</c:v>
                </c:pt>
                <c:pt idx="11730">
                  <c:v>1133.5</c:v>
                </c:pt>
                <c:pt idx="11731">
                  <c:v>1133.60009765625</c:v>
                </c:pt>
                <c:pt idx="11732">
                  <c:v>1133.700073242188</c:v>
                </c:pt>
                <c:pt idx="11733">
                  <c:v>1133.800048828125</c:v>
                </c:pt>
                <c:pt idx="11734">
                  <c:v>1133.900024414062</c:v>
                </c:pt>
                <c:pt idx="11735">
                  <c:v>1134.0</c:v>
                </c:pt>
                <c:pt idx="11736">
                  <c:v>1134.10009765625</c:v>
                </c:pt>
                <c:pt idx="11737">
                  <c:v>1134.200073242188</c:v>
                </c:pt>
                <c:pt idx="11738">
                  <c:v>1134.300048828125</c:v>
                </c:pt>
                <c:pt idx="11739">
                  <c:v>1134.400024414062</c:v>
                </c:pt>
                <c:pt idx="11740">
                  <c:v>1134.5</c:v>
                </c:pt>
                <c:pt idx="11741">
                  <c:v>1134.60009765625</c:v>
                </c:pt>
                <c:pt idx="11742">
                  <c:v>1134.700073242188</c:v>
                </c:pt>
                <c:pt idx="11743">
                  <c:v>1134.800048828125</c:v>
                </c:pt>
                <c:pt idx="11744">
                  <c:v>1134.900024414062</c:v>
                </c:pt>
                <c:pt idx="11745">
                  <c:v>1135.0</c:v>
                </c:pt>
                <c:pt idx="11746">
                  <c:v>1135.10009765625</c:v>
                </c:pt>
                <c:pt idx="11747">
                  <c:v>1135.200073242188</c:v>
                </c:pt>
                <c:pt idx="11748">
                  <c:v>1135.300048828125</c:v>
                </c:pt>
                <c:pt idx="11749">
                  <c:v>1135.400024414062</c:v>
                </c:pt>
                <c:pt idx="11750">
                  <c:v>1135.5</c:v>
                </c:pt>
                <c:pt idx="11751">
                  <c:v>1135.60009765625</c:v>
                </c:pt>
                <c:pt idx="11752">
                  <c:v>1135.700073242188</c:v>
                </c:pt>
                <c:pt idx="11753">
                  <c:v>1135.800048828125</c:v>
                </c:pt>
                <c:pt idx="11754">
                  <c:v>1135.900024414062</c:v>
                </c:pt>
                <c:pt idx="11755">
                  <c:v>1136.0</c:v>
                </c:pt>
                <c:pt idx="11756">
                  <c:v>1136.10009765625</c:v>
                </c:pt>
                <c:pt idx="11757">
                  <c:v>1136.200073242188</c:v>
                </c:pt>
                <c:pt idx="11758">
                  <c:v>1136.300048828125</c:v>
                </c:pt>
                <c:pt idx="11759">
                  <c:v>1136.400024414062</c:v>
                </c:pt>
                <c:pt idx="11760">
                  <c:v>1136.5</c:v>
                </c:pt>
                <c:pt idx="11761">
                  <c:v>1136.60009765625</c:v>
                </c:pt>
                <c:pt idx="11762">
                  <c:v>1136.700073242188</c:v>
                </c:pt>
                <c:pt idx="11763">
                  <c:v>1136.800048828125</c:v>
                </c:pt>
                <c:pt idx="11764">
                  <c:v>1136.900024414062</c:v>
                </c:pt>
                <c:pt idx="11765">
                  <c:v>1137.0</c:v>
                </c:pt>
                <c:pt idx="11766">
                  <c:v>1137.10009765625</c:v>
                </c:pt>
                <c:pt idx="11767">
                  <c:v>1137.200073242188</c:v>
                </c:pt>
                <c:pt idx="11768">
                  <c:v>1137.300048828125</c:v>
                </c:pt>
                <c:pt idx="11769">
                  <c:v>1137.400024414062</c:v>
                </c:pt>
                <c:pt idx="11770">
                  <c:v>1137.5</c:v>
                </c:pt>
                <c:pt idx="11771">
                  <c:v>1137.60009765625</c:v>
                </c:pt>
                <c:pt idx="11772">
                  <c:v>1137.700073242188</c:v>
                </c:pt>
                <c:pt idx="11773">
                  <c:v>1137.800048828125</c:v>
                </c:pt>
                <c:pt idx="11774">
                  <c:v>1137.900024414062</c:v>
                </c:pt>
                <c:pt idx="11775">
                  <c:v>1138.0</c:v>
                </c:pt>
                <c:pt idx="11776">
                  <c:v>1138.10009765625</c:v>
                </c:pt>
                <c:pt idx="11777">
                  <c:v>1138.200073242188</c:v>
                </c:pt>
                <c:pt idx="11778">
                  <c:v>1138.300048828125</c:v>
                </c:pt>
                <c:pt idx="11779">
                  <c:v>1138.400024414062</c:v>
                </c:pt>
                <c:pt idx="11780">
                  <c:v>1138.5</c:v>
                </c:pt>
                <c:pt idx="11781">
                  <c:v>1138.60009765625</c:v>
                </c:pt>
                <c:pt idx="11782">
                  <c:v>1138.700073242188</c:v>
                </c:pt>
                <c:pt idx="11783">
                  <c:v>1138.800048828125</c:v>
                </c:pt>
                <c:pt idx="11784">
                  <c:v>1138.900024414062</c:v>
                </c:pt>
                <c:pt idx="11785">
                  <c:v>1139.0</c:v>
                </c:pt>
                <c:pt idx="11786">
                  <c:v>1139.10009765625</c:v>
                </c:pt>
                <c:pt idx="11787">
                  <c:v>1139.200073242188</c:v>
                </c:pt>
                <c:pt idx="11788">
                  <c:v>1139.300048828125</c:v>
                </c:pt>
                <c:pt idx="11789">
                  <c:v>1139.400024414062</c:v>
                </c:pt>
                <c:pt idx="11790">
                  <c:v>1139.5</c:v>
                </c:pt>
                <c:pt idx="11791">
                  <c:v>1139.60009765625</c:v>
                </c:pt>
                <c:pt idx="11792">
                  <c:v>1139.700073242188</c:v>
                </c:pt>
                <c:pt idx="11793">
                  <c:v>1139.800048828125</c:v>
                </c:pt>
                <c:pt idx="11794">
                  <c:v>1139.900024414062</c:v>
                </c:pt>
                <c:pt idx="11795">
                  <c:v>1140.0</c:v>
                </c:pt>
                <c:pt idx="11796">
                  <c:v>1140.10009765625</c:v>
                </c:pt>
                <c:pt idx="11797">
                  <c:v>1140.200073242188</c:v>
                </c:pt>
                <c:pt idx="11798">
                  <c:v>1140.300048828125</c:v>
                </c:pt>
                <c:pt idx="11799">
                  <c:v>1140.400024414062</c:v>
                </c:pt>
                <c:pt idx="11800">
                  <c:v>1140.5</c:v>
                </c:pt>
                <c:pt idx="11801">
                  <c:v>1140.60009765625</c:v>
                </c:pt>
                <c:pt idx="11802">
                  <c:v>1140.700073242188</c:v>
                </c:pt>
                <c:pt idx="11803">
                  <c:v>1140.800048828125</c:v>
                </c:pt>
                <c:pt idx="11804">
                  <c:v>1140.900024414062</c:v>
                </c:pt>
                <c:pt idx="11805">
                  <c:v>1141.0</c:v>
                </c:pt>
                <c:pt idx="11806">
                  <c:v>1141.10009765625</c:v>
                </c:pt>
                <c:pt idx="11807">
                  <c:v>1141.200073242188</c:v>
                </c:pt>
                <c:pt idx="11808">
                  <c:v>1141.300048828125</c:v>
                </c:pt>
                <c:pt idx="11809">
                  <c:v>1141.400024414062</c:v>
                </c:pt>
                <c:pt idx="11810">
                  <c:v>1141.5</c:v>
                </c:pt>
                <c:pt idx="11811">
                  <c:v>1141.60009765625</c:v>
                </c:pt>
                <c:pt idx="11812">
                  <c:v>1141.700073242188</c:v>
                </c:pt>
                <c:pt idx="11813">
                  <c:v>1141.800048828125</c:v>
                </c:pt>
                <c:pt idx="11814">
                  <c:v>1141.900024414062</c:v>
                </c:pt>
                <c:pt idx="11815">
                  <c:v>1142.0</c:v>
                </c:pt>
                <c:pt idx="11816">
                  <c:v>1142.10009765625</c:v>
                </c:pt>
                <c:pt idx="11817">
                  <c:v>1142.200073242188</c:v>
                </c:pt>
                <c:pt idx="11818">
                  <c:v>1142.300048828125</c:v>
                </c:pt>
                <c:pt idx="11819">
                  <c:v>1142.400024414062</c:v>
                </c:pt>
                <c:pt idx="11820">
                  <c:v>1142.5</c:v>
                </c:pt>
                <c:pt idx="11821">
                  <c:v>1142.60009765625</c:v>
                </c:pt>
                <c:pt idx="11822">
                  <c:v>1142.700073242188</c:v>
                </c:pt>
                <c:pt idx="11823">
                  <c:v>1142.800048828125</c:v>
                </c:pt>
                <c:pt idx="11824">
                  <c:v>1142.900024414062</c:v>
                </c:pt>
                <c:pt idx="11825">
                  <c:v>1143.0</c:v>
                </c:pt>
                <c:pt idx="11826">
                  <c:v>1143.10009765625</c:v>
                </c:pt>
                <c:pt idx="11827">
                  <c:v>1143.200073242188</c:v>
                </c:pt>
                <c:pt idx="11828">
                  <c:v>1143.300048828125</c:v>
                </c:pt>
                <c:pt idx="11829">
                  <c:v>1143.400024414062</c:v>
                </c:pt>
                <c:pt idx="11830">
                  <c:v>1143.5</c:v>
                </c:pt>
                <c:pt idx="11831">
                  <c:v>1143.60009765625</c:v>
                </c:pt>
                <c:pt idx="11832">
                  <c:v>1143.700073242188</c:v>
                </c:pt>
                <c:pt idx="11833">
                  <c:v>1143.800048828125</c:v>
                </c:pt>
                <c:pt idx="11834">
                  <c:v>1143.900024414062</c:v>
                </c:pt>
                <c:pt idx="11835">
                  <c:v>1144.0</c:v>
                </c:pt>
                <c:pt idx="11836">
                  <c:v>1144.10009765625</c:v>
                </c:pt>
                <c:pt idx="11837">
                  <c:v>1144.200073242188</c:v>
                </c:pt>
                <c:pt idx="11838">
                  <c:v>1144.300048828125</c:v>
                </c:pt>
                <c:pt idx="11839">
                  <c:v>1144.400024414062</c:v>
                </c:pt>
                <c:pt idx="11840">
                  <c:v>1144.5</c:v>
                </c:pt>
                <c:pt idx="11841">
                  <c:v>1144.60009765625</c:v>
                </c:pt>
                <c:pt idx="11842">
                  <c:v>1144.700073242188</c:v>
                </c:pt>
                <c:pt idx="11843">
                  <c:v>1144.800048828125</c:v>
                </c:pt>
                <c:pt idx="11844">
                  <c:v>1144.900024414062</c:v>
                </c:pt>
                <c:pt idx="11845">
                  <c:v>1145.0</c:v>
                </c:pt>
                <c:pt idx="11846">
                  <c:v>1145.10009765625</c:v>
                </c:pt>
                <c:pt idx="11847">
                  <c:v>1145.200073242188</c:v>
                </c:pt>
                <c:pt idx="11848">
                  <c:v>1145.300048828125</c:v>
                </c:pt>
                <c:pt idx="11849">
                  <c:v>1145.400024414062</c:v>
                </c:pt>
                <c:pt idx="11850">
                  <c:v>1145.5</c:v>
                </c:pt>
                <c:pt idx="11851">
                  <c:v>1145.60009765625</c:v>
                </c:pt>
                <c:pt idx="11852">
                  <c:v>1145.700073242188</c:v>
                </c:pt>
                <c:pt idx="11853">
                  <c:v>1145.800048828125</c:v>
                </c:pt>
                <c:pt idx="11854">
                  <c:v>1145.900024414062</c:v>
                </c:pt>
                <c:pt idx="11855">
                  <c:v>1146.0</c:v>
                </c:pt>
                <c:pt idx="11856">
                  <c:v>1146.10009765625</c:v>
                </c:pt>
                <c:pt idx="11857">
                  <c:v>1146.200073242188</c:v>
                </c:pt>
                <c:pt idx="11858">
                  <c:v>1146.300048828125</c:v>
                </c:pt>
                <c:pt idx="11859">
                  <c:v>1146.400024414062</c:v>
                </c:pt>
                <c:pt idx="11860">
                  <c:v>1146.5</c:v>
                </c:pt>
                <c:pt idx="11861">
                  <c:v>1146.60009765625</c:v>
                </c:pt>
                <c:pt idx="11862">
                  <c:v>1146.700073242188</c:v>
                </c:pt>
                <c:pt idx="11863">
                  <c:v>1146.800048828125</c:v>
                </c:pt>
                <c:pt idx="11864">
                  <c:v>1146.900024414062</c:v>
                </c:pt>
                <c:pt idx="11865">
                  <c:v>1147.0</c:v>
                </c:pt>
                <c:pt idx="11866">
                  <c:v>1147.10009765625</c:v>
                </c:pt>
                <c:pt idx="11867">
                  <c:v>1147.200073242188</c:v>
                </c:pt>
                <c:pt idx="11868">
                  <c:v>1147.300048828125</c:v>
                </c:pt>
                <c:pt idx="11869">
                  <c:v>1147.400024414062</c:v>
                </c:pt>
                <c:pt idx="11870">
                  <c:v>1147.5</c:v>
                </c:pt>
                <c:pt idx="11871">
                  <c:v>1147.60009765625</c:v>
                </c:pt>
                <c:pt idx="11872">
                  <c:v>1147.700073242188</c:v>
                </c:pt>
                <c:pt idx="11873">
                  <c:v>1147.800048828125</c:v>
                </c:pt>
                <c:pt idx="11874">
                  <c:v>1147.900024414062</c:v>
                </c:pt>
                <c:pt idx="11875">
                  <c:v>1148.0</c:v>
                </c:pt>
                <c:pt idx="11876">
                  <c:v>1148.10009765625</c:v>
                </c:pt>
                <c:pt idx="11877">
                  <c:v>1148.200073242188</c:v>
                </c:pt>
                <c:pt idx="11878">
                  <c:v>1148.300048828125</c:v>
                </c:pt>
                <c:pt idx="11879">
                  <c:v>1148.400024414062</c:v>
                </c:pt>
                <c:pt idx="11880">
                  <c:v>1148.5</c:v>
                </c:pt>
                <c:pt idx="11881">
                  <c:v>1148.60009765625</c:v>
                </c:pt>
                <c:pt idx="11882">
                  <c:v>1148.700073242188</c:v>
                </c:pt>
                <c:pt idx="11883">
                  <c:v>1148.800048828125</c:v>
                </c:pt>
                <c:pt idx="11884">
                  <c:v>1148.900024414062</c:v>
                </c:pt>
                <c:pt idx="11885">
                  <c:v>1149.0</c:v>
                </c:pt>
                <c:pt idx="11886">
                  <c:v>1149.10009765625</c:v>
                </c:pt>
                <c:pt idx="11887">
                  <c:v>1149.200073242188</c:v>
                </c:pt>
                <c:pt idx="11888">
                  <c:v>1149.300048828125</c:v>
                </c:pt>
                <c:pt idx="11889">
                  <c:v>1149.400024414062</c:v>
                </c:pt>
                <c:pt idx="11890">
                  <c:v>1149.5</c:v>
                </c:pt>
                <c:pt idx="11891">
                  <c:v>1149.60009765625</c:v>
                </c:pt>
                <c:pt idx="11892">
                  <c:v>1149.700073242188</c:v>
                </c:pt>
                <c:pt idx="11893">
                  <c:v>1149.800048828125</c:v>
                </c:pt>
                <c:pt idx="11894">
                  <c:v>1149.900024414062</c:v>
                </c:pt>
                <c:pt idx="11895">
                  <c:v>1150.0</c:v>
                </c:pt>
                <c:pt idx="11896">
                  <c:v>1150.10009765625</c:v>
                </c:pt>
                <c:pt idx="11897">
                  <c:v>1150.200073242188</c:v>
                </c:pt>
                <c:pt idx="11898">
                  <c:v>1150.300048828125</c:v>
                </c:pt>
                <c:pt idx="11899">
                  <c:v>1150.400024414062</c:v>
                </c:pt>
                <c:pt idx="11900">
                  <c:v>1150.5</c:v>
                </c:pt>
                <c:pt idx="11901">
                  <c:v>1150.60009765625</c:v>
                </c:pt>
                <c:pt idx="11902">
                  <c:v>1150.700073242188</c:v>
                </c:pt>
                <c:pt idx="11903">
                  <c:v>1150.800048828125</c:v>
                </c:pt>
                <c:pt idx="11904">
                  <c:v>1150.900024414062</c:v>
                </c:pt>
                <c:pt idx="11905">
                  <c:v>1151.0</c:v>
                </c:pt>
                <c:pt idx="11906">
                  <c:v>1151.10009765625</c:v>
                </c:pt>
                <c:pt idx="11907">
                  <c:v>1151.200073242188</c:v>
                </c:pt>
                <c:pt idx="11908">
                  <c:v>1151.300048828125</c:v>
                </c:pt>
                <c:pt idx="11909">
                  <c:v>1151.400024414062</c:v>
                </c:pt>
                <c:pt idx="11910">
                  <c:v>1151.5</c:v>
                </c:pt>
                <c:pt idx="11911">
                  <c:v>1151.60009765625</c:v>
                </c:pt>
                <c:pt idx="11912">
                  <c:v>1151.700073242188</c:v>
                </c:pt>
                <c:pt idx="11913">
                  <c:v>1151.800048828125</c:v>
                </c:pt>
                <c:pt idx="11914">
                  <c:v>1151.900024414062</c:v>
                </c:pt>
                <c:pt idx="11915">
                  <c:v>1152.0</c:v>
                </c:pt>
                <c:pt idx="11916">
                  <c:v>1152.10009765625</c:v>
                </c:pt>
                <c:pt idx="11917">
                  <c:v>1152.200073242188</c:v>
                </c:pt>
                <c:pt idx="11918">
                  <c:v>1152.300048828125</c:v>
                </c:pt>
                <c:pt idx="11919">
                  <c:v>1152.400024414062</c:v>
                </c:pt>
                <c:pt idx="11920">
                  <c:v>1152.5</c:v>
                </c:pt>
                <c:pt idx="11921">
                  <c:v>1152.60009765625</c:v>
                </c:pt>
                <c:pt idx="11922">
                  <c:v>1152.700073242188</c:v>
                </c:pt>
                <c:pt idx="11923">
                  <c:v>1152.800048828125</c:v>
                </c:pt>
                <c:pt idx="11924">
                  <c:v>1152.900024414062</c:v>
                </c:pt>
                <c:pt idx="11925">
                  <c:v>1153.0</c:v>
                </c:pt>
                <c:pt idx="11926">
                  <c:v>1153.10009765625</c:v>
                </c:pt>
                <c:pt idx="11927">
                  <c:v>1153.200073242188</c:v>
                </c:pt>
                <c:pt idx="11928">
                  <c:v>1153.300048828125</c:v>
                </c:pt>
                <c:pt idx="11929">
                  <c:v>1153.400024414062</c:v>
                </c:pt>
                <c:pt idx="11930">
                  <c:v>1153.5</c:v>
                </c:pt>
                <c:pt idx="11931">
                  <c:v>1153.60009765625</c:v>
                </c:pt>
                <c:pt idx="11932">
                  <c:v>1153.700073242188</c:v>
                </c:pt>
                <c:pt idx="11933">
                  <c:v>1153.800048828125</c:v>
                </c:pt>
                <c:pt idx="11934">
                  <c:v>1153.900024414062</c:v>
                </c:pt>
                <c:pt idx="11935">
                  <c:v>1154.0</c:v>
                </c:pt>
                <c:pt idx="11936">
                  <c:v>1154.10009765625</c:v>
                </c:pt>
                <c:pt idx="11937">
                  <c:v>1154.200073242188</c:v>
                </c:pt>
                <c:pt idx="11938">
                  <c:v>1154.300048828125</c:v>
                </c:pt>
                <c:pt idx="11939">
                  <c:v>1154.400024414062</c:v>
                </c:pt>
                <c:pt idx="11940">
                  <c:v>1154.5</c:v>
                </c:pt>
                <c:pt idx="11941">
                  <c:v>1154.60009765625</c:v>
                </c:pt>
                <c:pt idx="11942">
                  <c:v>1154.700073242188</c:v>
                </c:pt>
                <c:pt idx="11943">
                  <c:v>1154.800048828125</c:v>
                </c:pt>
                <c:pt idx="11944">
                  <c:v>1154.900024414062</c:v>
                </c:pt>
                <c:pt idx="11945">
                  <c:v>1155.0</c:v>
                </c:pt>
                <c:pt idx="11946">
                  <c:v>1155.10009765625</c:v>
                </c:pt>
                <c:pt idx="11947">
                  <c:v>1155.200073242188</c:v>
                </c:pt>
                <c:pt idx="11948">
                  <c:v>1155.300048828125</c:v>
                </c:pt>
                <c:pt idx="11949">
                  <c:v>1155.400024414062</c:v>
                </c:pt>
                <c:pt idx="11950">
                  <c:v>1155.5</c:v>
                </c:pt>
                <c:pt idx="11951">
                  <c:v>1155.60009765625</c:v>
                </c:pt>
                <c:pt idx="11952">
                  <c:v>1155.700073242188</c:v>
                </c:pt>
                <c:pt idx="11953">
                  <c:v>1155.800048828125</c:v>
                </c:pt>
                <c:pt idx="11954">
                  <c:v>1155.900024414062</c:v>
                </c:pt>
                <c:pt idx="11955">
                  <c:v>1156.0</c:v>
                </c:pt>
                <c:pt idx="11956">
                  <c:v>1156.10009765625</c:v>
                </c:pt>
                <c:pt idx="11957">
                  <c:v>1156.200073242188</c:v>
                </c:pt>
                <c:pt idx="11958">
                  <c:v>1156.300048828125</c:v>
                </c:pt>
                <c:pt idx="11959">
                  <c:v>1156.400024414062</c:v>
                </c:pt>
                <c:pt idx="11960">
                  <c:v>1156.5</c:v>
                </c:pt>
                <c:pt idx="11961">
                  <c:v>1156.60009765625</c:v>
                </c:pt>
                <c:pt idx="11962">
                  <c:v>1156.700073242188</c:v>
                </c:pt>
                <c:pt idx="11963">
                  <c:v>1156.800048828125</c:v>
                </c:pt>
                <c:pt idx="11964">
                  <c:v>1156.900024414062</c:v>
                </c:pt>
                <c:pt idx="11965">
                  <c:v>1157.0</c:v>
                </c:pt>
                <c:pt idx="11966">
                  <c:v>1157.10009765625</c:v>
                </c:pt>
                <c:pt idx="11967">
                  <c:v>1157.200073242188</c:v>
                </c:pt>
                <c:pt idx="11968">
                  <c:v>1157.300048828125</c:v>
                </c:pt>
                <c:pt idx="11969">
                  <c:v>1157.400024414062</c:v>
                </c:pt>
                <c:pt idx="11970">
                  <c:v>1157.5</c:v>
                </c:pt>
                <c:pt idx="11971">
                  <c:v>1157.60009765625</c:v>
                </c:pt>
                <c:pt idx="11972">
                  <c:v>1157.700073242188</c:v>
                </c:pt>
                <c:pt idx="11973">
                  <c:v>1157.800048828125</c:v>
                </c:pt>
                <c:pt idx="11974">
                  <c:v>1157.900024414062</c:v>
                </c:pt>
                <c:pt idx="11975">
                  <c:v>1158.0</c:v>
                </c:pt>
                <c:pt idx="11976">
                  <c:v>1158.10009765625</c:v>
                </c:pt>
                <c:pt idx="11977">
                  <c:v>1158.200073242188</c:v>
                </c:pt>
                <c:pt idx="11978">
                  <c:v>1158.300048828125</c:v>
                </c:pt>
                <c:pt idx="11979">
                  <c:v>1158.400024414062</c:v>
                </c:pt>
                <c:pt idx="11980">
                  <c:v>1158.5</c:v>
                </c:pt>
                <c:pt idx="11981">
                  <c:v>1158.60009765625</c:v>
                </c:pt>
                <c:pt idx="11982">
                  <c:v>1158.700073242188</c:v>
                </c:pt>
                <c:pt idx="11983">
                  <c:v>1158.800048828125</c:v>
                </c:pt>
                <c:pt idx="11984">
                  <c:v>1158.900024414062</c:v>
                </c:pt>
                <c:pt idx="11985">
                  <c:v>1159.0</c:v>
                </c:pt>
                <c:pt idx="11986">
                  <c:v>1159.10009765625</c:v>
                </c:pt>
                <c:pt idx="11987">
                  <c:v>1159.200073242188</c:v>
                </c:pt>
                <c:pt idx="11988">
                  <c:v>1159.300048828125</c:v>
                </c:pt>
                <c:pt idx="11989">
                  <c:v>1159.400024414062</c:v>
                </c:pt>
                <c:pt idx="11990">
                  <c:v>1159.5</c:v>
                </c:pt>
                <c:pt idx="11991">
                  <c:v>1159.60009765625</c:v>
                </c:pt>
                <c:pt idx="11992">
                  <c:v>1159.700073242188</c:v>
                </c:pt>
                <c:pt idx="11993">
                  <c:v>1159.800048828125</c:v>
                </c:pt>
                <c:pt idx="11994">
                  <c:v>1159.900024414062</c:v>
                </c:pt>
                <c:pt idx="11995">
                  <c:v>1160.0</c:v>
                </c:pt>
                <c:pt idx="11996">
                  <c:v>1160.10009765625</c:v>
                </c:pt>
                <c:pt idx="11997">
                  <c:v>1160.200073242188</c:v>
                </c:pt>
                <c:pt idx="11998">
                  <c:v>1160.300048828125</c:v>
                </c:pt>
                <c:pt idx="11999">
                  <c:v>1160.400024414062</c:v>
                </c:pt>
                <c:pt idx="12000">
                  <c:v>1160.5</c:v>
                </c:pt>
                <c:pt idx="12001">
                  <c:v>1160.60009765625</c:v>
                </c:pt>
                <c:pt idx="12002">
                  <c:v>1160.700073242188</c:v>
                </c:pt>
                <c:pt idx="12003">
                  <c:v>1160.800048828125</c:v>
                </c:pt>
                <c:pt idx="12004">
                  <c:v>1160.900024414062</c:v>
                </c:pt>
                <c:pt idx="12005">
                  <c:v>1161.0</c:v>
                </c:pt>
                <c:pt idx="12006">
                  <c:v>1161.10009765625</c:v>
                </c:pt>
                <c:pt idx="12007">
                  <c:v>1161.200073242188</c:v>
                </c:pt>
                <c:pt idx="12008">
                  <c:v>1161.300048828125</c:v>
                </c:pt>
                <c:pt idx="12009">
                  <c:v>1161.400024414062</c:v>
                </c:pt>
                <c:pt idx="12010">
                  <c:v>1161.5</c:v>
                </c:pt>
                <c:pt idx="12011">
                  <c:v>1161.60009765625</c:v>
                </c:pt>
                <c:pt idx="12012">
                  <c:v>1161.700073242188</c:v>
                </c:pt>
                <c:pt idx="12013">
                  <c:v>1161.800048828125</c:v>
                </c:pt>
                <c:pt idx="12014">
                  <c:v>1161.900024414062</c:v>
                </c:pt>
                <c:pt idx="12015">
                  <c:v>1162.0</c:v>
                </c:pt>
                <c:pt idx="12016">
                  <c:v>1162.10009765625</c:v>
                </c:pt>
                <c:pt idx="12017">
                  <c:v>1162.200073242188</c:v>
                </c:pt>
                <c:pt idx="12018">
                  <c:v>1162.300048828125</c:v>
                </c:pt>
                <c:pt idx="12019">
                  <c:v>1162.400024414062</c:v>
                </c:pt>
                <c:pt idx="12020">
                  <c:v>1162.5</c:v>
                </c:pt>
                <c:pt idx="12021">
                  <c:v>1162.60009765625</c:v>
                </c:pt>
                <c:pt idx="12022">
                  <c:v>1162.700073242188</c:v>
                </c:pt>
                <c:pt idx="12023">
                  <c:v>1162.800048828125</c:v>
                </c:pt>
                <c:pt idx="12024">
                  <c:v>1162.900024414062</c:v>
                </c:pt>
                <c:pt idx="12025">
                  <c:v>1163.0</c:v>
                </c:pt>
                <c:pt idx="12026">
                  <c:v>1163.10009765625</c:v>
                </c:pt>
                <c:pt idx="12027">
                  <c:v>1163.200073242188</c:v>
                </c:pt>
                <c:pt idx="12028">
                  <c:v>1163.300048828125</c:v>
                </c:pt>
                <c:pt idx="12029">
                  <c:v>1163.400024414062</c:v>
                </c:pt>
                <c:pt idx="12030">
                  <c:v>1163.5</c:v>
                </c:pt>
                <c:pt idx="12031">
                  <c:v>1163.60009765625</c:v>
                </c:pt>
                <c:pt idx="12032">
                  <c:v>1163.700073242188</c:v>
                </c:pt>
                <c:pt idx="12033">
                  <c:v>1163.800048828125</c:v>
                </c:pt>
                <c:pt idx="12034">
                  <c:v>1163.900024414062</c:v>
                </c:pt>
                <c:pt idx="12035">
                  <c:v>1164.0</c:v>
                </c:pt>
                <c:pt idx="12036">
                  <c:v>1164.10009765625</c:v>
                </c:pt>
                <c:pt idx="12037">
                  <c:v>1164.200073242188</c:v>
                </c:pt>
                <c:pt idx="12038">
                  <c:v>1164.300048828125</c:v>
                </c:pt>
                <c:pt idx="12039">
                  <c:v>1164.400024414062</c:v>
                </c:pt>
                <c:pt idx="12040">
                  <c:v>1164.5</c:v>
                </c:pt>
                <c:pt idx="12041">
                  <c:v>1164.60009765625</c:v>
                </c:pt>
                <c:pt idx="12042">
                  <c:v>1164.700073242188</c:v>
                </c:pt>
                <c:pt idx="12043">
                  <c:v>1164.800048828125</c:v>
                </c:pt>
                <c:pt idx="12044">
                  <c:v>1164.900024414062</c:v>
                </c:pt>
                <c:pt idx="12045">
                  <c:v>1165.0</c:v>
                </c:pt>
                <c:pt idx="12046">
                  <c:v>1165.10009765625</c:v>
                </c:pt>
                <c:pt idx="12047">
                  <c:v>1165.200073242188</c:v>
                </c:pt>
                <c:pt idx="12048">
                  <c:v>1165.300048828125</c:v>
                </c:pt>
                <c:pt idx="12049">
                  <c:v>1165.400024414062</c:v>
                </c:pt>
                <c:pt idx="12050">
                  <c:v>1165.5</c:v>
                </c:pt>
                <c:pt idx="12051">
                  <c:v>1165.60009765625</c:v>
                </c:pt>
                <c:pt idx="12052">
                  <c:v>1165.700073242188</c:v>
                </c:pt>
                <c:pt idx="12053">
                  <c:v>1165.800048828125</c:v>
                </c:pt>
                <c:pt idx="12054">
                  <c:v>1165.900024414062</c:v>
                </c:pt>
                <c:pt idx="12055">
                  <c:v>1166.0</c:v>
                </c:pt>
                <c:pt idx="12056">
                  <c:v>1166.10009765625</c:v>
                </c:pt>
                <c:pt idx="12057">
                  <c:v>1166.200073242188</c:v>
                </c:pt>
                <c:pt idx="12058">
                  <c:v>1166.300048828125</c:v>
                </c:pt>
                <c:pt idx="12059">
                  <c:v>1166.400024414062</c:v>
                </c:pt>
                <c:pt idx="12060">
                  <c:v>1166.5</c:v>
                </c:pt>
                <c:pt idx="12061">
                  <c:v>1166.60009765625</c:v>
                </c:pt>
                <c:pt idx="12062">
                  <c:v>1166.700073242188</c:v>
                </c:pt>
                <c:pt idx="12063">
                  <c:v>1166.800048828125</c:v>
                </c:pt>
                <c:pt idx="12064">
                  <c:v>1166.900024414062</c:v>
                </c:pt>
                <c:pt idx="12065">
                  <c:v>1167.0</c:v>
                </c:pt>
                <c:pt idx="12066">
                  <c:v>1167.10009765625</c:v>
                </c:pt>
                <c:pt idx="12067">
                  <c:v>1167.200073242188</c:v>
                </c:pt>
                <c:pt idx="12068">
                  <c:v>1167.300048828125</c:v>
                </c:pt>
                <c:pt idx="12069">
                  <c:v>1167.400024414062</c:v>
                </c:pt>
                <c:pt idx="12070">
                  <c:v>1167.5</c:v>
                </c:pt>
                <c:pt idx="12071">
                  <c:v>1167.60009765625</c:v>
                </c:pt>
                <c:pt idx="12072">
                  <c:v>1167.700073242188</c:v>
                </c:pt>
                <c:pt idx="12073">
                  <c:v>1167.800048828125</c:v>
                </c:pt>
                <c:pt idx="12074">
                  <c:v>1167.900024414062</c:v>
                </c:pt>
                <c:pt idx="12075">
                  <c:v>1168.0</c:v>
                </c:pt>
                <c:pt idx="12076">
                  <c:v>1168.10009765625</c:v>
                </c:pt>
                <c:pt idx="12077">
                  <c:v>1168.200073242188</c:v>
                </c:pt>
                <c:pt idx="12078">
                  <c:v>1168.300048828125</c:v>
                </c:pt>
                <c:pt idx="12079">
                  <c:v>1168.400024414062</c:v>
                </c:pt>
                <c:pt idx="12080">
                  <c:v>1168.5</c:v>
                </c:pt>
                <c:pt idx="12081">
                  <c:v>1168.60009765625</c:v>
                </c:pt>
                <c:pt idx="12082">
                  <c:v>1168.700073242188</c:v>
                </c:pt>
                <c:pt idx="12083">
                  <c:v>1168.800048828125</c:v>
                </c:pt>
                <c:pt idx="12084">
                  <c:v>1168.900024414062</c:v>
                </c:pt>
                <c:pt idx="12085">
                  <c:v>1169.0</c:v>
                </c:pt>
                <c:pt idx="12086">
                  <c:v>1169.10009765625</c:v>
                </c:pt>
                <c:pt idx="12087">
                  <c:v>1169.200073242188</c:v>
                </c:pt>
                <c:pt idx="12088">
                  <c:v>1169.300048828125</c:v>
                </c:pt>
                <c:pt idx="12089">
                  <c:v>1169.400024414062</c:v>
                </c:pt>
                <c:pt idx="12090">
                  <c:v>1169.5</c:v>
                </c:pt>
                <c:pt idx="12091">
                  <c:v>1169.60009765625</c:v>
                </c:pt>
                <c:pt idx="12092">
                  <c:v>1169.700073242188</c:v>
                </c:pt>
                <c:pt idx="12093">
                  <c:v>1169.800048828125</c:v>
                </c:pt>
                <c:pt idx="12094">
                  <c:v>1169.900024414062</c:v>
                </c:pt>
                <c:pt idx="12095">
                  <c:v>1170.0</c:v>
                </c:pt>
                <c:pt idx="12096">
                  <c:v>1170.10009765625</c:v>
                </c:pt>
                <c:pt idx="12097">
                  <c:v>1170.200073242188</c:v>
                </c:pt>
                <c:pt idx="12098">
                  <c:v>1170.300048828125</c:v>
                </c:pt>
                <c:pt idx="12099">
                  <c:v>1170.400024414062</c:v>
                </c:pt>
                <c:pt idx="12100">
                  <c:v>1170.5</c:v>
                </c:pt>
                <c:pt idx="12101">
                  <c:v>1170.60009765625</c:v>
                </c:pt>
                <c:pt idx="12102">
                  <c:v>1170.700073242188</c:v>
                </c:pt>
                <c:pt idx="12103">
                  <c:v>1170.800048828125</c:v>
                </c:pt>
                <c:pt idx="12104">
                  <c:v>1170.900024414062</c:v>
                </c:pt>
                <c:pt idx="12105">
                  <c:v>1171.0</c:v>
                </c:pt>
                <c:pt idx="12106">
                  <c:v>1171.10009765625</c:v>
                </c:pt>
                <c:pt idx="12107">
                  <c:v>1171.200073242188</c:v>
                </c:pt>
                <c:pt idx="12108">
                  <c:v>1171.300048828125</c:v>
                </c:pt>
                <c:pt idx="12109">
                  <c:v>1171.400024414062</c:v>
                </c:pt>
                <c:pt idx="12110">
                  <c:v>1171.5</c:v>
                </c:pt>
                <c:pt idx="12111">
                  <c:v>1171.60009765625</c:v>
                </c:pt>
                <c:pt idx="12112">
                  <c:v>1171.700073242188</c:v>
                </c:pt>
                <c:pt idx="12113">
                  <c:v>1171.800048828125</c:v>
                </c:pt>
                <c:pt idx="12114">
                  <c:v>1171.900024414062</c:v>
                </c:pt>
                <c:pt idx="12115">
                  <c:v>1172.0</c:v>
                </c:pt>
                <c:pt idx="12116">
                  <c:v>1172.10009765625</c:v>
                </c:pt>
                <c:pt idx="12117">
                  <c:v>1172.200073242188</c:v>
                </c:pt>
                <c:pt idx="12118">
                  <c:v>1172.300048828125</c:v>
                </c:pt>
                <c:pt idx="12119">
                  <c:v>1172.400024414062</c:v>
                </c:pt>
                <c:pt idx="12120">
                  <c:v>1172.5</c:v>
                </c:pt>
                <c:pt idx="12121">
                  <c:v>1172.60009765625</c:v>
                </c:pt>
                <c:pt idx="12122">
                  <c:v>1172.700073242188</c:v>
                </c:pt>
                <c:pt idx="12123">
                  <c:v>1172.800048828125</c:v>
                </c:pt>
                <c:pt idx="12124">
                  <c:v>1172.900024414062</c:v>
                </c:pt>
                <c:pt idx="12125">
                  <c:v>1173.0</c:v>
                </c:pt>
                <c:pt idx="12126">
                  <c:v>1173.10009765625</c:v>
                </c:pt>
                <c:pt idx="12127">
                  <c:v>1173.200073242188</c:v>
                </c:pt>
                <c:pt idx="12128">
                  <c:v>1173.300048828125</c:v>
                </c:pt>
                <c:pt idx="12129">
                  <c:v>1173.400024414062</c:v>
                </c:pt>
                <c:pt idx="12130">
                  <c:v>1173.5</c:v>
                </c:pt>
                <c:pt idx="12131">
                  <c:v>1173.60009765625</c:v>
                </c:pt>
                <c:pt idx="12132">
                  <c:v>1173.700073242188</c:v>
                </c:pt>
                <c:pt idx="12133">
                  <c:v>1173.800048828125</c:v>
                </c:pt>
                <c:pt idx="12134">
                  <c:v>1173.900024414062</c:v>
                </c:pt>
                <c:pt idx="12135">
                  <c:v>1174.0</c:v>
                </c:pt>
                <c:pt idx="12136">
                  <c:v>1174.10009765625</c:v>
                </c:pt>
                <c:pt idx="12137">
                  <c:v>1174.200073242188</c:v>
                </c:pt>
                <c:pt idx="12138">
                  <c:v>1174.300048828125</c:v>
                </c:pt>
                <c:pt idx="12139">
                  <c:v>1174.400024414062</c:v>
                </c:pt>
                <c:pt idx="12140">
                  <c:v>1174.5</c:v>
                </c:pt>
                <c:pt idx="12141">
                  <c:v>1174.60009765625</c:v>
                </c:pt>
                <c:pt idx="12142">
                  <c:v>1174.700073242188</c:v>
                </c:pt>
                <c:pt idx="12143">
                  <c:v>1174.800048828125</c:v>
                </c:pt>
                <c:pt idx="12144">
                  <c:v>1174.900024414062</c:v>
                </c:pt>
                <c:pt idx="12145">
                  <c:v>1175.0</c:v>
                </c:pt>
                <c:pt idx="12146">
                  <c:v>1175.10009765625</c:v>
                </c:pt>
                <c:pt idx="12147">
                  <c:v>1175.200073242188</c:v>
                </c:pt>
                <c:pt idx="12148">
                  <c:v>1175.300048828125</c:v>
                </c:pt>
                <c:pt idx="12149">
                  <c:v>1175.400024414062</c:v>
                </c:pt>
                <c:pt idx="12150">
                  <c:v>1175.5</c:v>
                </c:pt>
                <c:pt idx="12151">
                  <c:v>1175.60009765625</c:v>
                </c:pt>
                <c:pt idx="12152">
                  <c:v>1175.700073242188</c:v>
                </c:pt>
                <c:pt idx="12153">
                  <c:v>1175.800048828125</c:v>
                </c:pt>
                <c:pt idx="12154">
                  <c:v>1175.900024414062</c:v>
                </c:pt>
                <c:pt idx="12155">
                  <c:v>1176.0</c:v>
                </c:pt>
                <c:pt idx="12156">
                  <c:v>1176.10009765625</c:v>
                </c:pt>
                <c:pt idx="12157">
                  <c:v>1176.200073242188</c:v>
                </c:pt>
                <c:pt idx="12158">
                  <c:v>1176.300048828125</c:v>
                </c:pt>
                <c:pt idx="12159">
                  <c:v>1176.400024414062</c:v>
                </c:pt>
                <c:pt idx="12160">
                  <c:v>1176.5</c:v>
                </c:pt>
                <c:pt idx="12161">
                  <c:v>1176.60009765625</c:v>
                </c:pt>
                <c:pt idx="12162">
                  <c:v>1176.700073242188</c:v>
                </c:pt>
                <c:pt idx="12163">
                  <c:v>1176.800048828125</c:v>
                </c:pt>
                <c:pt idx="12164">
                  <c:v>1176.900024414062</c:v>
                </c:pt>
                <c:pt idx="12165">
                  <c:v>1177.0</c:v>
                </c:pt>
                <c:pt idx="12166">
                  <c:v>1177.10009765625</c:v>
                </c:pt>
                <c:pt idx="12167">
                  <c:v>1177.200073242188</c:v>
                </c:pt>
                <c:pt idx="12168">
                  <c:v>1177.300048828125</c:v>
                </c:pt>
                <c:pt idx="12169">
                  <c:v>1177.400024414062</c:v>
                </c:pt>
                <c:pt idx="12170">
                  <c:v>1177.5</c:v>
                </c:pt>
                <c:pt idx="12171">
                  <c:v>1177.60009765625</c:v>
                </c:pt>
                <c:pt idx="12172">
                  <c:v>1177.700073242188</c:v>
                </c:pt>
                <c:pt idx="12173">
                  <c:v>1177.800048828125</c:v>
                </c:pt>
                <c:pt idx="12174">
                  <c:v>1177.900024414062</c:v>
                </c:pt>
                <c:pt idx="12175">
                  <c:v>1178.0</c:v>
                </c:pt>
                <c:pt idx="12176">
                  <c:v>1178.10009765625</c:v>
                </c:pt>
                <c:pt idx="12177">
                  <c:v>1178.200073242188</c:v>
                </c:pt>
                <c:pt idx="12178">
                  <c:v>1178.300048828125</c:v>
                </c:pt>
                <c:pt idx="12179">
                  <c:v>1178.400024414062</c:v>
                </c:pt>
                <c:pt idx="12180">
                  <c:v>1178.5</c:v>
                </c:pt>
                <c:pt idx="12181">
                  <c:v>1178.60009765625</c:v>
                </c:pt>
                <c:pt idx="12182">
                  <c:v>1178.700073242188</c:v>
                </c:pt>
                <c:pt idx="12183">
                  <c:v>1178.800048828125</c:v>
                </c:pt>
                <c:pt idx="12184">
                  <c:v>1178.900024414062</c:v>
                </c:pt>
                <c:pt idx="12185">
                  <c:v>1179.0</c:v>
                </c:pt>
                <c:pt idx="12186">
                  <c:v>1179.10009765625</c:v>
                </c:pt>
                <c:pt idx="12187">
                  <c:v>1179.200073242188</c:v>
                </c:pt>
                <c:pt idx="12188">
                  <c:v>1179.300048828125</c:v>
                </c:pt>
                <c:pt idx="12189">
                  <c:v>1179.400024414062</c:v>
                </c:pt>
                <c:pt idx="12190">
                  <c:v>1179.5</c:v>
                </c:pt>
                <c:pt idx="12191">
                  <c:v>1179.60009765625</c:v>
                </c:pt>
                <c:pt idx="12192">
                  <c:v>1179.700073242188</c:v>
                </c:pt>
                <c:pt idx="12193">
                  <c:v>1179.800048828125</c:v>
                </c:pt>
                <c:pt idx="12194">
                  <c:v>1179.900024414062</c:v>
                </c:pt>
                <c:pt idx="12195">
                  <c:v>1180.0</c:v>
                </c:pt>
                <c:pt idx="12196">
                  <c:v>1180.10009765625</c:v>
                </c:pt>
                <c:pt idx="12197">
                  <c:v>1180.200073242188</c:v>
                </c:pt>
                <c:pt idx="12198">
                  <c:v>1180.300048828125</c:v>
                </c:pt>
                <c:pt idx="12199">
                  <c:v>1180.400024414062</c:v>
                </c:pt>
                <c:pt idx="12200">
                  <c:v>1180.5</c:v>
                </c:pt>
                <c:pt idx="12201">
                  <c:v>1180.60009765625</c:v>
                </c:pt>
                <c:pt idx="12202">
                  <c:v>1180.700073242188</c:v>
                </c:pt>
                <c:pt idx="12203">
                  <c:v>1180.800048828125</c:v>
                </c:pt>
                <c:pt idx="12204">
                  <c:v>1180.900024414062</c:v>
                </c:pt>
                <c:pt idx="12205">
                  <c:v>1181.0</c:v>
                </c:pt>
                <c:pt idx="12206">
                  <c:v>1181.10009765625</c:v>
                </c:pt>
                <c:pt idx="12207">
                  <c:v>1181.200073242188</c:v>
                </c:pt>
                <c:pt idx="12208">
                  <c:v>1181.300048828125</c:v>
                </c:pt>
                <c:pt idx="12209">
                  <c:v>1181.400024414062</c:v>
                </c:pt>
                <c:pt idx="12210">
                  <c:v>1181.5</c:v>
                </c:pt>
                <c:pt idx="12211">
                  <c:v>1181.60009765625</c:v>
                </c:pt>
                <c:pt idx="12212">
                  <c:v>1181.700073242188</c:v>
                </c:pt>
                <c:pt idx="12213">
                  <c:v>1181.800048828125</c:v>
                </c:pt>
                <c:pt idx="12214">
                  <c:v>1181.900024414062</c:v>
                </c:pt>
                <c:pt idx="12215">
                  <c:v>1182.0</c:v>
                </c:pt>
                <c:pt idx="12216">
                  <c:v>1182.10009765625</c:v>
                </c:pt>
                <c:pt idx="12217">
                  <c:v>1182.200073242188</c:v>
                </c:pt>
                <c:pt idx="12218">
                  <c:v>1182.300048828125</c:v>
                </c:pt>
                <c:pt idx="12219">
                  <c:v>1182.400024414062</c:v>
                </c:pt>
                <c:pt idx="12220">
                  <c:v>1182.5</c:v>
                </c:pt>
                <c:pt idx="12221">
                  <c:v>1182.60009765625</c:v>
                </c:pt>
                <c:pt idx="12222">
                  <c:v>1182.700073242188</c:v>
                </c:pt>
                <c:pt idx="12223">
                  <c:v>1182.800048828125</c:v>
                </c:pt>
                <c:pt idx="12224">
                  <c:v>1182.900024414062</c:v>
                </c:pt>
                <c:pt idx="12225">
                  <c:v>1183.0</c:v>
                </c:pt>
                <c:pt idx="12226">
                  <c:v>1183.10009765625</c:v>
                </c:pt>
                <c:pt idx="12227">
                  <c:v>1183.200073242188</c:v>
                </c:pt>
                <c:pt idx="12228">
                  <c:v>1183.300048828125</c:v>
                </c:pt>
                <c:pt idx="12229">
                  <c:v>1183.400024414062</c:v>
                </c:pt>
                <c:pt idx="12230">
                  <c:v>1183.5</c:v>
                </c:pt>
                <c:pt idx="12231">
                  <c:v>1183.60009765625</c:v>
                </c:pt>
                <c:pt idx="12232">
                  <c:v>1183.700073242188</c:v>
                </c:pt>
                <c:pt idx="12233">
                  <c:v>1183.800048828125</c:v>
                </c:pt>
                <c:pt idx="12234">
                  <c:v>1183.900024414062</c:v>
                </c:pt>
                <c:pt idx="12235">
                  <c:v>1184.0</c:v>
                </c:pt>
                <c:pt idx="12236">
                  <c:v>1184.10009765625</c:v>
                </c:pt>
                <c:pt idx="12237">
                  <c:v>1184.200073242188</c:v>
                </c:pt>
                <c:pt idx="12238">
                  <c:v>1184.300048828125</c:v>
                </c:pt>
                <c:pt idx="12239">
                  <c:v>1184.400024414062</c:v>
                </c:pt>
                <c:pt idx="12240">
                  <c:v>1184.5</c:v>
                </c:pt>
                <c:pt idx="12241">
                  <c:v>1184.60009765625</c:v>
                </c:pt>
                <c:pt idx="12242">
                  <c:v>1184.700073242188</c:v>
                </c:pt>
                <c:pt idx="12243">
                  <c:v>1184.800048828125</c:v>
                </c:pt>
                <c:pt idx="12244">
                  <c:v>1184.900024414062</c:v>
                </c:pt>
                <c:pt idx="12245">
                  <c:v>1185.0</c:v>
                </c:pt>
                <c:pt idx="12246">
                  <c:v>1185.10009765625</c:v>
                </c:pt>
                <c:pt idx="12247">
                  <c:v>1185.200073242188</c:v>
                </c:pt>
                <c:pt idx="12248">
                  <c:v>1185.300048828125</c:v>
                </c:pt>
                <c:pt idx="12249">
                  <c:v>1185.400024414062</c:v>
                </c:pt>
                <c:pt idx="12250">
                  <c:v>1185.5</c:v>
                </c:pt>
                <c:pt idx="12251">
                  <c:v>1185.60009765625</c:v>
                </c:pt>
                <c:pt idx="12252">
                  <c:v>1185.700073242188</c:v>
                </c:pt>
                <c:pt idx="12253">
                  <c:v>1185.800048828125</c:v>
                </c:pt>
                <c:pt idx="12254">
                  <c:v>1185.900024414062</c:v>
                </c:pt>
                <c:pt idx="12255">
                  <c:v>1186.0</c:v>
                </c:pt>
                <c:pt idx="12256">
                  <c:v>1186.10009765625</c:v>
                </c:pt>
                <c:pt idx="12257">
                  <c:v>1186.200073242188</c:v>
                </c:pt>
                <c:pt idx="12258">
                  <c:v>1186.300048828125</c:v>
                </c:pt>
                <c:pt idx="12259">
                  <c:v>1186.400024414062</c:v>
                </c:pt>
                <c:pt idx="12260">
                  <c:v>1186.5</c:v>
                </c:pt>
                <c:pt idx="12261">
                  <c:v>1186.60009765625</c:v>
                </c:pt>
                <c:pt idx="12262">
                  <c:v>1186.700073242188</c:v>
                </c:pt>
                <c:pt idx="12263">
                  <c:v>1186.800048828125</c:v>
                </c:pt>
                <c:pt idx="12264">
                  <c:v>1186.900024414062</c:v>
                </c:pt>
                <c:pt idx="12265">
                  <c:v>1187.0</c:v>
                </c:pt>
                <c:pt idx="12266">
                  <c:v>1187.10009765625</c:v>
                </c:pt>
                <c:pt idx="12267">
                  <c:v>1187.200073242188</c:v>
                </c:pt>
                <c:pt idx="12268">
                  <c:v>1187.300048828125</c:v>
                </c:pt>
                <c:pt idx="12269">
                  <c:v>1187.400024414062</c:v>
                </c:pt>
                <c:pt idx="12270">
                  <c:v>1187.5</c:v>
                </c:pt>
                <c:pt idx="12271">
                  <c:v>1187.60009765625</c:v>
                </c:pt>
                <c:pt idx="12272">
                  <c:v>1187.700073242188</c:v>
                </c:pt>
                <c:pt idx="12273">
                  <c:v>1187.800048828125</c:v>
                </c:pt>
                <c:pt idx="12274">
                  <c:v>1187.900024414062</c:v>
                </c:pt>
                <c:pt idx="12275">
                  <c:v>1188.0</c:v>
                </c:pt>
                <c:pt idx="12276">
                  <c:v>1188.10009765625</c:v>
                </c:pt>
                <c:pt idx="12277">
                  <c:v>1188.200073242188</c:v>
                </c:pt>
                <c:pt idx="12278">
                  <c:v>1188.300048828125</c:v>
                </c:pt>
                <c:pt idx="12279">
                  <c:v>1188.400024414062</c:v>
                </c:pt>
                <c:pt idx="12280">
                  <c:v>1188.5</c:v>
                </c:pt>
                <c:pt idx="12281">
                  <c:v>1188.60009765625</c:v>
                </c:pt>
                <c:pt idx="12282">
                  <c:v>1188.700073242188</c:v>
                </c:pt>
                <c:pt idx="12283">
                  <c:v>1188.800048828125</c:v>
                </c:pt>
                <c:pt idx="12284">
                  <c:v>1188.900024414062</c:v>
                </c:pt>
                <c:pt idx="12285">
                  <c:v>1189.0</c:v>
                </c:pt>
                <c:pt idx="12286">
                  <c:v>1189.10009765625</c:v>
                </c:pt>
                <c:pt idx="12287">
                  <c:v>1189.200073242188</c:v>
                </c:pt>
                <c:pt idx="12288">
                  <c:v>1189.300048828125</c:v>
                </c:pt>
                <c:pt idx="12289">
                  <c:v>1189.400024414062</c:v>
                </c:pt>
                <c:pt idx="12290">
                  <c:v>1189.5</c:v>
                </c:pt>
                <c:pt idx="12291">
                  <c:v>1189.60009765625</c:v>
                </c:pt>
                <c:pt idx="12292">
                  <c:v>1189.700073242188</c:v>
                </c:pt>
                <c:pt idx="12293">
                  <c:v>1189.800048828125</c:v>
                </c:pt>
                <c:pt idx="12294">
                  <c:v>1189.900024414062</c:v>
                </c:pt>
                <c:pt idx="12295">
                  <c:v>1190.0</c:v>
                </c:pt>
                <c:pt idx="12296">
                  <c:v>1190.10009765625</c:v>
                </c:pt>
                <c:pt idx="12297">
                  <c:v>1190.200073242188</c:v>
                </c:pt>
                <c:pt idx="12298">
                  <c:v>1190.300048828125</c:v>
                </c:pt>
                <c:pt idx="12299">
                  <c:v>1190.400024414062</c:v>
                </c:pt>
                <c:pt idx="12300">
                  <c:v>1190.5</c:v>
                </c:pt>
                <c:pt idx="12301">
                  <c:v>1190.60009765625</c:v>
                </c:pt>
                <c:pt idx="12302">
                  <c:v>1190.700073242188</c:v>
                </c:pt>
                <c:pt idx="12303">
                  <c:v>1190.800048828125</c:v>
                </c:pt>
                <c:pt idx="12304">
                  <c:v>1190.900024414062</c:v>
                </c:pt>
                <c:pt idx="12305">
                  <c:v>1191.0</c:v>
                </c:pt>
                <c:pt idx="12306">
                  <c:v>1191.10009765625</c:v>
                </c:pt>
                <c:pt idx="12307">
                  <c:v>1191.200073242188</c:v>
                </c:pt>
                <c:pt idx="12308">
                  <c:v>1191.300048828125</c:v>
                </c:pt>
                <c:pt idx="12309">
                  <c:v>1191.400024414062</c:v>
                </c:pt>
                <c:pt idx="12310">
                  <c:v>1191.5</c:v>
                </c:pt>
                <c:pt idx="12311">
                  <c:v>1191.60009765625</c:v>
                </c:pt>
                <c:pt idx="12312">
                  <c:v>1191.700073242188</c:v>
                </c:pt>
                <c:pt idx="12313">
                  <c:v>1191.800048828125</c:v>
                </c:pt>
                <c:pt idx="12314">
                  <c:v>1191.900024414062</c:v>
                </c:pt>
                <c:pt idx="12315">
                  <c:v>1192.0</c:v>
                </c:pt>
                <c:pt idx="12316">
                  <c:v>1192.10009765625</c:v>
                </c:pt>
                <c:pt idx="12317">
                  <c:v>1192.200073242188</c:v>
                </c:pt>
                <c:pt idx="12318">
                  <c:v>1192.300048828125</c:v>
                </c:pt>
                <c:pt idx="12319">
                  <c:v>1192.400024414062</c:v>
                </c:pt>
                <c:pt idx="12320">
                  <c:v>1192.5</c:v>
                </c:pt>
                <c:pt idx="12321">
                  <c:v>1192.60009765625</c:v>
                </c:pt>
                <c:pt idx="12322">
                  <c:v>1192.700073242188</c:v>
                </c:pt>
                <c:pt idx="12323">
                  <c:v>1192.800048828125</c:v>
                </c:pt>
                <c:pt idx="12324">
                  <c:v>1192.900024414062</c:v>
                </c:pt>
                <c:pt idx="12325">
                  <c:v>1193.0</c:v>
                </c:pt>
                <c:pt idx="12326">
                  <c:v>1193.10009765625</c:v>
                </c:pt>
                <c:pt idx="12327">
                  <c:v>1193.200073242188</c:v>
                </c:pt>
                <c:pt idx="12328">
                  <c:v>1193.300048828125</c:v>
                </c:pt>
                <c:pt idx="12329">
                  <c:v>1193.400024414062</c:v>
                </c:pt>
                <c:pt idx="12330">
                  <c:v>1193.5</c:v>
                </c:pt>
                <c:pt idx="12331">
                  <c:v>1193.60009765625</c:v>
                </c:pt>
                <c:pt idx="12332">
                  <c:v>1193.700073242188</c:v>
                </c:pt>
                <c:pt idx="12333">
                  <c:v>1193.800048828125</c:v>
                </c:pt>
                <c:pt idx="12334">
                  <c:v>1193.900024414062</c:v>
                </c:pt>
                <c:pt idx="12335">
                  <c:v>1194.0</c:v>
                </c:pt>
                <c:pt idx="12336">
                  <c:v>1194.10009765625</c:v>
                </c:pt>
                <c:pt idx="12337">
                  <c:v>1194.200073242188</c:v>
                </c:pt>
                <c:pt idx="12338">
                  <c:v>1194.300048828125</c:v>
                </c:pt>
                <c:pt idx="12339">
                  <c:v>1194.400024414062</c:v>
                </c:pt>
                <c:pt idx="12340">
                  <c:v>1194.5</c:v>
                </c:pt>
                <c:pt idx="12341">
                  <c:v>1194.60009765625</c:v>
                </c:pt>
                <c:pt idx="12342">
                  <c:v>1194.700073242188</c:v>
                </c:pt>
                <c:pt idx="12343">
                  <c:v>1194.800048828125</c:v>
                </c:pt>
                <c:pt idx="12344">
                  <c:v>1194.900024414062</c:v>
                </c:pt>
                <c:pt idx="12345">
                  <c:v>1195.0</c:v>
                </c:pt>
                <c:pt idx="12346">
                  <c:v>1195.10009765625</c:v>
                </c:pt>
                <c:pt idx="12347">
                  <c:v>1195.200073242188</c:v>
                </c:pt>
                <c:pt idx="12348">
                  <c:v>1195.300048828125</c:v>
                </c:pt>
                <c:pt idx="12349">
                  <c:v>1195.400024414062</c:v>
                </c:pt>
                <c:pt idx="12350">
                  <c:v>1195.5</c:v>
                </c:pt>
                <c:pt idx="12351">
                  <c:v>1195.60009765625</c:v>
                </c:pt>
                <c:pt idx="12352">
                  <c:v>1195.700073242188</c:v>
                </c:pt>
                <c:pt idx="12353">
                  <c:v>1195.800048828125</c:v>
                </c:pt>
                <c:pt idx="12354">
                  <c:v>1195.900024414062</c:v>
                </c:pt>
                <c:pt idx="12355">
                  <c:v>1196.0</c:v>
                </c:pt>
                <c:pt idx="12356">
                  <c:v>1196.10009765625</c:v>
                </c:pt>
                <c:pt idx="12357">
                  <c:v>1196.200073242188</c:v>
                </c:pt>
                <c:pt idx="12358">
                  <c:v>1196.300048828125</c:v>
                </c:pt>
                <c:pt idx="12359">
                  <c:v>1196.400024414062</c:v>
                </c:pt>
                <c:pt idx="12360">
                  <c:v>1196.5</c:v>
                </c:pt>
                <c:pt idx="12361">
                  <c:v>1196.60009765625</c:v>
                </c:pt>
                <c:pt idx="12362">
                  <c:v>1196.700073242188</c:v>
                </c:pt>
                <c:pt idx="12363">
                  <c:v>1196.800048828125</c:v>
                </c:pt>
                <c:pt idx="12364">
                  <c:v>1196.900024414062</c:v>
                </c:pt>
                <c:pt idx="12365">
                  <c:v>1197.0</c:v>
                </c:pt>
                <c:pt idx="12366">
                  <c:v>1197.10009765625</c:v>
                </c:pt>
                <c:pt idx="12367">
                  <c:v>1197.200073242188</c:v>
                </c:pt>
                <c:pt idx="12368">
                  <c:v>1197.300048828125</c:v>
                </c:pt>
                <c:pt idx="12369">
                  <c:v>1197.400024414062</c:v>
                </c:pt>
                <c:pt idx="12370">
                  <c:v>1197.5</c:v>
                </c:pt>
                <c:pt idx="12371">
                  <c:v>1197.60009765625</c:v>
                </c:pt>
                <c:pt idx="12372">
                  <c:v>1197.700073242188</c:v>
                </c:pt>
                <c:pt idx="12373">
                  <c:v>1197.800048828125</c:v>
                </c:pt>
                <c:pt idx="12374">
                  <c:v>1197.900024414062</c:v>
                </c:pt>
                <c:pt idx="12375">
                  <c:v>1198.0</c:v>
                </c:pt>
                <c:pt idx="12376">
                  <c:v>1198.10009765625</c:v>
                </c:pt>
                <c:pt idx="12377">
                  <c:v>1198.200073242188</c:v>
                </c:pt>
                <c:pt idx="12378">
                  <c:v>1198.300048828125</c:v>
                </c:pt>
                <c:pt idx="12379">
                  <c:v>1198.400024414062</c:v>
                </c:pt>
                <c:pt idx="12380">
                  <c:v>1198.5</c:v>
                </c:pt>
                <c:pt idx="12381">
                  <c:v>1198.60009765625</c:v>
                </c:pt>
                <c:pt idx="12382">
                  <c:v>1198.700073242188</c:v>
                </c:pt>
                <c:pt idx="12383">
                  <c:v>1198.800048828125</c:v>
                </c:pt>
                <c:pt idx="12384">
                  <c:v>1198.900024414062</c:v>
                </c:pt>
                <c:pt idx="12385">
                  <c:v>1199.0</c:v>
                </c:pt>
                <c:pt idx="12386">
                  <c:v>1199.10009765625</c:v>
                </c:pt>
                <c:pt idx="12387">
                  <c:v>1199.200073242188</c:v>
                </c:pt>
                <c:pt idx="12388">
                  <c:v>1199.300048828125</c:v>
                </c:pt>
                <c:pt idx="12389">
                  <c:v>1199.400024414062</c:v>
                </c:pt>
                <c:pt idx="12390">
                  <c:v>1199.5</c:v>
                </c:pt>
                <c:pt idx="12391">
                  <c:v>1199.60009765625</c:v>
                </c:pt>
                <c:pt idx="12392">
                  <c:v>1199.700073242188</c:v>
                </c:pt>
                <c:pt idx="12393">
                  <c:v>1199.800048828125</c:v>
                </c:pt>
                <c:pt idx="12394">
                  <c:v>1199.900024414062</c:v>
                </c:pt>
                <c:pt idx="12395">
                  <c:v>1200.0</c:v>
                </c:pt>
                <c:pt idx="12396">
                  <c:v>1200.10009765625</c:v>
                </c:pt>
                <c:pt idx="12397">
                  <c:v>1200.200073242188</c:v>
                </c:pt>
                <c:pt idx="12398">
                  <c:v>1200.300048828125</c:v>
                </c:pt>
                <c:pt idx="12399">
                  <c:v>1200.400024414062</c:v>
                </c:pt>
                <c:pt idx="12400">
                  <c:v>1200.5</c:v>
                </c:pt>
                <c:pt idx="12401">
                  <c:v>1200.60009765625</c:v>
                </c:pt>
                <c:pt idx="12402">
                  <c:v>1200.700073242188</c:v>
                </c:pt>
                <c:pt idx="12403">
                  <c:v>1200.800048828125</c:v>
                </c:pt>
                <c:pt idx="12404">
                  <c:v>1200.900024414062</c:v>
                </c:pt>
                <c:pt idx="12405">
                  <c:v>1201.0</c:v>
                </c:pt>
                <c:pt idx="12406">
                  <c:v>1201.10009765625</c:v>
                </c:pt>
                <c:pt idx="12407">
                  <c:v>1201.200073242188</c:v>
                </c:pt>
                <c:pt idx="12408">
                  <c:v>1201.300048828125</c:v>
                </c:pt>
                <c:pt idx="12409">
                  <c:v>1201.400024414062</c:v>
                </c:pt>
                <c:pt idx="12410">
                  <c:v>1201.5</c:v>
                </c:pt>
                <c:pt idx="12411">
                  <c:v>1201.60009765625</c:v>
                </c:pt>
                <c:pt idx="12412">
                  <c:v>1201.700073242188</c:v>
                </c:pt>
                <c:pt idx="12413">
                  <c:v>1201.800048828125</c:v>
                </c:pt>
                <c:pt idx="12414">
                  <c:v>1201.900024414062</c:v>
                </c:pt>
                <c:pt idx="12415">
                  <c:v>1202.0</c:v>
                </c:pt>
                <c:pt idx="12416">
                  <c:v>1202.10009765625</c:v>
                </c:pt>
                <c:pt idx="12417">
                  <c:v>1202.200073242188</c:v>
                </c:pt>
                <c:pt idx="12418">
                  <c:v>1202.300048828125</c:v>
                </c:pt>
                <c:pt idx="12419">
                  <c:v>1202.400024414062</c:v>
                </c:pt>
                <c:pt idx="12420">
                  <c:v>1202.5</c:v>
                </c:pt>
                <c:pt idx="12421">
                  <c:v>1202.60009765625</c:v>
                </c:pt>
                <c:pt idx="12422">
                  <c:v>1202.700073242188</c:v>
                </c:pt>
                <c:pt idx="12423">
                  <c:v>1202.800048828125</c:v>
                </c:pt>
                <c:pt idx="12424">
                  <c:v>1202.900024414062</c:v>
                </c:pt>
                <c:pt idx="12425">
                  <c:v>1203.0</c:v>
                </c:pt>
                <c:pt idx="12426">
                  <c:v>1203.10009765625</c:v>
                </c:pt>
                <c:pt idx="12427">
                  <c:v>1203.200073242188</c:v>
                </c:pt>
                <c:pt idx="12428">
                  <c:v>1203.300048828125</c:v>
                </c:pt>
                <c:pt idx="12429">
                  <c:v>1203.400024414062</c:v>
                </c:pt>
                <c:pt idx="12430">
                  <c:v>1203.5</c:v>
                </c:pt>
                <c:pt idx="12431">
                  <c:v>1203.60009765625</c:v>
                </c:pt>
                <c:pt idx="12432">
                  <c:v>1203.700073242188</c:v>
                </c:pt>
                <c:pt idx="12433">
                  <c:v>1203.800048828125</c:v>
                </c:pt>
                <c:pt idx="12434">
                  <c:v>1203.900024414062</c:v>
                </c:pt>
                <c:pt idx="12435">
                  <c:v>1204.0</c:v>
                </c:pt>
                <c:pt idx="12436">
                  <c:v>1204.10009765625</c:v>
                </c:pt>
                <c:pt idx="12437">
                  <c:v>1204.200073242188</c:v>
                </c:pt>
                <c:pt idx="12438">
                  <c:v>1204.300048828125</c:v>
                </c:pt>
                <c:pt idx="12439">
                  <c:v>1204.400024414062</c:v>
                </c:pt>
                <c:pt idx="12440">
                  <c:v>1204.5</c:v>
                </c:pt>
                <c:pt idx="12441">
                  <c:v>1204.60009765625</c:v>
                </c:pt>
                <c:pt idx="12442">
                  <c:v>1204.700073242188</c:v>
                </c:pt>
                <c:pt idx="12443">
                  <c:v>1204.800048828125</c:v>
                </c:pt>
                <c:pt idx="12444">
                  <c:v>1204.900024414062</c:v>
                </c:pt>
                <c:pt idx="12445">
                  <c:v>1205.0</c:v>
                </c:pt>
                <c:pt idx="12446">
                  <c:v>1205.10009765625</c:v>
                </c:pt>
                <c:pt idx="12447">
                  <c:v>1205.200073242188</c:v>
                </c:pt>
                <c:pt idx="12448">
                  <c:v>1205.300048828125</c:v>
                </c:pt>
                <c:pt idx="12449">
                  <c:v>1205.400024414062</c:v>
                </c:pt>
                <c:pt idx="12450">
                  <c:v>1205.5</c:v>
                </c:pt>
                <c:pt idx="12451">
                  <c:v>1205.60009765625</c:v>
                </c:pt>
                <c:pt idx="12452">
                  <c:v>1205.700073242188</c:v>
                </c:pt>
                <c:pt idx="12453">
                  <c:v>1205.800048828125</c:v>
                </c:pt>
                <c:pt idx="12454">
                  <c:v>1205.900024414062</c:v>
                </c:pt>
                <c:pt idx="12455">
                  <c:v>1206.0</c:v>
                </c:pt>
                <c:pt idx="12456">
                  <c:v>1206.10009765625</c:v>
                </c:pt>
                <c:pt idx="12457">
                  <c:v>1206.200073242188</c:v>
                </c:pt>
                <c:pt idx="12458">
                  <c:v>1206.300048828125</c:v>
                </c:pt>
                <c:pt idx="12459">
                  <c:v>1206.400024414062</c:v>
                </c:pt>
                <c:pt idx="12460">
                  <c:v>1206.5</c:v>
                </c:pt>
                <c:pt idx="12461">
                  <c:v>1206.60009765625</c:v>
                </c:pt>
                <c:pt idx="12462">
                  <c:v>1206.700073242188</c:v>
                </c:pt>
                <c:pt idx="12463">
                  <c:v>1206.800048828125</c:v>
                </c:pt>
                <c:pt idx="12464">
                  <c:v>1206.900024414062</c:v>
                </c:pt>
                <c:pt idx="12465">
                  <c:v>1207.0</c:v>
                </c:pt>
                <c:pt idx="12466">
                  <c:v>1207.10009765625</c:v>
                </c:pt>
                <c:pt idx="12467">
                  <c:v>1207.200073242188</c:v>
                </c:pt>
                <c:pt idx="12468">
                  <c:v>1207.300048828125</c:v>
                </c:pt>
                <c:pt idx="12469">
                  <c:v>1207.400024414062</c:v>
                </c:pt>
                <c:pt idx="12470">
                  <c:v>1207.5</c:v>
                </c:pt>
                <c:pt idx="12471">
                  <c:v>1207.60009765625</c:v>
                </c:pt>
                <c:pt idx="12472">
                  <c:v>1207.700073242188</c:v>
                </c:pt>
                <c:pt idx="12473">
                  <c:v>1207.800048828125</c:v>
                </c:pt>
                <c:pt idx="12474">
                  <c:v>1207.900024414062</c:v>
                </c:pt>
                <c:pt idx="12475">
                  <c:v>1208.0</c:v>
                </c:pt>
                <c:pt idx="12476">
                  <c:v>1208.10009765625</c:v>
                </c:pt>
                <c:pt idx="12477">
                  <c:v>1208.200073242188</c:v>
                </c:pt>
                <c:pt idx="12478">
                  <c:v>1208.300048828125</c:v>
                </c:pt>
                <c:pt idx="12479">
                  <c:v>1208.400024414062</c:v>
                </c:pt>
                <c:pt idx="12480">
                  <c:v>1208.5</c:v>
                </c:pt>
                <c:pt idx="12481">
                  <c:v>1208.60009765625</c:v>
                </c:pt>
                <c:pt idx="12482">
                  <c:v>1208.700073242188</c:v>
                </c:pt>
                <c:pt idx="12483">
                  <c:v>1208.800048828125</c:v>
                </c:pt>
                <c:pt idx="12484">
                  <c:v>1208.900024414062</c:v>
                </c:pt>
                <c:pt idx="12485">
                  <c:v>1209.0</c:v>
                </c:pt>
                <c:pt idx="12486">
                  <c:v>1209.10009765625</c:v>
                </c:pt>
                <c:pt idx="12487">
                  <c:v>1209.200073242188</c:v>
                </c:pt>
                <c:pt idx="12488">
                  <c:v>1209.300048828125</c:v>
                </c:pt>
                <c:pt idx="12489">
                  <c:v>1209.400024414062</c:v>
                </c:pt>
                <c:pt idx="12490">
                  <c:v>1209.5</c:v>
                </c:pt>
                <c:pt idx="12491">
                  <c:v>1209.60009765625</c:v>
                </c:pt>
                <c:pt idx="12492">
                  <c:v>1209.700073242188</c:v>
                </c:pt>
                <c:pt idx="12493">
                  <c:v>1209.800048828125</c:v>
                </c:pt>
                <c:pt idx="12494">
                  <c:v>1209.900024414062</c:v>
                </c:pt>
                <c:pt idx="12495">
                  <c:v>1210.0</c:v>
                </c:pt>
                <c:pt idx="12496">
                  <c:v>1210.10009765625</c:v>
                </c:pt>
                <c:pt idx="12497">
                  <c:v>1210.200073242188</c:v>
                </c:pt>
                <c:pt idx="12498">
                  <c:v>1210.300048828125</c:v>
                </c:pt>
                <c:pt idx="12499">
                  <c:v>1210.400024414062</c:v>
                </c:pt>
                <c:pt idx="12500">
                  <c:v>1210.5</c:v>
                </c:pt>
                <c:pt idx="12501">
                  <c:v>1210.60009765625</c:v>
                </c:pt>
                <c:pt idx="12502">
                  <c:v>1210.700073242188</c:v>
                </c:pt>
                <c:pt idx="12503">
                  <c:v>1210.800048828125</c:v>
                </c:pt>
                <c:pt idx="12504">
                  <c:v>1210.900024414062</c:v>
                </c:pt>
                <c:pt idx="12505">
                  <c:v>1211.0</c:v>
                </c:pt>
                <c:pt idx="12506">
                  <c:v>1211.10009765625</c:v>
                </c:pt>
                <c:pt idx="12507">
                  <c:v>1211.200073242188</c:v>
                </c:pt>
                <c:pt idx="12508">
                  <c:v>1211.300048828125</c:v>
                </c:pt>
                <c:pt idx="12509">
                  <c:v>1211.400024414062</c:v>
                </c:pt>
                <c:pt idx="12510">
                  <c:v>1211.5</c:v>
                </c:pt>
                <c:pt idx="12511">
                  <c:v>1211.60009765625</c:v>
                </c:pt>
                <c:pt idx="12512">
                  <c:v>1211.700073242188</c:v>
                </c:pt>
                <c:pt idx="12513">
                  <c:v>1211.800048828125</c:v>
                </c:pt>
                <c:pt idx="12514">
                  <c:v>1211.900024414062</c:v>
                </c:pt>
                <c:pt idx="12515">
                  <c:v>1212.0</c:v>
                </c:pt>
                <c:pt idx="12516">
                  <c:v>1212.10009765625</c:v>
                </c:pt>
                <c:pt idx="12517">
                  <c:v>1212.200073242188</c:v>
                </c:pt>
                <c:pt idx="12518">
                  <c:v>1212.300048828125</c:v>
                </c:pt>
                <c:pt idx="12519">
                  <c:v>1212.400024414062</c:v>
                </c:pt>
                <c:pt idx="12520">
                  <c:v>1212.5</c:v>
                </c:pt>
                <c:pt idx="12521">
                  <c:v>1212.60009765625</c:v>
                </c:pt>
                <c:pt idx="12522">
                  <c:v>1212.700073242188</c:v>
                </c:pt>
                <c:pt idx="12523">
                  <c:v>1212.800048828125</c:v>
                </c:pt>
                <c:pt idx="12524">
                  <c:v>1212.900024414062</c:v>
                </c:pt>
                <c:pt idx="12525">
                  <c:v>1213.0</c:v>
                </c:pt>
                <c:pt idx="12526">
                  <c:v>1213.10009765625</c:v>
                </c:pt>
                <c:pt idx="12527">
                  <c:v>1213.200073242188</c:v>
                </c:pt>
                <c:pt idx="12528">
                  <c:v>1213.300048828125</c:v>
                </c:pt>
                <c:pt idx="12529">
                  <c:v>1213.400024414062</c:v>
                </c:pt>
                <c:pt idx="12530">
                  <c:v>1213.5</c:v>
                </c:pt>
                <c:pt idx="12531">
                  <c:v>1213.60009765625</c:v>
                </c:pt>
                <c:pt idx="12532">
                  <c:v>1213.700073242188</c:v>
                </c:pt>
                <c:pt idx="12533">
                  <c:v>1213.800048828125</c:v>
                </c:pt>
                <c:pt idx="12534">
                  <c:v>1213.900024414062</c:v>
                </c:pt>
                <c:pt idx="12535">
                  <c:v>1214.0</c:v>
                </c:pt>
                <c:pt idx="12536">
                  <c:v>1214.10009765625</c:v>
                </c:pt>
                <c:pt idx="12537">
                  <c:v>1214.200073242188</c:v>
                </c:pt>
                <c:pt idx="12538">
                  <c:v>1214.300048828125</c:v>
                </c:pt>
                <c:pt idx="12539">
                  <c:v>1214.400024414062</c:v>
                </c:pt>
                <c:pt idx="12540">
                  <c:v>1214.5</c:v>
                </c:pt>
                <c:pt idx="12541">
                  <c:v>1214.60009765625</c:v>
                </c:pt>
                <c:pt idx="12542">
                  <c:v>1214.700073242188</c:v>
                </c:pt>
                <c:pt idx="12543">
                  <c:v>1214.800048828125</c:v>
                </c:pt>
                <c:pt idx="12544">
                  <c:v>1214.900024414062</c:v>
                </c:pt>
                <c:pt idx="12545">
                  <c:v>1215.0</c:v>
                </c:pt>
                <c:pt idx="12546">
                  <c:v>1215.10009765625</c:v>
                </c:pt>
                <c:pt idx="12547">
                  <c:v>1215.200073242188</c:v>
                </c:pt>
                <c:pt idx="12548">
                  <c:v>1215.300048828125</c:v>
                </c:pt>
                <c:pt idx="12549">
                  <c:v>1215.400024414062</c:v>
                </c:pt>
                <c:pt idx="12550">
                  <c:v>1215.5</c:v>
                </c:pt>
                <c:pt idx="12551">
                  <c:v>1215.60009765625</c:v>
                </c:pt>
                <c:pt idx="12552">
                  <c:v>1215.700073242188</c:v>
                </c:pt>
                <c:pt idx="12553">
                  <c:v>1215.800048828125</c:v>
                </c:pt>
                <c:pt idx="12554">
                  <c:v>1215.900024414062</c:v>
                </c:pt>
                <c:pt idx="12555">
                  <c:v>1216.0</c:v>
                </c:pt>
                <c:pt idx="12556">
                  <c:v>1216.10009765625</c:v>
                </c:pt>
                <c:pt idx="12557">
                  <c:v>1216.200073242188</c:v>
                </c:pt>
                <c:pt idx="12558">
                  <c:v>1216.300048828125</c:v>
                </c:pt>
                <c:pt idx="12559">
                  <c:v>1216.400024414062</c:v>
                </c:pt>
                <c:pt idx="12560">
                  <c:v>1216.5</c:v>
                </c:pt>
                <c:pt idx="12561">
                  <c:v>1216.60009765625</c:v>
                </c:pt>
                <c:pt idx="12562">
                  <c:v>1216.700073242188</c:v>
                </c:pt>
                <c:pt idx="12563">
                  <c:v>1216.800048828125</c:v>
                </c:pt>
                <c:pt idx="12564">
                  <c:v>1216.900024414062</c:v>
                </c:pt>
                <c:pt idx="12565">
                  <c:v>1217.0</c:v>
                </c:pt>
                <c:pt idx="12566">
                  <c:v>1217.10009765625</c:v>
                </c:pt>
                <c:pt idx="12567">
                  <c:v>1217.200073242188</c:v>
                </c:pt>
                <c:pt idx="12568">
                  <c:v>1217.300048828125</c:v>
                </c:pt>
                <c:pt idx="12569">
                  <c:v>1217.400024414062</c:v>
                </c:pt>
                <c:pt idx="12570">
                  <c:v>1217.5</c:v>
                </c:pt>
                <c:pt idx="12571">
                  <c:v>1217.60009765625</c:v>
                </c:pt>
                <c:pt idx="12572">
                  <c:v>1217.700073242188</c:v>
                </c:pt>
                <c:pt idx="12573">
                  <c:v>1217.800048828125</c:v>
                </c:pt>
                <c:pt idx="12574">
                  <c:v>1217.900024414062</c:v>
                </c:pt>
                <c:pt idx="12575">
                  <c:v>1218.0</c:v>
                </c:pt>
                <c:pt idx="12576">
                  <c:v>1218.10009765625</c:v>
                </c:pt>
                <c:pt idx="12577">
                  <c:v>1218.200073242188</c:v>
                </c:pt>
                <c:pt idx="12578">
                  <c:v>1218.300048828125</c:v>
                </c:pt>
                <c:pt idx="12579">
                  <c:v>1218.400024414062</c:v>
                </c:pt>
                <c:pt idx="12580">
                  <c:v>1218.5</c:v>
                </c:pt>
                <c:pt idx="12581">
                  <c:v>1218.60009765625</c:v>
                </c:pt>
                <c:pt idx="12582">
                  <c:v>1218.700073242188</c:v>
                </c:pt>
                <c:pt idx="12583">
                  <c:v>1218.800048828125</c:v>
                </c:pt>
                <c:pt idx="12584">
                  <c:v>1218.900024414062</c:v>
                </c:pt>
                <c:pt idx="12585">
                  <c:v>1219.0</c:v>
                </c:pt>
                <c:pt idx="12586">
                  <c:v>1219.10009765625</c:v>
                </c:pt>
                <c:pt idx="12587">
                  <c:v>1219.200073242188</c:v>
                </c:pt>
                <c:pt idx="12588">
                  <c:v>1219.300048828125</c:v>
                </c:pt>
                <c:pt idx="12589">
                  <c:v>1219.400024414062</c:v>
                </c:pt>
                <c:pt idx="12590">
                  <c:v>1219.5</c:v>
                </c:pt>
                <c:pt idx="12591">
                  <c:v>1219.60009765625</c:v>
                </c:pt>
                <c:pt idx="12592">
                  <c:v>1219.700073242188</c:v>
                </c:pt>
                <c:pt idx="12593">
                  <c:v>1219.800048828125</c:v>
                </c:pt>
                <c:pt idx="12594">
                  <c:v>1219.900024414062</c:v>
                </c:pt>
                <c:pt idx="12595">
                  <c:v>1220.0</c:v>
                </c:pt>
                <c:pt idx="12596">
                  <c:v>1220.10009765625</c:v>
                </c:pt>
                <c:pt idx="12597">
                  <c:v>1220.200073242188</c:v>
                </c:pt>
                <c:pt idx="12598">
                  <c:v>1220.300048828125</c:v>
                </c:pt>
                <c:pt idx="12599">
                  <c:v>1220.400024414062</c:v>
                </c:pt>
                <c:pt idx="12600">
                  <c:v>1220.5</c:v>
                </c:pt>
                <c:pt idx="12601">
                  <c:v>1220.60009765625</c:v>
                </c:pt>
                <c:pt idx="12602">
                  <c:v>1220.700073242188</c:v>
                </c:pt>
                <c:pt idx="12603">
                  <c:v>1220.800048828125</c:v>
                </c:pt>
                <c:pt idx="12604">
                  <c:v>1220.900024414062</c:v>
                </c:pt>
                <c:pt idx="12605">
                  <c:v>1221.0</c:v>
                </c:pt>
                <c:pt idx="12606">
                  <c:v>1221.10009765625</c:v>
                </c:pt>
                <c:pt idx="12607">
                  <c:v>1221.200073242188</c:v>
                </c:pt>
                <c:pt idx="12608">
                  <c:v>1221.300048828125</c:v>
                </c:pt>
                <c:pt idx="12609">
                  <c:v>1221.400024414062</c:v>
                </c:pt>
                <c:pt idx="12610">
                  <c:v>1221.5</c:v>
                </c:pt>
                <c:pt idx="12611">
                  <c:v>1221.60009765625</c:v>
                </c:pt>
                <c:pt idx="12612">
                  <c:v>1221.700073242188</c:v>
                </c:pt>
                <c:pt idx="12613">
                  <c:v>1221.800048828125</c:v>
                </c:pt>
                <c:pt idx="12614">
                  <c:v>1221.900024414062</c:v>
                </c:pt>
                <c:pt idx="12615">
                  <c:v>1222.0</c:v>
                </c:pt>
                <c:pt idx="12616">
                  <c:v>1222.10009765625</c:v>
                </c:pt>
                <c:pt idx="12617">
                  <c:v>1222.200073242188</c:v>
                </c:pt>
                <c:pt idx="12618">
                  <c:v>1222.300048828125</c:v>
                </c:pt>
                <c:pt idx="12619">
                  <c:v>1222.400024414062</c:v>
                </c:pt>
                <c:pt idx="12620">
                  <c:v>1222.5</c:v>
                </c:pt>
                <c:pt idx="12621">
                  <c:v>1222.60009765625</c:v>
                </c:pt>
                <c:pt idx="12622">
                  <c:v>1222.700073242188</c:v>
                </c:pt>
                <c:pt idx="12623">
                  <c:v>1222.800048828125</c:v>
                </c:pt>
                <c:pt idx="12624">
                  <c:v>1222.900024414062</c:v>
                </c:pt>
                <c:pt idx="12625">
                  <c:v>1223.0</c:v>
                </c:pt>
                <c:pt idx="12626">
                  <c:v>1223.10009765625</c:v>
                </c:pt>
                <c:pt idx="12627">
                  <c:v>1223.200073242188</c:v>
                </c:pt>
                <c:pt idx="12628">
                  <c:v>1223.300048828125</c:v>
                </c:pt>
                <c:pt idx="12629">
                  <c:v>1223.400024414062</c:v>
                </c:pt>
                <c:pt idx="12630">
                  <c:v>1223.5</c:v>
                </c:pt>
                <c:pt idx="12631">
                  <c:v>1223.60009765625</c:v>
                </c:pt>
                <c:pt idx="12632">
                  <c:v>1223.700073242188</c:v>
                </c:pt>
                <c:pt idx="12633">
                  <c:v>1223.800048828125</c:v>
                </c:pt>
                <c:pt idx="12634">
                  <c:v>1223.900024414062</c:v>
                </c:pt>
                <c:pt idx="12635">
                  <c:v>1224.0</c:v>
                </c:pt>
                <c:pt idx="12636">
                  <c:v>1224.10009765625</c:v>
                </c:pt>
                <c:pt idx="12637">
                  <c:v>1224.200073242188</c:v>
                </c:pt>
                <c:pt idx="12638">
                  <c:v>1224.300048828125</c:v>
                </c:pt>
                <c:pt idx="12639">
                  <c:v>1224.400024414062</c:v>
                </c:pt>
                <c:pt idx="12640">
                  <c:v>1224.5</c:v>
                </c:pt>
                <c:pt idx="12641">
                  <c:v>1224.60009765625</c:v>
                </c:pt>
                <c:pt idx="12642">
                  <c:v>1224.700073242188</c:v>
                </c:pt>
                <c:pt idx="12643">
                  <c:v>1224.800048828125</c:v>
                </c:pt>
                <c:pt idx="12644">
                  <c:v>1224.900024414062</c:v>
                </c:pt>
                <c:pt idx="12645">
                  <c:v>1225.0</c:v>
                </c:pt>
                <c:pt idx="12646">
                  <c:v>1225.10009765625</c:v>
                </c:pt>
                <c:pt idx="12647">
                  <c:v>1225.200073242188</c:v>
                </c:pt>
                <c:pt idx="12648">
                  <c:v>1225.300048828125</c:v>
                </c:pt>
                <c:pt idx="12649">
                  <c:v>1225.400024414062</c:v>
                </c:pt>
                <c:pt idx="12650">
                  <c:v>1225.5</c:v>
                </c:pt>
                <c:pt idx="12651">
                  <c:v>1225.60009765625</c:v>
                </c:pt>
                <c:pt idx="12652">
                  <c:v>1225.700073242188</c:v>
                </c:pt>
                <c:pt idx="12653">
                  <c:v>1225.800048828125</c:v>
                </c:pt>
                <c:pt idx="12654">
                  <c:v>1225.900024414062</c:v>
                </c:pt>
                <c:pt idx="12655">
                  <c:v>1226.0</c:v>
                </c:pt>
                <c:pt idx="12656">
                  <c:v>1226.10009765625</c:v>
                </c:pt>
                <c:pt idx="12657">
                  <c:v>1226.200073242188</c:v>
                </c:pt>
                <c:pt idx="12658">
                  <c:v>1226.300048828125</c:v>
                </c:pt>
                <c:pt idx="12659">
                  <c:v>1226.400024414062</c:v>
                </c:pt>
                <c:pt idx="12660">
                  <c:v>1226.5</c:v>
                </c:pt>
                <c:pt idx="12661">
                  <c:v>1226.60009765625</c:v>
                </c:pt>
                <c:pt idx="12662">
                  <c:v>1226.700073242188</c:v>
                </c:pt>
                <c:pt idx="12663">
                  <c:v>1226.800048828125</c:v>
                </c:pt>
                <c:pt idx="12664">
                  <c:v>1226.900024414062</c:v>
                </c:pt>
                <c:pt idx="12665">
                  <c:v>1227.0</c:v>
                </c:pt>
                <c:pt idx="12666">
                  <c:v>1227.10009765625</c:v>
                </c:pt>
                <c:pt idx="12667">
                  <c:v>1227.200073242188</c:v>
                </c:pt>
                <c:pt idx="12668">
                  <c:v>1227.300048828125</c:v>
                </c:pt>
                <c:pt idx="12669">
                  <c:v>1227.400024414062</c:v>
                </c:pt>
                <c:pt idx="12670">
                  <c:v>1227.5</c:v>
                </c:pt>
                <c:pt idx="12671">
                  <c:v>1227.60009765625</c:v>
                </c:pt>
                <c:pt idx="12672">
                  <c:v>1227.700073242188</c:v>
                </c:pt>
                <c:pt idx="12673">
                  <c:v>1227.800048828125</c:v>
                </c:pt>
                <c:pt idx="12674">
                  <c:v>1227.900024414062</c:v>
                </c:pt>
                <c:pt idx="12675">
                  <c:v>1228.0</c:v>
                </c:pt>
                <c:pt idx="12676">
                  <c:v>1228.10009765625</c:v>
                </c:pt>
                <c:pt idx="12677">
                  <c:v>1228.200073242188</c:v>
                </c:pt>
                <c:pt idx="12678">
                  <c:v>1228.300048828125</c:v>
                </c:pt>
                <c:pt idx="12679">
                  <c:v>1228.400024414062</c:v>
                </c:pt>
                <c:pt idx="12680">
                  <c:v>1228.5</c:v>
                </c:pt>
                <c:pt idx="12681">
                  <c:v>1228.60009765625</c:v>
                </c:pt>
                <c:pt idx="12682">
                  <c:v>1228.700073242188</c:v>
                </c:pt>
                <c:pt idx="12683">
                  <c:v>1228.800048828125</c:v>
                </c:pt>
                <c:pt idx="12684">
                  <c:v>1228.900024414062</c:v>
                </c:pt>
                <c:pt idx="12685">
                  <c:v>1229.0</c:v>
                </c:pt>
                <c:pt idx="12686">
                  <c:v>1229.10009765625</c:v>
                </c:pt>
                <c:pt idx="12687">
                  <c:v>1229.200073242188</c:v>
                </c:pt>
                <c:pt idx="12688">
                  <c:v>1229.300048828125</c:v>
                </c:pt>
                <c:pt idx="12689">
                  <c:v>1229.400024414062</c:v>
                </c:pt>
                <c:pt idx="12690">
                  <c:v>1229.5</c:v>
                </c:pt>
                <c:pt idx="12691">
                  <c:v>1229.60009765625</c:v>
                </c:pt>
                <c:pt idx="12692">
                  <c:v>1229.700073242188</c:v>
                </c:pt>
                <c:pt idx="12693">
                  <c:v>1229.800048828125</c:v>
                </c:pt>
                <c:pt idx="12694">
                  <c:v>1229.900024414062</c:v>
                </c:pt>
                <c:pt idx="12695">
                  <c:v>1230.0</c:v>
                </c:pt>
                <c:pt idx="12696">
                  <c:v>1230.10009765625</c:v>
                </c:pt>
                <c:pt idx="12697">
                  <c:v>1230.200073242188</c:v>
                </c:pt>
                <c:pt idx="12698">
                  <c:v>1230.300048828125</c:v>
                </c:pt>
                <c:pt idx="12699">
                  <c:v>1230.400024414062</c:v>
                </c:pt>
                <c:pt idx="12700">
                  <c:v>1230.5</c:v>
                </c:pt>
                <c:pt idx="12701">
                  <c:v>1230.60009765625</c:v>
                </c:pt>
                <c:pt idx="12702">
                  <c:v>1230.700073242188</c:v>
                </c:pt>
                <c:pt idx="12703">
                  <c:v>1230.800048828125</c:v>
                </c:pt>
                <c:pt idx="12704">
                  <c:v>1230.900024414062</c:v>
                </c:pt>
                <c:pt idx="12705">
                  <c:v>1231.0</c:v>
                </c:pt>
                <c:pt idx="12706">
                  <c:v>1231.10009765625</c:v>
                </c:pt>
                <c:pt idx="12707">
                  <c:v>1231.200073242188</c:v>
                </c:pt>
                <c:pt idx="12708">
                  <c:v>1231.300048828125</c:v>
                </c:pt>
                <c:pt idx="12709">
                  <c:v>1231.400024414062</c:v>
                </c:pt>
                <c:pt idx="12710">
                  <c:v>1231.5</c:v>
                </c:pt>
                <c:pt idx="12711">
                  <c:v>1231.60009765625</c:v>
                </c:pt>
                <c:pt idx="12712">
                  <c:v>1231.700073242188</c:v>
                </c:pt>
                <c:pt idx="12713">
                  <c:v>1231.800048828125</c:v>
                </c:pt>
                <c:pt idx="12714">
                  <c:v>1231.900024414062</c:v>
                </c:pt>
                <c:pt idx="12715">
                  <c:v>1232.0</c:v>
                </c:pt>
                <c:pt idx="12716">
                  <c:v>1232.10009765625</c:v>
                </c:pt>
                <c:pt idx="12717">
                  <c:v>1232.200073242188</c:v>
                </c:pt>
                <c:pt idx="12718">
                  <c:v>1232.300048828125</c:v>
                </c:pt>
                <c:pt idx="12719">
                  <c:v>1232.400024414062</c:v>
                </c:pt>
                <c:pt idx="12720">
                  <c:v>1232.5</c:v>
                </c:pt>
                <c:pt idx="12721">
                  <c:v>1232.60009765625</c:v>
                </c:pt>
                <c:pt idx="12722">
                  <c:v>1232.700073242188</c:v>
                </c:pt>
                <c:pt idx="12723">
                  <c:v>1232.800048828125</c:v>
                </c:pt>
                <c:pt idx="12724">
                  <c:v>1232.900024414062</c:v>
                </c:pt>
                <c:pt idx="12725">
                  <c:v>1233.0</c:v>
                </c:pt>
                <c:pt idx="12726">
                  <c:v>1233.10009765625</c:v>
                </c:pt>
                <c:pt idx="12727">
                  <c:v>1233.200073242188</c:v>
                </c:pt>
                <c:pt idx="12728">
                  <c:v>1233.300048828125</c:v>
                </c:pt>
                <c:pt idx="12729">
                  <c:v>1233.400024414062</c:v>
                </c:pt>
                <c:pt idx="12730">
                  <c:v>1233.5</c:v>
                </c:pt>
                <c:pt idx="12731">
                  <c:v>1233.60009765625</c:v>
                </c:pt>
                <c:pt idx="12732">
                  <c:v>1233.700073242188</c:v>
                </c:pt>
                <c:pt idx="12733">
                  <c:v>1233.800048828125</c:v>
                </c:pt>
                <c:pt idx="12734">
                  <c:v>1233.900024414062</c:v>
                </c:pt>
                <c:pt idx="12735">
                  <c:v>1234.0</c:v>
                </c:pt>
                <c:pt idx="12736">
                  <c:v>1234.10009765625</c:v>
                </c:pt>
                <c:pt idx="12737">
                  <c:v>1234.200073242188</c:v>
                </c:pt>
                <c:pt idx="12738">
                  <c:v>1234.300048828125</c:v>
                </c:pt>
                <c:pt idx="12739">
                  <c:v>1234.400024414062</c:v>
                </c:pt>
                <c:pt idx="12740">
                  <c:v>1234.5</c:v>
                </c:pt>
                <c:pt idx="12741">
                  <c:v>1234.60009765625</c:v>
                </c:pt>
                <c:pt idx="12742">
                  <c:v>1234.700073242188</c:v>
                </c:pt>
                <c:pt idx="12743">
                  <c:v>1234.800048828125</c:v>
                </c:pt>
                <c:pt idx="12744">
                  <c:v>1234.900024414062</c:v>
                </c:pt>
                <c:pt idx="12745">
                  <c:v>1235.0</c:v>
                </c:pt>
                <c:pt idx="12746">
                  <c:v>1235.10009765625</c:v>
                </c:pt>
                <c:pt idx="12747">
                  <c:v>1235.200073242188</c:v>
                </c:pt>
                <c:pt idx="12748">
                  <c:v>1235.300048828125</c:v>
                </c:pt>
                <c:pt idx="12749">
                  <c:v>1235.400024414062</c:v>
                </c:pt>
                <c:pt idx="12750">
                  <c:v>1235.5</c:v>
                </c:pt>
                <c:pt idx="12751">
                  <c:v>1235.60009765625</c:v>
                </c:pt>
                <c:pt idx="12752">
                  <c:v>1235.700073242188</c:v>
                </c:pt>
                <c:pt idx="12753">
                  <c:v>1235.800048828125</c:v>
                </c:pt>
                <c:pt idx="12754">
                  <c:v>1235.900024414062</c:v>
                </c:pt>
                <c:pt idx="12755">
                  <c:v>1236.0</c:v>
                </c:pt>
                <c:pt idx="12756">
                  <c:v>1236.10009765625</c:v>
                </c:pt>
                <c:pt idx="12757">
                  <c:v>1236.200073242188</c:v>
                </c:pt>
                <c:pt idx="12758">
                  <c:v>1236.300048828125</c:v>
                </c:pt>
                <c:pt idx="12759">
                  <c:v>1236.400024414062</c:v>
                </c:pt>
                <c:pt idx="12760">
                  <c:v>1236.5</c:v>
                </c:pt>
                <c:pt idx="12761">
                  <c:v>1236.60009765625</c:v>
                </c:pt>
                <c:pt idx="12762">
                  <c:v>1236.700073242188</c:v>
                </c:pt>
                <c:pt idx="12763">
                  <c:v>1236.800048828125</c:v>
                </c:pt>
                <c:pt idx="12764">
                  <c:v>1236.900024414062</c:v>
                </c:pt>
                <c:pt idx="12765">
                  <c:v>1237.0</c:v>
                </c:pt>
                <c:pt idx="12766">
                  <c:v>1237.10009765625</c:v>
                </c:pt>
                <c:pt idx="12767">
                  <c:v>1237.200073242188</c:v>
                </c:pt>
                <c:pt idx="12768">
                  <c:v>1237.300048828125</c:v>
                </c:pt>
                <c:pt idx="12769">
                  <c:v>1237.400024414062</c:v>
                </c:pt>
                <c:pt idx="12770">
                  <c:v>1237.5</c:v>
                </c:pt>
                <c:pt idx="12771">
                  <c:v>1237.60009765625</c:v>
                </c:pt>
                <c:pt idx="12772">
                  <c:v>1237.700073242188</c:v>
                </c:pt>
                <c:pt idx="12773">
                  <c:v>1237.800048828125</c:v>
                </c:pt>
                <c:pt idx="12774">
                  <c:v>1237.900024414062</c:v>
                </c:pt>
                <c:pt idx="12775">
                  <c:v>1238.0</c:v>
                </c:pt>
                <c:pt idx="12776">
                  <c:v>1238.10009765625</c:v>
                </c:pt>
                <c:pt idx="12777">
                  <c:v>1238.200073242188</c:v>
                </c:pt>
                <c:pt idx="12778">
                  <c:v>1238.300048828125</c:v>
                </c:pt>
                <c:pt idx="12779">
                  <c:v>1238.400024414062</c:v>
                </c:pt>
                <c:pt idx="12780">
                  <c:v>1238.5</c:v>
                </c:pt>
                <c:pt idx="12781">
                  <c:v>1238.60009765625</c:v>
                </c:pt>
                <c:pt idx="12782">
                  <c:v>1238.700073242188</c:v>
                </c:pt>
                <c:pt idx="12783">
                  <c:v>1238.800048828125</c:v>
                </c:pt>
                <c:pt idx="12784">
                  <c:v>1238.900024414062</c:v>
                </c:pt>
                <c:pt idx="12785">
                  <c:v>1239.0</c:v>
                </c:pt>
                <c:pt idx="12786">
                  <c:v>1239.10009765625</c:v>
                </c:pt>
                <c:pt idx="12787">
                  <c:v>1239.200073242188</c:v>
                </c:pt>
                <c:pt idx="12788">
                  <c:v>1239.300048828125</c:v>
                </c:pt>
                <c:pt idx="12789">
                  <c:v>1239.400024414062</c:v>
                </c:pt>
                <c:pt idx="12790">
                  <c:v>1239.5</c:v>
                </c:pt>
                <c:pt idx="12791">
                  <c:v>1239.60009765625</c:v>
                </c:pt>
                <c:pt idx="12792">
                  <c:v>1239.700073242188</c:v>
                </c:pt>
                <c:pt idx="12793">
                  <c:v>1239.800048828125</c:v>
                </c:pt>
                <c:pt idx="12794">
                  <c:v>1239.900024414062</c:v>
                </c:pt>
                <c:pt idx="12795">
                  <c:v>1240.0</c:v>
                </c:pt>
                <c:pt idx="12796">
                  <c:v>1240.10009765625</c:v>
                </c:pt>
                <c:pt idx="12797">
                  <c:v>1240.200073242188</c:v>
                </c:pt>
                <c:pt idx="12798">
                  <c:v>1240.300048828125</c:v>
                </c:pt>
                <c:pt idx="12799">
                  <c:v>1240.400024414062</c:v>
                </c:pt>
                <c:pt idx="12800">
                  <c:v>1240.5</c:v>
                </c:pt>
                <c:pt idx="12801">
                  <c:v>1240.60009765625</c:v>
                </c:pt>
                <c:pt idx="12802">
                  <c:v>1240.700073242188</c:v>
                </c:pt>
                <c:pt idx="12803">
                  <c:v>1240.800048828125</c:v>
                </c:pt>
                <c:pt idx="12804">
                  <c:v>1240.900024414062</c:v>
                </c:pt>
                <c:pt idx="12805">
                  <c:v>1241.0</c:v>
                </c:pt>
                <c:pt idx="12806">
                  <c:v>1241.10009765625</c:v>
                </c:pt>
                <c:pt idx="12807">
                  <c:v>1241.200073242188</c:v>
                </c:pt>
                <c:pt idx="12808">
                  <c:v>1241.300048828125</c:v>
                </c:pt>
                <c:pt idx="12809">
                  <c:v>1241.400024414062</c:v>
                </c:pt>
                <c:pt idx="12810">
                  <c:v>1241.5</c:v>
                </c:pt>
                <c:pt idx="12811">
                  <c:v>1241.60009765625</c:v>
                </c:pt>
                <c:pt idx="12812">
                  <c:v>1241.700073242188</c:v>
                </c:pt>
                <c:pt idx="12813">
                  <c:v>1241.800048828125</c:v>
                </c:pt>
                <c:pt idx="12814">
                  <c:v>1241.900024414062</c:v>
                </c:pt>
                <c:pt idx="12815">
                  <c:v>1242.0</c:v>
                </c:pt>
                <c:pt idx="12816">
                  <c:v>1242.10009765625</c:v>
                </c:pt>
                <c:pt idx="12817">
                  <c:v>1242.200073242188</c:v>
                </c:pt>
                <c:pt idx="12818">
                  <c:v>1242.300048828125</c:v>
                </c:pt>
                <c:pt idx="12819">
                  <c:v>1242.400024414062</c:v>
                </c:pt>
                <c:pt idx="12820">
                  <c:v>1242.5</c:v>
                </c:pt>
                <c:pt idx="12821">
                  <c:v>1242.60009765625</c:v>
                </c:pt>
                <c:pt idx="12822">
                  <c:v>1242.700073242188</c:v>
                </c:pt>
                <c:pt idx="12823">
                  <c:v>1242.800048828125</c:v>
                </c:pt>
                <c:pt idx="12824">
                  <c:v>1242.900024414062</c:v>
                </c:pt>
                <c:pt idx="12825">
                  <c:v>1243.0</c:v>
                </c:pt>
                <c:pt idx="12826">
                  <c:v>1243.10009765625</c:v>
                </c:pt>
                <c:pt idx="12827">
                  <c:v>1243.200073242188</c:v>
                </c:pt>
                <c:pt idx="12828">
                  <c:v>1243.300048828125</c:v>
                </c:pt>
                <c:pt idx="12829">
                  <c:v>1243.400024414062</c:v>
                </c:pt>
                <c:pt idx="12830">
                  <c:v>1243.5</c:v>
                </c:pt>
                <c:pt idx="12831">
                  <c:v>1243.60009765625</c:v>
                </c:pt>
                <c:pt idx="12832">
                  <c:v>1243.700073242188</c:v>
                </c:pt>
                <c:pt idx="12833">
                  <c:v>1243.800048828125</c:v>
                </c:pt>
                <c:pt idx="12834">
                  <c:v>1243.900024414062</c:v>
                </c:pt>
                <c:pt idx="12835">
                  <c:v>1244.0</c:v>
                </c:pt>
                <c:pt idx="12836">
                  <c:v>1244.10009765625</c:v>
                </c:pt>
                <c:pt idx="12837">
                  <c:v>1244.200073242188</c:v>
                </c:pt>
                <c:pt idx="12838">
                  <c:v>1244.300048828125</c:v>
                </c:pt>
                <c:pt idx="12839">
                  <c:v>1244.400024414062</c:v>
                </c:pt>
                <c:pt idx="12840">
                  <c:v>1244.5</c:v>
                </c:pt>
                <c:pt idx="12841">
                  <c:v>1244.60009765625</c:v>
                </c:pt>
                <c:pt idx="12842">
                  <c:v>1244.700073242188</c:v>
                </c:pt>
                <c:pt idx="12843">
                  <c:v>1244.800048828125</c:v>
                </c:pt>
                <c:pt idx="12844">
                  <c:v>1244.900024414062</c:v>
                </c:pt>
                <c:pt idx="12845">
                  <c:v>1245.0</c:v>
                </c:pt>
                <c:pt idx="12846">
                  <c:v>1245.10009765625</c:v>
                </c:pt>
                <c:pt idx="12847">
                  <c:v>1245.200073242188</c:v>
                </c:pt>
                <c:pt idx="12848">
                  <c:v>1245.300048828125</c:v>
                </c:pt>
                <c:pt idx="12849">
                  <c:v>1245.400024414062</c:v>
                </c:pt>
                <c:pt idx="12850">
                  <c:v>1245.5</c:v>
                </c:pt>
                <c:pt idx="12851">
                  <c:v>1245.60009765625</c:v>
                </c:pt>
                <c:pt idx="12852">
                  <c:v>1245.700073242188</c:v>
                </c:pt>
                <c:pt idx="12853">
                  <c:v>1245.800048828125</c:v>
                </c:pt>
                <c:pt idx="12854">
                  <c:v>1245.900024414062</c:v>
                </c:pt>
                <c:pt idx="12855">
                  <c:v>1246.0</c:v>
                </c:pt>
                <c:pt idx="12856">
                  <c:v>1246.10009765625</c:v>
                </c:pt>
                <c:pt idx="12857">
                  <c:v>1246.200073242188</c:v>
                </c:pt>
                <c:pt idx="12858">
                  <c:v>1246.300048828125</c:v>
                </c:pt>
                <c:pt idx="12859">
                  <c:v>1246.400024414062</c:v>
                </c:pt>
                <c:pt idx="12860">
                  <c:v>1246.5</c:v>
                </c:pt>
                <c:pt idx="12861">
                  <c:v>1246.60009765625</c:v>
                </c:pt>
                <c:pt idx="12862">
                  <c:v>1246.700073242188</c:v>
                </c:pt>
                <c:pt idx="12863">
                  <c:v>1246.800048828125</c:v>
                </c:pt>
                <c:pt idx="12864">
                  <c:v>1246.900024414062</c:v>
                </c:pt>
                <c:pt idx="12865">
                  <c:v>1247.0</c:v>
                </c:pt>
                <c:pt idx="12866">
                  <c:v>1247.10009765625</c:v>
                </c:pt>
                <c:pt idx="12867">
                  <c:v>1247.200073242188</c:v>
                </c:pt>
                <c:pt idx="12868">
                  <c:v>1247.300048828125</c:v>
                </c:pt>
                <c:pt idx="12869">
                  <c:v>1247.400024414062</c:v>
                </c:pt>
                <c:pt idx="12870">
                  <c:v>1247.5</c:v>
                </c:pt>
                <c:pt idx="12871">
                  <c:v>1247.60009765625</c:v>
                </c:pt>
                <c:pt idx="12872">
                  <c:v>1247.700073242188</c:v>
                </c:pt>
                <c:pt idx="12873">
                  <c:v>1247.800048828125</c:v>
                </c:pt>
                <c:pt idx="12874">
                  <c:v>1247.900024414062</c:v>
                </c:pt>
                <c:pt idx="12875">
                  <c:v>1248.0</c:v>
                </c:pt>
                <c:pt idx="12876">
                  <c:v>1248.10009765625</c:v>
                </c:pt>
                <c:pt idx="12877">
                  <c:v>1248.200073242188</c:v>
                </c:pt>
                <c:pt idx="12878">
                  <c:v>1248.300048828125</c:v>
                </c:pt>
                <c:pt idx="12879">
                  <c:v>1248.400024414062</c:v>
                </c:pt>
                <c:pt idx="12880">
                  <c:v>1248.5</c:v>
                </c:pt>
                <c:pt idx="12881">
                  <c:v>1248.60009765625</c:v>
                </c:pt>
                <c:pt idx="12882">
                  <c:v>1248.700073242188</c:v>
                </c:pt>
                <c:pt idx="12883">
                  <c:v>1248.800048828125</c:v>
                </c:pt>
                <c:pt idx="12884">
                  <c:v>1248.900024414062</c:v>
                </c:pt>
                <c:pt idx="12885">
                  <c:v>1249.0</c:v>
                </c:pt>
                <c:pt idx="12886">
                  <c:v>1249.10009765625</c:v>
                </c:pt>
                <c:pt idx="12887">
                  <c:v>1249.200073242188</c:v>
                </c:pt>
                <c:pt idx="12888">
                  <c:v>1249.300048828125</c:v>
                </c:pt>
                <c:pt idx="12889">
                  <c:v>1249.400024414062</c:v>
                </c:pt>
                <c:pt idx="12890">
                  <c:v>1249.5</c:v>
                </c:pt>
                <c:pt idx="12891">
                  <c:v>1249.60009765625</c:v>
                </c:pt>
                <c:pt idx="12892">
                  <c:v>1249.700073242188</c:v>
                </c:pt>
                <c:pt idx="12893">
                  <c:v>1249.800048828125</c:v>
                </c:pt>
                <c:pt idx="12894">
                  <c:v>1249.900024414062</c:v>
                </c:pt>
                <c:pt idx="12895">
                  <c:v>1250.0</c:v>
                </c:pt>
                <c:pt idx="12896">
                  <c:v>1250.10009765625</c:v>
                </c:pt>
                <c:pt idx="12897">
                  <c:v>1250.200073242188</c:v>
                </c:pt>
                <c:pt idx="12898">
                  <c:v>1250.300048828125</c:v>
                </c:pt>
                <c:pt idx="12899">
                  <c:v>1250.400024414062</c:v>
                </c:pt>
                <c:pt idx="12900">
                  <c:v>1250.5</c:v>
                </c:pt>
                <c:pt idx="12901">
                  <c:v>1250.60009765625</c:v>
                </c:pt>
                <c:pt idx="12902">
                  <c:v>1250.700073242188</c:v>
                </c:pt>
                <c:pt idx="12903">
                  <c:v>1250.800048828125</c:v>
                </c:pt>
                <c:pt idx="12904">
                  <c:v>1250.900024414062</c:v>
                </c:pt>
                <c:pt idx="12905">
                  <c:v>1251.0</c:v>
                </c:pt>
                <c:pt idx="12906">
                  <c:v>1251.10009765625</c:v>
                </c:pt>
                <c:pt idx="12907">
                  <c:v>1251.200073242188</c:v>
                </c:pt>
                <c:pt idx="12908">
                  <c:v>1251.300048828125</c:v>
                </c:pt>
                <c:pt idx="12909">
                  <c:v>1251.400024414062</c:v>
                </c:pt>
                <c:pt idx="12910">
                  <c:v>1251.5</c:v>
                </c:pt>
                <c:pt idx="12911">
                  <c:v>1251.60009765625</c:v>
                </c:pt>
                <c:pt idx="12912">
                  <c:v>1251.700073242188</c:v>
                </c:pt>
                <c:pt idx="12913">
                  <c:v>1251.800048828125</c:v>
                </c:pt>
                <c:pt idx="12914">
                  <c:v>1251.900024414062</c:v>
                </c:pt>
                <c:pt idx="12915">
                  <c:v>1252.0</c:v>
                </c:pt>
                <c:pt idx="12916">
                  <c:v>1252.10009765625</c:v>
                </c:pt>
                <c:pt idx="12917">
                  <c:v>1252.200073242188</c:v>
                </c:pt>
                <c:pt idx="12918">
                  <c:v>1252.300048828125</c:v>
                </c:pt>
                <c:pt idx="12919">
                  <c:v>1252.400024414062</c:v>
                </c:pt>
                <c:pt idx="12920">
                  <c:v>1252.5</c:v>
                </c:pt>
                <c:pt idx="12921">
                  <c:v>1252.60009765625</c:v>
                </c:pt>
                <c:pt idx="12922">
                  <c:v>1252.700073242188</c:v>
                </c:pt>
                <c:pt idx="12923">
                  <c:v>1252.800048828125</c:v>
                </c:pt>
                <c:pt idx="12924">
                  <c:v>1252.900024414062</c:v>
                </c:pt>
                <c:pt idx="12925">
                  <c:v>1253.0</c:v>
                </c:pt>
                <c:pt idx="12926">
                  <c:v>1253.10009765625</c:v>
                </c:pt>
                <c:pt idx="12927">
                  <c:v>1253.200073242188</c:v>
                </c:pt>
                <c:pt idx="12928">
                  <c:v>1253.300048828125</c:v>
                </c:pt>
                <c:pt idx="12929">
                  <c:v>1253.400024414062</c:v>
                </c:pt>
                <c:pt idx="12930">
                  <c:v>1253.5</c:v>
                </c:pt>
                <c:pt idx="12931">
                  <c:v>1253.60009765625</c:v>
                </c:pt>
                <c:pt idx="12932">
                  <c:v>1253.700073242188</c:v>
                </c:pt>
                <c:pt idx="12933">
                  <c:v>1253.800048828125</c:v>
                </c:pt>
                <c:pt idx="12934">
                  <c:v>1253.900024414062</c:v>
                </c:pt>
                <c:pt idx="12935">
                  <c:v>1254.0</c:v>
                </c:pt>
                <c:pt idx="12936">
                  <c:v>1254.10009765625</c:v>
                </c:pt>
                <c:pt idx="12937">
                  <c:v>1254.200073242188</c:v>
                </c:pt>
                <c:pt idx="12938">
                  <c:v>1254.300048828125</c:v>
                </c:pt>
                <c:pt idx="12939">
                  <c:v>1254.400024414062</c:v>
                </c:pt>
                <c:pt idx="12940">
                  <c:v>1254.5</c:v>
                </c:pt>
                <c:pt idx="12941">
                  <c:v>1254.60009765625</c:v>
                </c:pt>
                <c:pt idx="12942">
                  <c:v>1254.700073242188</c:v>
                </c:pt>
                <c:pt idx="12943">
                  <c:v>1254.800048828125</c:v>
                </c:pt>
                <c:pt idx="12944">
                  <c:v>1254.900024414062</c:v>
                </c:pt>
                <c:pt idx="12945">
                  <c:v>1255.0</c:v>
                </c:pt>
                <c:pt idx="12946">
                  <c:v>1255.10009765625</c:v>
                </c:pt>
                <c:pt idx="12947">
                  <c:v>1255.200073242188</c:v>
                </c:pt>
                <c:pt idx="12948">
                  <c:v>1255.300048828125</c:v>
                </c:pt>
                <c:pt idx="12949">
                  <c:v>1255.400024414062</c:v>
                </c:pt>
                <c:pt idx="12950">
                  <c:v>1255.5</c:v>
                </c:pt>
                <c:pt idx="12951">
                  <c:v>1255.60009765625</c:v>
                </c:pt>
                <c:pt idx="12952">
                  <c:v>1255.700073242188</c:v>
                </c:pt>
                <c:pt idx="12953">
                  <c:v>1255.800048828125</c:v>
                </c:pt>
                <c:pt idx="12954">
                  <c:v>1255.900024414062</c:v>
                </c:pt>
                <c:pt idx="12955">
                  <c:v>1256.0</c:v>
                </c:pt>
                <c:pt idx="12956">
                  <c:v>1256.10009765625</c:v>
                </c:pt>
                <c:pt idx="12957">
                  <c:v>1256.200073242188</c:v>
                </c:pt>
                <c:pt idx="12958">
                  <c:v>1256.300048828125</c:v>
                </c:pt>
                <c:pt idx="12959">
                  <c:v>1256.400024414062</c:v>
                </c:pt>
                <c:pt idx="12960">
                  <c:v>1256.5</c:v>
                </c:pt>
                <c:pt idx="12961">
                  <c:v>1256.60009765625</c:v>
                </c:pt>
                <c:pt idx="12962">
                  <c:v>1256.700073242188</c:v>
                </c:pt>
                <c:pt idx="12963">
                  <c:v>1256.800048828125</c:v>
                </c:pt>
                <c:pt idx="12964">
                  <c:v>1256.900024414062</c:v>
                </c:pt>
                <c:pt idx="12965">
                  <c:v>1257.0</c:v>
                </c:pt>
                <c:pt idx="12966">
                  <c:v>1257.10009765625</c:v>
                </c:pt>
                <c:pt idx="12967">
                  <c:v>1257.200073242188</c:v>
                </c:pt>
                <c:pt idx="12968">
                  <c:v>1257.300048828125</c:v>
                </c:pt>
                <c:pt idx="12969">
                  <c:v>1257.400024414062</c:v>
                </c:pt>
                <c:pt idx="12970">
                  <c:v>1257.5</c:v>
                </c:pt>
                <c:pt idx="12971">
                  <c:v>1257.60009765625</c:v>
                </c:pt>
                <c:pt idx="12972">
                  <c:v>1257.700073242188</c:v>
                </c:pt>
                <c:pt idx="12973">
                  <c:v>1257.800048828125</c:v>
                </c:pt>
                <c:pt idx="12974">
                  <c:v>1257.900024414062</c:v>
                </c:pt>
                <c:pt idx="12975">
                  <c:v>1258.0</c:v>
                </c:pt>
                <c:pt idx="12976">
                  <c:v>1258.10009765625</c:v>
                </c:pt>
                <c:pt idx="12977">
                  <c:v>1258.200073242188</c:v>
                </c:pt>
                <c:pt idx="12978">
                  <c:v>1258.300048828125</c:v>
                </c:pt>
                <c:pt idx="12979">
                  <c:v>1258.400024414062</c:v>
                </c:pt>
                <c:pt idx="12980">
                  <c:v>1258.5</c:v>
                </c:pt>
                <c:pt idx="12981">
                  <c:v>1258.60009765625</c:v>
                </c:pt>
                <c:pt idx="12982">
                  <c:v>1258.700073242188</c:v>
                </c:pt>
                <c:pt idx="12983">
                  <c:v>1258.800048828125</c:v>
                </c:pt>
                <c:pt idx="12984">
                  <c:v>1258.900024414062</c:v>
                </c:pt>
                <c:pt idx="12985">
                  <c:v>1259.0</c:v>
                </c:pt>
                <c:pt idx="12986">
                  <c:v>1259.10009765625</c:v>
                </c:pt>
                <c:pt idx="12987">
                  <c:v>1259.200073242188</c:v>
                </c:pt>
                <c:pt idx="12988">
                  <c:v>1259.300048828125</c:v>
                </c:pt>
                <c:pt idx="12989">
                  <c:v>1259.400024414062</c:v>
                </c:pt>
                <c:pt idx="12990">
                  <c:v>1259.5</c:v>
                </c:pt>
                <c:pt idx="12991">
                  <c:v>1259.60009765625</c:v>
                </c:pt>
                <c:pt idx="12992">
                  <c:v>1259.700073242188</c:v>
                </c:pt>
                <c:pt idx="12993">
                  <c:v>1259.800048828125</c:v>
                </c:pt>
                <c:pt idx="12994">
                  <c:v>1259.900024414062</c:v>
                </c:pt>
                <c:pt idx="12995">
                  <c:v>1260.0</c:v>
                </c:pt>
                <c:pt idx="12996">
                  <c:v>1260.10009765625</c:v>
                </c:pt>
                <c:pt idx="12997">
                  <c:v>1260.200073242188</c:v>
                </c:pt>
                <c:pt idx="12998">
                  <c:v>1260.300048828125</c:v>
                </c:pt>
                <c:pt idx="12999">
                  <c:v>1260.400024414062</c:v>
                </c:pt>
                <c:pt idx="13000">
                  <c:v>1260.5</c:v>
                </c:pt>
                <c:pt idx="13001">
                  <c:v>1260.60009765625</c:v>
                </c:pt>
                <c:pt idx="13002">
                  <c:v>1260.700073242188</c:v>
                </c:pt>
                <c:pt idx="13003">
                  <c:v>1260.800048828125</c:v>
                </c:pt>
                <c:pt idx="13004">
                  <c:v>1260.900024414062</c:v>
                </c:pt>
                <c:pt idx="13005">
                  <c:v>1261.0</c:v>
                </c:pt>
                <c:pt idx="13006">
                  <c:v>1261.10009765625</c:v>
                </c:pt>
                <c:pt idx="13007">
                  <c:v>1261.200073242188</c:v>
                </c:pt>
                <c:pt idx="13008">
                  <c:v>1261.300048828125</c:v>
                </c:pt>
                <c:pt idx="13009">
                  <c:v>1261.400024414062</c:v>
                </c:pt>
                <c:pt idx="13010">
                  <c:v>1261.5</c:v>
                </c:pt>
                <c:pt idx="13011">
                  <c:v>1261.60009765625</c:v>
                </c:pt>
                <c:pt idx="13012">
                  <c:v>1261.700073242188</c:v>
                </c:pt>
                <c:pt idx="13013">
                  <c:v>1261.800048828125</c:v>
                </c:pt>
                <c:pt idx="13014">
                  <c:v>1261.900024414062</c:v>
                </c:pt>
                <c:pt idx="13015">
                  <c:v>1262.0</c:v>
                </c:pt>
                <c:pt idx="13016">
                  <c:v>1262.10009765625</c:v>
                </c:pt>
                <c:pt idx="13017">
                  <c:v>1262.200073242188</c:v>
                </c:pt>
                <c:pt idx="13018">
                  <c:v>1262.300048828125</c:v>
                </c:pt>
                <c:pt idx="13019">
                  <c:v>1262.400024414062</c:v>
                </c:pt>
                <c:pt idx="13020">
                  <c:v>1262.5</c:v>
                </c:pt>
                <c:pt idx="13021">
                  <c:v>1262.60009765625</c:v>
                </c:pt>
                <c:pt idx="13022">
                  <c:v>1262.700073242188</c:v>
                </c:pt>
                <c:pt idx="13023">
                  <c:v>1262.800048828125</c:v>
                </c:pt>
                <c:pt idx="13024">
                  <c:v>1262.900024414062</c:v>
                </c:pt>
                <c:pt idx="13025">
                  <c:v>1263.0</c:v>
                </c:pt>
                <c:pt idx="13026">
                  <c:v>1263.10009765625</c:v>
                </c:pt>
                <c:pt idx="13027">
                  <c:v>1263.200073242188</c:v>
                </c:pt>
                <c:pt idx="13028">
                  <c:v>1263.300048828125</c:v>
                </c:pt>
                <c:pt idx="13029">
                  <c:v>1263.400024414062</c:v>
                </c:pt>
                <c:pt idx="13030">
                  <c:v>1263.5</c:v>
                </c:pt>
                <c:pt idx="13031">
                  <c:v>1263.60009765625</c:v>
                </c:pt>
                <c:pt idx="13032">
                  <c:v>1263.700073242188</c:v>
                </c:pt>
                <c:pt idx="13033">
                  <c:v>1263.800048828125</c:v>
                </c:pt>
                <c:pt idx="13034">
                  <c:v>1263.900024414062</c:v>
                </c:pt>
                <c:pt idx="13035">
                  <c:v>1264.0</c:v>
                </c:pt>
                <c:pt idx="13036">
                  <c:v>1264.10009765625</c:v>
                </c:pt>
                <c:pt idx="13037">
                  <c:v>1264.200073242188</c:v>
                </c:pt>
                <c:pt idx="13038">
                  <c:v>1264.300048828125</c:v>
                </c:pt>
                <c:pt idx="13039">
                  <c:v>1264.400024414062</c:v>
                </c:pt>
                <c:pt idx="13040">
                  <c:v>1264.5</c:v>
                </c:pt>
                <c:pt idx="13041">
                  <c:v>1264.60009765625</c:v>
                </c:pt>
                <c:pt idx="13042">
                  <c:v>1264.700073242188</c:v>
                </c:pt>
                <c:pt idx="13043">
                  <c:v>1264.800048828125</c:v>
                </c:pt>
                <c:pt idx="13044">
                  <c:v>1264.900024414062</c:v>
                </c:pt>
                <c:pt idx="13045">
                  <c:v>1265.0</c:v>
                </c:pt>
                <c:pt idx="13046">
                  <c:v>1265.10009765625</c:v>
                </c:pt>
                <c:pt idx="13047">
                  <c:v>1265.200073242188</c:v>
                </c:pt>
                <c:pt idx="13048">
                  <c:v>1265.300048828125</c:v>
                </c:pt>
                <c:pt idx="13049">
                  <c:v>1265.400024414062</c:v>
                </c:pt>
                <c:pt idx="13050">
                  <c:v>1265.5</c:v>
                </c:pt>
                <c:pt idx="13051">
                  <c:v>1265.60009765625</c:v>
                </c:pt>
                <c:pt idx="13052">
                  <c:v>1265.700073242188</c:v>
                </c:pt>
                <c:pt idx="13053">
                  <c:v>1265.800048828125</c:v>
                </c:pt>
                <c:pt idx="13054">
                  <c:v>1265.900024414062</c:v>
                </c:pt>
                <c:pt idx="13055">
                  <c:v>1266.0</c:v>
                </c:pt>
                <c:pt idx="13056">
                  <c:v>1266.10009765625</c:v>
                </c:pt>
                <c:pt idx="13057">
                  <c:v>1266.200073242188</c:v>
                </c:pt>
                <c:pt idx="13058">
                  <c:v>1266.300048828125</c:v>
                </c:pt>
                <c:pt idx="13059">
                  <c:v>1266.400024414062</c:v>
                </c:pt>
                <c:pt idx="13060">
                  <c:v>1266.5</c:v>
                </c:pt>
                <c:pt idx="13061">
                  <c:v>1266.60009765625</c:v>
                </c:pt>
                <c:pt idx="13062">
                  <c:v>1266.700073242188</c:v>
                </c:pt>
                <c:pt idx="13063">
                  <c:v>1266.800048828125</c:v>
                </c:pt>
                <c:pt idx="13064">
                  <c:v>1266.900024414062</c:v>
                </c:pt>
                <c:pt idx="13065">
                  <c:v>1267.0</c:v>
                </c:pt>
                <c:pt idx="13066">
                  <c:v>1267.10009765625</c:v>
                </c:pt>
                <c:pt idx="13067">
                  <c:v>1267.200073242188</c:v>
                </c:pt>
                <c:pt idx="13068">
                  <c:v>1267.300048828125</c:v>
                </c:pt>
                <c:pt idx="13069">
                  <c:v>1267.400024414062</c:v>
                </c:pt>
                <c:pt idx="13070">
                  <c:v>1267.5</c:v>
                </c:pt>
                <c:pt idx="13071">
                  <c:v>1267.60009765625</c:v>
                </c:pt>
                <c:pt idx="13072">
                  <c:v>1267.700073242188</c:v>
                </c:pt>
                <c:pt idx="13073">
                  <c:v>1267.800048828125</c:v>
                </c:pt>
                <c:pt idx="13074">
                  <c:v>1267.900024414062</c:v>
                </c:pt>
                <c:pt idx="13075">
                  <c:v>1268.0</c:v>
                </c:pt>
                <c:pt idx="13076">
                  <c:v>1268.10009765625</c:v>
                </c:pt>
                <c:pt idx="13077">
                  <c:v>1268.200073242188</c:v>
                </c:pt>
                <c:pt idx="13078">
                  <c:v>1268.300048828125</c:v>
                </c:pt>
                <c:pt idx="13079">
                  <c:v>1268.400024414062</c:v>
                </c:pt>
                <c:pt idx="13080">
                  <c:v>1268.5</c:v>
                </c:pt>
                <c:pt idx="13081">
                  <c:v>1268.60009765625</c:v>
                </c:pt>
                <c:pt idx="13082">
                  <c:v>1268.700073242188</c:v>
                </c:pt>
                <c:pt idx="13083">
                  <c:v>1268.800048828125</c:v>
                </c:pt>
                <c:pt idx="13084">
                  <c:v>1268.900024414062</c:v>
                </c:pt>
                <c:pt idx="13085">
                  <c:v>1269.0</c:v>
                </c:pt>
                <c:pt idx="13086">
                  <c:v>1269.10009765625</c:v>
                </c:pt>
                <c:pt idx="13087">
                  <c:v>1269.200073242188</c:v>
                </c:pt>
                <c:pt idx="13088">
                  <c:v>1269.300048828125</c:v>
                </c:pt>
                <c:pt idx="13089">
                  <c:v>1269.400024414062</c:v>
                </c:pt>
                <c:pt idx="13090">
                  <c:v>1269.5</c:v>
                </c:pt>
                <c:pt idx="13091">
                  <c:v>1269.60009765625</c:v>
                </c:pt>
                <c:pt idx="13092">
                  <c:v>1269.700073242188</c:v>
                </c:pt>
                <c:pt idx="13093">
                  <c:v>1269.800048828125</c:v>
                </c:pt>
                <c:pt idx="13094">
                  <c:v>1269.900024414062</c:v>
                </c:pt>
                <c:pt idx="13095">
                  <c:v>1270.0</c:v>
                </c:pt>
                <c:pt idx="13096">
                  <c:v>1270.10009765625</c:v>
                </c:pt>
                <c:pt idx="13097">
                  <c:v>1270.200073242188</c:v>
                </c:pt>
                <c:pt idx="13098">
                  <c:v>1270.300048828125</c:v>
                </c:pt>
                <c:pt idx="13099">
                  <c:v>1270.400024414062</c:v>
                </c:pt>
                <c:pt idx="13100">
                  <c:v>1270.5</c:v>
                </c:pt>
                <c:pt idx="13101">
                  <c:v>1270.60009765625</c:v>
                </c:pt>
                <c:pt idx="13102">
                  <c:v>1270.700073242188</c:v>
                </c:pt>
                <c:pt idx="13103">
                  <c:v>1270.800048828125</c:v>
                </c:pt>
                <c:pt idx="13104">
                  <c:v>1270.900024414062</c:v>
                </c:pt>
                <c:pt idx="13105">
                  <c:v>1271.0</c:v>
                </c:pt>
                <c:pt idx="13106">
                  <c:v>1271.10009765625</c:v>
                </c:pt>
                <c:pt idx="13107">
                  <c:v>1271.200073242188</c:v>
                </c:pt>
                <c:pt idx="13108">
                  <c:v>1271.300048828125</c:v>
                </c:pt>
                <c:pt idx="13109">
                  <c:v>1271.400024414062</c:v>
                </c:pt>
                <c:pt idx="13110">
                  <c:v>1271.5</c:v>
                </c:pt>
                <c:pt idx="13111">
                  <c:v>1271.60009765625</c:v>
                </c:pt>
                <c:pt idx="13112">
                  <c:v>1271.700073242188</c:v>
                </c:pt>
                <c:pt idx="13113">
                  <c:v>1271.800048828125</c:v>
                </c:pt>
                <c:pt idx="13114">
                  <c:v>1271.900024414062</c:v>
                </c:pt>
                <c:pt idx="13115">
                  <c:v>1272.0</c:v>
                </c:pt>
                <c:pt idx="13116">
                  <c:v>1272.10009765625</c:v>
                </c:pt>
                <c:pt idx="13117">
                  <c:v>1272.200073242188</c:v>
                </c:pt>
                <c:pt idx="13118">
                  <c:v>1272.300048828125</c:v>
                </c:pt>
                <c:pt idx="13119">
                  <c:v>1272.400024414062</c:v>
                </c:pt>
                <c:pt idx="13120">
                  <c:v>1272.5</c:v>
                </c:pt>
                <c:pt idx="13121">
                  <c:v>1272.60009765625</c:v>
                </c:pt>
                <c:pt idx="13122">
                  <c:v>1272.700073242188</c:v>
                </c:pt>
                <c:pt idx="13123">
                  <c:v>1272.800048828125</c:v>
                </c:pt>
                <c:pt idx="13124">
                  <c:v>1272.900024414062</c:v>
                </c:pt>
                <c:pt idx="13125">
                  <c:v>1273.0</c:v>
                </c:pt>
                <c:pt idx="13126">
                  <c:v>1273.10009765625</c:v>
                </c:pt>
                <c:pt idx="13127">
                  <c:v>1273.200073242188</c:v>
                </c:pt>
                <c:pt idx="13128">
                  <c:v>1273.300048828125</c:v>
                </c:pt>
                <c:pt idx="13129">
                  <c:v>1273.400024414062</c:v>
                </c:pt>
                <c:pt idx="13130">
                  <c:v>1273.5</c:v>
                </c:pt>
                <c:pt idx="13131">
                  <c:v>1273.60009765625</c:v>
                </c:pt>
                <c:pt idx="13132">
                  <c:v>1273.700073242188</c:v>
                </c:pt>
                <c:pt idx="13133">
                  <c:v>1273.800048828125</c:v>
                </c:pt>
                <c:pt idx="13134">
                  <c:v>1273.900024414062</c:v>
                </c:pt>
                <c:pt idx="13135">
                  <c:v>1274.0</c:v>
                </c:pt>
                <c:pt idx="13136">
                  <c:v>1274.10009765625</c:v>
                </c:pt>
                <c:pt idx="13137">
                  <c:v>1274.200073242188</c:v>
                </c:pt>
                <c:pt idx="13138">
                  <c:v>1274.300048828125</c:v>
                </c:pt>
                <c:pt idx="13139">
                  <c:v>1274.400024414062</c:v>
                </c:pt>
                <c:pt idx="13140">
                  <c:v>1274.5</c:v>
                </c:pt>
                <c:pt idx="13141">
                  <c:v>1274.60009765625</c:v>
                </c:pt>
                <c:pt idx="13142">
                  <c:v>1274.700073242188</c:v>
                </c:pt>
                <c:pt idx="13143">
                  <c:v>1274.800048828125</c:v>
                </c:pt>
                <c:pt idx="13144">
                  <c:v>1274.900024414062</c:v>
                </c:pt>
                <c:pt idx="13145">
                  <c:v>1275.0</c:v>
                </c:pt>
                <c:pt idx="13146">
                  <c:v>1275.10009765625</c:v>
                </c:pt>
                <c:pt idx="13147">
                  <c:v>1275.200073242188</c:v>
                </c:pt>
                <c:pt idx="13148">
                  <c:v>1275.300048828125</c:v>
                </c:pt>
                <c:pt idx="13149">
                  <c:v>1275.400024414062</c:v>
                </c:pt>
                <c:pt idx="13150">
                  <c:v>1275.5</c:v>
                </c:pt>
                <c:pt idx="13151">
                  <c:v>1275.60009765625</c:v>
                </c:pt>
                <c:pt idx="13152">
                  <c:v>1275.700073242188</c:v>
                </c:pt>
                <c:pt idx="13153">
                  <c:v>1275.800048828125</c:v>
                </c:pt>
                <c:pt idx="13154">
                  <c:v>1275.900024414062</c:v>
                </c:pt>
                <c:pt idx="13155">
                  <c:v>1276.0</c:v>
                </c:pt>
                <c:pt idx="13156">
                  <c:v>1276.10009765625</c:v>
                </c:pt>
                <c:pt idx="13157">
                  <c:v>1276.200073242188</c:v>
                </c:pt>
                <c:pt idx="13158">
                  <c:v>1276.300048828125</c:v>
                </c:pt>
                <c:pt idx="13159">
                  <c:v>1276.400024414062</c:v>
                </c:pt>
                <c:pt idx="13160">
                  <c:v>1276.5</c:v>
                </c:pt>
                <c:pt idx="13161">
                  <c:v>1276.60009765625</c:v>
                </c:pt>
                <c:pt idx="13162">
                  <c:v>1276.700073242188</c:v>
                </c:pt>
                <c:pt idx="13163">
                  <c:v>1276.800048828125</c:v>
                </c:pt>
                <c:pt idx="13164">
                  <c:v>1276.900024414062</c:v>
                </c:pt>
                <c:pt idx="13165">
                  <c:v>1277.0</c:v>
                </c:pt>
                <c:pt idx="13166">
                  <c:v>1277.10009765625</c:v>
                </c:pt>
                <c:pt idx="13167">
                  <c:v>1277.200073242188</c:v>
                </c:pt>
                <c:pt idx="13168">
                  <c:v>1277.300048828125</c:v>
                </c:pt>
                <c:pt idx="13169">
                  <c:v>1277.400024414062</c:v>
                </c:pt>
                <c:pt idx="13170">
                  <c:v>1277.5</c:v>
                </c:pt>
                <c:pt idx="13171">
                  <c:v>1277.60009765625</c:v>
                </c:pt>
                <c:pt idx="13172">
                  <c:v>1277.700073242188</c:v>
                </c:pt>
                <c:pt idx="13173">
                  <c:v>1277.800048828125</c:v>
                </c:pt>
                <c:pt idx="13174">
                  <c:v>1277.900024414062</c:v>
                </c:pt>
                <c:pt idx="13175">
                  <c:v>1278.0</c:v>
                </c:pt>
                <c:pt idx="13176">
                  <c:v>1278.10009765625</c:v>
                </c:pt>
                <c:pt idx="13177">
                  <c:v>1278.200073242188</c:v>
                </c:pt>
                <c:pt idx="13178">
                  <c:v>1278.300048828125</c:v>
                </c:pt>
                <c:pt idx="13179">
                  <c:v>1278.400024414062</c:v>
                </c:pt>
                <c:pt idx="13180">
                  <c:v>1278.5</c:v>
                </c:pt>
                <c:pt idx="13181">
                  <c:v>1278.60009765625</c:v>
                </c:pt>
                <c:pt idx="13182">
                  <c:v>1278.700073242188</c:v>
                </c:pt>
                <c:pt idx="13183">
                  <c:v>1278.800048828125</c:v>
                </c:pt>
                <c:pt idx="13184">
                  <c:v>1278.900024414062</c:v>
                </c:pt>
                <c:pt idx="13185">
                  <c:v>1279.0</c:v>
                </c:pt>
                <c:pt idx="13186">
                  <c:v>1279.10009765625</c:v>
                </c:pt>
                <c:pt idx="13187">
                  <c:v>1279.200073242188</c:v>
                </c:pt>
                <c:pt idx="13188">
                  <c:v>1279.300048828125</c:v>
                </c:pt>
                <c:pt idx="13189">
                  <c:v>1279.400024414062</c:v>
                </c:pt>
                <c:pt idx="13190">
                  <c:v>1279.5</c:v>
                </c:pt>
                <c:pt idx="13191">
                  <c:v>1279.60009765625</c:v>
                </c:pt>
                <c:pt idx="13192">
                  <c:v>1279.700073242188</c:v>
                </c:pt>
                <c:pt idx="13193">
                  <c:v>1279.800048828125</c:v>
                </c:pt>
                <c:pt idx="13194">
                  <c:v>1279.900024414062</c:v>
                </c:pt>
                <c:pt idx="13195">
                  <c:v>1280.0</c:v>
                </c:pt>
                <c:pt idx="13196">
                  <c:v>1280.10009765625</c:v>
                </c:pt>
                <c:pt idx="13197">
                  <c:v>1280.200073242188</c:v>
                </c:pt>
                <c:pt idx="13198">
                  <c:v>1280.300048828125</c:v>
                </c:pt>
                <c:pt idx="13199">
                  <c:v>1280.400024414062</c:v>
                </c:pt>
                <c:pt idx="13200">
                  <c:v>1280.5</c:v>
                </c:pt>
                <c:pt idx="13201">
                  <c:v>1280.60009765625</c:v>
                </c:pt>
                <c:pt idx="13202">
                  <c:v>1280.700073242188</c:v>
                </c:pt>
                <c:pt idx="13203">
                  <c:v>1280.800048828125</c:v>
                </c:pt>
                <c:pt idx="13204">
                  <c:v>1280.900024414062</c:v>
                </c:pt>
                <c:pt idx="13205">
                  <c:v>1281.0</c:v>
                </c:pt>
                <c:pt idx="13206">
                  <c:v>1281.10009765625</c:v>
                </c:pt>
                <c:pt idx="13207">
                  <c:v>1281.200073242188</c:v>
                </c:pt>
                <c:pt idx="13208">
                  <c:v>1281.300048828125</c:v>
                </c:pt>
                <c:pt idx="13209">
                  <c:v>1281.400024414062</c:v>
                </c:pt>
                <c:pt idx="13210">
                  <c:v>1281.5</c:v>
                </c:pt>
                <c:pt idx="13211">
                  <c:v>1281.60009765625</c:v>
                </c:pt>
                <c:pt idx="13212">
                  <c:v>1281.700073242188</c:v>
                </c:pt>
                <c:pt idx="13213">
                  <c:v>1281.800048828125</c:v>
                </c:pt>
                <c:pt idx="13214">
                  <c:v>1281.900024414062</c:v>
                </c:pt>
                <c:pt idx="13215">
                  <c:v>1282.0</c:v>
                </c:pt>
                <c:pt idx="13216">
                  <c:v>1282.10009765625</c:v>
                </c:pt>
                <c:pt idx="13217">
                  <c:v>1282.200073242188</c:v>
                </c:pt>
                <c:pt idx="13218">
                  <c:v>1282.300048828125</c:v>
                </c:pt>
                <c:pt idx="13219">
                  <c:v>1282.400024414062</c:v>
                </c:pt>
                <c:pt idx="13220">
                  <c:v>1282.5</c:v>
                </c:pt>
                <c:pt idx="13221">
                  <c:v>1282.60009765625</c:v>
                </c:pt>
                <c:pt idx="13222">
                  <c:v>1282.700073242188</c:v>
                </c:pt>
                <c:pt idx="13223">
                  <c:v>1282.800048828125</c:v>
                </c:pt>
                <c:pt idx="13224">
                  <c:v>1282.900024414062</c:v>
                </c:pt>
                <c:pt idx="13225">
                  <c:v>1283.0</c:v>
                </c:pt>
                <c:pt idx="13226">
                  <c:v>1283.10009765625</c:v>
                </c:pt>
                <c:pt idx="13227">
                  <c:v>1283.200073242188</c:v>
                </c:pt>
                <c:pt idx="13228">
                  <c:v>1283.300048828125</c:v>
                </c:pt>
                <c:pt idx="13229">
                  <c:v>1283.400024414062</c:v>
                </c:pt>
                <c:pt idx="13230">
                  <c:v>1283.5</c:v>
                </c:pt>
                <c:pt idx="13231">
                  <c:v>1283.60009765625</c:v>
                </c:pt>
                <c:pt idx="13232">
                  <c:v>1283.700073242188</c:v>
                </c:pt>
                <c:pt idx="13233">
                  <c:v>1283.800048828125</c:v>
                </c:pt>
                <c:pt idx="13234">
                  <c:v>1283.900024414062</c:v>
                </c:pt>
                <c:pt idx="13235">
                  <c:v>1284.0</c:v>
                </c:pt>
                <c:pt idx="13236">
                  <c:v>1284.10009765625</c:v>
                </c:pt>
                <c:pt idx="13237">
                  <c:v>1284.200073242188</c:v>
                </c:pt>
                <c:pt idx="13238">
                  <c:v>1284.300048828125</c:v>
                </c:pt>
                <c:pt idx="13239">
                  <c:v>1284.400024414062</c:v>
                </c:pt>
                <c:pt idx="13240">
                  <c:v>1284.5</c:v>
                </c:pt>
                <c:pt idx="13241">
                  <c:v>1284.60009765625</c:v>
                </c:pt>
                <c:pt idx="13242">
                  <c:v>1284.700073242188</c:v>
                </c:pt>
                <c:pt idx="13243">
                  <c:v>1284.800048828125</c:v>
                </c:pt>
                <c:pt idx="13244">
                  <c:v>1284.900024414062</c:v>
                </c:pt>
                <c:pt idx="13245">
                  <c:v>1285.0</c:v>
                </c:pt>
                <c:pt idx="13246">
                  <c:v>1285.10009765625</c:v>
                </c:pt>
                <c:pt idx="13247">
                  <c:v>1285.200073242188</c:v>
                </c:pt>
                <c:pt idx="13248">
                  <c:v>1285.300048828125</c:v>
                </c:pt>
                <c:pt idx="13249">
                  <c:v>1285.400024414062</c:v>
                </c:pt>
                <c:pt idx="13250">
                  <c:v>1285.5</c:v>
                </c:pt>
                <c:pt idx="13251">
                  <c:v>1285.60009765625</c:v>
                </c:pt>
                <c:pt idx="13252">
                  <c:v>1285.700073242188</c:v>
                </c:pt>
                <c:pt idx="13253">
                  <c:v>1285.800048828125</c:v>
                </c:pt>
                <c:pt idx="13254">
                  <c:v>1285.900024414062</c:v>
                </c:pt>
                <c:pt idx="13255">
                  <c:v>1286.0</c:v>
                </c:pt>
                <c:pt idx="13256">
                  <c:v>1286.10009765625</c:v>
                </c:pt>
                <c:pt idx="13257">
                  <c:v>1286.200073242188</c:v>
                </c:pt>
                <c:pt idx="13258">
                  <c:v>1286.300048828125</c:v>
                </c:pt>
                <c:pt idx="13259">
                  <c:v>1286.400024414062</c:v>
                </c:pt>
                <c:pt idx="13260">
                  <c:v>1286.5</c:v>
                </c:pt>
                <c:pt idx="13261">
                  <c:v>1286.60009765625</c:v>
                </c:pt>
                <c:pt idx="13262">
                  <c:v>1286.700073242188</c:v>
                </c:pt>
                <c:pt idx="13263">
                  <c:v>1286.800048828125</c:v>
                </c:pt>
                <c:pt idx="13264">
                  <c:v>1286.900024414062</c:v>
                </c:pt>
                <c:pt idx="13265">
                  <c:v>1287.0</c:v>
                </c:pt>
                <c:pt idx="13266">
                  <c:v>1287.10009765625</c:v>
                </c:pt>
                <c:pt idx="13267">
                  <c:v>1287.200073242188</c:v>
                </c:pt>
                <c:pt idx="13268">
                  <c:v>1287.300048828125</c:v>
                </c:pt>
                <c:pt idx="13269">
                  <c:v>1287.400024414062</c:v>
                </c:pt>
                <c:pt idx="13270">
                  <c:v>1287.5</c:v>
                </c:pt>
                <c:pt idx="13271">
                  <c:v>1287.60009765625</c:v>
                </c:pt>
                <c:pt idx="13272">
                  <c:v>1287.700073242188</c:v>
                </c:pt>
                <c:pt idx="13273">
                  <c:v>1287.800048828125</c:v>
                </c:pt>
                <c:pt idx="13274">
                  <c:v>1287.900024414062</c:v>
                </c:pt>
                <c:pt idx="13275">
                  <c:v>1288.0</c:v>
                </c:pt>
                <c:pt idx="13276">
                  <c:v>1288.10009765625</c:v>
                </c:pt>
                <c:pt idx="13277">
                  <c:v>1288.200073242188</c:v>
                </c:pt>
                <c:pt idx="13278">
                  <c:v>1288.300048828125</c:v>
                </c:pt>
                <c:pt idx="13279">
                  <c:v>1288.400024414062</c:v>
                </c:pt>
                <c:pt idx="13280">
                  <c:v>1288.5</c:v>
                </c:pt>
                <c:pt idx="13281">
                  <c:v>1288.60009765625</c:v>
                </c:pt>
                <c:pt idx="13282">
                  <c:v>1288.700073242188</c:v>
                </c:pt>
                <c:pt idx="13283">
                  <c:v>1288.800048828125</c:v>
                </c:pt>
                <c:pt idx="13284">
                  <c:v>1288.900024414062</c:v>
                </c:pt>
                <c:pt idx="13285">
                  <c:v>1289.0</c:v>
                </c:pt>
                <c:pt idx="13286">
                  <c:v>1289.10009765625</c:v>
                </c:pt>
                <c:pt idx="13287">
                  <c:v>1289.200073242188</c:v>
                </c:pt>
                <c:pt idx="13288">
                  <c:v>1289.300048828125</c:v>
                </c:pt>
                <c:pt idx="13289">
                  <c:v>1289.400024414062</c:v>
                </c:pt>
                <c:pt idx="13290">
                  <c:v>1289.5</c:v>
                </c:pt>
                <c:pt idx="13291">
                  <c:v>1289.60009765625</c:v>
                </c:pt>
                <c:pt idx="13292">
                  <c:v>1289.700073242188</c:v>
                </c:pt>
                <c:pt idx="13293">
                  <c:v>1289.800048828125</c:v>
                </c:pt>
                <c:pt idx="13294">
                  <c:v>1289.900024414062</c:v>
                </c:pt>
                <c:pt idx="13295">
                  <c:v>1290.0</c:v>
                </c:pt>
                <c:pt idx="13296">
                  <c:v>1290.10009765625</c:v>
                </c:pt>
                <c:pt idx="13297">
                  <c:v>1290.200073242188</c:v>
                </c:pt>
                <c:pt idx="13298">
                  <c:v>1290.300048828125</c:v>
                </c:pt>
                <c:pt idx="13299">
                  <c:v>1290.400024414062</c:v>
                </c:pt>
                <c:pt idx="13300">
                  <c:v>1290.5</c:v>
                </c:pt>
                <c:pt idx="13301">
                  <c:v>1290.60009765625</c:v>
                </c:pt>
                <c:pt idx="13302">
                  <c:v>1290.700073242188</c:v>
                </c:pt>
                <c:pt idx="13303">
                  <c:v>1290.800048828125</c:v>
                </c:pt>
                <c:pt idx="13304">
                  <c:v>1290.900024414062</c:v>
                </c:pt>
                <c:pt idx="13305">
                  <c:v>1291.0</c:v>
                </c:pt>
                <c:pt idx="13306">
                  <c:v>1291.10009765625</c:v>
                </c:pt>
                <c:pt idx="13307">
                  <c:v>1291.200073242188</c:v>
                </c:pt>
                <c:pt idx="13308">
                  <c:v>1291.300048828125</c:v>
                </c:pt>
                <c:pt idx="13309">
                  <c:v>1291.400024414062</c:v>
                </c:pt>
                <c:pt idx="13310">
                  <c:v>1291.5</c:v>
                </c:pt>
                <c:pt idx="13311">
                  <c:v>1291.60009765625</c:v>
                </c:pt>
                <c:pt idx="13312">
                  <c:v>1291.700073242188</c:v>
                </c:pt>
                <c:pt idx="13313">
                  <c:v>1291.800048828125</c:v>
                </c:pt>
                <c:pt idx="13314">
                  <c:v>1291.900024414062</c:v>
                </c:pt>
                <c:pt idx="13315">
                  <c:v>1292.0</c:v>
                </c:pt>
                <c:pt idx="13316">
                  <c:v>1292.10009765625</c:v>
                </c:pt>
                <c:pt idx="13317">
                  <c:v>1292.200073242188</c:v>
                </c:pt>
                <c:pt idx="13318">
                  <c:v>1292.300048828125</c:v>
                </c:pt>
                <c:pt idx="13319">
                  <c:v>1292.400024414062</c:v>
                </c:pt>
                <c:pt idx="13320">
                  <c:v>1292.5</c:v>
                </c:pt>
                <c:pt idx="13321">
                  <c:v>1292.60009765625</c:v>
                </c:pt>
                <c:pt idx="13322">
                  <c:v>1292.700073242188</c:v>
                </c:pt>
                <c:pt idx="13323">
                  <c:v>1292.800048828125</c:v>
                </c:pt>
                <c:pt idx="13324">
                  <c:v>1292.900024414062</c:v>
                </c:pt>
                <c:pt idx="13325">
                  <c:v>1293.0</c:v>
                </c:pt>
                <c:pt idx="13326">
                  <c:v>1293.10009765625</c:v>
                </c:pt>
                <c:pt idx="13327">
                  <c:v>1293.200073242188</c:v>
                </c:pt>
                <c:pt idx="13328">
                  <c:v>1293.300048828125</c:v>
                </c:pt>
                <c:pt idx="13329">
                  <c:v>1293.400024414062</c:v>
                </c:pt>
                <c:pt idx="13330">
                  <c:v>1293.5</c:v>
                </c:pt>
                <c:pt idx="13331">
                  <c:v>1293.60009765625</c:v>
                </c:pt>
                <c:pt idx="13332">
                  <c:v>1293.700073242188</c:v>
                </c:pt>
                <c:pt idx="13333">
                  <c:v>1293.800048828125</c:v>
                </c:pt>
                <c:pt idx="13334">
                  <c:v>1293.900024414062</c:v>
                </c:pt>
                <c:pt idx="13335">
                  <c:v>1294.0</c:v>
                </c:pt>
                <c:pt idx="13336">
                  <c:v>1294.10009765625</c:v>
                </c:pt>
                <c:pt idx="13337">
                  <c:v>1294.200073242188</c:v>
                </c:pt>
                <c:pt idx="13338">
                  <c:v>1294.300048828125</c:v>
                </c:pt>
                <c:pt idx="13339">
                  <c:v>1294.400024414062</c:v>
                </c:pt>
                <c:pt idx="13340">
                  <c:v>1294.5</c:v>
                </c:pt>
                <c:pt idx="13341">
                  <c:v>1294.60009765625</c:v>
                </c:pt>
                <c:pt idx="13342">
                  <c:v>1294.700073242188</c:v>
                </c:pt>
                <c:pt idx="13343">
                  <c:v>1294.800048828125</c:v>
                </c:pt>
                <c:pt idx="13344">
                  <c:v>1294.900024414062</c:v>
                </c:pt>
                <c:pt idx="13345">
                  <c:v>1295.0</c:v>
                </c:pt>
                <c:pt idx="13346">
                  <c:v>1295.10009765625</c:v>
                </c:pt>
                <c:pt idx="13347">
                  <c:v>1295.200073242188</c:v>
                </c:pt>
                <c:pt idx="13348">
                  <c:v>1295.300048828125</c:v>
                </c:pt>
                <c:pt idx="13349">
                  <c:v>1295.400024414062</c:v>
                </c:pt>
                <c:pt idx="13350">
                  <c:v>1295.5</c:v>
                </c:pt>
                <c:pt idx="13351">
                  <c:v>1295.60009765625</c:v>
                </c:pt>
                <c:pt idx="13352">
                  <c:v>1295.700073242188</c:v>
                </c:pt>
                <c:pt idx="13353">
                  <c:v>1295.800048828125</c:v>
                </c:pt>
                <c:pt idx="13354">
                  <c:v>1295.900024414062</c:v>
                </c:pt>
                <c:pt idx="13355">
                  <c:v>1296.0</c:v>
                </c:pt>
                <c:pt idx="13356">
                  <c:v>1296.10009765625</c:v>
                </c:pt>
                <c:pt idx="13357">
                  <c:v>1296.200073242188</c:v>
                </c:pt>
                <c:pt idx="13358">
                  <c:v>1296.300048828125</c:v>
                </c:pt>
                <c:pt idx="13359">
                  <c:v>1296.400024414062</c:v>
                </c:pt>
                <c:pt idx="13360">
                  <c:v>1296.5</c:v>
                </c:pt>
                <c:pt idx="13361">
                  <c:v>1296.60009765625</c:v>
                </c:pt>
                <c:pt idx="13362">
                  <c:v>1296.700073242188</c:v>
                </c:pt>
                <c:pt idx="13363">
                  <c:v>1296.800048828125</c:v>
                </c:pt>
                <c:pt idx="13364">
                  <c:v>1296.900024414062</c:v>
                </c:pt>
                <c:pt idx="13365">
                  <c:v>1297.0</c:v>
                </c:pt>
                <c:pt idx="13366">
                  <c:v>1297.10009765625</c:v>
                </c:pt>
                <c:pt idx="13367">
                  <c:v>1297.200073242188</c:v>
                </c:pt>
                <c:pt idx="13368">
                  <c:v>1297.300048828125</c:v>
                </c:pt>
                <c:pt idx="13369">
                  <c:v>1297.400024414062</c:v>
                </c:pt>
                <c:pt idx="13370">
                  <c:v>1297.5</c:v>
                </c:pt>
                <c:pt idx="13371">
                  <c:v>1297.60009765625</c:v>
                </c:pt>
                <c:pt idx="13372">
                  <c:v>1297.700073242188</c:v>
                </c:pt>
                <c:pt idx="13373">
                  <c:v>1297.800048828125</c:v>
                </c:pt>
                <c:pt idx="13374">
                  <c:v>1297.900024414062</c:v>
                </c:pt>
                <c:pt idx="13375">
                  <c:v>1298.0</c:v>
                </c:pt>
                <c:pt idx="13376">
                  <c:v>1298.10009765625</c:v>
                </c:pt>
                <c:pt idx="13377">
                  <c:v>1298.200073242188</c:v>
                </c:pt>
                <c:pt idx="13378">
                  <c:v>1298.300048828125</c:v>
                </c:pt>
                <c:pt idx="13379">
                  <c:v>1298.400024414062</c:v>
                </c:pt>
                <c:pt idx="13380">
                  <c:v>1298.5</c:v>
                </c:pt>
                <c:pt idx="13381">
                  <c:v>1298.60009765625</c:v>
                </c:pt>
                <c:pt idx="13382">
                  <c:v>1298.700073242188</c:v>
                </c:pt>
                <c:pt idx="13383">
                  <c:v>1298.800048828125</c:v>
                </c:pt>
                <c:pt idx="13384">
                  <c:v>1298.900024414062</c:v>
                </c:pt>
                <c:pt idx="13385">
                  <c:v>1299.0</c:v>
                </c:pt>
                <c:pt idx="13386">
                  <c:v>1299.10009765625</c:v>
                </c:pt>
                <c:pt idx="13387">
                  <c:v>1299.200073242188</c:v>
                </c:pt>
                <c:pt idx="13388">
                  <c:v>1299.300048828125</c:v>
                </c:pt>
                <c:pt idx="13389">
                  <c:v>1299.400024414062</c:v>
                </c:pt>
                <c:pt idx="13390">
                  <c:v>1299.5</c:v>
                </c:pt>
                <c:pt idx="13391">
                  <c:v>1299.60009765625</c:v>
                </c:pt>
                <c:pt idx="13392">
                  <c:v>1299.700073242188</c:v>
                </c:pt>
                <c:pt idx="13393">
                  <c:v>1299.800048828125</c:v>
                </c:pt>
                <c:pt idx="13394">
                  <c:v>1299.900024414062</c:v>
                </c:pt>
                <c:pt idx="13395">
                  <c:v>1300.0</c:v>
                </c:pt>
                <c:pt idx="13396">
                  <c:v>1300.10009765625</c:v>
                </c:pt>
                <c:pt idx="13397">
                  <c:v>1300.200073242188</c:v>
                </c:pt>
                <c:pt idx="13398">
                  <c:v>1300.300048828125</c:v>
                </c:pt>
                <c:pt idx="13399">
                  <c:v>1300.400024414062</c:v>
                </c:pt>
                <c:pt idx="13400">
                  <c:v>1300.5</c:v>
                </c:pt>
                <c:pt idx="13401">
                  <c:v>1300.60009765625</c:v>
                </c:pt>
                <c:pt idx="13402">
                  <c:v>1300.700073242188</c:v>
                </c:pt>
                <c:pt idx="13403">
                  <c:v>1300.800048828125</c:v>
                </c:pt>
                <c:pt idx="13404">
                  <c:v>1300.900024414062</c:v>
                </c:pt>
                <c:pt idx="13405">
                  <c:v>1301.0</c:v>
                </c:pt>
                <c:pt idx="13406">
                  <c:v>1301.10009765625</c:v>
                </c:pt>
                <c:pt idx="13407">
                  <c:v>1301.200073242188</c:v>
                </c:pt>
                <c:pt idx="13408">
                  <c:v>1301.300048828125</c:v>
                </c:pt>
                <c:pt idx="13409">
                  <c:v>1301.400024414062</c:v>
                </c:pt>
                <c:pt idx="13410">
                  <c:v>1301.5</c:v>
                </c:pt>
                <c:pt idx="13411">
                  <c:v>1301.60009765625</c:v>
                </c:pt>
                <c:pt idx="13412">
                  <c:v>1301.700073242188</c:v>
                </c:pt>
                <c:pt idx="13413">
                  <c:v>1301.800048828125</c:v>
                </c:pt>
                <c:pt idx="13414">
                  <c:v>1301.900024414062</c:v>
                </c:pt>
                <c:pt idx="13415">
                  <c:v>1302.0</c:v>
                </c:pt>
                <c:pt idx="13416">
                  <c:v>1302.10009765625</c:v>
                </c:pt>
                <c:pt idx="13417">
                  <c:v>1302.200073242188</c:v>
                </c:pt>
                <c:pt idx="13418">
                  <c:v>1302.300048828125</c:v>
                </c:pt>
                <c:pt idx="13419">
                  <c:v>1302.400024414062</c:v>
                </c:pt>
                <c:pt idx="13420">
                  <c:v>1302.5</c:v>
                </c:pt>
                <c:pt idx="13421">
                  <c:v>1302.60009765625</c:v>
                </c:pt>
                <c:pt idx="13422">
                  <c:v>1302.700073242188</c:v>
                </c:pt>
                <c:pt idx="13423">
                  <c:v>1302.800048828125</c:v>
                </c:pt>
                <c:pt idx="13424">
                  <c:v>1302.900024414062</c:v>
                </c:pt>
                <c:pt idx="13425">
                  <c:v>1303.0</c:v>
                </c:pt>
                <c:pt idx="13426">
                  <c:v>1303.10009765625</c:v>
                </c:pt>
                <c:pt idx="13427">
                  <c:v>1303.200073242188</c:v>
                </c:pt>
                <c:pt idx="13428">
                  <c:v>1303.300048828125</c:v>
                </c:pt>
                <c:pt idx="13429">
                  <c:v>1303.400024414062</c:v>
                </c:pt>
                <c:pt idx="13430">
                  <c:v>1303.5</c:v>
                </c:pt>
                <c:pt idx="13431">
                  <c:v>1303.60009765625</c:v>
                </c:pt>
                <c:pt idx="13432">
                  <c:v>1303.700073242188</c:v>
                </c:pt>
                <c:pt idx="13433">
                  <c:v>1303.800048828125</c:v>
                </c:pt>
                <c:pt idx="13434">
                  <c:v>1303.900024414062</c:v>
                </c:pt>
                <c:pt idx="13435">
                  <c:v>1304.0</c:v>
                </c:pt>
                <c:pt idx="13436">
                  <c:v>1304.10009765625</c:v>
                </c:pt>
                <c:pt idx="13437">
                  <c:v>1304.200073242188</c:v>
                </c:pt>
                <c:pt idx="13438">
                  <c:v>1304.300048828125</c:v>
                </c:pt>
                <c:pt idx="13439">
                  <c:v>1304.400024414062</c:v>
                </c:pt>
                <c:pt idx="13440">
                  <c:v>1304.5</c:v>
                </c:pt>
                <c:pt idx="13441">
                  <c:v>1304.60009765625</c:v>
                </c:pt>
                <c:pt idx="13442">
                  <c:v>1304.700073242188</c:v>
                </c:pt>
                <c:pt idx="13443">
                  <c:v>1304.800048828125</c:v>
                </c:pt>
                <c:pt idx="13444">
                  <c:v>1304.900024414062</c:v>
                </c:pt>
                <c:pt idx="13445">
                  <c:v>1305.0</c:v>
                </c:pt>
                <c:pt idx="13446">
                  <c:v>1305.10009765625</c:v>
                </c:pt>
                <c:pt idx="13447">
                  <c:v>1305.200073242188</c:v>
                </c:pt>
                <c:pt idx="13448">
                  <c:v>1305.300048828125</c:v>
                </c:pt>
                <c:pt idx="13449">
                  <c:v>1305.400024414062</c:v>
                </c:pt>
                <c:pt idx="13450">
                  <c:v>1305.5</c:v>
                </c:pt>
                <c:pt idx="13451">
                  <c:v>1305.60009765625</c:v>
                </c:pt>
                <c:pt idx="13452">
                  <c:v>1305.700073242188</c:v>
                </c:pt>
                <c:pt idx="13453">
                  <c:v>1305.800048828125</c:v>
                </c:pt>
                <c:pt idx="13454">
                  <c:v>1305.900024414062</c:v>
                </c:pt>
                <c:pt idx="13455">
                  <c:v>1306.0</c:v>
                </c:pt>
                <c:pt idx="13456">
                  <c:v>1306.10009765625</c:v>
                </c:pt>
                <c:pt idx="13457">
                  <c:v>1306.200073242188</c:v>
                </c:pt>
                <c:pt idx="13458">
                  <c:v>1306.300048828125</c:v>
                </c:pt>
                <c:pt idx="13459">
                  <c:v>1306.400024414062</c:v>
                </c:pt>
                <c:pt idx="13460">
                  <c:v>1306.5</c:v>
                </c:pt>
                <c:pt idx="13461">
                  <c:v>1306.60009765625</c:v>
                </c:pt>
                <c:pt idx="13462">
                  <c:v>1306.700073242188</c:v>
                </c:pt>
                <c:pt idx="13463">
                  <c:v>1306.800048828125</c:v>
                </c:pt>
                <c:pt idx="13464">
                  <c:v>1306.900024414062</c:v>
                </c:pt>
                <c:pt idx="13465">
                  <c:v>1307.0</c:v>
                </c:pt>
                <c:pt idx="13466">
                  <c:v>1307.10009765625</c:v>
                </c:pt>
                <c:pt idx="13467">
                  <c:v>1307.200073242188</c:v>
                </c:pt>
                <c:pt idx="13468">
                  <c:v>1307.300048828125</c:v>
                </c:pt>
                <c:pt idx="13469">
                  <c:v>1307.400024414062</c:v>
                </c:pt>
                <c:pt idx="13470">
                  <c:v>1307.5</c:v>
                </c:pt>
                <c:pt idx="13471">
                  <c:v>1307.60009765625</c:v>
                </c:pt>
                <c:pt idx="13472">
                  <c:v>1307.700073242188</c:v>
                </c:pt>
                <c:pt idx="13473">
                  <c:v>1307.800048828125</c:v>
                </c:pt>
                <c:pt idx="13474">
                  <c:v>1307.900024414062</c:v>
                </c:pt>
                <c:pt idx="13475">
                  <c:v>1308.0</c:v>
                </c:pt>
                <c:pt idx="13476">
                  <c:v>1308.10009765625</c:v>
                </c:pt>
                <c:pt idx="13477">
                  <c:v>1308.200073242188</c:v>
                </c:pt>
                <c:pt idx="13478">
                  <c:v>1308.300048828125</c:v>
                </c:pt>
                <c:pt idx="13479">
                  <c:v>1308.400024414062</c:v>
                </c:pt>
                <c:pt idx="13480">
                  <c:v>1308.5</c:v>
                </c:pt>
                <c:pt idx="13481">
                  <c:v>1308.60009765625</c:v>
                </c:pt>
                <c:pt idx="13482">
                  <c:v>1308.700073242188</c:v>
                </c:pt>
                <c:pt idx="13483">
                  <c:v>1308.800048828125</c:v>
                </c:pt>
                <c:pt idx="13484">
                  <c:v>1308.900024414062</c:v>
                </c:pt>
                <c:pt idx="13485">
                  <c:v>1309.0</c:v>
                </c:pt>
                <c:pt idx="13486">
                  <c:v>1309.10009765625</c:v>
                </c:pt>
                <c:pt idx="13487">
                  <c:v>1309.200073242188</c:v>
                </c:pt>
                <c:pt idx="13488">
                  <c:v>1309.300048828125</c:v>
                </c:pt>
                <c:pt idx="13489">
                  <c:v>1309.400024414062</c:v>
                </c:pt>
                <c:pt idx="13490">
                  <c:v>1309.5</c:v>
                </c:pt>
                <c:pt idx="13491">
                  <c:v>1309.60009765625</c:v>
                </c:pt>
                <c:pt idx="13492">
                  <c:v>1309.700073242188</c:v>
                </c:pt>
                <c:pt idx="13493">
                  <c:v>1309.800048828125</c:v>
                </c:pt>
                <c:pt idx="13494">
                  <c:v>1309.900024414062</c:v>
                </c:pt>
                <c:pt idx="13495">
                  <c:v>1310.0</c:v>
                </c:pt>
                <c:pt idx="13496">
                  <c:v>1310.10009765625</c:v>
                </c:pt>
                <c:pt idx="13497">
                  <c:v>1310.200073242188</c:v>
                </c:pt>
                <c:pt idx="13498">
                  <c:v>1310.300048828125</c:v>
                </c:pt>
                <c:pt idx="13499">
                  <c:v>1310.400024414062</c:v>
                </c:pt>
                <c:pt idx="13500">
                  <c:v>1310.5</c:v>
                </c:pt>
                <c:pt idx="13501">
                  <c:v>1310.60009765625</c:v>
                </c:pt>
                <c:pt idx="13502">
                  <c:v>1310.700073242188</c:v>
                </c:pt>
                <c:pt idx="13503">
                  <c:v>1310.800048828125</c:v>
                </c:pt>
                <c:pt idx="13504">
                  <c:v>1310.900024414062</c:v>
                </c:pt>
                <c:pt idx="13505">
                  <c:v>1311.0</c:v>
                </c:pt>
                <c:pt idx="13506">
                  <c:v>1311.10009765625</c:v>
                </c:pt>
                <c:pt idx="13507">
                  <c:v>1311.200073242188</c:v>
                </c:pt>
                <c:pt idx="13508">
                  <c:v>1311.300048828125</c:v>
                </c:pt>
                <c:pt idx="13509">
                  <c:v>1311.400024414062</c:v>
                </c:pt>
                <c:pt idx="13510">
                  <c:v>1311.5</c:v>
                </c:pt>
                <c:pt idx="13511">
                  <c:v>1311.60009765625</c:v>
                </c:pt>
                <c:pt idx="13512">
                  <c:v>1311.700073242188</c:v>
                </c:pt>
                <c:pt idx="13513">
                  <c:v>1311.800048828125</c:v>
                </c:pt>
                <c:pt idx="13514">
                  <c:v>1311.900024414062</c:v>
                </c:pt>
                <c:pt idx="13515">
                  <c:v>1312.0</c:v>
                </c:pt>
                <c:pt idx="13516">
                  <c:v>1312.10009765625</c:v>
                </c:pt>
                <c:pt idx="13517">
                  <c:v>1312.200073242188</c:v>
                </c:pt>
                <c:pt idx="13518">
                  <c:v>1312.300048828125</c:v>
                </c:pt>
                <c:pt idx="13519">
                  <c:v>1312.400024414062</c:v>
                </c:pt>
                <c:pt idx="13520">
                  <c:v>1312.5</c:v>
                </c:pt>
                <c:pt idx="13521">
                  <c:v>1312.60009765625</c:v>
                </c:pt>
                <c:pt idx="13522">
                  <c:v>1312.700073242188</c:v>
                </c:pt>
                <c:pt idx="13523">
                  <c:v>1312.800048828125</c:v>
                </c:pt>
                <c:pt idx="13524">
                  <c:v>1312.900024414062</c:v>
                </c:pt>
                <c:pt idx="13525">
                  <c:v>1313.0</c:v>
                </c:pt>
                <c:pt idx="13526">
                  <c:v>1313.10009765625</c:v>
                </c:pt>
                <c:pt idx="13527">
                  <c:v>1313.200073242188</c:v>
                </c:pt>
                <c:pt idx="13528">
                  <c:v>1313.300048828125</c:v>
                </c:pt>
                <c:pt idx="13529">
                  <c:v>1313.400024414062</c:v>
                </c:pt>
                <c:pt idx="13530">
                  <c:v>1313.5</c:v>
                </c:pt>
                <c:pt idx="13531">
                  <c:v>1313.60009765625</c:v>
                </c:pt>
                <c:pt idx="13532">
                  <c:v>1313.700073242188</c:v>
                </c:pt>
                <c:pt idx="13533">
                  <c:v>1313.800048828125</c:v>
                </c:pt>
                <c:pt idx="13534">
                  <c:v>1313.900024414062</c:v>
                </c:pt>
                <c:pt idx="13535">
                  <c:v>1314.0</c:v>
                </c:pt>
                <c:pt idx="13536">
                  <c:v>1314.10009765625</c:v>
                </c:pt>
                <c:pt idx="13537">
                  <c:v>1314.200073242188</c:v>
                </c:pt>
                <c:pt idx="13538">
                  <c:v>1314.300048828125</c:v>
                </c:pt>
                <c:pt idx="13539">
                  <c:v>1314.400024414062</c:v>
                </c:pt>
                <c:pt idx="13540">
                  <c:v>1314.5</c:v>
                </c:pt>
                <c:pt idx="13541">
                  <c:v>1314.60009765625</c:v>
                </c:pt>
                <c:pt idx="13542">
                  <c:v>1314.700073242188</c:v>
                </c:pt>
                <c:pt idx="13543">
                  <c:v>1314.800048828125</c:v>
                </c:pt>
                <c:pt idx="13544">
                  <c:v>1314.900024414062</c:v>
                </c:pt>
                <c:pt idx="13545">
                  <c:v>1315.0</c:v>
                </c:pt>
                <c:pt idx="13546">
                  <c:v>1315.10009765625</c:v>
                </c:pt>
                <c:pt idx="13547">
                  <c:v>1315.200073242188</c:v>
                </c:pt>
                <c:pt idx="13548">
                  <c:v>1315.300048828125</c:v>
                </c:pt>
                <c:pt idx="13549">
                  <c:v>1315.400024414062</c:v>
                </c:pt>
                <c:pt idx="13550">
                  <c:v>1315.5</c:v>
                </c:pt>
                <c:pt idx="13551">
                  <c:v>1315.60009765625</c:v>
                </c:pt>
                <c:pt idx="13552">
                  <c:v>1315.700073242188</c:v>
                </c:pt>
                <c:pt idx="13553">
                  <c:v>1315.800048828125</c:v>
                </c:pt>
                <c:pt idx="13554">
                  <c:v>1315.900024414062</c:v>
                </c:pt>
                <c:pt idx="13555">
                  <c:v>1316.0</c:v>
                </c:pt>
                <c:pt idx="13556">
                  <c:v>1316.10009765625</c:v>
                </c:pt>
                <c:pt idx="13557">
                  <c:v>1316.200073242188</c:v>
                </c:pt>
                <c:pt idx="13558">
                  <c:v>1316.300048828125</c:v>
                </c:pt>
                <c:pt idx="13559">
                  <c:v>1316.400024414062</c:v>
                </c:pt>
                <c:pt idx="13560">
                  <c:v>1316.5</c:v>
                </c:pt>
                <c:pt idx="13561">
                  <c:v>1316.60009765625</c:v>
                </c:pt>
                <c:pt idx="13562">
                  <c:v>1316.700073242188</c:v>
                </c:pt>
                <c:pt idx="13563">
                  <c:v>1316.800048828125</c:v>
                </c:pt>
                <c:pt idx="13564">
                  <c:v>1316.900024414062</c:v>
                </c:pt>
                <c:pt idx="13565">
                  <c:v>1317.0</c:v>
                </c:pt>
                <c:pt idx="13566">
                  <c:v>1317.10009765625</c:v>
                </c:pt>
                <c:pt idx="13567">
                  <c:v>1317.200073242188</c:v>
                </c:pt>
                <c:pt idx="13568">
                  <c:v>1317.300048828125</c:v>
                </c:pt>
                <c:pt idx="13569">
                  <c:v>1317.400024414062</c:v>
                </c:pt>
                <c:pt idx="13570">
                  <c:v>1317.5</c:v>
                </c:pt>
                <c:pt idx="13571">
                  <c:v>1317.60009765625</c:v>
                </c:pt>
                <c:pt idx="13572">
                  <c:v>1317.700073242188</c:v>
                </c:pt>
                <c:pt idx="13573">
                  <c:v>1317.800048828125</c:v>
                </c:pt>
                <c:pt idx="13574">
                  <c:v>1317.900024414062</c:v>
                </c:pt>
                <c:pt idx="13575">
                  <c:v>1318.0</c:v>
                </c:pt>
                <c:pt idx="13576">
                  <c:v>1318.10009765625</c:v>
                </c:pt>
                <c:pt idx="13577">
                  <c:v>1318.200073242188</c:v>
                </c:pt>
                <c:pt idx="13578">
                  <c:v>1318.300048828125</c:v>
                </c:pt>
                <c:pt idx="13579">
                  <c:v>1318.400024414062</c:v>
                </c:pt>
                <c:pt idx="13580">
                  <c:v>1318.5</c:v>
                </c:pt>
                <c:pt idx="13581">
                  <c:v>1318.60009765625</c:v>
                </c:pt>
                <c:pt idx="13582">
                  <c:v>1318.700073242188</c:v>
                </c:pt>
                <c:pt idx="13583">
                  <c:v>1318.800048828125</c:v>
                </c:pt>
                <c:pt idx="13584">
                  <c:v>1318.900024414062</c:v>
                </c:pt>
                <c:pt idx="13585">
                  <c:v>1319.0</c:v>
                </c:pt>
                <c:pt idx="13586">
                  <c:v>1319.10009765625</c:v>
                </c:pt>
                <c:pt idx="13587">
                  <c:v>1319.200073242188</c:v>
                </c:pt>
                <c:pt idx="13588">
                  <c:v>1319.300048828125</c:v>
                </c:pt>
                <c:pt idx="13589">
                  <c:v>1319.400024414062</c:v>
                </c:pt>
                <c:pt idx="13590">
                  <c:v>1319.5</c:v>
                </c:pt>
                <c:pt idx="13591">
                  <c:v>1319.60009765625</c:v>
                </c:pt>
                <c:pt idx="13592">
                  <c:v>1319.700073242188</c:v>
                </c:pt>
                <c:pt idx="13593">
                  <c:v>1319.800048828125</c:v>
                </c:pt>
                <c:pt idx="13594">
                  <c:v>1319.900024414062</c:v>
                </c:pt>
                <c:pt idx="13595">
                  <c:v>1320.0</c:v>
                </c:pt>
                <c:pt idx="13596">
                  <c:v>1320.10009765625</c:v>
                </c:pt>
                <c:pt idx="13597">
                  <c:v>1320.200073242188</c:v>
                </c:pt>
                <c:pt idx="13598">
                  <c:v>1320.300048828125</c:v>
                </c:pt>
                <c:pt idx="13599">
                  <c:v>1320.400024414062</c:v>
                </c:pt>
                <c:pt idx="13600">
                  <c:v>1320.5</c:v>
                </c:pt>
                <c:pt idx="13601">
                  <c:v>1320.60009765625</c:v>
                </c:pt>
                <c:pt idx="13602">
                  <c:v>1320.700073242188</c:v>
                </c:pt>
                <c:pt idx="13603">
                  <c:v>1320.800048828125</c:v>
                </c:pt>
                <c:pt idx="13604">
                  <c:v>1320.900024414062</c:v>
                </c:pt>
                <c:pt idx="13605">
                  <c:v>1321.0</c:v>
                </c:pt>
                <c:pt idx="13606">
                  <c:v>1321.10009765625</c:v>
                </c:pt>
                <c:pt idx="13607">
                  <c:v>1321.200073242188</c:v>
                </c:pt>
                <c:pt idx="13608">
                  <c:v>1321.300048828125</c:v>
                </c:pt>
                <c:pt idx="13609">
                  <c:v>1321.400024414062</c:v>
                </c:pt>
                <c:pt idx="13610">
                  <c:v>1321.5</c:v>
                </c:pt>
                <c:pt idx="13611">
                  <c:v>1321.60009765625</c:v>
                </c:pt>
                <c:pt idx="13612">
                  <c:v>1321.700073242188</c:v>
                </c:pt>
                <c:pt idx="13613">
                  <c:v>1321.800048828125</c:v>
                </c:pt>
                <c:pt idx="13614">
                  <c:v>1321.900024414062</c:v>
                </c:pt>
                <c:pt idx="13615">
                  <c:v>1322.0</c:v>
                </c:pt>
                <c:pt idx="13616">
                  <c:v>1322.10009765625</c:v>
                </c:pt>
                <c:pt idx="13617">
                  <c:v>1322.200073242188</c:v>
                </c:pt>
                <c:pt idx="13618">
                  <c:v>1322.300048828125</c:v>
                </c:pt>
                <c:pt idx="13619">
                  <c:v>1322.400024414062</c:v>
                </c:pt>
                <c:pt idx="13620">
                  <c:v>1322.5</c:v>
                </c:pt>
                <c:pt idx="13621">
                  <c:v>1322.60009765625</c:v>
                </c:pt>
                <c:pt idx="13622">
                  <c:v>1322.700073242188</c:v>
                </c:pt>
                <c:pt idx="13623">
                  <c:v>1322.800048828125</c:v>
                </c:pt>
                <c:pt idx="13624">
                  <c:v>1322.900024414062</c:v>
                </c:pt>
                <c:pt idx="13625">
                  <c:v>1323.0</c:v>
                </c:pt>
                <c:pt idx="13626">
                  <c:v>1323.10009765625</c:v>
                </c:pt>
                <c:pt idx="13627">
                  <c:v>1323.200073242188</c:v>
                </c:pt>
                <c:pt idx="13628">
                  <c:v>1323.300048828125</c:v>
                </c:pt>
                <c:pt idx="13629">
                  <c:v>1323.400024414062</c:v>
                </c:pt>
                <c:pt idx="13630">
                  <c:v>1323.5</c:v>
                </c:pt>
                <c:pt idx="13631">
                  <c:v>1323.60009765625</c:v>
                </c:pt>
                <c:pt idx="13632">
                  <c:v>1323.700073242188</c:v>
                </c:pt>
                <c:pt idx="13633">
                  <c:v>1323.800048828125</c:v>
                </c:pt>
                <c:pt idx="13634">
                  <c:v>1323.900024414062</c:v>
                </c:pt>
                <c:pt idx="13635">
                  <c:v>1324.0</c:v>
                </c:pt>
                <c:pt idx="13636">
                  <c:v>1324.10009765625</c:v>
                </c:pt>
                <c:pt idx="13637">
                  <c:v>1324.200073242188</c:v>
                </c:pt>
                <c:pt idx="13638">
                  <c:v>1324.300048828125</c:v>
                </c:pt>
                <c:pt idx="13639">
                  <c:v>1324.400024414062</c:v>
                </c:pt>
                <c:pt idx="13640">
                  <c:v>1324.5</c:v>
                </c:pt>
                <c:pt idx="13641">
                  <c:v>1324.60009765625</c:v>
                </c:pt>
                <c:pt idx="13642">
                  <c:v>1324.700073242188</c:v>
                </c:pt>
                <c:pt idx="13643">
                  <c:v>1324.800048828125</c:v>
                </c:pt>
                <c:pt idx="13644">
                  <c:v>1324.900024414062</c:v>
                </c:pt>
                <c:pt idx="13645">
                  <c:v>1325.0</c:v>
                </c:pt>
                <c:pt idx="13646">
                  <c:v>1325.10009765625</c:v>
                </c:pt>
                <c:pt idx="13647">
                  <c:v>1325.200073242188</c:v>
                </c:pt>
                <c:pt idx="13648">
                  <c:v>1325.300048828125</c:v>
                </c:pt>
                <c:pt idx="13649">
                  <c:v>1325.400024414062</c:v>
                </c:pt>
                <c:pt idx="13650">
                  <c:v>1325.5</c:v>
                </c:pt>
                <c:pt idx="13651">
                  <c:v>1325.60009765625</c:v>
                </c:pt>
                <c:pt idx="13652">
                  <c:v>1325.700073242188</c:v>
                </c:pt>
                <c:pt idx="13653">
                  <c:v>1325.800048828125</c:v>
                </c:pt>
                <c:pt idx="13654">
                  <c:v>1325.900024414062</c:v>
                </c:pt>
                <c:pt idx="13655">
                  <c:v>1326.0</c:v>
                </c:pt>
                <c:pt idx="13656">
                  <c:v>1326.10009765625</c:v>
                </c:pt>
                <c:pt idx="13657">
                  <c:v>1326.200073242188</c:v>
                </c:pt>
                <c:pt idx="13658">
                  <c:v>1326.300048828125</c:v>
                </c:pt>
                <c:pt idx="13659">
                  <c:v>1326.400024414062</c:v>
                </c:pt>
                <c:pt idx="13660">
                  <c:v>1326.5</c:v>
                </c:pt>
                <c:pt idx="13661">
                  <c:v>1326.60009765625</c:v>
                </c:pt>
                <c:pt idx="13662">
                  <c:v>1326.700073242188</c:v>
                </c:pt>
                <c:pt idx="13663">
                  <c:v>1326.800048828125</c:v>
                </c:pt>
                <c:pt idx="13664">
                  <c:v>1326.900024414062</c:v>
                </c:pt>
                <c:pt idx="13665">
                  <c:v>1327.0</c:v>
                </c:pt>
                <c:pt idx="13666">
                  <c:v>1327.10009765625</c:v>
                </c:pt>
                <c:pt idx="13667">
                  <c:v>1327.200073242188</c:v>
                </c:pt>
                <c:pt idx="13668">
                  <c:v>1327.300048828125</c:v>
                </c:pt>
                <c:pt idx="13669">
                  <c:v>1327.400024414062</c:v>
                </c:pt>
                <c:pt idx="13670">
                  <c:v>1327.5</c:v>
                </c:pt>
                <c:pt idx="13671">
                  <c:v>1327.60009765625</c:v>
                </c:pt>
                <c:pt idx="13672">
                  <c:v>1327.700073242188</c:v>
                </c:pt>
                <c:pt idx="13673">
                  <c:v>1327.800048828125</c:v>
                </c:pt>
                <c:pt idx="13674">
                  <c:v>1327.900024414062</c:v>
                </c:pt>
                <c:pt idx="13675">
                  <c:v>1328.0</c:v>
                </c:pt>
                <c:pt idx="13676">
                  <c:v>1328.10009765625</c:v>
                </c:pt>
                <c:pt idx="13677">
                  <c:v>1328.200073242188</c:v>
                </c:pt>
                <c:pt idx="13678">
                  <c:v>1328.300048828125</c:v>
                </c:pt>
                <c:pt idx="13679">
                  <c:v>1328.400024414062</c:v>
                </c:pt>
                <c:pt idx="13680">
                  <c:v>1328.5</c:v>
                </c:pt>
                <c:pt idx="13681">
                  <c:v>1328.60009765625</c:v>
                </c:pt>
                <c:pt idx="13682">
                  <c:v>1328.700073242188</c:v>
                </c:pt>
                <c:pt idx="13683">
                  <c:v>1328.800048828125</c:v>
                </c:pt>
                <c:pt idx="13684">
                  <c:v>1328.900024414062</c:v>
                </c:pt>
                <c:pt idx="13685">
                  <c:v>1329.0</c:v>
                </c:pt>
                <c:pt idx="13686">
                  <c:v>1329.10009765625</c:v>
                </c:pt>
                <c:pt idx="13687">
                  <c:v>1329.200073242188</c:v>
                </c:pt>
                <c:pt idx="13688">
                  <c:v>1329.300048828125</c:v>
                </c:pt>
                <c:pt idx="13689">
                  <c:v>1329.400024414062</c:v>
                </c:pt>
                <c:pt idx="13690">
                  <c:v>1329.5</c:v>
                </c:pt>
                <c:pt idx="13691">
                  <c:v>1329.60009765625</c:v>
                </c:pt>
                <c:pt idx="13692">
                  <c:v>1329.700073242188</c:v>
                </c:pt>
                <c:pt idx="13693">
                  <c:v>1329.800048828125</c:v>
                </c:pt>
                <c:pt idx="13694">
                  <c:v>1329.900024414062</c:v>
                </c:pt>
                <c:pt idx="13695">
                  <c:v>1330.0</c:v>
                </c:pt>
                <c:pt idx="13696">
                  <c:v>1330.10009765625</c:v>
                </c:pt>
                <c:pt idx="13697">
                  <c:v>1330.200073242188</c:v>
                </c:pt>
                <c:pt idx="13698">
                  <c:v>1330.300048828125</c:v>
                </c:pt>
                <c:pt idx="13699">
                  <c:v>1330.400024414062</c:v>
                </c:pt>
                <c:pt idx="13700">
                  <c:v>1330.5</c:v>
                </c:pt>
                <c:pt idx="13701">
                  <c:v>1330.60009765625</c:v>
                </c:pt>
                <c:pt idx="13702">
                  <c:v>1330.700073242188</c:v>
                </c:pt>
                <c:pt idx="13703">
                  <c:v>1330.800048828125</c:v>
                </c:pt>
                <c:pt idx="13704">
                  <c:v>1330.900024414062</c:v>
                </c:pt>
                <c:pt idx="13705">
                  <c:v>1331.0</c:v>
                </c:pt>
                <c:pt idx="13706">
                  <c:v>1331.10009765625</c:v>
                </c:pt>
                <c:pt idx="13707">
                  <c:v>1331.200073242188</c:v>
                </c:pt>
                <c:pt idx="13708">
                  <c:v>1331.300048828125</c:v>
                </c:pt>
                <c:pt idx="13709">
                  <c:v>1331.400024414062</c:v>
                </c:pt>
                <c:pt idx="13710">
                  <c:v>1331.5</c:v>
                </c:pt>
                <c:pt idx="13711">
                  <c:v>1331.60009765625</c:v>
                </c:pt>
                <c:pt idx="13712">
                  <c:v>1331.700073242188</c:v>
                </c:pt>
                <c:pt idx="13713">
                  <c:v>1331.800048828125</c:v>
                </c:pt>
                <c:pt idx="13714">
                  <c:v>1331.900024414062</c:v>
                </c:pt>
                <c:pt idx="13715">
                  <c:v>1332.0</c:v>
                </c:pt>
                <c:pt idx="13716">
                  <c:v>1332.10009765625</c:v>
                </c:pt>
                <c:pt idx="13717">
                  <c:v>1332.200073242188</c:v>
                </c:pt>
                <c:pt idx="13718">
                  <c:v>1332.300048828125</c:v>
                </c:pt>
                <c:pt idx="13719">
                  <c:v>1332.400024414062</c:v>
                </c:pt>
                <c:pt idx="13720">
                  <c:v>1332.5</c:v>
                </c:pt>
                <c:pt idx="13721">
                  <c:v>1332.60009765625</c:v>
                </c:pt>
                <c:pt idx="13722">
                  <c:v>1332.700073242188</c:v>
                </c:pt>
                <c:pt idx="13723">
                  <c:v>1332.800048828125</c:v>
                </c:pt>
                <c:pt idx="13724">
                  <c:v>1332.900024414062</c:v>
                </c:pt>
                <c:pt idx="13725">
                  <c:v>1333.0</c:v>
                </c:pt>
                <c:pt idx="13726">
                  <c:v>1333.10009765625</c:v>
                </c:pt>
                <c:pt idx="13727">
                  <c:v>1333.200073242188</c:v>
                </c:pt>
                <c:pt idx="13728">
                  <c:v>1333.300048828125</c:v>
                </c:pt>
                <c:pt idx="13729">
                  <c:v>1333.400024414062</c:v>
                </c:pt>
                <c:pt idx="13730">
                  <c:v>1333.5</c:v>
                </c:pt>
                <c:pt idx="13731">
                  <c:v>1333.60009765625</c:v>
                </c:pt>
                <c:pt idx="13732">
                  <c:v>1333.700073242188</c:v>
                </c:pt>
                <c:pt idx="13733">
                  <c:v>1333.800048828125</c:v>
                </c:pt>
                <c:pt idx="13734">
                  <c:v>1333.900024414062</c:v>
                </c:pt>
                <c:pt idx="13735">
                  <c:v>1334.0</c:v>
                </c:pt>
                <c:pt idx="13736">
                  <c:v>1334.10009765625</c:v>
                </c:pt>
                <c:pt idx="13737">
                  <c:v>1334.200073242188</c:v>
                </c:pt>
                <c:pt idx="13738">
                  <c:v>1334.300048828125</c:v>
                </c:pt>
                <c:pt idx="13739">
                  <c:v>1334.400024414062</c:v>
                </c:pt>
                <c:pt idx="13740">
                  <c:v>1334.5</c:v>
                </c:pt>
                <c:pt idx="13741">
                  <c:v>1334.60009765625</c:v>
                </c:pt>
                <c:pt idx="13742">
                  <c:v>1334.700073242188</c:v>
                </c:pt>
                <c:pt idx="13743">
                  <c:v>1334.800048828125</c:v>
                </c:pt>
                <c:pt idx="13744">
                  <c:v>1334.900024414062</c:v>
                </c:pt>
                <c:pt idx="13745">
                  <c:v>1335.0</c:v>
                </c:pt>
                <c:pt idx="13746">
                  <c:v>1335.10009765625</c:v>
                </c:pt>
                <c:pt idx="13747">
                  <c:v>1335.200073242188</c:v>
                </c:pt>
                <c:pt idx="13748">
                  <c:v>1335.300048828125</c:v>
                </c:pt>
                <c:pt idx="13749">
                  <c:v>1335.400024414062</c:v>
                </c:pt>
                <c:pt idx="13750">
                  <c:v>1335.5</c:v>
                </c:pt>
                <c:pt idx="13751">
                  <c:v>1335.60009765625</c:v>
                </c:pt>
                <c:pt idx="13752">
                  <c:v>1335.700073242188</c:v>
                </c:pt>
                <c:pt idx="13753">
                  <c:v>1335.800048828125</c:v>
                </c:pt>
                <c:pt idx="13754">
                  <c:v>1335.900024414062</c:v>
                </c:pt>
                <c:pt idx="13755">
                  <c:v>1336.0</c:v>
                </c:pt>
                <c:pt idx="13756">
                  <c:v>1336.10009765625</c:v>
                </c:pt>
                <c:pt idx="13757">
                  <c:v>1336.200073242188</c:v>
                </c:pt>
                <c:pt idx="13758">
                  <c:v>1336.300048828125</c:v>
                </c:pt>
                <c:pt idx="13759">
                  <c:v>1336.400024414062</c:v>
                </c:pt>
                <c:pt idx="13760">
                  <c:v>1336.5</c:v>
                </c:pt>
                <c:pt idx="13761">
                  <c:v>1336.60009765625</c:v>
                </c:pt>
                <c:pt idx="13762">
                  <c:v>1336.700073242188</c:v>
                </c:pt>
                <c:pt idx="13763">
                  <c:v>1336.800048828125</c:v>
                </c:pt>
                <c:pt idx="13764">
                  <c:v>1336.900024414062</c:v>
                </c:pt>
                <c:pt idx="13765">
                  <c:v>1337.0</c:v>
                </c:pt>
                <c:pt idx="13766">
                  <c:v>1337.10009765625</c:v>
                </c:pt>
                <c:pt idx="13767">
                  <c:v>1337.200073242188</c:v>
                </c:pt>
                <c:pt idx="13768">
                  <c:v>1337.300048828125</c:v>
                </c:pt>
                <c:pt idx="13769">
                  <c:v>1337.400024414062</c:v>
                </c:pt>
                <c:pt idx="13770">
                  <c:v>1337.5</c:v>
                </c:pt>
                <c:pt idx="13771">
                  <c:v>1337.60009765625</c:v>
                </c:pt>
                <c:pt idx="13772">
                  <c:v>1337.700073242188</c:v>
                </c:pt>
                <c:pt idx="13773">
                  <c:v>1337.800048828125</c:v>
                </c:pt>
                <c:pt idx="13774">
                  <c:v>1337.900024414062</c:v>
                </c:pt>
                <c:pt idx="13775">
                  <c:v>1338.0</c:v>
                </c:pt>
                <c:pt idx="13776">
                  <c:v>1338.10009765625</c:v>
                </c:pt>
                <c:pt idx="13777">
                  <c:v>1338.200073242188</c:v>
                </c:pt>
                <c:pt idx="13778">
                  <c:v>1338.300048828125</c:v>
                </c:pt>
                <c:pt idx="13779">
                  <c:v>1338.400024414062</c:v>
                </c:pt>
                <c:pt idx="13780">
                  <c:v>1338.5</c:v>
                </c:pt>
                <c:pt idx="13781">
                  <c:v>1338.60009765625</c:v>
                </c:pt>
                <c:pt idx="13782">
                  <c:v>1338.700073242188</c:v>
                </c:pt>
                <c:pt idx="13783">
                  <c:v>1338.800048828125</c:v>
                </c:pt>
                <c:pt idx="13784">
                  <c:v>1338.900024414062</c:v>
                </c:pt>
                <c:pt idx="13785">
                  <c:v>1339.0</c:v>
                </c:pt>
                <c:pt idx="13786">
                  <c:v>1339.10009765625</c:v>
                </c:pt>
                <c:pt idx="13787">
                  <c:v>1339.200073242188</c:v>
                </c:pt>
                <c:pt idx="13788">
                  <c:v>1339.300048828125</c:v>
                </c:pt>
                <c:pt idx="13789">
                  <c:v>1339.400024414062</c:v>
                </c:pt>
                <c:pt idx="13790">
                  <c:v>1339.5</c:v>
                </c:pt>
                <c:pt idx="13791">
                  <c:v>1339.60009765625</c:v>
                </c:pt>
                <c:pt idx="13792">
                  <c:v>1339.700073242188</c:v>
                </c:pt>
                <c:pt idx="13793">
                  <c:v>1339.800048828125</c:v>
                </c:pt>
                <c:pt idx="13794">
                  <c:v>1339.900024414062</c:v>
                </c:pt>
                <c:pt idx="13795">
                  <c:v>1340.0</c:v>
                </c:pt>
                <c:pt idx="13796">
                  <c:v>1340.10009765625</c:v>
                </c:pt>
                <c:pt idx="13797">
                  <c:v>1340.200073242188</c:v>
                </c:pt>
                <c:pt idx="13798">
                  <c:v>1340.300048828125</c:v>
                </c:pt>
                <c:pt idx="13799">
                  <c:v>1340.400024414062</c:v>
                </c:pt>
                <c:pt idx="13800">
                  <c:v>1340.5</c:v>
                </c:pt>
                <c:pt idx="13801">
                  <c:v>1340.60009765625</c:v>
                </c:pt>
                <c:pt idx="13802">
                  <c:v>1340.700073242188</c:v>
                </c:pt>
                <c:pt idx="13803">
                  <c:v>1340.800048828125</c:v>
                </c:pt>
                <c:pt idx="13804">
                  <c:v>1340.900024414062</c:v>
                </c:pt>
                <c:pt idx="13805">
                  <c:v>1341.0</c:v>
                </c:pt>
                <c:pt idx="13806">
                  <c:v>1341.10009765625</c:v>
                </c:pt>
                <c:pt idx="13807">
                  <c:v>1341.200073242188</c:v>
                </c:pt>
                <c:pt idx="13808">
                  <c:v>1341.300048828125</c:v>
                </c:pt>
                <c:pt idx="13809">
                  <c:v>1341.400024414062</c:v>
                </c:pt>
                <c:pt idx="13810">
                  <c:v>1341.5</c:v>
                </c:pt>
                <c:pt idx="13811">
                  <c:v>1341.60009765625</c:v>
                </c:pt>
                <c:pt idx="13812">
                  <c:v>1341.700073242188</c:v>
                </c:pt>
                <c:pt idx="13813">
                  <c:v>1341.800048828125</c:v>
                </c:pt>
                <c:pt idx="13814">
                  <c:v>1341.900024414062</c:v>
                </c:pt>
                <c:pt idx="13815">
                  <c:v>1342.0</c:v>
                </c:pt>
                <c:pt idx="13816">
                  <c:v>1342.10009765625</c:v>
                </c:pt>
                <c:pt idx="13817">
                  <c:v>1342.200073242188</c:v>
                </c:pt>
                <c:pt idx="13818">
                  <c:v>1342.300048828125</c:v>
                </c:pt>
                <c:pt idx="13819">
                  <c:v>1342.400024414062</c:v>
                </c:pt>
                <c:pt idx="13820">
                  <c:v>1342.5</c:v>
                </c:pt>
                <c:pt idx="13821">
                  <c:v>1342.60009765625</c:v>
                </c:pt>
                <c:pt idx="13822">
                  <c:v>1342.700073242188</c:v>
                </c:pt>
                <c:pt idx="13823">
                  <c:v>1342.800048828125</c:v>
                </c:pt>
                <c:pt idx="13824">
                  <c:v>1342.900024414062</c:v>
                </c:pt>
                <c:pt idx="13825">
                  <c:v>1343.0</c:v>
                </c:pt>
                <c:pt idx="13826">
                  <c:v>1343.10009765625</c:v>
                </c:pt>
                <c:pt idx="13827">
                  <c:v>1343.200073242188</c:v>
                </c:pt>
                <c:pt idx="13828">
                  <c:v>1343.300048828125</c:v>
                </c:pt>
                <c:pt idx="13829">
                  <c:v>1343.400024414062</c:v>
                </c:pt>
                <c:pt idx="13830">
                  <c:v>1343.5</c:v>
                </c:pt>
                <c:pt idx="13831">
                  <c:v>1343.60009765625</c:v>
                </c:pt>
                <c:pt idx="13832">
                  <c:v>1343.700073242188</c:v>
                </c:pt>
                <c:pt idx="13833">
                  <c:v>1343.800048828125</c:v>
                </c:pt>
                <c:pt idx="13834">
                  <c:v>1343.900024414062</c:v>
                </c:pt>
                <c:pt idx="13835">
                  <c:v>1344.0</c:v>
                </c:pt>
                <c:pt idx="13836">
                  <c:v>1344.10009765625</c:v>
                </c:pt>
                <c:pt idx="13837">
                  <c:v>1344.200073242188</c:v>
                </c:pt>
                <c:pt idx="13838">
                  <c:v>1344.300048828125</c:v>
                </c:pt>
                <c:pt idx="13839">
                  <c:v>1344.400024414062</c:v>
                </c:pt>
                <c:pt idx="13840">
                  <c:v>1344.5</c:v>
                </c:pt>
                <c:pt idx="13841">
                  <c:v>1344.60009765625</c:v>
                </c:pt>
                <c:pt idx="13842">
                  <c:v>1344.700073242188</c:v>
                </c:pt>
                <c:pt idx="13843">
                  <c:v>1344.800048828125</c:v>
                </c:pt>
                <c:pt idx="13844">
                  <c:v>1344.900024414062</c:v>
                </c:pt>
                <c:pt idx="13845">
                  <c:v>1345.0</c:v>
                </c:pt>
                <c:pt idx="13846">
                  <c:v>1345.10009765625</c:v>
                </c:pt>
                <c:pt idx="13847">
                  <c:v>1345.200073242188</c:v>
                </c:pt>
                <c:pt idx="13848">
                  <c:v>1345.300048828125</c:v>
                </c:pt>
                <c:pt idx="13849">
                  <c:v>1345.400024414062</c:v>
                </c:pt>
                <c:pt idx="13850">
                  <c:v>1345.5</c:v>
                </c:pt>
                <c:pt idx="13851">
                  <c:v>1345.60009765625</c:v>
                </c:pt>
                <c:pt idx="13852">
                  <c:v>1345.700073242188</c:v>
                </c:pt>
                <c:pt idx="13853">
                  <c:v>1345.800048828125</c:v>
                </c:pt>
                <c:pt idx="13854">
                  <c:v>1345.900024414062</c:v>
                </c:pt>
                <c:pt idx="13855">
                  <c:v>1346.0</c:v>
                </c:pt>
                <c:pt idx="13856">
                  <c:v>1346.10009765625</c:v>
                </c:pt>
                <c:pt idx="13857">
                  <c:v>1346.200073242188</c:v>
                </c:pt>
                <c:pt idx="13858">
                  <c:v>1346.300048828125</c:v>
                </c:pt>
                <c:pt idx="13859">
                  <c:v>1346.400024414062</c:v>
                </c:pt>
                <c:pt idx="13860">
                  <c:v>1346.5</c:v>
                </c:pt>
                <c:pt idx="13861">
                  <c:v>1346.60009765625</c:v>
                </c:pt>
                <c:pt idx="13862">
                  <c:v>1346.700073242188</c:v>
                </c:pt>
                <c:pt idx="13863">
                  <c:v>1346.800048828125</c:v>
                </c:pt>
                <c:pt idx="13864">
                  <c:v>1346.900024414062</c:v>
                </c:pt>
                <c:pt idx="13865">
                  <c:v>1347.0</c:v>
                </c:pt>
                <c:pt idx="13866">
                  <c:v>1347.10009765625</c:v>
                </c:pt>
                <c:pt idx="13867">
                  <c:v>1347.200073242188</c:v>
                </c:pt>
                <c:pt idx="13868">
                  <c:v>1347.300048828125</c:v>
                </c:pt>
                <c:pt idx="13869">
                  <c:v>1347.400024414062</c:v>
                </c:pt>
                <c:pt idx="13870">
                  <c:v>1347.5</c:v>
                </c:pt>
                <c:pt idx="13871">
                  <c:v>1347.60009765625</c:v>
                </c:pt>
                <c:pt idx="13872">
                  <c:v>1347.700073242188</c:v>
                </c:pt>
                <c:pt idx="13873">
                  <c:v>1347.800048828125</c:v>
                </c:pt>
                <c:pt idx="13874">
                  <c:v>1347.900024414062</c:v>
                </c:pt>
                <c:pt idx="13875">
                  <c:v>1348.0</c:v>
                </c:pt>
                <c:pt idx="13876">
                  <c:v>1348.10009765625</c:v>
                </c:pt>
                <c:pt idx="13877">
                  <c:v>1348.200073242188</c:v>
                </c:pt>
                <c:pt idx="13878">
                  <c:v>1348.300048828125</c:v>
                </c:pt>
                <c:pt idx="13879">
                  <c:v>1348.400024414062</c:v>
                </c:pt>
                <c:pt idx="13880">
                  <c:v>1348.5</c:v>
                </c:pt>
                <c:pt idx="13881">
                  <c:v>1348.60009765625</c:v>
                </c:pt>
                <c:pt idx="13882">
                  <c:v>1348.700073242188</c:v>
                </c:pt>
                <c:pt idx="13883">
                  <c:v>1348.800048828125</c:v>
                </c:pt>
                <c:pt idx="13884">
                  <c:v>1348.900024414062</c:v>
                </c:pt>
                <c:pt idx="13885">
                  <c:v>1349.0</c:v>
                </c:pt>
                <c:pt idx="13886">
                  <c:v>1349.10009765625</c:v>
                </c:pt>
                <c:pt idx="13887">
                  <c:v>1349.200073242188</c:v>
                </c:pt>
                <c:pt idx="13888">
                  <c:v>1349.300048828125</c:v>
                </c:pt>
                <c:pt idx="13889">
                  <c:v>1349.400024414062</c:v>
                </c:pt>
                <c:pt idx="13890">
                  <c:v>1349.5</c:v>
                </c:pt>
                <c:pt idx="13891">
                  <c:v>1349.60009765625</c:v>
                </c:pt>
                <c:pt idx="13892">
                  <c:v>1349.700073242188</c:v>
                </c:pt>
                <c:pt idx="13893">
                  <c:v>1349.800048828125</c:v>
                </c:pt>
                <c:pt idx="13894">
                  <c:v>1349.900024414062</c:v>
                </c:pt>
                <c:pt idx="13895">
                  <c:v>1350.0</c:v>
                </c:pt>
                <c:pt idx="13896">
                  <c:v>1350.10009765625</c:v>
                </c:pt>
                <c:pt idx="13897">
                  <c:v>1350.200073242188</c:v>
                </c:pt>
                <c:pt idx="13898">
                  <c:v>1350.300048828125</c:v>
                </c:pt>
                <c:pt idx="13899">
                  <c:v>1350.400024414062</c:v>
                </c:pt>
                <c:pt idx="13900">
                  <c:v>1350.5</c:v>
                </c:pt>
                <c:pt idx="13901">
                  <c:v>1350.60009765625</c:v>
                </c:pt>
                <c:pt idx="13902">
                  <c:v>1350.700073242188</c:v>
                </c:pt>
                <c:pt idx="13903">
                  <c:v>1350.800048828125</c:v>
                </c:pt>
                <c:pt idx="13904">
                  <c:v>1350.900024414062</c:v>
                </c:pt>
                <c:pt idx="13905">
                  <c:v>1351.0</c:v>
                </c:pt>
                <c:pt idx="13906">
                  <c:v>1351.10009765625</c:v>
                </c:pt>
                <c:pt idx="13907">
                  <c:v>1351.200073242188</c:v>
                </c:pt>
                <c:pt idx="13908">
                  <c:v>1351.300048828125</c:v>
                </c:pt>
                <c:pt idx="13909">
                  <c:v>1351.400024414062</c:v>
                </c:pt>
                <c:pt idx="13910">
                  <c:v>1351.5</c:v>
                </c:pt>
                <c:pt idx="13911">
                  <c:v>1351.60009765625</c:v>
                </c:pt>
                <c:pt idx="13912">
                  <c:v>1351.700073242188</c:v>
                </c:pt>
                <c:pt idx="13913">
                  <c:v>1351.800048828125</c:v>
                </c:pt>
                <c:pt idx="13914">
                  <c:v>1351.900024414062</c:v>
                </c:pt>
                <c:pt idx="13915">
                  <c:v>1352.0</c:v>
                </c:pt>
                <c:pt idx="13916">
                  <c:v>1352.10009765625</c:v>
                </c:pt>
                <c:pt idx="13917">
                  <c:v>1352.200073242188</c:v>
                </c:pt>
                <c:pt idx="13918">
                  <c:v>1352.300048828125</c:v>
                </c:pt>
                <c:pt idx="13919">
                  <c:v>1352.400024414062</c:v>
                </c:pt>
                <c:pt idx="13920">
                  <c:v>1352.5</c:v>
                </c:pt>
                <c:pt idx="13921">
                  <c:v>1352.60009765625</c:v>
                </c:pt>
                <c:pt idx="13922">
                  <c:v>1352.700073242188</c:v>
                </c:pt>
                <c:pt idx="13923">
                  <c:v>1352.800048828125</c:v>
                </c:pt>
                <c:pt idx="13924">
                  <c:v>1352.900024414062</c:v>
                </c:pt>
                <c:pt idx="13925">
                  <c:v>1353.0</c:v>
                </c:pt>
                <c:pt idx="13926">
                  <c:v>1353.10009765625</c:v>
                </c:pt>
                <c:pt idx="13927">
                  <c:v>1353.200073242188</c:v>
                </c:pt>
                <c:pt idx="13928">
                  <c:v>1353.300048828125</c:v>
                </c:pt>
                <c:pt idx="13929">
                  <c:v>1353.400024414062</c:v>
                </c:pt>
                <c:pt idx="13930">
                  <c:v>1353.5</c:v>
                </c:pt>
                <c:pt idx="13931">
                  <c:v>1353.60009765625</c:v>
                </c:pt>
                <c:pt idx="13932">
                  <c:v>1353.700073242188</c:v>
                </c:pt>
                <c:pt idx="13933">
                  <c:v>1353.800048828125</c:v>
                </c:pt>
                <c:pt idx="13934">
                  <c:v>1353.900024414062</c:v>
                </c:pt>
                <c:pt idx="13935">
                  <c:v>1354.0</c:v>
                </c:pt>
                <c:pt idx="13936">
                  <c:v>1354.10009765625</c:v>
                </c:pt>
                <c:pt idx="13937">
                  <c:v>1354.200073242188</c:v>
                </c:pt>
                <c:pt idx="13938">
                  <c:v>1354.300048828125</c:v>
                </c:pt>
                <c:pt idx="13939">
                  <c:v>1354.400024414062</c:v>
                </c:pt>
                <c:pt idx="13940">
                  <c:v>1354.5</c:v>
                </c:pt>
                <c:pt idx="13941">
                  <c:v>1354.60009765625</c:v>
                </c:pt>
                <c:pt idx="13942">
                  <c:v>1354.700073242188</c:v>
                </c:pt>
                <c:pt idx="13943">
                  <c:v>1354.800048828125</c:v>
                </c:pt>
                <c:pt idx="13944">
                  <c:v>1354.900024414062</c:v>
                </c:pt>
                <c:pt idx="13945">
                  <c:v>1355.0</c:v>
                </c:pt>
                <c:pt idx="13946">
                  <c:v>1355.10009765625</c:v>
                </c:pt>
                <c:pt idx="13947">
                  <c:v>1355.200073242188</c:v>
                </c:pt>
                <c:pt idx="13948">
                  <c:v>1355.300048828125</c:v>
                </c:pt>
                <c:pt idx="13949">
                  <c:v>1355.400024414062</c:v>
                </c:pt>
                <c:pt idx="13950">
                  <c:v>1355.5</c:v>
                </c:pt>
                <c:pt idx="13951">
                  <c:v>1355.60009765625</c:v>
                </c:pt>
                <c:pt idx="13952">
                  <c:v>1355.700073242188</c:v>
                </c:pt>
                <c:pt idx="13953">
                  <c:v>1355.800048828125</c:v>
                </c:pt>
                <c:pt idx="13954">
                  <c:v>1355.900024414062</c:v>
                </c:pt>
                <c:pt idx="13955">
                  <c:v>1356.0</c:v>
                </c:pt>
                <c:pt idx="13956">
                  <c:v>1356.10009765625</c:v>
                </c:pt>
                <c:pt idx="13957">
                  <c:v>1356.200073242188</c:v>
                </c:pt>
                <c:pt idx="13958">
                  <c:v>1356.300048828125</c:v>
                </c:pt>
                <c:pt idx="13959">
                  <c:v>1356.400024414062</c:v>
                </c:pt>
                <c:pt idx="13960">
                  <c:v>1356.5</c:v>
                </c:pt>
                <c:pt idx="13961">
                  <c:v>1356.60009765625</c:v>
                </c:pt>
                <c:pt idx="13962">
                  <c:v>1356.700073242188</c:v>
                </c:pt>
                <c:pt idx="13963">
                  <c:v>1356.800048828125</c:v>
                </c:pt>
                <c:pt idx="13964">
                  <c:v>1356.900024414062</c:v>
                </c:pt>
                <c:pt idx="13965">
                  <c:v>1357.0</c:v>
                </c:pt>
                <c:pt idx="13966">
                  <c:v>1357.10009765625</c:v>
                </c:pt>
                <c:pt idx="13967">
                  <c:v>1357.200073242188</c:v>
                </c:pt>
                <c:pt idx="13968">
                  <c:v>1357.300048828125</c:v>
                </c:pt>
                <c:pt idx="13969">
                  <c:v>1357.400024414062</c:v>
                </c:pt>
                <c:pt idx="13970">
                  <c:v>1357.5</c:v>
                </c:pt>
                <c:pt idx="13971">
                  <c:v>1357.60009765625</c:v>
                </c:pt>
                <c:pt idx="13972">
                  <c:v>1357.700073242188</c:v>
                </c:pt>
                <c:pt idx="13973">
                  <c:v>1357.800048828125</c:v>
                </c:pt>
                <c:pt idx="13974">
                  <c:v>1357.900024414062</c:v>
                </c:pt>
                <c:pt idx="13975">
                  <c:v>1358.0</c:v>
                </c:pt>
                <c:pt idx="13976">
                  <c:v>1358.10009765625</c:v>
                </c:pt>
                <c:pt idx="13977">
                  <c:v>1358.200073242188</c:v>
                </c:pt>
                <c:pt idx="13978">
                  <c:v>1358.300048828125</c:v>
                </c:pt>
                <c:pt idx="13979">
                  <c:v>1358.400024414062</c:v>
                </c:pt>
                <c:pt idx="13980">
                  <c:v>1358.5</c:v>
                </c:pt>
                <c:pt idx="13981">
                  <c:v>1358.60009765625</c:v>
                </c:pt>
                <c:pt idx="13982">
                  <c:v>1358.700073242188</c:v>
                </c:pt>
                <c:pt idx="13983">
                  <c:v>1358.800048828125</c:v>
                </c:pt>
                <c:pt idx="13984">
                  <c:v>1358.900024414062</c:v>
                </c:pt>
                <c:pt idx="13985">
                  <c:v>1359.0</c:v>
                </c:pt>
                <c:pt idx="13986">
                  <c:v>1359.10009765625</c:v>
                </c:pt>
                <c:pt idx="13987">
                  <c:v>1359.200073242188</c:v>
                </c:pt>
                <c:pt idx="13988">
                  <c:v>1359.300048828125</c:v>
                </c:pt>
                <c:pt idx="13989">
                  <c:v>1359.400024414062</c:v>
                </c:pt>
                <c:pt idx="13990">
                  <c:v>1359.5</c:v>
                </c:pt>
                <c:pt idx="13991">
                  <c:v>1359.60009765625</c:v>
                </c:pt>
                <c:pt idx="13992">
                  <c:v>1359.700073242188</c:v>
                </c:pt>
                <c:pt idx="13993">
                  <c:v>1359.800048828125</c:v>
                </c:pt>
                <c:pt idx="13994">
                  <c:v>1359.900024414062</c:v>
                </c:pt>
                <c:pt idx="13995">
                  <c:v>1360.0</c:v>
                </c:pt>
                <c:pt idx="13996">
                  <c:v>1360.10009765625</c:v>
                </c:pt>
                <c:pt idx="13997">
                  <c:v>1360.200073242188</c:v>
                </c:pt>
                <c:pt idx="13998">
                  <c:v>1360.300048828125</c:v>
                </c:pt>
                <c:pt idx="13999">
                  <c:v>1360.400024414062</c:v>
                </c:pt>
                <c:pt idx="14000">
                  <c:v>1360.5</c:v>
                </c:pt>
                <c:pt idx="14001">
                  <c:v>1360.60009765625</c:v>
                </c:pt>
                <c:pt idx="14002">
                  <c:v>1360.700073242188</c:v>
                </c:pt>
                <c:pt idx="14003">
                  <c:v>1360.800048828125</c:v>
                </c:pt>
                <c:pt idx="14004">
                  <c:v>1360.900024414062</c:v>
                </c:pt>
                <c:pt idx="14005">
                  <c:v>1361.0</c:v>
                </c:pt>
                <c:pt idx="14006">
                  <c:v>1361.10009765625</c:v>
                </c:pt>
                <c:pt idx="14007">
                  <c:v>1361.200073242188</c:v>
                </c:pt>
                <c:pt idx="14008">
                  <c:v>1361.300048828125</c:v>
                </c:pt>
                <c:pt idx="14009">
                  <c:v>1361.400024414062</c:v>
                </c:pt>
                <c:pt idx="14010">
                  <c:v>1361.5</c:v>
                </c:pt>
                <c:pt idx="14011">
                  <c:v>1361.60009765625</c:v>
                </c:pt>
                <c:pt idx="14012">
                  <c:v>1361.700073242188</c:v>
                </c:pt>
                <c:pt idx="14013">
                  <c:v>1361.800048828125</c:v>
                </c:pt>
                <c:pt idx="14014">
                  <c:v>1361.900024414062</c:v>
                </c:pt>
                <c:pt idx="14015">
                  <c:v>1362.0</c:v>
                </c:pt>
                <c:pt idx="14016">
                  <c:v>1362.10009765625</c:v>
                </c:pt>
                <c:pt idx="14017">
                  <c:v>1362.200073242188</c:v>
                </c:pt>
                <c:pt idx="14018">
                  <c:v>1362.300048828125</c:v>
                </c:pt>
                <c:pt idx="14019">
                  <c:v>1362.400024414062</c:v>
                </c:pt>
                <c:pt idx="14020">
                  <c:v>1362.5</c:v>
                </c:pt>
                <c:pt idx="14021">
                  <c:v>1362.60009765625</c:v>
                </c:pt>
                <c:pt idx="14022">
                  <c:v>1362.700073242188</c:v>
                </c:pt>
                <c:pt idx="14023">
                  <c:v>1362.800048828125</c:v>
                </c:pt>
                <c:pt idx="14024">
                  <c:v>1362.900024414062</c:v>
                </c:pt>
                <c:pt idx="14025">
                  <c:v>1363.0</c:v>
                </c:pt>
                <c:pt idx="14026">
                  <c:v>1363.10009765625</c:v>
                </c:pt>
                <c:pt idx="14027">
                  <c:v>1363.200073242188</c:v>
                </c:pt>
                <c:pt idx="14028">
                  <c:v>1363.300048828125</c:v>
                </c:pt>
                <c:pt idx="14029">
                  <c:v>1363.400024414062</c:v>
                </c:pt>
                <c:pt idx="14030">
                  <c:v>1363.5</c:v>
                </c:pt>
                <c:pt idx="14031">
                  <c:v>1363.60009765625</c:v>
                </c:pt>
                <c:pt idx="14032">
                  <c:v>1363.700073242188</c:v>
                </c:pt>
                <c:pt idx="14033">
                  <c:v>1363.800048828125</c:v>
                </c:pt>
                <c:pt idx="14034">
                  <c:v>1363.900024414062</c:v>
                </c:pt>
                <c:pt idx="14035">
                  <c:v>1364.0</c:v>
                </c:pt>
                <c:pt idx="14036">
                  <c:v>1364.10009765625</c:v>
                </c:pt>
                <c:pt idx="14037">
                  <c:v>1364.200073242188</c:v>
                </c:pt>
                <c:pt idx="14038">
                  <c:v>1364.300048828125</c:v>
                </c:pt>
                <c:pt idx="14039">
                  <c:v>1364.400024414062</c:v>
                </c:pt>
                <c:pt idx="14040">
                  <c:v>1364.5</c:v>
                </c:pt>
                <c:pt idx="14041">
                  <c:v>1364.60009765625</c:v>
                </c:pt>
                <c:pt idx="14042">
                  <c:v>1364.700073242188</c:v>
                </c:pt>
                <c:pt idx="14043">
                  <c:v>1364.800048828125</c:v>
                </c:pt>
                <c:pt idx="14044">
                  <c:v>1364.900024414062</c:v>
                </c:pt>
                <c:pt idx="14045">
                  <c:v>1365.0</c:v>
                </c:pt>
                <c:pt idx="14046">
                  <c:v>1365.10009765625</c:v>
                </c:pt>
                <c:pt idx="14047">
                  <c:v>1365.200073242188</c:v>
                </c:pt>
                <c:pt idx="14048">
                  <c:v>1365.300048828125</c:v>
                </c:pt>
                <c:pt idx="14049">
                  <c:v>1365.400024414062</c:v>
                </c:pt>
                <c:pt idx="14050">
                  <c:v>1365.5</c:v>
                </c:pt>
                <c:pt idx="14051">
                  <c:v>1365.60009765625</c:v>
                </c:pt>
                <c:pt idx="14052">
                  <c:v>1365.700073242188</c:v>
                </c:pt>
                <c:pt idx="14053">
                  <c:v>1365.800048828125</c:v>
                </c:pt>
                <c:pt idx="14054">
                  <c:v>1365.900024414062</c:v>
                </c:pt>
                <c:pt idx="14055">
                  <c:v>1366.0</c:v>
                </c:pt>
                <c:pt idx="14056">
                  <c:v>1366.10009765625</c:v>
                </c:pt>
                <c:pt idx="14057">
                  <c:v>1366.200073242188</c:v>
                </c:pt>
                <c:pt idx="14058">
                  <c:v>1366.300048828125</c:v>
                </c:pt>
                <c:pt idx="14059">
                  <c:v>1366.400024414062</c:v>
                </c:pt>
                <c:pt idx="14060">
                  <c:v>1366.5</c:v>
                </c:pt>
                <c:pt idx="14061">
                  <c:v>1366.60009765625</c:v>
                </c:pt>
                <c:pt idx="14062">
                  <c:v>1366.700073242188</c:v>
                </c:pt>
                <c:pt idx="14063">
                  <c:v>1366.800048828125</c:v>
                </c:pt>
                <c:pt idx="14064">
                  <c:v>1366.900024414062</c:v>
                </c:pt>
                <c:pt idx="14065">
                  <c:v>1367.0</c:v>
                </c:pt>
                <c:pt idx="14066">
                  <c:v>1367.10009765625</c:v>
                </c:pt>
                <c:pt idx="14067">
                  <c:v>1367.200073242188</c:v>
                </c:pt>
                <c:pt idx="14068">
                  <c:v>1367.300048828125</c:v>
                </c:pt>
                <c:pt idx="14069">
                  <c:v>1367.400024414062</c:v>
                </c:pt>
                <c:pt idx="14070">
                  <c:v>1367.5</c:v>
                </c:pt>
                <c:pt idx="14071">
                  <c:v>1367.60009765625</c:v>
                </c:pt>
                <c:pt idx="14072">
                  <c:v>1367.700073242188</c:v>
                </c:pt>
                <c:pt idx="14073">
                  <c:v>1367.800048828125</c:v>
                </c:pt>
                <c:pt idx="14074">
                  <c:v>1367.900024414062</c:v>
                </c:pt>
                <c:pt idx="14075">
                  <c:v>1368.0</c:v>
                </c:pt>
                <c:pt idx="14076">
                  <c:v>1368.10009765625</c:v>
                </c:pt>
                <c:pt idx="14077">
                  <c:v>1368.200073242188</c:v>
                </c:pt>
                <c:pt idx="14078">
                  <c:v>1368.300048828125</c:v>
                </c:pt>
                <c:pt idx="14079">
                  <c:v>1368.400024414062</c:v>
                </c:pt>
                <c:pt idx="14080">
                  <c:v>1368.5</c:v>
                </c:pt>
                <c:pt idx="14081">
                  <c:v>1368.60009765625</c:v>
                </c:pt>
                <c:pt idx="14082">
                  <c:v>1368.700073242188</c:v>
                </c:pt>
                <c:pt idx="14083">
                  <c:v>1368.800048828125</c:v>
                </c:pt>
                <c:pt idx="14084">
                  <c:v>1368.900024414062</c:v>
                </c:pt>
                <c:pt idx="14085">
                  <c:v>1369.0</c:v>
                </c:pt>
                <c:pt idx="14086">
                  <c:v>1369.10009765625</c:v>
                </c:pt>
                <c:pt idx="14087">
                  <c:v>1369.200073242188</c:v>
                </c:pt>
                <c:pt idx="14088">
                  <c:v>1369.300048828125</c:v>
                </c:pt>
                <c:pt idx="14089">
                  <c:v>1369.400024414062</c:v>
                </c:pt>
                <c:pt idx="14090">
                  <c:v>1369.5</c:v>
                </c:pt>
                <c:pt idx="14091">
                  <c:v>1369.60009765625</c:v>
                </c:pt>
                <c:pt idx="14092">
                  <c:v>1369.700073242188</c:v>
                </c:pt>
                <c:pt idx="14093">
                  <c:v>1369.800048828125</c:v>
                </c:pt>
                <c:pt idx="14094">
                  <c:v>1369.900024414062</c:v>
                </c:pt>
                <c:pt idx="14095">
                  <c:v>1370.0</c:v>
                </c:pt>
                <c:pt idx="14096">
                  <c:v>1370.10009765625</c:v>
                </c:pt>
                <c:pt idx="14097">
                  <c:v>1370.200073242188</c:v>
                </c:pt>
                <c:pt idx="14098">
                  <c:v>1370.300048828125</c:v>
                </c:pt>
                <c:pt idx="14099">
                  <c:v>1370.400024414062</c:v>
                </c:pt>
                <c:pt idx="14100">
                  <c:v>1370.5</c:v>
                </c:pt>
                <c:pt idx="14101">
                  <c:v>1370.60009765625</c:v>
                </c:pt>
                <c:pt idx="14102">
                  <c:v>1370.700073242188</c:v>
                </c:pt>
                <c:pt idx="14103">
                  <c:v>1370.800048828125</c:v>
                </c:pt>
                <c:pt idx="14104">
                  <c:v>1370.900024414062</c:v>
                </c:pt>
                <c:pt idx="14105">
                  <c:v>1371.0</c:v>
                </c:pt>
                <c:pt idx="14106">
                  <c:v>1371.10009765625</c:v>
                </c:pt>
                <c:pt idx="14107">
                  <c:v>1371.200073242188</c:v>
                </c:pt>
                <c:pt idx="14108">
                  <c:v>1371.300048828125</c:v>
                </c:pt>
                <c:pt idx="14109">
                  <c:v>1371.400024414062</c:v>
                </c:pt>
                <c:pt idx="14110">
                  <c:v>1371.5</c:v>
                </c:pt>
                <c:pt idx="14111">
                  <c:v>1371.60009765625</c:v>
                </c:pt>
                <c:pt idx="14112">
                  <c:v>1371.700073242188</c:v>
                </c:pt>
                <c:pt idx="14113">
                  <c:v>1371.800048828125</c:v>
                </c:pt>
                <c:pt idx="14114">
                  <c:v>1371.900024414062</c:v>
                </c:pt>
                <c:pt idx="14115">
                  <c:v>1372.0</c:v>
                </c:pt>
                <c:pt idx="14116">
                  <c:v>1372.10009765625</c:v>
                </c:pt>
                <c:pt idx="14117">
                  <c:v>1372.200073242188</c:v>
                </c:pt>
                <c:pt idx="14118">
                  <c:v>1372.300048828125</c:v>
                </c:pt>
                <c:pt idx="14119">
                  <c:v>1372.400024414062</c:v>
                </c:pt>
                <c:pt idx="14120">
                  <c:v>1372.5</c:v>
                </c:pt>
                <c:pt idx="14121">
                  <c:v>1372.60009765625</c:v>
                </c:pt>
                <c:pt idx="14122">
                  <c:v>1372.700073242188</c:v>
                </c:pt>
                <c:pt idx="14123">
                  <c:v>1372.800048828125</c:v>
                </c:pt>
                <c:pt idx="14124">
                  <c:v>1372.900024414062</c:v>
                </c:pt>
                <c:pt idx="14125">
                  <c:v>1373.0</c:v>
                </c:pt>
                <c:pt idx="14126">
                  <c:v>1373.10009765625</c:v>
                </c:pt>
                <c:pt idx="14127">
                  <c:v>1373.200073242188</c:v>
                </c:pt>
                <c:pt idx="14128">
                  <c:v>1373.300048828125</c:v>
                </c:pt>
                <c:pt idx="14129">
                  <c:v>1373.400024414062</c:v>
                </c:pt>
                <c:pt idx="14130">
                  <c:v>1373.5</c:v>
                </c:pt>
                <c:pt idx="14131">
                  <c:v>1373.60009765625</c:v>
                </c:pt>
                <c:pt idx="14132">
                  <c:v>1373.700073242188</c:v>
                </c:pt>
                <c:pt idx="14133">
                  <c:v>1373.800048828125</c:v>
                </c:pt>
                <c:pt idx="14134">
                  <c:v>1373.900024414062</c:v>
                </c:pt>
                <c:pt idx="14135">
                  <c:v>1374.0</c:v>
                </c:pt>
                <c:pt idx="14136">
                  <c:v>1374.10009765625</c:v>
                </c:pt>
                <c:pt idx="14137">
                  <c:v>1374.200073242188</c:v>
                </c:pt>
                <c:pt idx="14138">
                  <c:v>1374.300048828125</c:v>
                </c:pt>
                <c:pt idx="14139">
                  <c:v>1374.400024414062</c:v>
                </c:pt>
                <c:pt idx="14140">
                  <c:v>1374.5</c:v>
                </c:pt>
                <c:pt idx="14141">
                  <c:v>1374.60009765625</c:v>
                </c:pt>
                <c:pt idx="14142">
                  <c:v>1374.700073242188</c:v>
                </c:pt>
                <c:pt idx="14143">
                  <c:v>1374.800048828125</c:v>
                </c:pt>
                <c:pt idx="14144">
                  <c:v>1374.900024414062</c:v>
                </c:pt>
                <c:pt idx="14145">
                  <c:v>1375.0</c:v>
                </c:pt>
                <c:pt idx="14146">
                  <c:v>1375.10009765625</c:v>
                </c:pt>
                <c:pt idx="14147">
                  <c:v>1375.200073242188</c:v>
                </c:pt>
                <c:pt idx="14148">
                  <c:v>1375.300048828125</c:v>
                </c:pt>
                <c:pt idx="14149">
                  <c:v>1375.400024414062</c:v>
                </c:pt>
                <c:pt idx="14150">
                  <c:v>1375.5</c:v>
                </c:pt>
                <c:pt idx="14151">
                  <c:v>1375.60009765625</c:v>
                </c:pt>
                <c:pt idx="14152">
                  <c:v>1375.700073242188</c:v>
                </c:pt>
                <c:pt idx="14153">
                  <c:v>1375.800048828125</c:v>
                </c:pt>
                <c:pt idx="14154">
                  <c:v>1375.900024414062</c:v>
                </c:pt>
                <c:pt idx="14155">
                  <c:v>1376.0</c:v>
                </c:pt>
                <c:pt idx="14156">
                  <c:v>1376.10009765625</c:v>
                </c:pt>
                <c:pt idx="14157">
                  <c:v>1376.200073242188</c:v>
                </c:pt>
                <c:pt idx="14158">
                  <c:v>1376.300048828125</c:v>
                </c:pt>
                <c:pt idx="14159">
                  <c:v>1376.400024414062</c:v>
                </c:pt>
                <c:pt idx="14160">
                  <c:v>1376.5</c:v>
                </c:pt>
                <c:pt idx="14161">
                  <c:v>1376.60009765625</c:v>
                </c:pt>
                <c:pt idx="14162">
                  <c:v>1376.700073242188</c:v>
                </c:pt>
                <c:pt idx="14163">
                  <c:v>1376.800048828125</c:v>
                </c:pt>
                <c:pt idx="14164">
                  <c:v>1376.900024414062</c:v>
                </c:pt>
                <c:pt idx="14165">
                  <c:v>1377.0</c:v>
                </c:pt>
                <c:pt idx="14166">
                  <c:v>1377.10009765625</c:v>
                </c:pt>
                <c:pt idx="14167">
                  <c:v>1377.200073242188</c:v>
                </c:pt>
                <c:pt idx="14168">
                  <c:v>1377.300048828125</c:v>
                </c:pt>
                <c:pt idx="14169">
                  <c:v>1377.400024414062</c:v>
                </c:pt>
                <c:pt idx="14170">
                  <c:v>1377.5</c:v>
                </c:pt>
                <c:pt idx="14171">
                  <c:v>1377.60009765625</c:v>
                </c:pt>
                <c:pt idx="14172">
                  <c:v>1377.700073242188</c:v>
                </c:pt>
                <c:pt idx="14173">
                  <c:v>1377.800048828125</c:v>
                </c:pt>
                <c:pt idx="14174">
                  <c:v>1377.900024414062</c:v>
                </c:pt>
                <c:pt idx="14175">
                  <c:v>1378.0</c:v>
                </c:pt>
                <c:pt idx="14176">
                  <c:v>1378.10009765625</c:v>
                </c:pt>
                <c:pt idx="14177">
                  <c:v>1378.200073242188</c:v>
                </c:pt>
                <c:pt idx="14178">
                  <c:v>1378.300048828125</c:v>
                </c:pt>
                <c:pt idx="14179">
                  <c:v>1378.400024414062</c:v>
                </c:pt>
                <c:pt idx="14180">
                  <c:v>1378.5</c:v>
                </c:pt>
                <c:pt idx="14181">
                  <c:v>1378.60009765625</c:v>
                </c:pt>
                <c:pt idx="14182">
                  <c:v>1378.700073242188</c:v>
                </c:pt>
                <c:pt idx="14183">
                  <c:v>1378.800048828125</c:v>
                </c:pt>
                <c:pt idx="14184">
                  <c:v>1378.900024414062</c:v>
                </c:pt>
                <c:pt idx="14185">
                  <c:v>1379.0</c:v>
                </c:pt>
                <c:pt idx="14186">
                  <c:v>1379.10009765625</c:v>
                </c:pt>
                <c:pt idx="14187">
                  <c:v>1379.200073242188</c:v>
                </c:pt>
                <c:pt idx="14188">
                  <c:v>1379.300048828125</c:v>
                </c:pt>
                <c:pt idx="14189">
                  <c:v>1379.400024414062</c:v>
                </c:pt>
                <c:pt idx="14190">
                  <c:v>1379.5</c:v>
                </c:pt>
                <c:pt idx="14191">
                  <c:v>1379.60009765625</c:v>
                </c:pt>
                <c:pt idx="14192">
                  <c:v>1379.700073242188</c:v>
                </c:pt>
                <c:pt idx="14193">
                  <c:v>1379.800048828125</c:v>
                </c:pt>
                <c:pt idx="14194">
                  <c:v>1379.900024414062</c:v>
                </c:pt>
                <c:pt idx="14195">
                  <c:v>1380.0</c:v>
                </c:pt>
                <c:pt idx="14196">
                  <c:v>1380.10009765625</c:v>
                </c:pt>
                <c:pt idx="14197">
                  <c:v>1380.200073242188</c:v>
                </c:pt>
                <c:pt idx="14198">
                  <c:v>1380.300048828125</c:v>
                </c:pt>
                <c:pt idx="14199">
                  <c:v>1380.400024414062</c:v>
                </c:pt>
                <c:pt idx="14200">
                  <c:v>1380.5</c:v>
                </c:pt>
                <c:pt idx="14201">
                  <c:v>1380.60009765625</c:v>
                </c:pt>
                <c:pt idx="14202">
                  <c:v>1380.700073242188</c:v>
                </c:pt>
                <c:pt idx="14203">
                  <c:v>1380.800048828125</c:v>
                </c:pt>
                <c:pt idx="14204">
                  <c:v>1380.900024414062</c:v>
                </c:pt>
                <c:pt idx="14205">
                  <c:v>1381.0</c:v>
                </c:pt>
                <c:pt idx="14206">
                  <c:v>1381.10009765625</c:v>
                </c:pt>
                <c:pt idx="14207">
                  <c:v>1381.200073242188</c:v>
                </c:pt>
                <c:pt idx="14208">
                  <c:v>1381.300048828125</c:v>
                </c:pt>
                <c:pt idx="14209">
                  <c:v>1381.400024414062</c:v>
                </c:pt>
                <c:pt idx="14210">
                  <c:v>1381.5</c:v>
                </c:pt>
                <c:pt idx="14211">
                  <c:v>1381.60009765625</c:v>
                </c:pt>
                <c:pt idx="14212">
                  <c:v>1381.700073242188</c:v>
                </c:pt>
                <c:pt idx="14213">
                  <c:v>1381.800048828125</c:v>
                </c:pt>
                <c:pt idx="14214">
                  <c:v>1381.900024414062</c:v>
                </c:pt>
                <c:pt idx="14215">
                  <c:v>1382.0</c:v>
                </c:pt>
                <c:pt idx="14216">
                  <c:v>1382.10009765625</c:v>
                </c:pt>
                <c:pt idx="14217">
                  <c:v>1382.200073242188</c:v>
                </c:pt>
                <c:pt idx="14218">
                  <c:v>1382.300048828125</c:v>
                </c:pt>
                <c:pt idx="14219">
                  <c:v>1382.400024414062</c:v>
                </c:pt>
                <c:pt idx="14220">
                  <c:v>1382.5</c:v>
                </c:pt>
                <c:pt idx="14221">
                  <c:v>1382.60009765625</c:v>
                </c:pt>
                <c:pt idx="14222">
                  <c:v>1382.700073242188</c:v>
                </c:pt>
                <c:pt idx="14223">
                  <c:v>1382.800048828125</c:v>
                </c:pt>
                <c:pt idx="14224">
                  <c:v>1382.900024414062</c:v>
                </c:pt>
                <c:pt idx="14225">
                  <c:v>1383.0</c:v>
                </c:pt>
                <c:pt idx="14226">
                  <c:v>1383.10009765625</c:v>
                </c:pt>
                <c:pt idx="14227">
                  <c:v>1383.200073242188</c:v>
                </c:pt>
                <c:pt idx="14228">
                  <c:v>1383.300048828125</c:v>
                </c:pt>
                <c:pt idx="14229">
                  <c:v>1383.400024414062</c:v>
                </c:pt>
                <c:pt idx="14230">
                  <c:v>1383.5</c:v>
                </c:pt>
                <c:pt idx="14231">
                  <c:v>1383.60009765625</c:v>
                </c:pt>
                <c:pt idx="14232">
                  <c:v>1383.700073242188</c:v>
                </c:pt>
                <c:pt idx="14233">
                  <c:v>1383.800048828125</c:v>
                </c:pt>
                <c:pt idx="14234">
                  <c:v>1383.900024414062</c:v>
                </c:pt>
                <c:pt idx="14235">
                  <c:v>1384.0</c:v>
                </c:pt>
                <c:pt idx="14236">
                  <c:v>1384.10009765625</c:v>
                </c:pt>
                <c:pt idx="14237">
                  <c:v>1384.200073242188</c:v>
                </c:pt>
                <c:pt idx="14238">
                  <c:v>1384.300048828125</c:v>
                </c:pt>
                <c:pt idx="14239">
                  <c:v>1384.400024414062</c:v>
                </c:pt>
                <c:pt idx="14240">
                  <c:v>1384.5</c:v>
                </c:pt>
                <c:pt idx="14241">
                  <c:v>1384.60009765625</c:v>
                </c:pt>
                <c:pt idx="14242">
                  <c:v>1384.700073242188</c:v>
                </c:pt>
                <c:pt idx="14243">
                  <c:v>1384.800048828125</c:v>
                </c:pt>
                <c:pt idx="14244">
                  <c:v>1384.900024414062</c:v>
                </c:pt>
                <c:pt idx="14245">
                  <c:v>1385.0</c:v>
                </c:pt>
                <c:pt idx="14246">
                  <c:v>1385.10009765625</c:v>
                </c:pt>
                <c:pt idx="14247">
                  <c:v>1385.200073242188</c:v>
                </c:pt>
                <c:pt idx="14248">
                  <c:v>1385.300048828125</c:v>
                </c:pt>
                <c:pt idx="14249">
                  <c:v>1385.400024414062</c:v>
                </c:pt>
                <c:pt idx="14250">
                  <c:v>1385.5</c:v>
                </c:pt>
                <c:pt idx="14251">
                  <c:v>1385.60009765625</c:v>
                </c:pt>
                <c:pt idx="14252">
                  <c:v>1385.700073242188</c:v>
                </c:pt>
                <c:pt idx="14253">
                  <c:v>1385.800048828125</c:v>
                </c:pt>
                <c:pt idx="14254">
                  <c:v>1385.900024414062</c:v>
                </c:pt>
                <c:pt idx="14255">
                  <c:v>1386.0</c:v>
                </c:pt>
                <c:pt idx="14256">
                  <c:v>1386.10009765625</c:v>
                </c:pt>
                <c:pt idx="14257">
                  <c:v>1386.200073242188</c:v>
                </c:pt>
                <c:pt idx="14258">
                  <c:v>1386.300048828125</c:v>
                </c:pt>
                <c:pt idx="14259">
                  <c:v>1386.400024414062</c:v>
                </c:pt>
                <c:pt idx="14260">
                  <c:v>1386.5</c:v>
                </c:pt>
                <c:pt idx="14261">
                  <c:v>1386.60009765625</c:v>
                </c:pt>
                <c:pt idx="14262">
                  <c:v>1386.700073242188</c:v>
                </c:pt>
                <c:pt idx="14263">
                  <c:v>1386.800048828125</c:v>
                </c:pt>
                <c:pt idx="14264">
                  <c:v>1386.900024414062</c:v>
                </c:pt>
                <c:pt idx="14265">
                  <c:v>1387.0</c:v>
                </c:pt>
                <c:pt idx="14266">
                  <c:v>1387.10009765625</c:v>
                </c:pt>
                <c:pt idx="14267">
                  <c:v>1387.200073242188</c:v>
                </c:pt>
                <c:pt idx="14268">
                  <c:v>1387.300048828125</c:v>
                </c:pt>
                <c:pt idx="14269">
                  <c:v>1387.400024414062</c:v>
                </c:pt>
                <c:pt idx="14270">
                  <c:v>1387.5</c:v>
                </c:pt>
                <c:pt idx="14271">
                  <c:v>1387.60009765625</c:v>
                </c:pt>
                <c:pt idx="14272">
                  <c:v>1387.700073242188</c:v>
                </c:pt>
                <c:pt idx="14273">
                  <c:v>1387.800048828125</c:v>
                </c:pt>
                <c:pt idx="14274">
                  <c:v>1387.900024414062</c:v>
                </c:pt>
                <c:pt idx="14275">
                  <c:v>1388.0</c:v>
                </c:pt>
                <c:pt idx="14276">
                  <c:v>1388.10009765625</c:v>
                </c:pt>
                <c:pt idx="14277">
                  <c:v>1388.200073242188</c:v>
                </c:pt>
                <c:pt idx="14278">
                  <c:v>1388.300048828125</c:v>
                </c:pt>
                <c:pt idx="14279">
                  <c:v>1388.400024414062</c:v>
                </c:pt>
                <c:pt idx="14280">
                  <c:v>1388.5</c:v>
                </c:pt>
                <c:pt idx="14281">
                  <c:v>1388.60009765625</c:v>
                </c:pt>
                <c:pt idx="14282">
                  <c:v>1388.700073242188</c:v>
                </c:pt>
                <c:pt idx="14283">
                  <c:v>1388.800048828125</c:v>
                </c:pt>
                <c:pt idx="14284">
                  <c:v>1388.900024414062</c:v>
                </c:pt>
                <c:pt idx="14285">
                  <c:v>1389.0</c:v>
                </c:pt>
                <c:pt idx="14286">
                  <c:v>1389.10009765625</c:v>
                </c:pt>
                <c:pt idx="14287">
                  <c:v>1389.200073242188</c:v>
                </c:pt>
                <c:pt idx="14288">
                  <c:v>1389.300048828125</c:v>
                </c:pt>
                <c:pt idx="14289">
                  <c:v>1389.400024414062</c:v>
                </c:pt>
                <c:pt idx="14290">
                  <c:v>1389.5</c:v>
                </c:pt>
                <c:pt idx="14291">
                  <c:v>1389.60009765625</c:v>
                </c:pt>
                <c:pt idx="14292">
                  <c:v>1389.700073242188</c:v>
                </c:pt>
                <c:pt idx="14293">
                  <c:v>1389.800048828125</c:v>
                </c:pt>
                <c:pt idx="14294">
                  <c:v>1389.900024414062</c:v>
                </c:pt>
                <c:pt idx="14295">
                  <c:v>1390.0</c:v>
                </c:pt>
              </c:numCache>
            </c:numRef>
          </c:xVal>
          <c:yVal>
            <c:numRef>
              <c:f>Sheet1!$D$2:$D$14297</c:f>
              <c:numCache>
                <c:formatCode>General</c:formatCode>
                <c:ptCount val="14296"/>
                <c:pt idx="413">
                  <c:v>-2.196425462338083</c:v>
                </c:pt>
                <c:pt idx="414">
                  <c:v>-2.081169448851142</c:v>
                </c:pt>
                <c:pt idx="415">
                  <c:v>-1.947899790953669</c:v>
                </c:pt>
                <c:pt idx="416">
                  <c:v>-1.58782710113519</c:v>
                </c:pt>
                <c:pt idx="417">
                  <c:v>-1.35201227493235</c:v>
                </c:pt>
                <c:pt idx="418">
                  <c:v>-1.291900440974132</c:v>
                </c:pt>
                <c:pt idx="419">
                  <c:v>-1.284023229214654</c:v>
                </c:pt>
                <c:pt idx="420">
                  <c:v>-1.044500102230814</c:v>
                </c:pt>
                <c:pt idx="421">
                  <c:v>-0.826612434382696</c:v>
                </c:pt>
                <c:pt idx="422">
                  <c:v>-0.747799780270725</c:v>
                </c:pt>
                <c:pt idx="423">
                  <c:v>-0.730905204007286</c:v>
                </c:pt>
                <c:pt idx="424">
                  <c:v>-0.714506642911146</c:v>
                </c:pt>
                <c:pt idx="425">
                  <c:v>-0.664400192257745</c:v>
                </c:pt>
                <c:pt idx="426">
                  <c:v>-0.741502283475711</c:v>
                </c:pt>
                <c:pt idx="427">
                  <c:v>-0.621699768827966</c:v>
                </c:pt>
                <c:pt idx="428">
                  <c:v>-0.623401448818186</c:v>
                </c:pt>
                <c:pt idx="429">
                  <c:v>-0.504204994962492</c:v>
                </c:pt>
                <c:pt idx="430">
                  <c:v>-0.47280010299437</c:v>
                </c:pt>
                <c:pt idx="431">
                  <c:v>-0.485100139616406</c:v>
                </c:pt>
                <c:pt idx="432">
                  <c:v>-0.471599921416782</c:v>
                </c:pt>
                <c:pt idx="433">
                  <c:v>-0.45850145949953</c:v>
                </c:pt>
                <c:pt idx="434">
                  <c:v>-0.503400056455576</c:v>
                </c:pt>
                <c:pt idx="435">
                  <c:v>-0.498899789425195</c:v>
                </c:pt>
                <c:pt idx="436">
                  <c:v>-0.457901885984029</c:v>
                </c:pt>
                <c:pt idx="437">
                  <c:v>-0.416599917600252</c:v>
                </c:pt>
                <c:pt idx="438">
                  <c:v>-0.406501651759754</c:v>
                </c:pt>
                <c:pt idx="439">
                  <c:v>-0.383701110073161</c:v>
                </c:pt>
                <c:pt idx="440">
                  <c:v>-0.373499794768577</c:v>
                </c:pt>
                <c:pt idx="441">
                  <c:v>-0.374300326537195</c:v>
                </c:pt>
                <c:pt idx="442">
                  <c:v>-0.342999827571475</c:v>
                </c:pt>
                <c:pt idx="443">
                  <c:v>-0.321900634000485</c:v>
                </c:pt>
                <c:pt idx="444">
                  <c:v>-0.321599996947043</c:v>
                </c:pt>
                <c:pt idx="445">
                  <c:v>-0.318700018309755</c:v>
                </c:pt>
                <c:pt idx="446">
                  <c:v>-0.307500955197611</c:v>
                </c:pt>
                <c:pt idx="447">
                  <c:v>-0.315199893186218</c:v>
                </c:pt>
                <c:pt idx="448">
                  <c:v>-0.303600328061293</c:v>
                </c:pt>
                <c:pt idx="449">
                  <c:v>-0.30049999923358</c:v>
                </c:pt>
                <c:pt idx="450">
                  <c:v>-0.280299771115096</c:v>
                </c:pt>
                <c:pt idx="451">
                  <c:v>-0.271100360107084</c:v>
                </c:pt>
                <c:pt idx="452">
                  <c:v>-0.264200043486198</c:v>
                </c:pt>
                <c:pt idx="453">
                  <c:v>-0.251900070950796</c:v>
                </c:pt>
                <c:pt idx="454">
                  <c:v>-0.242700300597789</c:v>
                </c:pt>
                <c:pt idx="455">
                  <c:v>-0.236799842070468</c:v>
                </c:pt>
                <c:pt idx="456">
                  <c:v>-0.225900566860219</c:v>
                </c:pt>
                <c:pt idx="457">
                  <c:v>-0.217799782560178</c:v>
                </c:pt>
                <c:pt idx="458">
                  <c:v>-0.204800365445408</c:v>
                </c:pt>
                <c:pt idx="459">
                  <c:v>-0.185000568388205</c:v>
                </c:pt>
                <c:pt idx="460">
                  <c:v>-0.177700055690366</c:v>
                </c:pt>
                <c:pt idx="461">
                  <c:v>-0.160100521086861</c:v>
                </c:pt>
                <c:pt idx="462">
                  <c:v>-0.14530007171561</c:v>
                </c:pt>
                <c:pt idx="463">
                  <c:v>-0.1339000991793</c:v>
                </c:pt>
                <c:pt idx="464">
                  <c:v>-0.122800404355075</c:v>
                </c:pt>
                <c:pt idx="465">
                  <c:v>-0.114900223536097</c:v>
                </c:pt>
                <c:pt idx="466">
                  <c:v>-0.107400024411618</c:v>
                </c:pt>
                <c:pt idx="467">
                  <c:v>-0.102500184628298</c:v>
                </c:pt>
                <c:pt idx="468">
                  <c:v>-0.0987999946592027</c:v>
                </c:pt>
                <c:pt idx="469">
                  <c:v>-0.0937999343841511</c:v>
                </c:pt>
                <c:pt idx="470">
                  <c:v>-0.0871002243002295</c:v>
                </c:pt>
                <c:pt idx="471">
                  <c:v>-0.0780002517676621</c:v>
                </c:pt>
                <c:pt idx="472">
                  <c:v>-0.0713000015202852</c:v>
                </c:pt>
                <c:pt idx="473">
                  <c:v>-0.0640004333472462</c:v>
                </c:pt>
                <c:pt idx="474">
                  <c:v>-0.0536001861546538</c:v>
                </c:pt>
                <c:pt idx="475">
                  <c:v>-0.0416001502962899</c:v>
                </c:pt>
                <c:pt idx="476">
                  <c:v>-0.0326003074624168</c:v>
                </c:pt>
                <c:pt idx="477">
                  <c:v>-0.0255997795065923</c:v>
                </c:pt>
                <c:pt idx="478">
                  <c:v>-0.0114002265909221</c:v>
                </c:pt>
                <c:pt idx="479">
                  <c:v>0.000799748995632399</c:v>
                </c:pt>
                <c:pt idx="480">
                  <c:v>0.0146999206554028</c:v>
                </c:pt>
                <c:pt idx="481">
                  <c:v>0.0249999717743776</c:v>
                </c:pt>
                <c:pt idx="482">
                  <c:v>0.0345000831621292</c:v>
                </c:pt>
                <c:pt idx="483">
                  <c:v>0.0403999984773691</c:v>
                </c:pt>
                <c:pt idx="484">
                  <c:v>0.0470997024567623</c:v>
                </c:pt>
                <c:pt idx="485">
                  <c:v>0.0538998138436</c:v>
                </c:pt>
                <c:pt idx="486">
                  <c:v>0.0656997077967389</c:v>
                </c:pt>
                <c:pt idx="487">
                  <c:v>0.0783998825099843</c:v>
                </c:pt>
                <c:pt idx="488">
                  <c:v>0.0892997222908889</c:v>
                </c:pt>
                <c:pt idx="489">
                  <c:v>0.0993999031088606</c:v>
                </c:pt>
                <c:pt idx="490">
                  <c:v>0.109199942020496</c:v>
                </c:pt>
                <c:pt idx="491">
                  <c:v>0.117399787905015</c:v>
                </c:pt>
                <c:pt idx="492">
                  <c:v>0.128800180056714</c:v>
                </c:pt>
                <c:pt idx="493">
                  <c:v>0.135100180057634</c:v>
                </c:pt>
                <c:pt idx="494">
                  <c:v>0.142499947360193</c:v>
                </c:pt>
                <c:pt idx="495">
                  <c:v>0.149900134281779</c:v>
                </c:pt>
                <c:pt idx="496">
                  <c:v>0.160299699404277</c:v>
                </c:pt>
                <c:pt idx="497">
                  <c:v>0.170499955751438</c:v>
                </c:pt>
                <c:pt idx="498">
                  <c:v>0.184199517825618</c:v>
                </c:pt>
                <c:pt idx="499">
                  <c:v>0.195299840550433</c:v>
                </c:pt>
                <c:pt idx="500">
                  <c:v>0.20690022659619</c:v>
                </c:pt>
                <c:pt idx="501">
                  <c:v>0.219799586491718</c:v>
                </c:pt>
                <c:pt idx="502">
                  <c:v>0.232899897004245</c:v>
                </c:pt>
                <c:pt idx="503">
                  <c:v>0.243600017547578</c:v>
                </c:pt>
                <c:pt idx="504">
                  <c:v>0.257999993136764</c:v>
                </c:pt>
                <c:pt idx="505">
                  <c:v>0.273299808504817</c:v>
                </c:pt>
                <c:pt idx="506">
                  <c:v>0.282799919892568</c:v>
                </c:pt>
                <c:pt idx="507">
                  <c:v>0.290899967956648</c:v>
                </c:pt>
                <c:pt idx="508">
                  <c:v>0.301999665833137</c:v>
                </c:pt>
                <c:pt idx="509">
                  <c:v>0.311599991608091</c:v>
                </c:pt>
                <c:pt idx="510">
                  <c:v>0.324600033571187</c:v>
                </c:pt>
                <c:pt idx="511">
                  <c:v>0.330499942781898</c:v>
                </c:pt>
                <c:pt idx="512">
                  <c:v>0.338399987795128</c:v>
                </c:pt>
                <c:pt idx="513">
                  <c:v>0.348899957280082</c:v>
                </c:pt>
                <c:pt idx="514">
                  <c:v>0.355299938968528</c:v>
                </c:pt>
                <c:pt idx="515">
                  <c:v>0.362300125889306</c:v>
                </c:pt>
                <c:pt idx="516">
                  <c:v>0.366699845122639</c:v>
                </c:pt>
                <c:pt idx="517">
                  <c:v>0.376000098422082</c:v>
                </c:pt>
                <c:pt idx="518">
                  <c:v>0.385299868776201</c:v>
                </c:pt>
                <c:pt idx="519">
                  <c:v>0.391299989321851</c:v>
                </c:pt>
                <c:pt idx="520">
                  <c:v>0.402200173190067</c:v>
                </c:pt>
                <c:pt idx="521">
                  <c:v>0.410099681095744</c:v>
                </c:pt>
                <c:pt idx="522">
                  <c:v>0.420700070193561</c:v>
                </c:pt>
                <c:pt idx="523">
                  <c:v>0.429599774171948</c:v>
                </c:pt>
                <c:pt idx="524">
                  <c:v>0.434599765016173</c:v>
                </c:pt>
                <c:pt idx="525">
                  <c:v>0.444500021363638</c:v>
                </c:pt>
                <c:pt idx="526">
                  <c:v>0.455799933628441</c:v>
                </c:pt>
                <c:pt idx="527">
                  <c:v>0.466099966433831</c:v>
                </c:pt>
                <c:pt idx="528">
                  <c:v>0.481899522405001</c:v>
                </c:pt>
                <c:pt idx="529">
                  <c:v>0.494099769595778</c:v>
                </c:pt>
                <c:pt idx="530">
                  <c:v>0.505200007632084</c:v>
                </c:pt>
                <c:pt idx="531">
                  <c:v>0.515199910736556</c:v>
                </c:pt>
                <c:pt idx="532">
                  <c:v>0.523299958804273</c:v>
                </c:pt>
                <c:pt idx="533">
                  <c:v>0.533599517824769</c:v>
                </c:pt>
                <c:pt idx="534">
                  <c:v>0.541399982455914</c:v>
                </c:pt>
                <c:pt idx="535">
                  <c:v>0.550500021367043</c:v>
                </c:pt>
                <c:pt idx="536">
                  <c:v>0.556899800874817</c:v>
                </c:pt>
                <c:pt idx="537">
                  <c:v>0.56570010528958</c:v>
                </c:pt>
                <c:pt idx="538">
                  <c:v>0.57569973678983</c:v>
                </c:pt>
                <c:pt idx="539">
                  <c:v>0.582300065616437</c:v>
                </c:pt>
                <c:pt idx="540">
                  <c:v>0.590299977877294</c:v>
                </c:pt>
                <c:pt idx="541">
                  <c:v>0.601699742128403</c:v>
                </c:pt>
                <c:pt idx="542">
                  <c:v>0.607300206756918</c:v>
                </c:pt>
                <c:pt idx="543">
                  <c:v>0.61739983825828</c:v>
                </c:pt>
                <c:pt idx="544">
                  <c:v>0.628999940494396</c:v>
                </c:pt>
                <c:pt idx="545">
                  <c:v>0.643599973300297</c:v>
                </c:pt>
                <c:pt idx="546">
                  <c:v>0.653899674227432</c:v>
                </c:pt>
                <c:pt idx="547">
                  <c:v>0.663399933626352</c:v>
                </c:pt>
                <c:pt idx="548">
                  <c:v>0.67639955597042</c:v>
                </c:pt>
                <c:pt idx="549">
                  <c:v>0.687299525452545</c:v>
                </c:pt>
                <c:pt idx="550">
                  <c:v>0.694099917604035</c:v>
                </c:pt>
                <c:pt idx="551">
                  <c:v>0.70189982681768</c:v>
                </c:pt>
                <c:pt idx="552">
                  <c:v>0.711899865724263</c:v>
                </c:pt>
                <c:pt idx="553">
                  <c:v>0.721499983217654</c:v>
                </c:pt>
                <c:pt idx="554">
                  <c:v>0.736099602509057</c:v>
                </c:pt>
                <c:pt idx="555">
                  <c:v>0.751900175477203</c:v>
                </c:pt>
                <c:pt idx="556">
                  <c:v>0.763899797824706</c:v>
                </c:pt>
                <c:pt idx="557">
                  <c:v>0.769600183870352</c:v>
                </c:pt>
                <c:pt idx="558">
                  <c:v>0.776399622347526</c:v>
                </c:pt>
                <c:pt idx="559">
                  <c:v>0.783500005341921</c:v>
                </c:pt>
                <c:pt idx="560">
                  <c:v>0.793399829864938</c:v>
                </c:pt>
                <c:pt idx="561">
                  <c:v>0.8013997962953</c:v>
                </c:pt>
                <c:pt idx="562">
                  <c:v>0.808200185394526</c:v>
                </c:pt>
                <c:pt idx="563">
                  <c:v>0.809700179292122</c:v>
                </c:pt>
                <c:pt idx="564">
                  <c:v>0.814300022128009</c:v>
                </c:pt>
                <c:pt idx="565">
                  <c:v>0.815199804688746</c:v>
                </c:pt>
                <c:pt idx="566">
                  <c:v>0.822200139620691</c:v>
                </c:pt>
                <c:pt idx="567">
                  <c:v>0.83010012741579</c:v>
                </c:pt>
                <c:pt idx="568">
                  <c:v>0.838399553682393</c:v>
                </c:pt>
                <c:pt idx="569">
                  <c:v>0.844899951935077</c:v>
                </c:pt>
                <c:pt idx="570">
                  <c:v>0.855499987792427</c:v>
                </c:pt>
                <c:pt idx="571">
                  <c:v>0.861399893954513</c:v>
                </c:pt>
                <c:pt idx="572">
                  <c:v>0.868299803165428</c:v>
                </c:pt>
                <c:pt idx="573">
                  <c:v>0.876799990084692</c:v>
                </c:pt>
                <c:pt idx="574">
                  <c:v>0.888099621584843</c:v>
                </c:pt>
                <c:pt idx="575">
                  <c:v>0.898900077059807</c:v>
                </c:pt>
                <c:pt idx="576">
                  <c:v>0.912999910739018</c:v>
                </c:pt>
                <c:pt idx="577">
                  <c:v>0.925200016026793</c:v>
                </c:pt>
                <c:pt idx="578">
                  <c:v>0.933599919131666</c:v>
                </c:pt>
                <c:pt idx="579">
                  <c:v>0.939899629214779</c:v>
                </c:pt>
                <c:pt idx="580">
                  <c:v>0.94840007858511</c:v>
                </c:pt>
                <c:pt idx="581">
                  <c:v>0.953799858096318</c:v>
                </c:pt>
                <c:pt idx="582">
                  <c:v>0.96339997558971</c:v>
                </c:pt>
                <c:pt idx="583">
                  <c:v>0.971899881747958</c:v>
                </c:pt>
                <c:pt idx="584">
                  <c:v>0.979999857332587</c:v>
                </c:pt>
                <c:pt idx="585">
                  <c:v>0.995600231173739</c:v>
                </c:pt>
                <c:pt idx="586">
                  <c:v>1.001400007633492</c:v>
                </c:pt>
                <c:pt idx="587">
                  <c:v>1.015700043488323</c:v>
                </c:pt>
                <c:pt idx="588">
                  <c:v>1.02370002823227</c:v>
                </c:pt>
                <c:pt idx="589">
                  <c:v>1.029599946596136</c:v>
                </c:pt>
                <c:pt idx="590">
                  <c:v>1.037299922183593</c:v>
                </c:pt>
                <c:pt idx="591">
                  <c:v>1.045599553683132</c:v>
                </c:pt>
                <c:pt idx="592">
                  <c:v>1.054999873354973</c:v>
                </c:pt>
                <c:pt idx="593">
                  <c:v>1.066799848940718</c:v>
                </c:pt>
                <c:pt idx="594">
                  <c:v>1.079399676516914</c:v>
                </c:pt>
                <c:pt idx="595">
                  <c:v>1.088600122835487</c:v>
                </c:pt>
                <c:pt idx="596">
                  <c:v>1.097899832919211</c:v>
                </c:pt>
                <c:pt idx="597">
                  <c:v>1.105400080108666</c:v>
                </c:pt>
                <c:pt idx="598">
                  <c:v>1.115400001526723</c:v>
                </c:pt>
                <c:pt idx="599">
                  <c:v>1.121699787141551</c:v>
                </c:pt>
                <c:pt idx="600">
                  <c:v>1.132100227358024</c:v>
                </c:pt>
                <c:pt idx="601">
                  <c:v>1.142599925235118</c:v>
                </c:pt>
                <c:pt idx="602">
                  <c:v>1.147899777224665</c:v>
                </c:pt>
                <c:pt idx="603">
                  <c:v>1.158699737552524</c:v>
                </c:pt>
                <c:pt idx="604">
                  <c:v>1.165899722291215</c:v>
                </c:pt>
                <c:pt idx="605">
                  <c:v>1.174500114444527</c:v>
                </c:pt>
                <c:pt idx="606">
                  <c:v>1.17950003891383</c:v>
                </c:pt>
                <c:pt idx="607">
                  <c:v>1.188200020602381</c:v>
                </c:pt>
                <c:pt idx="608">
                  <c:v>1.192499857334041</c:v>
                </c:pt>
                <c:pt idx="609">
                  <c:v>1.196000056457706</c:v>
                </c:pt>
                <c:pt idx="610">
                  <c:v>1.202399977879395</c:v>
                </c:pt>
                <c:pt idx="611">
                  <c:v>1.212899542999366</c:v>
                </c:pt>
                <c:pt idx="612">
                  <c:v>1.222099935152073</c:v>
                </c:pt>
                <c:pt idx="613">
                  <c:v>1.232499983219895</c:v>
                </c:pt>
                <c:pt idx="614">
                  <c:v>1.242399614719033</c:v>
                </c:pt>
                <c:pt idx="615">
                  <c:v>1.25000013962199</c:v>
                </c:pt>
                <c:pt idx="616">
                  <c:v>1.254099786379811</c:v>
                </c:pt>
                <c:pt idx="617">
                  <c:v>1.26220003967319</c:v>
                </c:pt>
                <c:pt idx="618">
                  <c:v>1.270799882509891</c:v>
                </c:pt>
                <c:pt idx="619">
                  <c:v>1.280099996951322</c:v>
                </c:pt>
                <c:pt idx="620">
                  <c:v>1.287200051119726</c:v>
                </c:pt>
                <c:pt idx="621">
                  <c:v>1.29549976425551</c:v>
                </c:pt>
                <c:pt idx="622">
                  <c:v>1.307100077821815</c:v>
                </c:pt>
                <c:pt idx="623">
                  <c:v>1.318799576572928</c:v>
                </c:pt>
                <c:pt idx="624">
                  <c:v>1.331199887084949</c:v>
                </c:pt>
                <c:pt idx="625">
                  <c:v>1.341300143434637</c:v>
                </c:pt>
                <c:pt idx="626">
                  <c:v>1.350299781039212</c:v>
                </c:pt>
                <c:pt idx="627">
                  <c:v>1.359800016023655</c:v>
                </c:pt>
                <c:pt idx="628">
                  <c:v>1.368799578096514</c:v>
                </c:pt>
                <c:pt idx="629">
                  <c:v>1.381599894713872</c:v>
                </c:pt>
                <c:pt idx="630">
                  <c:v>1.393300066378288</c:v>
                </c:pt>
                <c:pt idx="631">
                  <c:v>1.399399918365816</c:v>
                </c:pt>
                <c:pt idx="632">
                  <c:v>1.411399969485501</c:v>
                </c:pt>
                <c:pt idx="633">
                  <c:v>1.423599673464193</c:v>
                </c:pt>
                <c:pt idx="634">
                  <c:v>1.428999582672986</c:v>
                </c:pt>
                <c:pt idx="635">
                  <c:v>1.434700047306251</c:v>
                </c:pt>
                <c:pt idx="636">
                  <c:v>1.445499950408702</c:v>
                </c:pt>
                <c:pt idx="637">
                  <c:v>1.453899992375227</c:v>
                </c:pt>
                <c:pt idx="638">
                  <c:v>1.462299835206068</c:v>
                </c:pt>
                <c:pt idx="639">
                  <c:v>1.470899946598365</c:v>
                </c:pt>
                <c:pt idx="640">
                  <c:v>1.482199861908157</c:v>
                </c:pt>
                <c:pt idx="641">
                  <c:v>1.485700338747847</c:v>
                </c:pt>
                <c:pt idx="642">
                  <c:v>1.493099635317776</c:v>
                </c:pt>
                <c:pt idx="643">
                  <c:v>1.501999674226681</c:v>
                </c:pt>
                <c:pt idx="644">
                  <c:v>1.511999927526631</c:v>
                </c:pt>
                <c:pt idx="645">
                  <c:v>1.521999975586368</c:v>
                </c:pt>
                <c:pt idx="646">
                  <c:v>1.52570023804219</c:v>
                </c:pt>
                <c:pt idx="647">
                  <c:v>1.538399664310418</c:v>
                </c:pt>
                <c:pt idx="648">
                  <c:v>1.541899920659489</c:v>
                </c:pt>
                <c:pt idx="649">
                  <c:v>1.548999760441802</c:v>
                </c:pt>
                <c:pt idx="650">
                  <c:v>1.554999811556627</c:v>
                </c:pt>
                <c:pt idx="651">
                  <c:v>1.56150014038576</c:v>
                </c:pt>
                <c:pt idx="652">
                  <c:v>1.568899847414286</c:v>
                </c:pt>
                <c:pt idx="653">
                  <c:v>1.579600028231653</c:v>
                </c:pt>
                <c:pt idx="654">
                  <c:v>1.585599738315068</c:v>
                </c:pt>
                <c:pt idx="655">
                  <c:v>1.59070000382053</c:v>
                </c:pt>
                <c:pt idx="656">
                  <c:v>1.599900254062959</c:v>
                </c:pt>
                <c:pt idx="657">
                  <c:v>1.606999689483928</c:v>
                </c:pt>
                <c:pt idx="658">
                  <c:v>1.614600087741564</c:v>
                </c:pt>
                <c:pt idx="659">
                  <c:v>1.622899861147744</c:v>
                </c:pt>
                <c:pt idx="660">
                  <c:v>1.633499770356138</c:v>
                </c:pt>
                <c:pt idx="661">
                  <c:v>1.638400280382484</c:v>
                </c:pt>
                <c:pt idx="662">
                  <c:v>1.646199715807597</c:v>
                </c:pt>
                <c:pt idx="663">
                  <c:v>1.653599899676919</c:v>
                </c:pt>
                <c:pt idx="664">
                  <c:v>1.663799860383733</c:v>
                </c:pt>
                <c:pt idx="665">
                  <c:v>1.671100020219455</c:v>
                </c:pt>
                <c:pt idx="666">
                  <c:v>1.680900140767335</c:v>
                </c:pt>
                <c:pt idx="667">
                  <c:v>1.684999926379533</c:v>
                </c:pt>
                <c:pt idx="668">
                  <c:v>1.691099947358452</c:v>
                </c:pt>
                <c:pt idx="669">
                  <c:v>1.700399868779641</c:v>
                </c:pt>
                <c:pt idx="670">
                  <c:v>1.711599732592731</c:v>
                </c:pt>
                <c:pt idx="671">
                  <c:v>1.72120028763311</c:v>
                </c:pt>
                <c:pt idx="672">
                  <c:v>1.729099756241339</c:v>
                </c:pt>
                <c:pt idx="673">
                  <c:v>1.737699804310978</c:v>
                </c:pt>
                <c:pt idx="674">
                  <c:v>1.744699716567993</c:v>
                </c:pt>
                <c:pt idx="675">
                  <c:v>1.750499837115058</c:v>
                </c:pt>
                <c:pt idx="676">
                  <c:v>1.761600045017985</c:v>
                </c:pt>
                <c:pt idx="677">
                  <c:v>1.771899890900386</c:v>
                </c:pt>
                <c:pt idx="678">
                  <c:v>1.779400056839222</c:v>
                </c:pt>
                <c:pt idx="679">
                  <c:v>1.787899975206528</c:v>
                </c:pt>
                <c:pt idx="680">
                  <c:v>1.799799712374806</c:v>
                </c:pt>
                <c:pt idx="681">
                  <c:v>1.811799956514733</c:v>
                </c:pt>
                <c:pt idx="682">
                  <c:v>1.817699880983127</c:v>
                </c:pt>
                <c:pt idx="683">
                  <c:v>1.821200049977051</c:v>
                </c:pt>
                <c:pt idx="684">
                  <c:v>1.828299760058144</c:v>
                </c:pt>
                <c:pt idx="685">
                  <c:v>1.833500022508815</c:v>
                </c:pt>
                <c:pt idx="686">
                  <c:v>1.844000221255556</c:v>
                </c:pt>
                <c:pt idx="687">
                  <c:v>1.856299644474348</c:v>
                </c:pt>
                <c:pt idx="688">
                  <c:v>1.862799903872656</c:v>
                </c:pt>
                <c:pt idx="689">
                  <c:v>1.871499819186283</c:v>
                </c:pt>
                <c:pt idx="690">
                  <c:v>1.878500012207951</c:v>
                </c:pt>
                <c:pt idx="691">
                  <c:v>1.889200226214598</c:v>
                </c:pt>
                <c:pt idx="692">
                  <c:v>1.90019986381958</c:v>
                </c:pt>
                <c:pt idx="693">
                  <c:v>1.905899954224878</c:v>
                </c:pt>
                <c:pt idx="694">
                  <c:v>1.911899942020681</c:v>
                </c:pt>
                <c:pt idx="695">
                  <c:v>1.928399775697471</c:v>
                </c:pt>
                <c:pt idx="696">
                  <c:v>1.939699950409704</c:v>
                </c:pt>
                <c:pt idx="697">
                  <c:v>1.94489987488123</c:v>
                </c:pt>
                <c:pt idx="698">
                  <c:v>1.95210000152656</c:v>
                </c:pt>
                <c:pt idx="699">
                  <c:v>1.957600074008951</c:v>
                </c:pt>
                <c:pt idx="700">
                  <c:v>1.965199823382136</c:v>
                </c:pt>
                <c:pt idx="701">
                  <c:v>1.975000405505852</c:v>
                </c:pt>
                <c:pt idx="702">
                  <c:v>1.988899620439042</c:v>
                </c:pt>
                <c:pt idx="703">
                  <c:v>1.997699903873581</c:v>
                </c:pt>
                <c:pt idx="704">
                  <c:v>2.004999855427741</c:v>
                </c:pt>
                <c:pt idx="705">
                  <c:v>2.013999834063724</c:v>
                </c:pt>
                <c:pt idx="706">
                  <c:v>2.019500132755638</c:v>
                </c:pt>
                <c:pt idx="707">
                  <c:v>2.031199803546769</c:v>
                </c:pt>
                <c:pt idx="708">
                  <c:v>2.040799881746353</c:v>
                </c:pt>
                <c:pt idx="709">
                  <c:v>2.052899688340403</c:v>
                </c:pt>
                <c:pt idx="710">
                  <c:v>2.063199869156961</c:v>
                </c:pt>
                <c:pt idx="711">
                  <c:v>2.073700086213648</c:v>
                </c:pt>
                <c:pt idx="712">
                  <c:v>2.083299793244805</c:v>
                </c:pt>
                <c:pt idx="713">
                  <c:v>2.091599889758072</c:v>
                </c:pt>
                <c:pt idx="714">
                  <c:v>2.096499919891357</c:v>
                </c:pt>
                <c:pt idx="715">
                  <c:v>2.108299832154444</c:v>
                </c:pt>
                <c:pt idx="716">
                  <c:v>2.116400124745266</c:v>
                </c:pt>
                <c:pt idx="717">
                  <c:v>2.126699765398371</c:v>
                </c:pt>
                <c:pt idx="718">
                  <c:v>2.134899958422466</c:v>
                </c:pt>
                <c:pt idx="719">
                  <c:v>2.143099909975718</c:v>
                </c:pt>
                <c:pt idx="720">
                  <c:v>2.147699967194058</c:v>
                </c:pt>
                <c:pt idx="721">
                  <c:v>2.153900256733323</c:v>
                </c:pt>
                <c:pt idx="722">
                  <c:v>2.166699719240569</c:v>
                </c:pt>
                <c:pt idx="723">
                  <c:v>2.175199812700157</c:v>
                </c:pt>
                <c:pt idx="724">
                  <c:v>2.184799942398968</c:v>
                </c:pt>
                <c:pt idx="725">
                  <c:v>2.191399752045982</c:v>
                </c:pt>
                <c:pt idx="726">
                  <c:v>2.204900397493475</c:v>
                </c:pt>
                <c:pt idx="727">
                  <c:v>2.214499718094885</c:v>
                </c:pt>
                <c:pt idx="728">
                  <c:v>2.228799720764073</c:v>
                </c:pt>
                <c:pt idx="729">
                  <c:v>2.239999862293189</c:v>
                </c:pt>
                <c:pt idx="730">
                  <c:v>2.24889966583578</c:v>
                </c:pt>
                <c:pt idx="731">
                  <c:v>2.253999997712526</c:v>
                </c:pt>
                <c:pt idx="732">
                  <c:v>2.257499961473514</c:v>
                </c:pt>
                <c:pt idx="733">
                  <c:v>2.26210013351738</c:v>
                </c:pt>
                <c:pt idx="734">
                  <c:v>2.272899943163793</c:v>
                </c:pt>
                <c:pt idx="735">
                  <c:v>2.28129989471563</c:v>
                </c:pt>
                <c:pt idx="736">
                  <c:v>2.293200105668802</c:v>
                </c:pt>
                <c:pt idx="737">
                  <c:v>2.299699888229952</c:v>
                </c:pt>
                <c:pt idx="738">
                  <c:v>2.305699942400679</c:v>
                </c:pt>
                <c:pt idx="739">
                  <c:v>2.315799812316982</c:v>
                </c:pt>
                <c:pt idx="740">
                  <c:v>2.327199857332744</c:v>
                </c:pt>
                <c:pt idx="741">
                  <c:v>2.334900004960218</c:v>
                </c:pt>
                <c:pt idx="742">
                  <c:v>2.342199856953812</c:v>
                </c:pt>
                <c:pt idx="743">
                  <c:v>2.351699736023872</c:v>
                </c:pt>
                <c:pt idx="744">
                  <c:v>2.361399753954174</c:v>
                </c:pt>
                <c:pt idx="745">
                  <c:v>2.368999913789594</c:v>
                </c:pt>
                <c:pt idx="746">
                  <c:v>2.381000191118798</c:v>
                </c:pt>
                <c:pt idx="747">
                  <c:v>2.390400009920995</c:v>
                </c:pt>
                <c:pt idx="748">
                  <c:v>2.39749996757746</c:v>
                </c:pt>
                <c:pt idx="749">
                  <c:v>2.407499988559721</c:v>
                </c:pt>
                <c:pt idx="750">
                  <c:v>2.414100048830733</c:v>
                </c:pt>
                <c:pt idx="751">
                  <c:v>2.422599930956494</c:v>
                </c:pt>
                <c:pt idx="752">
                  <c:v>2.427500033572869</c:v>
                </c:pt>
                <c:pt idx="753">
                  <c:v>2.433699991230239</c:v>
                </c:pt>
                <c:pt idx="754">
                  <c:v>2.444399900439748</c:v>
                </c:pt>
                <c:pt idx="755">
                  <c:v>2.457399773411453</c:v>
                </c:pt>
                <c:pt idx="756">
                  <c:v>2.463699966436252</c:v>
                </c:pt>
                <c:pt idx="757">
                  <c:v>2.468800105285481</c:v>
                </c:pt>
                <c:pt idx="758">
                  <c:v>2.48039980926842</c:v>
                </c:pt>
                <c:pt idx="759">
                  <c:v>2.487099972157012</c:v>
                </c:pt>
                <c:pt idx="760">
                  <c:v>2.497899839021556</c:v>
                </c:pt>
                <c:pt idx="761">
                  <c:v>2.508599959568528</c:v>
                </c:pt>
                <c:pt idx="762">
                  <c:v>2.513299884034495</c:v>
                </c:pt>
                <c:pt idx="763">
                  <c:v>2.518899911119659</c:v>
                </c:pt>
                <c:pt idx="764">
                  <c:v>2.531399901967234</c:v>
                </c:pt>
                <c:pt idx="765">
                  <c:v>2.542699738693045</c:v>
                </c:pt>
                <c:pt idx="766">
                  <c:v>2.548100143056218</c:v>
                </c:pt>
                <c:pt idx="767">
                  <c:v>2.552300070576166</c:v>
                </c:pt>
                <c:pt idx="768">
                  <c:v>2.558399955752975</c:v>
                </c:pt>
                <c:pt idx="769">
                  <c:v>2.562300052264618</c:v>
                </c:pt>
                <c:pt idx="770">
                  <c:v>2.565099946597911</c:v>
                </c:pt>
                <c:pt idx="771">
                  <c:v>2.56820002517634</c:v>
                </c:pt>
                <c:pt idx="772">
                  <c:v>2.575000052263931</c:v>
                </c:pt>
                <c:pt idx="773">
                  <c:v>2.581899822620471</c:v>
                </c:pt>
                <c:pt idx="774">
                  <c:v>2.590599813462177</c:v>
                </c:pt>
                <c:pt idx="775">
                  <c:v>2.601899967194185</c:v>
                </c:pt>
                <c:pt idx="776">
                  <c:v>2.609100127028796</c:v>
                </c:pt>
                <c:pt idx="777">
                  <c:v>2.619599800877041</c:v>
                </c:pt>
                <c:pt idx="778">
                  <c:v>2.624200039295827</c:v>
                </c:pt>
                <c:pt idx="779">
                  <c:v>2.634499885178227</c:v>
                </c:pt>
                <c:pt idx="780">
                  <c:v>2.642299764254858</c:v>
                </c:pt>
                <c:pt idx="781">
                  <c:v>2.655000286104041</c:v>
                </c:pt>
                <c:pt idx="782">
                  <c:v>2.666299857333798</c:v>
                </c:pt>
                <c:pt idx="783">
                  <c:v>2.669999987032498</c:v>
                </c:pt>
                <c:pt idx="784">
                  <c:v>2.674799793629063</c:v>
                </c:pt>
                <c:pt idx="785">
                  <c:v>2.682799696733127</c:v>
                </c:pt>
                <c:pt idx="786">
                  <c:v>2.692200019457232</c:v>
                </c:pt>
                <c:pt idx="787">
                  <c:v>2.695800016404973</c:v>
                </c:pt>
                <c:pt idx="788">
                  <c:v>2.699399910739883</c:v>
                </c:pt>
                <c:pt idx="789">
                  <c:v>2.703099937822117</c:v>
                </c:pt>
                <c:pt idx="790">
                  <c:v>2.70929999809232</c:v>
                </c:pt>
                <c:pt idx="791">
                  <c:v>2.71630023346006</c:v>
                </c:pt>
                <c:pt idx="792">
                  <c:v>2.725199946598878</c:v>
                </c:pt>
                <c:pt idx="793">
                  <c:v>2.73989963531494</c:v>
                </c:pt>
                <c:pt idx="794">
                  <c:v>2.750699637985235</c:v>
                </c:pt>
                <c:pt idx="795">
                  <c:v>2.762999845886953</c:v>
                </c:pt>
                <c:pt idx="796">
                  <c:v>2.771800002672535</c:v>
                </c:pt>
                <c:pt idx="797">
                  <c:v>2.776800005725818</c:v>
                </c:pt>
                <c:pt idx="798">
                  <c:v>2.781599933245161</c:v>
                </c:pt>
                <c:pt idx="799">
                  <c:v>2.792199706655083</c:v>
                </c:pt>
                <c:pt idx="800">
                  <c:v>2.800599794009031</c:v>
                </c:pt>
                <c:pt idx="801">
                  <c:v>2.806500068665628</c:v>
                </c:pt>
                <c:pt idx="802">
                  <c:v>2.814299966052204</c:v>
                </c:pt>
                <c:pt idx="803">
                  <c:v>2.821899818041857</c:v>
                </c:pt>
                <c:pt idx="804">
                  <c:v>2.833799754338543</c:v>
                </c:pt>
                <c:pt idx="805">
                  <c:v>2.845999726869195</c:v>
                </c:pt>
                <c:pt idx="806">
                  <c:v>2.854000085833829</c:v>
                </c:pt>
                <c:pt idx="807">
                  <c:v>2.859799943926191</c:v>
                </c:pt>
                <c:pt idx="808">
                  <c:v>2.865399904632795</c:v>
                </c:pt>
                <c:pt idx="809">
                  <c:v>2.874899744419963</c:v>
                </c:pt>
                <c:pt idx="810">
                  <c:v>2.886199786378711</c:v>
                </c:pt>
                <c:pt idx="811">
                  <c:v>2.898300102999201</c:v>
                </c:pt>
                <c:pt idx="812">
                  <c:v>2.904299813082617</c:v>
                </c:pt>
                <c:pt idx="813">
                  <c:v>2.912699794771469</c:v>
                </c:pt>
                <c:pt idx="814">
                  <c:v>2.922099879076995</c:v>
                </c:pt>
                <c:pt idx="815">
                  <c:v>2.927500008776406</c:v>
                </c:pt>
                <c:pt idx="816">
                  <c:v>2.929500087357156</c:v>
                </c:pt>
                <c:pt idx="817">
                  <c:v>2.933500017930783</c:v>
                </c:pt>
                <c:pt idx="818">
                  <c:v>2.944899791338685</c:v>
                </c:pt>
                <c:pt idx="819">
                  <c:v>2.950999948123354</c:v>
                </c:pt>
                <c:pt idx="820">
                  <c:v>2.959199836353946</c:v>
                </c:pt>
                <c:pt idx="821">
                  <c:v>2.971100228500291</c:v>
                </c:pt>
                <c:pt idx="822">
                  <c:v>2.978199935532757</c:v>
                </c:pt>
                <c:pt idx="823">
                  <c:v>2.986199887087423</c:v>
                </c:pt>
                <c:pt idx="824">
                  <c:v>2.996799732973159</c:v>
                </c:pt>
                <c:pt idx="825">
                  <c:v>3.004199820330541</c:v>
                </c:pt>
                <c:pt idx="826">
                  <c:v>3.009100197603402</c:v>
                </c:pt>
                <c:pt idx="827">
                  <c:v>3.01679991073979</c:v>
                </c:pt>
                <c:pt idx="828">
                  <c:v>3.027499720385095</c:v>
                </c:pt>
                <c:pt idx="829">
                  <c:v>3.034199922563857</c:v>
                </c:pt>
                <c:pt idx="830">
                  <c:v>3.044999904253928</c:v>
                </c:pt>
                <c:pt idx="831">
                  <c:v>3.059100362777827</c:v>
                </c:pt>
                <c:pt idx="832">
                  <c:v>3.072499716570746</c:v>
                </c:pt>
                <c:pt idx="833">
                  <c:v>3.083199794771645</c:v>
                </c:pt>
                <c:pt idx="834">
                  <c:v>3.093899996951222</c:v>
                </c:pt>
                <c:pt idx="835">
                  <c:v>3.10279976730817</c:v>
                </c:pt>
                <c:pt idx="836">
                  <c:v>3.108100159457536</c:v>
                </c:pt>
                <c:pt idx="837">
                  <c:v>3.11879982109531</c:v>
                </c:pt>
                <c:pt idx="838">
                  <c:v>3.126199990085297</c:v>
                </c:pt>
                <c:pt idx="839">
                  <c:v>3.136299872210657</c:v>
                </c:pt>
                <c:pt idx="840">
                  <c:v>3.142999995809078</c:v>
                </c:pt>
                <c:pt idx="841">
                  <c:v>3.156500206761848</c:v>
                </c:pt>
                <c:pt idx="842">
                  <c:v>3.166099814225163</c:v>
                </c:pt>
                <c:pt idx="843">
                  <c:v>3.172900010304147</c:v>
                </c:pt>
                <c:pt idx="844">
                  <c:v>3.179400076678576</c:v>
                </c:pt>
                <c:pt idx="845">
                  <c:v>3.18940003433454</c:v>
                </c:pt>
                <c:pt idx="846">
                  <c:v>3.196200028232852</c:v>
                </c:pt>
                <c:pt idx="847">
                  <c:v>3.202099955749873</c:v>
                </c:pt>
                <c:pt idx="848">
                  <c:v>3.210299771501014</c:v>
                </c:pt>
                <c:pt idx="849">
                  <c:v>3.222799855808262</c:v>
                </c:pt>
                <c:pt idx="850">
                  <c:v>3.2343999069235</c:v>
                </c:pt>
                <c:pt idx="851">
                  <c:v>3.243800099946384</c:v>
                </c:pt>
                <c:pt idx="852">
                  <c:v>3.254199948885798</c:v>
                </c:pt>
                <c:pt idx="853">
                  <c:v>3.264699936677061</c:v>
                </c:pt>
                <c:pt idx="854">
                  <c:v>3.274699963763851</c:v>
                </c:pt>
                <c:pt idx="855">
                  <c:v>3.28539984894087</c:v>
                </c:pt>
                <c:pt idx="856">
                  <c:v>3.289600256350241</c:v>
                </c:pt>
                <c:pt idx="857">
                  <c:v>3.299799860767962</c:v>
                </c:pt>
                <c:pt idx="858">
                  <c:v>3.310099875641754</c:v>
                </c:pt>
                <c:pt idx="859">
                  <c:v>3.322499827198043</c:v>
                </c:pt>
                <c:pt idx="860">
                  <c:v>3.32799996605172</c:v>
                </c:pt>
                <c:pt idx="861">
                  <c:v>3.332300273897999</c:v>
                </c:pt>
                <c:pt idx="862">
                  <c:v>3.342299911499138</c:v>
                </c:pt>
                <c:pt idx="863">
                  <c:v>3.350099793628033</c:v>
                </c:pt>
                <c:pt idx="864">
                  <c:v>3.358899953465877</c:v>
                </c:pt>
                <c:pt idx="865">
                  <c:v>3.366000125504795</c:v>
                </c:pt>
                <c:pt idx="866">
                  <c:v>3.370400149538907</c:v>
                </c:pt>
                <c:pt idx="867">
                  <c:v>3.380499859620614</c:v>
                </c:pt>
                <c:pt idx="868">
                  <c:v>3.389499877550407</c:v>
                </c:pt>
                <c:pt idx="869">
                  <c:v>3.398499829101638</c:v>
                </c:pt>
                <c:pt idx="870">
                  <c:v>3.407600028229354</c:v>
                </c:pt>
                <c:pt idx="871">
                  <c:v>3.41500019722298</c:v>
                </c:pt>
                <c:pt idx="872">
                  <c:v>3.421099913412036</c:v>
                </c:pt>
                <c:pt idx="873">
                  <c:v>3.43179986496034</c:v>
                </c:pt>
                <c:pt idx="874">
                  <c:v>3.441499744036264</c:v>
                </c:pt>
                <c:pt idx="875">
                  <c:v>3.449299761967268</c:v>
                </c:pt>
                <c:pt idx="876">
                  <c:v>3.456600160221567</c:v>
                </c:pt>
                <c:pt idx="877">
                  <c:v>3.46809985809523</c:v>
                </c:pt>
                <c:pt idx="878">
                  <c:v>3.478400017931563</c:v>
                </c:pt>
                <c:pt idx="879">
                  <c:v>3.487299833683207</c:v>
                </c:pt>
                <c:pt idx="880">
                  <c:v>3.498000032810523</c:v>
                </c:pt>
                <c:pt idx="881">
                  <c:v>3.5080999450729</c:v>
                </c:pt>
                <c:pt idx="882">
                  <c:v>3.514399836352823</c:v>
                </c:pt>
                <c:pt idx="883">
                  <c:v>3.522399969104299</c:v>
                </c:pt>
                <c:pt idx="884">
                  <c:v>3.535599745559012</c:v>
                </c:pt>
                <c:pt idx="885">
                  <c:v>3.54589976654097</c:v>
                </c:pt>
                <c:pt idx="886">
                  <c:v>3.553500276568229</c:v>
                </c:pt>
                <c:pt idx="887">
                  <c:v>3.564899781420536</c:v>
                </c:pt>
                <c:pt idx="888">
                  <c:v>3.574099832538195</c:v>
                </c:pt>
                <c:pt idx="889">
                  <c:v>3.58879967232133</c:v>
                </c:pt>
                <c:pt idx="890">
                  <c:v>3.601399780654902</c:v>
                </c:pt>
                <c:pt idx="891">
                  <c:v>3.609500185015349</c:v>
                </c:pt>
                <c:pt idx="892">
                  <c:v>3.614399970629165</c:v>
                </c:pt>
                <c:pt idx="893">
                  <c:v>3.619300145724992</c:v>
                </c:pt>
                <c:pt idx="894">
                  <c:v>3.628199756243703</c:v>
                </c:pt>
                <c:pt idx="895">
                  <c:v>3.63469984665062</c:v>
                </c:pt>
                <c:pt idx="896">
                  <c:v>3.642099985507229</c:v>
                </c:pt>
                <c:pt idx="897">
                  <c:v>3.650299906923465</c:v>
                </c:pt>
                <c:pt idx="898">
                  <c:v>3.657799943164718</c:v>
                </c:pt>
                <c:pt idx="899">
                  <c:v>3.661900000384776</c:v>
                </c:pt>
                <c:pt idx="900">
                  <c:v>3.668399819183833</c:v>
                </c:pt>
                <c:pt idx="901">
                  <c:v>3.678099979020771</c:v>
                </c:pt>
                <c:pt idx="902">
                  <c:v>3.68060019340919</c:v>
                </c:pt>
                <c:pt idx="903">
                  <c:v>3.68479994583322</c:v>
                </c:pt>
                <c:pt idx="904">
                  <c:v>3.693299722293886</c:v>
                </c:pt>
                <c:pt idx="905">
                  <c:v>3.707199827578734</c:v>
                </c:pt>
                <c:pt idx="906">
                  <c:v>3.714800225832733</c:v>
                </c:pt>
                <c:pt idx="907">
                  <c:v>3.725299794008606</c:v>
                </c:pt>
                <c:pt idx="908">
                  <c:v>3.737199775696355</c:v>
                </c:pt>
                <c:pt idx="909">
                  <c:v>3.751899820708786</c:v>
                </c:pt>
                <c:pt idx="910">
                  <c:v>3.76099984474422</c:v>
                </c:pt>
                <c:pt idx="911">
                  <c:v>3.769500001526467</c:v>
                </c:pt>
                <c:pt idx="912">
                  <c:v>3.777299959183438</c:v>
                </c:pt>
                <c:pt idx="913">
                  <c:v>3.78389987144692</c:v>
                </c:pt>
                <c:pt idx="914">
                  <c:v>3.792399931717227</c:v>
                </c:pt>
                <c:pt idx="915">
                  <c:v>3.7976998954764</c:v>
                </c:pt>
                <c:pt idx="916">
                  <c:v>3.804400061420893</c:v>
                </c:pt>
                <c:pt idx="917">
                  <c:v>3.810199995044968</c:v>
                </c:pt>
                <c:pt idx="918">
                  <c:v>3.820399949647254</c:v>
                </c:pt>
                <c:pt idx="919">
                  <c:v>3.830099967577553</c:v>
                </c:pt>
                <c:pt idx="920">
                  <c:v>3.839799807359668</c:v>
                </c:pt>
                <c:pt idx="921">
                  <c:v>3.85070012397773</c:v>
                </c:pt>
                <c:pt idx="922">
                  <c:v>3.864799831011624</c:v>
                </c:pt>
                <c:pt idx="923">
                  <c:v>3.873300030139944</c:v>
                </c:pt>
                <c:pt idx="924">
                  <c:v>3.880799912261864</c:v>
                </c:pt>
                <c:pt idx="925">
                  <c:v>3.889499927139695</c:v>
                </c:pt>
                <c:pt idx="926">
                  <c:v>3.894800141144515</c:v>
                </c:pt>
                <c:pt idx="927">
                  <c:v>3.903099890518205</c:v>
                </c:pt>
                <c:pt idx="928">
                  <c:v>3.911299956896983</c:v>
                </c:pt>
                <c:pt idx="929">
                  <c:v>3.921699938586244</c:v>
                </c:pt>
                <c:pt idx="930">
                  <c:v>3.929199790574785</c:v>
                </c:pt>
                <c:pt idx="931">
                  <c:v>3.932199995804694</c:v>
                </c:pt>
                <c:pt idx="932">
                  <c:v>3.933299926378822</c:v>
                </c:pt>
                <c:pt idx="933">
                  <c:v>3.942699905015615</c:v>
                </c:pt>
                <c:pt idx="934">
                  <c:v>3.951699889759763</c:v>
                </c:pt>
                <c:pt idx="935">
                  <c:v>3.960099977113714</c:v>
                </c:pt>
                <c:pt idx="936">
                  <c:v>3.971600164037226</c:v>
                </c:pt>
                <c:pt idx="937">
                  <c:v>3.984999699023319</c:v>
                </c:pt>
                <c:pt idx="938">
                  <c:v>3.989800106432085</c:v>
                </c:pt>
                <c:pt idx="939">
                  <c:v>3.999199955371296</c:v>
                </c:pt>
                <c:pt idx="940">
                  <c:v>4.006099810412707</c:v>
                </c:pt>
                <c:pt idx="941">
                  <c:v>4.016599985126959</c:v>
                </c:pt>
                <c:pt idx="942">
                  <c:v>4.024099837111859</c:v>
                </c:pt>
                <c:pt idx="943">
                  <c:v>4.031599897385604</c:v>
                </c:pt>
                <c:pt idx="944">
                  <c:v>4.04109988212804</c:v>
                </c:pt>
                <c:pt idx="945">
                  <c:v>4.043500123600097</c:v>
                </c:pt>
                <c:pt idx="946">
                  <c:v>4.047500186923571</c:v>
                </c:pt>
                <c:pt idx="947">
                  <c:v>4.055799685673268</c:v>
                </c:pt>
                <c:pt idx="948">
                  <c:v>4.060499911884108</c:v>
                </c:pt>
                <c:pt idx="949">
                  <c:v>4.069399857333337</c:v>
                </c:pt>
                <c:pt idx="950">
                  <c:v>4.070499890520296</c:v>
                </c:pt>
                <c:pt idx="951">
                  <c:v>4.079200077441783</c:v>
                </c:pt>
                <c:pt idx="952">
                  <c:v>4.088899856949865</c:v>
                </c:pt>
                <c:pt idx="953">
                  <c:v>4.095199953462725</c:v>
                </c:pt>
                <c:pt idx="954">
                  <c:v>4.10589982338206</c:v>
                </c:pt>
                <c:pt idx="955">
                  <c:v>4.115500016407165</c:v>
                </c:pt>
                <c:pt idx="956">
                  <c:v>4.126400209432177</c:v>
                </c:pt>
                <c:pt idx="957">
                  <c:v>4.137799886324501</c:v>
                </c:pt>
                <c:pt idx="958">
                  <c:v>4.148699847031821</c:v>
                </c:pt>
                <c:pt idx="959">
                  <c:v>4.155599973681089</c:v>
                </c:pt>
                <c:pt idx="960">
                  <c:v>4.169199747087984</c:v>
                </c:pt>
                <c:pt idx="961">
                  <c:v>4.180300205614913</c:v>
                </c:pt>
                <c:pt idx="962">
                  <c:v>4.18639988251016</c:v>
                </c:pt>
                <c:pt idx="963">
                  <c:v>4.19549993057444</c:v>
                </c:pt>
                <c:pt idx="964">
                  <c:v>4.205300027086196</c:v>
                </c:pt>
                <c:pt idx="965">
                  <c:v>4.20910009346335</c:v>
                </c:pt>
                <c:pt idx="966">
                  <c:v>4.212200027086507</c:v>
                </c:pt>
                <c:pt idx="967">
                  <c:v>4.220899776461009</c:v>
                </c:pt>
                <c:pt idx="968">
                  <c:v>4.226999872971646</c:v>
                </c:pt>
                <c:pt idx="969">
                  <c:v>4.230799927139742</c:v>
                </c:pt>
                <c:pt idx="970">
                  <c:v>4.232199893951475</c:v>
                </c:pt>
                <c:pt idx="971">
                  <c:v>4.236200090032074</c:v>
                </c:pt>
                <c:pt idx="972">
                  <c:v>4.244199836350162</c:v>
                </c:pt>
                <c:pt idx="973">
                  <c:v>4.253999818040029</c:v>
                </c:pt>
                <c:pt idx="974">
                  <c:v>4.262499884414868</c:v>
                </c:pt>
                <c:pt idx="975">
                  <c:v>4.269399908451306</c:v>
                </c:pt>
                <c:pt idx="976">
                  <c:v>4.27620019798633</c:v>
                </c:pt>
                <c:pt idx="977">
                  <c:v>4.2883998355901</c:v>
                </c:pt>
                <c:pt idx="978">
                  <c:v>4.299699847415468</c:v>
                </c:pt>
                <c:pt idx="979">
                  <c:v>4.304099974062407</c:v>
                </c:pt>
                <c:pt idx="980">
                  <c:v>4.310900001146365</c:v>
                </c:pt>
                <c:pt idx="981">
                  <c:v>4.314499907686692</c:v>
                </c:pt>
                <c:pt idx="982">
                  <c:v>4.318399940875679</c:v>
                </c:pt>
                <c:pt idx="983">
                  <c:v>4.328299783708647</c:v>
                </c:pt>
                <c:pt idx="984">
                  <c:v>4.335899801637424</c:v>
                </c:pt>
                <c:pt idx="985">
                  <c:v>4.34359996452622</c:v>
                </c:pt>
                <c:pt idx="986">
                  <c:v>4.353999988557915</c:v>
                </c:pt>
                <c:pt idx="987">
                  <c:v>4.364100054935983</c:v>
                </c:pt>
                <c:pt idx="988">
                  <c:v>4.374100009536048</c:v>
                </c:pt>
                <c:pt idx="989">
                  <c:v>4.37959989166484</c:v>
                </c:pt>
                <c:pt idx="990">
                  <c:v>4.386800060656239</c:v>
                </c:pt>
                <c:pt idx="991">
                  <c:v>4.392800027468181</c:v>
                </c:pt>
                <c:pt idx="992">
                  <c:v>4.403399843220541</c:v>
                </c:pt>
                <c:pt idx="993">
                  <c:v>4.410599942781118</c:v>
                </c:pt>
                <c:pt idx="994">
                  <c:v>4.416999975968793</c:v>
                </c:pt>
                <c:pt idx="995">
                  <c:v>4.423099939729582</c:v>
                </c:pt>
                <c:pt idx="996">
                  <c:v>4.42920004539701</c:v>
                </c:pt>
                <c:pt idx="997">
                  <c:v>4.431999972915946</c:v>
                </c:pt>
                <c:pt idx="998">
                  <c:v>4.43739993667623</c:v>
                </c:pt>
                <c:pt idx="999">
                  <c:v>4.451099700931083</c:v>
                </c:pt>
                <c:pt idx="1000">
                  <c:v>4.456499963383976</c:v>
                </c:pt>
                <c:pt idx="1001">
                  <c:v>4.465799978257564</c:v>
                </c:pt>
                <c:pt idx="1002">
                  <c:v>4.469999972156074</c:v>
                </c:pt>
                <c:pt idx="1003">
                  <c:v>4.475799818043015</c:v>
                </c:pt>
                <c:pt idx="1004">
                  <c:v>4.481099730302958</c:v>
                </c:pt>
                <c:pt idx="1005">
                  <c:v>4.488200032046734</c:v>
                </c:pt>
                <c:pt idx="1006">
                  <c:v>4.49800018577662</c:v>
                </c:pt>
                <c:pt idx="1007">
                  <c:v>4.507499826431737</c:v>
                </c:pt>
                <c:pt idx="1008">
                  <c:v>4.515199989320536</c:v>
                </c:pt>
                <c:pt idx="1009">
                  <c:v>4.527899841312316</c:v>
                </c:pt>
                <c:pt idx="1010">
                  <c:v>4.53530007668087</c:v>
                </c:pt>
                <c:pt idx="1011">
                  <c:v>4.546200064472941</c:v>
                </c:pt>
                <c:pt idx="1012">
                  <c:v>4.556599952698889</c:v>
                </c:pt>
                <c:pt idx="1013">
                  <c:v>4.562099943545036</c:v>
                </c:pt>
                <c:pt idx="1014">
                  <c:v>4.569599834827386</c:v>
                </c:pt>
                <c:pt idx="1015">
                  <c:v>4.57639990425378</c:v>
                </c:pt>
                <c:pt idx="1016">
                  <c:v>4.579400175862248</c:v>
                </c:pt>
                <c:pt idx="1017">
                  <c:v>4.588199846650238</c:v>
                </c:pt>
                <c:pt idx="1018">
                  <c:v>4.596399828340509</c:v>
                </c:pt>
                <c:pt idx="1019">
                  <c:v>4.60369981308395</c:v>
                </c:pt>
                <c:pt idx="1020">
                  <c:v>4.609699909593473</c:v>
                </c:pt>
                <c:pt idx="1021">
                  <c:v>4.615700148013275</c:v>
                </c:pt>
                <c:pt idx="1022">
                  <c:v>4.621199864199295</c:v>
                </c:pt>
                <c:pt idx="1023">
                  <c:v>4.634899806598693</c:v>
                </c:pt>
                <c:pt idx="1024">
                  <c:v>4.644100035860899</c:v>
                </c:pt>
                <c:pt idx="1025">
                  <c:v>4.649700102236238</c:v>
                </c:pt>
                <c:pt idx="1026">
                  <c:v>4.660800017547439</c:v>
                </c:pt>
                <c:pt idx="1027">
                  <c:v>4.669899800112034</c:v>
                </c:pt>
                <c:pt idx="1028">
                  <c:v>4.680200029375554</c:v>
                </c:pt>
                <c:pt idx="1029">
                  <c:v>4.68999988746873</c:v>
                </c:pt>
                <c:pt idx="1030">
                  <c:v>4.698999875261506</c:v>
                </c:pt>
                <c:pt idx="1031">
                  <c:v>4.708599956513352</c:v>
                </c:pt>
                <c:pt idx="1032">
                  <c:v>4.717499847796714</c:v>
                </c:pt>
                <c:pt idx="1033">
                  <c:v>4.731599908071077</c:v>
                </c:pt>
                <c:pt idx="1034">
                  <c:v>4.739300043871481</c:v>
                </c:pt>
                <c:pt idx="1035">
                  <c:v>4.74779975700585</c:v>
                </c:pt>
                <c:pt idx="1036">
                  <c:v>4.75930038452134</c:v>
                </c:pt>
                <c:pt idx="1037">
                  <c:v>4.772099750520283</c:v>
                </c:pt>
                <c:pt idx="1038">
                  <c:v>4.777400115588536</c:v>
                </c:pt>
                <c:pt idx="1039">
                  <c:v>4.78349976539903</c:v>
                </c:pt>
                <c:pt idx="1040">
                  <c:v>4.795600015644596</c:v>
                </c:pt>
                <c:pt idx="1041">
                  <c:v>4.803100380708202</c:v>
                </c:pt>
                <c:pt idx="1042">
                  <c:v>4.810399819187293</c:v>
                </c:pt>
                <c:pt idx="1043">
                  <c:v>4.822699927521171</c:v>
                </c:pt>
                <c:pt idx="1044">
                  <c:v>4.827400030138957</c:v>
                </c:pt>
                <c:pt idx="1045">
                  <c:v>4.836900108337431</c:v>
                </c:pt>
                <c:pt idx="1046">
                  <c:v>4.843300126267422</c:v>
                </c:pt>
                <c:pt idx="1047">
                  <c:v>4.846699884798</c:v>
                </c:pt>
                <c:pt idx="1048">
                  <c:v>4.857800065612537</c:v>
                </c:pt>
                <c:pt idx="1049">
                  <c:v>4.865400065616993</c:v>
                </c:pt>
                <c:pt idx="1050">
                  <c:v>4.87150008964818</c:v>
                </c:pt>
                <c:pt idx="1051">
                  <c:v>4.882100478745991</c:v>
                </c:pt>
                <c:pt idx="1052">
                  <c:v>4.895899464419927</c:v>
                </c:pt>
                <c:pt idx="1053">
                  <c:v>4.904300028614671</c:v>
                </c:pt>
                <c:pt idx="1054">
                  <c:v>4.917799421695236</c:v>
                </c:pt>
                <c:pt idx="1055">
                  <c:v>4.92840005531616</c:v>
                </c:pt>
                <c:pt idx="1056">
                  <c:v>4.937600248340456</c:v>
                </c:pt>
                <c:pt idx="1057">
                  <c:v>4.94429993133963</c:v>
                </c:pt>
                <c:pt idx="1058">
                  <c:v>4.956499882893698</c:v>
                </c:pt>
                <c:pt idx="1059">
                  <c:v>4.962999701692752</c:v>
                </c:pt>
                <c:pt idx="1060">
                  <c:v>4.967899982453673</c:v>
                </c:pt>
                <c:pt idx="1061">
                  <c:v>4.976000036622281</c:v>
                </c:pt>
                <c:pt idx="1062">
                  <c:v>4.98479996414244</c:v>
                </c:pt>
                <c:pt idx="1063">
                  <c:v>4.992400096896745</c:v>
                </c:pt>
                <c:pt idx="1064">
                  <c:v>5.000000030519004</c:v>
                </c:pt>
                <c:pt idx="1065">
                  <c:v>5.010599991226627</c:v>
                </c:pt>
                <c:pt idx="1066">
                  <c:v>5.018399945831336</c:v>
                </c:pt>
                <c:pt idx="1067">
                  <c:v>5.024299979024363</c:v>
                </c:pt>
                <c:pt idx="1068">
                  <c:v>5.030100045398285</c:v>
                </c:pt>
                <c:pt idx="1069">
                  <c:v>5.037999761581887</c:v>
                </c:pt>
                <c:pt idx="1070">
                  <c:v>5.046300024037919</c:v>
                </c:pt>
                <c:pt idx="1071">
                  <c:v>5.05420028953813</c:v>
                </c:pt>
                <c:pt idx="1072">
                  <c:v>5.060799800492532</c:v>
                </c:pt>
                <c:pt idx="1073">
                  <c:v>5.064300108340831</c:v>
                </c:pt>
                <c:pt idx="1074">
                  <c:v>5.073099866869597</c:v>
                </c:pt>
                <c:pt idx="1075">
                  <c:v>5.08299999351948</c:v>
                </c:pt>
                <c:pt idx="1076">
                  <c:v>5.090400246812348</c:v>
                </c:pt>
                <c:pt idx="1077">
                  <c:v>5.09959965210146</c:v>
                </c:pt>
                <c:pt idx="1078">
                  <c:v>5.102799929813045</c:v>
                </c:pt>
                <c:pt idx="1079">
                  <c:v>5.102700138093494</c:v>
                </c:pt>
                <c:pt idx="1080">
                  <c:v>5.105899899677749</c:v>
                </c:pt>
                <c:pt idx="1081">
                  <c:v>5.118000315862446</c:v>
                </c:pt>
                <c:pt idx="1082">
                  <c:v>5.127399790573691</c:v>
                </c:pt>
                <c:pt idx="1083">
                  <c:v>5.13730002594457</c:v>
                </c:pt>
                <c:pt idx="1084">
                  <c:v>5.142600032046175</c:v>
                </c:pt>
                <c:pt idx="1085">
                  <c:v>5.152699953465344</c:v>
                </c:pt>
                <c:pt idx="1086">
                  <c:v>5.163100514604591</c:v>
                </c:pt>
                <c:pt idx="1087">
                  <c:v>5.17599960594453</c:v>
                </c:pt>
                <c:pt idx="1088">
                  <c:v>5.185599898530199</c:v>
                </c:pt>
                <c:pt idx="1089">
                  <c:v>5.193199922567146</c:v>
                </c:pt>
                <c:pt idx="1090">
                  <c:v>5.203999937439221</c:v>
                </c:pt>
                <c:pt idx="1091">
                  <c:v>5.213400139622536</c:v>
                </c:pt>
                <c:pt idx="1092">
                  <c:v>5.224099928287615</c:v>
                </c:pt>
                <c:pt idx="1093">
                  <c:v>5.236200048828323</c:v>
                </c:pt>
                <c:pt idx="1094">
                  <c:v>5.236300226977619</c:v>
                </c:pt>
                <c:pt idx="1095">
                  <c:v>5.244599900819594</c:v>
                </c:pt>
                <c:pt idx="1096">
                  <c:v>5.253100157169682</c:v>
                </c:pt>
                <c:pt idx="1097">
                  <c:v>5.258499665069394</c:v>
                </c:pt>
                <c:pt idx="1098">
                  <c:v>5.261100012208772</c:v>
                </c:pt>
                <c:pt idx="1099">
                  <c:v>5.26760004234529</c:v>
                </c:pt>
                <c:pt idx="1100">
                  <c:v>5.276400036240375</c:v>
                </c:pt>
                <c:pt idx="1101">
                  <c:v>5.280700350191182</c:v>
                </c:pt>
                <c:pt idx="1102">
                  <c:v>5.28919979172133</c:v>
                </c:pt>
                <c:pt idx="1103">
                  <c:v>5.298700051116612</c:v>
                </c:pt>
                <c:pt idx="1104">
                  <c:v>5.305499839785625</c:v>
                </c:pt>
                <c:pt idx="1105">
                  <c:v>5.316599984362256</c:v>
                </c:pt>
                <c:pt idx="1106">
                  <c:v>5.323499960330079</c:v>
                </c:pt>
                <c:pt idx="1107">
                  <c:v>5.332600062945858</c:v>
                </c:pt>
                <c:pt idx="1108">
                  <c:v>5.343399951176249</c:v>
                </c:pt>
                <c:pt idx="1109">
                  <c:v>5.347500026706251</c:v>
                </c:pt>
                <c:pt idx="1110">
                  <c:v>5.355999881747266</c:v>
                </c:pt>
                <c:pt idx="1111">
                  <c:v>5.366100005339831</c:v>
                </c:pt>
                <c:pt idx="1112">
                  <c:v>5.370099932864833</c:v>
                </c:pt>
                <c:pt idx="1113">
                  <c:v>5.375300059509755</c:v>
                </c:pt>
                <c:pt idx="1114">
                  <c:v>5.383499983981892</c:v>
                </c:pt>
                <c:pt idx="1115">
                  <c:v>5.394800050355113</c:v>
                </c:pt>
                <c:pt idx="1116">
                  <c:v>5.402300014116918</c:v>
                </c:pt>
                <c:pt idx="1117">
                  <c:v>5.408599875263462</c:v>
                </c:pt>
                <c:pt idx="1118">
                  <c:v>5.420500092317525</c:v>
                </c:pt>
                <c:pt idx="1119">
                  <c:v>5.427199884037691</c:v>
                </c:pt>
                <c:pt idx="1120">
                  <c:v>5.43990000152917</c:v>
                </c:pt>
                <c:pt idx="1121">
                  <c:v>5.452600049593457</c:v>
                </c:pt>
                <c:pt idx="1122">
                  <c:v>5.459399943927568</c:v>
                </c:pt>
                <c:pt idx="1123">
                  <c:v>5.464000100713747</c:v>
                </c:pt>
                <c:pt idx="1124">
                  <c:v>5.468600067521038</c:v>
                </c:pt>
                <c:pt idx="1125">
                  <c:v>5.480099949647411</c:v>
                </c:pt>
                <c:pt idx="1126">
                  <c:v>5.488300209046429</c:v>
                </c:pt>
                <c:pt idx="1127">
                  <c:v>5.498799720004176</c:v>
                </c:pt>
                <c:pt idx="1128">
                  <c:v>5.510199906922935</c:v>
                </c:pt>
                <c:pt idx="1129">
                  <c:v>5.52079979210248</c:v>
                </c:pt>
                <c:pt idx="1130">
                  <c:v>5.52849995804354</c:v>
                </c:pt>
                <c:pt idx="1131">
                  <c:v>5.533600525286602</c:v>
                </c:pt>
                <c:pt idx="1132">
                  <c:v>5.544599683002163</c:v>
                </c:pt>
                <c:pt idx="1133">
                  <c:v>5.55219991226477</c:v>
                </c:pt>
                <c:pt idx="1134">
                  <c:v>5.558699731067463</c:v>
                </c:pt>
                <c:pt idx="1135">
                  <c:v>5.565500096130561</c:v>
                </c:pt>
                <c:pt idx="1136">
                  <c:v>5.57600017738514</c:v>
                </c:pt>
                <c:pt idx="1137">
                  <c:v>5.590599821094656</c:v>
                </c:pt>
                <c:pt idx="1138">
                  <c:v>5.598700086593452</c:v>
                </c:pt>
                <c:pt idx="1139">
                  <c:v>5.609799663925514</c:v>
                </c:pt>
                <c:pt idx="1140">
                  <c:v>5.6273000831643</c:v>
                </c:pt>
                <c:pt idx="1141">
                  <c:v>5.641300131224853</c:v>
                </c:pt>
                <c:pt idx="1142">
                  <c:v>5.647399922945624</c:v>
                </c:pt>
                <c:pt idx="1143">
                  <c:v>5.65470005264433</c:v>
                </c:pt>
                <c:pt idx="1144">
                  <c:v>5.66459966316324</c:v>
                </c:pt>
                <c:pt idx="1145">
                  <c:v>5.671899952700187</c:v>
                </c:pt>
                <c:pt idx="1146">
                  <c:v>5.677000384144776</c:v>
                </c:pt>
                <c:pt idx="1147">
                  <c:v>5.689999683763747</c:v>
                </c:pt>
                <c:pt idx="1148">
                  <c:v>5.698100054934909</c:v>
                </c:pt>
                <c:pt idx="1149">
                  <c:v>5.704999879839303</c:v>
                </c:pt>
                <c:pt idx="1150">
                  <c:v>5.713799934008421</c:v>
                </c:pt>
                <c:pt idx="1151">
                  <c:v>5.718300211716269</c:v>
                </c:pt>
                <c:pt idx="1152">
                  <c:v>5.726999792103017</c:v>
                </c:pt>
                <c:pt idx="1153">
                  <c:v>5.732899888615066</c:v>
                </c:pt>
                <c:pt idx="1154">
                  <c:v>5.740699852372927</c:v>
                </c:pt>
                <c:pt idx="1155">
                  <c:v>5.750200069429408</c:v>
                </c:pt>
                <c:pt idx="1156">
                  <c:v>5.757299996952497</c:v>
                </c:pt>
                <c:pt idx="1157">
                  <c:v>5.76710006332723</c:v>
                </c:pt>
                <c:pt idx="1158">
                  <c:v>5.77639999084568</c:v>
                </c:pt>
                <c:pt idx="1159">
                  <c:v>5.78669959831314</c:v>
                </c:pt>
                <c:pt idx="1160">
                  <c:v>5.792499942399445</c:v>
                </c:pt>
                <c:pt idx="1161">
                  <c:v>5.802800207904508</c:v>
                </c:pt>
                <c:pt idx="1162">
                  <c:v>5.811499893952714</c:v>
                </c:pt>
                <c:pt idx="1163">
                  <c:v>5.820900029757465</c:v>
                </c:pt>
                <c:pt idx="1164">
                  <c:v>5.827000108340141</c:v>
                </c:pt>
                <c:pt idx="1165">
                  <c:v>5.829100051119894</c:v>
                </c:pt>
                <c:pt idx="1166">
                  <c:v>5.827500030136429</c:v>
                </c:pt>
                <c:pt idx="1167">
                  <c:v>5.830999858095308</c:v>
                </c:pt>
                <c:pt idx="1168">
                  <c:v>5.841199882128422</c:v>
                </c:pt>
                <c:pt idx="1169">
                  <c:v>5.849599909211975</c:v>
                </c:pt>
                <c:pt idx="1170">
                  <c:v>5.855099942400557</c:v>
                </c:pt>
                <c:pt idx="1171">
                  <c:v>5.86160016555732</c:v>
                </c:pt>
                <c:pt idx="1172">
                  <c:v>5.872799676515569</c:v>
                </c:pt>
                <c:pt idx="1173">
                  <c:v>5.882099899677994</c:v>
                </c:pt>
                <c:pt idx="1174">
                  <c:v>5.89379971237213</c:v>
                </c:pt>
                <c:pt idx="1175">
                  <c:v>5.901199968724541</c:v>
                </c:pt>
                <c:pt idx="1176">
                  <c:v>5.905000164799276</c:v>
                </c:pt>
                <c:pt idx="1177">
                  <c:v>5.90889981460714</c:v>
                </c:pt>
                <c:pt idx="1178">
                  <c:v>5.914999908069149</c:v>
                </c:pt>
                <c:pt idx="1179">
                  <c:v>5.921999868776766</c:v>
                </c:pt>
                <c:pt idx="1180">
                  <c:v>5.931699922944976</c:v>
                </c:pt>
                <c:pt idx="1181">
                  <c:v>5.937999953082908</c:v>
                </c:pt>
                <c:pt idx="1182">
                  <c:v>5.93820002556095</c:v>
                </c:pt>
                <c:pt idx="1183">
                  <c:v>5.946400019456632</c:v>
                </c:pt>
                <c:pt idx="1184">
                  <c:v>5.957299735644483</c:v>
                </c:pt>
                <c:pt idx="1185">
                  <c:v>5.968800085451221</c:v>
                </c:pt>
                <c:pt idx="1186">
                  <c:v>5.973400360111555</c:v>
                </c:pt>
                <c:pt idx="1187">
                  <c:v>5.98199976540127</c:v>
                </c:pt>
                <c:pt idx="1188">
                  <c:v>5.989100024798972</c:v>
                </c:pt>
                <c:pt idx="1189">
                  <c:v>5.994599804307654</c:v>
                </c:pt>
                <c:pt idx="1190">
                  <c:v>6.006199982075486</c:v>
                </c:pt>
                <c:pt idx="1191">
                  <c:v>6.011500144959427</c:v>
                </c:pt>
                <c:pt idx="1192">
                  <c:v>6.020899936680506</c:v>
                </c:pt>
                <c:pt idx="1193">
                  <c:v>6.026499939729547</c:v>
                </c:pt>
                <c:pt idx="1194">
                  <c:v>6.035599824910605</c:v>
                </c:pt>
                <c:pt idx="1195">
                  <c:v>6.040800054171996</c:v>
                </c:pt>
                <c:pt idx="1196">
                  <c:v>6.049000177765265</c:v>
                </c:pt>
                <c:pt idx="1197">
                  <c:v>6.05189996948684</c:v>
                </c:pt>
                <c:pt idx="1198">
                  <c:v>6.05180004196518</c:v>
                </c:pt>
                <c:pt idx="1199">
                  <c:v>6.06029968872463</c:v>
                </c:pt>
                <c:pt idx="1200">
                  <c:v>6.06719998436165</c:v>
                </c:pt>
                <c:pt idx="1201">
                  <c:v>6.072099839402654</c:v>
                </c:pt>
                <c:pt idx="1202">
                  <c:v>6.071400186541723</c:v>
                </c:pt>
                <c:pt idx="1203">
                  <c:v>6.07559994507028</c:v>
                </c:pt>
                <c:pt idx="1204">
                  <c:v>6.086099404528797</c:v>
                </c:pt>
                <c:pt idx="1205">
                  <c:v>6.090500110629364</c:v>
                </c:pt>
                <c:pt idx="1206">
                  <c:v>6.09950019493408</c:v>
                </c:pt>
                <c:pt idx="1207">
                  <c:v>6.107299884035456</c:v>
                </c:pt>
                <c:pt idx="1208">
                  <c:v>6.107300022893469</c:v>
                </c:pt>
                <c:pt idx="1209">
                  <c:v>6.111099808505966</c:v>
                </c:pt>
                <c:pt idx="1210">
                  <c:v>6.117200101092749</c:v>
                </c:pt>
                <c:pt idx="1211">
                  <c:v>6.120200236895466</c:v>
                </c:pt>
                <c:pt idx="1212">
                  <c:v>6.126999678421268</c:v>
                </c:pt>
                <c:pt idx="1213">
                  <c:v>6.136899961853487</c:v>
                </c:pt>
                <c:pt idx="1214">
                  <c:v>6.14199989242843</c:v>
                </c:pt>
                <c:pt idx="1215">
                  <c:v>6.149800043109281</c:v>
                </c:pt>
                <c:pt idx="1216">
                  <c:v>6.157400230029446</c:v>
                </c:pt>
                <c:pt idx="1217">
                  <c:v>6.164899876788689</c:v>
                </c:pt>
                <c:pt idx="1218">
                  <c:v>6.170499927906349</c:v>
                </c:pt>
                <c:pt idx="1219">
                  <c:v>6.178599746705001</c:v>
                </c:pt>
                <c:pt idx="1220">
                  <c:v>6.185800012211985</c:v>
                </c:pt>
                <c:pt idx="1221">
                  <c:v>6.192800165943479</c:v>
                </c:pt>
                <c:pt idx="1222">
                  <c:v>6.199499707032373</c:v>
                </c:pt>
                <c:pt idx="1223">
                  <c:v>6.207200072098201</c:v>
                </c:pt>
                <c:pt idx="1224">
                  <c:v>6.213899679569295</c:v>
                </c:pt>
                <c:pt idx="1225">
                  <c:v>6.223700026323058</c:v>
                </c:pt>
                <c:pt idx="1226">
                  <c:v>6.238400379184895</c:v>
                </c:pt>
                <c:pt idx="1227">
                  <c:v>6.253299606327346</c:v>
                </c:pt>
                <c:pt idx="1228">
                  <c:v>6.265800052646227</c:v>
                </c:pt>
                <c:pt idx="1229">
                  <c:v>6.273299657063038</c:v>
                </c:pt>
                <c:pt idx="1230">
                  <c:v>6.281200046159938</c:v>
                </c:pt>
                <c:pt idx="1231">
                  <c:v>6.293500226976898</c:v>
                </c:pt>
                <c:pt idx="1232">
                  <c:v>6.300599946214787</c:v>
                </c:pt>
                <c:pt idx="1233">
                  <c:v>6.307299937059725</c:v>
                </c:pt>
                <c:pt idx="1234">
                  <c:v>6.314399967195638</c:v>
                </c:pt>
                <c:pt idx="1235">
                  <c:v>6.318800039676714</c:v>
                </c:pt>
                <c:pt idx="1236">
                  <c:v>6.327600069809701</c:v>
                </c:pt>
                <c:pt idx="1237">
                  <c:v>6.332099927905801</c:v>
                </c:pt>
                <c:pt idx="1238">
                  <c:v>6.342499948885231</c:v>
                </c:pt>
                <c:pt idx="1239">
                  <c:v>6.354699834064377</c:v>
                </c:pt>
                <c:pt idx="1240">
                  <c:v>6.361500060273101</c:v>
                </c:pt>
                <c:pt idx="1241">
                  <c:v>6.370000355913362</c:v>
                </c:pt>
                <c:pt idx="1242">
                  <c:v>6.379899549869151</c:v>
                </c:pt>
                <c:pt idx="1243">
                  <c:v>6.391400077820434</c:v>
                </c:pt>
                <c:pt idx="1244">
                  <c:v>6.40319972458019</c:v>
                </c:pt>
                <c:pt idx="1245">
                  <c:v>6.407600068669126</c:v>
                </c:pt>
                <c:pt idx="1246">
                  <c:v>6.413700340272044</c:v>
                </c:pt>
                <c:pt idx="1247">
                  <c:v>6.421999531175969</c:v>
                </c:pt>
                <c:pt idx="1248">
                  <c:v>6.429200077440328</c:v>
                </c:pt>
                <c:pt idx="1249">
                  <c:v>6.436199902345836</c:v>
                </c:pt>
                <c:pt idx="1250">
                  <c:v>6.442199896242528</c:v>
                </c:pt>
                <c:pt idx="1251">
                  <c:v>6.446800581361458</c:v>
                </c:pt>
                <c:pt idx="1252">
                  <c:v>6.462299527742289</c:v>
                </c:pt>
                <c:pt idx="1253">
                  <c:v>6.469699919896812</c:v>
                </c:pt>
                <c:pt idx="1254">
                  <c:v>6.480099633030477</c:v>
                </c:pt>
                <c:pt idx="1255">
                  <c:v>6.49380008545268</c:v>
                </c:pt>
                <c:pt idx="1256">
                  <c:v>6.509800335697946</c:v>
                </c:pt>
                <c:pt idx="1257">
                  <c:v>6.518099602129951</c:v>
                </c:pt>
                <c:pt idx="1258">
                  <c:v>6.529299970246939</c:v>
                </c:pt>
                <c:pt idx="1259">
                  <c:v>6.53799975281072</c:v>
                </c:pt>
                <c:pt idx="1260">
                  <c:v>6.545200018314063</c:v>
                </c:pt>
                <c:pt idx="1261">
                  <c:v>6.55649990044185</c:v>
                </c:pt>
                <c:pt idx="1262">
                  <c:v>6.561799969866115</c:v>
                </c:pt>
                <c:pt idx="1263">
                  <c:v>6.578100008773617</c:v>
                </c:pt>
                <c:pt idx="1264">
                  <c:v>6.58699990006062</c:v>
                </c:pt>
                <c:pt idx="1265">
                  <c:v>6.592599903109658</c:v>
                </c:pt>
                <c:pt idx="1266">
                  <c:v>6.601100099182077</c:v>
                </c:pt>
                <c:pt idx="1267">
                  <c:v>6.609999890904876</c:v>
                </c:pt>
                <c:pt idx="1268">
                  <c:v>6.621000111008469</c:v>
                </c:pt>
                <c:pt idx="1269">
                  <c:v>6.628799932866967</c:v>
                </c:pt>
                <c:pt idx="1270">
                  <c:v>6.634800080875721</c:v>
                </c:pt>
                <c:pt idx="1271">
                  <c:v>6.646100385667523</c:v>
                </c:pt>
                <c:pt idx="1272">
                  <c:v>6.65879954338379</c:v>
                </c:pt>
                <c:pt idx="1273">
                  <c:v>6.668800038150944</c:v>
                </c:pt>
                <c:pt idx="1274">
                  <c:v>6.675899829868284</c:v>
                </c:pt>
                <c:pt idx="1275">
                  <c:v>6.687700040820346</c:v>
                </c:pt>
                <c:pt idx="1276">
                  <c:v>6.689699841692345</c:v>
                </c:pt>
                <c:pt idx="1277">
                  <c:v>6.694300333787393</c:v>
                </c:pt>
                <c:pt idx="1278">
                  <c:v>6.700299887088477</c:v>
                </c:pt>
                <c:pt idx="1279">
                  <c:v>6.70719978142006</c:v>
                </c:pt>
                <c:pt idx="1280">
                  <c:v>6.707900062181578</c:v>
                </c:pt>
                <c:pt idx="1281">
                  <c:v>6.712600228122028</c:v>
                </c:pt>
                <c:pt idx="1282">
                  <c:v>6.72049966965278</c:v>
                </c:pt>
                <c:pt idx="1283">
                  <c:v>6.727700206756704</c:v>
                </c:pt>
                <c:pt idx="1284">
                  <c:v>6.733700233842683</c:v>
                </c:pt>
                <c:pt idx="1285">
                  <c:v>6.74319981422741</c:v>
                </c:pt>
                <c:pt idx="1286">
                  <c:v>6.7558000011486</c:v>
                </c:pt>
                <c:pt idx="1287">
                  <c:v>6.75969986229029</c:v>
                </c:pt>
                <c:pt idx="1288">
                  <c:v>6.767699753574563</c:v>
                </c:pt>
                <c:pt idx="1289">
                  <c:v>6.771099798967043</c:v>
                </c:pt>
                <c:pt idx="1290">
                  <c:v>6.775000185396493</c:v>
                </c:pt>
                <c:pt idx="1291">
                  <c:v>6.781700073624961</c:v>
                </c:pt>
                <c:pt idx="1292">
                  <c:v>6.787799829104188</c:v>
                </c:pt>
                <c:pt idx="1293">
                  <c:v>6.79809999809368</c:v>
                </c:pt>
                <c:pt idx="1294">
                  <c:v>6.804600233463134</c:v>
                </c:pt>
                <c:pt idx="1295">
                  <c:v>6.81659984397993</c:v>
                </c:pt>
                <c:pt idx="1296">
                  <c:v>6.821999910360319</c:v>
                </c:pt>
                <c:pt idx="1297">
                  <c:v>6.826599910356887</c:v>
                </c:pt>
                <c:pt idx="1298">
                  <c:v>6.831800181964357</c:v>
                </c:pt>
                <c:pt idx="1299">
                  <c:v>6.837600209048105</c:v>
                </c:pt>
                <c:pt idx="1300">
                  <c:v>6.842199858856471</c:v>
                </c:pt>
                <c:pt idx="1301">
                  <c:v>6.849400097278703</c:v>
                </c:pt>
                <c:pt idx="1302">
                  <c:v>6.85279999466366</c:v>
                </c:pt>
                <c:pt idx="1303">
                  <c:v>6.85820010032694</c:v>
                </c:pt>
                <c:pt idx="1304">
                  <c:v>6.864100329592471</c:v>
                </c:pt>
                <c:pt idx="1305">
                  <c:v>6.869999626160276</c:v>
                </c:pt>
                <c:pt idx="1306">
                  <c:v>6.880500214389031</c:v>
                </c:pt>
                <c:pt idx="1307">
                  <c:v>6.888899827958085</c:v>
                </c:pt>
                <c:pt idx="1308">
                  <c:v>6.897400235371606</c:v>
                </c:pt>
                <c:pt idx="1309">
                  <c:v>6.905800422289758</c:v>
                </c:pt>
                <c:pt idx="1310">
                  <c:v>6.91239965553541</c:v>
                </c:pt>
                <c:pt idx="1311">
                  <c:v>6.921700295260962</c:v>
                </c:pt>
                <c:pt idx="1312">
                  <c:v>6.92979973373804</c:v>
                </c:pt>
                <c:pt idx="1313">
                  <c:v>6.931200153350804</c:v>
                </c:pt>
                <c:pt idx="1314">
                  <c:v>6.936900011445687</c:v>
                </c:pt>
                <c:pt idx="1315">
                  <c:v>6.9391001865406</c:v>
                </c:pt>
                <c:pt idx="1316">
                  <c:v>6.943599785234258</c:v>
                </c:pt>
                <c:pt idx="1317">
                  <c:v>6.945000132371206</c:v>
                </c:pt>
                <c:pt idx="1318">
                  <c:v>6.953200159456173</c:v>
                </c:pt>
                <c:pt idx="1319">
                  <c:v>6.958800111009623</c:v>
                </c:pt>
                <c:pt idx="1320">
                  <c:v>6.966399932865897</c:v>
                </c:pt>
                <c:pt idx="1321">
                  <c:v>6.97519999008364</c:v>
                </c:pt>
                <c:pt idx="1322">
                  <c:v>6.980599814989546</c:v>
                </c:pt>
                <c:pt idx="1323">
                  <c:v>6.990200110627484</c:v>
                </c:pt>
                <c:pt idx="1324">
                  <c:v>6.995500210192401</c:v>
                </c:pt>
                <c:pt idx="1325">
                  <c:v>7.004099612429855</c:v>
                </c:pt>
                <c:pt idx="1326">
                  <c:v>7.00970025215429</c:v>
                </c:pt>
                <c:pt idx="1327">
                  <c:v>7.018299760060472</c:v>
                </c:pt>
                <c:pt idx="1328">
                  <c:v>7.02620012512125</c:v>
                </c:pt>
                <c:pt idx="1329">
                  <c:v>7.029800294116285</c:v>
                </c:pt>
                <c:pt idx="1330">
                  <c:v>7.037799841309607</c:v>
                </c:pt>
                <c:pt idx="1331">
                  <c:v>7.04810012474627</c:v>
                </c:pt>
                <c:pt idx="1332">
                  <c:v>7.051899807742302</c:v>
                </c:pt>
                <c:pt idx="1333">
                  <c:v>7.054900191120396</c:v>
                </c:pt>
                <c:pt idx="1334">
                  <c:v>7.061100046161297</c:v>
                </c:pt>
                <c:pt idx="1335">
                  <c:v>7.064399946597401</c:v>
                </c:pt>
                <c:pt idx="1336">
                  <c:v>7.070500317768165</c:v>
                </c:pt>
                <c:pt idx="1337">
                  <c:v>7.080399647526065</c:v>
                </c:pt>
                <c:pt idx="1338">
                  <c:v>7.089700308231841</c:v>
                </c:pt>
                <c:pt idx="1339">
                  <c:v>7.097899985128607</c:v>
                </c:pt>
                <c:pt idx="1340">
                  <c:v>7.10539991570113</c:v>
                </c:pt>
                <c:pt idx="1341">
                  <c:v>7.117300304795205</c:v>
                </c:pt>
                <c:pt idx="1342">
                  <c:v>7.123299885181041</c:v>
                </c:pt>
                <c:pt idx="1343">
                  <c:v>7.132300217057486</c:v>
                </c:pt>
                <c:pt idx="1344">
                  <c:v>7.138900231937437</c:v>
                </c:pt>
                <c:pt idx="1345">
                  <c:v>7.147699878696582</c:v>
                </c:pt>
                <c:pt idx="1346">
                  <c:v>7.153999833299167</c:v>
                </c:pt>
                <c:pt idx="1347">
                  <c:v>7.153800286105247</c:v>
                </c:pt>
                <c:pt idx="1348">
                  <c:v>7.160599981310949</c:v>
                </c:pt>
                <c:pt idx="1349">
                  <c:v>7.165000418855922</c:v>
                </c:pt>
                <c:pt idx="1350">
                  <c:v>7.174599751666389</c:v>
                </c:pt>
                <c:pt idx="1351">
                  <c:v>7.182699944689375</c:v>
                </c:pt>
                <c:pt idx="1352">
                  <c:v>7.188300014116976</c:v>
                </c:pt>
                <c:pt idx="1353">
                  <c:v>7.192400189214823</c:v>
                </c:pt>
                <c:pt idx="1354">
                  <c:v>7.196900107577676</c:v>
                </c:pt>
                <c:pt idx="1355">
                  <c:v>7.200300001910366</c:v>
                </c:pt>
                <c:pt idx="1356">
                  <c:v>7.201000146869774</c:v>
                </c:pt>
                <c:pt idx="1357">
                  <c:v>7.207000041202264</c:v>
                </c:pt>
                <c:pt idx="1358">
                  <c:v>7.212900339891346</c:v>
                </c:pt>
                <c:pt idx="1359">
                  <c:v>7.222700053025616</c:v>
                </c:pt>
                <c:pt idx="1360">
                  <c:v>7.228499877932336</c:v>
                </c:pt>
                <c:pt idx="1361">
                  <c:v>7.234600249099455</c:v>
                </c:pt>
                <c:pt idx="1362">
                  <c:v>7.241499826432118</c:v>
                </c:pt>
                <c:pt idx="1363">
                  <c:v>7.249400128177513</c:v>
                </c:pt>
                <c:pt idx="1364">
                  <c:v>7.254800284961675</c:v>
                </c:pt>
                <c:pt idx="1365">
                  <c:v>7.265999693303456</c:v>
                </c:pt>
                <c:pt idx="1366">
                  <c:v>7.270899971012113</c:v>
                </c:pt>
                <c:pt idx="1367">
                  <c:v>7.277100106814032</c:v>
                </c:pt>
                <c:pt idx="1368">
                  <c:v>7.281500203327596</c:v>
                </c:pt>
                <c:pt idx="1369">
                  <c:v>7.287400022127255</c:v>
                </c:pt>
                <c:pt idx="1370">
                  <c:v>7.293899982836592</c:v>
                </c:pt>
                <c:pt idx="1371">
                  <c:v>7.301799913409923</c:v>
                </c:pt>
                <c:pt idx="1372">
                  <c:v>7.308199913408316</c:v>
                </c:pt>
                <c:pt idx="1373">
                  <c:v>7.316000248338238</c:v>
                </c:pt>
                <c:pt idx="1374">
                  <c:v>7.321400067139621</c:v>
                </c:pt>
                <c:pt idx="1375">
                  <c:v>7.328499895098503</c:v>
                </c:pt>
                <c:pt idx="1376">
                  <c:v>7.340499879839626</c:v>
                </c:pt>
                <c:pt idx="1377">
                  <c:v>7.346199949268339</c:v>
                </c:pt>
                <c:pt idx="1378">
                  <c:v>7.358299927906046</c:v>
                </c:pt>
                <c:pt idx="1379">
                  <c:v>7.364600305179917</c:v>
                </c:pt>
                <c:pt idx="1380">
                  <c:v>7.374799677279949</c:v>
                </c:pt>
                <c:pt idx="1381">
                  <c:v>7.38279990654337</c:v>
                </c:pt>
                <c:pt idx="1382">
                  <c:v>7.386300012207357</c:v>
                </c:pt>
                <c:pt idx="1383">
                  <c:v>7.389900217440297</c:v>
                </c:pt>
                <c:pt idx="1384">
                  <c:v>7.3966000030523</c:v>
                </c:pt>
                <c:pt idx="1385">
                  <c:v>7.40239979172111</c:v>
                </c:pt>
                <c:pt idx="1386">
                  <c:v>7.40530004234461</c:v>
                </c:pt>
                <c:pt idx="1387">
                  <c:v>7.412099972916622</c:v>
                </c:pt>
                <c:pt idx="1388">
                  <c:v>7.418900111773837</c:v>
                </c:pt>
                <c:pt idx="1389">
                  <c:v>7.423700172046665</c:v>
                </c:pt>
                <c:pt idx="1390">
                  <c:v>7.433099719241</c:v>
                </c:pt>
                <c:pt idx="1391">
                  <c:v>7.442500383000152</c:v>
                </c:pt>
                <c:pt idx="1392">
                  <c:v>7.45169961624197</c:v>
                </c:pt>
                <c:pt idx="1393">
                  <c:v>7.46350031013935</c:v>
                </c:pt>
                <c:pt idx="1394">
                  <c:v>7.473799980929474</c:v>
                </c:pt>
                <c:pt idx="1395">
                  <c:v>7.480399842075712</c:v>
                </c:pt>
                <c:pt idx="1396">
                  <c:v>7.4931000984252</c:v>
                </c:pt>
                <c:pt idx="1397">
                  <c:v>7.501899850849441</c:v>
                </c:pt>
                <c:pt idx="1398">
                  <c:v>7.50870011940424</c:v>
                </c:pt>
                <c:pt idx="1399">
                  <c:v>7.517500179677879</c:v>
                </c:pt>
                <c:pt idx="1400">
                  <c:v>7.527299654389935</c:v>
                </c:pt>
                <c:pt idx="1401">
                  <c:v>7.538100040437709</c:v>
                </c:pt>
                <c:pt idx="1402">
                  <c:v>7.543300001147145</c:v>
                </c:pt>
                <c:pt idx="1403">
                  <c:v>7.555100061421396</c:v>
                </c:pt>
                <c:pt idx="1404">
                  <c:v>7.565300224305244</c:v>
                </c:pt>
                <c:pt idx="1405">
                  <c:v>7.576599837877438</c:v>
                </c:pt>
                <c:pt idx="1406">
                  <c:v>7.58309990425187</c:v>
                </c:pt>
                <c:pt idx="1407">
                  <c:v>7.586900109487033</c:v>
                </c:pt>
                <c:pt idx="1408">
                  <c:v>7.59650046844763</c:v>
                </c:pt>
                <c:pt idx="1409">
                  <c:v>7.608100401688715</c:v>
                </c:pt>
                <c:pt idx="1410">
                  <c:v>7.618499529267865</c:v>
                </c:pt>
                <c:pt idx="1411">
                  <c:v>7.624900274662646</c:v>
                </c:pt>
                <c:pt idx="1412">
                  <c:v>7.634999716188756</c:v>
                </c:pt>
                <c:pt idx="1413">
                  <c:v>7.644300277330328</c:v>
                </c:pt>
                <c:pt idx="1414">
                  <c:v>7.653800086980479</c:v>
                </c:pt>
                <c:pt idx="1415">
                  <c:v>7.664399878696706</c:v>
                </c:pt>
                <c:pt idx="1416">
                  <c:v>7.676600237660748</c:v>
                </c:pt>
                <c:pt idx="1417">
                  <c:v>7.687199745563703</c:v>
                </c:pt>
                <c:pt idx="1418">
                  <c:v>7.697100315861459</c:v>
                </c:pt>
                <c:pt idx="1419">
                  <c:v>7.708800297546984</c:v>
                </c:pt>
                <c:pt idx="1420">
                  <c:v>7.717899808503716</c:v>
                </c:pt>
                <c:pt idx="1421">
                  <c:v>7.727800173572177</c:v>
                </c:pt>
                <c:pt idx="1422">
                  <c:v>7.73699978714285</c:v>
                </c:pt>
                <c:pt idx="1423">
                  <c:v>7.742800429918134</c:v>
                </c:pt>
                <c:pt idx="1424">
                  <c:v>7.754500275805181</c:v>
                </c:pt>
                <c:pt idx="1425">
                  <c:v>7.763099819945637</c:v>
                </c:pt>
                <c:pt idx="1426">
                  <c:v>7.766600227361778</c:v>
                </c:pt>
                <c:pt idx="1427">
                  <c:v>7.778699874117592</c:v>
                </c:pt>
                <c:pt idx="1428">
                  <c:v>7.786900172810418</c:v>
                </c:pt>
                <c:pt idx="1429">
                  <c:v>7.796900263216227</c:v>
                </c:pt>
                <c:pt idx="1430">
                  <c:v>7.804599744034931</c:v>
                </c:pt>
                <c:pt idx="1431">
                  <c:v>7.809900247957554</c:v>
                </c:pt>
                <c:pt idx="1432">
                  <c:v>7.821099752811278</c:v>
                </c:pt>
                <c:pt idx="1433">
                  <c:v>7.83319997291983</c:v>
                </c:pt>
                <c:pt idx="1434">
                  <c:v>7.842599969862928</c:v>
                </c:pt>
                <c:pt idx="1435">
                  <c:v>7.849899972919957</c:v>
                </c:pt>
                <c:pt idx="1436">
                  <c:v>7.852800069427753</c:v>
                </c:pt>
                <c:pt idx="1437">
                  <c:v>7.857199855043288</c:v>
                </c:pt>
                <c:pt idx="1438">
                  <c:v>7.863700108340708</c:v>
                </c:pt>
                <c:pt idx="1439">
                  <c:v>7.869000307466194</c:v>
                </c:pt>
                <c:pt idx="1440">
                  <c:v>7.877799798774506</c:v>
                </c:pt>
                <c:pt idx="1441">
                  <c:v>7.882100269511278</c:v>
                </c:pt>
                <c:pt idx="1442">
                  <c:v>7.88829978046488</c:v>
                </c:pt>
                <c:pt idx="1443">
                  <c:v>7.893500367357769</c:v>
                </c:pt>
                <c:pt idx="1444">
                  <c:v>7.903500213244115</c:v>
                </c:pt>
                <c:pt idx="1445">
                  <c:v>7.90919982681589</c:v>
                </c:pt>
                <c:pt idx="1446">
                  <c:v>7.919600357821765</c:v>
                </c:pt>
                <c:pt idx="1447">
                  <c:v>7.929099640849017</c:v>
                </c:pt>
                <c:pt idx="1448">
                  <c:v>7.93520014171736</c:v>
                </c:pt>
                <c:pt idx="1449">
                  <c:v>7.93850013561314</c:v>
                </c:pt>
                <c:pt idx="1450">
                  <c:v>7.949899854855177</c:v>
                </c:pt>
                <c:pt idx="1451">
                  <c:v>7.961899978447036</c:v>
                </c:pt>
                <c:pt idx="1452">
                  <c:v>7.9704999784517</c:v>
                </c:pt>
                <c:pt idx="1453">
                  <c:v>7.97660016403461</c:v>
                </c:pt>
                <c:pt idx="1454">
                  <c:v>7.981800191118967</c:v>
                </c:pt>
                <c:pt idx="1455">
                  <c:v>7.990599874116015</c:v>
                </c:pt>
                <c:pt idx="1456">
                  <c:v>7.999400147058623</c:v>
                </c:pt>
                <c:pt idx="1457">
                  <c:v>8.004399902536528</c:v>
                </c:pt>
                <c:pt idx="1458">
                  <c:v>8.010500168038561</c:v>
                </c:pt>
                <c:pt idx="1459">
                  <c:v>8.017999973300902</c:v>
                </c:pt>
                <c:pt idx="1460">
                  <c:v>8.021999920463713</c:v>
                </c:pt>
                <c:pt idx="1461">
                  <c:v>8.027400036622566</c:v>
                </c:pt>
                <c:pt idx="1462">
                  <c:v>8.034799934008336</c:v>
                </c:pt>
                <c:pt idx="1463">
                  <c:v>8.04270020256445</c:v>
                </c:pt>
                <c:pt idx="1464">
                  <c:v>8.049600329210078</c:v>
                </c:pt>
                <c:pt idx="1465">
                  <c:v>8.057899767689377</c:v>
                </c:pt>
                <c:pt idx="1466">
                  <c:v>8.06230020828298</c:v>
                </c:pt>
                <c:pt idx="1467">
                  <c:v>8.068899699595934</c:v>
                </c:pt>
                <c:pt idx="1468">
                  <c:v>8.079100250248307</c:v>
                </c:pt>
                <c:pt idx="1469">
                  <c:v>8.087000065996108</c:v>
                </c:pt>
                <c:pt idx="1470">
                  <c:v>8.09459989090465</c:v>
                </c:pt>
                <c:pt idx="1471">
                  <c:v>8.099100224499125</c:v>
                </c:pt>
                <c:pt idx="1472">
                  <c:v>8.106899785234418</c:v>
                </c:pt>
                <c:pt idx="1473">
                  <c:v>8.114800260354968</c:v>
                </c:pt>
                <c:pt idx="1474">
                  <c:v>8.123600128939868</c:v>
                </c:pt>
                <c:pt idx="1475">
                  <c:v>8.128699778750155</c:v>
                </c:pt>
                <c:pt idx="1476">
                  <c:v>8.132800011066137</c:v>
                </c:pt>
                <c:pt idx="1477">
                  <c:v>8.13659997787545</c:v>
                </c:pt>
                <c:pt idx="1478">
                  <c:v>8.143400545122858</c:v>
                </c:pt>
                <c:pt idx="1479">
                  <c:v>8.153000140384392</c:v>
                </c:pt>
                <c:pt idx="1480">
                  <c:v>8.1591998399781</c:v>
                </c:pt>
                <c:pt idx="1481">
                  <c:v>8.16780028190624</c:v>
                </c:pt>
                <c:pt idx="1482">
                  <c:v>8.176499703789886</c:v>
                </c:pt>
                <c:pt idx="1483">
                  <c:v>8.18159996929171</c:v>
                </c:pt>
                <c:pt idx="1484">
                  <c:v>8.1904998168975</c:v>
                </c:pt>
                <c:pt idx="1485">
                  <c:v>8.192200150489952</c:v>
                </c:pt>
                <c:pt idx="1486">
                  <c:v>8.197700206375883</c:v>
                </c:pt>
                <c:pt idx="1487">
                  <c:v>8.20609975052139</c:v>
                </c:pt>
                <c:pt idx="1488">
                  <c:v>8.211400248339487</c:v>
                </c:pt>
                <c:pt idx="1489">
                  <c:v>8.219900219537521</c:v>
                </c:pt>
                <c:pt idx="1490">
                  <c:v>8.229199799920023</c:v>
                </c:pt>
                <c:pt idx="1491">
                  <c:v>8.23810003223843</c:v>
                </c:pt>
                <c:pt idx="1492">
                  <c:v>8.246699873732723</c:v>
                </c:pt>
                <c:pt idx="1493">
                  <c:v>8.251800145342713</c:v>
                </c:pt>
                <c:pt idx="1494">
                  <c:v>8.257100308226654</c:v>
                </c:pt>
                <c:pt idx="1495">
                  <c:v>8.261299730111203</c:v>
                </c:pt>
                <c:pt idx="1496">
                  <c:v>8.26910027466147</c:v>
                </c:pt>
                <c:pt idx="1497">
                  <c:v>8.28049981880395</c:v>
                </c:pt>
                <c:pt idx="1498">
                  <c:v>8.290200045015803</c:v>
                </c:pt>
                <c:pt idx="1499">
                  <c:v>8.298099972536868</c:v>
                </c:pt>
                <c:pt idx="1500">
                  <c:v>8.303100022316357</c:v>
                </c:pt>
                <c:pt idx="1501">
                  <c:v>8.30839986076535</c:v>
                </c:pt>
                <c:pt idx="1502">
                  <c:v>8.314000141526773</c:v>
                </c:pt>
                <c:pt idx="1503">
                  <c:v>8.31980019436378</c:v>
                </c:pt>
                <c:pt idx="1504">
                  <c:v>8.330300168610842</c:v>
                </c:pt>
                <c:pt idx="1505">
                  <c:v>8.337199868205066</c:v>
                </c:pt>
                <c:pt idx="1506">
                  <c:v>8.345300200082421</c:v>
                </c:pt>
                <c:pt idx="1507">
                  <c:v>8.3520998333006</c:v>
                </c:pt>
                <c:pt idx="1508">
                  <c:v>8.357500304035056</c:v>
                </c:pt>
                <c:pt idx="1509">
                  <c:v>8.366700391390622</c:v>
                </c:pt>
                <c:pt idx="1510">
                  <c:v>8.38119961853227</c:v>
                </c:pt>
                <c:pt idx="1511">
                  <c:v>8.387800046923075</c:v>
                </c:pt>
                <c:pt idx="1512">
                  <c:v>8.388399960902461</c:v>
                </c:pt>
                <c:pt idx="1513">
                  <c:v>8.393900120736361</c:v>
                </c:pt>
                <c:pt idx="1514">
                  <c:v>8.400600094988476</c:v>
                </c:pt>
                <c:pt idx="1515">
                  <c:v>8.406399814226467</c:v>
                </c:pt>
                <c:pt idx="1516">
                  <c:v>8.412100165751323</c:v>
                </c:pt>
                <c:pt idx="1517">
                  <c:v>8.423599762729287</c:v>
                </c:pt>
                <c:pt idx="1518">
                  <c:v>8.432300041771668</c:v>
                </c:pt>
                <c:pt idx="1519">
                  <c:v>8.440900138284632</c:v>
                </c:pt>
                <c:pt idx="1520">
                  <c:v>8.450699821285526</c:v>
                </c:pt>
                <c:pt idx="1521">
                  <c:v>8.459500061038852</c:v>
                </c:pt>
                <c:pt idx="1522">
                  <c:v>8.46999983310889</c:v>
                </c:pt>
                <c:pt idx="1523">
                  <c:v>8.476500161934382</c:v>
                </c:pt>
                <c:pt idx="1524">
                  <c:v>8.485700149729387</c:v>
                </c:pt>
                <c:pt idx="1525">
                  <c:v>8.494099888612254</c:v>
                </c:pt>
                <c:pt idx="1526">
                  <c:v>8.498900077251163</c:v>
                </c:pt>
                <c:pt idx="1527">
                  <c:v>8.506999971581535</c:v>
                </c:pt>
                <c:pt idx="1528">
                  <c:v>8.51390021000043</c:v>
                </c:pt>
                <c:pt idx="1529">
                  <c:v>8.52210020084749</c:v>
                </c:pt>
                <c:pt idx="1530">
                  <c:v>8.532799744989462</c:v>
                </c:pt>
                <c:pt idx="1531">
                  <c:v>8.540400110057817</c:v>
                </c:pt>
                <c:pt idx="1532">
                  <c:v>8.546099879076797</c:v>
                </c:pt>
                <c:pt idx="1533">
                  <c:v>8.555300111391264</c:v>
                </c:pt>
                <c:pt idx="1534">
                  <c:v>8.55900012188431</c:v>
                </c:pt>
                <c:pt idx="1535">
                  <c:v>8.563199946784152</c:v>
                </c:pt>
                <c:pt idx="1536">
                  <c:v>8.5736003782331</c:v>
                </c:pt>
                <c:pt idx="1537">
                  <c:v>8.579999661254987</c:v>
                </c:pt>
                <c:pt idx="1538">
                  <c:v>8.58550007000304</c:v>
                </c:pt>
                <c:pt idx="1539">
                  <c:v>8.59309996128286</c:v>
                </c:pt>
                <c:pt idx="1540">
                  <c:v>8.597000066951295</c:v>
                </c:pt>
                <c:pt idx="1541">
                  <c:v>8.602200042914768</c:v>
                </c:pt>
                <c:pt idx="1542">
                  <c:v>8.610399867822707</c:v>
                </c:pt>
                <c:pt idx="1543">
                  <c:v>8.616300321962623</c:v>
                </c:pt>
                <c:pt idx="1544">
                  <c:v>8.628100339894445</c:v>
                </c:pt>
                <c:pt idx="1545">
                  <c:v>8.637299761776367</c:v>
                </c:pt>
                <c:pt idx="1546">
                  <c:v>8.649700383186422</c:v>
                </c:pt>
                <c:pt idx="1547">
                  <c:v>8.65949968280984</c:v>
                </c:pt>
                <c:pt idx="1548">
                  <c:v>8.667500097661104</c:v>
                </c:pt>
                <c:pt idx="1549">
                  <c:v>8.675000144390651</c:v>
                </c:pt>
                <c:pt idx="1550">
                  <c:v>8.681299866679181</c:v>
                </c:pt>
                <c:pt idx="1551">
                  <c:v>8.688900129131063</c:v>
                </c:pt>
                <c:pt idx="1552">
                  <c:v>8.693799864962784</c:v>
                </c:pt>
                <c:pt idx="1553">
                  <c:v>8.701400196841858</c:v>
                </c:pt>
                <c:pt idx="1554">
                  <c:v>8.708700015642533</c:v>
                </c:pt>
                <c:pt idx="1555">
                  <c:v>8.714599929619</c:v>
                </c:pt>
                <c:pt idx="1556">
                  <c:v>8.72040010471755</c:v>
                </c:pt>
                <c:pt idx="1557">
                  <c:v>8.728299879840051</c:v>
                </c:pt>
                <c:pt idx="1558">
                  <c:v>8.735100082019921</c:v>
                </c:pt>
                <c:pt idx="1559">
                  <c:v>8.739800148396164</c:v>
                </c:pt>
                <c:pt idx="1560">
                  <c:v>8.745599920468521</c:v>
                </c:pt>
                <c:pt idx="1561">
                  <c:v>8.75240020256024</c:v>
                </c:pt>
                <c:pt idx="1562">
                  <c:v>8.76109981613263</c:v>
                </c:pt>
                <c:pt idx="1563">
                  <c:v>8.77150031834026</c:v>
                </c:pt>
                <c:pt idx="1564">
                  <c:v>8.782600197413558</c:v>
                </c:pt>
                <c:pt idx="1565">
                  <c:v>8.789399847224558</c:v>
                </c:pt>
                <c:pt idx="1566">
                  <c:v>8.797800099186133</c:v>
                </c:pt>
                <c:pt idx="1567">
                  <c:v>8.804299976924086</c:v>
                </c:pt>
                <c:pt idx="1568">
                  <c:v>8.81400045814735</c:v>
                </c:pt>
                <c:pt idx="1569">
                  <c:v>8.82650005951291</c:v>
                </c:pt>
                <c:pt idx="1570">
                  <c:v>8.835899953843186</c:v>
                </c:pt>
                <c:pt idx="1571">
                  <c:v>8.83879984073792</c:v>
                </c:pt>
                <c:pt idx="1572">
                  <c:v>8.841500190927037</c:v>
                </c:pt>
                <c:pt idx="1573">
                  <c:v>8.85449995384625</c:v>
                </c:pt>
                <c:pt idx="1574">
                  <c:v>8.85950024814884</c:v>
                </c:pt>
                <c:pt idx="1575">
                  <c:v>8.86709974251062</c:v>
                </c:pt>
                <c:pt idx="1576">
                  <c:v>8.87459988441697</c:v>
                </c:pt>
                <c:pt idx="1577">
                  <c:v>8.88350010929571</c:v>
                </c:pt>
                <c:pt idx="1578">
                  <c:v>8.887299870875722</c:v>
                </c:pt>
                <c:pt idx="1579">
                  <c:v>8.888400201416516</c:v>
                </c:pt>
                <c:pt idx="1580">
                  <c:v>8.89489972896627</c:v>
                </c:pt>
                <c:pt idx="1581">
                  <c:v>8.89740010624155</c:v>
                </c:pt>
                <c:pt idx="1582">
                  <c:v>8.903299861718551</c:v>
                </c:pt>
                <c:pt idx="1583">
                  <c:v>8.908999958232016</c:v>
                </c:pt>
                <c:pt idx="1584">
                  <c:v>8.915300199700142</c:v>
                </c:pt>
                <c:pt idx="1585">
                  <c:v>8.924399777035431</c:v>
                </c:pt>
                <c:pt idx="1586">
                  <c:v>8.931100208475982</c:v>
                </c:pt>
                <c:pt idx="1587">
                  <c:v>8.939599841691236</c:v>
                </c:pt>
                <c:pt idx="1588">
                  <c:v>8.94600053730028</c:v>
                </c:pt>
                <c:pt idx="1589">
                  <c:v>8.958900066187197</c:v>
                </c:pt>
                <c:pt idx="1590">
                  <c:v>8.9649999605208</c:v>
                </c:pt>
                <c:pt idx="1591">
                  <c:v>8.96970015525949</c:v>
                </c:pt>
                <c:pt idx="1592">
                  <c:v>8.97739984131112</c:v>
                </c:pt>
                <c:pt idx="1593">
                  <c:v>8.99000023346162</c:v>
                </c:pt>
                <c:pt idx="1594">
                  <c:v>8.99780013828422</c:v>
                </c:pt>
                <c:pt idx="1595">
                  <c:v>9.008499890711394</c:v>
                </c:pt>
                <c:pt idx="1596">
                  <c:v>9.017199996378622</c:v>
                </c:pt>
                <c:pt idx="1597">
                  <c:v>9.023999960139917</c:v>
                </c:pt>
                <c:pt idx="1598">
                  <c:v>9.031300040056513</c:v>
                </c:pt>
                <c:pt idx="1599">
                  <c:v>9.040000056651474</c:v>
                </c:pt>
                <c:pt idx="1600">
                  <c:v>9.04459991474505</c:v>
                </c:pt>
                <c:pt idx="1601">
                  <c:v>9.054900124359845</c:v>
                </c:pt>
                <c:pt idx="1602">
                  <c:v>9.06299979076721</c:v>
                </c:pt>
                <c:pt idx="1603">
                  <c:v>9.070100053217173</c:v>
                </c:pt>
                <c:pt idx="1604">
                  <c:v>9.07730005016856</c:v>
                </c:pt>
                <c:pt idx="1605">
                  <c:v>9.083399927905702</c:v>
                </c:pt>
                <c:pt idx="1606">
                  <c:v>9.093599962427106</c:v>
                </c:pt>
                <c:pt idx="1607">
                  <c:v>9.09839997902236</c:v>
                </c:pt>
                <c:pt idx="1608">
                  <c:v>9.10360005760231</c:v>
                </c:pt>
                <c:pt idx="1609">
                  <c:v>9.108100226596433</c:v>
                </c:pt>
                <c:pt idx="1610">
                  <c:v>9.114299787332119</c:v>
                </c:pt>
                <c:pt idx="1611">
                  <c:v>9.123099913984336</c:v>
                </c:pt>
                <c:pt idx="1612">
                  <c:v>9.12870012531493</c:v>
                </c:pt>
                <c:pt idx="1613">
                  <c:v>9.13830005894124</c:v>
                </c:pt>
                <c:pt idx="1614">
                  <c:v>9.143100092129316</c:v>
                </c:pt>
                <c:pt idx="1615">
                  <c:v>9.150199953273842</c:v>
                </c:pt>
                <c:pt idx="1616">
                  <c:v>9.157500199129572</c:v>
                </c:pt>
                <c:pt idx="1617">
                  <c:v>9.16719977646426</c:v>
                </c:pt>
                <c:pt idx="1618">
                  <c:v>9.17620022144547</c:v>
                </c:pt>
                <c:pt idx="1619">
                  <c:v>9.185900090029464</c:v>
                </c:pt>
                <c:pt idx="1620">
                  <c:v>9.194399809268364</c:v>
                </c:pt>
                <c:pt idx="1621">
                  <c:v>9.20509995556131</c:v>
                </c:pt>
                <c:pt idx="1622">
                  <c:v>9.211800008393762</c:v>
                </c:pt>
                <c:pt idx="1623">
                  <c:v>9.219100061229255</c:v>
                </c:pt>
                <c:pt idx="1624">
                  <c:v>9.225299991801872</c:v>
                </c:pt>
                <c:pt idx="1625">
                  <c:v>9.231999922372768</c:v>
                </c:pt>
                <c:pt idx="1626">
                  <c:v>9.240800184827091</c:v>
                </c:pt>
                <c:pt idx="1627">
                  <c:v>9.247799745564402</c:v>
                </c:pt>
                <c:pt idx="1628">
                  <c:v>9.257099822429154</c:v>
                </c:pt>
                <c:pt idx="1629">
                  <c:v>9.260000053407566</c:v>
                </c:pt>
                <c:pt idx="1630">
                  <c:v>9.267100053406466</c:v>
                </c:pt>
                <c:pt idx="1631">
                  <c:v>9.27270024643076</c:v>
                </c:pt>
                <c:pt idx="1632">
                  <c:v>9.280299807167466</c:v>
                </c:pt>
                <c:pt idx="1633">
                  <c:v>9.286699917225638</c:v>
                </c:pt>
                <c:pt idx="1634">
                  <c:v>9.288300277901721</c:v>
                </c:pt>
                <c:pt idx="1635">
                  <c:v>9.298899646950298</c:v>
                </c:pt>
                <c:pt idx="1636">
                  <c:v>9.30240007706016</c:v>
                </c:pt>
                <c:pt idx="1637">
                  <c:v>9.306499901962524</c:v>
                </c:pt>
                <c:pt idx="1638">
                  <c:v>9.312900008968426</c:v>
                </c:pt>
                <c:pt idx="1639">
                  <c:v>9.318200330355465</c:v>
                </c:pt>
                <c:pt idx="1640">
                  <c:v>9.329199666215571</c:v>
                </c:pt>
                <c:pt idx="1641">
                  <c:v>9.335700198938866</c:v>
                </c:pt>
                <c:pt idx="1642">
                  <c:v>9.346999759676696</c:v>
                </c:pt>
                <c:pt idx="1643">
                  <c:v>9.358100364497658</c:v>
                </c:pt>
                <c:pt idx="1644">
                  <c:v>9.36630036278075</c:v>
                </c:pt>
                <c:pt idx="1645">
                  <c:v>9.37399962921336</c:v>
                </c:pt>
                <c:pt idx="1646">
                  <c:v>9.380500299073908</c:v>
                </c:pt>
                <c:pt idx="1647">
                  <c:v>9.38799968776948</c:v>
                </c:pt>
                <c:pt idx="1648">
                  <c:v>9.398800262453733</c:v>
                </c:pt>
                <c:pt idx="1649">
                  <c:v>9.407300058559485</c:v>
                </c:pt>
                <c:pt idx="1650">
                  <c:v>9.413600058560406</c:v>
                </c:pt>
                <c:pt idx="1651">
                  <c:v>9.421900301360438</c:v>
                </c:pt>
                <c:pt idx="1652">
                  <c:v>9.42929975948573</c:v>
                </c:pt>
                <c:pt idx="1653">
                  <c:v>9.432000093082024</c:v>
                </c:pt>
                <c:pt idx="1654">
                  <c:v>9.438600186542315</c:v>
                </c:pt>
                <c:pt idx="1655">
                  <c:v>9.44589981670652</c:v>
                </c:pt>
                <c:pt idx="1656">
                  <c:v>9.4550002285032</c:v>
                </c:pt>
                <c:pt idx="1657">
                  <c:v>9.46079980583454</c:v>
                </c:pt>
                <c:pt idx="1658">
                  <c:v>9.46650001850503</c:v>
                </c:pt>
                <c:pt idx="1659">
                  <c:v>9.473800121118983</c:v>
                </c:pt>
                <c:pt idx="1660">
                  <c:v>9.483599890139886</c:v>
                </c:pt>
                <c:pt idx="1661">
                  <c:v>9.493700241662736</c:v>
                </c:pt>
                <c:pt idx="1662">
                  <c:v>9.504199752620478</c:v>
                </c:pt>
                <c:pt idx="1663">
                  <c:v>9.513900005917095</c:v>
                </c:pt>
                <c:pt idx="1664">
                  <c:v>9.518600055696878</c:v>
                </c:pt>
                <c:pt idx="1665">
                  <c:v>9.52669998322017</c:v>
                </c:pt>
                <c:pt idx="1666">
                  <c:v>9.53450006313505</c:v>
                </c:pt>
                <c:pt idx="1667">
                  <c:v>9.538499907688674</c:v>
                </c:pt>
                <c:pt idx="1668">
                  <c:v>9.544600372315468</c:v>
                </c:pt>
                <c:pt idx="1669">
                  <c:v>9.55380025138948</c:v>
                </c:pt>
                <c:pt idx="1670">
                  <c:v>9.564299745750754</c:v>
                </c:pt>
                <c:pt idx="1671">
                  <c:v>9.57340015011141</c:v>
                </c:pt>
                <c:pt idx="1672">
                  <c:v>9.579699852754856</c:v>
                </c:pt>
                <c:pt idx="1673">
                  <c:v>9.589300208666827</c:v>
                </c:pt>
                <c:pt idx="1674">
                  <c:v>9.59700023270125</c:v>
                </c:pt>
                <c:pt idx="1675">
                  <c:v>9.607700018310423</c:v>
                </c:pt>
                <c:pt idx="1676">
                  <c:v>9.614400028804084</c:v>
                </c:pt>
                <c:pt idx="1677">
                  <c:v>9.623699645424494</c:v>
                </c:pt>
                <c:pt idx="1678">
                  <c:v>9.633100193026621</c:v>
                </c:pt>
                <c:pt idx="1679">
                  <c:v>9.63900051136443</c:v>
                </c:pt>
                <c:pt idx="1680">
                  <c:v>9.645900002673443</c:v>
                </c:pt>
                <c:pt idx="1681">
                  <c:v>9.657099957275937</c:v>
                </c:pt>
                <c:pt idx="1682">
                  <c:v>9.663299937630654</c:v>
                </c:pt>
                <c:pt idx="1683">
                  <c:v>9.671300584795968</c:v>
                </c:pt>
                <c:pt idx="1684">
                  <c:v>9.678599973489326</c:v>
                </c:pt>
                <c:pt idx="1685">
                  <c:v>9.685199956897122</c:v>
                </c:pt>
                <c:pt idx="1686">
                  <c:v>9.693800014116277</c:v>
                </c:pt>
                <c:pt idx="1687">
                  <c:v>9.703199574854807</c:v>
                </c:pt>
                <c:pt idx="1688">
                  <c:v>9.711200326350072</c:v>
                </c:pt>
                <c:pt idx="1689">
                  <c:v>9.715200555612682</c:v>
                </c:pt>
                <c:pt idx="1690">
                  <c:v>9.722999944307957</c:v>
                </c:pt>
                <c:pt idx="1691">
                  <c:v>9.730899981881516</c:v>
                </c:pt>
                <c:pt idx="1692">
                  <c:v>9.738699806788646</c:v>
                </c:pt>
                <c:pt idx="1693">
                  <c:v>9.746800330358381</c:v>
                </c:pt>
                <c:pt idx="1694">
                  <c:v>9.757200321200798</c:v>
                </c:pt>
                <c:pt idx="1695">
                  <c:v>9.767100057033531</c:v>
                </c:pt>
                <c:pt idx="1696">
                  <c:v>9.7723999710106</c:v>
                </c:pt>
                <c:pt idx="1697">
                  <c:v>9.781899620822513</c:v>
                </c:pt>
                <c:pt idx="1698">
                  <c:v>9.795000189402344</c:v>
                </c:pt>
                <c:pt idx="1699">
                  <c:v>9.799700557519827</c:v>
                </c:pt>
                <c:pt idx="1700">
                  <c:v>9.808200048832072</c:v>
                </c:pt>
                <c:pt idx="1701">
                  <c:v>9.817099973301084</c:v>
                </c:pt>
                <c:pt idx="1702">
                  <c:v>9.82599941177614</c:v>
                </c:pt>
                <c:pt idx="1703">
                  <c:v>9.832499865915456</c:v>
                </c:pt>
                <c:pt idx="1704">
                  <c:v>9.84349995498633</c:v>
                </c:pt>
                <c:pt idx="1705">
                  <c:v>9.85089995498857</c:v>
                </c:pt>
                <c:pt idx="1706">
                  <c:v>9.858799988178366</c:v>
                </c:pt>
                <c:pt idx="1707">
                  <c:v>9.8648001104375</c:v>
                </c:pt>
                <c:pt idx="1708">
                  <c:v>9.870200130084414</c:v>
                </c:pt>
                <c:pt idx="1709">
                  <c:v>9.87350019340738</c:v>
                </c:pt>
                <c:pt idx="1710">
                  <c:v>9.880099985126436</c:v>
                </c:pt>
                <c:pt idx="1711">
                  <c:v>9.883000051500857</c:v>
                </c:pt>
                <c:pt idx="1712">
                  <c:v>9.88949959869933</c:v>
                </c:pt>
                <c:pt idx="1713">
                  <c:v>9.89750037117119</c:v>
                </c:pt>
                <c:pt idx="1714">
                  <c:v>9.901800156785617</c:v>
                </c:pt>
                <c:pt idx="1715">
                  <c:v>9.90579999828333</c:v>
                </c:pt>
                <c:pt idx="1716">
                  <c:v>9.91300003891229</c:v>
                </c:pt>
                <c:pt idx="1717">
                  <c:v>9.91780026683773</c:v>
                </c:pt>
                <c:pt idx="1718">
                  <c:v>9.929000245479986</c:v>
                </c:pt>
                <c:pt idx="1719">
                  <c:v>9.93610030574928</c:v>
                </c:pt>
                <c:pt idx="1720">
                  <c:v>9.944200024991</c:v>
                </c:pt>
                <c:pt idx="1721">
                  <c:v>9.95370003242715</c:v>
                </c:pt>
                <c:pt idx="1722">
                  <c:v>9.959399787905567</c:v>
                </c:pt>
                <c:pt idx="1723">
                  <c:v>9.96040025425464</c:v>
                </c:pt>
                <c:pt idx="1724">
                  <c:v>9.968700741577772</c:v>
                </c:pt>
                <c:pt idx="1725">
                  <c:v>9.982300004961871</c:v>
                </c:pt>
                <c:pt idx="1726">
                  <c:v>9.98909999580792</c:v>
                </c:pt>
                <c:pt idx="1727">
                  <c:v>9.994999348262353</c:v>
                </c:pt>
                <c:pt idx="1728">
                  <c:v>9.99760037136366</c:v>
                </c:pt>
                <c:pt idx="1729">
                  <c:v>10.00640046177068</c:v>
                </c:pt>
                <c:pt idx="1730">
                  <c:v>10.01310003910476</c:v>
                </c:pt>
                <c:pt idx="1731">
                  <c:v>10.01850003300206</c:v>
                </c:pt>
                <c:pt idx="1732">
                  <c:v>10.02619962997778</c:v>
                </c:pt>
                <c:pt idx="1733">
                  <c:v>10.03110053081764</c:v>
                </c:pt>
                <c:pt idx="1734">
                  <c:v>10.0378004823724</c:v>
                </c:pt>
                <c:pt idx="1735">
                  <c:v>10.04010000991912</c:v>
                </c:pt>
                <c:pt idx="1736">
                  <c:v>10.0467999780667</c:v>
                </c:pt>
                <c:pt idx="1737">
                  <c:v>10.05269990863963</c:v>
                </c:pt>
                <c:pt idx="1738">
                  <c:v>10.05919999599792</c:v>
                </c:pt>
                <c:pt idx="1739">
                  <c:v>10.0646001649875</c:v>
                </c:pt>
                <c:pt idx="1740">
                  <c:v>10.07110003967682</c:v>
                </c:pt>
                <c:pt idx="1741">
                  <c:v>10.07619997940492</c:v>
                </c:pt>
                <c:pt idx="1742">
                  <c:v>10.07789996280917</c:v>
                </c:pt>
                <c:pt idx="1743">
                  <c:v>10.08309991741407</c:v>
                </c:pt>
                <c:pt idx="1744">
                  <c:v>10.09139997024613</c:v>
                </c:pt>
                <c:pt idx="1745">
                  <c:v>10.09749997024483</c:v>
                </c:pt>
                <c:pt idx="1746">
                  <c:v>10.1058999912275</c:v>
                </c:pt>
                <c:pt idx="1747">
                  <c:v>10.11279941311295</c:v>
                </c:pt>
                <c:pt idx="1748">
                  <c:v>10.11760071087337</c:v>
                </c:pt>
                <c:pt idx="1749">
                  <c:v>10.12570026550384</c:v>
                </c:pt>
                <c:pt idx="1750">
                  <c:v>10.13760002098206</c:v>
                </c:pt>
                <c:pt idx="1751">
                  <c:v>10.14770005855826</c:v>
                </c:pt>
                <c:pt idx="1752">
                  <c:v>10.1549996751819</c:v>
                </c:pt>
                <c:pt idx="1753">
                  <c:v>10.16390008392773</c:v>
                </c:pt>
                <c:pt idx="1754">
                  <c:v>10.17040052452285</c:v>
                </c:pt>
                <c:pt idx="1755">
                  <c:v>10.1789999629982</c:v>
                </c:pt>
                <c:pt idx="1756">
                  <c:v>10.18530002327316</c:v>
                </c:pt>
                <c:pt idx="1757">
                  <c:v>10.195499131205</c:v>
                </c:pt>
                <c:pt idx="1758">
                  <c:v>10.20379994735777</c:v>
                </c:pt>
                <c:pt idx="1759">
                  <c:v>10.21000037441263</c:v>
                </c:pt>
                <c:pt idx="1760">
                  <c:v>10.2218000242283</c:v>
                </c:pt>
                <c:pt idx="1761">
                  <c:v>10.22830003776835</c:v>
                </c:pt>
                <c:pt idx="1762">
                  <c:v>10.23529968757794</c:v>
                </c:pt>
                <c:pt idx="1763">
                  <c:v>10.24320077534139</c:v>
                </c:pt>
                <c:pt idx="1764">
                  <c:v>10.25130024090322</c:v>
                </c:pt>
                <c:pt idx="1765">
                  <c:v>10.2530999601404</c:v>
                </c:pt>
                <c:pt idx="1766">
                  <c:v>10.25949998417127</c:v>
                </c:pt>
                <c:pt idx="1767">
                  <c:v>10.26559956455822</c:v>
                </c:pt>
                <c:pt idx="1768">
                  <c:v>10.27470056190577</c:v>
                </c:pt>
                <c:pt idx="1769">
                  <c:v>10.28389995060206</c:v>
                </c:pt>
                <c:pt idx="1770">
                  <c:v>10.29090005321632</c:v>
                </c:pt>
                <c:pt idx="1771">
                  <c:v>10.29699996414274</c:v>
                </c:pt>
                <c:pt idx="1772">
                  <c:v>10.30529969997588</c:v>
                </c:pt>
                <c:pt idx="1773">
                  <c:v>10.3108999549877</c:v>
                </c:pt>
                <c:pt idx="1774">
                  <c:v>10.31660063705931</c:v>
                </c:pt>
                <c:pt idx="1775">
                  <c:v>10.33030003929525</c:v>
                </c:pt>
                <c:pt idx="1776">
                  <c:v>10.3393999864602</c:v>
                </c:pt>
                <c:pt idx="1777">
                  <c:v>10.34380040607721</c:v>
                </c:pt>
                <c:pt idx="1778">
                  <c:v>10.35089970875197</c:v>
                </c:pt>
                <c:pt idx="1779">
                  <c:v>10.3541999200861</c:v>
                </c:pt>
                <c:pt idx="1780">
                  <c:v>10.36119995632544</c:v>
                </c:pt>
                <c:pt idx="1781">
                  <c:v>10.37080005722237</c:v>
                </c:pt>
                <c:pt idx="1782">
                  <c:v>10.37459979610867</c:v>
                </c:pt>
                <c:pt idx="1783">
                  <c:v>10.38440057907428</c:v>
                </c:pt>
                <c:pt idx="1784">
                  <c:v>10.39470013675964</c:v>
                </c:pt>
                <c:pt idx="1785">
                  <c:v>10.39549999790325</c:v>
                </c:pt>
                <c:pt idx="1786">
                  <c:v>10.3940000402472</c:v>
                </c:pt>
                <c:pt idx="1787">
                  <c:v>10.39929967346325</c:v>
                </c:pt>
                <c:pt idx="1788">
                  <c:v>10.40790036602266</c:v>
                </c:pt>
                <c:pt idx="1789">
                  <c:v>10.41730003242628</c:v>
                </c:pt>
                <c:pt idx="1790">
                  <c:v>10.42389996299971</c:v>
                </c:pt>
                <c:pt idx="1791">
                  <c:v>10.43420000973128</c:v>
                </c:pt>
                <c:pt idx="1792">
                  <c:v>10.44589955387346</c:v>
                </c:pt>
                <c:pt idx="1793">
                  <c:v>10.44900039749336</c:v>
                </c:pt>
                <c:pt idx="1794">
                  <c:v>10.4562996202476</c:v>
                </c:pt>
                <c:pt idx="1795">
                  <c:v>10.45889997043924</c:v>
                </c:pt>
                <c:pt idx="1796">
                  <c:v>10.46860004425252</c:v>
                </c:pt>
                <c:pt idx="1797">
                  <c:v>10.47549976349183</c:v>
                </c:pt>
                <c:pt idx="1798">
                  <c:v>10.48319980411543</c:v>
                </c:pt>
                <c:pt idx="1799">
                  <c:v>10.4892999792137</c:v>
                </c:pt>
                <c:pt idx="1800">
                  <c:v>10.49480004864017</c:v>
                </c:pt>
                <c:pt idx="1801">
                  <c:v>10.50220004253424</c:v>
                </c:pt>
                <c:pt idx="1802">
                  <c:v>10.51289908104081</c:v>
                </c:pt>
                <c:pt idx="1803">
                  <c:v>10.52140019454964</c:v>
                </c:pt>
                <c:pt idx="1804">
                  <c:v>10.52670042686805</c:v>
                </c:pt>
                <c:pt idx="1805">
                  <c:v>10.53310000725105</c:v>
                </c:pt>
                <c:pt idx="1806">
                  <c:v>10.53729994087553</c:v>
                </c:pt>
                <c:pt idx="1807">
                  <c:v>10.54279993782257</c:v>
                </c:pt>
                <c:pt idx="1808">
                  <c:v>10.54680035439014</c:v>
                </c:pt>
                <c:pt idx="1809">
                  <c:v>10.55329997101217</c:v>
                </c:pt>
                <c:pt idx="1810">
                  <c:v>10.55740004044128</c:v>
                </c:pt>
                <c:pt idx="1811">
                  <c:v>10.56119996490816</c:v>
                </c:pt>
                <c:pt idx="1812">
                  <c:v>10.5639000177398</c:v>
                </c:pt>
                <c:pt idx="1813">
                  <c:v>10.57079981251082</c:v>
                </c:pt>
                <c:pt idx="1814">
                  <c:v>10.5781005504614</c:v>
                </c:pt>
                <c:pt idx="1815">
                  <c:v>10.58480004177181</c:v>
                </c:pt>
                <c:pt idx="1816">
                  <c:v>10.59139999943</c:v>
                </c:pt>
                <c:pt idx="1817">
                  <c:v>10.5996996295944</c:v>
                </c:pt>
                <c:pt idx="1818">
                  <c:v>10.60680010338183</c:v>
                </c:pt>
                <c:pt idx="1819">
                  <c:v>10.61310010033048</c:v>
                </c:pt>
                <c:pt idx="1820">
                  <c:v>10.6168000112557</c:v>
                </c:pt>
                <c:pt idx="1821">
                  <c:v>10.61629998417265</c:v>
                </c:pt>
                <c:pt idx="1822">
                  <c:v>10.6207999313374</c:v>
                </c:pt>
                <c:pt idx="1823">
                  <c:v>10.6244998060247</c:v>
                </c:pt>
                <c:pt idx="1824">
                  <c:v>10.63039996452789</c:v>
                </c:pt>
                <c:pt idx="1825">
                  <c:v>10.63689998112022</c:v>
                </c:pt>
                <c:pt idx="1826">
                  <c:v>10.63919996757613</c:v>
                </c:pt>
                <c:pt idx="1827">
                  <c:v>10.64329996757806</c:v>
                </c:pt>
                <c:pt idx="1828">
                  <c:v>10.64799999027673</c:v>
                </c:pt>
                <c:pt idx="1829">
                  <c:v>10.65099949684372</c:v>
                </c:pt>
                <c:pt idx="1830">
                  <c:v>10.65359998893837</c:v>
                </c:pt>
                <c:pt idx="1831">
                  <c:v>10.65850004787717</c:v>
                </c:pt>
                <c:pt idx="1832">
                  <c:v>10.6637000146875</c:v>
                </c:pt>
                <c:pt idx="1833">
                  <c:v>10.66859985180054</c:v>
                </c:pt>
                <c:pt idx="1834">
                  <c:v>10.67449980507081</c:v>
                </c:pt>
                <c:pt idx="1835">
                  <c:v>10.67500003299938</c:v>
                </c:pt>
                <c:pt idx="1836">
                  <c:v>10.68000005264548</c:v>
                </c:pt>
                <c:pt idx="1837">
                  <c:v>10.68450003605176</c:v>
                </c:pt>
                <c:pt idx="1838">
                  <c:v>10.6920003618252</c:v>
                </c:pt>
                <c:pt idx="1839">
                  <c:v>10.69620059109002</c:v>
                </c:pt>
                <c:pt idx="1840">
                  <c:v>10.70450002956568</c:v>
                </c:pt>
                <c:pt idx="1841">
                  <c:v>10.7118000444425</c:v>
                </c:pt>
                <c:pt idx="1842">
                  <c:v>10.71540009727687</c:v>
                </c:pt>
                <c:pt idx="1843">
                  <c:v>10.72139994487952</c:v>
                </c:pt>
                <c:pt idx="1844">
                  <c:v>10.72480010032814</c:v>
                </c:pt>
                <c:pt idx="1845">
                  <c:v>10.72609996147366</c:v>
                </c:pt>
                <c:pt idx="1846">
                  <c:v>10.73609994621438</c:v>
                </c:pt>
                <c:pt idx="1847">
                  <c:v>10.74529945411996</c:v>
                </c:pt>
                <c:pt idx="1848">
                  <c:v>10.7506998449353</c:v>
                </c:pt>
                <c:pt idx="1849">
                  <c:v>10.75340010605214</c:v>
                </c:pt>
                <c:pt idx="1850">
                  <c:v>10.75959996719757</c:v>
                </c:pt>
                <c:pt idx="1851">
                  <c:v>10.76520000038363</c:v>
                </c:pt>
                <c:pt idx="1852">
                  <c:v>10.7667002283124</c:v>
                </c:pt>
                <c:pt idx="1853">
                  <c:v>10.76880060253097</c:v>
                </c:pt>
                <c:pt idx="1854">
                  <c:v>10.77880010738954</c:v>
                </c:pt>
                <c:pt idx="1855">
                  <c:v>10.78560001831283</c:v>
                </c:pt>
                <c:pt idx="1856">
                  <c:v>10.79440004234493</c:v>
                </c:pt>
                <c:pt idx="1857">
                  <c:v>10.80199986724983</c:v>
                </c:pt>
                <c:pt idx="1858">
                  <c:v>10.80729981441982</c:v>
                </c:pt>
                <c:pt idx="1859">
                  <c:v>10.81210033054595</c:v>
                </c:pt>
                <c:pt idx="1860">
                  <c:v>10.81959994716817</c:v>
                </c:pt>
                <c:pt idx="1861">
                  <c:v>10.8277000209855</c:v>
                </c:pt>
                <c:pt idx="1862">
                  <c:v>10.8343997070333</c:v>
                </c:pt>
                <c:pt idx="1863">
                  <c:v>10.8358998912845</c:v>
                </c:pt>
                <c:pt idx="1864">
                  <c:v>10.83900014934625</c:v>
                </c:pt>
                <c:pt idx="1865">
                  <c:v>10.84440001049006</c:v>
                </c:pt>
                <c:pt idx="1866">
                  <c:v>10.84919999389967</c:v>
                </c:pt>
                <c:pt idx="1867">
                  <c:v>10.85449988823166</c:v>
                </c:pt>
                <c:pt idx="1868">
                  <c:v>10.86010016727596</c:v>
                </c:pt>
                <c:pt idx="1869">
                  <c:v>10.8667001974136</c:v>
                </c:pt>
                <c:pt idx="1870">
                  <c:v>10.8735000057277</c:v>
                </c:pt>
                <c:pt idx="1871">
                  <c:v>10.87710002536915</c:v>
                </c:pt>
                <c:pt idx="1872">
                  <c:v>10.88400000877664</c:v>
                </c:pt>
                <c:pt idx="1873">
                  <c:v>10.89119985332946</c:v>
                </c:pt>
                <c:pt idx="1874">
                  <c:v>10.89340040264506</c:v>
                </c:pt>
                <c:pt idx="1875">
                  <c:v>10.90109998302796</c:v>
                </c:pt>
                <c:pt idx="1876">
                  <c:v>10.90600001621715</c:v>
                </c:pt>
                <c:pt idx="1877">
                  <c:v>10.90740045547864</c:v>
                </c:pt>
                <c:pt idx="1878">
                  <c:v>10.91299978694951</c:v>
                </c:pt>
                <c:pt idx="1879">
                  <c:v>10.91499960441797</c:v>
                </c:pt>
                <c:pt idx="1880">
                  <c:v>10.91700000744095</c:v>
                </c:pt>
                <c:pt idx="1881">
                  <c:v>10.92440000877468</c:v>
                </c:pt>
                <c:pt idx="1882">
                  <c:v>10.93539941406562</c:v>
                </c:pt>
                <c:pt idx="1883">
                  <c:v>10.9462000808744</c:v>
                </c:pt>
                <c:pt idx="1884">
                  <c:v>10.95509977302936</c:v>
                </c:pt>
                <c:pt idx="1885">
                  <c:v>10.95780001754975</c:v>
                </c:pt>
                <c:pt idx="1886">
                  <c:v>10.96590001449658</c:v>
                </c:pt>
                <c:pt idx="1887">
                  <c:v>10.9751998394022</c:v>
                </c:pt>
                <c:pt idx="1888">
                  <c:v>10.98050073719424</c:v>
                </c:pt>
                <c:pt idx="1889">
                  <c:v>10.98770053024782</c:v>
                </c:pt>
                <c:pt idx="1890">
                  <c:v>10.99769998836564</c:v>
                </c:pt>
                <c:pt idx="1891">
                  <c:v>11.0115999744412</c:v>
                </c:pt>
                <c:pt idx="1892">
                  <c:v>11.01819948234697</c:v>
                </c:pt>
                <c:pt idx="1893">
                  <c:v>11.02790101680876</c:v>
                </c:pt>
                <c:pt idx="1894">
                  <c:v>11.0390008867289</c:v>
                </c:pt>
                <c:pt idx="1895">
                  <c:v>11.04789997501575</c:v>
                </c:pt>
                <c:pt idx="1896">
                  <c:v>11.05949997635253</c:v>
                </c:pt>
                <c:pt idx="1897">
                  <c:v>11.06589967594482</c:v>
                </c:pt>
                <c:pt idx="1898">
                  <c:v>11.07179994583566</c:v>
                </c:pt>
                <c:pt idx="1899">
                  <c:v>11.07699941921601</c:v>
                </c:pt>
                <c:pt idx="1900">
                  <c:v>11.08159994754897</c:v>
                </c:pt>
                <c:pt idx="1901">
                  <c:v>11.08470003967523</c:v>
                </c:pt>
                <c:pt idx="1902">
                  <c:v>11.08920018158096</c:v>
                </c:pt>
                <c:pt idx="1903">
                  <c:v>11.09200076103298</c:v>
                </c:pt>
                <c:pt idx="1904">
                  <c:v>11.09920038204655</c:v>
                </c:pt>
                <c:pt idx="1905">
                  <c:v>11.10619997902177</c:v>
                </c:pt>
                <c:pt idx="1906">
                  <c:v>11.1138999654795</c:v>
                </c:pt>
                <c:pt idx="1907">
                  <c:v>11.1210998401657</c:v>
                </c:pt>
                <c:pt idx="1908">
                  <c:v>11.12900019474182</c:v>
                </c:pt>
                <c:pt idx="1909">
                  <c:v>11.132800377276</c:v>
                </c:pt>
                <c:pt idx="1910">
                  <c:v>11.13989997425233</c:v>
                </c:pt>
                <c:pt idx="1911">
                  <c:v>11.14409994850575</c:v>
                </c:pt>
                <c:pt idx="1912">
                  <c:v>11.14929948959616</c:v>
                </c:pt>
                <c:pt idx="1913">
                  <c:v>11.15560022583304</c:v>
                </c:pt>
                <c:pt idx="1914">
                  <c:v>11.16310004768457</c:v>
                </c:pt>
                <c:pt idx="1915">
                  <c:v>11.16789997825981</c:v>
                </c:pt>
                <c:pt idx="1916">
                  <c:v>11.1756000415844</c:v>
                </c:pt>
                <c:pt idx="1917">
                  <c:v>11.1837995525384</c:v>
                </c:pt>
                <c:pt idx="1918">
                  <c:v>11.19139995689693</c:v>
                </c:pt>
                <c:pt idx="1919">
                  <c:v>11.1955001953138</c:v>
                </c:pt>
                <c:pt idx="1920">
                  <c:v>11.19860005340888</c:v>
                </c:pt>
                <c:pt idx="1921">
                  <c:v>11.20439994469052</c:v>
                </c:pt>
                <c:pt idx="1922">
                  <c:v>11.20779992504322</c:v>
                </c:pt>
                <c:pt idx="1923">
                  <c:v>11.21500041542458</c:v>
                </c:pt>
                <c:pt idx="1924">
                  <c:v>11.224000436403</c:v>
                </c:pt>
                <c:pt idx="1925">
                  <c:v>11.23129994736155</c:v>
                </c:pt>
                <c:pt idx="1926">
                  <c:v>11.24059995479911</c:v>
                </c:pt>
                <c:pt idx="1927">
                  <c:v>11.25099914875318</c:v>
                </c:pt>
                <c:pt idx="1928">
                  <c:v>11.26410011120242</c:v>
                </c:pt>
                <c:pt idx="1929">
                  <c:v>11.27120041599846</c:v>
                </c:pt>
                <c:pt idx="1930">
                  <c:v>11.27669999637874</c:v>
                </c:pt>
                <c:pt idx="1931">
                  <c:v>11.28470001735695</c:v>
                </c:pt>
                <c:pt idx="1932">
                  <c:v>11.29349991169511</c:v>
                </c:pt>
                <c:pt idx="1933">
                  <c:v>11.29790081253304</c:v>
                </c:pt>
                <c:pt idx="1934">
                  <c:v>11.3087004501358</c:v>
                </c:pt>
                <c:pt idx="1935">
                  <c:v>11.31719996109314</c:v>
                </c:pt>
                <c:pt idx="1936">
                  <c:v>11.3227999942792</c:v>
                </c:pt>
                <c:pt idx="1937">
                  <c:v>11.33029953842561</c:v>
                </c:pt>
                <c:pt idx="1938">
                  <c:v>11.34070035896366</c:v>
                </c:pt>
                <c:pt idx="1939">
                  <c:v>11.3477005187997</c:v>
                </c:pt>
                <c:pt idx="1940">
                  <c:v>11.35500002670597</c:v>
                </c:pt>
                <c:pt idx="1941">
                  <c:v>11.36780005512628</c:v>
                </c:pt>
                <c:pt idx="1942">
                  <c:v>11.37590021362485</c:v>
                </c:pt>
                <c:pt idx="1943">
                  <c:v>11.37860041885506</c:v>
                </c:pt>
                <c:pt idx="1944">
                  <c:v>11.38370069484881</c:v>
                </c:pt>
                <c:pt idx="1945">
                  <c:v>11.39129997787677</c:v>
                </c:pt>
                <c:pt idx="1946">
                  <c:v>11.3995999927538</c:v>
                </c:pt>
                <c:pt idx="1947">
                  <c:v>11.40070025691967</c:v>
                </c:pt>
                <c:pt idx="1948">
                  <c:v>11.4084003805183</c:v>
                </c:pt>
                <c:pt idx="1949">
                  <c:v>11.41880001068421</c:v>
                </c:pt>
                <c:pt idx="1950">
                  <c:v>11.42359997749736</c:v>
                </c:pt>
                <c:pt idx="1951">
                  <c:v>11.42769994125774</c:v>
                </c:pt>
                <c:pt idx="1952">
                  <c:v>11.42850023860956</c:v>
                </c:pt>
                <c:pt idx="1953">
                  <c:v>11.43319994125704</c:v>
                </c:pt>
                <c:pt idx="1954">
                  <c:v>11.4345994146388</c:v>
                </c:pt>
                <c:pt idx="1955">
                  <c:v>11.43499999275445</c:v>
                </c:pt>
                <c:pt idx="1956">
                  <c:v>11.44019996261704</c:v>
                </c:pt>
                <c:pt idx="1957">
                  <c:v>11.44589976787756</c:v>
                </c:pt>
                <c:pt idx="1958">
                  <c:v>11.45159980106837</c:v>
                </c:pt>
                <c:pt idx="1959">
                  <c:v>11.46040030059885</c:v>
                </c:pt>
                <c:pt idx="1960">
                  <c:v>11.46700000324563</c:v>
                </c:pt>
                <c:pt idx="1961">
                  <c:v>11.47710000458028</c:v>
                </c:pt>
                <c:pt idx="1962">
                  <c:v>11.48559944305453</c:v>
                </c:pt>
                <c:pt idx="1963">
                  <c:v>11.49470037842184</c:v>
                </c:pt>
                <c:pt idx="1964">
                  <c:v>11.50560014744042</c:v>
                </c:pt>
                <c:pt idx="1965">
                  <c:v>11.51580004177231</c:v>
                </c:pt>
                <c:pt idx="1966">
                  <c:v>11.52550001297277</c:v>
                </c:pt>
                <c:pt idx="1967">
                  <c:v>11.53439938202064</c:v>
                </c:pt>
                <c:pt idx="1968">
                  <c:v>11.54380015450078</c:v>
                </c:pt>
                <c:pt idx="1969">
                  <c:v>11.55070021782376</c:v>
                </c:pt>
                <c:pt idx="1970">
                  <c:v>11.55900004272553</c:v>
                </c:pt>
                <c:pt idx="1971">
                  <c:v>11.56780003967651</c:v>
                </c:pt>
                <c:pt idx="1972">
                  <c:v>11.58049944496452</c:v>
                </c:pt>
                <c:pt idx="1973">
                  <c:v>11.58960047855726</c:v>
                </c:pt>
                <c:pt idx="1974">
                  <c:v>11.59670019169062</c:v>
                </c:pt>
                <c:pt idx="1975">
                  <c:v>11.60330003318813</c:v>
                </c:pt>
                <c:pt idx="1976">
                  <c:v>11.61120004063195</c:v>
                </c:pt>
                <c:pt idx="1977">
                  <c:v>11.61589976291725</c:v>
                </c:pt>
                <c:pt idx="1978">
                  <c:v>11.61890017643236</c:v>
                </c:pt>
                <c:pt idx="1979">
                  <c:v>11.62420025634856</c:v>
                </c:pt>
                <c:pt idx="1980">
                  <c:v>11.63389997558988</c:v>
                </c:pt>
                <c:pt idx="1981">
                  <c:v>11.64399994068662</c:v>
                </c:pt>
                <c:pt idx="1982">
                  <c:v>11.6512997097052</c:v>
                </c:pt>
                <c:pt idx="1983">
                  <c:v>11.65980009136547</c:v>
                </c:pt>
                <c:pt idx="1984">
                  <c:v>11.66200005512292</c:v>
                </c:pt>
                <c:pt idx="1985">
                  <c:v>11.66460003547764</c:v>
                </c:pt>
                <c:pt idx="1986">
                  <c:v>11.67389996738712</c:v>
                </c:pt>
                <c:pt idx="1987">
                  <c:v>11.68199942245701</c:v>
                </c:pt>
                <c:pt idx="1988">
                  <c:v>11.685899979213</c:v>
                </c:pt>
                <c:pt idx="1989">
                  <c:v>11.68690030365178</c:v>
                </c:pt>
                <c:pt idx="1990">
                  <c:v>11.69230003948178</c:v>
                </c:pt>
                <c:pt idx="1991">
                  <c:v>11.70279996090176</c:v>
                </c:pt>
                <c:pt idx="1992">
                  <c:v>11.70959964390204</c:v>
                </c:pt>
                <c:pt idx="1993">
                  <c:v>11.71780052948088</c:v>
                </c:pt>
                <c:pt idx="1994">
                  <c:v>11.72740020637866</c:v>
                </c:pt>
                <c:pt idx="1995">
                  <c:v>11.73180003128073</c:v>
                </c:pt>
                <c:pt idx="1996">
                  <c:v>11.73930002823181</c:v>
                </c:pt>
                <c:pt idx="1997">
                  <c:v>11.74109981995207</c:v>
                </c:pt>
                <c:pt idx="1998">
                  <c:v>11.74839967804292</c:v>
                </c:pt>
                <c:pt idx="1999">
                  <c:v>11.75300002823133</c:v>
                </c:pt>
                <c:pt idx="2000">
                  <c:v>11.75860002823174</c:v>
                </c:pt>
                <c:pt idx="2001">
                  <c:v>11.76459995880578</c:v>
                </c:pt>
                <c:pt idx="2002">
                  <c:v>11.76800016708512</c:v>
                </c:pt>
                <c:pt idx="2003">
                  <c:v>11.77700019855911</c:v>
                </c:pt>
                <c:pt idx="2004">
                  <c:v>11.78509973220935</c:v>
                </c:pt>
                <c:pt idx="2005">
                  <c:v>11.79060001296966</c:v>
                </c:pt>
                <c:pt idx="2006">
                  <c:v>11.79710002956563</c:v>
                </c:pt>
                <c:pt idx="2007">
                  <c:v>11.80410001297423</c:v>
                </c:pt>
                <c:pt idx="2008">
                  <c:v>11.81590024357138</c:v>
                </c:pt>
                <c:pt idx="2009">
                  <c:v>11.8220996051823</c:v>
                </c:pt>
                <c:pt idx="2010">
                  <c:v>11.82469999160822</c:v>
                </c:pt>
                <c:pt idx="2011">
                  <c:v>11.83129995231866</c:v>
                </c:pt>
                <c:pt idx="2012">
                  <c:v>11.83809939079583</c:v>
                </c:pt>
                <c:pt idx="2013">
                  <c:v>11.84350034885574</c:v>
                </c:pt>
                <c:pt idx="2014">
                  <c:v>11.85490027027481</c:v>
                </c:pt>
                <c:pt idx="2015">
                  <c:v>11.86250002270026</c:v>
                </c:pt>
                <c:pt idx="2016">
                  <c:v>11.87440004501696</c:v>
                </c:pt>
                <c:pt idx="2017">
                  <c:v>11.88559941406493</c:v>
                </c:pt>
                <c:pt idx="2018">
                  <c:v>11.89380033588896</c:v>
                </c:pt>
                <c:pt idx="2019">
                  <c:v>11.9004003433256</c:v>
                </c:pt>
                <c:pt idx="2020">
                  <c:v>11.90540000973124</c:v>
                </c:pt>
                <c:pt idx="2021">
                  <c:v>11.91520003509868</c:v>
                </c:pt>
                <c:pt idx="2022">
                  <c:v>11.92409929847781</c:v>
                </c:pt>
                <c:pt idx="2023">
                  <c:v>11.93079975261935</c:v>
                </c:pt>
                <c:pt idx="2024">
                  <c:v>11.9349003381758</c:v>
                </c:pt>
                <c:pt idx="2025">
                  <c:v>11.94219997139226</c:v>
                </c:pt>
                <c:pt idx="2026">
                  <c:v>11.94610004825881</c:v>
                </c:pt>
                <c:pt idx="2027">
                  <c:v>11.9497001373311</c:v>
                </c:pt>
                <c:pt idx="2028">
                  <c:v>11.95480003471675</c:v>
                </c:pt>
                <c:pt idx="2029">
                  <c:v>11.9575000513105</c:v>
                </c:pt>
                <c:pt idx="2030">
                  <c:v>11.9611999652916</c:v>
                </c:pt>
                <c:pt idx="2031">
                  <c:v>11.97159994258982</c:v>
                </c:pt>
                <c:pt idx="2032">
                  <c:v>11.9776000286147</c:v>
                </c:pt>
                <c:pt idx="2033">
                  <c:v>11.98060007839377</c:v>
                </c:pt>
                <c:pt idx="2034">
                  <c:v>11.98560004215688</c:v>
                </c:pt>
                <c:pt idx="2035">
                  <c:v>11.99249995613355</c:v>
                </c:pt>
                <c:pt idx="2036">
                  <c:v>11.99359998188447</c:v>
                </c:pt>
                <c:pt idx="2037">
                  <c:v>11.9986000679055</c:v>
                </c:pt>
                <c:pt idx="2038">
                  <c:v>12.00240008754918</c:v>
                </c:pt>
                <c:pt idx="2039">
                  <c:v>12.00810022030055</c:v>
                </c:pt>
                <c:pt idx="2040">
                  <c:v>12.01230002555894</c:v>
                </c:pt>
                <c:pt idx="2041">
                  <c:v>12.02129995746873</c:v>
                </c:pt>
                <c:pt idx="2042">
                  <c:v>12.02540006313575</c:v>
                </c:pt>
                <c:pt idx="2043">
                  <c:v>12.0268001461045</c:v>
                </c:pt>
                <c:pt idx="2044">
                  <c:v>12.0301005836518</c:v>
                </c:pt>
                <c:pt idx="2045">
                  <c:v>12.04380003872211</c:v>
                </c:pt>
                <c:pt idx="2046">
                  <c:v>12.05520004005666</c:v>
                </c:pt>
                <c:pt idx="2047">
                  <c:v>12.06010035705913</c:v>
                </c:pt>
                <c:pt idx="2048">
                  <c:v>12.06550011119907</c:v>
                </c:pt>
                <c:pt idx="2049">
                  <c:v>12.07260017757653</c:v>
                </c:pt>
                <c:pt idx="2050">
                  <c:v>12.08089994964757</c:v>
                </c:pt>
                <c:pt idx="2051">
                  <c:v>12.08809994049443</c:v>
                </c:pt>
                <c:pt idx="2052">
                  <c:v>12.08870027103694</c:v>
                </c:pt>
                <c:pt idx="2053">
                  <c:v>12.0947003374131</c:v>
                </c:pt>
                <c:pt idx="2054">
                  <c:v>12.09930020904722</c:v>
                </c:pt>
                <c:pt idx="2055">
                  <c:v>12.10689999771421</c:v>
                </c:pt>
                <c:pt idx="2056">
                  <c:v>12.1114999675774</c:v>
                </c:pt>
                <c:pt idx="2057">
                  <c:v>12.11289986190968</c:v>
                </c:pt>
                <c:pt idx="2058">
                  <c:v>12.12140041561361</c:v>
                </c:pt>
                <c:pt idx="2059">
                  <c:v>12.13170043659193</c:v>
                </c:pt>
                <c:pt idx="2060">
                  <c:v>12.13959999733197</c:v>
                </c:pt>
                <c:pt idx="2061">
                  <c:v>12.14689999122857</c:v>
                </c:pt>
                <c:pt idx="2062">
                  <c:v>12.15519962444523</c:v>
                </c:pt>
                <c:pt idx="2063">
                  <c:v>12.16319971485427</c:v>
                </c:pt>
                <c:pt idx="2064">
                  <c:v>12.165800608258</c:v>
                </c:pt>
                <c:pt idx="2065">
                  <c:v>12.17650000372305</c:v>
                </c:pt>
                <c:pt idx="2066">
                  <c:v>12.18250002098648</c:v>
                </c:pt>
                <c:pt idx="2067">
                  <c:v>12.1847004504234</c:v>
                </c:pt>
                <c:pt idx="2068">
                  <c:v>12.18949987163797</c:v>
                </c:pt>
                <c:pt idx="2069">
                  <c:v>12.19349991770287</c:v>
                </c:pt>
                <c:pt idx="2070">
                  <c:v>12.1993999705337</c:v>
                </c:pt>
                <c:pt idx="2071">
                  <c:v>12.20889998540951</c:v>
                </c:pt>
                <c:pt idx="2072">
                  <c:v>12.21529990616182</c:v>
                </c:pt>
                <c:pt idx="2073">
                  <c:v>12.22030020418606</c:v>
                </c:pt>
                <c:pt idx="2074">
                  <c:v>12.2286001814864</c:v>
                </c:pt>
                <c:pt idx="2075">
                  <c:v>12.23110002298563</c:v>
                </c:pt>
                <c:pt idx="2076">
                  <c:v>12.24050000095667</c:v>
                </c:pt>
                <c:pt idx="2077">
                  <c:v>12.24670013304057</c:v>
                </c:pt>
                <c:pt idx="2078">
                  <c:v>12.25030034199153</c:v>
                </c:pt>
                <c:pt idx="2079">
                  <c:v>12.25860024681242</c:v>
                </c:pt>
                <c:pt idx="2080">
                  <c:v>12.26559997587538</c:v>
                </c:pt>
                <c:pt idx="2081">
                  <c:v>12.27590002022043</c:v>
                </c:pt>
                <c:pt idx="2082">
                  <c:v>12.2814004232423</c:v>
                </c:pt>
                <c:pt idx="2083">
                  <c:v>12.28680004902344</c:v>
                </c:pt>
                <c:pt idx="2084">
                  <c:v>12.29230069484765</c:v>
                </c:pt>
                <c:pt idx="2085">
                  <c:v>12.30510002765732</c:v>
                </c:pt>
                <c:pt idx="2086">
                  <c:v>12.313099979212</c:v>
                </c:pt>
                <c:pt idx="2087">
                  <c:v>12.31879992637914</c:v>
                </c:pt>
                <c:pt idx="2088">
                  <c:v>12.32550088072094</c:v>
                </c:pt>
                <c:pt idx="2089">
                  <c:v>12.33580033645558</c:v>
                </c:pt>
                <c:pt idx="2090">
                  <c:v>12.34320002928143</c:v>
                </c:pt>
                <c:pt idx="2091">
                  <c:v>12.35180002012567</c:v>
                </c:pt>
                <c:pt idx="2092">
                  <c:v>12.35869959068441</c:v>
                </c:pt>
                <c:pt idx="2093">
                  <c:v>12.36430035400917</c:v>
                </c:pt>
                <c:pt idx="2094">
                  <c:v>12.37220061645712</c:v>
                </c:pt>
                <c:pt idx="2095">
                  <c:v>12.37880002852035</c:v>
                </c:pt>
                <c:pt idx="2096">
                  <c:v>12.38529997635124</c:v>
                </c:pt>
                <c:pt idx="2097">
                  <c:v>12.39769920349136</c:v>
                </c:pt>
                <c:pt idx="2098">
                  <c:v>12.40090061435694</c:v>
                </c:pt>
                <c:pt idx="2099">
                  <c:v>12.41020072508036</c:v>
                </c:pt>
                <c:pt idx="2100">
                  <c:v>12.42109998846354</c:v>
                </c:pt>
                <c:pt idx="2101">
                  <c:v>12.43140000639323</c:v>
                </c:pt>
                <c:pt idx="2102">
                  <c:v>12.43480003281002</c:v>
                </c:pt>
                <c:pt idx="2103">
                  <c:v>12.4450003819511</c:v>
                </c:pt>
                <c:pt idx="2104">
                  <c:v>12.45780026035573</c:v>
                </c:pt>
                <c:pt idx="2105">
                  <c:v>12.464100006011</c:v>
                </c:pt>
                <c:pt idx="2106">
                  <c:v>12.46720002937582</c:v>
                </c:pt>
                <c:pt idx="2107">
                  <c:v>12.47359975843938</c:v>
                </c:pt>
                <c:pt idx="2108">
                  <c:v>12.48420059185446</c:v>
                </c:pt>
                <c:pt idx="2109">
                  <c:v>12.49150042114343</c:v>
                </c:pt>
                <c:pt idx="2110">
                  <c:v>12.49840001812481</c:v>
                </c:pt>
                <c:pt idx="2111">
                  <c:v>12.5045000286118</c:v>
                </c:pt>
                <c:pt idx="2112">
                  <c:v>12.51089995918301</c:v>
                </c:pt>
                <c:pt idx="2113">
                  <c:v>12.52110045090012</c:v>
                </c:pt>
                <c:pt idx="2114">
                  <c:v>12.5281002334632</c:v>
                </c:pt>
                <c:pt idx="2115">
                  <c:v>12.53730000553332</c:v>
                </c:pt>
                <c:pt idx="2116">
                  <c:v>12.54199997911564</c:v>
                </c:pt>
                <c:pt idx="2117">
                  <c:v>12.5484998206157</c:v>
                </c:pt>
                <c:pt idx="2118">
                  <c:v>12.55920021581915</c:v>
                </c:pt>
                <c:pt idx="2119">
                  <c:v>12.56699988527544</c:v>
                </c:pt>
                <c:pt idx="2120">
                  <c:v>12.57039999094195</c:v>
                </c:pt>
                <c:pt idx="2121">
                  <c:v>12.57829998855595</c:v>
                </c:pt>
                <c:pt idx="2122">
                  <c:v>12.57930011082135</c:v>
                </c:pt>
                <c:pt idx="2123">
                  <c:v>12.58270001802521</c:v>
                </c:pt>
                <c:pt idx="2124">
                  <c:v>12.58760036583408</c:v>
                </c:pt>
                <c:pt idx="2125">
                  <c:v>12.59579997263427</c:v>
                </c:pt>
                <c:pt idx="2126">
                  <c:v>12.59919998855912</c:v>
                </c:pt>
                <c:pt idx="2127">
                  <c:v>12.60729997873568</c:v>
                </c:pt>
                <c:pt idx="2128">
                  <c:v>12.61440038070941</c:v>
                </c:pt>
                <c:pt idx="2129">
                  <c:v>12.62540019951121</c:v>
                </c:pt>
                <c:pt idx="2130">
                  <c:v>12.63359999800014</c:v>
                </c:pt>
                <c:pt idx="2131">
                  <c:v>12.64160002508288</c:v>
                </c:pt>
                <c:pt idx="2132">
                  <c:v>12.64769979715856</c:v>
                </c:pt>
                <c:pt idx="2133">
                  <c:v>12.65760006332494</c:v>
                </c:pt>
                <c:pt idx="2134">
                  <c:v>12.66399968605401</c:v>
                </c:pt>
                <c:pt idx="2135">
                  <c:v>12.66830000982736</c:v>
                </c:pt>
                <c:pt idx="2136">
                  <c:v>12.67349998712598</c:v>
                </c:pt>
                <c:pt idx="2137">
                  <c:v>12.6780000565559</c:v>
                </c:pt>
                <c:pt idx="2138">
                  <c:v>12.68259999084694</c:v>
                </c:pt>
                <c:pt idx="2139">
                  <c:v>12.68690025568503</c:v>
                </c:pt>
                <c:pt idx="2140">
                  <c:v>12.69340000133525</c:v>
                </c:pt>
                <c:pt idx="2141">
                  <c:v>12.70099999218292</c:v>
                </c:pt>
                <c:pt idx="2142">
                  <c:v>12.70360007143245</c:v>
                </c:pt>
                <c:pt idx="2143">
                  <c:v>12.70690019741596</c:v>
                </c:pt>
                <c:pt idx="2144">
                  <c:v>12.71190003891388</c:v>
                </c:pt>
                <c:pt idx="2145">
                  <c:v>12.7185000124955</c:v>
                </c:pt>
                <c:pt idx="2146">
                  <c:v>12.71760002231895</c:v>
                </c:pt>
                <c:pt idx="2147">
                  <c:v>12.7190000321425</c:v>
                </c:pt>
                <c:pt idx="2148">
                  <c:v>12.72670032405949</c:v>
                </c:pt>
                <c:pt idx="2149">
                  <c:v>12.73289970226688</c:v>
                </c:pt>
                <c:pt idx="2150">
                  <c:v>12.73450002603567</c:v>
                </c:pt>
                <c:pt idx="2151">
                  <c:v>12.74310000334299</c:v>
                </c:pt>
                <c:pt idx="2152">
                  <c:v>12.75039946823381</c:v>
                </c:pt>
                <c:pt idx="2153">
                  <c:v>12.75540037956307</c:v>
                </c:pt>
                <c:pt idx="2154">
                  <c:v>12.76729995994538</c:v>
                </c:pt>
                <c:pt idx="2155">
                  <c:v>12.77049998636357</c:v>
                </c:pt>
                <c:pt idx="2156">
                  <c:v>12.775700025657</c:v>
                </c:pt>
                <c:pt idx="2157">
                  <c:v>12.77980018415837</c:v>
                </c:pt>
                <c:pt idx="2158">
                  <c:v>12.78550028372047</c:v>
                </c:pt>
                <c:pt idx="2159">
                  <c:v>12.79539998636392</c:v>
                </c:pt>
                <c:pt idx="2160">
                  <c:v>12.80089998636686</c:v>
                </c:pt>
                <c:pt idx="2161">
                  <c:v>12.80310002498664</c:v>
                </c:pt>
                <c:pt idx="2162">
                  <c:v>12.80900020990885</c:v>
                </c:pt>
                <c:pt idx="2163">
                  <c:v>12.81520011406247</c:v>
                </c:pt>
                <c:pt idx="2164">
                  <c:v>12.81970012760212</c:v>
                </c:pt>
                <c:pt idx="2165">
                  <c:v>12.82399997892572</c:v>
                </c:pt>
                <c:pt idx="2166">
                  <c:v>12.8336999795938</c:v>
                </c:pt>
                <c:pt idx="2167">
                  <c:v>12.83440038261688</c:v>
                </c:pt>
                <c:pt idx="2168">
                  <c:v>12.83950024309525</c:v>
                </c:pt>
                <c:pt idx="2169">
                  <c:v>12.84799963112164</c:v>
                </c:pt>
                <c:pt idx="2170">
                  <c:v>12.85180002432026</c:v>
                </c:pt>
                <c:pt idx="2171">
                  <c:v>12.85459998808074</c:v>
                </c:pt>
                <c:pt idx="2172">
                  <c:v>12.86209977674662</c:v>
                </c:pt>
                <c:pt idx="2173">
                  <c:v>12.86360012827208</c:v>
                </c:pt>
                <c:pt idx="2174">
                  <c:v>12.8702006020576</c:v>
                </c:pt>
                <c:pt idx="2175">
                  <c:v>12.883000014117</c:v>
                </c:pt>
                <c:pt idx="2176">
                  <c:v>12.88520002527366</c:v>
                </c:pt>
                <c:pt idx="2177">
                  <c:v>12.88459960565888</c:v>
                </c:pt>
                <c:pt idx="2178">
                  <c:v>12.88430046348731</c:v>
                </c:pt>
                <c:pt idx="2179">
                  <c:v>12.89370022945514</c:v>
                </c:pt>
                <c:pt idx="2180">
                  <c:v>12.8977000015293</c:v>
                </c:pt>
                <c:pt idx="2181">
                  <c:v>12.91570001946093</c:v>
                </c:pt>
                <c:pt idx="2182">
                  <c:v>12.91790023079375</c:v>
                </c:pt>
                <c:pt idx="2183">
                  <c:v>12.92280007906084</c:v>
                </c:pt>
                <c:pt idx="2184">
                  <c:v>12.92409988060535</c:v>
                </c:pt>
                <c:pt idx="2185">
                  <c:v>12.93780001945561</c:v>
                </c:pt>
                <c:pt idx="2186">
                  <c:v>12.925700026899</c:v>
                </c:pt>
                <c:pt idx="2187">
                  <c:v>12.92519994087342</c:v>
                </c:pt>
                <c:pt idx="2213">
                  <c:v>15.29648168182393</c:v>
                </c:pt>
                <c:pt idx="2214">
                  <c:v>14.96270000916047</c:v>
                </c:pt>
                <c:pt idx="2215">
                  <c:v>14.93976999054212</c:v>
                </c:pt>
                <c:pt idx="2216">
                  <c:v>14.73399970550963</c:v>
                </c:pt>
                <c:pt idx="2217">
                  <c:v>14.6497794860843</c:v>
                </c:pt>
                <c:pt idx="2218">
                  <c:v>14.309119583133</c:v>
                </c:pt>
                <c:pt idx="2219">
                  <c:v>14.24519986114683</c:v>
                </c:pt>
                <c:pt idx="2220">
                  <c:v>14.24519986114683</c:v>
                </c:pt>
                <c:pt idx="2221">
                  <c:v>14.01540009613382</c:v>
                </c:pt>
                <c:pt idx="2222">
                  <c:v>14.09931868667627</c:v>
                </c:pt>
                <c:pt idx="2223">
                  <c:v>14.09596824188702</c:v>
                </c:pt>
                <c:pt idx="2224">
                  <c:v>14.05835593872325</c:v>
                </c:pt>
                <c:pt idx="2225">
                  <c:v>13.94400005112038</c:v>
                </c:pt>
                <c:pt idx="2226">
                  <c:v>13.97480007400736</c:v>
                </c:pt>
                <c:pt idx="2227">
                  <c:v>13.96411725463986</c:v>
                </c:pt>
                <c:pt idx="2228">
                  <c:v>13.9330878929177</c:v>
                </c:pt>
                <c:pt idx="2229">
                  <c:v>13.95317474441617</c:v>
                </c:pt>
                <c:pt idx="2230">
                  <c:v>13.85999991913195</c:v>
                </c:pt>
                <c:pt idx="2231">
                  <c:v>13.88789998398352</c:v>
                </c:pt>
                <c:pt idx="2232">
                  <c:v>13.84641338196161</c:v>
                </c:pt>
                <c:pt idx="2233">
                  <c:v>13.82409492263832</c:v>
                </c:pt>
                <c:pt idx="2234">
                  <c:v>13.82539867248852</c:v>
                </c:pt>
                <c:pt idx="2235">
                  <c:v>13.8622002059965</c:v>
                </c:pt>
                <c:pt idx="2236">
                  <c:v>13.86230011673251</c:v>
                </c:pt>
                <c:pt idx="2237">
                  <c:v>13.8351080383327</c:v>
                </c:pt>
                <c:pt idx="2238">
                  <c:v>13.7875979789751</c:v>
                </c:pt>
                <c:pt idx="2239">
                  <c:v>13.81469858017226</c:v>
                </c:pt>
                <c:pt idx="2240">
                  <c:v>13.81849997787504</c:v>
                </c:pt>
                <c:pt idx="2241">
                  <c:v>13.79539989776822</c:v>
                </c:pt>
                <c:pt idx="2242">
                  <c:v>13.78400101166335</c:v>
                </c:pt>
                <c:pt idx="2243">
                  <c:v>13.80079737549022</c:v>
                </c:pt>
                <c:pt idx="2244">
                  <c:v>13.80130037918207</c:v>
                </c:pt>
                <c:pt idx="2245">
                  <c:v>13.80849981766005</c:v>
                </c:pt>
                <c:pt idx="2246">
                  <c:v>13.78729987945917</c:v>
                </c:pt>
                <c:pt idx="2247">
                  <c:v>13.79280134354121</c:v>
                </c:pt>
                <c:pt idx="2248">
                  <c:v>13.80059889297627</c:v>
                </c:pt>
                <c:pt idx="2249">
                  <c:v>13.79689586334644</c:v>
                </c:pt>
                <c:pt idx="2250">
                  <c:v>13.77719992676066</c:v>
                </c:pt>
                <c:pt idx="2251">
                  <c:v>13.7698998847991</c:v>
                </c:pt>
                <c:pt idx="2252">
                  <c:v>13.76810093231688</c:v>
                </c:pt>
                <c:pt idx="2253">
                  <c:v>13.761199680328</c:v>
                </c:pt>
                <c:pt idx="2254">
                  <c:v>13.76199886856193</c:v>
                </c:pt>
                <c:pt idx="2255">
                  <c:v>13.75849998550621</c:v>
                </c:pt>
                <c:pt idx="2256">
                  <c:v>13.74709987716778</c:v>
                </c:pt>
                <c:pt idx="2257">
                  <c:v>13.74769994049347</c:v>
                </c:pt>
                <c:pt idx="2258">
                  <c:v>13.75199959640668</c:v>
                </c:pt>
                <c:pt idx="2259">
                  <c:v>13.75349898987042</c:v>
                </c:pt>
                <c:pt idx="2260">
                  <c:v>13.75059976272678</c:v>
                </c:pt>
                <c:pt idx="2261">
                  <c:v>13.7548997627273</c:v>
                </c:pt>
                <c:pt idx="2262">
                  <c:v>13.75540017929234</c:v>
                </c:pt>
                <c:pt idx="2263">
                  <c:v>13.75309971161187</c:v>
                </c:pt>
                <c:pt idx="2264">
                  <c:v>13.75520053253422</c:v>
                </c:pt>
                <c:pt idx="2265">
                  <c:v>13.7588001068143</c:v>
                </c:pt>
                <c:pt idx="2266">
                  <c:v>13.76240004348802</c:v>
                </c:pt>
                <c:pt idx="2267">
                  <c:v>13.7608009552023</c:v>
                </c:pt>
                <c:pt idx="2268">
                  <c:v>13.75769886093258</c:v>
                </c:pt>
                <c:pt idx="2269">
                  <c:v>13.75519902725137</c:v>
                </c:pt>
                <c:pt idx="2270">
                  <c:v>13.7529000053437</c:v>
                </c:pt>
                <c:pt idx="2271">
                  <c:v>13.74890023193802</c:v>
                </c:pt>
                <c:pt idx="2272">
                  <c:v>13.74290066375761</c:v>
                </c:pt>
                <c:pt idx="2273">
                  <c:v>13.7377998008742</c:v>
                </c:pt>
                <c:pt idx="2274">
                  <c:v>13.73729994888345</c:v>
                </c:pt>
                <c:pt idx="2275">
                  <c:v>13.73700009079039</c:v>
                </c:pt>
                <c:pt idx="2276">
                  <c:v>13.73699982833932</c:v>
                </c:pt>
                <c:pt idx="2277">
                  <c:v>13.73360052261705</c:v>
                </c:pt>
                <c:pt idx="2278">
                  <c:v>13.73049985580656</c:v>
                </c:pt>
                <c:pt idx="2279">
                  <c:v>13.73199931869749</c:v>
                </c:pt>
                <c:pt idx="2280">
                  <c:v>13.72570001907661</c:v>
                </c:pt>
                <c:pt idx="2281">
                  <c:v>13.72619976578062</c:v>
                </c:pt>
                <c:pt idx="2282">
                  <c:v>13.72150045395028</c:v>
                </c:pt>
                <c:pt idx="2283">
                  <c:v>13.7183001251251</c:v>
                </c:pt>
                <c:pt idx="2284">
                  <c:v>13.71829998321482</c:v>
                </c:pt>
                <c:pt idx="2285">
                  <c:v>13.71559985351633</c:v>
                </c:pt>
                <c:pt idx="2286">
                  <c:v>13.71790020065236</c:v>
                </c:pt>
                <c:pt idx="2287">
                  <c:v>13.71740041809607</c:v>
                </c:pt>
                <c:pt idx="2288">
                  <c:v>13.7124997482315</c:v>
                </c:pt>
                <c:pt idx="2289">
                  <c:v>13.70980010147468</c:v>
                </c:pt>
                <c:pt idx="2290">
                  <c:v>13.71079989624195</c:v>
                </c:pt>
                <c:pt idx="2291">
                  <c:v>13.70490018005512</c:v>
                </c:pt>
                <c:pt idx="2292">
                  <c:v>13.69250082321742</c:v>
                </c:pt>
                <c:pt idx="2293">
                  <c:v>13.69189925995306</c:v>
                </c:pt>
                <c:pt idx="2294">
                  <c:v>13.68670002975705</c:v>
                </c:pt>
                <c:pt idx="2295">
                  <c:v>13.68539983063238</c:v>
                </c:pt>
                <c:pt idx="2296">
                  <c:v>13.68539977035835</c:v>
                </c:pt>
                <c:pt idx="2297">
                  <c:v>13.68470018387234</c:v>
                </c:pt>
                <c:pt idx="2298">
                  <c:v>13.6862994865478</c:v>
                </c:pt>
                <c:pt idx="2299">
                  <c:v>13.68239963149972</c:v>
                </c:pt>
                <c:pt idx="2300">
                  <c:v>13.67729998169307</c:v>
                </c:pt>
                <c:pt idx="2301">
                  <c:v>13.67629985504391</c:v>
                </c:pt>
                <c:pt idx="2302">
                  <c:v>13.67600061569465</c:v>
                </c:pt>
                <c:pt idx="2303">
                  <c:v>13.67139952927027</c:v>
                </c:pt>
                <c:pt idx="2304">
                  <c:v>13.67029940567227</c:v>
                </c:pt>
                <c:pt idx="2305">
                  <c:v>13.6670001663224</c:v>
                </c:pt>
                <c:pt idx="2306">
                  <c:v>13.66529991302741</c:v>
                </c:pt>
                <c:pt idx="2307">
                  <c:v>13.66859977416971</c:v>
                </c:pt>
                <c:pt idx="2308">
                  <c:v>13.6637998527549</c:v>
                </c:pt>
                <c:pt idx="2309">
                  <c:v>13.66139958725034</c:v>
                </c:pt>
                <c:pt idx="2310">
                  <c:v>13.66190014877429</c:v>
                </c:pt>
                <c:pt idx="2311">
                  <c:v>13.66299981079647</c:v>
                </c:pt>
                <c:pt idx="2312">
                  <c:v>13.66470022430804</c:v>
                </c:pt>
                <c:pt idx="2313">
                  <c:v>13.6609997505184</c:v>
                </c:pt>
                <c:pt idx="2314">
                  <c:v>13.65669996185534</c:v>
                </c:pt>
                <c:pt idx="2315">
                  <c:v>13.65659995880197</c:v>
                </c:pt>
                <c:pt idx="2316">
                  <c:v>13.65370016098313</c:v>
                </c:pt>
                <c:pt idx="2317">
                  <c:v>13.65009981384356</c:v>
                </c:pt>
                <c:pt idx="2318">
                  <c:v>13.6500994003327</c:v>
                </c:pt>
                <c:pt idx="2319">
                  <c:v>13.64729983215511</c:v>
                </c:pt>
                <c:pt idx="2320">
                  <c:v>13.65019989852954</c:v>
                </c:pt>
                <c:pt idx="2321">
                  <c:v>13.64840011291744</c:v>
                </c:pt>
                <c:pt idx="2322">
                  <c:v>13.65049977188392</c:v>
                </c:pt>
                <c:pt idx="2323">
                  <c:v>13.64499890594743</c:v>
                </c:pt>
                <c:pt idx="2324">
                  <c:v>13.63419920502201</c:v>
                </c:pt>
                <c:pt idx="2325">
                  <c:v>13.6293999809277</c:v>
                </c:pt>
                <c:pt idx="2326">
                  <c:v>13.62540007171992</c:v>
                </c:pt>
                <c:pt idx="2327">
                  <c:v>13.6229005668647</c:v>
                </c:pt>
                <c:pt idx="2328">
                  <c:v>13.62379981842241</c:v>
                </c:pt>
                <c:pt idx="2329">
                  <c:v>13.6211988647483</c:v>
                </c:pt>
                <c:pt idx="2330">
                  <c:v>13.61310011749447</c:v>
                </c:pt>
                <c:pt idx="2331">
                  <c:v>13.61120012359606</c:v>
                </c:pt>
                <c:pt idx="2332">
                  <c:v>13.6117001991297</c:v>
                </c:pt>
                <c:pt idx="2333">
                  <c:v>13.61179993057522</c:v>
                </c:pt>
                <c:pt idx="2334">
                  <c:v>13.61449972839546</c:v>
                </c:pt>
                <c:pt idx="2335">
                  <c:v>13.60960014801458</c:v>
                </c:pt>
                <c:pt idx="2336">
                  <c:v>13.60479988861334</c:v>
                </c:pt>
                <c:pt idx="2337">
                  <c:v>13.60500016632432</c:v>
                </c:pt>
                <c:pt idx="2338">
                  <c:v>13.60079977417263</c:v>
                </c:pt>
                <c:pt idx="2339">
                  <c:v>13.59599991608047</c:v>
                </c:pt>
                <c:pt idx="2340">
                  <c:v>13.59129978637793</c:v>
                </c:pt>
                <c:pt idx="2341">
                  <c:v>13.589800073245</c:v>
                </c:pt>
                <c:pt idx="2342">
                  <c:v>13.58930000076362</c:v>
                </c:pt>
                <c:pt idx="2343">
                  <c:v>13.58379933090328</c:v>
                </c:pt>
                <c:pt idx="2344">
                  <c:v>13.57789989242883</c:v>
                </c:pt>
                <c:pt idx="2345">
                  <c:v>13.57130017319287</c:v>
                </c:pt>
                <c:pt idx="2346">
                  <c:v>13.56600018844983</c:v>
                </c:pt>
                <c:pt idx="2347">
                  <c:v>13.56180061416672</c:v>
                </c:pt>
                <c:pt idx="2348">
                  <c:v>13.55819987793075</c:v>
                </c:pt>
                <c:pt idx="2349">
                  <c:v>13.55489974518059</c:v>
                </c:pt>
                <c:pt idx="2350">
                  <c:v>13.553799820711</c:v>
                </c:pt>
                <c:pt idx="2351">
                  <c:v>13.54979996872498</c:v>
                </c:pt>
                <c:pt idx="2352">
                  <c:v>13.54740025253705</c:v>
                </c:pt>
                <c:pt idx="2353">
                  <c:v>13.54800005340803</c:v>
                </c:pt>
                <c:pt idx="2354">
                  <c:v>13.55060012283502</c:v>
                </c:pt>
                <c:pt idx="2355">
                  <c:v>13.5516998451276</c:v>
                </c:pt>
                <c:pt idx="2356">
                  <c:v>13.54919999008416</c:v>
                </c:pt>
                <c:pt idx="2357">
                  <c:v>13.54380069046237</c:v>
                </c:pt>
                <c:pt idx="2358">
                  <c:v>13.54479987564628</c:v>
                </c:pt>
                <c:pt idx="2359">
                  <c:v>13.54569946823176</c:v>
                </c:pt>
                <c:pt idx="2360">
                  <c:v>13.53969988784957</c:v>
                </c:pt>
                <c:pt idx="2361">
                  <c:v>13.5327999694855</c:v>
                </c:pt>
                <c:pt idx="2362">
                  <c:v>13.52959997559083</c:v>
                </c:pt>
                <c:pt idx="2363">
                  <c:v>13.52569930572645</c:v>
                </c:pt>
                <c:pt idx="2364">
                  <c:v>13.52310041351666</c:v>
                </c:pt>
                <c:pt idx="2365">
                  <c:v>13.52469993057457</c:v>
                </c:pt>
                <c:pt idx="2366">
                  <c:v>13.52110013885977</c:v>
                </c:pt>
                <c:pt idx="2367">
                  <c:v>13.52069972839672</c:v>
                </c:pt>
                <c:pt idx="2368">
                  <c:v>13.51809974060234</c:v>
                </c:pt>
                <c:pt idx="2369">
                  <c:v>13.51269960785067</c:v>
                </c:pt>
                <c:pt idx="2370">
                  <c:v>13.50790009384218</c:v>
                </c:pt>
                <c:pt idx="2371">
                  <c:v>13.50509996109395</c:v>
                </c:pt>
                <c:pt idx="2372">
                  <c:v>13.50190065536663</c:v>
                </c:pt>
                <c:pt idx="2373">
                  <c:v>13.49929978638102</c:v>
                </c:pt>
                <c:pt idx="2374">
                  <c:v>13.49649952392793</c:v>
                </c:pt>
                <c:pt idx="2375">
                  <c:v>13.49369980774282</c:v>
                </c:pt>
                <c:pt idx="2376">
                  <c:v>13.49290023346475</c:v>
                </c:pt>
                <c:pt idx="2377">
                  <c:v>13.48920058975273</c:v>
                </c:pt>
                <c:pt idx="2378">
                  <c:v>13.4826997901946</c:v>
                </c:pt>
                <c:pt idx="2379">
                  <c:v>13.47850013428251</c:v>
                </c:pt>
                <c:pt idx="2380">
                  <c:v>13.47880012512178</c:v>
                </c:pt>
                <c:pt idx="2381">
                  <c:v>13.47190007400786</c:v>
                </c:pt>
                <c:pt idx="2382">
                  <c:v>13.46830014648731</c:v>
                </c:pt>
                <c:pt idx="2383">
                  <c:v>13.46300016174428</c:v>
                </c:pt>
                <c:pt idx="2384">
                  <c:v>13.46160029449675</c:v>
                </c:pt>
                <c:pt idx="2385">
                  <c:v>13.46619987182931</c:v>
                </c:pt>
                <c:pt idx="2386">
                  <c:v>13.46400021286172</c:v>
                </c:pt>
                <c:pt idx="2387">
                  <c:v>13.46909965439045</c:v>
                </c:pt>
                <c:pt idx="2388">
                  <c:v>13.46810006485248</c:v>
                </c:pt>
                <c:pt idx="2389">
                  <c:v>13.46870000152922</c:v>
                </c:pt>
                <c:pt idx="2390">
                  <c:v>13.47230020675852</c:v>
                </c:pt>
                <c:pt idx="2391">
                  <c:v>13.47569985351584</c:v>
                </c:pt>
                <c:pt idx="2392">
                  <c:v>13.47590047531412</c:v>
                </c:pt>
                <c:pt idx="2393">
                  <c:v>13.4731996604969</c:v>
                </c:pt>
                <c:pt idx="2394">
                  <c:v>13.4678999473581</c:v>
                </c:pt>
                <c:pt idx="2395">
                  <c:v>13.4648998176599</c:v>
                </c:pt>
                <c:pt idx="2396">
                  <c:v>13.46490002594146</c:v>
                </c:pt>
                <c:pt idx="2397">
                  <c:v>13.4623003761335</c:v>
                </c:pt>
                <c:pt idx="2398">
                  <c:v>13.45979977569732</c:v>
                </c:pt>
                <c:pt idx="2399">
                  <c:v>13.45909977874908</c:v>
                </c:pt>
                <c:pt idx="2400">
                  <c:v>13.45909985733306</c:v>
                </c:pt>
                <c:pt idx="2401">
                  <c:v>13.4569999389678</c:v>
                </c:pt>
                <c:pt idx="2402">
                  <c:v>13.45579980011462</c:v>
                </c:pt>
                <c:pt idx="2403">
                  <c:v>13.45270028610321</c:v>
                </c:pt>
                <c:pt idx="2404">
                  <c:v>13.45519967041401</c:v>
                </c:pt>
                <c:pt idx="2405">
                  <c:v>13.45409995422597</c:v>
                </c:pt>
                <c:pt idx="2406">
                  <c:v>13.45269989700683</c:v>
                </c:pt>
                <c:pt idx="2407">
                  <c:v>13.4526998909023</c:v>
                </c:pt>
                <c:pt idx="2408">
                  <c:v>13.4552001502998</c:v>
                </c:pt>
                <c:pt idx="2409">
                  <c:v>13.45819994201884</c:v>
                </c:pt>
                <c:pt idx="2410">
                  <c:v>13.45960001144704</c:v>
                </c:pt>
                <c:pt idx="2411">
                  <c:v>13.45890021362357</c:v>
                </c:pt>
                <c:pt idx="2412">
                  <c:v>13.4609998001106</c:v>
                </c:pt>
                <c:pt idx="2413">
                  <c:v>13.46170027084372</c:v>
                </c:pt>
                <c:pt idx="2414">
                  <c:v>13.46459937134205</c:v>
                </c:pt>
                <c:pt idx="2415">
                  <c:v>13.45859986343567</c:v>
                </c:pt>
                <c:pt idx="2416">
                  <c:v>13.45640006866961</c:v>
                </c:pt>
                <c:pt idx="2417">
                  <c:v>13.45819944381947</c:v>
                </c:pt>
                <c:pt idx="2418">
                  <c:v>13.4592995796229</c:v>
                </c:pt>
                <c:pt idx="2419">
                  <c:v>13.45799944992541</c:v>
                </c:pt>
                <c:pt idx="2420">
                  <c:v>13.45529980621723</c:v>
                </c:pt>
                <c:pt idx="2421">
                  <c:v>13.4574001441979</c:v>
                </c:pt>
                <c:pt idx="2422">
                  <c:v>13.46169973068754</c:v>
                </c:pt>
                <c:pt idx="2423">
                  <c:v>13.46520013504414</c:v>
                </c:pt>
                <c:pt idx="2424">
                  <c:v>13.46610033722027</c:v>
                </c:pt>
                <c:pt idx="2425">
                  <c:v>13.46750019531828</c:v>
                </c:pt>
                <c:pt idx="2426">
                  <c:v>13.46579999008464</c:v>
                </c:pt>
                <c:pt idx="2427">
                  <c:v>13.46310033721966</c:v>
                </c:pt>
                <c:pt idx="2428">
                  <c:v>13.46159966125561</c:v>
                </c:pt>
                <c:pt idx="2429">
                  <c:v>13.45919952850454</c:v>
                </c:pt>
                <c:pt idx="2430">
                  <c:v>13.45499981231842</c:v>
                </c:pt>
                <c:pt idx="2431">
                  <c:v>13.45089982757782</c:v>
                </c:pt>
                <c:pt idx="2432">
                  <c:v>13.44640052185423</c:v>
                </c:pt>
                <c:pt idx="2433">
                  <c:v>13.44359993057515</c:v>
                </c:pt>
                <c:pt idx="2434">
                  <c:v>13.44249973144542</c:v>
                </c:pt>
                <c:pt idx="2435">
                  <c:v>13.4421000785842</c:v>
                </c:pt>
                <c:pt idx="2436">
                  <c:v>13.4402000183145</c:v>
                </c:pt>
                <c:pt idx="2437">
                  <c:v>13.43850002441832</c:v>
                </c:pt>
                <c:pt idx="2438">
                  <c:v>13.43909988861196</c:v>
                </c:pt>
                <c:pt idx="2439">
                  <c:v>13.44309995499134</c:v>
                </c:pt>
                <c:pt idx="2440">
                  <c:v>13.44329982223644</c:v>
                </c:pt>
                <c:pt idx="2441">
                  <c:v>13.43710011520307</c:v>
                </c:pt>
                <c:pt idx="2442">
                  <c:v>13.43700011520923</c:v>
                </c:pt>
                <c:pt idx="2443">
                  <c:v>13.4384004531894</c:v>
                </c:pt>
                <c:pt idx="2444">
                  <c:v>13.44270024185244</c:v>
                </c:pt>
                <c:pt idx="2445">
                  <c:v>13.44370016022003</c:v>
                </c:pt>
                <c:pt idx="2446">
                  <c:v>13.43809996719574</c:v>
                </c:pt>
                <c:pt idx="2447">
                  <c:v>13.43899975891327</c:v>
                </c:pt>
                <c:pt idx="2448">
                  <c:v>13.43240024185434</c:v>
                </c:pt>
                <c:pt idx="2449">
                  <c:v>13.43049935455565</c:v>
                </c:pt>
                <c:pt idx="2450">
                  <c:v>13.4236997772241</c:v>
                </c:pt>
                <c:pt idx="2451">
                  <c:v>13.42279990997486</c:v>
                </c:pt>
                <c:pt idx="2452">
                  <c:v>13.4177008125298</c:v>
                </c:pt>
                <c:pt idx="2453">
                  <c:v>13.41319992523495</c:v>
                </c:pt>
                <c:pt idx="2454">
                  <c:v>13.4085002723732</c:v>
                </c:pt>
                <c:pt idx="2455">
                  <c:v>13.41040013351812</c:v>
                </c:pt>
                <c:pt idx="2456">
                  <c:v>13.41089993133573</c:v>
                </c:pt>
                <c:pt idx="2457">
                  <c:v>13.40990028152737</c:v>
                </c:pt>
                <c:pt idx="2458">
                  <c:v>13.40999954224026</c:v>
                </c:pt>
                <c:pt idx="2459">
                  <c:v>13.40389962387417</c:v>
                </c:pt>
                <c:pt idx="2460">
                  <c:v>13.40050003738361</c:v>
                </c:pt>
                <c:pt idx="2461">
                  <c:v>13.39649997711604</c:v>
                </c:pt>
                <c:pt idx="2462">
                  <c:v>13.39589976883144</c:v>
                </c:pt>
                <c:pt idx="2463">
                  <c:v>13.39360038147425</c:v>
                </c:pt>
                <c:pt idx="2464">
                  <c:v>13.39640010071162</c:v>
                </c:pt>
                <c:pt idx="2465">
                  <c:v>13.3941001701387</c:v>
                </c:pt>
                <c:pt idx="2466">
                  <c:v>13.39199989853296</c:v>
                </c:pt>
                <c:pt idx="2467">
                  <c:v>13.38999997100837</c:v>
                </c:pt>
                <c:pt idx="2468">
                  <c:v>13.38699956360142</c:v>
                </c:pt>
                <c:pt idx="2469">
                  <c:v>13.38069985046605</c:v>
                </c:pt>
                <c:pt idx="2470">
                  <c:v>13.37519978714045</c:v>
                </c:pt>
                <c:pt idx="2471">
                  <c:v>13.37229992905123</c:v>
                </c:pt>
                <c:pt idx="2472">
                  <c:v>13.36440090408724</c:v>
                </c:pt>
                <c:pt idx="2473">
                  <c:v>13.35889948578187</c:v>
                </c:pt>
                <c:pt idx="2474">
                  <c:v>13.35229984512262</c:v>
                </c:pt>
                <c:pt idx="2475">
                  <c:v>13.34749985428062</c:v>
                </c:pt>
                <c:pt idx="2476">
                  <c:v>13.3460998542796</c:v>
                </c:pt>
                <c:pt idx="2477">
                  <c:v>13.34240013504314</c:v>
                </c:pt>
                <c:pt idx="2478">
                  <c:v>13.340000068667</c:v>
                </c:pt>
                <c:pt idx="2479">
                  <c:v>13.33490014114795</c:v>
                </c:pt>
                <c:pt idx="2480">
                  <c:v>13.33370006866608</c:v>
                </c:pt>
                <c:pt idx="2481">
                  <c:v>13.33569978790547</c:v>
                </c:pt>
                <c:pt idx="2482">
                  <c:v>13.33250013504221</c:v>
                </c:pt>
                <c:pt idx="2483">
                  <c:v>13.33169991760587</c:v>
                </c:pt>
                <c:pt idx="2484">
                  <c:v>13.32889958267333</c:v>
                </c:pt>
                <c:pt idx="2485">
                  <c:v>13.32430000229215</c:v>
                </c:pt>
                <c:pt idx="2486">
                  <c:v>13.32009980621661</c:v>
                </c:pt>
                <c:pt idx="2487">
                  <c:v>13.3199000869754</c:v>
                </c:pt>
                <c:pt idx="2488">
                  <c:v>13.3228003494296</c:v>
                </c:pt>
                <c:pt idx="2489">
                  <c:v>13.32330020752125</c:v>
                </c:pt>
                <c:pt idx="2490">
                  <c:v>13.32340019836556</c:v>
                </c:pt>
                <c:pt idx="2491">
                  <c:v>13.32239993286203</c:v>
                </c:pt>
                <c:pt idx="2492">
                  <c:v>13.3225995162975</c:v>
                </c:pt>
                <c:pt idx="2493">
                  <c:v>13.32180087433153</c:v>
                </c:pt>
                <c:pt idx="2494">
                  <c:v>13.32459996872058</c:v>
                </c:pt>
                <c:pt idx="2495">
                  <c:v>13.32389982681707</c:v>
                </c:pt>
                <c:pt idx="2496">
                  <c:v>13.32349981461084</c:v>
                </c:pt>
                <c:pt idx="2497">
                  <c:v>13.32609946136654</c:v>
                </c:pt>
                <c:pt idx="2498">
                  <c:v>13.32049974212714</c:v>
                </c:pt>
                <c:pt idx="2499">
                  <c:v>13.31589981461002</c:v>
                </c:pt>
                <c:pt idx="2500">
                  <c:v>13.30939982071141</c:v>
                </c:pt>
                <c:pt idx="2501">
                  <c:v>13.3092000228935</c:v>
                </c:pt>
                <c:pt idx="2502">
                  <c:v>13.310799669649</c:v>
                </c:pt>
                <c:pt idx="2503">
                  <c:v>13.30600015564414</c:v>
                </c:pt>
                <c:pt idx="2504">
                  <c:v>13.30389974823265</c:v>
                </c:pt>
                <c:pt idx="2505">
                  <c:v>13.30000009231662</c:v>
                </c:pt>
                <c:pt idx="2506">
                  <c:v>13.3004999656696</c:v>
                </c:pt>
                <c:pt idx="2507">
                  <c:v>13.30189969101047</c:v>
                </c:pt>
                <c:pt idx="2508">
                  <c:v>13.29629970627138</c:v>
                </c:pt>
                <c:pt idx="2509">
                  <c:v>13.2958999176044</c:v>
                </c:pt>
                <c:pt idx="2510">
                  <c:v>13.29719985122938</c:v>
                </c:pt>
                <c:pt idx="2511">
                  <c:v>13.29999990539727</c:v>
                </c:pt>
                <c:pt idx="2512">
                  <c:v>13.29849982986707</c:v>
                </c:pt>
                <c:pt idx="2513">
                  <c:v>13.29820003509667</c:v>
                </c:pt>
                <c:pt idx="2514">
                  <c:v>13.29920037307966</c:v>
                </c:pt>
                <c:pt idx="2515">
                  <c:v>13.29929982376416</c:v>
                </c:pt>
                <c:pt idx="2516">
                  <c:v>13.29620022201925</c:v>
                </c:pt>
                <c:pt idx="2517">
                  <c:v>13.29339994430847</c:v>
                </c:pt>
                <c:pt idx="2518">
                  <c:v>13.29330006790405</c:v>
                </c:pt>
                <c:pt idx="2519">
                  <c:v>13.28920047836436</c:v>
                </c:pt>
                <c:pt idx="2520">
                  <c:v>13.29040019455351</c:v>
                </c:pt>
                <c:pt idx="2521">
                  <c:v>13.28950004959188</c:v>
                </c:pt>
                <c:pt idx="2522">
                  <c:v>13.29009963608041</c:v>
                </c:pt>
                <c:pt idx="2523">
                  <c:v>13.28919969940398</c:v>
                </c:pt>
                <c:pt idx="2524">
                  <c:v>13.28819970855693</c:v>
                </c:pt>
                <c:pt idx="2525">
                  <c:v>13.28659978408905</c:v>
                </c:pt>
                <c:pt idx="2526">
                  <c:v>13.28239999542348</c:v>
                </c:pt>
                <c:pt idx="2527">
                  <c:v>13.2805999954253</c:v>
                </c:pt>
                <c:pt idx="2528">
                  <c:v>13.2795999954251</c:v>
                </c:pt>
                <c:pt idx="2529">
                  <c:v>13.27749979324653</c:v>
                </c:pt>
                <c:pt idx="2530">
                  <c:v>13.28030020370715</c:v>
                </c:pt>
                <c:pt idx="2531">
                  <c:v>13.28020000458127</c:v>
                </c:pt>
                <c:pt idx="2532">
                  <c:v>13.27880062942859</c:v>
                </c:pt>
                <c:pt idx="2533">
                  <c:v>13.28370020065631</c:v>
                </c:pt>
                <c:pt idx="2534">
                  <c:v>13.28570012817363</c:v>
                </c:pt>
                <c:pt idx="2535">
                  <c:v>13.28459998626932</c:v>
                </c:pt>
                <c:pt idx="2536">
                  <c:v>13.28450019150114</c:v>
                </c:pt>
                <c:pt idx="2537">
                  <c:v>13.28459998626932</c:v>
                </c:pt>
                <c:pt idx="2538">
                  <c:v>13.28359984741474</c:v>
                </c:pt>
                <c:pt idx="2539">
                  <c:v>13.2810994430547</c:v>
                </c:pt>
                <c:pt idx="2540">
                  <c:v>13.27920020370584</c:v>
                </c:pt>
                <c:pt idx="2541">
                  <c:v>13.27829980240131</c:v>
                </c:pt>
                <c:pt idx="2542">
                  <c:v>13.27450049667459</c:v>
                </c:pt>
                <c:pt idx="2543">
                  <c:v>13.27309947968024</c:v>
                </c:pt>
                <c:pt idx="2544">
                  <c:v>13.2696997032217</c:v>
                </c:pt>
                <c:pt idx="2545">
                  <c:v>13.26889991150165</c:v>
                </c:pt>
                <c:pt idx="2546">
                  <c:v>13.26710011673276</c:v>
                </c:pt>
                <c:pt idx="2547">
                  <c:v>13.26339991150235</c:v>
                </c:pt>
                <c:pt idx="2548">
                  <c:v>13.26340011367938</c:v>
                </c:pt>
                <c:pt idx="2549">
                  <c:v>13.26349942856177</c:v>
                </c:pt>
                <c:pt idx="2550">
                  <c:v>13.25829984817756</c:v>
                </c:pt>
                <c:pt idx="2551">
                  <c:v>13.25779985733607</c:v>
                </c:pt>
                <c:pt idx="2552">
                  <c:v>13.25699978180273</c:v>
                </c:pt>
                <c:pt idx="2553">
                  <c:v>13.25360006561459</c:v>
                </c:pt>
                <c:pt idx="2554">
                  <c:v>13.25359958877744</c:v>
                </c:pt>
                <c:pt idx="2555">
                  <c:v>13.25089986954117</c:v>
                </c:pt>
                <c:pt idx="2556">
                  <c:v>13.25120020752365</c:v>
                </c:pt>
                <c:pt idx="2557">
                  <c:v>13.25060020752062</c:v>
                </c:pt>
                <c:pt idx="2558">
                  <c:v>13.24910021362666</c:v>
                </c:pt>
                <c:pt idx="2559">
                  <c:v>13.24979972763322</c:v>
                </c:pt>
                <c:pt idx="2560">
                  <c:v>13.24829959488125</c:v>
                </c:pt>
                <c:pt idx="2561">
                  <c:v>13.24610048828253</c:v>
                </c:pt>
                <c:pt idx="2562">
                  <c:v>13.24159960403631</c:v>
                </c:pt>
                <c:pt idx="2563">
                  <c:v>13.24089995117174</c:v>
                </c:pt>
                <c:pt idx="2564">
                  <c:v>13.2400996826218</c:v>
                </c:pt>
                <c:pt idx="2565">
                  <c:v>13.2400996192955</c:v>
                </c:pt>
                <c:pt idx="2566">
                  <c:v>13.23960003281172</c:v>
                </c:pt>
                <c:pt idx="2567">
                  <c:v>13.2375000389111</c:v>
                </c:pt>
                <c:pt idx="2568">
                  <c:v>13.23569983062771</c:v>
                </c:pt>
                <c:pt idx="2569">
                  <c:v>13.23499976120001</c:v>
                </c:pt>
                <c:pt idx="2570">
                  <c:v>13.23459969482428</c:v>
                </c:pt>
                <c:pt idx="2571">
                  <c:v>13.23019997253505</c:v>
                </c:pt>
                <c:pt idx="2572">
                  <c:v>13.22999983673435</c:v>
                </c:pt>
                <c:pt idx="2573">
                  <c:v>13.2258999153164</c:v>
                </c:pt>
                <c:pt idx="2574">
                  <c:v>13.22309971313734</c:v>
                </c:pt>
                <c:pt idx="2575">
                  <c:v>13.21969965897006</c:v>
                </c:pt>
                <c:pt idx="2576">
                  <c:v>13.22210034713862</c:v>
                </c:pt>
                <c:pt idx="2577">
                  <c:v>13.22040028076663</c:v>
                </c:pt>
                <c:pt idx="2578">
                  <c:v>13.22159979477146</c:v>
                </c:pt>
                <c:pt idx="2579">
                  <c:v>13.21850034103772</c:v>
                </c:pt>
                <c:pt idx="2580">
                  <c:v>13.21639992752535</c:v>
                </c:pt>
                <c:pt idx="2581">
                  <c:v>13.21609999390057</c:v>
                </c:pt>
                <c:pt idx="2582">
                  <c:v>13.21510040741123</c:v>
                </c:pt>
                <c:pt idx="2583">
                  <c:v>13.21590026550621</c:v>
                </c:pt>
                <c:pt idx="2584">
                  <c:v>13.2160999877924</c:v>
                </c:pt>
                <c:pt idx="2585">
                  <c:v>13.2156998458886</c:v>
                </c:pt>
                <c:pt idx="2586">
                  <c:v>13.21390004807108</c:v>
                </c:pt>
                <c:pt idx="2587">
                  <c:v>13.21409956512798</c:v>
                </c:pt>
                <c:pt idx="2588">
                  <c:v>13.21220025329603</c:v>
                </c:pt>
                <c:pt idx="2589">
                  <c:v>13.21289990311197</c:v>
                </c:pt>
                <c:pt idx="2590">
                  <c:v>13.21369970092928</c:v>
                </c:pt>
                <c:pt idx="2591">
                  <c:v>13.20710025024892</c:v>
                </c:pt>
                <c:pt idx="2592">
                  <c:v>13.2048003166201</c:v>
                </c:pt>
                <c:pt idx="2593">
                  <c:v>13.20209976730621</c:v>
                </c:pt>
                <c:pt idx="2594">
                  <c:v>13.19709971008706</c:v>
                </c:pt>
                <c:pt idx="2595">
                  <c:v>13.19309951096147</c:v>
                </c:pt>
                <c:pt idx="2596">
                  <c:v>13.19040040436084</c:v>
                </c:pt>
                <c:pt idx="2597">
                  <c:v>13.18370061264068</c:v>
                </c:pt>
                <c:pt idx="2598">
                  <c:v>13.18299978256618</c:v>
                </c:pt>
                <c:pt idx="2599">
                  <c:v>13.1833999877963</c:v>
                </c:pt>
                <c:pt idx="2600">
                  <c:v>13.18640032272742</c:v>
                </c:pt>
                <c:pt idx="2601">
                  <c:v>13.18729956512834</c:v>
                </c:pt>
                <c:pt idx="2602">
                  <c:v>13.18410058517838</c:v>
                </c:pt>
                <c:pt idx="2603">
                  <c:v>13.1861998909044</c:v>
                </c:pt>
                <c:pt idx="2604">
                  <c:v>13.18310002975704</c:v>
                </c:pt>
                <c:pt idx="2605">
                  <c:v>13.17930009613337</c:v>
                </c:pt>
                <c:pt idx="2606">
                  <c:v>13.17430009613235</c:v>
                </c:pt>
                <c:pt idx="2607">
                  <c:v>13.17269975509771</c:v>
                </c:pt>
                <c:pt idx="2608">
                  <c:v>13.17460002975713</c:v>
                </c:pt>
                <c:pt idx="2609">
                  <c:v>13.1726996192956</c:v>
                </c:pt>
                <c:pt idx="2610">
                  <c:v>13.17140017166094</c:v>
                </c:pt>
                <c:pt idx="2611">
                  <c:v>13.16780024109175</c:v>
                </c:pt>
                <c:pt idx="2612">
                  <c:v>13.16309990921582</c:v>
                </c:pt>
                <c:pt idx="2613">
                  <c:v>13.1624005882295</c:v>
                </c:pt>
                <c:pt idx="2614">
                  <c:v>13.16569995422833</c:v>
                </c:pt>
                <c:pt idx="2615">
                  <c:v>13.16240002059931</c:v>
                </c:pt>
                <c:pt idx="2616">
                  <c:v>13.15720029525983</c:v>
                </c:pt>
                <c:pt idx="2617">
                  <c:v>13.1514999000574</c:v>
                </c:pt>
                <c:pt idx="2618">
                  <c:v>13.14859977340893</c:v>
                </c:pt>
                <c:pt idx="2619">
                  <c:v>13.14149998779248</c:v>
                </c:pt>
                <c:pt idx="2620">
                  <c:v>13.1414000572222</c:v>
                </c:pt>
                <c:pt idx="2621">
                  <c:v>13.14009999389964</c:v>
                </c:pt>
                <c:pt idx="2622">
                  <c:v>13.1378998489381</c:v>
                </c:pt>
                <c:pt idx="2623">
                  <c:v>13.13650025940297</c:v>
                </c:pt>
                <c:pt idx="2624">
                  <c:v>13.1351003921518</c:v>
                </c:pt>
                <c:pt idx="2625">
                  <c:v>13.13719997253793</c:v>
                </c:pt>
                <c:pt idx="2626">
                  <c:v>13.13570031661948</c:v>
                </c:pt>
                <c:pt idx="2627">
                  <c:v>13.13090025329802</c:v>
                </c:pt>
                <c:pt idx="2628">
                  <c:v>13.12909970398323</c:v>
                </c:pt>
                <c:pt idx="2629">
                  <c:v>13.12580032883125</c:v>
                </c:pt>
                <c:pt idx="2630">
                  <c:v>13.12720025329691</c:v>
                </c:pt>
                <c:pt idx="2631">
                  <c:v>13.12540004806942</c:v>
                </c:pt>
                <c:pt idx="2632">
                  <c:v>13.12640017776721</c:v>
                </c:pt>
                <c:pt idx="2633">
                  <c:v>13.12650031051817</c:v>
                </c:pt>
                <c:pt idx="2634">
                  <c:v>13.12550003280922</c:v>
                </c:pt>
                <c:pt idx="2635">
                  <c:v>13.12679996032966</c:v>
                </c:pt>
                <c:pt idx="2636">
                  <c:v>13.12739981842242</c:v>
                </c:pt>
                <c:pt idx="2637">
                  <c:v>13.12519981842343</c:v>
                </c:pt>
                <c:pt idx="2638">
                  <c:v>13.1286995468181</c:v>
                </c:pt>
                <c:pt idx="2639">
                  <c:v>13.1241000328082</c:v>
                </c:pt>
                <c:pt idx="2640">
                  <c:v>13.12360064850145</c:v>
                </c:pt>
                <c:pt idx="2641">
                  <c:v>13.12719968261808</c:v>
                </c:pt>
                <c:pt idx="2642">
                  <c:v>13.12749994812111</c:v>
                </c:pt>
                <c:pt idx="2643">
                  <c:v>13.12500001754961</c:v>
                </c:pt>
                <c:pt idx="2644">
                  <c:v>13.11929981842332</c:v>
                </c:pt>
                <c:pt idx="2645">
                  <c:v>13.11649982147355</c:v>
                </c:pt>
                <c:pt idx="2646">
                  <c:v>13.11600023193751</c:v>
                </c:pt>
                <c:pt idx="2647">
                  <c:v>13.11680002365392</c:v>
                </c:pt>
                <c:pt idx="2648">
                  <c:v>13.11410050049017</c:v>
                </c:pt>
                <c:pt idx="2649">
                  <c:v>13.11179987564174</c:v>
                </c:pt>
                <c:pt idx="2650">
                  <c:v>13.11020014725</c:v>
                </c:pt>
                <c:pt idx="2651">
                  <c:v>13.10640000839703</c:v>
                </c:pt>
                <c:pt idx="2652">
                  <c:v>13.10750041275242</c:v>
                </c:pt>
                <c:pt idx="2653">
                  <c:v>13.11050046997116</c:v>
                </c:pt>
                <c:pt idx="2654">
                  <c:v>13.11340045166435</c:v>
                </c:pt>
                <c:pt idx="2655">
                  <c:v>13.1180004394555</c:v>
                </c:pt>
                <c:pt idx="2656">
                  <c:v>13.12179954300154</c:v>
                </c:pt>
                <c:pt idx="2657">
                  <c:v>13.12320041809653</c:v>
                </c:pt>
                <c:pt idx="2658">
                  <c:v>13.12689966354446</c:v>
                </c:pt>
                <c:pt idx="2659">
                  <c:v>13.12369981155644</c:v>
                </c:pt>
                <c:pt idx="2660">
                  <c:v>13.12119994735985</c:v>
                </c:pt>
                <c:pt idx="2661">
                  <c:v>13.11790015258885</c:v>
                </c:pt>
                <c:pt idx="2662">
                  <c:v>13.11490015564413</c:v>
                </c:pt>
                <c:pt idx="2663">
                  <c:v>13.11339981460697</c:v>
                </c:pt>
                <c:pt idx="2664">
                  <c:v>13.11010056915256</c:v>
                </c:pt>
                <c:pt idx="2665">
                  <c:v>13.11340028534323</c:v>
                </c:pt>
                <c:pt idx="2666">
                  <c:v>13.11889959411928</c:v>
                </c:pt>
                <c:pt idx="2667">
                  <c:v>13.12040087967034</c:v>
                </c:pt>
                <c:pt idx="2668">
                  <c:v>13.12570038147169</c:v>
                </c:pt>
                <c:pt idx="2669">
                  <c:v>13.12460003433443</c:v>
                </c:pt>
                <c:pt idx="2670">
                  <c:v>13.12139976577964</c:v>
                </c:pt>
                <c:pt idx="2671">
                  <c:v>13.11580052642967</c:v>
                </c:pt>
                <c:pt idx="2672">
                  <c:v>13.12030044479979</c:v>
                </c:pt>
                <c:pt idx="2673">
                  <c:v>13.12050063781862</c:v>
                </c:pt>
                <c:pt idx="2674">
                  <c:v>13.12409953308088</c:v>
                </c:pt>
                <c:pt idx="2675">
                  <c:v>13.12100015487886</c:v>
                </c:pt>
                <c:pt idx="2676">
                  <c:v>13.12509973526176</c:v>
                </c:pt>
                <c:pt idx="2677">
                  <c:v>13.1291002693215</c:v>
                </c:pt>
                <c:pt idx="2678">
                  <c:v>13.1325998466491</c:v>
                </c:pt>
                <c:pt idx="2679">
                  <c:v>13.12990045929109</c:v>
                </c:pt>
                <c:pt idx="2680">
                  <c:v>13.1338005134603</c:v>
                </c:pt>
                <c:pt idx="2681">
                  <c:v>13.13199961700593</c:v>
                </c:pt>
                <c:pt idx="2682">
                  <c:v>13.13630021133577</c:v>
                </c:pt>
                <c:pt idx="2683">
                  <c:v>13.13800013580476</c:v>
                </c:pt>
                <c:pt idx="2684">
                  <c:v>13.13889999390085</c:v>
                </c:pt>
                <c:pt idx="2685">
                  <c:v>13.13940012359672</c:v>
                </c:pt>
                <c:pt idx="2686">
                  <c:v>13.13609991836711</c:v>
                </c:pt>
                <c:pt idx="2687">
                  <c:v>13.134500660708</c:v>
                </c:pt>
                <c:pt idx="2688">
                  <c:v>13.13910016555746</c:v>
                </c:pt>
                <c:pt idx="2689">
                  <c:v>13.1357999603315</c:v>
                </c:pt>
                <c:pt idx="2690">
                  <c:v>13.13589988784952</c:v>
                </c:pt>
                <c:pt idx="2691">
                  <c:v>13.13389996032856</c:v>
                </c:pt>
                <c:pt idx="2692">
                  <c:v>13.13370001755175</c:v>
                </c:pt>
                <c:pt idx="2693">
                  <c:v>13.1316996765163</c:v>
                </c:pt>
                <c:pt idx="2694">
                  <c:v>13.1269995468174</c:v>
                </c:pt>
                <c:pt idx="2695">
                  <c:v>13.12440037079068</c:v>
                </c:pt>
                <c:pt idx="2696">
                  <c:v>13.12199975204567</c:v>
                </c:pt>
                <c:pt idx="2697">
                  <c:v>13.12399980926785</c:v>
                </c:pt>
                <c:pt idx="2698">
                  <c:v>13.11979973984126</c:v>
                </c:pt>
                <c:pt idx="2699">
                  <c:v>13.11439940796117</c:v>
                </c:pt>
                <c:pt idx="2700">
                  <c:v>13.11039989700657</c:v>
                </c:pt>
                <c:pt idx="2701">
                  <c:v>13.10940003891301</c:v>
                </c:pt>
                <c:pt idx="2702">
                  <c:v>13.11069982757908</c:v>
                </c:pt>
                <c:pt idx="2703">
                  <c:v>13.10820017471633</c:v>
                </c:pt>
                <c:pt idx="2704">
                  <c:v>13.10780037689619</c:v>
                </c:pt>
                <c:pt idx="2705">
                  <c:v>13.1080000930815</c:v>
                </c:pt>
                <c:pt idx="2706">
                  <c:v>13.11090002670607</c:v>
                </c:pt>
                <c:pt idx="2707">
                  <c:v>13.10759983062963</c:v>
                </c:pt>
                <c:pt idx="2708">
                  <c:v>13.10479956818017</c:v>
                </c:pt>
                <c:pt idx="2709">
                  <c:v>13.10409977951349</c:v>
                </c:pt>
                <c:pt idx="2710">
                  <c:v>13.10419957733393</c:v>
                </c:pt>
                <c:pt idx="2711">
                  <c:v>13.09910047684025</c:v>
                </c:pt>
                <c:pt idx="2712">
                  <c:v>13.09699994278344</c:v>
                </c:pt>
                <c:pt idx="2713">
                  <c:v>13.09599987335605</c:v>
                </c:pt>
                <c:pt idx="2714">
                  <c:v>13.09599973450168</c:v>
                </c:pt>
                <c:pt idx="2715">
                  <c:v>13.09289981308394</c:v>
                </c:pt>
                <c:pt idx="2716">
                  <c:v>13.09199995193922</c:v>
                </c:pt>
                <c:pt idx="2717">
                  <c:v>13.08949988861423</c:v>
                </c:pt>
                <c:pt idx="2718">
                  <c:v>13.08880016327021</c:v>
                </c:pt>
                <c:pt idx="2719">
                  <c:v>13.08900022964736</c:v>
                </c:pt>
                <c:pt idx="2720">
                  <c:v>13.09310055847163</c:v>
                </c:pt>
                <c:pt idx="2721">
                  <c:v>13.09269972839684</c:v>
                </c:pt>
                <c:pt idx="2722">
                  <c:v>13.09189993667678</c:v>
                </c:pt>
                <c:pt idx="2723">
                  <c:v>13.0922998672504</c:v>
                </c:pt>
                <c:pt idx="2724">
                  <c:v>13.0917002052338</c:v>
                </c:pt>
                <c:pt idx="2725">
                  <c:v>13.09069945678857</c:v>
                </c:pt>
                <c:pt idx="2726">
                  <c:v>13.08480028381382</c:v>
                </c:pt>
                <c:pt idx="2727">
                  <c:v>13.08099994888471</c:v>
                </c:pt>
                <c:pt idx="2728">
                  <c:v>13.079899888613</c:v>
                </c:pt>
                <c:pt idx="2729">
                  <c:v>13.07799989166597</c:v>
                </c:pt>
                <c:pt idx="2730">
                  <c:v>13.07640009689567</c:v>
                </c:pt>
                <c:pt idx="2731">
                  <c:v>13.0779000968978</c:v>
                </c:pt>
                <c:pt idx="2732">
                  <c:v>13.07879974060051</c:v>
                </c:pt>
                <c:pt idx="2733">
                  <c:v>13.07569981308552</c:v>
                </c:pt>
                <c:pt idx="2734">
                  <c:v>13.07309947204704</c:v>
                </c:pt>
                <c:pt idx="2735">
                  <c:v>13.07070037155427</c:v>
                </c:pt>
                <c:pt idx="2736">
                  <c:v>13.07359988861208</c:v>
                </c:pt>
                <c:pt idx="2737">
                  <c:v>13.06919969864248</c:v>
                </c:pt>
                <c:pt idx="2738">
                  <c:v>13.06539977112334</c:v>
                </c:pt>
                <c:pt idx="2739">
                  <c:v>13.0582997108504</c:v>
                </c:pt>
                <c:pt idx="2740">
                  <c:v>13.05729964752391</c:v>
                </c:pt>
                <c:pt idx="2741">
                  <c:v>13.0530000610379</c:v>
                </c:pt>
                <c:pt idx="2742">
                  <c:v>13.05009972916014</c:v>
                </c:pt>
                <c:pt idx="2743">
                  <c:v>13.04479974136484</c:v>
                </c:pt>
                <c:pt idx="2744">
                  <c:v>13.04500001907582</c:v>
                </c:pt>
                <c:pt idx="2745">
                  <c:v>13.0431993400598</c:v>
                </c:pt>
                <c:pt idx="2746">
                  <c:v>13.03840058060086</c:v>
                </c:pt>
                <c:pt idx="2747">
                  <c:v>13.03639983215544</c:v>
                </c:pt>
                <c:pt idx="2748">
                  <c:v>13.0338995605489</c:v>
                </c:pt>
                <c:pt idx="2749">
                  <c:v>13.02700011596971</c:v>
                </c:pt>
                <c:pt idx="2750">
                  <c:v>13.0287001190227</c:v>
                </c:pt>
                <c:pt idx="2751">
                  <c:v>13.02769963607716</c:v>
                </c:pt>
                <c:pt idx="2752">
                  <c:v>13.0258001098664</c:v>
                </c:pt>
                <c:pt idx="2753">
                  <c:v>13.02489997711382</c:v>
                </c:pt>
                <c:pt idx="2754">
                  <c:v>13.02309976883043</c:v>
                </c:pt>
                <c:pt idx="2755">
                  <c:v>13.02220024872077</c:v>
                </c:pt>
                <c:pt idx="2756">
                  <c:v>13.02549976272712</c:v>
                </c:pt>
                <c:pt idx="2757">
                  <c:v>13.0201997116128</c:v>
                </c:pt>
                <c:pt idx="2758">
                  <c:v>13.0180003997848</c:v>
                </c:pt>
                <c:pt idx="2759">
                  <c:v>13.02040025177121</c:v>
                </c:pt>
                <c:pt idx="2760">
                  <c:v>13.02070065307998</c:v>
                </c:pt>
                <c:pt idx="2761">
                  <c:v>13.02529934616541</c:v>
                </c:pt>
                <c:pt idx="2762">
                  <c:v>13.02329975052271</c:v>
                </c:pt>
                <c:pt idx="2763">
                  <c:v>13.01749962692338</c:v>
                </c:pt>
                <c:pt idx="2764">
                  <c:v>13.01230045090051</c:v>
                </c:pt>
                <c:pt idx="2765">
                  <c:v>13.01629969329952</c:v>
                </c:pt>
                <c:pt idx="2766">
                  <c:v>13.01410024872166</c:v>
                </c:pt>
                <c:pt idx="2767">
                  <c:v>13.00720039367661</c:v>
                </c:pt>
                <c:pt idx="2768">
                  <c:v>13.0090005836537</c:v>
                </c:pt>
                <c:pt idx="2769">
                  <c:v>13.0132002243081</c:v>
                </c:pt>
                <c:pt idx="2770">
                  <c:v>13.01610014572361</c:v>
                </c:pt>
                <c:pt idx="2771">
                  <c:v>13.01799979858333</c:v>
                </c:pt>
                <c:pt idx="2772">
                  <c:v>13.02330026321942</c:v>
                </c:pt>
                <c:pt idx="2773">
                  <c:v>13.02559977722558</c:v>
                </c:pt>
                <c:pt idx="2774">
                  <c:v>13.02189998550602</c:v>
                </c:pt>
                <c:pt idx="2775">
                  <c:v>13.01729978027651</c:v>
                </c:pt>
                <c:pt idx="2776">
                  <c:v>13.01629991607842</c:v>
                </c:pt>
                <c:pt idx="2777">
                  <c:v>13.01409977722506</c:v>
                </c:pt>
                <c:pt idx="2778">
                  <c:v>13.00509999160932</c:v>
                </c:pt>
                <c:pt idx="2779">
                  <c:v>13.00199964447165</c:v>
                </c:pt>
                <c:pt idx="2780">
                  <c:v>13.0003997169515</c:v>
                </c:pt>
                <c:pt idx="2781">
                  <c:v>12.99550026321595</c:v>
                </c:pt>
                <c:pt idx="2782">
                  <c:v>12.99390026626861</c:v>
                </c:pt>
                <c:pt idx="2783">
                  <c:v>12.99150019378794</c:v>
                </c:pt>
                <c:pt idx="2784">
                  <c:v>12.99160018463226</c:v>
                </c:pt>
                <c:pt idx="2785">
                  <c:v>12.98800052261504</c:v>
                </c:pt>
                <c:pt idx="2786">
                  <c:v>12.98769949036068</c:v>
                </c:pt>
                <c:pt idx="2787">
                  <c:v>12.98890036544981</c:v>
                </c:pt>
                <c:pt idx="2788">
                  <c:v>12.98630056152615</c:v>
                </c:pt>
                <c:pt idx="2789">
                  <c:v>12.9864999336278</c:v>
                </c:pt>
                <c:pt idx="2790">
                  <c:v>12.98280000305385</c:v>
                </c:pt>
                <c:pt idx="2791">
                  <c:v>12.98359979782254</c:v>
                </c:pt>
                <c:pt idx="2792">
                  <c:v>12.98120006027602</c:v>
                </c:pt>
                <c:pt idx="2793">
                  <c:v>12.98439971924381</c:v>
                </c:pt>
                <c:pt idx="2794">
                  <c:v>12.98399992752457</c:v>
                </c:pt>
                <c:pt idx="2795">
                  <c:v>12.98339993362606</c:v>
                </c:pt>
                <c:pt idx="2796">
                  <c:v>12.98270006637904</c:v>
                </c:pt>
                <c:pt idx="2797">
                  <c:v>12.97710008163631</c:v>
                </c:pt>
                <c:pt idx="2798">
                  <c:v>12.97430008469018</c:v>
                </c:pt>
                <c:pt idx="2799">
                  <c:v>12.97650008468918</c:v>
                </c:pt>
                <c:pt idx="2800">
                  <c:v>12.97850028687026</c:v>
                </c:pt>
                <c:pt idx="2801">
                  <c:v>12.97889966202274</c:v>
                </c:pt>
                <c:pt idx="2802">
                  <c:v>12.9811999305748</c:v>
                </c:pt>
                <c:pt idx="2803">
                  <c:v>12.98200006332627</c:v>
                </c:pt>
                <c:pt idx="2804">
                  <c:v>12.98120012665095</c:v>
                </c:pt>
                <c:pt idx="2805">
                  <c:v>12.98210052795548</c:v>
                </c:pt>
                <c:pt idx="2806">
                  <c:v>12.98289990616104</c:v>
                </c:pt>
                <c:pt idx="2807">
                  <c:v>12.98489975815028</c:v>
                </c:pt>
                <c:pt idx="2808">
                  <c:v>12.98280031662216</c:v>
                </c:pt>
                <c:pt idx="2809">
                  <c:v>12.98619983062963</c:v>
                </c:pt>
                <c:pt idx="2810">
                  <c:v>12.9855002380391</c:v>
                </c:pt>
                <c:pt idx="2811">
                  <c:v>12.98499974899823</c:v>
                </c:pt>
                <c:pt idx="2812">
                  <c:v>12.98080030441633</c:v>
                </c:pt>
                <c:pt idx="2813">
                  <c:v>12.9837996192946</c:v>
                </c:pt>
                <c:pt idx="2814">
                  <c:v>12.981299833682</c:v>
                </c:pt>
                <c:pt idx="2815">
                  <c:v>12.9809001083413</c:v>
                </c:pt>
                <c:pt idx="2816">
                  <c:v>12.98060017471653</c:v>
                </c:pt>
                <c:pt idx="2817">
                  <c:v>12.97540018692235</c:v>
                </c:pt>
                <c:pt idx="2818">
                  <c:v>12.97919990310766</c:v>
                </c:pt>
                <c:pt idx="2819">
                  <c:v>12.9744997009293</c:v>
                </c:pt>
                <c:pt idx="2820">
                  <c:v>12.97019971313785</c:v>
                </c:pt>
                <c:pt idx="2821">
                  <c:v>12.9669001991315</c:v>
                </c:pt>
                <c:pt idx="2822">
                  <c:v>12.96290033493278</c:v>
                </c:pt>
                <c:pt idx="2823">
                  <c:v>12.96440012359744</c:v>
                </c:pt>
                <c:pt idx="2824">
                  <c:v>12.96390086593965</c:v>
                </c:pt>
                <c:pt idx="2825">
                  <c:v>12.9669998245263</c:v>
                </c:pt>
                <c:pt idx="2826">
                  <c:v>12.96170010528658</c:v>
                </c:pt>
                <c:pt idx="2827">
                  <c:v>12.96159997253562</c:v>
                </c:pt>
                <c:pt idx="2828">
                  <c:v>12.9596998306297</c:v>
                </c:pt>
                <c:pt idx="2829">
                  <c:v>12.95719983368327</c:v>
                </c:pt>
                <c:pt idx="2830">
                  <c:v>12.9541001052894</c:v>
                </c:pt>
                <c:pt idx="2831">
                  <c:v>12.95110010834105</c:v>
                </c:pt>
                <c:pt idx="2832">
                  <c:v>12.94679998169522</c:v>
                </c:pt>
                <c:pt idx="2833">
                  <c:v>12.94409957123207</c:v>
                </c:pt>
                <c:pt idx="2834">
                  <c:v>12.94070005417234</c:v>
                </c:pt>
                <c:pt idx="2835">
                  <c:v>12.94459991531767</c:v>
                </c:pt>
                <c:pt idx="2836">
                  <c:v>12.94510026245189</c:v>
                </c:pt>
                <c:pt idx="2837">
                  <c:v>12.94569971313831</c:v>
                </c:pt>
                <c:pt idx="2838">
                  <c:v>12.94520039825875</c:v>
                </c:pt>
                <c:pt idx="2839">
                  <c:v>12.94989977646037</c:v>
                </c:pt>
                <c:pt idx="2840">
                  <c:v>12.95270012359834</c:v>
                </c:pt>
                <c:pt idx="2841">
                  <c:v>12.95110005417155</c:v>
                </c:pt>
                <c:pt idx="2842">
                  <c:v>12.95289964371114</c:v>
                </c:pt>
                <c:pt idx="2843">
                  <c:v>12.95149986114484</c:v>
                </c:pt>
                <c:pt idx="2844">
                  <c:v>12.950099867252</c:v>
                </c:pt>
                <c:pt idx="2845">
                  <c:v>12.95080000305461</c:v>
                </c:pt>
                <c:pt idx="2846">
                  <c:v>12.95360000000437</c:v>
                </c:pt>
                <c:pt idx="2847">
                  <c:v>12.95299972839712</c:v>
                </c:pt>
                <c:pt idx="2848">
                  <c:v>12.95099980087616</c:v>
                </c:pt>
                <c:pt idx="2849">
                  <c:v>12.94879940262035</c:v>
                </c:pt>
                <c:pt idx="2850">
                  <c:v>12.94399982223695</c:v>
                </c:pt>
                <c:pt idx="2851">
                  <c:v>12.94320058288577</c:v>
                </c:pt>
                <c:pt idx="2852">
                  <c:v>12.9402998344449</c:v>
                </c:pt>
                <c:pt idx="2853">
                  <c:v>12.94049984055164</c:v>
                </c:pt>
                <c:pt idx="2854">
                  <c:v>12.93830018463632</c:v>
                </c:pt>
                <c:pt idx="2855">
                  <c:v>12.93970031738354</c:v>
                </c:pt>
                <c:pt idx="2856">
                  <c:v>12.94339976196352</c:v>
                </c:pt>
                <c:pt idx="2857">
                  <c:v>12.9429004348749</c:v>
                </c:pt>
                <c:pt idx="2858">
                  <c:v>12.94360015106213</c:v>
                </c:pt>
                <c:pt idx="2859">
                  <c:v>12.9435998039262</c:v>
                </c:pt>
                <c:pt idx="2860">
                  <c:v>12.9410998039275</c:v>
                </c:pt>
                <c:pt idx="2861">
                  <c:v>12.93740008163877</c:v>
                </c:pt>
                <c:pt idx="2862">
                  <c:v>12.93900014496103</c:v>
                </c:pt>
                <c:pt idx="2863">
                  <c:v>12.93909966812498</c:v>
                </c:pt>
                <c:pt idx="2864">
                  <c:v>12.9362998100296</c:v>
                </c:pt>
                <c:pt idx="2865">
                  <c:v>12.93279960785003</c:v>
                </c:pt>
                <c:pt idx="2866">
                  <c:v>12.92630050430671</c:v>
                </c:pt>
                <c:pt idx="2867">
                  <c:v>12.92410009689411</c:v>
                </c:pt>
                <c:pt idx="2868">
                  <c:v>12.92320036850287</c:v>
                </c:pt>
                <c:pt idx="2869">
                  <c:v>12.92139995193793</c:v>
                </c:pt>
                <c:pt idx="2870">
                  <c:v>12.91750016326841</c:v>
                </c:pt>
                <c:pt idx="2871">
                  <c:v>12.91970002136805</c:v>
                </c:pt>
                <c:pt idx="2872">
                  <c:v>12.91920043487698</c:v>
                </c:pt>
                <c:pt idx="2873">
                  <c:v>12.92240007858345</c:v>
                </c:pt>
                <c:pt idx="2874">
                  <c:v>12.92130055237067</c:v>
                </c:pt>
                <c:pt idx="2875">
                  <c:v>12.9226999244711</c:v>
                </c:pt>
                <c:pt idx="2876">
                  <c:v>12.9199001991292</c:v>
                </c:pt>
                <c:pt idx="2877">
                  <c:v>12.91800026550482</c:v>
                </c:pt>
                <c:pt idx="2878">
                  <c:v>12.91830005417068</c:v>
                </c:pt>
                <c:pt idx="2879">
                  <c:v>12.91840004806727</c:v>
                </c:pt>
                <c:pt idx="2880">
                  <c:v>12.91740018081691</c:v>
                </c:pt>
                <c:pt idx="2881">
                  <c:v>12.91709983673354</c:v>
                </c:pt>
                <c:pt idx="2882">
                  <c:v>12.91779996033074</c:v>
                </c:pt>
                <c:pt idx="2883">
                  <c:v>12.91569969177363</c:v>
                </c:pt>
                <c:pt idx="2884">
                  <c:v>12.9137996948266</c:v>
                </c:pt>
                <c:pt idx="2885">
                  <c:v>12.91269963150262</c:v>
                </c:pt>
                <c:pt idx="2886">
                  <c:v>12.91180059738326</c:v>
                </c:pt>
                <c:pt idx="2887">
                  <c:v>12.91589983978338</c:v>
                </c:pt>
                <c:pt idx="2888">
                  <c:v>12.91460018081852</c:v>
                </c:pt>
                <c:pt idx="2889">
                  <c:v>12.91690004501652</c:v>
                </c:pt>
                <c:pt idx="2890">
                  <c:v>12.91659977340897</c:v>
                </c:pt>
                <c:pt idx="2891">
                  <c:v>12.91250032883181</c:v>
                </c:pt>
                <c:pt idx="2892">
                  <c:v>12.91020073624168</c:v>
                </c:pt>
                <c:pt idx="2893">
                  <c:v>12.9124002441422</c:v>
                </c:pt>
                <c:pt idx="2894">
                  <c:v>12.91350016861543</c:v>
                </c:pt>
                <c:pt idx="2895">
                  <c:v>12.91440036163476</c:v>
                </c:pt>
                <c:pt idx="2896">
                  <c:v>12.91329960708754</c:v>
                </c:pt>
                <c:pt idx="2897">
                  <c:v>12.91430028610557</c:v>
                </c:pt>
                <c:pt idx="2898">
                  <c:v>12.9117002830535</c:v>
                </c:pt>
                <c:pt idx="2899">
                  <c:v>12.90819973679027</c:v>
                </c:pt>
                <c:pt idx="2900">
                  <c:v>12.905099809268</c:v>
                </c:pt>
                <c:pt idx="2901">
                  <c:v>12.90120029220634</c:v>
                </c:pt>
                <c:pt idx="2902">
                  <c:v>12.90099947433555</c:v>
                </c:pt>
                <c:pt idx="2903">
                  <c:v>12.89760043716524</c:v>
                </c:pt>
                <c:pt idx="2904">
                  <c:v>12.89890028610535</c:v>
                </c:pt>
                <c:pt idx="2905">
                  <c:v>12.90030013504293</c:v>
                </c:pt>
                <c:pt idx="2906">
                  <c:v>12.89829999618814</c:v>
                </c:pt>
                <c:pt idx="2907">
                  <c:v>12.8972999237085</c:v>
                </c:pt>
                <c:pt idx="2908">
                  <c:v>12.89260068130534</c:v>
                </c:pt>
                <c:pt idx="2909">
                  <c:v>12.895800252536</c:v>
                </c:pt>
                <c:pt idx="2910">
                  <c:v>12.898900177006</c:v>
                </c:pt>
                <c:pt idx="2911">
                  <c:v>12.89929976654457</c:v>
                </c:pt>
                <c:pt idx="2912">
                  <c:v>12.89730030059945</c:v>
                </c:pt>
                <c:pt idx="2913">
                  <c:v>12.8995000228897</c:v>
                </c:pt>
                <c:pt idx="2914">
                  <c:v>12.89599954605365</c:v>
                </c:pt>
                <c:pt idx="2915">
                  <c:v>12.88879975738746</c:v>
                </c:pt>
                <c:pt idx="2916">
                  <c:v>12.8826001678499</c:v>
                </c:pt>
                <c:pt idx="2917">
                  <c:v>12.8774996940665</c:v>
                </c:pt>
                <c:pt idx="2918">
                  <c:v>12.8714997756979</c:v>
                </c:pt>
                <c:pt idx="2919">
                  <c:v>12.87170046387109</c:v>
                </c:pt>
                <c:pt idx="2920">
                  <c:v>12.87180004425318</c:v>
                </c:pt>
                <c:pt idx="2921">
                  <c:v>12.87020024948288</c:v>
                </c:pt>
                <c:pt idx="2922">
                  <c:v>12.86719991149948</c:v>
                </c:pt>
                <c:pt idx="2923">
                  <c:v>12.86129998703473</c:v>
                </c:pt>
                <c:pt idx="2924">
                  <c:v>12.85720005951225</c:v>
                </c:pt>
                <c:pt idx="2925">
                  <c:v>12.8561001258895</c:v>
                </c:pt>
                <c:pt idx="2926">
                  <c:v>12.85769998398246</c:v>
                </c:pt>
                <c:pt idx="2927">
                  <c:v>12.85860017700543</c:v>
                </c:pt>
                <c:pt idx="2928">
                  <c:v>12.86019969711561</c:v>
                </c:pt>
                <c:pt idx="2929">
                  <c:v>12.85850045776533</c:v>
                </c:pt>
                <c:pt idx="2930">
                  <c:v>12.86350010147362</c:v>
                </c:pt>
                <c:pt idx="2931">
                  <c:v>12.86329975433546</c:v>
                </c:pt>
                <c:pt idx="2932">
                  <c:v>12.86160029449821</c:v>
                </c:pt>
                <c:pt idx="2933">
                  <c:v>12.85799960632357</c:v>
                </c:pt>
                <c:pt idx="2934">
                  <c:v>12.85480008926607</c:v>
                </c:pt>
                <c:pt idx="2935">
                  <c:v>12.85150015564068</c:v>
                </c:pt>
                <c:pt idx="2936">
                  <c:v>12.8494998809838</c:v>
                </c:pt>
                <c:pt idx="2937">
                  <c:v>12.85140041809427</c:v>
                </c:pt>
                <c:pt idx="2938">
                  <c:v>12.85350027618552</c:v>
                </c:pt>
                <c:pt idx="2939">
                  <c:v>12.85440033645864</c:v>
                </c:pt>
                <c:pt idx="2940">
                  <c:v>12.85310033035421</c:v>
                </c:pt>
                <c:pt idx="2941">
                  <c:v>12.85489977798716</c:v>
                </c:pt>
                <c:pt idx="2942">
                  <c:v>12.85379983825988</c:v>
                </c:pt>
                <c:pt idx="2943">
                  <c:v>12.85210045090207</c:v>
                </c:pt>
                <c:pt idx="2944">
                  <c:v>12.8541997596767</c:v>
                </c:pt>
                <c:pt idx="2945">
                  <c:v>12.84910017014045</c:v>
                </c:pt>
                <c:pt idx="2946">
                  <c:v>12.84730003128061</c:v>
                </c:pt>
                <c:pt idx="2947">
                  <c:v>12.84549982605313</c:v>
                </c:pt>
                <c:pt idx="2948">
                  <c:v>12.83790024567134</c:v>
                </c:pt>
                <c:pt idx="2949">
                  <c:v>12.83710058364886</c:v>
                </c:pt>
                <c:pt idx="2950">
                  <c:v>12.84050042953822</c:v>
                </c:pt>
                <c:pt idx="2951">
                  <c:v>12.84419973526383</c:v>
                </c:pt>
                <c:pt idx="2952">
                  <c:v>12.84609986496435</c:v>
                </c:pt>
                <c:pt idx="2953">
                  <c:v>12.84569945754993</c:v>
                </c:pt>
                <c:pt idx="2954">
                  <c:v>12.84400007934892</c:v>
                </c:pt>
                <c:pt idx="2955">
                  <c:v>12.84110008240168</c:v>
                </c:pt>
                <c:pt idx="2956">
                  <c:v>12.84020022125696</c:v>
                </c:pt>
                <c:pt idx="2957">
                  <c:v>12.8395002182042</c:v>
                </c:pt>
                <c:pt idx="2958">
                  <c:v>12.83820014267257</c:v>
                </c:pt>
                <c:pt idx="2959">
                  <c:v>12.84199979553523</c:v>
                </c:pt>
                <c:pt idx="2960">
                  <c:v>12.84189985886042</c:v>
                </c:pt>
                <c:pt idx="2961">
                  <c:v>12.8419997894307</c:v>
                </c:pt>
                <c:pt idx="2962">
                  <c:v>12.84179998550826</c:v>
                </c:pt>
                <c:pt idx="2963">
                  <c:v>12.83749998245548</c:v>
                </c:pt>
                <c:pt idx="2964">
                  <c:v>12.83730004577956</c:v>
                </c:pt>
                <c:pt idx="2965">
                  <c:v>12.83670004883243</c:v>
                </c:pt>
                <c:pt idx="2966">
                  <c:v>12.83100074005415</c:v>
                </c:pt>
                <c:pt idx="2967">
                  <c:v>12.8299999946612</c:v>
                </c:pt>
                <c:pt idx="2968">
                  <c:v>12.82759993438958</c:v>
                </c:pt>
                <c:pt idx="2969">
                  <c:v>12.83039978638044</c:v>
                </c:pt>
                <c:pt idx="2970">
                  <c:v>12.82980006103753</c:v>
                </c:pt>
                <c:pt idx="2971">
                  <c:v>12.82969930343825</c:v>
                </c:pt>
                <c:pt idx="2972">
                  <c:v>12.82970004577874</c:v>
                </c:pt>
                <c:pt idx="2973">
                  <c:v>12.82980011520704</c:v>
                </c:pt>
                <c:pt idx="2974">
                  <c:v>12.82489991607872</c:v>
                </c:pt>
                <c:pt idx="2975">
                  <c:v>12.82349998245627</c:v>
                </c:pt>
                <c:pt idx="2976">
                  <c:v>12.8287979812667</c:v>
                </c:pt>
                <c:pt idx="2977">
                  <c:v>12.83069987946147</c:v>
                </c:pt>
                <c:pt idx="2978">
                  <c:v>12.8328998733523</c:v>
                </c:pt>
                <c:pt idx="2979">
                  <c:v>12.83960005112022</c:v>
                </c:pt>
                <c:pt idx="2980">
                  <c:v>12.83750003585737</c:v>
                </c:pt>
                <c:pt idx="2981">
                  <c:v>12.83720038299725</c:v>
                </c:pt>
                <c:pt idx="2982">
                  <c:v>12.83760010223341</c:v>
                </c:pt>
                <c:pt idx="2983">
                  <c:v>12.84229988785228</c:v>
                </c:pt>
                <c:pt idx="2984">
                  <c:v>12.84499988174502</c:v>
                </c:pt>
                <c:pt idx="2985">
                  <c:v>12.84399981231764</c:v>
                </c:pt>
                <c:pt idx="2986">
                  <c:v>12.84060022583435</c:v>
                </c:pt>
                <c:pt idx="2987">
                  <c:v>12.84189980621522</c:v>
                </c:pt>
                <c:pt idx="2988">
                  <c:v>12.84039987259166</c:v>
                </c:pt>
                <c:pt idx="2989">
                  <c:v>12.83850014419659</c:v>
                </c:pt>
                <c:pt idx="2990">
                  <c:v>12.84070005340982</c:v>
                </c:pt>
                <c:pt idx="2991">
                  <c:v>12.83670040054494</c:v>
                </c:pt>
                <c:pt idx="2992">
                  <c:v>12.83619999008442</c:v>
                </c:pt>
                <c:pt idx="2993">
                  <c:v>12.83720005645955</c:v>
                </c:pt>
                <c:pt idx="2994">
                  <c:v>12.8378998542794</c:v>
                </c:pt>
                <c:pt idx="2995">
                  <c:v>12.83700012894042</c:v>
                </c:pt>
                <c:pt idx="2996">
                  <c:v>12.83879943771535</c:v>
                </c:pt>
                <c:pt idx="2997">
                  <c:v>12.8364002044691</c:v>
                </c:pt>
                <c:pt idx="2998">
                  <c:v>12.83279980316366</c:v>
                </c:pt>
                <c:pt idx="2999">
                  <c:v>12.82930008087715</c:v>
                </c:pt>
                <c:pt idx="3000">
                  <c:v>12.8273000808731</c:v>
                </c:pt>
                <c:pt idx="3001">
                  <c:v>12.82599967041461</c:v>
                </c:pt>
                <c:pt idx="3002">
                  <c:v>12.82520015030241</c:v>
                </c:pt>
                <c:pt idx="3003">
                  <c:v>12.82360015030281</c:v>
                </c:pt>
                <c:pt idx="3004">
                  <c:v>12.8269999359145</c:v>
                </c:pt>
                <c:pt idx="3005">
                  <c:v>12.82519993591268</c:v>
                </c:pt>
                <c:pt idx="3006">
                  <c:v>12.8300984870948</c:v>
                </c:pt>
                <c:pt idx="3007">
                  <c:v>12.83350011062794</c:v>
                </c:pt>
                <c:pt idx="3008">
                  <c:v>12.83470003509865</c:v>
                </c:pt>
                <c:pt idx="3009">
                  <c:v>12.83829995346605</c:v>
                </c:pt>
                <c:pt idx="3010">
                  <c:v>12.83989981155537</c:v>
                </c:pt>
                <c:pt idx="3011">
                  <c:v>12.83310112152321</c:v>
                </c:pt>
                <c:pt idx="3012">
                  <c:v>12.83099982376371</c:v>
                </c:pt>
                <c:pt idx="3013">
                  <c:v>12.83150015869614</c:v>
                </c:pt>
                <c:pt idx="3014">
                  <c:v>12.83319980850138</c:v>
                </c:pt>
                <c:pt idx="3015">
                  <c:v>12.8337998809875</c:v>
                </c:pt>
                <c:pt idx="3016">
                  <c:v>12.82880084381395</c:v>
                </c:pt>
                <c:pt idx="3017">
                  <c:v>12.82309982376683</c:v>
                </c:pt>
                <c:pt idx="3018">
                  <c:v>12.8193002372791</c:v>
                </c:pt>
                <c:pt idx="3019">
                  <c:v>12.81880016479772</c:v>
                </c:pt>
                <c:pt idx="3020">
                  <c:v>12.81649996262058</c:v>
                </c:pt>
                <c:pt idx="3021">
                  <c:v>12.81530010147253</c:v>
                </c:pt>
                <c:pt idx="3022">
                  <c:v>12.81539996261563</c:v>
                </c:pt>
                <c:pt idx="3023">
                  <c:v>12.8143000953678</c:v>
                </c:pt>
                <c:pt idx="3024">
                  <c:v>12.81259989319006</c:v>
                </c:pt>
                <c:pt idx="3025">
                  <c:v>12.81050010147374</c:v>
                </c:pt>
                <c:pt idx="3026">
                  <c:v>12.80649962158714</c:v>
                </c:pt>
                <c:pt idx="3027">
                  <c:v>12.80869989014173</c:v>
                </c:pt>
                <c:pt idx="3028">
                  <c:v>12.80640016785037</c:v>
                </c:pt>
                <c:pt idx="3029">
                  <c:v>12.80689989013991</c:v>
                </c:pt>
                <c:pt idx="3030">
                  <c:v>12.80420016785138</c:v>
                </c:pt>
                <c:pt idx="3031">
                  <c:v>12.80150044861148</c:v>
                </c:pt>
                <c:pt idx="3032">
                  <c:v>12.79729977875104</c:v>
                </c:pt>
                <c:pt idx="3033">
                  <c:v>12.79570006256108</c:v>
                </c:pt>
                <c:pt idx="3034">
                  <c:v>12.79499999313702</c:v>
                </c:pt>
                <c:pt idx="3035">
                  <c:v>12.79620005340985</c:v>
                </c:pt>
                <c:pt idx="3036">
                  <c:v>12.79580012283622</c:v>
                </c:pt>
                <c:pt idx="3037">
                  <c:v>12.79470006256088</c:v>
                </c:pt>
                <c:pt idx="3038">
                  <c:v>12.79700005951236</c:v>
                </c:pt>
                <c:pt idx="3039">
                  <c:v>12.79250006866642</c:v>
                </c:pt>
                <c:pt idx="3040">
                  <c:v>12.78790007477073</c:v>
                </c:pt>
                <c:pt idx="3041">
                  <c:v>12.78740021362683</c:v>
                </c:pt>
                <c:pt idx="3042">
                  <c:v>12.78670007477194</c:v>
                </c:pt>
                <c:pt idx="3043">
                  <c:v>12.78310014419912</c:v>
                </c:pt>
                <c:pt idx="3044">
                  <c:v>12.78330006561737</c:v>
                </c:pt>
                <c:pt idx="3045">
                  <c:v>12.7837001983644</c:v>
                </c:pt>
                <c:pt idx="3046">
                  <c:v>12.78509971542735</c:v>
                </c:pt>
                <c:pt idx="3047">
                  <c:v>12.79079990539685</c:v>
                </c:pt>
                <c:pt idx="3048">
                  <c:v>12.78970010757621</c:v>
                </c:pt>
                <c:pt idx="3049">
                  <c:v>12.78760011063059</c:v>
                </c:pt>
                <c:pt idx="3050">
                  <c:v>12.7847000473048</c:v>
                </c:pt>
                <c:pt idx="3051">
                  <c:v>12.78080080795553</c:v>
                </c:pt>
                <c:pt idx="3052">
                  <c:v>12.77910005646117</c:v>
                </c:pt>
                <c:pt idx="3053">
                  <c:v>12.77790005951101</c:v>
                </c:pt>
                <c:pt idx="3054">
                  <c:v>12.77449992675975</c:v>
                </c:pt>
                <c:pt idx="3055">
                  <c:v>12.77470019226166</c:v>
                </c:pt>
                <c:pt idx="3056">
                  <c:v>12.77329999008362</c:v>
                </c:pt>
                <c:pt idx="3057">
                  <c:v>12.7687000686674</c:v>
                </c:pt>
                <c:pt idx="3058">
                  <c:v>12.76819978485218</c:v>
                </c:pt>
                <c:pt idx="3059">
                  <c:v>12.76789984817515</c:v>
                </c:pt>
                <c:pt idx="3060">
                  <c:v>12.76429991760597</c:v>
                </c:pt>
                <c:pt idx="3061">
                  <c:v>12.76599984817585</c:v>
                </c:pt>
                <c:pt idx="3062">
                  <c:v>12.76419999313657</c:v>
                </c:pt>
                <c:pt idx="3063">
                  <c:v>12.76189992065702</c:v>
                </c:pt>
                <c:pt idx="3064">
                  <c:v>12.76099986343615</c:v>
                </c:pt>
                <c:pt idx="3065">
                  <c:v>12.7559000717156</c:v>
                </c:pt>
                <c:pt idx="3066">
                  <c:v>12.75550007171842</c:v>
                </c:pt>
                <c:pt idx="3067">
                  <c:v>12.7523002166745</c:v>
                </c:pt>
                <c:pt idx="3068">
                  <c:v>12.74740021973048</c:v>
                </c:pt>
                <c:pt idx="3069">
                  <c:v>12.74440008087185</c:v>
                </c:pt>
                <c:pt idx="3070">
                  <c:v>12.73999981231827</c:v>
                </c:pt>
                <c:pt idx="3071">
                  <c:v>12.7420988433878</c:v>
                </c:pt>
                <c:pt idx="3072">
                  <c:v>12.74450019226424</c:v>
                </c:pt>
                <c:pt idx="3073">
                  <c:v>12.73860019531275</c:v>
                </c:pt>
                <c:pt idx="3074">
                  <c:v>12.73440020142152</c:v>
                </c:pt>
                <c:pt idx="3075">
                  <c:v>12.73530020141697</c:v>
                </c:pt>
                <c:pt idx="3076">
                  <c:v>12.7354988883999</c:v>
                </c:pt>
                <c:pt idx="3077">
                  <c:v>12.73800017700341</c:v>
                </c:pt>
                <c:pt idx="3078">
                  <c:v>12.74049996872054</c:v>
                </c:pt>
                <c:pt idx="3079">
                  <c:v>12.743000025941</c:v>
                </c:pt>
                <c:pt idx="3080">
                  <c:v>12.74099989013848</c:v>
                </c:pt>
                <c:pt idx="3081">
                  <c:v>12.74050002594231</c:v>
                </c:pt>
                <c:pt idx="3082">
                  <c:v>12.74540000763227</c:v>
                </c:pt>
                <c:pt idx="3083">
                  <c:v>12.7441000045801</c:v>
                </c:pt>
                <c:pt idx="3084">
                  <c:v>12.7428000740074</c:v>
                </c:pt>
                <c:pt idx="3085">
                  <c:v>12.74179979629844</c:v>
                </c:pt>
                <c:pt idx="3086">
                  <c:v>12.74139930725141</c:v>
                </c:pt>
                <c:pt idx="3087">
                  <c:v>12.7428997749339</c:v>
                </c:pt>
                <c:pt idx="3088">
                  <c:v>12.74169977188285</c:v>
                </c:pt>
                <c:pt idx="3089">
                  <c:v>12.74060017624288</c:v>
                </c:pt>
                <c:pt idx="3090">
                  <c:v>12.73810010376473</c:v>
                </c:pt>
                <c:pt idx="3091">
                  <c:v>12.73659962387319</c:v>
                </c:pt>
                <c:pt idx="3092">
                  <c:v>12.73689982910582</c:v>
                </c:pt>
                <c:pt idx="3093">
                  <c:v>12.734999823002</c:v>
                </c:pt>
                <c:pt idx="3094">
                  <c:v>12.7334999527011</c:v>
                </c:pt>
                <c:pt idx="3095">
                  <c:v>12.72720010681223</c:v>
                </c:pt>
                <c:pt idx="3096">
                  <c:v>12.72799990158455</c:v>
                </c:pt>
                <c:pt idx="3097">
                  <c:v>12.72660002822886</c:v>
                </c:pt>
                <c:pt idx="3098">
                  <c:v>12.72369989547951</c:v>
                </c:pt>
                <c:pt idx="3099">
                  <c:v>12.71860010986711</c:v>
                </c:pt>
                <c:pt idx="3100">
                  <c:v>12.71649983825773</c:v>
                </c:pt>
                <c:pt idx="3101">
                  <c:v>12.71790052642973</c:v>
                </c:pt>
                <c:pt idx="3102">
                  <c:v>12.71720018539781</c:v>
                </c:pt>
                <c:pt idx="3103">
                  <c:v>12.71489991378985</c:v>
                </c:pt>
                <c:pt idx="3104">
                  <c:v>12.7125000617998</c:v>
                </c:pt>
                <c:pt idx="3105">
                  <c:v>12.70880013428177</c:v>
                </c:pt>
                <c:pt idx="3106">
                  <c:v>12.7054006172184</c:v>
                </c:pt>
                <c:pt idx="3107">
                  <c:v>12.70280006484973</c:v>
                </c:pt>
                <c:pt idx="3108">
                  <c:v>12.70340019150171</c:v>
                </c:pt>
                <c:pt idx="3109">
                  <c:v>12.70330012512568</c:v>
                </c:pt>
                <c:pt idx="3110">
                  <c:v>12.70560018234392</c:v>
                </c:pt>
                <c:pt idx="3111">
                  <c:v>12.70719873657435</c:v>
                </c:pt>
                <c:pt idx="3112">
                  <c:v>12.70879996185613</c:v>
                </c:pt>
                <c:pt idx="3113">
                  <c:v>12.7095000251793</c:v>
                </c:pt>
                <c:pt idx="3114">
                  <c:v>12.70650016098443</c:v>
                </c:pt>
                <c:pt idx="3115">
                  <c:v>12.70989994659976</c:v>
                </c:pt>
                <c:pt idx="3116">
                  <c:v>12.70910036316127</c:v>
                </c:pt>
                <c:pt idx="3117">
                  <c:v>12.70970008239965</c:v>
                </c:pt>
                <c:pt idx="3118">
                  <c:v>12.712799804689</c:v>
                </c:pt>
                <c:pt idx="3119">
                  <c:v>12.71460019989172</c:v>
                </c:pt>
                <c:pt idx="3120">
                  <c:v>12.71330013046827</c:v>
                </c:pt>
                <c:pt idx="3121">
                  <c:v>12.71459978638086</c:v>
                </c:pt>
                <c:pt idx="3122">
                  <c:v>12.71189998855698</c:v>
                </c:pt>
                <c:pt idx="3123">
                  <c:v>12.71179978333021</c:v>
                </c:pt>
                <c:pt idx="3124">
                  <c:v>12.71140013046534</c:v>
                </c:pt>
                <c:pt idx="3125">
                  <c:v>12.71230013046443</c:v>
                </c:pt>
                <c:pt idx="3126">
                  <c:v>12.71339999466363</c:v>
                </c:pt>
                <c:pt idx="3127">
                  <c:v>12.71139979553481</c:v>
                </c:pt>
                <c:pt idx="3128">
                  <c:v>12.71339999771589</c:v>
                </c:pt>
                <c:pt idx="3129">
                  <c:v>12.71669992218085</c:v>
                </c:pt>
                <c:pt idx="3130">
                  <c:v>12.71889998245751</c:v>
                </c:pt>
                <c:pt idx="3131">
                  <c:v>12.7231990135224</c:v>
                </c:pt>
                <c:pt idx="3132">
                  <c:v>12.72020003967555</c:v>
                </c:pt>
                <c:pt idx="3133">
                  <c:v>12.71929990082208</c:v>
                </c:pt>
                <c:pt idx="3134">
                  <c:v>12.72329997024644</c:v>
                </c:pt>
                <c:pt idx="3135">
                  <c:v>12.72209997329992</c:v>
                </c:pt>
                <c:pt idx="3136">
                  <c:v>12.71859997024876</c:v>
                </c:pt>
                <c:pt idx="3137">
                  <c:v>12.71619997025118</c:v>
                </c:pt>
                <c:pt idx="3138">
                  <c:v>12.71400010910292</c:v>
                </c:pt>
                <c:pt idx="3139">
                  <c:v>12.71440018463545</c:v>
                </c:pt>
                <c:pt idx="3140">
                  <c:v>12.7146000488283</c:v>
                </c:pt>
                <c:pt idx="3141">
                  <c:v>12.71090074005406</c:v>
                </c:pt>
                <c:pt idx="3142">
                  <c:v>12.7041997955348</c:v>
                </c:pt>
                <c:pt idx="3143">
                  <c:v>12.69950014877759</c:v>
                </c:pt>
                <c:pt idx="3144">
                  <c:v>12.69809987716872</c:v>
                </c:pt>
                <c:pt idx="3145">
                  <c:v>12.69700007324718</c:v>
                </c:pt>
                <c:pt idx="3146">
                  <c:v>12.69729973221183</c:v>
                </c:pt>
                <c:pt idx="3147">
                  <c:v>12.69450014877657</c:v>
                </c:pt>
                <c:pt idx="3148">
                  <c:v>12.69399994659761</c:v>
                </c:pt>
                <c:pt idx="3149">
                  <c:v>12.6958001518251</c:v>
                </c:pt>
                <c:pt idx="3150">
                  <c:v>12.69300015182671</c:v>
                </c:pt>
                <c:pt idx="3151">
                  <c:v>12.693000293737</c:v>
                </c:pt>
                <c:pt idx="3152">
                  <c:v>12.69400015183055</c:v>
                </c:pt>
                <c:pt idx="3153">
                  <c:v>12.6910999343927</c:v>
                </c:pt>
                <c:pt idx="3154">
                  <c:v>12.69600006409018</c:v>
                </c:pt>
                <c:pt idx="3155">
                  <c:v>12.70029991302727</c:v>
                </c:pt>
                <c:pt idx="3156">
                  <c:v>12.7057985275278</c:v>
                </c:pt>
                <c:pt idx="3157">
                  <c:v>12.70490008774141</c:v>
                </c:pt>
                <c:pt idx="3158">
                  <c:v>12.7067000816387</c:v>
                </c:pt>
                <c:pt idx="3159">
                  <c:v>12.70949999389996</c:v>
                </c:pt>
                <c:pt idx="3160">
                  <c:v>12.71039984588788</c:v>
                </c:pt>
                <c:pt idx="3161">
                  <c:v>12.7168982521107</c:v>
                </c:pt>
                <c:pt idx="3162">
                  <c:v>12.71470001755006</c:v>
                </c:pt>
                <c:pt idx="3163">
                  <c:v>12.71900014114726</c:v>
                </c:pt>
                <c:pt idx="3164">
                  <c:v>12.7234001922625</c:v>
                </c:pt>
                <c:pt idx="3165">
                  <c:v>12.73010003814852</c:v>
                </c:pt>
                <c:pt idx="3166">
                  <c:v>12.73699913864402</c:v>
                </c:pt>
                <c:pt idx="3167">
                  <c:v>12.73730008621714</c:v>
                </c:pt>
                <c:pt idx="3168">
                  <c:v>12.73930001679036</c:v>
                </c:pt>
                <c:pt idx="3169">
                  <c:v>12.7361002342259</c:v>
                </c:pt>
                <c:pt idx="3170">
                  <c:v>12.73379990234389</c:v>
                </c:pt>
                <c:pt idx="3171">
                  <c:v>12.73469996872154</c:v>
                </c:pt>
                <c:pt idx="3172">
                  <c:v>12.73469997177381</c:v>
                </c:pt>
                <c:pt idx="3173">
                  <c:v>12.73250010147603</c:v>
                </c:pt>
                <c:pt idx="3174">
                  <c:v>12.73479988709005</c:v>
                </c:pt>
                <c:pt idx="3175">
                  <c:v>12.73870008010999</c:v>
                </c:pt>
                <c:pt idx="3176">
                  <c:v>12.73590001373668</c:v>
                </c:pt>
                <c:pt idx="3177">
                  <c:v>12.73290000763154</c:v>
                </c:pt>
                <c:pt idx="3178">
                  <c:v>12.73609999847395</c:v>
                </c:pt>
                <c:pt idx="3179">
                  <c:v>12.73470006485149</c:v>
                </c:pt>
                <c:pt idx="3180">
                  <c:v>12.73320014343335</c:v>
                </c:pt>
                <c:pt idx="3181">
                  <c:v>12.73449931946016</c:v>
                </c:pt>
                <c:pt idx="3182">
                  <c:v>12.73280020065795</c:v>
                </c:pt>
                <c:pt idx="3183">
                  <c:v>12.73229979019379</c:v>
                </c:pt>
                <c:pt idx="3184">
                  <c:v>12.73129984741536</c:v>
                </c:pt>
                <c:pt idx="3185">
                  <c:v>12.73110023651316</c:v>
                </c:pt>
                <c:pt idx="3186">
                  <c:v>12.73359851303394</c:v>
                </c:pt>
                <c:pt idx="3187">
                  <c:v>12.73299980163938</c:v>
                </c:pt>
                <c:pt idx="3188">
                  <c:v>12.73460006409004</c:v>
                </c:pt>
                <c:pt idx="3189">
                  <c:v>12.73189978638038</c:v>
                </c:pt>
                <c:pt idx="3190">
                  <c:v>12.7248999374424</c:v>
                </c:pt>
                <c:pt idx="3191">
                  <c:v>12.71930104522835</c:v>
                </c:pt>
                <c:pt idx="3192">
                  <c:v>12.7154998954793</c:v>
                </c:pt>
                <c:pt idx="3193">
                  <c:v>12.71499982605382</c:v>
                </c:pt>
                <c:pt idx="3194">
                  <c:v>12.71789982300106</c:v>
                </c:pt>
                <c:pt idx="3195">
                  <c:v>12.71510023040901</c:v>
                </c:pt>
                <c:pt idx="3196">
                  <c:v>12.71589898987076</c:v>
                </c:pt>
                <c:pt idx="3197">
                  <c:v>12.71600007629968</c:v>
                </c:pt>
                <c:pt idx="3198">
                  <c:v>12.71699986496242</c:v>
                </c:pt>
                <c:pt idx="3199">
                  <c:v>12.71839999466101</c:v>
                </c:pt>
                <c:pt idx="3200">
                  <c:v>12.71649998856083</c:v>
                </c:pt>
                <c:pt idx="3201">
                  <c:v>12.71349950561853</c:v>
                </c:pt>
                <c:pt idx="3202">
                  <c:v>12.71519983139297</c:v>
                </c:pt>
                <c:pt idx="3203">
                  <c:v>12.71790002136549</c:v>
                </c:pt>
                <c:pt idx="3204">
                  <c:v>12.71940015411383</c:v>
                </c:pt>
                <c:pt idx="3205">
                  <c:v>12.72390021133833</c:v>
                </c:pt>
                <c:pt idx="3206">
                  <c:v>12.72569980087428</c:v>
                </c:pt>
                <c:pt idx="3207">
                  <c:v>12.72789985199051</c:v>
                </c:pt>
                <c:pt idx="3208">
                  <c:v>12.73089983673344</c:v>
                </c:pt>
                <c:pt idx="3209">
                  <c:v>12.73079977340967</c:v>
                </c:pt>
                <c:pt idx="3210">
                  <c:v>12.73050023803808</c:v>
                </c:pt>
                <c:pt idx="3211">
                  <c:v>12.73449872284254</c:v>
                </c:pt>
                <c:pt idx="3212">
                  <c:v>12.73399986953882</c:v>
                </c:pt>
                <c:pt idx="3213">
                  <c:v>12.73480000229028</c:v>
                </c:pt>
                <c:pt idx="3214">
                  <c:v>12.74319992370874</c:v>
                </c:pt>
                <c:pt idx="3215">
                  <c:v>12.74199998703261</c:v>
                </c:pt>
                <c:pt idx="3216">
                  <c:v>12.73660074462896</c:v>
                </c:pt>
                <c:pt idx="3217">
                  <c:v>12.73390000534346</c:v>
                </c:pt>
                <c:pt idx="3218">
                  <c:v>12.72939994812259</c:v>
                </c:pt>
                <c:pt idx="3219">
                  <c:v>12.72969981537244</c:v>
                </c:pt>
                <c:pt idx="3220">
                  <c:v>12.72950009307897</c:v>
                </c:pt>
                <c:pt idx="3221">
                  <c:v>12.73019968262088</c:v>
                </c:pt>
                <c:pt idx="3222">
                  <c:v>12.72920022583275</c:v>
                </c:pt>
                <c:pt idx="3223">
                  <c:v>12.73010008697747</c:v>
                </c:pt>
                <c:pt idx="3224">
                  <c:v>12.72590002365541</c:v>
                </c:pt>
                <c:pt idx="3225">
                  <c:v>12.71900010833997</c:v>
                </c:pt>
                <c:pt idx="3226">
                  <c:v>12.71499996948478</c:v>
                </c:pt>
                <c:pt idx="3227">
                  <c:v>12.70909997253693</c:v>
                </c:pt>
                <c:pt idx="3228">
                  <c:v>12.71280002670392</c:v>
                </c:pt>
                <c:pt idx="3229">
                  <c:v>12.7127998153701</c:v>
                </c:pt>
                <c:pt idx="3230">
                  <c:v>12.71630006561827</c:v>
                </c:pt>
                <c:pt idx="3231">
                  <c:v>12.71649937438997</c:v>
                </c:pt>
                <c:pt idx="3232">
                  <c:v>12.70940020447233</c:v>
                </c:pt>
                <c:pt idx="3233">
                  <c:v>12.71010006561482</c:v>
                </c:pt>
                <c:pt idx="3234">
                  <c:v>12.71029999313759</c:v>
                </c:pt>
                <c:pt idx="3235">
                  <c:v>12.70950006561543</c:v>
                </c:pt>
                <c:pt idx="3236">
                  <c:v>12.7041002738988</c:v>
                </c:pt>
                <c:pt idx="3237">
                  <c:v>12.70030014114672</c:v>
                </c:pt>
                <c:pt idx="3238">
                  <c:v>12.70019986343323</c:v>
                </c:pt>
                <c:pt idx="3239">
                  <c:v>12.69579979706032</c:v>
                </c:pt>
                <c:pt idx="3240">
                  <c:v>12.69549986343918</c:v>
                </c:pt>
                <c:pt idx="3241">
                  <c:v>12.69239979095437</c:v>
                </c:pt>
                <c:pt idx="3242">
                  <c:v>12.69180005340604</c:v>
                </c:pt>
                <c:pt idx="3243">
                  <c:v>12.69609983597184</c:v>
                </c:pt>
                <c:pt idx="3244">
                  <c:v>12.69569997177314</c:v>
                </c:pt>
                <c:pt idx="3245">
                  <c:v>12.6988998298657</c:v>
                </c:pt>
                <c:pt idx="3246">
                  <c:v>12.69760093155128</c:v>
                </c:pt>
                <c:pt idx="3247">
                  <c:v>12.69489998398057</c:v>
                </c:pt>
                <c:pt idx="3248">
                  <c:v>12.69459998092862</c:v>
                </c:pt>
                <c:pt idx="3249">
                  <c:v>12.69319997787534</c:v>
                </c:pt>
                <c:pt idx="3250">
                  <c:v>12.69739990234666</c:v>
                </c:pt>
                <c:pt idx="3251">
                  <c:v>12.69979955215604</c:v>
                </c:pt>
                <c:pt idx="3252">
                  <c:v>12.7004000831621</c:v>
                </c:pt>
                <c:pt idx="3253">
                  <c:v>12.69560009536872</c:v>
                </c:pt>
                <c:pt idx="3254">
                  <c:v>12.69329976349036</c:v>
                </c:pt>
                <c:pt idx="3255">
                  <c:v>12.69239983291845</c:v>
                </c:pt>
                <c:pt idx="3256">
                  <c:v>12.69180003814836</c:v>
                </c:pt>
                <c:pt idx="3257">
                  <c:v>12.69450004120153</c:v>
                </c:pt>
                <c:pt idx="3258">
                  <c:v>12.69530003815089</c:v>
                </c:pt>
                <c:pt idx="3259">
                  <c:v>12.69330011673446</c:v>
                </c:pt>
                <c:pt idx="3260">
                  <c:v>12.69700017090145</c:v>
                </c:pt>
                <c:pt idx="3261">
                  <c:v>12.69629976044234</c:v>
                </c:pt>
                <c:pt idx="3262">
                  <c:v>12.6936997695957</c:v>
                </c:pt>
                <c:pt idx="3263">
                  <c:v>12.69569983291877</c:v>
                </c:pt>
                <c:pt idx="3264">
                  <c:v>12.6976998390237</c:v>
                </c:pt>
                <c:pt idx="3265">
                  <c:v>12.69489991150112</c:v>
                </c:pt>
                <c:pt idx="3266">
                  <c:v>12.6904999114995</c:v>
                </c:pt>
                <c:pt idx="3267">
                  <c:v>12.69099983596971</c:v>
                </c:pt>
                <c:pt idx="3268">
                  <c:v>12.69240011368311</c:v>
                </c:pt>
                <c:pt idx="3269">
                  <c:v>12.69129998398057</c:v>
                </c:pt>
                <c:pt idx="3270">
                  <c:v>12.68930018920946</c:v>
                </c:pt>
                <c:pt idx="3271">
                  <c:v>12.68879998398188</c:v>
                </c:pt>
                <c:pt idx="3272">
                  <c:v>12.6868999206563</c:v>
                </c:pt>
                <c:pt idx="3273">
                  <c:v>12.68559979095517</c:v>
                </c:pt>
                <c:pt idx="3274">
                  <c:v>12.68630012894209</c:v>
                </c:pt>
                <c:pt idx="3275">
                  <c:v>12.68029980011488</c:v>
                </c:pt>
                <c:pt idx="3276">
                  <c:v>12.67910021362332</c:v>
                </c:pt>
                <c:pt idx="3277">
                  <c:v>12.68010021667578</c:v>
                </c:pt>
                <c:pt idx="3278">
                  <c:v>12.68379979095698</c:v>
                </c:pt>
                <c:pt idx="3279">
                  <c:v>12.6859999839835</c:v>
                </c:pt>
                <c:pt idx="3280">
                  <c:v>12.68280005341148</c:v>
                </c:pt>
                <c:pt idx="3281">
                  <c:v>12.6803002586421</c:v>
                </c:pt>
                <c:pt idx="3282">
                  <c:v>12.68069984817703</c:v>
                </c:pt>
                <c:pt idx="3283">
                  <c:v>12.67659993286361</c:v>
                </c:pt>
                <c:pt idx="3284">
                  <c:v>12.673599932863</c:v>
                </c:pt>
                <c:pt idx="3285">
                  <c:v>12.6731000625623</c:v>
                </c:pt>
                <c:pt idx="3286">
                  <c:v>12.67369971847802</c:v>
                </c:pt>
                <c:pt idx="3287">
                  <c:v>12.67459984512607</c:v>
                </c:pt>
                <c:pt idx="3288">
                  <c:v>12.67690010757724</c:v>
                </c:pt>
                <c:pt idx="3289">
                  <c:v>12.6729000412015</c:v>
                </c:pt>
                <c:pt idx="3290">
                  <c:v>12.67289976348911</c:v>
                </c:pt>
                <c:pt idx="3291">
                  <c:v>12.66690100708365</c:v>
                </c:pt>
                <c:pt idx="3292">
                  <c:v>12.66730004425335</c:v>
                </c:pt>
                <c:pt idx="3293">
                  <c:v>12.67130009537141</c:v>
                </c:pt>
                <c:pt idx="3294">
                  <c:v>12.66660023117584</c:v>
                </c:pt>
                <c:pt idx="3295">
                  <c:v>12.66679988403485</c:v>
                </c:pt>
                <c:pt idx="3296">
                  <c:v>12.66729939804282</c:v>
                </c:pt>
                <c:pt idx="3297">
                  <c:v>12.67129999847748</c:v>
                </c:pt>
                <c:pt idx="3298">
                  <c:v>12.67460019455393</c:v>
                </c:pt>
                <c:pt idx="3299">
                  <c:v>12.67339985657236</c:v>
                </c:pt>
                <c:pt idx="3300">
                  <c:v>12.67430006790528</c:v>
                </c:pt>
                <c:pt idx="3301">
                  <c:v>12.67239979019359</c:v>
                </c:pt>
                <c:pt idx="3302">
                  <c:v>12.67469998626621</c:v>
                </c:pt>
                <c:pt idx="3303">
                  <c:v>12.6768000526463</c:v>
                </c:pt>
                <c:pt idx="3304">
                  <c:v>12.67419992599753</c:v>
                </c:pt>
                <c:pt idx="3305">
                  <c:v>12.67599999237427</c:v>
                </c:pt>
                <c:pt idx="3306">
                  <c:v>12.67329978714406</c:v>
                </c:pt>
                <c:pt idx="3307">
                  <c:v>12.67350004959007</c:v>
                </c:pt>
                <c:pt idx="3308">
                  <c:v>12.67389990768788</c:v>
                </c:pt>
                <c:pt idx="3309">
                  <c:v>12.6750001037617</c:v>
                </c:pt>
                <c:pt idx="3310">
                  <c:v>12.67520009765576</c:v>
                </c:pt>
                <c:pt idx="3311">
                  <c:v>12.66980071945363</c:v>
                </c:pt>
                <c:pt idx="3312">
                  <c:v>12.67200016708375</c:v>
                </c:pt>
                <c:pt idx="3313">
                  <c:v>12.66980009765757</c:v>
                </c:pt>
                <c:pt idx="3314">
                  <c:v>12.67470007935117</c:v>
                </c:pt>
                <c:pt idx="3315">
                  <c:v>12.6783998558094</c:v>
                </c:pt>
                <c:pt idx="3316">
                  <c:v>12.675499852754</c:v>
                </c:pt>
                <c:pt idx="3317">
                  <c:v>12.67759976806701</c:v>
                </c:pt>
                <c:pt idx="3318">
                  <c:v>12.67390003662513</c:v>
                </c:pt>
                <c:pt idx="3319">
                  <c:v>12.67229976501767</c:v>
                </c:pt>
                <c:pt idx="3320">
                  <c:v>12.66839977112249</c:v>
                </c:pt>
                <c:pt idx="3321">
                  <c:v>12.66390031738411</c:v>
                </c:pt>
                <c:pt idx="3322">
                  <c:v>12.66259983444616</c:v>
                </c:pt>
                <c:pt idx="3323">
                  <c:v>12.66630002746751</c:v>
                </c:pt>
                <c:pt idx="3324">
                  <c:v>12.663200235751</c:v>
                </c:pt>
                <c:pt idx="3325">
                  <c:v>12.66180009384334</c:v>
                </c:pt>
                <c:pt idx="3326">
                  <c:v>12.66179864502555</c:v>
                </c:pt>
                <c:pt idx="3327">
                  <c:v>12.66310013580733</c:v>
                </c:pt>
                <c:pt idx="3328">
                  <c:v>12.65899980392715</c:v>
                </c:pt>
                <c:pt idx="3329">
                  <c:v>12.65320022049127</c:v>
                </c:pt>
                <c:pt idx="3330">
                  <c:v>12.6526002113351</c:v>
                </c:pt>
                <c:pt idx="3331">
                  <c:v>12.65739869614117</c:v>
                </c:pt>
                <c:pt idx="3332">
                  <c:v>12.65889978256382</c:v>
                </c:pt>
                <c:pt idx="3333">
                  <c:v>12.66110019607731</c:v>
                </c:pt>
                <c:pt idx="3334">
                  <c:v>12.66009985199344</c:v>
                </c:pt>
                <c:pt idx="3335">
                  <c:v>12.65239978866885</c:v>
                </c:pt>
                <c:pt idx="3336">
                  <c:v>12.65339909439353</c:v>
                </c:pt>
                <c:pt idx="3337">
                  <c:v>12.6546000389135</c:v>
                </c:pt>
                <c:pt idx="3338">
                  <c:v>12.65610009002922</c:v>
                </c:pt>
                <c:pt idx="3339">
                  <c:v>12.65489988174522</c:v>
                </c:pt>
                <c:pt idx="3340">
                  <c:v>12.65359981842267</c:v>
                </c:pt>
                <c:pt idx="3341">
                  <c:v>12.65589940185964</c:v>
                </c:pt>
                <c:pt idx="3342">
                  <c:v>12.65340002060111</c:v>
                </c:pt>
                <c:pt idx="3343">
                  <c:v>12.65110022583031</c:v>
                </c:pt>
                <c:pt idx="3344">
                  <c:v>12.64919981232015</c:v>
                </c:pt>
                <c:pt idx="3345">
                  <c:v>12.64879994506918</c:v>
                </c:pt>
                <c:pt idx="3346">
                  <c:v>12.64610042495769</c:v>
                </c:pt>
                <c:pt idx="3347">
                  <c:v>12.64550000839517</c:v>
                </c:pt>
                <c:pt idx="3348">
                  <c:v>12.64090015335387</c:v>
                </c:pt>
                <c:pt idx="3349">
                  <c:v>12.63589989090542</c:v>
                </c:pt>
                <c:pt idx="3350">
                  <c:v>12.63450003280741</c:v>
                </c:pt>
                <c:pt idx="3351">
                  <c:v>12.63579955292153</c:v>
                </c:pt>
                <c:pt idx="3352">
                  <c:v>12.63610002060159</c:v>
                </c:pt>
                <c:pt idx="3353">
                  <c:v>12.63619994812325</c:v>
                </c:pt>
                <c:pt idx="3354">
                  <c:v>12.63840008392435</c:v>
                </c:pt>
                <c:pt idx="3355">
                  <c:v>12.63839980926787</c:v>
                </c:pt>
                <c:pt idx="3356">
                  <c:v>12.63640015030251</c:v>
                </c:pt>
                <c:pt idx="3357">
                  <c:v>12.63250015945596</c:v>
                </c:pt>
                <c:pt idx="3358">
                  <c:v>12.63329988784972</c:v>
                </c:pt>
                <c:pt idx="3359">
                  <c:v>12.63320002060209</c:v>
                </c:pt>
                <c:pt idx="3360">
                  <c:v>12.632300020603</c:v>
                </c:pt>
                <c:pt idx="3361">
                  <c:v>12.63209884643584</c:v>
                </c:pt>
                <c:pt idx="3362">
                  <c:v>12.63179992981532</c:v>
                </c:pt>
                <c:pt idx="3363">
                  <c:v>12.63010006866534</c:v>
                </c:pt>
                <c:pt idx="3364">
                  <c:v>12.62679986343574</c:v>
                </c:pt>
                <c:pt idx="3365">
                  <c:v>12.62729978485367</c:v>
                </c:pt>
                <c:pt idx="3366">
                  <c:v>12.62659984817583</c:v>
                </c:pt>
                <c:pt idx="3367">
                  <c:v>12.62780018005651</c:v>
                </c:pt>
                <c:pt idx="3368">
                  <c:v>12.6275998298661</c:v>
                </c:pt>
                <c:pt idx="3369">
                  <c:v>12.62589983291764</c:v>
                </c:pt>
                <c:pt idx="3370">
                  <c:v>12.62570011368007</c:v>
                </c:pt>
                <c:pt idx="3371">
                  <c:v>12.62829956436326</c:v>
                </c:pt>
                <c:pt idx="3372">
                  <c:v>12.62679976959407</c:v>
                </c:pt>
                <c:pt idx="3373">
                  <c:v>12.62449990539972</c:v>
                </c:pt>
                <c:pt idx="3374">
                  <c:v>12.62900017700667</c:v>
                </c:pt>
                <c:pt idx="3375">
                  <c:v>12.62429984817936</c:v>
                </c:pt>
                <c:pt idx="3376">
                  <c:v>12.62040060272557</c:v>
                </c:pt>
                <c:pt idx="3377">
                  <c:v>12.62159978180352</c:v>
                </c:pt>
                <c:pt idx="3378">
                  <c:v>12.61980018921167</c:v>
                </c:pt>
                <c:pt idx="3379">
                  <c:v>12.62179984207614</c:v>
                </c:pt>
                <c:pt idx="3380">
                  <c:v>12.62169998092577</c:v>
                </c:pt>
                <c:pt idx="3381">
                  <c:v>12.62329970321662</c:v>
                </c:pt>
                <c:pt idx="3382">
                  <c:v>12.62229976959133</c:v>
                </c:pt>
                <c:pt idx="3383">
                  <c:v>12.62630017394986</c:v>
                </c:pt>
                <c:pt idx="3384">
                  <c:v>12.6272001045254</c:v>
                </c:pt>
                <c:pt idx="3385">
                  <c:v>12.63140016174293</c:v>
                </c:pt>
                <c:pt idx="3386">
                  <c:v>12.63219926834427</c:v>
                </c:pt>
                <c:pt idx="3387">
                  <c:v>12.6324998840355</c:v>
                </c:pt>
                <c:pt idx="3388">
                  <c:v>12.63160021896693</c:v>
                </c:pt>
                <c:pt idx="3389">
                  <c:v>12.63380007095475</c:v>
                </c:pt>
                <c:pt idx="3390">
                  <c:v>12.63369979629715</c:v>
                </c:pt>
                <c:pt idx="3391">
                  <c:v>12.63240027618667</c:v>
                </c:pt>
                <c:pt idx="3392">
                  <c:v>12.62690008621212</c:v>
                </c:pt>
                <c:pt idx="3393">
                  <c:v>12.62379994125877</c:v>
                </c:pt>
                <c:pt idx="3394">
                  <c:v>12.62130013428032</c:v>
                </c:pt>
                <c:pt idx="3395">
                  <c:v>12.62070019455132</c:v>
                </c:pt>
                <c:pt idx="3396">
                  <c:v>12.62769943695093</c:v>
                </c:pt>
                <c:pt idx="3397">
                  <c:v>12.62579984741387</c:v>
                </c:pt>
                <c:pt idx="3398">
                  <c:v>12.623199913789</c:v>
                </c:pt>
                <c:pt idx="3399">
                  <c:v>12.62270018539857</c:v>
                </c:pt>
                <c:pt idx="3400">
                  <c:v>12.62280010986797</c:v>
                </c:pt>
                <c:pt idx="3401">
                  <c:v>12.62439900818208</c:v>
                </c:pt>
                <c:pt idx="3402">
                  <c:v>12.62330009765719</c:v>
                </c:pt>
                <c:pt idx="3403">
                  <c:v>12.62539994964754</c:v>
                </c:pt>
                <c:pt idx="3404">
                  <c:v>12.62980013962078</c:v>
                </c:pt>
                <c:pt idx="3405">
                  <c:v>12.63530019378595</c:v>
                </c:pt>
                <c:pt idx="3406">
                  <c:v>12.63719985275747</c:v>
                </c:pt>
                <c:pt idx="3407">
                  <c:v>12.63919978332706</c:v>
                </c:pt>
                <c:pt idx="3408">
                  <c:v>12.63920013351526</c:v>
                </c:pt>
                <c:pt idx="3409">
                  <c:v>12.64269985580541</c:v>
                </c:pt>
                <c:pt idx="3410">
                  <c:v>12.64460013046482</c:v>
                </c:pt>
                <c:pt idx="3411">
                  <c:v>12.64469978943089</c:v>
                </c:pt>
                <c:pt idx="3412">
                  <c:v>12.63959986496047</c:v>
                </c:pt>
                <c:pt idx="3413">
                  <c:v>12.63819993133802</c:v>
                </c:pt>
                <c:pt idx="3414">
                  <c:v>12.63699994354465</c:v>
                </c:pt>
                <c:pt idx="3415">
                  <c:v>12.63479994659792</c:v>
                </c:pt>
                <c:pt idx="3416">
                  <c:v>12.63520056534253</c:v>
                </c:pt>
                <c:pt idx="3417">
                  <c:v>12.63720001907495</c:v>
                </c:pt>
                <c:pt idx="3418">
                  <c:v>12.63469987716963</c:v>
                </c:pt>
                <c:pt idx="3419">
                  <c:v>12.62950022735822</c:v>
                </c:pt>
                <c:pt idx="3420">
                  <c:v>12.62840002212761</c:v>
                </c:pt>
                <c:pt idx="3421">
                  <c:v>12.63119905624626</c:v>
                </c:pt>
                <c:pt idx="3422">
                  <c:v>12.63020014877838</c:v>
                </c:pt>
                <c:pt idx="3423">
                  <c:v>12.63010014877727</c:v>
                </c:pt>
                <c:pt idx="3424">
                  <c:v>12.62729980774384</c:v>
                </c:pt>
                <c:pt idx="3425">
                  <c:v>12.62749994354454</c:v>
                </c:pt>
                <c:pt idx="3426">
                  <c:v>12.62190077056948</c:v>
                </c:pt>
                <c:pt idx="3427">
                  <c:v>12.61879995269919</c:v>
                </c:pt>
                <c:pt idx="3428">
                  <c:v>12.6160998230007</c:v>
                </c:pt>
                <c:pt idx="3429">
                  <c:v>12.61640017013997</c:v>
                </c:pt>
                <c:pt idx="3430">
                  <c:v>12.61669988937501</c:v>
                </c:pt>
                <c:pt idx="3431">
                  <c:v>12.61280023041036</c:v>
                </c:pt>
                <c:pt idx="3432">
                  <c:v>12.60749982299967</c:v>
                </c:pt>
                <c:pt idx="3433">
                  <c:v>12.60679988022093</c:v>
                </c:pt>
                <c:pt idx="3434">
                  <c:v>12.60670014877542</c:v>
                </c:pt>
                <c:pt idx="3435">
                  <c:v>12.6033002121003</c:v>
                </c:pt>
                <c:pt idx="3436">
                  <c:v>12.60679965973032</c:v>
                </c:pt>
                <c:pt idx="3437">
                  <c:v>12.60830013351733</c:v>
                </c:pt>
                <c:pt idx="3438">
                  <c:v>12.6070997924835</c:v>
                </c:pt>
                <c:pt idx="3439">
                  <c:v>12.60580000076516</c:v>
                </c:pt>
                <c:pt idx="3440">
                  <c:v>12.60450012741421</c:v>
                </c:pt>
                <c:pt idx="3441">
                  <c:v>12.60699888382442</c:v>
                </c:pt>
                <c:pt idx="3442">
                  <c:v>12.60840016022121</c:v>
                </c:pt>
                <c:pt idx="3443">
                  <c:v>12.60920002441344</c:v>
                </c:pt>
                <c:pt idx="3444">
                  <c:v>12.60850016021868</c:v>
                </c:pt>
                <c:pt idx="3445">
                  <c:v>12.6045998916634</c:v>
                </c:pt>
                <c:pt idx="3446">
                  <c:v>12.59810072174514</c:v>
                </c:pt>
                <c:pt idx="3447">
                  <c:v>12.59779976807113</c:v>
                </c:pt>
                <c:pt idx="3448">
                  <c:v>12.59790016937768</c:v>
                </c:pt>
                <c:pt idx="3449">
                  <c:v>12.59880009689732</c:v>
                </c:pt>
                <c:pt idx="3450">
                  <c:v>12.59809997024786</c:v>
                </c:pt>
                <c:pt idx="3451">
                  <c:v>12.60239858780187</c:v>
                </c:pt>
                <c:pt idx="3452">
                  <c:v>12.60430022049331</c:v>
                </c:pt>
                <c:pt idx="3453">
                  <c:v>12.6061997947727</c:v>
                </c:pt>
                <c:pt idx="3454">
                  <c:v>12.60330001221155</c:v>
                </c:pt>
                <c:pt idx="3455">
                  <c:v>12.60200008163883</c:v>
                </c:pt>
                <c:pt idx="3456">
                  <c:v>12.60100049820175</c:v>
                </c:pt>
                <c:pt idx="3457">
                  <c:v>12.59930021744003</c:v>
                </c:pt>
                <c:pt idx="3458">
                  <c:v>12.59700022049219</c:v>
                </c:pt>
                <c:pt idx="3459">
                  <c:v>12.59979993362868</c:v>
                </c:pt>
                <c:pt idx="3460">
                  <c:v>12.59930020523097</c:v>
                </c:pt>
                <c:pt idx="3461">
                  <c:v>12.5989001419075</c:v>
                </c:pt>
                <c:pt idx="3462">
                  <c:v>12.59860007248062</c:v>
                </c:pt>
                <c:pt idx="3463">
                  <c:v>12.6001999969485</c:v>
                </c:pt>
                <c:pt idx="3464">
                  <c:v>12.60270006027349</c:v>
                </c:pt>
                <c:pt idx="3465">
                  <c:v>12.59929999389715</c:v>
                </c:pt>
                <c:pt idx="3466">
                  <c:v>12.59540034103702</c:v>
                </c:pt>
                <c:pt idx="3467">
                  <c:v>12.59440019913018</c:v>
                </c:pt>
                <c:pt idx="3468">
                  <c:v>12.59449978256452</c:v>
                </c:pt>
                <c:pt idx="3469">
                  <c:v>12.59599996643374</c:v>
                </c:pt>
                <c:pt idx="3470">
                  <c:v>12.59599996032921</c:v>
                </c:pt>
                <c:pt idx="3471">
                  <c:v>12.59449933853466</c:v>
                </c:pt>
                <c:pt idx="3472">
                  <c:v>12.59279994202007</c:v>
                </c:pt>
                <c:pt idx="3473">
                  <c:v>12.59180021667635</c:v>
                </c:pt>
                <c:pt idx="3474">
                  <c:v>12.5961000686657</c:v>
                </c:pt>
                <c:pt idx="3475">
                  <c:v>12.5969000564619</c:v>
                </c:pt>
                <c:pt idx="3476">
                  <c:v>12.59809895477519</c:v>
                </c:pt>
                <c:pt idx="3477">
                  <c:v>12.59830017089916</c:v>
                </c:pt>
                <c:pt idx="3478">
                  <c:v>12.59709989013936</c:v>
                </c:pt>
                <c:pt idx="3479">
                  <c:v>12.59759988708902</c:v>
                </c:pt>
                <c:pt idx="3480">
                  <c:v>12.60050000458068</c:v>
                </c:pt>
                <c:pt idx="3481">
                  <c:v>12.59919979629558</c:v>
                </c:pt>
                <c:pt idx="3482">
                  <c:v>12.5958998748829</c:v>
                </c:pt>
                <c:pt idx="3483">
                  <c:v>12.59670020675912</c:v>
                </c:pt>
                <c:pt idx="3484">
                  <c:v>12.59850013427785</c:v>
                </c:pt>
                <c:pt idx="3485">
                  <c:v>12.59950006790677</c:v>
                </c:pt>
                <c:pt idx="3486">
                  <c:v>12.6031995819103</c:v>
                </c:pt>
                <c:pt idx="3487">
                  <c:v>12.61109990768455</c:v>
                </c:pt>
                <c:pt idx="3488">
                  <c:v>12.61509990158447</c:v>
                </c:pt>
                <c:pt idx="3489">
                  <c:v>12.6193002365144</c:v>
                </c:pt>
                <c:pt idx="3490">
                  <c:v>12.62159995880575</c:v>
                </c:pt>
                <c:pt idx="3491">
                  <c:v>12.6239997474695</c:v>
                </c:pt>
                <c:pt idx="3492">
                  <c:v>12.6266000701944</c:v>
                </c:pt>
                <c:pt idx="3493">
                  <c:v>12.62749993438775</c:v>
                </c:pt>
                <c:pt idx="3494">
                  <c:v>12.62809986801221</c:v>
                </c:pt>
                <c:pt idx="3495">
                  <c:v>12.62840021209922</c:v>
                </c:pt>
                <c:pt idx="3496">
                  <c:v>12.63159938812532</c:v>
                </c:pt>
                <c:pt idx="3497">
                  <c:v>12.63099992218122</c:v>
                </c:pt>
                <c:pt idx="3498">
                  <c:v>12.63269978332755</c:v>
                </c:pt>
                <c:pt idx="3499">
                  <c:v>12.63309977722383</c:v>
                </c:pt>
                <c:pt idx="3500">
                  <c:v>12.63599984054963</c:v>
                </c:pt>
                <c:pt idx="3501">
                  <c:v>12.6374002540615</c:v>
                </c:pt>
                <c:pt idx="3502">
                  <c:v>12.63210013352</c:v>
                </c:pt>
                <c:pt idx="3503">
                  <c:v>12.63110013962068</c:v>
                </c:pt>
                <c:pt idx="3504">
                  <c:v>12.63189999771566</c:v>
                </c:pt>
                <c:pt idx="3505">
                  <c:v>12.62889978942985</c:v>
                </c:pt>
                <c:pt idx="3506">
                  <c:v>12.63199895629805</c:v>
                </c:pt>
                <c:pt idx="3507">
                  <c:v>12.63519990081841</c:v>
                </c:pt>
                <c:pt idx="3508">
                  <c:v>12.63490003357219</c:v>
                </c:pt>
                <c:pt idx="3509">
                  <c:v>12.63600004272666</c:v>
                </c:pt>
                <c:pt idx="3510">
                  <c:v>12.63390018463178</c:v>
                </c:pt>
                <c:pt idx="3511">
                  <c:v>12.63019998245727</c:v>
                </c:pt>
                <c:pt idx="3512">
                  <c:v>12.62830019684043</c:v>
                </c:pt>
                <c:pt idx="3513">
                  <c:v>12.62599978332946</c:v>
                </c:pt>
                <c:pt idx="3514">
                  <c:v>12.62389978943247</c:v>
                </c:pt>
                <c:pt idx="3515">
                  <c:v>12.62490012436319</c:v>
                </c:pt>
                <c:pt idx="3516">
                  <c:v>12.62339978332602</c:v>
                </c:pt>
                <c:pt idx="3517">
                  <c:v>12.625700054934</c:v>
                </c:pt>
                <c:pt idx="3518">
                  <c:v>12.62560005798514</c:v>
                </c:pt>
                <c:pt idx="3519">
                  <c:v>12.62559984970358</c:v>
                </c:pt>
                <c:pt idx="3520">
                  <c:v>12.61989993439056</c:v>
                </c:pt>
                <c:pt idx="3521">
                  <c:v>12.61670062561097</c:v>
                </c:pt>
                <c:pt idx="3522">
                  <c:v>12.61569980774221</c:v>
                </c:pt>
                <c:pt idx="3523">
                  <c:v>12.61419980774372</c:v>
                </c:pt>
                <c:pt idx="3524">
                  <c:v>12.61139988022114</c:v>
                </c:pt>
                <c:pt idx="3525">
                  <c:v>12.60489989242706</c:v>
                </c:pt>
                <c:pt idx="3526">
                  <c:v>12.60459954223916</c:v>
                </c:pt>
                <c:pt idx="3527">
                  <c:v>12.60660014266978</c:v>
                </c:pt>
                <c:pt idx="3528">
                  <c:v>12.6032002243046</c:v>
                </c:pt>
                <c:pt idx="3529">
                  <c:v>12.60150008850542</c:v>
                </c:pt>
                <c:pt idx="3530">
                  <c:v>12.59999982605223</c:v>
                </c:pt>
                <c:pt idx="3531">
                  <c:v>12.60169940948617</c:v>
                </c:pt>
                <c:pt idx="3532">
                  <c:v>12.60269995269846</c:v>
                </c:pt>
                <c:pt idx="3533">
                  <c:v>12.60229981689918</c:v>
                </c:pt>
                <c:pt idx="3534">
                  <c:v>12.60549980163705</c:v>
                </c:pt>
                <c:pt idx="3535">
                  <c:v>12.60320021820371</c:v>
                </c:pt>
                <c:pt idx="3536">
                  <c:v>12.60679911651823</c:v>
                </c:pt>
                <c:pt idx="3537">
                  <c:v>12.60779986801208</c:v>
                </c:pt>
                <c:pt idx="3538">
                  <c:v>12.61050007324593</c:v>
                </c:pt>
                <c:pt idx="3539">
                  <c:v>12.60770014572335</c:v>
                </c:pt>
                <c:pt idx="3540">
                  <c:v>12.60980021514843</c:v>
                </c:pt>
                <c:pt idx="3541">
                  <c:v>12.61130049591156</c:v>
                </c:pt>
                <c:pt idx="3542">
                  <c:v>12.61029988632436</c:v>
                </c:pt>
                <c:pt idx="3543">
                  <c:v>12.61129987106687</c:v>
                </c:pt>
                <c:pt idx="3544">
                  <c:v>12.6097002120987</c:v>
                </c:pt>
                <c:pt idx="3545">
                  <c:v>12.60220016098537</c:v>
                </c:pt>
                <c:pt idx="3546">
                  <c:v>12.60489960861378</c:v>
                </c:pt>
                <c:pt idx="3547">
                  <c:v>12.60239995880693</c:v>
                </c:pt>
                <c:pt idx="3548">
                  <c:v>12.59620003738382</c:v>
                </c:pt>
                <c:pt idx="3549">
                  <c:v>12.59820010071052</c:v>
                </c:pt>
                <c:pt idx="3550">
                  <c:v>12.59569988937437</c:v>
                </c:pt>
                <c:pt idx="3551">
                  <c:v>12.59739850692858</c:v>
                </c:pt>
                <c:pt idx="3552">
                  <c:v>12.5975999374423</c:v>
                </c:pt>
                <c:pt idx="3553">
                  <c:v>12.59510009460792</c:v>
                </c:pt>
                <c:pt idx="3554">
                  <c:v>12.59270017013841</c:v>
                </c:pt>
                <c:pt idx="3555">
                  <c:v>12.59440009460741</c:v>
                </c:pt>
                <c:pt idx="3556">
                  <c:v>12.5965991951016</c:v>
                </c:pt>
                <c:pt idx="3557">
                  <c:v>12.59950020294491</c:v>
                </c:pt>
                <c:pt idx="3558">
                  <c:v>12.5971998680143</c:v>
                </c:pt>
                <c:pt idx="3559">
                  <c:v>12.59419986801367</c:v>
                </c:pt>
                <c:pt idx="3560">
                  <c:v>12.59350008239926</c:v>
                </c:pt>
                <c:pt idx="3561">
                  <c:v>12.58940022430397</c:v>
                </c:pt>
                <c:pt idx="3562">
                  <c:v>12.58869987717117</c:v>
                </c:pt>
                <c:pt idx="3563">
                  <c:v>12.5909002029439</c:v>
                </c:pt>
                <c:pt idx="3564">
                  <c:v>12.58989992828356</c:v>
                </c:pt>
                <c:pt idx="3565">
                  <c:v>12.58709986191025</c:v>
                </c:pt>
                <c:pt idx="3566">
                  <c:v>12.5870995842015</c:v>
                </c:pt>
                <c:pt idx="3567">
                  <c:v>12.58470012741236</c:v>
                </c:pt>
                <c:pt idx="3568">
                  <c:v>12.58439984970028</c:v>
                </c:pt>
                <c:pt idx="3569">
                  <c:v>12.58229998856041</c:v>
                </c:pt>
                <c:pt idx="3570">
                  <c:v>12.58139990692507</c:v>
                </c:pt>
                <c:pt idx="3571">
                  <c:v>12.58219942093274</c:v>
                </c:pt>
                <c:pt idx="3572">
                  <c:v>12.585999951938</c:v>
                </c:pt>
                <c:pt idx="3573">
                  <c:v>12.58799993668072</c:v>
                </c:pt>
                <c:pt idx="3574">
                  <c:v>12.58770007248313</c:v>
                </c:pt>
                <c:pt idx="3575">
                  <c:v>12.58949979477256</c:v>
                </c:pt>
                <c:pt idx="3576">
                  <c:v>12.5867997222922</c:v>
                </c:pt>
                <c:pt idx="3577">
                  <c:v>12.5896999816905</c:v>
                </c:pt>
                <c:pt idx="3578">
                  <c:v>12.5882999755886</c:v>
                </c:pt>
                <c:pt idx="3579">
                  <c:v>12.58699983673432</c:v>
                </c:pt>
                <c:pt idx="3580">
                  <c:v>12.58999995727572</c:v>
                </c:pt>
                <c:pt idx="3581">
                  <c:v>12.59299850845491</c:v>
                </c:pt>
                <c:pt idx="3582">
                  <c:v>12.59529986038615</c:v>
                </c:pt>
                <c:pt idx="3583">
                  <c:v>12.59730012588625</c:v>
                </c:pt>
                <c:pt idx="3584">
                  <c:v>12.60210011368327</c:v>
                </c:pt>
                <c:pt idx="3585">
                  <c:v>12.60300011062645</c:v>
                </c:pt>
                <c:pt idx="3586">
                  <c:v>12.60869887009176</c:v>
                </c:pt>
                <c:pt idx="3587">
                  <c:v>12.60899996872104</c:v>
                </c:pt>
                <c:pt idx="3588">
                  <c:v>12.60499977264772</c:v>
                </c:pt>
                <c:pt idx="3589">
                  <c:v>12.60370023727592</c:v>
                </c:pt>
                <c:pt idx="3590">
                  <c:v>12.60159996872244</c:v>
                </c:pt>
                <c:pt idx="3591">
                  <c:v>12.6023995521573</c:v>
                </c:pt>
                <c:pt idx="3592">
                  <c:v>12.59820010757539</c:v>
                </c:pt>
                <c:pt idx="3593">
                  <c:v>12.59649997482484</c:v>
                </c:pt>
                <c:pt idx="3594">
                  <c:v>12.59939976654277</c:v>
                </c:pt>
                <c:pt idx="3595">
                  <c:v>12.59210011978212</c:v>
                </c:pt>
                <c:pt idx="3596">
                  <c:v>12.59069963989532</c:v>
                </c:pt>
                <c:pt idx="3597">
                  <c:v>12.58710019226419</c:v>
                </c:pt>
                <c:pt idx="3598">
                  <c:v>12.58299992065804</c:v>
                </c:pt>
                <c:pt idx="3599">
                  <c:v>12.58299997482755</c:v>
                </c:pt>
                <c:pt idx="3600">
                  <c:v>12.58530016479926</c:v>
                </c:pt>
                <c:pt idx="3601">
                  <c:v>12.58489913254016</c:v>
                </c:pt>
                <c:pt idx="3602">
                  <c:v>12.58489986572386</c:v>
                </c:pt>
                <c:pt idx="3603">
                  <c:v>12.58450013427864</c:v>
                </c:pt>
                <c:pt idx="3604">
                  <c:v>12.58510006179858</c:v>
                </c:pt>
                <c:pt idx="3605">
                  <c:v>12.58459978714018</c:v>
                </c:pt>
                <c:pt idx="3606">
                  <c:v>12.59329805450762</c:v>
                </c:pt>
                <c:pt idx="3607">
                  <c:v>12.59329994659493</c:v>
                </c:pt>
                <c:pt idx="3608">
                  <c:v>12.59310000076584</c:v>
                </c:pt>
                <c:pt idx="3609">
                  <c:v>12.59709977417151</c:v>
                </c:pt>
                <c:pt idx="3610">
                  <c:v>12.58919991607763</c:v>
                </c:pt>
                <c:pt idx="3611">
                  <c:v>12.58900026321862</c:v>
                </c:pt>
                <c:pt idx="3612">
                  <c:v>12.5836001396201</c:v>
                </c:pt>
                <c:pt idx="3613">
                  <c:v>12.57850014267024</c:v>
                </c:pt>
                <c:pt idx="3614">
                  <c:v>12.57869978637973</c:v>
                </c:pt>
                <c:pt idx="3615">
                  <c:v>12.58129997329888</c:v>
                </c:pt>
                <c:pt idx="3616">
                  <c:v>12.58050031738822</c:v>
                </c:pt>
                <c:pt idx="3617">
                  <c:v>12.58170004883141</c:v>
                </c:pt>
                <c:pt idx="3618">
                  <c:v>12.57929979553228</c:v>
                </c:pt>
                <c:pt idx="3619">
                  <c:v>12.5826999130295</c:v>
                </c:pt>
                <c:pt idx="3620">
                  <c:v>12.58230004577854</c:v>
                </c:pt>
                <c:pt idx="3621">
                  <c:v>12.58279901047354</c:v>
                </c:pt>
                <c:pt idx="3622">
                  <c:v>12.5867998825088</c:v>
                </c:pt>
                <c:pt idx="3623">
                  <c:v>12.58680001221001</c:v>
                </c:pt>
                <c:pt idx="3624">
                  <c:v>12.58390022354433</c:v>
                </c:pt>
                <c:pt idx="3625">
                  <c:v>12.5843999427816</c:v>
                </c:pt>
                <c:pt idx="3626">
                  <c:v>12.5853995986945</c:v>
                </c:pt>
                <c:pt idx="3627">
                  <c:v>12.58510000915703</c:v>
                </c:pt>
                <c:pt idx="3628">
                  <c:v>12.58319981613386</c:v>
                </c:pt>
                <c:pt idx="3629">
                  <c:v>12.57760022354342</c:v>
                </c:pt>
                <c:pt idx="3630">
                  <c:v>12.57300009384562</c:v>
                </c:pt>
                <c:pt idx="3631">
                  <c:v>12.57130016632072</c:v>
                </c:pt>
                <c:pt idx="3632">
                  <c:v>12.57290009994904</c:v>
                </c:pt>
                <c:pt idx="3633">
                  <c:v>12.56789990081961</c:v>
                </c:pt>
                <c:pt idx="3634">
                  <c:v>12.56549983139485</c:v>
                </c:pt>
                <c:pt idx="3635">
                  <c:v>12.56550009994681</c:v>
                </c:pt>
                <c:pt idx="3636">
                  <c:v>12.56389962005778</c:v>
                </c:pt>
                <c:pt idx="3637">
                  <c:v>12.56489988556132</c:v>
                </c:pt>
                <c:pt idx="3638">
                  <c:v>12.56339996109455</c:v>
                </c:pt>
                <c:pt idx="3639">
                  <c:v>12.56339989166736</c:v>
                </c:pt>
                <c:pt idx="3640">
                  <c:v>12.5640000938438</c:v>
                </c:pt>
                <c:pt idx="3641">
                  <c:v>12.56010051041085</c:v>
                </c:pt>
                <c:pt idx="3642">
                  <c:v>12.55689991302643</c:v>
                </c:pt>
                <c:pt idx="3643">
                  <c:v>12.55439984665281</c:v>
                </c:pt>
                <c:pt idx="3644">
                  <c:v>12.55060019379016</c:v>
                </c:pt>
                <c:pt idx="3645">
                  <c:v>12.54390013351803</c:v>
                </c:pt>
                <c:pt idx="3646">
                  <c:v>12.54739944229368</c:v>
                </c:pt>
                <c:pt idx="3647">
                  <c:v>12.54539978027606</c:v>
                </c:pt>
                <c:pt idx="3648">
                  <c:v>12.54380004577615</c:v>
                </c:pt>
                <c:pt idx="3649">
                  <c:v>12.54459976501675</c:v>
                </c:pt>
                <c:pt idx="3650">
                  <c:v>12.5471999610927</c:v>
                </c:pt>
                <c:pt idx="3651">
                  <c:v>12.55249906158861</c:v>
                </c:pt>
                <c:pt idx="3652">
                  <c:v>12.5492001480161</c:v>
                </c:pt>
                <c:pt idx="3653">
                  <c:v>12.55310006943182</c:v>
                </c:pt>
                <c:pt idx="3654">
                  <c:v>12.55410006332386</c:v>
                </c:pt>
                <c:pt idx="3655">
                  <c:v>12.55149978866757</c:v>
                </c:pt>
                <c:pt idx="3656">
                  <c:v>12.55679909439277</c:v>
                </c:pt>
                <c:pt idx="3657">
                  <c:v>12.55970011138925</c:v>
                </c:pt>
                <c:pt idx="3658">
                  <c:v>12.5601997734084</c:v>
                </c:pt>
                <c:pt idx="3659">
                  <c:v>12.55849984588713</c:v>
                </c:pt>
                <c:pt idx="3660">
                  <c:v>12.55330006332588</c:v>
                </c:pt>
                <c:pt idx="3661">
                  <c:v>12.55130061569435</c:v>
                </c:pt>
                <c:pt idx="3662">
                  <c:v>12.55120014801287</c:v>
                </c:pt>
                <c:pt idx="3663">
                  <c:v>12.54620002136653</c:v>
                </c:pt>
                <c:pt idx="3664">
                  <c:v>12.54740001526443</c:v>
                </c:pt>
                <c:pt idx="3665">
                  <c:v>12.54540022659421</c:v>
                </c:pt>
                <c:pt idx="3666">
                  <c:v>12.54600022659361</c:v>
                </c:pt>
                <c:pt idx="3667">
                  <c:v>12.53939976196489</c:v>
                </c:pt>
                <c:pt idx="3668">
                  <c:v>12.53819997634855</c:v>
                </c:pt>
                <c:pt idx="3669">
                  <c:v>12.53790003967515</c:v>
                </c:pt>
                <c:pt idx="3670">
                  <c:v>12.53369998550625</c:v>
                </c:pt>
                <c:pt idx="3671">
                  <c:v>12.53449929733324</c:v>
                </c:pt>
                <c:pt idx="3672">
                  <c:v>12.5309001182577</c:v>
                </c:pt>
                <c:pt idx="3673">
                  <c:v>12.53289997940374</c:v>
                </c:pt>
                <c:pt idx="3674">
                  <c:v>12.53489976807032</c:v>
                </c:pt>
                <c:pt idx="3675">
                  <c:v>12.53180017547856</c:v>
                </c:pt>
                <c:pt idx="3676">
                  <c:v>12.5279007309</c:v>
                </c:pt>
                <c:pt idx="3677">
                  <c:v>12.52879997634955</c:v>
                </c:pt>
                <c:pt idx="3678">
                  <c:v>12.52510003967473</c:v>
                </c:pt>
                <c:pt idx="3679">
                  <c:v>12.52289989472047</c:v>
                </c:pt>
                <c:pt idx="3680">
                  <c:v>12.5160999855034</c:v>
                </c:pt>
                <c:pt idx="3681">
                  <c:v>12.51489950256655</c:v>
                </c:pt>
                <c:pt idx="3682">
                  <c:v>12.5134999794027</c:v>
                </c:pt>
                <c:pt idx="3683">
                  <c:v>12.51150004882948</c:v>
                </c:pt>
                <c:pt idx="3684">
                  <c:v>12.51069977722364</c:v>
                </c:pt>
                <c:pt idx="3685">
                  <c:v>12.50999990997298</c:v>
                </c:pt>
                <c:pt idx="3686">
                  <c:v>12.5120995658872</c:v>
                </c:pt>
                <c:pt idx="3687">
                  <c:v>12.5140999702453</c:v>
                </c:pt>
                <c:pt idx="3688">
                  <c:v>12.5156998977691</c:v>
                </c:pt>
                <c:pt idx="3689">
                  <c:v>12.51439982528973</c:v>
                </c:pt>
                <c:pt idx="3690">
                  <c:v>12.51999982834241</c:v>
                </c:pt>
                <c:pt idx="3691">
                  <c:v>12.52269913406781</c:v>
                </c:pt>
                <c:pt idx="3692">
                  <c:v>12.5203999580408</c:v>
                </c:pt>
                <c:pt idx="3693">
                  <c:v>12.51830016021995</c:v>
                </c:pt>
                <c:pt idx="3694">
                  <c:v>12.52350007858331</c:v>
                </c:pt>
                <c:pt idx="3695">
                  <c:v>12.52160002441451</c:v>
                </c:pt>
                <c:pt idx="3696">
                  <c:v>12.52190016021996</c:v>
                </c:pt>
                <c:pt idx="3697">
                  <c:v>12.5201998191842</c:v>
                </c:pt>
                <c:pt idx="3698">
                  <c:v>12.52410022964614</c:v>
                </c:pt>
                <c:pt idx="3699">
                  <c:v>12.52479995804242</c:v>
                </c:pt>
                <c:pt idx="3700">
                  <c:v>12.52349995803888</c:v>
                </c:pt>
                <c:pt idx="3701">
                  <c:v>12.51820030212548</c:v>
                </c:pt>
                <c:pt idx="3702">
                  <c:v>12.51689989471561</c:v>
                </c:pt>
                <c:pt idx="3703">
                  <c:v>12.51799981613294</c:v>
                </c:pt>
                <c:pt idx="3704">
                  <c:v>12.51919980392995</c:v>
                </c:pt>
                <c:pt idx="3705">
                  <c:v>12.5162998008782</c:v>
                </c:pt>
                <c:pt idx="3706">
                  <c:v>12.51730028381644</c:v>
                </c:pt>
                <c:pt idx="3707">
                  <c:v>12.51079981308431</c:v>
                </c:pt>
                <c:pt idx="3708">
                  <c:v>12.51229987030092</c:v>
                </c:pt>
                <c:pt idx="3709">
                  <c:v>12.5125002082823</c:v>
                </c:pt>
                <c:pt idx="3710">
                  <c:v>12.5118998039252</c:v>
                </c:pt>
                <c:pt idx="3711">
                  <c:v>12.51129966201915</c:v>
                </c:pt>
                <c:pt idx="3712">
                  <c:v>12.51000006637696</c:v>
                </c:pt>
                <c:pt idx="3713">
                  <c:v>12.51060013580354</c:v>
                </c:pt>
                <c:pt idx="3714">
                  <c:v>12.50820007553557</c:v>
                </c:pt>
                <c:pt idx="3715">
                  <c:v>12.50760014190746</c:v>
                </c:pt>
                <c:pt idx="3716">
                  <c:v>12.50740014191251</c:v>
                </c:pt>
                <c:pt idx="3717">
                  <c:v>12.5056999397275</c:v>
                </c:pt>
                <c:pt idx="3718">
                  <c:v>12.50140000915781</c:v>
                </c:pt>
                <c:pt idx="3719">
                  <c:v>12.49709987030292</c:v>
                </c:pt>
                <c:pt idx="3720">
                  <c:v>12.49769993057635</c:v>
                </c:pt>
                <c:pt idx="3721">
                  <c:v>12.49839992752459</c:v>
                </c:pt>
                <c:pt idx="3722">
                  <c:v>12.49909993057736</c:v>
                </c:pt>
                <c:pt idx="3723">
                  <c:v>12.4971997886678</c:v>
                </c:pt>
                <c:pt idx="3724">
                  <c:v>12.49949998474404</c:v>
                </c:pt>
                <c:pt idx="3725">
                  <c:v>12.5011998519949</c:v>
                </c:pt>
                <c:pt idx="3726">
                  <c:v>12.50429964065915</c:v>
                </c:pt>
                <c:pt idx="3727">
                  <c:v>12.50340004196551</c:v>
                </c:pt>
                <c:pt idx="3728">
                  <c:v>12.50559997253731</c:v>
                </c:pt>
                <c:pt idx="3729">
                  <c:v>12.50630010223904</c:v>
                </c:pt>
                <c:pt idx="3730">
                  <c:v>12.50270012054898</c:v>
                </c:pt>
                <c:pt idx="3731">
                  <c:v>12.50379950180286</c:v>
                </c:pt>
                <c:pt idx="3732">
                  <c:v>12.50229977646086</c:v>
                </c:pt>
                <c:pt idx="3733">
                  <c:v>12.50280010528877</c:v>
                </c:pt>
                <c:pt idx="3734">
                  <c:v>12.50370003280841</c:v>
                </c:pt>
                <c:pt idx="3735">
                  <c:v>12.50220023803922</c:v>
                </c:pt>
                <c:pt idx="3736">
                  <c:v>12.50869906387743</c:v>
                </c:pt>
                <c:pt idx="3737">
                  <c:v>12.5129002044705</c:v>
                </c:pt>
                <c:pt idx="3738">
                  <c:v>12.51219985122953</c:v>
                </c:pt>
                <c:pt idx="3739">
                  <c:v>12.51210018921119</c:v>
                </c:pt>
                <c:pt idx="3740">
                  <c:v>12.51519997482683</c:v>
                </c:pt>
                <c:pt idx="3741">
                  <c:v>12.51799928055334</c:v>
                </c:pt>
                <c:pt idx="3742">
                  <c:v>12.51760002899391</c:v>
                </c:pt>
                <c:pt idx="3743">
                  <c:v>12.5169999534628</c:v>
                </c:pt>
                <c:pt idx="3744">
                  <c:v>12.5129002342219</c:v>
                </c:pt>
                <c:pt idx="3745">
                  <c:v>12.51040010147335</c:v>
                </c:pt>
                <c:pt idx="3746">
                  <c:v>12.50930003204485</c:v>
                </c:pt>
                <c:pt idx="3747">
                  <c:v>12.50669982681575</c:v>
                </c:pt>
                <c:pt idx="3748">
                  <c:v>12.5056999595654</c:v>
                </c:pt>
                <c:pt idx="3749">
                  <c:v>12.50260009536942</c:v>
                </c:pt>
                <c:pt idx="3750">
                  <c:v>12.50419981155937</c:v>
                </c:pt>
                <c:pt idx="3751">
                  <c:v>12.50219912033208</c:v>
                </c:pt>
                <c:pt idx="3752">
                  <c:v>12.50139987182775</c:v>
                </c:pt>
                <c:pt idx="3753">
                  <c:v>12.50090007095423</c:v>
                </c:pt>
                <c:pt idx="3754">
                  <c:v>12.50039979629946</c:v>
                </c:pt>
                <c:pt idx="3755">
                  <c:v>12.5001002037061</c:v>
                </c:pt>
                <c:pt idx="3756">
                  <c:v>12.50329896316907</c:v>
                </c:pt>
                <c:pt idx="3757">
                  <c:v>12.50739983520907</c:v>
                </c:pt>
                <c:pt idx="3758">
                  <c:v>12.51389996185753</c:v>
                </c:pt>
                <c:pt idx="3759">
                  <c:v>12.51200023651472</c:v>
                </c:pt>
                <c:pt idx="3760">
                  <c:v>12.51239981690014</c:v>
                </c:pt>
                <c:pt idx="3761">
                  <c:v>12.5160994003345</c:v>
                </c:pt>
                <c:pt idx="3762">
                  <c:v>12.5201999404926</c:v>
                </c:pt>
                <c:pt idx="3763">
                  <c:v>12.52360000686895</c:v>
                </c:pt>
                <c:pt idx="3764">
                  <c:v>12.52419993744115</c:v>
                </c:pt>
                <c:pt idx="3765">
                  <c:v>12.5253002121026</c:v>
                </c:pt>
                <c:pt idx="3766">
                  <c:v>12.52619972916</c:v>
                </c:pt>
                <c:pt idx="3767">
                  <c:v>12.52829984970231</c:v>
                </c:pt>
                <c:pt idx="3768">
                  <c:v>12.5318001121559</c:v>
                </c:pt>
                <c:pt idx="3769">
                  <c:v>12.52909991607885</c:v>
                </c:pt>
                <c:pt idx="3770">
                  <c:v>12.5279997833277</c:v>
                </c:pt>
                <c:pt idx="3771">
                  <c:v>12.52639943313988</c:v>
                </c:pt>
                <c:pt idx="3772">
                  <c:v>12.52469984970594</c:v>
                </c:pt>
                <c:pt idx="3773">
                  <c:v>12.52229985580562</c:v>
                </c:pt>
                <c:pt idx="3774">
                  <c:v>12.52620010910323</c:v>
                </c:pt>
                <c:pt idx="3775">
                  <c:v>12.5229001029984</c:v>
                </c:pt>
                <c:pt idx="3776">
                  <c:v>12.52159982834201</c:v>
                </c:pt>
                <c:pt idx="3777">
                  <c:v>12.52000003662397</c:v>
                </c:pt>
                <c:pt idx="3778">
                  <c:v>12.51919976501813</c:v>
                </c:pt>
                <c:pt idx="3779">
                  <c:v>12.5185001030004</c:v>
                </c:pt>
                <c:pt idx="3780">
                  <c:v>12.52500008468633</c:v>
                </c:pt>
                <c:pt idx="3781">
                  <c:v>12.5285995323211</c:v>
                </c:pt>
                <c:pt idx="3782">
                  <c:v>12.53109993668113</c:v>
                </c:pt>
                <c:pt idx="3783">
                  <c:v>12.53159979172051</c:v>
                </c:pt>
                <c:pt idx="3784">
                  <c:v>12.53480018997652</c:v>
                </c:pt>
                <c:pt idx="3785">
                  <c:v>12.53350012359806</c:v>
                </c:pt>
                <c:pt idx="3786">
                  <c:v>12.53099929657401</c:v>
                </c:pt>
                <c:pt idx="3787">
                  <c:v>12.5271997764612</c:v>
                </c:pt>
                <c:pt idx="3788">
                  <c:v>12.52799991226493</c:v>
                </c:pt>
                <c:pt idx="3789">
                  <c:v>12.5244001113897</c:v>
                </c:pt>
                <c:pt idx="3790">
                  <c:v>12.5261998306305</c:v>
                </c:pt>
                <c:pt idx="3791">
                  <c:v>12.529098861698</c:v>
                </c:pt>
                <c:pt idx="3792">
                  <c:v>12.53020015030051</c:v>
                </c:pt>
                <c:pt idx="3793">
                  <c:v>12.52770014114867</c:v>
                </c:pt>
                <c:pt idx="3794">
                  <c:v>12.52860007171694</c:v>
                </c:pt>
                <c:pt idx="3795">
                  <c:v>12.52379980926708</c:v>
                </c:pt>
                <c:pt idx="3796">
                  <c:v>12.52589877090941</c:v>
                </c:pt>
                <c:pt idx="3797">
                  <c:v>12.52609992370708</c:v>
                </c:pt>
                <c:pt idx="3798">
                  <c:v>12.52620020141694</c:v>
                </c:pt>
                <c:pt idx="3799">
                  <c:v>12.52799993286317</c:v>
                </c:pt>
                <c:pt idx="3800">
                  <c:v>12.52919999008373</c:v>
                </c:pt>
                <c:pt idx="3801">
                  <c:v>12.52780026474284</c:v>
                </c:pt>
                <c:pt idx="3802">
                  <c:v>12.52979998398223</c:v>
                </c:pt>
                <c:pt idx="3803">
                  <c:v>12.532400110631</c:v>
                </c:pt>
                <c:pt idx="3804">
                  <c:v>12.53689982681681</c:v>
                </c:pt>
                <c:pt idx="3805">
                  <c:v>12.54249980850364</c:v>
                </c:pt>
                <c:pt idx="3806">
                  <c:v>12.54479932251343</c:v>
                </c:pt>
                <c:pt idx="3807">
                  <c:v>12.5481000587497</c:v>
                </c:pt>
                <c:pt idx="3808">
                  <c:v>12.55139991684337</c:v>
                </c:pt>
                <c:pt idx="3809">
                  <c:v>12.55070018539845</c:v>
                </c:pt>
                <c:pt idx="3810">
                  <c:v>12.55349977188235</c:v>
                </c:pt>
                <c:pt idx="3811">
                  <c:v>12.55550011596643</c:v>
                </c:pt>
                <c:pt idx="3812">
                  <c:v>12.55650018539382</c:v>
                </c:pt>
                <c:pt idx="3813">
                  <c:v>12.55840017319133</c:v>
                </c:pt>
                <c:pt idx="3814">
                  <c:v>12.56120023651602</c:v>
                </c:pt>
                <c:pt idx="3815">
                  <c:v>12.56029996490543</c:v>
                </c:pt>
                <c:pt idx="3816">
                  <c:v>12.56209913177736</c:v>
                </c:pt>
                <c:pt idx="3817">
                  <c:v>12.56379980774</c:v>
                </c:pt>
                <c:pt idx="3818">
                  <c:v>12.56380007324333</c:v>
                </c:pt>
                <c:pt idx="3819">
                  <c:v>12.5605998710671</c:v>
                </c:pt>
                <c:pt idx="3820">
                  <c:v>12.55919979858664</c:v>
                </c:pt>
                <c:pt idx="3821">
                  <c:v>12.55949944839813</c:v>
                </c:pt>
                <c:pt idx="3822">
                  <c:v>12.55760019684021</c:v>
                </c:pt>
                <c:pt idx="3823">
                  <c:v>12.55710011825795</c:v>
                </c:pt>
                <c:pt idx="3824">
                  <c:v>12.5548001907373</c:v>
                </c:pt>
                <c:pt idx="3825">
                  <c:v>12.55459998245351</c:v>
                </c:pt>
                <c:pt idx="3826">
                  <c:v>12.55520004883147</c:v>
                </c:pt>
                <c:pt idx="3827">
                  <c:v>12.55799984360056</c:v>
                </c:pt>
                <c:pt idx="3828">
                  <c:v>12.56089983749553</c:v>
                </c:pt>
                <c:pt idx="3829">
                  <c:v>12.5638997650167</c:v>
                </c:pt>
                <c:pt idx="3830">
                  <c:v>12.56099983444438</c:v>
                </c:pt>
                <c:pt idx="3831">
                  <c:v>12.55979990387277</c:v>
                </c:pt>
                <c:pt idx="3832">
                  <c:v>12.56129990387126</c:v>
                </c:pt>
                <c:pt idx="3833">
                  <c:v>12.5625001632725</c:v>
                </c:pt>
                <c:pt idx="3834">
                  <c:v>12.5636999488852</c:v>
                </c:pt>
                <c:pt idx="3835">
                  <c:v>12.55920002746643</c:v>
                </c:pt>
                <c:pt idx="3836">
                  <c:v>12.55859940872688</c:v>
                </c:pt>
                <c:pt idx="3837">
                  <c:v>12.55659981613281</c:v>
                </c:pt>
                <c:pt idx="3838">
                  <c:v>12.55729994278227</c:v>
                </c:pt>
                <c:pt idx="3839">
                  <c:v>12.5576999336263</c:v>
                </c:pt>
                <c:pt idx="3840">
                  <c:v>12.5573000000004</c:v>
                </c:pt>
                <c:pt idx="3841">
                  <c:v>12.54970096893521</c:v>
                </c:pt>
                <c:pt idx="3842">
                  <c:v>12.54329988861354</c:v>
                </c:pt>
                <c:pt idx="3843">
                  <c:v>12.54449994888637</c:v>
                </c:pt>
                <c:pt idx="3844">
                  <c:v>12.54140008469039</c:v>
                </c:pt>
                <c:pt idx="3845">
                  <c:v>12.53739981613398</c:v>
                </c:pt>
                <c:pt idx="3846">
                  <c:v>12.53710029602371</c:v>
                </c:pt>
                <c:pt idx="3847">
                  <c:v>12.5357998916661</c:v>
                </c:pt>
                <c:pt idx="3848">
                  <c:v>12.5390001510641</c:v>
                </c:pt>
                <c:pt idx="3849">
                  <c:v>12.53849981003077</c:v>
                </c:pt>
                <c:pt idx="3850">
                  <c:v>12.54189994278204</c:v>
                </c:pt>
                <c:pt idx="3851">
                  <c:v>12.54049973755173</c:v>
                </c:pt>
                <c:pt idx="3852">
                  <c:v>12.53950007553067</c:v>
                </c:pt>
                <c:pt idx="3853">
                  <c:v>12.53970000000117</c:v>
                </c:pt>
                <c:pt idx="3854">
                  <c:v>12.54679999694781</c:v>
                </c:pt>
                <c:pt idx="3855">
                  <c:v>12.54689999695256</c:v>
                </c:pt>
                <c:pt idx="3856">
                  <c:v>12.54480020523624</c:v>
                </c:pt>
                <c:pt idx="3857">
                  <c:v>12.54330015106461</c:v>
                </c:pt>
                <c:pt idx="3858">
                  <c:v>12.54029995804376</c:v>
                </c:pt>
                <c:pt idx="3859">
                  <c:v>12.53740022964848</c:v>
                </c:pt>
                <c:pt idx="3860">
                  <c:v>12.53589981613186</c:v>
                </c:pt>
                <c:pt idx="3861">
                  <c:v>12.53460050430658</c:v>
                </c:pt>
                <c:pt idx="3862">
                  <c:v>12.53450023270125</c:v>
                </c:pt>
                <c:pt idx="3863">
                  <c:v>12.5358998855627</c:v>
                </c:pt>
                <c:pt idx="3864">
                  <c:v>12.53100016632379</c:v>
                </c:pt>
                <c:pt idx="3865">
                  <c:v>12.52689997330162</c:v>
                </c:pt>
                <c:pt idx="3866">
                  <c:v>12.52150073089797</c:v>
                </c:pt>
                <c:pt idx="3867">
                  <c:v>12.52150004882787</c:v>
                </c:pt>
                <c:pt idx="3868">
                  <c:v>12.52400018158369</c:v>
                </c:pt>
                <c:pt idx="3869">
                  <c:v>12.51679984664952</c:v>
                </c:pt>
                <c:pt idx="3870">
                  <c:v>12.51599998245365</c:v>
                </c:pt>
                <c:pt idx="3871">
                  <c:v>12.51520019073723</c:v>
                </c:pt>
                <c:pt idx="3872">
                  <c:v>12.5150999191319</c:v>
                </c:pt>
                <c:pt idx="3873">
                  <c:v>12.51410018463502</c:v>
                </c:pt>
                <c:pt idx="3874">
                  <c:v>12.51350012130934</c:v>
                </c:pt>
                <c:pt idx="3875">
                  <c:v>12.51489983749343</c:v>
                </c:pt>
                <c:pt idx="3876">
                  <c:v>12.5134994209293</c:v>
                </c:pt>
                <c:pt idx="3877">
                  <c:v>12.51170004272717</c:v>
                </c:pt>
                <c:pt idx="3878">
                  <c:v>12.50499992523328</c:v>
                </c:pt>
                <c:pt idx="3879">
                  <c:v>12.5003002120975</c:v>
                </c:pt>
                <c:pt idx="3880">
                  <c:v>12.499700076296</c:v>
                </c:pt>
                <c:pt idx="3881">
                  <c:v>12.50039986801494</c:v>
                </c:pt>
                <c:pt idx="3882">
                  <c:v>12.4987000762958</c:v>
                </c:pt>
                <c:pt idx="3883">
                  <c:v>12.50060000381927</c:v>
                </c:pt>
                <c:pt idx="3884">
                  <c:v>12.4995000823983</c:v>
                </c:pt>
                <c:pt idx="3885">
                  <c:v>12.49890020294697</c:v>
                </c:pt>
                <c:pt idx="3886">
                  <c:v>12.49620013351523</c:v>
                </c:pt>
                <c:pt idx="3887">
                  <c:v>12.49129980469297</c:v>
                </c:pt>
                <c:pt idx="3888">
                  <c:v>12.48739980163737</c:v>
                </c:pt>
              </c:numCache>
            </c:numRef>
          </c:yVal>
          <c:smooth val="0"/>
          <c:extLst xmlns:c16r2="http://schemas.microsoft.com/office/drawing/2015/06/chart">
            <c:ext xmlns:c16="http://schemas.microsoft.com/office/drawing/2014/chart" uri="{C3380CC4-5D6E-409C-BE32-E72D297353CC}">
              <c16:uniqueId val="{00000001-46E4-4F7A-8F8E-5252AAD90420}"/>
            </c:ext>
          </c:extLst>
        </c:ser>
        <c:ser>
          <c:idx val="2"/>
          <c:order val="2"/>
          <c:tx>
            <c:strRef>
              <c:f>Sheet1!$F$1</c:f>
              <c:strCache>
                <c:ptCount val="1"/>
                <c:pt idx="0">
                  <c:v>50 nM</c:v>
                </c:pt>
              </c:strCache>
            </c:strRef>
          </c:tx>
          <c:spPr>
            <a:ln w="25400">
              <a:solidFill>
                <a:srgbClr val="F17CB0"/>
              </a:solidFill>
            </a:ln>
          </c:spPr>
          <c:marker>
            <c:symbol val="none"/>
          </c:marker>
          <c:xVal>
            <c:numRef>
              <c:f>Sheet1!$E$2:$E$14297</c:f>
              <c:numCache>
                <c:formatCode>General</c:formatCode>
                <c:ptCount val="14296"/>
                <c:pt idx="0">
                  <c:v>-39.5</c:v>
                </c:pt>
                <c:pt idx="1">
                  <c:v>-39.39999771118164</c:v>
                </c:pt>
                <c:pt idx="2">
                  <c:v>-39.29999923706055</c:v>
                </c:pt>
                <c:pt idx="3">
                  <c:v>-39.1999969482422</c:v>
                </c:pt>
                <c:pt idx="4">
                  <c:v>-39.0999984741211</c:v>
                </c:pt>
                <c:pt idx="5">
                  <c:v>-39.0</c:v>
                </c:pt>
                <c:pt idx="6">
                  <c:v>-38.89999771118164</c:v>
                </c:pt>
                <c:pt idx="7">
                  <c:v>-38.79999923706055</c:v>
                </c:pt>
                <c:pt idx="8">
                  <c:v>-38.6999969482422</c:v>
                </c:pt>
                <c:pt idx="9">
                  <c:v>-38.5999984741211</c:v>
                </c:pt>
                <c:pt idx="10">
                  <c:v>-38.5</c:v>
                </c:pt>
                <c:pt idx="11">
                  <c:v>-38.39999771118164</c:v>
                </c:pt>
                <c:pt idx="12">
                  <c:v>-38.29999923706055</c:v>
                </c:pt>
                <c:pt idx="13">
                  <c:v>-38.1999969482422</c:v>
                </c:pt>
                <c:pt idx="14">
                  <c:v>-38.0999984741211</c:v>
                </c:pt>
                <c:pt idx="15">
                  <c:v>-38.0</c:v>
                </c:pt>
                <c:pt idx="16">
                  <c:v>-37.89999771118164</c:v>
                </c:pt>
                <c:pt idx="17">
                  <c:v>-37.79999923706055</c:v>
                </c:pt>
                <c:pt idx="18">
                  <c:v>-37.6999969482422</c:v>
                </c:pt>
                <c:pt idx="19">
                  <c:v>-37.5999984741211</c:v>
                </c:pt>
                <c:pt idx="20">
                  <c:v>-37.5</c:v>
                </c:pt>
                <c:pt idx="21">
                  <c:v>-37.39999771118164</c:v>
                </c:pt>
                <c:pt idx="22">
                  <c:v>-37.29999923706055</c:v>
                </c:pt>
                <c:pt idx="23">
                  <c:v>-37.1999969482422</c:v>
                </c:pt>
                <c:pt idx="24">
                  <c:v>-37.0999984741211</c:v>
                </c:pt>
                <c:pt idx="25">
                  <c:v>-37.0</c:v>
                </c:pt>
                <c:pt idx="26">
                  <c:v>-36.89999771118164</c:v>
                </c:pt>
                <c:pt idx="27">
                  <c:v>-36.79999923706055</c:v>
                </c:pt>
                <c:pt idx="28">
                  <c:v>-36.6999969482422</c:v>
                </c:pt>
                <c:pt idx="29">
                  <c:v>-36.5999984741211</c:v>
                </c:pt>
                <c:pt idx="30">
                  <c:v>-36.5</c:v>
                </c:pt>
                <c:pt idx="31">
                  <c:v>-36.39999771118164</c:v>
                </c:pt>
                <c:pt idx="32">
                  <c:v>-36.29999923706055</c:v>
                </c:pt>
                <c:pt idx="33">
                  <c:v>-36.1999969482422</c:v>
                </c:pt>
                <c:pt idx="34">
                  <c:v>-36.0999984741211</c:v>
                </c:pt>
                <c:pt idx="35">
                  <c:v>-36.0</c:v>
                </c:pt>
                <c:pt idx="36">
                  <c:v>-35.89999771118164</c:v>
                </c:pt>
                <c:pt idx="37">
                  <c:v>-35.79999923706055</c:v>
                </c:pt>
                <c:pt idx="38">
                  <c:v>-35.6999969482422</c:v>
                </c:pt>
                <c:pt idx="39">
                  <c:v>-35.5999984741211</c:v>
                </c:pt>
                <c:pt idx="40">
                  <c:v>-35.5</c:v>
                </c:pt>
                <c:pt idx="41">
                  <c:v>-35.39999771118164</c:v>
                </c:pt>
                <c:pt idx="42">
                  <c:v>-35.29999923706055</c:v>
                </c:pt>
                <c:pt idx="43">
                  <c:v>-35.1999969482422</c:v>
                </c:pt>
                <c:pt idx="44">
                  <c:v>-35.0999984741211</c:v>
                </c:pt>
                <c:pt idx="45">
                  <c:v>-35.0</c:v>
                </c:pt>
                <c:pt idx="46">
                  <c:v>-34.89999771118164</c:v>
                </c:pt>
                <c:pt idx="47">
                  <c:v>-34.79999923706055</c:v>
                </c:pt>
                <c:pt idx="48">
                  <c:v>-34.6999969482422</c:v>
                </c:pt>
                <c:pt idx="49">
                  <c:v>-34.5999984741211</c:v>
                </c:pt>
                <c:pt idx="50">
                  <c:v>-34.5</c:v>
                </c:pt>
                <c:pt idx="51">
                  <c:v>-34.39999771118164</c:v>
                </c:pt>
                <c:pt idx="52">
                  <c:v>-34.29999923706055</c:v>
                </c:pt>
                <c:pt idx="53">
                  <c:v>-34.1999969482422</c:v>
                </c:pt>
                <c:pt idx="54">
                  <c:v>-34.0999984741211</c:v>
                </c:pt>
                <c:pt idx="55">
                  <c:v>-34.0</c:v>
                </c:pt>
                <c:pt idx="56">
                  <c:v>-33.89999771118164</c:v>
                </c:pt>
                <c:pt idx="57">
                  <c:v>-33.79999923706055</c:v>
                </c:pt>
                <c:pt idx="58">
                  <c:v>-33.6999969482422</c:v>
                </c:pt>
                <c:pt idx="59">
                  <c:v>-33.5999984741211</c:v>
                </c:pt>
                <c:pt idx="60">
                  <c:v>-33.5</c:v>
                </c:pt>
                <c:pt idx="61">
                  <c:v>-33.39999771118164</c:v>
                </c:pt>
                <c:pt idx="62">
                  <c:v>-33.29999923706055</c:v>
                </c:pt>
                <c:pt idx="63">
                  <c:v>-33.1999969482422</c:v>
                </c:pt>
                <c:pt idx="64">
                  <c:v>-33.0999984741211</c:v>
                </c:pt>
                <c:pt idx="65">
                  <c:v>-33.0</c:v>
                </c:pt>
                <c:pt idx="66">
                  <c:v>-32.89999771118164</c:v>
                </c:pt>
                <c:pt idx="67">
                  <c:v>-32.79999923706055</c:v>
                </c:pt>
                <c:pt idx="68">
                  <c:v>-32.6999969482422</c:v>
                </c:pt>
                <c:pt idx="69">
                  <c:v>-32.5999984741211</c:v>
                </c:pt>
                <c:pt idx="70">
                  <c:v>-32.5</c:v>
                </c:pt>
                <c:pt idx="71">
                  <c:v>-32.39999771118164</c:v>
                </c:pt>
                <c:pt idx="72">
                  <c:v>-32.29999923706055</c:v>
                </c:pt>
                <c:pt idx="73">
                  <c:v>-32.1999969482422</c:v>
                </c:pt>
                <c:pt idx="74">
                  <c:v>-32.0999984741211</c:v>
                </c:pt>
                <c:pt idx="75">
                  <c:v>-31.99999809265137</c:v>
                </c:pt>
                <c:pt idx="76">
                  <c:v>-31.89999771118164</c:v>
                </c:pt>
                <c:pt idx="77">
                  <c:v>-31.79999923706054</c:v>
                </c:pt>
                <c:pt idx="78">
                  <c:v>-31.69999885559082</c:v>
                </c:pt>
                <c:pt idx="79">
                  <c:v>-31.59999847412109</c:v>
                </c:pt>
                <c:pt idx="80">
                  <c:v>-31.49999809265137</c:v>
                </c:pt>
                <c:pt idx="81">
                  <c:v>-31.39999771118164</c:v>
                </c:pt>
                <c:pt idx="82">
                  <c:v>-31.29999923706054</c:v>
                </c:pt>
                <c:pt idx="83">
                  <c:v>-31.19999885559082</c:v>
                </c:pt>
                <c:pt idx="84">
                  <c:v>-31.09999847412109</c:v>
                </c:pt>
                <c:pt idx="85">
                  <c:v>-30.99999809265137</c:v>
                </c:pt>
                <c:pt idx="86">
                  <c:v>-30.89999771118164</c:v>
                </c:pt>
                <c:pt idx="87">
                  <c:v>-30.79999923706054</c:v>
                </c:pt>
                <c:pt idx="88">
                  <c:v>-30.69999885559082</c:v>
                </c:pt>
                <c:pt idx="89">
                  <c:v>-30.59999847412109</c:v>
                </c:pt>
                <c:pt idx="90">
                  <c:v>-30.49999809265137</c:v>
                </c:pt>
                <c:pt idx="91">
                  <c:v>-30.39999771118164</c:v>
                </c:pt>
                <c:pt idx="92">
                  <c:v>-30.29999923706054</c:v>
                </c:pt>
                <c:pt idx="93">
                  <c:v>-30.19999885559082</c:v>
                </c:pt>
                <c:pt idx="94">
                  <c:v>-30.09999847412109</c:v>
                </c:pt>
                <c:pt idx="95">
                  <c:v>-29.99999809265137</c:v>
                </c:pt>
                <c:pt idx="96">
                  <c:v>-29.89999771118164</c:v>
                </c:pt>
                <c:pt idx="97">
                  <c:v>-29.79999923706054</c:v>
                </c:pt>
                <c:pt idx="98">
                  <c:v>-29.69999885559082</c:v>
                </c:pt>
                <c:pt idx="99">
                  <c:v>-29.59999847412109</c:v>
                </c:pt>
                <c:pt idx="100">
                  <c:v>-29.49999809265137</c:v>
                </c:pt>
                <c:pt idx="101">
                  <c:v>-29.39999771118164</c:v>
                </c:pt>
                <c:pt idx="102">
                  <c:v>-29.29999923706054</c:v>
                </c:pt>
                <c:pt idx="103">
                  <c:v>-29.19999885559082</c:v>
                </c:pt>
                <c:pt idx="104">
                  <c:v>-29.09999847412109</c:v>
                </c:pt>
                <c:pt idx="105">
                  <c:v>-28.99999809265137</c:v>
                </c:pt>
                <c:pt idx="106">
                  <c:v>-28.89999771118164</c:v>
                </c:pt>
                <c:pt idx="107">
                  <c:v>-28.79999923706054</c:v>
                </c:pt>
                <c:pt idx="108">
                  <c:v>-28.69999885559082</c:v>
                </c:pt>
                <c:pt idx="109">
                  <c:v>-28.59999847412109</c:v>
                </c:pt>
                <c:pt idx="110">
                  <c:v>-28.49999809265137</c:v>
                </c:pt>
                <c:pt idx="111">
                  <c:v>-28.39999771118164</c:v>
                </c:pt>
                <c:pt idx="112">
                  <c:v>-28.29999923706054</c:v>
                </c:pt>
                <c:pt idx="113">
                  <c:v>-28.19999885559082</c:v>
                </c:pt>
                <c:pt idx="114">
                  <c:v>-28.09999847412109</c:v>
                </c:pt>
                <c:pt idx="115">
                  <c:v>-27.99999809265137</c:v>
                </c:pt>
                <c:pt idx="116">
                  <c:v>-27.89999771118164</c:v>
                </c:pt>
                <c:pt idx="117">
                  <c:v>-27.79999923706054</c:v>
                </c:pt>
                <c:pt idx="118">
                  <c:v>-27.69999885559082</c:v>
                </c:pt>
                <c:pt idx="119">
                  <c:v>-27.59999847412109</c:v>
                </c:pt>
                <c:pt idx="120">
                  <c:v>-27.49999809265137</c:v>
                </c:pt>
                <c:pt idx="121">
                  <c:v>-27.39999771118164</c:v>
                </c:pt>
                <c:pt idx="122">
                  <c:v>-27.29999923706054</c:v>
                </c:pt>
                <c:pt idx="123">
                  <c:v>-27.19999885559082</c:v>
                </c:pt>
                <c:pt idx="124">
                  <c:v>-27.09999847412109</c:v>
                </c:pt>
                <c:pt idx="125">
                  <c:v>-26.99999809265137</c:v>
                </c:pt>
                <c:pt idx="126">
                  <c:v>-26.89999771118164</c:v>
                </c:pt>
                <c:pt idx="127">
                  <c:v>-26.79999923706054</c:v>
                </c:pt>
                <c:pt idx="128">
                  <c:v>-26.69999885559082</c:v>
                </c:pt>
                <c:pt idx="129">
                  <c:v>-26.59999847412109</c:v>
                </c:pt>
                <c:pt idx="130">
                  <c:v>-26.49999809265137</c:v>
                </c:pt>
                <c:pt idx="131">
                  <c:v>-26.39999771118164</c:v>
                </c:pt>
                <c:pt idx="132">
                  <c:v>-26.29999923706054</c:v>
                </c:pt>
                <c:pt idx="133">
                  <c:v>-26.19999885559082</c:v>
                </c:pt>
                <c:pt idx="134">
                  <c:v>-26.09999847412109</c:v>
                </c:pt>
                <c:pt idx="135">
                  <c:v>-25.99999809265137</c:v>
                </c:pt>
                <c:pt idx="136">
                  <c:v>-25.89999771118164</c:v>
                </c:pt>
                <c:pt idx="137">
                  <c:v>-25.79999923706054</c:v>
                </c:pt>
                <c:pt idx="138">
                  <c:v>-25.69999885559082</c:v>
                </c:pt>
                <c:pt idx="139">
                  <c:v>-25.59999847412109</c:v>
                </c:pt>
                <c:pt idx="140">
                  <c:v>-25.49999809265137</c:v>
                </c:pt>
                <c:pt idx="141">
                  <c:v>-25.39999771118164</c:v>
                </c:pt>
                <c:pt idx="142">
                  <c:v>-25.29999923706054</c:v>
                </c:pt>
                <c:pt idx="143">
                  <c:v>-25.19999885559082</c:v>
                </c:pt>
                <c:pt idx="144">
                  <c:v>-25.09999847412109</c:v>
                </c:pt>
                <c:pt idx="145">
                  <c:v>-24.99999809265137</c:v>
                </c:pt>
                <c:pt idx="146">
                  <c:v>-24.89999771118164</c:v>
                </c:pt>
                <c:pt idx="147">
                  <c:v>-24.79999923706054</c:v>
                </c:pt>
                <c:pt idx="148">
                  <c:v>-24.69999885559082</c:v>
                </c:pt>
                <c:pt idx="149">
                  <c:v>-24.59999847412109</c:v>
                </c:pt>
                <c:pt idx="150">
                  <c:v>-24.49999809265137</c:v>
                </c:pt>
                <c:pt idx="151">
                  <c:v>-24.39999771118164</c:v>
                </c:pt>
                <c:pt idx="152">
                  <c:v>-24.29999923706054</c:v>
                </c:pt>
                <c:pt idx="153">
                  <c:v>-24.19999885559082</c:v>
                </c:pt>
                <c:pt idx="154">
                  <c:v>-24.09999847412109</c:v>
                </c:pt>
                <c:pt idx="155">
                  <c:v>-23.99999809265137</c:v>
                </c:pt>
                <c:pt idx="156">
                  <c:v>-23.89999771118164</c:v>
                </c:pt>
                <c:pt idx="157">
                  <c:v>-23.79999923706054</c:v>
                </c:pt>
                <c:pt idx="158">
                  <c:v>-23.69999885559082</c:v>
                </c:pt>
                <c:pt idx="159">
                  <c:v>-23.59999847412109</c:v>
                </c:pt>
                <c:pt idx="160">
                  <c:v>-23.49999809265137</c:v>
                </c:pt>
                <c:pt idx="161">
                  <c:v>-23.39999771118164</c:v>
                </c:pt>
                <c:pt idx="162">
                  <c:v>-23.29999923706054</c:v>
                </c:pt>
                <c:pt idx="163">
                  <c:v>-23.19999885559082</c:v>
                </c:pt>
                <c:pt idx="164">
                  <c:v>-23.09999847412109</c:v>
                </c:pt>
                <c:pt idx="165">
                  <c:v>-22.99999809265137</c:v>
                </c:pt>
                <c:pt idx="166">
                  <c:v>-22.89999771118164</c:v>
                </c:pt>
                <c:pt idx="167">
                  <c:v>-22.79999923706054</c:v>
                </c:pt>
                <c:pt idx="168">
                  <c:v>-22.69999885559082</c:v>
                </c:pt>
                <c:pt idx="169">
                  <c:v>-22.59999847412109</c:v>
                </c:pt>
                <c:pt idx="170">
                  <c:v>-22.49999809265137</c:v>
                </c:pt>
                <c:pt idx="171">
                  <c:v>-22.39999771118164</c:v>
                </c:pt>
                <c:pt idx="172">
                  <c:v>-22.29999923706054</c:v>
                </c:pt>
                <c:pt idx="173">
                  <c:v>-22.19999885559082</c:v>
                </c:pt>
                <c:pt idx="174">
                  <c:v>-22.09999847412109</c:v>
                </c:pt>
                <c:pt idx="175">
                  <c:v>-21.99999809265137</c:v>
                </c:pt>
                <c:pt idx="176">
                  <c:v>-21.89999771118164</c:v>
                </c:pt>
                <c:pt idx="177">
                  <c:v>-21.79999923706054</c:v>
                </c:pt>
                <c:pt idx="178">
                  <c:v>-21.69999885559082</c:v>
                </c:pt>
                <c:pt idx="179">
                  <c:v>-21.59999847412109</c:v>
                </c:pt>
                <c:pt idx="180">
                  <c:v>-21.49999809265137</c:v>
                </c:pt>
                <c:pt idx="181">
                  <c:v>-21.39999771118164</c:v>
                </c:pt>
                <c:pt idx="182">
                  <c:v>-21.29999923706054</c:v>
                </c:pt>
                <c:pt idx="183">
                  <c:v>-21.19999885559082</c:v>
                </c:pt>
                <c:pt idx="184">
                  <c:v>-21.09999847412109</c:v>
                </c:pt>
                <c:pt idx="185">
                  <c:v>-20.99999809265137</c:v>
                </c:pt>
                <c:pt idx="186">
                  <c:v>-20.89999771118164</c:v>
                </c:pt>
                <c:pt idx="187">
                  <c:v>-20.79999923706054</c:v>
                </c:pt>
                <c:pt idx="188">
                  <c:v>-20.69999885559082</c:v>
                </c:pt>
                <c:pt idx="189">
                  <c:v>-20.59999847412109</c:v>
                </c:pt>
                <c:pt idx="190">
                  <c:v>-20.49999809265137</c:v>
                </c:pt>
                <c:pt idx="191">
                  <c:v>-20.39999771118164</c:v>
                </c:pt>
                <c:pt idx="192">
                  <c:v>-20.29999923706054</c:v>
                </c:pt>
                <c:pt idx="193">
                  <c:v>-20.19999885559082</c:v>
                </c:pt>
                <c:pt idx="194">
                  <c:v>-20.09999847412109</c:v>
                </c:pt>
                <c:pt idx="195">
                  <c:v>-19.99999809265137</c:v>
                </c:pt>
                <c:pt idx="196">
                  <c:v>-19.89999771118164</c:v>
                </c:pt>
                <c:pt idx="197">
                  <c:v>-19.79999923706054</c:v>
                </c:pt>
                <c:pt idx="198">
                  <c:v>-19.69999885559082</c:v>
                </c:pt>
                <c:pt idx="199">
                  <c:v>-19.59999847412109</c:v>
                </c:pt>
                <c:pt idx="200">
                  <c:v>-19.49999809265137</c:v>
                </c:pt>
                <c:pt idx="201">
                  <c:v>-19.39999771118164</c:v>
                </c:pt>
                <c:pt idx="202">
                  <c:v>-19.29999923706054</c:v>
                </c:pt>
                <c:pt idx="203">
                  <c:v>-19.19999885559082</c:v>
                </c:pt>
                <c:pt idx="204">
                  <c:v>-19.09999847412109</c:v>
                </c:pt>
                <c:pt idx="205">
                  <c:v>-18.99999809265137</c:v>
                </c:pt>
                <c:pt idx="206">
                  <c:v>-18.89999771118164</c:v>
                </c:pt>
                <c:pt idx="207">
                  <c:v>-18.79999923706054</c:v>
                </c:pt>
                <c:pt idx="208">
                  <c:v>-18.69999885559082</c:v>
                </c:pt>
                <c:pt idx="209">
                  <c:v>-18.59999847412109</c:v>
                </c:pt>
                <c:pt idx="210">
                  <c:v>-18.49999809265137</c:v>
                </c:pt>
                <c:pt idx="211">
                  <c:v>-18.39999771118164</c:v>
                </c:pt>
                <c:pt idx="212">
                  <c:v>-18.29999923706054</c:v>
                </c:pt>
                <c:pt idx="213">
                  <c:v>-18.19999885559082</c:v>
                </c:pt>
                <c:pt idx="214">
                  <c:v>-18.09999847412109</c:v>
                </c:pt>
                <c:pt idx="215">
                  <c:v>-17.99999809265137</c:v>
                </c:pt>
                <c:pt idx="216">
                  <c:v>-17.89999771118164</c:v>
                </c:pt>
                <c:pt idx="217">
                  <c:v>-17.79999923706054</c:v>
                </c:pt>
                <c:pt idx="218">
                  <c:v>-17.69999885559082</c:v>
                </c:pt>
                <c:pt idx="219">
                  <c:v>-17.59999847412109</c:v>
                </c:pt>
                <c:pt idx="220">
                  <c:v>-17.49999809265137</c:v>
                </c:pt>
                <c:pt idx="221">
                  <c:v>-17.39999771118164</c:v>
                </c:pt>
                <c:pt idx="222">
                  <c:v>-17.29999923706054</c:v>
                </c:pt>
                <c:pt idx="223">
                  <c:v>-17.19999885559082</c:v>
                </c:pt>
                <c:pt idx="224">
                  <c:v>-17.09999847412109</c:v>
                </c:pt>
                <c:pt idx="225">
                  <c:v>-16.99999809265137</c:v>
                </c:pt>
                <c:pt idx="226">
                  <c:v>-16.89999771118164</c:v>
                </c:pt>
                <c:pt idx="227">
                  <c:v>-16.79999923706054</c:v>
                </c:pt>
                <c:pt idx="228">
                  <c:v>-16.69999885559082</c:v>
                </c:pt>
                <c:pt idx="229">
                  <c:v>-16.59999847412109</c:v>
                </c:pt>
                <c:pt idx="230">
                  <c:v>-16.49999809265137</c:v>
                </c:pt>
                <c:pt idx="231">
                  <c:v>-16.39999771118164</c:v>
                </c:pt>
                <c:pt idx="232">
                  <c:v>-16.29999923706054</c:v>
                </c:pt>
                <c:pt idx="233">
                  <c:v>-16.19999885559082</c:v>
                </c:pt>
                <c:pt idx="234">
                  <c:v>-16.09999847412109</c:v>
                </c:pt>
                <c:pt idx="235">
                  <c:v>-15.99999809265137</c:v>
                </c:pt>
                <c:pt idx="236">
                  <c:v>-15.89999771118164</c:v>
                </c:pt>
                <c:pt idx="237">
                  <c:v>-15.79999923706055</c:v>
                </c:pt>
                <c:pt idx="238">
                  <c:v>-15.69999885559082</c:v>
                </c:pt>
                <c:pt idx="239">
                  <c:v>-15.5999984741211</c:v>
                </c:pt>
                <c:pt idx="240">
                  <c:v>-15.49999809265137</c:v>
                </c:pt>
                <c:pt idx="241">
                  <c:v>-15.39999771118164</c:v>
                </c:pt>
                <c:pt idx="242">
                  <c:v>-15.29999923706055</c:v>
                </c:pt>
                <c:pt idx="243">
                  <c:v>-15.19999885559082</c:v>
                </c:pt>
                <c:pt idx="244">
                  <c:v>-15.0999984741211</c:v>
                </c:pt>
                <c:pt idx="245">
                  <c:v>-14.99999809265137</c:v>
                </c:pt>
                <c:pt idx="246">
                  <c:v>-14.89999771118164</c:v>
                </c:pt>
                <c:pt idx="247">
                  <c:v>-14.79999923706055</c:v>
                </c:pt>
                <c:pt idx="248">
                  <c:v>-14.69999885559082</c:v>
                </c:pt>
                <c:pt idx="249">
                  <c:v>-14.5999984741211</c:v>
                </c:pt>
                <c:pt idx="250">
                  <c:v>-14.49999809265137</c:v>
                </c:pt>
                <c:pt idx="251">
                  <c:v>-14.39999771118164</c:v>
                </c:pt>
                <c:pt idx="252">
                  <c:v>-14.29999923706055</c:v>
                </c:pt>
                <c:pt idx="253">
                  <c:v>-14.19999885559082</c:v>
                </c:pt>
                <c:pt idx="254">
                  <c:v>-14.0999984741211</c:v>
                </c:pt>
                <c:pt idx="255">
                  <c:v>-13.99999809265137</c:v>
                </c:pt>
                <c:pt idx="256">
                  <c:v>-13.89999771118164</c:v>
                </c:pt>
                <c:pt idx="257">
                  <c:v>-13.79999923706055</c:v>
                </c:pt>
                <c:pt idx="258">
                  <c:v>-13.69999885559082</c:v>
                </c:pt>
                <c:pt idx="259">
                  <c:v>-13.5999984741211</c:v>
                </c:pt>
                <c:pt idx="260">
                  <c:v>-13.49999809265137</c:v>
                </c:pt>
                <c:pt idx="261">
                  <c:v>-13.39999771118164</c:v>
                </c:pt>
                <c:pt idx="262">
                  <c:v>-13.29999923706055</c:v>
                </c:pt>
                <c:pt idx="263">
                  <c:v>-13.19999885559082</c:v>
                </c:pt>
                <c:pt idx="264">
                  <c:v>-13.0999984741211</c:v>
                </c:pt>
                <c:pt idx="265">
                  <c:v>-12.99999809265137</c:v>
                </c:pt>
                <c:pt idx="266">
                  <c:v>-12.89999771118164</c:v>
                </c:pt>
                <c:pt idx="267">
                  <c:v>-12.79999923706055</c:v>
                </c:pt>
                <c:pt idx="268">
                  <c:v>-12.69999885559082</c:v>
                </c:pt>
                <c:pt idx="269">
                  <c:v>-12.5999984741211</c:v>
                </c:pt>
                <c:pt idx="270">
                  <c:v>-12.49999809265137</c:v>
                </c:pt>
                <c:pt idx="271">
                  <c:v>-12.39999771118164</c:v>
                </c:pt>
                <c:pt idx="272">
                  <c:v>-12.29999923706055</c:v>
                </c:pt>
                <c:pt idx="273">
                  <c:v>-12.19999885559082</c:v>
                </c:pt>
                <c:pt idx="274">
                  <c:v>-12.0999984741211</c:v>
                </c:pt>
                <c:pt idx="275">
                  <c:v>-11.99999809265137</c:v>
                </c:pt>
                <c:pt idx="276">
                  <c:v>-11.89999771118164</c:v>
                </c:pt>
                <c:pt idx="277">
                  <c:v>-11.79999923706055</c:v>
                </c:pt>
                <c:pt idx="278">
                  <c:v>-11.69999885559082</c:v>
                </c:pt>
                <c:pt idx="279">
                  <c:v>-11.5999984741211</c:v>
                </c:pt>
                <c:pt idx="280">
                  <c:v>-11.49999809265137</c:v>
                </c:pt>
                <c:pt idx="281">
                  <c:v>-11.39999771118164</c:v>
                </c:pt>
                <c:pt idx="282">
                  <c:v>-11.29999923706055</c:v>
                </c:pt>
                <c:pt idx="283">
                  <c:v>-11.19999885559082</c:v>
                </c:pt>
                <c:pt idx="284">
                  <c:v>-11.0999984741211</c:v>
                </c:pt>
                <c:pt idx="285">
                  <c:v>-10.99999809265137</c:v>
                </c:pt>
                <c:pt idx="286">
                  <c:v>-10.89999771118164</c:v>
                </c:pt>
                <c:pt idx="287">
                  <c:v>-10.79999923706055</c:v>
                </c:pt>
                <c:pt idx="288">
                  <c:v>-10.69999885559082</c:v>
                </c:pt>
                <c:pt idx="289">
                  <c:v>-10.5999984741211</c:v>
                </c:pt>
                <c:pt idx="290">
                  <c:v>-10.49999809265137</c:v>
                </c:pt>
                <c:pt idx="291">
                  <c:v>-10.39999771118164</c:v>
                </c:pt>
                <c:pt idx="292">
                  <c:v>-10.29999923706055</c:v>
                </c:pt>
                <c:pt idx="293">
                  <c:v>-10.19999885559082</c:v>
                </c:pt>
                <c:pt idx="294">
                  <c:v>-10.0999984741211</c:v>
                </c:pt>
                <c:pt idx="295">
                  <c:v>-9.999998092651367</c:v>
                </c:pt>
                <c:pt idx="296">
                  <c:v>-9.89999771118164</c:v>
                </c:pt>
                <c:pt idx="297">
                  <c:v>-9.79999923706055</c:v>
                </c:pt>
                <c:pt idx="298">
                  <c:v>-9.699998855590818</c:v>
                </c:pt>
                <c:pt idx="299">
                  <c:v>-9.599998474121093</c:v>
                </c:pt>
                <c:pt idx="300">
                  <c:v>-9.499998092651367</c:v>
                </c:pt>
                <c:pt idx="301">
                  <c:v>-9.39999771118164</c:v>
                </c:pt>
                <c:pt idx="302">
                  <c:v>-9.29999923706055</c:v>
                </c:pt>
                <c:pt idx="303">
                  <c:v>-9.199998855590818</c:v>
                </c:pt>
                <c:pt idx="304">
                  <c:v>-9.099998474121093</c:v>
                </c:pt>
                <c:pt idx="305">
                  <c:v>-8.999998092651367</c:v>
                </c:pt>
                <c:pt idx="306">
                  <c:v>-8.89999771118164</c:v>
                </c:pt>
                <c:pt idx="307">
                  <c:v>-8.79999923706055</c:v>
                </c:pt>
                <c:pt idx="308">
                  <c:v>-8.699998855590818</c:v>
                </c:pt>
                <c:pt idx="309">
                  <c:v>-8.599998474121093</c:v>
                </c:pt>
                <c:pt idx="310">
                  <c:v>-8.499998092651367</c:v>
                </c:pt>
                <c:pt idx="311">
                  <c:v>-8.39999771118164</c:v>
                </c:pt>
                <c:pt idx="312">
                  <c:v>-8.29999923706055</c:v>
                </c:pt>
                <c:pt idx="313">
                  <c:v>-8.199998855590818</c:v>
                </c:pt>
                <c:pt idx="314">
                  <c:v>-8.099998474121093</c:v>
                </c:pt>
                <c:pt idx="315">
                  <c:v>-7.99999809265137</c:v>
                </c:pt>
                <c:pt idx="316">
                  <c:v>-7.899997711181641</c:v>
                </c:pt>
                <c:pt idx="317">
                  <c:v>-7.799999237060547</c:v>
                </c:pt>
                <c:pt idx="318">
                  <c:v>-7.69999885559082</c:v>
                </c:pt>
                <c:pt idx="319">
                  <c:v>-7.599998474121094</c:v>
                </c:pt>
                <c:pt idx="320">
                  <c:v>-7.5</c:v>
                </c:pt>
                <c:pt idx="321">
                  <c:v>-7.399997711181641</c:v>
                </c:pt>
                <c:pt idx="322">
                  <c:v>-7.299999237060547</c:v>
                </c:pt>
                <c:pt idx="323">
                  <c:v>-7.199996948242187</c:v>
                </c:pt>
                <c:pt idx="324">
                  <c:v>-7.099998474121094</c:v>
                </c:pt>
                <c:pt idx="325">
                  <c:v>-7.0</c:v>
                </c:pt>
                <c:pt idx="326">
                  <c:v>-6.899997711181641</c:v>
                </c:pt>
                <c:pt idx="327">
                  <c:v>-6.799999237060547</c:v>
                </c:pt>
                <c:pt idx="328">
                  <c:v>-6.699996948242186</c:v>
                </c:pt>
                <c:pt idx="329">
                  <c:v>-6.599998474121094</c:v>
                </c:pt>
                <c:pt idx="330">
                  <c:v>-6.5</c:v>
                </c:pt>
                <c:pt idx="331">
                  <c:v>-6.399997711181641</c:v>
                </c:pt>
                <c:pt idx="332">
                  <c:v>-6.299999237060547</c:v>
                </c:pt>
                <c:pt idx="333">
                  <c:v>-6.199996948242187</c:v>
                </c:pt>
                <c:pt idx="334">
                  <c:v>-6.099998474121094</c:v>
                </c:pt>
                <c:pt idx="335">
                  <c:v>-6.0</c:v>
                </c:pt>
                <c:pt idx="336">
                  <c:v>-5.899997711181641</c:v>
                </c:pt>
                <c:pt idx="337">
                  <c:v>-5.799999237060547</c:v>
                </c:pt>
                <c:pt idx="338">
                  <c:v>-5.699996948242186</c:v>
                </c:pt>
                <c:pt idx="339">
                  <c:v>-5.599998474121094</c:v>
                </c:pt>
                <c:pt idx="340">
                  <c:v>-5.5</c:v>
                </c:pt>
                <c:pt idx="341">
                  <c:v>-5.399997711181641</c:v>
                </c:pt>
                <c:pt idx="342">
                  <c:v>-5.299999237060547</c:v>
                </c:pt>
                <c:pt idx="343">
                  <c:v>-5.199996948242187</c:v>
                </c:pt>
                <c:pt idx="344">
                  <c:v>-5.099998474121094</c:v>
                </c:pt>
                <c:pt idx="345">
                  <c:v>-5.0</c:v>
                </c:pt>
                <c:pt idx="346">
                  <c:v>-4.899997711181641</c:v>
                </c:pt>
                <c:pt idx="347">
                  <c:v>-4.799999237060547</c:v>
                </c:pt>
                <c:pt idx="348">
                  <c:v>-4.699996948242186</c:v>
                </c:pt>
                <c:pt idx="349">
                  <c:v>-4.599998474121094</c:v>
                </c:pt>
                <c:pt idx="350">
                  <c:v>-4.5</c:v>
                </c:pt>
                <c:pt idx="351">
                  <c:v>-4.399997711181641</c:v>
                </c:pt>
                <c:pt idx="352">
                  <c:v>-4.299999237060547</c:v>
                </c:pt>
                <c:pt idx="353">
                  <c:v>-4.199996948242187</c:v>
                </c:pt>
                <c:pt idx="354">
                  <c:v>-4.099998474121094</c:v>
                </c:pt>
                <c:pt idx="355">
                  <c:v>-4.0</c:v>
                </c:pt>
                <c:pt idx="356">
                  <c:v>-3.899997711181641</c:v>
                </c:pt>
                <c:pt idx="357">
                  <c:v>-3.799999237060547</c:v>
                </c:pt>
                <c:pt idx="358">
                  <c:v>-3.699996948242188</c:v>
                </c:pt>
                <c:pt idx="359">
                  <c:v>-3.599998474121094</c:v>
                </c:pt>
                <c:pt idx="360">
                  <c:v>-3.5</c:v>
                </c:pt>
                <c:pt idx="361">
                  <c:v>-3.399997711181641</c:v>
                </c:pt>
                <c:pt idx="362">
                  <c:v>-3.299999237060547</c:v>
                </c:pt>
                <c:pt idx="363">
                  <c:v>-3.199996948242188</c:v>
                </c:pt>
                <c:pt idx="364">
                  <c:v>-3.099998474121094</c:v>
                </c:pt>
                <c:pt idx="365">
                  <c:v>-3.0</c:v>
                </c:pt>
                <c:pt idx="366">
                  <c:v>-2.899997711181641</c:v>
                </c:pt>
                <c:pt idx="367">
                  <c:v>-2.799999237060547</c:v>
                </c:pt>
                <c:pt idx="368">
                  <c:v>-2.699996948242188</c:v>
                </c:pt>
                <c:pt idx="369">
                  <c:v>-2.599998474121094</c:v>
                </c:pt>
                <c:pt idx="370">
                  <c:v>-2.5</c:v>
                </c:pt>
                <c:pt idx="371">
                  <c:v>-2.399997711181641</c:v>
                </c:pt>
                <c:pt idx="372">
                  <c:v>-2.299999237060547</c:v>
                </c:pt>
                <c:pt idx="373">
                  <c:v>-2.199996948242188</c:v>
                </c:pt>
                <c:pt idx="374">
                  <c:v>-2.099998474121094</c:v>
                </c:pt>
                <c:pt idx="375">
                  <c:v>-2.0</c:v>
                </c:pt>
                <c:pt idx="376">
                  <c:v>-1.899997711181641</c:v>
                </c:pt>
                <c:pt idx="377">
                  <c:v>-1.799999237060547</c:v>
                </c:pt>
                <c:pt idx="378">
                  <c:v>-1.699996948242187</c:v>
                </c:pt>
                <c:pt idx="379">
                  <c:v>-1.599998474121094</c:v>
                </c:pt>
                <c:pt idx="380">
                  <c:v>-1.5</c:v>
                </c:pt>
                <c:pt idx="381">
                  <c:v>-1.399997711181641</c:v>
                </c:pt>
                <c:pt idx="382">
                  <c:v>-1.299999237060546</c:v>
                </c:pt>
                <c:pt idx="383">
                  <c:v>-1.199996948242187</c:v>
                </c:pt>
                <c:pt idx="384">
                  <c:v>-1.099998474121094</c:v>
                </c:pt>
                <c:pt idx="385">
                  <c:v>-1.0</c:v>
                </c:pt>
                <c:pt idx="386">
                  <c:v>-0.899997711181641</c:v>
                </c:pt>
                <c:pt idx="387">
                  <c:v>-0.799999237060547</c:v>
                </c:pt>
                <c:pt idx="388">
                  <c:v>-0.699996948242188</c:v>
                </c:pt>
                <c:pt idx="389">
                  <c:v>-0.599998474121094</c:v>
                </c:pt>
                <c:pt idx="390">
                  <c:v>-0.5</c:v>
                </c:pt>
                <c:pt idx="391">
                  <c:v>-0.399997711181641</c:v>
                </c:pt>
                <c:pt idx="392">
                  <c:v>-0.299999237060547</c:v>
                </c:pt>
                <c:pt idx="393">
                  <c:v>-0.199996948242188</c:v>
                </c:pt>
                <c:pt idx="394">
                  <c:v>-0.0999984741210938</c:v>
                </c:pt>
                <c:pt idx="395">
                  <c:v>0.0</c:v>
                </c:pt>
                <c:pt idx="396">
                  <c:v>0.100002288818359</c:v>
                </c:pt>
                <c:pt idx="397">
                  <c:v>0.200000762939453</c:v>
                </c:pt>
                <c:pt idx="398">
                  <c:v>0.300003051757813</c:v>
                </c:pt>
                <c:pt idx="399">
                  <c:v>0.400001525878906</c:v>
                </c:pt>
                <c:pt idx="400">
                  <c:v>0.5</c:v>
                </c:pt>
                <c:pt idx="401">
                  <c:v>0.600002288818359</c:v>
                </c:pt>
                <c:pt idx="402">
                  <c:v>0.700000762939453</c:v>
                </c:pt>
                <c:pt idx="403">
                  <c:v>0.800003051757812</c:v>
                </c:pt>
                <c:pt idx="404">
                  <c:v>0.900001525878906</c:v>
                </c:pt>
                <c:pt idx="405">
                  <c:v>1.0</c:v>
                </c:pt>
                <c:pt idx="406">
                  <c:v>1.10000228881836</c:v>
                </c:pt>
                <c:pt idx="407">
                  <c:v>1.200000762939453</c:v>
                </c:pt>
                <c:pt idx="408">
                  <c:v>1.300003051757812</c:v>
                </c:pt>
                <c:pt idx="409">
                  <c:v>1.400001525878906</c:v>
                </c:pt>
                <c:pt idx="410">
                  <c:v>1.5</c:v>
                </c:pt>
                <c:pt idx="411">
                  <c:v>1.60000228881836</c:v>
                </c:pt>
                <c:pt idx="412">
                  <c:v>1.700000762939453</c:v>
                </c:pt>
                <c:pt idx="413">
                  <c:v>1.800003051757812</c:v>
                </c:pt>
                <c:pt idx="414">
                  <c:v>1.900001525878906</c:v>
                </c:pt>
                <c:pt idx="415">
                  <c:v>2.0</c:v>
                </c:pt>
                <c:pt idx="416">
                  <c:v>2.10000228881836</c:v>
                </c:pt>
                <c:pt idx="417">
                  <c:v>2.200000762939454</c:v>
                </c:pt>
                <c:pt idx="418">
                  <c:v>2.300003051757813</c:v>
                </c:pt>
                <c:pt idx="419">
                  <c:v>2.400001525878907</c:v>
                </c:pt>
                <c:pt idx="420">
                  <c:v>2.5</c:v>
                </c:pt>
                <c:pt idx="421">
                  <c:v>2.60000228881836</c:v>
                </c:pt>
                <c:pt idx="422">
                  <c:v>2.700000762939453</c:v>
                </c:pt>
                <c:pt idx="423">
                  <c:v>2.800003051757813</c:v>
                </c:pt>
                <c:pt idx="424">
                  <c:v>2.900001525878907</c:v>
                </c:pt>
                <c:pt idx="425">
                  <c:v>3.0</c:v>
                </c:pt>
                <c:pt idx="426">
                  <c:v>3.10000228881836</c:v>
                </c:pt>
                <c:pt idx="427">
                  <c:v>3.200000762939454</c:v>
                </c:pt>
                <c:pt idx="428">
                  <c:v>3.300003051757813</c:v>
                </c:pt>
                <c:pt idx="429">
                  <c:v>3.400001525878907</c:v>
                </c:pt>
                <c:pt idx="430">
                  <c:v>3.5</c:v>
                </c:pt>
                <c:pt idx="431">
                  <c:v>3.60000228881836</c:v>
                </c:pt>
                <c:pt idx="432">
                  <c:v>3.700000762939453</c:v>
                </c:pt>
                <c:pt idx="433">
                  <c:v>3.800003051757813</c:v>
                </c:pt>
                <c:pt idx="434">
                  <c:v>3.900001525878907</c:v>
                </c:pt>
                <c:pt idx="435">
                  <c:v>4.0</c:v>
                </c:pt>
                <c:pt idx="436">
                  <c:v>4.100002288818358</c:v>
                </c:pt>
                <c:pt idx="437">
                  <c:v>4.20000076293945</c:v>
                </c:pt>
                <c:pt idx="438">
                  <c:v>4.300003051757812</c:v>
                </c:pt>
                <c:pt idx="439">
                  <c:v>4.400001525878906</c:v>
                </c:pt>
                <c:pt idx="440">
                  <c:v>4.5</c:v>
                </c:pt>
                <c:pt idx="441">
                  <c:v>4.600002288818358</c:v>
                </c:pt>
                <c:pt idx="442">
                  <c:v>4.70000076293945</c:v>
                </c:pt>
                <c:pt idx="443">
                  <c:v>4.800003051757812</c:v>
                </c:pt>
                <c:pt idx="444">
                  <c:v>4.900001525878906</c:v>
                </c:pt>
                <c:pt idx="445">
                  <c:v>5.0</c:v>
                </c:pt>
                <c:pt idx="446">
                  <c:v>5.100002288818358</c:v>
                </c:pt>
                <c:pt idx="447">
                  <c:v>5.20000076293945</c:v>
                </c:pt>
                <c:pt idx="448">
                  <c:v>5.300003051757812</c:v>
                </c:pt>
                <c:pt idx="449">
                  <c:v>5.400001525878906</c:v>
                </c:pt>
                <c:pt idx="450">
                  <c:v>5.5</c:v>
                </c:pt>
                <c:pt idx="451">
                  <c:v>5.600002288818358</c:v>
                </c:pt>
                <c:pt idx="452">
                  <c:v>5.70000076293945</c:v>
                </c:pt>
                <c:pt idx="453">
                  <c:v>5.800003051757812</c:v>
                </c:pt>
                <c:pt idx="454">
                  <c:v>5.900001525878906</c:v>
                </c:pt>
                <c:pt idx="455">
                  <c:v>6.0</c:v>
                </c:pt>
                <c:pt idx="456">
                  <c:v>6.100002288818358</c:v>
                </c:pt>
                <c:pt idx="457">
                  <c:v>6.20000076293945</c:v>
                </c:pt>
                <c:pt idx="458">
                  <c:v>6.300003051757812</c:v>
                </c:pt>
                <c:pt idx="459">
                  <c:v>6.400001525878906</c:v>
                </c:pt>
                <c:pt idx="460">
                  <c:v>6.5</c:v>
                </c:pt>
                <c:pt idx="461">
                  <c:v>6.600002288818358</c:v>
                </c:pt>
                <c:pt idx="462">
                  <c:v>6.70000076293945</c:v>
                </c:pt>
                <c:pt idx="463">
                  <c:v>6.800003051757812</c:v>
                </c:pt>
                <c:pt idx="464">
                  <c:v>6.900001525878906</c:v>
                </c:pt>
                <c:pt idx="465">
                  <c:v>7.0</c:v>
                </c:pt>
                <c:pt idx="466">
                  <c:v>7.100002288818358</c:v>
                </c:pt>
                <c:pt idx="467">
                  <c:v>7.20000076293945</c:v>
                </c:pt>
                <c:pt idx="468">
                  <c:v>7.300003051757812</c:v>
                </c:pt>
                <c:pt idx="469">
                  <c:v>7.400001525878906</c:v>
                </c:pt>
                <c:pt idx="470">
                  <c:v>7.5</c:v>
                </c:pt>
                <c:pt idx="471">
                  <c:v>7.600002288818358</c:v>
                </c:pt>
                <c:pt idx="472">
                  <c:v>7.70000076293945</c:v>
                </c:pt>
                <c:pt idx="473">
                  <c:v>7.800003051757812</c:v>
                </c:pt>
                <c:pt idx="474">
                  <c:v>7.900001525878906</c:v>
                </c:pt>
                <c:pt idx="475">
                  <c:v>8.0</c:v>
                </c:pt>
                <c:pt idx="476">
                  <c:v>8.10000228881836</c:v>
                </c:pt>
                <c:pt idx="477">
                  <c:v>8.200000762939448</c:v>
                </c:pt>
                <c:pt idx="478">
                  <c:v>8.300003051757812</c:v>
                </c:pt>
                <c:pt idx="479">
                  <c:v>8.400001525878906</c:v>
                </c:pt>
                <c:pt idx="480">
                  <c:v>8.5</c:v>
                </c:pt>
                <c:pt idx="481">
                  <c:v>8.60000228881836</c:v>
                </c:pt>
                <c:pt idx="482">
                  <c:v>8.700000762939448</c:v>
                </c:pt>
                <c:pt idx="483">
                  <c:v>8.800003051757812</c:v>
                </c:pt>
                <c:pt idx="484">
                  <c:v>8.900001525878906</c:v>
                </c:pt>
                <c:pt idx="485">
                  <c:v>9.0</c:v>
                </c:pt>
                <c:pt idx="486">
                  <c:v>9.10000228881836</c:v>
                </c:pt>
                <c:pt idx="487">
                  <c:v>9.200000762939448</c:v>
                </c:pt>
                <c:pt idx="488">
                  <c:v>9.300003051757812</c:v>
                </c:pt>
                <c:pt idx="489">
                  <c:v>9.400001525878906</c:v>
                </c:pt>
                <c:pt idx="490">
                  <c:v>9.5</c:v>
                </c:pt>
                <c:pt idx="491">
                  <c:v>9.60000228881836</c:v>
                </c:pt>
                <c:pt idx="492">
                  <c:v>9.700000762939448</c:v>
                </c:pt>
                <c:pt idx="493">
                  <c:v>9.800003051757812</c:v>
                </c:pt>
                <c:pt idx="494">
                  <c:v>9.900001525878906</c:v>
                </c:pt>
                <c:pt idx="495">
                  <c:v>10.0</c:v>
                </c:pt>
                <c:pt idx="496">
                  <c:v>10.10000228881836</c:v>
                </c:pt>
                <c:pt idx="497">
                  <c:v>10.20000076293945</c:v>
                </c:pt>
                <c:pt idx="498">
                  <c:v>10.30000305175781</c:v>
                </c:pt>
                <c:pt idx="499">
                  <c:v>10.40000152587891</c:v>
                </c:pt>
                <c:pt idx="500">
                  <c:v>10.5</c:v>
                </c:pt>
                <c:pt idx="501">
                  <c:v>10.60000228881836</c:v>
                </c:pt>
                <c:pt idx="502">
                  <c:v>10.70000076293945</c:v>
                </c:pt>
                <c:pt idx="503">
                  <c:v>10.80000305175781</c:v>
                </c:pt>
                <c:pt idx="504">
                  <c:v>10.90000152587891</c:v>
                </c:pt>
                <c:pt idx="505">
                  <c:v>11.0</c:v>
                </c:pt>
                <c:pt idx="506">
                  <c:v>11.10000228881836</c:v>
                </c:pt>
                <c:pt idx="507">
                  <c:v>11.20000076293945</c:v>
                </c:pt>
                <c:pt idx="508">
                  <c:v>11.30000305175781</c:v>
                </c:pt>
                <c:pt idx="509">
                  <c:v>11.40000152587891</c:v>
                </c:pt>
                <c:pt idx="510">
                  <c:v>11.5</c:v>
                </c:pt>
                <c:pt idx="511">
                  <c:v>11.60000228881836</c:v>
                </c:pt>
                <c:pt idx="512">
                  <c:v>11.70000076293945</c:v>
                </c:pt>
                <c:pt idx="513">
                  <c:v>11.80000305175781</c:v>
                </c:pt>
                <c:pt idx="514">
                  <c:v>11.90000152587891</c:v>
                </c:pt>
                <c:pt idx="515">
                  <c:v>12.0</c:v>
                </c:pt>
                <c:pt idx="516">
                  <c:v>12.10000228881836</c:v>
                </c:pt>
                <c:pt idx="517">
                  <c:v>12.20000076293945</c:v>
                </c:pt>
                <c:pt idx="518">
                  <c:v>12.30000305175781</c:v>
                </c:pt>
                <c:pt idx="519">
                  <c:v>12.40000152587891</c:v>
                </c:pt>
                <c:pt idx="520">
                  <c:v>12.5</c:v>
                </c:pt>
                <c:pt idx="521">
                  <c:v>12.60000228881836</c:v>
                </c:pt>
                <c:pt idx="522">
                  <c:v>12.70000076293945</c:v>
                </c:pt>
                <c:pt idx="523">
                  <c:v>12.80000305175781</c:v>
                </c:pt>
                <c:pt idx="524">
                  <c:v>12.90000152587891</c:v>
                </c:pt>
                <c:pt idx="525">
                  <c:v>13.0</c:v>
                </c:pt>
                <c:pt idx="526">
                  <c:v>13.10000228881836</c:v>
                </c:pt>
                <c:pt idx="527">
                  <c:v>13.20000076293945</c:v>
                </c:pt>
                <c:pt idx="528">
                  <c:v>13.30000305175781</c:v>
                </c:pt>
                <c:pt idx="529">
                  <c:v>13.40000152587891</c:v>
                </c:pt>
                <c:pt idx="530">
                  <c:v>13.5</c:v>
                </c:pt>
                <c:pt idx="531">
                  <c:v>13.60000228881836</c:v>
                </c:pt>
                <c:pt idx="532">
                  <c:v>13.70000076293945</c:v>
                </c:pt>
                <c:pt idx="533">
                  <c:v>13.80000305175781</c:v>
                </c:pt>
                <c:pt idx="534">
                  <c:v>13.90000152587891</c:v>
                </c:pt>
                <c:pt idx="535">
                  <c:v>14.0</c:v>
                </c:pt>
                <c:pt idx="536">
                  <c:v>14.10000228881836</c:v>
                </c:pt>
                <c:pt idx="537">
                  <c:v>14.20000076293945</c:v>
                </c:pt>
                <c:pt idx="538">
                  <c:v>14.30000305175781</c:v>
                </c:pt>
                <c:pt idx="539">
                  <c:v>14.40000152587891</c:v>
                </c:pt>
                <c:pt idx="540">
                  <c:v>14.5</c:v>
                </c:pt>
                <c:pt idx="541">
                  <c:v>14.60000228881836</c:v>
                </c:pt>
                <c:pt idx="542">
                  <c:v>14.70000076293945</c:v>
                </c:pt>
                <c:pt idx="543">
                  <c:v>14.80000305175781</c:v>
                </c:pt>
                <c:pt idx="544">
                  <c:v>14.90000152587891</c:v>
                </c:pt>
                <c:pt idx="545">
                  <c:v>15.0</c:v>
                </c:pt>
                <c:pt idx="546">
                  <c:v>15.10000228881836</c:v>
                </c:pt>
                <c:pt idx="547">
                  <c:v>15.20000076293945</c:v>
                </c:pt>
                <c:pt idx="548">
                  <c:v>15.30000305175781</c:v>
                </c:pt>
                <c:pt idx="549">
                  <c:v>15.40000152587891</c:v>
                </c:pt>
                <c:pt idx="550">
                  <c:v>15.5</c:v>
                </c:pt>
                <c:pt idx="551">
                  <c:v>15.60000228881836</c:v>
                </c:pt>
                <c:pt idx="552">
                  <c:v>15.70000076293945</c:v>
                </c:pt>
                <c:pt idx="553">
                  <c:v>15.80000305175781</c:v>
                </c:pt>
                <c:pt idx="554">
                  <c:v>15.90000152587891</c:v>
                </c:pt>
                <c:pt idx="555">
                  <c:v>16.0</c:v>
                </c:pt>
                <c:pt idx="556">
                  <c:v>16.10000228881836</c:v>
                </c:pt>
                <c:pt idx="557">
                  <c:v>16.20000076293945</c:v>
                </c:pt>
                <c:pt idx="558">
                  <c:v>16.30000305175781</c:v>
                </c:pt>
                <c:pt idx="559">
                  <c:v>16.40000152587891</c:v>
                </c:pt>
                <c:pt idx="560">
                  <c:v>16.5</c:v>
                </c:pt>
                <c:pt idx="561">
                  <c:v>16.60000228881836</c:v>
                </c:pt>
                <c:pt idx="562">
                  <c:v>16.70000076293945</c:v>
                </c:pt>
                <c:pt idx="563">
                  <c:v>16.80000305175781</c:v>
                </c:pt>
                <c:pt idx="564">
                  <c:v>16.90000152587891</c:v>
                </c:pt>
                <c:pt idx="565">
                  <c:v>17.0</c:v>
                </c:pt>
                <c:pt idx="566">
                  <c:v>17.10000228881836</c:v>
                </c:pt>
                <c:pt idx="567">
                  <c:v>17.20000076293945</c:v>
                </c:pt>
                <c:pt idx="568">
                  <c:v>17.30000305175781</c:v>
                </c:pt>
                <c:pt idx="569">
                  <c:v>17.40000152587891</c:v>
                </c:pt>
                <c:pt idx="570">
                  <c:v>17.5</c:v>
                </c:pt>
                <c:pt idx="571">
                  <c:v>17.60000228881836</c:v>
                </c:pt>
                <c:pt idx="572">
                  <c:v>17.70000076293945</c:v>
                </c:pt>
                <c:pt idx="573">
                  <c:v>17.80000305175781</c:v>
                </c:pt>
                <c:pt idx="574">
                  <c:v>17.90000152587891</c:v>
                </c:pt>
                <c:pt idx="575">
                  <c:v>18.0</c:v>
                </c:pt>
                <c:pt idx="576">
                  <c:v>18.10000228881836</c:v>
                </c:pt>
                <c:pt idx="577">
                  <c:v>18.20000076293945</c:v>
                </c:pt>
                <c:pt idx="578">
                  <c:v>18.30000305175781</c:v>
                </c:pt>
                <c:pt idx="579">
                  <c:v>18.40000152587891</c:v>
                </c:pt>
                <c:pt idx="580">
                  <c:v>18.5</c:v>
                </c:pt>
                <c:pt idx="581">
                  <c:v>18.60000228881836</c:v>
                </c:pt>
                <c:pt idx="582">
                  <c:v>18.70000076293945</c:v>
                </c:pt>
                <c:pt idx="583">
                  <c:v>18.80000305175781</c:v>
                </c:pt>
                <c:pt idx="584">
                  <c:v>18.90000152587891</c:v>
                </c:pt>
                <c:pt idx="585">
                  <c:v>19.0</c:v>
                </c:pt>
                <c:pt idx="586">
                  <c:v>19.10000228881836</c:v>
                </c:pt>
                <c:pt idx="587">
                  <c:v>19.20000076293945</c:v>
                </c:pt>
                <c:pt idx="588">
                  <c:v>19.30000305175781</c:v>
                </c:pt>
                <c:pt idx="589">
                  <c:v>19.40000152587891</c:v>
                </c:pt>
                <c:pt idx="590">
                  <c:v>19.5</c:v>
                </c:pt>
                <c:pt idx="591">
                  <c:v>19.60000228881836</c:v>
                </c:pt>
                <c:pt idx="592">
                  <c:v>19.70000076293945</c:v>
                </c:pt>
                <c:pt idx="593">
                  <c:v>19.80000305175781</c:v>
                </c:pt>
                <c:pt idx="594">
                  <c:v>19.90000152587891</c:v>
                </c:pt>
                <c:pt idx="595">
                  <c:v>20.0</c:v>
                </c:pt>
                <c:pt idx="596">
                  <c:v>20.10000228881836</c:v>
                </c:pt>
                <c:pt idx="597">
                  <c:v>20.20000076293945</c:v>
                </c:pt>
                <c:pt idx="598">
                  <c:v>20.30000305175781</c:v>
                </c:pt>
                <c:pt idx="599">
                  <c:v>20.40000152587891</c:v>
                </c:pt>
                <c:pt idx="600">
                  <c:v>20.5</c:v>
                </c:pt>
                <c:pt idx="601">
                  <c:v>20.60000228881836</c:v>
                </c:pt>
                <c:pt idx="602">
                  <c:v>20.70000076293945</c:v>
                </c:pt>
                <c:pt idx="603">
                  <c:v>20.80000305175781</c:v>
                </c:pt>
                <c:pt idx="604">
                  <c:v>20.90000152587891</c:v>
                </c:pt>
                <c:pt idx="605">
                  <c:v>21.0</c:v>
                </c:pt>
                <c:pt idx="606">
                  <c:v>21.10000228881836</c:v>
                </c:pt>
                <c:pt idx="607">
                  <c:v>21.20000076293945</c:v>
                </c:pt>
                <c:pt idx="608">
                  <c:v>21.30000305175781</c:v>
                </c:pt>
                <c:pt idx="609">
                  <c:v>21.40000152587891</c:v>
                </c:pt>
                <c:pt idx="610">
                  <c:v>21.5</c:v>
                </c:pt>
                <c:pt idx="611">
                  <c:v>21.60000228881836</c:v>
                </c:pt>
                <c:pt idx="612">
                  <c:v>21.70000076293945</c:v>
                </c:pt>
                <c:pt idx="613">
                  <c:v>21.80000305175781</c:v>
                </c:pt>
                <c:pt idx="614">
                  <c:v>21.90000152587891</c:v>
                </c:pt>
                <c:pt idx="615">
                  <c:v>22.0</c:v>
                </c:pt>
                <c:pt idx="616">
                  <c:v>22.10000228881836</c:v>
                </c:pt>
                <c:pt idx="617">
                  <c:v>22.20000076293945</c:v>
                </c:pt>
                <c:pt idx="618">
                  <c:v>22.30000305175781</c:v>
                </c:pt>
                <c:pt idx="619">
                  <c:v>22.40000152587891</c:v>
                </c:pt>
                <c:pt idx="620">
                  <c:v>22.5</c:v>
                </c:pt>
                <c:pt idx="621">
                  <c:v>22.60000228881836</c:v>
                </c:pt>
                <c:pt idx="622">
                  <c:v>22.70000076293945</c:v>
                </c:pt>
                <c:pt idx="623">
                  <c:v>22.80000305175781</c:v>
                </c:pt>
                <c:pt idx="624">
                  <c:v>22.90000152587891</c:v>
                </c:pt>
                <c:pt idx="625">
                  <c:v>23.0</c:v>
                </c:pt>
                <c:pt idx="626">
                  <c:v>23.10000228881836</c:v>
                </c:pt>
                <c:pt idx="627">
                  <c:v>23.20000076293945</c:v>
                </c:pt>
                <c:pt idx="628">
                  <c:v>23.30000305175781</c:v>
                </c:pt>
                <c:pt idx="629">
                  <c:v>23.40000152587891</c:v>
                </c:pt>
                <c:pt idx="630">
                  <c:v>23.5</c:v>
                </c:pt>
                <c:pt idx="631">
                  <c:v>23.60000228881836</c:v>
                </c:pt>
                <c:pt idx="632">
                  <c:v>23.70000076293945</c:v>
                </c:pt>
                <c:pt idx="633">
                  <c:v>23.80000305175781</c:v>
                </c:pt>
                <c:pt idx="634">
                  <c:v>23.90000152587891</c:v>
                </c:pt>
                <c:pt idx="635">
                  <c:v>24.0</c:v>
                </c:pt>
                <c:pt idx="636">
                  <c:v>24.10000228881836</c:v>
                </c:pt>
                <c:pt idx="637">
                  <c:v>24.20000076293945</c:v>
                </c:pt>
                <c:pt idx="638">
                  <c:v>24.30000305175781</c:v>
                </c:pt>
                <c:pt idx="639">
                  <c:v>24.40000152587891</c:v>
                </c:pt>
                <c:pt idx="640">
                  <c:v>24.5</c:v>
                </c:pt>
                <c:pt idx="641">
                  <c:v>24.59999847412109</c:v>
                </c:pt>
                <c:pt idx="642">
                  <c:v>24.70000457763672</c:v>
                </c:pt>
                <c:pt idx="643">
                  <c:v>24.80000305175781</c:v>
                </c:pt>
                <c:pt idx="644">
                  <c:v>24.90000152587891</c:v>
                </c:pt>
                <c:pt idx="645">
                  <c:v>25.0</c:v>
                </c:pt>
                <c:pt idx="646">
                  <c:v>25.09999847412109</c:v>
                </c:pt>
                <c:pt idx="647">
                  <c:v>25.20000457763672</c:v>
                </c:pt>
                <c:pt idx="648">
                  <c:v>25.30000305175781</c:v>
                </c:pt>
                <c:pt idx="649">
                  <c:v>25.40000152587891</c:v>
                </c:pt>
                <c:pt idx="650">
                  <c:v>25.5</c:v>
                </c:pt>
                <c:pt idx="651">
                  <c:v>25.59999847412109</c:v>
                </c:pt>
                <c:pt idx="652">
                  <c:v>25.70000457763672</c:v>
                </c:pt>
                <c:pt idx="653">
                  <c:v>25.80000305175781</c:v>
                </c:pt>
                <c:pt idx="654">
                  <c:v>25.90000152587891</c:v>
                </c:pt>
                <c:pt idx="655">
                  <c:v>26.0</c:v>
                </c:pt>
                <c:pt idx="656">
                  <c:v>26.09999847412109</c:v>
                </c:pt>
                <c:pt idx="657">
                  <c:v>26.20000457763672</c:v>
                </c:pt>
                <c:pt idx="658">
                  <c:v>26.30000305175781</c:v>
                </c:pt>
                <c:pt idx="659">
                  <c:v>26.40000152587891</c:v>
                </c:pt>
                <c:pt idx="660">
                  <c:v>26.5</c:v>
                </c:pt>
                <c:pt idx="661">
                  <c:v>26.59999847412109</c:v>
                </c:pt>
                <c:pt idx="662">
                  <c:v>26.70000457763672</c:v>
                </c:pt>
                <c:pt idx="663">
                  <c:v>26.80000305175781</c:v>
                </c:pt>
                <c:pt idx="664">
                  <c:v>26.90000152587891</c:v>
                </c:pt>
                <c:pt idx="665">
                  <c:v>27.0</c:v>
                </c:pt>
                <c:pt idx="666">
                  <c:v>27.09999847412109</c:v>
                </c:pt>
                <c:pt idx="667">
                  <c:v>27.20000457763672</c:v>
                </c:pt>
                <c:pt idx="668">
                  <c:v>27.30000305175781</c:v>
                </c:pt>
                <c:pt idx="669">
                  <c:v>27.40000152587891</c:v>
                </c:pt>
                <c:pt idx="670">
                  <c:v>27.5</c:v>
                </c:pt>
                <c:pt idx="671">
                  <c:v>27.59999847412109</c:v>
                </c:pt>
                <c:pt idx="672">
                  <c:v>27.70000457763672</c:v>
                </c:pt>
                <c:pt idx="673">
                  <c:v>27.80000305175781</c:v>
                </c:pt>
                <c:pt idx="674">
                  <c:v>27.90000152587891</c:v>
                </c:pt>
                <c:pt idx="675">
                  <c:v>28.0</c:v>
                </c:pt>
                <c:pt idx="676">
                  <c:v>28.09999847412109</c:v>
                </c:pt>
                <c:pt idx="677">
                  <c:v>28.20000457763672</c:v>
                </c:pt>
                <c:pt idx="678">
                  <c:v>28.30000305175781</c:v>
                </c:pt>
                <c:pt idx="679">
                  <c:v>28.40000152587891</c:v>
                </c:pt>
                <c:pt idx="680">
                  <c:v>28.5</c:v>
                </c:pt>
                <c:pt idx="681">
                  <c:v>28.59999847412109</c:v>
                </c:pt>
                <c:pt idx="682">
                  <c:v>28.70000457763672</c:v>
                </c:pt>
                <c:pt idx="683">
                  <c:v>28.80000305175781</c:v>
                </c:pt>
                <c:pt idx="684">
                  <c:v>28.90000152587891</c:v>
                </c:pt>
                <c:pt idx="685">
                  <c:v>29.0</c:v>
                </c:pt>
                <c:pt idx="686">
                  <c:v>29.09999847412109</c:v>
                </c:pt>
                <c:pt idx="687">
                  <c:v>29.20000457763672</c:v>
                </c:pt>
                <c:pt idx="688">
                  <c:v>29.30000305175781</c:v>
                </c:pt>
                <c:pt idx="689">
                  <c:v>29.40000152587891</c:v>
                </c:pt>
                <c:pt idx="690">
                  <c:v>29.5</c:v>
                </c:pt>
                <c:pt idx="691">
                  <c:v>29.59999847412109</c:v>
                </c:pt>
                <c:pt idx="692">
                  <c:v>29.70000457763672</c:v>
                </c:pt>
                <c:pt idx="693">
                  <c:v>29.80000305175781</c:v>
                </c:pt>
                <c:pt idx="694">
                  <c:v>29.90000152587891</c:v>
                </c:pt>
                <c:pt idx="695">
                  <c:v>30.0</c:v>
                </c:pt>
                <c:pt idx="696">
                  <c:v>30.09999847412109</c:v>
                </c:pt>
                <c:pt idx="697">
                  <c:v>30.20000457763672</c:v>
                </c:pt>
                <c:pt idx="698">
                  <c:v>30.30000305175781</c:v>
                </c:pt>
                <c:pt idx="699">
                  <c:v>30.40000152587891</c:v>
                </c:pt>
                <c:pt idx="700">
                  <c:v>30.5</c:v>
                </c:pt>
                <c:pt idx="701">
                  <c:v>30.59999847412109</c:v>
                </c:pt>
                <c:pt idx="702">
                  <c:v>30.70000457763672</c:v>
                </c:pt>
                <c:pt idx="703">
                  <c:v>30.80000305175781</c:v>
                </c:pt>
                <c:pt idx="704">
                  <c:v>30.90000152587891</c:v>
                </c:pt>
                <c:pt idx="705">
                  <c:v>31.0</c:v>
                </c:pt>
                <c:pt idx="706">
                  <c:v>31.09999847412109</c:v>
                </c:pt>
                <c:pt idx="707">
                  <c:v>31.20000457763672</c:v>
                </c:pt>
                <c:pt idx="708">
                  <c:v>31.30000305175781</c:v>
                </c:pt>
                <c:pt idx="709">
                  <c:v>31.40000152587891</c:v>
                </c:pt>
                <c:pt idx="710">
                  <c:v>31.5</c:v>
                </c:pt>
                <c:pt idx="711">
                  <c:v>31.59999847412109</c:v>
                </c:pt>
                <c:pt idx="712">
                  <c:v>31.70000457763672</c:v>
                </c:pt>
                <c:pt idx="713">
                  <c:v>31.80000305175781</c:v>
                </c:pt>
                <c:pt idx="714">
                  <c:v>31.90000152587891</c:v>
                </c:pt>
                <c:pt idx="715">
                  <c:v>32.0</c:v>
                </c:pt>
                <c:pt idx="716">
                  <c:v>32.0999984741211</c:v>
                </c:pt>
                <c:pt idx="717">
                  <c:v>32.20000457763668</c:v>
                </c:pt>
                <c:pt idx="718">
                  <c:v>32.30000305175778</c:v>
                </c:pt>
                <c:pt idx="719">
                  <c:v>32.40000152587891</c:v>
                </c:pt>
                <c:pt idx="720">
                  <c:v>32.5</c:v>
                </c:pt>
                <c:pt idx="721">
                  <c:v>32.5999984741211</c:v>
                </c:pt>
                <c:pt idx="722">
                  <c:v>32.70000457763668</c:v>
                </c:pt>
                <c:pt idx="723">
                  <c:v>32.80000305175778</c:v>
                </c:pt>
                <c:pt idx="724">
                  <c:v>32.90000152587891</c:v>
                </c:pt>
                <c:pt idx="725">
                  <c:v>33.0</c:v>
                </c:pt>
                <c:pt idx="726">
                  <c:v>33.0999984741211</c:v>
                </c:pt>
                <c:pt idx="727">
                  <c:v>33.20000457763668</c:v>
                </c:pt>
                <c:pt idx="728">
                  <c:v>33.30000305175778</c:v>
                </c:pt>
                <c:pt idx="729">
                  <c:v>33.40000152587891</c:v>
                </c:pt>
                <c:pt idx="730">
                  <c:v>33.5</c:v>
                </c:pt>
                <c:pt idx="731">
                  <c:v>33.5999984741211</c:v>
                </c:pt>
                <c:pt idx="732">
                  <c:v>33.70000457763668</c:v>
                </c:pt>
                <c:pt idx="733">
                  <c:v>33.80000305175778</c:v>
                </c:pt>
                <c:pt idx="734">
                  <c:v>33.90000152587891</c:v>
                </c:pt>
                <c:pt idx="735">
                  <c:v>34.0</c:v>
                </c:pt>
                <c:pt idx="736">
                  <c:v>34.0999984741211</c:v>
                </c:pt>
                <c:pt idx="737">
                  <c:v>34.20000457763668</c:v>
                </c:pt>
                <c:pt idx="738">
                  <c:v>34.30000305175778</c:v>
                </c:pt>
                <c:pt idx="739">
                  <c:v>34.40000152587891</c:v>
                </c:pt>
                <c:pt idx="740">
                  <c:v>34.5</c:v>
                </c:pt>
                <c:pt idx="741">
                  <c:v>34.5999984741211</c:v>
                </c:pt>
                <c:pt idx="742">
                  <c:v>34.70000457763668</c:v>
                </c:pt>
                <c:pt idx="743">
                  <c:v>34.80000305175778</c:v>
                </c:pt>
                <c:pt idx="744">
                  <c:v>34.90000152587891</c:v>
                </c:pt>
                <c:pt idx="745">
                  <c:v>35.0</c:v>
                </c:pt>
                <c:pt idx="746">
                  <c:v>35.0999984741211</c:v>
                </c:pt>
                <c:pt idx="747">
                  <c:v>35.20000457763668</c:v>
                </c:pt>
                <c:pt idx="748">
                  <c:v>35.30000305175778</c:v>
                </c:pt>
                <c:pt idx="749">
                  <c:v>35.40000152587891</c:v>
                </c:pt>
                <c:pt idx="750">
                  <c:v>35.5</c:v>
                </c:pt>
                <c:pt idx="751">
                  <c:v>35.5999984741211</c:v>
                </c:pt>
                <c:pt idx="752">
                  <c:v>35.70000457763668</c:v>
                </c:pt>
                <c:pt idx="753">
                  <c:v>35.80000305175778</c:v>
                </c:pt>
                <c:pt idx="754">
                  <c:v>35.90000152587891</c:v>
                </c:pt>
                <c:pt idx="755">
                  <c:v>36.0</c:v>
                </c:pt>
                <c:pt idx="756">
                  <c:v>36.0999984741211</c:v>
                </c:pt>
                <c:pt idx="757">
                  <c:v>36.20000457763668</c:v>
                </c:pt>
                <c:pt idx="758">
                  <c:v>36.30000305175778</c:v>
                </c:pt>
                <c:pt idx="759">
                  <c:v>36.40000152587891</c:v>
                </c:pt>
                <c:pt idx="760">
                  <c:v>36.5</c:v>
                </c:pt>
                <c:pt idx="761">
                  <c:v>36.5999984741211</c:v>
                </c:pt>
                <c:pt idx="762">
                  <c:v>36.70000457763668</c:v>
                </c:pt>
                <c:pt idx="763">
                  <c:v>36.80000305175778</c:v>
                </c:pt>
                <c:pt idx="764">
                  <c:v>36.90000152587891</c:v>
                </c:pt>
                <c:pt idx="765">
                  <c:v>37.0</c:v>
                </c:pt>
                <c:pt idx="766">
                  <c:v>37.0999984741211</c:v>
                </c:pt>
                <c:pt idx="767">
                  <c:v>37.20000457763668</c:v>
                </c:pt>
                <c:pt idx="768">
                  <c:v>37.30000305175778</c:v>
                </c:pt>
                <c:pt idx="769">
                  <c:v>37.40000152587891</c:v>
                </c:pt>
                <c:pt idx="770">
                  <c:v>37.5</c:v>
                </c:pt>
                <c:pt idx="771">
                  <c:v>37.5999984741211</c:v>
                </c:pt>
                <c:pt idx="772">
                  <c:v>37.70000457763668</c:v>
                </c:pt>
                <c:pt idx="773">
                  <c:v>37.80000305175778</c:v>
                </c:pt>
                <c:pt idx="774">
                  <c:v>37.90000152587891</c:v>
                </c:pt>
                <c:pt idx="775">
                  <c:v>38.0</c:v>
                </c:pt>
                <c:pt idx="776">
                  <c:v>38.0999984741211</c:v>
                </c:pt>
                <c:pt idx="777">
                  <c:v>38.20000457763668</c:v>
                </c:pt>
                <c:pt idx="778">
                  <c:v>38.30000305175778</c:v>
                </c:pt>
                <c:pt idx="779">
                  <c:v>38.40000152587891</c:v>
                </c:pt>
                <c:pt idx="780">
                  <c:v>38.5</c:v>
                </c:pt>
                <c:pt idx="781">
                  <c:v>38.5999984741211</c:v>
                </c:pt>
                <c:pt idx="782">
                  <c:v>38.70000457763668</c:v>
                </c:pt>
                <c:pt idx="783">
                  <c:v>38.80000305175778</c:v>
                </c:pt>
                <c:pt idx="784">
                  <c:v>38.90000152587891</c:v>
                </c:pt>
                <c:pt idx="785">
                  <c:v>39.0</c:v>
                </c:pt>
                <c:pt idx="786">
                  <c:v>39.0999984741211</c:v>
                </c:pt>
                <c:pt idx="787">
                  <c:v>39.20000457763668</c:v>
                </c:pt>
                <c:pt idx="788">
                  <c:v>39.30000305175778</c:v>
                </c:pt>
                <c:pt idx="789">
                  <c:v>39.40000152587891</c:v>
                </c:pt>
                <c:pt idx="790">
                  <c:v>39.5</c:v>
                </c:pt>
                <c:pt idx="791">
                  <c:v>39.5999984741211</c:v>
                </c:pt>
                <c:pt idx="792">
                  <c:v>39.70000457763668</c:v>
                </c:pt>
                <c:pt idx="793">
                  <c:v>39.80000305175778</c:v>
                </c:pt>
                <c:pt idx="794">
                  <c:v>39.90000152587891</c:v>
                </c:pt>
                <c:pt idx="795">
                  <c:v>40.0</c:v>
                </c:pt>
                <c:pt idx="796">
                  <c:v>40.0999984741211</c:v>
                </c:pt>
                <c:pt idx="797">
                  <c:v>40.20000457763668</c:v>
                </c:pt>
                <c:pt idx="798">
                  <c:v>40.30000305175778</c:v>
                </c:pt>
                <c:pt idx="799">
                  <c:v>40.40000152587891</c:v>
                </c:pt>
                <c:pt idx="800">
                  <c:v>40.5</c:v>
                </c:pt>
                <c:pt idx="801">
                  <c:v>40.5999984741211</c:v>
                </c:pt>
                <c:pt idx="802">
                  <c:v>40.70000457763668</c:v>
                </c:pt>
                <c:pt idx="803">
                  <c:v>40.80000305175778</c:v>
                </c:pt>
                <c:pt idx="804">
                  <c:v>40.90000152587891</c:v>
                </c:pt>
                <c:pt idx="805">
                  <c:v>41.0</c:v>
                </c:pt>
                <c:pt idx="806">
                  <c:v>41.0999984741211</c:v>
                </c:pt>
                <c:pt idx="807">
                  <c:v>41.20000457763668</c:v>
                </c:pt>
                <c:pt idx="808">
                  <c:v>41.30000305175778</c:v>
                </c:pt>
                <c:pt idx="809">
                  <c:v>41.40000152587891</c:v>
                </c:pt>
                <c:pt idx="810">
                  <c:v>41.5</c:v>
                </c:pt>
                <c:pt idx="811">
                  <c:v>41.5999984741211</c:v>
                </c:pt>
                <c:pt idx="812">
                  <c:v>41.70000457763668</c:v>
                </c:pt>
                <c:pt idx="813">
                  <c:v>41.80000305175778</c:v>
                </c:pt>
                <c:pt idx="814">
                  <c:v>41.90000152587891</c:v>
                </c:pt>
                <c:pt idx="815">
                  <c:v>42.0</c:v>
                </c:pt>
                <c:pt idx="816">
                  <c:v>42.0999984741211</c:v>
                </c:pt>
                <c:pt idx="817">
                  <c:v>42.20000457763668</c:v>
                </c:pt>
                <c:pt idx="818">
                  <c:v>42.30000305175778</c:v>
                </c:pt>
                <c:pt idx="819">
                  <c:v>42.40000152587891</c:v>
                </c:pt>
                <c:pt idx="820">
                  <c:v>42.5</c:v>
                </c:pt>
                <c:pt idx="821">
                  <c:v>42.5999984741211</c:v>
                </c:pt>
                <c:pt idx="822">
                  <c:v>42.70000457763668</c:v>
                </c:pt>
                <c:pt idx="823">
                  <c:v>42.80000305175778</c:v>
                </c:pt>
                <c:pt idx="824">
                  <c:v>42.90000152587891</c:v>
                </c:pt>
                <c:pt idx="825">
                  <c:v>43.0</c:v>
                </c:pt>
                <c:pt idx="826">
                  <c:v>43.0999984741211</c:v>
                </c:pt>
                <c:pt idx="827">
                  <c:v>43.20000457763668</c:v>
                </c:pt>
                <c:pt idx="828">
                  <c:v>43.30000305175778</c:v>
                </c:pt>
                <c:pt idx="829">
                  <c:v>43.40000152587891</c:v>
                </c:pt>
                <c:pt idx="830">
                  <c:v>43.5</c:v>
                </c:pt>
                <c:pt idx="831">
                  <c:v>43.5999984741211</c:v>
                </c:pt>
                <c:pt idx="832">
                  <c:v>43.70000457763668</c:v>
                </c:pt>
                <c:pt idx="833">
                  <c:v>43.80000305175778</c:v>
                </c:pt>
                <c:pt idx="834">
                  <c:v>43.90000152587891</c:v>
                </c:pt>
                <c:pt idx="835">
                  <c:v>44.0</c:v>
                </c:pt>
                <c:pt idx="836">
                  <c:v>44.0999984741211</c:v>
                </c:pt>
                <c:pt idx="837">
                  <c:v>44.20000457763668</c:v>
                </c:pt>
                <c:pt idx="838">
                  <c:v>44.30000305175778</c:v>
                </c:pt>
                <c:pt idx="839">
                  <c:v>44.40000152587891</c:v>
                </c:pt>
                <c:pt idx="840">
                  <c:v>44.5</c:v>
                </c:pt>
                <c:pt idx="841">
                  <c:v>44.5999984741211</c:v>
                </c:pt>
                <c:pt idx="842">
                  <c:v>44.70000457763668</c:v>
                </c:pt>
                <c:pt idx="843">
                  <c:v>44.80000305175778</c:v>
                </c:pt>
                <c:pt idx="844">
                  <c:v>44.90000152587891</c:v>
                </c:pt>
                <c:pt idx="845">
                  <c:v>45.0</c:v>
                </c:pt>
                <c:pt idx="846">
                  <c:v>45.0999984741211</c:v>
                </c:pt>
                <c:pt idx="847">
                  <c:v>45.20000457763668</c:v>
                </c:pt>
                <c:pt idx="848">
                  <c:v>45.30000305175778</c:v>
                </c:pt>
                <c:pt idx="849">
                  <c:v>45.40000152587891</c:v>
                </c:pt>
                <c:pt idx="850">
                  <c:v>45.5</c:v>
                </c:pt>
                <c:pt idx="851">
                  <c:v>45.5999984741211</c:v>
                </c:pt>
                <c:pt idx="852">
                  <c:v>45.70000457763668</c:v>
                </c:pt>
                <c:pt idx="853">
                  <c:v>45.80000305175778</c:v>
                </c:pt>
                <c:pt idx="854">
                  <c:v>45.90000152587891</c:v>
                </c:pt>
                <c:pt idx="855">
                  <c:v>46.0</c:v>
                </c:pt>
                <c:pt idx="856">
                  <c:v>46.0999984741211</c:v>
                </c:pt>
                <c:pt idx="857">
                  <c:v>46.20000457763668</c:v>
                </c:pt>
                <c:pt idx="858">
                  <c:v>46.30000305175778</c:v>
                </c:pt>
                <c:pt idx="859">
                  <c:v>46.40000152587891</c:v>
                </c:pt>
                <c:pt idx="860">
                  <c:v>46.5</c:v>
                </c:pt>
                <c:pt idx="861">
                  <c:v>46.5999984741211</c:v>
                </c:pt>
                <c:pt idx="862">
                  <c:v>46.70000457763668</c:v>
                </c:pt>
                <c:pt idx="863">
                  <c:v>46.80000305175778</c:v>
                </c:pt>
                <c:pt idx="864">
                  <c:v>46.90000152587891</c:v>
                </c:pt>
                <c:pt idx="865">
                  <c:v>47.0</c:v>
                </c:pt>
                <c:pt idx="866">
                  <c:v>47.0999984741211</c:v>
                </c:pt>
                <c:pt idx="867">
                  <c:v>47.20000457763668</c:v>
                </c:pt>
                <c:pt idx="868">
                  <c:v>47.30000305175778</c:v>
                </c:pt>
                <c:pt idx="869">
                  <c:v>47.40000152587891</c:v>
                </c:pt>
                <c:pt idx="870">
                  <c:v>47.5</c:v>
                </c:pt>
                <c:pt idx="871">
                  <c:v>47.5999984741211</c:v>
                </c:pt>
                <c:pt idx="872">
                  <c:v>47.70000457763668</c:v>
                </c:pt>
                <c:pt idx="873">
                  <c:v>47.80000305175778</c:v>
                </c:pt>
                <c:pt idx="874">
                  <c:v>47.90000152587891</c:v>
                </c:pt>
                <c:pt idx="875">
                  <c:v>48.0</c:v>
                </c:pt>
                <c:pt idx="876">
                  <c:v>48.0999984741211</c:v>
                </c:pt>
                <c:pt idx="877">
                  <c:v>48.20000457763668</c:v>
                </c:pt>
                <c:pt idx="878">
                  <c:v>48.30000305175778</c:v>
                </c:pt>
                <c:pt idx="879">
                  <c:v>48.40000152587891</c:v>
                </c:pt>
                <c:pt idx="880">
                  <c:v>48.5</c:v>
                </c:pt>
                <c:pt idx="881">
                  <c:v>48.5999984741211</c:v>
                </c:pt>
                <c:pt idx="882">
                  <c:v>48.70000457763668</c:v>
                </c:pt>
                <c:pt idx="883">
                  <c:v>48.80000305175778</c:v>
                </c:pt>
                <c:pt idx="884">
                  <c:v>48.90000152587891</c:v>
                </c:pt>
                <c:pt idx="885">
                  <c:v>49.0</c:v>
                </c:pt>
                <c:pt idx="886">
                  <c:v>49.0999984741211</c:v>
                </c:pt>
                <c:pt idx="887">
                  <c:v>49.20000457763668</c:v>
                </c:pt>
                <c:pt idx="888">
                  <c:v>49.30000305175778</c:v>
                </c:pt>
                <c:pt idx="889">
                  <c:v>49.40000152587891</c:v>
                </c:pt>
                <c:pt idx="890">
                  <c:v>49.5</c:v>
                </c:pt>
                <c:pt idx="891">
                  <c:v>49.5999984741211</c:v>
                </c:pt>
                <c:pt idx="892">
                  <c:v>49.70000457763668</c:v>
                </c:pt>
                <c:pt idx="893">
                  <c:v>49.80000305175778</c:v>
                </c:pt>
                <c:pt idx="894">
                  <c:v>49.90000152587891</c:v>
                </c:pt>
                <c:pt idx="895">
                  <c:v>50.0</c:v>
                </c:pt>
                <c:pt idx="896">
                  <c:v>50.0999984741211</c:v>
                </c:pt>
                <c:pt idx="897">
                  <c:v>50.20000457763668</c:v>
                </c:pt>
                <c:pt idx="898">
                  <c:v>50.30000305175778</c:v>
                </c:pt>
                <c:pt idx="899">
                  <c:v>50.40000152587891</c:v>
                </c:pt>
                <c:pt idx="900">
                  <c:v>50.5</c:v>
                </c:pt>
                <c:pt idx="901">
                  <c:v>50.5999984741211</c:v>
                </c:pt>
                <c:pt idx="902">
                  <c:v>50.70000457763668</c:v>
                </c:pt>
                <c:pt idx="903">
                  <c:v>50.80000305175778</c:v>
                </c:pt>
                <c:pt idx="904">
                  <c:v>50.90000152587891</c:v>
                </c:pt>
                <c:pt idx="905">
                  <c:v>51.0</c:v>
                </c:pt>
                <c:pt idx="906">
                  <c:v>51.0999984741211</c:v>
                </c:pt>
                <c:pt idx="907">
                  <c:v>51.20000457763668</c:v>
                </c:pt>
                <c:pt idx="908">
                  <c:v>51.30000305175778</c:v>
                </c:pt>
                <c:pt idx="909">
                  <c:v>51.40000152587891</c:v>
                </c:pt>
                <c:pt idx="910">
                  <c:v>51.5</c:v>
                </c:pt>
                <c:pt idx="911">
                  <c:v>51.5999984741211</c:v>
                </c:pt>
                <c:pt idx="912">
                  <c:v>51.70000457763668</c:v>
                </c:pt>
                <c:pt idx="913">
                  <c:v>51.80000305175778</c:v>
                </c:pt>
                <c:pt idx="914">
                  <c:v>51.90000152587891</c:v>
                </c:pt>
                <c:pt idx="915">
                  <c:v>52.0</c:v>
                </c:pt>
                <c:pt idx="916">
                  <c:v>52.0999984741211</c:v>
                </c:pt>
                <c:pt idx="917">
                  <c:v>52.20000457763668</c:v>
                </c:pt>
                <c:pt idx="918">
                  <c:v>52.30000305175778</c:v>
                </c:pt>
                <c:pt idx="919">
                  <c:v>52.40000152587891</c:v>
                </c:pt>
                <c:pt idx="920">
                  <c:v>52.5</c:v>
                </c:pt>
                <c:pt idx="921">
                  <c:v>52.5999984741211</c:v>
                </c:pt>
                <c:pt idx="922">
                  <c:v>52.70000457763668</c:v>
                </c:pt>
                <c:pt idx="923">
                  <c:v>52.80000305175778</c:v>
                </c:pt>
                <c:pt idx="924">
                  <c:v>52.90000152587891</c:v>
                </c:pt>
                <c:pt idx="925">
                  <c:v>53.0</c:v>
                </c:pt>
                <c:pt idx="926">
                  <c:v>53.0999984741211</c:v>
                </c:pt>
                <c:pt idx="927">
                  <c:v>53.20000457763668</c:v>
                </c:pt>
                <c:pt idx="928">
                  <c:v>53.30000305175778</c:v>
                </c:pt>
                <c:pt idx="929">
                  <c:v>53.40000152587891</c:v>
                </c:pt>
                <c:pt idx="930">
                  <c:v>53.5</c:v>
                </c:pt>
                <c:pt idx="931">
                  <c:v>53.5999984741211</c:v>
                </c:pt>
                <c:pt idx="932">
                  <c:v>53.70000457763668</c:v>
                </c:pt>
                <c:pt idx="933">
                  <c:v>53.80000305175778</c:v>
                </c:pt>
                <c:pt idx="934">
                  <c:v>53.90000152587891</c:v>
                </c:pt>
                <c:pt idx="935">
                  <c:v>54.0</c:v>
                </c:pt>
                <c:pt idx="936">
                  <c:v>54.0999984741211</c:v>
                </c:pt>
                <c:pt idx="937">
                  <c:v>54.20000457763668</c:v>
                </c:pt>
                <c:pt idx="938">
                  <c:v>54.30000305175778</c:v>
                </c:pt>
                <c:pt idx="939">
                  <c:v>54.40000152587891</c:v>
                </c:pt>
                <c:pt idx="940">
                  <c:v>54.5</c:v>
                </c:pt>
                <c:pt idx="941">
                  <c:v>54.5999984741211</c:v>
                </c:pt>
                <c:pt idx="942">
                  <c:v>54.70000457763668</c:v>
                </c:pt>
                <c:pt idx="943">
                  <c:v>54.80000305175778</c:v>
                </c:pt>
                <c:pt idx="944">
                  <c:v>54.90000152587891</c:v>
                </c:pt>
                <c:pt idx="945">
                  <c:v>55.0</c:v>
                </c:pt>
                <c:pt idx="946">
                  <c:v>55.0999984741211</c:v>
                </c:pt>
                <c:pt idx="947">
                  <c:v>55.20000457763668</c:v>
                </c:pt>
                <c:pt idx="948">
                  <c:v>55.30000305175778</c:v>
                </c:pt>
                <c:pt idx="949">
                  <c:v>55.40000152587891</c:v>
                </c:pt>
                <c:pt idx="950">
                  <c:v>55.5</c:v>
                </c:pt>
                <c:pt idx="951">
                  <c:v>55.5999984741211</c:v>
                </c:pt>
                <c:pt idx="952">
                  <c:v>55.70000457763668</c:v>
                </c:pt>
                <c:pt idx="953">
                  <c:v>55.80000305175778</c:v>
                </c:pt>
                <c:pt idx="954">
                  <c:v>55.90000152587891</c:v>
                </c:pt>
                <c:pt idx="955">
                  <c:v>56.0</c:v>
                </c:pt>
                <c:pt idx="956">
                  <c:v>56.0999984741211</c:v>
                </c:pt>
                <c:pt idx="957">
                  <c:v>56.20000457763668</c:v>
                </c:pt>
                <c:pt idx="958">
                  <c:v>56.30000305175778</c:v>
                </c:pt>
                <c:pt idx="959">
                  <c:v>56.40000152587891</c:v>
                </c:pt>
                <c:pt idx="960">
                  <c:v>56.5</c:v>
                </c:pt>
                <c:pt idx="961">
                  <c:v>56.5999984741211</c:v>
                </c:pt>
                <c:pt idx="962">
                  <c:v>56.70000457763668</c:v>
                </c:pt>
                <c:pt idx="963">
                  <c:v>56.80000305175778</c:v>
                </c:pt>
                <c:pt idx="964">
                  <c:v>56.90000152587891</c:v>
                </c:pt>
                <c:pt idx="965">
                  <c:v>57.0</c:v>
                </c:pt>
                <c:pt idx="966">
                  <c:v>57.0999984741211</c:v>
                </c:pt>
                <c:pt idx="967">
                  <c:v>57.20000457763668</c:v>
                </c:pt>
                <c:pt idx="968">
                  <c:v>57.30000305175778</c:v>
                </c:pt>
                <c:pt idx="969">
                  <c:v>57.40000152587891</c:v>
                </c:pt>
                <c:pt idx="970">
                  <c:v>57.5</c:v>
                </c:pt>
                <c:pt idx="971">
                  <c:v>57.5999984741211</c:v>
                </c:pt>
                <c:pt idx="972">
                  <c:v>57.70000457763668</c:v>
                </c:pt>
                <c:pt idx="973">
                  <c:v>57.80000305175778</c:v>
                </c:pt>
                <c:pt idx="974">
                  <c:v>57.90000152587891</c:v>
                </c:pt>
                <c:pt idx="975">
                  <c:v>58.0</c:v>
                </c:pt>
                <c:pt idx="976">
                  <c:v>58.0999984741211</c:v>
                </c:pt>
                <c:pt idx="977">
                  <c:v>58.20000457763668</c:v>
                </c:pt>
                <c:pt idx="978">
                  <c:v>58.30000305175778</c:v>
                </c:pt>
                <c:pt idx="979">
                  <c:v>58.40000152587891</c:v>
                </c:pt>
                <c:pt idx="980">
                  <c:v>58.5</c:v>
                </c:pt>
                <c:pt idx="981">
                  <c:v>58.5999984741211</c:v>
                </c:pt>
                <c:pt idx="982">
                  <c:v>58.70000457763668</c:v>
                </c:pt>
                <c:pt idx="983">
                  <c:v>58.80000305175778</c:v>
                </c:pt>
                <c:pt idx="984">
                  <c:v>58.90000152587891</c:v>
                </c:pt>
                <c:pt idx="985">
                  <c:v>59.0</c:v>
                </c:pt>
                <c:pt idx="986">
                  <c:v>59.0999984741211</c:v>
                </c:pt>
                <c:pt idx="987">
                  <c:v>59.20000457763668</c:v>
                </c:pt>
                <c:pt idx="988">
                  <c:v>59.30000305175778</c:v>
                </c:pt>
                <c:pt idx="989">
                  <c:v>59.40000152587891</c:v>
                </c:pt>
                <c:pt idx="990">
                  <c:v>59.5</c:v>
                </c:pt>
                <c:pt idx="991">
                  <c:v>59.5999984741211</c:v>
                </c:pt>
                <c:pt idx="992">
                  <c:v>59.70000457763668</c:v>
                </c:pt>
                <c:pt idx="993">
                  <c:v>59.80000305175778</c:v>
                </c:pt>
                <c:pt idx="994">
                  <c:v>59.90000152587891</c:v>
                </c:pt>
                <c:pt idx="995">
                  <c:v>60.0</c:v>
                </c:pt>
                <c:pt idx="996">
                  <c:v>60.0999984741211</c:v>
                </c:pt>
                <c:pt idx="997">
                  <c:v>60.20000457763668</c:v>
                </c:pt>
                <c:pt idx="998">
                  <c:v>60.30000305175778</c:v>
                </c:pt>
                <c:pt idx="999">
                  <c:v>60.40000152587891</c:v>
                </c:pt>
                <c:pt idx="1000">
                  <c:v>60.5</c:v>
                </c:pt>
                <c:pt idx="1001">
                  <c:v>60.5999984741211</c:v>
                </c:pt>
                <c:pt idx="1002">
                  <c:v>60.70000457763668</c:v>
                </c:pt>
                <c:pt idx="1003">
                  <c:v>60.80000305175778</c:v>
                </c:pt>
                <c:pt idx="1004">
                  <c:v>60.90000152587891</c:v>
                </c:pt>
                <c:pt idx="1005">
                  <c:v>61.0</c:v>
                </c:pt>
                <c:pt idx="1006">
                  <c:v>61.0999984741211</c:v>
                </c:pt>
                <c:pt idx="1007">
                  <c:v>61.20000457763668</c:v>
                </c:pt>
                <c:pt idx="1008">
                  <c:v>61.30000305175778</c:v>
                </c:pt>
                <c:pt idx="1009">
                  <c:v>61.40000152587891</c:v>
                </c:pt>
                <c:pt idx="1010">
                  <c:v>61.5</c:v>
                </c:pt>
                <c:pt idx="1011">
                  <c:v>61.5999984741211</c:v>
                </c:pt>
                <c:pt idx="1012">
                  <c:v>61.70000457763668</c:v>
                </c:pt>
                <c:pt idx="1013">
                  <c:v>61.80000305175778</c:v>
                </c:pt>
                <c:pt idx="1014">
                  <c:v>61.90000152587891</c:v>
                </c:pt>
                <c:pt idx="1015">
                  <c:v>62.0</c:v>
                </c:pt>
                <c:pt idx="1016">
                  <c:v>62.0999984741211</c:v>
                </c:pt>
                <c:pt idx="1017">
                  <c:v>62.20000457763668</c:v>
                </c:pt>
                <c:pt idx="1018">
                  <c:v>62.30000305175778</c:v>
                </c:pt>
                <c:pt idx="1019">
                  <c:v>62.40000152587891</c:v>
                </c:pt>
                <c:pt idx="1020">
                  <c:v>62.5</c:v>
                </c:pt>
                <c:pt idx="1021">
                  <c:v>62.5999984741211</c:v>
                </c:pt>
                <c:pt idx="1022">
                  <c:v>62.70000457763668</c:v>
                </c:pt>
                <c:pt idx="1023">
                  <c:v>62.80000305175778</c:v>
                </c:pt>
                <c:pt idx="1024">
                  <c:v>62.90000152587891</c:v>
                </c:pt>
                <c:pt idx="1025">
                  <c:v>63.0</c:v>
                </c:pt>
                <c:pt idx="1026">
                  <c:v>63.0999984741211</c:v>
                </c:pt>
                <c:pt idx="1027">
                  <c:v>63.20000457763668</c:v>
                </c:pt>
                <c:pt idx="1028">
                  <c:v>63.30000305175778</c:v>
                </c:pt>
                <c:pt idx="1029">
                  <c:v>63.40000152587891</c:v>
                </c:pt>
                <c:pt idx="1030">
                  <c:v>63.5</c:v>
                </c:pt>
                <c:pt idx="1031">
                  <c:v>63.5999984741211</c:v>
                </c:pt>
                <c:pt idx="1032">
                  <c:v>63.70000457763668</c:v>
                </c:pt>
                <c:pt idx="1033">
                  <c:v>63.80000305175778</c:v>
                </c:pt>
                <c:pt idx="1034">
                  <c:v>63.90000152587891</c:v>
                </c:pt>
                <c:pt idx="1035">
                  <c:v>64.0</c:v>
                </c:pt>
                <c:pt idx="1036">
                  <c:v>64.09999847412108</c:v>
                </c:pt>
                <c:pt idx="1037">
                  <c:v>64.20000457763669</c:v>
                </c:pt>
                <c:pt idx="1038">
                  <c:v>64.30000305175781</c:v>
                </c:pt>
                <c:pt idx="1039">
                  <c:v>64.4000015258789</c:v>
                </c:pt>
                <c:pt idx="1040">
                  <c:v>64.5</c:v>
                </c:pt>
                <c:pt idx="1041">
                  <c:v>64.59999847412108</c:v>
                </c:pt>
                <c:pt idx="1042">
                  <c:v>64.70000457763669</c:v>
                </c:pt>
                <c:pt idx="1043">
                  <c:v>64.80000305175781</c:v>
                </c:pt>
                <c:pt idx="1044">
                  <c:v>64.9000015258789</c:v>
                </c:pt>
                <c:pt idx="1045">
                  <c:v>65.0</c:v>
                </c:pt>
                <c:pt idx="1046">
                  <c:v>65.09999847412108</c:v>
                </c:pt>
                <c:pt idx="1047">
                  <c:v>65.20000457763669</c:v>
                </c:pt>
                <c:pt idx="1048">
                  <c:v>65.30000305175781</c:v>
                </c:pt>
                <c:pt idx="1049">
                  <c:v>65.4000015258789</c:v>
                </c:pt>
                <c:pt idx="1050">
                  <c:v>65.5</c:v>
                </c:pt>
                <c:pt idx="1051">
                  <c:v>65.59999847412108</c:v>
                </c:pt>
                <c:pt idx="1052">
                  <c:v>65.70000457763669</c:v>
                </c:pt>
                <c:pt idx="1053">
                  <c:v>65.80000305175781</c:v>
                </c:pt>
                <c:pt idx="1054">
                  <c:v>65.9000015258789</c:v>
                </c:pt>
                <c:pt idx="1055">
                  <c:v>66.0</c:v>
                </c:pt>
                <c:pt idx="1056">
                  <c:v>66.09999847412108</c:v>
                </c:pt>
                <c:pt idx="1057">
                  <c:v>66.20000457763669</c:v>
                </c:pt>
                <c:pt idx="1058">
                  <c:v>66.30000305175781</c:v>
                </c:pt>
                <c:pt idx="1059">
                  <c:v>66.4000015258789</c:v>
                </c:pt>
                <c:pt idx="1060">
                  <c:v>66.5</c:v>
                </c:pt>
                <c:pt idx="1061">
                  <c:v>66.59999847412108</c:v>
                </c:pt>
                <c:pt idx="1062">
                  <c:v>66.70000457763669</c:v>
                </c:pt>
                <c:pt idx="1063">
                  <c:v>66.80000305175781</c:v>
                </c:pt>
                <c:pt idx="1064">
                  <c:v>66.9000015258789</c:v>
                </c:pt>
                <c:pt idx="1065">
                  <c:v>67.0</c:v>
                </c:pt>
                <c:pt idx="1066">
                  <c:v>67.09999847412108</c:v>
                </c:pt>
                <c:pt idx="1067">
                  <c:v>67.20000457763669</c:v>
                </c:pt>
                <c:pt idx="1068">
                  <c:v>67.30000305175781</c:v>
                </c:pt>
                <c:pt idx="1069">
                  <c:v>67.4000015258789</c:v>
                </c:pt>
                <c:pt idx="1070">
                  <c:v>67.5</c:v>
                </c:pt>
                <c:pt idx="1071">
                  <c:v>67.59999847412108</c:v>
                </c:pt>
                <c:pt idx="1072">
                  <c:v>67.70000457763669</c:v>
                </c:pt>
                <c:pt idx="1073">
                  <c:v>67.80000305175781</c:v>
                </c:pt>
                <c:pt idx="1074">
                  <c:v>67.9000015258789</c:v>
                </c:pt>
                <c:pt idx="1075">
                  <c:v>68.0</c:v>
                </c:pt>
                <c:pt idx="1076">
                  <c:v>68.09999847412108</c:v>
                </c:pt>
                <c:pt idx="1077">
                  <c:v>68.20000457763669</c:v>
                </c:pt>
                <c:pt idx="1078">
                  <c:v>68.30000305175781</c:v>
                </c:pt>
                <c:pt idx="1079">
                  <c:v>68.4000015258789</c:v>
                </c:pt>
                <c:pt idx="1080">
                  <c:v>68.5</c:v>
                </c:pt>
                <c:pt idx="1081">
                  <c:v>68.59999847412108</c:v>
                </c:pt>
                <c:pt idx="1082">
                  <c:v>68.70000457763669</c:v>
                </c:pt>
                <c:pt idx="1083">
                  <c:v>68.80000305175781</c:v>
                </c:pt>
                <c:pt idx="1084">
                  <c:v>68.9000015258789</c:v>
                </c:pt>
                <c:pt idx="1085">
                  <c:v>69.0</c:v>
                </c:pt>
                <c:pt idx="1086">
                  <c:v>69.09999847412108</c:v>
                </c:pt>
                <c:pt idx="1087">
                  <c:v>69.20000457763669</c:v>
                </c:pt>
                <c:pt idx="1088">
                  <c:v>69.30000305175781</c:v>
                </c:pt>
                <c:pt idx="1089">
                  <c:v>69.4000015258789</c:v>
                </c:pt>
                <c:pt idx="1090">
                  <c:v>69.5</c:v>
                </c:pt>
                <c:pt idx="1091">
                  <c:v>69.59999847412108</c:v>
                </c:pt>
                <c:pt idx="1092">
                  <c:v>69.70000457763669</c:v>
                </c:pt>
                <c:pt idx="1093">
                  <c:v>69.80000305175781</c:v>
                </c:pt>
                <c:pt idx="1094">
                  <c:v>69.9000015258789</c:v>
                </c:pt>
                <c:pt idx="1095">
                  <c:v>70.0</c:v>
                </c:pt>
                <c:pt idx="1096">
                  <c:v>70.09999847412108</c:v>
                </c:pt>
                <c:pt idx="1097">
                  <c:v>70.20000457763669</c:v>
                </c:pt>
                <c:pt idx="1098">
                  <c:v>70.30000305175781</c:v>
                </c:pt>
                <c:pt idx="1099">
                  <c:v>70.4000015258789</c:v>
                </c:pt>
                <c:pt idx="1100">
                  <c:v>70.5</c:v>
                </c:pt>
                <c:pt idx="1101">
                  <c:v>70.59999847412108</c:v>
                </c:pt>
                <c:pt idx="1102">
                  <c:v>70.70000457763669</c:v>
                </c:pt>
                <c:pt idx="1103">
                  <c:v>70.80000305175781</c:v>
                </c:pt>
                <c:pt idx="1104">
                  <c:v>70.9000015258789</c:v>
                </c:pt>
                <c:pt idx="1105">
                  <c:v>71.0</c:v>
                </c:pt>
                <c:pt idx="1106">
                  <c:v>71.09999847412108</c:v>
                </c:pt>
                <c:pt idx="1107">
                  <c:v>71.20000457763669</c:v>
                </c:pt>
                <c:pt idx="1108">
                  <c:v>71.30000305175781</c:v>
                </c:pt>
                <c:pt idx="1109">
                  <c:v>71.4000015258789</c:v>
                </c:pt>
                <c:pt idx="1110">
                  <c:v>71.5</c:v>
                </c:pt>
                <c:pt idx="1111">
                  <c:v>71.59999847412108</c:v>
                </c:pt>
                <c:pt idx="1112">
                  <c:v>71.70000457763669</c:v>
                </c:pt>
                <c:pt idx="1113">
                  <c:v>71.80000305175781</c:v>
                </c:pt>
                <c:pt idx="1114">
                  <c:v>71.9000015258789</c:v>
                </c:pt>
                <c:pt idx="1115">
                  <c:v>72.0</c:v>
                </c:pt>
                <c:pt idx="1116">
                  <c:v>72.09999847412108</c:v>
                </c:pt>
                <c:pt idx="1117">
                  <c:v>72.20000457763669</c:v>
                </c:pt>
                <c:pt idx="1118">
                  <c:v>72.30000305175781</c:v>
                </c:pt>
                <c:pt idx="1119">
                  <c:v>72.4000015258789</c:v>
                </c:pt>
                <c:pt idx="1120">
                  <c:v>72.5</c:v>
                </c:pt>
                <c:pt idx="1121">
                  <c:v>72.59999847412108</c:v>
                </c:pt>
                <c:pt idx="1122">
                  <c:v>72.70000457763669</c:v>
                </c:pt>
                <c:pt idx="1123">
                  <c:v>72.80000305175781</c:v>
                </c:pt>
                <c:pt idx="1124">
                  <c:v>72.9000015258789</c:v>
                </c:pt>
                <c:pt idx="1125">
                  <c:v>73.0</c:v>
                </c:pt>
                <c:pt idx="1126">
                  <c:v>73.09999847412108</c:v>
                </c:pt>
                <c:pt idx="1127">
                  <c:v>73.20000457763669</c:v>
                </c:pt>
                <c:pt idx="1128">
                  <c:v>73.30000305175781</c:v>
                </c:pt>
                <c:pt idx="1129">
                  <c:v>73.4000015258789</c:v>
                </c:pt>
                <c:pt idx="1130">
                  <c:v>73.5</c:v>
                </c:pt>
                <c:pt idx="1131">
                  <c:v>73.59999847412108</c:v>
                </c:pt>
                <c:pt idx="1132">
                  <c:v>73.70000457763669</c:v>
                </c:pt>
                <c:pt idx="1133">
                  <c:v>73.80000305175781</c:v>
                </c:pt>
                <c:pt idx="1134">
                  <c:v>73.9000015258789</c:v>
                </c:pt>
                <c:pt idx="1135">
                  <c:v>74.0</c:v>
                </c:pt>
                <c:pt idx="1136">
                  <c:v>74.09999847412108</c:v>
                </c:pt>
                <c:pt idx="1137">
                  <c:v>74.20000457763669</c:v>
                </c:pt>
                <c:pt idx="1138">
                  <c:v>74.30000305175781</c:v>
                </c:pt>
                <c:pt idx="1139">
                  <c:v>74.4000015258789</c:v>
                </c:pt>
                <c:pt idx="1140">
                  <c:v>74.5</c:v>
                </c:pt>
                <c:pt idx="1141">
                  <c:v>74.59999847412108</c:v>
                </c:pt>
                <c:pt idx="1142">
                  <c:v>74.70000457763669</c:v>
                </c:pt>
                <c:pt idx="1143">
                  <c:v>74.80000305175781</c:v>
                </c:pt>
                <c:pt idx="1144">
                  <c:v>74.9000015258789</c:v>
                </c:pt>
                <c:pt idx="1145">
                  <c:v>75.0</c:v>
                </c:pt>
                <c:pt idx="1146">
                  <c:v>75.09999847412108</c:v>
                </c:pt>
                <c:pt idx="1147">
                  <c:v>75.20000457763669</c:v>
                </c:pt>
                <c:pt idx="1148">
                  <c:v>75.30000305175781</c:v>
                </c:pt>
                <c:pt idx="1149">
                  <c:v>75.4000015258789</c:v>
                </c:pt>
                <c:pt idx="1150">
                  <c:v>75.5</c:v>
                </c:pt>
                <c:pt idx="1151">
                  <c:v>75.59999847412108</c:v>
                </c:pt>
                <c:pt idx="1152">
                  <c:v>75.70000457763669</c:v>
                </c:pt>
                <c:pt idx="1153">
                  <c:v>75.80000305175781</c:v>
                </c:pt>
                <c:pt idx="1154">
                  <c:v>75.9000015258789</c:v>
                </c:pt>
                <c:pt idx="1155">
                  <c:v>76.0</c:v>
                </c:pt>
                <c:pt idx="1156">
                  <c:v>76.09999847412108</c:v>
                </c:pt>
                <c:pt idx="1157">
                  <c:v>76.20000457763669</c:v>
                </c:pt>
                <c:pt idx="1158">
                  <c:v>76.30000305175781</c:v>
                </c:pt>
                <c:pt idx="1159">
                  <c:v>76.4000015258789</c:v>
                </c:pt>
                <c:pt idx="1160">
                  <c:v>76.5</c:v>
                </c:pt>
                <c:pt idx="1161">
                  <c:v>76.59999847412108</c:v>
                </c:pt>
                <c:pt idx="1162">
                  <c:v>76.70000457763669</c:v>
                </c:pt>
                <c:pt idx="1163">
                  <c:v>76.80000305175781</c:v>
                </c:pt>
                <c:pt idx="1164">
                  <c:v>76.9000015258789</c:v>
                </c:pt>
                <c:pt idx="1165">
                  <c:v>77.0</c:v>
                </c:pt>
                <c:pt idx="1166">
                  <c:v>77.09999847412108</c:v>
                </c:pt>
                <c:pt idx="1167">
                  <c:v>77.20000457763669</c:v>
                </c:pt>
                <c:pt idx="1168">
                  <c:v>77.30000305175781</c:v>
                </c:pt>
                <c:pt idx="1169">
                  <c:v>77.4000015258789</c:v>
                </c:pt>
                <c:pt idx="1170">
                  <c:v>77.5</c:v>
                </c:pt>
                <c:pt idx="1171">
                  <c:v>77.59999847412108</c:v>
                </c:pt>
                <c:pt idx="1172">
                  <c:v>77.70000457763669</c:v>
                </c:pt>
                <c:pt idx="1173">
                  <c:v>77.80000305175781</c:v>
                </c:pt>
                <c:pt idx="1174">
                  <c:v>77.9000015258789</c:v>
                </c:pt>
                <c:pt idx="1175">
                  <c:v>78.0</c:v>
                </c:pt>
                <c:pt idx="1176">
                  <c:v>78.09999847412108</c:v>
                </c:pt>
                <c:pt idx="1177">
                  <c:v>78.20000457763669</c:v>
                </c:pt>
                <c:pt idx="1178">
                  <c:v>78.30000305175781</c:v>
                </c:pt>
                <c:pt idx="1179">
                  <c:v>78.4000015258789</c:v>
                </c:pt>
                <c:pt idx="1180">
                  <c:v>78.5</c:v>
                </c:pt>
                <c:pt idx="1181">
                  <c:v>78.59999847412108</c:v>
                </c:pt>
                <c:pt idx="1182">
                  <c:v>78.70000457763669</c:v>
                </c:pt>
                <c:pt idx="1183">
                  <c:v>78.80000305175781</c:v>
                </c:pt>
                <c:pt idx="1184">
                  <c:v>78.9000015258789</c:v>
                </c:pt>
                <c:pt idx="1185">
                  <c:v>79.0</c:v>
                </c:pt>
                <c:pt idx="1186">
                  <c:v>79.09999847412108</c:v>
                </c:pt>
                <c:pt idx="1187">
                  <c:v>79.20000457763669</c:v>
                </c:pt>
                <c:pt idx="1188">
                  <c:v>79.30000305175781</c:v>
                </c:pt>
                <c:pt idx="1189">
                  <c:v>79.4000015258789</c:v>
                </c:pt>
                <c:pt idx="1190">
                  <c:v>79.5</c:v>
                </c:pt>
                <c:pt idx="1191">
                  <c:v>79.59999847412108</c:v>
                </c:pt>
                <c:pt idx="1192">
                  <c:v>79.70000457763669</c:v>
                </c:pt>
                <c:pt idx="1193">
                  <c:v>79.80000305175781</c:v>
                </c:pt>
                <c:pt idx="1194">
                  <c:v>79.9000015258789</c:v>
                </c:pt>
                <c:pt idx="1195">
                  <c:v>80.0</c:v>
                </c:pt>
                <c:pt idx="1196">
                  <c:v>80.09999847412108</c:v>
                </c:pt>
                <c:pt idx="1197">
                  <c:v>80.20000457763669</c:v>
                </c:pt>
                <c:pt idx="1198">
                  <c:v>80.30000305175781</c:v>
                </c:pt>
                <c:pt idx="1199">
                  <c:v>80.4000015258789</c:v>
                </c:pt>
                <c:pt idx="1200">
                  <c:v>80.5</c:v>
                </c:pt>
                <c:pt idx="1201">
                  <c:v>80.59999847412108</c:v>
                </c:pt>
                <c:pt idx="1202">
                  <c:v>80.70000457763669</c:v>
                </c:pt>
                <c:pt idx="1203">
                  <c:v>80.80000305175781</c:v>
                </c:pt>
                <c:pt idx="1204">
                  <c:v>80.9000015258789</c:v>
                </c:pt>
                <c:pt idx="1205">
                  <c:v>81.0</c:v>
                </c:pt>
                <c:pt idx="1206">
                  <c:v>81.09999847412108</c:v>
                </c:pt>
                <c:pt idx="1207">
                  <c:v>81.20000457763669</c:v>
                </c:pt>
                <c:pt idx="1208">
                  <c:v>81.30000305175781</c:v>
                </c:pt>
                <c:pt idx="1209">
                  <c:v>81.4000015258789</c:v>
                </c:pt>
                <c:pt idx="1210">
                  <c:v>81.5</c:v>
                </c:pt>
                <c:pt idx="1211">
                  <c:v>81.59999847412108</c:v>
                </c:pt>
                <c:pt idx="1212">
                  <c:v>81.70000457763669</c:v>
                </c:pt>
                <c:pt idx="1213">
                  <c:v>81.80000305175781</c:v>
                </c:pt>
                <c:pt idx="1214">
                  <c:v>81.9000015258789</c:v>
                </c:pt>
                <c:pt idx="1215">
                  <c:v>82.0</c:v>
                </c:pt>
                <c:pt idx="1216">
                  <c:v>82.09999847412108</c:v>
                </c:pt>
                <c:pt idx="1217">
                  <c:v>82.20000457763669</c:v>
                </c:pt>
                <c:pt idx="1218">
                  <c:v>82.30000305175781</c:v>
                </c:pt>
                <c:pt idx="1219">
                  <c:v>82.4000015258789</c:v>
                </c:pt>
                <c:pt idx="1220">
                  <c:v>82.5</c:v>
                </c:pt>
                <c:pt idx="1221">
                  <c:v>82.59999847412108</c:v>
                </c:pt>
                <c:pt idx="1222">
                  <c:v>82.70000457763669</c:v>
                </c:pt>
                <c:pt idx="1223">
                  <c:v>82.80000305175781</c:v>
                </c:pt>
                <c:pt idx="1224">
                  <c:v>82.9000015258789</c:v>
                </c:pt>
                <c:pt idx="1225">
                  <c:v>83.0</c:v>
                </c:pt>
                <c:pt idx="1226">
                  <c:v>83.09999847412108</c:v>
                </c:pt>
                <c:pt idx="1227">
                  <c:v>83.20000457763669</c:v>
                </c:pt>
                <c:pt idx="1228">
                  <c:v>83.30000305175781</c:v>
                </c:pt>
                <c:pt idx="1229">
                  <c:v>83.4000015258789</c:v>
                </c:pt>
                <c:pt idx="1230">
                  <c:v>83.5</c:v>
                </c:pt>
                <c:pt idx="1231">
                  <c:v>83.59999847412108</c:v>
                </c:pt>
                <c:pt idx="1232">
                  <c:v>83.70000457763669</c:v>
                </c:pt>
                <c:pt idx="1233">
                  <c:v>83.80000305175781</c:v>
                </c:pt>
                <c:pt idx="1234">
                  <c:v>83.9000015258789</c:v>
                </c:pt>
                <c:pt idx="1235">
                  <c:v>84.0</c:v>
                </c:pt>
                <c:pt idx="1236">
                  <c:v>84.09999847412108</c:v>
                </c:pt>
                <c:pt idx="1237">
                  <c:v>84.20000457763669</c:v>
                </c:pt>
                <c:pt idx="1238">
                  <c:v>84.30000305175781</c:v>
                </c:pt>
                <c:pt idx="1239">
                  <c:v>84.4000015258789</c:v>
                </c:pt>
                <c:pt idx="1240">
                  <c:v>84.5</c:v>
                </c:pt>
                <c:pt idx="1241">
                  <c:v>84.59999847412108</c:v>
                </c:pt>
                <c:pt idx="1242">
                  <c:v>84.70000457763669</c:v>
                </c:pt>
                <c:pt idx="1243">
                  <c:v>84.80000305175781</c:v>
                </c:pt>
                <c:pt idx="1244">
                  <c:v>84.9000015258789</c:v>
                </c:pt>
                <c:pt idx="1245">
                  <c:v>85.0</c:v>
                </c:pt>
                <c:pt idx="1246">
                  <c:v>85.09999847412108</c:v>
                </c:pt>
                <c:pt idx="1247">
                  <c:v>85.20000457763669</c:v>
                </c:pt>
                <c:pt idx="1248">
                  <c:v>85.30000305175781</c:v>
                </c:pt>
                <c:pt idx="1249">
                  <c:v>85.4000015258789</c:v>
                </c:pt>
                <c:pt idx="1250">
                  <c:v>85.5</c:v>
                </c:pt>
                <c:pt idx="1251">
                  <c:v>85.59999847412108</c:v>
                </c:pt>
                <c:pt idx="1252">
                  <c:v>85.70000457763669</c:v>
                </c:pt>
                <c:pt idx="1253">
                  <c:v>85.80000305175781</c:v>
                </c:pt>
                <c:pt idx="1254">
                  <c:v>85.9000015258789</c:v>
                </c:pt>
                <c:pt idx="1255">
                  <c:v>86.0</c:v>
                </c:pt>
                <c:pt idx="1256">
                  <c:v>86.09999847412108</c:v>
                </c:pt>
                <c:pt idx="1257">
                  <c:v>86.20000457763669</c:v>
                </c:pt>
                <c:pt idx="1258">
                  <c:v>86.30000305175781</c:v>
                </c:pt>
                <c:pt idx="1259">
                  <c:v>86.4000015258789</c:v>
                </c:pt>
                <c:pt idx="1260">
                  <c:v>86.5</c:v>
                </c:pt>
                <c:pt idx="1261">
                  <c:v>86.59999847412108</c:v>
                </c:pt>
                <c:pt idx="1262">
                  <c:v>86.70000457763669</c:v>
                </c:pt>
                <c:pt idx="1263">
                  <c:v>86.80000305175781</c:v>
                </c:pt>
                <c:pt idx="1264">
                  <c:v>86.9000015258789</c:v>
                </c:pt>
                <c:pt idx="1265">
                  <c:v>87.0</c:v>
                </c:pt>
                <c:pt idx="1266">
                  <c:v>87.09999847412108</c:v>
                </c:pt>
                <c:pt idx="1267">
                  <c:v>87.20000457763669</c:v>
                </c:pt>
                <c:pt idx="1268">
                  <c:v>87.30000305175781</c:v>
                </c:pt>
                <c:pt idx="1269">
                  <c:v>87.4000015258789</c:v>
                </c:pt>
                <c:pt idx="1270">
                  <c:v>87.5</c:v>
                </c:pt>
                <c:pt idx="1271">
                  <c:v>87.59999847412108</c:v>
                </c:pt>
                <c:pt idx="1272">
                  <c:v>87.70000457763669</c:v>
                </c:pt>
                <c:pt idx="1273">
                  <c:v>87.80000305175781</c:v>
                </c:pt>
                <c:pt idx="1274">
                  <c:v>87.9000015258789</c:v>
                </c:pt>
                <c:pt idx="1275">
                  <c:v>88.0</c:v>
                </c:pt>
                <c:pt idx="1276">
                  <c:v>88.09999847412108</c:v>
                </c:pt>
                <c:pt idx="1277">
                  <c:v>88.20000457763669</c:v>
                </c:pt>
                <c:pt idx="1278">
                  <c:v>88.30000305175781</c:v>
                </c:pt>
                <c:pt idx="1279">
                  <c:v>88.4000015258789</c:v>
                </c:pt>
                <c:pt idx="1280">
                  <c:v>88.50000762939453</c:v>
                </c:pt>
                <c:pt idx="1281">
                  <c:v>88.59999847412108</c:v>
                </c:pt>
                <c:pt idx="1282">
                  <c:v>88.70000457763669</c:v>
                </c:pt>
                <c:pt idx="1283">
                  <c:v>88.7999954223633</c:v>
                </c:pt>
                <c:pt idx="1284">
                  <c:v>88.9000015258789</c:v>
                </c:pt>
                <c:pt idx="1285">
                  <c:v>89.00000762939453</c:v>
                </c:pt>
                <c:pt idx="1286">
                  <c:v>89.09999847412108</c:v>
                </c:pt>
                <c:pt idx="1287">
                  <c:v>89.20000457763669</c:v>
                </c:pt>
                <c:pt idx="1288">
                  <c:v>89.2999954223633</c:v>
                </c:pt>
                <c:pt idx="1289">
                  <c:v>89.4000015258789</c:v>
                </c:pt>
                <c:pt idx="1290">
                  <c:v>89.50000762939453</c:v>
                </c:pt>
                <c:pt idx="1291">
                  <c:v>89.59999847412108</c:v>
                </c:pt>
                <c:pt idx="1292">
                  <c:v>89.70000457763669</c:v>
                </c:pt>
                <c:pt idx="1293">
                  <c:v>89.7999954223633</c:v>
                </c:pt>
                <c:pt idx="1294">
                  <c:v>89.9000015258789</c:v>
                </c:pt>
                <c:pt idx="1295">
                  <c:v>90.00000762939453</c:v>
                </c:pt>
                <c:pt idx="1296">
                  <c:v>90.09999847412108</c:v>
                </c:pt>
                <c:pt idx="1297">
                  <c:v>90.20000457763669</c:v>
                </c:pt>
                <c:pt idx="1298">
                  <c:v>90.2999954223633</c:v>
                </c:pt>
                <c:pt idx="1299">
                  <c:v>90.4000015258789</c:v>
                </c:pt>
                <c:pt idx="1300">
                  <c:v>90.50000762939453</c:v>
                </c:pt>
                <c:pt idx="1301">
                  <c:v>90.59999847412108</c:v>
                </c:pt>
                <c:pt idx="1302">
                  <c:v>90.70000457763669</c:v>
                </c:pt>
                <c:pt idx="1303">
                  <c:v>90.7999954223633</c:v>
                </c:pt>
                <c:pt idx="1304">
                  <c:v>90.9000015258789</c:v>
                </c:pt>
                <c:pt idx="1305">
                  <c:v>91.00000762939453</c:v>
                </c:pt>
                <c:pt idx="1306">
                  <c:v>91.09999847412108</c:v>
                </c:pt>
                <c:pt idx="1307">
                  <c:v>91.20000457763669</c:v>
                </c:pt>
                <c:pt idx="1308">
                  <c:v>91.2999954223633</c:v>
                </c:pt>
                <c:pt idx="1309">
                  <c:v>91.4000015258789</c:v>
                </c:pt>
                <c:pt idx="1310">
                  <c:v>91.50000762939453</c:v>
                </c:pt>
                <c:pt idx="1311">
                  <c:v>91.59999847412108</c:v>
                </c:pt>
                <c:pt idx="1312">
                  <c:v>91.70000457763669</c:v>
                </c:pt>
                <c:pt idx="1313">
                  <c:v>91.7999954223633</c:v>
                </c:pt>
                <c:pt idx="1314">
                  <c:v>91.9000015258789</c:v>
                </c:pt>
                <c:pt idx="1315">
                  <c:v>92.00000762939453</c:v>
                </c:pt>
                <c:pt idx="1316">
                  <c:v>92.09999847412108</c:v>
                </c:pt>
                <c:pt idx="1317">
                  <c:v>92.20000457763669</c:v>
                </c:pt>
                <c:pt idx="1318">
                  <c:v>92.2999954223633</c:v>
                </c:pt>
                <c:pt idx="1319">
                  <c:v>92.4000015258789</c:v>
                </c:pt>
                <c:pt idx="1320">
                  <c:v>92.50000762939453</c:v>
                </c:pt>
                <c:pt idx="1321">
                  <c:v>92.59999847412108</c:v>
                </c:pt>
                <c:pt idx="1322">
                  <c:v>92.70000457763669</c:v>
                </c:pt>
                <c:pt idx="1323">
                  <c:v>92.7999954223633</c:v>
                </c:pt>
                <c:pt idx="1324">
                  <c:v>92.9000015258789</c:v>
                </c:pt>
                <c:pt idx="1325">
                  <c:v>93.00000762939453</c:v>
                </c:pt>
                <c:pt idx="1326">
                  <c:v>93.09999847412108</c:v>
                </c:pt>
                <c:pt idx="1327">
                  <c:v>93.20000457763669</c:v>
                </c:pt>
                <c:pt idx="1328">
                  <c:v>93.2999954223633</c:v>
                </c:pt>
                <c:pt idx="1329">
                  <c:v>93.4000015258789</c:v>
                </c:pt>
                <c:pt idx="1330">
                  <c:v>93.50000762939453</c:v>
                </c:pt>
                <c:pt idx="1331">
                  <c:v>93.59999847412108</c:v>
                </c:pt>
                <c:pt idx="1332">
                  <c:v>93.70000457763669</c:v>
                </c:pt>
                <c:pt idx="1333">
                  <c:v>93.7999954223633</c:v>
                </c:pt>
                <c:pt idx="1334">
                  <c:v>93.9000015258789</c:v>
                </c:pt>
                <c:pt idx="1335">
                  <c:v>94.00000762939453</c:v>
                </c:pt>
                <c:pt idx="1336">
                  <c:v>94.09999847412108</c:v>
                </c:pt>
                <c:pt idx="1337">
                  <c:v>94.20000457763669</c:v>
                </c:pt>
                <c:pt idx="1338">
                  <c:v>94.2999954223633</c:v>
                </c:pt>
                <c:pt idx="1339">
                  <c:v>94.4000015258789</c:v>
                </c:pt>
                <c:pt idx="1340">
                  <c:v>94.50000762939453</c:v>
                </c:pt>
                <c:pt idx="1341">
                  <c:v>94.59999847412108</c:v>
                </c:pt>
                <c:pt idx="1342">
                  <c:v>94.70000457763669</c:v>
                </c:pt>
                <c:pt idx="1343">
                  <c:v>94.7999954223633</c:v>
                </c:pt>
                <c:pt idx="1344">
                  <c:v>94.9000015258789</c:v>
                </c:pt>
                <c:pt idx="1345">
                  <c:v>95.00000762939453</c:v>
                </c:pt>
                <c:pt idx="1346">
                  <c:v>95.09999847412108</c:v>
                </c:pt>
                <c:pt idx="1347">
                  <c:v>95.20000457763669</c:v>
                </c:pt>
                <c:pt idx="1348">
                  <c:v>95.2999954223633</c:v>
                </c:pt>
                <c:pt idx="1349">
                  <c:v>95.4000015258789</c:v>
                </c:pt>
                <c:pt idx="1350">
                  <c:v>95.50000762939453</c:v>
                </c:pt>
                <c:pt idx="1351">
                  <c:v>95.59999847412108</c:v>
                </c:pt>
                <c:pt idx="1352">
                  <c:v>95.70000457763669</c:v>
                </c:pt>
                <c:pt idx="1353">
                  <c:v>95.7999954223633</c:v>
                </c:pt>
                <c:pt idx="1354">
                  <c:v>95.9000015258789</c:v>
                </c:pt>
                <c:pt idx="1355">
                  <c:v>96.00000762939453</c:v>
                </c:pt>
                <c:pt idx="1356">
                  <c:v>96.09999847412108</c:v>
                </c:pt>
                <c:pt idx="1357">
                  <c:v>96.20000457763669</c:v>
                </c:pt>
                <c:pt idx="1358">
                  <c:v>96.2999954223633</c:v>
                </c:pt>
                <c:pt idx="1359">
                  <c:v>96.4000015258789</c:v>
                </c:pt>
                <c:pt idx="1360">
                  <c:v>96.50000762939453</c:v>
                </c:pt>
                <c:pt idx="1361">
                  <c:v>96.59999847412108</c:v>
                </c:pt>
                <c:pt idx="1362">
                  <c:v>96.70000457763669</c:v>
                </c:pt>
                <c:pt idx="1363">
                  <c:v>96.7999954223633</c:v>
                </c:pt>
                <c:pt idx="1364">
                  <c:v>96.9000015258789</c:v>
                </c:pt>
                <c:pt idx="1365">
                  <c:v>97.00000762939453</c:v>
                </c:pt>
                <c:pt idx="1366">
                  <c:v>97.09999847412108</c:v>
                </c:pt>
                <c:pt idx="1367">
                  <c:v>97.20000457763669</c:v>
                </c:pt>
                <c:pt idx="1368">
                  <c:v>97.2999954223633</c:v>
                </c:pt>
                <c:pt idx="1369">
                  <c:v>97.4000015258789</c:v>
                </c:pt>
                <c:pt idx="1370">
                  <c:v>97.50000762939453</c:v>
                </c:pt>
                <c:pt idx="1371">
                  <c:v>97.59999847412108</c:v>
                </c:pt>
                <c:pt idx="1372">
                  <c:v>97.70000457763669</c:v>
                </c:pt>
                <c:pt idx="1373">
                  <c:v>97.7999954223633</c:v>
                </c:pt>
                <c:pt idx="1374">
                  <c:v>97.9000015258789</c:v>
                </c:pt>
                <c:pt idx="1375">
                  <c:v>98.00000762939453</c:v>
                </c:pt>
                <c:pt idx="1376">
                  <c:v>98.09999847412108</c:v>
                </c:pt>
                <c:pt idx="1377">
                  <c:v>98.20000457763669</c:v>
                </c:pt>
                <c:pt idx="1378">
                  <c:v>98.2999954223633</c:v>
                </c:pt>
                <c:pt idx="1379">
                  <c:v>98.4000015258789</c:v>
                </c:pt>
                <c:pt idx="1380">
                  <c:v>98.50000762939453</c:v>
                </c:pt>
                <c:pt idx="1381">
                  <c:v>98.59999847412108</c:v>
                </c:pt>
                <c:pt idx="1382">
                  <c:v>98.70000457763669</c:v>
                </c:pt>
                <c:pt idx="1383">
                  <c:v>98.7999954223633</c:v>
                </c:pt>
                <c:pt idx="1384">
                  <c:v>98.9000015258789</c:v>
                </c:pt>
                <c:pt idx="1385">
                  <c:v>99.00000762939453</c:v>
                </c:pt>
                <c:pt idx="1386">
                  <c:v>99.09999847412108</c:v>
                </c:pt>
                <c:pt idx="1387">
                  <c:v>99.20000457763669</c:v>
                </c:pt>
                <c:pt idx="1388">
                  <c:v>99.2999954223633</c:v>
                </c:pt>
                <c:pt idx="1389">
                  <c:v>99.4000015258789</c:v>
                </c:pt>
                <c:pt idx="1390">
                  <c:v>99.50000762939453</c:v>
                </c:pt>
                <c:pt idx="1391">
                  <c:v>99.59999847412108</c:v>
                </c:pt>
                <c:pt idx="1392">
                  <c:v>99.70000457763669</c:v>
                </c:pt>
                <c:pt idx="1393">
                  <c:v>99.7999954223633</c:v>
                </c:pt>
                <c:pt idx="1394">
                  <c:v>99.9000015258789</c:v>
                </c:pt>
                <c:pt idx="1395">
                  <c:v>100.0000076293945</c:v>
                </c:pt>
                <c:pt idx="1396">
                  <c:v>100.0999984741211</c:v>
                </c:pt>
                <c:pt idx="1397">
                  <c:v>100.2000045776367</c:v>
                </c:pt>
                <c:pt idx="1398">
                  <c:v>100.2999954223633</c:v>
                </c:pt>
                <c:pt idx="1399">
                  <c:v>100.400001525879</c:v>
                </c:pt>
                <c:pt idx="1400">
                  <c:v>100.5000076293945</c:v>
                </c:pt>
                <c:pt idx="1401">
                  <c:v>100.5999984741211</c:v>
                </c:pt>
                <c:pt idx="1402">
                  <c:v>100.7000045776367</c:v>
                </c:pt>
                <c:pt idx="1403">
                  <c:v>100.7999954223633</c:v>
                </c:pt>
                <c:pt idx="1404">
                  <c:v>100.900001525879</c:v>
                </c:pt>
                <c:pt idx="1405">
                  <c:v>101.0000076293945</c:v>
                </c:pt>
                <c:pt idx="1406">
                  <c:v>101.0999984741211</c:v>
                </c:pt>
                <c:pt idx="1407">
                  <c:v>101.2000045776367</c:v>
                </c:pt>
                <c:pt idx="1408">
                  <c:v>101.2999954223633</c:v>
                </c:pt>
                <c:pt idx="1409">
                  <c:v>101.400001525879</c:v>
                </c:pt>
                <c:pt idx="1410">
                  <c:v>101.5000076293945</c:v>
                </c:pt>
                <c:pt idx="1411">
                  <c:v>101.5999984741211</c:v>
                </c:pt>
                <c:pt idx="1412">
                  <c:v>101.7000045776367</c:v>
                </c:pt>
                <c:pt idx="1413">
                  <c:v>101.7999954223633</c:v>
                </c:pt>
                <c:pt idx="1414">
                  <c:v>101.900001525879</c:v>
                </c:pt>
                <c:pt idx="1415">
                  <c:v>102.0000076293945</c:v>
                </c:pt>
                <c:pt idx="1416">
                  <c:v>102.0999984741211</c:v>
                </c:pt>
                <c:pt idx="1417">
                  <c:v>102.2000045776367</c:v>
                </c:pt>
                <c:pt idx="1418">
                  <c:v>102.2999954223633</c:v>
                </c:pt>
                <c:pt idx="1419">
                  <c:v>102.400001525879</c:v>
                </c:pt>
                <c:pt idx="1420">
                  <c:v>102.5000076293945</c:v>
                </c:pt>
                <c:pt idx="1421">
                  <c:v>102.5999984741211</c:v>
                </c:pt>
                <c:pt idx="1422">
                  <c:v>102.7000045776367</c:v>
                </c:pt>
                <c:pt idx="1423">
                  <c:v>102.7999954223633</c:v>
                </c:pt>
                <c:pt idx="1424">
                  <c:v>102.900001525879</c:v>
                </c:pt>
                <c:pt idx="1425">
                  <c:v>103.0000076293945</c:v>
                </c:pt>
                <c:pt idx="1426">
                  <c:v>103.0999984741211</c:v>
                </c:pt>
                <c:pt idx="1427">
                  <c:v>103.2000045776367</c:v>
                </c:pt>
                <c:pt idx="1428">
                  <c:v>103.2999954223633</c:v>
                </c:pt>
                <c:pt idx="1429">
                  <c:v>103.400001525879</c:v>
                </c:pt>
                <c:pt idx="1430">
                  <c:v>103.5000076293945</c:v>
                </c:pt>
                <c:pt idx="1431">
                  <c:v>103.5999984741211</c:v>
                </c:pt>
                <c:pt idx="1432">
                  <c:v>103.7000045776367</c:v>
                </c:pt>
                <c:pt idx="1433">
                  <c:v>103.7999954223633</c:v>
                </c:pt>
                <c:pt idx="1434">
                  <c:v>103.900001525879</c:v>
                </c:pt>
                <c:pt idx="1435">
                  <c:v>104.0000076293945</c:v>
                </c:pt>
                <c:pt idx="1436">
                  <c:v>104.0999984741211</c:v>
                </c:pt>
                <c:pt idx="1437">
                  <c:v>104.2000045776367</c:v>
                </c:pt>
                <c:pt idx="1438">
                  <c:v>104.2999954223633</c:v>
                </c:pt>
                <c:pt idx="1439">
                  <c:v>104.400001525879</c:v>
                </c:pt>
                <c:pt idx="1440">
                  <c:v>104.5000076293945</c:v>
                </c:pt>
                <c:pt idx="1441">
                  <c:v>104.5999984741211</c:v>
                </c:pt>
                <c:pt idx="1442">
                  <c:v>104.7000045776367</c:v>
                </c:pt>
                <c:pt idx="1443">
                  <c:v>104.7999954223633</c:v>
                </c:pt>
                <c:pt idx="1444">
                  <c:v>104.900001525879</c:v>
                </c:pt>
                <c:pt idx="1445">
                  <c:v>105.0000076293945</c:v>
                </c:pt>
                <c:pt idx="1446">
                  <c:v>105.0999984741211</c:v>
                </c:pt>
                <c:pt idx="1447">
                  <c:v>105.2000045776367</c:v>
                </c:pt>
                <c:pt idx="1448">
                  <c:v>105.2999954223633</c:v>
                </c:pt>
                <c:pt idx="1449">
                  <c:v>105.400001525879</c:v>
                </c:pt>
                <c:pt idx="1450">
                  <c:v>105.5000076293945</c:v>
                </c:pt>
                <c:pt idx="1451">
                  <c:v>105.5999984741211</c:v>
                </c:pt>
                <c:pt idx="1452">
                  <c:v>105.7000045776367</c:v>
                </c:pt>
                <c:pt idx="1453">
                  <c:v>105.7999954223633</c:v>
                </c:pt>
                <c:pt idx="1454">
                  <c:v>105.900001525879</c:v>
                </c:pt>
                <c:pt idx="1455">
                  <c:v>106.0000076293945</c:v>
                </c:pt>
                <c:pt idx="1456">
                  <c:v>106.0999984741211</c:v>
                </c:pt>
                <c:pt idx="1457">
                  <c:v>106.2000045776367</c:v>
                </c:pt>
                <c:pt idx="1458">
                  <c:v>106.2999954223633</c:v>
                </c:pt>
                <c:pt idx="1459">
                  <c:v>106.400001525879</c:v>
                </c:pt>
                <c:pt idx="1460">
                  <c:v>106.5000076293945</c:v>
                </c:pt>
                <c:pt idx="1461">
                  <c:v>106.5999984741211</c:v>
                </c:pt>
                <c:pt idx="1462">
                  <c:v>106.7000045776367</c:v>
                </c:pt>
                <c:pt idx="1463">
                  <c:v>106.7999954223633</c:v>
                </c:pt>
                <c:pt idx="1464">
                  <c:v>106.900001525879</c:v>
                </c:pt>
                <c:pt idx="1465">
                  <c:v>107.0000076293945</c:v>
                </c:pt>
                <c:pt idx="1466">
                  <c:v>107.0999984741211</c:v>
                </c:pt>
                <c:pt idx="1467">
                  <c:v>107.2000045776367</c:v>
                </c:pt>
                <c:pt idx="1468">
                  <c:v>107.2999954223633</c:v>
                </c:pt>
                <c:pt idx="1469">
                  <c:v>107.400001525879</c:v>
                </c:pt>
                <c:pt idx="1470">
                  <c:v>107.5000076293945</c:v>
                </c:pt>
                <c:pt idx="1471">
                  <c:v>107.5999984741211</c:v>
                </c:pt>
                <c:pt idx="1472">
                  <c:v>107.7000045776367</c:v>
                </c:pt>
                <c:pt idx="1473">
                  <c:v>107.7999954223633</c:v>
                </c:pt>
                <c:pt idx="1474">
                  <c:v>107.900001525879</c:v>
                </c:pt>
                <c:pt idx="1475">
                  <c:v>108.0000076293945</c:v>
                </c:pt>
                <c:pt idx="1476">
                  <c:v>108.0999984741211</c:v>
                </c:pt>
                <c:pt idx="1477">
                  <c:v>108.2000045776367</c:v>
                </c:pt>
                <c:pt idx="1478">
                  <c:v>108.2999954223633</c:v>
                </c:pt>
                <c:pt idx="1479">
                  <c:v>108.400001525879</c:v>
                </c:pt>
                <c:pt idx="1480">
                  <c:v>108.5000076293945</c:v>
                </c:pt>
                <c:pt idx="1481">
                  <c:v>108.5999984741211</c:v>
                </c:pt>
                <c:pt idx="1482">
                  <c:v>108.7000045776367</c:v>
                </c:pt>
                <c:pt idx="1483">
                  <c:v>108.7999954223633</c:v>
                </c:pt>
                <c:pt idx="1484">
                  <c:v>108.900001525879</c:v>
                </c:pt>
                <c:pt idx="1485">
                  <c:v>109.0000076293945</c:v>
                </c:pt>
                <c:pt idx="1486">
                  <c:v>109.0999984741211</c:v>
                </c:pt>
                <c:pt idx="1487">
                  <c:v>109.2000045776367</c:v>
                </c:pt>
                <c:pt idx="1488">
                  <c:v>109.2999954223633</c:v>
                </c:pt>
                <c:pt idx="1489">
                  <c:v>109.400001525879</c:v>
                </c:pt>
                <c:pt idx="1490">
                  <c:v>109.5000076293945</c:v>
                </c:pt>
                <c:pt idx="1491">
                  <c:v>109.5999984741211</c:v>
                </c:pt>
                <c:pt idx="1492">
                  <c:v>109.7000045776367</c:v>
                </c:pt>
                <c:pt idx="1493">
                  <c:v>109.7999954223633</c:v>
                </c:pt>
                <c:pt idx="1494">
                  <c:v>109.900001525879</c:v>
                </c:pt>
                <c:pt idx="1495">
                  <c:v>110.0000076293945</c:v>
                </c:pt>
                <c:pt idx="1496">
                  <c:v>110.0999984741211</c:v>
                </c:pt>
                <c:pt idx="1497">
                  <c:v>110.2000045776367</c:v>
                </c:pt>
                <c:pt idx="1498">
                  <c:v>110.2999954223633</c:v>
                </c:pt>
                <c:pt idx="1499">
                  <c:v>110.400001525879</c:v>
                </c:pt>
                <c:pt idx="1500">
                  <c:v>110.5000076293945</c:v>
                </c:pt>
                <c:pt idx="1501">
                  <c:v>110.5999984741211</c:v>
                </c:pt>
                <c:pt idx="1502">
                  <c:v>110.7000045776367</c:v>
                </c:pt>
                <c:pt idx="1503">
                  <c:v>110.7999954223633</c:v>
                </c:pt>
                <c:pt idx="1504">
                  <c:v>110.900001525879</c:v>
                </c:pt>
                <c:pt idx="1505">
                  <c:v>111.0000076293945</c:v>
                </c:pt>
                <c:pt idx="1506">
                  <c:v>111.0999984741211</c:v>
                </c:pt>
                <c:pt idx="1507">
                  <c:v>111.2000045776367</c:v>
                </c:pt>
                <c:pt idx="1508">
                  <c:v>111.2999954223633</c:v>
                </c:pt>
                <c:pt idx="1509">
                  <c:v>111.400001525879</c:v>
                </c:pt>
                <c:pt idx="1510">
                  <c:v>111.5000076293945</c:v>
                </c:pt>
                <c:pt idx="1511">
                  <c:v>111.5999984741211</c:v>
                </c:pt>
                <c:pt idx="1512">
                  <c:v>111.7000045776367</c:v>
                </c:pt>
                <c:pt idx="1513">
                  <c:v>111.7999954223633</c:v>
                </c:pt>
                <c:pt idx="1514">
                  <c:v>111.900001525879</c:v>
                </c:pt>
                <c:pt idx="1515">
                  <c:v>112.0000076293945</c:v>
                </c:pt>
                <c:pt idx="1516">
                  <c:v>112.0999984741211</c:v>
                </c:pt>
                <c:pt idx="1517">
                  <c:v>112.2000045776367</c:v>
                </c:pt>
                <c:pt idx="1518">
                  <c:v>112.2999954223633</c:v>
                </c:pt>
                <c:pt idx="1519">
                  <c:v>112.400001525879</c:v>
                </c:pt>
                <c:pt idx="1520">
                  <c:v>112.5000076293945</c:v>
                </c:pt>
                <c:pt idx="1521">
                  <c:v>112.5999984741211</c:v>
                </c:pt>
                <c:pt idx="1522">
                  <c:v>112.7000045776367</c:v>
                </c:pt>
                <c:pt idx="1523">
                  <c:v>112.7999954223633</c:v>
                </c:pt>
                <c:pt idx="1524">
                  <c:v>112.900001525879</c:v>
                </c:pt>
                <c:pt idx="1525">
                  <c:v>113.0000076293945</c:v>
                </c:pt>
                <c:pt idx="1526">
                  <c:v>113.0999984741211</c:v>
                </c:pt>
                <c:pt idx="1527">
                  <c:v>113.2000045776367</c:v>
                </c:pt>
                <c:pt idx="1528">
                  <c:v>113.2999954223633</c:v>
                </c:pt>
                <c:pt idx="1529">
                  <c:v>113.400001525879</c:v>
                </c:pt>
                <c:pt idx="1530">
                  <c:v>113.5000076293945</c:v>
                </c:pt>
                <c:pt idx="1531">
                  <c:v>113.5999984741211</c:v>
                </c:pt>
                <c:pt idx="1532">
                  <c:v>113.7000045776367</c:v>
                </c:pt>
                <c:pt idx="1533">
                  <c:v>113.7999954223633</c:v>
                </c:pt>
                <c:pt idx="1534">
                  <c:v>113.900001525879</c:v>
                </c:pt>
                <c:pt idx="1535">
                  <c:v>114.0000076293945</c:v>
                </c:pt>
                <c:pt idx="1536">
                  <c:v>114.0999984741211</c:v>
                </c:pt>
                <c:pt idx="1537">
                  <c:v>114.2000045776367</c:v>
                </c:pt>
                <c:pt idx="1538">
                  <c:v>114.2999954223633</c:v>
                </c:pt>
                <c:pt idx="1539">
                  <c:v>114.400001525879</c:v>
                </c:pt>
                <c:pt idx="1540">
                  <c:v>114.5000076293945</c:v>
                </c:pt>
                <c:pt idx="1541">
                  <c:v>114.5999984741211</c:v>
                </c:pt>
                <c:pt idx="1542">
                  <c:v>114.7000045776367</c:v>
                </c:pt>
                <c:pt idx="1543">
                  <c:v>114.7999954223633</c:v>
                </c:pt>
                <c:pt idx="1544">
                  <c:v>114.900001525879</c:v>
                </c:pt>
                <c:pt idx="1545">
                  <c:v>115.0000076293945</c:v>
                </c:pt>
                <c:pt idx="1546">
                  <c:v>115.0999984741211</c:v>
                </c:pt>
                <c:pt idx="1547">
                  <c:v>115.2000045776367</c:v>
                </c:pt>
                <c:pt idx="1548">
                  <c:v>115.2999954223633</c:v>
                </c:pt>
                <c:pt idx="1549">
                  <c:v>115.400001525879</c:v>
                </c:pt>
                <c:pt idx="1550">
                  <c:v>115.5000076293945</c:v>
                </c:pt>
                <c:pt idx="1551">
                  <c:v>115.5999984741211</c:v>
                </c:pt>
                <c:pt idx="1552">
                  <c:v>115.7000045776367</c:v>
                </c:pt>
                <c:pt idx="1553">
                  <c:v>115.7999954223633</c:v>
                </c:pt>
                <c:pt idx="1554">
                  <c:v>115.900001525879</c:v>
                </c:pt>
                <c:pt idx="1555">
                  <c:v>116.0000076293945</c:v>
                </c:pt>
                <c:pt idx="1556">
                  <c:v>116.0999984741211</c:v>
                </c:pt>
                <c:pt idx="1557">
                  <c:v>116.2000045776367</c:v>
                </c:pt>
                <c:pt idx="1558">
                  <c:v>116.2999954223633</c:v>
                </c:pt>
                <c:pt idx="1559">
                  <c:v>116.400001525879</c:v>
                </c:pt>
                <c:pt idx="1560">
                  <c:v>116.5000076293945</c:v>
                </c:pt>
                <c:pt idx="1561">
                  <c:v>116.5999984741211</c:v>
                </c:pt>
                <c:pt idx="1562">
                  <c:v>116.7000045776367</c:v>
                </c:pt>
                <c:pt idx="1563">
                  <c:v>116.7999954223633</c:v>
                </c:pt>
                <c:pt idx="1564">
                  <c:v>116.900001525879</c:v>
                </c:pt>
                <c:pt idx="1565">
                  <c:v>117.0000076293945</c:v>
                </c:pt>
                <c:pt idx="1566">
                  <c:v>117.0999984741211</c:v>
                </c:pt>
                <c:pt idx="1567">
                  <c:v>117.2000045776367</c:v>
                </c:pt>
                <c:pt idx="1568">
                  <c:v>117.2999954223633</c:v>
                </c:pt>
                <c:pt idx="1569">
                  <c:v>117.400001525879</c:v>
                </c:pt>
                <c:pt idx="1570">
                  <c:v>117.5000076293945</c:v>
                </c:pt>
                <c:pt idx="1571">
                  <c:v>117.5999984741211</c:v>
                </c:pt>
                <c:pt idx="1572">
                  <c:v>117.7000045776367</c:v>
                </c:pt>
                <c:pt idx="1573">
                  <c:v>117.7999954223633</c:v>
                </c:pt>
                <c:pt idx="1574">
                  <c:v>117.900001525879</c:v>
                </c:pt>
                <c:pt idx="1575">
                  <c:v>118.0000076293945</c:v>
                </c:pt>
                <c:pt idx="1576">
                  <c:v>118.0999984741211</c:v>
                </c:pt>
                <c:pt idx="1577">
                  <c:v>118.2000045776367</c:v>
                </c:pt>
                <c:pt idx="1578">
                  <c:v>118.2999954223633</c:v>
                </c:pt>
                <c:pt idx="1579">
                  <c:v>118.400001525879</c:v>
                </c:pt>
                <c:pt idx="1580">
                  <c:v>118.5000076293945</c:v>
                </c:pt>
                <c:pt idx="1581">
                  <c:v>118.5999984741211</c:v>
                </c:pt>
                <c:pt idx="1582">
                  <c:v>118.7000045776367</c:v>
                </c:pt>
                <c:pt idx="1583">
                  <c:v>118.7999954223633</c:v>
                </c:pt>
                <c:pt idx="1584">
                  <c:v>118.900001525879</c:v>
                </c:pt>
                <c:pt idx="1585">
                  <c:v>119.0000076293945</c:v>
                </c:pt>
                <c:pt idx="1586">
                  <c:v>119.0999984741211</c:v>
                </c:pt>
                <c:pt idx="1587">
                  <c:v>119.2000045776367</c:v>
                </c:pt>
                <c:pt idx="1588">
                  <c:v>119.2999954223633</c:v>
                </c:pt>
                <c:pt idx="1589">
                  <c:v>119.400001525879</c:v>
                </c:pt>
                <c:pt idx="1590">
                  <c:v>119.5000076293945</c:v>
                </c:pt>
                <c:pt idx="1591">
                  <c:v>119.5999984741211</c:v>
                </c:pt>
                <c:pt idx="1592">
                  <c:v>119.7000045776367</c:v>
                </c:pt>
                <c:pt idx="1593">
                  <c:v>119.7999954223633</c:v>
                </c:pt>
                <c:pt idx="1594">
                  <c:v>119.900001525879</c:v>
                </c:pt>
                <c:pt idx="1595">
                  <c:v>120.0000076293945</c:v>
                </c:pt>
                <c:pt idx="1596">
                  <c:v>120.0999984741211</c:v>
                </c:pt>
                <c:pt idx="1597">
                  <c:v>120.2000045776367</c:v>
                </c:pt>
                <c:pt idx="1598">
                  <c:v>120.2999954223633</c:v>
                </c:pt>
                <c:pt idx="1599">
                  <c:v>120.400001525879</c:v>
                </c:pt>
                <c:pt idx="1600">
                  <c:v>120.5000076293945</c:v>
                </c:pt>
                <c:pt idx="1601">
                  <c:v>120.5999984741211</c:v>
                </c:pt>
                <c:pt idx="1602">
                  <c:v>120.7000045776367</c:v>
                </c:pt>
                <c:pt idx="1603">
                  <c:v>120.7999954223633</c:v>
                </c:pt>
                <c:pt idx="1604">
                  <c:v>120.900001525879</c:v>
                </c:pt>
                <c:pt idx="1605">
                  <c:v>121.0000076293945</c:v>
                </c:pt>
                <c:pt idx="1606">
                  <c:v>121.0999984741211</c:v>
                </c:pt>
                <c:pt idx="1607">
                  <c:v>121.2000045776367</c:v>
                </c:pt>
                <c:pt idx="1608">
                  <c:v>121.2999954223633</c:v>
                </c:pt>
                <c:pt idx="1609">
                  <c:v>121.400001525879</c:v>
                </c:pt>
                <c:pt idx="1610">
                  <c:v>121.5000076293945</c:v>
                </c:pt>
                <c:pt idx="1611">
                  <c:v>121.5999984741211</c:v>
                </c:pt>
                <c:pt idx="1612">
                  <c:v>121.7000045776367</c:v>
                </c:pt>
                <c:pt idx="1613">
                  <c:v>121.7999954223633</c:v>
                </c:pt>
                <c:pt idx="1614">
                  <c:v>121.900001525879</c:v>
                </c:pt>
                <c:pt idx="1615">
                  <c:v>122.0000076293945</c:v>
                </c:pt>
                <c:pt idx="1616">
                  <c:v>122.0999984741211</c:v>
                </c:pt>
                <c:pt idx="1617">
                  <c:v>122.2000045776367</c:v>
                </c:pt>
                <c:pt idx="1618">
                  <c:v>122.2999954223633</c:v>
                </c:pt>
                <c:pt idx="1619">
                  <c:v>122.400001525879</c:v>
                </c:pt>
                <c:pt idx="1620">
                  <c:v>122.5000076293945</c:v>
                </c:pt>
                <c:pt idx="1621">
                  <c:v>122.5999984741211</c:v>
                </c:pt>
                <c:pt idx="1622">
                  <c:v>122.7000045776367</c:v>
                </c:pt>
                <c:pt idx="1623">
                  <c:v>122.7999954223633</c:v>
                </c:pt>
                <c:pt idx="1624">
                  <c:v>122.900001525879</c:v>
                </c:pt>
                <c:pt idx="1625">
                  <c:v>123.0000076293945</c:v>
                </c:pt>
                <c:pt idx="1626">
                  <c:v>123.0999984741211</c:v>
                </c:pt>
                <c:pt idx="1627">
                  <c:v>123.2000045776367</c:v>
                </c:pt>
                <c:pt idx="1628">
                  <c:v>123.2999954223633</c:v>
                </c:pt>
                <c:pt idx="1629">
                  <c:v>123.400001525879</c:v>
                </c:pt>
                <c:pt idx="1630">
                  <c:v>123.5000076293945</c:v>
                </c:pt>
                <c:pt idx="1631">
                  <c:v>123.5999984741211</c:v>
                </c:pt>
                <c:pt idx="1632">
                  <c:v>123.7000045776367</c:v>
                </c:pt>
                <c:pt idx="1633">
                  <c:v>123.7999954223633</c:v>
                </c:pt>
                <c:pt idx="1634">
                  <c:v>123.900001525879</c:v>
                </c:pt>
                <c:pt idx="1635">
                  <c:v>124.0000076293945</c:v>
                </c:pt>
                <c:pt idx="1636">
                  <c:v>124.0999984741211</c:v>
                </c:pt>
                <c:pt idx="1637">
                  <c:v>124.2000045776367</c:v>
                </c:pt>
                <c:pt idx="1638">
                  <c:v>124.2999954223633</c:v>
                </c:pt>
                <c:pt idx="1639">
                  <c:v>124.400001525879</c:v>
                </c:pt>
                <c:pt idx="1640">
                  <c:v>124.5000076293945</c:v>
                </c:pt>
                <c:pt idx="1641">
                  <c:v>124.5999984741211</c:v>
                </c:pt>
                <c:pt idx="1642">
                  <c:v>124.7000045776367</c:v>
                </c:pt>
                <c:pt idx="1643">
                  <c:v>124.7999954223633</c:v>
                </c:pt>
                <c:pt idx="1644">
                  <c:v>124.900001525879</c:v>
                </c:pt>
                <c:pt idx="1645">
                  <c:v>125.0000076293945</c:v>
                </c:pt>
                <c:pt idx="1646">
                  <c:v>125.0999984741211</c:v>
                </c:pt>
                <c:pt idx="1647">
                  <c:v>125.2000045776367</c:v>
                </c:pt>
                <c:pt idx="1648">
                  <c:v>125.2999954223633</c:v>
                </c:pt>
                <c:pt idx="1649">
                  <c:v>125.400001525879</c:v>
                </c:pt>
                <c:pt idx="1650">
                  <c:v>125.5000076293945</c:v>
                </c:pt>
                <c:pt idx="1651">
                  <c:v>125.5999984741211</c:v>
                </c:pt>
                <c:pt idx="1652">
                  <c:v>125.7000045776367</c:v>
                </c:pt>
                <c:pt idx="1653">
                  <c:v>125.7999954223633</c:v>
                </c:pt>
                <c:pt idx="1654">
                  <c:v>125.900001525879</c:v>
                </c:pt>
                <c:pt idx="1655">
                  <c:v>126.0000076293945</c:v>
                </c:pt>
                <c:pt idx="1656">
                  <c:v>126.0999984741211</c:v>
                </c:pt>
                <c:pt idx="1657">
                  <c:v>126.2000045776367</c:v>
                </c:pt>
                <c:pt idx="1658">
                  <c:v>126.2999954223633</c:v>
                </c:pt>
                <c:pt idx="1659">
                  <c:v>126.400001525879</c:v>
                </c:pt>
                <c:pt idx="1660">
                  <c:v>126.5000076293945</c:v>
                </c:pt>
                <c:pt idx="1661">
                  <c:v>126.5999984741211</c:v>
                </c:pt>
                <c:pt idx="1662">
                  <c:v>126.7000045776367</c:v>
                </c:pt>
                <c:pt idx="1663">
                  <c:v>126.7999954223633</c:v>
                </c:pt>
                <c:pt idx="1664">
                  <c:v>126.900001525879</c:v>
                </c:pt>
                <c:pt idx="1665">
                  <c:v>127.0000076293945</c:v>
                </c:pt>
                <c:pt idx="1666">
                  <c:v>127.0999984741211</c:v>
                </c:pt>
                <c:pt idx="1667">
                  <c:v>127.2000045776367</c:v>
                </c:pt>
                <c:pt idx="1668">
                  <c:v>127.2999954223633</c:v>
                </c:pt>
                <c:pt idx="1669">
                  <c:v>127.400001525879</c:v>
                </c:pt>
                <c:pt idx="1670">
                  <c:v>127.5000076293945</c:v>
                </c:pt>
                <c:pt idx="1671">
                  <c:v>127.5999984741211</c:v>
                </c:pt>
                <c:pt idx="1672">
                  <c:v>127.7000045776367</c:v>
                </c:pt>
                <c:pt idx="1673">
                  <c:v>127.7999954223633</c:v>
                </c:pt>
                <c:pt idx="1674">
                  <c:v>127.900001525879</c:v>
                </c:pt>
                <c:pt idx="1675">
                  <c:v>128.0</c:v>
                </c:pt>
                <c:pt idx="1676">
                  <c:v>128.1000061035156</c:v>
                </c:pt>
                <c:pt idx="1677">
                  <c:v>128.2000122070312</c:v>
                </c:pt>
                <c:pt idx="1678">
                  <c:v>128.2999877929687</c:v>
                </c:pt>
                <c:pt idx="1679">
                  <c:v>128.3999938964844</c:v>
                </c:pt>
                <c:pt idx="1680">
                  <c:v>128.5</c:v>
                </c:pt>
                <c:pt idx="1681">
                  <c:v>128.6000061035156</c:v>
                </c:pt>
                <c:pt idx="1682">
                  <c:v>128.7000122070312</c:v>
                </c:pt>
                <c:pt idx="1683">
                  <c:v>128.7999877929687</c:v>
                </c:pt>
                <c:pt idx="1684">
                  <c:v>128.8999938964844</c:v>
                </c:pt>
                <c:pt idx="1685">
                  <c:v>129.0</c:v>
                </c:pt>
                <c:pt idx="1686">
                  <c:v>129.1000061035156</c:v>
                </c:pt>
                <c:pt idx="1687">
                  <c:v>129.2000122070312</c:v>
                </c:pt>
                <c:pt idx="1688">
                  <c:v>129.2999877929687</c:v>
                </c:pt>
                <c:pt idx="1689">
                  <c:v>129.3999938964844</c:v>
                </c:pt>
                <c:pt idx="1690">
                  <c:v>129.5</c:v>
                </c:pt>
                <c:pt idx="1691">
                  <c:v>129.6000061035156</c:v>
                </c:pt>
                <c:pt idx="1692">
                  <c:v>129.7000122070312</c:v>
                </c:pt>
                <c:pt idx="1693">
                  <c:v>129.7999877929687</c:v>
                </c:pt>
                <c:pt idx="1694">
                  <c:v>129.8999938964844</c:v>
                </c:pt>
                <c:pt idx="1695">
                  <c:v>130.0</c:v>
                </c:pt>
                <c:pt idx="1696">
                  <c:v>130.1000061035156</c:v>
                </c:pt>
                <c:pt idx="1697">
                  <c:v>130.2000122070312</c:v>
                </c:pt>
                <c:pt idx="1698">
                  <c:v>130.2999877929687</c:v>
                </c:pt>
                <c:pt idx="1699">
                  <c:v>130.3999938964844</c:v>
                </c:pt>
                <c:pt idx="1700">
                  <c:v>130.5</c:v>
                </c:pt>
                <c:pt idx="1701">
                  <c:v>130.6000061035156</c:v>
                </c:pt>
                <c:pt idx="1702">
                  <c:v>130.7000122070312</c:v>
                </c:pt>
                <c:pt idx="1703">
                  <c:v>130.7999877929687</c:v>
                </c:pt>
                <c:pt idx="1704">
                  <c:v>130.8999938964844</c:v>
                </c:pt>
                <c:pt idx="1705">
                  <c:v>131.0</c:v>
                </c:pt>
                <c:pt idx="1706">
                  <c:v>131.1000061035156</c:v>
                </c:pt>
                <c:pt idx="1707">
                  <c:v>131.2000122070312</c:v>
                </c:pt>
                <c:pt idx="1708">
                  <c:v>131.2999877929687</c:v>
                </c:pt>
                <c:pt idx="1709">
                  <c:v>131.3999938964844</c:v>
                </c:pt>
                <c:pt idx="1710">
                  <c:v>131.5</c:v>
                </c:pt>
                <c:pt idx="1711">
                  <c:v>131.6000061035156</c:v>
                </c:pt>
                <c:pt idx="1712">
                  <c:v>131.7000122070312</c:v>
                </c:pt>
                <c:pt idx="1713">
                  <c:v>131.7999877929687</c:v>
                </c:pt>
                <c:pt idx="1714">
                  <c:v>131.8999938964844</c:v>
                </c:pt>
                <c:pt idx="1715">
                  <c:v>132.0</c:v>
                </c:pt>
                <c:pt idx="1716">
                  <c:v>132.1000061035156</c:v>
                </c:pt>
                <c:pt idx="1717">
                  <c:v>132.2000122070312</c:v>
                </c:pt>
                <c:pt idx="1718">
                  <c:v>132.2999877929687</c:v>
                </c:pt>
                <c:pt idx="1719">
                  <c:v>132.3999938964844</c:v>
                </c:pt>
                <c:pt idx="1720">
                  <c:v>132.5</c:v>
                </c:pt>
                <c:pt idx="1721">
                  <c:v>132.6000061035156</c:v>
                </c:pt>
                <c:pt idx="1722">
                  <c:v>132.7000122070312</c:v>
                </c:pt>
                <c:pt idx="1723">
                  <c:v>132.7999877929687</c:v>
                </c:pt>
                <c:pt idx="1724">
                  <c:v>132.8999938964844</c:v>
                </c:pt>
                <c:pt idx="1725">
                  <c:v>133.0</c:v>
                </c:pt>
                <c:pt idx="1726">
                  <c:v>133.1000061035156</c:v>
                </c:pt>
                <c:pt idx="1727">
                  <c:v>133.2000122070312</c:v>
                </c:pt>
                <c:pt idx="1728">
                  <c:v>133.2999877929687</c:v>
                </c:pt>
                <c:pt idx="1729">
                  <c:v>133.3999938964844</c:v>
                </c:pt>
                <c:pt idx="1730">
                  <c:v>133.5</c:v>
                </c:pt>
                <c:pt idx="1731">
                  <c:v>133.6000061035156</c:v>
                </c:pt>
                <c:pt idx="1732">
                  <c:v>133.7000122070312</c:v>
                </c:pt>
                <c:pt idx="1733">
                  <c:v>133.7999877929687</c:v>
                </c:pt>
                <c:pt idx="1734">
                  <c:v>133.8999938964844</c:v>
                </c:pt>
                <c:pt idx="1735">
                  <c:v>134.0</c:v>
                </c:pt>
                <c:pt idx="1736">
                  <c:v>134.1000061035156</c:v>
                </c:pt>
                <c:pt idx="1737">
                  <c:v>134.2000122070312</c:v>
                </c:pt>
                <c:pt idx="1738">
                  <c:v>134.2999877929687</c:v>
                </c:pt>
                <c:pt idx="1739">
                  <c:v>134.3999938964844</c:v>
                </c:pt>
                <c:pt idx="1740">
                  <c:v>134.5</c:v>
                </c:pt>
                <c:pt idx="1741">
                  <c:v>134.6000061035156</c:v>
                </c:pt>
                <c:pt idx="1742">
                  <c:v>134.7000122070312</c:v>
                </c:pt>
                <c:pt idx="1743">
                  <c:v>134.7999877929687</c:v>
                </c:pt>
                <c:pt idx="1744">
                  <c:v>134.8999938964844</c:v>
                </c:pt>
                <c:pt idx="1745">
                  <c:v>135.0</c:v>
                </c:pt>
                <c:pt idx="1746">
                  <c:v>135.1000061035156</c:v>
                </c:pt>
                <c:pt idx="1747">
                  <c:v>135.2000122070312</c:v>
                </c:pt>
                <c:pt idx="1748">
                  <c:v>135.2999877929687</c:v>
                </c:pt>
                <c:pt idx="1749">
                  <c:v>135.3999938964844</c:v>
                </c:pt>
                <c:pt idx="1750">
                  <c:v>135.5</c:v>
                </c:pt>
                <c:pt idx="1751">
                  <c:v>135.6000061035156</c:v>
                </c:pt>
                <c:pt idx="1752">
                  <c:v>135.7000122070312</c:v>
                </c:pt>
                <c:pt idx="1753">
                  <c:v>135.7999877929687</c:v>
                </c:pt>
                <c:pt idx="1754">
                  <c:v>135.8999938964844</c:v>
                </c:pt>
                <c:pt idx="1755">
                  <c:v>136.0</c:v>
                </c:pt>
                <c:pt idx="1756">
                  <c:v>136.1000061035156</c:v>
                </c:pt>
                <c:pt idx="1757">
                  <c:v>136.2000122070312</c:v>
                </c:pt>
                <c:pt idx="1758">
                  <c:v>136.2999877929687</c:v>
                </c:pt>
                <c:pt idx="1759">
                  <c:v>136.3999938964844</c:v>
                </c:pt>
                <c:pt idx="1760">
                  <c:v>136.5</c:v>
                </c:pt>
                <c:pt idx="1761">
                  <c:v>136.6000061035156</c:v>
                </c:pt>
                <c:pt idx="1762">
                  <c:v>136.7000122070312</c:v>
                </c:pt>
                <c:pt idx="1763">
                  <c:v>136.7999877929687</c:v>
                </c:pt>
                <c:pt idx="1764">
                  <c:v>136.8999938964844</c:v>
                </c:pt>
                <c:pt idx="1765">
                  <c:v>137.0</c:v>
                </c:pt>
                <c:pt idx="1766">
                  <c:v>137.1000061035156</c:v>
                </c:pt>
                <c:pt idx="1767">
                  <c:v>137.2000122070312</c:v>
                </c:pt>
                <c:pt idx="1768">
                  <c:v>137.2999877929687</c:v>
                </c:pt>
                <c:pt idx="1769">
                  <c:v>137.3999938964844</c:v>
                </c:pt>
                <c:pt idx="1770">
                  <c:v>137.5</c:v>
                </c:pt>
                <c:pt idx="1771">
                  <c:v>137.6000061035156</c:v>
                </c:pt>
                <c:pt idx="1772">
                  <c:v>137.7000122070312</c:v>
                </c:pt>
                <c:pt idx="1773">
                  <c:v>137.7999877929687</c:v>
                </c:pt>
                <c:pt idx="1774">
                  <c:v>137.8999938964844</c:v>
                </c:pt>
                <c:pt idx="1775">
                  <c:v>138.0</c:v>
                </c:pt>
                <c:pt idx="1776">
                  <c:v>138.1000061035156</c:v>
                </c:pt>
                <c:pt idx="1777">
                  <c:v>138.2000122070312</c:v>
                </c:pt>
                <c:pt idx="1778">
                  <c:v>138.2999877929687</c:v>
                </c:pt>
                <c:pt idx="1779">
                  <c:v>138.3999938964844</c:v>
                </c:pt>
                <c:pt idx="1780">
                  <c:v>138.5</c:v>
                </c:pt>
                <c:pt idx="1781">
                  <c:v>138.6000061035156</c:v>
                </c:pt>
                <c:pt idx="1782">
                  <c:v>138.7000122070312</c:v>
                </c:pt>
                <c:pt idx="1783">
                  <c:v>138.7999877929687</c:v>
                </c:pt>
                <c:pt idx="1784">
                  <c:v>138.8999938964844</c:v>
                </c:pt>
                <c:pt idx="1785">
                  <c:v>139.0</c:v>
                </c:pt>
                <c:pt idx="1786">
                  <c:v>139.1000061035156</c:v>
                </c:pt>
                <c:pt idx="1787">
                  <c:v>139.2000122070312</c:v>
                </c:pt>
                <c:pt idx="1788">
                  <c:v>139.2999877929687</c:v>
                </c:pt>
                <c:pt idx="1789">
                  <c:v>139.3999938964844</c:v>
                </c:pt>
                <c:pt idx="1790">
                  <c:v>139.5</c:v>
                </c:pt>
                <c:pt idx="1791">
                  <c:v>139.6000061035156</c:v>
                </c:pt>
                <c:pt idx="1792">
                  <c:v>139.7000122070312</c:v>
                </c:pt>
                <c:pt idx="1793">
                  <c:v>139.7999877929687</c:v>
                </c:pt>
                <c:pt idx="1794">
                  <c:v>139.8999938964844</c:v>
                </c:pt>
                <c:pt idx="1795">
                  <c:v>140.0</c:v>
                </c:pt>
                <c:pt idx="1796">
                  <c:v>140.1000061035156</c:v>
                </c:pt>
                <c:pt idx="1797">
                  <c:v>140.2000122070312</c:v>
                </c:pt>
                <c:pt idx="1798">
                  <c:v>140.2999877929687</c:v>
                </c:pt>
                <c:pt idx="1799">
                  <c:v>140.3999938964844</c:v>
                </c:pt>
                <c:pt idx="1800">
                  <c:v>140.5</c:v>
                </c:pt>
                <c:pt idx="1801">
                  <c:v>140.6000061035156</c:v>
                </c:pt>
                <c:pt idx="1802">
                  <c:v>140.7000122070312</c:v>
                </c:pt>
                <c:pt idx="1803">
                  <c:v>140.7999877929687</c:v>
                </c:pt>
                <c:pt idx="1804">
                  <c:v>140.8999938964844</c:v>
                </c:pt>
                <c:pt idx="1805">
                  <c:v>141.0</c:v>
                </c:pt>
                <c:pt idx="1806">
                  <c:v>141.1000061035156</c:v>
                </c:pt>
                <c:pt idx="1807">
                  <c:v>141.2000122070312</c:v>
                </c:pt>
                <c:pt idx="1808">
                  <c:v>141.2999877929687</c:v>
                </c:pt>
                <c:pt idx="1809">
                  <c:v>141.3999938964844</c:v>
                </c:pt>
                <c:pt idx="1810">
                  <c:v>141.5</c:v>
                </c:pt>
                <c:pt idx="1811">
                  <c:v>141.6000061035156</c:v>
                </c:pt>
                <c:pt idx="1812">
                  <c:v>141.7000122070312</c:v>
                </c:pt>
                <c:pt idx="1813">
                  <c:v>141.7999877929687</c:v>
                </c:pt>
                <c:pt idx="1814">
                  <c:v>141.8999938964844</c:v>
                </c:pt>
                <c:pt idx="1815">
                  <c:v>142.0</c:v>
                </c:pt>
                <c:pt idx="1816">
                  <c:v>142.1000061035156</c:v>
                </c:pt>
                <c:pt idx="1817">
                  <c:v>142.2000122070312</c:v>
                </c:pt>
                <c:pt idx="1818">
                  <c:v>142.2999877929687</c:v>
                </c:pt>
                <c:pt idx="1819">
                  <c:v>142.3999938964844</c:v>
                </c:pt>
                <c:pt idx="1820">
                  <c:v>142.5</c:v>
                </c:pt>
                <c:pt idx="1821">
                  <c:v>142.6000061035156</c:v>
                </c:pt>
                <c:pt idx="1822">
                  <c:v>142.7000122070312</c:v>
                </c:pt>
                <c:pt idx="1823">
                  <c:v>142.7999877929687</c:v>
                </c:pt>
                <c:pt idx="1824">
                  <c:v>142.8999938964844</c:v>
                </c:pt>
                <c:pt idx="1825">
                  <c:v>143.0</c:v>
                </c:pt>
                <c:pt idx="1826">
                  <c:v>143.1000061035156</c:v>
                </c:pt>
                <c:pt idx="1827">
                  <c:v>143.2000122070312</c:v>
                </c:pt>
                <c:pt idx="1828">
                  <c:v>143.2999877929687</c:v>
                </c:pt>
                <c:pt idx="1829">
                  <c:v>143.3999938964844</c:v>
                </c:pt>
                <c:pt idx="1830">
                  <c:v>143.5</c:v>
                </c:pt>
                <c:pt idx="1831">
                  <c:v>143.6000061035156</c:v>
                </c:pt>
                <c:pt idx="1832">
                  <c:v>143.7000122070312</c:v>
                </c:pt>
                <c:pt idx="1833">
                  <c:v>143.7999877929687</c:v>
                </c:pt>
                <c:pt idx="1834">
                  <c:v>143.8999938964844</c:v>
                </c:pt>
                <c:pt idx="1835">
                  <c:v>144.0</c:v>
                </c:pt>
                <c:pt idx="1836">
                  <c:v>144.1000061035156</c:v>
                </c:pt>
                <c:pt idx="1837">
                  <c:v>144.2000122070312</c:v>
                </c:pt>
                <c:pt idx="1838">
                  <c:v>144.2999877929687</c:v>
                </c:pt>
                <c:pt idx="1839">
                  <c:v>144.3999938964844</c:v>
                </c:pt>
                <c:pt idx="1840">
                  <c:v>144.5</c:v>
                </c:pt>
                <c:pt idx="1841">
                  <c:v>144.6000061035156</c:v>
                </c:pt>
                <c:pt idx="1842">
                  <c:v>144.7000122070312</c:v>
                </c:pt>
                <c:pt idx="1843">
                  <c:v>144.7999877929687</c:v>
                </c:pt>
                <c:pt idx="1844">
                  <c:v>144.8999938964844</c:v>
                </c:pt>
                <c:pt idx="1845">
                  <c:v>145.0</c:v>
                </c:pt>
                <c:pt idx="1846">
                  <c:v>145.1000061035156</c:v>
                </c:pt>
                <c:pt idx="1847">
                  <c:v>145.2000122070312</c:v>
                </c:pt>
                <c:pt idx="1848">
                  <c:v>145.2999877929687</c:v>
                </c:pt>
                <c:pt idx="1849">
                  <c:v>145.3999938964844</c:v>
                </c:pt>
                <c:pt idx="1850">
                  <c:v>145.5</c:v>
                </c:pt>
                <c:pt idx="1851">
                  <c:v>145.6000061035156</c:v>
                </c:pt>
                <c:pt idx="1852">
                  <c:v>145.7000122070312</c:v>
                </c:pt>
                <c:pt idx="1853">
                  <c:v>145.7999877929687</c:v>
                </c:pt>
                <c:pt idx="1854">
                  <c:v>145.8999938964844</c:v>
                </c:pt>
                <c:pt idx="1855">
                  <c:v>146.0</c:v>
                </c:pt>
                <c:pt idx="1856">
                  <c:v>146.1000061035156</c:v>
                </c:pt>
                <c:pt idx="1857">
                  <c:v>146.2000122070312</c:v>
                </c:pt>
                <c:pt idx="1858">
                  <c:v>146.2999877929687</c:v>
                </c:pt>
                <c:pt idx="1859">
                  <c:v>146.3999938964844</c:v>
                </c:pt>
                <c:pt idx="1860">
                  <c:v>146.5</c:v>
                </c:pt>
                <c:pt idx="1861">
                  <c:v>146.6000061035156</c:v>
                </c:pt>
                <c:pt idx="1862">
                  <c:v>146.7000122070312</c:v>
                </c:pt>
                <c:pt idx="1863">
                  <c:v>146.7999877929687</c:v>
                </c:pt>
                <c:pt idx="1864">
                  <c:v>146.8999938964844</c:v>
                </c:pt>
                <c:pt idx="1865">
                  <c:v>147.0</c:v>
                </c:pt>
                <c:pt idx="1866">
                  <c:v>147.1000061035156</c:v>
                </c:pt>
                <c:pt idx="1867">
                  <c:v>147.2000122070312</c:v>
                </c:pt>
                <c:pt idx="1868">
                  <c:v>147.2999877929687</c:v>
                </c:pt>
                <c:pt idx="1869">
                  <c:v>147.3999938964844</c:v>
                </c:pt>
                <c:pt idx="1870">
                  <c:v>147.5</c:v>
                </c:pt>
                <c:pt idx="1871">
                  <c:v>147.6000061035156</c:v>
                </c:pt>
                <c:pt idx="1872">
                  <c:v>147.7000122070312</c:v>
                </c:pt>
                <c:pt idx="1873">
                  <c:v>147.7999877929687</c:v>
                </c:pt>
                <c:pt idx="1874">
                  <c:v>147.8999938964844</c:v>
                </c:pt>
                <c:pt idx="1875">
                  <c:v>148.0</c:v>
                </c:pt>
                <c:pt idx="1876">
                  <c:v>148.1000061035156</c:v>
                </c:pt>
                <c:pt idx="1877">
                  <c:v>148.2000122070312</c:v>
                </c:pt>
                <c:pt idx="1878">
                  <c:v>148.2999877929687</c:v>
                </c:pt>
                <c:pt idx="1879">
                  <c:v>148.3999938964844</c:v>
                </c:pt>
                <c:pt idx="1880">
                  <c:v>148.5</c:v>
                </c:pt>
                <c:pt idx="1881">
                  <c:v>148.6000061035156</c:v>
                </c:pt>
                <c:pt idx="1882">
                  <c:v>148.7000122070312</c:v>
                </c:pt>
                <c:pt idx="1883">
                  <c:v>148.7999877929687</c:v>
                </c:pt>
                <c:pt idx="1884">
                  <c:v>148.8999938964844</c:v>
                </c:pt>
                <c:pt idx="1885">
                  <c:v>149.0</c:v>
                </c:pt>
                <c:pt idx="1886">
                  <c:v>149.1000061035156</c:v>
                </c:pt>
                <c:pt idx="1887">
                  <c:v>149.2000122070312</c:v>
                </c:pt>
                <c:pt idx="1888">
                  <c:v>149.2999877929687</c:v>
                </c:pt>
                <c:pt idx="1889">
                  <c:v>149.3999938964844</c:v>
                </c:pt>
                <c:pt idx="1890">
                  <c:v>149.5</c:v>
                </c:pt>
                <c:pt idx="1891">
                  <c:v>149.6000061035156</c:v>
                </c:pt>
                <c:pt idx="1892">
                  <c:v>149.7000122070312</c:v>
                </c:pt>
                <c:pt idx="1893">
                  <c:v>149.7999877929687</c:v>
                </c:pt>
                <c:pt idx="1894">
                  <c:v>149.8999938964844</c:v>
                </c:pt>
                <c:pt idx="1895">
                  <c:v>150.0</c:v>
                </c:pt>
                <c:pt idx="1896">
                  <c:v>150.1000061035156</c:v>
                </c:pt>
                <c:pt idx="1897">
                  <c:v>150.2000122070312</c:v>
                </c:pt>
                <c:pt idx="1898">
                  <c:v>150.2999877929687</c:v>
                </c:pt>
                <c:pt idx="1899">
                  <c:v>150.3999938964844</c:v>
                </c:pt>
                <c:pt idx="1900">
                  <c:v>150.5</c:v>
                </c:pt>
                <c:pt idx="1901">
                  <c:v>150.6000061035156</c:v>
                </c:pt>
                <c:pt idx="1902">
                  <c:v>150.7000122070312</c:v>
                </c:pt>
                <c:pt idx="1903">
                  <c:v>150.7999877929687</c:v>
                </c:pt>
                <c:pt idx="1904">
                  <c:v>150.8999938964844</c:v>
                </c:pt>
                <c:pt idx="1905">
                  <c:v>151.0</c:v>
                </c:pt>
                <c:pt idx="1906">
                  <c:v>151.1000061035156</c:v>
                </c:pt>
                <c:pt idx="1907">
                  <c:v>151.2000122070312</c:v>
                </c:pt>
                <c:pt idx="1908">
                  <c:v>151.2999877929687</c:v>
                </c:pt>
                <c:pt idx="1909">
                  <c:v>151.3999938964844</c:v>
                </c:pt>
                <c:pt idx="1910">
                  <c:v>151.5</c:v>
                </c:pt>
                <c:pt idx="1911">
                  <c:v>151.6000061035156</c:v>
                </c:pt>
                <c:pt idx="1912">
                  <c:v>151.7000122070312</c:v>
                </c:pt>
                <c:pt idx="1913">
                  <c:v>151.7999877929687</c:v>
                </c:pt>
                <c:pt idx="1914">
                  <c:v>151.8999938964844</c:v>
                </c:pt>
                <c:pt idx="1915">
                  <c:v>152.0</c:v>
                </c:pt>
                <c:pt idx="1916">
                  <c:v>152.1000061035156</c:v>
                </c:pt>
                <c:pt idx="1917">
                  <c:v>152.2000122070312</c:v>
                </c:pt>
                <c:pt idx="1918">
                  <c:v>152.2999877929687</c:v>
                </c:pt>
                <c:pt idx="1919">
                  <c:v>152.3999938964844</c:v>
                </c:pt>
                <c:pt idx="1920">
                  <c:v>152.5</c:v>
                </c:pt>
                <c:pt idx="1921">
                  <c:v>152.6000061035156</c:v>
                </c:pt>
                <c:pt idx="1922">
                  <c:v>152.7000122070312</c:v>
                </c:pt>
                <c:pt idx="1923">
                  <c:v>152.7999877929687</c:v>
                </c:pt>
                <c:pt idx="1924">
                  <c:v>152.8999938964844</c:v>
                </c:pt>
                <c:pt idx="1925">
                  <c:v>153.0</c:v>
                </c:pt>
                <c:pt idx="1926">
                  <c:v>153.1000061035156</c:v>
                </c:pt>
                <c:pt idx="1927">
                  <c:v>153.2000122070312</c:v>
                </c:pt>
                <c:pt idx="1928">
                  <c:v>153.2999877929687</c:v>
                </c:pt>
                <c:pt idx="1929">
                  <c:v>153.3999938964844</c:v>
                </c:pt>
                <c:pt idx="1930">
                  <c:v>153.5</c:v>
                </c:pt>
                <c:pt idx="1931">
                  <c:v>153.6000061035156</c:v>
                </c:pt>
                <c:pt idx="1932">
                  <c:v>153.7000122070312</c:v>
                </c:pt>
                <c:pt idx="1933">
                  <c:v>153.7999877929687</c:v>
                </c:pt>
                <c:pt idx="1934">
                  <c:v>153.8999938964844</c:v>
                </c:pt>
                <c:pt idx="1935">
                  <c:v>154.0</c:v>
                </c:pt>
                <c:pt idx="1936">
                  <c:v>154.1000061035156</c:v>
                </c:pt>
                <c:pt idx="1937">
                  <c:v>154.2000122070312</c:v>
                </c:pt>
                <c:pt idx="1938">
                  <c:v>154.2999877929687</c:v>
                </c:pt>
                <c:pt idx="1939">
                  <c:v>154.3999938964844</c:v>
                </c:pt>
                <c:pt idx="1940">
                  <c:v>154.5</c:v>
                </c:pt>
                <c:pt idx="1941">
                  <c:v>154.6000061035156</c:v>
                </c:pt>
                <c:pt idx="1942">
                  <c:v>154.7000122070312</c:v>
                </c:pt>
                <c:pt idx="1943">
                  <c:v>154.7999877929687</c:v>
                </c:pt>
                <c:pt idx="1944">
                  <c:v>154.8999938964844</c:v>
                </c:pt>
                <c:pt idx="1945">
                  <c:v>155.0</c:v>
                </c:pt>
                <c:pt idx="1946">
                  <c:v>155.1000061035156</c:v>
                </c:pt>
                <c:pt idx="1947">
                  <c:v>155.2000122070312</c:v>
                </c:pt>
                <c:pt idx="1948">
                  <c:v>155.2999877929687</c:v>
                </c:pt>
                <c:pt idx="1949">
                  <c:v>155.3999938964844</c:v>
                </c:pt>
                <c:pt idx="1950">
                  <c:v>155.5</c:v>
                </c:pt>
                <c:pt idx="1951">
                  <c:v>155.6000061035156</c:v>
                </c:pt>
                <c:pt idx="1952">
                  <c:v>155.7000122070312</c:v>
                </c:pt>
                <c:pt idx="1953">
                  <c:v>155.7999877929687</c:v>
                </c:pt>
                <c:pt idx="1954">
                  <c:v>155.8999938964844</c:v>
                </c:pt>
                <c:pt idx="1955">
                  <c:v>156.0</c:v>
                </c:pt>
                <c:pt idx="1956">
                  <c:v>156.1000061035156</c:v>
                </c:pt>
                <c:pt idx="1957">
                  <c:v>156.2000122070312</c:v>
                </c:pt>
                <c:pt idx="1958">
                  <c:v>156.2999877929687</c:v>
                </c:pt>
                <c:pt idx="1959">
                  <c:v>156.3999938964844</c:v>
                </c:pt>
                <c:pt idx="1960">
                  <c:v>156.5</c:v>
                </c:pt>
                <c:pt idx="1961">
                  <c:v>156.6000061035156</c:v>
                </c:pt>
                <c:pt idx="1962">
                  <c:v>156.7000122070312</c:v>
                </c:pt>
                <c:pt idx="1963">
                  <c:v>156.7999877929687</c:v>
                </c:pt>
                <c:pt idx="1964">
                  <c:v>156.8999938964844</c:v>
                </c:pt>
                <c:pt idx="1965">
                  <c:v>157.0</c:v>
                </c:pt>
                <c:pt idx="1966">
                  <c:v>157.1000061035156</c:v>
                </c:pt>
                <c:pt idx="1967">
                  <c:v>157.2000122070312</c:v>
                </c:pt>
                <c:pt idx="1968">
                  <c:v>157.2999877929687</c:v>
                </c:pt>
                <c:pt idx="1969">
                  <c:v>157.3999938964844</c:v>
                </c:pt>
                <c:pt idx="1970">
                  <c:v>157.5</c:v>
                </c:pt>
                <c:pt idx="1971">
                  <c:v>157.6000061035156</c:v>
                </c:pt>
                <c:pt idx="1972">
                  <c:v>157.7000122070312</c:v>
                </c:pt>
                <c:pt idx="1973">
                  <c:v>157.7999877929687</c:v>
                </c:pt>
                <c:pt idx="1974">
                  <c:v>157.8999938964844</c:v>
                </c:pt>
                <c:pt idx="1975">
                  <c:v>158.0</c:v>
                </c:pt>
                <c:pt idx="1976">
                  <c:v>158.1000061035156</c:v>
                </c:pt>
                <c:pt idx="1977">
                  <c:v>158.2000122070312</c:v>
                </c:pt>
                <c:pt idx="1978">
                  <c:v>158.2999877929687</c:v>
                </c:pt>
                <c:pt idx="1979">
                  <c:v>158.3999938964844</c:v>
                </c:pt>
                <c:pt idx="1980">
                  <c:v>158.5</c:v>
                </c:pt>
                <c:pt idx="1981">
                  <c:v>158.6000061035156</c:v>
                </c:pt>
                <c:pt idx="1982">
                  <c:v>158.7000122070312</c:v>
                </c:pt>
                <c:pt idx="1983">
                  <c:v>158.7999877929687</c:v>
                </c:pt>
                <c:pt idx="1984">
                  <c:v>158.8999938964844</c:v>
                </c:pt>
                <c:pt idx="1985">
                  <c:v>159.0</c:v>
                </c:pt>
                <c:pt idx="1986">
                  <c:v>159.1000061035156</c:v>
                </c:pt>
                <c:pt idx="1987">
                  <c:v>159.2000122070312</c:v>
                </c:pt>
                <c:pt idx="1988">
                  <c:v>159.2999877929687</c:v>
                </c:pt>
                <c:pt idx="1989">
                  <c:v>159.3999938964844</c:v>
                </c:pt>
                <c:pt idx="1990">
                  <c:v>159.5</c:v>
                </c:pt>
                <c:pt idx="1991">
                  <c:v>159.6000061035156</c:v>
                </c:pt>
                <c:pt idx="1992">
                  <c:v>159.7000122070312</c:v>
                </c:pt>
                <c:pt idx="1993">
                  <c:v>159.7999877929687</c:v>
                </c:pt>
                <c:pt idx="1994">
                  <c:v>159.8999938964844</c:v>
                </c:pt>
                <c:pt idx="1995">
                  <c:v>160.0</c:v>
                </c:pt>
                <c:pt idx="1996">
                  <c:v>160.1000061035156</c:v>
                </c:pt>
                <c:pt idx="1997">
                  <c:v>160.2000122070312</c:v>
                </c:pt>
                <c:pt idx="1998">
                  <c:v>160.2999877929687</c:v>
                </c:pt>
                <c:pt idx="1999">
                  <c:v>160.3999938964844</c:v>
                </c:pt>
                <c:pt idx="2000">
                  <c:v>160.5</c:v>
                </c:pt>
                <c:pt idx="2001">
                  <c:v>160.6000061035156</c:v>
                </c:pt>
                <c:pt idx="2002">
                  <c:v>160.7000122070312</c:v>
                </c:pt>
                <c:pt idx="2003">
                  <c:v>160.7999877929687</c:v>
                </c:pt>
                <c:pt idx="2004">
                  <c:v>160.8999938964844</c:v>
                </c:pt>
                <c:pt idx="2005">
                  <c:v>161.0</c:v>
                </c:pt>
                <c:pt idx="2006">
                  <c:v>161.1000061035156</c:v>
                </c:pt>
                <c:pt idx="2007">
                  <c:v>161.2000122070312</c:v>
                </c:pt>
                <c:pt idx="2008">
                  <c:v>161.2999877929687</c:v>
                </c:pt>
                <c:pt idx="2009">
                  <c:v>161.3999938964844</c:v>
                </c:pt>
                <c:pt idx="2010">
                  <c:v>161.5</c:v>
                </c:pt>
                <c:pt idx="2011">
                  <c:v>161.6000061035156</c:v>
                </c:pt>
                <c:pt idx="2012">
                  <c:v>161.7000122070312</c:v>
                </c:pt>
                <c:pt idx="2013">
                  <c:v>161.7999877929687</c:v>
                </c:pt>
                <c:pt idx="2014">
                  <c:v>161.8999938964844</c:v>
                </c:pt>
                <c:pt idx="2015">
                  <c:v>162.0</c:v>
                </c:pt>
                <c:pt idx="2016">
                  <c:v>162.1000061035156</c:v>
                </c:pt>
                <c:pt idx="2017">
                  <c:v>162.2000122070312</c:v>
                </c:pt>
                <c:pt idx="2018">
                  <c:v>162.2999877929687</c:v>
                </c:pt>
                <c:pt idx="2019">
                  <c:v>162.3999938964844</c:v>
                </c:pt>
                <c:pt idx="2020">
                  <c:v>162.5</c:v>
                </c:pt>
                <c:pt idx="2021">
                  <c:v>162.6000061035156</c:v>
                </c:pt>
                <c:pt idx="2022">
                  <c:v>162.7000122070312</c:v>
                </c:pt>
                <c:pt idx="2023">
                  <c:v>162.7999877929687</c:v>
                </c:pt>
                <c:pt idx="2024">
                  <c:v>162.8999938964844</c:v>
                </c:pt>
                <c:pt idx="2025">
                  <c:v>163.0</c:v>
                </c:pt>
                <c:pt idx="2026">
                  <c:v>163.1000061035156</c:v>
                </c:pt>
                <c:pt idx="2027">
                  <c:v>163.2000122070312</c:v>
                </c:pt>
                <c:pt idx="2028">
                  <c:v>163.2999877929687</c:v>
                </c:pt>
                <c:pt idx="2029">
                  <c:v>163.3999938964844</c:v>
                </c:pt>
                <c:pt idx="2030">
                  <c:v>163.5</c:v>
                </c:pt>
                <c:pt idx="2031">
                  <c:v>163.6000061035156</c:v>
                </c:pt>
                <c:pt idx="2032">
                  <c:v>163.7000122070312</c:v>
                </c:pt>
                <c:pt idx="2033">
                  <c:v>163.7999877929687</c:v>
                </c:pt>
                <c:pt idx="2034">
                  <c:v>163.8999938964844</c:v>
                </c:pt>
                <c:pt idx="2035">
                  <c:v>164.0</c:v>
                </c:pt>
                <c:pt idx="2036">
                  <c:v>164.1000061035156</c:v>
                </c:pt>
                <c:pt idx="2037">
                  <c:v>164.2000122070312</c:v>
                </c:pt>
                <c:pt idx="2038">
                  <c:v>164.2999877929687</c:v>
                </c:pt>
                <c:pt idx="2039">
                  <c:v>164.3999938964844</c:v>
                </c:pt>
                <c:pt idx="2040">
                  <c:v>164.5</c:v>
                </c:pt>
                <c:pt idx="2041">
                  <c:v>164.6000061035156</c:v>
                </c:pt>
                <c:pt idx="2042">
                  <c:v>164.7000122070312</c:v>
                </c:pt>
                <c:pt idx="2043">
                  <c:v>164.7999877929687</c:v>
                </c:pt>
                <c:pt idx="2044">
                  <c:v>164.8999938964844</c:v>
                </c:pt>
                <c:pt idx="2045">
                  <c:v>165.0</c:v>
                </c:pt>
                <c:pt idx="2046">
                  <c:v>165.1000061035156</c:v>
                </c:pt>
                <c:pt idx="2047">
                  <c:v>165.2000122070312</c:v>
                </c:pt>
                <c:pt idx="2048">
                  <c:v>165.2999877929687</c:v>
                </c:pt>
                <c:pt idx="2049">
                  <c:v>165.3999938964844</c:v>
                </c:pt>
                <c:pt idx="2050">
                  <c:v>165.5</c:v>
                </c:pt>
                <c:pt idx="2051">
                  <c:v>165.6000061035156</c:v>
                </c:pt>
                <c:pt idx="2052">
                  <c:v>165.7000122070312</c:v>
                </c:pt>
                <c:pt idx="2053">
                  <c:v>165.7999877929687</c:v>
                </c:pt>
                <c:pt idx="2054">
                  <c:v>165.8999938964844</c:v>
                </c:pt>
                <c:pt idx="2055">
                  <c:v>166.0</c:v>
                </c:pt>
                <c:pt idx="2056">
                  <c:v>166.1000061035156</c:v>
                </c:pt>
                <c:pt idx="2057">
                  <c:v>166.2000122070312</c:v>
                </c:pt>
                <c:pt idx="2058">
                  <c:v>166.2999877929687</c:v>
                </c:pt>
                <c:pt idx="2059">
                  <c:v>166.3999938964844</c:v>
                </c:pt>
                <c:pt idx="2060">
                  <c:v>166.5</c:v>
                </c:pt>
                <c:pt idx="2061">
                  <c:v>166.6000061035156</c:v>
                </c:pt>
                <c:pt idx="2062">
                  <c:v>166.7000122070312</c:v>
                </c:pt>
                <c:pt idx="2063">
                  <c:v>166.7999877929687</c:v>
                </c:pt>
                <c:pt idx="2064">
                  <c:v>166.8999938964844</c:v>
                </c:pt>
                <c:pt idx="2065">
                  <c:v>167.0</c:v>
                </c:pt>
                <c:pt idx="2066">
                  <c:v>167.1000061035156</c:v>
                </c:pt>
                <c:pt idx="2067">
                  <c:v>167.2000122070312</c:v>
                </c:pt>
                <c:pt idx="2068">
                  <c:v>167.2999877929687</c:v>
                </c:pt>
                <c:pt idx="2069">
                  <c:v>167.3999938964844</c:v>
                </c:pt>
                <c:pt idx="2070">
                  <c:v>167.5</c:v>
                </c:pt>
                <c:pt idx="2071">
                  <c:v>167.6000061035156</c:v>
                </c:pt>
                <c:pt idx="2072">
                  <c:v>167.7000122070312</c:v>
                </c:pt>
                <c:pt idx="2073">
                  <c:v>167.7999877929687</c:v>
                </c:pt>
                <c:pt idx="2074">
                  <c:v>167.8999938964844</c:v>
                </c:pt>
                <c:pt idx="2075">
                  <c:v>168.0</c:v>
                </c:pt>
                <c:pt idx="2076">
                  <c:v>168.1000061035156</c:v>
                </c:pt>
                <c:pt idx="2077">
                  <c:v>168.2000122070312</c:v>
                </c:pt>
                <c:pt idx="2078">
                  <c:v>168.2999877929687</c:v>
                </c:pt>
                <c:pt idx="2079">
                  <c:v>168.3999938964844</c:v>
                </c:pt>
                <c:pt idx="2080">
                  <c:v>168.5</c:v>
                </c:pt>
                <c:pt idx="2081">
                  <c:v>168.6000061035156</c:v>
                </c:pt>
                <c:pt idx="2082">
                  <c:v>168.7000122070312</c:v>
                </c:pt>
                <c:pt idx="2083">
                  <c:v>168.7999877929687</c:v>
                </c:pt>
                <c:pt idx="2084">
                  <c:v>168.8999938964844</c:v>
                </c:pt>
                <c:pt idx="2085">
                  <c:v>169.0</c:v>
                </c:pt>
                <c:pt idx="2086">
                  <c:v>169.1000061035156</c:v>
                </c:pt>
                <c:pt idx="2087">
                  <c:v>169.2000122070312</c:v>
                </c:pt>
                <c:pt idx="2088">
                  <c:v>169.2999877929687</c:v>
                </c:pt>
                <c:pt idx="2089">
                  <c:v>169.3999938964844</c:v>
                </c:pt>
                <c:pt idx="2090">
                  <c:v>169.5</c:v>
                </c:pt>
                <c:pt idx="2091">
                  <c:v>169.6000061035156</c:v>
                </c:pt>
                <c:pt idx="2092">
                  <c:v>169.7000122070312</c:v>
                </c:pt>
                <c:pt idx="2093">
                  <c:v>169.7999877929687</c:v>
                </c:pt>
                <c:pt idx="2094">
                  <c:v>169.8999938964844</c:v>
                </c:pt>
                <c:pt idx="2095">
                  <c:v>170.0</c:v>
                </c:pt>
                <c:pt idx="2096">
                  <c:v>170.1000061035156</c:v>
                </c:pt>
                <c:pt idx="2097">
                  <c:v>170.2000122070312</c:v>
                </c:pt>
                <c:pt idx="2098">
                  <c:v>170.2999877929687</c:v>
                </c:pt>
                <c:pt idx="2099">
                  <c:v>170.3999938964844</c:v>
                </c:pt>
                <c:pt idx="2100">
                  <c:v>170.5</c:v>
                </c:pt>
                <c:pt idx="2101">
                  <c:v>170.6000061035156</c:v>
                </c:pt>
                <c:pt idx="2102">
                  <c:v>170.7000122070312</c:v>
                </c:pt>
                <c:pt idx="2103">
                  <c:v>170.7999877929687</c:v>
                </c:pt>
                <c:pt idx="2104">
                  <c:v>170.8999938964844</c:v>
                </c:pt>
                <c:pt idx="2105">
                  <c:v>171.0</c:v>
                </c:pt>
                <c:pt idx="2106">
                  <c:v>171.1000061035156</c:v>
                </c:pt>
                <c:pt idx="2107">
                  <c:v>171.2000122070312</c:v>
                </c:pt>
                <c:pt idx="2108">
                  <c:v>171.2999877929687</c:v>
                </c:pt>
                <c:pt idx="2109">
                  <c:v>171.3999938964844</c:v>
                </c:pt>
                <c:pt idx="2110">
                  <c:v>171.5</c:v>
                </c:pt>
                <c:pt idx="2111">
                  <c:v>171.6000061035156</c:v>
                </c:pt>
                <c:pt idx="2112">
                  <c:v>171.7000122070312</c:v>
                </c:pt>
                <c:pt idx="2113">
                  <c:v>171.7999877929687</c:v>
                </c:pt>
                <c:pt idx="2114">
                  <c:v>171.8999938964844</c:v>
                </c:pt>
                <c:pt idx="2115">
                  <c:v>172.0</c:v>
                </c:pt>
                <c:pt idx="2116">
                  <c:v>172.1000061035156</c:v>
                </c:pt>
                <c:pt idx="2117">
                  <c:v>172.2000122070312</c:v>
                </c:pt>
                <c:pt idx="2118">
                  <c:v>172.2999877929687</c:v>
                </c:pt>
                <c:pt idx="2119">
                  <c:v>172.3999938964844</c:v>
                </c:pt>
                <c:pt idx="2120">
                  <c:v>172.5</c:v>
                </c:pt>
                <c:pt idx="2121">
                  <c:v>172.6000061035156</c:v>
                </c:pt>
                <c:pt idx="2122">
                  <c:v>172.7000122070312</c:v>
                </c:pt>
                <c:pt idx="2123">
                  <c:v>172.7999877929687</c:v>
                </c:pt>
                <c:pt idx="2124">
                  <c:v>172.8999938964844</c:v>
                </c:pt>
                <c:pt idx="2125">
                  <c:v>173.0</c:v>
                </c:pt>
                <c:pt idx="2126">
                  <c:v>173.1000061035156</c:v>
                </c:pt>
                <c:pt idx="2127">
                  <c:v>173.2000122070312</c:v>
                </c:pt>
                <c:pt idx="2128">
                  <c:v>173.2999877929687</c:v>
                </c:pt>
                <c:pt idx="2129">
                  <c:v>173.3999938964844</c:v>
                </c:pt>
                <c:pt idx="2130">
                  <c:v>173.5</c:v>
                </c:pt>
                <c:pt idx="2131">
                  <c:v>173.6000061035156</c:v>
                </c:pt>
                <c:pt idx="2132">
                  <c:v>173.7000122070312</c:v>
                </c:pt>
                <c:pt idx="2133">
                  <c:v>173.7999877929687</c:v>
                </c:pt>
                <c:pt idx="2134">
                  <c:v>173.8999938964844</c:v>
                </c:pt>
                <c:pt idx="2135">
                  <c:v>174.0</c:v>
                </c:pt>
                <c:pt idx="2136">
                  <c:v>174.1000061035156</c:v>
                </c:pt>
                <c:pt idx="2137">
                  <c:v>174.2000122070312</c:v>
                </c:pt>
                <c:pt idx="2138">
                  <c:v>174.2999877929687</c:v>
                </c:pt>
                <c:pt idx="2139">
                  <c:v>174.3999938964844</c:v>
                </c:pt>
                <c:pt idx="2140">
                  <c:v>174.5</c:v>
                </c:pt>
                <c:pt idx="2141">
                  <c:v>174.6000061035156</c:v>
                </c:pt>
                <c:pt idx="2142">
                  <c:v>174.7000122070312</c:v>
                </c:pt>
                <c:pt idx="2143">
                  <c:v>174.7999877929687</c:v>
                </c:pt>
                <c:pt idx="2144">
                  <c:v>174.8999938964844</c:v>
                </c:pt>
                <c:pt idx="2145">
                  <c:v>175.0</c:v>
                </c:pt>
                <c:pt idx="2146">
                  <c:v>175.1000061035156</c:v>
                </c:pt>
                <c:pt idx="2147">
                  <c:v>175.2000122070312</c:v>
                </c:pt>
                <c:pt idx="2148">
                  <c:v>175.2999877929687</c:v>
                </c:pt>
                <c:pt idx="2149">
                  <c:v>175.3999938964844</c:v>
                </c:pt>
                <c:pt idx="2150">
                  <c:v>175.5</c:v>
                </c:pt>
                <c:pt idx="2151">
                  <c:v>175.6000061035156</c:v>
                </c:pt>
                <c:pt idx="2152">
                  <c:v>175.7000122070312</c:v>
                </c:pt>
                <c:pt idx="2153">
                  <c:v>175.7999877929687</c:v>
                </c:pt>
                <c:pt idx="2154">
                  <c:v>175.8999938964844</c:v>
                </c:pt>
                <c:pt idx="2155">
                  <c:v>176.0</c:v>
                </c:pt>
                <c:pt idx="2156">
                  <c:v>176.1000061035156</c:v>
                </c:pt>
                <c:pt idx="2157">
                  <c:v>176.2000122070312</c:v>
                </c:pt>
                <c:pt idx="2158">
                  <c:v>176.2999877929687</c:v>
                </c:pt>
                <c:pt idx="2159">
                  <c:v>176.3999938964844</c:v>
                </c:pt>
                <c:pt idx="2160">
                  <c:v>176.5</c:v>
                </c:pt>
                <c:pt idx="2161">
                  <c:v>176.6000061035156</c:v>
                </c:pt>
                <c:pt idx="2162">
                  <c:v>176.7000122070312</c:v>
                </c:pt>
                <c:pt idx="2163">
                  <c:v>176.7999877929687</c:v>
                </c:pt>
                <c:pt idx="2164">
                  <c:v>176.8999938964844</c:v>
                </c:pt>
                <c:pt idx="2165">
                  <c:v>177.0</c:v>
                </c:pt>
                <c:pt idx="2166">
                  <c:v>177.1000061035156</c:v>
                </c:pt>
                <c:pt idx="2167">
                  <c:v>177.2000122070312</c:v>
                </c:pt>
                <c:pt idx="2168">
                  <c:v>177.2999877929687</c:v>
                </c:pt>
                <c:pt idx="2169">
                  <c:v>177.3999938964844</c:v>
                </c:pt>
                <c:pt idx="2170">
                  <c:v>177.5</c:v>
                </c:pt>
                <c:pt idx="2171">
                  <c:v>177.6000061035156</c:v>
                </c:pt>
                <c:pt idx="2172">
                  <c:v>177.7000122070312</c:v>
                </c:pt>
                <c:pt idx="2173">
                  <c:v>177.7999877929687</c:v>
                </c:pt>
                <c:pt idx="2174">
                  <c:v>177.8999938964844</c:v>
                </c:pt>
                <c:pt idx="2175">
                  <c:v>178.0</c:v>
                </c:pt>
                <c:pt idx="2176">
                  <c:v>178.1000061035156</c:v>
                </c:pt>
                <c:pt idx="2177">
                  <c:v>178.2000122070312</c:v>
                </c:pt>
                <c:pt idx="2178">
                  <c:v>178.2999877929687</c:v>
                </c:pt>
                <c:pt idx="2179">
                  <c:v>178.3999938964844</c:v>
                </c:pt>
                <c:pt idx="2180">
                  <c:v>178.5</c:v>
                </c:pt>
                <c:pt idx="2181">
                  <c:v>178.6000061035156</c:v>
                </c:pt>
                <c:pt idx="2182">
                  <c:v>178.7000122070312</c:v>
                </c:pt>
                <c:pt idx="2183">
                  <c:v>178.7999877929687</c:v>
                </c:pt>
                <c:pt idx="2184">
                  <c:v>178.8999938964844</c:v>
                </c:pt>
                <c:pt idx="2185">
                  <c:v>179.0</c:v>
                </c:pt>
                <c:pt idx="2186">
                  <c:v>179.1000061035156</c:v>
                </c:pt>
                <c:pt idx="2187">
                  <c:v>179.2000122070312</c:v>
                </c:pt>
                <c:pt idx="2188">
                  <c:v>179.2999877929687</c:v>
                </c:pt>
                <c:pt idx="2189">
                  <c:v>179.3999938964844</c:v>
                </c:pt>
                <c:pt idx="2190">
                  <c:v>179.5</c:v>
                </c:pt>
                <c:pt idx="2191">
                  <c:v>179.6000061035156</c:v>
                </c:pt>
                <c:pt idx="2192">
                  <c:v>179.7000122070312</c:v>
                </c:pt>
                <c:pt idx="2193">
                  <c:v>179.7999877929687</c:v>
                </c:pt>
                <c:pt idx="2194">
                  <c:v>179.8999938964844</c:v>
                </c:pt>
                <c:pt idx="2195">
                  <c:v>180.0</c:v>
                </c:pt>
                <c:pt idx="2196">
                  <c:v>180.1000061035156</c:v>
                </c:pt>
                <c:pt idx="2197">
                  <c:v>180.2000122070312</c:v>
                </c:pt>
                <c:pt idx="2198">
                  <c:v>180.2999877929687</c:v>
                </c:pt>
                <c:pt idx="2199">
                  <c:v>180.3999938964844</c:v>
                </c:pt>
                <c:pt idx="2200">
                  <c:v>180.5</c:v>
                </c:pt>
                <c:pt idx="2201">
                  <c:v>180.6000061035156</c:v>
                </c:pt>
                <c:pt idx="2202">
                  <c:v>180.7000122070312</c:v>
                </c:pt>
                <c:pt idx="2203">
                  <c:v>180.7999877929687</c:v>
                </c:pt>
                <c:pt idx="2204">
                  <c:v>180.8999938964844</c:v>
                </c:pt>
                <c:pt idx="2205">
                  <c:v>181.0</c:v>
                </c:pt>
                <c:pt idx="2206">
                  <c:v>181.1000061035156</c:v>
                </c:pt>
                <c:pt idx="2207">
                  <c:v>181.2000122070312</c:v>
                </c:pt>
                <c:pt idx="2208">
                  <c:v>181.2999877929687</c:v>
                </c:pt>
                <c:pt idx="2209">
                  <c:v>181.3999938964844</c:v>
                </c:pt>
                <c:pt idx="2210">
                  <c:v>181.5</c:v>
                </c:pt>
                <c:pt idx="2211">
                  <c:v>181.6000061035156</c:v>
                </c:pt>
                <c:pt idx="2212">
                  <c:v>181.7000122070312</c:v>
                </c:pt>
                <c:pt idx="2213">
                  <c:v>181.7999877929687</c:v>
                </c:pt>
                <c:pt idx="2214">
                  <c:v>181.8999938964844</c:v>
                </c:pt>
                <c:pt idx="2215">
                  <c:v>182.0</c:v>
                </c:pt>
                <c:pt idx="2216">
                  <c:v>182.1000061035156</c:v>
                </c:pt>
                <c:pt idx="2217">
                  <c:v>182.2000122070312</c:v>
                </c:pt>
                <c:pt idx="2218">
                  <c:v>182.2999877929687</c:v>
                </c:pt>
                <c:pt idx="2219">
                  <c:v>182.3999938964844</c:v>
                </c:pt>
                <c:pt idx="2220">
                  <c:v>182.5</c:v>
                </c:pt>
                <c:pt idx="2221">
                  <c:v>182.6000061035156</c:v>
                </c:pt>
                <c:pt idx="2222">
                  <c:v>182.7000122070312</c:v>
                </c:pt>
                <c:pt idx="2223">
                  <c:v>182.7999877929687</c:v>
                </c:pt>
                <c:pt idx="2224">
                  <c:v>182.8999938964844</c:v>
                </c:pt>
                <c:pt idx="2225">
                  <c:v>183.0</c:v>
                </c:pt>
                <c:pt idx="2226">
                  <c:v>183.1000061035156</c:v>
                </c:pt>
                <c:pt idx="2227">
                  <c:v>183.2000122070312</c:v>
                </c:pt>
                <c:pt idx="2228">
                  <c:v>183.2999877929687</c:v>
                </c:pt>
                <c:pt idx="2229">
                  <c:v>183.3999938964844</c:v>
                </c:pt>
                <c:pt idx="2230">
                  <c:v>183.5</c:v>
                </c:pt>
                <c:pt idx="2231">
                  <c:v>183.6000061035156</c:v>
                </c:pt>
                <c:pt idx="2232">
                  <c:v>183.7000122070312</c:v>
                </c:pt>
                <c:pt idx="2233">
                  <c:v>183.7999877929687</c:v>
                </c:pt>
                <c:pt idx="2234">
                  <c:v>183.8999938964844</c:v>
                </c:pt>
                <c:pt idx="2235">
                  <c:v>184.0</c:v>
                </c:pt>
                <c:pt idx="2236">
                  <c:v>184.1000061035156</c:v>
                </c:pt>
                <c:pt idx="2237">
                  <c:v>184.2000122070312</c:v>
                </c:pt>
                <c:pt idx="2238">
                  <c:v>184.2999877929687</c:v>
                </c:pt>
                <c:pt idx="2239">
                  <c:v>184.3999938964844</c:v>
                </c:pt>
                <c:pt idx="2240">
                  <c:v>184.5</c:v>
                </c:pt>
                <c:pt idx="2241">
                  <c:v>184.6000061035156</c:v>
                </c:pt>
                <c:pt idx="2242">
                  <c:v>184.7000122070312</c:v>
                </c:pt>
                <c:pt idx="2243">
                  <c:v>184.7999877929687</c:v>
                </c:pt>
                <c:pt idx="2244">
                  <c:v>184.8999938964844</c:v>
                </c:pt>
                <c:pt idx="2245">
                  <c:v>185.0</c:v>
                </c:pt>
                <c:pt idx="2246">
                  <c:v>185.1000061035156</c:v>
                </c:pt>
                <c:pt idx="2247">
                  <c:v>185.2000122070312</c:v>
                </c:pt>
                <c:pt idx="2248">
                  <c:v>185.2999877929687</c:v>
                </c:pt>
                <c:pt idx="2249">
                  <c:v>185.3999938964844</c:v>
                </c:pt>
                <c:pt idx="2250">
                  <c:v>185.5</c:v>
                </c:pt>
                <c:pt idx="2251">
                  <c:v>185.6000061035156</c:v>
                </c:pt>
                <c:pt idx="2252">
                  <c:v>185.7000122070312</c:v>
                </c:pt>
                <c:pt idx="2253">
                  <c:v>185.7999877929687</c:v>
                </c:pt>
                <c:pt idx="2254">
                  <c:v>185.8999938964844</c:v>
                </c:pt>
                <c:pt idx="2255">
                  <c:v>186.0</c:v>
                </c:pt>
                <c:pt idx="2256">
                  <c:v>186.1000061035156</c:v>
                </c:pt>
                <c:pt idx="2257">
                  <c:v>186.2000122070312</c:v>
                </c:pt>
                <c:pt idx="2258">
                  <c:v>186.2999877929687</c:v>
                </c:pt>
                <c:pt idx="2259">
                  <c:v>186.3999938964844</c:v>
                </c:pt>
                <c:pt idx="2260">
                  <c:v>186.5</c:v>
                </c:pt>
                <c:pt idx="2261">
                  <c:v>186.6000061035156</c:v>
                </c:pt>
                <c:pt idx="2262">
                  <c:v>186.7000122070312</c:v>
                </c:pt>
                <c:pt idx="2263">
                  <c:v>186.7999877929687</c:v>
                </c:pt>
                <c:pt idx="2264">
                  <c:v>186.8999938964844</c:v>
                </c:pt>
                <c:pt idx="2265">
                  <c:v>187.0</c:v>
                </c:pt>
                <c:pt idx="2266">
                  <c:v>187.1000061035156</c:v>
                </c:pt>
                <c:pt idx="2267">
                  <c:v>187.2000122070312</c:v>
                </c:pt>
                <c:pt idx="2268">
                  <c:v>187.2999877929687</c:v>
                </c:pt>
                <c:pt idx="2269">
                  <c:v>187.3999938964844</c:v>
                </c:pt>
                <c:pt idx="2270">
                  <c:v>187.5</c:v>
                </c:pt>
                <c:pt idx="2271">
                  <c:v>187.6000061035156</c:v>
                </c:pt>
                <c:pt idx="2272">
                  <c:v>187.7000122070312</c:v>
                </c:pt>
                <c:pt idx="2273">
                  <c:v>187.7999877929687</c:v>
                </c:pt>
                <c:pt idx="2274">
                  <c:v>187.8999938964844</c:v>
                </c:pt>
                <c:pt idx="2275">
                  <c:v>188.0</c:v>
                </c:pt>
                <c:pt idx="2276">
                  <c:v>188.1000061035156</c:v>
                </c:pt>
                <c:pt idx="2277">
                  <c:v>188.2000122070312</c:v>
                </c:pt>
                <c:pt idx="2278">
                  <c:v>188.2999877929687</c:v>
                </c:pt>
                <c:pt idx="2279">
                  <c:v>188.3999938964844</c:v>
                </c:pt>
                <c:pt idx="2280">
                  <c:v>188.5</c:v>
                </c:pt>
                <c:pt idx="2281">
                  <c:v>188.6000061035156</c:v>
                </c:pt>
                <c:pt idx="2282">
                  <c:v>188.7000122070312</c:v>
                </c:pt>
                <c:pt idx="2283">
                  <c:v>188.7999877929687</c:v>
                </c:pt>
                <c:pt idx="2284">
                  <c:v>188.8999938964844</c:v>
                </c:pt>
                <c:pt idx="2285">
                  <c:v>189.0</c:v>
                </c:pt>
                <c:pt idx="2286">
                  <c:v>189.1000061035156</c:v>
                </c:pt>
                <c:pt idx="2287">
                  <c:v>189.2000122070312</c:v>
                </c:pt>
                <c:pt idx="2288">
                  <c:v>189.2999877929687</c:v>
                </c:pt>
                <c:pt idx="2289">
                  <c:v>189.3999938964844</c:v>
                </c:pt>
                <c:pt idx="2290">
                  <c:v>189.5</c:v>
                </c:pt>
                <c:pt idx="2291">
                  <c:v>189.6000061035156</c:v>
                </c:pt>
                <c:pt idx="2292">
                  <c:v>189.7000122070312</c:v>
                </c:pt>
                <c:pt idx="2293">
                  <c:v>189.7999877929687</c:v>
                </c:pt>
                <c:pt idx="2294">
                  <c:v>189.8999938964844</c:v>
                </c:pt>
                <c:pt idx="2295">
                  <c:v>190.0</c:v>
                </c:pt>
                <c:pt idx="2296">
                  <c:v>190.1000061035156</c:v>
                </c:pt>
                <c:pt idx="2297">
                  <c:v>190.2000122070312</c:v>
                </c:pt>
                <c:pt idx="2298">
                  <c:v>190.2999877929687</c:v>
                </c:pt>
                <c:pt idx="2299">
                  <c:v>190.3999938964844</c:v>
                </c:pt>
                <c:pt idx="2300">
                  <c:v>190.5</c:v>
                </c:pt>
                <c:pt idx="2301">
                  <c:v>190.6000061035156</c:v>
                </c:pt>
                <c:pt idx="2302">
                  <c:v>190.7000122070312</c:v>
                </c:pt>
                <c:pt idx="2303">
                  <c:v>190.7999877929687</c:v>
                </c:pt>
                <c:pt idx="2304">
                  <c:v>190.8999938964844</c:v>
                </c:pt>
                <c:pt idx="2305">
                  <c:v>191.0</c:v>
                </c:pt>
                <c:pt idx="2306">
                  <c:v>191.1000061035156</c:v>
                </c:pt>
                <c:pt idx="2307">
                  <c:v>191.2000122070312</c:v>
                </c:pt>
                <c:pt idx="2308">
                  <c:v>191.2999877929687</c:v>
                </c:pt>
                <c:pt idx="2309">
                  <c:v>191.3999938964844</c:v>
                </c:pt>
                <c:pt idx="2310">
                  <c:v>191.5</c:v>
                </c:pt>
                <c:pt idx="2311">
                  <c:v>191.6000061035156</c:v>
                </c:pt>
                <c:pt idx="2312">
                  <c:v>191.7000122070312</c:v>
                </c:pt>
                <c:pt idx="2313">
                  <c:v>191.7999877929687</c:v>
                </c:pt>
                <c:pt idx="2314">
                  <c:v>191.8999938964844</c:v>
                </c:pt>
                <c:pt idx="2315">
                  <c:v>192.0</c:v>
                </c:pt>
                <c:pt idx="2316">
                  <c:v>192.1000061035156</c:v>
                </c:pt>
                <c:pt idx="2317">
                  <c:v>192.2000122070312</c:v>
                </c:pt>
                <c:pt idx="2318">
                  <c:v>192.2999877929687</c:v>
                </c:pt>
                <c:pt idx="2319">
                  <c:v>192.3999938964844</c:v>
                </c:pt>
                <c:pt idx="2320">
                  <c:v>192.5</c:v>
                </c:pt>
                <c:pt idx="2321">
                  <c:v>192.6000061035156</c:v>
                </c:pt>
                <c:pt idx="2322">
                  <c:v>192.7000122070312</c:v>
                </c:pt>
                <c:pt idx="2323">
                  <c:v>192.7999877929687</c:v>
                </c:pt>
                <c:pt idx="2324">
                  <c:v>192.8999938964844</c:v>
                </c:pt>
                <c:pt idx="2325">
                  <c:v>193.0</c:v>
                </c:pt>
                <c:pt idx="2326">
                  <c:v>193.1000061035156</c:v>
                </c:pt>
                <c:pt idx="2327">
                  <c:v>193.2000122070312</c:v>
                </c:pt>
                <c:pt idx="2328">
                  <c:v>193.2999877929687</c:v>
                </c:pt>
                <c:pt idx="2329">
                  <c:v>193.3999938964844</c:v>
                </c:pt>
                <c:pt idx="2330">
                  <c:v>193.5</c:v>
                </c:pt>
                <c:pt idx="2331">
                  <c:v>193.6000061035156</c:v>
                </c:pt>
                <c:pt idx="2332">
                  <c:v>193.7000122070312</c:v>
                </c:pt>
                <c:pt idx="2333">
                  <c:v>193.7999877929687</c:v>
                </c:pt>
                <c:pt idx="2334">
                  <c:v>193.8999938964844</c:v>
                </c:pt>
                <c:pt idx="2335">
                  <c:v>194.0</c:v>
                </c:pt>
                <c:pt idx="2336">
                  <c:v>194.1000061035156</c:v>
                </c:pt>
                <c:pt idx="2337">
                  <c:v>194.2000122070312</c:v>
                </c:pt>
                <c:pt idx="2338">
                  <c:v>194.2999877929687</c:v>
                </c:pt>
                <c:pt idx="2339">
                  <c:v>194.3999938964844</c:v>
                </c:pt>
                <c:pt idx="2340">
                  <c:v>194.5</c:v>
                </c:pt>
                <c:pt idx="2341">
                  <c:v>194.6000061035156</c:v>
                </c:pt>
                <c:pt idx="2342">
                  <c:v>194.7000122070312</c:v>
                </c:pt>
                <c:pt idx="2343">
                  <c:v>194.7999877929687</c:v>
                </c:pt>
                <c:pt idx="2344">
                  <c:v>194.8999938964844</c:v>
                </c:pt>
                <c:pt idx="2345">
                  <c:v>195.0</c:v>
                </c:pt>
                <c:pt idx="2346">
                  <c:v>195.1000061035156</c:v>
                </c:pt>
                <c:pt idx="2347">
                  <c:v>195.2000122070312</c:v>
                </c:pt>
                <c:pt idx="2348">
                  <c:v>195.2999877929687</c:v>
                </c:pt>
                <c:pt idx="2349">
                  <c:v>195.3999938964844</c:v>
                </c:pt>
                <c:pt idx="2350">
                  <c:v>195.5</c:v>
                </c:pt>
                <c:pt idx="2351">
                  <c:v>195.6000061035156</c:v>
                </c:pt>
                <c:pt idx="2352">
                  <c:v>195.7000122070312</c:v>
                </c:pt>
                <c:pt idx="2353">
                  <c:v>195.7999877929687</c:v>
                </c:pt>
                <c:pt idx="2354">
                  <c:v>195.8999938964844</c:v>
                </c:pt>
                <c:pt idx="2355">
                  <c:v>196.0</c:v>
                </c:pt>
                <c:pt idx="2356">
                  <c:v>196.1000061035156</c:v>
                </c:pt>
                <c:pt idx="2357">
                  <c:v>196.2000122070312</c:v>
                </c:pt>
                <c:pt idx="2358">
                  <c:v>196.2999877929687</c:v>
                </c:pt>
                <c:pt idx="2359">
                  <c:v>196.3999938964844</c:v>
                </c:pt>
                <c:pt idx="2360">
                  <c:v>196.5</c:v>
                </c:pt>
                <c:pt idx="2361">
                  <c:v>196.6000061035156</c:v>
                </c:pt>
                <c:pt idx="2362">
                  <c:v>196.7000122070312</c:v>
                </c:pt>
                <c:pt idx="2363">
                  <c:v>196.7999877929687</c:v>
                </c:pt>
                <c:pt idx="2364">
                  <c:v>196.8999938964844</c:v>
                </c:pt>
                <c:pt idx="2365">
                  <c:v>197.0</c:v>
                </c:pt>
                <c:pt idx="2366">
                  <c:v>197.1000061035156</c:v>
                </c:pt>
                <c:pt idx="2367">
                  <c:v>197.2000122070312</c:v>
                </c:pt>
                <c:pt idx="2368">
                  <c:v>197.2999877929687</c:v>
                </c:pt>
                <c:pt idx="2369">
                  <c:v>197.3999938964844</c:v>
                </c:pt>
                <c:pt idx="2370">
                  <c:v>197.5</c:v>
                </c:pt>
                <c:pt idx="2371">
                  <c:v>197.6000061035156</c:v>
                </c:pt>
                <c:pt idx="2372">
                  <c:v>197.7000122070312</c:v>
                </c:pt>
                <c:pt idx="2373">
                  <c:v>197.7999877929687</c:v>
                </c:pt>
                <c:pt idx="2374">
                  <c:v>197.8999938964844</c:v>
                </c:pt>
                <c:pt idx="2375">
                  <c:v>198.0</c:v>
                </c:pt>
                <c:pt idx="2376">
                  <c:v>198.1000061035156</c:v>
                </c:pt>
                <c:pt idx="2377">
                  <c:v>198.2000122070312</c:v>
                </c:pt>
                <c:pt idx="2378">
                  <c:v>198.2999877929687</c:v>
                </c:pt>
                <c:pt idx="2379">
                  <c:v>198.3999938964844</c:v>
                </c:pt>
                <c:pt idx="2380">
                  <c:v>198.5</c:v>
                </c:pt>
                <c:pt idx="2381">
                  <c:v>198.6000061035156</c:v>
                </c:pt>
                <c:pt idx="2382">
                  <c:v>198.7000122070312</c:v>
                </c:pt>
                <c:pt idx="2383">
                  <c:v>198.7999877929687</c:v>
                </c:pt>
                <c:pt idx="2384">
                  <c:v>198.8999938964844</c:v>
                </c:pt>
                <c:pt idx="2385">
                  <c:v>199.0</c:v>
                </c:pt>
                <c:pt idx="2386">
                  <c:v>199.1000061035156</c:v>
                </c:pt>
                <c:pt idx="2387">
                  <c:v>199.2000122070312</c:v>
                </c:pt>
                <c:pt idx="2388">
                  <c:v>199.2999877929687</c:v>
                </c:pt>
                <c:pt idx="2389">
                  <c:v>199.3999938964844</c:v>
                </c:pt>
                <c:pt idx="2390">
                  <c:v>199.5</c:v>
                </c:pt>
                <c:pt idx="2391">
                  <c:v>199.6000061035156</c:v>
                </c:pt>
                <c:pt idx="2392">
                  <c:v>199.7000122070312</c:v>
                </c:pt>
                <c:pt idx="2393">
                  <c:v>199.7999877929687</c:v>
                </c:pt>
                <c:pt idx="2394">
                  <c:v>199.8999938964844</c:v>
                </c:pt>
                <c:pt idx="2395">
                  <c:v>200.0</c:v>
                </c:pt>
                <c:pt idx="2396">
                  <c:v>200.1000061035156</c:v>
                </c:pt>
                <c:pt idx="2397">
                  <c:v>200.2000122070312</c:v>
                </c:pt>
                <c:pt idx="2398">
                  <c:v>200.2999877929687</c:v>
                </c:pt>
                <c:pt idx="2399">
                  <c:v>200.3999938964844</c:v>
                </c:pt>
                <c:pt idx="2400">
                  <c:v>200.5</c:v>
                </c:pt>
                <c:pt idx="2401">
                  <c:v>200.6000061035156</c:v>
                </c:pt>
                <c:pt idx="2402">
                  <c:v>200.7000122070312</c:v>
                </c:pt>
                <c:pt idx="2403">
                  <c:v>200.7999877929687</c:v>
                </c:pt>
                <c:pt idx="2404">
                  <c:v>200.8999938964844</c:v>
                </c:pt>
                <c:pt idx="2405">
                  <c:v>201.0</c:v>
                </c:pt>
                <c:pt idx="2406">
                  <c:v>201.1000061035156</c:v>
                </c:pt>
                <c:pt idx="2407">
                  <c:v>201.2000122070312</c:v>
                </c:pt>
                <c:pt idx="2408">
                  <c:v>201.2999877929687</c:v>
                </c:pt>
                <c:pt idx="2409">
                  <c:v>201.3999938964844</c:v>
                </c:pt>
                <c:pt idx="2410">
                  <c:v>201.5</c:v>
                </c:pt>
                <c:pt idx="2411">
                  <c:v>201.6000061035156</c:v>
                </c:pt>
                <c:pt idx="2412">
                  <c:v>201.7000122070312</c:v>
                </c:pt>
                <c:pt idx="2413">
                  <c:v>201.7999877929687</c:v>
                </c:pt>
                <c:pt idx="2414">
                  <c:v>201.8999938964844</c:v>
                </c:pt>
                <c:pt idx="2415">
                  <c:v>202.0</c:v>
                </c:pt>
                <c:pt idx="2416">
                  <c:v>202.1000061035156</c:v>
                </c:pt>
                <c:pt idx="2417">
                  <c:v>202.2000122070312</c:v>
                </c:pt>
                <c:pt idx="2418">
                  <c:v>202.2999877929687</c:v>
                </c:pt>
                <c:pt idx="2419">
                  <c:v>202.3999938964844</c:v>
                </c:pt>
                <c:pt idx="2420">
                  <c:v>202.5</c:v>
                </c:pt>
                <c:pt idx="2421">
                  <c:v>202.6000061035156</c:v>
                </c:pt>
                <c:pt idx="2422">
                  <c:v>202.7000122070312</c:v>
                </c:pt>
                <c:pt idx="2423">
                  <c:v>202.7999877929687</c:v>
                </c:pt>
                <c:pt idx="2424">
                  <c:v>202.8999938964844</c:v>
                </c:pt>
                <c:pt idx="2425">
                  <c:v>203.0</c:v>
                </c:pt>
                <c:pt idx="2426">
                  <c:v>203.1000061035156</c:v>
                </c:pt>
                <c:pt idx="2427">
                  <c:v>203.2000122070312</c:v>
                </c:pt>
                <c:pt idx="2428">
                  <c:v>203.2999877929687</c:v>
                </c:pt>
                <c:pt idx="2429">
                  <c:v>203.3999938964844</c:v>
                </c:pt>
                <c:pt idx="2430">
                  <c:v>203.5</c:v>
                </c:pt>
                <c:pt idx="2431">
                  <c:v>203.6000061035156</c:v>
                </c:pt>
                <c:pt idx="2432">
                  <c:v>203.7000122070312</c:v>
                </c:pt>
                <c:pt idx="2433">
                  <c:v>203.7999877929687</c:v>
                </c:pt>
                <c:pt idx="2434">
                  <c:v>203.8999938964844</c:v>
                </c:pt>
                <c:pt idx="2435">
                  <c:v>204.0</c:v>
                </c:pt>
                <c:pt idx="2436">
                  <c:v>204.1000061035156</c:v>
                </c:pt>
                <c:pt idx="2437">
                  <c:v>204.2000122070312</c:v>
                </c:pt>
                <c:pt idx="2438">
                  <c:v>204.2999877929687</c:v>
                </c:pt>
                <c:pt idx="2439">
                  <c:v>204.3999938964844</c:v>
                </c:pt>
                <c:pt idx="2440">
                  <c:v>204.5</c:v>
                </c:pt>
                <c:pt idx="2441">
                  <c:v>204.6000061035156</c:v>
                </c:pt>
                <c:pt idx="2442">
                  <c:v>204.7000122070312</c:v>
                </c:pt>
                <c:pt idx="2443">
                  <c:v>204.7999877929687</c:v>
                </c:pt>
                <c:pt idx="2444">
                  <c:v>204.8999938964844</c:v>
                </c:pt>
                <c:pt idx="2445">
                  <c:v>205.0</c:v>
                </c:pt>
                <c:pt idx="2446">
                  <c:v>205.1000061035156</c:v>
                </c:pt>
                <c:pt idx="2447">
                  <c:v>205.2000122070312</c:v>
                </c:pt>
                <c:pt idx="2448">
                  <c:v>205.2999877929687</c:v>
                </c:pt>
                <c:pt idx="2449">
                  <c:v>205.3999938964844</c:v>
                </c:pt>
                <c:pt idx="2450">
                  <c:v>205.5</c:v>
                </c:pt>
                <c:pt idx="2451">
                  <c:v>205.6000061035156</c:v>
                </c:pt>
                <c:pt idx="2452">
                  <c:v>205.7000122070312</c:v>
                </c:pt>
                <c:pt idx="2453">
                  <c:v>205.7999877929687</c:v>
                </c:pt>
                <c:pt idx="2454">
                  <c:v>205.8999938964844</c:v>
                </c:pt>
                <c:pt idx="2455">
                  <c:v>206.0</c:v>
                </c:pt>
                <c:pt idx="2456">
                  <c:v>206.1000061035156</c:v>
                </c:pt>
                <c:pt idx="2457">
                  <c:v>206.2000122070312</c:v>
                </c:pt>
                <c:pt idx="2458">
                  <c:v>206.2999877929687</c:v>
                </c:pt>
                <c:pt idx="2459">
                  <c:v>206.3999938964844</c:v>
                </c:pt>
                <c:pt idx="2460">
                  <c:v>206.5</c:v>
                </c:pt>
                <c:pt idx="2461">
                  <c:v>206.6000061035156</c:v>
                </c:pt>
                <c:pt idx="2462">
                  <c:v>206.7000122070312</c:v>
                </c:pt>
                <c:pt idx="2463">
                  <c:v>206.7999877929687</c:v>
                </c:pt>
                <c:pt idx="2464">
                  <c:v>206.8999938964844</c:v>
                </c:pt>
                <c:pt idx="2465">
                  <c:v>207.0</c:v>
                </c:pt>
                <c:pt idx="2466">
                  <c:v>207.1000061035156</c:v>
                </c:pt>
                <c:pt idx="2467">
                  <c:v>207.2000122070312</c:v>
                </c:pt>
                <c:pt idx="2468">
                  <c:v>207.2999877929687</c:v>
                </c:pt>
                <c:pt idx="2469">
                  <c:v>207.3999938964844</c:v>
                </c:pt>
                <c:pt idx="2470">
                  <c:v>207.5</c:v>
                </c:pt>
                <c:pt idx="2471">
                  <c:v>207.6000061035156</c:v>
                </c:pt>
                <c:pt idx="2472">
                  <c:v>207.7000122070312</c:v>
                </c:pt>
                <c:pt idx="2473">
                  <c:v>207.7999877929687</c:v>
                </c:pt>
                <c:pt idx="2474">
                  <c:v>207.8999938964844</c:v>
                </c:pt>
                <c:pt idx="2475">
                  <c:v>208.0</c:v>
                </c:pt>
                <c:pt idx="2476">
                  <c:v>208.1000061035156</c:v>
                </c:pt>
                <c:pt idx="2477">
                  <c:v>208.2000122070312</c:v>
                </c:pt>
                <c:pt idx="2478">
                  <c:v>208.2999877929687</c:v>
                </c:pt>
                <c:pt idx="2479">
                  <c:v>208.3999938964844</c:v>
                </c:pt>
                <c:pt idx="2480">
                  <c:v>208.5</c:v>
                </c:pt>
                <c:pt idx="2481">
                  <c:v>208.6000061035156</c:v>
                </c:pt>
                <c:pt idx="2482">
                  <c:v>208.7000122070312</c:v>
                </c:pt>
                <c:pt idx="2483">
                  <c:v>208.7999877929687</c:v>
                </c:pt>
                <c:pt idx="2484">
                  <c:v>208.8999938964844</c:v>
                </c:pt>
                <c:pt idx="2485">
                  <c:v>209.0</c:v>
                </c:pt>
                <c:pt idx="2486">
                  <c:v>209.1000061035156</c:v>
                </c:pt>
                <c:pt idx="2487">
                  <c:v>209.2000122070312</c:v>
                </c:pt>
                <c:pt idx="2488">
                  <c:v>209.2999877929687</c:v>
                </c:pt>
                <c:pt idx="2489">
                  <c:v>209.3999938964844</c:v>
                </c:pt>
                <c:pt idx="2490">
                  <c:v>209.5</c:v>
                </c:pt>
                <c:pt idx="2491">
                  <c:v>209.6000061035156</c:v>
                </c:pt>
                <c:pt idx="2492">
                  <c:v>209.7000122070312</c:v>
                </c:pt>
                <c:pt idx="2493">
                  <c:v>209.7999877929687</c:v>
                </c:pt>
                <c:pt idx="2494">
                  <c:v>209.8999938964844</c:v>
                </c:pt>
                <c:pt idx="2495">
                  <c:v>210.0</c:v>
                </c:pt>
                <c:pt idx="2496">
                  <c:v>210.1000061035156</c:v>
                </c:pt>
                <c:pt idx="2497">
                  <c:v>210.2000122070312</c:v>
                </c:pt>
                <c:pt idx="2498">
                  <c:v>210.2999877929687</c:v>
                </c:pt>
                <c:pt idx="2499">
                  <c:v>210.3999938964844</c:v>
                </c:pt>
                <c:pt idx="2500">
                  <c:v>210.5</c:v>
                </c:pt>
                <c:pt idx="2501">
                  <c:v>210.6000061035156</c:v>
                </c:pt>
                <c:pt idx="2502">
                  <c:v>210.7000122070312</c:v>
                </c:pt>
                <c:pt idx="2503">
                  <c:v>210.7999877929687</c:v>
                </c:pt>
                <c:pt idx="2504">
                  <c:v>210.8999938964844</c:v>
                </c:pt>
                <c:pt idx="2505">
                  <c:v>211.0</c:v>
                </c:pt>
                <c:pt idx="2506">
                  <c:v>211.1000061035156</c:v>
                </c:pt>
                <c:pt idx="2507">
                  <c:v>211.2000122070312</c:v>
                </c:pt>
                <c:pt idx="2508">
                  <c:v>211.2999877929687</c:v>
                </c:pt>
                <c:pt idx="2509">
                  <c:v>211.3999938964844</c:v>
                </c:pt>
                <c:pt idx="2510">
                  <c:v>211.5</c:v>
                </c:pt>
                <c:pt idx="2511">
                  <c:v>211.6000061035156</c:v>
                </c:pt>
                <c:pt idx="2512">
                  <c:v>211.7000122070312</c:v>
                </c:pt>
                <c:pt idx="2513">
                  <c:v>211.7999877929687</c:v>
                </c:pt>
                <c:pt idx="2514">
                  <c:v>211.8999938964844</c:v>
                </c:pt>
                <c:pt idx="2515">
                  <c:v>212.0</c:v>
                </c:pt>
                <c:pt idx="2516">
                  <c:v>212.1000061035156</c:v>
                </c:pt>
                <c:pt idx="2517">
                  <c:v>212.2000122070312</c:v>
                </c:pt>
                <c:pt idx="2518">
                  <c:v>212.2999877929687</c:v>
                </c:pt>
                <c:pt idx="2519">
                  <c:v>212.3999938964844</c:v>
                </c:pt>
                <c:pt idx="2520">
                  <c:v>212.5</c:v>
                </c:pt>
                <c:pt idx="2521">
                  <c:v>212.6000061035156</c:v>
                </c:pt>
                <c:pt idx="2522">
                  <c:v>212.7000122070312</c:v>
                </c:pt>
                <c:pt idx="2523">
                  <c:v>212.7999877929687</c:v>
                </c:pt>
                <c:pt idx="2524">
                  <c:v>212.8999938964844</c:v>
                </c:pt>
                <c:pt idx="2525">
                  <c:v>213.0</c:v>
                </c:pt>
                <c:pt idx="2526">
                  <c:v>213.1000061035156</c:v>
                </c:pt>
                <c:pt idx="2527">
                  <c:v>213.2000122070312</c:v>
                </c:pt>
                <c:pt idx="2528">
                  <c:v>213.2999877929687</c:v>
                </c:pt>
                <c:pt idx="2529">
                  <c:v>213.3999938964844</c:v>
                </c:pt>
                <c:pt idx="2530">
                  <c:v>213.5</c:v>
                </c:pt>
                <c:pt idx="2531">
                  <c:v>213.6000061035156</c:v>
                </c:pt>
                <c:pt idx="2532">
                  <c:v>213.7000122070312</c:v>
                </c:pt>
                <c:pt idx="2533">
                  <c:v>213.7999877929687</c:v>
                </c:pt>
                <c:pt idx="2534">
                  <c:v>213.8999938964844</c:v>
                </c:pt>
                <c:pt idx="2535">
                  <c:v>214.0</c:v>
                </c:pt>
                <c:pt idx="2536">
                  <c:v>214.1000061035156</c:v>
                </c:pt>
                <c:pt idx="2537">
                  <c:v>214.2000122070312</c:v>
                </c:pt>
                <c:pt idx="2538">
                  <c:v>214.2999877929687</c:v>
                </c:pt>
                <c:pt idx="2539">
                  <c:v>214.3999938964844</c:v>
                </c:pt>
                <c:pt idx="2540">
                  <c:v>214.5</c:v>
                </c:pt>
                <c:pt idx="2541">
                  <c:v>214.6000061035156</c:v>
                </c:pt>
                <c:pt idx="2542">
                  <c:v>214.7000122070312</c:v>
                </c:pt>
                <c:pt idx="2543">
                  <c:v>214.7999877929687</c:v>
                </c:pt>
                <c:pt idx="2544">
                  <c:v>214.8999938964844</c:v>
                </c:pt>
                <c:pt idx="2545">
                  <c:v>215.0</c:v>
                </c:pt>
                <c:pt idx="2546">
                  <c:v>215.1000061035156</c:v>
                </c:pt>
                <c:pt idx="2547">
                  <c:v>215.2000122070312</c:v>
                </c:pt>
                <c:pt idx="2548">
                  <c:v>215.2999877929687</c:v>
                </c:pt>
                <c:pt idx="2549">
                  <c:v>215.3999938964844</c:v>
                </c:pt>
                <c:pt idx="2550">
                  <c:v>215.5</c:v>
                </c:pt>
                <c:pt idx="2551">
                  <c:v>215.6000061035156</c:v>
                </c:pt>
                <c:pt idx="2552">
                  <c:v>215.7000122070312</c:v>
                </c:pt>
                <c:pt idx="2553">
                  <c:v>215.7999877929687</c:v>
                </c:pt>
                <c:pt idx="2554">
                  <c:v>215.8999938964844</c:v>
                </c:pt>
                <c:pt idx="2555">
                  <c:v>216.0</c:v>
                </c:pt>
                <c:pt idx="2556">
                  <c:v>216.1000061035156</c:v>
                </c:pt>
                <c:pt idx="2557">
                  <c:v>216.2000122070312</c:v>
                </c:pt>
                <c:pt idx="2558">
                  <c:v>216.2999877929687</c:v>
                </c:pt>
                <c:pt idx="2559">
                  <c:v>216.3999938964844</c:v>
                </c:pt>
                <c:pt idx="2560">
                  <c:v>216.5</c:v>
                </c:pt>
                <c:pt idx="2561">
                  <c:v>216.6000061035156</c:v>
                </c:pt>
                <c:pt idx="2562">
                  <c:v>216.6999816894531</c:v>
                </c:pt>
                <c:pt idx="2563">
                  <c:v>216.7999877929687</c:v>
                </c:pt>
                <c:pt idx="2564">
                  <c:v>216.8999938964844</c:v>
                </c:pt>
                <c:pt idx="2565">
                  <c:v>217.0</c:v>
                </c:pt>
                <c:pt idx="2566">
                  <c:v>217.1000061035156</c:v>
                </c:pt>
                <c:pt idx="2567">
                  <c:v>217.1999816894531</c:v>
                </c:pt>
                <c:pt idx="2568">
                  <c:v>217.2999877929687</c:v>
                </c:pt>
                <c:pt idx="2569">
                  <c:v>217.3999938964844</c:v>
                </c:pt>
                <c:pt idx="2570">
                  <c:v>217.5</c:v>
                </c:pt>
                <c:pt idx="2571">
                  <c:v>217.6000061035156</c:v>
                </c:pt>
                <c:pt idx="2572">
                  <c:v>217.6999816894531</c:v>
                </c:pt>
                <c:pt idx="2573">
                  <c:v>217.7999877929687</c:v>
                </c:pt>
                <c:pt idx="2574">
                  <c:v>217.8999938964844</c:v>
                </c:pt>
                <c:pt idx="2575">
                  <c:v>218.0</c:v>
                </c:pt>
                <c:pt idx="2576">
                  <c:v>218.1000061035156</c:v>
                </c:pt>
                <c:pt idx="2577">
                  <c:v>218.1999816894531</c:v>
                </c:pt>
                <c:pt idx="2578">
                  <c:v>218.2999877929687</c:v>
                </c:pt>
                <c:pt idx="2579">
                  <c:v>218.3999938964844</c:v>
                </c:pt>
                <c:pt idx="2580">
                  <c:v>218.5</c:v>
                </c:pt>
                <c:pt idx="2581">
                  <c:v>218.6000061035156</c:v>
                </c:pt>
                <c:pt idx="2582">
                  <c:v>218.6999816894531</c:v>
                </c:pt>
                <c:pt idx="2583">
                  <c:v>218.7999877929687</c:v>
                </c:pt>
                <c:pt idx="2584">
                  <c:v>218.8999938964844</c:v>
                </c:pt>
                <c:pt idx="2585">
                  <c:v>219.0</c:v>
                </c:pt>
                <c:pt idx="2586">
                  <c:v>219.1000061035156</c:v>
                </c:pt>
                <c:pt idx="2587">
                  <c:v>219.1999816894531</c:v>
                </c:pt>
                <c:pt idx="2588">
                  <c:v>219.2999877929687</c:v>
                </c:pt>
                <c:pt idx="2589">
                  <c:v>219.3999938964844</c:v>
                </c:pt>
                <c:pt idx="2590">
                  <c:v>219.5</c:v>
                </c:pt>
                <c:pt idx="2591">
                  <c:v>219.6000061035156</c:v>
                </c:pt>
                <c:pt idx="2592">
                  <c:v>219.6999816894531</c:v>
                </c:pt>
                <c:pt idx="2593">
                  <c:v>219.7999877929687</c:v>
                </c:pt>
                <c:pt idx="2594">
                  <c:v>219.8999938964844</c:v>
                </c:pt>
                <c:pt idx="2595">
                  <c:v>220.0</c:v>
                </c:pt>
                <c:pt idx="2596">
                  <c:v>220.1000061035156</c:v>
                </c:pt>
                <c:pt idx="2597">
                  <c:v>220.1999816894531</c:v>
                </c:pt>
                <c:pt idx="2598">
                  <c:v>220.2999877929687</c:v>
                </c:pt>
                <c:pt idx="2599">
                  <c:v>220.3999938964844</c:v>
                </c:pt>
                <c:pt idx="2600">
                  <c:v>220.5</c:v>
                </c:pt>
                <c:pt idx="2601">
                  <c:v>220.6000061035156</c:v>
                </c:pt>
                <c:pt idx="2602">
                  <c:v>220.6999816894531</c:v>
                </c:pt>
                <c:pt idx="2603">
                  <c:v>220.7999877929687</c:v>
                </c:pt>
                <c:pt idx="2604">
                  <c:v>220.8999938964844</c:v>
                </c:pt>
                <c:pt idx="2605">
                  <c:v>221.0</c:v>
                </c:pt>
                <c:pt idx="2606">
                  <c:v>221.1000061035156</c:v>
                </c:pt>
                <c:pt idx="2607">
                  <c:v>221.1999816894531</c:v>
                </c:pt>
                <c:pt idx="2608">
                  <c:v>221.2999877929687</c:v>
                </c:pt>
                <c:pt idx="2609">
                  <c:v>221.3999938964844</c:v>
                </c:pt>
                <c:pt idx="2610">
                  <c:v>221.5</c:v>
                </c:pt>
                <c:pt idx="2611">
                  <c:v>221.6000061035156</c:v>
                </c:pt>
                <c:pt idx="2612">
                  <c:v>221.6999816894531</c:v>
                </c:pt>
                <c:pt idx="2613">
                  <c:v>221.7999877929687</c:v>
                </c:pt>
                <c:pt idx="2614">
                  <c:v>221.8999938964844</c:v>
                </c:pt>
                <c:pt idx="2615">
                  <c:v>222.0</c:v>
                </c:pt>
                <c:pt idx="2616">
                  <c:v>222.1000061035156</c:v>
                </c:pt>
                <c:pt idx="2617">
                  <c:v>222.1999816894531</c:v>
                </c:pt>
                <c:pt idx="2618">
                  <c:v>222.2999877929687</c:v>
                </c:pt>
                <c:pt idx="2619">
                  <c:v>222.3999938964844</c:v>
                </c:pt>
                <c:pt idx="2620">
                  <c:v>222.5</c:v>
                </c:pt>
                <c:pt idx="2621">
                  <c:v>222.6000061035156</c:v>
                </c:pt>
                <c:pt idx="2622">
                  <c:v>222.6999816894531</c:v>
                </c:pt>
                <c:pt idx="2623">
                  <c:v>222.7999877929687</c:v>
                </c:pt>
                <c:pt idx="2624">
                  <c:v>222.8999938964844</c:v>
                </c:pt>
                <c:pt idx="2625">
                  <c:v>223.0</c:v>
                </c:pt>
                <c:pt idx="2626">
                  <c:v>223.1000061035156</c:v>
                </c:pt>
                <c:pt idx="2627">
                  <c:v>223.1999816894531</c:v>
                </c:pt>
                <c:pt idx="2628">
                  <c:v>223.2999877929687</c:v>
                </c:pt>
                <c:pt idx="2629">
                  <c:v>223.3999938964844</c:v>
                </c:pt>
                <c:pt idx="2630">
                  <c:v>223.5</c:v>
                </c:pt>
                <c:pt idx="2631">
                  <c:v>223.6000061035156</c:v>
                </c:pt>
                <c:pt idx="2632">
                  <c:v>223.6999816894531</c:v>
                </c:pt>
                <c:pt idx="2633">
                  <c:v>223.7999877929687</c:v>
                </c:pt>
                <c:pt idx="2634">
                  <c:v>223.8999938964844</c:v>
                </c:pt>
                <c:pt idx="2635">
                  <c:v>224.0</c:v>
                </c:pt>
                <c:pt idx="2636">
                  <c:v>224.1000061035156</c:v>
                </c:pt>
                <c:pt idx="2637">
                  <c:v>224.1999816894531</c:v>
                </c:pt>
                <c:pt idx="2638">
                  <c:v>224.2999877929687</c:v>
                </c:pt>
                <c:pt idx="2639">
                  <c:v>224.3999938964844</c:v>
                </c:pt>
                <c:pt idx="2640">
                  <c:v>224.5</c:v>
                </c:pt>
                <c:pt idx="2641">
                  <c:v>224.6000061035156</c:v>
                </c:pt>
                <c:pt idx="2642">
                  <c:v>224.6999816894531</c:v>
                </c:pt>
                <c:pt idx="2643">
                  <c:v>224.7999877929687</c:v>
                </c:pt>
                <c:pt idx="2644">
                  <c:v>224.8999938964844</c:v>
                </c:pt>
                <c:pt idx="2645">
                  <c:v>225.0</c:v>
                </c:pt>
                <c:pt idx="2646">
                  <c:v>225.1000061035156</c:v>
                </c:pt>
                <c:pt idx="2647">
                  <c:v>225.1999816894531</c:v>
                </c:pt>
                <c:pt idx="2648">
                  <c:v>225.2999877929687</c:v>
                </c:pt>
                <c:pt idx="2649">
                  <c:v>225.3999938964844</c:v>
                </c:pt>
                <c:pt idx="2650">
                  <c:v>225.5</c:v>
                </c:pt>
                <c:pt idx="2651">
                  <c:v>225.6000061035156</c:v>
                </c:pt>
                <c:pt idx="2652">
                  <c:v>225.6999816894531</c:v>
                </c:pt>
                <c:pt idx="2653">
                  <c:v>225.7999877929687</c:v>
                </c:pt>
                <c:pt idx="2654">
                  <c:v>225.8999938964844</c:v>
                </c:pt>
                <c:pt idx="2655">
                  <c:v>226.0</c:v>
                </c:pt>
                <c:pt idx="2656">
                  <c:v>226.1000061035156</c:v>
                </c:pt>
                <c:pt idx="2657">
                  <c:v>226.1999816894531</c:v>
                </c:pt>
                <c:pt idx="2658">
                  <c:v>226.2999877929687</c:v>
                </c:pt>
                <c:pt idx="2659">
                  <c:v>226.3999938964844</c:v>
                </c:pt>
                <c:pt idx="2660">
                  <c:v>226.5</c:v>
                </c:pt>
                <c:pt idx="2661">
                  <c:v>226.6000061035156</c:v>
                </c:pt>
                <c:pt idx="2662">
                  <c:v>226.6999816894531</c:v>
                </c:pt>
                <c:pt idx="2663">
                  <c:v>226.7999877929687</c:v>
                </c:pt>
                <c:pt idx="2664">
                  <c:v>226.8999938964844</c:v>
                </c:pt>
                <c:pt idx="2665">
                  <c:v>227.0</c:v>
                </c:pt>
                <c:pt idx="2666">
                  <c:v>227.1000061035156</c:v>
                </c:pt>
                <c:pt idx="2667">
                  <c:v>227.1999816894531</c:v>
                </c:pt>
                <c:pt idx="2668">
                  <c:v>227.2999877929687</c:v>
                </c:pt>
                <c:pt idx="2669">
                  <c:v>227.3999938964844</c:v>
                </c:pt>
                <c:pt idx="2670">
                  <c:v>227.5</c:v>
                </c:pt>
                <c:pt idx="2671">
                  <c:v>227.6000061035156</c:v>
                </c:pt>
                <c:pt idx="2672">
                  <c:v>227.6999816894531</c:v>
                </c:pt>
                <c:pt idx="2673">
                  <c:v>227.7999877929687</c:v>
                </c:pt>
                <c:pt idx="2674">
                  <c:v>227.8999938964844</c:v>
                </c:pt>
                <c:pt idx="2675">
                  <c:v>228.0</c:v>
                </c:pt>
                <c:pt idx="2676">
                  <c:v>228.1000061035156</c:v>
                </c:pt>
                <c:pt idx="2677">
                  <c:v>228.1999816894531</c:v>
                </c:pt>
                <c:pt idx="2678">
                  <c:v>228.2999877929687</c:v>
                </c:pt>
                <c:pt idx="2679">
                  <c:v>228.3999938964844</c:v>
                </c:pt>
                <c:pt idx="2680">
                  <c:v>228.5</c:v>
                </c:pt>
                <c:pt idx="2681">
                  <c:v>228.6000061035156</c:v>
                </c:pt>
                <c:pt idx="2682">
                  <c:v>228.6999816894531</c:v>
                </c:pt>
                <c:pt idx="2683">
                  <c:v>228.7999877929687</c:v>
                </c:pt>
                <c:pt idx="2684">
                  <c:v>228.8999938964844</c:v>
                </c:pt>
                <c:pt idx="2685">
                  <c:v>229.0</c:v>
                </c:pt>
                <c:pt idx="2686">
                  <c:v>229.1000061035156</c:v>
                </c:pt>
                <c:pt idx="2687">
                  <c:v>229.1999816894531</c:v>
                </c:pt>
                <c:pt idx="2688">
                  <c:v>229.2999877929687</c:v>
                </c:pt>
                <c:pt idx="2689">
                  <c:v>229.3999938964844</c:v>
                </c:pt>
                <c:pt idx="2690">
                  <c:v>229.5</c:v>
                </c:pt>
                <c:pt idx="2691">
                  <c:v>229.6000061035156</c:v>
                </c:pt>
                <c:pt idx="2692">
                  <c:v>229.6999816894531</c:v>
                </c:pt>
                <c:pt idx="2693">
                  <c:v>229.7999877929687</c:v>
                </c:pt>
                <c:pt idx="2694">
                  <c:v>229.8999938964844</c:v>
                </c:pt>
                <c:pt idx="2695">
                  <c:v>230.0</c:v>
                </c:pt>
                <c:pt idx="2696">
                  <c:v>230.1000061035156</c:v>
                </c:pt>
                <c:pt idx="2697">
                  <c:v>230.1999816894531</c:v>
                </c:pt>
                <c:pt idx="2698">
                  <c:v>230.2999877929687</c:v>
                </c:pt>
                <c:pt idx="2699">
                  <c:v>230.3999938964844</c:v>
                </c:pt>
                <c:pt idx="2700">
                  <c:v>230.5</c:v>
                </c:pt>
                <c:pt idx="2701">
                  <c:v>230.6000061035156</c:v>
                </c:pt>
                <c:pt idx="2702">
                  <c:v>230.6999816894531</c:v>
                </c:pt>
                <c:pt idx="2703">
                  <c:v>230.7999877929687</c:v>
                </c:pt>
                <c:pt idx="2704">
                  <c:v>230.8999938964844</c:v>
                </c:pt>
                <c:pt idx="2705">
                  <c:v>231.0</c:v>
                </c:pt>
                <c:pt idx="2706">
                  <c:v>231.1000061035156</c:v>
                </c:pt>
                <c:pt idx="2707">
                  <c:v>231.1999816894531</c:v>
                </c:pt>
                <c:pt idx="2708">
                  <c:v>231.2999877929687</c:v>
                </c:pt>
                <c:pt idx="2709">
                  <c:v>231.3999938964844</c:v>
                </c:pt>
                <c:pt idx="2710">
                  <c:v>231.5</c:v>
                </c:pt>
                <c:pt idx="2711">
                  <c:v>231.6000061035156</c:v>
                </c:pt>
                <c:pt idx="2712">
                  <c:v>231.6999816894531</c:v>
                </c:pt>
                <c:pt idx="2713">
                  <c:v>231.7999877929687</c:v>
                </c:pt>
                <c:pt idx="2714">
                  <c:v>231.8999938964844</c:v>
                </c:pt>
                <c:pt idx="2715">
                  <c:v>232.0</c:v>
                </c:pt>
                <c:pt idx="2716">
                  <c:v>232.1000061035156</c:v>
                </c:pt>
                <c:pt idx="2717">
                  <c:v>232.1999816894531</c:v>
                </c:pt>
                <c:pt idx="2718">
                  <c:v>232.2999877929687</c:v>
                </c:pt>
                <c:pt idx="2719">
                  <c:v>232.3999938964844</c:v>
                </c:pt>
                <c:pt idx="2720">
                  <c:v>232.5</c:v>
                </c:pt>
                <c:pt idx="2721">
                  <c:v>232.6000061035156</c:v>
                </c:pt>
                <c:pt idx="2722">
                  <c:v>232.6999816894531</c:v>
                </c:pt>
                <c:pt idx="2723">
                  <c:v>232.7999877929687</c:v>
                </c:pt>
                <c:pt idx="2724">
                  <c:v>232.8999938964844</c:v>
                </c:pt>
                <c:pt idx="2725">
                  <c:v>233.0</c:v>
                </c:pt>
                <c:pt idx="2726">
                  <c:v>233.1000061035156</c:v>
                </c:pt>
                <c:pt idx="2727">
                  <c:v>233.1999816894531</c:v>
                </c:pt>
                <c:pt idx="2728">
                  <c:v>233.2999877929687</c:v>
                </c:pt>
                <c:pt idx="2729">
                  <c:v>233.3999938964844</c:v>
                </c:pt>
                <c:pt idx="2730">
                  <c:v>233.5</c:v>
                </c:pt>
                <c:pt idx="2731">
                  <c:v>233.6000061035156</c:v>
                </c:pt>
                <c:pt idx="2732">
                  <c:v>233.6999816894531</c:v>
                </c:pt>
                <c:pt idx="2733">
                  <c:v>233.7999877929687</c:v>
                </c:pt>
                <c:pt idx="2734">
                  <c:v>233.8999938964844</c:v>
                </c:pt>
                <c:pt idx="2735">
                  <c:v>234.0</c:v>
                </c:pt>
                <c:pt idx="2736">
                  <c:v>234.1000061035156</c:v>
                </c:pt>
                <c:pt idx="2737">
                  <c:v>234.1999816894531</c:v>
                </c:pt>
                <c:pt idx="2738">
                  <c:v>234.2999877929687</c:v>
                </c:pt>
                <c:pt idx="2739">
                  <c:v>234.3999938964844</c:v>
                </c:pt>
                <c:pt idx="2740">
                  <c:v>234.5</c:v>
                </c:pt>
                <c:pt idx="2741">
                  <c:v>234.6000061035156</c:v>
                </c:pt>
                <c:pt idx="2742">
                  <c:v>234.6999816894531</c:v>
                </c:pt>
                <c:pt idx="2743">
                  <c:v>234.7999877929687</c:v>
                </c:pt>
                <c:pt idx="2744">
                  <c:v>234.8999938964844</c:v>
                </c:pt>
                <c:pt idx="2745">
                  <c:v>235.0</c:v>
                </c:pt>
                <c:pt idx="2746">
                  <c:v>235.1000061035156</c:v>
                </c:pt>
                <c:pt idx="2747">
                  <c:v>235.1999816894531</c:v>
                </c:pt>
                <c:pt idx="2748">
                  <c:v>235.2999877929687</c:v>
                </c:pt>
                <c:pt idx="2749">
                  <c:v>235.3999938964844</c:v>
                </c:pt>
                <c:pt idx="2750">
                  <c:v>235.5</c:v>
                </c:pt>
                <c:pt idx="2751">
                  <c:v>235.6000061035156</c:v>
                </c:pt>
                <c:pt idx="2752">
                  <c:v>235.6999816894531</c:v>
                </c:pt>
                <c:pt idx="2753">
                  <c:v>235.7999877929687</c:v>
                </c:pt>
                <c:pt idx="2754">
                  <c:v>235.8999938964844</c:v>
                </c:pt>
                <c:pt idx="2755">
                  <c:v>236.0</c:v>
                </c:pt>
                <c:pt idx="2756">
                  <c:v>236.1000061035156</c:v>
                </c:pt>
                <c:pt idx="2757">
                  <c:v>236.1999816894531</c:v>
                </c:pt>
                <c:pt idx="2758">
                  <c:v>236.2999877929687</c:v>
                </c:pt>
                <c:pt idx="2759">
                  <c:v>236.3999938964844</c:v>
                </c:pt>
                <c:pt idx="2760">
                  <c:v>236.5</c:v>
                </c:pt>
                <c:pt idx="2761">
                  <c:v>236.6000061035156</c:v>
                </c:pt>
                <c:pt idx="2762">
                  <c:v>236.6999816894531</c:v>
                </c:pt>
                <c:pt idx="2763">
                  <c:v>236.7999877929687</c:v>
                </c:pt>
                <c:pt idx="2764">
                  <c:v>236.8999938964844</c:v>
                </c:pt>
                <c:pt idx="2765">
                  <c:v>237.0</c:v>
                </c:pt>
                <c:pt idx="2766">
                  <c:v>237.1000061035156</c:v>
                </c:pt>
                <c:pt idx="2767">
                  <c:v>237.1999816894531</c:v>
                </c:pt>
                <c:pt idx="2768">
                  <c:v>237.2999877929687</c:v>
                </c:pt>
                <c:pt idx="2769">
                  <c:v>237.3999938964844</c:v>
                </c:pt>
                <c:pt idx="2770">
                  <c:v>237.5</c:v>
                </c:pt>
                <c:pt idx="2771">
                  <c:v>237.6000061035156</c:v>
                </c:pt>
                <c:pt idx="2772">
                  <c:v>237.6999816894531</c:v>
                </c:pt>
                <c:pt idx="2773">
                  <c:v>237.7999877929687</c:v>
                </c:pt>
                <c:pt idx="2774">
                  <c:v>237.8999938964844</c:v>
                </c:pt>
                <c:pt idx="2775">
                  <c:v>238.0</c:v>
                </c:pt>
                <c:pt idx="2776">
                  <c:v>238.1000061035156</c:v>
                </c:pt>
                <c:pt idx="2777">
                  <c:v>238.1999816894531</c:v>
                </c:pt>
                <c:pt idx="2778">
                  <c:v>238.2999877929687</c:v>
                </c:pt>
                <c:pt idx="2779">
                  <c:v>238.3999938964844</c:v>
                </c:pt>
                <c:pt idx="2780">
                  <c:v>238.5</c:v>
                </c:pt>
                <c:pt idx="2781">
                  <c:v>238.6000061035156</c:v>
                </c:pt>
                <c:pt idx="2782">
                  <c:v>238.6999816894531</c:v>
                </c:pt>
                <c:pt idx="2783">
                  <c:v>238.7999877929687</c:v>
                </c:pt>
                <c:pt idx="2784">
                  <c:v>238.8999938964844</c:v>
                </c:pt>
                <c:pt idx="2785">
                  <c:v>239.0</c:v>
                </c:pt>
                <c:pt idx="2786">
                  <c:v>239.1000061035156</c:v>
                </c:pt>
                <c:pt idx="2787">
                  <c:v>239.1999816894531</c:v>
                </c:pt>
                <c:pt idx="2788">
                  <c:v>239.2999877929687</c:v>
                </c:pt>
                <c:pt idx="2789">
                  <c:v>239.3999938964844</c:v>
                </c:pt>
                <c:pt idx="2790">
                  <c:v>239.5</c:v>
                </c:pt>
                <c:pt idx="2791">
                  <c:v>239.6000061035156</c:v>
                </c:pt>
                <c:pt idx="2792">
                  <c:v>239.6999816894531</c:v>
                </c:pt>
                <c:pt idx="2793">
                  <c:v>239.7999877929687</c:v>
                </c:pt>
                <c:pt idx="2794">
                  <c:v>239.8999938964844</c:v>
                </c:pt>
                <c:pt idx="2795">
                  <c:v>240.0</c:v>
                </c:pt>
                <c:pt idx="2796">
                  <c:v>240.1000061035156</c:v>
                </c:pt>
                <c:pt idx="2797">
                  <c:v>240.1999816894531</c:v>
                </c:pt>
                <c:pt idx="2798">
                  <c:v>240.2999877929687</c:v>
                </c:pt>
                <c:pt idx="2799">
                  <c:v>240.3999938964844</c:v>
                </c:pt>
                <c:pt idx="2800">
                  <c:v>240.5</c:v>
                </c:pt>
                <c:pt idx="2801">
                  <c:v>240.6000061035156</c:v>
                </c:pt>
                <c:pt idx="2802">
                  <c:v>240.6999816894531</c:v>
                </c:pt>
                <c:pt idx="2803">
                  <c:v>240.7999877929687</c:v>
                </c:pt>
                <c:pt idx="2804">
                  <c:v>240.8999938964844</c:v>
                </c:pt>
                <c:pt idx="2805">
                  <c:v>241.0</c:v>
                </c:pt>
                <c:pt idx="2806">
                  <c:v>241.1000061035156</c:v>
                </c:pt>
                <c:pt idx="2807">
                  <c:v>241.1999816894531</c:v>
                </c:pt>
                <c:pt idx="2808">
                  <c:v>241.2999877929687</c:v>
                </c:pt>
                <c:pt idx="2809">
                  <c:v>241.3999938964844</c:v>
                </c:pt>
                <c:pt idx="2810">
                  <c:v>241.5</c:v>
                </c:pt>
                <c:pt idx="2811">
                  <c:v>241.6000061035156</c:v>
                </c:pt>
                <c:pt idx="2812">
                  <c:v>241.6999816894531</c:v>
                </c:pt>
                <c:pt idx="2813">
                  <c:v>241.7999877929687</c:v>
                </c:pt>
                <c:pt idx="2814">
                  <c:v>241.8999938964844</c:v>
                </c:pt>
                <c:pt idx="2815">
                  <c:v>242.0</c:v>
                </c:pt>
                <c:pt idx="2816">
                  <c:v>242.1000061035156</c:v>
                </c:pt>
                <c:pt idx="2817">
                  <c:v>242.1999816894531</c:v>
                </c:pt>
                <c:pt idx="2818">
                  <c:v>242.2999877929687</c:v>
                </c:pt>
                <c:pt idx="2819">
                  <c:v>242.3999938964844</c:v>
                </c:pt>
                <c:pt idx="2820">
                  <c:v>242.5</c:v>
                </c:pt>
                <c:pt idx="2821">
                  <c:v>242.6000061035156</c:v>
                </c:pt>
                <c:pt idx="2822">
                  <c:v>242.6999816894531</c:v>
                </c:pt>
                <c:pt idx="2823">
                  <c:v>242.7999877929687</c:v>
                </c:pt>
                <c:pt idx="2824">
                  <c:v>242.8999938964844</c:v>
                </c:pt>
                <c:pt idx="2825">
                  <c:v>243.0</c:v>
                </c:pt>
                <c:pt idx="2826">
                  <c:v>243.1000061035156</c:v>
                </c:pt>
                <c:pt idx="2827">
                  <c:v>243.1999816894531</c:v>
                </c:pt>
                <c:pt idx="2828">
                  <c:v>243.2999877929687</c:v>
                </c:pt>
                <c:pt idx="2829">
                  <c:v>243.3999938964844</c:v>
                </c:pt>
                <c:pt idx="2830">
                  <c:v>243.5</c:v>
                </c:pt>
                <c:pt idx="2831">
                  <c:v>243.6000061035156</c:v>
                </c:pt>
                <c:pt idx="2832">
                  <c:v>243.6999816894531</c:v>
                </c:pt>
                <c:pt idx="2833">
                  <c:v>243.7999877929687</c:v>
                </c:pt>
                <c:pt idx="2834">
                  <c:v>243.8999938964844</c:v>
                </c:pt>
                <c:pt idx="2835">
                  <c:v>244.0</c:v>
                </c:pt>
                <c:pt idx="2836">
                  <c:v>244.1000061035156</c:v>
                </c:pt>
                <c:pt idx="2837">
                  <c:v>244.1999816894531</c:v>
                </c:pt>
                <c:pt idx="2838">
                  <c:v>244.2999877929687</c:v>
                </c:pt>
                <c:pt idx="2839">
                  <c:v>244.3999938964844</c:v>
                </c:pt>
                <c:pt idx="2840">
                  <c:v>244.5</c:v>
                </c:pt>
                <c:pt idx="2841">
                  <c:v>244.6000061035156</c:v>
                </c:pt>
                <c:pt idx="2842">
                  <c:v>244.6999816894531</c:v>
                </c:pt>
                <c:pt idx="2843">
                  <c:v>244.7999877929687</c:v>
                </c:pt>
                <c:pt idx="2844">
                  <c:v>244.8999938964844</c:v>
                </c:pt>
                <c:pt idx="2845">
                  <c:v>245.0</c:v>
                </c:pt>
                <c:pt idx="2846">
                  <c:v>245.1000061035156</c:v>
                </c:pt>
                <c:pt idx="2847">
                  <c:v>245.1999816894531</c:v>
                </c:pt>
                <c:pt idx="2848">
                  <c:v>245.2999877929687</c:v>
                </c:pt>
                <c:pt idx="2849">
                  <c:v>245.3999938964844</c:v>
                </c:pt>
                <c:pt idx="2850">
                  <c:v>245.5</c:v>
                </c:pt>
                <c:pt idx="2851">
                  <c:v>245.6000061035156</c:v>
                </c:pt>
                <c:pt idx="2852">
                  <c:v>245.6999816894531</c:v>
                </c:pt>
                <c:pt idx="2853">
                  <c:v>245.7999877929687</c:v>
                </c:pt>
                <c:pt idx="2854">
                  <c:v>245.8999938964844</c:v>
                </c:pt>
                <c:pt idx="2855">
                  <c:v>246.0</c:v>
                </c:pt>
                <c:pt idx="2856">
                  <c:v>246.1000061035156</c:v>
                </c:pt>
                <c:pt idx="2857">
                  <c:v>246.1999816894531</c:v>
                </c:pt>
                <c:pt idx="2858">
                  <c:v>246.2999877929687</c:v>
                </c:pt>
                <c:pt idx="2859">
                  <c:v>246.3999938964844</c:v>
                </c:pt>
                <c:pt idx="2860">
                  <c:v>246.5</c:v>
                </c:pt>
                <c:pt idx="2861">
                  <c:v>246.6000061035156</c:v>
                </c:pt>
                <c:pt idx="2862">
                  <c:v>246.6999816894531</c:v>
                </c:pt>
                <c:pt idx="2863">
                  <c:v>246.7999877929687</c:v>
                </c:pt>
                <c:pt idx="2864">
                  <c:v>246.8999938964844</c:v>
                </c:pt>
                <c:pt idx="2865">
                  <c:v>247.0</c:v>
                </c:pt>
                <c:pt idx="2866">
                  <c:v>247.1000061035156</c:v>
                </c:pt>
                <c:pt idx="2867">
                  <c:v>247.1999816894531</c:v>
                </c:pt>
                <c:pt idx="2868">
                  <c:v>247.2999877929687</c:v>
                </c:pt>
                <c:pt idx="2869">
                  <c:v>247.3999938964844</c:v>
                </c:pt>
                <c:pt idx="2870">
                  <c:v>247.5</c:v>
                </c:pt>
                <c:pt idx="2871">
                  <c:v>247.6000061035156</c:v>
                </c:pt>
                <c:pt idx="2872">
                  <c:v>247.6999816894531</c:v>
                </c:pt>
                <c:pt idx="2873">
                  <c:v>247.7999877929687</c:v>
                </c:pt>
                <c:pt idx="2874">
                  <c:v>247.8999938964844</c:v>
                </c:pt>
                <c:pt idx="2875">
                  <c:v>248.0</c:v>
                </c:pt>
                <c:pt idx="2876">
                  <c:v>248.1000061035156</c:v>
                </c:pt>
                <c:pt idx="2877">
                  <c:v>248.1999816894531</c:v>
                </c:pt>
                <c:pt idx="2878">
                  <c:v>248.2999877929687</c:v>
                </c:pt>
                <c:pt idx="2879">
                  <c:v>248.3999938964844</c:v>
                </c:pt>
                <c:pt idx="2880">
                  <c:v>248.5</c:v>
                </c:pt>
                <c:pt idx="2881">
                  <c:v>248.6000061035156</c:v>
                </c:pt>
                <c:pt idx="2882">
                  <c:v>248.6999816894531</c:v>
                </c:pt>
                <c:pt idx="2883">
                  <c:v>248.7999877929687</c:v>
                </c:pt>
                <c:pt idx="2884">
                  <c:v>248.8999938964844</c:v>
                </c:pt>
                <c:pt idx="2885">
                  <c:v>249.0</c:v>
                </c:pt>
                <c:pt idx="2886">
                  <c:v>249.1000061035156</c:v>
                </c:pt>
                <c:pt idx="2887">
                  <c:v>249.1999816894531</c:v>
                </c:pt>
                <c:pt idx="2888">
                  <c:v>249.2999877929687</c:v>
                </c:pt>
                <c:pt idx="2889">
                  <c:v>249.3999938964844</c:v>
                </c:pt>
                <c:pt idx="2890">
                  <c:v>249.5</c:v>
                </c:pt>
                <c:pt idx="2891">
                  <c:v>249.6000061035156</c:v>
                </c:pt>
                <c:pt idx="2892">
                  <c:v>249.6999816894531</c:v>
                </c:pt>
                <c:pt idx="2893">
                  <c:v>249.7999877929687</c:v>
                </c:pt>
                <c:pt idx="2894">
                  <c:v>249.8999938964844</c:v>
                </c:pt>
                <c:pt idx="2895">
                  <c:v>250.0</c:v>
                </c:pt>
                <c:pt idx="2896">
                  <c:v>250.1000061035156</c:v>
                </c:pt>
                <c:pt idx="2897">
                  <c:v>250.1999816894531</c:v>
                </c:pt>
                <c:pt idx="2898">
                  <c:v>250.2999877929687</c:v>
                </c:pt>
                <c:pt idx="2899">
                  <c:v>250.3999938964844</c:v>
                </c:pt>
                <c:pt idx="2900">
                  <c:v>250.5</c:v>
                </c:pt>
                <c:pt idx="2901">
                  <c:v>250.6000061035156</c:v>
                </c:pt>
                <c:pt idx="2902">
                  <c:v>250.6999816894531</c:v>
                </c:pt>
                <c:pt idx="2903">
                  <c:v>250.7999877929687</c:v>
                </c:pt>
                <c:pt idx="2904">
                  <c:v>250.8999938964844</c:v>
                </c:pt>
                <c:pt idx="2905">
                  <c:v>251.0</c:v>
                </c:pt>
                <c:pt idx="2906">
                  <c:v>251.1000061035156</c:v>
                </c:pt>
                <c:pt idx="2907">
                  <c:v>251.1999816894531</c:v>
                </c:pt>
                <c:pt idx="2908">
                  <c:v>251.2999877929687</c:v>
                </c:pt>
                <c:pt idx="2909">
                  <c:v>251.3999938964844</c:v>
                </c:pt>
                <c:pt idx="2910">
                  <c:v>251.5</c:v>
                </c:pt>
                <c:pt idx="2911">
                  <c:v>251.6000061035156</c:v>
                </c:pt>
                <c:pt idx="2912">
                  <c:v>251.6999816894531</c:v>
                </c:pt>
                <c:pt idx="2913">
                  <c:v>251.7999877929687</c:v>
                </c:pt>
                <c:pt idx="2914">
                  <c:v>251.8999938964844</c:v>
                </c:pt>
                <c:pt idx="2915">
                  <c:v>252.0</c:v>
                </c:pt>
                <c:pt idx="2916">
                  <c:v>252.1000061035156</c:v>
                </c:pt>
                <c:pt idx="2917">
                  <c:v>252.1999816894531</c:v>
                </c:pt>
                <c:pt idx="2918">
                  <c:v>252.2999877929687</c:v>
                </c:pt>
                <c:pt idx="2919">
                  <c:v>252.3999938964844</c:v>
                </c:pt>
                <c:pt idx="2920">
                  <c:v>252.5</c:v>
                </c:pt>
                <c:pt idx="2921">
                  <c:v>252.6000061035156</c:v>
                </c:pt>
                <c:pt idx="2922">
                  <c:v>252.6999816894531</c:v>
                </c:pt>
                <c:pt idx="2923">
                  <c:v>252.7999877929687</c:v>
                </c:pt>
                <c:pt idx="2924">
                  <c:v>252.8999938964844</c:v>
                </c:pt>
                <c:pt idx="2925">
                  <c:v>253.0</c:v>
                </c:pt>
                <c:pt idx="2926">
                  <c:v>253.1000061035156</c:v>
                </c:pt>
                <c:pt idx="2927">
                  <c:v>253.1999816894531</c:v>
                </c:pt>
                <c:pt idx="2928">
                  <c:v>253.2999877929687</c:v>
                </c:pt>
                <c:pt idx="2929">
                  <c:v>253.3999938964844</c:v>
                </c:pt>
                <c:pt idx="2930">
                  <c:v>253.5</c:v>
                </c:pt>
                <c:pt idx="2931">
                  <c:v>253.6000061035156</c:v>
                </c:pt>
                <c:pt idx="2932">
                  <c:v>253.6999816894531</c:v>
                </c:pt>
                <c:pt idx="2933">
                  <c:v>253.7999877929687</c:v>
                </c:pt>
                <c:pt idx="2934">
                  <c:v>253.8999938964844</c:v>
                </c:pt>
                <c:pt idx="2935">
                  <c:v>254.0</c:v>
                </c:pt>
                <c:pt idx="2936">
                  <c:v>254.1000061035156</c:v>
                </c:pt>
                <c:pt idx="2937">
                  <c:v>254.1999816894531</c:v>
                </c:pt>
                <c:pt idx="2938">
                  <c:v>254.2999877929687</c:v>
                </c:pt>
                <c:pt idx="2939">
                  <c:v>254.3999938964844</c:v>
                </c:pt>
                <c:pt idx="2940">
                  <c:v>254.5</c:v>
                </c:pt>
                <c:pt idx="2941">
                  <c:v>254.6000061035156</c:v>
                </c:pt>
                <c:pt idx="2942">
                  <c:v>254.6999816894531</c:v>
                </c:pt>
                <c:pt idx="2943">
                  <c:v>254.7999877929687</c:v>
                </c:pt>
                <c:pt idx="2944">
                  <c:v>254.8999938964844</c:v>
                </c:pt>
                <c:pt idx="2945">
                  <c:v>255.0</c:v>
                </c:pt>
                <c:pt idx="2946">
                  <c:v>255.1000061035156</c:v>
                </c:pt>
                <c:pt idx="2947">
                  <c:v>255.1999816894531</c:v>
                </c:pt>
                <c:pt idx="2948">
                  <c:v>255.2999877929687</c:v>
                </c:pt>
                <c:pt idx="2949">
                  <c:v>255.3999938964844</c:v>
                </c:pt>
                <c:pt idx="2950">
                  <c:v>255.5</c:v>
                </c:pt>
                <c:pt idx="2951">
                  <c:v>255.6000061035156</c:v>
                </c:pt>
                <c:pt idx="2952">
                  <c:v>255.6999816894531</c:v>
                </c:pt>
                <c:pt idx="2953">
                  <c:v>255.7999877929687</c:v>
                </c:pt>
                <c:pt idx="2954">
                  <c:v>255.8999938964844</c:v>
                </c:pt>
                <c:pt idx="2955">
                  <c:v>256.0</c:v>
                </c:pt>
                <c:pt idx="2956">
                  <c:v>256.1000061035157</c:v>
                </c:pt>
                <c:pt idx="2957">
                  <c:v>256.1999816894534</c:v>
                </c:pt>
                <c:pt idx="2958">
                  <c:v>256.2999877929687</c:v>
                </c:pt>
                <c:pt idx="2959">
                  <c:v>256.3999938964843</c:v>
                </c:pt>
                <c:pt idx="2960">
                  <c:v>256.5</c:v>
                </c:pt>
                <c:pt idx="2961">
                  <c:v>256.6000061035157</c:v>
                </c:pt>
                <c:pt idx="2962">
                  <c:v>256.6999816894534</c:v>
                </c:pt>
                <c:pt idx="2963">
                  <c:v>256.7999877929687</c:v>
                </c:pt>
                <c:pt idx="2964">
                  <c:v>256.8999938964843</c:v>
                </c:pt>
                <c:pt idx="2965">
                  <c:v>257.0</c:v>
                </c:pt>
                <c:pt idx="2966">
                  <c:v>257.1000061035157</c:v>
                </c:pt>
                <c:pt idx="2967">
                  <c:v>257.1999816894534</c:v>
                </c:pt>
                <c:pt idx="2968">
                  <c:v>257.2999877929687</c:v>
                </c:pt>
                <c:pt idx="2969">
                  <c:v>257.3999938964843</c:v>
                </c:pt>
                <c:pt idx="2970">
                  <c:v>257.5</c:v>
                </c:pt>
                <c:pt idx="2971">
                  <c:v>257.6000061035157</c:v>
                </c:pt>
                <c:pt idx="2972">
                  <c:v>257.6999816894534</c:v>
                </c:pt>
                <c:pt idx="2973">
                  <c:v>257.7999877929687</c:v>
                </c:pt>
                <c:pt idx="2974">
                  <c:v>257.8999938964843</c:v>
                </c:pt>
                <c:pt idx="2975">
                  <c:v>258.0</c:v>
                </c:pt>
                <c:pt idx="2976">
                  <c:v>258.1000061035157</c:v>
                </c:pt>
                <c:pt idx="2977">
                  <c:v>258.1999816894534</c:v>
                </c:pt>
                <c:pt idx="2978">
                  <c:v>258.2999877929687</c:v>
                </c:pt>
                <c:pt idx="2979">
                  <c:v>258.3999938964843</c:v>
                </c:pt>
                <c:pt idx="2980">
                  <c:v>258.5</c:v>
                </c:pt>
                <c:pt idx="2981">
                  <c:v>258.6000061035157</c:v>
                </c:pt>
                <c:pt idx="2982">
                  <c:v>258.6999816894534</c:v>
                </c:pt>
                <c:pt idx="2983">
                  <c:v>258.7999877929687</c:v>
                </c:pt>
                <c:pt idx="2984">
                  <c:v>258.8999938964843</c:v>
                </c:pt>
                <c:pt idx="2985">
                  <c:v>259.0</c:v>
                </c:pt>
                <c:pt idx="2986">
                  <c:v>259.1000061035157</c:v>
                </c:pt>
                <c:pt idx="2987">
                  <c:v>259.1999816894534</c:v>
                </c:pt>
                <c:pt idx="2988">
                  <c:v>259.2999877929687</c:v>
                </c:pt>
                <c:pt idx="2989">
                  <c:v>259.3999938964843</c:v>
                </c:pt>
                <c:pt idx="2990">
                  <c:v>259.5</c:v>
                </c:pt>
                <c:pt idx="2991">
                  <c:v>259.6000061035157</c:v>
                </c:pt>
                <c:pt idx="2992">
                  <c:v>259.6999816894534</c:v>
                </c:pt>
                <c:pt idx="2993">
                  <c:v>259.7999877929687</c:v>
                </c:pt>
                <c:pt idx="2994">
                  <c:v>259.8999938964843</c:v>
                </c:pt>
                <c:pt idx="2995">
                  <c:v>260.0</c:v>
                </c:pt>
                <c:pt idx="2996">
                  <c:v>260.1000061035157</c:v>
                </c:pt>
                <c:pt idx="2997">
                  <c:v>260.1999816894534</c:v>
                </c:pt>
                <c:pt idx="2998">
                  <c:v>260.2999877929687</c:v>
                </c:pt>
                <c:pt idx="2999">
                  <c:v>260.3999938964843</c:v>
                </c:pt>
                <c:pt idx="3000">
                  <c:v>260.5</c:v>
                </c:pt>
                <c:pt idx="3001">
                  <c:v>260.6000061035157</c:v>
                </c:pt>
                <c:pt idx="3002">
                  <c:v>260.6999816894534</c:v>
                </c:pt>
                <c:pt idx="3003">
                  <c:v>260.7999877929687</c:v>
                </c:pt>
                <c:pt idx="3004">
                  <c:v>260.8999938964843</c:v>
                </c:pt>
                <c:pt idx="3005">
                  <c:v>261.0</c:v>
                </c:pt>
                <c:pt idx="3006">
                  <c:v>261.1000061035157</c:v>
                </c:pt>
                <c:pt idx="3007">
                  <c:v>261.1999816894534</c:v>
                </c:pt>
                <c:pt idx="3008">
                  <c:v>261.2999877929687</c:v>
                </c:pt>
                <c:pt idx="3009">
                  <c:v>261.3999938964843</c:v>
                </c:pt>
                <c:pt idx="3010">
                  <c:v>261.5</c:v>
                </c:pt>
                <c:pt idx="3011">
                  <c:v>261.6000061035157</c:v>
                </c:pt>
                <c:pt idx="3012">
                  <c:v>261.6999816894534</c:v>
                </c:pt>
                <c:pt idx="3013">
                  <c:v>261.7999877929687</c:v>
                </c:pt>
                <c:pt idx="3014">
                  <c:v>261.8999938964843</c:v>
                </c:pt>
                <c:pt idx="3015">
                  <c:v>262.0</c:v>
                </c:pt>
                <c:pt idx="3016">
                  <c:v>262.1000061035157</c:v>
                </c:pt>
                <c:pt idx="3017">
                  <c:v>262.1999816894534</c:v>
                </c:pt>
                <c:pt idx="3018">
                  <c:v>262.2999877929687</c:v>
                </c:pt>
                <c:pt idx="3019">
                  <c:v>262.3999938964843</c:v>
                </c:pt>
                <c:pt idx="3020">
                  <c:v>262.5</c:v>
                </c:pt>
                <c:pt idx="3021">
                  <c:v>262.6000061035157</c:v>
                </c:pt>
                <c:pt idx="3022">
                  <c:v>262.6999816894534</c:v>
                </c:pt>
                <c:pt idx="3023">
                  <c:v>262.7999877929687</c:v>
                </c:pt>
                <c:pt idx="3024">
                  <c:v>262.8999938964843</c:v>
                </c:pt>
                <c:pt idx="3025">
                  <c:v>263.0</c:v>
                </c:pt>
                <c:pt idx="3026">
                  <c:v>263.1000061035157</c:v>
                </c:pt>
                <c:pt idx="3027">
                  <c:v>263.1999816894534</c:v>
                </c:pt>
                <c:pt idx="3028">
                  <c:v>263.2999877929687</c:v>
                </c:pt>
                <c:pt idx="3029">
                  <c:v>263.3999938964843</c:v>
                </c:pt>
                <c:pt idx="3030">
                  <c:v>263.5</c:v>
                </c:pt>
                <c:pt idx="3031">
                  <c:v>263.6000061035157</c:v>
                </c:pt>
                <c:pt idx="3032">
                  <c:v>263.6999816894534</c:v>
                </c:pt>
                <c:pt idx="3033">
                  <c:v>263.7999877929687</c:v>
                </c:pt>
                <c:pt idx="3034">
                  <c:v>263.8999938964843</c:v>
                </c:pt>
                <c:pt idx="3035">
                  <c:v>264.0</c:v>
                </c:pt>
                <c:pt idx="3036">
                  <c:v>264.1000061035157</c:v>
                </c:pt>
                <c:pt idx="3037">
                  <c:v>264.1999816894534</c:v>
                </c:pt>
                <c:pt idx="3038">
                  <c:v>264.2999877929687</c:v>
                </c:pt>
                <c:pt idx="3039">
                  <c:v>264.3999938964843</c:v>
                </c:pt>
                <c:pt idx="3040">
                  <c:v>264.5</c:v>
                </c:pt>
                <c:pt idx="3041">
                  <c:v>264.6000061035157</c:v>
                </c:pt>
                <c:pt idx="3042">
                  <c:v>264.6999816894534</c:v>
                </c:pt>
                <c:pt idx="3043">
                  <c:v>264.7999877929687</c:v>
                </c:pt>
                <c:pt idx="3044">
                  <c:v>264.8999938964843</c:v>
                </c:pt>
                <c:pt idx="3045">
                  <c:v>265.0</c:v>
                </c:pt>
                <c:pt idx="3046">
                  <c:v>265.1000061035157</c:v>
                </c:pt>
                <c:pt idx="3047">
                  <c:v>265.1999816894534</c:v>
                </c:pt>
                <c:pt idx="3048">
                  <c:v>265.2999877929687</c:v>
                </c:pt>
                <c:pt idx="3049">
                  <c:v>265.3999938964843</c:v>
                </c:pt>
                <c:pt idx="3050">
                  <c:v>265.5</c:v>
                </c:pt>
                <c:pt idx="3051">
                  <c:v>265.6000061035157</c:v>
                </c:pt>
                <c:pt idx="3052">
                  <c:v>265.6999816894534</c:v>
                </c:pt>
                <c:pt idx="3053">
                  <c:v>265.7999877929687</c:v>
                </c:pt>
                <c:pt idx="3054">
                  <c:v>265.8999938964843</c:v>
                </c:pt>
                <c:pt idx="3055">
                  <c:v>266.0</c:v>
                </c:pt>
                <c:pt idx="3056">
                  <c:v>266.1000061035157</c:v>
                </c:pt>
                <c:pt idx="3057">
                  <c:v>266.1999816894534</c:v>
                </c:pt>
                <c:pt idx="3058">
                  <c:v>266.2999877929687</c:v>
                </c:pt>
                <c:pt idx="3059">
                  <c:v>266.3999938964843</c:v>
                </c:pt>
                <c:pt idx="3060">
                  <c:v>266.5</c:v>
                </c:pt>
                <c:pt idx="3061">
                  <c:v>266.6000061035157</c:v>
                </c:pt>
                <c:pt idx="3062">
                  <c:v>266.6999816894534</c:v>
                </c:pt>
                <c:pt idx="3063">
                  <c:v>266.7999877929687</c:v>
                </c:pt>
                <c:pt idx="3064">
                  <c:v>266.8999938964843</c:v>
                </c:pt>
                <c:pt idx="3065">
                  <c:v>267.0</c:v>
                </c:pt>
                <c:pt idx="3066">
                  <c:v>267.1000061035157</c:v>
                </c:pt>
                <c:pt idx="3067">
                  <c:v>267.1999816894534</c:v>
                </c:pt>
                <c:pt idx="3068">
                  <c:v>267.2999877929687</c:v>
                </c:pt>
                <c:pt idx="3069">
                  <c:v>267.3999938964843</c:v>
                </c:pt>
                <c:pt idx="3070">
                  <c:v>267.5</c:v>
                </c:pt>
                <c:pt idx="3071">
                  <c:v>267.6000061035157</c:v>
                </c:pt>
                <c:pt idx="3072">
                  <c:v>267.6999816894534</c:v>
                </c:pt>
                <c:pt idx="3073">
                  <c:v>267.7999877929687</c:v>
                </c:pt>
                <c:pt idx="3074">
                  <c:v>267.8999938964843</c:v>
                </c:pt>
                <c:pt idx="3075">
                  <c:v>268.0</c:v>
                </c:pt>
                <c:pt idx="3076">
                  <c:v>268.1000061035157</c:v>
                </c:pt>
                <c:pt idx="3077">
                  <c:v>268.1999816894534</c:v>
                </c:pt>
                <c:pt idx="3078">
                  <c:v>268.2999877929687</c:v>
                </c:pt>
                <c:pt idx="3079">
                  <c:v>268.3999938964843</c:v>
                </c:pt>
                <c:pt idx="3080">
                  <c:v>268.5</c:v>
                </c:pt>
                <c:pt idx="3081">
                  <c:v>268.6000061035157</c:v>
                </c:pt>
                <c:pt idx="3082">
                  <c:v>268.6999816894534</c:v>
                </c:pt>
                <c:pt idx="3083">
                  <c:v>268.7999877929687</c:v>
                </c:pt>
                <c:pt idx="3084">
                  <c:v>268.8999938964843</c:v>
                </c:pt>
                <c:pt idx="3085">
                  <c:v>269.0</c:v>
                </c:pt>
                <c:pt idx="3086">
                  <c:v>269.1000061035157</c:v>
                </c:pt>
                <c:pt idx="3087">
                  <c:v>269.1999816894534</c:v>
                </c:pt>
                <c:pt idx="3088">
                  <c:v>269.2999877929687</c:v>
                </c:pt>
                <c:pt idx="3089">
                  <c:v>269.3999938964843</c:v>
                </c:pt>
                <c:pt idx="3090">
                  <c:v>269.5</c:v>
                </c:pt>
                <c:pt idx="3091">
                  <c:v>269.6000061035157</c:v>
                </c:pt>
                <c:pt idx="3092">
                  <c:v>269.6999816894534</c:v>
                </c:pt>
                <c:pt idx="3093">
                  <c:v>269.7999877929687</c:v>
                </c:pt>
                <c:pt idx="3094">
                  <c:v>269.8999938964843</c:v>
                </c:pt>
                <c:pt idx="3095">
                  <c:v>270.0</c:v>
                </c:pt>
                <c:pt idx="3096">
                  <c:v>270.1000061035157</c:v>
                </c:pt>
                <c:pt idx="3097">
                  <c:v>270.1999816894534</c:v>
                </c:pt>
                <c:pt idx="3098">
                  <c:v>270.2999877929687</c:v>
                </c:pt>
                <c:pt idx="3099">
                  <c:v>270.3999938964843</c:v>
                </c:pt>
                <c:pt idx="3100">
                  <c:v>270.5</c:v>
                </c:pt>
                <c:pt idx="3101">
                  <c:v>270.6000061035157</c:v>
                </c:pt>
                <c:pt idx="3102">
                  <c:v>270.6999816894534</c:v>
                </c:pt>
                <c:pt idx="3103">
                  <c:v>270.7999877929687</c:v>
                </c:pt>
                <c:pt idx="3104">
                  <c:v>270.8999938964843</c:v>
                </c:pt>
                <c:pt idx="3105">
                  <c:v>271.0</c:v>
                </c:pt>
                <c:pt idx="3106">
                  <c:v>271.1000061035157</c:v>
                </c:pt>
                <c:pt idx="3107">
                  <c:v>271.1999816894534</c:v>
                </c:pt>
                <c:pt idx="3108">
                  <c:v>271.2999877929687</c:v>
                </c:pt>
                <c:pt idx="3109">
                  <c:v>271.3999938964843</c:v>
                </c:pt>
                <c:pt idx="3110">
                  <c:v>271.5</c:v>
                </c:pt>
                <c:pt idx="3111">
                  <c:v>271.6000061035157</c:v>
                </c:pt>
                <c:pt idx="3112">
                  <c:v>271.6999816894534</c:v>
                </c:pt>
                <c:pt idx="3113">
                  <c:v>271.7999877929687</c:v>
                </c:pt>
                <c:pt idx="3114">
                  <c:v>271.8999938964843</c:v>
                </c:pt>
                <c:pt idx="3115">
                  <c:v>272.0</c:v>
                </c:pt>
                <c:pt idx="3116">
                  <c:v>272.1000061035157</c:v>
                </c:pt>
                <c:pt idx="3117">
                  <c:v>272.1999816894534</c:v>
                </c:pt>
                <c:pt idx="3118">
                  <c:v>272.2999877929687</c:v>
                </c:pt>
                <c:pt idx="3119">
                  <c:v>272.3999938964843</c:v>
                </c:pt>
                <c:pt idx="3120">
                  <c:v>272.5</c:v>
                </c:pt>
                <c:pt idx="3121">
                  <c:v>272.6000061035157</c:v>
                </c:pt>
                <c:pt idx="3122">
                  <c:v>272.6999816894534</c:v>
                </c:pt>
                <c:pt idx="3123">
                  <c:v>272.7999877929687</c:v>
                </c:pt>
                <c:pt idx="3124">
                  <c:v>272.8999938964843</c:v>
                </c:pt>
                <c:pt idx="3125">
                  <c:v>273.0</c:v>
                </c:pt>
                <c:pt idx="3126">
                  <c:v>273.1000061035157</c:v>
                </c:pt>
                <c:pt idx="3127">
                  <c:v>273.1999816894534</c:v>
                </c:pt>
                <c:pt idx="3128">
                  <c:v>273.2999877929687</c:v>
                </c:pt>
                <c:pt idx="3129">
                  <c:v>273.3999938964843</c:v>
                </c:pt>
                <c:pt idx="3130">
                  <c:v>273.5</c:v>
                </c:pt>
                <c:pt idx="3131">
                  <c:v>273.6000061035157</c:v>
                </c:pt>
                <c:pt idx="3132">
                  <c:v>273.6999816894534</c:v>
                </c:pt>
                <c:pt idx="3133">
                  <c:v>273.7999877929687</c:v>
                </c:pt>
                <c:pt idx="3134">
                  <c:v>273.8999938964843</c:v>
                </c:pt>
                <c:pt idx="3135">
                  <c:v>274.0</c:v>
                </c:pt>
                <c:pt idx="3136">
                  <c:v>274.1000061035157</c:v>
                </c:pt>
                <c:pt idx="3137">
                  <c:v>274.1999816894534</c:v>
                </c:pt>
                <c:pt idx="3138">
                  <c:v>274.2999877929687</c:v>
                </c:pt>
                <c:pt idx="3139">
                  <c:v>274.3999938964843</c:v>
                </c:pt>
                <c:pt idx="3140">
                  <c:v>274.5</c:v>
                </c:pt>
                <c:pt idx="3141">
                  <c:v>274.6000061035157</c:v>
                </c:pt>
                <c:pt idx="3142">
                  <c:v>274.6999816894534</c:v>
                </c:pt>
                <c:pt idx="3143">
                  <c:v>274.7999877929687</c:v>
                </c:pt>
                <c:pt idx="3144">
                  <c:v>274.8999938964843</c:v>
                </c:pt>
                <c:pt idx="3145">
                  <c:v>275.0</c:v>
                </c:pt>
                <c:pt idx="3146">
                  <c:v>275.1000061035157</c:v>
                </c:pt>
                <c:pt idx="3147">
                  <c:v>275.1999816894534</c:v>
                </c:pt>
                <c:pt idx="3148">
                  <c:v>275.2999877929687</c:v>
                </c:pt>
                <c:pt idx="3149">
                  <c:v>275.3999938964843</c:v>
                </c:pt>
                <c:pt idx="3150">
                  <c:v>275.5</c:v>
                </c:pt>
                <c:pt idx="3151">
                  <c:v>275.6000061035157</c:v>
                </c:pt>
                <c:pt idx="3152">
                  <c:v>275.6999816894534</c:v>
                </c:pt>
                <c:pt idx="3153">
                  <c:v>275.7999877929687</c:v>
                </c:pt>
                <c:pt idx="3154">
                  <c:v>275.8999938964843</c:v>
                </c:pt>
                <c:pt idx="3155">
                  <c:v>276.0</c:v>
                </c:pt>
                <c:pt idx="3156">
                  <c:v>276.1000061035157</c:v>
                </c:pt>
                <c:pt idx="3157">
                  <c:v>276.1999816894534</c:v>
                </c:pt>
                <c:pt idx="3158">
                  <c:v>276.2999877929687</c:v>
                </c:pt>
                <c:pt idx="3159">
                  <c:v>276.3999938964843</c:v>
                </c:pt>
                <c:pt idx="3160">
                  <c:v>276.5</c:v>
                </c:pt>
                <c:pt idx="3161">
                  <c:v>276.6000061035157</c:v>
                </c:pt>
                <c:pt idx="3162">
                  <c:v>276.6999816894534</c:v>
                </c:pt>
                <c:pt idx="3163">
                  <c:v>276.7999877929687</c:v>
                </c:pt>
                <c:pt idx="3164">
                  <c:v>276.8999938964843</c:v>
                </c:pt>
                <c:pt idx="3165">
                  <c:v>277.0</c:v>
                </c:pt>
                <c:pt idx="3166">
                  <c:v>277.1000061035157</c:v>
                </c:pt>
                <c:pt idx="3167">
                  <c:v>277.1999816894534</c:v>
                </c:pt>
                <c:pt idx="3168">
                  <c:v>277.2999877929687</c:v>
                </c:pt>
                <c:pt idx="3169">
                  <c:v>277.3999938964843</c:v>
                </c:pt>
                <c:pt idx="3170">
                  <c:v>277.5</c:v>
                </c:pt>
                <c:pt idx="3171">
                  <c:v>277.6000061035157</c:v>
                </c:pt>
                <c:pt idx="3172">
                  <c:v>277.6999816894534</c:v>
                </c:pt>
                <c:pt idx="3173">
                  <c:v>277.7999877929687</c:v>
                </c:pt>
                <c:pt idx="3174">
                  <c:v>277.8999938964843</c:v>
                </c:pt>
                <c:pt idx="3175">
                  <c:v>278.0</c:v>
                </c:pt>
                <c:pt idx="3176">
                  <c:v>278.1000061035157</c:v>
                </c:pt>
                <c:pt idx="3177">
                  <c:v>278.1999816894534</c:v>
                </c:pt>
                <c:pt idx="3178">
                  <c:v>278.2999877929687</c:v>
                </c:pt>
                <c:pt idx="3179">
                  <c:v>278.3999938964843</c:v>
                </c:pt>
                <c:pt idx="3180">
                  <c:v>278.5</c:v>
                </c:pt>
                <c:pt idx="3181">
                  <c:v>278.6000061035157</c:v>
                </c:pt>
                <c:pt idx="3182">
                  <c:v>278.6999816894534</c:v>
                </c:pt>
                <c:pt idx="3183">
                  <c:v>278.7999877929687</c:v>
                </c:pt>
                <c:pt idx="3184">
                  <c:v>278.8999938964843</c:v>
                </c:pt>
                <c:pt idx="3185">
                  <c:v>279.0</c:v>
                </c:pt>
                <c:pt idx="3186">
                  <c:v>279.1000061035157</c:v>
                </c:pt>
                <c:pt idx="3187">
                  <c:v>279.1999816894534</c:v>
                </c:pt>
                <c:pt idx="3188">
                  <c:v>279.2999877929687</c:v>
                </c:pt>
                <c:pt idx="3189">
                  <c:v>279.3999938964843</c:v>
                </c:pt>
                <c:pt idx="3190">
                  <c:v>279.5</c:v>
                </c:pt>
                <c:pt idx="3191">
                  <c:v>279.6000061035157</c:v>
                </c:pt>
                <c:pt idx="3192">
                  <c:v>279.6999816894534</c:v>
                </c:pt>
                <c:pt idx="3193">
                  <c:v>279.7999877929687</c:v>
                </c:pt>
                <c:pt idx="3194">
                  <c:v>279.8999938964843</c:v>
                </c:pt>
                <c:pt idx="3195">
                  <c:v>280.0</c:v>
                </c:pt>
                <c:pt idx="3196">
                  <c:v>280.1000061035157</c:v>
                </c:pt>
                <c:pt idx="3197">
                  <c:v>280.1999816894534</c:v>
                </c:pt>
                <c:pt idx="3198">
                  <c:v>280.2999877929687</c:v>
                </c:pt>
                <c:pt idx="3199">
                  <c:v>280.3999938964843</c:v>
                </c:pt>
                <c:pt idx="3200">
                  <c:v>280.5</c:v>
                </c:pt>
                <c:pt idx="3201">
                  <c:v>280.6000061035157</c:v>
                </c:pt>
                <c:pt idx="3202">
                  <c:v>280.6999816894534</c:v>
                </c:pt>
                <c:pt idx="3203">
                  <c:v>280.7999877929687</c:v>
                </c:pt>
                <c:pt idx="3204">
                  <c:v>280.8999938964843</c:v>
                </c:pt>
                <c:pt idx="3205">
                  <c:v>281.0</c:v>
                </c:pt>
                <c:pt idx="3206">
                  <c:v>281.1000061035157</c:v>
                </c:pt>
                <c:pt idx="3207">
                  <c:v>281.1999816894534</c:v>
                </c:pt>
                <c:pt idx="3208">
                  <c:v>281.2999877929687</c:v>
                </c:pt>
                <c:pt idx="3209">
                  <c:v>281.3999938964843</c:v>
                </c:pt>
                <c:pt idx="3210">
                  <c:v>281.5</c:v>
                </c:pt>
                <c:pt idx="3211">
                  <c:v>281.6000061035157</c:v>
                </c:pt>
                <c:pt idx="3212">
                  <c:v>281.6999816894534</c:v>
                </c:pt>
                <c:pt idx="3213">
                  <c:v>281.7999877929687</c:v>
                </c:pt>
                <c:pt idx="3214">
                  <c:v>281.8999938964843</c:v>
                </c:pt>
                <c:pt idx="3215">
                  <c:v>282.0</c:v>
                </c:pt>
                <c:pt idx="3216">
                  <c:v>282.1000061035157</c:v>
                </c:pt>
                <c:pt idx="3217">
                  <c:v>282.1999816894534</c:v>
                </c:pt>
                <c:pt idx="3218">
                  <c:v>282.2999877929687</c:v>
                </c:pt>
                <c:pt idx="3219">
                  <c:v>282.3999938964843</c:v>
                </c:pt>
                <c:pt idx="3220">
                  <c:v>282.5</c:v>
                </c:pt>
                <c:pt idx="3221">
                  <c:v>282.6000061035157</c:v>
                </c:pt>
                <c:pt idx="3222">
                  <c:v>282.6999816894534</c:v>
                </c:pt>
                <c:pt idx="3223">
                  <c:v>282.7999877929687</c:v>
                </c:pt>
                <c:pt idx="3224">
                  <c:v>282.8999938964843</c:v>
                </c:pt>
                <c:pt idx="3225">
                  <c:v>283.0</c:v>
                </c:pt>
                <c:pt idx="3226">
                  <c:v>283.1000061035157</c:v>
                </c:pt>
                <c:pt idx="3227">
                  <c:v>283.1999816894534</c:v>
                </c:pt>
                <c:pt idx="3228">
                  <c:v>283.2999877929687</c:v>
                </c:pt>
                <c:pt idx="3229">
                  <c:v>283.3999938964843</c:v>
                </c:pt>
                <c:pt idx="3230">
                  <c:v>283.5</c:v>
                </c:pt>
                <c:pt idx="3231">
                  <c:v>283.6000061035157</c:v>
                </c:pt>
                <c:pt idx="3232">
                  <c:v>283.6999816894534</c:v>
                </c:pt>
                <c:pt idx="3233">
                  <c:v>283.7999877929687</c:v>
                </c:pt>
                <c:pt idx="3234">
                  <c:v>283.8999938964843</c:v>
                </c:pt>
                <c:pt idx="3235">
                  <c:v>284.0</c:v>
                </c:pt>
                <c:pt idx="3236">
                  <c:v>284.1000061035157</c:v>
                </c:pt>
                <c:pt idx="3237">
                  <c:v>284.1999816894534</c:v>
                </c:pt>
                <c:pt idx="3238">
                  <c:v>284.2999877929687</c:v>
                </c:pt>
                <c:pt idx="3239">
                  <c:v>284.3999938964843</c:v>
                </c:pt>
                <c:pt idx="3240">
                  <c:v>284.5</c:v>
                </c:pt>
                <c:pt idx="3241">
                  <c:v>284.6000061035157</c:v>
                </c:pt>
                <c:pt idx="3242">
                  <c:v>284.6999816894534</c:v>
                </c:pt>
                <c:pt idx="3243">
                  <c:v>284.7999877929687</c:v>
                </c:pt>
                <c:pt idx="3244">
                  <c:v>284.8999938964843</c:v>
                </c:pt>
                <c:pt idx="3245">
                  <c:v>285.0</c:v>
                </c:pt>
                <c:pt idx="3246">
                  <c:v>285.1000061035157</c:v>
                </c:pt>
                <c:pt idx="3247">
                  <c:v>285.1999816894534</c:v>
                </c:pt>
                <c:pt idx="3248">
                  <c:v>285.2999877929687</c:v>
                </c:pt>
                <c:pt idx="3249">
                  <c:v>285.3999938964843</c:v>
                </c:pt>
                <c:pt idx="3250">
                  <c:v>285.5</c:v>
                </c:pt>
                <c:pt idx="3251">
                  <c:v>285.6000061035157</c:v>
                </c:pt>
                <c:pt idx="3252">
                  <c:v>285.6999816894534</c:v>
                </c:pt>
                <c:pt idx="3253">
                  <c:v>285.7999877929687</c:v>
                </c:pt>
                <c:pt idx="3254">
                  <c:v>285.8999938964843</c:v>
                </c:pt>
                <c:pt idx="3255">
                  <c:v>286.0</c:v>
                </c:pt>
                <c:pt idx="3256">
                  <c:v>286.1000061035157</c:v>
                </c:pt>
                <c:pt idx="3257">
                  <c:v>286.1999816894534</c:v>
                </c:pt>
                <c:pt idx="3258">
                  <c:v>286.2999877929687</c:v>
                </c:pt>
                <c:pt idx="3259">
                  <c:v>286.3999938964843</c:v>
                </c:pt>
                <c:pt idx="3260">
                  <c:v>286.5</c:v>
                </c:pt>
                <c:pt idx="3261">
                  <c:v>286.6000061035157</c:v>
                </c:pt>
                <c:pt idx="3262">
                  <c:v>286.6999816894534</c:v>
                </c:pt>
                <c:pt idx="3263">
                  <c:v>286.7999877929687</c:v>
                </c:pt>
                <c:pt idx="3264">
                  <c:v>286.8999938964843</c:v>
                </c:pt>
                <c:pt idx="3265">
                  <c:v>287.0</c:v>
                </c:pt>
                <c:pt idx="3266">
                  <c:v>287.1000061035157</c:v>
                </c:pt>
                <c:pt idx="3267">
                  <c:v>287.1999816894534</c:v>
                </c:pt>
                <c:pt idx="3268">
                  <c:v>287.2999877929687</c:v>
                </c:pt>
                <c:pt idx="3269">
                  <c:v>287.3999938964843</c:v>
                </c:pt>
                <c:pt idx="3270">
                  <c:v>287.5</c:v>
                </c:pt>
                <c:pt idx="3271">
                  <c:v>287.6000061035157</c:v>
                </c:pt>
                <c:pt idx="3272">
                  <c:v>287.6999816894534</c:v>
                </c:pt>
                <c:pt idx="3273">
                  <c:v>287.7999877929687</c:v>
                </c:pt>
                <c:pt idx="3274">
                  <c:v>287.8999938964843</c:v>
                </c:pt>
                <c:pt idx="3275">
                  <c:v>288.0</c:v>
                </c:pt>
                <c:pt idx="3276">
                  <c:v>288.1000061035157</c:v>
                </c:pt>
                <c:pt idx="3277">
                  <c:v>288.1999816894534</c:v>
                </c:pt>
                <c:pt idx="3278">
                  <c:v>288.2999877929687</c:v>
                </c:pt>
                <c:pt idx="3279">
                  <c:v>288.3999938964843</c:v>
                </c:pt>
                <c:pt idx="3280">
                  <c:v>288.5</c:v>
                </c:pt>
                <c:pt idx="3281">
                  <c:v>288.6000061035157</c:v>
                </c:pt>
                <c:pt idx="3282">
                  <c:v>288.6999816894534</c:v>
                </c:pt>
                <c:pt idx="3283">
                  <c:v>288.7999877929687</c:v>
                </c:pt>
                <c:pt idx="3284">
                  <c:v>288.8999938964843</c:v>
                </c:pt>
                <c:pt idx="3285">
                  <c:v>289.0</c:v>
                </c:pt>
                <c:pt idx="3286">
                  <c:v>289.1000061035157</c:v>
                </c:pt>
                <c:pt idx="3287">
                  <c:v>289.1999816894534</c:v>
                </c:pt>
                <c:pt idx="3288">
                  <c:v>289.2999877929687</c:v>
                </c:pt>
                <c:pt idx="3289">
                  <c:v>289.3999938964843</c:v>
                </c:pt>
                <c:pt idx="3290">
                  <c:v>289.5</c:v>
                </c:pt>
                <c:pt idx="3291">
                  <c:v>289.6000061035157</c:v>
                </c:pt>
                <c:pt idx="3292">
                  <c:v>289.6999816894534</c:v>
                </c:pt>
                <c:pt idx="3293">
                  <c:v>289.7999877929687</c:v>
                </c:pt>
                <c:pt idx="3294">
                  <c:v>289.8999938964843</c:v>
                </c:pt>
                <c:pt idx="3295">
                  <c:v>290.0</c:v>
                </c:pt>
                <c:pt idx="3296">
                  <c:v>290.1000061035157</c:v>
                </c:pt>
                <c:pt idx="3297">
                  <c:v>290.1999816894534</c:v>
                </c:pt>
                <c:pt idx="3298">
                  <c:v>290.2999877929687</c:v>
                </c:pt>
                <c:pt idx="3299">
                  <c:v>290.3999938964843</c:v>
                </c:pt>
                <c:pt idx="3300">
                  <c:v>290.5</c:v>
                </c:pt>
                <c:pt idx="3301">
                  <c:v>290.6000061035157</c:v>
                </c:pt>
                <c:pt idx="3302">
                  <c:v>290.6999816894534</c:v>
                </c:pt>
                <c:pt idx="3303">
                  <c:v>290.7999877929687</c:v>
                </c:pt>
                <c:pt idx="3304">
                  <c:v>290.8999938964843</c:v>
                </c:pt>
                <c:pt idx="3305">
                  <c:v>291.0</c:v>
                </c:pt>
                <c:pt idx="3306">
                  <c:v>291.1000061035157</c:v>
                </c:pt>
                <c:pt idx="3307">
                  <c:v>291.1999816894534</c:v>
                </c:pt>
                <c:pt idx="3308">
                  <c:v>291.2999877929687</c:v>
                </c:pt>
                <c:pt idx="3309">
                  <c:v>291.3999938964843</c:v>
                </c:pt>
                <c:pt idx="3310">
                  <c:v>291.5</c:v>
                </c:pt>
                <c:pt idx="3311">
                  <c:v>291.6000061035157</c:v>
                </c:pt>
                <c:pt idx="3312">
                  <c:v>291.6999816894534</c:v>
                </c:pt>
                <c:pt idx="3313">
                  <c:v>291.7999877929687</c:v>
                </c:pt>
                <c:pt idx="3314">
                  <c:v>291.8999938964843</c:v>
                </c:pt>
                <c:pt idx="3315">
                  <c:v>292.0</c:v>
                </c:pt>
                <c:pt idx="3316">
                  <c:v>292.1000061035157</c:v>
                </c:pt>
                <c:pt idx="3317">
                  <c:v>292.1999816894534</c:v>
                </c:pt>
                <c:pt idx="3318">
                  <c:v>292.2999877929687</c:v>
                </c:pt>
                <c:pt idx="3319">
                  <c:v>292.3999938964843</c:v>
                </c:pt>
                <c:pt idx="3320">
                  <c:v>292.5</c:v>
                </c:pt>
                <c:pt idx="3321">
                  <c:v>292.6000061035157</c:v>
                </c:pt>
                <c:pt idx="3322">
                  <c:v>292.6999816894534</c:v>
                </c:pt>
                <c:pt idx="3323">
                  <c:v>292.7999877929687</c:v>
                </c:pt>
                <c:pt idx="3324">
                  <c:v>292.8999938964843</c:v>
                </c:pt>
                <c:pt idx="3325">
                  <c:v>293.0</c:v>
                </c:pt>
                <c:pt idx="3326">
                  <c:v>293.1000061035157</c:v>
                </c:pt>
                <c:pt idx="3327">
                  <c:v>293.1999816894534</c:v>
                </c:pt>
                <c:pt idx="3328">
                  <c:v>293.2999877929687</c:v>
                </c:pt>
                <c:pt idx="3329">
                  <c:v>293.3999938964843</c:v>
                </c:pt>
                <c:pt idx="3330">
                  <c:v>293.5</c:v>
                </c:pt>
                <c:pt idx="3331">
                  <c:v>293.6000061035157</c:v>
                </c:pt>
                <c:pt idx="3332">
                  <c:v>293.6999816894534</c:v>
                </c:pt>
                <c:pt idx="3333">
                  <c:v>293.7999877929687</c:v>
                </c:pt>
                <c:pt idx="3334">
                  <c:v>293.8999938964843</c:v>
                </c:pt>
                <c:pt idx="3335">
                  <c:v>294.0</c:v>
                </c:pt>
                <c:pt idx="3336">
                  <c:v>294.1000061035157</c:v>
                </c:pt>
                <c:pt idx="3337">
                  <c:v>294.1999816894534</c:v>
                </c:pt>
                <c:pt idx="3338">
                  <c:v>294.2999877929687</c:v>
                </c:pt>
                <c:pt idx="3339">
                  <c:v>294.3999938964843</c:v>
                </c:pt>
                <c:pt idx="3340">
                  <c:v>294.5</c:v>
                </c:pt>
                <c:pt idx="3341">
                  <c:v>294.6000061035157</c:v>
                </c:pt>
                <c:pt idx="3342">
                  <c:v>294.6999816894534</c:v>
                </c:pt>
                <c:pt idx="3343">
                  <c:v>294.7999877929687</c:v>
                </c:pt>
                <c:pt idx="3344">
                  <c:v>294.8999938964843</c:v>
                </c:pt>
                <c:pt idx="3345">
                  <c:v>295.0</c:v>
                </c:pt>
                <c:pt idx="3346">
                  <c:v>295.1000061035157</c:v>
                </c:pt>
                <c:pt idx="3347">
                  <c:v>295.1999816894534</c:v>
                </c:pt>
                <c:pt idx="3348">
                  <c:v>295.2999877929687</c:v>
                </c:pt>
                <c:pt idx="3349">
                  <c:v>295.3999938964843</c:v>
                </c:pt>
                <c:pt idx="3350">
                  <c:v>295.5</c:v>
                </c:pt>
                <c:pt idx="3351">
                  <c:v>295.6000061035157</c:v>
                </c:pt>
                <c:pt idx="3352">
                  <c:v>295.6999816894534</c:v>
                </c:pt>
                <c:pt idx="3353">
                  <c:v>295.7999877929687</c:v>
                </c:pt>
                <c:pt idx="3354">
                  <c:v>295.8999938964843</c:v>
                </c:pt>
                <c:pt idx="3355">
                  <c:v>296.0</c:v>
                </c:pt>
                <c:pt idx="3356">
                  <c:v>296.1000061035157</c:v>
                </c:pt>
                <c:pt idx="3357">
                  <c:v>296.1999816894534</c:v>
                </c:pt>
                <c:pt idx="3358">
                  <c:v>296.2999877929687</c:v>
                </c:pt>
                <c:pt idx="3359">
                  <c:v>296.3999938964843</c:v>
                </c:pt>
                <c:pt idx="3360">
                  <c:v>296.5</c:v>
                </c:pt>
                <c:pt idx="3361">
                  <c:v>296.6000061035157</c:v>
                </c:pt>
                <c:pt idx="3362">
                  <c:v>296.6999816894534</c:v>
                </c:pt>
                <c:pt idx="3363">
                  <c:v>296.7999877929687</c:v>
                </c:pt>
                <c:pt idx="3364">
                  <c:v>296.8999938964843</c:v>
                </c:pt>
                <c:pt idx="3365">
                  <c:v>297.0</c:v>
                </c:pt>
                <c:pt idx="3366">
                  <c:v>297.1000061035157</c:v>
                </c:pt>
                <c:pt idx="3367">
                  <c:v>297.1999816894534</c:v>
                </c:pt>
                <c:pt idx="3368">
                  <c:v>297.2999877929687</c:v>
                </c:pt>
                <c:pt idx="3369">
                  <c:v>297.3999938964843</c:v>
                </c:pt>
                <c:pt idx="3370">
                  <c:v>297.5</c:v>
                </c:pt>
                <c:pt idx="3371">
                  <c:v>297.6000061035157</c:v>
                </c:pt>
                <c:pt idx="3372">
                  <c:v>297.6999816894534</c:v>
                </c:pt>
                <c:pt idx="3373">
                  <c:v>297.7999877929687</c:v>
                </c:pt>
                <c:pt idx="3374">
                  <c:v>297.8999938964843</c:v>
                </c:pt>
                <c:pt idx="3375">
                  <c:v>298.0</c:v>
                </c:pt>
                <c:pt idx="3376">
                  <c:v>298.1000061035157</c:v>
                </c:pt>
                <c:pt idx="3377">
                  <c:v>298.1999816894534</c:v>
                </c:pt>
                <c:pt idx="3378">
                  <c:v>298.2999877929687</c:v>
                </c:pt>
                <c:pt idx="3379">
                  <c:v>298.3999938964843</c:v>
                </c:pt>
                <c:pt idx="3380">
                  <c:v>298.5</c:v>
                </c:pt>
                <c:pt idx="3381">
                  <c:v>298.6000061035157</c:v>
                </c:pt>
                <c:pt idx="3382">
                  <c:v>298.6999816894534</c:v>
                </c:pt>
                <c:pt idx="3383">
                  <c:v>298.7999877929687</c:v>
                </c:pt>
                <c:pt idx="3384">
                  <c:v>298.8999938964843</c:v>
                </c:pt>
                <c:pt idx="3385">
                  <c:v>299.0</c:v>
                </c:pt>
                <c:pt idx="3386">
                  <c:v>299.1000061035157</c:v>
                </c:pt>
                <c:pt idx="3387">
                  <c:v>299.1999816894534</c:v>
                </c:pt>
                <c:pt idx="3388">
                  <c:v>299.2999877929687</c:v>
                </c:pt>
                <c:pt idx="3389">
                  <c:v>299.3999938964843</c:v>
                </c:pt>
                <c:pt idx="3390">
                  <c:v>299.5</c:v>
                </c:pt>
                <c:pt idx="3391">
                  <c:v>299.6000061035157</c:v>
                </c:pt>
                <c:pt idx="3392">
                  <c:v>299.6999816894534</c:v>
                </c:pt>
                <c:pt idx="3393">
                  <c:v>299.7999877929687</c:v>
                </c:pt>
                <c:pt idx="3394">
                  <c:v>299.8999938964843</c:v>
                </c:pt>
                <c:pt idx="3395">
                  <c:v>300.0</c:v>
                </c:pt>
                <c:pt idx="3396">
                  <c:v>300.1000061035157</c:v>
                </c:pt>
                <c:pt idx="3397">
                  <c:v>300.1999816894534</c:v>
                </c:pt>
                <c:pt idx="3398">
                  <c:v>300.2999877929687</c:v>
                </c:pt>
                <c:pt idx="3399">
                  <c:v>300.3999938964843</c:v>
                </c:pt>
                <c:pt idx="3400">
                  <c:v>300.5</c:v>
                </c:pt>
                <c:pt idx="3401">
                  <c:v>300.6000061035157</c:v>
                </c:pt>
                <c:pt idx="3402">
                  <c:v>300.6999816894534</c:v>
                </c:pt>
                <c:pt idx="3403">
                  <c:v>300.7999877929687</c:v>
                </c:pt>
                <c:pt idx="3404">
                  <c:v>300.8999938964843</c:v>
                </c:pt>
                <c:pt idx="3405">
                  <c:v>301.0</c:v>
                </c:pt>
                <c:pt idx="3406">
                  <c:v>301.1000061035157</c:v>
                </c:pt>
                <c:pt idx="3407">
                  <c:v>301.1999816894534</c:v>
                </c:pt>
                <c:pt idx="3408">
                  <c:v>301.2999877929687</c:v>
                </c:pt>
                <c:pt idx="3409">
                  <c:v>301.3999938964843</c:v>
                </c:pt>
                <c:pt idx="3410">
                  <c:v>301.5</c:v>
                </c:pt>
                <c:pt idx="3411">
                  <c:v>301.6000061035157</c:v>
                </c:pt>
                <c:pt idx="3412">
                  <c:v>301.6999816894534</c:v>
                </c:pt>
                <c:pt idx="3413">
                  <c:v>301.7999877929687</c:v>
                </c:pt>
                <c:pt idx="3414">
                  <c:v>301.8999938964843</c:v>
                </c:pt>
                <c:pt idx="3415">
                  <c:v>302.0</c:v>
                </c:pt>
                <c:pt idx="3416">
                  <c:v>302.1000061035157</c:v>
                </c:pt>
                <c:pt idx="3417">
                  <c:v>302.1999816894534</c:v>
                </c:pt>
                <c:pt idx="3418">
                  <c:v>302.2999877929687</c:v>
                </c:pt>
                <c:pt idx="3419">
                  <c:v>302.3999938964843</c:v>
                </c:pt>
                <c:pt idx="3420">
                  <c:v>302.5</c:v>
                </c:pt>
                <c:pt idx="3421">
                  <c:v>302.6000061035157</c:v>
                </c:pt>
                <c:pt idx="3422">
                  <c:v>302.6999816894534</c:v>
                </c:pt>
                <c:pt idx="3423">
                  <c:v>302.7999877929687</c:v>
                </c:pt>
                <c:pt idx="3424">
                  <c:v>302.8999938964843</c:v>
                </c:pt>
                <c:pt idx="3425">
                  <c:v>303.0</c:v>
                </c:pt>
                <c:pt idx="3426">
                  <c:v>303.1000061035157</c:v>
                </c:pt>
                <c:pt idx="3427">
                  <c:v>303.1999816894534</c:v>
                </c:pt>
                <c:pt idx="3428">
                  <c:v>303.2999877929687</c:v>
                </c:pt>
                <c:pt idx="3429">
                  <c:v>303.3999938964843</c:v>
                </c:pt>
                <c:pt idx="3430">
                  <c:v>303.5</c:v>
                </c:pt>
                <c:pt idx="3431">
                  <c:v>303.6000061035157</c:v>
                </c:pt>
                <c:pt idx="3432">
                  <c:v>303.6999816894534</c:v>
                </c:pt>
                <c:pt idx="3433">
                  <c:v>303.7999877929687</c:v>
                </c:pt>
                <c:pt idx="3434">
                  <c:v>303.8999938964843</c:v>
                </c:pt>
                <c:pt idx="3435">
                  <c:v>304.0</c:v>
                </c:pt>
                <c:pt idx="3436">
                  <c:v>304.1000061035157</c:v>
                </c:pt>
                <c:pt idx="3437">
                  <c:v>304.1999816894534</c:v>
                </c:pt>
                <c:pt idx="3438">
                  <c:v>304.2999877929687</c:v>
                </c:pt>
                <c:pt idx="3439">
                  <c:v>304.3999938964843</c:v>
                </c:pt>
                <c:pt idx="3440">
                  <c:v>304.5</c:v>
                </c:pt>
                <c:pt idx="3441">
                  <c:v>304.6000061035157</c:v>
                </c:pt>
                <c:pt idx="3442">
                  <c:v>304.6999816894534</c:v>
                </c:pt>
                <c:pt idx="3443">
                  <c:v>304.7999877929687</c:v>
                </c:pt>
                <c:pt idx="3444">
                  <c:v>304.8999938964843</c:v>
                </c:pt>
                <c:pt idx="3445">
                  <c:v>305.0</c:v>
                </c:pt>
                <c:pt idx="3446">
                  <c:v>305.1000061035157</c:v>
                </c:pt>
                <c:pt idx="3447">
                  <c:v>305.1999816894534</c:v>
                </c:pt>
                <c:pt idx="3448">
                  <c:v>305.2999877929687</c:v>
                </c:pt>
                <c:pt idx="3449">
                  <c:v>305.3999938964843</c:v>
                </c:pt>
                <c:pt idx="3450">
                  <c:v>305.5</c:v>
                </c:pt>
                <c:pt idx="3451">
                  <c:v>305.6000061035157</c:v>
                </c:pt>
                <c:pt idx="3452">
                  <c:v>305.6999816894534</c:v>
                </c:pt>
                <c:pt idx="3453">
                  <c:v>305.7999877929687</c:v>
                </c:pt>
                <c:pt idx="3454">
                  <c:v>305.8999938964843</c:v>
                </c:pt>
                <c:pt idx="3455">
                  <c:v>306.0</c:v>
                </c:pt>
                <c:pt idx="3456">
                  <c:v>306.1000061035157</c:v>
                </c:pt>
                <c:pt idx="3457">
                  <c:v>306.1999816894534</c:v>
                </c:pt>
                <c:pt idx="3458">
                  <c:v>306.2999877929687</c:v>
                </c:pt>
                <c:pt idx="3459">
                  <c:v>306.3999938964843</c:v>
                </c:pt>
                <c:pt idx="3460">
                  <c:v>306.5</c:v>
                </c:pt>
                <c:pt idx="3461">
                  <c:v>306.6000061035157</c:v>
                </c:pt>
                <c:pt idx="3462">
                  <c:v>306.6999816894534</c:v>
                </c:pt>
                <c:pt idx="3463">
                  <c:v>306.7999877929687</c:v>
                </c:pt>
                <c:pt idx="3464">
                  <c:v>306.8999938964843</c:v>
                </c:pt>
                <c:pt idx="3465">
                  <c:v>307.0</c:v>
                </c:pt>
                <c:pt idx="3466">
                  <c:v>307.1000061035157</c:v>
                </c:pt>
                <c:pt idx="3467">
                  <c:v>307.1999816894534</c:v>
                </c:pt>
                <c:pt idx="3468">
                  <c:v>307.2999877929687</c:v>
                </c:pt>
                <c:pt idx="3469">
                  <c:v>307.3999938964843</c:v>
                </c:pt>
                <c:pt idx="3470">
                  <c:v>307.5</c:v>
                </c:pt>
                <c:pt idx="3471">
                  <c:v>307.6000061035157</c:v>
                </c:pt>
                <c:pt idx="3472">
                  <c:v>307.6999816894534</c:v>
                </c:pt>
                <c:pt idx="3473">
                  <c:v>307.7999877929687</c:v>
                </c:pt>
                <c:pt idx="3474">
                  <c:v>307.8999938964843</c:v>
                </c:pt>
                <c:pt idx="3475">
                  <c:v>308.0</c:v>
                </c:pt>
                <c:pt idx="3476">
                  <c:v>308.1000061035157</c:v>
                </c:pt>
                <c:pt idx="3477">
                  <c:v>308.1999816894534</c:v>
                </c:pt>
                <c:pt idx="3478">
                  <c:v>308.2999877929687</c:v>
                </c:pt>
                <c:pt idx="3479">
                  <c:v>308.3999938964843</c:v>
                </c:pt>
                <c:pt idx="3480">
                  <c:v>308.5</c:v>
                </c:pt>
                <c:pt idx="3481">
                  <c:v>308.6000061035157</c:v>
                </c:pt>
                <c:pt idx="3482">
                  <c:v>308.6999816894534</c:v>
                </c:pt>
                <c:pt idx="3483">
                  <c:v>308.7999877929687</c:v>
                </c:pt>
                <c:pt idx="3484">
                  <c:v>308.8999938964843</c:v>
                </c:pt>
                <c:pt idx="3485">
                  <c:v>309.0</c:v>
                </c:pt>
                <c:pt idx="3486">
                  <c:v>309.1000061035157</c:v>
                </c:pt>
                <c:pt idx="3487">
                  <c:v>309.1999816894534</c:v>
                </c:pt>
                <c:pt idx="3488">
                  <c:v>309.2999877929687</c:v>
                </c:pt>
                <c:pt idx="3489">
                  <c:v>309.3999938964843</c:v>
                </c:pt>
                <c:pt idx="3490">
                  <c:v>309.5</c:v>
                </c:pt>
                <c:pt idx="3491">
                  <c:v>309.6000061035157</c:v>
                </c:pt>
                <c:pt idx="3492">
                  <c:v>309.6999816894534</c:v>
                </c:pt>
                <c:pt idx="3493">
                  <c:v>309.7999877929687</c:v>
                </c:pt>
                <c:pt idx="3494">
                  <c:v>309.8999938964843</c:v>
                </c:pt>
                <c:pt idx="3495">
                  <c:v>310.0</c:v>
                </c:pt>
                <c:pt idx="3496">
                  <c:v>310.1000061035157</c:v>
                </c:pt>
                <c:pt idx="3497">
                  <c:v>310.1999816894534</c:v>
                </c:pt>
                <c:pt idx="3498">
                  <c:v>310.2999877929687</c:v>
                </c:pt>
                <c:pt idx="3499">
                  <c:v>310.3999938964843</c:v>
                </c:pt>
                <c:pt idx="3500">
                  <c:v>310.5</c:v>
                </c:pt>
                <c:pt idx="3501">
                  <c:v>310.6000061035157</c:v>
                </c:pt>
                <c:pt idx="3502">
                  <c:v>310.6999816894534</c:v>
                </c:pt>
                <c:pt idx="3503">
                  <c:v>310.7999877929687</c:v>
                </c:pt>
                <c:pt idx="3504">
                  <c:v>310.8999938964843</c:v>
                </c:pt>
                <c:pt idx="3505">
                  <c:v>311.0</c:v>
                </c:pt>
                <c:pt idx="3506">
                  <c:v>311.1000061035157</c:v>
                </c:pt>
                <c:pt idx="3507">
                  <c:v>311.1999816894534</c:v>
                </c:pt>
                <c:pt idx="3508">
                  <c:v>311.2999877929687</c:v>
                </c:pt>
                <c:pt idx="3509">
                  <c:v>311.3999938964843</c:v>
                </c:pt>
                <c:pt idx="3510">
                  <c:v>311.5</c:v>
                </c:pt>
                <c:pt idx="3511">
                  <c:v>311.6000061035157</c:v>
                </c:pt>
                <c:pt idx="3512">
                  <c:v>311.6999816894534</c:v>
                </c:pt>
                <c:pt idx="3513">
                  <c:v>311.7999877929687</c:v>
                </c:pt>
                <c:pt idx="3514">
                  <c:v>311.8999938964843</c:v>
                </c:pt>
                <c:pt idx="3515">
                  <c:v>312.0</c:v>
                </c:pt>
                <c:pt idx="3516">
                  <c:v>312.1000061035157</c:v>
                </c:pt>
                <c:pt idx="3517">
                  <c:v>312.1999816894534</c:v>
                </c:pt>
                <c:pt idx="3518">
                  <c:v>312.2999877929687</c:v>
                </c:pt>
                <c:pt idx="3519">
                  <c:v>312.3999938964843</c:v>
                </c:pt>
                <c:pt idx="3520">
                  <c:v>312.5</c:v>
                </c:pt>
                <c:pt idx="3521">
                  <c:v>312.6000061035157</c:v>
                </c:pt>
                <c:pt idx="3522">
                  <c:v>312.6999816894534</c:v>
                </c:pt>
                <c:pt idx="3523">
                  <c:v>312.7999877929687</c:v>
                </c:pt>
                <c:pt idx="3524">
                  <c:v>312.8999938964843</c:v>
                </c:pt>
                <c:pt idx="3525">
                  <c:v>313.0</c:v>
                </c:pt>
                <c:pt idx="3526">
                  <c:v>313.1000061035157</c:v>
                </c:pt>
                <c:pt idx="3527">
                  <c:v>313.1999816894534</c:v>
                </c:pt>
                <c:pt idx="3528">
                  <c:v>313.2999877929687</c:v>
                </c:pt>
                <c:pt idx="3529">
                  <c:v>313.3999938964843</c:v>
                </c:pt>
                <c:pt idx="3530">
                  <c:v>313.5</c:v>
                </c:pt>
                <c:pt idx="3531">
                  <c:v>313.6000061035157</c:v>
                </c:pt>
                <c:pt idx="3532">
                  <c:v>313.6999816894534</c:v>
                </c:pt>
                <c:pt idx="3533">
                  <c:v>313.7999877929687</c:v>
                </c:pt>
                <c:pt idx="3534">
                  <c:v>313.8999938964843</c:v>
                </c:pt>
                <c:pt idx="3535">
                  <c:v>314.0</c:v>
                </c:pt>
                <c:pt idx="3536">
                  <c:v>314.1000061035157</c:v>
                </c:pt>
                <c:pt idx="3537">
                  <c:v>314.1999816894534</c:v>
                </c:pt>
                <c:pt idx="3538">
                  <c:v>314.2999877929687</c:v>
                </c:pt>
                <c:pt idx="3539">
                  <c:v>314.3999938964843</c:v>
                </c:pt>
                <c:pt idx="3540">
                  <c:v>314.5</c:v>
                </c:pt>
                <c:pt idx="3541">
                  <c:v>314.6000061035157</c:v>
                </c:pt>
                <c:pt idx="3542">
                  <c:v>314.6999816894534</c:v>
                </c:pt>
                <c:pt idx="3543">
                  <c:v>314.7999877929687</c:v>
                </c:pt>
                <c:pt idx="3544">
                  <c:v>314.8999938964843</c:v>
                </c:pt>
                <c:pt idx="3545">
                  <c:v>315.0</c:v>
                </c:pt>
                <c:pt idx="3546">
                  <c:v>315.1000061035157</c:v>
                </c:pt>
                <c:pt idx="3547">
                  <c:v>315.1999816894534</c:v>
                </c:pt>
                <c:pt idx="3548">
                  <c:v>315.2999877929687</c:v>
                </c:pt>
                <c:pt idx="3549">
                  <c:v>315.3999938964843</c:v>
                </c:pt>
                <c:pt idx="3550">
                  <c:v>315.5</c:v>
                </c:pt>
                <c:pt idx="3551">
                  <c:v>315.6000061035157</c:v>
                </c:pt>
                <c:pt idx="3552">
                  <c:v>315.6999816894534</c:v>
                </c:pt>
                <c:pt idx="3553">
                  <c:v>315.7999877929687</c:v>
                </c:pt>
                <c:pt idx="3554">
                  <c:v>315.8999938964843</c:v>
                </c:pt>
                <c:pt idx="3555">
                  <c:v>316.0</c:v>
                </c:pt>
                <c:pt idx="3556">
                  <c:v>316.1000061035157</c:v>
                </c:pt>
                <c:pt idx="3557">
                  <c:v>316.1999816894534</c:v>
                </c:pt>
                <c:pt idx="3558">
                  <c:v>316.2999877929687</c:v>
                </c:pt>
                <c:pt idx="3559">
                  <c:v>316.3999938964843</c:v>
                </c:pt>
                <c:pt idx="3560">
                  <c:v>316.5</c:v>
                </c:pt>
                <c:pt idx="3561">
                  <c:v>316.6000061035157</c:v>
                </c:pt>
                <c:pt idx="3562">
                  <c:v>316.6999816894534</c:v>
                </c:pt>
                <c:pt idx="3563">
                  <c:v>316.7999877929687</c:v>
                </c:pt>
                <c:pt idx="3564">
                  <c:v>316.8999938964843</c:v>
                </c:pt>
                <c:pt idx="3565">
                  <c:v>317.0</c:v>
                </c:pt>
                <c:pt idx="3566">
                  <c:v>317.1000061035157</c:v>
                </c:pt>
                <c:pt idx="3567">
                  <c:v>317.1999816894534</c:v>
                </c:pt>
                <c:pt idx="3568">
                  <c:v>317.2999877929687</c:v>
                </c:pt>
                <c:pt idx="3569">
                  <c:v>317.3999938964843</c:v>
                </c:pt>
                <c:pt idx="3570">
                  <c:v>317.5</c:v>
                </c:pt>
                <c:pt idx="3571">
                  <c:v>317.6000061035157</c:v>
                </c:pt>
                <c:pt idx="3572">
                  <c:v>317.6999816894534</c:v>
                </c:pt>
                <c:pt idx="3573">
                  <c:v>317.7999877929687</c:v>
                </c:pt>
                <c:pt idx="3574">
                  <c:v>317.8999938964843</c:v>
                </c:pt>
                <c:pt idx="3575">
                  <c:v>318.0</c:v>
                </c:pt>
                <c:pt idx="3576">
                  <c:v>318.1000061035157</c:v>
                </c:pt>
                <c:pt idx="3577">
                  <c:v>318.1999816894534</c:v>
                </c:pt>
                <c:pt idx="3578">
                  <c:v>318.2999877929687</c:v>
                </c:pt>
                <c:pt idx="3579">
                  <c:v>318.3999938964843</c:v>
                </c:pt>
                <c:pt idx="3580">
                  <c:v>318.5</c:v>
                </c:pt>
                <c:pt idx="3581">
                  <c:v>318.6000061035157</c:v>
                </c:pt>
                <c:pt idx="3582">
                  <c:v>318.6999816894534</c:v>
                </c:pt>
                <c:pt idx="3583">
                  <c:v>318.7999877929687</c:v>
                </c:pt>
                <c:pt idx="3584">
                  <c:v>318.8999938964843</c:v>
                </c:pt>
                <c:pt idx="3585">
                  <c:v>319.0</c:v>
                </c:pt>
                <c:pt idx="3586">
                  <c:v>319.1000061035157</c:v>
                </c:pt>
                <c:pt idx="3587">
                  <c:v>319.1999816894534</c:v>
                </c:pt>
                <c:pt idx="3588">
                  <c:v>319.2999877929687</c:v>
                </c:pt>
                <c:pt idx="3589">
                  <c:v>319.3999938964843</c:v>
                </c:pt>
                <c:pt idx="3590">
                  <c:v>319.5</c:v>
                </c:pt>
                <c:pt idx="3591">
                  <c:v>319.6000061035157</c:v>
                </c:pt>
                <c:pt idx="3592">
                  <c:v>319.6999816894534</c:v>
                </c:pt>
                <c:pt idx="3593">
                  <c:v>319.7999877929687</c:v>
                </c:pt>
                <c:pt idx="3594">
                  <c:v>319.8999938964843</c:v>
                </c:pt>
                <c:pt idx="3595">
                  <c:v>320.0</c:v>
                </c:pt>
                <c:pt idx="3596">
                  <c:v>320.1000061035157</c:v>
                </c:pt>
                <c:pt idx="3597">
                  <c:v>320.1999816894534</c:v>
                </c:pt>
                <c:pt idx="3598">
                  <c:v>320.2999877929687</c:v>
                </c:pt>
                <c:pt idx="3599">
                  <c:v>320.3999938964843</c:v>
                </c:pt>
                <c:pt idx="3600">
                  <c:v>320.5</c:v>
                </c:pt>
                <c:pt idx="3601">
                  <c:v>320.6000061035157</c:v>
                </c:pt>
                <c:pt idx="3602">
                  <c:v>320.6999816894534</c:v>
                </c:pt>
                <c:pt idx="3603">
                  <c:v>320.7999877929687</c:v>
                </c:pt>
                <c:pt idx="3604">
                  <c:v>320.8999938964843</c:v>
                </c:pt>
                <c:pt idx="3605">
                  <c:v>321.0</c:v>
                </c:pt>
                <c:pt idx="3606">
                  <c:v>321.1000061035157</c:v>
                </c:pt>
                <c:pt idx="3607">
                  <c:v>321.1999816894534</c:v>
                </c:pt>
                <c:pt idx="3608">
                  <c:v>321.2999877929687</c:v>
                </c:pt>
                <c:pt idx="3609">
                  <c:v>321.3999938964843</c:v>
                </c:pt>
                <c:pt idx="3610">
                  <c:v>321.5</c:v>
                </c:pt>
                <c:pt idx="3611">
                  <c:v>321.6000061035157</c:v>
                </c:pt>
                <c:pt idx="3612">
                  <c:v>321.6999816894534</c:v>
                </c:pt>
                <c:pt idx="3613">
                  <c:v>321.7999877929687</c:v>
                </c:pt>
                <c:pt idx="3614">
                  <c:v>321.8999938964843</c:v>
                </c:pt>
                <c:pt idx="3615">
                  <c:v>322.0</c:v>
                </c:pt>
                <c:pt idx="3616">
                  <c:v>322.1000061035157</c:v>
                </c:pt>
                <c:pt idx="3617">
                  <c:v>322.1999816894534</c:v>
                </c:pt>
                <c:pt idx="3618">
                  <c:v>322.2999877929687</c:v>
                </c:pt>
                <c:pt idx="3619">
                  <c:v>322.3999938964843</c:v>
                </c:pt>
                <c:pt idx="3620">
                  <c:v>322.5</c:v>
                </c:pt>
                <c:pt idx="3621">
                  <c:v>322.6000061035157</c:v>
                </c:pt>
                <c:pt idx="3622">
                  <c:v>322.6999816894534</c:v>
                </c:pt>
                <c:pt idx="3623">
                  <c:v>322.7999877929687</c:v>
                </c:pt>
                <c:pt idx="3624">
                  <c:v>322.8999938964843</c:v>
                </c:pt>
                <c:pt idx="3625">
                  <c:v>323.0</c:v>
                </c:pt>
                <c:pt idx="3626">
                  <c:v>323.1000061035157</c:v>
                </c:pt>
                <c:pt idx="3627">
                  <c:v>323.1999816894534</c:v>
                </c:pt>
                <c:pt idx="3628">
                  <c:v>323.2999877929687</c:v>
                </c:pt>
                <c:pt idx="3629">
                  <c:v>323.3999938964843</c:v>
                </c:pt>
                <c:pt idx="3630">
                  <c:v>323.5</c:v>
                </c:pt>
                <c:pt idx="3631">
                  <c:v>323.6000061035157</c:v>
                </c:pt>
                <c:pt idx="3632">
                  <c:v>323.6999816894534</c:v>
                </c:pt>
                <c:pt idx="3633">
                  <c:v>323.7999877929687</c:v>
                </c:pt>
                <c:pt idx="3634">
                  <c:v>323.8999938964843</c:v>
                </c:pt>
                <c:pt idx="3635">
                  <c:v>324.0</c:v>
                </c:pt>
                <c:pt idx="3636">
                  <c:v>324.1000061035157</c:v>
                </c:pt>
                <c:pt idx="3637">
                  <c:v>324.1999816894534</c:v>
                </c:pt>
                <c:pt idx="3638">
                  <c:v>324.2999877929687</c:v>
                </c:pt>
                <c:pt idx="3639">
                  <c:v>324.3999938964843</c:v>
                </c:pt>
                <c:pt idx="3640">
                  <c:v>324.5</c:v>
                </c:pt>
                <c:pt idx="3641">
                  <c:v>324.6000061035157</c:v>
                </c:pt>
                <c:pt idx="3642">
                  <c:v>324.6999816894534</c:v>
                </c:pt>
                <c:pt idx="3643">
                  <c:v>324.7999877929687</c:v>
                </c:pt>
                <c:pt idx="3644">
                  <c:v>324.8999938964843</c:v>
                </c:pt>
                <c:pt idx="3645">
                  <c:v>325.0</c:v>
                </c:pt>
                <c:pt idx="3646">
                  <c:v>325.1000061035157</c:v>
                </c:pt>
                <c:pt idx="3647">
                  <c:v>325.1999816894534</c:v>
                </c:pt>
                <c:pt idx="3648">
                  <c:v>325.2999877929687</c:v>
                </c:pt>
                <c:pt idx="3649">
                  <c:v>325.3999938964843</c:v>
                </c:pt>
                <c:pt idx="3650">
                  <c:v>325.5</c:v>
                </c:pt>
                <c:pt idx="3651">
                  <c:v>325.6000061035157</c:v>
                </c:pt>
                <c:pt idx="3652">
                  <c:v>325.6999816894534</c:v>
                </c:pt>
                <c:pt idx="3653">
                  <c:v>325.7999877929687</c:v>
                </c:pt>
                <c:pt idx="3654">
                  <c:v>325.8999938964843</c:v>
                </c:pt>
                <c:pt idx="3655">
                  <c:v>326.0</c:v>
                </c:pt>
                <c:pt idx="3656">
                  <c:v>326.1000061035157</c:v>
                </c:pt>
                <c:pt idx="3657">
                  <c:v>326.1999816894534</c:v>
                </c:pt>
                <c:pt idx="3658">
                  <c:v>326.2999877929687</c:v>
                </c:pt>
                <c:pt idx="3659">
                  <c:v>326.3999938964843</c:v>
                </c:pt>
                <c:pt idx="3660">
                  <c:v>326.5</c:v>
                </c:pt>
                <c:pt idx="3661">
                  <c:v>326.6000061035157</c:v>
                </c:pt>
                <c:pt idx="3662">
                  <c:v>326.6999816894534</c:v>
                </c:pt>
                <c:pt idx="3663">
                  <c:v>326.7999877929687</c:v>
                </c:pt>
                <c:pt idx="3664">
                  <c:v>326.8999938964843</c:v>
                </c:pt>
                <c:pt idx="3665">
                  <c:v>327.0</c:v>
                </c:pt>
                <c:pt idx="3666">
                  <c:v>327.1000061035157</c:v>
                </c:pt>
                <c:pt idx="3667">
                  <c:v>327.1999816894534</c:v>
                </c:pt>
                <c:pt idx="3668">
                  <c:v>327.2999877929687</c:v>
                </c:pt>
                <c:pt idx="3669">
                  <c:v>327.3999938964843</c:v>
                </c:pt>
                <c:pt idx="3670">
                  <c:v>327.5</c:v>
                </c:pt>
                <c:pt idx="3671">
                  <c:v>327.6000061035157</c:v>
                </c:pt>
                <c:pt idx="3672">
                  <c:v>327.6999816894534</c:v>
                </c:pt>
                <c:pt idx="3673">
                  <c:v>327.7999877929687</c:v>
                </c:pt>
                <c:pt idx="3674">
                  <c:v>327.8999938964843</c:v>
                </c:pt>
                <c:pt idx="3675">
                  <c:v>328.0</c:v>
                </c:pt>
                <c:pt idx="3676">
                  <c:v>328.1000061035157</c:v>
                </c:pt>
                <c:pt idx="3677">
                  <c:v>328.1999816894534</c:v>
                </c:pt>
                <c:pt idx="3678">
                  <c:v>328.2999877929687</c:v>
                </c:pt>
                <c:pt idx="3679">
                  <c:v>328.3999938964843</c:v>
                </c:pt>
                <c:pt idx="3680">
                  <c:v>328.5</c:v>
                </c:pt>
                <c:pt idx="3681">
                  <c:v>328.6000061035157</c:v>
                </c:pt>
                <c:pt idx="3682">
                  <c:v>328.6999816894534</c:v>
                </c:pt>
                <c:pt idx="3683">
                  <c:v>328.7999877929687</c:v>
                </c:pt>
                <c:pt idx="3684">
                  <c:v>328.8999938964843</c:v>
                </c:pt>
                <c:pt idx="3685">
                  <c:v>329.0</c:v>
                </c:pt>
                <c:pt idx="3686">
                  <c:v>329.1000061035157</c:v>
                </c:pt>
                <c:pt idx="3687">
                  <c:v>329.1999816894534</c:v>
                </c:pt>
                <c:pt idx="3688">
                  <c:v>329.2999877929687</c:v>
                </c:pt>
                <c:pt idx="3689">
                  <c:v>329.3999938964843</c:v>
                </c:pt>
                <c:pt idx="3690">
                  <c:v>329.5</c:v>
                </c:pt>
                <c:pt idx="3691">
                  <c:v>329.6000061035157</c:v>
                </c:pt>
                <c:pt idx="3692">
                  <c:v>329.6999816894534</c:v>
                </c:pt>
                <c:pt idx="3693">
                  <c:v>329.7999877929687</c:v>
                </c:pt>
                <c:pt idx="3694">
                  <c:v>329.8999938964843</c:v>
                </c:pt>
                <c:pt idx="3695">
                  <c:v>330.0</c:v>
                </c:pt>
                <c:pt idx="3696">
                  <c:v>330.1000061035157</c:v>
                </c:pt>
                <c:pt idx="3697">
                  <c:v>330.1999816894534</c:v>
                </c:pt>
                <c:pt idx="3698">
                  <c:v>330.2999877929687</c:v>
                </c:pt>
                <c:pt idx="3699">
                  <c:v>330.3999938964843</c:v>
                </c:pt>
                <c:pt idx="3700">
                  <c:v>330.5</c:v>
                </c:pt>
                <c:pt idx="3701">
                  <c:v>330.6000061035157</c:v>
                </c:pt>
                <c:pt idx="3702">
                  <c:v>330.6999816894534</c:v>
                </c:pt>
                <c:pt idx="3703">
                  <c:v>330.7999877929687</c:v>
                </c:pt>
                <c:pt idx="3704">
                  <c:v>330.8999938964843</c:v>
                </c:pt>
                <c:pt idx="3705">
                  <c:v>331.0</c:v>
                </c:pt>
                <c:pt idx="3706">
                  <c:v>331.1000061035157</c:v>
                </c:pt>
                <c:pt idx="3707">
                  <c:v>331.1999816894534</c:v>
                </c:pt>
                <c:pt idx="3708">
                  <c:v>331.2999877929687</c:v>
                </c:pt>
                <c:pt idx="3709">
                  <c:v>331.3999938964843</c:v>
                </c:pt>
                <c:pt idx="3710">
                  <c:v>331.5</c:v>
                </c:pt>
                <c:pt idx="3711">
                  <c:v>331.6000061035157</c:v>
                </c:pt>
                <c:pt idx="3712">
                  <c:v>331.6999816894534</c:v>
                </c:pt>
                <c:pt idx="3713">
                  <c:v>331.7999877929687</c:v>
                </c:pt>
                <c:pt idx="3714">
                  <c:v>331.8999938964843</c:v>
                </c:pt>
                <c:pt idx="3715">
                  <c:v>332.0</c:v>
                </c:pt>
                <c:pt idx="3716">
                  <c:v>332.1000061035157</c:v>
                </c:pt>
                <c:pt idx="3717">
                  <c:v>332.1999816894534</c:v>
                </c:pt>
                <c:pt idx="3718">
                  <c:v>332.2999877929687</c:v>
                </c:pt>
                <c:pt idx="3719">
                  <c:v>332.3999938964843</c:v>
                </c:pt>
                <c:pt idx="3720">
                  <c:v>332.5</c:v>
                </c:pt>
                <c:pt idx="3721">
                  <c:v>332.6000061035157</c:v>
                </c:pt>
                <c:pt idx="3722">
                  <c:v>332.6999816894534</c:v>
                </c:pt>
                <c:pt idx="3723">
                  <c:v>332.7999877929687</c:v>
                </c:pt>
                <c:pt idx="3724">
                  <c:v>332.8999938964843</c:v>
                </c:pt>
                <c:pt idx="3725">
                  <c:v>333.0</c:v>
                </c:pt>
                <c:pt idx="3726">
                  <c:v>333.1000061035157</c:v>
                </c:pt>
                <c:pt idx="3727">
                  <c:v>333.1999816894534</c:v>
                </c:pt>
                <c:pt idx="3728">
                  <c:v>333.2999877929687</c:v>
                </c:pt>
                <c:pt idx="3729">
                  <c:v>333.3999938964843</c:v>
                </c:pt>
                <c:pt idx="3730">
                  <c:v>333.5</c:v>
                </c:pt>
                <c:pt idx="3731">
                  <c:v>333.6000061035157</c:v>
                </c:pt>
                <c:pt idx="3732">
                  <c:v>333.6999816894534</c:v>
                </c:pt>
                <c:pt idx="3733">
                  <c:v>333.7999877929687</c:v>
                </c:pt>
                <c:pt idx="3734">
                  <c:v>333.8999938964843</c:v>
                </c:pt>
                <c:pt idx="3735">
                  <c:v>334.0</c:v>
                </c:pt>
                <c:pt idx="3736">
                  <c:v>334.1000061035157</c:v>
                </c:pt>
                <c:pt idx="3737">
                  <c:v>334.1999816894534</c:v>
                </c:pt>
                <c:pt idx="3738">
                  <c:v>334.2999877929687</c:v>
                </c:pt>
                <c:pt idx="3739">
                  <c:v>334.3999938964843</c:v>
                </c:pt>
                <c:pt idx="3740">
                  <c:v>334.5</c:v>
                </c:pt>
                <c:pt idx="3741">
                  <c:v>334.6000061035157</c:v>
                </c:pt>
                <c:pt idx="3742">
                  <c:v>334.6999816894534</c:v>
                </c:pt>
                <c:pt idx="3743">
                  <c:v>334.7999877929687</c:v>
                </c:pt>
                <c:pt idx="3744">
                  <c:v>334.8999938964843</c:v>
                </c:pt>
                <c:pt idx="3745">
                  <c:v>335.0</c:v>
                </c:pt>
                <c:pt idx="3746">
                  <c:v>335.1000061035157</c:v>
                </c:pt>
                <c:pt idx="3747">
                  <c:v>335.1999816894534</c:v>
                </c:pt>
                <c:pt idx="3748">
                  <c:v>335.2999877929687</c:v>
                </c:pt>
                <c:pt idx="3749">
                  <c:v>335.3999938964843</c:v>
                </c:pt>
                <c:pt idx="3750">
                  <c:v>335.5</c:v>
                </c:pt>
                <c:pt idx="3751">
                  <c:v>335.6000061035157</c:v>
                </c:pt>
                <c:pt idx="3752">
                  <c:v>335.6999816894534</c:v>
                </c:pt>
                <c:pt idx="3753">
                  <c:v>335.7999877929687</c:v>
                </c:pt>
                <c:pt idx="3754">
                  <c:v>335.8999938964843</c:v>
                </c:pt>
                <c:pt idx="3755">
                  <c:v>336.0</c:v>
                </c:pt>
                <c:pt idx="3756">
                  <c:v>336.1000061035157</c:v>
                </c:pt>
                <c:pt idx="3757">
                  <c:v>336.1999816894534</c:v>
                </c:pt>
                <c:pt idx="3758">
                  <c:v>336.2999877929687</c:v>
                </c:pt>
                <c:pt idx="3759">
                  <c:v>336.3999938964843</c:v>
                </c:pt>
                <c:pt idx="3760">
                  <c:v>336.5</c:v>
                </c:pt>
                <c:pt idx="3761">
                  <c:v>336.6000061035157</c:v>
                </c:pt>
                <c:pt idx="3762">
                  <c:v>336.6999816894534</c:v>
                </c:pt>
                <c:pt idx="3763">
                  <c:v>336.7999877929687</c:v>
                </c:pt>
                <c:pt idx="3764">
                  <c:v>336.8999938964843</c:v>
                </c:pt>
                <c:pt idx="3765">
                  <c:v>337.0</c:v>
                </c:pt>
                <c:pt idx="3766">
                  <c:v>337.1000061035157</c:v>
                </c:pt>
                <c:pt idx="3767">
                  <c:v>337.1999816894534</c:v>
                </c:pt>
                <c:pt idx="3768">
                  <c:v>337.2999877929687</c:v>
                </c:pt>
                <c:pt idx="3769">
                  <c:v>337.3999938964843</c:v>
                </c:pt>
                <c:pt idx="3770">
                  <c:v>337.5</c:v>
                </c:pt>
                <c:pt idx="3771">
                  <c:v>337.6000061035157</c:v>
                </c:pt>
                <c:pt idx="3772">
                  <c:v>337.6999816894534</c:v>
                </c:pt>
                <c:pt idx="3773">
                  <c:v>337.7999877929687</c:v>
                </c:pt>
                <c:pt idx="3774">
                  <c:v>337.8999938964843</c:v>
                </c:pt>
                <c:pt idx="3775">
                  <c:v>338.0</c:v>
                </c:pt>
                <c:pt idx="3776">
                  <c:v>338.1000061035157</c:v>
                </c:pt>
                <c:pt idx="3777">
                  <c:v>338.1999816894534</c:v>
                </c:pt>
                <c:pt idx="3778">
                  <c:v>338.2999877929687</c:v>
                </c:pt>
                <c:pt idx="3779">
                  <c:v>338.3999938964843</c:v>
                </c:pt>
                <c:pt idx="3780">
                  <c:v>338.5</c:v>
                </c:pt>
                <c:pt idx="3781">
                  <c:v>338.6000061035157</c:v>
                </c:pt>
                <c:pt idx="3782">
                  <c:v>338.6999816894534</c:v>
                </c:pt>
                <c:pt idx="3783">
                  <c:v>338.7999877929687</c:v>
                </c:pt>
                <c:pt idx="3784">
                  <c:v>338.8999938964843</c:v>
                </c:pt>
                <c:pt idx="3785">
                  <c:v>339.0</c:v>
                </c:pt>
                <c:pt idx="3786">
                  <c:v>339.1000061035157</c:v>
                </c:pt>
                <c:pt idx="3787">
                  <c:v>339.1999816894534</c:v>
                </c:pt>
                <c:pt idx="3788">
                  <c:v>339.2999877929687</c:v>
                </c:pt>
                <c:pt idx="3789">
                  <c:v>339.3999938964843</c:v>
                </c:pt>
                <c:pt idx="3790">
                  <c:v>339.5</c:v>
                </c:pt>
                <c:pt idx="3791">
                  <c:v>339.6000061035157</c:v>
                </c:pt>
                <c:pt idx="3792">
                  <c:v>339.6999816894534</c:v>
                </c:pt>
                <c:pt idx="3793">
                  <c:v>339.7999877929687</c:v>
                </c:pt>
                <c:pt idx="3794">
                  <c:v>339.8999938964843</c:v>
                </c:pt>
                <c:pt idx="3795">
                  <c:v>340.0</c:v>
                </c:pt>
                <c:pt idx="3796">
                  <c:v>340.1000061035157</c:v>
                </c:pt>
                <c:pt idx="3797">
                  <c:v>340.1999816894534</c:v>
                </c:pt>
                <c:pt idx="3798">
                  <c:v>340.2999877929687</c:v>
                </c:pt>
                <c:pt idx="3799">
                  <c:v>340.3999938964843</c:v>
                </c:pt>
                <c:pt idx="3800">
                  <c:v>340.5</c:v>
                </c:pt>
                <c:pt idx="3801">
                  <c:v>340.6000061035157</c:v>
                </c:pt>
                <c:pt idx="3802">
                  <c:v>340.6999816894534</c:v>
                </c:pt>
                <c:pt idx="3803">
                  <c:v>340.7999877929687</c:v>
                </c:pt>
                <c:pt idx="3804">
                  <c:v>340.8999938964843</c:v>
                </c:pt>
                <c:pt idx="3805">
                  <c:v>341.0</c:v>
                </c:pt>
                <c:pt idx="3806">
                  <c:v>341.1000061035157</c:v>
                </c:pt>
                <c:pt idx="3807">
                  <c:v>341.1999816894534</c:v>
                </c:pt>
                <c:pt idx="3808">
                  <c:v>341.2999877929687</c:v>
                </c:pt>
                <c:pt idx="3809">
                  <c:v>341.3999938964843</c:v>
                </c:pt>
                <c:pt idx="3810">
                  <c:v>341.5</c:v>
                </c:pt>
                <c:pt idx="3811">
                  <c:v>341.6000061035157</c:v>
                </c:pt>
                <c:pt idx="3812">
                  <c:v>341.6999816894534</c:v>
                </c:pt>
                <c:pt idx="3813">
                  <c:v>341.7999877929687</c:v>
                </c:pt>
                <c:pt idx="3814">
                  <c:v>341.8999938964843</c:v>
                </c:pt>
                <c:pt idx="3815">
                  <c:v>342.0</c:v>
                </c:pt>
                <c:pt idx="3816">
                  <c:v>342.1000061035157</c:v>
                </c:pt>
                <c:pt idx="3817">
                  <c:v>342.1999816894534</c:v>
                </c:pt>
                <c:pt idx="3818">
                  <c:v>342.2999877929687</c:v>
                </c:pt>
                <c:pt idx="3819">
                  <c:v>342.3999938964843</c:v>
                </c:pt>
                <c:pt idx="3820">
                  <c:v>342.5</c:v>
                </c:pt>
                <c:pt idx="3821">
                  <c:v>342.6000061035157</c:v>
                </c:pt>
                <c:pt idx="3822">
                  <c:v>342.6999816894534</c:v>
                </c:pt>
                <c:pt idx="3823">
                  <c:v>342.7999877929687</c:v>
                </c:pt>
                <c:pt idx="3824">
                  <c:v>342.8999938964843</c:v>
                </c:pt>
                <c:pt idx="3825">
                  <c:v>343.0</c:v>
                </c:pt>
                <c:pt idx="3826">
                  <c:v>343.1000061035157</c:v>
                </c:pt>
                <c:pt idx="3827">
                  <c:v>343.1999816894534</c:v>
                </c:pt>
                <c:pt idx="3828">
                  <c:v>343.2999877929687</c:v>
                </c:pt>
                <c:pt idx="3829">
                  <c:v>343.3999938964843</c:v>
                </c:pt>
                <c:pt idx="3830">
                  <c:v>343.5</c:v>
                </c:pt>
                <c:pt idx="3831">
                  <c:v>343.6000061035157</c:v>
                </c:pt>
                <c:pt idx="3832">
                  <c:v>343.6999816894534</c:v>
                </c:pt>
                <c:pt idx="3833">
                  <c:v>343.7999877929687</c:v>
                </c:pt>
                <c:pt idx="3834">
                  <c:v>343.8999938964843</c:v>
                </c:pt>
                <c:pt idx="3835">
                  <c:v>344.0</c:v>
                </c:pt>
                <c:pt idx="3836">
                  <c:v>344.1000061035157</c:v>
                </c:pt>
                <c:pt idx="3837">
                  <c:v>344.1999816894534</c:v>
                </c:pt>
                <c:pt idx="3838">
                  <c:v>344.2999877929687</c:v>
                </c:pt>
                <c:pt idx="3839">
                  <c:v>344.3999938964843</c:v>
                </c:pt>
                <c:pt idx="3840">
                  <c:v>344.5</c:v>
                </c:pt>
                <c:pt idx="3841">
                  <c:v>344.6000061035157</c:v>
                </c:pt>
                <c:pt idx="3842">
                  <c:v>344.6999816894534</c:v>
                </c:pt>
                <c:pt idx="3843">
                  <c:v>344.7999877929687</c:v>
                </c:pt>
                <c:pt idx="3844">
                  <c:v>344.8999938964843</c:v>
                </c:pt>
                <c:pt idx="3845">
                  <c:v>345.0</c:v>
                </c:pt>
                <c:pt idx="3846">
                  <c:v>345.1000061035157</c:v>
                </c:pt>
                <c:pt idx="3847">
                  <c:v>345.1999816894534</c:v>
                </c:pt>
                <c:pt idx="3848">
                  <c:v>345.2999877929687</c:v>
                </c:pt>
                <c:pt idx="3849">
                  <c:v>345.3999938964843</c:v>
                </c:pt>
                <c:pt idx="3850">
                  <c:v>345.5</c:v>
                </c:pt>
                <c:pt idx="3851">
                  <c:v>345.6000061035157</c:v>
                </c:pt>
                <c:pt idx="3852">
                  <c:v>345.6999816894534</c:v>
                </c:pt>
                <c:pt idx="3853">
                  <c:v>345.7999877929687</c:v>
                </c:pt>
                <c:pt idx="3854">
                  <c:v>345.8999938964843</c:v>
                </c:pt>
                <c:pt idx="3855">
                  <c:v>346.0</c:v>
                </c:pt>
                <c:pt idx="3856">
                  <c:v>346.1000061035157</c:v>
                </c:pt>
                <c:pt idx="3857">
                  <c:v>346.1999816894534</c:v>
                </c:pt>
                <c:pt idx="3858">
                  <c:v>346.2999877929687</c:v>
                </c:pt>
                <c:pt idx="3859">
                  <c:v>346.3999938964843</c:v>
                </c:pt>
                <c:pt idx="3860">
                  <c:v>346.5</c:v>
                </c:pt>
                <c:pt idx="3861">
                  <c:v>346.6000061035157</c:v>
                </c:pt>
                <c:pt idx="3862">
                  <c:v>346.6999816894534</c:v>
                </c:pt>
                <c:pt idx="3863">
                  <c:v>346.7999877929687</c:v>
                </c:pt>
                <c:pt idx="3864">
                  <c:v>346.8999938964843</c:v>
                </c:pt>
                <c:pt idx="3865">
                  <c:v>347.0</c:v>
                </c:pt>
                <c:pt idx="3866">
                  <c:v>347.1000061035157</c:v>
                </c:pt>
                <c:pt idx="3867">
                  <c:v>347.1999816894534</c:v>
                </c:pt>
                <c:pt idx="3868">
                  <c:v>347.2999877929687</c:v>
                </c:pt>
                <c:pt idx="3869">
                  <c:v>347.3999938964843</c:v>
                </c:pt>
                <c:pt idx="3870">
                  <c:v>347.5</c:v>
                </c:pt>
                <c:pt idx="3871">
                  <c:v>347.6000061035157</c:v>
                </c:pt>
                <c:pt idx="3872">
                  <c:v>347.6999816894534</c:v>
                </c:pt>
                <c:pt idx="3873">
                  <c:v>347.7999877929687</c:v>
                </c:pt>
                <c:pt idx="3874">
                  <c:v>347.8999938964843</c:v>
                </c:pt>
                <c:pt idx="3875">
                  <c:v>348.0</c:v>
                </c:pt>
                <c:pt idx="3876">
                  <c:v>348.1000061035157</c:v>
                </c:pt>
                <c:pt idx="3877">
                  <c:v>348.1999816894534</c:v>
                </c:pt>
                <c:pt idx="3878">
                  <c:v>348.2999877929687</c:v>
                </c:pt>
                <c:pt idx="3879">
                  <c:v>348.3999938964843</c:v>
                </c:pt>
                <c:pt idx="3880">
                  <c:v>348.5</c:v>
                </c:pt>
                <c:pt idx="3881">
                  <c:v>348.6000061035157</c:v>
                </c:pt>
                <c:pt idx="3882">
                  <c:v>348.6999816894534</c:v>
                </c:pt>
                <c:pt idx="3883">
                  <c:v>348.7999877929687</c:v>
                </c:pt>
                <c:pt idx="3884">
                  <c:v>348.8999938964843</c:v>
                </c:pt>
                <c:pt idx="3885">
                  <c:v>349.0</c:v>
                </c:pt>
                <c:pt idx="3886">
                  <c:v>349.1000061035157</c:v>
                </c:pt>
                <c:pt idx="3887">
                  <c:v>349.1999816894534</c:v>
                </c:pt>
                <c:pt idx="3888">
                  <c:v>349.2999877929687</c:v>
                </c:pt>
                <c:pt idx="3889">
                  <c:v>349.3999938964843</c:v>
                </c:pt>
                <c:pt idx="3890">
                  <c:v>349.5</c:v>
                </c:pt>
                <c:pt idx="3891">
                  <c:v>349.6000061035157</c:v>
                </c:pt>
                <c:pt idx="3892">
                  <c:v>349.6999816894534</c:v>
                </c:pt>
                <c:pt idx="3893">
                  <c:v>349.7999877929687</c:v>
                </c:pt>
                <c:pt idx="3894">
                  <c:v>349.8999938964843</c:v>
                </c:pt>
                <c:pt idx="3895">
                  <c:v>350.0</c:v>
                </c:pt>
                <c:pt idx="3896">
                  <c:v>350.1000061035157</c:v>
                </c:pt>
                <c:pt idx="3897">
                  <c:v>350.1999816894534</c:v>
                </c:pt>
                <c:pt idx="3898">
                  <c:v>350.2999877929687</c:v>
                </c:pt>
                <c:pt idx="3899">
                  <c:v>350.3999938964843</c:v>
                </c:pt>
                <c:pt idx="3900">
                  <c:v>350.5</c:v>
                </c:pt>
                <c:pt idx="3901">
                  <c:v>350.6000061035157</c:v>
                </c:pt>
                <c:pt idx="3902">
                  <c:v>350.6999816894534</c:v>
                </c:pt>
                <c:pt idx="3903">
                  <c:v>350.7999877929687</c:v>
                </c:pt>
                <c:pt idx="3904">
                  <c:v>350.8999938964843</c:v>
                </c:pt>
                <c:pt idx="3905">
                  <c:v>351.0</c:v>
                </c:pt>
                <c:pt idx="3906">
                  <c:v>351.1000061035157</c:v>
                </c:pt>
                <c:pt idx="3907">
                  <c:v>351.1999816894534</c:v>
                </c:pt>
                <c:pt idx="3908">
                  <c:v>351.2999877929687</c:v>
                </c:pt>
                <c:pt idx="3909">
                  <c:v>351.3999938964843</c:v>
                </c:pt>
                <c:pt idx="3910">
                  <c:v>351.5</c:v>
                </c:pt>
                <c:pt idx="3911">
                  <c:v>351.6000061035157</c:v>
                </c:pt>
                <c:pt idx="3912">
                  <c:v>351.6999816894534</c:v>
                </c:pt>
                <c:pt idx="3913">
                  <c:v>351.7999877929687</c:v>
                </c:pt>
                <c:pt idx="3914">
                  <c:v>351.8999938964843</c:v>
                </c:pt>
                <c:pt idx="3915">
                  <c:v>352.0</c:v>
                </c:pt>
                <c:pt idx="3916">
                  <c:v>352.1000061035157</c:v>
                </c:pt>
                <c:pt idx="3917">
                  <c:v>352.1999816894534</c:v>
                </c:pt>
                <c:pt idx="3918">
                  <c:v>352.2999877929687</c:v>
                </c:pt>
                <c:pt idx="3919">
                  <c:v>352.3999938964843</c:v>
                </c:pt>
                <c:pt idx="3920">
                  <c:v>352.5</c:v>
                </c:pt>
                <c:pt idx="3921">
                  <c:v>352.6000061035157</c:v>
                </c:pt>
                <c:pt idx="3922">
                  <c:v>352.6999816894534</c:v>
                </c:pt>
                <c:pt idx="3923">
                  <c:v>352.7999877929687</c:v>
                </c:pt>
                <c:pt idx="3924">
                  <c:v>352.8999938964843</c:v>
                </c:pt>
                <c:pt idx="3925">
                  <c:v>353.0</c:v>
                </c:pt>
                <c:pt idx="3926">
                  <c:v>353.1000061035157</c:v>
                </c:pt>
                <c:pt idx="3927">
                  <c:v>353.1999816894534</c:v>
                </c:pt>
                <c:pt idx="3928">
                  <c:v>353.2999877929687</c:v>
                </c:pt>
                <c:pt idx="3929">
                  <c:v>353.3999938964843</c:v>
                </c:pt>
                <c:pt idx="3930">
                  <c:v>353.5</c:v>
                </c:pt>
                <c:pt idx="3931">
                  <c:v>353.6000061035157</c:v>
                </c:pt>
                <c:pt idx="3932">
                  <c:v>353.6999816894534</c:v>
                </c:pt>
                <c:pt idx="3933">
                  <c:v>353.7999877929687</c:v>
                </c:pt>
                <c:pt idx="3934">
                  <c:v>353.8999938964843</c:v>
                </c:pt>
                <c:pt idx="3935">
                  <c:v>354.0</c:v>
                </c:pt>
                <c:pt idx="3936">
                  <c:v>354.1000061035157</c:v>
                </c:pt>
                <c:pt idx="3937">
                  <c:v>354.1999816894534</c:v>
                </c:pt>
                <c:pt idx="3938">
                  <c:v>354.2999877929687</c:v>
                </c:pt>
                <c:pt idx="3939">
                  <c:v>354.3999938964843</c:v>
                </c:pt>
                <c:pt idx="3940">
                  <c:v>354.5</c:v>
                </c:pt>
                <c:pt idx="3941">
                  <c:v>354.6000061035157</c:v>
                </c:pt>
                <c:pt idx="3942">
                  <c:v>354.6999816894534</c:v>
                </c:pt>
                <c:pt idx="3943">
                  <c:v>354.7999877929687</c:v>
                </c:pt>
                <c:pt idx="3944">
                  <c:v>354.8999938964843</c:v>
                </c:pt>
                <c:pt idx="3945">
                  <c:v>355.0</c:v>
                </c:pt>
                <c:pt idx="3946">
                  <c:v>355.1000061035157</c:v>
                </c:pt>
                <c:pt idx="3947">
                  <c:v>355.1999816894534</c:v>
                </c:pt>
                <c:pt idx="3948">
                  <c:v>355.2999877929687</c:v>
                </c:pt>
                <c:pt idx="3949">
                  <c:v>355.3999938964843</c:v>
                </c:pt>
                <c:pt idx="3950">
                  <c:v>355.5</c:v>
                </c:pt>
                <c:pt idx="3951">
                  <c:v>355.6000061035157</c:v>
                </c:pt>
                <c:pt idx="3952">
                  <c:v>355.6999816894534</c:v>
                </c:pt>
                <c:pt idx="3953">
                  <c:v>355.7999877929687</c:v>
                </c:pt>
                <c:pt idx="3954">
                  <c:v>355.8999938964843</c:v>
                </c:pt>
                <c:pt idx="3955">
                  <c:v>356.0</c:v>
                </c:pt>
                <c:pt idx="3956">
                  <c:v>356.1000061035157</c:v>
                </c:pt>
                <c:pt idx="3957">
                  <c:v>356.1999816894534</c:v>
                </c:pt>
                <c:pt idx="3958">
                  <c:v>356.2999877929687</c:v>
                </c:pt>
                <c:pt idx="3959">
                  <c:v>356.3999938964843</c:v>
                </c:pt>
                <c:pt idx="3960">
                  <c:v>356.5</c:v>
                </c:pt>
                <c:pt idx="3961">
                  <c:v>356.6000061035157</c:v>
                </c:pt>
                <c:pt idx="3962">
                  <c:v>356.6999816894534</c:v>
                </c:pt>
                <c:pt idx="3963">
                  <c:v>356.7999877929687</c:v>
                </c:pt>
                <c:pt idx="3964">
                  <c:v>356.8999938964843</c:v>
                </c:pt>
                <c:pt idx="3965">
                  <c:v>357.0</c:v>
                </c:pt>
                <c:pt idx="3966">
                  <c:v>357.1000061035157</c:v>
                </c:pt>
                <c:pt idx="3967">
                  <c:v>357.1999816894534</c:v>
                </c:pt>
                <c:pt idx="3968">
                  <c:v>357.2999877929687</c:v>
                </c:pt>
                <c:pt idx="3969">
                  <c:v>357.3999938964843</c:v>
                </c:pt>
                <c:pt idx="3970">
                  <c:v>357.5</c:v>
                </c:pt>
                <c:pt idx="3971">
                  <c:v>357.6000061035157</c:v>
                </c:pt>
                <c:pt idx="3972">
                  <c:v>357.6999816894534</c:v>
                </c:pt>
                <c:pt idx="3973">
                  <c:v>357.7999877929687</c:v>
                </c:pt>
                <c:pt idx="3974">
                  <c:v>357.8999938964843</c:v>
                </c:pt>
                <c:pt idx="3975">
                  <c:v>358.0</c:v>
                </c:pt>
                <c:pt idx="3976">
                  <c:v>358.1000061035157</c:v>
                </c:pt>
                <c:pt idx="3977">
                  <c:v>358.1999816894534</c:v>
                </c:pt>
                <c:pt idx="3978">
                  <c:v>358.2999877929687</c:v>
                </c:pt>
                <c:pt idx="3979">
                  <c:v>358.3999938964843</c:v>
                </c:pt>
                <c:pt idx="3980">
                  <c:v>358.5</c:v>
                </c:pt>
                <c:pt idx="3981">
                  <c:v>358.6000061035157</c:v>
                </c:pt>
                <c:pt idx="3982">
                  <c:v>358.6999816894534</c:v>
                </c:pt>
                <c:pt idx="3983">
                  <c:v>358.7999877929687</c:v>
                </c:pt>
                <c:pt idx="3984">
                  <c:v>358.8999938964843</c:v>
                </c:pt>
                <c:pt idx="3985">
                  <c:v>359.0</c:v>
                </c:pt>
                <c:pt idx="3986">
                  <c:v>359.1000061035157</c:v>
                </c:pt>
                <c:pt idx="3987">
                  <c:v>359.1999816894534</c:v>
                </c:pt>
                <c:pt idx="3988">
                  <c:v>359.2999877929687</c:v>
                </c:pt>
                <c:pt idx="3989">
                  <c:v>359.3999938964843</c:v>
                </c:pt>
                <c:pt idx="3990">
                  <c:v>359.5</c:v>
                </c:pt>
                <c:pt idx="3991">
                  <c:v>359.6000061035157</c:v>
                </c:pt>
                <c:pt idx="3992">
                  <c:v>359.6999816894534</c:v>
                </c:pt>
                <c:pt idx="3993">
                  <c:v>359.7999877929687</c:v>
                </c:pt>
                <c:pt idx="3994">
                  <c:v>359.8999938964843</c:v>
                </c:pt>
                <c:pt idx="3995">
                  <c:v>360.0</c:v>
                </c:pt>
                <c:pt idx="3996">
                  <c:v>360.1000061035157</c:v>
                </c:pt>
                <c:pt idx="3997">
                  <c:v>360.1999816894534</c:v>
                </c:pt>
                <c:pt idx="3998">
                  <c:v>360.2999877929687</c:v>
                </c:pt>
                <c:pt idx="3999">
                  <c:v>360.3999938964843</c:v>
                </c:pt>
                <c:pt idx="4000">
                  <c:v>360.5</c:v>
                </c:pt>
                <c:pt idx="4001">
                  <c:v>360.6000061035157</c:v>
                </c:pt>
                <c:pt idx="4002">
                  <c:v>360.6999816894534</c:v>
                </c:pt>
                <c:pt idx="4003">
                  <c:v>360.7999877929687</c:v>
                </c:pt>
                <c:pt idx="4004">
                  <c:v>360.8999938964843</c:v>
                </c:pt>
                <c:pt idx="4005">
                  <c:v>361.0</c:v>
                </c:pt>
                <c:pt idx="4006">
                  <c:v>361.1000061035157</c:v>
                </c:pt>
                <c:pt idx="4007">
                  <c:v>361.1999816894534</c:v>
                </c:pt>
                <c:pt idx="4008">
                  <c:v>361.2999877929687</c:v>
                </c:pt>
                <c:pt idx="4009">
                  <c:v>361.3999938964843</c:v>
                </c:pt>
                <c:pt idx="4010">
                  <c:v>361.5</c:v>
                </c:pt>
                <c:pt idx="4011">
                  <c:v>361.6000061035157</c:v>
                </c:pt>
                <c:pt idx="4012">
                  <c:v>361.6999816894534</c:v>
                </c:pt>
                <c:pt idx="4013">
                  <c:v>361.7999877929687</c:v>
                </c:pt>
                <c:pt idx="4014">
                  <c:v>361.8999938964843</c:v>
                </c:pt>
                <c:pt idx="4015">
                  <c:v>362.0</c:v>
                </c:pt>
                <c:pt idx="4016">
                  <c:v>362.1000061035157</c:v>
                </c:pt>
                <c:pt idx="4017">
                  <c:v>362.1999816894534</c:v>
                </c:pt>
                <c:pt idx="4018">
                  <c:v>362.2999877929687</c:v>
                </c:pt>
                <c:pt idx="4019">
                  <c:v>362.3999938964843</c:v>
                </c:pt>
                <c:pt idx="4020">
                  <c:v>362.5</c:v>
                </c:pt>
                <c:pt idx="4021">
                  <c:v>362.6000061035157</c:v>
                </c:pt>
                <c:pt idx="4022">
                  <c:v>362.6999816894534</c:v>
                </c:pt>
                <c:pt idx="4023">
                  <c:v>362.7999877929687</c:v>
                </c:pt>
                <c:pt idx="4024">
                  <c:v>362.8999938964843</c:v>
                </c:pt>
                <c:pt idx="4025">
                  <c:v>363.0</c:v>
                </c:pt>
                <c:pt idx="4026">
                  <c:v>363.1000061035157</c:v>
                </c:pt>
                <c:pt idx="4027">
                  <c:v>363.1999816894534</c:v>
                </c:pt>
                <c:pt idx="4028">
                  <c:v>363.2999877929687</c:v>
                </c:pt>
                <c:pt idx="4029">
                  <c:v>363.3999938964843</c:v>
                </c:pt>
                <c:pt idx="4030">
                  <c:v>363.5</c:v>
                </c:pt>
                <c:pt idx="4031">
                  <c:v>363.6000061035157</c:v>
                </c:pt>
                <c:pt idx="4032">
                  <c:v>363.6999816894534</c:v>
                </c:pt>
                <c:pt idx="4033">
                  <c:v>363.7999877929687</c:v>
                </c:pt>
                <c:pt idx="4034">
                  <c:v>363.8999938964843</c:v>
                </c:pt>
                <c:pt idx="4035">
                  <c:v>364.0</c:v>
                </c:pt>
                <c:pt idx="4036">
                  <c:v>364.1000061035157</c:v>
                </c:pt>
                <c:pt idx="4037">
                  <c:v>364.1999816894534</c:v>
                </c:pt>
                <c:pt idx="4038">
                  <c:v>364.2999877929687</c:v>
                </c:pt>
                <c:pt idx="4039">
                  <c:v>364.3999938964843</c:v>
                </c:pt>
                <c:pt idx="4040">
                  <c:v>364.5</c:v>
                </c:pt>
                <c:pt idx="4041">
                  <c:v>364.6000061035157</c:v>
                </c:pt>
                <c:pt idx="4042">
                  <c:v>364.6999816894534</c:v>
                </c:pt>
                <c:pt idx="4043">
                  <c:v>364.7999877929687</c:v>
                </c:pt>
                <c:pt idx="4044">
                  <c:v>364.8999938964843</c:v>
                </c:pt>
                <c:pt idx="4045">
                  <c:v>365.0</c:v>
                </c:pt>
                <c:pt idx="4046">
                  <c:v>365.1000061035157</c:v>
                </c:pt>
                <c:pt idx="4047">
                  <c:v>365.1999816894534</c:v>
                </c:pt>
                <c:pt idx="4048">
                  <c:v>365.2999877929687</c:v>
                </c:pt>
                <c:pt idx="4049">
                  <c:v>365.3999938964843</c:v>
                </c:pt>
                <c:pt idx="4050">
                  <c:v>365.5</c:v>
                </c:pt>
                <c:pt idx="4051">
                  <c:v>365.6000061035157</c:v>
                </c:pt>
                <c:pt idx="4052">
                  <c:v>365.6999816894534</c:v>
                </c:pt>
                <c:pt idx="4053">
                  <c:v>365.7999877929687</c:v>
                </c:pt>
                <c:pt idx="4054">
                  <c:v>365.8999938964843</c:v>
                </c:pt>
                <c:pt idx="4055">
                  <c:v>366.0</c:v>
                </c:pt>
                <c:pt idx="4056">
                  <c:v>366.1000061035157</c:v>
                </c:pt>
                <c:pt idx="4057">
                  <c:v>366.1999816894534</c:v>
                </c:pt>
                <c:pt idx="4058">
                  <c:v>366.2999877929687</c:v>
                </c:pt>
                <c:pt idx="4059">
                  <c:v>366.3999938964843</c:v>
                </c:pt>
                <c:pt idx="4060">
                  <c:v>366.5</c:v>
                </c:pt>
                <c:pt idx="4061">
                  <c:v>366.6000061035157</c:v>
                </c:pt>
                <c:pt idx="4062">
                  <c:v>366.6999816894534</c:v>
                </c:pt>
                <c:pt idx="4063">
                  <c:v>366.7999877929687</c:v>
                </c:pt>
                <c:pt idx="4064">
                  <c:v>366.8999938964843</c:v>
                </c:pt>
                <c:pt idx="4065">
                  <c:v>367.0</c:v>
                </c:pt>
                <c:pt idx="4066">
                  <c:v>367.1000061035157</c:v>
                </c:pt>
                <c:pt idx="4067">
                  <c:v>367.1999816894534</c:v>
                </c:pt>
                <c:pt idx="4068">
                  <c:v>367.2999877929687</c:v>
                </c:pt>
                <c:pt idx="4069">
                  <c:v>367.3999938964843</c:v>
                </c:pt>
                <c:pt idx="4070">
                  <c:v>367.5</c:v>
                </c:pt>
                <c:pt idx="4071">
                  <c:v>367.6000061035157</c:v>
                </c:pt>
                <c:pt idx="4072">
                  <c:v>367.6999816894534</c:v>
                </c:pt>
                <c:pt idx="4073">
                  <c:v>367.7999877929687</c:v>
                </c:pt>
                <c:pt idx="4074">
                  <c:v>367.8999938964843</c:v>
                </c:pt>
                <c:pt idx="4075">
                  <c:v>368.0</c:v>
                </c:pt>
                <c:pt idx="4076">
                  <c:v>368.1000061035157</c:v>
                </c:pt>
                <c:pt idx="4077">
                  <c:v>368.1999816894534</c:v>
                </c:pt>
                <c:pt idx="4078">
                  <c:v>368.2999877929687</c:v>
                </c:pt>
                <c:pt idx="4079">
                  <c:v>368.3999938964843</c:v>
                </c:pt>
                <c:pt idx="4080">
                  <c:v>368.5</c:v>
                </c:pt>
                <c:pt idx="4081">
                  <c:v>368.6000061035157</c:v>
                </c:pt>
                <c:pt idx="4082">
                  <c:v>368.6999816894534</c:v>
                </c:pt>
                <c:pt idx="4083">
                  <c:v>368.7999877929687</c:v>
                </c:pt>
                <c:pt idx="4084">
                  <c:v>368.8999938964843</c:v>
                </c:pt>
                <c:pt idx="4085">
                  <c:v>369.0</c:v>
                </c:pt>
                <c:pt idx="4086">
                  <c:v>369.1000061035157</c:v>
                </c:pt>
                <c:pt idx="4087">
                  <c:v>369.1999816894534</c:v>
                </c:pt>
                <c:pt idx="4088">
                  <c:v>369.2999877929687</c:v>
                </c:pt>
                <c:pt idx="4089">
                  <c:v>369.3999938964843</c:v>
                </c:pt>
                <c:pt idx="4090">
                  <c:v>369.5</c:v>
                </c:pt>
                <c:pt idx="4091">
                  <c:v>369.6000061035157</c:v>
                </c:pt>
                <c:pt idx="4092">
                  <c:v>369.6999816894534</c:v>
                </c:pt>
                <c:pt idx="4093">
                  <c:v>369.7999877929687</c:v>
                </c:pt>
                <c:pt idx="4094">
                  <c:v>369.8999938964843</c:v>
                </c:pt>
                <c:pt idx="4095">
                  <c:v>370.0</c:v>
                </c:pt>
                <c:pt idx="4096">
                  <c:v>370.1000061035157</c:v>
                </c:pt>
                <c:pt idx="4097">
                  <c:v>370.1999816894534</c:v>
                </c:pt>
                <c:pt idx="4098">
                  <c:v>370.2999877929687</c:v>
                </c:pt>
                <c:pt idx="4099">
                  <c:v>370.3999938964843</c:v>
                </c:pt>
                <c:pt idx="4100">
                  <c:v>370.5</c:v>
                </c:pt>
                <c:pt idx="4101">
                  <c:v>370.6000061035157</c:v>
                </c:pt>
                <c:pt idx="4102">
                  <c:v>370.6999816894534</c:v>
                </c:pt>
                <c:pt idx="4103">
                  <c:v>370.7999877929687</c:v>
                </c:pt>
                <c:pt idx="4104">
                  <c:v>370.8999938964843</c:v>
                </c:pt>
                <c:pt idx="4105">
                  <c:v>371.0</c:v>
                </c:pt>
                <c:pt idx="4106">
                  <c:v>371.1000061035157</c:v>
                </c:pt>
                <c:pt idx="4107">
                  <c:v>371.1999816894534</c:v>
                </c:pt>
                <c:pt idx="4108">
                  <c:v>371.2999877929687</c:v>
                </c:pt>
                <c:pt idx="4109">
                  <c:v>371.3999938964843</c:v>
                </c:pt>
                <c:pt idx="4110">
                  <c:v>371.5</c:v>
                </c:pt>
                <c:pt idx="4111">
                  <c:v>371.6000061035157</c:v>
                </c:pt>
                <c:pt idx="4112">
                  <c:v>371.6999816894534</c:v>
                </c:pt>
                <c:pt idx="4113">
                  <c:v>371.7999877929687</c:v>
                </c:pt>
                <c:pt idx="4114">
                  <c:v>371.8999938964843</c:v>
                </c:pt>
                <c:pt idx="4115">
                  <c:v>372.0</c:v>
                </c:pt>
                <c:pt idx="4116">
                  <c:v>372.1000061035157</c:v>
                </c:pt>
                <c:pt idx="4117">
                  <c:v>372.1999816894534</c:v>
                </c:pt>
                <c:pt idx="4118">
                  <c:v>372.2999877929687</c:v>
                </c:pt>
                <c:pt idx="4119">
                  <c:v>372.3999938964843</c:v>
                </c:pt>
                <c:pt idx="4120">
                  <c:v>372.5</c:v>
                </c:pt>
                <c:pt idx="4121">
                  <c:v>372.6000061035157</c:v>
                </c:pt>
                <c:pt idx="4122">
                  <c:v>372.6999816894534</c:v>
                </c:pt>
                <c:pt idx="4123">
                  <c:v>372.7999877929687</c:v>
                </c:pt>
                <c:pt idx="4124">
                  <c:v>372.8999938964843</c:v>
                </c:pt>
                <c:pt idx="4125">
                  <c:v>373.0</c:v>
                </c:pt>
                <c:pt idx="4126">
                  <c:v>373.1000061035157</c:v>
                </c:pt>
                <c:pt idx="4127">
                  <c:v>373.1999816894534</c:v>
                </c:pt>
                <c:pt idx="4128">
                  <c:v>373.2999877929687</c:v>
                </c:pt>
                <c:pt idx="4129">
                  <c:v>373.3999938964843</c:v>
                </c:pt>
                <c:pt idx="4130">
                  <c:v>373.5</c:v>
                </c:pt>
                <c:pt idx="4131">
                  <c:v>373.6000061035157</c:v>
                </c:pt>
                <c:pt idx="4132">
                  <c:v>373.6999816894534</c:v>
                </c:pt>
                <c:pt idx="4133">
                  <c:v>373.7999877929687</c:v>
                </c:pt>
                <c:pt idx="4134">
                  <c:v>373.8999938964843</c:v>
                </c:pt>
                <c:pt idx="4135">
                  <c:v>374.0</c:v>
                </c:pt>
                <c:pt idx="4136">
                  <c:v>374.1000061035157</c:v>
                </c:pt>
                <c:pt idx="4137">
                  <c:v>374.1999816894534</c:v>
                </c:pt>
                <c:pt idx="4138">
                  <c:v>374.2999877929687</c:v>
                </c:pt>
                <c:pt idx="4139">
                  <c:v>374.3999938964843</c:v>
                </c:pt>
                <c:pt idx="4140">
                  <c:v>374.5</c:v>
                </c:pt>
                <c:pt idx="4141">
                  <c:v>374.6000061035157</c:v>
                </c:pt>
                <c:pt idx="4142">
                  <c:v>374.6999816894534</c:v>
                </c:pt>
                <c:pt idx="4143">
                  <c:v>374.7999877929687</c:v>
                </c:pt>
                <c:pt idx="4144">
                  <c:v>374.8999938964843</c:v>
                </c:pt>
                <c:pt idx="4145">
                  <c:v>375.0</c:v>
                </c:pt>
                <c:pt idx="4146">
                  <c:v>375.1000061035157</c:v>
                </c:pt>
                <c:pt idx="4147">
                  <c:v>375.1999816894534</c:v>
                </c:pt>
                <c:pt idx="4148">
                  <c:v>375.2999877929687</c:v>
                </c:pt>
                <c:pt idx="4149">
                  <c:v>375.3999938964843</c:v>
                </c:pt>
                <c:pt idx="4150">
                  <c:v>375.5</c:v>
                </c:pt>
                <c:pt idx="4151">
                  <c:v>375.6000061035157</c:v>
                </c:pt>
                <c:pt idx="4152">
                  <c:v>375.6999816894534</c:v>
                </c:pt>
                <c:pt idx="4153">
                  <c:v>375.7999877929687</c:v>
                </c:pt>
                <c:pt idx="4154">
                  <c:v>375.8999938964843</c:v>
                </c:pt>
                <c:pt idx="4155">
                  <c:v>376.0</c:v>
                </c:pt>
                <c:pt idx="4156">
                  <c:v>376.1000061035157</c:v>
                </c:pt>
                <c:pt idx="4157">
                  <c:v>376.1999816894534</c:v>
                </c:pt>
                <c:pt idx="4158">
                  <c:v>376.2999877929687</c:v>
                </c:pt>
                <c:pt idx="4159">
                  <c:v>376.3999938964843</c:v>
                </c:pt>
                <c:pt idx="4160">
                  <c:v>376.5</c:v>
                </c:pt>
                <c:pt idx="4161">
                  <c:v>376.6000061035157</c:v>
                </c:pt>
                <c:pt idx="4162">
                  <c:v>376.6999816894534</c:v>
                </c:pt>
                <c:pt idx="4163">
                  <c:v>376.7999877929687</c:v>
                </c:pt>
                <c:pt idx="4164">
                  <c:v>376.8999938964843</c:v>
                </c:pt>
                <c:pt idx="4165">
                  <c:v>377.0</c:v>
                </c:pt>
                <c:pt idx="4166">
                  <c:v>377.1000061035157</c:v>
                </c:pt>
                <c:pt idx="4167">
                  <c:v>377.1999816894534</c:v>
                </c:pt>
                <c:pt idx="4168">
                  <c:v>377.2999877929687</c:v>
                </c:pt>
                <c:pt idx="4169">
                  <c:v>377.3999938964843</c:v>
                </c:pt>
                <c:pt idx="4170">
                  <c:v>377.5</c:v>
                </c:pt>
                <c:pt idx="4171">
                  <c:v>377.6000061035157</c:v>
                </c:pt>
                <c:pt idx="4172">
                  <c:v>377.6999816894534</c:v>
                </c:pt>
                <c:pt idx="4173">
                  <c:v>377.7999877929687</c:v>
                </c:pt>
                <c:pt idx="4174">
                  <c:v>377.8999938964843</c:v>
                </c:pt>
                <c:pt idx="4175">
                  <c:v>378.0</c:v>
                </c:pt>
                <c:pt idx="4176">
                  <c:v>378.1000061035157</c:v>
                </c:pt>
                <c:pt idx="4177">
                  <c:v>378.1999816894534</c:v>
                </c:pt>
                <c:pt idx="4178">
                  <c:v>378.2999877929687</c:v>
                </c:pt>
                <c:pt idx="4179">
                  <c:v>378.3999938964843</c:v>
                </c:pt>
                <c:pt idx="4180">
                  <c:v>378.5</c:v>
                </c:pt>
                <c:pt idx="4181">
                  <c:v>378.6000061035157</c:v>
                </c:pt>
                <c:pt idx="4182">
                  <c:v>378.6999816894534</c:v>
                </c:pt>
                <c:pt idx="4183">
                  <c:v>378.7999877929687</c:v>
                </c:pt>
                <c:pt idx="4184">
                  <c:v>378.8999938964843</c:v>
                </c:pt>
                <c:pt idx="4185">
                  <c:v>379.0</c:v>
                </c:pt>
                <c:pt idx="4186">
                  <c:v>379.1000061035157</c:v>
                </c:pt>
                <c:pt idx="4187">
                  <c:v>379.1999816894534</c:v>
                </c:pt>
                <c:pt idx="4188">
                  <c:v>379.2999877929687</c:v>
                </c:pt>
                <c:pt idx="4189">
                  <c:v>379.3999938964843</c:v>
                </c:pt>
                <c:pt idx="4190">
                  <c:v>379.5</c:v>
                </c:pt>
                <c:pt idx="4191">
                  <c:v>379.6000061035157</c:v>
                </c:pt>
                <c:pt idx="4192">
                  <c:v>379.6999816894534</c:v>
                </c:pt>
                <c:pt idx="4193">
                  <c:v>379.7999877929687</c:v>
                </c:pt>
                <c:pt idx="4194">
                  <c:v>379.8999938964843</c:v>
                </c:pt>
                <c:pt idx="4195">
                  <c:v>380.0</c:v>
                </c:pt>
                <c:pt idx="4196">
                  <c:v>380.1000061035157</c:v>
                </c:pt>
                <c:pt idx="4197">
                  <c:v>380.1999816894534</c:v>
                </c:pt>
                <c:pt idx="4198">
                  <c:v>380.2999877929687</c:v>
                </c:pt>
                <c:pt idx="4199">
                  <c:v>380.3999938964843</c:v>
                </c:pt>
                <c:pt idx="4200">
                  <c:v>380.5</c:v>
                </c:pt>
                <c:pt idx="4201">
                  <c:v>380.6000061035157</c:v>
                </c:pt>
                <c:pt idx="4202">
                  <c:v>380.6999816894534</c:v>
                </c:pt>
                <c:pt idx="4203">
                  <c:v>380.7999877929687</c:v>
                </c:pt>
                <c:pt idx="4204">
                  <c:v>380.8999938964843</c:v>
                </c:pt>
                <c:pt idx="4205">
                  <c:v>381.0</c:v>
                </c:pt>
                <c:pt idx="4206">
                  <c:v>381.1000061035157</c:v>
                </c:pt>
                <c:pt idx="4207">
                  <c:v>381.1999816894534</c:v>
                </c:pt>
                <c:pt idx="4208">
                  <c:v>381.2999877929687</c:v>
                </c:pt>
                <c:pt idx="4209">
                  <c:v>381.3999938964843</c:v>
                </c:pt>
                <c:pt idx="4210">
                  <c:v>381.5</c:v>
                </c:pt>
                <c:pt idx="4211">
                  <c:v>381.6000061035157</c:v>
                </c:pt>
                <c:pt idx="4212">
                  <c:v>381.6999816894534</c:v>
                </c:pt>
                <c:pt idx="4213">
                  <c:v>381.7999877929687</c:v>
                </c:pt>
                <c:pt idx="4214">
                  <c:v>381.8999938964843</c:v>
                </c:pt>
                <c:pt idx="4215">
                  <c:v>382.0</c:v>
                </c:pt>
                <c:pt idx="4216">
                  <c:v>382.1000061035157</c:v>
                </c:pt>
                <c:pt idx="4217">
                  <c:v>382.1999816894534</c:v>
                </c:pt>
                <c:pt idx="4218">
                  <c:v>382.2999877929687</c:v>
                </c:pt>
                <c:pt idx="4219">
                  <c:v>382.3999938964843</c:v>
                </c:pt>
                <c:pt idx="4220">
                  <c:v>382.5</c:v>
                </c:pt>
                <c:pt idx="4221">
                  <c:v>382.6000061035157</c:v>
                </c:pt>
                <c:pt idx="4222">
                  <c:v>382.6999816894534</c:v>
                </c:pt>
                <c:pt idx="4223">
                  <c:v>382.7999877929687</c:v>
                </c:pt>
                <c:pt idx="4224">
                  <c:v>382.8999938964843</c:v>
                </c:pt>
                <c:pt idx="4225">
                  <c:v>383.0</c:v>
                </c:pt>
                <c:pt idx="4226">
                  <c:v>383.1000061035157</c:v>
                </c:pt>
                <c:pt idx="4227">
                  <c:v>383.1999816894534</c:v>
                </c:pt>
                <c:pt idx="4228">
                  <c:v>383.2999877929687</c:v>
                </c:pt>
                <c:pt idx="4229">
                  <c:v>383.3999938964843</c:v>
                </c:pt>
                <c:pt idx="4230">
                  <c:v>383.5</c:v>
                </c:pt>
                <c:pt idx="4231">
                  <c:v>383.6000061035157</c:v>
                </c:pt>
                <c:pt idx="4232">
                  <c:v>383.6999816894534</c:v>
                </c:pt>
                <c:pt idx="4233">
                  <c:v>383.7999877929687</c:v>
                </c:pt>
                <c:pt idx="4234">
                  <c:v>383.8999938964843</c:v>
                </c:pt>
                <c:pt idx="4235">
                  <c:v>384.0</c:v>
                </c:pt>
                <c:pt idx="4236">
                  <c:v>384.1000061035157</c:v>
                </c:pt>
                <c:pt idx="4237">
                  <c:v>384.1999816894534</c:v>
                </c:pt>
                <c:pt idx="4238">
                  <c:v>384.2999877929687</c:v>
                </c:pt>
                <c:pt idx="4239">
                  <c:v>384.3999938964843</c:v>
                </c:pt>
                <c:pt idx="4240">
                  <c:v>384.5</c:v>
                </c:pt>
                <c:pt idx="4241">
                  <c:v>384.6000061035157</c:v>
                </c:pt>
                <c:pt idx="4242">
                  <c:v>384.6999816894534</c:v>
                </c:pt>
                <c:pt idx="4243">
                  <c:v>384.7999877929687</c:v>
                </c:pt>
                <c:pt idx="4244">
                  <c:v>384.8999938964843</c:v>
                </c:pt>
                <c:pt idx="4245">
                  <c:v>385.0</c:v>
                </c:pt>
                <c:pt idx="4246">
                  <c:v>385.1000061035157</c:v>
                </c:pt>
                <c:pt idx="4247">
                  <c:v>385.1999816894534</c:v>
                </c:pt>
                <c:pt idx="4248">
                  <c:v>385.2999877929687</c:v>
                </c:pt>
                <c:pt idx="4249">
                  <c:v>385.3999938964843</c:v>
                </c:pt>
                <c:pt idx="4250">
                  <c:v>385.5</c:v>
                </c:pt>
                <c:pt idx="4251">
                  <c:v>385.6000061035157</c:v>
                </c:pt>
                <c:pt idx="4252">
                  <c:v>385.6999816894534</c:v>
                </c:pt>
                <c:pt idx="4253">
                  <c:v>385.7999877929687</c:v>
                </c:pt>
                <c:pt idx="4254">
                  <c:v>385.8999938964843</c:v>
                </c:pt>
                <c:pt idx="4255">
                  <c:v>386.0</c:v>
                </c:pt>
                <c:pt idx="4256">
                  <c:v>386.1000061035157</c:v>
                </c:pt>
                <c:pt idx="4257">
                  <c:v>386.1999816894534</c:v>
                </c:pt>
                <c:pt idx="4258">
                  <c:v>386.2999877929687</c:v>
                </c:pt>
                <c:pt idx="4259">
                  <c:v>386.3999938964843</c:v>
                </c:pt>
                <c:pt idx="4260">
                  <c:v>386.5</c:v>
                </c:pt>
                <c:pt idx="4261">
                  <c:v>386.6000061035157</c:v>
                </c:pt>
                <c:pt idx="4262">
                  <c:v>386.6999816894534</c:v>
                </c:pt>
                <c:pt idx="4263">
                  <c:v>386.7999877929687</c:v>
                </c:pt>
                <c:pt idx="4264">
                  <c:v>386.8999938964843</c:v>
                </c:pt>
                <c:pt idx="4265">
                  <c:v>387.0</c:v>
                </c:pt>
                <c:pt idx="4266">
                  <c:v>387.1000061035157</c:v>
                </c:pt>
                <c:pt idx="4267">
                  <c:v>387.1999816894534</c:v>
                </c:pt>
                <c:pt idx="4268">
                  <c:v>387.2999877929687</c:v>
                </c:pt>
                <c:pt idx="4269">
                  <c:v>387.3999938964843</c:v>
                </c:pt>
                <c:pt idx="4270">
                  <c:v>387.5</c:v>
                </c:pt>
                <c:pt idx="4271">
                  <c:v>387.6000061035157</c:v>
                </c:pt>
                <c:pt idx="4272">
                  <c:v>387.6999816894534</c:v>
                </c:pt>
                <c:pt idx="4273">
                  <c:v>387.7999877929687</c:v>
                </c:pt>
                <c:pt idx="4274">
                  <c:v>387.8999938964843</c:v>
                </c:pt>
                <c:pt idx="4275">
                  <c:v>388.0</c:v>
                </c:pt>
                <c:pt idx="4276">
                  <c:v>388.1000061035157</c:v>
                </c:pt>
                <c:pt idx="4277">
                  <c:v>388.1999816894534</c:v>
                </c:pt>
                <c:pt idx="4278">
                  <c:v>388.2999877929687</c:v>
                </c:pt>
                <c:pt idx="4279">
                  <c:v>388.3999938964843</c:v>
                </c:pt>
                <c:pt idx="4280">
                  <c:v>388.5</c:v>
                </c:pt>
                <c:pt idx="4281">
                  <c:v>388.6000061035157</c:v>
                </c:pt>
                <c:pt idx="4282">
                  <c:v>388.6999816894534</c:v>
                </c:pt>
                <c:pt idx="4283">
                  <c:v>388.7999877929687</c:v>
                </c:pt>
                <c:pt idx="4284">
                  <c:v>388.8999938964843</c:v>
                </c:pt>
                <c:pt idx="4285">
                  <c:v>389.0</c:v>
                </c:pt>
                <c:pt idx="4286">
                  <c:v>389.1000061035157</c:v>
                </c:pt>
                <c:pt idx="4287">
                  <c:v>389.1999816894534</c:v>
                </c:pt>
                <c:pt idx="4288">
                  <c:v>389.2999877929687</c:v>
                </c:pt>
                <c:pt idx="4289">
                  <c:v>389.3999938964843</c:v>
                </c:pt>
                <c:pt idx="4290">
                  <c:v>389.5</c:v>
                </c:pt>
                <c:pt idx="4291">
                  <c:v>389.6000061035157</c:v>
                </c:pt>
                <c:pt idx="4292">
                  <c:v>389.6999816894534</c:v>
                </c:pt>
                <c:pt idx="4293">
                  <c:v>389.7999877929687</c:v>
                </c:pt>
                <c:pt idx="4294">
                  <c:v>389.8999938964843</c:v>
                </c:pt>
                <c:pt idx="4295">
                  <c:v>390.0</c:v>
                </c:pt>
                <c:pt idx="4296">
                  <c:v>390.1000061035157</c:v>
                </c:pt>
                <c:pt idx="4297">
                  <c:v>390.1999816894534</c:v>
                </c:pt>
                <c:pt idx="4298">
                  <c:v>390.2999877929687</c:v>
                </c:pt>
                <c:pt idx="4299">
                  <c:v>390.3999938964843</c:v>
                </c:pt>
                <c:pt idx="4300">
                  <c:v>390.5</c:v>
                </c:pt>
                <c:pt idx="4301">
                  <c:v>390.6000061035157</c:v>
                </c:pt>
                <c:pt idx="4302">
                  <c:v>390.6999816894534</c:v>
                </c:pt>
                <c:pt idx="4303">
                  <c:v>390.7999877929687</c:v>
                </c:pt>
                <c:pt idx="4304">
                  <c:v>390.8999938964843</c:v>
                </c:pt>
                <c:pt idx="4305">
                  <c:v>391.0</c:v>
                </c:pt>
                <c:pt idx="4306">
                  <c:v>391.1000061035157</c:v>
                </c:pt>
                <c:pt idx="4307">
                  <c:v>391.1999816894534</c:v>
                </c:pt>
                <c:pt idx="4308">
                  <c:v>391.2999877929687</c:v>
                </c:pt>
                <c:pt idx="4309">
                  <c:v>391.3999938964843</c:v>
                </c:pt>
                <c:pt idx="4310">
                  <c:v>391.5</c:v>
                </c:pt>
                <c:pt idx="4311">
                  <c:v>391.6000061035157</c:v>
                </c:pt>
                <c:pt idx="4312">
                  <c:v>391.6999816894534</c:v>
                </c:pt>
                <c:pt idx="4313">
                  <c:v>391.7999877929687</c:v>
                </c:pt>
                <c:pt idx="4314">
                  <c:v>391.8999938964843</c:v>
                </c:pt>
                <c:pt idx="4315">
                  <c:v>392.0</c:v>
                </c:pt>
                <c:pt idx="4316">
                  <c:v>392.1000061035157</c:v>
                </c:pt>
                <c:pt idx="4317">
                  <c:v>392.1999816894534</c:v>
                </c:pt>
                <c:pt idx="4318">
                  <c:v>392.2999877929687</c:v>
                </c:pt>
                <c:pt idx="4319">
                  <c:v>392.3999938964843</c:v>
                </c:pt>
                <c:pt idx="4320">
                  <c:v>392.5</c:v>
                </c:pt>
                <c:pt idx="4321">
                  <c:v>392.6000061035157</c:v>
                </c:pt>
                <c:pt idx="4322">
                  <c:v>392.6999816894534</c:v>
                </c:pt>
                <c:pt idx="4323">
                  <c:v>392.7999877929687</c:v>
                </c:pt>
                <c:pt idx="4324">
                  <c:v>392.8999938964843</c:v>
                </c:pt>
                <c:pt idx="4325">
                  <c:v>393.0</c:v>
                </c:pt>
                <c:pt idx="4326">
                  <c:v>393.1000061035157</c:v>
                </c:pt>
                <c:pt idx="4327">
                  <c:v>393.1999816894534</c:v>
                </c:pt>
                <c:pt idx="4328">
                  <c:v>393.2999877929687</c:v>
                </c:pt>
                <c:pt idx="4329">
                  <c:v>393.3999938964843</c:v>
                </c:pt>
                <c:pt idx="4330">
                  <c:v>393.5</c:v>
                </c:pt>
                <c:pt idx="4331">
                  <c:v>393.6000061035157</c:v>
                </c:pt>
                <c:pt idx="4332">
                  <c:v>393.6999816894534</c:v>
                </c:pt>
                <c:pt idx="4333">
                  <c:v>393.7999877929687</c:v>
                </c:pt>
                <c:pt idx="4334">
                  <c:v>393.8999938964843</c:v>
                </c:pt>
                <c:pt idx="4335">
                  <c:v>394.0</c:v>
                </c:pt>
                <c:pt idx="4336">
                  <c:v>394.1000061035157</c:v>
                </c:pt>
                <c:pt idx="4337">
                  <c:v>394.1999816894534</c:v>
                </c:pt>
                <c:pt idx="4338">
                  <c:v>394.2999877929687</c:v>
                </c:pt>
                <c:pt idx="4339">
                  <c:v>394.3999938964843</c:v>
                </c:pt>
                <c:pt idx="4340">
                  <c:v>394.5</c:v>
                </c:pt>
                <c:pt idx="4341">
                  <c:v>394.6000061035157</c:v>
                </c:pt>
                <c:pt idx="4342">
                  <c:v>394.6999816894534</c:v>
                </c:pt>
                <c:pt idx="4343">
                  <c:v>394.7999877929687</c:v>
                </c:pt>
                <c:pt idx="4344">
                  <c:v>394.8999938964843</c:v>
                </c:pt>
                <c:pt idx="4345">
                  <c:v>395.0</c:v>
                </c:pt>
                <c:pt idx="4346">
                  <c:v>395.1000061035157</c:v>
                </c:pt>
                <c:pt idx="4347">
                  <c:v>395.1999816894534</c:v>
                </c:pt>
                <c:pt idx="4348">
                  <c:v>395.2999877929687</c:v>
                </c:pt>
                <c:pt idx="4349">
                  <c:v>395.3999938964843</c:v>
                </c:pt>
                <c:pt idx="4350">
                  <c:v>395.5</c:v>
                </c:pt>
                <c:pt idx="4351">
                  <c:v>395.6000061035157</c:v>
                </c:pt>
                <c:pt idx="4352">
                  <c:v>395.6999816894534</c:v>
                </c:pt>
                <c:pt idx="4353">
                  <c:v>395.7999877929687</c:v>
                </c:pt>
                <c:pt idx="4354">
                  <c:v>395.8999938964843</c:v>
                </c:pt>
                <c:pt idx="4355">
                  <c:v>396.0</c:v>
                </c:pt>
                <c:pt idx="4356">
                  <c:v>396.1000061035157</c:v>
                </c:pt>
                <c:pt idx="4357">
                  <c:v>396.1999816894534</c:v>
                </c:pt>
                <c:pt idx="4358">
                  <c:v>396.2999877929687</c:v>
                </c:pt>
                <c:pt idx="4359">
                  <c:v>396.3999938964843</c:v>
                </c:pt>
                <c:pt idx="4360">
                  <c:v>396.5</c:v>
                </c:pt>
                <c:pt idx="4361">
                  <c:v>396.6000061035157</c:v>
                </c:pt>
                <c:pt idx="4362">
                  <c:v>396.6999816894534</c:v>
                </c:pt>
                <c:pt idx="4363">
                  <c:v>396.7999877929687</c:v>
                </c:pt>
                <c:pt idx="4364">
                  <c:v>396.8999938964843</c:v>
                </c:pt>
                <c:pt idx="4365">
                  <c:v>397.0</c:v>
                </c:pt>
                <c:pt idx="4366">
                  <c:v>397.1000061035157</c:v>
                </c:pt>
                <c:pt idx="4367">
                  <c:v>397.1999816894534</c:v>
                </c:pt>
                <c:pt idx="4368">
                  <c:v>397.2999877929687</c:v>
                </c:pt>
                <c:pt idx="4369">
                  <c:v>397.3999938964843</c:v>
                </c:pt>
                <c:pt idx="4370">
                  <c:v>397.5</c:v>
                </c:pt>
                <c:pt idx="4371">
                  <c:v>397.6000061035157</c:v>
                </c:pt>
                <c:pt idx="4372">
                  <c:v>397.6999816894534</c:v>
                </c:pt>
                <c:pt idx="4373">
                  <c:v>397.7999877929687</c:v>
                </c:pt>
                <c:pt idx="4374">
                  <c:v>397.8999938964843</c:v>
                </c:pt>
                <c:pt idx="4375">
                  <c:v>398.0</c:v>
                </c:pt>
                <c:pt idx="4376">
                  <c:v>398.1000061035157</c:v>
                </c:pt>
                <c:pt idx="4377">
                  <c:v>398.1999816894534</c:v>
                </c:pt>
                <c:pt idx="4378">
                  <c:v>398.2999877929687</c:v>
                </c:pt>
                <c:pt idx="4379">
                  <c:v>398.3999938964843</c:v>
                </c:pt>
                <c:pt idx="4380">
                  <c:v>398.5</c:v>
                </c:pt>
                <c:pt idx="4381">
                  <c:v>398.6000061035157</c:v>
                </c:pt>
                <c:pt idx="4382">
                  <c:v>398.6999816894534</c:v>
                </c:pt>
                <c:pt idx="4383">
                  <c:v>398.7999877929687</c:v>
                </c:pt>
                <c:pt idx="4384">
                  <c:v>398.8999938964843</c:v>
                </c:pt>
                <c:pt idx="4385">
                  <c:v>399.0</c:v>
                </c:pt>
                <c:pt idx="4386">
                  <c:v>399.1000061035157</c:v>
                </c:pt>
                <c:pt idx="4387">
                  <c:v>399.1999816894534</c:v>
                </c:pt>
                <c:pt idx="4388">
                  <c:v>399.2999877929687</c:v>
                </c:pt>
                <c:pt idx="4389">
                  <c:v>399.3999938964843</c:v>
                </c:pt>
                <c:pt idx="4390">
                  <c:v>399.5</c:v>
                </c:pt>
                <c:pt idx="4391">
                  <c:v>399.6000061035157</c:v>
                </c:pt>
                <c:pt idx="4392">
                  <c:v>399.6999816894534</c:v>
                </c:pt>
                <c:pt idx="4393">
                  <c:v>399.7999877929687</c:v>
                </c:pt>
                <c:pt idx="4394">
                  <c:v>399.8999938964843</c:v>
                </c:pt>
                <c:pt idx="4395">
                  <c:v>400.0</c:v>
                </c:pt>
                <c:pt idx="4396">
                  <c:v>400.1000061035157</c:v>
                </c:pt>
                <c:pt idx="4397">
                  <c:v>400.1999816894534</c:v>
                </c:pt>
                <c:pt idx="4398">
                  <c:v>400.2999877929687</c:v>
                </c:pt>
                <c:pt idx="4399">
                  <c:v>400.3999938964843</c:v>
                </c:pt>
                <c:pt idx="4400">
                  <c:v>400.5</c:v>
                </c:pt>
                <c:pt idx="4401">
                  <c:v>400.6000061035157</c:v>
                </c:pt>
                <c:pt idx="4402">
                  <c:v>400.6999816894534</c:v>
                </c:pt>
                <c:pt idx="4403">
                  <c:v>400.7999877929687</c:v>
                </c:pt>
                <c:pt idx="4404">
                  <c:v>400.8999938964843</c:v>
                </c:pt>
                <c:pt idx="4405">
                  <c:v>401.0</c:v>
                </c:pt>
                <c:pt idx="4406">
                  <c:v>401.1000061035157</c:v>
                </c:pt>
                <c:pt idx="4407">
                  <c:v>401.1999816894534</c:v>
                </c:pt>
                <c:pt idx="4408">
                  <c:v>401.2999877929687</c:v>
                </c:pt>
                <c:pt idx="4409">
                  <c:v>401.3999938964843</c:v>
                </c:pt>
                <c:pt idx="4410">
                  <c:v>401.5</c:v>
                </c:pt>
                <c:pt idx="4411">
                  <c:v>401.6000061035157</c:v>
                </c:pt>
                <c:pt idx="4412">
                  <c:v>401.6999816894534</c:v>
                </c:pt>
                <c:pt idx="4413">
                  <c:v>401.7999877929687</c:v>
                </c:pt>
                <c:pt idx="4414">
                  <c:v>401.8999938964843</c:v>
                </c:pt>
                <c:pt idx="4415">
                  <c:v>402.0</c:v>
                </c:pt>
                <c:pt idx="4416">
                  <c:v>402.1000061035157</c:v>
                </c:pt>
                <c:pt idx="4417">
                  <c:v>402.1999816894534</c:v>
                </c:pt>
                <c:pt idx="4418">
                  <c:v>402.2999877929687</c:v>
                </c:pt>
                <c:pt idx="4419">
                  <c:v>402.3999938964843</c:v>
                </c:pt>
                <c:pt idx="4420">
                  <c:v>402.5</c:v>
                </c:pt>
                <c:pt idx="4421">
                  <c:v>402.6000061035157</c:v>
                </c:pt>
                <c:pt idx="4422">
                  <c:v>402.6999816894534</c:v>
                </c:pt>
                <c:pt idx="4423">
                  <c:v>402.7999877929687</c:v>
                </c:pt>
                <c:pt idx="4424">
                  <c:v>402.8999938964843</c:v>
                </c:pt>
                <c:pt idx="4425">
                  <c:v>403.0</c:v>
                </c:pt>
                <c:pt idx="4426">
                  <c:v>403.1000061035157</c:v>
                </c:pt>
                <c:pt idx="4427">
                  <c:v>403.1999816894534</c:v>
                </c:pt>
                <c:pt idx="4428">
                  <c:v>403.2999877929687</c:v>
                </c:pt>
                <c:pt idx="4429">
                  <c:v>403.3999938964843</c:v>
                </c:pt>
                <c:pt idx="4430">
                  <c:v>403.5</c:v>
                </c:pt>
                <c:pt idx="4431">
                  <c:v>403.6000061035157</c:v>
                </c:pt>
                <c:pt idx="4432">
                  <c:v>403.6999816894534</c:v>
                </c:pt>
                <c:pt idx="4433">
                  <c:v>403.7999877929687</c:v>
                </c:pt>
                <c:pt idx="4434">
                  <c:v>403.8999938964843</c:v>
                </c:pt>
                <c:pt idx="4435">
                  <c:v>404.0</c:v>
                </c:pt>
                <c:pt idx="4436">
                  <c:v>404.1000061035157</c:v>
                </c:pt>
                <c:pt idx="4437">
                  <c:v>404.1999816894534</c:v>
                </c:pt>
                <c:pt idx="4438">
                  <c:v>404.2999877929687</c:v>
                </c:pt>
                <c:pt idx="4439">
                  <c:v>404.3999938964843</c:v>
                </c:pt>
                <c:pt idx="4440">
                  <c:v>404.5</c:v>
                </c:pt>
                <c:pt idx="4441">
                  <c:v>404.6000061035157</c:v>
                </c:pt>
                <c:pt idx="4442">
                  <c:v>404.6999816894534</c:v>
                </c:pt>
                <c:pt idx="4443">
                  <c:v>404.7999877929687</c:v>
                </c:pt>
                <c:pt idx="4444">
                  <c:v>404.8999938964843</c:v>
                </c:pt>
                <c:pt idx="4445">
                  <c:v>405.0</c:v>
                </c:pt>
                <c:pt idx="4446">
                  <c:v>405.1000061035157</c:v>
                </c:pt>
                <c:pt idx="4447">
                  <c:v>405.1999816894534</c:v>
                </c:pt>
                <c:pt idx="4448">
                  <c:v>405.2999877929687</c:v>
                </c:pt>
                <c:pt idx="4449">
                  <c:v>405.3999938964843</c:v>
                </c:pt>
                <c:pt idx="4450">
                  <c:v>405.5</c:v>
                </c:pt>
                <c:pt idx="4451">
                  <c:v>405.6000061035157</c:v>
                </c:pt>
                <c:pt idx="4452">
                  <c:v>405.6999816894534</c:v>
                </c:pt>
                <c:pt idx="4453">
                  <c:v>405.7999877929687</c:v>
                </c:pt>
                <c:pt idx="4454">
                  <c:v>405.8999938964843</c:v>
                </c:pt>
                <c:pt idx="4455">
                  <c:v>406.0</c:v>
                </c:pt>
                <c:pt idx="4456">
                  <c:v>406.1000061035157</c:v>
                </c:pt>
                <c:pt idx="4457">
                  <c:v>406.1999816894534</c:v>
                </c:pt>
                <c:pt idx="4458">
                  <c:v>406.2999877929687</c:v>
                </c:pt>
                <c:pt idx="4459">
                  <c:v>406.3999938964843</c:v>
                </c:pt>
                <c:pt idx="4460">
                  <c:v>406.5</c:v>
                </c:pt>
                <c:pt idx="4461">
                  <c:v>406.6000061035157</c:v>
                </c:pt>
                <c:pt idx="4462">
                  <c:v>406.6999816894534</c:v>
                </c:pt>
                <c:pt idx="4463">
                  <c:v>406.7999877929687</c:v>
                </c:pt>
                <c:pt idx="4464">
                  <c:v>406.8999938964843</c:v>
                </c:pt>
                <c:pt idx="4465">
                  <c:v>407.0</c:v>
                </c:pt>
                <c:pt idx="4466">
                  <c:v>407.1000061035157</c:v>
                </c:pt>
                <c:pt idx="4467">
                  <c:v>407.1999816894534</c:v>
                </c:pt>
                <c:pt idx="4468">
                  <c:v>407.2999877929687</c:v>
                </c:pt>
                <c:pt idx="4469">
                  <c:v>407.3999938964843</c:v>
                </c:pt>
                <c:pt idx="4470">
                  <c:v>407.5</c:v>
                </c:pt>
                <c:pt idx="4471">
                  <c:v>407.6000061035157</c:v>
                </c:pt>
                <c:pt idx="4472">
                  <c:v>407.6999816894534</c:v>
                </c:pt>
                <c:pt idx="4473">
                  <c:v>407.7999877929687</c:v>
                </c:pt>
                <c:pt idx="4474">
                  <c:v>407.8999938964843</c:v>
                </c:pt>
                <c:pt idx="4475">
                  <c:v>408.0</c:v>
                </c:pt>
                <c:pt idx="4476">
                  <c:v>408.1000061035157</c:v>
                </c:pt>
                <c:pt idx="4477">
                  <c:v>408.1999816894534</c:v>
                </c:pt>
                <c:pt idx="4478">
                  <c:v>408.2999877929687</c:v>
                </c:pt>
                <c:pt idx="4479">
                  <c:v>408.3999938964843</c:v>
                </c:pt>
                <c:pt idx="4480">
                  <c:v>408.5</c:v>
                </c:pt>
                <c:pt idx="4481">
                  <c:v>408.6000061035157</c:v>
                </c:pt>
                <c:pt idx="4482">
                  <c:v>408.6999816894534</c:v>
                </c:pt>
                <c:pt idx="4483">
                  <c:v>408.7999877929687</c:v>
                </c:pt>
                <c:pt idx="4484">
                  <c:v>408.8999938964843</c:v>
                </c:pt>
                <c:pt idx="4485">
                  <c:v>409.0</c:v>
                </c:pt>
                <c:pt idx="4486">
                  <c:v>409.1000061035157</c:v>
                </c:pt>
                <c:pt idx="4487">
                  <c:v>409.1999816894534</c:v>
                </c:pt>
                <c:pt idx="4488">
                  <c:v>409.2999877929687</c:v>
                </c:pt>
                <c:pt idx="4489">
                  <c:v>409.3999938964843</c:v>
                </c:pt>
                <c:pt idx="4490">
                  <c:v>409.5</c:v>
                </c:pt>
                <c:pt idx="4491">
                  <c:v>409.6000061035157</c:v>
                </c:pt>
                <c:pt idx="4492">
                  <c:v>409.6999816894534</c:v>
                </c:pt>
                <c:pt idx="4493">
                  <c:v>409.7999877929687</c:v>
                </c:pt>
                <c:pt idx="4494">
                  <c:v>409.8999938964843</c:v>
                </c:pt>
                <c:pt idx="4495">
                  <c:v>410.0</c:v>
                </c:pt>
                <c:pt idx="4496">
                  <c:v>410.1000061035157</c:v>
                </c:pt>
                <c:pt idx="4497">
                  <c:v>410.1999816894534</c:v>
                </c:pt>
                <c:pt idx="4498">
                  <c:v>410.2999877929687</c:v>
                </c:pt>
                <c:pt idx="4499">
                  <c:v>410.3999938964843</c:v>
                </c:pt>
                <c:pt idx="4500">
                  <c:v>410.5</c:v>
                </c:pt>
                <c:pt idx="4501">
                  <c:v>410.6000061035157</c:v>
                </c:pt>
                <c:pt idx="4502">
                  <c:v>410.6999816894534</c:v>
                </c:pt>
                <c:pt idx="4503">
                  <c:v>410.7999877929687</c:v>
                </c:pt>
                <c:pt idx="4504">
                  <c:v>410.8999938964843</c:v>
                </c:pt>
                <c:pt idx="4505">
                  <c:v>411.0</c:v>
                </c:pt>
                <c:pt idx="4506">
                  <c:v>411.1000061035157</c:v>
                </c:pt>
                <c:pt idx="4507">
                  <c:v>411.1999816894534</c:v>
                </c:pt>
                <c:pt idx="4508">
                  <c:v>411.2999877929687</c:v>
                </c:pt>
                <c:pt idx="4509">
                  <c:v>411.3999938964843</c:v>
                </c:pt>
                <c:pt idx="4510">
                  <c:v>411.5</c:v>
                </c:pt>
                <c:pt idx="4511">
                  <c:v>411.6000061035157</c:v>
                </c:pt>
                <c:pt idx="4512">
                  <c:v>411.6999816894534</c:v>
                </c:pt>
                <c:pt idx="4513">
                  <c:v>411.7999877929687</c:v>
                </c:pt>
                <c:pt idx="4514">
                  <c:v>411.8999938964843</c:v>
                </c:pt>
                <c:pt idx="4515">
                  <c:v>412.0</c:v>
                </c:pt>
                <c:pt idx="4516">
                  <c:v>412.1000061035157</c:v>
                </c:pt>
                <c:pt idx="4517">
                  <c:v>412.1999816894534</c:v>
                </c:pt>
                <c:pt idx="4518">
                  <c:v>412.2999877929687</c:v>
                </c:pt>
                <c:pt idx="4519">
                  <c:v>412.3999938964843</c:v>
                </c:pt>
                <c:pt idx="4520">
                  <c:v>412.5</c:v>
                </c:pt>
                <c:pt idx="4521">
                  <c:v>412.6000061035157</c:v>
                </c:pt>
                <c:pt idx="4522">
                  <c:v>412.6999816894534</c:v>
                </c:pt>
                <c:pt idx="4523">
                  <c:v>412.7999877929687</c:v>
                </c:pt>
                <c:pt idx="4524">
                  <c:v>412.8999938964843</c:v>
                </c:pt>
                <c:pt idx="4525">
                  <c:v>413.0</c:v>
                </c:pt>
                <c:pt idx="4526">
                  <c:v>413.1000061035157</c:v>
                </c:pt>
                <c:pt idx="4527">
                  <c:v>413.1999816894534</c:v>
                </c:pt>
                <c:pt idx="4528">
                  <c:v>413.2999877929687</c:v>
                </c:pt>
                <c:pt idx="4529">
                  <c:v>413.3999938964843</c:v>
                </c:pt>
                <c:pt idx="4530">
                  <c:v>413.5</c:v>
                </c:pt>
                <c:pt idx="4531">
                  <c:v>413.6000061035157</c:v>
                </c:pt>
                <c:pt idx="4532">
                  <c:v>413.6999816894534</c:v>
                </c:pt>
                <c:pt idx="4533">
                  <c:v>413.7999877929687</c:v>
                </c:pt>
                <c:pt idx="4534">
                  <c:v>413.8999938964843</c:v>
                </c:pt>
                <c:pt idx="4535">
                  <c:v>414.0</c:v>
                </c:pt>
                <c:pt idx="4536">
                  <c:v>414.1000061035157</c:v>
                </c:pt>
                <c:pt idx="4537">
                  <c:v>414.1999816894534</c:v>
                </c:pt>
                <c:pt idx="4538">
                  <c:v>414.2999877929687</c:v>
                </c:pt>
                <c:pt idx="4539">
                  <c:v>414.3999938964843</c:v>
                </c:pt>
                <c:pt idx="4540">
                  <c:v>414.5</c:v>
                </c:pt>
                <c:pt idx="4541">
                  <c:v>414.6000061035157</c:v>
                </c:pt>
                <c:pt idx="4542">
                  <c:v>414.6999816894534</c:v>
                </c:pt>
                <c:pt idx="4543">
                  <c:v>414.7999877929687</c:v>
                </c:pt>
                <c:pt idx="4544">
                  <c:v>414.8999938964843</c:v>
                </c:pt>
                <c:pt idx="4545">
                  <c:v>415.0</c:v>
                </c:pt>
                <c:pt idx="4546">
                  <c:v>415.1000061035157</c:v>
                </c:pt>
                <c:pt idx="4547">
                  <c:v>415.1999816894534</c:v>
                </c:pt>
                <c:pt idx="4548">
                  <c:v>415.2999877929687</c:v>
                </c:pt>
                <c:pt idx="4549">
                  <c:v>415.3999938964843</c:v>
                </c:pt>
                <c:pt idx="4550">
                  <c:v>415.5</c:v>
                </c:pt>
                <c:pt idx="4551">
                  <c:v>415.6000061035157</c:v>
                </c:pt>
                <c:pt idx="4552">
                  <c:v>415.6999816894534</c:v>
                </c:pt>
                <c:pt idx="4553">
                  <c:v>415.7999877929687</c:v>
                </c:pt>
                <c:pt idx="4554">
                  <c:v>415.8999938964843</c:v>
                </c:pt>
                <c:pt idx="4555">
                  <c:v>416.0</c:v>
                </c:pt>
                <c:pt idx="4556">
                  <c:v>416.1000061035157</c:v>
                </c:pt>
                <c:pt idx="4557">
                  <c:v>416.1999816894534</c:v>
                </c:pt>
                <c:pt idx="4558">
                  <c:v>416.2999877929687</c:v>
                </c:pt>
                <c:pt idx="4559">
                  <c:v>416.3999938964843</c:v>
                </c:pt>
                <c:pt idx="4560">
                  <c:v>416.5</c:v>
                </c:pt>
                <c:pt idx="4561">
                  <c:v>416.6000061035157</c:v>
                </c:pt>
                <c:pt idx="4562">
                  <c:v>416.6999816894534</c:v>
                </c:pt>
                <c:pt idx="4563">
                  <c:v>416.7999877929687</c:v>
                </c:pt>
                <c:pt idx="4564">
                  <c:v>416.8999938964843</c:v>
                </c:pt>
                <c:pt idx="4565">
                  <c:v>417.0</c:v>
                </c:pt>
                <c:pt idx="4566">
                  <c:v>417.1000061035157</c:v>
                </c:pt>
                <c:pt idx="4567">
                  <c:v>417.1999816894534</c:v>
                </c:pt>
                <c:pt idx="4568">
                  <c:v>417.2999877929687</c:v>
                </c:pt>
                <c:pt idx="4569">
                  <c:v>417.3999938964843</c:v>
                </c:pt>
                <c:pt idx="4570">
                  <c:v>417.5</c:v>
                </c:pt>
                <c:pt idx="4571">
                  <c:v>417.6000061035157</c:v>
                </c:pt>
                <c:pt idx="4572">
                  <c:v>417.6999816894534</c:v>
                </c:pt>
                <c:pt idx="4573">
                  <c:v>417.7999877929687</c:v>
                </c:pt>
                <c:pt idx="4574">
                  <c:v>417.8999938964843</c:v>
                </c:pt>
                <c:pt idx="4575">
                  <c:v>418.0</c:v>
                </c:pt>
                <c:pt idx="4576">
                  <c:v>418.1000061035157</c:v>
                </c:pt>
                <c:pt idx="4577">
                  <c:v>418.1999816894534</c:v>
                </c:pt>
                <c:pt idx="4578">
                  <c:v>418.2999877929687</c:v>
                </c:pt>
                <c:pt idx="4579">
                  <c:v>418.3999938964843</c:v>
                </c:pt>
                <c:pt idx="4580">
                  <c:v>418.5</c:v>
                </c:pt>
                <c:pt idx="4581">
                  <c:v>418.6000061035157</c:v>
                </c:pt>
                <c:pt idx="4582">
                  <c:v>418.6999816894534</c:v>
                </c:pt>
                <c:pt idx="4583">
                  <c:v>418.7999877929687</c:v>
                </c:pt>
                <c:pt idx="4584">
                  <c:v>418.8999938964843</c:v>
                </c:pt>
                <c:pt idx="4585">
                  <c:v>419.0</c:v>
                </c:pt>
                <c:pt idx="4586">
                  <c:v>419.1000061035157</c:v>
                </c:pt>
                <c:pt idx="4587">
                  <c:v>419.1999816894534</c:v>
                </c:pt>
                <c:pt idx="4588">
                  <c:v>419.2999877929687</c:v>
                </c:pt>
                <c:pt idx="4589">
                  <c:v>419.3999938964843</c:v>
                </c:pt>
                <c:pt idx="4590">
                  <c:v>419.5</c:v>
                </c:pt>
                <c:pt idx="4591">
                  <c:v>419.6000061035157</c:v>
                </c:pt>
                <c:pt idx="4592">
                  <c:v>419.6999816894534</c:v>
                </c:pt>
                <c:pt idx="4593">
                  <c:v>419.7999877929687</c:v>
                </c:pt>
                <c:pt idx="4594">
                  <c:v>419.8999938964843</c:v>
                </c:pt>
                <c:pt idx="4595">
                  <c:v>420.0</c:v>
                </c:pt>
                <c:pt idx="4596">
                  <c:v>420.1000061035157</c:v>
                </c:pt>
                <c:pt idx="4597">
                  <c:v>420.1999816894534</c:v>
                </c:pt>
                <c:pt idx="4598">
                  <c:v>420.2999877929687</c:v>
                </c:pt>
                <c:pt idx="4599">
                  <c:v>420.3999938964843</c:v>
                </c:pt>
                <c:pt idx="4600">
                  <c:v>420.5</c:v>
                </c:pt>
                <c:pt idx="4601">
                  <c:v>420.6000061035157</c:v>
                </c:pt>
                <c:pt idx="4602">
                  <c:v>420.6999816894534</c:v>
                </c:pt>
                <c:pt idx="4603">
                  <c:v>420.7999877929687</c:v>
                </c:pt>
                <c:pt idx="4604">
                  <c:v>420.8999938964843</c:v>
                </c:pt>
                <c:pt idx="4605">
                  <c:v>421.0</c:v>
                </c:pt>
                <c:pt idx="4606">
                  <c:v>421.1000061035157</c:v>
                </c:pt>
                <c:pt idx="4607">
                  <c:v>421.1999816894534</c:v>
                </c:pt>
                <c:pt idx="4608">
                  <c:v>421.2999877929687</c:v>
                </c:pt>
                <c:pt idx="4609">
                  <c:v>421.3999938964843</c:v>
                </c:pt>
                <c:pt idx="4610">
                  <c:v>421.5</c:v>
                </c:pt>
                <c:pt idx="4611">
                  <c:v>421.6000061035157</c:v>
                </c:pt>
                <c:pt idx="4612">
                  <c:v>421.6999816894534</c:v>
                </c:pt>
                <c:pt idx="4613">
                  <c:v>421.7999877929687</c:v>
                </c:pt>
                <c:pt idx="4614">
                  <c:v>421.8999938964843</c:v>
                </c:pt>
                <c:pt idx="4615">
                  <c:v>422.0</c:v>
                </c:pt>
                <c:pt idx="4616">
                  <c:v>422.1000061035157</c:v>
                </c:pt>
                <c:pt idx="4617">
                  <c:v>422.1999816894534</c:v>
                </c:pt>
                <c:pt idx="4618">
                  <c:v>422.2999877929687</c:v>
                </c:pt>
                <c:pt idx="4619">
                  <c:v>422.3999938964843</c:v>
                </c:pt>
                <c:pt idx="4620">
                  <c:v>422.5</c:v>
                </c:pt>
                <c:pt idx="4621">
                  <c:v>422.6000061035157</c:v>
                </c:pt>
                <c:pt idx="4622">
                  <c:v>422.6999816894534</c:v>
                </c:pt>
                <c:pt idx="4623">
                  <c:v>422.7999877929687</c:v>
                </c:pt>
                <c:pt idx="4624">
                  <c:v>422.8999938964843</c:v>
                </c:pt>
                <c:pt idx="4625">
                  <c:v>423.0</c:v>
                </c:pt>
                <c:pt idx="4626">
                  <c:v>423.1000061035157</c:v>
                </c:pt>
                <c:pt idx="4627">
                  <c:v>423.1999816894534</c:v>
                </c:pt>
                <c:pt idx="4628">
                  <c:v>423.2999877929687</c:v>
                </c:pt>
                <c:pt idx="4629">
                  <c:v>423.3999938964843</c:v>
                </c:pt>
                <c:pt idx="4630">
                  <c:v>423.5</c:v>
                </c:pt>
                <c:pt idx="4631">
                  <c:v>423.6000061035157</c:v>
                </c:pt>
                <c:pt idx="4632">
                  <c:v>423.6999816894534</c:v>
                </c:pt>
                <c:pt idx="4633">
                  <c:v>423.7999877929687</c:v>
                </c:pt>
                <c:pt idx="4634">
                  <c:v>423.8999938964843</c:v>
                </c:pt>
                <c:pt idx="4635">
                  <c:v>424.0</c:v>
                </c:pt>
                <c:pt idx="4636">
                  <c:v>424.1000061035157</c:v>
                </c:pt>
                <c:pt idx="4637">
                  <c:v>424.1999816894534</c:v>
                </c:pt>
                <c:pt idx="4638">
                  <c:v>424.2999877929687</c:v>
                </c:pt>
                <c:pt idx="4639">
                  <c:v>424.3999938964843</c:v>
                </c:pt>
                <c:pt idx="4640">
                  <c:v>424.5</c:v>
                </c:pt>
                <c:pt idx="4641">
                  <c:v>424.6000061035157</c:v>
                </c:pt>
                <c:pt idx="4642">
                  <c:v>424.6999816894534</c:v>
                </c:pt>
                <c:pt idx="4643">
                  <c:v>424.7999877929687</c:v>
                </c:pt>
                <c:pt idx="4644">
                  <c:v>424.8999938964843</c:v>
                </c:pt>
                <c:pt idx="4645">
                  <c:v>425.0</c:v>
                </c:pt>
                <c:pt idx="4646">
                  <c:v>425.1000061035157</c:v>
                </c:pt>
                <c:pt idx="4647">
                  <c:v>425.1999816894534</c:v>
                </c:pt>
                <c:pt idx="4648">
                  <c:v>425.2999877929687</c:v>
                </c:pt>
                <c:pt idx="4649">
                  <c:v>425.3999938964843</c:v>
                </c:pt>
                <c:pt idx="4650">
                  <c:v>425.5</c:v>
                </c:pt>
                <c:pt idx="4651">
                  <c:v>425.6000061035157</c:v>
                </c:pt>
                <c:pt idx="4652">
                  <c:v>425.6999816894534</c:v>
                </c:pt>
                <c:pt idx="4653">
                  <c:v>425.7999877929687</c:v>
                </c:pt>
                <c:pt idx="4654">
                  <c:v>425.8999938964843</c:v>
                </c:pt>
                <c:pt idx="4655">
                  <c:v>426.0</c:v>
                </c:pt>
                <c:pt idx="4656">
                  <c:v>426.1000061035157</c:v>
                </c:pt>
                <c:pt idx="4657">
                  <c:v>426.1999816894534</c:v>
                </c:pt>
                <c:pt idx="4658">
                  <c:v>426.2999877929687</c:v>
                </c:pt>
                <c:pt idx="4659">
                  <c:v>426.3999938964843</c:v>
                </c:pt>
                <c:pt idx="4660">
                  <c:v>426.5</c:v>
                </c:pt>
                <c:pt idx="4661">
                  <c:v>426.6000061035157</c:v>
                </c:pt>
                <c:pt idx="4662">
                  <c:v>426.6999816894534</c:v>
                </c:pt>
                <c:pt idx="4663">
                  <c:v>426.7999877929687</c:v>
                </c:pt>
                <c:pt idx="4664">
                  <c:v>426.8999938964843</c:v>
                </c:pt>
                <c:pt idx="4665">
                  <c:v>427.0</c:v>
                </c:pt>
                <c:pt idx="4666">
                  <c:v>427.1000061035157</c:v>
                </c:pt>
                <c:pt idx="4667">
                  <c:v>427.1999816894534</c:v>
                </c:pt>
                <c:pt idx="4668">
                  <c:v>427.2999877929687</c:v>
                </c:pt>
                <c:pt idx="4669">
                  <c:v>427.3999938964843</c:v>
                </c:pt>
                <c:pt idx="4670">
                  <c:v>427.5</c:v>
                </c:pt>
                <c:pt idx="4671">
                  <c:v>427.6000061035157</c:v>
                </c:pt>
                <c:pt idx="4672">
                  <c:v>427.6999816894534</c:v>
                </c:pt>
                <c:pt idx="4673">
                  <c:v>427.7999877929687</c:v>
                </c:pt>
                <c:pt idx="4674">
                  <c:v>427.8999938964843</c:v>
                </c:pt>
                <c:pt idx="4675">
                  <c:v>428.0</c:v>
                </c:pt>
                <c:pt idx="4676">
                  <c:v>428.1000061035157</c:v>
                </c:pt>
                <c:pt idx="4677">
                  <c:v>428.1999816894534</c:v>
                </c:pt>
                <c:pt idx="4678">
                  <c:v>428.2999877929687</c:v>
                </c:pt>
                <c:pt idx="4679">
                  <c:v>428.3999938964843</c:v>
                </c:pt>
                <c:pt idx="4680">
                  <c:v>428.5</c:v>
                </c:pt>
                <c:pt idx="4681">
                  <c:v>428.6000061035157</c:v>
                </c:pt>
                <c:pt idx="4682">
                  <c:v>428.6999816894534</c:v>
                </c:pt>
                <c:pt idx="4683">
                  <c:v>428.7999877929687</c:v>
                </c:pt>
                <c:pt idx="4684">
                  <c:v>428.8999938964843</c:v>
                </c:pt>
                <c:pt idx="4685">
                  <c:v>429.0</c:v>
                </c:pt>
                <c:pt idx="4686">
                  <c:v>429.1000061035157</c:v>
                </c:pt>
                <c:pt idx="4687">
                  <c:v>429.1999816894534</c:v>
                </c:pt>
                <c:pt idx="4688">
                  <c:v>429.2999877929687</c:v>
                </c:pt>
                <c:pt idx="4689">
                  <c:v>429.3999938964843</c:v>
                </c:pt>
                <c:pt idx="4690">
                  <c:v>429.5</c:v>
                </c:pt>
                <c:pt idx="4691">
                  <c:v>429.6000061035157</c:v>
                </c:pt>
                <c:pt idx="4692">
                  <c:v>429.6999816894534</c:v>
                </c:pt>
                <c:pt idx="4693">
                  <c:v>429.7999877929687</c:v>
                </c:pt>
                <c:pt idx="4694">
                  <c:v>429.8999938964843</c:v>
                </c:pt>
                <c:pt idx="4695">
                  <c:v>430.0</c:v>
                </c:pt>
                <c:pt idx="4696">
                  <c:v>430.1000061035157</c:v>
                </c:pt>
                <c:pt idx="4697">
                  <c:v>430.1999816894534</c:v>
                </c:pt>
                <c:pt idx="4698">
                  <c:v>430.2999877929687</c:v>
                </c:pt>
                <c:pt idx="4699">
                  <c:v>430.3999938964843</c:v>
                </c:pt>
                <c:pt idx="4700">
                  <c:v>430.5</c:v>
                </c:pt>
                <c:pt idx="4701">
                  <c:v>430.6000061035157</c:v>
                </c:pt>
                <c:pt idx="4702">
                  <c:v>430.6999816894534</c:v>
                </c:pt>
                <c:pt idx="4703">
                  <c:v>430.7999877929687</c:v>
                </c:pt>
                <c:pt idx="4704">
                  <c:v>430.8999938964843</c:v>
                </c:pt>
                <c:pt idx="4705">
                  <c:v>431.0</c:v>
                </c:pt>
                <c:pt idx="4706">
                  <c:v>431.1000061035157</c:v>
                </c:pt>
                <c:pt idx="4707">
                  <c:v>431.1999816894534</c:v>
                </c:pt>
                <c:pt idx="4708">
                  <c:v>431.2999877929687</c:v>
                </c:pt>
                <c:pt idx="4709">
                  <c:v>431.3999938964843</c:v>
                </c:pt>
                <c:pt idx="4710">
                  <c:v>431.5</c:v>
                </c:pt>
                <c:pt idx="4711">
                  <c:v>431.6000061035157</c:v>
                </c:pt>
                <c:pt idx="4712">
                  <c:v>431.6999816894534</c:v>
                </c:pt>
                <c:pt idx="4713">
                  <c:v>431.7999877929687</c:v>
                </c:pt>
                <c:pt idx="4714">
                  <c:v>431.8999938964843</c:v>
                </c:pt>
                <c:pt idx="4715">
                  <c:v>432.0</c:v>
                </c:pt>
                <c:pt idx="4716">
                  <c:v>432.1000061035157</c:v>
                </c:pt>
                <c:pt idx="4717">
                  <c:v>432.1999816894534</c:v>
                </c:pt>
                <c:pt idx="4718">
                  <c:v>432.2999877929687</c:v>
                </c:pt>
                <c:pt idx="4719">
                  <c:v>432.3999938964843</c:v>
                </c:pt>
                <c:pt idx="4720">
                  <c:v>432.5</c:v>
                </c:pt>
                <c:pt idx="4721">
                  <c:v>432.6000061035157</c:v>
                </c:pt>
                <c:pt idx="4722">
                  <c:v>432.6999816894534</c:v>
                </c:pt>
                <c:pt idx="4723">
                  <c:v>432.7999877929687</c:v>
                </c:pt>
                <c:pt idx="4724">
                  <c:v>432.8999938964843</c:v>
                </c:pt>
                <c:pt idx="4725">
                  <c:v>433.0</c:v>
                </c:pt>
                <c:pt idx="4726">
                  <c:v>433.1000061035157</c:v>
                </c:pt>
                <c:pt idx="4727">
                  <c:v>433.1999816894534</c:v>
                </c:pt>
                <c:pt idx="4728">
                  <c:v>433.2999877929687</c:v>
                </c:pt>
                <c:pt idx="4729">
                  <c:v>433.3999938964843</c:v>
                </c:pt>
                <c:pt idx="4730">
                  <c:v>433.5</c:v>
                </c:pt>
                <c:pt idx="4731">
                  <c:v>433.6000061035157</c:v>
                </c:pt>
                <c:pt idx="4732">
                  <c:v>433.6999816894534</c:v>
                </c:pt>
                <c:pt idx="4733">
                  <c:v>433.7999877929687</c:v>
                </c:pt>
                <c:pt idx="4734">
                  <c:v>433.8999938964843</c:v>
                </c:pt>
                <c:pt idx="4735">
                  <c:v>434.0</c:v>
                </c:pt>
                <c:pt idx="4736">
                  <c:v>434.1000061035157</c:v>
                </c:pt>
                <c:pt idx="4737">
                  <c:v>434.1999816894534</c:v>
                </c:pt>
                <c:pt idx="4738">
                  <c:v>434.2999877929687</c:v>
                </c:pt>
                <c:pt idx="4739">
                  <c:v>434.3999938964843</c:v>
                </c:pt>
                <c:pt idx="4740">
                  <c:v>434.5</c:v>
                </c:pt>
                <c:pt idx="4741">
                  <c:v>434.6000061035157</c:v>
                </c:pt>
                <c:pt idx="4742">
                  <c:v>434.6999816894534</c:v>
                </c:pt>
                <c:pt idx="4743">
                  <c:v>434.7999877929687</c:v>
                </c:pt>
                <c:pt idx="4744">
                  <c:v>434.8999938964843</c:v>
                </c:pt>
                <c:pt idx="4745">
                  <c:v>435.0</c:v>
                </c:pt>
                <c:pt idx="4746">
                  <c:v>435.1000061035157</c:v>
                </c:pt>
                <c:pt idx="4747">
                  <c:v>435.1999816894534</c:v>
                </c:pt>
                <c:pt idx="4748">
                  <c:v>435.2999877929687</c:v>
                </c:pt>
                <c:pt idx="4749">
                  <c:v>435.3999938964843</c:v>
                </c:pt>
                <c:pt idx="4750">
                  <c:v>435.5</c:v>
                </c:pt>
                <c:pt idx="4751">
                  <c:v>435.6000061035157</c:v>
                </c:pt>
                <c:pt idx="4752">
                  <c:v>435.6999816894534</c:v>
                </c:pt>
                <c:pt idx="4753">
                  <c:v>435.7999877929687</c:v>
                </c:pt>
                <c:pt idx="4754">
                  <c:v>435.8999938964843</c:v>
                </c:pt>
                <c:pt idx="4755">
                  <c:v>436.0</c:v>
                </c:pt>
                <c:pt idx="4756">
                  <c:v>436.1000061035157</c:v>
                </c:pt>
                <c:pt idx="4757">
                  <c:v>436.1999816894534</c:v>
                </c:pt>
                <c:pt idx="4758">
                  <c:v>436.2999877929687</c:v>
                </c:pt>
                <c:pt idx="4759">
                  <c:v>436.3999938964843</c:v>
                </c:pt>
                <c:pt idx="4760">
                  <c:v>436.5</c:v>
                </c:pt>
                <c:pt idx="4761">
                  <c:v>436.6000061035157</c:v>
                </c:pt>
                <c:pt idx="4762">
                  <c:v>436.6999816894534</c:v>
                </c:pt>
                <c:pt idx="4763">
                  <c:v>436.7999877929687</c:v>
                </c:pt>
                <c:pt idx="4764">
                  <c:v>436.8999938964843</c:v>
                </c:pt>
                <c:pt idx="4765">
                  <c:v>437.0</c:v>
                </c:pt>
                <c:pt idx="4766">
                  <c:v>437.1000061035157</c:v>
                </c:pt>
                <c:pt idx="4767">
                  <c:v>437.1999816894534</c:v>
                </c:pt>
                <c:pt idx="4768">
                  <c:v>437.2999877929687</c:v>
                </c:pt>
                <c:pt idx="4769">
                  <c:v>437.3999938964843</c:v>
                </c:pt>
                <c:pt idx="4770">
                  <c:v>437.5</c:v>
                </c:pt>
                <c:pt idx="4771">
                  <c:v>437.6000061035157</c:v>
                </c:pt>
                <c:pt idx="4772">
                  <c:v>437.6999816894534</c:v>
                </c:pt>
                <c:pt idx="4773">
                  <c:v>437.7999877929687</c:v>
                </c:pt>
                <c:pt idx="4774">
                  <c:v>437.8999938964843</c:v>
                </c:pt>
                <c:pt idx="4775">
                  <c:v>438.0</c:v>
                </c:pt>
                <c:pt idx="4776">
                  <c:v>438.1000061035157</c:v>
                </c:pt>
                <c:pt idx="4777">
                  <c:v>438.1999816894534</c:v>
                </c:pt>
                <c:pt idx="4778">
                  <c:v>438.2999877929687</c:v>
                </c:pt>
                <c:pt idx="4779">
                  <c:v>438.3999938964843</c:v>
                </c:pt>
                <c:pt idx="4780">
                  <c:v>438.5</c:v>
                </c:pt>
                <c:pt idx="4781">
                  <c:v>438.6000061035157</c:v>
                </c:pt>
                <c:pt idx="4782">
                  <c:v>438.6999816894534</c:v>
                </c:pt>
                <c:pt idx="4783">
                  <c:v>438.7999877929687</c:v>
                </c:pt>
                <c:pt idx="4784">
                  <c:v>438.8999938964843</c:v>
                </c:pt>
                <c:pt idx="4785">
                  <c:v>439.0</c:v>
                </c:pt>
                <c:pt idx="4786">
                  <c:v>439.1000061035157</c:v>
                </c:pt>
                <c:pt idx="4787">
                  <c:v>439.1999816894534</c:v>
                </c:pt>
                <c:pt idx="4788">
                  <c:v>439.2999877929687</c:v>
                </c:pt>
                <c:pt idx="4789">
                  <c:v>439.3999938964843</c:v>
                </c:pt>
                <c:pt idx="4790">
                  <c:v>439.5</c:v>
                </c:pt>
                <c:pt idx="4791">
                  <c:v>439.6000061035157</c:v>
                </c:pt>
                <c:pt idx="4792">
                  <c:v>439.6999816894534</c:v>
                </c:pt>
                <c:pt idx="4793">
                  <c:v>439.7999877929687</c:v>
                </c:pt>
                <c:pt idx="4794">
                  <c:v>439.8999938964843</c:v>
                </c:pt>
                <c:pt idx="4795">
                  <c:v>440.0</c:v>
                </c:pt>
                <c:pt idx="4796">
                  <c:v>440.1000061035157</c:v>
                </c:pt>
                <c:pt idx="4797">
                  <c:v>440.1999816894534</c:v>
                </c:pt>
                <c:pt idx="4798">
                  <c:v>440.2999877929687</c:v>
                </c:pt>
                <c:pt idx="4799">
                  <c:v>440.3999938964843</c:v>
                </c:pt>
                <c:pt idx="4800">
                  <c:v>440.5</c:v>
                </c:pt>
                <c:pt idx="4801">
                  <c:v>440.6000061035157</c:v>
                </c:pt>
                <c:pt idx="4802">
                  <c:v>440.6999816894534</c:v>
                </c:pt>
                <c:pt idx="4803">
                  <c:v>440.7999877929687</c:v>
                </c:pt>
                <c:pt idx="4804">
                  <c:v>440.8999938964843</c:v>
                </c:pt>
                <c:pt idx="4805">
                  <c:v>441.0</c:v>
                </c:pt>
                <c:pt idx="4806">
                  <c:v>441.1000061035157</c:v>
                </c:pt>
                <c:pt idx="4807">
                  <c:v>441.1999816894534</c:v>
                </c:pt>
                <c:pt idx="4808">
                  <c:v>441.2999877929687</c:v>
                </c:pt>
                <c:pt idx="4809">
                  <c:v>441.3999938964843</c:v>
                </c:pt>
                <c:pt idx="4810">
                  <c:v>441.5</c:v>
                </c:pt>
                <c:pt idx="4811">
                  <c:v>441.6000061035157</c:v>
                </c:pt>
                <c:pt idx="4812">
                  <c:v>441.6999816894534</c:v>
                </c:pt>
                <c:pt idx="4813">
                  <c:v>441.7999877929687</c:v>
                </c:pt>
                <c:pt idx="4814">
                  <c:v>441.8999938964843</c:v>
                </c:pt>
                <c:pt idx="4815">
                  <c:v>442.0</c:v>
                </c:pt>
                <c:pt idx="4816">
                  <c:v>442.1000061035157</c:v>
                </c:pt>
                <c:pt idx="4817">
                  <c:v>442.1999816894534</c:v>
                </c:pt>
                <c:pt idx="4818">
                  <c:v>442.2999877929687</c:v>
                </c:pt>
                <c:pt idx="4819">
                  <c:v>442.3999938964843</c:v>
                </c:pt>
                <c:pt idx="4820">
                  <c:v>442.5</c:v>
                </c:pt>
                <c:pt idx="4821">
                  <c:v>442.6000061035157</c:v>
                </c:pt>
                <c:pt idx="4822">
                  <c:v>442.6999816894534</c:v>
                </c:pt>
                <c:pt idx="4823">
                  <c:v>442.7999877929687</c:v>
                </c:pt>
                <c:pt idx="4824">
                  <c:v>442.8999938964843</c:v>
                </c:pt>
                <c:pt idx="4825">
                  <c:v>443.0</c:v>
                </c:pt>
                <c:pt idx="4826">
                  <c:v>443.1000061035157</c:v>
                </c:pt>
                <c:pt idx="4827">
                  <c:v>443.1999816894534</c:v>
                </c:pt>
                <c:pt idx="4828">
                  <c:v>443.2999877929687</c:v>
                </c:pt>
                <c:pt idx="4829">
                  <c:v>443.3999938964843</c:v>
                </c:pt>
                <c:pt idx="4830">
                  <c:v>443.5</c:v>
                </c:pt>
                <c:pt idx="4831">
                  <c:v>443.6000061035157</c:v>
                </c:pt>
                <c:pt idx="4832">
                  <c:v>443.6999816894534</c:v>
                </c:pt>
                <c:pt idx="4833">
                  <c:v>443.7999877929687</c:v>
                </c:pt>
                <c:pt idx="4834">
                  <c:v>443.8999938964843</c:v>
                </c:pt>
                <c:pt idx="4835">
                  <c:v>444.0</c:v>
                </c:pt>
                <c:pt idx="4836">
                  <c:v>444.1000061035157</c:v>
                </c:pt>
                <c:pt idx="4837">
                  <c:v>444.1999816894534</c:v>
                </c:pt>
                <c:pt idx="4838">
                  <c:v>444.2999877929687</c:v>
                </c:pt>
                <c:pt idx="4839">
                  <c:v>444.3999938964843</c:v>
                </c:pt>
                <c:pt idx="4840">
                  <c:v>444.5</c:v>
                </c:pt>
                <c:pt idx="4841">
                  <c:v>444.6000061035157</c:v>
                </c:pt>
                <c:pt idx="4842">
                  <c:v>444.6999816894534</c:v>
                </c:pt>
                <c:pt idx="4843">
                  <c:v>444.7999877929687</c:v>
                </c:pt>
                <c:pt idx="4844">
                  <c:v>444.8999938964843</c:v>
                </c:pt>
                <c:pt idx="4845">
                  <c:v>445.0</c:v>
                </c:pt>
                <c:pt idx="4846">
                  <c:v>445.1000061035157</c:v>
                </c:pt>
                <c:pt idx="4847">
                  <c:v>445.1999816894534</c:v>
                </c:pt>
                <c:pt idx="4848">
                  <c:v>445.2999877929687</c:v>
                </c:pt>
                <c:pt idx="4849">
                  <c:v>445.3999938964843</c:v>
                </c:pt>
                <c:pt idx="4850">
                  <c:v>445.5</c:v>
                </c:pt>
                <c:pt idx="4851">
                  <c:v>445.6000061035157</c:v>
                </c:pt>
                <c:pt idx="4852">
                  <c:v>445.6999816894534</c:v>
                </c:pt>
                <c:pt idx="4853">
                  <c:v>445.7999877929687</c:v>
                </c:pt>
                <c:pt idx="4854">
                  <c:v>445.8999938964843</c:v>
                </c:pt>
                <c:pt idx="4855">
                  <c:v>446.0</c:v>
                </c:pt>
                <c:pt idx="4856">
                  <c:v>446.1000061035157</c:v>
                </c:pt>
                <c:pt idx="4857">
                  <c:v>446.1999816894534</c:v>
                </c:pt>
                <c:pt idx="4858">
                  <c:v>446.2999877929687</c:v>
                </c:pt>
                <c:pt idx="4859">
                  <c:v>446.3999938964843</c:v>
                </c:pt>
                <c:pt idx="4860">
                  <c:v>446.5</c:v>
                </c:pt>
                <c:pt idx="4861">
                  <c:v>446.6000061035157</c:v>
                </c:pt>
                <c:pt idx="4862">
                  <c:v>446.6999816894534</c:v>
                </c:pt>
                <c:pt idx="4863">
                  <c:v>446.7999877929687</c:v>
                </c:pt>
                <c:pt idx="4864">
                  <c:v>446.8999938964843</c:v>
                </c:pt>
                <c:pt idx="4865">
                  <c:v>447.0</c:v>
                </c:pt>
                <c:pt idx="4866">
                  <c:v>447.1000061035157</c:v>
                </c:pt>
                <c:pt idx="4867">
                  <c:v>447.1999816894534</c:v>
                </c:pt>
                <c:pt idx="4868">
                  <c:v>447.2999877929687</c:v>
                </c:pt>
                <c:pt idx="4869">
                  <c:v>447.3999938964843</c:v>
                </c:pt>
                <c:pt idx="4870">
                  <c:v>447.5</c:v>
                </c:pt>
                <c:pt idx="4871">
                  <c:v>447.6000061035157</c:v>
                </c:pt>
                <c:pt idx="4872">
                  <c:v>447.6999816894534</c:v>
                </c:pt>
                <c:pt idx="4873">
                  <c:v>447.7999877929687</c:v>
                </c:pt>
                <c:pt idx="4874">
                  <c:v>447.8999938964843</c:v>
                </c:pt>
                <c:pt idx="4875">
                  <c:v>448.0</c:v>
                </c:pt>
                <c:pt idx="4876">
                  <c:v>448.1000061035157</c:v>
                </c:pt>
                <c:pt idx="4877">
                  <c:v>448.1999816894534</c:v>
                </c:pt>
                <c:pt idx="4878">
                  <c:v>448.2999877929687</c:v>
                </c:pt>
                <c:pt idx="4879">
                  <c:v>448.3999938964843</c:v>
                </c:pt>
                <c:pt idx="4880">
                  <c:v>448.5</c:v>
                </c:pt>
                <c:pt idx="4881">
                  <c:v>448.6000061035157</c:v>
                </c:pt>
                <c:pt idx="4882">
                  <c:v>448.6999816894534</c:v>
                </c:pt>
                <c:pt idx="4883">
                  <c:v>448.7999877929687</c:v>
                </c:pt>
                <c:pt idx="4884">
                  <c:v>448.8999938964843</c:v>
                </c:pt>
                <c:pt idx="4885">
                  <c:v>449.0</c:v>
                </c:pt>
                <c:pt idx="4886">
                  <c:v>449.1000061035157</c:v>
                </c:pt>
                <c:pt idx="4887">
                  <c:v>449.1999816894534</c:v>
                </c:pt>
                <c:pt idx="4888">
                  <c:v>449.2999877929687</c:v>
                </c:pt>
                <c:pt idx="4889">
                  <c:v>449.3999938964843</c:v>
                </c:pt>
                <c:pt idx="4890">
                  <c:v>449.5</c:v>
                </c:pt>
                <c:pt idx="4891">
                  <c:v>449.6000061035157</c:v>
                </c:pt>
                <c:pt idx="4892">
                  <c:v>449.6999816894534</c:v>
                </c:pt>
                <c:pt idx="4893">
                  <c:v>449.7999877929687</c:v>
                </c:pt>
                <c:pt idx="4894">
                  <c:v>449.8999938964843</c:v>
                </c:pt>
                <c:pt idx="4895">
                  <c:v>450.0</c:v>
                </c:pt>
                <c:pt idx="4896">
                  <c:v>450.1000061035157</c:v>
                </c:pt>
                <c:pt idx="4897">
                  <c:v>450.1999816894534</c:v>
                </c:pt>
                <c:pt idx="4898">
                  <c:v>450.2999877929687</c:v>
                </c:pt>
                <c:pt idx="4899">
                  <c:v>450.3999938964843</c:v>
                </c:pt>
                <c:pt idx="4900">
                  <c:v>450.5</c:v>
                </c:pt>
                <c:pt idx="4901">
                  <c:v>450.6000061035157</c:v>
                </c:pt>
                <c:pt idx="4902">
                  <c:v>450.6999816894534</c:v>
                </c:pt>
                <c:pt idx="4903">
                  <c:v>450.7999877929687</c:v>
                </c:pt>
                <c:pt idx="4904">
                  <c:v>450.8999938964843</c:v>
                </c:pt>
                <c:pt idx="4905">
                  <c:v>451.0</c:v>
                </c:pt>
                <c:pt idx="4906">
                  <c:v>451.1000061035157</c:v>
                </c:pt>
                <c:pt idx="4907">
                  <c:v>451.1999816894534</c:v>
                </c:pt>
                <c:pt idx="4908">
                  <c:v>451.2999877929687</c:v>
                </c:pt>
                <c:pt idx="4909">
                  <c:v>451.3999938964843</c:v>
                </c:pt>
                <c:pt idx="4910">
                  <c:v>451.5</c:v>
                </c:pt>
                <c:pt idx="4911">
                  <c:v>451.6000061035157</c:v>
                </c:pt>
                <c:pt idx="4912">
                  <c:v>451.6999816894534</c:v>
                </c:pt>
                <c:pt idx="4913">
                  <c:v>451.7999877929687</c:v>
                </c:pt>
                <c:pt idx="4914">
                  <c:v>451.8999938964843</c:v>
                </c:pt>
                <c:pt idx="4915">
                  <c:v>452.0</c:v>
                </c:pt>
                <c:pt idx="4916">
                  <c:v>452.1000061035157</c:v>
                </c:pt>
                <c:pt idx="4917">
                  <c:v>452.1999816894534</c:v>
                </c:pt>
                <c:pt idx="4918">
                  <c:v>452.2999877929687</c:v>
                </c:pt>
                <c:pt idx="4919">
                  <c:v>452.3999938964843</c:v>
                </c:pt>
                <c:pt idx="4920">
                  <c:v>452.5</c:v>
                </c:pt>
                <c:pt idx="4921">
                  <c:v>452.6000061035157</c:v>
                </c:pt>
                <c:pt idx="4922">
                  <c:v>452.6999816894534</c:v>
                </c:pt>
                <c:pt idx="4923">
                  <c:v>452.7999877929687</c:v>
                </c:pt>
                <c:pt idx="4924">
                  <c:v>452.8999938964843</c:v>
                </c:pt>
                <c:pt idx="4925">
                  <c:v>453.0</c:v>
                </c:pt>
                <c:pt idx="4926">
                  <c:v>453.1000061035157</c:v>
                </c:pt>
                <c:pt idx="4927">
                  <c:v>453.1999816894534</c:v>
                </c:pt>
                <c:pt idx="4928">
                  <c:v>453.2999877929687</c:v>
                </c:pt>
                <c:pt idx="4929">
                  <c:v>453.3999938964843</c:v>
                </c:pt>
                <c:pt idx="4930">
                  <c:v>453.5</c:v>
                </c:pt>
                <c:pt idx="4931">
                  <c:v>453.6000061035157</c:v>
                </c:pt>
                <c:pt idx="4932">
                  <c:v>453.6999816894534</c:v>
                </c:pt>
                <c:pt idx="4933">
                  <c:v>453.7999877929687</c:v>
                </c:pt>
                <c:pt idx="4934">
                  <c:v>453.8999938964843</c:v>
                </c:pt>
                <c:pt idx="4935">
                  <c:v>454.0</c:v>
                </c:pt>
                <c:pt idx="4936">
                  <c:v>454.1000061035157</c:v>
                </c:pt>
                <c:pt idx="4937">
                  <c:v>454.1999816894534</c:v>
                </c:pt>
                <c:pt idx="4938">
                  <c:v>454.2999877929687</c:v>
                </c:pt>
                <c:pt idx="4939">
                  <c:v>454.3999938964843</c:v>
                </c:pt>
                <c:pt idx="4940">
                  <c:v>454.5</c:v>
                </c:pt>
                <c:pt idx="4941">
                  <c:v>454.6000061035157</c:v>
                </c:pt>
                <c:pt idx="4942">
                  <c:v>454.6999816894534</c:v>
                </c:pt>
                <c:pt idx="4943">
                  <c:v>454.7999877929687</c:v>
                </c:pt>
                <c:pt idx="4944">
                  <c:v>454.8999938964843</c:v>
                </c:pt>
                <c:pt idx="4945">
                  <c:v>455.0</c:v>
                </c:pt>
                <c:pt idx="4946">
                  <c:v>455.1000061035157</c:v>
                </c:pt>
                <c:pt idx="4947">
                  <c:v>455.1999816894534</c:v>
                </c:pt>
                <c:pt idx="4948">
                  <c:v>455.2999877929687</c:v>
                </c:pt>
                <c:pt idx="4949">
                  <c:v>455.3999938964843</c:v>
                </c:pt>
                <c:pt idx="4950">
                  <c:v>455.5</c:v>
                </c:pt>
                <c:pt idx="4951">
                  <c:v>455.6000061035157</c:v>
                </c:pt>
                <c:pt idx="4952">
                  <c:v>455.6999816894534</c:v>
                </c:pt>
                <c:pt idx="4953">
                  <c:v>455.7999877929687</c:v>
                </c:pt>
                <c:pt idx="4954">
                  <c:v>455.8999938964843</c:v>
                </c:pt>
                <c:pt idx="4955">
                  <c:v>456.0</c:v>
                </c:pt>
                <c:pt idx="4956">
                  <c:v>456.1000061035157</c:v>
                </c:pt>
                <c:pt idx="4957">
                  <c:v>456.1999816894534</c:v>
                </c:pt>
                <c:pt idx="4958">
                  <c:v>456.2999877929687</c:v>
                </c:pt>
                <c:pt idx="4959">
                  <c:v>456.3999938964843</c:v>
                </c:pt>
                <c:pt idx="4960">
                  <c:v>456.5</c:v>
                </c:pt>
                <c:pt idx="4961">
                  <c:v>456.6000061035157</c:v>
                </c:pt>
                <c:pt idx="4962">
                  <c:v>456.6999816894534</c:v>
                </c:pt>
                <c:pt idx="4963">
                  <c:v>456.7999877929687</c:v>
                </c:pt>
                <c:pt idx="4964">
                  <c:v>456.8999938964843</c:v>
                </c:pt>
                <c:pt idx="4965">
                  <c:v>457.0</c:v>
                </c:pt>
                <c:pt idx="4966">
                  <c:v>457.1000061035157</c:v>
                </c:pt>
                <c:pt idx="4967">
                  <c:v>457.1999816894534</c:v>
                </c:pt>
                <c:pt idx="4968">
                  <c:v>457.2999877929687</c:v>
                </c:pt>
                <c:pt idx="4969">
                  <c:v>457.3999938964843</c:v>
                </c:pt>
                <c:pt idx="4970">
                  <c:v>457.5</c:v>
                </c:pt>
                <c:pt idx="4971">
                  <c:v>457.6000061035157</c:v>
                </c:pt>
                <c:pt idx="4972">
                  <c:v>457.6999816894534</c:v>
                </c:pt>
                <c:pt idx="4973">
                  <c:v>457.7999877929687</c:v>
                </c:pt>
                <c:pt idx="4974">
                  <c:v>457.8999938964843</c:v>
                </c:pt>
                <c:pt idx="4975">
                  <c:v>458.0</c:v>
                </c:pt>
                <c:pt idx="4976">
                  <c:v>458.1000061035157</c:v>
                </c:pt>
                <c:pt idx="4977">
                  <c:v>458.1999816894534</c:v>
                </c:pt>
                <c:pt idx="4978">
                  <c:v>458.2999877929687</c:v>
                </c:pt>
                <c:pt idx="4979">
                  <c:v>458.3999938964843</c:v>
                </c:pt>
                <c:pt idx="4980">
                  <c:v>458.5</c:v>
                </c:pt>
                <c:pt idx="4981">
                  <c:v>458.6000061035157</c:v>
                </c:pt>
                <c:pt idx="4982">
                  <c:v>458.6999816894534</c:v>
                </c:pt>
                <c:pt idx="4983">
                  <c:v>458.7999877929687</c:v>
                </c:pt>
                <c:pt idx="4984">
                  <c:v>458.8999938964843</c:v>
                </c:pt>
                <c:pt idx="4985">
                  <c:v>459.0</c:v>
                </c:pt>
                <c:pt idx="4986">
                  <c:v>459.1000061035157</c:v>
                </c:pt>
                <c:pt idx="4987">
                  <c:v>459.1999816894534</c:v>
                </c:pt>
                <c:pt idx="4988">
                  <c:v>459.2999877929687</c:v>
                </c:pt>
                <c:pt idx="4989">
                  <c:v>459.3999938964843</c:v>
                </c:pt>
                <c:pt idx="4990">
                  <c:v>459.5</c:v>
                </c:pt>
                <c:pt idx="4991">
                  <c:v>459.6000061035157</c:v>
                </c:pt>
                <c:pt idx="4992">
                  <c:v>459.6999816894534</c:v>
                </c:pt>
                <c:pt idx="4993">
                  <c:v>459.7999877929687</c:v>
                </c:pt>
                <c:pt idx="4994">
                  <c:v>459.8999938964843</c:v>
                </c:pt>
                <c:pt idx="4995">
                  <c:v>460.0</c:v>
                </c:pt>
                <c:pt idx="4996">
                  <c:v>460.1000061035157</c:v>
                </c:pt>
                <c:pt idx="4997">
                  <c:v>460.1999816894534</c:v>
                </c:pt>
                <c:pt idx="4998">
                  <c:v>460.2999877929687</c:v>
                </c:pt>
                <c:pt idx="4999">
                  <c:v>460.3999938964843</c:v>
                </c:pt>
                <c:pt idx="5000">
                  <c:v>460.5</c:v>
                </c:pt>
                <c:pt idx="5001">
                  <c:v>460.6000061035157</c:v>
                </c:pt>
                <c:pt idx="5002">
                  <c:v>460.6999816894534</c:v>
                </c:pt>
                <c:pt idx="5003">
                  <c:v>460.7999877929687</c:v>
                </c:pt>
                <c:pt idx="5004">
                  <c:v>460.8999938964843</c:v>
                </c:pt>
                <c:pt idx="5005">
                  <c:v>461.0</c:v>
                </c:pt>
                <c:pt idx="5006">
                  <c:v>461.1000061035157</c:v>
                </c:pt>
                <c:pt idx="5007">
                  <c:v>461.1999816894534</c:v>
                </c:pt>
                <c:pt idx="5008">
                  <c:v>461.2999877929687</c:v>
                </c:pt>
                <c:pt idx="5009">
                  <c:v>461.3999938964843</c:v>
                </c:pt>
                <c:pt idx="5010">
                  <c:v>461.5</c:v>
                </c:pt>
                <c:pt idx="5011">
                  <c:v>461.6000061035157</c:v>
                </c:pt>
                <c:pt idx="5012">
                  <c:v>461.6999816894534</c:v>
                </c:pt>
                <c:pt idx="5013">
                  <c:v>461.7999877929687</c:v>
                </c:pt>
                <c:pt idx="5014">
                  <c:v>461.8999938964843</c:v>
                </c:pt>
                <c:pt idx="5015">
                  <c:v>462.0</c:v>
                </c:pt>
                <c:pt idx="5016">
                  <c:v>462.1000061035157</c:v>
                </c:pt>
                <c:pt idx="5017">
                  <c:v>462.1999816894534</c:v>
                </c:pt>
                <c:pt idx="5018">
                  <c:v>462.2999877929687</c:v>
                </c:pt>
                <c:pt idx="5019">
                  <c:v>462.3999938964843</c:v>
                </c:pt>
                <c:pt idx="5020">
                  <c:v>462.5</c:v>
                </c:pt>
                <c:pt idx="5021">
                  <c:v>462.6000061035157</c:v>
                </c:pt>
                <c:pt idx="5022">
                  <c:v>462.6999816894534</c:v>
                </c:pt>
                <c:pt idx="5023">
                  <c:v>462.7999877929687</c:v>
                </c:pt>
                <c:pt idx="5024">
                  <c:v>462.8999938964843</c:v>
                </c:pt>
                <c:pt idx="5025">
                  <c:v>463.0</c:v>
                </c:pt>
                <c:pt idx="5026">
                  <c:v>463.1000061035157</c:v>
                </c:pt>
                <c:pt idx="5027">
                  <c:v>463.1999816894534</c:v>
                </c:pt>
                <c:pt idx="5028">
                  <c:v>463.2999877929687</c:v>
                </c:pt>
                <c:pt idx="5029">
                  <c:v>463.3999938964843</c:v>
                </c:pt>
                <c:pt idx="5030">
                  <c:v>463.5</c:v>
                </c:pt>
                <c:pt idx="5031">
                  <c:v>463.6000061035157</c:v>
                </c:pt>
                <c:pt idx="5032">
                  <c:v>463.6999816894534</c:v>
                </c:pt>
                <c:pt idx="5033">
                  <c:v>463.7999877929687</c:v>
                </c:pt>
                <c:pt idx="5034">
                  <c:v>463.8999938964843</c:v>
                </c:pt>
                <c:pt idx="5035">
                  <c:v>464.0</c:v>
                </c:pt>
                <c:pt idx="5036">
                  <c:v>464.1000061035157</c:v>
                </c:pt>
                <c:pt idx="5037">
                  <c:v>464.1999816894534</c:v>
                </c:pt>
                <c:pt idx="5038">
                  <c:v>464.2999877929687</c:v>
                </c:pt>
                <c:pt idx="5039">
                  <c:v>464.3999938964843</c:v>
                </c:pt>
                <c:pt idx="5040">
                  <c:v>464.5</c:v>
                </c:pt>
                <c:pt idx="5041">
                  <c:v>464.6000061035157</c:v>
                </c:pt>
                <c:pt idx="5042">
                  <c:v>464.6999816894534</c:v>
                </c:pt>
                <c:pt idx="5043">
                  <c:v>464.7999877929687</c:v>
                </c:pt>
                <c:pt idx="5044">
                  <c:v>464.8999938964843</c:v>
                </c:pt>
                <c:pt idx="5045">
                  <c:v>465.0</c:v>
                </c:pt>
                <c:pt idx="5046">
                  <c:v>465.1000061035157</c:v>
                </c:pt>
                <c:pt idx="5047">
                  <c:v>465.1999816894534</c:v>
                </c:pt>
                <c:pt idx="5048">
                  <c:v>465.2999877929687</c:v>
                </c:pt>
                <c:pt idx="5049">
                  <c:v>465.3999938964843</c:v>
                </c:pt>
                <c:pt idx="5050">
                  <c:v>465.5</c:v>
                </c:pt>
                <c:pt idx="5051">
                  <c:v>465.6000061035157</c:v>
                </c:pt>
                <c:pt idx="5052">
                  <c:v>465.6999816894534</c:v>
                </c:pt>
                <c:pt idx="5053">
                  <c:v>465.7999877929687</c:v>
                </c:pt>
                <c:pt idx="5054">
                  <c:v>465.8999938964843</c:v>
                </c:pt>
                <c:pt idx="5055">
                  <c:v>466.0</c:v>
                </c:pt>
                <c:pt idx="5056">
                  <c:v>466.1000061035157</c:v>
                </c:pt>
                <c:pt idx="5057">
                  <c:v>466.1999816894534</c:v>
                </c:pt>
                <c:pt idx="5058">
                  <c:v>466.2999877929687</c:v>
                </c:pt>
                <c:pt idx="5059">
                  <c:v>466.3999938964843</c:v>
                </c:pt>
                <c:pt idx="5060">
                  <c:v>466.5</c:v>
                </c:pt>
                <c:pt idx="5061">
                  <c:v>466.6000061035157</c:v>
                </c:pt>
                <c:pt idx="5062">
                  <c:v>466.6999816894534</c:v>
                </c:pt>
                <c:pt idx="5063">
                  <c:v>466.7999877929687</c:v>
                </c:pt>
                <c:pt idx="5064">
                  <c:v>466.8999938964843</c:v>
                </c:pt>
                <c:pt idx="5065">
                  <c:v>467.0</c:v>
                </c:pt>
                <c:pt idx="5066">
                  <c:v>467.1000061035157</c:v>
                </c:pt>
                <c:pt idx="5067">
                  <c:v>467.1999816894534</c:v>
                </c:pt>
                <c:pt idx="5068">
                  <c:v>467.2999877929687</c:v>
                </c:pt>
                <c:pt idx="5069">
                  <c:v>467.3999938964843</c:v>
                </c:pt>
                <c:pt idx="5070">
                  <c:v>467.5</c:v>
                </c:pt>
                <c:pt idx="5071">
                  <c:v>467.6000061035157</c:v>
                </c:pt>
                <c:pt idx="5072">
                  <c:v>467.6999816894534</c:v>
                </c:pt>
                <c:pt idx="5073">
                  <c:v>467.7999877929687</c:v>
                </c:pt>
                <c:pt idx="5074">
                  <c:v>467.8999938964843</c:v>
                </c:pt>
                <c:pt idx="5075">
                  <c:v>468.0</c:v>
                </c:pt>
                <c:pt idx="5076">
                  <c:v>468.1000061035157</c:v>
                </c:pt>
                <c:pt idx="5077">
                  <c:v>468.1999816894534</c:v>
                </c:pt>
                <c:pt idx="5078">
                  <c:v>468.2999877929687</c:v>
                </c:pt>
                <c:pt idx="5079">
                  <c:v>468.3999938964843</c:v>
                </c:pt>
                <c:pt idx="5080">
                  <c:v>468.5</c:v>
                </c:pt>
                <c:pt idx="5081">
                  <c:v>468.6000061035157</c:v>
                </c:pt>
                <c:pt idx="5082">
                  <c:v>468.6999816894534</c:v>
                </c:pt>
                <c:pt idx="5083">
                  <c:v>468.7999877929687</c:v>
                </c:pt>
                <c:pt idx="5084">
                  <c:v>468.8999938964843</c:v>
                </c:pt>
                <c:pt idx="5085">
                  <c:v>469.0</c:v>
                </c:pt>
                <c:pt idx="5086">
                  <c:v>469.1000061035157</c:v>
                </c:pt>
                <c:pt idx="5087">
                  <c:v>469.1999816894534</c:v>
                </c:pt>
                <c:pt idx="5088">
                  <c:v>469.2999877929687</c:v>
                </c:pt>
                <c:pt idx="5089">
                  <c:v>469.3999938964843</c:v>
                </c:pt>
                <c:pt idx="5090">
                  <c:v>469.5</c:v>
                </c:pt>
                <c:pt idx="5091">
                  <c:v>469.6000061035157</c:v>
                </c:pt>
                <c:pt idx="5092">
                  <c:v>469.6999816894534</c:v>
                </c:pt>
                <c:pt idx="5093">
                  <c:v>469.7999877929687</c:v>
                </c:pt>
                <c:pt idx="5094">
                  <c:v>469.8999938964843</c:v>
                </c:pt>
                <c:pt idx="5095">
                  <c:v>470.0</c:v>
                </c:pt>
                <c:pt idx="5096">
                  <c:v>470.1000061035157</c:v>
                </c:pt>
                <c:pt idx="5097">
                  <c:v>470.1999816894534</c:v>
                </c:pt>
                <c:pt idx="5098">
                  <c:v>470.2999877929687</c:v>
                </c:pt>
                <c:pt idx="5099">
                  <c:v>470.3999938964843</c:v>
                </c:pt>
                <c:pt idx="5100">
                  <c:v>470.5</c:v>
                </c:pt>
                <c:pt idx="5101">
                  <c:v>470.6000061035157</c:v>
                </c:pt>
                <c:pt idx="5102">
                  <c:v>470.6999816894534</c:v>
                </c:pt>
                <c:pt idx="5103">
                  <c:v>470.7999877929687</c:v>
                </c:pt>
                <c:pt idx="5104">
                  <c:v>470.8999938964843</c:v>
                </c:pt>
                <c:pt idx="5105">
                  <c:v>471.0</c:v>
                </c:pt>
                <c:pt idx="5106">
                  <c:v>471.1000061035157</c:v>
                </c:pt>
                <c:pt idx="5107">
                  <c:v>471.1999816894534</c:v>
                </c:pt>
                <c:pt idx="5108">
                  <c:v>471.2999877929687</c:v>
                </c:pt>
                <c:pt idx="5109">
                  <c:v>471.3999938964843</c:v>
                </c:pt>
                <c:pt idx="5110">
                  <c:v>471.5</c:v>
                </c:pt>
                <c:pt idx="5111">
                  <c:v>471.6000061035157</c:v>
                </c:pt>
                <c:pt idx="5112">
                  <c:v>471.6999816894534</c:v>
                </c:pt>
                <c:pt idx="5113">
                  <c:v>471.7999877929687</c:v>
                </c:pt>
                <c:pt idx="5114">
                  <c:v>471.8999938964843</c:v>
                </c:pt>
                <c:pt idx="5115">
                  <c:v>472.0</c:v>
                </c:pt>
                <c:pt idx="5116">
                  <c:v>472.1000061035157</c:v>
                </c:pt>
                <c:pt idx="5117">
                  <c:v>472.1999816894534</c:v>
                </c:pt>
                <c:pt idx="5118">
                  <c:v>472.2999877929687</c:v>
                </c:pt>
                <c:pt idx="5119">
                  <c:v>472.3999938964843</c:v>
                </c:pt>
                <c:pt idx="5120">
                  <c:v>472.4999694824218</c:v>
                </c:pt>
                <c:pt idx="5121">
                  <c:v>472.6000061035157</c:v>
                </c:pt>
                <c:pt idx="5122">
                  <c:v>472.6999816894534</c:v>
                </c:pt>
                <c:pt idx="5123">
                  <c:v>472.800018310547</c:v>
                </c:pt>
                <c:pt idx="5124">
                  <c:v>472.8999938964843</c:v>
                </c:pt>
                <c:pt idx="5125">
                  <c:v>472.9999694824218</c:v>
                </c:pt>
                <c:pt idx="5126">
                  <c:v>473.1000061035157</c:v>
                </c:pt>
                <c:pt idx="5127">
                  <c:v>473.1999816894534</c:v>
                </c:pt>
                <c:pt idx="5128">
                  <c:v>473.300018310547</c:v>
                </c:pt>
                <c:pt idx="5129">
                  <c:v>473.3999938964843</c:v>
                </c:pt>
                <c:pt idx="5130">
                  <c:v>473.4999694824218</c:v>
                </c:pt>
                <c:pt idx="5131">
                  <c:v>473.6000061035157</c:v>
                </c:pt>
                <c:pt idx="5132">
                  <c:v>473.6999816894534</c:v>
                </c:pt>
                <c:pt idx="5133">
                  <c:v>473.800018310547</c:v>
                </c:pt>
                <c:pt idx="5134">
                  <c:v>473.8999938964843</c:v>
                </c:pt>
                <c:pt idx="5135">
                  <c:v>473.9999694824218</c:v>
                </c:pt>
                <c:pt idx="5136">
                  <c:v>474.1000061035157</c:v>
                </c:pt>
                <c:pt idx="5137">
                  <c:v>474.1999816894534</c:v>
                </c:pt>
                <c:pt idx="5138">
                  <c:v>474.300018310547</c:v>
                </c:pt>
                <c:pt idx="5139">
                  <c:v>474.3999938964843</c:v>
                </c:pt>
                <c:pt idx="5140">
                  <c:v>474.4999694824218</c:v>
                </c:pt>
                <c:pt idx="5141">
                  <c:v>474.6000061035157</c:v>
                </c:pt>
                <c:pt idx="5142">
                  <c:v>474.6999816894534</c:v>
                </c:pt>
                <c:pt idx="5143">
                  <c:v>474.800018310547</c:v>
                </c:pt>
                <c:pt idx="5144">
                  <c:v>474.8999938964843</c:v>
                </c:pt>
                <c:pt idx="5145">
                  <c:v>474.9999694824218</c:v>
                </c:pt>
                <c:pt idx="5146">
                  <c:v>475.1000061035157</c:v>
                </c:pt>
                <c:pt idx="5147">
                  <c:v>475.1999816894534</c:v>
                </c:pt>
                <c:pt idx="5148">
                  <c:v>475.300018310547</c:v>
                </c:pt>
                <c:pt idx="5149">
                  <c:v>475.3999938964843</c:v>
                </c:pt>
                <c:pt idx="5150">
                  <c:v>475.4999694824218</c:v>
                </c:pt>
                <c:pt idx="5151">
                  <c:v>475.6000061035157</c:v>
                </c:pt>
                <c:pt idx="5152">
                  <c:v>475.6999816894534</c:v>
                </c:pt>
                <c:pt idx="5153">
                  <c:v>475.800018310547</c:v>
                </c:pt>
                <c:pt idx="5154">
                  <c:v>475.8999938964843</c:v>
                </c:pt>
                <c:pt idx="5155">
                  <c:v>475.9999694824218</c:v>
                </c:pt>
                <c:pt idx="5156">
                  <c:v>476.1000061035157</c:v>
                </c:pt>
                <c:pt idx="5157">
                  <c:v>476.1999816894534</c:v>
                </c:pt>
                <c:pt idx="5158">
                  <c:v>476.300018310547</c:v>
                </c:pt>
                <c:pt idx="5159">
                  <c:v>476.3999938964843</c:v>
                </c:pt>
                <c:pt idx="5160">
                  <c:v>476.4999694824218</c:v>
                </c:pt>
                <c:pt idx="5161">
                  <c:v>476.6000061035157</c:v>
                </c:pt>
                <c:pt idx="5162">
                  <c:v>476.6999816894534</c:v>
                </c:pt>
                <c:pt idx="5163">
                  <c:v>476.800018310547</c:v>
                </c:pt>
                <c:pt idx="5164">
                  <c:v>476.8999938964843</c:v>
                </c:pt>
                <c:pt idx="5165">
                  <c:v>476.9999694824218</c:v>
                </c:pt>
                <c:pt idx="5166">
                  <c:v>477.1000061035157</c:v>
                </c:pt>
                <c:pt idx="5167">
                  <c:v>477.1999816894534</c:v>
                </c:pt>
                <c:pt idx="5168">
                  <c:v>477.300018310547</c:v>
                </c:pt>
                <c:pt idx="5169">
                  <c:v>477.3999938964843</c:v>
                </c:pt>
                <c:pt idx="5170">
                  <c:v>477.4999694824218</c:v>
                </c:pt>
                <c:pt idx="5171">
                  <c:v>477.6000061035157</c:v>
                </c:pt>
                <c:pt idx="5172">
                  <c:v>477.6999816894534</c:v>
                </c:pt>
                <c:pt idx="5173">
                  <c:v>477.800018310547</c:v>
                </c:pt>
                <c:pt idx="5174">
                  <c:v>477.8999938964843</c:v>
                </c:pt>
                <c:pt idx="5175">
                  <c:v>477.9999694824218</c:v>
                </c:pt>
                <c:pt idx="5176">
                  <c:v>478.1000061035157</c:v>
                </c:pt>
                <c:pt idx="5177">
                  <c:v>478.1999816894534</c:v>
                </c:pt>
                <c:pt idx="5178">
                  <c:v>478.300018310547</c:v>
                </c:pt>
                <c:pt idx="5179">
                  <c:v>478.3999938964843</c:v>
                </c:pt>
                <c:pt idx="5180">
                  <c:v>478.4999694824218</c:v>
                </c:pt>
                <c:pt idx="5181">
                  <c:v>478.6000061035157</c:v>
                </c:pt>
                <c:pt idx="5182">
                  <c:v>478.6999816894534</c:v>
                </c:pt>
                <c:pt idx="5183">
                  <c:v>478.800018310547</c:v>
                </c:pt>
                <c:pt idx="5184">
                  <c:v>478.8999938964843</c:v>
                </c:pt>
                <c:pt idx="5185">
                  <c:v>478.9999694824218</c:v>
                </c:pt>
                <c:pt idx="5186">
                  <c:v>479.1000061035157</c:v>
                </c:pt>
                <c:pt idx="5187">
                  <c:v>479.1999816894534</c:v>
                </c:pt>
                <c:pt idx="5188">
                  <c:v>479.300018310547</c:v>
                </c:pt>
                <c:pt idx="5189">
                  <c:v>479.3999938964843</c:v>
                </c:pt>
                <c:pt idx="5190">
                  <c:v>479.4999694824218</c:v>
                </c:pt>
                <c:pt idx="5191">
                  <c:v>479.6000061035157</c:v>
                </c:pt>
                <c:pt idx="5192">
                  <c:v>479.6999816894534</c:v>
                </c:pt>
                <c:pt idx="5193">
                  <c:v>479.800018310547</c:v>
                </c:pt>
                <c:pt idx="5194">
                  <c:v>479.8999938964843</c:v>
                </c:pt>
                <c:pt idx="5195">
                  <c:v>479.9999694824218</c:v>
                </c:pt>
                <c:pt idx="5196">
                  <c:v>480.1000061035157</c:v>
                </c:pt>
                <c:pt idx="5197">
                  <c:v>480.1999816894534</c:v>
                </c:pt>
                <c:pt idx="5198">
                  <c:v>480.300018310547</c:v>
                </c:pt>
                <c:pt idx="5199">
                  <c:v>480.3999938964843</c:v>
                </c:pt>
                <c:pt idx="5200">
                  <c:v>480.4999694824218</c:v>
                </c:pt>
                <c:pt idx="5201">
                  <c:v>480.6000061035157</c:v>
                </c:pt>
                <c:pt idx="5202">
                  <c:v>480.6999816894534</c:v>
                </c:pt>
                <c:pt idx="5203">
                  <c:v>480.800018310547</c:v>
                </c:pt>
                <c:pt idx="5204">
                  <c:v>480.8999938964843</c:v>
                </c:pt>
                <c:pt idx="5205">
                  <c:v>480.9999694824218</c:v>
                </c:pt>
                <c:pt idx="5206">
                  <c:v>481.1000061035157</c:v>
                </c:pt>
                <c:pt idx="5207">
                  <c:v>481.1999816894534</c:v>
                </c:pt>
                <c:pt idx="5208">
                  <c:v>481.300018310547</c:v>
                </c:pt>
                <c:pt idx="5209">
                  <c:v>481.3999938964843</c:v>
                </c:pt>
                <c:pt idx="5210">
                  <c:v>481.4999694824218</c:v>
                </c:pt>
                <c:pt idx="5211">
                  <c:v>481.6000061035157</c:v>
                </c:pt>
                <c:pt idx="5212">
                  <c:v>481.6999816894534</c:v>
                </c:pt>
                <c:pt idx="5213">
                  <c:v>481.800018310547</c:v>
                </c:pt>
                <c:pt idx="5214">
                  <c:v>481.8999938964843</c:v>
                </c:pt>
                <c:pt idx="5215">
                  <c:v>481.9999694824218</c:v>
                </c:pt>
                <c:pt idx="5216">
                  <c:v>482.1000061035157</c:v>
                </c:pt>
                <c:pt idx="5217">
                  <c:v>482.1999816894534</c:v>
                </c:pt>
                <c:pt idx="5218">
                  <c:v>482.300018310547</c:v>
                </c:pt>
                <c:pt idx="5219">
                  <c:v>482.3999938964843</c:v>
                </c:pt>
                <c:pt idx="5220">
                  <c:v>482.4999694824218</c:v>
                </c:pt>
                <c:pt idx="5221">
                  <c:v>482.6000061035157</c:v>
                </c:pt>
                <c:pt idx="5222">
                  <c:v>482.6999816894534</c:v>
                </c:pt>
                <c:pt idx="5223">
                  <c:v>482.800018310547</c:v>
                </c:pt>
                <c:pt idx="5224">
                  <c:v>482.8999938964843</c:v>
                </c:pt>
                <c:pt idx="5225">
                  <c:v>482.9999694824218</c:v>
                </c:pt>
                <c:pt idx="5226">
                  <c:v>483.1000061035157</c:v>
                </c:pt>
                <c:pt idx="5227">
                  <c:v>483.1999816894534</c:v>
                </c:pt>
                <c:pt idx="5228">
                  <c:v>483.300018310547</c:v>
                </c:pt>
                <c:pt idx="5229">
                  <c:v>483.3999938964843</c:v>
                </c:pt>
                <c:pt idx="5230">
                  <c:v>483.4999694824218</c:v>
                </c:pt>
                <c:pt idx="5231">
                  <c:v>483.6000061035157</c:v>
                </c:pt>
                <c:pt idx="5232">
                  <c:v>483.6999816894534</c:v>
                </c:pt>
                <c:pt idx="5233">
                  <c:v>483.800018310547</c:v>
                </c:pt>
                <c:pt idx="5234">
                  <c:v>483.8999938964843</c:v>
                </c:pt>
                <c:pt idx="5235">
                  <c:v>483.9999694824218</c:v>
                </c:pt>
                <c:pt idx="5236">
                  <c:v>484.1000061035157</c:v>
                </c:pt>
                <c:pt idx="5237">
                  <c:v>484.1999816894534</c:v>
                </c:pt>
                <c:pt idx="5238">
                  <c:v>484.300018310547</c:v>
                </c:pt>
                <c:pt idx="5239">
                  <c:v>484.3999938964843</c:v>
                </c:pt>
                <c:pt idx="5240">
                  <c:v>484.4999694824218</c:v>
                </c:pt>
                <c:pt idx="5241">
                  <c:v>484.6000061035157</c:v>
                </c:pt>
                <c:pt idx="5242">
                  <c:v>484.6999816894534</c:v>
                </c:pt>
                <c:pt idx="5243">
                  <c:v>484.800018310547</c:v>
                </c:pt>
                <c:pt idx="5244">
                  <c:v>484.8999938964843</c:v>
                </c:pt>
                <c:pt idx="5245">
                  <c:v>484.9999694824218</c:v>
                </c:pt>
                <c:pt idx="5246">
                  <c:v>485.1000061035157</c:v>
                </c:pt>
                <c:pt idx="5247">
                  <c:v>485.1999816894534</c:v>
                </c:pt>
                <c:pt idx="5248">
                  <c:v>485.300018310547</c:v>
                </c:pt>
                <c:pt idx="5249">
                  <c:v>485.3999938964843</c:v>
                </c:pt>
                <c:pt idx="5250">
                  <c:v>485.4999694824218</c:v>
                </c:pt>
                <c:pt idx="5251">
                  <c:v>485.6000061035157</c:v>
                </c:pt>
                <c:pt idx="5252">
                  <c:v>485.6999816894534</c:v>
                </c:pt>
                <c:pt idx="5253">
                  <c:v>485.800018310547</c:v>
                </c:pt>
                <c:pt idx="5254">
                  <c:v>485.8999938964843</c:v>
                </c:pt>
                <c:pt idx="5255">
                  <c:v>485.9999694824218</c:v>
                </c:pt>
                <c:pt idx="5256">
                  <c:v>486.1000061035157</c:v>
                </c:pt>
                <c:pt idx="5257">
                  <c:v>486.1999816894534</c:v>
                </c:pt>
                <c:pt idx="5258">
                  <c:v>486.300018310547</c:v>
                </c:pt>
                <c:pt idx="5259">
                  <c:v>486.3999938964843</c:v>
                </c:pt>
                <c:pt idx="5260">
                  <c:v>486.4999694824218</c:v>
                </c:pt>
                <c:pt idx="5261">
                  <c:v>486.6000061035157</c:v>
                </c:pt>
                <c:pt idx="5262">
                  <c:v>486.6999816894534</c:v>
                </c:pt>
                <c:pt idx="5263">
                  <c:v>486.800018310547</c:v>
                </c:pt>
                <c:pt idx="5264">
                  <c:v>486.8999938964843</c:v>
                </c:pt>
                <c:pt idx="5265">
                  <c:v>486.9999694824218</c:v>
                </c:pt>
                <c:pt idx="5266">
                  <c:v>487.1000061035157</c:v>
                </c:pt>
                <c:pt idx="5267">
                  <c:v>487.1999816894534</c:v>
                </c:pt>
                <c:pt idx="5268">
                  <c:v>487.300018310547</c:v>
                </c:pt>
                <c:pt idx="5269">
                  <c:v>487.3999938964843</c:v>
                </c:pt>
                <c:pt idx="5270">
                  <c:v>487.4999694824218</c:v>
                </c:pt>
                <c:pt idx="5271">
                  <c:v>487.6000061035157</c:v>
                </c:pt>
                <c:pt idx="5272">
                  <c:v>487.6999816894534</c:v>
                </c:pt>
                <c:pt idx="5273">
                  <c:v>487.800018310547</c:v>
                </c:pt>
                <c:pt idx="5274">
                  <c:v>487.8999938964843</c:v>
                </c:pt>
                <c:pt idx="5275">
                  <c:v>487.9999694824218</c:v>
                </c:pt>
                <c:pt idx="5276">
                  <c:v>488.1000061035157</c:v>
                </c:pt>
                <c:pt idx="5277">
                  <c:v>488.1999816894534</c:v>
                </c:pt>
                <c:pt idx="5278">
                  <c:v>488.300018310547</c:v>
                </c:pt>
                <c:pt idx="5279">
                  <c:v>488.3999938964843</c:v>
                </c:pt>
                <c:pt idx="5280">
                  <c:v>488.4999694824218</c:v>
                </c:pt>
                <c:pt idx="5281">
                  <c:v>488.6000061035157</c:v>
                </c:pt>
                <c:pt idx="5282">
                  <c:v>488.6999816894534</c:v>
                </c:pt>
                <c:pt idx="5283">
                  <c:v>488.800018310547</c:v>
                </c:pt>
                <c:pt idx="5284">
                  <c:v>488.8999938964843</c:v>
                </c:pt>
                <c:pt idx="5285">
                  <c:v>488.9999694824218</c:v>
                </c:pt>
                <c:pt idx="5286">
                  <c:v>489.1000061035157</c:v>
                </c:pt>
                <c:pt idx="5287">
                  <c:v>489.1999816894534</c:v>
                </c:pt>
                <c:pt idx="5288">
                  <c:v>489.300018310547</c:v>
                </c:pt>
                <c:pt idx="5289">
                  <c:v>489.3999938964843</c:v>
                </c:pt>
                <c:pt idx="5290">
                  <c:v>489.4999694824218</c:v>
                </c:pt>
                <c:pt idx="5291">
                  <c:v>489.6000061035157</c:v>
                </c:pt>
                <c:pt idx="5292">
                  <c:v>489.6999816894534</c:v>
                </c:pt>
                <c:pt idx="5293">
                  <c:v>489.800018310547</c:v>
                </c:pt>
                <c:pt idx="5294">
                  <c:v>489.8999938964843</c:v>
                </c:pt>
                <c:pt idx="5295">
                  <c:v>489.9999694824218</c:v>
                </c:pt>
                <c:pt idx="5296">
                  <c:v>490.1000061035157</c:v>
                </c:pt>
                <c:pt idx="5297">
                  <c:v>490.1999816894534</c:v>
                </c:pt>
                <c:pt idx="5298">
                  <c:v>490.300018310547</c:v>
                </c:pt>
                <c:pt idx="5299">
                  <c:v>490.3999938964843</c:v>
                </c:pt>
                <c:pt idx="5300">
                  <c:v>490.4999694824218</c:v>
                </c:pt>
                <c:pt idx="5301">
                  <c:v>490.6000061035157</c:v>
                </c:pt>
                <c:pt idx="5302">
                  <c:v>490.6999816894534</c:v>
                </c:pt>
                <c:pt idx="5303">
                  <c:v>490.800018310547</c:v>
                </c:pt>
                <c:pt idx="5304">
                  <c:v>490.8999938964843</c:v>
                </c:pt>
                <c:pt idx="5305">
                  <c:v>490.9999694824218</c:v>
                </c:pt>
                <c:pt idx="5306">
                  <c:v>491.1000061035157</c:v>
                </c:pt>
                <c:pt idx="5307">
                  <c:v>491.1999816894534</c:v>
                </c:pt>
                <c:pt idx="5308">
                  <c:v>491.300018310547</c:v>
                </c:pt>
                <c:pt idx="5309">
                  <c:v>491.3999938964843</c:v>
                </c:pt>
                <c:pt idx="5310">
                  <c:v>491.4999694824218</c:v>
                </c:pt>
                <c:pt idx="5311">
                  <c:v>491.6000061035157</c:v>
                </c:pt>
                <c:pt idx="5312">
                  <c:v>491.6999816894534</c:v>
                </c:pt>
                <c:pt idx="5313">
                  <c:v>491.800018310547</c:v>
                </c:pt>
                <c:pt idx="5314">
                  <c:v>491.8999938964843</c:v>
                </c:pt>
                <c:pt idx="5315">
                  <c:v>491.9999694824218</c:v>
                </c:pt>
                <c:pt idx="5316">
                  <c:v>492.1000061035157</c:v>
                </c:pt>
                <c:pt idx="5317">
                  <c:v>492.1999816894534</c:v>
                </c:pt>
                <c:pt idx="5318">
                  <c:v>492.300018310547</c:v>
                </c:pt>
                <c:pt idx="5319">
                  <c:v>492.3999938964843</c:v>
                </c:pt>
                <c:pt idx="5320">
                  <c:v>492.4999694824218</c:v>
                </c:pt>
                <c:pt idx="5321">
                  <c:v>492.6000061035157</c:v>
                </c:pt>
                <c:pt idx="5322">
                  <c:v>492.6999816894534</c:v>
                </c:pt>
                <c:pt idx="5323">
                  <c:v>492.800018310547</c:v>
                </c:pt>
                <c:pt idx="5324">
                  <c:v>492.8999938964843</c:v>
                </c:pt>
                <c:pt idx="5325">
                  <c:v>492.9999694824218</c:v>
                </c:pt>
                <c:pt idx="5326">
                  <c:v>493.1000061035157</c:v>
                </c:pt>
                <c:pt idx="5327">
                  <c:v>493.1999816894534</c:v>
                </c:pt>
                <c:pt idx="5328">
                  <c:v>493.300018310547</c:v>
                </c:pt>
                <c:pt idx="5329">
                  <c:v>493.3999938964843</c:v>
                </c:pt>
                <c:pt idx="5330">
                  <c:v>493.4999694824218</c:v>
                </c:pt>
                <c:pt idx="5331">
                  <c:v>493.6000061035157</c:v>
                </c:pt>
                <c:pt idx="5332">
                  <c:v>493.6999816894534</c:v>
                </c:pt>
                <c:pt idx="5333">
                  <c:v>493.800018310547</c:v>
                </c:pt>
                <c:pt idx="5334">
                  <c:v>493.8999938964843</c:v>
                </c:pt>
                <c:pt idx="5335">
                  <c:v>493.9999694824218</c:v>
                </c:pt>
                <c:pt idx="5336">
                  <c:v>494.1000061035157</c:v>
                </c:pt>
                <c:pt idx="5337">
                  <c:v>494.1999816894534</c:v>
                </c:pt>
                <c:pt idx="5338">
                  <c:v>494.300018310547</c:v>
                </c:pt>
                <c:pt idx="5339">
                  <c:v>494.3999938964843</c:v>
                </c:pt>
                <c:pt idx="5340">
                  <c:v>494.4999694824218</c:v>
                </c:pt>
                <c:pt idx="5341">
                  <c:v>494.6000061035157</c:v>
                </c:pt>
                <c:pt idx="5342">
                  <c:v>494.6999816894534</c:v>
                </c:pt>
                <c:pt idx="5343">
                  <c:v>494.800018310547</c:v>
                </c:pt>
                <c:pt idx="5344">
                  <c:v>494.8999938964843</c:v>
                </c:pt>
                <c:pt idx="5345">
                  <c:v>494.9999694824218</c:v>
                </c:pt>
                <c:pt idx="5346">
                  <c:v>495.1000061035157</c:v>
                </c:pt>
                <c:pt idx="5347">
                  <c:v>495.1999816894534</c:v>
                </c:pt>
                <c:pt idx="5348">
                  <c:v>495.300018310547</c:v>
                </c:pt>
                <c:pt idx="5349">
                  <c:v>495.3999938964843</c:v>
                </c:pt>
                <c:pt idx="5350">
                  <c:v>495.4999694824218</c:v>
                </c:pt>
                <c:pt idx="5351">
                  <c:v>495.6000061035157</c:v>
                </c:pt>
                <c:pt idx="5352">
                  <c:v>495.6999816894534</c:v>
                </c:pt>
                <c:pt idx="5353">
                  <c:v>495.800018310547</c:v>
                </c:pt>
                <c:pt idx="5354">
                  <c:v>495.8999938964843</c:v>
                </c:pt>
                <c:pt idx="5355">
                  <c:v>495.9999694824218</c:v>
                </c:pt>
                <c:pt idx="5356">
                  <c:v>496.1000061035157</c:v>
                </c:pt>
                <c:pt idx="5357">
                  <c:v>496.1999816894534</c:v>
                </c:pt>
                <c:pt idx="5358">
                  <c:v>496.300018310547</c:v>
                </c:pt>
                <c:pt idx="5359">
                  <c:v>496.3999938964843</c:v>
                </c:pt>
                <c:pt idx="5360">
                  <c:v>496.4999694824218</c:v>
                </c:pt>
                <c:pt idx="5361">
                  <c:v>496.6000061035157</c:v>
                </c:pt>
                <c:pt idx="5362">
                  <c:v>496.6999816894534</c:v>
                </c:pt>
                <c:pt idx="5363">
                  <c:v>496.800018310547</c:v>
                </c:pt>
                <c:pt idx="5364">
                  <c:v>496.8999938964843</c:v>
                </c:pt>
                <c:pt idx="5365">
                  <c:v>496.9999694824218</c:v>
                </c:pt>
                <c:pt idx="5366">
                  <c:v>497.1000061035157</c:v>
                </c:pt>
                <c:pt idx="5367">
                  <c:v>497.1999816894534</c:v>
                </c:pt>
                <c:pt idx="5368">
                  <c:v>497.300018310547</c:v>
                </c:pt>
                <c:pt idx="5369">
                  <c:v>497.3999938964843</c:v>
                </c:pt>
                <c:pt idx="5370">
                  <c:v>497.4999694824218</c:v>
                </c:pt>
                <c:pt idx="5371">
                  <c:v>497.6000061035157</c:v>
                </c:pt>
                <c:pt idx="5372">
                  <c:v>497.6999816894534</c:v>
                </c:pt>
                <c:pt idx="5373">
                  <c:v>497.800018310547</c:v>
                </c:pt>
                <c:pt idx="5374">
                  <c:v>497.8999938964843</c:v>
                </c:pt>
                <c:pt idx="5375">
                  <c:v>497.9999694824218</c:v>
                </c:pt>
                <c:pt idx="5376">
                  <c:v>498.1000061035157</c:v>
                </c:pt>
                <c:pt idx="5377">
                  <c:v>498.1999816894534</c:v>
                </c:pt>
                <c:pt idx="5378">
                  <c:v>498.300018310547</c:v>
                </c:pt>
                <c:pt idx="5379">
                  <c:v>498.3999938964843</c:v>
                </c:pt>
                <c:pt idx="5380">
                  <c:v>498.4999694824218</c:v>
                </c:pt>
                <c:pt idx="5381">
                  <c:v>498.6000061035157</c:v>
                </c:pt>
                <c:pt idx="5382">
                  <c:v>498.6999816894534</c:v>
                </c:pt>
                <c:pt idx="5383">
                  <c:v>498.800018310547</c:v>
                </c:pt>
                <c:pt idx="5384">
                  <c:v>498.8999938964843</c:v>
                </c:pt>
                <c:pt idx="5385">
                  <c:v>498.9999694824218</c:v>
                </c:pt>
                <c:pt idx="5386">
                  <c:v>499.1000061035157</c:v>
                </c:pt>
                <c:pt idx="5387">
                  <c:v>499.1999816894534</c:v>
                </c:pt>
                <c:pt idx="5388">
                  <c:v>499.300018310547</c:v>
                </c:pt>
                <c:pt idx="5389">
                  <c:v>499.3999938964843</c:v>
                </c:pt>
                <c:pt idx="5390">
                  <c:v>499.4999694824218</c:v>
                </c:pt>
                <c:pt idx="5391">
                  <c:v>499.6000061035157</c:v>
                </c:pt>
                <c:pt idx="5392">
                  <c:v>499.6999816894534</c:v>
                </c:pt>
                <c:pt idx="5393">
                  <c:v>499.800018310547</c:v>
                </c:pt>
                <c:pt idx="5394">
                  <c:v>499.8999938964843</c:v>
                </c:pt>
                <c:pt idx="5395">
                  <c:v>499.9999694824218</c:v>
                </c:pt>
                <c:pt idx="5396">
                  <c:v>500.1000061035157</c:v>
                </c:pt>
                <c:pt idx="5397">
                  <c:v>500.1999816894534</c:v>
                </c:pt>
                <c:pt idx="5398">
                  <c:v>500.300018310547</c:v>
                </c:pt>
                <c:pt idx="5399">
                  <c:v>500.3999938964843</c:v>
                </c:pt>
                <c:pt idx="5400">
                  <c:v>500.4999694824218</c:v>
                </c:pt>
                <c:pt idx="5401">
                  <c:v>500.6000061035157</c:v>
                </c:pt>
                <c:pt idx="5402">
                  <c:v>500.6999816894534</c:v>
                </c:pt>
                <c:pt idx="5403">
                  <c:v>500.800018310547</c:v>
                </c:pt>
                <c:pt idx="5404">
                  <c:v>500.8999938964843</c:v>
                </c:pt>
                <c:pt idx="5405">
                  <c:v>500.9999694824218</c:v>
                </c:pt>
                <c:pt idx="5406">
                  <c:v>501.1000061035157</c:v>
                </c:pt>
                <c:pt idx="5407">
                  <c:v>501.1999816894534</c:v>
                </c:pt>
                <c:pt idx="5408">
                  <c:v>501.300018310547</c:v>
                </c:pt>
                <c:pt idx="5409">
                  <c:v>501.3999938964843</c:v>
                </c:pt>
                <c:pt idx="5410">
                  <c:v>501.4999694824218</c:v>
                </c:pt>
                <c:pt idx="5411">
                  <c:v>501.6000061035157</c:v>
                </c:pt>
                <c:pt idx="5412">
                  <c:v>501.6999816894534</c:v>
                </c:pt>
                <c:pt idx="5413">
                  <c:v>501.800018310547</c:v>
                </c:pt>
                <c:pt idx="5414">
                  <c:v>501.8999938964843</c:v>
                </c:pt>
                <c:pt idx="5415">
                  <c:v>501.9999694824218</c:v>
                </c:pt>
                <c:pt idx="5416">
                  <c:v>502.1000061035157</c:v>
                </c:pt>
                <c:pt idx="5417">
                  <c:v>502.1999816894534</c:v>
                </c:pt>
                <c:pt idx="5418">
                  <c:v>502.300018310547</c:v>
                </c:pt>
                <c:pt idx="5419">
                  <c:v>502.3999938964843</c:v>
                </c:pt>
                <c:pt idx="5420">
                  <c:v>502.4999694824218</c:v>
                </c:pt>
                <c:pt idx="5421">
                  <c:v>502.6000061035157</c:v>
                </c:pt>
                <c:pt idx="5422">
                  <c:v>502.6999816894534</c:v>
                </c:pt>
                <c:pt idx="5423">
                  <c:v>502.800018310547</c:v>
                </c:pt>
                <c:pt idx="5424">
                  <c:v>502.8999938964843</c:v>
                </c:pt>
                <c:pt idx="5425">
                  <c:v>502.9999694824218</c:v>
                </c:pt>
                <c:pt idx="5426">
                  <c:v>503.1000061035157</c:v>
                </c:pt>
                <c:pt idx="5427">
                  <c:v>503.1999816894534</c:v>
                </c:pt>
                <c:pt idx="5428">
                  <c:v>503.300018310547</c:v>
                </c:pt>
                <c:pt idx="5429">
                  <c:v>503.3999938964843</c:v>
                </c:pt>
                <c:pt idx="5430">
                  <c:v>503.4999694824218</c:v>
                </c:pt>
                <c:pt idx="5431">
                  <c:v>503.6000061035157</c:v>
                </c:pt>
                <c:pt idx="5432">
                  <c:v>503.6999816894534</c:v>
                </c:pt>
                <c:pt idx="5433">
                  <c:v>503.800018310547</c:v>
                </c:pt>
                <c:pt idx="5434">
                  <c:v>503.8999938964843</c:v>
                </c:pt>
                <c:pt idx="5435">
                  <c:v>503.9999694824218</c:v>
                </c:pt>
                <c:pt idx="5436">
                  <c:v>504.1000061035157</c:v>
                </c:pt>
                <c:pt idx="5437">
                  <c:v>504.1999816894534</c:v>
                </c:pt>
                <c:pt idx="5438">
                  <c:v>504.300018310547</c:v>
                </c:pt>
                <c:pt idx="5439">
                  <c:v>504.3999938964843</c:v>
                </c:pt>
                <c:pt idx="5440">
                  <c:v>504.4999694824218</c:v>
                </c:pt>
                <c:pt idx="5441">
                  <c:v>504.6000061035157</c:v>
                </c:pt>
                <c:pt idx="5442">
                  <c:v>504.6999816894534</c:v>
                </c:pt>
                <c:pt idx="5443">
                  <c:v>504.800018310547</c:v>
                </c:pt>
                <c:pt idx="5444">
                  <c:v>504.8999938964843</c:v>
                </c:pt>
                <c:pt idx="5445">
                  <c:v>504.9999694824218</c:v>
                </c:pt>
                <c:pt idx="5446">
                  <c:v>505.1000061035157</c:v>
                </c:pt>
                <c:pt idx="5447">
                  <c:v>505.1999816894534</c:v>
                </c:pt>
                <c:pt idx="5448">
                  <c:v>505.300018310547</c:v>
                </c:pt>
                <c:pt idx="5449">
                  <c:v>505.3999938964843</c:v>
                </c:pt>
                <c:pt idx="5450">
                  <c:v>505.4999694824218</c:v>
                </c:pt>
                <c:pt idx="5451">
                  <c:v>505.6000061035157</c:v>
                </c:pt>
                <c:pt idx="5452">
                  <c:v>505.6999816894534</c:v>
                </c:pt>
                <c:pt idx="5453">
                  <c:v>505.800018310547</c:v>
                </c:pt>
                <c:pt idx="5454">
                  <c:v>505.8999938964843</c:v>
                </c:pt>
                <c:pt idx="5455">
                  <c:v>505.9999694824218</c:v>
                </c:pt>
                <c:pt idx="5456">
                  <c:v>506.1000061035157</c:v>
                </c:pt>
                <c:pt idx="5457">
                  <c:v>506.1999816894534</c:v>
                </c:pt>
                <c:pt idx="5458">
                  <c:v>506.300018310547</c:v>
                </c:pt>
                <c:pt idx="5459">
                  <c:v>506.3999938964843</c:v>
                </c:pt>
                <c:pt idx="5460">
                  <c:v>506.4999694824218</c:v>
                </c:pt>
                <c:pt idx="5461">
                  <c:v>506.6000061035157</c:v>
                </c:pt>
                <c:pt idx="5462">
                  <c:v>506.6999816894534</c:v>
                </c:pt>
                <c:pt idx="5463">
                  <c:v>506.800018310547</c:v>
                </c:pt>
                <c:pt idx="5464">
                  <c:v>506.8999938964843</c:v>
                </c:pt>
                <c:pt idx="5465">
                  <c:v>506.9999694824218</c:v>
                </c:pt>
                <c:pt idx="5466">
                  <c:v>507.1000061035157</c:v>
                </c:pt>
                <c:pt idx="5467">
                  <c:v>507.1999816894534</c:v>
                </c:pt>
                <c:pt idx="5468">
                  <c:v>507.300018310547</c:v>
                </c:pt>
                <c:pt idx="5469">
                  <c:v>507.3999938964843</c:v>
                </c:pt>
                <c:pt idx="5470">
                  <c:v>507.4999694824218</c:v>
                </c:pt>
                <c:pt idx="5471">
                  <c:v>507.6000061035157</c:v>
                </c:pt>
                <c:pt idx="5472">
                  <c:v>507.6999816894534</c:v>
                </c:pt>
                <c:pt idx="5473">
                  <c:v>507.800018310547</c:v>
                </c:pt>
                <c:pt idx="5474">
                  <c:v>507.8999938964843</c:v>
                </c:pt>
                <c:pt idx="5475">
                  <c:v>507.9999694824218</c:v>
                </c:pt>
                <c:pt idx="5476">
                  <c:v>508.1000061035157</c:v>
                </c:pt>
                <c:pt idx="5477">
                  <c:v>508.1999816894534</c:v>
                </c:pt>
                <c:pt idx="5478">
                  <c:v>508.300018310547</c:v>
                </c:pt>
                <c:pt idx="5479">
                  <c:v>508.3999938964843</c:v>
                </c:pt>
                <c:pt idx="5480">
                  <c:v>508.4999694824218</c:v>
                </c:pt>
                <c:pt idx="5481">
                  <c:v>508.6000061035157</c:v>
                </c:pt>
                <c:pt idx="5482">
                  <c:v>508.6999816894534</c:v>
                </c:pt>
                <c:pt idx="5483">
                  <c:v>508.800018310547</c:v>
                </c:pt>
                <c:pt idx="5484">
                  <c:v>508.8999938964843</c:v>
                </c:pt>
                <c:pt idx="5485">
                  <c:v>508.9999694824218</c:v>
                </c:pt>
                <c:pt idx="5486">
                  <c:v>509.1000061035157</c:v>
                </c:pt>
                <c:pt idx="5487">
                  <c:v>509.1999816894534</c:v>
                </c:pt>
                <c:pt idx="5488">
                  <c:v>509.300018310547</c:v>
                </c:pt>
                <c:pt idx="5489">
                  <c:v>509.3999938964843</c:v>
                </c:pt>
                <c:pt idx="5490">
                  <c:v>509.4999694824218</c:v>
                </c:pt>
                <c:pt idx="5491">
                  <c:v>509.6000061035157</c:v>
                </c:pt>
                <c:pt idx="5492">
                  <c:v>509.6999816894534</c:v>
                </c:pt>
                <c:pt idx="5493">
                  <c:v>509.800018310547</c:v>
                </c:pt>
                <c:pt idx="5494">
                  <c:v>509.8999938964843</c:v>
                </c:pt>
                <c:pt idx="5495">
                  <c:v>509.9999694824218</c:v>
                </c:pt>
                <c:pt idx="5496">
                  <c:v>510.1000061035157</c:v>
                </c:pt>
                <c:pt idx="5497">
                  <c:v>510.1999816894534</c:v>
                </c:pt>
                <c:pt idx="5498">
                  <c:v>510.300018310547</c:v>
                </c:pt>
                <c:pt idx="5499">
                  <c:v>510.3999938964843</c:v>
                </c:pt>
                <c:pt idx="5500">
                  <c:v>510.4999694824218</c:v>
                </c:pt>
                <c:pt idx="5501">
                  <c:v>510.6000061035157</c:v>
                </c:pt>
                <c:pt idx="5502">
                  <c:v>510.6999816894534</c:v>
                </c:pt>
                <c:pt idx="5503">
                  <c:v>510.800018310547</c:v>
                </c:pt>
                <c:pt idx="5504">
                  <c:v>510.8999938964843</c:v>
                </c:pt>
                <c:pt idx="5505">
                  <c:v>510.9999694824218</c:v>
                </c:pt>
                <c:pt idx="5506">
                  <c:v>511.1000061035157</c:v>
                </c:pt>
                <c:pt idx="5507">
                  <c:v>511.1999816894534</c:v>
                </c:pt>
                <c:pt idx="5508">
                  <c:v>511.300018310547</c:v>
                </c:pt>
                <c:pt idx="5509">
                  <c:v>511.3999938964843</c:v>
                </c:pt>
                <c:pt idx="5510">
                  <c:v>511.4999694824218</c:v>
                </c:pt>
                <c:pt idx="5511">
                  <c:v>511.6000061035157</c:v>
                </c:pt>
                <c:pt idx="5512">
                  <c:v>511.6999816894534</c:v>
                </c:pt>
                <c:pt idx="5513">
                  <c:v>511.800018310547</c:v>
                </c:pt>
                <c:pt idx="5514">
                  <c:v>511.8999938964843</c:v>
                </c:pt>
                <c:pt idx="5515">
                  <c:v>511.9999694824218</c:v>
                </c:pt>
                <c:pt idx="5516">
                  <c:v>512.1000366210937</c:v>
                </c:pt>
                <c:pt idx="5517">
                  <c:v>512.2000122070315</c:v>
                </c:pt>
                <c:pt idx="5518">
                  <c:v>512.300048828125</c:v>
                </c:pt>
                <c:pt idx="5519">
                  <c:v>512.4000244140624</c:v>
                </c:pt>
                <c:pt idx="5520">
                  <c:v>512.5</c:v>
                </c:pt>
                <c:pt idx="5521">
                  <c:v>512.6000366210937</c:v>
                </c:pt>
                <c:pt idx="5522">
                  <c:v>512.7000122070315</c:v>
                </c:pt>
                <c:pt idx="5523">
                  <c:v>512.800048828125</c:v>
                </c:pt>
                <c:pt idx="5524">
                  <c:v>512.9000244140624</c:v>
                </c:pt>
                <c:pt idx="5525">
                  <c:v>513.0</c:v>
                </c:pt>
                <c:pt idx="5526">
                  <c:v>513.1000366210937</c:v>
                </c:pt>
                <c:pt idx="5527">
                  <c:v>513.2000122070315</c:v>
                </c:pt>
                <c:pt idx="5528">
                  <c:v>513.300048828125</c:v>
                </c:pt>
                <c:pt idx="5529">
                  <c:v>513.4000244140624</c:v>
                </c:pt>
                <c:pt idx="5530">
                  <c:v>513.5</c:v>
                </c:pt>
                <c:pt idx="5531">
                  <c:v>513.6000366210937</c:v>
                </c:pt>
                <c:pt idx="5532">
                  <c:v>513.7000122070315</c:v>
                </c:pt>
                <c:pt idx="5533">
                  <c:v>513.800048828125</c:v>
                </c:pt>
                <c:pt idx="5534">
                  <c:v>513.9000244140624</c:v>
                </c:pt>
                <c:pt idx="5535">
                  <c:v>514.0</c:v>
                </c:pt>
                <c:pt idx="5536">
                  <c:v>514.1000366210937</c:v>
                </c:pt>
                <c:pt idx="5537">
                  <c:v>514.2000122070315</c:v>
                </c:pt>
                <c:pt idx="5538">
                  <c:v>514.300048828125</c:v>
                </c:pt>
                <c:pt idx="5539">
                  <c:v>514.4000244140624</c:v>
                </c:pt>
                <c:pt idx="5540">
                  <c:v>514.5</c:v>
                </c:pt>
                <c:pt idx="5541">
                  <c:v>514.6000366210937</c:v>
                </c:pt>
                <c:pt idx="5542">
                  <c:v>514.7000122070315</c:v>
                </c:pt>
                <c:pt idx="5543">
                  <c:v>514.800048828125</c:v>
                </c:pt>
                <c:pt idx="5544">
                  <c:v>514.9000244140624</c:v>
                </c:pt>
                <c:pt idx="5545">
                  <c:v>515.0</c:v>
                </c:pt>
                <c:pt idx="5546">
                  <c:v>515.1000366210937</c:v>
                </c:pt>
                <c:pt idx="5547">
                  <c:v>515.2000122070315</c:v>
                </c:pt>
                <c:pt idx="5548">
                  <c:v>515.300048828125</c:v>
                </c:pt>
                <c:pt idx="5549">
                  <c:v>515.4000244140624</c:v>
                </c:pt>
                <c:pt idx="5550">
                  <c:v>515.5</c:v>
                </c:pt>
                <c:pt idx="5551">
                  <c:v>515.6000366210937</c:v>
                </c:pt>
                <c:pt idx="5552">
                  <c:v>515.7000122070315</c:v>
                </c:pt>
                <c:pt idx="5553">
                  <c:v>515.800048828125</c:v>
                </c:pt>
                <c:pt idx="5554">
                  <c:v>515.9000244140624</c:v>
                </c:pt>
                <c:pt idx="5555">
                  <c:v>516.0</c:v>
                </c:pt>
                <c:pt idx="5556">
                  <c:v>516.1000366210937</c:v>
                </c:pt>
                <c:pt idx="5557">
                  <c:v>516.2000122070315</c:v>
                </c:pt>
                <c:pt idx="5558">
                  <c:v>516.300048828125</c:v>
                </c:pt>
                <c:pt idx="5559">
                  <c:v>516.4000244140624</c:v>
                </c:pt>
                <c:pt idx="5560">
                  <c:v>516.5</c:v>
                </c:pt>
                <c:pt idx="5561">
                  <c:v>516.6000366210937</c:v>
                </c:pt>
                <c:pt idx="5562">
                  <c:v>516.7000122070315</c:v>
                </c:pt>
                <c:pt idx="5563">
                  <c:v>516.800048828125</c:v>
                </c:pt>
                <c:pt idx="5564">
                  <c:v>516.9000244140624</c:v>
                </c:pt>
                <c:pt idx="5565">
                  <c:v>517.0</c:v>
                </c:pt>
                <c:pt idx="5566">
                  <c:v>517.1000366210937</c:v>
                </c:pt>
                <c:pt idx="5567">
                  <c:v>517.2000122070315</c:v>
                </c:pt>
                <c:pt idx="5568">
                  <c:v>517.300048828125</c:v>
                </c:pt>
                <c:pt idx="5569">
                  <c:v>517.4000244140624</c:v>
                </c:pt>
                <c:pt idx="5570">
                  <c:v>517.5</c:v>
                </c:pt>
                <c:pt idx="5571">
                  <c:v>517.6000366210937</c:v>
                </c:pt>
                <c:pt idx="5572">
                  <c:v>517.7000122070315</c:v>
                </c:pt>
                <c:pt idx="5573">
                  <c:v>517.800048828125</c:v>
                </c:pt>
                <c:pt idx="5574">
                  <c:v>517.9000244140624</c:v>
                </c:pt>
                <c:pt idx="5575">
                  <c:v>518.0</c:v>
                </c:pt>
                <c:pt idx="5576">
                  <c:v>518.1000366210937</c:v>
                </c:pt>
                <c:pt idx="5577">
                  <c:v>518.2000122070315</c:v>
                </c:pt>
                <c:pt idx="5578">
                  <c:v>518.300048828125</c:v>
                </c:pt>
                <c:pt idx="5579">
                  <c:v>518.4000244140624</c:v>
                </c:pt>
                <c:pt idx="5580">
                  <c:v>518.5</c:v>
                </c:pt>
                <c:pt idx="5581">
                  <c:v>518.6000366210937</c:v>
                </c:pt>
                <c:pt idx="5582">
                  <c:v>518.7000122070315</c:v>
                </c:pt>
                <c:pt idx="5583">
                  <c:v>518.800048828125</c:v>
                </c:pt>
                <c:pt idx="5584">
                  <c:v>518.9000244140624</c:v>
                </c:pt>
                <c:pt idx="5585">
                  <c:v>519.0</c:v>
                </c:pt>
                <c:pt idx="5586">
                  <c:v>519.1000366210937</c:v>
                </c:pt>
                <c:pt idx="5587">
                  <c:v>519.2000122070315</c:v>
                </c:pt>
                <c:pt idx="5588">
                  <c:v>519.300048828125</c:v>
                </c:pt>
                <c:pt idx="5589">
                  <c:v>519.4000244140624</c:v>
                </c:pt>
                <c:pt idx="5590">
                  <c:v>519.5</c:v>
                </c:pt>
                <c:pt idx="5591">
                  <c:v>519.6000366210937</c:v>
                </c:pt>
                <c:pt idx="5592">
                  <c:v>519.7000122070315</c:v>
                </c:pt>
                <c:pt idx="5593">
                  <c:v>519.800048828125</c:v>
                </c:pt>
                <c:pt idx="5594">
                  <c:v>519.9000244140624</c:v>
                </c:pt>
                <c:pt idx="5595">
                  <c:v>520.0</c:v>
                </c:pt>
                <c:pt idx="5596">
                  <c:v>520.1000366210937</c:v>
                </c:pt>
                <c:pt idx="5597">
                  <c:v>520.2000122070315</c:v>
                </c:pt>
                <c:pt idx="5598">
                  <c:v>520.300048828125</c:v>
                </c:pt>
                <c:pt idx="5599">
                  <c:v>520.4000244140624</c:v>
                </c:pt>
                <c:pt idx="5600">
                  <c:v>520.5</c:v>
                </c:pt>
                <c:pt idx="5601">
                  <c:v>520.6000366210937</c:v>
                </c:pt>
                <c:pt idx="5602">
                  <c:v>520.7000122070315</c:v>
                </c:pt>
                <c:pt idx="5603">
                  <c:v>520.800048828125</c:v>
                </c:pt>
                <c:pt idx="5604">
                  <c:v>520.9000244140624</c:v>
                </c:pt>
                <c:pt idx="5605">
                  <c:v>521.0</c:v>
                </c:pt>
                <c:pt idx="5606">
                  <c:v>521.1000366210937</c:v>
                </c:pt>
                <c:pt idx="5607">
                  <c:v>521.2000122070315</c:v>
                </c:pt>
                <c:pt idx="5608">
                  <c:v>521.300048828125</c:v>
                </c:pt>
                <c:pt idx="5609">
                  <c:v>521.4000244140624</c:v>
                </c:pt>
                <c:pt idx="5610">
                  <c:v>521.5</c:v>
                </c:pt>
                <c:pt idx="5611">
                  <c:v>521.6000366210937</c:v>
                </c:pt>
                <c:pt idx="5612">
                  <c:v>521.7000122070315</c:v>
                </c:pt>
                <c:pt idx="5613">
                  <c:v>521.800048828125</c:v>
                </c:pt>
                <c:pt idx="5614">
                  <c:v>521.9000244140624</c:v>
                </c:pt>
                <c:pt idx="5615">
                  <c:v>522.0</c:v>
                </c:pt>
                <c:pt idx="5616">
                  <c:v>522.1000366210937</c:v>
                </c:pt>
                <c:pt idx="5617">
                  <c:v>522.2000122070315</c:v>
                </c:pt>
                <c:pt idx="5618">
                  <c:v>522.300048828125</c:v>
                </c:pt>
                <c:pt idx="5619">
                  <c:v>522.4000244140624</c:v>
                </c:pt>
                <c:pt idx="5620">
                  <c:v>522.5</c:v>
                </c:pt>
                <c:pt idx="5621">
                  <c:v>522.6000366210937</c:v>
                </c:pt>
                <c:pt idx="5622">
                  <c:v>522.7000122070315</c:v>
                </c:pt>
                <c:pt idx="5623">
                  <c:v>522.800048828125</c:v>
                </c:pt>
                <c:pt idx="5624">
                  <c:v>522.9000244140624</c:v>
                </c:pt>
                <c:pt idx="5625">
                  <c:v>523.0</c:v>
                </c:pt>
                <c:pt idx="5626">
                  <c:v>523.1000366210937</c:v>
                </c:pt>
                <c:pt idx="5627">
                  <c:v>523.2000122070315</c:v>
                </c:pt>
                <c:pt idx="5628">
                  <c:v>523.300048828125</c:v>
                </c:pt>
                <c:pt idx="5629">
                  <c:v>523.4000244140624</c:v>
                </c:pt>
                <c:pt idx="5630">
                  <c:v>523.5</c:v>
                </c:pt>
                <c:pt idx="5631">
                  <c:v>523.6000366210937</c:v>
                </c:pt>
                <c:pt idx="5632">
                  <c:v>523.7000122070315</c:v>
                </c:pt>
                <c:pt idx="5633">
                  <c:v>523.800048828125</c:v>
                </c:pt>
                <c:pt idx="5634">
                  <c:v>523.9000244140624</c:v>
                </c:pt>
                <c:pt idx="5635">
                  <c:v>524.0</c:v>
                </c:pt>
                <c:pt idx="5636">
                  <c:v>524.1000366210937</c:v>
                </c:pt>
                <c:pt idx="5637">
                  <c:v>524.2000122070315</c:v>
                </c:pt>
                <c:pt idx="5638">
                  <c:v>524.300048828125</c:v>
                </c:pt>
                <c:pt idx="5639">
                  <c:v>524.4000244140624</c:v>
                </c:pt>
                <c:pt idx="5640">
                  <c:v>524.5</c:v>
                </c:pt>
                <c:pt idx="5641">
                  <c:v>524.6000366210937</c:v>
                </c:pt>
                <c:pt idx="5642">
                  <c:v>524.7000122070315</c:v>
                </c:pt>
                <c:pt idx="5643">
                  <c:v>524.800048828125</c:v>
                </c:pt>
                <c:pt idx="5644">
                  <c:v>524.9000244140624</c:v>
                </c:pt>
                <c:pt idx="5645">
                  <c:v>525.0</c:v>
                </c:pt>
                <c:pt idx="5646">
                  <c:v>525.1000366210937</c:v>
                </c:pt>
                <c:pt idx="5647">
                  <c:v>525.2000122070315</c:v>
                </c:pt>
                <c:pt idx="5648">
                  <c:v>525.300048828125</c:v>
                </c:pt>
                <c:pt idx="5649">
                  <c:v>525.4000244140624</c:v>
                </c:pt>
                <c:pt idx="5650">
                  <c:v>525.5</c:v>
                </c:pt>
                <c:pt idx="5651">
                  <c:v>525.6000366210937</c:v>
                </c:pt>
                <c:pt idx="5652">
                  <c:v>525.7000122070315</c:v>
                </c:pt>
                <c:pt idx="5653">
                  <c:v>525.800048828125</c:v>
                </c:pt>
                <c:pt idx="5654">
                  <c:v>525.9000244140624</c:v>
                </c:pt>
                <c:pt idx="5655">
                  <c:v>526.0</c:v>
                </c:pt>
                <c:pt idx="5656">
                  <c:v>526.1000366210937</c:v>
                </c:pt>
                <c:pt idx="5657">
                  <c:v>526.2000122070315</c:v>
                </c:pt>
                <c:pt idx="5658">
                  <c:v>526.300048828125</c:v>
                </c:pt>
                <c:pt idx="5659">
                  <c:v>526.4000244140624</c:v>
                </c:pt>
                <c:pt idx="5660">
                  <c:v>526.5</c:v>
                </c:pt>
                <c:pt idx="5661">
                  <c:v>526.6000366210937</c:v>
                </c:pt>
                <c:pt idx="5662">
                  <c:v>526.7000122070315</c:v>
                </c:pt>
                <c:pt idx="5663">
                  <c:v>526.800048828125</c:v>
                </c:pt>
                <c:pt idx="5664">
                  <c:v>526.9000244140624</c:v>
                </c:pt>
                <c:pt idx="5665">
                  <c:v>527.0</c:v>
                </c:pt>
                <c:pt idx="5666">
                  <c:v>527.1000366210937</c:v>
                </c:pt>
                <c:pt idx="5667">
                  <c:v>527.2000122070315</c:v>
                </c:pt>
                <c:pt idx="5668">
                  <c:v>527.300048828125</c:v>
                </c:pt>
                <c:pt idx="5669">
                  <c:v>527.4000244140624</c:v>
                </c:pt>
                <c:pt idx="5670">
                  <c:v>527.5</c:v>
                </c:pt>
                <c:pt idx="5671">
                  <c:v>527.6000366210937</c:v>
                </c:pt>
                <c:pt idx="5672">
                  <c:v>527.7000122070315</c:v>
                </c:pt>
                <c:pt idx="5673">
                  <c:v>527.800048828125</c:v>
                </c:pt>
                <c:pt idx="5674">
                  <c:v>527.9000244140624</c:v>
                </c:pt>
                <c:pt idx="5675">
                  <c:v>528.0</c:v>
                </c:pt>
                <c:pt idx="5676">
                  <c:v>528.1000366210937</c:v>
                </c:pt>
                <c:pt idx="5677">
                  <c:v>528.2000122070315</c:v>
                </c:pt>
                <c:pt idx="5678">
                  <c:v>528.300048828125</c:v>
                </c:pt>
                <c:pt idx="5679">
                  <c:v>528.4000244140624</c:v>
                </c:pt>
                <c:pt idx="5680">
                  <c:v>528.5</c:v>
                </c:pt>
                <c:pt idx="5681">
                  <c:v>528.6000366210937</c:v>
                </c:pt>
                <c:pt idx="5682">
                  <c:v>528.7000122070315</c:v>
                </c:pt>
                <c:pt idx="5683">
                  <c:v>528.800048828125</c:v>
                </c:pt>
                <c:pt idx="5684">
                  <c:v>528.9000244140624</c:v>
                </c:pt>
                <c:pt idx="5685">
                  <c:v>529.0</c:v>
                </c:pt>
                <c:pt idx="5686">
                  <c:v>529.1000366210937</c:v>
                </c:pt>
                <c:pt idx="5687">
                  <c:v>529.2000122070315</c:v>
                </c:pt>
                <c:pt idx="5688">
                  <c:v>529.300048828125</c:v>
                </c:pt>
                <c:pt idx="5689">
                  <c:v>529.4000244140624</c:v>
                </c:pt>
                <c:pt idx="5690">
                  <c:v>529.5</c:v>
                </c:pt>
                <c:pt idx="5691">
                  <c:v>529.6000366210937</c:v>
                </c:pt>
                <c:pt idx="5692">
                  <c:v>529.7000122070315</c:v>
                </c:pt>
                <c:pt idx="5693">
                  <c:v>529.800048828125</c:v>
                </c:pt>
                <c:pt idx="5694">
                  <c:v>529.9000244140624</c:v>
                </c:pt>
                <c:pt idx="5695">
                  <c:v>530.0</c:v>
                </c:pt>
                <c:pt idx="5696">
                  <c:v>530.1000366210937</c:v>
                </c:pt>
                <c:pt idx="5697">
                  <c:v>530.2000122070315</c:v>
                </c:pt>
                <c:pt idx="5698">
                  <c:v>530.300048828125</c:v>
                </c:pt>
                <c:pt idx="5699">
                  <c:v>530.4000244140624</c:v>
                </c:pt>
                <c:pt idx="5700">
                  <c:v>530.5</c:v>
                </c:pt>
                <c:pt idx="5701">
                  <c:v>530.6000366210937</c:v>
                </c:pt>
                <c:pt idx="5702">
                  <c:v>530.7000122070315</c:v>
                </c:pt>
                <c:pt idx="5703">
                  <c:v>530.800048828125</c:v>
                </c:pt>
                <c:pt idx="5704">
                  <c:v>530.9000244140624</c:v>
                </c:pt>
                <c:pt idx="5705">
                  <c:v>531.0</c:v>
                </c:pt>
                <c:pt idx="5706">
                  <c:v>531.1000366210937</c:v>
                </c:pt>
                <c:pt idx="5707">
                  <c:v>531.2000122070315</c:v>
                </c:pt>
                <c:pt idx="5708">
                  <c:v>531.300048828125</c:v>
                </c:pt>
                <c:pt idx="5709">
                  <c:v>531.4000244140624</c:v>
                </c:pt>
                <c:pt idx="5710">
                  <c:v>531.5</c:v>
                </c:pt>
                <c:pt idx="5711">
                  <c:v>531.6000366210937</c:v>
                </c:pt>
                <c:pt idx="5712">
                  <c:v>531.7000122070315</c:v>
                </c:pt>
                <c:pt idx="5713">
                  <c:v>531.800048828125</c:v>
                </c:pt>
                <c:pt idx="5714">
                  <c:v>531.9000244140624</c:v>
                </c:pt>
                <c:pt idx="5715">
                  <c:v>532.0</c:v>
                </c:pt>
                <c:pt idx="5716">
                  <c:v>532.1000366210937</c:v>
                </c:pt>
                <c:pt idx="5717">
                  <c:v>532.2000122070315</c:v>
                </c:pt>
                <c:pt idx="5718">
                  <c:v>532.300048828125</c:v>
                </c:pt>
                <c:pt idx="5719">
                  <c:v>532.4000244140624</c:v>
                </c:pt>
                <c:pt idx="5720">
                  <c:v>532.5</c:v>
                </c:pt>
                <c:pt idx="5721">
                  <c:v>532.6000366210937</c:v>
                </c:pt>
                <c:pt idx="5722">
                  <c:v>532.7000122070315</c:v>
                </c:pt>
                <c:pt idx="5723">
                  <c:v>532.800048828125</c:v>
                </c:pt>
                <c:pt idx="5724">
                  <c:v>532.9000244140624</c:v>
                </c:pt>
                <c:pt idx="5725">
                  <c:v>533.0</c:v>
                </c:pt>
                <c:pt idx="5726">
                  <c:v>533.1000366210937</c:v>
                </c:pt>
                <c:pt idx="5727">
                  <c:v>533.2000122070315</c:v>
                </c:pt>
                <c:pt idx="5728">
                  <c:v>533.300048828125</c:v>
                </c:pt>
                <c:pt idx="5729">
                  <c:v>533.4000244140624</c:v>
                </c:pt>
                <c:pt idx="5730">
                  <c:v>533.5</c:v>
                </c:pt>
                <c:pt idx="5731">
                  <c:v>533.6000366210937</c:v>
                </c:pt>
                <c:pt idx="5732">
                  <c:v>533.7000122070315</c:v>
                </c:pt>
                <c:pt idx="5733">
                  <c:v>533.800048828125</c:v>
                </c:pt>
                <c:pt idx="5734">
                  <c:v>533.9000244140624</c:v>
                </c:pt>
                <c:pt idx="5735">
                  <c:v>534.0</c:v>
                </c:pt>
                <c:pt idx="5736">
                  <c:v>534.1000366210937</c:v>
                </c:pt>
                <c:pt idx="5737">
                  <c:v>534.2000122070315</c:v>
                </c:pt>
                <c:pt idx="5738">
                  <c:v>534.300048828125</c:v>
                </c:pt>
                <c:pt idx="5739">
                  <c:v>534.4000244140624</c:v>
                </c:pt>
                <c:pt idx="5740">
                  <c:v>534.5</c:v>
                </c:pt>
                <c:pt idx="5741">
                  <c:v>534.6000366210937</c:v>
                </c:pt>
                <c:pt idx="5742">
                  <c:v>534.7000122070315</c:v>
                </c:pt>
                <c:pt idx="5743">
                  <c:v>534.800048828125</c:v>
                </c:pt>
                <c:pt idx="5744">
                  <c:v>534.9000244140624</c:v>
                </c:pt>
                <c:pt idx="5745">
                  <c:v>535.0</c:v>
                </c:pt>
                <c:pt idx="5746">
                  <c:v>535.1000366210937</c:v>
                </c:pt>
                <c:pt idx="5747">
                  <c:v>535.2000122070315</c:v>
                </c:pt>
                <c:pt idx="5748">
                  <c:v>535.300048828125</c:v>
                </c:pt>
                <c:pt idx="5749">
                  <c:v>535.4000244140624</c:v>
                </c:pt>
                <c:pt idx="5750">
                  <c:v>535.5</c:v>
                </c:pt>
                <c:pt idx="5751">
                  <c:v>535.6000366210937</c:v>
                </c:pt>
                <c:pt idx="5752">
                  <c:v>535.7000122070315</c:v>
                </c:pt>
                <c:pt idx="5753">
                  <c:v>535.800048828125</c:v>
                </c:pt>
                <c:pt idx="5754">
                  <c:v>535.9000244140624</c:v>
                </c:pt>
                <c:pt idx="5755">
                  <c:v>536.0</c:v>
                </c:pt>
                <c:pt idx="5756">
                  <c:v>536.1000366210937</c:v>
                </c:pt>
                <c:pt idx="5757">
                  <c:v>536.2000122070315</c:v>
                </c:pt>
                <c:pt idx="5758">
                  <c:v>536.300048828125</c:v>
                </c:pt>
                <c:pt idx="5759">
                  <c:v>536.4000244140624</c:v>
                </c:pt>
                <c:pt idx="5760">
                  <c:v>536.5</c:v>
                </c:pt>
                <c:pt idx="5761">
                  <c:v>536.6000366210937</c:v>
                </c:pt>
                <c:pt idx="5762">
                  <c:v>536.7000122070315</c:v>
                </c:pt>
                <c:pt idx="5763">
                  <c:v>536.800048828125</c:v>
                </c:pt>
                <c:pt idx="5764">
                  <c:v>536.9000244140624</c:v>
                </c:pt>
                <c:pt idx="5765">
                  <c:v>537.0</c:v>
                </c:pt>
                <c:pt idx="5766">
                  <c:v>537.1000366210937</c:v>
                </c:pt>
                <c:pt idx="5767">
                  <c:v>537.2000122070315</c:v>
                </c:pt>
                <c:pt idx="5768">
                  <c:v>537.300048828125</c:v>
                </c:pt>
                <c:pt idx="5769">
                  <c:v>537.4000244140624</c:v>
                </c:pt>
                <c:pt idx="5770">
                  <c:v>537.5</c:v>
                </c:pt>
                <c:pt idx="5771">
                  <c:v>537.6000366210937</c:v>
                </c:pt>
                <c:pt idx="5772">
                  <c:v>537.7000122070315</c:v>
                </c:pt>
                <c:pt idx="5773">
                  <c:v>537.800048828125</c:v>
                </c:pt>
                <c:pt idx="5774">
                  <c:v>537.9000244140624</c:v>
                </c:pt>
                <c:pt idx="5775">
                  <c:v>538.0</c:v>
                </c:pt>
                <c:pt idx="5776">
                  <c:v>538.1000366210937</c:v>
                </c:pt>
                <c:pt idx="5777">
                  <c:v>538.2000122070315</c:v>
                </c:pt>
                <c:pt idx="5778">
                  <c:v>538.300048828125</c:v>
                </c:pt>
                <c:pt idx="5779">
                  <c:v>538.4000244140624</c:v>
                </c:pt>
                <c:pt idx="5780">
                  <c:v>538.5</c:v>
                </c:pt>
                <c:pt idx="5781">
                  <c:v>538.6000366210937</c:v>
                </c:pt>
                <c:pt idx="5782">
                  <c:v>538.7000122070315</c:v>
                </c:pt>
                <c:pt idx="5783">
                  <c:v>538.800048828125</c:v>
                </c:pt>
                <c:pt idx="5784">
                  <c:v>538.9000244140624</c:v>
                </c:pt>
                <c:pt idx="5785">
                  <c:v>539.0</c:v>
                </c:pt>
                <c:pt idx="5786">
                  <c:v>539.1000366210937</c:v>
                </c:pt>
                <c:pt idx="5787">
                  <c:v>539.2000122070315</c:v>
                </c:pt>
                <c:pt idx="5788">
                  <c:v>539.300048828125</c:v>
                </c:pt>
                <c:pt idx="5789">
                  <c:v>539.4000244140624</c:v>
                </c:pt>
                <c:pt idx="5790">
                  <c:v>539.5</c:v>
                </c:pt>
                <c:pt idx="5791">
                  <c:v>539.6000366210937</c:v>
                </c:pt>
                <c:pt idx="5792">
                  <c:v>539.7000122070315</c:v>
                </c:pt>
                <c:pt idx="5793">
                  <c:v>539.800048828125</c:v>
                </c:pt>
                <c:pt idx="5794">
                  <c:v>539.9000244140624</c:v>
                </c:pt>
                <c:pt idx="5795">
                  <c:v>540.0</c:v>
                </c:pt>
                <c:pt idx="5796">
                  <c:v>540.1000366210937</c:v>
                </c:pt>
                <c:pt idx="5797">
                  <c:v>540.2000122070315</c:v>
                </c:pt>
                <c:pt idx="5798">
                  <c:v>540.300048828125</c:v>
                </c:pt>
                <c:pt idx="5799">
                  <c:v>540.4000244140624</c:v>
                </c:pt>
                <c:pt idx="5800">
                  <c:v>540.5</c:v>
                </c:pt>
                <c:pt idx="5801">
                  <c:v>540.6000366210937</c:v>
                </c:pt>
                <c:pt idx="5802">
                  <c:v>540.7000122070315</c:v>
                </c:pt>
                <c:pt idx="5803">
                  <c:v>540.800048828125</c:v>
                </c:pt>
                <c:pt idx="5804">
                  <c:v>540.9000244140624</c:v>
                </c:pt>
                <c:pt idx="5805">
                  <c:v>541.0</c:v>
                </c:pt>
                <c:pt idx="5806">
                  <c:v>541.1000366210937</c:v>
                </c:pt>
                <c:pt idx="5807">
                  <c:v>541.2000122070315</c:v>
                </c:pt>
                <c:pt idx="5808">
                  <c:v>541.300048828125</c:v>
                </c:pt>
                <c:pt idx="5809">
                  <c:v>541.4000244140624</c:v>
                </c:pt>
                <c:pt idx="5810">
                  <c:v>541.5</c:v>
                </c:pt>
                <c:pt idx="5811">
                  <c:v>541.6000366210937</c:v>
                </c:pt>
                <c:pt idx="5812">
                  <c:v>541.7000122070315</c:v>
                </c:pt>
                <c:pt idx="5813">
                  <c:v>541.800048828125</c:v>
                </c:pt>
                <c:pt idx="5814">
                  <c:v>541.9000244140624</c:v>
                </c:pt>
                <c:pt idx="5815">
                  <c:v>542.0</c:v>
                </c:pt>
                <c:pt idx="5816">
                  <c:v>542.1000366210937</c:v>
                </c:pt>
                <c:pt idx="5817">
                  <c:v>542.2000122070315</c:v>
                </c:pt>
                <c:pt idx="5818">
                  <c:v>542.300048828125</c:v>
                </c:pt>
                <c:pt idx="5819">
                  <c:v>542.4000244140624</c:v>
                </c:pt>
                <c:pt idx="5820">
                  <c:v>542.5</c:v>
                </c:pt>
                <c:pt idx="5821">
                  <c:v>542.6000366210937</c:v>
                </c:pt>
                <c:pt idx="5822">
                  <c:v>542.7000122070315</c:v>
                </c:pt>
                <c:pt idx="5823">
                  <c:v>542.800048828125</c:v>
                </c:pt>
                <c:pt idx="5824">
                  <c:v>542.9000244140624</c:v>
                </c:pt>
                <c:pt idx="5825">
                  <c:v>543.0</c:v>
                </c:pt>
                <c:pt idx="5826">
                  <c:v>543.1000366210937</c:v>
                </c:pt>
                <c:pt idx="5827">
                  <c:v>543.2000122070315</c:v>
                </c:pt>
                <c:pt idx="5828">
                  <c:v>543.300048828125</c:v>
                </c:pt>
                <c:pt idx="5829">
                  <c:v>543.4000244140624</c:v>
                </c:pt>
                <c:pt idx="5830">
                  <c:v>543.5</c:v>
                </c:pt>
                <c:pt idx="5831">
                  <c:v>543.6000366210937</c:v>
                </c:pt>
                <c:pt idx="5832">
                  <c:v>543.7000122070315</c:v>
                </c:pt>
                <c:pt idx="5833">
                  <c:v>543.800048828125</c:v>
                </c:pt>
                <c:pt idx="5834">
                  <c:v>543.9000244140624</c:v>
                </c:pt>
                <c:pt idx="5835">
                  <c:v>544.0</c:v>
                </c:pt>
                <c:pt idx="5836">
                  <c:v>544.1000366210937</c:v>
                </c:pt>
                <c:pt idx="5837">
                  <c:v>544.2000122070315</c:v>
                </c:pt>
                <c:pt idx="5838">
                  <c:v>544.300048828125</c:v>
                </c:pt>
                <c:pt idx="5839">
                  <c:v>544.4000244140624</c:v>
                </c:pt>
                <c:pt idx="5840">
                  <c:v>544.5</c:v>
                </c:pt>
                <c:pt idx="5841">
                  <c:v>544.6000366210937</c:v>
                </c:pt>
                <c:pt idx="5842">
                  <c:v>544.7000122070315</c:v>
                </c:pt>
                <c:pt idx="5843">
                  <c:v>544.800048828125</c:v>
                </c:pt>
                <c:pt idx="5844">
                  <c:v>544.9000244140624</c:v>
                </c:pt>
                <c:pt idx="5845">
                  <c:v>545.0</c:v>
                </c:pt>
                <c:pt idx="5846">
                  <c:v>545.1000366210937</c:v>
                </c:pt>
                <c:pt idx="5847">
                  <c:v>545.2000122070315</c:v>
                </c:pt>
                <c:pt idx="5848">
                  <c:v>545.300048828125</c:v>
                </c:pt>
                <c:pt idx="5849">
                  <c:v>545.4000244140624</c:v>
                </c:pt>
                <c:pt idx="5850">
                  <c:v>545.5</c:v>
                </c:pt>
                <c:pt idx="5851">
                  <c:v>545.6000366210937</c:v>
                </c:pt>
                <c:pt idx="5852">
                  <c:v>545.7000122070315</c:v>
                </c:pt>
                <c:pt idx="5853">
                  <c:v>545.800048828125</c:v>
                </c:pt>
                <c:pt idx="5854">
                  <c:v>545.9000244140624</c:v>
                </c:pt>
                <c:pt idx="5855">
                  <c:v>546.0</c:v>
                </c:pt>
                <c:pt idx="5856">
                  <c:v>546.1000366210937</c:v>
                </c:pt>
                <c:pt idx="5857">
                  <c:v>546.2000122070315</c:v>
                </c:pt>
                <c:pt idx="5858">
                  <c:v>546.300048828125</c:v>
                </c:pt>
                <c:pt idx="5859">
                  <c:v>546.4000244140624</c:v>
                </c:pt>
                <c:pt idx="5860">
                  <c:v>546.5</c:v>
                </c:pt>
                <c:pt idx="5861">
                  <c:v>546.6000366210937</c:v>
                </c:pt>
                <c:pt idx="5862">
                  <c:v>546.7000122070315</c:v>
                </c:pt>
                <c:pt idx="5863">
                  <c:v>546.800048828125</c:v>
                </c:pt>
                <c:pt idx="5864">
                  <c:v>546.9000244140624</c:v>
                </c:pt>
                <c:pt idx="5865">
                  <c:v>547.0</c:v>
                </c:pt>
                <c:pt idx="5866">
                  <c:v>547.1000366210937</c:v>
                </c:pt>
                <c:pt idx="5867">
                  <c:v>547.2000122070315</c:v>
                </c:pt>
                <c:pt idx="5868">
                  <c:v>547.300048828125</c:v>
                </c:pt>
                <c:pt idx="5869">
                  <c:v>547.4000244140624</c:v>
                </c:pt>
                <c:pt idx="5870">
                  <c:v>547.5</c:v>
                </c:pt>
                <c:pt idx="5871">
                  <c:v>547.6000366210937</c:v>
                </c:pt>
                <c:pt idx="5872">
                  <c:v>547.7000122070315</c:v>
                </c:pt>
                <c:pt idx="5873">
                  <c:v>547.800048828125</c:v>
                </c:pt>
                <c:pt idx="5874">
                  <c:v>547.9000244140624</c:v>
                </c:pt>
                <c:pt idx="5875">
                  <c:v>548.0</c:v>
                </c:pt>
                <c:pt idx="5876">
                  <c:v>548.1000366210937</c:v>
                </c:pt>
                <c:pt idx="5877">
                  <c:v>548.2000122070315</c:v>
                </c:pt>
                <c:pt idx="5878">
                  <c:v>548.300048828125</c:v>
                </c:pt>
                <c:pt idx="5879">
                  <c:v>548.4000244140624</c:v>
                </c:pt>
                <c:pt idx="5880">
                  <c:v>548.5</c:v>
                </c:pt>
                <c:pt idx="5881">
                  <c:v>548.6000366210937</c:v>
                </c:pt>
                <c:pt idx="5882">
                  <c:v>548.7000122070315</c:v>
                </c:pt>
                <c:pt idx="5883">
                  <c:v>548.800048828125</c:v>
                </c:pt>
                <c:pt idx="5884">
                  <c:v>548.9000244140624</c:v>
                </c:pt>
                <c:pt idx="5885">
                  <c:v>549.0</c:v>
                </c:pt>
                <c:pt idx="5886">
                  <c:v>549.1000366210937</c:v>
                </c:pt>
                <c:pt idx="5887">
                  <c:v>549.2000122070315</c:v>
                </c:pt>
                <c:pt idx="5888">
                  <c:v>549.300048828125</c:v>
                </c:pt>
                <c:pt idx="5889">
                  <c:v>549.4000244140624</c:v>
                </c:pt>
                <c:pt idx="5890">
                  <c:v>549.5</c:v>
                </c:pt>
                <c:pt idx="5891">
                  <c:v>549.6000366210937</c:v>
                </c:pt>
                <c:pt idx="5892">
                  <c:v>549.7000122070315</c:v>
                </c:pt>
                <c:pt idx="5893">
                  <c:v>549.800048828125</c:v>
                </c:pt>
                <c:pt idx="5894">
                  <c:v>549.9000244140624</c:v>
                </c:pt>
                <c:pt idx="5895">
                  <c:v>550.0</c:v>
                </c:pt>
                <c:pt idx="5896">
                  <c:v>550.1000366210937</c:v>
                </c:pt>
                <c:pt idx="5897">
                  <c:v>550.2000122070315</c:v>
                </c:pt>
                <c:pt idx="5898">
                  <c:v>550.300048828125</c:v>
                </c:pt>
                <c:pt idx="5899">
                  <c:v>550.4000244140624</c:v>
                </c:pt>
                <c:pt idx="5900">
                  <c:v>550.5</c:v>
                </c:pt>
                <c:pt idx="5901">
                  <c:v>550.6000366210937</c:v>
                </c:pt>
                <c:pt idx="5902">
                  <c:v>550.7000122070315</c:v>
                </c:pt>
                <c:pt idx="5903">
                  <c:v>550.800048828125</c:v>
                </c:pt>
                <c:pt idx="5904">
                  <c:v>550.9000244140624</c:v>
                </c:pt>
                <c:pt idx="5905">
                  <c:v>551.0</c:v>
                </c:pt>
                <c:pt idx="5906">
                  <c:v>551.1000366210937</c:v>
                </c:pt>
                <c:pt idx="5907">
                  <c:v>551.2000122070315</c:v>
                </c:pt>
                <c:pt idx="5908">
                  <c:v>551.300048828125</c:v>
                </c:pt>
                <c:pt idx="5909">
                  <c:v>551.4000244140624</c:v>
                </c:pt>
                <c:pt idx="5910">
                  <c:v>551.5</c:v>
                </c:pt>
                <c:pt idx="5911">
                  <c:v>551.6000366210937</c:v>
                </c:pt>
                <c:pt idx="5912">
                  <c:v>551.7000122070315</c:v>
                </c:pt>
                <c:pt idx="5913">
                  <c:v>551.800048828125</c:v>
                </c:pt>
                <c:pt idx="5914">
                  <c:v>551.9000244140624</c:v>
                </c:pt>
                <c:pt idx="5915">
                  <c:v>552.0</c:v>
                </c:pt>
                <c:pt idx="5916">
                  <c:v>552.1000366210937</c:v>
                </c:pt>
                <c:pt idx="5917">
                  <c:v>552.2000122070315</c:v>
                </c:pt>
                <c:pt idx="5918">
                  <c:v>552.300048828125</c:v>
                </c:pt>
                <c:pt idx="5919">
                  <c:v>552.4000244140624</c:v>
                </c:pt>
                <c:pt idx="5920">
                  <c:v>552.5</c:v>
                </c:pt>
                <c:pt idx="5921">
                  <c:v>552.6000366210937</c:v>
                </c:pt>
                <c:pt idx="5922">
                  <c:v>552.7000122070315</c:v>
                </c:pt>
                <c:pt idx="5923">
                  <c:v>552.800048828125</c:v>
                </c:pt>
                <c:pt idx="5924">
                  <c:v>552.9000244140624</c:v>
                </c:pt>
                <c:pt idx="5925">
                  <c:v>553.0</c:v>
                </c:pt>
                <c:pt idx="5926">
                  <c:v>553.1000366210937</c:v>
                </c:pt>
                <c:pt idx="5927">
                  <c:v>553.2000122070315</c:v>
                </c:pt>
                <c:pt idx="5928">
                  <c:v>553.300048828125</c:v>
                </c:pt>
                <c:pt idx="5929">
                  <c:v>553.4000244140624</c:v>
                </c:pt>
                <c:pt idx="5930">
                  <c:v>553.5</c:v>
                </c:pt>
                <c:pt idx="5931">
                  <c:v>553.6000366210937</c:v>
                </c:pt>
                <c:pt idx="5932">
                  <c:v>553.7000122070315</c:v>
                </c:pt>
                <c:pt idx="5933">
                  <c:v>553.800048828125</c:v>
                </c:pt>
                <c:pt idx="5934">
                  <c:v>553.9000244140624</c:v>
                </c:pt>
                <c:pt idx="5935">
                  <c:v>554.0</c:v>
                </c:pt>
                <c:pt idx="5936">
                  <c:v>554.1000366210937</c:v>
                </c:pt>
                <c:pt idx="5937">
                  <c:v>554.2000122070315</c:v>
                </c:pt>
                <c:pt idx="5938">
                  <c:v>554.300048828125</c:v>
                </c:pt>
                <c:pt idx="5939">
                  <c:v>554.4000244140624</c:v>
                </c:pt>
                <c:pt idx="5940">
                  <c:v>554.5</c:v>
                </c:pt>
                <c:pt idx="5941">
                  <c:v>554.6000366210937</c:v>
                </c:pt>
                <c:pt idx="5942">
                  <c:v>554.7000122070315</c:v>
                </c:pt>
                <c:pt idx="5943">
                  <c:v>554.800048828125</c:v>
                </c:pt>
                <c:pt idx="5944">
                  <c:v>554.9000244140624</c:v>
                </c:pt>
                <c:pt idx="5945">
                  <c:v>555.0</c:v>
                </c:pt>
                <c:pt idx="5946">
                  <c:v>555.1000366210937</c:v>
                </c:pt>
                <c:pt idx="5947">
                  <c:v>555.2000122070315</c:v>
                </c:pt>
                <c:pt idx="5948">
                  <c:v>555.300048828125</c:v>
                </c:pt>
                <c:pt idx="5949">
                  <c:v>555.4000244140624</c:v>
                </c:pt>
                <c:pt idx="5950">
                  <c:v>555.5</c:v>
                </c:pt>
                <c:pt idx="5951">
                  <c:v>555.6000366210937</c:v>
                </c:pt>
                <c:pt idx="5952">
                  <c:v>555.7000122070315</c:v>
                </c:pt>
                <c:pt idx="5953">
                  <c:v>555.800048828125</c:v>
                </c:pt>
                <c:pt idx="5954">
                  <c:v>555.9000244140624</c:v>
                </c:pt>
                <c:pt idx="5955">
                  <c:v>556.0</c:v>
                </c:pt>
                <c:pt idx="5956">
                  <c:v>556.1000366210937</c:v>
                </c:pt>
                <c:pt idx="5957">
                  <c:v>556.2000122070315</c:v>
                </c:pt>
                <c:pt idx="5958">
                  <c:v>556.300048828125</c:v>
                </c:pt>
                <c:pt idx="5959">
                  <c:v>556.4000244140624</c:v>
                </c:pt>
                <c:pt idx="5960">
                  <c:v>556.5</c:v>
                </c:pt>
                <c:pt idx="5961">
                  <c:v>556.6000366210937</c:v>
                </c:pt>
                <c:pt idx="5962">
                  <c:v>556.7000122070315</c:v>
                </c:pt>
                <c:pt idx="5963">
                  <c:v>556.800048828125</c:v>
                </c:pt>
                <c:pt idx="5964">
                  <c:v>556.9000244140624</c:v>
                </c:pt>
                <c:pt idx="5965">
                  <c:v>557.0</c:v>
                </c:pt>
                <c:pt idx="5966">
                  <c:v>557.1000366210937</c:v>
                </c:pt>
                <c:pt idx="5967">
                  <c:v>557.2000122070315</c:v>
                </c:pt>
                <c:pt idx="5968">
                  <c:v>557.300048828125</c:v>
                </c:pt>
                <c:pt idx="5969">
                  <c:v>557.4000244140624</c:v>
                </c:pt>
                <c:pt idx="5970">
                  <c:v>557.5</c:v>
                </c:pt>
                <c:pt idx="5971">
                  <c:v>557.6000366210937</c:v>
                </c:pt>
                <c:pt idx="5972">
                  <c:v>557.7000122070315</c:v>
                </c:pt>
                <c:pt idx="5973">
                  <c:v>557.800048828125</c:v>
                </c:pt>
                <c:pt idx="5974">
                  <c:v>557.9000244140624</c:v>
                </c:pt>
                <c:pt idx="5975">
                  <c:v>558.0</c:v>
                </c:pt>
                <c:pt idx="5976">
                  <c:v>558.1000366210937</c:v>
                </c:pt>
                <c:pt idx="5977">
                  <c:v>558.2000122070315</c:v>
                </c:pt>
                <c:pt idx="5978">
                  <c:v>558.300048828125</c:v>
                </c:pt>
                <c:pt idx="5979">
                  <c:v>558.4000244140624</c:v>
                </c:pt>
                <c:pt idx="5980">
                  <c:v>558.5</c:v>
                </c:pt>
                <c:pt idx="5981">
                  <c:v>558.6000366210937</c:v>
                </c:pt>
                <c:pt idx="5982">
                  <c:v>558.7000122070315</c:v>
                </c:pt>
                <c:pt idx="5983">
                  <c:v>558.800048828125</c:v>
                </c:pt>
                <c:pt idx="5984">
                  <c:v>558.9000244140624</c:v>
                </c:pt>
                <c:pt idx="5985">
                  <c:v>559.0</c:v>
                </c:pt>
                <c:pt idx="5986">
                  <c:v>559.1000366210937</c:v>
                </c:pt>
                <c:pt idx="5987">
                  <c:v>559.2000122070315</c:v>
                </c:pt>
                <c:pt idx="5988">
                  <c:v>559.300048828125</c:v>
                </c:pt>
                <c:pt idx="5989">
                  <c:v>559.4000244140624</c:v>
                </c:pt>
                <c:pt idx="5990">
                  <c:v>559.5</c:v>
                </c:pt>
                <c:pt idx="5991">
                  <c:v>559.6000366210937</c:v>
                </c:pt>
                <c:pt idx="5992">
                  <c:v>559.7000122070315</c:v>
                </c:pt>
                <c:pt idx="5993">
                  <c:v>559.800048828125</c:v>
                </c:pt>
                <c:pt idx="5994">
                  <c:v>559.9000244140624</c:v>
                </c:pt>
                <c:pt idx="5995">
                  <c:v>560.0</c:v>
                </c:pt>
                <c:pt idx="5996">
                  <c:v>560.1000366210937</c:v>
                </c:pt>
                <c:pt idx="5997">
                  <c:v>560.2000122070315</c:v>
                </c:pt>
                <c:pt idx="5998">
                  <c:v>560.300048828125</c:v>
                </c:pt>
                <c:pt idx="5999">
                  <c:v>560.4000244140624</c:v>
                </c:pt>
                <c:pt idx="6000">
                  <c:v>560.5</c:v>
                </c:pt>
                <c:pt idx="6001">
                  <c:v>560.6000366210937</c:v>
                </c:pt>
                <c:pt idx="6002">
                  <c:v>560.7000122070315</c:v>
                </c:pt>
                <c:pt idx="6003">
                  <c:v>560.800048828125</c:v>
                </c:pt>
                <c:pt idx="6004">
                  <c:v>560.9000244140624</c:v>
                </c:pt>
                <c:pt idx="6005">
                  <c:v>561.0</c:v>
                </c:pt>
                <c:pt idx="6006">
                  <c:v>561.1000366210937</c:v>
                </c:pt>
                <c:pt idx="6007">
                  <c:v>561.2000122070315</c:v>
                </c:pt>
                <c:pt idx="6008">
                  <c:v>561.300048828125</c:v>
                </c:pt>
                <c:pt idx="6009">
                  <c:v>561.4000244140624</c:v>
                </c:pt>
                <c:pt idx="6010">
                  <c:v>561.5</c:v>
                </c:pt>
                <c:pt idx="6011">
                  <c:v>561.6000366210937</c:v>
                </c:pt>
                <c:pt idx="6012">
                  <c:v>561.7000122070315</c:v>
                </c:pt>
                <c:pt idx="6013">
                  <c:v>561.800048828125</c:v>
                </c:pt>
                <c:pt idx="6014">
                  <c:v>561.9000244140624</c:v>
                </c:pt>
                <c:pt idx="6015">
                  <c:v>562.0</c:v>
                </c:pt>
                <c:pt idx="6016">
                  <c:v>562.1000366210937</c:v>
                </c:pt>
                <c:pt idx="6017">
                  <c:v>562.2000122070315</c:v>
                </c:pt>
                <c:pt idx="6018">
                  <c:v>562.300048828125</c:v>
                </c:pt>
                <c:pt idx="6019">
                  <c:v>562.4000244140624</c:v>
                </c:pt>
                <c:pt idx="6020">
                  <c:v>562.5</c:v>
                </c:pt>
                <c:pt idx="6021">
                  <c:v>562.6000366210937</c:v>
                </c:pt>
                <c:pt idx="6022">
                  <c:v>562.7000122070315</c:v>
                </c:pt>
                <c:pt idx="6023">
                  <c:v>562.800048828125</c:v>
                </c:pt>
                <c:pt idx="6024">
                  <c:v>562.9000244140624</c:v>
                </c:pt>
                <c:pt idx="6025">
                  <c:v>563.0</c:v>
                </c:pt>
                <c:pt idx="6026">
                  <c:v>563.1000366210937</c:v>
                </c:pt>
                <c:pt idx="6027">
                  <c:v>563.2000122070315</c:v>
                </c:pt>
                <c:pt idx="6028">
                  <c:v>563.300048828125</c:v>
                </c:pt>
                <c:pt idx="6029">
                  <c:v>563.4000244140624</c:v>
                </c:pt>
                <c:pt idx="6030">
                  <c:v>563.5</c:v>
                </c:pt>
                <c:pt idx="6031">
                  <c:v>563.6000366210937</c:v>
                </c:pt>
                <c:pt idx="6032">
                  <c:v>563.7000122070315</c:v>
                </c:pt>
                <c:pt idx="6033">
                  <c:v>563.800048828125</c:v>
                </c:pt>
                <c:pt idx="6034">
                  <c:v>563.9000244140624</c:v>
                </c:pt>
                <c:pt idx="6035">
                  <c:v>564.0</c:v>
                </c:pt>
                <c:pt idx="6036">
                  <c:v>564.1000366210937</c:v>
                </c:pt>
                <c:pt idx="6037">
                  <c:v>564.2000122070315</c:v>
                </c:pt>
                <c:pt idx="6038">
                  <c:v>564.300048828125</c:v>
                </c:pt>
                <c:pt idx="6039">
                  <c:v>564.4000244140624</c:v>
                </c:pt>
                <c:pt idx="6040">
                  <c:v>564.5</c:v>
                </c:pt>
                <c:pt idx="6041">
                  <c:v>564.6000366210937</c:v>
                </c:pt>
                <c:pt idx="6042">
                  <c:v>564.7000122070315</c:v>
                </c:pt>
                <c:pt idx="6043">
                  <c:v>564.800048828125</c:v>
                </c:pt>
                <c:pt idx="6044">
                  <c:v>564.9000244140624</c:v>
                </c:pt>
                <c:pt idx="6045">
                  <c:v>565.0</c:v>
                </c:pt>
                <c:pt idx="6046">
                  <c:v>565.1000366210937</c:v>
                </c:pt>
                <c:pt idx="6047">
                  <c:v>565.2000122070315</c:v>
                </c:pt>
                <c:pt idx="6048">
                  <c:v>565.300048828125</c:v>
                </c:pt>
                <c:pt idx="6049">
                  <c:v>565.4000244140624</c:v>
                </c:pt>
                <c:pt idx="6050">
                  <c:v>565.5</c:v>
                </c:pt>
                <c:pt idx="6051">
                  <c:v>565.6000366210937</c:v>
                </c:pt>
                <c:pt idx="6052">
                  <c:v>565.7000122070315</c:v>
                </c:pt>
                <c:pt idx="6053">
                  <c:v>565.800048828125</c:v>
                </c:pt>
                <c:pt idx="6054">
                  <c:v>565.9000244140624</c:v>
                </c:pt>
                <c:pt idx="6055">
                  <c:v>566.0</c:v>
                </c:pt>
                <c:pt idx="6056">
                  <c:v>566.1000366210937</c:v>
                </c:pt>
                <c:pt idx="6057">
                  <c:v>566.2000122070315</c:v>
                </c:pt>
                <c:pt idx="6058">
                  <c:v>566.300048828125</c:v>
                </c:pt>
                <c:pt idx="6059">
                  <c:v>566.4000244140624</c:v>
                </c:pt>
                <c:pt idx="6060">
                  <c:v>566.5</c:v>
                </c:pt>
                <c:pt idx="6061">
                  <c:v>566.6000366210937</c:v>
                </c:pt>
                <c:pt idx="6062">
                  <c:v>566.7000122070315</c:v>
                </c:pt>
                <c:pt idx="6063">
                  <c:v>566.800048828125</c:v>
                </c:pt>
                <c:pt idx="6064">
                  <c:v>566.9000244140624</c:v>
                </c:pt>
                <c:pt idx="6065">
                  <c:v>567.0</c:v>
                </c:pt>
                <c:pt idx="6066">
                  <c:v>567.1000366210937</c:v>
                </c:pt>
                <c:pt idx="6067">
                  <c:v>567.2000122070315</c:v>
                </c:pt>
                <c:pt idx="6068">
                  <c:v>567.300048828125</c:v>
                </c:pt>
                <c:pt idx="6069">
                  <c:v>567.4000244140624</c:v>
                </c:pt>
                <c:pt idx="6070">
                  <c:v>567.5</c:v>
                </c:pt>
                <c:pt idx="6071">
                  <c:v>567.6000366210937</c:v>
                </c:pt>
                <c:pt idx="6072">
                  <c:v>567.7000122070315</c:v>
                </c:pt>
                <c:pt idx="6073">
                  <c:v>567.800048828125</c:v>
                </c:pt>
                <c:pt idx="6074">
                  <c:v>567.9000244140624</c:v>
                </c:pt>
                <c:pt idx="6075">
                  <c:v>568.0</c:v>
                </c:pt>
                <c:pt idx="6076">
                  <c:v>568.1000366210937</c:v>
                </c:pt>
                <c:pt idx="6077">
                  <c:v>568.2000122070315</c:v>
                </c:pt>
                <c:pt idx="6078">
                  <c:v>568.300048828125</c:v>
                </c:pt>
                <c:pt idx="6079">
                  <c:v>568.4000244140624</c:v>
                </c:pt>
                <c:pt idx="6080">
                  <c:v>568.5</c:v>
                </c:pt>
                <c:pt idx="6081">
                  <c:v>568.6000366210937</c:v>
                </c:pt>
                <c:pt idx="6082">
                  <c:v>568.7000122070315</c:v>
                </c:pt>
                <c:pt idx="6083">
                  <c:v>568.800048828125</c:v>
                </c:pt>
                <c:pt idx="6084">
                  <c:v>568.9000244140624</c:v>
                </c:pt>
                <c:pt idx="6085">
                  <c:v>569.0</c:v>
                </c:pt>
                <c:pt idx="6086">
                  <c:v>569.1000366210937</c:v>
                </c:pt>
                <c:pt idx="6087">
                  <c:v>569.2000122070315</c:v>
                </c:pt>
                <c:pt idx="6088">
                  <c:v>569.300048828125</c:v>
                </c:pt>
                <c:pt idx="6089">
                  <c:v>569.4000244140624</c:v>
                </c:pt>
                <c:pt idx="6090">
                  <c:v>569.5</c:v>
                </c:pt>
                <c:pt idx="6091">
                  <c:v>569.6000366210937</c:v>
                </c:pt>
                <c:pt idx="6092">
                  <c:v>569.7000122070315</c:v>
                </c:pt>
                <c:pt idx="6093">
                  <c:v>569.800048828125</c:v>
                </c:pt>
                <c:pt idx="6094">
                  <c:v>569.9000244140624</c:v>
                </c:pt>
                <c:pt idx="6095">
                  <c:v>570.0</c:v>
                </c:pt>
                <c:pt idx="6096">
                  <c:v>570.1000366210937</c:v>
                </c:pt>
                <c:pt idx="6097">
                  <c:v>570.2000122070315</c:v>
                </c:pt>
                <c:pt idx="6098">
                  <c:v>570.300048828125</c:v>
                </c:pt>
                <c:pt idx="6099">
                  <c:v>570.4000244140624</c:v>
                </c:pt>
                <c:pt idx="6100">
                  <c:v>570.5</c:v>
                </c:pt>
                <c:pt idx="6101">
                  <c:v>570.6000366210937</c:v>
                </c:pt>
                <c:pt idx="6102">
                  <c:v>570.7000122070315</c:v>
                </c:pt>
                <c:pt idx="6103">
                  <c:v>570.800048828125</c:v>
                </c:pt>
                <c:pt idx="6104">
                  <c:v>570.9000244140624</c:v>
                </c:pt>
                <c:pt idx="6105">
                  <c:v>571.0</c:v>
                </c:pt>
                <c:pt idx="6106">
                  <c:v>571.1000366210937</c:v>
                </c:pt>
                <c:pt idx="6107">
                  <c:v>571.2000122070315</c:v>
                </c:pt>
                <c:pt idx="6108">
                  <c:v>571.300048828125</c:v>
                </c:pt>
                <c:pt idx="6109">
                  <c:v>571.4000244140624</c:v>
                </c:pt>
                <c:pt idx="6110">
                  <c:v>571.5</c:v>
                </c:pt>
                <c:pt idx="6111">
                  <c:v>571.6000366210937</c:v>
                </c:pt>
                <c:pt idx="6112">
                  <c:v>571.7000122070315</c:v>
                </c:pt>
                <c:pt idx="6113">
                  <c:v>571.800048828125</c:v>
                </c:pt>
                <c:pt idx="6114">
                  <c:v>571.9000244140624</c:v>
                </c:pt>
                <c:pt idx="6115">
                  <c:v>572.0</c:v>
                </c:pt>
                <c:pt idx="6116">
                  <c:v>572.1000366210937</c:v>
                </c:pt>
                <c:pt idx="6117">
                  <c:v>572.2000122070315</c:v>
                </c:pt>
                <c:pt idx="6118">
                  <c:v>572.300048828125</c:v>
                </c:pt>
                <c:pt idx="6119">
                  <c:v>572.4000244140624</c:v>
                </c:pt>
                <c:pt idx="6120">
                  <c:v>572.5</c:v>
                </c:pt>
                <c:pt idx="6121">
                  <c:v>572.6000366210937</c:v>
                </c:pt>
                <c:pt idx="6122">
                  <c:v>572.7000122070315</c:v>
                </c:pt>
                <c:pt idx="6123">
                  <c:v>572.800048828125</c:v>
                </c:pt>
                <c:pt idx="6124">
                  <c:v>572.9000244140624</c:v>
                </c:pt>
                <c:pt idx="6125">
                  <c:v>573.0</c:v>
                </c:pt>
                <c:pt idx="6126">
                  <c:v>573.1000366210937</c:v>
                </c:pt>
                <c:pt idx="6127">
                  <c:v>573.2000122070315</c:v>
                </c:pt>
                <c:pt idx="6128">
                  <c:v>573.300048828125</c:v>
                </c:pt>
                <c:pt idx="6129">
                  <c:v>573.4000244140624</c:v>
                </c:pt>
                <c:pt idx="6130">
                  <c:v>573.5</c:v>
                </c:pt>
                <c:pt idx="6131">
                  <c:v>573.6000366210937</c:v>
                </c:pt>
                <c:pt idx="6132">
                  <c:v>573.7000122070315</c:v>
                </c:pt>
                <c:pt idx="6133">
                  <c:v>573.800048828125</c:v>
                </c:pt>
                <c:pt idx="6134">
                  <c:v>573.9000244140624</c:v>
                </c:pt>
                <c:pt idx="6135">
                  <c:v>574.0</c:v>
                </c:pt>
                <c:pt idx="6136">
                  <c:v>574.1000366210937</c:v>
                </c:pt>
                <c:pt idx="6137">
                  <c:v>574.2000122070315</c:v>
                </c:pt>
                <c:pt idx="6138">
                  <c:v>574.300048828125</c:v>
                </c:pt>
                <c:pt idx="6139">
                  <c:v>574.4000244140624</c:v>
                </c:pt>
                <c:pt idx="6140">
                  <c:v>574.5</c:v>
                </c:pt>
                <c:pt idx="6141">
                  <c:v>574.6000366210937</c:v>
                </c:pt>
                <c:pt idx="6142">
                  <c:v>574.7000122070315</c:v>
                </c:pt>
                <c:pt idx="6143">
                  <c:v>574.800048828125</c:v>
                </c:pt>
                <c:pt idx="6144">
                  <c:v>574.9000244140624</c:v>
                </c:pt>
                <c:pt idx="6145">
                  <c:v>575.0</c:v>
                </c:pt>
                <c:pt idx="6146">
                  <c:v>575.1000366210937</c:v>
                </c:pt>
                <c:pt idx="6147">
                  <c:v>575.2000122070315</c:v>
                </c:pt>
                <c:pt idx="6148">
                  <c:v>575.300048828125</c:v>
                </c:pt>
                <c:pt idx="6149">
                  <c:v>575.4000244140624</c:v>
                </c:pt>
                <c:pt idx="6150">
                  <c:v>575.5</c:v>
                </c:pt>
                <c:pt idx="6151">
                  <c:v>575.6000366210937</c:v>
                </c:pt>
                <c:pt idx="6152">
                  <c:v>575.7000122070315</c:v>
                </c:pt>
                <c:pt idx="6153">
                  <c:v>575.800048828125</c:v>
                </c:pt>
                <c:pt idx="6154">
                  <c:v>575.9000244140624</c:v>
                </c:pt>
                <c:pt idx="6155">
                  <c:v>576.0</c:v>
                </c:pt>
                <c:pt idx="6156">
                  <c:v>576.1000366210937</c:v>
                </c:pt>
                <c:pt idx="6157">
                  <c:v>576.2000122070315</c:v>
                </c:pt>
                <c:pt idx="6158">
                  <c:v>576.300048828125</c:v>
                </c:pt>
                <c:pt idx="6159">
                  <c:v>576.4000244140624</c:v>
                </c:pt>
                <c:pt idx="6160">
                  <c:v>576.5</c:v>
                </c:pt>
                <c:pt idx="6161">
                  <c:v>576.6000366210937</c:v>
                </c:pt>
                <c:pt idx="6162">
                  <c:v>576.7000122070315</c:v>
                </c:pt>
                <c:pt idx="6163">
                  <c:v>576.800048828125</c:v>
                </c:pt>
                <c:pt idx="6164">
                  <c:v>576.9000244140624</c:v>
                </c:pt>
                <c:pt idx="6165">
                  <c:v>577.0</c:v>
                </c:pt>
                <c:pt idx="6166">
                  <c:v>577.1000366210937</c:v>
                </c:pt>
                <c:pt idx="6167">
                  <c:v>577.2000122070315</c:v>
                </c:pt>
                <c:pt idx="6168">
                  <c:v>577.300048828125</c:v>
                </c:pt>
                <c:pt idx="6169">
                  <c:v>577.4000244140624</c:v>
                </c:pt>
                <c:pt idx="6170">
                  <c:v>577.5</c:v>
                </c:pt>
                <c:pt idx="6171">
                  <c:v>577.6000366210937</c:v>
                </c:pt>
                <c:pt idx="6172">
                  <c:v>577.7000122070315</c:v>
                </c:pt>
                <c:pt idx="6173">
                  <c:v>577.800048828125</c:v>
                </c:pt>
                <c:pt idx="6174">
                  <c:v>577.9000244140624</c:v>
                </c:pt>
                <c:pt idx="6175">
                  <c:v>578.0</c:v>
                </c:pt>
                <c:pt idx="6176">
                  <c:v>578.1000366210937</c:v>
                </c:pt>
                <c:pt idx="6177">
                  <c:v>578.2000122070315</c:v>
                </c:pt>
                <c:pt idx="6178">
                  <c:v>578.300048828125</c:v>
                </c:pt>
                <c:pt idx="6179">
                  <c:v>578.4000244140624</c:v>
                </c:pt>
                <c:pt idx="6180">
                  <c:v>578.5</c:v>
                </c:pt>
                <c:pt idx="6181">
                  <c:v>578.6000366210937</c:v>
                </c:pt>
                <c:pt idx="6182">
                  <c:v>578.7000122070315</c:v>
                </c:pt>
                <c:pt idx="6183">
                  <c:v>578.800048828125</c:v>
                </c:pt>
                <c:pt idx="6184">
                  <c:v>578.9000244140624</c:v>
                </c:pt>
                <c:pt idx="6185">
                  <c:v>579.0</c:v>
                </c:pt>
                <c:pt idx="6186">
                  <c:v>579.1000366210937</c:v>
                </c:pt>
                <c:pt idx="6187">
                  <c:v>579.2000122070315</c:v>
                </c:pt>
                <c:pt idx="6188">
                  <c:v>579.300048828125</c:v>
                </c:pt>
                <c:pt idx="6189">
                  <c:v>579.4000244140624</c:v>
                </c:pt>
                <c:pt idx="6190">
                  <c:v>579.5</c:v>
                </c:pt>
                <c:pt idx="6191">
                  <c:v>579.6000366210937</c:v>
                </c:pt>
                <c:pt idx="6192">
                  <c:v>579.7000122070315</c:v>
                </c:pt>
                <c:pt idx="6193">
                  <c:v>579.800048828125</c:v>
                </c:pt>
                <c:pt idx="6194">
                  <c:v>579.9000244140624</c:v>
                </c:pt>
                <c:pt idx="6195">
                  <c:v>580.0</c:v>
                </c:pt>
                <c:pt idx="6196">
                  <c:v>580.1000366210937</c:v>
                </c:pt>
                <c:pt idx="6197">
                  <c:v>580.2000122070315</c:v>
                </c:pt>
                <c:pt idx="6198">
                  <c:v>580.300048828125</c:v>
                </c:pt>
                <c:pt idx="6199">
                  <c:v>580.4000244140624</c:v>
                </c:pt>
                <c:pt idx="6200">
                  <c:v>580.5</c:v>
                </c:pt>
                <c:pt idx="6201">
                  <c:v>580.6000366210937</c:v>
                </c:pt>
                <c:pt idx="6202">
                  <c:v>580.7000122070315</c:v>
                </c:pt>
                <c:pt idx="6203">
                  <c:v>580.800048828125</c:v>
                </c:pt>
                <c:pt idx="6204">
                  <c:v>580.9000244140624</c:v>
                </c:pt>
                <c:pt idx="6205">
                  <c:v>581.0</c:v>
                </c:pt>
                <c:pt idx="6206">
                  <c:v>581.1000366210937</c:v>
                </c:pt>
                <c:pt idx="6207">
                  <c:v>581.2000122070315</c:v>
                </c:pt>
                <c:pt idx="6208">
                  <c:v>581.300048828125</c:v>
                </c:pt>
                <c:pt idx="6209">
                  <c:v>581.4000244140624</c:v>
                </c:pt>
                <c:pt idx="6210">
                  <c:v>581.5</c:v>
                </c:pt>
                <c:pt idx="6211">
                  <c:v>581.6000366210937</c:v>
                </c:pt>
                <c:pt idx="6212">
                  <c:v>581.7000122070315</c:v>
                </c:pt>
                <c:pt idx="6213">
                  <c:v>581.800048828125</c:v>
                </c:pt>
                <c:pt idx="6214">
                  <c:v>581.9000244140624</c:v>
                </c:pt>
                <c:pt idx="6215">
                  <c:v>582.0</c:v>
                </c:pt>
                <c:pt idx="6216">
                  <c:v>582.1000366210937</c:v>
                </c:pt>
                <c:pt idx="6217">
                  <c:v>582.2000122070315</c:v>
                </c:pt>
                <c:pt idx="6218">
                  <c:v>582.300048828125</c:v>
                </c:pt>
                <c:pt idx="6219">
                  <c:v>582.4000244140624</c:v>
                </c:pt>
                <c:pt idx="6220">
                  <c:v>582.5</c:v>
                </c:pt>
                <c:pt idx="6221">
                  <c:v>582.6000366210937</c:v>
                </c:pt>
                <c:pt idx="6222">
                  <c:v>582.7000122070315</c:v>
                </c:pt>
                <c:pt idx="6223">
                  <c:v>582.800048828125</c:v>
                </c:pt>
                <c:pt idx="6224">
                  <c:v>582.9000244140624</c:v>
                </c:pt>
                <c:pt idx="6225">
                  <c:v>583.0</c:v>
                </c:pt>
                <c:pt idx="6226">
                  <c:v>583.1000366210937</c:v>
                </c:pt>
                <c:pt idx="6227">
                  <c:v>583.2000122070315</c:v>
                </c:pt>
                <c:pt idx="6228">
                  <c:v>583.300048828125</c:v>
                </c:pt>
                <c:pt idx="6229">
                  <c:v>583.4000244140624</c:v>
                </c:pt>
                <c:pt idx="6230">
                  <c:v>583.5</c:v>
                </c:pt>
                <c:pt idx="6231">
                  <c:v>583.6000366210937</c:v>
                </c:pt>
                <c:pt idx="6232">
                  <c:v>583.7000122070315</c:v>
                </c:pt>
                <c:pt idx="6233">
                  <c:v>583.800048828125</c:v>
                </c:pt>
                <c:pt idx="6234">
                  <c:v>583.9000244140624</c:v>
                </c:pt>
                <c:pt idx="6235">
                  <c:v>584.0</c:v>
                </c:pt>
                <c:pt idx="6236">
                  <c:v>584.1000366210937</c:v>
                </c:pt>
                <c:pt idx="6237">
                  <c:v>584.2000122070315</c:v>
                </c:pt>
                <c:pt idx="6238">
                  <c:v>584.300048828125</c:v>
                </c:pt>
                <c:pt idx="6239">
                  <c:v>584.4000244140624</c:v>
                </c:pt>
                <c:pt idx="6240">
                  <c:v>584.5</c:v>
                </c:pt>
                <c:pt idx="6241">
                  <c:v>584.6000366210937</c:v>
                </c:pt>
                <c:pt idx="6242">
                  <c:v>584.7000122070315</c:v>
                </c:pt>
                <c:pt idx="6243">
                  <c:v>584.800048828125</c:v>
                </c:pt>
                <c:pt idx="6244">
                  <c:v>584.9000244140624</c:v>
                </c:pt>
                <c:pt idx="6245">
                  <c:v>585.0</c:v>
                </c:pt>
                <c:pt idx="6246">
                  <c:v>585.1000366210937</c:v>
                </c:pt>
                <c:pt idx="6247">
                  <c:v>585.2000122070315</c:v>
                </c:pt>
                <c:pt idx="6248">
                  <c:v>585.300048828125</c:v>
                </c:pt>
                <c:pt idx="6249">
                  <c:v>585.4000244140624</c:v>
                </c:pt>
                <c:pt idx="6250">
                  <c:v>585.5</c:v>
                </c:pt>
                <c:pt idx="6251">
                  <c:v>585.6000366210937</c:v>
                </c:pt>
                <c:pt idx="6252">
                  <c:v>585.7000122070315</c:v>
                </c:pt>
                <c:pt idx="6253">
                  <c:v>585.800048828125</c:v>
                </c:pt>
                <c:pt idx="6254">
                  <c:v>585.9000244140624</c:v>
                </c:pt>
                <c:pt idx="6255">
                  <c:v>586.0</c:v>
                </c:pt>
                <c:pt idx="6256">
                  <c:v>586.1000366210937</c:v>
                </c:pt>
                <c:pt idx="6257">
                  <c:v>586.2000122070315</c:v>
                </c:pt>
                <c:pt idx="6258">
                  <c:v>586.300048828125</c:v>
                </c:pt>
                <c:pt idx="6259">
                  <c:v>586.4000244140624</c:v>
                </c:pt>
                <c:pt idx="6260">
                  <c:v>586.5</c:v>
                </c:pt>
                <c:pt idx="6261">
                  <c:v>586.6000366210937</c:v>
                </c:pt>
                <c:pt idx="6262">
                  <c:v>586.7000122070315</c:v>
                </c:pt>
                <c:pt idx="6263">
                  <c:v>586.800048828125</c:v>
                </c:pt>
                <c:pt idx="6264">
                  <c:v>586.9000244140624</c:v>
                </c:pt>
                <c:pt idx="6265">
                  <c:v>587.0</c:v>
                </c:pt>
                <c:pt idx="6266">
                  <c:v>587.1000366210937</c:v>
                </c:pt>
                <c:pt idx="6267">
                  <c:v>587.2000122070315</c:v>
                </c:pt>
                <c:pt idx="6268">
                  <c:v>587.300048828125</c:v>
                </c:pt>
                <c:pt idx="6269">
                  <c:v>587.4000244140624</c:v>
                </c:pt>
                <c:pt idx="6270">
                  <c:v>587.5</c:v>
                </c:pt>
                <c:pt idx="6271">
                  <c:v>587.6000366210937</c:v>
                </c:pt>
                <c:pt idx="6272">
                  <c:v>587.7000122070315</c:v>
                </c:pt>
                <c:pt idx="6273">
                  <c:v>587.800048828125</c:v>
                </c:pt>
                <c:pt idx="6274">
                  <c:v>587.9000244140624</c:v>
                </c:pt>
                <c:pt idx="6275">
                  <c:v>588.0</c:v>
                </c:pt>
                <c:pt idx="6276">
                  <c:v>588.1000366210937</c:v>
                </c:pt>
                <c:pt idx="6277">
                  <c:v>588.2000122070315</c:v>
                </c:pt>
                <c:pt idx="6278">
                  <c:v>588.300048828125</c:v>
                </c:pt>
                <c:pt idx="6279">
                  <c:v>588.4000244140624</c:v>
                </c:pt>
                <c:pt idx="6280">
                  <c:v>588.5</c:v>
                </c:pt>
                <c:pt idx="6281">
                  <c:v>588.6000366210937</c:v>
                </c:pt>
                <c:pt idx="6282">
                  <c:v>588.7000122070315</c:v>
                </c:pt>
                <c:pt idx="6283">
                  <c:v>588.800048828125</c:v>
                </c:pt>
                <c:pt idx="6284">
                  <c:v>588.9000244140624</c:v>
                </c:pt>
                <c:pt idx="6285">
                  <c:v>589.0</c:v>
                </c:pt>
                <c:pt idx="6286">
                  <c:v>589.1000366210937</c:v>
                </c:pt>
                <c:pt idx="6287">
                  <c:v>589.2000122070315</c:v>
                </c:pt>
                <c:pt idx="6288">
                  <c:v>589.300048828125</c:v>
                </c:pt>
                <c:pt idx="6289">
                  <c:v>589.4000244140624</c:v>
                </c:pt>
                <c:pt idx="6290">
                  <c:v>589.5</c:v>
                </c:pt>
                <c:pt idx="6291">
                  <c:v>589.6000366210937</c:v>
                </c:pt>
                <c:pt idx="6292">
                  <c:v>589.7000122070315</c:v>
                </c:pt>
                <c:pt idx="6293">
                  <c:v>589.800048828125</c:v>
                </c:pt>
                <c:pt idx="6294">
                  <c:v>589.9000244140624</c:v>
                </c:pt>
                <c:pt idx="6295">
                  <c:v>590.0</c:v>
                </c:pt>
                <c:pt idx="6296">
                  <c:v>590.1000366210937</c:v>
                </c:pt>
                <c:pt idx="6297">
                  <c:v>590.2000122070315</c:v>
                </c:pt>
                <c:pt idx="6298">
                  <c:v>590.300048828125</c:v>
                </c:pt>
                <c:pt idx="6299">
                  <c:v>590.4000244140624</c:v>
                </c:pt>
                <c:pt idx="6300">
                  <c:v>590.5</c:v>
                </c:pt>
                <c:pt idx="6301">
                  <c:v>590.6000366210937</c:v>
                </c:pt>
                <c:pt idx="6302">
                  <c:v>590.7000122070315</c:v>
                </c:pt>
                <c:pt idx="6303">
                  <c:v>590.800048828125</c:v>
                </c:pt>
                <c:pt idx="6304">
                  <c:v>590.9000244140624</c:v>
                </c:pt>
                <c:pt idx="6305">
                  <c:v>591.0</c:v>
                </c:pt>
                <c:pt idx="6306">
                  <c:v>591.1000366210937</c:v>
                </c:pt>
                <c:pt idx="6307">
                  <c:v>591.2000122070315</c:v>
                </c:pt>
                <c:pt idx="6308">
                  <c:v>591.300048828125</c:v>
                </c:pt>
                <c:pt idx="6309">
                  <c:v>591.4000244140624</c:v>
                </c:pt>
                <c:pt idx="6310">
                  <c:v>591.5</c:v>
                </c:pt>
                <c:pt idx="6311">
                  <c:v>591.6000366210937</c:v>
                </c:pt>
                <c:pt idx="6312">
                  <c:v>591.7000122070315</c:v>
                </c:pt>
                <c:pt idx="6313">
                  <c:v>591.800048828125</c:v>
                </c:pt>
                <c:pt idx="6314">
                  <c:v>591.9000244140624</c:v>
                </c:pt>
                <c:pt idx="6315">
                  <c:v>592.0</c:v>
                </c:pt>
                <c:pt idx="6316">
                  <c:v>592.1000366210937</c:v>
                </c:pt>
                <c:pt idx="6317">
                  <c:v>592.2000122070315</c:v>
                </c:pt>
                <c:pt idx="6318">
                  <c:v>592.300048828125</c:v>
                </c:pt>
                <c:pt idx="6319">
                  <c:v>592.4000244140624</c:v>
                </c:pt>
                <c:pt idx="6320">
                  <c:v>592.5</c:v>
                </c:pt>
                <c:pt idx="6321">
                  <c:v>592.6000366210937</c:v>
                </c:pt>
                <c:pt idx="6322">
                  <c:v>592.7000122070315</c:v>
                </c:pt>
                <c:pt idx="6323">
                  <c:v>592.800048828125</c:v>
                </c:pt>
                <c:pt idx="6324">
                  <c:v>592.9000244140624</c:v>
                </c:pt>
                <c:pt idx="6325">
                  <c:v>593.0</c:v>
                </c:pt>
                <c:pt idx="6326">
                  <c:v>593.1000366210937</c:v>
                </c:pt>
                <c:pt idx="6327">
                  <c:v>593.2000122070315</c:v>
                </c:pt>
                <c:pt idx="6328">
                  <c:v>593.300048828125</c:v>
                </c:pt>
                <c:pt idx="6329">
                  <c:v>593.4000244140624</c:v>
                </c:pt>
                <c:pt idx="6330">
                  <c:v>593.5</c:v>
                </c:pt>
                <c:pt idx="6331">
                  <c:v>593.6000366210937</c:v>
                </c:pt>
                <c:pt idx="6332">
                  <c:v>593.7000122070315</c:v>
                </c:pt>
                <c:pt idx="6333">
                  <c:v>593.800048828125</c:v>
                </c:pt>
                <c:pt idx="6334">
                  <c:v>593.9000244140624</c:v>
                </c:pt>
                <c:pt idx="6335">
                  <c:v>594.0</c:v>
                </c:pt>
                <c:pt idx="6336">
                  <c:v>594.1000366210937</c:v>
                </c:pt>
                <c:pt idx="6337">
                  <c:v>594.2000122070315</c:v>
                </c:pt>
                <c:pt idx="6338">
                  <c:v>594.300048828125</c:v>
                </c:pt>
                <c:pt idx="6339">
                  <c:v>594.4000244140624</c:v>
                </c:pt>
                <c:pt idx="6340">
                  <c:v>594.5</c:v>
                </c:pt>
                <c:pt idx="6341">
                  <c:v>594.6000366210937</c:v>
                </c:pt>
                <c:pt idx="6342">
                  <c:v>594.7000122070315</c:v>
                </c:pt>
                <c:pt idx="6343">
                  <c:v>594.800048828125</c:v>
                </c:pt>
                <c:pt idx="6344">
                  <c:v>594.9000244140624</c:v>
                </c:pt>
                <c:pt idx="6345">
                  <c:v>595.0</c:v>
                </c:pt>
                <c:pt idx="6346">
                  <c:v>595.1000366210937</c:v>
                </c:pt>
                <c:pt idx="6347">
                  <c:v>595.2000122070315</c:v>
                </c:pt>
                <c:pt idx="6348">
                  <c:v>595.300048828125</c:v>
                </c:pt>
                <c:pt idx="6349">
                  <c:v>595.4000244140624</c:v>
                </c:pt>
                <c:pt idx="6350">
                  <c:v>595.5</c:v>
                </c:pt>
                <c:pt idx="6351">
                  <c:v>595.6000366210937</c:v>
                </c:pt>
                <c:pt idx="6352">
                  <c:v>595.7000122070315</c:v>
                </c:pt>
                <c:pt idx="6353">
                  <c:v>595.800048828125</c:v>
                </c:pt>
                <c:pt idx="6354">
                  <c:v>595.9000244140624</c:v>
                </c:pt>
                <c:pt idx="6355">
                  <c:v>596.0</c:v>
                </c:pt>
                <c:pt idx="6356">
                  <c:v>596.1000366210937</c:v>
                </c:pt>
                <c:pt idx="6357">
                  <c:v>596.2000122070315</c:v>
                </c:pt>
                <c:pt idx="6358">
                  <c:v>596.300048828125</c:v>
                </c:pt>
                <c:pt idx="6359">
                  <c:v>596.4000244140624</c:v>
                </c:pt>
                <c:pt idx="6360">
                  <c:v>596.5</c:v>
                </c:pt>
                <c:pt idx="6361">
                  <c:v>596.6000366210937</c:v>
                </c:pt>
                <c:pt idx="6362">
                  <c:v>596.7000122070315</c:v>
                </c:pt>
                <c:pt idx="6363">
                  <c:v>596.800048828125</c:v>
                </c:pt>
                <c:pt idx="6364">
                  <c:v>596.9000244140624</c:v>
                </c:pt>
                <c:pt idx="6365">
                  <c:v>597.0</c:v>
                </c:pt>
                <c:pt idx="6366">
                  <c:v>597.1000366210937</c:v>
                </c:pt>
                <c:pt idx="6367">
                  <c:v>597.2000122070315</c:v>
                </c:pt>
                <c:pt idx="6368">
                  <c:v>597.300048828125</c:v>
                </c:pt>
                <c:pt idx="6369">
                  <c:v>597.4000244140624</c:v>
                </c:pt>
                <c:pt idx="6370">
                  <c:v>597.5</c:v>
                </c:pt>
                <c:pt idx="6371">
                  <c:v>597.6000366210937</c:v>
                </c:pt>
                <c:pt idx="6372">
                  <c:v>597.7000122070315</c:v>
                </c:pt>
                <c:pt idx="6373">
                  <c:v>597.800048828125</c:v>
                </c:pt>
                <c:pt idx="6374">
                  <c:v>597.9000244140624</c:v>
                </c:pt>
                <c:pt idx="6375">
                  <c:v>598.0</c:v>
                </c:pt>
                <c:pt idx="6376">
                  <c:v>598.1000366210937</c:v>
                </c:pt>
                <c:pt idx="6377">
                  <c:v>598.2000122070315</c:v>
                </c:pt>
                <c:pt idx="6378">
                  <c:v>598.300048828125</c:v>
                </c:pt>
                <c:pt idx="6379">
                  <c:v>598.4000244140624</c:v>
                </c:pt>
                <c:pt idx="6380">
                  <c:v>598.5</c:v>
                </c:pt>
                <c:pt idx="6381">
                  <c:v>598.6000366210937</c:v>
                </c:pt>
                <c:pt idx="6382">
                  <c:v>598.7000122070315</c:v>
                </c:pt>
                <c:pt idx="6383">
                  <c:v>598.800048828125</c:v>
                </c:pt>
                <c:pt idx="6384">
                  <c:v>598.9000244140624</c:v>
                </c:pt>
                <c:pt idx="6385">
                  <c:v>599.0</c:v>
                </c:pt>
                <c:pt idx="6386">
                  <c:v>599.1000366210937</c:v>
                </c:pt>
                <c:pt idx="6387">
                  <c:v>599.2000122070315</c:v>
                </c:pt>
                <c:pt idx="6388">
                  <c:v>599.300048828125</c:v>
                </c:pt>
                <c:pt idx="6389">
                  <c:v>599.4000244140624</c:v>
                </c:pt>
                <c:pt idx="6390">
                  <c:v>599.5</c:v>
                </c:pt>
                <c:pt idx="6391">
                  <c:v>599.6000366210937</c:v>
                </c:pt>
                <c:pt idx="6392">
                  <c:v>599.7000122070315</c:v>
                </c:pt>
                <c:pt idx="6393">
                  <c:v>599.800048828125</c:v>
                </c:pt>
                <c:pt idx="6394">
                  <c:v>599.9000244140624</c:v>
                </c:pt>
                <c:pt idx="6395">
                  <c:v>600.0</c:v>
                </c:pt>
                <c:pt idx="6396">
                  <c:v>600.1000366210937</c:v>
                </c:pt>
                <c:pt idx="6397">
                  <c:v>600.2000122070315</c:v>
                </c:pt>
                <c:pt idx="6398">
                  <c:v>600.300048828125</c:v>
                </c:pt>
                <c:pt idx="6399">
                  <c:v>600.4000244140624</c:v>
                </c:pt>
                <c:pt idx="6400">
                  <c:v>600.5</c:v>
                </c:pt>
                <c:pt idx="6401">
                  <c:v>600.6000366210937</c:v>
                </c:pt>
                <c:pt idx="6402">
                  <c:v>600.7000122070315</c:v>
                </c:pt>
                <c:pt idx="6403">
                  <c:v>600.800048828125</c:v>
                </c:pt>
                <c:pt idx="6404">
                  <c:v>600.9000244140624</c:v>
                </c:pt>
                <c:pt idx="6405">
                  <c:v>601.0</c:v>
                </c:pt>
                <c:pt idx="6406">
                  <c:v>601.1000366210937</c:v>
                </c:pt>
                <c:pt idx="6407">
                  <c:v>601.2000122070315</c:v>
                </c:pt>
                <c:pt idx="6408">
                  <c:v>601.300048828125</c:v>
                </c:pt>
                <c:pt idx="6409">
                  <c:v>601.4000244140624</c:v>
                </c:pt>
                <c:pt idx="6410">
                  <c:v>601.5</c:v>
                </c:pt>
                <c:pt idx="6411">
                  <c:v>601.6000366210937</c:v>
                </c:pt>
                <c:pt idx="6412">
                  <c:v>601.7000122070315</c:v>
                </c:pt>
                <c:pt idx="6413">
                  <c:v>601.800048828125</c:v>
                </c:pt>
                <c:pt idx="6414">
                  <c:v>601.9000244140624</c:v>
                </c:pt>
                <c:pt idx="6415">
                  <c:v>602.0</c:v>
                </c:pt>
                <c:pt idx="6416">
                  <c:v>602.1000366210937</c:v>
                </c:pt>
                <c:pt idx="6417">
                  <c:v>602.2000122070315</c:v>
                </c:pt>
                <c:pt idx="6418">
                  <c:v>602.300048828125</c:v>
                </c:pt>
                <c:pt idx="6419">
                  <c:v>602.4000244140624</c:v>
                </c:pt>
                <c:pt idx="6420">
                  <c:v>602.5</c:v>
                </c:pt>
                <c:pt idx="6421">
                  <c:v>602.6000366210937</c:v>
                </c:pt>
                <c:pt idx="6422">
                  <c:v>602.7000122070315</c:v>
                </c:pt>
                <c:pt idx="6423">
                  <c:v>602.800048828125</c:v>
                </c:pt>
                <c:pt idx="6424">
                  <c:v>602.9000244140624</c:v>
                </c:pt>
                <c:pt idx="6425">
                  <c:v>603.0</c:v>
                </c:pt>
                <c:pt idx="6426">
                  <c:v>603.1000366210937</c:v>
                </c:pt>
                <c:pt idx="6427">
                  <c:v>603.2000122070315</c:v>
                </c:pt>
                <c:pt idx="6428">
                  <c:v>603.300048828125</c:v>
                </c:pt>
                <c:pt idx="6429">
                  <c:v>603.4000244140624</c:v>
                </c:pt>
                <c:pt idx="6430">
                  <c:v>603.5</c:v>
                </c:pt>
                <c:pt idx="6431">
                  <c:v>603.6000366210937</c:v>
                </c:pt>
                <c:pt idx="6432">
                  <c:v>603.7000122070315</c:v>
                </c:pt>
                <c:pt idx="6433">
                  <c:v>603.800048828125</c:v>
                </c:pt>
                <c:pt idx="6434">
                  <c:v>603.9000244140624</c:v>
                </c:pt>
                <c:pt idx="6435">
                  <c:v>604.0</c:v>
                </c:pt>
                <c:pt idx="6436">
                  <c:v>604.1000366210937</c:v>
                </c:pt>
                <c:pt idx="6437">
                  <c:v>604.2000122070315</c:v>
                </c:pt>
                <c:pt idx="6438">
                  <c:v>604.300048828125</c:v>
                </c:pt>
                <c:pt idx="6439">
                  <c:v>604.4000244140624</c:v>
                </c:pt>
                <c:pt idx="6440">
                  <c:v>604.5</c:v>
                </c:pt>
                <c:pt idx="6441">
                  <c:v>604.6000366210937</c:v>
                </c:pt>
                <c:pt idx="6442">
                  <c:v>604.7000122070315</c:v>
                </c:pt>
                <c:pt idx="6443">
                  <c:v>604.800048828125</c:v>
                </c:pt>
                <c:pt idx="6444">
                  <c:v>604.9000244140624</c:v>
                </c:pt>
                <c:pt idx="6445">
                  <c:v>605.0</c:v>
                </c:pt>
                <c:pt idx="6446">
                  <c:v>605.1000366210937</c:v>
                </c:pt>
                <c:pt idx="6447">
                  <c:v>605.2000122070315</c:v>
                </c:pt>
                <c:pt idx="6448">
                  <c:v>605.300048828125</c:v>
                </c:pt>
                <c:pt idx="6449">
                  <c:v>605.4000244140624</c:v>
                </c:pt>
                <c:pt idx="6450">
                  <c:v>605.5</c:v>
                </c:pt>
                <c:pt idx="6451">
                  <c:v>605.6000366210937</c:v>
                </c:pt>
                <c:pt idx="6452">
                  <c:v>605.7000122070315</c:v>
                </c:pt>
                <c:pt idx="6453">
                  <c:v>605.800048828125</c:v>
                </c:pt>
                <c:pt idx="6454">
                  <c:v>605.9000244140624</c:v>
                </c:pt>
                <c:pt idx="6455">
                  <c:v>606.0</c:v>
                </c:pt>
                <c:pt idx="6456">
                  <c:v>606.1000366210937</c:v>
                </c:pt>
                <c:pt idx="6457">
                  <c:v>606.2000122070315</c:v>
                </c:pt>
                <c:pt idx="6458">
                  <c:v>606.300048828125</c:v>
                </c:pt>
                <c:pt idx="6459">
                  <c:v>606.4000244140624</c:v>
                </c:pt>
                <c:pt idx="6460">
                  <c:v>606.5</c:v>
                </c:pt>
                <c:pt idx="6461">
                  <c:v>606.6000366210937</c:v>
                </c:pt>
                <c:pt idx="6462">
                  <c:v>606.7000122070315</c:v>
                </c:pt>
                <c:pt idx="6463">
                  <c:v>606.800048828125</c:v>
                </c:pt>
                <c:pt idx="6464">
                  <c:v>606.9000244140624</c:v>
                </c:pt>
                <c:pt idx="6465">
                  <c:v>607.0</c:v>
                </c:pt>
                <c:pt idx="6466">
                  <c:v>607.1000366210937</c:v>
                </c:pt>
                <c:pt idx="6467">
                  <c:v>607.2000122070315</c:v>
                </c:pt>
                <c:pt idx="6468">
                  <c:v>607.300048828125</c:v>
                </c:pt>
                <c:pt idx="6469">
                  <c:v>607.4000244140624</c:v>
                </c:pt>
                <c:pt idx="6470">
                  <c:v>607.5</c:v>
                </c:pt>
                <c:pt idx="6471">
                  <c:v>607.6000366210937</c:v>
                </c:pt>
                <c:pt idx="6472">
                  <c:v>607.7000122070315</c:v>
                </c:pt>
                <c:pt idx="6473">
                  <c:v>607.800048828125</c:v>
                </c:pt>
                <c:pt idx="6474">
                  <c:v>607.9000244140624</c:v>
                </c:pt>
                <c:pt idx="6475">
                  <c:v>608.0</c:v>
                </c:pt>
                <c:pt idx="6476">
                  <c:v>608.1000366210937</c:v>
                </c:pt>
                <c:pt idx="6477">
                  <c:v>608.2000122070315</c:v>
                </c:pt>
                <c:pt idx="6478">
                  <c:v>608.300048828125</c:v>
                </c:pt>
                <c:pt idx="6479">
                  <c:v>608.4000244140624</c:v>
                </c:pt>
                <c:pt idx="6480">
                  <c:v>608.5</c:v>
                </c:pt>
                <c:pt idx="6481">
                  <c:v>608.6000366210937</c:v>
                </c:pt>
                <c:pt idx="6482">
                  <c:v>608.7000122070315</c:v>
                </c:pt>
                <c:pt idx="6483">
                  <c:v>608.800048828125</c:v>
                </c:pt>
                <c:pt idx="6484">
                  <c:v>608.9000244140624</c:v>
                </c:pt>
                <c:pt idx="6485">
                  <c:v>609.0</c:v>
                </c:pt>
                <c:pt idx="6486">
                  <c:v>609.1000366210937</c:v>
                </c:pt>
                <c:pt idx="6487">
                  <c:v>609.2000122070315</c:v>
                </c:pt>
                <c:pt idx="6488">
                  <c:v>609.300048828125</c:v>
                </c:pt>
                <c:pt idx="6489">
                  <c:v>609.4000244140624</c:v>
                </c:pt>
                <c:pt idx="6490">
                  <c:v>609.5</c:v>
                </c:pt>
                <c:pt idx="6491">
                  <c:v>609.6000366210937</c:v>
                </c:pt>
                <c:pt idx="6492">
                  <c:v>609.7000122070315</c:v>
                </c:pt>
                <c:pt idx="6493">
                  <c:v>609.800048828125</c:v>
                </c:pt>
                <c:pt idx="6494">
                  <c:v>609.9000244140624</c:v>
                </c:pt>
                <c:pt idx="6495">
                  <c:v>610.0</c:v>
                </c:pt>
                <c:pt idx="6496">
                  <c:v>610.1000366210937</c:v>
                </c:pt>
                <c:pt idx="6497">
                  <c:v>610.2000122070315</c:v>
                </c:pt>
                <c:pt idx="6498">
                  <c:v>610.300048828125</c:v>
                </c:pt>
                <c:pt idx="6499">
                  <c:v>610.4000244140624</c:v>
                </c:pt>
                <c:pt idx="6500">
                  <c:v>610.5</c:v>
                </c:pt>
                <c:pt idx="6501">
                  <c:v>610.6000366210937</c:v>
                </c:pt>
                <c:pt idx="6502">
                  <c:v>610.7000122070315</c:v>
                </c:pt>
                <c:pt idx="6503">
                  <c:v>610.800048828125</c:v>
                </c:pt>
                <c:pt idx="6504">
                  <c:v>610.9000244140624</c:v>
                </c:pt>
                <c:pt idx="6505">
                  <c:v>611.0</c:v>
                </c:pt>
                <c:pt idx="6506">
                  <c:v>611.1000366210937</c:v>
                </c:pt>
                <c:pt idx="6507">
                  <c:v>611.2000122070315</c:v>
                </c:pt>
                <c:pt idx="6508">
                  <c:v>611.300048828125</c:v>
                </c:pt>
                <c:pt idx="6509">
                  <c:v>611.4000244140624</c:v>
                </c:pt>
                <c:pt idx="6510">
                  <c:v>611.5</c:v>
                </c:pt>
                <c:pt idx="6511">
                  <c:v>611.6000366210937</c:v>
                </c:pt>
                <c:pt idx="6512">
                  <c:v>611.7000122070315</c:v>
                </c:pt>
                <c:pt idx="6513">
                  <c:v>611.800048828125</c:v>
                </c:pt>
                <c:pt idx="6514">
                  <c:v>611.9000244140624</c:v>
                </c:pt>
                <c:pt idx="6515">
                  <c:v>612.0</c:v>
                </c:pt>
                <c:pt idx="6516">
                  <c:v>612.1000366210937</c:v>
                </c:pt>
                <c:pt idx="6517">
                  <c:v>612.2000122070315</c:v>
                </c:pt>
                <c:pt idx="6518">
                  <c:v>612.300048828125</c:v>
                </c:pt>
                <c:pt idx="6519">
                  <c:v>612.4000244140624</c:v>
                </c:pt>
                <c:pt idx="6520">
                  <c:v>612.5</c:v>
                </c:pt>
                <c:pt idx="6521">
                  <c:v>612.6000366210937</c:v>
                </c:pt>
                <c:pt idx="6522">
                  <c:v>612.7000122070315</c:v>
                </c:pt>
                <c:pt idx="6523">
                  <c:v>612.800048828125</c:v>
                </c:pt>
                <c:pt idx="6524">
                  <c:v>612.9000244140624</c:v>
                </c:pt>
                <c:pt idx="6525">
                  <c:v>613.0</c:v>
                </c:pt>
                <c:pt idx="6526">
                  <c:v>613.1000366210937</c:v>
                </c:pt>
                <c:pt idx="6527">
                  <c:v>613.2000122070315</c:v>
                </c:pt>
                <c:pt idx="6528">
                  <c:v>613.300048828125</c:v>
                </c:pt>
                <c:pt idx="6529">
                  <c:v>613.4000244140624</c:v>
                </c:pt>
                <c:pt idx="6530">
                  <c:v>613.5</c:v>
                </c:pt>
                <c:pt idx="6531">
                  <c:v>613.6000366210937</c:v>
                </c:pt>
                <c:pt idx="6532">
                  <c:v>613.7000122070315</c:v>
                </c:pt>
                <c:pt idx="6533">
                  <c:v>613.800048828125</c:v>
                </c:pt>
                <c:pt idx="6534">
                  <c:v>613.9000244140624</c:v>
                </c:pt>
                <c:pt idx="6535">
                  <c:v>614.0</c:v>
                </c:pt>
                <c:pt idx="6536">
                  <c:v>614.1000366210937</c:v>
                </c:pt>
                <c:pt idx="6537">
                  <c:v>614.2000122070315</c:v>
                </c:pt>
                <c:pt idx="6538">
                  <c:v>614.300048828125</c:v>
                </c:pt>
                <c:pt idx="6539">
                  <c:v>614.4000244140624</c:v>
                </c:pt>
                <c:pt idx="6540">
                  <c:v>614.5</c:v>
                </c:pt>
                <c:pt idx="6541">
                  <c:v>614.6000366210937</c:v>
                </c:pt>
                <c:pt idx="6542">
                  <c:v>614.7000122070315</c:v>
                </c:pt>
                <c:pt idx="6543">
                  <c:v>614.800048828125</c:v>
                </c:pt>
                <c:pt idx="6544">
                  <c:v>614.9000244140624</c:v>
                </c:pt>
                <c:pt idx="6545">
                  <c:v>615.0</c:v>
                </c:pt>
                <c:pt idx="6546">
                  <c:v>615.1000366210937</c:v>
                </c:pt>
                <c:pt idx="6547">
                  <c:v>615.2000122070315</c:v>
                </c:pt>
                <c:pt idx="6548">
                  <c:v>615.300048828125</c:v>
                </c:pt>
                <c:pt idx="6549">
                  <c:v>615.4000244140624</c:v>
                </c:pt>
                <c:pt idx="6550">
                  <c:v>615.5</c:v>
                </c:pt>
                <c:pt idx="6551">
                  <c:v>615.6000366210937</c:v>
                </c:pt>
                <c:pt idx="6552">
                  <c:v>615.7000122070315</c:v>
                </c:pt>
                <c:pt idx="6553">
                  <c:v>615.800048828125</c:v>
                </c:pt>
                <c:pt idx="6554">
                  <c:v>615.9000244140624</c:v>
                </c:pt>
                <c:pt idx="6555">
                  <c:v>616.0</c:v>
                </c:pt>
                <c:pt idx="6556">
                  <c:v>616.1000366210937</c:v>
                </c:pt>
                <c:pt idx="6557">
                  <c:v>616.2000122070315</c:v>
                </c:pt>
                <c:pt idx="6558">
                  <c:v>616.300048828125</c:v>
                </c:pt>
                <c:pt idx="6559">
                  <c:v>616.4000244140624</c:v>
                </c:pt>
                <c:pt idx="6560">
                  <c:v>616.5</c:v>
                </c:pt>
                <c:pt idx="6561">
                  <c:v>616.6000366210937</c:v>
                </c:pt>
                <c:pt idx="6562">
                  <c:v>616.7000122070315</c:v>
                </c:pt>
                <c:pt idx="6563">
                  <c:v>616.800048828125</c:v>
                </c:pt>
                <c:pt idx="6564">
                  <c:v>616.9000244140624</c:v>
                </c:pt>
                <c:pt idx="6565">
                  <c:v>617.0</c:v>
                </c:pt>
                <c:pt idx="6566">
                  <c:v>617.1000366210937</c:v>
                </c:pt>
                <c:pt idx="6567">
                  <c:v>617.2000122070315</c:v>
                </c:pt>
                <c:pt idx="6568">
                  <c:v>617.300048828125</c:v>
                </c:pt>
                <c:pt idx="6569">
                  <c:v>617.4000244140624</c:v>
                </c:pt>
                <c:pt idx="6570">
                  <c:v>617.5</c:v>
                </c:pt>
                <c:pt idx="6571">
                  <c:v>617.6000366210937</c:v>
                </c:pt>
                <c:pt idx="6572">
                  <c:v>617.7000122070315</c:v>
                </c:pt>
                <c:pt idx="6573">
                  <c:v>617.800048828125</c:v>
                </c:pt>
                <c:pt idx="6574">
                  <c:v>617.9000244140624</c:v>
                </c:pt>
                <c:pt idx="6575">
                  <c:v>618.0</c:v>
                </c:pt>
                <c:pt idx="6576">
                  <c:v>618.1000366210937</c:v>
                </c:pt>
                <c:pt idx="6577">
                  <c:v>618.2000122070315</c:v>
                </c:pt>
                <c:pt idx="6578">
                  <c:v>618.300048828125</c:v>
                </c:pt>
                <c:pt idx="6579">
                  <c:v>618.4000244140624</c:v>
                </c:pt>
                <c:pt idx="6580">
                  <c:v>618.5</c:v>
                </c:pt>
                <c:pt idx="6581">
                  <c:v>618.6000366210937</c:v>
                </c:pt>
                <c:pt idx="6582">
                  <c:v>618.7000122070315</c:v>
                </c:pt>
                <c:pt idx="6583">
                  <c:v>618.800048828125</c:v>
                </c:pt>
                <c:pt idx="6584">
                  <c:v>618.9000244140624</c:v>
                </c:pt>
                <c:pt idx="6585">
                  <c:v>619.0</c:v>
                </c:pt>
                <c:pt idx="6586">
                  <c:v>619.1000366210937</c:v>
                </c:pt>
                <c:pt idx="6587">
                  <c:v>619.2000122070315</c:v>
                </c:pt>
                <c:pt idx="6588">
                  <c:v>619.300048828125</c:v>
                </c:pt>
                <c:pt idx="6589">
                  <c:v>619.4000244140624</c:v>
                </c:pt>
                <c:pt idx="6590">
                  <c:v>619.5</c:v>
                </c:pt>
                <c:pt idx="6591">
                  <c:v>619.6000366210937</c:v>
                </c:pt>
                <c:pt idx="6592">
                  <c:v>619.7000122070315</c:v>
                </c:pt>
                <c:pt idx="6593">
                  <c:v>619.800048828125</c:v>
                </c:pt>
                <c:pt idx="6594">
                  <c:v>619.9000244140624</c:v>
                </c:pt>
                <c:pt idx="6595">
                  <c:v>620.0</c:v>
                </c:pt>
                <c:pt idx="6596">
                  <c:v>620.1000366210937</c:v>
                </c:pt>
                <c:pt idx="6597">
                  <c:v>620.2000122070315</c:v>
                </c:pt>
                <c:pt idx="6598">
                  <c:v>620.300048828125</c:v>
                </c:pt>
                <c:pt idx="6599">
                  <c:v>620.4000244140624</c:v>
                </c:pt>
                <c:pt idx="6600">
                  <c:v>620.5</c:v>
                </c:pt>
                <c:pt idx="6601">
                  <c:v>620.6000366210937</c:v>
                </c:pt>
                <c:pt idx="6602">
                  <c:v>620.7000122070315</c:v>
                </c:pt>
                <c:pt idx="6603">
                  <c:v>620.800048828125</c:v>
                </c:pt>
                <c:pt idx="6604">
                  <c:v>620.9000244140624</c:v>
                </c:pt>
                <c:pt idx="6605">
                  <c:v>621.0</c:v>
                </c:pt>
                <c:pt idx="6606">
                  <c:v>621.1000366210937</c:v>
                </c:pt>
                <c:pt idx="6607">
                  <c:v>621.2000122070315</c:v>
                </c:pt>
                <c:pt idx="6608">
                  <c:v>621.300048828125</c:v>
                </c:pt>
                <c:pt idx="6609">
                  <c:v>621.4000244140624</c:v>
                </c:pt>
                <c:pt idx="6610">
                  <c:v>621.5</c:v>
                </c:pt>
                <c:pt idx="6611">
                  <c:v>621.6000366210937</c:v>
                </c:pt>
                <c:pt idx="6612">
                  <c:v>621.7000122070315</c:v>
                </c:pt>
                <c:pt idx="6613">
                  <c:v>621.800048828125</c:v>
                </c:pt>
                <c:pt idx="6614">
                  <c:v>621.9000244140624</c:v>
                </c:pt>
                <c:pt idx="6615">
                  <c:v>622.0</c:v>
                </c:pt>
                <c:pt idx="6616">
                  <c:v>622.1000366210937</c:v>
                </c:pt>
                <c:pt idx="6617">
                  <c:v>622.2000122070315</c:v>
                </c:pt>
                <c:pt idx="6618">
                  <c:v>622.300048828125</c:v>
                </c:pt>
                <c:pt idx="6619">
                  <c:v>622.4000244140624</c:v>
                </c:pt>
                <c:pt idx="6620">
                  <c:v>622.5</c:v>
                </c:pt>
                <c:pt idx="6621">
                  <c:v>622.6000366210937</c:v>
                </c:pt>
                <c:pt idx="6622">
                  <c:v>622.7000122070315</c:v>
                </c:pt>
                <c:pt idx="6623">
                  <c:v>622.800048828125</c:v>
                </c:pt>
                <c:pt idx="6624">
                  <c:v>622.9000244140624</c:v>
                </c:pt>
                <c:pt idx="6625">
                  <c:v>623.0</c:v>
                </c:pt>
                <c:pt idx="6626">
                  <c:v>623.1000366210937</c:v>
                </c:pt>
                <c:pt idx="6627">
                  <c:v>623.2000122070315</c:v>
                </c:pt>
                <c:pt idx="6628">
                  <c:v>623.300048828125</c:v>
                </c:pt>
                <c:pt idx="6629">
                  <c:v>623.4000244140624</c:v>
                </c:pt>
                <c:pt idx="6630">
                  <c:v>623.5</c:v>
                </c:pt>
                <c:pt idx="6631">
                  <c:v>623.6000366210937</c:v>
                </c:pt>
                <c:pt idx="6632">
                  <c:v>623.7000122070315</c:v>
                </c:pt>
                <c:pt idx="6633">
                  <c:v>623.800048828125</c:v>
                </c:pt>
                <c:pt idx="6634">
                  <c:v>623.9000244140624</c:v>
                </c:pt>
                <c:pt idx="6635">
                  <c:v>624.0</c:v>
                </c:pt>
                <c:pt idx="6636">
                  <c:v>624.1000366210937</c:v>
                </c:pt>
                <c:pt idx="6637">
                  <c:v>624.2000122070315</c:v>
                </c:pt>
                <c:pt idx="6638">
                  <c:v>624.300048828125</c:v>
                </c:pt>
                <c:pt idx="6639">
                  <c:v>624.4000244140624</c:v>
                </c:pt>
                <c:pt idx="6640">
                  <c:v>624.5</c:v>
                </c:pt>
                <c:pt idx="6641">
                  <c:v>624.6000366210937</c:v>
                </c:pt>
                <c:pt idx="6642">
                  <c:v>624.7000122070315</c:v>
                </c:pt>
                <c:pt idx="6643">
                  <c:v>624.800048828125</c:v>
                </c:pt>
                <c:pt idx="6644">
                  <c:v>624.9000244140624</c:v>
                </c:pt>
                <c:pt idx="6645">
                  <c:v>625.0</c:v>
                </c:pt>
                <c:pt idx="6646">
                  <c:v>625.1000366210937</c:v>
                </c:pt>
                <c:pt idx="6647">
                  <c:v>625.2000122070315</c:v>
                </c:pt>
                <c:pt idx="6648">
                  <c:v>625.300048828125</c:v>
                </c:pt>
                <c:pt idx="6649">
                  <c:v>625.4000244140624</c:v>
                </c:pt>
                <c:pt idx="6650">
                  <c:v>625.5</c:v>
                </c:pt>
                <c:pt idx="6651">
                  <c:v>625.6000366210937</c:v>
                </c:pt>
                <c:pt idx="6652">
                  <c:v>625.7000122070315</c:v>
                </c:pt>
                <c:pt idx="6653">
                  <c:v>625.800048828125</c:v>
                </c:pt>
                <c:pt idx="6654">
                  <c:v>625.9000244140624</c:v>
                </c:pt>
                <c:pt idx="6655">
                  <c:v>626.0</c:v>
                </c:pt>
                <c:pt idx="6656">
                  <c:v>626.1000366210937</c:v>
                </c:pt>
                <c:pt idx="6657">
                  <c:v>626.2000122070315</c:v>
                </c:pt>
                <c:pt idx="6658">
                  <c:v>626.300048828125</c:v>
                </c:pt>
                <c:pt idx="6659">
                  <c:v>626.4000244140624</c:v>
                </c:pt>
                <c:pt idx="6660">
                  <c:v>626.5</c:v>
                </c:pt>
                <c:pt idx="6661">
                  <c:v>626.6000366210937</c:v>
                </c:pt>
                <c:pt idx="6662">
                  <c:v>626.7000122070315</c:v>
                </c:pt>
                <c:pt idx="6663">
                  <c:v>626.800048828125</c:v>
                </c:pt>
                <c:pt idx="6664">
                  <c:v>626.9000244140624</c:v>
                </c:pt>
                <c:pt idx="6665">
                  <c:v>627.0</c:v>
                </c:pt>
                <c:pt idx="6666">
                  <c:v>627.1000366210937</c:v>
                </c:pt>
                <c:pt idx="6667">
                  <c:v>627.2000122070315</c:v>
                </c:pt>
                <c:pt idx="6668">
                  <c:v>627.300048828125</c:v>
                </c:pt>
                <c:pt idx="6669">
                  <c:v>627.4000244140624</c:v>
                </c:pt>
                <c:pt idx="6670">
                  <c:v>627.5</c:v>
                </c:pt>
                <c:pt idx="6671">
                  <c:v>627.6000366210937</c:v>
                </c:pt>
                <c:pt idx="6672">
                  <c:v>627.7000122070315</c:v>
                </c:pt>
                <c:pt idx="6673">
                  <c:v>627.800048828125</c:v>
                </c:pt>
                <c:pt idx="6674">
                  <c:v>627.9000244140624</c:v>
                </c:pt>
                <c:pt idx="6675">
                  <c:v>628.0</c:v>
                </c:pt>
                <c:pt idx="6676">
                  <c:v>628.1000366210937</c:v>
                </c:pt>
                <c:pt idx="6677">
                  <c:v>628.2000122070315</c:v>
                </c:pt>
                <c:pt idx="6678">
                  <c:v>628.300048828125</c:v>
                </c:pt>
                <c:pt idx="6679">
                  <c:v>628.4000244140624</c:v>
                </c:pt>
                <c:pt idx="6680">
                  <c:v>628.5</c:v>
                </c:pt>
                <c:pt idx="6681">
                  <c:v>628.6000366210937</c:v>
                </c:pt>
                <c:pt idx="6682">
                  <c:v>628.7000122070315</c:v>
                </c:pt>
                <c:pt idx="6683">
                  <c:v>628.800048828125</c:v>
                </c:pt>
                <c:pt idx="6684">
                  <c:v>628.9000244140624</c:v>
                </c:pt>
                <c:pt idx="6685">
                  <c:v>629.0</c:v>
                </c:pt>
                <c:pt idx="6686">
                  <c:v>629.1000366210937</c:v>
                </c:pt>
                <c:pt idx="6687">
                  <c:v>629.2000122070315</c:v>
                </c:pt>
                <c:pt idx="6688">
                  <c:v>629.300048828125</c:v>
                </c:pt>
                <c:pt idx="6689">
                  <c:v>629.4000244140624</c:v>
                </c:pt>
                <c:pt idx="6690">
                  <c:v>629.5</c:v>
                </c:pt>
                <c:pt idx="6691">
                  <c:v>629.6000366210937</c:v>
                </c:pt>
                <c:pt idx="6692">
                  <c:v>629.7000122070315</c:v>
                </c:pt>
                <c:pt idx="6693">
                  <c:v>629.800048828125</c:v>
                </c:pt>
                <c:pt idx="6694">
                  <c:v>629.9000244140624</c:v>
                </c:pt>
                <c:pt idx="6695">
                  <c:v>630.0</c:v>
                </c:pt>
                <c:pt idx="6696">
                  <c:v>630.1000366210937</c:v>
                </c:pt>
                <c:pt idx="6697">
                  <c:v>630.2000122070315</c:v>
                </c:pt>
                <c:pt idx="6698">
                  <c:v>630.300048828125</c:v>
                </c:pt>
                <c:pt idx="6699">
                  <c:v>630.4000244140624</c:v>
                </c:pt>
                <c:pt idx="6700">
                  <c:v>630.5</c:v>
                </c:pt>
                <c:pt idx="6701">
                  <c:v>630.6000366210937</c:v>
                </c:pt>
                <c:pt idx="6702">
                  <c:v>630.7000122070315</c:v>
                </c:pt>
                <c:pt idx="6703">
                  <c:v>630.800048828125</c:v>
                </c:pt>
                <c:pt idx="6704">
                  <c:v>630.9000244140624</c:v>
                </c:pt>
                <c:pt idx="6705">
                  <c:v>631.0</c:v>
                </c:pt>
                <c:pt idx="6706">
                  <c:v>631.1000366210937</c:v>
                </c:pt>
                <c:pt idx="6707">
                  <c:v>631.2000122070315</c:v>
                </c:pt>
                <c:pt idx="6708">
                  <c:v>631.300048828125</c:v>
                </c:pt>
                <c:pt idx="6709">
                  <c:v>631.4000244140624</c:v>
                </c:pt>
                <c:pt idx="6710">
                  <c:v>631.5</c:v>
                </c:pt>
                <c:pt idx="6711">
                  <c:v>631.6000366210937</c:v>
                </c:pt>
                <c:pt idx="6712">
                  <c:v>631.7000122070315</c:v>
                </c:pt>
                <c:pt idx="6713">
                  <c:v>631.800048828125</c:v>
                </c:pt>
                <c:pt idx="6714">
                  <c:v>631.9000244140624</c:v>
                </c:pt>
                <c:pt idx="6715">
                  <c:v>632.0</c:v>
                </c:pt>
                <c:pt idx="6716">
                  <c:v>632.1000366210937</c:v>
                </c:pt>
                <c:pt idx="6717">
                  <c:v>632.2000122070315</c:v>
                </c:pt>
                <c:pt idx="6718">
                  <c:v>632.300048828125</c:v>
                </c:pt>
                <c:pt idx="6719">
                  <c:v>632.4000244140624</c:v>
                </c:pt>
                <c:pt idx="6720">
                  <c:v>632.5</c:v>
                </c:pt>
                <c:pt idx="6721">
                  <c:v>632.6000366210937</c:v>
                </c:pt>
                <c:pt idx="6722">
                  <c:v>632.7000122070315</c:v>
                </c:pt>
                <c:pt idx="6723">
                  <c:v>632.800048828125</c:v>
                </c:pt>
                <c:pt idx="6724">
                  <c:v>632.9000244140624</c:v>
                </c:pt>
                <c:pt idx="6725">
                  <c:v>633.0</c:v>
                </c:pt>
                <c:pt idx="6726">
                  <c:v>633.1000366210937</c:v>
                </c:pt>
                <c:pt idx="6727">
                  <c:v>633.2000122070315</c:v>
                </c:pt>
                <c:pt idx="6728">
                  <c:v>633.300048828125</c:v>
                </c:pt>
                <c:pt idx="6729">
                  <c:v>633.4000244140624</c:v>
                </c:pt>
                <c:pt idx="6730">
                  <c:v>633.5</c:v>
                </c:pt>
                <c:pt idx="6731">
                  <c:v>633.6000366210937</c:v>
                </c:pt>
                <c:pt idx="6732">
                  <c:v>633.7000122070315</c:v>
                </c:pt>
                <c:pt idx="6733">
                  <c:v>633.800048828125</c:v>
                </c:pt>
                <c:pt idx="6734">
                  <c:v>633.9000244140624</c:v>
                </c:pt>
                <c:pt idx="6735">
                  <c:v>634.0</c:v>
                </c:pt>
                <c:pt idx="6736">
                  <c:v>634.1000366210937</c:v>
                </c:pt>
                <c:pt idx="6737">
                  <c:v>634.2000122070315</c:v>
                </c:pt>
                <c:pt idx="6738">
                  <c:v>634.300048828125</c:v>
                </c:pt>
                <c:pt idx="6739">
                  <c:v>634.4000244140624</c:v>
                </c:pt>
                <c:pt idx="6740">
                  <c:v>634.5</c:v>
                </c:pt>
                <c:pt idx="6741">
                  <c:v>634.6000366210937</c:v>
                </c:pt>
                <c:pt idx="6742">
                  <c:v>634.7000122070315</c:v>
                </c:pt>
                <c:pt idx="6743">
                  <c:v>634.800048828125</c:v>
                </c:pt>
                <c:pt idx="6744">
                  <c:v>634.9000244140624</c:v>
                </c:pt>
                <c:pt idx="6745">
                  <c:v>635.0</c:v>
                </c:pt>
                <c:pt idx="6746">
                  <c:v>635.1000366210937</c:v>
                </c:pt>
                <c:pt idx="6747">
                  <c:v>635.2000122070315</c:v>
                </c:pt>
                <c:pt idx="6748">
                  <c:v>635.300048828125</c:v>
                </c:pt>
                <c:pt idx="6749">
                  <c:v>635.4000244140624</c:v>
                </c:pt>
                <c:pt idx="6750">
                  <c:v>635.5</c:v>
                </c:pt>
                <c:pt idx="6751">
                  <c:v>635.6000366210937</c:v>
                </c:pt>
                <c:pt idx="6752">
                  <c:v>635.7000122070315</c:v>
                </c:pt>
                <c:pt idx="6753">
                  <c:v>635.800048828125</c:v>
                </c:pt>
                <c:pt idx="6754">
                  <c:v>635.9000244140624</c:v>
                </c:pt>
                <c:pt idx="6755">
                  <c:v>636.0</c:v>
                </c:pt>
                <c:pt idx="6756">
                  <c:v>636.1000366210937</c:v>
                </c:pt>
                <c:pt idx="6757">
                  <c:v>636.2000122070315</c:v>
                </c:pt>
                <c:pt idx="6758">
                  <c:v>636.300048828125</c:v>
                </c:pt>
                <c:pt idx="6759">
                  <c:v>636.4000244140624</c:v>
                </c:pt>
                <c:pt idx="6760">
                  <c:v>636.5</c:v>
                </c:pt>
                <c:pt idx="6761">
                  <c:v>636.6000366210937</c:v>
                </c:pt>
                <c:pt idx="6762">
                  <c:v>636.7000122070315</c:v>
                </c:pt>
                <c:pt idx="6763">
                  <c:v>636.800048828125</c:v>
                </c:pt>
                <c:pt idx="6764">
                  <c:v>636.9000244140624</c:v>
                </c:pt>
                <c:pt idx="6765">
                  <c:v>637.0</c:v>
                </c:pt>
                <c:pt idx="6766">
                  <c:v>637.1000366210937</c:v>
                </c:pt>
                <c:pt idx="6767">
                  <c:v>637.2000122070315</c:v>
                </c:pt>
                <c:pt idx="6768">
                  <c:v>637.300048828125</c:v>
                </c:pt>
                <c:pt idx="6769">
                  <c:v>637.4000244140624</c:v>
                </c:pt>
                <c:pt idx="6770">
                  <c:v>637.5</c:v>
                </c:pt>
                <c:pt idx="6771">
                  <c:v>637.6000366210937</c:v>
                </c:pt>
                <c:pt idx="6772">
                  <c:v>637.7000122070315</c:v>
                </c:pt>
                <c:pt idx="6773">
                  <c:v>637.800048828125</c:v>
                </c:pt>
                <c:pt idx="6774">
                  <c:v>637.9000244140624</c:v>
                </c:pt>
                <c:pt idx="6775">
                  <c:v>638.0</c:v>
                </c:pt>
                <c:pt idx="6776">
                  <c:v>638.1000366210937</c:v>
                </c:pt>
                <c:pt idx="6777">
                  <c:v>638.2000122070315</c:v>
                </c:pt>
                <c:pt idx="6778">
                  <c:v>638.300048828125</c:v>
                </c:pt>
                <c:pt idx="6779">
                  <c:v>638.4000244140624</c:v>
                </c:pt>
                <c:pt idx="6780">
                  <c:v>638.5</c:v>
                </c:pt>
                <c:pt idx="6781">
                  <c:v>638.6000366210937</c:v>
                </c:pt>
                <c:pt idx="6782">
                  <c:v>638.7000122070315</c:v>
                </c:pt>
                <c:pt idx="6783">
                  <c:v>638.800048828125</c:v>
                </c:pt>
                <c:pt idx="6784">
                  <c:v>638.9000244140624</c:v>
                </c:pt>
                <c:pt idx="6785">
                  <c:v>639.0</c:v>
                </c:pt>
                <c:pt idx="6786">
                  <c:v>639.1000366210937</c:v>
                </c:pt>
                <c:pt idx="6787">
                  <c:v>639.2000122070315</c:v>
                </c:pt>
                <c:pt idx="6788">
                  <c:v>639.300048828125</c:v>
                </c:pt>
                <c:pt idx="6789">
                  <c:v>639.4000244140624</c:v>
                </c:pt>
                <c:pt idx="6790">
                  <c:v>639.5</c:v>
                </c:pt>
                <c:pt idx="6791">
                  <c:v>639.6000366210937</c:v>
                </c:pt>
                <c:pt idx="6792">
                  <c:v>639.7000122070315</c:v>
                </c:pt>
                <c:pt idx="6793">
                  <c:v>639.800048828125</c:v>
                </c:pt>
                <c:pt idx="6794">
                  <c:v>639.9000244140624</c:v>
                </c:pt>
                <c:pt idx="6795">
                  <c:v>640.0</c:v>
                </c:pt>
                <c:pt idx="6796">
                  <c:v>640.1000366210937</c:v>
                </c:pt>
                <c:pt idx="6797">
                  <c:v>640.2000122070315</c:v>
                </c:pt>
                <c:pt idx="6798">
                  <c:v>640.300048828125</c:v>
                </c:pt>
                <c:pt idx="6799">
                  <c:v>640.4000244140624</c:v>
                </c:pt>
                <c:pt idx="6800">
                  <c:v>640.5</c:v>
                </c:pt>
                <c:pt idx="6801">
                  <c:v>640.6000366210937</c:v>
                </c:pt>
                <c:pt idx="6802">
                  <c:v>640.7000122070315</c:v>
                </c:pt>
                <c:pt idx="6803">
                  <c:v>640.800048828125</c:v>
                </c:pt>
                <c:pt idx="6804">
                  <c:v>640.9000244140624</c:v>
                </c:pt>
                <c:pt idx="6805">
                  <c:v>641.0</c:v>
                </c:pt>
                <c:pt idx="6806">
                  <c:v>641.1000366210937</c:v>
                </c:pt>
                <c:pt idx="6807">
                  <c:v>641.2000122070315</c:v>
                </c:pt>
                <c:pt idx="6808">
                  <c:v>641.300048828125</c:v>
                </c:pt>
                <c:pt idx="6809">
                  <c:v>641.4000244140624</c:v>
                </c:pt>
                <c:pt idx="6810">
                  <c:v>641.5</c:v>
                </c:pt>
                <c:pt idx="6811">
                  <c:v>641.6000366210937</c:v>
                </c:pt>
                <c:pt idx="6812">
                  <c:v>641.7000122070315</c:v>
                </c:pt>
                <c:pt idx="6813">
                  <c:v>641.800048828125</c:v>
                </c:pt>
                <c:pt idx="6814">
                  <c:v>641.9000244140624</c:v>
                </c:pt>
                <c:pt idx="6815">
                  <c:v>642.0</c:v>
                </c:pt>
                <c:pt idx="6816">
                  <c:v>642.1000366210937</c:v>
                </c:pt>
                <c:pt idx="6817">
                  <c:v>642.2000122070315</c:v>
                </c:pt>
                <c:pt idx="6818">
                  <c:v>642.300048828125</c:v>
                </c:pt>
                <c:pt idx="6819">
                  <c:v>642.4000244140624</c:v>
                </c:pt>
                <c:pt idx="6820">
                  <c:v>642.5</c:v>
                </c:pt>
                <c:pt idx="6821">
                  <c:v>642.6000366210937</c:v>
                </c:pt>
                <c:pt idx="6822">
                  <c:v>642.7000122070315</c:v>
                </c:pt>
                <c:pt idx="6823">
                  <c:v>642.800048828125</c:v>
                </c:pt>
                <c:pt idx="6824">
                  <c:v>642.9000244140624</c:v>
                </c:pt>
                <c:pt idx="6825">
                  <c:v>643.0</c:v>
                </c:pt>
                <c:pt idx="6826">
                  <c:v>643.1000366210937</c:v>
                </c:pt>
                <c:pt idx="6827">
                  <c:v>643.2000122070315</c:v>
                </c:pt>
                <c:pt idx="6828">
                  <c:v>643.300048828125</c:v>
                </c:pt>
                <c:pt idx="6829">
                  <c:v>643.4000244140624</c:v>
                </c:pt>
                <c:pt idx="6830">
                  <c:v>643.5</c:v>
                </c:pt>
                <c:pt idx="6831">
                  <c:v>643.6000366210937</c:v>
                </c:pt>
                <c:pt idx="6832">
                  <c:v>643.7000122070315</c:v>
                </c:pt>
                <c:pt idx="6833">
                  <c:v>643.800048828125</c:v>
                </c:pt>
                <c:pt idx="6834">
                  <c:v>643.9000244140624</c:v>
                </c:pt>
                <c:pt idx="6835">
                  <c:v>644.0</c:v>
                </c:pt>
                <c:pt idx="6836">
                  <c:v>644.1000366210937</c:v>
                </c:pt>
                <c:pt idx="6837">
                  <c:v>644.2000122070315</c:v>
                </c:pt>
                <c:pt idx="6838">
                  <c:v>644.300048828125</c:v>
                </c:pt>
                <c:pt idx="6839">
                  <c:v>644.4000244140624</c:v>
                </c:pt>
                <c:pt idx="6840">
                  <c:v>644.5</c:v>
                </c:pt>
                <c:pt idx="6841">
                  <c:v>644.6000366210937</c:v>
                </c:pt>
                <c:pt idx="6842">
                  <c:v>644.7000122070315</c:v>
                </c:pt>
                <c:pt idx="6843">
                  <c:v>644.800048828125</c:v>
                </c:pt>
                <c:pt idx="6844">
                  <c:v>644.9000244140624</c:v>
                </c:pt>
                <c:pt idx="6845">
                  <c:v>645.0</c:v>
                </c:pt>
                <c:pt idx="6846">
                  <c:v>645.1000366210937</c:v>
                </c:pt>
                <c:pt idx="6847">
                  <c:v>645.2000122070315</c:v>
                </c:pt>
                <c:pt idx="6848">
                  <c:v>645.300048828125</c:v>
                </c:pt>
                <c:pt idx="6849">
                  <c:v>645.4000244140624</c:v>
                </c:pt>
                <c:pt idx="6850">
                  <c:v>645.5</c:v>
                </c:pt>
                <c:pt idx="6851">
                  <c:v>645.6000366210937</c:v>
                </c:pt>
                <c:pt idx="6852">
                  <c:v>645.7000122070315</c:v>
                </c:pt>
                <c:pt idx="6853">
                  <c:v>645.800048828125</c:v>
                </c:pt>
                <c:pt idx="6854">
                  <c:v>645.9000244140624</c:v>
                </c:pt>
                <c:pt idx="6855">
                  <c:v>646.0</c:v>
                </c:pt>
                <c:pt idx="6856">
                  <c:v>646.1000366210937</c:v>
                </c:pt>
                <c:pt idx="6857">
                  <c:v>646.2000122070315</c:v>
                </c:pt>
                <c:pt idx="6858">
                  <c:v>646.300048828125</c:v>
                </c:pt>
                <c:pt idx="6859">
                  <c:v>646.4000244140624</c:v>
                </c:pt>
                <c:pt idx="6860">
                  <c:v>646.5</c:v>
                </c:pt>
                <c:pt idx="6861">
                  <c:v>646.6000366210937</c:v>
                </c:pt>
                <c:pt idx="6862">
                  <c:v>646.7000122070315</c:v>
                </c:pt>
                <c:pt idx="6863">
                  <c:v>646.800048828125</c:v>
                </c:pt>
                <c:pt idx="6864">
                  <c:v>646.9000244140624</c:v>
                </c:pt>
                <c:pt idx="6865">
                  <c:v>647.0</c:v>
                </c:pt>
                <c:pt idx="6866">
                  <c:v>647.1000366210937</c:v>
                </c:pt>
                <c:pt idx="6867">
                  <c:v>647.2000122070315</c:v>
                </c:pt>
                <c:pt idx="6868">
                  <c:v>647.300048828125</c:v>
                </c:pt>
                <c:pt idx="6869">
                  <c:v>647.4000244140624</c:v>
                </c:pt>
                <c:pt idx="6870">
                  <c:v>647.5</c:v>
                </c:pt>
                <c:pt idx="6871">
                  <c:v>647.6000366210937</c:v>
                </c:pt>
                <c:pt idx="6872">
                  <c:v>647.7000122070315</c:v>
                </c:pt>
                <c:pt idx="6873">
                  <c:v>647.800048828125</c:v>
                </c:pt>
                <c:pt idx="6874">
                  <c:v>647.9000244140624</c:v>
                </c:pt>
                <c:pt idx="6875">
                  <c:v>648.0</c:v>
                </c:pt>
                <c:pt idx="6876">
                  <c:v>648.1000366210937</c:v>
                </c:pt>
                <c:pt idx="6877">
                  <c:v>648.2000122070315</c:v>
                </c:pt>
                <c:pt idx="6878">
                  <c:v>648.300048828125</c:v>
                </c:pt>
                <c:pt idx="6879">
                  <c:v>648.4000244140624</c:v>
                </c:pt>
                <c:pt idx="6880">
                  <c:v>648.5</c:v>
                </c:pt>
                <c:pt idx="6881">
                  <c:v>648.6000366210937</c:v>
                </c:pt>
                <c:pt idx="6882">
                  <c:v>648.7000122070315</c:v>
                </c:pt>
                <c:pt idx="6883">
                  <c:v>648.800048828125</c:v>
                </c:pt>
                <c:pt idx="6884">
                  <c:v>648.9000244140624</c:v>
                </c:pt>
                <c:pt idx="6885">
                  <c:v>649.0</c:v>
                </c:pt>
                <c:pt idx="6886">
                  <c:v>649.1000366210937</c:v>
                </c:pt>
                <c:pt idx="6887">
                  <c:v>649.2000122070315</c:v>
                </c:pt>
                <c:pt idx="6888">
                  <c:v>649.300048828125</c:v>
                </c:pt>
                <c:pt idx="6889">
                  <c:v>649.4000244140624</c:v>
                </c:pt>
                <c:pt idx="6890">
                  <c:v>649.5</c:v>
                </c:pt>
                <c:pt idx="6891">
                  <c:v>649.6000366210937</c:v>
                </c:pt>
                <c:pt idx="6892">
                  <c:v>649.7000122070315</c:v>
                </c:pt>
                <c:pt idx="6893">
                  <c:v>649.800048828125</c:v>
                </c:pt>
                <c:pt idx="6894">
                  <c:v>649.9000244140624</c:v>
                </c:pt>
                <c:pt idx="6895">
                  <c:v>650.0</c:v>
                </c:pt>
                <c:pt idx="6896">
                  <c:v>650.1000366210937</c:v>
                </c:pt>
                <c:pt idx="6897">
                  <c:v>650.2000122070315</c:v>
                </c:pt>
                <c:pt idx="6898">
                  <c:v>650.300048828125</c:v>
                </c:pt>
                <c:pt idx="6899">
                  <c:v>650.4000244140624</c:v>
                </c:pt>
                <c:pt idx="6900">
                  <c:v>650.5</c:v>
                </c:pt>
                <c:pt idx="6901">
                  <c:v>650.6000366210937</c:v>
                </c:pt>
                <c:pt idx="6902">
                  <c:v>650.7000122070315</c:v>
                </c:pt>
                <c:pt idx="6903">
                  <c:v>650.800048828125</c:v>
                </c:pt>
                <c:pt idx="6904">
                  <c:v>650.9000244140624</c:v>
                </c:pt>
                <c:pt idx="6905">
                  <c:v>651.0</c:v>
                </c:pt>
                <c:pt idx="6906">
                  <c:v>651.1000366210937</c:v>
                </c:pt>
                <c:pt idx="6907">
                  <c:v>651.2000122070315</c:v>
                </c:pt>
                <c:pt idx="6908">
                  <c:v>651.300048828125</c:v>
                </c:pt>
                <c:pt idx="6909">
                  <c:v>651.4000244140624</c:v>
                </c:pt>
                <c:pt idx="6910">
                  <c:v>651.5</c:v>
                </c:pt>
                <c:pt idx="6911">
                  <c:v>651.6000366210937</c:v>
                </c:pt>
                <c:pt idx="6912">
                  <c:v>651.7000122070315</c:v>
                </c:pt>
                <c:pt idx="6913">
                  <c:v>651.800048828125</c:v>
                </c:pt>
                <c:pt idx="6914">
                  <c:v>651.9000244140624</c:v>
                </c:pt>
                <c:pt idx="6915">
                  <c:v>652.0</c:v>
                </c:pt>
                <c:pt idx="6916">
                  <c:v>652.1000366210937</c:v>
                </c:pt>
                <c:pt idx="6917">
                  <c:v>652.2000122070315</c:v>
                </c:pt>
                <c:pt idx="6918">
                  <c:v>652.300048828125</c:v>
                </c:pt>
                <c:pt idx="6919">
                  <c:v>652.4000244140624</c:v>
                </c:pt>
                <c:pt idx="6920">
                  <c:v>652.5</c:v>
                </c:pt>
                <c:pt idx="6921">
                  <c:v>652.6000366210937</c:v>
                </c:pt>
                <c:pt idx="6922">
                  <c:v>652.7000122070315</c:v>
                </c:pt>
                <c:pt idx="6923">
                  <c:v>652.800048828125</c:v>
                </c:pt>
                <c:pt idx="6924">
                  <c:v>652.9000244140624</c:v>
                </c:pt>
                <c:pt idx="6925">
                  <c:v>653.0</c:v>
                </c:pt>
                <c:pt idx="6926">
                  <c:v>653.1000366210937</c:v>
                </c:pt>
                <c:pt idx="6927">
                  <c:v>653.2000122070315</c:v>
                </c:pt>
                <c:pt idx="6928">
                  <c:v>653.300048828125</c:v>
                </c:pt>
                <c:pt idx="6929">
                  <c:v>653.4000244140624</c:v>
                </c:pt>
                <c:pt idx="6930">
                  <c:v>653.5</c:v>
                </c:pt>
                <c:pt idx="6931">
                  <c:v>653.6000366210937</c:v>
                </c:pt>
                <c:pt idx="6932">
                  <c:v>653.7000122070315</c:v>
                </c:pt>
                <c:pt idx="6933">
                  <c:v>653.800048828125</c:v>
                </c:pt>
                <c:pt idx="6934">
                  <c:v>653.9000244140624</c:v>
                </c:pt>
                <c:pt idx="6935">
                  <c:v>654.0</c:v>
                </c:pt>
                <c:pt idx="6936">
                  <c:v>654.1000366210937</c:v>
                </c:pt>
                <c:pt idx="6937">
                  <c:v>654.2000122070315</c:v>
                </c:pt>
                <c:pt idx="6938">
                  <c:v>654.300048828125</c:v>
                </c:pt>
                <c:pt idx="6939">
                  <c:v>654.4000244140624</c:v>
                </c:pt>
                <c:pt idx="6940">
                  <c:v>654.5</c:v>
                </c:pt>
                <c:pt idx="6941">
                  <c:v>654.6000366210937</c:v>
                </c:pt>
                <c:pt idx="6942">
                  <c:v>654.7000122070315</c:v>
                </c:pt>
                <c:pt idx="6943">
                  <c:v>654.800048828125</c:v>
                </c:pt>
                <c:pt idx="6944">
                  <c:v>654.9000244140624</c:v>
                </c:pt>
                <c:pt idx="6945">
                  <c:v>655.0</c:v>
                </c:pt>
                <c:pt idx="6946">
                  <c:v>655.1000366210937</c:v>
                </c:pt>
                <c:pt idx="6947">
                  <c:v>655.2000122070315</c:v>
                </c:pt>
                <c:pt idx="6948">
                  <c:v>655.300048828125</c:v>
                </c:pt>
                <c:pt idx="6949">
                  <c:v>655.4000244140624</c:v>
                </c:pt>
                <c:pt idx="6950">
                  <c:v>655.5</c:v>
                </c:pt>
                <c:pt idx="6951">
                  <c:v>655.6000366210937</c:v>
                </c:pt>
                <c:pt idx="6952">
                  <c:v>655.7000122070315</c:v>
                </c:pt>
                <c:pt idx="6953">
                  <c:v>655.800048828125</c:v>
                </c:pt>
                <c:pt idx="6954">
                  <c:v>655.9000244140624</c:v>
                </c:pt>
                <c:pt idx="6955">
                  <c:v>656.0</c:v>
                </c:pt>
                <c:pt idx="6956">
                  <c:v>656.1000366210937</c:v>
                </c:pt>
                <c:pt idx="6957">
                  <c:v>656.2000122070315</c:v>
                </c:pt>
                <c:pt idx="6958">
                  <c:v>656.300048828125</c:v>
                </c:pt>
                <c:pt idx="6959">
                  <c:v>656.4000244140624</c:v>
                </c:pt>
                <c:pt idx="6960">
                  <c:v>656.5</c:v>
                </c:pt>
                <c:pt idx="6961">
                  <c:v>656.6000366210937</c:v>
                </c:pt>
                <c:pt idx="6962">
                  <c:v>656.7000122070315</c:v>
                </c:pt>
                <c:pt idx="6963">
                  <c:v>656.800048828125</c:v>
                </c:pt>
                <c:pt idx="6964">
                  <c:v>656.9000244140624</c:v>
                </c:pt>
                <c:pt idx="6965">
                  <c:v>657.0</c:v>
                </c:pt>
                <c:pt idx="6966">
                  <c:v>657.1000366210937</c:v>
                </c:pt>
                <c:pt idx="6967">
                  <c:v>657.2000122070315</c:v>
                </c:pt>
                <c:pt idx="6968">
                  <c:v>657.300048828125</c:v>
                </c:pt>
                <c:pt idx="6969">
                  <c:v>657.4000244140624</c:v>
                </c:pt>
                <c:pt idx="6970">
                  <c:v>657.5</c:v>
                </c:pt>
                <c:pt idx="6971">
                  <c:v>657.6000366210937</c:v>
                </c:pt>
                <c:pt idx="6972">
                  <c:v>657.7000122070315</c:v>
                </c:pt>
                <c:pt idx="6973">
                  <c:v>657.800048828125</c:v>
                </c:pt>
                <c:pt idx="6974">
                  <c:v>657.9000244140624</c:v>
                </c:pt>
                <c:pt idx="6975">
                  <c:v>658.0</c:v>
                </c:pt>
                <c:pt idx="6976">
                  <c:v>658.1000366210937</c:v>
                </c:pt>
                <c:pt idx="6977">
                  <c:v>658.2000122070315</c:v>
                </c:pt>
                <c:pt idx="6978">
                  <c:v>658.300048828125</c:v>
                </c:pt>
                <c:pt idx="6979">
                  <c:v>658.4000244140624</c:v>
                </c:pt>
                <c:pt idx="6980">
                  <c:v>658.5</c:v>
                </c:pt>
                <c:pt idx="6981">
                  <c:v>658.6000366210937</c:v>
                </c:pt>
                <c:pt idx="6982">
                  <c:v>658.7000122070315</c:v>
                </c:pt>
                <c:pt idx="6983">
                  <c:v>658.800048828125</c:v>
                </c:pt>
                <c:pt idx="6984">
                  <c:v>658.9000244140624</c:v>
                </c:pt>
                <c:pt idx="6985">
                  <c:v>659.0</c:v>
                </c:pt>
                <c:pt idx="6986">
                  <c:v>659.1000366210937</c:v>
                </c:pt>
                <c:pt idx="6987">
                  <c:v>659.2000122070315</c:v>
                </c:pt>
                <c:pt idx="6988">
                  <c:v>659.300048828125</c:v>
                </c:pt>
                <c:pt idx="6989">
                  <c:v>659.4000244140624</c:v>
                </c:pt>
                <c:pt idx="6990">
                  <c:v>659.5</c:v>
                </c:pt>
                <c:pt idx="6991">
                  <c:v>659.6000366210937</c:v>
                </c:pt>
                <c:pt idx="6992">
                  <c:v>659.7000122070315</c:v>
                </c:pt>
                <c:pt idx="6993">
                  <c:v>659.800048828125</c:v>
                </c:pt>
                <c:pt idx="6994">
                  <c:v>659.9000244140624</c:v>
                </c:pt>
                <c:pt idx="6995">
                  <c:v>660.0</c:v>
                </c:pt>
                <c:pt idx="6996">
                  <c:v>660.1000366210937</c:v>
                </c:pt>
                <c:pt idx="6997">
                  <c:v>660.2000122070315</c:v>
                </c:pt>
                <c:pt idx="6998">
                  <c:v>660.300048828125</c:v>
                </c:pt>
                <c:pt idx="6999">
                  <c:v>660.4000244140624</c:v>
                </c:pt>
                <c:pt idx="7000">
                  <c:v>660.5</c:v>
                </c:pt>
                <c:pt idx="7001">
                  <c:v>660.6000366210937</c:v>
                </c:pt>
                <c:pt idx="7002">
                  <c:v>660.7000122070315</c:v>
                </c:pt>
                <c:pt idx="7003">
                  <c:v>660.800048828125</c:v>
                </c:pt>
                <c:pt idx="7004">
                  <c:v>660.9000244140624</c:v>
                </c:pt>
                <c:pt idx="7005">
                  <c:v>661.0</c:v>
                </c:pt>
                <c:pt idx="7006">
                  <c:v>661.1000366210937</c:v>
                </c:pt>
                <c:pt idx="7007">
                  <c:v>661.2000122070315</c:v>
                </c:pt>
                <c:pt idx="7008">
                  <c:v>661.300048828125</c:v>
                </c:pt>
                <c:pt idx="7009">
                  <c:v>661.4000244140624</c:v>
                </c:pt>
                <c:pt idx="7010">
                  <c:v>661.5</c:v>
                </c:pt>
                <c:pt idx="7011">
                  <c:v>661.6000366210937</c:v>
                </c:pt>
                <c:pt idx="7012">
                  <c:v>661.7000122070315</c:v>
                </c:pt>
                <c:pt idx="7013">
                  <c:v>661.800048828125</c:v>
                </c:pt>
                <c:pt idx="7014">
                  <c:v>661.9000244140624</c:v>
                </c:pt>
                <c:pt idx="7015">
                  <c:v>662.0</c:v>
                </c:pt>
                <c:pt idx="7016">
                  <c:v>662.1000366210937</c:v>
                </c:pt>
                <c:pt idx="7017">
                  <c:v>662.2000122070315</c:v>
                </c:pt>
                <c:pt idx="7018">
                  <c:v>662.300048828125</c:v>
                </c:pt>
                <c:pt idx="7019">
                  <c:v>662.4000244140624</c:v>
                </c:pt>
                <c:pt idx="7020">
                  <c:v>662.5</c:v>
                </c:pt>
                <c:pt idx="7021">
                  <c:v>662.6000366210937</c:v>
                </c:pt>
                <c:pt idx="7022">
                  <c:v>662.7000122070315</c:v>
                </c:pt>
                <c:pt idx="7023">
                  <c:v>662.800048828125</c:v>
                </c:pt>
                <c:pt idx="7024">
                  <c:v>662.9000244140624</c:v>
                </c:pt>
                <c:pt idx="7025">
                  <c:v>663.0</c:v>
                </c:pt>
                <c:pt idx="7026">
                  <c:v>663.1000366210937</c:v>
                </c:pt>
                <c:pt idx="7027">
                  <c:v>663.2000122070315</c:v>
                </c:pt>
                <c:pt idx="7028">
                  <c:v>663.300048828125</c:v>
                </c:pt>
                <c:pt idx="7029">
                  <c:v>663.4000244140624</c:v>
                </c:pt>
                <c:pt idx="7030">
                  <c:v>663.5</c:v>
                </c:pt>
                <c:pt idx="7031">
                  <c:v>663.6000366210937</c:v>
                </c:pt>
                <c:pt idx="7032">
                  <c:v>663.7000122070315</c:v>
                </c:pt>
                <c:pt idx="7033">
                  <c:v>663.800048828125</c:v>
                </c:pt>
                <c:pt idx="7034">
                  <c:v>663.9000244140624</c:v>
                </c:pt>
                <c:pt idx="7035">
                  <c:v>664.0</c:v>
                </c:pt>
                <c:pt idx="7036">
                  <c:v>664.1000366210937</c:v>
                </c:pt>
                <c:pt idx="7037">
                  <c:v>664.2000122070315</c:v>
                </c:pt>
                <c:pt idx="7038">
                  <c:v>664.300048828125</c:v>
                </c:pt>
                <c:pt idx="7039">
                  <c:v>664.4000244140624</c:v>
                </c:pt>
                <c:pt idx="7040">
                  <c:v>664.5</c:v>
                </c:pt>
                <c:pt idx="7041">
                  <c:v>664.6000366210937</c:v>
                </c:pt>
                <c:pt idx="7042">
                  <c:v>664.7000122070315</c:v>
                </c:pt>
                <c:pt idx="7043">
                  <c:v>664.800048828125</c:v>
                </c:pt>
                <c:pt idx="7044">
                  <c:v>664.9000244140624</c:v>
                </c:pt>
                <c:pt idx="7045">
                  <c:v>665.0</c:v>
                </c:pt>
                <c:pt idx="7046">
                  <c:v>665.1000366210937</c:v>
                </c:pt>
                <c:pt idx="7047">
                  <c:v>665.2000122070315</c:v>
                </c:pt>
                <c:pt idx="7048">
                  <c:v>665.300048828125</c:v>
                </c:pt>
                <c:pt idx="7049">
                  <c:v>665.4000244140624</c:v>
                </c:pt>
                <c:pt idx="7050">
                  <c:v>665.5</c:v>
                </c:pt>
                <c:pt idx="7051">
                  <c:v>665.6000366210937</c:v>
                </c:pt>
                <c:pt idx="7052">
                  <c:v>665.7000122070315</c:v>
                </c:pt>
                <c:pt idx="7053">
                  <c:v>665.800048828125</c:v>
                </c:pt>
                <c:pt idx="7054">
                  <c:v>665.9000244140624</c:v>
                </c:pt>
                <c:pt idx="7055">
                  <c:v>666.0</c:v>
                </c:pt>
                <c:pt idx="7056">
                  <c:v>666.1000366210937</c:v>
                </c:pt>
                <c:pt idx="7057">
                  <c:v>666.2000122070315</c:v>
                </c:pt>
                <c:pt idx="7058">
                  <c:v>666.300048828125</c:v>
                </c:pt>
                <c:pt idx="7059">
                  <c:v>666.4000244140624</c:v>
                </c:pt>
                <c:pt idx="7060">
                  <c:v>666.5</c:v>
                </c:pt>
                <c:pt idx="7061">
                  <c:v>666.6000366210937</c:v>
                </c:pt>
                <c:pt idx="7062">
                  <c:v>666.7000122070315</c:v>
                </c:pt>
                <c:pt idx="7063">
                  <c:v>666.800048828125</c:v>
                </c:pt>
                <c:pt idx="7064">
                  <c:v>666.9000244140624</c:v>
                </c:pt>
                <c:pt idx="7065">
                  <c:v>667.0</c:v>
                </c:pt>
                <c:pt idx="7066">
                  <c:v>667.1000366210937</c:v>
                </c:pt>
                <c:pt idx="7067">
                  <c:v>667.2000122070315</c:v>
                </c:pt>
                <c:pt idx="7068">
                  <c:v>667.300048828125</c:v>
                </c:pt>
                <c:pt idx="7069">
                  <c:v>667.4000244140624</c:v>
                </c:pt>
                <c:pt idx="7070">
                  <c:v>667.5</c:v>
                </c:pt>
                <c:pt idx="7071">
                  <c:v>667.6000366210937</c:v>
                </c:pt>
                <c:pt idx="7072">
                  <c:v>667.7000122070315</c:v>
                </c:pt>
                <c:pt idx="7073">
                  <c:v>667.800048828125</c:v>
                </c:pt>
                <c:pt idx="7074">
                  <c:v>667.9000244140624</c:v>
                </c:pt>
                <c:pt idx="7075">
                  <c:v>668.0</c:v>
                </c:pt>
                <c:pt idx="7076">
                  <c:v>668.1000366210937</c:v>
                </c:pt>
                <c:pt idx="7077">
                  <c:v>668.2000122070315</c:v>
                </c:pt>
                <c:pt idx="7078">
                  <c:v>668.300048828125</c:v>
                </c:pt>
                <c:pt idx="7079">
                  <c:v>668.4000244140624</c:v>
                </c:pt>
                <c:pt idx="7080">
                  <c:v>668.5</c:v>
                </c:pt>
                <c:pt idx="7081">
                  <c:v>668.6000366210937</c:v>
                </c:pt>
                <c:pt idx="7082">
                  <c:v>668.7000122070315</c:v>
                </c:pt>
                <c:pt idx="7083">
                  <c:v>668.800048828125</c:v>
                </c:pt>
                <c:pt idx="7084">
                  <c:v>668.9000244140624</c:v>
                </c:pt>
                <c:pt idx="7085">
                  <c:v>669.0</c:v>
                </c:pt>
                <c:pt idx="7086">
                  <c:v>669.1000366210937</c:v>
                </c:pt>
                <c:pt idx="7087">
                  <c:v>669.2000122070315</c:v>
                </c:pt>
                <c:pt idx="7088">
                  <c:v>669.300048828125</c:v>
                </c:pt>
                <c:pt idx="7089">
                  <c:v>669.4000244140624</c:v>
                </c:pt>
                <c:pt idx="7090">
                  <c:v>669.5</c:v>
                </c:pt>
                <c:pt idx="7091">
                  <c:v>669.6000366210937</c:v>
                </c:pt>
                <c:pt idx="7092">
                  <c:v>669.7000122070315</c:v>
                </c:pt>
                <c:pt idx="7093">
                  <c:v>669.800048828125</c:v>
                </c:pt>
                <c:pt idx="7094">
                  <c:v>669.9000244140624</c:v>
                </c:pt>
                <c:pt idx="7095">
                  <c:v>670.0</c:v>
                </c:pt>
                <c:pt idx="7096">
                  <c:v>670.1000366210937</c:v>
                </c:pt>
                <c:pt idx="7097">
                  <c:v>670.2000122070315</c:v>
                </c:pt>
                <c:pt idx="7098">
                  <c:v>670.300048828125</c:v>
                </c:pt>
                <c:pt idx="7099">
                  <c:v>670.4000244140624</c:v>
                </c:pt>
                <c:pt idx="7100">
                  <c:v>670.5</c:v>
                </c:pt>
                <c:pt idx="7101">
                  <c:v>670.6000366210937</c:v>
                </c:pt>
                <c:pt idx="7102">
                  <c:v>670.7000122070315</c:v>
                </c:pt>
                <c:pt idx="7103">
                  <c:v>670.800048828125</c:v>
                </c:pt>
                <c:pt idx="7104">
                  <c:v>670.9000244140624</c:v>
                </c:pt>
                <c:pt idx="7105">
                  <c:v>671.0</c:v>
                </c:pt>
                <c:pt idx="7106">
                  <c:v>671.1000366210937</c:v>
                </c:pt>
                <c:pt idx="7107">
                  <c:v>671.2000122070315</c:v>
                </c:pt>
                <c:pt idx="7108">
                  <c:v>671.300048828125</c:v>
                </c:pt>
                <c:pt idx="7109">
                  <c:v>671.4000244140624</c:v>
                </c:pt>
                <c:pt idx="7110">
                  <c:v>671.5</c:v>
                </c:pt>
                <c:pt idx="7111">
                  <c:v>671.6000366210937</c:v>
                </c:pt>
                <c:pt idx="7112">
                  <c:v>671.7000122070315</c:v>
                </c:pt>
                <c:pt idx="7113">
                  <c:v>671.800048828125</c:v>
                </c:pt>
                <c:pt idx="7114">
                  <c:v>671.9000244140624</c:v>
                </c:pt>
                <c:pt idx="7115">
                  <c:v>672.0</c:v>
                </c:pt>
                <c:pt idx="7116">
                  <c:v>672.1000366210937</c:v>
                </c:pt>
                <c:pt idx="7117">
                  <c:v>672.2000122070315</c:v>
                </c:pt>
                <c:pt idx="7118">
                  <c:v>672.300048828125</c:v>
                </c:pt>
                <c:pt idx="7119">
                  <c:v>672.4000244140624</c:v>
                </c:pt>
                <c:pt idx="7120">
                  <c:v>672.5</c:v>
                </c:pt>
                <c:pt idx="7121">
                  <c:v>672.6000366210937</c:v>
                </c:pt>
                <c:pt idx="7122">
                  <c:v>672.7000122070315</c:v>
                </c:pt>
                <c:pt idx="7123">
                  <c:v>672.800048828125</c:v>
                </c:pt>
                <c:pt idx="7124">
                  <c:v>672.9000244140624</c:v>
                </c:pt>
                <c:pt idx="7125">
                  <c:v>673.0</c:v>
                </c:pt>
                <c:pt idx="7126">
                  <c:v>673.1000366210937</c:v>
                </c:pt>
                <c:pt idx="7127">
                  <c:v>673.2000122070315</c:v>
                </c:pt>
                <c:pt idx="7128">
                  <c:v>673.300048828125</c:v>
                </c:pt>
                <c:pt idx="7129">
                  <c:v>673.4000244140624</c:v>
                </c:pt>
                <c:pt idx="7130">
                  <c:v>673.5</c:v>
                </c:pt>
                <c:pt idx="7131">
                  <c:v>673.6000366210937</c:v>
                </c:pt>
                <c:pt idx="7132">
                  <c:v>673.7000122070315</c:v>
                </c:pt>
                <c:pt idx="7133">
                  <c:v>673.800048828125</c:v>
                </c:pt>
                <c:pt idx="7134">
                  <c:v>673.9000244140624</c:v>
                </c:pt>
                <c:pt idx="7135">
                  <c:v>674.0</c:v>
                </c:pt>
                <c:pt idx="7136">
                  <c:v>674.1000366210937</c:v>
                </c:pt>
                <c:pt idx="7137">
                  <c:v>674.2000122070315</c:v>
                </c:pt>
                <c:pt idx="7138">
                  <c:v>674.300048828125</c:v>
                </c:pt>
                <c:pt idx="7139">
                  <c:v>674.4000244140624</c:v>
                </c:pt>
                <c:pt idx="7140">
                  <c:v>674.5</c:v>
                </c:pt>
                <c:pt idx="7141">
                  <c:v>674.6000366210937</c:v>
                </c:pt>
                <c:pt idx="7142">
                  <c:v>674.7000122070315</c:v>
                </c:pt>
                <c:pt idx="7143">
                  <c:v>674.800048828125</c:v>
                </c:pt>
                <c:pt idx="7144">
                  <c:v>674.9000244140624</c:v>
                </c:pt>
                <c:pt idx="7145">
                  <c:v>675.0</c:v>
                </c:pt>
                <c:pt idx="7146">
                  <c:v>675.1000366210937</c:v>
                </c:pt>
                <c:pt idx="7147">
                  <c:v>675.2000122070315</c:v>
                </c:pt>
                <c:pt idx="7148">
                  <c:v>675.300048828125</c:v>
                </c:pt>
                <c:pt idx="7149">
                  <c:v>675.4000244140624</c:v>
                </c:pt>
                <c:pt idx="7150">
                  <c:v>675.5</c:v>
                </c:pt>
                <c:pt idx="7151">
                  <c:v>675.6000366210937</c:v>
                </c:pt>
                <c:pt idx="7152">
                  <c:v>675.7000122070315</c:v>
                </c:pt>
                <c:pt idx="7153">
                  <c:v>675.800048828125</c:v>
                </c:pt>
                <c:pt idx="7154">
                  <c:v>675.9000244140624</c:v>
                </c:pt>
                <c:pt idx="7155">
                  <c:v>676.0</c:v>
                </c:pt>
                <c:pt idx="7156">
                  <c:v>676.1000366210937</c:v>
                </c:pt>
                <c:pt idx="7157">
                  <c:v>676.2000122070315</c:v>
                </c:pt>
                <c:pt idx="7158">
                  <c:v>676.300048828125</c:v>
                </c:pt>
                <c:pt idx="7159">
                  <c:v>676.4000244140624</c:v>
                </c:pt>
                <c:pt idx="7160">
                  <c:v>676.5</c:v>
                </c:pt>
                <c:pt idx="7161">
                  <c:v>676.6000366210937</c:v>
                </c:pt>
                <c:pt idx="7162">
                  <c:v>676.7000122070315</c:v>
                </c:pt>
                <c:pt idx="7163">
                  <c:v>676.800048828125</c:v>
                </c:pt>
                <c:pt idx="7164">
                  <c:v>676.9000244140624</c:v>
                </c:pt>
                <c:pt idx="7165">
                  <c:v>677.0</c:v>
                </c:pt>
                <c:pt idx="7166">
                  <c:v>677.1000366210937</c:v>
                </c:pt>
                <c:pt idx="7167">
                  <c:v>677.2000122070315</c:v>
                </c:pt>
                <c:pt idx="7168">
                  <c:v>677.300048828125</c:v>
                </c:pt>
                <c:pt idx="7169">
                  <c:v>677.4000244140624</c:v>
                </c:pt>
                <c:pt idx="7170">
                  <c:v>677.5</c:v>
                </c:pt>
                <c:pt idx="7171">
                  <c:v>677.6000366210937</c:v>
                </c:pt>
                <c:pt idx="7172">
                  <c:v>677.7000122070315</c:v>
                </c:pt>
                <c:pt idx="7173">
                  <c:v>677.800048828125</c:v>
                </c:pt>
                <c:pt idx="7174">
                  <c:v>677.9000244140624</c:v>
                </c:pt>
                <c:pt idx="7175">
                  <c:v>678.0</c:v>
                </c:pt>
                <c:pt idx="7176">
                  <c:v>678.1000366210937</c:v>
                </c:pt>
                <c:pt idx="7177">
                  <c:v>678.2000122070315</c:v>
                </c:pt>
                <c:pt idx="7178">
                  <c:v>678.300048828125</c:v>
                </c:pt>
                <c:pt idx="7179">
                  <c:v>678.4000244140624</c:v>
                </c:pt>
                <c:pt idx="7180">
                  <c:v>678.5</c:v>
                </c:pt>
                <c:pt idx="7181">
                  <c:v>678.6000366210937</c:v>
                </c:pt>
                <c:pt idx="7182">
                  <c:v>678.7000122070315</c:v>
                </c:pt>
                <c:pt idx="7183">
                  <c:v>678.800048828125</c:v>
                </c:pt>
                <c:pt idx="7184">
                  <c:v>678.9000244140624</c:v>
                </c:pt>
                <c:pt idx="7185">
                  <c:v>679.0</c:v>
                </c:pt>
                <c:pt idx="7186">
                  <c:v>679.1000366210937</c:v>
                </c:pt>
                <c:pt idx="7187">
                  <c:v>679.2000122070315</c:v>
                </c:pt>
                <c:pt idx="7188">
                  <c:v>679.300048828125</c:v>
                </c:pt>
                <c:pt idx="7189">
                  <c:v>679.4000244140624</c:v>
                </c:pt>
                <c:pt idx="7190">
                  <c:v>679.5</c:v>
                </c:pt>
                <c:pt idx="7191">
                  <c:v>679.6000366210937</c:v>
                </c:pt>
                <c:pt idx="7192">
                  <c:v>679.7000122070315</c:v>
                </c:pt>
                <c:pt idx="7193">
                  <c:v>679.800048828125</c:v>
                </c:pt>
                <c:pt idx="7194">
                  <c:v>679.9000244140624</c:v>
                </c:pt>
                <c:pt idx="7195">
                  <c:v>680.0</c:v>
                </c:pt>
                <c:pt idx="7196">
                  <c:v>680.1000366210937</c:v>
                </c:pt>
                <c:pt idx="7197">
                  <c:v>680.2000122070315</c:v>
                </c:pt>
                <c:pt idx="7198">
                  <c:v>680.300048828125</c:v>
                </c:pt>
                <c:pt idx="7199">
                  <c:v>680.4000244140624</c:v>
                </c:pt>
                <c:pt idx="7200">
                  <c:v>680.5</c:v>
                </c:pt>
                <c:pt idx="7201">
                  <c:v>680.6000366210937</c:v>
                </c:pt>
                <c:pt idx="7202">
                  <c:v>680.7000122070315</c:v>
                </c:pt>
                <c:pt idx="7203">
                  <c:v>680.800048828125</c:v>
                </c:pt>
                <c:pt idx="7204">
                  <c:v>680.9000244140624</c:v>
                </c:pt>
                <c:pt idx="7205">
                  <c:v>681.0</c:v>
                </c:pt>
                <c:pt idx="7206">
                  <c:v>681.1000366210937</c:v>
                </c:pt>
                <c:pt idx="7207">
                  <c:v>681.2000122070315</c:v>
                </c:pt>
                <c:pt idx="7208">
                  <c:v>681.300048828125</c:v>
                </c:pt>
                <c:pt idx="7209">
                  <c:v>681.4000244140624</c:v>
                </c:pt>
                <c:pt idx="7210">
                  <c:v>681.5</c:v>
                </c:pt>
                <c:pt idx="7211">
                  <c:v>681.6000366210937</c:v>
                </c:pt>
                <c:pt idx="7212">
                  <c:v>681.7000122070315</c:v>
                </c:pt>
                <c:pt idx="7213">
                  <c:v>681.800048828125</c:v>
                </c:pt>
                <c:pt idx="7214">
                  <c:v>681.9000244140624</c:v>
                </c:pt>
                <c:pt idx="7215">
                  <c:v>682.0</c:v>
                </c:pt>
                <c:pt idx="7216">
                  <c:v>682.1000366210937</c:v>
                </c:pt>
                <c:pt idx="7217">
                  <c:v>682.2000122070315</c:v>
                </c:pt>
                <c:pt idx="7218">
                  <c:v>682.300048828125</c:v>
                </c:pt>
                <c:pt idx="7219">
                  <c:v>682.4000244140624</c:v>
                </c:pt>
                <c:pt idx="7220">
                  <c:v>682.5</c:v>
                </c:pt>
                <c:pt idx="7221">
                  <c:v>682.6000366210937</c:v>
                </c:pt>
                <c:pt idx="7222">
                  <c:v>682.7000122070315</c:v>
                </c:pt>
                <c:pt idx="7223">
                  <c:v>682.800048828125</c:v>
                </c:pt>
                <c:pt idx="7224">
                  <c:v>682.9000244140624</c:v>
                </c:pt>
                <c:pt idx="7225">
                  <c:v>683.0</c:v>
                </c:pt>
                <c:pt idx="7226">
                  <c:v>683.1000366210937</c:v>
                </c:pt>
                <c:pt idx="7227">
                  <c:v>683.2000122070315</c:v>
                </c:pt>
                <c:pt idx="7228">
                  <c:v>683.300048828125</c:v>
                </c:pt>
                <c:pt idx="7229">
                  <c:v>683.4000244140624</c:v>
                </c:pt>
                <c:pt idx="7230">
                  <c:v>683.5</c:v>
                </c:pt>
                <c:pt idx="7231">
                  <c:v>683.6000366210937</c:v>
                </c:pt>
                <c:pt idx="7232">
                  <c:v>683.7000122070315</c:v>
                </c:pt>
                <c:pt idx="7233">
                  <c:v>683.800048828125</c:v>
                </c:pt>
                <c:pt idx="7234">
                  <c:v>683.9000244140624</c:v>
                </c:pt>
                <c:pt idx="7235">
                  <c:v>684.0</c:v>
                </c:pt>
                <c:pt idx="7236">
                  <c:v>684.1000366210937</c:v>
                </c:pt>
                <c:pt idx="7237">
                  <c:v>684.2000122070315</c:v>
                </c:pt>
                <c:pt idx="7238">
                  <c:v>684.300048828125</c:v>
                </c:pt>
                <c:pt idx="7239">
                  <c:v>684.4000244140624</c:v>
                </c:pt>
                <c:pt idx="7240">
                  <c:v>684.5</c:v>
                </c:pt>
                <c:pt idx="7241">
                  <c:v>684.6000366210937</c:v>
                </c:pt>
                <c:pt idx="7242">
                  <c:v>684.7000122070315</c:v>
                </c:pt>
                <c:pt idx="7243">
                  <c:v>684.800048828125</c:v>
                </c:pt>
                <c:pt idx="7244">
                  <c:v>684.9000244140624</c:v>
                </c:pt>
                <c:pt idx="7245">
                  <c:v>685.0</c:v>
                </c:pt>
                <c:pt idx="7246">
                  <c:v>685.1000366210937</c:v>
                </c:pt>
                <c:pt idx="7247">
                  <c:v>685.2000122070315</c:v>
                </c:pt>
                <c:pt idx="7248">
                  <c:v>685.300048828125</c:v>
                </c:pt>
                <c:pt idx="7249">
                  <c:v>685.4000244140624</c:v>
                </c:pt>
                <c:pt idx="7250">
                  <c:v>685.5</c:v>
                </c:pt>
                <c:pt idx="7251">
                  <c:v>685.6000366210937</c:v>
                </c:pt>
                <c:pt idx="7252">
                  <c:v>685.7000122070315</c:v>
                </c:pt>
                <c:pt idx="7253">
                  <c:v>685.800048828125</c:v>
                </c:pt>
                <c:pt idx="7254">
                  <c:v>685.9000244140624</c:v>
                </c:pt>
                <c:pt idx="7255">
                  <c:v>686.0</c:v>
                </c:pt>
                <c:pt idx="7256">
                  <c:v>686.1000366210937</c:v>
                </c:pt>
                <c:pt idx="7257">
                  <c:v>686.2000122070315</c:v>
                </c:pt>
                <c:pt idx="7258">
                  <c:v>686.300048828125</c:v>
                </c:pt>
                <c:pt idx="7259">
                  <c:v>686.4000244140624</c:v>
                </c:pt>
                <c:pt idx="7260">
                  <c:v>686.5</c:v>
                </c:pt>
                <c:pt idx="7261">
                  <c:v>686.6000366210937</c:v>
                </c:pt>
                <c:pt idx="7262">
                  <c:v>686.7000122070315</c:v>
                </c:pt>
                <c:pt idx="7263">
                  <c:v>686.800048828125</c:v>
                </c:pt>
                <c:pt idx="7264">
                  <c:v>686.9000244140624</c:v>
                </c:pt>
                <c:pt idx="7265">
                  <c:v>687.0</c:v>
                </c:pt>
                <c:pt idx="7266">
                  <c:v>687.1000366210937</c:v>
                </c:pt>
                <c:pt idx="7267">
                  <c:v>687.2000122070315</c:v>
                </c:pt>
                <c:pt idx="7268">
                  <c:v>687.300048828125</c:v>
                </c:pt>
                <c:pt idx="7269">
                  <c:v>687.4000244140624</c:v>
                </c:pt>
                <c:pt idx="7270">
                  <c:v>687.5</c:v>
                </c:pt>
                <c:pt idx="7271">
                  <c:v>687.6000366210937</c:v>
                </c:pt>
                <c:pt idx="7272">
                  <c:v>687.7000122070315</c:v>
                </c:pt>
                <c:pt idx="7273">
                  <c:v>687.800048828125</c:v>
                </c:pt>
                <c:pt idx="7274">
                  <c:v>687.9000244140624</c:v>
                </c:pt>
                <c:pt idx="7275">
                  <c:v>688.0</c:v>
                </c:pt>
                <c:pt idx="7276">
                  <c:v>688.1000366210937</c:v>
                </c:pt>
                <c:pt idx="7277">
                  <c:v>688.2000122070315</c:v>
                </c:pt>
                <c:pt idx="7278">
                  <c:v>688.300048828125</c:v>
                </c:pt>
                <c:pt idx="7279">
                  <c:v>688.4000244140624</c:v>
                </c:pt>
                <c:pt idx="7280">
                  <c:v>688.5</c:v>
                </c:pt>
                <c:pt idx="7281">
                  <c:v>688.6000366210937</c:v>
                </c:pt>
                <c:pt idx="7282">
                  <c:v>688.7000122070315</c:v>
                </c:pt>
                <c:pt idx="7283">
                  <c:v>688.800048828125</c:v>
                </c:pt>
                <c:pt idx="7284">
                  <c:v>688.9000244140624</c:v>
                </c:pt>
                <c:pt idx="7285">
                  <c:v>689.0</c:v>
                </c:pt>
                <c:pt idx="7286">
                  <c:v>689.1000366210937</c:v>
                </c:pt>
                <c:pt idx="7287">
                  <c:v>689.2000122070315</c:v>
                </c:pt>
                <c:pt idx="7288">
                  <c:v>689.300048828125</c:v>
                </c:pt>
                <c:pt idx="7289">
                  <c:v>689.4000244140624</c:v>
                </c:pt>
                <c:pt idx="7290">
                  <c:v>689.5</c:v>
                </c:pt>
                <c:pt idx="7291">
                  <c:v>689.6000366210937</c:v>
                </c:pt>
                <c:pt idx="7292">
                  <c:v>689.7000122070315</c:v>
                </c:pt>
                <c:pt idx="7293">
                  <c:v>689.800048828125</c:v>
                </c:pt>
                <c:pt idx="7294">
                  <c:v>689.9000244140624</c:v>
                </c:pt>
                <c:pt idx="7295">
                  <c:v>690.0</c:v>
                </c:pt>
                <c:pt idx="7296">
                  <c:v>690.1000366210937</c:v>
                </c:pt>
                <c:pt idx="7297">
                  <c:v>690.2000122070315</c:v>
                </c:pt>
                <c:pt idx="7298">
                  <c:v>690.300048828125</c:v>
                </c:pt>
                <c:pt idx="7299">
                  <c:v>690.4000244140624</c:v>
                </c:pt>
                <c:pt idx="7300">
                  <c:v>690.5</c:v>
                </c:pt>
                <c:pt idx="7301">
                  <c:v>690.6000366210937</c:v>
                </c:pt>
                <c:pt idx="7302">
                  <c:v>690.7000122070315</c:v>
                </c:pt>
                <c:pt idx="7303">
                  <c:v>690.800048828125</c:v>
                </c:pt>
                <c:pt idx="7304">
                  <c:v>690.9000244140624</c:v>
                </c:pt>
                <c:pt idx="7305">
                  <c:v>691.0</c:v>
                </c:pt>
                <c:pt idx="7306">
                  <c:v>691.1000366210937</c:v>
                </c:pt>
                <c:pt idx="7307">
                  <c:v>691.2000122070315</c:v>
                </c:pt>
                <c:pt idx="7308">
                  <c:v>691.300048828125</c:v>
                </c:pt>
                <c:pt idx="7309">
                  <c:v>691.4000244140624</c:v>
                </c:pt>
                <c:pt idx="7310">
                  <c:v>691.5</c:v>
                </c:pt>
                <c:pt idx="7311">
                  <c:v>691.6000366210937</c:v>
                </c:pt>
                <c:pt idx="7312">
                  <c:v>691.7000122070315</c:v>
                </c:pt>
                <c:pt idx="7313">
                  <c:v>691.800048828125</c:v>
                </c:pt>
                <c:pt idx="7314">
                  <c:v>691.9000244140624</c:v>
                </c:pt>
                <c:pt idx="7315">
                  <c:v>692.0</c:v>
                </c:pt>
                <c:pt idx="7316">
                  <c:v>692.1000366210937</c:v>
                </c:pt>
                <c:pt idx="7317">
                  <c:v>692.2000122070315</c:v>
                </c:pt>
                <c:pt idx="7318">
                  <c:v>692.300048828125</c:v>
                </c:pt>
                <c:pt idx="7319">
                  <c:v>692.4000244140624</c:v>
                </c:pt>
                <c:pt idx="7320">
                  <c:v>692.5</c:v>
                </c:pt>
                <c:pt idx="7321">
                  <c:v>692.6000366210937</c:v>
                </c:pt>
                <c:pt idx="7322">
                  <c:v>692.7000122070315</c:v>
                </c:pt>
                <c:pt idx="7323">
                  <c:v>692.800048828125</c:v>
                </c:pt>
                <c:pt idx="7324">
                  <c:v>692.9000244140624</c:v>
                </c:pt>
                <c:pt idx="7325">
                  <c:v>693.0</c:v>
                </c:pt>
                <c:pt idx="7326">
                  <c:v>693.1000366210937</c:v>
                </c:pt>
                <c:pt idx="7327">
                  <c:v>693.2000122070315</c:v>
                </c:pt>
                <c:pt idx="7328">
                  <c:v>693.300048828125</c:v>
                </c:pt>
                <c:pt idx="7329">
                  <c:v>693.4000244140624</c:v>
                </c:pt>
                <c:pt idx="7330">
                  <c:v>693.5</c:v>
                </c:pt>
                <c:pt idx="7331">
                  <c:v>693.6000366210937</c:v>
                </c:pt>
                <c:pt idx="7332">
                  <c:v>693.7000122070315</c:v>
                </c:pt>
                <c:pt idx="7333">
                  <c:v>693.800048828125</c:v>
                </c:pt>
                <c:pt idx="7334">
                  <c:v>693.9000244140624</c:v>
                </c:pt>
                <c:pt idx="7335">
                  <c:v>694.0</c:v>
                </c:pt>
                <c:pt idx="7336">
                  <c:v>694.1000366210937</c:v>
                </c:pt>
                <c:pt idx="7337">
                  <c:v>694.2000122070315</c:v>
                </c:pt>
                <c:pt idx="7338">
                  <c:v>694.300048828125</c:v>
                </c:pt>
                <c:pt idx="7339">
                  <c:v>694.4000244140624</c:v>
                </c:pt>
                <c:pt idx="7340">
                  <c:v>694.5</c:v>
                </c:pt>
                <c:pt idx="7341">
                  <c:v>694.6000366210937</c:v>
                </c:pt>
                <c:pt idx="7342">
                  <c:v>694.7000122070315</c:v>
                </c:pt>
                <c:pt idx="7343">
                  <c:v>694.800048828125</c:v>
                </c:pt>
                <c:pt idx="7344">
                  <c:v>694.9000244140624</c:v>
                </c:pt>
                <c:pt idx="7345">
                  <c:v>695.0</c:v>
                </c:pt>
                <c:pt idx="7346">
                  <c:v>695.1000366210937</c:v>
                </c:pt>
                <c:pt idx="7347">
                  <c:v>695.2000122070315</c:v>
                </c:pt>
                <c:pt idx="7348">
                  <c:v>695.300048828125</c:v>
                </c:pt>
                <c:pt idx="7349">
                  <c:v>695.4000244140624</c:v>
                </c:pt>
                <c:pt idx="7350">
                  <c:v>695.5</c:v>
                </c:pt>
                <c:pt idx="7351">
                  <c:v>695.6000366210937</c:v>
                </c:pt>
                <c:pt idx="7352">
                  <c:v>695.7000122070315</c:v>
                </c:pt>
                <c:pt idx="7353">
                  <c:v>695.800048828125</c:v>
                </c:pt>
                <c:pt idx="7354">
                  <c:v>695.9000244140624</c:v>
                </c:pt>
                <c:pt idx="7355">
                  <c:v>696.0</c:v>
                </c:pt>
                <c:pt idx="7356">
                  <c:v>696.1000366210937</c:v>
                </c:pt>
                <c:pt idx="7357">
                  <c:v>696.2000122070315</c:v>
                </c:pt>
                <c:pt idx="7358">
                  <c:v>696.300048828125</c:v>
                </c:pt>
                <c:pt idx="7359">
                  <c:v>696.4000244140624</c:v>
                </c:pt>
                <c:pt idx="7360">
                  <c:v>696.5</c:v>
                </c:pt>
                <c:pt idx="7361">
                  <c:v>696.6000366210937</c:v>
                </c:pt>
                <c:pt idx="7362">
                  <c:v>696.7000122070315</c:v>
                </c:pt>
                <c:pt idx="7363">
                  <c:v>696.800048828125</c:v>
                </c:pt>
                <c:pt idx="7364">
                  <c:v>696.9000244140624</c:v>
                </c:pt>
                <c:pt idx="7365">
                  <c:v>697.0</c:v>
                </c:pt>
                <c:pt idx="7366">
                  <c:v>697.1000366210937</c:v>
                </c:pt>
                <c:pt idx="7367">
                  <c:v>697.2000122070315</c:v>
                </c:pt>
                <c:pt idx="7368">
                  <c:v>697.300048828125</c:v>
                </c:pt>
                <c:pt idx="7369">
                  <c:v>697.4000244140624</c:v>
                </c:pt>
                <c:pt idx="7370">
                  <c:v>697.5</c:v>
                </c:pt>
                <c:pt idx="7371">
                  <c:v>697.6000366210937</c:v>
                </c:pt>
                <c:pt idx="7372">
                  <c:v>697.7000122070315</c:v>
                </c:pt>
                <c:pt idx="7373">
                  <c:v>697.800048828125</c:v>
                </c:pt>
                <c:pt idx="7374">
                  <c:v>697.9000244140624</c:v>
                </c:pt>
                <c:pt idx="7375">
                  <c:v>698.0</c:v>
                </c:pt>
                <c:pt idx="7376">
                  <c:v>698.1000366210937</c:v>
                </c:pt>
                <c:pt idx="7377">
                  <c:v>698.2000122070315</c:v>
                </c:pt>
                <c:pt idx="7378">
                  <c:v>698.300048828125</c:v>
                </c:pt>
                <c:pt idx="7379">
                  <c:v>698.4000244140624</c:v>
                </c:pt>
                <c:pt idx="7380">
                  <c:v>698.5</c:v>
                </c:pt>
                <c:pt idx="7381">
                  <c:v>698.6000366210937</c:v>
                </c:pt>
                <c:pt idx="7382">
                  <c:v>698.7000122070315</c:v>
                </c:pt>
                <c:pt idx="7383">
                  <c:v>698.800048828125</c:v>
                </c:pt>
                <c:pt idx="7384">
                  <c:v>698.9000244140624</c:v>
                </c:pt>
                <c:pt idx="7385">
                  <c:v>699.0</c:v>
                </c:pt>
                <c:pt idx="7386">
                  <c:v>699.1000366210937</c:v>
                </c:pt>
                <c:pt idx="7387">
                  <c:v>699.2000122070315</c:v>
                </c:pt>
                <c:pt idx="7388">
                  <c:v>699.300048828125</c:v>
                </c:pt>
                <c:pt idx="7389">
                  <c:v>699.4000244140624</c:v>
                </c:pt>
                <c:pt idx="7390">
                  <c:v>699.5</c:v>
                </c:pt>
                <c:pt idx="7391">
                  <c:v>699.6000366210937</c:v>
                </c:pt>
                <c:pt idx="7392">
                  <c:v>699.7000122070315</c:v>
                </c:pt>
                <c:pt idx="7393">
                  <c:v>699.800048828125</c:v>
                </c:pt>
                <c:pt idx="7394">
                  <c:v>699.9000244140624</c:v>
                </c:pt>
                <c:pt idx="7395">
                  <c:v>700.0</c:v>
                </c:pt>
                <c:pt idx="7396">
                  <c:v>700.1000366210937</c:v>
                </c:pt>
                <c:pt idx="7397">
                  <c:v>700.2000122070315</c:v>
                </c:pt>
                <c:pt idx="7398">
                  <c:v>700.300048828125</c:v>
                </c:pt>
                <c:pt idx="7399">
                  <c:v>700.4000244140624</c:v>
                </c:pt>
                <c:pt idx="7400">
                  <c:v>700.5</c:v>
                </c:pt>
                <c:pt idx="7401">
                  <c:v>700.6000366210937</c:v>
                </c:pt>
                <c:pt idx="7402">
                  <c:v>700.7000122070315</c:v>
                </c:pt>
                <c:pt idx="7403">
                  <c:v>700.800048828125</c:v>
                </c:pt>
                <c:pt idx="7404">
                  <c:v>700.9000244140624</c:v>
                </c:pt>
                <c:pt idx="7405">
                  <c:v>701.0</c:v>
                </c:pt>
                <c:pt idx="7406">
                  <c:v>701.1000366210937</c:v>
                </c:pt>
                <c:pt idx="7407">
                  <c:v>701.2000122070315</c:v>
                </c:pt>
                <c:pt idx="7408">
                  <c:v>701.300048828125</c:v>
                </c:pt>
                <c:pt idx="7409">
                  <c:v>701.4000244140624</c:v>
                </c:pt>
                <c:pt idx="7410">
                  <c:v>701.5</c:v>
                </c:pt>
                <c:pt idx="7411">
                  <c:v>701.6000366210937</c:v>
                </c:pt>
                <c:pt idx="7412">
                  <c:v>701.7000122070315</c:v>
                </c:pt>
                <c:pt idx="7413">
                  <c:v>701.800048828125</c:v>
                </c:pt>
                <c:pt idx="7414">
                  <c:v>701.9000244140624</c:v>
                </c:pt>
                <c:pt idx="7415">
                  <c:v>702.0</c:v>
                </c:pt>
                <c:pt idx="7416">
                  <c:v>702.1000366210937</c:v>
                </c:pt>
                <c:pt idx="7417">
                  <c:v>702.2000122070315</c:v>
                </c:pt>
                <c:pt idx="7418">
                  <c:v>702.300048828125</c:v>
                </c:pt>
                <c:pt idx="7419">
                  <c:v>702.4000244140624</c:v>
                </c:pt>
                <c:pt idx="7420">
                  <c:v>702.5</c:v>
                </c:pt>
                <c:pt idx="7421">
                  <c:v>702.6000366210937</c:v>
                </c:pt>
                <c:pt idx="7422">
                  <c:v>702.7000122070315</c:v>
                </c:pt>
                <c:pt idx="7423">
                  <c:v>702.800048828125</c:v>
                </c:pt>
                <c:pt idx="7424">
                  <c:v>702.9000244140624</c:v>
                </c:pt>
                <c:pt idx="7425">
                  <c:v>703.0</c:v>
                </c:pt>
                <c:pt idx="7426">
                  <c:v>703.1000366210937</c:v>
                </c:pt>
                <c:pt idx="7427">
                  <c:v>703.2000122070315</c:v>
                </c:pt>
                <c:pt idx="7428">
                  <c:v>703.300048828125</c:v>
                </c:pt>
                <c:pt idx="7429">
                  <c:v>703.4000244140624</c:v>
                </c:pt>
                <c:pt idx="7430">
                  <c:v>703.5</c:v>
                </c:pt>
                <c:pt idx="7431">
                  <c:v>703.6000366210937</c:v>
                </c:pt>
                <c:pt idx="7432">
                  <c:v>703.7000122070315</c:v>
                </c:pt>
                <c:pt idx="7433">
                  <c:v>703.800048828125</c:v>
                </c:pt>
                <c:pt idx="7434">
                  <c:v>703.9000244140624</c:v>
                </c:pt>
                <c:pt idx="7435">
                  <c:v>704.0</c:v>
                </c:pt>
                <c:pt idx="7436">
                  <c:v>704.1000366210937</c:v>
                </c:pt>
                <c:pt idx="7437">
                  <c:v>704.2000122070315</c:v>
                </c:pt>
                <c:pt idx="7438">
                  <c:v>704.300048828125</c:v>
                </c:pt>
                <c:pt idx="7439">
                  <c:v>704.4000244140624</c:v>
                </c:pt>
                <c:pt idx="7440">
                  <c:v>704.5</c:v>
                </c:pt>
                <c:pt idx="7441">
                  <c:v>704.6000366210937</c:v>
                </c:pt>
                <c:pt idx="7442">
                  <c:v>704.7000122070315</c:v>
                </c:pt>
                <c:pt idx="7443">
                  <c:v>704.800048828125</c:v>
                </c:pt>
                <c:pt idx="7444">
                  <c:v>704.9000244140624</c:v>
                </c:pt>
                <c:pt idx="7445">
                  <c:v>705.0</c:v>
                </c:pt>
                <c:pt idx="7446">
                  <c:v>705.1000366210937</c:v>
                </c:pt>
                <c:pt idx="7447">
                  <c:v>705.2000122070315</c:v>
                </c:pt>
                <c:pt idx="7448">
                  <c:v>705.300048828125</c:v>
                </c:pt>
                <c:pt idx="7449">
                  <c:v>705.4000244140624</c:v>
                </c:pt>
                <c:pt idx="7450">
                  <c:v>705.5</c:v>
                </c:pt>
                <c:pt idx="7451">
                  <c:v>705.6000366210937</c:v>
                </c:pt>
                <c:pt idx="7452">
                  <c:v>705.7000122070315</c:v>
                </c:pt>
                <c:pt idx="7453">
                  <c:v>705.800048828125</c:v>
                </c:pt>
                <c:pt idx="7454">
                  <c:v>705.9000244140624</c:v>
                </c:pt>
                <c:pt idx="7455">
                  <c:v>706.0</c:v>
                </c:pt>
                <c:pt idx="7456">
                  <c:v>706.1000366210937</c:v>
                </c:pt>
                <c:pt idx="7457">
                  <c:v>706.2000122070315</c:v>
                </c:pt>
                <c:pt idx="7458">
                  <c:v>706.300048828125</c:v>
                </c:pt>
                <c:pt idx="7459">
                  <c:v>706.4000244140624</c:v>
                </c:pt>
                <c:pt idx="7460">
                  <c:v>706.5</c:v>
                </c:pt>
                <c:pt idx="7461">
                  <c:v>706.6000366210937</c:v>
                </c:pt>
                <c:pt idx="7462">
                  <c:v>706.7000122070315</c:v>
                </c:pt>
                <c:pt idx="7463">
                  <c:v>706.800048828125</c:v>
                </c:pt>
                <c:pt idx="7464">
                  <c:v>706.9000244140624</c:v>
                </c:pt>
                <c:pt idx="7465">
                  <c:v>707.0</c:v>
                </c:pt>
                <c:pt idx="7466">
                  <c:v>707.1000366210937</c:v>
                </c:pt>
                <c:pt idx="7467">
                  <c:v>707.2000122070315</c:v>
                </c:pt>
                <c:pt idx="7468">
                  <c:v>707.300048828125</c:v>
                </c:pt>
                <c:pt idx="7469">
                  <c:v>707.4000244140624</c:v>
                </c:pt>
                <c:pt idx="7470">
                  <c:v>707.5</c:v>
                </c:pt>
                <c:pt idx="7471">
                  <c:v>707.6000366210937</c:v>
                </c:pt>
                <c:pt idx="7472">
                  <c:v>707.7000122070315</c:v>
                </c:pt>
                <c:pt idx="7473">
                  <c:v>707.800048828125</c:v>
                </c:pt>
                <c:pt idx="7474">
                  <c:v>707.9000244140624</c:v>
                </c:pt>
                <c:pt idx="7475">
                  <c:v>708.0</c:v>
                </c:pt>
                <c:pt idx="7476">
                  <c:v>708.1000366210937</c:v>
                </c:pt>
                <c:pt idx="7477">
                  <c:v>708.2000122070315</c:v>
                </c:pt>
                <c:pt idx="7478">
                  <c:v>708.300048828125</c:v>
                </c:pt>
                <c:pt idx="7479">
                  <c:v>708.4000244140624</c:v>
                </c:pt>
                <c:pt idx="7480">
                  <c:v>708.5</c:v>
                </c:pt>
                <c:pt idx="7481">
                  <c:v>708.6000366210937</c:v>
                </c:pt>
                <c:pt idx="7482">
                  <c:v>708.7000122070315</c:v>
                </c:pt>
                <c:pt idx="7483">
                  <c:v>708.800048828125</c:v>
                </c:pt>
                <c:pt idx="7484">
                  <c:v>708.9000244140624</c:v>
                </c:pt>
                <c:pt idx="7485">
                  <c:v>709.0</c:v>
                </c:pt>
                <c:pt idx="7486">
                  <c:v>709.1000366210937</c:v>
                </c:pt>
                <c:pt idx="7487">
                  <c:v>709.2000122070315</c:v>
                </c:pt>
                <c:pt idx="7488">
                  <c:v>709.300048828125</c:v>
                </c:pt>
                <c:pt idx="7489">
                  <c:v>709.4000244140624</c:v>
                </c:pt>
                <c:pt idx="7490">
                  <c:v>709.5</c:v>
                </c:pt>
                <c:pt idx="7491">
                  <c:v>709.6000366210937</c:v>
                </c:pt>
                <c:pt idx="7492">
                  <c:v>709.7000122070315</c:v>
                </c:pt>
                <c:pt idx="7493">
                  <c:v>709.800048828125</c:v>
                </c:pt>
                <c:pt idx="7494">
                  <c:v>709.9000244140624</c:v>
                </c:pt>
                <c:pt idx="7495">
                  <c:v>710.0</c:v>
                </c:pt>
                <c:pt idx="7496">
                  <c:v>710.1000366210937</c:v>
                </c:pt>
                <c:pt idx="7497">
                  <c:v>710.2000122070315</c:v>
                </c:pt>
                <c:pt idx="7498">
                  <c:v>710.300048828125</c:v>
                </c:pt>
                <c:pt idx="7499">
                  <c:v>710.4000244140624</c:v>
                </c:pt>
                <c:pt idx="7500">
                  <c:v>710.5</c:v>
                </c:pt>
                <c:pt idx="7501">
                  <c:v>710.6000366210937</c:v>
                </c:pt>
                <c:pt idx="7502">
                  <c:v>710.7000122070315</c:v>
                </c:pt>
                <c:pt idx="7503">
                  <c:v>710.800048828125</c:v>
                </c:pt>
                <c:pt idx="7504">
                  <c:v>710.9000244140624</c:v>
                </c:pt>
                <c:pt idx="7505">
                  <c:v>711.0</c:v>
                </c:pt>
                <c:pt idx="7506">
                  <c:v>711.1000366210937</c:v>
                </c:pt>
                <c:pt idx="7507">
                  <c:v>711.2000122070315</c:v>
                </c:pt>
                <c:pt idx="7508">
                  <c:v>711.300048828125</c:v>
                </c:pt>
                <c:pt idx="7509">
                  <c:v>711.4000244140624</c:v>
                </c:pt>
                <c:pt idx="7510">
                  <c:v>711.5</c:v>
                </c:pt>
                <c:pt idx="7511">
                  <c:v>711.6000366210937</c:v>
                </c:pt>
                <c:pt idx="7512">
                  <c:v>711.7000122070315</c:v>
                </c:pt>
                <c:pt idx="7513">
                  <c:v>711.800048828125</c:v>
                </c:pt>
                <c:pt idx="7514">
                  <c:v>711.9000244140624</c:v>
                </c:pt>
                <c:pt idx="7515">
                  <c:v>712.0</c:v>
                </c:pt>
                <c:pt idx="7516">
                  <c:v>712.1000366210937</c:v>
                </c:pt>
                <c:pt idx="7517">
                  <c:v>712.2000122070315</c:v>
                </c:pt>
                <c:pt idx="7518">
                  <c:v>712.300048828125</c:v>
                </c:pt>
                <c:pt idx="7519">
                  <c:v>712.4000244140624</c:v>
                </c:pt>
                <c:pt idx="7520">
                  <c:v>712.5</c:v>
                </c:pt>
                <c:pt idx="7521">
                  <c:v>712.6000366210937</c:v>
                </c:pt>
                <c:pt idx="7522">
                  <c:v>712.7000122070315</c:v>
                </c:pt>
                <c:pt idx="7523">
                  <c:v>712.800048828125</c:v>
                </c:pt>
                <c:pt idx="7524">
                  <c:v>712.9000244140624</c:v>
                </c:pt>
                <c:pt idx="7525">
                  <c:v>713.0</c:v>
                </c:pt>
                <c:pt idx="7526">
                  <c:v>713.1000366210937</c:v>
                </c:pt>
                <c:pt idx="7527">
                  <c:v>713.2000122070315</c:v>
                </c:pt>
                <c:pt idx="7528">
                  <c:v>713.300048828125</c:v>
                </c:pt>
                <c:pt idx="7529">
                  <c:v>713.4000244140624</c:v>
                </c:pt>
                <c:pt idx="7530">
                  <c:v>713.5</c:v>
                </c:pt>
                <c:pt idx="7531">
                  <c:v>713.6000366210937</c:v>
                </c:pt>
                <c:pt idx="7532">
                  <c:v>713.7000122070315</c:v>
                </c:pt>
                <c:pt idx="7533">
                  <c:v>713.800048828125</c:v>
                </c:pt>
                <c:pt idx="7534">
                  <c:v>713.9000244140624</c:v>
                </c:pt>
                <c:pt idx="7535">
                  <c:v>714.0</c:v>
                </c:pt>
                <c:pt idx="7536">
                  <c:v>714.1000366210937</c:v>
                </c:pt>
                <c:pt idx="7537">
                  <c:v>714.2000122070315</c:v>
                </c:pt>
                <c:pt idx="7538">
                  <c:v>714.300048828125</c:v>
                </c:pt>
                <c:pt idx="7539">
                  <c:v>714.4000244140624</c:v>
                </c:pt>
                <c:pt idx="7540">
                  <c:v>714.5</c:v>
                </c:pt>
                <c:pt idx="7541">
                  <c:v>714.6000366210937</c:v>
                </c:pt>
                <c:pt idx="7542">
                  <c:v>714.7000122070315</c:v>
                </c:pt>
                <c:pt idx="7543">
                  <c:v>714.800048828125</c:v>
                </c:pt>
                <c:pt idx="7544">
                  <c:v>714.9000244140624</c:v>
                </c:pt>
                <c:pt idx="7545">
                  <c:v>715.0</c:v>
                </c:pt>
                <c:pt idx="7546">
                  <c:v>715.1000366210937</c:v>
                </c:pt>
                <c:pt idx="7547">
                  <c:v>715.2000122070315</c:v>
                </c:pt>
                <c:pt idx="7548">
                  <c:v>715.300048828125</c:v>
                </c:pt>
                <c:pt idx="7549">
                  <c:v>715.4000244140624</c:v>
                </c:pt>
                <c:pt idx="7550">
                  <c:v>715.5</c:v>
                </c:pt>
                <c:pt idx="7551">
                  <c:v>715.6000366210937</c:v>
                </c:pt>
                <c:pt idx="7552">
                  <c:v>715.7000122070315</c:v>
                </c:pt>
                <c:pt idx="7553">
                  <c:v>715.800048828125</c:v>
                </c:pt>
                <c:pt idx="7554">
                  <c:v>715.9000244140624</c:v>
                </c:pt>
                <c:pt idx="7555">
                  <c:v>716.0</c:v>
                </c:pt>
                <c:pt idx="7556">
                  <c:v>716.1000366210937</c:v>
                </c:pt>
                <c:pt idx="7557">
                  <c:v>716.2000122070315</c:v>
                </c:pt>
                <c:pt idx="7558">
                  <c:v>716.300048828125</c:v>
                </c:pt>
                <c:pt idx="7559">
                  <c:v>716.4000244140624</c:v>
                </c:pt>
                <c:pt idx="7560">
                  <c:v>716.5</c:v>
                </c:pt>
                <c:pt idx="7561">
                  <c:v>716.6000366210937</c:v>
                </c:pt>
                <c:pt idx="7562">
                  <c:v>716.7000122070315</c:v>
                </c:pt>
                <c:pt idx="7563">
                  <c:v>716.800048828125</c:v>
                </c:pt>
                <c:pt idx="7564">
                  <c:v>716.9000244140624</c:v>
                </c:pt>
                <c:pt idx="7565">
                  <c:v>717.0</c:v>
                </c:pt>
                <c:pt idx="7566">
                  <c:v>717.1000366210937</c:v>
                </c:pt>
                <c:pt idx="7567">
                  <c:v>717.2000122070315</c:v>
                </c:pt>
                <c:pt idx="7568">
                  <c:v>717.300048828125</c:v>
                </c:pt>
                <c:pt idx="7569">
                  <c:v>717.4000244140624</c:v>
                </c:pt>
                <c:pt idx="7570">
                  <c:v>717.5</c:v>
                </c:pt>
                <c:pt idx="7571">
                  <c:v>717.6000366210937</c:v>
                </c:pt>
                <c:pt idx="7572">
                  <c:v>717.7000122070315</c:v>
                </c:pt>
                <c:pt idx="7573">
                  <c:v>717.800048828125</c:v>
                </c:pt>
                <c:pt idx="7574">
                  <c:v>717.9000244140624</c:v>
                </c:pt>
                <c:pt idx="7575">
                  <c:v>718.0</c:v>
                </c:pt>
                <c:pt idx="7576">
                  <c:v>718.1000366210937</c:v>
                </c:pt>
                <c:pt idx="7577">
                  <c:v>718.2000122070315</c:v>
                </c:pt>
                <c:pt idx="7578">
                  <c:v>718.300048828125</c:v>
                </c:pt>
                <c:pt idx="7579">
                  <c:v>718.4000244140624</c:v>
                </c:pt>
                <c:pt idx="7580">
                  <c:v>718.5</c:v>
                </c:pt>
                <c:pt idx="7581">
                  <c:v>718.6000366210937</c:v>
                </c:pt>
                <c:pt idx="7582">
                  <c:v>718.7000122070315</c:v>
                </c:pt>
                <c:pt idx="7583">
                  <c:v>718.800048828125</c:v>
                </c:pt>
                <c:pt idx="7584">
                  <c:v>718.9000244140624</c:v>
                </c:pt>
                <c:pt idx="7585">
                  <c:v>719.0</c:v>
                </c:pt>
                <c:pt idx="7586">
                  <c:v>719.1000366210937</c:v>
                </c:pt>
                <c:pt idx="7587">
                  <c:v>719.2000122070315</c:v>
                </c:pt>
                <c:pt idx="7588">
                  <c:v>719.300048828125</c:v>
                </c:pt>
                <c:pt idx="7589">
                  <c:v>719.4000244140624</c:v>
                </c:pt>
                <c:pt idx="7590">
                  <c:v>719.5</c:v>
                </c:pt>
                <c:pt idx="7591">
                  <c:v>719.6000366210937</c:v>
                </c:pt>
                <c:pt idx="7592">
                  <c:v>719.7000122070315</c:v>
                </c:pt>
                <c:pt idx="7593">
                  <c:v>719.800048828125</c:v>
                </c:pt>
                <c:pt idx="7594">
                  <c:v>719.9000244140624</c:v>
                </c:pt>
                <c:pt idx="7595">
                  <c:v>720.0</c:v>
                </c:pt>
                <c:pt idx="7596">
                  <c:v>720.1000366210937</c:v>
                </c:pt>
                <c:pt idx="7597">
                  <c:v>720.2000122070315</c:v>
                </c:pt>
                <c:pt idx="7598">
                  <c:v>720.300048828125</c:v>
                </c:pt>
                <c:pt idx="7599">
                  <c:v>720.4000244140624</c:v>
                </c:pt>
                <c:pt idx="7600">
                  <c:v>720.5</c:v>
                </c:pt>
                <c:pt idx="7601">
                  <c:v>720.6000366210937</c:v>
                </c:pt>
                <c:pt idx="7602">
                  <c:v>720.7000122070315</c:v>
                </c:pt>
                <c:pt idx="7603">
                  <c:v>720.800048828125</c:v>
                </c:pt>
                <c:pt idx="7604">
                  <c:v>720.9000244140624</c:v>
                </c:pt>
                <c:pt idx="7605">
                  <c:v>721.0</c:v>
                </c:pt>
                <c:pt idx="7606">
                  <c:v>721.1000366210937</c:v>
                </c:pt>
                <c:pt idx="7607">
                  <c:v>721.2000122070315</c:v>
                </c:pt>
                <c:pt idx="7608">
                  <c:v>721.300048828125</c:v>
                </c:pt>
                <c:pt idx="7609">
                  <c:v>721.4000244140624</c:v>
                </c:pt>
                <c:pt idx="7610">
                  <c:v>721.5</c:v>
                </c:pt>
                <c:pt idx="7611">
                  <c:v>721.6000366210937</c:v>
                </c:pt>
                <c:pt idx="7612">
                  <c:v>721.7000122070315</c:v>
                </c:pt>
                <c:pt idx="7613">
                  <c:v>721.800048828125</c:v>
                </c:pt>
                <c:pt idx="7614">
                  <c:v>721.9000244140624</c:v>
                </c:pt>
                <c:pt idx="7615">
                  <c:v>722.0</c:v>
                </c:pt>
                <c:pt idx="7616">
                  <c:v>722.1000366210937</c:v>
                </c:pt>
                <c:pt idx="7617">
                  <c:v>722.2000122070315</c:v>
                </c:pt>
                <c:pt idx="7618">
                  <c:v>722.300048828125</c:v>
                </c:pt>
                <c:pt idx="7619">
                  <c:v>722.4000244140624</c:v>
                </c:pt>
                <c:pt idx="7620">
                  <c:v>722.5</c:v>
                </c:pt>
                <c:pt idx="7621">
                  <c:v>722.6000366210937</c:v>
                </c:pt>
                <c:pt idx="7622">
                  <c:v>722.7000122070315</c:v>
                </c:pt>
                <c:pt idx="7623">
                  <c:v>722.800048828125</c:v>
                </c:pt>
                <c:pt idx="7624">
                  <c:v>722.9000244140624</c:v>
                </c:pt>
                <c:pt idx="7625">
                  <c:v>723.0</c:v>
                </c:pt>
                <c:pt idx="7626">
                  <c:v>723.1000366210937</c:v>
                </c:pt>
                <c:pt idx="7627">
                  <c:v>723.2000122070315</c:v>
                </c:pt>
                <c:pt idx="7628">
                  <c:v>723.300048828125</c:v>
                </c:pt>
                <c:pt idx="7629">
                  <c:v>723.4000244140624</c:v>
                </c:pt>
                <c:pt idx="7630">
                  <c:v>723.5</c:v>
                </c:pt>
                <c:pt idx="7631">
                  <c:v>723.6000366210937</c:v>
                </c:pt>
                <c:pt idx="7632">
                  <c:v>723.7000122070315</c:v>
                </c:pt>
                <c:pt idx="7633">
                  <c:v>723.800048828125</c:v>
                </c:pt>
                <c:pt idx="7634">
                  <c:v>723.9000244140624</c:v>
                </c:pt>
                <c:pt idx="7635">
                  <c:v>724.0</c:v>
                </c:pt>
                <c:pt idx="7636">
                  <c:v>724.1000366210937</c:v>
                </c:pt>
                <c:pt idx="7637">
                  <c:v>724.2000122070315</c:v>
                </c:pt>
                <c:pt idx="7638">
                  <c:v>724.300048828125</c:v>
                </c:pt>
                <c:pt idx="7639">
                  <c:v>724.4000244140624</c:v>
                </c:pt>
                <c:pt idx="7640">
                  <c:v>724.5</c:v>
                </c:pt>
                <c:pt idx="7641">
                  <c:v>724.6000366210937</c:v>
                </c:pt>
                <c:pt idx="7642">
                  <c:v>724.7000122070315</c:v>
                </c:pt>
                <c:pt idx="7643">
                  <c:v>724.800048828125</c:v>
                </c:pt>
                <c:pt idx="7644">
                  <c:v>724.9000244140624</c:v>
                </c:pt>
                <c:pt idx="7645">
                  <c:v>725.0</c:v>
                </c:pt>
                <c:pt idx="7646">
                  <c:v>725.1000366210937</c:v>
                </c:pt>
                <c:pt idx="7647">
                  <c:v>725.2000122070315</c:v>
                </c:pt>
                <c:pt idx="7648">
                  <c:v>725.300048828125</c:v>
                </c:pt>
                <c:pt idx="7649">
                  <c:v>725.4000244140624</c:v>
                </c:pt>
                <c:pt idx="7650">
                  <c:v>725.5</c:v>
                </c:pt>
                <c:pt idx="7651">
                  <c:v>725.6000366210937</c:v>
                </c:pt>
                <c:pt idx="7652">
                  <c:v>725.7000122070315</c:v>
                </c:pt>
                <c:pt idx="7653">
                  <c:v>725.800048828125</c:v>
                </c:pt>
                <c:pt idx="7654">
                  <c:v>725.9000244140624</c:v>
                </c:pt>
                <c:pt idx="7655">
                  <c:v>726.0</c:v>
                </c:pt>
                <c:pt idx="7656">
                  <c:v>726.1000366210937</c:v>
                </c:pt>
                <c:pt idx="7657">
                  <c:v>726.2000122070315</c:v>
                </c:pt>
                <c:pt idx="7658">
                  <c:v>726.300048828125</c:v>
                </c:pt>
                <c:pt idx="7659">
                  <c:v>726.4000244140624</c:v>
                </c:pt>
                <c:pt idx="7660">
                  <c:v>726.5</c:v>
                </c:pt>
                <c:pt idx="7661">
                  <c:v>726.6000366210937</c:v>
                </c:pt>
                <c:pt idx="7662">
                  <c:v>726.7000122070315</c:v>
                </c:pt>
                <c:pt idx="7663">
                  <c:v>726.800048828125</c:v>
                </c:pt>
                <c:pt idx="7664">
                  <c:v>726.9000244140624</c:v>
                </c:pt>
                <c:pt idx="7665">
                  <c:v>727.0</c:v>
                </c:pt>
                <c:pt idx="7666">
                  <c:v>727.1000366210937</c:v>
                </c:pt>
                <c:pt idx="7667">
                  <c:v>727.2000122070315</c:v>
                </c:pt>
                <c:pt idx="7668">
                  <c:v>727.300048828125</c:v>
                </c:pt>
                <c:pt idx="7669">
                  <c:v>727.4000244140624</c:v>
                </c:pt>
                <c:pt idx="7670">
                  <c:v>727.5</c:v>
                </c:pt>
                <c:pt idx="7671">
                  <c:v>727.6000366210937</c:v>
                </c:pt>
                <c:pt idx="7672">
                  <c:v>727.7000122070315</c:v>
                </c:pt>
                <c:pt idx="7673">
                  <c:v>727.800048828125</c:v>
                </c:pt>
                <c:pt idx="7674">
                  <c:v>727.9000244140624</c:v>
                </c:pt>
                <c:pt idx="7675">
                  <c:v>728.0</c:v>
                </c:pt>
                <c:pt idx="7676">
                  <c:v>728.1000366210937</c:v>
                </c:pt>
                <c:pt idx="7677">
                  <c:v>728.2000122070315</c:v>
                </c:pt>
                <c:pt idx="7678">
                  <c:v>728.300048828125</c:v>
                </c:pt>
                <c:pt idx="7679">
                  <c:v>728.4000244140624</c:v>
                </c:pt>
                <c:pt idx="7680">
                  <c:v>728.5</c:v>
                </c:pt>
                <c:pt idx="7681">
                  <c:v>728.6000366210937</c:v>
                </c:pt>
                <c:pt idx="7682">
                  <c:v>728.7000122070315</c:v>
                </c:pt>
                <c:pt idx="7683">
                  <c:v>728.800048828125</c:v>
                </c:pt>
                <c:pt idx="7684">
                  <c:v>728.9000244140624</c:v>
                </c:pt>
                <c:pt idx="7685">
                  <c:v>729.0</c:v>
                </c:pt>
                <c:pt idx="7686">
                  <c:v>729.1000366210937</c:v>
                </c:pt>
                <c:pt idx="7687">
                  <c:v>729.2000122070315</c:v>
                </c:pt>
                <c:pt idx="7688">
                  <c:v>729.300048828125</c:v>
                </c:pt>
                <c:pt idx="7689">
                  <c:v>729.4000244140624</c:v>
                </c:pt>
                <c:pt idx="7690">
                  <c:v>729.5</c:v>
                </c:pt>
                <c:pt idx="7691">
                  <c:v>729.6000366210937</c:v>
                </c:pt>
                <c:pt idx="7692">
                  <c:v>729.7000122070315</c:v>
                </c:pt>
                <c:pt idx="7693">
                  <c:v>729.800048828125</c:v>
                </c:pt>
                <c:pt idx="7694">
                  <c:v>729.9000244140624</c:v>
                </c:pt>
                <c:pt idx="7695">
                  <c:v>730.0</c:v>
                </c:pt>
                <c:pt idx="7696">
                  <c:v>730.1000366210937</c:v>
                </c:pt>
                <c:pt idx="7697">
                  <c:v>730.2000122070315</c:v>
                </c:pt>
                <c:pt idx="7698">
                  <c:v>730.300048828125</c:v>
                </c:pt>
                <c:pt idx="7699">
                  <c:v>730.4000244140624</c:v>
                </c:pt>
                <c:pt idx="7700">
                  <c:v>730.5</c:v>
                </c:pt>
                <c:pt idx="7701">
                  <c:v>730.6000366210937</c:v>
                </c:pt>
                <c:pt idx="7702">
                  <c:v>730.7000122070315</c:v>
                </c:pt>
                <c:pt idx="7703">
                  <c:v>730.800048828125</c:v>
                </c:pt>
                <c:pt idx="7704">
                  <c:v>730.9000244140624</c:v>
                </c:pt>
                <c:pt idx="7705">
                  <c:v>731.0</c:v>
                </c:pt>
                <c:pt idx="7706">
                  <c:v>731.1000366210937</c:v>
                </c:pt>
                <c:pt idx="7707">
                  <c:v>731.2000122070315</c:v>
                </c:pt>
                <c:pt idx="7708">
                  <c:v>731.300048828125</c:v>
                </c:pt>
                <c:pt idx="7709">
                  <c:v>731.4000244140624</c:v>
                </c:pt>
                <c:pt idx="7710">
                  <c:v>731.5</c:v>
                </c:pt>
                <c:pt idx="7711">
                  <c:v>731.6000366210937</c:v>
                </c:pt>
                <c:pt idx="7712">
                  <c:v>731.7000122070315</c:v>
                </c:pt>
                <c:pt idx="7713">
                  <c:v>731.800048828125</c:v>
                </c:pt>
                <c:pt idx="7714">
                  <c:v>731.9000244140624</c:v>
                </c:pt>
                <c:pt idx="7715">
                  <c:v>732.0</c:v>
                </c:pt>
                <c:pt idx="7716">
                  <c:v>732.1000366210937</c:v>
                </c:pt>
                <c:pt idx="7717">
                  <c:v>732.2000122070315</c:v>
                </c:pt>
                <c:pt idx="7718">
                  <c:v>732.300048828125</c:v>
                </c:pt>
                <c:pt idx="7719">
                  <c:v>732.4000244140624</c:v>
                </c:pt>
                <c:pt idx="7720">
                  <c:v>732.5</c:v>
                </c:pt>
                <c:pt idx="7721">
                  <c:v>732.6000366210937</c:v>
                </c:pt>
                <c:pt idx="7722">
                  <c:v>732.7000122070315</c:v>
                </c:pt>
                <c:pt idx="7723">
                  <c:v>732.800048828125</c:v>
                </c:pt>
                <c:pt idx="7724">
                  <c:v>732.9000244140624</c:v>
                </c:pt>
                <c:pt idx="7725">
                  <c:v>733.0</c:v>
                </c:pt>
                <c:pt idx="7726">
                  <c:v>733.1000366210937</c:v>
                </c:pt>
                <c:pt idx="7727">
                  <c:v>733.2000122070315</c:v>
                </c:pt>
                <c:pt idx="7728">
                  <c:v>733.300048828125</c:v>
                </c:pt>
                <c:pt idx="7729">
                  <c:v>733.4000244140624</c:v>
                </c:pt>
                <c:pt idx="7730">
                  <c:v>733.5</c:v>
                </c:pt>
                <c:pt idx="7731">
                  <c:v>733.6000366210937</c:v>
                </c:pt>
                <c:pt idx="7732">
                  <c:v>733.7000122070315</c:v>
                </c:pt>
                <c:pt idx="7733">
                  <c:v>733.800048828125</c:v>
                </c:pt>
                <c:pt idx="7734">
                  <c:v>733.9000244140624</c:v>
                </c:pt>
                <c:pt idx="7735">
                  <c:v>734.0</c:v>
                </c:pt>
                <c:pt idx="7736">
                  <c:v>734.1000366210937</c:v>
                </c:pt>
                <c:pt idx="7737">
                  <c:v>734.2000122070315</c:v>
                </c:pt>
                <c:pt idx="7738">
                  <c:v>734.300048828125</c:v>
                </c:pt>
                <c:pt idx="7739">
                  <c:v>734.4000244140624</c:v>
                </c:pt>
                <c:pt idx="7740">
                  <c:v>734.5</c:v>
                </c:pt>
                <c:pt idx="7741">
                  <c:v>734.6000366210937</c:v>
                </c:pt>
                <c:pt idx="7742">
                  <c:v>734.7000122070315</c:v>
                </c:pt>
                <c:pt idx="7743">
                  <c:v>734.800048828125</c:v>
                </c:pt>
                <c:pt idx="7744">
                  <c:v>734.9000244140624</c:v>
                </c:pt>
                <c:pt idx="7745">
                  <c:v>735.0</c:v>
                </c:pt>
                <c:pt idx="7746">
                  <c:v>735.1000366210937</c:v>
                </c:pt>
                <c:pt idx="7747">
                  <c:v>735.2000122070315</c:v>
                </c:pt>
                <c:pt idx="7748">
                  <c:v>735.300048828125</c:v>
                </c:pt>
                <c:pt idx="7749">
                  <c:v>735.4000244140624</c:v>
                </c:pt>
                <c:pt idx="7750">
                  <c:v>735.5</c:v>
                </c:pt>
                <c:pt idx="7751">
                  <c:v>735.6000366210937</c:v>
                </c:pt>
                <c:pt idx="7752">
                  <c:v>735.7000122070315</c:v>
                </c:pt>
                <c:pt idx="7753">
                  <c:v>735.800048828125</c:v>
                </c:pt>
                <c:pt idx="7754">
                  <c:v>735.9000244140624</c:v>
                </c:pt>
                <c:pt idx="7755">
                  <c:v>736.0</c:v>
                </c:pt>
                <c:pt idx="7756">
                  <c:v>736.1000366210937</c:v>
                </c:pt>
                <c:pt idx="7757">
                  <c:v>736.2000122070315</c:v>
                </c:pt>
                <c:pt idx="7758">
                  <c:v>736.300048828125</c:v>
                </c:pt>
                <c:pt idx="7759">
                  <c:v>736.4000244140624</c:v>
                </c:pt>
                <c:pt idx="7760">
                  <c:v>736.5</c:v>
                </c:pt>
                <c:pt idx="7761">
                  <c:v>736.6000366210937</c:v>
                </c:pt>
                <c:pt idx="7762">
                  <c:v>736.7000122070315</c:v>
                </c:pt>
                <c:pt idx="7763">
                  <c:v>736.800048828125</c:v>
                </c:pt>
                <c:pt idx="7764">
                  <c:v>736.9000244140624</c:v>
                </c:pt>
                <c:pt idx="7765">
                  <c:v>737.0</c:v>
                </c:pt>
                <c:pt idx="7766">
                  <c:v>737.1000366210937</c:v>
                </c:pt>
                <c:pt idx="7767">
                  <c:v>737.2000122070315</c:v>
                </c:pt>
                <c:pt idx="7768">
                  <c:v>737.300048828125</c:v>
                </c:pt>
                <c:pt idx="7769">
                  <c:v>737.4000244140624</c:v>
                </c:pt>
                <c:pt idx="7770">
                  <c:v>737.5</c:v>
                </c:pt>
                <c:pt idx="7771">
                  <c:v>737.6000366210937</c:v>
                </c:pt>
                <c:pt idx="7772">
                  <c:v>737.7000122070315</c:v>
                </c:pt>
                <c:pt idx="7773">
                  <c:v>737.800048828125</c:v>
                </c:pt>
                <c:pt idx="7774">
                  <c:v>737.9000244140624</c:v>
                </c:pt>
                <c:pt idx="7775">
                  <c:v>738.0</c:v>
                </c:pt>
                <c:pt idx="7776">
                  <c:v>738.1000366210937</c:v>
                </c:pt>
                <c:pt idx="7777">
                  <c:v>738.2000122070315</c:v>
                </c:pt>
                <c:pt idx="7778">
                  <c:v>738.300048828125</c:v>
                </c:pt>
                <c:pt idx="7779">
                  <c:v>738.4000244140624</c:v>
                </c:pt>
                <c:pt idx="7780">
                  <c:v>738.5</c:v>
                </c:pt>
                <c:pt idx="7781">
                  <c:v>738.6000366210937</c:v>
                </c:pt>
                <c:pt idx="7782">
                  <c:v>738.7000122070315</c:v>
                </c:pt>
                <c:pt idx="7783">
                  <c:v>738.800048828125</c:v>
                </c:pt>
                <c:pt idx="7784">
                  <c:v>738.9000244140624</c:v>
                </c:pt>
                <c:pt idx="7785">
                  <c:v>739.0</c:v>
                </c:pt>
                <c:pt idx="7786">
                  <c:v>739.1000366210937</c:v>
                </c:pt>
                <c:pt idx="7787">
                  <c:v>739.2000122070315</c:v>
                </c:pt>
                <c:pt idx="7788">
                  <c:v>739.300048828125</c:v>
                </c:pt>
                <c:pt idx="7789">
                  <c:v>739.4000244140624</c:v>
                </c:pt>
                <c:pt idx="7790">
                  <c:v>739.5</c:v>
                </c:pt>
                <c:pt idx="7791">
                  <c:v>739.6000366210937</c:v>
                </c:pt>
                <c:pt idx="7792">
                  <c:v>739.7000122070315</c:v>
                </c:pt>
                <c:pt idx="7793">
                  <c:v>739.800048828125</c:v>
                </c:pt>
                <c:pt idx="7794">
                  <c:v>739.9000244140624</c:v>
                </c:pt>
                <c:pt idx="7795">
                  <c:v>740.0</c:v>
                </c:pt>
                <c:pt idx="7796">
                  <c:v>740.1000366210937</c:v>
                </c:pt>
                <c:pt idx="7797">
                  <c:v>740.2000122070315</c:v>
                </c:pt>
                <c:pt idx="7798">
                  <c:v>740.300048828125</c:v>
                </c:pt>
                <c:pt idx="7799">
                  <c:v>740.4000244140624</c:v>
                </c:pt>
                <c:pt idx="7800">
                  <c:v>740.5</c:v>
                </c:pt>
                <c:pt idx="7801">
                  <c:v>740.6000366210937</c:v>
                </c:pt>
                <c:pt idx="7802">
                  <c:v>740.7000122070315</c:v>
                </c:pt>
                <c:pt idx="7803">
                  <c:v>740.800048828125</c:v>
                </c:pt>
                <c:pt idx="7804">
                  <c:v>740.9000244140624</c:v>
                </c:pt>
                <c:pt idx="7805">
                  <c:v>741.0</c:v>
                </c:pt>
                <c:pt idx="7806">
                  <c:v>741.1000366210937</c:v>
                </c:pt>
                <c:pt idx="7807">
                  <c:v>741.2000122070315</c:v>
                </c:pt>
                <c:pt idx="7808">
                  <c:v>741.300048828125</c:v>
                </c:pt>
                <c:pt idx="7809">
                  <c:v>741.4000244140624</c:v>
                </c:pt>
                <c:pt idx="7810">
                  <c:v>741.5</c:v>
                </c:pt>
                <c:pt idx="7811">
                  <c:v>741.6000366210937</c:v>
                </c:pt>
                <c:pt idx="7812">
                  <c:v>741.7000122070315</c:v>
                </c:pt>
                <c:pt idx="7813">
                  <c:v>741.800048828125</c:v>
                </c:pt>
                <c:pt idx="7814">
                  <c:v>741.9000244140624</c:v>
                </c:pt>
                <c:pt idx="7815">
                  <c:v>742.0</c:v>
                </c:pt>
                <c:pt idx="7816">
                  <c:v>742.1000366210937</c:v>
                </c:pt>
                <c:pt idx="7817">
                  <c:v>742.2000122070315</c:v>
                </c:pt>
                <c:pt idx="7818">
                  <c:v>742.300048828125</c:v>
                </c:pt>
                <c:pt idx="7819">
                  <c:v>742.4000244140624</c:v>
                </c:pt>
                <c:pt idx="7820">
                  <c:v>742.5</c:v>
                </c:pt>
                <c:pt idx="7821">
                  <c:v>742.6000366210937</c:v>
                </c:pt>
                <c:pt idx="7822">
                  <c:v>742.7000122070315</c:v>
                </c:pt>
                <c:pt idx="7823">
                  <c:v>742.800048828125</c:v>
                </c:pt>
                <c:pt idx="7824">
                  <c:v>742.9000244140624</c:v>
                </c:pt>
                <c:pt idx="7825">
                  <c:v>743.0</c:v>
                </c:pt>
                <c:pt idx="7826">
                  <c:v>743.1000366210937</c:v>
                </c:pt>
                <c:pt idx="7827">
                  <c:v>743.2000122070315</c:v>
                </c:pt>
                <c:pt idx="7828">
                  <c:v>743.300048828125</c:v>
                </c:pt>
                <c:pt idx="7829">
                  <c:v>743.4000244140624</c:v>
                </c:pt>
                <c:pt idx="7830">
                  <c:v>743.5</c:v>
                </c:pt>
                <c:pt idx="7831">
                  <c:v>743.6000366210937</c:v>
                </c:pt>
                <c:pt idx="7832">
                  <c:v>743.7000122070315</c:v>
                </c:pt>
                <c:pt idx="7833">
                  <c:v>743.800048828125</c:v>
                </c:pt>
                <c:pt idx="7834">
                  <c:v>743.9000244140624</c:v>
                </c:pt>
                <c:pt idx="7835">
                  <c:v>744.0</c:v>
                </c:pt>
                <c:pt idx="7836">
                  <c:v>744.1000366210937</c:v>
                </c:pt>
                <c:pt idx="7837">
                  <c:v>744.2000122070315</c:v>
                </c:pt>
                <c:pt idx="7838">
                  <c:v>744.300048828125</c:v>
                </c:pt>
                <c:pt idx="7839">
                  <c:v>744.4000244140624</c:v>
                </c:pt>
                <c:pt idx="7840">
                  <c:v>744.5</c:v>
                </c:pt>
                <c:pt idx="7841">
                  <c:v>744.6000366210937</c:v>
                </c:pt>
                <c:pt idx="7842">
                  <c:v>744.7000122070315</c:v>
                </c:pt>
                <c:pt idx="7843">
                  <c:v>744.800048828125</c:v>
                </c:pt>
                <c:pt idx="7844">
                  <c:v>744.9000244140624</c:v>
                </c:pt>
                <c:pt idx="7845">
                  <c:v>745.0</c:v>
                </c:pt>
                <c:pt idx="7846">
                  <c:v>745.1000366210937</c:v>
                </c:pt>
                <c:pt idx="7847">
                  <c:v>745.2000122070315</c:v>
                </c:pt>
                <c:pt idx="7848">
                  <c:v>745.300048828125</c:v>
                </c:pt>
                <c:pt idx="7849">
                  <c:v>745.4000244140624</c:v>
                </c:pt>
                <c:pt idx="7850">
                  <c:v>745.5</c:v>
                </c:pt>
                <c:pt idx="7851">
                  <c:v>745.6000366210937</c:v>
                </c:pt>
                <c:pt idx="7852">
                  <c:v>745.7000122070315</c:v>
                </c:pt>
                <c:pt idx="7853">
                  <c:v>745.800048828125</c:v>
                </c:pt>
                <c:pt idx="7854">
                  <c:v>745.9000244140624</c:v>
                </c:pt>
                <c:pt idx="7855">
                  <c:v>746.0</c:v>
                </c:pt>
                <c:pt idx="7856">
                  <c:v>746.1000366210937</c:v>
                </c:pt>
                <c:pt idx="7857">
                  <c:v>746.2000122070315</c:v>
                </c:pt>
                <c:pt idx="7858">
                  <c:v>746.300048828125</c:v>
                </c:pt>
                <c:pt idx="7859">
                  <c:v>746.4000244140624</c:v>
                </c:pt>
                <c:pt idx="7860">
                  <c:v>746.5</c:v>
                </c:pt>
                <c:pt idx="7861">
                  <c:v>746.6000366210937</c:v>
                </c:pt>
                <c:pt idx="7862">
                  <c:v>746.7000122070315</c:v>
                </c:pt>
                <c:pt idx="7863">
                  <c:v>746.800048828125</c:v>
                </c:pt>
                <c:pt idx="7864">
                  <c:v>746.9000244140624</c:v>
                </c:pt>
                <c:pt idx="7865">
                  <c:v>747.0</c:v>
                </c:pt>
                <c:pt idx="7866">
                  <c:v>747.1000366210937</c:v>
                </c:pt>
                <c:pt idx="7867">
                  <c:v>747.2000122070315</c:v>
                </c:pt>
                <c:pt idx="7868">
                  <c:v>747.300048828125</c:v>
                </c:pt>
                <c:pt idx="7869">
                  <c:v>747.4000244140624</c:v>
                </c:pt>
                <c:pt idx="7870">
                  <c:v>747.5</c:v>
                </c:pt>
                <c:pt idx="7871">
                  <c:v>747.6000366210937</c:v>
                </c:pt>
                <c:pt idx="7872">
                  <c:v>747.7000122070315</c:v>
                </c:pt>
                <c:pt idx="7873">
                  <c:v>747.800048828125</c:v>
                </c:pt>
                <c:pt idx="7874">
                  <c:v>747.9000244140624</c:v>
                </c:pt>
                <c:pt idx="7875">
                  <c:v>748.0</c:v>
                </c:pt>
                <c:pt idx="7876">
                  <c:v>748.1000366210937</c:v>
                </c:pt>
                <c:pt idx="7877">
                  <c:v>748.2000122070315</c:v>
                </c:pt>
                <c:pt idx="7878">
                  <c:v>748.300048828125</c:v>
                </c:pt>
                <c:pt idx="7879">
                  <c:v>748.4000244140624</c:v>
                </c:pt>
                <c:pt idx="7880">
                  <c:v>748.5</c:v>
                </c:pt>
                <c:pt idx="7881">
                  <c:v>748.6000366210937</c:v>
                </c:pt>
                <c:pt idx="7882">
                  <c:v>748.7000122070315</c:v>
                </c:pt>
                <c:pt idx="7883">
                  <c:v>748.800048828125</c:v>
                </c:pt>
                <c:pt idx="7884">
                  <c:v>748.9000244140624</c:v>
                </c:pt>
                <c:pt idx="7885">
                  <c:v>749.0</c:v>
                </c:pt>
                <c:pt idx="7886">
                  <c:v>749.1000366210937</c:v>
                </c:pt>
                <c:pt idx="7887">
                  <c:v>749.2000122070315</c:v>
                </c:pt>
                <c:pt idx="7888">
                  <c:v>749.300048828125</c:v>
                </c:pt>
                <c:pt idx="7889">
                  <c:v>749.4000244140624</c:v>
                </c:pt>
                <c:pt idx="7890">
                  <c:v>749.5</c:v>
                </c:pt>
                <c:pt idx="7891">
                  <c:v>749.6000366210937</c:v>
                </c:pt>
                <c:pt idx="7892">
                  <c:v>749.7000122070315</c:v>
                </c:pt>
                <c:pt idx="7893">
                  <c:v>749.800048828125</c:v>
                </c:pt>
                <c:pt idx="7894">
                  <c:v>749.9000244140624</c:v>
                </c:pt>
                <c:pt idx="7895">
                  <c:v>750.0</c:v>
                </c:pt>
                <c:pt idx="7896">
                  <c:v>750.1000366210937</c:v>
                </c:pt>
                <c:pt idx="7897">
                  <c:v>750.2000122070315</c:v>
                </c:pt>
                <c:pt idx="7898">
                  <c:v>750.300048828125</c:v>
                </c:pt>
                <c:pt idx="7899">
                  <c:v>750.4000244140624</c:v>
                </c:pt>
                <c:pt idx="7900">
                  <c:v>750.5</c:v>
                </c:pt>
                <c:pt idx="7901">
                  <c:v>750.6000366210937</c:v>
                </c:pt>
                <c:pt idx="7902">
                  <c:v>750.7000122070315</c:v>
                </c:pt>
                <c:pt idx="7903">
                  <c:v>750.800048828125</c:v>
                </c:pt>
                <c:pt idx="7904">
                  <c:v>750.9000244140624</c:v>
                </c:pt>
                <c:pt idx="7905">
                  <c:v>751.0</c:v>
                </c:pt>
                <c:pt idx="7906">
                  <c:v>751.1000366210937</c:v>
                </c:pt>
                <c:pt idx="7907">
                  <c:v>751.2000122070315</c:v>
                </c:pt>
                <c:pt idx="7908">
                  <c:v>751.300048828125</c:v>
                </c:pt>
                <c:pt idx="7909">
                  <c:v>751.4000244140624</c:v>
                </c:pt>
                <c:pt idx="7910">
                  <c:v>751.5</c:v>
                </c:pt>
                <c:pt idx="7911">
                  <c:v>751.6000366210937</c:v>
                </c:pt>
                <c:pt idx="7912">
                  <c:v>751.7000122070315</c:v>
                </c:pt>
                <c:pt idx="7913">
                  <c:v>751.800048828125</c:v>
                </c:pt>
                <c:pt idx="7914">
                  <c:v>751.9000244140624</c:v>
                </c:pt>
                <c:pt idx="7915">
                  <c:v>752.0</c:v>
                </c:pt>
                <c:pt idx="7916">
                  <c:v>752.1000366210937</c:v>
                </c:pt>
                <c:pt idx="7917">
                  <c:v>752.2000122070315</c:v>
                </c:pt>
                <c:pt idx="7918">
                  <c:v>752.300048828125</c:v>
                </c:pt>
                <c:pt idx="7919">
                  <c:v>752.4000244140624</c:v>
                </c:pt>
                <c:pt idx="7920">
                  <c:v>752.5</c:v>
                </c:pt>
                <c:pt idx="7921">
                  <c:v>752.6000366210937</c:v>
                </c:pt>
                <c:pt idx="7922">
                  <c:v>752.7000122070315</c:v>
                </c:pt>
                <c:pt idx="7923">
                  <c:v>752.800048828125</c:v>
                </c:pt>
                <c:pt idx="7924">
                  <c:v>752.9000244140624</c:v>
                </c:pt>
                <c:pt idx="7925">
                  <c:v>753.0</c:v>
                </c:pt>
                <c:pt idx="7926">
                  <c:v>753.1000366210937</c:v>
                </c:pt>
                <c:pt idx="7927">
                  <c:v>753.2000122070315</c:v>
                </c:pt>
                <c:pt idx="7928">
                  <c:v>753.300048828125</c:v>
                </c:pt>
                <c:pt idx="7929">
                  <c:v>753.4000244140624</c:v>
                </c:pt>
                <c:pt idx="7930">
                  <c:v>753.5</c:v>
                </c:pt>
                <c:pt idx="7931">
                  <c:v>753.6000366210937</c:v>
                </c:pt>
                <c:pt idx="7932">
                  <c:v>753.7000122070315</c:v>
                </c:pt>
                <c:pt idx="7933">
                  <c:v>753.800048828125</c:v>
                </c:pt>
                <c:pt idx="7934">
                  <c:v>753.9000244140624</c:v>
                </c:pt>
                <c:pt idx="7935">
                  <c:v>754.0</c:v>
                </c:pt>
                <c:pt idx="7936">
                  <c:v>754.1000366210937</c:v>
                </c:pt>
                <c:pt idx="7937">
                  <c:v>754.2000122070315</c:v>
                </c:pt>
                <c:pt idx="7938">
                  <c:v>754.300048828125</c:v>
                </c:pt>
                <c:pt idx="7939">
                  <c:v>754.4000244140624</c:v>
                </c:pt>
                <c:pt idx="7940">
                  <c:v>754.5</c:v>
                </c:pt>
                <c:pt idx="7941">
                  <c:v>754.6000366210937</c:v>
                </c:pt>
                <c:pt idx="7942">
                  <c:v>754.7000122070315</c:v>
                </c:pt>
                <c:pt idx="7943">
                  <c:v>754.800048828125</c:v>
                </c:pt>
                <c:pt idx="7944">
                  <c:v>754.9000244140624</c:v>
                </c:pt>
                <c:pt idx="7945">
                  <c:v>755.0</c:v>
                </c:pt>
                <c:pt idx="7946">
                  <c:v>755.1000366210937</c:v>
                </c:pt>
                <c:pt idx="7947">
                  <c:v>755.2000122070315</c:v>
                </c:pt>
                <c:pt idx="7948">
                  <c:v>755.300048828125</c:v>
                </c:pt>
                <c:pt idx="7949">
                  <c:v>755.4000244140624</c:v>
                </c:pt>
                <c:pt idx="7950">
                  <c:v>755.5</c:v>
                </c:pt>
                <c:pt idx="7951">
                  <c:v>755.6000366210937</c:v>
                </c:pt>
                <c:pt idx="7952">
                  <c:v>755.7000122070315</c:v>
                </c:pt>
                <c:pt idx="7953">
                  <c:v>755.800048828125</c:v>
                </c:pt>
                <c:pt idx="7954">
                  <c:v>755.9000244140624</c:v>
                </c:pt>
                <c:pt idx="7955">
                  <c:v>756.0</c:v>
                </c:pt>
                <c:pt idx="7956">
                  <c:v>756.1000366210937</c:v>
                </c:pt>
                <c:pt idx="7957">
                  <c:v>756.2000122070315</c:v>
                </c:pt>
                <c:pt idx="7958">
                  <c:v>756.300048828125</c:v>
                </c:pt>
                <c:pt idx="7959">
                  <c:v>756.4000244140624</c:v>
                </c:pt>
                <c:pt idx="7960">
                  <c:v>756.5</c:v>
                </c:pt>
                <c:pt idx="7961">
                  <c:v>756.6000366210937</c:v>
                </c:pt>
                <c:pt idx="7962">
                  <c:v>756.7000122070315</c:v>
                </c:pt>
                <c:pt idx="7963">
                  <c:v>756.800048828125</c:v>
                </c:pt>
                <c:pt idx="7964">
                  <c:v>756.9000244140624</c:v>
                </c:pt>
                <c:pt idx="7965">
                  <c:v>757.0</c:v>
                </c:pt>
                <c:pt idx="7966">
                  <c:v>757.1000366210937</c:v>
                </c:pt>
                <c:pt idx="7967">
                  <c:v>757.2000122070315</c:v>
                </c:pt>
                <c:pt idx="7968">
                  <c:v>757.300048828125</c:v>
                </c:pt>
                <c:pt idx="7969">
                  <c:v>757.4000244140624</c:v>
                </c:pt>
                <c:pt idx="7970">
                  <c:v>757.5</c:v>
                </c:pt>
                <c:pt idx="7971">
                  <c:v>757.6000366210937</c:v>
                </c:pt>
                <c:pt idx="7972">
                  <c:v>757.7000122070315</c:v>
                </c:pt>
                <c:pt idx="7973">
                  <c:v>757.800048828125</c:v>
                </c:pt>
                <c:pt idx="7974">
                  <c:v>757.9000244140624</c:v>
                </c:pt>
                <c:pt idx="7975">
                  <c:v>758.0</c:v>
                </c:pt>
                <c:pt idx="7976">
                  <c:v>758.1000366210937</c:v>
                </c:pt>
                <c:pt idx="7977">
                  <c:v>758.2000122070315</c:v>
                </c:pt>
                <c:pt idx="7978">
                  <c:v>758.300048828125</c:v>
                </c:pt>
                <c:pt idx="7979">
                  <c:v>758.4000244140624</c:v>
                </c:pt>
                <c:pt idx="7980">
                  <c:v>758.5</c:v>
                </c:pt>
                <c:pt idx="7981">
                  <c:v>758.6000366210937</c:v>
                </c:pt>
                <c:pt idx="7982">
                  <c:v>758.7000122070315</c:v>
                </c:pt>
                <c:pt idx="7983">
                  <c:v>758.800048828125</c:v>
                </c:pt>
                <c:pt idx="7984">
                  <c:v>758.9000244140624</c:v>
                </c:pt>
                <c:pt idx="7985">
                  <c:v>759.0</c:v>
                </c:pt>
                <c:pt idx="7986">
                  <c:v>759.1000366210937</c:v>
                </c:pt>
                <c:pt idx="7987">
                  <c:v>759.2000122070315</c:v>
                </c:pt>
                <c:pt idx="7988">
                  <c:v>759.300048828125</c:v>
                </c:pt>
                <c:pt idx="7989">
                  <c:v>759.4000244140624</c:v>
                </c:pt>
                <c:pt idx="7990">
                  <c:v>759.5</c:v>
                </c:pt>
                <c:pt idx="7991">
                  <c:v>759.6000366210937</c:v>
                </c:pt>
                <c:pt idx="7992">
                  <c:v>759.7000122070315</c:v>
                </c:pt>
                <c:pt idx="7993">
                  <c:v>759.800048828125</c:v>
                </c:pt>
                <c:pt idx="7994">
                  <c:v>759.9000244140624</c:v>
                </c:pt>
                <c:pt idx="7995">
                  <c:v>760.0</c:v>
                </c:pt>
                <c:pt idx="7996">
                  <c:v>760.1000366210937</c:v>
                </c:pt>
                <c:pt idx="7997">
                  <c:v>760.2000122070315</c:v>
                </c:pt>
                <c:pt idx="7998">
                  <c:v>760.300048828125</c:v>
                </c:pt>
                <c:pt idx="7999">
                  <c:v>760.4000244140624</c:v>
                </c:pt>
                <c:pt idx="8000">
                  <c:v>760.5</c:v>
                </c:pt>
                <c:pt idx="8001">
                  <c:v>760.6000366210937</c:v>
                </c:pt>
                <c:pt idx="8002">
                  <c:v>760.7000122070315</c:v>
                </c:pt>
                <c:pt idx="8003">
                  <c:v>760.800048828125</c:v>
                </c:pt>
                <c:pt idx="8004">
                  <c:v>760.9000244140624</c:v>
                </c:pt>
                <c:pt idx="8005">
                  <c:v>761.0</c:v>
                </c:pt>
                <c:pt idx="8006">
                  <c:v>761.1000366210937</c:v>
                </c:pt>
                <c:pt idx="8007">
                  <c:v>761.2000122070315</c:v>
                </c:pt>
                <c:pt idx="8008">
                  <c:v>761.300048828125</c:v>
                </c:pt>
                <c:pt idx="8009">
                  <c:v>761.4000244140624</c:v>
                </c:pt>
                <c:pt idx="8010">
                  <c:v>761.5</c:v>
                </c:pt>
                <c:pt idx="8011">
                  <c:v>761.6000366210937</c:v>
                </c:pt>
                <c:pt idx="8012">
                  <c:v>761.7000122070315</c:v>
                </c:pt>
                <c:pt idx="8013">
                  <c:v>761.800048828125</c:v>
                </c:pt>
                <c:pt idx="8014">
                  <c:v>761.9000244140624</c:v>
                </c:pt>
                <c:pt idx="8015">
                  <c:v>762.0</c:v>
                </c:pt>
                <c:pt idx="8016">
                  <c:v>762.1000366210937</c:v>
                </c:pt>
                <c:pt idx="8017">
                  <c:v>762.2000122070315</c:v>
                </c:pt>
                <c:pt idx="8018">
                  <c:v>762.300048828125</c:v>
                </c:pt>
                <c:pt idx="8019">
                  <c:v>762.4000244140624</c:v>
                </c:pt>
                <c:pt idx="8020">
                  <c:v>762.5</c:v>
                </c:pt>
                <c:pt idx="8021">
                  <c:v>762.6000366210937</c:v>
                </c:pt>
                <c:pt idx="8022">
                  <c:v>762.7000122070315</c:v>
                </c:pt>
                <c:pt idx="8023">
                  <c:v>762.800048828125</c:v>
                </c:pt>
                <c:pt idx="8024">
                  <c:v>762.9000244140624</c:v>
                </c:pt>
                <c:pt idx="8025">
                  <c:v>763.0</c:v>
                </c:pt>
                <c:pt idx="8026">
                  <c:v>763.1000366210937</c:v>
                </c:pt>
                <c:pt idx="8027">
                  <c:v>763.2000122070315</c:v>
                </c:pt>
                <c:pt idx="8028">
                  <c:v>763.300048828125</c:v>
                </c:pt>
                <c:pt idx="8029">
                  <c:v>763.4000244140624</c:v>
                </c:pt>
                <c:pt idx="8030">
                  <c:v>763.5</c:v>
                </c:pt>
                <c:pt idx="8031">
                  <c:v>763.6000366210937</c:v>
                </c:pt>
                <c:pt idx="8032">
                  <c:v>763.7000122070315</c:v>
                </c:pt>
                <c:pt idx="8033">
                  <c:v>763.800048828125</c:v>
                </c:pt>
                <c:pt idx="8034">
                  <c:v>763.9000244140624</c:v>
                </c:pt>
                <c:pt idx="8035">
                  <c:v>764.0</c:v>
                </c:pt>
                <c:pt idx="8036">
                  <c:v>764.1000366210937</c:v>
                </c:pt>
                <c:pt idx="8037">
                  <c:v>764.2000122070315</c:v>
                </c:pt>
                <c:pt idx="8038">
                  <c:v>764.300048828125</c:v>
                </c:pt>
                <c:pt idx="8039">
                  <c:v>764.4000244140624</c:v>
                </c:pt>
                <c:pt idx="8040">
                  <c:v>764.5</c:v>
                </c:pt>
                <c:pt idx="8041">
                  <c:v>764.6000366210937</c:v>
                </c:pt>
                <c:pt idx="8042">
                  <c:v>764.7000122070315</c:v>
                </c:pt>
                <c:pt idx="8043">
                  <c:v>764.800048828125</c:v>
                </c:pt>
                <c:pt idx="8044">
                  <c:v>764.9000244140624</c:v>
                </c:pt>
                <c:pt idx="8045">
                  <c:v>765.0</c:v>
                </c:pt>
                <c:pt idx="8046">
                  <c:v>765.1000366210937</c:v>
                </c:pt>
                <c:pt idx="8047">
                  <c:v>765.2000122070315</c:v>
                </c:pt>
                <c:pt idx="8048">
                  <c:v>765.300048828125</c:v>
                </c:pt>
                <c:pt idx="8049">
                  <c:v>765.4000244140624</c:v>
                </c:pt>
                <c:pt idx="8050">
                  <c:v>765.5</c:v>
                </c:pt>
                <c:pt idx="8051">
                  <c:v>765.6000366210937</c:v>
                </c:pt>
                <c:pt idx="8052">
                  <c:v>765.7000122070315</c:v>
                </c:pt>
                <c:pt idx="8053">
                  <c:v>765.800048828125</c:v>
                </c:pt>
                <c:pt idx="8054">
                  <c:v>765.9000244140624</c:v>
                </c:pt>
                <c:pt idx="8055">
                  <c:v>766.0</c:v>
                </c:pt>
                <c:pt idx="8056">
                  <c:v>766.1000366210937</c:v>
                </c:pt>
                <c:pt idx="8057">
                  <c:v>766.2000122070315</c:v>
                </c:pt>
                <c:pt idx="8058">
                  <c:v>766.300048828125</c:v>
                </c:pt>
                <c:pt idx="8059">
                  <c:v>766.4000244140624</c:v>
                </c:pt>
                <c:pt idx="8060">
                  <c:v>766.5</c:v>
                </c:pt>
                <c:pt idx="8061">
                  <c:v>766.6000366210937</c:v>
                </c:pt>
                <c:pt idx="8062">
                  <c:v>766.7000122070315</c:v>
                </c:pt>
                <c:pt idx="8063">
                  <c:v>766.800048828125</c:v>
                </c:pt>
                <c:pt idx="8064">
                  <c:v>766.9000244140624</c:v>
                </c:pt>
                <c:pt idx="8065">
                  <c:v>767.0</c:v>
                </c:pt>
                <c:pt idx="8066">
                  <c:v>767.1000366210937</c:v>
                </c:pt>
                <c:pt idx="8067">
                  <c:v>767.2000122070315</c:v>
                </c:pt>
                <c:pt idx="8068">
                  <c:v>767.300048828125</c:v>
                </c:pt>
                <c:pt idx="8069">
                  <c:v>767.4000244140624</c:v>
                </c:pt>
                <c:pt idx="8070">
                  <c:v>767.5</c:v>
                </c:pt>
                <c:pt idx="8071">
                  <c:v>767.6000366210937</c:v>
                </c:pt>
                <c:pt idx="8072">
                  <c:v>767.7000122070315</c:v>
                </c:pt>
                <c:pt idx="8073">
                  <c:v>767.800048828125</c:v>
                </c:pt>
                <c:pt idx="8074">
                  <c:v>767.9000244140624</c:v>
                </c:pt>
                <c:pt idx="8075">
                  <c:v>768.0</c:v>
                </c:pt>
                <c:pt idx="8076">
                  <c:v>768.1000366210937</c:v>
                </c:pt>
                <c:pt idx="8077">
                  <c:v>768.2000122070315</c:v>
                </c:pt>
                <c:pt idx="8078">
                  <c:v>768.300048828125</c:v>
                </c:pt>
                <c:pt idx="8079">
                  <c:v>768.4000244140624</c:v>
                </c:pt>
                <c:pt idx="8080">
                  <c:v>768.5</c:v>
                </c:pt>
                <c:pt idx="8081">
                  <c:v>768.6000366210937</c:v>
                </c:pt>
                <c:pt idx="8082">
                  <c:v>768.7000122070315</c:v>
                </c:pt>
                <c:pt idx="8083">
                  <c:v>768.800048828125</c:v>
                </c:pt>
                <c:pt idx="8084">
                  <c:v>768.9000244140624</c:v>
                </c:pt>
                <c:pt idx="8085">
                  <c:v>769.0</c:v>
                </c:pt>
                <c:pt idx="8086">
                  <c:v>769.1000366210937</c:v>
                </c:pt>
                <c:pt idx="8087">
                  <c:v>769.2000122070315</c:v>
                </c:pt>
                <c:pt idx="8088">
                  <c:v>769.300048828125</c:v>
                </c:pt>
                <c:pt idx="8089">
                  <c:v>769.4000244140624</c:v>
                </c:pt>
                <c:pt idx="8090">
                  <c:v>769.5</c:v>
                </c:pt>
                <c:pt idx="8091">
                  <c:v>769.6000366210937</c:v>
                </c:pt>
                <c:pt idx="8092">
                  <c:v>769.7000122070315</c:v>
                </c:pt>
                <c:pt idx="8093">
                  <c:v>769.800048828125</c:v>
                </c:pt>
                <c:pt idx="8094">
                  <c:v>769.9000244140624</c:v>
                </c:pt>
                <c:pt idx="8095">
                  <c:v>770.0</c:v>
                </c:pt>
                <c:pt idx="8096">
                  <c:v>770.1000366210937</c:v>
                </c:pt>
                <c:pt idx="8097">
                  <c:v>770.2000122070315</c:v>
                </c:pt>
                <c:pt idx="8098">
                  <c:v>770.300048828125</c:v>
                </c:pt>
                <c:pt idx="8099">
                  <c:v>770.4000244140624</c:v>
                </c:pt>
                <c:pt idx="8100">
                  <c:v>770.5</c:v>
                </c:pt>
                <c:pt idx="8101">
                  <c:v>770.6000366210937</c:v>
                </c:pt>
                <c:pt idx="8102">
                  <c:v>770.7000122070315</c:v>
                </c:pt>
                <c:pt idx="8103">
                  <c:v>770.800048828125</c:v>
                </c:pt>
                <c:pt idx="8104">
                  <c:v>770.9000244140624</c:v>
                </c:pt>
                <c:pt idx="8105">
                  <c:v>771.0</c:v>
                </c:pt>
                <c:pt idx="8106">
                  <c:v>771.1000366210937</c:v>
                </c:pt>
                <c:pt idx="8107">
                  <c:v>771.2000122070315</c:v>
                </c:pt>
                <c:pt idx="8108">
                  <c:v>771.300048828125</c:v>
                </c:pt>
                <c:pt idx="8109">
                  <c:v>771.4000244140624</c:v>
                </c:pt>
                <c:pt idx="8110">
                  <c:v>771.5</c:v>
                </c:pt>
                <c:pt idx="8111">
                  <c:v>771.6000366210937</c:v>
                </c:pt>
                <c:pt idx="8112">
                  <c:v>771.7000122070315</c:v>
                </c:pt>
                <c:pt idx="8113">
                  <c:v>771.800048828125</c:v>
                </c:pt>
                <c:pt idx="8114">
                  <c:v>771.9000244140624</c:v>
                </c:pt>
                <c:pt idx="8115">
                  <c:v>772.0</c:v>
                </c:pt>
                <c:pt idx="8116">
                  <c:v>772.1000366210937</c:v>
                </c:pt>
                <c:pt idx="8117">
                  <c:v>772.2000122070315</c:v>
                </c:pt>
                <c:pt idx="8118">
                  <c:v>772.300048828125</c:v>
                </c:pt>
                <c:pt idx="8119">
                  <c:v>772.4000244140624</c:v>
                </c:pt>
                <c:pt idx="8120">
                  <c:v>772.5</c:v>
                </c:pt>
                <c:pt idx="8121">
                  <c:v>772.6000366210937</c:v>
                </c:pt>
                <c:pt idx="8122">
                  <c:v>772.7000122070315</c:v>
                </c:pt>
                <c:pt idx="8123">
                  <c:v>772.800048828125</c:v>
                </c:pt>
                <c:pt idx="8124">
                  <c:v>772.9000244140624</c:v>
                </c:pt>
                <c:pt idx="8125">
                  <c:v>773.0</c:v>
                </c:pt>
                <c:pt idx="8126">
                  <c:v>773.1000366210937</c:v>
                </c:pt>
                <c:pt idx="8127">
                  <c:v>773.2000122070315</c:v>
                </c:pt>
                <c:pt idx="8128">
                  <c:v>773.300048828125</c:v>
                </c:pt>
                <c:pt idx="8129">
                  <c:v>773.4000244140624</c:v>
                </c:pt>
                <c:pt idx="8130">
                  <c:v>773.5</c:v>
                </c:pt>
                <c:pt idx="8131">
                  <c:v>773.6000366210937</c:v>
                </c:pt>
                <c:pt idx="8132">
                  <c:v>773.7000122070315</c:v>
                </c:pt>
                <c:pt idx="8133">
                  <c:v>773.800048828125</c:v>
                </c:pt>
                <c:pt idx="8134">
                  <c:v>773.9000244140624</c:v>
                </c:pt>
                <c:pt idx="8135">
                  <c:v>774.0</c:v>
                </c:pt>
                <c:pt idx="8136">
                  <c:v>774.1000366210937</c:v>
                </c:pt>
                <c:pt idx="8137">
                  <c:v>774.2000122070315</c:v>
                </c:pt>
                <c:pt idx="8138">
                  <c:v>774.300048828125</c:v>
                </c:pt>
                <c:pt idx="8139">
                  <c:v>774.4000244140624</c:v>
                </c:pt>
                <c:pt idx="8140">
                  <c:v>774.5</c:v>
                </c:pt>
                <c:pt idx="8141">
                  <c:v>774.6000366210937</c:v>
                </c:pt>
                <c:pt idx="8142">
                  <c:v>774.7000122070315</c:v>
                </c:pt>
                <c:pt idx="8143">
                  <c:v>774.800048828125</c:v>
                </c:pt>
                <c:pt idx="8144">
                  <c:v>774.9000244140624</c:v>
                </c:pt>
                <c:pt idx="8145">
                  <c:v>775.0</c:v>
                </c:pt>
                <c:pt idx="8146">
                  <c:v>775.1000366210937</c:v>
                </c:pt>
                <c:pt idx="8147">
                  <c:v>775.2000122070315</c:v>
                </c:pt>
                <c:pt idx="8148">
                  <c:v>775.300048828125</c:v>
                </c:pt>
                <c:pt idx="8149">
                  <c:v>775.4000244140624</c:v>
                </c:pt>
                <c:pt idx="8150">
                  <c:v>775.5</c:v>
                </c:pt>
                <c:pt idx="8151">
                  <c:v>775.6000366210937</c:v>
                </c:pt>
                <c:pt idx="8152">
                  <c:v>775.7000122070315</c:v>
                </c:pt>
                <c:pt idx="8153">
                  <c:v>775.800048828125</c:v>
                </c:pt>
                <c:pt idx="8154">
                  <c:v>775.9000244140624</c:v>
                </c:pt>
                <c:pt idx="8155">
                  <c:v>776.0</c:v>
                </c:pt>
                <c:pt idx="8156">
                  <c:v>776.1000366210937</c:v>
                </c:pt>
                <c:pt idx="8157">
                  <c:v>776.2000122070315</c:v>
                </c:pt>
                <c:pt idx="8158">
                  <c:v>776.300048828125</c:v>
                </c:pt>
                <c:pt idx="8159">
                  <c:v>776.4000244140624</c:v>
                </c:pt>
                <c:pt idx="8160">
                  <c:v>776.5</c:v>
                </c:pt>
                <c:pt idx="8161">
                  <c:v>776.6000366210937</c:v>
                </c:pt>
                <c:pt idx="8162">
                  <c:v>776.7000122070315</c:v>
                </c:pt>
                <c:pt idx="8163">
                  <c:v>776.800048828125</c:v>
                </c:pt>
                <c:pt idx="8164">
                  <c:v>776.9000244140624</c:v>
                </c:pt>
                <c:pt idx="8165">
                  <c:v>777.0</c:v>
                </c:pt>
                <c:pt idx="8166">
                  <c:v>777.1000366210937</c:v>
                </c:pt>
                <c:pt idx="8167">
                  <c:v>777.2000122070315</c:v>
                </c:pt>
                <c:pt idx="8168">
                  <c:v>777.300048828125</c:v>
                </c:pt>
                <c:pt idx="8169">
                  <c:v>777.4000244140624</c:v>
                </c:pt>
                <c:pt idx="8170">
                  <c:v>777.5</c:v>
                </c:pt>
                <c:pt idx="8171">
                  <c:v>777.6000366210937</c:v>
                </c:pt>
                <c:pt idx="8172">
                  <c:v>777.7000122070315</c:v>
                </c:pt>
                <c:pt idx="8173">
                  <c:v>777.800048828125</c:v>
                </c:pt>
                <c:pt idx="8174">
                  <c:v>777.9000244140624</c:v>
                </c:pt>
                <c:pt idx="8175">
                  <c:v>778.0</c:v>
                </c:pt>
                <c:pt idx="8176">
                  <c:v>778.1000366210937</c:v>
                </c:pt>
                <c:pt idx="8177">
                  <c:v>778.2000122070315</c:v>
                </c:pt>
                <c:pt idx="8178">
                  <c:v>778.300048828125</c:v>
                </c:pt>
                <c:pt idx="8179">
                  <c:v>778.4000244140624</c:v>
                </c:pt>
                <c:pt idx="8180">
                  <c:v>778.5</c:v>
                </c:pt>
                <c:pt idx="8181">
                  <c:v>778.6000366210937</c:v>
                </c:pt>
                <c:pt idx="8182">
                  <c:v>778.7000122070315</c:v>
                </c:pt>
                <c:pt idx="8183">
                  <c:v>778.800048828125</c:v>
                </c:pt>
                <c:pt idx="8184">
                  <c:v>778.9000244140624</c:v>
                </c:pt>
                <c:pt idx="8185">
                  <c:v>779.0</c:v>
                </c:pt>
                <c:pt idx="8186">
                  <c:v>779.1000366210937</c:v>
                </c:pt>
                <c:pt idx="8187">
                  <c:v>779.2000122070315</c:v>
                </c:pt>
                <c:pt idx="8188">
                  <c:v>779.300048828125</c:v>
                </c:pt>
                <c:pt idx="8189">
                  <c:v>779.4000244140624</c:v>
                </c:pt>
                <c:pt idx="8190">
                  <c:v>779.5</c:v>
                </c:pt>
                <c:pt idx="8191">
                  <c:v>779.6000366210937</c:v>
                </c:pt>
                <c:pt idx="8192">
                  <c:v>779.7000122070315</c:v>
                </c:pt>
                <c:pt idx="8193">
                  <c:v>779.800048828125</c:v>
                </c:pt>
                <c:pt idx="8194">
                  <c:v>779.9000244140624</c:v>
                </c:pt>
                <c:pt idx="8195">
                  <c:v>780.0</c:v>
                </c:pt>
                <c:pt idx="8196">
                  <c:v>780.1000366210937</c:v>
                </c:pt>
                <c:pt idx="8197">
                  <c:v>780.2000122070315</c:v>
                </c:pt>
                <c:pt idx="8198">
                  <c:v>780.300048828125</c:v>
                </c:pt>
                <c:pt idx="8199">
                  <c:v>780.4000244140624</c:v>
                </c:pt>
                <c:pt idx="8200">
                  <c:v>780.5</c:v>
                </c:pt>
                <c:pt idx="8201">
                  <c:v>780.6000366210937</c:v>
                </c:pt>
                <c:pt idx="8202">
                  <c:v>780.7000122070315</c:v>
                </c:pt>
                <c:pt idx="8203">
                  <c:v>780.800048828125</c:v>
                </c:pt>
                <c:pt idx="8204">
                  <c:v>780.9000244140624</c:v>
                </c:pt>
                <c:pt idx="8205">
                  <c:v>781.0</c:v>
                </c:pt>
                <c:pt idx="8206">
                  <c:v>781.1000366210937</c:v>
                </c:pt>
                <c:pt idx="8207">
                  <c:v>781.2000122070315</c:v>
                </c:pt>
                <c:pt idx="8208">
                  <c:v>781.300048828125</c:v>
                </c:pt>
                <c:pt idx="8209">
                  <c:v>781.4000244140624</c:v>
                </c:pt>
                <c:pt idx="8210">
                  <c:v>781.5</c:v>
                </c:pt>
                <c:pt idx="8211">
                  <c:v>781.6000366210937</c:v>
                </c:pt>
                <c:pt idx="8212">
                  <c:v>781.7000122070315</c:v>
                </c:pt>
                <c:pt idx="8213">
                  <c:v>781.800048828125</c:v>
                </c:pt>
                <c:pt idx="8214">
                  <c:v>781.9000244140624</c:v>
                </c:pt>
                <c:pt idx="8215">
                  <c:v>782.0</c:v>
                </c:pt>
                <c:pt idx="8216">
                  <c:v>782.1000366210937</c:v>
                </c:pt>
                <c:pt idx="8217">
                  <c:v>782.2000122070315</c:v>
                </c:pt>
                <c:pt idx="8218">
                  <c:v>782.300048828125</c:v>
                </c:pt>
                <c:pt idx="8219">
                  <c:v>782.4000244140624</c:v>
                </c:pt>
                <c:pt idx="8220">
                  <c:v>782.5</c:v>
                </c:pt>
                <c:pt idx="8221">
                  <c:v>782.6000366210937</c:v>
                </c:pt>
                <c:pt idx="8222">
                  <c:v>782.7000122070315</c:v>
                </c:pt>
                <c:pt idx="8223">
                  <c:v>782.800048828125</c:v>
                </c:pt>
                <c:pt idx="8224">
                  <c:v>782.9000244140624</c:v>
                </c:pt>
                <c:pt idx="8225">
                  <c:v>783.0</c:v>
                </c:pt>
                <c:pt idx="8226">
                  <c:v>783.1000366210937</c:v>
                </c:pt>
                <c:pt idx="8227">
                  <c:v>783.2000122070315</c:v>
                </c:pt>
                <c:pt idx="8228">
                  <c:v>783.300048828125</c:v>
                </c:pt>
                <c:pt idx="8229">
                  <c:v>783.4000244140624</c:v>
                </c:pt>
                <c:pt idx="8230">
                  <c:v>783.5</c:v>
                </c:pt>
                <c:pt idx="8231">
                  <c:v>783.6000366210937</c:v>
                </c:pt>
                <c:pt idx="8232">
                  <c:v>783.7000122070315</c:v>
                </c:pt>
                <c:pt idx="8233">
                  <c:v>783.800048828125</c:v>
                </c:pt>
                <c:pt idx="8234">
                  <c:v>783.9000244140624</c:v>
                </c:pt>
                <c:pt idx="8235">
                  <c:v>784.0</c:v>
                </c:pt>
                <c:pt idx="8236">
                  <c:v>784.1000366210937</c:v>
                </c:pt>
                <c:pt idx="8237">
                  <c:v>784.2000122070315</c:v>
                </c:pt>
                <c:pt idx="8238">
                  <c:v>784.300048828125</c:v>
                </c:pt>
                <c:pt idx="8239">
                  <c:v>784.4000244140624</c:v>
                </c:pt>
                <c:pt idx="8240">
                  <c:v>784.5</c:v>
                </c:pt>
                <c:pt idx="8241">
                  <c:v>784.6000366210937</c:v>
                </c:pt>
                <c:pt idx="8242">
                  <c:v>784.7000122070315</c:v>
                </c:pt>
                <c:pt idx="8243">
                  <c:v>784.800048828125</c:v>
                </c:pt>
                <c:pt idx="8244">
                  <c:v>784.9000244140624</c:v>
                </c:pt>
                <c:pt idx="8245">
                  <c:v>785.0</c:v>
                </c:pt>
                <c:pt idx="8246">
                  <c:v>785.1000366210937</c:v>
                </c:pt>
                <c:pt idx="8247">
                  <c:v>785.2000122070315</c:v>
                </c:pt>
                <c:pt idx="8248">
                  <c:v>785.300048828125</c:v>
                </c:pt>
                <c:pt idx="8249">
                  <c:v>785.4000244140624</c:v>
                </c:pt>
                <c:pt idx="8250">
                  <c:v>785.5</c:v>
                </c:pt>
                <c:pt idx="8251">
                  <c:v>785.6000366210937</c:v>
                </c:pt>
                <c:pt idx="8252">
                  <c:v>785.7000122070315</c:v>
                </c:pt>
                <c:pt idx="8253">
                  <c:v>785.800048828125</c:v>
                </c:pt>
                <c:pt idx="8254">
                  <c:v>785.9000244140624</c:v>
                </c:pt>
                <c:pt idx="8255">
                  <c:v>786.0</c:v>
                </c:pt>
                <c:pt idx="8256">
                  <c:v>786.1000366210937</c:v>
                </c:pt>
                <c:pt idx="8257">
                  <c:v>786.2000122070315</c:v>
                </c:pt>
                <c:pt idx="8258">
                  <c:v>786.300048828125</c:v>
                </c:pt>
                <c:pt idx="8259">
                  <c:v>786.4000244140624</c:v>
                </c:pt>
                <c:pt idx="8260">
                  <c:v>786.5</c:v>
                </c:pt>
                <c:pt idx="8261">
                  <c:v>786.6000366210937</c:v>
                </c:pt>
                <c:pt idx="8262">
                  <c:v>786.7000122070315</c:v>
                </c:pt>
                <c:pt idx="8263">
                  <c:v>786.800048828125</c:v>
                </c:pt>
                <c:pt idx="8264">
                  <c:v>786.9000244140624</c:v>
                </c:pt>
                <c:pt idx="8265">
                  <c:v>787.0</c:v>
                </c:pt>
                <c:pt idx="8266">
                  <c:v>787.1000366210937</c:v>
                </c:pt>
                <c:pt idx="8267">
                  <c:v>787.2000122070315</c:v>
                </c:pt>
                <c:pt idx="8268">
                  <c:v>787.300048828125</c:v>
                </c:pt>
                <c:pt idx="8269">
                  <c:v>787.4000244140624</c:v>
                </c:pt>
                <c:pt idx="8270">
                  <c:v>787.5</c:v>
                </c:pt>
                <c:pt idx="8271">
                  <c:v>787.6000366210937</c:v>
                </c:pt>
                <c:pt idx="8272">
                  <c:v>787.7000122070315</c:v>
                </c:pt>
                <c:pt idx="8273">
                  <c:v>787.800048828125</c:v>
                </c:pt>
                <c:pt idx="8274">
                  <c:v>787.9000244140624</c:v>
                </c:pt>
                <c:pt idx="8275">
                  <c:v>788.0</c:v>
                </c:pt>
                <c:pt idx="8276">
                  <c:v>788.1000366210937</c:v>
                </c:pt>
                <c:pt idx="8277">
                  <c:v>788.2000122070315</c:v>
                </c:pt>
                <c:pt idx="8278">
                  <c:v>788.300048828125</c:v>
                </c:pt>
                <c:pt idx="8279">
                  <c:v>788.4000244140624</c:v>
                </c:pt>
                <c:pt idx="8280">
                  <c:v>788.5</c:v>
                </c:pt>
                <c:pt idx="8281">
                  <c:v>788.6000366210937</c:v>
                </c:pt>
                <c:pt idx="8282">
                  <c:v>788.7000122070315</c:v>
                </c:pt>
                <c:pt idx="8283">
                  <c:v>788.800048828125</c:v>
                </c:pt>
                <c:pt idx="8284">
                  <c:v>788.9000244140624</c:v>
                </c:pt>
                <c:pt idx="8285">
                  <c:v>789.0</c:v>
                </c:pt>
                <c:pt idx="8286">
                  <c:v>789.1000366210937</c:v>
                </c:pt>
                <c:pt idx="8287">
                  <c:v>789.2000122070315</c:v>
                </c:pt>
                <c:pt idx="8288">
                  <c:v>789.300048828125</c:v>
                </c:pt>
                <c:pt idx="8289">
                  <c:v>789.4000244140624</c:v>
                </c:pt>
                <c:pt idx="8290">
                  <c:v>789.5</c:v>
                </c:pt>
                <c:pt idx="8291">
                  <c:v>789.6000366210937</c:v>
                </c:pt>
                <c:pt idx="8292">
                  <c:v>789.7000122070315</c:v>
                </c:pt>
                <c:pt idx="8293">
                  <c:v>789.800048828125</c:v>
                </c:pt>
                <c:pt idx="8294">
                  <c:v>789.9000244140624</c:v>
                </c:pt>
                <c:pt idx="8295">
                  <c:v>790.0</c:v>
                </c:pt>
                <c:pt idx="8296">
                  <c:v>790.1000366210937</c:v>
                </c:pt>
                <c:pt idx="8297">
                  <c:v>790.2000122070315</c:v>
                </c:pt>
                <c:pt idx="8298">
                  <c:v>790.300048828125</c:v>
                </c:pt>
                <c:pt idx="8299">
                  <c:v>790.4000244140624</c:v>
                </c:pt>
                <c:pt idx="8300">
                  <c:v>790.5</c:v>
                </c:pt>
                <c:pt idx="8301">
                  <c:v>790.6000366210937</c:v>
                </c:pt>
                <c:pt idx="8302">
                  <c:v>790.7000122070315</c:v>
                </c:pt>
                <c:pt idx="8303">
                  <c:v>790.800048828125</c:v>
                </c:pt>
                <c:pt idx="8304">
                  <c:v>790.9000244140624</c:v>
                </c:pt>
                <c:pt idx="8305">
                  <c:v>791.0</c:v>
                </c:pt>
                <c:pt idx="8306">
                  <c:v>791.1000366210937</c:v>
                </c:pt>
                <c:pt idx="8307">
                  <c:v>791.2000122070315</c:v>
                </c:pt>
                <c:pt idx="8308">
                  <c:v>791.300048828125</c:v>
                </c:pt>
                <c:pt idx="8309">
                  <c:v>791.4000244140624</c:v>
                </c:pt>
                <c:pt idx="8310">
                  <c:v>791.5</c:v>
                </c:pt>
                <c:pt idx="8311">
                  <c:v>791.6000366210937</c:v>
                </c:pt>
                <c:pt idx="8312">
                  <c:v>791.7000122070315</c:v>
                </c:pt>
                <c:pt idx="8313">
                  <c:v>791.800048828125</c:v>
                </c:pt>
                <c:pt idx="8314">
                  <c:v>791.9000244140624</c:v>
                </c:pt>
                <c:pt idx="8315">
                  <c:v>792.0</c:v>
                </c:pt>
                <c:pt idx="8316">
                  <c:v>792.1000366210937</c:v>
                </c:pt>
                <c:pt idx="8317">
                  <c:v>792.2000122070315</c:v>
                </c:pt>
                <c:pt idx="8318">
                  <c:v>792.300048828125</c:v>
                </c:pt>
                <c:pt idx="8319">
                  <c:v>792.4000244140624</c:v>
                </c:pt>
                <c:pt idx="8320">
                  <c:v>792.5</c:v>
                </c:pt>
                <c:pt idx="8321">
                  <c:v>792.6000366210937</c:v>
                </c:pt>
                <c:pt idx="8322">
                  <c:v>792.7000122070315</c:v>
                </c:pt>
                <c:pt idx="8323">
                  <c:v>792.800048828125</c:v>
                </c:pt>
                <c:pt idx="8324">
                  <c:v>792.9000244140624</c:v>
                </c:pt>
                <c:pt idx="8325">
                  <c:v>793.0</c:v>
                </c:pt>
                <c:pt idx="8326">
                  <c:v>793.1000366210937</c:v>
                </c:pt>
                <c:pt idx="8327">
                  <c:v>793.2000122070315</c:v>
                </c:pt>
                <c:pt idx="8328">
                  <c:v>793.300048828125</c:v>
                </c:pt>
                <c:pt idx="8329">
                  <c:v>793.4000244140624</c:v>
                </c:pt>
                <c:pt idx="8330">
                  <c:v>793.5</c:v>
                </c:pt>
                <c:pt idx="8331">
                  <c:v>793.6000366210937</c:v>
                </c:pt>
                <c:pt idx="8332">
                  <c:v>793.7000122070315</c:v>
                </c:pt>
                <c:pt idx="8333">
                  <c:v>793.800048828125</c:v>
                </c:pt>
                <c:pt idx="8334">
                  <c:v>793.9000244140624</c:v>
                </c:pt>
                <c:pt idx="8335">
                  <c:v>794.0</c:v>
                </c:pt>
                <c:pt idx="8336">
                  <c:v>794.1000366210937</c:v>
                </c:pt>
                <c:pt idx="8337">
                  <c:v>794.2000122070315</c:v>
                </c:pt>
                <c:pt idx="8338">
                  <c:v>794.300048828125</c:v>
                </c:pt>
                <c:pt idx="8339">
                  <c:v>794.4000244140624</c:v>
                </c:pt>
                <c:pt idx="8340">
                  <c:v>794.5</c:v>
                </c:pt>
                <c:pt idx="8341">
                  <c:v>794.6000366210937</c:v>
                </c:pt>
                <c:pt idx="8342">
                  <c:v>794.7000122070315</c:v>
                </c:pt>
                <c:pt idx="8343">
                  <c:v>794.800048828125</c:v>
                </c:pt>
                <c:pt idx="8344">
                  <c:v>794.9000244140624</c:v>
                </c:pt>
                <c:pt idx="8345">
                  <c:v>795.0</c:v>
                </c:pt>
                <c:pt idx="8346">
                  <c:v>795.1000366210937</c:v>
                </c:pt>
                <c:pt idx="8347">
                  <c:v>795.2000122070315</c:v>
                </c:pt>
                <c:pt idx="8348">
                  <c:v>795.300048828125</c:v>
                </c:pt>
                <c:pt idx="8349">
                  <c:v>795.4000244140624</c:v>
                </c:pt>
                <c:pt idx="8350">
                  <c:v>795.5</c:v>
                </c:pt>
                <c:pt idx="8351">
                  <c:v>795.6000366210937</c:v>
                </c:pt>
                <c:pt idx="8352">
                  <c:v>795.7000122070315</c:v>
                </c:pt>
                <c:pt idx="8353">
                  <c:v>795.800048828125</c:v>
                </c:pt>
                <c:pt idx="8354">
                  <c:v>795.9000244140624</c:v>
                </c:pt>
                <c:pt idx="8355">
                  <c:v>796.0</c:v>
                </c:pt>
                <c:pt idx="8356">
                  <c:v>796.1000366210937</c:v>
                </c:pt>
                <c:pt idx="8357">
                  <c:v>796.2000122070315</c:v>
                </c:pt>
                <c:pt idx="8358">
                  <c:v>796.300048828125</c:v>
                </c:pt>
                <c:pt idx="8359">
                  <c:v>796.4000244140624</c:v>
                </c:pt>
                <c:pt idx="8360">
                  <c:v>796.5</c:v>
                </c:pt>
                <c:pt idx="8361">
                  <c:v>796.6000366210937</c:v>
                </c:pt>
                <c:pt idx="8362">
                  <c:v>796.7000122070315</c:v>
                </c:pt>
                <c:pt idx="8363">
                  <c:v>796.800048828125</c:v>
                </c:pt>
                <c:pt idx="8364">
                  <c:v>796.9000244140624</c:v>
                </c:pt>
                <c:pt idx="8365">
                  <c:v>797.0</c:v>
                </c:pt>
                <c:pt idx="8366">
                  <c:v>797.1000366210937</c:v>
                </c:pt>
                <c:pt idx="8367">
                  <c:v>797.2000122070315</c:v>
                </c:pt>
                <c:pt idx="8368">
                  <c:v>797.300048828125</c:v>
                </c:pt>
                <c:pt idx="8369">
                  <c:v>797.4000244140624</c:v>
                </c:pt>
                <c:pt idx="8370">
                  <c:v>797.5</c:v>
                </c:pt>
                <c:pt idx="8371">
                  <c:v>797.6000366210937</c:v>
                </c:pt>
                <c:pt idx="8372">
                  <c:v>797.7000122070315</c:v>
                </c:pt>
                <c:pt idx="8373">
                  <c:v>797.800048828125</c:v>
                </c:pt>
                <c:pt idx="8374">
                  <c:v>797.9000244140624</c:v>
                </c:pt>
                <c:pt idx="8375">
                  <c:v>798.0</c:v>
                </c:pt>
                <c:pt idx="8376">
                  <c:v>798.1000366210937</c:v>
                </c:pt>
                <c:pt idx="8377">
                  <c:v>798.2000122070315</c:v>
                </c:pt>
                <c:pt idx="8378">
                  <c:v>798.300048828125</c:v>
                </c:pt>
                <c:pt idx="8379">
                  <c:v>798.4000244140624</c:v>
                </c:pt>
                <c:pt idx="8380">
                  <c:v>798.5</c:v>
                </c:pt>
                <c:pt idx="8381">
                  <c:v>798.6000366210937</c:v>
                </c:pt>
                <c:pt idx="8382">
                  <c:v>798.7000122070315</c:v>
                </c:pt>
                <c:pt idx="8383">
                  <c:v>798.800048828125</c:v>
                </c:pt>
                <c:pt idx="8384">
                  <c:v>798.9000244140624</c:v>
                </c:pt>
                <c:pt idx="8385">
                  <c:v>799.0</c:v>
                </c:pt>
                <c:pt idx="8386">
                  <c:v>799.1000366210937</c:v>
                </c:pt>
                <c:pt idx="8387">
                  <c:v>799.2000122070315</c:v>
                </c:pt>
                <c:pt idx="8388">
                  <c:v>799.300048828125</c:v>
                </c:pt>
                <c:pt idx="8389">
                  <c:v>799.4000244140624</c:v>
                </c:pt>
                <c:pt idx="8390">
                  <c:v>799.5</c:v>
                </c:pt>
                <c:pt idx="8391">
                  <c:v>799.6000366210937</c:v>
                </c:pt>
                <c:pt idx="8392">
                  <c:v>799.7000122070315</c:v>
                </c:pt>
                <c:pt idx="8393">
                  <c:v>799.800048828125</c:v>
                </c:pt>
                <c:pt idx="8394">
                  <c:v>799.9000244140624</c:v>
                </c:pt>
                <c:pt idx="8395">
                  <c:v>800.0</c:v>
                </c:pt>
                <c:pt idx="8396">
                  <c:v>800.1000366210937</c:v>
                </c:pt>
                <c:pt idx="8397">
                  <c:v>800.2000122070315</c:v>
                </c:pt>
                <c:pt idx="8398">
                  <c:v>800.300048828125</c:v>
                </c:pt>
                <c:pt idx="8399">
                  <c:v>800.4000244140624</c:v>
                </c:pt>
                <c:pt idx="8400">
                  <c:v>800.5</c:v>
                </c:pt>
                <c:pt idx="8401">
                  <c:v>800.6000366210937</c:v>
                </c:pt>
                <c:pt idx="8402">
                  <c:v>800.7000122070315</c:v>
                </c:pt>
                <c:pt idx="8403">
                  <c:v>800.800048828125</c:v>
                </c:pt>
                <c:pt idx="8404">
                  <c:v>800.9000244140624</c:v>
                </c:pt>
                <c:pt idx="8405">
                  <c:v>801.0</c:v>
                </c:pt>
                <c:pt idx="8406">
                  <c:v>801.1000366210937</c:v>
                </c:pt>
                <c:pt idx="8407">
                  <c:v>801.2000122070315</c:v>
                </c:pt>
                <c:pt idx="8408">
                  <c:v>801.300048828125</c:v>
                </c:pt>
                <c:pt idx="8409">
                  <c:v>801.4000244140624</c:v>
                </c:pt>
                <c:pt idx="8410">
                  <c:v>801.5</c:v>
                </c:pt>
                <c:pt idx="8411">
                  <c:v>801.6000366210937</c:v>
                </c:pt>
                <c:pt idx="8412">
                  <c:v>801.7000122070315</c:v>
                </c:pt>
                <c:pt idx="8413">
                  <c:v>801.800048828125</c:v>
                </c:pt>
                <c:pt idx="8414">
                  <c:v>801.9000244140624</c:v>
                </c:pt>
                <c:pt idx="8415">
                  <c:v>802.0</c:v>
                </c:pt>
                <c:pt idx="8416">
                  <c:v>802.1000366210937</c:v>
                </c:pt>
                <c:pt idx="8417">
                  <c:v>802.2000122070315</c:v>
                </c:pt>
                <c:pt idx="8418">
                  <c:v>802.300048828125</c:v>
                </c:pt>
                <c:pt idx="8419">
                  <c:v>802.4000244140624</c:v>
                </c:pt>
                <c:pt idx="8420">
                  <c:v>802.5</c:v>
                </c:pt>
                <c:pt idx="8421">
                  <c:v>802.6000366210937</c:v>
                </c:pt>
                <c:pt idx="8422">
                  <c:v>802.7000122070315</c:v>
                </c:pt>
                <c:pt idx="8423">
                  <c:v>802.800048828125</c:v>
                </c:pt>
                <c:pt idx="8424">
                  <c:v>802.9000244140624</c:v>
                </c:pt>
                <c:pt idx="8425">
                  <c:v>803.0</c:v>
                </c:pt>
                <c:pt idx="8426">
                  <c:v>803.1000366210937</c:v>
                </c:pt>
                <c:pt idx="8427">
                  <c:v>803.2000122070315</c:v>
                </c:pt>
                <c:pt idx="8428">
                  <c:v>803.300048828125</c:v>
                </c:pt>
                <c:pt idx="8429">
                  <c:v>803.4000244140624</c:v>
                </c:pt>
                <c:pt idx="8430">
                  <c:v>803.5</c:v>
                </c:pt>
                <c:pt idx="8431">
                  <c:v>803.6000366210937</c:v>
                </c:pt>
                <c:pt idx="8432">
                  <c:v>803.7000122070315</c:v>
                </c:pt>
                <c:pt idx="8433">
                  <c:v>803.800048828125</c:v>
                </c:pt>
                <c:pt idx="8434">
                  <c:v>803.9000244140624</c:v>
                </c:pt>
                <c:pt idx="8435">
                  <c:v>804.0</c:v>
                </c:pt>
                <c:pt idx="8436">
                  <c:v>804.1000366210937</c:v>
                </c:pt>
                <c:pt idx="8437">
                  <c:v>804.2000122070315</c:v>
                </c:pt>
                <c:pt idx="8438">
                  <c:v>804.300048828125</c:v>
                </c:pt>
                <c:pt idx="8439">
                  <c:v>804.4000244140624</c:v>
                </c:pt>
                <c:pt idx="8440">
                  <c:v>804.5</c:v>
                </c:pt>
                <c:pt idx="8441">
                  <c:v>804.6000366210937</c:v>
                </c:pt>
                <c:pt idx="8442">
                  <c:v>804.7000122070315</c:v>
                </c:pt>
                <c:pt idx="8443">
                  <c:v>804.800048828125</c:v>
                </c:pt>
                <c:pt idx="8444">
                  <c:v>804.9000244140624</c:v>
                </c:pt>
                <c:pt idx="8445">
                  <c:v>805.0</c:v>
                </c:pt>
                <c:pt idx="8446">
                  <c:v>805.1000366210937</c:v>
                </c:pt>
                <c:pt idx="8447">
                  <c:v>805.2000122070315</c:v>
                </c:pt>
                <c:pt idx="8448">
                  <c:v>805.300048828125</c:v>
                </c:pt>
                <c:pt idx="8449">
                  <c:v>805.4000244140624</c:v>
                </c:pt>
                <c:pt idx="8450">
                  <c:v>805.5</c:v>
                </c:pt>
                <c:pt idx="8451">
                  <c:v>805.6000366210937</c:v>
                </c:pt>
                <c:pt idx="8452">
                  <c:v>805.7000122070315</c:v>
                </c:pt>
                <c:pt idx="8453">
                  <c:v>805.800048828125</c:v>
                </c:pt>
                <c:pt idx="8454">
                  <c:v>805.9000244140624</c:v>
                </c:pt>
                <c:pt idx="8455">
                  <c:v>806.0</c:v>
                </c:pt>
                <c:pt idx="8456">
                  <c:v>806.1000366210937</c:v>
                </c:pt>
                <c:pt idx="8457">
                  <c:v>806.2000122070315</c:v>
                </c:pt>
                <c:pt idx="8458">
                  <c:v>806.300048828125</c:v>
                </c:pt>
                <c:pt idx="8459">
                  <c:v>806.4000244140624</c:v>
                </c:pt>
                <c:pt idx="8460">
                  <c:v>806.5</c:v>
                </c:pt>
                <c:pt idx="8461">
                  <c:v>806.6000366210937</c:v>
                </c:pt>
                <c:pt idx="8462">
                  <c:v>806.7000122070315</c:v>
                </c:pt>
                <c:pt idx="8463">
                  <c:v>806.800048828125</c:v>
                </c:pt>
                <c:pt idx="8464">
                  <c:v>806.9000244140624</c:v>
                </c:pt>
                <c:pt idx="8465">
                  <c:v>807.0</c:v>
                </c:pt>
                <c:pt idx="8466">
                  <c:v>807.1000366210937</c:v>
                </c:pt>
                <c:pt idx="8467">
                  <c:v>807.2000122070315</c:v>
                </c:pt>
                <c:pt idx="8468">
                  <c:v>807.300048828125</c:v>
                </c:pt>
                <c:pt idx="8469">
                  <c:v>807.4000244140624</c:v>
                </c:pt>
                <c:pt idx="8470">
                  <c:v>807.5</c:v>
                </c:pt>
                <c:pt idx="8471">
                  <c:v>807.6000366210937</c:v>
                </c:pt>
                <c:pt idx="8472">
                  <c:v>807.7000122070315</c:v>
                </c:pt>
                <c:pt idx="8473">
                  <c:v>807.800048828125</c:v>
                </c:pt>
                <c:pt idx="8474">
                  <c:v>807.9000244140624</c:v>
                </c:pt>
                <c:pt idx="8475">
                  <c:v>808.0</c:v>
                </c:pt>
                <c:pt idx="8476">
                  <c:v>808.1000366210937</c:v>
                </c:pt>
                <c:pt idx="8477">
                  <c:v>808.2000122070315</c:v>
                </c:pt>
                <c:pt idx="8478">
                  <c:v>808.300048828125</c:v>
                </c:pt>
                <c:pt idx="8479">
                  <c:v>808.4000244140624</c:v>
                </c:pt>
                <c:pt idx="8480">
                  <c:v>808.5</c:v>
                </c:pt>
                <c:pt idx="8481">
                  <c:v>808.6000366210937</c:v>
                </c:pt>
                <c:pt idx="8482">
                  <c:v>808.7000122070315</c:v>
                </c:pt>
                <c:pt idx="8483">
                  <c:v>808.800048828125</c:v>
                </c:pt>
                <c:pt idx="8484">
                  <c:v>808.9000244140624</c:v>
                </c:pt>
                <c:pt idx="8485">
                  <c:v>809.0</c:v>
                </c:pt>
                <c:pt idx="8486">
                  <c:v>809.1000366210937</c:v>
                </c:pt>
                <c:pt idx="8487">
                  <c:v>809.2000122070315</c:v>
                </c:pt>
                <c:pt idx="8488">
                  <c:v>809.300048828125</c:v>
                </c:pt>
                <c:pt idx="8489">
                  <c:v>809.4000244140624</c:v>
                </c:pt>
                <c:pt idx="8490">
                  <c:v>809.5</c:v>
                </c:pt>
                <c:pt idx="8491">
                  <c:v>809.6000366210937</c:v>
                </c:pt>
                <c:pt idx="8492">
                  <c:v>809.7000122070315</c:v>
                </c:pt>
                <c:pt idx="8493">
                  <c:v>809.800048828125</c:v>
                </c:pt>
                <c:pt idx="8494">
                  <c:v>809.9000244140624</c:v>
                </c:pt>
                <c:pt idx="8495">
                  <c:v>810.0</c:v>
                </c:pt>
                <c:pt idx="8496">
                  <c:v>810.1000366210937</c:v>
                </c:pt>
                <c:pt idx="8497">
                  <c:v>810.2000122070315</c:v>
                </c:pt>
                <c:pt idx="8498">
                  <c:v>810.300048828125</c:v>
                </c:pt>
                <c:pt idx="8499">
                  <c:v>810.4000244140624</c:v>
                </c:pt>
                <c:pt idx="8500">
                  <c:v>810.5</c:v>
                </c:pt>
                <c:pt idx="8501">
                  <c:v>810.6000366210937</c:v>
                </c:pt>
                <c:pt idx="8502">
                  <c:v>810.7000122070315</c:v>
                </c:pt>
                <c:pt idx="8503">
                  <c:v>810.800048828125</c:v>
                </c:pt>
                <c:pt idx="8504">
                  <c:v>810.9000244140624</c:v>
                </c:pt>
                <c:pt idx="8505">
                  <c:v>811.0</c:v>
                </c:pt>
                <c:pt idx="8506">
                  <c:v>811.1000366210937</c:v>
                </c:pt>
                <c:pt idx="8507">
                  <c:v>811.2000122070315</c:v>
                </c:pt>
                <c:pt idx="8508">
                  <c:v>811.300048828125</c:v>
                </c:pt>
                <c:pt idx="8509">
                  <c:v>811.4000244140624</c:v>
                </c:pt>
                <c:pt idx="8510">
                  <c:v>811.5</c:v>
                </c:pt>
                <c:pt idx="8511">
                  <c:v>811.6000366210937</c:v>
                </c:pt>
                <c:pt idx="8512">
                  <c:v>811.7000122070315</c:v>
                </c:pt>
                <c:pt idx="8513">
                  <c:v>811.800048828125</c:v>
                </c:pt>
                <c:pt idx="8514">
                  <c:v>811.9000244140624</c:v>
                </c:pt>
                <c:pt idx="8515">
                  <c:v>812.0</c:v>
                </c:pt>
                <c:pt idx="8516">
                  <c:v>812.1000366210937</c:v>
                </c:pt>
                <c:pt idx="8517">
                  <c:v>812.2000122070315</c:v>
                </c:pt>
                <c:pt idx="8518">
                  <c:v>812.300048828125</c:v>
                </c:pt>
                <c:pt idx="8519">
                  <c:v>812.4000244140624</c:v>
                </c:pt>
                <c:pt idx="8520">
                  <c:v>812.5</c:v>
                </c:pt>
                <c:pt idx="8521">
                  <c:v>812.6000366210937</c:v>
                </c:pt>
                <c:pt idx="8522">
                  <c:v>812.7000122070315</c:v>
                </c:pt>
                <c:pt idx="8523">
                  <c:v>812.800048828125</c:v>
                </c:pt>
                <c:pt idx="8524">
                  <c:v>812.9000244140624</c:v>
                </c:pt>
                <c:pt idx="8525">
                  <c:v>813.0</c:v>
                </c:pt>
                <c:pt idx="8526">
                  <c:v>813.1000366210937</c:v>
                </c:pt>
                <c:pt idx="8527">
                  <c:v>813.2000122070315</c:v>
                </c:pt>
                <c:pt idx="8528">
                  <c:v>813.300048828125</c:v>
                </c:pt>
                <c:pt idx="8529">
                  <c:v>813.4000244140624</c:v>
                </c:pt>
                <c:pt idx="8530">
                  <c:v>813.5</c:v>
                </c:pt>
                <c:pt idx="8531">
                  <c:v>813.6000366210937</c:v>
                </c:pt>
                <c:pt idx="8532">
                  <c:v>813.7000122070315</c:v>
                </c:pt>
                <c:pt idx="8533">
                  <c:v>813.800048828125</c:v>
                </c:pt>
                <c:pt idx="8534">
                  <c:v>813.9000244140624</c:v>
                </c:pt>
                <c:pt idx="8535">
                  <c:v>814.0</c:v>
                </c:pt>
                <c:pt idx="8536">
                  <c:v>814.1000366210937</c:v>
                </c:pt>
                <c:pt idx="8537">
                  <c:v>814.2000122070315</c:v>
                </c:pt>
                <c:pt idx="8538">
                  <c:v>814.300048828125</c:v>
                </c:pt>
                <c:pt idx="8539">
                  <c:v>814.4000244140624</c:v>
                </c:pt>
                <c:pt idx="8540">
                  <c:v>814.5</c:v>
                </c:pt>
                <c:pt idx="8541">
                  <c:v>814.6000366210937</c:v>
                </c:pt>
                <c:pt idx="8542">
                  <c:v>814.7000122070315</c:v>
                </c:pt>
                <c:pt idx="8543">
                  <c:v>814.800048828125</c:v>
                </c:pt>
                <c:pt idx="8544">
                  <c:v>814.9000244140624</c:v>
                </c:pt>
                <c:pt idx="8545">
                  <c:v>815.0</c:v>
                </c:pt>
                <c:pt idx="8546">
                  <c:v>815.1000366210937</c:v>
                </c:pt>
                <c:pt idx="8547">
                  <c:v>815.2000122070315</c:v>
                </c:pt>
                <c:pt idx="8548">
                  <c:v>815.300048828125</c:v>
                </c:pt>
                <c:pt idx="8549">
                  <c:v>815.4000244140624</c:v>
                </c:pt>
                <c:pt idx="8550">
                  <c:v>815.5</c:v>
                </c:pt>
                <c:pt idx="8551">
                  <c:v>815.6000366210937</c:v>
                </c:pt>
                <c:pt idx="8552">
                  <c:v>815.7000122070315</c:v>
                </c:pt>
                <c:pt idx="8553">
                  <c:v>815.800048828125</c:v>
                </c:pt>
                <c:pt idx="8554">
                  <c:v>815.9000244140624</c:v>
                </c:pt>
                <c:pt idx="8555">
                  <c:v>816.0</c:v>
                </c:pt>
                <c:pt idx="8556">
                  <c:v>816.1000366210937</c:v>
                </c:pt>
                <c:pt idx="8557">
                  <c:v>816.2000122070315</c:v>
                </c:pt>
                <c:pt idx="8558">
                  <c:v>816.300048828125</c:v>
                </c:pt>
                <c:pt idx="8559">
                  <c:v>816.4000244140624</c:v>
                </c:pt>
                <c:pt idx="8560">
                  <c:v>816.5</c:v>
                </c:pt>
                <c:pt idx="8561">
                  <c:v>816.6000366210937</c:v>
                </c:pt>
                <c:pt idx="8562">
                  <c:v>816.7000122070315</c:v>
                </c:pt>
                <c:pt idx="8563">
                  <c:v>816.800048828125</c:v>
                </c:pt>
                <c:pt idx="8564">
                  <c:v>816.9000244140624</c:v>
                </c:pt>
                <c:pt idx="8565">
                  <c:v>817.0</c:v>
                </c:pt>
                <c:pt idx="8566">
                  <c:v>817.1000366210937</c:v>
                </c:pt>
                <c:pt idx="8567">
                  <c:v>817.2000122070315</c:v>
                </c:pt>
                <c:pt idx="8568">
                  <c:v>817.300048828125</c:v>
                </c:pt>
                <c:pt idx="8569">
                  <c:v>817.4000244140624</c:v>
                </c:pt>
                <c:pt idx="8570">
                  <c:v>817.5</c:v>
                </c:pt>
                <c:pt idx="8571">
                  <c:v>817.6000366210937</c:v>
                </c:pt>
                <c:pt idx="8572">
                  <c:v>817.7000122070315</c:v>
                </c:pt>
                <c:pt idx="8573">
                  <c:v>817.800048828125</c:v>
                </c:pt>
                <c:pt idx="8574">
                  <c:v>817.9000244140624</c:v>
                </c:pt>
                <c:pt idx="8575">
                  <c:v>818.0</c:v>
                </c:pt>
                <c:pt idx="8576">
                  <c:v>818.1000366210937</c:v>
                </c:pt>
                <c:pt idx="8577">
                  <c:v>818.2000122070315</c:v>
                </c:pt>
                <c:pt idx="8578">
                  <c:v>818.300048828125</c:v>
                </c:pt>
                <c:pt idx="8579">
                  <c:v>818.4000244140624</c:v>
                </c:pt>
                <c:pt idx="8580">
                  <c:v>818.5</c:v>
                </c:pt>
                <c:pt idx="8581">
                  <c:v>818.6000366210937</c:v>
                </c:pt>
                <c:pt idx="8582">
                  <c:v>818.7000122070315</c:v>
                </c:pt>
                <c:pt idx="8583">
                  <c:v>818.800048828125</c:v>
                </c:pt>
                <c:pt idx="8584">
                  <c:v>818.9000244140624</c:v>
                </c:pt>
                <c:pt idx="8585">
                  <c:v>819.0</c:v>
                </c:pt>
                <c:pt idx="8586">
                  <c:v>819.1000366210937</c:v>
                </c:pt>
                <c:pt idx="8587">
                  <c:v>819.2000122070315</c:v>
                </c:pt>
                <c:pt idx="8588">
                  <c:v>819.300048828125</c:v>
                </c:pt>
                <c:pt idx="8589">
                  <c:v>819.4000244140624</c:v>
                </c:pt>
                <c:pt idx="8590">
                  <c:v>819.5</c:v>
                </c:pt>
                <c:pt idx="8591">
                  <c:v>819.6000366210937</c:v>
                </c:pt>
                <c:pt idx="8592">
                  <c:v>819.7000122070315</c:v>
                </c:pt>
                <c:pt idx="8593">
                  <c:v>819.800048828125</c:v>
                </c:pt>
                <c:pt idx="8594">
                  <c:v>819.9000244140624</c:v>
                </c:pt>
                <c:pt idx="8595">
                  <c:v>820.0</c:v>
                </c:pt>
                <c:pt idx="8596">
                  <c:v>820.1000366210937</c:v>
                </c:pt>
                <c:pt idx="8597">
                  <c:v>820.2000122070315</c:v>
                </c:pt>
                <c:pt idx="8598">
                  <c:v>820.300048828125</c:v>
                </c:pt>
                <c:pt idx="8599">
                  <c:v>820.4000244140624</c:v>
                </c:pt>
                <c:pt idx="8600">
                  <c:v>820.5</c:v>
                </c:pt>
                <c:pt idx="8601">
                  <c:v>820.6000366210937</c:v>
                </c:pt>
                <c:pt idx="8602">
                  <c:v>820.7000122070315</c:v>
                </c:pt>
                <c:pt idx="8603">
                  <c:v>820.800048828125</c:v>
                </c:pt>
                <c:pt idx="8604">
                  <c:v>820.9000244140624</c:v>
                </c:pt>
                <c:pt idx="8605">
                  <c:v>821.0</c:v>
                </c:pt>
                <c:pt idx="8606">
                  <c:v>821.1000366210937</c:v>
                </c:pt>
                <c:pt idx="8607">
                  <c:v>821.2000122070315</c:v>
                </c:pt>
                <c:pt idx="8608">
                  <c:v>821.300048828125</c:v>
                </c:pt>
                <c:pt idx="8609">
                  <c:v>821.4000244140624</c:v>
                </c:pt>
                <c:pt idx="8610">
                  <c:v>821.5</c:v>
                </c:pt>
                <c:pt idx="8611">
                  <c:v>821.6000366210937</c:v>
                </c:pt>
                <c:pt idx="8612">
                  <c:v>821.7000122070315</c:v>
                </c:pt>
                <c:pt idx="8613">
                  <c:v>821.800048828125</c:v>
                </c:pt>
                <c:pt idx="8614">
                  <c:v>821.9000244140624</c:v>
                </c:pt>
                <c:pt idx="8615">
                  <c:v>822.0</c:v>
                </c:pt>
                <c:pt idx="8616">
                  <c:v>822.1000366210937</c:v>
                </c:pt>
                <c:pt idx="8617">
                  <c:v>822.2000122070315</c:v>
                </c:pt>
                <c:pt idx="8618">
                  <c:v>822.300048828125</c:v>
                </c:pt>
                <c:pt idx="8619">
                  <c:v>822.4000244140624</c:v>
                </c:pt>
                <c:pt idx="8620">
                  <c:v>822.5</c:v>
                </c:pt>
                <c:pt idx="8621">
                  <c:v>822.6000366210937</c:v>
                </c:pt>
                <c:pt idx="8622">
                  <c:v>822.7000122070315</c:v>
                </c:pt>
                <c:pt idx="8623">
                  <c:v>822.800048828125</c:v>
                </c:pt>
                <c:pt idx="8624">
                  <c:v>822.9000244140624</c:v>
                </c:pt>
                <c:pt idx="8625">
                  <c:v>823.0</c:v>
                </c:pt>
                <c:pt idx="8626">
                  <c:v>823.1000366210937</c:v>
                </c:pt>
                <c:pt idx="8627">
                  <c:v>823.2000122070315</c:v>
                </c:pt>
                <c:pt idx="8628">
                  <c:v>823.300048828125</c:v>
                </c:pt>
                <c:pt idx="8629">
                  <c:v>823.4000244140624</c:v>
                </c:pt>
                <c:pt idx="8630">
                  <c:v>823.5</c:v>
                </c:pt>
                <c:pt idx="8631">
                  <c:v>823.6000366210937</c:v>
                </c:pt>
                <c:pt idx="8632">
                  <c:v>823.7000122070315</c:v>
                </c:pt>
                <c:pt idx="8633">
                  <c:v>823.800048828125</c:v>
                </c:pt>
                <c:pt idx="8634">
                  <c:v>823.9000244140624</c:v>
                </c:pt>
                <c:pt idx="8635">
                  <c:v>824.0</c:v>
                </c:pt>
                <c:pt idx="8636">
                  <c:v>824.1000366210937</c:v>
                </c:pt>
                <c:pt idx="8637">
                  <c:v>824.2000122070315</c:v>
                </c:pt>
                <c:pt idx="8638">
                  <c:v>824.300048828125</c:v>
                </c:pt>
                <c:pt idx="8639">
                  <c:v>824.4000244140624</c:v>
                </c:pt>
                <c:pt idx="8640">
                  <c:v>824.5</c:v>
                </c:pt>
                <c:pt idx="8641">
                  <c:v>824.6000366210937</c:v>
                </c:pt>
                <c:pt idx="8642">
                  <c:v>824.7000122070315</c:v>
                </c:pt>
                <c:pt idx="8643">
                  <c:v>824.800048828125</c:v>
                </c:pt>
                <c:pt idx="8644">
                  <c:v>824.9000244140624</c:v>
                </c:pt>
                <c:pt idx="8645">
                  <c:v>825.0</c:v>
                </c:pt>
                <c:pt idx="8646">
                  <c:v>825.1000366210937</c:v>
                </c:pt>
                <c:pt idx="8647">
                  <c:v>825.2000122070315</c:v>
                </c:pt>
                <c:pt idx="8648">
                  <c:v>825.300048828125</c:v>
                </c:pt>
                <c:pt idx="8649">
                  <c:v>825.4000244140624</c:v>
                </c:pt>
                <c:pt idx="8650">
                  <c:v>825.5</c:v>
                </c:pt>
                <c:pt idx="8651">
                  <c:v>825.6000366210937</c:v>
                </c:pt>
                <c:pt idx="8652">
                  <c:v>825.7000122070315</c:v>
                </c:pt>
                <c:pt idx="8653">
                  <c:v>825.800048828125</c:v>
                </c:pt>
                <c:pt idx="8654">
                  <c:v>825.9000244140624</c:v>
                </c:pt>
                <c:pt idx="8655">
                  <c:v>826.0</c:v>
                </c:pt>
                <c:pt idx="8656">
                  <c:v>826.1000366210937</c:v>
                </c:pt>
                <c:pt idx="8657">
                  <c:v>826.2000122070315</c:v>
                </c:pt>
                <c:pt idx="8658">
                  <c:v>826.300048828125</c:v>
                </c:pt>
                <c:pt idx="8659">
                  <c:v>826.4000244140624</c:v>
                </c:pt>
                <c:pt idx="8660">
                  <c:v>826.5</c:v>
                </c:pt>
                <c:pt idx="8661">
                  <c:v>826.6000366210937</c:v>
                </c:pt>
                <c:pt idx="8662">
                  <c:v>826.7000122070315</c:v>
                </c:pt>
                <c:pt idx="8663">
                  <c:v>826.800048828125</c:v>
                </c:pt>
                <c:pt idx="8664">
                  <c:v>826.9000244140624</c:v>
                </c:pt>
                <c:pt idx="8665">
                  <c:v>827.0</c:v>
                </c:pt>
                <c:pt idx="8666">
                  <c:v>827.1000366210937</c:v>
                </c:pt>
                <c:pt idx="8667">
                  <c:v>827.2000122070315</c:v>
                </c:pt>
                <c:pt idx="8668">
                  <c:v>827.300048828125</c:v>
                </c:pt>
                <c:pt idx="8669">
                  <c:v>827.4000244140624</c:v>
                </c:pt>
                <c:pt idx="8670">
                  <c:v>827.5</c:v>
                </c:pt>
                <c:pt idx="8671">
                  <c:v>827.6000366210937</c:v>
                </c:pt>
                <c:pt idx="8672">
                  <c:v>827.7000122070315</c:v>
                </c:pt>
                <c:pt idx="8673">
                  <c:v>827.800048828125</c:v>
                </c:pt>
                <c:pt idx="8674">
                  <c:v>827.9000244140624</c:v>
                </c:pt>
                <c:pt idx="8675">
                  <c:v>828.0</c:v>
                </c:pt>
                <c:pt idx="8676">
                  <c:v>828.1000366210937</c:v>
                </c:pt>
                <c:pt idx="8677">
                  <c:v>828.2000122070315</c:v>
                </c:pt>
                <c:pt idx="8678">
                  <c:v>828.300048828125</c:v>
                </c:pt>
                <c:pt idx="8679">
                  <c:v>828.4000244140624</c:v>
                </c:pt>
                <c:pt idx="8680">
                  <c:v>828.5</c:v>
                </c:pt>
                <c:pt idx="8681">
                  <c:v>828.6000366210937</c:v>
                </c:pt>
                <c:pt idx="8682">
                  <c:v>828.7000122070315</c:v>
                </c:pt>
                <c:pt idx="8683">
                  <c:v>828.800048828125</c:v>
                </c:pt>
                <c:pt idx="8684">
                  <c:v>828.9000244140624</c:v>
                </c:pt>
                <c:pt idx="8685">
                  <c:v>829.0</c:v>
                </c:pt>
                <c:pt idx="8686">
                  <c:v>829.1000366210937</c:v>
                </c:pt>
                <c:pt idx="8687">
                  <c:v>829.2000122070315</c:v>
                </c:pt>
                <c:pt idx="8688">
                  <c:v>829.300048828125</c:v>
                </c:pt>
                <c:pt idx="8689">
                  <c:v>829.4000244140624</c:v>
                </c:pt>
                <c:pt idx="8690">
                  <c:v>829.5</c:v>
                </c:pt>
                <c:pt idx="8691">
                  <c:v>829.6000366210937</c:v>
                </c:pt>
                <c:pt idx="8692">
                  <c:v>829.7000122070315</c:v>
                </c:pt>
                <c:pt idx="8693">
                  <c:v>829.800048828125</c:v>
                </c:pt>
                <c:pt idx="8694">
                  <c:v>829.9000244140624</c:v>
                </c:pt>
                <c:pt idx="8695">
                  <c:v>830.0</c:v>
                </c:pt>
                <c:pt idx="8696">
                  <c:v>830.1000366210937</c:v>
                </c:pt>
                <c:pt idx="8697">
                  <c:v>830.2000122070315</c:v>
                </c:pt>
                <c:pt idx="8698">
                  <c:v>830.300048828125</c:v>
                </c:pt>
                <c:pt idx="8699">
                  <c:v>830.4000244140624</c:v>
                </c:pt>
                <c:pt idx="8700">
                  <c:v>830.5</c:v>
                </c:pt>
                <c:pt idx="8701">
                  <c:v>830.6000366210937</c:v>
                </c:pt>
                <c:pt idx="8702">
                  <c:v>830.7000122070315</c:v>
                </c:pt>
                <c:pt idx="8703">
                  <c:v>830.800048828125</c:v>
                </c:pt>
                <c:pt idx="8704">
                  <c:v>830.9000244140624</c:v>
                </c:pt>
                <c:pt idx="8705">
                  <c:v>831.0</c:v>
                </c:pt>
                <c:pt idx="8706">
                  <c:v>831.1000366210937</c:v>
                </c:pt>
                <c:pt idx="8707">
                  <c:v>831.2000122070315</c:v>
                </c:pt>
                <c:pt idx="8708">
                  <c:v>831.300048828125</c:v>
                </c:pt>
                <c:pt idx="8709">
                  <c:v>831.4000244140624</c:v>
                </c:pt>
                <c:pt idx="8710">
                  <c:v>831.5</c:v>
                </c:pt>
                <c:pt idx="8711">
                  <c:v>831.6000366210937</c:v>
                </c:pt>
                <c:pt idx="8712">
                  <c:v>831.7000122070315</c:v>
                </c:pt>
                <c:pt idx="8713">
                  <c:v>831.800048828125</c:v>
                </c:pt>
                <c:pt idx="8714">
                  <c:v>831.9000244140624</c:v>
                </c:pt>
                <c:pt idx="8715">
                  <c:v>832.0</c:v>
                </c:pt>
                <c:pt idx="8716">
                  <c:v>832.1000366210937</c:v>
                </c:pt>
                <c:pt idx="8717">
                  <c:v>832.2000122070315</c:v>
                </c:pt>
                <c:pt idx="8718">
                  <c:v>832.300048828125</c:v>
                </c:pt>
                <c:pt idx="8719">
                  <c:v>832.4000244140624</c:v>
                </c:pt>
                <c:pt idx="8720">
                  <c:v>832.5</c:v>
                </c:pt>
                <c:pt idx="8721">
                  <c:v>832.6000366210937</c:v>
                </c:pt>
                <c:pt idx="8722">
                  <c:v>832.7000122070315</c:v>
                </c:pt>
                <c:pt idx="8723">
                  <c:v>832.800048828125</c:v>
                </c:pt>
                <c:pt idx="8724">
                  <c:v>832.9000244140624</c:v>
                </c:pt>
                <c:pt idx="8725">
                  <c:v>833.0</c:v>
                </c:pt>
                <c:pt idx="8726">
                  <c:v>833.1000366210937</c:v>
                </c:pt>
                <c:pt idx="8727">
                  <c:v>833.2000122070315</c:v>
                </c:pt>
                <c:pt idx="8728">
                  <c:v>833.300048828125</c:v>
                </c:pt>
                <c:pt idx="8729">
                  <c:v>833.4000244140624</c:v>
                </c:pt>
                <c:pt idx="8730">
                  <c:v>833.5</c:v>
                </c:pt>
                <c:pt idx="8731">
                  <c:v>833.6000366210937</c:v>
                </c:pt>
                <c:pt idx="8732">
                  <c:v>833.7000122070315</c:v>
                </c:pt>
                <c:pt idx="8733">
                  <c:v>833.800048828125</c:v>
                </c:pt>
                <c:pt idx="8734">
                  <c:v>833.9000244140624</c:v>
                </c:pt>
                <c:pt idx="8735">
                  <c:v>834.0</c:v>
                </c:pt>
                <c:pt idx="8736">
                  <c:v>834.1000366210937</c:v>
                </c:pt>
                <c:pt idx="8737">
                  <c:v>834.2000122070315</c:v>
                </c:pt>
                <c:pt idx="8738">
                  <c:v>834.300048828125</c:v>
                </c:pt>
                <c:pt idx="8739">
                  <c:v>834.4000244140624</c:v>
                </c:pt>
                <c:pt idx="8740">
                  <c:v>834.5</c:v>
                </c:pt>
                <c:pt idx="8741">
                  <c:v>834.6000366210937</c:v>
                </c:pt>
                <c:pt idx="8742">
                  <c:v>834.7000122070315</c:v>
                </c:pt>
                <c:pt idx="8743">
                  <c:v>834.800048828125</c:v>
                </c:pt>
                <c:pt idx="8744">
                  <c:v>834.9000244140624</c:v>
                </c:pt>
                <c:pt idx="8745">
                  <c:v>835.0</c:v>
                </c:pt>
                <c:pt idx="8746">
                  <c:v>835.1000366210937</c:v>
                </c:pt>
                <c:pt idx="8747">
                  <c:v>835.2000122070315</c:v>
                </c:pt>
                <c:pt idx="8748">
                  <c:v>835.300048828125</c:v>
                </c:pt>
                <c:pt idx="8749">
                  <c:v>835.4000244140624</c:v>
                </c:pt>
                <c:pt idx="8750">
                  <c:v>835.5</c:v>
                </c:pt>
                <c:pt idx="8751">
                  <c:v>835.6000366210937</c:v>
                </c:pt>
                <c:pt idx="8752">
                  <c:v>835.7000122070315</c:v>
                </c:pt>
                <c:pt idx="8753">
                  <c:v>835.800048828125</c:v>
                </c:pt>
                <c:pt idx="8754">
                  <c:v>835.9000244140624</c:v>
                </c:pt>
                <c:pt idx="8755">
                  <c:v>836.0</c:v>
                </c:pt>
                <c:pt idx="8756">
                  <c:v>836.1000366210937</c:v>
                </c:pt>
                <c:pt idx="8757">
                  <c:v>836.2000122070315</c:v>
                </c:pt>
                <c:pt idx="8758">
                  <c:v>836.300048828125</c:v>
                </c:pt>
                <c:pt idx="8759">
                  <c:v>836.4000244140624</c:v>
                </c:pt>
                <c:pt idx="8760">
                  <c:v>836.5</c:v>
                </c:pt>
                <c:pt idx="8761">
                  <c:v>836.6000366210937</c:v>
                </c:pt>
                <c:pt idx="8762">
                  <c:v>836.7000122070315</c:v>
                </c:pt>
                <c:pt idx="8763">
                  <c:v>836.800048828125</c:v>
                </c:pt>
                <c:pt idx="8764">
                  <c:v>836.9000244140624</c:v>
                </c:pt>
                <c:pt idx="8765">
                  <c:v>837.0</c:v>
                </c:pt>
                <c:pt idx="8766">
                  <c:v>837.1000366210937</c:v>
                </c:pt>
                <c:pt idx="8767">
                  <c:v>837.2000122070315</c:v>
                </c:pt>
                <c:pt idx="8768">
                  <c:v>837.300048828125</c:v>
                </c:pt>
                <c:pt idx="8769">
                  <c:v>837.4000244140624</c:v>
                </c:pt>
                <c:pt idx="8770">
                  <c:v>837.5</c:v>
                </c:pt>
                <c:pt idx="8771">
                  <c:v>837.6000366210937</c:v>
                </c:pt>
                <c:pt idx="8772">
                  <c:v>837.7000122070315</c:v>
                </c:pt>
                <c:pt idx="8773">
                  <c:v>837.800048828125</c:v>
                </c:pt>
                <c:pt idx="8774">
                  <c:v>837.9000244140624</c:v>
                </c:pt>
                <c:pt idx="8775">
                  <c:v>838.0</c:v>
                </c:pt>
                <c:pt idx="8776">
                  <c:v>838.1000366210937</c:v>
                </c:pt>
                <c:pt idx="8777">
                  <c:v>838.2000122070315</c:v>
                </c:pt>
                <c:pt idx="8778">
                  <c:v>838.300048828125</c:v>
                </c:pt>
                <c:pt idx="8779">
                  <c:v>838.4000244140624</c:v>
                </c:pt>
                <c:pt idx="8780">
                  <c:v>838.5</c:v>
                </c:pt>
                <c:pt idx="8781">
                  <c:v>838.6000366210937</c:v>
                </c:pt>
                <c:pt idx="8782">
                  <c:v>838.7000122070315</c:v>
                </c:pt>
                <c:pt idx="8783">
                  <c:v>838.800048828125</c:v>
                </c:pt>
                <c:pt idx="8784">
                  <c:v>838.9000244140624</c:v>
                </c:pt>
                <c:pt idx="8785">
                  <c:v>839.0</c:v>
                </c:pt>
                <c:pt idx="8786">
                  <c:v>839.1000366210937</c:v>
                </c:pt>
                <c:pt idx="8787">
                  <c:v>839.2000122070315</c:v>
                </c:pt>
                <c:pt idx="8788">
                  <c:v>839.300048828125</c:v>
                </c:pt>
                <c:pt idx="8789">
                  <c:v>839.4000244140624</c:v>
                </c:pt>
                <c:pt idx="8790">
                  <c:v>839.5</c:v>
                </c:pt>
                <c:pt idx="8791">
                  <c:v>839.6000366210937</c:v>
                </c:pt>
                <c:pt idx="8792">
                  <c:v>839.7000122070315</c:v>
                </c:pt>
                <c:pt idx="8793">
                  <c:v>839.800048828125</c:v>
                </c:pt>
                <c:pt idx="8794">
                  <c:v>839.9000244140624</c:v>
                </c:pt>
                <c:pt idx="8795">
                  <c:v>840.0</c:v>
                </c:pt>
                <c:pt idx="8796">
                  <c:v>840.1000366210937</c:v>
                </c:pt>
                <c:pt idx="8797">
                  <c:v>840.2000122070315</c:v>
                </c:pt>
                <c:pt idx="8798">
                  <c:v>840.300048828125</c:v>
                </c:pt>
                <c:pt idx="8799">
                  <c:v>840.4000244140624</c:v>
                </c:pt>
                <c:pt idx="8800">
                  <c:v>840.5</c:v>
                </c:pt>
                <c:pt idx="8801">
                  <c:v>840.6000366210937</c:v>
                </c:pt>
                <c:pt idx="8802">
                  <c:v>840.7000122070315</c:v>
                </c:pt>
                <c:pt idx="8803">
                  <c:v>840.800048828125</c:v>
                </c:pt>
                <c:pt idx="8804">
                  <c:v>840.9000244140624</c:v>
                </c:pt>
                <c:pt idx="8805">
                  <c:v>841.0</c:v>
                </c:pt>
                <c:pt idx="8806">
                  <c:v>841.1000366210937</c:v>
                </c:pt>
                <c:pt idx="8807">
                  <c:v>841.2000122070315</c:v>
                </c:pt>
                <c:pt idx="8808">
                  <c:v>841.300048828125</c:v>
                </c:pt>
                <c:pt idx="8809">
                  <c:v>841.4000244140624</c:v>
                </c:pt>
                <c:pt idx="8810">
                  <c:v>841.5</c:v>
                </c:pt>
                <c:pt idx="8811">
                  <c:v>841.6000366210937</c:v>
                </c:pt>
                <c:pt idx="8812">
                  <c:v>841.7000122070315</c:v>
                </c:pt>
                <c:pt idx="8813">
                  <c:v>841.800048828125</c:v>
                </c:pt>
                <c:pt idx="8814">
                  <c:v>841.9000244140624</c:v>
                </c:pt>
                <c:pt idx="8815">
                  <c:v>842.0</c:v>
                </c:pt>
                <c:pt idx="8816">
                  <c:v>842.1000366210937</c:v>
                </c:pt>
                <c:pt idx="8817">
                  <c:v>842.2000122070315</c:v>
                </c:pt>
                <c:pt idx="8818">
                  <c:v>842.300048828125</c:v>
                </c:pt>
                <c:pt idx="8819">
                  <c:v>842.4000244140624</c:v>
                </c:pt>
                <c:pt idx="8820">
                  <c:v>842.5</c:v>
                </c:pt>
                <c:pt idx="8821">
                  <c:v>842.6000366210937</c:v>
                </c:pt>
                <c:pt idx="8822">
                  <c:v>842.7000122070315</c:v>
                </c:pt>
                <c:pt idx="8823">
                  <c:v>842.800048828125</c:v>
                </c:pt>
                <c:pt idx="8824">
                  <c:v>842.9000244140624</c:v>
                </c:pt>
                <c:pt idx="8825">
                  <c:v>843.0</c:v>
                </c:pt>
                <c:pt idx="8826">
                  <c:v>843.1000366210937</c:v>
                </c:pt>
                <c:pt idx="8827">
                  <c:v>843.2000122070315</c:v>
                </c:pt>
                <c:pt idx="8828">
                  <c:v>843.300048828125</c:v>
                </c:pt>
                <c:pt idx="8829">
                  <c:v>843.4000244140624</c:v>
                </c:pt>
                <c:pt idx="8830">
                  <c:v>843.5</c:v>
                </c:pt>
                <c:pt idx="8831">
                  <c:v>843.6000366210937</c:v>
                </c:pt>
                <c:pt idx="8832">
                  <c:v>843.7000122070315</c:v>
                </c:pt>
                <c:pt idx="8833">
                  <c:v>843.800048828125</c:v>
                </c:pt>
                <c:pt idx="8834">
                  <c:v>843.9000244140624</c:v>
                </c:pt>
                <c:pt idx="8835">
                  <c:v>844.0</c:v>
                </c:pt>
                <c:pt idx="8836">
                  <c:v>844.1000366210937</c:v>
                </c:pt>
                <c:pt idx="8837">
                  <c:v>844.2000122070315</c:v>
                </c:pt>
                <c:pt idx="8838">
                  <c:v>844.300048828125</c:v>
                </c:pt>
                <c:pt idx="8839">
                  <c:v>844.4000244140624</c:v>
                </c:pt>
                <c:pt idx="8840">
                  <c:v>844.5</c:v>
                </c:pt>
                <c:pt idx="8841">
                  <c:v>844.6000366210937</c:v>
                </c:pt>
                <c:pt idx="8842">
                  <c:v>844.7000122070315</c:v>
                </c:pt>
                <c:pt idx="8843">
                  <c:v>844.800048828125</c:v>
                </c:pt>
                <c:pt idx="8844">
                  <c:v>844.9000244140624</c:v>
                </c:pt>
                <c:pt idx="8845">
                  <c:v>845.0</c:v>
                </c:pt>
                <c:pt idx="8846">
                  <c:v>845.1000366210937</c:v>
                </c:pt>
                <c:pt idx="8847">
                  <c:v>845.2000122070315</c:v>
                </c:pt>
                <c:pt idx="8848">
                  <c:v>845.300048828125</c:v>
                </c:pt>
                <c:pt idx="8849">
                  <c:v>845.4000244140624</c:v>
                </c:pt>
                <c:pt idx="8850">
                  <c:v>845.5</c:v>
                </c:pt>
                <c:pt idx="8851">
                  <c:v>845.6000366210937</c:v>
                </c:pt>
                <c:pt idx="8852">
                  <c:v>845.7000122070315</c:v>
                </c:pt>
                <c:pt idx="8853">
                  <c:v>845.800048828125</c:v>
                </c:pt>
                <c:pt idx="8854">
                  <c:v>845.9000244140624</c:v>
                </c:pt>
                <c:pt idx="8855">
                  <c:v>846.0</c:v>
                </c:pt>
                <c:pt idx="8856">
                  <c:v>846.1000366210937</c:v>
                </c:pt>
                <c:pt idx="8857">
                  <c:v>846.2000122070315</c:v>
                </c:pt>
                <c:pt idx="8858">
                  <c:v>846.300048828125</c:v>
                </c:pt>
                <c:pt idx="8859">
                  <c:v>846.4000244140624</c:v>
                </c:pt>
                <c:pt idx="8860">
                  <c:v>846.5</c:v>
                </c:pt>
                <c:pt idx="8861">
                  <c:v>846.6000366210937</c:v>
                </c:pt>
                <c:pt idx="8862">
                  <c:v>846.7000122070315</c:v>
                </c:pt>
                <c:pt idx="8863">
                  <c:v>846.800048828125</c:v>
                </c:pt>
                <c:pt idx="8864">
                  <c:v>846.9000244140624</c:v>
                </c:pt>
                <c:pt idx="8865">
                  <c:v>847.0</c:v>
                </c:pt>
                <c:pt idx="8866">
                  <c:v>847.1000366210937</c:v>
                </c:pt>
                <c:pt idx="8867">
                  <c:v>847.2000122070315</c:v>
                </c:pt>
                <c:pt idx="8868">
                  <c:v>847.300048828125</c:v>
                </c:pt>
                <c:pt idx="8869">
                  <c:v>847.4000244140624</c:v>
                </c:pt>
                <c:pt idx="8870">
                  <c:v>847.5</c:v>
                </c:pt>
                <c:pt idx="8871">
                  <c:v>847.6000366210937</c:v>
                </c:pt>
                <c:pt idx="8872">
                  <c:v>847.7000122070315</c:v>
                </c:pt>
                <c:pt idx="8873">
                  <c:v>847.800048828125</c:v>
                </c:pt>
                <c:pt idx="8874">
                  <c:v>847.9000244140624</c:v>
                </c:pt>
                <c:pt idx="8875">
                  <c:v>848.0</c:v>
                </c:pt>
                <c:pt idx="8876">
                  <c:v>848.1000366210937</c:v>
                </c:pt>
                <c:pt idx="8877">
                  <c:v>848.2000122070315</c:v>
                </c:pt>
                <c:pt idx="8878">
                  <c:v>848.300048828125</c:v>
                </c:pt>
                <c:pt idx="8879">
                  <c:v>848.4000244140624</c:v>
                </c:pt>
                <c:pt idx="8880">
                  <c:v>848.5</c:v>
                </c:pt>
                <c:pt idx="8881">
                  <c:v>848.6000366210937</c:v>
                </c:pt>
                <c:pt idx="8882">
                  <c:v>848.7000122070315</c:v>
                </c:pt>
                <c:pt idx="8883">
                  <c:v>848.800048828125</c:v>
                </c:pt>
                <c:pt idx="8884">
                  <c:v>848.9000244140624</c:v>
                </c:pt>
                <c:pt idx="8885">
                  <c:v>849.0</c:v>
                </c:pt>
                <c:pt idx="8886">
                  <c:v>849.1000366210937</c:v>
                </c:pt>
                <c:pt idx="8887">
                  <c:v>849.2000122070315</c:v>
                </c:pt>
                <c:pt idx="8888">
                  <c:v>849.300048828125</c:v>
                </c:pt>
                <c:pt idx="8889">
                  <c:v>849.4000244140624</c:v>
                </c:pt>
                <c:pt idx="8890">
                  <c:v>849.5</c:v>
                </c:pt>
                <c:pt idx="8891">
                  <c:v>849.6000366210937</c:v>
                </c:pt>
                <c:pt idx="8892">
                  <c:v>849.7000122070315</c:v>
                </c:pt>
                <c:pt idx="8893">
                  <c:v>849.800048828125</c:v>
                </c:pt>
                <c:pt idx="8894">
                  <c:v>849.9000244140624</c:v>
                </c:pt>
                <c:pt idx="8895">
                  <c:v>850.0</c:v>
                </c:pt>
                <c:pt idx="8896">
                  <c:v>850.1000366210937</c:v>
                </c:pt>
                <c:pt idx="8897">
                  <c:v>850.2000122070315</c:v>
                </c:pt>
                <c:pt idx="8898">
                  <c:v>850.300048828125</c:v>
                </c:pt>
                <c:pt idx="8899">
                  <c:v>850.4000244140624</c:v>
                </c:pt>
                <c:pt idx="8900">
                  <c:v>850.5</c:v>
                </c:pt>
                <c:pt idx="8901">
                  <c:v>850.6000366210937</c:v>
                </c:pt>
                <c:pt idx="8902">
                  <c:v>850.7000122070315</c:v>
                </c:pt>
                <c:pt idx="8903">
                  <c:v>850.800048828125</c:v>
                </c:pt>
                <c:pt idx="8904">
                  <c:v>850.9000244140624</c:v>
                </c:pt>
                <c:pt idx="8905">
                  <c:v>851.0</c:v>
                </c:pt>
                <c:pt idx="8906">
                  <c:v>851.1000366210937</c:v>
                </c:pt>
                <c:pt idx="8907">
                  <c:v>851.2000122070315</c:v>
                </c:pt>
                <c:pt idx="8908">
                  <c:v>851.300048828125</c:v>
                </c:pt>
                <c:pt idx="8909">
                  <c:v>851.4000244140624</c:v>
                </c:pt>
                <c:pt idx="8910">
                  <c:v>851.5</c:v>
                </c:pt>
                <c:pt idx="8911">
                  <c:v>851.6000366210937</c:v>
                </c:pt>
                <c:pt idx="8912">
                  <c:v>851.7000122070315</c:v>
                </c:pt>
                <c:pt idx="8913">
                  <c:v>851.800048828125</c:v>
                </c:pt>
                <c:pt idx="8914">
                  <c:v>851.9000244140624</c:v>
                </c:pt>
                <c:pt idx="8915">
                  <c:v>852.0</c:v>
                </c:pt>
                <c:pt idx="8916">
                  <c:v>852.1000366210937</c:v>
                </c:pt>
                <c:pt idx="8917">
                  <c:v>852.2000122070315</c:v>
                </c:pt>
                <c:pt idx="8918">
                  <c:v>852.300048828125</c:v>
                </c:pt>
                <c:pt idx="8919">
                  <c:v>852.4000244140624</c:v>
                </c:pt>
                <c:pt idx="8920">
                  <c:v>852.5</c:v>
                </c:pt>
                <c:pt idx="8921">
                  <c:v>852.6000366210937</c:v>
                </c:pt>
                <c:pt idx="8922">
                  <c:v>852.7000122070315</c:v>
                </c:pt>
                <c:pt idx="8923">
                  <c:v>852.800048828125</c:v>
                </c:pt>
                <c:pt idx="8924">
                  <c:v>852.9000244140624</c:v>
                </c:pt>
                <c:pt idx="8925">
                  <c:v>853.0</c:v>
                </c:pt>
                <c:pt idx="8926">
                  <c:v>853.1000366210937</c:v>
                </c:pt>
                <c:pt idx="8927">
                  <c:v>853.2000122070315</c:v>
                </c:pt>
                <c:pt idx="8928">
                  <c:v>853.300048828125</c:v>
                </c:pt>
                <c:pt idx="8929">
                  <c:v>853.4000244140624</c:v>
                </c:pt>
                <c:pt idx="8930">
                  <c:v>853.5</c:v>
                </c:pt>
                <c:pt idx="8931">
                  <c:v>853.6000366210937</c:v>
                </c:pt>
                <c:pt idx="8932">
                  <c:v>853.7000122070315</c:v>
                </c:pt>
                <c:pt idx="8933">
                  <c:v>853.800048828125</c:v>
                </c:pt>
                <c:pt idx="8934">
                  <c:v>853.9000244140624</c:v>
                </c:pt>
                <c:pt idx="8935">
                  <c:v>854.0</c:v>
                </c:pt>
                <c:pt idx="8936">
                  <c:v>854.1000366210937</c:v>
                </c:pt>
                <c:pt idx="8937">
                  <c:v>854.2000122070315</c:v>
                </c:pt>
                <c:pt idx="8938">
                  <c:v>854.300048828125</c:v>
                </c:pt>
                <c:pt idx="8939">
                  <c:v>854.4000244140624</c:v>
                </c:pt>
                <c:pt idx="8940">
                  <c:v>854.5</c:v>
                </c:pt>
                <c:pt idx="8941">
                  <c:v>854.6000366210937</c:v>
                </c:pt>
                <c:pt idx="8942">
                  <c:v>854.7000122070315</c:v>
                </c:pt>
                <c:pt idx="8943">
                  <c:v>854.800048828125</c:v>
                </c:pt>
                <c:pt idx="8944">
                  <c:v>854.9000244140624</c:v>
                </c:pt>
                <c:pt idx="8945">
                  <c:v>855.0</c:v>
                </c:pt>
                <c:pt idx="8946">
                  <c:v>855.1000366210937</c:v>
                </c:pt>
                <c:pt idx="8947">
                  <c:v>855.2000122070315</c:v>
                </c:pt>
                <c:pt idx="8948">
                  <c:v>855.300048828125</c:v>
                </c:pt>
                <c:pt idx="8949">
                  <c:v>855.4000244140624</c:v>
                </c:pt>
                <c:pt idx="8950">
                  <c:v>855.5</c:v>
                </c:pt>
                <c:pt idx="8951">
                  <c:v>855.6000366210937</c:v>
                </c:pt>
                <c:pt idx="8952">
                  <c:v>855.7000122070315</c:v>
                </c:pt>
                <c:pt idx="8953">
                  <c:v>855.800048828125</c:v>
                </c:pt>
                <c:pt idx="8954">
                  <c:v>855.9000244140624</c:v>
                </c:pt>
                <c:pt idx="8955">
                  <c:v>856.0</c:v>
                </c:pt>
                <c:pt idx="8956">
                  <c:v>856.1000366210937</c:v>
                </c:pt>
                <c:pt idx="8957">
                  <c:v>856.2000122070315</c:v>
                </c:pt>
                <c:pt idx="8958">
                  <c:v>856.300048828125</c:v>
                </c:pt>
                <c:pt idx="8959">
                  <c:v>856.4000244140624</c:v>
                </c:pt>
                <c:pt idx="8960">
                  <c:v>856.5</c:v>
                </c:pt>
                <c:pt idx="8961">
                  <c:v>856.6000366210937</c:v>
                </c:pt>
                <c:pt idx="8962">
                  <c:v>856.7000122070315</c:v>
                </c:pt>
                <c:pt idx="8963">
                  <c:v>856.800048828125</c:v>
                </c:pt>
                <c:pt idx="8964">
                  <c:v>856.9000244140624</c:v>
                </c:pt>
                <c:pt idx="8965">
                  <c:v>857.0</c:v>
                </c:pt>
                <c:pt idx="8966">
                  <c:v>857.1000366210937</c:v>
                </c:pt>
                <c:pt idx="8967">
                  <c:v>857.2000122070315</c:v>
                </c:pt>
                <c:pt idx="8968">
                  <c:v>857.300048828125</c:v>
                </c:pt>
                <c:pt idx="8969">
                  <c:v>857.4000244140624</c:v>
                </c:pt>
                <c:pt idx="8970">
                  <c:v>857.5</c:v>
                </c:pt>
                <c:pt idx="8971">
                  <c:v>857.6000366210937</c:v>
                </c:pt>
                <c:pt idx="8972">
                  <c:v>857.7000122070315</c:v>
                </c:pt>
                <c:pt idx="8973">
                  <c:v>857.800048828125</c:v>
                </c:pt>
                <c:pt idx="8974">
                  <c:v>857.9000244140624</c:v>
                </c:pt>
                <c:pt idx="8975">
                  <c:v>858.0</c:v>
                </c:pt>
                <c:pt idx="8976">
                  <c:v>858.1000366210937</c:v>
                </c:pt>
                <c:pt idx="8977">
                  <c:v>858.2000122070315</c:v>
                </c:pt>
                <c:pt idx="8978">
                  <c:v>858.300048828125</c:v>
                </c:pt>
                <c:pt idx="8979">
                  <c:v>858.4000244140624</c:v>
                </c:pt>
                <c:pt idx="8980">
                  <c:v>858.5</c:v>
                </c:pt>
                <c:pt idx="8981">
                  <c:v>858.6000366210937</c:v>
                </c:pt>
                <c:pt idx="8982">
                  <c:v>858.7000122070315</c:v>
                </c:pt>
                <c:pt idx="8983">
                  <c:v>858.800048828125</c:v>
                </c:pt>
                <c:pt idx="8984">
                  <c:v>858.9000244140624</c:v>
                </c:pt>
                <c:pt idx="8985">
                  <c:v>859.0</c:v>
                </c:pt>
                <c:pt idx="8986">
                  <c:v>859.1000366210937</c:v>
                </c:pt>
                <c:pt idx="8987">
                  <c:v>859.2000122070315</c:v>
                </c:pt>
                <c:pt idx="8988">
                  <c:v>859.300048828125</c:v>
                </c:pt>
                <c:pt idx="8989">
                  <c:v>859.4000244140624</c:v>
                </c:pt>
                <c:pt idx="8990">
                  <c:v>859.5</c:v>
                </c:pt>
                <c:pt idx="8991">
                  <c:v>859.6000366210937</c:v>
                </c:pt>
                <c:pt idx="8992">
                  <c:v>859.7000122070315</c:v>
                </c:pt>
                <c:pt idx="8993">
                  <c:v>859.800048828125</c:v>
                </c:pt>
                <c:pt idx="8994">
                  <c:v>859.9000244140624</c:v>
                </c:pt>
                <c:pt idx="8995">
                  <c:v>860.0</c:v>
                </c:pt>
                <c:pt idx="8996">
                  <c:v>860.1000366210937</c:v>
                </c:pt>
                <c:pt idx="8997">
                  <c:v>860.2000122070315</c:v>
                </c:pt>
                <c:pt idx="8998">
                  <c:v>860.300048828125</c:v>
                </c:pt>
                <c:pt idx="8999">
                  <c:v>860.4000244140624</c:v>
                </c:pt>
                <c:pt idx="9000">
                  <c:v>860.5</c:v>
                </c:pt>
                <c:pt idx="9001">
                  <c:v>860.6000366210937</c:v>
                </c:pt>
                <c:pt idx="9002">
                  <c:v>860.7000122070315</c:v>
                </c:pt>
                <c:pt idx="9003">
                  <c:v>860.800048828125</c:v>
                </c:pt>
                <c:pt idx="9004">
                  <c:v>860.9000244140624</c:v>
                </c:pt>
                <c:pt idx="9005">
                  <c:v>861.0</c:v>
                </c:pt>
                <c:pt idx="9006">
                  <c:v>861.1000366210937</c:v>
                </c:pt>
                <c:pt idx="9007">
                  <c:v>861.2000122070315</c:v>
                </c:pt>
                <c:pt idx="9008">
                  <c:v>861.300048828125</c:v>
                </c:pt>
                <c:pt idx="9009">
                  <c:v>861.4000244140624</c:v>
                </c:pt>
                <c:pt idx="9010">
                  <c:v>861.5</c:v>
                </c:pt>
                <c:pt idx="9011">
                  <c:v>861.6000366210937</c:v>
                </c:pt>
                <c:pt idx="9012">
                  <c:v>861.7000122070315</c:v>
                </c:pt>
                <c:pt idx="9013">
                  <c:v>861.800048828125</c:v>
                </c:pt>
                <c:pt idx="9014">
                  <c:v>861.9000244140624</c:v>
                </c:pt>
                <c:pt idx="9015">
                  <c:v>862.0</c:v>
                </c:pt>
                <c:pt idx="9016">
                  <c:v>862.1000366210937</c:v>
                </c:pt>
                <c:pt idx="9017">
                  <c:v>862.2000122070315</c:v>
                </c:pt>
                <c:pt idx="9018">
                  <c:v>862.300048828125</c:v>
                </c:pt>
                <c:pt idx="9019">
                  <c:v>862.4000244140624</c:v>
                </c:pt>
                <c:pt idx="9020">
                  <c:v>862.5</c:v>
                </c:pt>
                <c:pt idx="9021">
                  <c:v>862.6000366210937</c:v>
                </c:pt>
                <c:pt idx="9022">
                  <c:v>862.7000122070315</c:v>
                </c:pt>
                <c:pt idx="9023">
                  <c:v>862.800048828125</c:v>
                </c:pt>
                <c:pt idx="9024">
                  <c:v>862.9000244140624</c:v>
                </c:pt>
                <c:pt idx="9025">
                  <c:v>863.0</c:v>
                </c:pt>
                <c:pt idx="9026">
                  <c:v>863.1000366210937</c:v>
                </c:pt>
                <c:pt idx="9027">
                  <c:v>863.2000122070315</c:v>
                </c:pt>
                <c:pt idx="9028">
                  <c:v>863.300048828125</c:v>
                </c:pt>
                <c:pt idx="9029">
                  <c:v>863.4000244140624</c:v>
                </c:pt>
                <c:pt idx="9030">
                  <c:v>863.5</c:v>
                </c:pt>
                <c:pt idx="9031">
                  <c:v>863.6000366210937</c:v>
                </c:pt>
                <c:pt idx="9032">
                  <c:v>863.7000122070315</c:v>
                </c:pt>
                <c:pt idx="9033">
                  <c:v>863.800048828125</c:v>
                </c:pt>
                <c:pt idx="9034">
                  <c:v>863.9000244140624</c:v>
                </c:pt>
                <c:pt idx="9035">
                  <c:v>864.0</c:v>
                </c:pt>
                <c:pt idx="9036">
                  <c:v>864.1000366210937</c:v>
                </c:pt>
                <c:pt idx="9037">
                  <c:v>864.2000122070315</c:v>
                </c:pt>
                <c:pt idx="9038">
                  <c:v>864.300048828125</c:v>
                </c:pt>
                <c:pt idx="9039">
                  <c:v>864.4000244140624</c:v>
                </c:pt>
                <c:pt idx="9040">
                  <c:v>864.5</c:v>
                </c:pt>
                <c:pt idx="9041">
                  <c:v>864.6000366210937</c:v>
                </c:pt>
                <c:pt idx="9042">
                  <c:v>864.7000122070315</c:v>
                </c:pt>
                <c:pt idx="9043">
                  <c:v>864.800048828125</c:v>
                </c:pt>
                <c:pt idx="9044">
                  <c:v>864.9000244140624</c:v>
                </c:pt>
                <c:pt idx="9045">
                  <c:v>865.0</c:v>
                </c:pt>
                <c:pt idx="9046">
                  <c:v>865.1000366210937</c:v>
                </c:pt>
                <c:pt idx="9047">
                  <c:v>865.2000122070315</c:v>
                </c:pt>
                <c:pt idx="9048">
                  <c:v>865.300048828125</c:v>
                </c:pt>
                <c:pt idx="9049">
                  <c:v>865.4000244140624</c:v>
                </c:pt>
                <c:pt idx="9050">
                  <c:v>865.5</c:v>
                </c:pt>
                <c:pt idx="9051">
                  <c:v>865.6000366210937</c:v>
                </c:pt>
                <c:pt idx="9052">
                  <c:v>865.7000122070315</c:v>
                </c:pt>
                <c:pt idx="9053">
                  <c:v>865.800048828125</c:v>
                </c:pt>
                <c:pt idx="9054">
                  <c:v>865.9000244140624</c:v>
                </c:pt>
                <c:pt idx="9055">
                  <c:v>866.0</c:v>
                </c:pt>
                <c:pt idx="9056">
                  <c:v>866.1000366210937</c:v>
                </c:pt>
                <c:pt idx="9057">
                  <c:v>866.2000122070315</c:v>
                </c:pt>
                <c:pt idx="9058">
                  <c:v>866.300048828125</c:v>
                </c:pt>
                <c:pt idx="9059">
                  <c:v>866.4000244140624</c:v>
                </c:pt>
                <c:pt idx="9060">
                  <c:v>866.5</c:v>
                </c:pt>
                <c:pt idx="9061">
                  <c:v>866.6000366210937</c:v>
                </c:pt>
                <c:pt idx="9062">
                  <c:v>866.7000122070315</c:v>
                </c:pt>
                <c:pt idx="9063">
                  <c:v>866.800048828125</c:v>
                </c:pt>
                <c:pt idx="9064">
                  <c:v>866.9000244140624</c:v>
                </c:pt>
                <c:pt idx="9065">
                  <c:v>867.0</c:v>
                </c:pt>
                <c:pt idx="9066">
                  <c:v>867.1000366210937</c:v>
                </c:pt>
                <c:pt idx="9067">
                  <c:v>867.2000122070315</c:v>
                </c:pt>
                <c:pt idx="9068">
                  <c:v>867.300048828125</c:v>
                </c:pt>
                <c:pt idx="9069">
                  <c:v>867.4000244140624</c:v>
                </c:pt>
                <c:pt idx="9070">
                  <c:v>867.5</c:v>
                </c:pt>
                <c:pt idx="9071">
                  <c:v>867.6000366210937</c:v>
                </c:pt>
                <c:pt idx="9072">
                  <c:v>867.7000122070315</c:v>
                </c:pt>
                <c:pt idx="9073">
                  <c:v>867.800048828125</c:v>
                </c:pt>
                <c:pt idx="9074">
                  <c:v>867.9000244140624</c:v>
                </c:pt>
                <c:pt idx="9075">
                  <c:v>868.0</c:v>
                </c:pt>
                <c:pt idx="9076">
                  <c:v>868.1000366210937</c:v>
                </c:pt>
                <c:pt idx="9077">
                  <c:v>868.2000122070315</c:v>
                </c:pt>
                <c:pt idx="9078">
                  <c:v>868.300048828125</c:v>
                </c:pt>
                <c:pt idx="9079">
                  <c:v>868.4000244140624</c:v>
                </c:pt>
                <c:pt idx="9080">
                  <c:v>868.5</c:v>
                </c:pt>
                <c:pt idx="9081">
                  <c:v>868.6000366210937</c:v>
                </c:pt>
                <c:pt idx="9082">
                  <c:v>868.7000122070315</c:v>
                </c:pt>
                <c:pt idx="9083">
                  <c:v>868.800048828125</c:v>
                </c:pt>
                <c:pt idx="9084">
                  <c:v>868.9000244140624</c:v>
                </c:pt>
                <c:pt idx="9085">
                  <c:v>869.0</c:v>
                </c:pt>
                <c:pt idx="9086">
                  <c:v>869.1000366210937</c:v>
                </c:pt>
                <c:pt idx="9087">
                  <c:v>869.2000122070315</c:v>
                </c:pt>
                <c:pt idx="9088">
                  <c:v>869.300048828125</c:v>
                </c:pt>
                <c:pt idx="9089">
                  <c:v>869.4000244140624</c:v>
                </c:pt>
                <c:pt idx="9090">
                  <c:v>869.5</c:v>
                </c:pt>
                <c:pt idx="9091">
                  <c:v>869.6000366210937</c:v>
                </c:pt>
                <c:pt idx="9092">
                  <c:v>869.7000122070315</c:v>
                </c:pt>
                <c:pt idx="9093">
                  <c:v>869.800048828125</c:v>
                </c:pt>
                <c:pt idx="9094">
                  <c:v>869.9000244140624</c:v>
                </c:pt>
                <c:pt idx="9095">
                  <c:v>870.0</c:v>
                </c:pt>
                <c:pt idx="9096">
                  <c:v>870.1000366210937</c:v>
                </c:pt>
                <c:pt idx="9097">
                  <c:v>870.2000122070315</c:v>
                </c:pt>
                <c:pt idx="9098">
                  <c:v>870.300048828125</c:v>
                </c:pt>
                <c:pt idx="9099">
                  <c:v>870.4000244140624</c:v>
                </c:pt>
                <c:pt idx="9100">
                  <c:v>870.5</c:v>
                </c:pt>
                <c:pt idx="9101">
                  <c:v>870.6000366210937</c:v>
                </c:pt>
                <c:pt idx="9102">
                  <c:v>870.7000122070315</c:v>
                </c:pt>
                <c:pt idx="9103">
                  <c:v>870.800048828125</c:v>
                </c:pt>
                <c:pt idx="9104">
                  <c:v>870.9000244140624</c:v>
                </c:pt>
                <c:pt idx="9105">
                  <c:v>871.0</c:v>
                </c:pt>
                <c:pt idx="9106">
                  <c:v>871.1000366210937</c:v>
                </c:pt>
                <c:pt idx="9107">
                  <c:v>871.2000122070315</c:v>
                </c:pt>
                <c:pt idx="9108">
                  <c:v>871.300048828125</c:v>
                </c:pt>
                <c:pt idx="9109">
                  <c:v>871.4000244140624</c:v>
                </c:pt>
                <c:pt idx="9110">
                  <c:v>871.5</c:v>
                </c:pt>
                <c:pt idx="9111">
                  <c:v>871.6000366210937</c:v>
                </c:pt>
                <c:pt idx="9112">
                  <c:v>871.7000122070315</c:v>
                </c:pt>
                <c:pt idx="9113">
                  <c:v>871.800048828125</c:v>
                </c:pt>
                <c:pt idx="9114">
                  <c:v>871.9000244140624</c:v>
                </c:pt>
                <c:pt idx="9115">
                  <c:v>872.0</c:v>
                </c:pt>
                <c:pt idx="9116">
                  <c:v>872.1000366210937</c:v>
                </c:pt>
                <c:pt idx="9117">
                  <c:v>872.2000122070315</c:v>
                </c:pt>
                <c:pt idx="9118">
                  <c:v>872.300048828125</c:v>
                </c:pt>
                <c:pt idx="9119">
                  <c:v>872.4000244140624</c:v>
                </c:pt>
                <c:pt idx="9120">
                  <c:v>872.5</c:v>
                </c:pt>
                <c:pt idx="9121">
                  <c:v>872.6000366210937</c:v>
                </c:pt>
                <c:pt idx="9122">
                  <c:v>872.7000122070315</c:v>
                </c:pt>
                <c:pt idx="9123">
                  <c:v>872.800048828125</c:v>
                </c:pt>
                <c:pt idx="9124">
                  <c:v>872.9000244140624</c:v>
                </c:pt>
                <c:pt idx="9125">
                  <c:v>873.0</c:v>
                </c:pt>
                <c:pt idx="9126">
                  <c:v>873.1000366210937</c:v>
                </c:pt>
                <c:pt idx="9127">
                  <c:v>873.2000122070315</c:v>
                </c:pt>
                <c:pt idx="9128">
                  <c:v>873.300048828125</c:v>
                </c:pt>
                <c:pt idx="9129">
                  <c:v>873.4000244140624</c:v>
                </c:pt>
                <c:pt idx="9130">
                  <c:v>873.5</c:v>
                </c:pt>
                <c:pt idx="9131">
                  <c:v>873.6000366210937</c:v>
                </c:pt>
                <c:pt idx="9132">
                  <c:v>873.7000122070315</c:v>
                </c:pt>
                <c:pt idx="9133">
                  <c:v>873.800048828125</c:v>
                </c:pt>
                <c:pt idx="9134">
                  <c:v>873.9000244140624</c:v>
                </c:pt>
                <c:pt idx="9135">
                  <c:v>874.0</c:v>
                </c:pt>
                <c:pt idx="9136">
                  <c:v>874.1000366210937</c:v>
                </c:pt>
                <c:pt idx="9137">
                  <c:v>874.2000122070315</c:v>
                </c:pt>
                <c:pt idx="9138">
                  <c:v>874.300048828125</c:v>
                </c:pt>
                <c:pt idx="9139">
                  <c:v>874.4000244140624</c:v>
                </c:pt>
                <c:pt idx="9140">
                  <c:v>874.5</c:v>
                </c:pt>
                <c:pt idx="9141">
                  <c:v>874.6000366210937</c:v>
                </c:pt>
                <c:pt idx="9142">
                  <c:v>874.7000122070315</c:v>
                </c:pt>
                <c:pt idx="9143">
                  <c:v>874.800048828125</c:v>
                </c:pt>
                <c:pt idx="9144">
                  <c:v>874.9000244140624</c:v>
                </c:pt>
                <c:pt idx="9145">
                  <c:v>875.0</c:v>
                </c:pt>
                <c:pt idx="9146">
                  <c:v>875.1000366210937</c:v>
                </c:pt>
                <c:pt idx="9147">
                  <c:v>875.2000122070315</c:v>
                </c:pt>
                <c:pt idx="9148">
                  <c:v>875.300048828125</c:v>
                </c:pt>
                <c:pt idx="9149">
                  <c:v>875.4000244140624</c:v>
                </c:pt>
                <c:pt idx="9150">
                  <c:v>875.5</c:v>
                </c:pt>
                <c:pt idx="9151">
                  <c:v>875.6000366210937</c:v>
                </c:pt>
                <c:pt idx="9152">
                  <c:v>875.7000122070315</c:v>
                </c:pt>
                <c:pt idx="9153">
                  <c:v>875.800048828125</c:v>
                </c:pt>
                <c:pt idx="9154">
                  <c:v>875.9000244140624</c:v>
                </c:pt>
                <c:pt idx="9155">
                  <c:v>876.0</c:v>
                </c:pt>
                <c:pt idx="9156">
                  <c:v>876.1000366210937</c:v>
                </c:pt>
                <c:pt idx="9157">
                  <c:v>876.2000122070315</c:v>
                </c:pt>
                <c:pt idx="9158">
                  <c:v>876.300048828125</c:v>
                </c:pt>
                <c:pt idx="9159">
                  <c:v>876.4000244140624</c:v>
                </c:pt>
                <c:pt idx="9160">
                  <c:v>876.5</c:v>
                </c:pt>
                <c:pt idx="9161">
                  <c:v>876.6000366210937</c:v>
                </c:pt>
                <c:pt idx="9162">
                  <c:v>876.7000122070315</c:v>
                </c:pt>
                <c:pt idx="9163">
                  <c:v>876.800048828125</c:v>
                </c:pt>
                <c:pt idx="9164">
                  <c:v>876.9000244140624</c:v>
                </c:pt>
                <c:pt idx="9165">
                  <c:v>877.0</c:v>
                </c:pt>
                <c:pt idx="9166">
                  <c:v>877.1000366210937</c:v>
                </c:pt>
                <c:pt idx="9167">
                  <c:v>877.2000122070315</c:v>
                </c:pt>
                <c:pt idx="9168">
                  <c:v>877.300048828125</c:v>
                </c:pt>
                <c:pt idx="9169">
                  <c:v>877.4000244140624</c:v>
                </c:pt>
                <c:pt idx="9170">
                  <c:v>877.5</c:v>
                </c:pt>
                <c:pt idx="9171">
                  <c:v>877.6000366210937</c:v>
                </c:pt>
                <c:pt idx="9172">
                  <c:v>877.7000122070315</c:v>
                </c:pt>
                <c:pt idx="9173">
                  <c:v>877.800048828125</c:v>
                </c:pt>
                <c:pt idx="9174">
                  <c:v>877.9000244140624</c:v>
                </c:pt>
                <c:pt idx="9175">
                  <c:v>878.0</c:v>
                </c:pt>
                <c:pt idx="9176">
                  <c:v>878.1000366210937</c:v>
                </c:pt>
                <c:pt idx="9177">
                  <c:v>878.2000122070315</c:v>
                </c:pt>
                <c:pt idx="9178">
                  <c:v>878.300048828125</c:v>
                </c:pt>
                <c:pt idx="9179">
                  <c:v>878.4000244140624</c:v>
                </c:pt>
                <c:pt idx="9180">
                  <c:v>878.5</c:v>
                </c:pt>
                <c:pt idx="9181">
                  <c:v>878.6000366210937</c:v>
                </c:pt>
                <c:pt idx="9182">
                  <c:v>878.7000122070315</c:v>
                </c:pt>
                <c:pt idx="9183">
                  <c:v>878.800048828125</c:v>
                </c:pt>
                <c:pt idx="9184">
                  <c:v>878.9000244140624</c:v>
                </c:pt>
                <c:pt idx="9185">
                  <c:v>879.0</c:v>
                </c:pt>
                <c:pt idx="9186">
                  <c:v>879.1000366210937</c:v>
                </c:pt>
                <c:pt idx="9187">
                  <c:v>879.2000122070315</c:v>
                </c:pt>
                <c:pt idx="9188">
                  <c:v>879.300048828125</c:v>
                </c:pt>
                <c:pt idx="9189">
                  <c:v>879.4000244140624</c:v>
                </c:pt>
                <c:pt idx="9190">
                  <c:v>879.5</c:v>
                </c:pt>
                <c:pt idx="9191">
                  <c:v>879.6000366210937</c:v>
                </c:pt>
                <c:pt idx="9192">
                  <c:v>879.7000122070315</c:v>
                </c:pt>
                <c:pt idx="9193">
                  <c:v>879.800048828125</c:v>
                </c:pt>
                <c:pt idx="9194">
                  <c:v>879.9000244140624</c:v>
                </c:pt>
                <c:pt idx="9195">
                  <c:v>880.0</c:v>
                </c:pt>
                <c:pt idx="9196">
                  <c:v>880.1000366210937</c:v>
                </c:pt>
                <c:pt idx="9197">
                  <c:v>880.2000122070315</c:v>
                </c:pt>
                <c:pt idx="9198">
                  <c:v>880.300048828125</c:v>
                </c:pt>
                <c:pt idx="9199">
                  <c:v>880.4000244140624</c:v>
                </c:pt>
                <c:pt idx="9200">
                  <c:v>880.5</c:v>
                </c:pt>
                <c:pt idx="9201">
                  <c:v>880.6000366210937</c:v>
                </c:pt>
                <c:pt idx="9202">
                  <c:v>880.7000122070315</c:v>
                </c:pt>
                <c:pt idx="9203">
                  <c:v>880.800048828125</c:v>
                </c:pt>
                <c:pt idx="9204">
                  <c:v>880.9000244140624</c:v>
                </c:pt>
                <c:pt idx="9205">
                  <c:v>881.0</c:v>
                </c:pt>
                <c:pt idx="9206">
                  <c:v>881.1000366210937</c:v>
                </c:pt>
                <c:pt idx="9207">
                  <c:v>881.2000122070315</c:v>
                </c:pt>
                <c:pt idx="9208">
                  <c:v>881.300048828125</c:v>
                </c:pt>
                <c:pt idx="9209">
                  <c:v>881.4000244140624</c:v>
                </c:pt>
                <c:pt idx="9210">
                  <c:v>881.5</c:v>
                </c:pt>
                <c:pt idx="9211">
                  <c:v>881.6000366210937</c:v>
                </c:pt>
                <c:pt idx="9212">
                  <c:v>881.7000122070315</c:v>
                </c:pt>
                <c:pt idx="9213">
                  <c:v>881.800048828125</c:v>
                </c:pt>
                <c:pt idx="9214">
                  <c:v>881.9000244140624</c:v>
                </c:pt>
                <c:pt idx="9215">
                  <c:v>882.0</c:v>
                </c:pt>
                <c:pt idx="9216">
                  <c:v>882.1000366210937</c:v>
                </c:pt>
                <c:pt idx="9217">
                  <c:v>882.2000122070315</c:v>
                </c:pt>
                <c:pt idx="9218">
                  <c:v>882.300048828125</c:v>
                </c:pt>
                <c:pt idx="9219">
                  <c:v>882.4000244140624</c:v>
                </c:pt>
                <c:pt idx="9220">
                  <c:v>882.5</c:v>
                </c:pt>
                <c:pt idx="9221">
                  <c:v>882.6000366210937</c:v>
                </c:pt>
                <c:pt idx="9222">
                  <c:v>882.7000122070315</c:v>
                </c:pt>
                <c:pt idx="9223">
                  <c:v>882.800048828125</c:v>
                </c:pt>
                <c:pt idx="9224">
                  <c:v>882.9000244140624</c:v>
                </c:pt>
                <c:pt idx="9225">
                  <c:v>883.0</c:v>
                </c:pt>
                <c:pt idx="9226">
                  <c:v>883.1000366210937</c:v>
                </c:pt>
                <c:pt idx="9227">
                  <c:v>883.2000122070315</c:v>
                </c:pt>
                <c:pt idx="9228">
                  <c:v>883.300048828125</c:v>
                </c:pt>
                <c:pt idx="9229">
                  <c:v>883.4000244140624</c:v>
                </c:pt>
                <c:pt idx="9230">
                  <c:v>883.5</c:v>
                </c:pt>
                <c:pt idx="9231">
                  <c:v>883.6000366210937</c:v>
                </c:pt>
                <c:pt idx="9232">
                  <c:v>883.7000122070315</c:v>
                </c:pt>
                <c:pt idx="9233">
                  <c:v>883.800048828125</c:v>
                </c:pt>
                <c:pt idx="9234">
                  <c:v>883.9000244140624</c:v>
                </c:pt>
                <c:pt idx="9235">
                  <c:v>884.0</c:v>
                </c:pt>
                <c:pt idx="9236">
                  <c:v>884.1000366210937</c:v>
                </c:pt>
                <c:pt idx="9237">
                  <c:v>884.2000122070315</c:v>
                </c:pt>
                <c:pt idx="9238">
                  <c:v>884.300048828125</c:v>
                </c:pt>
                <c:pt idx="9239">
                  <c:v>884.4000244140624</c:v>
                </c:pt>
                <c:pt idx="9240">
                  <c:v>884.5</c:v>
                </c:pt>
                <c:pt idx="9241">
                  <c:v>884.6000366210937</c:v>
                </c:pt>
                <c:pt idx="9242">
                  <c:v>884.7000122070315</c:v>
                </c:pt>
                <c:pt idx="9243">
                  <c:v>884.800048828125</c:v>
                </c:pt>
                <c:pt idx="9244">
                  <c:v>884.9000244140624</c:v>
                </c:pt>
                <c:pt idx="9245">
                  <c:v>885.0</c:v>
                </c:pt>
                <c:pt idx="9246">
                  <c:v>885.1000366210937</c:v>
                </c:pt>
                <c:pt idx="9247">
                  <c:v>885.2000122070315</c:v>
                </c:pt>
                <c:pt idx="9248">
                  <c:v>885.300048828125</c:v>
                </c:pt>
                <c:pt idx="9249">
                  <c:v>885.4000244140624</c:v>
                </c:pt>
                <c:pt idx="9250">
                  <c:v>885.5</c:v>
                </c:pt>
                <c:pt idx="9251">
                  <c:v>885.6000366210937</c:v>
                </c:pt>
                <c:pt idx="9252">
                  <c:v>885.7000122070315</c:v>
                </c:pt>
                <c:pt idx="9253">
                  <c:v>885.800048828125</c:v>
                </c:pt>
                <c:pt idx="9254">
                  <c:v>885.9000244140624</c:v>
                </c:pt>
                <c:pt idx="9255">
                  <c:v>886.0</c:v>
                </c:pt>
                <c:pt idx="9256">
                  <c:v>886.1000366210937</c:v>
                </c:pt>
                <c:pt idx="9257">
                  <c:v>886.2000122070315</c:v>
                </c:pt>
                <c:pt idx="9258">
                  <c:v>886.300048828125</c:v>
                </c:pt>
                <c:pt idx="9259">
                  <c:v>886.4000244140624</c:v>
                </c:pt>
                <c:pt idx="9260">
                  <c:v>886.5</c:v>
                </c:pt>
                <c:pt idx="9261">
                  <c:v>886.6000366210937</c:v>
                </c:pt>
                <c:pt idx="9262">
                  <c:v>886.7000122070315</c:v>
                </c:pt>
                <c:pt idx="9263">
                  <c:v>886.800048828125</c:v>
                </c:pt>
                <c:pt idx="9264">
                  <c:v>886.9000244140624</c:v>
                </c:pt>
                <c:pt idx="9265">
                  <c:v>887.0</c:v>
                </c:pt>
                <c:pt idx="9266">
                  <c:v>887.1000366210937</c:v>
                </c:pt>
                <c:pt idx="9267">
                  <c:v>887.2000122070315</c:v>
                </c:pt>
                <c:pt idx="9268">
                  <c:v>887.300048828125</c:v>
                </c:pt>
                <c:pt idx="9269">
                  <c:v>887.4000244140624</c:v>
                </c:pt>
                <c:pt idx="9270">
                  <c:v>887.5</c:v>
                </c:pt>
                <c:pt idx="9271">
                  <c:v>887.6000366210937</c:v>
                </c:pt>
                <c:pt idx="9272">
                  <c:v>887.7000122070315</c:v>
                </c:pt>
                <c:pt idx="9273">
                  <c:v>887.800048828125</c:v>
                </c:pt>
                <c:pt idx="9274">
                  <c:v>887.9000244140624</c:v>
                </c:pt>
                <c:pt idx="9275">
                  <c:v>888.0</c:v>
                </c:pt>
                <c:pt idx="9276">
                  <c:v>888.1000366210937</c:v>
                </c:pt>
                <c:pt idx="9277">
                  <c:v>888.2000122070315</c:v>
                </c:pt>
                <c:pt idx="9278">
                  <c:v>888.300048828125</c:v>
                </c:pt>
                <c:pt idx="9279">
                  <c:v>888.4000244140624</c:v>
                </c:pt>
                <c:pt idx="9280">
                  <c:v>888.5</c:v>
                </c:pt>
                <c:pt idx="9281">
                  <c:v>888.6000366210937</c:v>
                </c:pt>
                <c:pt idx="9282">
                  <c:v>888.7000122070315</c:v>
                </c:pt>
                <c:pt idx="9283">
                  <c:v>888.800048828125</c:v>
                </c:pt>
                <c:pt idx="9284">
                  <c:v>888.9000244140624</c:v>
                </c:pt>
                <c:pt idx="9285">
                  <c:v>889.0</c:v>
                </c:pt>
                <c:pt idx="9286">
                  <c:v>889.1000366210937</c:v>
                </c:pt>
                <c:pt idx="9287">
                  <c:v>889.2000122070315</c:v>
                </c:pt>
                <c:pt idx="9288">
                  <c:v>889.300048828125</c:v>
                </c:pt>
                <c:pt idx="9289">
                  <c:v>889.4000244140624</c:v>
                </c:pt>
                <c:pt idx="9290">
                  <c:v>889.5</c:v>
                </c:pt>
                <c:pt idx="9291">
                  <c:v>889.6000366210937</c:v>
                </c:pt>
                <c:pt idx="9292">
                  <c:v>889.7000122070315</c:v>
                </c:pt>
                <c:pt idx="9293">
                  <c:v>889.800048828125</c:v>
                </c:pt>
                <c:pt idx="9294">
                  <c:v>889.9000244140624</c:v>
                </c:pt>
                <c:pt idx="9295">
                  <c:v>890.0</c:v>
                </c:pt>
                <c:pt idx="9296">
                  <c:v>890.1000366210937</c:v>
                </c:pt>
                <c:pt idx="9297">
                  <c:v>890.2000122070315</c:v>
                </c:pt>
                <c:pt idx="9298">
                  <c:v>890.300048828125</c:v>
                </c:pt>
                <c:pt idx="9299">
                  <c:v>890.4000244140624</c:v>
                </c:pt>
                <c:pt idx="9300">
                  <c:v>890.5</c:v>
                </c:pt>
                <c:pt idx="9301">
                  <c:v>890.6000366210937</c:v>
                </c:pt>
                <c:pt idx="9302">
                  <c:v>890.7000122070315</c:v>
                </c:pt>
                <c:pt idx="9303">
                  <c:v>890.800048828125</c:v>
                </c:pt>
                <c:pt idx="9304">
                  <c:v>890.9000244140624</c:v>
                </c:pt>
                <c:pt idx="9305">
                  <c:v>891.0</c:v>
                </c:pt>
                <c:pt idx="9306">
                  <c:v>891.1000366210937</c:v>
                </c:pt>
                <c:pt idx="9307">
                  <c:v>891.2000122070315</c:v>
                </c:pt>
                <c:pt idx="9308">
                  <c:v>891.300048828125</c:v>
                </c:pt>
                <c:pt idx="9309">
                  <c:v>891.4000244140624</c:v>
                </c:pt>
                <c:pt idx="9310">
                  <c:v>891.5</c:v>
                </c:pt>
                <c:pt idx="9311">
                  <c:v>891.6000366210937</c:v>
                </c:pt>
                <c:pt idx="9312">
                  <c:v>891.7000122070315</c:v>
                </c:pt>
                <c:pt idx="9313">
                  <c:v>891.800048828125</c:v>
                </c:pt>
                <c:pt idx="9314">
                  <c:v>891.9000244140624</c:v>
                </c:pt>
                <c:pt idx="9315">
                  <c:v>892.0</c:v>
                </c:pt>
                <c:pt idx="9316">
                  <c:v>892.1000366210937</c:v>
                </c:pt>
                <c:pt idx="9317">
                  <c:v>892.2000122070315</c:v>
                </c:pt>
                <c:pt idx="9318">
                  <c:v>892.300048828125</c:v>
                </c:pt>
                <c:pt idx="9319">
                  <c:v>892.4000244140624</c:v>
                </c:pt>
                <c:pt idx="9320">
                  <c:v>892.5</c:v>
                </c:pt>
                <c:pt idx="9321">
                  <c:v>892.6000366210937</c:v>
                </c:pt>
                <c:pt idx="9322">
                  <c:v>892.7000122070315</c:v>
                </c:pt>
                <c:pt idx="9323">
                  <c:v>892.800048828125</c:v>
                </c:pt>
                <c:pt idx="9324">
                  <c:v>892.9000244140624</c:v>
                </c:pt>
                <c:pt idx="9325">
                  <c:v>893.0</c:v>
                </c:pt>
                <c:pt idx="9326">
                  <c:v>893.1000366210937</c:v>
                </c:pt>
                <c:pt idx="9327">
                  <c:v>893.2000122070315</c:v>
                </c:pt>
                <c:pt idx="9328">
                  <c:v>893.300048828125</c:v>
                </c:pt>
                <c:pt idx="9329">
                  <c:v>893.4000244140624</c:v>
                </c:pt>
                <c:pt idx="9330">
                  <c:v>893.5</c:v>
                </c:pt>
                <c:pt idx="9331">
                  <c:v>893.6000366210937</c:v>
                </c:pt>
                <c:pt idx="9332">
                  <c:v>893.7000122070315</c:v>
                </c:pt>
                <c:pt idx="9333">
                  <c:v>893.800048828125</c:v>
                </c:pt>
                <c:pt idx="9334">
                  <c:v>893.9000244140624</c:v>
                </c:pt>
                <c:pt idx="9335">
                  <c:v>894.0</c:v>
                </c:pt>
                <c:pt idx="9336">
                  <c:v>894.1000366210937</c:v>
                </c:pt>
                <c:pt idx="9337">
                  <c:v>894.2000122070315</c:v>
                </c:pt>
                <c:pt idx="9338">
                  <c:v>894.300048828125</c:v>
                </c:pt>
                <c:pt idx="9339">
                  <c:v>894.4000244140624</c:v>
                </c:pt>
                <c:pt idx="9340">
                  <c:v>894.5</c:v>
                </c:pt>
                <c:pt idx="9341">
                  <c:v>894.6000366210937</c:v>
                </c:pt>
                <c:pt idx="9342">
                  <c:v>894.7000122070315</c:v>
                </c:pt>
                <c:pt idx="9343">
                  <c:v>894.800048828125</c:v>
                </c:pt>
                <c:pt idx="9344">
                  <c:v>894.9000244140624</c:v>
                </c:pt>
                <c:pt idx="9345">
                  <c:v>895.0</c:v>
                </c:pt>
                <c:pt idx="9346">
                  <c:v>895.1000366210937</c:v>
                </c:pt>
                <c:pt idx="9347">
                  <c:v>895.2000122070315</c:v>
                </c:pt>
                <c:pt idx="9348">
                  <c:v>895.300048828125</c:v>
                </c:pt>
                <c:pt idx="9349">
                  <c:v>895.4000244140624</c:v>
                </c:pt>
                <c:pt idx="9350">
                  <c:v>895.5</c:v>
                </c:pt>
                <c:pt idx="9351">
                  <c:v>895.6000366210937</c:v>
                </c:pt>
                <c:pt idx="9352">
                  <c:v>895.7000122070315</c:v>
                </c:pt>
                <c:pt idx="9353">
                  <c:v>895.800048828125</c:v>
                </c:pt>
                <c:pt idx="9354">
                  <c:v>895.9000244140624</c:v>
                </c:pt>
                <c:pt idx="9355">
                  <c:v>896.0</c:v>
                </c:pt>
                <c:pt idx="9356">
                  <c:v>896.1000366210937</c:v>
                </c:pt>
                <c:pt idx="9357">
                  <c:v>896.2000122070315</c:v>
                </c:pt>
                <c:pt idx="9358">
                  <c:v>896.300048828125</c:v>
                </c:pt>
                <c:pt idx="9359">
                  <c:v>896.4000244140624</c:v>
                </c:pt>
                <c:pt idx="9360">
                  <c:v>896.5</c:v>
                </c:pt>
                <c:pt idx="9361">
                  <c:v>896.6000366210937</c:v>
                </c:pt>
                <c:pt idx="9362">
                  <c:v>896.7000122070315</c:v>
                </c:pt>
                <c:pt idx="9363">
                  <c:v>896.800048828125</c:v>
                </c:pt>
                <c:pt idx="9364">
                  <c:v>896.9000244140624</c:v>
                </c:pt>
                <c:pt idx="9365">
                  <c:v>897.0</c:v>
                </c:pt>
                <c:pt idx="9366">
                  <c:v>897.1000366210937</c:v>
                </c:pt>
                <c:pt idx="9367">
                  <c:v>897.2000122070315</c:v>
                </c:pt>
                <c:pt idx="9368">
                  <c:v>897.300048828125</c:v>
                </c:pt>
                <c:pt idx="9369">
                  <c:v>897.4000244140624</c:v>
                </c:pt>
                <c:pt idx="9370">
                  <c:v>897.5</c:v>
                </c:pt>
                <c:pt idx="9371">
                  <c:v>897.6000366210937</c:v>
                </c:pt>
                <c:pt idx="9372">
                  <c:v>897.7000122070315</c:v>
                </c:pt>
                <c:pt idx="9373">
                  <c:v>897.800048828125</c:v>
                </c:pt>
                <c:pt idx="9374">
                  <c:v>897.9000244140624</c:v>
                </c:pt>
                <c:pt idx="9375">
                  <c:v>898.0</c:v>
                </c:pt>
                <c:pt idx="9376">
                  <c:v>898.1000366210937</c:v>
                </c:pt>
                <c:pt idx="9377">
                  <c:v>898.2000122070315</c:v>
                </c:pt>
                <c:pt idx="9378">
                  <c:v>898.300048828125</c:v>
                </c:pt>
                <c:pt idx="9379">
                  <c:v>898.4000244140624</c:v>
                </c:pt>
                <c:pt idx="9380">
                  <c:v>898.5</c:v>
                </c:pt>
                <c:pt idx="9381">
                  <c:v>898.6000366210937</c:v>
                </c:pt>
                <c:pt idx="9382">
                  <c:v>898.7000122070315</c:v>
                </c:pt>
                <c:pt idx="9383">
                  <c:v>898.800048828125</c:v>
                </c:pt>
                <c:pt idx="9384">
                  <c:v>898.9000244140624</c:v>
                </c:pt>
                <c:pt idx="9385">
                  <c:v>899.0</c:v>
                </c:pt>
                <c:pt idx="9386">
                  <c:v>899.1000366210937</c:v>
                </c:pt>
                <c:pt idx="9387">
                  <c:v>899.2000122070315</c:v>
                </c:pt>
                <c:pt idx="9388">
                  <c:v>899.300048828125</c:v>
                </c:pt>
                <c:pt idx="9389">
                  <c:v>899.4000244140624</c:v>
                </c:pt>
                <c:pt idx="9390">
                  <c:v>899.5</c:v>
                </c:pt>
                <c:pt idx="9391">
                  <c:v>899.6000366210937</c:v>
                </c:pt>
                <c:pt idx="9392">
                  <c:v>899.7000122070315</c:v>
                </c:pt>
                <c:pt idx="9393">
                  <c:v>899.800048828125</c:v>
                </c:pt>
                <c:pt idx="9394">
                  <c:v>899.9000244140624</c:v>
                </c:pt>
                <c:pt idx="9395">
                  <c:v>900.0</c:v>
                </c:pt>
                <c:pt idx="9396">
                  <c:v>900.1000366210937</c:v>
                </c:pt>
                <c:pt idx="9397">
                  <c:v>900.2000122070315</c:v>
                </c:pt>
                <c:pt idx="9398">
                  <c:v>900.300048828125</c:v>
                </c:pt>
                <c:pt idx="9399">
                  <c:v>900.4000244140624</c:v>
                </c:pt>
                <c:pt idx="9400">
                  <c:v>900.5</c:v>
                </c:pt>
                <c:pt idx="9401">
                  <c:v>900.6000366210937</c:v>
                </c:pt>
                <c:pt idx="9402">
                  <c:v>900.7000122070315</c:v>
                </c:pt>
                <c:pt idx="9403">
                  <c:v>900.800048828125</c:v>
                </c:pt>
                <c:pt idx="9404">
                  <c:v>900.9000244140624</c:v>
                </c:pt>
                <c:pt idx="9405">
                  <c:v>901.0</c:v>
                </c:pt>
                <c:pt idx="9406">
                  <c:v>901.1000366210937</c:v>
                </c:pt>
                <c:pt idx="9407">
                  <c:v>901.2000122070315</c:v>
                </c:pt>
                <c:pt idx="9408">
                  <c:v>901.300048828125</c:v>
                </c:pt>
                <c:pt idx="9409">
                  <c:v>901.4000244140624</c:v>
                </c:pt>
                <c:pt idx="9410">
                  <c:v>901.5</c:v>
                </c:pt>
                <c:pt idx="9411">
                  <c:v>901.6000366210937</c:v>
                </c:pt>
                <c:pt idx="9412">
                  <c:v>901.7000122070315</c:v>
                </c:pt>
                <c:pt idx="9413">
                  <c:v>901.800048828125</c:v>
                </c:pt>
                <c:pt idx="9414">
                  <c:v>901.9000244140624</c:v>
                </c:pt>
                <c:pt idx="9415">
                  <c:v>902.0</c:v>
                </c:pt>
                <c:pt idx="9416">
                  <c:v>902.1000366210937</c:v>
                </c:pt>
                <c:pt idx="9417">
                  <c:v>902.2000122070315</c:v>
                </c:pt>
                <c:pt idx="9418">
                  <c:v>902.300048828125</c:v>
                </c:pt>
                <c:pt idx="9419">
                  <c:v>902.4000244140624</c:v>
                </c:pt>
                <c:pt idx="9420">
                  <c:v>902.5</c:v>
                </c:pt>
                <c:pt idx="9421">
                  <c:v>902.6000366210937</c:v>
                </c:pt>
                <c:pt idx="9422">
                  <c:v>902.7000122070315</c:v>
                </c:pt>
                <c:pt idx="9423">
                  <c:v>902.800048828125</c:v>
                </c:pt>
                <c:pt idx="9424">
                  <c:v>902.9000244140624</c:v>
                </c:pt>
                <c:pt idx="9425">
                  <c:v>903.0</c:v>
                </c:pt>
                <c:pt idx="9426">
                  <c:v>903.1000366210937</c:v>
                </c:pt>
                <c:pt idx="9427">
                  <c:v>903.2000122070315</c:v>
                </c:pt>
                <c:pt idx="9428">
                  <c:v>903.300048828125</c:v>
                </c:pt>
                <c:pt idx="9429">
                  <c:v>903.4000244140624</c:v>
                </c:pt>
                <c:pt idx="9430">
                  <c:v>903.5</c:v>
                </c:pt>
                <c:pt idx="9431">
                  <c:v>903.6000366210937</c:v>
                </c:pt>
                <c:pt idx="9432">
                  <c:v>903.7000122070315</c:v>
                </c:pt>
                <c:pt idx="9433">
                  <c:v>903.800048828125</c:v>
                </c:pt>
                <c:pt idx="9434">
                  <c:v>903.9000244140624</c:v>
                </c:pt>
                <c:pt idx="9435">
                  <c:v>904.0</c:v>
                </c:pt>
                <c:pt idx="9436">
                  <c:v>904.1000366210937</c:v>
                </c:pt>
                <c:pt idx="9437">
                  <c:v>904.2000122070315</c:v>
                </c:pt>
                <c:pt idx="9438">
                  <c:v>904.300048828125</c:v>
                </c:pt>
                <c:pt idx="9439">
                  <c:v>904.4000244140624</c:v>
                </c:pt>
                <c:pt idx="9440">
                  <c:v>904.5</c:v>
                </c:pt>
                <c:pt idx="9441">
                  <c:v>904.6000366210937</c:v>
                </c:pt>
                <c:pt idx="9442">
                  <c:v>904.7000122070315</c:v>
                </c:pt>
                <c:pt idx="9443">
                  <c:v>904.800048828125</c:v>
                </c:pt>
                <c:pt idx="9444">
                  <c:v>904.9000244140624</c:v>
                </c:pt>
                <c:pt idx="9445">
                  <c:v>905.0</c:v>
                </c:pt>
                <c:pt idx="9446">
                  <c:v>905.1000366210937</c:v>
                </c:pt>
                <c:pt idx="9447">
                  <c:v>905.2000122070315</c:v>
                </c:pt>
                <c:pt idx="9448">
                  <c:v>905.300048828125</c:v>
                </c:pt>
                <c:pt idx="9449">
                  <c:v>905.4000244140624</c:v>
                </c:pt>
                <c:pt idx="9450">
                  <c:v>905.5</c:v>
                </c:pt>
                <c:pt idx="9451">
                  <c:v>905.6000366210937</c:v>
                </c:pt>
                <c:pt idx="9452">
                  <c:v>905.7000122070315</c:v>
                </c:pt>
                <c:pt idx="9453">
                  <c:v>905.800048828125</c:v>
                </c:pt>
                <c:pt idx="9454">
                  <c:v>905.9000244140624</c:v>
                </c:pt>
                <c:pt idx="9455">
                  <c:v>906.0</c:v>
                </c:pt>
                <c:pt idx="9456">
                  <c:v>906.1000366210937</c:v>
                </c:pt>
                <c:pt idx="9457">
                  <c:v>906.2000122070315</c:v>
                </c:pt>
                <c:pt idx="9458">
                  <c:v>906.300048828125</c:v>
                </c:pt>
                <c:pt idx="9459">
                  <c:v>906.4000244140624</c:v>
                </c:pt>
                <c:pt idx="9460">
                  <c:v>906.5</c:v>
                </c:pt>
                <c:pt idx="9461">
                  <c:v>906.6000366210937</c:v>
                </c:pt>
                <c:pt idx="9462">
                  <c:v>906.7000122070315</c:v>
                </c:pt>
                <c:pt idx="9463">
                  <c:v>906.800048828125</c:v>
                </c:pt>
                <c:pt idx="9464">
                  <c:v>906.9000244140624</c:v>
                </c:pt>
                <c:pt idx="9465">
                  <c:v>907.0</c:v>
                </c:pt>
                <c:pt idx="9466">
                  <c:v>907.1000366210937</c:v>
                </c:pt>
                <c:pt idx="9467">
                  <c:v>907.2000122070315</c:v>
                </c:pt>
                <c:pt idx="9468">
                  <c:v>907.300048828125</c:v>
                </c:pt>
                <c:pt idx="9469">
                  <c:v>907.4000244140624</c:v>
                </c:pt>
                <c:pt idx="9470">
                  <c:v>907.5</c:v>
                </c:pt>
                <c:pt idx="9471">
                  <c:v>907.6000366210937</c:v>
                </c:pt>
                <c:pt idx="9472">
                  <c:v>907.7000122070315</c:v>
                </c:pt>
                <c:pt idx="9473">
                  <c:v>907.800048828125</c:v>
                </c:pt>
                <c:pt idx="9474">
                  <c:v>907.9000244140624</c:v>
                </c:pt>
                <c:pt idx="9475">
                  <c:v>908.0</c:v>
                </c:pt>
                <c:pt idx="9476">
                  <c:v>908.1000366210937</c:v>
                </c:pt>
                <c:pt idx="9477">
                  <c:v>908.2000122070315</c:v>
                </c:pt>
                <c:pt idx="9478">
                  <c:v>908.300048828125</c:v>
                </c:pt>
                <c:pt idx="9479">
                  <c:v>908.4000244140624</c:v>
                </c:pt>
                <c:pt idx="9480">
                  <c:v>908.5</c:v>
                </c:pt>
                <c:pt idx="9481">
                  <c:v>908.6000366210937</c:v>
                </c:pt>
                <c:pt idx="9482">
                  <c:v>908.7000122070315</c:v>
                </c:pt>
                <c:pt idx="9483">
                  <c:v>908.800048828125</c:v>
                </c:pt>
                <c:pt idx="9484">
                  <c:v>908.9000244140624</c:v>
                </c:pt>
                <c:pt idx="9485">
                  <c:v>909.0</c:v>
                </c:pt>
                <c:pt idx="9486">
                  <c:v>909.1000366210937</c:v>
                </c:pt>
                <c:pt idx="9487">
                  <c:v>909.2000122070315</c:v>
                </c:pt>
                <c:pt idx="9488">
                  <c:v>909.300048828125</c:v>
                </c:pt>
                <c:pt idx="9489">
                  <c:v>909.4000244140624</c:v>
                </c:pt>
                <c:pt idx="9490">
                  <c:v>909.5</c:v>
                </c:pt>
                <c:pt idx="9491">
                  <c:v>909.6000366210937</c:v>
                </c:pt>
                <c:pt idx="9492">
                  <c:v>909.7000122070315</c:v>
                </c:pt>
                <c:pt idx="9493">
                  <c:v>909.800048828125</c:v>
                </c:pt>
                <c:pt idx="9494">
                  <c:v>909.9000244140624</c:v>
                </c:pt>
                <c:pt idx="9495">
                  <c:v>910.0</c:v>
                </c:pt>
                <c:pt idx="9496">
                  <c:v>910.1000366210937</c:v>
                </c:pt>
                <c:pt idx="9497">
                  <c:v>910.2000122070315</c:v>
                </c:pt>
                <c:pt idx="9498">
                  <c:v>910.300048828125</c:v>
                </c:pt>
                <c:pt idx="9499">
                  <c:v>910.4000244140624</c:v>
                </c:pt>
                <c:pt idx="9500">
                  <c:v>910.5</c:v>
                </c:pt>
                <c:pt idx="9501">
                  <c:v>910.6000366210937</c:v>
                </c:pt>
                <c:pt idx="9502">
                  <c:v>910.7000122070315</c:v>
                </c:pt>
                <c:pt idx="9503">
                  <c:v>910.800048828125</c:v>
                </c:pt>
                <c:pt idx="9504">
                  <c:v>910.9000244140624</c:v>
                </c:pt>
                <c:pt idx="9505">
                  <c:v>911.0</c:v>
                </c:pt>
                <c:pt idx="9506">
                  <c:v>911.1000366210937</c:v>
                </c:pt>
                <c:pt idx="9507">
                  <c:v>911.2000122070315</c:v>
                </c:pt>
                <c:pt idx="9508">
                  <c:v>911.300048828125</c:v>
                </c:pt>
                <c:pt idx="9509">
                  <c:v>911.4000244140624</c:v>
                </c:pt>
                <c:pt idx="9510">
                  <c:v>911.5</c:v>
                </c:pt>
                <c:pt idx="9511">
                  <c:v>911.6000366210937</c:v>
                </c:pt>
                <c:pt idx="9512">
                  <c:v>911.7000122070315</c:v>
                </c:pt>
                <c:pt idx="9513">
                  <c:v>911.800048828125</c:v>
                </c:pt>
                <c:pt idx="9514">
                  <c:v>911.9000244140624</c:v>
                </c:pt>
                <c:pt idx="9515">
                  <c:v>912.0</c:v>
                </c:pt>
                <c:pt idx="9516">
                  <c:v>912.1000366210937</c:v>
                </c:pt>
                <c:pt idx="9517">
                  <c:v>912.2000122070315</c:v>
                </c:pt>
                <c:pt idx="9518">
                  <c:v>912.300048828125</c:v>
                </c:pt>
                <c:pt idx="9519">
                  <c:v>912.4000244140624</c:v>
                </c:pt>
                <c:pt idx="9520">
                  <c:v>912.5</c:v>
                </c:pt>
                <c:pt idx="9521">
                  <c:v>912.6000366210937</c:v>
                </c:pt>
                <c:pt idx="9522">
                  <c:v>912.7000122070315</c:v>
                </c:pt>
                <c:pt idx="9523">
                  <c:v>912.800048828125</c:v>
                </c:pt>
                <c:pt idx="9524">
                  <c:v>912.9000244140624</c:v>
                </c:pt>
                <c:pt idx="9525">
                  <c:v>913.0</c:v>
                </c:pt>
                <c:pt idx="9526">
                  <c:v>913.1000366210937</c:v>
                </c:pt>
                <c:pt idx="9527">
                  <c:v>913.2000122070315</c:v>
                </c:pt>
                <c:pt idx="9528">
                  <c:v>913.300048828125</c:v>
                </c:pt>
                <c:pt idx="9529">
                  <c:v>913.4000244140624</c:v>
                </c:pt>
                <c:pt idx="9530">
                  <c:v>913.5</c:v>
                </c:pt>
                <c:pt idx="9531">
                  <c:v>913.6000366210937</c:v>
                </c:pt>
                <c:pt idx="9532">
                  <c:v>913.7000122070315</c:v>
                </c:pt>
                <c:pt idx="9533">
                  <c:v>913.800048828125</c:v>
                </c:pt>
                <c:pt idx="9534">
                  <c:v>913.9000244140624</c:v>
                </c:pt>
                <c:pt idx="9535">
                  <c:v>914.0</c:v>
                </c:pt>
                <c:pt idx="9536">
                  <c:v>914.1000366210937</c:v>
                </c:pt>
                <c:pt idx="9537">
                  <c:v>914.2000122070315</c:v>
                </c:pt>
                <c:pt idx="9538">
                  <c:v>914.300048828125</c:v>
                </c:pt>
                <c:pt idx="9539">
                  <c:v>914.4000244140624</c:v>
                </c:pt>
                <c:pt idx="9540">
                  <c:v>914.5</c:v>
                </c:pt>
                <c:pt idx="9541">
                  <c:v>914.6000366210937</c:v>
                </c:pt>
                <c:pt idx="9542">
                  <c:v>914.7000122070315</c:v>
                </c:pt>
                <c:pt idx="9543">
                  <c:v>914.800048828125</c:v>
                </c:pt>
                <c:pt idx="9544">
                  <c:v>914.9000244140624</c:v>
                </c:pt>
                <c:pt idx="9545">
                  <c:v>915.0</c:v>
                </c:pt>
                <c:pt idx="9546">
                  <c:v>915.1000366210937</c:v>
                </c:pt>
                <c:pt idx="9547">
                  <c:v>915.2000122070315</c:v>
                </c:pt>
                <c:pt idx="9548">
                  <c:v>915.300048828125</c:v>
                </c:pt>
                <c:pt idx="9549">
                  <c:v>915.4000244140624</c:v>
                </c:pt>
                <c:pt idx="9550">
                  <c:v>915.5</c:v>
                </c:pt>
                <c:pt idx="9551">
                  <c:v>915.6000366210937</c:v>
                </c:pt>
                <c:pt idx="9552">
                  <c:v>915.7000122070315</c:v>
                </c:pt>
                <c:pt idx="9553">
                  <c:v>915.800048828125</c:v>
                </c:pt>
                <c:pt idx="9554">
                  <c:v>915.9000244140624</c:v>
                </c:pt>
                <c:pt idx="9555">
                  <c:v>916.0</c:v>
                </c:pt>
                <c:pt idx="9556">
                  <c:v>916.1000366210937</c:v>
                </c:pt>
                <c:pt idx="9557">
                  <c:v>916.2000122070315</c:v>
                </c:pt>
                <c:pt idx="9558">
                  <c:v>916.300048828125</c:v>
                </c:pt>
                <c:pt idx="9559">
                  <c:v>916.4000244140624</c:v>
                </c:pt>
                <c:pt idx="9560">
                  <c:v>916.5</c:v>
                </c:pt>
                <c:pt idx="9561">
                  <c:v>916.6000366210937</c:v>
                </c:pt>
                <c:pt idx="9562">
                  <c:v>916.7000122070315</c:v>
                </c:pt>
                <c:pt idx="9563">
                  <c:v>916.800048828125</c:v>
                </c:pt>
                <c:pt idx="9564">
                  <c:v>916.9000244140624</c:v>
                </c:pt>
                <c:pt idx="9565">
                  <c:v>917.0</c:v>
                </c:pt>
                <c:pt idx="9566">
                  <c:v>917.1000366210937</c:v>
                </c:pt>
                <c:pt idx="9567">
                  <c:v>917.2000122070315</c:v>
                </c:pt>
                <c:pt idx="9568">
                  <c:v>917.300048828125</c:v>
                </c:pt>
                <c:pt idx="9569">
                  <c:v>917.4000244140624</c:v>
                </c:pt>
                <c:pt idx="9570">
                  <c:v>917.5</c:v>
                </c:pt>
                <c:pt idx="9571">
                  <c:v>917.6000366210937</c:v>
                </c:pt>
                <c:pt idx="9572">
                  <c:v>917.7000122070315</c:v>
                </c:pt>
                <c:pt idx="9573">
                  <c:v>917.800048828125</c:v>
                </c:pt>
                <c:pt idx="9574">
                  <c:v>917.9000244140624</c:v>
                </c:pt>
                <c:pt idx="9575">
                  <c:v>918.0</c:v>
                </c:pt>
                <c:pt idx="9576">
                  <c:v>918.1000366210937</c:v>
                </c:pt>
                <c:pt idx="9577">
                  <c:v>918.2000122070315</c:v>
                </c:pt>
                <c:pt idx="9578">
                  <c:v>918.300048828125</c:v>
                </c:pt>
                <c:pt idx="9579">
                  <c:v>918.4000244140624</c:v>
                </c:pt>
                <c:pt idx="9580">
                  <c:v>918.5</c:v>
                </c:pt>
                <c:pt idx="9581">
                  <c:v>918.6000366210937</c:v>
                </c:pt>
                <c:pt idx="9582">
                  <c:v>918.7000122070315</c:v>
                </c:pt>
                <c:pt idx="9583">
                  <c:v>918.800048828125</c:v>
                </c:pt>
                <c:pt idx="9584">
                  <c:v>918.9000244140624</c:v>
                </c:pt>
                <c:pt idx="9585">
                  <c:v>919.0</c:v>
                </c:pt>
                <c:pt idx="9586">
                  <c:v>919.1000366210937</c:v>
                </c:pt>
                <c:pt idx="9587">
                  <c:v>919.2000122070315</c:v>
                </c:pt>
                <c:pt idx="9588">
                  <c:v>919.300048828125</c:v>
                </c:pt>
                <c:pt idx="9589">
                  <c:v>919.4000244140624</c:v>
                </c:pt>
                <c:pt idx="9590">
                  <c:v>919.5</c:v>
                </c:pt>
                <c:pt idx="9591">
                  <c:v>919.6000366210937</c:v>
                </c:pt>
                <c:pt idx="9592">
                  <c:v>919.7000122070315</c:v>
                </c:pt>
                <c:pt idx="9593">
                  <c:v>919.800048828125</c:v>
                </c:pt>
                <c:pt idx="9594">
                  <c:v>919.9000244140624</c:v>
                </c:pt>
                <c:pt idx="9595">
                  <c:v>920.0</c:v>
                </c:pt>
                <c:pt idx="9596">
                  <c:v>920.1000366210937</c:v>
                </c:pt>
                <c:pt idx="9597">
                  <c:v>920.2000122070315</c:v>
                </c:pt>
                <c:pt idx="9598">
                  <c:v>920.300048828125</c:v>
                </c:pt>
                <c:pt idx="9599">
                  <c:v>920.4000244140624</c:v>
                </c:pt>
                <c:pt idx="9600">
                  <c:v>920.5</c:v>
                </c:pt>
                <c:pt idx="9601">
                  <c:v>920.6000366210937</c:v>
                </c:pt>
                <c:pt idx="9602">
                  <c:v>920.7000122070315</c:v>
                </c:pt>
                <c:pt idx="9603">
                  <c:v>920.800048828125</c:v>
                </c:pt>
                <c:pt idx="9604">
                  <c:v>920.9000244140624</c:v>
                </c:pt>
                <c:pt idx="9605">
                  <c:v>921.0</c:v>
                </c:pt>
                <c:pt idx="9606">
                  <c:v>921.1000366210937</c:v>
                </c:pt>
                <c:pt idx="9607">
                  <c:v>921.2000122070315</c:v>
                </c:pt>
                <c:pt idx="9608">
                  <c:v>921.300048828125</c:v>
                </c:pt>
                <c:pt idx="9609">
                  <c:v>921.4000244140624</c:v>
                </c:pt>
                <c:pt idx="9610">
                  <c:v>921.5</c:v>
                </c:pt>
                <c:pt idx="9611">
                  <c:v>921.6000366210937</c:v>
                </c:pt>
                <c:pt idx="9612">
                  <c:v>921.7000122070315</c:v>
                </c:pt>
                <c:pt idx="9613">
                  <c:v>921.800048828125</c:v>
                </c:pt>
                <c:pt idx="9614">
                  <c:v>921.9000244140624</c:v>
                </c:pt>
                <c:pt idx="9615">
                  <c:v>922.0</c:v>
                </c:pt>
                <c:pt idx="9616">
                  <c:v>922.1000366210937</c:v>
                </c:pt>
                <c:pt idx="9617">
                  <c:v>922.2000122070315</c:v>
                </c:pt>
                <c:pt idx="9618">
                  <c:v>922.300048828125</c:v>
                </c:pt>
                <c:pt idx="9619">
                  <c:v>922.4000244140624</c:v>
                </c:pt>
                <c:pt idx="9620">
                  <c:v>922.5</c:v>
                </c:pt>
                <c:pt idx="9621">
                  <c:v>922.6000366210937</c:v>
                </c:pt>
                <c:pt idx="9622">
                  <c:v>922.7000122070315</c:v>
                </c:pt>
                <c:pt idx="9623">
                  <c:v>922.800048828125</c:v>
                </c:pt>
                <c:pt idx="9624">
                  <c:v>922.9000244140624</c:v>
                </c:pt>
                <c:pt idx="9625">
                  <c:v>923.0</c:v>
                </c:pt>
                <c:pt idx="9626">
                  <c:v>923.1000366210937</c:v>
                </c:pt>
                <c:pt idx="9627">
                  <c:v>923.2000122070315</c:v>
                </c:pt>
                <c:pt idx="9628">
                  <c:v>923.300048828125</c:v>
                </c:pt>
                <c:pt idx="9629">
                  <c:v>923.4000244140624</c:v>
                </c:pt>
                <c:pt idx="9630">
                  <c:v>923.5</c:v>
                </c:pt>
                <c:pt idx="9631">
                  <c:v>923.6000366210937</c:v>
                </c:pt>
                <c:pt idx="9632">
                  <c:v>923.7000122070315</c:v>
                </c:pt>
                <c:pt idx="9633">
                  <c:v>923.800048828125</c:v>
                </c:pt>
                <c:pt idx="9634">
                  <c:v>923.9000244140624</c:v>
                </c:pt>
                <c:pt idx="9635">
                  <c:v>924.0</c:v>
                </c:pt>
                <c:pt idx="9636">
                  <c:v>924.1000366210937</c:v>
                </c:pt>
                <c:pt idx="9637">
                  <c:v>924.2000122070315</c:v>
                </c:pt>
                <c:pt idx="9638">
                  <c:v>924.300048828125</c:v>
                </c:pt>
                <c:pt idx="9639">
                  <c:v>924.4000244140624</c:v>
                </c:pt>
                <c:pt idx="9640">
                  <c:v>924.5</c:v>
                </c:pt>
                <c:pt idx="9641">
                  <c:v>924.6000366210937</c:v>
                </c:pt>
                <c:pt idx="9642">
                  <c:v>924.7000122070315</c:v>
                </c:pt>
                <c:pt idx="9643">
                  <c:v>924.800048828125</c:v>
                </c:pt>
                <c:pt idx="9644">
                  <c:v>924.9000244140624</c:v>
                </c:pt>
                <c:pt idx="9645">
                  <c:v>925.0</c:v>
                </c:pt>
                <c:pt idx="9646">
                  <c:v>925.1000366210937</c:v>
                </c:pt>
                <c:pt idx="9647">
                  <c:v>925.2000122070315</c:v>
                </c:pt>
                <c:pt idx="9648">
                  <c:v>925.300048828125</c:v>
                </c:pt>
                <c:pt idx="9649">
                  <c:v>925.4000244140624</c:v>
                </c:pt>
                <c:pt idx="9650">
                  <c:v>925.5</c:v>
                </c:pt>
                <c:pt idx="9651">
                  <c:v>925.6000366210937</c:v>
                </c:pt>
                <c:pt idx="9652">
                  <c:v>925.7000122070315</c:v>
                </c:pt>
                <c:pt idx="9653">
                  <c:v>925.800048828125</c:v>
                </c:pt>
                <c:pt idx="9654">
                  <c:v>925.9000244140624</c:v>
                </c:pt>
                <c:pt idx="9655">
                  <c:v>926.0</c:v>
                </c:pt>
                <c:pt idx="9656">
                  <c:v>926.1000366210937</c:v>
                </c:pt>
                <c:pt idx="9657">
                  <c:v>926.2000122070315</c:v>
                </c:pt>
                <c:pt idx="9658">
                  <c:v>926.300048828125</c:v>
                </c:pt>
                <c:pt idx="9659">
                  <c:v>926.4000244140624</c:v>
                </c:pt>
                <c:pt idx="9660">
                  <c:v>926.5</c:v>
                </c:pt>
                <c:pt idx="9661">
                  <c:v>926.6000366210937</c:v>
                </c:pt>
                <c:pt idx="9662">
                  <c:v>926.7000122070315</c:v>
                </c:pt>
                <c:pt idx="9663">
                  <c:v>926.800048828125</c:v>
                </c:pt>
                <c:pt idx="9664">
                  <c:v>926.9000244140624</c:v>
                </c:pt>
                <c:pt idx="9665">
                  <c:v>927.0</c:v>
                </c:pt>
                <c:pt idx="9666">
                  <c:v>927.1000366210937</c:v>
                </c:pt>
                <c:pt idx="9667">
                  <c:v>927.2000122070315</c:v>
                </c:pt>
                <c:pt idx="9668">
                  <c:v>927.300048828125</c:v>
                </c:pt>
                <c:pt idx="9669">
                  <c:v>927.4000244140624</c:v>
                </c:pt>
                <c:pt idx="9670">
                  <c:v>927.5</c:v>
                </c:pt>
                <c:pt idx="9671">
                  <c:v>927.6000366210937</c:v>
                </c:pt>
                <c:pt idx="9672">
                  <c:v>927.7000122070315</c:v>
                </c:pt>
                <c:pt idx="9673">
                  <c:v>927.800048828125</c:v>
                </c:pt>
                <c:pt idx="9674">
                  <c:v>927.9000244140624</c:v>
                </c:pt>
                <c:pt idx="9675">
                  <c:v>928.0</c:v>
                </c:pt>
                <c:pt idx="9676">
                  <c:v>928.1000366210937</c:v>
                </c:pt>
                <c:pt idx="9677">
                  <c:v>928.2000122070315</c:v>
                </c:pt>
                <c:pt idx="9678">
                  <c:v>928.300048828125</c:v>
                </c:pt>
                <c:pt idx="9679">
                  <c:v>928.4000244140624</c:v>
                </c:pt>
                <c:pt idx="9680">
                  <c:v>928.5</c:v>
                </c:pt>
                <c:pt idx="9681">
                  <c:v>928.6000366210937</c:v>
                </c:pt>
                <c:pt idx="9682">
                  <c:v>928.7000122070315</c:v>
                </c:pt>
                <c:pt idx="9683">
                  <c:v>928.800048828125</c:v>
                </c:pt>
                <c:pt idx="9684">
                  <c:v>928.9000244140624</c:v>
                </c:pt>
                <c:pt idx="9685">
                  <c:v>929.0</c:v>
                </c:pt>
                <c:pt idx="9686">
                  <c:v>929.1000366210937</c:v>
                </c:pt>
                <c:pt idx="9687">
                  <c:v>929.2000122070315</c:v>
                </c:pt>
                <c:pt idx="9688">
                  <c:v>929.300048828125</c:v>
                </c:pt>
                <c:pt idx="9689">
                  <c:v>929.4000244140624</c:v>
                </c:pt>
                <c:pt idx="9690">
                  <c:v>929.5</c:v>
                </c:pt>
                <c:pt idx="9691">
                  <c:v>929.6000366210937</c:v>
                </c:pt>
                <c:pt idx="9692">
                  <c:v>929.7000122070315</c:v>
                </c:pt>
                <c:pt idx="9693">
                  <c:v>929.800048828125</c:v>
                </c:pt>
                <c:pt idx="9694">
                  <c:v>929.9000244140624</c:v>
                </c:pt>
                <c:pt idx="9695">
                  <c:v>930.0</c:v>
                </c:pt>
                <c:pt idx="9696">
                  <c:v>930.1000366210937</c:v>
                </c:pt>
                <c:pt idx="9697">
                  <c:v>930.2000122070315</c:v>
                </c:pt>
                <c:pt idx="9698">
                  <c:v>930.300048828125</c:v>
                </c:pt>
                <c:pt idx="9699">
                  <c:v>930.4000244140624</c:v>
                </c:pt>
                <c:pt idx="9700">
                  <c:v>930.5</c:v>
                </c:pt>
                <c:pt idx="9701">
                  <c:v>930.6000366210937</c:v>
                </c:pt>
                <c:pt idx="9702">
                  <c:v>930.7000122070315</c:v>
                </c:pt>
                <c:pt idx="9703">
                  <c:v>930.800048828125</c:v>
                </c:pt>
                <c:pt idx="9704">
                  <c:v>930.9000244140624</c:v>
                </c:pt>
                <c:pt idx="9705">
                  <c:v>931.0</c:v>
                </c:pt>
                <c:pt idx="9706">
                  <c:v>931.1000366210937</c:v>
                </c:pt>
                <c:pt idx="9707">
                  <c:v>931.2000122070315</c:v>
                </c:pt>
                <c:pt idx="9708">
                  <c:v>931.300048828125</c:v>
                </c:pt>
                <c:pt idx="9709">
                  <c:v>931.4000244140624</c:v>
                </c:pt>
                <c:pt idx="9710">
                  <c:v>931.5</c:v>
                </c:pt>
                <c:pt idx="9711">
                  <c:v>931.6000366210937</c:v>
                </c:pt>
                <c:pt idx="9712">
                  <c:v>931.7000122070315</c:v>
                </c:pt>
                <c:pt idx="9713">
                  <c:v>931.800048828125</c:v>
                </c:pt>
                <c:pt idx="9714">
                  <c:v>931.9000244140624</c:v>
                </c:pt>
                <c:pt idx="9715">
                  <c:v>932.0</c:v>
                </c:pt>
                <c:pt idx="9716">
                  <c:v>932.1000366210937</c:v>
                </c:pt>
                <c:pt idx="9717">
                  <c:v>932.2000122070315</c:v>
                </c:pt>
                <c:pt idx="9718">
                  <c:v>932.300048828125</c:v>
                </c:pt>
                <c:pt idx="9719">
                  <c:v>932.4000244140624</c:v>
                </c:pt>
                <c:pt idx="9720">
                  <c:v>932.5</c:v>
                </c:pt>
                <c:pt idx="9721">
                  <c:v>932.6000366210937</c:v>
                </c:pt>
                <c:pt idx="9722">
                  <c:v>932.7000122070315</c:v>
                </c:pt>
                <c:pt idx="9723">
                  <c:v>932.800048828125</c:v>
                </c:pt>
                <c:pt idx="9724">
                  <c:v>932.9000244140624</c:v>
                </c:pt>
                <c:pt idx="9725">
                  <c:v>933.0</c:v>
                </c:pt>
                <c:pt idx="9726">
                  <c:v>933.1000366210937</c:v>
                </c:pt>
                <c:pt idx="9727">
                  <c:v>933.2000122070315</c:v>
                </c:pt>
                <c:pt idx="9728">
                  <c:v>933.300048828125</c:v>
                </c:pt>
                <c:pt idx="9729">
                  <c:v>933.4000244140624</c:v>
                </c:pt>
                <c:pt idx="9730">
                  <c:v>933.5</c:v>
                </c:pt>
                <c:pt idx="9731">
                  <c:v>933.6000366210937</c:v>
                </c:pt>
                <c:pt idx="9732">
                  <c:v>933.7000122070315</c:v>
                </c:pt>
                <c:pt idx="9733">
                  <c:v>933.800048828125</c:v>
                </c:pt>
                <c:pt idx="9734">
                  <c:v>933.9000244140624</c:v>
                </c:pt>
                <c:pt idx="9735">
                  <c:v>934.0</c:v>
                </c:pt>
                <c:pt idx="9736">
                  <c:v>934.1000366210937</c:v>
                </c:pt>
                <c:pt idx="9737">
                  <c:v>934.2000122070315</c:v>
                </c:pt>
                <c:pt idx="9738">
                  <c:v>934.300048828125</c:v>
                </c:pt>
                <c:pt idx="9739">
                  <c:v>934.4000244140624</c:v>
                </c:pt>
                <c:pt idx="9740">
                  <c:v>934.5</c:v>
                </c:pt>
                <c:pt idx="9741">
                  <c:v>934.6000366210937</c:v>
                </c:pt>
                <c:pt idx="9742">
                  <c:v>934.7000122070315</c:v>
                </c:pt>
                <c:pt idx="9743">
                  <c:v>934.800048828125</c:v>
                </c:pt>
                <c:pt idx="9744">
                  <c:v>934.9000244140624</c:v>
                </c:pt>
                <c:pt idx="9745">
                  <c:v>935.0</c:v>
                </c:pt>
                <c:pt idx="9746">
                  <c:v>935.1000366210937</c:v>
                </c:pt>
                <c:pt idx="9747">
                  <c:v>935.2000122070315</c:v>
                </c:pt>
                <c:pt idx="9748">
                  <c:v>935.300048828125</c:v>
                </c:pt>
                <c:pt idx="9749">
                  <c:v>935.4000244140624</c:v>
                </c:pt>
                <c:pt idx="9750">
                  <c:v>935.5</c:v>
                </c:pt>
                <c:pt idx="9751">
                  <c:v>935.6000366210937</c:v>
                </c:pt>
                <c:pt idx="9752">
                  <c:v>935.7000122070315</c:v>
                </c:pt>
                <c:pt idx="9753">
                  <c:v>935.800048828125</c:v>
                </c:pt>
                <c:pt idx="9754">
                  <c:v>935.9000244140624</c:v>
                </c:pt>
                <c:pt idx="9755">
                  <c:v>936.0</c:v>
                </c:pt>
                <c:pt idx="9756">
                  <c:v>936.1000366210937</c:v>
                </c:pt>
                <c:pt idx="9757">
                  <c:v>936.2000122070315</c:v>
                </c:pt>
                <c:pt idx="9758">
                  <c:v>936.300048828125</c:v>
                </c:pt>
                <c:pt idx="9759">
                  <c:v>936.4000244140624</c:v>
                </c:pt>
                <c:pt idx="9760">
                  <c:v>936.5</c:v>
                </c:pt>
                <c:pt idx="9761">
                  <c:v>936.6000366210937</c:v>
                </c:pt>
                <c:pt idx="9762">
                  <c:v>936.7000122070315</c:v>
                </c:pt>
                <c:pt idx="9763">
                  <c:v>936.800048828125</c:v>
                </c:pt>
                <c:pt idx="9764">
                  <c:v>936.9000244140624</c:v>
                </c:pt>
                <c:pt idx="9765">
                  <c:v>937.0</c:v>
                </c:pt>
                <c:pt idx="9766">
                  <c:v>937.1000366210937</c:v>
                </c:pt>
                <c:pt idx="9767">
                  <c:v>937.2000122070315</c:v>
                </c:pt>
                <c:pt idx="9768">
                  <c:v>937.300048828125</c:v>
                </c:pt>
                <c:pt idx="9769">
                  <c:v>937.4000244140624</c:v>
                </c:pt>
                <c:pt idx="9770">
                  <c:v>937.5</c:v>
                </c:pt>
                <c:pt idx="9771">
                  <c:v>937.6000366210937</c:v>
                </c:pt>
                <c:pt idx="9772">
                  <c:v>937.7000122070315</c:v>
                </c:pt>
                <c:pt idx="9773">
                  <c:v>937.800048828125</c:v>
                </c:pt>
                <c:pt idx="9774">
                  <c:v>937.9000244140624</c:v>
                </c:pt>
                <c:pt idx="9775">
                  <c:v>938.0</c:v>
                </c:pt>
                <c:pt idx="9776">
                  <c:v>938.1000366210937</c:v>
                </c:pt>
                <c:pt idx="9777">
                  <c:v>938.2000122070315</c:v>
                </c:pt>
                <c:pt idx="9778">
                  <c:v>938.300048828125</c:v>
                </c:pt>
                <c:pt idx="9779">
                  <c:v>938.4000244140624</c:v>
                </c:pt>
                <c:pt idx="9780">
                  <c:v>938.5</c:v>
                </c:pt>
                <c:pt idx="9781">
                  <c:v>938.6000366210937</c:v>
                </c:pt>
                <c:pt idx="9782">
                  <c:v>938.7000122070315</c:v>
                </c:pt>
                <c:pt idx="9783">
                  <c:v>938.800048828125</c:v>
                </c:pt>
                <c:pt idx="9784">
                  <c:v>938.9000244140624</c:v>
                </c:pt>
                <c:pt idx="9785">
                  <c:v>939.0</c:v>
                </c:pt>
                <c:pt idx="9786">
                  <c:v>939.1000366210937</c:v>
                </c:pt>
                <c:pt idx="9787">
                  <c:v>939.2000122070315</c:v>
                </c:pt>
                <c:pt idx="9788">
                  <c:v>939.300048828125</c:v>
                </c:pt>
                <c:pt idx="9789">
                  <c:v>939.4000244140624</c:v>
                </c:pt>
                <c:pt idx="9790">
                  <c:v>939.5</c:v>
                </c:pt>
                <c:pt idx="9791">
                  <c:v>939.6000366210937</c:v>
                </c:pt>
                <c:pt idx="9792">
                  <c:v>939.7000122070315</c:v>
                </c:pt>
                <c:pt idx="9793">
                  <c:v>939.800048828125</c:v>
                </c:pt>
                <c:pt idx="9794">
                  <c:v>939.9000244140624</c:v>
                </c:pt>
                <c:pt idx="9795">
                  <c:v>940.0</c:v>
                </c:pt>
                <c:pt idx="9796">
                  <c:v>940.1000366210937</c:v>
                </c:pt>
                <c:pt idx="9797">
                  <c:v>940.2000122070315</c:v>
                </c:pt>
                <c:pt idx="9798">
                  <c:v>940.300048828125</c:v>
                </c:pt>
                <c:pt idx="9799">
                  <c:v>940.4000244140624</c:v>
                </c:pt>
                <c:pt idx="9800">
                  <c:v>940.5</c:v>
                </c:pt>
                <c:pt idx="9801">
                  <c:v>940.6000366210937</c:v>
                </c:pt>
                <c:pt idx="9802">
                  <c:v>940.7000122070315</c:v>
                </c:pt>
                <c:pt idx="9803">
                  <c:v>940.800048828125</c:v>
                </c:pt>
                <c:pt idx="9804">
                  <c:v>940.9000244140624</c:v>
                </c:pt>
                <c:pt idx="9805">
                  <c:v>941.0</c:v>
                </c:pt>
                <c:pt idx="9806">
                  <c:v>941.1000366210937</c:v>
                </c:pt>
                <c:pt idx="9807">
                  <c:v>941.2000122070315</c:v>
                </c:pt>
                <c:pt idx="9808">
                  <c:v>941.300048828125</c:v>
                </c:pt>
                <c:pt idx="9809">
                  <c:v>941.4000244140624</c:v>
                </c:pt>
                <c:pt idx="9810">
                  <c:v>941.5</c:v>
                </c:pt>
                <c:pt idx="9811">
                  <c:v>941.6000366210937</c:v>
                </c:pt>
                <c:pt idx="9812">
                  <c:v>941.7000122070315</c:v>
                </c:pt>
                <c:pt idx="9813">
                  <c:v>941.800048828125</c:v>
                </c:pt>
                <c:pt idx="9814">
                  <c:v>941.9000244140624</c:v>
                </c:pt>
                <c:pt idx="9815">
                  <c:v>942.0</c:v>
                </c:pt>
                <c:pt idx="9816">
                  <c:v>942.1000366210937</c:v>
                </c:pt>
                <c:pt idx="9817">
                  <c:v>942.2000122070315</c:v>
                </c:pt>
                <c:pt idx="9818">
                  <c:v>942.300048828125</c:v>
                </c:pt>
                <c:pt idx="9819">
                  <c:v>942.4000244140624</c:v>
                </c:pt>
                <c:pt idx="9820">
                  <c:v>942.5</c:v>
                </c:pt>
                <c:pt idx="9821">
                  <c:v>942.6000366210937</c:v>
                </c:pt>
                <c:pt idx="9822">
                  <c:v>942.7000122070315</c:v>
                </c:pt>
                <c:pt idx="9823">
                  <c:v>942.800048828125</c:v>
                </c:pt>
                <c:pt idx="9824">
                  <c:v>942.9000244140624</c:v>
                </c:pt>
                <c:pt idx="9825">
                  <c:v>943.0</c:v>
                </c:pt>
                <c:pt idx="9826">
                  <c:v>943.1000366210937</c:v>
                </c:pt>
                <c:pt idx="9827">
                  <c:v>943.2000122070315</c:v>
                </c:pt>
                <c:pt idx="9828">
                  <c:v>943.300048828125</c:v>
                </c:pt>
                <c:pt idx="9829">
                  <c:v>943.4000244140624</c:v>
                </c:pt>
                <c:pt idx="9830">
                  <c:v>943.5</c:v>
                </c:pt>
                <c:pt idx="9831">
                  <c:v>943.6000366210937</c:v>
                </c:pt>
                <c:pt idx="9832">
                  <c:v>943.7000122070315</c:v>
                </c:pt>
                <c:pt idx="9833">
                  <c:v>943.800048828125</c:v>
                </c:pt>
                <c:pt idx="9834">
                  <c:v>943.9000244140624</c:v>
                </c:pt>
                <c:pt idx="9835">
                  <c:v>944.0</c:v>
                </c:pt>
                <c:pt idx="9836">
                  <c:v>944.1000366210937</c:v>
                </c:pt>
                <c:pt idx="9837">
                  <c:v>944.2000122070315</c:v>
                </c:pt>
                <c:pt idx="9838">
                  <c:v>944.300048828125</c:v>
                </c:pt>
                <c:pt idx="9839">
                  <c:v>944.4000244140624</c:v>
                </c:pt>
                <c:pt idx="9840">
                  <c:v>944.5</c:v>
                </c:pt>
                <c:pt idx="9841">
                  <c:v>944.6000366210937</c:v>
                </c:pt>
                <c:pt idx="9842">
                  <c:v>944.7000122070315</c:v>
                </c:pt>
                <c:pt idx="9843">
                  <c:v>944.800048828125</c:v>
                </c:pt>
                <c:pt idx="9844">
                  <c:v>944.9000244140624</c:v>
                </c:pt>
                <c:pt idx="9845">
                  <c:v>945.0</c:v>
                </c:pt>
                <c:pt idx="9846">
                  <c:v>945.1000366210937</c:v>
                </c:pt>
                <c:pt idx="9847">
                  <c:v>945.2000122070315</c:v>
                </c:pt>
                <c:pt idx="9848">
                  <c:v>945.300048828125</c:v>
                </c:pt>
                <c:pt idx="9849">
                  <c:v>945.4000244140624</c:v>
                </c:pt>
                <c:pt idx="9850">
                  <c:v>945.5</c:v>
                </c:pt>
                <c:pt idx="9851">
                  <c:v>945.6000366210937</c:v>
                </c:pt>
                <c:pt idx="9852">
                  <c:v>945.7000122070315</c:v>
                </c:pt>
                <c:pt idx="9853">
                  <c:v>945.800048828125</c:v>
                </c:pt>
                <c:pt idx="9854">
                  <c:v>945.9000244140624</c:v>
                </c:pt>
                <c:pt idx="9855">
                  <c:v>946.0</c:v>
                </c:pt>
                <c:pt idx="9856">
                  <c:v>946.1000366210937</c:v>
                </c:pt>
                <c:pt idx="9857">
                  <c:v>946.2000122070315</c:v>
                </c:pt>
                <c:pt idx="9858">
                  <c:v>946.300048828125</c:v>
                </c:pt>
                <c:pt idx="9859">
                  <c:v>946.4000244140624</c:v>
                </c:pt>
                <c:pt idx="9860">
                  <c:v>946.5</c:v>
                </c:pt>
                <c:pt idx="9861">
                  <c:v>946.6000366210937</c:v>
                </c:pt>
                <c:pt idx="9862">
                  <c:v>946.7000122070315</c:v>
                </c:pt>
                <c:pt idx="9863">
                  <c:v>946.800048828125</c:v>
                </c:pt>
                <c:pt idx="9864">
                  <c:v>946.9000244140624</c:v>
                </c:pt>
                <c:pt idx="9865">
                  <c:v>947.0</c:v>
                </c:pt>
                <c:pt idx="9866">
                  <c:v>947.1000366210937</c:v>
                </c:pt>
                <c:pt idx="9867">
                  <c:v>947.2000122070315</c:v>
                </c:pt>
                <c:pt idx="9868">
                  <c:v>947.300048828125</c:v>
                </c:pt>
                <c:pt idx="9869">
                  <c:v>947.4000244140624</c:v>
                </c:pt>
                <c:pt idx="9870">
                  <c:v>947.5</c:v>
                </c:pt>
                <c:pt idx="9871">
                  <c:v>947.6000366210937</c:v>
                </c:pt>
                <c:pt idx="9872">
                  <c:v>947.7000122070315</c:v>
                </c:pt>
                <c:pt idx="9873">
                  <c:v>947.800048828125</c:v>
                </c:pt>
                <c:pt idx="9874">
                  <c:v>947.9000244140624</c:v>
                </c:pt>
                <c:pt idx="9875">
                  <c:v>948.0</c:v>
                </c:pt>
                <c:pt idx="9876">
                  <c:v>948.1000366210937</c:v>
                </c:pt>
                <c:pt idx="9877">
                  <c:v>948.2000122070315</c:v>
                </c:pt>
                <c:pt idx="9878">
                  <c:v>948.300048828125</c:v>
                </c:pt>
                <c:pt idx="9879">
                  <c:v>948.4000244140624</c:v>
                </c:pt>
                <c:pt idx="9880">
                  <c:v>948.5</c:v>
                </c:pt>
                <c:pt idx="9881">
                  <c:v>948.6000366210937</c:v>
                </c:pt>
                <c:pt idx="9882">
                  <c:v>948.7000122070315</c:v>
                </c:pt>
                <c:pt idx="9883">
                  <c:v>948.800048828125</c:v>
                </c:pt>
                <c:pt idx="9884">
                  <c:v>948.9000244140624</c:v>
                </c:pt>
                <c:pt idx="9885">
                  <c:v>949.0</c:v>
                </c:pt>
                <c:pt idx="9886">
                  <c:v>949.1000366210937</c:v>
                </c:pt>
                <c:pt idx="9887">
                  <c:v>949.2000122070315</c:v>
                </c:pt>
                <c:pt idx="9888">
                  <c:v>949.300048828125</c:v>
                </c:pt>
                <c:pt idx="9889">
                  <c:v>949.4000244140624</c:v>
                </c:pt>
                <c:pt idx="9890">
                  <c:v>949.5</c:v>
                </c:pt>
                <c:pt idx="9891">
                  <c:v>949.6000366210937</c:v>
                </c:pt>
                <c:pt idx="9892">
                  <c:v>949.7000122070315</c:v>
                </c:pt>
                <c:pt idx="9893">
                  <c:v>949.800048828125</c:v>
                </c:pt>
                <c:pt idx="9894">
                  <c:v>949.9000244140624</c:v>
                </c:pt>
                <c:pt idx="9895">
                  <c:v>950.0</c:v>
                </c:pt>
                <c:pt idx="9896">
                  <c:v>950.1000366210937</c:v>
                </c:pt>
                <c:pt idx="9897">
                  <c:v>950.2000122070315</c:v>
                </c:pt>
                <c:pt idx="9898">
                  <c:v>950.300048828125</c:v>
                </c:pt>
                <c:pt idx="9899">
                  <c:v>950.4000244140624</c:v>
                </c:pt>
                <c:pt idx="9900">
                  <c:v>950.5</c:v>
                </c:pt>
                <c:pt idx="9901">
                  <c:v>950.6000366210937</c:v>
                </c:pt>
                <c:pt idx="9902">
                  <c:v>950.7000122070315</c:v>
                </c:pt>
                <c:pt idx="9903">
                  <c:v>950.800048828125</c:v>
                </c:pt>
                <c:pt idx="9904">
                  <c:v>950.9000244140624</c:v>
                </c:pt>
                <c:pt idx="9905">
                  <c:v>951.0</c:v>
                </c:pt>
                <c:pt idx="9906">
                  <c:v>951.1000366210937</c:v>
                </c:pt>
                <c:pt idx="9907">
                  <c:v>951.2000122070315</c:v>
                </c:pt>
                <c:pt idx="9908">
                  <c:v>951.300048828125</c:v>
                </c:pt>
                <c:pt idx="9909">
                  <c:v>951.4000244140624</c:v>
                </c:pt>
                <c:pt idx="9910">
                  <c:v>951.5</c:v>
                </c:pt>
                <c:pt idx="9911">
                  <c:v>951.6000366210937</c:v>
                </c:pt>
                <c:pt idx="9912">
                  <c:v>951.7000122070315</c:v>
                </c:pt>
                <c:pt idx="9913">
                  <c:v>951.800048828125</c:v>
                </c:pt>
                <c:pt idx="9914">
                  <c:v>951.9000244140624</c:v>
                </c:pt>
                <c:pt idx="9915">
                  <c:v>952.0</c:v>
                </c:pt>
                <c:pt idx="9916">
                  <c:v>952.1000366210937</c:v>
                </c:pt>
                <c:pt idx="9917">
                  <c:v>952.2000122070315</c:v>
                </c:pt>
                <c:pt idx="9918">
                  <c:v>952.300048828125</c:v>
                </c:pt>
                <c:pt idx="9919">
                  <c:v>952.4000244140624</c:v>
                </c:pt>
                <c:pt idx="9920">
                  <c:v>952.5</c:v>
                </c:pt>
                <c:pt idx="9921">
                  <c:v>952.6000366210937</c:v>
                </c:pt>
                <c:pt idx="9922">
                  <c:v>952.7000122070315</c:v>
                </c:pt>
                <c:pt idx="9923">
                  <c:v>952.800048828125</c:v>
                </c:pt>
                <c:pt idx="9924">
                  <c:v>952.9000244140624</c:v>
                </c:pt>
                <c:pt idx="9925">
                  <c:v>953.0</c:v>
                </c:pt>
                <c:pt idx="9926">
                  <c:v>953.1000366210937</c:v>
                </c:pt>
                <c:pt idx="9927">
                  <c:v>953.2000122070315</c:v>
                </c:pt>
                <c:pt idx="9928">
                  <c:v>953.300048828125</c:v>
                </c:pt>
                <c:pt idx="9929">
                  <c:v>953.4000244140624</c:v>
                </c:pt>
                <c:pt idx="9930">
                  <c:v>953.5</c:v>
                </c:pt>
                <c:pt idx="9931">
                  <c:v>953.6000366210937</c:v>
                </c:pt>
                <c:pt idx="9932">
                  <c:v>953.7000122070315</c:v>
                </c:pt>
                <c:pt idx="9933">
                  <c:v>953.800048828125</c:v>
                </c:pt>
                <c:pt idx="9934">
                  <c:v>953.9000244140624</c:v>
                </c:pt>
                <c:pt idx="9935">
                  <c:v>954.0</c:v>
                </c:pt>
                <c:pt idx="9936">
                  <c:v>954.1000366210937</c:v>
                </c:pt>
                <c:pt idx="9937">
                  <c:v>954.2000122070315</c:v>
                </c:pt>
                <c:pt idx="9938">
                  <c:v>954.300048828125</c:v>
                </c:pt>
                <c:pt idx="9939">
                  <c:v>954.4000244140624</c:v>
                </c:pt>
                <c:pt idx="9940">
                  <c:v>954.5</c:v>
                </c:pt>
                <c:pt idx="9941">
                  <c:v>954.6000366210937</c:v>
                </c:pt>
                <c:pt idx="9942">
                  <c:v>954.7000122070315</c:v>
                </c:pt>
                <c:pt idx="9943">
                  <c:v>954.800048828125</c:v>
                </c:pt>
                <c:pt idx="9944">
                  <c:v>954.9000244140624</c:v>
                </c:pt>
                <c:pt idx="9945">
                  <c:v>955.0</c:v>
                </c:pt>
                <c:pt idx="9946">
                  <c:v>955.1000366210937</c:v>
                </c:pt>
                <c:pt idx="9947">
                  <c:v>955.2000122070315</c:v>
                </c:pt>
                <c:pt idx="9948">
                  <c:v>955.300048828125</c:v>
                </c:pt>
                <c:pt idx="9949">
                  <c:v>955.4000244140624</c:v>
                </c:pt>
                <c:pt idx="9950">
                  <c:v>955.5</c:v>
                </c:pt>
                <c:pt idx="9951">
                  <c:v>955.6000366210937</c:v>
                </c:pt>
                <c:pt idx="9952">
                  <c:v>955.7000122070315</c:v>
                </c:pt>
                <c:pt idx="9953">
                  <c:v>955.800048828125</c:v>
                </c:pt>
                <c:pt idx="9954">
                  <c:v>955.9000244140624</c:v>
                </c:pt>
                <c:pt idx="9955">
                  <c:v>956.0</c:v>
                </c:pt>
                <c:pt idx="9956">
                  <c:v>956.1000366210937</c:v>
                </c:pt>
                <c:pt idx="9957">
                  <c:v>956.2000122070315</c:v>
                </c:pt>
                <c:pt idx="9958">
                  <c:v>956.300048828125</c:v>
                </c:pt>
                <c:pt idx="9959">
                  <c:v>956.4000244140624</c:v>
                </c:pt>
                <c:pt idx="9960">
                  <c:v>956.5</c:v>
                </c:pt>
                <c:pt idx="9961">
                  <c:v>956.6000366210937</c:v>
                </c:pt>
                <c:pt idx="9962">
                  <c:v>956.7000122070315</c:v>
                </c:pt>
                <c:pt idx="9963">
                  <c:v>956.800048828125</c:v>
                </c:pt>
                <c:pt idx="9964">
                  <c:v>956.9000244140624</c:v>
                </c:pt>
                <c:pt idx="9965">
                  <c:v>957.0</c:v>
                </c:pt>
                <c:pt idx="9966">
                  <c:v>957.1000366210937</c:v>
                </c:pt>
                <c:pt idx="9967">
                  <c:v>957.2000122070315</c:v>
                </c:pt>
                <c:pt idx="9968">
                  <c:v>957.300048828125</c:v>
                </c:pt>
                <c:pt idx="9969">
                  <c:v>957.4000244140624</c:v>
                </c:pt>
                <c:pt idx="9970">
                  <c:v>957.5</c:v>
                </c:pt>
                <c:pt idx="9971">
                  <c:v>957.6000366210937</c:v>
                </c:pt>
                <c:pt idx="9972">
                  <c:v>957.7000122070315</c:v>
                </c:pt>
                <c:pt idx="9973">
                  <c:v>957.800048828125</c:v>
                </c:pt>
                <c:pt idx="9974">
                  <c:v>957.9000244140624</c:v>
                </c:pt>
                <c:pt idx="9975">
                  <c:v>958.0</c:v>
                </c:pt>
                <c:pt idx="9976">
                  <c:v>958.1000366210937</c:v>
                </c:pt>
                <c:pt idx="9977">
                  <c:v>958.2000122070315</c:v>
                </c:pt>
                <c:pt idx="9978">
                  <c:v>958.300048828125</c:v>
                </c:pt>
                <c:pt idx="9979">
                  <c:v>958.4000244140624</c:v>
                </c:pt>
                <c:pt idx="9980">
                  <c:v>958.5</c:v>
                </c:pt>
                <c:pt idx="9981">
                  <c:v>958.6000366210937</c:v>
                </c:pt>
                <c:pt idx="9982">
                  <c:v>958.7000122070315</c:v>
                </c:pt>
                <c:pt idx="9983">
                  <c:v>958.800048828125</c:v>
                </c:pt>
                <c:pt idx="9984">
                  <c:v>958.9000244140624</c:v>
                </c:pt>
                <c:pt idx="9985">
                  <c:v>959.0</c:v>
                </c:pt>
                <c:pt idx="9986">
                  <c:v>959.1000366210937</c:v>
                </c:pt>
                <c:pt idx="9987">
                  <c:v>959.2000122070315</c:v>
                </c:pt>
                <c:pt idx="9988">
                  <c:v>959.300048828125</c:v>
                </c:pt>
                <c:pt idx="9989">
                  <c:v>959.4000244140624</c:v>
                </c:pt>
                <c:pt idx="9990">
                  <c:v>959.5</c:v>
                </c:pt>
                <c:pt idx="9991">
                  <c:v>959.6000366210937</c:v>
                </c:pt>
                <c:pt idx="9992">
                  <c:v>959.7000122070315</c:v>
                </c:pt>
                <c:pt idx="9993">
                  <c:v>959.800048828125</c:v>
                </c:pt>
                <c:pt idx="9994">
                  <c:v>959.9000244140624</c:v>
                </c:pt>
                <c:pt idx="9995">
                  <c:v>960.0</c:v>
                </c:pt>
                <c:pt idx="9996">
                  <c:v>960.1000366210937</c:v>
                </c:pt>
                <c:pt idx="9997">
                  <c:v>960.2000122070315</c:v>
                </c:pt>
                <c:pt idx="9998">
                  <c:v>960.300048828125</c:v>
                </c:pt>
                <c:pt idx="9999">
                  <c:v>960.4000244140624</c:v>
                </c:pt>
                <c:pt idx="10000">
                  <c:v>960.5</c:v>
                </c:pt>
                <c:pt idx="10001">
                  <c:v>960.6000366210937</c:v>
                </c:pt>
                <c:pt idx="10002">
                  <c:v>960.7000122070315</c:v>
                </c:pt>
                <c:pt idx="10003">
                  <c:v>960.800048828125</c:v>
                </c:pt>
                <c:pt idx="10004">
                  <c:v>960.9000244140624</c:v>
                </c:pt>
                <c:pt idx="10005">
                  <c:v>961.0</c:v>
                </c:pt>
                <c:pt idx="10006">
                  <c:v>961.1000366210937</c:v>
                </c:pt>
                <c:pt idx="10007">
                  <c:v>961.2000122070315</c:v>
                </c:pt>
                <c:pt idx="10008">
                  <c:v>961.300048828125</c:v>
                </c:pt>
                <c:pt idx="10009">
                  <c:v>961.4000244140624</c:v>
                </c:pt>
                <c:pt idx="10010">
                  <c:v>961.5</c:v>
                </c:pt>
                <c:pt idx="10011">
                  <c:v>961.6000366210937</c:v>
                </c:pt>
                <c:pt idx="10012">
                  <c:v>961.7000122070315</c:v>
                </c:pt>
                <c:pt idx="10013">
                  <c:v>961.800048828125</c:v>
                </c:pt>
                <c:pt idx="10014">
                  <c:v>961.9000244140624</c:v>
                </c:pt>
                <c:pt idx="10015">
                  <c:v>962.0</c:v>
                </c:pt>
                <c:pt idx="10016">
                  <c:v>962.1000366210937</c:v>
                </c:pt>
                <c:pt idx="10017">
                  <c:v>962.2000122070315</c:v>
                </c:pt>
                <c:pt idx="10018">
                  <c:v>962.300048828125</c:v>
                </c:pt>
                <c:pt idx="10019">
                  <c:v>962.4000244140624</c:v>
                </c:pt>
                <c:pt idx="10020">
                  <c:v>962.5</c:v>
                </c:pt>
                <c:pt idx="10021">
                  <c:v>962.6000366210937</c:v>
                </c:pt>
                <c:pt idx="10022">
                  <c:v>962.7000122070315</c:v>
                </c:pt>
                <c:pt idx="10023">
                  <c:v>962.800048828125</c:v>
                </c:pt>
                <c:pt idx="10024">
                  <c:v>962.9000244140624</c:v>
                </c:pt>
                <c:pt idx="10025">
                  <c:v>963.0</c:v>
                </c:pt>
                <c:pt idx="10026">
                  <c:v>963.1000366210937</c:v>
                </c:pt>
                <c:pt idx="10027">
                  <c:v>963.2000122070315</c:v>
                </c:pt>
                <c:pt idx="10028">
                  <c:v>963.300048828125</c:v>
                </c:pt>
                <c:pt idx="10029">
                  <c:v>963.4000244140624</c:v>
                </c:pt>
                <c:pt idx="10030">
                  <c:v>963.5</c:v>
                </c:pt>
                <c:pt idx="10031">
                  <c:v>963.6000366210937</c:v>
                </c:pt>
                <c:pt idx="10032">
                  <c:v>963.7000122070315</c:v>
                </c:pt>
                <c:pt idx="10033">
                  <c:v>963.800048828125</c:v>
                </c:pt>
                <c:pt idx="10034">
                  <c:v>963.9000244140624</c:v>
                </c:pt>
                <c:pt idx="10035">
                  <c:v>964.0</c:v>
                </c:pt>
                <c:pt idx="10036">
                  <c:v>964.1000366210937</c:v>
                </c:pt>
                <c:pt idx="10037">
                  <c:v>964.2000122070315</c:v>
                </c:pt>
                <c:pt idx="10038">
                  <c:v>964.300048828125</c:v>
                </c:pt>
                <c:pt idx="10039">
                  <c:v>964.4000244140624</c:v>
                </c:pt>
                <c:pt idx="10040">
                  <c:v>964.5</c:v>
                </c:pt>
                <c:pt idx="10041">
                  <c:v>964.6000366210937</c:v>
                </c:pt>
                <c:pt idx="10042">
                  <c:v>964.7000122070315</c:v>
                </c:pt>
                <c:pt idx="10043">
                  <c:v>964.800048828125</c:v>
                </c:pt>
                <c:pt idx="10044">
                  <c:v>964.9000244140624</c:v>
                </c:pt>
                <c:pt idx="10045">
                  <c:v>965.0</c:v>
                </c:pt>
                <c:pt idx="10046">
                  <c:v>965.1000366210937</c:v>
                </c:pt>
                <c:pt idx="10047">
                  <c:v>965.2000122070315</c:v>
                </c:pt>
                <c:pt idx="10048">
                  <c:v>965.300048828125</c:v>
                </c:pt>
                <c:pt idx="10049">
                  <c:v>965.4000244140624</c:v>
                </c:pt>
                <c:pt idx="10050">
                  <c:v>965.5</c:v>
                </c:pt>
                <c:pt idx="10051">
                  <c:v>965.6000366210937</c:v>
                </c:pt>
                <c:pt idx="10052">
                  <c:v>965.7000122070315</c:v>
                </c:pt>
                <c:pt idx="10053">
                  <c:v>965.800048828125</c:v>
                </c:pt>
                <c:pt idx="10054">
                  <c:v>965.9000244140624</c:v>
                </c:pt>
                <c:pt idx="10055">
                  <c:v>966.0</c:v>
                </c:pt>
                <c:pt idx="10056">
                  <c:v>966.1000366210937</c:v>
                </c:pt>
                <c:pt idx="10057">
                  <c:v>966.2000122070315</c:v>
                </c:pt>
                <c:pt idx="10058">
                  <c:v>966.300048828125</c:v>
                </c:pt>
                <c:pt idx="10059">
                  <c:v>966.4000244140624</c:v>
                </c:pt>
                <c:pt idx="10060">
                  <c:v>966.5</c:v>
                </c:pt>
                <c:pt idx="10061">
                  <c:v>966.6000366210937</c:v>
                </c:pt>
                <c:pt idx="10062">
                  <c:v>966.7000122070315</c:v>
                </c:pt>
                <c:pt idx="10063">
                  <c:v>966.800048828125</c:v>
                </c:pt>
                <c:pt idx="10064">
                  <c:v>966.9000244140624</c:v>
                </c:pt>
                <c:pt idx="10065">
                  <c:v>967.0</c:v>
                </c:pt>
                <c:pt idx="10066">
                  <c:v>967.1000366210937</c:v>
                </c:pt>
                <c:pt idx="10067">
                  <c:v>967.2000122070315</c:v>
                </c:pt>
                <c:pt idx="10068">
                  <c:v>967.300048828125</c:v>
                </c:pt>
                <c:pt idx="10069">
                  <c:v>967.4000244140624</c:v>
                </c:pt>
                <c:pt idx="10070">
                  <c:v>967.5</c:v>
                </c:pt>
                <c:pt idx="10071">
                  <c:v>967.6000366210937</c:v>
                </c:pt>
                <c:pt idx="10072">
                  <c:v>967.7000122070315</c:v>
                </c:pt>
                <c:pt idx="10073">
                  <c:v>967.800048828125</c:v>
                </c:pt>
                <c:pt idx="10074">
                  <c:v>967.9000244140624</c:v>
                </c:pt>
                <c:pt idx="10075">
                  <c:v>968.0</c:v>
                </c:pt>
                <c:pt idx="10076">
                  <c:v>968.1000366210937</c:v>
                </c:pt>
                <c:pt idx="10077">
                  <c:v>968.2000122070315</c:v>
                </c:pt>
                <c:pt idx="10078">
                  <c:v>968.300048828125</c:v>
                </c:pt>
                <c:pt idx="10079">
                  <c:v>968.4000244140624</c:v>
                </c:pt>
                <c:pt idx="10080">
                  <c:v>968.5</c:v>
                </c:pt>
                <c:pt idx="10081">
                  <c:v>968.6000366210937</c:v>
                </c:pt>
                <c:pt idx="10082">
                  <c:v>968.7000122070315</c:v>
                </c:pt>
                <c:pt idx="10083">
                  <c:v>968.800048828125</c:v>
                </c:pt>
                <c:pt idx="10084">
                  <c:v>968.9000244140624</c:v>
                </c:pt>
                <c:pt idx="10085">
                  <c:v>969.0</c:v>
                </c:pt>
                <c:pt idx="10086">
                  <c:v>969.1000366210937</c:v>
                </c:pt>
                <c:pt idx="10087">
                  <c:v>969.2000122070315</c:v>
                </c:pt>
                <c:pt idx="10088">
                  <c:v>969.300048828125</c:v>
                </c:pt>
                <c:pt idx="10089">
                  <c:v>969.4000244140624</c:v>
                </c:pt>
                <c:pt idx="10090">
                  <c:v>969.5</c:v>
                </c:pt>
                <c:pt idx="10091">
                  <c:v>969.6000366210937</c:v>
                </c:pt>
                <c:pt idx="10092">
                  <c:v>969.7000122070315</c:v>
                </c:pt>
                <c:pt idx="10093">
                  <c:v>969.800048828125</c:v>
                </c:pt>
                <c:pt idx="10094">
                  <c:v>969.9000244140624</c:v>
                </c:pt>
                <c:pt idx="10095">
                  <c:v>970.0</c:v>
                </c:pt>
                <c:pt idx="10096">
                  <c:v>970.1000366210937</c:v>
                </c:pt>
                <c:pt idx="10097">
                  <c:v>970.2000122070315</c:v>
                </c:pt>
                <c:pt idx="10098">
                  <c:v>970.300048828125</c:v>
                </c:pt>
                <c:pt idx="10099">
                  <c:v>970.4000244140624</c:v>
                </c:pt>
                <c:pt idx="10100">
                  <c:v>970.5</c:v>
                </c:pt>
                <c:pt idx="10101">
                  <c:v>970.6000366210937</c:v>
                </c:pt>
                <c:pt idx="10102">
                  <c:v>970.7000122070315</c:v>
                </c:pt>
                <c:pt idx="10103">
                  <c:v>970.800048828125</c:v>
                </c:pt>
                <c:pt idx="10104">
                  <c:v>970.9000244140624</c:v>
                </c:pt>
                <c:pt idx="10105">
                  <c:v>971.0</c:v>
                </c:pt>
                <c:pt idx="10106">
                  <c:v>971.1000366210937</c:v>
                </c:pt>
                <c:pt idx="10107">
                  <c:v>971.2000122070315</c:v>
                </c:pt>
                <c:pt idx="10108">
                  <c:v>971.300048828125</c:v>
                </c:pt>
                <c:pt idx="10109">
                  <c:v>971.4000244140624</c:v>
                </c:pt>
                <c:pt idx="10110">
                  <c:v>971.5</c:v>
                </c:pt>
                <c:pt idx="10111">
                  <c:v>971.6000366210937</c:v>
                </c:pt>
                <c:pt idx="10112">
                  <c:v>971.7000122070315</c:v>
                </c:pt>
                <c:pt idx="10113">
                  <c:v>971.800048828125</c:v>
                </c:pt>
                <c:pt idx="10114">
                  <c:v>971.9000244140624</c:v>
                </c:pt>
                <c:pt idx="10115">
                  <c:v>972.0</c:v>
                </c:pt>
                <c:pt idx="10116">
                  <c:v>972.1000366210937</c:v>
                </c:pt>
                <c:pt idx="10117">
                  <c:v>972.2000122070315</c:v>
                </c:pt>
                <c:pt idx="10118">
                  <c:v>972.300048828125</c:v>
                </c:pt>
                <c:pt idx="10119">
                  <c:v>972.4000244140624</c:v>
                </c:pt>
                <c:pt idx="10120">
                  <c:v>972.5</c:v>
                </c:pt>
                <c:pt idx="10121">
                  <c:v>972.6000366210937</c:v>
                </c:pt>
                <c:pt idx="10122">
                  <c:v>972.7000122070315</c:v>
                </c:pt>
                <c:pt idx="10123">
                  <c:v>972.800048828125</c:v>
                </c:pt>
                <c:pt idx="10124">
                  <c:v>972.9000244140624</c:v>
                </c:pt>
                <c:pt idx="10125">
                  <c:v>973.0</c:v>
                </c:pt>
                <c:pt idx="10126">
                  <c:v>973.1000366210937</c:v>
                </c:pt>
                <c:pt idx="10127">
                  <c:v>973.2000122070315</c:v>
                </c:pt>
                <c:pt idx="10128">
                  <c:v>973.300048828125</c:v>
                </c:pt>
                <c:pt idx="10129">
                  <c:v>973.4000244140624</c:v>
                </c:pt>
                <c:pt idx="10130">
                  <c:v>973.5</c:v>
                </c:pt>
                <c:pt idx="10131">
                  <c:v>973.6000366210937</c:v>
                </c:pt>
                <c:pt idx="10132">
                  <c:v>973.7000122070315</c:v>
                </c:pt>
                <c:pt idx="10133">
                  <c:v>973.800048828125</c:v>
                </c:pt>
                <c:pt idx="10134">
                  <c:v>973.9000244140624</c:v>
                </c:pt>
                <c:pt idx="10135">
                  <c:v>974.0</c:v>
                </c:pt>
                <c:pt idx="10136">
                  <c:v>974.1000366210937</c:v>
                </c:pt>
                <c:pt idx="10137">
                  <c:v>974.2000122070315</c:v>
                </c:pt>
                <c:pt idx="10138">
                  <c:v>974.300048828125</c:v>
                </c:pt>
                <c:pt idx="10139">
                  <c:v>974.4000244140624</c:v>
                </c:pt>
                <c:pt idx="10140">
                  <c:v>974.5</c:v>
                </c:pt>
                <c:pt idx="10141">
                  <c:v>974.6000366210937</c:v>
                </c:pt>
                <c:pt idx="10142">
                  <c:v>974.7000122070315</c:v>
                </c:pt>
                <c:pt idx="10143">
                  <c:v>974.800048828125</c:v>
                </c:pt>
                <c:pt idx="10144">
                  <c:v>974.9000244140624</c:v>
                </c:pt>
                <c:pt idx="10145">
                  <c:v>975.0</c:v>
                </c:pt>
                <c:pt idx="10146">
                  <c:v>975.1000366210937</c:v>
                </c:pt>
                <c:pt idx="10147">
                  <c:v>975.2000122070315</c:v>
                </c:pt>
                <c:pt idx="10148">
                  <c:v>975.300048828125</c:v>
                </c:pt>
                <c:pt idx="10149">
                  <c:v>975.4000244140624</c:v>
                </c:pt>
                <c:pt idx="10150">
                  <c:v>975.5</c:v>
                </c:pt>
                <c:pt idx="10151">
                  <c:v>975.6000366210937</c:v>
                </c:pt>
                <c:pt idx="10152">
                  <c:v>975.7000122070315</c:v>
                </c:pt>
                <c:pt idx="10153">
                  <c:v>975.800048828125</c:v>
                </c:pt>
                <c:pt idx="10154">
                  <c:v>975.9000244140624</c:v>
                </c:pt>
                <c:pt idx="10155">
                  <c:v>976.0</c:v>
                </c:pt>
                <c:pt idx="10156">
                  <c:v>976.1000366210937</c:v>
                </c:pt>
                <c:pt idx="10157">
                  <c:v>976.2000122070315</c:v>
                </c:pt>
                <c:pt idx="10158">
                  <c:v>976.300048828125</c:v>
                </c:pt>
                <c:pt idx="10159">
                  <c:v>976.4000244140624</c:v>
                </c:pt>
                <c:pt idx="10160">
                  <c:v>976.5</c:v>
                </c:pt>
                <c:pt idx="10161">
                  <c:v>976.6000366210937</c:v>
                </c:pt>
                <c:pt idx="10162">
                  <c:v>976.7000122070315</c:v>
                </c:pt>
                <c:pt idx="10163">
                  <c:v>976.800048828125</c:v>
                </c:pt>
                <c:pt idx="10164">
                  <c:v>976.9000244140624</c:v>
                </c:pt>
                <c:pt idx="10165">
                  <c:v>977.0</c:v>
                </c:pt>
                <c:pt idx="10166">
                  <c:v>977.1000366210937</c:v>
                </c:pt>
                <c:pt idx="10167">
                  <c:v>977.2000122070315</c:v>
                </c:pt>
                <c:pt idx="10168">
                  <c:v>977.300048828125</c:v>
                </c:pt>
                <c:pt idx="10169">
                  <c:v>977.4000244140624</c:v>
                </c:pt>
                <c:pt idx="10170">
                  <c:v>977.5</c:v>
                </c:pt>
                <c:pt idx="10171">
                  <c:v>977.6000366210937</c:v>
                </c:pt>
                <c:pt idx="10172">
                  <c:v>977.7000122070315</c:v>
                </c:pt>
                <c:pt idx="10173">
                  <c:v>977.800048828125</c:v>
                </c:pt>
                <c:pt idx="10174">
                  <c:v>977.9000244140624</c:v>
                </c:pt>
                <c:pt idx="10175">
                  <c:v>978.0</c:v>
                </c:pt>
                <c:pt idx="10176">
                  <c:v>978.1000366210937</c:v>
                </c:pt>
                <c:pt idx="10177">
                  <c:v>978.2000122070315</c:v>
                </c:pt>
                <c:pt idx="10178">
                  <c:v>978.300048828125</c:v>
                </c:pt>
                <c:pt idx="10179">
                  <c:v>978.4000244140624</c:v>
                </c:pt>
                <c:pt idx="10180">
                  <c:v>978.5</c:v>
                </c:pt>
                <c:pt idx="10181">
                  <c:v>978.6000366210937</c:v>
                </c:pt>
                <c:pt idx="10182">
                  <c:v>978.7000122070315</c:v>
                </c:pt>
                <c:pt idx="10183">
                  <c:v>978.800048828125</c:v>
                </c:pt>
                <c:pt idx="10184">
                  <c:v>978.9000244140624</c:v>
                </c:pt>
                <c:pt idx="10185">
                  <c:v>979.0</c:v>
                </c:pt>
                <c:pt idx="10186">
                  <c:v>979.1000366210937</c:v>
                </c:pt>
                <c:pt idx="10187">
                  <c:v>979.2000122070315</c:v>
                </c:pt>
                <c:pt idx="10188">
                  <c:v>979.300048828125</c:v>
                </c:pt>
                <c:pt idx="10189">
                  <c:v>979.4000244140624</c:v>
                </c:pt>
                <c:pt idx="10190">
                  <c:v>979.5</c:v>
                </c:pt>
                <c:pt idx="10191">
                  <c:v>979.6000366210937</c:v>
                </c:pt>
                <c:pt idx="10192">
                  <c:v>979.7000122070315</c:v>
                </c:pt>
                <c:pt idx="10193">
                  <c:v>979.800048828125</c:v>
                </c:pt>
                <c:pt idx="10194">
                  <c:v>979.9000244140624</c:v>
                </c:pt>
                <c:pt idx="10195">
                  <c:v>980.0</c:v>
                </c:pt>
                <c:pt idx="10196">
                  <c:v>980.1000366210937</c:v>
                </c:pt>
                <c:pt idx="10197">
                  <c:v>980.2000122070315</c:v>
                </c:pt>
                <c:pt idx="10198">
                  <c:v>980.300048828125</c:v>
                </c:pt>
                <c:pt idx="10199">
                  <c:v>980.4000244140624</c:v>
                </c:pt>
                <c:pt idx="10200">
                  <c:v>980.5</c:v>
                </c:pt>
                <c:pt idx="10201">
                  <c:v>980.6000366210937</c:v>
                </c:pt>
                <c:pt idx="10202">
                  <c:v>980.7000122070315</c:v>
                </c:pt>
                <c:pt idx="10203">
                  <c:v>980.800048828125</c:v>
                </c:pt>
                <c:pt idx="10204">
                  <c:v>980.9000244140624</c:v>
                </c:pt>
                <c:pt idx="10205">
                  <c:v>981.0</c:v>
                </c:pt>
                <c:pt idx="10206">
                  <c:v>981.1000366210937</c:v>
                </c:pt>
                <c:pt idx="10207">
                  <c:v>981.2000122070315</c:v>
                </c:pt>
                <c:pt idx="10208">
                  <c:v>981.300048828125</c:v>
                </c:pt>
                <c:pt idx="10209">
                  <c:v>981.4000244140624</c:v>
                </c:pt>
                <c:pt idx="10210">
                  <c:v>981.5</c:v>
                </c:pt>
                <c:pt idx="10211">
                  <c:v>981.6000366210937</c:v>
                </c:pt>
                <c:pt idx="10212">
                  <c:v>981.7000122070315</c:v>
                </c:pt>
                <c:pt idx="10213">
                  <c:v>981.800048828125</c:v>
                </c:pt>
                <c:pt idx="10214">
                  <c:v>981.9000244140624</c:v>
                </c:pt>
                <c:pt idx="10215">
                  <c:v>982.0</c:v>
                </c:pt>
                <c:pt idx="10216">
                  <c:v>982.1000366210937</c:v>
                </c:pt>
                <c:pt idx="10217">
                  <c:v>982.2000122070315</c:v>
                </c:pt>
                <c:pt idx="10218">
                  <c:v>982.300048828125</c:v>
                </c:pt>
                <c:pt idx="10219">
                  <c:v>982.4000244140624</c:v>
                </c:pt>
                <c:pt idx="10220">
                  <c:v>982.5</c:v>
                </c:pt>
                <c:pt idx="10221">
                  <c:v>982.6000366210937</c:v>
                </c:pt>
                <c:pt idx="10222">
                  <c:v>982.7000122070315</c:v>
                </c:pt>
                <c:pt idx="10223">
                  <c:v>982.800048828125</c:v>
                </c:pt>
                <c:pt idx="10224">
                  <c:v>982.9000244140624</c:v>
                </c:pt>
                <c:pt idx="10225">
                  <c:v>983.0</c:v>
                </c:pt>
                <c:pt idx="10226">
                  <c:v>983.1000366210937</c:v>
                </c:pt>
                <c:pt idx="10227">
                  <c:v>983.2000122070315</c:v>
                </c:pt>
                <c:pt idx="10228">
                  <c:v>983.300048828125</c:v>
                </c:pt>
                <c:pt idx="10229">
                  <c:v>983.4000244140624</c:v>
                </c:pt>
                <c:pt idx="10230">
                  <c:v>983.5</c:v>
                </c:pt>
                <c:pt idx="10231">
                  <c:v>983.6000366210937</c:v>
                </c:pt>
                <c:pt idx="10232">
                  <c:v>983.7000122070315</c:v>
                </c:pt>
                <c:pt idx="10233">
                  <c:v>983.800048828125</c:v>
                </c:pt>
                <c:pt idx="10234">
                  <c:v>983.9000244140624</c:v>
                </c:pt>
                <c:pt idx="10235">
                  <c:v>984.0</c:v>
                </c:pt>
                <c:pt idx="10236">
                  <c:v>984.1000366210937</c:v>
                </c:pt>
                <c:pt idx="10237">
                  <c:v>984.2000122070315</c:v>
                </c:pt>
                <c:pt idx="10238">
                  <c:v>984.300048828125</c:v>
                </c:pt>
                <c:pt idx="10239">
                  <c:v>984.4000244140624</c:v>
                </c:pt>
                <c:pt idx="10240">
                  <c:v>984.5</c:v>
                </c:pt>
                <c:pt idx="10241">
                  <c:v>984.5999755859374</c:v>
                </c:pt>
                <c:pt idx="10242">
                  <c:v>984.700073242188</c:v>
                </c:pt>
                <c:pt idx="10243">
                  <c:v>984.800048828125</c:v>
                </c:pt>
                <c:pt idx="10244">
                  <c:v>984.9000244140624</c:v>
                </c:pt>
                <c:pt idx="10245">
                  <c:v>985.0</c:v>
                </c:pt>
                <c:pt idx="10246">
                  <c:v>985.0999755859374</c:v>
                </c:pt>
                <c:pt idx="10247">
                  <c:v>985.200073242188</c:v>
                </c:pt>
                <c:pt idx="10248">
                  <c:v>985.300048828125</c:v>
                </c:pt>
                <c:pt idx="10249">
                  <c:v>985.4000244140624</c:v>
                </c:pt>
                <c:pt idx="10250">
                  <c:v>985.5</c:v>
                </c:pt>
                <c:pt idx="10251">
                  <c:v>985.5999755859374</c:v>
                </c:pt>
                <c:pt idx="10252">
                  <c:v>985.700073242188</c:v>
                </c:pt>
                <c:pt idx="10253">
                  <c:v>985.800048828125</c:v>
                </c:pt>
                <c:pt idx="10254">
                  <c:v>985.9000244140624</c:v>
                </c:pt>
                <c:pt idx="10255">
                  <c:v>986.0</c:v>
                </c:pt>
                <c:pt idx="10256">
                  <c:v>986.0999755859374</c:v>
                </c:pt>
                <c:pt idx="10257">
                  <c:v>986.200073242188</c:v>
                </c:pt>
                <c:pt idx="10258">
                  <c:v>986.300048828125</c:v>
                </c:pt>
                <c:pt idx="10259">
                  <c:v>986.4000244140624</c:v>
                </c:pt>
                <c:pt idx="10260">
                  <c:v>986.5</c:v>
                </c:pt>
                <c:pt idx="10261">
                  <c:v>986.5999755859374</c:v>
                </c:pt>
                <c:pt idx="10262">
                  <c:v>986.700073242188</c:v>
                </c:pt>
                <c:pt idx="10263">
                  <c:v>986.800048828125</c:v>
                </c:pt>
                <c:pt idx="10264">
                  <c:v>986.9000244140624</c:v>
                </c:pt>
                <c:pt idx="10265">
                  <c:v>987.0</c:v>
                </c:pt>
                <c:pt idx="10266">
                  <c:v>987.0999755859374</c:v>
                </c:pt>
                <c:pt idx="10267">
                  <c:v>987.200073242188</c:v>
                </c:pt>
                <c:pt idx="10268">
                  <c:v>987.300048828125</c:v>
                </c:pt>
                <c:pt idx="10269">
                  <c:v>987.4000244140624</c:v>
                </c:pt>
                <c:pt idx="10270">
                  <c:v>987.5</c:v>
                </c:pt>
                <c:pt idx="10271">
                  <c:v>987.5999755859374</c:v>
                </c:pt>
                <c:pt idx="10272">
                  <c:v>987.700073242188</c:v>
                </c:pt>
                <c:pt idx="10273">
                  <c:v>987.800048828125</c:v>
                </c:pt>
                <c:pt idx="10274">
                  <c:v>987.9000244140624</c:v>
                </c:pt>
                <c:pt idx="10275">
                  <c:v>988.0</c:v>
                </c:pt>
                <c:pt idx="10276">
                  <c:v>988.0999755859374</c:v>
                </c:pt>
                <c:pt idx="10277">
                  <c:v>988.200073242188</c:v>
                </c:pt>
                <c:pt idx="10278">
                  <c:v>988.300048828125</c:v>
                </c:pt>
                <c:pt idx="10279">
                  <c:v>988.4000244140624</c:v>
                </c:pt>
                <c:pt idx="10280">
                  <c:v>988.5</c:v>
                </c:pt>
                <c:pt idx="10281">
                  <c:v>988.5999755859374</c:v>
                </c:pt>
                <c:pt idx="10282">
                  <c:v>988.700073242188</c:v>
                </c:pt>
                <c:pt idx="10283">
                  <c:v>988.800048828125</c:v>
                </c:pt>
                <c:pt idx="10284">
                  <c:v>988.9000244140624</c:v>
                </c:pt>
                <c:pt idx="10285">
                  <c:v>989.0</c:v>
                </c:pt>
                <c:pt idx="10286">
                  <c:v>989.0999755859374</c:v>
                </c:pt>
                <c:pt idx="10287">
                  <c:v>989.200073242188</c:v>
                </c:pt>
                <c:pt idx="10288">
                  <c:v>989.300048828125</c:v>
                </c:pt>
                <c:pt idx="10289">
                  <c:v>989.4000244140624</c:v>
                </c:pt>
                <c:pt idx="10290">
                  <c:v>989.5</c:v>
                </c:pt>
                <c:pt idx="10291">
                  <c:v>989.5999755859374</c:v>
                </c:pt>
                <c:pt idx="10292">
                  <c:v>989.700073242188</c:v>
                </c:pt>
                <c:pt idx="10293">
                  <c:v>989.800048828125</c:v>
                </c:pt>
                <c:pt idx="10294">
                  <c:v>989.9000244140624</c:v>
                </c:pt>
                <c:pt idx="10295">
                  <c:v>990.0</c:v>
                </c:pt>
                <c:pt idx="10296">
                  <c:v>990.0999755859374</c:v>
                </c:pt>
                <c:pt idx="10297">
                  <c:v>990.200073242188</c:v>
                </c:pt>
                <c:pt idx="10298">
                  <c:v>990.300048828125</c:v>
                </c:pt>
                <c:pt idx="10299">
                  <c:v>990.4000244140624</c:v>
                </c:pt>
                <c:pt idx="10300">
                  <c:v>990.5</c:v>
                </c:pt>
                <c:pt idx="10301">
                  <c:v>990.5999755859374</c:v>
                </c:pt>
                <c:pt idx="10302">
                  <c:v>990.700073242188</c:v>
                </c:pt>
                <c:pt idx="10303">
                  <c:v>990.800048828125</c:v>
                </c:pt>
                <c:pt idx="10304">
                  <c:v>990.9000244140624</c:v>
                </c:pt>
                <c:pt idx="10305">
                  <c:v>991.0</c:v>
                </c:pt>
                <c:pt idx="10306">
                  <c:v>991.0999755859374</c:v>
                </c:pt>
                <c:pt idx="10307">
                  <c:v>991.200073242188</c:v>
                </c:pt>
                <c:pt idx="10308">
                  <c:v>991.300048828125</c:v>
                </c:pt>
                <c:pt idx="10309">
                  <c:v>991.4000244140624</c:v>
                </c:pt>
                <c:pt idx="10310">
                  <c:v>991.5</c:v>
                </c:pt>
                <c:pt idx="10311">
                  <c:v>991.5999755859374</c:v>
                </c:pt>
                <c:pt idx="10312">
                  <c:v>991.700073242188</c:v>
                </c:pt>
                <c:pt idx="10313">
                  <c:v>991.800048828125</c:v>
                </c:pt>
                <c:pt idx="10314">
                  <c:v>991.9000244140624</c:v>
                </c:pt>
                <c:pt idx="10315">
                  <c:v>992.0</c:v>
                </c:pt>
                <c:pt idx="10316">
                  <c:v>992.0999755859374</c:v>
                </c:pt>
                <c:pt idx="10317">
                  <c:v>992.200073242188</c:v>
                </c:pt>
                <c:pt idx="10318">
                  <c:v>992.300048828125</c:v>
                </c:pt>
                <c:pt idx="10319">
                  <c:v>992.4000244140624</c:v>
                </c:pt>
                <c:pt idx="10320">
                  <c:v>992.5</c:v>
                </c:pt>
                <c:pt idx="10321">
                  <c:v>992.5999755859374</c:v>
                </c:pt>
                <c:pt idx="10322">
                  <c:v>992.700073242188</c:v>
                </c:pt>
                <c:pt idx="10323">
                  <c:v>992.800048828125</c:v>
                </c:pt>
                <c:pt idx="10324">
                  <c:v>992.9000244140624</c:v>
                </c:pt>
                <c:pt idx="10325">
                  <c:v>993.0</c:v>
                </c:pt>
                <c:pt idx="10326">
                  <c:v>993.0999755859374</c:v>
                </c:pt>
                <c:pt idx="10327">
                  <c:v>993.200073242188</c:v>
                </c:pt>
                <c:pt idx="10328">
                  <c:v>993.300048828125</c:v>
                </c:pt>
                <c:pt idx="10329">
                  <c:v>993.4000244140624</c:v>
                </c:pt>
                <c:pt idx="10330">
                  <c:v>993.5</c:v>
                </c:pt>
                <c:pt idx="10331">
                  <c:v>993.5999755859374</c:v>
                </c:pt>
                <c:pt idx="10332">
                  <c:v>993.700073242188</c:v>
                </c:pt>
                <c:pt idx="10333">
                  <c:v>993.800048828125</c:v>
                </c:pt>
                <c:pt idx="10334">
                  <c:v>993.9000244140624</c:v>
                </c:pt>
                <c:pt idx="10335">
                  <c:v>994.0</c:v>
                </c:pt>
                <c:pt idx="10336">
                  <c:v>994.0999755859374</c:v>
                </c:pt>
                <c:pt idx="10337">
                  <c:v>994.200073242188</c:v>
                </c:pt>
                <c:pt idx="10338">
                  <c:v>994.300048828125</c:v>
                </c:pt>
                <c:pt idx="10339">
                  <c:v>994.4000244140624</c:v>
                </c:pt>
                <c:pt idx="10340">
                  <c:v>994.5</c:v>
                </c:pt>
                <c:pt idx="10341">
                  <c:v>994.5999755859374</c:v>
                </c:pt>
                <c:pt idx="10342">
                  <c:v>994.700073242188</c:v>
                </c:pt>
                <c:pt idx="10343">
                  <c:v>994.800048828125</c:v>
                </c:pt>
                <c:pt idx="10344">
                  <c:v>994.9000244140624</c:v>
                </c:pt>
                <c:pt idx="10345">
                  <c:v>995.0</c:v>
                </c:pt>
                <c:pt idx="10346">
                  <c:v>995.0999755859374</c:v>
                </c:pt>
                <c:pt idx="10347">
                  <c:v>995.200073242188</c:v>
                </c:pt>
                <c:pt idx="10348">
                  <c:v>995.300048828125</c:v>
                </c:pt>
                <c:pt idx="10349">
                  <c:v>995.4000244140624</c:v>
                </c:pt>
                <c:pt idx="10350">
                  <c:v>995.5</c:v>
                </c:pt>
                <c:pt idx="10351">
                  <c:v>995.5999755859374</c:v>
                </c:pt>
                <c:pt idx="10352">
                  <c:v>995.700073242188</c:v>
                </c:pt>
                <c:pt idx="10353">
                  <c:v>995.800048828125</c:v>
                </c:pt>
                <c:pt idx="10354">
                  <c:v>995.9000244140624</c:v>
                </c:pt>
                <c:pt idx="10355">
                  <c:v>996.0</c:v>
                </c:pt>
                <c:pt idx="10356">
                  <c:v>996.0999755859374</c:v>
                </c:pt>
                <c:pt idx="10357">
                  <c:v>996.200073242188</c:v>
                </c:pt>
                <c:pt idx="10358">
                  <c:v>996.300048828125</c:v>
                </c:pt>
                <c:pt idx="10359">
                  <c:v>996.4000244140624</c:v>
                </c:pt>
                <c:pt idx="10360">
                  <c:v>996.5</c:v>
                </c:pt>
                <c:pt idx="10361">
                  <c:v>996.5999755859374</c:v>
                </c:pt>
                <c:pt idx="10362">
                  <c:v>996.700073242188</c:v>
                </c:pt>
                <c:pt idx="10363">
                  <c:v>996.800048828125</c:v>
                </c:pt>
                <c:pt idx="10364">
                  <c:v>996.9000244140624</c:v>
                </c:pt>
                <c:pt idx="10365">
                  <c:v>997.0</c:v>
                </c:pt>
                <c:pt idx="10366">
                  <c:v>997.0999755859374</c:v>
                </c:pt>
                <c:pt idx="10367">
                  <c:v>997.200073242188</c:v>
                </c:pt>
                <c:pt idx="10368">
                  <c:v>997.300048828125</c:v>
                </c:pt>
                <c:pt idx="10369">
                  <c:v>997.4000244140624</c:v>
                </c:pt>
                <c:pt idx="10370">
                  <c:v>997.5</c:v>
                </c:pt>
                <c:pt idx="10371">
                  <c:v>997.5999755859374</c:v>
                </c:pt>
                <c:pt idx="10372">
                  <c:v>997.700073242188</c:v>
                </c:pt>
                <c:pt idx="10373">
                  <c:v>997.800048828125</c:v>
                </c:pt>
                <c:pt idx="10374">
                  <c:v>997.9000244140624</c:v>
                </c:pt>
                <c:pt idx="10375">
                  <c:v>998.0</c:v>
                </c:pt>
                <c:pt idx="10376">
                  <c:v>998.0999755859374</c:v>
                </c:pt>
                <c:pt idx="10377">
                  <c:v>998.200073242188</c:v>
                </c:pt>
                <c:pt idx="10378">
                  <c:v>998.300048828125</c:v>
                </c:pt>
                <c:pt idx="10379">
                  <c:v>998.4000244140624</c:v>
                </c:pt>
                <c:pt idx="10380">
                  <c:v>998.5</c:v>
                </c:pt>
                <c:pt idx="10381">
                  <c:v>998.5999755859374</c:v>
                </c:pt>
                <c:pt idx="10382">
                  <c:v>998.700073242188</c:v>
                </c:pt>
                <c:pt idx="10383">
                  <c:v>998.800048828125</c:v>
                </c:pt>
                <c:pt idx="10384">
                  <c:v>998.9000244140624</c:v>
                </c:pt>
                <c:pt idx="10385">
                  <c:v>999.0</c:v>
                </c:pt>
                <c:pt idx="10386">
                  <c:v>999.0999755859374</c:v>
                </c:pt>
                <c:pt idx="10387">
                  <c:v>999.200073242188</c:v>
                </c:pt>
                <c:pt idx="10388">
                  <c:v>999.300048828125</c:v>
                </c:pt>
                <c:pt idx="10389">
                  <c:v>999.4000244140624</c:v>
                </c:pt>
                <c:pt idx="10390">
                  <c:v>999.5</c:v>
                </c:pt>
                <c:pt idx="10391">
                  <c:v>999.5999755859374</c:v>
                </c:pt>
                <c:pt idx="10392">
                  <c:v>999.700073242188</c:v>
                </c:pt>
                <c:pt idx="10393">
                  <c:v>999.800048828125</c:v>
                </c:pt>
                <c:pt idx="10394">
                  <c:v>999.9000244140624</c:v>
                </c:pt>
                <c:pt idx="10395">
                  <c:v>1000.0</c:v>
                </c:pt>
                <c:pt idx="10396">
                  <c:v>1000.099975585937</c:v>
                </c:pt>
                <c:pt idx="10397">
                  <c:v>1000.200073242188</c:v>
                </c:pt>
                <c:pt idx="10398">
                  <c:v>1000.300048828125</c:v>
                </c:pt>
                <c:pt idx="10399">
                  <c:v>1000.400024414062</c:v>
                </c:pt>
                <c:pt idx="10400">
                  <c:v>1000.5</c:v>
                </c:pt>
                <c:pt idx="10401">
                  <c:v>1000.599975585937</c:v>
                </c:pt>
                <c:pt idx="10402">
                  <c:v>1000.700073242188</c:v>
                </c:pt>
                <c:pt idx="10403">
                  <c:v>1000.800048828125</c:v>
                </c:pt>
                <c:pt idx="10404">
                  <c:v>1000.900024414062</c:v>
                </c:pt>
                <c:pt idx="10405">
                  <c:v>1001.0</c:v>
                </c:pt>
                <c:pt idx="10406">
                  <c:v>1001.099975585937</c:v>
                </c:pt>
                <c:pt idx="10407">
                  <c:v>1001.200073242188</c:v>
                </c:pt>
                <c:pt idx="10408">
                  <c:v>1001.300048828125</c:v>
                </c:pt>
                <c:pt idx="10409">
                  <c:v>1001.400024414062</c:v>
                </c:pt>
                <c:pt idx="10410">
                  <c:v>1001.5</c:v>
                </c:pt>
                <c:pt idx="10411">
                  <c:v>1001.599975585937</c:v>
                </c:pt>
                <c:pt idx="10412">
                  <c:v>1001.700073242188</c:v>
                </c:pt>
                <c:pt idx="10413">
                  <c:v>1001.800048828125</c:v>
                </c:pt>
                <c:pt idx="10414">
                  <c:v>1001.900024414062</c:v>
                </c:pt>
                <c:pt idx="10415">
                  <c:v>1002.0</c:v>
                </c:pt>
                <c:pt idx="10416">
                  <c:v>1002.099975585937</c:v>
                </c:pt>
                <c:pt idx="10417">
                  <c:v>1002.200073242188</c:v>
                </c:pt>
                <c:pt idx="10418">
                  <c:v>1002.300048828125</c:v>
                </c:pt>
                <c:pt idx="10419">
                  <c:v>1002.400024414062</c:v>
                </c:pt>
                <c:pt idx="10420">
                  <c:v>1002.5</c:v>
                </c:pt>
                <c:pt idx="10421">
                  <c:v>1002.599975585937</c:v>
                </c:pt>
                <c:pt idx="10422">
                  <c:v>1002.700073242188</c:v>
                </c:pt>
                <c:pt idx="10423">
                  <c:v>1002.800048828125</c:v>
                </c:pt>
                <c:pt idx="10424">
                  <c:v>1002.900024414062</c:v>
                </c:pt>
                <c:pt idx="10425">
                  <c:v>1003.0</c:v>
                </c:pt>
                <c:pt idx="10426">
                  <c:v>1003.099975585937</c:v>
                </c:pt>
                <c:pt idx="10427">
                  <c:v>1003.200073242188</c:v>
                </c:pt>
                <c:pt idx="10428">
                  <c:v>1003.300048828125</c:v>
                </c:pt>
                <c:pt idx="10429">
                  <c:v>1003.400024414062</c:v>
                </c:pt>
                <c:pt idx="10430">
                  <c:v>1003.5</c:v>
                </c:pt>
                <c:pt idx="10431">
                  <c:v>1003.599975585937</c:v>
                </c:pt>
                <c:pt idx="10432">
                  <c:v>1003.700073242188</c:v>
                </c:pt>
                <c:pt idx="10433">
                  <c:v>1003.800048828125</c:v>
                </c:pt>
                <c:pt idx="10434">
                  <c:v>1003.900024414062</c:v>
                </c:pt>
                <c:pt idx="10435">
                  <c:v>1004.0</c:v>
                </c:pt>
                <c:pt idx="10436">
                  <c:v>1004.099975585937</c:v>
                </c:pt>
                <c:pt idx="10437">
                  <c:v>1004.200073242188</c:v>
                </c:pt>
                <c:pt idx="10438">
                  <c:v>1004.300048828125</c:v>
                </c:pt>
                <c:pt idx="10439">
                  <c:v>1004.400024414062</c:v>
                </c:pt>
                <c:pt idx="10440">
                  <c:v>1004.5</c:v>
                </c:pt>
                <c:pt idx="10441">
                  <c:v>1004.599975585937</c:v>
                </c:pt>
                <c:pt idx="10442">
                  <c:v>1004.700073242188</c:v>
                </c:pt>
                <c:pt idx="10443">
                  <c:v>1004.800048828125</c:v>
                </c:pt>
                <c:pt idx="10444">
                  <c:v>1004.900024414062</c:v>
                </c:pt>
                <c:pt idx="10445">
                  <c:v>1005.0</c:v>
                </c:pt>
                <c:pt idx="10446">
                  <c:v>1005.099975585937</c:v>
                </c:pt>
                <c:pt idx="10447">
                  <c:v>1005.200073242188</c:v>
                </c:pt>
                <c:pt idx="10448">
                  <c:v>1005.300048828125</c:v>
                </c:pt>
                <c:pt idx="10449">
                  <c:v>1005.400024414062</c:v>
                </c:pt>
                <c:pt idx="10450">
                  <c:v>1005.5</c:v>
                </c:pt>
                <c:pt idx="10451">
                  <c:v>1005.599975585937</c:v>
                </c:pt>
                <c:pt idx="10452">
                  <c:v>1005.700073242188</c:v>
                </c:pt>
                <c:pt idx="10453">
                  <c:v>1005.800048828125</c:v>
                </c:pt>
                <c:pt idx="10454">
                  <c:v>1005.900024414062</c:v>
                </c:pt>
                <c:pt idx="10455">
                  <c:v>1006.0</c:v>
                </c:pt>
                <c:pt idx="10456">
                  <c:v>1006.099975585937</c:v>
                </c:pt>
                <c:pt idx="10457">
                  <c:v>1006.200073242188</c:v>
                </c:pt>
                <c:pt idx="10458">
                  <c:v>1006.300048828125</c:v>
                </c:pt>
                <c:pt idx="10459">
                  <c:v>1006.400024414062</c:v>
                </c:pt>
                <c:pt idx="10460">
                  <c:v>1006.5</c:v>
                </c:pt>
                <c:pt idx="10461">
                  <c:v>1006.599975585937</c:v>
                </c:pt>
                <c:pt idx="10462">
                  <c:v>1006.700073242188</c:v>
                </c:pt>
                <c:pt idx="10463">
                  <c:v>1006.800048828125</c:v>
                </c:pt>
                <c:pt idx="10464">
                  <c:v>1006.900024414062</c:v>
                </c:pt>
                <c:pt idx="10465">
                  <c:v>1007.0</c:v>
                </c:pt>
                <c:pt idx="10466">
                  <c:v>1007.099975585937</c:v>
                </c:pt>
                <c:pt idx="10467">
                  <c:v>1007.200073242188</c:v>
                </c:pt>
                <c:pt idx="10468">
                  <c:v>1007.300048828125</c:v>
                </c:pt>
                <c:pt idx="10469">
                  <c:v>1007.400024414062</c:v>
                </c:pt>
                <c:pt idx="10470">
                  <c:v>1007.5</c:v>
                </c:pt>
                <c:pt idx="10471">
                  <c:v>1007.599975585937</c:v>
                </c:pt>
                <c:pt idx="10472">
                  <c:v>1007.700073242188</c:v>
                </c:pt>
                <c:pt idx="10473">
                  <c:v>1007.800048828125</c:v>
                </c:pt>
                <c:pt idx="10474">
                  <c:v>1007.900024414062</c:v>
                </c:pt>
                <c:pt idx="10475">
                  <c:v>1008.0</c:v>
                </c:pt>
                <c:pt idx="10476">
                  <c:v>1008.099975585937</c:v>
                </c:pt>
                <c:pt idx="10477">
                  <c:v>1008.200073242188</c:v>
                </c:pt>
                <c:pt idx="10478">
                  <c:v>1008.300048828125</c:v>
                </c:pt>
                <c:pt idx="10479">
                  <c:v>1008.400024414062</c:v>
                </c:pt>
                <c:pt idx="10480">
                  <c:v>1008.5</c:v>
                </c:pt>
                <c:pt idx="10481">
                  <c:v>1008.599975585937</c:v>
                </c:pt>
                <c:pt idx="10482">
                  <c:v>1008.700073242188</c:v>
                </c:pt>
                <c:pt idx="10483">
                  <c:v>1008.800048828125</c:v>
                </c:pt>
                <c:pt idx="10484">
                  <c:v>1008.900024414062</c:v>
                </c:pt>
                <c:pt idx="10485">
                  <c:v>1009.0</c:v>
                </c:pt>
                <c:pt idx="10486">
                  <c:v>1009.099975585937</c:v>
                </c:pt>
                <c:pt idx="10487">
                  <c:v>1009.200073242188</c:v>
                </c:pt>
                <c:pt idx="10488">
                  <c:v>1009.300048828125</c:v>
                </c:pt>
                <c:pt idx="10489">
                  <c:v>1009.400024414062</c:v>
                </c:pt>
                <c:pt idx="10490">
                  <c:v>1009.5</c:v>
                </c:pt>
                <c:pt idx="10491">
                  <c:v>1009.599975585937</c:v>
                </c:pt>
                <c:pt idx="10492">
                  <c:v>1009.700073242188</c:v>
                </c:pt>
                <c:pt idx="10493">
                  <c:v>1009.800048828125</c:v>
                </c:pt>
                <c:pt idx="10494">
                  <c:v>1009.900024414062</c:v>
                </c:pt>
                <c:pt idx="10495">
                  <c:v>1010.0</c:v>
                </c:pt>
                <c:pt idx="10496">
                  <c:v>1010.099975585937</c:v>
                </c:pt>
                <c:pt idx="10497">
                  <c:v>1010.200073242188</c:v>
                </c:pt>
                <c:pt idx="10498">
                  <c:v>1010.300048828125</c:v>
                </c:pt>
                <c:pt idx="10499">
                  <c:v>1010.400024414062</c:v>
                </c:pt>
                <c:pt idx="10500">
                  <c:v>1010.5</c:v>
                </c:pt>
                <c:pt idx="10501">
                  <c:v>1010.599975585937</c:v>
                </c:pt>
                <c:pt idx="10502">
                  <c:v>1010.700073242188</c:v>
                </c:pt>
                <c:pt idx="10503">
                  <c:v>1010.800048828125</c:v>
                </c:pt>
                <c:pt idx="10504">
                  <c:v>1010.900024414062</c:v>
                </c:pt>
                <c:pt idx="10505">
                  <c:v>1011.0</c:v>
                </c:pt>
                <c:pt idx="10506">
                  <c:v>1011.099975585937</c:v>
                </c:pt>
                <c:pt idx="10507">
                  <c:v>1011.200073242188</c:v>
                </c:pt>
                <c:pt idx="10508">
                  <c:v>1011.300048828125</c:v>
                </c:pt>
                <c:pt idx="10509">
                  <c:v>1011.400024414062</c:v>
                </c:pt>
                <c:pt idx="10510">
                  <c:v>1011.5</c:v>
                </c:pt>
                <c:pt idx="10511">
                  <c:v>1011.599975585937</c:v>
                </c:pt>
                <c:pt idx="10512">
                  <c:v>1011.700073242188</c:v>
                </c:pt>
                <c:pt idx="10513">
                  <c:v>1011.800048828125</c:v>
                </c:pt>
                <c:pt idx="10514">
                  <c:v>1011.900024414062</c:v>
                </c:pt>
                <c:pt idx="10515">
                  <c:v>1012.0</c:v>
                </c:pt>
                <c:pt idx="10516">
                  <c:v>1012.099975585937</c:v>
                </c:pt>
                <c:pt idx="10517">
                  <c:v>1012.200073242188</c:v>
                </c:pt>
                <c:pt idx="10518">
                  <c:v>1012.300048828125</c:v>
                </c:pt>
                <c:pt idx="10519">
                  <c:v>1012.400024414062</c:v>
                </c:pt>
                <c:pt idx="10520">
                  <c:v>1012.5</c:v>
                </c:pt>
                <c:pt idx="10521">
                  <c:v>1012.599975585937</c:v>
                </c:pt>
                <c:pt idx="10522">
                  <c:v>1012.700073242188</c:v>
                </c:pt>
                <c:pt idx="10523">
                  <c:v>1012.800048828125</c:v>
                </c:pt>
                <c:pt idx="10524">
                  <c:v>1012.900024414062</c:v>
                </c:pt>
                <c:pt idx="10525">
                  <c:v>1013.0</c:v>
                </c:pt>
                <c:pt idx="10526">
                  <c:v>1013.099975585937</c:v>
                </c:pt>
                <c:pt idx="10527">
                  <c:v>1013.200073242188</c:v>
                </c:pt>
                <c:pt idx="10528">
                  <c:v>1013.300048828125</c:v>
                </c:pt>
                <c:pt idx="10529">
                  <c:v>1013.400024414062</c:v>
                </c:pt>
                <c:pt idx="10530">
                  <c:v>1013.5</c:v>
                </c:pt>
                <c:pt idx="10531">
                  <c:v>1013.599975585937</c:v>
                </c:pt>
                <c:pt idx="10532">
                  <c:v>1013.700073242188</c:v>
                </c:pt>
                <c:pt idx="10533">
                  <c:v>1013.800048828125</c:v>
                </c:pt>
                <c:pt idx="10534">
                  <c:v>1013.900024414062</c:v>
                </c:pt>
                <c:pt idx="10535">
                  <c:v>1014.0</c:v>
                </c:pt>
                <c:pt idx="10536">
                  <c:v>1014.099975585937</c:v>
                </c:pt>
                <c:pt idx="10537">
                  <c:v>1014.200073242188</c:v>
                </c:pt>
                <c:pt idx="10538">
                  <c:v>1014.300048828125</c:v>
                </c:pt>
                <c:pt idx="10539">
                  <c:v>1014.400024414062</c:v>
                </c:pt>
                <c:pt idx="10540">
                  <c:v>1014.5</c:v>
                </c:pt>
                <c:pt idx="10541">
                  <c:v>1014.599975585937</c:v>
                </c:pt>
                <c:pt idx="10542">
                  <c:v>1014.700073242188</c:v>
                </c:pt>
                <c:pt idx="10543">
                  <c:v>1014.800048828125</c:v>
                </c:pt>
                <c:pt idx="10544">
                  <c:v>1014.900024414062</c:v>
                </c:pt>
                <c:pt idx="10545">
                  <c:v>1015.0</c:v>
                </c:pt>
                <c:pt idx="10546">
                  <c:v>1015.099975585937</c:v>
                </c:pt>
                <c:pt idx="10547">
                  <c:v>1015.200073242188</c:v>
                </c:pt>
                <c:pt idx="10548">
                  <c:v>1015.300048828125</c:v>
                </c:pt>
                <c:pt idx="10549">
                  <c:v>1015.400024414062</c:v>
                </c:pt>
                <c:pt idx="10550">
                  <c:v>1015.5</c:v>
                </c:pt>
                <c:pt idx="10551">
                  <c:v>1015.599975585937</c:v>
                </c:pt>
                <c:pt idx="10552">
                  <c:v>1015.700073242188</c:v>
                </c:pt>
                <c:pt idx="10553">
                  <c:v>1015.800048828125</c:v>
                </c:pt>
                <c:pt idx="10554">
                  <c:v>1015.900024414062</c:v>
                </c:pt>
                <c:pt idx="10555">
                  <c:v>1016.0</c:v>
                </c:pt>
                <c:pt idx="10556">
                  <c:v>1016.099975585937</c:v>
                </c:pt>
                <c:pt idx="10557">
                  <c:v>1016.200073242188</c:v>
                </c:pt>
                <c:pt idx="10558">
                  <c:v>1016.300048828125</c:v>
                </c:pt>
                <c:pt idx="10559">
                  <c:v>1016.400024414062</c:v>
                </c:pt>
                <c:pt idx="10560">
                  <c:v>1016.5</c:v>
                </c:pt>
                <c:pt idx="10561">
                  <c:v>1016.599975585937</c:v>
                </c:pt>
                <c:pt idx="10562">
                  <c:v>1016.700073242188</c:v>
                </c:pt>
                <c:pt idx="10563">
                  <c:v>1016.800048828125</c:v>
                </c:pt>
                <c:pt idx="10564">
                  <c:v>1016.900024414062</c:v>
                </c:pt>
                <c:pt idx="10565">
                  <c:v>1017.0</c:v>
                </c:pt>
                <c:pt idx="10566">
                  <c:v>1017.099975585937</c:v>
                </c:pt>
                <c:pt idx="10567">
                  <c:v>1017.200073242188</c:v>
                </c:pt>
                <c:pt idx="10568">
                  <c:v>1017.300048828125</c:v>
                </c:pt>
                <c:pt idx="10569">
                  <c:v>1017.400024414062</c:v>
                </c:pt>
                <c:pt idx="10570">
                  <c:v>1017.5</c:v>
                </c:pt>
                <c:pt idx="10571">
                  <c:v>1017.599975585937</c:v>
                </c:pt>
                <c:pt idx="10572">
                  <c:v>1017.700073242188</c:v>
                </c:pt>
                <c:pt idx="10573">
                  <c:v>1017.800048828125</c:v>
                </c:pt>
                <c:pt idx="10574">
                  <c:v>1017.900024414062</c:v>
                </c:pt>
                <c:pt idx="10575">
                  <c:v>1018.0</c:v>
                </c:pt>
                <c:pt idx="10576">
                  <c:v>1018.099975585937</c:v>
                </c:pt>
                <c:pt idx="10577">
                  <c:v>1018.200073242188</c:v>
                </c:pt>
                <c:pt idx="10578">
                  <c:v>1018.300048828125</c:v>
                </c:pt>
                <c:pt idx="10579">
                  <c:v>1018.400024414062</c:v>
                </c:pt>
                <c:pt idx="10580">
                  <c:v>1018.5</c:v>
                </c:pt>
                <c:pt idx="10581">
                  <c:v>1018.599975585937</c:v>
                </c:pt>
                <c:pt idx="10582">
                  <c:v>1018.700073242188</c:v>
                </c:pt>
                <c:pt idx="10583">
                  <c:v>1018.800048828125</c:v>
                </c:pt>
                <c:pt idx="10584">
                  <c:v>1018.900024414062</c:v>
                </c:pt>
                <c:pt idx="10585">
                  <c:v>1019.0</c:v>
                </c:pt>
                <c:pt idx="10586">
                  <c:v>1019.099975585937</c:v>
                </c:pt>
                <c:pt idx="10587">
                  <c:v>1019.200073242188</c:v>
                </c:pt>
                <c:pt idx="10588">
                  <c:v>1019.300048828125</c:v>
                </c:pt>
                <c:pt idx="10589">
                  <c:v>1019.400024414062</c:v>
                </c:pt>
                <c:pt idx="10590">
                  <c:v>1019.5</c:v>
                </c:pt>
                <c:pt idx="10591">
                  <c:v>1019.599975585937</c:v>
                </c:pt>
                <c:pt idx="10592">
                  <c:v>1019.700073242188</c:v>
                </c:pt>
                <c:pt idx="10593">
                  <c:v>1019.800048828125</c:v>
                </c:pt>
                <c:pt idx="10594">
                  <c:v>1019.900024414062</c:v>
                </c:pt>
                <c:pt idx="10595">
                  <c:v>1020.0</c:v>
                </c:pt>
                <c:pt idx="10596">
                  <c:v>1020.099975585937</c:v>
                </c:pt>
                <c:pt idx="10597">
                  <c:v>1020.200073242188</c:v>
                </c:pt>
                <c:pt idx="10598">
                  <c:v>1020.300048828125</c:v>
                </c:pt>
                <c:pt idx="10599">
                  <c:v>1020.400024414062</c:v>
                </c:pt>
                <c:pt idx="10600">
                  <c:v>1020.5</c:v>
                </c:pt>
                <c:pt idx="10601">
                  <c:v>1020.599975585937</c:v>
                </c:pt>
                <c:pt idx="10602">
                  <c:v>1020.700073242188</c:v>
                </c:pt>
                <c:pt idx="10603">
                  <c:v>1020.800048828125</c:v>
                </c:pt>
                <c:pt idx="10604">
                  <c:v>1020.900024414062</c:v>
                </c:pt>
                <c:pt idx="10605">
                  <c:v>1021.0</c:v>
                </c:pt>
                <c:pt idx="10606">
                  <c:v>1021.099975585937</c:v>
                </c:pt>
                <c:pt idx="10607">
                  <c:v>1021.200073242188</c:v>
                </c:pt>
                <c:pt idx="10608">
                  <c:v>1021.300048828125</c:v>
                </c:pt>
                <c:pt idx="10609">
                  <c:v>1021.400024414062</c:v>
                </c:pt>
                <c:pt idx="10610">
                  <c:v>1021.5</c:v>
                </c:pt>
                <c:pt idx="10611">
                  <c:v>1021.599975585937</c:v>
                </c:pt>
                <c:pt idx="10612">
                  <c:v>1021.700073242188</c:v>
                </c:pt>
                <c:pt idx="10613">
                  <c:v>1021.800048828125</c:v>
                </c:pt>
                <c:pt idx="10614">
                  <c:v>1021.900024414062</c:v>
                </c:pt>
                <c:pt idx="10615">
                  <c:v>1022.0</c:v>
                </c:pt>
                <c:pt idx="10616">
                  <c:v>1022.099975585937</c:v>
                </c:pt>
                <c:pt idx="10617">
                  <c:v>1022.200073242188</c:v>
                </c:pt>
                <c:pt idx="10618">
                  <c:v>1022.300048828125</c:v>
                </c:pt>
                <c:pt idx="10619">
                  <c:v>1022.400024414062</c:v>
                </c:pt>
                <c:pt idx="10620">
                  <c:v>1022.5</c:v>
                </c:pt>
                <c:pt idx="10621">
                  <c:v>1022.599975585937</c:v>
                </c:pt>
                <c:pt idx="10622">
                  <c:v>1022.700073242188</c:v>
                </c:pt>
                <c:pt idx="10623">
                  <c:v>1022.800048828125</c:v>
                </c:pt>
                <c:pt idx="10624">
                  <c:v>1022.900024414062</c:v>
                </c:pt>
                <c:pt idx="10625">
                  <c:v>1023.0</c:v>
                </c:pt>
                <c:pt idx="10626">
                  <c:v>1023.099975585937</c:v>
                </c:pt>
                <c:pt idx="10627">
                  <c:v>1023.200073242188</c:v>
                </c:pt>
                <c:pt idx="10628">
                  <c:v>1023.300048828125</c:v>
                </c:pt>
                <c:pt idx="10629">
                  <c:v>1023.400024414062</c:v>
                </c:pt>
                <c:pt idx="10630">
                  <c:v>1023.5</c:v>
                </c:pt>
                <c:pt idx="10631">
                  <c:v>1023.599975585937</c:v>
                </c:pt>
                <c:pt idx="10632">
                  <c:v>1023.700073242188</c:v>
                </c:pt>
                <c:pt idx="10633">
                  <c:v>1023.800048828125</c:v>
                </c:pt>
                <c:pt idx="10634">
                  <c:v>1023.900024414062</c:v>
                </c:pt>
                <c:pt idx="10635">
                  <c:v>1024.0</c:v>
                </c:pt>
                <c:pt idx="10636">
                  <c:v>1024.099975585937</c:v>
                </c:pt>
                <c:pt idx="10637">
                  <c:v>1024.200073242188</c:v>
                </c:pt>
                <c:pt idx="10638">
                  <c:v>1024.300048828125</c:v>
                </c:pt>
                <c:pt idx="10639">
                  <c:v>1024.400024414062</c:v>
                </c:pt>
                <c:pt idx="10640">
                  <c:v>1024.5</c:v>
                </c:pt>
                <c:pt idx="10641">
                  <c:v>1024.599975585937</c:v>
                </c:pt>
                <c:pt idx="10642">
                  <c:v>1024.700073242188</c:v>
                </c:pt>
                <c:pt idx="10643">
                  <c:v>1024.800048828125</c:v>
                </c:pt>
                <c:pt idx="10644">
                  <c:v>1024.900024414062</c:v>
                </c:pt>
                <c:pt idx="10645">
                  <c:v>1025.0</c:v>
                </c:pt>
                <c:pt idx="10646">
                  <c:v>1025.099975585937</c:v>
                </c:pt>
                <c:pt idx="10647">
                  <c:v>1025.200073242188</c:v>
                </c:pt>
                <c:pt idx="10648">
                  <c:v>1025.300048828125</c:v>
                </c:pt>
                <c:pt idx="10649">
                  <c:v>1025.400024414062</c:v>
                </c:pt>
                <c:pt idx="10650">
                  <c:v>1025.5</c:v>
                </c:pt>
                <c:pt idx="10651">
                  <c:v>1025.599975585937</c:v>
                </c:pt>
                <c:pt idx="10652">
                  <c:v>1025.700073242188</c:v>
                </c:pt>
                <c:pt idx="10653">
                  <c:v>1025.800048828125</c:v>
                </c:pt>
                <c:pt idx="10654">
                  <c:v>1025.900024414062</c:v>
                </c:pt>
                <c:pt idx="10655">
                  <c:v>1026.0</c:v>
                </c:pt>
                <c:pt idx="10656">
                  <c:v>1026.099975585937</c:v>
                </c:pt>
                <c:pt idx="10657">
                  <c:v>1026.200073242188</c:v>
                </c:pt>
                <c:pt idx="10658">
                  <c:v>1026.300048828125</c:v>
                </c:pt>
                <c:pt idx="10659">
                  <c:v>1026.400024414062</c:v>
                </c:pt>
                <c:pt idx="10660">
                  <c:v>1026.5</c:v>
                </c:pt>
                <c:pt idx="10661">
                  <c:v>1026.599975585937</c:v>
                </c:pt>
                <c:pt idx="10662">
                  <c:v>1026.700073242188</c:v>
                </c:pt>
                <c:pt idx="10663">
                  <c:v>1026.800048828125</c:v>
                </c:pt>
                <c:pt idx="10664">
                  <c:v>1026.900024414062</c:v>
                </c:pt>
                <c:pt idx="10665">
                  <c:v>1027.0</c:v>
                </c:pt>
                <c:pt idx="10666">
                  <c:v>1027.099975585937</c:v>
                </c:pt>
                <c:pt idx="10667">
                  <c:v>1027.200073242188</c:v>
                </c:pt>
                <c:pt idx="10668">
                  <c:v>1027.300048828125</c:v>
                </c:pt>
                <c:pt idx="10669">
                  <c:v>1027.400024414062</c:v>
                </c:pt>
                <c:pt idx="10670">
                  <c:v>1027.5</c:v>
                </c:pt>
                <c:pt idx="10671">
                  <c:v>1027.599975585937</c:v>
                </c:pt>
                <c:pt idx="10672">
                  <c:v>1027.700073242188</c:v>
                </c:pt>
                <c:pt idx="10673">
                  <c:v>1027.800048828125</c:v>
                </c:pt>
                <c:pt idx="10674">
                  <c:v>1027.900024414062</c:v>
                </c:pt>
                <c:pt idx="10675">
                  <c:v>1028.0</c:v>
                </c:pt>
                <c:pt idx="10676">
                  <c:v>1028.099975585937</c:v>
                </c:pt>
                <c:pt idx="10677">
                  <c:v>1028.200073242188</c:v>
                </c:pt>
                <c:pt idx="10678">
                  <c:v>1028.300048828125</c:v>
                </c:pt>
                <c:pt idx="10679">
                  <c:v>1028.400024414062</c:v>
                </c:pt>
                <c:pt idx="10680">
                  <c:v>1028.5</c:v>
                </c:pt>
                <c:pt idx="10681">
                  <c:v>1028.599975585937</c:v>
                </c:pt>
                <c:pt idx="10682">
                  <c:v>1028.700073242188</c:v>
                </c:pt>
                <c:pt idx="10683">
                  <c:v>1028.800048828125</c:v>
                </c:pt>
                <c:pt idx="10684">
                  <c:v>1028.900024414062</c:v>
                </c:pt>
                <c:pt idx="10685">
                  <c:v>1029.0</c:v>
                </c:pt>
                <c:pt idx="10686">
                  <c:v>1029.099975585937</c:v>
                </c:pt>
                <c:pt idx="10687">
                  <c:v>1029.200073242188</c:v>
                </c:pt>
                <c:pt idx="10688">
                  <c:v>1029.300048828125</c:v>
                </c:pt>
                <c:pt idx="10689">
                  <c:v>1029.400024414062</c:v>
                </c:pt>
                <c:pt idx="10690">
                  <c:v>1029.5</c:v>
                </c:pt>
                <c:pt idx="10691">
                  <c:v>1029.599975585937</c:v>
                </c:pt>
                <c:pt idx="10692">
                  <c:v>1029.700073242188</c:v>
                </c:pt>
                <c:pt idx="10693">
                  <c:v>1029.800048828125</c:v>
                </c:pt>
                <c:pt idx="10694">
                  <c:v>1029.900024414062</c:v>
                </c:pt>
                <c:pt idx="10695">
                  <c:v>1030.0</c:v>
                </c:pt>
                <c:pt idx="10696">
                  <c:v>1030.099975585937</c:v>
                </c:pt>
                <c:pt idx="10697">
                  <c:v>1030.200073242188</c:v>
                </c:pt>
                <c:pt idx="10698">
                  <c:v>1030.300048828125</c:v>
                </c:pt>
                <c:pt idx="10699">
                  <c:v>1030.400024414062</c:v>
                </c:pt>
                <c:pt idx="10700">
                  <c:v>1030.5</c:v>
                </c:pt>
                <c:pt idx="10701">
                  <c:v>1030.599975585937</c:v>
                </c:pt>
                <c:pt idx="10702">
                  <c:v>1030.700073242188</c:v>
                </c:pt>
                <c:pt idx="10703">
                  <c:v>1030.800048828125</c:v>
                </c:pt>
                <c:pt idx="10704">
                  <c:v>1030.900024414062</c:v>
                </c:pt>
                <c:pt idx="10705">
                  <c:v>1031.0</c:v>
                </c:pt>
                <c:pt idx="10706">
                  <c:v>1031.099975585937</c:v>
                </c:pt>
                <c:pt idx="10707">
                  <c:v>1031.200073242188</c:v>
                </c:pt>
                <c:pt idx="10708">
                  <c:v>1031.300048828125</c:v>
                </c:pt>
                <c:pt idx="10709">
                  <c:v>1031.400024414062</c:v>
                </c:pt>
                <c:pt idx="10710">
                  <c:v>1031.5</c:v>
                </c:pt>
                <c:pt idx="10711">
                  <c:v>1031.599975585937</c:v>
                </c:pt>
                <c:pt idx="10712">
                  <c:v>1031.700073242188</c:v>
                </c:pt>
                <c:pt idx="10713">
                  <c:v>1031.800048828125</c:v>
                </c:pt>
                <c:pt idx="10714">
                  <c:v>1031.900024414062</c:v>
                </c:pt>
                <c:pt idx="10715">
                  <c:v>1032.0</c:v>
                </c:pt>
                <c:pt idx="10716">
                  <c:v>1032.099975585937</c:v>
                </c:pt>
                <c:pt idx="10717">
                  <c:v>1032.200073242188</c:v>
                </c:pt>
                <c:pt idx="10718">
                  <c:v>1032.300048828125</c:v>
                </c:pt>
                <c:pt idx="10719">
                  <c:v>1032.400024414062</c:v>
                </c:pt>
                <c:pt idx="10720">
                  <c:v>1032.5</c:v>
                </c:pt>
                <c:pt idx="10721">
                  <c:v>1032.599975585937</c:v>
                </c:pt>
                <c:pt idx="10722">
                  <c:v>1032.700073242188</c:v>
                </c:pt>
                <c:pt idx="10723">
                  <c:v>1032.800048828125</c:v>
                </c:pt>
                <c:pt idx="10724">
                  <c:v>1032.900024414062</c:v>
                </c:pt>
                <c:pt idx="10725">
                  <c:v>1033.0</c:v>
                </c:pt>
                <c:pt idx="10726">
                  <c:v>1033.099975585937</c:v>
                </c:pt>
                <c:pt idx="10727">
                  <c:v>1033.200073242188</c:v>
                </c:pt>
                <c:pt idx="10728">
                  <c:v>1033.300048828125</c:v>
                </c:pt>
                <c:pt idx="10729">
                  <c:v>1033.400024414062</c:v>
                </c:pt>
                <c:pt idx="10730">
                  <c:v>1033.5</c:v>
                </c:pt>
                <c:pt idx="10731">
                  <c:v>1033.599975585937</c:v>
                </c:pt>
                <c:pt idx="10732">
                  <c:v>1033.700073242188</c:v>
                </c:pt>
                <c:pt idx="10733">
                  <c:v>1033.800048828125</c:v>
                </c:pt>
                <c:pt idx="10734">
                  <c:v>1033.900024414062</c:v>
                </c:pt>
                <c:pt idx="10735">
                  <c:v>1034.0</c:v>
                </c:pt>
                <c:pt idx="10736">
                  <c:v>1034.099975585937</c:v>
                </c:pt>
                <c:pt idx="10737">
                  <c:v>1034.200073242188</c:v>
                </c:pt>
                <c:pt idx="10738">
                  <c:v>1034.300048828125</c:v>
                </c:pt>
                <c:pt idx="10739">
                  <c:v>1034.400024414062</c:v>
                </c:pt>
                <c:pt idx="10740">
                  <c:v>1034.5</c:v>
                </c:pt>
                <c:pt idx="10741">
                  <c:v>1034.599975585937</c:v>
                </c:pt>
                <c:pt idx="10742">
                  <c:v>1034.700073242188</c:v>
                </c:pt>
                <c:pt idx="10743">
                  <c:v>1034.800048828125</c:v>
                </c:pt>
                <c:pt idx="10744">
                  <c:v>1034.900024414062</c:v>
                </c:pt>
                <c:pt idx="10745">
                  <c:v>1035.0</c:v>
                </c:pt>
                <c:pt idx="10746">
                  <c:v>1035.099975585937</c:v>
                </c:pt>
                <c:pt idx="10747">
                  <c:v>1035.200073242188</c:v>
                </c:pt>
                <c:pt idx="10748">
                  <c:v>1035.300048828125</c:v>
                </c:pt>
                <c:pt idx="10749">
                  <c:v>1035.400024414062</c:v>
                </c:pt>
                <c:pt idx="10750">
                  <c:v>1035.5</c:v>
                </c:pt>
                <c:pt idx="10751">
                  <c:v>1035.599975585937</c:v>
                </c:pt>
                <c:pt idx="10752">
                  <c:v>1035.700073242188</c:v>
                </c:pt>
                <c:pt idx="10753">
                  <c:v>1035.800048828125</c:v>
                </c:pt>
                <c:pt idx="10754">
                  <c:v>1035.900024414062</c:v>
                </c:pt>
                <c:pt idx="10755">
                  <c:v>1036.0</c:v>
                </c:pt>
                <c:pt idx="10756">
                  <c:v>1036.099975585937</c:v>
                </c:pt>
                <c:pt idx="10757">
                  <c:v>1036.200073242188</c:v>
                </c:pt>
                <c:pt idx="10758">
                  <c:v>1036.300048828125</c:v>
                </c:pt>
                <c:pt idx="10759">
                  <c:v>1036.400024414062</c:v>
                </c:pt>
                <c:pt idx="10760">
                  <c:v>1036.5</c:v>
                </c:pt>
                <c:pt idx="10761">
                  <c:v>1036.599975585937</c:v>
                </c:pt>
                <c:pt idx="10762">
                  <c:v>1036.700073242188</c:v>
                </c:pt>
                <c:pt idx="10763">
                  <c:v>1036.800048828125</c:v>
                </c:pt>
                <c:pt idx="10764">
                  <c:v>1036.900024414062</c:v>
                </c:pt>
                <c:pt idx="10765">
                  <c:v>1037.0</c:v>
                </c:pt>
                <c:pt idx="10766">
                  <c:v>1037.099975585937</c:v>
                </c:pt>
                <c:pt idx="10767">
                  <c:v>1037.200073242188</c:v>
                </c:pt>
                <c:pt idx="10768">
                  <c:v>1037.300048828125</c:v>
                </c:pt>
                <c:pt idx="10769">
                  <c:v>1037.400024414062</c:v>
                </c:pt>
                <c:pt idx="10770">
                  <c:v>1037.5</c:v>
                </c:pt>
                <c:pt idx="10771">
                  <c:v>1037.599975585937</c:v>
                </c:pt>
                <c:pt idx="10772">
                  <c:v>1037.700073242188</c:v>
                </c:pt>
                <c:pt idx="10773">
                  <c:v>1037.800048828125</c:v>
                </c:pt>
                <c:pt idx="10774">
                  <c:v>1037.900024414062</c:v>
                </c:pt>
                <c:pt idx="10775">
                  <c:v>1038.0</c:v>
                </c:pt>
                <c:pt idx="10776">
                  <c:v>1038.099975585937</c:v>
                </c:pt>
                <c:pt idx="10777">
                  <c:v>1038.200073242188</c:v>
                </c:pt>
                <c:pt idx="10778">
                  <c:v>1038.300048828125</c:v>
                </c:pt>
                <c:pt idx="10779">
                  <c:v>1038.400024414062</c:v>
                </c:pt>
                <c:pt idx="10780">
                  <c:v>1038.5</c:v>
                </c:pt>
                <c:pt idx="10781">
                  <c:v>1038.599975585937</c:v>
                </c:pt>
                <c:pt idx="10782">
                  <c:v>1038.700073242188</c:v>
                </c:pt>
                <c:pt idx="10783">
                  <c:v>1038.800048828125</c:v>
                </c:pt>
                <c:pt idx="10784">
                  <c:v>1038.900024414062</c:v>
                </c:pt>
                <c:pt idx="10785">
                  <c:v>1039.0</c:v>
                </c:pt>
                <c:pt idx="10786">
                  <c:v>1039.099975585937</c:v>
                </c:pt>
                <c:pt idx="10787">
                  <c:v>1039.200073242188</c:v>
                </c:pt>
                <c:pt idx="10788">
                  <c:v>1039.300048828125</c:v>
                </c:pt>
                <c:pt idx="10789">
                  <c:v>1039.400024414062</c:v>
                </c:pt>
                <c:pt idx="10790">
                  <c:v>1039.5</c:v>
                </c:pt>
                <c:pt idx="10791">
                  <c:v>1039.599975585937</c:v>
                </c:pt>
                <c:pt idx="10792">
                  <c:v>1039.700073242188</c:v>
                </c:pt>
                <c:pt idx="10793">
                  <c:v>1039.800048828125</c:v>
                </c:pt>
                <c:pt idx="10794">
                  <c:v>1039.900024414062</c:v>
                </c:pt>
                <c:pt idx="10795">
                  <c:v>1040.0</c:v>
                </c:pt>
                <c:pt idx="10796">
                  <c:v>1040.099975585937</c:v>
                </c:pt>
                <c:pt idx="10797">
                  <c:v>1040.200073242188</c:v>
                </c:pt>
                <c:pt idx="10798">
                  <c:v>1040.300048828125</c:v>
                </c:pt>
                <c:pt idx="10799">
                  <c:v>1040.400024414062</c:v>
                </c:pt>
                <c:pt idx="10800">
                  <c:v>1040.5</c:v>
                </c:pt>
                <c:pt idx="10801">
                  <c:v>1040.599975585937</c:v>
                </c:pt>
                <c:pt idx="10802">
                  <c:v>1040.700073242188</c:v>
                </c:pt>
                <c:pt idx="10803">
                  <c:v>1040.800048828125</c:v>
                </c:pt>
                <c:pt idx="10804">
                  <c:v>1040.900024414062</c:v>
                </c:pt>
                <c:pt idx="10805">
                  <c:v>1041.0</c:v>
                </c:pt>
                <c:pt idx="10806">
                  <c:v>1041.099975585937</c:v>
                </c:pt>
                <c:pt idx="10807">
                  <c:v>1041.200073242188</c:v>
                </c:pt>
                <c:pt idx="10808">
                  <c:v>1041.300048828125</c:v>
                </c:pt>
                <c:pt idx="10809">
                  <c:v>1041.400024414062</c:v>
                </c:pt>
                <c:pt idx="10810">
                  <c:v>1041.5</c:v>
                </c:pt>
                <c:pt idx="10811">
                  <c:v>1041.599975585937</c:v>
                </c:pt>
                <c:pt idx="10812">
                  <c:v>1041.700073242188</c:v>
                </c:pt>
                <c:pt idx="10813">
                  <c:v>1041.800048828125</c:v>
                </c:pt>
                <c:pt idx="10814">
                  <c:v>1041.900024414062</c:v>
                </c:pt>
                <c:pt idx="10815">
                  <c:v>1042.0</c:v>
                </c:pt>
                <c:pt idx="10816">
                  <c:v>1042.099975585937</c:v>
                </c:pt>
                <c:pt idx="10817">
                  <c:v>1042.200073242188</c:v>
                </c:pt>
                <c:pt idx="10818">
                  <c:v>1042.300048828125</c:v>
                </c:pt>
                <c:pt idx="10819">
                  <c:v>1042.400024414062</c:v>
                </c:pt>
                <c:pt idx="10820">
                  <c:v>1042.5</c:v>
                </c:pt>
                <c:pt idx="10821">
                  <c:v>1042.599975585937</c:v>
                </c:pt>
                <c:pt idx="10822">
                  <c:v>1042.700073242188</c:v>
                </c:pt>
                <c:pt idx="10823">
                  <c:v>1042.800048828125</c:v>
                </c:pt>
                <c:pt idx="10824">
                  <c:v>1042.900024414062</c:v>
                </c:pt>
                <c:pt idx="10825">
                  <c:v>1043.0</c:v>
                </c:pt>
                <c:pt idx="10826">
                  <c:v>1043.099975585937</c:v>
                </c:pt>
                <c:pt idx="10827">
                  <c:v>1043.200073242188</c:v>
                </c:pt>
                <c:pt idx="10828">
                  <c:v>1043.300048828125</c:v>
                </c:pt>
                <c:pt idx="10829">
                  <c:v>1043.400024414062</c:v>
                </c:pt>
                <c:pt idx="10830">
                  <c:v>1043.5</c:v>
                </c:pt>
                <c:pt idx="10831">
                  <c:v>1043.599975585937</c:v>
                </c:pt>
                <c:pt idx="10832">
                  <c:v>1043.700073242188</c:v>
                </c:pt>
                <c:pt idx="10833">
                  <c:v>1043.800048828125</c:v>
                </c:pt>
                <c:pt idx="10834">
                  <c:v>1043.900024414062</c:v>
                </c:pt>
                <c:pt idx="10835">
                  <c:v>1044.0</c:v>
                </c:pt>
                <c:pt idx="10836">
                  <c:v>1044.099975585937</c:v>
                </c:pt>
                <c:pt idx="10837">
                  <c:v>1044.200073242188</c:v>
                </c:pt>
                <c:pt idx="10838">
                  <c:v>1044.300048828125</c:v>
                </c:pt>
                <c:pt idx="10839">
                  <c:v>1044.400024414062</c:v>
                </c:pt>
                <c:pt idx="10840">
                  <c:v>1044.5</c:v>
                </c:pt>
                <c:pt idx="10841">
                  <c:v>1044.599975585937</c:v>
                </c:pt>
                <c:pt idx="10842">
                  <c:v>1044.700073242188</c:v>
                </c:pt>
                <c:pt idx="10843">
                  <c:v>1044.800048828125</c:v>
                </c:pt>
                <c:pt idx="10844">
                  <c:v>1044.900024414062</c:v>
                </c:pt>
                <c:pt idx="10845">
                  <c:v>1045.0</c:v>
                </c:pt>
                <c:pt idx="10846">
                  <c:v>1045.099975585937</c:v>
                </c:pt>
                <c:pt idx="10847">
                  <c:v>1045.200073242188</c:v>
                </c:pt>
                <c:pt idx="10848">
                  <c:v>1045.300048828125</c:v>
                </c:pt>
                <c:pt idx="10849">
                  <c:v>1045.400024414062</c:v>
                </c:pt>
                <c:pt idx="10850">
                  <c:v>1045.5</c:v>
                </c:pt>
                <c:pt idx="10851">
                  <c:v>1045.599975585937</c:v>
                </c:pt>
                <c:pt idx="10852">
                  <c:v>1045.700073242188</c:v>
                </c:pt>
                <c:pt idx="10853">
                  <c:v>1045.800048828125</c:v>
                </c:pt>
                <c:pt idx="10854">
                  <c:v>1045.900024414062</c:v>
                </c:pt>
                <c:pt idx="10855">
                  <c:v>1046.0</c:v>
                </c:pt>
                <c:pt idx="10856">
                  <c:v>1046.099975585937</c:v>
                </c:pt>
                <c:pt idx="10857">
                  <c:v>1046.200073242188</c:v>
                </c:pt>
                <c:pt idx="10858">
                  <c:v>1046.300048828125</c:v>
                </c:pt>
                <c:pt idx="10859">
                  <c:v>1046.400024414062</c:v>
                </c:pt>
                <c:pt idx="10860">
                  <c:v>1046.5</c:v>
                </c:pt>
                <c:pt idx="10861">
                  <c:v>1046.599975585937</c:v>
                </c:pt>
                <c:pt idx="10862">
                  <c:v>1046.700073242188</c:v>
                </c:pt>
                <c:pt idx="10863">
                  <c:v>1046.800048828125</c:v>
                </c:pt>
                <c:pt idx="10864">
                  <c:v>1046.900024414062</c:v>
                </c:pt>
                <c:pt idx="10865">
                  <c:v>1047.0</c:v>
                </c:pt>
                <c:pt idx="10866">
                  <c:v>1047.099975585937</c:v>
                </c:pt>
                <c:pt idx="10867">
                  <c:v>1047.200073242188</c:v>
                </c:pt>
                <c:pt idx="10868">
                  <c:v>1047.300048828125</c:v>
                </c:pt>
                <c:pt idx="10869">
                  <c:v>1047.400024414062</c:v>
                </c:pt>
                <c:pt idx="10870">
                  <c:v>1047.5</c:v>
                </c:pt>
                <c:pt idx="10871">
                  <c:v>1047.599975585937</c:v>
                </c:pt>
                <c:pt idx="10872">
                  <c:v>1047.700073242188</c:v>
                </c:pt>
                <c:pt idx="10873">
                  <c:v>1047.800048828125</c:v>
                </c:pt>
                <c:pt idx="10874">
                  <c:v>1047.900024414062</c:v>
                </c:pt>
                <c:pt idx="10875">
                  <c:v>1048.0</c:v>
                </c:pt>
                <c:pt idx="10876">
                  <c:v>1048.099975585937</c:v>
                </c:pt>
                <c:pt idx="10877">
                  <c:v>1048.200073242188</c:v>
                </c:pt>
                <c:pt idx="10878">
                  <c:v>1048.300048828125</c:v>
                </c:pt>
                <c:pt idx="10879">
                  <c:v>1048.400024414062</c:v>
                </c:pt>
                <c:pt idx="10880">
                  <c:v>1048.5</c:v>
                </c:pt>
                <c:pt idx="10881">
                  <c:v>1048.599975585937</c:v>
                </c:pt>
                <c:pt idx="10882">
                  <c:v>1048.700073242188</c:v>
                </c:pt>
                <c:pt idx="10883">
                  <c:v>1048.800048828125</c:v>
                </c:pt>
                <c:pt idx="10884">
                  <c:v>1048.900024414062</c:v>
                </c:pt>
                <c:pt idx="10885">
                  <c:v>1049.0</c:v>
                </c:pt>
                <c:pt idx="10886">
                  <c:v>1049.099975585937</c:v>
                </c:pt>
                <c:pt idx="10887">
                  <c:v>1049.200073242188</c:v>
                </c:pt>
                <c:pt idx="10888">
                  <c:v>1049.300048828125</c:v>
                </c:pt>
                <c:pt idx="10889">
                  <c:v>1049.400024414062</c:v>
                </c:pt>
                <c:pt idx="10890">
                  <c:v>1049.5</c:v>
                </c:pt>
                <c:pt idx="10891">
                  <c:v>1049.599975585937</c:v>
                </c:pt>
                <c:pt idx="10892">
                  <c:v>1049.700073242188</c:v>
                </c:pt>
                <c:pt idx="10893">
                  <c:v>1049.800048828125</c:v>
                </c:pt>
                <c:pt idx="10894">
                  <c:v>1049.900024414062</c:v>
                </c:pt>
                <c:pt idx="10895">
                  <c:v>1050.0</c:v>
                </c:pt>
                <c:pt idx="10896">
                  <c:v>1050.099975585937</c:v>
                </c:pt>
                <c:pt idx="10897">
                  <c:v>1050.200073242188</c:v>
                </c:pt>
                <c:pt idx="10898">
                  <c:v>1050.300048828125</c:v>
                </c:pt>
                <c:pt idx="10899">
                  <c:v>1050.400024414062</c:v>
                </c:pt>
                <c:pt idx="10900">
                  <c:v>1050.5</c:v>
                </c:pt>
                <c:pt idx="10901">
                  <c:v>1050.599975585937</c:v>
                </c:pt>
                <c:pt idx="10902">
                  <c:v>1050.700073242188</c:v>
                </c:pt>
                <c:pt idx="10903">
                  <c:v>1050.800048828125</c:v>
                </c:pt>
                <c:pt idx="10904">
                  <c:v>1050.900024414062</c:v>
                </c:pt>
                <c:pt idx="10905">
                  <c:v>1051.0</c:v>
                </c:pt>
                <c:pt idx="10906">
                  <c:v>1051.099975585937</c:v>
                </c:pt>
                <c:pt idx="10907">
                  <c:v>1051.200073242188</c:v>
                </c:pt>
                <c:pt idx="10908">
                  <c:v>1051.300048828125</c:v>
                </c:pt>
                <c:pt idx="10909">
                  <c:v>1051.400024414062</c:v>
                </c:pt>
                <c:pt idx="10910">
                  <c:v>1051.5</c:v>
                </c:pt>
                <c:pt idx="10911">
                  <c:v>1051.599975585937</c:v>
                </c:pt>
                <c:pt idx="10912">
                  <c:v>1051.700073242188</c:v>
                </c:pt>
                <c:pt idx="10913">
                  <c:v>1051.800048828125</c:v>
                </c:pt>
                <c:pt idx="10914">
                  <c:v>1051.900024414062</c:v>
                </c:pt>
                <c:pt idx="10915">
                  <c:v>1052.0</c:v>
                </c:pt>
                <c:pt idx="10916">
                  <c:v>1052.099975585937</c:v>
                </c:pt>
                <c:pt idx="10917">
                  <c:v>1052.200073242188</c:v>
                </c:pt>
                <c:pt idx="10918">
                  <c:v>1052.300048828125</c:v>
                </c:pt>
                <c:pt idx="10919">
                  <c:v>1052.400024414062</c:v>
                </c:pt>
                <c:pt idx="10920">
                  <c:v>1052.5</c:v>
                </c:pt>
                <c:pt idx="10921">
                  <c:v>1052.599975585937</c:v>
                </c:pt>
                <c:pt idx="10922">
                  <c:v>1052.700073242188</c:v>
                </c:pt>
                <c:pt idx="10923">
                  <c:v>1052.800048828125</c:v>
                </c:pt>
                <c:pt idx="10924">
                  <c:v>1052.900024414062</c:v>
                </c:pt>
                <c:pt idx="10925">
                  <c:v>1053.0</c:v>
                </c:pt>
                <c:pt idx="10926">
                  <c:v>1053.099975585937</c:v>
                </c:pt>
                <c:pt idx="10927">
                  <c:v>1053.200073242188</c:v>
                </c:pt>
                <c:pt idx="10928">
                  <c:v>1053.300048828125</c:v>
                </c:pt>
                <c:pt idx="10929">
                  <c:v>1053.400024414062</c:v>
                </c:pt>
                <c:pt idx="10930">
                  <c:v>1053.5</c:v>
                </c:pt>
                <c:pt idx="10931">
                  <c:v>1053.599975585937</c:v>
                </c:pt>
                <c:pt idx="10932">
                  <c:v>1053.700073242188</c:v>
                </c:pt>
                <c:pt idx="10933">
                  <c:v>1053.800048828125</c:v>
                </c:pt>
                <c:pt idx="10934">
                  <c:v>1053.900024414062</c:v>
                </c:pt>
                <c:pt idx="10935">
                  <c:v>1054.0</c:v>
                </c:pt>
                <c:pt idx="10936">
                  <c:v>1054.099975585937</c:v>
                </c:pt>
                <c:pt idx="10937">
                  <c:v>1054.200073242188</c:v>
                </c:pt>
                <c:pt idx="10938">
                  <c:v>1054.300048828125</c:v>
                </c:pt>
                <c:pt idx="10939">
                  <c:v>1054.400024414062</c:v>
                </c:pt>
                <c:pt idx="10940">
                  <c:v>1054.5</c:v>
                </c:pt>
                <c:pt idx="10941">
                  <c:v>1054.599975585937</c:v>
                </c:pt>
                <c:pt idx="10942">
                  <c:v>1054.700073242188</c:v>
                </c:pt>
                <c:pt idx="10943">
                  <c:v>1054.800048828125</c:v>
                </c:pt>
                <c:pt idx="10944">
                  <c:v>1054.900024414062</c:v>
                </c:pt>
                <c:pt idx="10945">
                  <c:v>1055.0</c:v>
                </c:pt>
                <c:pt idx="10946">
                  <c:v>1055.099975585937</c:v>
                </c:pt>
                <c:pt idx="10947">
                  <c:v>1055.200073242188</c:v>
                </c:pt>
                <c:pt idx="10948">
                  <c:v>1055.300048828125</c:v>
                </c:pt>
                <c:pt idx="10949">
                  <c:v>1055.400024414062</c:v>
                </c:pt>
                <c:pt idx="10950">
                  <c:v>1055.5</c:v>
                </c:pt>
                <c:pt idx="10951">
                  <c:v>1055.599975585937</c:v>
                </c:pt>
                <c:pt idx="10952">
                  <c:v>1055.700073242188</c:v>
                </c:pt>
                <c:pt idx="10953">
                  <c:v>1055.800048828125</c:v>
                </c:pt>
                <c:pt idx="10954">
                  <c:v>1055.900024414062</c:v>
                </c:pt>
                <c:pt idx="10955">
                  <c:v>1056.0</c:v>
                </c:pt>
                <c:pt idx="10956">
                  <c:v>1056.099975585937</c:v>
                </c:pt>
                <c:pt idx="10957">
                  <c:v>1056.200073242188</c:v>
                </c:pt>
                <c:pt idx="10958">
                  <c:v>1056.300048828125</c:v>
                </c:pt>
                <c:pt idx="10959">
                  <c:v>1056.400024414062</c:v>
                </c:pt>
                <c:pt idx="10960">
                  <c:v>1056.5</c:v>
                </c:pt>
                <c:pt idx="10961">
                  <c:v>1056.599975585937</c:v>
                </c:pt>
                <c:pt idx="10962">
                  <c:v>1056.700073242188</c:v>
                </c:pt>
                <c:pt idx="10963">
                  <c:v>1056.800048828125</c:v>
                </c:pt>
                <c:pt idx="10964">
                  <c:v>1056.900024414062</c:v>
                </c:pt>
                <c:pt idx="10965">
                  <c:v>1057.0</c:v>
                </c:pt>
                <c:pt idx="10966">
                  <c:v>1057.099975585937</c:v>
                </c:pt>
                <c:pt idx="10967">
                  <c:v>1057.200073242188</c:v>
                </c:pt>
                <c:pt idx="10968">
                  <c:v>1057.300048828125</c:v>
                </c:pt>
                <c:pt idx="10969">
                  <c:v>1057.400024414062</c:v>
                </c:pt>
                <c:pt idx="10970">
                  <c:v>1057.5</c:v>
                </c:pt>
                <c:pt idx="10971">
                  <c:v>1057.599975585937</c:v>
                </c:pt>
                <c:pt idx="10972">
                  <c:v>1057.700073242188</c:v>
                </c:pt>
                <c:pt idx="10973">
                  <c:v>1057.800048828125</c:v>
                </c:pt>
                <c:pt idx="10974">
                  <c:v>1057.900024414062</c:v>
                </c:pt>
                <c:pt idx="10975">
                  <c:v>1058.0</c:v>
                </c:pt>
                <c:pt idx="10976">
                  <c:v>1058.099975585937</c:v>
                </c:pt>
                <c:pt idx="10977">
                  <c:v>1058.200073242188</c:v>
                </c:pt>
                <c:pt idx="10978">
                  <c:v>1058.300048828125</c:v>
                </c:pt>
                <c:pt idx="10979">
                  <c:v>1058.400024414062</c:v>
                </c:pt>
                <c:pt idx="10980">
                  <c:v>1058.5</c:v>
                </c:pt>
                <c:pt idx="10981">
                  <c:v>1058.599975585937</c:v>
                </c:pt>
                <c:pt idx="10982">
                  <c:v>1058.700073242188</c:v>
                </c:pt>
                <c:pt idx="10983">
                  <c:v>1058.800048828125</c:v>
                </c:pt>
                <c:pt idx="10984">
                  <c:v>1058.900024414062</c:v>
                </c:pt>
                <c:pt idx="10985">
                  <c:v>1059.0</c:v>
                </c:pt>
                <c:pt idx="10986">
                  <c:v>1059.099975585937</c:v>
                </c:pt>
                <c:pt idx="10987">
                  <c:v>1059.200073242188</c:v>
                </c:pt>
                <c:pt idx="10988">
                  <c:v>1059.300048828125</c:v>
                </c:pt>
                <c:pt idx="10989">
                  <c:v>1059.400024414062</c:v>
                </c:pt>
                <c:pt idx="10990">
                  <c:v>1059.5</c:v>
                </c:pt>
                <c:pt idx="10991">
                  <c:v>1059.599975585937</c:v>
                </c:pt>
                <c:pt idx="10992">
                  <c:v>1059.700073242188</c:v>
                </c:pt>
                <c:pt idx="10993">
                  <c:v>1059.800048828125</c:v>
                </c:pt>
                <c:pt idx="10994">
                  <c:v>1059.900024414062</c:v>
                </c:pt>
                <c:pt idx="10995">
                  <c:v>1060.0</c:v>
                </c:pt>
                <c:pt idx="10996">
                  <c:v>1060.099975585937</c:v>
                </c:pt>
                <c:pt idx="10997">
                  <c:v>1060.200073242188</c:v>
                </c:pt>
                <c:pt idx="10998">
                  <c:v>1060.300048828125</c:v>
                </c:pt>
                <c:pt idx="10999">
                  <c:v>1060.400024414062</c:v>
                </c:pt>
                <c:pt idx="11000">
                  <c:v>1060.5</c:v>
                </c:pt>
                <c:pt idx="11001">
                  <c:v>1060.599975585937</c:v>
                </c:pt>
                <c:pt idx="11002">
                  <c:v>1060.700073242188</c:v>
                </c:pt>
                <c:pt idx="11003">
                  <c:v>1060.800048828125</c:v>
                </c:pt>
                <c:pt idx="11004">
                  <c:v>1060.900024414062</c:v>
                </c:pt>
                <c:pt idx="11005">
                  <c:v>1061.0</c:v>
                </c:pt>
                <c:pt idx="11006">
                  <c:v>1061.099975585937</c:v>
                </c:pt>
                <c:pt idx="11007">
                  <c:v>1061.200073242188</c:v>
                </c:pt>
                <c:pt idx="11008">
                  <c:v>1061.300048828125</c:v>
                </c:pt>
                <c:pt idx="11009">
                  <c:v>1061.400024414062</c:v>
                </c:pt>
                <c:pt idx="11010">
                  <c:v>1061.5</c:v>
                </c:pt>
                <c:pt idx="11011">
                  <c:v>1061.599975585937</c:v>
                </c:pt>
                <c:pt idx="11012">
                  <c:v>1061.700073242188</c:v>
                </c:pt>
                <c:pt idx="11013">
                  <c:v>1061.800048828125</c:v>
                </c:pt>
                <c:pt idx="11014">
                  <c:v>1061.900024414062</c:v>
                </c:pt>
                <c:pt idx="11015">
                  <c:v>1062.0</c:v>
                </c:pt>
                <c:pt idx="11016">
                  <c:v>1062.099975585937</c:v>
                </c:pt>
                <c:pt idx="11017">
                  <c:v>1062.200073242188</c:v>
                </c:pt>
                <c:pt idx="11018">
                  <c:v>1062.300048828125</c:v>
                </c:pt>
                <c:pt idx="11019">
                  <c:v>1062.400024414062</c:v>
                </c:pt>
                <c:pt idx="11020">
                  <c:v>1062.5</c:v>
                </c:pt>
                <c:pt idx="11021">
                  <c:v>1062.599975585937</c:v>
                </c:pt>
                <c:pt idx="11022">
                  <c:v>1062.700073242188</c:v>
                </c:pt>
                <c:pt idx="11023">
                  <c:v>1062.800048828125</c:v>
                </c:pt>
                <c:pt idx="11024">
                  <c:v>1062.900024414062</c:v>
                </c:pt>
                <c:pt idx="11025">
                  <c:v>1063.0</c:v>
                </c:pt>
                <c:pt idx="11026">
                  <c:v>1063.099975585937</c:v>
                </c:pt>
                <c:pt idx="11027">
                  <c:v>1063.200073242188</c:v>
                </c:pt>
                <c:pt idx="11028">
                  <c:v>1063.300048828125</c:v>
                </c:pt>
                <c:pt idx="11029">
                  <c:v>1063.400024414062</c:v>
                </c:pt>
                <c:pt idx="11030">
                  <c:v>1063.5</c:v>
                </c:pt>
                <c:pt idx="11031">
                  <c:v>1063.599975585937</c:v>
                </c:pt>
                <c:pt idx="11032">
                  <c:v>1063.700073242188</c:v>
                </c:pt>
                <c:pt idx="11033">
                  <c:v>1063.800048828125</c:v>
                </c:pt>
                <c:pt idx="11034">
                  <c:v>1063.900024414062</c:v>
                </c:pt>
                <c:pt idx="11035">
                  <c:v>1064.0</c:v>
                </c:pt>
                <c:pt idx="11036">
                  <c:v>1064.099975585937</c:v>
                </c:pt>
                <c:pt idx="11037">
                  <c:v>1064.200073242188</c:v>
                </c:pt>
                <c:pt idx="11038">
                  <c:v>1064.300048828125</c:v>
                </c:pt>
                <c:pt idx="11039">
                  <c:v>1064.400024414062</c:v>
                </c:pt>
                <c:pt idx="11040">
                  <c:v>1064.5</c:v>
                </c:pt>
                <c:pt idx="11041">
                  <c:v>1064.599975585937</c:v>
                </c:pt>
                <c:pt idx="11042">
                  <c:v>1064.700073242188</c:v>
                </c:pt>
                <c:pt idx="11043">
                  <c:v>1064.800048828125</c:v>
                </c:pt>
                <c:pt idx="11044">
                  <c:v>1064.900024414062</c:v>
                </c:pt>
                <c:pt idx="11045">
                  <c:v>1065.0</c:v>
                </c:pt>
                <c:pt idx="11046">
                  <c:v>1065.099975585937</c:v>
                </c:pt>
                <c:pt idx="11047">
                  <c:v>1065.200073242188</c:v>
                </c:pt>
                <c:pt idx="11048">
                  <c:v>1065.300048828125</c:v>
                </c:pt>
                <c:pt idx="11049">
                  <c:v>1065.400024414062</c:v>
                </c:pt>
                <c:pt idx="11050">
                  <c:v>1065.5</c:v>
                </c:pt>
                <c:pt idx="11051">
                  <c:v>1065.599975585937</c:v>
                </c:pt>
                <c:pt idx="11052">
                  <c:v>1065.700073242188</c:v>
                </c:pt>
                <c:pt idx="11053">
                  <c:v>1065.800048828125</c:v>
                </c:pt>
                <c:pt idx="11054">
                  <c:v>1065.900024414062</c:v>
                </c:pt>
                <c:pt idx="11055">
                  <c:v>1066.0</c:v>
                </c:pt>
                <c:pt idx="11056">
                  <c:v>1066.099975585937</c:v>
                </c:pt>
                <c:pt idx="11057">
                  <c:v>1066.200073242188</c:v>
                </c:pt>
                <c:pt idx="11058">
                  <c:v>1066.300048828125</c:v>
                </c:pt>
                <c:pt idx="11059">
                  <c:v>1066.400024414062</c:v>
                </c:pt>
                <c:pt idx="11060">
                  <c:v>1066.5</c:v>
                </c:pt>
                <c:pt idx="11061">
                  <c:v>1066.599975585937</c:v>
                </c:pt>
                <c:pt idx="11062">
                  <c:v>1066.700073242188</c:v>
                </c:pt>
                <c:pt idx="11063">
                  <c:v>1066.800048828125</c:v>
                </c:pt>
                <c:pt idx="11064">
                  <c:v>1066.900024414062</c:v>
                </c:pt>
                <c:pt idx="11065">
                  <c:v>1067.0</c:v>
                </c:pt>
                <c:pt idx="11066">
                  <c:v>1067.099975585937</c:v>
                </c:pt>
                <c:pt idx="11067">
                  <c:v>1067.200073242188</c:v>
                </c:pt>
                <c:pt idx="11068">
                  <c:v>1067.300048828125</c:v>
                </c:pt>
                <c:pt idx="11069">
                  <c:v>1067.400024414062</c:v>
                </c:pt>
                <c:pt idx="11070">
                  <c:v>1067.5</c:v>
                </c:pt>
                <c:pt idx="11071">
                  <c:v>1067.599975585937</c:v>
                </c:pt>
                <c:pt idx="11072">
                  <c:v>1067.700073242188</c:v>
                </c:pt>
                <c:pt idx="11073">
                  <c:v>1067.800048828125</c:v>
                </c:pt>
                <c:pt idx="11074">
                  <c:v>1067.900024414062</c:v>
                </c:pt>
                <c:pt idx="11075">
                  <c:v>1068.0</c:v>
                </c:pt>
                <c:pt idx="11076">
                  <c:v>1068.099975585937</c:v>
                </c:pt>
                <c:pt idx="11077">
                  <c:v>1068.200073242188</c:v>
                </c:pt>
                <c:pt idx="11078">
                  <c:v>1068.300048828125</c:v>
                </c:pt>
                <c:pt idx="11079">
                  <c:v>1068.400024414062</c:v>
                </c:pt>
                <c:pt idx="11080">
                  <c:v>1068.5</c:v>
                </c:pt>
                <c:pt idx="11081">
                  <c:v>1068.599975585937</c:v>
                </c:pt>
                <c:pt idx="11082">
                  <c:v>1068.700073242188</c:v>
                </c:pt>
                <c:pt idx="11083">
                  <c:v>1068.800048828125</c:v>
                </c:pt>
                <c:pt idx="11084">
                  <c:v>1068.900024414062</c:v>
                </c:pt>
                <c:pt idx="11085">
                  <c:v>1069.0</c:v>
                </c:pt>
                <c:pt idx="11086">
                  <c:v>1069.099975585937</c:v>
                </c:pt>
                <c:pt idx="11087">
                  <c:v>1069.200073242188</c:v>
                </c:pt>
                <c:pt idx="11088">
                  <c:v>1069.300048828125</c:v>
                </c:pt>
                <c:pt idx="11089">
                  <c:v>1069.400024414062</c:v>
                </c:pt>
                <c:pt idx="11090">
                  <c:v>1069.5</c:v>
                </c:pt>
                <c:pt idx="11091">
                  <c:v>1069.599975585937</c:v>
                </c:pt>
                <c:pt idx="11092">
                  <c:v>1069.700073242188</c:v>
                </c:pt>
                <c:pt idx="11093">
                  <c:v>1069.800048828125</c:v>
                </c:pt>
                <c:pt idx="11094">
                  <c:v>1069.900024414062</c:v>
                </c:pt>
                <c:pt idx="11095">
                  <c:v>1070.0</c:v>
                </c:pt>
                <c:pt idx="11096">
                  <c:v>1070.099975585937</c:v>
                </c:pt>
                <c:pt idx="11097">
                  <c:v>1070.200073242188</c:v>
                </c:pt>
                <c:pt idx="11098">
                  <c:v>1070.300048828125</c:v>
                </c:pt>
                <c:pt idx="11099">
                  <c:v>1070.400024414062</c:v>
                </c:pt>
                <c:pt idx="11100">
                  <c:v>1070.5</c:v>
                </c:pt>
                <c:pt idx="11101">
                  <c:v>1070.599975585937</c:v>
                </c:pt>
                <c:pt idx="11102">
                  <c:v>1070.700073242188</c:v>
                </c:pt>
                <c:pt idx="11103">
                  <c:v>1070.800048828125</c:v>
                </c:pt>
                <c:pt idx="11104">
                  <c:v>1070.900024414062</c:v>
                </c:pt>
                <c:pt idx="11105">
                  <c:v>1071.0</c:v>
                </c:pt>
                <c:pt idx="11106">
                  <c:v>1071.099975585937</c:v>
                </c:pt>
                <c:pt idx="11107">
                  <c:v>1071.200073242188</c:v>
                </c:pt>
                <c:pt idx="11108">
                  <c:v>1071.300048828125</c:v>
                </c:pt>
                <c:pt idx="11109">
                  <c:v>1071.400024414062</c:v>
                </c:pt>
                <c:pt idx="11110">
                  <c:v>1071.5</c:v>
                </c:pt>
                <c:pt idx="11111">
                  <c:v>1071.599975585937</c:v>
                </c:pt>
                <c:pt idx="11112">
                  <c:v>1071.700073242188</c:v>
                </c:pt>
                <c:pt idx="11113">
                  <c:v>1071.800048828125</c:v>
                </c:pt>
                <c:pt idx="11114">
                  <c:v>1071.900024414062</c:v>
                </c:pt>
                <c:pt idx="11115">
                  <c:v>1072.0</c:v>
                </c:pt>
                <c:pt idx="11116">
                  <c:v>1072.099975585937</c:v>
                </c:pt>
                <c:pt idx="11117">
                  <c:v>1072.200073242188</c:v>
                </c:pt>
                <c:pt idx="11118">
                  <c:v>1072.300048828125</c:v>
                </c:pt>
                <c:pt idx="11119">
                  <c:v>1072.400024414062</c:v>
                </c:pt>
                <c:pt idx="11120">
                  <c:v>1072.5</c:v>
                </c:pt>
                <c:pt idx="11121">
                  <c:v>1072.599975585937</c:v>
                </c:pt>
                <c:pt idx="11122">
                  <c:v>1072.700073242188</c:v>
                </c:pt>
                <c:pt idx="11123">
                  <c:v>1072.800048828125</c:v>
                </c:pt>
                <c:pt idx="11124">
                  <c:v>1072.900024414062</c:v>
                </c:pt>
                <c:pt idx="11125">
                  <c:v>1073.0</c:v>
                </c:pt>
                <c:pt idx="11126">
                  <c:v>1073.099975585937</c:v>
                </c:pt>
                <c:pt idx="11127">
                  <c:v>1073.200073242188</c:v>
                </c:pt>
                <c:pt idx="11128">
                  <c:v>1073.300048828125</c:v>
                </c:pt>
                <c:pt idx="11129">
                  <c:v>1073.400024414062</c:v>
                </c:pt>
                <c:pt idx="11130">
                  <c:v>1073.5</c:v>
                </c:pt>
                <c:pt idx="11131">
                  <c:v>1073.599975585937</c:v>
                </c:pt>
                <c:pt idx="11132">
                  <c:v>1073.700073242188</c:v>
                </c:pt>
                <c:pt idx="11133">
                  <c:v>1073.800048828125</c:v>
                </c:pt>
                <c:pt idx="11134">
                  <c:v>1073.900024414062</c:v>
                </c:pt>
                <c:pt idx="11135">
                  <c:v>1074.0</c:v>
                </c:pt>
                <c:pt idx="11136">
                  <c:v>1074.099975585937</c:v>
                </c:pt>
                <c:pt idx="11137">
                  <c:v>1074.200073242188</c:v>
                </c:pt>
                <c:pt idx="11138">
                  <c:v>1074.300048828125</c:v>
                </c:pt>
                <c:pt idx="11139">
                  <c:v>1074.400024414062</c:v>
                </c:pt>
                <c:pt idx="11140">
                  <c:v>1074.5</c:v>
                </c:pt>
                <c:pt idx="11141">
                  <c:v>1074.599975585937</c:v>
                </c:pt>
                <c:pt idx="11142">
                  <c:v>1074.700073242188</c:v>
                </c:pt>
                <c:pt idx="11143">
                  <c:v>1074.800048828125</c:v>
                </c:pt>
                <c:pt idx="11144">
                  <c:v>1074.900024414062</c:v>
                </c:pt>
                <c:pt idx="11145">
                  <c:v>1075.0</c:v>
                </c:pt>
                <c:pt idx="11146">
                  <c:v>1075.099975585937</c:v>
                </c:pt>
                <c:pt idx="11147">
                  <c:v>1075.200073242188</c:v>
                </c:pt>
                <c:pt idx="11148">
                  <c:v>1075.300048828125</c:v>
                </c:pt>
                <c:pt idx="11149">
                  <c:v>1075.400024414062</c:v>
                </c:pt>
                <c:pt idx="11150">
                  <c:v>1075.5</c:v>
                </c:pt>
                <c:pt idx="11151">
                  <c:v>1075.599975585937</c:v>
                </c:pt>
                <c:pt idx="11152">
                  <c:v>1075.700073242188</c:v>
                </c:pt>
                <c:pt idx="11153">
                  <c:v>1075.800048828125</c:v>
                </c:pt>
                <c:pt idx="11154">
                  <c:v>1075.900024414062</c:v>
                </c:pt>
                <c:pt idx="11155">
                  <c:v>1076.0</c:v>
                </c:pt>
                <c:pt idx="11156">
                  <c:v>1076.099975585937</c:v>
                </c:pt>
                <c:pt idx="11157">
                  <c:v>1076.200073242188</c:v>
                </c:pt>
                <c:pt idx="11158">
                  <c:v>1076.300048828125</c:v>
                </c:pt>
                <c:pt idx="11159">
                  <c:v>1076.400024414062</c:v>
                </c:pt>
                <c:pt idx="11160">
                  <c:v>1076.5</c:v>
                </c:pt>
                <c:pt idx="11161">
                  <c:v>1076.599975585937</c:v>
                </c:pt>
                <c:pt idx="11162">
                  <c:v>1076.700073242188</c:v>
                </c:pt>
                <c:pt idx="11163">
                  <c:v>1076.800048828125</c:v>
                </c:pt>
                <c:pt idx="11164">
                  <c:v>1076.900024414062</c:v>
                </c:pt>
                <c:pt idx="11165">
                  <c:v>1077.0</c:v>
                </c:pt>
                <c:pt idx="11166">
                  <c:v>1077.099975585937</c:v>
                </c:pt>
                <c:pt idx="11167">
                  <c:v>1077.200073242188</c:v>
                </c:pt>
                <c:pt idx="11168">
                  <c:v>1077.300048828125</c:v>
                </c:pt>
                <c:pt idx="11169">
                  <c:v>1077.400024414062</c:v>
                </c:pt>
                <c:pt idx="11170">
                  <c:v>1077.5</c:v>
                </c:pt>
                <c:pt idx="11171">
                  <c:v>1077.599975585937</c:v>
                </c:pt>
                <c:pt idx="11172">
                  <c:v>1077.700073242188</c:v>
                </c:pt>
                <c:pt idx="11173">
                  <c:v>1077.800048828125</c:v>
                </c:pt>
                <c:pt idx="11174">
                  <c:v>1077.900024414062</c:v>
                </c:pt>
                <c:pt idx="11175">
                  <c:v>1078.0</c:v>
                </c:pt>
                <c:pt idx="11176">
                  <c:v>1078.099975585937</c:v>
                </c:pt>
                <c:pt idx="11177">
                  <c:v>1078.200073242188</c:v>
                </c:pt>
                <c:pt idx="11178">
                  <c:v>1078.300048828125</c:v>
                </c:pt>
                <c:pt idx="11179">
                  <c:v>1078.400024414062</c:v>
                </c:pt>
                <c:pt idx="11180">
                  <c:v>1078.5</c:v>
                </c:pt>
                <c:pt idx="11181">
                  <c:v>1078.599975585937</c:v>
                </c:pt>
                <c:pt idx="11182">
                  <c:v>1078.700073242188</c:v>
                </c:pt>
                <c:pt idx="11183">
                  <c:v>1078.800048828125</c:v>
                </c:pt>
                <c:pt idx="11184">
                  <c:v>1078.900024414062</c:v>
                </c:pt>
                <c:pt idx="11185">
                  <c:v>1079.0</c:v>
                </c:pt>
                <c:pt idx="11186">
                  <c:v>1079.099975585937</c:v>
                </c:pt>
                <c:pt idx="11187">
                  <c:v>1079.200073242188</c:v>
                </c:pt>
                <c:pt idx="11188">
                  <c:v>1079.300048828125</c:v>
                </c:pt>
                <c:pt idx="11189">
                  <c:v>1079.400024414062</c:v>
                </c:pt>
                <c:pt idx="11190">
                  <c:v>1079.5</c:v>
                </c:pt>
                <c:pt idx="11191">
                  <c:v>1079.599975585937</c:v>
                </c:pt>
                <c:pt idx="11192">
                  <c:v>1079.700073242188</c:v>
                </c:pt>
                <c:pt idx="11193">
                  <c:v>1079.800048828125</c:v>
                </c:pt>
                <c:pt idx="11194">
                  <c:v>1079.900024414062</c:v>
                </c:pt>
                <c:pt idx="11195">
                  <c:v>1080.0</c:v>
                </c:pt>
                <c:pt idx="11196">
                  <c:v>1080.099975585937</c:v>
                </c:pt>
                <c:pt idx="11197">
                  <c:v>1080.200073242188</c:v>
                </c:pt>
                <c:pt idx="11198">
                  <c:v>1080.300048828125</c:v>
                </c:pt>
                <c:pt idx="11199">
                  <c:v>1080.400024414062</c:v>
                </c:pt>
                <c:pt idx="11200">
                  <c:v>1080.5</c:v>
                </c:pt>
                <c:pt idx="11201">
                  <c:v>1080.599975585937</c:v>
                </c:pt>
                <c:pt idx="11202">
                  <c:v>1080.700073242188</c:v>
                </c:pt>
                <c:pt idx="11203">
                  <c:v>1080.800048828125</c:v>
                </c:pt>
                <c:pt idx="11204">
                  <c:v>1080.900024414062</c:v>
                </c:pt>
                <c:pt idx="11205">
                  <c:v>1081.0</c:v>
                </c:pt>
                <c:pt idx="11206">
                  <c:v>1081.099975585937</c:v>
                </c:pt>
                <c:pt idx="11207">
                  <c:v>1081.200073242188</c:v>
                </c:pt>
                <c:pt idx="11208">
                  <c:v>1081.300048828125</c:v>
                </c:pt>
                <c:pt idx="11209">
                  <c:v>1081.400024414062</c:v>
                </c:pt>
                <c:pt idx="11210">
                  <c:v>1081.5</c:v>
                </c:pt>
                <c:pt idx="11211">
                  <c:v>1081.599975585937</c:v>
                </c:pt>
                <c:pt idx="11212">
                  <c:v>1081.700073242188</c:v>
                </c:pt>
                <c:pt idx="11213">
                  <c:v>1081.800048828125</c:v>
                </c:pt>
                <c:pt idx="11214">
                  <c:v>1081.900024414062</c:v>
                </c:pt>
                <c:pt idx="11215">
                  <c:v>1082.0</c:v>
                </c:pt>
                <c:pt idx="11216">
                  <c:v>1082.099975585937</c:v>
                </c:pt>
                <c:pt idx="11217">
                  <c:v>1082.200073242188</c:v>
                </c:pt>
                <c:pt idx="11218">
                  <c:v>1082.300048828125</c:v>
                </c:pt>
                <c:pt idx="11219">
                  <c:v>1082.400024414062</c:v>
                </c:pt>
                <c:pt idx="11220">
                  <c:v>1082.5</c:v>
                </c:pt>
                <c:pt idx="11221">
                  <c:v>1082.599975585937</c:v>
                </c:pt>
                <c:pt idx="11222">
                  <c:v>1082.700073242188</c:v>
                </c:pt>
                <c:pt idx="11223">
                  <c:v>1082.800048828125</c:v>
                </c:pt>
                <c:pt idx="11224">
                  <c:v>1082.900024414062</c:v>
                </c:pt>
                <c:pt idx="11225">
                  <c:v>1083.0</c:v>
                </c:pt>
                <c:pt idx="11226">
                  <c:v>1083.099975585937</c:v>
                </c:pt>
                <c:pt idx="11227">
                  <c:v>1083.200073242188</c:v>
                </c:pt>
                <c:pt idx="11228">
                  <c:v>1083.300048828125</c:v>
                </c:pt>
                <c:pt idx="11229">
                  <c:v>1083.400024414062</c:v>
                </c:pt>
                <c:pt idx="11230">
                  <c:v>1083.5</c:v>
                </c:pt>
                <c:pt idx="11231">
                  <c:v>1083.599975585937</c:v>
                </c:pt>
                <c:pt idx="11232">
                  <c:v>1083.700073242188</c:v>
                </c:pt>
                <c:pt idx="11233">
                  <c:v>1083.800048828125</c:v>
                </c:pt>
                <c:pt idx="11234">
                  <c:v>1083.900024414062</c:v>
                </c:pt>
                <c:pt idx="11235">
                  <c:v>1084.0</c:v>
                </c:pt>
                <c:pt idx="11236">
                  <c:v>1084.099975585937</c:v>
                </c:pt>
                <c:pt idx="11237">
                  <c:v>1084.200073242188</c:v>
                </c:pt>
                <c:pt idx="11238">
                  <c:v>1084.300048828125</c:v>
                </c:pt>
                <c:pt idx="11239">
                  <c:v>1084.400024414062</c:v>
                </c:pt>
                <c:pt idx="11240">
                  <c:v>1084.5</c:v>
                </c:pt>
                <c:pt idx="11241">
                  <c:v>1084.599975585937</c:v>
                </c:pt>
                <c:pt idx="11242">
                  <c:v>1084.700073242188</c:v>
                </c:pt>
                <c:pt idx="11243">
                  <c:v>1084.800048828125</c:v>
                </c:pt>
                <c:pt idx="11244">
                  <c:v>1084.900024414062</c:v>
                </c:pt>
                <c:pt idx="11245">
                  <c:v>1085.0</c:v>
                </c:pt>
                <c:pt idx="11246">
                  <c:v>1085.099975585937</c:v>
                </c:pt>
                <c:pt idx="11247">
                  <c:v>1085.200073242188</c:v>
                </c:pt>
                <c:pt idx="11248">
                  <c:v>1085.300048828125</c:v>
                </c:pt>
                <c:pt idx="11249">
                  <c:v>1085.400024414062</c:v>
                </c:pt>
                <c:pt idx="11250">
                  <c:v>1085.5</c:v>
                </c:pt>
                <c:pt idx="11251">
                  <c:v>1085.599975585937</c:v>
                </c:pt>
                <c:pt idx="11252">
                  <c:v>1085.700073242188</c:v>
                </c:pt>
                <c:pt idx="11253">
                  <c:v>1085.800048828125</c:v>
                </c:pt>
                <c:pt idx="11254">
                  <c:v>1085.900024414062</c:v>
                </c:pt>
                <c:pt idx="11255">
                  <c:v>1086.0</c:v>
                </c:pt>
                <c:pt idx="11256">
                  <c:v>1086.099975585937</c:v>
                </c:pt>
                <c:pt idx="11257">
                  <c:v>1086.200073242188</c:v>
                </c:pt>
                <c:pt idx="11258">
                  <c:v>1086.300048828125</c:v>
                </c:pt>
                <c:pt idx="11259">
                  <c:v>1086.400024414062</c:v>
                </c:pt>
                <c:pt idx="11260">
                  <c:v>1086.5</c:v>
                </c:pt>
                <c:pt idx="11261">
                  <c:v>1086.599975585937</c:v>
                </c:pt>
                <c:pt idx="11262">
                  <c:v>1086.700073242188</c:v>
                </c:pt>
                <c:pt idx="11263">
                  <c:v>1086.800048828125</c:v>
                </c:pt>
                <c:pt idx="11264">
                  <c:v>1086.900024414062</c:v>
                </c:pt>
                <c:pt idx="11265">
                  <c:v>1087.0</c:v>
                </c:pt>
                <c:pt idx="11266">
                  <c:v>1087.099975585937</c:v>
                </c:pt>
                <c:pt idx="11267">
                  <c:v>1087.200073242188</c:v>
                </c:pt>
                <c:pt idx="11268">
                  <c:v>1087.300048828125</c:v>
                </c:pt>
                <c:pt idx="11269">
                  <c:v>1087.400024414062</c:v>
                </c:pt>
                <c:pt idx="11270">
                  <c:v>1087.5</c:v>
                </c:pt>
                <c:pt idx="11271">
                  <c:v>1087.599975585937</c:v>
                </c:pt>
                <c:pt idx="11272">
                  <c:v>1087.700073242188</c:v>
                </c:pt>
                <c:pt idx="11273">
                  <c:v>1087.800048828125</c:v>
                </c:pt>
                <c:pt idx="11274">
                  <c:v>1087.900024414062</c:v>
                </c:pt>
                <c:pt idx="11275">
                  <c:v>1088.0</c:v>
                </c:pt>
                <c:pt idx="11276">
                  <c:v>1088.099975585937</c:v>
                </c:pt>
                <c:pt idx="11277">
                  <c:v>1088.200073242188</c:v>
                </c:pt>
                <c:pt idx="11278">
                  <c:v>1088.300048828125</c:v>
                </c:pt>
                <c:pt idx="11279">
                  <c:v>1088.400024414062</c:v>
                </c:pt>
                <c:pt idx="11280">
                  <c:v>1088.5</c:v>
                </c:pt>
                <c:pt idx="11281">
                  <c:v>1088.599975585937</c:v>
                </c:pt>
                <c:pt idx="11282">
                  <c:v>1088.700073242188</c:v>
                </c:pt>
                <c:pt idx="11283">
                  <c:v>1088.800048828125</c:v>
                </c:pt>
                <c:pt idx="11284">
                  <c:v>1088.900024414062</c:v>
                </c:pt>
                <c:pt idx="11285">
                  <c:v>1089.0</c:v>
                </c:pt>
                <c:pt idx="11286">
                  <c:v>1089.099975585937</c:v>
                </c:pt>
                <c:pt idx="11287">
                  <c:v>1089.200073242188</c:v>
                </c:pt>
                <c:pt idx="11288">
                  <c:v>1089.300048828125</c:v>
                </c:pt>
                <c:pt idx="11289">
                  <c:v>1089.400024414062</c:v>
                </c:pt>
                <c:pt idx="11290">
                  <c:v>1089.5</c:v>
                </c:pt>
                <c:pt idx="11291">
                  <c:v>1089.599975585937</c:v>
                </c:pt>
                <c:pt idx="11292">
                  <c:v>1089.700073242188</c:v>
                </c:pt>
                <c:pt idx="11293">
                  <c:v>1089.800048828125</c:v>
                </c:pt>
                <c:pt idx="11294">
                  <c:v>1089.900024414062</c:v>
                </c:pt>
                <c:pt idx="11295">
                  <c:v>1090.0</c:v>
                </c:pt>
                <c:pt idx="11296">
                  <c:v>1090.099975585937</c:v>
                </c:pt>
                <c:pt idx="11297">
                  <c:v>1090.200073242188</c:v>
                </c:pt>
                <c:pt idx="11298">
                  <c:v>1090.300048828125</c:v>
                </c:pt>
                <c:pt idx="11299">
                  <c:v>1090.400024414062</c:v>
                </c:pt>
                <c:pt idx="11300">
                  <c:v>1090.5</c:v>
                </c:pt>
                <c:pt idx="11301">
                  <c:v>1090.599975585937</c:v>
                </c:pt>
                <c:pt idx="11302">
                  <c:v>1090.700073242188</c:v>
                </c:pt>
                <c:pt idx="11303">
                  <c:v>1090.800048828125</c:v>
                </c:pt>
                <c:pt idx="11304">
                  <c:v>1090.900024414062</c:v>
                </c:pt>
                <c:pt idx="11305">
                  <c:v>1091.0</c:v>
                </c:pt>
                <c:pt idx="11306">
                  <c:v>1091.099975585937</c:v>
                </c:pt>
                <c:pt idx="11307">
                  <c:v>1091.200073242188</c:v>
                </c:pt>
                <c:pt idx="11308">
                  <c:v>1091.300048828125</c:v>
                </c:pt>
                <c:pt idx="11309">
                  <c:v>1091.400024414062</c:v>
                </c:pt>
                <c:pt idx="11310">
                  <c:v>1091.5</c:v>
                </c:pt>
                <c:pt idx="11311">
                  <c:v>1091.599975585937</c:v>
                </c:pt>
                <c:pt idx="11312">
                  <c:v>1091.700073242188</c:v>
                </c:pt>
                <c:pt idx="11313">
                  <c:v>1091.800048828125</c:v>
                </c:pt>
                <c:pt idx="11314">
                  <c:v>1091.900024414062</c:v>
                </c:pt>
                <c:pt idx="11315">
                  <c:v>1092.0</c:v>
                </c:pt>
                <c:pt idx="11316">
                  <c:v>1092.099975585937</c:v>
                </c:pt>
                <c:pt idx="11317">
                  <c:v>1092.200073242188</c:v>
                </c:pt>
                <c:pt idx="11318">
                  <c:v>1092.300048828125</c:v>
                </c:pt>
                <c:pt idx="11319">
                  <c:v>1092.400024414062</c:v>
                </c:pt>
                <c:pt idx="11320">
                  <c:v>1092.5</c:v>
                </c:pt>
                <c:pt idx="11321">
                  <c:v>1092.599975585937</c:v>
                </c:pt>
                <c:pt idx="11322">
                  <c:v>1092.700073242188</c:v>
                </c:pt>
                <c:pt idx="11323">
                  <c:v>1092.800048828125</c:v>
                </c:pt>
                <c:pt idx="11324">
                  <c:v>1092.900024414062</c:v>
                </c:pt>
                <c:pt idx="11325">
                  <c:v>1093.0</c:v>
                </c:pt>
                <c:pt idx="11326">
                  <c:v>1093.099975585937</c:v>
                </c:pt>
                <c:pt idx="11327">
                  <c:v>1093.200073242188</c:v>
                </c:pt>
                <c:pt idx="11328">
                  <c:v>1093.300048828125</c:v>
                </c:pt>
                <c:pt idx="11329">
                  <c:v>1093.400024414062</c:v>
                </c:pt>
                <c:pt idx="11330">
                  <c:v>1093.5</c:v>
                </c:pt>
                <c:pt idx="11331">
                  <c:v>1093.599975585937</c:v>
                </c:pt>
                <c:pt idx="11332">
                  <c:v>1093.700073242188</c:v>
                </c:pt>
                <c:pt idx="11333">
                  <c:v>1093.800048828125</c:v>
                </c:pt>
                <c:pt idx="11334">
                  <c:v>1093.900024414062</c:v>
                </c:pt>
                <c:pt idx="11335">
                  <c:v>1094.0</c:v>
                </c:pt>
                <c:pt idx="11336">
                  <c:v>1094.099975585937</c:v>
                </c:pt>
                <c:pt idx="11337">
                  <c:v>1094.200073242188</c:v>
                </c:pt>
                <c:pt idx="11338">
                  <c:v>1094.300048828125</c:v>
                </c:pt>
                <c:pt idx="11339">
                  <c:v>1094.400024414062</c:v>
                </c:pt>
                <c:pt idx="11340">
                  <c:v>1094.5</c:v>
                </c:pt>
                <c:pt idx="11341">
                  <c:v>1094.599975585937</c:v>
                </c:pt>
                <c:pt idx="11342">
                  <c:v>1094.700073242188</c:v>
                </c:pt>
                <c:pt idx="11343">
                  <c:v>1094.800048828125</c:v>
                </c:pt>
                <c:pt idx="11344">
                  <c:v>1094.900024414062</c:v>
                </c:pt>
                <c:pt idx="11345">
                  <c:v>1095.0</c:v>
                </c:pt>
                <c:pt idx="11346">
                  <c:v>1095.099975585937</c:v>
                </c:pt>
                <c:pt idx="11347">
                  <c:v>1095.200073242188</c:v>
                </c:pt>
                <c:pt idx="11348">
                  <c:v>1095.300048828125</c:v>
                </c:pt>
                <c:pt idx="11349">
                  <c:v>1095.400024414062</c:v>
                </c:pt>
                <c:pt idx="11350">
                  <c:v>1095.5</c:v>
                </c:pt>
                <c:pt idx="11351">
                  <c:v>1095.599975585937</c:v>
                </c:pt>
                <c:pt idx="11352">
                  <c:v>1095.700073242188</c:v>
                </c:pt>
                <c:pt idx="11353">
                  <c:v>1095.800048828125</c:v>
                </c:pt>
                <c:pt idx="11354">
                  <c:v>1095.900024414062</c:v>
                </c:pt>
                <c:pt idx="11355">
                  <c:v>1096.0</c:v>
                </c:pt>
                <c:pt idx="11356">
                  <c:v>1096.099975585937</c:v>
                </c:pt>
                <c:pt idx="11357">
                  <c:v>1096.200073242188</c:v>
                </c:pt>
                <c:pt idx="11358">
                  <c:v>1096.300048828125</c:v>
                </c:pt>
                <c:pt idx="11359">
                  <c:v>1096.400024414062</c:v>
                </c:pt>
                <c:pt idx="11360">
                  <c:v>1096.5</c:v>
                </c:pt>
                <c:pt idx="11361">
                  <c:v>1096.599975585937</c:v>
                </c:pt>
                <c:pt idx="11362">
                  <c:v>1096.700073242188</c:v>
                </c:pt>
                <c:pt idx="11363">
                  <c:v>1096.800048828125</c:v>
                </c:pt>
                <c:pt idx="11364">
                  <c:v>1096.900024414062</c:v>
                </c:pt>
                <c:pt idx="11365">
                  <c:v>1097.0</c:v>
                </c:pt>
                <c:pt idx="11366">
                  <c:v>1097.099975585937</c:v>
                </c:pt>
                <c:pt idx="11367">
                  <c:v>1097.200073242188</c:v>
                </c:pt>
                <c:pt idx="11368">
                  <c:v>1097.300048828125</c:v>
                </c:pt>
                <c:pt idx="11369">
                  <c:v>1097.400024414062</c:v>
                </c:pt>
                <c:pt idx="11370">
                  <c:v>1097.5</c:v>
                </c:pt>
                <c:pt idx="11371">
                  <c:v>1097.599975585937</c:v>
                </c:pt>
                <c:pt idx="11372">
                  <c:v>1097.700073242188</c:v>
                </c:pt>
                <c:pt idx="11373">
                  <c:v>1097.800048828125</c:v>
                </c:pt>
                <c:pt idx="11374">
                  <c:v>1097.900024414062</c:v>
                </c:pt>
                <c:pt idx="11375">
                  <c:v>1098.0</c:v>
                </c:pt>
                <c:pt idx="11376">
                  <c:v>1098.099975585937</c:v>
                </c:pt>
                <c:pt idx="11377">
                  <c:v>1098.200073242188</c:v>
                </c:pt>
                <c:pt idx="11378">
                  <c:v>1098.300048828125</c:v>
                </c:pt>
                <c:pt idx="11379">
                  <c:v>1098.400024414062</c:v>
                </c:pt>
                <c:pt idx="11380">
                  <c:v>1098.5</c:v>
                </c:pt>
                <c:pt idx="11381">
                  <c:v>1098.599975585937</c:v>
                </c:pt>
                <c:pt idx="11382">
                  <c:v>1098.700073242188</c:v>
                </c:pt>
                <c:pt idx="11383">
                  <c:v>1098.800048828125</c:v>
                </c:pt>
                <c:pt idx="11384">
                  <c:v>1098.900024414062</c:v>
                </c:pt>
                <c:pt idx="11385">
                  <c:v>1099.0</c:v>
                </c:pt>
                <c:pt idx="11386">
                  <c:v>1099.099975585937</c:v>
                </c:pt>
                <c:pt idx="11387">
                  <c:v>1099.200073242188</c:v>
                </c:pt>
                <c:pt idx="11388">
                  <c:v>1099.300048828125</c:v>
                </c:pt>
                <c:pt idx="11389">
                  <c:v>1099.400024414062</c:v>
                </c:pt>
                <c:pt idx="11390">
                  <c:v>1099.5</c:v>
                </c:pt>
                <c:pt idx="11391">
                  <c:v>1099.599975585937</c:v>
                </c:pt>
                <c:pt idx="11392">
                  <c:v>1099.700073242188</c:v>
                </c:pt>
                <c:pt idx="11393">
                  <c:v>1099.800048828125</c:v>
                </c:pt>
                <c:pt idx="11394">
                  <c:v>1099.900024414062</c:v>
                </c:pt>
                <c:pt idx="11395">
                  <c:v>1100.0</c:v>
                </c:pt>
                <c:pt idx="11396">
                  <c:v>1100.099975585937</c:v>
                </c:pt>
                <c:pt idx="11397">
                  <c:v>1100.200073242188</c:v>
                </c:pt>
                <c:pt idx="11398">
                  <c:v>1100.300048828125</c:v>
                </c:pt>
                <c:pt idx="11399">
                  <c:v>1100.400024414062</c:v>
                </c:pt>
                <c:pt idx="11400">
                  <c:v>1100.5</c:v>
                </c:pt>
                <c:pt idx="11401">
                  <c:v>1100.599975585937</c:v>
                </c:pt>
                <c:pt idx="11402">
                  <c:v>1100.700073242188</c:v>
                </c:pt>
                <c:pt idx="11403">
                  <c:v>1100.800048828125</c:v>
                </c:pt>
                <c:pt idx="11404">
                  <c:v>1100.900024414062</c:v>
                </c:pt>
                <c:pt idx="11405">
                  <c:v>1101.0</c:v>
                </c:pt>
                <c:pt idx="11406">
                  <c:v>1101.099975585937</c:v>
                </c:pt>
                <c:pt idx="11407">
                  <c:v>1101.200073242188</c:v>
                </c:pt>
                <c:pt idx="11408">
                  <c:v>1101.300048828125</c:v>
                </c:pt>
                <c:pt idx="11409">
                  <c:v>1101.400024414062</c:v>
                </c:pt>
                <c:pt idx="11410">
                  <c:v>1101.5</c:v>
                </c:pt>
                <c:pt idx="11411">
                  <c:v>1101.599975585937</c:v>
                </c:pt>
                <c:pt idx="11412">
                  <c:v>1101.700073242188</c:v>
                </c:pt>
                <c:pt idx="11413">
                  <c:v>1101.800048828125</c:v>
                </c:pt>
                <c:pt idx="11414">
                  <c:v>1101.900024414062</c:v>
                </c:pt>
                <c:pt idx="11415">
                  <c:v>1102.0</c:v>
                </c:pt>
                <c:pt idx="11416">
                  <c:v>1102.099975585937</c:v>
                </c:pt>
                <c:pt idx="11417">
                  <c:v>1102.200073242188</c:v>
                </c:pt>
                <c:pt idx="11418">
                  <c:v>1102.300048828125</c:v>
                </c:pt>
                <c:pt idx="11419">
                  <c:v>1102.400024414062</c:v>
                </c:pt>
                <c:pt idx="11420">
                  <c:v>1102.5</c:v>
                </c:pt>
                <c:pt idx="11421">
                  <c:v>1102.599975585937</c:v>
                </c:pt>
                <c:pt idx="11422">
                  <c:v>1102.700073242188</c:v>
                </c:pt>
                <c:pt idx="11423">
                  <c:v>1102.800048828125</c:v>
                </c:pt>
                <c:pt idx="11424">
                  <c:v>1102.900024414062</c:v>
                </c:pt>
                <c:pt idx="11425">
                  <c:v>1103.0</c:v>
                </c:pt>
                <c:pt idx="11426">
                  <c:v>1103.099975585937</c:v>
                </c:pt>
                <c:pt idx="11427">
                  <c:v>1103.200073242188</c:v>
                </c:pt>
                <c:pt idx="11428">
                  <c:v>1103.300048828125</c:v>
                </c:pt>
                <c:pt idx="11429">
                  <c:v>1103.400024414062</c:v>
                </c:pt>
                <c:pt idx="11430">
                  <c:v>1103.5</c:v>
                </c:pt>
                <c:pt idx="11431">
                  <c:v>1103.599975585937</c:v>
                </c:pt>
                <c:pt idx="11432">
                  <c:v>1103.700073242188</c:v>
                </c:pt>
                <c:pt idx="11433">
                  <c:v>1103.800048828125</c:v>
                </c:pt>
                <c:pt idx="11434">
                  <c:v>1103.900024414062</c:v>
                </c:pt>
                <c:pt idx="11435">
                  <c:v>1104.0</c:v>
                </c:pt>
                <c:pt idx="11436">
                  <c:v>1104.099975585937</c:v>
                </c:pt>
                <c:pt idx="11437">
                  <c:v>1104.200073242188</c:v>
                </c:pt>
                <c:pt idx="11438">
                  <c:v>1104.300048828125</c:v>
                </c:pt>
                <c:pt idx="11439">
                  <c:v>1104.400024414062</c:v>
                </c:pt>
                <c:pt idx="11440">
                  <c:v>1104.5</c:v>
                </c:pt>
                <c:pt idx="11441">
                  <c:v>1104.599975585937</c:v>
                </c:pt>
                <c:pt idx="11442">
                  <c:v>1104.700073242188</c:v>
                </c:pt>
                <c:pt idx="11443">
                  <c:v>1104.800048828125</c:v>
                </c:pt>
                <c:pt idx="11444">
                  <c:v>1104.900024414062</c:v>
                </c:pt>
                <c:pt idx="11445">
                  <c:v>1105.0</c:v>
                </c:pt>
                <c:pt idx="11446">
                  <c:v>1105.099975585937</c:v>
                </c:pt>
                <c:pt idx="11447">
                  <c:v>1105.200073242188</c:v>
                </c:pt>
                <c:pt idx="11448">
                  <c:v>1105.300048828125</c:v>
                </c:pt>
                <c:pt idx="11449">
                  <c:v>1105.400024414062</c:v>
                </c:pt>
                <c:pt idx="11450">
                  <c:v>1105.5</c:v>
                </c:pt>
                <c:pt idx="11451">
                  <c:v>1105.599975585937</c:v>
                </c:pt>
                <c:pt idx="11452">
                  <c:v>1105.700073242188</c:v>
                </c:pt>
                <c:pt idx="11453">
                  <c:v>1105.800048828125</c:v>
                </c:pt>
                <c:pt idx="11454">
                  <c:v>1105.900024414062</c:v>
                </c:pt>
                <c:pt idx="11455">
                  <c:v>1106.0</c:v>
                </c:pt>
                <c:pt idx="11456">
                  <c:v>1106.099975585937</c:v>
                </c:pt>
                <c:pt idx="11457">
                  <c:v>1106.200073242188</c:v>
                </c:pt>
                <c:pt idx="11458">
                  <c:v>1106.300048828125</c:v>
                </c:pt>
                <c:pt idx="11459">
                  <c:v>1106.400024414062</c:v>
                </c:pt>
                <c:pt idx="11460">
                  <c:v>1106.5</c:v>
                </c:pt>
                <c:pt idx="11461">
                  <c:v>1106.599975585937</c:v>
                </c:pt>
                <c:pt idx="11462">
                  <c:v>1106.700073242188</c:v>
                </c:pt>
                <c:pt idx="11463">
                  <c:v>1106.800048828125</c:v>
                </c:pt>
                <c:pt idx="11464">
                  <c:v>1106.900024414062</c:v>
                </c:pt>
                <c:pt idx="11465">
                  <c:v>1107.0</c:v>
                </c:pt>
                <c:pt idx="11466">
                  <c:v>1107.099975585937</c:v>
                </c:pt>
                <c:pt idx="11467">
                  <c:v>1107.200073242188</c:v>
                </c:pt>
                <c:pt idx="11468">
                  <c:v>1107.300048828125</c:v>
                </c:pt>
                <c:pt idx="11469">
                  <c:v>1107.400024414062</c:v>
                </c:pt>
                <c:pt idx="11470">
                  <c:v>1107.5</c:v>
                </c:pt>
                <c:pt idx="11471">
                  <c:v>1107.599975585937</c:v>
                </c:pt>
                <c:pt idx="11472">
                  <c:v>1107.700073242188</c:v>
                </c:pt>
                <c:pt idx="11473">
                  <c:v>1107.800048828125</c:v>
                </c:pt>
                <c:pt idx="11474">
                  <c:v>1107.900024414062</c:v>
                </c:pt>
                <c:pt idx="11475">
                  <c:v>1108.0</c:v>
                </c:pt>
                <c:pt idx="11476">
                  <c:v>1108.099975585937</c:v>
                </c:pt>
                <c:pt idx="11477">
                  <c:v>1108.200073242188</c:v>
                </c:pt>
                <c:pt idx="11478">
                  <c:v>1108.300048828125</c:v>
                </c:pt>
                <c:pt idx="11479">
                  <c:v>1108.400024414062</c:v>
                </c:pt>
                <c:pt idx="11480">
                  <c:v>1108.5</c:v>
                </c:pt>
                <c:pt idx="11481">
                  <c:v>1108.599975585937</c:v>
                </c:pt>
                <c:pt idx="11482">
                  <c:v>1108.700073242188</c:v>
                </c:pt>
                <c:pt idx="11483">
                  <c:v>1108.800048828125</c:v>
                </c:pt>
                <c:pt idx="11484">
                  <c:v>1108.900024414062</c:v>
                </c:pt>
                <c:pt idx="11485">
                  <c:v>1109.0</c:v>
                </c:pt>
                <c:pt idx="11486">
                  <c:v>1109.099975585937</c:v>
                </c:pt>
                <c:pt idx="11487">
                  <c:v>1109.200073242188</c:v>
                </c:pt>
                <c:pt idx="11488">
                  <c:v>1109.300048828125</c:v>
                </c:pt>
                <c:pt idx="11489">
                  <c:v>1109.400024414062</c:v>
                </c:pt>
                <c:pt idx="11490">
                  <c:v>1109.5</c:v>
                </c:pt>
                <c:pt idx="11491">
                  <c:v>1109.599975585937</c:v>
                </c:pt>
                <c:pt idx="11492">
                  <c:v>1109.700073242188</c:v>
                </c:pt>
                <c:pt idx="11493">
                  <c:v>1109.800048828125</c:v>
                </c:pt>
                <c:pt idx="11494">
                  <c:v>1109.900024414062</c:v>
                </c:pt>
                <c:pt idx="11495">
                  <c:v>1110.0</c:v>
                </c:pt>
                <c:pt idx="11496">
                  <c:v>1110.099975585937</c:v>
                </c:pt>
                <c:pt idx="11497">
                  <c:v>1110.200073242188</c:v>
                </c:pt>
                <c:pt idx="11498">
                  <c:v>1110.300048828125</c:v>
                </c:pt>
                <c:pt idx="11499">
                  <c:v>1110.400024414062</c:v>
                </c:pt>
                <c:pt idx="11500">
                  <c:v>1110.5</c:v>
                </c:pt>
                <c:pt idx="11501">
                  <c:v>1110.599975585937</c:v>
                </c:pt>
                <c:pt idx="11502">
                  <c:v>1110.700073242188</c:v>
                </c:pt>
                <c:pt idx="11503">
                  <c:v>1110.800048828125</c:v>
                </c:pt>
                <c:pt idx="11504">
                  <c:v>1110.900024414062</c:v>
                </c:pt>
                <c:pt idx="11505">
                  <c:v>1111.0</c:v>
                </c:pt>
                <c:pt idx="11506">
                  <c:v>1111.099975585937</c:v>
                </c:pt>
                <c:pt idx="11507">
                  <c:v>1111.200073242188</c:v>
                </c:pt>
                <c:pt idx="11508">
                  <c:v>1111.300048828125</c:v>
                </c:pt>
                <c:pt idx="11509">
                  <c:v>1111.400024414062</c:v>
                </c:pt>
                <c:pt idx="11510">
                  <c:v>1111.5</c:v>
                </c:pt>
                <c:pt idx="11511">
                  <c:v>1111.599975585937</c:v>
                </c:pt>
                <c:pt idx="11512">
                  <c:v>1111.700073242188</c:v>
                </c:pt>
                <c:pt idx="11513">
                  <c:v>1111.800048828125</c:v>
                </c:pt>
                <c:pt idx="11514">
                  <c:v>1111.900024414062</c:v>
                </c:pt>
                <c:pt idx="11515">
                  <c:v>1112.0</c:v>
                </c:pt>
                <c:pt idx="11516">
                  <c:v>1112.099975585937</c:v>
                </c:pt>
                <c:pt idx="11517">
                  <c:v>1112.200073242188</c:v>
                </c:pt>
                <c:pt idx="11518">
                  <c:v>1112.300048828125</c:v>
                </c:pt>
                <c:pt idx="11519">
                  <c:v>1112.400024414062</c:v>
                </c:pt>
                <c:pt idx="11520">
                  <c:v>1112.5</c:v>
                </c:pt>
                <c:pt idx="11521">
                  <c:v>1112.599975585937</c:v>
                </c:pt>
                <c:pt idx="11522">
                  <c:v>1112.700073242188</c:v>
                </c:pt>
                <c:pt idx="11523">
                  <c:v>1112.800048828125</c:v>
                </c:pt>
                <c:pt idx="11524">
                  <c:v>1112.900024414062</c:v>
                </c:pt>
                <c:pt idx="11525">
                  <c:v>1113.0</c:v>
                </c:pt>
                <c:pt idx="11526">
                  <c:v>1113.099975585937</c:v>
                </c:pt>
                <c:pt idx="11527">
                  <c:v>1113.200073242188</c:v>
                </c:pt>
                <c:pt idx="11528">
                  <c:v>1113.300048828125</c:v>
                </c:pt>
                <c:pt idx="11529">
                  <c:v>1113.400024414062</c:v>
                </c:pt>
                <c:pt idx="11530">
                  <c:v>1113.5</c:v>
                </c:pt>
                <c:pt idx="11531">
                  <c:v>1113.599975585937</c:v>
                </c:pt>
                <c:pt idx="11532">
                  <c:v>1113.700073242188</c:v>
                </c:pt>
                <c:pt idx="11533">
                  <c:v>1113.800048828125</c:v>
                </c:pt>
                <c:pt idx="11534">
                  <c:v>1113.900024414062</c:v>
                </c:pt>
                <c:pt idx="11535">
                  <c:v>1114.0</c:v>
                </c:pt>
                <c:pt idx="11536">
                  <c:v>1114.099975585937</c:v>
                </c:pt>
                <c:pt idx="11537">
                  <c:v>1114.200073242188</c:v>
                </c:pt>
                <c:pt idx="11538">
                  <c:v>1114.300048828125</c:v>
                </c:pt>
                <c:pt idx="11539">
                  <c:v>1114.400024414062</c:v>
                </c:pt>
                <c:pt idx="11540">
                  <c:v>1114.5</c:v>
                </c:pt>
                <c:pt idx="11541">
                  <c:v>1114.599975585937</c:v>
                </c:pt>
                <c:pt idx="11542">
                  <c:v>1114.700073242188</c:v>
                </c:pt>
                <c:pt idx="11543">
                  <c:v>1114.800048828125</c:v>
                </c:pt>
                <c:pt idx="11544">
                  <c:v>1114.900024414062</c:v>
                </c:pt>
                <c:pt idx="11545">
                  <c:v>1115.0</c:v>
                </c:pt>
                <c:pt idx="11546">
                  <c:v>1115.099975585937</c:v>
                </c:pt>
                <c:pt idx="11547">
                  <c:v>1115.200073242188</c:v>
                </c:pt>
                <c:pt idx="11548">
                  <c:v>1115.300048828125</c:v>
                </c:pt>
                <c:pt idx="11549">
                  <c:v>1115.400024414062</c:v>
                </c:pt>
                <c:pt idx="11550">
                  <c:v>1115.5</c:v>
                </c:pt>
                <c:pt idx="11551">
                  <c:v>1115.599975585937</c:v>
                </c:pt>
                <c:pt idx="11552">
                  <c:v>1115.700073242188</c:v>
                </c:pt>
                <c:pt idx="11553">
                  <c:v>1115.800048828125</c:v>
                </c:pt>
                <c:pt idx="11554">
                  <c:v>1115.900024414062</c:v>
                </c:pt>
                <c:pt idx="11555">
                  <c:v>1116.0</c:v>
                </c:pt>
                <c:pt idx="11556">
                  <c:v>1116.099975585937</c:v>
                </c:pt>
                <c:pt idx="11557">
                  <c:v>1116.200073242188</c:v>
                </c:pt>
                <c:pt idx="11558">
                  <c:v>1116.300048828125</c:v>
                </c:pt>
                <c:pt idx="11559">
                  <c:v>1116.400024414062</c:v>
                </c:pt>
                <c:pt idx="11560">
                  <c:v>1116.5</c:v>
                </c:pt>
                <c:pt idx="11561">
                  <c:v>1116.599975585937</c:v>
                </c:pt>
                <c:pt idx="11562">
                  <c:v>1116.700073242188</c:v>
                </c:pt>
                <c:pt idx="11563">
                  <c:v>1116.800048828125</c:v>
                </c:pt>
                <c:pt idx="11564">
                  <c:v>1116.900024414062</c:v>
                </c:pt>
                <c:pt idx="11565">
                  <c:v>1117.0</c:v>
                </c:pt>
                <c:pt idx="11566">
                  <c:v>1117.099975585937</c:v>
                </c:pt>
                <c:pt idx="11567">
                  <c:v>1117.200073242188</c:v>
                </c:pt>
                <c:pt idx="11568">
                  <c:v>1117.300048828125</c:v>
                </c:pt>
                <c:pt idx="11569">
                  <c:v>1117.400024414062</c:v>
                </c:pt>
                <c:pt idx="11570">
                  <c:v>1117.5</c:v>
                </c:pt>
                <c:pt idx="11571">
                  <c:v>1117.599975585937</c:v>
                </c:pt>
                <c:pt idx="11572">
                  <c:v>1117.700073242188</c:v>
                </c:pt>
                <c:pt idx="11573">
                  <c:v>1117.800048828125</c:v>
                </c:pt>
                <c:pt idx="11574">
                  <c:v>1117.900024414062</c:v>
                </c:pt>
                <c:pt idx="11575">
                  <c:v>1118.0</c:v>
                </c:pt>
                <c:pt idx="11576">
                  <c:v>1118.099975585937</c:v>
                </c:pt>
                <c:pt idx="11577">
                  <c:v>1118.200073242188</c:v>
                </c:pt>
                <c:pt idx="11578">
                  <c:v>1118.300048828125</c:v>
                </c:pt>
                <c:pt idx="11579">
                  <c:v>1118.400024414062</c:v>
                </c:pt>
                <c:pt idx="11580">
                  <c:v>1118.5</c:v>
                </c:pt>
                <c:pt idx="11581">
                  <c:v>1118.599975585937</c:v>
                </c:pt>
                <c:pt idx="11582">
                  <c:v>1118.700073242188</c:v>
                </c:pt>
                <c:pt idx="11583">
                  <c:v>1118.800048828125</c:v>
                </c:pt>
                <c:pt idx="11584">
                  <c:v>1118.900024414062</c:v>
                </c:pt>
                <c:pt idx="11585">
                  <c:v>1119.0</c:v>
                </c:pt>
                <c:pt idx="11586">
                  <c:v>1119.099975585937</c:v>
                </c:pt>
                <c:pt idx="11587">
                  <c:v>1119.200073242188</c:v>
                </c:pt>
                <c:pt idx="11588">
                  <c:v>1119.300048828125</c:v>
                </c:pt>
                <c:pt idx="11589">
                  <c:v>1119.400024414062</c:v>
                </c:pt>
                <c:pt idx="11590">
                  <c:v>1119.5</c:v>
                </c:pt>
                <c:pt idx="11591">
                  <c:v>1119.599975585937</c:v>
                </c:pt>
                <c:pt idx="11592">
                  <c:v>1119.700073242188</c:v>
                </c:pt>
                <c:pt idx="11593">
                  <c:v>1119.800048828125</c:v>
                </c:pt>
                <c:pt idx="11594">
                  <c:v>1119.900024414062</c:v>
                </c:pt>
                <c:pt idx="11595">
                  <c:v>1120.0</c:v>
                </c:pt>
                <c:pt idx="11596">
                  <c:v>1120.099975585937</c:v>
                </c:pt>
                <c:pt idx="11597">
                  <c:v>1120.200073242188</c:v>
                </c:pt>
                <c:pt idx="11598">
                  <c:v>1120.300048828125</c:v>
                </c:pt>
                <c:pt idx="11599">
                  <c:v>1120.400024414062</c:v>
                </c:pt>
                <c:pt idx="11600">
                  <c:v>1120.5</c:v>
                </c:pt>
                <c:pt idx="11601">
                  <c:v>1120.599975585937</c:v>
                </c:pt>
                <c:pt idx="11602">
                  <c:v>1120.700073242188</c:v>
                </c:pt>
                <c:pt idx="11603">
                  <c:v>1120.800048828125</c:v>
                </c:pt>
                <c:pt idx="11604">
                  <c:v>1120.900024414062</c:v>
                </c:pt>
                <c:pt idx="11605">
                  <c:v>1121.0</c:v>
                </c:pt>
                <c:pt idx="11606">
                  <c:v>1121.099975585937</c:v>
                </c:pt>
                <c:pt idx="11607">
                  <c:v>1121.200073242188</c:v>
                </c:pt>
                <c:pt idx="11608">
                  <c:v>1121.300048828125</c:v>
                </c:pt>
                <c:pt idx="11609">
                  <c:v>1121.400024414062</c:v>
                </c:pt>
                <c:pt idx="11610">
                  <c:v>1121.5</c:v>
                </c:pt>
                <c:pt idx="11611">
                  <c:v>1121.599975585937</c:v>
                </c:pt>
                <c:pt idx="11612">
                  <c:v>1121.700073242188</c:v>
                </c:pt>
                <c:pt idx="11613">
                  <c:v>1121.800048828125</c:v>
                </c:pt>
                <c:pt idx="11614">
                  <c:v>1121.900024414062</c:v>
                </c:pt>
                <c:pt idx="11615">
                  <c:v>1122.0</c:v>
                </c:pt>
                <c:pt idx="11616">
                  <c:v>1122.099975585937</c:v>
                </c:pt>
                <c:pt idx="11617">
                  <c:v>1122.200073242188</c:v>
                </c:pt>
                <c:pt idx="11618">
                  <c:v>1122.300048828125</c:v>
                </c:pt>
                <c:pt idx="11619">
                  <c:v>1122.400024414062</c:v>
                </c:pt>
                <c:pt idx="11620">
                  <c:v>1122.5</c:v>
                </c:pt>
                <c:pt idx="11621">
                  <c:v>1122.599975585937</c:v>
                </c:pt>
                <c:pt idx="11622">
                  <c:v>1122.700073242188</c:v>
                </c:pt>
                <c:pt idx="11623">
                  <c:v>1122.800048828125</c:v>
                </c:pt>
                <c:pt idx="11624">
                  <c:v>1122.900024414062</c:v>
                </c:pt>
                <c:pt idx="11625">
                  <c:v>1123.0</c:v>
                </c:pt>
                <c:pt idx="11626">
                  <c:v>1123.099975585937</c:v>
                </c:pt>
                <c:pt idx="11627">
                  <c:v>1123.200073242188</c:v>
                </c:pt>
                <c:pt idx="11628">
                  <c:v>1123.300048828125</c:v>
                </c:pt>
                <c:pt idx="11629">
                  <c:v>1123.400024414062</c:v>
                </c:pt>
                <c:pt idx="11630">
                  <c:v>1123.5</c:v>
                </c:pt>
                <c:pt idx="11631">
                  <c:v>1123.599975585937</c:v>
                </c:pt>
                <c:pt idx="11632">
                  <c:v>1123.700073242188</c:v>
                </c:pt>
                <c:pt idx="11633">
                  <c:v>1123.800048828125</c:v>
                </c:pt>
                <c:pt idx="11634">
                  <c:v>1123.900024414062</c:v>
                </c:pt>
                <c:pt idx="11635">
                  <c:v>1124.0</c:v>
                </c:pt>
                <c:pt idx="11636">
                  <c:v>1124.099975585937</c:v>
                </c:pt>
                <c:pt idx="11637">
                  <c:v>1124.200073242188</c:v>
                </c:pt>
                <c:pt idx="11638">
                  <c:v>1124.300048828125</c:v>
                </c:pt>
                <c:pt idx="11639">
                  <c:v>1124.400024414062</c:v>
                </c:pt>
                <c:pt idx="11640">
                  <c:v>1124.5</c:v>
                </c:pt>
                <c:pt idx="11641">
                  <c:v>1124.599975585937</c:v>
                </c:pt>
                <c:pt idx="11642">
                  <c:v>1124.700073242188</c:v>
                </c:pt>
                <c:pt idx="11643">
                  <c:v>1124.800048828125</c:v>
                </c:pt>
                <c:pt idx="11644">
                  <c:v>1124.900024414062</c:v>
                </c:pt>
                <c:pt idx="11645">
                  <c:v>1125.0</c:v>
                </c:pt>
                <c:pt idx="11646">
                  <c:v>1125.099975585937</c:v>
                </c:pt>
                <c:pt idx="11647">
                  <c:v>1125.200073242188</c:v>
                </c:pt>
                <c:pt idx="11648">
                  <c:v>1125.300048828125</c:v>
                </c:pt>
                <c:pt idx="11649">
                  <c:v>1125.400024414062</c:v>
                </c:pt>
                <c:pt idx="11650">
                  <c:v>1125.5</c:v>
                </c:pt>
                <c:pt idx="11651">
                  <c:v>1125.599975585937</c:v>
                </c:pt>
                <c:pt idx="11652">
                  <c:v>1125.700073242188</c:v>
                </c:pt>
                <c:pt idx="11653">
                  <c:v>1125.800048828125</c:v>
                </c:pt>
                <c:pt idx="11654">
                  <c:v>1125.900024414062</c:v>
                </c:pt>
                <c:pt idx="11655">
                  <c:v>1126.0</c:v>
                </c:pt>
                <c:pt idx="11656">
                  <c:v>1126.099975585937</c:v>
                </c:pt>
                <c:pt idx="11657">
                  <c:v>1126.200073242188</c:v>
                </c:pt>
                <c:pt idx="11658">
                  <c:v>1126.300048828125</c:v>
                </c:pt>
                <c:pt idx="11659">
                  <c:v>1126.400024414062</c:v>
                </c:pt>
                <c:pt idx="11660">
                  <c:v>1126.5</c:v>
                </c:pt>
                <c:pt idx="11661">
                  <c:v>1126.599975585937</c:v>
                </c:pt>
                <c:pt idx="11662">
                  <c:v>1126.700073242188</c:v>
                </c:pt>
                <c:pt idx="11663">
                  <c:v>1126.800048828125</c:v>
                </c:pt>
                <c:pt idx="11664">
                  <c:v>1126.900024414062</c:v>
                </c:pt>
                <c:pt idx="11665">
                  <c:v>1127.0</c:v>
                </c:pt>
                <c:pt idx="11666">
                  <c:v>1127.099975585937</c:v>
                </c:pt>
                <c:pt idx="11667">
                  <c:v>1127.200073242188</c:v>
                </c:pt>
                <c:pt idx="11668">
                  <c:v>1127.300048828125</c:v>
                </c:pt>
                <c:pt idx="11669">
                  <c:v>1127.400024414062</c:v>
                </c:pt>
                <c:pt idx="11670">
                  <c:v>1127.5</c:v>
                </c:pt>
                <c:pt idx="11671">
                  <c:v>1127.599975585937</c:v>
                </c:pt>
                <c:pt idx="11672">
                  <c:v>1127.700073242188</c:v>
                </c:pt>
                <c:pt idx="11673">
                  <c:v>1127.800048828125</c:v>
                </c:pt>
                <c:pt idx="11674">
                  <c:v>1127.900024414062</c:v>
                </c:pt>
                <c:pt idx="11675">
                  <c:v>1128.0</c:v>
                </c:pt>
                <c:pt idx="11676">
                  <c:v>1128.099975585937</c:v>
                </c:pt>
                <c:pt idx="11677">
                  <c:v>1128.200073242188</c:v>
                </c:pt>
                <c:pt idx="11678">
                  <c:v>1128.300048828125</c:v>
                </c:pt>
                <c:pt idx="11679">
                  <c:v>1128.400024414062</c:v>
                </c:pt>
                <c:pt idx="11680">
                  <c:v>1128.5</c:v>
                </c:pt>
                <c:pt idx="11681">
                  <c:v>1128.599975585937</c:v>
                </c:pt>
                <c:pt idx="11682">
                  <c:v>1128.700073242188</c:v>
                </c:pt>
                <c:pt idx="11683">
                  <c:v>1128.800048828125</c:v>
                </c:pt>
                <c:pt idx="11684">
                  <c:v>1128.900024414062</c:v>
                </c:pt>
                <c:pt idx="11685">
                  <c:v>1129.0</c:v>
                </c:pt>
                <c:pt idx="11686">
                  <c:v>1129.099975585937</c:v>
                </c:pt>
                <c:pt idx="11687">
                  <c:v>1129.200073242188</c:v>
                </c:pt>
                <c:pt idx="11688">
                  <c:v>1129.300048828125</c:v>
                </c:pt>
                <c:pt idx="11689">
                  <c:v>1129.400024414062</c:v>
                </c:pt>
                <c:pt idx="11690">
                  <c:v>1129.5</c:v>
                </c:pt>
                <c:pt idx="11691">
                  <c:v>1129.599975585937</c:v>
                </c:pt>
                <c:pt idx="11692">
                  <c:v>1129.700073242188</c:v>
                </c:pt>
                <c:pt idx="11693">
                  <c:v>1129.800048828125</c:v>
                </c:pt>
                <c:pt idx="11694">
                  <c:v>1129.900024414062</c:v>
                </c:pt>
                <c:pt idx="11695">
                  <c:v>1130.0</c:v>
                </c:pt>
                <c:pt idx="11696">
                  <c:v>1130.099975585937</c:v>
                </c:pt>
                <c:pt idx="11697">
                  <c:v>1130.200073242188</c:v>
                </c:pt>
                <c:pt idx="11698">
                  <c:v>1130.300048828125</c:v>
                </c:pt>
                <c:pt idx="11699">
                  <c:v>1130.400024414062</c:v>
                </c:pt>
                <c:pt idx="11700">
                  <c:v>1130.5</c:v>
                </c:pt>
                <c:pt idx="11701">
                  <c:v>1130.599975585937</c:v>
                </c:pt>
                <c:pt idx="11702">
                  <c:v>1130.700073242188</c:v>
                </c:pt>
                <c:pt idx="11703">
                  <c:v>1130.800048828125</c:v>
                </c:pt>
                <c:pt idx="11704">
                  <c:v>1130.900024414062</c:v>
                </c:pt>
                <c:pt idx="11705">
                  <c:v>1131.0</c:v>
                </c:pt>
                <c:pt idx="11706">
                  <c:v>1131.099975585937</c:v>
                </c:pt>
                <c:pt idx="11707">
                  <c:v>1131.200073242188</c:v>
                </c:pt>
                <c:pt idx="11708">
                  <c:v>1131.300048828125</c:v>
                </c:pt>
                <c:pt idx="11709">
                  <c:v>1131.400024414062</c:v>
                </c:pt>
                <c:pt idx="11710">
                  <c:v>1131.5</c:v>
                </c:pt>
                <c:pt idx="11711">
                  <c:v>1131.599975585937</c:v>
                </c:pt>
                <c:pt idx="11712">
                  <c:v>1131.700073242188</c:v>
                </c:pt>
                <c:pt idx="11713">
                  <c:v>1131.800048828125</c:v>
                </c:pt>
                <c:pt idx="11714">
                  <c:v>1131.900024414062</c:v>
                </c:pt>
                <c:pt idx="11715">
                  <c:v>1132.0</c:v>
                </c:pt>
                <c:pt idx="11716">
                  <c:v>1132.099975585937</c:v>
                </c:pt>
                <c:pt idx="11717">
                  <c:v>1132.200073242188</c:v>
                </c:pt>
                <c:pt idx="11718">
                  <c:v>1132.300048828125</c:v>
                </c:pt>
                <c:pt idx="11719">
                  <c:v>1132.400024414062</c:v>
                </c:pt>
                <c:pt idx="11720">
                  <c:v>1132.5</c:v>
                </c:pt>
                <c:pt idx="11721">
                  <c:v>1132.599975585937</c:v>
                </c:pt>
                <c:pt idx="11722">
                  <c:v>1132.700073242188</c:v>
                </c:pt>
                <c:pt idx="11723">
                  <c:v>1132.800048828125</c:v>
                </c:pt>
                <c:pt idx="11724">
                  <c:v>1132.900024414062</c:v>
                </c:pt>
                <c:pt idx="11725">
                  <c:v>1133.0</c:v>
                </c:pt>
                <c:pt idx="11726">
                  <c:v>1133.099975585937</c:v>
                </c:pt>
                <c:pt idx="11727">
                  <c:v>1133.200073242188</c:v>
                </c:pt>
                <c:pt idx="11728">
                  <c:v>1133.300048828125</c:v>
                </c:pt>
                <c:pt idx="11729">
                  <c:v>1133.400024414062</c:v>
                </c:pt>
                <c:pt idx="11730">
                  <c:v>1133.5</c:v>
                </c:pt>
                <c:pt idx="11731">
                  <c:v>1133.599975585937</c:v>
                </c:pt>
                <c:pt idx="11732">
                  <c:v>1133.700073242188</c:v>
                </c:pt>
                <c:pt idx="11733">
                  <c:v>1133.800048828125</c:v>
                </c:pt>
                <c:pt idx="11734">
                  <c:v>1133.900024414062</c:v>
                </c:pt>
                <c:pt idx="11735">
                  <c:v>1134.0</c:v>
                </c:pt>
                <c:pt idx="11736">
                  <c:v>1134.099975585937</c:v>
                </c:pt>
                <c:pt idx="11737">
                  <c:v>1134.200073242188</c:v>
                </c:pt>
                <c:pt idx="11738">
                  <c:v>1134.300048828125</c:v>
                </c:pt>
                <c:pt idx="11739">
                  <c:v>1134.400024414062</c:v>
                </c:pt>
                <c:pt idx="11740">
                  <c:v>1134.5</c:v>
                </c:pt>
                <c:pt idx="11741">
                  <c:v>1134.599975585937</c:v>
                </c:pt>
                <c:pt idx="11742">
                  <c:v>1134.700073242188</c:v>
                </c:pt>
                <c:pt idx="11743">
                  <c:v>1134.800048828125</c:v>
                </c:pt>
                <c:pt idx="11744">
                  <c:v>1134.900024414062</c:v>
                </c:pt>
                <c:pt idx="11745">
                  <c:v>1135.0</c:v>
                </c:pt>
                <c:pt idx="11746">
                  <c:v>1135.099975585937</c:v>
                </c:pt>
                <c:pt idx="11747">
                  <c:v>1135.200073242188</c:v>
                </c:pt>
                <c:pt idx="11748">
                  <c:v>1135.300048828125</c:v>
                </c:pt>
                <c:pt idx="11749">
                  <c:v>1135.400024414062</c:v>
                </c:pt>
                <c:pt idx="11750">
                  <c:v>1135.5</c:v>
                </c:pt>
                <c:pt idx="11751">
                  <c:v>1135.599975585937</c:v>
                </c:pt>
                <c:pt idx="11752">
                  <c:v>1135.700073242188</c:v>
                </c:pt>
                <c:pt idx="11753">
                  <c:v>1135.800048828125</c:v>
                </c:pt>
                <c:pt idx="11754">
                  <c:v>1135.900024414062</c:v>
                </c:pt>
                <c:pt idx="11755">
                  <c:v>1136.0</c:v>
                </c:pt>
                <c:pt idx="11756">
                  <c:v>1136.099975585937</c:v>
                </c:pt>
                <c:pt idx="11757">
                  <c:v>1136.200073242188</c:v>
                </c:pt>
                <c:pt idx="11758">
                  <c:v>1136.300048828125</c:v>
                </c:pt>
                <c:pt idx="11759">
                  <c:v>1136.400024414062</c:v>
                </c:pt>
                <c:pt idx="11760">
                  <c:v>1136.5</c:v>
                </c:pt>
                <c:pt idx="11761">
                  <c:v>1136.599975585937</c:v>
                </c:pt>
                <c:pt idx="11762">
                  <c:v>1136.700073242188</c:v>
                </c:pt>
                <c:pt idx="11763">
                  <c:v>1136.800048828125</c:v>
                </c:pt>
                <c:pt idx="11764">
                  <c:v>1136.900024414062</c:v>
                </c:pt>
                <c:pt idx="11765">
                  <c:v>1137.0</c:v>
                </c:pt>
                <c:pt idx="11766">
                  <c:v>1137.099975585937</c:v>
                </c:pt>
                <c:pt idx="11767">
                  <c:v>1137.200073242188</c:v>
                </c:pt>
                <c:pt idx="11768">
                  <c:v>1137.300048828125</c:v>
                </c:pt>
                <c:pt idx="11769">
                  <c:v>1137.400024414062</c:v>
                </c:pt>
                <c:pt idx="11770">
                  <c:v>1137.5</c:v>
                </c:pt>
                <c:pt idx="11771">
                  <c:v>1137.599975585937</c:v>
                </c:pt>
                <c:pt idx="11772">
                  <c:v>1137.700073242188</c:v>
                </c:pt>
                <c:pt idx="11773">
                  <c:v>1137.800048828125</c:v>
                </c:pt>
                <c:pt idx="11774">
                  <c:v>1137.900024414062</c:v>
                </c:pt>
                <c:pt idx="11775">
                  <c:v>1138.0</c:v>
                </c:pt>
                <c:pt idx="11776">
                  <c:v>1138.099975585937</c:v>
                </c:pt>
                <c:pt idx="11777">
                  <c:v>1138.200073242188</c:v>
                </c:pt>
                <c:pt idx="11778">
                  <c:v>1138.300048828125</c:v>
                </c:pt>
                <c:pt idx="11779">
                  <c:v>1138.400024414062</c:v>
                </c:pt>
                <c:pt idx="11780">
                  <c:v>1138.5</c:v>
                </c:pt>
                <c:pt idx="11781">
                  <c:v>1138.599975585937</c:v>
                </c:pt>
                <c:pt idx="11782">
                  <c:v>1138.700073242188</c:v>
                </c:pt>
                <c:pt idx="11783">
                  <c:v>1138.800048828125</c:v>
                </c:pt>
                <c:pt idx="11784">
                  <c:v>1138.900024414062</c:v>
                </c:pt>
                <c:pt idx="11785">
                  <c:v>1139.0</c:v>
                </c:pt>
                <c:pt idx="11786">
                  <c:v>1139.099975585937</c:v>
                </c:pt>
                <c:pt idx="11787">
                  <c:v>1139.200073242188</c:v>
                </c:pt>
                <c:pt idx="11788">
                  <c:v>1139.300048828125</c:v>
                </c:pt>
                <c:pt idx="11789">
                  <c:v>1139.400024414062</c:v>
                </c:pt>
                <c:pt idx="11790">
                  <c:v>1139.5</c:v>
                </c:pt>
                <c:pt idx="11791">
                  <c:v>1139.599975585937</c:v>
                </c:pt>
                <c:pt idx="11792">
                  <c:v>1139.700073242188</c:v>
                </c:pt>
                <c:pt idx="11793">
                  <c:v>1139.800048828125</c:v>
                </c:pt>
                <c:pt idx="11794">
                  <c:v>1139.900024414062</c:v>
                </c:pt>
                <c:pt idx="11795">
                  <c:v>1140.0</c:v>
                </c:pt>
                <c:pt idx="11796">
                  <c:v>1140.099975585937</c:v>
                </c:pt>
                <c:pt idx="11797">
                  <c:v>1140.200073242188</c:v>
                </c:pt>
                <c:pt idx="11798">
                  <c:v>1140.300048828125</c:v>
                </c:pt>
                <c:pt idx="11799">
                  <c:v>1140.400024414062</c:v>
                </c:pt>
                <c:pt idx="11800">
                  <c:v>1140.5</c:v>
                </c:pt>
                <c:pt idx="11801">
                  <c:v>1140.599975585937</c:v>
                </c:pt>
                <c:pt idx="11802">
                  <c:v>1140.700073242188</c:v>
                </c:pt>
                <c:pt idx="11803">
                  <c:v>1140.800048828125</c:v>
                </c:pt>
                <c:pt idx="11804">
                  <c:v>1140.900024414062</c:v>
                </c:pt>
                <c:pt idx="11805">
                  <c:v>1141.0</c:v>
                </c:pt>
                <c:pt idx="11806">
                  <c:v>1141.099975585937</c:v>
                </c:pt>
                <c:pt idx="11807">
                  <c:v>1141.200073242188</c:v>
                </c:pt>
                <c:pt idx="11808">
                  <c:v>1141.300048828125</c:v>
                </c:pt>
                <c:pt idx="11809">
                  <c:v>1141.400024414062</c:v>
                </c:pt>
                <c:pt idx="11810">
                  <c:v>1141.5</c:v>
                </c:pt>
                <c:pt idx="11811">
                  <c:v>1141.599975585937</c:v>
                </c:pt>
                <c:pt idx="11812">
                  <c:v>1141.700073242188</c:v>
                </c:pt>
                <c:pt idx="11813">
                  <c:v>1141.800048828125</c:v>
                </c:pt>
                <c:pt idx="11814">
                  <c:v>1141.900024414062</c:v>
                </c:pt>
                <c:pt idx="11815">
                  <c:v>1142.0</c:v>
                </c:pt>
                <c:pt idx="11816">
                  <c:v>1142.099975585937</c:v>
                </c:pt>
                <c:pt idx="11817">
                  <c:v>1142.200073242188</c:v>
                </c:pt>
                <c:pt idx="11818">
                  <c:v>1142.300048828125</c:v>
                </c:pt>
                <c:pt idx="11819">
                  <c:v>1142.400024414062</c:v>
                </c:pt>
                <c:pt idx="11820">
                  <c:v>1142.5</c:v>
                </c:pt>
                <c:pt idx="11821">
                  <c:v>1142.599975585937</c:v>
                </c:pt>
                <c:pt idx="11822">
                  <c:v>1142.700073242188</c:v>
                </c:pt>
                <c:pt idx="11823">
                  <c:v>1142.800048828125</c:v>
                </c:pt>
                <c:pt idx="11824">
                  <c:v>1142.900024414062</c:v>
                </c:pt>
                <c:pt idx="11825">
                  <c:v>1143.0</c:v>
                </c:pt>
                <c:pt idx="11826">
                  <c:v>1143.099975585937</c:v>
                </c:pt>
                <c:pt idx="11827">
                  <c:v>1143.200073242188</c:v>
                </c:pt>
                <c:pt idx="11828">
                  <c:v>1143.300048828125</c:v>
                </c:pt>
                <c:pt idx="11829">
                  <c:v>1143.400024414062</c:v>
                </c:pt>
                <c:pt idx="11830">
                  <c:v>1143.5</c:v>
                </c:pt>
                <c:pt idx="11831">
                  <c:v>1143.599975585937</c:v>
                </c:pt>
                <c:pt idx="11832">
                  <c:v>1143.700073242188</c:v>
                </c:pt>
                <c:pt idx="11833">
                  <c:v>1143.800048828125</c:v>
                </c:pt>
                <c:pt idx="11834">
                  <c:v>1143.900024414062</c:v>
                </c:pt>
                <c:pt idx="11835">
                  <c:v>1144.0</c:v>
                </c:pt>
                <c:pt idx="11836">
                  <c:v>1144.099975585937</c:v>
                </c:pt>
                <c:pt idx="11837">
                  <c:v>1144.200073242188</c:v>
                </c:pt>
                <c:pt idx="11838">
                  <c:v>1144.300048828125</c:v>
                </c:pt>
                <c:pt idx="11839">
                  <c:v>1144.400024414062</c:v>
                </c:pt>
                <c:pt idx="11840">
                  <c:v>1144.5</c:v>
                </c:pt>
                <c:pt idx="11841">
                  <c:v>1144.599975585937</c:v>
                </c:pt>
                <c:pt idx="11842">
                  <c:v>1144.700073242188</c:v>
                </c:pt>
                <c:pt idx="11843">
                  <c:v>1144.800048828125</c:v>
                </c:pt>
                <c:pt idx="11844">
                  <c:v>1144.900024414062</c:v>
                </c:pt>
                <c:pt idx="11845">
                  <c:v>1145.0</c:v>
                </c:pt>
                <c:pt idx="11846">
                  <c:v>1145.099975585937</c:v>
                </c:pt>
                <c:pt idx="11847">
                  <c:v>1145.200073242188</c:v>
                </c:pt>
                <c:pt idx="11848">
                  <c:v>1145.300048828125</c:v>
                </c:pt>
                <c:pt idx="11849">
                  <c:v>1145.400024414062</c:v>
                </c:pt>
                <c:pt idx="11850">
                  <c:v>1145.5</c:v>
                </c:pt>
                <c:pt idx="11851">
                  <c:v>1145.599975585937</c:v>
                </c:pt>
                <c:pt idx="11852">
                  <c:v>1145.700073242188</c:v>
                </c:pt>
                <c:pt idx="11853">
                  <c:v>1145.800048828125</c:v>
                </c:pt>
                <c:pt idx="11854">
                  <c:v>1145.900024414062</c:v>
                </c:pt>
                <c:pt idx="11855">
                  <c:v>1146.0</c:v>
                </c:pt>
                <c:pt idx="11856">
                  <c:v>1146.099975585937</c:v>
                </c:pt>
                <c:pt idx="11857">
                  <c:v>1146.200073242188</c:v>
                </c:pt>
                <c:pt idx="11858">
                  <c:v>1146.300048828125</c:v>
                </c:pt>
                <c:pt idx="11859">
                  <c:v>1146.400024414062</c:v>
                </c:pt>
                <c:pt idx="11860">
                  <c:v>1146.5</c:v>
                </c:pt>
                <c:pt idx="11861">
                  <c:v>1146.599975585937</c:v>
                </c:pt>
                <c:pt idx="11862">
                  <c:v>1146.700073242188</c:v>
                </c:pt>
                <c:pt idx="11863">
                  <c:v>1146.800048828125</c:v>
                </c:pt>
                <c:pt idx="11864">
                  <c:v>1146.900024414062</c:v>
                </c:pt>
                <c:pt idx="11865">
                  <c:v>1147.0</c:v>
                </c:pt>
                <c:pt idx="11866">
                  <c:v>1147.099975585937</c:v>
                </c:pt>
                <c:pt idx="11867">
                  <c:v>1147.200073242188</c:v>
                </c:pt>
                <c:pt idx="11868">
                  <c:v>1147.300048828125</c:v>
                </c:pt>
                <c:pt idx="11869">
                  <c:v>1147.400024414062</c:v>
                </c:pt>
                <c:pt idx="11870">
                  <c:v>1147.5</c:v>
                </c:pt>
                <c:pt idx="11871">
                  <c:v>1147.599975585937</c:v>
                </c:pt>
                <c:pt idx="11872">
                  <c:v>1147.700073242188</c:v>
                </c:pt>
                <c:pt idx="11873">
                  <c:v>1147.800048828125</c:v>
                </c:pt>
                <c:pt idx="11874">
                  <c:v>1147.900024414062</c:v>
                </c:pt>
                <c:pt idx="11875">
                  <c:v>1148.0</c:v>
                </c:pt>
                <c:pt idx="11876">
                  <c:v>1148.099975585937</c:v>
                </c:pt>
                <c:pt idx="11877">
                  <c:v>1148.200073242188</c:v>
                </c:pt>
                <c:pt idx="11878">
                  <c:v>1148.300048828125</c:v>
                </c:pt>
                <c:pt idx="11879">
                  <c:v>1148.400024414062</c:v>
                </c:pt>
                <c:pt idx="11880">
                  <c:v>1148.5</c:v>
                </c:pt>
                <c:pt idx="11881">
                  <c:v>1148.599975585937</c:v>
                </c:pt>
                <c:pt idx="11882">
                  <c:v>1148.700073242188</c:v>
                </c:pt>
                <c:pt idx="11883">
                  <c:v>1148.800048828125</c:v>
                </c:pt>
                <c:pt idx="11884">
                  <c:v>1148.900024414062</c:v>
                </c:pt>
                <c:pt idx="11885">
                  <c:v>1149.0</c:v>
                </c:pt>
                <c:pt idx="11886">
                  <c:v>1149.099975585937</c:v>
                </c:pt>
                <c:pt idx="11887">
                  <c:v>1149.200073242188</c:v>
                </c:pt>
                <c:pt idx="11888">
                  <c:v>1149.300048828125</c:v>
                </c:pt>
                <c:pt idx="11889">
                  <c:v>1149.400024414062</c:v>
                </c:pt>
                <c:pt idx="11890">
                  <c:v>1149.5</c:v>
                </c:pt>
                <c:pt idx="11891">
                  <c:v>1149.599975585937</c:v>
                </c:pt>
                <c:pt idx="11892">
                  <c:v>1149.700073242188</c:v>
                </c:pt>
                <c:pt idx="11893">
                  <c:v>1149.800048828125</c:v>
                </c:pt>
                <c:pt idx="11894">
                  <c:v>1149.900024414062</c:v>
                </c:pt>
                <c:pt idx="11895">
                  <c:v>1150.0</c:v>
                </c:pt>
                <c:pt idx="11896">
                  <c:v>1150.099975585937</c:v>
                </c:pt>
                <c:pt idx="11897">
                  <c:v>1150.200073242188</c:v>
                </c:pt>
                <c:pt idx="11898">
                  <c:v>1150.300048828125</c:v>
                </c:pt>
                <c:pt idx="11899">
                  <c:v>1150.400024414062</c:v>
                </c:pt>
                <c:pt idx="11900">
                  <c:v>1150.5</c:v>
                </c:pt>
                <c:pt idx="11901">
                  <c:v>1150.599975585937</c:v>
                </c:pt>
                <c:pt idx="11902">
                  <c:v>1150.700073242188</c:v>
                </c:pt>
                <c:pt idx="11903">
                  <c:v>1150.800048828125</c:v>
                </c:pt>
                <c:pt idx="11904">
                  <c:v>1150.900024414062</c:v>
                </c:pt>
                <c:pt idx="11905">
                  <c:v>1151.0</c:v>
                </c:pt>
                <c:pt idx="11906">
                  <c:v>1151.099975585937</c:v>
                </c:pt>
                <c:pt idx="11907">
                  <c:v>1151.200073242188</c:v>
                </c:pt>
                <c:pt idx="11908">
                  <c:v>1151.300048828125</c:v>
                </c:pt>
                <c:pt idx="11909">
                  <c:v>1151.400024414062</c:v>
                </c:pt>
                <c:pt idx="11910">
                  <c:v>1151.5</c:v>
                </c:pt>
                <c:pt idx="11911">
                  <c:v>1151.599975585937</c:v>
                </c:pt>
                <c:pt idx="11912">
                  <c:v>1151.700073242188</c:v>
                </c:pt>
                <c:pt idx="11913">
                  <c:v>1151.800048828125</c:v>
                </c:pt>
                <c:pt idx="11914">
                  <c:v>1151.900024414062</c:v>
                </c:pt>
                <c:pt idx="11915">
                  <c:v>1152.0</c:v>
                </c:pt>
                <c:pt idx="11916">
                  <c:v>1152.099975585937</c:v>
                </c:pt>
                <c:pt idx="11917">
                  <c:v>1152.200073242188</c:v>
                </c:pt>
                <c:pt idx="11918">
                  <c:v>1152.300048828125</c:v>
                </c:pt>
                <c:pt idx="11919">
                  <c:v>1152.400024414062</c:v>
                </c:pt>
                <c:pt idx="11920">
                  <c:v>1152.5</c:v>
                </c:pt>
                <c:pt idx="11921">
                  <c:v>1152.599975585937</c:v>
                </c:pt>
                <c:pt idx="11922">
                  <c:v>1152.700073242188</c:v>
                </c:pt>
                <c:pt idx="11923">
                  <c:v>1152.800048828125</c:v>
                </c:pt>
                <c:pt idx="11924">
                  <c:v>1152.900024414062</c:v>
                </c:pt>
                <c:pt idx="11925">
                  <c:v>1153.0</c:v>
                </c:pt>
                <c:pt idx="11926">
                  <c:v>1153.099975585937</c:v>
                </c:pt>
                <c:pt idx="11927">
                  <c:v>1153.200073242188</c:v>
                </c:pt>
                <c:pt idx="11928">
                  <c:v>1153.300048828125</c:v>
                </c:pt>
                <c:pt idx="11929">
                  <c:v>1153.400024414062</c:v>
                </c:pt>
                <c:pt idx="11930">
                  <c:v>1153.5</c:v>
                </c:pt>
                <c:pt idx="11931">
                  <c:v>1153.599975585937</c:v>
                </c:pt>
                <c:pt idx="11932">
                  <c:v>1153.700073242188</c:v>
                </c:pt>
                <c:pt idx="11933">
                  <c:v>1153.800048828125</c:v>
                </c:pt>
                <c:pt idx="11934">
                  <c:v>1153.900024414062</c:v>
                </c:pt>
                <c:pt idx="11935">
                  <c:v>1154.0</c:v>
                </c:pt>
                <c:pt idx="11936">
                  <c:v>1154.099975585937</c:v>
                </c:pt>
                <c:pt idx="11937">
                  <c:v>1154.200073242188</c:v>
                </c:pt>
                <c:pt idx="11938">
                  <c:v>1154.300048828125</c:v>
                </c:pt>
                <c:pt idx="11939">
                  <c:v>1154.400024414062</c:v>
                </c:pt>
                <c:pt idx="11940">
                  <c:v>1154.5</c:v>
                </c:pt>
                <c:pt idx="11941">
                  <c:v>1154.599975585937</c:v>
                </c:pt>
                <c:pt idx="11942">
                  <c:v>1154.700073242188</c:v>
                </c:pt>
                <c:pt idx="11943">
                  <c:v>1154.800048828125</c:v>
                </c:pt>
                <c:pt idx="11944">
                  <c:v>1154.900024414062</c:v>
                </c:pt>
                <c:pt idx="11945">
                  <c:v>1155.0</c:v>
                </c:pt>
                <c:pt idx="11946">
                  <c:v>1155.099975585937</c:v>
                </c:pt>
                <c:pt idx="11947">
                  <c:v>1155.200073242188</c:v>
                </c:pt>
                <c:pt idx="11948">
                  <c:v>1155.300048828125</c:v>
                </c:pt>
                <c:pt idx="11949">
                  <c:v>1155.400024414062</c:v>
                </c:pt>
                <c:pt idx="11950">
                  <c:v>1155.5</c:v>
                </c:pt>
                <c:pt idx="11951">
                  <c:v>1155.599975585937</c:v>
                </c:pt>
                <c:pt idx="11952">
                  <c:v>1155.700073242188</c:v>
                </c:pt>
                <c:pt idx="11953">
                  <c:v>1155.800048828125</c:v>
                </c:pt>
                <c:pt idx="11954">
                  <c:v>1155.900024414062</c:v>
                </c:pt>
                <c:pt idx="11955">
                  <c:v>1156.0</c:v>
                </c:pt>
                <c:pt idx="11956">
                  <c:v>1156.099975585937</c:v>
                </c:pt>
                <c:pt idx="11957">
                  <c:v>1156.200073242188</c:v>
                </c:pt>
                <c:pt idx="11958">
                  <c:v>1156.300048828125</c:v>
                </c:pt>
                <c:pt idx="11959">
                  <c:v>1156.400024414062</c:v>
                </c:pt>
                <c:pt idx="11960">
                  <c:v>1156.5</c:v>
                </c:pt>
                <c:pt idx="11961">
                  <c:v>1156.599975585937</c:v>
                </c:pt>
                <c:pt idx="11962">
                  <c:v>1156.700073242188</c:v>
                </c:pt>
                <c:pt idx="11963">
                  <c:v>1156.800048828125</c:v>
                </c:pt>
                <c:pt idx="11964">
                  <c:v>1156.900024414062</c:v>
                </c:pt>
                <c:pt idx="11965">
                  <c:v>1157.0</c:v>
                </c:pt>
                <c:pt idx="11966">
                  <c:v>1157.099975585937</c:v>
                </c:pt>
                <c:pt idx="11967">
                  <c:v>1157.200073242188</c:v>
                </c:pt>
                <c:pt idx="11968">
                  <c:v>1157.300048828125</c:v>
                </c:pt>
                <c:pt idx="11969">
                  <c:v>1157.400024414062</c:v>
                </c:pt>
                <c:pt idx="11970">
                  <c:v>1157.5</c:v>
                </c:pt>
                <c:pt idx="11971">
                  <c:v>1157.599975585937</c:v>
                </c:pt>
                <c:pt idx="11972">
                  <c:v>1157.700073242188</c:v>
                </c:pt>
                <c:pt idx="11973">
                  <c:v>1157.800048828125</c:v>
                </c:pt>
                <c:pt idx="11974">
                  <c:v>1157.900024414062</c:v>
                </c:pt>
                <c:pt idx="11975">
                  <c:v>1158.0</c:v>
                </c:pt>
                <c:pt idx="11976">
                  <c:v>1158.099975585937</c:v>
                </c:pt>
                <c:pt idx="11977">
                  <c:v>1158.200073242188</c:v>
                </c:pt>
                <c:pt idx="11978">
                  <c:v>1158.300048828125</c:v>
                </c:pt>
                <c:pt idx="11979">
                  <c:v>1158.400024414062</c:v>
                </c:pt>
                <c:pt idx="11980">
                  <c:v>1158.5</c:v>
                </c:pt>
                <c:pt idx="11981">
                  <c:v>1158.599975585937</c:v>
                </c:pt>
                <c:pt idx="11982">
                  <c:v>1158.700073242188</c:v>
                </c:pt>
                <c:pt idx="11983">
                  <c:v>1158.800048828125</c:v>
                </c:pt>
                <c:pt idx="11984">
                  <c:v>1158.900024414062</c:v>
                </c:pt>
                <c:pt idx="11985">
                  <c:v>1159.0</c:v>
                </c:pt>
                <c:pt idx="11986">
                  <c:v>1159.099975585937</c:v>
                </c:pt>
                <c:pt idx="11987">
                  <c:v>1159.200073242188</c:v>
                </c:pt>
                <c:pt idx="11988">
                  <c:v>1159.300048828125</c:v>
                </c:pt>
                <c:pt idx="11989">
                  <c:v>1159.400024414062</c:v>
                </c:pt>
                <c:pt idx="11990">
                  <c:v>1159.5</c:v>
                </c:pt>
                <c:pt idx="11991">
                  <c:v>1159.599975585937</c:v>
                </c:pt>
                <c:pt idx="11992">
                  <c:v>1159.700073242188</c:v>
                </c:pt>
                <c:pt idx="11993">
                  <c:v>1159.800048828125</c:v>
                </c:pt>
                <c:pt idx="11994">
                  <c:v>1159.900024414062</c:v>
                </c:pt>
                <c:pt idx="11995">
                  <c:v>1160.0</c:v>
                </c:pt>
                <c:pt idx="11996">
                  <c:v>1160.099975585937</c:v>
                </c:pt>
                <c:pt idx="11997">
                  <c:v>1160.200073242188</c:v>
                </c:pt>
                <c:pt idx="11998">
                  <c:v>1160.300048828125</c:v>
                </c:pt>
                <c:pt idx="11999">
                  <c:v>1160.400024414062</c:v>
                </c:pt>
                <c:pt idx="12000">
                  <c:v>1160.5</c:v>
                </c:pt>
                <c:pt idx="12001">
                  <c:v>1160.599975585937</c:v>
                </c:pt>
                <c:pt idx="12002">
                  <c:v>1160.700073242188</c:v>
                </c:pt>
                <c:pt idx="12003">
                  <c:v>1160.800048828125</c:v>
                </c:pt>
                <c:pt idx="12004">
                  <c:v>1160.900024414062</c:v>
                </c:pt>
                <c:pt idx="12005">
                  <c:v>1161.0</c:v>
                </c:pt>
                <c:pt idx="12006">
                  <c:v>1161.099975585937</c:v>
                </c:pt>
                <c:pt idx="12007">
                  <c:v>1161.200073242188</c:v>
                </c:pt>
                <c:pt idx="12008">
                  <c:v>1161.300048828125</c:v>
                </c:pt>
                <c:pt idx="12009">
                  <c:v>1161.400024414062</c:v>
                </c:pt>
                <c:pt idx="12010">
                  <c:v>1161.5</c:v>
                </c:pt>
                <c:pt idx="12011">
                  <c:v>1161.599975585937</c:v>
                </c:pt>
                <c:pt idx="12012">
                  <c:v>1161.700073242188</c:v>
                </c:pt>
                <c:pt idx="12013">
                  <c:v>1161.800048828125</c:v>
                </c:pt>
                <c:pt idx="12014">
                  <c:v>1161.900024414062</c:v>
                </c:pt>
                <c:pt idx="12015">
                  <c:v>1162.0</c:v>
                </c:pt>
                <c:pt idx="12016">
                  <c:v>1162.099975585937</c:v>
                </c:pt>
                <c:pt idx="12017">
                  <c:v>1162.200073242188</c:v>
                </c:pt>
                <c:pt idx="12018">
                  <c:v>1162.300048828125</c:v>
                </c:pt>
                <c:pt idx="12019">
                  <c:v>1162.400024414062</c:v>
                </c:pt>
                <c:pt idx="12020">
                  <c:v>1162.5</c:v>
                </c:pt>
                <c:pt idx="12021">
                  <c:v>1162.599975585937</c:v>
                </c:pt>
                <c:pt idx="12022">
                  <c:v>1162.700073242188</c:v>
                </c:pt>
                <c:pt idx="12023">
                  <c:v>1162.800048828125</c:v>
                </c:pt>
                <c:pt idx="12024">
                  <c:v>1162.900024414062</c:v>
                </c:pt>
                <c:pt idx="12025">
                  <c:v>1163.0</c:v>
                </c:pt>
                <c:pt idx="12026">
                  <c:v>1163.099975585937</c:v>
                </c:pt>
                <c:pt idx="12027">
                  <c:v>1163.200073242188</c:v>
                </c:pt>
                <c:pt idx="12028">
                  <c:v>1163.300048828125</c:v>
                </c:pt>
                <c:pt idx="12029">
                  <c:v>1163.400024414062</c:v>
                </c:pt>
                <c:pt idx="12030">
                  <c:v>1163.5</c:v>
                </c:pt>
                <c:pt idx="12031">
                  <c:v>1163.599975585937</c:v>
                </c:pt>
                <c:pt idx="12032">
                  <c:v>1163.700073242188</c:v>
                </c:pt>
                <c:pt idx="12033">
                  <c:v>1163.800048828125</c:v>
                </c:pt>
                <c:pt idx="12034">
                  <c:v>1163.900024414062</c:v>
                </c:pt>
                <c:pt idx="12035">
                  <c:v>1164.0</c:v>
                </c:pt>
                <c:pt idx="12036">
                  <c:v>1164.099975585937</c:v>
                </c:pt>
                <c:pt idx="12037">
                  <c:v>1164.200073242188</c:v>
                </c:pt>
                <c:pt idx="12038">
                  <c:v>1164.300048828125</c:v>
                </c:pt>
                <c:pt idx="12039">
                  <c:v>1164.400024414062</c:v>
                </c:pt>
                <c:pt idx="12040">
                  <c:v>1164.5</c:v>
                </c:pt>
                <c:pt idx="12041">
                  <c:v>1164.599975585937</c:v>
                </c:pt>
                <c:pt idx="12042">
                  <c:v>1164.700073242188</c:v>
                </c:pt>
                <c:pt idx="12043">
                  <c:v>1164.800048828125</c:v>
                </c:pt>
                <c:pt idx="12044">
                  <c:v>1164.900024414062</c:v>
                </c:pt>
                <c:pt idx="12045">
                  <c:v>1165.0</c:v>
                </c:pt>
                <c:pt idx="12046">
                  <c:v>1165.099975585937</c:v>
                </c:pt>
                <c:pt idx="12047">
                  <c:v>1165.200073242188</c:v>
                </c:pt>
                <c:pt idx="12048">
                  <c:v>1165.300048828125</c:v>
                </c:pt>
                <c:pt idx="12049">
                  <c:v>1165.400024414062</c:v>
                </c:pt>
                <c:pt idx="12050">
                  <c:v>1165.5</c:v>
                </c:pt>
                <c:pt idx="12051">
                  <c:v>1165.599975585937</c:v>
                </c:pt>
                <c:pt idx="12052">
                  <c:v>1165.700073242188</c:v>
                </c:pt>
                <c:pt idx="12053">
                  <c:v>1165.800048828125</c:v>
                </c:pt>
                <c:pt idx="12054">
                  <c:v>1165.900024414062</c:v>
                </c:pt>
                <c:pt idx="12055">
                  <c:v>1166.0</c:v>
                </c:pt>
                <c:pt idx="12056">
                  <c:v>1166.099975585937</c:v>
                </c:pt>
                <c:pt idx="12057">
                  <c:v>1166.200073242188</c:v>
                </c:pt>
                <c:pt idx="12058">
                  <c:v>1166.300048828125</c:v>
                </c:pt>
                <c:pt idx="12059">
                  <c:v>1166.400024414062</c:v>
                </c:pt>
                <c:pt idx="12060">
                  <c:v>1166.5</c:v>
                </c:pt>
                <c:pt idx="12061">
                  <c:v>1166.599975585937</c:v>
                </c:pt>
                <c:pt idx="12062">
                  <c:v>1166.700073242188</c:v>
                </c:pt>
                <c:pt idx="12063">
                  <c:v>1166.800048828125</c:v>
                </c:pt>
                <c:pt idx="12064">
                  <c:v>1166.900024414062</c:v>
                </c:pt>
                <c:pt idx="12065">
                  <c:v>1167.0</c:v>
                </c:pt>
                <c:pt idx="12066">
                  <c:v>1167.099975585937</c:v>
                </c:pt>
                <c:pt idx="12067">
                  <c:v>1167.200073242188</c:v>
                </c:pt>
                <c:pt idx="12068">
                  <c:v>1167.300048828125</c:v>
                </c:pt>
                <c:pt idx="12069">
                  <c:v>1167.400024414062</c:v>
                </c:pt>
                <c:pt idx="12070">
                  <c:v>1167.5</c:v>
                </c:pt>
                <c:pt idx="12071">
                  <c:v>1167.599975585937</c:v>
                </c:pt>
                <c:pt idx="12072">
                  <c:v>1167.700073242188</c:v>
                </c:pt>
                <c:pt idx="12073">
                  <c:v>1167.800048828125</c:v>
                </c:pt>
                <c:pt idx="12074">
                  <c:v>1167.900024414062</c:v>
                </c:pt>
                <c:pt idx="12075">
                  <c:v>1168.0</c:v>
                </c:pt>
                <c:pt idx="12076">
                  <c:v>1168.099975585937</c:v>
                </c:pt>
                <c:pt idx="12077">
                  <c:v>1168.200073242188</c:v>
                </c:pt>
                <c:pt idx="12078">
                  <c:v>1168.300048828125</c:v>
                </c:pt>
                <c:pt idx="12079">
                  <c:v>1168.400024414062</c:v>
                </c:pt>
                <c:pt idx="12080">
                  <c:v>1168.5</c:v>
                </c:pt>
                <c:pt idx="12081">
                  <c:v>1168.599975585937</c:v>
                </c:pt>
                <c:pt idx="12082">
                  <c:v>1168.700073242188</c:v>
                </c:pt>
                <c:pt idx="12083">
                  <c:v>1168.800048828125</c:v>
                </c:pt>
                <c:pt idx="12084">
                  <c:v>1168.900024414062</c:v>
                </c:pt>
                <c:pt idx="12085">
                  <c:v>1169.0</c:v>
                </c:pt>
                <c:pt idx="12086">
                  <c:v>1169.099975585937</c:v>
                </c:pt>
                <c:pt idx="12087">
                  <c:v>1169.200073242188</c:v>
                </c:pt>
                <c:pt idx="12088">
                  <c:v>1169.300048828125</c:v>
                </c:pt>
                <c:pt idx="12089">
                  <c:v>1169.400024414062</c:v>
                </c:pt>
                <c:pt idx="12090">
                  <c:v>1169.5</c:v>
                </c:pt>
                <c:pt idx="12091">
                  <c:v>1169.599975585937</c:v>
                </c:pt>
                <c:pt idx="12092">
                  <c:v>1169.700073242188</c:v>
                </c:pt>
                <c:pt idx="12093">
                  <c:v>1169.800048828125</c:v>
                </c:pt>
                <c:pt idx="12094">
                  <c:v>1169.900024414062</c:v>
                </c:pt>
                <c:pt idx="12095">
                  <c:v>1170.0</c:v>
                </c:pt>
                <c:pt idx="12096">
                  <c:v>1170.099975585937</c:v>
                </c:pt>
                <c:pt idx="12097">
                  <c:v>1170.200073242188</c:v>
                </c:pt>
                <c:pt idx="12098">
                  <c:v>1170.300048828125</c:v>
                </c:pt>
                <c:pt idx="12099">
                  <c:v>1170.400024414062</c:v>
                </c:pt>
                <c:pt idx="12100">
                  <c:v>1170.5</c:v>
                </c:pt>
                <c:pt idx="12101">
                  <c:v>1170.599975585937</c:v>
                </c:pt>
                <c:pt idx="12102">
                  <c:v>1170.700073242188</c:v>
                </c:pt>
                <c:pt idx="12103">
                  <c:v>1170.800048828125</c:v>
                </c:pt>
                <c:pt idx="12104">
                  <c:v>1170.900024414062</c:v>
                </c:pt>
                <c:pt idx="12105">
                  <c:v>1171.0</c:v>
                </c:pt>
                <c:pt idx="12106">
                  <c:v>1171.099975585937</c:v>
                </c:pt>
                <c:pt idx="12107">
                  <c:v>1171.200073242188</c:v>
                </c:pt>
                <c:pt idx="12108">
                  <c:v>1171.300048828125</c:v>
                </c:pt>
                <c:pt idx="12109">
                  <c:v>1171.400024414062</c:v>
                </c:pt>
                <c:pt idx="12110">
                  <c:v>1171.5</c:v>
                </c:pt>
                <c:pt idx="12111">
                  <c:v>1171.599975585937</c:v>
                </c:pt>
                <c:pt idx="12112">
                  <c:v>1171.700073242188</c:v>
                </c:pt>
                <c:pt idx="12113">
                  <c:v>1171.800048828125</c:v>
                </c:pt>
                <c:pt idx="12114">
                  <c:v>1171.900024414062</c:v>
                </c:pt>
                <c:pt idx="12115">
                  <c:v>1172.0</c:v>
                </c:pt>
                <c:pt idx="12116">
                  <c:v>1172.099975585937</c:v>
                </c:pt>
                <c:pt idx="12117">
                  <c:v>1172.200073242188</c:v>
                </c:pt>
                <c:pt idx="12118">
                  <c:v>1172.300048828125</c:v>
                </c:pt>
                <c:pt idx="12119">
                  <c:v>1172.400024414062</c:v>
                </c:pt>
                <c:pt idx="12120">
                  <c:v>1172.5</c:v>
                </c:pt>
                <c:pt idx="12121">
                  <c:v>1172.599975585937</c:v>
                </c:pt>
                <c:pt idx="12122">
                  <c:v>1172.700073242188</c:v>
                </c:pt>
                <c:pt idx="12123">
                  <c:v>1172.800048828125</c:v>
                </c:pt>
                <c:pt idx="12124">
                  <c:v>1172.900024414062</c:v>
                </c:pt>
                <c:pt idx="12125">
                  <c:v>1173.0</c:v>
                </c:pt>
                <c:pt idx="12126">
                  <c:v>1173.099975585937</c:v>
                </c:pt>
                <c:pt idx="12127">
                  <c:v>1173.200073242188</c:v>
                </c:pt>
                <c:pt idx="12128">
                  <c:v>1173.300048828125</c:v>
                </c:pt>
                <c:pt idx="12129">
                  <c:v>1173.400024414062</c:v>
                </c:pt>
                <c:pt idx="12130">
                  <c:v>1173.5</c:v>
                </c:pt>
                <c:pt idx="12131">
                  <c:v>1173.599975585937</c:v>
                </c:pt>
                <c:pt idx="12132">
                  <c:v>1173.700073242188</c:v>
                </c:pt>
                <c:pt idx="12133">
                  <c:v>1173.800048828125</c:v>
                </c:pt>
                <c:pt idx="12134">
                  <c:v>1173.900024414062</c:v>
                </c:pt>
                <c:pt idx="12135">
                  <c:v>1174.0</c:v>
                </c:pt>
                <c:pt idx="12136">
                  <c:v>1174.099975585937</c:v>
                </c:pt>
                <c:pt idx="12137">
                  <c:v>1174.200073242188</c:v>
                </c:pt>
                <c:pt idx="12138">
                  <c:v>1174.300048828125</c:v>
                </c:pt>
                <c:pt idx="12139">
                  <c:v>1174.400024414062</c:v>
                </c:pt>
                <c:pt idx="12140">
                  <c:v>1174.5</c:v>
                </c:pt>
                <c:pt idx="12141">
                  <c:v>1174.599975585937</c:v>
                </c:pt>
                <c:pt idx="12142">
                  <c:v>1174.700073242188</c:v>
                </c:pt>
                <c:pt idx="12143">
                  <c:v>1174.800048828125</c:v>
                </c:pt>
                <c:pt idx="12144">
                  <c:v>1174.900024414062</c:v>
                </c:pt>
                <c:pt idx="12145">
                  <c:v>1175.0</c:v>
                </c:pt>
                <c:pt idx="12146">
                  <c:v>1175.099975585937</c:v>
                </c:pt>
                <c:pt idx="12147">
                  <c:v>1175.200073242188</c:v>
                </c:pt>
                <c:pt idx="12148">
                  <c:v>1175.300048828125</c:v>
                </c:pt>
                <c:pt idx="12149">
                  <c:v>1175.400024414062</c:v>
                </c:pt>
                <c:pt idx="12150">
                  <c:v>1175.5</c:v>
                </c:pt>
                <c:pt idx="12151">
                  <c:v>1175.599975585937</c:v>
                </c:pt>
                <c:pt idx="12152">
                  <c:v>1175.700073242188</c:v>
                </c:pt>
                <c:pt idx="12153">
                  <c:v>1175.800048828125</c:v>
                </c:pt>
                <c:pt idx="12154">
                  <c:v>1175.900024414062</c:v>
                </c:pt>
                <c:pt idx="12155">
                  <c:v>1176.0</c:v>
                </c:pt>
                <c:pt idx="12156">
                  <c:v>1176.099975585937</c:v>
                </c:pt>
                <c:pt idx="12157">
                  <c:v>1176.200073242188</c:v>
                </c:pt>
                <c:pt idx="12158">
                  <c:v>1176.300048828125</c:v>
                </c:pt>
                <c:pt idx="12159">
                  <c:v>1176.400024414062</c:v>
                </c:pt>
                <c:pt idx="12160">
                  <c:v>1176.5</c:v>
                </c:pt>
                <c:pt idx="12161">
                  <c:v>1176.599975585937</c:v>
                </c:pt>
                <c:pt idx="12162">
                  <c:v>1176.700073242188</c:v>
                </c:pt>
                <c:pt idx="12163">
                  <c:v>1176.800048828125</c:v>
                </c:pt>
                <c:pt idx="12164">
                  <c:v>1176.900024414062</c:v>
                </c:pt>
                <c:pt idx="12165">
                  <c:v>1177.0</c:v>
                </c:pt>
                <c:pt idx="12166">
                  <c:v>1177.099975585937</c:v>
                </c:pt>
                <c:pt idx="12167">
                  <c:v>1177.200073242188</c:v>
                </c:pt>
                <c:pt idx="12168">
                  <c:v>1177.300048828125</c:v>
                </c:pt>
                <c:pt idx="12169">
                  <c:v>1177.400024414062</c:v>
                </c:pt>
                <c:pt idx="12170">
                  <c:v>1177.5</c:v>
                </c:pt>
                <c:pt idx="12171">
                  <c:v>1177.599975585937</c:v>
                </c:pt>
                <c:pt idx="12172">
                  <c:v>1177.700073242188</c:v>
                </c:pt>
                <c:pt idx="12173">
                  <c:v>1177.800048828125</c:v>
                </c:pt>
                <c:pt idx="12174">
                  <c:v>1177.900024414062</c:v>
                </c:pt>
                <c:pt idx="12175">
                  <c:v>1178.0</c:v>
                </c:pt>
                <c:pt idx="12176">
                  <c:v>1178.099975585937</c:v>
                </c:pt>
                <c:pt idx="12177">
                  <c:v>1178.200073242188</c:v>
                </c:pt>
                <c:pt idx="12178">
                  <c:v>1178.300048828125</c:v>
                </c:pt>
                <c:pt idx="12179">
                  <c:v>1178.400024414062</c:v>
                </c:pt>
                <c:pt idx="12180">
                  <c:v>1178.5</c:v>
                </c:pt>
                <c:pt idx="12181">
                  <c:v>1178.599975585937</c:v>
                </c:pt>
                <c:pt idx="12182">
                  <c:v>1178.700073242188</c:v>
                </c:pt>
                <c:pt idx="12183">
                  <c:v>1178.800048828125</c:v>
                </c:pt>
                <c:pt idx="12184">
                  <c:v>1178.900024414062</c:v>
                </c:pt>
                <c:pt idx="12185">
                  <c:v>1179.0</c:v>
                </c:pt>
                <c:pt idx="12186">
                  <c:v>1179.099975585937</c:v>
                </c:pt>
                <c:pt idx="12187">
                  <c:v>1179.200073242188</c:v>
                </c:pt>
                <c:pt idx="12188">
                  <c:v>1179.300048828125</c:v>
                </c:pt>
                <c:pt idx="12189">
                  <c:v>1179.400024414062</c:v>
                </c:pt>
                <c:pt idx="12190">
                  <c:v>1179.5</c:v>
                </c:pt>
                <c:pt idx="12191">
                  <c:v>1179.599975585937</c:v>
                </c:pt>
                <c:pt idx="12192">
                  <c:v>1179.700073242188</c:v>
                </c:pt>
                <c:pt idx="12193">
                  <c:v>1179.800048828125</c:v>
                </c:pt>
                <c:pt idx="12194">
                  <c:v>1179.900024414062</c:v>
                </c:pt>
                <c:pt idx="12195">
                  <c:v>1180.0</c:v>
                </c:pt>
                <c:pt idx="12196">
                  <c:v>1180.099975585937</c:v>
                </c:pt>
                <c:pt idx="12197">
                  <c:v>1180.200073242188</c:v>
                </c:pt>
                <c:pt idx="12198">
                  <c:v>1180.300048828125</c:v>
                </c:pt>
                <c:pt idx="12199">
                  <c:v>1180.400024414062</c:v>
                </c:pt>
                <c:pt idx="12200">
                  <c:v>1180.5</c:v>
                </c:pt>
                <c:pt idx="12201">
                  <c:v>1180.599975585937</c:v>
                </c:pt>
                <c:pt idx="12202">
                  <c:v>1180.700073242188</c:v>
                </c:pt>
                <c:pt idx="12203">
                  <c:v>1180.800048828125</c:v>
                </c:pt>
                <c:pt idx="12204">
                  <c:v>1180.900024414062</c:v>
                </c:pt>
                <c:pt idx="12205">
                  <c:v>1181.0</c:v>
                </c:pt>
                <c:pt idx="12206">
                  <c:v>1181.099975585937</c:v>
                </c:pt>
                <c:pt idx="12207">
                  <c:v>1181.200073242188</c:v>
                </c:pt>
                <c:pt idx="12208">
                  <c:v>1181.300048828125</c:v>
                </c:pt>
                <c:pt idx="12209">
                  <c:v>1181.400024414062</c:v>
                </c:pt>
                <c:pt idx="12210">
                  <c:v>1181.5</c:v>
                </c:pt>
                <c:pt idx="12211">
                  <c:v>1181.599975585937</c:v>
                </c:pt>
                <c:pt idx="12212">
                  <c:v>1181.700073242188</c:v>
                </c:pt>
                <c:pt idx="12213">
                  <c:v>1181.800048828125</c:v>
                </c:pt>
                <c:pt idx="12214">
                  <c:v>1181.900024414062</c:v>
                </c:pt>
                <c:pt idx="12215">
                  <c:v>1182.0</c:v>
                </c:pt>
                <c:pt idx="12216">
                  <c:v>1182.099975585937</c:v>
                </c:pt>
                <c:pt idx="12217">
                  <c:v>1182.200073242188</c:v>
                </c:pt>
                <c:pt idx="12218">
                  <c:v>1182.300048828125</c:v>
                </c:pt>
                <c:pt idx="12219">
                  <c:v>1182.400024414062</c:v>
                </c:pt>
                <c:pt idx="12220">
                  <c:v>1182.5</c:v>
                </c:pt>
                <c:pt idx="12221">
                  <c:v>1182.599975585937</c:v>
                </c:pt>
                <c:pt idx="12222">
                  <c:v>1182.700073242188</c:v>
                </c:pt>
                <c:pt idx="12223">
                  <c:v>1182.800048828125</c:v>
                </c:pt>
                <c:pt idx="12224">
                  <c:v>1182.900024414062</c:v>
                </c:pt>
                <c:pt idx="12225">
                  <c:v>1183.0</c:v>
                </c:pt>
                <c:pt idx="12226">
                  <c:v>1183.099975585937</c:v>
                </c:pt>
                <c:pt idx="12227">
                  <c:v>1183.200073242188</c:v>
                </c:pt>
                <c:pt idx="12228">
                  <c:v>1183.300048828125</c:v>
                </c:pt>
                <c:pt idx="12229">
                  <c:v>1183.400024414062</c:v>
                </c:pt>
                <c:pt idx="12230">
                  <c:v>1183.5</c:v>
                </c:pt>
                <c:pt idx="12231">
                  <c:v>1183.599975585937</c:v>
                </c:pt>
                <c:pt idx="12232">
                  <c:v>1183.700073242188</c:v>
                </c:pt>
                <c:pt idx="12233">
                  <c:v>1183.800048828125</c:v>
                </c:pt>
                <c:pt idx="12234">
                  <c:v>1183.900024414062</c:v>
                </c:pt>
                <c:pt idx="12235">
                  <c:v>1184.0</c:v>
                </c:pt>
                <c:pt idx="12236">
                  <c:v>1184.099975585937</c:v>
                </c:pt>
                <c:pt idx="12237">
                  <c:v>1184.200073242188</c:v>
                </c:pt>
                <c:pt idx="12238">
                  <c:v>1184.300048828125</c:v>
                </c:pt>
                <c:pt idx="12239">
                  <c:v>1184.400024414062</c:v>
                </c:pt>
                <c:pt idx="12240">
                  <c:v>1184.5</c:v>
                </c:pt>
                <c:pt idx="12241">
                  <c:v>1184.599975585937</c:v>
                </c:pt>
                <c:pt idx="12242">
                  <c:v>1184.700073242188</c:v>
                </c:pt>
                <c:pt idx="12243">
                  <c:v>1184.800048828125</c:v>
                </c:pt>
                <c:pt idx="12244">
                  <c:v>1184.900024414062</c:v>
                </c:pt>
                <c:pt idx="12245">
                  <c:v>1185.0</c:v>
                </c:pt>
                <c:pt idx="12246">
                  <c:v>1185.099975585937</c:v>
                </c:pt>
                <c:pt idx="12247">
                  <c:v>1185.200073242188</c:v>
                </c:pt>
                <c:pt idx="12248">
                  <c:v>1185.300048828125</c:v>
                </c:pt>
                <c:pt idx="12249">
                  <c:v>1185.400024414062</c:v>
                </c:pt>
                <c:pt idx="12250">
                  <c:v>1185.5</c:v>
                </c:pt>
                <c:pt idx="12251">
                  <c:v>1185.599975585937</c:v>
                </c:pt>
                <c:pt idx="12252">
                  <c:v>1185.700073242188</c:v>
                </c:pt>
                <c:pt idx="12253">
                  <c:v>1185.800048828125</c:v>
                </c:pt>
                <c:pt idx="12254">
                  <c:v>1185.900024414062</c:v>
                </c:pt>
                <c:pt idx="12255">
                  <c:v>1186.0</c:v>
                </c:pt>
                <c:pt idx="12256">
                  <c:v>1186.099975585937</c:v>
                </c:pt>
                <c:pt idx="12257">
                  <c:v>1186.200073242188</c:v>
                </c:pt>
                <c:pt idx="12258">
                  <c:v>1186.300048828125</c:v>
                </c:pt>
                <c:pt idx="12259">
                  <c:v>1186.400024414062</c:v>
                </c:pt>
                <c:pt idx="12260">
                  <c:v>1186.5</c:v>
                </c:pt>
                <c:pt idx="12261">
                  <c:v>1186.599975585937</c:v>
                </c:pt>
                <c:pt idx="12262">
                  <c:v>1186.700073242188</c:v>
                </c:pt>
                <c:pt idx="12263">
                  <c:v>1186.800048828125</c:v>
                </c:pt>
                <c:pt idx="12264">
                  <c:v>1186.900024414062</c:v>
                </c:pt>
                <c:pt idx="12265">
                  <c:v>1187.0</c:v>
                </c:pt>
                <c:pt idx="12266">
                  <c:v>1187.099975585937</c:v>
                </c:pt>
                <c:pt idx="12267">
                  <c:v>1187.200073242188</c:v>
                </c:pt>
                <c:pt idx="12268">
                  <c:v>1187.300048828125</c:v>
                </c:pt>
                <c:pt idx="12269">
                  <c:v>1187.400024414062</c:v>
                </c:pt>
                <c:pt idx="12270">
                  <c:v>1187.5</c:v>
                </c:pt>
                <c:pt idx="12271">
                  <c:v>1187.599975585937</c:v>
                </c:pt>
                <c:pt idx="12272">
                  <c:v>1187.700073242188</c:v>
                </c:pt>
                <c:pt idx="12273">
                  <c:v>1187.800048828125</c:v>
                </c:pt>
                <c:pt idx="12274">
                  <c:v>1187.900024414062</c:v>
                </c:pt>
                <c:pt idx="12275">
                  <c:v>1188.0</c:v>
                </c:pt>
                <c:pt idx="12276">
                  <c:v>1188.099975585937</c:v>
                </c:pt>
                <c:pt idx="12277">
                  <c:v>1188.200073242188</c:v>
                </c:pt>
                <c:pt idx="12278">
                  <c:v>1188.300048828125</c:v>
                </c:pt>
                <c:pt idx="12279">
                  <c:v>1188.400024414062</c:v>
                </c:pt>
                <c:pt idx="12280">
                  <c:v>1188.5</c:v>
                </c:pt>
                <c:pt idx="12281">
                  <c:v>1188.599975585937</c:v>
                </c:pt>
                <c:pt idx="12282">
                  <c:v>1188.700073242188</c:v>
                </c:pt>
                <c:pt idx="12283">
                  <c:v>1188.800048828125</c:v>
                </c:pt>
                <c:pt idx="12284">
                  <c:v>1188.900024414062</c:v>
                </c:pt>
                <c:pt idx="12285">
                  <c:v>1189.0</c:v>
                </c:pt>
                <c:pt idx="12286">
                  <c:v>1189.099975585937</c:v>
                </c:pt>
                <c:pt idx="12287">
                  <c:v>1189.200073242188</c:v>
                </c:pt>
                <c:pt idx="12288">
                  <c:v>1189.300048828125</c:v>
                </c:pt>
                <c:pt idx="12289">
                  <c:v>1189.400024414062</c:v>
                </c:pt>
                <c:pt idx="12290">
                  <c:v>1189.5</c:v>
                </c:pt>
                <c:pt idx="12291">
                  <c:v>1189.599975585937</c:v>
                </c:pt>
                <c:pt idx="12292">
                  <c:v>1189.700073242188</c:v>
                </c:pt>
                <c:pt idx="12293">
                  <c:v>1189.800048828125</c:v>
                </c:pt>
                <c:pt idx="12294">
                  <c:v>1189.900024414062</c:v>
                </c:pt>
                <c:pt idx="12295">
                  <c:v>1190.0</c:v>
                </c:pt>
                <c:pt idx="12296">
                  <c:v>1190.099975585937</c:v>
                </c:pt>
                <c:pt idx="12297">
                  <c:v>1190.200073242188</c:v>
                </c:pt>
                <c:pt idx="12298">
                  <c:v>1190.300048828125</c:v>
                </c:pt>
                <c:pt idx="12299">
                  <c:v>1190.400024414062</c:v>
                </c:pt>
                <c:pt idx="12300">
                  <c:v>1190.5</c:v>
                </c:pt>
                <c:pt idx="12301">
                  <c:v>1190.599975585937</c:v>
                </c:pt>
                <c:pt idx="12302">
                  <c:v>1190.700073242188</c:v>
                </c:pt>
                <c:pt idx="12303">
                  <c:v>1190.800048828125</c:v>
                </c:pt>
                <c:pt idx="12304">
                  <c:v>1190.900024414062</c:v>
                </c:pt>
                <c:pt idx="12305">
                  <c:v>1191.0</c:v>
                </c:pt>
                <c:pt idx="12306">
                  <c:v>1191.099975585937</c:v>
                </c:pt>
                <c:pt idx="12307">
                  <c:v>1191.200073242188</c:v>
                </c:pt>
                <c:pt idx="12308">
                  <c:v>1191.300048828125</c:v>
                </c:pt>
                <c:pt idx="12309">
                  <c:v>1191.400024414062</c:v>
                </c:pt>
                <c:pt idx="12310">
                  <c:v>1191.5</c:v>
                </c:pt>
                <c:pt idx="12311">
                  <c:v>1191.599975585937</c:v>
                </c:pt>
                <c:pt idx="12312">
                  <c:v>1191.700073242188</c:v>
                </c:pt>
                <c:pt idx="12313">
                  <c:v>1191.800048828125</c:v>
                </c:pt>
                <c:pt idx="12314">
                  <c:v>1191.900024414062</c:v>
                </c:pt>
                <c:pt idx="12315">
                  <c:v>1192.0</c:v>
                </c:pt>
                <c:pt idx="12316">
                  <c:v>1192.099975585937</c:v>
                </c:pt>
                <c:pt idx="12317">
                  <c:v>1192.200073242188</c:v>
                </c:pt>
                <c:pt idx="12318">
                  <c:v>1192.300048828125</c:v>
                </c:pt>
                <c:pt idx="12319">
                  <c:v>1192.400024414062</c:v>
                </c:pt>
                <c:pt idx="12320">
                  <c:v>1192.5</c:v>
                </c:pt>
                <c:pt idx="12321">
                  <c:v>1192.599975585937</c:v>
                </c:pt>
                <c:pt idx="12322">
                  <c:v>1192.700073242188</c:v>
                </c:pt>
                <c:pt idx="12323">
                  <c:v>1192.800048828125</c:v>
                </c:pt>
                <c:pt idx="12324">
                  <c:v>1192.900024414062</c:v>
                </c:pt>
                <c:pt idx="12325">
                  <c:v>1193.0</c:v>
                </c:pt>
                <c:pt idx="12326">
                  <c:v>1193.099975585937</c:v>
                </c:pt>
                <c:pt idx="12327">
                  <c:v>1193.200073242188</c:v>
                </c:pt>
                <c:pt idx="12328">
                  <c:v>1193.300048828125</c:v>
                </c:pt>
                <c:pt idx="12329">
                  <c:v>1193.400024414062</c:v>
                </c:pt>
                <c:pt idx="12330">
                  <c:v>1193.5</c:v>
                </c:pt>
                <c:pt idx="12331">
                  <c:v>1193.599975585937</c:v>
                </c:pt>
                <c:pt idx="12332">
                  <c:v>1193.700073242188</c:v>
                </c:pt>
                <c:pt idx="12333">
                  <c:v>1193.800048828125</c:v>
                </c:pt>
                <c:pt idx="12334">
                  <c:v>1193.900024414062</c:v>
                </c:pt>
                <c:pt idx="12335">
                  <c:v>1194.0</c:v>
                </c:pt>
                <c:pt idx="12336">
                  <c:v>1194.099975585937</c:v>
                </c:pt>
                <c:pt idx="12337">
                  <c:v>1194.200073242188</c:v>
                </c:pt>
                <c:pt idx="12338">
                  <c:v>1194.300048828125</c:v>
                </c:pt>
                <c:pt idx="12339">
                  <c:v>1194.400024414062</c:v>
                </c:pt>
                <c:pt idx="12340">
                  <c:v>1194.5</c:v>
                </c:pt>
                <c:pt idx="12341">
                  <c:v>1194.599975585937</c:v>
                </c:pt>
                <c:pt idx="12342">
                  <c:v>1194.700073242188</c:v>
                </c:pt>
                <c:pt idx="12343">
                  <c:v>1194.800048828125</c:v>
                </c:pt>
                <c:pt idx="12344">
                  <c:v>1194.900024414062</c:v>
                </c:pt>
                <c:pt idx="12345">
                  <c:v>1195.0</c:v>
                </c:pt>
                <c:pt idx="12346">
                  <c:v>1195.099975585937</c:v>
                </c:pt>
                <c:pt idx="12347">
                  <c:v>1195.200073242188</c:v>
                </c:pt>
                <c:pt idx="12348">
                  <c:v>1195.300048828125</c:v>
                </c:pt>
                <c:pt idx="12349">
                  <c:v>1195.400024414062</c:v>
                </c:pt>
                <c:pt idx="12350">
                  <c:v>1195.5</c:v>
                </c:pt>
                <c:pt idx="12351">
                  <c:v>1195.599975585937</c:v>
                </c:pt>
                <c:pt idx="12352">
                  <c:v>1195.700073242188</c:v>
                </c:pt>
                <c:pt idx="12353">
                  <c:v>1195.800048828125</c:v>
                </c:pt>
                <c:pt idx="12354">
                  <c:v>1195.900024414062</c:v>
                </c:pt>
                <c:pt idx="12355">
                  <c:v>1196.0</c:v>
                </c:pt>
                <c:pt idx="12356">
                  <c:v>1196.099975585937</c:v>
                </c:pt>
                <c:pt idx="12357">
                  <c:v>1196.200073242188</c:v>
                </c:pt>
                <c:pt idx="12358">
                  <c:v>1196.300048828125</c:v>
                </c:pt>
                <c:pt idx="12359">
                  <c:v>1196.400024414062</c:v>
                </c:pt>
                <c:pt idx="12360">
                  <c:v>1196.5</c:v>
                </c:pt>
                <c:pt idx="12361">
                  <c:v>1196.599975585937</c:v>
                </c:pt>
                <c:pt idx="12362">
                  <c:v>1196.700073242188</c:v>
                </c:pt>
                <c:pt idx="12363">
                  <c:v>1196.800048828125</c:v>
                </c:pt>
                <c:pt idx="12364">
                  <c:v>1196.900024414062</c:v>
                </c:pt>
                <c:pt idx="12365">
                  <c:v>1197.0</c:v>
                </c:pt>
                <c:pt idx="12366">
                  <c:v>1197.099975585937</c:v>
                </c:pt>
                <c:pt idx="12367">
                  <c:v>1197.200073242188</c:v>
                </c:pt>
                <c:pt idx="12368">
                  <c:v>1197.300048828125</c:v>
                </c:pt>
                <c:pt idx="12369">
                  <c:v>1197.400024414062</c:v>
                </c:pt>
                <c:pt idx="12370">
                  <c:v>1197.5</c:v>
                </c:pt>
                <c:pt idx="12371">
                  <c:v>1197.599975585937</c:v>
                </c:pt>
                <c:pt idx="12372">
                  <c:v>1197.700073242188</c:v>
                </c:pt>
                <c:pt idx="12373">
                  <c:v>1197.800048828125</c:v>
                </c:pt>
                <c:pt idx="12374">
                  <c:v>1197.900024414062</c:v>
                </c:pt>
                <c:pt idx="12375">
                  <c:v>1198.0</c:v>
                </c:pt>
                <c:pt idx="12376">
                  <c:v>1198.099975585937</c:v>
                </c:pt>
                <c:pt idx="12377">
                  <c:v>1198.200073242188</c:v>
                </c:pt>
                <c:pt idx="12378">
                  <c:v>1198.300048828125</c:v>
                </c:pt>
                <c:pt idx="12379">
                  <c:v>1198.400024414062</c:v>
                </c:pt>
                <c:pt idx="12380">
                  <c:v>1198.5</c:v>
                </c:pt>
                <c:pt idx="12381">
                  <c:v>1198.599975585937</c:v>
                </c:pt>
                <c:pt idx="12382">
                  <c:v>1198.700073242188</c:v>
                </c:pt>
                <c:pt idx="12383">
                  <c:v>1198.800048828125</c:v>
                </c:pt>
                <c:pt idx="12384">
                  <c:v>1198.900024414062</c:v>
                </c:pt>
                <c:pt idx="12385">
                  <c:v>1199.0</c:v>
                </c:pt>
                <c:pt idx="12386">
                  <c:v>1199.099975585937</c:v>
                </c:pt>
                <c:pt idx="12387">
                  <c:v>1199.200073242188</c:v>
                </c:pt>
                <c:pt idx="12388">
                  <c:v>1199.300048828125</c:v>
                </c:pt>
                <c:pt idx="12389">
                  <c:v>1199.400024414062</c:v>
                </c:pt>
                <c:pt idx="12390">
                  <c:v>1199.5</c:v>
                </c:pt>
                <c:pt idx="12391">
                  <c:v>1199.599975585937</c:v>
                </c:pt>
                <c:pt idx="12392">
                  <c:v>1199.700073242188</c:v>
                </c:pt>
                <c:pt idx="12393">
                  <c:v>1199.800048828125</c:v>
                </c:pt>
                <c:pt idx="12394">
                  <c:v>1199.900024414062</c:v>
                </c:pt>
                <c:pt idx="12395">
                  <c:v>1200.0</c:v>
                </c:pt>
                <c:pt idx="12396">
                  <c:v>1200.099975585937</c:v>
                </c:pt>
                <c:pt idx="12397">
                  <c:v>1200.200073242188</c:v>
                </c:pt>
                <c:pt idx="12398">
                  <c:v>1200.300048828125</c:v>
                </c:pt>
                <c:pt idx="12399">
                  <c:v>1200.400024414062</c:v>
                </c:pt>
                <c:pt idx="12400">
                  <c:v>1200.5</c:v>
                </c:pt>
                <c:pt idx="12401">
                  <c:v>1200.599975585937</c:v>
                </c:pt>
                <c:pt idx="12402">
                  <c:v>1200.700073242188</c:v>
                </c:pt>
                <c:pt idx="12403">
                  <c:v>1200.800048828125</c:v>
                </c:pt>
                <c:pt idx="12404">
                  <c:v>1200.900024414062</c:v>
                </c:pt>
                <c:pt idx="12405">
                  <c:v>1201.0</c:v>
                </c:pt>
                <c:pt idx="12406">
                  <c:v>1201.099975585937</c:v>
                </c:pt>
                <c:pt idx="12407">
                  <c:v>1201.200073242188</c:v>
                </c:pt>
                <c:pt idx="12408">
                  <c:v>1201.300048828125</c:v>
                </c:pt>
                <c:pt idx="12409">
                  <c:v>1201.400024414062</c:v>
                </c:pt>
                <c:pt idx="12410">
                  <c:v>1201.5</c:v>
                </c:pt>
                <c:pt idx="12411">
                  <c:v>1201.599975585937</c:v>
                </c:pt>
                <c:pt idx="12412">
                  <c:v>1201.700073242188</c:v>
                </c:pt>
                <c:pt idx="12413">
                  <c:v>1201.800048828125</c:v>
                </c:pt>
                <c:pt idx="12414">
                  <c:v>1201.900024414062</c:v>
                </c:pt>
                <c:pt idx="12415">
                  <c:v>1202.0</c:v>
                </c:pt>
                <c:pt idx="12416">
                  <c:v>1202.099975585937</c:v>
                </c:pt>
                <c:pt idx="12417">
                  <c:v>1202.200073242188</c:v>
                </c:pt>
                <c:pt idx="12418">
                  <c:v>1202.300048828125</c:v>
                </c:pt>
                <c:pt idx="12419">
                  <c:v>1202.400024414062</c:v>
                </c:pt>
                <c:pt idx="12420">
                  <c:v>1202.5</c:v>
                </c:pt>
                <c:pt idx="12421">
                  <c:v>1202.599975585937</c:v>
                </c:pt>
                <c:pt idx="12422">
                  <c:v>1202.700073242188</c:v>
                </c:pt>
                <c:pt idx="12423">
                  <c:v>1202.800048828125</c:v>
                </c:pt>
                <c:pt idx="12424">
                  <c:v>1202.900024414062</c:v>
                </c:pt>
                <c:pt idx="12425">
                  <c:v>1203.0</c:v>
                </c:pt>
                <c:pt idx="12426">
                  <c:v>1203.099975585937</c:v>
                </c:pt>
                <c:pt idx="12427">
                  <c:v>1203.200073242188</c:v>
                </c:pt>
                <c:pt idx="12428">
                  <c:v>1203.300048828125</c:v>
                </c:pt>
                <c:pt idx="12429">
                  <c:v>1203.400024414062</c:v>
                </c:pt>
                <c:pt idx="12430">
                  <c:v>1203.5</c:v>
                </c:pt>
                <c:pt idx="12431">
                  <c:v>1203.599975585937</c:v>
                </c:pt>
                <c:pt idx="12432">
                  <c:v>1203.700073242188</c:v>
                </c:pt>
                <c:pt idx="12433">
                  <c:v>1203.800048828125</c:v>
                </c:pt>
                <c:pt idx="12434">
                  <c:v>1203.900024414062</c:v>
                </c:pt>
                <c:pt idx="12435">
                  <c:v>1204.0</c:v>
                </c:pt>
                <c:pt idx="12436">
                  <c:v>1204.099975585937</c:v>
                </c:pt>
                <c:pt idx="12437">
                  <c:v>1204.200073242188</c:v>
                </c:pt>
                <c:pt idx="12438">
                  <c:v>1204.300048828125</c:v>
                </c:pt>
                <c:pt idx="12439">
                  <c:v>1204.400024414062</c:v>
                </c:pt>
                <c:pt idx="12440">
                  <c:v>1204.5</c:v>
                </c:pt>
                <c:pt idx="12441">
                  <c:v>1204.599975585937</c:v>
                </c:pt>
                <c:pt idx="12442">
                  <c:v>1204.700073242188</c:v>
                </c:pt>
                <c:pt idx="12443">
                  <c:v>1204.800048828125</c:v>
                </c:pt>
                <c:pt idx="12444">
                  <c:v>1204.900024414062</c:v>
                </c:pt>
                <c:pt idx="12445">
                  <c:v>1205.0</c:v>
                </c:pt>
                <c:pt idx="12446">
                  <c:v>1205.099975585937</c:v>
                </c:pt>
                <c:pt idx="12447">
                  <c:v>1205.200073242188</c:v>
                </c:pt>
                <c:pt idx="12448">
                  <c:v>1205.300048828125</c:v>
                </c:pt>
                <c:pt idx="12449">
                  <c:v>1205.400024414062</c:v>
                </c:pt>
                <c:pt idx="12450">
                  <c:v>1205.5</c:v>
                </c:pt>
                <c:pt idx="12451">
                  <c:v>1205.599975585937</c:v>
                </c:pt>
                <c:pt idx="12452">
                  <c:v>1205.700073242188</c:v>
                </c:pt>
                <c:pt idx="12453">
                  <c:v>1205.800048828125</c:v>
                </c:pt>
                <c:pt idx="12454">
                  <c:v>1205.900024414062</c:v>
                </c:pt>
                <c:pt idx="12455">
                  <c:v>1206.0</c:v>
                </c:pt>
                <c:pt idx="12456">
                  <c:v>1206.099975585937</c:v>
                </c:pt>
                <c:pt idx="12457">
                  <c:v>1206.200073242188</c:v>
                </c:pt>
                <c:pt idx="12458">
                  <c:v>1206.300048828125</c:v>
                </c:pt>
                <c:pt idx="12459">
                  <c:v>1206.400024414062</c:v>
                </c:pt>
                <c:pt idx="12460">
                  <c:v>1206.5</c:v>
                </c:pt>
                <c:pt idx="12461">
                  <c:v>1206.599975585937</c:v>
                </c:pt>
                <c:pt idx="12462">
                  <c:v>1206.700073242188</c:v>
                </c:pt>
                <c:pt idx="12463">
                  <c:v>1206.800048828125</c:v>
                </c:pt>
                <c:pt idx="12464">
                  <c:v>1206.900024414062</c:v>
                </c:pt>
                <c:pt idx="12465">
                  <c:v>1207.0</c:v>
                </c:pt>
                <c:pt idx="12466">
                  <c:v>1207.099975585937</c:v>
                </c:pt>
                <c:pt idx="12467">
                  <c:v>1207.200073242188</c:v>
                </c:pt>
                <c:pt idx="12468">
                  <c:v>1207.300048828125</c:v>
                </c:pt>
                <c:pt idx="12469">
                  <c:v>1207.400024414062</c:v>
                </c:pt>
                <c:pt idx="12470">
                  <c:v>1207.5</c:v>
                </c:pt>
                <c:pt idx="12471">
                  <c:v>1207.599975585937</c:v>
                </c:pt>
                <c:pt idx="12472">
                  <c:v>1207.700073242188</c:v>
                </c:pt>
                <c:pt idx="12473">
                  <c:v>1207.800048828125</c:v>
                </c:pt>
                <c:pt idx="12474">
                  <c:v>1207.900024414062</c:v>
                </c:pt>
                <c:pt idx="12475">
                  <c:v>1208.0</c:v>
                </c:pt>
                <c:pt idx="12476">
                  <c:v>1208.099975585937</c:v>
                </c:pt>
                <c:pt idx="12477">
                  <c:v>1208.200073242188</c:v>
                </c:pt>
                <c:pt idx="12478">
                  <c:v>1208.300048828125</c:v>
                </c:pt>
                <c:pt idx="12479">
                  <c:v>1208.400024414062</c:v>
                </c:pt>
                <c:pt idx="12480">
                  <c:v>1208.5</c:v>
                </c:pt>
                <c:pt idx="12481">
                  <c:v>1208.599975585937</c:v>
                </c:pt>
                <c:pt idx="12482">
                  <c:v>1208.700073242188</c:v>
                </c:pt>
                <c:pt idx="12483">
                  <c:v>1208.800048828125</c:v>
                </c:pt>
                <c:pt idx="12484">
                  <c:v>1208.900024414062</c:v>
                </c:pt>
                <c:pt idx="12485">
                  <c:v>1209.0</c:v>
                </c:pt>
                <c:pt idx="12486">
                  <c:v>1209.099975585937</c:v>
                </c:pt>
                <c:pt idx="12487">
                  <c:v>1209.200073242188</c:v>
                </c:pt>
                <c:pt idx="12488">
                  <c:v>1209.300048828125</c:v>
                </c:pt>
                <c:pt idx="12489">
                  <c:v>1209.400024414062</c:v>
                </c:pt>
                <c:pt idx="12490">
                  <c:v>1209.5</c:v>
                </c:pt>
                <c:pt idx="12491">
                  <c:v>1209.599975585937</c:v>
                </c:pt>
                <c:pt idx="12492">
                  <c:v>1209.700073242188</c:v>
                </c:pt>
                <c:pt idx="12493">
                  <c:v>1209.800048828125</c:v>
                </c:pt>
                <c:pt idx="12494">
                  <c:v>1209.900024414062</c:v>
                </c:pt>
                <c:pt idx="12495">
                  <c:v>1210.0</c:v>
                </c:pt>
                <c:pt idx="12496">
                  <c:v>1210.099975585937</c:v>
                </c:pt>
                <c:pt idx="12497">
                  <c:v>1210.200073242188</c:v>
                </c:pt>
                <c:pt idx="12498">
                  <c:v>1210.300048828125</c:v>
                </c:pt>
                <c:pt idx="12499">
                  <c:v>1210.400024414062</c:v>
                </c:pt>
                <c:pt idx="12500">
                  <c:v>1210.5</c:v>
                </c:pt>
                <c:pt idx="12501">
                  <c:v>1210.599975585937</c:v>
                </c:pt>
                <c:pt idx="12502">
                  <c:v>1210.700073242188</c:v>
                </c:pt>
                <c:pt idx="12503">
                  <c:v>1210.800048828125</c:v>
                </c:pt>
                <c:pt idx="12504">
                  <c:v>1210.900024414062</c:v>
                </c:pt>
                <c:pt idx="12505">
                  <c:v>1211.0</c:v>
                </c:pt>
                <c:pt idx="12506">
                  <c:v>1211.099975585937</c:v>
                </c:pt>
                <c:pt idx="12507">
                  <c:v>1211.200073242188</c:v>
                </c:pt>
                <c:pt idx="12508">
                  <c:v>1211.300048828125</c:v>
                </c:pt>
                <c:pt idx="12509">
                  <c:v>1211.400024414062</c:v>
                </c:pt>
                <c:pt idx="12510">
                  <c:v>1211.5</c:v>
                </c:pt>
                <c:pt idx="12511">
                  <c:v>1211.599975585937</c:v>
                </c:pt>
                <c:pt idx="12512">
                  <c:v>1211.700073242188</c:v>
                </c:pt>
                <c:pt idx="12513">
                  <c:v>1211.800048828125</c:v>
                </c:pt>
                <c:pt idx="12514">
                  <c:v>1211.900024414062</c:v>
                </c:pt>
                <c:pt idx="12515">
                  <c:v>1212.0</c:v>
                </c:pt>
                <c:pt idx="12516">
                  <c:v>1212.099975585937</c:v>
                </c:pt>
                <c:pt idx="12517">
                  <c:v>1212.200073242188</c:v>
                </c:pt>
                <c:pt idx="12518">
                  <c:v>1212.300048828125</c:v>
                </c:pt>
                <c:pt idx="12519">
                  <c:v>1212.400024414062</c:v>
                </c:pt>
                <c:pt idx="12520">
                  <c:v>1212.5</c:v>
                </c:pt>
                <c:pt idx="12521">
                  <c:v>1212.599975585937</c:v>
                </c:pt>
                <c:pt idx="12522">
                  <c:v>1212.700073242188</c:v>
                </c:pt>
                <c:pt idx="12523">
                  <c:v>1212.800048828125</c:v>
                </c:pt>
                <c:pt idx="12524">
                  <c:v>1212.900024414062</c:v>
                </c:pt>
                <c:pt idx="12525">
                  <c:v>1213.0</c:v>
                </c:pt>
                <c:pt idx="12526">
                  <c:v>1213.099975585937</c:v>
                </c:pt>
                <c:pt idx="12527">
                  <c:v>1213.200073242188</c:v>
                </c:pt>
                <c:pt idx="12528">
                  <c:v>1213.300048828125</c:v>
                </c:pt>
                <c:pt idx="12529">
                  <c:v>1213.400024414062</c:v>
                </c:pt>
                <c:pt idx="12530">
                  <c:v>1213.5</c:v>
                </c:pt>
                <c:pt idx="12531">
                  <c:v>1213.599975585937</c:v>
                </c:pt>
                <c:pt idx="12532">
                  <c:v>1213.700073242188</c:v>
                </c:pt>
                <c:pt idx="12533">
                  <c:v>1213.800048828125</c:v>
                </c:pt>
                <c:pt idx="12534">
                  <c:v>1213.900024414062</c:v>
                </c:pt>
                <c:pt idx="12535">
                  <c:v>1214.0</c:v>
                </c:pt>
                <c:pt idx="12536">
                  <c:v>1214.099975585937</c:v>
                </c:pt>
                <c:pt idx="12537">
                  <c:v>1214.200073242188</c:v>
                </c:pt>
                <c:pt idx="12538">
                  <c:v>1214.300048828125</c:v>
                </c:pt>
                <c:pt idx="12539">
                  <c:v>1214.400024414062</c:v>
                </c:pt>
                <c:pt idx="12540">
                  <c:v>1214.5</c:v>
                </c:pt>
                <c:pt idx="12541">
                  <c:v>1214.599975585937</c:v>
                </c:pt>
                <c:pt idx="12542">
                  <c:v>1214.700073242188</c:v>
                </c:pt>
                <c:pt idx="12543">
                  <c:v>1214.800048828125</c:v>
                </c:pt>
                <c:pt idx="12544">
                  <c:v>1214.900024414062</c:v>
                </c:pt>
                <c:pt idx="12545">
                  <c:v>1215.0</c:v>
                </c:pt>
                <c:pt idx="12546">
                  <c:v>1215.099975585937</c:v>
                </c:pt>
                <c:pt idx="12547">
                  <c:v>1215.200073242188</c:v>
                </c:pt>
                <c:pt idx="12548">
                  <c:v>1215.300048828125</c:v>
                </c:pt>
                <c:pt idx="12549">
                  <c:v>1215.400024414062</c:v>
                </c:pt>
                <c:pt idx="12550">
                  <c:v>1215.5</c:v>
                </c:pt>
                <c:pt idx="12551">
                  <c:v>1215.599975585937</c:v>
                </c:pt>
                <c:pt idx="12552">
                  <c:v>1215.700073242188</c:v>
                </c:pt>
                <c:pt idx="12553">
                  <c:v>1215.800048828125</c:v>
                </c:pt>
                <c:pt idx="12554">
                  <c:v>1215.900024414062</c:v>
                </c:pt>
                <c:pt idx="12555">
                  <c:v>1216.0</c:v>
                </c:pt>
                <c:pt idx="12556">
                  <c:v>1216.099975585937</c:v>
                </c:pt>
                <c:pt idx="12557">
                  <c:v>1216.200073242188</c:v>
                </c:pt>
                <c:pt idx="12558">
                  <c:v>1216.300048828125</c:v>
                </c:pt>
                <c:pt idx="12559">
                  <c:v>1216.400024414062</c:v>
                </c:pt>
                <c:pt idx="12560">
                  <c:v>1216.5</c:v>
                </c:pt>
                <c:pt idx="12561">
                  <c:v>1216.599975585937</c:v>
                </c:pt>
                <c:pt idx="12562">
                  <c:v>1216.700073242188</c:v>
                </c:pt>
                <c:pt idx="12563">
                  <c:v>1216.800048828125</c:v>
                </c:pt>
                <c:pt idx="12564">
                  <c:v>1216.900024414062</c:v>
                </c:pt>
                <c:pt idx="12565">
                  <c:v>1217.0</c:v>
                </c:pt>
                <c:pt idx="12566">
                  <c:v>1217.099975585937</c:v>
                </c:pt>
                <c:pt idx="12567">
                  <c:v>1217.200073242188</c:v>
                </c:pt>
                <c:pt idx="12568">
                  <c:v>1217.300048828125</c:v>
                </c:pt>
                <c:pt idx="12569">
                  <c:v>1217.400024414062</c:v>
                </c:pt>
                <c:pt idx="12570">
                  <c:v>1217.5</c:v>
                </c:pt>
                <c:pt idx="12571">
                  <c:v>1217.599975585937</c:v>
                </c:pt>
                <c:pt idx="12572">
                  <c:v>1217.700073242188</c:v>
                </c:pt>
                <c:pt idx="12573">
                  <c:v>1217.800048828125</c:v>
                </c:pt>
                <c:pt idx="12574">
                  <c:v>1217.900024414062</c:v>
                </c:pt>
                <c:pt idx="12575">
                  <c:v>1218.0</c:v>
                </c:pt>
                <c:pt idx="12576">
                  <c:v>1218.099975585937</c:v>
                </c:pt>
                <c:pt idx="12577">
                  <c:v>1218.200073242188</c:v>
                </c:pt>
                <c:pt idx="12578">
                  <c:v>1218.300048828125</c:v>
                </c:pt>
                <c:pt idx="12579">
                  <c:v>1218.400024414062</c:v>
                </c:pt>
                <c:pt idx="12580">
                  <c:v>1218.5</c:v>
                </c:pt>
                <c:pt idx="12581">
                  <c:v>1218.599975585937</c:v>
                </c:pt>
                <c:pt idx="12582">
                  <c:v>1218.700073242188</c:v>
                </c:pt>
                <c:pt idx="12583">
                  <c:v>1218.800048828125</c:v>
                </c:pt>
                <c:pt idx="12584">
                  <c:v>1218.900024414062</c:v>
                </c:pt>
                <c:pt idx="12585">
                  <c:v>1219.0</c:v>
                </c:pt>
                <c:pt idx="12586">
                  <c:v>1219.099975585937</c:v>
                </c:pt>
                <c:pt idx="12587">
                  <c:v>1219.200073242188</c:v>
                </c:pt>
                <c:pt idx="12588">
                  <c:v>1219.300048828125</c:v>
                </c:pt>
                <c:pt idx="12589">
                  <c:v>1219.400024414062</c:v>
                </c:pt>
                <c:pt idx="12590">
                  <c:v>1219.5</c:v>
                </c:pt>
                <c:pt idx="12591">
                  <c:v>1219.599975585937</c:v>
                </c:pt>
                <c:pt idx="12592">
                  <c:v>1219.700073242188</c:v>
                </c:pt>
                <c:pt idx="12593">
                  <c:v>1219.800048828125</c:v>
                </c:pt>
                <c:pt idx="12594">
                  <c:v>1219.900024414062</c:v>
                </c:pt>
                <c:pt idx="12595">
                  <c:v>1220.0</c:v>
                </c:pt>
                <c:pt idx="12596">
                  <c:v>1220.099975585937</c:v>
                </c:pt>
                <c:pt idx="12597">
                  <c:v>1220.200073242188</c:v>
                </c:pt>
                <c:pt idx="12598">
                  <c:v>1220.300048828125</c:v>
                </c:pt>
                <c:pt idx="12599">
                  <c:v>1220.400024414062</c:v>
                </c:pt>
                <c:pt idx="12600">
                  <c:v>1220.5</c:v>
                </c:pt>
                <c:pt idx="12601">
                  <c:v>1220.599975585937</c:v>
                </c:pt>
                <c:pt idx="12602">
                  <c:v>1220.700073242188</c:v>
                </c:pt>
                <c:pt idx="12603">
                  <c:v>1220.800048828125</c:v>
                </c:pt>
                <c:pt idx="12604">
                  <c:v>1220.900024414062</c:v>
                </c:pt>
                <c:pt idx="12605">
                  <c:v>1221.0</c:v>
                </c:pt>
                <c:pt idx="12606">
                  <c:v>1221.099975585937</c:v>
                </c:pt>
                <c:pt idx="12607">
                  <c:v>1221.200073242188</c:v>
                </c:pt>
                <c:pt idx="12608">
                  <c:v>1221.300048828125</c:v>
                </c:pt>
                <c:pt idx="12609">
                  <c:v>1221.400024414062</c:v>
                </c:pt>
                <c:pt idx="12610">
                  <c:v>1221.5</c:v>
                </c:pt>
                <c:pt idx="12611">
                  <c:v>1221.599975585937</c:v>
                </c:pt>
                <c:pt idx="12612">
                  <c:v>1221.700073242188</c:v>
                </c:pt>
                <c:pt idx="12613">
                  <c:v>1221.800048828125</c:v>
                </c:pt>
                <c:pt idx="12614">
                  <c:v>1221.900024414062</c:v>
                </c:pt>
                <c:pt idx="12615">
                  <c:v>1222.0</c:v>
                </c:pt>
                <c:pt idx="12616">
                  <c:v>1222.099975585937</c:v>
                </c:pt>
                <c:pt idx="12617">
                  <c:v>1222.200073242188</c:v>
                </c:pt>
                <c:pt idx="12618">
                  <c:v>1222.300048828125</c:v>
                </c:pt>
                <c:pt idx="12619">
                  <c:v>1222.400024414062</c:v>
                </c:pt>
                <c:pt idx="12620">
                  <c:v>1222.5</c:v>
                </c:pt>
                <c:pt idx="12621">
                  <c:v>1222.599975585937</c:v>
                </c:pt>
                <c:pt idx="12622">
                  <c:v>1222.700073242188</c:v>
                </c:pt>
                <c:pt idx="12623">
                  <c:v>1222.800048828125</c:v>
                </c:pt>
                <c:pt idx="12624">
                  <c:v>1222.900024414062</c:v>
                </c:pt>
                <c:pt idx="12625">
                  <c:v>1223.0</c:v>
                </c:pt>
                <c:pt idx="12626">
                  <c:v>1223.099975585937</c:v>
                </c:pt>
                <c:pt idx="12627">
                  <c:v>1223.200073242188</c:v>
                </c:pt>
                <c:pt idx="12628">
                  <c:v>1223.300048828125</c:v>
                </c:pt>
                <c:pt idx="12629">
                  <c:v>1223.400024414062</c:v>
                </c:pt>
                <c:pt idx="12630">
                  <c:v>1223.5</c:v>
                </c:pt>
                <c:pt idx="12631">
                  <c:v>1223.599975585937</c:v>
                </c:pt>
                <c:pt idx="12632">
                  <c:v>1223.700073242188</c:v>
                </c:pt>
                <c:pt idx="12633">
                  <c:v>1223.800048828125</c:v>
                </c:pt>
                <c:pt idx="12634">
                  <c:v>1223.900024414062</c:v>
                </c:pt>
                <c:pt idx="12635">
                  <c:v>1224.0</c:v>
                </c:pt>
                <c:pt idx="12636">
                  <c:v>1224.099975585937</c:v>
                </c:pt>
                <c:pt idx="12637">
                  <c:v>1224.200073242188</c:v>
                </c:pt>
                <c:pt idx="12638">
                  <c:v>1224.300048828125</c:v>
                </c:pt>
                <c:pt idx="12639">
                  <c:v>1224.400024414062</c:v>
                </c:pt>
                <c:pt idx="12640">
                  <c:v>1224.5</c:v>
                </c:pt>
                <c:pt idx="12641">
                  <c:v>1224.599975585937</c:v>
                </c:pt>
                <c:pt idx="12642">
                  <c:v>1224.700073242188</c:v>
                </c:pt>
                <c:pt idx="12643">
                  <c:v>1224.800048828125</c:v>
                </c:pt>
                <c:pt idx="12644">
                  <c:v>1224.900024414062</c:v>
                </c:pt>
                <c:pt idx="12645">
                  <c:v>1225.0</c:v>
                </c:pt>
                <c:pt idx="12646">
                  <c:v>1225.099975585937</c:v>
                </c:pt>
                <c:pt idx="12647">
                  <c:v>1225.200073242188</c:v>
                </c:pt>
                <c:pt idx="12648">
                  <c:v>1225.300048828125</c:v>
                </c:pt>
                <c:pt idx="12649">
                  <c:v>1225.400024414062</c:v>
                </c:pt>
                <c:pt idx="12650">
                  <c:v>1225.5</c:v>
                </c:pt>
                <c:pt idx="12651">
                  <c:v>1225.599975585937</c:v>
                </c:pt>
                <c:pt idx="12652">
                  <c:v>1225.700073242188</c:v>
                </c:pt>
                <c:pt idx="12653">
                  <c:v>1225.800048828125</c:v>
                </c:pt>
                <c:pt idx="12654">
                  <c:v>1225.900024414062</c:v>
                </c:pt>
                <c:pt idx="12655">
                  <c:v>1226.0</c:v>
                </c:pt>
                <c:pt idx="12656">
                  <c:v>1226.099975585937</c:v>
                </c:pt>
                <c:pt idx="12657">
                  <c:v>1226.200073242188</c:v>
                </c:pt>
                <c:pt idx="12658">
                  <c:v>1226.300048828125</c:v>
                </c:pt>
                <c:pt idx="12659">
                  <c:v>1226.400024414062</c:v>
                </c:pt>
                <c:pt idx="12660">
                  <c:v>1226.5</c:v>
                </c:pt>
                <c:pt idx="12661">
                  <c:v>1226.599975585937</c:v>
                </c:pt>
                <c:pt idx="12662">
                  <c:v>1226.700073242188</c:v>
                </c:pt>
                <c:pt idx="12663">
                  <c:v>1226.800048828125</c:v>
                </c:pt>
                <c:pt idx="12664">
                  <c:v>1226.900024414062</c:v>
                </c:pt>
                <c:pt idx="12665">
                  <c:v>1227.0</c:v>
                </c:pt>
                <c:pt idx="12666">
                  <c:v>1227.099975585937</c:v>
                </c:pt>
                <c:pt idx="12667">
                  <c:v>1227.200073242188</c:v>
                </c:pt>
                <c:pt idx="12668">
                  <c:v>1227.300048828125</c:v>
                </c:pt>
                <c:pt idx="12669">
                  <c:v>1227.400024414062</c:v>
                </c:pt>
                <c:pt idx="12670">
                  <c:v>1227.5</c:v>
                </c:pt>
                <c:pt idx="12671">
                  <c:v>1227.599975585937</c:v>
                </c:pt>
                <c:pt idx="12672">
                  <c:v>1227.700073242188</c:v>
                </c:pt>
                <c:pt idx="12673">
                  <c:v>1227.800048828125</c:v>
                </c:pt>
                <c:pt idx="12674">
                  <c:v>1227.900024414062</c:v>
                </c:pt>
                <c:pt idx="12675">
                  <c:v>1228.0</c:v>
                </c:pt>
                <c:pt idx="12676">
                  <c:v>1228.099975585937</c:v>
                </c:pt>
                <c:pt idx="12677">
                  <c:v>1228.200073242188</c:v>
                </c:pt>
                <c:pt idx="12678">
                  <c:v>1228.300048828125</c:v>
                </c:pt>
                <c:pt idx="12679">
                  <c:v>1228.400024414062</c:v>
                </c:pt>
                <c:pt idx="12680">
                  <c:v>1228.5</c:v>
                </c:pt>
                <c:pt idx="12681">
                  <c:v>1228.599975585937</c:v>
                </c:pt>
                <c:pt idx="12682">
                  <c:v>1228.700073242188</c:v>
                </c:pt>
                <c:pt idx="12683">
                  <c:v>1228.800048828125</c:v>
                </c:pt>
                <c:pt idx="12684">
                  <c:v>1228.900024414062</c:v>
                </c:pt>
                <c:pt idx="12685">
                  <c:v>1229.0</c:v>
                </c:pt>
                <c:pt idx="12686">
                  <c:v>1229.099975585937</c:v>
                </c:pt>
                <c:pt idx="12687">
                  <c:v>1229.200073242188</c:v>
                </c:pt>
                <c:pt idx="12688">
                  <c:v>1229.300048828125</c:v>
                </c:pt>
                <c:pt idx="12689">
                  <c:v>1229.400024414062</c:v>
                </c:pt>
                <c:pt idx="12690">
                  <c:v>1229.5</c:v>
                </c:pt>
                <c:pt idx="12691">
                  <c:v>1229.599975585937</c:v>
                </c:pt>
                <c:pt idx="12692">
                  <c:v>1229.700073242188</c:v>
                </c:pt>
                <c:pt idx="12693">
                  <c:v>1229.800048828125</c:v>
                </c:pt>
                <c:pt idx="12694">
                  <c:v>1229.900024414062</c:v>
                </c:pt>
                <c:pt idx="12695">
                  <c:v>1230.0</c:v>
                </c:pt>
                <c:pt idx="12696">
                  <c:v>1230.099975585937</c:v>
                </c:pt>
                <c:pt idx="12697">
                  <c:v>1230.200073242188</c:v>
                </c:pt>
                <c:pt idx="12698">
                  <c:v>1230.300048828125</c:v>
                </c:pt>
                <c:pt idx="12699">
                  <c:v>1230.400024414062</c:v>
                </c:pt>
                <c:pt idx="12700">
                  <c:v>1230.5</c:v>
                </c:pt>
                <c:pt idx="12701">
                  <c:v>1230.599975585937</c:v>
                </c:pt>
                <c:pt idx="12702">
                  <c:v>1230.700073242188</c:v>
                </c:pt>
                <c:pt idx="12703">
                  <c:v>1230.800048828125</c:v>
                </c:pt>
                <c:pt idx="12704">
                  <c:v>1230.900024414062</c:v>
                </c:pt>
                <c:pt idx="12705">
                  <c:v>1231.0</c:v>
                </c:pt>
                <c:pt idx="12706">
                  <c:v>1231.099975585937</c:v>
                </c:pt>
                <c:pt idx="12707">
                  <c:v>1231.200073242188</c:v>
                </c:pt>
                <c:pt idx="12708">
                  <c:v>1231.300048828125</c:v>
                </c:pt>
                <c:pt idx="12709">
                  <c:v>1231.400024414062</c:v>
                </c:pt>
                <c:pt idx="12710">
                  <c:v>1231.5</c:v>
                </c:pt>
                <c:pt idx="12711">
                  <c:v>1231.599975585937</c:v>
                </c:pt>
                <c:pt idx="12712">
                  <c:v>1231.700073242188</c:v>
                </c:pt>
                <c:pt idx="12713">
                  <c:v>1231.800048828125</c:v>
                </c:pt>
                <c:pt idx="12714">
                  <c:v>1231.900024414062</c:v>
                </c:pt>
                <c:pt idx="12715">
                  <c:v>1232.0</c:v>
                </c:pt>
                <c:pt idx="12716">
                  <c:v>1232.099975585937</c:v>
                </c:pt>
                <c:pt idx="12717">
                  <c:v>1232.200073242188</c:v>
                </c:pt>
                <c:pt idx="12718">
                  <c:v>1232.300048828125</c:v>
                </c:pt>
                <c:pt idx="12719">
                  <c:v>1232.400024414062</c:v>
                </c:pt>
                <c:pt idx="12720">
                  <c:v>1232.5</c:v>
                </c:pt>
                <c:pt idx="12721">
                  <c:v>1232.599975585937</c:v>
                </c:pt>
                <c:pt idx="12722">
                  <c:v>1232.700073242188</c:v>
                </c:pt>
                <c:pt idx="12723">
                  <c:v>1232.800048828125</c:v>
                </c:pt>
                <c:pt idx="12724">
                  <c:v>1232.900024414062</c:v>
                </c:pt>
                <c:pt idx="12725">
                  <c:v>1233.0</c:v>
                </c:pt>
                <c:pt idx="12726">
                  <c:v>1233.099975585937</c:v>
                </c:pt>
                <c:pt idx="12727">
                  <c:v>1233.200073242188</c:v>
                </c:pt>
                <c:pt idx="12728">
                  <c:v>1233.300048828125</c:v>
                </c:pt>
                <c:pt idx="12729">
                  <c:v>1233.400024414062</c:v>
                </c:pt>
                <c:pt idx="12730">
                  <c:v>1233.5</c:v>
                </c:pt>
                <c:pt idx="12731">
                  <c:v>1233.599975585937</c:v>
                </c:pt>
                <c:pt idx="12732">
                  <c:v>1233.700073242188</c:v>
                </c:pt>
                <c:pt idx="12733">
                  <c:v>1233.800048828125</c:v>
                </c:pt>
                <c:pt idx="12734">
                  <c:v>1233.900024414062</c:v>
                </c:pt>
                <c:pt idx="12735">
                  <c:v>1234.0</c:v>
                </c:pt>
                <c:pt idx="12736">
                  <c:v>1234.099975585937</c:v>
                </c:pt>
                <c:pt idx="12737">
                  <c:v>1234.200073242188</c:v>
                </c:pt>
                <c:pt idx="12738">
                  <c:v>1234.300048828125</c:v>
                </c:pt>
                <c:pt idx="12739">
                  <c:v>1234.400024414062</c:v>
                </c:pt>
                <c:pt idx="12740">
                  <c:v>1234.5</c:v>
                </c:pt>
                <c:pt idx="12741">
                  <c:v>1234.599975585937</c:v>
                </c:pt>
                <c:pt idx="12742">
                  <c:v>1234.700073242188</c:v>
                </c:pt>
                <c:pt idx="12743">
                  <c:v>1234.800048828125</c:v>
                </c:pt>
                <c:pt idx="12744">
                  <c:v>1234.900024414062</c:v>
                </c:pt>
                <c:pt idx="12745">
                  <c:v>1235.0</c:v>
                </c:pt>
                <c:pt idx="12746">
                  <c:v>1235.099975585937</c:v>
                </c:pt>
                <c:pt idx="12747">
                  <c:v>1235.200073242188</c:v>
                </c:pt>
                <c:pt idx="12748">
                  <c:v>1235.300048828125</c:v>
                </c:pt>
                <c:pt idx="12749">
                  <c:v>1235.400024414062</c:v>
                </c:pt>
                <c:pt idx="12750">
                  <c:v>1235.5</c:v>
                </c:pt>
                <c:pt idx="12751">
                  <c:v>1235.599975585937</c:v>
                </c:pt>
                <c:pt idx="12752">
                  <c:v>1235.700073242188</c:v>
                </c:pt>
                <c:pt idx="12753">
                  <c:v>1235.800048828125</c:v>
                </c:pt>
                <c:pt idx="12754">
                  <c:v>1235.900024414062</c:v>
                </c:pt>
                <c:pt idx="12755">
                  <c:v>1236.0</c:v>
                </c:pt>
                <c:pt idx="12756">
                  <c:v>1236.099975585937</c:v>
                </c:pt>
                <c:pt idx="12757">
                  <c:v>1236.200073242188</c:v>
                </c:pt>
                <c:pt idx="12758">
                  <c:v>1236.300048828125</c:v>
                </c:pt>
                <c:pt idx="12759">
                  <c:v>1236.400024414062</c:v>
                </c:pt>
                <c:pt idx="12760">
                  <c:v>1236.5</c:v>
                </c:pt>
                <c:pt idx="12761">
                  <c:v>1236.599975585937</c:v>
                </c:pt>
                <c:pt idx="12762">
                  <c:v>1236.700073242188</c:v>
                </c:pt>
                <c:pt idx="12763">
                  <c:v>1236.800048828125</c:v>
                </c:pt>
                <c:pt idx="12764">
                  <c:v>1236.900024414062</c:v>
                </c:pt>
                <c:pt idx="12765">
                  <c:v>1237.0</c:v>
                </c:pt>
                <c:pt idx="12766">
                  <c:v>1237.099975585937</c:v>
                </c:pt>
                <c:pt idx="12767">
                  <c:v>1237.200073242188</c:v>
                </c:pt>
                <c:pt idx="12768">
                  <c:v>1237.300048828125</c:v>
                </c:pt>
                <c:pt idx="12769">
                  <c:v>1237.400024414062</c:v>
                </c:pt>
                <c:pt idx="12770">
                  <c:v>1237.5</c:v>
                </c:pt>
                <c:pt idx="12771">
                  <c:v>1237.599975585937</c:v>
                </c:pt>
                <c:pt idx="12772">
                  <c:v>1237.700073242188</c:v>
                </c:pt>
                <c:pt idx="12773">
                  <c:v>1237.800048828125</c:v>
                </c:pt>
                <c:pt idx="12774">
                  <c:v>1237.900024414062</c:v>
                </c:pt>
                <c:pt idx="12775">
                  <c:v>1238.0</c:v>
                </c:pt>
                <c:pt idx="12776">
                  <c:v>1238.099975585937</c:v>
                </c:pt>
                <c:pt idx="12777">
                  <c:v>1238.200073242188</c:v>
                </c:pt>
                <c:pt idx="12778">
                  <c:v>1238.300048828125</c:v>
                </c:pt>
                <c:pt idx="12779">
                  <c:v>1238.400024414062</c:v>
                </c:pt>
                <c:pt idx="12780">
                  <c:v>1238.5</c:v>
                </c:pt>
                <c:pt idx="12781">
                  <c:v>1238.599975585937</c:v>
                </c:pt>
                <c:pt idx="12782">
                  <c:v>1238.700073242188</c:v>
                </c:pt>
                <c:pt idx="12783">
                  <c:v>1238.800048828125</c:v>
                </c:pt>
                <c:pt idx="12784">
                  <c:v>1238.900024414062</c:v>
                </c:pt>
                <c:pt idx="12785">
                  <c:v>1239.0</c:v>
                </c:pt>
                <c:pt idx="12786">
                  <c:v>1239.099975585937</c:v>
                </c:pt>
                <c:pt idx="12787">
                  <c:v>1239.200073242188</c:v>
                </c:pt>
                <c:pt idx="12788">
                  <c:v>1239.300048828125</c:v>
                </c:pt>
                <c:pt idx="12789">
                  <c:v>1239.400024414062</c:v>
                </c:pt>
                <c:pt idx="12790">
                  <c:v>1239.5</c:v>
                </c:pt>
                <c:pt idx="12791">
                  <c:v>1239.599975585937</c:v>
                </c:pt>
                <c:pt idx="12792">
                  <c:v>1239.700073242188</c:v>
                </c:pt>
                <c:pt idx="12793">
                  <c:v>1239.800048828125</c:v>
                </c:pt>
                <c:pt idx="12794">
                  <c:v>1239.900024414062</c:v>
                </c:pt>
                <c:pt idx="12795">
                  <c:v>1240.0</c:v>
                </c:pt>
                <c:pt idx="12796">
                  <c:v>1240.099975585937</c:v>
                </c:pt>
                <c:pt idx="12797">
                  <c:v>1240.200073242188</c:v>
                </c:pt>
                <c:pt idx="12798">
                  <c:v>1240.300048828125</c:v>
                </c:pt>
                <c:pt idx="12799">
                  <c:v>1240.400024414062</c:v>
                </c:pt>
                <c:pt idx="12800">
                  <c:v>1240.5</c:v>
                </c:pt>
                <c:pt idx="12801">
                  <c:v>1240.599975585937</c:v>
                </c:pt>
                <c:pt idx="12802">
                  <c:v>1240.700073242188</c:v>
                </c:pt>
                <c:pt idx="12803">
                  <c:v>1240.800048828125</c:v>
                </c:pt>
                <c:pt idx="12804">
                  <c:v>1240.900024414062</c:v>
                </c:pt>
                <c:pt idx="12805">
                  <c:v>1241.0</c:v>
                </c:pt>
                <c:pt idx="12806">
                  <c:v>1241.099975585937</c:v>
                </c:pt>
                <c:pt idx="12807">
                  <c:v>1241.200073242188</c:v>
                </c:pt>
                <c:pt idx="12808">
                  <c:v>1241.300048828125</c:v>
                </c:pt>
                <c:pt idx="12809">
                  <c:v>1241.400024414062</c:v>
                </c:pt>
                <c:pt idx="12810">
                  <c:v>1241.5</c:v>
                </c:pt>
                <c:pt idx="12811">
                  <c:v>1241.599975585937</c:v>
                </c:pt>
                <c:pt idx="12812">
                  <c:v>1241.700073242188</c:v>
                </c:pt>
                <c:pt idx="12813">
                  <c:v>1241.800048828125</c:v>
                </c:pt>
                <c:pt idx="12814">
                  <c:v>1241.900024414062</c:v>
                </c:pt>
                <c:pt idx="12815">
                  <c:v>1242.0</c:v>
                </c:pt>
                <c:pt idx="12816">
                  <c:v>1242.099975585937</c:v>
                </c:pt>
                <c:pt idx="12817">
                  <c:v>1242.200073242188</c:v>
                </c:pt>
                <c:pt idx="12818">
                  <c:v>1242.300048828125</c:v>
                </c:pt>
                <c:pt idx="12819">
                  <c:v>1242.400024414062</c:v>
                </c:pt>
                <c:pt idx="12820">
                  <c:v>1242.5</c:v>
                </c:pt>
                <c:pt idx="12821">
                  <c:v>1242.599975585937</c:v>
                </c:pt>
                <c:pt idx="12822">
                  <c:v>1242.700073242188</c:v>
                </c:pt>
                <c:pt idx="12823">
                  <c:v>1242.800048828125</c:v>
                </c:pt>
                <c:pt idx="12824">
                  <c:v>1242.900024414062</c:v>
                </c:pt>
                <c:pt idx="12825">
                  <c:v>1243.0</c:v>
                </c:pt>
                <c:pt idx="12826">
                  <c:v>1243.099975585937</c:v>
                </c:pt>
                <c:pt idx="12827">
                  <c:v>1243.200073242188</c:v>
                </c:pt>
                <c:pt idx="12828">
                  <c:v>1243.300048828125</c:v>
                </c:pt>
                <c:pt idx="12829">
                  <c:v>1243.400024414062</c:v>
                </c:pt>
                <c:pt idx="12830">
                  <c:v>1243.5</c:v>
                </c:pt>
                <c:pt idx="12831">
                  <c:v>1243.599975585937</c:v>
                </c:pt>
                <c:pt idx="12832">
                  <c:v>1243.700073242188</c:v>
                </c:pt>
                <c:pt idx="12833">
                  <c:v>1243.800048828125</c:v>
                </c:pt>
                <c:pt idx="12834">
                  <c:v>1243.900024414062</c:v>
                </c:pt>
                <c:pt idx="12835">
                  <c:v>1244.0</c:v>
                </c:pt>
                <c:pt idx="12836">
                  <c:v>1244.099975585937</c:v>
                </c:pt>
                <c:pt idx="12837">
                  <c:v>1244.200073242188</c:v>
                </c:pt>
                <c:pt idx="12838">
                  <c:v>1244.300048828125</c:v>
                </c:pt>
                <c:pt idx="12839">
                  <c:v>1244.400024414062</c:v>
                </c:pt>
                <c:pt idx="12840">
                  <c:v>1244.5</c:v>
                </c:pt>
                <c:pt idx="12841">
                  <c:v>1244.599975585937</c:v>
                </c:pt>
                <c:pt idx="12842">
                  <c:v>1244.700073242188</c:v>
                </c:pt>
                <c:pt idx="12843">
                  <c:v>1244.800048828125</c:v>
                </c:pt>
                <c:pt idx="12844">
                  <c:v>1244.900024414062</c:v>
                </c:pt>
                <c:pt idx="12845">
                  <c:v>1245.0</c:v>
                </c:pt>
                <c:pt idx="12846">
                  <c:v>1245.099975585937</c:v>
                </c:pt>
                <c:pt idx="12847">
                  <c:v>1245.200073242188</c:v>
                </c:pt>
                <c:pt idx="12848">
                  <c:v>1245.300048828125</c:v>
                </c:pt>
                <c:pt idx="12849">
                  <c:v>1245.400024414062</c:v>
                </c:pt>
                <c:pt idx="12850">
                  <c:v>1245.5</c:v>
                </c:pt>
                <c:pt idx="12851">
                  <c:v>1245.599975585937</c:v>
                </c:pt>
                <c:pt idx="12852">
                  <c:v>1245.700073242188</c:v>
                </c:pt>
                <c:pt idx="12853">
                  <c:v>1245.800048828125</c:v>
                </c:pt>
                <c:pt idx="12854">
                  <c:v>1245.900024414062</c:v>
                </c:pt>
                <c:pt idx="12855">
                  <c:v>1246.0</c:v>
                </c:pt>
                <c:pt idx="12856">
                  <c:v>1246.099975585937</c:v>
                </c:pt>
                <c:pt idx="12857">
                  <c:v>1246.200073242188</c:v>
                </c:pt>
                <c:pt idx="12858">
                  <c:v>1246.300048828125</c:v>
                </c:pt>
                <c:pt idx="12859">
                  <c:v>1246.400024414062</c:v>
                </c:pt>
                <c:pt idx="12860">
                  <c:v>1246.5</c:v>
                </c:pt>
                <c:pt idx="12861">
                  <c:v>1246.599975585937</c:v>
                </c:pt>
                <c:pt idx="12862">
                  <c:v>1246.700073242188</c:v>
                </c:pt>
                <c:pt idx="12863">
                  <c:v>1246.800048828125</c:v>
                </c:pt>
                <c:pt idx="12864">
                  <c:v>1246.900024414062</c:v>
                </c:pt>
                <c:pt idx="12865">
                  <c:v>1247.0</c:v>
                </c:pt>
                <c:pt idx="12866">
                  <c:v>1247.099975585937</c:v>
                </c:pt>
                <c:pt idx="12867">
                  <c:v>1247.200073242188</c:v>
                </c:pt>
                <c:pt idx="12868">
                  <c:v>1247.300048828125</c:v>
                </c:pt>
                <c:pt idx="12869">
                  <c:v>1247.400024414062</c:v>
                </c:pt>
                <c:pt idx="12870">
                  <c:v>1247.5</c:v>
                </c:pt>
                <c:pt idx="12871">
                  <c:v>1247.599975585937</c:v>
                </c:pt>
                <c:pt idx="12872">
                  <c:v>1247.700073242188</c:v>
                </c:pt>
                <c:pt idx="12873">
                  <c:v>1247.800048828125</c:v>
                </c:pt>
                <c:pt idx="12874">
                  <c:v>1247.900024414062</c:v>
                </c:pt>
                <c:pt idx="12875">
                  <c:v>1248.0</c:v>
                </c:pt>
                <c:pt idx="12876">
                  <c:v>1248.099975585937</c:v>
                </c:pt>
                <c:pt idx="12877">
                  <c:v>1248.200073242188</c:v>
                </c:pt>
                <c:pt idx="12878">
                  <c:v>1248.300048828125</c:v>
                </c:pt>
                <c:pt idx="12879">
                  <c:v>1248.400024414062</c:v>
                </c:pt>
                <c:pt idx="12880">
                  <c:v>1248.5</c:v>
                </c:pt>
                <c:pt idx="12881">
                  <c:v>1248.599975585937</c:v>
                </c:pt>
                <c:pt idx="12882">
                  <c:v>1248.700073242188</c:v>
                </c:pt>
                <c:pt idx="12883">
                  <c:v>1248.800048828125</c:v>
                </c:pt>
                <c:pt idx="12884">
                  <c:v>1248.900024414062</c:v>
                </c:pt>
                <c:pt idx="12885">
                  <c:v>1249.0</c:v>
                </c:pt>
                <c:pt idx="12886">
                  <c:v>1249.099975585937</c:v>
                </c:pt>
                <c:pt idx="12887">
                  <c:v>1249.200073242188</c:v>
                </c:pt>
                <c:pt idx="12888">
                  <c:v>1249.300048828125</c:v>
                </c:pt>
                <c:pt idx="12889">
                  <c:v>1249.400024414062</c:v>
                </c:pt>
                <c:pt idx="12890">
                  <c:v>1249.5</c:v>
                </c:pt>
                <c:pt idx="12891">
                  <c:v>1249.599975585937</c:v>
                </c:pt>
                <c:pt idx="12892">
                  <c:v>1249.700073242188</c:v>
                </c:pt>
                <c:pt idx="12893">
                  <c:v>1249.800048828125</c:v>
                </c:pt>
                <c:pt idx="12894">
                  <c:v>1249.900024414062</c:v>
                </c:pt>
                <c:pt idx="12895">
                  <c:v>1250.0</c:v>
                </c:pt>
                <c:pt idx="12896">
                  <c:v>1250.099975585937</c:v>
                </c:pt>
                <c:pt idx="12897">
                  <c:v>1250.200073242188</c:v>
                </c:pt>
                <c:pt idx="12898">
                  <c:v>1250.300048828125</c:v>
                </c:pt>
                <c:pt idx="12899">
                  <c:v>1250.400024414062</c:v>
                </c:pt>
                <c:pt idx="12900">
                  <c:v>1250.5</c:v>
                </c:pt>
                <c:pt idx="12901">
                  <c:v>1250.599975585937</c:v>
                </c:pt>
                <c:pt idx="12902">
                  <c:v>1250.700073242188</c:v>
                </c:pt>
                <c:pt idx="12903">
                  <c:v>1250.800048828125</c:v>
                </c:pt>
                <c:pt idx="12904">
                  <c:v>1250.900024414062</c:v>
                </c:pt>
                <c:pt idx="12905">
                  <c:v>1251.0</c:v>
                </c:pt>
                <c:pt idx="12906">
                  <c:v>1251.099975585937</c:v>
                </c:pt>
                <c:pt idx="12907">
                  <c:v>1251.200073242188</c:v>
                </c:pt>
                <c:pt idx="12908">
                  <c:v>1251.300048828125</c:v>
                </c:pt>
                <c:pt idx="12909">
                  <c:v>1251.400024414062</c:v>
                </c:pt>
                <c:pt idx="12910">
                  <c:v>1251.5</c:v>
                </c:pt>
                <c:pt idx="12911">
                  <c:v>1251.599975585937</c:v>
                </c:pt>
                <c:pt idx="12912">
                  <c:v>1251.700073242188</c:v>
                </c:pt>
                <c:pt idx="12913">
                  <c:v>1251.800048828125</c:v>
                </c:pt>
                <c:pt idx="12914">
                  <c:v>1251.900024414062</c:v>
                </c:pt>
                <c:pt idx="12915">
                  <c:v>1252.0</c:v>
                </c:pt>
                <c:pt idx="12916">
                  <c:v>1252.099975585937</c:v>
                </c:pt>
                <c:pt idx="12917">
                  <c:v>1252.200073242188</c:v>
                </c:pt>
                <c:pt idx="12918">
                  <c:v>1252.300048828125</c:v>
                </c:pt>
                <c:pt idx="12919">
                  <c:v>1252.400024414062</c:v>
                </c:pt>
                <c:pt idx="12920">
                  <c:v>1252.5</c:v>
                </c:pt>
                <c:pt idx="12921">
                  <c:v>1252.599975585937</c:v>
                </c:pt>
                <c:pt idx="12922">
                  <c:v>1252.700073242188</c:v>
                </c:pt>
                <c:pt idx="12923">
                  <c:v>1252.800048828125</c:v>
                </c:pt>
                <c:pt idx="12924">
                  <c:v>1252.900024414062</c:v>
                </c:pt>
                <c:pt idx="12925">
                  <c:v>1253.0</c:v>
                </c:pt>
                <c:pt idx="12926">
                  <c:v>1253.099975585937</c:v>
                </c:pt>
                <c:pt idx="12927">
                  <c:v>1253.200073242188</c:v>
                </c:pt>
                <c:pt idx="12928">
                  <c:v>1253.300048828125</c:v>
                </c:pt>
                <c:pt idx="12929">
                  <c:v>1253.400024414062</c:v>
                </c:pt>
                <c:pt idx="12930">
                  <c:v>1253.5</c:v>
                </c:pt>
                <c:pt idx="12931">
                  <c:v>1253.599975585937</c:v>
                </c:pt>
                <c:pt idx="12932">
                  <c:v>1253.700073242188</c:v>
                </c:pt>
                <c:pt idx="12933">
                  <c:v>1253.800048828125</c:v>
                </c:pt>
                <c:pt idx="12934">
                  <c:v>1253.900024414062</c:v>
                </c:pt>
                <c:pt idx="12935">
                  <c:v>1254.0</c:v>
                </c:pt>
                <c:pt idx="12936">
                  <c:v>1254.099975585937</c:v>
                </c:pt>
                <c:pt idx="12937">
                  <c:v>1254.200073242188</c:v>
                </c:pt>
                <c:pt idx="12938">
                  <c:v>1254.300048828125</c:v>
                </c:pt>
                <c:pt idx="12939">
                  <c:v>1254.400024414062</c:v>
                </c:pt>
                <c:pt idx="12940">
                  <c:v>1254.5</c:v>
                </c:pt>
                <c:pt idx="12941">
                  <c:v>1254.599975585937</c:v>
                </c:pt>
                <c:pt idx="12942">
                  <c:v>1254.700073242188</c:v>
                </c:pt>
                <c:pt idx="12943">
                  <c:v>1254.800048828125</c:v>
                </c:pt>
                <c:pt idx="12944">
                  <c:v>1254.900024414062</c:v>
                </c:pt>
                <c:pt idx="12945">
                  <c:v>1255.0</c:v>
                </c:pt>
                <c:pt idx="12946">
                  <c:v>1255.099975585937</c:v>
                </c:pt>
                <c:pt idx="12947">
                  <c:v>1255.200073242188</c:v>
                </c:pt>
                <c:pt idx="12948">
                  <c:v>1255.300048828125</c:v>
                </c:pt>
                <c:pt idx="12949">
                  <c:v>1255.400024414062</c:v>
                </c:pt>
                <c:pt idx="12950">
                  <c:v>1255.5</c:v>
                </c:pt>
                <c:pt idx="12951">
                  <c:v>1255.599975585937</c:v>
                </c:pt>
                <c:pt idx="12952">
                  <c:v>1255.700073242188</c:v>
                </c:pt>
                <c:pt idx="12953">
                  <c:v>1255.800048828125</c:v>
                </c:pt>
                <c:pt idx="12954">
                  <c:v>1255.900024414062</c:v>
                </c:pt>
                <c:pt idx="12955">
                  <c:v>1256.0</c:v>
                </c:pt>
                <c:pt idx="12956">
                  <c:v>1256.099975585937</c:v>
                </c:pt>
                <c:pt idx="12957">
                  <c:v>1256.200073242188</c:v>
                </c:pt>
                <c:pt idx="12958">
                  <c:v>1256.300048828125</c:v>
                </c:pt>
                <c:pt idx="12959">
                  <c:v>1256.400024414062</c:v>
                </c:pt>
                <c:pt idx="12960">
                  <c:v>1256.5</c:v>
                </c:pt>
                <c:pt idx="12961">
                  <c:v>1256.599975585937</c:v>
                </c:pt>
                <c:pt idx="12962">
                  <c:v>1256.700073242188</c:v>
                </c:pt>
                <c:pt idx="12963">
                  <c:v>1256.800048828125</c:v>
                </c:pt>
                <c:pt idx="12964">
                  <c:v>1256.900024414062</c:v>
                </c:pt>
                <c:pt idx="12965">
                  <c:v>1257.0</c:v>
                </c:pt>
                <c:pt idx="12966">
                  <c:v>1257.099975585937</c:v>
                </c:pt>
                <c:pt idx="12967">
                  <c:v>1257.200073242188</c:v>
                </c:pt>
                <c:pt idx="12968">
                  <c:v>1257.300048828125</c:v>
                </c:pt>
                <c:pt idx="12969">
                  <c:v>1257.400024414062</c:v>
                </c:pt>
                <c:pt idx="12970">
                  <c:v>1257.5</c:v>
                </c:pt>
                <c:pt idx="12971">
                  <c:v>1257.599975585937</c:v>
                </c:pt>
                <c:pt idx="12972">
                  <c:v>1257.700073242188</c:v>
                </c:pt>
                <c:pt idx="12973">
                  <c:v>1257.800048828125</c:v>
                </c:pt>
                <c:pt idx="12974">
                  <c:v>1257.900024414062</c:v>
                </c:pt>
                <c:pt idx="12975">
                  <c:v>1258.0</c:v>
                </c:pt>
                <c:pt idx="12976">
                  <c:v>1258.099975585937</c:v>
                </c:pt>
                <c:pt idx="12977">
                  <c:v>1258.200073242188</c:v>
                </c:pt>
                <c:pt idx="12978">
                  <c:v>1258.300048828125</c:v>
                </c:pt>
                <c:pt idx="12979">
                  <c:v>1258.400024414062</c:v>
                </c:pt>
                <c:pt idx="12980">
                  <c:v>1258.5</c:v>
                </c:pt>
                <c:pt idx="12981">
                  <c:v>1258.599975585937</c:v>
                </c:pt>
                <c:pt idx="12982">
                  <c:v>1258.700073242188</c:v>
                </c:pt>
                <c:pt idx="12983">
                  <c:v>1258.800048828125</c:v>
                </c:pt>
                <c:pt idx="12984">
                  <c:v>1258.900024414062</c:v>
                </c:pt>
                <c:pt idx="12985">
                  <c:v>1259.0</c:v>
                </c:pt>
                <c:pt idx="12986">
                  <c:v>1259.099975585937</c:v>
                </c:pt>
                <c:pt idx="12987">
                  <c:v>1259.200073242188</c:v>
                </c:pt>
                <c:pt idx="12988">
                  <c:v>1259.300048828125</c:v>
                </c:pt>
                <c:pt idx="12989">
                  <c:v>1259.400024414062</c:v>
                </c:pt>
                <c:pt idx="12990">
                  <c:v>1259.5</c:v>
                </c:pt>
                <c:pt idx="12991">
                  <c:v>1259.599975585937</c:v>
                </c:pt>
                <c:pt idx="12992">
                  <c:v>1259.700073242188</c:v>
                </c:pt>
                <c:pt idx="12993">
                  <c:v>1259.800048828125</c:v>
                </c:pt>
                <c:pt idx="12994">
                  <c:v>1259.900024414062</c:v>
                </c:pt>
                <c:pt idx="12995">
                  <c:v>1260.0</c:v>
                </c:pt>
                <c:pt idx="12996">
                  <c:v>1260.099975585937</c:v>
                </c:pt>
                <c:pt idx="12997">
                  <c:v>1260.200073242188</c:v>
                </c:pt>
                <c:pt idx="12998">
                  <c:v>1260.300048828125</c:v>
                </c:pt>
                <c:pt idx="12999">
                  <c:v>1260.400024414062</c:v>
                </c:pt>
                <c:pt idx="13000">
                  <c:v>1260.5</c:v>
                </c:pt>
                <c:pt idx="13001">
                  <c:v>1260.599975585937</c:v>
                </c:pt>
                <c:pt idx="13002">
                  <c:v>1260.700073242188</c:v>
                </c:pt>
                <c:pt idx="13003">
                  <c:v>1260.800048828125</c:v>
                </c:pt>
                <c:pt idx="13004">
                  <c:v>1260.900024414062</c:v>
                </c:pt>
                <c:pt idx="13005">
                  <c:v>1261.0</c:v>
                </c:pt>
                <c:pt idx="13006">
                  <c:v>1261.099975585937</c:v>
                </c:pt>
                <c:pt idx="13007">
                  <c:v>1261.200073242188</c:v>
                </c:pt>
                <c:pt idx="13008">
                  <c:v>1261.300048828125</c:v>
                </c:pt>
                <c:pt idx="13009">
                  <c:v>1261.400024414062</c:v>
                </c:pt>
                <c:pt idx="13010">
                  <c:v>1261.5</c:v>
                </c:pt>
                <c:pt idx="13011">
                  <c:v>1261.599975585937</c:v>
                </c:pt>
                <c:pt idx="13012">
                  <c:v>1261.700073242188</c:v>
                </c:pt>
                <c:pt idx="13013">
                  <c:v>1261.800048828125</c:v>
                </c:pt>
                <c:pt idx="13014">
                  <c:v>1261.900024414062</c:v>
                </c:pt>
                <c:pt idx="13015">
                  <c:v>1262.0</c:v>
                </c:pt>
                <c:pt idx="13016">
                  <c:v>1262.099975585937</c:v>
                </c:pt>
                <c:pt idx="13017">
                  <c:v>1262.200073242188</c:v>
                </c:pt>
                <c:pt idx="13018">
                  <c:v>1262.300048828125</c:v>
                </c:pt>
                <c:pt idx="13019">
                  <c:v>1262.400024414062</c:v>
                </c:pt>
                <c:pt idx="13020">
                  <c:v>1262.5</c:v>
                </c:pt>
                <c:pt idx="13021">
                  <c:v>1262.599975585937</c:v>
                </c:pt>
                <c:pt idx="13022">
                  <c:v>1262.700073242188</c:v>
                </c:pt>
                <c:pt idx="13023">
                  <c:v>1262.800048828125</c:v>
                </c:pt>
                <c:pt idx="13024">
                  <c:v>1262.900024414062</c:v>
                </c:pt>
                <c:pt idx="13025">
                  <c:v>1263.0</c:v>
                </c:pt>
                <c:pt idx="13026">
                  <c:v>1263.099975585937</c:v>
                </c:pt>
                <c:pt idx="13027">
                  <c:v>1263.200073242188</c:v>
                </c:pt>
                <c:pt idx="13028">
                  <c:v>1263.300048828125</c:v>
                </c:pt>
                <c:pt idx="13029">
                  <c:v>1263.400024414062</c:v>
                </c:pt>
                <c:pt idx="13030">
                  <c:v>1263.5</c:v>
                </c:pt>
                <c:pt idx="13031">
                  <c:v>1263.599975585937</c:v>
                </c:pt>
                <c:pt idx="13032">
                  <c:v>1263.700073242188</c:v>
                </c:pt>
                <c:pt idx="13033">
                  <c:v>1263.800048828125</c:v>
                </c:pt>
                <c:pt idx="13034">
                  <c:v>1263.900024414062</c:v>
                </c:pt>
                <c:pt idx="13035">
                  <c:v>1264.0</c:v>
                </c:pt>
                <c:pt idx="13036">
                  <c:v>1264.099975585937</c:v>
                </c:pt>
                <c:pt idx="13037">
                  <c:v>1264.200073242188</c:v>
                </c:pt>
                <c:pt idx="13038">
                  <c:v>1264.300048828125</c:v>
                </c:pt>
                <c:pt idx="13039">
                  <c:v>1264.400024414062</c:v>
                </c:pt>
                <c:pt idx="13040">
                  <c:v>1264.5</c:v>
                </c:pt>
                <c:pt idx="13041">
                  <c:v>1264.599975585937</c:v>
                </c:pt>
                <c:pt idx="13042">
                  <c:v>1264.700073242188</c:v>
                </c:pt>
                <c:pt idx="13043">
                  <c:v>1264.800048828125</c:v>
                </c:pt>
                <c:pt idx="13044">
                  <c:v>1264.900024414062</c:v>
                </c:pt>
                <c:pt idx="13045">
                  <c:v>1265.0</c:v>
                </c:pt>
                <c:pt idx="13046">
                  <c:v>1265.099975585937</c:v>
                </c:pt>
                <c:pt idx="13047">
                  <c:v>1265.200073242188</c:v>
                </c:pt>
                <c:pt idx="13048">
                  <c:v>1265.300048828125</c:v>
                </c:pt>
                <c:pt idx="13049">
                  <c:v>1265.400024414062</c:v>
                </c:pt>
                <c:pt idx="13050">
                  <c:v>1265.5</c:v>
                </c:pt>
                <c:pt idx="13051">
                  <c:v>1265.599975585937</c:v>
                </c:pt>
                <c:pt idx="13052">
                  <c:v>1265.700073242188</c:v>
                </c:pt>
                <c:pt idx="13053">
                  <c:v>1265.800048828125</c:v>
                </c:pt>
                <c:pt idx="13054">
                  <c:v>1265.900024414062</c:v>
                </c:pt>
                <c:pt idx="13055">
                  <c:v>1266.0</c:v>
                </c:pt>
                <c:pt idx="13056">
                  <c:v>1266.099975585937</c:v>
                </c:pt>
                <c:pt idx="13057">
                  <c:v>1266.200073242188</c:v>
                </c:pt>
                <c:pt idx="13058">
                  <c:v>1266.300048828125</c:v>
                </c:pt>
                <c:pt idx="13059">
                  <c:v>1266.400024414062</c:v>
                </c:pt>
                <c:pt idx="13060">
                  <c:v>1266.5</c:v>
                </c:pt>
                <c:pt idx="13061">
                  <c:v>1266.599975585937</c:v>
                </c:pt>
                <c:pt idx="13062">
                  <c:v>1266.700073242188</c:v>
                </c:pt>
                <c:pt idx="13063">
                  <c:v>1266.800048828125</c:v>
                </c:pt>
                <c:pt idx="13064">
                  <c:v>1266.900024414062</c:v>
                </c:pt>
                <c:pt idx="13065">
                  <c:v>1267.0</c:v>
                </c:pt>
                <c:pt idx="13066">
                  <c:v>1267.099975585937</c:v>
                </c:pt>
                <c:pt idx="13067">
                  <c:v>1267.200073242188</c:v>
                </c:pt>
                <c:pt idx="13068">
                  <c:v>1267.300048828125</c:v>
                </c:pt>
                <c:pt idx="13069">
                  <c:v>1267.400024414062</c:v>
                </c:pt>
                <c:pt idx="13070">
                  <c:v>1267.5</c:v>
                </c:pt>
                <c:pt idx="13071">
                  <c:v>1267.599975585937</c:v>
                </c:pt>
                <c:pt idx="13072">
                  <c:v>1267.700073242188</c:v>
                </c:pt>
                <c:pt idx="13073">
                  <c:v>1267.800048828125</c:v>
                </c:pt>
                <c:pt idx="13074">
                  <c:v>1267.900024414062</c:v>
                </c:pt>
                <c:pt idx="13075">
                  <c:v>1268.0</c:v>
                </c:pt>
                <c:pt idx="13076">
                  <c:v>1268.099975585937</c:v>
                </c:pt>
                <c:pt idx="13077">
                  <c:v>1268.200073242188</c:v>
                </c:pt>
                <c:pt idx="13078">
                  <c:v>1268.300048828125</c:v>
                </c:pt>
                <c:pt idx="13079">
                  <c:v>1268.400024414062</c:v>
                </c:pt>
                <c:pt idx="13080">
                  <c:v>1268.5</c:v>
                </c:pt>
                <c:pt idx="13081">
                  <c:v>1268.599975585937</c:v>
                </c:pt>
                <c:pt idx="13082">
                  <c:v>1268.700073242188</c:v>
                </c:pt>
                <c:pt idx="13083">
                  <c:v>1268.800048828125</c:v>
                </c:pt>
                <c:pt idx="13084">
                  <c:v>1268.900024414062</c:v>
                </c:pt>
                <c:pt idx="13085">
                  <c:v>1269.0</c:v>
                </c:pt>
                <c:pt idx="13086">
                  <c:v>1269.099975585937</c:v>
                </c:pt>
                <c:pt idx="13087">
                  <c:v>1269.200073242188</c:v>
                </c:pt>
                <c:pt idx="13088">
                  <c:v>1269.300048828125</c:v>
                </c:pt>
                <c:pt idx="13089">
                  <c:v>1269.400024414062</c:v>
                </c:pt>
                <c:pt idx="13090">
                  <c:v>1269.5</c:v>
                </c:pt>
                <c:pt idx="13091">
                  <c:v>1269.599975585937</c:v>
                </c:pt>
                <c:pt idx="13092">
                  <c:v>1269.700073242188</c:v>
                </c:pt>
                <c:pt idx="13093">
                  <c:v>1269.800048828125</c:v>
                </c:pt>
                <c:pt idx="13094">
                  <c:v>1269.900024414062</c:v>
                </c:pt>
                <c:pt idx="13095">
                  <c:v>1270.0</c:v>
                </c:pt>
                <c:pt idx="13096">
                  <c:v>1270.099975585937</c:v>
                </c:pt>
                <c:pt idx="13097">
                  <c:v>1270.200073242188</c:v>
                </c:pt>
                <c:pt idx="13098">
                  <c:v>1270.300048828125</c:v>
                </c:pt>
                <c:pt idx="13099">
                  <c:v>1270.400024414062</c:v>
                </c:pt>
                <c:pt idx="13100">
                  <c:v>1270.5</c:v>
                </c:pt>
                <c:pt idx="13101">
                  <c:v>1270.599975585937</c:v>
                </c:pt>
                <c:pt idx="13102">
                  <c:v>1270.700073242188</c:v>
                </c:pt>
                <c:pt idx="13103">
                  <c:v>1270.800048828125</c:v>
                </c:pt>
                <c:pt idx="13104">
                  <c:v>1270.900024414062</c:v>
                </c:pt>
                <c:pt idx="13105">
                  <c:v>1271.0</c:v>
                </c:pt>
                <c:pt idx="13106">
                  <c:v>1271.099975585937</c:v>
                </c:pt>
                <c:pt idx="13107">
                  <c:v>1271.200073242188</c:v>
                </c:pt>
                <c:pt idx="13108">
                  <c:v>1271.300048828125</c:v>
                </c:pt>
                <c:pt idx="13109">
                  <c:v>1271.400024414062</c:v>
                </c:pt>
                <c:pt idx="13110">
                  <c:v>1271.5</c:v>
                </c:pt>
                <c:pt idx="13111">
                  <c:v>1271.599975585937</c:v>
                </c:pt>
                <c:pt idx="13112">
                  <c:v>1271.700073242188</c:v>
                </c:pt>
                <c:pt idx="13113">
                  <c:v>1271.800048828125</c:v>
                </c:pt>
                <c:pt idx="13114">
                  <c:v>1271.900024414062</c:v>
                </c:pt>
                <c:pt idx="13115">
                  <c:v>1272.0</c:v>
                </c:pt>
                <c:pt idx="13116">
                  <c:v>1272.099975585937</c:v>
                </c:pt>
                <c:pt idx="13117">
                  <c:v>1272.200073242188</c:v>
                </c:pt>
                <c:pt idx="13118">
                  <c:v>1272.300048828125</c:v>
                </c:pt>
                <c:pt idx="13119">
                  <c:v>1272.400024414062</c:v>
                </c:pt>
                <c:pt idx="13120">
                  <c:v>1272.5</c:v>
                </c:pt>
                <c:pt idx="13121">
                  <c:v>1272.599975585937</c:v>
                </c:pt>
                <c:pt idx="13122">
                  <c:v>1272.700073242188</c:v>
                </c:pt>
                <c:pt idx="13123">
                  <c:v>1272.800048828125</c:v>
                </c:pt>
                <c:pt idx="13124">
                  <c:v>1272.900024414062</c:v>
                </c:pt>
                <c:pt idx="13125">
                  <c:v>1273.0</c:v>
                </c:pt>
                <c:pt idx="13126">
                  <c:v>1273.099975585937</c:v>
                </c:pt>
                <c:pt idx="13127">
                  <c:v>1273.200073242188</c:v>
                </c:pt>
                <c:pt idx="13128">
                  <c:v>1273.300048828125</c:v>
                </c:pt>
                <c:pt idx="13129">
                  <c:v>1273.400024414062</c:v>
                </c:pt>
                <c:pt idx="13130">
                  <c:v>1273.5</c:v>
                </c:pt>
                <c:pt idx="13131">
                  <c:v>1273.599975585937</c:v>
                </c:pt>
                <c:pt idx="13132">
                  <c:v>1273.700073242188</c:v>
                </c:pt>
                <c:pt idx="13133">
                  <c:v>1273.800048828125</c:v>
                </c:pt>
                <c:pt idx="13134">
                  <c:v>1273.900024414062</c:v>
                </c:pt>
                <c:pt idx="13135">
                  <c:v>1274.0</c:v>
                </c:pt>
                <c:pt idx="13136">
                  <c:v>1274.099975585937</c:v>
                </c:pt>
                <c:pt idx="13137">
                  <c:v>1274.200073242188</c:v>
                </c:pt>
                <c:pt idx="13138">
                  <c:v>1274.300048828125</c:v>
                </c:pt>
                <c:pt idx="13139">
                  <c:v>1274.400024414062</c:v>
                </c:pt>
                <c:pt idx="13140">
                  <c:v>1274.5</c:v>
                </c:pt>
                <c:pt idx="13141">
                  <c:v>1274.599975585937</c:v>
                </c:pt>
                <c:pt idx="13142">
                  <c:v>1274.700073242188</c:v>
                </c:pt>
                <c:pt idx="13143">
                  <c:v>1274.800048828125</c:v>
                </c:pt>
                <c:pt idx="13144">
                  <c:v>1274.900024414062</c:v>
                </c:pt>
                <c:pt idx="13145">
                  <c:v>1275.0</c:v>
                </c:pt>
                <c:pt idx="13146">
                  <c:v>1275.099975585937</c:v>
                </c:pt>
                <c:pt idx="13147">
                  <c:v>1275.200073242188</c:v>
                </c:pt>
                <c:pt idx="13148">
                  <c:v>1275.300048828125</c:v>
                </c:pt>
                <c:pt idx="13149">
                  <c:v>1275.400024414062</c:v>
                </c:pt>
                <c:pt idx="13150">
                  <c:v>1275.5</c:v>
                </c:pt>
                <c:pt idx="13151">
                  <c:v>1275.599975585937</c:v>
                </c:pt>
                <c:pt idx="13152">
                  <c:v>1275.700073242188</c:v>
                </c:pt>
                <c:pt idx="13153">
                  <c:v>1275.800048828125</c:v>
                </c:pt>
                <c:pt idx="13154">
                  <c:v>1275.900024414062</c:v>
                </c:pt>
                <c:pt idx="13155">
                  <c:v>1276.0</c:v>
                </c:pt>
                <c:pt idx="13156">
                  <c:v>1276.099975585937</c:v>
                </c:pt>
                <c:pt idx="13157">
                  <c:v>1276.200073242188</c:v>
                </c:pt>
                <c:pt idx="13158">
                  <c:v>1276.300048828125</c:v>
                </c:pt>
                <c:pt idx="13159">
                  <c:v>1276.400024414062</c:v>
                </c:pt>
                <c:pt idx="13160">
                  <c:v>1276.5</c:v>
                </c:pt>
                <c:pt idx="13161">
                  <c:v>1276.599975585937</c:v>
                </c:pt>
                <c:pt idx="13162">
                  <c:v>1276.700073242188</c:v>
                </c:pt>
                <c:pt idx="13163">
                  <c:v>1276.800048828125</c:v>
                </c:pt>
                <c:pt idx="13164">
                  <c:v>1276.900024414062</c:v>
                </c:pt>
                <c:pt idx="13165">
                  <c:v>1277.0</c:v>
                </c:pt>
                <c:pt idx="13166">
                  <c:v>1277.099975585937</c:v>
                </c:pt>
                <c:pt idx="13167">
                  <c:v>1277.200073242188</c:v>
                </c:pt>
                <c:pt idx="13168">
                  <c:v>1277.300048828125</c:v>
                </c:pt>
                <c:pt idx="13169">
                  <c:v>1277.400024414062</c:v>
                </c:pt>
                <c:pt idx="13170">
                  <c:v>1277.5</c:v>
                </c:pt>
                <c:pt idx="13171">
                  <c:v>1277.599975585937</c:v>
                </c:pt>
                <c:pt idx="13172">
                  <c:v>1277.700073242188</c:v>
                </c:pt>
                <c:pt idx="13173">
                  <c:v>1277.800048828125</c:v>
                </c:pt>
                <c:pt idx="13174">
                  <c:v>1277.900024414062</c:v>
                </c:pt>
                <c:pt idx="13175">
                  <c:v>1278.0</c:v>
                </c:pt>
                <c:pt idx="13176">
                  <c:v>1278.099975585937</c:v>
                </c:pt>
                <c:pt idx="13177">
                  <c:v>1278.200073242188</c:v>
                </c:pt>
                <c:pt idx="13178">
                  <c:v>1278.300048828125</c:v>
                </c:pt>
                <c:pt idx="13179">
                  <c:v>1278.400024414062</c:v>
                </c:pt>
                <c:pt idx="13180">
                  <c:v>1278.5</c:v>
                </c:pt>
                <c:pt idx="13181">
                  <c:v>1278.599975585937</c:v>
                </c:pt>
                <c:pt idx="13182">
                  <c:v>1278.700073242188</c:v>
                </c:pt>
                <c:pt idx="13183">
                  <c:v>1278.800048828125</c:v>
                </c:pt>
                <c:pt idx="13184">
                  <c:v>1278.900024414062</c:v>
                </c:pt>
                <c:pt idx="13185">
                  <c:v>1279.0</c:v>
                </c:pt>
                <c:pt idx="13186">
                  <c:v>1279.099975585937</c:v>
                </c:pt>
                <c:pt idx="13187">
                  <c:v>1279.200073242188</c:v>
                </c:pt>
                <c:pt idx="13188">
                  <c:v>1279.300048828125</c:v>
                </c:pt>
                <c:pt idx="13189">
                  <c:v>1279.400024414062</c:v>
                </c:pt>
                <c:pt idx="13190">
                  <c:v>1279.5</c:v>
                </c:pt>
                <c:pt idx="13191">
                  <c:v>1279.599975585937</c:v>
                </c:pt>
                <c:pt idx="13192">
                  <c:v>1279.700073242188</c:v>
                </c:pt>
                <c:pt idx="13193">
                  <c:v>1279.800048828125</c:v>
                </c:pt>
                <c:pt idx="13194">
                  <c:v>1279.900024414062</c:v>
                </c:pt>
                <c:pt idx="13195">
                  <c:v>1280.0</c:v>
                </c:pt>
                <c:pt idx="13196">
                  <c:v>1280.099975585937</c:v>
                </c:pt>
                <c:pt idx="13197">
                  <c:v>1280.200073242188</c:v>
                </c:pt>
                <c:pt idx="13198">
                  <c:v>1280.300048828125</c:v>
                </c:pt>
                <c:pt idx="13199">
                  <c:v>1280.400024414062</c:v>
                </c:pt>
                <c:pt idx="13200">
                  <c:v>1280.5</c:v>
                </c:pt>
                <c:pt idx="13201">
                  <c:v>1280.599975585937</c:v>
                </c:pt>
                <c:pt idx="13202">
                  <c:v>1280.700073242188</c:v>
                </c:pt>
                <c:pt idx="13203">
                  <c:v>1280.800048828125</c:v>
                </c:pt>
                <c:pt idx="13204">
                  <c:v>1280.900024414062</c:v>
                </c:pt>
                <c:pt idx="13205">
                  <c:v>1281.0</c:v>
                </c:pt>
                <c:pt idx="13206">
                  <c:v>1281.099975585937</c:v>
                </c:pt>
                <c:pt idx="13207">
                  <c:v>1281.200073242188</c:v>
                </c:pt>
                <c:pt idx="13208">
                  <c:v>1281.300048828125</c:v>
                </c:pt>
                <c:pt idx="13209">
                  <c:v>1281.400024414062</c:v>
                </c:pt>
                <c:pt idx="13210">
                  <c:v>1281.5</c:v>
                </c:pt>
                <c:pt idx="13211">
                  <c:v>1281.599975585937</c:v>
                </c:pt>
                <c:pt idx="13212">
                  <c:v>1281.700073242188</c:v>
                </c:pt>
                <c:pt idx="13213">
                  <c:v>1281.800048828125</c:v>
                </c:pt>
                <c:pt idx="13214">
                  <c:v>1281.900024414062</c:v>
                </c:pt>
                <c:pt idx="13215">
                  <c:v>1282.0</c:v>
                </c:pt>
                <c:pt idx="13216">
                  <c:v>1282.099975585937</c:v>
                </c:pt>
                <c:pt idx="13217">
                  <c:v>1282.200073242188</c:v>
                </c:pt>
                <c:pt idx="13218">
                  <c:v>1282.300048828125</c:v>
                </c:pt>
                <c:pt idx="13219">
                  <c:v>1282.400024414062</c:v>
                </c:pt>
                <c:pt idx="13220">
                  <c:v>1282.5</c:v>
                </c:pt>
                <c:pt idx="13221">
                  <c:v>1282.599975585937</c:v>
                </c:pt>
                <c:pt idx="13222">
                  <c:v>1282.700073242188</c:v>
                </c:pt>
                <c:pt idx="13223">
                  <c:v>1282.800048828125</c:v>
                </c:pt>
                <c:pt idx="13224">
                  <c:v>1282.900024414062</c:v>
                </c:pt>
                <c:pt idx="13225">
                  <c:v>1283.0</c:v>
                </c:pt>
                <c:pt idx="13226">
                  <c:v>1283.099975585937</c:v>
                </c:pt>
                <c:pt idx="13227">
                  <c:v>1283.200073242188</c:v>
                </c:pt>
                <c:pt idx="13228">
                  <c:v>1283.300048828125</c:v>
                </c:pt>
                <c:pt idx="13229">
                  <c:v>1283.400024414062</c:v>
                </c:pt>
                <c:pt idx="13230">
                  <c:v>1283.5</c:v>
                </c:pt>
                <c:pt idx="13231">
                  <c:v>1283.599975585937</c:v>
                </c:pt>
                <c:pt idx="13232">
                  <c:v>1283.700073242188</c:v>
                </c:pt>
                <c:pt idx="13233">
                  <c:v>1283.800048828125</c:v>
                </c:pt>
                <c:pt idx="13234">
                  <c:v>1283.900024414062</c:v>
                </c:pt>
                <c:pt idx="13235">
                  <c:v>1284.0</c:v>
                </c:pt>
                <c:pt idx="13236">
                  <c:v>1284.099975585937</c:v>
                </c:pt>
                <c:pt idx="13237">
                  <c:v>1284.200073242188</c:v>
                </c:pt>
                <c:pt idx="13238">
                  <c:v>1284.300048828125</c:v>
                </c:pt>
                <c:pt idx="13239">
                  <c:v>1284.400024414062</c:v>
                </c:pt>
                <c:pt idx="13240">
                  <c:v>1284.5</c:v>
                </c:pt>
                <c:pt idx="13241">
                  <c:v>1284.599975585937</c:v>
                </c:pt>
                <c:pt idx="13242">
                  <c:v>1284.700073242188</c:v>
                </c:pt>
                <c:pt idx="13243">
                  <c:v>1284.800048828125</c:v>
                </c:pt>
                <c:pt idx="13244">
                  <c:v>1284.900024414062</c:v>
                </c:pt>
                <c:pt idx="13245">
                  <c:v>1285.0</c:v>
                </c:pt>
                <c:pt idx="13246">
                  <c:v>1285.099975585937</c:v>
                </c:pt>
                <c:pt idx="13247">
                  <c:v>1285.200073242188</c:v>
                </c:pt>
                <c:pt idx="13248">
                  <c:v>1285.300048828125</c:v>
                </c:pt>
                <c:pt idx="13249">
                  <c:v>1285.400024414062</c:v>
                </c:pt>
                <c:pt idx="13250">
                  <c:v>1285.5</c:v>
                </c:pt>
                <c:pt idx="13251">
                  <c:v>1285.599975585937</c:v>
                </c:pt>
                <c:pt idx="13252">
                  <c:v>1285.700073242188</c:v>
                </c:pt>
                <c:pt idx="13253">
                  <c:v>1285.800048828125</c:v>
                </c:pt>
                <c:pt idx="13254">
                  <c:v>1285.900024414062</c:v>
                </c:pt>
                <c:pt idx="13255">
                  <c:v>1286.0</c:v>
                </c:pt>
                <c:pt idx="13256">
                  <c:v>1286.099975585937</c:v>
                </c:pt>
                <c:pt idx="13257">
                  <c:v>1286.200073242188</c:v>
                </c:pt>
                <c:pt idx="13258">
                  <c:v>1286.300048828125</c:v>
                </c:pt>
                <c:pt idx="13259">
                  <c:v>1286.400024414062</c:v>
                </c:pt>
                <c:pt idx="13260">
                  <c:v>1286.5</c:v>
                </c:pt>
                <c:pt idx="13261">
                  <c:v>1286.599975585937</c:v>
                </c:pt>
                <c:pt idx="13262">
                  <c:v>1286.700073242188</c:v>
                </c:pt>
                <c:pt idx="13263">
                  <c:v>1286.800048828125</c:v>
                </c:pt>
                <c:pt idx="13264">
                  <c:v>1286.900024414062</c:v>
                </c:pt>
                <c:pt idx="13265">
                  <c:v>1287.0</c:v>
                </c:pt>
                <c:pt idx="13266">
                  <c:v>1287.099975585937</c:v>
                </c:pt>
                <c:pt idx="13267">
                  <c:v>1287.200073242188</c:v>
                </c:pt>
                <c:pt idx="13268">
                  <c:v>1287.300048828125</c:v>
                </c:pt>
                <c:pt idx="13269">
                  <c:v>1287.400024414062</c:v>
                </c:pt>
                <c:pt idx="13270">
                  <c:v>1287.5</c:v>
                </c:pt>
                <c:pt idx="13271">
                  <c:v>1287.599975585937</c:v>
                </c:pt>
                <c:pt idx="13272">
                  <c:v>1287.700073242188</c:v>
                </c:pt>
                <c:pt idx="13273">
                  <c:v>1287.800048828125</c:v>
                </c:pt>
                <c:pt idx="13274">
                  <c:v>1287.900024414062</c:v>
                </c:pt>
                <c:pt idx="13275">
                  <c:v>1288.0</c:v>
                </c:pt>
                <c:pt idx="13276">
                  <c:v>1288.099975585937</c:v>
                </c:pt>
                <c:pt idx="13277">
                  <c:v>1288.200073242188</c:v>
                </c:pt>
                <c:pt idx="13278">
                  <c:v>1288.300048828125</c:v>
                </c:pt>
                <c:pt idx="13279">
                  <c:v>1288.400024414062</c:v>
                </c:pt>
                <c:pt idx="13280">
                  <c:v>1288.5</c:v>
                </c:pt>
                <c:pt idx="13281">
                  <c:v>1288.599975585937</c:v>
                </c:pt>
                <c:pt idx="13282">
                  <c:v>1288.700073242188</c:v>
                </c:pt>
                <c:pt idx="13283">
                  <c:v>1288.800048828125</c:v>
                </c:pt>
                <c:pt idx="13284">
                  <c:v>1288.900024414062</c:v>
                </c:pt>
                <c:pt idx="13285">
                  <c:v>1289.0</c:v>
                </c:pt>
                <c:pt idx="13286">
                  <c:v>1289.099975585937</c:v>
                </c:pt>
                <c:pt idx="13287">
                  <c:v>1289.200073242188</c:v>
                </c:pt>
                <c:pt idx="13288">
                  <c:v>1289.300048828125</c:v>
                </c:pt>
                <c:pt idx="13289">
                  <c:v>1289.400024414062</c:v>
                </c:pt>
                <c:pt idx="13290">
                  <c:v>1289.5</c:v>
                </c:pt>
                <c:pt idx="13291">
                  <c:v>1289.599975585937</c:v>
                </c:pt>
                <c:pt idx="13292">
                  <c:v>1289.700073242188</c:v>
                </c:pt>
                <c:pt idx="13293">
                  <c:v>1289.800048828125</c:v>
                </c:pt>
                <c:pt idx="13294">
                  <c:v>1289.900024414062</c:v>
                </c:pt>
                <c:pt idx="13295">
                  <c:v>1290.0</c:v>
                </c:pt>
                <c:pt idx="13296">
                  <c:v>1290.099975585937</c:v>
                </c:pt>
                <c:pt idx="13297">
                  <c:v>1290.200073242188</c:v>
                </c:pt>
                <c:pt idx="13298">
                  <c:v>1290.300048828125</c:v>
                </c:pt>
                <c:pt idx="13299">
                  <c:v>1290.400024414062</c:v>
                </c:pt>
                <c:pt idx="13300">
                  <c:v>1290.5</c:v>
                </c:pt>
                <c:pt idx="13301">
                  <c:v>1290.599975585937</c:v>
                </c:pt>
                <c:pt idx="13302">
                  <c:v>1290.700073242188</c:v>
                </c:pt>
                <c:pt idx="13303">
                  <c:v>1290.800048828125</c:v>
                </c:pt>
                <c:pt idx="13304">
                  <c:v>1290.900024414062</c:v>
                </c:pt>
                <c:pt idx="13305">
                  <c:v>1291.0</c:v>
                </c:pt>
                <c:pt idx="13306">
                  <c:v>1291.099975585937</c:v>
                </c:pt>
                <c:pt idx="13307">
                  <c:v>1291.200073242188</c:v>
                </c:pt>
                <c:pt idx="13308">
                  <c:v>1291.300048828125</c:v>
                </c:pt>
                <c:pt idx="13309">
                  <c:v>1291.400024414062</c:v>
                </c:pt>
                <c:pt idx="13310">
                  <c:v>1291.5</c:v>
                </c:pt>
                <c:pt idx="13311">
                  <c:v>1291.599975585937</c:v>
                </c:pt>
                <c:pt idx="13312">
                  <c:v>1291.700073242188</c:v>
                </c:pt>
                <c:pt idx="13313">
                  <c:v>1291.800048828125</c:v>
                </c:pt>
                <c:pt idx="13314">
                  <c:v>1291.900024414062</c:v>
                </c:pt>
                <c:pt idx="13315">
                  <c:v>1292.0</c:v>
                </c:pt>
                <c:pt idx="13316">
                  <c:v>1292.099975585937</c:v>
                </c:pt>
                <c:pt idx="13317">
                  <c:v>1292.200073242188</c:v>
                </c:pt>
                <c:pt idx="13318">
                  <c:v>1292.300048828125</c:v>
                </c:pt>
                <c:pt idx="13319">
                  <c:v>1292.400024414062</c:v>
                </c:pt>
                <c:pt idx="13320">
                  <c:v>1292.5</c:v>
                </c:pt>
                <c:pt idx="13321">
                  <c:v>1292.599975585937</c:v>
                </c:pt>
                <c:pt idx="13322">
                  <c:v>1292.700073242188</c:v>
                </c:pt>
                <c:pt idx="13323">
                  <c:v>1292.800048828125</c:v>
                </c:pt>
                <c:pt idx="13324">
                  <c:v>1292.900024414062</c:v>
                </c:pt>
                <c:pt idx="13325">
                  <c:v>1293.0</c:v>
                </c:pt>
                <c:pt idx="13326">
                  <c:v>1293.099975585937</c:v>
                </c:pt>
                <c:pt idx="13327">
                  <c:v>1293.200073242188</c:v>
                </c:pt>
                <c:pt idx="13328">
                  <c:v>1293.300048828125</c:v>
                </c:pt>
                <c:pt idx="13329">
                  <c:v>1293.400024414062</c:v>
                </c:pt>
                <c:pt idx="13330">
                  <c:v>1293.5</c:v>
                </c:pt>
                <c:pt idx="13331">
                  <c:v>1293.599975585937</c:v>
                </c:pt>
                <c:pt idx="13332">
                  <c:v>1293.700073242188</c:v>
                </c:pt>
                <c:pt idx="13333">
                  <c:v>1293.800048828125</c:v>
                </c:pt>
                <c:pt idx="13334">
                  <c:v>1293.900024414062</c:v>
                </c:pt>
                <c:pt idx="13335">
                  <c:v>1294.0</c:v>
                </c:pt>
                <c:pt idx="13336">
                  <c:v>1294.099975585937</c:v>
                </c:pt>
                <c:pt idx="13337">
                  <c:v>1294.200073242188</c:v>
                </c:pt>
                <c:pt idx="13338">
                  <c:v>1294.300048828125</c:v>
                </c:pt>
                <c:pt idx="13339">
                  <c:v>1294.400024414062</c:v>
                </c:pt>
                <c:pt idx="13340">
                  <c:v>1294.5</c:v>
                </c:pt>
                <c:pt idx="13341">
                  <c:v>1294.599975585937</c:v>
                </c:pt>
                <c:pt idx="13342">
                  <c:v>1294.700073242188</c:v>
                </c:pt>
                <c:pt idx="13343">
                  <c:v>1294.800048828125</c:v>
                </c:pt>
                <c:pt idx="13344">
                  <c:v>1294.900024414062</c:v>
                </c:pt>
                <c:pt idx="13345">
                  <c:v>1295.0</c:v>
                </c:pt>
                <c:pt idx="13346">
                  <c:v>1295.099975585937</c:v>
                </c:pt>
                <c:pt idx="13347">
                  <c:v>1295.200073242188</c:v>
                </c:pt>
                <c:pt idx="13348">
                  <c:v>1295.300048828125</c:v>
                </c:pt>
                <c:pt idx="13349">
                  <c:v>1295.400024414062</c:v>
                </c:pt>
                <c:pt idx="13350">
                  <c:v>1295.5</c:v>
                </c:pt>
                <c:pt idx="13351">
                  <c:v>1295.599975585937</c:v>
                </c:pt>
                <c:pt idx="13352">
                  <c:v>1295.700073242188</c:v>
                </c:pt>
                <c:pt idx="13353">
                  <c:v>1295.800048828125</c:v>
                </c:pt>
                <c:pt idx="13354">
                  <c:v>1295.900024414062</c:v>
                </c:pt>
                <c:pt idx="13355">
                  <c:v>1296.0</c:v>
                </c:pt>
                <c:pt idx="13356">
                  <c:v>1296.099975585937</c:v>
                </c:pt>
                <c:pt idx="13357">
                  <c:v>1296.200073242188</c:v>
                </c:pt>
                <c:pt idx="13358">
                  <c:v>1296.300048828125</c:v>
                </c:pt>
                <c:pt idx="13359">
                  <c:v>1296.400024414062</c:v>
                </c:pt>
                <c:pt idx="13360">
                  <c:v>1296.5</c:v>
                </c:pt>
                <c:pt idx="13361">
                  <c:v>1296.599975585937</c:v>
                </c:pt>
                <c:pt idx="13362">
                  <c:v>1296.700073242188</c:v>
                </c:pt>
                <c:pt idx="13363">
                  <c:v>1296.800048828125</c:v>
                </c:pt>
                <c:pt idx="13364">
                  <c:v>1296.900024414062</c:v>
                </c:pt>
                <c:pt idx="13365">
                  <c:v>1297.0</c:v>
                </c:pt>
                <c:pt idx="13366">
                  <c:v>1297.099975585937</c:v>
                </c:pt>
                <c:pt idx="13367">
                  <c:v>1297.200073242188</c:v>
                </c:pt>
                <c:pt idx="13368">
                  <c:v>1297.300048828125</c:v>
                </c:pt>
                <c:pt idx="13369">
                  <c:v>1297.400024414062</c:v>
                </c:pt>
                <c:pt idx="13370">
                  <c:v>1297.5</c:v>
                </c:pt>
                <c:pt idx="13371">
                  <c:v>1297.599975585937</c:v>
                </c:pt>
                <c:pt idx="13372">
                  <c:v>1297.700073242188</c:v>
                </c:pt>
                <c:pt idx="13373">
                  <c:v>1297.800048828125</c:v>
                </c:pt>
                <c:pt idx="13374">
                  <c:v>1297.900024414062</c:v>
                </c:pt>
                <c:pt idx="13375">
                  <c:v>1298.0</c:v>
                </c:pt>
                <c:pt idx="13376">
                  <c:v>1298.099975585937</c:v>
                </c:pt>
                <c:pt idx="13377">
                  <c:v>1298.200073242188</c:v>
                </c:pt>
                <c:pt idx="13378">
                  <c:v>1298.300048828125</c:v>
                </c:pt>
                <c:pt idx="13379">
                  <c:v>1298.400024414062</c:v>
                </c:pt>
                <c:pt idx="13380">
                  <c:v>1298.5</c:v>
                </c:pt>
                <c:pt idx="13381">
                  <c:v>1298.599975585937</c:v>
                </c:pt>
                <c:pt idx="13382">
                  <c:v>1298.700073242188</c:v>
                </c:pt>
                <c:pt idx="13383">
                  <c:v>1298.800048828125</c:v>
                </c:pt>
                <c:pt idx="13384">
                  <c:v>1298.900024414062</c:v>
                </c:pt>
                <c:pt idx="13385">
                  <c:v>1299.0</c:v>
                </c:pt>
                <c:pt idx="13386">
                  <c:v>1299.099975585937</c:v>
                </c:pt>
                <c:pt idx="13387">
                  <c:v>1299.200073242188</c:v>
                </c:pt>
                <c:pt idx="13388">
                  <c:v>1299.300048828125</c:v>
                </c:pt>
                <c:pt idx="13389">
                  <c:v>1299.400024414062</c:v>
                </c:pt>
                <c:pt idx="13390">
                  <c:v>1299.5</c:v>
                </c:pt>
                <c:pt idx="13391">
                  <c:v>1299.599975585937</c:v>
                </c:pt>
                <c:pt idx="13392">
                  <c:v>1299.700073242188</c:v>
                </c:pt>
                <c:pt idx="13393">
                  <c:v>1299.800048828125</c:v>
                </c:pt>
                <c:pt idx="13394">
                  <c:v>1299.900024414062</c:v>
                </c:pt>
                <c:pt idx="13395">
                  <c:v>1300.0</c:v>
                </c:pt>
                <c:pt idx="13396">
                  <c:v>1300.099975585937</c:v>
                </c:pt>
                <c:pt idx="13397">
                  <c:v>1300.200073242188</c:v>
                </c:pt>
                <c:pt idx="13398">
                  <c:v>1300.300048828125</c:v>
                </c:pt>
                <c:pt idx="13399">
                  <c:v>1300.400024414062</c:v>
                </c:pt>
                <c:pt idx="13400">
                  <c:v>1300.5</c:v>
                </c:pt>
                <c:pt idx="13401">
                  <c:v>1300.599975585937</c:v>
                </c:pt>
                <c:pt idx="13402">
                  <c:v>1300.700073242188</c:v>
                </c:pt>
                <c:pt idx="13403">
                  <c:v>1300.800048828125</c:v>
                </c:pt>
                <c:pt idx="13404">
                  <c:v>1300.900024414062</c:v>
                </c:pt>
                <c:pt idx="13405">
                  <c:v>1301.0</c:v>
                </c:pt>
                <c:pt idx="13406">
                  <c:v>1301.099975585937</c:v>
                </c:pt>
                <c:pt idx="13407">
                  <c:v>1301.200073242188</c:v>
                </c:pt>
                <c:pt idx="13408">
                  <c:v>1301.300048828125</c:v>
                </c:pt>
                <c:pt idx="13409">
                  <c:v>1301.400024414062</c:v>
                </c:pt>
                <c:pt idx="13410">
                  <c:v>1301.5</c:v>
                </c:pt>
                <c:pt idx="13411">
                  <c:v>1301.599975585937</c:v>
                </c:pt>
                <c:pt idx="13412">
                  <c:v>1301.700073242188</c:v>
                </c:pt>
                <c:pt idx="13413">
                  <c:v>1301.800048828125</c:v>
                </c:pt>
                <c:pt idx="13414">
                  <c:v>1301.900024414062</c:v>
                </c:pt>
                <c:pt idx="13415">
                  <c:v>1302.0</c:v>
                </c:pt>
                <c:pt idx="13416">
                  <c:v>1302.099975585937</c:v>
                </c:pt>
                <c:pt idx="13417">
                  <c:v>1302.200073242188</c:v>
                </c:pt>
                <c:pt idx="13418">
                  <c:v>1302.300048828125</c:v>
                </c:pt>
                <c:pt idx="13419">
                  <c:v>1302.400024414062</c:v>
                </c:pt>
                <c:pt idx="13420">
                  <c:v>1302.5</c:v>
                </c:pt>
                <c:pt idx="13421">
                  <c:v>1302.599975585937</c:v>
                </c:pt>
                <c:pt idx="13422">
                  <c:v>1302.700073242188</c:v>
                </c:pt>
                <c:pt idx="13423">
                  <c:v>1302.800048828125</c:v>
                </c:pt>
                <c:pt idx="13424">
                  <c:v>1302.900024414062</c:v>
                </c:pt>
                <c:pt idx="13425">
                  <c:v>1303.0</c:v>
                </c:pt>
                <c:pt idx="13426">
                  <c:v>1303.099975585937</c:v>
                </c:pt>
                <c:pt idx="13427">
                  <c:v>1303.200073242188</c:v>
                </c:pt>
                <c:pt idx="13428">
                  <c:v>1303.300048828125</c:v>
                </c:pt>
                <c:pt idx="13429">
                  <c:v>1303.400024414062</c:v>
                </c:pt>
                <c:pt idx="13430">
                  <c:v>1303.5</c:v>
                </c:pt>
                <c:pt idx="13431">
                  <c:v>1303.599975585937</c:v>
                </c:pt>
                <c:pt idx="13432">
                  <c:v>1303.700073242188</c:v>
                </c:pt>
                <c:pt idx="13433">
                  <c:v>1303.800048828125</c:v>
                </c:pt>
                <c:pt idx="13434">
                  <c:v>1303.900024414062</c:v>
                </c:pt>
                <c:pt idx="13435">
                  <c:v>1304.0</c:v>
                </c:pt>
                <c:pt idx="13436">
                  <c:v>1304.099975585937</c:v>
                </c:pt>
                <c:pt idx="13437">
                  <c:v>1304.200073242188</c:v>
                </c:pt>
                <c:pt idx="13438">
                  <c:v>1304.300048828125</c:v>
                </c:pt>
                <c:pt idx="13439">
                  <c:v>1304.400024414062</c:v>
                </c:pt>
                <c:pt idx="13440">
                  <c:v>1304.5</c:v>
                </c:pt>
                <c:pt idx="13441">
                  <c:v>1304.599975585937</c:v>
                </c:pt>
                <c:pt idx="13442">
                  <c:v>1304.700073242188</c:v>
                </c:pt>
                <c:pt idx="13443">
                  <c:v>1304.800048828125</c:v>
                </c:pt>
                <c:pt idx="13444">
                  <c:v>1304.900024414062</c:v>
                </c:pt>
                <c:pt idx="13445">
                  <c:v>1305.0</c:v>
                </c:pt>
                <c:pt idx="13446">
                  <c:v>1305.099975585937</c:v>
                </c:pt>
                <c:pt idx="13447">
                  <c:v>1305.200073242188</c:v>
                </c:pt>
                <c:pt idx="13448">
                  <c:v>1305.300048828125</c:v>
                </c:pt>
                <c:pt idx="13449">
                  <c:v>1305.400024414062</c:v>
                </c:pt>
                <c:pt idx="13450">
                  <c:v>1305.5</c:v>
                </c:pt>
                <c:pt idx="13451">
                  <c:v>1305.599975585937</c:v>
                </c:pt>
                <c:pt idx="13452">
                  <c:v>1305.700073242188</c:v>
                </c:pt>
                <c:pt idx="13453">
                  <c:v>1305.800048828125</c:v>
                </c:pt>
                <c:pt idx="13454">
                  <c:v>1305.900024414062</c:v>
                </c:pt>
                <c:pt idx="13455">
                  <c:v>1306.0</c:v>
                </c:pt>
                <c:pt idx="13456">
                  <c:v>1306.099975585937</c:v>
                </c:pt>
                <c:pt idx="13457">
                  <c:v>1306.200073242188</c:v>
                </c:pt>
                <c:pt idx="13458">
                  <c:v>1306.300048828125</c:v>
                </c:pt>
                <c:pt idx="13459">
                  <c:v>1306.400024414062</c:v>
                </c:pt>
                <c:pt idx="13460">
                  <c:v>1306.5</c:v>
                </c:pt>
                <c:pt idx="13461">
                  <c:v>1306.599975585937</c:v>
                </c:pt>
                <c:pt idx="13462">
                  <c:v>1306.700073242188</c:v>
                </c:pt>
                <c:pt idx="13463">
                  <c:v>1306.800048828125</c:v>
                </c:pt>
                <c:pt idx="13464">
                  <c:v>1306.900024414062</c:v>
                </c:pt>
                <c:pt idx="13465">
                  <c:v>1307.0</c:v>
                </c:pt>
                <c:pt idx="13466">
                  <c:v>1307.099975585937</c:v>
                </c:pt>
                <c:pt idx="13467">
                  <c:v>1307.200073242188</c:v>
                </c:pt>
                <c:pt idx="13468">
                  <c:v>1307.300048828125</c:v>
                </c:pt>
                <c:pt idx="13469">
                  <c:v>1307.400024414062</c:v>
                </c:pt>
                <c:pt idx="13470">
                  <c:v>1307.5</c:v>
                </c:pt>
                <c:pt idx="13471">
                  <c:v>1307.599975585937</c:v>
                </c:pt>
                <c:pt idx="13472">
                  <c:v>1307.700073242188</c:v>
                </c:pt>
                <c:pt idx="13473">
                  <c:v>1307.800048828125</c:v>
                </c:pt>
                <c:pt idx="13474">
                  <c:v>1307.900024414062</c:v>
                </c:pt>
                <c:pt idx="13475">
                  <c:v>1308.0</c:v>
                </c:pt>
                <c:pt idx="13476">
                  <c:v>1308.099975585937</c:v>
                </c:pt>
                <c:pt idx="13477">
                  <c:v>1308.200073242188</c:v>
                </c:pt>
                <c:pt idx="13478">
                  <c:v>1308.300048828125</c:v>
                </c:pt>
                <c:pt idx="13479">
                  <c:v>1308.400024414062</c:v>
                </c:pt>
                <c:pt idx="13480">
                  <c:v>1308.5</c:v>
                </c:pt>
                <c:pt idx="13481">
                  <c:v>1308.599975585937</c:v>
                </c:pt>
                <c:pt idx="13482">
                  <c:v>1308.700073242188</c:v>
                </c:pt>
                <c:pt idx="13483">
                  <c:v>1308.800048828125</c:v>
                </c:pt>
                <c:pt idx="13484">
                  <c:v>1308.900024414062</c:v>
                </c:pt>
                <c:pt idx="13485">
                  <c:v>1309.0</c:v>
                </c:pt>
                <c:pt idx="13486">
                  <c:v>1309.099975585937</c:v>
                </c:pt>
                <c:pt idx="13487">
                  <c:v>1309.200073242188</c:v>
                </c:pt>
                <c:pt idx="13488">
                  <c:v>1309.300048828125</c:v>
                </c:pt>
                <c:pt idx="13489">
                  <c:v>1309.400024414062</c:v>
                </c:pt>
                <c:pt idx="13490">
                  <c:v>1309.5</c:v>
                </c:pt>
                <c:pt idx="13491">
                  <c:v>1309.599975585937</c:v>
                </c:pt>
                <c:pt idx="13492">
                  <c:v>1309.700073242188</c:v>
                </c:pt>
                <c:pt idx="13493">
                  <c:v>1309.800048828125</c:v>
                </c:pt>
                <c:pt idx="13494">
                  <c:v>1309.900024414062</c:v>
                </c:pt>
                <c:pt idx="13495">
                  <c:v>1310.0</c:v>
                </c:pt>
                <c:pt idx="13496">
                  <c:v>1310.099975585937</c:v>
                </c:pt>
                <c:pt idx="13497">
                  <c:v>1310.200073242188</c:v>
                </c:pt>
                <c:pt idx="13498">
                  <c:v>1310.300048828125</c:v>
                </c:pt>
                <c:pt idx="13499">
                  <c:v>1310.400024414062</c:v>
                </c:pt>
                <c:pt idx="13500">
                  <c:v>1310.5</c:v>
                </c:pt>
                <c:pt idx="13501">
                  <c:v>1310.599975585937</c:v>
                </c:pt>
                <c:pt idx="13502">
                  <c:v>1310.700073242188</c:v>
                </c:pt>
                <c:pt idx="13503">
                  <c:v>1310.800048828125</c:v>
                </c:pt>
                <c:pt idx="13504">
                  <c:v>1310.900024414062</c:v>
                </c:pt>
                <c:pt idx="13505">
                  <c:v>1311.0</c:v>
                </c:pt>
                <c:pt idx="13506">
                  <c:v>1311.099975585937</c:v>
                </c:pt>
                <c:pt idx="13507">
                  <c:v>1311.200073242188</c:v>
                </c:pt>
                <c:pt idx="13508">
                  <c:v>1311.300048828125</c:v>
                </c:pt>
                <c:pt idx="13509">
                  <c:v>1311.400024414062</c:v>
                </c:pt>
                <c:pt idx="13510">
                  <c:v>1311.5</c:v>
                </c:pt>
                <c:pt idx="13511">
                  <c:v>1311.599975585937</c:v>
                </c:pt>
                <c:pt idx="13512">
                  <c:v>1311.700073242188</c:v>
                </c:pt>
                <c:pt idx="13513">
                  <c:v>1311.800048828125</c:v>
                </c:pt>
                <c:pt idx="13514">
                  <c:v>1311.900024414062</c:v>
                </c:pt>
                <c:pt idx="13515">
                  <c:v>1312.0</c:v>
                </c:pt>
                <c:pt idx="13516">
                  <c:v>1312.099975585937</c:v>
                </c:pt>
                <c:pt idx="13517">
                  <c:v>1312.200073242188</c:v>
                </c:pt>
                <c:pt idx="13518">
                  <c:v>1312.300048828125</c:v>
                </c:pt>
                <c:pt idx="13519">
                  <c:v>1312.400024414062</c:v>
                </c:pt>
                <c:pt idx="13520">
                  <c:v>1312.5</c:v>
                </c:pt>
                <c:pt idx="13521">
                  <c:v>1312.599975585937</c:v>
                </c:pt>
                <c:pt idx="13522">
                  <c:v>1312.700073242188</c:v>
                </c:pt>
                <c:pt idx="13523">
                  <c:v>1312.800048828125</c:v>
                </c:pt>
                <c:pt idx="13524">
                  <c:v>1312.900024414062</c:v>
                </c:pt>
                <c:pt idx="13525">
                  <c:v>1313.0</c:v>
                </c:pt>
                <c:pt idx="13526">
                  <c:v>1313.099975585937</c:v>
                </c:pt>
                <c:pt idx="13527">
                  <c:v>1313.200073242188</c:v>
                </c:pt>
                <c:pt idx="13528">
                  <c:v>1313.300048828125</c:v>
                </c:pt>
                <c:pt idx="13529">
                  <c:v>1313.400024414062</c:v>
                </c:pt>
                <c:pt idx="13530">
                  <c:v>1313.5</c:v>
                </c:pt>
                <c:pt idx="13531">
                  <c:v>1313.599975585937</c:v>
                </c:pt>
                <c:pt idx="13532">
                  <c:v>1313.700073242188</c:v>
                </c:pt>
                <c:pt idx="13533">
                  <c:v>1313.800048828125</c:v>
                </c:pt>
                <c:pt idx="13534">
                  <c:v>1313.900024414062</c:v>
                </c:pt>
                <c:pt idx="13535">
                  <c:v>1314.0</c:v>
                </c:pt>
                <c:pt idx="13536">
                  <c:v>1314.099975585937</c:v>
                </c:pt>
                <c:pt idx="13537">
                  <c:v>1314.200073242188</c:v>
                </c:pt>
                <c:pt idx="13538">
                  <c:v>1314.300048828125</c:v>
                </c:pt>
                <c:pt idx="13539">
                  <c:v>1314.400024414062</c:v>
                </c:pt>
                <c:pt idx="13540">
                  <c:v>1314.5</c:v>
                </c:pt>
                <c:pt idx="13541">
                  <c:v>1314.599975585937</c:v>
                </c:pt>
                <c:pt idx="13542">
                  <c:v>1314.700073242188</c:v>
                </c:pt>
                <c:pt idx="13543">
                  <c:v>1314.800048828125</c:v>
                </c:pt>
                <c:pt idx="13544">
                  <c:v>1314.900024414062</c:v>
                </c:pt>
                <c:pt idx="13545">
                  <c:v>1315.0</c:v>
                </c:pt>
                <c:pt idx="13546">
                  <c:v>1315.099975585937</c:v>
                </c:pt>
                <c:pt idx="13547">
                  <c:v>1315.200073242188</c:v>
                </c:pt>
                <c:pt idx="13548">
                  <c:v>1315.300048828125</c:v>
                </c:pt>
                <c:pt idx="13549">
                  <c:v>1315.400024414062</c:v>
                </c:pt>
                <c:pt idx="13550">
                  <c:v>1315.5</c:v>
                </c:pt>
                <c:pt idx="13551">
                  <c:v>1315.599975585937</c:v>
                </c:pt>
                <c:pt idx="13552">
                  <c:v>1315.700073242188</c:v>
                </c:pt>
                <c:pt idx="13553">
                  <c:v>1315.800048828125</c:v>
                </c:pt>
                <c:pt idx="13554">
                  <c:v>1315.900024414062</c:v>
                </c:pt>
                <c:pt idx="13555">
                  <c:v>1316.0</c:v>
                </c:pt>
                <c:pt idx="13556">
                  <c:v>1316.099975585937</c:v>
                </c:pt>
                <c:pt idx="13557">
                  <c:v>1316.200073242188</c:v>
                </c:pt>
                <c:pt idx="13558">
                  <c:v>1316.300048828125</c:v>
                </c:pt>
                <c:pt idx="13559">
                  <c:v>1316.400024414062</c:v>
                </c:pt>
                <c:pt idx="13560">
                  <c:v>1316.5</c:v>
                </c:pt>
                <c:pt idx="13561">
                  <c:v>1316.599975585937</c:v>
                </c:pt>
                <c:pt idx="13562">
                  <c:v>1316.700073242188</c:v>
                </c:pt>
                <c:pt idx="13563">
                  <c:v>1316.800048828125</c:v>
                </c:pt>
                <c:pt idx="13564">
                  <c:v>1316.900024414062</c:v>
                </c:pt>
                <c:pt idx="13565">
                  <c:v>1317.0</c:v>
                </c:pt>
                <c:pt idx="13566">
                  <c:v>1317.099975585937</c:v>
                </c:pt>
                <c:pt idx="13567">
                  <c:v>1317.200073242188</c:v>
                </c:pt>
                <c:pt idx="13568">
                  <c:v>1317.300048828125</c:v>
                </c:pt>
                <c:pt idx="13569">
                  <c:v>1317.400024414062</c:v>
                </c:pt>
                <c:pt idx="13570">
                  <c:v>1317.5</c:v>
                </c:pt>
                <c:pt idx="13571">
                  <c:v>1317.599975585937</c:v>
                </c:pt>
                <c:pt idx="13572">
                  <c:v>1317.700073242188</c:v>
                </c:pt>
                <c:pt idx="13573">
                  <c:v>1317.800048828125</c:v>
                </c:pt>
                <c:pt idx="13574">
                  <c:v>1317.900024414062</c:v>
                </c:pt>
                <c:pt idx="13575">
                  <c:v>1318.0</c:v>
                </c:pt>
                <c:pt idx="13576">
                  <c:v>1318.099975585937</c:v>
                </c:pt>
                <c:pt idx="13577">
                  <c:v>1318.200073242188</c:v>
                </c:pt>
                <c:pt idx="13578">
                  <c:v>1318.300048828125</c:v>
                </c:pt>
                <c:pt idx="13579">
                  <c:v>1318.400024414062</c:v>
                </c:pt>
                <c:pt idx="13580">
                  <c:v>1318.5</c:v>
                </c:pt>
                <c:pt idx="13581">
                  <c:v>1318.599975585937</c:v>
                </c:pt>
                <c:pt idx="13582">
                  <c:v>1318.700073242188</c:v>
                </c:pt>
                <c:pt idx="13583">
                  <c:v>1318.800048828125</c:v>
                </c:pt>
                <c:pt idx="13584">
                  <c:v>1318.900024414062</c:v>
                </c:pt>
                <c:pt idx="13585">
                  <c:v>1319.0</c:v>
                </c:pt>
                <c:pt idx="13586">
                  <c:v>1319.099975585937</c:v>
                </c:pt>
                <c:pt idx="13587">
                  <c:v>1319.200073242188</c:v>
                </c:pt>
                <c:pt idx="13588">
                  <c:v>1319.300048828125</c:v>
                </c:pt>
                <c:pt idx="13589">
                  <c:v>1319.400024414062</c:v>
                </c:pt>
                <c:pt idx="13590">
                  <c:v>1319.5</c:v>
                </c:pt>
                <c:pt idx="13591">
                  <c:v>1319.599975585937</c:v>
                </c:pt>
                <c:pt idx="13592">
                  <c:v>1319.700073242188</c:v>
                </c:pt>
                <c:pt idx="13593">
                  <c:v>1319.800048828125</c:v>
                </c:pt>
                <c:pt idx="13594">
                  <c:v>1319.900024414062</c:v>
                </c:pt>
                <c:pt idx="13595">
                  <c:v>1320.0</c:v>
                </c:pt>
                <c:pt idx="13596">
                  <c:v>1320.099975585937</c:v>
                </c:pt>
                <c:pt idx="13597">
                  <c:v>1320.200073242188</c:v>
                </c:pt>
                <c:pt idx="13598">
                  <c:v>1320.300048828125</c:v>
                </c:pt>
                <c:pt idx="13599">
                  <c:v>1320.400024414062</c:v>
                </c:pt>
                <c:pt idx="13600">
                  <c:v>1320.5</c:v>
                </c:pt>
                <c:pt idx="13601">
                  <c:v>1320.599975585937</c:v>
                </c:pt>
                <c:pt idx="13602">
                  <c:v>1320.700073242188</c:v>
                </c:pt>
                <c:pt idx="13603">
                  <c:v>1320.800048828125</c:v>
                </c:pt>
                <c:pt idx="13604">
                  <c:v>1320.900024414062</c:v>
                </c:pt>
                <c:pt idx="13605">
                  <c:v>1321.0</c:v>
                </c:pt>
                <c:pt idx="13606">
                  <c:v>1321.099975585937</c:v>
                </c:pt>
                <c:pt idx="13607">
                  <c:v>1321.200073242188</c:v>
                </c:pt>
                <c:pt idx="13608">
                  <c:v>1321.300048828125</c:v>
                </c:pt>
                <c:pt idx="13609">
                  <c:v>1321.400024414062</c:v>
                </c:pt>
                <c:pt idx="13610">
                  <c:v>1321.5</c:v>
                </c:pt>
                <c:pt idx="13611">
                  <c:v>1321.599975585937</c:v>
                </c:pt>
                <c:pt idx="13612">
                  <c:v>1321.700073242188</c:v>
                </c:pt>
                <c:pt idx="13613">
                  <c:v>1321.800048828125</c:v>
                </c:pt>
                <c:pt idx="13614">
                  <c:v>1321.900024414062</c:v>
                </c:pt>
                <c:pt idx="13615">
                  <c:v>1322.0</c:v>
                </c:pt>
                <c:pt idx="13616">
                  <c:v>1322.099975585937</c:v>
                </c:pt>
                <c:pt idx="13617">
                  <c:v>1322.200073242188</c:v>
                </c:pt>
                <c:pt idx="13618">
                  <c:v>1322.300048828125</c:v>
                </c:pt>
                <c:pt idx="13619">
                  <c:v>1322.400024414062</c:v>
                </c:pt>
                <c:pt idx="13620">
                  <c:v>1322.5</c:v>
                </c:pt>
                <c:pt idx="13621">
                  <c:v>1322.599975585937</c:v>
                </c:pt>
                <c:pt idx="13622">
                  <c:v>1322.700073242188</c:v>
                </c:pt>
                <c:pt idx="13623">
                  <c:v>1322.800048828125</c:v>
                </c:pt>
                <c:pt idx="13624">
                  <c:v>1322.900024414062</c:v>
                </c:pt>
                <c:pt idx="13625">
                  <c:v>1323.0</c:v>
                </c:pt>
                <c:pt idx="13626">
                  <c:v>1323.099975585937</c:v>
                </c:pt>
                <c:pt idx="13627">
                  <c:v>1323.200073242188</c:v>
                </c:pt>
                <c:pt idx="13628">
                  <c:v>1323.300048828125</c:v>
                </c:pt>
                <c:pt idx="13629">
                  <c:v>1323.400024414062</c:v>
                </c:pt>
                <c:pt idx="13630">
                  <c:v>1323.5</c:v>
                </c:pt>
                <c:pt idx="13631">
                  <c:v>1323.599975585937</c:v>
                </c:pt>
                <c:pt idx="13632">
                  <c:v>1323.700073242188</c:v>
                </c:pt>
                <c:pt idx="13633">
                  <c:v>1323.800048828125</c:v>
                </c:pt>
                <c:pt idx="13634">
                  <c:v>1323.900024414062</c:v>
                </c:pt>
                <c:pt idx="13635">
                  <c:v>1324.0</c:v>
                </c:pt>
                <c:pt idx="13636">
                  <c:v>1324.099975585937</c:v>
                </c:pt>
                <c:pt idx="13637">
                  <c:v>1324.200073242188</c:v>
                </c:pt>
                <c:pt idx="13638">
                  <c:v>1324.300048828125</c:v>
                </c:pt>
                <c:pt idx="13639">
                  <c:v>1324.400024414062</c:v>
                </c:pt>
                <c:pt idx="13640">
                  <c:v>1324.5</c:v>
                </c:pt>
                <c:pt idx="13641">
                  <c:v>1324.599975585937</c:v>
                </c:pt>
                <c:pt idx="13642">
                  <c:v>1324.700073242188</c:v>
                </c:pt>
                <c:pt idx="13643">
                  <c:v>1324.800048828125</c:v>
                </c:pt>
                <c:pt idx="13644">
                  <c:v>1324.900024414062</c:v>
                </c:pt>
                <c:pt idx="13645">
                  <c:v>1325.0</c:v>
                </c:pt>
                <c:pt idx="13646">
                  <c:v>1325.099975585937</c:v>
                </c:pt>
                <c:pt idx="13647">
                  <c:v>1325.200073242188</c:v>
                </c:pt>
                <c:pt idx="13648">
                  <c:v>1325.300048828125</c:v>
                </c:pt>
                <c:pt idx="13649">
                  <c:v>1325.400024414062</c:v>
                </c:pt>
                <c:pt idx="13650">
                  <c:v>1325.5</c:v>
                </c:pt>
                <c:pt idx="13651">
                  <c:v>1325.599975585937</c:v>
                </c:pt>
                <c:pt idx="13652">
                  <c:v>1325.700073242188</c:v>
                </c:pt>
                <c:pt idx="13653">
                  <c:v>1325.800048828125</c:v>
                </c:pt>
                <c:pt idx="13654">
                  <c:v>1325.900024414062</c:v>
                </c:pt>
                <c:pt idx="13655">
                  <c:v>1326.0</c:v>
                </c:pt>
                <c:pt idx="13656">
                  <c:v>1326.099975585937</c:v>
                </c:pt>
                <c:pt idx="13657">
                  <c:v>1326.200073242188</c:v>
                </c:pt>
                <c:pt idx="13658">
                  <c:v>1326.300048828125</c:v>
                </c:pt>
                <c:pt idx="13659">
                  <c:v>1326.400024414062</c:v>
                </c:pt>
                <c:pt idx="13660">
                  <c:v>1326.5</c:v>
                </c:pt>
                <c:pt idx="13661">
                  <c:v>1326.599975585937</c:v>
                </c:pt>
                <c:pt idx="13662">
                  <c:v>1326.700073242188</c:v>
                </c:pt>
                <c:pt idx="13663">
                  <c:v>1326.800048828125</c:v>
                </c:pt>
                <c:pt idx="13664">
                  <c:v>1326.900024414062</c:v>
                </c:pt>
                <c:pt idx="13665">
                  <c:v>1327.0</c:v>
                </c:pt>
                <c:pt idx="13666">
                  <c:v>1327.099975585937</c:v>
                </c:pt>
                <c:pt idx="13667">
                  <c:v>1327.200073242188</c:v>
                </c:pt>
                <c:pt idx="13668">
                  <c:v>1327.300048828125</c:v>
                </c:pt>
                <c:pt idx="13669">
                  <c:v>1327.400024414062</c:v>
                </c:pt>
                <c:pt idx="13670">
                  <c:v>1327.5</c:v>
                </c:pt>
                <c:pt idx="13671">
                  <c:v>1327.599975585937</c:v>
                </c:pt>
                <c:pt idx="13672">
                  <c:v>1327.700073242188</c:v>
                </c:pt>
                <c:pt idx="13673">
                  <c:v>1327.800048828125</c:v>
                </c:pt>
                <c:pt idx="13674">
                  <c:v>1327.900024414062</c:v>
                </c:pt>
                <c:pt idx="13675">
                  <c:v>1328.0</c:v>
                </c:pt>
                <c:pt idx="13676">
                  <c:v>1328.099975585937</c:v>
                </c:pt>
                <c:pt idx="13677">
                  <c:v>1328.200073242188</c:v>
                </c:pt>
                <c:pt idx="13678">
                  <c:v>1328.300048828125</c:v>
                </c:pt>
                <c:pt idx="13679">
                  <c:v>1328.400024414062</c:v>
                </c:pt>
                <c:pt idx="13680">
                  <c:v>1328.5</c:v>
                </c:pt>
                <c:pt idx="13681">
                  <c:v>1328.599975585937</c:v>
                </c:pt>
                <c:pt idx="13682">
                  <c:v>1328.700073242188</c:v>
                </c:pt>
                <c:pt idx="13683">
                  <c:v>1328.800048828125</c:v>
                </c:pt>
                <c:pt idx="13684">
                  <c:v>1328.900024414062</c:v>
                </c:pt>
                <c:pt idx="13685">
                  <c:v>1329.0</c:v>
                </c:pt>
                <c:pt idx="13686">
                  <c:v>1329.099975585937</c:v>
                </c:pt>
                <c:pt idx="13687">
                  <c:v>1329.200073242188</c:v>
                </c:pt>
                <c:pt idx="13688">
                  <c:v>1329.300048828125</c:v>
                </c:pt>
                <c:pt idx="13689">
                  <c:v>1329.400024414062</c:v>
                </c:pt>
                <c:pt idx="13690">
                  <c:v>1329.5</c:v>
                </c:pt>
                <c:pt idx="13691">
                  <c:v>1329.599975585937</c:v>
                </c:pt>
                <c:pt idx="13692">
                  <c:v>1329.700073242188</c:v>
                </c:pt>
                <c:pt idx="13693">
                  <c:v>1329.800048828125</c:v>
                </c:pt>
                <c:pt idx="13694">
                  <c:v>1329.900024414062</c:v>
                </c:pt>
                <c:pt idx="13695">
                  <c:v>1330.0</c:v>
                </c:pt>
                <c:pt idx="13696">
                  <c:v>1330.099975585937</c:v>
                </c:pt>
                <c:pt idx="13697">
                  <c:v>1330.200073242188</c:v>
                </c:pt>
                <c:pt idx="13698">
                  <c:v>1330.300048828125</c:v>
                </c:pt>
                <c:pt idx="13699">
                  <c:v>1330.400024414062</c:v>
                </c:pt>
                <c:pt idx="13700">
                  <c:v>1330.5</c:v>
                </c:pt>
                <c:pt idx="13701">
                  <c:v>1330.599975585937</c:v>
                </c:pt>
                <c:pt idx="13702">
                  <c:v>1330.700073242188</c:v>
                </c:pt>
                <c:pt idx="13703">
                  <c:v>1330.800048828125</c:v>
                </c:pt>
                <c:pt idx="13704">
                  <c:v>1330.900024414062</c:v>
                </c:pt>
                <c:pt idx="13705">
                  <c:v>1331.0</c:v>
                </c:pt>
                <c:pt idx="13706">
                  <c:v>1331.099975585937</c:v>
                </c:pt>
                <c:pt idx="13707">
                  <c:v>1331.200073242188</c:v>
                </c:pt>
                <c:pt idx="13708">
                  <c:v>1331.300048828125</c:v>
                </c:pt>
                <c:pt idx="13709">
                  <c:v>1331.400024414062</c:v>
                </c:pt>
                <c:pt idx="13710">
                  <c:v>1331.5</c:v>
                </c:pt>
                <c:pt idx="13711">
                  <c:v>1331.599975585937</c:v>
                </c:pt>
                <c:pt idx="13712">
                  <c:v>1331.700073242188</c:v>
                </c:pt>
                <c:pt idx="13713">
                  <c:v>1331.800048828125</c:v>
                </c:pt>
                <c:pt idx="13714">
                  <c:v>1331.900024414062</c:v>
                </c:pt>
                <c:pt idx="13715">
                  <c:v>1332.0</c:v>
                </c:pt>
                <c:pt idx="13716">
                  <c:v>1332.099975585937</c:v>
                </c:pt>
                <c:pt idx="13717">
                  <c:v>1332.200073242188</c:v>
                </c:pt>
                <c:pt idx="13718">
                  <c:v>1332.300048828125</c:v>
                </c:pt>
                <c:pt idx="13719">
                  <c:v>1332.400024414062</c:v>
                </c:pt>
                <c:pt idx="13720">
                  <c:v>1332.5</c:v>
                </c:pt>
                <c:pt idx="13721">
                  <c:v>1332.599975585937</c:v>
                </c:pt>
                <c:pt idx="13722">
                  <c:v>1332.700073242188</c:v>
                </c:pt>
                <c:pt idx="13723">
                  <c:v>1332.800048828125</c:v>
                </c:pt>
                <c:pt idx="13724">
                  <c:v>1332.900024414062</c:v>
                </c:pt>
                <c:pt idx="13725">
                  <c:v>1333.0</c:v>
                </c:pt>
                <c:pt idx="13726">
                  <c:v>1333.099975585937</c:v>
                </c:pt>
                <c:pt idx="13727">
                  <c:v>1333.200073242188</c:v>
                </c:pt>
                <c:pt idx="13728">
                  <c:v>1333.300048828125</c:v>
                </c:pt>
                <c:pt idx="13729">
                  <c:v>1333.400024414062</c:v>
                </c:pt>
                <c:pt idx="13730">
                  <c:v>1333.5</c:v>
                </c:pt>
                <c:pt idx="13731">
                  <c:v>1333.599975585937</c:v>
                </c:pt>
                <c:pt idx="13732">
                  <c:v>1333.700073242188</c:v>
                </c:pt>
                <c:pt idx="13733">
                  <c:v>1333.800048828125</c:v>
                </c:pt>
                <c:pt idx="13734">
                  <c:v>1333.900024414062</c:v>
                </c:pt>
                <c:pt idx="13735">
                  <c:v>1334.0</c:v>
                </c:pt>
                <c:pt idx="13736">
                  <c:v>1334.099975585937</c:v>
                </c:pt>
                <c:pt idx="13737">
                  <c:v>1334.200073242188</c:v>
                </c:pt>
                <c:pt idx="13738">
                  <c:v>1334.300048828125</c:v>
                </c:pt>
                <c:pt idx="13739">
                  <c:v>1334.400024414062</c:v>
                </c:pt>
                <c:pt idx="13740">
                  <c:v>1334.5</c:v>
                </c:pt>
                <c:pt idx="13741">
                  <c:v>1334.599975585937</c:v>
                </c:pt>
                <c:pt idx="13742">
                  <c:v>1334.700073242188</c:v>
                </c:pt>
                <c:pt idx="13743">
                  <c:v>1334.800048828125</c:v>
                </c:pt>
                <c:pt idx="13744">
                  <c:v>1334.900024414062</c:v>
                </c:pt>
                <c:pt idx="13745">
                  <c:v>1335.0</c:v>
                </c:pt>
                <c:pt idx="13746">
                  <c:v>1335.099975585937</c:v>
                </c:pt>
                <c:pt idx="13747">
                  <c:v>1335.200073242188</c:v>
                </c:pt>
                <c:pt idx="13748">
                  <c:v>1335.300048828125</c:v>
                </c:pt>
                <c:pt idx="13749">
                  <c:v>1335.400024414062</c:v>
                </c:pt>
                <c:pt idx="13750">
                  <c:v>1335.5</c:v>
                </c:pt>
                <c:pt idx="13751">
                  <c:v>1335.599975585937</c:v>
                </c:pt>
                <c:pt idx="13752">
                  <c:v>1335.700073242188</c:v>
                </c:pt>
                <c:pt idx="13753">
                  <c:v>1335.800048828125</c:v>
                </c:pt>
                <c:pt idx="13754">
                  <c:v>1335.900024414062</c:v>
                </c:pt>
                <c:pt idx="13755">
                  <c:v>1336.0</c:v>
                </c:pt>
                <c:pt idx="13756">
                  <c:v>1336.099975585937</c:v>
                </c:pt>
                <c:pt idx="13757">
                  <c:v>1336.200073242188</c:v>
                </c:pt>
                <c:pt idx="13758">
                  <c:v>1336.300048828125</c:v>
                </c:pt>
                <c:pt idx="13759">
                  <c:v>1336.400024414062</c:v>
                </c:pt>
                <c:pt idx="13760">
                  <c:v>1336.5</c:v>
                </c:pt>
                <c:pt idx="13761">
                  <c:v>1336.599975585937</c:v>
                </c:pt>
                <c:pt idx="13762">
                  <c:v>1336.700073242188</c:v>
                </c:pt>
                <c:pt idx="13763">
                  <c:v>1336.800048828125</c:v>
                </c:pt>
                <c:pt idx="13764">
                  <c:v>1336.900024414062</c:v>
                </c:pt>
                <c:pt idx="13765">
                  <c:v>1337.0</c:v>
                </c:pt>
                <c:pt idx="13766">
                  <c:v>1337.099975585937</c:v>
                </c:pt>
                <c:pt idx="13767">
                  <c:v>1337.200073242188</c:v>
                </c:pt>
                <c:pt idx="13768">
                  <c:v>1337.300048828125</c:v>
                </c:pt>
                <c:pt idx="13769">
                  <c:v>1337.400024414062</c:v>
                </c:pt>
                <c:pt idx="13770">
                  <c:v>1337.5</c:v>
                </c:pt>
                <c:pt idx="13771">
                  <c:v>1337.599975585937</c:v>
                </c:pt>
                <c:pt idx="13772">
                  <c:v>1337.700073242188</c:v>
                </c:pt>
                <c:pt idx="13773">
                  <c:v>1337.800048828125</c:v>
                </c:pt>
                <c:pt idx="13774">
                  <c:v>1337.900024414062</c:v>
                </c:pt>
                <c:pt idx="13775">
                  <c:v>1338.0</c:v>
                </c:pt>
                <c:pt idx="13776">
                  <c:v>1338.099975585937</c:v>
                </c:pt>
                <c:pt idx="13777">
                  <c:v>1338.200073242188</c:v>
                </c:pt>
                <c:pt idx="13778">
                  <c:v>1338.300048828125</c:v>
                </c:pt>
                <c:pt idx="13779">
                  <c:v>1338.400024414062</c:v>
                </c:pt>
                <c:pt idx="13780">
                  <c:v>1338.5</c:v>
                </c:pt>
                <c:pt idx="13781">
                  <c:v>1338.599975585937</c:v>
                </c:pt>
                <c:pt idx="13782">
                  <c:v>1338.700073242188</c:v>
                </c:pt>
                <c:pt idx="13783">
                  <c:v>1338.800048828125</c:v>
                </c:pt>
                <c:pt idx="13784">
                  <c:v>1338.900024414062</c:v>
                </c:pt>
                <c:pt idx="13785">
                  <c:v>1339.0</c:v>
                </c:pt>
                <c:pt idx="13786">
                  <c:v>1339.099975585937</c:v>
                </c:pt>
                <c:pt idx="13787">
                  <c:v>1339.200073242188</c:v>
                </c:pt>
                <c:pt idx="13788">
                  <c:v>1339.300048828125</c:v>
                </c:pt>
                <c:pt idx="13789">
                  <c:v>1339.400024414062</c:v>
                </c:pt>
                <c:pt idx="13790">
                  <c:v>1339.5</c:v>
                </c:pt>
                <c:pt idx="13791">
                  <c:v>1339.599975585937</c:v>
                </c:pt>
                <c:pt idx="13792">
                  <c:v>1339.700073242188</c:v>
                </c:pt>
                <c:pt idx="13793">
                  <c:v>1339.800048828125</c:v>
                </c:pt>
                <c:pt idx="13794">
                  <c:v>1339.900024414062</c:v>
                </c:pt>
                <c:pt idx="13795">
                  <c:v>1340.0</c:v>
                </c:pt>
                <c:pt idx="13796">
                  <c:v>1340.099975585937</c:v>
                </c:pt>
                <c:pt idx="13797">
                  <c:v>1340.200073242188</c:v>
                </c:pt>
                <c:pt idx="13798">
                  <c:v>1340.300048828125</c:v>
                </c:pt>
                <c:pt idx="13799">
                  <c:v>1340.400024414062</c:v>
                </c:pt>
                <c:pt idx="13800">
                  <c:v>1340.5</c:v>
                </c:pt>
                <c:pt idx="13801">
                  <c:v>1340.599975585937</c:v>
                </c:pt>
                <c:pt idx="13802">
                  <c:v>1340.700073242188</c:v>
                </c:pt>
                <c:pt idx="13803">
                  <c:v>1340.800048828125</c:v>
                </c:pt>
                <c:pt idx="13804">
                  <c:v>1340.900024414062</c:v>
                </c:pt>
                <c:pt idx="13805">
                  <c:v>1341.0</c:v>
                </c:pt>
                <c:pt idx="13806">
                  <c:v>1341.099975585937</c:v>
                </c:pt>
                <c:pt idx="13807">
                  <c:v>1341.200073242188</c:v>
                </c:pt>
                <c:pt idx="13808">
                  <c:v>1341.300048828125</c:v>
                </c:pt>
                <c:pt idx="13809">
                  <c:v>1341.400024414062</c:v>
                </c:pt>
                <c:pt idx="13810">
                  <c:v>1341.5</c:v>
                </c:pt>
                <c:pt idx="13811">
                  <c:v>1341.599975585937</c:v>
                </c:pt>
                <c:pt idx="13812">
                  <c:v>1341.700073242188</c:v>
                </c:pt>
                <c:pt idx="13813">
                  <c:v>1341.800048828125</c:v>
                </c:pt>
                <c:pt idx="13814">
                  <c:v>1341.900024414062</c:v>
                </c:pt>
                <c:pt idx="13815">
                  <c:v>1342.0</c:v>
                </c:pt>
                <c:pt idx="13816">
                  <c:v>1342.099975585937</c:v>
                </c:pt>
                <c:pt idx="13817">
                  <c:v>1342.200073242188</c:v>
                </c:pt>
                <c:pt idx="13818">
                  <c:v>1342.300048828125</c:v>
                </c:pt>
                <c:pt idx="13819">
                  <c:v>1342.400024414062</c:v>
                </c:pt>
                <c:pt idx="13820">
                  <c:v>1342.5</c:v>
                </c:pt>
                <c:pt idx="13821">
                  <c:v>1342.599975585937</c:v>
                </c:pt>
                <c:pt idx="13822">
                  <c:v>1342.700073242188</c:v>
                </c:pt>
                <c:pt idx="13823">
                  <c:v>1342.800048828125</c:v>
                </c:pt>
                <c:pt idx="13824">
                  <c:v>1342.900024414062</c:v>
                </c:pt>
                <c:pt idx="13825">
                  <c:v>1343.0</c:v>
                </c:pt>
                <c:pt idx="13826">
                  <c:v>1343.099975585937</c:v>
                </c:pt>
                <c:pt idx="13827">
                  <c:v>1343.200073242188</c:v>
                </c:pt>
                <c:pt idx="13828">
                  <c:v>1343.300048828125</c:v>
                </c:pt>
                <c:pt idx="13829">
                  <c:v>1343.400024414062</c:v>
                </c:pt>
                <c:pt idx="13830">
                  <c:v>1343.5</c:v>
                </c:pt>
                <c:pt idx="13831">
                  <c:v>1343.599975585937</c:v>
                </c:pt>
                <c:pt idx="13832">
                  <c:v>1343.700073242188</c:v>
                </c:pt>
                <c:pt idx="13833">
                  <c:v>1343.800048828125</c:v>
                </c:pt>
                <c:pt idx="13834">
                  <c:v>1343.900024414062</c:v>
                </c:pt>
                <c:pt idx="13835">
                  <c:v>1344.0</c:v>
                </c:pt>
                <c:pt idx="13836">
                  <c:v>1344.099975585937</c:v>
                </c:pt>
                <c:pt idx="13837">
                  <c:v>1344.200073242188</c:v>
                </c:pt>
                <c:pt idx="13838">
                  <c:v>1344.300048828125</c:v>
                </c:pt>
                <c:pt idx="13839">
                  <c:v>1344.400024414062</c:v>
                </c:pt>
                <c:pt idx="13840">
                  <c:v>1344.5</c:v>
                </c:pt>
                <c:pt idx="13841">
                  <c:v>1344.599975585937</c:v>
                </c:pt>
                <c:pt idx="13842">
                  <c:v>1344.700073242188</c:v>
                </c:pt>
                <c:pt idx="13843">
                  <c:v>1344.800048828125</c:v>
                </c:pt>
                <c:pt idx="13844">
                  <c:v>1344.900024414062</c:v>
                </c:pt>
                <c:pt idx="13845">
                  <c:v>1345.0</c:v>
                </c:pt>
                <c:pt idx="13846">
                  <c:v>1345.099975585937</c:v>
                </c:pt>
                <c:pt idx="13847">
                  <c:v>1345.200073242188</c:v>
                </c:pt>
                <c:pt idx="13848">
                  <c:v>1345.300048828125</c:v>
                </c:pt>
                <c:pt idx="13849">
                  <c:v>1345.400024414062</c:v>
                </c:pt>
                <c:pt idx="13850">
                  <c:v>1345.5</c:v>
                </c:pt>
                <c:pt idx="13851">
                  <c:v>1345.599975585937</c:v>
                </c:pt>
                <c:pt idx="13852">
                  <c:v>1345.700073242188</c:v>
                </c:pt>
                <c:pt idx="13853">
                  <c:v>1345.800048828125</c:v>
                </c:pt>
                <c:pt idx="13854">
                  <c:v>1345.900024414062</c:v>
                </c:pt>
                <c:pt idx="13855">
                  <c:v>1346.0</c:v>
                </c:pt>
                <c:pt idx="13856">
                  <c:v>1346.099975585937</c:v>
                </c:pt>
                <c:pt idx="13857">
                  <c:v>1346.200073242188</c:v>
                </c:pt>
                <c:pt idx="13858">
                  <c:v>1346.300048828125</c:v>
                </c:pt>
                <c:pt idx="13859">
                  <c:v>1346.400024414062</c:v>
                </c:pt>
                <c:pt idx="13860">
                  <c:v>1346.5</c:v>
                </c:pt>
                <c:pt idx="13861">
                  <c:v>1346.599975585937</c:v>
                </c:pt>
                <c:pt idx="13862">
                  <c:v>1346.700073242188</c:v>
                </c:pt>
                <c:pt idx="13863">
                  <c:v>1346.800048828125</c:v>
                </c:pt>
                <c:pt idx="13864">
                  <c:v>1346.900024414062</c:v>
                </c:pt>
                <c:pt idx="13865">
                  <c:v>1347.0</c:v>
                </c:pt>
                <c:pt idx="13866">
                  <c:v>1347.099975585937</c:v>
                </c:pt>
                <c:pt idx="13867">
                  <c:v>1347.200073242188</c:v>
                </c:pt>
                <c:pt idx="13868">
                  <c:v>1347.300048828125</c:v>
                </c:pt>
                <c:pt idx="13869">
                  <c:v>1347.400024414062</c:v>
                </c:pt>
                <c:pt idx="13870">
                  <c:v>1347.5</c:v>
                </c:pt>
                <c:pt idx="13871">
                  <c:v>1347.599975585937</c:v>
                </c:pt>
                <c:pt idx="13872">
                  <c:v>1347.700073242188</c:v>
                </c:pt>
                <c:pt idx="13873">
                  <c:v>1347.800048828125</c:v>
                </c:pt>
                <c:pt idx="13874">
                  <c:v>1347.900024414062</c:v>
                </c:pt>
                <c:pt idx="13875">
                  <c:v>1348.0</c:v>
                </c:pt>
                <c:pt idx="13876">
                  <c:v>1348.099975585937</c:v>
                </c:pt>
                <c:pt idx="13877">
                  <c:v>1348.200073242188</c:v>
                </c:pt>
                <c:pt idx="13878">
                  <c:v>1348.300048828125</c:v>
                </c:pt>
                <c:pt idx="13879">
                  <c:v>1348.400024414062</c:v>
                </c:pt>
                <c:pt idx="13880">
                  <c:v>1348.5</c:v>
                </c:pt>
                <c:pt idx="13881">
                  <c:v>1348.599975585937</c:v>
                </c:pt>
                <c:pt idx="13882">
                  <c:v>1348.700073242188</c:v>
                </c:pt>
                <c:pt idx="13883">
                  <c:v>1348.800048828125</c:v>
                </c:pt>
                <c:pt idx="13884">
                  <c:v>1348.900024414062</c:v>
                </c:pt>
                <c:pt idx="13885">
                  <c:v>1349.0</c:v>
                </c:pt>
                <c:pt idx="13886">
                  <c:v>1349.099975585937</c:v>
                </c:pt>
                <c:pt idx="13887">
                  <c:v>1349.200073242188</c:v>
                </c:pt>
                <c:pt idx="13888">
                  <c:v>1349.300048828125</c:v>
                </c:pt>
                <c:pt idx="13889">
                  <c:v>1349.400024414062</c:v>
                </c:pt>
                <c:pt idx="13890">
                  <c:v>1349.5</c:v>
                </c:pt>
                <c:pt idx="13891">
                  <c:v>1349.599975585937</c:v>
                </c:pt>
                <c:pt idx="13892">
                  <c:v>1349.700073242188</c:v>
                </c:pt>
                <c:pt idx="13893">
                  <c:v>1349.800048828125</c:v>
                </c:pt>
                <c:pt idx="13894">
                  <c:v>1349.900024414062</c:v>
                </c:pt>
                <c:pt idx="13895">
                  <c:v>1350.0</c:v>
                </c:pt>
                <c:pt idx="13896">
                  <c:v>1350.099975585937</c:v>
                </c:pt>
                <c:pt idx="13897">
                  <c:v>1350.200073242188</c:v>
                </c:pt>
                <c:pt idx="13898">
                  <c:v>1350.300048828125</c:v>
                </c:pt>
                <c:pt idx="13899">
                  <c:v>1350.400024414062</c:v>
                </c:pt>
                <c:pt idx="13900">
                  <c:v>1350.5</c:v>
                </c:pt>
                <c:pt idx="13901">
                  <c:v>1350.599975585937</c:v>
                </c:pt>
                <c:pt idx="13902">
                  <c:v>1350.700073242188</c:v>
                </c:pt>
                <c:pt idx="13903">
                  <c:v>1350.800048828125</c:v>
                </c:pt>
                <c:pt idx="13904">
                  <c:v>1350.900024414062</c:v>
                </c:pt>
                <c:pt idx="13905">
                  <c:v>1351.0</c:v>
                </c:pt>
                <c:pt idx="13906">
                  <c:v>1351.099975585937</c:v>
                </c:pt>
                <c:pt idx="13907">
                  <c:v>1351.200073242188</c:v>
                </c:pt>
                <c:pt idx="13908">
                  <c:v>1351.300048828125</c:v>
                </c:pt>
                <c:pt idx="13909">
                  <c:v>1351.400024414062</c:v>
                </c:pt>
                <c:pt idx="13910">
                  <c:v>1351.5</c:v>
                </c:pt>
                <c:pt idx="13911">
                  <c:v>1351.599975585937</c:v>
                </c:pt>
                <c:pt idx="13912">
                  <c:v>1351.700073242188</c:v>
                </c:pt>
                <c:pt idx="13913">
                  <c:v>1351.800048828125</c:v>
                </c:pt>
                <c:pt idx="13914">
                  <c:v>1351.900024414062</c:v>
                </c:pt>
                <c:pt idx="13915">
                  <c:v>1352.0</c:v>
                </c:pt>
                <c:pt idx="13916">
                  <c:v>1352.099975585937</c:v>
                </c:pt>
                <c:pt idx="13917">
                  <c:v>1352.200073242188</c:v>
                </c:pt>
                <c:pt idx="13918">
                  <c:v>1352.300048828125</c:v>
                </c:pt>
                <c:pt idx="13919">
                  <c:v>1352.400024414062</c:v>
                </c:pt>
                <c:pt idx="13920">
                  <c:v>1352.5</c:v>
                </c:pt>
                <c:pt idx="13921">
                  <c:v>1352.599975585937</c:v>
                </c:pt>
                <c:pt idx="13922">
                  <c:v>1352.700073242188</c:v>
                </c:pt>
                <c:pt idx="13923">
                  <c:v>1352.800048828125</c:v>
                </c:pt>
                <c:pt idx="13924">
                  <c:v>1352.900024414062</c:v>
                </c:pt>
                <c:pt idx="13925">
                  <c:v>1353.0</c:v>
                </c:pt>
                <c:pt idx="13926">
                  <c:v>1353.099975585937</c:v>
                </c:pt>
                <c:pt idx="13927">
                  <c:v>1353.200073242188</c:v>
                </c:pt>
                <c:pt idx="13928">
                  <c:v>1353.300048828125</c:v>
                </c:pt>
                <c:pt idx="13929">
                  <c:v>1353.400024414062</c:v>
                </c:pt>
                <c:pt idx="13930">
                  <c:v>1353.5</c:v>
                </c:pt>
                <c:pt idx="13931">
                  <c:v>1353.599975585937</c:v>
                </c:pt>
                <c:pt idx="13932">
                  <c:v>1353.700073242188</c:v>
                </c:pt>
                <c:pt idx="13933">
                  <c:v>1353.800048828125</c:v>
                </c:pt>
                <c:pt idx="13934">
                  <c:v>1353.900024414062</c:v>
                </c:pt>
                <c:pt idx="13935">
                  <c:v>1354.0</c:v>
                </c:pt>
                <c:pt idx="13936">
                  <c:v>1354.099975585937</c:v>
                </c:pt>
                <c:pt idx="13937">
                  <c:v>1354.200073242188</c:v>
                </c:pt>
                <c:pt idx="13938">
                  <c:v>1354.300048828125</c:v>
                </c:pt>
                <c:pt idx="13939">
                  <c:v>1354.400024414062</c:v>
                </c:pt>
                <c:pt idx="13940">
                  <c:v>1354.5</c:v>
                </c:pt>
                <c:pt idx="13941">
                  <c:v>1354.599975585937</c:v>
                </c:pt>
                <c:pt idx="13942">
                  <c:v>1354.700073242188</c:v>
                </c:pt>
                <c:pt idx="13943">
                  <c:v>1354.800048828125</c:v>
                </c:pt>
                <c:pt idx="13944">
                  <c:v>1354.900024414062</c:v>
                </c:pt>
                <c:pt idx="13945">
                  <c:v>1355.0</c:v>
                </c:pt>
                <c:pt idx="13946">
                  <c:v>1355.099975585937</c:v>
                </c:pt>
                <c:pt idx="13947">
                  <c:v>1355.200073242188</c:v>
                </c:pt>
                <c:pt idx="13948">
                  <c:v>1355.300048828125</c:v>
                </c:pt>
                <c:pt idx="13949">
                  <c:v>1355.400024414062</c:v>
                </c:pt>
                <c:pt idx="13950">
                  <c:v>1355.5</c:v>
                </c:pt>
                <c:pt idx="13951">
                  <c:v>1355.599975585937</c:v>
                </c:pt>
                <c:pt idx="13952">
                  <c:v>1355.700073242188</c:v>
                </c:pt>
                <c:pt idx="13953">
                  <c:v>1355.800048828125</c:v>
                </c:pt>
                <c:pt idx="13954">
                  <c:v>1355.900024414062</c:v>
                </c:pt>
                <c:pt idx="13955">
                  <c:v>1356.0</c:v>
                </c:pt>
                <c:pt idx="13956">
                  <c:v>1356.099975585937</c:v>
                </c:pt>
                <c:pt idx="13957">
                  <c:v>1356.200073242188</c:v>
                </c:pt>
                <c:pt idx="13958">
                  <c:v>1356.300048828125</c:v>
                </c:pt>
                <c:pt idx="13959">
                  <c:v>1356.400024414062</c:v>
                </c:pt>
                <c:pt idx="13960">
                  <c:v>1356.5</c:v>
                </c:pt>
                <c:pt idx="13961">
                  <c:v>1356.599975585937</c:v>
                </c:pt>
                <c:pt idx="13962">
                  <c:v>1356.700073242188</c:v>
                </c:pt>
                <c:pt idx="13963">
                  <c:v>1356.800048828125</c:v>
                </c:pt>
                <c:pt idx="13964">
                  <c:v>1356.900024414062</c:v>
                </c:pt>
                <c:pt idx="13965">
                  <c:v>1357.0</c:v>
                </c:pt>
                <c:pt idx="13966">
                  <c:v>1357.099975585937</c:v>
                </c:pt>
                <c:pt idx="13967">
                  <c:v>1357.200073242188</c:v>
                </c:pt>
                <c:pt idx="13968">
                  <c:v>1357.300048828125</c:v>
                </c:pt>
                <c:pt idx="13969">
                  <c:v>1357.400024414062</c:v>
                </c:pt>
                <c:pt idx="13970">
                  <c:v>1357.5</c:v>
                </c:pt>
                <c:pt idx="13971">
                  <c:v>1357.599975585937</c:v>
                </c:pt>
                <c:pt idx="13972">
                  <c:v>1357.700073242188</c:v>
                </c:pt>
                <c:pt idx="13973">
                  <c:v>1357.800048828125</c:v>
                </c:pt>
                <c:pt idx="13974">
                  <c:v>1357.900024414062</c:v>
                </c:pt>
                <c:pt idx="13975">
                  <c:v>1358.0</c:v>
                </c:pt>
                <c:pt idx="13976">
                  <c:v>1358.099975585937</c:v>
                </c:pt>
                <c:pt idx="13977">
                  <c:v>1358.200073242188</c:v>
                </c:pt>
                <c:pt idx="13978">
                  <c:v>1358.300048828125</c:v>
                </c:pt>
                <c:pt idx="13979">
                  <c:v>1358.400024414062</c:v>
                </c:pt>
                <c:pt idx="13980">
                  <c:v>1358.5</c:v>
                </c:pt>
                <c:pt idx="13981">
                  <c:v>1358.599975585937</c:v>
                </c:pt>
                <c:pt idx="13982">
                  <c:v>1358.700073242188</c:v>
                </c:pt>
                <c:pt idx="13983">
                  <c:v>1358.800048828125</c:v>
                </c:pt>
                <c:pt idx="13984">
                  <c:v>1358.900024414062</c:v>
                </c:pt>
                <c:pt idx="13985">
                  <c:v>1359.0</c:v>
                </c:pt>
                <c:pt idx="13986">
                  <c:v>1359.099975585937</c:v>
                </c:pt>
                <c:pt idx="13987">
                  <c:v>1359.200073242188</c:v>
                </c:pt>
                <c:pt idx="13988">
                  <c:v>1359.300048828125</c:v>
                </c:pt>
                <c:pt idx="13989">
                  <c:v>1359.400024414062</c:v>
                </c:pt>
                <c:pt idx="13990">
                  <c:v>1359.5</c:v>
                </c:pt>
                <c:pt idx="13991">
                  <c:v>1359.599975585937</c:v>
                </c:pt>
                <c:pt idx="13992">
                  <c:v>1359.700073242188</c:v>
                </c:pt>
                <c:pt idx="13993">
                  <c:v>1359.800048828125</c:v>
                </c:pt>
                <c:pt idx="13994">
                  <c:v>1359.900024414062</c:v>
                </c:pt>
                <c:pt idx="13995">
                  <c:v>1360.0</c:v>
                </c:pt>
                <c:pt idx="13996">
                  <c:v>1360.099975585937</c:v>
                </c:pt>
                <c:pt idx="13997">
                  <c:v>1360.200073242188</c:v>
                </c:pt>
                <c:pt idx="13998">
                  <c:v>1360.300048828125</c:v>
                </c:pt>
                <c:pt idx="13999">
                  <c:v>1360.400024414062</c:v>
                </c:pt>
                <c:pt idx="14000">
                  <c:v>1360.5</c:v>
                </c:pt>
                <c:pt idx="14001">
                  <c:v>1360.599975585937</c:v>
                </c:pt>
                <c:pt idx="14002">
                  <c:v>1360.700073242188</c:v>
                </c:pt>
                <c:pt idx="14003">
                  <c:v>1360.800048828125</c:v>
                </c:pt>
                <c:pt idx="14004">
                  <c:v>1360.900024414062</c:v>
                </c:pt>
                <c:pt idx="14005">
                  <c:v>1361.0</c:v>
                </c:pt>
                <c:pt idx="14006">
                  <c:v>1361.099975585937</c:v>
                </c:pt>
                <c:pt idx="14007">
                  <c:v>1361.200073242188</c:v>
                </c:pt>
                <c:pt idx="14008">
                  <c:v>1361.300048828125</c:v>
                </c:pt>
                <c:pt idx="14009">
                  <c:v>1361.400024414062</c:v>
                </c:pt>
                <c:pt idx="14010">
                  <c:v>1361.5</c:v>
                </c:pt>
                <c:pt idx="14011">
                  <c:v>1361.599975585937</c:v>
                </c:pt>
                <c:pt idx="14012">
                  <c:v>1361.700073242188</c:v>
                </c:pt>
                <c:pt idx="14013">
                  <c:v>1361.800048828125</c:v>
                </c:pt>
                <c:pt idx="14014">
                  <c:v>1361.900024414062</c:v>
                </c:pt>
                <c:pt idx="14015">
                  <c:v>1362.0</c:v>
                </c:pt>
                <c:pt idx="14016">
                  <c:v>1362.099975585937</c:v>
                </c:pt>
                <c:pt idx="14017">
                  <c:v>1362.200073242188</c:v>
                </c:pt>
                <c:pt idx="14018">
                  <c:v>1362.300048828125</c:v>
                </c:pt>
                <c:pt idx="14019">
                  <c:v>1362.400024414062</c:v>
                </c:pt>
                <c:pt idx="14020">
                  <c:v>1362.5</c:v>
                </c:pt>
                <c:pt idx="14021">
                  <c:v>1362.599975585937</c:v>
                </c:pt>
                <c:pt idx="14022">
                  <c:v>1362.700073242188</c:v>
                </c:pt>
                <c:pt idx="14023">
                  <c:v>1362.800048828125</c:v>
                </c:pt>
                <c:pt idx="14024">
                  <c:v>1362.900024414062</c:v>
                </c:pt>
                <c:pt idx="14025">
                  <c:v>1363.0</c:v>
                </c:pt>
                <c:pt idx="14026">
                  <c:v>1363.099975585937</c:v>
                </c:pt>
                <c:pt idx="14027">
                  <c:v>1363.200073242188</c:v>
                </c:pt>
                <c:pt idx="14028">
                  <c:v>1363.300048828125</c:v>
                </c:pt>
                <c:pt idx="14029">
                  <c:v>1363.400024414062</c:v>
                </c:pt>
                <c:pt idx="14030">
                  <c:v>1363.5</c:v>
                </c:pt>
                <c:pt idx="14031">
                  <c:v>1363.599975585937</c:v>
                </c:pt>
                <c:pt idx="14032">
                  <c:v>1363.700073242188</c:v>
                </c:pt>
                <c:pt idx="14033">
                  <c:v>1363.800048828125</c:v>
                </c:pt>
                <c:pt idx="14034">
                  <c:v>1363.900024414062</c:v>
                </c:pt>
                <c:pt idx="14035">
                  <c:v>1364.0</c:v>
                </c:pt>
                <c:pt idx="14036">
                  <c:v>1364.099975585937</c:v>
                </c:pt>
                <c:pt idx="14037">
                  <c:v>1364.200073242188</c:v>
                </c:pt>
                <c:pt idx="14038">
                  <c:v>1364.300048828125</c:v>
                </c:pt>
                <c:pt idx="14039">
                  <c:v>1364.400024414062</c:v>
                </c:pt>
                <c:pt idx="14040">
                  <c:v>1364.5</c:v>
                </c:pt>
                <c:pt idx="14041">
                  <c:v>1364.599975585937</c:v>
                </c:pt>
                <c:pt idx="14042">
                  <c:v>1364.700073242188</c:v>
                </c:pt>
                <c:pt idx="14043">
                  <c:v>1364.800048828125</c:v>
                </c:pt>
                <c:pt idx="14044">
                  <c:v>1364.900024414062</c:v>
                </c:pt>
                <c:pt idx="14045">
                  <c:v>1365.0</c:v>
                </c:pt>
                <c:pt idx="14046">
                  <c:v>1365.099975585937</c:v>
                </c:pt>
                <c:pt idx="14047">
                  <c:v>1365.200073242188</c:v>
                </c:pt>
                <c:pt idx="14048">
                  <c:v>1365.300048828125</c:v>
                </c:pt>
                <c:pt idx="14049">
                  <c:v>1365.400024414062</c:v>
                </c:pt>
                <c:pt idx="14050">
                  <c:v>1365.5</c:v>
                </c:pt>
                <c:pt idx="14051">
                  <c:v>1365.599975585937</c:v>
                </c:pt>
                <c:pt idx="14052">
                  <c:v>1365.700073242188</c:v>
                </c:pt>
                <c:pt idx="14053">
                  <c:v>1365.800048828125</c:v>
                </c:pt>
                <c:pt idx="14054">
                  <c:v>1365.900024414062</c:v>
                </c:pt>
                <c:pt idx="14055">
                  <c:v>1366.0</c:v>
                </c:pt>
                <c:pt idx="14056">
                  <c:v>1366.099975585937</c:v>
                </c:pt>
                <c:pt idx="14057">
                  <c:v>1366.200073242188</c:v>
                </c:pt>
                <c:pt idx="14058">
                  <c:v>1366.300048828125</c:v>
                </c:pt>
                <c:pt idx="14059">
                  <c:v>1366.400024414062</c:v>
                </c:pt>
                <c:pt idx="14060">
                  <c:v>1366.5</c:v>
                </c:pt>
                <c:pt idx="14061">
                  <c:v>1366.599975585937</c:v>
                </c:pt>
                <c:pt idx="14062">
                  <c:v>1366.700073242188</c:v>
                </c:pt>
                <c:pt idx="14063">
                  <c:v>1366.800048828125</c:v>
                </c:pt>
                <c:pt idx="14064">
                  <c:v>1366.900024414062</c:v>
                </c:pt>
                <c:pt idx="14065">
                  <c:v>1367.0</c:v>
                </c:pt>
                <c:pt idx="14066">
                  <c:v>1367.099975585937</c:v>
                </c:pt>
                <c:pt idx="14067">
                  <c:v>1367.200073242188</c:v>
                </c:pt>
                <c:pt idx="14068">
                  <c:v>1367.300048828125</c:v>
                </c:pt>
                <c:pt idx="14069">
                  <c:v>1367.400024414062</c:v>
                </c:pt>
                <c:pt idx="14070">
                  <c:v>1367.5</c:v>
                </c:pt>
                <c:pt idx="14071">
                  <c:v>1367.599975585937</c:v>
                </c:pt>
                <c:pt idx="14072">
                  <c:v>1367.700073242188</c:v>
                </c:pt>
                <c:pt idx="14073">
                  <c:v>1367.800048828125</c:v>
                </c:pt>
                <c:pt idx="14074">
                  <c:v>1367.900024414062</c:v>
                </c:pt>
                <c:pt idx="14075">
                  <c:v>1368.0</c:v>
                </c:pt>
                <c:pt idx="14076">
                  <c:v>1368.099975585937</c:v>
                </c:pt>
                <c:pt idx="14077">
                  <c:v>1368.200073242188</c:v>
                </c:pt>
                <c:pt idx="14078">
                  <c:v>1368.300048828125</c:v>
                </c:pt>
                <c:pt idx="14079">
                  <c:v>1368.400024414062</c:v>
                </c:pt>
                <c:pt idx="14080">
                  <c:v>1368.5</c:v>
                </c:pt>
                <c:pt idx="14081">
                  <c:v>1368.599975585937</c:v>
                </c:pt>
                <c:pt idx="14082">
                  <c:v>1368.700073242188</c:v>
                </c:pt>
                <c:pt idx="14083">
                  <c:v>1368.800048828125</c:v>
                </c:pt>
                <c:pt idx="14084">
                  <c:v>1368.900024414062</c:v>
                </c:pt>
                <c:pt idx="14085">
                  <c:v>1369.0</c:v>
                </c:pt>
                <c:pt idx="14086">
                  <c:v>1369.099975585937</c:v>
                </c:pt>
                <c:pt idx="14087">
                  <c:v>1369.200073242188</c:v>
                </c:pt>
                <c:pt idx="14088">
                  <c:v>1369.300048828125</c:v>
                </c:pt>
                <c:pt idx="14089">
                  <c:v>1369.400024414062</c:v>
                </c:pt>
                <c:pt idx="14090">
                  <c:v>1369.5</c:v>
                </c:pt>
                <c:pt idx="14091">
                  <c:v>1369.599975585937</c:v>
                </c:pt>
                <c:pt idx="14092">
                  <c:v>1369.700073242188</c:v>
                </c:pt>
                <c:pt idx="14093">
                  <c:v>1369.800048828125</c:v>
                </c:pt>
                <c:pt idx="14094">
                  <c:v>1369.900024414062</c:v>
                </c:pt>
                <c:pt idx="14095">
                  <c:v>1370.0</c:v>
                </c:pt>
                <c:pt idx="14096">
                  <c:v>1370.099975585937</c:v>
                </c:pt>
                <c:pt idx="14097">
                  <c:v>1370.200073242188</c:v>
                </c:pt>
                <c:pt idx="14098">
                  <c:v>1370.300048828125</c:v>
                </c:pt>
                <c:pt idx="14099">
                  <c:v>1370.400024414062</c:v>
                </c:pt>
                <c:pt idx="14100">
                  <c:v>1370.5</c:v>
                </c:pt>
                <c:pt idx="14101">
                  <c:v>1370.599975585937</c:v>
                </c:pt>
                <c:pt idx="14102">
                  <c:v>1370.700073242188</c:v>
                </c:pt>
                <c:pt idx="14103">
                  <c:v>1370.800048828125</c:v>
                </c:pt>
                <c:pt idx="14104">
                  <c:v>1370.900024414062</c:v>
                </c:pt>
                <c:pt idx="14105">
                  <c:v>1371.0</c:v>
                </c:pt>
                <c:pt idx="14106">
                  <c:v>1371.099975585937</c:v>
                </c:pt>
                <c:pt idx="14107">
                  <c:v>1371.200073242188</c:v>
                </c:pt>
                <c:pt idx="14108">
                  <c:v>1371.300048828125</c:v>
                </c:pt>
                <c:pt idx="14109">
                  <c:v>1371.400024414062</c:v>
                </c:pt>
                <c:pt idx="14110">
                  <c:v>1371.5</c:v>
                </c:pt>
                <c:pt idx="14111">
                  <c:v>1371.599975585937</c:v>
                </c:pt>
                <c:pt idx="14112">
                  <c:v>1371.700073242188</c:v>
                </c:pt>
                <c:pt idx="14113">
                  <c:v>1371.800048828125</c:v>
                </c:pt>
                <c:pt idx="14114">
                  <c:v>1371.900024414062</c:v>
                </c:pt>
                <c:pt idx="14115">
                  <c:v>1372.0</c:v>
                </c:pt>
                <c:pt idx="14116">
                  <c:v>1372.099975585937</c:v>
                </c:pt>
                <c:pt idx="14117">
                  <c:v>1372.200073242188</c:v>
                </c:pt>
                <c:pt idx="14118">
                  <c:v>1372.300048828125</c:v>
                </c:pt>
                <c:pt idx="14119">
                  <c:v>1372.400024414062</c:v>
                </c:pt>
                <c:pt idx="14120">
                  <c:v>1372.5</c:v>
                </c:pt>
                <c:pt idx="14121">
                  <c:v>1372.599975585937</c:v>
                </c:pt>
                <c:pt idx="14122">
                  <c:v>1372.700073242188</c:v>
                </c:pt>
                <c:pt idx="14123">
                  <c:v>1372.800048828125</c:v>
                </c:pt>
                <c:pt idx="14124">
                  <c:v>1372.900024414062</c:v>
                </c:pt>
                <c:pt idx="14125">
                  <c:v>1373.0</c:v>
                </c:pt>
                <c:pt idx="14126">
                  <c:v>1373.099975585937</c:v>
                </c:pt>
                <c:pt idx="14127">
                  <c:v>1373.200073242188</c:v>
                </c:pt>
                <c:pt idx="14128">
                  <c:v>1373.300048828125</c:v>
                </c:pt>
                <c:pt idx="14129">
                  <c:v>1373.400024414062</c:v>
                </c:pt>
                <c:pt idx="14130">
                  <c:v>1373.5</c:v>
                </c:pt>
                <c:pt idx="14131">
                  <c:v>1373.599975585937</c:v>
                </c:pt>
                <c:pt idx="14132">
                  <c:v>1373.700073242188</c:v>
                </c:pt>
                <c:pt idx="14133">
                  <c:v>1373.800048828125</c:v>
                </c:pt>
                <c:pt idx="14134">
                  <c:v>1373.900024414062</c:v>
                </c:pt>
                <c:pt idx="14135">
                  <c:v>1374.0</c:v>
                </c:pt>
                <c:pt idx="14136">
                  <c:v>1374.099975585937</c:v>
                </c:pt>
                <c:pt idx="14137">
                  <c:v>1374.200073242188</c:v>
                </c:pt>
                <c:pt idx="14138">
                  <c:v>1374.300048828125</c:v>
                </c:pt>
                <c:pt idx="14139">
                  <c:v>1374.400024414062</c:v>
                </c:pt>
                <c:pt idx="14140">
                  <c:v>1374.5</c:v>
                </c:pt>
                <c:pt idx="14141">
                  <c:v>1374.599975585937</c:v>
                </c:pt>
                <c:pt idx="14142">
                  <c:v>1374.700073242188</c:v>
                </c:pt>
                <c:pt idx="14143">
                  <c:v>1374.800048828125</c:v>
                </c:pt>
                <c:pt idx="14144">
                  <c:v>1374.900024414062</c:v>
                </c:pt>
                <c:pt idx="14145">
                  <c:v>1375.0</c:v>
                </c:pt>
                <c:pt idx="14146">
                  <c:v>1375.099975585937</c:v>
                </c:pt>
                <c:pt idx="14147">
                  <c:v>1375.200073242188</c:v>
                </c:pt>
                <c:pt idx="14148">
                  <c:v>1375.300048828125</c:v>
                </c:pt>
                <c:pt idx="14149">
                  <c:v>1375.400024414062</c:v>
                </c:pt>
                <c:pt idx="14150">
                  <c:v>1375.5</c:v>
                </c:pt>
                <c:pt idx="14151">
                  <c:v>1375.599975585937</c:v>
                </c:pt>
                <c:pt idx="14152">
                  <c:v>1375.700073242188</c:v>
                </c:pt>
                <c:pt idx="14153">
                  <c:v>1375.800048828125</c:v>
                </c:pt>
                <c:pt idx="14154">
                  <c:v>1375.900024414062</c:v>
                </c:pt>
                <c:pt idx="14155">
                  <c:v>1376.0</c:v>
                </c:pt>
                <c:pt idx="14156">
                  <c:v>1376.099975585937</c:v>
                </c:pt>
                <c:pt idx="14157">
                  <c:v>1376.200073242188</c:v>
                </c:pt>
                <c:pt idx="14158">
                  <c:v>1376.300048828125</c:v>
                </c:pt>
                <c:pt idx="14159">
                  <c:v>1376.400024414062</c:v>
                </c:pt>
                <c:pt idx="14160">
                  <c:v>1376.5</c:v>
                </c:pt>
                <c:pt idx="14161">
                  <c:v>1376.599975585937</c:v>
                </c:pt>
                <c:pt idx="14162">
                  <c:v>1376.700073242188</c:v>
                </c:pt>
                <c:pt idx="14163">
                  <c:v>1376.800048828125</c:v>
                </c:pt>
                <c:pt idx="14164">
                  <c:v>1376.900024414062</c:v>
                </c:pt>
                <c:pt idx="14165">
                  <c:v>1377.0</c:v>
                </c:pt>
                <c:pt idx="14166">
                  <c:v>1377.099975585937</c:v>
                </c:pt>
                <c:pt idx="14167">
                  <c:v>1377.200073242188</c:v>
                </c:pt>
                <c:pt idx="14168">
                  <c:v>1377.300048828125</c:v>
                </c:pt>
                <c:pt idx="14169">
                  <c:v>1377.400024414062</c:v>
                </c:pt>
                <c:pt idx="14170">
                  <c:v>1377.5</c:v>
                </c:pt>
                <c:pt idx="14171">
                  <c:v>1377.599975585937</c:v>
                </c:pt>
                <c:pt idx="14172">
                  <c:v>1377.700073242188</c:v>
                </c:pt>
                <c:pt idx="14173">
                  <c:v>1377.800048828125</c:v>
                </c:pt>
                <c:pt idx="14174">
                  <c:v>1377.900024414062</c:v>
                </c:pt>
                <c:pt idx="14175">
                  <c:v>1378.0</c:v>
                </c:pt>
                <c:pt idx="14176">
                  <c:v>1378.099975585937</c:v>
                </c:pt>
                <c:pt idx="14177">
                  <c:v>1378.200073242188</c:v>
                </c:pt>
                <c:pt idx="14178">
                  <c:v>1378.300048828125</c:v>
                </c:pt>
                <c:pt idx="14179">
                  <c:v>1378.400024414062</c:v>
                </c:pt>
                <c:pt idx="14180">
                  <c:v>1378.5</c:v>
                </c:pt>
                <c:pt idx="14181">
                  <c:v>1378.599975585937</c:v>
                </c:pt>
                <c:pt idx="14182">
                  <c:v>1378.700073242188</c:v>
                </c:pt>
                <c:pt idx="14183">
                  <c:v>1378.800048828125</c:v>
                </c:pt>
                <c:pt idx="14184">
                  <c:v>1378.900024414062</c:v>
                </c:pt>
                <c:pt idx="14185">
                  <c:v>1379.0</c:v>
                </c:pt>
                <c:pt idx="14186">
                  <c:v>1379.099975585937</c:v>
                </c:pt>
                <c:pt idx="14187">
                  <c:v>1379.200073242188</c:v>
                </c:pt>
                <c:pt idx="14188">
                  <c:v>1379.300048828125</c:v>
                </c:pt>
                <c:pt idx="14189">
                  <c:v>1379.400024414062</c:v>
                </c:pt>
                <c:pt idx="14190">
                  <c:v>1379.5</c:v>
                </c:pt>
                <c:pt idx="14191">
                  <c:v>1379.599975585937</c:v>
                </c:pt>
                <c:pt idx="14192">
                  <c:v>1379.700073242188</c:v>
                </c:pt>
                <c:pt idx="14193">
                  <c:v>1379.800048828125</c:v>
                </c:pt>
                <c:pt idx="14194">
                  <c:v>1379.900024414062</c:v>
                </c:pt>
                <c:pt idx="14195">
                  <c:v>1380.0</c:v>
                </c:pt>
                <c:pt idx="14196">
                  <c:v>1380.099975585937</c:v>
                </c:pt>
                <c:pt idx="14197">
                  <c:v>1380.200073242188</c:v>
                </c:pt>
                <c:pt idx="14198">
                  <c:v>1380.300048828125</c:v>
                </c:pt>
                <c:pt idx="14199">
                  <c:v>1380.400024414062</c:v>
                </c:pt>
                <c:pt idx="14200">
                  <c:v>1380.5</c:v>
                </c:pt>
                <c:pt idx="14201">
                  <c:v>1380.599975585937</c:v>
                </c:pt>
                <c:pt idx="14202">
                  <c:v>1380.700073242188</c:v>
                </c:pt>
                <c:pt idx="14203">
                  <c:v>1380.800048828125</c:v>
                </c:pt>
                <c:pt idx="14204">
                  <c:v>1380.900024414062</c:v>
                </c:pt>
                <c:pt idx="14205">
                  <c:v>1381.0</c:v>
                </c:pt>
                <c:pt idx="14206">
                  <c:v>1381.099975585937</c:v>
                </c:pt>
                <c:pt idx="14207">
                  <c:v>1381.200073242188</c:v>
                </c:pt>
                <c:pt idx="14208">
                  <c:v>1381.300048828125</c:v>
                </c:pt>
                <c:pt idx="14209">
                  <c:v>1381.400024414062</c:v>
                </c:pt>
                <c:pt idx="14210">
                  <c:v>1381.5</c:v>
                </c:pt>
                <c:pt idx="14211">
                  <c:v>1381.599975585937</c:v>
                </c:pt>
                <c:pt idx="14212">
                  <c:v>1381.700073242188</c:v>
                </c:pt>
                <c:pt idx="14213">
                  <c:v>1381.800048828125</c:v>
                </c:pt>
                <c:pt idx="14214">
                  <c:v>1381.900024414062</c:v>
                </c:pt>
                <c:pt idx="14215">
                  <c:v>1382.0</c:v>
                </c:pt>
                <c:pt idx="14216">
                  <c:v>1382.099975585937</c:v>
                </c:pt>
                <c:pt idx="14217">
                  <c:v>1382.200073242188</c:v>
                </c:pt>
                <c:pt idx="14218">
                  <c:v>1382.300048828125</c:v>
                </c:pt>
                <c:pt idx="14219">
                  <c:v>1382.400024414062</c:v>
                </c:pt>
                <c:pt idx="14220">
                  <c:v>1382.5</c:v>
                </c:pt>
                <c:pt idx="14221">
                  <c:v>1382.599975585937</c:v>
                </c:pt>
                <c:pt idx="14222">
                  <c:v>1382.700073242188</c:v>
                </c:pt>
                <c:pt idx="14223">
                  <c:v>1382.800048828125</c:v>
                </c:pt>
                <c:pt idx="14224">
                  <c:v>1382.900024414062</c:v>
                </c:pt>
                <c:pt idx="14225">
                  <c:v>1383.0</c:v>
                </c:pt>
                <c:pt idx="14226">
                  <c:v>1383.099975585937</c:v>
                </c:pt>
                <c:pt idx="14227">
                  <c:v>1383.200073242188</c:v>
                </c:pt>
                <c:pt idx="14228">
                  <c:v>1383.300048828125</c:v>
                </c:pt>
                <c:pt idx="14229">
                  <c:v>1383.400024414062</c:v>
                </c:pt>
                <c:pt idx="14230">
                  <c:v>1383.5</c:v>
                </c:pt>
                <c:pt idx="14231">
                  <c:v>1383.599975585937</c:v>
                </c:pt>
                <c:pt idx="14232">
                  <c:v>1383.700073242188</c:v>
                </c:pt>
                <c:pt idx="14233">
                  <c:v>1383.800048828125</c:v>
                </c:pt>
                <c:pt idx="14234">
                  <c:v>1383.900024414062</c:v>
                </c:pt>
                <c:pt idx="14235">
                  <c:v>1384.0</c:v>
                </c:pt>
                <c:pt idx="14236">
                  <c:v>1384.099975585937</c:v>
                </c:pt>
                <c:pt idx="14237">
                  <c:v>1384.200073242188</c:v>
                </c:pt>
                <c:pt idx="14238">
                  <c:v>1384.300048828125</c:v>
                </c:pt>
                <c:pt idx="14239">
                  <c:v>1384.400024414062</c:v>
                </c:pt>
                <c:pt idx="14240">
                  <c:v>1384.5</c:v>
                </c:pt>
                <c:pt idx="14241">
                  <c:v>1384.599975585937</c:v>
                </c:pt>
                <c:pt idx="14242">
                  <c:v>1384.700073242188</c:v>
                </c:pt>
                <c:pt idx="14243">
                  <c:v>1384.800048828125</c:v>
                </c:pt>
                <c:pt idx="14244">
                  <c:v>1384.900024414062</c:v>
                </c:pt>
                <c:pt idx="14245">
                  <c:v>1385.0</c:v>
                </c:pt>
                <c:pt idx="14246">
                  <c:v>1385.099975585937</c:v>
                </c:pt>
                <c:pt idx="14247">
                  <c:v>1385.200073242188</c:v>
                </c:pt>
                <c:pt idx="14248">
                  <c:v>1385.300048828125</c:v>
                </c:pt>
                <c:pt idx="14249">
                  <c:v>1385.400024414062</c:v>
                </c:pt>
                <c:pt idx="14250">
                  <c:v>1385.5</c:v>
                </c:pt>
                <c:pt idx="14251">
                  <c:v>1385.599975585937</c:v>
                </c:pt>
                <c:pt idx="14252">
                  <c:v>1385.700073242188</c:v>
                </c:pt>
                <c:pt idx="14253">
                  <c:v>1385.800048828125</c:v>
                </c:pt>
                <c:pt idx="14254">
                  <c:v>1385.900024414062</c:v>
                </c:pt>
                <c:pt idx="14255">
                  <c:v>1386.0</c:v>
                </c:pt>
                <c:pt idx="14256">
                  <c:v>1386.099975585937</c:v>
                </c:pt>
                <c:pt idx="14257">
                  <c:v>1386.200073242188</c:v>
                </c:pt>
                <c:pt idx="14258">
                  <c:v>1386.300048828125</c:v>
                </c:pt>
                <c:pt idx="14259">
                  <c:v>1386.400024414062</c:v>
                </c:pt>
                <c:pt idx="14260">
                  <c:v>1386.5</c:v>
                </c:pt>
                <c:pt idx="14261">
                  <c:v>1386.599975585937</c:v>
                </c:pt>
                <c:pt idx="14262">
                  <c:v>1386.700073242188</c:v>
                </c:pt>
                <c:pt idx="14263">
                  <c:v>1386.800048828125</c:v>
                </c:pt>
                <c:pt idx="14264">
                  <c:v>1386.900024414062</c:v>
                </c:pt>
                <c:pt idx="14265">
                  <c:v>1387.0</c:v>
                </c:pt>
                <c:pt idx="14266">
                  <c:v>1387.099975585937</c:v>
                </c:pt>
                <c:pt idx="14267">
                  <c:v>1387.200073242188</c:v>
                </c:pt>
                <c:pt idx="14268">
                  <c:v>1387.300048828125</c:v>
                </c:pt>
                <c:pt idx="14269">
                  <c:v>1387.400024414062</c:v>
                </c:pt>
                <c:pt idx="14270">
                  <c:v>1387.5</c:v>
                </c:pt>
                <c:pt idx="14271">
                  <c:v>1387.599975585937</c:v>
                </c:pt>
                <c:pt idx="14272">
                  <c:v>1387.700073242188</c:v>
                </c:pt>
                <c:pt idx="14273">
                  <c:v>1387.800048828125</c:v>
                </c:pt>
                <c:pt idx="14274">
                  <c:v>1387.900024414062</c:v>
                </c:pt>
                <c:pt idx="14275">
                  <c:v>1388.0</c:v>
                </c:pt>
                <c:pt idx="14276">
                  <c:v>1388.099975585937</c:v>
                </c:pt>
                <c:pt idx="14277">
                  <c:v>1388.200073242188</c:v>
                </c:pt>
                <c:pt idx="14278">
                  <c:v>1388.300048828125</c:v>
                </c:pt>
                <c:pt idx="14279">
                  <c:v>1388.400024414062</c:v>
                </c:pt>
                <c:pt idx="14280">
                  <c:v>1388.5</c:v>
                </c:pt>
                <c:pt idx="14281">
                  <c:v>1388.599975585937</c:v>
                </c:pt>
                <c:pt idx="14282">
                  <c:v>1388.700073242188</c:v>
                </c:pt>
                <c:pt idx="14283">
                  <c:v>1388.800048828125</c:v>
                </c:pt>
                <c:pt idx="14284">
                  <c:v>1388.900024414062</c:v>
                </c:pt>
                <c:pt idx="14285">
                  <c:v>1389.0</c:v>
                </c:pt>
                <c:pt idx="14286">
                  <c:v>1389.099975585937</c:v>
                </c:pt>
                <c:pt idx="14287">
                  <c:v>1389.200073242188</c:v>
                </c:pt>
                <c:pt idx="14288">
                  <c:v>1389.300048828125</c:v>
                </c:pt>
                <c:pt idx="14289">
                  <c:v>1389.400024414062</c:v>
                </c:pt>
                <c:pt idx="14290">
                  <c:v>1389.5</c:v>
                </c:pt>
                <c:pt idx="14291">
                  <c:v>1389.599975585937</c:v>
                </c:pt>
                <c:pt idx="14292">
                  <c:v>1389.700073242188</c:v>
                </c:pt>
                <c:pt idx="14293">
                  <c:v>1389.800048828125</c:v>
                </c:pt>
                <c:pt idx="14294">
                  <c:v>1389.900024414062</c:v>
                </c:pt>
                <c:pt idx="14295">
                  <c:v>1390.0</c:v>
                </c:pt>
              </c:numCache>
            </c:numRef>
          </c:xVal>
          <c:yVal>
            <c:numRef>
              <c:f>Sheet1!$F$2:$F$14297</c:f>
              <c:numCache>
                <c:formatCode>General</c:formatCode>
                <c:ptCount val="14296"/>
                <c:pt idx="413">
                  <c:v>-1.393400285342068</c:v>
                </c:pt>
                <c:pt idx="414">
                  <c:v>-1.274599790958746</c:v>
                </c:pt>
                <c:pt idx="415">
                  <c:v>-1.274599790958746</c:v>
                </c:pt>
                <c:pt idx="416">
                  <c:v>-1.187700398255401</c:v>
                </c:pt>
                <c:pt idx="417">
                  <c:v>-0.942499877168302</c:v>
                </c:pt>
                <c:pt idx="418">
                  <c:v>-0.94220044098256</c:v>
                </c:pt>
                <c:pt idx="419">
                  <c:v>-0.488500102233957</c:v>
                </c:pt>
                <c:pt idx="420">
                  <c:v>-0.488500102233957</c:v>
                </c:pt>
                <c:pt idx="421">
                  <c:v>-0.395400036624778</c:v>
                </c:pt>
                <c:pt idx="422">
                  <c:v>-0.481099780274235</c:v>
                </c:pt>
                <c:pt idx="423">
                  <c:v>-0.630899958803639</c:v>
                </c:pt>
                <c:pt idx="424">
                  <c:v>-0.493099967192393</c:v>
                </c:pt>
                <c:pt idx="425">
                  <c:v>-0.348600192264712</c:v>
                </c:pt>
                <c:pt idx="426">
                  <c:v>-0.317899899295298</c:v>
                </c:pt>
                <c:pt idx="427">
                  <c:v>-0.252399768829491</c:v>
                </c:pt>
                <c:pt idx="428">
                  <c:v>-0.260100018313096</c:v>
                </c:pt>
                <c:pt idx="429">
                  <c:v>-0.14980022659438</c:v>
                </c:pt>
                <c:pt idx="430">
                  <c:v>-0.0887001029987005</c:v>
                </c:pt>
                <c:pt idx="431">
                  <c:v>-0.118400139617734</c:v>
                </c:pt>
                <c:pt idx="432">
                  <c:v>-0.0719999214197742</c:v>
                </c:pt>
                <c:pt idx="433">
                  <c:v>-0.0581000289930671</c:v>
                </c:pt>
                <c:pt idx="434">
                  <c:v>-0.0808000564575195</c:v>
                </c:pt>
                <c:pt idx="435">
                  <c:v>-0.0571997894294327</c:v>
                </c:pt>
                <c:pt idx="436">
                  <c:v>-0.0260999786369212</c:v>
                </c:pt>
                <c:pt idx="437">
                  <c:v>0.0388000823986658</c:v>
                </c:pt>
                <c:pt idx="438">
                  <c:v>0.0796997787474538</c:v>
                </c:pt>
                <c:pt idx="439">
                  <c:v>0.12269984359591</c:v>
                </c:pt>
                <c:pt idx="440">
                  <c:v>0.127700205230212</c:v>
                </c:pt>
                <c:pt idx="441">
                  <c:v>0.154800150299707</c:v>
                </c:pt>
                <c:pt idx="442">
                  <c:v>0.195600172424747</c:v>
                </c:pt>
                <c:pt idx="443">
                  <c:v>0.201299842832668</c:v>
                </c:pt>
                <c:pt idx="444">
                  <c:v>0.180900003048009</c:v>
                </c:pt>
                <c:pt idx="445">
                  <c:v>0.209199981687561</c:v>
                </c:pt>
                <c:pt idx="446">
                  <c:v>0.245499998472951</c:v>
                </c:pt>
                <c:pt idx="447">
                  <c:v>0.25800010680905</c:v>
                </c:pt>
                <c:pt idx="448">
                  <c:v>0.269500148770021</c:v>
                </c:pt>
                <c:pt idx="449">
                  <c:v>0.268100000761478</c:v>
                </c:pt>
                <c:pt idx="450">
                  <c:v>0.304900228882616</c:v>
                </c:pt>
                <c:pt idx="451">
                  <c:v>0.325200116727501</c:v>
                </c:pt>
                <c:pt idx="452">
                  <c:v>0.345699956513272</c:v>
                </c:pt>
                <c:pt idx="453">
                  <c:v>0.364499929048179</c:v>
                </c:pt>
                <c:pt idx="454">
                  <c:v>0.378300176238554</c:v>
                </c:pt>
                <c:pt idx="455">
                  <c:v>0.395500157927017</c:v>
                </c:pt>
                <c:pt idx="456">
                  <c:v>0.422499909975159</c:v>
                </c:pt>
                <c:pt idx="457">
                  <c:v>0.445400217438873</c:v>
                </c:pt>
                <c:pt idx="458">
                  <c:v>0.468400111389201</c:v>
                </c:pt>
                <c:pt idx="459">
                  <c:v>0.49599990844581</c:v>
                </c:pt>
                <c:pt idx="460">
                  <c:v>0.509499944302661</c:v>
                </c:pt>
                <c:pt idx="461">
                  <c:v>0.536199955749908</c:v>
                </c:pt>
                <c:pt idx="462">
                  <c:v>0.55469992828148</c:v>
                </c:pt>
                <c:pt idx="463">
                  <c:v>0.57109990081517</c:v>
                </c:pt>
                <c:pt idx="464">
                  <c:v>0.591100072477275</c:v>
                </c:pt>
                <c:pt idx="465">
                  <c:v>0.613699776458816</c:v>
                </c:pt>
                <c:pt idx="466">
                  <c:v>0.628399975583307</c:v>
                </c:pt>
                <c:pt idx="467">
                  <c:v>0.645299815369072</c:v>
                </c:pt>
                <c:pt idx="468">
                  <c:v>0.658400005337171</c:v>
                </c:pt>
                <c:pt idx="469">
                  <c:v>0.673100065614563</c:v>
                </c:pt>
                <c:pt idx="470">
                  <c:v>0.688299775694759</c:v>
                </c:pt>
                <c:pt idx="471">
                  <c:v>0.705700225065812</c:v>
                </c:pt>
                <c:pt idx="472">
                  <c:v>0.720099998474325</c:v>
                </c:pt>
                <c:pt idx="473">
                  <c:v>0.736900043484638</c:v>
                </c:pt>
                <c:pt idx="474">
                  <c:v>0.753599813840992</c:v>
                </c:pt>
                <c:pt idx="475">
                  <c:v>0.769499849699059</c:v>
                </c:pt>
                <c:pt idx="476">
                  <c:v>0.785000169373234</c:v>
                </c:pt>
                <c:pt idx="477">
                  <c:v>0.797800220487261</c:v>
                </c:pt>
                <c:pt idx="478">
                  <c:v>0.814299773406674</c:v>
                </c:pt>
                <c:pt idx="479">
                  <c:v>0.830600225828675</c:v>
                </c:pt>
                <c:pt idx="480">
                  <c:v>0.851599920653826</c:v>
                </c:pt>
                <c:pt idx="481">
                  <c:v>0.866499971769372</c:v>
                </c:pt>
                <c:pt idx="482">
                  <c:v>0.885200083157542</c:v>
                </c:pt>
                <c:pt idx="483">
                  <c:v>0.898399998473906</c:v>
                </c:pt>
                <c:pt idx="484">
                  <c:v>0.916100179292698</c:v>
                </c:pt>
                <c:pt idx="485">
                  <c:v>0.936899813841592</c:v>
                </c:pt>
                <c:pt idx="486">
                  <c:v>0.958900184632512</c:v>
                </c:pt>
                <c:pt idx="487">
                  <c:v>0.976899882505677</c:v>
                </c:pt>
                <c:pt idx="488">
                  <c:v>0.995500199125672</c:v>
                </c:pt>
                <c:pt idx="489">
                  <c:v>1.011499903106596</c:v>
                </c:pt>
                <c:pt idx="490">
                  <c:v>1.03079994201471</c:v>
                </c:pt>
                <c:pt idx="491">
                  <c:v>1.047199787903082</c:v>
                </c:pt>
                <c:pt idx="492">
                  <c:v>1.06090018005125</c:v>
                </c:pt>
                <c:pt idx="493">
                  <c:v>1.070400180051365</c:v>
                </c:pt>
                <c:pt idx="494">
                  <c:v>1.090199947357177</c:v>
                </c:pt>
                <c:pt idx="495">
                  <c:v>1.105900134276453</c:v>
                </c:pt>
                <c:pt idx="496">
                  <c:v>1.12020017623945</c:v>
                </c:pt>
                <c:pt idx="497">
                  <c:v>1.13529995574936</c:v>
                </c:pt>
                <c:pt idx="498">
                  <c:v>1.153399994658685</c:v>
                </c:pt>
                <c:pt idx="499">
                  <c:v>1.168799840546854</c:v>
                </c:pt>
                <c:pt idx="500">
                  <c:v>1.187000226593227</c:v>
                </c:pt>
                <c:pt idx="501">
                  <c:v>1.205900063323497</c:v>
                </c:pt>
                <c:pt idx="502">
                  <c:v>1.226099897001404</c:v>
                </c:pt>
                <c:pt idx="503">
                  <c:v>1.243200017546769</c:v>
                </c:pt>
                <c:pt idx="504">
                  <c:v>1.264499993132631</c:v>
                </c:pt>
                <c:pt idx="505">
                  <c:v>1.284899808499176</c:v>
                </c:pt>
                <c:pt idx="506">
                  <c:v>1.300599919894012</c:v>
                </c:pt>
                <c:pt idx="507">
                  <c:v>1.31529996795507</c:v>
                </c:pt>
                <c:pt idx="508">
                  <c:v>1.336200142668531</c:v>
                </c:pt>
                <c:pt idx="509">
                  <c:v>1.349599991608557</c:v>
                </c:pt>
                <c:pt idx="510">
                  <c:v>1.362900033567712</c:v>
                </c:pt>
                <c:pt idx="511">
                  <c:v>1.377199942780862</c:v>
                </c:pt>
                <c:pt idx="512">
                  <c:v>1.39209998779188</c:v>
                </c:pt>
                <c:pt idx="513">
                  <c:v>1.40499995727441</c:v>
                </c:pt>
                <c:pt idx="514">
                  <c:v>1.419599938963074</c:v>
                </c:pt>
                <c:pt idx="515">
                  <c:v>1.435900125885382</c:v>
                </c:pt>
                <c:pt idx="516">
                  <c:v>1.450399845121865</c:v>
                </c:pt>
                <c:pt idx="517">
                  <c:v>1.464200098420406</c:v>
                </c:pt>
                <c:pt idx="518">
                  <c:v>1.478899868776352</c:v>
                </c:pt>
                <c:pt idx="519">
                  <c:v>1.490899989319587</c:v>
                </c:pt>
                <c:pt idx="520">
                  <c:v>1.50840017318842</c:v>
                </c:pt>
                <c:pt idx="521">
                  <c:v>1.528300157930062</c:v>
                </c:pt>
                <c:pt idx="522">
                  <c:v>1.543400070189818</c:v>
                </c:pt>
                <c:pt idx="523">
                  <c:v>1.558599774169124</c:v>
                </c:pt>
                <c:pt idx="524">
                  <c:v>1.569399765012349</c:v>
                </c:pt>
                <c:pt idx="525">
                  <c:v>1.583700021361438</c:v>
                </c:pt>
                <c:pt idx="526">
                  <c:v>1.597599933622405</c:v>
                </c:pt>
                <c:pt idx="527">
                  <c:v>1.61279996643134</c:v>
                </c:pt>
                <c:pt idx="528">
                  <c:v>1.628199999235221</c:v>
                </c:pt>
                <c:pt idx="529">
                  <c:v>1.642799769590056</c:v>
                </c:pt>
                <c:pt idx="530">
                  <c:v>1.66010000762617</c:v>
                </c:pt>
                <c:pt idx="531">
                  <c:v>1.678199910733383</c:v>
                </c:pt>
                <c:pt idx="532">
                  <c:v>1.693299958798889</c:v>
                </c:pt>
                <c:pt idx="533">
                  <c:v>1.712099994656455</c:v>
                </c:pt>
                <c:pt idx="534">
                  <c:v>1.723099982449639</c:v>
                </c:pt>
                <c:pt idx="535">
                  <c:v>1.736300021362695</c:v>
                </c:pt>
                <c:pt idx="536">
                  <c:v>1.749299800874724</c:v>
                </c:pt>
                <c:pt idx="537">
                  <c:v>1.767600105285965</c:v>
                </c:pt>
                <c:pt idx="538">
                  <c:v>1.78750021362066</c:v>
                </c:pt>
                <c:pt idx="539">
                  <c:v>1.803900065609923</c:v>
                </c:pt>
                <c:pt idx="540">
                  <c:v>1.819899977876048</c:v>
                </c:pt>
                <c:pt idx="541">
                  <c:v>1.836100218963111</c:v>
                </c:pt>
                <c:pt idx="542">
                  <c:v>1.849000206755591</c:v>
                </c:pt>
                <c:pt idx="543">
                  <c:v>1.868399838258483</c:v>
                </c:pt>
                <c:pt idx="544">
                  <c:v>1.885899940491072</c:v>
                </c:pt>
                <c:pt idx="545">
                  <c:v>1.909199973295472</c:v>
                </c:pt>
                <c:pt idx="546">
                  <c:v>1.925400151059875</c:v>
                </c:pt>
                <c:pt idx="547">
                  <c:v>1.939199933622149</c:v>
                </c:pt>
                <c:pt idx="548">
                  <c:v>1.959100032807328</c:v>
                </c:pt>
                <c:pt idx="549">
                  <c:v>1.976000002290675</c:v>
                </c:pt>
                <c:pt idx="550">
                  <c:v>1.989899917603906</c:v>
                </c:pt>
                <c:pt idx="551">
                  <c:v>2.01089982681151</c:v>
                </c:pt>
                <c:pt idx="552">
                  <c:v>2.033799865723267</c:v>
                </c:pt>
                <c:pt idx="553">
                  <c:v>2.048499983211514</c:v>
                </c:pt>
                <c:pt idx="554">
                  <c:v>2.070700079344533</c:v>
                </c:pt>
                <c:pt idx="555">
                  <c:v>2.088600175473402</c:v>
                </c:pt>
                <c:pt idx="556">
                  <c:v>2.108899797818595</c:v>
                </c:pt>
                <c:pt idx="557">
                  <c:v>2.128200183866283</c:v>
                </c:pt>
                <c:pt idx="558">
                  <c:v>2.142600099181436</c:v>
                </c:pt>
                <c:pt idx="559">
                  <c:v>2.159600005339598</c:v>
                </c:pt>
                <c:pt idx="560">
                  <c:v>2.178399829863338</c:v>
                </c:pt>
                <c:pt idx="561">
                  <c:v>2.193099796295428</c:v>
                </c:pt>
                <c:pt idx="562">
                  <c:v>2.208200185392343</c:v>
                </c:pt>
                <c:pt idx="563">
                  <c:v>2.218700179291773</c:v>
                </c:pt>
                <c:pt idx="564">
                  <c:v>2.232100022123632</c:v>
                </c:pt>
                <c:pt idx="565">
                  <c:v>2.243299804686103</c:v>
                </c:pt>
                <c:pt idx="566">
                  <c:v>2.256900139618662</c:v>
                </c:pt>
                <c:pt idx="567">
                  <c:v>2.268900127408415</c:v>
                </c:pt>
                <c:pt idx="568">
                  <c:v>2.286900030518154</c:v>
                </c:pt>
                <c:pt idx="569">
                  <c:v>2.298099951935001</c:v>
                </c:pt>
                <c:pt idx="570">
                  <c:v>2.317199987792264</c:v>
                </c:pt>
                <c:pt idx="571">
                  <c:v>2.336099893949719</c:v>
                </c:pt>
                <c:pt idx="572">
                  <c:v>2.352699803162977</c:v>
                </c:pt>
                <c:pt idx="573">
                  <c:v>2.367699990081746</c:v>
                </c:pt>
                <c:pt idx="574">
                  <c:v>2.386300098420179</c:v>
                </c:pt>
                <c:pt idx="575">
                  <c:v>2.401700077058194</c:v>
                </c:pt>
                <c:pt idx="576">
                  <c:v>2.421299910733067</c:v>
                </c:pt>
                <c:pt idx="577">
                  <c:v>2.441900016023283</c:v>
                </c:pt>
                <c:pt idx="578">
                  <c:v>2.459499919124937</c:v>
                </c:pt>
                <c:pt idx="579">
                  <c:v>2.477900106045126</c:v>
                </c:pt>
                <c:pt idx="580">
                  <c:v>2.498000078583573</c:v>
                </c:pt>
                <c:pt idx="581">
                  <c:v>2.50919985809378</c:v>
                </c:pt>
                <c:pt idx="582">
                  <c:v>2.521899975585256</c:v>
                </c:pt>
                <c:pt idx="583">
                  <c:v>2.542399881742313</c:v>
                </c:pt>
                <c:pt idx="584">
                  <c:v>2.559299857326551</c:v>
                </c:pt>
                <c:pt idx="585">
                  <c:v>2.581400231170846</c:v>
                </c:pt>
                <c:pt idx="586">
                  <c:v>2.598700007631124</c:v>
                </c:pt>
                <c:pt idx="587">
                  <c:v>2.620700043487887</c:v>
                </c:pt>
                <c:pt idx="588">
                  <c:v>2.638200028228311</c:v>
                </c:pt>
                <c:pt idx="589">
                  <c:v>2.656699946594017</c:v>
                </c:pt>
                <c:pt idx="590">
                  <c:v>2.674799922180682</c:v>
                </c:pt>
                <c:pt idx="591">
                  <c:v>2.694100030515983</c:v>
                </c:pt>
                <c:pt idx="592">
                  <c:v>2.709199873352191</c:v>
                </c:pt>
                <c:pt idx="593">
                  <c:v>2.725399848935924</c:v>
                </c:pt>
                <c:pt idx="594">
                  <c:v>2.744400153347669</c:v>
                </c:pt>
                <c:pt idx="595">
                  <c:v>2.767200122831128</c:v>
                </c:pt>
                <c:pt idx="596">
                  <c:v>2.786399832915777</c:v>
                </c:pt>
                <c:pt idx="597">
                  <c:v>2.80850008010748</c:v>
                </c:pt>
                <c:pt idx="598">
                  <c:v>2.823500001526554</c:v>
                </c:pt>
                <c:pt idx="599">
                  <c:v>2.835599787136743</c:v>
                </c:pt>
                <c:pt idx="600">
                  <c:v>2.856300227358588</c:v>
                </c:pt>
                <c:pt idx="601">
                  <c:v>2.876499925230743</c:v>
                </c:pt>
                <c:pt idx="602">
                  <c:v>2.891199777219299</c:v>
                </c:pt>
                <c:pt idx="603">
                  <c:v>2.909400214386551</c:v>
                </c:pt>
                <c:pt idx="604">
                  <c:v>2.922500199125352</c:v>
                </c:pt>
                <c:pt idx="605">
                  <c:v>2.939300114438081</c:v>
                </c:pt>
                <c:pt idx="606">
                  <c:v>2.949100038909819</c:v>
                </c:pt>
                <c:pt idx="607">
                  <c:v>2.966400020599394</c:v>
                </c:pt>
                <c:pt idx="608">
                  <c:v>2.986099857331283</c:v>
                </c:pt>
                <c:pt idx="609">
                  <c:v>2.996100056454452</c:v>
                </c:pt>
                <c:pt idx="610">
                  <c:v>3.011799977874034</c:v>
                </c:pt>
                <c:pt idx="611">
                  <c:v>3.031000019836938</c:v>
                </c:pt>
                <c:pt idx="612">
                  <c:v>3.042199935149255</c:v>
                </c:pt>
                <c:pt idx="613">
                  <c:v>3.052999983214246</c:v>
                </c:pt>
                <c:pt idx="614">
                  <c:v>3.071400091550458</c:v>
                </c:pt>
                <c:pt idx="615">
                  <c:v>3.087200139616471</c:v>
                </c:pt>
                <c:pt idx="616">
                  <c:v>3.103599786376435</c:v>
                </c:pt>
                <c:pt idx="617">
                  <c:v>3.119000039670937</c:v>
                </c:pt>
                <c:pt idx="618">
                  <c:v>3.132399882506434</c:v>
                </c:pt>
                <c:pt idx="619">
                  <c:v>3.147699996945448</c:v>
                </c:pt>
                <c:pt idx="620">
                  <c:v>3.162900051116594</c:v>
                </c:pt>
                <c:pt idx="621">
                  <c:v>3.178799764249561</c:v>
                </c:pt>
                <c:pt idx="622">
                  <c:v>3.199200077819114</c:v>
                </c:pt>
                <c:pt idx="623">
                  <c:v>3.217400053403253</c:v>
                </c:pt>
                <c:pt idx="624">
                  <c:v>3.235499887086917</c:v>
                </c:pt>
                <c:pt idx="625">
                  <c:v>3.250000143430953</c:v>
                </c:pt>
                <c:pt idx="626">
                  <c:v>3.264699781037053</c:v>
                </c:pt>
                <c:pt idx="627">
                  <c:v>3.282400016018073</c:v>
                </c:pt>
                <c:pt idx="628">
                  <c:v>3.300800054930733</c:v>
                </c:pt>
                <c:pt idx="629">
                  <c:v>3.318799894714175</c:v>
                </c:pt>
                <c:pt idx="630">
                  <c:v>3.335100066375162</c:v>
                </c:pt>
                <c:pt idx="631">
                  <c:v>3.348099918363005</c:v>
                </c:pt>
                <c:pt idx="632">
                  <c:v>3.364099969479866</c:v>
                </c:pt>
                <c:pt idx="633">
                  <c:v>3.381200150299263</c:v>
                </c:pt>
                <c:pt idx="634">
                  <c:v>3.398800059509083</c:v>
                </c:pt>
                <c:pt idx="635">
                  <c:v>3.413700047301973</c:v>
                </c:pt>
                <c:pt idx="636">
                  <c:v>3.433799950405956</c:v>
                </c:pt>
                <c:pt idx="637">
                  <c:v>3.451199992367038</c:v>
                </c:pt>
                <c:pt idx="638">
                  <c:v>3.466099835204659</c:v>
                </c:pt>
                <c:pt idx="639">
                  <c:v>3.483699946591514</c:v>
                </c:pt>
                <c:pt idx="640">
                  <c:v>3.496299861908483</c:v>
                </c:pt>
                <c:pt idx="641">
                  <c:v>3.506799861908803</c:v>
                </c:pt>
                <c:pt idx="642">
                  <c:v>3.525600112148822</c:v>
                </c:pt>
                <c:pt idx="643">
                  <c:v>3.54310015106239</c:v>
                </c:pt>
                <c:pt idx="644">
                  <c:v>3.555199927519425</c:v>
                </c:pt>
                <c:pt idx="645">
                  <c:v>3.570199975587457</c:v>
                </c:pt>
                <c:pt idx="646">
                  <c:v>3.582300238038443</c:v>
                </c:pt>
                <c:pt idx="647">
                  <c:v>3.601900141140505</c:v>
                </c:pt>
                <c:pt idx="648">
                  <c:v>3.617199920652638</c:v>
                </c:pt>
                <c:pt idx="649">
                  <c:v>3.635100237272127</c:v>
                </c:pt>
                <c:pt idx="650">
                  <c:v>3.646399811554147</c:v>
                </c:pt>
                <c:pt idx="651">
                  <c:v>3.662400140379759</c:v>
                </c:pt>
                <c:pt idx="652">
                  <c:v>3.677099847413047</c:v>
                </c:pt>
                <c:pt idx="653">
                  <c:v>3.695900028225878</c:v>
                </c:pt>
                <c:pt idx="654">
                  <c:v>3.710900215148285</c:v>
                </c:pt>
                <c:pt idx="655">
                  <c:v>3.724700003815088</c:v>
                </c:pt>
                <c:pt idx="656">
                  <c:v>3.741799777220877</c:v>
                </c:pt>
                <c:pt idx="657">
                  <c:v>3.758700166323251</c:v>
                </c:pt>
                <c:pt idx="658">
                  <c:v>3.770400087734742</c:v>
                </c:pt>
                <c:pt idx="659">
                  <c:v>3.788400099561841</c:v>
                </c:pt>
                <c:pt idx="660">
                  <c:v>3.80510000877257</c:v>
                </c:pt>
                <c:pt idx="661">
                  <c:v>3.814800041960553</c:v>
                </c:pt>
                <c:pt idx="662">
                  <c:v>3.829199954223441</c:v>
                </c:pt>
                <c:pt idx="663">
                  <c:v>3.846599899672583</c:v>
                </c:pt>
                <c:pt idx="664">
                  <c:v>3.859500098798887</c:v>
                </c:pt>
                <c:pt idx="665">
                  <c:v>3.872500020217558</c:v>
                </c:pt>
                <c:pt idx="666">
                  <c:v>3.885099902341608</c:v>
                </c:pt>
                <c:pt idx="667">
                  <c:v>3.898599926375027</c:v>
                </c:pt>
                <c:pt idx="668">
                  <c:v>3.91109994735598</c:v>
                </c:pt>
                <c:pt idx="669">
                  <c:v>3.924100107193226</c:v>
                </c:pt>
                <c:pt idx="670">
                  <c:v>3.944799971006433</c:v>
                </c:pt>
                <c:pt idx="671">
                  <c:v>3.959500049211783</c:v>
                </c:pt>
                <c:pt idx="672">
                  <c:v>3.974599994660819</c:v>
                </c:pt>
                <c:pt idx="673">
                  <c:v>3.993000042722997</c:v>
                </c:pt>
                <c:pt idx="674">
                  <c:v>4.011099954987003</c:v>
                </c:pt>
                <c:pt idx="675">
                  <c:v>4.028300075529842</c:v>
                </c:pt>
                <c:pt idx="676">
                  <c:v>4.04630004501087</c:v>
                </c:pt>
                <c:pt idx="677">
                  <c:v>4.060699890898832</c:v>
                </c:pt>
                <c:pt idx="678">
                  <c:v>4.075100056837978</c:v>
                </c:pt>
                <c:pt idx="679">
                  <c:v>4.095299975204398</c:v>
                </c:pt>
                <c:pt idx="680">
                  <c:v>4.115199950789244</c:v>
                </c:pt>
                <c:pt idx="681">
                  <c:v>4.134499956511715</c:v>
                </c:pt>
                <c:pt idx="682">
                  <c:v>4.14869988098144</c:v>
                </c:pt>
                <c:pt idx="683">
                  <c:v>4.161700049971841</c:v>
                </c:pt>
                <c:pt idx="684">
                  <c:v>4.175099998472433</c:v>
                </c:pt>
                <c:pt idx="685">
                  <c:v>4.188000022506455</c:v>
                </c:pt>
                <c:pt idx="686">
                  <c:v>4.208999982831302</c:v>
                </c:pt>
                <c:pt idx="687">
                  <c:v>4.229899882888276</c:v>
                </c:pt>
                <c:pt idx="688">
                  <c:v>4.248099903870752</c:v>
                </c:pt>
                <c:pt idx="689">
                  <c:v>4.264800057600945</c:v>
                </c:pt>
                <c:pt idx="690">
                  <c:v>4.280800012205873</c:v>
                </c:pt>
                <c:pt idx="691">
                  <c:v>4.298199987792032</c:v>
                </c:pt>
                <c:pt idx="692">
                  <c:v>4.312600102231954</c:v>
                </c:pt>
                <c:pt idx="693">
                  <c:v>4.322799954221407</c:v>
                </c:pt>
                <c:pt idx="694">
                  <c:v>4.335599942016412</c:v>
                </c:pt>
                <c:pt idx="695">
                  <c:v>4.352100014115419</c:v>
                </c:pt>
                <c:pt idx="696">
                  <c:v>4.369799950407469</c:v>
                </c:pt>
                <c:pt idx="697">
                  <c:v>4.383000113295566</c:v>
                </c:pt>
                <c:pt idx="698">
                  <c:v>4.39180000152555</c:v>
                </c:pt>
                <c:pt idx="699">
                  <c:v>4.401100074002898</c:v>
                </c:pt>
                <c:pt idx="700">
                  <c:v>4.414800061800634</c:v>
                </c:pt>
                <c:pt idx="701">
                  <c:v>4.429999928666803</c:v>
                </c:pt>
                <c:pt idx="702">
                  <c:v>4.451500097271492</c:v>
                </c:pt>
                <c:pt idx="703">
                  <c:v>4.46649990386868</c:v>
                </c:pt>
                <c:pt idx="704">
                  <c:v>4.479900093840118</c:v>
                </c:pt>
                <c:pt idx="705">
                  <c:v>4.497500072480761</c:v>
                </c:pt>
                <c:pt idx="706">
                  <c:v>4.510899894332397</c:v>
                </c:pt>
                <c:pt idx="707">
                  <c:v>4.525400041959071</c:v>
                </c:pt>
                <c:pt idx="708">
                  <c:v>4.536899881743011</c:v>
                </c:pt>
                <c:pt idx="709">
                  <c:v>4.551299926759384</c:v>
                </c:pt>
                <c:pt idx="710">
                  <c:v>4.566400107571098</c:v>
                </c:pt>
                <c:pt idx="711">
                  <c:v>4.585000086211949</c:v>
                </c:pt>
                <c:pt idx="712">
                  <c:v>4.598300031662802</c:v>
                </c:pt>
                <c:pt idx="713">
                  <c:v>4.61279988975366</c:v>
                </c:pt>
                <c:pt idx="714">
                  <c:v>4.627999919888677</c:v>
                </c:pt>
                <c:pt idx="715">
                  <c:v>4.644000070573381</c:v>
                </c:pt>
                <c:pt idx="716">
                  <c:v>4.657999886319882</c:v>
                </c:pt>
                <c:pt idx="717">
                  <c:v>4.671700003815204</c:v>
                </c:pt>
                <c:pt idx="718">
                  <c:v>4.683199958417387</c:v>
                </c:pt>
                <c:pt idx="719">
                  <c:v>4.698399909972068</c:v>
                </c:pt>
                <c:pt idx="720">
                  <c:v>4.710599967191229</c:v>
                </c:pt>
                <c:pt idx="721">
                  <c:v>4.726800018310314</c:v>
                </c:pt>
                <c:pt idx="722">
                  <c:v>4.744799957654323</c:v>
                </c:pt>
                <c:pt idx="723">
                  <c:v>4.760000051115639</c:v>
                </c:pt>
                <c:pt idx="724">
                  <c:v>4.772699942397594</c:v>
                </c:pt>
                <c:pt idx="725">
                  <c:v>4.791299990461996</c:v>
                </c:pt>
                <c:pt idx="726">
                  <c:v>4.81139992065437</c:v>
                </c:pt>
                <c:pt idx="727">
                  <c:v>4.833199956508904</c:v>
                </c:pt>
                <c:pt idx="728">
                  <c:v>4.855999959181645</c:v>
                </c:pt>
                <c:pt idx="729">
                  <c:v>4.877000100706937</c:v>
                </c:pt>
                <c:pt idx="730">
                  <c:v>4.893599904251459</c:v>
                </c:pt>
                <c:pt idx="731">
                  <c:v>4.90719999770954</c:v>
                </c:pt>
                <c:pt idx="732">
                  <c:v>4.918899961470743</c:v>
                </c:pt>
                <c:pt idx="733">
                  <c:v>4.93059989509493</c:v>
                </c:pt>
                <c:pt idx="734">
                  <c:v>4.945199943158514</c:v>
                </c:pt>
                <c:pt idx="735">
                  <c:v>4.95649989471349</c:v>
                </c:pt>
                <c:pt idx="736">
                  <c:v>4.973600105666268</c:v>
                </c:pt>
                <c:pt idx="737">
                  <c:v>4.990299888231678</c:v>
                </c:pt>
                <c:pt idx="738">
                  <c:v>5.008199942396456</c:v>
                </c:pt>
                <c:pt idx="739">
                  <c:v>5.02670005073378</c:v>
                </c:pt>
                <c:pt idx="740">
                  <c:v>5.04340009574662</c:v>
                </c:pt>
                <c:pt idx="741">
                  <c:v>5.059900004958763</c:v>
                </c:pt>
                <c:pt idx="742">
                  <c:v>5.073200095364886</c:v>
                </c:pt>
                <c:pt idx="743">
                  <c:v>5.086999974439095</c:v>
                </c:pt>
                <c:pt idx="744">
                  <c:v>5.100299992369401</c:v>
                </c:pt>
                <c:pt idx="745">
                  <c:v>5.11219991379039</c:v>
                </c:pt>
                <c:pt idx="746">
                  <c:v>5.13039995269719</c:v>
                </c:pt>
                <c:pt idx="747">
                  <c:v>5.143900009916248</c:v>
                </c:pt>
                <c:pt idx="748">
                  <c:v>5.158099967575248</c:v>
                </c:pt>
                <c:pt idx="749">
                  <c:v>5.171499988555297</c:v>
                </c:pt>
                <c:pt idx="750">
                  <c:v>5.187000048830669</c:v>
                </c:pt>
                <c:pt idx="751">
                  <c:v>5.199599930954719</c:v>
                </c:pt>
                <c:pt idx="752">
                  <c:v>5.209600033569587</c:v>
                </c:pt>
                <c:pt idx="753">
                  <c:v>5.22669999122445</c:v>
                </c:pt>
                <c:pt idx="754">
                  <c:v>5.2467999004366</c:v>
                </c:pt>
                <c:pt idx="755">
                  <c:v>5.265600011825882</c:v>
                </c:pt>
                <c:pt idx="756">
                  <c:v>5.280299966430903</c:v>
                </c:pt>
                <c:pt idx="757">
                  <c:v>5.293500105286512</c:v>
                </c:pt>
                <c:pt idx="758">
                  <c:v>5.309600047679851</c:v>
                </c:pt>
                <c:pt idx="759">
                  <c:v>5.32879997215423</c:v>
                </c:pt>
                <c:pt idx="760">
                  <c:v>5.346200077437968</c:v>
                </c:pt>
                <c:pt idx="761">
                  <c:v>5.36169995956152</c:v>
                </c:pt>
                <c:pt idx="762">
                  <c:v>5.378599884032157</c:v>
                </c:pt>
                <c:pt idx="763">
                  <c:v>5.388199911118136</c:v>
                </c:pt>
                <c:pt idx="764">
                  <c:v>5.40179990195975</c:v>
                </c:pt>
                <c:pt idx="765">
                  <c:v>5.421899977111025</c:v>
                </c:pt>
                <c:pt idx="766">
                  <c:v>5.43539990462887</c:v>
                </c:pt>
                <c:pt idx="767">
                  <c:v>5.451500070568727</c:v>
                </c:pt>
                <c:pt idx="768">
                  <c:v>5.467999955748382</c:v>
                </c:pt>
                <c:pt idx="769">
                  <c:v>5.484600052262977</c:v>
                </c:pt>
                <c:pt idx="770">
                  <c:v>5.499699946594776</c:v>
                </c:pt>
                <c:pt idx="771">
                  <c:v>5.507900025178968</c:v>
                </c:pt>
                <c:pt idx="772">
                  <c:v>5.520900052262729</c:v>
                </c:pt>
                <c:pt idx="773">
                  <c:v>5.538800061036451</c:v>
                </c:pt>
                <c:pt idx="774">
                  <c:v>5.550600051876245</c:v>
                </c:pt>
                <c:pt idx="775">
                  <c:v>5.563699967191495</c:v>
                </c:pt>
                <c:pt idx="776">
                  <c:v>5.577899888612592</c:v>
                </c:pt>
                <c:pt idx="777">
                  <c:v>5.595300039291033</c:v>
                </c:pt>
                <c:pt idx="778">
                  <c:v>5.608400039291155</c:v>
                </c:pt>
                <c:pt idx="779">
                  <c:v>5.625999885178317</c:v>
                </c:pt>
                <c:pt idx="780">
                  <c:v>5.640600002669089</c:v>
                </c:pt>
                <c:pt idx="781">
                  <c:v>5.657500047684149</c:v>
                </c:pt>
                <c:pt idx="782">
                  <c:v>5.673600095749866</c:v>
                </c:pt>
                <c:pt idx="783">
                  <c:v>5.685699987032422</c:v>
                </c:pt>
                <c:pt idx="784">
                  <c:v>5.698200032042223</c:v>
                </c:pt>
                <c:pt idx="785">
                  <c:v>5.714599935152365</c:v>
                </c:pt>
                <c:pt idx="786">
                  <c:v>5.73040001945628</c:v>
                </c:pt>
                <c:pt idx="787">
                  <c:v>5.742000016402017</c:v>
                </c:pt>
                <c:pt idx="788">
                  <c:v>5.75849991073483</c:v>
                </c:pt>
                <c:pt idx="789">
                  <c:v>5.768999937819896</c:v>
                </c:pt>
                <c:pt idx="790">
                  <c:v>5.77849999809041</c:v>
                </c:pt>
                <c:pt idx="791">
                  <c:v>5.790599995041703</c:v>
                </c:pt>
                <c:pt idx="792">
                  <c:v>5.807199946590114</c:v>
                </c:pt>
                <c:pt idx="793">
                  <c:v>5.82760011215214</c:v>
                </c:pt>
                <c:pt idx="794">
                  <c:v>5.844100114820321</c:v>
                </c:pt>
                <c:pt idx="795">
                  <c:v>5.85810008430417</c:v>
                </c:pt>
                <c:pt idx="796">
                  <c:v>5.873600002669266</c:v>
                </c:pt>
                <c:pt idx="797">
                  <c:v>5.886900005720236</c:v>
                </c:pt>
                <c:pt idx="798">
                  <c:v>5.896499933242012</c:v>
                </c:pt>
                <c:pt idx="799">
                  <c:v>5.90939994506698</c:v>
                </c:pt>
                <c:pt idx="800">
                  <c:v>5.919700032423865</c:v>
                </c:pt>
                <c:pt idx="801">
                  <c:v>5.926900068665413</c:v>
                </c:pt>
                <c:pt idx="802">
                  <c:v>5.93659996605129</c:v>
                </c:pt>
                <c:pt idx="803">
                  <c:v>5.948300056457811</c:v>
                </c:pt>
                <c:pt idx="804">
                  <c:v>5.965299992749351</c:v>
                </c:pt>
                <c:pt idx="805">
                  <c:v>5.98329996528628</c:v>
                </c:pt>
                <c:pt idx="806">
                  <c:v>6.00020008582942</c:v>
                </c:pt>
                <c:pt idx="807">
                  <c:v>6.015099943924727</c:v>
                </c:pt>
                <c:pt idx="808">
                  <c:v>6.027099904629722</c:v>
                </c:pt>
                <c:pt idx="809">
                  <c:v>6.045099982831746</c:v>
                </c:pt>
                <c:pt idx="810">
                  <c:v>6.06230002479424</c:v>
                </c:pt>
                <c:pt idx="811">
                  <c:v>6.074100102996451</c:v>
                </c:pt>
                <c:pt idx="812">
                  <c:v>6.08930005149523</c:v>
                </c:pt>
                <c:pt idx="813">
                  <c:v>6.108900033184907</c:v>
                </c:pt>
                <c:pt idx="814">
                  <c:v>6.123100117489227</c:v>
                </c:pt>
                <c:pt idx="815">
                  <c:v>6.13610000877452</c:v>
                </c:pt>
                <c:pt idx="816">
                  <c:v>6.144100087356486</c:v>
                </c:pt>
                <c:pt idx="817">
                  <c:v>6.156000017926995</c:v>
                </c:pt>
                <c:pt idx="818">
                  <c:v>6.170900029752374</c:v>
                </c:pt>
                <c:pt idx="819">
                  <c:v>6.1853999481209</c:v>
                </c:pt>
                <c:pt idx="820">
                  <c:v>6.194400074768051</c:v>
                </c:pt>
                <c:pt idx="821">
                  <c:v>6.208999990081793</c:v>
                </c:pt>
                <c:pt idx="822">
                  <c:v>6.226899935529218</c:v>
                </c:pt>
                <c:pt idx="823">
                  <c:v>6.243399887083797</c:v>
                </c:pt>
                <c:pt idx="824">
                  <c:v>6.261599971388931</c:v>
                </c:pt>
                <c:pt idx="825">
                  <c:v>6.277900058747035</c:v>
                </c:pt>
                <c:pt idx="826">
                  <c:v>6.288299959182041</c:v>
                </c:pt>
                <c:pt idx="827">
                  <c:v>6.302499910732877</c:v>
                </c:pt>
                <c:pt idx="828">
                  <c:v>6.315699958799087</c:v>
                </c:pt>
                <c:pt idx="829">
                  <c:v>6.327099922560589</c:v>
                </c:pt>
                <c:pt idx="830">
                  <c:v>6.340099904253293</c:v>
                </c:pt>
                <c:pt idx="831">
                  <c:v>6.35489988594054</c:v>
                </c:pt>
                <c:pt idx="832">
                  <c:v>6.374799954985065</c:v>
                </c:pt>
                <c:pt idx="833">
                  <c:v>6.393200033187895</c:v>
                </c:pt>
                <c:pt idx="834">
                  <c:v>6.408599996946577</c:v>
                </c:pt>
                <c:pt idx="835">
                  <c:v>6.427900005721312</c:v>
                </c:pt>
                <c:pt idx="836">
                  <c:v>6.440599921035755</c:v>
                </c:pt>
                <c:pt idx="837">
                  <c:v>6.458400059505945</c:v>
                </c:pt>
                <c:pt idx="838">
                  <c:v>6.467399990080594</c:v>
                </c:pt>
                <c:pt idx="839">
                  <c:v>6.48160011062646</c:v>
                </c:pt>
                <c:pt idx="840">
                  <c:v>6.49269999580429</c:v>
                </c:pt>
                <c:pt idx="841">
                  <c:v>6.510399968334241</c:v>
                </c:pt>
                <c:pt idx="842">
                  <c:v>6.52650005264513</c:v>
                </c:pt>
                <c:pt idx="843">
                  <c:v>6.53870001030009</c:v>
                </c:pt>
                <c:pt idx="844">
                  <c:v>6.550900076676038</c:v>
                </c:pt>
                <c:pt idx="845">
                  <c:v>6.563900034332619</c:v>
                </c:pt>
                <c:pt idx="846">
                  <c:v>6.574800028225579</c:v>
                </c:pt>
                <c:pt idx="847">
                  <c:v>6.584299955749886</c:v>
                </c:pt>
                <c:pt idx="848">
                  <c:v>6.597700009915568</c:v>
                </c:pt>
                <c:pt idx="849">
                  <c:v>6.609400094221201</c:v>
                </c:pt>
                <c:pt idx="850">
                  <c:v>6.62419990692069</c:v>
                </c:pt>
                <c:pt idx="851">
                  <c:v>6.638400099946009</c:v>
                </c:pt>
                <c:pt idx="852">
                  <c:v>6.651399948885228</c:v>
                </c:pt>
                <c:pt idx="853">
                  <c:v>6.664699936674879</c:v>
                </c:pt>
                <c:pt idx="854">
                  <c:v>6.67639996375874</c:v>
                </c:pt>
                <c:pt idx="855">
                  <c:v>6.690800087355453</c:v>
                </c:pt>
                <c:pt idx="856">
                  <c:v>6.705800017927686</c:v>
                </c:pt>
                <c:pt idx="857">
                  <c:v>6.721900099182676</c:v>
                </c:pt>
                <c:pt idx="858">
                  <c:v>6.73270011405839</c:v>
                </c:pt>
                <c:pt idx="859">
                  <c:v>6.749900065609836</c:v>
                </c:pt>
                <c:pt idx="860">
                  <c:v>6.760599966048176</c:v>
                </c:pt>
                <c:pt idx="861">
                  <c:v>6.772000035474777</c:v>
                </c:pt>
                <c:pt idx="862">
                  <c:v>6.790899911498855</c:v>
                </c:pt>
                <c:pt idx="863">
                  <c:v>6.80640003204098</c:v>
                </c:pt>
                <c:pt idx="864">
                  <c:v>6.820999953459247</c:v>
                </c:pt>
                <c:pt idx="865">
                  <c:v>6.834899887086067</c:v>
                </c:pt>
                <c:pt idx="866">
                  <c:v>6.846599911117666</c:v>
                </c:pt>
                <c:pt idx="867">
                  <c:v>6.861700098037545</c:v>
                </c:pt>
                <c:pt idx="868">
                  <c:v>6.876400115965226</c:v>
                </c:pt>
                <c:pt idx="869">
                  <c:v>6.893900067516367</c:v>
                </c:pt>
                <c:pt idx="870">
                  <c:v>6.902200028227526</c:v>
                </c:pt>
                <c:pt idx="871">
                  <c:v>6.910399958800554</c:v>
                </c:pt>
                <c:pt idx="872">
                  <c:v>6.924999913404463</c:v>
                </c:pt>
                <c:pt idx="873">
                  <c:v>6.93770010337903</c:v>
                </c:pt>
                <c:pt idx="874">
                  <c:v>6.95209998245264</c:v>
                </c:pt>
                <c:pt idx="875">
                  <c:v>6.965100000383245</c:v>
                </c:pt>
                <c:pt idx="876">
                  <c:v>6.977299921800295</c:v>
                </c:pt>
                <c:pt idx="877">
                  <c:v>6.994100096508188</c:v>
                </c:pt>
                <c:pt idx="878">
                  <c:v>7.008000017925948</c:v>
                </c:pt>
                <c:pt idx="879">
                  <c:v>7.020200072096483</c:v>
                </c:pt>
                <c:pt idx="880">
                  <c:v>7.029000032805925</c:v>
                </c:pt>
                <c:pt idx="881">
                  <c:v>7.044299945067905</c:v>
                </c:pt>
                <c:pt idx="882">
                  <c:v>7.056100074765706</c:v>
                </c:pt>
                <c:pt idx="883">
                  <c:v>7.064599969100525</c:v>
                </c:pt>
                <c:pt idx="884">
                  <c:v>7.078999983976246</c:v>
                </c:pt>
                <c:pt idx="885">
                  <c:v>7.090500004960632</c:v>
                </c:pt>
                <c:pt idx="886">
                  <c:v>7.101700038147101</c:v>
                </c:pt>
                <c:pt idx="887">
                  <c:v>7.118000019832834</c:v>
                </c:pt>
                <c:pt idx="888">
                  <c:v>7.134400070954142</c:v>
                </c:pt>
                <c:pt idx="889">
                  <c:v>7.151599910735968</c:v>
                </c:pt>
                <c:pt idx="890">
                  <c:v>7.169500019070253</c:v>
                </c:pt>
                <c:pt idx="891">
                  <c:v>7.182099946592642</c:v>
                </c:pt>
                <c:pt idx="892">
                  <c:v>7.192599970625446</c:v>
                </c:pt>
                <c:pt idx="893">
                  <c:v>7.201799907299576</c:v>
                </c:pt>
                <c:pt idx="894">
                  <c:v>7.21639999466061</c:v>
                </c:pt>
                <c:pt idx="895">
                  <c:v>7.228800085067633</c:v>
                </c:pt>
                <c:pt idx="896">
                  <c:v>7.23889998550294</c:v>
                </c:pt>
                <c:pt idx="897">
                  <c:v>7.252199906921305</c:v>
                </c:pt>
                <c:pt idx="898">
                  <c:v>7.262199943161248</c:v>
                </c:pt>
                <c:pt idx="899">
                  <c:v>7.277000000380212</c:v>
                </c:pt>
                <c:pt idx="900">
                  <c:v>7.289400057601597</c:v>
                </c:pt>
                <c:pt idx="901">
                  <c:v>7.304599979019254</c:v>
                </c:pt>
                <c:pt idx="902">
                  <c:v>7.313499954987489</c:v>
                </c:pt>
                <c:pt idx="903">
                  <c:v>7.326399945828598</c:v>
                </c:pt>
                <c:pt idx="904">
                  <c:v>7.340899960705427</c:v>
                </c:pt>
                <c:pt idx="905">
                  <c:v>7.355800065994117</c:v>
                </c:pt>
                <c:pt idx="906">
                  <c:v>7.371199987410367</c:v>
                </c:pt>
                <c:pt idx="907">
                  <c:v>7.389600032423914</c:v>
                </c:pt>
                <c:pt idx="908">
                  <c:v>7.406700014114906</c:v>
                </c:pt>
                <c:pt idx="909">
                  <c:v>7.424700059127645</c:v>
                </c:pt>
                <c:pt idx="910">
                  <c:v>7.43700008315864</c:v>
                </c:pt>
                <c:pt idx="911">
                  <c:v>7.453800001523632</c:v>
                </c:pt>
                <c:pt idx="912">
                  <c:v>7.468999959179198</c:v>
                </c:pt>
                <c:pt idx="913">
                  <c:v>7.487100109861785</c:v>
                </c:pt>
                <c:pt idx="914">
                  <c:v>7.49889993171746</c:v>
                </c:pt>
                <c:pt idx="915">
                  <c:v>7.512899895478768</c:v>
                </c:pt>
                <c:pt idx="916">
                  <c:v>7.526400061415186</c:v>
                </c:pt>
                <c:pt idx="917">
                  <c:v>7.53829999503796</c:v>
                </c:pt>
                <c:pt idx="918">
                  <c:v>7.551899949645303</c:v>
                </c:pt>
                <c:pt idx="919">
                  <c:v>7.568799967575615</c:v>
                </c:pt>
                <c:pt idx="920">
                  <c:v>7.585500045774097</c:v>
                </c:pt>
                <c:pt idx="921">
                  <c:v>7.60389988555835</c:v>
                </c:pt>
                <c:pt idx="922">
                  <c:v>7.621200069424955</c:v>
                </c:pt>
                <c:pt idx="923">
                  <c:v>7.631000030134601</c:v>
                </c:pt>
                <c:pt idx="924">
                  <c:v>7.64459991226249</c:v>
                </c:pt>
                <c:pt idx="925">
                  <c:v>7.660099927139527</c:v>
                </c:pt>
                <c:pt idx="926">
                  <c:v>7.675399902727804</c:v>
                </c:pt>
                <c:pt idx="927">
                  <c:v>7.690399890518165</c:v>
                </c:pt>
                <c:pt idx="928">
                  <c:v>7.699399956891284</c:v>
                </c:pt>
                <c:pt idx="929">
                  <c:v>7.710799938580749</c:v>
                </c:pt>
                <c:pt idx="930">
                  <c:v>7.722400028993431</c:v>
                </c:pt>
                <c:pt idx="931">
                  <c:v>7.734099995803267</c:v>
                </c:pt>
                <c:pt idx="932">
                  <c:v>7.745999926377405</c:v>
                </c:pt>
                <c:pt idx="933">
                  <c:v>7.76619990501422</c:v>
                </c:pt>
                <c:pt idx="934">
                  <c:v>7.78269988975444</c:v>
                </c:pt>
                <c:pt idx="935">
                  <c:v>7.798099977109814</c:v>
                </c:pt>
                <c:pt idx="936">
                  <c:v>7.81679992561476</c:v>
                </c:pt>
                <c:pt idx="937">
                  <c:v>7.835099937437914</c:v>
                </c:pt>
                <c:pt idx="938">
                  <c:v>7.84980010642903</c:v>
                </c:pt>
                <c:pt idx="939">
                  <c:v>7.864899955366127</c:v>
                </c:pt>
                <c:pt idx="940">
                  <c:v>7.878300048825622</c:v>
                </c:pt>
                <c:pt idx="941">
                  <c:v>7.898399985122527</c:v>
                </c:pt>
                <c:pt idx="942">
                  <c:v>7.912200075526926</c:v>
                </c:pt>
                <c:pt idx="943">
                  <c:v>7.924699897383107</c:v>
                </c:pt>
                <c:pt idx="944">
                  <c:v>7.940999882124743</c:v>
                </c:pt>
                <c:pt idx="945">
                  <c:v>7.952799885177228</c:v>
                </c:pt>
                <c:pt idx="946">
                  <c:v>7.968199948500114</c:v>
                </c:pt>
                <c:pt idx="947">
                  <c:v>7.98339992408728</c:v>
                </c:pt>
                <c:pt idx="948">
                  <c:v>7.995899911878951</c:v>
                </c:pt>
                <c:pt idx="949">
                  <c:v>8.008200095748178</c:v>
                </c:pt>
                <c:pt idx="950">
                  <c:v>8.01569989051859</c:v>
                </c:pt>
                <c:pt idx="951">
                  <c:v>8.03160007744009</c:v>
                </c:pt>
                <c:pt idx="952">
                  <c:v>8.04830009536817</c:v>
                </c:pt>
                <c:pt idx="953">
                  <c:v>8.05919995345903</c:v>
                </c:pt>
                <c:pt idx="954">
                  <c:v>8.075300061798771</c:v>
                </c:pt>
                <c:pt idx="955">
                  <c:v>8.086700016403486</c:v>
                </c:pt>
                <c:pt idx="956">
                  <c:v>8.098199971009307</c:v>
                </c:pt>
                <c:pt idx="957">
                  <c:v>8.10949988632274</c:v>
                </c:pt>
                <c:pt idx="958">
                  <c:v>8.125600085448247</c:v>
                </c:pt>
                <c:pt idx="959">
                  <c:v>8.140399973679448</c:v>
                </c:pt>
                <c:pt idx="960">
                  <c:v>8.158099985503216</c:v>
                </c:pt>
                <c:pt idx="961">
                  <c:v>8.1728999671941</c:v>
                </c:pt>
                <c:pt idx="962">
                  <c:v>8.18629988250905</c:v>
                </c:pt>
                <c:pt idx="963">
                  <c:v>8.200899930572631</c:v>
                </c:pt>
                <c:pt idx="964">
                  <c:v>8.213300027084182</c:v>
                </c:pt>
                <c:pt idx="965">
                  <c:v>8.224900093460745</c:v>
                </c:pt>
                <c:pt idx="966">
                  <c:v>8.23770002708261</c:v>
                </c:pt>
                <c:pt idx="967">
                  <c:v>8.252500014878028</c:v>
                </c:pt>
                <c:pt idx="968">
                  <c:v>8.26690011138635</c:v>
                </c:pt>
                <c:pt idx="969">
                  <c:v>8.280699927137902</c:v>
                </c:pt>
                <c:pt idx="970">
                  <c:v>8.292999893950764</c:v>
                </c:pt>
                <c:pt idx="971">
                  <c:v>8.307100090023595</c:v>
                </c:pt>
                <c:pt idx="972">
                  <c:v>8.318400074767852</c:v>
                </c:pt>
                <c:pt idx="973">
                  <c:v>8.33280005645429</c:v>
                </c:pt>
                <c:pt idx="974">
                  <c:v>8.343499884413177</c:v>
                </c:pt>
                <c:pt idx="975">
                  <c:v>8.3566999084469</c:v>
                </c:pt>
                <c:pt idx="976">
                  <c:v>8.36969995956315</c:v>
                </c:pt>
                <c:pt idx="977">
                  <c:v>8.387200074004796</c:v>
                </c:pt>
                <c:pt idx="978">
                  <c:v>8.400100085829764</c:v>
                </c:pt>
                <c:pt idx="979">
                  <c:v>8.413999974058247</c:v>
                </c:pt>
                <c:pt idx="980">
                  <c:v>8.427900001144735</c:v>
                </c:pt>
                <c:pt idx="981">
                  <c:v>8.43559990768336</c:v>
                </c:pt>
                <c:pt idx="982">
                  <c:v>8.444399940872243</c:v>
                </c:pt>
                <c:pt idx="983">
                  <c:v>8.457000022124702</c:v>
                </c:pt>
                <c:pt idx="984">
                  <c:v>8.47200004005208</c:v>
                </c:pt>
                <c:pt idx="985">
                  <c:v>8.48269996452291</c:v>
                </c:pt>
                <c:pt idx="986">
                  <c:v>8.49379998855511</c:v>
                </c:pt>
                <c:pt idx="987">
                  <c:v>8.504800054932275</c:v>
                </c:pt>
                <c:pt idx="988">
                  <c:v>8.516500009536686</c:v>
                </c:pt>
                <c:pt idx="989">
                  <c:v>8.53229989166357</c:v>
                </c:pt>
                <c:pt idx="990">
                  <c:v>8.544800060652046</c:v>
                </c:pt>
                <c:pt idx="991">
                  <c:v>8.554300027466523</c:v>
                </c:pt>
                <c:pt idx="992">
                  <c:v>8.568100081633018</c:v>
                </c:pt>
                <c:pt idx="993">
                  <c:v>8.58049994277826</c:v>
                </c:pt>
                <c:pt idx="994">
                  <c:v>8.587699975967552</c:v>
                </c:pt>
                <c:pt idx="995">
                  <c:v>8.59939993972512</c:v>
                </c:pt>
                <c:pt idx="996">
                  <c:v>8.609200045393663</c:v>
                </c:pt>
                <c:pt idx="997">
                  <c:v>8.618599972913216</c:v>
                </c:pt>
                <c:pt idx="998">
                  <c:v>8.628199936672898</c:v>
                </c:pt>
                <c:pt idx="999">
                  <c:v>8.647099939345936</c:v>
                </c:pt>
                <c:pt idx="1000">
                  <c:v>8.658399963376718</c:v>
                </c:pt>
                <c:pt idx="1001">
                  <c:v>8.674699978255375</c:v>
                </c:pt>
                <c:pt idx="1002">
                  <c:v>8.687299972152685</c:v>
                </c:pt>
                <c:pt idx="1003">
                  <c:v>8.70610005645722</c:v>
                </c:pt>
                <c:pt idx="1004">
                  <c:v>8.724499968717282</c:v>
                </c:pt>
                <c:pt idx="1005">
                  <c:v>8.735500032042182</c:v>
                </c:pt>
                <c:pt idx="1006">
                  <c:v>8.7476999473547</c:v>
                </c:pt>
                <c:pt idx="1007">
                  <c:v>8.757300064848095</c:v>
                </c:pt>
                <c:pt idx="1008">
                  <c:v>8.767999989315285</c:v>
                </c:pt>
                <c:pt idx="1009">
                  <c:v>8.78290007972828</c:v>
                </c:pt>
                <c:pt idx="1010">
                  <c:v>8.794300076675419</c:v>
                </c:pt>
                <c:pt idx="1011">
                  <c:v>8.81270006446721</c:v>
                </c:pt>
                <c:pt idx="1012">
                  <c:v>8.82559995269549</c:v>
                </c:pt>
                <c:pt idx="1013">
                  <c:v>8.837899943540833</c:v>
                </c:pt>
                <c:pt idx="1014">
                  <c:v>8.85150007324046</c:v>
                </c:pt>
                <c:pt idx="1015">
                  <c:v>8.864099904250906</c:v>
                </c:pt>
                <c:pt idx="1016">
                  <c:v>8.87359993744031</c:v>
                </c:pt>
                <c:pt idx="1017">
                  <c:v>8.88810008506698</c:v>
                </c:pt>
                <c:pt idx="1018">
                  <c:v>8.904100066756655</c:v>
                </c:pt>
                <c:pt idx="1019">
                  <c:v>8.91650005149495</c:v>
                </c:pt>
                <c:pt idx="1020">
                  <c:v>8.92639990959287</c:v>
                </c:pt>
                <c:pt idx="1021">
                  <c:v>8.935499909592182</c:v>
                </c:pt>
                <c:pt idx="1022">
                  <c:v>8.949100102614462</c:v>
                </c:pt>
                <c:pt idx="1023">
                  <c:v>8.964100045013765</c:v>
                </c:pt>
                <c:pt idx="1024">
                  <c:v>8.979200035857502</c:v>
                </c:pt>
                <c:pt idx="1025">
                  <c:v>8.987500102233751</c:v>
                </c:pt>
                <c:pt idx="1026">
                  <c:v>9.00200001754638</c:v>
                </c:pt>
                <c:pt idx="1027">
                  <c:v>9.017700038526527</c:v>
                </c:pt>
                <c:pt idx="1028">
                  <c:v>9.02870002937197</c:v>
                </c:pt>
                <c:pt idx="1029">
                  <c:v>9.03949988746536</c:v>
                </c:pt>
                <c:pt idx="1030">
                  <c:v>9.052200113677827</c:v>
                </c:pt>
                <c:pt idx="1031">
                  <c:v>9.06359995650928</c:v>
                </c:pt>
                <c:pt idx="1032">
                  <c:v>9.073000086213143</c:v>
                </c:pt>
                <c:pt idx="1033">
                  <c:v>9.083699908063866</c:v>
                </c:pt>
                <c:pt idx="1034">
                  <c:v>9.092200043865887</c:v>
                </c:pt>
                <c:pt idx="1035">
                  <c:v>9.104099995420256</c:v>
                </c:pt>
                <c:pt idx="1036">
                  <c:v>9.119299907681123</c:v>
                </c:pt>
                <c:pt idx="1037">
                  <c:v>9.135799988936925</c:v>
                </c:pt>
                <c:pt idx="1038">
                  <c:v>9.1456001155857</c:v>
                </c:pt>
                <c:pt idx="1039">
                  <c:v>9.158400003812858</c:v>
                </c:pt>
                <c:pt idx="1040">
                  <c:v>9.17440001563955</c:v>
                </c:pt>
                <c:pt idx="1041">
                  <c:v>9.18379990386893</c:v>
                </c:pt>
                <c:pt idx="1042">
                  <c:v>9.198500057598721</c:v>
                </c:pt>
                <c:pt idx="1043">
                  <c:v>9.21519992751928</c:v>
                </c:pt>
                <c:pt idx="1044">
                  <c:v>9.225600030134957</c:v>
                </c:pt>
                <c:pt idx="1045">
                  <c:v>9.241500108335451</c:v>
                </c:pt>
                <c:pt idx="1046">
                  <c:v>9.25849988784467</c:v>
                </c:pt>
                <c:pt idx="1047">
                  <c:v>9.26839988479332</c:v>
                </c:pt>
                <c:pt idx="1048">
                  <c:v>9.282500065612113</c:v>
                </c:pt>
                <c:pt idx="1049">
                  <c:v>9.296400065610214</c:v>
                </c:pt>
                <c:pt idx="1050">
                  <c:v>9.311900089644042</c:v>
                </c:pt>
                <c:pt idx="1051">
                  <c:v>9.328200001906225</c:v>
                </c:pt>
                <c:pt idx="1052">
                  <c:v>9.346299941251345</c:v>
                </c:pt>
                <c:pt idx="1053">
                  <c:v>9.359300028609148</c:v>
                </c:pt>
                <c:pt idx="1054">
                  <c:v>9.3759998985297</c:v>
                </c:pt>
                <c:pt idx="1055">
                  <c:v>9.38970005531155</c:v>
                </c:pt>
                <c:pt idx="1056">
                  <c:v>9.40340000991637</c:v>
                </c:pt>
                <c:pt idx="1057">
                  <c:v>9.41569993133453</c:v>
                </c:pt>
                <c:pt idx="1058">
                  <c:v>9.431199882888904</c:v>
                </c:pt>
                <c:pt idx="1059">
                  <c:v>9.44309994010837</c:v>
                </c:pt>
                <c:pt idx="1060">
                  <c:v>9.4485999824501</c:v>
                </c:pt>
                <c:pt idx="1061">
                  <c:v>9.46250003662136</c:v>
                </c:pt>
                <c:pt idx="1062">
                  <c:v>9.474799964140402</c:v>
                </c:pt>
                <c:pt idx="1063">
                  <c:v>9.488600096890872</c:v>
                </c:pt>
                <c:pt idx="1064">
                  <c:v>9.495200030516571</c:v>
                </c:pt>
                <c:pt idx="1065">
                  <c:v>9.503599991225208</c:v>
                </c:pt>
                <c:pt idx="1066">
                  <c:v>9.51649994583204</c:v>
                </c:pt>
                <c:pt idx="1067">
                  <c:v>9.528999979018408</c:v>
                </c:pt>
                <c:pt idx="1068">
                  <c:v>9.545700045397097</c:v>
                </c:pt>
                <c:pt idx="1069">
                  <c:v>9.558799999998882</c:v>
                </c:pt>
                <c:pt idx="1070">
                  <c:v>9.570800024030172</c:v>
                </c:pt>
                <c:pt idx="1071">
                  <c:v>9.585300051116064</c:v>
                </c:pt>
                <c:pt idx="1072">
                  <c:v>9.59520003890794</c:v>
                </c:pt>
                <c:pt idx="1073">
                  <c:v>9.603500108336447</c:v>
                </c:pt>
                <c:pt idx="1074">
                  <c:v>9.611000105287525</c:v>
                </c:pt>
                <c:pt idx="1075">
                  <c:v>9.624299993516615</c:v>
                </c:pt>
                <c:pt idx="1076">
                  <c:v>9.636900008394148</c:v>
                </c:pt>
                <c:pt idx="1077">
                  <c:v>9.654399890518107</c:v>
                </c:pt>
                <c:pt idx="1078">
                  <c:v>9.668099929807796</c:v>
                </c:pt>
                <c:pt idx="1079">
                  <c:v>9.680099899673224</c:v>
                </c:pt>
                <c:pt idx="1080">
                  <c:v>9.688599899673135</c:v>
                </c:pt>
                <c:pt idx="1081">
                  <c:v>9.70560007743552</c:v>
                </c:pt>
                <c:pt idx="1082">
                  <c:v>9.719500028993934</c:v>
                </c:pt>
                <c:pt idx="1083">
                  <c:v>9.730500025936635</c:v>
                </c:pt>
                <c:pt idx="1084">
                  <c:v>9.739600032040471</c:v>
                </c:pt>
                <c:pt idx="1085">
                  <c:v>9.749499953457416</c:v>
                </c:pt>
                <c:pt idx="1086">
                  <c:v>9.764700037765578</c:v>
                </c:pt>
                <c:pt idx="1087">
                  <c:v>9.779600082780234</c:v>
                </c:pt>
                <c:pt idx="1088">
                  <c:v>9.790899898525822</c:v>
                </c:pt>
                <c:pt idx="1089">
                  <c:v>9.802099922559136</c:v>
                </c:pt>
                <c:pt idx="1090">
                  <c:v>9.81289993743849</c:v>
                </c:pt>
                <c:pt idx="1091">
                  <c:v>9.824799901198275</c:v>
                </c:pt>
                <c:pt idx="1092">
                  <c:v>9.838199928282847</c:v>
                </c:pt>
                <c:pt idx="1093">
                  <c:v>9.851900048826797</c:v>
                </c:pt>
                <c:pt idx="1094">
                  <c:v>9.864199988554902</c:v>
                </c:pt>
                <c:pt idx="1095">
                  <c:v>9.882499900817498</c:v>
                </c:pt>
                <c:pt idx="1096">
                  <c:v>9.8983999187476</c:v>
                </c:pt>
                <c:pt idx="1097">
                  <c:v>9.911999903488322</c:v>
                </c:pt>
                <c:pt idx="1098">
                  <c:v>9.92080001220893</c:v>
                </c:pt>
                <c:pt idx="1099">
                  <c:v>9.93140004234374</c:v>
                </c:pt>
                <c:pt idx="1100">
                  <c:v>9.946300036241155</c:v>
                </c:pt>
                <c:pt idx="1101">
                  <c:v>9.956200111770158</c:v>
                </c:pt>
                <c:pt idx="1102">
                  <c:v>9.970800030132521</c:v>
                </c:pt>
                <c:pt idx="1103">
                  <c:v>9.98230005111691</c:v>
                </c:pt>
                <c:pt idx="1104">
                  <c:v>9.99500007820098</c:v>
                </c:pt>
                <c:pt idx="1105">
                  <c:v>10.01479998436116</c:v>
                </c:pt>
                <c:pt idx="1106">
                  <c:v>10.02429996032515</c:v>
                </c:pt>
                <c:pt idx="1107">
                  <c:v>10.0345000629386</c:v>
                </c:pt>
                <c:pt idx="1108">
                  <c:v>10.04759995117274</c:v>
                </c:pt>
                <c:pt idx="1109">
                  <c:v>10.05670002670377</c:v>
                </c:pt>
                <c:pt idx="1110">
                  <c:v>10.06609988174387</c:v>
                </c:pt>
                <c:pt idx="1111">
                  <c:v>10.07590000534037</c:v>
                </c:pt>
                <c:pt idx="1112">
                  <c:v>10.08639993286124</c:v>
                </c:pt>
                <c:pt idx="1113">
                  <c:v>10.09780005950961</c:v>
                </c:pt>
                <c:pt idx="1114">
                  <c:v>10.11099998397913</c:v>
                </c:pt>
                <c:pt idx="1115">
                  <c:v>10.12170005035295</c:v>
                </c:pt>
                <c:pt idx="1116">
                  <c:v>10.13340001411416</c:v>
                </c:pt>
                <c:pt idx="1117">
                  <c:v>10.14420011367838</c:v>
                </c:pt>
                <c:pt idx="1118">
                  <c:v>10.15850009231508</c:v>
                </c:pt>
                <c:pt idx="1119">
                  <c:v>10.16779988403505</c:v>
                </c:pt>
                <c:pt idx="1120">
                  <c:v>10.18010000152572</c:v>
                </c:pt>
                <c:pt idx="1121">
                  <c:v>10.19610004959031</c:v>
                </c:pt>
                <c:pt idx="1122">
                  <c:v>10.20579994392392</c:v>
                </c:pt>
                <c:pt idx="1123">
                  <c:v>10.21700010070708</c:v>
                </c:pt>
                <c:pt idx="1124">
                  <c:v>10.22560006751882</c:v>
                </c:pt>
                <c:pt idx="1125">
                  <c:v>10.2408999496438</c:v>
                </c:pt>
                <c:pt idx="1126">
                  <c:v>10.25719997062697</c:v>
                </c:pt>
                <c:pt idx="1127">
                  <c:v>10.27109995841965</c:v>
                </c:pt>
                <c:pt idx="1128">
                  <c:v>10.28199990691792</c:v>
                </c:pt>
                <c:pt idx="1129">
                  <c:v>10.28980003051765</c:v>
                </c:pt>
                <c:pt idx="1130">
                  <c:v>10.3012999580351</c:v>
                </c:pt>
                <c:pt idx="1131">
                  <c:v>10.3143000484488</c:v>
                </c:pt>
                <c:pt idx="1132">
                  <c:v>10.33119992141655</c:v>
                </c:pt>
                <c:pt idx="1133">
                  <c:v>10.34429991225988</c:v>
                </c:pt>
                <c:pt idx="1134">
                  <c:v>10.35539996948137</c:v>
                </c:pt>
                <c:pt idx="1135">
                  <c:v>10.36920009613095</c:v>
                </c:pt>
                <c:pt idx="1136">
                  <c:v>10.38269993896393</c:v>
                </c:pt>
                <c:pt idx="1137">
                  <c:v>10.39430005950635</c:v>
                </c:pt>
                <c:pt idx="1138">
                  <c:v>10.40280008659465</c:v>
                </c:pt>
                <c:pt idx="1139">
                  <c:v>10.4106999023461</c:v>
                </c:pt>
                <c:pt idx="1140">
                  <c:v>10.42320008315801</c:v>
                </c:pt>
                <c:pt idx="1141">
                  <c:v>10.43889989280797</c:v>
                </c:pt>
                <c:pt idx="1142">
                  <c:v>10.44899992294085</c:v>
                </c:pt>
                <c:pt idx="1143">
                  <c:v>10.46070005264483</c:v>
                </c:pt>
                <c:pt idx="1144">
                  <c:v>10.47159990157888</c:v>
                </c:pt>
                <c:pt idx="1145">
                  <c:v>10.48599995269615</c:v>
                </c:pt>
                <c:pt idx="1146">
                  <c:v>10.50109990730198</c:v>
                </c:pt>
                <c:pt idx="1147">
                  <c:v>10.51799992218002</c:v>
                </c:pt>
                <c:pt idx="1148">
                  <c:v>10.52850005493019</c:v>
                </c:pt>
                <c:pt idx="1149">
                  <c:v>10.5380001182566</c:v>
                </c:pt>
                <c:pt idx="1150">
                  <c:v>10.55219993400533</c:v>
                </c:pt>
                <c:pt idx="1151">
                  <c:v>10.56209997329643</c:v>
                </c:pt>
                <c:pt idx="1152">
                  <c:v>10.57350003051761</c:v>
                </c:pt>
                <c:pt idx="1153">
                  <c:v>10.58549988860978</c:v>
                </c:pt>
                <c:pt idx="1154">
                  <c:v>10.59390009078925</c:v>
                </c:pt>
                <c:pt idx="1155">
                  <c:v>10.60450006942847</c:v>
                </c:pt>
                <c:pt idx="1156">
                  <c:v>10.6116999969454</c:v>
                </c:pt>
                <c:pt idx="1157">
                  <c:v>10.62150006332376</c:v>
                </c:pt>
                <c:pt idx="1158">
                  <c:v>10.63299999084484</c:v>
                </c:pt>
                <c:pt idx="1159">
                  <c:v>10.64650007514865</c:v>
                </c:pt>
                <c:pt idx="1160">
                  <c:v>10.65469994239538</c:v>
                </c:pt>
                <c:pt idx="1161">
                  <c:v>10.66299996948146</c:v>
                </c:pt>
                <c:pt idx="1162">
                  <c:v>10.67389989395087</c:v>
                </c:pt>
                <c:pt idx="1163">
                  <c:v>10.68410002975725</c:v>
                </c:pt>
                <c:pt idx="1164">
                  <c:v>10.69260010833386</c:v>
                </c:pt>
                <c:pt idx="1165">
                  <c:v>10.70010005111544</c:v>
                </c:pt>
                <c:pt idx="1166">
                  <c:v>10.70450003013684</c:v>
                </c:pt>
                <c:pt idx="1167">
                  <c:v>10.71310009651279</c:v>
                </c:pt>
                <c:pt idx="1168">
                  <c:v>10.7258998821235</c:v>
                </c:pt>
                <c:pt idx="1169">
                  <c:v>10.7392999092117</c:v>
                </c:pt>
                <c:pt idx="1170">
                  <c:v>10.74979994239766</c:v>
                </c:pt>
                <c:pt idx="1171">
                  <c:v>10.76319992713615</c:v>
                </c:pt>
                <c:pt idx="1172">
                  <c:v>10.77699991493137</c:v>
                </c:pt>
                <c:pt idx="1173">
                  <c:v>10.7880998996734</c:v>
                </c:pt>
                <c:pt idx="1174">
                  <c:v>10.79919995079035</c:v>
                </c:pt>
                <c:pt idx="1175">
                  <c:v>10.81299996871894</c:v>
                </c:pt>
                <c:pt idx="1176">
                  <c:v>10.82699992637572</c:v>
                </c:pt>
                <c:pt idx="1177">
                  <c:v>10.84030005302338</c:v>
                </c:pt>
                <c:pt idx="1178">
                  <c:v>10.85089990806228</c:v>
                </c:pt>
                <c:pt idx="1179">
                  <c:v>10.86060010719302</c:v>
                </c:pt>
                <c:pt idx="1180">
                  <c:v>10.87569992294448</c:v>
                </c:pt>
                <c:pt idx="1181">
                  <c:v>10.8888999530791</c:v>
                </c:pt>
                <c:pt idx="1182">
                  <c:v>10.89490002555612</c:v>
                </c:pt>
                <c:pt idx="1183">
                  <c:v>10.90660001945435</c:v>
                </c:pt>
                <c:pt idx="1184">
                  <c:v>10.91899997405926</c:v>
                </c:pt>
                <c:pt idx="1185">
                  <c:v>10.93410008545106</c:v>
                </c:pt>
                <c:pt idx="1186">
                  <c:v>10.93879988326808</c:v>
                </c:pt>
                <c:pt idx="1187">
                  <c:v>10.94940000381394</c:v>
                </c:pt>
                <c:pt idx="1188">
                  <c:v>10.96210002479347</c:v>
                </c:pt>
                <c:pt idx="1189">
                  <c:v>10.9749000427255</c:v>
                </c:pt>
                <c:pt idx="1190">
                  <c:v>10.9946999820677</c:v>
                </c:pt>
                <c:pt idx="1191">
                  <c:v>11.00739990653892</c:v>
                </c:pt>
                <c:pt idx="1192">
                  <c:v>11.01649993667525</c:v>
                </c:pt>
                <c:pt idx="1193">
                  <c:v>11.0243999397244</c:v>
                </c:pt>
                <c:pt idx="1194">
                  <c:v>11.03560006332191</c:v>
                </c:pt>
                <c:pt idx="1195">
                  <c:v>11.04740005416898</c:v>
                </c:pt>
                <c:pt idx="1196">
                  <c:v>11.0587999393465</c:v>
                </c:pt>
                <c:pt idx="1197">
                  <c:v>11.06909996948162</c:v>
                </c:pt>
                <c:pt idx="1198">
                  <c:v>11.08250004196088</c:v>
                </c:pt>
                <c:pt idx="1199">
                  <c:v>11.09589992713882</c:v>
                </c:pt>
                <c:pt idx="1200">
                  <c:v>11.1153999843591</c:v>
                </c:pt>
                <c:pt idx="1201">
                  <c:v>11.12920007781941</c:v>
                </c:pt>
                <c:pt idx="1202">
                  <c:v>11.13529994811688</c:v>
                </c:pt>
                <c:pt idx="1203">
                  <c:v>11.14679994506878</c:v>
                </c:pt>
                <c:pt idx="1204">
                  <c:v>11.16229988136183</c:v>
                </c:pt>
                <c:pt idx="1205">
                  <c:v>11.17550011062485</c:v>
                </c:pt>
                <c:pt idx="1206">
                  <c:v>11.19019995650888</c:v>
                </c:pt>
                <c:pt idx="1207">
                  <c:v>11.20159988403247</c:v>
                </c:pt>
                <c:pt idx="1208">
                  <c:v>11.20810002289</c:v>
                </c:pt>
                <c:pt idx="1209">
                  <c:v>11.22050004691846</c:v>
                </c:pt>
                <c:pt idx="1210">
                  <c:v>11.23540010108991</c:v>
                </c:pt>
                <c:pt idx="1211">
                  <c:v>11.24409999847557</c:v>
                </c:pt>
                <c:pt idx="1212">
                  <c:v>11.25869991683794</c:v>
                </c:pt>
                <c:pt idx="1213">
                  <c:v>11.27349996185148</c:v>
                </c:pt>
                <c:pt idx="1214">
                  <c:v>11.28339989242522</c:v>
                </c:pt>
                <c:pt idx="1215">
                  <c:v>11.30210004310721</c:v>
                </c:pt>
                <c:pt idx="1216">
                  <c:v>11.31689999160881</c:v>
                </c:pt>
                <c:pt idx="1217">
                  <c:v>11.32800011520522</c:v>
                </c:pt>
                <c:pt idx="1218">
                  <c:v>11.33979992790046</c:v>
                </c:pt>
                <c:pt idx="1219">
                  <c:v>11.35029998512255</c:v>
                </c:pt>
                <c:pt idx="1220">
                  <c:v>11.36170001220671</c:v>
                </c:pt>
                <c:pt idx="1221">
                  <c:v>11.37769992752146</c:v>
                </c:pt>
                <c:pt idx="1222">
                  <c:v>11.38959994545076</c:v>
                </c:pt>
                <c:pt idx="1223">
                  <c:v>11.39990007209781</c:v>
                </c:pt>
                <c:pt idx="1224">
                  <c:v>11.41529991798234</c:v>
                </c:pt>
                <c:pt idx="1225">
                  <c:v>11.43120002631986</c:v>
                </c:pt>
                <c:pt idx="1226">
                  <c:v>11.44549990234373</c:v>
                </c:pt>
                <c:pt idx="1227">
                  <c:v>11.4620000831601</c:v>
                </c:pt>
                <c:pt idx="1228">
                  <c:v>11.4789000526398</c:v>
                </c:pt>
                <c:pt idx="1229">
                  <c:v>11.49419989547823</c:v>
                </c:pt>
                <c:pt idx="1230">
                  <c:v>11.50830004615636</c:v>
                </c:pt>
                <c:pt idx="1231">
                  <c:v>11.52749998855506</c:v>
                </c:pt>
                <c:pt idx="1232">
                  <c:v>11.53979994621113</c:v>
                </c:pt>
                <c:pt idx="1233">
                  <c:v>11.552799937057</c:v>
                </c:pt>
                <c:pt idx="1234">
                  <c:v>11.56899996719221</c:v>
                </c:pt>
                <c:pt idx="1235">
                  <c:v>11.5790000396737</c:v>
                </c:pt>
                <c:pt idx="1236">
                  <c:v>11.58800006980528</c:v>
                </c:pt>
                <c:pt idx="1237">
                  <c:v>11.5980999279018</c:v>
                </c:pt>
                <c:pt idx="1238">
                  <c:v>11.60869994888344</c:v>
                </c:pt>
                <c:pt idx="1239">
                  <c:v>11.62450007247753</c:v>
                </c:pt>
                <c:pt idx="1240">
                  <c:v>11.64120006027224</c:v>
                </c:pt>
                <c:pt idx="1241">
                  <c:v>11.6521001174915</c:v>
                </c:pt>
                <c:pt idx="1242">
                  <c:v>11.66870002670112</c:v>
                </c:pt>
                <c:pt idx="1243">
                  <c:v>11.68590007781677</c:v>
                </c:pt>
                <c:pt idx="1244">
                  <c:v>11.69979996299662</c:v>
                </c:pt>
                <c:pt idx="1245">
                  <c:v>11.71040006866315</c:v>
                </c:pt>
                <c:pt idx="1246">
                  <c:v>11.72040010185083</c:v>
                </c:pt>
                <c:pt idx="1247">
                  <c:v>11.73960000800798</c:v>
                </c:pt>
                <c:pt idx="1248">
                  <c:v>11.74980007743579</c:v>
                </c:pt>
                <c:pt idx="1249">
                  <c:v>11.75929990234363</c:v>
                </c:pt>
                <c:pt idx="1250">
                  <c:v>11.77229989623811</c:v>
                </c:pt>
                <c:pt idx="1251">
                  <c:v>11.78120010452403</c:v>
                </c:pt>
                <c:pt idx="1252">
                  <c:v>11.79950000457757</c:v>
                </c:pt>
                <c:pt idx="1253">
                  <c:v>11.8133999198908</c:v>
                </c:pt>
                <c:pt idx="1254">
                  <c:v>11.82510010986152</c:v>
                </c:pt>
                <c:pt idx="1255">
                  <c:v>11.8420000854494</c:v>
                </c:pt>
                <c:pt idx="1256">
                  <c:v>11.85660009727508</c:v>
                </c:pt>
                <c:pt idx="1257">
                  <c:v>11.87280007896334</c:v>
                </c:pt>
                <c:pt idx="1258">
                  <c:v>11.88539997024418</c:v>
                </c:pt>
                <c:pt idx="1259">
                  <c:v>11.89709999122351</c:v>
                </c:pt>
                <c:pt idx="1260">
                  <c:v>11.90630001831232</c:v>
                </c:pt>
                <c:pt idx="1261">
                  <c:v>11.91669990043738</c:v>
                </c:pt>
                <c:pt idx="1262">
                  <c:v>11.92759996986206</c:v>
                </c:pt>
                <c:pt idx="1263">
                  <c:v>11.94570000877138</c:v>
                </c:pt>
                <c:pt idx="1264">
                  <c:v>11.95499990005192</c:v>
                </c:pt>
                <c:pt idx="1265">
                  <c:v>11.96509990310733</c:v>
                </c:pt>
                <c:pt idx="1266">
                  <c:v>11.97670009918147</c:v>
                </c:pt>
                <c:pt idx="1267">
                  <c:v>11.98639989089861</c:v>
                </c:pt>
                <c:pt idx="1268">
                  <c:v>11.99830011100857</c:v>
                </c:pt>
                <c:pt idx="1269">
                  <c:v>12.01389993285921</c:v>
                </c:pt>
                <c:pt idx="1270">
                  <c:v>12.02180008087089</c:v>
                </c:pt>
                <c:pt idx="1271">
                  <c:v>12.03139990882846</c:v>
                </c:pt>
                <c:pt idx="1272">
                  <c:v>12.04830002021481</c:v>
                </c:pt>
                <c:pt idx="1273">
                  <c:v>12.0608000381435</c:v>
                </c:pt>
                <c:pt idx="1274">
                  <c:v>12.07150006828306</c:v>
                </c:pt>
                <c:pt idx="1275">
                  <c:v>12.08740004081483</c:v>
                </c:pt>
                <c:pt idx="1276">
                  <c:v>12.09540008010663</c:v>
                </c:pt>
                <c:pt idx="1277">
                  <c:v>12.10220009536715</c:v>
                </c:pt>
                <c:pt idx="1278">
                  <c:v>12.11429988708551</c:v>
                </c:pt>
                <c:pt idx="1279">
                  <c:v>12.12570001983477</c:v>
                </c:pt>
                <c:pt idx="1280">
                  <c:v>12.13110006217903</c:v>
                </c:pt>
                <c:pt idx="1281">
                  <c:v>12.1415999896999</c:v>
                </c:pt>
                <c:pt idx="1282">
                  <c:v>12.15589990806257</c:v>
                </c:pt>
                <c:pt idx="1283">
                  <c:v>12.17029996834026</c:v>
                </c:pt>
                <c:pt idx="1284">
                  <c:v>12.1830999954218</c:v>
                </c:pt>
                <c:pt idx="1285">
                  <c:v>12.19550005263955</c:v>
                </c:pt>
                <c:pt idx="1286">
                  <c:v>12.21340000114287</c:v>
                </c:pt>
                <c:pt idx="1287">
                  <c:v>12.22480010070649</c:v>
                </c:pt>
                <c:pt idx="1288">
                  <c:v>12.23519999198834</c:v>
                </c:pt>
                <c:pt idx="1289">
                  <c:v>12.24420003738123</c:v>
                </c:pt>
                <c:pt idx="1290">
                  <c:v>12.25279994697485</c:v>
                </c:pt>
                <c:pt idx="1291">
                  <c:v>12.26490007362008</c:v>
                </c:pt>
                <c:pt idx="1292">
                  <c:v>12.2736000675177</c:v>
                </c:pt>
                <c:pt idx="1293">
                  <c:v>12.28359999808891</c:v>
                </c:pt>
                <c:pt idx="1294">
                  <c:v>12.2940999950406</c:v>
                </c:pt>
                <c:pt idx="1295">
                  <c:v>12.30520008239546</c:v>
                </c:pt>
                <c:pt idx="1296">
                  <c:v>12.31569991035212</c:v>
                </c:pt>
                <c:pt idx="1297">
                  <c:v>12.32619991035244</c:v>
                </c:pt>
                <c:pt idx="1298">
                  <c:v>12.33739994353891</c:v>
                </c:pt>
                <c:pt idx="1299">
                  <c:v>12.34809997062621</c:v>
                </c:pt>
                <c:pt idx="1300">
                  <c:v>12.35980009727428</c:v>
                </c:pt>
                <c:pt idx="1301">
                  <c:v>12.36490009727277</c:v>
                </c:pt>
                <c:pt idx="1302">
                  <c:v>12.37309999466015</c:v>
                </c:pt>
                <c:pt idx="1303">
                  <c:v>12.38090010032465</c:v>
                </c:pt>
                <c:pt idx="1304">
                  <c:v>12.39040009117162</c:v>
                </c:pt>
                <c:pt idx="1305">
                  <c:v>12.403100102998</c:v>
                </c:pt>
                <c:pt idx="1306">
                  <c:v>12.42069997596627</c:v>
                </c:pt>
                <c:pt idx="1307">
                  <c:v>12.4327000663725</c:v>
                </c:pt>
                <c:pt idx="1308">
                  <c:v>12.44109999694774</c:v>
                </c:pt>
                <c:pt idx="1309">
                  <c:v>12.45469994544692</c:v>
                </c:pt>
                <c:pt idx="1310">
                  <c:v>12.46689989394872</c:v>
                </c:pt>
                <c:pt idx="1311">
                  <c:v>12.47870005683945</c:v>
                </c:pt>
                <c:pt idx="1312">
                  <c:v>12.49179997215106</c:v>
                </c:pt>
                <c:pt idx="1313">
                  <c:v>12.4972999149286</c:v>
                </c:pt>
                <c:pt idx="1314">
                  <c:v>12.50690001144176</c:v>
                </c:pt>
                <c:pt idx="1315">
                  <c:v>12.51679994812002</c:v>
                </c:pt>
                <c:pt idx="1316">
                  <c:v>12.52680002365014</c:v>
                </c:pt>
                <c:pt idx="1317">
                  <c:v>12.53729989394924</c:v>
                </c:pt>
                <c:pt idx="1318">
                  <c:v>12.5460999210336</c:v>
                </c:pt>
                <c:pt idx="1319">
                  <c:v>12.55770011100685</c:v>
                </c:pt>
                <c:pt idx="1320">
                  <c:v>12.56879993286202</c:v>
                </c:pt>
                <c:pt idx="1321">
                  <c:v>12.5830999900827</c:v>
                </c:pt>
                <c:pt idx="1322">
                  <c:v>12.5915000534078</c:v>
                </c:pt>
                <c:pt idx="1323">
                  <c:v>12.60070011062635</c:v>
                </c:pt>
                <c:pt idx="1324">
                  <c:v>12.60879997177108</c:v>
                </c:pt>
                <c:pt idx="1325">
                  <c:v>12.62480008926286</c:v>
                </c:pt>
                <c:pt idx="1326">
                  <c:v>12.63670001372884</c:v>
                </c:pt>
                <c:pt idx="1327">
                  <c:v>12.64919999847552</c:v>
                </c:pt>
                <c:pt idx="1328">
                  <c:v>12.66029988670198</c:v>
                </c:pt>
                <c:pt idx="1329">
                  <c:v>12.6711000556934</c:v>
                </c:pt>
                <c:pt idx="1330">
                  <c:v>12.68170007972731</c:v>
                </c:pt>
                <c:pt idx="1331">
                  <c:v>12.69889988631985</c:v>
                </c:pt>
                <c:pt idx="1332">
                  <c:v>12.71090004615689</c:v>
                </c:pt>
                <c:pt idx="1333">
                  <c:v>12.72009995269764</c:v>
                </c:pt>
                <c:pt idx="1334">
                  <c:v>12.73470004615956</c:v>
                </c:pt>
                <c:pt idx="1335">
                  <c:v>12.74599994659365</c:v>
                </c:pt>
                <c:pt idx="1336">
                  <c:v>12.75800007934595</c:v>
                </c:pt>
                <c:pt idx="1337">
                  <c:v>12.77469988594021</c:v>
                </c:pt>
                <c:pt idx="1338">
                  <c:v>12.79030006980975</c:v>
                </c:pt>
                <c:pt idx="1339">
                  <c:v>12.8016999851243</c:v>
                </c:pt>
                <c:pt idx="1340">
                  <c:v>12.81079991569641</c:v>
                </c:pt>
                <c:pt idx="1341">
                  <c:v>12.82740006637687</c:v>
                </c:pt>
                <c:pt idx="1342">
                  <c:v>12.83969988517856</c:v>
                </c:pt>
                <c:pt idx="1343">
                  <c:v>12.84939997863694</c:v>
                </c:pt>
                <c:pt idx="1344">
                  <c:v>12.8614999935162</c:v>
                </c:pt>
                <c:pt idx="1345">
                  <c:v>12.87170011710987</c:v>
                </c:pt>
                <c:pt idx="1346">
                  <c:v>12.88150007171498</c:v>
                </c:pt>
                <c:pt idx="1347">
                  <c:v>12.88450004768311</c:v>
                </c:pt>
                <c:pt idx="1348">
                  <c:v>12.89189998130678</c:v>
                </c:pt>
                <c:pt idx="1349">
                  <c:v>12.90339994201349</c:v>
                </c:pt>
                <c:pt idx="1350">
                  <c:v>12.91279999007747</c:v>
                </c:pt>
                <c:pt idx="1351">
                  <c:v>12.91629994468895</c:v>
                </c:pt>
                <c:pt idx="1352">
                  <c:v>12.92510001411574</c:v>
                </c:pt>
                <c:pt idx="1353">
                  <c:v>12.93739995079159</c:v>
                </c:pt>
                <c:pt idx="1354">
                  <c:v>12.94960010757495</c:v>
                </c:pt>
                <c:pt idx="1355">
                  <c:v>12.95780000190644</c:v>
                </c:pt>
                <c:pt idx="1356">
                  <c:v>12.96569990844728</c:v>
                </c:pt>
                <c:pt idx="1357">
                  <c:v>12.97430004119815</c:v>
                </c:pt>
                <c:pt idx="1358">
                  <c:v>12.98540010146826</c:v>
                </c:pt>
                <c:pt idx="1359">
                  <c:v>12.99700005302657</c:v>
                </c:pt>
                <c:pt idx="1360">
                  <c:v>13.0081001163453</c:v>
                </c:pt>
                <c:pt idx="1361">
                  <c:v>13.01570001068103</c:v>
                </c:pt>
                <c:pt idx="1362">
                  <c:v>13.03110006485076</c:v>
                </c:pt>
                <c:pt idx="1363">
                  <c:v>13.04299988975617</c:v>
                </c:pt>
                <c:pt idx="1364">
                  <c:v>13.05460004654015</c:v>
                </c:pt>
                <c:pt idx="1365">
                  <c:v>13.06409993171837</c:v>
                </c:pt>
                <c:pt idx="1366">
                  <c:v>13.07169997100573</c:v>
                </c:pt>
                <c:pt idx="1367">
                  <c:v>13.07970010681311</c:v>
                </c:pt>
                <c:pt idx="1368">
                  <c:v>13.09049996490285</c:v>
                </c:pt>
                <c:pt idx="1369">
                  <c:v>13.10430002212524</c:v>
                </c:pt>
                <c:pt idx="1370">
                  <c:v>13.11359998283297</c:v>
                </c:pt>
                <c:pt idx="1371">
                  <c:v>13.12349991340671</c:v>
                </c:pt>
                <c:pt idx="1372">
                  <c:v>13.13069991340672</c:v>
                </c:pt>
                <c:pt idx="1373">
                  <c:v>13.14170000991726</c:v>
                </c:pt>
                <c:pt idx="1374">
                  <c:v>13.15720006713673</c:v>
                </c:pt>
                <c:pt idx="1375">
                  <c:v>13.16729989509622</c:v>
                </c:pt>
                <c:pt idx="1376">
                  <c:v>13.18050011825471</c:v>
                </c:pt>
                <c:pt idx="1377">
                  <c:v>13.19099994926364</c:v>
                </c:pt>
                <c:pt idx="1378">
                  <c:v>13.20389992789933</c:v>
                </c:pt>
                <c:pt idx="1379">
                  <c:v>13.21350006675857</c:v>
                </c:pt>
                <c:pt idx="1380">
                  <c:v>13.22829991569233</c:v>
                </c:pt>
                <c:pt idx="1381">
                  <c:v>13.24089990653738</c:v>
                </c:pt>
                <c:pt idx="1382">
                  <c:v>13.24970001220572</c:v>
                </c:pt>
                <c:pt idx="1383">
                  <c:v>13.26099997901838</c:v>
                </c:pt>
                <c:pt idx="1384">
                  <c:v>13.2771000030516</c:v>
                </c:pt>
                <c:pt idx="1385">
                  <c:v>13.29080003013223</c:v>
                </c:pt>
                <c:pt idx="1386">
                  <c:v>13.29790004234019</c:v>
                </c:pt>
                <c:pt idx="1387">
                  <c:v>13.30779997291393</c:v>
                </c:pt>
                <c:pt idx="1388">
                  <c:v>13.32040011177014</c:v>
                </c:pt>
                <c:pt idx="1389">
                  <c:v>13.3307999336248</c:v>
                </c:pt>
                <c:pt idx="1390">
                  <c:v>13.34089995765316</c:v>
                </c:pt>
                <c:pt idx="1391">
                  <c:v>13.35569990615841</c:v>
                </c:pt>
                <c:pt idx="1392">
                  <c:v>13.36690009307858</c:v>
                </c:pt>
                <c:pt idx="1393">
                  <c:v>13.379300071716</c:v>
                </c:pt>
                <c:pt idx="1394">
                  <c:v>13.39419998092853</c:v>
                </c:pt>
                <c:pt idx="1395">
                  <c:v>13.4016000804877</c:v>
                </c:pt>
                <c:pt idx="1396">
                  <c:v>13.41110009841577</c:v>
                </c:pt>
                <c:pt idx="1397">
                  <c:v>13.42220008926233</c:v>
                </c:pt>
                <c:pt idx="1398">
                  <c:v>13.4301998809824</c:v>
                </c:pt>
                <c:pt idx="1399">
                  <c:v>13.44289994125211</c:v>
                </c:pt>
                <c:pt idx="1400">
                  <c:v>13.4609998928063</c:v>
                </c:pt>
                <c:pt idx="1401">
                  <c:v>13.47910004043297</c:v>
                </c:pt>
                <c:pt idx="1402">
                  <c:v>13.48770000114382</c:v>
                </c:pt>
                <c:pt idx="1403">
                  <c:v>13.49850006141423</c:v>
                </c:pt>
                <c:pt idx="1404">
                  <c:v>13.50939998588365</c:v>
                </c:pt>
                <c:pt idx="1405">
                  <c:v>13.52230007629259</c:v>
                </c:pt>
                <c:pt idx="1406">
                  <c:v>13.53229990425097</c:v>
                </c:pt>
                <c:pt idx="1407">
                  <c:v>13.54290010948171</c:v>
                </c:pt>
                <c:pt idx="1408">
                  <c:v>13.5550999916086</c:v>
                </c:pt>
                <c:pt idx="1409">
                  <c:v>13.5748999248499</c:v>
                </c:pt>
                <c:pt idx="1410">
                  <c:v>13.58620000610245</c:v>
                </c:pt>
                <c:pt idx="1411">
                  <c:v>13.59830003623938</c:v>
                </c:pt>
                <c:pt idx="1412">
                  <c:v>13.61499995460326</c:v>
                </c:pt>
                <c:pt idx="1413">
                  <c:v>13.6287000389093</c:v>
                </c:pt>
                <c:pt idx="1414">
                  <c:v>13.64000008697257</c:v>
                </c:pt>
                <c:pt idx="1415">
                  <c:v>13.65180011710982</c:v>
                </c:pt>
                <c:pt idx="1416">
                  <c:v>13.66579999923488</c:v>
                </c:pt>
                <c:pt idx="1417">
                  <c:v>13.67769998397489</c:v>
                </c:pt>
                <c:pt idx="1418">
                  <c:v>13.688300077436</c:v>
                </c:pt>
                <c:pt idx="1419">
                  <c:v>13.7009000591279</c:v>
                </c:pt>
                <c:pt idx="1420">
                  <c:v>13.71270004691905</c:v>
                </c:pt>
                <c:pt idx="1421">
                  <c:v>13.72159993515015</c:v>
                </c:pt>
                <c:pt idx="1422">
                  <c:v>13.7348000255588</c:v>
                </c:pt>
                <c:pt idx="1423">
                  <c:v>13.74549995307825</c:v>
                </c:pt>
                <c:pt idx="1424">
                  <c:v>13.75910003738318</c:v>
                </c:pt>
                <c:pt idx="1425">
                  <c:v>13.77100005836473</c:v>
                </c:pt>
                <c:pt idx="1426">
                  <c:v>13.78399998893656</c:v>
                </c:pt>
                <c:pt idx="1427">
                  <c:v>13.79760011253165</c:v>
                </c:pt>
                <c:pt idx="1428">
                  <c:v>13.80809993438743</c:v>
                </c:pt>
                <c:pt idx="1429">
                  <c:v>13.81930002479567</c:v>
                </c:pt>
                <c:pt idx="1430">
                  <c:v>13.82939998245274</c:v>
                </c:pt>
                <c:pt idx="1431">
                  <c:v>13.83990000953417</c:v>
                </c:pt>
                <c:pt idx="1432">
                  <c:v>13.85319999122294</c:v>
                </c:pt>
                <c:pt idx="1433">
                  <c:v>13.86559997291625</c:v>
                </c:pt>
                <c:pt idx="1434">
                  <c:v>13.87509996986046</c:v>
                </c:pt>
                <c:pt idx="1435">
                  <c:v>13.87929997291576</c:v>
                </c:pt>
                <c:pt idx="1436">
                  <c:v>13.8899000694255</c:v>
                </c:pt>
                <c:pt idx="1437">
                  <c:v>13.90329997425215</c:v>
                </c:pt>
                <c:pt idx="1438">
                  <c:v>13.91399998912675</c:v>
                </c:pt>
                <c:pt idx="1439">
                  <c:v>13.9228999498373</c:v>
                </c:pt>
                <c:pt idx="1440">
                  <c:v>13.93560003719176</c:v>
                </c:pt>
                <c:pt idx="1441">
                  <c:v>13.94750003108857</c:v>
                </c:pt>
                <c:pt idx="1442">
                  <c:v>13.95820001888205</c:v>
                </c:pt>
                <c:pt idx="1443">
                  <c:v>13.9675000097268</c:v>
                </c:pt>
                <c:pt idx="1444">
                  <c:v>13.98079997482273</c:v>
                </c:pt>
                <c:pt idx="1445">
                  <c:v>13.99099994602147</c:v>
                </c:pt>
                <c:pt idx="1446">
                  <c:v>14.00550000019211</c:v>
                </c:pt>
                <c:pt idx="1447">
                  <c:v>14.01989999847137</c:v>
                </c:pt>
                <c:pt idx="1448">
                  <c:v>14.03090002250246</c:v>
                </c:pt>
                <c:pt idx="1449">
                  <c:v>14.0389000164032</c:v>
                </c:pt>
                <c:pt idx="1450">
                  <c:v>14.05039997405766</c:v>
                </c:pt>
                <c:pt idx="1451">
                  <c:v>14.06419997844933</c:v>
                </c:pt>
                <c:pt idx="1452">
                  <c:v>14.06949997844641</c:v>
                </c:pt>
                <c:pt idx="1453">
                  <c:v>14.07990004482053</c:v>
                </c:pt>
                <c:pt idx="1454">
                  <c:v>14.09209995269703</c:v>
                </c:pt>
                <c:pt idx="1455">
                  <c:v>14.10309999332458</c:v>
                </c:pt>
                <c:pt idx="1456">
                  <c:v>14.11650002784518</c:v>
                </c:pt>
                <c:pt idx="1457">
                  <c:v>14.12680002174238</c:v>
                </c:pt>
                <c:pt idx="1458">
                  <c:v>14.13800004882796</c:v>
                </c:pt>
                <c:pt idx="1459">
                  <c:v>14.15049997329698</c:v>
                </c:pt>
                <c:pt idx="1460">
                  <c:v>14.1598000396698</c:v>
                </c:pt>
                <c:pt idx="1461">
                  <c:v>14.16750003661946</c:v>
                </c:pt>
                <c:pt idx="1462">
                  <c:v>14.17270005321552</c:v>
                </c:pt>
                <c:pt idx="1463">
                  <c:v>14.18149996414286</c:v>
                </c:pt>
                <c:pt idx="1464">
                  <c:v>14.19209997158032</c:v>
                </c:pt>
                <c:pt idx="1465">
                  <c:v>14.20310000610334</c:v>
                </c:pt>
                <c:pt idx="1466">
                  <c:v>14.21289996986525</c:v>
                </c:pt>
                <c:pt idx="1467">
                  <c:v>14.2235000572182</c:v>
                </c:pt>
                <c:pt idx="1468">
                  <c:v>14.23380001182522</c:v>
                </c:pt>
                <c:pt idx="1469">
                  <c:v>14.24939994678425</c:v>
                </c:pt>
                <c:pt idx="1470">
                  <c:v>14.25510001010844</c:v>
                </c:pt>
                <c:pt idx="1471">
                  <c:v>14.26299998607647</c:v>
                </c:pt>
                <c:pt idx="1472">
                  <c:v>14.27360002364731</c:v>
                </c:pt>
                <c:pt idx="1473">
                  <c:v>14.28730002193697</c:v>
                </c:pt>
                <c:pt idx="1474">
                  <c:v>14.2978000097246</c:v>
                </c:pt>
                <c:pt idx="1475">
                  <c:v>14.3088000171665</c:v>
                </c:pt>
                <c:pt idx="1476">
                  <c:v>14.31740001105936</c:v>
                </c:pt>
                <c:pt idx="1477">
                  <c:v>14.32619997787333</c:v>
                </c:pt>
                <c:pt idx="1478">
                  <c:v>14.33769994907198</c:v>
                </c:pt>
                <c:pt idx="1479">
                  <c:v>14.35870002117008</c:v>
                </c:pt>
                <c:pt idx="1480">
                  <c:v>14.37099995918107</c:v>
                </c:pt>
                <c:pt idx="1481">
                  <c:v>14.38350004348831</c:v>
                </c:pt>
                <c:pt idx="1482">
                  <c:v>14.39899994220832</c:v>
                </c:pt>
                <c:pt idx="1483">
                  <c:v>14.40909996928895</c:v>
                </c:pt>
                <c:pt idx="1484">
                  <c:v>14.41860005530907</c:v>
                </c:pt>
                <c:pt idx="1485">
                  <c:v>14.42710003128013</c:v>
                </c:pt>
                <c:pt idx="1486">
                  <c:v>14.4391999679574</c:v>
                </c:pt>
                <c:pt idx="1487">
                  <c:v>14.4506999889345</c:v>
                </c:pt>
                <c:pt idx="1488">
                  <c:v>14.4632000099191</c:v>
                </c:pt>
                <c:pt idx="1489">
                  <c:v>14.47629998111734</c:v>
                </c:pt>
                <c:pt idx="1490">
                  <c:v>14.48930003833812</c:v>
                </c:pt>
                <c:pt idx="1491">
                  <c:v>14.50150003223462</c:v>
                </c:pt>
                <c:pt idx="1492">
                  <c:v>14.51379999293931</c:v>
                </c:pt>
                <c:pt idx="1493">
                  <c:v>14.52510002613053</c:v>
                </c:pt>
                <c:pt idx="1494">
                  <c:v>14.53669995060045</c:v>
                </c:pt>
                <c:pt idx="1495">
                  <c:v>14.55159996852672</c:v>
                </c:pt>
                <c:pt idx="1496">
                  <c:v>14.5660000362368</c:v>
                </c:pt>
                <c:pt idx="1497">
                  <c:v>14.57540005721967</c:v>
                </c:pt>
                <c:pt idx="1498">
                  <c:v>14.58300004501507</c:v>
                </c:pt>
                <c:pt idx="1499">
                  <c:v>14.59189997253634</c:v>
                </c:pt>
                <c:pt idx="1500">
                  <c:v>14.60080002231552</c:v>
                </c:pt>
                <c:pt idx="1501">
                  <c:v>14.61039997997432</c:v>
                </c:pt>
                <c:pt idx="1502">
                  <c:v>14.61560002231636</c:v>
                </c:pt>
                <c:pt idx="1503">
                  <c:v>14.62399995594024</c:v>
                </c:pt>
                <c:pt idx="1504">
                  <c:v>14.63580004940013</c:v>
                </c:pt>
                <c:pt idx="1505">
                  <c:v>14.64869998741051</c:v>
                </c:pt>
                <c:pt idx="1506">
                  <c:v>14.65949996166455</c:v>
                </c:pt>
                <c:pt idx="1507">
                  <c:v>14.66779995250545</c:v>
                </c:pt>
                <c:pt idx="1508">
                  <c:v>14.67869994640205</c:v>
                </c:pt>
                <c:pt idx="1509">
                  <c:v>14.69170003375621</c:v>
                </c:pt>
                <c:pt idx="1510">
                  <c:v>14.70829997615874</c:v>
                </c:pt>
                <c:pt idx="1511">
                  <c:v>14.72200004692058</c:v>
                </c:pt>
                <c:pt idx="1512">
                  <c:v>14.73109996089988</c:v>
                </c:pt>
                <c:pt idx="1513">
                  <c:v>14.7460000015235</c:v>
                </c:pt>
                <c:pt idx="1514">
                  <c:v>14.75659997577532</c:v>
                </c:pt>
                <c:pt idx="1515">
                  <c:v>14.76380005264218</c:v>
                </c:pt>
                <c:pt idx="1516">
                  <c:v>14.77170004654181</c:v>
                </c:pt>
                <c:pt idx="1517">
                  <c:v>14.78240000114602</c:v>
                </c:pt>
                <c:pt idx="1518">
                  <c:v>14.79520004176811</c:v>
                </c:pt>
                <c:pt idx="1519">
                  <c:v>14.80270001907047</c:v>
                </c:pt>
                <c:pt idx="1520">
                  <c:v>14.81389994049096</c:v>
                </c:pt>
                <c:pt idx="1521">
                  <c:v>14.82269994182571</c:v>
                </c:pt>
                <c:pt idx="1522">
                  <c:v>14.82939995231573</c:v>
                </c:pt>
                <c:pt idx="1523">
                  <c:v>14.84120004272336</c:v>
                </c:pt>
                <c:pt idx="1524">
                  <c:v>14.85200003051796</c:v>
                </c:pt>
                <c:pt idx="1525">
                  <c:v>14.86270000781951</c:v>
                </c:pt>
                <c:pt idx="1526">
                  <c:v>14.87399995803571</c:v>
                </c:pt>
                <c:pt idx="1527">
                  <c:v>14.88609997157982</c:v>
                </c:pt>
                <c:pt idx="1528">
                  <c:v>14.89949997157965</c:v>
                </c:pt>
                <c:pt idx="1529">
                  <c:v>14.91169996242388</c:v>
                </c:pt>
                <c:pt idx="1530">
                  <c:v>14.92049998340372</c:v>
                </c:pt>
                <c:pt idx="1531">
                  <c:v>14.93149999084562</c:v>
                </c:pt>
                <c:pt idx="1532">
                  <c:v>14.9457999982842</c:v>
                </c:pt>
                <c:pt idx="1533">
                  <c:v>14.96189999218041</c:v>
                </c:pt>
                <c:pt idx="1534">
                  <c:v>14.97380000267003</c:v>
                </c:pt>
                <c:pt idx="1535">
                  <c:v>14.98579994678585</c:v>
                </c:pt>
                <c:pt idx="1536">
                  <c:v>14.99620002059601</c:v>
                </c:pt>
                <c:pt idx="1537">
                  <c:v>15.00750001888082</c:v>
                </c:pt>
                <c:pt idx="1538">
                  <c:v>15.0209999507897</c:v>
                </c:pt>
                <c:pt idx="1539">
                  <c:v>15.03269996128074</c:v>
                </c:pt>
                <c:pt idx="1540">
                  <c:v>15.03499994773665</c:v>
                </c:pt>
                <c:pt idx="1541">
                  <c:v>15.03880004291204</c:v>
                </c:pt>
                <c:pt idx="1542">
                  <c:v>15.04909998703078</c:v>
                </c:pt>
                <c:pt idx="1543">
                  <c:v>15.05839996433133</c:v>
                </c:pt>
                <c:pt idx="1544">
                  <c:v>15.07089998226365</c:v>
                </c:pt>
                <c:pt idx="1545">
                  <c:v>15.08350000018982</c:v>
                </c:pt>
                <c:pt idx="1546">
                  <c:v>15.09770002555888</c:v>
                </c:pt>
                <c:pt idx="1547">
                  <c:v>15.10780004043408</c:v>
                </c:pt>
                <c:pt idx="1548">
                  <c:v>15.11729997844668</c:v>
                </c:pt>
                <c:pt idx="1549">
                  <c:v>15.12210002517895</c:v>
                </c:pt>
                <c:pt idx="1550">
                  <c:v>15.12869998588576</c:v>
                </c:pt>
                <c:pt idx="1551">
                  <c:v>15.13880000991776</c:v>
                </c:pt>
                <c:pt idx="1552">
                  <c:v>15.14889998416765</c:v>
                </c:pt>
                <c:pt idx="1553">
                  <c:v>15.16099995841796</c:v>
                </c:pt>
                <c:pt idx="1554">
                  <c:v>15.17130001563782</c:v>
                </c:pt>
                <c:pt idx="1555">
                  <c:v>15.18260004882541</c:v>
                </c:pt>
                <c:pt idx="1556">
                  <c:v>15.18839998550538</c:v>
                </c:pt>
                <c:pt idx="1557">
                  <c:v>15.19789999904606</c:v>
                </c:pt>
                <c:pt idx="1558">
                  <c:v>15.21119996280686</c:v>
                </c:pt>
                <c:pt idx="1559">
                  <c:v>15.21860002918038</c:v>
                </c:pt>
                <c:pt idx="1560">
                  <c:v>15.22720003967333</c:v>
                </c:pt>
                <c:pt idx="1561">
                  <c:v>15.24029996414174</c:v>
                </c:pt>
                <c:pt idx="1562">
                  <c:v>15.25080005454947</c:v>
                </c:pt>
                <c:pt idx="1563">
                  <c:v>15.26289996071137</c:v>
                </c:pt>
                <c:pt idx="1564">
                  <c:v>15.27919995898992</c:v>
                </c:pt>
                <c:pt idx="1565">
                  <c:v>15.28719996642758</c:v>
                </c:pt>
                <c:pt idx="1566">
                  <c:v>15.29199997997057</c:v>
                </c:pt>
                <c:pt idx="1567">
                  <c:v>15.29789997691842</c:v>
                </c:pt>
                <c:pt idx="1568">
                  <c:v>15.30739998130593</c:v>
                </c:pt>
                <c:pt idx="1569">
                  <c:v>15.32060005950916</c:v>
                </c:pt>
                <c:pt idx="1570">
                  <c:v>15.32879995384065</c:v>
                </c:pt>
                <c:pt idx="1571">
                  <c:v>15.33339995994538</c:v>
                </c:pt>
                <c:pt idx="1572">
                  <c:v>15.33699995250572</c:v>
                </c:pt>
                <c:pt idx="1573">
                  <c:v>15.34769995383977</c:v>
                </c:pt>
                <c:pt idx="1574">
                  <c:v>15.35660000972712</c:v>
                </c:pt>
                <c:pt idx="1575">
                  <c:v>15.37089998092415</c:v>
                </c:pt>
                <c:pt idx="1576">
                  <c:v>15.37950000362253</c:v>
                </c:pt>
                <c:pt idx="1577">
                  <c:v>15.39039999007946</c:v>
                </c:pt>
                <c:pt idx="1578">
                  <c:v>15.3984999900822</c:v>
                </c:pt>
                <c:pt idx="1579">
                  <c:v>15.40249996299463</c:v>
                </c:pt>
                <c:pt idx="1580">
                  <c:v>15.41549996738468</c:v>
                </c:pt>
                <c:pt idx="1581">
                  <c:v>15.4247999870313</c:v>
                </c:pt>
                <c:pt idx="1582">
                  <c:v>15.43739998092497</c:v>
                </c:pt>
                <c:pt idx="1583">
                  <c:v>15.45139995822683</c:v>
                </c:pt>
                <c:pt idx="1584">
                  <c:v>15.45899996127992</c:v>
                </c:pt>
                <c:pt idx="1585">
                  <c:v>15.47260001544783</c:v>
                </c:pt>
                <c:pt idx="1586">
                  <c:v>15.48429997005223</c:v>
                </c:pt>
                <c:pt idx="1587">
                  <c:v>15.4966999608987</c:v>
                </c:pt>
                <c:pt idx="1588">
                  <c:v>15.50639994125231</c:v>
                </c:pt>
                <c:pt idx="1589">
                  <c:v>15.52099994697346</c:v>
                </c:pt>
                <c:pt idx="1590">
                  <c:v>15.52919996051787</c:v>
                </c:pt>
                <c:pt idx="1591">
                  <c:v>15.53490003604747</c:v>
                </c:pt>
                <c:pt idx="1592">
                  <c:v>15.53919996051991</c:v>
                </c:pt>
                <c:pt idx="1593">
                  <c:v>15.54979999504212</c:v>
                </c:pt>
                <c:pt idx="1594">
                  <c:v>15.56240001907281</c:v>
                </c:pt>
                <c:pt idx="1595">
                  <c:v>15.57400000991765</c:v>
                </c:pt>
                <c:pt idx="1596">
                  <c:v>15.58349999637358</c:v>
                </c:pt>
                <c:pt idx="1597">
                  <c:v>15.5930999601369</c:v>
                </c:pt>
                <c:pt idx="1598">
                  <c:v>15.60380004005492</c:v>
                </c:pt>
                <c:pt idx="1599">
                  <c:v>15.61160005665078</c:v>
                </c:pt>
                <c:pt idx="1600">
                  <c:v>15.61960003395143</c:v>
                </c:pt>
                <c:pt idx="1601">
                  <c:v>15.63390000514846</c:v>
                </c:pt>
                <c:pt idx="1602">
                  <c:v>15.64890002918037</c:v>
                </c:pt>
                <c:pt idx="1603">
                  <c:v>15.65890005321489</c:v>
                </c:pt>
                <c:pt idx="1604">
                  <c:v>15.66910005016325</c:v>
                </c:pt>
                <c:pt idx="1605">
                  <c:v>15.67820004711029</c:v>
                </c:pt>
                <c:pt idx="1606">
                  <c:v>15.69139996242666</c:v>
                </c:pt>
                <c:pt idx="1607">
                  <c:v>15.6986999790206</c:v>
                </c:pt>
                <c:pt idx="1608">
                  <c:v>15.70740005760308</c:v>
                </c:pt>
                <c:pt idx="1609">
                  <c:v>15.7195999881733</c:v>
                </c:pt>
                <c:pt idx="1610">
                  <c:v>15.73450002574828</c:v>
                </c:pt>
                <c:pt idx="1611">
                  <c:v>15.74410003318917</c:v>
                </c:pt>
                <c:pt idx="1612">
                  <c:v>15.750100006102</c:v>
                </c:pt>
                <c:pt idx="1613">
                  <c:v>15.75930005893315</c:v>
                </c:pt>
                <c:pt idx="1614">
                  <c:v>15.76879997291689</c:v>
                </c:pt>
                <c:pt idx="1615">
                  <c:v>15.7776999532689</c:v>
                </c:pt>
                <c:pt idx="1616">
                  <c:v>15.78549996070797</c:v>
                </c:pt>
                <c:pt idx="1617">
                  <c:v>15.79640001487496</c:v>
                </c:pt>
                <c:pt idx="1618">
                  <c:v>15.80889998302155</c:v>
                </c:pt>
                <c:pt idx="1619">
                  <c:v>15.81859997081847</c:v>
                </c:pt>
                <c:pt idx="1620">
                  <c:v>15.83240004768232</c:v>
                </c:pt>
                <c:pt idx="1621">
                  <c:v>15.84209995555648</c:v>
                </c:pt>
                <c:pt idx="1622">
                  <c:v>15.84790000839348</c:v>
                </c:pt>
                <c:pt idx="1623">
                  <c:v>15.85459994201665</c:v>
                </c:pt>
                <c:pt idx="1624">
                  <c:v>15.86459999179715</c:v>
                </c:pt>
                <c:pt idx="1625">
                  <c:v>15.87260004158088</c:v>
                </c:pt>
                <c:pt idx="1626">
                  <c:v>15.8865999464033</c:v>
                </c:pt>
                <c:pt idx="1627">
                  <c:v>15.89869998397626</c:v>
                </c:pt>
                <c:pt idx="1628">
                  <c:v>15.91089994163485</c:v>
                </c:pt>
                <c:pt idx="1629">
                  <c:v>15.9194000534044</c:v>
                </c:pt>
                <c:pt idx="1630">
                  <c:v>15.9298000534036</c:v>
                </c:pt>
                <c:pt idx="1631">
                  <c:v>15.94380000800811</c:v>
                </c:pt>
                <c:pt idx="1632">
                  <c:v>15.95560004558502</c:v>
                </c:pt>
                <c:pt idx="1633">
                  <c:v>15.96850003642976</c:v>
                </c:pt>
                <c:pt idx="1634">
                  <c:v>15.97840003948295</c:v>
                </c:pt>
                <c:pt idx="1635">
                  <c:v>15.98770000457444</c:v>
                </c:pt>
                <c:pt idx="1636">
                  <c:v>15.9921999578437</c:v>
                </c:pt>
                <c:pt idx="1637">
                  <c:v>16.00500002117042</c:v>
                </c:pt>
                <c:pt idx="1638">
                  <c:v>16.01500000896338</c:v>
                </c:pt>
                <c:pt idx="1639">
                  <c:v>16.02029997272618</c:v>
                </c:pt>
                <c:pt idx="1640">
                  <c:v>16.03200002384256</c:v>
                </c:pt>
                <c:pt idx="1641">
                  <c:v>16.0374999605192</c:v>
                </c:pt>
                <c:pt idx="1642">
                  <c:v>16.04989999809186</c:v>
                </c:pt>
                <c:pt idx="1643">
                  <c:v>16.06630000686708</c:v>
                </c:pt>
                <c:pt idx="1644">
                  <c:v>16.07770000514938</c:v>
                </c:pt>
                <c:pt idx="1645">
                  <c:v>16.09019998684016</c:v>
                </c:pt>
                <c:pt idx="1646">
                  <c:v>16.10029994144132</c:v>
                </c:pt>
                <c:pt idx="1647">
                  <c:v>16.11130004539519</c:v>
                </c:pt>
                <c:pt idx="1648">
                  <c:v>16.12330002403178</c:v>
                </c:pt>
                <c:pt idx="1649">
                  <c:v>16.1320000585547</c:v>
                </c:pt>
                <c:pt idx="1650">
                  <c:v>16.1398000585541</c:v>
                </c:pt>
                <c:pt idx="1651">
                  <c:v>16.15149994373132</c:v>
                </c:pt>
                <c:pt idx="1652">
                  <c:v>16.16529999790145</c:v>
                </c:pt>
                <c:pt idx="1653">
                  <c:v>16.17549997386958</c:v>
                </c:pt>
                <c:pt idx="1654">
                  <c:v>16.18289994812221</c:v>
                </c:pt>
                <c:pt idx="1655">
                  <c:v>16.19370005512246</c:v>
                </c:pt>
                <c:pt idx="1656">
                  <c:v>16.2038999900833</c:v>
                </c:pt>
                <c:pt idx="1657">
                  <c:v>16.21470004424918</c:v>
                </c:pt>
                <c:pt idx="1658">
                  <c:v>16.22300001849726</c:v>
                </c:pt>
                <c:pt idx="1659">
                  <c:v>16.23030000190556</c:v>
                </c:pt>
                <c:pt idx="1660">
                  <c:v>16.24110000934524</c:v>
                </c:pt>
                <c:pt idx="1661">
                  <c:v>16.25430000324195</c:v>
                </c:pt>
                <c:pt idx="1662">
                  <c:v>16.26539999103261</c:v>
                </c:pt>
                <c:pt idx="1663">
                  <c:v>16.27410000591044</c:v>
                </c:pt>
                <c:pt idx="1664">
                  <c:v>16.28180005569448</c:v>
                </c:pt>
                <c:pt idx="1665">
                  <c:v>16.29129998321514</c:v>
                </c:pt>
                <c:pt idx="1666">
                  <c:v>16.30069994392395</c:v>
                </c:pt>
                <c:pt idx="1667">
                  <c:v>16.30940002689385</c:v>
                </c:pt>
                <c:pt idx="1668">
                  <c:v>16.32190001468553</c:v>
                </c:pt>
                <c:pt idx="1669">
                  <c:v>16.33500001296852</c:v>
                </c:pt>
                <c:pt idx="1670">
                  <c:v>16.34389998416734</c:v>
                </c:pt>
                <c:pt idx="1671">
                  <c:v>16.35140003090055</c:v>
                </c:pt>
                <c:pt idx="1672">
                  <c:v>16.36149997196114</c:v>
                </c:pt>
                <c:pt idx="1673">
                  <c:v>16.37419997024699</c:v>
                </c:pt>
                <c:pt idx="1674">
                  <c:v>16.38529999427555</c:v>
                </c:pt>
                <c:pt idx="1675">
                  <c:v>16.39860001831039</c:v>
                </c:pt>
                <c:pt idx="1676">
                  <c:v>16.40970002879839</c:v>
                </c:pt>
                <c:pt idx="1677">
                  <c:v>16.41790000305264</c:v>
                </c:pt>
                <c:pt idx="1678">
                  <c:v>16.42749995460326</c:v>
                </c:pt>
                <c:pt idx="1679">
                  <c:v>16.43300003452168</c:v>
                </c:pt>
                <c:pt idx="1680">
                  <c:v>16.44380000266755</c:v>
                </c:pt>
                <c:pt idx="1681">
                  <c:v>16.45379995727489</c:v>
                </c:pt>
                <c:pt idx="1682">
                  <c:v>16.46220005683788</c:v>
                </c:pt>
                <c:pt idx="1683">
                  <c:v>16.47099998874546</c:v>
                </c:pt>
                <c:pt idx="1684">
                  <c:v>16.48429997348649</c:v>
                </c:pt>
                <c:pt idx="1685">
                  <c:v>16.49519995689479</c:v>
                </c:pt>
                <c:pt idx="1686">
                  <c:v>16.50520001411496</c:v>
                </c:pt>
                <c:pt idx="1687">
                  <c:v>16.51590005169055</c:v>
                </c:pt>
                <c:pt idx="1688">
                  <c:v>16.52309996871918</c:v>
                </c:pt>
                <c:pt idx="1689">
                  <c:v>16.52899995956249</c:v>
                </c:pt>
                <c:pt idx="1690">
                  <c:v>16.53959994430624</c:v>
                </c:pt>
                <c:pt idx="1691">
                  <c:v>16.55049998188042</c:v>
                </c:pt>
                <c:pt idx="1692">
                  <c:v>16.5594000452038</c:v>
                </c:pt>
                <c:pt idx="1693">
                  <c:v>16.56759997272454</c:v>
                </c:pt>
                <c:pt idx="1694">
                  <c:v>16.57579996356796</c:v>
                </c:pt>
                <c:pt idx="1695">
                  <c:v>16.58570005702859</c:v>
                </c:pt>
                <c:pt idx="1696">
                  <c:v>16.59279997100748</c:v>
                </c:pt>
                <c:pt idx="1697">
                  <c:v>16.60209997844504</c:v>
                </c:pt>
                <c:pt idx="1698">
                  <c:v>16.61469995098014</c:v>
                </c:pt>
                <c:pt idx="1699">
                  <c:v>16.62479996146794</c:v>
                </c:pt>
                <c:pt idx="1700">
                  <c:v>16.63920004883039</c:v>
                </c:pt>
                <c:pt idx="1701">
                  <c:v>16.64839997329545</c:v>
                </c:pt>
                <c:pt idx="1702">
                  <c:v>16.6567000078212</c:v>
                </c:pt>
                <c:pt idx="1703">
                  <c:v>16.66639998511891</c:v>
                </c:pt>
                <c:pt idx="1704">
                  <c:v>16.67359995498554</c:v>
                </c:pt>
                <c:pt idx="1705">
                  <c:v>16.68269995498483</c:v>
                </c:pt>
                <c:pt idx="1706">
                  <c:v>16.69319998817081</c:v>
                </c:pt>
                <c:pt idx="1707">
                  <c:v>16.70349999122481</c:v>
                </c:pt>
                <c:pt idx="1708">
                  <c:v>16.70980001087083</c:v>
                </c:pt>
                <c:pt idx="1709">
                  <c:v>16.71619995498622</c:v>
                </c:pt>
                <c:pt idx="1710">
                  <c:v>16.72439998512343</c:v>
                </c:pt>
                <c:pt idx="1711">
                  <c:v>16.7320000514992</c:v>
                </c:pt>
                <c:pt idx="1712">
                  <c:v>16.74099995632059</c:v>
                </c:pt>
                <c:pt idx="1713">
                  <c:v>16.75070001354106</c:v>
                </c:pt>
                <c:pt idx="1714">
                  <c:v>16.75900003757488</c:v>
                </c:pt>
                <c:pt idx="1715">
                  <c:v>16.77039999828049</c:v>
                </c:pt>
                <c:pt idx="1716">
                  <c:v>16.77980003890843</c:v>
                </c:pt>
                <c:pt idx="1717">
                  <c:v>16.78630002841965</c:v>
                </c:pt>
                <c:pt idx="1718">
                  <c:v>16.79930000705644</c:v>
                </c:pt>
                <c:pt idx="1719">
                  <c:v>16.81009994812118</c:v>
                </c:pt>
                <c:pt idx="1720">
                  <c:v>16.81950002498343</c:v>
                </c:pt>
                <c:pt idx="1721">
                  <c:v>16.8283000324227</c:v>
                </c:pt>
                <c:pt idx="1722">
                  <c:v>16.8346000263191</c:v>
                </c:pt>
                <c:pt idx="1723">
                  <c:v>16.84070001582949</c:v>
                </c:pt>
                <c:pt idx="1724">
                  <c:v>16.85130002632286</c:v>
                </c:pt>
                <c:pt idx="1725">
                  <c:v>16.86580000495815</c:v>
                </c:pt>
                <c:pt idx="1726">
                  <c:v>16.87379999580298</c:v>
                </c:pt>
                <c:pt idx="1727">
                  <c:v>16.88339994430498</c:v>
                </c:pt>
                <c:pt idx="1728">
                  <c:v>16.89150001373127</c:v>
                </c:pt>
                <c:pt idx="1729">
                  <c:v>16.90539998493111</c:v>
                </c:pt>
                <c:pt idx="1730">
                  <c:v>16.91350003909974</c:v>
                </c:pt>
                <c:pt idx="1731">
                  <c:v>16.92320003299755</c:v>
                </c:pt>
                <c:pt idx="1732">
                  <c:v>16.93249998760075</c:v>
                </c:pt>
                <c:pt idx="1733">
                  <c:v>16.94190005397832</c:v>
                </c:pt>
                <c:pt idx="1734">
                  <c:v>16.95330000553076</c:v>
                </c:pt>
                <c:pt idx="1735">
                  <c:v>16.96400000991707</c:v>
                </c:pt>
                <c:pt idx="1736">
                  <c:v>16.97199997806456</c:v>
                </c:pt>
                <c:pt idx="1737">
                  <c:v>16.98100002784486</c:v>
                </c:pt>
                <c:pt idx="1738">
                  <c:v>16.99479999599498</c:v>
                </c:pt>
                <c:pt idx="1739">
                  <c:v>17.00520004577628</c:v>
                </c:pt>
                <c:pt idx="1740">
                  <c:v>17.01980003967038</c:v>
                </c:pt>
                <c:pt idx="1741">
                  <c:v>17.02649997939806</c:v>
                </c:pt>
                <c:pt idx="1742">
                  <c:v>17.03139996280515</c:v>
                </c:pt>
                <c:pt idx="1743">
                  <c:v>17.04360003662077</c:v>
                </c:pt>
                <c:pt idx="1744">
                  <c:v>17.05479997024304</c:v>
                </c:pt>
                <c:pt idx="1745">
                  <c:v>17.06379997024487</c:v>
                </c:pt>
                <c:pt idx="1746">
                  <c:v>17.07189999122783</c:v>
                </c:pt>
                <c:pt idx="1747">
                  <c:v>17.08500000915592</c:v>
                </c:pt>
                <c:pt idx="1748">
                  <c:v>17.09029999561244</c:v>
                </c:pt>
                <c:pt idx="1749">
                  <c:v>17.1038000270819</c:v>
                </c:pt>
                <c:pt idx="1750">
                  <c:v>17.1167000209789</c:v>
                </c:pt>
                <c:pt idx="1751">
                  <c:v>17.1268000585551</c:v>
                </c:pt>
                <c:pt idx="1752">
                  <c:v>17.13640003280307</c:v>
                </c:pt>
                <c:pt idx="1753">
                  <c:v>17.14589996471478</c:v>
                </c:pt>
                <c:pt idx="1754">
                  <c:v>17.15210004768596</c:v>
                </c:pt>
                <c:pt idx="1755">
                  <c:v>17.16249996299666</c:v>
                </c:pt>
                <c:pt idx="1756">
                  <c:v>17.1695000232685</c:v>
                </c:pt>
                <c:pt idx="1757">
                  <c:v>17.18459996566525</c:v>
                </c:pt>
                <c:pt idx="1758">
                  <c:v>17.19899994735897</c:v>
                </c:pt>
                <c:pt idx="1759">
                  <c:v>17.20680001678556</c:v>
                </c:pt>
                <c:pt idx="1760">
                  <c:v>17.21660002422141</c:v>
                </c:pt>
                <c:pt idx="1761">
                  <c:v>17.22740003776195</c:v>
                </c:pt>
                <c:pt idx="1762">
                  <c:v>17.24040004520429</c:v>
                </c:pt>
                <c:pt idx="1763">
                  <c:v>17.25579994087092</c:v>
                </c:pt>
                <c:pt idx="1764">
                  <c:v>17.26740000248173</c:v>
                </c:pt>
                <c:pt idx="1765">
                  <c:v>17.27609996013416</c:v>
                </c:pt>
                <c:pt idx="1766">
                  <c:v>17.28559998416673</c:v>
                </c:pt>
                <c:pt idx="1767">
                  <c:v>17.29650004138966</c:v>
                </c:pt>
                <c:pt idx="1768">
                  <c:v>17.30329996585715</c:v>
                </c:pt>
                <c:pt idx="1769">
                  <c:v>17.31499995059858</c:v>
                </c:pt>
                <c:pt idx="1770">
                  <c:v>17.32340005321384</c:v>
                </c:pt>
                <c:pt idx="1771">
                  <c:v>17.33259996414198</c:v>
                </c:pt>
                <c:pt idx="1772">
                  <c:v>17.34250005759895</c:v>
                </c:pt>
                <c:pt idx="1773">
                  <c:v>17.34919995498785</c:v>
                </c:pt>
                <c:pt idx="1774">
                  <c:v>17.35680004100504</c:v>
                </c:pt>
                <c:pt idx="1775">
                  <c:v>17.37230003928925</c:v>
                </c:pt>
                <c:pt idx="1776">
                  <c:v>17.38149998645894</c:v>
                </c:pt>
                <c:pt idx="1777">
                  <c:v>17.38570004844587</c:v>
                </c:pt>
                <c:pt idx="1778">
                  <c:v>17.39829994716638</c:v>
                </c:pt>
                <c:pt idx="1779">
                  <c:v>17.40290003929113</c:v>
                </c:pt>
                <c:pt idx="1780">
                  <c:v>17.41049995632056</c:v>
                </c:pt>
                <c:pt idx="1781">
                  <c:v>17.42330005722032</c:v>
                </c:pt>
                <c:pt idx="1782">
                  <c:v>17.43180003452289</c:v>
                </c:pt>
                <c:pt idx="1783">
                  <c:v>17.44009998302498</c:v>
                </c:pt>
                <c:pt idx="1784">
                  <c:v>17.44990001754559</c:v>
                </c:pt>
                <c:pt idx="1785">
                  <c:v>17.46119999790244</c:v>
                </c:pt>
                <c:pt idx="1786">
                  <c:v>17.4676000402469</c:v>
                </c:pt>
                <c:pt idx="1787">
                  <c:v>17.47900003108589</c:v>
                </c:pt>
                <c:pt idx="1788">
                  <c:v>17.48980000839219</c:v>
                </c:pt>
                <c:pt idx="1789">
                  <c:v>17.49870003242538</c:v>
                </c:pt>
                <c:pt idx="1790">
                  <c:v>17.50449996299721</c:v>
                </c:pt>
                <c:pt idx="1791">
                  <c:v>17.51270000972724</c:v>
                </c:pt>
                <c:pt idx="1792">
                  <c:v>17.5218000307068</c:v>
                </c:pt>
                <c:pt idx="1793">
                  <c:v>17.52840003986057</c:v>
                </c:pt>
                <c:pt idx="1794">
                  <c:v>17.5368999778766</c:v>
                </c:pt>
                <c:pt idx="1795">
                  <c:v>17.54299997043562</c:v>
                </c:pt>
                <c:pt idx="1796">
                  <c:v>17.55250004425033</c:v>
                </c:pt>
                <c:pt idx="1797">
                  <c:v>17.56440000190559</c:v>
                </c:pt>
                <c:pt idx="1798">
                  <c:v>17.57220004253392</c:v>
                </c:pt>
                <c:pt idx="1799">
                  <c:v>17.57969997920734</c:v>
                </c:pt>
                <c:pt idx="1800">
                  <c:v>17.58980004863406</c:v>
                </c:pt>
                <c:pt idx="1801">
                  <c:v>17.59810004253449</c:v>
                </c:pt>
                <c:pt idx="1802">
                  <c:v>17.61100003471075</c:v>
                </c:pt>
                <c:pt idx="1803">
                  <c:v>17.62259995613202</c:v>
                </c:pt>
                <c:pt idx="1804">
                  <c:v>17.63019995002469</c:v>
                </c:pt>
                <c:pt idx="1805">
                  <c:v>17.6369000072482</c:v>
                </c:pt>
                <c:pt idx="1806">
                  <c:v>17.64389994087105</c:v>
                </c:pt>
                <c:pt idx="1807">
                  <c:v>17.6570000570282</c:v>
                </c:pt>
                <c:pt idx="1808">
                  <c:v>17.6630999967565</c:v>
                </c:pt>
                <c:pt idx="1809">
                  <c:v>17.67509997100932</c:v>
                </c:pt>
                <c:pt idx="1810">
                  <c:v>17.68310004043814</c:v>
                </c:pt>
                <c:pt idx="1811">
                  <c:v>17.69069996490361</c:v>
                </c:pt>
                <c:pt idx="1812">
                  <c:v>17.70080001773749</c:v>
                </c:pt>
                <c:pt idx="1813">
                  <c:v>17.70810005092788</c:v>
                </c:pt>
                <c:pt idx="1814">
                  <c:v>17.71539995441344</c:v>
                </c:pt>
                <c:pt idx="1815">
                  <c:v>17.7262000417686</c:v>
                </c:pt>
                <c:pt idx="1816">
                  <c:v>17.73529999942911</c:v>
                </c:pt>
                <c:pt idx="1817">
                  <c:v>17.74709998722028</c:v>
                </c:pt>
                <c:pt idx="1818">
                  <c:v>17.75579998417013</c:v>
                </c:pt>
                <c:pt idx="1819">
                  <c:v>17.76419998111669</c:v>
                </c:pt>
                <c:pt idx="1820">
                  <c:v>17.77370001125382</c:v>
                </c:pt>
                <c:pt idx="1821">
                  <c:v>17.77959998416915</c:v>
                </c:pt>
                <c:pt idx="1822">
                  <c:v>17.78530005054196</c:v>
                </c:pt>
                <c:pt idx="1823">
                  <c:v>17.7911000444401</c:v>
                </c:pt>
                <c:pt idx="1824">
                  <c:v>17.79569996452116</c:v>
                </c:pt>
                <c:pt idx="1825">
                  <c:v>17.80109998111948</c:v>
                </c:pt>
                <c:pt idx="1826">
                  <c:v>17.80719996757398</c:v>
                </c:pt>
                <c:pt idx="1827">
                  <c:v>17.81729996757349</c:v>
                </c:pt>
                <c:pt idx="1828">
                  <c:v>17.82059999027479</c:v>
                </c:pt>
                <c:pt idx="1829">
                  <c:v>17.82859997367993</c:v>
                </c:pt>
                <c:pt idx="1830">
                  <c:v>17.83139998893966</c:v>
                </c:pt>
                <c:pt idx="1831">
                  <c:v>17.8370000478717</c:v>
                </c:pt>
                <c:pt idx="1832">
                  <c:v>17.84230001468677</c:v>
                </c:pt>
                <c:pt idx="1833">
                  <c:v>17.84769997100738</c:v>
                </c:pt>
                <c:pt idx="1834">
                  <c:v>17.85360004348695</c:v>
                </c:pt>
                <c:pt idx="1835">
                  <c:v>17.85780003299806</c:v>
                </c:pt>
                <c:pt idx="1836">
                  <c:v>17.86090005264487</c:v>
                </c:pt>
                <c:pt idx="1837">
                  <c:v>17.8686000360467</c:v>
                </c:pt>
                <c:pt idx="1838">
                  <c:v>17.88150000419773</c:v>
                </c:pt>
                <c:pt idx="1839">
                  <c:v>17.89019999503943</c:v>
                </c:pt>
                <c:pt idx="1840">
                  <c:v>17.90180002956185</c:v>
                </c:pt>
                <c:pt idx="1841">
                  <c:v>17.9145000444405</c:v>
                </c:pt>
                <c:pt idx="1842">
                  <c:v>17.92399997806568</c:v>
                </c:pt>
                <c:pt idx="1843">
                  <c:v>17.93139994487865</c:v>
                </c:pt>
                <c:pt idx="1844">
                  <c:v>17.94029998111725</c:v>
                </c:pt>
                <c:pt idx="1845">
                  <c:v>17.94949996147261</c:v>
                </c:pt>
                <c:pt idx="1846">
                  <c:v>17.9578999462101</c:v>
                </c:pt>
                <c:pt idx="1847">
                  <c:v>17.96940005016219</c:v>
                </c:pt>
                <c:pt idx="1848">
                  <c:v>17.9750999641401</c:v>
                </c:pt>
                <c:pt idx="1849">
                  <c:v>17.98149998683948</c:v>
                </c:pt>
                <c:pt idx="1850">
                  <c:v>17.98809996719135</c:v>
                </c:pt>
                <c:pt idx="1851">
                  <c:v>17.99470000038125</c:v>
                </c:pt>
                <c:pt idx="1852">
                  <c:v>18.00359998989006</c:v>
                </c:pt>
                <c:pt idx="1853">
                  <c:v>18.0149000064812</c:v>
                </c:pt>
                <c:pt idx="1854">
                  <c:v>18.02699998817479</c:v>
                </c:pt>
                <c:pt idx="1855">
                  <c:v>18.03540001830697</c:v>
                </c:pt>
                <c:pt idx="1856">
                  <c:v>18.04110004234099</c:v>
                </c:pt>
                <c:pt idx="1857">
                  <c:v>18.05029998645842</c:v>
                </c:pt>
                <c:pt idx="1858">
                  <c:v>18.05700005283143</c:v>
                </c:pt>
                <c:pt idx="1859">
                  <c:v>18.0652999729136</c:v>
                </c:pt>
                <c:pt idx="1860">
                  <c:v>18.07299994716593</c:v>
                </c:pt>
                <c:pt idx="1861">
                  <c:v>18.08020002098056</c:v>
                </c:pt>
                <c:pt idx="1862">
                  <c:v>18.08669994544832</c:v>
                </c:pt>
                <c:pt idx="1863">
                  <c:v>18.08930001048792</c:v>
                </c:pt>
                <c:pt idx="1864">
                  <c:v>18.09520003013676</c:v>
                </c:pt>
                <c:pt idx="1865">
                  <c:v>18.10260001049028</c:v>
                </c:pt>
                <c:pt idx="1866">
                  <c:v>18.11249999389474</c:v>
                </c:pt>
                <c:pt idx="1867">
                  <c:v>18.12210000744017</c:v>
                </c:pt>
                <c:pt idx="1868">
                  <c:v>18.12900004806579</c:v>
                </c:pt>
                <c:pt idx="1869">
                  <c:v>18.13309995899181</c:v>
                </c:pt>
                <c:pt idx="1870">
                  <c:v>18.13860000572094</c:v>
                </c:pt>
                <c:pt idx="1871">
                  <c:v>18.14390002536675</c:v>
                </c:pt>
                <c:pt idx="1872">
                  <c:v>18.15230000877273</c:v>
                </c:pt>
                <c:pt idx="1873">
                  <c:v>18.15719997253473</c:v>
                </c:pt>
                <c:pt idx="1874">
                  <c:v>18.16060004501196</c:v>
                </c:pt>
                <c:pt idx="1875">
                  <c:v>18.16889998302213</c:v>
                </c:pt>
                <c:pt idx="1876">
                  <c:v>18.17990001621365</c:v>
                </c:pt>
                <c:pt idx="1877">
                  <c:v>18.18719997863445</c:v>
                </c:pt>
                <c:pt idx="1878">
                  <c:v>18.19690002537027</c:v>
                </c:pt>
                <c:pt idx="1879">
                  <c:v>18.20359996204206</c:v>
                </c:pt>
                <c:pt idx="1880">
                  <c:v>18.20890000743748</c:v>
                </c:pt>
                <c:pt idx="1881">
                  <c:v>18.22160000877192</c:v>
                </c:pt>
                <c:pt idx="1882">
                  <c:v>18.23250001010819</c:v>
                </c:pt>
                <c:pt idx="1883">
                  <c:v>18.24549996166022</c:v>
                </c:pt>
                <c:pt idx="1884">
                  <c:v>18.25620001144125</c:v>
                </c:pt>
                <c:pt idx="1885">
                  <c:v>18.26330001754831</c:v>
                </c:pt>
                <c:pt idx="1886">
                  <c:v>18.27430001449466</c:v>
                </c:pt>
                <c:pt idx="1887">
                  <c:v>18.28489995860946</c:v>
                </c:pt>
                <c:pt idx="1888">
                  <c:v>18.29030002193392</c:v>
                </c:pt>
                <c:pt idx="1889">
                  <c:v>18.30230005340491</c:v>
                </c:pt>
                <c:pt idx="1890">
                  <c:v>18.31319998836625</c:v>
                </c:pt>
                <c:pt idx="1891">
                  <c:v>18.3299999744413</c:v>
                </c:pt>
                <c:pt idx="1892">
                  <c:v>18.34219995918465</c:v>
                </c:pt>
                <c:pt idx="1893">
                  <c:v>18.35609994392507</c:v>
                </c:pt>
                <c:pt idx="1894">
                  <c:v>18.37070005226269</c:v>
                </c:pt>
                <c:pt idx="1895">
                  <c:v>18.38709997501428</c:v>
                </c:pt>
                <c:pt idx="1896">
                  <c:v>18.40319997634651</c:v>
                </c:pt>
                <c:pt idx="1897">
                  <c:v>18.41380003356971</c:v>
                </c:pt>
                <c:pt idx="1898">
                  <c:v>18.42319994582792</c:v>
                </c:pt>
                <c:pt idx="1899">
                  <c:v>18.43080001525595</c:v>
                </c:pt>
                <c:pt idx="1900">
                  <c:v>18.43299994754489</c:v>
                </c:pt>
                <c:pt idx="1901">
                  <c:v>18.43910003967175</c:v>
                </c:pt>
                <c:pt idx="1902">
                  <c:v>18.44459994315912</c:v>
                </c:pt>
                <c:pt idx="1903">
                  <c:v>18.45230004577752</c:v>
                </c:pt>
                <c:pt idx="1904">
                  <c:v>18.46870002441574</c:v>
                </c:pt>
                <c:pt idx="1905">
                  <c:v>18.4783999790161</c:v>
                </c:pt>
                <c:pt idx="1906">
                  <c:v>18.48469996547647</c:v>
                </c:pt>
                <c:pt idx="1907">
                  <c:v>18.49119995937508</c:v>
                </c:pt>
                <c:pt idx="1908">
                  <c:v>18.49779995632342</c:v>
                </c:pt>
                <c:pt idx="1909">
                  <c:v>18.50600001964631</c:v>
                </c:pt>
                <c:pt idx="1910">
                  <c:v>18.51599997425001</c:v>
                </c:pt>
                <c:pt idx="1911">
                  <c:v>18.52749994850091</c:v>
                </c:pt>
                <c:pt idx="1912">
                  <c:v>18.53699996643263</c:v>
                </c:pt>
                <c:pt idx="1913">
                  <c:v>18.54779998740922</c:v>
                </c:pt>
                <c:pt idx="1914">
                  <c:v>18.5541000476842</c:v>
                </c:pt>
                <c:pt idx="1915">
                  <c:v>18.56109997825479</c:v>
                </c:pt>
                <c:pt idx="1916">
                  <c:v>18.5716000415814</c:v>
                </c:pt>
                <c:pt idx="1917">
                  <c:v>18.58600002937237</c:v>
                </c:pt>
                <c:pt idx="1918">
                  <c:v>18.59139995689111</c:v>
                </c:pt>
                <c:pt idx="1919">
                  <c:v>18.59959995689132</c:v>
                </c:pt>
                <c:pt idx="1920">
                  <c:v>18.6096000534053</c:v>
                </c:pt>
                <c:pt idx="1921">
                  <c:v>18.62189994468645</c:v>
                </c:pt>
                <c:pt idx="1922">
                  <c:v>18.63340004425118</c:v>
                </c:pt>
                <c:pt idx="1923">
                  <c:v>18.64330005779266</c:v>
                </c:pt>
                <c:pt idx="1924">
                  <c:v>18.65529995956603</c:v>
                </c:pt>
                <c:pt idx="1925">
                  <c:v>18.66639994735669</c:v>
                </c:pt>
                <c:pt idx="1926">
                  <c:v>18.67699995479416</c:v>
                </c:pt>
                <c:pt idx="1927">
                  <c:v>18.69039998321386</c:v>
                </c:pt>
                <c:pt idx="1928">
                  <c:v>18.70119999198869</c:v>
                </c:pt>
                <c:pt idx="1929">
                  <c:v>18.70740005836705</c:v>
                </c:pt>
                <c:pt idx="1930">
                  <c:v>18.71959999637692</c:v>
                </c:pt>
                <c:pt idx="1931">
                  <c:v>18.73290001735586</c:v>
                </c:pt>
                <c:pt idx="1932">
                  <c:v>18.74230003089906</c:v>
                </c:pt>
                <c:pt idx="1933">
                  <c:v>18.75319997806582</c:v>
                </c:pt>
                <c:pt idx="1934">
                  <c:v>18.76849997329552</c:v>
                </c:pt>
                <c:pt idx="1935">
                  <c:v>18.77989996108954</c:v>
                </c:pt>
                <c:pt idx="1936">
                  <c:v>18.78899999427813</c:v>
                </c:pt>
                <c:pt idx="1937">
                  <c:v>18.79950001525868</c:v>
                </c:pt>
                <c:pt idx="1938">
                  <c:v>18.81310000133453</c:v>
                </c:pt>
                <c:pt idx="1939">
                  <c:v>18.82260004196358</c:v>
                </c:pt>
                <c:pt idx="1940">
                  <c:v>18.83390002670058</c:v>
                </c:pt>
                <c:pt idx="1941">
                  <c:v>18.84370005512028</c:v>
                </c:pt>
                <c:pt idx="1942">
                  <c:v>18.84749997520338</c:v>
                </c:pt>
                <c:pt idx="1943">
                  <c:v>18.85279994201483</c:v>
                </c:pt>
                <c:pt idx="1944">
                  <c:v>18.8594999795896</c:v>
                </c:pt>
                <c:pt idx="1945">
                  <c:v>18.86819997787461</c:v>
                </c:pt>
                <c:pt idx="1946">
                  <c:v>18.87909999275143</c:v>
                </c:pt>
                <c:pt idx="1947">
                  <c:v>18.88540001850194</c:v>
                </c:pt>
                <c:pt idx="1948">
                  <c:v>18.89530002288666</c:v>
                </c:pt>
                <c:pt idx="1949">
                  <c:v>18.90790001068308</c:v>
                </c:pt>
                <c:pt idx="1950">
                  <c:v>18.91489997749522</c:v>
                </c:pt>
                <c:pt idx="1951">
                  <c:v>18.9244999412549</c:v>
                </c:pt>
                <c:pt idx="1952">
                  <c:v>18.92910000019037</c:v>
                </c:pt>
                <c:pt idx="1953">
                  <c:v>18.9376999412525</c:v>
                </c:pt>
                <c:pt idx="1954">
                  <c:v>18.9439000106795</c:v>
                </c:pt>
                <c:pt idx="1955">
                  <c:v>18.94939999275082</c:v>
                </c:pt>
                <c:pt idx="1956">
                  <c:v>18.95659996261747</c:v>
                </c:pt>
                <c:pt idx="1957">
                  <c:v>18.96240000629404</c:v>
                </c:pt>
                <c:pt idx="1958">
                  <c:v>18.97280003948254</c:v>
                </c:pt>
                <c:pt idx="1959">
                  <c:v>18.98079994296856</c:v>
                </c:pt>
                <c:pt idx="1960">
                  <c:v>18.99030000324273</c:v>
                </c:pt>
                <c:pt idx="1961">
                  <c:v>19.0044000045782</c:v>
                </c:pt>
                <c:pt idx="1962">
                  <c:v>19.01510003909789</c:v>
                </c:pt>
                <c:pt idx="1963">
                  <c:v>19.02560002078826</c:v>
                </c:pt>
                <c:pt idx="1964">
                  <c:v>19.03420002822896</c:v>
                </c:pt>
                <c:pt idx="1965">
                  <c:v>19.0390000417683</c:v>
                </c:pt>
                <c:pt idx="1966">
                  <c:v>19.05120001297109</c:v>
                </c:pt>
                <c:pt idx="1967">
                  <c:v>19.06349997806316</c:v>
                </c:pt>
                <c:pt idx="1968">
                  <c:v>19.0751000352866</c:v>
                </c:pt>
                <c:pt idx="1969">
                  <c:v>19.0840999794018</c:v>
                </c:pt>
                <c:pt idx="1970">
                  <c:v>19.09470004272223</c:v>
                </c:pt>
                <c:pt idx="1971">
                  <c:v>19.10120003967313</c:v>
                </c:pt>
                <c:pt idx="1972">
                  <c:v>19.11250004100657</c:v>
                </c:pt>
                <c:pt idx="1973">
                  <c:v>19.12530000171318</c:v>
                </c:pt>
                <c:pt idx="1974">
                  <c:v>19.13609995326988</c:v>
                </c:pt>
                <c:pt idx="1975">
                  <c:v>19.14620003318487</c:v>
                </c:pt>
                <c:pt idx="1976">
                  <c:v>19.15580004062576</c:v>
                </c:pt>
                <c:pt idx="1977">
                  <c:v>19.1643000013355</c:v>
                </c:pt>
                <c:pt idx="1978">
                  <c:v>19.16810005721709</c:v>
                </c:pt>
                <c:pt idx="1979">
                  <c:v>19.17780001792926</c:v>
                </c:pt>
                <c:pt idx="1980">
                  <c:v>19.18439997558378</c:v>
                </c:pt>
                <c:pt idx="1981">
                  <c:v>19.19249994068013</c:v>
                </c:pt>
                <c:pt idx="1982">
                  <c:v>19.1972999481186</c:v>
                </c:pt>
                <c:pt idx="1983">
                  <c:v>19.20659997215261</c:v>
                </c:pt>
                <c:pt idx="1984">
                  <c:v>19.21450005512088</c:v>
                </c:pt>
                <c:pt idx="1985">
                  <c:v>19.2252000354747</c:v>
                </c:pt>
                <c:pt idx="1986">
                  <c:v>19.23769996738702</c:v>
                </c:pt>
                <c:pt idx="1987">
                  <c:v>19.24990001849801</c:v>
                </c:pt>
                <c:pt idx="1988">
                  <c:v>19.25629997920987</c:v>
                </c:pt>
                <c:pt idx="1989">
                  <c:v>19.26329994602201</c:v>
                </c:pt>
                <c:pt idx="1990">
                  <c:v>19.27520003947938</c:v>
                </c:pt>
                <c:pt idx="1991">
                  <c:v>19.28489996089775</c:v>
                </c:pt>
                <c:pt idx="1992">
                  <c:v>19.29480000152398</c:v>
                </c:pt>
                <c:pt idx="1993">
                  <c:v>19.30550005264376</c:v>
                </c:pt>
                <c:pt idx="1994">
                  <c:v>19.3147999679568</c:v>
                </c:pt>
                <c:pt idx="1995">
                  <c:v>19.32430003127956</c:v>
                </c:pt>
                <c:pt idx="1996">
                  <c:v>19.33410002822712</c:v>
                </c:pt>
                <c:pt idx="1997">
                  <c:v>19.34410005836617</c:v>
                </c:pt>
                <c:pt idx="1998">
                  <c:v>19.35470003566661</c:v>
                </c:pt>
                <c:pt idx="1999">
                  <c:v>19.36070002822817</c:v>
                </c:pt>
                <c:pt idx="2000">
                  <c:v>19.36580002822666</c:v>
                </c:pt>
                <c:pt idx="2001">
                  <c:v>19.37099995879908</c:v>
                </c:pt>
                <c:pt idx="2002">
                  <c:v>19.37940004787379</c:v>
                </c:pt>
                <c:pt idx="2003">
                  <c:v>19.39059996013382</c:v>
                </c:pt>
                <c:pt idx="2004">
                  <c:v>19.40359997062478</c:v>
                </c:pt>
                <c:pt idx="2005">
                  <c:v>19.41240001297046</c:v>
                </c:pt>
                <c:pt idx="2006">
                  <c:v>19.4224000295653</c:v>
                </c:pt>
                <c:pt idx="2007">
                  <c:v>19.43350001296858</c:v>
                </c:pt>
                <c:pt idx="2008">
                  <c:v>19.44470000514773</c:v>
                </c:pt>
                <c:pt idx="2009">
                  <c:v>19.45089996280512</c:v>
                </c:pt>
                <c:pt idx="2010">
                  <c:v>19.45689999160822</c:v>
                </c:pt>
                <c:pt idx="2011">
                  <c:v>19.46789995231302</c:v>
                </c:pt>
                <c:pt idx="2012">
                  <c:v>19.47549998683823</c:v>
                </c:pt>
                <c:pt idx="2013">
                  <c:v>19.48439999122638</c:v>
                </c:pt>
                <c:pt idx="2014">
                  <c:v>19.49430003185262</c:v>
                </c:pt>
                <c:pt idx="2015">
                  <c:v>19.50340002269513</c:v>
                </c:pt>
                <c:pt idx="2016">
                  <c:v>19.51700004501254</c:v>
                </c:pt>
                <c:pt idx="2017">
                  <c:v>19.52910001010605</c:v>
                </c:pt>
                <c:pt idx="2018">
                  <c:v>19.54119997825546</c:v>
                </c:pt>
                <c:pt idx="2019">
                  <c:v>19.54869998569118</c:v>
                </c:pt>
                <c:pt idx="2020">
                  <c:v>19.55650000972673</c:v>
                </c:pt>
                <c:pt idx="2021">
                  <c:v>19.56700003509468</c:v>
                </c:pt>
                <c:pt idx="2022">
                  <c:v>19.576300013734</c:v>
                </c:pt>
                <c:pt idx="2023">
                  <c:v>19.58529999103482</c:v>
                </c:pt>
                <c:pt idx="2024">
                  <c:v>19.59379998054282</c:v>
                </c:pt>
                <c:pt idx="2025">
                  <c:v>19.60159997138907</c:v>
                </c:pt>
                <c:pt idx="2026">
                  <c:v>19.61230004825484</c:v>
                </c:pt>
                <c:pt idx="2027">
                  <c:v>19.61910001812067</c:v>
                </c:pt>
                <c:pt idx="2028">
                  <c:v>19.62630003471349</c:v>
                </c:pt>
                <c:pt idx="2029">
                  <c:v>19.63590005130754</c:v>
                </c:pt>
                <c:pt idx="2030">
                  <c:v>19.64559996528623</c:v>
                </c:pt>
                <c:pt idx="2031">
                  <c:v>19.65289994258637</c:v>
                </c:pt>
                <c:pt idx="2032">
                  <c:v>19.66340002860671</c:v>
                </c:pt>
                <c:pt idx="2033">
                  <c:v>19.67189995918307</c:v>
                </c:pt>
                <c:pt idx="2034">
                  <c:v>19.67690004215183</c:v>
                </c:pt>
                <c:pt idx="2035">
                  <c:v>19.68359995612988</c:v>
                </c:pt>
                <c:pt idx="2036">
                  <c:v>19.68789998188004</c:v>
                </c:pt>
                <c:pt idx="2037">
                  <c:v>19.69609994869097</c:v>
                </c:pt>
                <c:pt idx="2038">
                  <c:v>19.70379996833432</c:v>
                </c:pt>
                <c:pt idx="2039">
                  <c:v>19.71359998188198</c:v>
                </c:pt>
                <c:pt idx="2040">
                  <c:v>19.72160002555756</c:v>
                </c:pt>
                <c:pt idx="2041">
                  <c:v>19.73459995746452</c:v>
                </c:pt>
                <c:pt idx="2042">
                  <c:v>19.74159994392173</c:v>
                </c:pt>
                <c:pt idx="2043">
                  <c:v>19.75140002689296</c:v>
                </c:pt>
                <c:pt idx="2044">
                  <c:v>19.75879998760135</c:v>
                </c:pt>
                <c:pt idx="2045">
                  <c:v>19.77200003871621</c:v>
                </c:pt>
                <c:pt idx="2046">
                  <c:v>19.78040004005378</c:v>
                </c:pt>
                <c:pt idx="2047">
                  <c:v>19.78459999942788</c:v>
                </c:pt>
                <c:pt idx="2048">
                  <c:v>19.78909999198729</c:v>
                </c:pt>
                <c:pt idx="2049">
                  <c:v>19.80000005836336</c:v>
                </c:pt>
                <c:pt idx="2050">
                  <c:v>19.81199994964482</c:v>
                </c:pt>
                <c:pt idx="2051">
                  <c:v>19.81899994048945</c:v>
                </c:pt>
                <c:pt idx="2052">
                  <c:v>19.82650003261733</c:v>
                </c:pt>
                <c:pt idx="2053">
                  <c:v>19.83459997978207</c:v>
                </c:pt>
                <c:pt idx="2054">
                  <c:v>19.84339997062852</c:v>
                </c:pt>
                <c:pt idx="2055">
                  <c:v>19.85159999770985</c:v>
                </c:pt>
                <c:pt idx="2056">
                  <c:v>19.85849996757315</c:v>
                </c:pt>
                <c:pt idx="2057">
                  <c:v>19.86889998111656</c:v>
                </c:pt>
                <c:pt idx="2058">
                  <c:v>19.8776000579819</c:v>
                </c:pt>
                <c:pt idx="2059">
                  <c:v>19.88439995975568</c:v>
                </c:pt>
                <c:pt idx="2060">
                  <c:v>19.89619999732895</c:v>
                </c:pt>
                <c:pt idx="2061">
                  <c:v>19.90479999122542</c:v>
                </c:pt>
                <c:pt idx="2062">
                  <c:v>19.91509998207038</c:v>
                </c:pt>
                <c:pt idx="2063">
                  <c:v>19.92619995327184</c:v>
                </c:pt>
                <c:pt idx="2064">
                  <c:v>19.9335000122046</c:v>
                </c:pt>
                <c:pt idx="2065">
                  <c:v>19.94290000371982</c:v>
                </c:pt>
                <c:pt idx="2066">
                  <c:v>19.95200002098136</c:v>
                </c:pt>
                <c:pt idx="2067">
                  <c:v>19.95519997358494</c:v>
                </c:pt>
                <c:pt idx="2068">
                  <c:v>19.96029999084202</c:v>
                </c:pt>
                <c:pt idx="2069">
                  <c:v>19.96859997729914</c:v>
                </c:pt>
                <c:pt idx="2070">
                  <c:v>19.97659997053413</c:v>
                </c:pt>
                <c:pt idx="2071">
                  <c:v>19.99019998540461</c:v>
                </c:pt>
                <c:pt idx="2072">
                  <c:v>19.99830002536691</c:v>
                </c:pt>
                <c:pt idx="2073">
                  <c:v>20.00660002536824</c:v>
                </c:pt>
                <c:pt idx="2074">
                  <c:v>20.0173000026698</c:v>
                </c:pt>
                <c:pt idx="2075">
                  <c:v>20.02550002298085</c:v>
                </c:pt>
                <c:pt idx="2076">
                  <c:v>20.03570000094987</c:v>
                </c:pt>
                <c:pt idx="2077">
                  <c:v>20.03900001382863</c:v>
                </c:pt>
                <c:pt idx="2078">
                  <c:v>20.04649998436068</c:v>
                </c:pt>
                <c:pt idx="2079">
                  <c:v>20.05390000839179</c:v>
                </c:pt>
                <c:pt idx="2080">
                  <c:v>20.06229997587068</c:v>
                </c:pt>
                <c:pt idx="2081">
                  <c:v>20.0722000202186</c:v>
                </c:pt>
                <c:pt idx="2082">
                  <c:v>20.07560000601006</c:v>
                </c:pt>
                <c:pt idx="2083">
                  <c:v>20.08319998941442</c:v>
                </c:pt>
                <c:pt idx="2084">
                  <c:v>20.09109997958876</c:v>
                </c:pt>
                <c:pt idx="2085">
                  <c:v>20.10210002765598</c:v>
                </c:pt>
                <c:pt idx="2086">
                  <c:v>20.11449997920863</c:v>
                </c:pt>
                <c:pt idx="2087">
                  <c:v>20.12189998597751</c:v>
                </c:pt>
                <c:pt idx="2088">
                  <c:v>20.1315999866456</c:v>
                </c:pt>
                <c:pt idx="2089">
                  <c:v>20.14649997882952</c:v>
                </c:pt>
                <c:pt idx="2090">
                  <c:v>20.15810002927902</c:v>
                </c:pt>
                <c:pt idx="2091">
                  <c:v>20.16310002012322</c:v>
                </c:pt>
                <c:pt idx="2092">
                  <c:v>20.17370000791197</c:v>
                </c:pt>
                <c:pt idx="2093">
                  <c:v>20.18459999637707</c:v>
                </c:pt>
                <c:pt idx="2094">
                  <c:v>20.19400002040493</c:v>
                </c:pt>
                <c:pt idx="2095">
                  <c:v>20.2079000285121</c:v>
                </c:pt>
                <c:pt idx="2096">
                  <c:v>20.21539997634681</c:v>
                </c:pt>
                <c:pt idx="2097">
                  <c:v>20.23009997835106</c:v>
                </c:pt>
                <c:pt idx="2098">
                  <c:v>20.23730001831063</c:v>
                </c:pt>
                <c:pt idx="2099">
                  <c:v>20.24780000981992</c:v>
                </c:pt>
                <c:pt idx="2100">
                  <c:v>20.26009998845984</c:v>
                </c:pt>
                <c:pt idx="2101">
                  <c:v>20.27440000638671</c:v>
                </c:pt>
                <c:pt idx="2102">
                  <c:v>20.28449997320058</c:v>
                </c:pt>
                <c:pt idx="2103">
                  <c:v>20.29630002431804</c:v>
                </c:pt>
                <c:pt idx="2104">
                  <c:v>20.30610002193498</c:v>
                </c:pt>
                <c:pt idx="2105">
                  <c:v>20.31330000600792</c:v>
                </c:pt>
                <c:pt idx="2106">
                  <c:v>20.31680002937356</c:v>
                </c:pt>
                <c:pt idx="2107">
                  <c:v>20.32589999685297</c:v>
                </c:pt>
                <c:pt idx="2108">
                  <c:v>20.34039999580273</c:v>
                </c:pt>
                <c:pt idx="2109">
                  <c:v>20.35030000390907</c:v>
                </c:pt>
                <c:pt idx="2110">
                  <c:v>20.3579000181162</c:v>
                </c:pt>
                <c:pt idx="2111">
                  <c:v>20.36550002860895</c:v>
                </c:pt>
                <c:pt idx="2112">
                  <c:v>20.37380001878773</c:v>
                </c:pt>
                <c:pt idx="2113">
                  <c:v>20.38289997406171</c:v>
                </c:pt>
                <c:pt idx="2114">
                  <c:v>20.39019999503943</c:v>
                </c:pt>
                <c:pt idx="2115">
                  <c:v>20.40000000553118</c:v>
                </c:pt>
                <c:pt idx="2116">
                  <c:v>20.40809997911126</c:v>
                </c:pt>
                <c:pt idx="2117">
                  <c:v>20.41219999942768</c:v>
                </c:pt>
                <c:pt idx="2118">
                  <c:v>20.41679997739628</c:v>
                </c:pt>
                <c:pt idx="2119">
                  <c:v>20.42420000448328</c:v>
                </c:pt>
                <c:pt idx="2120">
                  <c:v>20.42969999093836</c:v>
                </c:pt>
                <c:pt idx="2121">
                  <c:v>20.4349999885526</c:v>
                </c:pt>
                <c:pt idx="2122">
                  <c:v>20.44129999160577</c:v>
                </c:pt>
                <c:pt idx="2123">
                  <c:v>20.44710001802377</c:v>
                </c:pt>
                <c:pt idx="2124">
                  <c:v>20.44980000819851</c:v>
                </c:pt>
                <c:pt idx="2125">
                  <c:v>20.45999997263061</c:v>
                </c:pt>
                <c:pt idx="2126">
                  <c:v>20.46549998855332</c:v>
                </c:pt>
                <c:pt idx="2127">
                  <c:v>20.47029997872957</c:v>
                </c:pt>
                <c:pt idx="2128">
                  <c:v>20.48310002308062</c:v>
                </c:pt>
                <c:pt idx="2129">
                  <c:v>20.49370002069554</c:v>
                </c:pt>
                <c:pt idx="2130">
                  <c:v>20.50389999799518</c:v>
                </c:pt>
                <c:pt idx="2131">
                  <c:v>20.51410002508056</c:v>
                </c:pt>
                <c:pt idx="2132">
                  <c:v>20.51659997596652</c:v>
                </c:pt>
                <c:pt idx="2133">
                  <c:v>20.52410000372037</c:v>
                </c:pt>
                <c:pt idx="2134">
                  <c:v>20.53279998407378</c:v>
                </c:pt>
                <c:pt idx="2135">
                  <c:v>20.53690000982169</c:v>
                </c:pt>
                <c:pt idx="2136">
                  <c:v>20.54419998712546</c:v>
                </c:pt>
                <c:pt idx="2137">
                  <c:v>20.55359999695065</c:v>
                </c:pt>
                <c:pt idx="2138">
                  <c:v>20.56469999084582</c:v>
                </c:pt>
                <c:pt idx="2139">
                  <c:v>20.56930001726141</c:v>
                </c:pt>
                <c:pt idx="2140">
                  <c:v>20.57840000133362</c:v>
                </c:pt>
                <c:pt idx="2141">
                  <c:v>20.58669999217818</c:v>
                </c:pt>
                <c:pt idx="2142">
                  <c:v>20.59560001182398</c:v>
                </c:pt>
                <c:pt idx="2143">
                  <c:v>20.60350001859479</c:v>
                </c:pt>
                <c:pt idx="2144">
                  <c:v>20.61239997930532</c:v>
                </c:pt>
                <c:pt idx="2145">
                  <c:v>20.6200000124918</c:v>
                </c:pt>
                <c:pt idx="2146">
                  <c:v>20.62430002231486</c:v>
                </c:pt>
                <c:pt idx="2147">
                  <c:v>20.62909997253155</c:v>
                </c:pt>
                <c:pt idx="2148">
                  <c:v>20.63660002603137</c:v>
                </c:pt>
                <c:pt idx="2149">
                  <c:v>20.64380000028541</c:v>
                </c:pt>
                <c:pt idx="2150">
                  <c:v>20.64780002603584</c:v>
                </c:pt>
                <c:pt idx="2151">
                  <c:v>20.65290000333698</c:v>
                </c:pt>
                <c:pt idx="2152">
                  <c:v>20.66590000467113</c:v>
                </c:pt>
                <c:pt idx="2153">
                  <c:v>20.67550002193457</c:v>
                </c:pt>
                <c:pt idx="2154">
                  <c:v>20.68340001954857</c:v>
                </c:pt>
                <c:pt idx="2155">
                  <c:v>20.6866999863596</c:v>
                </c:pt>
                <c:pt idx="2156">
                  <c:v>20.68980002565513</c:v>
                </c:pt>
                <c:pt idx="2157">
                  <c:v>20.69590000533935</c:v>
                </c:pt>
                <c:pt idx="2158">
                  <c:v>20.70329998569286</c:v>
                </c:pt>
                <c:pt idx="2159">
                  <c:v>20.71319998636318</c:v>
                </c:pt>
                <c:pt idx="2160">
                  <c:v>20.72109998636006</c:v>
                </c:pt>
                <c:pt idx="2161">
                  <c:v>20.7255000249861</c:v>
                </c:pt>
                <c:pt idx="2162">
                  <c:v>20.73139997148609</c:v>
                </c:pt>
                <c:pt idx="2163">
                  <c:v>20.73449999485092</c:v>
                </c:pt>
                <c:pt idx="2164">
                  <c:v>20.73900000839421</c:v>
                </c:pt>
                <c:pt idx="2165">
                  <c:v>20.74579997892576</c:v>
                </c:pt>
                <c:pt idx="2166">
                  <c:v>20.75459997959112</c:v>
                </c:pt>
                <c:pt idx="2167">
                  <c:v>20.75530002498272</c:v>
                </c:pt>
                <c:pt idx="2168">
                  <c:v>20.76330000467351</c:v>
                </c:pt>
                <c:pt idx="2169">
                  <c:v>20.7705999887439</c:v>
                </c:pt>
                <c:pt idx="2170">
                  <c:v>20.77770002431862</c:v>
                </c:pt>
                <c:pt idx="2171">
                  <c:v>20.78299998808142</c:v>
                </c:pt>
                <c:pt idx="2172">
                  <c:v>20.79790001516085</c:v>
                </c:pt>
                <c:pt idx="2173">
                  <c:v>20.80950000905796</c:v>
                </c:pt>
                <c:pt idx="2174">
                  <c:v>20.82080000600763</c:v>
                </c:pt>
                <c:pt idx="2175">
                  <c:v>20.83690001411378</c:v>
                </c:pt>
                <c:pt idx="2176">
                  <c:v>20.84190002526885</c:v>
                </c:pt>
                <c:pt idx="2177">
                  <c:v>20.84820002288689</c:v>
                </c:pt>
                <c:pt idx="2178">
                  <c:v>20.85519998664677</c:v>
                </c:pt>
                <c:pt idx="2179">
                  <c:v>20.8635999910366</c:v>
                </c:pt>
                <c:pt idx="2180">
                  <c:v>20.87720000152694</c:v>
                </c:pt>
                <c:pt idx="2181">
                  <c:v>20.8856000194537</c:v>
                </c:pt>
                <c:pt idx="2182">
                  <c:v>20.88659999237278</c:v>
                </c:pt>
                <c:pt idx="2183">
                  <c:v>20.89620001945514</c:v>
                </c:pt>
                <c:pt idx="2184">
                  <c:v>20.89969999980894</c:v>
                </c:pt>
                <c:pt idx="2185">
                  <c:v>20.9169999923688</c:v>
                </c:pt>
                <c:pt idx="2186">
                  <c:v>20.9013000268933</c:v>
                </c:pt>
                <c:pt idx="2187">
                  <c:v>20.89969999980894</c:v>
                </c:pt>
                <c:pt idx="2213">
                  <c:v>22.58999976958876</c:v>
                </c:pt>
                <c:pt idx="2214">
                  <c:v>22.40149969024423</c:v>
                </c:pt>
                <c:pt idx="2215">
                  <c:v>22.39680000915542</c:v>
                </c:pt>
                <c:pt idx="2216">
                  <c:v>22.23259970550498</c:v>
                </c:pt>
                <c:pt idx="2217">
                  <c:v>22.21389969177108</c:v>
                </c:pt>
                <c:pt idx="2218">
                  <c:v>22.07470033111531</c:v>
                </c:pt>
                <c:pt idx="2219">
                  <c:v>21.95360014877224</c:v>
                </c:pt>
                <c:pt idx="2220">
                  <c:v>21.94949986114442</c:v>
                </c:pt>
                <c:pt idx="2221">
                  <c:v>21.78040009612958</c:v>
                </c:pt>
                <c:pt idx="2222">
                  <c:v>21.71650009002406</c:v>
                </c:pt>
                <c:pt idx="2223">
                  <c:v>21.66240018996902</c:v>
                </c:pt>
                <c:pt idx="2224">
                  <c:v>21.58639980773658</c:v>
                </c:pt>
                <c:pt idx="2225">
                  <c:v>21.56170005111562</c:v>
                </c:pt>
                <c:pt idx="2226">
                  <c:v>21.65950007400533</c:v>
                </c:pt>
                <c:pt idx="2227">
                  <c:v>21.68470008849908</c:v>
                </c:pt>
                <c:pt idx="2228">
                  <c:v>21.55379981384249</c:v>
                </c:pt>
                <c:pt idx="2229">
                  <c:v>21.52710001678133</c:v>
                </c:pt>
                <c:pt idx="2230">
                  <c:v>21.43609991912671</c:v>
                </c:pt>
                <c:pt idx="2231">
                  <c:v>21.44889998397773</c:v>
                </c:pt>
                <c:pt idx="2232">
                  <c:v>21.41320003051805</c:v>
                </c:pt>
                <c:pt idx="2233">
                  <c:v>21.40790016784377</c:v>
                </c:pt>
                <c:pt idx="2234">
                  <c:v>21.37770010299573</c:v>
                </c:pt>
                <c:pt idx="2235">
                  <c:v>21.43950020599368</c:v>
                </c:pt>
                <c:pt idx="2236">
                  <c:v>21.44830011672818</c:v>
                </c:pt>
                <c:pt idx="2237">
                  <c:v>21.45379993209644</c:v>
                </c:pt>
                <c:pt idx="2238">
                  <c:v>21.40789988632241</c:v>
                </c:pt>
                <c:pt idx="2239">
                  <c:v>21.42420001068239</c:v>
                </c:pt>
                <c:pt idx="2240">
                  <c:v>21.41869997787578</c:v>
                </c:pt>
                <c:pt idx="2241">
                  <c:v>21.42489989776729</c:v>
                </c:pt>
                <c:pt idx="2242">
                  <c:v>21.42770005798229</c:v>
                </c:pt>
                <c:pt idx="2243">
                  <c:v>21.44060023651034</c:v>
                </c:pt>
                <c:pt idx="2244">
                  <c:v>21.42109990234166</c:v>
                </c:pt>
                <c:pt idx="2245">
                  <c:v>21.44329981765986</c:v>
                </c:pt>
                <c:pt idx="2246">
                  <c:v>21.42849987945371</c:v>
                </c:pt>
                <c:pt idx="2247">
                  <c:v>21.42019991302368</c:v>
                </c:pt>
                <c:pt idx="2248">
                  <c:v>21.42069984664701</c:v>
                </c:pt>
                <c:pt idx="2249">
                  <c:v>21.4133001548762</c:v>
                </c:pt>
                <c:pt idx="2250">
                  <c:v>21.3984999267559</c:v>
                </c:pt>
                <c:pt idx="2251">
                  <c:v>21.39309988479726</c:v>
                </c:pt>
                <c:pt idx="2252">
                  <c:v>21.38959997863638</c:v>
                </c:pt>
                <c:pt idx="2253">
                  <c:v>21.37600015716453</c:v>
                </c:pt>
                <c:pt idx="2254">
                  <c:v>21.37999982223483</c:v>
                </c:pt>
                <c:pt idx="2255">
                  <c:v>21.37519998550487</c:v>
                </c:pt>
                <c:pt idx="2256">
                  <c:v>21.36679987716704</c:v>
                </c:pt>
                <c:pt idx="2257">
                  <c:v>21.3613999404879</c:v>
                </c:pt>
                <c:pt idx="2258">
                  <c:v>21.35610007324431</c:v>
                </c:pt>
                <c:pt idx="2259">
                  <c:v>21.35139994353813</c:v>
                </c:pt>
                <c:pt idx="2260">
                  <c:v>21.34509976272602</c:v>
                </c:pt>
                <c:pt idx="2261">
                  <c:v>21.34499976272491</c:v>
                </c:pt>
                <c:pt idx="2262">
                  <c:v>21.34300017929127</c:v>
                </c:pt>
                <c:pt idx="2263">
                  <c:v>21.33760018844623</c:v>
                </c:pt>
                <c:pt idx="2264">
                  <c:v>21.3379000556961</c:v>
                </c:pt>
                <c:pt idx="2265">
                  <c:v>21.3423001068113</c:v>
                </c:pt>
                <c:pt idx="2266">
                  <c:v>21.33820004348673</c:v>
                </c:pt>
                <c:pt idx="2267">
                  <c:v>21.33790000152658</c:v>
                </c:pt>
                <c:pt idx="2268">
                  <c:v>21.3366998146048</c:v>
                </c:pt>
                <c:pt idx="2269">
                  <c:v>21.32929998092729</c:v>
                </c:pt>
                <c:pt idx="2270">
                  <c:v>21.32500000533764</c:v>
                </c:pt>
                <c:pt idx="2271">
                  <c:v>21.31910023193268</c:v>
                </c:pt>
                <c:pt idx="2272">
                  <c:v>21.31220018691965</c:v>
                </c:pt>
                <c:pt idx="2273">
                  <c:v>21.30759980087168</c:v>
                </c:pt>
                <c:pt idx="2274">
                  <c:v>21.30309994888012</c:v>
                </c:pt>
                <c:pt idx="2275">
                  <c:v>21.30050009078695</c:v>
                </c:pt>
                <c:pt idx="2276">
                  <c:v>21.2967998283384</c:v>
                </c:pt>
                <c:pt idx="2277">
                  <c:v>21.29420004577696</c:v>
                </c:pt>
                <c:pt idx="2278">
                  <c:v>21.28929985580178</c:v>
                </c:pt>
                <c:pt idx="2279">
                  <c:v>21.28449979553261</c:v>
                </c:pt>
                <c:pt idx="2280">
                  <c:v>21.27750001907043</c:v>
                </c:pt>
                <c:pt idx="2281">
                  <c:v>21.26939976577705</c:v>
                </c:pt>
                <c:pt idx="2282">
                  <c:v>21.26239997711306</c:v>
                </c:pt>
                <c:pt idx="2283">
                  <c:v>21.2571001251199</c:v>
                </c:pt>
                <c:pt idx="2284">
                  <c:v>21.25519998321397</c:v>
                </c:pt>
                <c:pt idx="2285">
                  <c:v>21.25109985351446</c:v>
                </c:pt>
                <c:pt idx="2286">
                  <c:v>21.24520020065392</c:v>
                </c:pt>
                <c:pt idx="2287">
                  <c:v>21.24069994125238</c:v>
                </c:pt>
                <c:pt idx="2288">
                  <c:v>21.23840022506556</c:v>
                </c:pt>
                <c:pt idx="2289">
                  <c:v>21.23410010147199</c:v>
                </c:pt>
                <c:pt idx="2290">
                  <c:v>21.22879989624195</c:v>
                </c:pt>
                <c:pt idx="2291">
                  <c:v>21.22610018005434</c:v>
                </c:pt>
                <c:pt idx="2292">
                  <c:v>21.22019986953818</c:v>
                </c:pt>
                <c:pt idx="2293">
                  <c:v>21.21470021362256</c:v>
                </c:pt>
                <c:pt idx="2294">
                  <c:v>21.20800002975374</c:v>
                </c:pt>
                <c:pt idx="2295">
                  <c:v>21.20489983062723</c:v>
                </c:pt>
                <c:pt idx="2296">
                  <c:v>21.20289977035281</c:v>
                </c:pt>
                <c:pt idx="2297">
                  <c:v>21.19790018386993</c:v>
                </c:pt>
                <c:pt idx="2298">
                  <c:v>21.19829996338012</c:v>
                </c:pt>
                <c:pt idx="2299">
                  <c:v>21.19660010833468</c:v>
                </c:pt>
                <c:pt idx="2300">
                  <c:v>21.19409998168703</c:v>
                </c:pt>
                <c:pt idx="2301">
                  <c:v>21.18879985503733</c:v>
                </c:pt>
                <c:pt idx="2302">
                  <c:v>21.1808001388563</c:v>
                </c:pt>
                <c:pt idx="2303">
                  <c:v>21.18030000610452</c:v>
                </c:pt>
                <c:pt idx="2304">
                  <c:v>21.17809988250518</c:v>
                </c:pt>
                <c:pt idx="2305">
                  <c:v>21.17480016632181</c:v>
                </c:pt>
                <c:pt idx="2306">
                  <c:v>21.16599991302428</c:v>
                </c:pt>
                <c:pt idx="2307">
                  <c:v>21.16509977416715</c:v>
                </c:pt>
                <c:pt idx="2308">
                  <c:v>21.15819985275084</c:v>
                </c:pt>
                <c:pt idx="2309">
                  <c:v>21.1565000640876</c:v>
                </c:pt>
                <c:pt idx="2310">
                  <c:v>21.15140014877397</c:v>
                </c:pt>
                <c:pt idx="2311">
                  <c:v>21.15069981079068</c:v>
                </c:pt>
                <c:pt idx="2312">
                  <c:v>21.15010022430215</c:v>
                </c:pt>
                <c:pt idx="2313">
                  <c:v>21.1497002273536</c:v>
                </c:pt>
                <c:pt idx="2314">
                  <c:v>21.14659996185219</c:v>
                </c:pt>
                <c:pt idx="2315">
                  <c:v>21.14409995880123</c:v>
                </c:pt>
                <c:pt idx="2316">
                  <c:v>21.1425001609823</c:v>
                </c:pt>
                <c:pt idx="2317">
                  <c:v>21.14079981384202</c:v>
                </c:pt>
                <c:pt idx="2318">
                  <c:v>21.13709987716718</c:v>
                </c:pt>
                <c:pt idx="2319">
                  <c:v>21.13209983214982</c:v>
                </c:pt>
                <c:pt idx="2320">
                  <c:v>21.12969989852715</c:v>
                </c:pt>
                <c:pt idx="2321">
                  <c:v>21.12630011291185</c:v>
                </c:pt>
                <c:pt idx="2322">
                  <c:v>21.12559977187992</c:v>
                </c:pt>
                <c:pt idx="2323">
                  <c:v>21.11839985962069</c:v>
                </c:pt>
                <c:pt idx="2324">
                  <c:v>21.10740015868942</c:v>
                </c:pt>
                <c:pt idx="2325">
                  <c:v>21.10079998092622</c:v>
                </c:pt>
                <c:pt idx="2326">
                  <c:v>21.09480007171442</c:v>
                </c:pt>
                <c:pt idx="2327">
                  <c:v>21.09030009002526</c:v>
                </c:pt>
                <c:pt idx="2328">
                  <c:v>21.09109981841902</c:v>
                </c:pt>
                <c:pt idx="2329">
                  <c:v>21.08919981841973</c:v>
                </c:pt>
                <c:pt idx="2330">
                  <c:v>21.0802001174925</c:v>
                </c:pt>
                <c:pt idx="2331">
                  <c:v>21.07460012359661</c:v>
                </c:pt>
                <c:pt idx="2332">
                  <c:v>21.06840019912488</c:v>
                </c:pt>
                <c:pt idx="2333">
                  <c:v>21.06459993057068</c:v>
                </c:pt>
                <c:pt idx="2334">
                  <c:v>21.06010020523172</c:v>
                </c:pt>
                <c:pt idx="2335">
                  <c:v>21.05600014800803</c:v>
                </c:pt>
                <c:pt idx="2336">
                  <c:v>21.05119988860679</c:v>
                </c:pt>
                <c:pt idx="2337">
                  <c:v>21.04750016631806</c:v>
                </c:pt>
                <c:pt idx="2338">
                  <c:v>21.04249977416836</c:v>
                </c:pt>
                <c:pt idx="2339">
                  <c:v>21.04089991607543</c:v>
                </c:pt>
                <c:pt idx="2340">
                  <c:v>21.03709978637562</c:v>
                </c:pt>
                <c:pt idx="2341">
                  <c:v>21.03250007324095</c:v>
                </c:pt>
                <c:pt idx="2342">
                  <c:v>21.03430000076332</c:v>
                </c:pt>
                <c:pt idx="2343">
                  <c:v>21.03239980774012</c:v>
                </c:pt>
                <c:pt idx="2344">
                  <c:v>21.02759989242622</c:v>
                </c:pt>
                <c:pt idx="2345">
                  <c:v>21.02530017318348</c:v>
                </c:pt>
                <c:pt idx="2346">
                  <c:v>21.01820018844592</c:v>
                </c:pt>
                <c:pt idx="2347">
                  <c:v>21.01200013732887</c:v>
                </c:pt>
                <c:pt idx="2348">
                  <c:v>21.00309987792931</c:v>
                </c:pt>
                <c:pt idx="2349">
                  <c:v>21.00140022201594</c:v>
                </c:pt>
                <c:pt idx="2350">
                  <c:v>20.99839982070986</c:v>
                </c:pt>
                <c:pt idx="2351">
                  <c:v>20.99319996872143</c:v>
                </c:pt>
                <c:pt idx="2352">
                  <c:v>20.98729977569747</c:v>
                </c:pt>
                <c:pt idx="2353">
                  <c:v>20.98310005340317</c:v>
                </c:pt>
                <c:pt idx="2354">
                  <c:v>20.98010012283338</c:v>
                </c:pt>
                <c:pt idx="2355">
                  <c:v>20.97749984512117</c:v>
                </c:pt>
                <c:pt idx="2356">
                  <c:v>20.97599999007798</c:v>
                </c:pt>
                <c:pt idx="2357">
                  <c:v>20.96960021362247</c:v>
                </c:pt>
                <c:pt idx="2358">
                  <c:v>20.96389987563816</c:v>
                </c:pt>
                <c:pt idx="2359">
                  <c:v>20.96129994506552</c:v>
                </c:pt>
                <c:pt idx="2360">
                  <c:v>20.95779988784488</c:v>
                </c:pt>
                <c:pt idx="2361">
                  <c:v>20.95179996948354</c:v>
                </c:pt>
                <c:pt idx="2362">
                  <c:v>20.94509997558631</c:v>
                </c:pt>
                <c:pt idx="2363">
                  <c:v>20.93929978255983</c:v>
                </c:pt>
                <c:pt idx="2364">
                  <c:v>20.93379993667258</c:v>
                </c:pt>
                <c:pt idx="2365">
                  <c:v>20.93379993057166</c:v>
                </c:pt>
                <c:pt idx="2366">
                  <c:v>20.93130013885457</c:v>
                </c:pt>
                <c:pt idx="2367">
                  <c:v>20.92940020523018</c:v>
                </c:pt>
                <c:pt idx="2368">
                  <c:v>20.92380021743883</c:v>
                </c:pt>
                <c:pt idx="2369">
                  <c:v>20.92220008468573</c:v>
                </c:pt>
                <c:pt idx="2370">
                  <c:v>20.91800009383951</c:v>
                </c:pt>
                <c:pt idx="2371">
                  <c:v>20.91719996108804</c:v>
                </c:pt>
                <c:pt idx="2372">
                  <c:v>20.9137001785275</c:v>
                </c:pt>
                <c:pt idx="2373">
                  <c:v>20.90899978637752</c:v>
                </c:pt>
                <c:pt idx="2374">
                  <c:v>20.90430000076228</c:v>
                </c:pt>
                <c:pt idx="2375">
                  <c:v>20.90139980773892</c:v>
                </c:pt>
                <c:pt idx="2376">
                  <c:v>20.89930023345732</c:v>
                </c:pt>
                <c:pt idx="2377">
                  <c:v>20.89680011291421</c:v>
                </c:pt>
                <c:pt idx="2378">
                  <c:v>20.89119979019233</c:v>
                </c:pt>
                <c:pt idx="2379">
                  <c:v>20.88870013427729</c:v>
                </c:pt>
                <c:pt idx="2380">
                  <c:v>20.8855001251213</c:v>
                </c:pt>
                <c:pt idx="2381">
                  <c:v>20.88180007400297</c:v>
                </c:pt>
                <c:pt idx="2382">
                  <c:v>20.88080014648222</c:v>
                </c:pt>
                <c:pt idx="2383">
                  <c:v>20.87180016174534</c:v>
                </c:pt>
                <c:pt idx="2384">
                  <c:v>20.87099981765641</c:v>
                </c:pt>
                <c:pt idx="2385">
                  <c:v>20.87219987182832</c:v>
                </c:pt>
                <c:pt idx="2386">
                  <c:v>20.87090021285985</c:v>
                </c:pt>
                <c:pt idx="2387">
                  <c:v>20.87090013122361</c:v>
                </c:pt>
                <c:pt idx="2388">
                  <c:v>20.86690006485151</c:v>
                </c:pt>
                <c:pt idx="2389">
                  <c:v>20.86080000152287</c:v>
                </c:pt>
                <c:pt idx="2390">
                  <c:v>20.85670020675388</c:v>
                </c:pt>
                <c:pt idx="2391">
                  <c:v>20.85929985351686</c:v>
                </c:pt>
                <c:pt idx="2392">
                  <c:v>20.85999999847263</c:v>
                </c:pt>
                <c:pt idx="2393">
                  <c:v>20.86010013732811</c:v>
                </c:pt>
                <c:pt idx="2394">
                  <c:v>20.85699994735478</c:v>
                </c:pt>
                <c:pt idx="2395">
                  <c:v>20.85459981765598</c:v>
                </c:pt>
                <c:pt idx="2396">
                  <c:v>20.84730002594006</c:v>
                </c:pt>
                <c:pt idx="2397">
                  <c:v>20.84099989929019</c:v>
                </c:pt>
                <c:pt idx="2398">
                  <c:v>20.8345997756951</c:v>
                </c:pt>
                <c:pt idx="2399">
                  <c:v>20.82949977874522</c:v>
                </c:pt>
                <c:pt idx="2400">
                  <c:v>20.82269985732998</c:v>
                </c:pt>
                <c:pt idx="2401">
                  <c:v>20.81609993896562</c:v>
                </c:pt>
                <c:pt idx="2402">
                  <c:v>20.81599980011014</c:v>
                </c:pt>
                <c:pt idx="2403">
                  <c:v>20.81309980926744</c:v>
                </c:pt>
                <c:pt idx="2404">
                  <c:v>20.80780014724587</c:v>
                </c:pt>
                <c:pt idx="2405">
                  <c:v>20.80329995422289</c:v>
                </c:pt>
                <c:pt idx="2406">
                  <c:v>20.79649989700192</c:v>
                </c:pt>
                <c:pt idx="2407">
                  <c:v>20.7954998909008</c:v>
                </c:pt>
                <c:pt idx="2408">
                  <c:v>20.79570015029822</c:v>
                </c:pt>
                <c:pt idx="2409">
                  <c:v>20.79459994201532</c:v>
                </c:pt>
                <c:pt idx="2410">
                  <c:v>20.79310001144404</c:v>
                </c:pt>
                <c:pt idx="2411">
                  <c:v>20.79210021362087</c:v>
                </c:pt>
                <c:pt idx="2412">
                  <c:v>20.78879980010967</c:v>
                </c:pt>
                <c:pt idx="2413">
                  <c:v>20.788399794008</c:v>
                </c:pt>
                <c:pt idx="2414">
                  <c:v>20.78829984817272</c:v>
                </c:pt>
                <c:pt idx="2415">
                  <c:v>20.78259986343253</c:v>
                </c:pt>
                <c:pt idx="2416">
                  <c:v>20.77980006866347</c:v>
                </c:pt>
                <c:pt idx="2417">
                  <c:v>20.7759999206537</c:v>
                </c:pt>
                <c:pt idx="2418">
                  <c:v>20.77390005645793</c:v>
                </c:pt>
                <c:pt idx="2419">
                  <c:v>20.7734999267559</c:v>
                </c:pt>
                <c:pt idx="2420">
                  <c:v>20.7665998062148</c:v>
                </c:pt>
                <c:pt idx="2421">
                  <c:v>20.76200014419372</c:v>
                </c:pt>
                <c:pt idx="2422">
                  <c:v>20.75920020751801</c:v>
                </c:pt>
                <c:pt idx="2423">
                  <c:v>20.75850013503804</c:v>
                </c:pt>
                <c:pt idx="2424">
                  <c:v>20.75769986038358</c:v>
                </c:pt>
                <c:pt idx="2425">
                  <c:v>20.75770019531047</c:v>
                </c:pt>
                <c:pt idx="2426">
                  <c:v>20.75479999008166</c:v>
                </c:pt>
                <c:pt idx="2427">
                  <c:v>20.74889986038032</c:v>
                </c:pt>
                <c:pt idx="2428">
                  <c:v>20.7438001380906</c:v>
                </c:pt>
                <c:pt idx="2429">
                  <c:v>20.73950000534023</c:v>
                </c:pt>
                <c:pt idx="2430">
                  <c:v>20.73309981231432</c:v>
                </c:pt>
                <c:pt idx="2431">
                  <c:v>20.72469982757682</c:v>
                </c:pt>
                <c:pt idx="2432">
                  <c:v>20.71800004501347</c:v>
                </c:pt>
                <c:pt idx="2433">
                  <c:v>20.70889993057062</c:v>
                </c:pt>
                <c:pt idx="2434">
                  <c:v>20.7040002082831</c:v>
                </c:pt>
                <c:pt idx="2435">
                  <c:v>20.70070007858157</c:v>
                </c:pt>
                <c:pt idx="2436">
                  <c:v>20.69570001831016</c:v>
                </c:pt>
                <c:pt idx="2437">
                  <c:v>20.68910002441408</c:v>
                </c:pt>
                <c:pt idx="2438">
                  <c:v>20.68169988860972</c:v>
                </c:pt>
                <c:pt idx="2439">
                  <c:v>20.67869995498404</c:v>
                </c:pt>
                <c:pt idx="2440">
                  <c:v>20.67579982223469</c:v>
                </c:pt>
                <c:pt idx="2441">
                  <c:v>20.67000011520577</c:v>
                </c:pt>
                <c:pt idx="2442">
                  <c:v>20.66580011520273</c:v>
                </c:pt>
                <c:pt idx="2443">
                  <c:v>20.65969997634602</c:v>
                </c:pt>
                <c:pt idx="2444">
                  <c:v>20.6583997650123</c:v>
                </c:pt>
                <c:pt idx="2445">
                  <c:v>20.65530016021512</c:v>
                </c:pt>
                <c:pt idx="2446">
                  <c:v>20.64969996719446</c:v>
                </c:pt>
                <c:pt idx="2447">
                  <c:v>20.64770023574965</c:v>
                </c:pt>
                <c:pt idx="2448">
                  <c:v>20.64229976501156</c:v>
                </c:pt>
                <c:pt idx="2449">
                  <c:v>20.63559983138838</c:v>
                </c:pt>
                <c:pt idx="2450">
                  <c:v>20.6278997772206</c:v>
                </c:pt>
                <c:pt idx="2451">
                  <c:v>20.6235999099699</c:v>
                </c:pt>
                <c:pt idx="2452">
                  <c:v>20.61579985885692</c:v>
                </c:pt>
                <c:pt idx="2453">
                  <c:v>20.61369992523396</c:v>
                </c:pt>
                <c:pt idx="2454">
                  <c:v>20.6052997955303</c:v>
                </c:pt>
                <c:pt idx="2455">
                  <c:v>20.59890013351469</c:v>
                </c:pt>
                <c:pt idx="2456">
                  <c:v>20.59499993133431</c:v>
                </c:pt>
                <c:pt idx="2457">
                  <c:v>20.59089980468707</c:v>
                </c:pt>
                <c:pt idx="2458">
                  <c:v>20.58610001907436</c:v>
                </c:pt>
                <c:pt idx="2459">
                  <c:v>20.58370010070573</c:v>
                </c:pt>
                <c:pt idx="2460">
                  <c:v>20.5818000373838</c:v>
                </c:pt>
                <c:pt idx="2461">
                  <c:v>20.57629997711047</c:v>
                </c:pt>
                <c:pt idx="2462">
                  <c:v>20.57359976882799</c:v>
                </c:pt>
                <c:pt idx="2463">
                  <c:v>20.56849990463158</c:v>
                </c:pt>
                <c:pt idx="2464">
                  <c:v>20.56280010070623</c:v>
                </c:pt>
                <c:pt idx="2465">
                  <c:v>20.56120017013381</c:v>
                </c:pt>
                <c:pt idx="2466">
                  <c:v>20.55439989853038</c:v>
                </c:pt>
                <c:pt idx="2467">
                  <c:v>20.55179997101004</c:v>
                </c:pt>
                <c:pt idx="2468">
                  <c:v>20.54560004043742</c:v>
                </c:pt>
                <c:pt idx="2469">
                  <c:v>20.53669985046508</c:v>
                </c:pt>
                <c:pt idx="2470">
                  <c:v>20.53449978713979</c:v>
                </c:pt>
                <c:pt idx="2471">
                  <c:v>20.52949992904541</c:v>
                </c:pt>
                <c:pt idx="2472">
                  <c:v>20.52079995040912</c:v>
                </c:pt>
                <c:pt idx="2473">
                  <c:v>20.51889996261525</c:v>
                </c:pt>
                <c:pt idx="2474">
                  <c:v>20.51239984512356</c:v>
                </c:pt>
                <c:pt idx="2475">
                  <c:v>20.50809985427622</c:v>
                </c:pt>
                <c:pt idx="2476">
                  <c:v>20.50199985427753</c:v>
                </c:pt>
                <c:pt idx="2477">
                  <c:v>20.49500013504075</c:v>
                </c:pt>
                <c:pt idx="2478">
                  <c:v>20.49390006866088</c:v>
                </c:pt>
                <c:pt idx="2479">
                  <c:v>20.48780014114163</c:v>
                </c:pt>
                <c:pt idx="2480">
                  <c:v>20.48500006866378</c:v>
                </c:pt>
                <c:pt idx="2481">
                  <c:v>20.48369978790288</c:v>
                </c:pt>
                <c:pt idx="2482">
                  <c:v>20.47900013503749</c:v>
                </c:pt>
                <c:pt idx="2483">
                  <c:v>20.47839991759972</c:v>
                </c:pt>
                <c:pt idx="2484">
                  <c:v>20.47250005950989</c:v>
                </c:pt>
                <c:pt idx="2485">
                  <c:v>20.46630000228832</c:v>
                </c:pt>
                <c:pt idx="2486">
                  <c:v>20.460899806214</c:v>
                </c:pt>
                <c:pt idx="2487">
                  <c:v>20.45470008697518</c:v>
                </c:pt>
                <c:pt idx="2488">
                  <c:v>20.45599987258899</c:v>
                </c:pt>
                <c:pt idx="2489">
                  <c:v>20.45490020751823</c:v>
                </c:pt>
                <c:pt idx="2490">
                  <c:v>20.45620019836496</c:v>
                </c:pt>
                <c:pt idx="2491">
                  <c:v>20.45239993286301</c:v>
                </c:pt>
                <c:pt idx="2492">
                  <c:v>20.4554999931315</c:v>
                </c:pt>
                <c:pt idx="2493">
                  <c:v>20.45449992065551</c:v>
                </c:pt>
                <c:pt idx="2494">
                  <c:v>20.45749996871746</c:v>
                </c:pt>
                <c:pt idx="2495">
                  <c:v>20.45259982681091</c:v>
                </c:pt>
                <c:pt idx="2496">
                  <c:v>20.44929981460518</c:v>
                </c:pt>
                <c:pt idx="2497">
                  <c:v>20.44869993820248</c:v>
                </c:pt>
                <c:pt idx="2498">
                  <c:v>20.44360021896498</c:v>
                </c:pt>
                <c:pt idx="2499">
                  <c:v>20.44399981460447</c:v>
                </c:pt>
                <c:pt idx="2500">
                  <c:v>20.44099982070838</c:v>
                </c:pt>
                <c:pt idx="2501">
                  <c:v>20.44000002288885</c:v>
                </c:pt>
                <c:pt idx="2502">
                  <c:v>20.43960014648474</c:v>
                </c:pt>
                <c:pt idx="2503">
                  <c:v>20.43250015563899</c:v>
                </c:pt>
                <c:pt idx="2504">
                  <c:v>20.42910022506839</c:v>
                </c:pt>
                <c:pt idx="2505">
                  <c:v>20.4245000923147</c:v>
                </c:pt>
                <c:pt idx="2506">
                  <c:v>20.42419996566604</c:v>
                </c:pt>
                <c:pt idx="2507">
                  <c:v>20.42150016784581</c:v>
                </c:pt>
                <c:pt idx="2508">
                  <c:v>20.41510018310509</c:v>
                </c:pt>
                <c:pt idx="2509">
                  <c:v>20.40929991759912</c:v>
                </c:pt>
                <c:pt idx="2510">
                  <c:v>20.40889985122337</c:v>
                </c:pt>
                <c:pt idx="2511">
                  <c:v>20.40939990539482</c:v>
                </c:pt>
                <c:pt idx="2512">
                  <c:v>20.40989982986503</c:v>
                </c:pt>
                <c:pt idx="2513">
                  <c:v>20.40650003509654</c:v>
                </c:pt>
                <c:pt idx="2514">
                  <c:v>20.40119989623781</c:v>
                </c:pt>
                <c:pt idx="2515">
                  <c:v>20.39909982376048</c:v>
                </c:pt>
                <c:pt idx="2516">
                  <c:v>20.40160022201599</c:v>
                </c:pt>
                <c:pt idx="2517">
                  <c:v>20.40139994430501</c:v>
                </c:pt>
                <c:pt idx="2518">
                  <c:v>20.40350006790322</c:v>
                </c:pt>
                <c:pt idx="2519">
                  <c:v>20.39900000152556</c:v>
                </c:pt>
                <c:pt idx="2520">
                  <c:v>20.39670019454934</c:v>
                </c:pt>
                <c:pt idx="2521">
                  <c:v>20.39500004958973</c:v>
                </c:pt>
                <c:pt idx="2522">
                  <c:v>20.39440011291663</c:v>
                </c:pt>
                <c:pt idx="2523">
                  <c:v>20.39290017623716</c:v>
                </c:pt>
                <c:pt idx="2524">
                  <c:v>20.38980018539587</c:v>
                </c:pt>
                <c:pt idx="2525">
                  <c:v>20.38779978408638</c:v>
                </c:pt>
                <c:pt idx="2526">
                  <c:v>20.3828999954203</c:v>
                </c:pt>
                <c:pt idx="2527">
                  <c:v>20.38279999542281</c:v>
                </c:pt>
                <c:pt idx="2528">
                  <c:v>20.38279999542281</c:v>
                </c:pt>
                <c:pt idx="2529">
                  <c:v>20.38379979324236</c:v>
                </c:pt>
                <c:pt idx="2530">
                  <c:v>20.38110020370732</c:v>
                </c:pt>
                <c:pt idx="2531">
                  <c:v>20.37600000457678</c:v>
                </c:pt>
                <c:pt idx="2532">
                  <c:v>20.37160015258632</c:v>
                </c:pt>
                <c:pt idx="2533">
                  <c:v>20.37090020065444</c:v>
                </c:pt>
                <c:pt idx="2534">
                  <c:v>20.36300012817447</c:v>
                </c:pt>
                <c:pt idx="2535">
                  <c:v>20.35749998626488</c:v>
                </c:pt>
                <c:pt idx="2536">
                  <c:v>20.3531001914962</c:v>
                </c:pt>
                <c:pt idx="2537">
                  <c:v>20.35319998626801</c:v>
                </c:pt>
                <c:pt idx="2538">
                  <c:v>20.35499984741182</c:v>
                </c:pt>
                <c:pt idx="2539">
                  <c:v>20.34879991988782</c:v>
                </c:pt>
                <c:pt idx="2540">
                  <c:v>20.34340020370291</c:v>
                </c:pt>
                <c:pt idx="2541">
                  <c:v>20.33809980239675</c:v>
                </c:pt>
                <c:pt idx="2542">
                  <c:v>20.33420001983905</c:v>
                </c:pt>
                <c:pt idx="2543">
                  <c:v>20.33069995651385</c:v>
                </c:pt>
                <c:pt idx="2544">
                  <c:v>20.3268001800534</c:v>
                </c:pt>
                <c:pt idx="2545">
                  <c:v>20.3240999114969</c:v>
                </c:pt>
                <c:pt idx="2546">
                  <c:v>20.3174001167281</c:v>
                </c:pt>
                <c:pt idx="2547">
                  <c:v>20.31399991149738</c:v>
                </c:pt>
                <c:pt idx="2548">
                  <c:v>20.30990011367613</c:v>
                </c:pt>
                <c:pt idx="2549">
                  <c:v>20.30769990539557</c:v>
                </c:pt>
                <c:pt idx="2550">
                  <c:v>20.3031998481747</c:v>
                </c:pt>
                <c:pt idx="2551">
                  <c:v>20.29719985733027</c:v>
                </c:pt>
                <c:pt idx="2552">
                  <c:v>20.29609978179722</c:v>
                </c:pt>
                <c:pt idx="2553">
                  <c:v>20.28700006561121</c:v>
                </c:pt>
                <c:pt idx="2554">
                  <c:v>20.28350006561232</c:v>
                </c:pt>
                <c:pt idx="2555">
                  <c:v>20.27789986953939</c:v>
                </c:pt>
                <c:pt idx="2556">
                  <c:v>20.27940020751702</c:v>
                </c:pt>
                <c:pt idx="2557">
                  <c:v>20.27830020751932</c:v>
                </c:pt>
                <c:pt idx="2558">
                  <c:v>20.27560021362294</c:v>
                </c:pt>
                <c:pt idx="2559">
                  <c:v>20.27610020446446</c:v>
                </c:pt>
                <c:pt idx="2560">
                  <c:v>20.2728000717143</c:v>
                </c:pt>
                <c:pt idx="2561">
                  <c:v>20.26580001144248</c:v>
                </c:pt>
                <c:pt idx="2562">
                  <c:v>20.26120008086945</c:v>
                </c:pt>
                <c:pt idx="2563">
                  <c:v>20.25889995116813</c:v>
                </c:pt>
                <c:pt idx="2564">
                  <c:v>20.25770015945091</c:v>
                </c:pt>
                <c:pt idx="2565">
                  <c:v>20.25450009612905</c:v>
                </c:pt>
                <c:pt idx="2566">
                  <c:v>20.25060003280669</c:v>
                </c:pt>
                <c:pt idx="2567">
                  <c:v>20.24720003890979</c:v>
                </c:pt>
                <c:pt idx="2568">
                  <c:v>20.24449983062729</c:v>
                </c:pt>
                <c:pt idx="2569">
                  <c:v>20.24310023803627</c:v>
                </c:pt>
                <c:pt idx="2570">
                  <c:v>20.24150017166173</c:v>
                </c:pt>
                <c:pt idx="2571">
                  <c:v>20.23819997253301</c:v>
                </c:pt>
                <c:pt idx="2572">
                  <c:v>20.23759983673152</c:v>
                </c:pt>
                <c:pt idx="2573">
                  <c:v>20.23399991531551</c:v>
                </c:pt>
                <c:pt idx="2574">
                  <c:v>20.23190018997048</c:v>
                </c:pt>
                <c:pt idx="2575">
                  <c:v>20.22850013580318</c:v>
                </c:pt>
                <c:pt idx="2576">
                  <c:v>20.22589987030003</c:v>
                </c:pt>
                <c:pt idx="2577">
                  <c:v>20.22469980392631</c:v>
                </c:pt>
                <c:pt idx="2578">
                  <c:v>20.22289979477134</c:v>
                </c:pt>
                <c:pt idx="2579">
                  <c:v>20.21999986419905</c:v>
                </c:pt>
                <c:pt idx="2580">
                  <c:v>20.2214999275202</c:v>
                </c:pt>
                <c:pt idx="2581">
                  <c:v>20.21919999389866</c:v>
                </c:pt>
                <c:pt idx="2582">
                  <c:v>20.21599993057314</c:v>
                </c:pt>
                <c:pt idx="2583">
                  <c:v>20.21369978866278</c:v>
                </c:pt>
                <c:pt idx="2584">
                  <c:v>20.21229998779017</c:v>
                </c:pt>
                <c:pt idx="2585">
                  <c:v>20.20959984588626</c:v>
                </c:pt>
                <c:pt idx="2586">
                  <c:v>20.20700004806349</c:v>
                </c:pt>
                <c:pt idx="2587">
                  <c:v>20.20550004196047</c:v>
                </c:pt>
                <c:pt idx="2588">
                  <c:v>20.19869977645794</c:v>
                </c:pt>
                <c:pt idx="2589">
                  <c:v>20.19569990310628</c:v>
                </c:pt>
                <c:pt idx="2590">
                  <c:v>20.1898001777663</c:v>
                </c:pt>
                <c:pt idx="2591">
                  <c:v>20.18719977340879</c:v>
                </c:pt>
                <c:pt idx="2592">
                  <c:v>20.18229983978378</c:v>
                </c:pt>
                <c:pt idx="2593">
                  <c:v>20.17919976730263</c:v>
                </c:pt>
                <c:pt idx="2594">
                  <c:v>20.17680018692045</c:v>
                </c:pt>
                <c:pt idx="2595">
                  <c:v>20.17919998778962</c:v>
                </c:pt>
                <c:pt idx="2596">
                  <c:v>20.17719992751882</c:v>
                </c:pt>
                <c:pt idx="2597">
                  <c:v>20.17390013580371</c:v>
                </c:pt>
                <c:pt idx="2598">
                  <c:v>20.17269978256081</c:v>
                </c:pt>
                <c:pt idx="2599">
                  <c:v>20.16799998779243</c:v>
                </c:pt>
                <c:pt idx="2600">
                  <c:v>20.16879984588374</c:v>
                </c:pt>
                <c:pt idx="2601">
                  <c:v>20.1694000419593</c:v>
                </c:pt>
                <c:pt idx="2602">
                  <c:v>20.16490010833513</c:v>
                </c:pt>
                <c:pt idx="2603">
                  <c:v>20.16549989089981</c:v>
                </c:pt>
                <c:pt idx="2604">
                  <c:v>20.1639000297546</c:v>
                </c:pt>
                <c:pt idx="2605">
                  <c:v>20.15950009612789</c:v>
                </c:pt>
                <c:pt idx="2606">
                  <c:v>20.15550009612707</c:v>
                </c:pt>
                <c:pt idx="2607">
                  <c:v>20.15590023193363</c:v>
                </c:pt>
                <c:pt idx="2608">
                  <c:v>20.15380002975508</c:v>
                </c:pt>
                <c:pt idx="2609">
                  <c:v>20.15360009612777</c:v>
                </c:pt>
                <c:pt idx="2610">
                  <c:v>20.14850017165736</c:v>
                </c:pt>
                <c:pt idx="2611">
                  <c:v>20.14259976425092</c:v>
                </c:pt>
                <c:pt idx="2612">
                  <c:v>20.13489990921153</c:v>
                </c:pt>
                <c:pt idx="2613">
                  <c:v>20.13280011138704</c:v>
                </c:pt>
                <c:pt idx="2614">
                  <c:v>20.13829995422565</c:v>
                </c:pt>
                <c:pt idx="2615">
                  <c:v>20.13600002060048</c:v>
                </c:pt>
                <c:pt idx="2616">
                  <c:v>20.13059981841798</c:v>
                </c:pt>
                <c:pt idx="2617">
                  <c:v>20.12049990005471</c:v>
                </c:pt>
                <c:pt idx="2618">
                  <c:v>20.11539977340726</c:v>
                </c:pt>
                <c:pt idx="2619">
                  <c:v>20.10789998779001</c:v>
                </c:pt>
                <c:pt idx="2620">
                  <c:v>20.10230005722042</c:v>
                </c:pt>
                <c:pt idx="2621">
                  <c:v>20.09829999389694</c:v>
                </c:pt>
                <c:pt idx="2622">
                  <c:v>20.09909984893602</c:v>
                </c:pt>
                <c:pt idx="2623">
                  <c:v>20.09589978256188</c:v>
                </c:pt>
                <c:pt idx="2624">
                  <c:v>20.09319991531083</c:v>
                </c:pt>
                <c:pt idx="2625">
                  <c:v>20.09179997253158</c:v>
                </c:pt>
                <c:pt idx="2626">
                  <c:v>20.09009983978101</c:v>
                </c:pt>
                <c:pt idx="2627">
                  <c:v>20.0909997764611</c:v>
                </c:pt>
                <c:pt idx="2628">
                  <c:v>20.09030018081467</c:v>
                </c:pt>
                <c:pt idx="2629">
                  <c:v>20.08759985198773</c:v>
                </c:pt>
                <c:pt idx="2630">
                  <c:v>20.08989977645615</c:v>
                </c:pt>
                <c:pt idx="2631">
                  <c:v>20.0892000480635</c:v>
                </c:pt>
                <c:pt idx="2632">
                  <c:v>20.0883001777656</c:v>
                </c:pt>
                <c:pt idx="2633">
                  <c:v>20.08859983367799</c:v>
                </c:pt>
                <c:pt idx="2634">
                  <c:v>20.08520003280498</c:v>
                </c:pt>
                <c:pt idx="2635">
                  <c:v>20.08289996032545</c:v>
                </c:pt>
                <c:pt idx="2636">
                  <c:v>20.0811998184181</c:v>
                </c:pt>
                <c:pt idx="2637">
                  <c:v>20.08069981841981</c:v>
                </c:pt>
                <c:pt idx="2638">
                  <c:v>20.07610002364891</c:v>
                </c:pt>
                <c:pt idx="2639">
                  <c:v>20.0732000328062</c:v>
                </c:pt>
                <c:pt idx="2640">
                  <c:v>20.06920017166338</c:v>
                </c:pt>
                <c:pt idx="2641">
                  <c:v>20.06740015945252</c:v>
                </c:pt>
                <c:pt idx="2642">
                  <c:v>20.06559994811687</c:v>
                </c:pt>
                <c:pt idx="2643">
                  <c:v>20.06130001754354</c:v>
                </c:pt>
                <c:pt idx="2644">
                  <c:v>20.05729981841796</c:v>
                </c:pt>
                <c:pt idx="2645">
                  <c:v>20.05479982147153</c:v>
                </c:pt>
                <c:pt idx="2646">
                  <c:v>20.05480023193376</c:v>
                </c:pt>
                <c:pt idx="2647">
                  <c:v>20.0528000236518</c:v>
                </c:pt>
                <c:pt idx="2648">
                  <c:v>20.04970002365008</c:v>
                </c:pt>
                <c:pt idx="2649">
                  <c:v>20.05019987564082</c:v>
                </c:pt>
                <c:pt idx="2650">
                  <c:v>20.04860014724545</c:v>
                </c:pt>
                <c:pt idx="2651">
                  <c:v>20.04740000839229</c:v>
                </c:pt>
                <c:pt idx="2652">
                  <c:v>20.04649993591372</c:v>
                </c:pt>
                <c:pt idx="2653">
                  <c:v>20.04859999313336</c:v>
                </c:pt>
                <c:pt idx="2654">
                  <c:v>20.04929997482029</c:v>
                </c:pt>
                <c:pt idx="2655">
                  <c:v>20.0512999626153</c:v>
                </c:pt>
                <c:pt idx="2656">
                  <c:v>20.04940001983778</c:v>
                </c:pt>
                <c:pt idx="2657">
                  <c:v>20.04679994125398</c:v>
                </c:pt>
                <c:pt idx="2658">
                  <c:v>20.04730014038068</c:v>
                </c:pt>
                <c:pt idx="2659">
                  <c:v>20.04309981155528</c:v>
                </c:pt>
                <c:pt idx="2660">
                  <c:v>20.04469994735334</c:v>
                </c:pt>
                <c:pt idx="2661">
                  <c:v>20.04160015258822</c:v>
                </c:pt>
                <c:pt idx="2662">
                  <c:v>20.04020015563947</c:v>
                </c:pt>
                <c:pt idx="2663">
                  <c:v>20.04239981460703</c:v>
                </c:pt>
                <c:pt idx="2664">
                  <c:v>20.03520009231579</c:v>
                </c:pt>
                <c:pt idx="2665">
                  <c:v>20.03529980849998</c:v>
                </c:pt>
                <c:pt idx="2666">
                  <c:v>20.0370000709554</c:v>
                </c:pt>
                <c:pt idx="2667">
                  <c:v>20.04019992599569</c:v>
                </c:pt>
                <c:pt idx="2668">
                  <c:v>20.04299990463187</c:v>
                </c:pt>
                <c:pt idx="2669">
                  <c:v>20.03870003432892</c:v>
                </c:pt>
                <c:pt idx="2670">
                  <c:v>20.03639976577688</c:v>
                </c:pt>
                <c:pt idx="2671">
                  <c:v>20.03360004959177</c:v>
                </c:pt>
                <c:pt idx="2672">
                  <c:v>20.03919996795593</c:v>
                </c:pt>
                <c:pt idx="2673">
                  <c:v>20.04160016097739</c:v>
                </c:pt>
                <c:pt idx="2674">
                  <c:v>20.04210000991588</c:v>
                </c:pt>
                <c:pt idx="2675">
                  <c:v>20.0370001548763</c:v>
                </c:pt>
                <c:pt idx="2676">
                  <c:v>20.03990021209757</c:v>
                </c:pt>
                <c:pt idx="2677">
                  <c:v>20.04229979247975</c:v>
                </c:pt>
                <c:pt idx="2678">
                  <c:v>20.04459984664934</c:v>
                </c:pt>
                <c:pt idx="2679">
                  <c:v>20.04169998245197</c:v>
                </c:pt>
                <c:pt idx="2680">
                  <c:v>20.04420003662016</c:v>
                </c:pt>
                <c:pt idx="2681">
                  <c:v>20.04420009384193</c:v>
                </c:pt>
                <c:pt idx="2682">
                  <c:v>20.04560021133509</c:v>
                </c:pt>
                <c:pt idx="2683">
                  <c:v>20.04510013580148</c:v>
                </c:pt>
                <c:pt idx="2684">
                  <c:v>20.04209999389786</c:v>
                </c:pt>
                <c:pt idx="2685">
                  <c:v>20.03890012359625</c:v>
                </c:pt>
                <c:pt idx="2686">
                  <c:v>20.03899991836806</c:v>
                </c:pt>
                <c:pt idx="2687">
                  <c:v>20.03520018386916</c:v>
                </c:pt>
                <c:pt idx="2688">
                  <c:v>20.03370016555709</c:v>
                </c:pt>
                <c:pt idx="2689">
                  <c:v>20.028899960329</c:v>
                </c:pt>
                <c:pt idx="2690">
                  <c:v>20.02519988784478</c:v>
                </c:pt>
                <c:pt idx="2691">
                  <c:v>20.01919996032666</c:v>
                </c:pt>
                <c:pt idx="2692">
                  <c:v>20.01920001754843</c:v>
                </c:pt>
                <c:pt idx="2693">
                  <c:v>20.01780015334953</c:v>
                </c:pt>
                <c:pt idx="2694">
                  <c:v>20.01080002365052</c:v>
                </c:pt>
                <c:pt idx="2695">
                  <c:v>20.00869989395141</c:v>
                </c:pt>
                <c:pt idx="2696">
                  <c:v>20.00760022888062</c:v>
                </c:pt>
                <c:pt idx="2697">
                  <c:v>20.00459980926462</c:v>
                </c:pt>
                <c:pt idx="2698">
                  <c:v>19.99800021667397</c:v>
                </c:pt>
                <c:pt idx="2699">
                  <c:v>19.99289988479358</c:v>
                </c:pt>
                <c:pt idx="2700">
                  <c:v>19.98839989700352</c:v>
                </c:pt>
                <c:pt idx="2701">
                  <c:v>19.98590003891148</c:v>
                </c:pt>
                <c:pt idx="2702">
                  <c:v>19.98579982757289</c:v>
                </c:pt>
                <c:pt idx="2703">
                  <c:v>19.98510017471196</c:v>
                </c:pt>
                <c:pt idx="2704">
                  <c:v>19.98369990005449</c:v>
                </c:pt>
                <c:pt idx="2705">
                  <c:v>19.98690009307757</c:v>
                </c:pt>
                <c:pt idx="2706">
                  <c:v>19.98280002670072</c:v>
                </c:pt>
                <c:pt idx="2707">
                  <c:v>19.97439983062574</c:v>
                </c:pt>
                <c:pt idx="2708">
                  <c:v>19.97120004501267</c:v>
                </c:pt>
                <c:pt idx="2709">
                  <c:v>19.9702997795066</c:v>
                </c:pt>
                <c:pt idx="2710">
                  <c:v>19.96840005416741</c:v>
                </c:pt>
                <c:pt idx="2711">
                  <c:v>19.96579999999812</c:v>
                </c:pt>
                <c:pt idx="2712">
                  <c:v>19.96239994277855</c:v>
                </c:pt>
                <c:pt idx="2713">
                  <c:v>19.95999987335017</c:v>
                </c:pt>
                <c:pt idx="2714">
                  <c:v>19.96100021133313</c:v>
                </c:pt>
                <c:pt idx="2715">
                  <c:v>19.95849981307762</c:v>
                </c:pt>
                <c:pt idx="2716">
                  <c:v>19.95279995193411</c:v>
                </c:pt>
                <c:pt idx="2717">
                  <c:v>19.94529988860812</c:v>
                </c:pt>
                <c:pt idx="2718">
                  <c:v>19.94340016326896</c:v>
                </c:pt>
                <c:pt idx="2719">
                  <c:v>19.94110022964378</c:v>
                </c:pt>
                <c:pt idx="2720">
                  <c:v>19.94160008163453</c:v>
                </c:pt>
                <c:pt idx="2721">
                  <c:v>19.94110020523294</c:v>
                </c:pt>
                <c:pt idx="2722">
                  <c:v>19.9374999366737</c:v>
                </c:pt>
                <c:pt idx="2723">
                  <c:v>19.93369986724792</c:v>
                </c:pt>
                <c:pt idx="2724">
                  <c:v>19.93090020523232</c:v>
                </c:pt>
                <c:pt idx="2725">
                  <c:v>19.92859993362432</c:v>
                </c:pt>
                <c:pt idx="2726">
                  <c:v>19.92419980697375</c:v>
                </c:pt>
                <c:pt idx="2727">
                  <c:v>19.92189994888394</c:v>
                </c:pt>
                <c:pt idx="2728">
                  <c:v>19.91779988860798</c:v>
                </c:pt>
                <c:pt idx="2729">
                  <c:v>19.91689989166116</c:v>
                </c:pt>
                <c:pt idx="2730">
                  <c:v>19.92130009689209</c:v>
                </c:pt>
                <c:pt idx="2731">
                  <c:v>19.91950009689026</c:v>
                </c:pt>
                <c:pt idx="2732">
                  <c:v>19.91890021743529</c:v>
                </c:pt>
                <c:pt idx="2733">
                  <c:v>19.91489981308041</c:v>
                </c:pt>
                <c:pt idx="2734">
                  <c:v>19.91389994888232</c:v>
                </c:pt>
                <c:pt idx="2735">
                  <c:v>19.90909989471401</c:v>
                </c:pt>
                <c:pt idx="2736">
                  <c:v>19.90529988861088</c:v>
                </c:pt>
                <c:pt idx="2737">
                  <c:v>19.89480017547612</c:v>
                </c:pt>
                <c:pt idx="2738">
                  <c:v>19.88999977111598</c:v>
                </c:pt>
                <c:pt idx="2739">
                  <c:v>19.88430018768122</c:v>
                </c:pt>
                <c:pt idx="2740">
                  <c:v>19.88140012435906</c:v>
                </c:pt>
                <c:pt idx="2741">
                  <c:v>19.87800006103499</c:v>
                </c:pt>
                <c:pt idx="2742">
                  <c:v>19.87590020599237</c:v>
                </c:pt>
                <c:pt idx="2743">
                  <c:v>19.87360021820131</c:v>
                </c:pt>
                <c:pt idx="2744">
                  <c:v>19.87160001907251</c:v>
                </c:pt>
                <c:pt idx="2745">
                  <c:v>19.86919981689425</c:v>
                </c:pt>
                <c:pt idx="2746">
                  <c:v>19.86270010376028</c:v>
                </c:pt>
                <c:pt idx="2747">
                  <c:v>19.85559983215352</c:v>
                </c:pt>
                <c:pt idx="2748">
                  <c:v>19.85310003738413</c:v>
                </c:pt>
                <c:pt idx="2749">
                  <c:v>19.8481001159671</c:v>
                </c:pt>
                <c:pt idx="2750">
                  <c:v>19.84700011901805</c:v>
                </c:pt>
                <c:pt idx="2751">
                  <c:v>19.84880011291534</c:v>
                </c:pt>
                <c:pt idx="2752">
                  <c:v>19.84720010986348</c:v>
                </c:pt>
                <c:pt idx="2753">
                  <c:v>19.8443999771116</c:v>
                </c:pt>
                <c:pt idx="2754">
                  <c:v>19.84339976882984</c:v>
                </c:pt>
                <c:pt idx="2755">
                  <c:v>19.84189977187998</c:v>
                </c:pt>
                <c:pt idx="2756">
                  <c:v>19.84269976272478</c:v>
                </c:pt>
                <c:pt idx="2757">
                  <c:v>19.83620018844522</c:v>
                </c:pt>
                <c:pt idx="2758">
                  <c:v>19.83619992294552</c:v>
                </c:pt>
                <c:pt idx="2759">
                  <c:v>19.83909977493022</c:v>
                </c:pt>
                <c:pt idx="2760">
                  <c:v>19.8356001762404</c:v>
                </c:pt>
                <c:pt idx="2761">
                  <c:v>19.8332998229962</c:v>
                </c:pt>
                <c:pt idx="2762">
                  <c:v>19.83290022735673</c:v>
                </c:pt>
                <c:pt idx="2763">
                  <c:v>19.82390010376184</c:v>
                </c:pt>
                <c:pt idx="2764">
                  <c:v>19.81779997406192</c:v>
                </c:pt>
                <c:pt idx="2765">
                  <c:v>19.81680017013423</c:v>
                </c:pt>
                <c:pt idx="2766">
                  <c:v>19.81009977187932</c:v>
                </c:pt>
                <c:pt idx="2767">
                  <c:v>19.80689991683903</c:v>
                </c:pt>
                <c:pt idx="2768">
                  <c:v>19.81190010681167</c:v>
                </c:pt>
                <c:pt idx="2769">
                  <c:v>19.81180022430272</c:v>
                </c:pt>
                <c:pt idx="2770">
                  <c:v>19.81180014571874</c:v>
                </c:pt>
                <c:pt idx="2771">
                  <c:v>19.81169979858169</c:v>
                </c:pt>
                <c:pt idx="2772">
                  <c:v>19.80599978637474</c:v>
                </c:pt>
                <c:pt idx="2773">
                  <c:v>19.80469977722169</c:v>
                </c:pt>
                <c:pt idx="2774">
                  <c:v>19.80209998550344</c:v>
                </c:pt>
                <c:pt idx="2775">
                  <c:v>19.79619978027403</c:v>
                </c:pt>
                <c:pt idx="2776">
                  <c:v>19.79479991607512</c:v>
                </c:pt>
                <c:pt idx="2777">
                  <c:v>19.79519977722157</c:v>
                </c:pt>
                <c:pt idx="2778">
                  <c:v>19.79449999160715</c:v>
                </c:pt>
                <c:pt idx="2779">
                  <c:v>19.79520012130524</c:v>
                </c:pt>
                <c:pt idx="2780">
                  <c:v>19.79250019378378</c:v>
                </c:pt>
                <c:pt idx="2781">
                  <c:v>19.78729978637418</c:v>
                </c:pt>
                <c:pt idx="2782">
                  <c:v>19.78229978942907</c:v>
                </c:pt>
                <c:pt idx="2783">
                  <c:v>19.78110019378801</c:v>
                </c:pt>
                <c:pt idx="2784">
                  <c:v>19.78140018463091</c:v>
                </c:pt>
                <c:pt idx="2785">
                  <c:v>19.7776000457743</c:v>
                </c:pt>
                <c:pt idx="2786">
                  <c:v>19.77839996719192</c:v>
                </c:pt>
                <c:pt idx="2787">
                  <c:v>19.77769988860745</c:v>
                </c:pt>
                <c:pt idx="2788">
                  <c:v>19.77560008468572</c:v>
                </c:pt>
                <c:pt idx="2789">
                  <c:v>19.77789993362239</c:v>
                </c:pt>
                <c:pt idx="2790">
                  <c:v>19.77370000305018</c:v>
                </c:pt>
                <c:pt idx="2791">
                  <c:v>19.76799979781936</c:v>
                </c:pt>
                <c:pt idx="2792">
                  <c:v>19.76710006027132</c:v>
                </c:pt>
                <c:pt idx="2793">
                  <c:v>19.76450019607364</c:v>
                </c:pt>
                <c:pt idx="2794">
                  <c:v>19.75949992752066</c:v>
                </c:pt>
                <c:pt idx="2795">
                  <c:v>19.75439993362306</c:v>
                </c:pt>
                <c:pt idx="2796">
                  <c:v>19.74930006637442</c:v>
                </c:pt>
                <c:pt idx="2797">
                  <c:v>19.74280008163259</c:v>
                </c:pt>
                <c:pt idx="2798">
                  <c:v>19.74090008468556</c:v>
                </c:pt>
                <c:pt idx="2799">
                  <c:v>19.73900008468263</c:v>
                </c:pt>
                <c:pt idx="2800">
                  <c:v>19.73959981002552</c:v>
                </c:pt>
                <c:pt idx="2801">
                  <c:v>19.74020013885456</c:v>
                </c:pt>
                <c:pt idx="2802">
                  <c:v>19.73879993057196</c:v>
                </c:pt>
                <c:pt idx="2803">
                  <c:v>19.73690006332617</c:v>
                </c:pt>
                <c:pt idx="2804">
                  <c:v>19.7352001266445</c:v>
                </c:pt>
                <c:pt idx="2805">
                  <c:v>19.7329000511163</c:v>
                </c:pt>
                <c:pt idx="2806">
                  <c:v>19.73329990615821</c:v>
                </c:pt>
                <c:pt idx="2807">
                  <c:v>19.7346002349841</c:v>
                </c:pt>
                <c:pt idx="2808">
                  <c:v>19.73259983978278</c:v>
                </c:pt>
                <c:pt idx="2809">
                  <c:v>19.73529983062688</c:v>
                </c:pt>
                <c:pt idx="2810">
                  <c:v>19.73670023803422</c:v>
                </c:pt>
                <c:pt idx="2811">
                  <c:v>19.7359002258272</c:v>
                </c:pt>
                <c:pt idx="2812">
                  <c:v>19.73049982757582</c:v>
                </c:pt>
                <c:pt idx="2813">
                  <c:v>19.72780009613053</c:v>
                </c:pt>
                <c:pt idx="2814">
                  <c:v>19.72149983367852</c:v>
                </c:pt>
                <c:pt idx="2815">
                  <c:v>19.71640010833653</c:v>
                </c:pt>
                <c:pt idx="2816">
                  <c:v>19.71220017471205</c:v>
                </c:pt>
                <c:pt idx="2817">
                  <c:v>19.70480018692252</c:v>
                </c:pt>
                <c:pt idx="2818">
                  <c:v>19.70659990310741</c:v>
                </c:pt>
                <c:pt idx="2819">
                  <c:v>19.70270017776417</c:v>
                </c:pt>
                <c:pt idx="2820">
                  <c:v>19.70010018996981</c:v>
                </c:pt>
                <c:pt idx="2821">
                  <c:v>19.70290019912499</c:v>
                </c:pt>
                <c:pt idx="2822">
                  <c:v>19.70339985809187</c:v>
                </c:pt>
                <c:pt idx="2823">
                  <c:v>19.70250012359611</c:v>
                </c:pt>
                <c:pt idx="2824">
                  <c:v>19.70269991226084</c:v>
                </c:pt>
                <c:pt idx="2825">
                  <c:v>19.70399982452362</c:v>
                </c:pt>
                <c:pt idx="2826">
                  <c:v>19.70300010528445</c:v>
                </c:pt>
                <c:pt idx="2827">
                  <c:v>19.70159997253358</c:v>
                </c:pt>
                <c:pt idx="2828">
                  <c:v>19.69919983062934</c:v>
                </c:pt>
                <c:pt idx="2829">
                  <c:v>19.6953998336794</c:v>
                </c:pt>
                <c:pt idx="2830">
                  <c:v>19.69480010528787</c:v>
                </c:pt>
                <c:pt idx="2831">
                  <c:v>19.6932001083369</c:v>
                </c:pt>
                <c:pt idx="2832">
                  <c:v>19.68749998169005</c:v>
                </c:pt>
                <c:pt idx="2833">
                  <c:v>19.68770004806356</c:v>
                </c:pt>
                <c:pt idx="2834">
                  <c:v>19.68630005416707</c:v>
                </c:pt>
                <c:pt idx="2835">
                  <c:v>19.68519991531138</c:v>
                </c:pt>
                <c:pt idx="2836">
                  <c:v>19.6828997856137</c:v>
                </c:pt>
                <c:pt idx="2837">
                  <c:v>19.6816001899715</c:v>
                </c:pt>
                <c:pt idx="2838">
                  <c:v>19.67879992141753</c:v>
                </c:pt>
                <c:pt idx="2839">
                  <c:v>19.67919977645943</c:v>
                </c:pt>
                <c:pt idx="2840">
                  <c:v>19.67460012359516</c:v>
                </c:pt>
                <c:pt idx="2841">
                  <c:v>19.67180005416594</c:v>
                </c:pt>
                <c:pt idx="2842">
                  <c:v>19.67250012054501</c:v>
                </c:pt>
                <c:pt idx="2843">
                  <c:v>19.66739986114408</c:v>
                </c:pt>
                <c:pt idx="2844">
                  <c:v>19.6631998672492</c:v>
                </c:pt>
                <c:pt idx="2845">
                  <c:v>19.66140000305313</c:v>
                </c:pt>
                <c:pt idx="2846">
                  <c:v>19.65999999999985</c:v>
                </c:pt>
                <c:pt idx="2847">
                  <c:v>19.65850020523067</c:v>
                </c:pt>
                <c:pt idx="2848">
                  <c:v>19.65529980087376</c:v>
                </c:pt>
                <c:pt idx="2849">
                  <c:v>19.64959987945621</c:v>
                </c:pt>
                <c:pt idx="2850">
                  <c:v>19.64279982223161</c:v>
                </c:pt>
                <c:pt idx="2851">
                  <c:v>19.63750010604781</c:v>
                </c:pt>
                <c:pt idx="2852">
                  <c:v>19.63439983444186</c:v>
                </c:pt>
                <c:pt idx="2853">
                  <c:v>19.63069984054527</c:v>
                </c:pt>
                <c:pt idx="2854">
                  <c:v>19.62930018462793</c:v>
                </c:pt>
                <c:pt idx="2855">
                  <c:v>19.62919984054312</c:v>
                </c:pt>
                <c:pt idx="2856">
                  <c:v>19.62929976196392</c:v>
                </c:pt>
                <c:pt idx="2857">
                  <c:v>19.63559995803734</c:v>
                </c:pt>
                <c:pt idx="2858">
                  <c:v>19.63860015106183</c:v>
                </c:pt>
                <c:pt idx="2859">
                  <c:v>19.63889980392559</c:v>
                </c:pt>
                <c:pt idx="2860">
                  <c:v>19.63989980392216</c:v>
                </c:pt>
                <c:pt idx="2861">
                  <c:v>19.63790008163415</c:v>
                </c:pt>
                <c:pt idx="2862">
                  <c:v>19.63440014495791</c:v>
                </c:pt>
                <c:pt idx="2863">
                  <c:v>19.63360014495629</c:v>
                </c:pt>
                <c:pt idx="2864">
                  <c:v>19.63229981002587</c:v>
                </c:pt>
                <c:pt idx="2865">
                  <c:v>19.6303000846856</c:v>
                </c:pt>
                <c:pt idx="2866">
                  <c:v>19.62620002746189</c:v>
                </c:pt>
                <c:pt idx="2867">
                  <c:v>19.62320009689211</c:v>
                </c:pt>
                <c:pt idx="2868">
                  <c:v>19.62059989166298</c:v>
                </c:pt>
                <c:pt idx="2869">
                  <c:v>19.6189999519338</c:v>
                </c:pt>
                <c:pt idx="2870">
                  <c:v>19.6113001632657</c:v>
                </c:pt>
                <c:pt idx="2871">
                  <c:v>19.60610002136309</c:v>
                </c:pt>
                <c:pt idx="2872">
                  <c:v>19.60349995803699</c:v>
                </c:pt>
                <c:pt idx="2873">
                  <c:v>19.60470007858384</c:v>
                </c:pt>
                <c:pt idx="2874">
                  <c:v>19.60330007553057</c:v>
                </c:pt>
                <c:pt idx="2875">
                  <c:v>19.60619992447027</c:v>
                </c:pt>
                <c:pt idx="2876">
                  <c:v>19.60580019912595</c:v>
                </c:pt>
                <c:pt idx="2877">
                  <c:v>19.60649978866422</c:v>
                </c:pt>
                <c:pt idx="2878">
                  <c:v>19.60570005416591</c:v>
                </c:pt>
                <c:pt idx="2879">
                  <c:v>19.60480004806232</c:v>
                </c:pt>
                <c:pt idx="2880">
                  <c:v>19.6038001808156</c:v>
                </c:pt>
                <c:pt idx="2881">
                  <c:v>19.60259983672947</c:v>
                </c:pt>
                <c:pt idx="2882">
                  <c:v>19.59969996032669</c:v>
                </c:pt>
                <c:pt idx="2883">
                  <c:v>19.59510016860805</c:v>
                </c:pt>
                <c:pt idx="2884">
                  <c:v>19.58910017165908</c:v>
                </c:pt>
                <c:pt idx="2885">
                  <c:v>19.58760010833792</c:v>
                </c:pt>
                <c:pt idx="2886">
                  <c:v>19.58490012054245</c:v>
                </c:pt>
                <c:pt idx="2887">
                  <c:v>19.58369983978261</c:v>
                </c:pt>
                <c:pt idx="2888">
                  <c:v>19.57940018081354</c:v>
                </c:pt>
                <c:pt idx="2889">
                  <c:v>19.57920004501284</c:v>
                </c:pt>
                <c:pt idx="2890">
                  <c:v>19.57509977340669</c:v>
                </c:pt>
                <c:pt idx="2891">
                  <c:v>19.57169985198922</c:v>
                </c:pt>
                <c:pt idx="2892">
                  <c:v>19.56859978256031</c:v>
                </c:pt>
                <c:pt idx="2893">
                  <c:v>19.57199976730408</c:v>
                </c:pt>
                <c:pt idx="2894">
                  <c:v>19.57200016860952</c:v>
                </c:pt>
                <c:pt idx="2895">
                  <c:v>19.57069988479632</c:v>
                </c:pt>
                <c:pt idx="2896">
                  <c:v>19.5668000839214</c:v>
                </c:pt>
                <c:pt idx="2897">
                  <c:v>19.56189980926137</c:v>
                </c:pt>
                <c:pt idx="2898">
                  <c:v>19.55779980621082</c:v>
                </c:pt>
                <c:pt idx="2899">
                  <c:v>19.55580021362039</c:v>
                </c:pt>
                <c:pt idx="2900">
                  <c:v>19.54919980926568</c:v>
                </c:pt>
                <c:pt idx="2901">
                  <c:v>19.54889981537053</c:v>
                </c:pt>
                <c:pt idx="2902">
                  <c:v>19.54639995117029</c:v>
                </c:pt>
                <c:pt idx="2903">
                  <c:v>19.54209996032658</c:v>
                </c:pt>
                <c:pt idx="2904">
                  <c:v>19.54489980926155</c:v>
                </c:pt>
                <c:pt idx="2905">
                  <c:v>19.54880013503862</c:v>
                </c:pt>
                <c:pt idx="2906">
                  <c:v>19.55099999618687</c:v>
                </c:pt>
                <c:pt idx="2907">
                  <c:v>19.5527999237056</c:v>
                </c:pt>
                <c:pt idx="2908">
                  <c:v>19.54980020446601</c:v>
                </c:pt>
                <c:pt idx="2909">
                  <c:v>19.55399977569323</c:v>
                </c:pt>
                <c:pt idx="2910">
                  <c:v>19.55610017700019</c:v>
                </c:pt>
                <c:pt idx="2911">
                  <c:v>19.55249976653795</c:v>
                </c:pt>
                <c:pt idx="2912">
                  <c:v>19.55429982376154</c:v>
                </c:pt>
                <c:pt idx="2913">
                  <c:v>19.55380002288803</c:v>
                </c:pt>
                <c:pt idx="2914">
                  <c:v>19.55440002288742</c:v>
                </c:pt>
                <c:pt idx="2915">
                  <c:v>19.55180023422145</c:v>
                </c:pt>
                <c:pt idx="2916">
                  <c:v>19.54830016784399</c:v>
                </c:pt>
                <c:pt idx="2917">
                  <c:v>19.54740017089716</c:v>
                </c:pt>
                <c:pt idx="2918">
                  <c:v>19.53969977569432</c:v>
                </c:pt>
                <c:pt idx="2919">
                  <c:v>19.53789998702996</c:v>
                </c:pt>
                <c:pt idx="2920">
                  <c:v>19.5377000442495</c:v>
                </c:pt>
                <c:pt idx="2921">
                  <c:v>19.53349977264224</c:v>
                </c:pt>
                <c:pt idx="2922">
                  <c:v>19.53139991149874</c:v>
                </c:pt>
                <c:pt idx="2923">
                  <c:v>19.53409998702773</c:v>
                </c:pt>
                <c:pt idx="2924">
                  <c:v>19.5288000595101</c:v>
                </c:pt>
                <c:pt idx="2925">
                  <c:v>19.52560012588219</c:v>
                </c:pt>
                <c:pt idx="2926">
                  <c:v>19.52049998397703</c:v>
                </c:pt>
                <c:pt idx="2927">
                  <c:v>19.52070017699953</c:v>
                </c:pt>
                <c:pt idx="2928">
                  <c:v>19.52080017395201</c:v>
                </c:pt>
                <c:pt idx="2929">
                  <c:v>19.51549998092375</c:v>
                </c:pt>
                <c:pt idx="2930">
                  <c:v>19.51830010147023</c:v>
                </c:pt>
                <c:pt idx="2931">
                  <c:v>19.52030023117183</c:v>
                </c:pt>
                <c:pt idx="2932">
                  <c:v>19.52179981765948</c:v>
                </c:pt>
                <c:pt idx="2933">
                  <c:v>19.52030008315705</c:v>
                </c:pt>
                <c:pt idx="2934">
                  <c:v>19.51610008926218</c:v>
                </c:pt>
                <c:pt idx="2935">
                  <c:v>19.51660015563903</c:v>
                </c:pt>
                <c:pt idx="2936">
                  <c:v>19.5146998809796</c:v>
                </c:pt>
                <c:pt idx="2937">
                  <c:v>19.51339994125373</c:v>
                </c:pt>
                <c:pt idx="2938">
                  <c:v>19.51319979934487</c:v>
                </c:pt>
                <c:pt idx="2939">
                  <c:v>19.51569985961759</c:v>
                </c:pt>
                <c:pt idx="2940">
                  <c:v>19.5152998535159</c:v>
                </c:pt>
                <c:pt idx="2941">
                  <c:v>19.51419977798287</c:v>
                </c:pt>
                <c:pt idx="2942">
                  <c:v>19.51329983825417</c:v>
                </c:pt>
                <c:pt idx="2943">
                  <c:v>19.51179997406143</c:v>
                </c:pt>
                <c:pt idx="2944">
                  <c:v>19.51360023651068</c:v>
                </c:pt>
                <c:pt idx="2945">
                  <c:v>19.51230017013586</c:v>
                </c:pt>
                <c:pt idx="2946">
                  <c:v>19.50980003127916</c:v>
                </c:pt>
                <c:pt idx="2947">
                  <c:v>19.50489982604995</c:v>
                </c:pt>
                <c:pt idx="2948">
                  <c:v>19.50089976882737</c:v>
                </c:pt>
                <c:pt idx="2949">
                  <c:v>19.50210010680894</c:v>
                </c:pt>
                <c:pt idx="2950">
                  <c:v>19.50219995269799</c:v>
                </c:pt>
                <c:pt idx="2951">
                  <c:v>19.5064002120962</c:v>
                </c:pt>
                <c:pt idx="2952">
                  <c:v>19.50519986496147</c:v>
                </c:pt>
                <c:pt idx="2953">
                  <c:v>19.50309993438712</c:v>
                </c:pt>
                <c:pt idx="2954">
                  <c:v>19.49760007934674</c:v>
                </c:pt>
                <c:pt idx="2955">
                  <c:v>19.49320008239738</c:v>
                </c:pt>
                <c:pt idx="2956">
                  <c:v>19.49190022125185</c:v>
                </c:pt>
                <c:pt idx="2957">
                  <c:v>19.49400021820111</c:v>
                </c:pt>
                <c:pt idx="2958">
                  <c:v>19.4993001426701</c:v>
                </c:pt>
                <c:pt idx="2959">
                  <c:v>19.49949979553275</c:v>
                </c:pt>
                <c:pt idx="2960">
                  <c:v>19.49599985885652</c:v>
                </c:pt>
                <c:pt idx="2961">
                  <c:v>19.49729978942922</c:v>
                </c:pt>
                <c:pt idx="2962">
                  <c:v>19.49719998550063</c:v>
                </c:pt>
                <c:pt idx="2963">
                  <c:v>19.49789998245251</c:v>
                </c:pt>
                <c:pt idx="2964">
                  <c:v>19.49980004577446</c:v>
                </c:pt>
                <c:pt idx="2965">
                  <c:v>19.49390004882662</c:v>
                </c:pt>
                <c:pt idx="2966">
                  <c:v>19.48699978637521</c:v>
                </c:pt>
                <c:pt idx="2967">
                  <c:v>19.48429999465952</c:v>
                </c:pt>
                <c:pt idx="2968">
                  <c:v>19.47609993438525</c:v>
                </c:pt>
                <c:pt idx="2969">
                  <c:v>19.47519978637499</c:v>
                </c:pt>
                <c:pt idx="2970">
                  <c:v>19.47030006103522</c:v>
                </c:pt>
                <c:pt idx="2971">
                  <c:v>19.4704997802728</c:v>
                </c:pt>
                <c:pt idx="2972">
                  <c:v>19.47360004577422</c:v>
                </c:pt>
                <c:pt idx="2973">
                  <c:v>19.47220011520039</c:v>
                </c:pt>
                <c:pt idx="2974">
                  <c:v>19.4700999160741</c:v>
                </c:pt>
                <c:pt idx="2975">
                  <c:v>19.46999998245155</c:v>
                </c:pt>
                <c:pt idx="2976">
                  <c:v>19.47359988860988</c:v>
                </c:pt>
                <c:pt idx="2977">
                  <c:v>19.47679987945591</c:v>
                </c:pt>
                <c:pt idx="2978">
                  <c:v>19.47679987335138</c:v>
                </c:pt>
                <c:pt idx="2979">
                  <c:v>19.4826000511166</c:v>
                </c:pt>
                <c:pt idx="2980">
                  <c:v>19.4828000358575</c:v>
                </c:pt>
                <c:pt idx="2981">
                  <c:v>19.4819999061583</c:v>
                </c:pt>
                <c:pt idx="2982">
                  <c:v>19.47980010223182</c:v>
                </c:pt>
                <c:pt idx="2983">
                  <c:v>19.47529988784662</c:v>
                </c:pt>
                <c:pt idx="2984">
                  <c:v>19.47309988174308</c:v>
                </c:pt>
                <c:pt idx="2985">
                  <c:v>19.4728998123137</c:v>
                </c:pt>
                <c:pt idx="2986">
                  <c:v>19.4700002258287</c:v>
                </c:pt>
                <c:pt idx="2987">
                  <c:v>19.47069980621379</c:v>
                </c:pt>
                <c:pt idx="2988">
                  <c:v>19.46939987258517</c:v>
                </c:pt>
                <c:pt idx="2989">
                  <c:v>19.46830014419536</c:v>
                </c:pt>
                <c:pt idx="2990">
                  <c:v>19.47310005340478</c:v>
                </c:pt>
                <c:pt idx="2991">
                  <c:v>19.47029992370517</c:v>
                </c:pt>
                <c:pt idx="2992">
                  <c:v>19.46929999007988</c:v>
                </c:pt>
                <c:pt idx="2993">
                  <c:v>19.46540005645511</c:v>
                </c:pt>
                <c:pt idx="2994">
                  <c:v>19.46149985427837</c:v>
                </c:pt>
                <c:pt idx="2995">
                  <c:v>19.45870012893647</c:v>
                </c:pt>
                <c:pt idx="2996">
                  <c:v>19.45819991455209</c:v>
                </c:pt>
                <c:pt idx="2997">
                  <c:v>19.45050020446794</c:v>
                </c:pt>
                <c:pt idx="2998">
                  <c:v>19.44489980315848</c:v>
                </c:pt>
                <c:pt idx="2999">
                  <c:v>19.44000008087096</c:v>
                </c:pt>
                <c:pt idx="3000">
                  <c:v>19.43670008087065</c:v>
                </c:pt>
                <c:pt idx="3001">
                  <c:v>19.43450014724658</c:v>
                </c:pt>
                <c:pt idx="3002">
                  <c:v>19.43180015029793</c:v>
                </c:pt>
                <c:pt idx="3003">
                  <c:v>19.43090015029884</c:v>
                </c:pt>
                <c:pt idx="3004">
                  <c:v>19.43099993591022</c:v>
                </c:pt>
                <c:pt idx="3005">
                  <c:v>19.42659993591221</c:v>
                </c:pt>
                <c:pt idx="3006">
                  <c:v>19.42809991760077</c:v>
                </c:pt>
                <c:pt idx="3007">
                  <c:v>19.42940011062456</c:v>
                </c:pt>
                <c:pt idx="3008">
                  <c:v>19.43090003509496</c:v>
                </c:pt>
                <c:pt idx="3009">
                  <c:v>19.43179995346145</c:v>
                </c:pt>
                <c:pt idx="3010">
                  <c:v>19.43029981155269</c:v>
                </c:pt>
                <c:pt idx="3011">
                  <c:v>19.42540016784551</c:v>
                </c:pt>
                <c:pt idx="3012">
                  <c:v>19.42039982376079</c:v>
                </c:pt>
                <c:pt idx="3013">
                  <c:v>19.41680015869133</c:v>
                </c:pt>
                <c:pt idx="3014">
                  <c:v>19.41659980850088</c:v>
                </c:pt>
                <c:pt idx="3015">
                  <c:v>19.41319988097892</c:v>
                </c:pt>
                <c:pt idx="3016">
                  <c:v>19.41019989013509</c:v>
                </c:pt>
                <c:pt idx="3017">
                  <c:v>19.40469982376088</c:v>
                </c:pt>
                <c:pt idx="3018">
                  <c:v>19.40070023727457</c:v>
                </c:pt>
                <c:pt idx="3019">
                  <c:v>19.40030016479432</c:v>
                </c:pt>
                <c:pt idx="3020">
                  <c:v>19.39699996261334</c:v>
                </c:pt>
                <c:pt idx="3021">
                  <c:v>19.39440010146791</c:v>
                </c:pt>
                <c:pt idx="3022">
                  <c:v>19.39169996261626</c:v>
                </c:pt>
                <c:pt idx="3023">
                  <c:v>19.3865000953665</c:v>
                </c:pt>
                <c:pt idx="3024">
                  <c:v>19.3864998931858</c:v>
                </c:pt>
                <c:pt idx="3025">
                  <c:v>19.37870010147162</c:v>
                </c:pt>
                <c:pt idx="3026">
                  <c:v>19.37950009841733</c:v>
                </c:pt>
                <c:pt idx="3027">
                  <c:v>19.38059989013706</c:v>
                </c:pt>
                <c:pt idx="3028">
                  <c:v>19.37330016784472</c:v>
                </c:pt>
                <c:pt idx="3029">
                  <c:v>19.37689989013597</c:v>
                </c:pt>
                <c:pt idx="3030">
                  <c:v>19.37370016784917</c:v>
                </c:pt>
                <c:pt idx="3031">
                  <c:v>19.37099997176847</c:v>
                </c:pt>
                <c:pt idx="3032">
                  <c:v>19.36449977874872</c:v>
                </c:pt>
                <c:pt idx="3033">
                  <c:v>19.36050006256118</c:v>
                </c:pt>
                <c:pt idx="3034">
                  <c:v>19.35659999313429</c:v>
                </c:pt>
                <c:pt idx="3035">
                  <c:v>19.35550005340701</c:v>
                </c:pt>
                <c:pt idx="3036">
                  <c:v>19.35050012283319</c:v>
                </c:pt>
                <c:pt idx="3037">
                  <c:v>19.34460006255904</c:v>
                </c:pt>
                <c:pt idx="3038">
                  <c:v>19.34110005950788</c:v>
                </c:pt>
                <c:pt idx="3039">
                  <c:v>19.33590006866143</c:v>
                </c:pt>
                <c:pt idx="3040">
                  <c:v>19.32940007476645</c:v>
                </c:pt>
                <c:pt idx="3041">
                  <c:v>19.32750021362153</c:v>
                </c:pt>
                <c:pt idx="3042">
                  <c:v>19.32590007476756</c:v>
                </c:pt>
                <c:pt idx="3043">
                  <c:v>19.32650014419414</c:v>
                </c:pt>
                <c:pt idx="3044">
                  <c:v>19.32880006561027</c:v>
                </c:pt>
                <c:pt idx="3045">
                  <c:v>19.32450019836324</c:v>
                </c:pt>
                <c:pt idx="3046">
                  <c:v>19.32330019225992</c:v>
                </c:pt>
                <c:pt idx="3047">
                  <c:v>19.32469990539538</c:v>
                </c:pt>
                <c:pt idx="3048">
                  <c:v>19.32410010757667</c:v>
                </c:pt>
                <c:pt idx="3049">
                  <c:v>19.31950011062873</c:v>
                </c:pt>
                <c:pt idx="3050">
                  <c:v>19.31740004730455</c:v>
                </c:pt>
                <c:pt idx="3051">
                  <c:v>19.31369985427591</c:v>
                </c:pt>
                <c:pt idx="3052">
                  <c:v>19.31110005645678</c:v>
                </c:pt>
                <c:pt idx="3053">
                  <c:v>19.30940005950833</c:v>
                </c:pt>
                <c:pt idx="3054">
                  <c:v>19.30829992675717</c:v>
                </c:pt>
                <c:pt idx="3055">
                  <c:v>19.3079001922597</c:v>
                </c:pt>
                <c:pt idx="3056">
                  <c:v>19.30949999008226</c:v>
                </c:pt>
                <c:pt idx="3057">
                  <c:v>19.30490006866604</c:v>
                </c:pt>
                <c:pt idx="3058">
                  <c:v>19.30679978485205</c:v>
                </c:pt>
                <c:pt idx="3059">
                  <c:v>19.30849984817539</c:v>
                </c:pt>
                <c:pt idx="3060">
                  <c:v>19.30739991760129</c:v>
                </c:pt>
                <c:pt idx="3061">
                  <c:v>19.30699984817328</c:v>
                </c:pt>
                <c:pt idx="3062">
                  <c:v>19.30399999313522</c:v>
                </c:pt>
                <c:pt idx="3063">
                  <c:v>19.30399992065214</c:v>
                </c:pt>
                <c:pt idx="3064">
                  <c:v>19.2978998634353</c:v>
                </c:pt>
                <c:pt idx="3065">
                  <c:v>19.29660007171696</c:v>
                </c:pt>
                <c:pt idx="3066">
                  <c:v>19.29600007171392</c:v>
                </c:pt>
                <c:pt idx="3067">
                  <c:v>19.29250021667392</c:v>
                </c:pt>
                <c:pt idx="3068">
                  <c:v>19.28960021972304</c:v>
                </c:pt>
                <c:pt idx="3069">
                  <c:v>19.28760008086828</c:v>
                </c:pt>
                <c:pt idx="3070">
                  <c:v>19.28459981231572</c:v>
                </c:pt>
                <c:pt idx="3071">
                  <c:v>19.28669979705591</c:v>
                </c:pt>
                <c:pt idx="3072">
                  <c:v>19.28740019226097</c:v>
                </c:pt>
                <c:pt idx="3073">
                  <c:v>19.28540019531282</c:v>
                </c:pt>
                <c:pt idx="3074">
                  <c:v>19.28440020141715</c:v>
                </c:pt>
                <c:pt idx="3075">
                  <c:v>19.28020020141775</c:v>
                </c:pt>
                <c:pt idx="3076">
                  <c:v>19.28279984206889</c:v>
                </c:pt>
                <c:pt idx="3077">
                  <c:v>19.28550017700033</c:v>
                </c:pt>
                <c:pt idx="3078">
                  <c:v>19.28809996871859</c:v>
                </c:pt>
                <c:pt idx="3079">
                  <c:v>19.29050002594158</c:v>
                </c:pt>
                <c:pt idx="3080">
                  <c:v>19.28989989013644</c:v>
                </c:pt>
                <c:pt idx="3081">
                  <c:v>19.29110002594098</c:v>
                </c:pt>
                <c:pt idx="3082">
                  <c:v>19.29630000762699</c:v>
                </c:pt>
                <c:pt idx="3083">
                  <c:v>19.29700000457888</c:v>
                </c:pt>
                <c:pt idx="3084">
                  <c:v>19.29800007400263</c:v>
                </c:pt>
                <c:pt idx="3085">
                  <c:v>19.29579979629489</c:v>
                </c:pt>
                <c:pt idx="3086">
                  <c:v>19.30099978408908</c:v>
                </c:pt>
                <c:pt idx="3087">
                  <c:v>19.29969977493235</c:v>
                </c:pt>
                <c:pt idx="3088">
                  <c:v>19.29489977188132</c:v>
                </c:pt>
                <c:pt idx="3089">
                  <c:v>19.29300017623973</c:v>
                </c:pt>
                <c:pt idx="3090">
                  <c:v>19.28810010375673</c:v>
                </c:pt>
                <c:pt idx="3091">
                  <c:v>19.28760010070619</c:v>
                </c:pt>
                <c:pt idx="3092">
                  <c:v>19.28479982909992</c:v>
                </c:pt>
                <c:pt idx="3093">
                  <c:v>19.28359982299662</c:v>
                </c:pt>
                <c:pt idx="3094">
                  <c:v>19.28109995269915</c:v>
                </c:pt>
                <c:pt idx="3095">
                  <c:v>19.276500106811</c:v>
                </c:pt>
                <c:pt idx="3096">
                  <c:v>19.27479990158098</c:v>
                </c:pt>
                <c:pt idx="3097">
                  <c:v>19.27480002822631</c:v>
                </c:pt>
                <c:pt idx="3098">
                  <c:v>19.27299989547828</c:v>
                </c:pt>
                <c:pt idx="3099">
                  <c:v>19.26880010986132</c:v>
                </c:pt>
                <c:pt idx="3100">
                  <c:v>19.26719983825387</c:v>
                </c:pt>
                <c:pt idx="3101">
                  <c:v>19.26480004959012</c:v>
                </c:pt>
                <c:pt idx="3102">
                  <c:v>19.26020018539202</c:v>
                </c:pt>
                <c:pt idx="3103">
                  <c:v>19.25399991378799</c:v>
                </c:pt>
                <c:pt idx="3104">
                  <c:v>19.24830006179763</c:v>
                </c:pt>
                <c:pt idx="3105">
                  <c:v>19.24730013427688</c:v>
                </c:pt>
                <c:pt idx="3106">
                  <c:v>19.24670014038201</c:v>
                </c:pt>
                <c:pt idx="3107">
                  <c:v>19.24650006484808</c:v>
                </c:pt>
                <c:pt idx="3108">
                  <c:v>19.24820019149774</c:v>
                </c:pt>
                <c:pt idx="3109">
                  <c:v>19.2474001251212</c:v>
                </c:pt>
                <c:pt idx="3110">
                  <c:v>19.25070018234328</c:v>
                </c:pt>
                <c:pt idx="3111">
                  <c:v>19.25140016708247</c:v>
                </c:pt>
                <c:pt idx="3112">
                  <c:v>19.25159996185175</c:v>
                </c:pt>
                <c:pt idx="3113">
                  <c:v>19.25310002517654</c:v>
                </c:pt>
                <c:pt idx="3114">
                  <c:v>19.24940016098116</c:v>
                </c:pt>
                <c:pt idx="3115">
                  <c:v>19.24989994659336</c:v>
                </c:pt>
                <c:pt idx="3116">
                  <c:v>19.2466998863201</c:v>
                </c:pt>
                <c:pt idx="3117">
                  <c:v>19.24260008239796</c:v>
                </c:pt>
                <c:pt idx="3118">
                  <c:v>19.24129980468568</c:v>
                </c:pt>
                <c:pt idx="3119">
                  <c:v>19.24020019988893</c:v>
                </c:pt>
                <c:pt idx="3120">
                  <c:v>19.23840013046356</c:v>
                </c:pt>
                <c:pt idx="3121">
                  <c:v>19.23649978637695</c:v>
                </c:pt>
                <c:pt idx="3122">
                  <c:v>19.23279998855287</c:v>
                </c:pt>
                <c:pt idx="3123">
                  <c:v>19.22719978332313</c:v>
                </c:pt>
                <c:pt idx="3124">
                  <c:v>19.22140013046009</c:v>
                </c:pt>
                <c:pt idx="3125">
                  <c:v>19.21880013046029</c:v>
                </c:pt>
                <c:pt idx="3126">
                  <c:v>19.21469999465989</c:v>
                </c:pt>
                <c:pt idx="3127">
                  <c:v>19.21149979553229</c:v>
                </c:pt>
                <c:pt idx="3128">
                  <c:v>19.21239999771205</c:v>
                </c:pt>
                <c:pt idx="3129">
                  <c:v>19.21159992217872</c:v>
                </c:pt>
                <c:pt idx="3130">
                  <c:v>19.21249998245182</c:v>
                </c:pt>
                <c:pt idx="3131">
                  <c:v>19.21099996719204</c:v>
                </c:pt>
                <c:pt idx="3132">
                  <c:v>19.20580003967552</c:v>
                </c:pt>
                <c:pt idx="3133">
                  <c:v>19.20599990081973</c:v>
                </c:pt>
                <c:pt idx="3134">
                  <c:v>19.20179997024388</c:v>
                </c:pt>
                <c:pt idx="3135">
                  <c:v>19.19769997329785</c:v>
                </c:pt>
                <c:pt idx="3136">
                  <c:v>19.19779997024306</c:v>
                </c:pt>
                <c:pt idx="3137">
                  <c:v>19.19299997024427</c:v>
                </c:pt>
                <c:pt idx="3138">
                  <c:v>19.18820010909985</c:v>
                </c:pt>
                <c:pt idx="3139">
                  <c:v>19.18300018463196</c:v>
                </c:pt>
                <c:pt idx="3140">
                  <c:v>19.17910004882652</c:v>
                </c:pt>
                <c:pt idx="3141">
                  <c:v>19.17119978637493</c:v>
                </c:pt>
                <c:pt idx="3142">
                  <c:v>19.16669979553262</c:v>
                </c:pt>
                <c:pt idx="3143">
                  <c:v>19.16140014877237</c:v>
                </c:pt>
                <c:pt idx="3144">
                  <c:v>19.1590998771644</c:v>
                </c:pt>
                <c:pt idx="3145">
                  <c:v>19.15700007323903</c:v>
                </c:pt>
                <c:pt idx="3146">
                  <c:v>19.15370020904811</c:v>
                </c:pt>
                <c:pt idx="3147">
                  <c:v>19.14830014877225</c:v>
                </c:pt>
                <c:pt idx="3148">
                  <c:v>19.14599994659147</c:v>
                </c:pt>
                <c:pt idx="3149">
                  <c:v>19.14710015182573</c:v>
                </c:pt>
                <c:pt idx="3150">
                  <c:v>19.14610015182553</c:v>
                </c:pt>
                <c:pt idx="3151">
                  <c:v>19.14409981689096</c:v>
                </c:pt>
                <c:pt idx="3152">
                  <c:v>19.14470015182087</c:v>
                </c:pt>
                <c:pt idx="3153">
                  <c:v>19.14749993438818</c:v>
                </c:pt>
                <c:pt idx="3154">
                  <c:v>19.14840006408485</c:v>
                </c:pt>
                <c:pt idx="3155">
                  <c:v>19.14979991302607</c:v>
                </c:pt>
                <c:pt idx="3156">
                  <c:v>19.15199995803778</c:v>
                </c:pt>
                <c:pt idx="3157">
                  <c:v>19.15080008773657</c:v>
                </c:pt>
                <c:pt idx="3158">
                  <c:v>19.15010008163153</c:v>
                </c:pt>
                <c:pt idx="3159">
                  <c:v>19.15109999389461</c:v>
                </c:pt>
                <c:pt idx="3160">
                  <c:v>19.14959984588495</c:v>
                </c:pt>
                <c:pt idx="3161">
                  <c:v>19.1538001594563</c:v>
                </c:pt>
                <c:pt idx="3162">
                  <c:v>19.15240001754501</c:v>
                </c:pt>
                <c:pt idx="3163">
                  <c:v>19.15320014114332</c:v>
                </c:pt>
                <c:pt idx="3164">
                  <c:v>19.16160019225936</c:v>
                </c:pt>
                <c:pt idx="3165">
                  <c:v>19.16430003814821</c:v>
                </c:pt>
                <c:pt idx="3166">
                  <c:v>19.16570009231508</c:v>
                </c:pt>
                <c:pt idx="3167">
                  <c:v>19.16330008620934</c:v>
                </c:pt>
                <c:pt idx="3168">
                  <c:v>19.16230001678193</c:v>
                </c:pt>
                <c:pt idx="3169">
                  <c:v>19.15330023422211</c:v>
                </c:pt>
                <c:pt idx="3170">
                  <c:v>19.14799990233951</c:v>
                </c:pt>
                <c:pt idx="3171">
                  <c:v>19.14469996872138</c:v>
                </c:pt>
                <c:pt idx="3172">
                  <c:v>19.14489997176861</c:v>
                </c:pt>
                <c:pt idx="3173">
                  <c:v>19.14300010147053</c:v>
                </c:pt>
                <c:pt idx="3174">
                  <c:v>19.14209988708532</c:v>
                </c:pt>
                <c:pt idx="3175">
                  <c:v>19.14540008010588</c:v>
                </c:pt>
                <c:pt idx="3176">
                  <c:v>19.1449000137327</c:v>
                </c:pt>
                <c:pt idx="3177">
                  <c:v>19.14710000762716</c:v>
                </c:pt>
                <c:pt idx="3178">
                  <c:v>19.14989999847239</c:v>
                </c:pt>
                <c:pt idx="3179">
                  <c:v>19.14940006484903</c:v>
                </c:pt>
                <c:pt idx="3180">
                  <c:v>19.15140014343342</c:v>
                </c:pt>
                <c:pt idx="3181">
                  <c:v>19.15309979629456</c:v>
                </c:pt>
                <c:pt idx="3182">
                  <c:v>19.15140020065155</c:v>
                </c:pt>
                <c:pt idx="3183">
                  <c:v>19.15059979019133</c:v>
                </c:pt>
                <c:pt idx="3184">
                  <c:v>19.15489984740998</c:v>
                </c:pt>
                <c:pt idx="3185">
                  <c:v>19.16000023651213</c:v>
                </c:pt>
                <c:pt idx="3186">
                  <c:v>19.16399994354288</c:v>
                </c:pt>
                <c:pt idx="3187">
                  <c:v>19.16409980163371</c:v>
                </c:pt>
                <c:pt idx="3188">
                  <c:v>19.16370006408397</c:v>
                </c:pt>
                <c:pt idx="3189">
                  <c:v>19.16189978637339</c:v>
                </c:pt>
                <c:pt idx="3190">
                  <c:v>19.15869993743762</c:v>
                </c:pt>
                <c:pt idx="3191">
                  <c:v>19.1538000915498</c:v>
                </c:pt>
                <c:pt idx="3192">
                  <c:v>19.1561998954785</c:v>
                </c:pt>
                <c:pt idx="3193">
                  <c:v>19.1596998260502</c:v>
                </c:pt>
                <c:pt idx="3194">
                  <c:v>19.15909982299855</c:v>
                </c:pt>
                <c:pt idx="3195">
                  <c:v>19.16070023040811</c:v>
                </c:pt>
                <c:pt idx="3196">
                  <c:v>19.16419994354146</c:v>
                </c:pt>
                <c:pt idx="3197">
                  <c:v>19.16330007629222</c:v>
                </c:pt>
                <c:pt idx="3198">
                  <c:v>19.16659986495869</c:v>
                </c:pt>
                <c:pt idx="3199">
                  <c:v>19.16779999465871</c:v>
                </c:pt>
                <c:pt idx="3200">
                  <c:v>19.16769998855306</c:v>
                </c:pt>
                <c:pt idx="3201">
                  <c:v>19.16529998245096</c:v>
                </c:pt>
                <c:pt idx="3202">
                  <c:v>19.16909983138973</c:v>
                </c:pt>
                <c:pt idx="3203">
                  <c:v>19.17370002136158</c:v>
                </c:pt>
                <c:pt idx="3204">
                  <c:v>19.17330015411062</c:v>
                </c:pt>
                <c:pt idx="3205">
                  <c:v>19.17240021133328</c:v>
                </c:pt>
                <c:pt idx="3206">
                  <c:v>19.17049980087176</c:v>
                </c:pt>
                <c:pt idx="3207">
                  <c:v>19.17339985198851</c:v>
                </c:pt>
                <c:pt idx="3208">
                  <c:v>19.17249983672808</c:v>
                </c:pt>
                <c:pt idx="3209">
                  <c:v>19.17009977340422</c:v>
                </c:pt>
                <c:pt idx="3210">
                  <c:v>19.17420023803425</c:v>
                </c:pt>
                <c:pt idx="3211">
                  <c:v>19.17620015334979</c:v>
                </c:pt>
                <c:pt idx="3212">
                  <c:v>19.17479986953549</c:v>
                </c:pt>
                <c:pt idx="3213">
                  <c:v>19.17370000228766</c:v>
                </c:pt>
                <c:pt idx="3214">
                  <c:v>19.17219992370519</c:v>
                </c:pt>
                <c:pt idx="3215">
                  <c:v>19.17169998702957</c:v>
                </c:pt>
                <c:pt idx="3216">
                  <c:v>19.16829979095564</c:v>
                </c:pt>
                <c:pt idx="3217">
                  <c:v>19.16430000533728</c:v>
                </c:pt>
                <c:pt idx="3218">
                  <c:v>19.16219994811762</c:v>
                </c:pt>
                <c:pt idx="3219">
                  <c:v>19.16009981536626</c:v>
                </c:pt>
                <c:pt idx="3220">
                  <c:v>19.15750009307521</c:v>
                </c:pt>
                <c:pt idx="3221">
                  <c:v>19.159900159455</c:v>
                </c:pt>
                <c:pt idx="3222">
                  <c:v>19.15990022582992</c:v>
                </c:pt>
                <c:pt idx="3223">
                  <c:v>19.16010008697413</c:v>
                </c:pt>
                <c:pt idx="3224">
                  <c:v>19.16290002364985</c:v>
                </c:pt>
                <c:pt idx="3225">
                  <c:v>19.15440010833482</c:v>
                </c:pt>
                <c:pt idx="3226">
                  <c:v>19.15439996948044</c:v>
                </c:pt>
                <c:pt idx="3227">
                  <c:v>19.15079997253268</c:v>
                </c:pt>
                <c:pt idx="3228">
                  <c:v>19.15220002670321</c:v>
                </c:pt>
                <c:pt idx="3229">
                  <c:v>19.15239981536794</c:v>
                </c:pt>
                <c:pt idx="3230">
                  <c:v>19.1577000656107</c:v>
                </c:pt>
                <c:pt idx="3231">
                  <c:v>19.15889985122338</c:v>
                </c:pt>
                <c:pt idx="3232">
                  <c:v>19.15480020446921</c:v>
                </c:pt>
                <c:pt idx="3233">
                  <c:v>19.148000065612</c:v>
                </c:pt>
                <c:pt idx="3234">
                  <c:v>19.14649999313405</c:v>
                </c:pt>
                <c:pt idx="3235">
                  <c:v>19.1425000656127</c:v>
                </c:pt>
                <c:pt idx="3236">
                  <c:v>19.1408997970575</c:v>
                </c:pt>
                <c:pt idx="3237">
                  <c:v>19.13880014113965</c:v>
                </c:pt>
                <c:pt idx="3238">
                  <c:v>19.13709986343383</c:v>
                </c:pt>
                <c:pt idx="3239">
                  <c:v>19.13329979705668</c:v>
                </c:pt>
                <c:pt idx="3240">
                  <c:v>19.13209986343281</c:v>
                </c:pt>
                <c:pt idx="3241">
                  <c:v>19.12659979095406</c:v>
                </c:pt>
                <c:pt idx="3242">
                  <c:v>19.12630005340543</c:v>
                </c:pt>
                <c:pt idx="3243">
                  <c:v>19.12729983596725</c:v>
                </c:pt>
                <c:pt idx="3244">
                  <c:v>19.12649997177141</c:v>
                </c:pt>
                <c:pt idx="3245">
                  <c:v>19.12609982986396</c:v>
                </c:pt>
                <c:pt idx="3246">
                  <c:v>19.1235999778728</c:v>
                </c:pt>
                <c:pt idx="3247">
                  <c:v>19.12049998397558</c:v>
                </c:pt>
                <c:pt idx="3248">
                  <c:v>19.11849998092292</c:v>
                </c:pt>
                <c:pt idx="3249">
                  <c:v>19.11659997787137</c:v>
                </c:pt>
                <c:pt idx="3250">
                  <c:v>19.1171999023427</c:v>
                </c:pt>
                <c:pt idx="3251">
                  <c:v>19.11650002899114</c:v>
                </c:pt>
                <c:pt idx="3252">
                  <c:v>19.11900008315933</c:v>
                </c:pt>
                <c:pt idx="3253">
                  <c:v>19.11160009536979</c:v>
                </c:pt>
                <c:pt idx="3254">
                  <c:v>19.10569976349143</c:v>
                </c:pt>
                <c:pt idx="3255">
                  <c:v>19.10449983291255</c:v>
                </c:pt>
                <c:pt idx="3256">
                  <c:v>19.10640003814843</c:v>
                </c:pt>
                <c:pt idx="3257">
                  <c:v>19.10250004120098</c:v>
                </c:pt>
                <c:pt idx="3258">
                  <c:v>19.10160003814599</c:v>
                </c:pt>
                <c:pt idx="3259">
                  <c:v>19.09710011673087</c:v>
                </c:pt>
                <c:pt idx="3260">
                  <c:v>19.09790017089836</c:v>
                </c:pt>
                <c:pt idx="3261">
                  <c:v>19.09540023727459</c:v>
                </c:pt>
                <c:pt idx="3262">
                  <c:v>19.09479976959119</c:v>
                </c:pt>
                <c:pt idx="3263">
                  <c:v>19.09189983291435</c:v>
                </c:pt>
                <c:pt idx="3264">
                  <c:v>19.08459983901773</c:v>
                </c:pt>
                <c:pt idx="3265">
                  <c:v>19.0816999114977</c:v>
                </c:pt>
                <c:pt idx="3266">
                  <c:v>19.0816999114977</c:v>
                </c:pt>
                <c:pt idx="3267">
                  <c:v>19.08149983596738</c:v>
                </c:pt>
                <c:pt idx="3268">
                  <c:v>19.07750011367534</c:v>
                </c:pt>
                <c:pt idx="3269">
                  <c:v>19.07489998397795</c:v>
                </c:pt>
                <c:pt idx="3270">
                  <c:v>19.07300018920796</c:v>
                </c:pt>
                <c:pt idx="3271">
                  <c:v>19.06949998397974</c:v>
                </c:pt>
                <c:pt idx="3272">
                  <c:v>19.06529992065407</c:v>
                </c:pt>
                <c:pt idx="3273">
                  <c:v>19.06489979095568</c:v>
                </c:pt>
                <c:pt idx="3274">
                  <c:v>19.06270012893582</c:v>
                </c:pt>
                <c:pt idx="3275">
                  <c:v>19.06039980010608</c:v>
                </c:pt>
                <c:pt idx="3276">
                  <c:v>19.05700021362281</c:v>
                </c:pt>
                <c:pt idx="3277">
                  <c:v>19.05350021667618</c:v>
                </c:pt>
                <c:pt idx="3278">
                  <c:v>19.05629979095465</c:v>
                </c:pt>
                <c:pt idx="3279">
                  <c:v>19.05739998397621</c:v>
                </c:pt>
                <c:pt idx="3280">
                  <c:v>19.05500005340582</c:v>
                </c:pt>
                <c:pt idx="3281">
                  <c:v>19.05349978179947</c:v>
                </c:pt>
                <c:pt idx="3282">
                  <c:v>19.04919984817386</c:v>
                </c:pt>
                <c:pt idx="3283">
                  <c:v>19.04079993286357</c:v>
                </c:pt>
                <c:pt idx="3284">
                  <c:v>19.03889993286066</c:v>
                </c:pt>
                <c:pt idx="3285">
                  <c:v>19.03540006256298</c:v>
                </c:pt>
                <c:pt idx="3286">
                  <c:v>19.03450019531011</c:v>
                </c:pt>
                <c:pt idx="3287">
                  <c:v>19.03459984512299</c:v>
                </c:pt>
                <c:pt idx="3288">
                  <c:v>19.03820010757408</c:v>
                </c:pt>
                <c:pt idx="3289">
                  <c:v>19.04000004120098</c:v>
                </c:pt>
                <c:pt idx="3290">
                  <c:v>19.0398997634875</c:v>
                </c:pt>
                <c:pt idx="3291">
                  <c:v>19.03520005340397</c:v>
                </c:pt>
                <c:pt idx="3292">
                  <c:v>19.0379000442481</c:v>
                </c:pt>
                <c:pt idx="3293">
                  <c:v>19.04050009536877</c:v>
                </c:pt>
                <c:pt idx="3294">
                  <c:v>19.04100023116914</c:v>
                </c:pt>
                <c:pt idx="3295">
                  <c:v>19.0397998840308</c:v>
                </c:pt>
                <c:pt idx="3296">
                  <c:v>19.03989987487876</c:v>
                </c:pt>
                <c:pt idx="3297">
                  <c:v>19.03909999847383</c:v>
                </c:pt>
                <c:pt idx="3298">
                  <c:v>19.03850019455058</c:v>
                </c:pt>
                <c:pt idx="3299">
                  <c:v>19.03639985656627</c:v>
                </c:pt>
                <c:pt idx="3300">
                  <c:v>19.03230006790181</c:v>
                </c:pt>
                <c:pt idx="3301">
                  <c:v>19.03069979018982</c:v>
                </c:pt>
                <c:pt idx="3302">
                  <c:v>19.03229998626921</c:v>
                </c:pt>
                <c:pt idx="3303">
                  <c:v>19.03020005263897</c:v>
                </c:pt>
                <c:pt idx="3304">
                  <c:v>19.02749992599638</c:v>
                </c:pt>
                <c:pt idx="3305">
                  <c:v>19.0271999923716</c:v>
                </c:pt>
                <c:pt idx="3306">
                  <c:v>19.02679978713783</c:v>
                </c:pt>
                <c:pt idx="3307">
                  <c:v>19.02540004959155</c:v>
                </c:pt>
                <c:pt idx="3308">
                  <c:v>19.02359990768309</c:v>
                </c:pt>
                <c:pt idx="3309">
                  <c:v>19.02500010375661</c:v>
                </c:pt>
                <c:pt idx="3310">
                  <c:v>19.02390009765441</c:v>
                </c:pt>
                <c:pt idx="3311">
                  <c:v>19.01769976577634</c:v>
                </c:pt>
                <c:pt idx="3312">
                  <c:v>19.01950016708361</c:v>
                </c:pt>
                <c:pt idx="3313">
                  <c:v>19.0154000976545</c:v>
                </c:pt>
                <c:pt idx="3314">
                  <c:v>19.01610007934505</c:v>
                </c:pt>
                <c:pt idx="3315">
                  <c:v>19.01429985580398</c:v>
                </c:pt>
                <c:pt idx="3316">
                  <c:v>19.0112998527511</c:v>
                </c:pt>
                <c:pt idx="3317">
                  <c:v>19.00929976806583</c:v>
                </c:pt>
                <c:pt idx="3318">
                  <c:v>19.0085000366198</c:v>
                </c:pt>
                <c:pt idx="3319">
                  <c:v>19.00699976501346</c:v>
                </c:pt>
                <c:pt idx="3320">
                  <c:v>19.00599977111779</c:v>
                </c:pt>
                <c:pt idx="3321">
                  <c:v>19.00499984054477</c:v>
                </c:pt>
                <c:pt idx="3322">
                  <c:v>19.00579983444183</c:v>
                </c:pt>
                <c:pt idx="3323">
                  <c:v>19.00730002746423</c:v>
                </c:pt>
                <c:pt idx="3324">
                  <c:v>19.00460023574851</c:v>
                </c:pt>
                <c:pt idx="3325">
                  <c:v>19.00350009384056</c:v>
                </c:pt>
                <c:pt idx="3326">
                  <c:v>19.00510007553018</c:v>
                </c:pt>
                <c:pt idx="3327">
                  <c:v>19.00390013580181</c:v>
                </c:pt>
                <c:pt idx="3328">
                  <c:v>19.00089980392659</c:v>
                </c:pt>
                <c:pt idx="3329">
                  <c:v>18.99700022049001</c:v>
                </c:pt>
                <c:pt idx="3330">
                  <c:v>19.00220021133282</c:v>
                </c:pt>
                <c:pt idx="3331">
                  <c:v>19.00680012664452</c:v>
                </c:pt>
                <c:pt idx="3332">
                  <c:v>19.00399978256246</c:v>
                </c:pt>
                <c:pt idx="3333">
                  <c:v>19.00200019607655</c:v>
                </c:pt>
                <c:pt idx="3334">
                  <c:v>19.00189985198813</c:v>
                </c:pt>
                <c:pt idx="3335">
                  <c:v>19.00019978866476</c:v>
                </c:pt>
                <c:pt idx="3336">
                  <c:v>19.00070004806548</c:v>
                </c:pt>
                <c:pt idx="3337">
                  <c:v>18.99990003890707</c:v>
                </c:pt>
                <c:pt idx="3338">
                  <c:v>19.00380009002765</c:v>
                </c:pt>
                <c:pt idx="3339">
                  <c:v>19.00309988174192</c:v>
                </c:pt>
                <c:pt idx="3340">
                  <c:v>18.99859981842017</c:v>
                </c:pt>
                <c:pt idx="3341">
                  <c:v>18.99859987869058</c:v>
                </c:pt>
                <c:pt idx="3342">
                  <c:v>18.99930002060136</c:v>
                </c:pt>
                <c:pt idx="3343">
                  <c:v>18.99570022583066</c:v>
                </c:pt>
                <c:pt idx="3344">
                  <c:v>18.99559981231868</c:v>
                </c:pt>
                <c:pt idx="3345">
                  <c:v>18.99589994506822</c:v>
                </c:pt>
                <c:pt idx="3346">
                  <c:v>18.99309994811847</c:v>
                </c:pt>
                <c:pt idx="3347">
                  <c:v>18.99320000839361</c:v>
                </c:pt>
                <c:pt idx="3348">
                  <c:v>18.98940015335029</c:v>
                </c:pt>
                <c:pt idx="3349">
                  <c:v>18.98289989089971</c:v>
                </c:pt>
                <c:pt idx="3350">
                  <c:v>18.97900003280665</c:v>
                </c:pt>
                <c:pt idx="3351">
                  <c:v>18.976200029756</c:v>
                </c:pt>
                <c:pt idx="3352">
                  <c:v>18.9758000205984</c:v>
                </c:pt>
                <c:pt idx="3353">
                  <c:v>18.97059994811932</c:v>
                </c:pt>
                <c:pt idx="3354">
                  <c:v>18.96950008392011</c:v>
                </c:pt>
                <c:pt idx="3355">
                  <c:v>18.96859980926453</c:v>
                </c:pt>
                <c:pt idx="3356">
                  <c:v>18.96940015029759</c:v>
                </c:pt>
                <c:pt idx="3357">
                  <c:v>18.96730015945286</c:v>
                </c:pt>
                <c:pt idx="3358">
                  <c:v>18.9661998878473</c:v>
                </c:pt>
                <c:pt idx="3359">
                  <c:v>18.96430002059787</c:v>
                </c:pt>
                <c:pt idx="3360">
                  <c:v>18.9639000206007</c:v>
                </c:pt>
                <c:pt idx="3361">
                  <c:v>18.96619980010652</c:v>
                </c:pt>
                <c:pt idx="3362">
                  <c:v>18.9667999298108</c:v>
                </c:pt>
                <c:pt idx="3363">
                  <c:v>18.96410006866427</c:v>
                </c:pt>
                <c:pt idx="3364">
                  <c:v>18.96499986343406</c:v>
                </c:pt>
                <c:pt idx="3365">
                  <c:v>18.96509978484755</c:v>
                </c:pt>
                <c:pt idx="3366">
                  <c:v>18.96169984817242</c:v>
                </c:pt>
                <c:pt idx="3367">
                  <c:v>18.95930018005311</c:v>
                </c:pt>
                <c:pt idx="3368">
                  <c:v>18.95949982986349</c:v>
                </c:pt>
                <c:pt idx="3369">
                  <c:v>18.95779983291502</c:v>
                </c:pt>
                <c:pt idx="3370">
                  <c:v>18.95460011367686</c:v>
                </c:pt>
                <c:pt idx="3371">
                  <c:v>18.95820004120105</c:v>
                </c:pt>
                <c:pt idx="3372">
                  <c:v>18.95809976959208</c:v>
                </c:pt>
                <c:pt idx="3373">
                  <c:v>18.956299905396</c:v>
                </c:pt>
                <c:pt idx="3374">
                  <c:v>18.95600017700053</c:v>
                </c:pt>
                <c:pt idx="3375">
                  <c:v>18.95519984817656</c:v>
                </c:pt>
                <c:pt idx="3376">
                  <c:v>18.9570001258835</c:v>
                </c:pt>
                <c:pt idx="3377">
                  <c:v>18.95739978179699</c:v>
                </c:pt>
                <c:pt idx="3378">
                  <c:v>18.95590018920848</c:v>
                </c:pt>
                <c:pt idx="3379">
                  <c:v>18.95559984206917</c:v>
                </c:pt>
                <c:pt idx="3380">
                  <c:v>18.95589998092689</c:v>
                </c:pt>
                <c:pt idx="3381">
                  <c:v>18.95360018005158</c:v>
                </c:pt>
                <c:pt idx="3382">
                  <c:v>18.95099976959319</c:v>
                </c:pt>
                <c:pt idx="3383">
                  <c:v>18.94960017394622</c:v>
                </c:pt>
                <c:pt idx="3384">
                  <c:v>18.94920010452185</c:v>
                </c:pt>
                <c:pt idx="3385">
                  <c:v>18.95090016174072</c:v>
                </c:pt>
                <c:pt idx="3386">
                  <c:v>18.95230022201213</c:v>
                </c:pt>
                <c:pt idx="3387">
                  <c:v>18.94969988403315</c:v>
                </c:pt>
                <c:pt idx="3388">
                  <c:v>18.95000021896337</c:v>
                </c:pt>
                <c:pt idx="3389">
                  <c:v>18.95310007095392</c:v>
                </c:pt>
                <c:pt idx="3390">
                  <c:v>18.95409979629403</c:v>
                </c:pt>
                <c:pt idx="3391">
                  <c:v>18.94969979934467</c:v>
                </c:pt>
                <c:pt idx="3392">
                  <c:v>18.94320008621434</c:v>
                </c:pt>
                <c:pt idx="3393">
                  <c:v>18.94569994125412</c:v>
                </c:pt>
                <c:pt idx="3394">
                  <c:v>18.94800013427448</c:v>
                </c:pt>
                <c:pt idx="3395">
                  <c:v>18.9479001945474</c:v>
                </c:pt>
                <c:pt idx="3396">
                  <c:v>18.9473999137881</c:v>
                </c:pt>
                <c:pt idx="3397">
                  <c:v>18.94599984741216</c:v>
                </c:pt>
                <c:pt idx="3398">
                  <c:v>18.94639991378788</c:v>
                </c:pt>
                <c:pt idx="3399">
                  <c:v>18.94600018539495</c:v>
                </c:pt>
                <c:pt idx="3400">
                  <c:v>18.94560010986243</c:v>
                </c:pt>
                <c:pt idx="3401">
                  <c:v>18.94369996185196</c:v>
                </c:pt>
                <c:pt idx="3402">
                  <c:v>18.94400009765377</c:v>
                </c:pt>
                <c:pt idx="3403">
                  <c:v>18.94309994964715</c:v>
                </c:pt>
                <c:pt idx="3404">
                  <c:v>18.94870013961554</c:v>
                </c:pt>
                <c:pt idx="3405">
                  <c:v>18.94840019378898</c:v>
                </c:pt>
                <c:pt idx="3406">
                  <c:v>18.94619985275492</c:v>
                </c:pt>
                <c:pt idx="3407">
                  <c:v>18.94549978332358</c:v>
                </c:pt>
                <c:pt idx="3408">
                  <c:v>18.94090013351524</c:v>
                </c:pt>
                <c:pt idx="3409">
                  <c:v>18.94109985580144</c:v>
                </c:pt>
                <c:pt idx="3410">
                  <c:v>18.93730013046297</c:v>
                </c:pt>
                <c:pt idx="3411">
                  <c:v>18.9325997894266</c:v>
                </c:pt>
                <c:pt idx="3412">
                  <c:v>18.92999986495852</c:v>
                </c:pt>
                <c:pt idx="3413">
                  <c:v>18.93139993133445</c:v>
                </c:pt>
                <c:pt idx="3414">
                  <c:v>18.92949994354057</c:v>
                </c:pt>
                <c:pt idx="3415">
                  <c:v>18.92589994659647</c:v>
                </c:pt>
                <c:pt idx="3416">
                  <c:v>18.92280008850138</c:v>
                </c:pt>
                <c:pt idx="3417">
                  <c:v>18.92110001906985</c:v>
                </c:pt>
                <c:pt idx="3418">
                  <c:v>18.91969987716581</c:v>
                </c:pt>
                <c:pt idx="3419">
                  <c:v>18.91400022735615</c:v>
                </c:pt>
                <c:pt idx="3420">
                  <c:v>18.91390002212574</c:v>
                </c:pt>
                <c:pt idx="3421">
                  <c:v>18.91550000991992</c:v>
                </c:pt>
                <c:pt idx="3422">
                  <c:v>18.91540014877318</c:v>
                </c:pt>
                <c:pt idx="3423">
                  <c:v>18.91350014877025</c:v>
                </c:pt>
                <c:pt idx="3424">
                  <c:v>18.91389980773602</c:v>
                </c:pt>
                <c:pt idx="3425">
                  <c:v>18.91299994354267</c:v>
                </c:pt>
                <c:pt idx="3426">
                  <c:v>18.91159981689634</c:v>
                </c:pt>
                <c:pt idx="3427">
                  <c:v>18.91149995269734</c:v>
                </c:pt>
                <c:pt idx="3428">
                  <c:v>18.90779982299864</c:v>
                </c:pt>
                <c:pt idx="3429">
                  <c:v>18.90350017013406</c:v>
                </c:pt>
                <c:pt idx="3430">
                  <c:v>18.90179988937231</c:v>
                </c:pt>
                <c:pt idx="3431">
                  <c:v>18.89880023040678</c:v>
                </c:pt>
                <c:pt idx="3432">
                  <c:v>18.8970998229961</c:v>
                </c:pt>
                <c:pt idx="3433">
                  <c:v>18.89889988021969</c:v>
                </c:pt>
                <c:pt idx="3434">
                  <c:v>18.89820014877114</c:v>
                </c:pt>
                <c:pt idx="3435">
                  <c:v>18.89870021209572</c:v>
                </c:pt>
                <c:pt idx="3436">
                  <c:v>18.89760013656632</c:v>
                </c:pt>
                <c:pt idx="3437">
                  <c:v>18.89270013351415</c:v>
                </c:pt>
                <c:pt idx="3438">
                  <c:v>18.8926997924791</c:v>
                </c:pt>
                <c:pt idx="3439">
                  <c:v>18.89220000076238</c:v>
                </c:pt>
                <c:pt idx="3440">
                  <c:v>18.89570012741024</c:v>
                </c:pt>
                <c:pt idx="3441">
                  <c:v>18.89599983749213</c:v>
                </c:pt>
                <c:pt idx="3442">
                  <c:v>18.89990016021693</c:v>
                </c:pt>
                <c:pt idx="3443">
                  <c:v>18.89950002441401</c:v>
                </c:pt>
                <c:pt idx="3444">
                  <c:v>18.90240016021562</c:v>
                </c:pt>
                <c:pt idx="3445">
                  <c:v>18.89889989166112</c:v>
                </c:pt>
                <c:pt idx="3446">
                  <c:v>18.89369976806848</c:v>
                </c:pt>
                <c:pt idx="3447">
                  <c:v>18.89209976806523</c:v>
                </c:pt>
                <c:pt idx="3448">
                  <c:v>18.891000169373</c:v>
                </c:pt>
                <c:pt idx="3449">
                  <c:v>18.89120009689213</c:v>
                </c:pt>
                <c:pt idx="3450">
                  <c:v>18.88509997024448</c:v>
                </c:pt>
                <c:pt idx="3451">
                  <c:v>18.88650001831047</c:v>
                </c:pt>
                <c:pt idx="3452">
                  <c:v>18.8852002204876</c:v>
                </c:pt>
                <c:pt idx="3453">
                  <c:v>18.88779979477112</c:v>
                </c:pt>
                <c:pt idx="3454">
                  <c:v>18.88130001220634</c:v>
                </c:pt>
                <c:pt idx="3455">
                  <c:v>18.87930008163312</c:v>
                </c:pt>
                <c:pt idx="3456">
                  <c:v>18.87550002136049</c:v>
                </c:pt>
                <c:pt idx="3457">
                  <c:v>18.87440021743896</c:v>
                </c:pt>
                <c:pt idx="3458">
                  <c:v>18.87020022048819</c:v>
                </c:pt>
                <c:pt idx="3459">
                  <c:v>18.87379993362265</c:v>
                </c:pt>
                <c:pt idx="3460">
                  <c:v>18.87270020522918</c:v>
                </c:pt>
                <c:pt idx="3461">
                  <c:v>18.87000014190562</c:v>
                </c:pt>
                <c:pt idx="3462">
                  <c:v>18.87290007248157</c:v>
                </c:pt>
                <c:pt idx="3463">
                  <c:v>18.86919999694873</c:v>
                </c:pt>
                <c:pt idx="3464">
                  <c:v>18.8673000602721</c:v>
                </c:pt>
                <c:pt idx="3465">
                  <c:v>18.86319999389889</c:v>
                </c:pt>
                <c:pt idx="3466">
                  <c:v>18.86259986419462</c:v>
                </c:pt>
                <c:pt idx="3467">
                  <c:v>18.86300019912596</c:v>
                </c:pt>
                <c:pt idx="3468">
                  <c:v>18.86439978256382</c:v>
                </c:pt>
                <c:pt idx="3469">
                  <c:v>18.86949996643306</c:v>
                </c:pt>
                <c:pt idx="3470">
                  <c:v>18.86769996032671</c:v>
                </c:pt>
                <c:pt idx="3471">
                  <c:v>18.86999981536792</c:v>
                </c:pt>
                <c:pt idx="3472">
                  <c:v>18.87229994201698</c:v>
                </c:pt>
                <c:pt idx="3473">
                  <c:v>18.87070021667386</c:v>
                </c:pt>
                <c:pt idx="3474">
                  <c:v>18.87250006866453</c:v>
                </c:pt>
                <c:pt idx="3475">
                  <c:v>18.87410005645507</c:v>
                </c:pt>
                <c:pt idx="3476">
                  <c:v>18.87699990844339</c:v>
                </c:pt>
                <c:pt idx="3477">
                  <c:v>18.87820017089689</c:v>
                </c:pt>
                <c:pt idx="3478">
                  <c:v>18.87979989013547</c:v>
                </c:pt>
                <c:pt idx="3479">
                  <c:v>18.87999988708543</c:v>
                </c:pt>
                <c:pt idx="3480">
                  <c:v>18.8817000045783</c:v>
                </c:pt>
                <c:pt idx="3481">
                  <c:v>18.8796997962927</c:v>
                </c:pt>
                <c:pt idx="3482">
                  <c:v>18.87349987487687</c:v>
                </c:pt>
                <c:pt idx="3483">
                  <c:v>18.87080020675421</c:v>
                </c:pt>
                <c:pt idx="3484">
                  <c:v>18.86990013427567</c:v>
                </c:pt>
                <c:pt idx="3485">
                  <c:v>18.86830006790112</c:v>
                </c:pt>
                <c:pt idx="3486">
                  <c:v>18.86580005874566</c:v>
                </c:pt>
                <c:pt idx="3487">
                  <c:v>18.86409990768152</c:v>
                </c:pt>
                <c:pt idx="3488">
                  <c:v>18.86609990158102</c:v>
                </c:pt>
                <c:pt idx="3489">
                  <c:v>18.86760023651004</c:v>
                </c:pt>
                <c:pt idx="3490">
                  <c:v>18.87089995879796</c:v>
                </c:pt>
                <c:pt idx="3491">
                  <c:v>18.8764002243006</c:v>
                </c:pt>
                <c:pt idx="3492">
                  <c:v>18.88020007018712</c:v>
                </c:pt>
                <c:pt idx="3493">
                  <c:v>18.8761999343842</c:v>
                </c:pt>
                <c:pt idx="3494">
                  <c:v>18.8737998680117</c:v>
                </c:pt>
                <c:pt idx="3495">
                  <c:v>18.87130021209305</c:v>
                </c:pt>
                <c:pt idx="3496">
                  <c:v>18.87159986495681</c:v>
                </c:pt>
                <c:pt idx="3497">
                  <c:v>18.8698999221815</c:v>
                </c:pt>
                <c:pt idx="3498">
                  <c:v>18.87299978332157</c:v>
                </c:pt>
                <c:pt idx="3499">
                  <c:v>18.87079977722168</c:v>
                </c:pt>
                <c:pt idx="3500">
                  <c:v>18.86819984054452</c:v>
                </c:pt>
                <c:pt idx="3501">
                  <c:v>18.86269977722258</c:v>
                </c:pt>
                <c:pt idx="3502">
                  <c:v>18.85830013351369</c:v>
                </c:pt>
                <c:pt idx="3503">
                  <c:v>18.85550013961983</c:v>
                </c:pt>
                <c:pt idx="3504">
                  <c:v>18.85239999771147</c:v>
                </c:pt>
                <c:pt idx="3505">
                  <c:v>18.84929978942819</c:v>
                </c:pt>
                <c:pt idx="3506">
                  <c:v>18.84859990997572</c:v>
                </c:pt>
                <c:pt idx="3507">
                  <c:v>18.85009990081744</c:v>
                </c:pt>
                <c:pt idx="3508">
                  <c:v>18.85140003357083</c:v>
                </c:pt>
                <c:pt idx="3509">
                  <c:v>18.84940004272357</c:v>
                </c:pt>
                <c:pt idx="3510">
                  <c:v>18.8474001846298</c:v>
                </c:pt>
                <c:pt idx="3511">
                  <c:v>18.84839998245297</c:v>
                </c:pt>
                <c:pt idx="3512">
                  <c:v>18.84570019683815</c:v>
                </c:pt>
                <c:pt idx="3513">
                  <c:v>18.84549978332142</c:v>
                </c:pt>
                <c:pt idx="3514">
                  <c:v>18.84379978942889</c:v>
                </c:pt>
                <c:pt idx="3515">
                  <c:v>18.84520012436042</c:v>
                </c:pt>
                <c:pt idx="3516">
                  <c:v>18.84559978332618</c:v>
                </c:pt>
                <c:pt idx="3517">
                  <c:v>18.84330005493029</c:v>
                </c:pt>
                <c:pt idx="3518">
                  <c:v>18.84330005798256</c:v>
                </c:pt>
                <c:pt idx="3519">
                  <c:v>18.84649984970018</c:v>
                </c:pt>
                <c:pt idx="3520">
                  <c:v>18.84039993438637</c:v>
                </c:pt>
                <c:pt idx="3521">
                  <c:v>18.83530014877396</c:v>
                </c:pt>
                <c:pt idx="3522">
                  <c:v>18.832599807738</c:v>
                </c:pt>
                <c:pt idx="3523">
                  <c:v>18.8299998077382</c:v>
                </c:pt>
                <c:pt idx="3524">
                  <c:v>18.83019988021624</c:v>
                </c:pt>
                <c:pt idx="3525">
                  <c:v>18.82719989242469</c:v>
                </c:pt>
                <c:pt idx="3526">
                  <c:v>18.82790001907415</c:v>
                </c:pt>
                <c:pt idx="3527">
                  <c:v>18.82940014266932</c:v>
                </c:pt>
                <c:pt idx="3528">
                  <c:v>18.82380022430516</c:v>
                </c:pt>
                <c:pt idx="3529">
                  <c:v>18.81930008850031</c:v>
                </c:pt>
                <c:pt idx="3530">
                  <c:v>18.81459982604792</c:v>
                </c:pt>
                <c:pt idx="3531">
                  <c:v>18.81879988632133</c:v>
                </c:pt>
                <c:pt idx="3532">
                  <c:v>18.82029995269841</c:v>
                </c:pt>
                <c:pt idx="3533">
                  <c:v>18.81909981689387</c:v>
                </c:pt>
                <c:pt idx="3534">
                  <c:v>18.81989980163416</c:v>
                </c:pt>
                <c:pt idx="3535">
                  <c:v>18.81500021820102</c:v>
                </c:pt>
                <c:pt idx="3536">
                  <c:v>18.81770007019077</c:v>
                </c:pt>
                <c:pt idx="3537">
                  <c:v>18.81719986800818</c:v>
                </c:pt>
                <c:pt idx="3538">
                  <c:v>18.81510007323959</c:v>
                </c:pt>
                <c:pt idx="3539">
                  <c:v>18.81320014571975</c:v>
                </c:pt>
                <c:pt idx="3540">
                  <c:v>18.81500021514876</c:v>
                </c:pt>
                <c:pt idx="3541">
                  <c:v>18.8138000190702</c:v>
                </c:pt>
                <c:pt idx="3542">
                  <c:v>18.81149988632022</c:v>
                </c:pt>
                <c:pt idx="3543">
                  <c:v>18.81439987106205</c:v>
                </c:pt>
                <c:pt idx="3544">
                  <c:v>18.8150002120965</c:v>
                </c:pt>
                <c:pt idx="3545">
                  <c:v>18.80980016097965</c:v>
                </c:pt>
                <c:pt idx="3546">
                  <c:v>18.80970008545046</c:v>
                </c:pt>
                <c:pt idx="3547">
                  <c:v>18.8051999588024</c:v>
                </c:pt>
                <c:pt idx="3548">
                  <c:v>18.80330003737981</c:v>
                </c:pt>
                <c:pt idx="3549">
                  <c:v>18.7997001007061</c:v>
                </c:pt>
                <c:pt idx="3550">
                  <c:v>18.80079988937358</c:v>
                </c:pt>
                <c:pt idx="3551">
                  <c:v>18.80299993743756</c:v>
                </c:pt>
                <c:pt idx="3552">
                  <c:v>18.79939993743755</c:v>
                </c:pt>
                <c:pt idx="3553">
                  <c:v>18.79230009460298</c:v>
                </c:pt>
                <c:pt idx="3554">
                  <c:v>18.79070017013508</c:v>
                </c:pt>
                <c:pt idx="3555">
                  <c:v>18.79230009460298</c:v>
                </c:pt>
                <c:pt idx="3556">
                  <c:v>18.79270014877327</c:v>
                </c:pt>
                <c:pt idx="3557">
                  <c:v>18.79470020293956</c:v>
                </c:pt>
                <c:pt idx="3558">
                  <c:v>18.79219986801035</c:v>
                </c:pt>
                <c:pt idx="3559">
                  <c:v>18.79039986800853</c:v>
                </c:pt>
                <c:pt idx="3560">
                  <c:v>18.78390008239876</c:v>
                </c:pt>
                <c:pt idx="3561">
                  <c:v>18.78050022430395</c:v>
                </c:pt>
                <c:pt idx="3562">
                  <c:v>18.77919987716448</c:v>
                </c:pt>
                <c:pt idx="3563">
                  <c:v>18.77880020294105</c:v>
                </c:pt>
                <c:pt idx="3564">
                  <c:v>18.77709992828023</c:v>
                </c:pt>
                <c:pt idx="3565">
                  <c:v>18.77539986190822</c:v>
                </c:pt>
                <c:pt idx="3566">
                  <c:v>18.77430006103532</c:v>
                </c:pt>
                <c:pt idx="3567">
                  <c:v>18.77540012741156</c:v>
                </c:pt>
                <c:pt idx="3568">
                  <c:v>18.77489984969725</c:v>
                </c:pt>
                <c:pt idx="3569">
                  <c:v>18.76949998855342</c:v>
                </c:pt>
                <c:pt idx="3570">
                  <c:v>18.77079990692071</c:v>
                </c:pt>
                <c:pt idx="3571">
                  <c:v>18.77019989776818</c:v>
                </c:pt>
                <c:pt idx="3572">
                  <c:v>18.77119995193425</c:v>
                </c:pt>
                <c:pt idx="3573">
                  <c:v>18.77159993667372</c:v>
                </c:pt>
                <c:pt idx="3574">
                  <c:v>18.77120007247868</c:v>
                </c:pt>
                <c:pt idx="3575">
                  <c:v>18.77169979476821</c:v>
                </c:pt>
                <c:pt idx="3576">
                  <c:v>18.7709001991243</c:v>
                </c:pt>
                <c:pt idx="3577">
                  <c:v>18.77429998168736</c:v>
                </c:pt>
                <c:pt idx="3578">
                  <c:v>18.77459997558253</c:v>
                </c:pt>
                <c:pt idx="3579">
                  <c:v>18.77419983673098</c:v>
                </c:pt>
                <c:pt idx="3580">
                  <c:v>18.77419995727178</c:v>
                </c:pt>
                <c:pt idx="3581">
                  <c:v>18.77759993896322</c:v>
                </c:pt>
                <c:pt idx="3582">
                  <c:v>18.77779986038148</c:v>
                </c:pt>
                <c:pt idx="3583">
                  <c:v>18.78260012588362</c:v>
                </c:pt>
                <c:pt idx="3584">
                  <c:v>18.78640011367679</c:v>
                </c:pt>
                <c:pt idx="3585">
                  <c:v>18.78670011062422</c:v>
                </c:pt>
                <c:pt idx="3586">
                  <c:v>18.78919982376098</c:v>
                </c:pt>
                <c:pt idx="3587">
                  <c:v>18.7906999687184</c:v>
                </c:pt>
                <c:pt idx="3588">
                  <c:v>18.78589977264346</c:v>
                </c:pt>
                <c:pt idx="3589">
                  <c:v>18.78600023727267</c:v>
                </c:pt>
                <c:pt idx="3590">
                  <c:v>18.78429996872</c:v>
                </c:pt>
                <c:pt idx="3591">
                  <c:v>18.7814000289909</c:v>
                </c:pt>
                <c:pt idx="3592">
                  <c:v>18.77490010757174</c:v>
                </c:pt>
                <c:pt idx="3593">
                  <c:v>18.76989997482451</c:v>
                </c:pt>
                <c:pt idx="3594">
                  <c:v>18.76999976653678</c:v>
                </c:pt>
                <c:pt idx="3595">
                  <c:v>18.76800011978048</c:v>
                </c:pt>
                <c:pt idx="3596">
                  <c:v>18.76640011672862</c:v>
                </c:pt>
                <c:pt idx="3597">
                  <c:v>18.76310019226003</c:v>
                </c:pt>
                <c:pt idx="3598">
                  <c:v>18.75989992065297</c:v>
                </c:pt>
                <c:pt idx="3599">
                  <c:v>18.76319997482278</c:v>
                </c:pt>
                <c:pt idx="3600">
                  <c:v>18.76300016479581</c:v>
                </c:pt>
                <c:pt idx="3601">
                  <c:v>18.76220008621021</c:v>
                </c:pt>
                <c:pt idx="3602">
                  <c:v>18.76249986571926</c:v>
                </c:pt>
                <c:pt idx="3603">
                  <c:v>18.76280013427458</c:v>
                </c:pt>
                <c:pt idx="3604">
                  <c:v>18.76070006179723</c:v>
                </c:pt>
                <c:pt idx="3605">
                  <c:v>18.75989978713914</c:v>
                </c:pt>
                <c:pt idx="3606">
                  <c:v>18.76409996185248</c:v>
                </c:pt>
                <c:pt idx="3607">
                  <c:v>18.76299994659348</c:v>
                </c:pt>
                <c:pt idx="3608">
                  <c:v>18.76510000076084</c:v>
                </c:pt>
                <c:pt idx="3609">
                  <c:v>18.77089977416835</c:v>
                </c:pt>
                <c:pt idx="3610">
                  <c:v>18.77079991607752</c:v>
                </c:pt>
                <c:pt idx="3611">
                  <c:v>18.76699978637407</c:v>
                </c:pt>
                <c:pt idx="3612">
                  <c:v>18.76460013961696</c:v>
                </c:pt>
                <c:pt idx="3613">
                  <c:v>18.76200014266942</c:v>
                </c:pt>
                <c:pt idx="3614">
                  <c:v>18.76539978637447</c:v>
                </c:pt>
                <c:pt idx="3615">
                  <c:v>18.76659997329623</c:v>
                </c:pt>
                <c:pt idx="3616">
                  <c:v>18.76279984054415</c:v>
                </c:pt>
                <c:pt idx="3617">
                  <c:v>18.76170004882806</c:v>
                </c:pt>
                <c:pt idx="3618">
                  <c:v>18.75599979553226</c:v>
                </c:pt>
                <c:pt idx="3619">
                  <c:v>18.76049991302352</c:v>
                </c:pt>
                <c:pt idx="3620">
                  <c:v>18.75960004577427</c:v>
                </c:pt>
                <c:pt idx="3621">
                  <c:v>18.76589996413895</c:v>
                </c:pt>
                <c:pt idx="3622">
                  <c:v>18.76879988250582</c:v>
                </c:pt>
                <c:pt idx="3623">
                  <c:v>18.76890001220818</c:v>
                </c:pt>
                <c:pt idx="3624">
                  <c:v>18.76800022353925</c:v>
                </c:pt>
                <c:pt idx="3625">
                  <c:v>18.76899994277846</c:v>
                </c:pt>
                <c:pt idx="3626">
                  <c:v>18.77260007552829</c:v>
                </c:pt>
                <c:pt idx="3627">
                  <c:v>18.77100000915379</c:v>
                </c:pt>
                <c:pt idx="3628">
                  <c:v>18.765299816132</c:v>
                </c:pt>
                <c:pt idx="3629">
                  <c:v>18.76580022354028</c:v>
                </c:pt>
                <c:pt idx="3630">
                  <c:v>18.76640009384209</c:v>
                </c:pt>
                <c:pt idx="3631">
                  <c:v>18.76600016632073</c:v>
                </c:pt>
                <c:pt idx="3632">
                  <c:v>18.76450009994369</c:v>
                </c:pt>
                <c:pt idx="3633">
                  <c:v>18.7604999008181</c:v>
                </c:pt>
                <c:pt idx="3634">
                  <c:v>18.75829983138826</c:v>
                </c:pt>
                <c:pt idx="3635">
                  <c:v>18.75700009994398</c:v>
                </c:pt>
                <c:pt idx="3636">
                  <c:v>18.75480009689273</c:v>
                </c:pt>
                <c:pt idx="3637">
                  <c:v>18.75599988555768</c:v>
                </c:pt>
                <c:pt idx="3638">
                  <c:v>18.75029996109151</c:v>
                </c:pt>
                <c:pt idx="3639">
                  <c:v>18.75019989166319</c:v>
                </c:pt>
                <c:pt idx="3640">
                  <c:v>18.74900009384146</c:v>
                </c:pt>
                <c:pt idx="3641">
                  <c:v>18.74700003357065</c:v>
                </c:pt>
                <c:pt idx="3642">
                  <c:v>18.7418999130241</c:v>
                </c:pt>
                <c:pt idx="3643">
                  <c:v>18.73989984664877</c:v>
                </c:pt>
                <c:pt idx="3644">
                  <c:v>18.7350001937848</c:v>
                </c:pt>
                <c:pt idx="3645">
                  <c:v>18.73030013351308</c:v>
                </c:pt>
                <c:pt idx="3646">
                  <c:v>18.73119991912608</c:v>
                </c:pt>
                <c:pt idx="3647">
                  <c:v>18.7278997802714</c:v>
                </c:pt>
                <c:pt idx="3648">
                  <c:v>18.72570004577571</c:v>
                </c:pt>
                <c:pt idx="3649">
                  <c:v>18.72969976501554</c:v>
                </c:pt>
                <c:pt idx="3650">
                  <c:v>18.73279996108976</c:v>
                </c:pt>
                <c:pt idx="3651">
                  <c:v>18.73800001525888</c:v>
                </c:pt>
                <c:pt idx="3652">
                  <c:v>18.73950014801085</c:v>
                </c:pt>
                <c:pt idx="3653">
                  <c:v>18.74150006942727</c:v>
                </c:pt>
                <c:pt idx="3654">
                  <c:v>18.74100006332446</c:v>
                </c:pt>
                <c:pt idx="3655">
                  <c:v>18.73909978866504</c:v>
                </c:pt>
                <c:pt idx="3656">
                  <c:v>18.74350004806181</c:v>
                </c:pt>
                <c:pt idx="3657">
                  <c:v>18.74460011138944</c:v>
                </c:pt>
                <c:pt idx="3658">
                  <c:v>18.74229977340292</c:v>
                </c:pt>
                <c:pt idx="3659">
                  <c:v>18.7383998458863</c:v>
                </c:pt>
                <c:pt idx="3660">
                  <c:v>18.73380006332446</c:v>
                </c:pt>
                <c:pt idx="3661">
                  <c:v>18.73080013885556</c:v>
                </c:pt>
                <c:pt idx="3662">
                  <c:v>18.72590014801245</c:v>
                </c:pt>
                <c:pt idx="3663">
                  <c:v>18.72570002136124</c:v>
                </c:pt>
                <c:pt idx="3664">
                  <c:v>18.72540001525703</c:v>
                </c:pt>
                <c:pt idx="3665">
                  <c:v>18.72070022658954</c:v>
                </c:pt>
                <c:pt idx="3666">
                  <c:v>18.71910022658994</c:v>
                </c:pt>
                <c:pt idx="3667">
                  <c:v>18.71939976196154</c:v>
                </c:pt>
                <c:pt idx="3668">
                  <c:v>18.72029997634672</c:v>
                </c:pt>
                <c:pt idx="3669">
                  <c:v>18.72160003967292</c:v>
                </c:pt>
                <c:pt idx="3670">
                  <c:v>18.71539998550361</c:v>
                </c:pt>
                <c:pt idx="3671">
                  <c:v>18.71519977416756</c:v>
                </c:pt>
                <c:pt idx="3672">
                  <c:v>18.7141001182572</c:v>
                </c:pt>
                <c:pt idx="3673">
                  <c:v>18.71129997939715</c:v>
                </c:pt>
                <c:pt idx="3674">
                  <c:v>18.71259976806687</c:v>
                </c:pt>
                <c:pt idx="3675">
                  <c:v>18.71060017547279</c:v>
                </c:pt>
                <c:pt idx="3676">
                  <c:v>18.70929977722332</c:v>
                </c:pt>
                <c:pt idx="3677">
                  <c:v>18.71069997634912</c:v>
                </c:pt>
                <c:pt idx="3678">
                  <c:v>18.71120003967371</c:v>
                </c:pt>
                <c:pt idx="3679">
                  <c:v>18.71089989471511</c:v>
                </c:pt>
                <c:pt idx="3680">
                  <c:v>18.70359998550336</c:v>
                </c:pt>
                <c:pt idx="3681">
                  <c:v>18.70419997939825</c:v>
                </c:pt>
                <c:pt idx="3682">
                  <c:v>18.70179997940068</c:v>
                </c:pt>
                <c:pt idx="3683">
                  <c:v>18.70110004882735</c:v>
                </c:pt>
                <c:pt idx="3684">
                  <c:v>18.7035997772218</c:v>
                </c:pt>
                <c:pt idx="3685">
                  <c:v>18.70229990997174</c:v>
                </c:pt>
                <c:pt idx="3686">
                  <c:v>18.70250004272381</c:v>
                </c:pt>
                <c:pt idx="3687">
                  <c:v>18.70059997024508</c:v>
                </c:pt>
                <c:pt idx="3688">
                  <c:v>18.70099989776645</c:v>
                </c:pt>
                <c:pt idx="3689">
                  <c:v>18.70059982528619</c:v>
                </c:pt>
                <c:pt idx="3690">
                  <c:v>18.69599982833461</c:v>
                </c:pt>
                <c:pt idx="3691">
                  <c:v>18.69440008773745</c:v>
                </c:pt>
                <c:pt idx="3692">
                  <c:v>18.69059995803763</c:v>
                </c:pt>
                <c:pt idx="3693">
                  <c:v>18.6878001602163</c:v>
                </c:pt>
                <c:pt idx="3694">
                  <c:v>18.69210007858055</c:v>
                </c:pt>
                <c:pt idx="3695">
                  <c:v>18.68920002441155</c:v>
                </c:pt>
                <c:pt idx="3696">
                  <c:v>18.68860016021426</c:v>
                </c:pt>
                <c:pt idx="3697">
                  <c:v>18.68839981918427</c:v>
                </c:pt>
                <c:pt idx="3698">
                  <c:v>18.68460022964427</c:v>
                </c:pt>
                <c:pt idx="3699">
                  <c:v>18.68129995803611</c:v>
                </c:pt>
                <c:pt idx="3700">
                  <c:v>18.67909995803711</c:v>
                </c:pt>
                <c:pt idx="3701">
                  <c:v>18.67769982528625</c:v>
                </c:pt>
                <c:pt idx="3702">
                  <c:v>18.67699989471658</c:v>
                </c:pt>
                <c:pt idx="3703">
                  <c:v>18.67779981613057</c:v>
                </c:pt>
                <c:pt idx="3704">
                  <c:v>18.68079980392573</c:v>
                </c:pt>
                <c:pt idx="3705">
                  <c:v>18.68129980087178</c:v>
                </c:pt>
                <c:pt idx="3706">
                  <c:v>18.67779980697741</c:v>
                </c:pt>
                <c:pt idx="3707">
                  <c:v>18.6741998130783</c:v>
                </c:pt>
                <c:pt idx="3708">
                  <c:v>18.67619987030048</c:v>
                </c:pt>
                <c:pt idx="3709">
                  <c:v>18.67690020828013</c:v>
                </c:pt>
                <c:pt idx="3710">
                  <c:v>18.67309980392382</c:v>
                </c:pt>
                <c:pt idx="3711">
                  <c:v>18.67470013885395</c:v>
                </c:pt>
                <c:pt idx="3712">
                  <c:v>18.67320006637237</c:v>
                </c:pt>
                <c:pt idx="3713">
                  <c:v>18.6716001358036</c:v>
                </c:pt>
                <c:pt idx="3714">
                  <c:v>18.66710007553047</c:v>
                </c:pt>
                <c:pt idx="3715">
                  <c:v>18.66970014190519</c:v>
                </c:pt>
                <c:pt idx="3716">
                  <c:v>18.66980014190267</c:v>
                </c:pt>
                <c:pt idx="3717">
                  <c:v>18.66459993972967</c:v>
                </c:pt>
                <c:pt idx="3718">
                  <c:v>18.66130000915291</c:v>
                </c:pt>
                <c:pt idx="3719">
                  <c:v>18.66009987029974</c:v>
                </c:pt>
                <c:pt idx="3720">
                  <c:v>18.66109993057032</c:v>
                </c:pt>
                <c:pt idx="3721">
                  <c:v>18.66239992752162</c:v>
                </c:pt>
                <c:pt idx="3722">
                  <c:v>18.66049993057092</c:v>
                </c:pt>
                <c:pt idx="3723">
                  <c:v>18.660799788664</c:v>
                </c:pt>
                <c:pt idx="3724">
                  <c:v>18.66129998473843</c:v>
                </c:pt>
                <c:pt idx="3725">
                  <c:v>18.66069985198918</c:v>
                </c:pt>
                <c:pt idx="3726">
                  <c:v>18.66730011748951</c:v>
                </c:pt>
                <c:pt idx="3727">
                  <c:v>18.66950004196041</c:v>
                </c:pt>
                <c:pt idx="3728">
                  <c:v>18.66649997253262</c:v>
                </c:pt>
                <c:pt idx="3729">
                  <c:v>18.66320010223353</c:v>
                </c:pt>
                <c:pt idx="3730">
                  <c:v>18.65690012054256</c:v>
                </c:pt>
                <c:pt idx="3731">
                  <c:v>18.65829997863693</c:v>
                </c:pt>
                <c:pt idx="3732">
                  <c:v>18.6559997764598</c:v>
                </c:pt>
                <c:pt idx="3733">
                  <c:v>18.65540010528639</c:v>
                </c:pt>
                <c:pt idx="3734">
                  <c:v>18.65530003280583</c:v>
                </c:pt>
                <c:pt idx="3735">
                  <c:v>18.65020023803663</c:v>
                </c:pt>
                <c:pt idx="3736">
                  <c:v>18.65110001754875</c:v>
                </c:pt>
                <c:pt idx="3737">
                  <c:v>18.65190020446608</c:v>
                </c:pt>
                <c:pt idx="3738">
                  <c:v>18.65389985122601</c:v>
                </c:pt>
                <c:pt idx="3739">
                  <c:v>18.65340018920688</c:v>
                </c:pt>
                <c:pt idx="3740">
                  <c:v>18.65259997481916</c:v>
                </c:pt>
                <c:pt idx="3741">
                  <c:v>18.65400023422263</c:v>
                </c:pt>
                <c:pt idx="3742">
                  <c:v>18.65270002898978</c:v>
                </c:pt>
                <c:pt idx="3743">
                  <c:v>18.6529999534614</c:v>
                </c:pt>
                <c:pt idx="3744">
                  <c:v>18.6512002342206</c:v>
                </c:pt>
                <c:pt idx="3745">
                  <c:v>18.64880010146953</c:v>
                </c:pt>
                <c:pt idx="3746">
                  <c:v>18.64730003204022</c:v>
                </c:pt>
                <c:pt idx="3747">
                  <c:v>18.64289982680929</c:v>
                </c:pt>
                <c:pt idx="3748">
                  <c:v>18.639499959565</c:v>
                </c:pt>
                <c:pt idx="3749">
                  <c:v>18.63730009536812</c:v>
                </c:pt>
                <c:pt idx="3750">
                  <c:v>18.63649981155322</c:v>
                </c:pt>
                <c:pt idx="3751">
                  <c:v>18.6386000740058</c:v>
                </c:pt>
                <c:pt idx="3752">
                  <c:v>18.63829987182542</c:v>
                </c:pt>
                <c:pt idx="3753">
                  <c:v>18.63810007095162</c:v>
                </c:pt>
                <c:pt idx="3754">
                  <c:v>18.63849979629231</c:v>
                </c:pt>
                <c:pt idx="3755">
                  <c:v>18.63540020370419</c:v>
                </c:pt>
                <c:pt idx="3756">
                  <c:v>18.63989991683775</c:v>
                </c:pt>
                <c:pt idx="3757">
                  <c:v>18.64149983520474</c:v>
                </c:pt>
                <c:pt idx="3758">
                  <c:v>18.6414999618537</c:v>
                </c:pt>
                <c:pt idx="3759">
                  <c:v>18.64220023650702</c:v>
                </c:pt>
                <c:pt idx="3760">
                  <c:v>18.64619981689248</c:v>
                </c:pt>
                <c:pt idx="3761">
                  <c:v>18.64789987716722</c:v>
                </c:pt>
                <c:pt idx="3762">
                  <c:v>18.64789994048988</c:v>
                </c:pt>
                <c:pt idx="3763">
                  <c:v>18.64600000686551</c:v>
                </c:pt>
                <c:pt idx="3764">
                  <c:v>18.64369993743821</c:v>
                </c:pt>
                <c:pt idx="3765">
                  <c:v>18.64280021209561</c:v>
                </c:pt>
                <c:pt idx="3766">
                  <c:v>18.6404002059935</c:v>
                </c:pt>
                <c:pt idx="3767">
                  <c:v>18.64459984970017</c:v>
                </c:pt>
                <c:pt idx="3768">
                  <c:v>18.64610011215336</c:v>
                </c:pt>
                <c:pt idx="3769">
                  <c:v>18.64179991607671</c:v>
                </c:pt>
                <c:pt idx="3770">
                  <c:v>18.63679978332582</c:v>
                </c:pt>
                <c:pt idx="3771">
                  <c:v>18.63899990997015</c:v>
                </c:pt>
                <c:pt idx="3772">
                  <c:v>18.63419984970096</c:v>
                </c:pt>
                <c:pt idx="3773">
                  <c:v>18.63149985580458</c:v>
                </c:pt>
                <c:pt idx="3774">
                  <c:v>18.63870010909887</c:v>
                </c:pt>
                <c:pt idx="3775">
                  <c:v>18.64130010299777</c:v>
                </c:pt>
                <c:pt idx="3776">
                  <c:v>18.63809982833845</c:v>
                </c:pt>
                <c:pt idx="3777">
                  <c:v>18.63550003662021</c:v>
                </c:pt>
                <c:pt idx="3778">
                  <c:v>18.63459976501327</c:v>
                </c:pt>
                <c:pt idx="3779">
                  <c:v>18.63470010299716</c:v>
                </c:pt>
                <c:pt idx="3780">
                  <c:v>18.6391000846852</c:v>
                </c:pt>
                <c:pt idx="3781">
                  <c:v>18.64000000915258</c:v>
                </c:pt>
                <c:pt idx="3782">
                  <c:v>18.63889993667544</c:v>
                </c:pt>
                <c:pt idx="3783">
                  <c:v>18.63819979171603</c:v>
                </c:pt>
                <c:pt idx="3784">
                  <c:v>18.63820018997285</c:v>
                </c:pt>
                <c:pt idx="3785">
                  <c:v>18.63410012359236</c:v>
                </c:pt>
                <c:pt idx="3786">
                  <c:v>18.63259977340567</c:v>
                </c:pt>
                <c:pt idx="3787">
                  <c:v>18.62739977645833</c:v>
                </c:pt>
                <c:pt idx="3788">
                  <c:v>18.62279991226022</c:v>
                </c:pt>
                <c:pt idx="3789">
                  <c:v>18.62220011138924</c:v>
                </c:pt>
                <c:pt idx="3790">
                  <c:v>18.62769983062752</c:v>
                </c:pt>
                <c:pt idx="3791">
                  <c:v>18.63159981536591</c:v>
                </c:pt>
                <c:pt idx="3792">
                  <c:v>18.63110015029816</c:v>
                </c:pt>
                <c:pt idx="3793">
                  <c:v>18.63310014114177</c:v>
                </c:pt>
                <c:pt idx="3794">
                  <c:v>18.63450007171559</c:v>
                </c:pt>
                <c:pt idx="3795">
                  <c:v>18.63019980926401</c:v>
                </c:pt>
                <c:pt idx="3796">
                  <c:v>18.6346002014143</c:v>
                </c:pt>
                <c:pt idx="3797">
                  <c:v>18.63779992370473</c:v>
                </c:pt>
                <c:pt idx="3798">
                  <c:v>18.63770020141601</c:v>
                </c:pt>
                <c:pt idx="3799">
                  <c:v>18.6362999328594</c:v>
                </c:pt>
                <c:pt idx="3800">
                  <c:v>18.63849999008016</c:v>
                </c:pt>
                <c:pt idx="3801">
                  <c:v>18.63909978790253</c:v>
                </c:pt>
                <c:pt idx="3802">
                  <c:v>18.64059998398078</c:v>
                </c:pt>
                <c:pt idx="3803">
                  <c:v>18.64290011062621</c:v>
                </c:pt>
                <c:pt idx="3804">
                  <c:v>18.64339982681122</c:v>
                </c:pt>
                <c:pt idx="3805">
                  <c:v>18.64549980850278</c:v>
                </c:pt>
                <c:pt idx="3806">
                  <c:v>18.6451997993463</c:v>
                </c:pt>
                <c:pt idx="3807">
                  <c:v>18.64900005874733</c:v>
                </c:pt>
                <c:pt idx="3808">
                  <c:v>18.65329991684121</c:v>
                </c:pt>
                <c:pt idx="3809">
                  <c:v>18.65430018539337</c:v>
                </c:pt>
                <c:pt idx="3810">
                  <c:v>18.65319977187755</c:v>
                </c:pt>
                <c:pt idx="3811">
                  <c:v>18.65510011596416</c:v>
                </c:pt>
                <c:pt idx="3812">
                  <c:v>18.65510018539499</c:v>
                </c:pt>
                <c:pt idx="3813">
                  <c:v>18.65710017318634</c:v>
                </c:pt>
                <c:pt idx="3814">
                  <c:v>18.65570023650798</c:v>
                </c:pt>
                <c:pt idx="3815">
                  <c:v>18.65539996490406</c:v>
                </c:pt>
                <c:pt idx="3816">
                  <c:v>18.656100085449</c:v>
                </c:pt>
                <c:pt idx="3817">
                  <c:v>18.65279980773628</c:v>
                </c:pt>
                <c:pt idx="3818">
                  <c:v>18.65360007324125</c:v>
                </c:pt>
                <c:pt idx="3819">
                  <c:v>18.65359987106057</c:v>
                </c:pt>
                <c:pt idx="3820">
                  <c:v>18.65259979858456</c:v>
                </c:pt>
                <c:pt idx="3821">
                  <c:v>18.65219992523271</c:v>
                </c:pt>
                <c:pt idx="3822">
                  <c:v>18.64940019683855</c:v>
                </c:pt>
                <c:pt idx="3823">
                  <c:v>18.64910011825487</c:v>
                </c:pt>
                <c:pt idx="3824">
                  <c:v>18.6490001907332</c:v>
                </c:pt>
                <c:pt idx="3825">
                  <c:v>18.64909998244911</c:v>
                </c:pt>
                <c:pt idx="3826">
                  <c:v>18.64610004882707</c:v>
                </c:pt>
                <c:pt idx="3827">
                  <c:v>18.64509984359756</c:v>
                </c:pt>
                <c:pt idx="3828">
                  <c:v>18.64429983749142</c:v>
                </c:pt>
                <c:pt idx="3829">
                  <c:v>18.64309976501318</c:v>
                </c:pt>
                <c:pt idx="3830">
                  <c:v>18.64519983444188</c:v>
                </c:pt>
                <c:pt idx="3831">
                  <c:v>18.64259990386924</c:v>
                </c:pt>
                <c:pt idx="3832">
                  <c:v>18.64039990387027</c:v>
                </c:pt>
                <c:pt idx="3833">
                  <c:v>18.64300016326524</c:v>
                </c:pt>
                <c:pt idx="3834">
                  <c:v>18.64269994888308</c:v>
                </c:pt>
                <c:pt idx="3835">
                  <c:v>18.63590002746423</c:v>
                </c:pt>
                <c:pt idx="3836">
                  <c:v>18.63299988555809</c:v>
                </c:pt>
                <c:pt idx="3837">
                  <c:v>18.63289981613343</c:v>
                </c:pt>
                <c:pt idx="3838">
                  <c:v>18.63239994278047</c:v>
                </c:pt>
                <c:pt idx="3839">
                  <c:v>18.63339993362387</c:v>
                </c:pt>
                <c:pt idx="3840">
                  <c:v>18.6316999999981</c:v>
                </c:pt>
                <c:pt idx="3841">
                  <c:v>18.62290001525981</c:v>
                </c:pt>
                <c:pt idx="3842">
                  <c:v>18.61859988861033</c:v>
                </c:pt>
                <c:pt idx="3843">
                  <c:v>18.61479994888214</c:v>
                </c:pt>
                <c:pt idx="3844">
                  <c:v>18.61590008468557</c:v>
                </c:pt>
                <c:pt idx="3845">
                  <c:v>18.61319981613269</c:v>
                </c:pt>
                <c:pt idx="3846">
                  <c:v>18.61299981918273</c:v>
                </c:pt>
                <c:pt idx="3847">
                  <c:v>18.61389989166491</c:v>
                </c:pt>
                <c:pt idx="3848">
                  <c:v>18.61320015105958</c:v>
                </c:pt>
                <c:pt idx="3849">
                  <c:v>18.61369981003008</c:v>
                </c:pt>
                <c:pt idx="3850">
                  <c:v>18.61239994278003</c:v>
                </c:pt>
                <c:pt idx="3851">
                  <c:v>18.60600021438585</c:v>
                </c:pt>
                <c:pt idx="3852">
                  <c:v>18.60320007552945</c:v>
                </c:pt>
                <c:pt idx="3853">
                  <c:v>18.60269999999946</c:v>
                </c:pt>
                <c:pt idx="3854">
                  <c:v>18.60279999694466</c:v>
                </c:pt>
                <c:pt idx="3855">
                  <c:v>18.60249999694497</c:v>
                </c:pt>
                <c:pt idx="3856">
                  <c:v>18.60120020523027</c:v>
                </c:pt>
                <c:pt idx="3857">
                  <c:v>18.59650015105944</c:v>
                </c:pt>
                <c:pt idx="3858">
                  <c:v>18.59109995803737</c:v>
                </c:pt>
                <c:pt idx="3859">
                  <c:v>18.58800022964351</c:v>
                </c:pt>
                <c:pt idx="3860">
                  <c:v>18.5855998161314</c:v>
                </c:pt>
                <c:pt idx="3861">
                  <c:v>18.58200002746161</c:v>
                </c:pt>
                <c:pt idx="3862">
                  <c:v>18.57850023269566</c:v>
                </c:pt>
                <c:pt idx="3863">
                  <c:v>18.57809988555891</c:v>
                </c:pt>
                <c:pt idx="3864">
                  <c:v>18.57200016632122</c:v>
                </c:pt>
                <c:pt idx="3865">
                  <c:v>18.56879997329813</c:v>
                </c:pt>
                <c:pt idx="3866">
                  <c:v>18.56299977721937</c:v>
                </c:pt>
                <c:pt idx="3867">
                  <c:v>18.5621000488245</c:v>
                </c:pt>
                <c:pt idx="3868">
                  <c:v>18.55980018157788</c:v>
                </c:pt>
                <c:pt idx="3869">
                  <c:v>18.55559984664794</c:v>
                </c:pt>
                <c:pt idx="3870">
                  <c:v>18.55659998245028</c:v>
                </c:pt>
                <c:pt idx="3871">
                  <c:v>18.55370019073234</c:v>
                </c:pt>
                <c:pt idx="3872">
                  <c:v>18.55239991912822</c:v>
                </c:pt>
                <c:pt idx="3873">
                  <c:v>18.55060018463336</c:v>
                </c:pt>
                <c:pt idx="3874">
                  <c:v>18.54590012130575</c:v>
                </c:pt>
                <c:pt idx="3875">
                  <c:v>18.54979983749217</c:v>
                </c:pt>
                <c:pt idx="3876">
                  <c:v>18.55059989776418</c:v>
                </c:pt>
                <c:pt idx="3877">
                  <c:v>18.54970004272397</c:v>
                </c:pt>
                <c:pt idx="3878">
                  <c:v>18.54369992523061</c:v>
                </c:pt>
                <c:pt idx="3879">
                  <c:v>18.53620021209645</c:v>
                </c:pt>
                <c:pt idx="3880">
                  <c:v>18.53310007629262</c:v>
                </c:pt>
                <c:pt idx="3881">
                  <c:v>18.53249986801165</c:v>
                </c:pt>
                <c:pt idx="3882">
                  <c:v>18.53120007629332</c:v>
                </c:pt>
                <c:pt idx="3883">
                  <c:v>18.53460000381165</c:v>
                </c:pt>
                <c:pt idx="3884">
                  <c:v>18.53210008239693</c:v>
                </c:pt>
                <c:pt idx="3885">
                  <c:v>18.53170020294056</c:v>
                </c:pt>
                <c:pt idx="3886">
                  <c:v>18.53060013351205</c:v>
                </c:pt>
                <c:pt idx="3887">
                  <c:v>18.52679980468747</c:v>
                </c:pt>
                <c:pt idx="3888">
                  <c:v>18.52679980163518</c:v>
                </c:pt>
              </c:numCache>
            </c:numRef>
          </c:yVal>
          <c:smooth val="0"/>
          <c:extLst xmlns:c16r2="http://schemas.microsoft.com/office/drawing/2015/06/chart">
            <c:ext xmlns:c16="http://schemas.microsoft.com/office/drawing/2014/chart" uri="{C3380CC4-5D6E-409C-BE32-E72D297353CC}">
              <c16:uniqueId val="{00000002-46E4-4F7A-8F8E-5252AAD90420}"/>
            </c:ext>
          </c:extLst>
        </c:ser>
        <c:ser>
          <c:idx val="3"/>
          <c:order val="3"/>
          <c:tx>
            <c:strRef>
              <c:f>Sheet1!$H$1</c:f>
              <c:strCache>
                <c:ptCount val="1"/>
                <c:pt idx="0">
                  <c:v>100 nM</c:v>
                </c:pt>
              </c:strCache>
            </c:strRef>
          </c:tx>
          <c:spPr>
            <a:ln w="25400">
              <a:solidFill>
                <a:srgbClr val="B2912F"/>
              </a:solidFill>
            </a:ln>
          </c:spPr>
          <c:marker>
            <c:symbol val="none"/>
          </c:marker>
          <c:xVal>
            <c:numRef>
              <c:f>Sheet1!$G$2:$G$14296</c:f>
              <c:numCache>
                <c:formatCode>General</c:formatCode>
                <c:ptCount val="14295"/>
                <c:pt idx="0">
                  <c:v>-39.40000152587891</c:v>
                </c:pt>
                <c:pt idx="1">
                  <c:v>-39.29999923706055</c:v>
                </c:pt>
                <c:pt idx="2">
                  <c:v>-39.20000076293945</c:v>
                </c:pt>
                <c:pt idx="3">
                  <c:v>-39.0999984741211</c:v>
                </c:pt>
                <c:pt idx="4">
                  <c:v>-39.0</c:v>
                </c:pt>
                <c:pt idx="5">
                  <c:v>-38.90000152587891</c:v>
                </c:pt>
                <c:pt idx="6">
                  <c:v>-38.79999923706055</c:v>
                </c:pt>
                <c:pt idx="7">
                  <c:v>-38.70000076293945</c:v>
                </c:pt>
                <c:pt idx="8">
                  <c:v>-38.5999984741211</c:v>
                </c:pt>
                <c:pt idx="9">
                  <c:v>-38.5</c:v>
                </c:pt>
                <c:pt idx="10">
                  <c:v>-38.40000152587891</c:v>
                </c:pt>
                <c:pt idx="11">
                  <c:v>-38.29999923706055</c:v>
                </c:pt>
                <c:pt idx="12">
                  <c:v>-38.20000076293945</c:v>
                </c:pt>
                <c:pt idx="13">
                  <c:v>-38.0999984741211</c:v>
                </c:pt>
                <c:pt idx="14">
                  <c:v>-38.0</c:v>
                </c:pt>
                <c:pt idx="15">
                  <c:v>-37.90000152587891</c:v>
                </c:pt>
                <c:pt idx="16">
                  <c:v>-37.79999923706055</c:v>
                </c:pt>
                <c:pt idx="17">
                  <c:v>-37.70000076293945</c:v>
                </c:pt>
                <c:pt idx="18">
                  <c:v>-37.5999984741211</c:v>
                </c:pt>
                <c:pt idx="19">
                  <c:v>-37.5</c:v>
                </c:pt>
                <c:pt idx="20">
                  <c:v>-37.40000152587891</c:v>
                </c:pt>
                <c:pt idx="21">
                  <c:v>-37.29999923706055</c:v>
                </c:pt>
                <c:pt idx="22">
                  <c:v>-37.20000076293945</c:v>
                </c:pt>
                <c:pt idx="23">
                  <c:v>-37.0999984741211</c:v>
                </c:pt>
                <c:pt idx="24">
                  <c:v>-37.0</c:v>
                </c:pt>
                <c:pt idx="25">
                  <c:v>-36.90000152587891</c:v>
                </c:pt>
                <c:pt idx="26">
                  <c:v>-36.79999923706055</c:v>
                </c:pt>
                <c:pt idx="27">
                  <c:v>-36.70000076293945</c:v>
                </c:pt>
                <c:pt idx="28">
                  <c:v>-36.5999984741211</c:v>
                </c:pt>
                <c:pt idx="29">
                  <c:v>-36.5</c:v>
                </c:pt>
                <c:pt idx="30">
                  <c:v>-36.40000152587891</c:v>
                </c:pt>
                <c:pt idx="31">
                  <c:v>-36.29999923706055</c:v>
                </c:pt>
                <c:pt idx="32">
                  <c:v>-36.20000076293945</c:v>
                </c:pt>
                <c:pt idx="33">
                  <c:v>-36.0999984741211</c:v>
                </c:pt>
                <c:pt idx="34">
                  <c:v>-36.0</c:v>
                </c:pt>
                <c:pt idx="35">
                  <c:v>-35.90000152587891</c:v>
                </c:pt>
                <c:pt idx="36">
                  <c:v>-35.79999923706055</c:v>
                </c:pt>
                <c:pt idx="37">
                  <c:v>-35.70000076293945</c:v>
                </c:pt>
                <c:pt idx="38">
                  <c:v>-35.5999984741211</c:v>
                </c:pt>
                <c:pt idx="39">
                  <c:v>-35.5</c:v>
                </c:pt>
                <c:pt idx="40">
                  <c:v>-35.40000152587891</c:v>
                </c:pt>
                <c:pt idx="41">
                  <c:v>-35.29999923706055</c:v>
                </c:pt>
                <c:pt idx="42">
                  <c:v>-35.20000076293945</c:v>
                </c:pt>
                <c:pt idx="43">
                  <c:v>-35.0999984741211</c:v>
                </c:pt>
                <c:pt idx="44">
                  <c:v>-35.0</c:v>
                </c:pt>
                <c:pt idx="45">
                  <c:v>-34.90000152587891</c:v>
                </c:pt>
                <c:pt idx="46">
                  <c:v>-34.79999923706055</c:v>
                </c:pt>
                <c:pt idx="47">
                  <c:v>-34.70000076293945</c:v>
                </c:pt>
                <c:pt idx="48">
                  <c:v>-34.5999984741211</c:v>
                </c:pt>
                <c:pt idx="49">
                  <c:v>-34.5</c:v>
                </c:pt>
                <c:pt idx="50">
                  <c:v>-34.40000152587891</c:v>
                </c:pt>
                <c:pt idx="51">
                  <c:v>-34.29999923706055</c:v>
                </c:pt>
                <c:pt idx="52">
                  <c:v>-34.20000076293945</c:v>
                </c:pt>
                <c:pt idx="53">
                  <c:v>-34.0999984741211</c:v>
                </c:pt>
                <c:pt idx="54">
                  <c:v>-34.0</c:v>
                </c:pt>
                <c:pt idx="55">
                  <c:v>-33.90000152587891</c:v>
                </c:pt>
                <c:pt idx="56">
                  <c:v>-33.79999923706055</c:v>
                </c:pt>
                <c:pt idx="57">
                  <c:v>-33.70000076293945</c:v>
                </c:pt>
                <c:pt idx="58">
                  <c:v>-33.5999984741211</c:v>
                </c:pt>
                <c:pt idx="59">
                  <c:v>-33.5</c:v>
                </c:pt>
                <c:pt idx="60">
                  <c:v>-33.40000152587891</c:v>
                </c:pt>
                <c:pt idx="61">
                  <c:v>-33.29999923706055</c:v>
                </c:pt>
                <c:pt idx="62">
                  <c:v>-33.20000076293945</c:v>
                </c:pt>
                <c:pt idx="63">
                  <c:v>-33.0999984741211</c:v>
                </c:pt>
                <c:pt idx="64">
                  <c:v>-33.0</c:v>
                </c:pt>
                <c:pt idx="65">
                  <c:v>-32.90000152587891</c:v>
                </c:pt>
                <c:pt idx="66">
                  <c:v>-32.79999923706055</c:v>
                </c:pt>
                <c:pt idx="67">
                  <c:v>-32.70000076293945</c:v>
                </c:pt>
                <c:pt idx="68">
                  <c:v>-32.5999984741211</c:v>
                </c:pt>
                <c:pt idx="69">
                  <c:v>-32.5</c:v>
                </c:pt>
                <c:pt idx="70">
                  <c:v>-32.40000152587891</c:v>
                </c:pt>
                <c:pt idx="71">
                  <c:v>-32.29999923706055</c:v>
                </c:pt>
                <c:pt idx="72">
                  <c:v>-32.20000076293945</c:v>
                </c:pt>
                <c:pt idx="73">
                  <c:v>-32.0999984741211</c:v>
                </c:pt>
                <c:pt idx="74">
                  <c:v>-32.0</c:v>
                </c:pt>
                <c:pt idx="75">
                  <c:v>-31.89999961853027</c:v>
                </c:pt>
                <c:pt idx="76">
                  <c:v>-31.79999923706054</c:v>
                </c:pt>
                <c:pt idx="77">
                  <c:v>-31.70000076293945</c:v>
                </c:pt>
                <c:pt idx="78">
                  <c:v>-31.60000038146973</c:v>
                </c:pt>
                <c:pt idx="79">
                  <c:v>-31.5</c:v>
                </c:pt>
                <c:pt idx="80">
                  <c:v>-31.39999961853027</c:v>
                </c:pt>
                <c:pt idx="81">
                  <c:v>-31.29999923706054</c:v>
                </c:pt>
                <c:pt idx="82">
                  <c:v>-31.20000076293945</c:v>
                </c:pt>
                <c:pt idx="83">
                  <c:v>-31.10000038146973</c:v>
                </c:pt>
                <c:pt idx="84">
                  <c:v>-31.0</c:v>
                </c:pt>
                <c:pt idx="85">
                  <c:v>-30.89999961853027</c:v>
                </c:pt>
                <c:pt idx="86">
                  <c:v>-30.79999923706054</c:v>
                </c:pt>
                <c:pt idx="87">
                  <c:v>-30.70000076293945</c:v>
                </c:pt>
                <c:pt idx="88">
                  <c:v>-30.60000038146973</c:v>
                </c:pt>
                <c:pt idx="89">
                  <c:v>-30.5</c:v>
                </c:pt>
                <c:pt idx="90">
                  <c:v>-30.39999961853027</c:v>
                </c:pt>
                <c:pt idx="91">
                  <c:v>-30.29999923706054</c:v>
                </c:pt>
                <c:pt idx="92">
                  <c:v>-30.20000076293945</c:v>
                </c:pt>
                <c:pt idx="93">
                  <c:v>-30.10000038146973</c:v>
                </c:pt>
                <c:pt idx="94">
                  <c:v>-30.0</c:v>
                </c:pt>
                <c:pt idx="95">
                  <c:v>-29.89999961853027</c:v>
                </c:pt>
                <c:pt idx="96">
                  <c:v>-29.79999923706054</c:v>
                </c:pt>
                <c:pt idx="97">
                  <c:v>-29.70000076293945</c:v>
                </c:pt>
                <c:pt idx="98">
                  <c:v>-29.60000038146973</c:v>
                </c:pt>
                <c:pt idx="99">
                  <c:v>-29.5</c:v>
                </c:pt>
                <c:pt idx="100">
                  <c:v>-29.39999961853027</c:v>
                </c:pt>
                <c:pt idx="101">
                  <c:v>-29.29999923706054</c:v>
                </c:pt>
                <c:pt idx="102">
                  <c:v>-29.20000076293945</c:v>
                </c:pt>
                <c:pt idx="103">
                  <c:v>-29.10000038146973</c:v>
                </c:pt>
                <c:pt idx="104">
                  <c:v>-29.0</c:v>
                </c:pt>
                <c:pt idx="105">
                  <c:v>-28.89999961853027</c:v>
                </c:pt>
                <c:pt idx="106">
                  <c:v>-28.79999923706054</c:v>
                </c:pt>
                <c:pt idx="107">
                  <c:v>-28.70000076293945</c:v>
                </c:pt>
                <c:pt idx="108">
                  <c:v>-28.60000038146973</c:v>
                </c:pt>
                <c:pt idx="109">
                  <c:v>-28.5</c:v>
                </c:pt>
                <c:pt idx="110">
                  <c:v>-28.39999961853027</c:v>
                </c:pt>
                <c:pt idx="111">
                  <c:v>-28.29999923706054</c:v>
                </c:pt>
                <c:pt idx="112">
                  <c:v>-28.20000076293945</c:v>
                </c:pt>
                <c:pt idx="113">
                  <c:v>-28.10000038146973</c:v>
                </c:pt>
                <c:pt idx="114">
                  <c:v>-28.0</c:v>
                </c:pt>
                <c:pt idx="115">
                  <c:v>-27.89999961853027</c:v>
                </c:pt>
                <c:pt idx="116">
                  <c:v>-27.79999923706054</c:v>
                </c:pt>
                <c:pt idx="117">
                  <c:v>-27.70000076293945</c:v>
                </c:pt>
                <c:pt idx="118">
                  <c:v>-27.60000038146973</c:v>
                </c:pt>
                <c:pt idx="119">
                  <c:v>-27.5</c:v>
                </c:pt>
                <c:pt idx="120">
                  <c:v>-27.39999961853027</c:v>
                </c:pt>
                <c:pt idx="121">
                  <c:v>-27.29999923706054</c:v>
                </c:pt>
                <c:pt idx="122">
                  <c:v>-27.20000076293945</c:v>
                </c:pt>
                <c:pt idx="123">
                  <c:v>-27.10000038146973</c:v>
                </c:pt>
                <c:pt idx="124">
                  <c:v>-27.0</c:v>
                </c:pt>
                <c:pt idx="125">
                  <c:v>-26.89999961853027</c:v>
                </c:pt>
                <c:pt idx="126">
                  <c:v>-26.79999923706054</c:v>
                </c:pt>
                <c:pt idx="127">
                  <c:v>-26.70000076293945</c:v>
                </c:pt>
                <c:pt idx="128">
                  <c:v>-26.60000038146973</c:v>
                </c:pt>
                <c:pt idx="129">
                  <c:v>-26.5</c:v>
                </c:pt>
                <c:pt idx="130">
                  <c:v>-26.39999961853027</c:v>
                </c:pt>
                <c:pt idx="131">
                  <c:v>-26.29999923706054</c:v>
                </c:pt>
                <c:pt idx="132">
                  <c:v>-26.20000076293945</c:v>
                </c:pt>
                <c:pt idx="133">
                  <c:v>-26.10000038146973</c:v>
                </c:pt>
                <c:pt idx="134">
                  <c:v>-26.0</c:v>
                </c:pt>
                <c:pt idx="135">
                  <c:v>-25.89999961853027</c:v>
                </c:pt>
                <c:pt idx="136">
                  <c:v>-25.79999923706054</c:v>
                </c:pt>
                <c:pt idx="137">
                  <c:v>-25.70000076293945</c:v>
                </c:pt>
                <c:pt idx="138">
                  <c:v>-25.60000038146973</c:v>
                </c:pt>
                <c:pt idx="139">
                  <c:v>-25.5</c:v>
                </c:pt>
                <c:pt idx="140">
                  <c:v>-25.39999961853027</c:v>
                </c:pt>
                <c:pt idx="141">
                  <c:v>-25.29999923706054</c:v>
                </c:pt>
                <c:pt idx="142">
                  <c:v>-25.20000076293945</c:v>
                </c:pt>
                <c:pt idx="143">
                  <c:v>-25.10000038146973</c:v>
                </c:pt>
                <c:pt idx="144">
                  <c:v>-25.0</c:v>
                </c:pt>
                <c:pt idx="145">
                  <c:v>-24.89999961853027</c:v>
                </c:pt>
                <c:pt idx="146">
                  <c:v>-24.79999923706054</c:v>
                </c:pt>
                <c:pt idx="147">
                  <c:v>-24.70000076293945</c:v>
                </c:pt>
                <c:pt idx="148">
                  <c:v>-24.60000038146973</c:v>
                </c:pt>
                <c:pt idx="149">
                  <c:v>-24.5</c:v>
                </c:pt>
                <c:pt idx="150">
                  <c:v>-24.39999961853027</c:v>
                </c:pt>
                <c:pt idx="151">
                  <c:v>-24.29999923706054</c:v>
                </c:pt>
                <c:pt idx="152">
                  <c:v>-24.20000076293945</c:v>
                </c:pt>
                <c:pt idx="153">
                  <c:v>-24.10000038146973</c:v>
                </c:pt>
                <c:pt idx="154">
                  <c:v>-24.0</c:v>
                </c:pt>
                <c:pt idx="155">
                  <c:v>-23.89999961853027</c:v>
                </c:pt>
                <c:pt idx="156">
                  <c:v>-23.79999923706054</c:v>
                </c:pt>
                <c:pt idx="157">
                  <c:v>-23.70000076293945</c:v>
                </c:pt>
                <c:pt idx="158">
                  <c:v>-23.60000038146973</c:v>
                </c:pt>
                <c:pt idx="159">
                  <c:v>-23.5</c:v>
                </c:pt>
                <c:pt idx="160">
                  <c:v>-23.39999961853027</c:v>
                </c:pt>
                <c:pt idx="161">
                  <c:v>-23.29999923706054</c:v>
                </c:pt>
                <c:pt idx="162">
                  <c:v>-23.20000076293945</c:v>
                </c:pt>
                <c:pt idx="163">
                  <c:v>-23.10000038146973</c:v>
                </c:pt>
                <c:pt idx="164">
                  <c:v>-23.0</c:v>
                </c:pt>
                <c:pt idx="165">
                  <c:v>-22.89999961853027</c:v>
                </c:pt>
                <c:pt idx="166">
                  <c:v>-22.79999923706054</c:v>
                </c:pt>
                <c:pt idx="167">
                  <c:v>-22.70000076293945</c:v>
                </c:pt>
                <c:pt idx="168">
                  <c:v>-22.60000038146973</c:v>
                </c:pt>
                <c:pt idx="169">
                  <c:v>-22.5</c:v>
                </c:pt>
                <c:pt idx="170">
                  <c:v>-22.39999961853027</c:v>
                </c:pt>
                <c:pt idx="171">
                  <c:v>-22.29999923706054</c:v>
                </c:pt>
                <c:pt idx="172">
                  <c:v>-22.20000076293945</c:v>
                </c:pt>
                <c:pt idx="173">
                  <c:v>-22.10000038146973</c:v>
                </c:pt>
                <c:pt idx="174">
                  <c:v>-22.0</c:v>
                </c:pt>
                <c:pt idx="175">
                  <c:v>-21.89999961853027</c:v>
                </c:pt>
                <c:pt idx="176">
                  <c:v>-21.79999923706054</c:v>
                </c:pt>
                <c:pt idx="177">
                  <c:v>-21.70000076293945</c:v>
                </c:pt>
                <c:pt idx="178">
                  <c:v>-21.60000038146973</c:v>
                </c:pt>
                <c:pt idx="179">
                  <c:v>-21.5</c:v>
                </c:pt>
                <c:pt idx="180">
                  <c:v>-21.39999961853027</c:v>
                </c:pt>
                <c:pt idx="181">
                  <c:v>-21.29999923706054</c:v>
                </c:pt>
                <c:pt idx="182">
                  <c:v>-21.20000076293945</c:v>
                </c:pt>
                <c:pt idx="183">
                  <c:v>-21.10000038146973</c:v>
                </c:pt>
                <c:pt idx="184">
                  <c:v>-21.0</c:v>
                </c:pt>
                <c:pt idx="185">
                  <c:v>-20.89999961853027</c:v>
                </c:pt>
                <c:pt idx="186">
                  <c:v>-20.79999923706054</c:v>
                </c:pt>
                <c:pt idx="187">
                  <c:v>-20.70000076293945</c:v>
                </c:pt>
                <c:pt idx="188">
                  <c:v>-20.60000038146973</c:v>
                </c:pt>
                <c:pt idx="189">
                  <c:v>-20.5</c:v>
                </c:pt>
                <c:pt idx="190">
                  <c:v>-20.39999961853027</c:v>
                </c:pt>
                <c:pt idx="191">
                  <c:v>-20.29999923706054</c:v>
                </c:pt>
                <c:pt idx="192">
                  <c:v>-20.20000076293945</c:v>
                </c:pt>
                <c:pt idx="193">
                  <c:v>-20.10000038146973</c:v>
                </c:pt>
                <c:pt idx="194">
                  <c:v>-20.0</c:v>
                </c:pt>
                <c:pt idx="195">
                  <c:v>-19.89999961853027</c:v>
                </c:pt>
                <c:pt idx="196">
                  <c:v>-19.79999923706054</c:v>
                </c:pt>
                <c:pt idx="197">
                  <c:v>-19.70000076293945</c:v>
                </c:pt>
                <c:pt idx="198">
                  <c:v>-19.60000038146973</c:v>
                </c:pt>
                <c:pt idx="199">
                  <c:v>-19.5</c:v>
                </c:pt>
                <c:pt idx="200">
                  <c:v>-19.39999961853027</c:v>
                </c:pt>
                <c:pt idx="201">
                  <c:v>-19.29999923706054</c:v>
                </c:pt>
                <c:pt idx="202">
                  <c:v>-19.20000076293945</c:v>
                </c:pt>
                <c:pt idx="203">
                  <c:v>-19.10000038146973</c:v>
                </c:pt>
                <c:pt idx="204">
                  <c:v>-19.0</c:v>
                </c:pt>
                <c:pt idx="205">
                  <c:v>-18.89999961853027</c:v>
                </c:pt>
                <c:pt idx="206">
                  <c:v>-18.79999923706054</c:v>
                </c:pt>
                <c:pt idx="207">
                  <c:v>-18.70000076293945</c:v>
                </c:pt>
                <c:pt idx="208">
                  <c:v>-18.60000038146973</c:v>
                </c:pt>
                <c:pt idx="209">
                  <c:v>-18.5</c:v>
                </c:pt>
                <c:pt idx="210">
                  <c:v>-18.39999961853027</c:v>
                </c:pt>
                <c:pt idx="211">
                  <c:v>-18.29999923706054</c:v>
                </c:pt>
                <c:pt idx="212">
                  <c:v>-18.20000076293945</c:v>
                </c:pt>
                <c:pt idx="213">
                  <c:v>-18.10000038146973</c:v>
                </c:pt>
                <c:pt idx="214">
                  <c:v>-18.0</c:v>
                </c:pt>
                <c:pt idx="215">
                  <c:v>-17.89999961853027</c:v>
                </c:pt>
                <c:pt idx="216">
                  <c:v>-17.79999923706054</c:v>
                </c:pt>
                <c:pt idx="217">
                  <c:v>-17.70000076293945</c:v>
                </c:pt>
                <c:pt idx="218">
                  <c:v>-17.60000038146973</c:v>
                </c:pt>
                <c:pt idx="219">
                  <c:v>-17.5</c:v>
                </c:pt>
                <c:pt idx="220">
                  <c:v>-17.39999961853027</c:v>
                </c:pt>
                <c:pt idx="221">
                  <c:v>-17.29999923706054</c:v>
                </c:pt>
                <c:pt idx="222">
                  <c:v>-17.20000076293945</c:v>
                </c:pt>
                <c:pt idx="223">
                  <c:v>-17.10000038146973</c:v>
                </c:pt>
                <c:pt idx="224">
                  <c:v>-17.0</c:v>
                </c:pt>
                <c:pt idx="225">
                  <c:v>-16.89999961853027</c:v>
                </c:pt>
                <c:pt idx="226">
                  <c:v>-16.79999923706054</c:v>
                </c:pt>
                <c:pt idx="227">
                  <c:v>-16.70000076293945</c:v>
                </c:pt>
                <c:pt idx="228">
                  <c:v>-16.60000038146973</c:v>
                </c:pt>
                <c:pt idx="229">
                  <c:v>-16.5</c:v>
                </c:pt>
                <c:pt idx="230">
                  <c:v>-16.39999961853027</c:v>
                </c:pt>
                <c:pt idx="231">
                  <c:v>-16.29999923706054</c:v>
                </c:pt>
                <c:pt idx="232">
                  <c:v>-16.20000076293945</c:v>
                </c:pt>
                <c:pt idx="233">
                  <c:v>-16.10000038146973</c:v>
                </c:pt>
                <c:pt idx="234">
                  <c:v>-16.0</c:v>
                </c:pt>
                <c:pt idx="235">
                  <c:v>-15.89999961853028</c:v>
                </c:pt>
                <c:pt idx="236">
                  <c:v>-15.79999923706055</c:v>
                </c:pt>
                <c:pt idx="237">
                  <c:v>-15.70000076293945</c:v>
                </c:pt>
                <c:pt idx="238">
                  <c:v>-15.60000038146973</c:v>
                </c:pt>
                <c:pt idx="239">
                  <c:v>-15.5</c:v>
                </c:pt>
                <c:pt idx="240">
                  <c:v>-15.39999961853028</c:v>
                </c:pt>
                <c:pt idx="241">
                  <c:v>-15.29999923706055</c:v>
                </c:pt>
                <c:pt idx="242">
                  <c:v>-15.20000076293945</c:v>
                </c:pt>
                <c:pt idx="243">
                  <c:v>-15.10000038146973</c:v>
                </c:pt>
                <c:pt idx="244">
                  <c:v>-15.0</c:v>
                </c:pt>
                <c:pt idx="245">
                  <c:v>-14.89999961853028</c:v>
                </c:pt>
                <c:pt idx="246">
                  <c:v>-14.79999923706055</c:v>
                </c:pt>
                <c:pt idx="247">
                  <c:v>-14.70000076293945</c:v>
                </c:pt>
                <c:pt idx="248">
                  <c:v>-14.60000038146973</c:v>
                </c:pt>
                <c:pt idx="249">
                  <c:v>-14.5</c:v>
                </c:pt>
                <c:pt idx="250">
                  <c:v>-14.39999961853028</c:v>
                </c:pt>
                <c:pt idx="251">
                  <c:v>-14.29999923706055</c:v>
                </c:pt>
                <c:pt idx="252">
                  <c:v>-14.20000076293945</c:v>
                </c:pt>
                <c:pt idx="253">
                  <c:v>-14.10000038146973</c:v>
                </c:pt>
                <c:pt idx="254">
                  <c:v>-14.0</c:v>
                </c:pt>
                <c:pt idx="255">
                  <c:v>-13.89999961853028</c:v>
                </c:pt>
                <c:pt idx="256">
                  <c:v>-13.79999923706055</c:v>
                </c:pt>
                <c:pt idx="257">
                  <c:v>-13.70000076293945</c:v>
                </c:pt>
                <c:pt idx="258">
                  <c:v>-13.60000038146973</c:v>
                </c:pt>
                <c:pt idx="259">
                  <c:v>-13.5</c:v>
                </c:pt>
                <c:pt idx="260">
                  <c:v>-13.39999961853028</c:v>
                </c:pt>
                <c:pt idx="261">
                  <c:v>-13.29999923706055</c:v>
                </c:pt>
                <c:pt idx="262">
                  <c:v>-13.20000076293945</c:v>
                </c:pt>
                <c:pt idx="263">
                  <c:v>-13.10000038146973</c:v>
                </c:pt>
                <c:pt idx="264">
                  <c:v>-13.0</c:v>
                </c:pt>
                <c:pt idx="265">
                  <c:v>-12.89999961853028</c:v>
                </c:pt>
                <c:pt idx="266">
                  <c:v>-12.79999923706055</c:v>
                </c:pt>
                <c:pt idx="267">
                  <c:v>-12.70000076293945</c:v>
                </c:pt>
                <c:pt idx="268">
                  <c:v>-12.60000038146973</c:v>
                </c:pt>
                <c:pt idx="269">
                  <c:v>-12.5</c:v>
                </c:pt>
                <c:pt idx="270">
                  <c:v>-12.39999961853028</c:v>
                </c:pt>
                <c:pt idx="271">
                  <c:v>-12.29999923706055</c:v>
                </c:pt>
                <c:pt idx="272">
                  <c:v>-12.20000076293945</c:v>
                </c:pt>
                <c:pt idx="273">
                  <c:v>-12.10000038146973</c:v>
                </c:pt>
                <c:pt idx="274">
                  <c:v>-12.0</c:v>
                </c:pt>
                <c:pt idx="275">
                  <c:v>-11.89999961853028</c:v>
                </c:pt>
                <c:pt idx="276">
                  <c:v>-11.79999923706055</c:v>
                </c:pt>
                <c:pt idx="277">
                  <c:v>-11.70000076293945</c:v>
                </c:pt>
                <c:pt idx="278">
                  <c:v>-11.60000038146973</c:v>
                </c:pt>
                <c:pt idx="279">
                  <c:v>-11.5</c:v>
                </c:pt>
                <c:pt idx="280">
                  <c:v>-11.39999961853028</c:v>
                </c:pt>
                <c:pt idx="281">
                  <c:v>-11.29999923706055</c:v>
                </c:pt>
                <c:pt idx="282">
                  <c:v>-11.20000076293945</c:v>
                </c:pt>
                <c:pt idx="283">
                  <c:v>-11.10000038146973</c:v>
                </c:pt>
                <c:pt idx="284">
                  <c:v>-11.0</c:v>
                </c:pt>
                <c:pt idx="285">
                  <c:v>-10.89999961853028</c:v>
                </c:pt>
                <c:pt idx="286">
                  <c:v>-10.79999923706055</c:v>
                </c:pt>
                <c:pt idx="287">
                  <c:v>-10.70000076293945</c:v>
                </c:pt>
                <c:pt idx="288">
                  <c:v>-10.60000038146973</c:v>
                </c:pt>
                <c:pt idx="289">
                  <c:v>-10.5</c:v>
                </c:pt>
                <c:pt idx="290">
                  <c:v>-10.39999961853028</c:v>
                </c:pt>
                <c:pt idx="291">
                  <c:v>-10.29999923706055</c:v>
                </c:pt>
                <c:pt idx="292">
                  <c:v>-10.20000076293945</c:v>
                </c:pt>
                <c:pt idx="293">
                  <c:v>-10.10000038146973</c:v>
                </c:pt>
                <c:pt idx="294">
                  <c:v>-10.0</c:v>
                </c:pt>
                <c:pt idx="295">
                  <c:v>-9.899999618530276</c:v>
                </c:pt>
                <c:pt idx="296">
                  <c:v>-9.79999923706055</c:v>
                </c:pt>
                <c:pt idx="297">
                  <c:v>-9.700000762939448</c:v>
                </c:pt>
                <c:pt idx="298">
                  <c:v>-9.600000381469725</c:v>
                </c:pt>
                <c:pt idx="299">
                  <c:v>-9.5</c:v>
                </c:pt>
                <c:pt idx="300">
                  <c:v>-9.399999618530276</c:v>
                </c:pt>
                <c:pt idx="301">
                  <c:v>-9.29999923706055</c:v>
                </c:pt>
                <c:pt idx="302">
                  <c:v>-9.200000762939448</c:v>
                </c:pt>
                <c:pt idx="303">
                  <c:v>-9.100000381469725</c:v>
                </c:pt>
                <c:pt idx="304">
                  <c:v>-9.0</c:v>
                </c:pt>
                <c:pt idx="305">
                  <c:v>-8.899999618530276</c:v>
                </c:pt>
                <c:pt idx="306">
                  <c:v>-8.79999923706055</c:v>
                </c:pt>
                <c:pt idx="307">
                  <c:v>-8.700000762939448</c:v>
                </c:pt>
                <c:pt idx="308">
                  <c:v>-8.600000381469725</c:v>
                </c:pt>
                <c:pt idx="309">
                  <c:v>-8.5</c:v>
                </c:pt>
                <c:pt idx="310">
                  <c:v>-8.399999618530276</c:v>
                </c:pt>
                <c:pt idx="311">
                  <c:v>-8.29999923706055</c:v>
                </c:pt>
                <c:pt idx="312">
                  <c:v>-8.200000762939448</c:v>
                </c:pt>
                <c:pt idx="313">
                  <c:v>-8.100000381469725</c:v>
                </c:pt>
                <c:pt idx="314">
                  <c:v>-8.0</c:v>
                </c:pt>
                <c:pt idx="315">
                  <c:v>-7.899999618530272</c:v>
                </c:pt>
                <c:pt idx="316">
                  <c:v>-7.799999237060547</c:v>
                </c:pt>
                <c:pt idx="317">
                  <c:v>-7.70000076293945</c:v>
                </c:pt>
                <c:pt idx="318">
                  <c:v>-7.600000381469727</c:v>
                </c:pt>
                <c:pt idx="319">
                  <c:v>-7.5</c:v>
                </c:pt>
                <c:pt idx="320">
                  <c:v>-7.400001525878906</c:v>
                </c:pt>
                <c:pt idx="321">
                  <c:v>-7.299999237060547</c:v>
                </c:pt>
                <c:pt idx="322">
                  <c:v>-7.20000076293945</c:v>
                </c:pt>
                <c:pt idx="323">
                  <c:v>-7.099998474121094</c:v>
                </c:pt>
                <c:pt idx="324">
                  <c:v>-7.0</c:v>
                </c:pt>
                <c:pt idx="325">
                  <c:v>-6.900001525878906</c:v>
                </c:pt>
                <c:pt idx="326">
                  <c:v>-6.799999237060547</c:v>
                </c:pt>
                <c:pt idx="327">
                  <c:v>-6.70000076293945</c:v>
                </c:pt>
                <c:pt idx="328">
                  <c:v>-6.599998474121094</c:v>
                </c:pt>
                <c:pt idx="329">
                  <c:v>-6.5</c:v>
                </c:pt>
                <c:pt idx="330">
                  <c:v>-6.400001525878906</c:v>
                </c:pt>
                <c:pt idx="331">
                  <c:v>-6.299999237060547</c:v>
                </c:pt>
                <c:pt idx="332">
                  <c:v>-6.20000076293945</c:v>
                </c:pt>
                <c:pt idx="333">
                  <c:v>-6.099998474121094</c:v>
                </c:pt>
                <c:pt idx="334">
                  <c:v>-6.0</c:v>
                </c:pt>
                <c:pt idx="335">
                  <c:v>-5.900001525878906</c:v>
                </c:pt>
                <c:pt idx="336">
                  <c:v>-5.799999237060547</c:v>
                </c:pt>
                <c:pt idx="337">
                  <c:v>-5.70000076293945</c:v>
                </c:pt>
                <c:pt idx="338">
                  <c:v>-5.599998474121094</c:v>
                </c:pt>
                <c:pt idx="339">
                  <c:v>-5.5</c:v>
                </c:pt>
                <c:pt idx="340">
                  <c:v>-5.400001525878906</c:v>
                </c:pt>
                <c:pt idx="341">
                  <c:v>-5.299999237060547</c:v>
                </c:pt>
                <c:pt idx="342">
                  <c:v>-5.20000076293945</c:v>
                </c:pt>
                <c:pt idx="343">
                  <c:v>-5.099998474121094</c:v>
                </c:pt>
                <c:pt idx="344">
                  <c:v>-5.0</c:v>
                </c:pt>
                <c:pt idx="345">
                  <c:v>-4.900001525878906</c:v>
                </c:pt>
                <c:pt idx="346">
                  <c:v>-4.799999237060547</c:v>
                </c:pt>
                <c:pt idx="347">
                  <c:v>-4.70000076293945</c:v>
                </c:pt>
                <c:pt idx="348">
                  <c:v>-4.599998474121094</c:v>
                </c:pt>
                <c:pt idx="349">
                  <c:v>-4.5</c:v>
                </c:pt>
                <c:pt idx="350">
                  <c:v>-4.400001525878906</c:v>
                </c:pt>
                <c:pt idx="351">
                  <c:v>-4.299999237060547</c:v>
                </c:pt>
                <c:pt idx="352">
                  <c:v>-4.20000076293945</c:v>
                </c:pt>
                <c:pt idx="353">
                  <c:v>-4.099998474121094</c:v>
                </c:pt>
                <c:pt idx="354">
                  <c:v>-4.0</c:v>
                </c:pt>
                <c:pt idx="355">
                  <c:v>-3.900001525878907</c:v>
                </c:pt>
                <c:pt idx="356">
                  <c:v>-3.799999237060547</c:v>
                </c:pt>
                <c:pt idx="357">
                  <c:v>-3.700000762939453</c:v>
                </c:pt>
                <c:pt idx="358">
                  <c:v>-3.599998474121094</c:v>
                </c:pt>
                <c:pt idx="359">
                  <c:v>-3.5</c:v>
                </c:pt>
                <c:pt idx="360">
                  <c:v>-3.400001525878907</c:v>
                </c:pt>
                <c:pt idx="361">
                  <c:v>-3.299999237060547</c:v>
                </c:pt>
                <c:pt idx="362">
                  <c:v>-3.200000762939454</c:v>
                </c:pt>
                <c:pt idx="363">
                  <c:v>-3.099998474121094</c:v>
                </c:pt>
                <c:pt idx="364">
                  <c:v>-3.0</c:v>
                </c:pt>
                <c:pt idx="365">
                  <c:v>-2.900001525878907</c:v>
                </c:pt>
                <c:pt idx="366">
                  <c:v>-2.799999237060547</c:v>
                </c:pt>
                <c:pt idx="367">
                  <c:v>-2.700000762939453</c:v>
                </c:pt>
                <c:pt idx="368">
                  <c:v>-2.599998474121094</c:v>
                </c:pt>
                <c:pt idx="369">
                  <c:v>-2.5</c:v>
                </c:pt>
                <c:pt idx="370">
                  <c:v>-2.400001525878907</c:v>
                </c:pt>
                <c:pt idx="371">
                  <c:v>-2.299999237060547</c:v>
                </c:pt>
                <c:pt idx="372">
                  <c:v>-2.200000762939454</c:v>
                </c:pt>
                <c:pt idx="373">
                  <c:v>-2.099998474121094</c:v>
                </c:pt>
                <c:pt idx="374">
                  <c:v>-2.0</c:v>
                </c:pt>
                <c:pt idx="375">
                  <c:v>-1.900001525878906</c:v>
                </c:pt>
                <c:pt idx="376">
                  <c:v>-1.799999237060547</c:v>
                </c:pt>
                <c:pt idx="377">
                  <c:v>-1.700000762939453</c:v>
                </c:pt>
                <c:pt idx="378">
                  <c:v>-1.599998474121094</c:v>
                </c:pt>
                <c:pt idx="379">
                  <c:v>-1.5</c:v>
                </c:pt>
                <c:pt idx="380">
                  <c:v>-1.400001525878906</c:v>
                </c:pt>
                <c:pt idx="381">
                  <c:v>-1.299999237060546</c:v>
                </c:pt>
                <c:pt idx="382">
                  <c:v>-1.200000762939453</c:v>
                </c:pt>
                <c:pt idx="383">
                  <c:v>-1.099998474121094</c:v>
                </c:pt>
                <c:pt idx="384">
                  <c:v>-1.0</c:v>
                </c:pt>
                <c:pt idx="385">
                  <c:v>-0.900001525878906</c:v>
                </c:pt>
                <c:pt idx="386">
                  <c:v>-0.799999237060547</c:v>
                </c:pt>
                <c:pt idx="387">
                  <c:v>-0.700000762939453</c:v>
                </c:pt>
                <c:pt idx="388">
                  <c:v>-0.599998474121094</c:v>
                </c:pt>
                <c:pt idx="389">
                  <c:v>-0.5</c:v>
                </c:pt>
                <c:pt idx="390">
                  <c:v>-0.400001525878906</c:v>
                </c:pt>
                <c:pt idx="391">
                  <c:v>-0.299999237060547</c:v>
                </c:pt>
                <c:pt idx="392">
                  <c:v>-0.200000762939453</c:v>
                </c:pt>
                <c:pt idx="393">
                  <c:v>-0.0999984741210938</c:v>
                </c:pt>
                <c:pt idx="394">
                  <c:v>0.0</c:v>
                </c:pt>
                <c:pt idx="395">
                  <c:v>0.0999984741210938</c:v>
                </c:pt>
                <c:pt idx="396">
                  <c:v>0.200000762939453</c:v>
                </c:pt>
                <c:pt idx="397">
                  <c:v>0.299999237060547</c:v>
                </c:pt>
                <c:pt idx="398">
                  <c:v>0.400001525878906</c:v>
                </c:pt>
                <c:pt idx="399">
                  <c:v>0.5</c:v>
                </c:pt>
                <c:pt idx="400">
                  <c:v>0.599998474121094</c:v>
                </c:pt>
                <c:pt idx="401">
                  <c:v>0.700000762939453</c:v>
                </c:pt>
                <c:pt idx="402">
                  <c:v>0.799999237060547</c:v>
                </c:pt>
                <c:pt idx="403">
                  <c:v>0.900001525878906</c:v>
                </c:pt>
                <c:pt idx="404">
                  <c:v>1.0</c:v>
                </c:pt>
                <c:pt idx="405">
                  <c:v>1.099998474121094</c:v>
                </c:pt>
                <c:pt idx="406">
                  <c:v>1.200000762939453</c:v>
                </c:pt>
                <c:pt idx="407">
                  <c:v>1.299999237060546</c:v>
                </c:pt>
                <c:pt idx="408">
                  <c:v>1.400001525878906</c:v>
                </c:pt>
                <c:pt idx="409">
                  <c:v>1.5</c:v>
                </c:pt>
                <c:pt idx="410">
                  <c:v>1.599998474121094</c:v>
                </c:pt>
                <c:pt idx="411">
                  <c:v>1.700000762939453</c:v>
                </c:pt>
                <c:pt idx="412">
                  <c:v>1.799999237060547</c:v>
                </c:pt>
                <c:pt idx="413">
                  <c:v>1.900001525878906</c:v>
                </c:pt>
                <c:pt idx="414">
                  <c:v>2.0</c:v>
                </c:pt>
                <c:pt idx="415">
                  <c:v>2.099998474121094</c:v>
                </c:pt>
                <c:pt idx="416">
                  <c:v>2.200000762939454</c:v>
                </c:pt>
                <c:pt idx="417">
                  <c:v>2.299999237060547</c:v>
                </c:pt>
                <c:pt idx="418">
                  <c:v>2.400001525878907</c:v>
                </c:pt>
                <c:pt idx="419">
                  <c:v>2.5</c:v>
                </c:pt>
                <c:pt idx="420">
                  <c:v>2.599998474121094</c:v>
                </c:pt>
                <c:pt idx="421">
                  <c:v>2.700000762939453</c:v>
                </c:pt>
                <c:pt idx="422">
                  <c:v>2.799999237060547</c:v>
                </c:pt>
                <c:pt idx="423">
                  <c:v>2.900001525878907</c:v>
                </c:pt>
                <c:pt idx="424">
                  <c:v>3.0</c:v>
                </c:pt>
                <c:pt idx="425">
                  <c:v>3.099998474121094</c:v>
                </c:pt>
                <c:pt idx="426">
                  <c:v>3.200000762939454</c:v>
                </c:pt>
                <c:pt idx="427">
                  <c:v>3.299999237060547</c:v>
                </c:pt>
                <c:pt idx="428">
                  <c:v>3.400001525878907</c:v>
                </c:pt>
                <c:pt idx="429">
                  <c:v>3.5</c:v>
                </c:pt>
                <c:pt idx="430">
                  <c:v>3.599998474121094</c:v>
                </c:pt>
                <c:pt idx="431">
                  <c:v>3.700000762939453</c:v>
                </c:pt>
                <c:pt idx="432">
                  <c:v>3.799999237060547</c:v>
                </c:pt>
                <c:pt idx="433">
                  <c:v>3.900001525878907</c:v>
                </c:pt>
                <c:pt idx="434">
                  <c:v>4.0</c:v>
                </c:pt>
                <c:pt idx="435">
                  <c:v>4.099998474121094</c:v>
                </c:pt>
                <c:pt idx="436">
                  <c:v>4.20000076293945</c:v>
                </c:pt>
                <c:pt idx="437">
                  <c:v>4.299999237060547</c:v>
                </c:pt>
                <c:pt idx="438">
                  <c:v>4.400001525878906</c:v>
                </c:pt>
                <c:pt idx="439">
                  <c:v>4.5</c:v>
                </c:pt>
                <c:pt idx="440">
                  <c:v>4.599998474121094</c:v>
                </c:pt>
                <c:pt idx="441">
                  <c:v>4.70000076293945</c:v>
                </c:pt>
                <c:pt idx="442">
                  <c:v>4.799999237060547</c:v>
                </c:pt>
                <c:pt idx="443">
                  <c:v>4.900001525878906</c:v>
                </c:pt>
                <c:pt idx="444">
                  <c:v>5.0</c:v>
                </c:pt>
                <c:pt idx="445">
                  <c:v>5.099998474121094</c:v>
                </c:pt>
                <c:pt idx="446">
                  <c:v>5.20000076293945</c:v>
                </c:pt>
                <c:pt idx="447">
                  <c:v>5.299999237060547</c:v>
                </c:pt>
                <c:pt idx="448">
                  <c:v>5.400001525878906</c:v>
                </c:pt>
                <c:pt idx="449">
                  <c:v>5.5</c:v>
                </c:pt>
                <c:pt idx="450">
                  <c:v>5.599998474121094</c:v>
                </c:pt>
                <c:pt idx="451">
                  <c:v>5.70000076293945</c:v>
                </c:pt>
                <c:pt idx="452">
                  <c:v>5.799999237060547</c:v>
                </c:pt>
                <c:pt idx="453">
                  <c:v>5.900001525878906</c:v>
                </c:pt>
                <c:pt idx="454">
                  <c:v>6.0</c:v>
                </c:pt>
                <c:pt idx="455">
                  <c:v>6.099998474121094</c:v>
                </c:pt>
                <c:pt idx="456">
                  <c:v>6.20000076293945</c:v>
                </c:pt>
                <c:pt idx="457">
                  <c:v>6.299999237060547</c:v>
                </c:pt>
                <c:pt idx="458">
                  <c:v>6.400001525878906</c:v>
                </c:pt>
                <c:pt idx="459">
                  <c:v>6.5</c:v>
                </c:pt>
                <c:pt idx="460">
                  <c:v>6.599998474121094</c:v>
                </c:pt>
                <c:pt idx="461">
                  <c:v>6.70000076293945</c:v>
                </c:pt>
                <c:pt idx="462">
                  <c:v>6.799999237060547</c:v>
                </c:pt>
                <c:pt idx="463">
                  <c:v>6.900001525878906</c:v>
                </c:pt>
                <c:pt idx="464">
                  <c:v>7.0</c:v>
                </c:pt>
                <c:pt idx="465">
                  <c:v>7.099998474121094</c:v>
                </c:pt>
                <c:pt idx="466">
                  <c:v>7.20000076293945</c:v>
                </c:pt>
                <c:pt idx="467">
                  <c:v>7.299999237060547</c:v>
                </c:pt>
                <c:pt idx="468">
                  <c:v>7.400001525878906</c:v>
                </c:pt>
                <c:pt idx="469">
                  <c:v>7.5</c:v>
                </c:pt>
                <c:pt idx="470">
                  <c:v>7.599998474121094</c:v>
                </c:pt>
                <c:pt idx="471">
                  <c:v>7.70000076293945</c:v>
                </c:pt>
                <c:pt idx="472">
                  <c:v>7.799999237060547</c:v>
                </c:pt>
                <c:pt idx="473">
                  <c:v>7.900001525878906</c:v>
                </c:pt>
                <c:pt idx="474">
                  <c:v>8.0</c:v>
                </c:pt>
                <c:pt idx="475">
                  <c:v>8.099998474121093</c:v>
                </c:pt>
                <c:pt idx="476">
                  <c:v>8.200000762939448</c:v>
                </c:pt>
                <c:pt idx="477">
                  <c:v>8.29999923706055</c:v>
                </c:pt>
                <c:pt idx="478">
                  <c:v>8.400001525878906</c:v>
                </c:pt>
                <c:pt idx="479">
                  <c:v>8.5</c:v>
                </c:pt>
                <c:pt idx="480">
                  <c:v>8.599998474121093</c:v>
                </c:pt>
                <c:pt idx="481">
                  <c:v>8.700000762939448</c:v>
                </c:pt>
                <c:pt idx="482">
                  <c:v>8.79999923706055</c:v>
                </c:pt>
                <c:pt idx="483">
                  <c:v>8.900001525878906</c:v>
                </c:pt>
                <c:pt idx="484">
                  <c:v>9.0</c:v>
                </c:pt>
                <c:pt idx="485">
                  <c:v>9.099998474121093</c:v>
                </c:pt>
                <c:pt idx="486">
                  <c:v>9.200000762939448</c:v>
                </c:pt>
                <c:pt idx="487">
                  <c:v>9.29999923706055</c:v>
                </c:pt>
                <c:pt idx="488">
                  <c:v>9.400001525878906</c:v>
                </c:pt>
                <c:pt idx="489">
                  <c:v>9.5</c:v>
                </c:pt>
                <c:pt idx="490">
                  <c:v>9.599998474121093</c:v>
                </c:pt>
                <c:pt idx="491">
                  <c:v>9.700000762939448</c:v>
                </c:pt>
                <c:pt idx="492">
                  <c:v>9.79999923706055</c:v>
                </c:pt>
                <c:pt idx="493">
                  <c:v>9.900001525878906</c:v>
                </c:pt>
                <c:pt idx="494">
                  <c:v>10.0</c:v>
                </c:pt>
                <c:pt idx="495">
                  <c:v>10.0999984741211</c:v>
                </c:pt>
                <c:pt idx="496">
                  <c:v>10.20000076293945</c:v>
                </c:pt>
                <c:pt idx="497">
                  <c:v>10.29999923706055</c:v>
                </c:pt>
                <c:pt idx="498">
                  <c:v>10.40000152587891</c:v>
                </c:pt>
                <c:pt idx="499">
                  <c:v>10.5</c:v>
                </c:pt>
                <c:pt idx="500">
                  <c:v>10.5999984741211</c:v>
                </c:pt>
                <c:pt idx="501">
                  <c:v>10.70000076293945</c:v>
                </c:pt>
                <c:pt idx="502">
                  <c:v>10.79999923706055</c:v>
                </c:pt>
                <c:pt idx="503">
                  <c:v>10.90000152587891</c:v>
                </c:pt>
                <c:pt idx="504">
                  <c:v>11.0</c:v>
                </c:pt>
                <c:pt idx="505">
                  <c:v>11.0999984741211</c:v>
                </c:pt>
                <c:pt idx="506">
                  <c:v>11.20000076293945</c:v>
                </c:pt>
                <c:pt idx="507">
                  <c:v>11.29999923706055</c:v>
                </c:pt>
                <c:pt idx="508">
                  <c:v>11.40000152587891</c:v>
                </c:pt>
                <c:pt idx="509">
                  <c:v>11.5</c:v>
                </c:pt>
                <c:pt idx="510">
                  <c:v>11.5999984741211</c:v>
                </c:pt>
                <c:pt idx="511">
                  <c:v>11.70000076293945</c:v>
                </c:pt>
                <c:pt idx="512">
                  <c:v>11.79999923706055</c:v>
                </c:pt>
                <c:pt idx="513">
                  <c:v>11.90000152587891</c:v>
                </c:pt>
                <c:pt idx="514">
                  <c:v>12.0</c:v>
                </c:pt>
                <c:pt idx="515">
                  <c:v>12.0999984741211</c:v>
                </c:pt>
                <c:pt idx="516">
                  <c:v>12.20000076293945</c:v>
                </c:pt>
                <c:pt idx="517">
                  <c:v>12.29999923706055</c:v>
                </c:pt>
                <c:pt idx="518">
                  <c:v>12.40000152587891</c:v>
                </c:pt>
                <c:pt idx="519">
                  <c:v>12.5</c:v>
                </c:pt>
                <c:pt idx="520">
                  <c:v>12.5999984741211</c:v>
                </c:pt>
                <c:pt idx="521">
                  <c:v>12.70000076293945</c:v>
                </c:pt>
                <c:pt idx="522">
                  <c:v>12.79999923706055</c:v>
                </c:pt>
                <c:pt idx="523">
                  <c:v>12.90000152587891</c:v>
                </c:pt>
                <c:pt idx="524">
                  <c:v>13.0</c:v>
                </c:pt>
                <c:pt idx="525">
                  <c:v>13.0999984741211</c:v>
                </c:pt>
                <c:pt idx="526">
                  <c:v>13.20000076293945</c:v>
                </c:pt>
                <c:pt idx="527">
                  <c:v>13.29999923706055</c:v>
                </c:pt>
                <c:pt idx="528">
                  <c:v>13.40000152587891</c:v>
                </c:pt>
                <c:pt idx="529">
                  <c:v>13.5</c:v>
                </c:pt>
                <c:pt idx="530">
                  <c:v>13.5999984741211</c:v>
                </c:pt>
                <c:pt idx="531">
                  <c:v>13.70000076293945</c:v>
                </c:pt>
                <c:pt idx="532">
                  <c:v>13.79999923706055</c:v>
                </c:pt>
                <c:pt idx="533">
                  <c:v>13.90000152587891</c:v>
                </c:pt>
                <c:pt idx="534">
                  <c:v>14.0</c:v>
                </c:pt>
                <c:pt idx="535">
                  <c:v>14.0999984741211</c:v>
                </c:pt>
                <c:pt idx="536">
                  <c:v>14.20000076293945</c:v>
                </c:pt>
                <c:pt idx="537">
                  <c:v>14.29999923706055</c:v>
                </c:pt>
                <c:pt idx="538">
                  <c:v>14.40000152587891</c:v>
                </c:pt>
                <c:pt idx="539">
                  <c:v>14.5</c:v>
                </c:pt>
                <c:pt idx="540">
                  <c:v>14.5999984741211</c:v>
                </c:pt>
                <c:pt idx="541">
                  <c:v>14.70000076293945</c:v>
                </c:pt>
                <c:pt idx="542">
                  <c:v>14.79999923706055</c:v>
                </c:pt>
                <c:pt idx="543">
                  <c:v>14.90000152587891</c:v>
                </c:pt>
                <c:pt idx="544">
                  <c:v>15.0</c:v>
                </c:pt>
                <c:pt idx="545">
                  <c:v>15.0999984741211</c:v>
                </c:pt>
                <c:pt idx="546">
                  <c:v>15.20000076293945</c:v>
                </c:pt>
                <c:pt idx="547">
                  <c:v>15.29999923706055</c:v>
                </c:pt>
                <c:pt idx="548">
                  <c:v>15.40000152587891</c:v>
                </c:pt>
                <c:pt idx="549">
                  <c:v>15.5</c:v>
                </c:pt>
                <c:pt idx="550">
                  <c:v>15.5999984741211</c:v>
                </c:pt>
                <c:pt idx="551">
                  <c:v>15.70000076293945</c:v>
                </c:pt>
                <c:pt idx="552">
                  <c:v>15.79999923706055</c:v>
                </c:pt>
                <c:pt idx="553">
                  <c:v>15.90000152587891</c:v>
                </c:pt>
                <c:pt idx="554">
                  <c:v>16.0</c:v>
                </c:pt>
                <c:pt idx="555">
                  <c:v>16.09999847412109</c:v>
                </c:pt>
                <c:pt idx="556">
                  <c:v>16.20000076293945</c:v>
                </c:pt>
                <c:pt idx="557">
                  <c:v>16.29999923706054</c:v>
                </c:pt>
                <c:pt idx="558">
                  <c:v>16.40000152587891</c:v>
                </c:pt>
                <c:pt idx="559">
                  <c:v>16.5</c:v>
                </c:pt>
                <c:pt idx="560">
                  <c:v>16.59999847412109</c:v>
                </c:pt>
                <c:pt idx="561">
                  <c:v>16.70000076293945</c:v>
                </c:pt>
                <c:pt idx="562">
                  <c:v>16.79999923706054</c:v>
                </c:pt>
                <c:pt idx="563">
                  <c:v>16.90000152587891</c:v>
                </c:pt>
                <c:pt idx="564">
                  <c:v>17.0</c:v>
                </c:pt>
                <c:pt idx="565">
                  <c:v>17.09999847412109</c:v>
                </c:pt>
                <c:pt idx="566">
                  <c:v>17.20000076293945</c:v>
                </c:pt>
                <c:pt idx="567">
                  <c:v>17.29999923706054</c:v>
                </c:pt>
                <c:pt idx="568">
                  <c:v>17.40000152587891</c:v>
                </c:pt>
                <c:pt idx="569">
                  <c:v>17.5</c:v>
                </c:pt>
                <c:pt idx="570">
                  <c:v>17.59999847412109</c:v>
                </c:pt>
                <c:pt idx="571">
                  <c:v>17.70000076293945</c:v>
                </c:pt>
                <c:pt idx="572">
                  <c:v>17.79999923706054</c:v>
                </c:pt>
                <c:pt idx="573">
                  <c:v>17.90000152587891</c:v>
                </c:pt>
                <c:pt idx="574">
                  <c:v>18.0</c:v>
                </c:pt>
                <c:pt idx="575">
                  <c:v>18.09999847412109</c:v>
                </c:pt>
                <c:pt idx="576">
                  <c:v>18.20000076293945</c:v>
                </c:pt>
                <c:pt idx="577">
                  <c:v>18.29999923706054</c:v>
                </c:pt>
                <c:pt idx="578">
                  <c:v>18.40000152587891</c:v>
                </c:pt>
                <c:pt idx="579">
                  <c:v>18.5</c:v>
                </c:pt>
                <c:pt idx="580">
                  <c:v>18.59999847412109</c:v>
                </c:pt>
                <c:pt idx="581">
                  <c:v>18.70000076293945</c:v>
                </c:pt>
                <c:pt idx="582">
                  <c:v>18.79999923706054</c:v>
                </c:pt>
                <c:pt idx="583">
                  <c:v>18.90000152587891</c:v>
                </c:pt>
                <c:pt idx="584">
                  <c:v>19.0</c:v>
                </c:pt>
                <c:pt idx="585">
                  <c:v>19.09999847412109</c:v>
                </c:pt>
                <c:pt idx="586">
                  <c:v>19.20000076293945</c:v>
                </c:pt>
                <c:pt idx="587">
                  <c:v>19.29999923706054</c:v>
                </c:pt>
                <c:pt idx="588">
                  <c:v>19.40000152587891</c:v>
                </c:pt>
                <c:pt idx="589">
                  <c:v>19.5</c:v>
                </c:pt>
                <c:pt idx="590">
                  <c:v>19.59999847412109</c:v>
                </c:pt>
                <c:pt idx="591">
                  <c:v>19.70000076293945</c:v>
                </c:pt>
                <c:pt idx="592">
                  <c:v>19.79999923706054</c:v>
                </c:pt>
                <c:pt idx="593">
                  <c:v>19.90000152587891</c:v>
                </c:pt>
                <c:pt idx="594">
                  <c:v>20.0</c:v>
                </c:pt>
                <c:pt idx="595">
                  <c:v>20.09999847412109</c:v>
                </c:pt>
                <c:pt idx="596">
                  <c:v>20.20000076293945</c:v>
                </c:pt>
                <c:pt idx="597">
                  <c:v>20.29999923706054</c:v>
                </c:pt>
                <c:pt idx="598">
                  <c:v>20.40000152587891</c:v>
                </c:pt>
                <c:pt idx="599">
                  <c:v>20.5</c:v>
                </c:pt>
                <c:pt idx="600">
                  <c:v>20.59999847412109</c:v>
                </c:pt>
                <c:pt idx="601">
                  <c:v>20.70000076293945</c:v>
                </c:pt>
                <c:pt idx="602">
                  <c:v>20.79999923706054</c:v>
                </c:pt>
                <c:pt idx="603">
                  <c:v>20.90000152587891</c:v>
                </c:pt>
                <c:pt idx="604">
                  <c:v>21.0</c:v>
                </c:pt>
                <c:pt idx="605">
                  <c:v>21.09999847412109</c:v>
                </c:pt>
                <c:pt idx="606">
                  <c:v>21.20000076293945</c:v>
                </c:pt>
                <c:pt idx="607">
                  <c:v>21.29999923706054</c:v>
                </c:pt>
                <c:pt idx="608">
                  <c:v>21.40000152587891</c:v>
                </c:pt>
                <c:pt idx="609">
                  <c:v>21.5</c:v>
                </c:pt>
                <c:pt idx="610">
                  <c:v>21.59999847412109</c:v>
                </c:pt>
                <c:pt idx="611">
                  <c:v>21.70000076293945</c:v>
                </c:pt>
                <c:pt idx="612">
                  <c:v>21.79999923706054</c:v>
                </c:pt>
                <c:pt idx="613">
                  <c:v>21.90000152587891</c:v>
                </c:pt>
                <c:pt idx="614">
                  <c:v>22.0</c:v>
                </c:pt>
                <c:pt idx="615">
                  <c:v>22.09999847412109</c:v>
                </c:pt>
                <c:pt idx="616">
                  <c:v>22.20000076293945</c:v>
                </c:pt>
                <c:pt idx="617">
                  <c:v>22.29999923706054</c:v>
                </c:pt>
                <c:pt idx="618">
                  <c:v>22.40000152587891</c:v>
                </c:pt>
                <c:pt idx="619">
                  <c:v>22.5</c:v>
                </c:pt>
                <c:pt idx="620">
                  <c:v>22.59999847412109</c:v>
                </c:pt>
                <c:pt idx="621">
                  <c:v>22.70000076293945</c:v>
                </c:pt>
                <c:pt idx="622">
                  <c:v>22.79999923706054</c:v>
                </c:pt>
                <c:pt idx="623">
                  <c:v>22.90000152587891</c:v>
                </c:pt>
                <c:pt idx="624">
                  <c:v>23.0</c:v>
                </c:pt>
                <c:pt idx="625">
                  <c:v>23.09999847412109</c:v>
                </c:pt>
                <c:pt idx="626">
                  <c:v>23.20000076293945</c:v>
                </c:pt>
                <c:pt idx="627">
                  <c:v>23.29999923706054</c:v>
                </c:pt>
                <c:pt idx="628">
                  <c:v>23.40000152587891</c:v>
                </c:pt>
                <c:pt idx="629">
                  <c:v>23.5</c:v>
                </c:pt>
                <c:pt idx="630">
                  <c:v>23.59999847412109</c:v>
                </c:pt>
                <c:pt idx="631">
                  <c:v>23.70000076293945</c:v>
                </c:pt>
                <c:pt idx="632">
                  <c:v>23.79999923706054</c:v>
                </c:pt>
                <c:pt idx="633">
                  <c:v>23.90000152587891</c:v>
                </c:pt>
                <c:pt idx="634">
                  <c:v>24.0</c:v>
                </c:pt>
                <c:pt idx="635">
                  <c:v>24.09999847412109</c:v>
                </c:pt>
                <c:pt idx="636">
                  <c:v>24.20000076293945</c:v>
                </c:pt>
                <c:pt idx="637">
                  <c:v>24.29999923706054</c:v>
                </c:pt>
                <c:pt idx="638">
                  <c:v>24.40000152587891</c:v>
                </c:pt>
                <c:pt idx="639">
                  <c:v>24.5</c:v>
                </c:pt>
                <c:pt idx="640">
                  <c:v>24.59999847412109</c:v>
                </c:pt>
                <c:pt idx="641">
                  <c:v>24.6999969482422</c:v>
                </c:pt>
                <c:pt idx="642">
                  <c:v>24.80000305175781</c:v>
                </c:pt>
                <c:pt idx="643">
                  <c:v>24.90000152587891</c:v>
                </c:pt>
                <c:pt idx="644">
                  <c:v>25.0</c:v>
                </c:pt>
                <c:pt idx="645">
                  <c:v>25.09999847412109</c:v>
                </c:pt>
                <c:pt idx="646">
                  <c:v>25.1999969482422</c:v>
                </c:pt>
                <c:pt idx="647">
                  <c:v>25.30000305175781</c:v>
                </c:pt>
                <c:pt idx="648">
                  <c:v>25.40000152587891</c:v>
                </c:pt>
                <c:pt idx="649">
                  <c:v>25.5</c:v>
                </c:pt>
                <c:pt idx="650">
                  <c:v>25.59999847412109</c:v>
                </c:pt>
                <c:pt idx="651">
                  <c:v>25.6999969482422</c:v>
                </c:pt>
                <c:pt idx="652">
                  <c:v>25.80000305175781</c:v>
                </c:pt>
                <c:pt idx="653">
                  <c:v>25.90000152587891</c:v>
                </c:pt>
                <c:pt idx="654">
                  <c:v>26.0</c:v>
                </c:pt>
                <c:pt idx="655">
                  <c:v>26.09999847412109</c:v>
                </c:pt>
                <c:pt idx="656">
                  <c:v>26.1999969482422</c:v>
                </c:pt>
                <c:pt idx="657">
                  <c:v>26.30000305175781</c:v>
                </c:pt>
                <c:pt idx="658">
                  <c:v>26.40000152587891</c:v>
                </c:pt>
                <c:pt idx="659">
                  <c:v>26.5</c:v>
                </c:pt>
                <c:pt idx="660">
                  <c:v>26.59999847412109</c:v>
                </c:pt>
                <c:pt idx="661">
                  <c:v>26.6999969482422</c:v>
                </c:pt>
                <c:pt idx="662">
                  <c:v>26.80000305175781</c:v>
                </c:pt>
                <c:pt idx="663">
                  <c:v>26.90000152587891</c:v>
                </c:pt>
                <c:pt idx="664">
                  <c:v>27.0</c:v>
                </c:pt>
                <c:pt idx="665">
                  <c:v>27.09999847412109</c:v>
                </c:pt>
                <c:pt idx="666">
                  <c:v>27.1999969482422</c:v>
                </c:pt>
                <c:pt idx="667">
                  <c:v>27.30000305175781</c:v>
                </c:pt>
                <c:pt idx="668">
                  <c:v>27.40000152587891</c:v>
                </c:pt>
                <c:pt idx="669">
                  <c:v>27.5</c:v>
                </c:pt>
                <c:pt idx="670">
                  <c:v>27.59999847412109</c:v>
                </c:pt>
                <c:pt idx="671">
                  <c:v>27.6999969482422</c:v>
                </c:pt>
                <c:pt idx="672">
                  <c:v>27.80000305175781</c:v>
                </c:pt>
                <c:pt idx="673">
                  <c:v>27.90000152587891</c:v>
                </c:pt>
                <c:pt idx="674">
                  <c:v>28.0</c:v>
                </c:pt>
                <c:pt idx="675">
                  <c:v>28.09999847412109</c:v>
                </c:pt>
                <c:pt idx="676">
                  <c:v>28.1999969482422</c:v>
                </c:pt>
                <c:pt idx="677">
                  <c:v>28.30000305175781</c:v>
                </c:pt>
                <c:pt idx="678">
                  <c:v>28.40000152587891</c:v>
                </c:pt>
                <c:pt idx="679">
                  <c:v>28.5</c:v>
                </c:pt>
                <c:pt idx="680">
                  <c:v>28.59999847412109</c:v>
                </c:pt>
                <c:pt idx="681">
                  <c:v>28.6999969482422</c:v>
                </c:pt>
                <c:pt idx="682">
                  <c:v>28.80000305175781</c:v>
                </c:pt>
                <c:pt idx="683">
                  <c:v>28.90000152587891</c:v>
                </c:pt>
                <c:pt idx="684">
                  <c:v>29.0</c:v>
                </c:pt>
                <c:pt idx="685">
                  <c:v>29.09999847412109</c:v>
                </c:pt>
                <c:pt idx="686">
                  <c:v>29.1999969482422</c:v>
                </c:pt>
                <c:pt idx="687">
                  <c:v>29.30000305175781</c:v>
                </c:pt>
                <c:pt idx="688">
                  <c:v>29.40000152587891</c:v>
                </c:pt>
                <c:pt idx="689">
                  <c:v>29.5</c:v>
                </c:pt>
                <c:pt idx="690">
                  <c:v>29.59999847412109</c:v>
                </c:pt>
                <c:pt idx="691">
                  <c:v>29.6999969482422</c:v>
                </c:pt>
                <c:pt idx="692">
                  <c:v>29.80000305175781</c:v>
                </c:pt>
                <c:pt idx="693">
                  <c:v>29.90000152587891</c:v>
                </c:pt>
                <c:pt idx="694">
                  <c:v>30.0</c:v>
                </c:pt>
                <c:pt idx="695">
                  <c:v>30.09999847412109</c:v>
                </c:pt>
                <c:pt idx="696">
                  <c:v>30.1999969482422</c:v>
                </c:pt>
                <c:pt idx="697">
                  <c:v>30.30000305175781</c:v>
                </c:pt>
                <c:pt idx="698">
                  <c:v>30.40000152587891</c:v>
                </c:pt>
                <c:pt idx="699">
                  <c:v>30.5</c:v>
                </c:pt>
                <c:pt idx="700">
                  <c:v>30.59999847412109</c:v>
                </c:pt>
                <c:pt idx="701">
                  <c:v>30.6999969482422</c:v>
                </c:pt>
                <c:pt idx="702">
                  <c:v>30.80000305175781</c:v>
                </c:pt>
                <c:pt idx="703">
                  <c:v>30.90000152587891</c:v>
                </c:pt>
                <c:pt idx="704">
                  <c:v>31.0</c:v>
                </c:pt>
                <c:pt idx="705">
                  <c:v>31.09999847412109</c:v>
                </c:pt>
                <c:pt idx="706">
                  <c:v>31.1999969482422</c:v>
                </c:pt>
                <c:pt idx="707">
                  <c:v>31.30000305175781</c:v>
                </c:pt>
                <c:pt idx="708">
                  <c:v>31.40000152587891</c:v>
                </c:pt>
                <c:pt idx="709">
                  <c:v>31.5</c:v>
                </c:pt>
                <c:pt idx="710">
                  <c:v>31.59999847412109</c:v>
                </c:pt>
                <c:pt idx="711">
                  <c:v>31.6999969482422</c:v>
                </c:pt>
                <c:pt idx="712">
                  <c:v>31.80000305175781</c:v>
                </c:pt>
                <c:pt idx="713">
                  <c:v>31.90000152587891</c:v>
                </c:pt>
                <c:pt idx="714">
                  <c:v>32.0</c:v>
                </c:pt>
                <c:pt idx="715">
                  <c:v>32.0999984741211</c:v>
                </c:pt>
                <c:pt idx="716">
                  <c:v>32.1999969482422</c:v>
                </c:pt>
                <c:pt idx="717">
                  <c:v>32.30000305175778</c:v>
                </c:pt>
                <c:pt idx="718">
                  <c:v>32.40000152587891</c:v>
                </c:pt>
                <c:pt idx="719">
                  <c:v>32.5</c:v>
                </c:pt>
                <c:pt idx="720">
                  <c:v>32.5999984741211</c:v>
                </c:pt>
                <c:pt idx="721">
                  <c:v>32.6999969482422</c:v>
                </c:pt>
                <c:pt idx="722">
                  <c:v>32.80000305175778</c:v>
                </c:pt>
                <c:pt idx="723">
                  <c:v>32.90000152587891</c:v>
                </c:pt>
                <c:pt idx="724">
                  <c:v>33.0</c:v>
                </c:pt>
                <c:pt idx="725">
                  <c:v>33.0999984741211</c:v>
                </c:pt>
                <c:pt idx="726">
                  <c:v>33.1999969482422</c:v>
                </c:pt>
                <c:pt idx="727">
                  <c:v>33.30000305175778</c:v>
                </c:pt>
                <c:pt idx="728">
                  <c:v>33.40000152587891</c:v>
                </c:pt>
                <c:pt idx="729">
                  <c:v>33.5</c:v>
                </c:pt>
                <c:pt idx="730">
                  <c:v>33.5999984741211</c:v>
                </c:pt>
                <c:pt idx="731">
                  <c:v>33.6999969482422</c:v>
                </c:pt>
                <c:pt idx="732">
                  <c:v>33.80000305175778</c:v>
                </c:pt>
                <c:pt idx="733">
                  <c:v>33.90000152587891</c:v>
                </c:pt>
                <c:pt idx="734">
                  <c:v>34.0</c:v>
                </c:pt>
                <c:pt idx="735">
                  <c:v>34.0999984741211</c:v>
                </c:pt>
                <c:pt idx="736">
                  <c:v>34.1999969482422</c:v>
                </c:pt>
                <c:pt idx="737">
                  <c:v>34.30000305175778</c:v>
                </c:pt>
                <c:pt idx="738">
                  <c:v>34.40000152587891</c:v>
                </c:pt>
                <c:pt idx="739">
                  <c:v>34.5</c:v>
                </c:pt>
                <c:pt idx="740">
                  <c:v>34.5999984741211</c:v>
                </c:pt>
                <c:pt idx="741">
                  <c:v>34.6999969482422</c:v>
                </c:pt>
                <c:pt idx="742">
                  <c:v>34.80000305175778</c:v>
                </c:pt>
                <c:pt idx="743">
                  <c:v>34.90000152587891</c:v>
                </c:pt>
                <c:pt idx="744">
                  <c:v>35.0</c:v>
                </c:pt>
                <c:pt idx="745">
                  <c:v>35.0999984741211</c:v>
                </c:pt>
                <c:pt idx="746">
                  <c:v>35.1999969482422</c:v>
                </c:pt>
                <c:pt idx="747">
                  <c:v>35.30000305175778</c:v>
                </c:pt>
                <c:pt idx="748">
                  <c:v>35.40000152587891</c:v>
                </c:pt>
                <c:pt idx="749">
                  <c:v>35.5</c:v>
                </c:pt>
                <c:pt idx="750">
                  <c:v>35.5999984741211</c:v>
                </c:pt>
                <c:pt idx="751">
                  <c:v>35.6999969482422</c:v>
                </c:pt>
                <c:pt idx="752">
                  <c:v>35.80000305175778</c:v>
                </c:pt>
                <c:pt idx="753">
                  <c:v>35.90000152587891</c:v>
                </c:pt>
                <c:pt idx="754">
                  <c:v>36.0</c:v>
                </c:pt>
                <c:pt idx="755">
                  <c:v>36.0999984741211</c:v>
                </c:pt>
                <c:pt idx="756">
                  <c:v>36.1999969482422</c:v>
                </c:pt>
                <c:pt idx="757">
                  <c:v>36.30000305175778</c:v>
                </c:pt>
                <c:pt idx="758">
                  <c:v>36.40000152587891</c:v>
                </c:pt>
                <c:pt idx="759">
                  <c:v>36.5</c:v>
                </c:pt>
                <c:pt idx="760">
                  <c:v>36.5999984741211</c:v>
                </c:pt>
                <c:pt idx="761">
                  <c:v>36.6999969482422</c:v>
                </c:pt>
                <c:pt idx="762">
                  <c:v>36.80000305175778</c:v>
                </c:pt>
                <c:pt idx="763">
                  <c:v>36.90000152587891</c:v>
                </c:pt>
                <c:pt idx="764">
                  <c:v>37.0</c:v>
                </c:pt>
                <c:pt idx="765">
                  <c:v>37.0999984741211</c:v>
                </c:pt>
                <c:pt idx="766">
                  <c:v>37.1999969482422</c:v>
                </c:pt>
                <c:pt idx="767">
                  <c:v>37.30000305175778</c:v>
                </c:pt>
                <c:pt idx="768">
                  <c:v>37.40000152587891</c:v>
                </c:pt>
                <c:pt idx="769">
                  <c:v>37.5</c:v>
                </c:pt>
                <c:pt idx="770">
                  <c:v>37.5999984741211</c:v>
                </c:pt>
                <c:pt idx="771">
                  <c:v>37.6999969482422</c:v>
                </c:pt>
                <c:pt idx="772">
                  <c:v>37.80000305175778</c:v>
                </c:pt>
                <c:pt idx="773">
                  <c:v>37.90000152587891</c:v>
                </c:pt>
                <c:pt idx="774">
                  <c:v>38.0</c:v>
                </c:pt>
                <c:pt idx="775">
                  <c:v>38.0999984741211</c:v>
                </c:pt>
                <c:pt idx="776">
                  <c:v>38.1999969482422</c:v>
                </c:pt>
                <c:pt idx="777">
                  <c:v>38.30000305175778</c:v>
                </c:pt>
                <c:pt idx="778">
                  <c:v>38.40000152587891</c:v>
                </c:pt>
                <c:pt idx="779">
                  <c:v>38.5</c:v>
                </c:pt>
                <c:pt idx="780">
                  <c:v>38.5999984741211</c:v>
                </c:pt>
                <c:pt idx="781">
                  <c:v>38.6999969482422</c:v>
                </c:pt>
                <c:pt idx="782">
                  <c:v>38.80000305175778</c:v>
                </c:pt>
                <c:pt idx="783">
                  <c:v>38.90000152587891</c:v>
                </c:pt>
                <c:pt idx="784">
                  <c:v>39.0</c:v>
                </c:pt>
                <c:pt idx="785">
                  <c:v>39.0999984741211</c:v>
                </c:pt>
                <c:pt idx="786">
                  <c:v>39.1999969482422</c:v>
                </c:pt>
                <c:pt idx="787">
                  <c:v>39.30000305175778</c:v>
                </c:pt>
                <c:pt idx="788">
                  <c:v>39.40000152587891</c:v>
                </c:pt>
                <c:pt idx="789">
                  <c:v>39.5</c:v>
                </c:pt>
                <c:pt idx="790">
                  <c:v>39.5999984741211</c:v>
                </c:pt>
                <c:pt idx="791">
                  <c:v>39.6999969482422</c:v>
                </c:pt>
                <c:pt idx="792">
                  <c:v>39.80000305175778</c:v>
                </c:pt>
                <c:pt idx="793">
                  <c:v>39.90000152587891</c:v>
                </c:pt>
                <c:pt idx="794">
                  <c:v>40.0</c:v>
                </c:pt>
                <c:pt idx="795">
                  <c:v>40.0999984741211</c:v>
                </c:pt>
                <c:pt idx="796">
                  <c:v>40.1999969482422</c:v>
                </c:pt>
                <c:pt idx="797">
                  <c:v>40.30000305175778</c:v>
                </c:pt>
                <c:pt idx="798">
                  <c:v>40.40000152587891</c:v>
                </c:pt>
                <c:pt idx="799">
                  <c:v>40.5</c:v>
                </c:pt>
                <c:pt idx="800">
                  <c:v>40.5999984741211</c:v>
                </c:pt>
                <c:pt idx="801">
                  <c:v>40.6999969482422</c:v>
                </c:pt>
                <c:pt idx="802">
                  <c:v>40.80000305175778</c:v>
                </c:pt>
                <c:pt idx="803">
                  <c:v>40.90000152587891</c:v>
                </c:pt>
                <c:pt idx="804">
                  <c:v>41.0</c:v>
                </c:pt>
                <c:pt idx="805">
                  <c:v>41.0999984741211</c:v>
                </c:pt>
                <c:pt idx="806">
                  <c:v>41.1999969482422</c:v>
                </c:pt>
                <c:pt idx="807">
                  <c:v>41.30000305175778</c:v>
                </c:pt>
                <c:pt idx="808">
                  <c:v>41.40000152587891</c:v>
                </c:pt>
                <c:pt idx="809">
                  <c:v>41.5</c:v>
                </c:pt>
                <c:pt idx="810">
                  <c:v>41.5999984741211</c:v>
                </c:pt>
                <c:pt idx="811">
                  <c:v>41.6999969482422</c:v>
                </c:pt>
                <c:pt idx="812">
                  <c:v>41.80000305175778</c:v>
                </c:pt>
                <c:pt idx="813">
                  <c:v>41.90000152587891</c:v>
                </c:pt>
                <c:pt idx="814">
                  <c:v>42.0</c:v>
                </c:pt>
                <c:pt idx="815">
                  <c:v>42.0999984741211</c:v>
                </c:pt>
                <c:pt idx="816">
                  <c:v>42.1999969482422</c:v>
                </c:pt>
                <c:pt idx="817">
                  <c:v>42.30000305175778</c:v>
                </c:pt>
                <c:pt idx="818">
                  <c:v>42.40000152587891</c:v>
                </c:pt>
                <c:pt idx="819">
                  <c:v>42.5</c:v>
                </c:pt>
                <c:pt idx="820">
                  <c:v>42.5999984741211</c:v>
                </c:pt>
                <c:pt idx="821">
                  <c:v>42.6999969482422</c:v>
                </c:pt>
                <c:pt idx="822">
                  <c:v>42.80000305175778</c:v>
                </c:pt>
                <c:pt idx="823">
                  <c:v>42.90000152587891</c:v>
                </c:pt>
                <c:pt idx="824">
                  <c:v>43.0</c:v>
                </c:pt>
                <c:pt idx="825">
                  <c:v>43.0999984741211</c:v>
                </c:pt>
                <c:pt idx="826">
                  <c:v>43.1999969482422</c:v>
                </c:pt>
                <c:pt idx="827">
                  <c:v>43.30000305175778</c:v>
                </c:pt>
                <c:pt idx="828">
                  <c:v>43.40000152587891</c:v>
                </c:pt>
                <c:pt idx="829">
                  <c:v>43.5</c:v>
                </c:pt>
                <c:pt idx="830">
                  <c:v>43.5999984741211</c:v>
                </c:pt>
                <c:pt idx="831">
                  <c:v>43.6999969482422</c:v>
                </c:pt>
                <c:pt idx="832">
                  <c:v>43.80000305175778</c:v>
                </c:pt>
                <c:pt idx="833">
                  <c:v>43.90000152587891</c:v>
                </c:pt>
                <c:pt idx="834">
                  <c:v>44.0</c:v>
                </c:pt>
                <c:pt idx="835">
                  <c:v>44.0999984741211</c:v>
                </c:pt>
                <c:pt idx="836">
                  <c:v>44.1999969482422</c:v>
                </c:pt>
                <c:pt idx="837">
                  <c:v>44.30000305175778</c:v>
                </c:pt>
                <c:pt idx="838">
                  <c:v>44.40000152587891</c:v>
                </c:pt>
                <c:pt idx="839">
                  <c:v>44.5</c:v>
                </c:pt>
                <c:pt idx="840">
                  <c:v>44.5999984741211</c:v>
                </c:pt>
                <c:pt idx="841">
                  <c:v>44.6999969482422</c:v>
                </c:pt>
                <c:pt idx="842">
                  <c:v>44.80000305175778</c:v>
                </c:pt>
                <c:pt idx="843">
                  <c:v>44.90000152587891</c:v>
                </c:pt>
                <c:pt idx="844">
                  <c:v>45.0</c:v>
                </c:pt>
                <c:pt idx="845">
                  <c:v>45.0999984741211</c:v>
                </c:pt>
                <c:pt idx="846">
                  <c:v>45.1999969482422</c:v>
                </c:pt>
                <c:pt idx="847">
                  <c:v>45.30000305175778</c:v>
                </c:pt>
                <c:pt idx="848">
                  <c:v>45.40000152587891</c:v>
                </c:pt>
                <c:pt idx="849">
                  <c:v>45.5</c:v>
                </c:pt>
                <c:pt idx="850">
                  <c:v>45.5999984741211</c:v>
                </c:pt>
                <c:pt idx="851">
                  <c:v>45.6999969482422</c:v>
                </c:pt>
                <c:pt idx="852">
                  <c:v>45.80000305175778</c:v>
                </c:pt>
                <c:pt idx="853">
                  <c:v>45.90000152587891</c:v>
                </c:pt>
                <c:pt idx="854">
                  <c:v>46.0</c:v>
                </c:pt>
                <c:pt idx="855">
                  <c:v>46.0999984741211</c:v>
                </c:pt>
                <c:pt idx="856">
                  <c:v>46.1999969482422</c:v>
                </c:pt>
                <c:pt idx="857">
                  <c:v>46.30000305175778</c:v>
                </c:pt>
                <c:pt idx="858">
                  <c:v>46.40000152587891</c:v>
                </c:pt>
                <c:pt idx="859">
                  <c:v>46.5</c:v>
                </c:pt>
                <c:pt idx="860">
                  <c:v>46.5999984741211</c:v>
                </c:pt>
                <c:pt idx="861">
                  <c:v>46.6999969482422</c:v>
                </c:pt>
                <c:pt idx="862">
                  <c:v>46.80000305175778</c:v>
                </c:pt>
                <c:pt idx="863">
                  <c:v>46.90000152587891</c:v>
                </c:pt>
                <c:pt idx="864">
                  <c:v>47.0</c:v>
                </c:pt>
                <c:pt idx="865">
                  <c:v>47.0999984741211</c:v>
                </c:pt>
                <c:pt idx="866">
                  <c:v>47.1999969482422</c:v>
                </c:pt>
                <c:pt idx="867">
                  <c:v>47.30000305175778</c:v>
                </c:pt>
                <c:pt idx="868">
                  <c:v>47.40000152587891</c:v>
                </c:pt>
                <c:pt idx="869">
                  <c:v>47.5</c:v>
                </c:pt>
                <c:pt idx="870">
                  <c:v>47.5999984741211</c:v>
                </c:pt>
                <c:pt idx="871">
                  <c:v>47.6999969482422</c:v>
                </c:pt>
                <c:pt idx="872">
                  <c:v>47.80000305175778</c:v>
                </c:pt>
                <c:pt idx="873">
                  <c:v>47.90000152587891</c:v>
                </c:pt>
                <c:pt idx="874">
                  <c:v>48.0</c:v>
                </c:pt>
                <c:pt idx="875">
                  <c:v>48.0999984741211</c:v>
                </c:pt>
                <c:pt idx="876">
                  <c:v>48.1999969482422</c:v>
                </c:pt>
                <c:pt idx="877">
                  <c:v>48.30000305175778</c:v>
                </c:pt>
                <c:pt idx="878">
                  <c:v>48.40000152587891</c:v>
                </c:pt>
                <c:pt idx="879">
                  <c:v>48.5</c:v>
                </c:pt>
                <c:pt idx="880">
                  <c:v>48.5999984741211</c:v>
                </c:pt>
                <c:pt idx="881">
                  <c:v>48.6999969482422</c:v>
                </c:pt>
                <c:pt idx="882">
                  <c:v>48.80000305175778</c:v>
                </c:pt>
                <c:pt idx="883">
                  <c:v>48.90000152587891</c:v>
                </c:pt>
                <c:pt idx="884">
                  <c:v>49.0</c:v>
                </c:pt>
                <c:pt idx="885">
                  <c:v>49.0999984741211</c:v>
                </c:pt>
                <c:pt idx="886">
                  <c:v>49.1999969482422</c:v>
                </c:pt>
                <c:pt idx="887">
                  <c:v>49.30000305175778</c:v>
                </c:pt>
                <c:pt idx="888">
                  <c:v>49.40000152587891</c:v>
                </c:pt>
                <c:pt idx="889">
                  <c:v>49.5</c:v>
                </c:pt>
                <c:pt idx="890">
                  <c:v>49.5999984741211</c:v>
                </c:pt>
                <c:pt idx="891">
                  <c:v>49.6999969482422</c:v>
                </c:pt>
                <c:pt idx="892">
                  <c:v>49.80000305175778</c:v>
                </c:pt>
                <c:pt idx="893">
                  <c:v>49.90000152587891</c:v>
                </c:pt>
                <c:pt idx="894">
                  <c:v>50.0</c:v>
                </c:pt>
                <c:pt idx="895">
                  <c:v>50.0999984741211</c:v>
                </c:pt>
                <c:pt idx="896">
                  <c:v>50.1999969482422</c:v>
                </c:pt>
                <c:pt idx="897">
                  <c:v>50.30000305175778</c:v>
                </c:pt>
                <c:pt idx="898">
                  <c:v>50.40000152587891</c:v>
                </c:pt>
                <c:pt idx="899">
                  <c:v>50.5</c:v>
                </c:pt>
                <c:pt idx="900">
                  <c:v>50.5999984741211</c:v>
                </c:pt>
                <c:pt idx="901">
                  <c:v>50.6999969482422</c:v>
                </c:pt>
                <c:pt idx="902">
                  <c:v>50.80000305175778</c:v>
                </c:pt>
                <c:pt idx="903">
                  <c:v>50.90000152587891</c:v>
                </c:pt>
                <c:pt idx="904">
                  <c:v>51.0</c:v>
                </c:pt>
                <c:pt idx="905">
                  <c:v>51.0999984741211</c:v>
                </c:pt>
                <c:pt idx="906">
                  <c:v>51.1999969482422</c:v>
                </c:pt>
                <c:pt idx="907">
                  <c:v>51.30000305175778</c:v>
                </c:pt>
                <c:pt idx="908">
                  <c:v>51.40000152587891</c:v>
                </c:pt>
                <c:pt idx="909">
                  <c:v>51.5</c:v>
                </c:pt>
                <c:pt idx="910">
                  <c:v>51.5999984741211</c:v>
                </c:pt>
                <c:pt idx="911">
                  <c:v>51.6999969482422</c:v>
                </c:pt>
                <c:pt idx="912">
                  <c:v>51.80000305175778</c:v>
                </c:pt>
                <c:pt idx="913">
                  <c:v>51.90000152587891</c:v>
                </c:pt>
                <c:pt idx="914">
                  <c:v>52.0</c:v>
                </c:pt>
                <c:pt idx="915">
                  <c:v>52.0999984741211</c:v>
                </c:pt>
                <c:pt idx="916">
                  <c:v>52.1999969482422</c:v>
                </c:pt>
                <c:pt idx="917">
                  <c:v>52.30000305175778</c:v>
                </c:pt>
                <c:pt idx="918">
                  <c:v>52.40000152587891</c:v>
                </c:pt>
                <c:pt idx="919">
                  <c:v>52.5</c:v>
                </c:pt>
                <c:pt idx="920">
                  <c:v>52.5999984741211</c:v>
                </c:pt>
                <c:pt idx="921">
                  <c:v>52.6999969482422</c:v>
                </c:pt>
                <c:pt idx="922">
                  <c:v>52.80000305175778</c:v>
                </c:pt>
                <c:pt idx="923">
                  <c:v>52.90000152587891</c:v>
                </c:pt>
                <c:pt idx="924">
                  <c:v>53.0</c:v>
                </c:pt>
                <c:pt idx="925">
                  <c:v>53.0999984741211</c:v>
                </c:pt>
                <c:pt idx="926">
                  <c:v>53.1999969482422</c:v>
                </c:pt>
                <c:pt idx="927">
                  <c:v>53.30000305175778</c:v>
                </c:pt>
                <c:pt idx="928">
                  <c:v>53.40000152587891</c:v>
                </c:pt>
                <c:pt idx="929">
                  <c:v>53.5</c:v>
                </c:pt>
                <c:pt idx="930">
                  <c:v>53.5999984741211</c:v>
                </c:pt>
                <c:pt idx="931">
                  <c:v>53.6999969482422</c:v>
                </c:pt>
                <c:pt idx="932">
                  <c:v>53.80000305175778</c:v>
                </c:pt>
                <c:pt idx="933">
                  <c:v>53.90000152587891</c:v>
                </c:pt>
                <c:pt idx="934">
                  <c:v>54.0</c:v>
                </c:pt>
                <c:pt idx="935">
                  <c:v>54.0999984741211</c:v>
                </c:pt>
                <c:pt idx="936">
                  <c:v>54.1999969482422</c:v>
                </c:pt>
                <c:pt idx="937">
                  <c:v>54.30000305175778</c:v>
                </c:pt>
                <c:pt idx="938">
                  <c:v>54.40000152587891</c:v>
                </c:pt>
                <c:pt idx="939">
                  <c:v>54.5</c:v>
                </c:pt>
                <c:pt idx="940">
                  <c:v>54.5999984741211</c:v>
                </c:pt>
                <c:pt idx="941">
                  <c:v>54.6999969482422</c:v>
                </c:pt>
                <c:pt idx="942">
                  <c:v>54.80000305175778</c:v>
                </c:pt>
                <c:pt idx="943">
                  <c:v>54.90000152587891</c:v>
                </c:pt>
                <c:pt idx="944">
                  <c:v>55.0</c:v>
                </c:pt>
                <c:pt idx="945">
                  <c:v>55.0999984741211</c:v>
                </c:pt>
                <c:pt idx="946">
                  <c:v>55.1999969482422</c:v>
                </c:pt>
                <c:pt idx="947">
                  <c:v>55.30000305175778</c:v>
                </c:pt>
                <c:pt idx="948">
                  <c:v>55.40000152587891</c:v>
                </c:pt>
                <c:pt idx="949">
                  <c:v>55.5</c:v>
                </c:pt>
                <c:pt idx="950">
                  <c:v>55.5999984741211</c:v>
                </c:pt>
                <c:pt idx="951">
                  <c:v>55.6999969482422</c:v>
                </c:pt>
                <c:pt idx="952">
                  <c:v>55.80000305175778</c:v>
                </c:pt>
                <c:pt idx="953">
                  <c:v>55.90000152587891</c:v>
                </c:pt>
                <c:pt idx="954">
                  <c:v>56.0</c:v>
                </c:pt>
                <c:pt idx="955">
                  <c:v>56.0999984741211</c:v>
                </c:pt>
                <c:pt idx="956">
                  <c:v>56.1999969482422</c:v>
                </c:pt>
                <c:pt idx="957">
                  <c:v>56.30000305175778</c:v>
                </c:pt>
                <c:pt idx="958">
                  <c:v>56.40000152587891</c:v>
                </c:pt>
                <c:pt idx="959">
                  <c:v>56.5</c:v>
                </c:pt>
                <c:pt idx="960">
                  <c:v>56.5999984741211</c:v>
                </c:pt>
                <c:pt idx="961">
                  <c:v>56.6999969482422</c:v>
                </c:pt>
                <c:pt idx="962">
                  <c:v>56.80000305175778</c:v>
                </c:pt>
                <c:pt idx="963">
                  <c:v>56.90000152587891</c:v>
                </c:pt>
                <c:pt idx="964">
                  <c:v>57.0</c:v>
                </c:pt>
                <c:pt idx="965">
                  <c:v>57.0999984741211</c:v>
                </c:pt>
                <c:pt idx="966">
                  <c:v>57.1999969482422</c:v>
                </c:pt>
                <c:pt idx="967">
                  <c:v>57.30000305175778</c:v>
                </c:pt>
                <c:pt idx="968">
                  <c:v>57.40000152587891</c:v>
                </c:pt>
                <c:pt idx="969">
                  <c:v>57.5</c:v>
                </c:pt>
                <c:pt idx="970">
                  <c:v>57.5999984741211</c:v>
                </c:pt>
                <c:pt idx="971">
                  <c:v>57.6999969482422</c:v>
                </c:pt>
                <c:pt idx="972">
                  <c:v>57.80000305175778</c:v>
                </c:pt>
                <c:pt idx="973">
                  <c:v>57.90000152587891</c:v>
                </c:pt>
                <c:pt idx="974">
                  <c:v>58.0</c:v>
                </c:pt>
                <c:pt idx="975">
                  <c:v>58.0999984741211</c:v>
                </c:pt>
                <c:pt idx="976">
                  <c:v>58.1999969482422</c:v>
                </c:pt>
                <c:pt idx="977">
                  <c:v>58.30000305175778</c:v>
                </c:pt>
                <c:pt idx="978">
                  <c:v>58.40000152587891</c:v>
                </c:pt>
                <c:pt idx="979">
                  <c:v>58.5</c:v>
                </c:pt>
                <c:pt idx="980">
                  <c:v>58.5999984741211</c:v>
                </c:pt>
                <c:pt idx="981">
                  <c:v>58.6999969482422</c:v>
                </c:pt>
                <c:pt idx="982">
                  <c:v>58.80000305175778</c:v>
                </c:pt>
                <c:pt idx="983">
                  <c:v>58.90000152587891</c:v>
                </c:pt>
                <c:pt idx="984">
                  <c:v>59.0</c:v>
                </c:pt>
                <c:pt idx="985">
                  <c:v>59.0999984741211</c:v>
                </c:pt>
                <c:pt idx="986">
                  <c:v>59.1999969482422</c:v>
                </c:pt>
                <c:pt idx="987">
                  <c:v>59.30000305175778</c:v>
                </c:pt>
                <c:pt idx="988">
                  <c:v>59.40000152587891</c:v>
                </c:pt>
                <c:pt idx="989">
                  <c:v>59.5</c:v>
                </c:pt>
                <c:pt idx="990">
                  <c:v>59.5999984741211</c:v>
                </c:pt>
                <c:pt idx="991">
                  <c:v>59.6999969482422</c:v>
                </c:pt>
                <c:pt idx="992">
                  <c:v>59.80000305175778</c:v>
                </c:pt>
                <c:pt idx="993">
                  <c:v>59.90000152587891</c:v>
                </c:pt>
                <c:pt idx="994">
                  <c:v>60.0</c:v>
                </c:pt>
                <c:pt idx="995">
                  <c:v>60.0999984741211</c:v>
                </c:pt>
                <c:pt idx="996">
                  <c:v>60.1999969482422</c:v>
                </c:pt>
                <c:pt idx="997">
                  <c:v>60.30000305175778</c:v>
                </c:pt>
                <c:pt idx="998">
                  <c:v>60.40000152587891</c:v>
                </c:pt>
                <c:pt idx="999">
                  <c:v>60.5</c:v>
                </c:pt>
                <c:pt idx="1000">
                  <c:v>60.5999984741211</c:v>
                </c:pt>
                <c:pt idx="1001">
                  <c:v>60.6999969482422</c:v>
                </c:pt>
                <c:pt idx="1002">
                  <c:v>60.80000305175778</c:v>
                </c:pt>
                <c:pt idx="1003">
                  <c:v>60.90000152587891</c:v>
                </c:pt>
                <c:pt idx="1004">
                  <c:v>61.0</c:v>
                </c:pt>
                <c:pt idx="1005">
                  <c:v>61.0999984741211</c:v>
                </c:pt>
                <c:pt idx="1006">
                  <c:v>61.1999969482422</c:v>
                </c:pt>
                <c:pt idx="1007">
                  <c:v>61.30000305175778</c:v>
                </c:pt>
                <c:pt idx="1008">
                  <c:v>61.40000152587891</c:v>
                </c:pt>
                <c:pt idx="1009">
                  <c:v>61.5</c:v>
                </c:pt>
                <c:pt idx="1010">
                  <c:v>61.5999984741211</c:v>
                </c:pt>
                <c:pt idx="1011">
                  <c:v>61.6999969482422</c:v>
                </c:pt>
                <c:pt idx="1012">
                  <c:v>61.80000305175778</c:v>
                </c:pt>
                <c:pt idx="1013">
                  <c:v>61.90000152587891</c:v>
                </c:pt>
                <c:pt idx="1014">
                  <c:v>62.0</c:v>
                </c:pt>
                <c:pt idx="1015">
                  <c:v>62.0999984741211</c:v>
                </c:pt>
                <c:pt idx="1016">
                  <c:v>62.1999969482422</c:v>
                </c:pt>
                <c:pt idx="1017">
                  <c:v>62.30000305175778</c:v>
                </c:pt>
                <c:pt idx="1018">
                  <c:v>62.40000152587891</c:v>
                </c:pt>
                <c:pt idx="1019">
                  <c:v>62.5</c:v>
                </c:pt>
                <c:pt idx="1020">
                  <c:v>62.5999984741211</c:v>
                </c:pt>
                <c:pt idx="1021">
                  <c:v>62.6999969482422</c:v>
                </c:pt>
                <c:pt idx="1022">
                  <c:v>62.80000305175778</c:v>
                </c:pt>
                <c:pt idx="1023">
                  <c:v>62.90000152587891</c:v>
                </c:pt>
                <c:pt idx="1024">
                  <c:v>63.0</c:v>
                </c:pt>
                <c:pt idx="1025">
                  <c:v>63.0999984741211</c:v>
                </c:pt>
                <c:pt idx="1026">
                  <c:v>63.1999969482422</c:v>
                </c:pt>
                <c:pt idx="1027">
                  <c:v>63.30000305175778</c:v>
                </c:pt>
                <c:pt idx="1028">
                  <c:v>63.40000152587891</c:v>
                </c:pt>
                <c:pt idx="1029">
                  <c:v>63.5</c:v>
                </c:pt>
                <c:pt idx="1030">
                  <c:v>63.5999984741211</c:v>
                </c:pt>
                <c:pt idx="1031">
                  <c:v>63.6999969482422</c:v>
                </c:pt>
                <c:pt idx="1032">
                  <c:v>63.80000305175778</c:v>
                </c:pt>
                <c:pt idx="1033">
                  <c:v>63.90000152587891</c:v>
                </c:pt>
                <c:pt idx="1034">
                  <c:v>64.0</c:v>
                </c:pt>
                <c:pt idx="1035">
                  <c:v>64.09999847412108</c:v>
                </c:pt>
                <c:pt idx="1036">
                  <c:v>64.1999969482422</c:v>
                </c:pt>
                <c:pt idx="1037">
                  <c:v>64.30000305175781</c:v>
                </c:pt>
                <c:pt idx="1038">
                  <c:v>64.4000015258789</c:v>
                </c:pt>
                <c:pt idx="1039">
                  <c:v>64.5</c:v>
                </c:pt>
                <c:pt idx="1040">
                  <c:v>64.59999847412108</c:v>
                </c:pt>
                <c:pt idx="1041">
                  <c:v>64.6999969482422</c:v>
                </c:pt>
                <c:pt idx="1042">
                  <c:v>64.80000305175781</c:v>
                </c:pt>
                <c:pt idx="1043">
                  <c:v>64.9000015258789</c:v>
                </c:pt>
                <c:pt idx="1044">
                  <c:v>65.0</c:v>
                </c:pt>
                <c:pt idx="1045">
                  <c:v>65.09999847412108</c:v>
                </c:pt>
                <c:pt idx="1046">
                  <c:v>65.1999969482422</c:v>
                </c:pt>
                <c:pt idx="1047">
                  <c:v>65.30000305175781</c:v>
                </c:pt>
                <c:pt idx="1048">
                  <c:v>65.4000015258789</c:v>
                </c:pt>
                <c:pt idx="1049">
                  <c:v>65.5</c:v>
                </c:pt>
                <c:pt idx="1050">
                  <c:v>65.59999847412108</c:v>
                </c:pt>
                <c:pt idx="1051">
                  <c:v>65.6999969482422</c:v>
                </c:pt>
                <c:pt idx="1052">
                  <c:v>65.80000305175781</c:v>
                </c:pt>
                <c:pt idx="1053">
                  <c:v>65.9000015258789</c:v>
                </c:pt>
                <c:pt idx="1054">
                  <c:v>66.0</c:v>
                </c:pt>
                <c:pt idx="1055">
                  <c:v>66.09999847412108</c:v>
                </c:pt>
                <c:pt idx="1056">
                  <c:v>66.1999969482422</c:v>
                </c:pt>
                <c:pt idx="1057">
                  <c:v>66.30000305175781</c:v>
                </c:pt>
                <c:pt idx="1058">
                  <c:v>66.4000015258789</c:v>
                </c:pt>
                <c:pt idx="1059">
                  <c:v>66.5</c:v>
                </c:pt>
                <c:pt idx="1060">
                  <c:v>66.59999847412108</c:v>
                </c:pt>
                <c:pt idx="1061">
                  <c:v>66.6999969482422</c:v>
                </c:pt>
                <c:pt idx="1062">
                  <c:v>66.80000305175781</c:v>
                </c:pt>
                <c:pt idx="1063">
                  <c:v>66.9000015258789</c:v>
                </c:pt>
                <c:pt idx="1064">
                  <c:v>67.0</c:v>
                </c:pt>
                <c:pt idx="1065">
                  <c:v>67.09999847412108</c:v>
                </c:pt>
                <c:pt idx="1066">
                  <c:v>67.1999969482422</c:v>
                </c:pt>
                <c:pt idx="1067">
                  <c:v>67.30000305175781</c:v>
                </c:pt>
                <c:pt idx="1068">
                  <c:v>67.4000015258789</c:v>
                </c:pt>
                <c:pt idx="1069">
                  <c:v>67.5</c:v>
                </c:pt>
                <c:pt idx="1070">
                  <c:v>67.59999847412108</c:v>
                </c:pt>
                <c:pt idx="1071">
                  <c:v>67.6999969482422</c:v>
                </c:pt>
                <c:pt idx="1072">
                  <c:v>67.80000305175781</c:v>
                </c:pt>
                <c:pt idx="1073">
                  <c:v>67.9000015258789</c:v>
                </c:pt>
                <c:pt idx="1074">
                  <c:v>68.0</c:v>
                </c:pt>
                <c:pt idx="1075">
                  <c:v>68.09999847412108</c:v>
                </c:pt>
                <c:pt idx="1076">
                  <c:v>68.1999969482422</c:v>
                </c:pt>
                <c:pt idx="1077">
                  <c:v>68.30000305175781</c:v>
                </c:pt>
                <c:pt idx="1078">
                  <c:v>68.4000015258789</c:v>
                </c:pt>
                <c:pt idx="1079">
                  <c:v>68.5</c:v>
                </c:pt>
                <c:pt idx="1080">
                  <c:v>68.59999847412108</c:v>
                </c:pt>
                <c:pt idx="1081">
                  <c:v>68.6999969482422</c:v>
                </c:pt>
                <c:pt idx="1082">
                  <c:v>68.80000305175781</c:v>
                </c:pt>
                <c:pt idx="1083">
                  <c:v>68.9000015258789</c:v>
                </c:pt>
                <c:pt idx="1084">
                  <c:v>69.0</c:v>
                </c:pt>
                <c:pt idx="1085">
                  <c:v>69.09999847412108</c:v>
                </c:pt>
                <c:pt idx="1086">
                  <c:v>69.1999969482422</c:v>
                </c:pt>
                <c:pt idx="1087">
                  <c:v>69.30000305175781</c:v>
                </c:pt>
                <c:pt idx="1088">
                  <c:v>69.4000015258789</c:v>
                </c:pt>
                <c:pt idx="1089">
                  <c:v>69.5</c:v>
                </c:pt>
                <c:pt idx="1090">
                  <c:v>69.59999847412108</c:v>
                </c:pt>
                <c:pt idx="1091">
                  <c:v>69.6999969482422</c:v>
                </c:pt>
                <c:pt idx="1092">
                  <c:v>69.80000305175781</c:v>
                </c:pt>
                <c:pt idx="1093">
                  <c:v>69.9000015258789</c:v>
                </c:pt>
                <c:pt idx="1094">
                  <c:v>70.0</c:v>
                </c:pt>
                <c:pt idx="1095">
                  <c:v>70.09999847412108</c:v>
                </c:pt>
                <c:pt idx="1096">
                  <c:v>70.1999969482422</c:v>
                </c:pt>
                <c:pt idx="1097">
                  <c:v>70.30000305175781</c:v>
                </c:pt>
                <c:pt idx="1098">
                  <c:v>70.4000015258789</c:v>
                </c:pt>
                <c:pt idx="1099">
                  <c:v>70.5</c:v>
                </c:pt>
                <c:pt idx="1100">
                  <c:v>70.59999847412108</c:v>
                </c:pt>
                <c:pt idx="1101">
                  <c:v>70.6999969482422</c:v>
                </c:pt>
                <c:pt idx="1102">
                  <c:v>70.80000305175781</c:v>
                </c:pt>
                <c:pt idx="1103">
                  <c:v>70.9000015258789</c:v>
                </c:pt>
                <c:pt idx="1104">
                  <c:v>71.0</c:v>
                </c:pt>
                <c:pt idx="1105">
                  <c:v>71.09999847412108</c:v>
                </c:pt>
                <c:pt idx="1106">
                  <c:v>71.1999969482422</c:v>
                </c:pt>
                <c:pt idx="1107">
                  <c:v>71.30000305175781</c:v>
                </c:pt>
                <c:pt idx="1108">
                  <c:v>71.4000015258789</c:v>
                </c:pt>
                <c:pt idx="1109">
                  <c:v>71.5</c:v>
                </c:pt>
                <c:pt idx="1110">
                  <c:v>71.59999847412108</c:v>
                </c:pt>
                <c:pt idx="1111">
                  <c:v>71.6999969482422</c:v>
                </c:pt>
                <c:pt idx="1112">
                  <c:v>71.80000305175781</c:v>
                </c:pt>
                <c:pt idx="1113">
                  <c:v>71.9000015258789</c:v>
                </c:pt>
                <c:pt idx="1114">
                  <c:v>72.0</c:v>
                </c:pt>
                <c:pt idx="1115">
                  <c:v>72.09999847412108</c:v>
                </c:pt>
                <c:pt idx="1116">
                  <c:v>72.1999969482422</c:v>
                </c:pt>
                <c:pt idx="1117">
                  <c:v>72.30000305175781</c:v>
                </c:pt>
                <c:pt idx="1118">
                  <c:v>72.4000015258789</c:v>
                </c:pt>
                <c:pt idx="1119">
                  <c:v>72.5</c:v>
                </c:pt>
                <c:pt idx="1120">
                  <c:v>72.59999847412108</c:v>
                </c:pt>
                <c:pt idx="1121">
                  <c:v>72.6999969482422</c:v>
                </c:pt>
                <c:pt idx="1122">
                  <c:v>72.80000305175781</c:v>
                </c:pt>
                <c:pt idx="1123">
                  <c:v>72.9000015258789</c:v>
                </c:pt>
                <c:pt idx="1124">
                  <c:v>73.0</c:v>
                </c:pt>
                <c:pt idx="1125">
                  <c:v>73.09999847412108</c:v>
                </c:pt>
                <c:pt idx="1126">
                  <c:v>73.1999969482422</c:v>
                </c:pt>
                <c:pt idx="1127">
                  <c:v>73.30000305175781</c:v>
                </c:pt>
                <c:pt idx="1128">
                  <c:v>73.4000015258789</c:v>
                </c:pt>
                <c:pt idx="1129">
                  <c:v>73.5</c:v>
                </c:pt>
                <c:pt idx="1130">
                  <c:v>73.59999847412108</c:v>
                </c:pt>
                <c:pt idx="1131">
                  <c:v>73.6999969482422</c:v>
                </c:pt>
                <c:pt idx="1132">
                  <c:v>73.80000305175781</c:v>
                </c:pt>
                <c:pt idx="1133">
                  <c:v>73.9000015258789</c:v>
                </c:pt>
                <c:pt idx="1134">
                  <c:v>74.0</c:v>
                </c:pt>
                <c:pt idx="1135">
                  <c:v>74.09999847412108</c:v>
                </c:pt>
                <c:pt idx="1136">
                  <c:v>74.1999969482422</c:v>
                </c:pt>
                <c:pt idx="1137">
                  <c:v>74.30000305175781</c:v>
                </c:pt>
                <c:pt idx="1138">
                  <c:v>74.4000015258789</c:v>
                </c:pt>
                <c:pt idx="1139">
                  <c:v>74.5</c:v>
                </c:pt>
                <c:pt idx="1140">
                  <c:v>74.59999847412108</c:v>
                </c:pt>
                <c:pt idx="1141">
                  <c:v>74.6999969482422</c:v>
                </c:pt>
                <c:pt idx="1142">
                  <c:v>74.80000305175781</c:v>
                </c:pt>
                <c:pt idx="1143">
                  <c:v>74.9000015258789</c:v>
                </c:pt>
                <c:pt idx="1144">
                  <c:v>75.0</c:v>
                </c:pt>
                <c:pt idx="1145">
                  <c:v>75.09999847412108</c:v>
                </c:pt>
                <c:pt idx="1146">
                  <c:v>75.1999969482422</c:v>
                </c:pt>
                <c:pt idx="1147">
                  <c:v>75.30000305175781</c:v>
                </c:pt>
                <c:pt idx="1148">
                  <c:v>75.4000015258789</c:v>
                </c:pt>
                <c:pt idx="1149">
                  <c:v>75.5</c:v>
                </c:pt>
                <c:pt idx="1150">
                  <c:v>75.59999847412108</c:v>
                </c:pt>
                <c:pt idx="1151">
                  <c:v>75.6999969482422</c:v>
                </c:pt>
                <c:pt idx="1152">
                  <c:v>75.80000305175781</c:v>
                </c:pt>
                <c:pt idx="1153">
                  <c:v>75.9000015258789</c:v>
                </c:pt>
                <c:pt idx="1154">
                  <c:v>76.0</c:v>
                </c:pt>
                <c:pt idx="1155">
                  <c:v>76.09999847412108</c:v>
                </c:pt>
                <c:pt idx="1156">
                  <c:v>76.1999969482422</c:v>
                </c:pt>
                <c:pt idx="1157">
                  <c:v>76.30000305175781</c:v>
                </c:pt>
                <c:pt idx="1158">
                  <c:v>76.4000015258789</c:v>
                </c:pt>
                <c:pt idx="1159">
                  <c:v>76.5</c:v>
                </c:pt>
                <c:pt idx="1160">
                  <c:v>76.59999847412108</c:v>
                </c:pt>
                <c:pt idx="1161">
                  <c:v>76.6999969482422</c:v>
                </c:pt>
                <c:pt idx="1162">
                  <c:v>76.80000305175781</c:v>
                </c:pt>
                <c:pt idx="1163">
                  <c:v>76.9000015258789</c:v>
                </c:pt>
                <c:pt idx="1164">
                  <c:v>77.0</c:v>
                </c:pt>
                <c:pt idx="1165">
                  <c:v>77.09999847412108</c:v>
                </c:pt>
                <c:pt idx="1166">
                  <c:v>77.1999969482422</c:v>
                </c:pt>
                <c:pt idx="1167">
                  <c:v>77.30000305175781</c:v>
                </c:pt>
                <c:pt idx="1168">
                  <c:v>77.4000015258789</c:v>
                </c:pt>
                <c:pt idx="1169">
                  <c:v>77.5</c:v>
                </c:pt>
                <c:pt idx="1170">
                  <c:v>77.59999847412108</c:v>
                </c:pt>
                <c:pt idx="1171">
                  <c:v>77.6999969482422</c:v>
                </c:pt>
                <c:pt idx="1172">
                  <c:v>77.80000305175781</c:v>
                </c:pt>
                <c:pt idx="1173">
                  <c:v>77.9000015258789</c:v>
                </c:pt>
                <c:pt idx="1174">
                  <c:v>78.0</c:v>
                </c:pt>
                <c:pt idx="1175">
                  <c:v>78.09999847412108</c:v>
                </c:pt>
                <c:pt idx="1176">
                  <c:v>78.1999969482422</c:v>
                </c:pt>
                <c:pt idx="1177">
                  <c:v>78.30000305175781</c:v>
                </c:pt>
                <c:pt idx="1178">
                  <c:v>78.4000015258789</c:v>
                </c:pt>
                <c:pt idx="1179">
                  <c:v>78.5</c:v>
                </c:pt>
                <c:pt idx="1180">
                  <c:v>78.59999847412108</c:v>
                </c:pt>
                <c:pt idx="1181">
                  <c:v>78.6999969482422</c:v>
                </c:pt>
                <c:pt idx="1182">
                  <c:v>78.80000305175781</c:v>
                </c:pt>
                <c:pt idx="1183">
                  <c:v>78.9000015258789</c:v>
                </c:pt>
                <c:pt idx="1184">
                  <c:v>79.0</c:v>
                </c:pt>
                <c:pt idx="1185">
                  <c:v>79.09999847412108</c:v>
                </c:pt>
                <c:pt idx="1186">
                  <c:v>79.1999969482422</c:v>
                </c:pt>
                <c:pt idx="1187">
                  <c:v>79.30000305175781</c:v>
                </c:pt>
                <c:pt idx="1188">
                  <c:v>79.4000015258789</c:v>
                </c:pt>
                <c:pt idx="1189">
                  <c:v>79.5</c:v>
                </c:pt>
                <c:pt idx="1190">
                  <c:v>79.59999847412108</c:v>
                </c:pt>
                <c:pt idx="1191">
                  <c:v>79.6999969482422</c:v>
                </c:pt>
                <c:pt idx="1192">
                  <c:v>79.80000305175781</c:v>
                </c:pt>
                <c:pt idx="1193">
                  <c:v>79.9000015258789</c:v>
                </c:pt>
                <c:pt idx="1194">
                  <c:v>80.0</c:v>
                </c:pt>
                <c:pt idx="1195">
                  <c:v>80.09999847412108</c:v>
                </c:pt>
                <c:pt idx="1196">
                  <c:v>80.1999969482422</c:v>
                </c:pt>
                <c:pt idx="1197">
                  <c:v>80.30000305175781</c:v>
                </c:pt>
                <c:pt idx="1198">
                  <c:v>80.4000015258789</c:v>
                </c:pt>
                <c:pt idx="1199">
                  <c:v>80.5</c:v>
                </c:pt>
                <c:pt idx="1200">
                  <c:v>80.59999847412108</c:v>
                </c:pt>
                <c:pt idx="1201">
                  <c:v>80.6999969482422</c:v>
                </c:pt>
                <c:pt idx="1202">
                  <c:v>80.80000305175781</c:v>
                </c:pt>
                <c:pt idx="1203">
                  <c:v>80.9000015258789</c:v>
                </c:pt>
                <c:pt idx="1204">
                  <c:v>81.0</c:v>
                </c:pt>
                <c:pt idx="1205">
                  <c:v>81.09999847412108</c:v>
                </c:pt>
                <c:pt idx="1206">
                  <c:v>81.1999969482422</c:v>
                </c:pt>
                <c:pt idx="1207">
                  <c:v>81.30000305175781</c:v>
                </c:pt>
                <c:pt idx="1208">
                  <c:v>81.4000015258789</c:v>
                </c:pt>
                <c:pt idx="1209">
                  <c:v>81.5</c:v>
                </c:pt>
                <c:pt idx="1210">
                  <c:v>81.59999847412108</c:v>
                </c:pt>
                <c:pt idx="1211">
                  <c:v>81.6999969482422</c:v>
                </c:pt>
                <c:pt idx="1212">
                  <c:v>81.80000305175781</c:v>
                </c:pt>
                <c:pt idx="1213">
                  <c:v>81.9000015258789</c:v>
                </c:pt>
                <c:pt idx="1214">
                  <c:v>82.0</c:v>
                </c:pt>
                <c:pt idx="1215">
                  <c:v>82.09999847412108</c:v>
                </c:pt>
                <c:pt idx="1216">
                  <c:v>82.1999969482422</c:v>
                </c:pt>
                <c:pt idx="1217">
                  <c:v>82.30000305175781</c:v>
                </c:pt>
                <c:pt idx="1218">
                  <c:v>82.4000015258789</c:v>
                </c:pt>
                <c:pt idx="1219">
                  <c:v>82.5</c:v>
                </c:pt>
                <c:pt idx="1220">
                  <c:v>82.59999847412108</c:v>
                </c:pt>
                <c:pt idx="1221">
                  <c:v>82.6999969482422</c:v>
                </c:pt>
                <c:pt idx="1222">
                  <c:v>82.80000305175781</c:v>
                </c:pt>
                <c:pt idx="1223">
                  <c:v>82.9000015258789</c:v>
                </c:pt>
                <c:pt idx="1224">
                  <c:v>83.0</c:v>
                </c:pt>
                <c:pt idx="1225">
                  <c:v>83.09999847412108</c:v>
                </c:pt>
                <c:pt idx="1226">
                  <c:v>83.1999969482422</c:v>
                </c:pt>
                <c:pt idx="1227">
                  <c:v>83.30000305175781</c:v>
                </c:pt>
                <c:pt idx="1228">
                  <c:v>83.4000015258789</c:v>
                </c:pt>
                <c:pt idx="1229">
                  <c:v>83.5</c:v>
                </c:pt>
                <c:pt idx="1230">
                  <c:v>83.59999847412108</c:v>
                </c:pt>
                <c:pt idx="1231">
                  <c:v>83.6999969482422</c:v>
                </c:pt>
                <c:pt idx="1232">
                  <c:v>83.80000305175781</c:v>
                </c:pt>
                <c:pt idx="1233">
                  <c:v>83.9000015258789</c:v>
                </c:pt>
                <c:pt idx="1234">
                  <c:v>84.0</c:v>
                </c:pt>
                <c:pt idx="1235">
                  <c:v>84.09999847412108</c:v>
                </c:pt>
                <c:pt idx="1236">
                  <c:v>84.1999969482422</c:v>
                </c:pt>
                <c:pt idx="1237">
                  <c:v>84.30000305175781</c:v>
                </c:pt>
                <c:pt idx="1238">
                  <c:v>84.4000015258789</c:v>
                </c:pt>
                <c:pt idx="1239">
                  <c:v>84.5</c:v>
                </c:pt>
                <c:pt idx="1240">
                  <c:v>84.59999847412108</c:v>
                </c:pt>
                <c:pt idx="1241">
                  <c:v>84.6999969482422</c:v>
                </c:pt>
                <c:pt idx="1242">
                  <c:v>84.80000305175781</c:v>
                </c:pt>
                <c:pt idx="1243">
                  <c:v>84.9000015258789</c:v>
                </c:pt>
                <c:pt idx="1244">
                  <c:v>85.0</c:v>
                </c:pt>
                <c:pt idx="1245">
                  <c:v>85.09999847412108</c:v>
                </c:pt>
                <c:pt idx="1246">
                  <c:v>85.1999969482422</c:v>
                </c:pt>
                <c:pt idx="1247">
                  <c:v>85.30000305175781</c:v>
                </c:pt>
                <c:pt idx="1248">
                  <c:v>85.4000015258789</c:v>
                </c:pt>
                <c:pt idx="1249">
                  <c:v>85.5</c:v>
                </c:pt>
                <c:pt idx="1250">
                  <c:v>85.59999847412108</c:v>
                </c:pt>
                <c:pt idx="1251">
                  <c:v>85.6999969482422</c:v>
                </c:pt>
                <c:pt idx="1252">
                  <c:v>85.80000305175781</c:v>
                </c:pt>
                <c:pt idx="1253">
                  <c:v>85.9000015258789</c:v>
                </c:pt>
                <c:pt idx="1254">
                  <c:v>86.0</c:v>
                </c:pt>
                <c:pt idx="1255">
                  <c:v>86.09999847412108</c:v>
                </c:pt>
                <c:pt idx="1256">
                  <c:v>86.1999969482422</c:v>
                </c:pt>
                <c:pt idx="1257">
                  <c:v>86.30000305175781</c:v>
                </c:pt>
                <c:pt idx="1258">
                  <c:v>86.4000015258789</c:v>
                </c:pt>
                <c:pt idx="1259">
                  <c:v>86.5</c:v>
                </c:pt>
                <c:pt idx="1260">
                  <c:v>86.59999847412108</c:v>
                </c:pt>
                <c:pt idx="1261">
                  <c:v>86.6999969482422</c:v>
                </c:pt>
                <c:pt idx="1262">
                  <c:v>86.80000305175781</c:v>
                </c:pt>
                <c:pt idx="1263">
                  <c:v>86.9000015258789</c:v>
                </c:pt>
                <c:pt idx="1264">
                  <c:v>87.0</c:v>
                </c:pt>
                <c:pt idx="1265">
                  <c:v>87.09999847412108</c:v>
                </c:pt>
                <c:pt idx="1266">
                  <c:v>87.1999969482422</c:v>
                </c:pt>
                <c:pt idx="1267">
                  <c:v>87.30000305175781</c:v>
                </c:pt>
                <c:pt idx="1268">
                  <c:v>87.4000015258789</c:v>
                </c:pt>
                <c:pt idx="1269">
                  <c:v>87.5</c:v>
                </c:pt>
                <c:pt idx="1270">
                  <c:v>87.59999847412108</c:v>
                </c:pt>
                <c:pt idx="1271">
                  <c:v>87.6999969482422</c:v>
                </c:pt>
                <c:pt idx="1272">
                  <c:v>87.80000305175781</c:v>
                </c:pt>
                <c:pt idx="1273">
                  <c:v>87.9000015258789</c:v>
                </c:pt>
                <c:pt idx="1274">
                  <c:v>88.0</c:v>
                </c:pt>
                <c:pt idx="1275">
                  <c:v>88.09999847412108</c:v>
                </c:pt>
                <c:pt idx="1276">
                  <c:v>88.1999969482422</c:v>
                </c:pt>
                <c:pt idx="1277">
                  <c:v>88.30000305175781</c:v>
                </c:pt>
                <c:pt idx="1278">
                  <c:v>88.4000015258789</c:v>
                </c:pt>
                <c:pt idx="1279">
                  <c:v>88.5</c:v>
                </c:pt>
                <c:pt idx="1280">
                  <c:v>88.60000610351557</c:v>
                </c:pt>
                <c:pt idx="1281">
                  <c:v>88.6999969482422</c:v>
                </c:pt>
                <c:pt idx="1282">
                  <c:v>88.80000305175781</c:v>
                </c:pt>
                <c:pt idx="1283">
                  <c:v>88.8999938964843</c:v>
                </c:pt>
                <c:pt idx="1284">
                  <c:v>89.0</c:v>
                </c:pt>
                <c:pt idx="1285">
                  <c:v>89.10000610351557</c:v>
                </c:pt>
                <c:pt idx="1286">
                  <c:v>89.1999969482422</c:v>
                </c:pt>
                <c:pt idx="1287">
                  <c:v>89.30000305175781</c:v>
                </c:pt>
                <c:pt idx="1288">
                  <c:v>89.3999938964843</c:v>
                </c:pt>
                <c:pt idx="1289">
                  <c:v>89.5</c:v>
                </c:pt>
                <c:pt idx="1290">
                  <c:v>89.60000610351557</c:v>
                </c:pt>
                <c:pt idx="1291">
                  <c:v>89.6999969482422</c:v>
                </c:pt>
                <c:pt idx="1292">
                  <c:v>89.80000305175781</c:v>
                </c:pt>
                <c:pt idx="1293">
                  <c:v>89.8999938964843</c:v>
                </c:pt>
                <c:pt idx="1294">
                  <c:v>90.0</c:v>
                </c:pt>
                <c:pt idx="1295">
                  <c:v>90.10000610351557</c:v>
                </c:pt>
                <c:pt idx="1296">
                  <c:v>90.1999969482422</c:v>
                </c:pt>
                <c:pt idx="1297">
                  <c:v>90.30000305175781</c:v>
                </c:pt>
                <c:pt idx="1298">
                  <c:v>90.3999938964843</c:v>
                </c:pt>
                <c:pt idx="1299">
                  <c:v>90.5</c:v>
                </c:pt>
                <c:pt idx="1300">
                  <c:v>90.60000610351557</c:v>
                </c:pt>
                <c:pt idx="1301">
                  <c:v>90.6999969482422</c:v>
                </c:pt>
                <c:pt idx="1302">
                  <c:v>90.80000305175781</c:v>
                </c:pt>
                <c:pt idx="1303">
                  <c:v>90.8999938964843</c:v>
                </c:pt>
                <c:pt idx="1304">
                  <c:v>91.0</c:v>
                </c:pt>
                <c:pt idx="1305">
                  <c:v>91.10000610351557</c:v>
                </c:pt>
                <c:pt idx="1306">
                  <c:v>91.1999969482422</c:v>
                </c:pt>
                <c:pt idx="1307">
                  <c:v>91.30000305175781</c:v>
                </c:pt>
                <c:pt idx="1308">
                  <c:v>91.3999938964843</c:v>
                </c:pt>
                <c:pt idx="1309">
                  <c:v>91.5</c:v>
                </c:pt>
                <c:pt idx="1310">
                  <c:v>91.60000610351557</c:v>
                </c:pt>
                <c:pt idx="1311">
                  <c:v>91.6999969482422</c:v>
                </c:pt>
                <c:pt idx="1312">
                  <c:v>91.80000305175781</c:v>
                </c:pt>
                <c:pt idx="1313">
                  <c:v>91.8999938964843</c:v>
                </c:pt>
                <c:pt idx="1314">
                  <c:v>92.0</c:v>
                </c:pt>
                <c:pt idx="1315">
                  <c:v>92.10000610351557</c:v>
                </c:pt>
                <c:pt idx="1316">
                  <c:v>92.1999969482422</c:v>
                </c:pt>
                <c:pt idx="1317">
                  <c:v>92.30000305175781</c:v>
                </c:pt>
                <c:pt idx="1318">
                  <c:v>92.3999938964843</c:v>
                </c:pt>
                <c:pt idx="1319">
                  <c:v>92.5</c:v>
                </c:pt>
                <c:pt idx="1320">
                  <c:v>92.60000610351557</c:v>
                </c:pt>
                <c:pt idx="1321">
                  <c:v>92.6999969482422</c:v>
                </c:pt>
                <c:pt idx="1322">
                  <c:v>92.80000305175781</c:v>
                </c:pt>
                <c:pt idx="1323">
                  <c:v>92.8999938964843</c:v>
                </c:pt>
                <c:pt idx="1324">
                  <c:v>93.0</c:v>
                </c:pt>
                <c:pt idx="1325">
                  <c:v>93.10000610351557</c:v>
                </c:pt>
                <c:pt idx="1326">
                  <c:v>93.1999969482422</c:v>
                </c:pt>
                <c:pt idx="1327">
                  <c:v>93.30000305175781</c:v>
                </c:pt>
                <c:pt idx="1328">
                  <c:v>93.3999938964843</c:v>
                </c:pt>
                <c:pt idx="1329">
                  <c:v>93.5</c:v>
                </c:pt>
                <c:pt idx="1330">
                  <c:v>93.60000610351557</c:v>
                </c:pt>
                <c:pt idx="1331">
                  <c:v>93.6999969482422</c:v>
                </c:pt>
                <c:pt idx="1332">
                  <c:v>93.80000305175781</c:v>
                </c:pt>
                <c:pt idx="1333">
                  <c:v>93.8999938964843</c:v>
                </c:pt>
                <c:pt idx="1334">
                  <c:v>94.0</c:v>
                </c:pt>
                <c:pt idx="1335">
                  <c:v>94.10000610351557</c:v>
                </c:pt>
                <c:pt idx="1336">
                  <c:v>94.1999969482422</c:v>
                </c:pt>
                <c:pt idx="1337">
                  <c:v>94.30000305175781</c:v>
                </c:pt>
                <c:pt idx="1338">
                  <c:v>94.3999938964843</c:v>
                </c:pt>
                <c:pt idx="1339">
                  <c:v>94.5</c:v>
                </c:pt>
                <c:pt idx="1340">
                  <c:v>94.60000610351557</c:v>
                </c:pt>
                <c:pt idx="1341">
                  <c:v>94.6999969482422</c:v>
                </c:pt>
                <c:pt idx="1342">
                  <c:v>94.80000305175781</c:v>
                </c:pt>
                <c:pt idx="1343">
                  <c:v>94.8999938964843</c:v>
                </c:pt>
                <c:pt idx="1344">
                  <c:v>95.0</c:v>
                </c:pt>
                <c:pt idx="1345">
                  <c:v>95.10000610351557</c:v>
                </c:pt>
                <c:pt idx="1346">
                  <c:v>95.1999969482422</c:v>
                </c:pt>
                <c:pt idx="1347">
                  <c:v>95.30000305175781</c:v>
                </c:pt>
                <c:pt idx="1348">
                  <c:v>95.3999938964843</c:v>
                </c:pt>
                <c:pt idx="1349">
                  <c:v>95.5</c:v>
                </c:pt>
                <c:pt idx="1350">
                  <c:v>95.60000610351557</c:v>
                </c:pt>
                <c:pt idx="1351">
                  <c:v>95.6999969482422</c:v>
                </c:pt>
                <c:pt idx="1352">
                  <c:v>95.80000305175781</c:v>
                </c:pt>
                <c:pt idx="1353">
                  <c:v>95.8999938964843</c:v>
                </c:pt>
                <c:pt idx="1354">
                  <c:v>96.0</c:v>
                </c:pt>
                <c:pt idx="1355">
                  <c:v>96.10000610351557</c:v>
                </c:pt>
                <c:pt idx="1356">
                  <c:v>96.1999969482422</c:v>
                </c:pt>
                <c:pt idx="1357">
                  <c:v>96.30000305175781</c:v>
                </c:pt>
                <c:pt idx="1358">
                  <c:v>96.3999938964843</c:v>
                </c:pt>
                <c:pt idx="1359">
                  <c:v>96.5</c:v>
                </c:pt>
                <c:pt idx="1360">
                  <c:v>96.60000610351557</c:v>
                </c:pt>
                <c:pt idx="1361">
                  <c:v>96.6999969482422</c:v>
                </c:pt>
                <c:pt idx="1362">
                  <c:v>96.80000305175781</c:v>
                </c:pt>
                <c:pt idx="1363">
                  <c:v>96.8999938964843</c:v>
                </c:pt>
                <c:pt idx="1364">
                  <c:v>97.0</c:v>
                </c:pt>
                <c:pt idx="1365">
                  <c:v>97.10000610351557</c:v>
                </c:pt>
                <c:pt idx="1366">
                  <c:v>97.1999969482422</c:v>
                </c:pt>
                <c:pt idx="1367">
                  <c:v>97.30000305175781</c:v>
                </c:pt>
                <c:pt idx="1368">
                  <c:v>97.3999938964843</c:v>
                </c:pt>
                <c:pt idx="1369">
                  <c:v>97.5</c:v>
                </c:pt>
                <c:pt idx="1370">
                  <c:v>97.60000610351557</c:v>
                </c:pt>
                <c:pt idx="1371">
                  <c:v>97.6999969482422</c:v>
                </c:pt>
                <c:pt idx="1372">
                  <c:v>97.80000305175781</c:v>
                </c:pt>
                <c:pt idx="1373">
                  <c:v>97.8999938964843</c:v>
                </c:pt>
                <c:pt idx="1374">
                  <c:v>98.0</c:v>
                </c:pt>
                <c:pt idx="1375">
                  <c:v>98.10000610351557</c:v>
                </c:pt>
                <c:pt idx="1376">
                  <c:v>98.1999969482422</c:v>
                </c:pt>
                <c:pt idx="1377">
                  <c:v>98.30000305175781</c:v>
                </c:pt>
                <c:pt idx="1378">
                  <c:v>98.3999938964843</c:v>
                </c:pt>
                <c:pt idx="1379">
                  <c:v>98.5</c:v>
                </c:pt>
                <c:pt idx="1380">
                  <c:v>98.60000610351557</c:v>
                </c:pt>
                <c:pt idx="1381">
                  <c:v>98.6999969482422</c:v>
                </c:pt>
                <c:pt idx="1382">
                  <c:v>98.80000305175781</c:v>
                </c:pt>
                <c:pt idx="1383">
                  <c:v>98.8999938964843</c:v>
                </c:pt>
                <c:pt idx="1384">
                  <c:v>99.0</c:v>
                </c:pt>
                <c:pt idx="1385">
                  <c:v>99.10000610351557</c:v>
                </c:pt>
                <c:pt idx="1386">
                  <c:v>99.1999969482422</c:v>
                </c:pt>
                <c:pt idx="1387">
                  <c:v>99.30000305175781</c:v>
                </c:pt>
                <c:pt idx="1388">
                  <c:v>99.3999938964843</c:v>
                </c:pt>
                <c:pt idx="1389">
                  <c:v>99.5</c:v>
                </c:pt>
                <c:pt idx="1390">
                  <c:v>99.60000610351557</c:v>
                </c:pt>
                <c:pt idx="1391">
                  <c:v>99.6999969482422</c:v>
                </c:pt>
                <c:pt idx="1392">
                  <c:v>99.80000305175781</c:v>
                </c:pt>
                <c:pt idx="1393">
                  <c:v>99.8999938964843</c:v>
                </c:pt>
                <c:pt idx="1394">
                  <c:v>100.0</c:v>
                </c:pt>
                <c:pt idx="1395">
                  <c:v>100.1000061035156</c:v>
                </c:pt>
                <c:pt idx="1396">
                  <c:v>100.1999969482422</c:v>
                </c:pt>
                <c:pt idx="1397">
                  <c:v>100.3000030517578</c:v>
                </c:pt>
                <c:pt idx="1398">
                  <c:v>100.3999938964844</c:v>
                </c:pt>
                <c:pt idx="1399">
                  <c:v>100.5</c:v>
                </c:pt>
                <c:pt idx="1400">
                  <c:v>100.6000061035156</c:v>
                </c:pt>
                <c:pt idx="1401">
                  <c:v>100.6999969482422</c:v>
                </c:pt>
                <c:pt idx="1402">
                  <c:v>100.8000030517578</c:v>
                </c:pt>
                <c:pt idx="1403">
                  <c:v>100.8999938964844</c:v>
                </c:pt>
                <c:pt idx="1404">
                  <c:v>101.0</c:v>
                </c:pt>
                <c:pt idx="1405">
                  <c:v>101.1000061035156</c:v>
                </c:pt>
                <c:pt idx="1406">
                  <c:v>101.1999969482422</c:v>
                </c:pt>
                <c:pt idx="1407">
                  <c:v>101.3000030517578</c:v>
                </c:pt>
                <c:pt idx="1408">
                  <c:v>101.3999938964844</c:v>
                </c:pt>
                <c:pt idx="1409">
                  <c:v>101.5</c:v>
                </c:pt>
                <c:pt idx="1410">
                  <c:v>101.6000061035156</c:v>
                </c:pt>
                <c:pt idx="1411">
                  <c:v>101.6999969482422</c:v>
                </c:pt>
                <c:pt idx="1412">
                  <c:v>101.8000030517578</c:v>
                </c:pt>
                <c:pt idx="1413">
                  <c:v>101.8999938964844</c:v>
                </c:pt>
                <c:pt idx="1414">
                  <c:v>102.0</c:v>
                </c:pt>
                <c:pt idx="1415">
                  <c:v>102.1000061035156</c:v>
                </c:pt>
                <c:pt idx="1416">
                  <c:v>102.1999969482422</c:v>
                </c:pt>
                <c:pt idx="1417">
                  <c:v>102.3000030517578</c:v>
                </c:pt>
                <c:pt idx="1418">
                  <c:v>102.3999938964844</c:v>
                </c:pt>
                <c:pt idx="1419">
                  <c:v>102.5</c:v>
                </c:pt>
                <c:pt idx="1420">
                  <c:v>102.6000061035156</c:v>
                </c:pt>
                <c:pt idx="1421">
                  <c:v>102.6999969482422</c:v>
                </c:pt>
                <c:pt idx="1422">
                  <c:v>102.8000030517578</c:v>
                </c:pt>
                <c:pt idx="1423">
                  <c:v>102.8999938964844</c:v>
                </c:pt>
                <c:pt idx="1424">
                  <c:v>103.0</c:v>
                </c:pt>
                <c:pt idx="1425">
                  <c:v>103.1000061035156</c:v>
                </c:pt>
                <c:pt idx="1426">
                  <c:v>103.1999969482422</c:v>
                </c:pt>
                <c:pt idx="1427">
                  <c:v>103.3000030517578</c:v>
                </c:pt>
                <c:pt idx="1428">
                  <c:v>103.3999938964844</c:v>
                </c:pt>
                <c:pt idx="1429">
                  <c:v>103.5</c:v>
                </c:pt>
                <c:pt idx="1430">
                  <c:v>103.6000061035156</c:v>
                </c:pt>
                <c:pt idx="1431">
                  <c:v>103.6999969482422</c:v>
                </c:pt>
                <c:pt idx="1432">
                  <c:v>103.8000030517578</c:v>
                </c:pt>
                <c:pt idx="1433">
                  <c:v>103.8999938964844</c:v>
                </c:pt>
                <c:pt idx="1434">
                  <c:v>104.0</c:v>
                </c:pt>
                <c:pt idx="1435">
                  <c:v>104.1000061035156</c:v>
                </c:pt>
                <c:pt idx="1436">
                  <c:v>104.1999969482422</c:v>
                </c:pt>
                <c:pt idx="1437">
                  <c:v>104.3000030517578</c:v>
                </c:pt>
                <c:pt idx="1438">
                  <c:v>104.3999938964844</c:v>
                </c:pt>
                <c:pt idx="1439">
                  <c:v>104.5</c:v>
                </c:pt>
                <c:pt idx="1440">
                  <c:v>104.6000061035156</c:v>
                </c:pt>
                <c:pt idx="1441">
                  <c:v>104.6999969482422</c:v>
                </c:pt>
                <c:pt idx="1442">
                  <c:v>104.8000030517578</c:v>
                </c:pt>
                <c:pt idx="1443">
                  <c:v>104.8999938964844</c:v>
                </c:pt>
                <c:pt idx="1444">
                  <c:v>105.0</c:v>
                </c:pt>
                <c:pt idx="1445">
                  <c:v>105.1000061035156</c:v>
                </c:pt>
                <c:pt idx="1446">
                  <c:v>105.1999969482422</c:v>
                </c:pt>
                <c:pt idx="1447">
                  <c:v>105.3000030517578</c:v>
                </c:pt>
                <c:pt idx="1448">
                  <c:v>105.3999938964844</c:v>
                </c:pt>
                <c:pt idx="1449">
                  <c:v>105.5</c:v>
                </c:pt>
                <c:pt idx="1450">
                  <c:v>105.6000061035156</c:v>
                </c:pt>
                <c:pt idx="1451">
                  <c:v>105.6999969482422</c:v>
                </c:pt>
                <c:pt idx="1452">
                  <c:v>105.8000030517578</c:v>
                </c:pt>
                <c:pt idx="1453">
                  <c:v>105.8999938964844</c:v>
                </c:pt>
                <c:pt idx="1454">
                  <c:v>106.0</c:v>
                </c:pt>
                <c:pt idx="1455">
                  <c:v>106.1000061035156</c:v>
                </c:pt>
                <c:pt idx="1456">
                  <c:v>106.1999969482422</c:v>
                </c:pt>
                <c:pt idx="1457">
                  <c:v>106.3000030517578</c:v>
                </c:pt>
                <c:pt idx="1458">
                  <c:v>106.3999938964844</c:v>
                </c:pt>
                <c:pt idx="1459">
                  <c:v>106.5</c:v>
                </c:pt>
                <c:pt idx="1460">
                  <c:v>106.6000061035156</c:v>
                </c:pt>
                <c:pt idx="1461">
                  <c:v>106.6999969482422</c:v>
                </c:pt>
                <c:pt idx="1462">
                  <c:v>106.8000030517578</c:v>
                </c:pt>
                <c:pt idx="1463">
                  <c:v>106.8999938964844</c:v>
                </c:pt>
                <c:pt idx="1464">
                  <c:v>107.0</c:v>
                </c:pt>
                <c:pt idx="1465">
                  <c:v>107.1000061035156</c:v>
                </c:pt>
                <c:pt idx="1466">
                  <c:v>107.1999969482422</c:v>
                </c:pt>
                <c:pt idx="1467">
                  <c:v>107.3000030517578</c:v>
                </c:pt>
                <c:pt idx="1468">
                  <c:v>107.3999938964844</c:v>
                </c:pt>
                <c:pt idx="1469">
                  <c:v>107.5</c:v>
                </c:pt>
                <c:pt idx="1470">
                  <c:v>107.6000061035156</c:v>
                </c:pt>
                <c:pt idx="1471">
                  <c:v>107.6999969482422</c:v>
                </c:pt>
                <c:pt idx="1472">
                  <c:v>107.8000030517578</c:v>
                </c:pt>
                <c:pt idx="1473">
                  <c:v>107.8999938964844</c:v>
                </c:pt>
                <c:pt idx="1474">
                  <c:v>108.0</c:v>
                </c:pt>
                <c:pt idx="1475">
                  <c:v>108.1000061035156</c:v>
                </c:pt>
                <c:pt idx="1476">
                  <c:v>108.1999969482422</c:v>
                </c:pt>
                <c:pt idx="1477">
                  <c:v>108.3000030517578</c:v>
                </c:pt>
                <c:pt idx="1478">
                  <c:v>108.3999938964844</c:v>
                </c:pt>
                <c:pt idx="1479">
                  <c:v>108.5</c:v>
                </c:pt>
                <c:pt idx="1480">
                  <c:v>108.6000061035156</c:v>
                </c:pt>
                <c:pt idx="1481">
                  <c:v>108.6999969482422</c:v>
                </c:pt>
                <c:pt idx="1482">
                  <c:v>108.8000030517578</c:v>
                </c:pt>
                <c:pt idx="1483">
                  <c:v>108.8999938964844</c:v>
                </c:pt>
                <c:pt idx="1484">
                  <c:v>109.0</c:v>
                </c:pt>
                <c:pt idx="1485">
                  <c:v>109.1000061035156</c:v>
                </c:pt>
                <c:pt idx="1486">
                  <c:v>109.1999969482422</c:v>
                </c:pt>
                <c:pt idx="1487">
                  <c:v>109.3000030517578</c:v>
                </c:pt>
                <c:pt idx="1488">
                  <c:v>109.3999938964844</c:v>
                </c:pt>
                <c:pt idx="1489">
                  <c:v>109.5</c:v>
                </c:pt>
                <c:pt idx="1490">
                  <c:v>109.6000061035156</c:v>
                </c:pt>
                <c:pt idx="1491">
                  <c:v>109.6999969482422</c:v>
                </c:pt>
                <c:pt idx="1492">
                  <c:v>109.8000030517578</c:v>
                </c:pt>
                <c:pt idx="1493">
                  <c:v>109.8999938964844</c:v>
                </c:pt>
                <c:pt idx="1494">
                  <c:v>110.0</c:v>
                </c:pt>
                <c:pt idx="1495">
                  <c:v>110.1000061035156</c:v>
                </c:pt>
                <c:pt idx="1496">
                  <c:v>110.1999969482422</c:v>
                </c:pt>
                <c:pt idx="1497">
                  <c:v>110.3000030517578</c:v>
                </c:pt>
                <c:pt idx="1498">
                  <c:v>110.3999938964844</c:v>
                </c:pt>
                <c:pt idx="1499">
                  <c:v>110.5</c:v>
                </c:pt>
                <c:pt idx="1500">
                  <c:v>110.6000061035156</c:v>
                </c:pt>
                <c:pt idx="1501">
                  <c:v>110.6999969482422</c:v>
                </c:pt>
                <c:pt idx="1502">
                  <c:v>110.8000030517578</c:v>
                </c:pt>
                <c:pt idx="1503">
                  <c:v>110.8999938964844</c:v>
                </c:pt>
                <c:pt idx="1504">
                  <c:v>111.0</c:v>
                </c:pt>
                <c:pt idx="1505">
                  <c:v>111.1000061035156</c:v>
                </c:pt>
                <c:pt idx="1506">
                  <c:v>111.1999969482422</c:v>
                </c:pt>
                <c:pt idx="1507">
                  <c:v>111.3000030517578</c:v>
                </c:pt>
                <c:pt idx="1508">
                  <c:v>111.3999938964844</c:v>
                </c:pt>
                <c:pt idx="1509">
                  <c:v>111.5</c:v>
                </c:pt>
                <c:pt idx="1510">
                  <c:v>111.6000061035156</c:v>
                </c:pt>
                <c:pt idx="1511">
                  <c:v>111.6999969482422</c:v>
                </c:pt>
                <c:pt idx="1512">
                  <c:v>111.8000030517578</c:v>
                </c:pt>
                <c:pt idx="1513">
                  <c:v>111.8999938964844</c:v>
                </c:pt>
                <c:pt idx="1514">
                  <c:v>112.0</c:v>
                </c:pt>
                <c:pt idx="1515">
                  <c:v>112.1000061035156</c:v>
                </c:pt>
                <c:pt idx="1516">
                  <c:v>112.1999969482422</c:v>
                </c:pt>
                <c:pt idx="1517">
                  <c:v>112.3000030517578</c:v>
                </c:pt>
                <c:pt idx="1518">
                  <c:v>112.3999938964844</c:v>
                </c:pt>
                <c:pt idx="1519">
                  <c:v>112.5</c:v>
                </c:pt>
                <c:pt idx="1520">
                  <c:v>112.6000061035156</c:v>
                </c:pt>
                <c:pt idx="1521">
                  <c:v>112.6999969482422</c:v>
                </c:pt>
                <c:pt idx="1522">
                  <c:v>112.8000030517578</c:v>
                </c:pt>
                <c:pt idx="1523">
                  <c:v>112.8999938964844</c:v>
                </c:pt>
                <c:pt idx="1524">
                  <c:v>113.0</c:v>
                </c:pt>
                <c:pt idx="1525">
                  <c:v>113.1000061035156</c:v>
                </c:pt>
                <c:pt idx="1526">
                  <c:v>113.1999969482422</c:v>
                </c:pt>
                <c:pt idx="1527">
                  <c:v>113.3000030517578</c:v>
                </c:pt>
                <c:pt idx="1528">
                  <c:v>113.3999938964844</c:v>
                </c:pt>
                <c:pt idx="1529">
                  <c:v>113.5</c:v>
                </c:pt>
                <c:pt idx="1530">
                  <c:v>113.6000061035156</c:v>
                </c:pt>
                <c:pt idx="1531">
                  <c:v>113.6999969482422</c:v>
                </c:pt>
                <c:pt idx="1532">
                  <c:v>113.8000030517578</c:v>
                </c:pt>
                <c:pt idx="1533">
                  <c:v>113.8999938964844</c:v>
                </c:pt>
                <c:pt idx="1534">
                  <c:v>114.0</c:v>
                </c:pt>
                <c:pt idx="1535">
                  <c:v>114.1000061035156</c:v>
                </c:pt>
                <c:pt idx="1536">
                  <c:v>114.1999969482422</c:v>
                </c:pt>
                <c:pt idx="1537">
                  <c:v>114.3000030517578</c:v>
                </c:pt>
                <c:pt idx="1538">
                  <c:v>114.3999938964844</c:v>
                </c:pt>
                <c:pt idx="1539">
                  <c:v>114.5</c:v>
                </c:pt>
                <c:pt idx="1540">
                  <c:v>114.6000061035156</c:v>
                </c:pt>
                <c:pt idx="1541">
                  <c:v>114.6999969482422</c:v>
                </c:pt>
                <c:pt idx="1542">
                  <c:v>114.8000030517578</c:v>
                </c:pt>
                <c:pt idx="1543">
                  <c:v>114.8999938964844</c:v>
                </c:pt>
                <c:pt idx="1544">
                  <c:v>115.0</c:v>
                </c:pt>
                <c:pt idx="1545">
                  <c:v>115.1000061035156</c:v>
                </c:pt>
                <c:pt idx="1546">
                  <c:v>115.1999969482422</c:v>
                </c:pt>
                <c:pt idx="1547">
                  <c:v>115.3000030517578</c:v>
                </c:pt>
                <c:pt idx="1548">
                  <c:v>115.3999938964844</c:v>
                </c:pt>
                <c:pt idx="1549">
                  <c:v>115.5</c:v>
                </c:pt>
                <c:pt idx="1550">
                  <c:v>115.6000061035156</c:v>
                </c:pt>
                <c:pt idx="1551">
                  <c:v>115.6999969482422</c:v>
                </c:pt>
                <c:pt idx="1552">
                  <c:v>115.8000030517578</c:v>
                </c:pt>
                <c:pt idx="1553">
                  <c:v>115.8999938964844</c:v>
                </c:pt>
                <c:pt idx="1554">
                  <c:v>116.0</c:v>
                </c:pt>
                <c:pt idx="1555">
                  <c:v>116.1000061035156</c:v>
                </c:pt>
                <c:pt idx="1556">
                  <c:v>116.1999969482422</c:v>
                </c:pt>
                <c:pt idx="1557">
                  <c:v>116.3000030517578</c:v>
                </c:pt>
                <c:pt idx="1558">
                  <c:v>116.3999938964844</c:v>
                </c:pt>
                <c:pt idx="1559">
                  <c:v>116.5</c:v>
                </c:pt>
                <c:pt idx="1560">
                  <c:v>116.6000061035156</c:v>
                </c:pt>
                <c:pt idx="1561">
                  <c:v>116.6999969482422</c:v>
                </c:pt>
                <c:pt idx="1562">
                  <c:v>116.8000030517578</c:v>
                </c:pt>
                <c:pt idx="1563">
                  <c:v>116.8999938964844</c:v>
                </c:pt>
                <c:pt idx="1564">
                  <c:v>117.0</c:v>
                </c:pt>
                <c:pt idx="1565">
                  <c:v>117.1000061035156</c:v>
                </c:pt>
                <c:pt idx="1566">
                  <c:v>117.1999969482422</c:v>
                </c:pt>
                <c:pt idx="1567">
                  <c:v>117.3000030517578</c:v>
                </c:pt>
                <c:pt idx="1568">
                  <c:v>117.3999938964844</c:v>
                </c:pt>
                <c:pt idx="1569">
                  <c:v>117.5</c:v>
                </c:pt>
                <c:pt idx="1570">
                  <c:v>117.6000061035156</c:v>
                </c:pt>
                <c:pt idx="1571">
                  <c:v>117.6999969482422</c:v>
                </c:pt>
                <c:pt idx="1572">
                  <c:v>117.8000030517578</c:v>
                </c:pt>
                <c:pt idx="1573">
                  <c:v>117.8999938964844</c:v>
                </c:pt>
                <c:pt idx="1574">
                  <c:v>118.0</c:v>
                </c:pt>
                <c:pt idx="1575">
                  <c:v>118.1000061035156</c:v>
                </c:pt>
                <c:pt idx="1576">
                  <c:v>118.1999969482422</c:v>
                </c:pt>
                <c:pt idx="1577">
                  <c:v>118.3000030517578</c:v>
                </c:pt>
                <c:pt idx="1578">
                  <c:v>118.3999938964844</c:v>
                </c:pt>
                <c:pt idx="1579">
                  <c:v>118.5</c:v>
                </c:pt>
                <c:pt idx="1580">
                  <c:v>118.6000061035156</c:v>
                </c:pt>
                <c:pt idx="1581">
                  <c:v>118.6999969482422</c:v>
                </c:pt>
                <c:pt idx="1582">
                  <c:v>118.8000030517578</c:v>
                </c:pt>
                <c:pt idx="1583">
                  <c:v>118.8999938964844</c:v>
                </c:pt>
                <c:pt idx="1584">
                  <c:v>119.0</c:v>
                </c:pt>
                <c:pt idx="1585">
                  <c:v>119.1000061035156</c:v>
                </c:pt>
                <c:pt idx="1586">
                  <c:v>119.1999969482422</c:v>
                </c:pt>
                <c:pt idx="1587">
                  <c:v>119.3000030517578</c:v>
                </c:pt>
                <c:pt idx="1588">
                  <c:v>119.3999938964844</c:v>
                </c:pt>
                <c:pt idx="1589">
                  <c:v>119.5</c:v>
                </c:pt>
                <c:pt idx="1590">
                  <c:v>119.6000061035156</c:v>
                </c:pt>
                <c:pt idx="1591">
                  <c:v>119.6999969482422</c:v>
                </c:pt>
                <c:pt idx="1592">
                  <c:v>119.8000030517578</c:v>
                </c:pt>
                <c:pt idx="1593">
                  <c:v>119.8999938964844</c:v>
                </c:pt>
                <c:pt idx="1594">
                  <c:v>120.0</c:v>
                </c:pt>
                <c:pt idx="1595">
                  <c:v>120.1000061035156</c:v>
                </c:pt>
                <c:pt idx="1596">
                  <c:v>120.1999969482422</c:v>
                </c:pt>
                <c:pt idx="1597">
                  <c:v>120.3000030517578</c:v>
                </c:pt>
                <c:pt idx="1598">
                  <c:v>120.3999938964844</c:v>
                </c:pt>
                <c:pt idx="1599">
                  <c:v>120.5</c:v>
                </c:pt>
                <c:pt idx="1600">
                  <c:v>120.6000061035156</c:v>
                </c:pt>
                <c:pt idx="1601">
                  <c:v>120.6999969482422</c:v>
                </c:pt>
                <c:pt idx="1602">
                  <c:v>120.8000030517578</c:v>
                </c:pt>
                <c:pt idx="1603">
                  <c:v>120.8999938964844</c:v>
                </c:pt>
                <c:pt idx="1604">
                  <c:v>121.0</c:v>
                </c:pt>
                <c:pt idx="1605">
                  <c:v>121.1000061035156</c:v>
                </c:pt>
                <c:pt idx="1606">
                  <c:v>121.1999969482422</c:v>
                </c:pt>
                <c:pt idx="1607">
                  <c:v>121.3000030517578</c:v>
                </c:pt>
                <c:pt idx="1608">
                  <c:v>121.3999938964844</c:v>
                </c:pt>
                <c:pt idx="1609">
                  <c:v>121.5</c:v>
                </c:pt>
                <c:pt idx="1610">
                  <c:v>121.6000061035156</c:v>
                </c:pt>
                <c:pt idx="1611">
                  <c:v>121.6999969482422</c:v>
                </c:pt>
                <c:pt idx="1612">
                  <c:v>121.8000030517578</c:v>
                </c:pt>
                <c:pt idx="1613">
                  <c:v>121.8999938964844</c:v>
                </c:pt>
                <c:pt idx="1614">
                  <c:v>122.0</c:v>
                </c:pt>
                <c:pt idx="1615">
                  <c:v>122.1000061035156</c:v>
                </c:pt>
                <c:pt idx="1616">
                  <c:v>122.1999969482422</c:v>
                </c:pt>
                <c:pt idx="1617">
                  <c:v>122.3000030517578</c:v>
                </c:pt>
                <c:pt idx="1618">
                  <c:v>122.3999938964844</c:v>
                </c:pt>
                <c:pt idx="1619">
                  <c:v>122.5</c:v>
                </c:pt>
                <c:pt idx="1620">
                  <c:v>122.6000061035156</c:v>
                </c:pt>
                <c:pt idx="1621">
                  <c:v>122.6999969482422</c:v>
                </c:pt>
                <c:pt idx="1622">
                  <c:v>122.8000030517578</c:v>
                </c:pt>
                <c:pt idx="1623">
                  <c:v>122.8999938964844</c:v>
                </c:pt>
                <c:pt idx="1624">
                  <c:v>123.0</c:v>
                </c:pt>
                <c:pt idx="1625">
                  <c:v>123.1000061035156</c:v>
                </c:pt>
                <c:pt idx="1626">
                  <c:v>123.1999969482422</c:v>
                </c:pt>
                <c:pt idx="1627">
                  <c:v>123.3000030517578</c:v>
                </c:pt>
                <c:pt idx="1628">
                  <c:v>123.3999938964844</c:v>
                </c:pt>
                <c:pt idx="1629">
                  <c:v>123.5</c:v>
                </c:pt>
                <c:pt idx="1630">
                  <c:v>123.6000061035156</c:v>
                </c:pt>
                <c:pt idx="1631">
                  <c:v>123.6999969482422</c:v>
                </c:pt>
                <c:pt idx="1632">
                  <c:v>123.8000030517578</c:v>
                </c:pt>
                <c:pt idx="1633">
                  <c:v>123.8999938964844</c:v>
                </c:pt>
                <c:pt idx="1634">
                  <c:v>124.0</c:v>
                </c:pt>
                <c:pt idx="1635">
                  <c:v>124.1000061035156</c:v>
                </c:pt>
                <c:pt idx="1636">
                  <c:v>124.1999969482422</c:v>
                </c:pt>
                <c:pt idx="1637">
                  <c:v>124.3000030517578</c:v>
                </c:pt>
                <c:pt idx="1638">
                  <c:v>124.3999938964844</c:v>
                </c:pt>
                <c:pt idx="1639">
                  <c:v>124.5</c:v>
                </c:pt>
                <c:pt idx="1640">
                  <c:v>124.6000061035156</c:v>
                </c:pt>
                <c:pt idx="1641">
                  <c:v>124.6999969482422</c:v>
                </c:pt>
                <c:pt idx="1642">
                  <c:v>124.8000030517578</c:v>
                </c:pt>
                <c:pt idx="1643">
                  <c:v>124.8999938964844</c:v>
                </c:pt>
                <c:pt idx="1644">
                  <c:v>125.0</c:v>
                </c:pt>
                <c:pt idx="1645">
                  <c:v>125.1000061035156</c:v>
                </c:pt>
                <c:pt idx="1646">
                  <c:v>125.1999969482422</c:v>
                </c:pt>
                <c:pt idx="1647">
                  <c:v>125.3000030517578</c:v>
                </c:pt>
                <c:pt idx="1648">
                  <c:v>125.3999938964844</c:v>
                </c:pt>
                <c:pt idx="1649">
                  <c:v>125.5</c:v>
                </c:pt>
                <c:pt idx="1650">
                  <c:v>125.6000061035156</c:v>
                </c:pt>
                <c:pt idx="1651">
                  <c:v>125.6999969482422</c:v>
                </c:pt>
                <c:pt idx="1652">
                  <c:v>125.8000030517578</c:v>
                </c:pt>
                <c:pt idx="1653">
                  <c:v>125.8999938964844</c:v>
                </c:pt>
                <c:pt idx="1654">
                  <c:v>126.0</c:v>
                </c:pt>
                <c:pt idx="1655">
                  <c:v>126.1000061035156</c:v>
                </c:pt>
                <c:pt idx="1656">
                  <c:v>126.1999969482422</c:v>
                </c:pt>
                <c:pt idx="1657">
                  <c:v>126.3000030517578</c:v>
                </c:pt>
                <c:pt idx="1658">
                  <c:v>126.3999938964844</c:v>
                </c:pt>
                <c:pt idx="1659">
                  <c:v>126.5</c:v>
                </c:pt>
                <c:pt idx="1660">
                  <c:v>126.6000061035156</c:v>
                </c:pt>
                <c:pt idx="1661">
                  <c:v>126.6999969482422</c:v>
                </c:pt>
                <c:pt idx="1662">
                  <c:v>126.8000030517578</c:v>
                </c:pt>
                <c:pt idx="1663">
                  <c:v>126.8999938964844</c:v>
                </c:pt>
                <c:pt idx="1664">
                  <c:v>127.0</c:v>
                </c:pt>
                <c:pt idx="1665">
                  <c:v>127.1000061035156</c:v>
                </c:pt>
                <c:pt idx="1666">
                  <c:v>127.1999969482422</c:v>
                </c:pt>
                <c:pt idx="1667">
                  <c:v>127.3000030517578</c:v>
                </c:pt>
                <c:pt idx="1668">
                  <c:v>127.3999938964844</c:v>
                </c:pt>
                <c:pt idx="1669">
                  <c:v>127.5</c:v>
                </c:pt>
                <c:pt idx="1670">
                  <c:v>127.6000061035156</c:v>
                </c:pt>
                <c:pt idx="1671">
                  <c:v>127.6999969482422</c:v>
                </c:pt>
                <c:pt idx="1672">
                  <c:v>127.8000030517578</c:v>
                </c:pt>
                <c:pt idx="1673">
                  <c:v>127.8999938964844</c:v>
                </c:pt>
                <c:pt idx="1674">
                  <c:v>128.0</c:v>
                </c:pt>
                <c:pt idx="1675">
                  <c:v>128.1000061035156</c:v>
                </c:pt>
                <c:pt idx="1676">
                  <c:v>128.1999969482422</c:v>
                </c:pt>
                <c:pt idx="1677">
                  <c:v>128.3000030517578</c:v>
                </c:pt>
                <c:pt idx="1678">
                  <c:v>128.3999938964844</c:v>
                </c:pt>
                <c:pt idx="1679">
                  <c:v>128.5</c:v>
                </c:pt>
                <c:pt idx="1680">
                  <c:v>128.6000061035156</c:v>
                </c:pt>
                <c:pt idx="1681">
                  <c:v>128.6999969482422</c:v>
                </c:pt>
                <c:pt idx="1682">
                  <c:v>128.8000030517578</c:v>
                </c:pt>
                <c:pt idx="1683">
                  <c:v>128.8999938964844</c:v>
                </c:pt>
                <c:pt idx="1684">
                  <c:v>129.0</c:v>
                </c:pt>
                <c:pt idx="1685">
                  <c:v>129.1000061035156</c:v>
                </c:pt>
                <c:pt idx="1686">
                  <c:v>129.1999969482422</c:v>
                </c:pt>
                <c:pt idx="1687">
                  <c:v>129.3000030517578</c:v>
                </c:pt>
                <c:pt idx="1688">
                  <c:v>129.3999938964844</c:v>
                </c:pt>
                <c:pt idx="1689">
                  <c:v>129.5</c:v>
                </c:pt>
                <c:pt idx="1690">
                  <c:v>129.6000061035156</c:v>
                </c:pt>
                <c:pt idx="1691">
                  <c:v>129.6999969482422</c:v>
                </c:pt>
                <c:pt idx="1692">
                  <c:v>129.8000030517578</c:v>
                </c:pt>
                <c:pt idx="1693">
                  <c:v>129.8999938964844</c:v>
                </c:pt>
                <c:pt idx="1694">
                  <c:v>130.0</c:v>
                </c:pt>
                <c:pt idx="1695">
                  <c:v>130.1000061035156</c:v>
                </c:pt>
                <c:pt idx="1696">
                  <c:v>130.1999969482422</c:v>
                </c:pt>
                <c:pt idx="1697">
                  <c:v>130.3000030517578</c:v>
                </c:pt>
                <c:pt idx="1698">
                  <c:v>130.3999938964844</c:v>
                </c:pt>
                <c:pt idx="1699">
                  <c:v>130.5</c:v>
                </c:pt>
                <c:pt idx="1700">
                  <c:v>130.6000061035156</c:v>
                </c:pt>
                <c:pt idx="1701">
                  <c:v>130.6999969482422</c:v>
                </c:pt>
                <c:pt idx="1702">
                  <c:v>130.8000030517578</c:v>
                </c:pt>
                <c:pt idx="1703">
                  <c:v>130.8999938964844</c:v>
                </c:pt>
                <c:pt idx="1704">
                  <c:v>131.0</c:v>
                </c:pt>
                <c:pt idx="1705">
                  <c:v>131.1000061035156</c:v>
                </c:pt>
                <c:pt idx="1706">
                  <c:v>131.1999969482422</c:v>
                </c:pt>
                <c:pt idx="1707">
                  <c:v>131.3000030517578</c:v>
                </c:pt>
                <c:pt idx="1708">
                  <c:v>131.3999938964844</c:v>
                </c:pt>
                <c:pt idx="1709">
                  <c:v>131.5</c:v>
                </c:pt>
                <c:pt idx="1710">
                  <c:v>131.6000061035156</c:v>
                </c:pt>
                <c:pt idx="1711">
                  <c:v>131.6999969482422</c:v>
                </c:pt>
                <c:pt idx="1712">
                  <c:v>131.8000030517578</c:v>
                </c:pt>
                <c:pt idx="1713">
                  <c:v>131.8999938964844</c:v>
                </c:pt>
                <c:pt idx="1714">
                  <c:v>132.0</c:v>
                </c:pt>
                <c:pt idx="1715">
                  <c:v>132.1000061035156</c:v>
                </c:pt>
                <c:pt idx="1716">
                  <c:v>132.1999969482422</c:v>
                </c:pt>
                <c:pt idx="1717">
                  <c:v>132.3000030517578</c:v>
                </c:pt>
                <c:pt idx="1718">
                  <c:v>132.3999938964844</c:v>
                </c:pt>
                <c:pt idx="1719">
                  <c:v>132.5</c:v>
                </c:pt>
                <c:pt idx="1720">
                  <c:v>132.6000061035156</c:v>
                </c:pt>
                <c:pt idx="1721">
                  <c:v>132.6999969482422</c:v>
                </c:pt>
                <c:pt idx="1722">
                  <c:v>132.8000030517578</c:v>
                </c:pt>
                <c:pt idx="1723">
                  <c:v>132.8999938964844</c:v>
                </c:pt>
                <c:pt idx="1724">
                  <c:v>133.0</c:v>
                </c:pt>
                <c:pt idx="1725">
                  <c:v>133.1000061035156</c:v>
                </c:pt>
                <c:pt idx="1726">
                  <c:v>133.1999969482422</c:v>
                </c:pt>
                <c:pt idx="1727">
                  <c:v>133.3000030517578</c:v>
                </c:pt>
                <c:pt idx="1728">
                  <c:v>133.3999938964844</c:v>
                </c:pt>
                <c:pt idx="1729">
                  <c:v>133.5</c:v>
                </c:pt>
                <c:pt idx="1730">
                  <c:v>133.6000061035156</c:v>
                </c:pt>
                <c:pt idx="1731">
                  <c:v>133.6999969482422</c:v>
                </c:pt>
                <c:pt idx="1732">
                  <c:v>133.8000030517578</c:v>
                </c:pt>
                <c:pt idx="1733">
                  <c:v>133.8999938964844</c:v>
                </c:pt>
                <c:pt idx="1734">
                  <c:v>134.0</c:v>
                </c:pt>
                <c:pt idx="1735">
                  <c:v>134.1000061035156</c:v>
                </c:pt>
                <c:pt idx="1736">
                  <c:v>134.1999969482422</c:v>
                </c:pt>
                <c:pt idx="1737">
                  <c:v>134.3000030517578</c:v>
                </c:pt>
                <c:pt idx="1738">
                  <c:v>134.3999938964844</c:v>
                </c:pt>
                <c:pt idx="1739">
                  <c:v>134.5</c:v>
                </c:pt>
                <c:pt idx="1740">
                  <c:v>134.6000061035156</c:v>
                </c:pt>
                <c:pt idx="1741">
                  <c:v>134.6999969482422</c:v>
                </c:pt>
                <c:pt idx="1742">
                  <c:v>134.8000030517578</c:v>
                </c:pt>
                <c:pt idx="1743">
                  <c:v>134.8999938964844</c:v>
                </c:pt>
                <c:pt idx="1744">
                  <c:v>135.0</c:v>
                </c:pt>
                <c:pt idx="1745">
                  <c:v>135.1000061035156</c:v>
                </c:pt>
                <c:pt idx="1746">
                  <c:v>135.1999969482422</c:v>
                </c:pt>
                <c:pt idx="1747">
                  <c:v>135.3000030517578</c:v>
                </c:pt>
                <c:pt idx="1748">
                  <c:v>135.3999938964844</c:v>
                </c:pt>
                <c:pt idx="1749">
                  <c:v>135.5</c:v>
                </c:pt>
                <c:pt idx="1750">
                  <c:v>135.6000061035156</c:v>
                </c:pt>
                <c:pt idx="1751">
                  <c:v>135.6999969482422</c:v>
                </c:pt>
                <c:pt idx="1752">
                  <c:v>135.8000030517578</c:v>
                </c:pt>
                <c:pt idx="1753">
                  <c:v>135.8999938964844</c:v>
                </c:pt>
                <c:pt idx="1754">
                  <c:v>136.0</c:v>
                </c:pt>
                <c:pt idx="1755">
                  <c:v>136.1000061035156</c:v>
                </c:pt>
                <c:pt idx="1756">
                  <c:v>136.1999969482422</c:v>
                </c:pt>
                <c:pt idx="1757">
                  <c:v>136.3000030517578</c:v>
                </c:pt>
                <c:pt idx="1758">
                  <c:v>136.3999938964844</c:v>
                </c:pt>
                <c:pt idx="1759">
                  <c:v>136.5</c:v>
                </c:pt>
                <c:pt idx="1760">
                  <c:v>136.6000061035156</c:v>
                </c:pt>
                <c:pt idx="1761">
                  <c:v>136.6999969482422</c:v>
                </c:pt>
                <c:pt idx="1762">
                  <c:v>136.8000030517578</c:v>
                </c:pt>
                <c:pt idx="1763">
                  <c:v>136.8999938964844</c:v>
                </c:pt>
                <c:pt idx="1764">
                  <c:v>137.0</c:v>
                </c:pt>
                <c:pt idx="1765">
                  <c:v>137.1000061035156</c:v>
                </c:pt>
                <c:pt idx="1766">
                  <c:v>137.1999969482422</c:v>
                </c:pt>
                <c:pt idx="1767">
                  <c:v>137.3000030517578</c:v>
                </c:pt>
                <c:pt idx="1768">
                  <c:v>137.3999938964844</c:v>
                </c:pt>
                <c:pt idx="1769">
                  <c:v>137.5</c:v>
                </c:pt>
                <c:pt idx="1770">
                  <c:v>137.6000061035156</c:v>
                </c:pt>
                <c:pt idx="1771">
                  <c:v>137.6999969482422</c:v>
                </c:pt>
                <c:pt idx="1772">
                  <c:v>137.8000030517578</c:v>
                </c:pt>
                <c:pt idx="1773">
                  <c:v>137.8999938964844</c:v>
                </c:pt>
                <c:pt idx="1774">
                  <c:v>138.0</c:v>
                </c:pt>
                <c:pt idx="1775">
                  <c:v>138.1000061035156</c:v>
                </c:pt>
                <c:pt idx="1776">
                  <c:v>138.1999969482422</c:v>
                </c:pt>
                <c:pt idx="1777">
                  <c:v>138.3000030517578</c:v>
                </c:pt>
                <c:pt idx="1778">
                  <c:v>138.3999938964844</c:v>
                </c:pt>
                <c:pt idx="1779">
                  <c:v>138.5</c:v>
                </c:pt>
                <c:pt idx="1780">
                  <c:v>138.6000061035156</c:v>
                </c:pt>
                <c:pt idx="1781">
                  <c:v>138.6999969482422</c:v>
                </c:pt>
                <c:pt idx="1782">
                  <c:v>138.8000030517578</c:v>
                </c:pt>
                <c:pt idx="1783">
                  <c:v>138.8999938964844</c:v>
                </c:pt>
                <c:pt idx="1784">
                  <c:v>139.0</c:v>
                </c:pt>
                <c:pt idx="1785">
                  <c:v>139.1000061035156</c:v>
                </c:pt>
                <c:pt idx="1786">
                  <c:v>139.1999969482422</c:v>
                </c:pt>
                <c:pt idx="1787">
                  <c:v>139.3000030517578</c:v>
                </c:pt>
                <c:pt idx="1788">
                  <c:v>139.3999938964844</c:v>
                </c:pt>
                <c:pt idx="1789">
                  <c:v>139.5</c:v>
                </c:pt>
                <c:pt idx="1790">
                  <c:v>139.6000061035156</c:v>
                </c:pt>
                <c:pt idx="1791">
                  <c:v>139.6999969482422</c:v>
                </c:pt>
                <c:pt idx="1792">
                  <c:v>139.8000030517578</c:v>
                </c:pt>
                <c:pt idx="1793">
                  <c:v>139.8999938964844</c:v>
                </c:pt>
                <c:pt idx="1794">
                  <c:v>140.0</c:v>
                </c:pt>
                <c:pt idx="1795">
                  <c:v>140.1000061035156</c:v>
                </c:pt>
                <c:pt idx="1796">
                  <c:v>140.1999969482422</c:v>
                </c:pt>
                <c:pt idx="1797">
                  <c:v>140.3000030517578</c:v>
                </c:pt>
                <c:pt idx="1798">
                  <c:v>140.3999938964844</c:v>
                </c:pt>
                <c:pt idx="1799">
                  <c:v>140.5</c:v>
                </c:pt>
                <c:pt idx="1800">
                  <c:v>140.6000061035156</c:v>
                </c:pt>
                <c:pt idx="1801">
                  <c:v>140.6999969482422</c:v>
                </c:pt>
                <c:pt idx="1802">
                  <c:v>140.8000030517578</c:v>
                </c:pt>
                <c:pt idx="1803">
                  <c:v>140.8999938964844</c:v>
                </c:pt>
                <c:pt idx="1804">
                  <c:v>141.0</c:v>
                </c:pt>
                <c:pt idx="1805">
                  <c:v>141.1000061035156</c:v>
                </c:pt>
                <c:pt idx="1806">
                  <c:v>141.1999969482422</c:v>
                </c:pt>
                <c:pt idx="1807">
                  <c:v>141.3000030517578</c:v>
                </c:pt>
                <c:pt idx="1808">
                  <c:v>141.3999938964844</c:v>
                </c:pt>
                <c:pt idx="1809">
                  <c:v>141.5</c:v>
                </c:pt>
                <c:pt idx="1810">
                  <c:v>141.6000061035156</c:v>
                </c:pt>
                <c:pt idx="1811">
                  <c:v>141.6999969482422</c:v>
                </c:pt>
                <c:pt idx="1812">
                  <c:v>141.8000030517578</c:v>
                </c:pt>
                <c:pt idx="1813">
                  <c:v>141.8999938964844</c:v>
                </c:pt>
                <c:pt idx="1814">
                  <c:v>142.0</c:v>
                </c:pt>
                <c:pt idx="1815">
                  <c:v>142.1000061035156</c:v>
                </c:pt>
                <c:pt idx="1816">
                  <c:v>142.1999969482422</c:v>
                </c:pt>
                <c:pt idx="1817">
                  <c:v>142.3000030517578</c:v>
                </c:pt>
                <c:pt idx="1818">
                  <c:v>142.3999938964844</c:v>
                </c:pt>
                <c:pt idx="1819">
                  <c:v>142.5</c:v>
                </c:pt>
                <c:pt idx="1820">
                  <c:v>142.6000061035156</c:v>
                </c:pt>
                <c:pt idx="1821">
                  <c:v>142.6999969482422</c:v>
                </c:pt>
                <c:pt idx="1822">
                  <c:v>142.8000030517578</c:v>
                </c:pt>
                <c:pt idx="1823">
                  <c:v>142.8999938964844</c:v>
                </c:pt>
                <c:pt idx="1824">
                  <c:v>143.0</c:v>
                </c:pt>
                <c:pt idx="1825">
                  <c:v>143.1000061035156</c:v>
                </c:pt>
                <c:pt idx="1826">
                  <c:v>143.1999969482422</c:v>
                </c:pt>
                <c:pt idx="1827">
                  <c:v>143.3000030517578</c:v>
                </c:pt>
                <c:pt idx="1828">
                  <c:v>143.3999938964844</c:v>
                </c:pt>
                <c:pt idx="1829">
                  <c:v>143.5</c:v>
                </c:pt>
                <c:pt idx="1830">
                  <c:v>143.6000061035156</c:v>
                </c:pt>
                <c:pt idx="1831">
                  <c:v>143.6999969482422</c:v>
                </c:pt>
                <c:pt idx="1832">
                  <c:v>143.8000030517578</c:v>
                </c:pt>
                <c:pt idx="1833">
                  <c:v>143.8999938964844</c:v>
                </c:pt>
                <c:pt idx="1834">
                  <c:v>144.0</c:v>
                </c:pt>
                <c:pt idx="1835">
                  <c:v>144.1000061035156</c:v>
                </c:pt>
                <c:pt idx="1836">
                  <c:v>144.1999969482422</c:v>
                </c:pt>
                <c:pt idx="1837">
                  <c:v>144.3000030517578</c:v>
                </c:pt>
                <c:pt idx="1838">
                  <c:v>144.3999938964844</c:v>
                </c:pt>
                <c:pt idx="1839">
                  <c:v>144.5</c:v>
                </c:pt>
                <c:pt idx="1840">
                  <c:v>144.6000061035156</c:v>
                </c:pt>
                <c:pt idx="1841">
                  <c:v>144.6999969482422</c:v>
                </c:pt>
                <c:pt idx="1842">
                  <c:v>144.8000030517578</c:v>
                </c:pt>
                <c:pt idx="1843">
                  <c:v>144.8999938964844</c:v>
                </c:pt>
                <c:pt idx="1844">
                  <c:v>145.0</c:v>
                </c:pt>
                <c:pt idx="1845">
                  <c:v>145.1000061035156</c:v>
                </c:pt>
                <c:pt idx="1846">
                  <c:v>145.1999969482422</c:v>
                </c:pt>
                <c:pt idx="1847">
                  <c:v>145.3000030517578</c:v>
                </c:pt>
                <c:pt idx="1848">
                  <c:v>145.3999938964844</c:v>
                </c:pt>
                <c:pt idx="1849">
                  <c:v>145.5</c:v>
                </c:pt>
                <c:pt idx="1850">
                  <c:v>145.6000061035156</c:v>
                </c:pt>
                <c:pt idx="1851">
                  <c:v>145.6999969482422</c:v>
                </c:pt>
                <c:pt idx="1852">
                  <c:v>145.8000030517578</c:v>
                </c:pt>
                <c:pt idx="1853">
                  <c:v>145.8999938964844</c:v>
                </c:pt>
                <c:pt idx="1854">
                  <c:v>146.0</c:v>
                </c:pt>
                <c:pt idx="1855">
                  <c:v>146.1000061035156</c:v>
                </c:pt>
                <c:pt idx="1856">
                  <c:v>146.1999969482422</c:v>
                </c:pt>
                <c:pt idx="1857">
                  <c:v>146.3000030517578</c:v>
                </c:pt>
                <c:pt idx="1858">
                  <c:v>146.3999938964844</c:v>
                </c:pt>
                <c:pt idx="1859">
                  <c:v>146.5</c:v>
                </c:pt>
                <c:pt idx="1860">
                  <c:v>146.6000061035156</c:v>
                </c:pt>
                <c:pt idx="1861">
                  <c:v>146.6999969482422</c:v>
                </c:pt>
                <c:pt idx="1862">
                  <c:v>146.8000030517578</c:v>
                </c:pt>
                <c:pt idx="1863">
                  <c:v>146.8999938964844</c:v>
                </c:pt>
                <c:pt idx="1864">
                  <c:v>147.0</c:v>
                </c:pt>
                <c:pt idx="1865">
                  <c:v>147.1000061035156</c:v>
                </c:pt>
                <c:pt idx="1866">
                  <c:v>147.1999969482422</c:v>
                </c:pt>
                <c:pt idx="1867">
                  <c:v>147.3000030517578</c:v>
                </c:pt>
                <c:pt idx="1868">
                  <c:v>147.3999938964844</c:v>
                </c:pt>
                <c:pt idx="1869">
                  <c:v>147.5</c:v>
                </c:pt>
                <c:pt idx="1870">
                  <c:v>147.6000061035156</c:v>
                </c:pt>
                <c:pt idx="1871">
                  <c:v>147.6999969482422</c:v>
                </c:pt>
                <c:pt idx="1872">
                  <c:v>147.8000030517578</c:v>
                </c:pt>
                <c:pt idx="1873">
                  <c:v>147.8999938964844</c:v>
                </c:pt>
                <c:pt idx="1874">
                  <c:v>148.0</c:v>
                </c:pt>
                <c:pt idx="1875">
                  <c:v>148.1000061035156</c:v>
                </c:pt>
                <c:pt idx="1876">
                  <c:v>148.1999969482422</c:v>
                </c:pt>
                <c:pt idx="1877">
                  <c:v>148.3000030517578</c:v>
                </c:pt>
                <c:pt idx="1878">
                  <c:v>148.3999938964844</c:v>
                </c:pt>
                <c:pt idx="1879">
                  <c:v>148.5</c:v>
                </c:pt>
                <c:pt idx="1880">
                  <c:v>148.6000061035156</c:v>
                </c:pt>
                <c:pt idx="1881">
                  <c:v>148.6999969482422</c:v>
                </c:pt>
                <c:pt idx="1882">
                  <c:v>148.8000030517578</c:v>
                </c:pt>
                <c:pt idx="1883">
                  <c:v>148.8999938964844</c:v>
                </c:pt>
                <c:pt idx="1884">
                  <c:v>149.0</c:v>
                </c:pt>
                <c:pt idx="1885">
                  <c:v>149.1000061035156</c:v>
                </c:pt>
                <c:pt idx="1886">
                  <c:v>149.1999969482422</c:v>
                </c:pt>
                <c:pt idx="1887">
                  <c:v>149.3000030517578</c:v>
                </c:pt>
                <c:pt idx="1888">
                  <c:v>149.3999938964844</c:v>
                </c:pt>
                <c:pt idx="1889">
                  <c:v>149.5</c:v>
                </c:pt>
                <c:pt idx="1890">
                  <c:v>149.6000061035156</c:v>
                </c:pt>
                <c:pt idx="1891">
                  <c:v>149.6999969482422</c:v>
                </c:pt>
                <c:pt idx="1892">
                  <c:v>149.8000030517578</c:v>
                </c:pt>
                <c:pt idx="1893">
                  <c:v>149.8999938964844</c:v>
                </c:pt>
                <c:pt idx="1894">
                  <c:v>150.0</c:v>
                </c:pt>
                <c:pt idx="1895">
                  <c:v>150.1000061035156</c:v>
                </c:pt>
                <c:pt idx="1896">
                  <c:v>150.1999969482422</c:v>
                </c:pt>
                <c:pt idx="1897">
                  <c:v>150.3000030517578</c:v>
                </c:pt>
                <c:pt idx="1898">
                  <c:v>150.3999938964844</c:v>
                </c:pt>
                <c:pt idx="1899">
                  <c:v>150.5</c:v>
                </c:pt>
                <c:pt idx="1900">
                  <c:v>150.6000061035156</c:v>
                </c:pt>
                <c:pt idx="1901">
                  <c:v>150.6999969482422</c:v>
                </c:pt>
                <c:pt idx="1902">
                  <c:v>150.8000030517578</c:v>
                </c:pt>
                <c:pt idx="1903">
                  <c:v>150.8999938964844</c:v>
                </c:pt>
                <c:pt idx="1904">
                  <c:v>151.0</c:v>
                </c:pt>
                <c:pt idx="1905">
                  <c:v>151.1000061035156</c:v>
                </c:pt>
                <c:pt idx="1906">
                  <c:v>151.1999969482422</c:v>
                </c:pt>
                <c:pt idx="1907">
                  <c:v>151.3000030517578</c:v>
                </c:pt>
                <c:pt idx="1908">
                  <c:v>151.3999938964844</c:v>
                </c:pt>
                <c:pt idx="1909">
                  <c:v>151.5</c:v>
                </c:pt>
                <c:pt idx="1910">
                  <c:v>151.6000061035156</c:v>
                </c:pt>
                <c:pt idx="1911">
                  <c:v>151.6999969482422</c:v>
                </c:pt>
                <c:pt idx="1912">
                  <c:v>151.8000030517578</c:v>
                </c:pt>
                <c:pt idx="1913">
                  <c:v>151.8999938964844</c:v>
                </c:pt>
                <c:pt idx="1914">
                  <c:v>152.0</c:v>
                </c:pt>
                <c:pt idx="1915">
                  <c:v>152.1000061035156</c:v>
                </c:pt>
                <c:pt idx="1916">
                  <c:v>152.1999969482422</c:v>
                </c:pt>
                <c:pt idx="1917">
                  <c:v>152.3000030517578</c:v>
                </c:pt>
                <c:pt idx="1918">
                  <c:v>152.3999938964844</c:v>
                </c:pt>
                <c:pt idx="1919">
                  <c:v>152.5</c:v>
                </c:pt>
                <c:pt idx="1920">
                  <c:v>152.6000061035156</c:v>
                </c:pt>
                <c:pt idx="1921">
                  <c:v>152.6999969482422</c:v>
                </c:pt>
                <c:pt idx="1922">
                  <c:v>152.8000030517578</c:v>
                </c:pt>
                <c:pt idx="1923">
                  <c:v>152.8999938964844</c:v>
                </c:pt>
                <c:pt idx="1924">
                  <c:v>153.0</c:v>
                </c:pt>
                <c:pt idx="1925">
                  <c:v>153.1000061035156</c:v>
                </c:pt>
                <c:pt idx="1926">
                  <c:v>153.1999969482422</c:v>
                </c:pt>
                <c:pt idx="1927">
                  <c:v>153.3000030517578</c:v>
                </c:pt>
                <c:pt idx="1928">
                  <c:v>153.3999938964844</c:v>
                </c:pt>
                <c:pt idx="1929">
                  <c:v>153.5</c:v>
                </c:pt>
                <c:pt idx="1930">
                  <c:v>153.6000061035156</c:v>
                </c:pt>
                <c:pt idx="1931">
                  <c:v>153.6999969482422</c:v>
                </c:pt>
                <c:pt idx="1932">
                  <c:v>153.8000030517578</c:v>
                </c:pt>
                <c:pt idx="1933">
                  <c:v>153.8999938964844</c:v>
                </c:pt>
                <c:pt idx="1934">
                  <c:v>154.0</c:v>
                </c:pt>
                <c:pt idx="1935">
                  <c:v>154.1000061035156</c:v>
                </c:pt>
                <c:pt idx="1936">
                  <c:v>154.1999969482422</c:v>
                </c:pt>
                <c:pt idx="1937">
                  <c:v>154.3000030517578</c:v>
                </c:pt>
                <c:pt idx="1938">
                  <c:v>154.3999938964844</c:v>
                </c:pt>
                <c:pt idx="1939">
                  <c:v>154.5</c:v>
                </c:pt>
                <c:pt idx="1940">
                  <c:v>154.6000061035156</c:v>
                </c:pt>
                <c:pt idx="1941">
                  <c:v>154.6999969482422</c:v>
                </c:pt>
                <c:pt idx="1942">
                  <c:v>154.8000030517578</c:v>
                </c:pt>
                <c:pt idx="1943">
                  <c:v>154.8999938964844</c:v>
                </c:pt>
                <c:pt idx="1944">
                  <c:v>155.0</c:v>
                </c:pt>
                <c:pt idx="1945">
                  <c:v>155.1000061035156</c:v>
                </c:pt>
                <c:pt idx="1946">
                  <c:v>155.1999969482422</c:v>
                </c:pt>
                <c:pt idx="1947">
                  <c:v>155.3000030517578</c:v>
                </c:pt>
                <c:pt idx="1948">
                  <c:v>155.3999938964844</c:v>
                </c:pt>
                <c:pt idx="1949">
                  <c:v>155.5</c:v>
                </c:pt>
                <c:pt idx="1950">
                  <c:v>155.6000061035156</c:v>
                </c:pt>
                <c:pt idx="1951">
                  <c:v>155.6999969482422</c:v>
                </c:pt>
                <c:pt idx="1952">
                  <c:v>155.8000030517578</c:v>
                </c:pt>
                <c:pt idx="1953">
                  <c:v>155.8999938964844</c:v>
                </c:pt>
                <c:pt idx="1954">
                  <c:v>156.0</c:v>
                </c:pt>
                <c:pt idx="1955">
                  <c:v>156.1000061035156</c:v>
                </c:pt>
                <c:pt idx="1956">
                  <c:v>156.1999969482422</c:v>
                </c:pt>
                <c:pt idx="1957">
                  <c:v>156.3000030517578</c:v>
                </c:pt>
                <c:pt idx="1958">
                  <c:v>156.3999938964844</c:v>
                </c:pt>
                <c:pt idx="1959">
                  <c:v>156.5</c:v>
                </c:pt>
                <c:pt idx="1960">
                  <c:v>156.6000061035156</c:v>
                </c:pt>
                <c:pt idx="1961">
                  <c:v>156.6999969482422</c:v>
                </c:pt>
                <c:pt idx="1962">
                  <c:v>156.8000030517578</c:v>
                </c:pt>
                <c:pt idx="1963">
                  <c:v>156.8999938964844</c:v>
                </c:pt>
                <c:pt idx="1964">
                  <c:v>157.0</c:v>
                </c:pt>
                <c:pt idx="1965">
                  <c:v>157.1000061035156</c:v>
                </c:pt>
                <c:pt idx="1966">
                  <c:v>157.1999969482422</c:v>
                </c:pt>
                <c:pt idx="1967">
                  <c:v>157.3000030517578</c:v>
                </c:pt>
                <c:pt idx="1968">
                  <c:v>157.3999938964844</c:v>
                </c:pt>
                <c:pt idx="1969">
                  <c:v>157.5</c:v>
                </c:pt>
                <c:pt idx="1970">
                  <c:v>157.6000061035156</c:v>
                </c:pt>
                <c:pt idx="1971">
                  <c:v>157.6999969482422</c:v>
                </c:pt>
                <c:pt idx="1972">
                  <c:v>157.8000030517578</c:v>
                </c:pt>
                <c:pt idx="1973">
                  <c:v>157.8999938964844</c:v>
                </c:pt>
                <c:pt idx="1974">
                  <c:v>158.0</c:v>
                </c:pt>
                <c:pt idx="1975">
                  <c:v>158.1000061035156</c:v>
                </c:pt>
                <c:pt idx="1976">
                  <c:v>158.1999969482422</c:v>
                </c:pt>
                <c:pt idx="1977">
                  <c:v>158.3000030517578</c:v>
                </c:pt>
                <c:pt idx="1978">
                  <c:v>158.3999938964844</c:v>
                </c:pt>
                <c:pt idx="1979">
                  <c:v>158.5</c:v>
                </c:pt>
                <c:pt idx="1980">
                  <c:v>158.6000061035156</c:v>
                </c:pt>
                <c:pt idx="1981">
                  <c:v>158.6999969482422</c:v>
                </c:pt>
                <c:pt idx="1982">
                  <c:v>158.8000030517578</c:v>
                </c:pt>
                <c:pt idx="1983">
                  <c:v>158.8999938964844</c:v>
                </c:pt>
                <c:pt idx="1984">
                  <c:v>159.0</c:v>
                </c:pt>
                <c:pt idx="1985">
                  <c:v>159.1000061035156</c:v>
                </c:pt>
                <c:pt idx="1986">
                  <c:v>159.1999969482422</c:v>
                </c:pt>
                <c:pt idx="1987">
                  <c:v>159.3000030517578</c:v>
                </c:pt>
                <c:pt idx="1988">
                  <c:v>159.3999938964844</c:v>
                </c:pt>
                <c:pt idx="1989">
                  <c:v>159.5</c:v>
                </c:pt>
                <c:pt idx="1990">
                  <c:v>159.6000061035156</c:v>
                </c:pt>
                <c:pt idx="1991">
                  <c:v>159.6999969482422</c:v>
                </c:pt>
                <c:pt idx="1992">
                  <c:v>159.8000030517578</c:v>
                </c:pt>
                <c:pt idx="1993">
                  <c:v>159.8999938964844</c:v>
                </c:pt>
                <c:pt idx="1994">
                  <c:v>160.0</c:v>
                </c:pt>
                <c:pt idx="1995">
                  <c:v>160.1000061035156</c:v>
                </c:pt>
                <c:pt idx="1996">
                  <c:v>160.1999969482422</c:v>
                </c:pt>
                <c:pt idx="1997">
                  <c:v>160.3000030517578</c:v>
                </c:pt>
                <c:pt idx="1998">
                  <c:v>160.3999938964844</c:v>
                </c:pt>
                <c:pt idx="1999">
                  <c:v>160.5</c:v>
                </c:pt>
                <c:pt idx="2000">
                  <c:v>160.6000061035156</c:v>
                </c:pt>
                <c:pt idx="2001">
                  <c:v>160.6999969482422</c:v>
                </c:pt>
                <c:pt idx="2002">
                  <c:v>160.8000030517578</c:v>
                </c:pt>
                <c:pt idx="2003">
                  <c:v>160.8999938964844</c:v>
                </c:pt>
                <c:pt idx="2004">
                  <c:v>161.0</c:v>
                </c:pt>
                <c:pt idx="2005">
                  <c:v>161.1000061035156</c:v>
                </c:pt>
                <c:pt idx="2006">
                  <c:v>161.1999969482422</c:v>
                </c:pt>
                <c:pt idx="2007">
                  <c:v>161.3000030517578</c:v>
                </c:pt>
                <c:pt idx="2008">
                  <c:v>161.3999938964844</c:v>
                </c:pt>
                <c:pt idx="2009">
                  <c:v>161.5</c:v>
                </c:pt>
                <c:pt idx="2010">
                  <c:v>161.6000061035156</c:v>
                </c:pt>
                <c:pt idx="2011">
                  <c:v>161.6999969482422</c:v>
                </c:pt>
                <c:pt idx="2012">
                  <c:v>161.8000030517578</c:v>
                </c:pt>
                <c:pt idx="2013">
                  <c:v>161.8999938964844</c:v>
                </c:pt>
                <c:pt idx="2014">
                  <c:v>162.0</c:v>
                </c:pt>
                <c:pt idx="2015">
                  <c:v>162.1000061035156</c:v>
                </c:pt>
                <c:pt idx="2016">
                  <c:v>162.1999969482422</c:v>
                </c:pt>
                <c:pt idx="2017">
                  <c:v>162.3000030517578</c:v>
                </c:pt>
                <c:pt idx="2018">
                  <c:v>162.3999938964844</c:v>
                </c:pt>
                <c:pt idx="2019">
                  <c:v>162.5</c:v>
                </c:pt>
                <c:pt idx="2020">
                  <c:v>162.6000061035156</c:v>
                </c:pt>
                <c:pt idx="2021">
                  <c:v>162.6999969482422</c:v>
                </c:pt>
                <c:pt idx="2022">
                  <c:v>162.8000030517578</c:v>
                </c:pt>
                <c:pt idx="2023">
                  <c:v>162.8999938964844</c:v>
                </c:pt>
                <c:pt idx="2024">
                  <c:v>163.0</c:v>
                </c:pt>
                <c:pt idx="2025">
                  <c:v>163.1000061035156</c:v>
                </c:pt>
                <c:pt idx="2026">
                  <c:v>163.1999969482422</c:v>
                </c:pt>
                <c:pt idx="2027">
                  <c:v>163.3000030517578</c:v>
                </c:pt>
                <c:pt idx="2028">
                  <c:v>163.3999938964844</c:v>
                </c:pt>
                <c:pt idx="2029">
                  <c:v>163.5</c:v>
                </c:pt>
                <c:pt idx="2030">
                  <c:v>163.6000061035156</c:v>
                </c:pt>
                <c:pt idx="2031">
                  <c:v>163.6999969482422</c:v>
                </c:pt>
                <c:pt idx="2032">
                  <c:v>163.8000030517578</c:v>
                </c:pt>
                <c:pt idx="2033">
                  <c:v>163.8999938964844</c:v>
                </c:pt>
                <c:pt idx="2034">
                  <c:v>164.0</c:v>
                </c:pt>
                <c:pt idx="2035">
                  <c:v>164.1000061035156</c:v>
                </c:pt>
                <c:pt idx="2036">
                  <c:v>164.1999969482422</c:v>
                </c:pt>
                <c:pt idx="2037">
                  <c:v>164.3000030517578</c:v>
                </c:pt>
                <c:pt idx="2038">
                  <c:v>164.3999938964844</c:v>
                </c:pt>
                <c:pt idx="2039">
                  <c:v>164.5</c:v>
                </c:pt>
                <c:pt idx="2040">
                  <c:v>164.6000061035156</c:v>
                </c:pt>
                <c:pt idx="2041">
                  <c:v>164.6999969482422</c:v>
                </c:pt>
                <c:pt idx="2042">
                  <c:v>164.8000030517578</c:v>
                </c:pt>
                <c:pt idx="2043">
                  <c:v>164.8999938964844</c:v>
                </c:pt>
                <c:pt idx="2044">
                  <c:v>165.0</c:v>
                </c:pt>
                <c:pt idx="2045">
                  <c:v>165.1000061035156</c:v>
                </c:pt>
                <c:pt idx="2046">
                  <c:v>165.1999969482422</c:v>
                </c:pt>
                <c:pt idx="2047">
                  <c:v>165.3000030517578</c:v>
                </c:pt>
                <c:pt idx="2048">
                  <c:v>165.3999938964844</c:v>
                </c:pt>
                <c:pt idx="2049">
                  <c:v>165.5</c:v>
                </c:pt>
                <c:pt idx="2050">
                  <c:v>165.6000061035156</c:v>
                </c:pt>
                <c:pt idx="2051">
                  <c:v>165.6999969482422</c:v>
                </c:pt>
                <c:pt idx="2052">
                  <c:v>165.8000030517578</c:v>
                </c:pt>
                <c:pt idx="2053">
                  <c:v>165.8999938964844</c:v>
                </c:pt>
                <c:pt idx="2054">
                  <c:v>166.0</c:v>
                </c:pt>
                <c:pt idx="2055">
                  <c:v>166.1000061035156</c:v>
                </c:pt>
                <c:pt idx="2056">
                  <c:v>166.1999969482422</c:v>
                </c:pt>
                <c:pt idx="2057">
                  <c:v>166.3000030517578</c:v>
                </c:pt>
                <c:pt idx="2058">
                  <c:v>166.3999938964844</c:v>
                </c:pt>
                <c:pt idx="2059">
                  <c:v>166.5</c:v>
                </c:pt>
                <c:pt idx="2060">
                  <c:v>166.6000061035156</c:v>
                </c:pt>
                <c:pt idx="2061">
                  <c:v>166.6999969482422</c:v>
                </c:pt>
                <c:pt idx="2062">
                  <c:v>166.8000030517578</c:v>
                </c:pt>
                <c:pt idx="2063">
                  <c:v>166.8999938964844</c:v>
                </c:pt>
                <c:pt idx="2064">
                  <c:v>167.0</c:v>
                </c:pt>
                <c:pt idx="2065">
                  <c:v>167.1000061035156</c:v>
                </c:pt>
                <c:pt idx="2066">
                  <c:v>167.1999969482422</c:v>
                </c:pt>
                <c:pt idx="2067">
                  <c:v>167.3000030517578</c:v>
                </c:pt>
                <c:pt idx="2068">
                  <c:v>167.3999938964844</c:v>
                </c:pt>
                <c:pt idx="2069">
                  <c:v>167.5</c:v>
                </c:pt>
                <c:pt idx="2070">
                  <c:v>167.6000061035156</c:v>
                </c:pt>
                <c:pt idx="2071">
                  <c:v>167.6999969482422</c:v>
                </c:pt>
                <c:pt idx="2072">
                  <c:v>167.8000030517578</c:v>
                </c:pt>
                <c:pt idx="2073">
                  <c:v>167.8999938964844</c:v>
                </c:pt>
                <c:pt idx="2074">
                  <c:v>168.0</c:v>
                </c:pt>
                <c:pt idx="2075">
                  <c:v>168.1000061035156</c:v>
                </c:pt>
                <c:pt idx="2076">
                  <c:v>168.1999969482422</c:v>
                </c:pt>
                <c:pt idx="2077">
                  <c:v>168.3000030517578</c:v>
                </c:pt>
                <c:pt idx="2078">
                  <c:v>168.3999938964844</c:v>
                </c:pt>
                <c:pt idx="2079">
                  <c:v>168.5</c:v>
                </c:pt>
                <c:pt idx="2080">
                  <c:v>168.6000061035156</c:v>
                </c:pt>
                <c:pt idx="2081">
                  <c:v>168.6999969482422</c:v>
                </c:pt>
                <c:pt idx="2082">
                  <c:v>168.8000030517578</c:v>
                </c:pt>
                <c:pt idx="2083">
                  <c:v>168.8999938964844</c:v>
                </c:pt>
                <c:pt idx="2084">
                  <c:v>169.0</c:v>
                </c:pt>
                <c:pt idx="2085">
                  <c:v>169.1000061035156</c:v>
                </c:pt>
                <c:pt idx="2086">
                  <c:v>169.1999969482422</c:v>
                </c:pt>
                <c:pt idx="2087">
                  <c:v>169.3000030517578</c:v>
                </c:pt>
                <c:pt idx="2088">
                  <c:v>169.3999938964844</c:v>
                </c:pt>
                <c:pt idx="2089">
                  <c:v>169.5</c:v>
                </c:pt>
                <c:pt idx="2090">
                  <c:v>169.6000061035156</c:v>
                </c:pt>
                <c:pt idx="2091">
                  <c:v>169.6999969482422</c:v>
                </c:pt>
                <c:pt idx="2092">
                  <c:v>169.8000030517578</c:v>
                </c:pt>
                <c:pt idx="2093">
                  <c:v>169.8999938964844</c:v>
                </c:pt>
                <c:pt idx="2094">
                  <c:v>170.0</c:v>
                </c:pt>
                <c:pt idx="2095">
                  <c:v>170.1000061035156</c:v>
                </c:pt>
                <c:pt idx="2096">
                  <c:v>170.1999969482422</c:v>
                </c:pt>
                <c:pt idx="2097">
                  <c:v>170.3000030517578</c:v>
                </c:pt>
                <c:pt idx="2098">
                  <c:v>170.3999938964844</c:v>
                </c:pt>
                <c:pt idx="2099">
                  <c:v>170.5</c:v>
                </c:pt>
                <c:pt idx="2100">
                  <c:v>170.6000061035156</c:v>
                </c:pt>
                <c:pt idx="2101">
                  <c:v>170.6999969482422</c:v>
                </c:pt>
                <c:pt idx="2102">
                  <c:v>170.8000030517578</c:v>
                </c:pt>
                <c:pt idx="2103">
                  <c:v>170.8999938964844</c:v>
                </c:pt>
                <c:pt idx="2104">
                  <c:v>171.0</c:v>
                </c:pt>
                <c:pt idx="2105">
                  <c:v>171.1000061035156</c:v>
                </c:pt>
                <c:pt idx="2106">
                  <c:v>171.1999969482422</c:v>
                </c:pt>
                <c:pt idx="2107">
                  <c:v>171.3000030517578</c:v>
                </c:pt>
                <c:pt idx="2108">
                  <c:v>171.3999938964844</c:v>
                </c:pt>
                <c:pt idx="2109">
                  <c:v>171.5</c:v>
                </c:pt>
                <c:pt idx="2110">
                  <c:v>171.6000061035156</c:v>
                </c:pt>
                <c:pt idx="2111">
                  <c:v>171.6999969482422</c:v>
                </c:pt>
                <c:pt idx="2112">
                  <c:v>171.8000030517578</c:v>
                </c:pt>
                <c:pt idx="2113">
                  <c:v>171.8999938964844</c:v>
                </c:pt>
                <c:pt idx="2114">
                  <c:v>172.0</c:v>
                </c:pt>
                <c:pt idx="2115">
                  <c:v>172.1000061035156</c:v>
                </c:pt>
                <c:pt idx="2116">
                  <c:v>172.1999969482422</c:v>
                </c:pt>
                <c:pt idx="2117">
                  <c:v>172.3000030517578</c:v>
                </c:pt>
                <c:pt idx="2118">
                  <c:v>172.3999938964844</c:v>
                </c:pt>
                <c:pt idx="2119">
                  <c:v>172.5</c:v>
                </c:pt>
                <c:pt idx="2120">
                  <c:v>172.6000061035156</c:v>
                </c:pt>
                <c:pt idx="2121">
                  <c:v>172.6999969482422</c:v>
                </c:pt>
                <c:pt idx="2122">
                  <c:v>172.8000030517578</c:v>
                </c:pt>
                <c:pt idx="2123">
                  <c:v>172.8999938964844</c:v>
                </c:pt>
                <c:pt idx="2124">
                  <c:v>173.0</c:v>
                </c:pt>
                <c:pt idx="2125">
                  <c:v>173.1000061035156</c:v>
                </c:pt>
                <c:pt idx="2126">
                  <c:v>173.1999969482422</c:v>
                </c:pt>
                <c:pt idx="2127">
                  <c:v>173.3000030517578</c:v>
                </c:pt>
                <c:pt idx="2128">
                  <c:v>173.3999938964844</c:v>
                </c:pt>
                <c:pt idx="2129">
                  <c:v>173.5</c:v>
                </c:pt>
                <c:pt idx="2130">
                  <c:v>173.6000061035156</c:v>
                </c:pt>
                <c:pt idx="2131">
                  <c:v>173.6999969482422</c:v>
                </c:pt>
                <c:pt idx="2132">
                  <c:v>173.8000030517578</c:v>
                </c:pt>
                <c:pt idx="2133">
                  <c:v>173.8999938964844</c:v>
                </c:pt>
                <c:pt idx="2134">
                  <c:v>174.0</c:v>
                </c:pt>
                <c:pt idx="2135">
                  <c:v>174.1000061035156</c:v>
                </c:pt>
                <c:pt idx="2136">
                  <c:v>174.1999969482422</c:v>
                </c:pt>
                <c:pt idx="2137">
                  <c:v>174.3000030517578</c:v>
                </c:pt>
                <c:pt idx="2138">
                  <c:v>174.3999938964844</c:v>
                </c:pt>
                <c:pt idx="2139">
                  <c:v>174.5</c:v>
                </c:pt>
                <c:pt idx="2140">
                  <c:v>174.6000061035156</c:v>
                </c:pt>
                <c:pt idx="2141">
                  <c:v>174.6999969482422</c:v>
                </c:pt>
                <c:pt idx="2142">
                  <c:v>174.8000030517578</c:v>
                </c:pt>
                <c:pt idx="2143">
                  <c:v>174.8999938964844</c:v>
                </c:pt>
                <c:pt idx="2144">
                  <c:v>175.0</c:v>
                </c:pt>
                <c:pt idx="2145">
                  <c:v>175.1000061035156</c:v>
                </c:pt>
                <c:pt idx="2146">
                  <c:v>175.1999969482422</c:v>
                </c:pt>
                <c:pt idx="2147">
                  <c:v>175.3000030517578</c:v>
                </c:pt>
                <c:pt idx="2148">
                  <c:v>175.3999938964844</c:v>
                </c:pt>
                <c:pt idx="2149">
                  <c:v>175.5</c:v>
                </c:pt>
                <c:pt idx="2150">
                  <c:v>175.6000061035156</c:v>
                </c:pt>
                <c:pt idx="2151">
                  <c:v>175.6999969482422</c:v>
                </c:pt>
                <c:pt idx="2152">
                  <c:v>175.8000030517578</c:v>
                </c:pt>
                <c:pt idx="2153">
                  <c:v>175.8999938964844</c:v>
                </c:pt>
                <c:pt idx="2154">
                  <c:v>176.0</c:v>
                </c:pt>
                <c:pt idx="2155">
                  <c:v>176.1000061035156</c:v>
                </c:pt>
                <c:pt idx="2156">
                  <c:v>176.1999969482422</c:v>
                </c:pt>
                <c:pt idx="2157">
                  <c:v>176.3000030517578</c:v>
                </c:pt>
                <c:pt idx="2158">
                  <c:v>176.3999938964844</c:v>
                </c:pt>
                <c:pt idx="2159">
                  <c:v>176.5</c:v>
                </c:pt>
                <c:pt idx="2160">
                  <c:v>176.6000061035156</c:v>
                </c:pt>
                <c:pt idx="2161">
                  <c:v>176.6999969482422</c:v>
                </c:pt>
                <c:pt idx="2162">
                  <c:v>176.8000030517578</c:v>
                </c:pt>
                <c:pt idx="2163">
                  <c:v>176.8999938964844</c:v>
                </c:pt>
                <c:pt idx="2164">
                  <c:v>177.0</c:v>
                </c:pt>
                <c:pt idx="2165">
                  <c:v>177.1000061035156</c:v>
                </c:pt>
                <c:pt idx="2166">
                  <c:v>177.1999969482422</c:v>
                </c:pt>
                <c:pt idx="2167">
                  <c:v>177.3000030517578</c:v>
                </c:pt>
                <c:pt idx="2168">
                  <c:v>177.3999938964844</c:v>
                </c:pt>
                <c:pt idx="2169">
                  <c:v>177.5</c:v>
                </c:pt>
                <c:pt idx="2170">
                  <c:v>177.6000061035156</c:v>
                </c:pt>
                <c:pt idx="2171">
                  <c:v>177.6999969482422</c:v>
                </c:pt>
                <c:pt idx="2172">
                  <c:v>177.8000030517578</c:v>
                </c:pt>
                <c:pt idx="2173">
                  <c:v>177.8999938964844</c:v>
                </c:pt>
                <c:pt idx="2174">
                  <c:v>178.0</c:v>
                </c:pt>
                <c:pt idx="2175">
                  <c:v>178.1000061035156</c:v>
                </c:pt>
                <c:pt idx="2176">
                  <c:v>178.1999969482422</c:v>
                </c:pt>
                <c:pt idx="2177">
                  <c:v>178.3000030517578</c:v>
                </c:pt>
                <c:pt idx="2178">
                  <c:v>178.3999938964844</c:v>
                </c:pt>
                <c:pt idx="2179">
                  <c:v>178.5</c:v>
                </c:pt>
                <c:pt idx="2180">
                  <c:v>178.6000061035156</c:v>
                </c:pt>
                <c:pt idx="2181">
                  <c:v>178.6999969482422</c:v>
                </c:pt>
                <c:pt idx="2182">
                  <c:v>178.8000030517578</c:v>
                </c:pt>
                <c:pt idx="2183">
                  <c:v>178.8999938964844</c:v>
                </c:pt>
                <c:pt idx="2184">
                  <c:v>179.0</c:v>
                </c:pt>
                <c:pt idx="2185">
                  <c:v>179.1000061035156</c:v>
                </c:pt>
                <c:pt idx="2186">
                  <c:v>179.1999969482422</c:v>
                </c:pt>
                <c:pt idx="2187">
                  <c:v>179.3000030517578</c:v>
                </c:pt>
                <c:pt idx="2188">
                  <c:v>179.3999938964844</c:v>
                </c:pt>
                <c:pt idx="2189">
                  <c:v>179.5</c:v>
                </c:pt>
                <c:pt idx="2190">
                  <c:v>179.6000061035156</c:v>
                </c:pt>
                <c:pt idx="2191">
                  <c:v>179.6999969482422</c:v>
                </c:pt>
                <c:pt idx="2192">
                  <c:v>179.8000030517578</c:v>
                </c:pt>
                <c:pt idx="2193">
                  <c:v>179.8999938964844</c:v>
                </c:pt>
                <c:pt idx="2194">
                  <c:v>180.0</c:v>
                </c:pt>
                <c:pt idx="2195">
                  <c:v>180.1000061035156</c:v>
                </c:pt>
                <c:pt idx="2196">
                  <c:v>180.1999969482422</c:v>
                </c:pt>
                <c:pt idx="2197">
                  <c:v>180.3000030517578</c:v>
                </c:pt>
                <c:pt idx="2198">
                  <c:v>180.3999938964844</c:v>
                </c:pt>
                <c:pt idx="2199">
                  <c:v>180.5</c:v>
                </c:pt>
                <c:pt idx="2200">
                  <c:v>180.6000061035156</c:v>
                </c:pt>
                <c:pt idx="2201">
                  <c:v>180.6999969482422</c:v>
                </c:pt>
                <c:pt idx="2202">
                  <c:v>180.8000030517578</c:v>
                </c:pt>
                <c:pt idx="2203">
                  <c:v>180.8999938964844</c:v>
                </c:pt>
                <c:pt idx="2204">
                  <c:v>181.0</c:v>
                </c:pt>
                <c:pt idx="2205">
                  <c:v>181.1000061035156</c:v>
                </c:pt>
                <c:pt idx="2206">
                  <c:v>181.1999969482422</c:v>
                </c:pt>
                <c:pt idx="2207">
                  <c:v>181.3000030517578</c:v>
                </c:pt>
                <c:pt idx="2208">
                  <c:v>181.3999938964844</c:v>
                </c:pt>
                <c:pt idx="2209">
                  <c:v>181.5</c:v>
                </c:pt>
                <c:pt idx="2210">
                  <c:v>181.6000061035156</c:v>
                </c:pt>
                <c:pt idx="2211">
                  <c:v>181.6999969482422</c:v>
                </c:pt>
                <c:pt idx="2212">
                  <c:v>181.8000030517578</c:v>
                </c:pt>
                <c:pt idx="2213">
                  <c:v>181.8999938964844</c:v>
                </c:pt>
                <c:pt idx="2214">
                  <c:v>182.0</c:v>
                </c:pt>
                <c:pt idx="2215">
                  <c:v>182.1000061035156</c:v>
                </c:pt>
                <c:pt idx="2216">
                  <c:v>182.1999969482422</c:v>
                </c:pt>
                <c:pt idx="2217">
                  <c:v>182.3000030517578</c:v>
                </c:pt>
                <c:pt idx="2218">
                  <c:v>182.3999938964844</c:v>
                </c:pt>
                <c:pt idx="2219">
                  <c:v>182.5</c:v>
                </c:pt>
                <c:pt idx="2220">
                  <c:v>182.6000061035156</c:v>
                </c:pt>
                <c:pt idx="2221">
                  <c:v>182.6999969482422</c:v>
                </c:pt>
                <c:pt idx="2222">
                  <c:v>182.8000030517578</c:v>
                </c:pt>
                <c:pt idx="2223">
                  <c:v>182.8999938964844</c:v>
                </c:pt>
                <c:pt idx="2224">
                  <c:v>183.0</c:v>
                </c:pt>
                <c:pt idx="2225">
                  <c:v>183.1000061035156</c:v>
                </c:pt>
                <c:pt idx="2226">
                  <c:v>183.1999969482422</c:v>
                </c:pt>
                <c:pt idx="2227">
                  <c:v>183.3000030517578</c:v>
                </c:pt>
                <c:pt idx="2228">
                  <c:v>183.3999938964844</c:v>
                </c:pt>
                <c:pt idx="2229">
                  <c:v>183.5</c:v>
                </c:pt>
                <c:pt idx="2230">
                  <c:v>183.6000061035156</c:v>
                </c:pt>
                <c:pt idx="2231">
                  <c:v>183.6999969482422</c:v>
                </c:pt>
                <c:pt idx="2232">
                  <c:v>183.8000030517578</c:v>
                </c:pt>
                <c:pt idx="2233">
                  <c:v>183.8999938964844</c:v>
                </c:pt>
                <c:pt idx="2234">
                  <c:v>184.0</c:v>
                </c:pt>
                <c:pt idx="2235">
                  <c:v>184.1000061035156</c:v>
                </c:pt>
                <c:pt idx="2236">
                  <c:v>184.1999969482422</c:v>
                </c:pt>
                <c:pt idx="2237">
                  <c:v>184.3000030517578</c:v>
                </c:pt>
                <c:pt idx="2238">
                  <c:v>184.3999938964844</c:v>
                </c:pt>
                <c:pt idx="2239">
                  <c:v>184.5</c:v>
                </c:pt>
                <c:pt idx="2240">
                  <c:v>184.6000061035156</c:v>
                </c:pt>
                <c:pt idx="2241">
                  <c:v>184.6999969482422</c:v>
                </c:pt>
                <c:pt idx="2242">
                  <c:v>184.8000030517578</c:v>
                </c:pt>
                <c:pt idx="2243">
                  <c:v>184.8999938964844</c:v>
                </c:pt>
                <c:pt idx="2244">
                  <c:v>185.0</c:v>
                </c:pt>
                <c:pt idx="2245">
                  <c:v>185.1000061035156</c:v>
                </c:pt>
                <c:pt idx="2246">
                  <c:v>185.1999969482422</c:v>
                </c:pt>
                <c:pt idx="2247">
                  <c:v>185.3000030517578</c:v>
                </c:pt>
                <c:pt idx="2248">
                  <c:v>185.3999938964844</c:v>
                </c:pt>
                <c:pt idx="2249">
                  <c:v>185.5</c:v>
                </c:pt>
                <c:pt idx="2250">
                  <c:v>185.6000061035156</c:v>
                </c:pt>
                <c:pt idx="2251">
                  <c:v>185.6999969482422</c:v>
                </c:pt>
                <c:pt idx="2252">
                  <c:v>185.8000030517578</c:v>
                </c:pt>
                <c:pt idx="2253">
                  <c:v>185.8999938964844</c:v>
                </c:pt>
                <c:pt idx="2254">
                  <c:v>186.0</c:v>
                </c:pt>
                <c:pt idx="2255">
                  <c:v>186.1000061035156</c:v>
                </c:pt>
                <c:pt idx="2256">
                  <c:v>186.1999969482422</c:v>
                </c:pt>
                <c:pt idx="2257">
                  <c:v>186.3000030517578</c:v>
                </c:pt>
                <c:pt idx="2258">
                  <c:v>186.3999938964844</c:v>
                </c:pt>
                <c:pt idx="2259">
                  <c:v>186.5</c:v>
                </c:pt>
                <c:pt idx="2260">
                  <c:v>186.6000061035156</c:v>
                </c:pt>
                <c:pt idx="2261">
                  <c:v>186.6999969482422</c:v>
                </c:pt>
                <c:pt idx="2262">
                  <c:v>186.8000030517578</c:v>
                </c:pt>
                <c:pt idx="2263">
                  <c:v>186.8999938964844</c:v>
                </c:pt>
                <c:pt idx="2264">
                  <c:v>187.0</c:v>
                </c:pt>
                <c:pt idx="2265">
                  <c:v>187.1000061035156</c:v>
                </c:pt>
                <c:pt idx="2266">
                  <c:v>187.1999969482422</c:v>
                </c:pt>
                <c:pt idx="2267">
                  <c:v>187.3000030517578</c:v>
                </c:pt>
                <c:pt idx="2268">
                  <c:v>187.3999938964844</c:v>
                </c:pt>
                <c:pt idx="2269">
                  <c:v>187.5</c:v>
                </c:pt>
                <c:pt idx="2270">
                  <c:v>187.6000061035156</c:v>
                </c:pt>
                <c:pt idx="2271">
                  <c:v>187.6999969482422</c:v>
                </c:pt>
                <c:pt idx="2272">
                  <c:v>187.8000030517578</c:v>
                </c:pt>
                <c:pt idx="2273">
                  <c:v>187.8999938964844</c:v>
                </c:pt>
                <c:pt idx="2274">
                  <c:v>188.0</c:v>
                </c:pt>
                <c:pt idx="2275">
                  <c:v>188.1000061035156</c:v>
                </c:pt>
                <c:pt idx="2276">
                  <c:v>188.1999969482422</c:v>
                </c:pt>
                <c:pt idx="2277">
                  <c:v>188.3000030517578</c:v>
                </c:pt>
                <c:pt idx="2278">
                  <c:v>188.3999938964844</c:v>
                </c:pt>
                <c:pt idx="2279">
                  <c:v>188.5</c:v>
                </c:pt>
                <c:pt idx="2280">
                  <c:v>188.6000061035156</c:v>
                </c:pt>
                <c:pt idx="2281">
                  <c:v>188.6999969482422</c:v>
                </c:pt>
                <c:pt idx="2282">
                  <c:v>188.8000030517578</c:v>
                </c:pt>
                <c:pt idx="2283">
                  <c:v>188.8999938964844</c:v>
                </c:pt>
                <c:pt idx="2284">
                  <c:v>189.0</c:v>
                </c:pt>
                <c:pt idx="2285">
                  <c:v>189.1000061035156</c:v>
                </c:pt>
                <c:pt idx="2286">
                  <c:v>189.1999969482422</c:v>
                </c:pt>
                <c:pt idx="2287">
                  <c:v>189.3000030517578</c:v>
                </c:pt>
                <c:pt idx="2288">
                  <c:v>189.3999938964844</c:v>
                </c:pt>
                <c:pt idx="2289">
                  <c:v>189.5</c:v>
                </c:pt>
                <c:pt idx="2290">
                  <c:v>189.6000061035156</c:v>
                </c:pt>
                <c:pt idx="2291">
                  <c:v>189.6999969482422</c:v>
                </c:pt>
                <c:pt idx="2292">
                  <c:v>189.8000030517578</c:v>
                </c:pt>
                <c:pt idx="2293">
                  <c:v>189.8999938964844</c:v>
                </c:pt>
                <c:pt idx="2294">
                  <c:v>190.0</c:v>
                </c:pt>
                <c:pt idx="2295">
                  <c:v>190.1000061035156</c:v>
                </c:pt>
                <c:pt idx="2296">
                  <c:v>190.1999969482422</c:v>
                </c:pt>
                <c:pt idx="2297">
                  <c:v>190.3000030517578</c:v>
                </c:pt>
                <c:pt idx="2298">
                  <c:v>190.3999938964844</c:v>
                </c:pt>
                <c:pt idx="2299">
                  <c:v>190.5</c:v>
                </c:pt>
                <c:pt idx="2300">
                  <c:v>190.6000061035156</c:v>
                </c:pt>
                <c:pt idx="2301">
                  <c:v>190.6999969482422</c:v>
                </c:pt>
                <c:pt idx="2302">
                  <c:v>190.8000030517578</c:v>
                </c:pt>
                <c:pt idx="2303">
                  <c:v>190.8999938964844</c:v>
                </c:pt>
                <c:pt idx="2304">
                  <c:v>191.0</c:v>
                </c:pt>
                <c:pt idx="2305">
                  <c:v>191.1000061035156</c:v>
                </c:pt>
                <c:pt idx="2306">
                  <c:v>191.1999969482422</c:v>
                </c:pt>
                <c:pt idx="2307">
                  <c:v>191.3000030517578</c:v>
                </c:pt>
                <c:pt idx="2308">
                  <c:v>191.3999938964844</c:v>
                </c:pt>
                <c:pt idx="2309">
                  <c:v>191.5</c:v>
                </c:pt>
                <c:pt idx="2310">
                  <c:v>191.6000061035156</c:v>
                </c:pt>
                <c:pt idx="2311">
                  <c:v>191.6999969482422</c:v>
                </c:pt>
                <c:pt idx="2312">
                  <c:v>191.8000030517578</c:v>
                </c:pt>
                <c:pt idx="2313">
                  <c:v>191.8999938964844</c:v>
                </c:pt>
                <c:pt idx="2314">
                  <c:v>192.0</c:v>
                </c:pt>
                <c:pt idx="2315">
                  <c:v>192.1000061035156</c:v>
                </c:pt>
                <c:pt idx="2316">
                  <c:v>192.1999969482422</c:v>
                </c:pt>
                <c:pt idx="2317">
                  <c:v>192.3000030517578</c:v>
                </c:pt>
                <c:pt idx="2318">
                  <c:v>192.3999938964844</c:v>
                </c:pt>
                <c:pt idx="2319">
                  <c:v>192.5</c:v>
                </c:pt>
                <c:pt idx="2320">
                  <c:v>192.6000061035156</c:v>
                </c:pt>
                <c:pt idx="2321">
                  <c:v>192.6999969482422</c:v>
                </c:pt>
                <c:pt idx="2322">
                  <c:v>192.8000030517578</c:v>
                </c:pt>
                <c:pt idx="2323">
                  <c:v>192.8999938964844</c:v>
                </c:pt>
                <c:pt idx="2324">
                  <c:v>193.0</c:v>
                </c:pt>
                <c:pt idx="2325">
                  <c:v>193.1000061035156</c:v>
                </c:pt>
                <c:pt idx="2326">
                  <c:v>193.1999969482422</c:v>
                </c:pt>
                <c:pt idx="2327">
                  <c:v>193.3000030517578</c:v>
                </c:pt>
                <c:pt idx="2328">
                  <c:v>193.3999938964844</c:v>
                </c:pt>
                <c:pt idx="2329">
                  <c:v>193.5</c:v>
                </c:pt>
                <c:pt idx="2330">
                  <c:v>193.6000061035156</c:v>
                </c:pt>
                <c:pt idx="2331">
                  <c:v>193.6999969482422</c:v>
                </c:pt>
                <c:pt idx="2332">
                  <c:v>193.8000030517578</c:v>
                </c:pt>
                <c:pt idx="2333">
                  <c:v>193.8999938964844</c:v>
                </c:pt>
                <c:pt idx="2334">
                  <c:v>194.0</c:v>
                </c:pt>
                <c:pt idx="2335">
                  <c:v>194.1000061035156</c:v>
                </c:pt>
                <c:pt idx="2336">
                  <c:v>194.1999969482422</c:v>
                </c:pt>
                <c:pt idx="2337">
                  <c:v>194.3000030517578</c:v>
                </c:pt>
                <c:pt idx="2338">
                  <c:v>194.3999938964844</c:v>
                </c:pt>
                <c:pt idx="2339">
                  <c:v>194.5</c:v>
                </c:pt>
                <c:pt idx="2340">
                  <c:v>194.6000061035156</c:v>
                </c:pt>
                <c:pt idx="2341">
                  <c:v>194.6999969482422</c:v>
                </c:pt>
                <c:pt idx="2342">
                  <c:v>194.8000030517578</c:v>
                </c:pt>
                <c:pt idx="2343">
                  <c:v>194.8999938964844</c:v>
                </c:pt>
                <c:pt idx="2344">
                  <c:v>195.0</c:v>
                </c:pt>
                <c:pt idx="2345">
                  <c:v>195.1000061035156</c:v>
                </c:pt>
                <c:pt idx="2346">
                  <c:v>195.1999969482422</c:v>
                </c:pt>
                <c:pt idx="2347">
                  <c:v>195.3000030517578</c:v>
                </c:pt>
                <c:pt idx="2348">
                  <c:v>195.3999938964844</c:v>
                </c:pt>
                <c:pt idx="2349">
                  <c:v>195.5</c:v>
                </c:pt>
                <c:pt idx="2350">
                  <c:v>195.6000061035156</c:v>
                </c:pt>
                <c:pt idx="2351">
                  <c:v>195.6999969482422</c:v>
                </c:pt>
                <c:pt idx="2352">
                  <c:v>195.8000030517578</c:v>
                </c:pt>
                <c:pt idx="2353">
                  <c:v>195.8999938964844</c:v>
                </c:pt>
                <c:pt idx="2354">
                  <c:v>196.0</c:v>
                </c:pt>
                <c:pt idx="2355">
                  <c:v>196.1000061035156</c:v>
                </c:pt>
                <c:pt idx="2356">
                  <c:v>196.1999969482422</c:v>
                </c:pt>
                <c:pt idx="2357">
                  <c:v>196.3000030517578</c:v>
                </c:pt>
                <c:pt idx="2358">
                  <c:v>196.3999938964844</c:v>
                </c:pt>
                <c:pt idx="2359">
                  <c:v>196.5</c:v>
                </c:pt>
                <c:pt idx="2360">
                  <c:v>196.6000061035156</c:v>
                </c:pt>
                <c:pt idx="2361">
                  <c:v>196.6999969482422</c:v>
                </c:pt>
                <c:pt idx="2362">
                  <c:v>196.8000030517578</c:v>
                </c:pt>
                <c:pt idx="2363">
                  <c:v>196.8999938964844</c:v>
                </c:pt>
                <c:pt idx="2364">
                  <c:v>197.0</c:v>
                </c:pt>
                <c:pt idx="2365">
                  <c:v>197.1000061035156</c:v>
                </c:pt>
                <c:pt idx="2366">
                  <c:v>197.1999969482422</c:v>
                </c:pt>
                <c:pt idx="2367">
                  <c:v>197.3000030517578</c:v>
                </c:pt>
                <c:pt idx="2368">
                  <c:v>197.3999938964844</c:v>
                </c:pt>
                <c:pt idx="2369">
                  <c:v>197.5</c:v>
                </c:pt>
                <c:pt idx="2370">
                  <c:v>197.6000061035156</c:v>
                </c:pt>
                <c:pt idx="2371">
                  <c:v>197.6999969482422</c:v>
                </c:pt>
                <c:pt idx="2372">
                  <c:v>197.8000030517578</c:v>
                </c:pt>
                <c:pt idx="2373">
                  <c:v>197.8999938964844</c:v>
                </c:pt>
                <c:pt idx="2374">
                  <c:v>198.0</c:v>
                </c:pt>
                <c:pt idx="2375">
                  <c:v>198.1000061035156</c:v>
                </c:pt>
                <c:pt idx="2376">
                  <c:v>198.1999969482422</c:v>
                </c:pt>
                <c:pt idx="2377">
                  <c:v>198.3000030517578</c:v>
                </c:pt>
                <c:pt idx="2378">
                  <c:v>198.3999938964844</c:v>
                </c:pt>
                <c:pt idx="2379">
                  <c:v>198.5</c:v>
                </c:pt>
                <c:pt idx="2380">
                  <c:v>198.6000061035156</c:v>
                </c:pt>
                <c:pt idx="2381">
                  <c:v>198.6999969482422</c:v>
                </c:pt>
                <c:pt idx="2382">
                  <c:v>198.8000030517578</c:v>
                </c:pt>
                <c:pt idx="2383">
                  <c:v>198.8999938964844</c:v>
                </c:pt>
                <c:pt idx="2384">
                  <c:v>199.0</c:v>
                </c:pt>
                <c:pt idx="2385">
                  <c:v>199.1000061035156</c:v>
                </c:pt>
                <c:pt idx="2386">
                  <c:v>199.1999969482422</c:v>
                </c:pt>
                <c:pt idx="2387">
                  <c:v>199.3000030517578</c:v>
                </c:pt>
                <c:pt idx="2388">
                  <c:v>199.3999938964844</c:v>
                </c:pt>
                <c:pt idx="2389">
                  <c:v>199.5</c:v>
                </c:pt>
                <c:pt idx="2390">
                  <c:v>199.6000061035156</c:v>
                </c:pt>
                <c:pt idx="2391">
                  <c:v>199.6999969482422</c:v>
                </c:pt>
                <c:pt idx="2392">
                  <c:v>199.8000030517578</c:v>
                </c:pt>
                <c:pt idx="2393">
                  <c:v>199.8999938964844</c:v>
                </c:pt>
                <c:pt idx="2394">
                  <c:v>200.0</c:v>
                </c:pt>
                <c:pt idx="2395">
                  <c:v>200.1000061035156</c:v>
                </c:pt>
                <c:pt idx="2396">
                  <c:v>200.1999969482422</c:v>
                </c:pt>
                <c:pt idx="2397">
                  <c:v>200.3000030517578</c:v>
                </c:pt>
                <c:pt idx="2398">
                  <c:v>200.3999938964844</c:v>
                </c:pt>
                <c:pt idx="2399">
                  <c:v>200.5</c:v>
                </c:pt>
                <c:pt idx="2400">
                  <c:v>200.6000061035156</c:v>
                </c:pt>
                <c:pt idx="2401">
                  <c:v>200.6999969482422</c:v>
                </c:pt>
                <c:pt idx="2402">
                  <c:v>200.8000030517578</c:v>
                </c:pt>
                <c:pt idx="2403">
                  <c:v>200.8999938964844</c:v>
                </c:pt>
                <c:pt idx="2404">
                  <c:v>201.0</c:v>
                </c:pt>
                <c:pt idx="2405">
                  <c:v>201.1000061035156</c:v>
                </c:pt>
                <c:pt idx="2406">
                  <c:v>201.1999969482422</c:v>
                </c:pt>
                <c:pt idx="2407">
                  <c:v>201.3000030517578</c:v>
                </c:pt>
                <c:pt idx="2408">
                  <c:v>201.3999938964844</c:v>
                </c:pt>
                <c:pt idx="2409">
                  <c:v>201.5</c:v>
                </c:pt>
                <c:pt idx="2410">
                  <c:v>201.6000061035156</c:v>
                </c:pt>
                <c:pt idx="2411">
                  <c:v>201.6999969482422</c:v>
                </c:pt>
                <c:pt idx="2412">
                  <c:v>201.8000030517578</c:v>
                </c:pt>
                <c:pt idx="2413">
                  <c:v>201.8999938964844</c:v>
                </c:pt>
                <c:pt idx="2414">
                  <c:v>202.0</c:v>
                </c:pt>
                <c:pt idx="2415">
                  <c:v>202.1000061035156</c:v>
                </c:pt>
                <c:pt idx="2416">
                  <c:v>202.1999969482422</c:v>
                </c:pt>
                <c:pt idx="2417">
                  <c:v>202.3000030517578</c:v>
                </c:pt>
                <c:pt idx="2418">
                  <c:v>202.3999938964844</c:v>
                </c:pt>
                <c:pt idx="2419">
                  <c:v>202.5</c:v>
                </c:pt>
                <c:pt idx="2420">
                  <c:v>202.6000061035156</c:v>
                </c:pt>
                <c:pt idx="2421">
                  <c:v>202.6999969482422</c:v>
                </c:pt>
                <c:pt idx="2422">
                  <c:v>202.8000030517578</c:v>
                </c:pt>
                <c:pt idx="2423">
                  <c:v>202.8999938964844</c:v>
                </c:pt>
                <c:pt idx="2424">
                  <c:v>203.0</c:v>
                </c:pt>
                <c:pt idx="2425">
                  <c:v>203.1000061035156</c:v>
                </c:pt>
                <c:pt idx="2426">
                  <c:v>203.1999969482422</c:v>
                </c:pt>
                <c:pt idx="2427">
                  <c:v>203.3000030517578</c:v>
                </c:pt>
                <c:pt idx="2428">
                  <c:v>203.3999938964844</c:v>
                </c:pt>
                <c:pt idx="2429">
                  <c:v>203.5</c:v>
                </c:pt>
                <c:pt idx="2430">
                  <c:v>203.6000061035156</c:v>
                </c:pt>
                <c:pt idx="2431">
                  <c:v>203.6999969482422</c:v>
                </c:pt>
                <c:pt idx="2432">
                  <c:v>203.8000030517578</c:v>
                </c:pt>
                <c:pt idx="2433">
                  <c:v>203.8999938964844</c:v>
                </c:pt>
                <c:pt idx="2434">
                  <c:v>204.0</c:v>
                </c:pt>
                <c:pt idx="2435">
                  <c:v>204.1000061035156</c:v>
                </c:pt>
                <c:pt idx="2436">
                  <c:v>204.1999969482422</c:v>
                </c:pt>
                <c:pt idx="2437">
                  <c:v>204.3000030517578</c:v>
                </c:pt>
                <c:pt idx="2438">
                  <c:v>204.3999938964844</c:v>
                </c:pt>
                <c:pt idx="2439">
                  <c:v>204.5</c:v>
                </c:pt>
                <c:pt idx="2440">
                  <c:v>204.6000061035156</c:v>
                </c:pt>
                <c:pt idx="2441">
                  <c:v>204.6999969482422</c:v>
                </c:pt>
                <c:pt idx="2442">
                  <c:v>204.8000030517578</c:v>
                </c:pt>
                <c:pt idx="2443">
                  <c:v>204.8999938964844</c:v>
                </c:pt>
                <c:pt idx="2444">
                  <c:v>205.0</c:v>
                </c:pt>
                <c:pt idx="2445">
                  <c:v>205.1000061035156</c:v>
                </c:pt>
                <c:pt idx="2446">
                  <c:v>205.1999969482422</c:v>
                </c:pt>
                <c:pt idx="2447">
                  <c:v>205.3000030517578</c:v>
                </c:pt>
                <c:pt idx="2448">
                  <c:v>205.3999938964844</c:v>
                </c:pt>
                <c:pt idx="2449">
                  <c:v>205.5</c:v>
                </c:pt>
                <c:pt idx="2450">
                  <c:v>205.6000061035156</c:v>
                </c:pt>
                <c:pt idx="2451">
                  <c:v>205.6999969482422</c:v>
                </c:pt>
                <c:pt idx="2452">
                  <c:v>205.8000030517578</c:v>
                </c:pt>
                <c:pt idx="2453">
                  <c:v>205.8999938964844</c:v>
                </c:pt>
                <c:pt idx="2454">
                  <c:v>206.0</c:v>
                </c:pt>
                <c:pt idx="2455">
                  <c:v>206.1000061035156</c:v>
                </c:pt>
                <c:pt idx="2456">
                  <c:v>206.1999969482422</c:v>
                </c:pt>
                <c:pt idx="2457">
                  <c:v>206.3000030517578</c:v>
                </c:pt>
                <c:pt idx="2458">
                  <c:v>206.3999938964844</c:v>
                </c:pt>
                <c:pt idx="2459">
                  <c:v>206.5</c:v>
                </c:pt>
                <c:pt idx="2460">
                  <c:v>206.6000061035156</c:v>
                </c:pt>
                <c:pt idx="2461">
                  <c:v>206.6999969482422</c:v>
                </c:pt>
                <c:pt idx="2462">
                  <c:v>206.8000030517578</c:v>
                </c:pt>
                <c:pt idx="2463">
                  <c:v>206.8999938964844</c:v>
                </c:pt>
                <c:pt idx="2464">
                  <c:v>207.0</c:v>
                </c:pt>
                <c:pt idx="2465">
                  <c:v>207.1000061035156</c:v>
                </c:pt>
                <c:pt idx="2466">
                  <c:v>207.1999969482422</c:v>
                </c:pt>
                <c:pt idx="2467">
                  <c:v>207.3000030517578</c:v>
                </c:pt>
                <c:pt idx="2468">
                  <c:v>207.3999938964844</c:v>
                </c:pt>
                <c:pt idx="2469">
                  <c:v>207.5</c:v>
                </c:pt>
                <c:pt idx="2470">
                  <c:v>207.6000061035156</c:v>
                </c:pt>
                <c:pt idx="2471">
                  <c:v>207.6999969482422</c:v>
                </c:pt>
                <c:pt idx="2472">
                  <c:v>207.8000030517578</c:v>
                </c:pt>
                <c:pt idx="2473">
                  <c:v>207.8999938964844</c:v>
                </c:pt>
                <c:pt idx="2474">
                  <c:v>208.0</c:v>
                </c:pt>
                <c:pt idx="2475">
                  <c:v>208.1000061035156</c:v>
                </c:pt>
                <c:pt idx="2476">
                  <c:v>208.1999969482422</c:v>
                </c:pt>
                <c:pt idx="2477">
                  <c:v>208.3000030517578</c:v>
                </c:pt>
                <c:pt idx="2478">
                  <c:v>208.3999938964844</c:v>
                </c:pt>
                <c:pt idx="2479">
                  <c:v>208.5</c:v>
                </c:pt>
                <c:pt idx="2480">
                  <c:v>208.6000061035156</c:v>
                </c:pt>
                <c:pt idx="2481">
                  <c:v>208.6999969482422</c:v>
                </c:pt>
                <c:pt idx="2482">
                  <c:v>208.8000030517578</c:v>
                </c:pt>
                <c:pt idx="2483">
                  <c:v>208.8999938964844</c:v>
                </c:pt>
                <c:pt idx="2484">
                  <c:v>209.0</c:v>
                </c:pt>
                <c:pt idx="2485">
                  <c:v>209.1000061035156</c:v>
                </c:pt>
                <c:pt idx="2486">
                  <c:v>209.1999969482422</c:v>
                </c:pt>
                <c:pt idx="2487">
                  <c:v>209.3000030517578</c:v>
                </c:pt>
                <c:pt idx="2488">
                  <c:v>209.3999938964844</c:v>
                </c:pt>
                <c:pt idx="2489">
                  <c:v>209.5</c:v>
                </c:pt>
                <c:pt idx="2490">
                  <c:v>209.6000061035156</c:v>
                </c:pt>
                <c:pt idx="2491">
                  <c:v>209.6999969482422</c:v>
                </c:pt>
                <c:pt idx="2492">
                  <c:v>209.8000030517578</c:v>
                </c:pt>
                <c:pt idx="2493">
                  <c:v>209.8999938964844</c:v>
                </c:pt>
                <c:pt idx="2494">
                  <c:v>210.0</c:v>
                </c:pt>
                <c:pt idx="2495">
                  <c:v>210.1000061035156</c:v>
                </c:pt>
                <c:pt idx="2496">
                  <c:v>210.1999969482422</c:v>
                </c:pt>
                <c:pt idx="2497">
                  <c:v>210.3000030517578</c:v>
                </c:pt>
                <c:pt idx="2498">
                  <c:v>210.3999938964844</c:v>
                </c:pt>
                <c:pt idx="2499">
                  <c:v>210.5</c:v>
                </c:pt>
                <c:pt idx="2500">
                  <c:v>210.6000061035156</c:v>
                </c:pt>
                <c:pt idx="2501">
                  <c:v>210.6999969482422</c:v>
                </c:pt>
                <c:pt idx="2502">
                  <c:v>210.8000030517578</c:v>
                </c:pt>
                <c:pt idx="2503">
                  <c:v>210.8999938964844</c:v>
                </c:pt>
                <c:pt idx="2504">
                  <c:v>211.0</c:v>
                </c:pt>
                <c:pt idx="2505">
                  <c:v>211.1000061035156</c:v>
                </c:pt>
                <c:pt idx="2506">
                  <c:v>211.1999969482422</c:v>
                </c:pt>
                <c:pt idx="2507">
                  <c:v>211.3000030517578</c:v>
                </c:pt>
                <c:pt idx="2508">
                  <c:v>211.3999938964844</c:v>
                </c:pt>
                <c:pt idx="2509">
                  <c:v>211.5</c:v>
                </c:pt>
                <c:pt idx="2510">
                  <c:v>211.6000061035156</c:v>
                </c:pt>
                <c:pt idx="2511">
                  <c:v>211.6999969482422</c:v>
                </c:pt>
                <c:pt idx="2512">
                  <c:v>211.8000030517578</c:v>
                </c:pt>
                <c:pt idx="2513">
                  <c:v>211.8999938964844</c:v>
                </c:pt>
                <c:pt idx="2514">
                  <c:v>212.0</c:v>
                </c:pt>
                <c:pt idx="2515">
                  <c:v>212.1000061035156</c:v>
                </c:pt>
                <c:pt idx="2516">
                  <c:v>212.1999969482422</c:v>
                </c:pt>
                <c:pt idx="2517">
                  <c:v>212.3000030517578</c:v>
                </c:pt>
                <c:pt idx="2518">
                  <c:v>212.3999938964844</c:v>
                </c:pt>
                <c:pt idx="2519">
                  <c:v>212.5</c:v>
                </c:pt>
                <c:pt idx="2520">
                  <c:v>212.6000061035156</c:v>
                </c:pt>
                <c:pt idx="2521">
                  <c:v>212.6999969482422</c:v>
                </c:pt>
                <c:pt idx="2522">
                  <c:v>212.8000030517578</c:v>
                </c:pt>
                <c:pt idx="2523">
                  <c:v>212.8999938964844</c:v>
                </c:pt>
                <c:pt idx="2524">
                  <c:v>213.0</c:v>
                </c:pt>
                <c:pt idx="2525">
                  <c:v>213.1000061035156</c:v>
                </c:pt>
                <c:pt idx="2526">
                  <c:v>213.1999969482422</c:v>
                </c:pt>
                <c:pt idx="2527">
                  <c:v>213.3000030517578</c:v>
                </c:pt>
                <c:pt idx="2528">
                  <c:v>213.3999938964844</c:v>
                </c:pt>
                <c:pt idx="2529">
                  <c:v>213.5</c:v>
                </c:pt>
                <c:pt idx="2530">
                  <c:v>213.6000061035156</c:v>
                </c:pt>
                <c:pt idx="2531">
                  <c:v>213.6999969482422</c:v>
                </c:pt>
                <c:pt idx="2532">
                  <c:v>213.8000030517578</c:v>
                </c:pt>
                <c:pt idx="2533">
                  <c:v>213.8999938964844</c:v>
                </c:pt>
                <c:pt idx="2534">
                  <c:v>214.0</c:v>
                </c:pt>
                <c:pt idx="2535">
                  <c:v>214.1000061035156</c:v>
                </c:pt>
                <c:pt idx="2536">
                  <c:v>214.1999969482422</c:v>
                </c:pt>
                <c:pt idx="2537">
                  <c:v>214.3000030517578</c:v>
                </c:pt>
                <c:pt idx="2538">
                  <c:v>214.3999938964844</c:v>
                </c:pt>
                <c:pt idx="2539">
                  <c:v>214.5</c:v>
                </c:pt>
                <c:pt idx="2540">
                  <c:v>214.6000061035156</c:v>
                </c:pt>
                <c:pt idx="2541">
                  <c:v>214.6999969482422</c:v>
                </c:pt>
                <c:pt idx="2542">
                  <c:v>214.8000030517578</c:v>
                </c:pt>
                <c:pt idx="2543">
                  <c:v>214.8999938964844</c:v>
                </c:pt>
                <c:pt idx="2544">
                  <c:v>215.0</c:v>
                </c:pt>
                <c:pt idx="2545">
                  <c:v>215.1000061035156</c:v>
                </c:pt>
                <c:pt idx="2546">
                  <c:v>215.1999969482422</c:v>
                </c:pt>
                <c:pt idx="2547">
                  <c:v>215.3000030517578</c:v>
                </c:pt>
                <c:pt idx="2548">
                  <c:v>215.3999938964844</c:v>
                </c:pt>
                <c:pt idx="2549">
                  <c:v>215.5</c:v>
                </c:pt>
                <c:pt idx="2550">
                  <c:v>215.6000061035156</c:v>
                </c:pt>
                <c:pt idx="2551">
                  <c:v>215.6999969482422</c:v>
                </c:pt>
                <c:pt idx="2552">
                  <c:v>215.8000030517578</c:v>
                </c:pt>
                <c:pt idx="2553">
                  <c:v>215.8999938964844</c:v>
                </c:pt>
                <c:pt idx="2554">
                  <c:v>216.0</c:v>
                </c:pt>
                <c:pt idx="2555">
                  <c:v>216.1000061035156</c:v>
                </c:pt>
                <c:pt idx="2556">
                  <c:v>216.1999969482422</c:v>
                </c:pt>
                <c:pt idx="2557">
                  <c:v>216.3000030517578</c:v>
                </c:pt>
                <c:pt idx="2558">
                  <c:v>216.3999938964844</c:v>
                </c:pt>
                <c:pt idx="2559">
                  <c:v>216.5</c:v>
                </c:pt>
                <c:pt idx="2560">
                  <c:v>216.6000061035156</c:v>
                </c:pt>
                <c:pt idx="2561">
                  <c:v>216.7000122070312</c:v>
                </c:pt>
                <c:pt idx="2562">
                  <c:v>216.7999877929687</c:v>
                </c:pt>
                <c:pt idx="2563">
                  <c:v>216.8999938964844</c:v>
                </c:pt>
                <c:pt idx="2564">
                  <c:v>217.0</c:v>
                </c:pt>
                <c:pt idx="2565">
                  <c:v>217.1000061035156</c:v>
                </c:pt>
                <c:pt idx="2566">
                  <c:v>217.2000122070312</c:v>
                </c:pt>
                <c:pt idx="2567">
                  <c:v>217.2999877929687</c:v>
                </c:pt>
                <c:pt idx="2568">
                  <c:v>217.3999938964844</c:v>
                </c:pt>
                <c:pt idx="2569">
                  <c:v>217.5</c:v>
                </c:pt>
                <c:pt idx="2570">
                  <c:v>217.6000061035156</c:v>
                </c:pt>
                <c:pt idx="2571">
                  <c:v>217.7000122070312</c:v>
                </c:pt>
                <c:pt idx="2572">
                  <c:v>217.7999877929687</c:v>
                </c:pt>
                <c:pt idx="2573">
                  <c:v>217.8999938964844</c:v>
                </c:pt>
                <c:pt idx="2574">
                  <c:v>218.0</c:v>
                </c:pt>
                <c:pt idx="2575">
                  <c:v>218.1000061035156</c:v>
                </c:pt>
                <c:pt idx="2576">
                  <c:v>218.2000122070312</c:v>
                </c:pt>
                <c:pt idx="2577">
                  <c:v>218.2999877929687</c:v>
                </c:pt>
                <c:pt idx="2578">
                  <c:v>218.3999938964844</c:v>
                </c:pt>
                <c:pt idx="2579">
                  <c:v>218.5</c:v>
                </c:pt>
                <c:pt idx="2580">
                  <c:v>218.6000061035156</c:v>
                </c:pt>
                <c:pt idx="2581">
                  <c:v>218.7000122070312</c:v>
                </c:pt>
                <c:pt idx="2582">
                  <c:v>218.7999877929687</c:v>
                </c:pt>
                <c:pt idx="2583">
                  <c:v>218.8999938964844</c:v>
                </c:pt>
                <c:pt idx="2584">
                  <c:v>219.0</c:v>
                </c:pt>
                <c:pt idx="2585">
                  <c:v>219.1000061035156</c:v>
                </c:pt>
                <c:pt idx="2586">
                  <c:v>219.2000122070312</c:v>
                </c:pt>
                <c:pt idx="2587">
                  <c:v>219.2999877929687</c:v>
                </c:pt>
                <c:pt idx="2588">
                  <c:v>219.3999938964844</c:v>
                </c:pt>
                <c:pt idx="2589">
                  <c:v>219.5</c:v>
                </c:pt>
                <c:pt idx="2590">
                  <c:v>219.6000061035156</c:v>
                </c:pt>
                <c:pt idx="2591">
                  <c:v>219.7000122070312</c:v>
                </c:pt>
                <c:pt idx="2592">
                  <c:v>219.7999877929687</c:v>
                </c:pt>
                <c:pt idx="2593">
                  <c:v>219.8999938964844</c:v>
                </c:pt>
                <c:pt idx="2594">
                  <c:v>220.0</c:v>
                </c:pt>
                <c:pt idx="2595">
                  <c:v>220.1000061035156</c:v>
                </c:pt>
                <c:pt idx="2596">
                  <c:v>220.2000122070312</c:v>
                </c:pt>
                <c:pt idx="2597">
                  <c:v>220.2999877929687</c:v>
                </c:pt>
                <c:pt idx="2598">
                  <c:v>220.3999938964844</c:v>
                </c:pt>
                <c:pt idx="2599">
                  <c:v>220.5</c:v>
                </c:pt>
                <c:pt idx="2600">
                  <c:v>220.6000061035156</c:v>
                </c:pt>
                <c:pt idx="2601">
                  <c:v>220.7000122070312</c:v>
                </c:pt>
                <c:pt idx="2602">
                  <c:v>220.7999877929687</c:v>
                </c:pt>
                <c:pt idx="2603">
                  <c:v>220.8999938964844</c:v>
                </c:pt>
                <c:pt idx="2604">
                  <c:v>221.0</c:v>
                </c:pt>
                <c:pt idx="2605">
                  <c:v>221.1000061035156</c:v>
                </c:pt>
                <c:pt idx="2606">
                  <c:v>221.2000122070312</c:v>
                </c:pt>
                <c:pt idx="2607">
                  <c:v>221.2999877929687</c:v>
                </c:pt>
                <c:pt idx="2608">
                  <c:v>221.3999938964844</c:v>
                </c:pt>
                <c:pt idx="2609">
                  <c:v>221.5</c:v>
                </c:pt>
                <c:pt idx="2610">
                  <c:v>221.6000061035156</c:v>
                </c:pt>
                <c:pt idx="2611">
                  <c:v>221.7000122070312</c:v>
                </c:pt>
                <c:pt idx="2612">
                  <c:v>221.7999877929687</c:v>
                </c:pt>
                <c:pt idx="2613">
                  <c:v>221.8999938964844</c:v>
                </c:pt>
                <c:pt idx="2614">
                  <c:v>222.0</c:v>
                </c:pt>
                <c:pt idx="2615">
                  <c:v>222.1000061035156</c:v>
                </c:pt>
                <c:pt idx="2616">
                  <c:v>222.2000122070312</c:v>
                </c:pt>
                <c:pt idx="2617">
                  <c:v>222.2999877929687</c:v>
                </c:pt>
                <c:pt idx="2618">
                  <c:v>222.3999938964844</c:v>
                </c:pt>
                <c:pt idx="2619">
                  <c:v>222.5</c:v>
                </c:pt>
                <c:pt idx="2620">
                  <c:v>222.6000061035156</c:v>
                </c:pt>
                <c:pt idx="2621">
                  <c:v>222.7000122070312</c:v>
                </c:pt>
                <c:pt idx="2622">
                  <c:v>222.7999877929687</c:v>
                </c:pt>
                <c:pt idx="2623">
                  <c:v>222.8999938964844</c:v>
                </c:pt>
                <c:pt idx="2624">
                  <c:v>223.0</c:v>
                </c:pt>
                <c:pt idx="2625">
                  <c:v>223.1000061035156</c:v>
                </c:pt>
                <c:pt idx="2626">
                  <c:v>223.2000122070312</c:v>
                </c:pt>
                <c:pt idx="2627">
                  <c:v>223.2999877929687</c:v>
                </c:pt>
                <c:pt idx="2628">
                  <c:v>223.3999938964844</c:v>
                </c:pt>
                <c:pt idx="2629">
                  <c:v>223.5</c:v>
                </c:pt>
                <c:pt idx="2630">
                  <c:v>223.6000061035156</c:v>
                </c:pt>
                <c:pt idx="2631">
                  <c:v>223.7000122070312</c:v>
                </c:pt>
                <c:pt idx="2632">
                  <c:v>223.7999877929687</c:v>
                </c:pt>
                <c:pt idx="2633">
                  <c:v>223.8999938964844</c:v>
                </c:pt>
                <c:pt idx="2634">
                  <c:v>224.0</c:v>
                </c:pt>
                <c:pt idx="2635">
                  <c:v>224.1000061035156</c:v>
                </c:pt>
                <c:pt idx="2636">
                  <c:v>224.2000122070312</c:v>
                </c:pt>
                <c:pt idx="2637">
                  <c:v>224.2999877929687</c:v>
                </c:pt>
                <c:pt idx="2638">
                  <c:v>224.3999938964844</c:v>
                </c:pt>
                <c:pt idx="2639">
                  <c:v>224.5</c:v>
                </c:pt>
                <c:pt idx="2640">
                  <c:v>224.6000061035156</c:v>
                </c:pt>
                <c:pt idx="2641">
                  <c:v>224.7000122070312</c:v>
                </c:pt>
                <c:pt idx="2642">
                  <c:v>224.7999877929687</c:v>
                </c:pt>
                <c:pt idx="2643">
                  <c:v>224.8999938964844</c:v>
                </c:pt>
                <c:pt idx="2644">
                  <c:v>225.0</c:v>
                </c:pt>
                <c:pt idx="2645">
                  <c:v>225.1000061035156</c:v>
                </c:pt>
                <c:pt idx="2646">
                  <c:v>225.2000122070312</c:v>
                </c:pt>
                <c:pt idx="2647">
                  <c:v>225.2999877929687</c:v>
                </c:pt>
                <c:pt idx="2648">
                  <c:v>225.3999938964844</c:v>
                </c:pt>
                <c:pt idx="2649">
                  <c:v>225.5</c:v>
                </c:pt>
                <c:pt idx="2650">
                  <c:v>225.6000061035156</c:v>
                </c:pt>
                <c:pt idx="2651">
                  <c:v>225.7000122070312</c:v>
                </c:pt>
                <c:pt idx="2652">
                  <c:v>225.7999877929687</c:v>
                </c:pt>
                <c:pt idx="2653">
                  <c:v>225.8999938964844</c:v>
                </c:pt>
                <c:pt idx="2654">
                  <c:v>226.0</c:v>
                </c:pt>
                <c:pt idx="2655">
                  <c:v>226.1000061035156</c:v>
                </c:pt>
                <c:pt idx="2656">
                  <c:v>226.2000122070312</c:v>
                </c:pt>
                <c:pt idx="2657">
                  <c:v>226.2999877929687</c:v>
                </c:pt>
                <c:pt idx="2658">
                  <c:v>226.3999938964844</c:v>
                </c:pt>
                <c:pt idx="2659">
                  <c:v>226.5</c:v>
                </c:pt>
                <c:pt idx="2660">
                  <c:v>226.6000061035156</c:v>
                </c:pt>
                <c:pt idx="2661">
                  <c:v>226.7000122070312</c:v>
                </c:pt>
                <c:pt idx="2662">
                  <c:v>226.7999877929687</c:v>
                </c:pt>
                <c:pt idx="2663">
                  <c:v>226.8999938964844</c:v>
                </c:pt>
                <c:pt idx="2664">
                  <c:v>227.0</c:v>
                </c:pt>
                <c:pt idx="2665">
                  <c:v>227.1000061035156</c:v>
                </c:pt>
                <c:pt idx="2666">
                  <c:v>227.2000122070312</c:v>
                </c:pt>
                <c:pt idx="2667">
                  <c:v>227.2999877929687</c:v>
                </c:pt>
                <c:pt idx="2668">
                  <c:v>227.3999938964844</c:v>
                </c:pt>
                <c:pt idx="2669">
                  <c:v>227.5</c:v>
                </c:pt>
                <c:pt idx="2670">
                  <c:v>227.6000061035156</c:v>
                </c:pt>
                <c:pt idx="2671">
                  <c:v>227.7000122070312</c:v>
                </c:pt>
                <c:pt idx="2672">
                  <c:v>227.7999877929687</c:v>
                </c:pt>
                <c:pt idx="2673">
                  <c:v>227.8999938964844</c:v>
                </c:pt>
                <c:pt idx="2674">
                  <c:v>228.0</c:v>
                </c:pt>
                <c:pt idx="2675">
                  <c:v>228.1000061035156</c:v>
                </c:pt>
                <c:pt idx="2676">
                  <c:v>228.2000122070312</c:v>
                </c:pt>
                <c:pt idx="2677">
                  <c:v>228.2999877929687</c:v>
                </c:pt>
                <c:pt idx="2678">
                  <c:v>228.3999938964844</c:v>
                </c:pt>
                <c:pt idx="2679">
                  <c:v>228.5</c:v>
                </c:pt>
                <c:pt idx="2680">
                  <c:v>228.6000061035156</c:v>
                </c:pt>
                <c:pt idx="2681">
                  <c:v>228.7000122070312</c:v>
                </c:pt>
                <c:pt idx="2682">
                  <c:v>228.7999877929687</c:v>
                </c:pt>
                <c:pt idx="2683">
                  <c:v>228.8999938964844</c:v>
                </c:pt>
                <c:pt idx="2684">
                  <c:v>229.0</c:v>
                </c:pt>
                <c:pt idx="2685">
                  <c:v>229.1000061035156</c:v>
                </c:pt>
                <c:pt idx="2686">
                  <c:v>229.2000122070312</c:v>
                </c:pt>
                <c:pt idx="2687">
                  <c:v>229.2999877929687</c:v>
                </c:pt>
                <c:pt idx="2688">
                  <c:v>229.3999938964844</c:v>
                </c:pt>
                <c:pt idx="2689">
                  <c:v>229.5</c:v>
                </c:pt>
                <c:pt idx="2690">
                  <c:v>229.6000061035156</c:v>
                </c:pt>
                <c:pt idx="2691">
                  <c:v>229.7000122070312</c:v>
                </c:pt>
                <c:pt idx="2692">
                  <c:v>229.7999877929687</c:v>
                </c:pt>
                <c:pt idx="2693">
                  <c:v>229.8999938964844</c:v>
                </c:pt>
                <c:pt idx="2694">
                  <c:v>230.0</c:v>
                </c:pt>
                <c:pt idx="2695">
                  <c:v>230.1000061035156</c:v>
                </c:pt>
                <c:pt idx="2696">
                  <c:v>230.2000122070312</c:v>
                </c:pt>
                <c:pt idx="2697">
                  <c:v>230.2999877929687</c:v>
                </c:pt>
                <c:pt idx="2698">
                  <c:v>230.3999938964844</c:v>
                </c:pt>
                <c:pt idx="2699">
                  <c:v>230.5</c:v>
                </c:pt>
                <c:pt idx="2700">
                  <c:v>230.6000061035156</c:v>
                </c:pt>
                <c:pt idx="2701">
                  <c:v>230.7000122070312</c:v>
                </c:pt>
                <c:pt idx="2702">
                  <c:v>230.7999877929687</c:v>
                </c:pt>
                <c:pt idx="2703">
                  <c:v>230.8999938964844</c:v>
                </c:pt>
                <c:pt idx="2704">
                  <c:v>231.0</c:v>
                </c:pt>
                <c:pt idx="2705">
                  <c:v>231.1000061035156</c:v>
                </c:pt>
                <c:pt idx="2706">
                  <c:v>231.2000122070312</c:v>
                </c:pt>
                <c:pt idx="2707">
                  <c:v>231.2999877929687</c:v>
                </c:pt>
                <c:pt idx="2708">
                  <c:v>231.3999938964844</c:v>
                </c:pt>
                <c:pt idx="2709">
                  <c:v>231.5</c:v>
                </c:pt>
                <c:pt idx="2710">
                  <c:v>231.6000061035156</c:v>
                </c:pt>
                <c:pt idx="2711">
                  <c:v>231.7000122070312</c:v>
                </c:pt>
                <c:pt idx="2712">
                  <c:v>231.7999877929687</c:v>
                </c:pt>
                <c:pt idx="2713">
                  <c:v>231.8999938964844</c:v>
                </c:pt>
                <c:pt idx="2714">
                  <c:v>232.0</c:v>
                </c:pt>
                <c:pt idx="2715">
                  <c:v>232.1000061035156</c:v>
                </c:pt>
                <c:pt idx="2716">
                  <c:v>232.2000122070312</c:v>
                </c:pt>
                <c:pt idx="2717">
                  <c:v>232.2999877929687</c:v>
                </c:pt>
                <c:pt idx="2718">
                  <c:v>232.3999938964844</c:v>
                </c:pt>
                <c:pt idx="2719">
                  <c:v>232.5</c:v>
                </c:pt>
                <c:pt idx="2720">
                  <c:v>232.6000061035156</c:v>
                </c:pt>
                <c:pt idx="2721">
                  <c:v>232.7000122070312</c:v>
                </c:pt>
                <c:pt idx="2722">
                  <c:v>232.7999877929687</c:v>
                </c:pt>
                <c:pt idx="2723">
                  <c:v>232.8999938964844</c:v>
                </c:pt>
                <c:pt idx="2724">
                  <c:v>233.0</c:v>
                </c:pt>
                <c:pt idx="2725">
                  <c:v>233.1000061035156</c:v>
                </c:pt>
                <c:pt idx="2726">
                  <c:v>233.2000122070312</c:v>
                </c:pt>
                <c:pt idx="2727">
                  <c:v>233.2999877929687</c:v>
                </c:pt>
                <c:pt idx="2728">
                  <c:v>233.3999938964844</c:v>
                </c:pt>
                <c:pt idx="2729">
                  <c:v>233.5</c:v>
                </c:pt>
                <c:pt idx="2730">
                  <c:v>233.6000061035156</c:v>
                </c:pt>
                <c:pt idx="2731">
                  <c:v>233.7000122070312</c:v>
                </c:pt>
                <c:pt idx="2732">
                  <c:v>233.7999877929687</c:v>
                </c:pt>
                <c:pt idx="2733">
                  <c:v>233.8999938964844</c:v>
                </c:pt>
                <c:pt idx="2734">
                  <c:v>234.0</c:v>
                </c:pt>
                <c:pt idx="2735">
                  <c:v>234.1000061035156</c:v>
                </c:pt>
                <c:pt idx="2736">
                  <c:v>234.2000122070312</c:v>
                </c:pt>
                <c:pt idx="2737">
                  <c:v>234.2999877929687</c:v>
                </c:pt>
                <c:pt idx="2738">
                  <c:v>234.3999938964844</c:v>
                </c:pt>
                <c:pt idx="2739">
                  <c:v>234.5</c:v>
                </c:pt>
                <c:pt idx="2740">
                  <c:v>234.6000061035156</c:v>
                </c:pt>
                <c:pt idx="2741">
                  <c:v>234.7000122070312</c:v>
                </c:pt>
                <c:pt idx="2742">
                  <c:v>234.7999877929687</c:v>
                </c:pt>
                <c:pt idx="2743">
                  <c:v>234.8999938964844</c:v>
                </c:pt>
                <c:pt idx="2744">
                  <c:v>235.0</c:v>
                </c:pt>
                <c:pt idx="2745">
                  <c:v>235.1000061035156</c:v>
                </c:pt>
                <c:pt idx="2746">
                  <c:v>235.2000122070312</c:v>
                </c:pt>
                <c:pt idx="2747">
                  <c:v>235.2999877929687</c:v>
                </c:pt>
                <c:pt idx="2748">
                  <c:v>235.3999938964844</c:v>
                </c:pt>
                <c:pt idx="2749">
                  <c:v>235.5</c:v>
                </c:pt>
                <c:pt idx="2750">
                  <c:v>235.6000061035156</c:v>
                </c:pt>
                <c:pt idx="2751">
                  <c:v>235.7000122070312</c:v>
                </c:pt>
                <c:pt idx="2752">
                  <c:v>235.7999877929687</c:v>
                </c:pt>
                <c:pt idx="2753">
                  <c:v>235.8999938964844</c:v>
                </c:pt>
                <c:pt idx="2754">
                  <c:v>236.0</c:v>
                </c:pt>
                <c:pt idx="2755">
                  <c:v>236.1000061035156</c:v>
                </c:pt>
                <c:pt idx="2756">
                  <c:v>236.2000122070312</c:v>
                </c:pt>
                <c:pt idx="2757">
                  <c:v>236.2999877929687</c:v>
                </c:pt>
                <c:pt idx="2758">
                  <c:v>236.3999938964844</c:v>
                </c:pt>
                <c:pt idx="2759">
                  <c:v>236.5</c:v>
                </c:pt>
                <c:pt idx="2760">
                  <c:v>236.6000061035156</c:v>
                </c:pt>
                <c:pt idx="2761">
                  <c:v>236.7000122070312</c:v>
                </c:pt>
                <c:pt idx="2762">
                  <c:v>236.7999877929687</c:v>
                </c:pt>
                <c:pt idx="2763">
                  <c:v>236.8999938964844</c:v>
                </c:pt>
                <c:pt idx="2764">
                  <c:v>237.0</c:v>
                </c:pt>
                <c:pt idx="2765">
                  <c:v>237.1000061035156</c:v>
                </c:pt>
                <c:pt idx="2766">
                  <c:v>237.2000122070312</c:v>
                </c:pt>
                <c:pt idx="2767">
                  <c:v>237.2999877929687</c:v>
                </c:pt>
                <c:pt idx="2768">
                  <c:v>237.3999938964844</c:v>
                </c:pt>
                <c:pt idx="2769">
                  <c:v>237.5</c:v>
                </c:pt>
                <c:pt idx="2770">
                  <c:v>237.6000061035156</c:v>
                </c:pt>
                <c:pt idx="2771">
                  <c:v>237.7000122070312</c:v>
                </c:pt>
                <c:pt idx="2772">
                  <c:v>237.7999877929687</c:v>
                </c:pt>
                <c:pt idx="2773">
                  <c:v>237.8999938964844</c:v>
                </c:pt>
                <c:pt idx="2774">
                  <c:v>238.0</c:v>
                </c:pt>
                <c:pt idx="2775">
                  <c:v>238.1000061035156</c:v>
                </c:pt>
                <c:pt idx="2776">
                  <c:v>238.2000122070312</c:v>
                </c:pt>
                <c:pt idx="2777">
                  <c:v>238.2999877929687</c:v>
                </c:pt>
                <c:pt idx="2778">
                  <c:v>238.3999938964844</c:v>
                </c:pt>
                <c:pt idx="2779">
                  <c:v>238.5</c:v>
                </c:pt>
                <c:pt idx="2780">
                  <c:v>238.6000061035156</c:v>
                </c:pt>
                <c:pt idx="2781">
                  <c:v>238.7000122070312</c:v>
                </c:pt>
                <c:pt idx="2782">
                  <c:v>238.7999877929687</c:v>
                </c:pt>
                <c:pt idx="2783">
                  <c:v>238.8999938964844</c:v>
                </c:pt>
                <c:pt idx="2784">
                  <c:v>239.0</c:v>
                </c:pt>
                <c:pt idx="2785">
                  <c:v>239.1000061035156</c:v>
                </c:pt>
                <c:pt idx="2786">
                  <c:v>239.2000122070312</c:v>
                </c:pt>
                <c:pt idx="2787">
                  <c:v>239.2999877929687</c:v>
                </c:pt>
                <c:pt idx="2788">
                  <c:v>239.3999938964844</c:v>
                </c:pt>
                <c:pt idx="2789">
                  <c:v>239.5</c:v>
                </c:pt>
                <c:pt idx="2790">
                  <c:v>239.6000061035156</c:v>
                </c:pt>
                <c:pt idx="2791">
                  <c:v>239.7000122070312</c:v>
                </c:pt>
                <c:pt idx="2792">
                  <c:v>239.7999877929687</c:v>
                </c:pt>
                <c:pt idx="2793">
                  <c:v>239.8999938964844</c:v>
                </c:pt>
                <c:pt idx="2794">
                  <c:v>240.0</c:v>
                </c:pt>
                <c:pt idx="2795">
                  <c:v>240.1000061035156</c:v>
                </c:pt>
                <c:pt idx="2796">
                  <c:v>240.2000122070312</c:v>
                </c:pt>
                <c:pt idx="2797">
                  <c:v>240.2999877929687</c:v>
                </c:pt>
                <c:pt idx="2798">
                  <c:v>240.3999938964844</c:v>
                </c:pt>
                <c:pt idx="2799">
                  <c:v>240.5</c:v>
                </c:pt>
                <c:pt idx="2800">
                  <c:v>240.6000061035156</c:v>
                </c:pt>
                <c:pt idx="2801">
                  <c:v>240.7000122070312</c:v>
                </c:pt>
                <c:pt idx="2802">
                  <c:v>240.7999877929687</c:v>
                </c:pt>
                <c:pt idx="2803">
                  <c:v>240.8999938964844</c:v>
                </c:pt>
                <c:pt idx="2804">
                  <c:v>241.0</c:v>
                </c:pt>
                <c:pt idx="2805">
                  <c:v>241.1000061035156</c:v>
                </c:pt>
                <c:pt idx="2806">
                  <c:v>241.2000122070312</c:v>
                </c:pt>
                <c:pt idx="2807">
                  <c:v>241.2999877929687</c:v>
                </c:pt>
                <c:pt idx="2808">
                  <c:v>241.3999938964844</c:v>
                </c:pt>
                <c:pt idx="2809">
                  <c:v>241.5</c:v>
                </c:pt>
                <c:pt idx="2810">
                  <c:v>241.6000061035156</c:v>
                </c:pt>
                <c:pt idx="2811">
                  <c:v>241.7000122070312</c:v>
                </c:pt>
                <c:pt idx="2812">
                  <c:v>241.7999877929687</c:v>
                </c:pt>
                <c:pt idx="2813">
                  <c:v>241.8999938964844</c:v>
                </c:pt>
                <c:pt idx="2814">
                  <c:v>242.0</c:v>
                </c:pt>
                <c:pt idx="2815">
                  <c:v>242.1000061035156</c:v>
                </c:pt>
                <c:pt idx="2816">
                  <c:v>242.2000122070312</c:v>
                </c:pt>
                <c:pt idx="2817">
                  <c:v>242.2999877929687</c:v>
                </c:pt>
                <c:pt idx="2818">
                  <c:v>242.3999938964844</c:v>
                </c:pt>
                <c:pt idx="2819">
                  <c:v>242.5</c:v>
                </c:pt>
                <c:pt idx="2820">
                  <c:v>242.6000061035156</c:v>
                </c:pt>
                <c:pt idx="2821">
                  <c:v>242.7000122070312</c:v>
                </c:pt>
                <c:pt idx="2822">
                  <c:v>242.7999877929687</c:v>
                </c:pt>
                <c:pt idx="2823">
                  <c:v>242.8999938964844</c:v>
                </c:pt>
                <c:pt idx="2824">
                  <c:v>243.0</c:v>
                </c:pt>
                <c:pt idx="2825">
                  <c:v>243.1000061035156</c:v>
                </c:pt>
                <c:pt idx="2826">
                  <c:v>243.2000122070312</c:v>
                </c:pt>
                <c:pt idx="2827">
                  <c:v>243.2999877929687</c:v>
                </c:pt>
                <c:pt idx="2828">
                  <c:v>243.3999938964844</c:v>
                </c:pt>
                <c:pt idx="2829">
                  <c:v>243.5</c:v>
                </c:pt>
                <c:pt idx="2830">
                  <c:v>243.6000061035156</c:v>
                </c:pt>
                <c:pt idx="2831">
                  <c:v>243.7000122070312</c:v>
                </c:pt>
                <c:pt idx="2832">
                  <c:v>243.7999877929687</c:v>
                </c:pt>
                <c:pt idx="2833">
                  <c:v>243.8999938964844</c:v>
                </c:pt>
                <c:pt idx="2834">
                  <c:v>244.0</c:v>
                </c:pt>
                <c:pt idx="2835">
                  <c:v>244.1000061035156</c:v>
                </c:pt>
                <c:pt idx="2836">
                  <c:v>244.2000122070312</c:v>
                </c:pt>
                <c:pt idx="2837">
                  <c:v>244.2999877929687</c:v>
                </c:pt>
                <c:pt idx="2838">
                  <c:v>244.3999938964844</c:v>
                </c:pt>
                <c:pt idx="2839">
                  <c:v>244.5</c:v>
                </c:pt>
                <c:pt idx="2840">
                  <c:v>244.6000061035156</c:v>
                </c:pt>
                <c:pt idx="2841">
                  <c:v>244.7000122070312</c:v>
                </c:pt>
                <c:pt idx="2842">
                  <c:v>244.7999877929687</c:v>
                </c:pt>
                <c:pt idx="2843">
                  <c:v>244.8999938964844</c:v>
                </c:pt>
                <c:pt idx="2844">
                  <c:v>245.0</c:v>
                </c:pt>
                <c:pt idx="2845">
                  <c:v>245.1000061035156</c:v>
                </c:pt>
                <c:pt idx="2846">
                  <c:v>245.2000122070312</c:v>
                </c:pt>
                <c:pt idx="2847">
                  <c:v>245.2999877929687</c:v>
                </c:pt>
                <c:pt idx="2848">
                  <c:v>245.3999938964844</c:v>
                </c:pt>
                <c:pt idx="2849">
                  <c:v>245.5</c:v>
                </c:pt>
                <c:pt idx="2850">
                  <c:v>245.6000061035156</c:v>
                </c:pt>
                <c:pt idx="2851">
                  <c:v>245.7000122070312</c:v>
                </c:pt>
                <c:pt idx="2852">
                  <c:v>245.7999877929687</c:v>
                </c:pt>
                <c:pt idx="2853">
                  <c:v>245.8999938964844</c:v>
                </c:pt>
                <c:pt idx="2854">
                  <c:v>246.0</c:v>
                </c:pt>
                <c:pt idx="2855">
                  <c:v>246.1000061035156</c:v>
                </c:pt>
                <c:pt idx="2856">
                  <c:v>246.2000122070312</c:v>
                </c:pt>
                <c:pt idx="2857">
                  <c:v>246.2999877929687</c:v>
                </c:pt>
                <c:pt idx="2858">
                  <c:v>246.3999938964844</c:v>
                </c:pt>
                <c:pt idx="2859">
                  <c:v>246.5</c:v>
                </c:pt>
                <c:pt idx="2860">
                  <c:v>246.6000061035156</c:v>
                </c:pt>
                <c:pt idx="2861">
                  <c:v>246.7000122070312</c:v>
                </c:pt>
                <c:pt idx="2862">
                  <c:v>246.7999877929687</c:v>
                </c:pt>
                <c:pt idx="2863">
                  <c:v>246.8999938964844</c:v>
                </c:pt>
                <c:pt idx="2864">
                  <c:v>247.0</c:v>
                </c:pt>
                <c:pt idx="2865">
                  <c:v>247.1000061035156</c:v>
                </c:pt>
                <c:pt idx="2866">
                  <c:v>247.2000122070312</c:v>
                </c:pt>
                <c:pt idx="2867">
                  <c:v>247.2999877929687</c:v>
                </c:pt>
                <c:pt idx="2868">
                  <c:v>247.3999938964844</c:v>
                </c:pt>
                <c:pt idx="2869">
                  <c:v>247.5</c:v>
                </c:pt>
                <c:pt idx="2870">
                  <c:v>247.6000061035156</c:v>
                </c:pt>
                <c:pt idx="2871">
                  <c:v>247.7000122070312</c:v>
                </c:pt>
                <c:pt idx="2872">
                  <c:v>247.7999877929687</c:v>
                </c:pt>
                <c:pt idx="2873">
                  <c:v>247.8999938964844</c:v>
                </c:pt>
                <c:pt idx="2874">
                  <c:v>248.0</c:v>
                </c:pt>
                <c:pt idx="2875">
                  <c:v>248.1000061035156</c:v>
                </c:pt>
                <c:pt idx="2876">
                  <c:v>248.2000122070312</c:v>
                </c:pt>
                <c:pt idx="2877">
                  <c:v>248.2999877929687</c:v>
                </c:pt>
                <c:pt idx="2878">
                  <c:v>248.3999938964844</c:v>
                </c:pt>
                <c:pt idx="2879">
                  <c:v>248.5</c:v>
                </c:pt>
                <c:pt idx="2880">
                  <c:v>248.6000061035156</c:v>
                </c:pt>
                <c:pt idx="2881">
                  <c:v>248.7000122070312</c:v>
                </c:pt>
                <c:pt idx="2882">
                  <c:v>248.7999877929687</c:v>
                </c:pt>
                <c:pt idx="2883">
                  <c:v>248.8999938964844</c:v>
                </c:pt>
                <c:pt idx="2884">
                  <c:v>249.0</c:v>
                </c:pt>
                <c:pt idx="2885">
                  <c:v>249.1000061035156</c:v>
                </c:pt>
                <c:pt idx="2886">
                  <c:v>249.2000122070312</c:v>
                </c:pt>
                <c:pt idx="2887">
                  <c:v>249.2999877929687</c:v>
                </c:pt>
                <c:pt idx="2888">
                  <c:v>249.3999938964844</c:v>
                </c:pt>
                <c:pt idx="2889">
                  <c:v>249.5</c:v>
                </c:pt>
                <c:pt idx="2890">
                  <c:v>249.6000061035156</c:v>
                </c:pt>
                <c:pt idx="2891">
                  <c:v>249.7000122070312</c:v>
                </c:pt>
                <c:pt idx="2892">
                  <c:v>249.7999877929687</c:v>
                </c:pt>
                <c:pt idx="2893">
                  <c:v>249.8999938964844</c:v>
                </c:pt>
                <c:pt idx="2894">
                  <c:v>250.0</c:v>
                </c:pt>
                <c:pt idx="2895">
                  <c:v>250.1000061035156</c:v>
                </c:pt>
                <c:pt idx="2896">
                  <c:v>250.2000122070312</c:v>
                </c:pt>
                <c:pt idx="2897">
                  <c:v>250.2999877929687</c:v>
                </c:pt>
                <c:pt idx="2898">
                  <c:v>250.3999938964844</c:v>
                </c:pt>
                <c:pt idx="2899">
                  <c:v>250.5</c:v>
                </c:pt>
                <c:pt idx="2900">
                  <c:v>250.6000061035156</c:v>
                </c:pt>
                <c:pt idx="2901">
                  <c:v>250.7000122070312</c:v>
                </c:pt>
                <c:pt idx="2902">
                  <c:v>250.7999877929687</c:v>
                </c:pt>
                <c:pt idx="2903">
                  <c:v>250.8999938964844</c:v>
                </c:pt>
                <c:pt idx="2904">
                  <c:v>251.0</c:v>
                </c:pt>
                <c:pt idx="2905">
                  <c:v>251.1000061035156</c:v>
                </c:pt>
                <c:pt idx="2906">
                  <c:v>251.2000122070312</c:v>
                </c:pt>
                <c:pt idx="2907">
                  <c:v>251.2999877929687</c:v>
                </c:pt>
                <c:pt idx="2908">
                  <c:v>251.3999938964844</c:v>
                </c:pt>
                <c:pt idx="2909">
                  <c:v>251.5</c:v>
                </c:pt>
                <c:pt idx="2910">
                  <c:v>251.6000061035156</c:v>
                </c:pt>
                <c:pt idx="2911">
                  <c:v>251.7000122070312</c:v>
                </c:pt>
                <c:pt idx="2912">
                  <c:v>251.7999877929687</c:v>
                </c:pt>
                <c:pt idx="2913">
                  <c:v>251.8999938964844</c:v>
                </c:pt>
                <c:pt idx="2914">
                  <c:v>252.0</c:v>
                </c:pt>
                <c:pt idx="2915">
                  <c:v>252.1000061035156</c:v>
                </c:pt>
                <c:pt idx="2916">
                  <c:v>252.2000122070312</c:v>
                </c:pt>
                <c:pt idx="2917">
                  <c:v>252.2999877929687</c:v>
                </c:pt>
                <c:pt idx="2918">
                  <c:v>252.3999938964844</c:v>
                </c:pt>
                <c:pt idx="2919">
                  <c:v>252.5</c:v>
                </c:pt>
                <c:pt idx="2920">
                  <c:v>252.6000061035156</c:v>
                </c:pt>
                <c:pt idx="2921">
                  <c:v>252.7000122070312</c:v>
                </c:pt>
                <c:pt idx="2922">
                  <c:v>252.7999877929687</c:v>
                </c:pt>
                <c:pt idx="2923">
                  <c:v>252.8999938964844</c:v>
                </c:pt>
                <c:pt idx="2924">
                  <c:v>253.0</c:v>
                </c:pt>
                <c:pt idx="2925">
                  <c:v>253.1000061035156</c:v>
                </c:pt>
                <c:pt idx="2926">
                  <c:v>253.2000122070312</c:v>
                </c:pt>
                <c:pt idx="2927">
                  <c:v>253.2999877929687</c:v>
                </c:pt>
                <c:pt idx="2928">
                  <c:v>253.3999938964844</c:v>
                </c:pt>
                <c:pt idx="2929">
                  <c:v>253.5</c:v>
                </c:pt>
                <c:pt idx="2930">
                  <c:v>253.6000061035156</c:v>
                </c:pt>
                <c:pt idx="2931">
                  <c:v>253.7000122070312</c:v>
                </c:pt>
                <c:pt idx="2932">
                  <c:v>253.7999877929687</c:v>
                </c:pt>
                <c:pt idx="2933">
                  <c:v>253.8999938964844</c:v>
                </c:pt>
                <c:pt idx="2934">
                  <c:v>254.0</c:v>
                </c:pt>
                <c:pt idx="2935">
                  <c:v>254.1000061035156</c:v>
                </c:pt>
                <c:pt idx="2936">
                  <c:v>254.2000122070312</c:v>
                </c:pt>
                <c:pt idx="2937">
                  <c:v>254.2999877929687</c:v>
                </c:pt>
                <c:pt idx="2938">
                  <c:v>254.3999938964844</c:v>
                </c:pt>
                <c:pt idx="2939">
                  <c:v>254.5</c:v>
                </c:pt>
                <c:pt idx="2940">
                  <c:v>254.6000061035156</c:v>
                </c:pt>
                <c:pt idx="2941">
                  <c:v>254.7000122070312</c:v>
                </c:pt>
                <c:pt idx="2942">
                  <c:v>254.7999877929687</c:v>
                </c:pt>
                <c:pt idx="2943">
                  <c:v>254.8999938964844</c:v>
                </c:pt>
                <c:pt idx="2944">
                  <c:v>255.0</c:v>
                </c:pt>
                <c:pt idx="2945">
                  <c:v>255.1000061035156</c:v>
                </c:pt>
                <c:pt idx="2946">
                  <c:v>255.2000122070312</c:v>
                </c:pt>
                <c:pt idx="2947">
                  <c:v>255.2999877929687</c:v>
                </c:pt>
                <c:pt idx="2948">
                  <c:v>255.3999938964844</c:v>
                </c:pt>
                <c:pt idx="2949">
                  <c:v>255.5</c:v>
                </c:pt>
                <c:pt idx="2950">
                  <c:v>255.6000061035156</c:v>
                </c:pt>
                <c:pt idx="2951">
                  <c:v>255.7000122070312</c:v>
                </c:pt>
                <c:pt idx="2952">
                  <c:v>255.7999877929687</c:v>
                </c:pt>
                <c:pt idx="2953">
                  <c:v>255.8999938964844</c:v>
                </c:pt>
                <c:pt idx="2954">
                  <c:v>256.0</c:v>
                </c:pt>
                <c:pt idx="2955">
                  <c:v>256.1000061035157</c:v>
                </c:pt>
                <c:pt idx="2956">
                  <c:v>256.2000122070312</c:v>
                </c:pt>
                <c:pt idx="2957">
                  <c:v>256.2999877929687</c:v>
                </c:pt>
                <c:pt idx="2958">
                  <c:v>256.3999938964843</c:v>
                </c:pt>
                <c:pt idx="2959">
                  <c:v>256.5</c:v>
                </c:pt>
                <c:pt idx="2960">
                  <c:v>256.6000061035157</c:v>
                </c:pt>
                <c:pt idx="2961">
                  <c:v>256.7000122070312</c:v>
                </c:pt>
                <c:pt idx="2962">
                  <c:v>256.7999877929687</c:v>
                </c:pt>
                <c:pt idx="2963">
                  <c:v>256.8999938964843</c:v>
                </c:pt>
                <c:pt idx="2964">
                  <c:v>257.0</c:v>
                </c:pt>
                <c:pt idx="2965">
                  <c:v>257.1000061035157</c:v>
                </c:pt>
                <c:pt idx="2966">
                  <c:v>257.2000122070312</c:v>
                </c:pt>
                <c:pt idx="2967">
                  <c:v>257.2999877929687</c:v>
                </c:pt>
                <c:pt idx="2968">
                  <c:v>257.3999938964843</c:v>
                </c:pt>
                <c:pt idx="2969">
                  <c:v>257.5</c:v>
                </c:pt>
                <c:pt idx="2970">
                  <c:v>257.6000061035157</c:v>
                </c:pt>
                <c:pt idx="2971">
                  <c:v>257.7000122070312</c:v>
                </c:pt>
                <c:pt idx="2972">
                  <c:v>257.7999877929687</c:v>
                </c:pt>
                <c:pt idx="2973">
                  <c:v>257.8999938964843</c:v>
                </c:pt>
                <c:pt idx="2974">
                  <c:v>258.0</c:v>
                </c:pt>
                <c:pt idx="2975">
                  <c:v>258.1000061035157</c:v>
                </c:pt>
                <c:pt idx="2976">
                  <c:v>258.2000122070312</c:v>
                </c:pt>
                <c:pt idx="2977">
                  <c:v>258.2999877929687</c:v>
                </c:pt>
                <c:pt idx="2978">
                  <c:v>258.3999938964843</c:v>
                </c:pt>
                <c:pt idx="2979">
                  <c:v>258.5</c:v>
                </c:pt>
                <c:pt idx="2980">
                  <c:v>258.6000061035157</c:v>
                </c:pt>
                <c:pt idx="2981">
                  <c:v>258.7000122070312</c:v>
                </c:pt>
                <c:pt idx="2982">
                  <c:v>258.7999877929687</c:v>
                </c:pt>
                <c:pt idx="2983">
                  <c:v>258.8999938964843</c:v>
                </c:pt>
                <c:pt idx="2984">
                  <c:v>259.0</c:v>
                </c:pt>
                <c:pt idx="2985">
                  <c:v>259.1000061035157</c:v>
                </c:pt>
                <c:pt idx="2986">
                  <c:v>259.2000122070312</c:v>
                </c:pt>
                <c:pt idx="2987">
                  <c:v>259.2999877929687</c:v>
                </c:pt>
                <c:pt idx="2988">
                  <c:v>259.3999938964843</c:v>
                </c:pt>
                <c:pt idx="2989">
                  <c:v>259.5</c:v>
                </c:pt>
                <c:pt idx="2990">
                  <c:v>259.6000061035157</c:v>
                </c:pt>
                <c:pt idx="2991">
                  <c:v>259.7000122070312</c:v>
                </c:pt>
                <c:pt idx="2992">
                  <c:v>259.7999877929687</c:v>
                </c:pt>
                <c:pt idx="2993">
                  <c:v>259.8999938964843</c:v>
                </c:pt>
                <c:pt idx="2994">
                  <c:v>260.0</c:v>
                </c:pt>
                <c:pt idx="2995">
                  <c:v>260.1000061035157</c:v>
                </c:pt>
                <c:pt idx="2996">
                  <c:v>260.2000122070312</c:v>
                </c:pt>
                <c:pt idx="2997">
                  <c:v>260.2999877929687</c:v>
                </c:pt>
                <c:pt idx="2998">
                  <c:v>260.3999938964843</c:v>
                </c:pt>
                <c:pt idx="2999">
                  <c:v>260.5</c:v>
                </c:pt>
                <c:pt idx="3000">
                  <c:v>260.6000061035157</c:v>
                </c:pt>
                <c:pt idx="3001">
                  <c:v>260.7000122070312</c:v>
                </c:pt>
                <c:pt idx="3002">
                  <c:v>260.7999877929687</c:v>
                </c:pt>
                <c:pt idx="3003">
                  <c:v>260.8999938964843</c:v>
                </c:pt>
                <c:pt idx="3004">
                  <c:v>261.0</c:v>
                </c:pt>
                <c:pt idx="3005">
                  <c:v>261.1000061035157</c:v>
                </c:pt>
                <c:pt idx="3006">
                  <c:v>261.2000122070312</c:v>
                </c:pt>
                <c:pt idx="3007">
                  <c:v>261.2999877929687</c:v>
                </c:pt>
                <c:pt idx="3008">
                  <c:v>261.3999938964843</c:v>
                </c:pt>
                <c:pt idx="3009">
                  <c:v>261.5</c:v>
                </c:pt>
                <c:pt idx="3010">
                  <c:v>261.6000061035157</c:v>
                </c:pt>
                <c:pt idx="3011">
                  <c:v>261.7000122070312</c:v>
                </c:pt>
                <c:pt idx="3012">
                  <c:v>261.7999877929687</c:v>
                </c:pt>
                <c:pt idx="3013">
                  <c:v>261.8999938964843</c:v>
                </c:pt>
                <c:pt idx="3014">
                  <c:v>262.0</c:v>
                </c:pt>
                <c:pt idx="3015">
                  <c:v>262.1000061035157</c:v>
                </c:pt>
                <c:pt idx="3016">
                  <c:v>262.2000122070312</c:v>
                </c:pt>
                <c:pt idx="3017">
                  <c:v>262.2999877929687</c:v>
                </c:pt>
                <c:pt idx="3018">
                  <c:v>262.3999938964843</c:v>
                </c:pt>
                <c:pt idx="3019">
                  <c:v>262.5</c:v>
                </c:pt>
                <c:pt idx="3020">
                  <c:v>262.6000061035157</c:v>
                </c:pt>
                <c:pt idx="3021">
                  <c:v>262.7000122070312</c:v>
                </c:pt>
                <c:pt idx="3022">
                  <c:v>262.7999877929687</c:v>
                </c:pt>
                <c:pt idx="3023">
                  <c:v>262.8999938964843</c:v>
                </c:pt>
                <c:pt idx="3024">
                  <c:v>263.0</c:v>
                </c:pt>
                <c:pt idx="3025">
                  <c:v>263.1000061035157</c:v>
                </c:pt>
                <c:pt idx="3026">
                  <c:v>263.2000122070312</c:v>
                </c:pt>
                <c:pt idx="3027">
                  <c:v>263.2999877929687</c:v>
                </c:pt>
                <c:pt idx="3028">
                  <c:v>263.3999938964843</c:v>
                </c:pt>
                <c:pt idx="3029">
                  <c:v>263.5</c:v>
                </c:pt>
                <c:pt idx="3030">
                  <c:v>263.6000061035157</c:v>
                </c:pt>
                <c:pt idx="3031">
                  <c:v>263.7000122070312</c:v>
                </c:pt>
                <c:pt idx="3032">
                  <c:v>263.7999877929687</c:v>
                </c:pt>
                <c:pt idx="3033">
                  <c:v>263.8999938964843</c:v>
                </c:pt>
                <c:pt idx="3034">
                  <c:v>264.0</c:v>
                </c:pt>
                <c:pt idx="3035">
                  <c:v>264.1000061035157</c:v>
                </c:pt>
                <c:pt idx="3036">
                  <c:v>264.2000122070312</c:v>
                </c:pt>
                <c:pt idx="3037">
                  <c:v>264.2999877929687</c:v>
                </c:pt>
                <c:pt idx="3038">
                  <c:v>264.3999938964843</c:v>
                </c:pt>
                <c:pt idx="3039">
                  <c:v>264.5</c:v>
                </c:pt>
                <c:pt idx="3040">
                  <c:v>264.6000061035157</c:v>
                </c:pt>
                <c:pt idx="3041">
                  <c:v>264.7000122070312</c:v>
                </c:pt>
                <c:pt idx="3042">
                  <c:v>264.7999877929687</c:v>
                </c:pt>
                <c:pt idx="3043">
                  <c:v>264.8999938964843</c:v>
                </c:pt>
                <c:pt idx="3044">
                  <c:v>265.0</c:v>
                </c:pt>
                <c:pt idx="3045">
                  <c:v>265.1000061035157</c:v>
                </c:pt>
                <c:pt idx="3046">
                  <c:v>265.2000122070312</c:v>
                </c:pt>
                <c:pt idx="3047">
                  <c:v>265.2999877929687</c:v>
                </c:pt>
                <c:pt idx="3048">
                  <c:v>265.3999938964843</c:v>
                </c:pt>
                <c:pt idx="3049">
                  <c:v>265.5</c:v>
                </c:pt>
                <c:pt idx="3050">
                  <c:v>265.6000061035157</c:v>
                </c:pt>
                <c:pt idx="3051">
                  <c:v>265.7000122070312</c:v>
                </c:pt>
                <c:pt idx="3052">
                  <c:v>265.7999877929687</c:v>
                </c:pt>
                <c:pt idx="3053">
                  <c:v>265.8999938964843</c:v>
                </c:pt>
                <c:pt idx="3054">
                  <c:v>266.0</c:v>
                </c:pt>
                <c:pt idx="3055">
                  <c:v>266.1000061035157</c:v>
                </c:pt>
                <c:pt idx="3056">
                  <c:v>266.2000122070312</c:v>
                </c:pt>
                <c:pt idx="3057">
                  <c:v>266.2999877929687</c:v>
                </c:pt>
                <c:pt idx="3058">
                  <c:v>266.3999938964843</c:v>
                </c:pt>
                <c:pt idx="3059">
                  <c:v>266.5</c:v>
                </c:pt>
                <c:pt idx="3060">
                  <c:v>266.6000061035157</c:v>
                </c:pt>
                <c:pt idx="3061">
                  <c:v>266.7000122070312</c:v>
                </c:pt>
                <c:pt idx="3062">
                  <c:v>266.7999877929687</c:v>
                </c:pt>
                <c:pt idx="3063">
                  <c:v>266.8999938964843</c:v>
                </c:pt>
                <c:pt idx="3064">
                  <c:v>267.0</c:v>
                </c:pt>
                <c:pt idx="3065">
                  <c:v>267.1000061035157</c:v>
                </c:pt>
                <c:pt idx="3066">
                  <c:v>267.2000122070312</c:v>
                </c:pt>
                <c:pt idx="3067">
                  <c:v>267.2999877929687</c:v>
                </c:pt>
                <c:pt idx="3068">
                  <c:v>267.3999938964843</c:v>
                </c:pt>
                <c:pt idx="3069">
                  <c:v>267.5</c:v>
                </c:pt>
                <c:pt idx="3070">
                  <c:v>267.6000061035157</c:v>
                </c:pt>
                <c:pt idx="3071">
                  <c:v>267.7000122070312</c:v>
                </c:pt>
                <c:pt idx="3072">
                  <c:v>267.7999877929687</c:v>
                </c:pt>
                <c:pt idx="3073">
                  <c:v>267.8999938964843</c:v>
                </c:pt>
                <c:pt idx="3074">
                  <c:v>268.0</c:v>
                </c:pt>
                <c:pt idx="3075">
                  <c:v>268.1000061035157</c:v>
                </c:pt>
                <c:pt idx="3076">
                  <c:v>268.2000122070312</c:v>
                </c:pt>
                <c:pt idx="3077">
                  <c:v>268.2999877929687</c:v>
                </c:pt>
                <c:pt idx="3078">
                  <c:v>268.3999938964843</c:v>
                </c:pt>
                <c:pt idx="3079">
                  <c:v>268.5</c:v>
                </c:pt>
                <c:pt idx="3080">
                  <c:v>268.6000061035157</c:v>
                </c:pt>
                <c:pt idx="3081">
                  <c:v>268.7000122070312</c:v>
                </c:pt>
                <c:pt idx="3082">
                  <c:v>268.7999877929687</c:v>
                </c:pt>
                <c:pt idx="3083">
                  <c:v>268.8999938964843</c:v>
                </c:pt>
                <c:pt idx="3084">
                  <c:v>269.0</c:v>
                </c:pt>
                <c:pt idx="3085">
                  <c:v>269.1000061035157</c:v>
                </c:pt>
                <c:pt idx="3086">
                  <c:v>269.2000122070312</c:v>
                </c:pt>
                <c:pt idx="3087">
                  <c:v>269.2999877929687</c:v>
                </c:pt>
                <c:pt idx="3088">
                  <c:v>269.3999938964843</c:v>
                </c:pt>
                <c:pt idx="3089">
                  <c:v>269.5</c:v>
                </c:pt>
                <c:pt idx="3090">
                  <c:v>269.6000061035157</c:v>
                </c:pt>
                <c:pt idx="3091">
                  <c:v>269.7000122070312</c:v>
                </c:pt>
                <c:pt idx="3092">
                  <c:v>269.7999877929687</c:v>
                </c:pt>
                <c:pt idx="3093">
                  <c:v>269.8999938964843</c:v>
                </c:pt>
                <c:pt idx="3094">
                  <c:v>270.0</c:v>
                </c:pt>
                <c:pt idx="3095">
                  <c:v>270.1000061035157</c:v>
                </c:pt>
                <c:pt idx="3096">
                  <c:v>270.2000122070312</c:v>
                </c:pt>
                <c:pt idx="3097">
                  <c:v>270.2999877929687</c:v>
                </c:pt>
                <c:pt idx="3098">
                  <c:v>270.3999938964843</c:v>
                </c:pt>
                <c:pt idx="3099">
                  <c:v>270.5</c:v>
                </c:pt>
                <c:pt idx="3100">
                  <c:v>270.6000061035157</c:v>
                </c:pt>
                <c:pt idx="3101">
                  <c:v>270.7000122070312</c:v>
                </c:pt>
                <c:pt idx="3102">
                  <c:v>270.7999877929687</c:v>
                </c:pt>
                <c:pt idx="3103">
                  <c:v>270.8999938964843</c:v>
                </c:pt>
                <c:pt idx="3104">
                  <c:v>271.0</c:v>
                </c:pt>
                <c:pt idx="3105">
                  <c:v>271.1000061035157</c:v>
                </c:pt>
                <c:pt idx="3106">
                  <c:v>271.2000122070312</c:v>
                </c:pt>
                <c:pt idx="3107">
                  <c:v>271.2999877929687</c:v>
                </c:pt>
                <c:pt idx="3108">
                  <c:v>271.3999938964843</c:v>
                </c:pt>
                <c:pt idx="3109">
                  <c:v>271.5</c:v>
                </c:pt>
                <c:pt idx="3110">
                  <c:v>271.6000061035157</c:v>
                </c:pt>
                <c:pt idx="3111">
                  <c:v>271.7000122070312</c:v>
                </c:pt>
                <c:pt idx="3112">
                  <c:v>271.7999877929687</c:v>
                </c:pt>
                <c:pt idx="3113">
                  <c:v>271.8999938964843</c:v>
                </c:pt>
                <c:pt idx="3114">
                  <c:v>272.0</c:v>
                </c:pt>
                <c:pt idx="3115">
                  <c:v>272.1000061035157</c:v>
                </c:pt>
                <c:pt idx="3116">
                  <c:v>272.2000122070312</c:v>
                </c:pt>
                <c:pt idx="3117">
                  <c:v>272.2999877929687</c:v>
                </c:pt>
                <c:pt idx="3118">
                  <c:v>272.3999938964843</c:v>
                </c:pt>
                <c:pt idx="3119">
                  <c:v>272.5</c:v>
                </c:pt>
                <c:pt idx="3120">
                  <c:v>272.6000061035157</c:v>
                </c:pt>
                <c:pt idx="3121">
                  <c:v>272.7000122070312</c:v>
                </c:pt>
                <c:pt idx="3122">
                  <c:v>272.7999877929687</c:v>
                </c:pt>
                <c:pt idx="3123">
                  <c:v>272.8999938964843</c:v>
                </c:pt>
                <c:pt idx="3124">
                  <c:v>273.0</c:v>
                </c:pt>
                <c:pt idx="3125">
                  <c:v>273.1000061035157</c:v>
                </c:pt>
                <c:pt idx="3126">
                  <c:v>273.2000122070312</c:v>
                </c:pt>
                <c:pt idx="3127">
                  <c:v>273.2999877929687</c:v>
                </c:pt>
                <c:pt idx="3128">
                  <c:v>273.3999938964843</c:v>
                </c:pt>
                <c:pt idx="3129">
                  <c:v>273.5</c:v>
                </c:pt>
                <c:pt idx="3130">
                  <c:v>273.6000061035157</c:v>
                </c:pt>
                <c:pt idx="3131">
                  <c:v>273.7000122070312</c:v>
                </c:pt>
                <c:pt idx="3132">
                  <c:v>273.7999877929687</c:v>
                </c:pt>
                <c:pt idx="3133">
                  <c:v>273.8999938964843</c:v>
                </c:pt>
                <c:pt idx="3134">
                  <c:v>274.0</c:v>
                </c:pt>
                <c:pt idx="3135">
                  <c:v>274.1000061035157</c:v>
                </c:pt>
                <c:pt idx="3136">
                  <c:v>274.2000122070312</c:v>
                </c:pt>
                <c:pt idx="3137">
                  <c:v>274.2999877929687</c:v>
                </c:pt>
                <c:pt idx="3138">
                  <c:v>274.3999938964843</c:v>
                </c:pt>
                <c:pt idx="3139">
                  <c:v>274.5</c:v>
                </c:pt>
                <c:pt idx="3140">
                  <c:v>274.6000061035157</c:v>
                </c:pt>
                <c:pt idx="3141">
                  <c:v>274.7000122070312</c:v>
                </c:pt>
                <c:pt idx="3142">
                  <c:v>274.7999877929687</c:v>
                </c:pt>
                <c:pt idx="3143">
                  <c:v>274.8999938964843</c:v>
                </c:pt>
                <c:pt idx="3144">
                  <c:v>275.0</c:v>
                </c:pt>
                <c:pt idx="3145">
                  <c:v>275.1000061035157</c:v>
                </c:pt>
                <c:pt idx="3146">
                  <c:v>275.2000122070312</c:v>
                </c:pt>
                <c:pt idx="3147">
                  <c:v>275.2999877929687</c:v>
                </c:pt>
                <c:pt idx="3148">
                  <c:v>275.3999938964843</c:v>
                </c:pt>
                <c:pt idx="3149">
                  <c:v>275.5</c:v>
                </c:pt>
                <c:pt idx="3150">
                  <c:v>275.6000061035157</c:v>
                </c:pt>
                <c:pt idx="3151">
                  <c:v>275.7000122070312</c:v>
                </c:pt>
                <c:pt idx="3152">
                  <c:v>275.7999877929687</c:v>
                </c:pt>
                <c:pt idx="3153">
                  <c:v>275.8999938964843</c:v>
                </c:pt>
                <c:pt idx="3154">
                  <c:v>276.0</c:v>
                </c:pt>
                <c:pt idx="3155">
                  <c:v>276.1000061035157</c:v>
                </c:pt>
                <c:pt idx="3156">
                  <c:v>276.2000122070312</c:v>
                </c:pt>
                <c:pt idx="3157">
                  <c:v>276.2999877929687</c:v>
                </c:pt>
                <c:pt idx="3158">
                  <c:v>276.3999938964843</c:v>
                </c:pt>
                <c:pt idx="3159">
                  <c:v>276.5</c:v>
                </c:pt>
                <c:pt idx="3160">
                  <c:v>276.6000061035157</c:v>
                </c:pt>
                <c:pt idx="3161">
                  <c:v>276.7000122070312</c:v>
                </c:pt>
                <c:pt idx="3162">
                  <c:v>276.7999877929687</c:v>
                </c:pt>
                <c:pt idx="3163">
                  <c:v>276.8999938964843</c:v>
                </c:pt>
                <c:pt idx="3164">
                  <c:v>277.0</c:v>
                </c:pt>
                <c:pt idx="3165">
                  <c:v>277.1000061035157</c:v>
                </c:pt>
                <c:pt idx="3166">
                  <c:v>277.2000122070312</c:v>
                </c:pt>
                <c:pt idx="3167">
                  <c:v>277.2999877929687</c:v>
                </c:pt>
                <c:pt idx="3168">
                  <c:v>277.3999938964843</c:v>
                </c:pt>
                <c:pt idx="3169">
                  <c:v>277.5</c:v>
                </c:pt>
                <c:pt idx="3170">
                  <c:v>277.6000061035157</c:v>
                </c:pt>
                <c:pt idx="3171">
                  <c:v>277.7000122070312</c:v>
                </c:pt>
                <c:pt idx="3172">
                  <c:v>277.7999877929687</c:v>
                </c:pt>
                <c:pt idx="3173">
                  <c:v>277.8999938964843</c:v>
                </c:pt>
                <c:pt idx="3174">
                  <c:v>278.0</c:v>
                </c:pt>
                <c:pt idx="3175">
                  <c:v>278.1000061035157</c:v>
                </c:pt>
                <c:pt idx="3176">
                  <c:v>278.2000122070312</c:v>
                </c:pt>
                <c:pt idx="3177">
                  <c:v>278.2999877929687</c:v>
                </c:pt>
                <c:pt idx="3178">
                  <c:v>278.3999938964843</c:v>
                </c:pt>
                <c:pt idx="3179">
                  <c:v>278.5</c:v>
                </c:pt>
                <c:pt idx="3180">
                  <c:v>278.6000061035157</c:v>
                </c:pt>
                <c:pt idx="3181">
                  <c:v>278.7000122070312</c:v>
                </c:pt>
                <c:pt idx="3182">
                  <c:v>278.7999877929687</c:v>
                </c:pt>
                <c:pt idx="3183">
                  <c:v>278.8999938964843</c:v>
                </c:pt>
                <c:pt idx="3184">
                  <c:v>279.0</c:v>
                </c:pt>
                <c:pt idx="3185">
                  <c:v>279.1000061035157</c:v>
                </c:pt>
                <c:pt idx="3186">
                  <c:v>279.2000122070312</c:v>
                </c:pt>
                <c:pt idx="3187">
                  <c:v>279.2999877929687</c:v>
                </c:pt>
                <c:pt idx="3188">
                  <c:v>279.3999938964843</c:v>
                </c:pt>
                <c:pt idx="3189">
                  <c:v>279.5</c:v>
                </c:pt>
                <c:pt idx="3190">
                  <c:v>279.6000061035157</c:v>
                </c:pt>
                <c:pt idx="3191">
                  <c:v>279.7000122070312</c:v>
                </c:pt>
                <c:pt idx="3192">
                  <c:v>279.7999877929687</c:v>
                </c:pt>
                <c:pt idx="3193">
                  <c:v>279.8999938964843</c:v>
                </c:pt>
                <c:pt idx="3194">
                  <c:v>280.0</c:v>
                </c:pt>
                <c:pt idx="3195">
                  <c:v>280.1000061035157</c:v>
                </c:pt>
                <c:pt idx="3196">
                  <c:v>280.2000122070312</c:v>
                </c:pt>
                <c:pt idx="3197">
                  <c:v>280.2999877929687</c:v>
                </c:pt>
                <c:pt idx="3198">
                  <c:v>280.3999938964843</c:v>
                </c:pt>
                <c:pt idx="3199">
                  <c:v>280.5</c:v>
                </c:pt>
                <c:pt idx="3200">
                  <c:v>280.6000061035157</c:v>
                </c:pt>
                <c:pt idx="3201">
                  <c:v>280.7000122070312</c:v>
                </c:pt>
                <c:pt idx="3202">
                  <c:v>280.7999877929687</c:v>
                </c:pt>
                <c:pt idx="3203">
                  <c:v>280.8999938964843</c:v>
                </c:pt>
                <c:pt idx="3204">
                  <c:v>281.0</c:v>
                </c:pt>
                <c:pt idx="3205">
                  <c:v>281.1000061035157</c:v>
                </c:pt>
                <c:pt idx="3206">
                  <c:v>281.2000122070312</c:v>
                </c:pt>
                <c:pt idx="3207">
                  <c:v>281.2999877929687</c:v>
                </c:pt>
                <c:pt idx="3208">
                  <c:v>281.3999938964843</c:v>
                </c:pt>
                <c:pt idx="3209">
                  <c:v>281.5</c:v>
                </c:pt>
                <c:pt idx="3210">
                  <c:v>281.6000061035157</c:v>
                </c:pt>
                <c:pt idx="3211">
                  <c:v>281.7000122070312</c:v>
                </c:pt>
                <c:pt idx="3212">
                  <c:v>281.7999877929687</c:v>
                </c:pt>
                <c:pt idx="3213">
                  <c:v>281.8999938964843</c:v>
                </c:pt>
                <c:pt idx="3214">
                  <c:v>282.0</c:v>
                </c:pt>
                <c:pt idx="3215">
                  <c:v>282.1000061035157</c:v>
                </c:pt>
                <c:pt idx="3216">
                  <c:v>282.2000122070312</c:v>
                </c:pt>
                <c:pt idx="3217">
                  <c:v>282.2999877929687</c:v>
                </c:pt>
                <c:pt idx="3218">
                  <c:v>282.3999938964843</c:v>
                </c:pt>
                <c:pt idx="3219">
                  <c:v>282.5</c:v>
                </c:pt>
                <c:pt idx="3220">
                  <c:v>282.6000061035157</c:v>
                </c:pt>
                <c:pt idx="3221">
                  <c:v>282.7000122070312</c:v>
                </c:pt>
                <c:pt idx="3222">
                  <c:v>282.7999877929687</c:v>
                </c:pt>
                <c:pt idx="3223">
                  <c:v>282.8999938964843</c:v>
                </c:pt>
                <c:pt idx="3224">
                  <c:v>283.0</c:v>
                </c:pt>
                <c:pt idx="3225">
                  <c:v>283.1000061035157</c:v>
                </c:pt>
                <c:pt idx="3226">
                  <c:v>283.2000122070312</c:v>
                </c:pt>
                <c:pt idx="3227">
                  <c:v>283.2999877929687</c:v>
                </c:pt>
                <c:pt idx="3228">
                  <c:v>283.3999938964843</c:v>
                </c:pt>
                <c:pt idx="3229">
                  <c:v>283.5</c:v>
                </c:pt>
                <c:pt idx="3230">
                  <c:v>283.6000061035157</c:v>
                </c:pt>
                <c:pt idx="3231">
                  <c:v>283.7000122070312</c:v>
                </c:pt>
                <c:pt idx="3232">
                  <c:v>283.7999877929687</c:v>
                </c:pt>
                <c:pt idx="3233">
                  <c:v>283.8999938964843</c:v>
                </c:pt>
                <c:pt idx="3234">
                  <c:v>284.0</c:v>
                </c:pt>
                <c:pt idx="3235">
                  <c:v>284.1000061035157</c:v>
                </c:pt>
                <c:pt idx="3236">
                  <c:v>284.2000122070312</c:v>
                </c:pt>
                <c:pt idx="3237">
                  <c:v>284.2999877929687</c:v>
                </c:pt>
                <c:pt idx="3238">
                  <c:v>284.3999938964843</c:v>
                </c:pt>
                <c:pt idx="3239">
                  <c:v>284.5</c:v>
                </c:pt>
                <c:pt idx="3240">
                  <c:v>284.6000061035157</c:v>
                </c:pt>
                <c:pt idx="3241">
                  <c:v>284.7000122070312</c:v>
                </c:pt>
                <c:pt idx="3242">
                  <c:v>284.7999877929687</c:v>
                </c:pt>
                <c:pt idx="3243">
                  <c:v>284.8999938964843</c:v>
                </c:pt>
                <c:pt idx="3244">
                  <c:v>285.0</c:v>
                </c:pt>
                <c:pt idx="3245">
                  <c:v>285.1000061035157</c:v>
                </c:pt>
                <c:pt idx="3246">
                  <c:v>285.2000122070312</c:v>
                </c:pt>
                <c:pt idx="3247">
                  <c:v>285.2999877929687</c:v>
                </c:pt>
                <c:pt idx="3248">
                  <c:v>285.3999938964843</c:v>
                </c:pt>
                <c:pt idx="3249">
                  <c:v>285.5</c:v>
                </c:pt>
                <c:pt idx="3250">
                  <c:v>285.6000061035157</c:v>
                </c:pt>
                <c:pt idx="3251">
                  <c:v>285.7000122070312</c:v>
                </c:pt>
                <c:pt idx="3252">
                  <c:v>285.7999877929687</c:v>
                </c:pt>
                <c:pt idx="3253">
                  <c:v>285.8999938964843</c:v>
                </c:pt>
                <c:pt idx="3254">
                  <c:v>286.0</c:v>
                </c:pt>
                <c:pt idx="3255">
                  <c:v>286.1000061035157</c:v>
                </c:pt>
                <c:pt idx="3256">
                  <c:v>286.2000122070312</c:v>
                </c:pt>
                <c:pt idx="3257">
                  <c:v>286.2999877929687</c:v>
                </c:pt>
                <c:pt idx="3258">
                  <c:v>286.3999938964843</c:v>
                </c:pt>
                <c:pt idx="3259">
                  <c:v>286.5</c:v>
                </c:pt>
                <c:pt idx="3260">
                  <c:v>286.6000061035157</c:v>
                </c:pt>
                <c:pt idx="3261">
                  <c:v>286.7000122070312</c:v>
                </c:pt>
                <c:pt idx="3262">
                  <c:v>286.7999877929687</c:v>
                </c:pt>
                <c:pt idx="3263">
                  <c:v>286.8999938964843</c:v>
                </c:pt>
                <c:pt idx="3264">
                  <c:v>287.0</c:v>
                </c:pt>
                <c:pt idx="3265">
                  <c:v>287.1000061035157</c:v>
                </c:pt>
                <c:pt idx="3266">
                  <c:v>287.2000122070312</c:v>
                </c:pt>
                <c:pt idx="3267">
                  <c:v>287.2999877929687</c:v>
                </c:pt>
                <c:pt idx="3268">
                  <c:v>287.3999938964843</c:v>
                </c:pt>
                <c:pt idx="3269">
                  <c:v>287.5</c:v>
                </c:pt>
                <c:pt idx="3270">
                  <c:v>287.6000061035157</c:v>
                </c:pt>
                <c:pt idx="3271">
                  <c:v>287.7000122070312</c:v>
                </c:pt>
                <c:pt idx="3272">
                  <c:v>287.7999877929687</c:v>
                </c:pt>
                <c:pt idx="3273">
                  <c:v>287.8999938964843</c:v>
                </c:pt>
                <c:pt idx="3274">
                  <c:v>288.0</c:v>
                </c:pt>
                <c:pt idx="3275">
                  <c:v>288.1000061035157</c:v>
                </c:pt>
                <c:pt idx="3276">
                  <c:v>288.2000122070312</c:v>
                </c:pt>
                <c:pt idx="3277">
                  <c:v>288.2999877929687</c:v>
                </c:pt>
                <c:pt idx="3278">
                  <c:v>288.3999938964843</c:v>
                </c:pt>
                <c:pt idx="3279">
                  <c:v>288.5</c:v>
                </c:pt>
                <c:pt idx="3280">
                  <c:v>288.6000061035157</c:v>
                </c:pt>
                <c:pt idx="3281">
                  <c:v>288.7000122070312</c:v>
                </c:pt>
                <c:pt idx="3282">
                  <c:v>288.7999877929687</c:v>
                </c:pt>
                <c:pt idx="3283">
                  <c:v>288.8999938964843</c:v>
                </c:pt>
                <c:pt idx="3284">
                  <c:v>289.0</c:v>
                </c:pt>
                <c:pt idx="3285">
                  <c:v>289.1000061035157</c:v>
                </c:pt>
                <c:pt idx="3286">
                  <c:v>289.2000122070312</c:v>
                </c:pt>
                <c:pt idx="3287">
                  <c:v>289.2999877929687</c:v>
                </c:pt>
                <c:pt idx="3288">
                  <c:v>289.3999938964843</c:v>
                </c:pt>
                <c:pt idx="3289">
                  <c:v>289.5</c:v>
                </c:pt>
                <c:pt idx="3290">
                  <c:v>289.6000061035157</c:v>
                </c:pt>
                <c:pt idx="3291">
                  <c:v>289.7000122070312</c:v>
                </c:pt>
                <c:pt idx="3292">
                  <c:v>289.7999877929687</c:v>
                </c:pt>
                <c:pt idx="3293">
                  <c:v>289.8999938964843</c:v>
                </c:pt>
                <c:pt idx="3294">
                  <c:v>290.0</c:v>
                </c:pt>
                <c:pt idx="3295">
                  <c:v>290.1000061035157</c:v>
                </c:pt>
                <c:pt idx="3296">
                  <c:v>290.2000122070312</c:v>
                </c:pt>
                <c:pt idx="3297">
                  <c:v>290.2999877929687</c:v>
                </c:pt>
                <c:pt idx="3298">
                  <c:v>290.3999938964843</c:v>
                </c:pt>
                <c:pt idx="3299">
                  <c:v>290.5</c:v>
                </c:pt>
                <c:pt idx="3300">
                  <c:v>290.6000061035157</c:v>
                </c:pt>
                <c:pt idx="3301">
                  <c:v>290.7000122070312</c:v>
                </c:pt>
                <c:pt idx="3302">
                  <c:v>290.7999877929687</c:v>
                </c:pt>
                <c:pt idx="3303">
                  <c:v>290.8999938964843</c:v>
                </c:pt>
                <c:pt idx="3304">
                  <c:v>291.0</c:v>
                </c:pt>
                <c:pt idx="3305">
                  <c:v>291.1000061035157</c:v>
                </c:pt>
                <c:pt idx="3306">
                  <c:v>291.2000122070312</c:v>
                </c:pt>
                <c:pt idx="3307">
                  <c:v>291.2999877929687</c:v>
                </c:pt>
                <c:pt idx="3308">
                  <c:v>291.3999938964843</c:v>
                </c:pt>
                <c:pt idx="3309">
                  <c:v>291.5</c:v>
                </c:pt>
                <c:pt idx="3310">
                  <c:v>291.6000061035157</c:v>
                </c:pt>
                <c:pt idx="3311">
                  <c:v>291.7000122070312</c:v>
                </c:pt>
                <c:pt idx="3312">
                  <c:v>291.7999877929687</c:v>
                </c:pt>
                <c:pt idx="3313">
                  <c:v>291.8999938964843</c:v>
                </c:pt>
                <c:pt idx="3314">
                  <c:v>292.0</c:v>
                </c:pt>
                <c:pt idx="3315">
                  <c:v>292.1000061035157</c:v>
                </c:pt>
                <c:pt idx="3316">
                  <c:v>292.2000122070312</c:v>
                </c:pt>
                <c:pt idx="3317">
                  <c:v>292.2999877929687</c:v>
                </c:pt>
                <c:pt idx="3318">
                  <c:v>292.3999938964843</c:v>
                </c:pt>
                <c:pt idx="3319">
                  <c:v>292.5</c:v>
                </c:pt>
                <c:pt idx="3320">
                  <c:v>292.6000061035157</c:v>
                </c:pt>
                <c:pt idx="3321">
                  <c:v>292.7000122070312</c:v>
                </c:pt>
                <c:pt idx="3322">
                  <c:v>292.7999877929687</c:v>
                </c:pt>
                <c:pt idx="3323">
                  <c:v>292.8999938964843</c:v>
                </c:pt>
                <c:pt idx="3324">
                  <c:v>293.0</c:v>
                </c:pt>
                <c:pt idx="3325">
                  <c:v>293.1000061035157</c:v>
                </c:pt>
                <c:pt idx="3326">
                  <c:v>293.2000122070312</c:v>
                </c:pt>
                <c:pt idx="3327">
                  <c:v>293.2999877929687</c:v>
                </c:pt>
                <c:pt idx="3328">
                  <c:v>293.3999938964843</c:v>
                </c:pt>
                <c:pt idx="3329">
                  <c:v>293.5</c:v>
                </c:pt>
                <c:pt idx="3330">
                  <c:v>293.6000061035157</c:v>
                </c:pt>
                <c:pt idx="3331">
                  <c:v>293.7000122070312</c:v>
                </c:pt>
                <c:pt idx="3332">
                  <c:v>293.7999877929687</c:v>
                </c:pt>
                <c:pt idx="3333">
                  <c:v>293.8999938964843</c:v>
                </c:pt>
                <c:pt idx="3334">
                  <c:v>294.0</c:v>
                </c:pt>
                <c:pt idx="3335">
                  <c:v>294.1000061035157</c:v>
                </c:pt>
                <c:pt idx="3336">
                  <c:v>294.2000122070312</c:v>
                </c:pt>
                <c:pt idx="3337">
                  <c:v>294.2999877929687</c:v>
                </c:pt>
                <c:pt idx="3338">
                  <c:v>294.3999938964843</c:v>
                </c:pt>
                <c:pt idx="3339">
                  <c:v>294.5</c:v>
                </c:pt>
                <c:pt idx="3340">
                  <c:v>294.6000061035157</c:v>
                </c:pt>
                <c:pt idx="3341">
                  <c:v>294.7000122070312</c:v>
                </c:pt>
                <c:pt idx="3342">
                  <c:v>294.7999877929687</c:v>
                </c:pt>
                <c:pt idx="3343">
                  <c:v>294.8999938964843</c:v>
                </c:pt>
                <c:pt idx="3344">
                  <c:v>295.0</c:v>
                </c:pt>
                <c:pt idx="3345">
                  <c:v>295.1000061035157</c:v>
                </c:pt>
                <c:pt idx="3346">
                  <c:v>295.2000122070312</c:v>
                </c:pt>
                <c:pt idx="3347">
                  <c:v>295.2999877929687</c:v>
                </c:pt>
                <c:pt idx="3348">
                  <c:v>295.3999938964843</c:v>
                </c:pt>
                <c:pt idx="3349">
                  <c:v>295.5</c:v>
                </c:pt>
                <c:pt idx="3350">
                  <c:v>295.6000061035157</c:v>
                </c:pt>
                <c:pt idx="3351">
                  <c:v>295.7000122070312</c:v>
                </c:pt>
                <c:pt idx="3352">
                  <c:v>295.7999877929687</c:v>
                </c:pt>
                <c:pt idx="3353">
                  <c:v>295.8999938964843</c:v>
                </c:pt>
                <c:pt idx="3354">
                  <c:v>296.0</c:v>
                </c:pt>
                <c:pt idx="3355">
                  <c:v>296.1000061035157</c:v>
                </c:pt>
                <c:pt idx="3356">
                  <c:v>296.2000122070312</c:v>
                </c:pt>
                <c:pt idx="3357">
                  <c:v>296.2999877929687</c:v>
                </c:pt>
                <c:pt idx="3358">
                  <c:v>296.3999938964843</c:v>
                </c:pt>
                <c:pt idx="3359">
                  <c:v>296.5</c:v>
                </c:pt>
                <c:pt idx="3360">
                  <c:v>296.6000061035157</c:v>
                </c:pt>
                <c:pt idx="3361">
                  <c:v>296.7000122070312</c:v>
                </c:pt>
                <c:pt idx="3362">
                  <c:v>296.7999877929687</c:v>
                </c:pt>
                <c:pt idx="3363">
                  <c:v>296.8999938964843</c:v>
                </c:pt>
                <c:pt idx="3364">
                  <c:v>297.0</c:v>
                </c:pt>
                <c:pt idx="3365">
                  <c:v>297.1000061035157</c:v>
                </c:pt>
                <c:pt idx="3366">
                  <c:v>297.2000122070312</c:v>
                </c:pt>
                <c:pt idx="3367">
                  <c:v>297.2999877929687</c:v>
                </c:pt>
                <c:pt idx="3368">
                  <c:v>297.3999938964843</c:v>
                </c:pt>
                <c:pt idx="3369">
                  <c:v>297.5</c:v>
                </c:pt>
                <c:pt idx="3370">
                  <c:v>297.6000061035157</c:v>
                </c:pt>
                <c:pt idx="3371">
                  <c:v>297.7000122070312</c:v>
                </c:pt>
                <c:pt idx="3372">
                  <c:v>297.7999877929687</c:v>
                </c:pt>
                <c:pt idx="3373">
                  <c:v>297.8999938964843</c:v>
                </c:pt>
                <c:pt idx="3374">
                  <c:v>298.0</c:v>
                </c:pt>
                <c:pt idx="3375">
                  <c:v>298.1000061035157</c:v>
                </c:pt>
                <c:pt idx="3376">
                  <c:v>298.2000122070312</c:v>
                </c:pt>
                <c:pt idx="3377">
                  <c:v>298.2999877929687</c:v>
                </c:pt>
                <c:pt idx="3378">
                  <c:v>298.3999938964843</c:v>
                </c:pt>
                <c:pt idx="3379">
                  <c:v>298.5</c:v>
                </c:pt>
                <c:pt idx="3380">
                  <c:v>298.6000061035157</c:v>
                </c:pt>
                <c:pt idx="3381">
                  <c:v>298.7000122070312</c:v>
                </c:pt>
                <c:pt idx="3382">
                  <c:v>298.7999877929687</c:v>
                </c:pt>
                <c:pt idx="3383">
                  <c:v>298.8999938964843</c:v>
                </c:pt>
                <c:pt idx="3384">
                  <c:v>299.0</c:v>
                </c:pt>
                <c:pt idx="3385">
                  <c:v>299.1000061035157</c:v>
                </c:pt>
                <c:pt idx="3386">
                  <c:v>299.2000122070312</c:v>
                </c:pt>
                <c:pt idx="3387">
                  <c:v>299.2999877929687</c:v>
                </c:pt>
                <c:pt idx="3388">
                  <c:v>299.3999938964843</c:v>
                </c:pt>
                <c:pt idx="3389">
                  <c:v>299.5</c:v>
                </c:pt>
                <c:pt idx="3390">
                  <c:v>299.6000061035157</c:v>
                </c:pt>
                <c:pt idx="3391">
                  <c:v>299.7000122070312</c:v>
                </c:pt>
                <c:pt idx="3392">
                  <c:v>299.7999877929687</c:v>
                </c:pt>
                <c:pt idx="3393">
                  <c:v>299.8999938964843</c:v>
                </c:pt>
                <c:pt idx="3394">
                  <c:v>300.0</c:v>
                </c:pt>
                <c:pt idx="3395">
                  <c:v>300.1000061035157</c:v>
                </c:pt>
                <c:pt idx="3396">
                  <c:v>300.2000122070312</c:v>
                </c:pt>
                <c:pt idx="3397">
                  <c:v>300.2999877929687</c:v>
                </c:pt>
                <c:pt idx="3398">
                  <c:v>300.3999938964843</c:v>
                </c:pt>
                <c:pt idx="3399">
                  <c:v>300.5</c:v>
                </c:pt>
                <c:pt idx="3400">
                  <c:v>300.6000061035157</c:v>
                </c:pt>
                <c:pt idx="3401">
                  <c:v>300.7000122070312</c:v>
                </c:pt>
                <c:pt idx="3402">
                  <c:v>300.7999877929687</c:v>
                </c:pt>
                <c:pt idx="3403">
                  <c:v>300.8999938964843</c:v>
                </c:pt>
                <c:pt idx="3404">
                  <c:v>301.0</c:v>
                </c:pt>
                <c:pt idx="3405">
                  <c:v>301.1000061035157</c:v>
                </c:pt>
                <c:pt idx="3406">
                  <c:v>301.2000122070312</c:v>
                </c:pt>
                <c:pt idx="3407">
                  <c:v>301.2999877929687</c:v>
                </c:pt>
                <c:pt idx="3408">
                  <c:v>301.3999938964843</c:v>
                </c:pt>
                <c:pt idx="3409">
                  <c:v>301.5</c:v>
                </c:pt>
                <c:pt idx="3410">
                  <c:v>301.6000061035157</c:v>
                </c:pt>
                <c:pt idx="3411">
                  <c:v>301.7000122070312</c:v>
                </c:pt>
                <c:pt idx="3412">
                  <c:v>301.7999877929687</c:v>
                </c:pt>
                <c:pt idx="3413">
                  <c:v>301.8999938964843</c:v>
                </c:pt>
                <c:pt idx="3414">
                  <c:v>302.0</c:v>
                </c:pt>
                <c:pt idx="3415">
                  <c:v>302.1000061035157</c:v>
                </c:pt>
                <c:pt idx="3416">
                  <c:v>302.2000122070312</c:v>
                </c:pt>
                <c:pt idx="3417">
                  <c:v>302.2999877929687</c:v>
                </c:pt>
                <c:pt idx="3418">
                  <c:v>302.3999938964843</c:v>
                </c:pt>
                <c:pt idx="3419">
                  <c:v>302.5</c:v>
                </c:pt>
                <c:pt idx="3420">
                  <c:v>302.6000061035157</c:v>
                </c:pt>
                <c:pt idx="3421">
                  <c:v>302.7000122070312</c:v>
                </c:pt>
                <c:pt idx="3422">
                  <c:v>302.7999877929687</c:v>
                </c:pt>
                <c:pt idx="3423">
                  <c:v>302.8999938964843</c:v>
                </c:pt>
                <c:pt idx="3424">
                  <c:v>303.0</c:v>
                </c:pt>
                <c:pt idx="3425">
                  <c:v>303.1000061035157</c:v>
                </c:pt>
                <c:pt idx="3426">
                  <c:v>303.2000122070312</c:v>
                </c:pt>
                <c:pt idx="3427">
                  <c:v>303.2999877929687</c:v>
                </c:pt>
                <c:pt idx="3428">
                  <c:v>303.3999938964843</c:v>
                </c:pt>
                <c:pt idx="3429">
                  <c:v>303.5</c:v>
                </c:pt>
                <c:pt idx="3430">
                  <c:v>303.6000061035157</c:v>
                </c:pt>
                <c:pt idx="3431">
                  <c:v>303.7000122070312</c:v>
                </c:pt>
                <c:pt idx="3432">
                  <c:v>303.7999877929687</c:v>
                </c:pt>
                <c:pt idx="3433">
                  <c:v>303.8999938964843</c:v>
                </c:pt>
                <c:pt idx="3434">
                  <c:v>304.0</c:v>
                </c:pt>
                <c:pt idx="3435">
                  <c:v>304.1000061035157</c:v>
                </c:pt>
                <c:pt idx="3436">
                  <c:v>304.2000122070312</c:v>
                </c:pt>
                <c:pt idx="3437">
                  <c:v>304.2999877929687</c:v>
                </c:pt>
                <c:pt idx="3438">
                  <c:v>304.3999938964843</c:v>
                </c:pt>
                <c:pt idx="3439">
                  <c:v>304.5</c:v>
                </c:pt>
                <c:pt idx="3440">
                  <c:v>304.6000061035157</c:v>
                </c:pt>
                <c:pt idx="3441">
                  <c:v>304.7000122070312</c:v>
                </c:pt>
                <c:pt idx="3442">
                  <c:v>304.7999877929687</c:v>
                </c:pt>
                <c:pt idx="3443">
                  <c:v>304.8999938964843</c:v>
                </c:pt>
                <c:pt idx="3444">
                  <c:v>305.0</c:v>
                </c:pt>
                <c:pt idx="3445">
                  <c:v>305.1000061035157</c:v>
                </c:pt>
                <c:pt idx="3446">
                  <c:v>305.2000122070312</c:v>
                </c:pt>
                <c:pt idx="3447">
                  <c:v>305.2999877929687</c:v>
                </c:pt>
                <c:pt idx="3448">
                  <c:v>305.3999938964843</c:v>
                </c:pt>
                <c:pt idx="3449">
                  <c:v>305.5</c:v>
                </c:pt>
                <c:pt idx="3450">
                  <c:v>305.6000061035157</c:v>
                </c:pt>
                <c:pt idx="3451">
                  <c:v>305.7000122070312</c:v>
                </c:pt>
                <c:pt idx="3452">
                  <c:v>305.7999877929687</c:v>
                </c:pt>
                <c:pt idx="3453">
                  <c:v>305.8999938964843</c:v>
                </c:pt>
                <c:pt idx="3454">
                  <c:v>306.0</c:v>
                </c:pt>
                <c:pt idx="3455">
                  <c:v>306.1000061035157</c:v>
                </c:pt>
                <c:pt idx="3456">
                  <c:v>306.2000122070312</c:v>
                </c:pt>
                <c:pt idx="3457">
                  <c:v>306.2999877929687</c:v>
                </c:pt>
                <c:pt idx="3458">
                  <c:v>306.3999938964843</c:v>
                </c:pt>
                <c:pt idx="3459">
                  <c:v>306.5</c:v>
                </c:pt>
                <c:pt idx="3460">
                  <c:v>306.6000061035157</c:v>
                </c:pt>
                <c:pt idx="3461">
                  <c:v>306.7000122070312</c:v>
                </c:pt>
                <c:pt idx="3462">
                  <c:v>306.7999877929687</c:v>
                </c:pt>
                <c:pt idx="3463">
                  <c:v>306.8999938964843</c:v>
                </c:pt>
                <c:pt idx="3464">
                  <c:v>307.0</c:v>
                </c:pt>
                <c:pt idx="3465">
                  <c:v>307.1000061035157</c:v>
                </c:pt>
                <c:pt idx="3466">
                  <c:v>307.2000122070312</c:v>
                </c:pt>
                <c:pt idx="3467">
                  <c:v>307.2999877929687</c:v>
                </c:pt>
                <c:pt idx="3468">
                  <c:v>307.3999938964843</c:v>
                </c:pt>
                <c:pt idx="3469">
                  <c:v>307.5</c:v>
                </c:pt>
                <c:pt idx="3470">
                  <c:v>307.6000061035157</c:v>
                </c:pt>
                <c:pt idx="3471">
                  <c:v>307.7000122070312</c:v>
                </c:pt>
                <c:pt idx="3472">
                  <c:v>307.7999877929687</c:v>
                </c:pt>
                <c:pt idx="3473">
                  <c:v>307.8999938964843</c:v>
                </c:pt>
                <c:pt idx="3474">
                  <c:v>308.0</c:v>
                </c:pt>
                <c:pt idx="3475">
                  <c:v>308.1000061035157</c:v>
                </c:pt>
                <c:pt idx="3476">
                  <c:v>308.2000122070312</c:v>
                </c:pt>
                <c:pt idx="3477">
                  <c:v>308.2999877929687</c:v>
                </c:pt>
                <c:pt idx="3478">
                  <c:v>308.3999938964843</c:v>
                </c:pt>
                <c:pt idx="3479">
                  <c:v>308.5</c:v>
                </c:pt>
                <c:pt idx="3480">
                  <c:v>308.6000061035157</c:v>
                </c:pt>
                <c:pt idx="3481">
                  <c:v>308.7000122070312</c:v>
                </c:pt>
                <c:pt idx="3482">
                  <c:v>308.7999877929687</c:v>
                </c:pt>
                <c:pt idx="3483">
                  <c:v>308.8999938964843</c:v>
                </c:pt>
                <c:pt idx="3484">
                  <c:v>309.0</c:v>
                </c:pt>
                <c:pt idx="3485">
                  <c:v>309.1000061035157</c:v>
                </c:pt>
                <c:pt idx="3486">
                  <c:v>309.2000122070312</c:v>
                </c:pt>
                <c:pt idx="3487">
                  <c:v>309.2999877929687</c:v>
                </c:pt>
                <c:pt idx="3488">
                  <c:v>309.3999938964843</c:v>
                </c:pt>
                <c:pt idx="3489">
                  <c:v>309.5</c:v>
                </c:pt>
                <c:pt idx="3490">
                  <c:v>309.6000061035157</c:v>
                </c:pt>
                <c:pt idx="3491">
                  <c:v>309.7000122070312</c:v>
                </c:pt>
                <c:pt idx="3492">
                  <c:v>309.7999877929687</c:v>
                </c:pt>
                <c:pt idx="3493">
                  <c:v>309.8999938964843</c:v>
                </c:pt>
                <c:pt idx="3494">
                  <c:v>310.0</c:v>
                </c:pt>
                <c:pt idx="3495">
                  <c:v>310.1000061035157</c:v>
                </c:pt>
                <c:pt idx="3496">
                  <c:v>310.2000122070312</c:v>
                </c:pt>
                <c:pt idx="3497">
                  <c:v>310.2999877929687</c:v>
                </c:pt>
                <c:pt idx="3498">
                  <c:v>310.3999938964843</c:v>
                </c:pt>
                <c:pt idx="3499">
                  <c:v>310.5</c:v>
                </c:pt>
                <c:pt idx="3500">
                  <c:v>310.6000061035157</c:v>
                </c:pt>
                <c:pt idx="3501">
                  <c:v>310.7000122070312</c:v>
                </c:pt>
                <c:pt idx="3502">
                  <c:v>310.7999877929687</c:v>
                </c:pt>
                <c:pt idx="3503">
                  <c:v>310.8999938964843</c:v>
                </c:pt>
                <c:pt idx="3504">
                  <c:v>311.0</c:v>
                </c:pt>
                <c:pt idx="3505">
                  <c:v>311.1000061035157</c:v>
                </c:pt>
                <c:pt idx="3506">
                  <c:v>311.2000122070312</c:v>
                </c:pt>
                <c:pt idx="3507">
                  <c:v>311.2999877929687</c:v>
                </c:pt>
                <c:pt idx="3508">
                  <c:v>311.3999938964843</c:v>
                </c:pt>
                <c:pt idx="3509">
                  <c:v>311.5</c:v>
                </c:pt>
                <c:pt idx="3510">
                  <c:v>311.6000061035157</c:v>
                </c:pt>
                <c:pt idx="3511">
                  <c:v>311.7000122070312</c:v>
                </c:pt>
                <c:pt idx="3512">
                  <c:v>311.7999877929687</c:v>
                </c:pt>
                <c:pt idx="3513">
                  <c:v>311.8999938964843</c:v>
                </c:pt>
                <c:pt idx="3514">
                  <c:v>312.0</c:v>
                </c:pt>
                <c:pt idx="3515">
                  <c:v>312.1000061035157</c:v>
                </c:pt>
                <c:pt idx="3516">
                  <c:v>312.2000122070312</c:v>
                </c:pt>
                <c:pt idx="3517">
                  <c:v>312.2999877929687</c:v>
                </c:pt>
                <c:pt idx="3518">
                  <c:v>312.3999938964843</c:v>
                </c:pt>
                <c:pt idx="3519">
                  <c:v>312.5</c:v>
                </c:pt>
                <c:pt idx="3520">
                  <c:v>312.6000061035157</c:v>
                </c:pt>
                <c:pt idx="3521">
                  <c:v>312.7000122070312</c:v>
                </c:pt>
                <c:pt idx="3522">
                  <c:v>312.7999877929687</c:v>
                </c:pt>
                <c:pt idx="3523">
                  <c:v>312.8999938964843</c:v>
                </c:pt>
                <c:pt idx="3524">
                  <c:v>313.0</c:v>
                </c:pt>
                <c:pt idx="3525">
                  <c:v>313.1000061035157</c:v>
                </c:pt>
                <c:pt idx="3526">
                  <c:v>313.2000122070312</c:v>
                </c:pt>
                <c:pt idx="3527">
                  <c:v>313.2999877929687</c:v>
                </c:pt>
                <c:pt idx="3528">
                  <c:v>313.3999938964843</c:v>
                </c:pt>
                <c:pt idx="3529">
                  <c:v>313.5</c:v>
                </c:pt>
                <c:pt idx="3530">
                  <c:v>313.6000061035157</c:v>
                </c:pt>
                <c:pt idx="3531">
                  <c:v>313.7000122070312</c:v>
                </c:pt>
                <c:pt idx="3532">
                  <c:v>313.7999877929687</c:v>
                </c:pt>
                <c:pt idx="3533">
                  <c:v>313.8999938964843</c:v>
                </c:pt>
                <c:pt idx="3534">
                  <c:v>314.0</c:v>
                </c:pt>
                <c:pt idx="3535">
                  <c:v>314.1000061035157</c:v>
                </c:pt>
                <c:pt idx="3536">
                  <c:v>314.2000122070312</c:v>
                </c:pt>
                <c:pt idx="3537">
                  <c:v>314.2999877929687</c:v>
                </c:pt>
                <c:pt idx="3538">
                  <c:v>314.3999938964843</c:v>
                </c:pt>
                <c:pt idx="3539">
                  <c:v>314.5</c:v>
                </c:pt>
                <c:pt idx="3540">
                  <c:v>314.6000061035157</c:v>
                </c:pt>
                <c:pt idx="3541">
                  <c:v>314.7000122070312</c:v>
                </c:pt>
                <c:pt idx="3542">
                  <c:v>314.7999877929687</c:v>
                </c:pt>
                <c:pt idx="3543">
                  <c:v>314.8999938964843</c:v>
                </c:pt>
                <c:pt idx="3544">
                  <c:v>315.0</c:v>
                </c:pt>
                <c:pt idx="3545">
                  <c:v>315.1000061035157</c:v>
                </c:pt>
                <c:pt idx="3546">
                  <c:v>315.2000122070312</c:v>
                </c:pt>
                <c:pt idx="3547">
                  <c:v>315.2999877929687</c:v>
                </c:pt>
                <c:pt idx="3548">
                  <c:v>315.3999938964843</c:v>
                </c:pt>
                <c:pt idx="3549">
                  <c:v>315.5</c:v>
                </c:pt>
                <c:pt idx="3550">
                  <c:v>315.6000061035157</c:v>
                </c:pt>
                <c:pt idx="3551">
                  <c:v>315.7000122070312</c:v>
                </c:pt>
                <c:pt idx="3552">
                  <c:v>315.7999877929687</c:v>
                </c:pt>
                <c:pt idx="3553">
                  <c:v>315.8999938964843</c:v>
                </c:pt>
                <c:pt idx="3554">
                  <c:v>316.0</c:v>
                </c:pt>
                <c:pt idx="3555">
                  <c:v>316.1000061035157</c:v>
                </c:pt>
                <c:pt idx="3556">
                  <c:v>316.2000122070312</c:v>
                </c:pt>
                <c:pt idx="3557">
                  <c:v>316.2999877929687</c:v>
                </c:pt>
                <c:pt idx="3558">
                  <c:v>316.3999938964843</c:v>
                </c:pt>
                <c:pt idx="3559">
                  <c:v>316.5</c:v>
                </c:pt>
                <c:pt idx="3560">
                  <c:v>316.6000061035157</c:v>
                </c:pt>
                <c:pt idx="3561">
                  <c:v>316.7000122070312</c:v>
                </c:pt>
                <c:pt idx="3562">
                  <c:v>316.7999877929687</c:v>
                </c:pt>
                <c:pt idx="3563">
                  <c:v>316.8999938964843</c:v>
                </c:pt>
                <c:pt idx="3564">
                  <c:v>317.0</c:v>
                </c:pt>
                <c:pt idx="3565">
                  <c:v>317.1000061035157</c:v>
                </c:pt>
                <c:pt idx="3566">
                  <c:v>317.2000122070312</c:v>
                </c:pt>
                <c:pt idx="3567">
                  <c:v>317.2999877929687</c:v>
                </c:pt>
                <c:pt idx="3568">
                  <c:v>317.3999938964843</c:v>
                </c:pt>
                <c:pt idx="3569">
                  <c:v>317.5</c:v>
                </c:pt>
                <c:pt idx="3570">
                  <c:v>317.6000061035157</c:v>
                </c:pt>
                <c:pt idx="3571">
                  <c:v>317.7000122070312</c:v>
                </c:pt>
                <c:pt idx="3572">
                  <c:v>317.7999877929687</c:v>
                </c:pt>
                <c:pt idx="3573">
                  <c:v>317.8999938964843</c:v>
                </c:pt>
                <c:pt idx="3574">
                  <c:v>318.0</c:v>
                </c:pt>
                <c:pt idx="3575">
                  <c:v>318.1000061035157</c:v>
                </c:pt>
                <c:pt idx="3576">
                  <c:v>318.2000122070312</c:v>
                </c:pt>
                <c:pt idx="3577">
                  <c:v>318.2999877929687</c:v>
                </c:pt>
                <c:pt idx="3578">
                  <c:v>318.3999938964843</c:v>
                </c:pt>
                <c:pt idx="3579">
                  <c:v>318.5</c:v>
                </c:pt>
                <c:pt idx="3580">
                  <c:v>318.6000061035157</c:v>
                </c:pt>
                <c:pt idx="3581">
                  <c:v>318.7000122070312</c:v>
                </c:pt>
                <c:pt idx="3582">
                  <c:v>318.7999877929687</c:v>
                </c:pt>
                <c:pt idx="3583">
                  <c:v>318.8999938964843</c:v>
                </c:pt>
                <c:pt idx="3584">
                  <c:v>319.0</c:v>
                </c:pt>
                <c:pt idx="3585">
                  <c:v>319.1000061035157</c:v>
                </c:pt>
                <c:pt idx="3586">
                  <c:v>319.2000122070312</c:v>
                </c:pt>
                <c:pt idx="3587">
                  <c:v>319.2999877929687</c:v>
                </c:pt>
                <c:pt idx="3588">
                  <c:v>319.3999938964843</c:v>
                </c:pt>
                <c:pt idx="3589">
                  <c:v>319.5</c:v>
                </c:pt>
                <c:pt idx="3590">
                  <c:v>319.6000061035157</c:v>
                </c:pt>
                <c:pt idx="3591">
                  <c:v>319.7000122070312</c:v>
                </c:pt>
                <c:pt idx="3592">
                  <c:v>319.7999877929687</c:v>
                </c:pt>
                <c:pt idx="3593">
                  <c:v>319.8999938964843</c:v>
                </c:pt>
                <c:pt idx="3594">
                  <c:v>320.0</c:v>
                </c:pt>
                <c:pt idx="3595">
                  <c:v>320.1000061035157</c:v>
                </c:pt>
                <c:pt idx="3596">
                  <c:v>320.2000122070312</c:v>
                </c:pt>
                <c:pt idx="3597">
                  <c:v>320.2999877929687</c:v>
                </c:pt>
                <c:pt idx="3598">
                  <c:v>320.3999938964843</c:v>
                </c:pt>
                <c:pt idx="3599">
                  <c:v>320.5</c:v>
                </c:pt>
                <c:pt idx="3600">
                  <c:v>320.6000061035157</c:v>
                </c:pt>
                <c:pt idx="3601">
                  <c:v>320.7000122070312</c:v>
                </c:pt>
                <c:pt idx="3602">
                  <c:v>320.7999877929687</c:v>
                </c:pt>
                <c:pt idx="3603">
                  <c:v>320.8999938964843</c:v>
                </c:pt>
                <c:pt idx="3604">
                  <c:v>321.0</c:v>
                </c:pt>
                <c:pt idx="3605">
                  <c:v>321.1000061035157</c:v>
                </c:pt>
                <c:pt idx="3606">
                  <c:v>321.2000122070312</c:v>
                </c:pt>
                <c:pt idx="3607">
                  <c:v>321.2999877929687</c:v>
                </c:pt>
                <c:pt idx="3608">
                  <c:v>321.3999938964843</c:v>
                </c:pt>
                <c:pt idx="3609">
                  <c:v>321.5</c:v>
                </c:pt>
                <c:pt idx="3610">
                  <c:v>321.6000061035157</c:v>
                </c:pt>
                <c:pt idx="3611">
                  <c:v>321.7000122070312</c:v>
                </c:pt>
                <c:pt idx="3612">
                  <c:v>321.7999877929687</c:v>
                </c:pt>
                <c:pt idx="3613">
                  <c:v>321.8999938964843</c:v>
                </c:pt>
                <c:pt idx="3614">
                  <c:v>322.0</c:v>
                </c:pt>
                <c:pt idx="3615">
                  <c:v>322.1000061035157</c:v>
                </c:pt>
                <c:pt idx="3616">
                  <c:v>322.2000122070312</c:v>
                </c:pt>
                <c:pt idx="3617">
                  <c:v>322.2999877929687</c:v>
                </c:pt>
                <c:pt idx="3618">
                  <c:v>322.3999938964843</c:v>
                </c:pt>
                <c:pt idx="3619">
                  <c:v>322.5</c:v>
                </c:pt>
                <c:pt idx="3620">
                  <c:v>322.6000061035157</c:v>
                </c:pt>
                <c:pt idx="3621">
                  <c:v>322.7000122070312</c:v>
                </c:pt>
                <c:pt idx="3622">
                  <c:v>322.7999877929687</c:v>
                </c:pt>
                <c:pt idx="3623">
                  <c:v>322.8999938964843</c:v>
                </c:pt>
                <c:pt idx="3624">
                  <c:v>323.0</c:v>
                </c:pt>
                <c:pt idx="3625">
                  <c:v>323.1000061035157</c:v>
                </c:pt>
                <c:pt idx="3626">
                  <c:v>323.2000122070312</c:v>
                </c:pt>
                <c:pt idx="3627">
                  <c:v>323.2999877929687</c:v>
                </c:pt>
                <c:pt idx="3628">
                  <c:v>323.3999938964843</c:v>
                </c:pt>
                <c:pt idx="3629">
                  <c:v>323.5</c:v>
                </c:pt>
                <c:pt idx="3630">
                  <c:v>323.6000061035157</c:v>
                </c:pt>
                <c:pt idx="3631">
                  <c:v>323.7000122070312</c:v>
                </c:pt>
                <c:pt idx="3632">
                  <c:v>323.7999877929687</c:v>
                </c:pt>
                <c:pt idx="3633">
                  <c:v>323.8999938964843</c:v>
                </c:pt>
                <c:pt idx="3634">
                  <c:v>324.0</c:v>
                </c:pt>
                <c:pt idx="3635">
                  <c:v>324.1000061035157</c:v>
                </c:pt>
                <c:pt idx="3636">
                  <c:v>324.2000122070312</c:v>
                </c:pt>
                <c:pt idx="3637">
                  <c:v>324.2999877929687</c:v>
                </c:pt>
                <c:pt idx="3638">
                  <c:v>324.3999938964843</c:v>
                </c:pt>
                <c:pt idx="3639">
                  <c:v>324.5</c:v>
                </c:pt>
                <c:pt idx="3640">
                  <c:v>324.6000061035157</c:v>
                </c:pt>
                <c:pt idx="3641">
                  <c:v>324.7000122070312</c:v>
                </c:pt>
                <c:pt idx="3642">
                  <c:v>324.7999877929687</c:v>
                </c:pt>
                <c:pt idx="3643">
                  <c:v>324.8999938964843</c:v>
                </c:pt>
                <c:pt idx="3644">
                  <c:v>325.0</c:v>
                </c:pt>
                <c:pt idx="3645">
                  <c:v>325.1000061035157</c:v>
                </c:pt>
                <c:pt idx="3646">
                  <c:v>325.2000122070312</c:v>
                </c:pt>
                <c:pt idx="3647">
                  <c:v>325.2999877929687</c:v>
                </c:pt>
                <c:pt idx="3648">
                  <c:v>325.3999938964843</c:v>
                </c:pt>
                <c:pt idx="3649">
                  <c:v>325.5</c:v>
                </c:pt>
                <c:pt idx="3650">
                  <c:v>325.6000061035157</c:v>
                </c:pt>
                <c:pt idx="3651">
                  <c:v>325.7000122070312</c:v>
                </c:pt>
                <c:pt idx="3652">
                  <c:v>325.7999877929687</c:v>
                </c:pt>
                <c:pt idx="3653">
                  <c:v>325.8999938964843</c:v>
                </c:pt>
                <c:pt idx="3654">
                  <c:v>326.0</c:v>
                </c:pt>
                <c:pt idx="3655">
                  <c:v>326.1000061035157</c:v>
                </c:pt>
                <c:pt idx="3656">
                  <c:v>326.2000122070312</c:v>
                </c:pt>
                <c:pt idx="3657">
                  <c:v>326.2999877929687</c:v>
                </c:pt>
                <c:pt idx="3658">
                  <c:v>326.3999938964843</c:v>
                </c:pt>
                <c:pt idx="3659">
                  <c:v>326.5</c:v>
                </c:pt>
                <c:pt idx="3660">
                  <c:v>326.6000061035157</c:v>
                </c:pt>
                <c:pt idx="3661">
                  <c:v>326.7000122070312</c:v>
                </c:pt>
                <c:pt idx="3662">
                  <c:v>326.7999877929687</c:v>
                </c:pt>
                <c:pt idx="3663">
                  <c:v>326.8999938964843</c:v>
                </c:pt>
                <c:pt idx="3664">
                  <c:v>327.0</c:v>
                </c:pt>
                <c:pt idx="3665">
                  <c:v>327.1000061035157</c:v>
                </c:pt>
                <c:pt idx="3666">
                  <c:v>327.2000122070312</c:v>
                </c:pt>
                <c:pt idx="3667">
                  <c:v>327.2999877929687</c:v>
                </c:pt>
                <c:pt idx="3668">
                  <c:v>327.3999938964843</c:v>
                </c:pt>
                <c:pt idx="3669">
                  <c:v>327.5</c:v>
                </c:pt>
                <c:pt idx="3670">
                  <c:v>327.6000061035157</c:v>
                </c:pt>
                <c:pt idx="3671">
                  <c:v>327.7000122070312</c:v>
                </c:pt>
                <c:pt idx="3672">
                  <c:v>327.7999877929687</c:v>
                </c:pt>
                <c:pt idx="3673">
                  <c:v>327.8999938964843</c:v>
                </c:pt>
                <c:pt idx="3674">
                  <c:v>328.0</c:v>
                </c:pt>
                <c:pt idx="3675">
                  <c:v>328.1000061035157</c:v>
                </c:pt>
                <c:pt idx="3676">
                  <c:v>328.2000122070312</c:v>
                </c:pt>
                <c:pt idx="3677">
                  <c:v>328.2999877929687</c:v>
                </c:pt>
                <c:pt idx="3678">
                  <c:v>328.3999938964843</c:v>
                </c:pt>
                <c:pt idx="3679">
                  <c:v>328.5</c:v>
                </c:pt>
                <c:pt idx="3680">
                  <c:v>328.6000061035157</c:v>
                </c:pt>
                <c:pt idx="3681">
                  <c:v>328.7000122070312</c:v>
                </c:pt>
                <c:pt idx="3682">
                  <c:v>328.7999877929687</c:v>
                </c:pt>
                <c:pt idx="3683">
                  <c:v>328.8999938964843</c:v>
                </c:pt>
                <c:pt idx="3684">
                  <c:v>329.0</c:v>
                </c:pt>
                <c:pt idx="3685">
                  <c:v>329.1000061035157</c:v>
                </c:pt>
                <c:pt idx="3686">
                  <c:v>329.2000122070312</c:v>
                </c:pt>
                <c:pt idx="3687">
                  <c:v>329.2999877929687</c:v>
                </c:pt>
                <c:pt idx="3688">
                  <c:v>329.3999938964843</c:v>
                </c:pt>
                <c:pt idx="3689">
                  <c:v>329.5</c:v>
                </c:pt>
                <c:pt idx="3690">
                  <c:v>329.6000061035157</c:v>
                </c:pt>
                <c:pt idx="3691">
                  <c:v>329.7000122070312</c:v>
                </c:pt>
                <c:pt idx="3692">
                  <c:v>329.7999877929687</c:v>
                </c:pt>
                <c:pt idx="3693">
                  <c:v>329.8999938964843</c:v>
                </c:pt>
                <c:pt idx="3694">
                  <c:v>330.0</c:v>
                </c:pt>
                <c:pt idx="3695">
                  <c:v>330.1000061035157</c:v>
                </c:pt>
                <c:pt idx="3696">
                  <c:v>330.2000122070312</c:v>
                </c:pt>
                <c:pt idx="3697">
                  <c:v>330.2999877929687</c:v>
                </c:pt>
                <c:pt idx="3698">
                  <c:v>330.3999938964843</c:v>
                </c:pt>
                <c:pt idx="3699">
                  <c:v>330.5</c:v>
                </c:pt>
                <c:pt idx="3700">
                  <c:v>330.6000061035157</c:v>
                </c:pt>
                <c:pt idx="3701">
                  <c:v>330.7000122070312</c:v>
                </c:pt>
                <c:pt idx="3702">
                  <c:v>330.7999877929687</c:v>
                </c:pt>
                <c:pt idx="3703">
                  <c:v>330.8999938964843</c:v>
                </c:pt>
                <c:pt idx="3704">
                  <c:v>331.0</c:v>
                </c:pt>
                <c:pt idx="3705">
                  <c:v>331.1000061035157</c:v>
                </c:pt>
                <c:pt idx="3706">
                  <c:v>331.2000122070312</c:v>
                </c:pt>
                <c:pt idx="3707">
                  <c:v>331.2999877929687</c:v>
                </c:pt>
                <c:pt idx="3708">
                  <c:v>331.3999938964843</c:v>
                </c:pt>
                <c:pt idx="3709">
                  <c:v>331.5</c:v>
                </c:pt>
                <c:pt idx="3710">
                  <c:v>331.6000061035157</c:v>
                </c:pt>
                <c:pt idx="3711">
                  <c:v>331.7000122070312</c:v>
                </c:pt>
                <c:pt idx="3712">
                  <c:v>331.7999877929687</c:v>
                </c:pt>
                <c:pt idx="3713">
                  <c:v>331.8999938964843</c:v>
                </c:pt>
                <c:pt idx="3714">
                  <c:v>332.0</c:v>
                </c:pt>
                <c:pt idx="3715">
                  <c:v>332.1000061035157</c:v>
                </c:pt>
                <c:pt idx="3716">
                  <c:v>332.2000122070312</c:v>
                </c:pt>
                <c:pt idx="3717">
                  <c:v>332.2999877929687</c:v>
                </c:pt>
                <c:pt idx="3718">
                  <c:v>332.3999938964843</c:v>
                </c:pt>
                <c:pt idx="3719">
                  <c:v>332.5</c:v>
                </c:pt>
                <c:pt idx="3720">
                  <c:v>332.6000061035157</c:v>
                </c:pt>
                <c:pt idx="3721">
                  <c:v>332.7000122070312</c:v>
                </c:pt>
                <c:pt idx="3722">
                  <c:v>332.7999877929687</c:v>
                </c:pt>
                <c:pt idx="3723">
                  <c:v>332.8999938964843</c:v>
                </c:pt>
                <c:pt idx="3724">
                  <c:v>333.0</c:v>
                </c:pt>
                <c:pt idx="3725">
                  <c:v>333.1000061035157</c:v>
                </c:pt>
                <c:pt idx="3726">
                  <c:v>333.2000122070312</c:v>
                </c:pt>
                <c:pt idx="3727">
                  <c:v>333.2999877929687</c:v>
                </c:pt>
                <c:pt idx="3728">
                  <c:v>333.3999938964843</c:v>
                </c:pt>
                <c:pt idx="3729">
                  <c:v>333.5</c:v>
                </c:pt>
                <c:pt idx="3730">
                  <c:v>333.6000061035157</c:v>
                </c:pt>
                <c:pt idx="3731">
                  <c:v>333.7000122070312</c:v>
                </c:pt>
                <c:pt idx="3732">
                  <c:v>333.7999877929687</c:v>
                </c:pt>
                <c:pt idx="3733">
                  <c:v>333.8999938964843</c:v>
                </c:pt>
                <c:pt idx="3734">
                  <c:v>334.0</c:v>
                </c:pt>
                <c:pt idx="3735">
                  <c:v>334.1000061035157</c:v>
                </c:pt>
                <c:pt idx="3736">
                  <c:v>334.2000122070312</c:v>
                </c:pt>
                <c:pt idx="3737">
                  <c:v>334.2999877929687</c:v>
                </c:pt>
                <c:pt idx="3738">
                  <c:v>334.3999938964843</c:v>
                </c:pt>
                <c:pt idx="3739">
                  <c:v>334.5</c:v>
                </c:pt>
                <c:pt idx="3740">
                  <c:v>334.6000061035157</c:v>
                </c:pt>
                <c:pt idx="3741">
                  <c:v>334.7000122070312</c:v>
                </c:pt>
                <c:pt idx="3742">
                  <c:v>334.7999877929687</c:v>
                </c:pt>
                <c:pt idx="3743">
                  <c:v>334.8999938964843</c:v>
                </c:pt>
                <c:pt idx="3744">
                  <c:v>335.0</c:v>
                </c:pt>
                <c:pt idx="3745">
                  <c:v>335.1000061035157</c:v>
                </c:pt>
                <c:pt idx="3746">
                  <c:v>335.2000122070312</c:v>
                </c:pt>
                <c:pt idx="3747">
                  <c:v>335.2999877929687</c:v>
                </c:pt>
                <c:pt idx="3748">
                  <c:v>335.3999938964843</c:v>
                </c:pt>
                <c:pt idx="3749">
                  <c:v>335.5</c:v>
                </c:pt>
                <c:pt idx="3750">
                  <c:v>335.6000061035157</c:v>
                </c:pt>
                <c:pt idx="3751">
                  <c:v>335.7000122070312</c:v>
                </c:pt>
                <c:pt idx="3752">
                  <c:v>335.7999877929687</c:v>
                </c:pt>
                <c:pt idx="3753">
                  <c:v>335.8999938964843</c:v>
                </c:pt>
                <c:pt idx="3754">
                  <c:v>336.0</c:v>
                </c:pt>
                <c:pt idx="3755">
                  <c:v>336.1000061035157</c:v>
                </c:pt>
                <c:pt idx="3756">
                  <c:v>336.2000122070312</c:v>
                </c:pt>
                <c:pt idx="3757">
                  <c:v>336.2999877929687</c:v>
                </c:pt>
                <c:pt idx="3758">
                  <c:v>336.3999938964843</c:v>
                </c:pt>
                <c:pt idx="3759">
                  <c:v>336.5</c:v>
                </c:pt>
                <c:pt idx="3760">
                  <c:v>336.6000061035157</c:v>
                </c:pt>
                <c:pt idx="3761">
                  <c:v>336.7000122070312</c:v>
                </c:pt>
                <c:pt idx="3762">
                  <c:v>336.7999877929687</c:v>
                </c:pt>
                <c:pt idx="3763">
                  <c:v>336.8999938964843</c:v>
                </c:pt>
                <c:pt idx="3764">
                  <c:v>337.0</c:v>
                </c:pt>
                <c:pt idx="3765">
                  <c:v>337.1000061035157</c:v>
                </c:pt>
                <c:pt idx="3766">
                  <c:v>337.2000122070312</c:v>
                </c:pt>
                <c:pt idx="3767">
                  <c:v>337.2999877929687</c:v>
                </c:pt>
                <c:pt idx="3768">
                  <c:v>337.3999938964843</c:v>
                </c:pt>
                <c:pt idx="3769">
                  <c:v>337.5</c:v>
                </c:pt>
                <c:pt idx="3770">
                  <c:v>337.6000061035157</c:v>
                </c:pt>
                <c:pt idx="3771">
                  <c:v>337.7000122070312</c:v>
                </c:pt>
                <c:pt idx="3772">
                  <c:v>337.7999877929687</c:v>
                </c:pt>
                <c:pt idx="3773">
                  <c:v>337.8999938964843</c:v>
                </c:pt>
                <c:pt idx="3774">
                  <c:v>338.0</c:v>
                </c:pt>
                <c:pt idx="3775">
                  <c:v>338.1000061035157</c:v>
                </c:pt>
                <c:pt idx="3776">
                  <c:v>338.2000122070312</c:v>
                </c:pt>
                <c:pt idx="3777">
                  <c:v>338.2999877929687</c:v>
                </c:pt>
                <c:pt idx="3778">
                  <c:v>338.3999938964843</c:v>
                </c:pt>
                <c:pt idx="3779">
                  <c:v>338.5</c:v>
                </c:pt>
                <c:pt idx="3780">
                  <c:v>338.6000061035157</c:v>
                </c:pt>
                <c:pt idx="3781">
                  <c:v>338.7000122070312</c:v>
                </c:pt>
                <c:pt idx="3782">
                  <c:v>338.7999877929687</c:v>
                </c:pt>
                <c:pt idx="3783">
                  <c:v>338.8999938964843</c:v>
                </c:pt>
                <c:pt idx="3784">
                  <c:v>339.0</c:v>
                </c:pt>
                <c:pt idx="3785">
                  <c:v>339.1000061035157</c:v>
                </c:pt>
                <c:pt idx="3786">
                  <c:v>339.2000122070312</c:v>
                </c:pt>
                <c:pt idx="3787">
                  <c:v>339.2999877929687</c:v>
                </c:pt>
                <c:pt idx="3788">
                  <c:v>339.3999938964843</c:v>
                </c:pt>
                <c:pt idx="3789">
                  <c:v>339.5</c:v>
                </c:pt>
                <c:pt idx="3790">
                  <c:v>339.6000061035157</c:v>
                </c:pt>
                <c:pt idx="3791">
                  <c:v>339.7000122070312</c:v>
                </c:pt>
                <c:pt idx="3792">
                  <c:v>339.7999877929687</c:v>
                </c:pt>
                <c:pt idx="3793">
                  <c:v>339.8999938964843</c:v>
                </c:pt>
                <c:pt idx="3794">
                  <c:v>340.0</c:v>
                </c:pt>
                <c:pt idx="3795">
                  <c:v>340.1000061035157</c:v>
                </c:pt>
                <c:pt idx="3796">
                  <c:v>340.2000122070312</c:v>
                </c:pt>
                <c:pt idx="3797">
                  <c:v>340.2999877929687</c:v>
                </c:pt>
                <c:pt idx="3798">
                  <c:v>340.3999938964843</c:v>
                </c:pt>
                <c:pt idx="3799">
                  <c:v>340.5</c:v>
                </c:pt>
                <c:pt idx="3800">
                  <c:v>340.6000061035157</c:v>
                </c:pt>
                <c:pt idx="3801">
                  <c:v>340.7000122070312</c:v>
                </c:pt>
                <c:pt idx="3802">
                  <c:v>340.7999877929687</c:v>
                </c:pt>
                <c:pt idx="3803">
                  <c:v>340.8999938964843</c:v>
                </c:pt>
                <c:pt idx="3804">
                  <c:v>341.0</c:v>
                </c:pt>
                <c:pt idx="3805">
                  <c:v>341.1000061035157</c:v>
                </c:pt>
                <c:pt idx="3806">
                  <c:v>341.2000122070312</c:v>
                </c:pt>
                <c:pt idx="3807">
                  <c:v>341.2999877929687</c:v>
                </c:pt>
                <c:pt idx="3808">
                  <c:v>341.3999938964843</c:v>
                </c:pt>
                <c:pt idx="3809">
                  <c:v>341.5</c:v>
                </c:pt>
                <c:pt idx="3810">
                  <c:v>341.6000061035157</c:v>
                </c:pt>
                <c:pt idx="3811">
                  <c:v>341.7000122070312</c:v>
                </c:pt>
                <c:pt idx="3812">
                  <c:v>341.7999877929687</c:v>
                </c:pt>
                <c:pt idx="3813">
                  <c:v>341.8999938964843</c:v>
                </c:pt>
                <c:pt idx="3814">
                  <c:v>342.0</c:v>
                </c:pt>
                <c:pt idx="3815">
                  <c:v>342.1000061035157</c:v>
                </c:pt>
                <c:pt idx="3816">
                  <c:v>342.2000122070312</c:v>
                </c:pt>
                <c:pt idx="3817">
                  <c:v>342.2999877929687</c:v>
                </c:pt>
                <c:pt idx="3818">
                  <c:v>342.3999938964843</c:v>
                </c:pt>
                <c:pt idx="3819">
                  <c:v>342.5</c:v>
                </c:pt>
                <c:pt idx="3820">
                  <c:v>342.6000061035157</c:v>
                </c:pt>
                <c:pt idx="3821">
                  <c:v>342.7000122070312</c:v>
                </c:pt>
                <c:pt idx="3822">
                  <c:v>342.7999877929687</c:v>
                </c:pt>
                <c:pt idx="3823">
                  <c:v>342.8999938964843</c:v>
                </c:pt>
                <c:pt idx="3824">
                  <c:v>343.0</c:v>
                </c:pt>
                <c:pt idx="3825">
                  <c:v>343.1000061035157</c:v>
                </c:pt>
                <c:pt idx="3826">
                  <c:v>343.2000122070312</c:v>
                </c:pt>
                <c:pt idx="3827">
                  <c:v>343.2999877929687</c:v>
                </c:pt>
                <c:pt idx="3828">
                  <c:v>343.3999938964843</c:v>
                </c:pt>
                <c:pt idx="3829">
                  <c:v>343.5</c:v>
                </c:pt>
                <c:pt idx="3830">
                  <c:v>343.6000061035157</c:v>
                </c:pt>
                <c:pt idx="3831">
                  <c:v>343.7000122070312</c:v>
                </c:pt>
                <c:pt idx="3832">
                  <c:v>343.7999877929687</c:v>
                </c:pt>
                <c:pt idx="3833">
                  <c:v>343.8999938964843</c:v>
                </c:pt>
                <c:pt idx="3834">
                  <c:v>344.0</c:v>
                </c:pt>
                <c:pt idx="3835">
                  <c:v>344.1000061035157</c:v>
                </c:pt>
                <c:pt idx="3836">
                  <c:v>344.2000122070312</c:v>
                </c:pt>
                <c:pt idx="3837">
                  <c:v>344.2999877929687</c:v>
                </c:pt>
                <c:pt idx="3838">
                  <c:v>344.3999938964843</c:v>
                </c:pt>
                <c:pt idx="3839">
                  <c:v>344.5</c:v>
                </c:pt>
                <c:pt idx="3840">
                  <c:v>344.6000061035157</c:v>
                </c:pt>
                <c:pt idx="3841">
                  <c:v>344.7000122070312</c:v>
                </c:pt>
                <c:pt idx="3842">
                  <c:v>344.7999877929687</c:v>
                </c:pt>
                <c:pt idx="3843">
                  <c:v>344.8999938964843</c:v>
                </c:pt>
                <c:pt idx="3844">
                  <c:v>345.0</c:v>
                </c:pt>
                <c:pt idx="3845">
                  <c:v>345.1000061035157</c:v>
                </c:pt>
                <c:pt idx="3846">
                  <c:v>345.2000122070312</c:v>
                </c:pt>
                <c:pt idx="3847">
                  <c:v>345.2999877929687</c:v>
                </c:pt>
                <c:pt idx="3848">
                  <c:v>345.3999938964843</c:v>
                </c:pt>
                <c:pt idx="3849">
                  <c:v>345.5</c:v>
                </c:pt>
                <c:pt idx="3850">
                  <c:v>345.6000061035157</c:v>
                </c:pt>
                <c:pt idx="3851">
                  <c:v>345.7000122070312</c:v>
                </c:pt>
                <c:pt idx="3852">
                  <c:v>345.7999877929687</c:v>
                </c:pt>
                <c:pt idx="3853">
                  <c:v>345.8999938964843</c:v>
                </c:pt>
                <c:pt idx="3854">
                  <c:v>346.0</c:v>
                </c:pt>
                <c:pt idx="3855">
                  <c:v>346.1000061035157</c:v>
                </c:pt>
                <c:pt idx="3856">
                  <c:v>346.2000122070312</c:v>
                </c:pt>
                <c:pt idx="3857">
                  <c:v>346.2999877929687</c:v>
                </c:pt>
                <c:pt idx="3858">
                  <c:v>346.3999938964843</c:v>
                </c:pt>
                <c:pt idx="3859">
                  <c:v>346.5</c:v>
                </c:pt>
                <c:pt idx="3860">
                  <c:v>346.6000061035157</c:v>
                </c:pt>
                <c:pt idx="3861">
                  <c:v>346.7000122070312</c:v>
                </c:pt>
                <c:pt idx="3862">
                  <c:v>346.7999877929687</c:v>
                </c:pt>
                <c:pt idx="3863">
                  <c:v>346.8999938964843</c:v>
                </c:pt>
                <c:pt idx="3864">
                  <c:v>347.0</c:v>
                </c:pt>
                <c:pt idx="3865">
                  <c:v>347.1000061035157</c:v>
                </c:pt>
                <c:pt idx="3866">
                  <c:v>347.2000122070312</c:v>
                </c:pt>
                <c:pt idx="3867">
                  <c:v>347.2999877929687</c:v>
                </c:pt>
                <c:pt idx="3868">
                  <c:v>347.3999938964843</c:v>
                </c:pt>
                <c:pt idx="3869">
                  <c:v>347.5</c:v>
                </c:pt>
                <c:pt idx="3870">
                  <c:v>347.6000061035157</c:v>
                </c:pt>
                <c:pt idx="3871">
                  <c:v>347.7000122070312</c:v>
                </c:pt>
                <c:pt idx="3872">
                  <c:v>347.7999877929687</c:v>
                </c:pt>
                <c:pt idx="3873">
                  <c:v>347.8999938964843</c:v>
                </c:pt>
                <c:pt idx="3874">
                  <c:v>348.0</c:v>
                </c:pt>
                <c:pt idx="3875">
                  <c:v>348.1000061035157</c:v>
                </c:pt>
                <c:pt idx="3876">
                  <c:v>348.2000122070312</c:v>
                </c:pt>
                <c:pt idx="3877">
                  <c:v>348.2999877929687</c:v>
                </c:pt>
                <c:pt idx="3878">
                  <c:v>348.3999938964843</c:v>
                </c:pt>
                <c:pt idx="3879">
                  <c:v>348.5</c:v>
                </c:pt>
                <c:pt idx="3880">
                  <c:v>348.6000061035157</c:v>
                </c:pt>
                <c:pt idx="3881">
                  <c:v>348.7000122070312</c:v>
                </c:pt>
                <c:pt idx="3882">
                  <c:v>348.7999877929687</c:v>
                </c:pt>
                <c:pt idx="3883">
                  <c:v>348.8999938964843</c:v>
                </c:pt>
                <c:pt idx="3884">
                  <c:v>349.0</c:v>
                </c:pt>
                <c:pt idx="3885">
                  <c:v>349.1000061035157</c:v>
                </c:pt>
                <c:pt idx="3886">
                  <c:v>349.2000122070312</c:v>
                </c:pt>
                <c:pt idx="3887">
                  <c:v>349.2999877929687</c:v>
                </c:pt>
                <c:pt idx="3888">
                  <c:v>349.3999938964843</c:v>
                </c:pt>
                <c:pt idx="3889">
                  <c:v>349.5</c:v>
                </c:pt>
                <c:pt idx="3890">
                  <c:v>349.6000061035157</c:v>
                </c:pt>
                <c:pt idx="3891">
                  <c:v>349.7000122070312</c:v>
                </c:pt>
                <c:pt idx="3892">
                  <c:v>349.7999877929687</c:v>
                </c:pt>
                <c:pt idx="3893">
                  <c:v>349.8999938964843</c:v>
                </c:pt>
                <c:pt idx="3894">
                  <c:v>350.0</c:v>
                </c:pt>
                <c:pt idx="3895">
                  <c:v>350.1000061035157</c:v>
                </c:pt>
                <c:pt idx="3896">
                  <c:v>350.2000122070312</c:v>
                </c:pt>
                <c:pt idx="3897">
                  <c:v>350.2999877929687</c:v>
                </c:pt>
                <c:pt idx="3898">
                  <c:v>350.3999938964843</c:v>
                </c:pt>
                <c:pt idx="3899">
                  <c:v>350.5</c:v>
                </c:pt>
                <c:pt idx="3900">
                  <c:v>350.6000061035157</c:v>
                </c:pt>
                <c:pt idx="3901">
                  <c:v>350.7000122070312</c:v>
                </c:pt>
                <c:pt idx="3902">
                  <c:v>350.7999877929687</c:v>
                </c:pt>
                <c:pt idx="3903">
                  <c:v>350.8999938964843</c:v>
                </c:pt>
                <c:pt idx="3904">
                  <c:v>351.0</c:v>
                </c:pt>
                <c:pt idx="3905">
                  <c:v>351.1000061035157</c:v>
                </c:pt>
                <c:pt idx="3906">
                  <c:v>351.2000122070312</c:v>
                </c:pt>
                <c:pt idx="3907">
                  <c:v>351.2999877929687</c:v>
                </c:pt>
                <c:pt idx="3908">
                  <c:v>351.3999938964843</c:v>
                </c:pt>
                <c:pt idx="3909">
                  <c:v>351.5</c:v>
                </c:pt>
                <c:pt idx="3910">
                  <c:v>351.6000061035157</c:v>
                </c:pt>
                <c:pt idx="3911">
                  <c:v>351.7000122070312</c:v>
                </c:pt>
                <c:pt idx="3912">
                  <c:v>351.7999877929687</c:v>
                </c:pt>
                <c:pt idx="3913">
                  <c:v>351.8999938964843</c:v>
                </c:pt>
                <c:pt idx="3914">
                  <c:v>352.0</c:v>
                </c:pt>
                <c:pt idx="3915">
                  <c:v>352.1000061035157</c:v>
                </c:pt>
                <c:pt idx="3916">
                  <c:v>352.2000122070312</c:v>
                </c:pt>
                <c:pt idx="3917">
                  <c:v>352.2999877929687</c:v>
                </c:pt>
                <c:pt idx="3918">
                  <c:v>352.3999938964843</c:v>
                </c:pt>
                <c:pt idx="3919">
                  <c:v>352.5</c:v>
                </c:pt>
                <c:pt idx="3920">
                  <c:v>352.6000061035157</c:v>
                </c:pt>
                <c:pt idx="3921">
                  <c:v>352.7000122070312</c:v>
                </c:pt>
                <c:pt idx="3922">
                  <c:v>352.7999877929687</c:v>
                </c:pt>
                <c:pt idx="3923">
                  <c:v>352.8999938964843</c:v>
                </c:pt>
                <c:pt idx="3924">
                  <c:v>353.0</c:v>
                </c:pt>
                <c:pt idx="3925">
                  <c:v>353.1000061035157</c:v>
                </c:pt>
                <c:pt idx="3926">
                  <c:v>353.2000122070312</c:v>
                </c:pt>
                <c:pt idx="3927">
                  <c:v>353.2999877929687</c:v>
                </c:pt>
                <c:pt idx="3928">
                  <c:v>353.3999938964843</c:v>
                </c:pt>
                <c:pt idx="3929">
                  <c:v>353.5</c:v>
                </c:pt>
                <c:pt idx="3930">
                  <c:v>353.6000061035157</c:v>
                </c:pt>
                <c:pt idx="3931">
                  <c:v>353.7000122070312</c:v>
                </c:pt>
                <c:pt idx="3932">
                  <c:v>353.7999877929687</c:v>
                </c:pt>
                <c:pt idx="3933">
                  <c:v>353.8999938964843</c:v>
                </c:pt>
                <c:pt idx="3934">
                  <c:v>354.0</c:v>
                </c:pt>
                <c:pt idx="3935">
                  <c:v>354.1000061035157</c:v>
                </c:pt>
                <c:pt idx="3936">
                  <c:v>354.2000122070312</c:v>
                </c:pt>
                <c:pt idx="3937">
                  <c:v>354.2999877929687</c:v>
                </c:pt>
                <c:pt idx="3938">
                  <c:v>354.3999938964843</c:v>
                </c:pt>
                <c:pt idx="3939">
                  <c:v>354.5</c:v>
                </c:pt>
                <c:pt idx="3940">
                  <c:v>354.6000061035157</c:v>
                </c:pt>
                <c:pt idx="3941">
                  <c:v>354.7000122070312</c:v>
                </c:pt>
                <c:pt idx="3942">
                  <c:v>354.7999877929687</c:v>
                </c:pt>
                <c:pt idx="3943">
                  <c:v>354.8999938964843</c:v>
                </c:pt>
                <c:pt idx="3944">
                  <c:v>355.0</c:v>
                </c:pt>
                <c:pt idx="3945">
                  <c:v>355.1000061035157</c:v>
                </c:pt>
                <c:pt idx="3946">
                  <c:v>355.2000122070312</c:v>
                </c:pt>
                <c:pt idx="3947">
                  <c:v>355.2999877929687</c:v>
                </c:pt>
                <c:pt idx="3948">
                  <c:v>355.3999938964843</c:v>
                </c:pt>
                <c:pt idx="3949">
                  <c:v>355.5</c:v>
                </c:pt>
                <c:pt idx="3950">
                  <c:v>355.6000061035157</c:v>
                </c:pt>
                <c:pt idx="3951">
                  <c:v>355.7000122070312</c:v>
                </c:pt>
                <c:pt idx="3952">
                  <c:v>355.7999877929687</c:v>
                </c:pt>
                <c:pt idx="3953">
                  <c:v>355.8999938964843</c:v>
                </c:pt>
                <c:pt idx="3954">
                  <c:v>356.0</c:v>
                </c:pt>
                <c:pt idx="3955">
                  <c:v>356.1000061035157</c:v>
                </c:pt>
                <c:pt idx="3956">
                  <c:v>356.2000122070312</c:v>
                </c:pt>
                <c:pt idx="3957">
                  <c:v>356.2999877929687</c:v>
                </c:pt>
                <c:pt idx="3958">
                  <c:v>356.3999938964843</c:v>
                </c:pt>
                <c:pt idx="3959">
                  <c:v>356.5</c:v>
                </c:pt>
                <c:pt idx="3960">
                  <c:v>356.6000061035157</c:v>
                </c:pt>
                <c:pt idx="3961">
                  <c:v>356.7000122070312</c:v>
                </c:pt>
                <c:pt idx="3962">
                  <c:v>356.7999877929687</c:v>
                </c:pt>
                <c:pt idx="3963">
                  <c:v>356.8999938964843</c:v>
                </c:pt>
                <c:pt idx="3964">
                  <c:v>357.0</c:v>
                </c:pt>
                <c:pt idx="3965">
                  <c:v>357.1000061035157</c:v>
                </c:pt>
                <c:pt idx="3966">
                  <c:v>357.2000122070312</c:v>
                </c:pt>
                <c:pt idx="3967">
                  <c:v>357.2999877929687</c:v>
                </c:pt>
                <c:pt idx="3968">
                  <c:v>357.3999938964843</c:v>
                </c:pt>
                <c:pt idx="3969">
                  <c:v>357.5</c:v>
                </c:pt>
                <c:pt idx="3970">
                  <c:v>357.6000061035157</c:v>
                </c:pt>
                <c:pt idx="3971">
                  <c:v>357.7000122070312</c:v>
                </c:pt>
                <c:pt idx="3972">
                  <c:v>357.7999877929687</c:v>
                </c:pt>
                <c:pt idx="3973">
                  <c:v>357.8999938964843</c:v>
                </c:pt>
                <c:pt idx="3974">
                  <c:v>358.0</c:v>
                </c:pt>
                <c:pt idx="3975">
                  <c:v>358.1000061035157</c:v>
                </c:pt>
                <c:pt idx="3976">
                  <c:v>358.2000122070312</c:v>
                </c:pt>
                <c:pt idx="3977">
                  <c:v>358.2999877929687</c:v>
                </c:pt>
                <c:pt idx="3978">
                  <c:v>358.3999938964843</c:v>
                </c:pt>
                <c:pt idx="3979">
                  <c:v>358.5</c:v>
                </c:pt>
                <c:pt idx="3980">
                  <c:v>358.6000061035157</c:v>
                </c:pt>
                <c:pt idx="3981">
                  <c:v>358.7000122070312</c:v>
                </c:pt>
                <c:pt idx="3982">
                  <c:v>358.7999877929687</c:v>
                </c:pt>
                <c:pt idx="3983">
                  <c:v>358.8999938964843</c:v>
                </c:pt>
                <c:pt idx="3984">
                  <c:v>359.0</c:v>
                </c:pt>
                <c:pt idx="3985">
                  <c:v>359.1000061035157</c:v>
                </c:pt>
                <c:pt idx="3986">
                  <c:v>359.2000122070312</c:v>
                </c:pt>
                <c:pt idx="3987">
                  <c:v>359.2999877929687</c:v>
                </c:pt>
                <c:pt idx="3988">
                  <c:v>359.3999938964843</c:v>
                </c:pt>
                <c:pt idx="3989">
                  <c:v>359.5</c:v>
                </c:pt>
                <c:pt idx="3990">
                  <c:v>359.6000061035157</c:v>
                </c:pt>
                <c:pt idx="3991">
                  <c:v>359.7000122070312</c:v>
                </c:pt>
                <c:pt idx="3992">
                  <c:v>359.7999877929687</c:v>
                </c:pt>
                <c:pt idx="3993">
                  <c:v>359.8999938964843</c:v>
                </c:pt>
                <c:pt idx="3994">
                  <c:v>360.0</c:v>
                </c:pt>
                <c:pt idx="3995">
                  <c:v>360.1000061035157</c:v>
                </c:pt>
                <c:pt idx="3996">
                  <c:v>360.2000122070312</c:v>
                </c:pt>
                <c:pt idx="3997">
                  <c:v>360.2999877929687</c:v>
                </c:pt>
                <c:pt idx="3998">
                  <c:v>360.3999938964843</c:v>
                </c:pt>
                <c:pt idx="3999">
                  <c:v>360.5</c:v>
                </c:pt>
                <c:pt idx="4000">
                  <c:v>360.6000061035157</c:v>
                </c:pt>
                <c:pt idx="4001">
                  <c:v>360.7000122070312</c:v>
                </c:pt>
                <c:pt idx="4002">
                  <c:v>360.7999877929687</c:v>
                </c:pt>
                <c:pt idx="4003">
                  <c:v>360.8999938964843</c:v>
                </c:pt>
                <c:pt idx="4004">
                  <c:v>361.0</c:v>
                </c:pt>
                <c:pt idx="4005">
                  <c:v>361.1000061035157</c:v>
                </c:pt>
                <c:pt idx="4006">
                  <c:v>361.2000122070312</c:v>
                </c:pt>
                <c:pt idx="4007">
                  <c:v>361.2999877929687</c:v>
                </c:pt>
                <c:pt idx="4008">
                  <c:v>361.3999938964843</c:v>
                </c:pt>
                <c:pt idx="4009">
                  <c:v>361.5</c:v>
                </c:pt>
                <c:pt idx="4010">
                  <c:v>361.6000061035157</c:v>
                </c:pt>
                <c:pt idx="4011">
                  <c:v>361.7000122070312</c:v>
                </c:pt>
                <c:pt idx="4012">
                  <c:v>361.7999877929687</c:v>
                </c:pt>
                <c:pt idx="4013">
                  <c:v>361.8999938964843</c:v>
                </c:pt>
                <c:pt idx="4014">
                  <c:v>362.0</c:v>
                </c:pt>
                <c:pt idx="4015">
                  <c:v>362.1000061035157</c:v>
                </c:pt>
                <c:pt idx="4016">
                  <c:v>362.2000122070312</c:v>
                </c:pt>
                <c:pt idx="4017">
                  <c:v>362.2999877929687</c:v>
                </c:pt>
                <c:pt idx="4018">
                  <c:v>362.3999938964843</c:v>
                </c:pt>
                <c:pt idx="4019">
                  <c:v>362.5</c:v>
                </c:pt>
                <c:pt idx="4020">
                  <c:v>362.6000061035157</c:v>
                </c:pt>
                <c:pt idx="4021">
                  <c:v>362.7000122070312</c:v>
                </c:pt>
                <c:pt idx="4022">
                  <c:v>362.7999877929687</c:v>
                </c:pt>
                <c:pt idx="4023">
                  <c:v>362.8999938964843</c:v>
                </c:pt>
                <c:pt idx="4024">
                  <c:v>363.0</c:v>
                </c:pt>
                <c:pt idx="4025">
                  <c:v>363.1000061035157</c:v>
                </c:pt>
                <c:pt idx="4026">
                  <c:v>363.2000122070312</c:v>
                </c:pt>
                <c:pt idx="4027">
                  <c:v>363.2999877929687</c:v>
                </c:pt>
                <c:pt idx="4028">
                  <c:v>363.3999938964843</c:v>
                </c:pt>
                <c:pt idx="4029">
                  <c:v>363.5</c:v>
                </c:pt>
                <c:pt idx="4030">
                  <c:v>363.6000061035157</c:v>
                </c:pt>
                <c:pt idx="4031">
                  <c:v>363.7000122070312</c:v>
                </c:pt>
                <c:pt idx="4032">
                  <c:v>363.7999877929687</c:v>
                </c:pt>
                <c:pt idx="4033">
                  <c:v>363.8999938964843</c:v>
                </c:pt>
                <c:pt idx="4034">
                  <c:v>364.0</c:v>
                </c:pt>
                <c:pt idx="4035">
                  <c:v>364.1000061035157</c:v>
                </c:pt>
                <c:pt idx="4036">
                  <c:v>364.2000122070312</c:v>
                </c:pt>
                <c:pt idx="4037">
                  <c:v>364.2999877929687</c:v>
                </c:pt>
                <c:pt idx="4038">
                  <c:v>364.3999938964843</c:v>
                </c:pt>
                <c:pt idx="4039">
                  <c:v>364.5</c:v>
                </c:pt>
                <c:pt idx="4040">
                  <c:v>364.6000061035157</c:v>
                </c:pt>
                <c:pt idx="4041">
                  <c:v>364.7000122070312</c:v>
                </c:pt>
                <c:pt idx="4042">
                  <c:v>364.7999877929687</c:v>
                </c:pt>
                <c:pt idx="4043">
                  <c:v>364.8999938964843</c:v>
                </c:pt>
                <c:pt idx="4044">
                  <c:v>365.0</c:v>
                </c:pt>
                <c:pt idx="4045">
                  <c:v>365.1000061035157</c:v>
                </c:pt>
                <c:pt idx="4046">
                  <c:v>365.2000122070312</c:v>
                </c:pt>
                <c:pt idx="4047">
                  <c:v>365.2999877929687</c:v>
                </c:pt>
                <c:pt idx="4048">
                  <c:v>365.3999938964843</c:v>
                </c:pt>
                <c:pt idx="4049">
                  <c:v>365.5</c:v>
                </c:pt>
                <c:pt idx="4050">
                  <c:v>365.6000061035157</c:v>
                </c:pt>
                <c:pt idx="4051">
                  <c:v>365.7000122070312</c:v>
                </c:pt>
                <c:pt idx="4052">
                  <c:v>365.7999877929687</c:v>
                </c:pt>
                <c:pt idx="4053">
                  <c:v>365.8999938964843</c:v>
                </c:pt>
                <c:pt idx="4054">
                  <c:v>366.0</c:v>
                </c:pt>
                <c:pt idx="4055">
                  <c:v>366.1000061035157</c:v>
                </c:pt>
                <c:pt idx="4056">
                  <c:v>366.2000122070312</c:v>
                </c:pt>
                <c:pt idx="4057">
                  <c:v>366.2999877929687</c:v>
                </c:pt>
                <c:pt idx="4058">
                  <c:v>366.3999938964843</c:v>
                </c:pt>
                <c:pt idx="4059">
                  <c:v>366.5</c:v>
                </c:pt>
                <c:pt idx="4060">
                  <c:v>366.6000061035157</c:v>
                </c:pt>
                <c:pt idx="4061">
                  <c:v>366.7000122070312</c:v>
                </c:pt>
                <c:pt idx="4062">
                  <c:v>366.7999877929687</c:v>
                </c:pt>
                <c:pt idx="4063">
                  <c:v>366.8999938964843</c:v>
                </c:pt>
                <c:pt idx="4064">
                  <c:v>367.0</c:v>
                </c:pt>
                <c:pt idx="4065">
                  <c:v>367.1000061035157</c:v>
                </c:pt>
                <c:pt idx="4066">
                  <c:v>367.2000122070312</c:v>
                </c:pt>
                <c:pt idx="4067">
                  <c:v>367.2999877929687</c:v>
                </c:pt>
                <c:pt idx="4068">
                  <c:v>367.3999938964843</c:v>
                </c:pt>
                <c:pt idx="4069">
                  <c:v>367.5</c:v>
                </c:pt>
                <c:pt idx="4070">
                  <c:v>367.6000061035157</c:v>
                </c:pt>
                <c:pt idx="4071">
                  <c:v>367.7000122070312</c:v>
                </c:pt>
                <c:pt idx="4072">
                  <c:v>367.7999877929687</c:v>
                </c:pt>
                <c:pt idx="4073">
                  <c:v>367.8999938964843</c:v>
                </c:pt>
                <c:pt idx="4074">
                  <c:v>368.0</c:v>
                </c:pt>
                <c:pt idx="4075">
                  <c:v>368.1000061035157</c:v>
                </c:pt>
                <c:pt idx="4076">
                  <c:v>368.2000122070312</c:v>
                </c:pt>
                <c:pt idx="4077">
                  <c:v>368.2999877929687</c:v>
                </c:pt>
                <c:pt idx="4078">
                  <c:v>368.3999938964843</c:v>
                </c:pt>
                <c:pt idx="4079">
                  <c:v>368.5</c:v>
                </c:pt>
                <c:pt idx="4080">
                  <c:v>368.6000061035157</c:v>
                </c:pt>
                <c:pt idx="4081">
                  <c:v>368.7000122070312</c:v>
                </c:pt>
                <c:pt idx="4082">
                  <c:v>368.7999877929687</c:v>
                </c:pt>
                <c:pt idx="4083">
                  <c:v>368.8999938964843</c:v>
                </c:pt>
                <c:pt idx="4084">
                  <c:v>369.0</c:v>
                </c:pt>
                <c:pt idx="4085">
                  <c:v>369.1000061035157</c:v>
                </c:pt>
                <c:pt idx="4086">
                  <c:v>369.2000122070312</c:v>
                </c:pt>
                <c:pt idx="4087">
                  <c:v>369.2999877929687</c:v>
                </c:pt>
                <c:pt idx="4088">
                  <c:v>369.3999938964843</c:v>
                </c:pt>
                <c:pt idx="4089">
                  <c:v>369.5</c:v>
                </c:pt>
                <c:pt idx="4090">
                  <c:v>369.6000061035157</c:v>
                </c:pt>
                <c:pt idx="4091">
                  <c:v>369.7000122070312</c:v>
                </c:pt>
                <c:pt idx="4092">
                  <c:v>369.7999877929687</c:v>
                </c:pt>
                <c:pt idx="4093">
                  <c:v>369.8999938964843</c:v>
                </c:pt>
                <c:pt idx="4094">
                  <c:v>370.0</c:v>
                </c:pt>
                <c:pt idx="4095">
                  <c:v>370.1000061035157</c:v>
                </c:pt>
                <c:pt idx="4096">
                  <c:v>370.2000122070312</c:v>
                </c:pt>
                <c:pt idx="4097">
                  <c:v>370.2999877929687</c:v>
                </c:pt>
                <c:pt idx="4098">
                  <c:v>370.3999938964843</c:v>
                </c:pt>
                <c:pt idx="4099">
                  <c:v>370.5</c:v>
                </c:pt>
                <c:pt idx="4100">
                  <c:v>370.6000061035157</c:v>
                </c:pt>
                <c:pt idx="4101">
                  <c:v>370.7000122070312</c:v>
                </c:pt>
                <c:pt idx="4102">
                  <c:v>370.7999877929687</c:v>
                </c:pt>
                <c:pt idx="4103">
                  <c:v>370.8999938964843</c:v>
                </c:pt>
                <c:pt idx="4104">
                  <c:v>371.0</c:v>
                </c:pt>
                <c:pt idx="4105">
                  <c:v>371.1000061035157</c:v>
                </c:pt>
                <c:pt idx="4106">
                  <c:v>371.2000122070312</c:v>
                </c:pt>
                <c:pt idx="4107">
                  <c:v>371.2999877929687</c:v>
                </c:pt>
                <c:pt idx="4108">
                  <c:v>371.3999938964843</c:v>
                </c:pt>
                <c:pt idx="4109">
                  <c:v>371.5</c:v>
                </c:pt>
                <c:pt idx="4110">
                  <c:v>371.6000061035157</c:v>
                </c:pt>
                <c:pt idx="4111">
                  <c:v>371.7000122070312</c:v>
                </c:pt>
                <c:pt idx="4112">
                  <c:v>371.7999877929687</c:v>
                </c:pt>
                <c:pt idx="4113">
                  <c:v>371.8999938964843</c:v>
                </c:pt>
                <c:pt idx="4114">
                  <c:v>372.0</c:v>
                </c:pt>
                <c:pt idx="4115">
                  <c:v>372.1000061035157</c:v>
                </c:pt>
                <c:pt idx="4116">
                  <c:v>372.2000122070312</c:v>
                </c:pt>
                <c:pt idx="4117">
                  <c:v>372.2999877929687</c:v>
                </c:pt>
                <c:pt idx="4118">
                  <c:v>372.3999938964843</c:v>
                </c:pt>
                <c:pt idx="4119">
                  <c:v>372.5</c:v>
                </c:pt>
                <c:pt idx="4120">
                  <c:v>372.6000061035157</c:v>
                </c:pt>
                <c:pt idx="4121">
                  <c:v>372.7000122070312</c:v>
                </c:pt>
                <c:pt idx="4122">
                  <c:v>372.7999877929687</c:v>
                </c:pt>
                <c:pt idx="4123">
                  <c:v>372.8999938964843</c:v>
                </c:pt>
                <c:pt idx="4124">
                  <c:v>373.0</c:v>
                </c:pt>
                <c:pt idx="4125">
                  <c:v>373.1000061035157</c:v>
                </c:pt>
                <c:pt idx="4126">
                  <c:v>373.2000122070312</c:v>
                </c:pt>
                <c:pt idx="4127">
                  <c:v>373.2999877929687</c:v>
                </c:pt>
                <c:pt idx="4128">
                  <c:v>373.3999938964843</c:v>
                </c:pt>
                <c:pt idx="4129">
                  <c:v>373.5</c:v>
                </c:pt>
                <c:pt idx="4130">
                  <c:v>373.6000061035157</c:v>
                </c:pt>
                <c:pt idx="4131">
                  <c:v>373.7000122070312</c:v>
                </c:pt>
                <c:pt idx="4132">
                  <c:v>373.7999877929687</c:v>
                </c:pt>
                <c:pt idx="4133">
                  <c:v>373.8999938964843</c:v>
                </c:pt>
                <c:pt idx="4134">
                  <c:v>374.0</c:v>
                </c:pt>
                <c:pt idx="4135">
                  <c:v>374.1000061035157</c:v>
                </c:pt>
                <c:pt idx="4136">
                  <c:v>374.2000122070312</c:v>
                </c:pt>
                <c:pt idx="4137">
                  <c:v>374.2999877929687</c:v>
                </c:pt>
                <c:pt idx="4138">
                  <c:v>374.3999938964843</c:v>
                </c:pt>
                <c:pt idx="4139">
                  <c:v>374.5</c:v>
                </c:pt>
                <c:pt idx="4140">
                  <c:v>374.6000061035157</c:v>
                </c:pt>
                <c:pt idx="4141">
                  <c:v>374.7000122070312</c:v>
                </c:pt>
                <c:pt idx="4142">
                  <c:v>374.7999877929687</c:v>
                </c:pt>
                <c:pt idx="4143">
                  <c:v>374.8999938964843</c:v>
                </c:pt>
                <c:pt idx="4144">
                  <c:v>375.0</c:v>
                </c:pt>
                <c:pt idx="4145">
                  <c:v>375.1000061035157</c:v>
                </c:pt>
                <c:pt idx="4146">
                  <c:v>375.2000122070312</c:v>
                </c:pt>
                <c:pt idx="4147">
                  <c:v>375.2999877929687</c:v>
                </c:pt>
                <c:pt idx="4148">
                  <c:v>375.3999938964843</c:v>
                </c:pt>
                <c:pt idx="4149">
                  <c:v>375.5</c:v>
                </c:pt>
                <c:pt idx="4150">
                  <c:v>375.6000061035157</c:v>
                </c:pt>
                <c:pt idx="4151">
                  <c:v>375.7000122070312</c:v>
                </c:pt>
                <c:pt idx="4152">
                  <c:v>375.7999877929687</c:v>
                </c:pt>
                <c:pt idx="4153">
                  <c:v>375.8999938964843</c:v>
                </c:pt>
                <c:pt idx="4154">
                  <c:v>376.0</c:v>
                </c:pt>
                <c:pt idx="4155">
                  <c:v>376.1000061035157</c:v>
                </c:pt>
                <c:pt idx="4156">
                  <c:v>376.2000122070312</c:v>
                </c:pt>
                <c:pt idx="4157">
                  <c:v>376.2999877929687</c:v>
                </c:pt>
                <c:pt idx="4158">
                  <c:v>376.3999938964843</c:v>
                </c:pt>
                <c:pt idx="4159">
                  <c:v>376.5</c:v>
                </c:pt>
                <c:pt idx="4160">
                  <c:v>376.6000061035157</c:v>
                </c:pt>
                <c:pt idx="4161">
                  <c:v>376.7000122070312</c:v>
                </c:pt>
                <c:pt idx="4162">
                  <c:v>376.7999877929687</c:v>
                </c:pt>
                <c:pt idx="4163">
                  <c:v>376.8999938964843</c:v>
                </c:pt>
                <c:pt idx="4164">
                  <c:v>377.0</c:v>
                </c:pt>
                <c:pt idx="4165">
                  <c:v>377.1000061035157</c:v>
                </c:pt>
                <c:pt idx="4166">
                  <c:v>377.2000122070312</c:v>
                </c:pt>
                <c:pt idx="4167">
                  <c:v>377.2999877929687</c:v>
                </c:pt>
                <c:pt idx="4168">
                  <c:v>377.3999938964843</c:v>
                </c:pt>
                <c:pt idx="4169">
                  <c:v>377.5</c:v>
                </c:pt>
                <c:pt idx="4170">
                  <c:v>377.6000061035157</c:v>
                </c:pt>
                <c:pt idx="4171">
                  <c:v>377.7000122070312</c:v>
                </c:pt>
                <c:pt idx="4172">
                  <c:v>377.7999877929687</c:v>
                </c:pt>
                <c:pt idx="4173">
                  <c:v>377.8999938964843</c:v>
                </c:pt>
                <c:pt idx="4174">
                  <c:v>378.0</c:v>
                </c:pt>
                <c:pt idx="4175">
                  <c:v>378.1000061035157</c:v>
                </c:pt>
                <c:pt idx="4176">
                  <c:v>378.2000122070312</c:v>
                </c:pt>
                <c:pt idx="4177">
                  <c:v>378.2999877929687</c:v>
                </c:pt>
                <c:pt idx="4178">
                  <c:v>378.3999938964843</c:v>
                </c:pt>
                <c:pt idx="4179">
                  <c:v>378.5</c:v>
                </c:pt>
                <c:pt idx="4180">
                  <c:v>378.6000061035157</c:v>
                </c:pt>
                <c:pt idx="4181">
                  <c:v>378.7000122070312</c:v>
                </c:pt>
                <c:pt idx="4182">
                  <c:v>378.7999877929687</c:v>
                </c:pt>
                <c:pt idx="4183">
                  <c:v>378.8999938964843</c:v>
                </c:pt>
                <c:pt idx="4184">
                  <c:v>379.0</c:v>
                </c:pt>
                <c:pt idx="4185">
                  <c:v>379.1000061035157</c:v>
                </c:pt>
                <c:pt idx="4186">
                  <c:v>379.2000122070312</c:v>
                </c:pt>
                <c:pt idx="4187">
                  <c:v>379.2999877929687</c:v>
                </c:pt>
                <c:pt idx="4188">
                  <c:v>379.3999938964843</c:v>
                </c:pt>
                <c:pt idx="4189">
                  <c:v>379.5</c:v>
                </c:pt>
                <c:pt idx="4190">
                  <c:v>379.6000061035157</c:v>
                </c:pt>
                <c:pt idx="4191">
                  <c:v>379.7000122070312</c:v>
                </c:pt>
                <c:pt idx="4192">
                  <c:v>379.7999877929687</c:v>
                </c:pt>
                <c:pt idx="4193">
                  <c:v>379.8999938964843</c:v>
                </c:pt>
                <c:pt idx="4194">
                  <c:v>380.0</c:v>
                </c:pt>
                <c:pt idx="4195">
                  <c:v>380.1000061035157</c:v>
                </c:pt>
                <c:pt idx="4196">
                  <c:v>380.2000122070312</c:v>
                </c:pt>
                <c:pt idx="4197">
                  <c:v>380.2999877929687</c:v>
                </c:pt>
                <c:pt idx="4198">
                  <c:v>380.3999938964843</c:v>
                </c:pt>
                <c:pt idx="4199">
                  <c:v>380.5</c:v>
                </c:pt>
                <c:pt idx="4200">
                  <c:v>380.6000061035157</c:v>
                </c:pt>
                <c:pt idx="4201">
                  <c:v>380.7000122070312</c:v>
                </c:pt>
                <c:pt idx="4202">
                  <c:v>380.7999877929687</c:v>
                </c:pt>
                <c:pt idx="4203">
                  <c:v>380.8999938964843</c:v>
                </c:pt>
                <c:pt idx="4204">
                  <c:v>381.0</c:v>
                </c:pt>
                <c:pt idx="4205">
                  <c:v>381.1000061035157</c:v>
                </c:pt>
                <c:pt idx="4206">
                  <c:v>381.2000122070312</c:v>
                </c:pt>
                <c:pt idx="4207">
                  <c:v>381.2999877929687</c:v>
                </c:pt>
                <c:pt idx="4208">
                  <c:v>381.3999938964843</c:v>
                </c:pt>
                <c:pt idx="4209">
                  <c:v>381.5</c:v>
                </c:pt>
                <c:pt idx="4210">
                  <c:v>381.6000061035157</c:v>
                </c:pt>
                <c:pt idx="4211">
                  <c:v>381.7000122070312</c:v>
                </c:pt>
                <c:pt idx="4212">
                  <c:v>381.7999877929687</c:v>
                </c:pt>
                <c:pt idx="4213">
                  <c:v>381.8999938964843</c:v>
                </c:pt>
                <c:pt idx="4214">
                  <c:v>382.0</c:v>
                </c:pt>
                <c:pt idx="4215">
                  <c:v>382.1000061035157</c:v>
                </c:pt>
                <c:pt idx="4216">
                  <c:v>382.2000122070312</c:v>
                </c:pt>
                <c:pt idx="4217">
                  <c:v>382.2999877929687</c:v>
                </c:pt>
                <c:pt idx="4218">
                  <c:v>382.3999938964843</c:v>
                </c:pt>
                <c:pt idx="4219">
                  <c:v>382.5</c:v>
                </c:pt>
                <c:pt idx="4220">
                  <c:v>382.6000061035157</c:v>
                </c:pt>
                <c:pt idx="4221">
                  <c:v>382.7000122070312</c:v>
                </c:pt>
                <c:pt idx="4222">
                  <c:v>382.7999877929687</c:v>
                </c:pt>
                <c:pt idx="4223">
                  <c:v>382.8999938964843</c:v>
                </c:pt>
                <c:pt idx="4224">
                  <c:v>383.0</c:v>
                </c:pt>
                <c:pt idx="4225">
                  <c:v>383.1000061035157</c:v>
                </c:pt>
                <c:pt idx="4226">
                  <c:v>383.2000122070312</c:v>
                </c:pt>
                <c:pt idx="4227">
                  <c:v>383.2999877929687</c:v>
                </c:pt>
                <c:pt idx="4228">
                  <c:v>383.3999938964843</c:v>
                </c:pt>
                <c:pt idx="4229">
                  <c:v>383.5</c:v>
                </c:pt>
                <c:pt idx="4230">
                  <c:v>383.6000061035157</c:v>
                </c:pt>
                <c:pt idx="4231">
                  <c:v>383.7000122070312</c:v>
                </c:pt>
                <c:pt idx="4232">
                  <c:v>383.7999877929687</c:v>
                </c:pt>
                <c:pt idx="4233">
                  <c:v>383.8999938964843</c:v>
                </c:pt>
                <c:pt idx="4234">
                  <c:v>384.0</c:v>
                </c:pt>
                <c:pt idx="4235">
                  <c:v>384.1000061035157</c:v>
                </c:pt>
                <c:pt idx="4236">
                  <c:v>384.2000122070312</c:v>
                </c:pt>
                <c:pt idx="4237">
                  <c:v>384.2999877929687</c:v>
                </c:pt>
                <c:pt idx="4238">
                  <c:v>384.3999938964843</c:v>
                </c:pt>
                <c:pt idx="4239">
                  <c:v>384.5</c:v>
                </c:pt>
                <c:pt idx="4240">
                  <c:v>384.6000061035157</c:v>
                </c:pt>
                <c:pt idx="4241">
                  <c:v>384.7000122070312</c:v>
                </c:pt>
                <c:pt idx="4242">
                  <c:v>384.7999877929687</c:v>
                </c:pt>
                <c:pt idx="4243">
                  <c:v>384.8999938964843</c:v>
                </c:pt>
                <c:pt idx="4244">
                  <c:v>385.0</c:v>
                </c:pt>
                <c:pt idx="4245">
                  <c:v>385.1000061035157</c:v>
                </c:pt>
                <c:pt idx="4246">
                  <c:v>385.2000122070312</c:v>
                </c:pt>
                <c:pt idx="4247">
                  <c:v>385.2999877929687</c:v>
                </c:pt>
                <c:pt idx="4248">
                  <c:v>385.3999938964843</c:v>
                </c:pt>
                <c:pt idx="4249">
                  <c:v>385.5</c:v>
                </c:pt>
                <c:pt idx="4250">
                  <c:v>385.6000061035157</c:v>
                </c:pt>
                <c:pt idx="4251">
                  <c:v>385.7000122070312</c:v>
                </c:pt>
                <c:pt idx="4252">
                  <c:v>385.7999877929687</c:v>
                </c:pt>
                <c:pt idx="4253">
                  <c:v>385.8999938964843</c:v>
                </c:pt>
                <c:pt idx="4254">
                  <c:v>386.0</c:v>
                </c:pt>
                <c:pt idx="4255">
                  <c:v>386.1000061035157</c:v>
                </c:pt>
                <c:pt idx="4256">
                  <c:v>386.2000122070312</c:v>
                </c:pt>
                <c:pt idx="4257">
                  <c:v>386.2999877929687</c:v>
                </c:pt>
                <c:pt idx="4258">
                  <c:v>386.3999938964843</c:v>
                </c:pt>
                <c:pt idx="4259">
                  <c:v>386.5</c:v>
                </c:pt>
                <c:pt idx="4260">
                  <c:v>386.6000061035157</c:v>
                </c:pt>
                <c:pt idx="4261">
                  <c:v>386.7000122070312</c:v>
                </c:pt>
                <c:pt idx="4262">
                  <c:v>386.7999877929687</c:v>
                </c:pt>
                <c:pt idx="4263">
                  <c:v>386.8999938964843</c:v>
                </c:pt>
                <c:pt idx="4264">
                  <c:v>387.0</c:v>
                </c:pt>
                <c:pt idx="4265">
                  <c:v>387.1000061035157</c:v>
                </c:pt>
                <c:pt idx="4266">
                  <c:v>387.2000122070312</c:v>
                </c:pt>
                <c:pt idx="4267">
                  <c:v>387.2999877929687</c:v>
                </c:pt>
                <c:pt idx="4268">
                  <c:v>387.3999938964843</c:v>
                </c:pt>
                <c:pt idx="4269">
                  <c:v>387.5</c:v>
                </c:pt>
                <c:pt idx="4270">
                  <c:v>387.6000061035157</c:v>
                </c:pt>
                <c:pt idx="4271">
                  <c:v>387.7000122070312</c:v>
                </c:pt>
                <c:pt idx="4272">
                  <c:v>387.7999877929687</c:v>
                </c:pt>
                <c:pt idx="4273">
                  <c:v>387.8999938964843</c:v>
                </c:pt>
                <c:pt idx="4274">
                  <c:v>388.0</c:v>
                </c:pt>
                <c:pt idx="4275">
                  <c:v>388.1000061035157</c:v>
                </c:pt>
                <c:pt idx="4276">
                  <c:v>388.2000122070312</c:v>
                </c:pt>
                <c:pt idx="4277">
                  <c:v>388.2999877929687</c:v>
                </c:pt>
                <c:pt idx="4278">
                  <c:v>388.3999938964843</c:v>
                </c:pt>
                <c:pt idx="4279">
                  <c:v>388.5</c:v>
                </c:pt>
                <c:pt idx="4280">
                  <c:v>388.6000061035157</c:v>
                </c:pt>
                <c:pt idx="4281">
                  <c:v>388.7000122070312</c:v>
                </c:pt>
                <c:pt idx="4282">
                  <c:v>388.7999877929687</c:v>
                </c:pt>
                <c:pt idx="4283">
                  <c:v>388.8999938964843</c:v>
                </c:pt>
                <c:pt idx="4284">
                  <c:v>389.0</c:v>
                </c:pt>
                <c:pt idx="4285">
                  <c:v>389.1000061035157</c:v>
                </c:pt>
                <c:pt idx="4286">
                  <c:v>389.2000122070312</c:v>
                </c:pt>
                <c:pt idx="4287">
                  <c:v>389.2999877929687</c:v>
                </c:pt>
                <c:pt idx="4288">
                  <c:v>389.3999938964843</c:v>
                </c:pt>
                <c:pt idx="4289">
                  <c:v>389.5</c:v>
                </c:pt>
                <c:pt idx="4290">
                  <c:v>389.6000061035157</c:v>
                </c:pt>
                <c:pt idx="4291">
                  <c:v>389.7000122070312</c:v>
                </c:pt>
                <c:pt idx="4292">
                  <c:v>389.7999877929687</c:v>
                </c:pt>
                <c:pt idx="4293">
                  <c:v>389.8999938964843</c:v>
                </c:pt>
                <c:pt idx="4294">
                  <c:v>390.0</c:v>
                </c:pt>
                <c:pt idx="4295">
                  <c:v>390.1000061035157</c:v>
                </c:pt>
                <c:pt idx="4296">
                  <c:v>390.2000122070312</c:v>
                </c:pt>
                <c:pt idx="4297">
                  <c:v>390.2999877929687</c:v>
                </c:pt>
                <c:pt idx="4298">
                  <c:v>390.3999938964843</c:v>
                </c:pt>
                <c:pt idx="4299">
                  <c:v>390.5</c:v>
                </c:pt>
                <c:pt idx="4300">
                  <c:v>390.6000061035157</c:v>
                </c:pt>
                <c:pt idx="4301">
                  <c:v>390.7000122070312</c:v>
                </c:pt>
                <c:pt idx="4302">
                  <c:v>390.7999877929687</c:v>
                </c:pt>
                <c:pt idx="4303">
                  <c:v>390.8999938964843</c:v>
                </c:pt>
                <c:pt idx="4304">
                  <c:v>391.0</c:v>
                </c:pt>
                <c:pt idx="4305">
                  <c:v>391.1000061035157</c:v>
                </c:pt>
                <c:pt idx="4306">
                  <c:v>391.2000122070312</c:v>
                </c:pt>
                <c:pt idx="4307">
                  <c:v>391.2999877929687</c:v>
                </c:pt>
                <c:pt idx="4308">
                  <c:v>391.3999938964843</c:v>
                </c:pt>
                <c:pt idx="4309">
                  <c:v>391.5</c:v>
                </c:pt>
                <c:pt idx="4310">
                  <c:v>391.6000061035157</c:v>
                </c:pt>
                <c:pt idx="4311">
                  <c:v>391.7000122070312</c:v>
                </c:pt>
                <c:pt idx="4312">
                  <c:v>391.7999877929687</c:v>
                </c:pt>
                <c:pt idx="4313">
                  <c:v>391.8999938964843</c:v>
                </c:pt>
                <c:pt idx="4314">
                  <c:v>392.0</c:v>
                </c:pt>
                <c:pt idx="4315">
                  <c:v>392.1000061035157</c:v>
                </c:pt>
                <c:pt idx="4316">
                  <c:v>392.2000122070312</c:v>
                </c:pt>
                <c:pt idx="4317">
                  <c:v>392.2999877929687</c:v>
                </c:pt>
                <c:pt idx="4318">
                  <c:v>392.3999938964843</c:v>
                </c:pt>
                <c:pt idx="4319">
                  <c:v>392.5</c:v>
                </c:pt>
                <c:pt idx="4320">
                  <c:v>392.6000061035157</c:v>
                </c:pt>
                <c:pt idx="4321">
                  <c:v>392.7000122070312</c:v>
                </c:pt>
                <c:pt idx="4322">
                  <c:v>392.7999877929687</c:v>
                </c:pt>
                <c:pt idx="4323">
                  <c:v>392.8999938964843</c:v>
                </c:pt>
                <c:pt idx="4324">
                  <c:v>393.0</c:v>
                </c:pt>
                <c:pt idx="4325">
                  <c:v>393.1000061035157</c:v>
                </c:pt>
                <c:pt idx="4326">
                  <c:v>393.2000122070312</c:v>
                </c:pt>
                <c:pt idx="4327">
                  <c:v>393.2999877929687</c:v>
                </c:pt>
                <c:pt idx="4328">
                  <c:v>393.3999938964843</c:v>
                </c:pt>
                <c:pt idx="4329">
                  <c:v>393.5</c:v>
                </c:pt>
                <c:pt idx="4330">
                  <c:v>393.6000061035157</c:v>
                </c:pt>
                <c:pt idx="4331">
                  <c:v>393.7000122070312</c:v>
                </c:pt>
                <c:pt idx="4332">
                  <c:v>393.7999877929687</c:v>
                </c:pt>
                <c:pt idx="4333">
                  <c:v>393.8999938964843</c:v>
                </c:pt>
                <c:pt idx="4334">
                  <c:v>394.0</c:v>
                </c:pt>
                <c:pt idx="4335">
                  <c:v>394.1000061035157</c:v>
                </c:pt>
                <c:pt idx="4336">
                  <c:v>394.2000122070312</c:v>
                </c:pt>
                <c:pt idx="4337">
                  <c:v>394.2999877929687</c:v>
                </c:pt>
                <c:pt idx="4338">
                  <c:v>394.3999938964843</c:v>
                </c:pt>
                <c:pt idx="4339">
                  <c:v>394.5</c:v>
                </c:pt>
                <c:pt idx="4340">
                  <c:v>394.6000061035157</c:v>
                </c:pt>
                <c:pt idx="4341">
                  <c:v>394.7000122070312</c:v>
                </c:pt>
                <c:pt idx="4342">
                  <c:v>394.7999877929687</c:v>
                </c:pt>
                <c:pt idx="4343">
                  <c:v>394.8999938964843</c:v>
                </c:pt>
                <c:pt idx="4344">
                  <c:v>395.0</c:v>
                </c:pt>
                <c:pt idx="4345">
                  <c:v>395.1000061035157</c:v>
                </c:pt>
                <c:pt idx="4346">
                  <c:v>395.2000122070312</c:v>
                </c:pt>
                <c:pt idx="4347">
                  <c:v>395.2999877929687</c:v>
                </c:pt>
                <c:pt idx="4348">
                  <c:v>395.3999938964843</c:v>
                </c:pt>
                <c:pt idx="4349">
                  <c:v>395.5</c:v>
                </c:pt>
                <c:pt idx="4350">
                  <c:v>395.6000061035157</c:v>
                </c:pt>
                <c:pt idx="4351">
                  <c:v>395.7000122070312</c:v>
                </c:pt>
                <c:pt idx="4352">
                  <c:v>395.7999877929687</c:v>
                </c:pt>
                <c:pt idx="4353">
                  <c:v>395.8999938964843</c:v>
                </c:pt>
                <c:pt idx="4354">
                  <c:v>396.0</c:v>
                </c:pt>
                <c:pt idx="4355">
                  <c:v>396.1000061035157</c:v>
                </c:pt>
                <c:pt idx="4356">
                  <c:v>396.2000122070312</c:v>
                </c:pt>
                <c:pt idx="4357">
                  <c:v>396.2999877929687</c:v>
                </c:pt>
                <c:pt idx="4358">
                  <c:v>396.3999938964843</c:v>
                </c:pt>
                <c:pt idx="4359">
                  <c:v>396.5</c:v>
                </c:pt>
                <c:pt idx="4360">
                  <c:v>396.6000061035157</c:v>
                </c:pt>
                <c:pt idx="4361">
                  <c:v>396.7000122070312</c:v>
                </c:pt>
                <c:pt idx="4362">
                  <c:v>396.7999877929687</c:v>
                </c:pt>
                <c:pt idx="4363">
                  <c:v>396.8999938964843</c:v>
                </c:pt>
                <c:pt idx="4364">
                  <c:v>397.0</c:v>
                </c:pt>
                <c:pt idx="4365">
                  <c:v>397.1000061035157</c:v>
                </c:pt>
                <c:pt idx="4366">
                  <c:v>397.2000122070312</c:v>
                </c:pt>
                <c:pt idx="4367">
                  <c:v>397.2999877929687</c:v>
                </c:pt>
                <c:pt idx="4368">
                  <c:v>397.3999938964843</c:v>
                </c:pt>
                <c:pt idx="4369">
                  <c:v>397.5</c:v>
                </c:pt>
                <c:pt idx="4370">
                  <c:v>397.6000061035157</c:v>
                </c:pt>
                <c:pt idx="4371">
                  <c:v>397.7000122070312</c:v>
                </c:pt>
                <c:pt idx="4372">
                  <c:v>397.7999877929687</c:v>
                </c:pt>
                <c:pt idx="4373">
                  <c:v>397.8999938964843</c:v>
                </c:pt>
                <c:pt idx="4374">
                  <c:v>398.0</c:v>
                </c:pt>
                <c:pt idx="4375">
                  <c:v>398.1000061035157</c:v>
                </c:pt>
                <c:pt idx="4376">
                  <c:v>398.2000122070312</c:v>
                </c:pt>
                <c:pt idx="4377">
                  <c:v>398.2999877929687</c:v>
                </c:pt>
                <c:pt idx="4378">
                  <c:v>398.3999938964843</c:v>
                </c:pt>
                <c:pt idx="4379">
                  <c:v>398.5</c:v>
                </c:pt>
                <c:pt idx="4380">
                  <c:v>398.6000061035157</c:v>
                </c:pt>
                <c:pt idx="4381">
                  <c:v>398.7000122070312</c:v>
                </c:pt>
                <c:pt idx="4382">
                  <c:v>398.7999877929687</c:v>
                </c:pt>
                <c:pt idx="4383">
                  <c:v>398.8999938964843</c:v>
                </c:pt>
                <c:pt idx="4384">
                  <c:v>399.0</c:v>
                </c:pt>
                <c:pt idx="4385">
                  <c:v>399.1000061035157</c:v>
                </c:pt>
                <c:pt idx="4386">
                  <c:v>399.2000122070312</c:v>
                </c:pt>
                <c:pt idx="4387">
                  <c:v>399.2999877929687</c:v>
                </c:pt>
                <c:pt idx="4388">
                  <c:v>399.3999938964843</c:v>
                </c:pt>
                <c:pt idx="4389">
                  <c:v>399.5</c:v>
                </c:pt>
                <c:pt idx="4390">
                  <c:v>399.6000061035157</c:v>
                </c:pt>
                <c:pt idx="4391">
                  <c:v>399.7000122070312</c:v>
                </c:pt>
                <c:pt idx="4392">
                  <c:v>399.7999877929687</c:v>
                </c:pt>
                <c:pt idx="4393">
                  <c:v>399.8999938964843</c:v>
                </c:pt>
                <c:pt idx="4394">
                  <c:v>400.0</c:v>
                </c:pt>
                <c:pt idx="4395">
                  <c:v>400.1000061035157</c:v>
                </c:pt>
                <c:pt idx="4396">
                  <c:v>400.2000122070312</c:v>
                </c:pt>
                <c:pt idx="4397">
                  <c:v>400.2999877929687</c:v>
                </c:pt>
                <c:pt idx="4398">
                  <c:v>400.3999938964843</c:v>
                </c:pt>
                <c:pt idx="4399">
                  <c:v>400.5</c:v>
                </c:pt>
                <c:pt idx="4400">
                  <c:v>400.6000061035157</c:v>
                </c:pt>
                <c:pt idx="4401">
                  <c:v>400.7000122070312</c:v>
                </c:pt>
                <c:pt idx="4402">
                  <c:v>400.7999877929687</c:v>
                </c:pt>
                <c:pt idx="4403">
                  <c:v>400.8999938964843</c:v>
                </c:pt>
                <c:pt idx="4404">
                  <c:v>401.0</c:v>
                </c:pt>
                <c:pt idx="4405">
                  <c:v>401.1000061035157</c:v>
                </c:pt>
                <c:pt idx="4406">
                  <c:v>401.2000122070312</c:v>
                </c:pt>
                <c:pt idx="4407">
                  <c:v>401.2999877929687</c:v>
                </c:pt>
                <c:pt idx="4408">
                  <c:v>401.3999938964843</c:v>
                </c:pt>
                <c:pt idx="4409">
                  <c:v>401.5</c:v>
                </c:pt>
                <c:pt idx="4410">
                  <c:v>401.6000061035157</c:v>
                </c:pt>
                <c:pt idx="4411">
                  <c:v>401.7000122070312</c:v>
                </c:pt>
                <c:pt idx="4412">
                  <c:v>401.7999877929687</c:v>
                </c:pt>
                <c:pt idx="4413">
                  <c:v>401.8999938964843</c:v>
                </c:pt>
                <c:pt idx="4414">
                  <c:v>402.0</c:v>
                </c:pt>
                <c:pt idx="4415">
                  <c:v>402.1000061035157</c:v>
                </c:pt>
                <c:pt idx="4416">
                  <c:v>402.2000122070312</c:v>
                </c:pt>
                <c:pt idx="4417">
                  <c:v>402.2999877929687</c:v>
                </c:pt>
                <c:pt idx="4418">
                  <c:v>402.3999938964843</c:v>
                </c:pt>
                <c:pt idx="4419">
                  <c:v>402.5</c:v>
                </c:pt>
                <c:pt idx="4420">
                  <c:v>402.6000061035157</c:v>
                </c:pt>
                <c:pt idx="4421">
                  <c:v>402.7000122070312</c:v>
                </c:pt>
                <c:pt idx="4422">
                  <c:v>402.7999877929687</c:v>
                </c:pt>
                <c:pt idx="4423">
                  <c:v>402.8999938964843</c:v>
                </c:pt>
                <c:pt idx="4424">
                  <c:v>403.0</c:v>
                </c:pt>
                <c:pt idx="4425">
                  <c:v>403.1000061035157</c:v>
                </c:pt>
                <c:pt idx="4426">
                  <c:v>403.2000122070312</c:v>
                </c:pt>
                <c:pt idx="4427">
                  <c:v>403.2999877929687</c:v>
                </c:pt>
                <c:pt idx="4428">
                  <c:v>403.3999938964843</c:v>
                </c:pt>
                <c:pt idx="4429">
                  <c:v>403.5</c:v>
                </c:pt>
                <c:pt idx="4430">
                  <c:v>403.6000061035157</c:v>
                </c:pt>
                <c:pt idx="4431">
                  <c:v>403.7000122070312</c:v>
                </c:pt>
                <c:pt idx="4432">
                  <c:v>403.7999877929687</c:v>
                </c:pt>
                <c:pt idx="4433">
                  <c:v>403.8999938964843</c:v>
                </c:pt>
                <c:pt idx="4434">
                  <c:v>404.0</c:v>
                </c:pt>
                <c:pt idx="4435">
                  <c:v>404.1000061035157</c:v>
                </c:pt>
                <c:pt idx="4436">
                  <c:v>404.2000122070312</c:v>
                </c:pt>
                <c:pt idx="4437">
                  <c:v>404.2999877929687</c:v>
                </c:pt>
                <c:pt idx="4438">
                  <c:v>404.3999938964843</c:v>
                </c:pt>
                <c:pt idx="4439">
                  <c:v>404.5</c:v>
                </c:pt>
                <c:pt idx="4440">
                  <c:v>404.6000061035157</c:v>
                </c:pt>
                <c:pt idx="4441">
                  <c:v>404.7000122070312</c:v>
                </c:pt>
                <c:pt idx="4442">
                  <c:v>404.7999877929687</c:v>
                </c:pt>
                <c:pt idx="4443">
                  <c:v>404.8999938964843</c:v>
                </c:pt>
                <c:pt idx="4444">
                  <c:v>405.0</c:v>
                </c:pt>
                <c:pt idx="4445">
                  <c:v>405.1000061035157</c:v>
                </c:pt>
                <c:pt idx="4446">
                  <c:v>405.2000122070312</c:v>
                </c:pt>
                <c:pt idx="4447">
                  <c:v>405.2999877929687</c:v>
                </c:pt>
                <c:pt idx="4448">
                  <c:v>405.3999938964843</c:v>
                </c:pt>
                <c:pt idx="4449">
                  <c:v>405.5</c:v>
                </c:pt>
                <c:pt idx="4450">
                  <c:v>405.6000061035157</c:v>
                </c:pt>
                <c:pt idx="4451">
                  <c:v>405.7000122070312</c:v>
                </c:pt>
                <c:pt idx="4452">
                  <c:v>405.7999877929687</c:v>
                </c:pt>
                <c:pt idx="4453">
                  <c:v>405.8999938964843</c:v>
                </c:pt>
                <c:pt idx="4454">
                  <c:v>406.0</c:v>
                </c:pt>
                <c:pt idx="4455">
                  <c:v>406.1000061035157</c:v>
                </c:pt>
                <c:pt idx="4456">
                  <c:v>406.2000122070312</c:v>
                </c:pt>
                <c:pt idx="4457">
                  <c:v>406.2999877929687</c:v>
                </c:pt>
                <c:pt idx="4458">
                  <c:v>406.3999938964843</c:v>
                </c:pt>
                <c:pt idx="4459">
                  <c:v>406.5</c:v>
                </c:pt>
                <c:pt idx="4460">
                  <c:v>406.6000061035157</c:v>
                </c:pt>
                <c:pt idx="4461">
                  <c:v>406.7000122070312</c:v>
                </c:pt>
                <c:pt idx="4462">
                  <c:v>406.7999877929687</c:v>
                </c:pt>
                <c:pt idx="4463">
                  <c:v>406.8999938964843</c:v>
                </c:pt>
                <c:pt idx="4464">
                  <c:v>407.0</c:v>
                </c:pt>
                <c:pt idx="4465">
                  <c:v>407.1000061035157</c:v>
                </c:pt>
                <c:pt idx="4466">
                  <c:v>407.2000122070312</c:v>
                </c:pt>
                <c:pt idx="4467">
                  <c:v>407.2999877929687</c:v>
                </c:pt>
                <c:pt idx="4468">
                  <c:v>407.3999938964843</c:v>
                </c:pt>
                <c:pt idx="4469">
                  <c:v>407.5</c:v>
                </c:pt>
                <c:pt idx="4470">
                  <c:v>407.6000061035157</c:v>
                </c:pt>
                <c:pt idx="4471">
                  <c:v>407.7000122070312</c:v>
                </c:pt>
                <c:pt idx="4472">
                  <c:v>407.7999877929687</c:v>
                </c:pt>
                <c:pt idx="4473">
                  <c:v>407.8999938964843</c:v>
                </c:pt>
                <c:pt idx="4474">
                  <c:v>408.0</c:v>
                </c:pt>
                <c:pt idx="4475">
                  <c:v>408.1000061035157</c:v>
                </c:pt>
                <c:pt idx="4476">
                  <c:v>408.2000122070312</c:v>
                </c:pt>
                <c:pt idx="4477">
                  <c:v>408.2999877929687</c:v>
                </c:pt>
                <c:pt idx="4478">
                  <c:v>408.3999938964843</c:v>
                </c:pt>
                <c:pt idx="4479">
                  <c:v>408.5</c:v>
                </c:pt>
                <c:pt idx="4480">
                  <c:v>408.6000061035157</c:v>
                </c:pt>
                <c:pt idx="4481">
                  <c:v>408.7000122070312</c:v>
                </c:pt>
                <c:pt idx="4482">
                  <c:v>408.7999877929687</c:v>
                </c:pt>
                <c:pt idx="4483">
                  <c:v>408.8999938964843</c:v>
                </c:pt>
                <c:pt idx="4484">
                  <c:v>409.0</c:v>
                </c:pt>
                <c:pt idx="4485">
                  <c:v>409.1000061035157</c:v>
                </c:pt>
                <c:pt idx="4486">
                  <c:v>409.2000122070312</c:v>
                </c:pt>
                <c:pt idx="4487">
                  <c:v>409.2999877929687</c:v>
                </c:pt>
                <c:pt idx="4488">
                  <c:v>409.3999938964843</c:v>
                </c:pt>
                <c:pt idx="4489">
                  <c:v>409.5</c:v>
                </c:pt>
                <c:pt idx="4490">
                  <c:v>409.6000061035157</c:v>
                </c:pt>
                <c:pt idx="4491">
                  <c:v>409.7000122070312</c:v>
                </c:pt>
                <c:pt idx="4492">
                  <c:v>409.7999877929687</c:v>
                </c:pt>
                <c:pt idx="4493">
                  <c:v>409.8999938964843</c:v>
                </c:pt>
                <c:pt idx="4494">
                  <c:v>410.0</c:v>
                </c:pt>
                <c:pt idx="4495">
                  <c:v>410.1000061035157</c:v>
                </c:pt>
                <c:pt idx="4496">
                  <c:v>410.2000122070312</c:v>
                </c:pt>
                <c:pt idx="4497">
                  <c:v>410.2999877929687</c:v>
                </c:pt>
                <c:pt idx="4498">
                  <c:v>410.3999938964843</c:v>
                </c:pt>
                <c:pt idx="4499">
                  <c:v>410.5</c:v>
                </c:pt>
                <c:pt idx="4500">
                  <c:v>410.6000061035157</c:v>
                </c:pt>
                <c:pt idx="4501">
                  <c:v>410.7000122070312</c:v>
                </c:pt>
                <c:pt idx="4502">
                  <c:v>410.7999877929687</c:v>
                </c:pt>
                <c:pt idx="4503">
                  <c:v>410.8999938964843</c:v>
                </c:pt>
                <c:pt idx="4504">
                  <c:v>411.0</c:v>
                </c:pt>
                <c:pt idx="4505">
                  <c:v>411.1000061035157</c:v>
                </c:pt>
                <c:pt idx="4506">
                  <c:v>411.2000122070312</c:v>
                </c:pt>
                <c:pt idx="4507">
                  <c:v>411.2999877929687</c:v>
                </c:pt>
                <c:pt idx="4508">
                  <c:v>411.3999938964843</c:v>
                </c:pt>
                <c:pt idx="4509">
                  <c:v>411.5</c:v>
                </c:pt>
                <c:pt idx="4510">
                  <c:v>411.6000061035157</c:v>
                </c:pt>
                <c:pt idx="4511">
                  <c:v>411.7000122070312</c:v>
                </c:pt>
                <c:pt idx="4512">
                  <c:v>411.7999877929687</c:v>
                </c:pt>
                <c:pt idx="4513">
                  <c:v>411.8999938964843</c:v>
                </c:pt>
                <c:pt idx="4514">
                  <c:v>412.0</c:v>
                </c:pt>
                <c:pt idx="4515">
                  <c:v>412.1000061035157</c:v>
                </c:pt>
                <c:pt idx="4516">
                  <c:v>412.2000122070312</c:v>
                </c:pt>
                <c:pt idx="4517">
                  <c:v>412.2999877929687</c:v>
                </c:pt>
                <c:pt idx="4518">
                  <c:v>412.3999938964843</c:v>
                </c:pt>
                <c:pt idx="4519">
                  <c:v>412.5</c:v>
                </c:pt>
                <c:pt idx="4520">
                  <c:v>412.6000061035157</c:v>
                </c:pt>
                <c:pt idx="4521">
                  <c:v>412.7000122070312</c:v>
                </c:pt>
                <c:pt idx="4522">
                  <c:v>412.7999877929687</c:v>
                </c:pt>
                <c:pt idx="4523">
                  <c:v>412.8999938964843</c:v>
                </c:pt>
                <c:pt idx="4524">
                  <c:v>413.0</c:v>
                </c:pt>
                <c:pt idx="4525">
                  <c:v>413.1000061035157</c:v>
                </c:pt>
                <c:pt idx="4526">
                  <c:v>413.2000122070312</c:v>
                </c:pt>
                <c:pt idx="4527">
                  <c:v>413.2999877929687</c:v>
                </c:pt>
                <c:pt idx="4528">
                  <c:v>413.3999938964843</c:v>
                </c:pt>
                <c:pt idx="4529">
                  <c:v>413.5</c:v>
                </c:pt>
                <c:pt idx="4530">
                  <c:v>413.6000061035157</c:v>
                </c:pt>
                <c:pt idx="4531">
                  <c:v>413.7000122070312</c:v>
                </c:pt>
                <c:pt idx="4532">
                  <c:v>413.7999877929687</c:v>
                </c:pt>
                <c:pt idx="4533">
                  <c:v>413.8999938964843</c:v>
                </c:pt>
                <c:pt idx="4534">
                  <c:v>414.0</c:v>
                </c:pt>
                <c:pt idx="4535">
                  <c:v>414.1000061035157</c:v>
                </c:pt>
                <c:pt idx="4536">
                  <c:v>414.2000122070312</c:v>
                </c:pt>
                <c:pt idx="4537">
                  <c:v>414.2999877929687</c:v>
                </c:pt>
                <c:pt idx="4538">
                  <c:v>414.3999938964843</c:v>
                </c:pt>
                <c:pt idx="4539">
                  <c:v>414.5</c:v>
                </c:pt>
                <c:pt idx="4540">
                  <c:v>414.6000061035157</c:v>
                </c:pt>
                <c:pt idx="4541">
                  <c:v>414.7000122070312</c:v>
                </c:pt>
                <c:pt idx="4542">
                  <c:v>414.7999877929687</c:v>
                </c:pt>
                <c:pt idx="4543">
                  <c:v>414.8999938964843</c:v>
                </c:pt>
                <c:pt idx="4544">
                  <c:v>415.0</c:v>
                </c:pt>
                <c:pt idx="4545">
                  <c:v>415.1000061035157</c:v>
                </c:pt>
                <c:pt idx="4546">
                  <c:v>415.2000122070312</c:v>
                </c:pt>
                <c:pt idx="4547">
                  <c:v>415.2999877929687</c:v>
                </c:pt>
                <c:pt idx="4548">
                  <c:v>415.3999938964843</c:v>
                </c:pt>
                <c:pt idx="4549">
                  <c:v>415.5</c:v>
                </c:pt>
                <c:pt idx="4550">
                  <c:v>415.6000061035157</c:v>
                </c:pt>
                <c:pt idx="4551">
                  <c:v>415.7000122070312</c:v>
                </c:pt>
                <c:pt idx="4552">
                  <c:v>415.7999877929687</c:v>
                </c:pt>
                <c:pt idx="4553">
                  <c:v>415.8999938964843</c:v>
                </c:pt>
                <c:pt idx="4554">
                  <c:v>416.0</c:v>
                </c:pt>
                <c:pt idx="4555">
                  <c:v>416.1000061035157</c:v>
                </c:pt>
                <c:pt idx="4556">
                  <c:v>416.2000122070312</c:v>
                </c:pt>
                <c:pt idx="4557">
                  <c:v>416.2999877929687</c:v>
                </c:pt>
                <c:pt idx="4558">
                  <c:v>416.3999938964843</c:v>
                </c:pt>
                <c:pt idx="4559">
                  <c:v>416.5</c:v>
                </c:pt>
                <c:pt idx="4560">
                  <c:v>416.6000061035157</c:v>
                </c:pt>
                <c:pt idx="4561">
                  <c:v>416.7000122070312</c:v>
                </c:pt>
                <c:pt idx="4562">
                  <c:v>416.7999877929687</c:v>
                </c:pt>
                <c:pt idx="4563">
                  <c:v>416.8999938964843</c:v>
                </c:pt>
                <c:pt idx="4564">
                  <c:v>417.0</c:v>
                </c:pt>
                <c:pt idx="4565">
                  <c:v>417.1000061035157</c:v>
                </c:pt>
                <c:pt idx="4566">
                  <c:v>417.2000122070312</c:v>
                </c:pt>
                <c:pt idx="4567">
                  <c:v>417.2999877929687</c:v>
                </c:pt>
                <c:pt idx="4568">
                  <c:v>417.3999938964843</c:v>
                </c:pt>
                <c:pt idx="4569">
                  <c:v>417.5</c:v>
                </c:pt>
                <c:pt idx="4570">
                  <c:v>417.6000061035157</c:v>
                </c:pt>
                <c:pt idx="4571">
                  <c:v>417.7000122070312</c:v>
                </c:pt>
                <c:pt idx="4572">
                  <c:v>417.7999877929687</c:v>
                </c:pt>
                <c:pt idx="4573">
                  <c:v>417.8999938964843</c:v>
                </c:pt>
                <c:pt idx="4574">
                  <c:v>418.0</c:v>
                </c:pt>
                <c:pt idx="4575">
                  <c:v>418.1000061035157</c:v>
                </c:pt>
                <c:pt idx="4576">
                  <c:v>418.2000122070312</c:v>
                </c:pt>
                <c:pt idx="4577">
                  <c:v>418.2999877929687</c:v>
                </c:pt>
                <c:pt idx="4578">
                  <c:v>418.3999938964843</c:v>
                </c:pt>
                <c:pt idx="4579">
                  <c:v>418.5</c:v>
                </c:pt>
                <c:pt idx="4580">
                  <c:v>418.6000061035157</c:v>
                </c:pt>
                <c:pt idx="4581">
                  <c:v>418.7000122070312</c:v>
                </c:pt>
                <c:pt idx="4582">
                  <c:v>418.7999877929687</c:v>
                </c:pt>
                <c:pt idx="4583">
                  <c:v>418.8999938964843</c:v>
                </c:pt>
                <c:pt idx="4584">
                  <c:v>419.0</c:v>
                </c:pt>
                <c:pt idx="4585">
                  <c:v>419.1000061035157</c:v>
                </c:pt>
                <c:pt idx="4586">
                  <c:v>419.2000122070312</c:v>
                </c:pt>
                <c:pt idx="4587">
                  <c:v>419.2999877929687</c:v>
                </c:pt>
                <c:pt idx="4588">
                  <c:v>419.3999938964843</c:v>
                </c:pt>
                <c:pt idx="4589">
                  <c:v>419.5</c:v>
                </c:pt>
                <c:pt idx="4590">
                  <c:v>419.6000061035157</c:v>
                </c:pt>
                <c:pt idx="4591">
                  <c:v>419.7000122070312</c:v>
                </c:pt>
                <c:pt idx="4592">
                  <c:v>419.7999877929687</c:v>
                </c:pt>
                <c:pt idx="4593">
                  <c:v>419.8999938964843</c:v>
                </c:pt>
                <c:pt idx="4594">
                  <c:v>420.0</c:v>
                </c:pt>
                <c:pt idx="4595">
                  <c:v>420.1000061035157</c:v>
                </c:pt>
                <c:pt idx="4596">
                  <c:v>420.2000122070312</c:v>
                </c:pt>
                <c:pt idx="4597">
                  <c:v>420.2999877929687</c:v>
                </c:pt>
                <c:pt idx="4598">
                  <c:v>420.3999938964843</c:v>
                </c:pt>
                <c:pt idx="4599">
                  <c:v>420.5</c:v>
                </c:pt>
                <c:pt idx="4600">
                  <c:v>420.6000061035157</c:v>
                </c:pt>
                <c:pt idx="4601">
                  <c:v>420.7000122070312</c:v>
                </c:pt>
                <c:pt idx="4602">
                  <c:v>420.7999877929687</c:v>
                </c:pt>
                <c:pt idx="4603">
                  <c:v>420.8999938964843</c:v>
                </c:pt>
                <c:pt idx="4604">
                  <c:v>421.0</c:v>
                </c:pt>
                <c:pt idx="4605">
                  <c:v>421.1000061035157</c:v>
                </c:pt>
                <c:pt idx="4606">
                  <c:v>421.2000122070312</c:v>
                </c:pt>
                <c:pt idx="4607">
                  <c:v>421.2999877929687</c:v>
                </c:pt>
                <c:pt idx="4608">
                  <c:v>421.3999938964843</c:v>
                </c:pt>
                <c:pt idx="4609">
                  <c:v>421.5</c:v>
                </c:pt>
                <c:pt idx="4610">
                  <c:v>421.6000061035157</c:v>
                </c:pt>
                <c:pt idx="4611">
                  <c:v>421.7000122070312</c:v>
                </c:pt>
                <c:pt idx="4612">
                  <c:v>421.7999877929687</c:v>
                </c:pt>
                <c:pt idx="4613">
                  <c:v>421.8999938964843</c:v>
                </c:pt>
                <c:pt idx="4614">
                  <c:v>422.0</c:v>
                </c:pt>
                <c:pt idx="4615">
                  <c:v>422.1000061035157</c:v>
                </c:pt>
                <c:pt idx="4616">
                  <c:v>422.2000122070312</c:v>
                </c:pt>
                <c:pt idx="4617">
                  <c:v>422.2999877929687</c:v>
                </c:pt>
                <c:pt idx="4618">
                  <c:v>422.3999938964843</c:v>
                </c:pt>
                <c:pt idx="4619">
                  <c:v>422.5</c:v>
                </c:pt>
                <c:pt idx="4620">
                  <c:v>422.6000061035157</c:v>
                </c:pt>
                <c:pt idx="4621">
                  <c:v>422.7000122070312</c:v>
                </c:pt>
                <c:pt idx="4622">
                  <c:v>422.7999877929687</c:v>
                </c:pt>
                <c:pt idx="4623">
                  <c:v>422.8999938964843</c:v>
                </c:pt>
                <c:pt idx="4624">
                  <c:v>423.0</c:v>
                </c:pt>
                <c:pt idx="4625">
                  <c:v>423.1000061035157</c:v>
                </c:pt>
                <c:pt idx="4626">
                  <c:v>423.2000122070312</c:v>
                </c:pt>
                <c:pt idx="4627">
                  <c:v>423.2999877929687</c:v>
                </c:pt>
                <c:pt idx="4628">
                  <c:v>423.3999938964843</c:v>
                </c:pt>
                <c:pt idx="4629">
                  <c:v>423.5</c:v>
                </c:pt>
                <c:pt idx="4630">
                  <c:v>423.6000061035157</c:v>
                </c:pt>
                <c:pt idx="4631">
                  <c:v>423.7000122070312</c:v>
                </c:pt>
                <c:pt idx="4632">
                  <c:v>423.7999877929687</c:v>
                </c:pt>
                <c:pt idx="4633">
                  <c:v>423.8999938964843</c:v>
                </c:pt>
                <c:pt idx="4634">
                  <c:v>424.0</c:v>
                </c:pt>
                <c:pt idx="4635">
                  <c:v>424.1000061035157</c:v>
                </c:pt>
                <c:pt idx="4636">
                  <c:v>424.2000122070312</c:v>
                </c:pt>
                <c:pt idx="4637">
                  <c:v>424.2999877929687</c:v>
                </c:pt>
                <c:pt idx="4638">
                  <c:v>424.3999938964843</c:v>
                </c:pt>
                <c:pt idx="4639">
                  <c:v>424.5</c:v>
                </c:pt>
                <c:pt idx="4640">
                  <c:v>424.6000061035157</c:v>
                </c:pt>
                <c:pt idx="4641">
                  <c:v>424.7000122070312</c:v>
                </c:pt>
                <c:pt idx="4642">
                  <c:v>424.7999877929687</c:v>
                </c:pt>
                <c:pt idx="4643">
                  <c:v>424.8999938964843</c:v>
                </c:pt>
                <c:pt idx="4644">
                  <c:v>425.0</c:v>
                </c:pt>
                <c:pt idx="4645">
                  <c:v>425.1000061035157</c:v>
                </c:pt>
                <c:pt idx="4646">
                  <c:v>425.2000122070312</c:v>
                </c:pt>
                <c:pt idx="4647">
                  <c:v>425.2999877929687</c:v>
                </c:pt>
                <c:pt idx="4648">
                  <c:v>425.3999938964843</c:v>
                </c:pt>
                <c:pt idx="4649">
                  <c:v>425.5</c:v>
                </c:pt>
                <c:pt idx="4650">
                  <c:v>425.6000061035157</c:v>
                </c:pt>
                <c:pt idx="4651">
                  <c:v>425.7000122070312</c:v>
                </c:pt>
                <c:pt idx="4652">
                  <c:v>425.7999877929687</c:v>
                </c:pt>
                <c:pt idx="4653">
                  <c:v>425.8999938964843</c:v>
                </c:pt>
                <c:pt idx="4654">
                  <c:v>426.0</c:v>
                </c:pt>
                <c:pt idx="4655">
                  <c:v>426.1000061035157</c:v>
                </c:pt>
                <c:pt idx="4656">
                  <c:v>426.2000122070312</c:v>
                </c:pt>
                <c:pt idx="4657">
                  <c:v>426.2999877929687</c:v>
                </c:pt>
                <c:pt idx="4658">
                  <c:v>426.3999938964843</c:v>
                </c:pt>
                <c:pt idx="4659">
                  <c:v>426.5</c:v>
                </c:pt>
                <c:pt idx="4660">
                  <c:v>426.6000061035157</c:v>
                </c:pt>
                <c:pt idx="4661">
                  <c:v>426.7000122070312</c:v>
                </c:pt>
                <c:pt idx="4662">
                  <c:v>426.7999877929687</c:v>
                </c:pt>
                <c:pt idx="4663">
                  <c:v>426.8999938964843</c:v>
                </c:pt>
                <c:pt idx="4664">
                  <c:v>427.0</c:v>
                </c:pt>
                <c:pt idx="4665">
                  <c:v>427.1000061035157</c:v>
                </c:pt>
                <c:pt idx="4666">
                  <c:v>427.2000122070312</c:v>
                </c:pt>
                <c:pt idx="4667">
                  <c:v>427.2999877929687</c:v>
                </c:pt>
                <c:pt idx="4668">
                  <c:v>427.3999938964843</c:v>
                </c:pt>
                <c:pt idx="4669">
                  <c:v>427.5</c:v>
                </c:pt>
                <c:pt idx="4670">
                  <c:v>427.6000061035157</c:v>
                </c:pt>
                <c:pt idx="4671">
                  <c:v>427.7000122070312</c:v>
                </c:pt>
                <c:pt idx="4672">
                  <c:v>427.7999877929687</c:v>
                </c:pt>
                <c:pt idx="4673">
                  <c:v>427.8999938964843</c:v>
                </c:pt>
                <c:pt idx="4674">
                  <c:v>428.0</c:v>
                </c:pt>
                <c:pt idx="4675">
                  <c:v>428.1000061035157</c:v>
                </c:pt>
                <c:pt idx="4676">
                  <c:v>428.2000122070312</c:v>
                </c:pt>
                <c:pt idx="4677">
                  <c:v>428.2999877929687</c:v>
                </c:pt>
                <c:pt idx="4678">
                  <c:v>428.3999938964843</c:v>
                </c:pt>
                <c:pt idx="4679">
                  <c:v>428.5</c:v>
                </c:pt>
                <c:pt idx="4680">
                  <c:v>428.6000061035157</c:v>
                </c:pt>
                <c:pt idx="4681">
                  <c:v>428.7000122070312</c:v>
                </c:pt>
                <c:pt idx="4682">
                  <c:v>428.7999877929687</c:v>
                </c:pt>
                <c:pt idx="4683">
                  <c:v>428.8999938964843</c:v>
                </c:pt>
                <c:pt idx="4684">
                  <c:v>429.0</c:v>
                </c:pt>
                <c:pt idx="4685">
                  <c:v>429.1000061035157</c:v>
                </c:pt>
                <c:pt idx="4686">
                  <c:v>429.2000122070312</c:v>
                </c:pt>
                <c:pt idx="4687">
                  <c:v>429.2999877929687</c:v>
                </c:pt>
                <c:pt idx="4688">
                  <c:v>429.3999938964843</c:v>
                </c:pt>
                <c:pt idx="4689">
                  <c:v>429.5</c:v>
                </c:pt>
                <c:pt idx="4690">
                  <c:v>429.6000061035157</c:v>
                </c:pt>
                <c:pt idx="4691">
                  <c:v>429.7000122070312</c:v>
                </c:pt>
                <c:pt idx="4692">
                  <c:v>429.7999877929687</c:v>
                </c:pt>
                <c:pt idx="4693">
                  <c:v>429.8999938964843</c:v>
                </c:pt>
                <c:pt idx="4694">
                  <c:v>430.0</c:v>
                </c:pt>
                <c:pt idx="4695">
                  <c:v>430.1000061035157</c:v>
                </c:pt>
                <c:pt idx="4696">
                  <c:v>430.2000122070312</c:v>
                </c:pt>
                <c:pt idx="4697">
                  <c:v>430.2999877929687</c:v>
                </c:pt>
                <c:pt idx="4698">
                  <c:v>430.3999938964843</c:v>
                </c:pt>
                <c:pt idx="4699">
                  <c:v>430.5</c:v>
                </c:pt>
                <c:pt idx="4700">
                  <c:v>430.6000061035157</c:v>
                </c:pt>
                <c:pt idx="4701">
                  <c:v>430.7000122070312</c:v>
                </c:pt>
                <c:pt idx="4702">
                  <c:v>430.7999877929687</c:v>
                </c:pt>
                <c:pt idx="4703">
                  <c:v>430.8999938964843</c:v>
                </c:pt>
                <c:pt idx="4704">
                  <c:v>431.0</c:v>
                </c:pt>
                <c:pt idx="4705">
                  <c:v>431.1000061035157</c:v>
                </c:pt>
                <c:pt idx="4706">
                  <c:v>431.2000122070312</c:v>
                </c:pt>
                <c:pt idx="4707">
                  <c:v>431.2999877929687</c:v>
                </c:pt>
                <c:pt idx="4708">
                  <c:v>431.3999938964843</c:v>
                </c:pt>
                <c:pt idx="4709">
                  <c:v>431.5</c:v>
                </c:pt>
                <c:pt idx="4710">
                  <c:v>431.6000061035157</c:v>
                </c:pt>
                <c:pt idx="4711">
                  <c:v>431.7000122070312</c:v>
                </c:pt>
                <c:pt idx="4712">
                  <c:v>431.7999877929687</c:v>
                </c:pt>
                <c:pt idx="4713">
                  <c:v>431.8999938964843</c:v>
                </c:pt>
                <c:pt idx="4714">
                  <c:v>432.0</c:v>
                </c:pt>
                <c:pt idx="4715">
                  <c:v>432.1000061035157</c:v>
                </c:pt>
                <c:pt idx="4716">
                  <c:v>432.2000122070312</c:v>
                </c:pt>
                <c:pt idx="4717">
                  <c:v>432.2999877929687</c:v>
                </c:pt>
                <c:pt idx="4718">
                  <c:v>432.3999938964843</c:v>
                </c:pt>
                <c:pt idx="4719">
                  <c:v>432.5</c:v>
                </c:pt>
                <c:pt idx="4720">
                  <c:v>432.6000061035157</c:v>
                </c:pt>
                <c:pt idx="4721">
                  <c:v>432.7000122070312</c:v>
                </c:pt>
                <c:pt idx="4722">
                  <c:v>432.7999877929687</c:v>
                </c:pt>
                <c:pt idx="4723">
                  <c:v>432.8999938964843</c:v>
                </c:pt>
                <c:pt idx="4724">
                  <c:v>433.0</c:v>
                </c:pt>
                <c:pt idx="4725">
                  <c:v>433.1000061035157</c:v>
                </c:pt>
                <c:pt idx="4726">
                  <c:v>433.2000122070312</c:v>
                </c:pt>
                <c:pt idx="4727">
                  <c:v>433.2999877929687</c:v>
                </c:pt>
                <c:pt idx="4728">
                  <c:v>433.3999938964843</c:v>
                </c:pt>
                <c:pt idx="4729">
                  <c:v>433.5</c:v>
                </c:pt>
                <c:pt idx="4730">
                  <c:v>433.6000061035157</c:v>
                </c:pt>
                <c:pt idx="4731">
                  <c:v>433.7000122070312</c:v>
                </c:pt>
                <c:pt idx="4732">
                  <c:v>433.7999877929687</c:v>
                </c:pt>
                <c:pt idx="4733">
                  <c:v>433.8999938964843</c:v>
                </c:pt>
                <c:pt idx="4734">
                  <c:v>434.0</c:v>
                </c:pt>
                <c:pt idx="4735">
                  <c:v>434.1000061035157</c:v>
                </c:pt>
                <c:pt idx="4736">
                  <c:v>434.2000122070312</c:v>
                </c:pt>
                <c:pt idx="4737">
                  <c:v>434.2999877929687</c:v>
                </c:pt>
                <c:pt idx="4738">
                  <c:v>434.3999938964843</c:v>
                </c:pt>
                <c:pt idx="4739">
                  <c:v>434.5</c:v>
                </c:pt>
                <c:pt idx="4740">
                  <c:v>434.6000061035157</c:v>
                </c:pt>
                <c:pt idx="4741">
                  <c:v>434.7000122070312</c:v>
                </c:pt>
                <c:pt idx="4742">
                  <c:v>434.7999877929687</c:v>
                </c:pt>
                <c:pt idx="4743">
                  <c:v>434.8999938964843</c:v>
                </c:pt>
                <c:pt idx="4744">
                  <c:v>435.0</c:v>
                </c:pt>
                <c:pt idx="4745">
                  <c:v>435.1000061035157</c:v>
                </c:pt>
                <c:pt idx="4746">
                  <c:v>435.2000122070312</c:v>
                </c:pt>
                <c:pt idx="4747">
                  <c:v>435.2999877929687</c:v>
                </c:pt>
                <c:pt idx="4748">
                  <c:v>435.3999938964843</c:v>
                </c:pt>
                <c:pt idx="4749">
                  <c:v>435.5</c:v>
                </c:pt>
                <c:pt idx="4750">
                  <c:v>435.6000061035157</c:v>
                </c:pt>
                <c:pt idx="4751">
                  <c:v>435.7000122070312</c:v>
                </c:pt>
                <c:pt idx="4752">
                  <c:v>435.7999877929687</c:v>
                </c:pt>
                <c:pt idx="4753">
                  <c:v>435.8999938964843</c:v>
                </c:pt>
                <c:pt idx="4754">
                  <c:v>436.0</c:v>
                </c:pt>
                <c:pt idx="4755">
                  <c:v>436.1000061035157</c:v>
                </c:pt>
                <c:pt idx="4756">
                  <c:v>436.2000122070312</c:v>
                </c:pt>
                <c:pt idx="4757">
                  <c:v>436.2999877929687</c:v>
                </c:pt>
                <c:pt idx="4758">
                  <c:v>436.3999938964843</c:v>
                </c:pt>
                <c:pt idx="4759">
                  <c:v>436.5</c:v>
                </c:pt>
                <c:pt idx="4760">
                  <c:v>436.6000061035157</c:v>
                </c:pt>
                <c:pt idx="4761">
                  <c:v>436.7000122070312</c:v>
                </c:pt>
                <c:pt idx="4762">
                  <c:v>436.7999877929687</c:v>
                </c:pt>
                <c:pt idx="4763">
                  <c:v>436.8999938964843</c:v>
                </c:pt>
                <c:pt idx="4764">
                  <c:v>437.0</c:v>
                </c:pt>
                <c:pt idx="4765">
                  <c:v>437.1000061035157</c:v>
                </c:pt>
                <c:pt idx="4766">
                  <c:v>437.2000122070312</c:v>
                </c:pt>
                <c:pt idx="4767">
                  <c:v>437.2999877929687</c:v>
                </c:pt>
                <c:pt idx="4768">
                  <c:v>437.3999938964843</c:v>
                </c:pt>
                <c:pt idx="4769">
                  <c:v>437.5</c:v>
                </c:pt>
                <c:pt idx="4770">
                  <c:v>437.6000061035157</c:v>
                </c:pt>
                <c:pt idx="4771">
                  <c:v>437.7000122070312</c:v>
                </c:pt>
                <c:pt idx="4772">
                  <c:v>437.7999877929687</c:v>
                </c:pt>
                <c:pt idx="4773">
                  <c:v>437.8999938964843</c:v>
                </c:pt>
                <c:pt idx="4774">
                  <c:v>438.0</c:v>
                </c:pt>
                <c:pt idx="4775">
                  <c:v>438.1000061035157</c:v>
                </c:pt>
                <c:pt idx="4776">
                  <c:v>438.2000122070312</c:v>
                </c:pt>
                <c:pt idx="4777">
                  <c:v>438.2999877929687</c:v>
                </c:pt>
                <c:pt idx="4778">
                  <c:v>438.3999938964843</c:v>
                </c:pt>
                <c:pt idx="4779">
                  <c:v>438.5</c:v>
                </c:pt>
                <c:pt idx="4780">
                  <c:v>438.6000061035157</c:v>
                </c:pt>
                <c:pt idx="4781">
                  <c:v>438.7000122070312</c:v>
                </c:pt>
                <c:pt idx="4782">
                  <c:v>438.7999877929687</c:v>
                </c:pt>
                <c:pt idx="4783">
                  <c:v>438.8999938964843</c:v>
                </c:pt>
                <c:pt idx="4784">
                  <c:v>439.0</c:v>
                </c:pt>
                <c:pt idx="4785">
                  <c:v>439.1000061035157</c:v>
                </c:pt>
                <c:pt idx="4786">
                  <c:v>439.2000122070312</c:v>
                </c:pt>
                <c:pt idx="4787">
                  <c:v>439.2999877929687</c:v>
                </c:pt>
                <c:pt idx="4788">
                  <c:v>439.3999938964843</c:v>
                </c:pt>
                <c:pt idx="4789">
                  <c:v>439.5</c:v>
                </c:pt>
                <c:pt idx="4790">
                  <c:v>439.6000061035157</c:v>
                </c:pt>
                <c:pt idx="4791">
                  <c:v>439.7000122070312</c:v>
                </c:pt>
                <c:pt idx="4792">
                  <c:v>439.7999877929687</c:v>
                </c:pt>
                <c:pt idx="4793">
                  <c:v>439.8999938964843</c:v>
                </c:pt>
                <c:pt idx="4794">
                  <c:v>440.0</c:v>
                </c:pt>
                <c:pt idx="4795">
                  <c:v>440.1000061035157</c:v>
                </c:pt>
                <c:pt idx="4796">
                  <c:v>440.2000122070312</c:v>
                </c:pt>
                <c:pt idx="4797">
                  <c:v>440.2999877929687</c:v>
                </c:pt>
                <c:pt idx="4798">
                  <c:v>440.3999938964843</c:v>
                </c:pt>
                <c:pt idx="4799">
                  <c:v>440.5</c:v>
                </c:pt>
                <c:pt idx="4800">
                  <c:v>440.6000061035157</c:v>
                </c:pt>
                <c:pt idx="4801">
                  <c:v>440.7000122070312</c:v>
                </c:pt>
                <c:pt idx="4802">
                  <c:v>440.7999877929687</c:v>
                </c:pt>
                <c:pt idx="4803">
                  <c:v>440.8999938964843</c:v>
                </c:pt>
                <c:pt idx="4804">
                  <c:v>441.0</c:v>
                </c:pt>
                <c:pt idx="4805">
                  <c:v>441.1000061035157</c:v>
                </c:pt>
                <c:pt idx="4806">
                  <c:v>441.2000122070312</c:v>
                </c:pt>
                <c:pt idx="4807">
                  <c:v>441.2999877929687</c:v>
                </c:pt>
                <c:pt idx="4808">
                  <c:v>441.3999938964843</c:v>
                </c:pt>
                <c:pt idx="4809">
                  <c:v>441.5</c:v>
                </c:pt>
                <c:pt idx="4810">
                  <c:v>441.6000061035157</c:v>
                </c:pt>
                <c:pt idx="4811">
                  <c:v>441.7000122070312</c:v>
                </c:pt>
                <c:pt idx="4812">
                  <c:v>441.7999877929687</c:v>
                </c:pt>
                <c:pt idx="4813">
                  <c:v>441.8999938964843</c:v>
                </c:pt>
                <c:pt idx="4814">
                  <c:v>442.0</c:v>
                </c:pt>
                <c:pt idx="4815">
                  <c:v>442.1000061035157</c:v>
                </c:pt>
                <c:pt idx="4816">
                  <c:v>442.2000122070312</c:v>
                </c:pt>
                <c:pt idx="4817">
                  <c:v>442.2999877929687</c:v>
                </c:pt>
                <c:pt idx="4818">
                  <c:v>442.3999938964843</c:v>
                </c:pt>
                <c:pt idx="4819">
                  <c:v>442.5</c:v>
                </c:pt>
                <c:pt idx="4820">
                  <c:v>442.6000061035157</c:v>
                </c:pt>
                <c:pt idx="4821">
                  <c:v>442.7000122070312</c:v>
                </c:pt>
                <c:pt idx="4822">
                  <c:v>442.7999877929687</c:v>
                </c:pt>
                <c:pt idx="4823">
                  <c:v>442.8999938964843</c:v>
                </c:pt>
                <c:pt idx="4824">
                  <c:v>443.0</c:v>
                </c:pt>
                <c:pt idx="4825">
                  <c:v>443.1000061035157</c:v>
                </c:pt>
                <c:pt idx="4826">
                  <c:v>443.2000122070312</c:v>
                </c:pt>
                <c:pt idx="4827">
                  <c:v>443.2999877929687</c:v>
                </c:pt>
                <c:pt idx="4828">
                  <c:v>443.3999938964843</c:v>
                </c:pt>
                <c:pt idx="4829">
                  <c:v>443.5</c:v>
                </c:pt>
                <c:pt idx="4830">
                  <c:v>443.6000061035157</c:v>
                </c:pt>
                <c:pt idx="4831">
                  <c:v>443.7000122070312</c:v>
                </c:pt>
                <c:pt idx="4832">
                  <c:v>443.7999877929687</c:v>
                </c:pt>
                <c:pt idx="4833">
                  <c:v>443.8999938964843</c:v>
                </c:pt>
                <c:pt idx="4834">
                  <c:v>444.0</c:v>
                </c:pt>
                <c:pt idx="4835">
                  <c:v>444.1000061035157</c:v>
                </c:pt>
                <c:pt idx="4836">
                  <c:v>444.2000122070312</c:v>
                </c:pt>
                <c:pt idx="4837">
                  <c:v>444.2999877929687</c:v>
                </c:pt>
                <c:pt idx="4838">
                  <c:v>444.3999938964843</c:v>
                </c:pt>
                <c:pt idx="4839">
                  <c:v>444.5</c:v>
                </c:pt>
                <c:pt idx="4840">
                  <c:v>444.6000061035157</c:v>
                </c:pt>
                <c:pt idx="4841">
                  <c:v>444.7000122070312</c:v>
                </c:pt>
                <c:pt idx="4842">
                  <c:v>444.7999877929687</c:v>
                </c:pt>
                <c:pt idx="4843">
                  <c:v>444.8999938964843</c:v>
                </c:pt>
                <c:pt idx="4844">
                  <c:v>445.0</c:v>
                </c:pt>
                <c:pt idx="4845">
                  <c:v>445.1000061035157</c:v>
                </c:pt>
                <c:pt idx="4846">
                  <c:v>445.2000122070312</c:v>
                </c:pt>
                <c:pt idx="4847">
                  <c:v>445.2999877929687</c:v>
                </c:pt>
                <c:pt idx="4848">
                  <c:v>445.3999938964843</c:v>
                </c:pt>
                <c:pt idx="4849">
                  <c:v>445.5</c:v>
                </c:pt>
                <c:pt idx="4850">
                  <c:v>445.6000061035157</c:v>
                </c:pt>
                <c:pt idx="4851">
                  <c:v>445.7000122070312</c:v>
                </c:pt>
                <c:pt idx="4852">
                  <c:v>445.7999877929687</c:v>
                </c:pt>
                <c:pt idx="4853">
                  <c:v>445.8999938964843</c:v>
                </c:pt>
                <c:pt idx="4854">
                  <c:v>446.0</c:v>
                </c:pt>
                <c:pt idx="4855">
                  <c:v>446.1000061035157</c:v>
                </c:pt>
                <c:pt idx="4856">
                  <c:v>446.2000122070312</c:v>
                </c:pt>
                <c:pt idx="4857">
                  <c:v>446.2999877929687</c:v>
                </c:pt>
                <c:pt idx="4858">
                  <c:v>446.3999938964843</c:v>
                </c:pt>
                <c:pt idx="4859">
                  <c:v>446.5</c:v>
                </c:pt>
                <c:pt idx="4860">
                  <c:v>446.6000061035157</c:v>
                </c:pt>
                <c:pt idx="4861">
                  <c:v>446.7000122070312</c:v>
                </c:pt>
                <c:pt idx="4862">
                  <c:v>446.7999877929687</c:v>
                </c:pt>
                <c:pt idx="4863">
                  <c:v>446.8999938964843</c:v>
                </c:pt>
                <c:pt idx="4864">
                  <c:v>447.0</c:v>
                </c:pt>
                <c:pt idx="4865">
                  <c:v>447.1000061035157</c:v>
                </c:pt>
                <c:pt idx="4866">
                  <c:v>447.2000122070312</c:v>
                </c:pt>
                <c:pt idx="4867">
                  <c:v>447.2999877929687</c:v>
                </c:pt>
                <c:pt idx="4868">
                  <c:v>447.3999938964843</c:v>
                </c:pt>
                <c:pt idx="4869">
                  <c:v>447.5</c:v>
                </c:pt>
                <c:pt idx="4870">
                  <c:v>447.6000061035157</c:v>
                </c:pt>
                <c:pt idx="4871">
                  <c:v>447.7000122070312</c:v>
                </c:pt>
                <c:pt idx="4872">
                  <c:v>447.7999877929687</c:v>
                </c:pt>
                <c:pt idx="4873">
                  <c:v>447.8999938964843</c:v>
                </c:pt>
                <c:pt idx="4874">
                  <c:v>448.0</c:v>
                </c:pt>
                <c:pt idx="4875">
                  <c:v>448.1000061035157</c:v>
                </c:pt>
                <c:pt idx="4876">
                  <c:v>448.2000122070312</c:v>
                </c:pt>
                <c:pt idx="4877">
                  <c:v>448.2999877929687</c:v>
                </c:pt>
                <c:pt idx="4878">
                  <c:v>448.3999938964843</c:v>
                </c:pt>
                <c:pt idx="4879">
                  <c:v>448.5</c:v>
                </c:pt>
                <c:pt idx="4880">
                  <c:v>448.6000061035157</c:v>
                </c:pt>
                <c:pt idx="4881">
                  <c:v>448.7000122070312</c:v>
                </c:pt>
                <c:pt idx="4882">
                  <c:v>448.7999877929687</c:v>
                </c:pt>
                <c:pt idx="4883">
                  <c:v>448.8999938964843</c:v>
                </c:pt>
                <c:pt idx="4884">
                  <c:v>449.0</c:v>
                </c:pt>
                <c:pt idx="4885">
                  <c:v>449.1000061035157</c:v>
                </c:pt>
                <c:pt idx="4886">
                  <c:v>449.2000122070312</c:v>
                </c:pt>
                <c:pt idx="4887">
                  <c:v>449.2999877929687</c:v>
                </c:pt>
                <c:pt idx="4888">
                  <c:v>449.3999938964843</c:v>
                </c:pt>
                <c:pt idx="4889">
                  <c:v>449.5</c:v>
                </c:pt>
                <c:pt idx="4890">
                  <c:v>449.6000061035157</c:v>
                </c:pt>
                <c:pt idx="4891">
                  <c:v>449.7000122070312</c:v>
                </c:pt>
                <c:pt idx="4892">
                  <c:v>449.7999877929687</c:v>
                </c:pt>
                <c:pt idx="4893">
                  <c:v>449.8999938964843</c:v>
                </c:pt>
                <c:pt idx="4894">
                  <c:v>450.0</c:v>
                </c:pt>
                <c:pt idx="4895">
                  <c:v>450.1000061035157</c:v>
                </c:pt>
                <c:pt idx="4896">
                  <c:v>450.2000122070312</c:v>
                </c:pt>
                <c:pt idx="4897">
                  <c:v>450.2999877929687</c:v>
                </c:pt>
                <c:pt idx="4898">
                  <c:v>450.3999938964843</c:v>
                </c:pt>
                <c:pt idx="4899">
                  <c:v>450.5</c:v>
                </c:pt>
                <c:pt idx="4900">
                  <c:v>450.6000061035157</c:v>
                </c:pt>
                <c:pt idx="4901">
                  <c:v>450.7000122070312</c:v>
                </c:pt>
                <c:pt idx="4902">
                  <c:v>450.7999877929687</c:v>
                </c:pt>
                <c:pt idx="4903">
                  <c:v>450.8999938964843</c:v>
                </c:pt>
                <c:pt idx="4904">
                  <c:v>451.0</c:v>
                </c:pt>
                <c:pt idx="4905">
                  <c:v>451.1000061035157</c:v>
                </c:pt>
                <c:pt idx="4906">
                  <c:v>451.2000122070312</c:v>
                </c:pt>
                <c:pt idx="4907">
                  <c:v>451.2999877929687</c:v>
                </c:pt>
                <c:pt idx="4908">
                  <c:v>451.3999938964843</c:v>
                </c:pt>
                <c:pt idx="4909">
                  <c:v>451.5</c:v>
                </c:pt>
                <c:pt idx="4910">
                  <c:v>451.6000061035157</c:v>
                </c:pt>
                <c:pt idx="4911">
                  <c:v>451.7000122070312</c:v>
                </c:pt>
                <c:pt idx="4912">
                  <c:v>451.7999877929687</c:v>
                </c:pt>
                <c:pt idx="4913">
                  <c:v>451.8999938964843</c:v>
                </c:pt>
                <c:pt idx="4914">
                  <c:v>452.0</c:v>
                </c:pt>
                <c:pt idx="4915">
                  <c:v>452.1000061035157</c:v>
                </c:pt>
                <c:pt idx="4916">
                  <c:v>452.2000122070312</c:v>
                </c:pt>
                <c:pt idx="4917">
                  <c:v>452.2999877929687</c:v>
                </c:pt>
                <c:pt idx="4918">
                  <c:v>452.3999938964843</c:v>
                </c:pt>
                <c:pt idx="4919">
                  <c:v>452.5</c:v>
                </c:pt>
                <c:pt idx="4920">
                  <c:v>452.6000061035157</c:v>
                </c:pt>
                <c:pt idx="4921">
                  <c:v>452.7000122070312</c:v>
                </c:pt>
                <c:pt idx="4922">
                  <c:v>452.7999877929687</c:v>
                </c:pt>
                <c:pt idx="4923">
                  <c:v>452.8999938964843</c:v>
                </c:pt>
                <c:pt idx="4924">
                  <c:v>453.0</c:v>
                </c:pt>
                <c:pt idx="4925">
                  <c:v>453.1000061035157</c:v>
                </c:pt>
                <c:pt idx="4926">
                  <c:v>453.2000122070312</c:v>
                </c:pt>
                <c:pt idx="4927">
                  <c:v>453.2999877929687</c:v>
                </c:pt>
                <c:pt idx="4928">
                  <c:v>453.3999938964843</c:v>
                </c:pt>
                <c:pt idx="4929">
                  <c:v>453.5</c:v>
                </c:pt>
                <c:pt idx="4930">
                  <c:v>453.6000061035157</c:v>
                </c:pt>
                <c:pt idx="4931">
                  <c:v>453.7000122070312</c:v>
                </c:pt>
                <c:pt idx="4932">
                  <c:v>453.7999877929687</c:v>
                </c:pt>
                <c:pt idx="4933">
                  <c:v>453.8999938964843</c:v>
                </c:pt>
                <c:pt idx="4934">
                  <c:v>454.0</c:v>
                </c:pt>
                <c:pt idx="4935">
                  <c:v>454.1000061035157</c:v>
                </c:pt>
                <c:pt idx="4936">
                  <c:v>454.2000122070312</c:v>
                </c:pt>
                <c:pt idx="4937">
                  <c:v>454.2999877929687</c:v>
                </c:pt>
                <c:pt idx="4938">
                  <c:v>454.3999938964843</c:v>
                </c:pt>
                <c:pt idx="4939">
                  <c:v>454.5</c:v>
                </c:pt>
                <c:pt idx="4940">
                  <c:v>454.6000061035157</c:v>
                </c:pt>
                <c:pt idx="4941">
                  <c:v>454.7000122070312</c:v>
                </c:pt>
                <c:pt idx="4942">
                  <c:v>454.7999877929687</c:v>
                </c:pt>
                <c:pt idx="4943">
                  <c:v>454.8999938964843</c:v>
                </c:pt>
                <c:pt idx="4944">
                  <c:v>455.0</c:v>
                </c:pt>
                <c:pt idx="4945">
                  <c:v>455.1000061035157</c:v>
                </c:pt>
                <c:pt idx="4946">
                  <c:v>455.2000122070312</c:v>
                </c:pt>
                <c:pt idx="4947">
                  <c:v>455.2999877929687</c:v>
                </c:pt>
                <c:pt idx="4948">
                  <c:v>455.3999938964843</c:v>
                </c:pt>
                <c:pt idx="4949">
                  <c:v>455.5</c:v>
                </c:pt>
                <c:pt idx="4950">
                  <c:v>455.6000061035157</c:v>
                </c:pt>
                <c:pt idx="4951">
                  <c:v>455.7000122070312</c:v>
                </c:pt>
                <c:pt idx="4952">
                  <c:v>455.7999877929687</c:v>
                </c:pt>
                <c:pt idx="4953">
                  <c:v>455.8999938964843</c:v>
                </c:pt>
                <c:pt idx="4954">
                  <c:v>456.0</c:v>
                </c:pt>
                <c:pt idx="4955">
                  <c:v>456.1000061035157</c:v>
                </c:pt>
                <c:pt idx="4956">
                  <c:v>456.2000122070312</c:v>
                </c:pt>
                <c:pt idx="4957">
                  <c:v>456.2999877929687</c:v>
                </c:pt>
                <c:pt idx="4958">
                  <c:v>456.3999938964843</c:v>
                </c:pt>
                <c:pt idx="4959">
                  <c:v>456.5</c:v>
                </c:pt>
                <c:pt idx="4960">
                  <c:v>456.6000061035157</c:v>
                </c:pt>
                <c:pt idx="4961">
                  <c:v>456.7000122070312</c:v>
                </c:pt>
                <c:pt idx="4962">
                  <c:v>456.7999877929687</c:v>
                </c:pt>
                <c:pt idx="4963">
                  <c:v>456.8999938964843</c:v>
                </c:pt>
                <c:pt idx="4964">
                  <c:v>457.0</c:v>
                </c:pt>
                <c:pt idx="4965">
                  <c:v>457.1000061035157</c:v>
                </c:pt>
                <c:pt idx="4966">
                  <c:v>457.2000122070312</c:v>
                </c:pt>
                <c:pt idx="4967">
                  <c:v>457.2999877929687</c:v>
                </c:pt>
                <c:pt idx="4968">
                  <c:v>457.3999938964843</c:v>
                </c:pt>
                <c:pt idx="4969">
                  <c:v>457.5</c:v>
                </c:pt>
                <c:pt idx="4970">
                  <c:v>457.6000061035157</c:v>
                </c:pt>
                <c:pt idx="4971">
                  <c:v>457.7000122070312</c:v>
                </c:pt>
                <c:pt idx="4972">
                  <c:v>457.7999877929687</c:v>
                </c:pt>
                <c:pt idx="4973">
                  <c:v>457.8999938964843</c:v>
                </c:pt>
                <c:pt idx="4974">
                  <c:v>458.0</c:v>
                </c:pt>
                <c:pt idx="4975">
                  <c:v>458.1000061035157</c:v>
                </c:pt>
                <c:pt idx="4976">
                  <c:v>458.2000122070312</c:v>
                </c:pt>
                <c:pt idx="4977">
                  <c:v>458.2999877929687</c:v>
                </c:pt>
                <c:pt idx="4978">
                  <c:v>458.3999938964843</c:v>
                </c:pt>
                <c:pt idx="4979">
                  <c:v>458.5</c:v>
                </c:pt>
                <c:pt idx="4980">
                  <c:v>458.6000061035157</c:v>
                </c:pt>
                <c:pt idx="4981">
                  <c:v>458.7000122070312</c:v>
                </c:pt>
                <c:pt idx="4982">
                  <c:v>458.7999877929687</c:v>
                </c:pt>
                <c:pt idx="4983">
                  <c:v>458.8999938964843</c:v>
                </c:pt>
                <c:pt idx="4984">
                  <c:v>459.0</c:v>
                </c:pt>
                <c:pt idx="4985">
                  <c:v>459.1000061035157</c:v>
                </c:pt>
                <c:pt idx="4986">
                  <c:v>459.2000122070312</c:v>
                </c:pt>
                <c:pt idx="4987">
                  <c:v>459.2999877929687</c:v>
                </c:pt>
                <c:pt idx="4988">
                  <c:v>459.3999938964843</c:v>
                </c:pt>
                <c:pt idx="4989">
                  <c:v>459.5</c:v>
                </c:pt>
                <c:pt idx="4990">
                  <c:v>459.6000061035157</c:v>
                </c:pt>
                <c:pt idx="4991">
                  <c:v>459.7000122070312</c:v>
                </c:pt>
                <c:pt idx="4992">
                  <c:v>459.7999877929687</c:v>
                </c:pt>
                <c:pt idx="4993">
                  <c:v>459.8999938964843</c:v>
                </c:pt>
                <c:pt idx="4994">
                  <c:v>460.0</c:v>
                </c:pt>
                <c:pt idx="4995">
                  <c:v>460.1000061035157</c:v>
                </c:pt>
                <c:pt idx="4996">
                  <c:v>460.2000122070312</c:v>
                </c:pt>
                <c:pt idx="4997">
                  <c:v>460.2999877929687</c:v>
                </c:pt>
                <c:pt idx="4998">
                  <c:v>460.3999938964843</c:v>
                </c:pt>
                <c:pt idx="4999">
                  <c:v>460.5</c:v>
                </c:pt>
                <c:pt idx="5000">
                  <c:v>460.6000061035157</c:v>
                </c:pt>
                <c:pt idx="5001">
                  <c:v>460.7000122070312</c:v>
                </c:pt>
                <c:pt idx="5002">
                  <c:v>460.7999877929687</c:v>
                </c:pt>
                <c:pt idx="5003">
                  <c:v>460.8999938964843</c:v>
                </c:pt>
                <c:pt idx="5004">
                  <c:v>461.0</c:v>
                </c:pt>
                <c:pt idx="5005">
                  <c:v>461.1000061035157</c:v>
                </c:pt>
                <c:pt idx="5006">
                  <c:v>461.2000122070312</c:v>
                </c:pt>
                <c:pt idx="5007">
                  <c:v>461.2999877929687</c:v>
                </c:pt>
                <c:pt idx="5008">
                  <c:v>461.3999938964843</c:v>
                </c:pt>
                <c:pt idx="5009">
                  <c:v>461.5</c:v>
                </c:pt>
                <c:pt idx="5010">
                  <c:v>461.6000061035157</c:v>
                </c:pt>
                <c:pt idx="5011">
                  <c:v>461.7000122070312</c:v>
                </c:pt>
                <c:pt idx="5012">
                  <c:v>461.7999877929687</c:v>
                </c:pt>
                <c:pt idx="5013">
                  <c:v>461.8999938964843</c:v>
                </c:pt>
                <c:pt idx="5014">
                  <c:v>462.0</c:v>
                </c:pt>
                <c:pt idx="5015">
                  <c:v>462.1000061035157</c:v>
                </c:pt>
                <c:pt idx="5016">
                  <c:v>462.2000122070312</c:v>
                </c:pt>
                <c:pt idx="5017">
                  <c:v>462.2999877929687</c:v>
                </c:pt>
                <c:pt idx="5018">
                  <c:v>462.3999938964843</c:v>
                </c:pt>
                <c:pt idx="5019">
                  <c:v>462.5</c:v>
                </c:pt>
                <c:pt idx="5020">
                  <c:v>462.6000061035157</c:v>
                </c:pt>
                <c:pt idx="5021">
                  <c:v>462.7000122070312</c:v>
                </c:pt>
                <c:pt idx="5022">
                  <c:v>462.7999877929687</c:v>
                </c:pt>
                <c:pt idx="5023">
                  <c:v>462.8999938964843</c:v>
                </c:pt>
                <c:pt idx="5024">
                  <c:v>463.0</c:v>
                </c:pt>
                <c:pt idx="5025">
                  <c:v>463.1000061035157</c:v>
                </c:pt>
                <c:pt idx="5026">
                  <c:v>463.2000122070312</c:v>
                </c:pt>
                <c:pt idx="5027">
                  <c:v>463.2999877929687</c:v>
                </c:pt>
                <c:pt idx="5028">
                  <c:v>463.3999938964843</c:v>
                </c:pt>
                <c:pt idx="5029">
                  <c:v>463.5</c:v>
                </c:pt>
                <c:pt idx="5030">
                  <c:v>463.6000061035157</c:v>
                </c:pt>
                <c:pt idx="5031">
                  <c:v>463.7000122070312</c:v>
                </c:pt>
                <c:pt idx="5032">
                  <c:v>463.7999877929687</c:v>
                </c:pt>
                <c:pt idx="5033">
                  <c:v>463.8999938964843</c:v>
                </c:pt>
                <c:pt idx="5034">
                  <c:v>464.0</c:v>
                </c:pt>
                <c:pt idx="5035">
                  <c:v>464.1000061035157</c:v>
                </c:pt>
                <c:pt idx="5036">
                  <c:v>464.2000122070312</c:v>
                </c:pt>
                <c:pt idx="5037">
                  <c:v>464.2999877929687</c:v>
                </c:pt>
                <c:pt idx="5038">
                  <c:v>464.3999938964843</c:v>
                </c:pt>
                <c:pt idx="5039">
                  <c:v>464.5</c:v>
                </c:pt>
                <c:pt idx="5040">
                  <c:v>464.6000061035157</c:v>
                </c:pt>
                <c:pt idx="5041">
                  <c:v>464.7000122070312</c:v>
                </c:pt>
                <c:pt idx="5042">
                  <c:v>464.7999877929687</c:v>
                </c:pt>
                <c:pt idx="5043">
                  <c:v>464.8999938964843</c:v>
                </c:pt>
                <c:pt idx="5044">
                  <c:v>465.0</c:v>
                </c:pt>
                <c:pt idx="5045">
                  <c:v>465.1000061035157</c:v>
                </c:pt>
                <c:pt idx="5046">
                  <c:v>465.2000122070312</c:v>
                </c:pt>
                <c:pt idx="5047">
                  <c:v>465.2999877929687</c:v>
                </c:pt>
                <c:pt idx="5048">
                  <c:v>465.3999938964843</c:v>
                </c:pt>
                <c:pt idx="5049">
                  <c:v>465.5</c:v>
                </c:pt>
                <c:pt idx="5050">
                  <c:v>465.6000061035157</c:v>
                </c:pt>
                <c:pt idx="5051">
                  <c:v>465.7000122070312</c:v>
                </c:pt>
                <c:pt idx="5052">
                  <c:v>465.7999877929687</c:v>
                </c:pt>
                <c:pt idx="5053">
                  <c:v>465.8999938964843</c:v>
                </c:pt>
                <c:pt idx="5054">
                  <c:v>466.0</c:v>
                </c:pt>
                <c:pt idx="5055">
                  <c:v>466.1000061035157</c:v>
                </c:pt>
                <c:pt idx="5056">
                  <c:v>466.2000122070312</c:v>
                </c:pt>
                <c:pt idx="5057">
                  <c:v>466.2999877929687</c:v>
                </c:pt>
                <c:pt idx="5058">
                  <c:v>466.3999938964843</c:v>
                </c:pt>
                <c:pt idx="5059">
                  <c:v>466.5</c:v>
                </c:pt>
                <c:pt idx="5060">
                  <c:v>466.6000061035157</c:v>
                </c:pt>
                <c:pt idx="5061">
                  <c:v>466.7000122070312</c:v>
                </c:pt>
                <c:pt idx="5062">
                  <c:v>466.7999877929687</c:v>
                </c:pt>
                <c:pt idx="5063">
                  <c:v>466.8999938964843</c:v>
                </c:pt>
                <c:pt idx="5064">
                  <c:v>467.0</c:v>
                </c:pt>
                <c:pt idx="5065">
                  <c:v>467.1000061035157</c:v>
                </c:pt>
                <c:pt idx="5066">
                  <c:v>467.2000122070312</c:v>
                </c:pt>
                <c:pt idx="5067">
                  <c:v>467.2999877929687</c:v>
                </c:pt>
                <c:pt idx="5068">
                  <c:v>467.3999938964843</c:v>
                </c:pt>
                <c:pt idx="5069">
                  <c:v>467.5</c:v>
                </c:pt>
                <c:pt idx="5070">
                  <c:v>467.6000061035157</c:v>
                </c:pt>
                <c:pt idx="5071">
                  <c:v>467.7000122070312</c:v>
                </c:pt>
                <c:pt idx="5072">
                  <c:v>467.7999877929687</c:v>
                </c:pt>
                <c:pt idx="5073">
                  <c:v>467.8999938964843</c:v>
                </c:pt>
                <c:pt idx="5074">
                  <c:v>468.0</c:v>
                </c:pt>
                <c:pt idx="5075">
                  <c:v>468.1000061035157</c:v>
                </c:pt>
                <c:pt idx="5076">
                  <c:v>468.2000122070312</c:v>
                </c:pt>
                <c:pt idx="5077">
                  <c:v>468.2999877929687</c:v>
                </c:pt>
                <c:pt idx="5078">
                  <c:v>468.3999938964843</c:v>
                </c:pt>
                <c:pt idx="5079">
                  <c:v>468.5</c:v>
                </c:pt>
                <c:pt idx="5080">
                  <c:v>468.6000061035157</c:v>
                </c:pt>
                <c:pt idx="5081">
                  <c:v>468.7000122070312</c:v>
                </c:pt>
                <c:pt idx="5082">
                  <c:v>468.7999877929687</c:v>
                </c:pt>
                <c:pt idx="5083">
                  <c:v>468.8999938964843</c:v>
                </c:pt>
                <c:pt idx="5084">
                  <c:v>469.0</c:v>
                </c:pt>
                <c:pt idx="5085">
                  <c:v>469.1000061035157</c:v>
                </c:pt>
                <c:pt idx="5086">
                  <c:v>469.2000122070312</c:v>
                </c:pt>
                <c:pt idx="5087">
                  <c:v>469.2999877929687</c:v>
                </c:pt>
                <c:pt idx="5088">
                  <c:v>469.3999938964843</c:v>
                </c:pt>
                <c:pt idx="5089">
                  <c:v>469.5</c:v>
                </c:pt>
                <c:pt idx="5090">
                  <c:v>469.6000061035157</c:v>
                </c:pt>
                <c:pt idx="5091">
                  <c:v>469.7000122070312</c:v>
                </c:pt>
                <c:pt idx="5092">
                  <c:v>469.7999877929687</c:v>
                </c:pt>
                <c:pt idx="5093">
                  <c:v>469.8999938964843</c:v>
                </c:pt>
                <c:pt idx="5094">
                  <c:v>470.0</c:v>
                </c:pt>
                <c:pt idx="5095">
                  <c:v>470.1000061035157</c:v>
                </c:pt>
                <c:pt idx="5096">
                  <c:v>470.2000122070312</c:v>
                </c:pt>
                <c:pt idx="5097">
                  <c:v>470.2999877929687</c:v>
                </c:pt>
                <c:pt idx="5098">
                  <c:v>470.3999938964843</c:v>
                </c:pt>
                <c:pt idx="5099">
                  <c:v>470.5</c:v>
                </c:pt>
                <c:pt idx="5100">
                  <c:v>470.6000061035157</c:v>
                </c:pt>
                <c:pt idx="5101">
                  <c:v>470.7000122070312</c:v>
                </c:pt>
                <c:pt idx="5102">
                  <c:v>470.7999877929687</c:v>
                </c:pt>
                <c:pt idx="5103">
                  <c:v>470.8999938964843</c:v>
                </c:pt>
                <c:pt idx="5104">
                  <c:v>471.0</c:v>
                </c:pt>
                <c:pt idx="5105">
                  <c:v>471.1000061035157</c:v>
                </c:pt>
                <c:pt idx="5106">
                  <c:v>471.2000122070312</c:v>
                </c:pt>
                <c:pt idx="5107">
                  <c:v>471.2999877929687</c:v>
                </c:pt>
                <c:pt idx="5108">
                  <c:v>471.3999938964843</c:v>
                </c:pt>
                <c:pt idx="5109">
                  <c:v>471.5</c:v>
                </c:pt>
                <c:pt idx="5110">
                  <c:v>471.6000061035157</c:v>
                </c:pt>
                <c:pt idx="5111">
                  <c:v>471.7000122070312</c:v>
                </c:pt>
                <c:pt idx="5112">
                  <c:v>471.7999877929687</c:v>
                </c:pt>
                <c:pt idx="5113">
                  <c:v>471.8999938964843</c:v>
                </c:pt>
                <c:pt idx="5114">
                  <c:v>472.0</c:v>
                </c:pt>
                <c:pt idx="5115">
                  <c:v>472.1000061035157</c:v>
                </c:pt>
                <c:pt idx="5116">
                  <c:v>472.2000122070312</c:v>
                </c:pt>
                <c:pt idx="5117">
                  <c:v>472.2999877929687</c:v>
                </c:pt>
                <c:pt idx="5118">
                  <c:v>472.3999938964843</c:v>
                </c:pt>
                <c:pt idx="5119">
                  <c:v>472.5</c:v>
                </c:pt>
                <c:pt idx="5120">
                  <c:v>472.5999755859375</c:v>
                </c:pt>
                <c:pt idx="5121">
                  <c:v>472.7000122070312</c:v>
                </c:pt>
                <c:pt idx="5122">
                  <c:v>472.7999877929687</c:v>
                </c:pt>
                <c:pt idx="5123">
                  <c:v>472.9000244140625</c:v>
                </c:pt>
                <c:pt idx="5124">
                  <c:v>473.0</c:v>
                </c:pt>
                <c:pt idx="5125">
                  <c:v>473.0999755859375</c:v>
                </c:pt>
                <c:pt idx="5126">
                  <c:v>473.2000122070312</c:v>
                </c:pt>
                <c:pt idx="5127">
                  <c:v>473.2999877929687</c:v>
                </c:pt>
                <c:pt idx="5128">
                  <c:v>473.4000244140625</c:v>
                </c:pt>
                <c:pt idx="5129">
                  <c:v>473.5</c:v>
                </c:pt>
                <c:pt idx="5130">
                  <c:v>473.5999755859375</c:v>
                </c:pt>
                <c:pt idx="5131">
                  <c:v>473.7000122070312</c:v>
                </c:pt>
                <c:pt idx="5132">
                  <c:v>473.7999877929687</c:v>
                </c:pt>
                <c:pt idx="5133">
                  <c:v>473.9000244140625</c:v>
                </c:pt>
                <c:pt idx="5134">
                  <c:v>474.0</c:v>
                </c:pt>
                <c:pt idx="5135">
                  <c:v>474.0999755859375</c:v>
                </c:pt>
                <c:pt idx="5136">
                  <c:v>474.2000122070312</c:v>
                </c:pt>
                <c:pt idx="5137">
                  <c:v>474.2999877929687</c:v>
                </c:pt>
                <c:pt idx="5138">
                  <c:v>474.4000244140625</c:v>
                </c:pt>
                <c:pt idx="5139">
                  <c:v>474.5</c:v>
                </c:pt>
                <c:pt idx="5140">
                  <c:v>474.5999755859375</c:v>
                </c:pt>
                <c:pt idx="5141">
                  <c:v>474.7000122070312</c:v>
                </c:pt>
                <c:pt idx="5142">
                  <c:v>474.7999877929687</c:v>
                </c:pt>
                <c:pt idx="5143">
                  <c:v>474.9000244140625</c:v>
                </c:pt>
                <c:pt idx="5144">
                  <c:v>475.0</c:v>
                </c:pt>
                <c:pt idx="5145">
                  <c:v>475.0999755859375</c:v>
                </c:pt>
                <c:pt idx="5146">
                  <c:v>475.2000122070312</c:v>
                </c:pt>
                <c:pt idx="5147">
                  <c:v>475.2999877929687</c:v>
                </c:pt>
                <c:pt idx="5148">
                  <c:v>475.4000244140625</c:v>
                </c:pt>
                <c:pt idx="5149">
                  <c:v>475.5</c:v>
                </c:pt>
                <c:pt idx="5150">
                  <c:v>475.5999755859375</c:v>
                </c:pt>
                <c:pt idx="5151">
                  <c:v>475.7000122070312</c:v>
                </c:pt>
                <c:pt idx="5152">
                  <c:v>475.7999877929687</c:v>
                </c:pt>
                <c:pt idx="5153">
                  <c:v>475.9000244140625</c:v>
                </c:pt>
                <c:pt idx="5154">
                  <c:v>476.0</c:v>
                </c:pt>
                <c:pt idx="5155">
                  <c:v>476.0999755859375</c:v>
                </c:pt>
                <c:pt idx="5156">
                  <c:v>476.2000122070312</c:v>
                </c:pt>
                <c:pt idx="5157">
                  <c:v>476.2999877929687</c:v>
                </c:pt>
                <c:pt idx="5158">
                  <c:v>476.4000244140625</c:v>
                </c:pt>
                <c:pt idx="5159">
                  <c:v>476.5</c:v>
                </c:pt>
                <c:pt idx="5160">
                  <c:v>476.5999755859375</c:v>
                </c:pt>
                <c:pt idx="5161">
                  <c:v>476.7000122070312</c:v>
                </c:pt>
                <c:pt idx="5162">
                  <c:v>476.7999877929687</c:v>
                </c:pt>
                <c:pt idx="5163">
                  <c:v>476.9000244140625</c:v>
                </c:pt>
                <c:pt idx="5164">
                  <c:v>477.0</c:v>
                </c:pt>
                <c:pt idx="5165">
                  <c:v>477.0999755859375</c:v>
                </c:pt>
                <c:pt idx="5166">
                  <c:v>477.2000122070312</c:v>
                </c:pt>
                <c:pt idx="5167">
                  <c:v>477.2999877929687</c:v>
                </c:pt>
                <c:pt idx="5168">
                  <c:v>477.4000244140625</c:v>
                </c:pt>
                <c:pt idx="5169">
                  <c:v>477.5</c:v>
                </c:pt>
                <c:pt idx="5170">
                  <c:v>477.5999755859375</c:v>
                </c:pt>
                <c:pt idx="5171">
                  <c:v>477.7000122070312</c:v>
                </c:pt>
                <c:pt idx="5172">
                  <c:v>477.7999877929687</c:v>
                </c:pt>
                <c:pt idx="5173">
                  <c:v>477.9000244140625</c:v>
                </c:pt>
                <c:pt idx="5174">
                  <c:v>478.0</c:v>
                </c:pt>
                <c:pt idx="5175">
                  <c:v>478.0999755859375</c:v>
                </c:pt>
                <c:pt idx="5176">
                  <c:v>478.2000122070312</c:v>
                </c:pt>
                <c:pt idx="5177">
                  <c:v>478.2999877929687</c:v>
                </c:pt>
                <c:pt idx="5178">
                  <c:v>478.4000244140625</c:v>
                </c:pt>
                <c:pt idx="5179">
                  <c:v>478.5</c:v>
                </c:pt>
                <c:pt idx="5180">
                  <c:v>478.5999755859375</c:v>
                </c:pt>
                <c:pt idx="5181">
                  <c:v>478.7000122070312</c:v>
                </c:pt>
                <c:pt idx="5182">
                  <c:v>478.7999877929687</c:v>
                </c:pt>
                <c:pt idx="5183">
                  <c:v>478.9000244140625</c:v>
                </c:pt>
                <c:pt idx="5184">
                  <c:v>479.0</c:v>
                </c:pt>
                <c:pt idx="5185">
                  <c:v>479.0999755859375</c:v>
                </c:pt>
                <c:pt idx="5186">
                  <c:v>479.2000122070312</c:v>
                </c:pt>
                <c:pt idx="5187">
                  <c:v>479.2999877929687</c:v>
                </c:pt>
                <c:pt idx="5188">
                  <c:v>479.4000244140625</c:v>
                </c:pt>
                <c:pt idx="5189">
                  <c:v>479.5</c:v>
                </c:pt>
                <c:pt idx="5190">
                  <c:v>479.5999755859375</c:v>
                </c:pt>
                <c:pt idx="5191">
                  <c:v>479.7000122070312</c:v>
                </c:pt>
                <c:pt idx="5192">
                  <c:v>479.7999877929687</c:v>
                </c:pt>
                <c:pt idx="5193">
                  <c:v>479.9000244140625</c:v>
                </c:pt>
                <c:pt idx="5194">
                  <c:v>480.0</c:v>
                </c:pt>
                <c:pt idx="5195">
                  <c:v>480.0999755859375</c:v>
                </c:pt>
                <c:pt idx="5196">
                  <c:v>480.2000122070312</c:v>
                </c:pt>
                <c:pt idx="5197">
                  <c:v>480.2999877929687</c:v>
                </c:pt>
                <c:pt idx="5198">
                  <c:v>480.4000244140625</c:v>
                </c:pt>
                <c:pt idx="5199">
                  <c:v>480.5</c:v>
                </c:pt>
                <c:pt idx="5200">
                  <c:v>480.5999755859375</c:v>
                </c:pt>
                <c:pt idx="5201">
                  <c:v>480.7000122070312</c:v>
                </c:pt>
                <c:pt idx="5202">
                  <c:v>480.7999877929687</c:v>
                </c:pt>
                <c:pt idx="5203">
                  <c:v>480.9000244140625</c:v>
                </c:pt>
                <c:pt idx="5204">
                  <c:v>481.0</c:v>
                </c:pt>
                <c:pt idx="5205">
                  <c:v>481.0999755859375</c:v>
                </c:pt>
                <c:pt idx="5206">
                  <c:v>481.2000122070312</c:v>
                </c:pt>
                <c:pt idx="5207">
                  <c:v>481.2999877929687</c:v>
                </c:pt>
                <c:pt idx="5208">
                  <c:v>481.4000244140625</c:v>
                </c:pt>
                <c:pt idx="5209">
                  <c:v>481.5</c:v>
                </c:pt>
                <c:pt idx="5210">
                  <c:v>481.5999755859375</c:v>
                </c:pt>
                <c:pt idx="5211">
                  <c:v>481.7000122070312</c:v>
                </c:pt>
                <c:pt idx="5212">
                  <c:v>481.7999877929687</c:v>
                </c:pt>
                <c:pt idx="5213">
                  <c:v>481.9000244140625</c:v>
                </c:pt>
                <c:pt idx="5214">
                  <c:v>482.0</c:v>
                </c:pt>
                <c:pt idx="5215">
                  <c:v>482.0999755859375</c:v>
                </c:pt>
                <c:pt idx="5216">
                  <c:v>482.2000122070312</c:v>
                </c:pt>
                <c:pt idx="5217">
                  <c:v>482.2999877929687</c:v>
                </c:pt>
                <c:pt idx="5218">
                  <c:v>482.4000244140625</c:v>
                </c:pt>
                <c:pt idx="5219">
                  <c:v>482.5</c:v>
                </c:pt>
                <c:pt idx="5220">
                  <c:v>482.5999755859375</c:v>
                </c:pt>
                <c:pt idx="5221">
                  <c:v>482.7000122070312</c:v>
                </c:pt>
                <c:pt idx="5222">
                  <c:v>482.7999877929687</c:v>
                </c:pt>
                <c:pt idx="5223">
                  <c:v>482.9000244140625</c:v>
                </c:pt>
                <c:pt idx="5224">
                  <c:v>483.0</c:v>
                </c:pt>
                <c:pt idx="5225">
                  <c:v>483.0999755859375</c:v>
                </c:pt>
                <c:pt idx="5226">
                  <c:v>483.2000122070312</c:v>
                </c:pt>
                <c:pt idx="5227">
                  <c:v>483.2999877929687</c:v>
                </c:pt>
                <c:pt idx="5228">
                  <c:v>483.4000244140625</c:v>
                </c:pt>
                <c:pt idx="5229">
                  <c:v>483.5</c:v>
                </c:pt>
                <c:pt idx="5230">
                  <c:v>483.5999755859375</c:v>
                </c:pt>
                <c:pt idx="5231">
                  <c:v>483.7000122070312</c:v>
                </c:pt>
                <c:pt idx="5232">
                  <c:v>483.7999877929687</c:v>
                </c:pt>
                <c:pt idx="5233">
                  <c:v>483.9000244140625</c:v>
                </c:pt>
                <c:pt idx="5234">
                  <c:v>484.0</c:v>
                </c:pt>
                <c:pt idx="5235">
                  <c:v>484.0999755859375</c:v>
                </c:pt>
                <c:pt idx="5236">
                  <c:v>484.2000122070312</c:v>
                </c:pt>
                <c:pt idx="5237">
                  <c:v>484.2999877929687</c:v>
                </c:pt>
                <c:pt idx="5238">
                  <c:v>484.4000244140625</c:v>
                </c:pt>
                <c:pt idx="5239">
                  <c:v>484.5</c:v>
                </c:pt>
                <c:pt idx="5240">
                  <c:v>484.5999755859375</c:v>
                </c:pt>
                <c:pt idx="5241">
                  <c:v>484.7000122070312</c:v>
                </c:pt>
                <c:pt idx="5242">
                  <c:v>484.7999877929687</c:v>
                </c:pt>
                <c:pt idx="5243">
                  <c:v>484.9000244140625</c:v>
                </c:pt>
                <c:pt idx="5244">
                  <c:v>485.0</c:v>
                </c:pt>
                <c:pt idx="5245">
                  <c:v>485.0999755859375</c:v>
                </c:pt>
                <c:pt idx="5246">
                  <c:v>485.2000122070312</c:v>
                </c:pt>
                <c:pt idx="5247">
                  <c:v>485.2999877929687</c:v>
                </c:pt>
                <c:pt idx="5248">
                  <c:v>485.4000244140625</c:v>
                </c:pt>
                <c:pt idx="5249">
                  <c:v>485.5</c:v>
                </c:pt>
                <c:pt idx="5250">
                  <c:v>485.5999755859375</c:v>
                </c:pt>
                <c:pt idx="5251">
                  <c:v>485.7000122070312</c:v>
                </c:pt>
                <c:pt idx="5252">
                  <c:v>485.7999877929687</c:v>
                </c:pt>
                <c:pt idx="5253">
                  <c:v>485.9000244140625</c:v>
                </c:pt>
                <c:pt idx="5254">
                  <c:v>486.0</c:v>
                </c:pt>
                <c:pt idx="5255">
                  <c:v>486.0999755859375</c:v>
                </c:pt>
                <c:pt idx="5256">
                  <c:v>486.2000122070312</c:v>
                </c:pt>
                <c:pt idx="5257">
                  <c:v>486.2999877929687</c:v>
                </c:pt>
                <c:pt idx="5258">
                  <c:v>486.4000244140625</c:v>
                </c:pt>
                <c:pt idx="5259">
                  <c:v>486.5</c:v>
                </c:pt>
                <c:pt idx="5260">
                  <c:v>486.5999755859375</c:v>
                </c:pt>
                <c:pt idx="5261">
                  <c:v>486.7000122070312</c:v>
                </c:pt>
                <c:pt idx="5262">
                  <c:v>486.7999877929687</c:v>
                </c:pt>
                <c:pt idx="5263">
                  <c:v>486.9000244140625</c:v>
                </c:pt>
                <c:pt idx="5264">
                  <c:v>487.0</c:v>
                </c:pt>
                <c:pt idx="5265">
                  <c:v>487.0999755859375</c:v>
                </c:pt>
                <c:pt idx="5266">
                  <c:v>487.2000122070312</c:v>
                </c:pt>
                <c:pt idx="5267">
                  <c:v>487.2999877929687</c:v>
                </c:pt>
                <c:pt idx="5268">
                  <c:v>487.4000244140625</c:v>
                </c:pt>
                <c:pt idx="5269">
                  <c:v>487.5</c:v>
                </c:pt>
                <c:pt idx="5270">
                  <c:v>487.5999755859375</c:v>
                </c:pt>
                <c:pt idx="5271">
                  <c:v>487.7000122070312</c:v>
                </c:pt>
                <c:pt idx="5272">
                  <c:v>487.7999877929687</c:v>
                </c:pt>
                <c:pt idx="5273">
                  <c:v>487.9000244140625</c:v>
                </c:pt>
                <c:pt idx="5274">
                  <c:v>488.0</c:v>
                </c:pt>
                <c:pt idx="5275">
                  <c:v>488.0999755859375</c:v>
                </c:pt>
                <c:pt idx="5276">
                  <c:v>488.2000122070312</c:v>
                </c:pt>
                <c:pt idx="5277">
                  <c:v>488.2999877929687</c:v>
                </c:pt>
                <c:pt idx="5278">
                  <c:v>488.4000244140625</c:v>
                </c:pt>
                <c:pt idx="5279">
                  <c:v>488.5</c:v>
                </c:pt>
                <c:pt idx="5280">
                  <c:v>488.5999755859375</c:v>
                </c:pt>
                <c:pt idx="5281">
                  <c:v>488.7000122070312</c:v>
                </c:pt>
                <c:pt idx="5282">
                  <c:v>488.7999877929687</c:v>
                </c:pt>
                <c:pt idx="5283">
                  <c:v>488.9000244140625</c:v>
                </c:pt>
                <c:pt idx="5284">
                  <c:v>489.0</c:v>
                </c:pt>
                <c:pt idx="5285">
                  <c:v>489.0999755859375</c:v>
                </c:pt>
                <c:pt idx="5286">
                  <c:v>489.2000122070312</c:v>
                </c:pt>
                <c:pt idx="5287">
                  <c:v>489.2999877929687</c:v>
                </c:pt>
                <c:pt idx="5288">
                  <c:v>489.4000244140625</c:v>
                </c:pt>
                <c:pt idx="5289">
                  <c:v>489.5</c:v>
                </c:pt>
                <c:pt idx="5290">
                  <c:v>489.5999755859375</c:v>
                </c:pt>
                <c:pt idx="5291">
                  <c:v>489.7000122070312</c:v>
                </c:pt>
                <c:pt idx="5292">
                  <c:v>489.7999877929687</c:v>
                </c:pt>
                <c:pt idx="5293">
                  <c:v>489.9000244140625</c:v>
                </c:pt>
                <c:pt idx="5294">
                  <c:v>490.0</c:v>
                </c:pt>
                <c:pt idx="5295">
                  <c:v>490.0999755859375</c:v>
                </c:pt>
                <c:pt idx="5296">
                  <c:v>490.2000122070312</c:v>
                </c:pt>
                <c:pt idx="5297">
                  <c:v>490.2999877929687</c:v>
                </c:pt>
                <c:pt idx="5298">
                  <c:v>490.4000244140625</c:v>
                </c:pt>
                <c:pt idx="5299">
                  <c:v>490.5</c:v>
                </c:pt>
                <c:pt idx="5300">
                  <c:v>490.5999755859375</c:v>
                </c:pt>
                <c:pt idx="5301">
                  <c:v>490.7000122070312</c:v>
                </c:pt>
                <c:pt idx="5302">
                  <c:v>490.7999877929687</c:v>
                </c:pt>
                <c:pt idx="5303">
                  <c:v>490.9000244140625</c:v>
                </c:pt>
                <c:pt idx="5304">
                  <c:v>491.0</c:v>
                </c:pt>
                <c:pt idx="5305">
                  <c:v>491.0999755859375</c:v>
                </c:pt>
                <c:pt idx="5306">
                  <c:v>491.2000122070312</c:v>
                </c:pt>
                <c:pt idx="5307">
                  <c:v>491.2999877929687</c:v>
                </c:pt>
                <c:pt idx="5308">
                  <c:v>491.4000244140625</c:v>
                </c:pt>
                <c:pt idx="5309">
                  <c:v>491.5</c:v>
                </c:pt>
                <c:pt idx="5310">
                  <c:v>491.5999755859375</c:v>
                </c:pt>
                <c:pt idx="5311">
                  <c:v>491.7000122070312</c:v>
                </c:pt>
                <c:pt idx="5312">
                  <c:v>491.7999877929687</c:v>
                </c:pt>
                <c:pt idx="5313">
                  <c:v>491.9000244140625</c:v>
                </c:pt>
                <c:pt idx="5314">
                  <c:v>492.0</c:v>
                </c:pt>
                <c:pt idx="5315">
                  <c:v>492.0999755859375</c:v>
                </c:pt>
                <c:pt idx="5316">
                  <c:v>492.2000122070312</c:v>
                </c:pt>
                <c:pt idx="5317">
                  <c:v>492.2999877929687</c:v>
                </c:pt>
                <c:pt idx="5318">
                  <c:v>492.4000244140625</c:v>
                </c:pt>
                <c:pt idx="5319">
                  <c:v>492.5</c:v>
                </c:pt>
                <c:pt idx="5320">
                  <c:v>492.5999755859375</c:v>
                </c:pt>
                <c:pt idx="5321">
                  <c:v>492.7000122070312</c:v>
                </c:pt>
                <c:pt idx="5322">
                  <c:v>492.7999877929687</c:v>
                </c:pt>
                <c:pt idx="5323">
                  <c:v>492.9000244140625</c:v>
                </c:pt>
                <c:pt idx="5324">
                  <c:v>493.0</c:v>
                </c:pt>
                <c:pt idx="5325">
                  <c:v>493.0999755859375</c:v>
                </c:pt>
                <c:pt idx="5326">
                  <c:v>493.2000122070312</c:v>
                </c:pt>
                <c:pt idx="5327">
                  <c:v>493.2999877929687</c:v>
                </c:pt>
                <c:pt idx="5328">
                  <c:v>493.4000244140625</c:v>
                </c:pt>
                <c:pt idx="5329">
                  <c:v>493.5</c:v>
                </c:pt>
                <c:pt idx="5330">
                  <c:v>493.5999755859375</c:v>
                </c:pt>
                <c:pt idx="5331">
                  <c:v>493.7000122070312</c:v>
                </c:pt>
                <c:pt idx="5332">
                  <c:v>493.7999877929687</c:v>
                </c:pt>
                <c:pt idx="5333">
                  <c:v>493.9000244140625</c:v>
                </c:pt>
                <c:pt idx="5334">
                  <c:v>494.0</c:v>
                </c:pt>
                <c:pt idx="5335">
                  <c:v>494.0999755859375</c:v>
                </c:pt>
                <c:pt idx="5336">
                  <c:v>494.2000122070312</c:v>
                </c:pt>
                <c:pt idx="5337">
                  <c:v>494.2999877929687</c:v>
                </c:pt>
                <c:pt idx="5338">
                  <c:v>494.4000244140625</c:v>
                </c:pt>
                <c:pt idx="5339">
                  <c:v>494.5</c:v>
                </c:pt>
                <c:pt idx="5340">
                  <c:v>494.5999755859375</c:v>
                </c:pt>
                <c:pt idx="5341">
                  <c:v>494.7000122070312</c:v>
                </c:pt>
                <c:pt idx="5342">
                  <c:v>494.7999877929687</c:v>
                </c:pt>
                <c:pt idx="5343">
                  <c:v>494.9000244140625</c:v>
                </c:pt>
                <c:pt idx="5344">
                  <c:v>495.0</c:v>
                </c:pt>
                <c:pt idx="5345">
                  <c:v>495.0999755859375</c:v>
                </c:pt>
                <c:pt idx="5346">
                  <c:v>495.2000122070312</c:v>
                </c:pt>
                <c:pt idx="5347">
                  <c:v>495.2999877929687</c:v>
                </c:pt>
                <c:pt idx="5348">
                  <c:v>495.4000244140625</c:v>
                </c:pt>
                <c:pt idx="5349">
                  <c:v>495.5</c:v>
                </c:pt>
                <c:pt idx="5350">
                  <c:v>495.5999755859375</c:v>
                </c:pt>
                <c:pt idx="5351">
                  <c:v>495.7000122070312</c:v>
                </c:pt>
                <c:pt idx="5352">
                  <c:v>495.7999877929687</c:v>
                </c:pt>
                <c:pt idx="5353">
                  <c:v>495.9000244140625</c:v>
                </c:pt>
                <c:pt idx="5354">
                  <c:v>496.0</c:v>
                </c:pt>
                <c:pt idx="5355">
                  <c:v>496.0999755859375</c:v>
                </c:pt>
                <c:pt idx="5356">
                  <c:v>496.2000122070312</c:v>
                </c:pt>
                <c:pt idx="5357">
                  <c:v>496.2999877929687</c:v>
                </c:pt>
                <c:pt idx="5358">
                  <c:v>496.4000244140625</c:v>
                </c:pt>
                <c:pt idx="5359">
                  <c:v>496.5</c:v>
                </c:pt>
                <c:pt idx="5360">
                  <c:v>496.5999755859375</c:v>
                </c:pt>
                <c:pt idx="5361">
                  <c:v>496.7000122070312</c:v>
                </c:pt>
                <c:pt idx="5362">
                  <c:v>496.7999877929687</c:v>
                </c:pt>
                <c:pt idx="5363">
                  <c:v>496.9000244140625</c:v>
                </c:pt>
                <c:pt idx="5364">
                  <c:v>497.0</c:v>
                </c:pt>
                <c:pt idx="5365">
                  <c:v>497.0999755859375</c:v>
                </c:pt>
                <c:pt idx="5366">
                  <c:v>497.2000122070312</c:v>
                </c:pt>
                <c:pt idx="5367">
                  <c:v>497.2999877929687</c:v>
                </c:pt>
                <c:pt idx="5368">
                  <c:v>497.4000244140625</c:v>
                </c:pt>
                <c:pt idx="5369">
                  <c:v>497.5</c:v>
                </c:pt>
                <c:pt idx="5370">
                  <c:v>497.5999755859375</c:v>
                </c:pt>
                <c:pt idx="5371">
                  <c:v>497.7000122070312</c:v>
                </c:pt>
                <c:pt idx="5372">
                  <c:v>497.7999877929687</c:v>
                </c:pt>
                <c:pt idx="5373">
                  <c:v>497.9000244140625</c:v>
                </c:pt>
                <c:pt idx="5374">
                  <c:v>498.0</c:v>
                </c:pt>
                <c:pt idx="5375">
                  <c:v>498.0999755859375</c:v>
                </c:pt>
                <c:pt idx="5376">
                  <c:v>498.2000122070312</c:v>
                </c:pt>
                <c:pt idx="5377">
                  <c:v>498.2999877929687</c:v>
                </c:pt>
                <c:pt idx="5378">
                  <c:v>498.4000244140625</c:v>
                </c:pt>
                <c:pt idx="5379">
                  <c:v>498.5</c:v>
                </c:pt>
                <c:pt idx="5380">
                  <c:v>498.5999755859375</c:v>
                </c:pt>
                <c:pt idx="5381">
                  <c:v>498.7000122070312</c:v>
                </c:pt>
                <c:pt idx="5382">
                  <c:v>498.7999877929687</c:v>
                </c:pt>
                <c:pt idx="5383">
                  <c:v>498.9000244140625</c:v>
                </c:pt>
                <c:pt idx="5384">
                  <c:v>499.0</c:v>
                </c:pt>
                <c:pt idx="5385">
                  <c:v>499.0999755859375</c:v>
                </c:pt>
                <c:pt idx="5386">
                  <c:v>499.2000122070312</c:v>
                </c:pt>
                <c:pt idx="5387">
                  <c:v>499.2999877929687</c:v>
                </c:pt>
                <c:pt idx="5388">
                  <c:v>499.4000244140625</c:v>
                </c:pt>
                <c:pt idx="5389">
                  <c:v>499.5</c:v>
                </c:pt>
                <c:pt idx="5390">
                  <c:v>499.5999755859375</c:v>
                </c:pt>
                <c:pt idx="5391">
                  <c:v>499.7000122070312</c:v>
                </c:pt>
                <c:pt idx="5392">
                  <c:v>499.7999877929687</c:v>
                </c:pt>
                <c:pt idx="5393">
                  <c:v>499.9000244140625</c:v>
                </c:pt>
                <c:pt idx="5394">
                  <c:v>500.0</c:v>
                </c:pt>
                <c:pt idx="5395">
                  <c:v>500.0999755859375</c:v>
                </c:pt>
                <c:pt idx="5396">
                  <c:v>500.2000122070312</c:v>
                </c:pt>
                <c:pt idx="5397">
                  <c:v>500.2999877929687</c:v>
                </c:pt>
                <c:pt idx="5398">
                  <c:v>500.4000244140625</c:v>
                </c:pt>
                <c:pt idx="5399">
                  <c:v>500.5</c:v>
                </c:pt>
                <c:pt idx="5400">
                  <c:v>500.5999755859375</c:v>
                </c:pt>
                <c:pt idx="5401">
                  <c:v>500.7000122070312</c:v>
                </c:pt>
                <c:pt idx="5402">
                  <c:v>500.7999877929687</c:v>
                </c:pt>
                <c:pt idx="5403">
                  <c:v>500.9000244140625</c:v>
                </c:pt>
                <c:pt idx="5404">
                  <c:v>501.0</c:v>
                </c:pt>
                <c:pt idx="5405">
                  <c:v>501.0999755859375</c:v>
                </c:pt>
                <c:pt idx="5406">
                  <c:v>501.2000122070312</c:v>
                </c:pt>
                <c:pt idx="5407">
                  <c:v>501.2999877929687</c:v>
                </c:pt>
                <c:pt idx="5408">
                  <c:v>501.4000244140625</c:v>
                </c:pt>
                <c:pt idx="5409">
                  <c:v>501.5</c:v>
                </c:pt>
                <c:pt idx="5410">
                  <c:v>501.5999755859375</c:v>
                </c:pt>
                <c:pt idx="5411">
                  <c:v>501.7000122070312</c:v>
                </c:pt>
                <c:pt idx="5412">
                  <c:v>501.7999877929687</c:v>
                </c:pt>
                <c:pt idx="5413">
                  <c:v>501.9000244140625</c:v>
                </c:pt>
                <c:pt idx="5414">
                  <c:v>502.0</c:v>
                </c:pt>
                <c:pt idx="5415">
                  <c:v>502.0999755859375</c:v>
                </c:pt>
                <c:pt idx="5416">
                  <c:v>502.2000122070312</c:v>
                </c:pt>
                <c:pt idx="5417">
                  <c:v>502.2999877929687</c:v>
                </c:pt>
                <c:pt idx="5418">
                  <c:v>502.4000244140625</c:v>
                </c:pt>
                <c:pt idx="5419">
                  <c:v>502.5</c:v>
                </c:pt>
                <c:pt idx="5420">
                  <c:v>502.5999755859375</c:v>
                </c:pt>
                <c:pt idx="5421">
                  <c:v>502.7000122070312</c:v>
                </c:pt>
                <c:pt idx="5422">
                  <c:v>502.7999877929687</c:v>
                </c:pt>
                <c:pt idx="5423">
                  <c:v>502.9000244140625</c:v>
                </c:pt>
                <c:pt idx="5424">
                  <c:v>503.0</c:v>
                </c:pt>
                <c:pt idx="5425">
                  <c:v>503.0999755859375</c:v>
                </c:pt>
                <c:pt idx="5426">
                  <c:v>503.2000122070312</c:v>
                </c:pt>
                <c:pt idx="5427">
                  <c:v>503.2999877929687</c:v>
                </c:pt>
                <c:pt idx="5428">
                  <c:v>503.4000244140625</c:v>
                </c:pt>
                <c:pt idx="5429">
                  <c:v>503.5</c:v>
                </c:pt>
                <c:pt idx="5430">
                  <c:v>503.5999755859375</c:v>
                </c:pt>
                <c:pt idx="5431">
                  <c:v>503.7000122070312</c:v>
                </c:pt>
                <c:pt idx="5432">
                  <c:v>503.7999877929687</c:v>
                </c:pt>
                <c:pt idx="5433">
                  <c:v>503.9000244140625</c:v>
                </c:pt>
                <c:pt idx="5434">
                  <c:v>504.0</c:v>
                </c:pt>
                <c:pt idx="5435">
                  <c:v>504.0999755859375</c:v>
                </c:pt>
                <c:pt idx="5436">
                  <c:v>504.2000122070312</c:v>
                </c:pt>
                <c:pt idx="5437">
                  <c:v>504.2999877929687</c:v>
                </c:pt>
                <c:pt idx="5438">
                  <c:v>504.4000244140625</c:v>
                </c:pt>
                <c:pt idx="5439">
                  <c:v>504.5</c:v>
                </c:pt>
                <c:pt idx="5440">
                  <c:v>504.5999755859375</c:v>
                </c:pt>
                <c:pt idx="5441">
                  <c:v>504.7000122070312</c:v>
                </c:pt>
                <c:pt idx="5442">
                  <c:v>504.7999877929687</c:v>
                </c:pt>
                <c:pt idx="5443">
                  <c:v>504.9000244140625</c:v>
                </c:pt>
                <c:pt idx="5444">
                  <c:v>505.0</c:v>
                </c:pt>
                <c:pt idx="5445">
                  <c:v>505.0999755859375</c:v>
                </c:pt>
                <c:pt idx="5446">
                  <c:v>505.2000122070312</c:v>
                </c:pt>
                <c:pt idx="5447">
                  <c:v>505.2999877929687</c:v>
                </c:pt>
                <c:pt idx="5448">
                  <c:v>505.4000244140625</c:v>
                </c:pt>
                <c:pt idx="5449">
                  <c:v>505.5</c:v>
                </c:pt>
                <c:pt idx="5450">
                  <c:v>505.5999755859375</c:v>
                </c:pt>
                <c:pt idx="5451">
                  <c:v>505.7000122070312</c:v>
                </c:pt>
                <c:pt idx="5452">
                  <c:v>505.7999877929687</c:v>
                </c:pt>
                <c:pt idx="5453">
                  <c:v>505.9000244140625</c:v>
                </c:pt>
                <c:pt idx="5454">
                  <c:v>506.0</c:v>
                </c:pt>
                <c:pt idx="5455">
                  <c:v>506.0999755859375</c:v>
                </c:pt>
                <c:pt idx="5456">
                  <c:v>506.2000122070312</c:v>
                </c:pt>
                <c:pt idx="5457">
                  <c:v>506.2999877929687</c:v>
                </c:pt>
                <c:pt idx="5458">
                  <c:v>506.4000244140625</c:v>
                </c:pt>
                <c:pt idx="5459">
                  <c:v>506.5</c:v>
                </c:pt>
                <c:pt idx="5460">
                  <c:v>506.5999755859375</c:v>
                </c:pt>
                <c:pt idx="5461">
                  <c:v>506.7000122070312</c:v>
                </c:pt>
                <c:pt idx="5462">
                  <c:v>506.7999877929687</c:v>
                </c:pt>
                <c:pt idx="5463">
                  <c:v>506.9000244140625</c:v>
                </c:pt>
                <c:pt idx="5464">
                  <c:v>507.0</c:v>
                </c:pt>
                <c:pt idx="5465">
                  <c:v>507.0999755859375</c:v>
                </c:pt>
                <c:pt idx="5466">
                  <c:v>507.2000122070312</c:v>
                </c:pt>
                <c:pt idx="5467">
                  <c:v>507.2999877929687</c:v>
                </c:pt>
                <c:pt idx="5468">
                  <c:v>507.4000244140625</c:v>
                </c:pt>
                <c:pt idx="5469">
                  <c:v>507.5</c:v>
                </c:pt>
                <c:pt idx="5470">
                  <c:v>507.5999755859375</c:v>
                </c:pt>
                <c:pt idx="5471">
                  <c:v>507.7000122070312</c:v>
                </c:pt>
                <c:pt idx="5472">
                  <c:v>507.7999877929687</c:v>
                </c:pt>
                <c:pt idx="5473">
                  <c:v>507.9000244140625</c:v>
                </c:pt>
                <c:pt idx="5474">
                  <c:v>508.0</c:v>
                </c:pt>
                <c:pt idx="5475">
                  <c:v>508.0999755859375</c:v>
                </c:pt>
                <c:pt idx="5476">
                  <c:v>508.2000122070312</c:v>
                </c:pt>
                <c:pt idx="5477">
                  <c:v>508.2999877929687</c:v>
                </c:pt>
                <c:pt idx="5478">
                  <c:v>508.4000244140625</c:v>
                </c:pt>
                <c:pt idx="5479">
                  <c:v>508.5</c:v>
                </c:pt>
                <c:pt idx="5480">
                  <c:v>508.5999755859375</c:v>
                </c:pt>
                <c:pt idx="5481">
                  <c:v>508.7000122070312</c:v>
                </c:pt>
                <c:pt idx="5482">
                  <c:v>508.7999877929687</c:v>
                </c:pt>
                <c:pt idx="5483">
                  <c:v>508.9000244140625</c:v>
                </c:pt>
                <c:pt idx="5484">
                  <c:v>509.0</c:v>
                </c:pt>
                <c:pt idx="5485">
                  <c:v>509.0999755859375</c:v>
                </c:pt>
                <c:pt idx="5486">
                  <c:v>509.2000122070312</c:v>
                </c:pt>
                <c:pt idx="5487">
                  <c:v>509.2999877929687</c:v>
                </c:pt>
                <c:pt idx="5488">
                  <c:v>509.4000244140625</c:v>
                </c:pt>
                <c:pt idx="5489">
                  <c:v>509.5</c:v>
                </c:pt>
                <c:pt idx="5490">
                  <c:v>509.5999755859375</c:v>
                </c:pt>
                <c:pt idx="5491">
                  <c:v>509.7000122070312</c:v>
                </c:pt>
                <c:pt idx="5492">
                  <c:v>509.7999877929687</c:v>
                </c:pt>
                <c:pt idx="5493">
                  <c:v>509.9000244140625</c:v>
                </c:pt>
                <c:pt idx="5494">
                  <c:v>510.0</c:v>
                </c:pt>
                <c:pt idx="5495">
                  <c:v>510.0999755859375</c:v>
                </c:pt>
                <c:pt idx="5496">
                  <c:v>510.2000122070312</c:v>
                </c:pt>
                <c:pt idx="5497">
                  <c:v>510.2999877929687</c:v>
                </c:pt>
                <c:pt idx="5498">
                  <c:v>510.4000244140625</c:v>
                </c:pt>
                <c:pt idx="5499">
                  <c:v>510.5</c:v>
                </c:pt>
                <c:pt idx="5500">
                  <c:v>510.5999755859375</c:v>
                </c:pt>
                <c:pt idx="5501">
                  <c:v>510.7000122070312</c:v>
                </c:pt>
                <c:pt idx="5502">
                  <c:v>510.7999877929687</c:v>
                </c:pt>
                <c:pt idx="5503">
                  <c:v>510.9000244140625</c:v>
                </c:pt>
                <c:pt idx="5504">
                  <c:v>511.0</c:v>
                </c:pt>
                <c:pt idx="5505">
                  <c:v>511.0999755859375</c:v>
                </c:pt>
                <c:pt idx="5506">
                  <c:v>511.2000122070312</c:v>
                </c:pt>
                <c:pt idx="5507">
                  <c:v>511.2999877929687</c:v>
                </c:pt>
                <c:pt idx="5508">
                  <c:v>511.4000244140625</c:v>
                </c:pt>
                <c:pt idx="5509">
                  <c:v>511.5</c:v>
                </c:pt>
                <c:pt idx="5510">
                  <c:v>511.5999755859375</c:v>
                </c:pt>
                <c:pt idx="5511">
                  <c:v>511.7000122070312</c:v>
                </c:pt>
                <c:pt idx="5512">
                  <c:v>511.7999877929687</c:v>
                </c:pt>
                <c:pt idx="5513">
                  <c:v>511.9000244140625</c:v>
                </c:pt>
                <c:pt idx="5514">
                  <c:v>512.0</c:v>
                </c:pt>
                <c:pt idx="5515">
                  <c:v>512.0999755859374</c:v>
                </c:pt>
                <c:pt idx="5516">
                  <c:v>512.2000122070315</c:v>
                </c:pt>
                <c:pt idx="5517">
                  <c:v>512.2999877929684</c:v>
                </c:pt>
                <c:pt idx="5518">
                  <c:v>512.4000244140624</c:v>
                </c:pt>
                <c:pt idx="5519">
                  <c:v>512.5</c:v>
                </c:pt>
                <c:pt idx="5520">
                  <c:v>512.5999755859374</c:v>
                </c:pt>
                <c:pt idx="5521">
                  <c:v>512.7000122070315</c:v>
                </c:pt>
                <c:pt idx="5522">
                  <c:v>512.7999877929684</c:v>
                </c:pt>
                <c:pt idx="5523">
                  <c:v>512.9000244140624</c:v>
                </c:pt>
                <c:pt idx="5524">
                  <c:v>513.0</c:v>
                </c:pt>
                <c:pt idx="5525">
                  <c:v>513.0999755859374</c:v>
                </c:pt>
                <c:pt idx="5526">
                  <c:v>513.2000122070315</c:v>
                </c:pt>
                <c:pt idx="5527">
                  <c:v>513.2999877929684</c:v>
                </c:pt>
                <c:pt idx="5528">
                  <c:v>513.4000244140624</c:v>
                </c:pt>
                <c:pt idx="5529">
                  <c:v>513.5</c:v>
                </c:pt>
                <c:pt idx="5530">
                  <c:v>513.5999755859374</c:v>
                </c:pt>
                <c:pt idx="5531">
                  <c:v>513.7000122070315</c:v>
                </c:pt>
                <c:pt idx="5532">
                  <c:v>513.7999877929684</c:v>
                </c:pt>
                <c:pt idx="5533">
                  <c:v>513.9000244140624</c:v>
                </c:pt>
                <c:pt idx="5534">
                  <c:v>514.0</c:v>
                </c:pt>
                <c:pt idx="5535">
                  <c:v>514.0999755859374</c:v>
                </c:pt>
                <c:pt idx="5536">
                  <c:v>514.2000122070315</c:v>
                </c:pt>
                <c:pt idx="5537">
                  <c:v>514.2999877929684</c:v>
                </c:pt>
                <c:pt idx="5538">
                  <c:v>514.4000244140624</c:v>
                </c:pt>
                <c:pt idx="5539">
                  <c:v>514.5</c:v>
                </c:pt>
                <c:pt idx="5540">
                  <c:v>514.5999755859374</c:v>
                </c:pt>
                <c:pt idx="5541">
                  <c:v>514.7000122070315</c:v>
                </c:pt>
                <c:pt idx="5542">
                  <c:v>514.7999877929684</c:v>
                </c:pt>
                <c:pt idx="5543">
                  <c:v>514.9000244140624</c:v>
                </c:pt>
                <c:pt idx="5544">
                  <c:v>515.0</c:v>
                </c:pt>
                <c:pt idx="5545">
                  <c:v>515.0999755859374</c:v>
                </c:pt>
                <c:pt idx="5546">
                  <c:v>515.2000122070315</c:v>
                </c:pt>
                <c:pt idx="5547">
                  <c:v>515.2999877929684</c:v>
                </c:pt>
                <c:pt idx="5548">
                  <c:v>515.4000244140624</c:v>
                </c:pt>
                <c:pt idx="5549">
                  <c:v>515.5</c:v>
                </c:pt>
                <c:pt idx="5550">
                  <c:v>515.5999755859374</c:v>
                </c:pt>
                <c:pt idx="5551">
                  <c:v>515.7000122070315</c:v>
                </c:pt>
                <c:pt idx="5552">
                  <c:v>515.7999877929684</c:v>
                </c:pt>
                <c:pt idx="5553">
                  <c:v>515.9000244140624</c:v>
                </c:pt>
                <c:pt idx="5554">
                  <c:v>516.0</c:v>
                </c:pt>
                <c:pt idx="5555">
                  <c:v>516.0999755859374</c:v>
                </c:pt>
                <c:pt idx="5556">
                  <c:v>516.2000122070315</c:v>
                </c:pt>
                <c:pt idx="5557">
                  <c:v>516.2999877929684</c:v>
                </c:pt>
                <c:pt idx="5558">
                  <c:v>516.4000244140624</c:v>
                </c:pt>
                <c:pt idx="5559">
                  <c:v>516.5</c:v>
                </c:pt>
                <c:pt idx="5560">
                  <c:v>516.5999755859374</c:v>
                </c:pt>
                <c:pt idx="5561">
                  <c:v>516.7000122070315</c:v>
                </c:pt>
                <c:pt idx="5562">
                  <c:v>516.7999877929684</c:v>
                </c:pt>
                <c:pt idx="5563">
                  <c:v>516.9000244140624</c:v>
                </c:pt>
                <c:pt idx="5564">
                  <c:v>517.0</c:v>
                </c:pt>
                <c:pt idx="5565">
                  <c:v>517.0999755859374</c:v>
                </c:pt>
                <c:pt idx="5566">
                  <c:v>517.2000122070315</c:v>
                </c:pt>
                <c:pt idx="5567">
                  <c:v>517.2999877929684</c:v>
                </c:pt>
                <c:pt idx="5568">
                  <c:v>517.4000244140624</c:v>
                </c:pt>
                <c:pt idx="5569">
                  <c:v>517.5</c:v>
                </c:pt>
                <c:pt idx="5570">
                  <c:v>517.5999755859374</c:v>
                </c:pt>
                <c:pt idx="5571">
                  <c:v>517.7000122070315</c:v>
                </c:pt>
                <c:pt idx="5572">
                  <c:v>517.7999877929684</c:v>
                </c:pt>
                <c:pt idx="5573">
                  <c:v>517.9000244140624</c:v>
                </c:pt>
                <c:pt idx="5574">
                  <c:v>518.0</c:v>
                </c:pt>
                <c:pt idx="5575">
                  <c:v>518.0999755859374</c:v>
                </c:pt>
                <c:pt idx="5576">
                  <c:v>518.2000122070315</c:v>
                </c:pt>
                <c:pt idx="5577">
                  <c:v>518.2999877929684</c:v>
                </c:pt>
                <c:pt idx="5578">
                  <c:v>518.4000244140624</c:v>
                </c:pt>
                <c:pt idx="5579">
                  <c:v>518.5</c:v>
                </c:pt>
                <c:pt idx="5580">
                  <c:v>518.5999755859374</c:v>
                </c:pt>
                <c:pt idx="5581">
                  <c:v>518.7000122070315</c:v>
                </c:pt>
                <c:pt idx="5582">
                  <c:v>518.7999877929684</c:v>
                </c:pt>
                <c:pt idx="5583">
                  <c:v>518.9000244140624</c:v>
                </c:pt>
                <c:pt idx="5584">
                  <c:v>519.0</c:v>
                </c:pt>
                <c:pt idx="5585">
                  <c:v>519.0999755859374</c:v>
                </c:pt>
                <c:pt idx="5586">
                  <c:v>519.2000122070315</c:v>
                </c:pt>
                <c:pt idx="5587">
                  <c:v>519.2999877929684</c:v>
                </c:pt>
                <c:pt idx="5588">
                  <c:v>519.4000244140624</c:v>
                </c:pt>
                <c:pt idx="5589">
                  <c:v>519.5</c:v>
                </c:pt>
                <c:pt idx="5590">
                  <c:v>519.5999755859374</c:v>
                </c:pt>
                <c:pt idx="5591">
                  <c:v>519.7000122070315</c:v>
                </c:pt>
                <c:pt idx="5592">
                  <c:v>519.7999877929684</c:v>
                </c:pt>
                <c:pt idx="5593">
                  <c:v>519.9000244140624</c:v>
                </c:pt>
                <c:pt idx="5594">
                  <c:v>520.0</c:v>
                </c:pt>
                <c:pt idx="5595">
                  <c:v>520.0999755859374</c:v>
                </c:pt>
                <c:pt idx="5596">
                  <c:v>520.2000122070315</c:v>
                </c:pt>
                <c:pt idx="5597">
                  <c:v>520.2999877929684</c:v>
                </c:pt>
                <c:pt idx="5598">
                  <c:v>520.4000244140624</c:v>
                </c:pt>
                <c:pt idx="5599">
                  <c:v>520.5</c:v>
                </c:pt>
                <c:pt idx="5600">
                  <c:v>520.5999755859374</c:v>
                </c:pt>
                <c:pt idx="5601">
                  <c:v>520.7000122070315</c:v>
                </c:pt>
                <c:pt idx="5602">
                  <c:v>520.7999877929684</c:v>
                </c:pt>
                <c:pt idx="5603">
                  <c:v>520.9000244140624</c:v>
                </c:pt>
                <c:pt idx="5604">
                  <c:v>521.0</c:v>
                </c:pt>
                <c:pt idx="5605">
                  <c:v>521.0999755859374</c:v>
                </c:pt>
                <c:pt idx="5606">
                  <c:v>521.2000122070315</c:v>
                </c:pt>
                <c:pt idx="5607">
                  <c:v>521.2999877929684</c:v>
                </c:pt>
                <c:pt idx="5608">
                  <c:v>521.4000244140624</c:v>
                </c:pt>
                <c:pt idx="5609">
                  <c:v>521.5</c:v>
                </c:pt>
                <c:pt idx="5610">
                  <c:v>521.5999755859374</c:v>
                </c:pt>
                <c:pt idx="5611">
                  <c:v>521.7000122070315</c:v>
                </c:pt>
                <c:pt idx="5612">
                  <c:v>521.7999877929684</c:v>
                </c:pt>
                <c:pt idx="5613">
                  <c:v>521.9000244140624</c:v>
                </c:pt>
                <c:pt idx="5614">
                  <c:v>522.0</c:v>
                </c:pt>
                <c:pt idx="5615">
                  <c:v>522.0999755859374</c:v>
                </c:pt>
                <c:pt idx="5616">
                  <c:v>522.2000122070315</c:v>
                </c:pt>
                <c:pt idx="5617">
                  <c:v>522.2999877929684</c:v>
                </c:pt>
                <c:pt idx="5618">
                  <c:v>522.4000244140624</c:v>
                </c:pt>
                <c:pt idx="5619">
                  <c:v>522.5</c:v>
                </c:pt>
                <c:pt idx="5620">
                  <c:v>522.5999755859374</c:v>
                </c:pt>
                <c:pt idx="5621">
                  <c:v>522.7000122070315</c:v>
                </c:pt>
                <c:pt idx="5622">
                  <c:v>522.7999877929684</c:v>
                </c:pt>
                <c:pt idx="5623">
                  <c:v>522.9000244140624</c:v>
                </c:pt>
                <c:pt idx="5624">
                  <c:v>523.0</c:v>
                </c:pt>
                <c:pt idx="5625">
                  <c:v>523.0999755859374</c:v>
                </c:pt>
                <c:pt idx="5626">
                  <c:v>523.2000122070315</c:v>
                </c:pt>
                <c:pt idx="5627">
                  <c:v>523.2999877929684</c:v>
                </c:pt>
                <c:pt idx="5628">
                  <c:v>523.4000244140624</c:v>
                </c:pt>
                <c:pt idx="5629">
                  <c:v>523.5</c:v>
                </c:pt>
                <c:pt idx="5630">
                  <c:v>523.5999755859374</c:v>
                </c:pt>
                <c:pt idx="5631">
                  <c:v>523.7000122070315</c:v>
                </c:pt>
                <c:pt idx="5632">
                  <c:v>523.7999877929684</c:v>
                </c:pt>
                <c:pt idx="5633">
                  <c:v>523.9000244140624</c:v>
                </c:pt>
                <c:pt idx="5634">
                  <c:v>524.0</c:v>
                </c:pt>
                <c:pt idx="5635">
                  <c:v>524.0999755859374</c:v>
                </c:pt>
                <c:pt idx="5636">
                  <c:v>524.2000122070315</c:v>
                </c:pt>
                <c:pt idx="5637">
                  <c:v>524.2999877929684</c:v>
                </c:pt>
                <c:pt idx="5638">
                  <c:v>524.4000244140624</c:v>
                </c:pt>
                <c:pt idx="5639">
                  <c:v>524.5</c:v>
                </c:pt>
                <c:pt idx="5640">
                  <c:v>524.5999755859374</c:v>
                </c:pt>
                <c:pt idx="5641">
                  <c:v>524.7000122070315</c:v>
                </c:pt>
                <c:pt idx="5642">
                  <c:v>524.7999877929684</c:v>
                </c:pt>
                <c:pt idx="5643">
                  <c:v>524.9000244140624</c:v>
                </c:pt>
                <c:pt idx="5644">
                  <c:v>525.0</c:v>
                </c:pt>
                <c:pt idx="5645">
                  <c:v>525.0999755859374</c:v>
                </c:pt>
                <c:pt idx="5646">
                  <c:v>525.2000122070315</c:v>
                </c:pt>
                <c:pt idx="5647">
                  <c:v>525.2999877929684</c:v>
                </c:pt>
                <c:pt idx="5648">
                  <c:v>525.4000244140624</c:v>
                </c:pt>
                <c:pt idx="5649">
                  <c:v>525.5</c:v>
                </c:pt>
                <c:pt idx="5650">
                  <c:v>525.5999755859374</c:v>
                </c:pt>
                <c:pt idx="5651">
                  <c:v>525.7000122070315</c:v>
                </c:pt>
                <c:pt idx="5652">
                  <c:v>525.7999877929684</c:v>
                </c:pt>
                <c:pt idx="5653">
                  <c:v>525.9000244140624</c:v>
                </c:pt>
                <c:pt idx="5654">
                  <c:v>526.0</c:v>
                </c:pt>
                <c:pt idx="5655">
                  <c:v>526.0999755859374</c:v>
                </c:pt>
                <c:pt idx="5656">
                  <c:v>526.2000122070315</c:v>
                </c:pt>
                <c:pt idx="5657">
                  <c:v>526.2999877929684</c:v>
                </c:pt>
                <c:pt idx="5658">
                  <c:v>526.4000244140624</c:v>
                </c:pt>
                <c:pt idx="5659">
                  <c:v>526.5</c:v>
                </c:pt>
                <c:pt idx="5660">
                  <c:v>526.5999755859374</c:v>
                </c:pt>
                <c:pt idx="5661">
                  <c:v>526.7000122070315</c:v>
                </c:pt>
                <c:pt idx="5662">
                  <c:v>526.7999877929684</c:v>
                </c:pt>
                <c:pt idx="5663">
                  <c:v>526.9000244140624</c:v>
                </c:pt>
                <c:pt idx="5664">
                  <c:v>527.0</c:v>
                </c:pt>
                <c:pt idx="5665">
                  <c:v>527.0999755859374</c:v>
                </c:pt>
                <c:pt idx="5666">
                  <c:v>527.2000122070315</c:v>
                </c:pt>
                <c:pt idx="5667">
                  <c:v>527.2999877929684</c:v>
                </c:pt>
                <c:pt idx="5668">
                  <c:v>527.4000244140624</c:v>
                </c:pt>
                <c:pt idx="5669">
                  <c:v>527.5</c:v>
                </c:pt>
                <c:pt idx="5670">
                  <c:v>527.5999755859374</c:v>
                </c:pt>
                <c:pt idx="5671">
                  <c:v>527.7000122070315</c:v>
                </c:pt>
                <c:pt idx="5672">
                  <c:v>527.7999877929684</c:v>
                </c:pt>
                <c:pt idx="5673">
                  <c:v>527.9000244140624</c:v>
                </c:pt>
                <c:pt idx="5674">
                  <c:v>528.0</c:v>
                </c:pt>
                <c:pt idx="5675">
                  <c:v>528.0999755859374</c:v>
                </c:pt>
                <c:pt idx="5676">
                  <c:v>528.2000122070315</c:v>
                </c:pt>
                <c:pt idx="5677">
                  <c:v>528.2999877929684</c:v>
                </c:pt>
                <c:pt idx="5678">
                  <c:v>528.4000244140624</c:v>
                </c:pt>
                <c:pt idx="5679">
                  <c:v>528.5</c:v>
                </c:pt>
                <c:pt idx="5680">
                  <c:v>528.5999755859374</c:v>
                </c:pt>
                <c:pt idx="5681">
                  <c:v>528.7000122070315</c:v>
                </c:pt>
                <c:pt idx="5682">
                  <c:v>528.7999877929684</c:v>
                </c:pt>
                <c:pt idx="5683">
                  <c:v>528.9000244140624</c:v>
                </c:pt>
                <c:pt idx="5684">
                  <c:v>529.0</c:v>
                </c:pt>
                <c:pt idx="5685">
                  <c:v>529.0999755859374</c:v>
                </c:pt>
                <c:pt idx="5686">
                  <c:v>529.2000122070315</c:v>
                </c:pt>
                <c:pt idx="5687">
                  <c:v>529.2999877929684</c:v>
                </c:pt>
                <c:pt idx="5688">
                  <c:v>529.4000244140624</c:v>
                </c:pt>
                <c:pt idx="5689">
                  <c:v>529.5</c:v>
                </c:pt>
                <c:pt idx="5690">
                  <c:v>529.5999755859374</c:v>
                </c:pt>
                <c:pt idx="5691">
                  <c:v>529.7000122070315</c:v>
                </c:pt>
                <c:pt idx="5692">
                  <c:v>529.7999877929684</c:v>
                </c:pt>
                <c:pt idx="5693">
                  <c:v>529.9000244140624</c:v>
                </c:pt>
                <c:pt idx="5694">
                  <c:v>530.0</c:v>
                </c:pt>
                <c:pt idx="5695">
                  <c:v>530.0999755859374</c:v>
                </c:pt>
                <c:pt idx="5696">
                  <c:v>530.2000122070315</c:v>
                </c:pt>
                <c:pt idx="5697">
                  <c:v>530.2999877929684</c:v>
                </c:pt>
                <c:pt idx="5698">
                  <c:v>530.4000244140624</c:v>
                </c:pt>
                <c:pt idx="5699">
                  <c:v>530.5</c:v>
                </c:pt>
                <c:pt idx="5700">
                  <c:v>530.5999755859374</c:v>
                </c:pt>
                <c:pt idx="5701">
                  <c:v>530.7000122070315</c:v>
                </c:pt>
                <c:pt idx="5702">
                  <c:v>530.7999877929684</c:v>
                </c:pt>
                <c:pt idx="5703">
                  <c:v>530.9000244140624</c:v>
                </c:pt>
                <c:pt idx="5704">
                  <c:v>531.0</c:v>
                </c:pt>
                <c:pt idx="5705">
                  <c:v>531.0999755859374</c:v>
                </c:pt>
                <c:pt idx="5706">
                  <c:v>531.2000122070315</c:v>
                </c:pt>
                <c:pt idx="5707">
                  <c:v>531.2999877929684</c:v>
                </c:pt>
                <c:pt idx="5708">
                  <c:v>531.4000244140624</c:v>
                </c:pt>
                <c:pt idx="5709">
                  <c:v>531.5</c:v>
                </c:pt>
                <c:pt idx="5710">
                  <c:v>531.5999755859374</c:v>
                </c:pt>
                <c:pt idx="5711">
                  <c:v>531.7000122070315</c:v>
                </c:pt>
                <c:pt idx="5712">
                  <c:v>531.7999877929684</c:v>
                </c:pt>
                <c:pt idx="5713">
                  <c:v>531.9000244140624</c:v>
                </c:pt>
                <c:pt idx="5714">
                  <c:v>532.0</c:v>
                </c:pt>
                <c:pt idx="5715">
                  <c:v>532.0999755859374</c:v>
                </c:pt>
                <c:pt idx="5716">
                  <c:v>532.2000122070315</c:v>
                </c:pt>
                <c:pt idx="5717">
                  <c:v>532.2999877929684</c:v>
                </c:pt>
                <c:pt idx="5718">
                  <c:v>532.4000244140624</c:v>
                </c:pt>
                <c:pt idx="5719">
                  <c:v>532.5</c:v>
                </c:pt>
                <c:pt idx="5720">
                  <c:v>532.5999755859374</c:v>
                </c:pt>
                <c:pt idx="5721">
                  <c:v>532.7000122070315</c:v>
                </c:pt>
                <c:pt idx="5722">
                  <c:v>532.7999877929684</c:v>
                </c:pt>
                <c:pt idx="5723">
                  <c:v>532.9000244140624</c:v>
                </c:pt>
                <c:pt idx="5724">
                  <c:v>533.0</c:v>
                </c:pt>
                <c:pt idx="5725">
                  <c:v>533.0999755859374</c:v>
                </c:pt>
                <c:pt idx="5726">
                  <c:v>533.2000122070315</c:v>
                </c:pt>
                <c:pt idx="5727">
                  <c:v>533.2999877929684</c:v>
                </c:pt>
                <c:pt idx="5728">
                  <c:v>533.4000244140624</c:v>
                </c:pt>
                <c:pt idx="5729">
                  <c:v>533.5</c:v>
                </c:pt>
                <c:pt idx="5730">
                  <c:v>533.5999755859374</c:v>
                </c:pt>
                <c:pt idx="5731">
                  <c:v>533.7000122070315</c:v>
                </c:pt>
                <c:pt idx="5732">
                  <c:v>533.7999877929684</c:v>
                </c:pt>
                <c:pt idx="5733">
                  <c:v>533.9000244140624</c:v>
                </c:pt>
                <c:pt idx="5734">
                  <c:v>534.0</c:v>
                </c:pt>
                <c:pt idx="5735">
                  <c:v>534.0999755859374</c:v>
                </c:pt>
                <c:pt idx="5736">
                  <c:v>534.2000122070315</c:v>
                </c:pt>
                <c:pt idx="5737">
                  <c:v>534.2999877929684</c:v>
                </c:pt>
                <c:pt idx="5738">
                  <c:v>534.4000244140624</c:v>
                </c:pt>
                <c:pt idx="5739">
                  <c:v>534.5</c:v>
                </c:pt>
                <c:pt idx="5740">
                  <c:v>534.5999755859374</c:v>
                </c:pt>
                <c:pt idx="5741">
                  <c:v>534.7000122070315</c:v>
                </c:pt>
                <c:pt idx="5742">
                  <c:v>534.7999877929684</c:v>
                </c:pt>
                <c:pt idx="5743">
                  <c:v>534.9000244140624</c:v>
                </c:pt>
                <c:pt idx="5744">
                  <c:v>535.0</c:v>
                </c:pt>
                <c:pt idx="5745">
                  <c:v>535.0999755859374</c:v>
                </c:pt>
                <c:pt idx="5746">
                  <c:v>535.2000122070315</c:v>
                </c:pt>
                <c:pt idx="5747">
                  <c:v>535.2999877929684</c:v>
                </c:pt>
                <c:pt idx="5748">
                  <c:v>535.4000244140624</c:v>
                </c:pt>
                <c:pt idx="5749">
                  <c:v>535.5</c:v>
                </c:pt>
                <c:pt idx="5750">
                  <c:v>535.5999755859374</c:v>
                </c:pt>
                <c:pt idx="5751">
                  <c:v>535.7000122070315</c:v>
                </c:pt>
                <c:pt idx="5752">
                  <c:v>535.7999877929684</c:v>
                </c:pt>
                <c:pt idx="5753">
                  <c:v>535.9000244140624</c:v>
                </c:pt>
                <c:pt idx="5754">
                  <c:v>536.0</c:v>
                </c:pt>
                <c:pt idx="5755">
                  <c:v>536.0999755859374</c:v>
                </c:pt>
                <c:pt idx="5756">
                  <c:v>536.2000122070315</c:v>
                </c:pt>
                <c:pt idx="5757">
                  <c:v>536.2999877929684</c:v>
                </c:pt>
                <c:pt idx="5758">
                  <c:v>536.4000244140624</c:v>
                </c:pt>
                <c:pt idx="5759">
                  <c:v>536.5</c:v>
                </c:pt>
                <c:pt idx="5760">
                  <c:v>536.5999755859374</c:v>
                </c:pt>
                <c:pt idx="5761">
                  <c:v>536.7000122070315</c:v>
                </c:pt>
                <c:pt idx="5762">
                  <c:v>536.7999877929684</c:v>
                </c:pt>
                <c:pt idx="5763">
                  <c:v>536.9000244140624</c:v>
                </c:pt>
                <c:pt idx="5764">
                  <c:v>537.0</c:v>
                </c:pt>
                <c:pt idx="5765">
                  <c:v>537.0999755859374</c:v>
                </c:pt>
                <c:pt idx="5766">
                  <c:v>537.2000122070315</c:v>
                </c:pt>
                <c:pt idx="5767">
                  <c:v>537.2999877929684</c:v>
                </c:pt>
                <c:pt idx="5768">
                  <c:v>537.4000244140624</c:v>
                </c:pt>
                <c:pt idx="5769">
                  <c:v>537.5</c:v>
                </c:pt>
                <c:pt idx="5770">
                  <c:v>537.5999755859374</c:v>
                </c:pt>
                <c:pt idx="5771">
                  <c:v>537.7000122070315</c:v>
                </c:pt>
                <c:pt idx="5772">
                  <c:v>537.7999877929684</c:v>
                </c:pt>
                <c:pt idx="5773">
                  <c:v>537.9000244140624</c:v>
                </c:pt>
                <c:pt idx="5774">
                  <c:v>538.0</c:v>
                </c:pt>
                <c:pt idx="5775">
                  <c:v>538.0999755859374</c:v>
                </c:pt>
                <c:pt idx="5776">
                  <c:v>538.2000122070315</c:v>
                </c:pt>
                <c:pt idx="5777">
                  <c:v>538.2999877929684</c:v>
                </c:pt>
                <c:pt idx="5778">
                  <c:v>538.4000244140624</c:v>
                </c:pt>
                <c:pt idx="5779">
                  <c:v>538.5</c:v>
                </c:pt>
                <c:pt idx="5780">
                  <c:v>538.5999755859374</c:v>
                </c:pt>
                <c:pt idx="5781">
                  <c:v>538.7000122070315</c:v>
                </c:pt>
                <c:pt idx="5782">
                  <c:v>538.7999877929684</c:v>
                </c:pt>
                <c:pt idx="5783">
                  <c:v>538.9000244140624</c:v>
                </c:pt>
                <c:pt idx="5784">
                  <c:v>539.0</c:v>
                </c:pt>
                <c:pt idx="5785">
                  <c:v>539.0999755859374</c:v>
                </c:pt>
                <c:pt idx="5786">
                  <c:v>539.2000122070315</c:v>
                </c:pt>
                <c:pt idx="5787">
                  <c:v>539.2999877929684</c:v>
                </c:pt>
                <c:pt idx="5788">
                  <c:v>539.4000244140624</c:v>
                </c:pt>
                <c:pt idx="5789">
                  <c:v>539.5</c:v>
                </c:pt>
                <c:pt idx="5790">
                  <c:v>539.5999755859374</c:v>
                </c:pt>
                <c:pt idx="5791">
                  <c:v>539.7000122070315</c:v>
                </c:pt>
                <c:pt idx="5792">
                  <c:v>539.7999877929684</c:v>
                </c:pt>
                <c:pt idx="5793">
                  <c:v>539.9000244140624</c:v>
                </c:pt>
                <c:pt idx="5794">
                  <c:v>540.0</c:v>
                </c:pt>
                <c:pt idx="5795">
                  <c:v>540.0999755859374</c:v>
                </c:pt>
                <c:pt idx="5796">
                  <c:v>540.2000122070315</c:v>
                </c:pt>
                <c:pt idx="5797">
                  <c:v>540.2999877929684</c:v>
                </c:pt>
                <c:pt idx="5798">
                  <c:v>540.4000244140624</c:v>
                </c:pt>
                <c:pt idx="5799">
                  <c:v>540.5</c:v>
                </c:pt>
                <c:pt idx="5800">
                  <c:v>540.5999755859374</c:v>
                </c:pt>
                <c:pt idx="5801">
                  <c:v>540.7000122070315</c:v>
                </c:pt>
                <c:pt idx="5802">
                  <c:v>540.7999877929684</c:v>
                </c:pt>
                <c:pt idx="5803">
                  <c:v>540.9000244140624</c:v>
                </c:pt>
                <c:pt idx="5804">
                  <c:v>541.0</c:v>
                </c:pt>
                <c:pt idx="5805">
                  <c:v>541.0999755859374</c:v>
                </c:pt>
                <c:pt idx="5806">
                  <c:v>541.2000122070315</c:v>
                </c:pt>
                <c:pt idx="5807">
                  <c:v>541.2999877929684</c:v>
                </c:pt>
                <c:pt idx="5808">
                  <c:v>541.4000244140624</c:v>
                </c:pt>
                <c:pt idx="5809">
                  <c:v>541.5</c:v>
                </c:pt>
                <c:pt idx="5810">
                  <c:v>541.5999755859374</c:v>
                </c:pt>
                <c:pt idx="5811">
                  <c:v>541.7000122070315</c:v>
                </c:pt>
                <c:pt idx="5812">
                  <c:v>541.7999877929684</c:v>
                </c:pt>
                <c:pt idx="5813">
                  <c:v>541.9000244140624</c:v>
                </c:pt>
                <c:pt idx="5814">
                  <c:v>542.0</c:v>
                </c:pt>
                <c:pt idx="5815">
                  <c:v>542.0999755859374</c:v>
                </c:pt>
                <c:pt idx="5816">
                  <c:v>542.2000122070315</c:v>
                </c:pt>
                <c:pt idx="5817">
                  <c:v>542.2999877929684</c:v>
                </c:pt>
                <c:pt idx="5818">
                  <c:v>542.4000244140624</c:v>
                </c:pt>
                <c:pt idx="5819">
                  <c:v>542.5</c:v>
                </c:pt>
                <c:pt idx="5820">
                  <c:v>542.5999755859374</c:v>
                </c:pt>
                <c:pt idx="5821">
                  <c:v>542.7000122070315</c:v>
                </c:pt>
                <c:pt idx="5822">
                  <c:v>542.7999877929684</c:v>
                </c:pt>
                <c:pt idx="5823">
                  <c:v>542.9000244140624</c:v>
                </c:pt>
                <c:pt idx="5824">
                  <c:v>543.0</c:v>
                </c:pt>
                <c:pt idx="5825">
                  <c:v>543.0999755859374</c:v>
                </c:pt>
                <c:pt idx="5826">
                  <c:v>543.2000122070315</c:v>
                </c:pt>
                <c:pt idx="5827">
                  <c:v>543.2999877929684</c:v>
                </c:pt>
                <c:pt idx="5828">
                  <c:v>543.4000244140624</c:v>
                </c:pt>
                <c:pt idx="5829">
                  <c:v>543.5</c:v>
                </c:pt>
                <c:pt idx="5830">
                  <c:v>543.5999755859374</c:v>
                </c:pt>
                <c:pt idx="5831">
                  <c:v>543.7000122070315</c:v>
                </c:pt>
                <c:pt idx="5832">
                  <c:v>543.7999877929684</c:v>
                </c:pt>
                <c:pt idx="5833">
                  <c:v>543.9000244140624</c:v>
                </c:pt>
                <c:pt idx="5834">
                  <c:v>544.0</c:v>
                </c:pt>
                <c:pt idx="5835">
                  <c:v>544.0999755859374</c:v>
                </c:pt>
                <c:pt idx="5836">
                  <c:v>544.2000122070315</c:v>
                </c:pt>
                <c:pt idx="5837">
                  <c:v>544.2999877929684</c:v>
                </c:pt>
                <c:pt idx="5838">
                  <c:v>544.4000244140624</c:v>
                </c:pt>
                <c:pt idx="5839">
                  <c:v>544.5</c:v>
                </c:pt>
                <c:pt idx="5840">
                  <c:v>544.5999755859374</c:v>
                </c:pt>
                <c:pt idx="5841">
                  <c:v>544.7000122070315</c:v>
                </c:pt>
                <c:pt idx="5842">
                  <c:v>544.7999877929684</c:v>
                </c:pt>
                <c:pt idx="5843">
                  <c:v>544.9000244140624</c:v>
                </c:pt>
                <c:pt idx="5844">
                  <c:v>545.0</c:v>
                </c:pt>
                <c:pt idx="5845">
                  <c:v>545.0999755859374</c:v>
                </c:pt>
                <c:pt idx="5846">
                  <c:v>545.2000122070315</c:v>
                </c:pt>
                <c:pt idx="5847">
                  <c:v>545.2999877929684</c:v>
                </c:pt>
                <c:pt idx="5848">
                  <c:v>545.4000244140624</c:v>
                </c:pt>
                <c:pt idx="5849">
                  <c:v>545.5</c:v>
                </c:pt>
                <c:pt idx="5850">
                  <c:v>545.5999755859374</c:v>
                </c:pt>
                <c:pt idx="5851">
                  <c:v>545.7000122070315</c:v>
                </c:pt>
                <c:pt idx="5852">
                  <c:v>545.7999877929684</c:v>
                </c:pt>
                <c:pt idx="5853">
                  <c:v>545.9000244140624</c:v>
                </c:pt>
                <c:pt idx="5854">
                  <c:v>546.0</c:v>
                </c:pt>
                <c:pt idx="5855">
                  <c:v>546.0999755859374</c:v>
                </c:pt>
                <c:pt idx="5856">
                  <c:v>546.2000122070315</c:v>
                </c:pt>
                <c:pt idx="5857">
                  <c:v>546.2999877929684</c:v>
                </c:pt>
                <c:pt idx="5858">
                  <c:v>546.4000244140624</c:v>
                </c:pt>
                <c:pt idx="5859">
                  <c:v>546.5</c:v>
                </c:pt>
                <c:pt idx="5860">
                  <c:v>546.5999755859374</c:v>
                </c:pt>
                <c:pt idx="5861">
                  <c:v>546.7000122070315</c:v>
                </c:pt>
                <c:pt idx="5862">
                  <c:v>546.7999877929684</c:v>
                </c:pt>
                <c:pt idx="5863">
                  <c:v>546.9000244140624</c:v>
                </c:pt>
                <c:pt idx="5864">
                  <c:v>547.0</c:v>
                </c:pt>
                <c:pt idx="5865">
                  <c:v>547.0999755859374</c:v>
                </c:pt>
                <c:pt idx="5866">
                  <c:v>547.2000122070315</c:v>
                </c:pt>
                <c:pt idx="5867">
                  <c:v>547.2999877929684</c:v>
                </c:pt>
                <c:pt idx="5868">
                  <c:v>547.4000244140624</c:v>
                </c:pt>
                <c:pt idx="5869">
                  <c:v>547.5</c:v>
                </c:pt>
                <c:pt idx="5870">
                  <c:v>547.5999755859374</c:v>
                </c:pt>
                <c:pt idx="5871">
                  <c:v>547.7000122070315</c:v>
                </c:pt>
                <c:pt idx="5872">
                  <c:v>547.7999877929684</c:v>
                </c:pt>
                <c:pt idx="5873">
                  <c:v>547.9000244140624</c:v>
                </c:pt>
                <c:pt idx="5874">
                  <c:v>548.0</c:v>
                </c:pt>
                <c:pt idx="5875">
                  <c:v>548.0999755859374</c:v>
                </c:pt>
                <c:pt idx="5876">
                  <c:v>548.2000122070315</c:v>
                </c:pt>
                <c:pt idx="5877">
                  <c:v>548.2999877929684</c:v>
                </c:pt>
                <c:pt idx="5878">
                  <c:v>548.4000244140624</c:v>
                </c:pt>
                <c:pt idx="5879">
                  <c:v>548.5</c:v>
                </c:pt>
                <c:pt idx="5880">
                  <c:v>548.5999755859374</c:v>
                </c:pt>
                <c:pt idx="5881">
                  <c:v>548.7000122070315</c:v>
                </c:pt>
                <c:pt idx="5882">
                  <c:v>548.7999877929684</c:v>
                </c:pt>
                <c:pt idx="5883">
                  <c:v>548.9000244140624</c:v>
                </c:pt>
                <c:pt idx="5884">
                  <c:v>549.0</c:v>
                </c:pt>
                <c:pt idx="5885">
                  <c:v>549.0999755859374</c:v>
                </c:pt>
                <c:pt idx="5886">
                  <c:v>549.2000122070315</c:v>
                </c:pt>
                <c:pt idx="5887">
                  <c:v>549.2999877929684</c:v>
                </c:pt>
                <c:pt idx="5888">
                  <c:v>549.4000244140624</c:v>
                </c:pt>
                <c:pt idx="5889">
                  <c:v>549.5</c:v>
                </c:pt>
                <c:pt idx="5890">
                  <c:v>549.5999755859374</c:v>
                </c:pt>
                <c:pt idx="5891">
                  <c:v>549.7000122070315</c:v>
                </c:pt>
                <c:pt idx="5892">
                  <c:v>549.7999877929684</c:v>
                </c:pt>
                <c:pt idx="5893">
                  <c:v>549.9000244140624</c:v>
                </c:pt>
                <c:pt idx="5894">
                  <c:v>550.0</c:v>
                </c:pt>
                <c:pt idx="5895">
                  <c:v>550.0999755859374</c:v>
                </c:pt>
                <c:pt idx="5896">
                  <c:v>550.2000122070315</c:v>
                </c:pt>
                <c:pt idx="5897">
                  <c:v>550.2999877929684</c:v>
                </c:pt>
                <c:pt idx="5898">
                  <c:v>550.4000244140624</c:v>
                </c:pt>
                <c:pt idx="5899">
                  <c:v>550.5</c:v>
                </c:pt>
                <c:pt idx="5900">
                  <c:v>550.5999755859374</c:v>
                </c:pt>
                <c:pt idx="5901">
                  <c:v>550.7000122070315</c:v>
                </c:pt>
                <c:pt idx="5902">
                  <c:v>550.7999877929684</c:v>
                </c:pt>
                <c:pt idx="5903">
                  <c:v>550.9000244140624</c:v>
                </c:pt>
                <c:pt idx="5904">
                  <c:v>551.0</c:v>
                </c:pt>
                <c:pt idx="5905">
                  <c:v>551.0999755859374</c:v>
                </c:pt>
                <c:pt idx="5906">
                  <c:v>551.2000122070315</c:v>
                </c:pt>
                <c:pt idx="5907">
                  <c:v>551.2999877929684</c:v>
                </c:pt>
                <c:pt idx="5908">
                  <c:v>551.4000244140624</c:v>
                </c:pt>
                <c:pt idx="5909">
                  <c:v>551.5</c:v>
                </c:pt>
                <c:pt idx="5910">
                  <c:v>551.5999755859374</c:v>
                </c:pt>
                <c:pt idx="5911">
                  <c:v>551.7000122070315</c:v>
                </c:pt>
                <c:pt idx="5912">
                  <c:v>551.7999877929684</c:v>
                </c:pt>
                <c:pt idx="5913">
                  <c:v>551.9000244140624</c:v>
                </c:pt>
                <c:pt idx="5914">
                  <c:v>552.0</c:v>
                </c:pt>
                <c:pt idx="5915">
                  <c:v>552.0999755859374</c:v>
                </c:pt>
                <c:pt idx="5916">
                  <c:v>552.2000122070315</c:v>
                </c:pt>
                <c:pt idx="5917">
                  <c:v>552.2999877929684</c:v>
                </c:pt>
                <c:pt idx="5918">
                  <c:v>552.4000244140624</c:v>
                </c:pt>
                <c:pt idx="5919">
                  <c:v>552.5</c:v>
                </c:pt>
                <c:pt idx="5920">
                  <c:v>552.5999755859374</c:v>
                </c:pt>
                <c:pt idx="5921">
                  <c:v>552.7000122070315</c:v>
                </c:pt>
                <c:pt idx="5922">
                  <c:v>552.7999877929684</c:v>
                </c:pt>
                <c:pt idx="5923">
                  <c:v>552.9000244140624</c:v>
                </c:pt>
                <c:pt idx="5924">
                  <c:v>553.0</c:v>
                </c:pt>
                <c:pt idx="5925">
                  <c:v>553.0999755859374</c:v>
                </c:pt>
                <c:pt idx="5926">
                  <c:v>553.2000122070315</c:v>
                </c:pt>
                <c:pt idx="5927">
                  <c:v>553.2999877929684</c:v>
                </c:pt>
                <c:pt idx="5928">
                  <c:v>553.4000244140624</c:v>
                </c:pt>
                <c:pt idx="5929">
                  <c:v>553.5</c:v>
                </c:pt>
                <c:pt idx="5930">
                  <c:v>553.5999755859374</c:v>
                </c:pt>
                <c:pt idx="5931">
                  <c:v>553.7000122070315</c:v>
                </c:pt>
                <c:pt idx="5932">
                  <c:v>553.7999877929684</c:v>
                </c:pt>
                <c:pt idx="5933">
                  <c:v>553.9000244140624</c:v>
                </c:pt>
                <c:pt idx="5934">
                  <c:v>554.0</c:v>
                </c:pt>
                <c:pt idx="5935">
                  <c:v>554.0999755859374</c:v>
                </c:pt>
                <c:pt idx="5936">
                  <c:v>554.2000122070315</c:v>
                </c:pt>
                <c:pt idx="5937">
                  <c:v>554.2999877929684</c:v>
                </c:pt>
                <c:pt idx="5938">
                  <c:v>554.4000244140624</c:v>
                </c:pt>
                <c:pt idx="5939">
                  <c:v>554.5</c:v>
                </c:pt>
                <c:pt idx="5940">
                  <c:v>554.5999755859374</c:v>
                </c:pt>
                <c:pt idx="5941">
                  <c:v>554.7000122070315</c:v>
                </c:pt>
                <c:pt idx="5942">
                  <c:v>554.7999877929684</c:v>
                </c:pt>
                <c:pt idx="5943">
                  <c:v>554.9000244140624</c:v>
                </c:pt>
                <c:pt idx="5944">
                  <c:v>555.0</c:v>
                </c:pt>
                <c:pt idx="5945">
                  <c:v>555.0999755859374</c:v>
                </c:pt>
                <c:pt idx="5946">
                  <c:v>555.2000122070315</c:v>
                </c:pt>
                <c:pt idx="5947">
                  <c:v>555.2999877929684</c:v>
                </c:pt>
                <c:pt idx="5948">
                  <c:v>555.4000244140624</c:v>
                </c:pt>
                <c:pt idx="5949">
                  <c:v>555.5</c:v>
                </c:pt>
                <c:pt idx="5950">
                  <c:v>555.5999755859374</c:v>
                </c:pt>
                <c:pt idx="5951">
                  <c:v>555.7000122070315</c:v>
                </c:pt>
                <c:pt idx="5952">
                  <c:v>555.7999877929684</c:v>
                </c:pt>
                <c:pt idx="5953">
                  <c:v>555.9000244140624</c:v>
                </c:pt>
                <c:pt idx="5954">
                  <c:v>556.0</c:v>
                </c:pt>
                <c:pt idx="5955">
                  <c:v>556.0999755859374</c:v>
                </c:pt>
                <c:pt idx="5956">
                  <c:v>556.2000122070315</c:v>
                </c:pt>
                <c:pt idx="5957">
                  <c:v>556.2999877929684</c:v>
                </c:pt>
                <c:pt idx="5958">
                  <c:v>556.4000244140624</c:v>
                </c:pt>
                <c:pt idx="5959">
                  <c:v>556.5</c:v>
                </c:pt>
                <c:pt idx="5960">
                  <c:v>556.5999755859374</c:v>
                </c:pt>
                <c:pt idx="5961">
                  <c:v>556.7000122070315</c:v>
                </c:pt>
                <c:pt idx="5962">
                  <c:v>556.7999877929684</c:v>
                </c:pt>
                <c:pt idx="5963">
                  <c:v>556.9000244140624</c:v>
                </c:pt>
                <c:pt idx="5964">
                  <c:v>557.0</c:v>
                </c:pt>
                <c:pt idx="5965">
                  <c:v>557.0999755859374</c:v>
                </c:pt>
                <c:pt idx="5966">
                  <c:v>557.2000122070315</c:v>
                </c:pt>
                <c:pt idx="5967">
                  <c:v>557.2999877929684</c:v>
                </c:pt>
                <c:pt idx="5968">
                  <c:v>557.4000244140624</c:v>
                </c:pt>
                <c:pt idx="5969">
                  <c:v>557.5</c:v>
                </c:pt>
                <c:pt idx="5970">
                  <c:v>557.5999755859374</c:v>
                </c:pt>
                <c:pt idx="5971">
                  <c:v>557.7000122070315</c:v>
                </c:pt>
                <c:pt idx="5972">
                  <c:v>557.7999877929684</c:v>
                </c:pt>
                <c:pt idx="5973">
                  <c:v>557.9000244140624</c:v>
                </c:pt>
                <c:pt idx="5974">
                  <c:v>558.0</c:v>
                </c:pt>
                <c:pt idx="5975">
                  <c:v>558.0999755859374</c:v>
                </c:pt>
                <c:pt idx="5976">
                  <c:v>558.2000122070315</c:v>
                </c:pt>
                <c:pt idx="5977">
                  <c:v>558.2999877929684</c:v>
                </c:pt>
                <c:pt idx="5978">
                  <c:v>558.4000244140624</c:v>
                </c:pt>
                <c:pt idx="5979">
                  <c:v>558.5</c:v>
                </c:pt>
                <c:pt idx="5980">
                  <c:v>558.5999755859374</c:v>
                </c:pt>
                <c:pt idx="5981">
                  <c:v>558.7000122070315</c:v>
                </c:pt>
                <c:pt idx="5982">
                  <c:v>558.7999877929684</c:v>
                </c:pt>
                <c:pt idx="5983">
                  <c:v>558.9000244140624</c:v>
                </c:pt>
                <c:pt idx="5984">
                  <c:v>559.0</c:v>
                </c:pt>
                <c:pt idx="5985">
                  <c:v>559.0999755859374</c:v>
                </c:pt>
                <c:pt idx="5986">
                  <c:v>559.2000122070315</c:v>
                </c:pt>
                <c:pt idx="5987">
                  <c:v>559.2999877929684</c:v>
                </c:pt>
                <c:pt idx="5988">
                  <c:v>559.4000244140624</c:v>
                </c:pt>
                <c:pt idx="5989">
                  <c:v>559.5</c:v>
                </c:pt>
                <c:pt idx="5990">
                  <c:v>559.5999755859374</c:v>
                </c:pt>
                <c:pt idx="5991">
                  <c:v>559.7000122070315</c:v>
                </c:pt>
                <c:pt idx="5992">
                  <c:v>559.7999877929684</c:v>
                </c:pt>
                <c:pt idx="5993">
                  <c:v>559.9000244140624</c:v>
                </c:pt>
                <c:pt idx="5994">
                  <c:v>560.0</c:v>
                </c:pt>
                <c:pt idx="5995">
                  <c:v>560.0999755859374</c:v>
                </c:pt>
                <c:pt idx="5996">
                  <c:v>560.2000122070315</c:v>
                </c:pt>
                <c:pt idx="5997">
                  <c:v>560.2999877929684</c:v>
                </c:pt>
                <c:pt idx="5998">
                  <c:v>560.4000244140624</c:v>
                </c:pt>
                <c:pt idx="5999">
                  <c:v>560.5</c:v>
                </c:pt>
                <c:pt idx="6000">
                  <c:v>560.5999755859374</c:v>
                </c:pt>
                <c:pt idx="6001">
                  <c:v>560.7000122070315</c:v>
                </c:pt>
                <c:pt idx="6002">
                  <c:v>560.7999877929684</c:v>
                </c:pt>
                <c:pt idx="6003">
                  <c:v>560.9000244140624</c:v>
                </c:pt>
                <c:pt idx="6004">
                  <c:v>561.0</c:v>
                </c:pt>
                <c:pt idx="6005">
                  <c:v>561.0999755859374</c:v>
                </c:pt>
                <c:pt idx="6006">
                  <c:v>561.2000122070315</c:v>
                </c:pt>
                <c:pt idx="6007">
                  <c:v>561.2999877929684</c:v>
                </c:pt>
                <c:pt idx="6008">
                  <c:v>561.4000244140624</c:v>
                </c:pt>
                <c:pt idx="6009">
                  <c:v>561.5</c:v>
                </c:pt>
                <c:pt idx="6010">
                  <c:v>561.5999755859374</c:v>
                </c:pt>
                <c:pt idx="6011">
                  <c:v>561.7000122070315</c:v>
                </c:pt>
                <c:pt idx="6012">
                  <c:v>561.7999877929684</c:v>
                </c:pt>
                <c:pt idx="6013">
                  <c:v>561.9000244140624</c:v>
                </c:pt>
                <c:pt idx="6014">
                  <c:v>562.0</c:v>
                </c:pt>
                <c:pt idx="6015">
                  <c:v>562.0999755859374</c:v>
                </c:pt>
                <c:pt idx="6016">
                  <c:v>562.2000122070315</c:v>
                </c:pt>
                <c:pt idx="6017">
                  <c:v>562.2999877929684</c:v>
                </c:pt>
                <c:pt idx="6018">
                  <c:v>562.4000244140624</c:v>
                </c:pt>
                <c:pt idx="6019">
                  <c:v>562.5</c:v>
                </c:pt>
                <c:pt idx="6020">
                  <c:v>562.5999755859374</c:v>
                </c:pt>
                <c:pt idx="6021">
                  <c:v>562.7000122070315</c:v>
                </c:pt>
                <c:pt idx="6022">
                  <c:v>562.7999877929684</c:v>
                </c:pt>
                <c:pt idx="6023">
                  <c:v>562.9000244140624</c:v>
                </c:pt>
                <c:pt idx="6024">
                  <c:v>563.0</c:v>
                </c:pt>
                <c:pt idx="6025">
                  <c:v>563.0999755859374</c:v>
                </c:pt>
                <c:pt idx="6026">
                  <c:v>563.2000122070315</c:v>
                </c:pt>
                <c:pt idx="6027">
                  <c:v>563.2999877929684</c:v>
                </c:pt>
                <c:pt idx="6028">
                  <c:v>563.4000244140624</c:v>
                </c:pt>
                <c:pt idx="6029">
                  <c:v>563.5</c:v>
                </c:pt>
                <c:pt idx="6030">
                  <c:v>563.5999755859374</c:v>
                </c:pt>
                <c:pt idx="6031">
                  <c:v>563.7000122070315</c:v>
                </c:pt>
                <c:pt idx="6032">
                  <c:v>563.7999877929684</c:v>
                </c:pt>
                <c:pt idx="6033">
                  <c:v>563.9000244140624</c:v>
                </c:pt>
                <c:pt idx="6034">
                  <c:v>564.0</c:v>
                </c:pt>
                <c:pt idx="6035">
                  <c:v>564.0999755859374</c:v>
                </c:pt>
                <c:pt idx="6036">
                  <c:v>564.2000122070315</c:v>
                </c:pt>
                <c:pt idx="6037">
                  <c:v>564.2999877929684</c:v>
                </c:pt>
                <c:pt idx="6038">
                  <c:v>564.4000244140624</c:v>
                </c:pt>
                <c:pt idx="6039">
                  <c:v>564.5</c:v>
                </c:pt>
                <c:pt idx="6040">
                  <c:v>564.5999755859374</c:v>
                </c:pt>
                <c:pt idx="6041">
                  <c:v>564.7000122070315</c:v>
                </c:pt>
                <c:pt idx="6042">
                  <c:v>564.7999877929684</c:v>
                </c:pt>
                <c:pt idx="6043">
                  <c:v>564.9000244140624</c:v>
                </c:pt>
                <c:pt idx="6044">
                  <c:v>565.0</c:v>
                </c:pt>
                <c:pt idx="6045">
                  <c:v>565.0999755859374</c:v>
                </c:pt>
                <c:pt idx="6046">
                  <c:v>565.2000122070315</c:v>
                </c:pt>
                <c:pt idx="6047">
                  <c:v>565.2999877929684</c:v>
                </c:pt>
                <c:pt idx="6048">
                  <c:v>565.4000244140624</c:v>
                </c:pt>
                <c:pt idx="6049">
                  <c:v>565.5</c:v>
                </c:pt>
                <c:pt idx="6050">
                  <c:v>565.5999755859374</c:v>
                </c:pt>
                <c:pt idx="6051">
                  <c:v>565.7000122070315</c:v>
                </c:pt>
                <c:pt idx="6052">
                  <c:v>565.7999877929684</c:v>
                </c:pt>
                <c:pt idx="6053">
                  <c:v>565.9000244140624</c:v>
                </c:pt>
                <c:pt idx="6054">
                  <c:v>566.0</c:v>
                </c:pt>
                <c:pt idx="6055">
                  <c:v>566.0999755859374</c:v>
                </c:pt>
                <c:pt idx="6056">
                  <c:v>566.2000122070315</c:v>
                </c:pt>
                <c:pt idx="6057">
                  <c:v>566.2999877929684</c:v>
                </c:pt>
                <c:pt idx="6058">
                  <c:v>566.4000244140624</c:v>
                </c:pt>
                <c:pt idx="6059">
                  <c:v>566.5</c:v>
                </c:pt>
                <c:pt idx="6060">
                  <c:v>566.5999755859374</c:v>
                </c:pt>
                <c:pt idx="6061">
                  <c:v>566.7000122070315</c:v>
                </c:pt>
                <c:pt idx="6062">
                  <c:v>566.7999877929684</c:v>
                </c:pt>
                <c:pt idx="6063">
                  <c:v>566.9000244140624</c:v>
                </c:pt>
                <c:pt idx="6064">
                  <c:v>567.0</c:v>
                </c:pt>
                <c:pt idx="6065">
                  <c:v>567.0999755859374</c:v>
                </c:pt>
                <c:pt idx="6066">
                  <c:v>567.2000122070315</c:v>
                </c:pt>
                <c:pt idx="6067">
                  <c:v>567.2999877929684</c:v>
                </c:pt>
                <c:pt idx="6068">
                  <c:v>567.4000244140624</c:v>
                </c:pt>
                <c:pt idx="6069">
                  <c:v>567.5</c:v>
                </c:pt>
                <c:pt idx="6070">
                  <c:v>567.5999755859374</c:v>
                </c:pt>
                <c:pt idx="6071">
                  <c:v>567.7000122070315</c:v>
                </c:pt>
                <c:pt idx="6072">
                  <c:v>567.7999877929684</c:v>
                </c:pt>
                <c:pt idx="6073">
                  <c:v>567.9000244140624</c:v>
                </c:pt>
                <c:pt idx="6074">
                  <c:v>568.0</c:v>
                </c:pt>
                <c:pt idx="6075">
                  <c:v>568.0999755859374</c:v>
                </c:pt>
                <c:pt idx="6076">
                  <c:v>568.2000122070315</c:v>
                </c:pt>
                <c:pt idx="6077">
                  <c:v>568.2999877929684</c:v>
                </c:pt>
                <c:pt idx="6078">
                  <c:v>568.4000244140624</c:v>
                </c:pt>
                <c:pt idx="6079">
                  <c:v>568.5</c:v>
                </c:pt>
                <c:pt idx="6080">
                  <c:v>568.5999755859374</c:v>
                </c:pt>
                <c:pt idx="6081">
                  <c:v>568.7000122070315</c:v>
                </c:pt>
                <c:pt idx="6082">
                  <c:v>568.7999877929684</c:v>
                </c:pt>
                <c:pt idx="6083">
                  <c:v>568.9000244140624</c:v>
                </c:pt>
                <c:pt idx="6084">
                  <c:v>569.0</c:v>
                </c:pt>
                <c:pt idx="6085">
                  <c:v>569.0999755859374</c:v>
                </c:pt>
                <c:pt idx="6086">
                  <c:v>569.2000122070315</c:v>
                </c:pt>
                <c:pt idx="6087">
                  <c:v>569.2999877929684</c:v>
                </c:pt>
                <c:pt idx="6088">
                  <c:v>569.4000244140624</c:v>
                </c:pt>
                <c:pt idx="6089">
                  <c:v>569.5</c:v>
                </c:pt>
                <c:pt idx="6090">
                  <c:v>569.5999755859374</c:v>
                </c:pt>
                <c:pt idx="6091">
                  <c:v>569.7000122070315</c:v>
                </c:pt>
                <c:pt idx="6092">
                  <c:v>569.7999877929684</c:v>
                </c:pt>
                <c:pt idx="6093">
                  <c:v>569.9000244140624</c:v>
                </c:pt>
                <c:pt idx="6094">
                  <c:v>570.0</c:v>
                </c:pt>
                <c:pt idx="6095">
                  <c:v>570.0999755859374</c:v>
                </c:pt>
                <c:pt idx="6096">
                  <c:v>570.2000122070315</c:v>
                </c:pt>
                <c:pt idx="6097">
                  <c:v>570.2999877929684</c:v>
                </c:pt>
                <c:pt idx="6098">
                  <c:v>570.4000244140624</c:v>
                </c:pt>
                <c:pt idx="6099">
                  <c:v>570.5</c:v>
                </c:pt>
                <c:pt idx="6100">
                  <c:v>570.5999755859374</c:v>
                </c:pt>
                <c:pt idx="6101">
                  <c:v>570.7000122070315</c:v>
                </c:pt>
                <c:pt idx="6102">
                  <c:v>570.7999877929684</c:v>
                </c:pt>
                <c:pt idx="6103">
                  <c:v>570.9000244140624</c:v>
                </c:pt>
                <c:pt idx="6104">
                  <c:v>571.0</c:v>
                </c:pt>
                <c:pt idx="6105">
                  <c:v>571.0999755859374</c:v>
                </c:pt>
                <c:pt idx="6106">
                  <c:v>571.2000122070315</c:v>
                </c:pt>
                <c:pt idx="6107">
                  <c:v>571.2999877929684</c:v>
                </c:pt>
                <c:pt idx="6108">
                  <c:v>571.4000244140624</c:v>
                </c:pt>
                <c:pt idx="6109">
                  <c:v>571.5</c:v>
                </c:pt>
                <c:pt idx="6110">
                  <c:v>571.5999755859374</c:v>
                </c:pt>
                <c:pt idx="6111">
                  <c:v>571.7000122070315</c:v>
                </c:pt>
                <c:pt idx="6112">
                  <c:v>571.7999877929684</c:v>
                </c:pt>
                <c:pt idx="6113">
                  <c:v>571.9000244140624</c:v>
                </c:pt>
                <c:pt idx="6114">
                  <c:v>572.0</c:v>
                </c:pt>
                <c:pt idx="6115">
                  <c:v>572.0999755859374</c:v>
                </c:pt>
                <c:pt idx="6116">
                  <c:v>572.2000122070315</c:v>
                </c:pt>
                <c:pt idx="6117">
                  <c:v>572.2999877929684</c:v>
                </c:pt>
                <c:pt idx="6118">
                  <c:v>572.4000244140624</c:v>
                </c:pt>
                <c:pt idx="6119">
                  <c:v>572.5</c:v>
                </c:pt>
                <c:pt idx="6120">
                  <c:v>572.5999755859374</c:v>
                </c:pt>
                <c:pt idx="6121">
                  <c:v>572.7000122070315</c:v>
                </c:pt>
                <c:pt idx="6122">
                  <c:v>572.7999877929684</c:v>
                </c:pt>
                <c:pt idx="6123">
                  <c:v>572.9000244140624</c:v>
                </c:pt>
                <c:pt idx="6124">
                  <c:v>573.0</c:v>
                </c:pt>
                <c:pt idx="6125">
                  <c:v>573.0999755859374</c:v>
                </c:pt>
                <c:pt idx="6126">
                  <c:v>573.2000122070315</c:v>
                </c:pt>
                <c:pt idx="6127">
                  <c:v>573.2999877929684</c:v>
                </c:pt>
                <c:pt idx="6128">
                  <c:v>573.4000244140624</c:v>
                </c:pt>
                <c:pt idx="6129">
                  <c:v>573.5</c:v>
                </c:pt>
                <c:pt idx="6130">
                  <c:v>573.5999755859374</c:v>
                </c:pt>
                <c:pt idx="6131">
                  <c:v>573.7000122070315</c:v>
                </c:pt>
                <c:pt idx="6132">
                  <c:v>573.7999877929684</c:v>
                </c:pt>
                <c:pt idx="6133">
                  <c:v>573.9000244140624</c:v>
                </c:pt>
                <c:pt idx="6134">
                  <c:v>574.0</c:v>
                </c:pt>
                <c:pt idx="6135">
                  <c:v>574.0999755859374</c:v>
                </c:pt>
                <c:pt idx="6136">
                  <c:v>574.2000122070315</c:v>
                </c:pt>
                <c:pt idx="6137">
                  <c:v>574.2999877929684</c:v>
                </c:pt>
                <c:pt idx="6138">
                  <c:v>574.4000244140624</c:v>
                </c:pt>
                <c:pt idx="6139">
                  <c:v>574.5</c:v>
                </c:pt>
                <c:pt idx="6140">
                  <c:v>574.5999755859374</c:v>
                </c:pt>
                <c:pt idx="6141">
                  <c:v>574.7000122070315</c:v>
                </c:pt>
                <c:pt idx="6142">
                  <c:v>574.7999877929684</c:v>
                </c:pt>
                <c:pt idx="6143">
                  <c:v>574.9000244140624</c:v>
                </c:pt>
                <c:pt idx="6144">
                  <c:v>575.0</c:v>
                </c:pt>
                <c:pt idx="6145">
                  <c:v>575.0999755859374</c:v>
                </c:pt>
                <c:pt idx="6146">
                  <c:v>575.2000122070315</c:v>
                </c:pt>
                <c:pt idx="6147">
                  <c:v>575.2999877929684</c:v>
                </c:pt>
                <c:pt idx="6148">
                  <c:v>575.4000244140624</c:v>
                </c:pt>
                <c:pt idx="6149">
                  <c:v>575.5</c:v>
                </c:pt>
                <c:pt idx="6150">
                  <c:v>575.5999755859374</c:v>
                </c:pt>
                <c:pt idx="6151">
                  <c:v>575.7000122070315</c:v>
                </c:pt>
                <c:pt idx="6152">
                  <c:v>575.7999877929684</c:v>
                </c:pt>
                <c:pt idx="6153">
                  <c:v>575.9000244140624</c:v>
                </c:pt>
                <c:pt idx="6154">
                  <c:v>576.0</c:v>
                </c:pt>
                <c:pt idx="6155">
                  <c:v>576.0999755859374</c:v>
                </c:pt>
                <c:pt idx="6156">
                  <c:v>576.2000122070315</c:v>
                </c:pt>
                <c:pt idx="6157">
                  <c:v>576.2999877929684</c:v>
                </c:pt>
                <c:pt idx="6158">
                  <c:v>576.4000244140624</c:v>
                </c:pt>
                <c:pt idx="6159">
                  <c:v>576.5</c:v>
                </c:pt>
                <c:pt idx="6160">
                  <c:v>576.5999755859374</c:v>
                </c:pt>
                <c:pt idx="6161">
                  <c:v>576.7000122070315</c:v>
                </c:pt>
                <c:pt idx="6162">
                  <c:v>576.7999877929684</c:v>
                </c:pt>
                <c:pt idx="6163">
                  <c:v>576.9000244140624</c:v>
                </c:pt>
                <c:pt idx="6164">
                  <c:v>577.0</c:v>
                </c:pt>
                <c:pt idx="6165">
                  <c:v>577.0999755859374</c:v>
                </c:pt>
                <c:pt idx="6166">
                  <c:v>577.2000122070315</c:v>
                </c:pt>
                <c:pt idx="6167">
                  <c:v>577.2999877929684</c:v>
                </c:pt>
                <c:pt idx="6168">
                  <c:v>577.4000244140624</c:v>
                </c:pt>
                <c:pt idx="6169">
                  <c:v>577.5</c:v>
                </c:pt>
                <c:pt idx="6170">
                  <c:v>577.5999755859374</c:v>
                </c:pt>
                <c:pt idx="6171">
                  <c:v>577.7000122070315</c:v>
                </c:pt>
                <c:pt idx="6172">
                  <c:v>577.7999877929684</c:v>
                </c:pt>
                <c:pt idx="6173">
                  <c:v>577.9000244140624</c:v>
                </c:pt>
                <c:pt idx="6174">
                  <c:v>578.0</c:v>
                </c:pt>
                <c:pt idx="6175">
                  <c:v>578.0999755859374</c:v>
                </c:pt>
                <c:pt idx="6176">
                  <c:v>578.2000122070315</c:v>
                </c:pt>
                <c:pt idx="6177">
                  <c:v>578.2999877929684</c:v>
                </c:pt>
                <c:pt idx="6178">
                  <c:v>578.4000244140624</c:v>
                </c:pt>
                <c:pt idx="6179">
                  <c:v>578.5</c:v>
                </c:pt>
                <c:pt idx="6180">
                  <c:v>578.5999755859374</c:v>
                </c:pt>
                <c:pt idx="6181">
                  <c:v>578.7000122070315</c:v>
                </c:pt>
                <c:pt idx="6182">
                  <c:v>578.7999877929684</c:v>
                </c:pt>
                <c:pt idx="6183">
                  <c:v>578.9000244140624</c:v>
                </c:pt>
                <c:pt idx="6184">
                  <c:v>579.0</c:v>
                </c:pt>
                <c:pt idx="6185">
                  <c:v>579.0999755859374</c:v>
                </c:pt>
                <c:pt idx="6186">
                  <c:v>579.2000122070315</c:v>
                </c:pt>
                <c:pt idx="6187">
                  <c:v>579.2999877929684</c:v>
                </c:pt>
                <c:pt idx="6188">
                  <c:v>579.4000244140624</c:v>
                </c:pt>
                <c:pt idx="6189">
                  <c:v>579.5</c:v>
                </c:pt>
                <c:pt idx="6190">
                  <c:v>579.5999755859374</c:v>
                </c:pt>
                <c:pt idx="6191">
                  <c:v>579.7000122070315</c:v>
                </c:pt>
                <c:pt idx="6192">
                  <c:v>579.7999877929684</c:v>
                </c:pt>
                <c:pt idx="6193">
                  <c:v>579.9000244140624</c:v>
                </c:pt>
                <c:pt idx="6194">
                  <c:v>580.0</c:v>
                </c:pt>
                <c:pt idx="6195">
                  <c:v>580.0999755859374</c:v>
                </c:pt>
                <c:pt idx="6196">
                  <c:v>580.2000122070315</c:v>
                </c:pt>
                <c:pt idx="6197">
                  <c:v>580.2999877929684</c:v>
                </c:pt>
                <c:pt idx="6198">
                  <c:v>580.4000244140624</c:v>
                </c:pt>
                <c:pt idx="6199">
                  <c:v>580.5</c:v>
                </c:pt>
                <c:pt idx="6200">
                  <c:v>580.5999755859374</c:v>
                </c:pt>
                <c:pt idx="6201">
                  <c:v>580.7000122070315</c:v>
                </c:pt>
                <c:pt idx="6202">
                  <c:v>580.7999877929684</c:v>
                </c:pt>
                <c:pt idx="6203">
                  <c:v>580.9000244140624</c:v>
                </c:pt>
                <c:pt idx="6204">
                  <c:v>581.0</c:v>
                </c:pt>
                <c:pt idx="6205">
                  <c:v>581.0999755859374</c:v>
                </c:pt>
                <c:pt idx="6206">
                  <c:v>581.2000122070315</c:v>
                </c:pt>
                <c:pt idx="6207">
                  <c:v>581.2999877929684</c:v>
                </c:pt>
                <c:pt idx="6208">
                  <c:v>581.4000244140624</c:v>
                </c:pt>
                <c:pt idx="6209">
                  <c:v>581.5</c:v>
                </c:pt>
                <c:pt idx="6210">
                  <c:v>581.5999755859374</c:v>
                </c:pt>
                <c:pt idx="6211">
                  <c:v>581.7000122070315</c:v>
                </c:pt>
                <c:pt idx="6212">
                  <c:v>581.7999877929684</c:v>
                </c:pt>
                <c:pt idx="6213">
                  <c:v>581.9000244140624</c:v>
                </c:pt>
                <c:pt idx="6214">
                  <c:v>582.0</c:v>
                </c:pt>
                <c:pt idx="6215">
                  <c:v>582.0999755859374</c:v>
                </c:pt>
                <c:pt idx="6216">
                  <c:v>582.2000122070315</c:v>
                </c:pt>
                <c:pt idx="6217">
                  <c:v>582.2999877929684</c:v>
                </c:pt>
                <c:pt idx="6218">
                  <c:v>582.4000244140624</c:v>
                </c:pt>
                <c:pt idx="6219">
                  <c:v>582.5</c:v>
                </c:pt>
                <c:pt idx="6220">
                  <c:v>582.5999755859374</c:v>
                </c:pt>
                <c:pt idx="6221">
                  <c:v>582.7000122070315</c:v>
                </c:pt>
                <c:pt idx="6222">
                  <c:v>582.7999877929684</c:v>
                </c:pt>
                <c:pt idx="6223">
                  <c:v>582.9000244140624</c:v>
                </c:pt>
                <c:pt idx="6224">
                  <c:v>583.0</c:v>
                </c:pt>
                <c:pt idx="6225">
                  <c:v>583.0999755859374</c:v>
                </c:pt>
                <c:pt idx="6226">
                  <c:v>583.2000122070315</c:v>
                </c:pt>
                <c:pt idx="6227">
                  <c:v>583.2999877929684</c:v>
                </c:pt>
                <c:pt idx="6228">
                  <c:v>583.4000244140624</c:v>
                </c:pt>
                <c:pt idx="6229">
                  <c:v>583.5</c:v>
                </c:pt>
                <c:pt idx="6230">
                  <c:v>583.5999755859374</c:v>
                </c:pt>
                <c:pt idx="6231">
                  <c:v>583.7000122070315</c:v>
                </c:pt>
                <c:pt idx="6232">
                  <c:v>583.7999877929684</c:v>
                </c:pt>
                <c:pt idx="6233">
                  <c:v>583.9000244140624</c:v>
                </c:pt>
                <c:pt idx="6234">
                  <c:v>584.0</c:v>
                </c:pt>
                <c:pt idx="6235">
                  <c:v>584.0999755859374</c:v>
                </c:pt>
                <c:pt idx="6236">
                  <c:v>584.2000122070315</c:v>
                </c:pt>
                <c:pt idx="6237">
                  <c:v>584.2999877929684</c:v>
                </c:pt>
                <c:pt idx="6238">
                  <c:v>584.4000244140624</c:v>
                </c:pt>
                <c:pt idx="6239">
                  <c:v>584.5</c:v>
                </c:pt>
                <c:pt idx="6240">
                  <c:v>584.5999755859374</c:v>
                </c:pt>
                <c:pt idx="6241">
                  <c:v>584.7000122070315</c:v>
                </c:pt>
                <c:pt idx="6242">
                  <c:v>584.7999877929684</c:v>
                </c:pt>
                <c:pt idx="6243">
                  <c:v>584.9000244140624</c:v>
                </c:pt>
                <c:pt idx="6244">
                  <c:v>585.0</c:v>
                </c:pt>
                <c:pt idx="6245">
                  <c:v>585.0999755859374</c:v>
                </c:pt>
                <c:pt idx="6246">
                  <c:v>585.2000122070315</c:v>
                </c:pt>
                <c:pt idx="6247">
                  <c:v>585.2999877929684</c:v>
                </c:pt>
                <c:pt idx="6248">
                  <c:v>585.4000244140624</c:v>
                </c:pt>
                <c:pt idx="6249">
                  <c:v>585.5</c:v>
                </c:pt>
                <c:pt idx="6250">
                  <c:v>585.5999755859374</c:v>
                </c:pt>
                <c:pt idx="6251">
                  <c:v>585.7000122070315</c:v>
                </c:pt>
                <c:pt idx="6252">
                  <c:v>585.7999877929684</c:v>
                </c:pt>
                <c:pt idx="6253">
                  <c:v>585.9000244140624</c:v>
                </c:pt>
                <c:pt idx="6254">
                  <c:v>586.0</c:v>
                </c:pt>
                <c:pt idx="6255">
                  <c:v>586.0999755859374</c:v>
                </c:pt>
                <c:pt idx="6256">
                  <c:v>586.2000122070315</c:v>
                </c:pt>
                <c:pt idx="6257">
                  <c:v>586.2999877929684</c:v>
                </c:pt>
                <c:pt idx="6258">
                  <c:v>586.4000244140624</c:v>
                </c:pt>
                <c:pt idx="6259">
                  <c:v>586.5</c:v>
                </c:pt>
                <c:pt idx="6260">
                  <c:v>586.5999755859374</c:v>
                </c:pt>
                <c:pt idx="6261">
                  <c:v>586.7000122070315</c:v>
                </c:pt>
                <c:pt idx="6262">
                  <c:v>586.7999877929684</c:v>
                </c:pt>
                <c:pt idx="6263">
                  <c:v>586.9000244140624</c:v>
                </c:pt>
                <c:pt idx="6264">
                  <c:v>587.0</c:v>
                </c:pt>
                <c:pt idx="6265">
                  <c:v>587.0999755859374</c:v>
                </c:pt>
                <c:pt idx="6266">
                  <c:v>587.2000122070315</c:v>
                </c:pt>
                <c:pt idx="6267">
                  <c:v>587.2999877929684</c:v>
                </c:pt>
                <c:pt idx="6268">
                  <c:v>587.4000244140624</c:v>
                </c:pt>
                <c:pt idx="6269">
                  <c:v>587.5</c:v>
                </c:pt>
                <c:pt idx="6270">
                  <c:v>587.5999755859374</c:v>
                </c:pt>
                <c:pt idx="6271">
                  <c:v>587.7000122070315</c:v>
                </c:pt>
                <c:pt idx="6272">
                  <c:v>587.7999877929684</c:v>
                </c:pt>
                <c:pt idx="6273">
                  <c:v>587.9000244140624</c:v>
                </c:pt>
                <c:pt idx="6274">
                  <c:v>588.0</c:v>
                </c:pt>
                <c:pt idx="6275">
                  <c:v>588.0999755859374</c:v>
                </c:pt>
                <c:pt idx="6276">
                  <c:v>588.2000122070315</c:v>
                </c:pt>
                <c:pt idx="6277">
                  <c:v>588.2999877929684</c:v>
                </c:pt>
                <c:pt idx="6278">
                  <c:v>588.4000244140624</c:v>
                </c:pt>
                <c:pt idx="6279">
                  <c:v>588.5</c:v>
                </c:pt>
                <c:pt idx="6280">
                  <c:v>588.5999755859374</c:v>
                </c:pt>
                <c:pt idx="6281">
                  <c:v>588.7000122070315</c:v>
                </c:pt>
                <c:pt idx="6282">
                  <c:v>588.7999877929684</c:v>
                </c:pt>
                <c:pt idx="6283">
                  <c:v>588.9000244140624</c:v>
                </c:pt>
                <c:pt idx="6284">
                  <c:v>589.0</c:v>
                </c:pt>
                <c:pt idx="6285">
                  <c:v>589.0999755859374</c:v>
                </c:pt>
                <c:pt idx="6286">
                  <c:v>589.2000122070315</c:v>
                </c:pt>
                <c:pt idx="6287">
                  <c:v>589.2999877929684</c:v>
                </c:pt>
                <c:pt idx="6288">
                  <c:v>589.4000244140624</c:v>
                </c:pt>
                <c:pt idx="6289">
                  <c:v>589.5</c:v>
                </c:pt>
                <c:pt idx="6290">
                  <c:v>589.5999755859374</c:v>
                </c:pt>
                <c:pt idx="6291">
                  <c:v>589.7000122070315</c:v>
                </c:pt>
                <c:pt idx="6292">
                  <c:v>589.7999877929684</c:v>
                </c:pt>
                <c:pt idx="6293">
                  <c:v>589.9000244140624</c:v>
                </c:pt>
                <c:pt idx="6294">
                  <c:v>590.0</c:v>
                </c:pt>
                <c:pt idx="6295">
                  <c:v>590.0999755859374</c:v>
                </c:pt>
                <c:pt idx="6296">
                  <c:v>590.2000122070315</c:v>
                </c:pt>
                <c:pt idx="6297">
                  <c:v>590.2999877929684</c:v>
                </c:pt>
                <c:pt idx="6298">
                  <c:v>590.4000244140624</c:v>
                </c:pt>
                <c:pt idx="6299">
                  <c:v>590.5</c:v>
                </c:pt>
                <c:pt idx="6300">
                  <c:v>590.5999755859374</c:v>
                </c:pt>
                <c:pt idx="6301">
                  <c:v>590.7000122070315</c:v>
                </c:pt>
                <c:pt idx="6302">
                  <c:v>590.7999877929684</c:v>
                </c:pt>
                <c:pt idx="6303">
                  <c:v>590.9000244140624</c:v>
                </c:pt>
                <c:pt idx="6304">
                  <c:v>591.0</c:v>
                </c:pt>
                <c:pt idx="6305">
                  <c:v>591.0999755859374</c:v>
                </c:pt>
                <c:pt idx="6306">
                  <c:v>591.2000122070315</c:v>
                </c:pt>
                <c:pt idx="6307">
                  <c:v>591.2999877929684</c:v>
                </c:pt>
                <c:pt idx="6308">
                  <c:v>591.4000244140624</c:v>
                </c:pt>
                <c:pt idx="6309">
                  <c:v>591.5</c:v>
                </c:pt>
                <c:pt idx="6310">
                  <c:v>591.5999755859374</c:v>
                </c:pt>
                <c:pt idx="6311">
                  <c:v>591.7000122070315</c:v>
                </c:pt>
                <c:pt idx="6312">
                  <c:v>591.7999877929684</c:v>
                </c:pt>
                <c:pt idx="6313">
                  <c:v>591.9000244140624</c:v>
                </c:pt>
                <c:pt idx="6314">
                  <c:v>592.0</c:v>
                </c:pt>
                <c:pt idx="6315">
                  <c:v>592.0999755859374</c:v>
                </c:pt>
                <c:pt idx="6316">
                  <c:v>592.2000122070315</c:v>
                </c:pt>
                <c:pt idx="6317">
                  <c:v>592.2999877929684</c:v>
                </c:pt>
                <c:pt idx="6318">
                  <c:v>592.4000244140624</c:v>
                </c:pt>
                <c:pt idx="6319">
                  <c:v>592.5</c:v>
                </c:pt>
                <c:pt idx="6320">
                  <c:v>592.5999755859374</c:v>
                </c:pt>
                <c:pt idx="6321">
                  <c:v>592.7000122070315</c:v>
                </c:pt>
                <c:pt idx="6322">
                  <c:v>592.7999877929684</c:v>
                </c:pt>
                <c:pt idx="6323">
                  <c:v>592.9000244140624</c:v>
                </c:pt>
                <c:pt idx="6324">
                  <c:v>593.0</c:v>
                </c:pt>
                <c:pt idx="6325">
                  <c:v>593.0999755859374</c:v>
                </c:pt>
                <c:pt idx="6326">
                  <c:v>593.2000122070315</c:v>
                </c:pt>
                <c:pt idx="6327">
                  <c:v>593.2999877929684</c:v>
                </c:pt>
                <c:pt idx="6328">
                  <c:v>593.4000244140624</c:v>
                </c:pt>
                <c:pt idx="6329">
                  <c:v>593.5</c:v>
                </c:pt>
                <c:pt idx="6330">
                  <c:v>593.5999755859374</c:v>
                </c:pt>
                <c:pt idx="6331">
                  <c:v>593.7000122070315</c:v>
                </c:pt>
                <c:pt idx="6332">
                  <c:v>593.7999877929684</c:v>
                </c:pt>
                <c:pt idx="6333">
                  <c:v>593.9000244140624</c:v>
                </c:pt>
                <c:pt idx="6334">
                  <c:v>594.0</c:v>
                </c:pt>
                <c:pt idx="6335">
                  <c:v>594.0999755859374</c:v>
                </c:pt>
                <c:pt idx="6336">
                  <c:v>594.2000122070315</c:v>
                </c:pt>
                <c:pt idx="6337">
                  <c:v>594.2999877929684</c:v>
                </c:pt>
                <c:pt idx="6338">
                  <c:v>594.4000244140624</c:v>
                </c:pt>
                <c:pt idx="6339">
                  <c:v>594.5</c:v>
                </c:pt>
                <c:pt idx="6340">
                  <c:v>594.5999755859374</c:v>
                </c:pt>
                <c:pt idx="6341">
                  <c:v>594.7000122070315</c:v>
                </c:pt>
                <c:pt idx="6342">
                  <c:v>594.7999877929684</c:v>
                </c:pt>
                <c:pt idx="6343">
                  <c:v>594.9000244140624</c:v>
                </c:pt>
                <c:pt idx="6344">
                  <c:v>595.0</c:v>
                </c:pt>
                <c:pt idx="6345">
                  <c:v>595.0999755859374</c:v>
                </c:pt>
                <c:pt idx="6346">
                  <c:v>595.2000122070315</c:v>
                </c:pt>
                <c:pt idx="6347">
                  <c:v>595.2999877929684</c:v>
                </c:pt>
                <c:pt idx="6348">
                  <c:v>595.4000244140624</c:v>
                </c:pt>
                <c:pt idx="6349">
                  <c:v>595.5</c:v>
                </c:pt>
                <c:pt idx="6350">
                  <c:v>595.5999755859374</c:v>
                </c:pt>
                <c:pt idx="6351">
                  <c:v>595.7000122070315</c:v>
                </c:pt>
                <c:pt idx="6352">
                  <c:v>595.7999877929684</c:v>
                </c:pt>
                <c:pt idx="6353">
                  <c:v>595.9000244140624</c:v>
                </c:pt>
                <c:pt idx="6354">
                  <c:v>596.0</c:v>
                </c:pt>
                <c:pt idx="6355">
                  <c:v>596.0999755859374</c:v>
                </c:pt>
                <c:pt idx="6356">
                  <c:v>596.2000122070315</c:v>
                </c:pt>
                <c:pt idx="6357">
                  <c:v>596.2999877929684</c:v>
                </c:pt>
                <c:pt idx="6358">
                  <c:v>596.4000244140624</c:v>
                </c:pt>
                <c:pt idx="6359">
                  <c:v>596.5</c:v>
                </c:pt>
                <c:pt idx="6360">
                  <c:v>596.5999755859374</c:v>
                </c:pt>
                <c:pt idx="6361">
                  <c:v>596.7000122070315</c:v>
                </c:pt>
                <c:pt idx="6362">
                  <c:v>596.7999877929684</c:v>
                </c:pt>
                <c:pt idx="6363">
                  <c:v>596.9000244140624</c:v>
                </c:pt>
                <c:pt idx="6364">
                  <c:v>597.0</c:v>
                </c:pt>
                <c:pt idx="6365">
                  <c:v>597.0999755859374</c:v>
                </c:pt>
                <c:pt idx="6366">
                  <c:v>597.2000122070315</c:v>
                </c:pt>
                <c:pt idx="6367">
                  <c:v>597.2999877929684</c:v>
                </c:pt>
                <c:pt idx="6368">
                  <c:v>597.4000244140624</c:v>
                </c:pt>
                <c:pt idx="6369">
                  <c:v>597.5</c:v>
                </c:pt>
                <c:pt idx="6370">
                  <c:v>597.5999755859374</c:v>
                </c:pt>
                <c:pt idx="6371">
                  <c:v>597.7000122070315</c:v>
                </c:pt>
                <c:pt idx="6372">
                  <c:v>597.7999877929684</c:v>
                </c:pt>
                <c:pt idx="6373">
                  <c:v>597.9000244140624</c:v>
                </c:pt>
                <c:pt idx="6374">
                  <c:v>598.0</c:v>
                </c:pt>
                <c:pt idx="6375">
                  <c:v>598.0999755859374</c:v>
                </c:pt>
                <c:pt idx="6376">
                  <c:v>598.2000122070315</c:v>
                </c:pt>
                <c:pt idx="6377">
                  <c:v>598.2999877929684</c:v>
                </c:pt>
                <c:pt idx="6378">
                  <c:v>598.4000244140624</c:v>
                </c:pt>
                <c:pt idx="6379">
                  <c:v>598.5</c:v>
                </c:pt>
                <c:pt idx="6380">
                  <c:v>598.5999755859374</c:v>
                </c:pt>
                <c:pt idx="6381">
                  <c:v>598.7000122070315</c:v>
                </c:pt>
                <c:pt idx="6382">
                  <c:v>598.7999877929684</c:v>
                </c:pt>
                <c:pt idx="6383">
                  <c:v>598.9000244140624</c:v>
                </c:pt>
                <c:pt idx="6384">
                  <c:v>599.0</c:v>
                </c:pt>
                <c:pt idx="6385">
                  <c:v>599.0999755859374</c:v>
                </c:pt>
                <c:pt idx="6386">
                  <c:v>599.2000122070315</c:v>
                </c:pt>
                <c:pt idx="6387">
                  <c:v>599.2999877929684</c:v>
                </c:pt>
                <c:pt idx="6388">
                  <c:v>599.4000244140624</c:v>
                </c:pt>
                <c:pt idx="6389">
                  <c:v>599.5</c:v>
                </c:pt>
                <c:pt idx="6390">
                  <c:v>599.5999755859374</c:v>
                </c:pt>
                <c:pt idx="6391">
                  <c:v>599.7000122070315</c:v>
                </c:pt>
                <c:pt idx="6392">
                  <c:v>599.7999877929684</c:v>
                </c:pt>
                <c:pt idx="6393">
                  <c:v>599.9000244140624</c:v>
                </c:pt>
                <c:pt idx="6394">
                  <c:v>600.0</c:v>
                </c:pt>
                <c:pt idx="6395">
                  <c:v>600.0999755859374</c:v>
                </c:pt>
                <c:pt idx="6396">
                  <c:v>600.2000122070315</c:v>
                </c:pt>
                <c:pt idx="6397">
                  <c:v>600.2999877929684</c:v>
                </c:pt>
                <c:pt idx="6398">
                  <c:v>600.4000244140624</c:v>
                </c:pt>
                <c:pt idx="6399">
                  <c:v>600.5</c:v>
                </c:pt>
                <c:pt idx="6400">
                  <c:v>600.5999755859374</c:v>
                </c:pt>
                <c:pt idx="6401">
                  <c:v>600.7000122070315</c:v>
                </c:pt>
                <c:pt idx="6402">
                  <c:v>600.7999877929684</c:v>
                </c:pt>
                <c:pt idx="6403">
                  <c:v>600.9000244140624</c:v>
                </c:pt>
                <c:pt idx="6404">
                  <c:v>601.0</c:v>
                </c:pt>
                <c:pt idx="6405">
                  <c:v>601.0999755859374</c:v>
                </c:pt>
                <c:pt idx="6406">
                  <c:v>601.2000122070315</c:v>
                </c:pt>
                <c:pt idx="6407">
                  <c:v>601.2999877929684</c:v>
                </c:pt>
                <c:pt idx="6408">
                  <c:v>601.4000244140624</c:v>
                </c:pt>
                <c:pt idx="6409">
                  <c:v>601.5</c:v>
                </c:pt>
                <c:pt idx="6410">
                  <c:v>601.5999755859374</c:v>
                </c:pt>
                <c:pt idx="6411">
                  <c:v>601.7000122070315</c:v>
                </c:pt>
                <c:pt idx="6412">
                  <c:v>601.7999877929684</c:v>
                </c:pt>
                <c:pt idx="6413">
                  <c:v>601.9000244140624</c:v>
                </c:pt>
                <c:pt idx="6414">
                  <c:v>602.0</c:v>
                </c:pt>
                <c:pt idx="6415">
                  <c:v>602.0999755859374</c:v>
                </c:pt>
                <c:pt idx="6416">
                  <c:v>602.2000122070315</c:v>
                </c:pt>
                <c:pt idx="6417">
                  <c:v>602.2999877929684</c:v>
                </c:pt>
                <c:pt idx="6418">
                  <c:v>602.4000244140624</c:v>
                </c:pt>
                <c:pt idx="6419">
                  <c:v>602.5</c:v>
                </c:pt>
                <c:pt idx="6420">
                  <c:v>602.5999755859374</c:v>
                </c:pt>
                <c:pt idx="6421">
                  <c:v>602.7000122070315</c:v>
                </c:pt>
                <c:pt idx="6422">
                  <c:v>602.7999877929684</c:v>
                </c:pt>
                <c:pt idx="6423">
                  <c:v>602.9000244140624</c:v>
                </c:pt>
                <c:pt idx="6424">
                  <c:v>603.0</c:v>
                </c:pt>
                <c:pt idx="6425">
                  <c:v>603.0999755859374</c:v>
                </c:pt>
                <c:pt idx="6426">
                  <c:v>603.2000122070315</c:v>
                </c:pt>
                <c:pt idx="6427">
                  <c:v>603.2999877929684</c:v>
                </c:pt>
                <c:pt idx="6428">
                  <c:v>603.4000244140624</c:v>
                </c:pt>
                <c:pt idx="6429">
                  <c:v>603.5</c:v>
                </c:pt>
                <c:pt idx="6430">
                  <c:v>603.5999755859374</c:v>
                </c:pt>
                <c:pt idx="6431">
                  <c:v>603.7000122070315</c:v>
                </c:pt>
                <c:pt idx="6432">
                  <c:v>603.7999877929684</c:v>
                </c:pt>
                <c:pt idx="6433">
                  <c:v>603.9000244140624</c:v>
                </c:pt>
                <c:pt idx="6434">
                  <c:v>604.0</c:v>
                </c:pt>
                <c:pt idx="6435">
                  <c:v>604.0999755859374</c:v>
                </c:pt>
                <c:pt idx="6436">
                  <c:v>604.2000122070315</c:v>
                </c:pt>
                <c:pt idx="6437">
                  <c:v>604.2999877929684</c:v>
                </c:pt>
                <c:pt idx="6438">
                  <c:v>604.4000244140624</c:v>
                </c:pt>
                <c:pt idx="6439">
                  <c:v>604.5</c:v>
                </c:pt>
                <c:pt idx="6440">
                  <c:v>604.5999755859374</c:v>
                </c:pt>
                <c:pt idx="6441">
                  <c:v>604.7000122070315</c:v>
                </c:pt>
                <c:pt idx="6442">
                  <c:v>604.7999877929684</c:v>
                </c:pt>
                <c:pt idx="6443">
                  <c:v>604.9000244140624</c:v>
                </c:pt>
                <c:pt idx="6444">
                  <c:v>605.0</c:v>
                </c:pt>
                <c:pt idx="6445">
                  <c:v>605.0999755859374</c:v>
                </c:pt>
                <c:pt idx="6446">
                  <c:v>605.2000122070315</c:v>
                </c:pt>
                <c:pt idx="6447">
                  <c:v>605.2999877929684</c:v>
                </c:pt>
                <c:pt idx="6448">
                  <c:v>605.4000244140624</c:v>
                </c:pt>
                <c:pt idx="6449">
                  <c:v>605.5</c:v>
                </c:pt>
                <c:pt idx="6450">
                  <c:v>605.5999755859374</c:v>
                </c:pt>
                <c:pt idx="6451">
                  <c:v>605.7000122070315</c:v>
                </c:pt>
                <c:pt idx="6452">
                  <c:v>605.7999877929684</c:v>
                </c:pt>
                <c:pt idx="6453">
                  <c:v>605.9000244140624</c:v>
                </c:pt>
                <c:pt idx="6454">
                  <c:v>606.0</c:v>
                </c:pt>
                <c:pt idx="6455">
                  <c:v>606.0999755859374</c:v>
                </c:pt>
                <c:pt idx="6456">
                  <c:v>606.2000122070315</c:v>
                </c:pt>
                <c:pt idx="6457">
                  <c:v>606.2999877929684</c:v>
                </c:pt>
                <c:pt idx="6458">
                  <c:v>606.4000244140624</c:v>
                </c:pt>
                <c:pt idx="6459">
                  <c:v>606.5</c:v>
                </c:pt>
                <c:pt idx="6460">
                  <c:v>606.5999755859374</c:v>
                </c:pt>
                <c:pt idx="6461">
                  <c:v>606.7000122070315</c:v>
                </c:pt>
                <c:pt idx="6462">
                  <c:v>606.7999877929684</c:v>
                </c:pt>
                <c:pt idx="6463">
                  <c:v>606.9000244140624</c:v>
                </c:pt>
                <c:pt idx="6464">
                  <c:v>607.0</c:v>
                </c:pt>
                <c:pt idx="6465">
                  <c:v>607.0999755859374</c:v>
                </c:pt>
                <c:pt idx="6466">
                  <c:v>607.2000122070315</c:v>
                </c:pt>
                <c:pt idx="6467">
                  <c:v>607.2999877929684</c:v>
                </c:pt>
                <c:pt idx="6468">
                  <c:v>607.4000244140624</c:v>
                </c:pt>
                <c:pt idx="6469">
                  <c:v>607.5</c:v>
                </c:pt>
                <c:pt idx="6470">
                  <c:v>607.5999755859374</c:v>
                </c:pt>
                <c:pt idx="6471">
                  <c:v>607.7000122070315</c:v>
                </c:pt>
                <c:pt idx="6472">
                  <c:v>607.7999877929684</c:v>
                </c:pt>
                <c:pt idx="6473">
                  <c:v>607.9000244140624</c:v>
                </c:pt>
                <c:pt idx="6474">
                  <c:v>608.0</c:v>
                </c:pt>
                <c:pt idx="6475">
                  <c:v>608.0999755859374</c:v>
                </c:pt>
                <c:pt idx="6476">
                  <c:v>608.2000122070315</c:v>
                </c:pt>
                <c:pt idx="6477">
                  <c:v>608.2999877929684</c:v>
                </c:pt>
                <c:pt idx="6478">
                  <c:v>608.4000244140624</c:v>
                </c:pt>
                <c:pt idx="6479">
                  <c:v>608.5</c:v>
                </c:pt>
                <c:pt idx="6480">
                  <c:v>608.5999755859374</c:v>
                </c:pt>
                <c:pt idx="6481">
                  <c:v>608.7000122070315</c:v>
                </c:pt>
                <c:pt idx="6482">
                  <c:v>608.7999877929684</c:v>
                </c:pt>
                <c:pt idx="6483">
                  <c:v>608.9000244140624</c:v>
                </c:pt>
                <c:pt idx="6484">
                  <c:v>609.0</c:v>
                </c:pt>
                <c:pt idx="6485">
                  <c:v>609.0999755859374</c:v>
                </c:pt>
                <c:pt idx="6486">
                  <c:v>609.2000122070315</c:v>
                </c:pt>
                <c:pt idx="6487">
                  <c:v>609.2999877929684</c:v>
                </c:pt>
                <c:pt idx="6488">
                  <c:v>609.4000244140624</c:v>
                </c:pt>
                <c:pt idx="6489">
                  <c:v>609.5</c:v>
                </c:pt>
                <c:pt idx="6490">
                  <c:v>609.5999755859374</c:v>
                </c:pt>
                <c:pt idx="6491">
                  <c:v>609.7000122070315</c:v>
                </c:pt>
                <c:pt idx="6492">
                  <c:v>609.7999877929684</c:v>
                </c:pt>
                <c:pt idx="6493">
                  <c:v>609.9000244140624</c:v>
                </c:pt>
                <c:pt idx="6494">
                  <c:v>610.0</c:v>
                </c:pt>
                <c:pt idx="6495">
                  <c:v>610.0999755859374</c:v>
                </c:pt>
                <c:pt idx="6496">
                  <c:v>610.2000122070315</c:v>
                </c:pt>
                <c:pt idx="6497">
                  <c:v>610.2999877929684</c:v>
                </c:pt>
                <c:pt idx="6498">
                  <c:v>610.4000244140624</c:v>
                </c:pt>
                <c:pt idx="6499">
                  <c:v>610.5</c:v>
                </c:pt>
                <c:pt idx="6500">
                  <c:v>610.5999755859374</c:v>
                </c:pt>
                <c:pt idx="6501">
                  <c:v>610.7000122070315</c:v>
                </c:pt>
                <c:pt idx="6502">
                  <c:v>610.7999877929684</c:v>
                </c:pt>
                <c:pt idx="6503">
                  <c:v>610.9000244140624</c:v>
                </c:pt>
                <c:pt idx="6504">
                  <c:v>611.0</c:v>
                </c:pt>
                <c:pt idx="6505">
                  <c:v>611.0999755859374</c:v>
                </c:pt>
                <c:pt idx="6506">
                  <c:v>611.2000122070315</c:v>
                </c:pt>
                <c:pt idx="6507">
                  <c:v>611.2999877929684</c:v>
                </c:pt>
                <c:pt idx="6508">
                  <c:v>611.4000244140624</c:v>
                </c:pt>
                <c:pt idx="6509">
                  <c:v>611.5</c:v>
                </c:pt>
                <c:pt idx="6510">
                  <c:v>611.5999755859374</c:v>
                </c:pt>
                <c:pt idx="6511">
                  <c:v>611.7000122070315</c:v>
                </c:pt>
                <c:pt idx="6512">
                  <c:v>611.7999877929684</c:v>
                </c:pt>
                <c:pt idx="6513">
                  <c:v>611.9000244140624</c:v>
                </c:pt>
                <c:pt idx="6514">
                  <c:v>612.0</c:v>
                </c:pt>
                <c:pt idx="6515">
                  <c:v>612.0999755859374</c:v>
                </c:pt>
                <c:pt idx="6516">
                  <c:v>612.2000122070315</c:v>
                </c:pt>
                <c:pt idx="6517">
                  <c:v>612.2999877929684</c:v>
                </c:pt>
                <c:pt idx="6518">
                  <c:v>612.4000244140624</c:v>
                </c:pt>
                <c:pt idx="6519">
                  <c:v>612.5</c:v>
                </c:pt>
                <c:pt idx="6520">
                  <c:v>612.5999755859374</c:v>
                </c:pt>
                <c:pt idx="6521">
                  <c:v>612.7000122070315</c:v>
                </c:pt>
                <c:pt idx="6522">
                  <c:v>612.7999877929684</c:v>
                </c:pt>
                <c:pt idx="6523">
                  <c:v>612.9000244140624</c:v>
                </c:pt>
                <c:pt idx="6524">
                  <c:v>613.0</c:v>
                </c:pt>
                <c:pt idx="6525">
                  <c:v>613.0999755859374</c:v>
                </c:pt>
                <c:pt idx="6526">
                  <c:v>613.2000122070315</c:v>
                </c:pt>
                <c:pt idx="6527">
                  <c:v>613.2999877929684</c:v>
                </c:pt>
                <c:pt idx="6528">
                  <c:v>613.4000244140624</c:v>
                </c:pt>
                <c:pt idx="6529">
                  <c:v>613.5</c:v>
                </c:pt>
                <c:pt idx="6530">
                  <c:v>613.5999755859374</c:v>
                </c:pt>
                <c:pt idx="6531">
                  <c:v>613.7000122070315</c:v>
                </c:pt>
                <c:pt idx="6532">
                  <c:v>613.7999877929684</c:v>
                </c:pt>
                <c:pt idx="6533">
                  <c:v>613.9000244140624</c:v>
                </c:pt>
                <c:pt idx="6534">
                  <c:v>614.0</c:v>
                </c:pt>
                <c:pt idx="6535">
                  <c:v>614.0999755859374</c:v>
                </c:pt>
                <c:pt idx="6536">
                  <c:v>614.2000122070315</c:v>
                </c:pt>
                <c:pt idx="6537">
                  <c:v>614.2999877929684</c:v>
                </c:pt>
                <c:pt idx="6538">
                  <c:v>614.4000244140624</c:v>
                </c:pt>
                <c:pt idx="6539">
                  <c:v>614.5</c:v>
                </c:pt>
                <c:pt idx="6540">
                  <c:v>614.5999755859374</c:v>
                </c:pt>
                <c:pt idx="6541">
                  <c:v>614.7000122070315</c:v>
                </c:pt>
                <c:pt idx="6542">
                  <c:v>614.7999877929684</c:v>
                </c:pt>
                <c:pt idx="6543">
                  <c:v>614.9000244140624</c:v>
                </c:pt>
                <c:pt idx="6544">
                  <c:v>615.0</c:v>
                </c:pt>
                <c:pt idx="6545">
                  <c:v>615.0999755859374</c:v>
                </c:pt>
                <c:pt idx="6546">
                  <c:v>615.2000122070315</c:v>
                </c:pt>
                <c:pt idx="6547">
                  <c:v>615.2999877929684</c:v>
                </c:pt>
                <c:pt idx="6548">
                  <c:v>615.4000244140624</c:v>
                </c:pt>
                <c:pt idx="6549">
                  <c:v>615.5</c:v>
                </c:pt>
                <c:pt idx="6550">
                  <c:v>615.5999755859374</c:v>
                </c:pt>
                <c:pt idx="6551">
                  <c:v>615.7000122070315</c:v>
                </c:pt>
                <c:pt idx="6552">
                  <c:v>615.7999877929684</c:v>
                </c:pt>
                <c:pt idx="6553">
                  <c:v>615.9000244140624</c:v>
                </c:pt>
                <c:pt idx="6554">
                  <c:v>616.0</c:v>
                </c:pt>
                <c:pt idx="6555">
                  <c:v>616.0999755859374</c:v>
                </c:pt>
                <c:pt idx="6556">
                  <c:v>616.2000122070315</c:v>
                </c:pt>
                <c:pt idx="6557">
                  <c:v>616.2999877929684</c:v>
                </c:pt>
                <c:pt idx="6558">
                  <c:v>616.4000244140624</c:v>
                </c:pt>
                <c:pt idx="6559">
                  <c:v>616.5</c:v>
                </c:pt>
                <c:pt idx="6560">
                  <c:v>616.5999755859374</c:v>
                </c:pt>
                <c:pt idx="6561">
                  <c:v>616.7000122070315</c:v>
                </c:pt>
                <c:pt idx="6562">
                  <c:v>616.7999877929684</c:v>
                </c:pt>
                <c:pt idx="6563">
                  <c:v>616.9000244140624</c:v>
                </c:pt>
                <c:pt idx="6564">
                  <c:v>617.0</c:v>
                </c:pt>
                <c:pt idx="6565">
                  <c:v>617.0999755859374</c:v>
                </c:pt>
                <c:pt idx="6566">
                  <c:v>617.2000122070315</c:v>
                </c:pt>
                <c:pt idx="6567">
                  <c:v>617.2999877929684</c:v>
                </c:pt>
                <c:pt idx="6568">
                  <c:v>617.4000244140624</c:v>
                </c:pt>
                <c:pt idx="6569">
                  <c:v>617.5</c:v>
                </c:pt>
                <c:pt idx="6570">
                  <c:v>617.5999755859374</c:v>
                </c:pt>
                <c:pt idx="6571">
                  <c:v>617.7000122070315</c:v>
                </c:pt>
                <c:pt idx="6572">
                  <c:v>617.7999877929684</c:v>
                </c:pt>
                <c:pt idx="6573">
                  <c:v>617.9000244140624</c:v>
                </c:pt>
                <c:pt idx="6574">
                  <c:v>618.0</c:v>
                </c:pt>
                <c:pt idx="6575">
                  <c:v>618.0999755859374</c:v>
                </c:pt>
                <c:pt idx="6576">
                  <c:v>618.2000122070315</c:v>
                </c:pt>
                <c:pt idx="6577">
                  <c:v>618.2999877929684</c:v>
                </c:pt>
                <c:pt idx="6578">
                  <c:v>618.4000244140624</c:v>
                </c:pt>
                <c:pt idx="6579">
                  <c:v>618.5</c:v>
                </c:pt>
                <c:pt idx="6580">
                  <c:v>618.5999755859374</c:v>
                </c:pt>
                <c:pt idx="6581">
                  <c:v>618.7000122070315</c:v>
                </c:pt>
                <c:pt idx="6582">
                  <c:v>618.7999877929684</c:v>
                </c:pt>
                <c:pt idx="6583">
                  <c:v>618.9000244140624</c:v>
                </c:pt>
                <c:pt idx="6584">
                  <c:v>619.0</c:v>
                </c:pt>
                <c:pt idx="6585">
                  <c:v>619.0999755859374</c:v>
                </c:pt>
                <c:pt idx="6586">
                  <c:v>619.2000122070315</c:v>
                </c:pt>
                <c:pt idx="6587">
                  <c:v>619.2999877929684</c:v>
                </c:pt>
                <c:pt idx="6588">
                  <c:v>619.4000244140624</c:v>
                </c:pt>
                <c:pt idx="6589">
                  <c:v>619.5</c:v>
                </c:pt>
                <c:pt idx="6590">
                  <c:v>619.5999755859374</c:v>
                </c:pt>
                <c:pt idx="6591">
                  <c:v>619.7000122070315</c:v>
                </c:pt>
                <c:pt idx="6592">
                  <c:v>619.7999877929684</c:v>
                </c:pt>
                <c:pt idx="6593">
                  <c:v>619.9000244140624</c:v>
                </c:pt>
                <c:pt idx="6594">
                  <c:v>620.0</c:v>
                </c:pt>
                <c:pt idx="6595">
                  <c:v>620.0999755859374</c:v>
                </c:pt>
                <c:pt idx="6596">
                  <c:v>620.2000122070315</c:v>
                </c:pt>
                <c:pt idx="6597">
                  <c:v>620.2999877929684</c:v>
                </c:pt>
                <c:pt idx="6598">
                  <c:v>620.4000244140624</c:v>
                </c:pt>
                <c:pt idx="6599">
                  <c:v>620.5</c:v>
                </c:pt>
                <c:pt idx="6600">
                  <c:v>620.5999755859374</c:v>
                </c:pt>
                <c:pt idx="6601">
                  <c:v>620.7000122070315</c:v>
                </c:pt>
                <c:pt idx="6602">
                  <c:v>620.7999877929684</c:v>
                </c:pt>
                <c:pt idx="6603">
                  <c:v>620.9000244140624</c:v>
                </c:pt>
                <c:pt idx="6604">
                  <c:v>621.0</c:v>
                </c:pt>
                <c:pt idx="6605">
                  <c:v>621.0999755859374</c:v>
                </c:pt>
                <c:pt idx="6606">
                  <c:v>621.2000122070315</c:v>
                </c:pt>
                <c:pt idx="6607">
                  <c:v>621.2999877929684</c:v>
                </c:pt>
                <c:pt idx="6608">
                  <c:v>621.4000244140624</c:v>
                </c:pt>
                <c:pt idx="6609">
                  <c:v>621.5</c:v>
                </c:pt>
                <c:pt idx="6610">
                  <c:v>621.5999755859374</c:v>
                </c:pt>
                <c:pt idx="6611">
                  <c:v>621.7000122070315</c:v>
                </c:pt>
                <c:pt idx="6612">
                  <c:v>621.7999877929684</c:v>
                </c:pt>
                <c:pt idx="6613">
                  <c:v>621.9000244140624</c:v>
                </c:pt>
                <c:pt idx="6614">
                  <c:v>622.0</c:v>
                </c:pt>
                <c:pt idx="6615">
                  <c:v>622.0999755859374</c:v>
                </c:pt>
                <c:pt idx="6616">
                  <c:v>622.2000122070315</c:v>
                </c:pt>
                <c:pt idx="6617">
                  <c:v>622.2999877929684</c:v>
                </c:pt>
                <c:pt idx="6618">
                  <c:v>622.4000244140624</c:v>
                </c:pt>
                <c:pt idx="6619">
                  <c:v>622.5</c:v>
                </c:pt>
                <c:pt idx="6620">
                  <c:v>622.5999755859374</c:v>
                </c:pt>
                <c:pt idx="6621">
                  <c:v>622.7000122070315</c:v>
                </c:pt>
                <c:pt idx="6622">
                  <c:v>622.7999877929684</c:v>
                </c:pt>
                <c:pt idx="6623">
                  <c:v>622.9000244140624</c:v>
                </c:pt>
                <c:pt idx="6624">
                  <c:v>623.0</c:v>
                </c:pt>
                <c:pt idx="6625">
                  <c:v>623.0999755859374</c:v>
                </c:pt>
                <c:pt idx="6626">
                  <c:v>623.2000122070315</c:v>
                </c:pt>
                <c:pt idx="6627">
                  <c:v>623.2999877929684</c:v>
                </c:pt>
                <c:pt idx="6628">
                  <c:v>623.4000244140624</c:v>
                </c:pt>
                <c:pt idx="6629">
                  <c:v>623.5</c:v>
                </c:pt>
                <c:pt idx="6630">
                  <c:v>623.5999755859374</c:v>
                </c:pt>
                <c:pt idx="6631">
                  <c:v>623.7000122070315</c:v>
                </c:pt>
                <c:pt idx="6632">
                  <c:v>623.7999877929684</c:v>
                </c:pt>
                <c:pt idx="6633">
                  <c:v>623.9000244140624</c:v>
                </c:pt>
                <c:pt idx="6634">
                  <c:v>624.0</c:v>
                </c:pt>
                <c:pt idx="6635">
                  <c:v>624.0999755859374</c:v>
                </c:pt>
                <c:pt idx="6636">
                  <c:v>624.2000122070315</c:v>
                </c:pt>
                <c:pt idx="6637">
                  <c:v>624.2999877929684</c:v>
                </c:pt>
                <c:pt idx="6638">
                  <c:v>624.4000244140624</c:v>
                </c:pt>
                <c:pt idx="6639">
                  <c:v>624.5</c:v>
                </c:pt>
                <c:pt idx="6640">
                  <c:v>624.5999755859374</c:v>
                </c:pt>
                <c:pt idx="6641">
                  <c:v>624.7000122070315</c:v>
                </c:pt>
                <c:pt idx="6642">
                  <c:v>624.7999877929684</c:v>
                </c:pt>
                <c:pt idx="6643">
                  <c:v>624.9000244140624</c:v>
                </c:pt>
                <c:pt idx="6644">
                  <c:v>625.0</c:v>
                </c:pt>
                <c:pt idx="6645">
                  <c:v>625.0999755859374</c:v>
                </c:pt>
                <c:pt idx="6646">
                  <c:v>625.2000122070315</c:v>
                </c:pt>
                <c:pt idx="6647">
                  <c:v>625.2999877929684</c:v>
                </c:pt>
                <c:pt idx="6648">
                  <c:v>625.4000244140624</c:v>
                </c:pt>
                <c:pt idx="6649">
                  <c:v>625.5</c:v>
                </c:pt>
                <c:pt idx="6650">
                  <c:v>625.5999755859374</c:v>
                </c:pt>
                <c:pt idx="6651">
                  <c:v>625.7000122070315</c:v>
                </c:pt>
                <c:pt idx="6652">
                  <c:v>625.7999877929684</c:v>
                </c:pt>
                <c:pt idx="6653">
                  <c:v>625.9000244140624</c:v>
                </c:pt>
                <c:pt idx="6654">
                  <c:v>626.0</c:v>
                </c:pt>
                <c:pt idx="6655">
                  <c:v>626.0999755859374</c:v>
                </c:pt>
                <c:pt idx="6656">
                  <c:v>626.2000122070315</c:v>
                </c:pt>
                <c:pt idx="6657">
                  <c:v>626.2999877929684</c:v>
                </c:pt>
                <c:pt idx="6658">
                  <c:v>626.4000244140624</c:v>
                </c:pt>
                <c:pt idx="6659">
                  <c:v>626.5</c:v>
                </c:pt>
                <c:pt idx="6660">
                  <c:v>626.5999755859374</c:v>
                </c:pt>
                <c:pt idx="6661">
                  <c:v>626.7000122070315</c:v>
                </c:pt>
                <c:pt idx="6662">
                  <c:v>626.7999877929684</c:v>
                </c:pt>
                <c:pt idx="6663">
                  <c:v>626.9000244140624</c:v>
                </c:pt>
                <c:pt idx="6664">
                  <c:v>627.0</c:v>
                </c:pt>
                <c:pt idx="6665">
                  <c:v>627.0999755859374</c:v>
                </c:pt>
                <c:pt idx="6666">
                  <c:v>627.2000122070315</c:v>
                </c:pt>
                <c:pt idx="6667">
                  <c:v>627.2999877929684</c:v>
                </c:pt>
                <c:pt idx="6668">
                  <c:v>627.4000244140624</c:v>
                </c:pt>
                <c:pt idx="6669">
                  <c:v>627.5</c:v>
                </c:pt>
                <c:pt idx="6670">
                  <c:v>627.5999755859374</c:v>
                </c:pt>
                <c:pt idx="6671">
                  <c:v>627.7000122070315</c:v>
                </c:pt>
                <c:pt idx="6672">
                  <c:v>627.7999877929684</c:v>
                </c:pt>
                <c:pt idx="6673">
                  <c:v>627.9000244140624</c:v>
                </c:pt>
                <c:pt idx="6674">
                  <c:v>628.0</c:v>
                </c:pt>
                <c:pt idx="6675">
                  <c:v>628.0999755859374</c:v>
                </c:pt>
                <c:pt idx="6676">
                  <c:v>628.2000122070315</c:v>
                </c:pt>
                <c:pt idx="6677">
                  <c:v>628.2999877929684</c:v>
                </c:pt>
                <c:pt idx="6678">
                  <c:v>628.4000244140624</c:v>
                </c:pt>
                <c:pt idx="6679">
                  <c:v>628.5</c:v>
                </c:pt>
                <c:pt idx="6680">
                  <c:v>628.5999755859374</c:v>
                </c:pt>
                <c:pt idx="6681">
                  <c:v>628.7000122070315</c:v>
                </c:pt>
                <c:pt idx="6682">
                  <c:v>628.7999877929684</c:v>
                </c:pt>
                <c:pt idx="6683">
                  <c:v>628.9000244140624</c:v>
                </c:pt>
                <c:pt idx="6684">
                  <c:v>629.0</c:v>
                </c:pt>
                <c:pt idx="6685">
                  <c:v>629.0999755859374</c:v>
                </c:pt>
                <c:pt idx="6686">
                  <c:v>629.2000122070315</c:v>
                </c:pt>
                <c:pt idx="6687">
                  <c:v>629.2999877929684</c:v>
                </c:pt>
                <c:pt idx="6688">
                  <c:v>629.4000244140624</c:v>
                </c:pt>
                <c:pt idx="6689">
                  <c:v>629.5</c:v>
                </c:pt>
                <c:pt idx="6690">
                  <c:v>629.5999755859374</c:v>
                </c:pt>
                <c:pt idx="6691">
                  <c:v>629.7000122070315</c:v>
                </c:pt>
                <c:pt idx="6692">
                  <c:v>629.7999877929684</c:v>
                </c:pt>
                <c:pt idx="6693">
                  <c:v>629.9000244140624</c:v>
                </c:pt>
                <c:pt idx="6694">
                  <c:v>630.0</c:v>
                </c:pt>
                <c:pt idx="6695">
                  <c:v>630.0999755859374</c:v>
                </c:pt>
                <c:pt idx="6696">
                  <c:v>630.2000122070315</c:v>
                </c:pt>
                <c:pt idx="6697">
                  <c:v>630.2999877929684</c:v>
                </c:pt>
                <c:pt idx="6698">
                  <c:v>630.4000244140624</c:v>
                </c:pt>
                <c:pt idx="6699">
                  <c:v>630.5</c:v>
                </c:pt>
                <c:pt idx="6700">
                  <c:v>630.5999755859374</c:v>
                </c:pt>
                <c:pt idx="6701">
                  <c:v>630.7000122070315</c:v>
                </c:pt>
                <c:pt idx="6702">
                  <c:v>630.7999877929684</c:v>
                </c:pt>
                <c:pt idx="6703">
                  <c:v>630.9000244140624</c:v>
                </c:pt>
                <c:pt idx="6704">
                  <c:v>631.0</c:v>
                </c:pt>
                <c:pt idx="6705">
                  <c:v>631.0999755859374</c:v>
                </c:pt>
                <c:pt idx="6706">
                  <c:v>631.2000122070315</c:v>
                </c:pt>
                <c:pt idx="6707">
                  <c:v>631.2999877929684</c:v>
                </c:pt>
                <c:pt idx="6708">
                  <c:v>631.4000244140624</c:v>
                </c:pt>
                <c:pt idx="6709">
                  <c:v>631.5</c:v>
                </c:pt>
                <c:pt idx="6710">
                  <c:v>631.5999755859374</c:v>
                </c:pt>
                <c:pt idx="6711">
                  <c:v>631.7000122070315</c:v>
                </c:pt>
                <c:pt idx="6712">
                  <c:v>631.7999877929684</c:v>
                </c:pt>
                <c:pt idx="6713">
                  <c:v>631.9000244140624</c:v>
                </c:pt>
                <c:pt idx="6714">
                  <c:v>632.0</c:v>
                </c:pt>
                <c:pt idx="6715">
                  <c:v>632.0999755859374</c:v>
                </c:pt>
                <c:pt idx="6716">
                  <c:v>632.2000122070315</c:v>
                </c:pt>
                <c:pt idx="6717">
                  <c:v>632.2999877929684</c:v>
                </c:pt>
                <c:pt idx="6718">
                  <c:v>632.4000244140624</c:v>
                </c:pt>
                <c:pt idx="6719">
                  <c:v>632.5</c:v>
                </c:pt>
                <c:pt idx="6720">
                  <c:v>632.5999755859374</c:v>
                </c:pt>
                <c:pt idx="6721">
                  <c:v>632.7000122070315</c:v>
                </c:pt>
                <c:pt idx="6722">
                  <c:v>632.7999877929684</c:v>
                </c:pt>
                <c:pt idx="6723">
                  <c:v>632.9000244140624</c:v>
                </c:pt>
                <c:pt idx="6724">
                  <c:v>633.0</c:v>
                </c:pt>
                <c:pt idx="6725">
                  <c:v>633.0999755859374</c:v>
                </c:pt>
                <c:pt idx="6726">
                  <c:v>633.2000122070315</c:v>
                </c:pt>
                <c:pt idx="6727">
                  <c:v>633.2999877929684</c:v>
                </c:pt>
                <c:pt idx="6728">
                  <c:v>633.4000244140624</c:v>
                </c:pt>
                <c:pt idx="6729">
                  <c:v>633.5</c:v>
                </c:pt>
                <c:pt idx="6730">
                  <c:v>633.5999755859374</c:v>
                </c:pt>
                <c:pt idx="6731">
                  <c:v>633.7000122070315</c:v>
                </c:pt>
                <c:pt idx="6732">
                  <c:v>633.7999877929684</c:v>
                </c:pt>
                <c:pt idx="6733">
                  <c:v>633.9000244140624</c:v>
                </c:pt>
                <c:pt idx="6734">
                  <c:v>634.0</c:v>
                </c:pt>
                <c:pt idx="6735">
                  <c:v>634.0999755859374</c:v>
                </c:pt>
                <c:pt idx="6736">
                  <c:v>634.2000122070315</c:v>
                </c:pt>
                <c:pt idx="6737">
                  <c:v>634.2999877929684</c:v>
                </c:pt>
                <c:pt idx="6738">
                  <c:v>634.4000244140624</c:v>
                </c:pt>
                <c:pt idx="6739">
                  <c:v>634.5</c:v>
                </c:pt>
                <c:pt idx="6740">
                  <c:v>634.5999755859374</c:v>
                </c:pt>
                <c:pt idx="6741">
                  <c:v>634.7000122070315</c:v>
                </c:pt>
                <c:pt idx="6742">
                  <c:v>634.7999877929684</c:v>
                </c:pt>
                <c:pt idx="6743">
                  <c:v>634.9000244140624</c:v>
                </c:pt>
                <c:pt idx="6744">
                  <c:v>635.0</c:v>
                </c:pt>
                <c:pt idx="6745">
                  <c:v>635.0999755859374</c:v>
                </c:pt>
                <c:pt idx="6746">
                  <c:v>635.2000122070315</c:v>
                </c:pt>
                <c:pt idx="6747">
                  <c:v>635.2999877929684</c:v>
                </c:pt>
                <c:pt idx="6748">
                  <c:v>635.4000244140624</c:v>
                </c:pt>
                <c:pt idx="6749">
                  <c:v>635.5</c:v>
                </c:pt>
                <c:pt idx="6750">
                  <c:v>635.5999755859374</c:v>
                </c:pt>
                <c:pt idx="6751">
                  <c:v>635.7000122070315</c:v>
                </c:pt>
                <c:pt idx="6752">
                  <c:v>635.7999877929684</c:v>
                </c:pt>
                <c:pt idx="6753">
                  <c:v>635.9000244140624</c:v>
                </c:pt>
                <c:pt idx="6754">
                  <c:v>636.0</c:v>
                </c:pt>
                <c:pt idx="6755">
                  <c:v>636.0999755859374</c:v>
                </c:pt>
                <c:pt idx="6756">
                  <c:v>636.2000122070315</c:v>
                </c:pt>
                <c:pt idx="6757">
                  <c:v>636.2999877929684</c:v>
                </c:pt>
                <c:pt idx="6758">
                  <c:v>636.4000244140624</c:v>
                </c:pt>
                <c:pt idx="6759">
                  <c:v>636.5</c:v>
                </c:pt>
                <c:pt idx="6760">
                  <c:v>636.5999755859374</c:v>
                </c:pt>
                <c:pt idx="6761">
                  <c:v>636.7000122070315</c:v>
                </c:pt>
                <c:pt idx="6762">
                  <c:v>636.7999877929684</c:v>
                </c:pt>
                <c:pt idx="6763">
                  <c:v>636.9000244140624</c:v>
                </c:pt>
                <c:pt idx="6764">
                  <c:v>637.0</c:v>
                </c:pt>
                <c:pt idx="6765">
                  <c:v>637.0999755859374</c:v>
                </c:pt>
                <c:pt idx="6766">
                  <c:v>637.2000122070315</c:v>
                </c:pt>
                <c:pt idx="6767">
                  <c:v>637.2999877929684</c:v>
                </c:pt>
                <c:pt idx="6768">
                  <c:v>637.4000244140624</c:v>
                </c:pt>
                <c:pt idx="6769">
                  <c:v>637.5</c:v>
                </c:pt>
                <c:pt idx="6770">
                  <c:v>637.5999755859374</c:v>
                </c:pt>
                <c:pt idx="6771">
                  <c:v>637.7000122070315</c:v>
                </c:pt>
                <c:pt idx="6772">
                  <c:v>637.7999877929684</c:v>
                </c:pt>
                <c:pt idx="6773">
                  <c:v>637.9000244140624</c:v>
                </c:pt>
                <c:pt idx="6774">
                  <c:v>638.0</c:v>
                </c:pt>
                <c:pt idx="6775">
                  <c:v>638.0999755859374</c:v>
                </c:pt>
                <c:pt idx="6776">
                  <c:v>638.2000122070315</c:v>
                </c:pt>
                <c:pt idx="6777">
                  <c:v>638.2999877929684</c:v>
                </c:pt>
                <c:pt idx="6778">
                  <c:v>638.4000244140624</c:v>
                </c:pt>
                <c:pt idx="6779">
                  <c:v>638.5</c:v>
                </c:pt>
                <c:pt idx="6780">
                  <c:v>638.5999755859374</c:v>
                </c:pt>
                <c:pt idx="6781">
                  <c:v>638.7000122070315</c:v>
                </c:pt>
                <c:pt idx="6782">
                  <c:v>638.7999877929684</c:v>
                </c:pt>
                <c:pt idx="6783">
                  <c:v>638.9000244140624</c:v>
                </c:pt>
                <c:pt idx="6784">
                  <c:v>639.0</c:v>
                </c:pt>
                <c:pt idx="6785">
                  <c:v>639.0999755859374</c:v>
                </c:pt>
                <c:pt idx="6786">
                  <c:v>639.2000122070315</c:v>
                </c:pt>
                <c:pt idx="6787">
                  <c:v>639.2999877929684</c:v>
                </c:pt>
                <c:pt idx="6788">
                  <c:v>639.4000244140624</c:v>
                </c:pt>
                <c:pt idx="6789">
                  <c:v>639.5</c:v>
                </c:pt>
                <c:pt idx="6790">
                  <c:v>639.5999755859374</c:v>
                </c:pt>
                <c:pt idx="6791">
                  <c:v>639.7000122070315</c:v>
                </c:pt>
                <c:pt idx="6792">
                  <c:v>639.7999877929684</c:v>
                </c:pt>
                <c:pt idx="6793">
                  <c:v>639.9000244140624</c:v>
                </c:pt>
                <c:pt idx="6794">
                  <c:v>640.0</c:v>
                </c:pt>
                <c:pt idx="6795">
                  <c:v>640.0999755859374</c:v>
                </c:pt>
                <c:pt idx="6796">
                  <c:v>640.2000122070315</c:v>
                </c:pt>
                <c:pt idx="6797">
                  <c:v>640.2999877929684</c:v>
                </c:pt>
                <c:pt idx="6798">
                  <c:v>640.4000244140624</c:v>
                </c:pt>
                <c:pt idx="6799">
                  <c:v>640.5</c:v>
                </c:pt>
                <c:pt idx="6800">
                  <c:v>640.5999755859374</c:v>
                </c:pt>
                <c:pt idx="6801">
                  <c:v>640.7000122070315</c:v>
                </c:pt>
                <c:pt idx="6802">
                  <c:v>640.7999877929684</c:v>
                </c:pt>
                <c:pt idx="6803">
                  <c:v>640.9000244140624</c:v>
                </c:pt>
                <c:pt idx="6804">
                  <c:v>641.0</c:v>
                </c:pt>
                <c:pt idx="6805">
                  <c:v>641.0999755859374</c:v>
                </c:pt>
                <c:pt idx="6806">
                  <c:v>641.2000122070315</c:v>
                </c:pt>
                <c:pt idx="6807">
                  <c:v>641.2999877929684</c:v>
                </c:pt>
                <c:pt idx="6808">
                  <c:v>641.4000244140624</c:v>
                </c:pt>
                <c:pt idx="6809">
                  <c:v>641.5</c:v>
                </c:pt>
                <c:pt idx="6810">
                  <c:v>641.5999755859374</c:v>
                </c:pt>
                <c:pt idx="6811">
                  <c:v>641.7000122070315</c:v>
                </c:pt>
                <c:pt idx="6812">
                  <c:v>641.7999877929684</c:v>
                </c:pt>
                <c:pt idx="6813">
                  <c:v>641.9000244140624</c:v>
                </c:pt>
                <c:pt idx="6814">
                  <c:v>642.0</c:v>
                </c:pt>
                <c:pt idx="6815">
                  <c:v>642.0999755859374</c:v>
                </c:pt>
                <c:pt idx="6816">
                  <c:v>642.2000122070315</c:v>
                </c:pt>
                <c:pt idx="6817">
                  <c:v>642.2999877929684</c:v>
                </c:pt>
                <c:pt idx="6818">
                  <c:v>642.4000244140624</c:v>
                </c:pt>
                <c:pt idx="6819">
                  <c:v>642.5</c:v>
                </c:pt>
                <c:pt idx="6820">
                  <c:v>642.5999755859374</c:v>
                </c:pt>
                <c:pt idx="6821">
                  <c:v>642.7000122070315</c:v>
                </c:pt>
                <c:pt idx="6822">
                  <c:v>642.7999877929684</c:v>
                </c:pt>
                <c:pt idx="6823">
                  <c:v>642.9000244140624</c:v>
                </c:pt>
                <c:pt idx="6824">
                  <c:v>643.0</c:v>
                </c:pt>
                <c:pt idx="6825">
                  <c:v>643.0999755859374</c:v>
                </c:pt>
                <c:pt idx="6826">
                  <c:v>643.2000122070315</c:v>
                </c:pt>
                <c:pt idx="6827">
                  <c:v>643.2999877929684</c:v>
                </c:pt>
                <c:pt idx="6828">
                  <c:v>643.4000244140624</c:v>
                </c:pt>
                <c:pt idx="6829">
                  <c:v>643.5</c:v>
                </c:pt>
                <c:pt idx="6830">
                  <c:v>643.5999755859374</c:v>
                </c:pt>
                <c:pt idx="6831">
                  <c:v>643.7000122070315</c:v>
                </c:pt>
                <c:pt idx="6832">
                  <c:v>643.7999877929684</c:v>
                </c:pt>
                <c:pt idx="6833">
                  <c:v>643.9000244140624</c:v>
                </c:pt>
                <c:pt idx="6834">
                  <c:v>644.0</c:v>
                </c:pt>
                <c:pt idx="6835">
                  <c:v>644.0999755859374</c:v>
                </c:pt>
                <c:pt idx="6836">
                  <c:v>644.2000122070315</c:v>
                </c:pt>
                <c:pt idx="6837">
                  <c:v>644.2999877929684</c:v>
                </c:pt>
                <c:pt idx="6838">
                  <c:v>644.4000244140624</c:v>
                </c:pt>
                <c:pt idx="6839">
                  <c:v>644.5</c:v>
                </c:pt>
                <c:pt idx="6840">
                  <c:v>644.5999755859374</c:v>
                </c:pt>
                <c:pt idx="6841">
                  <c:v>644.7000122070315</c:v>
                </c:pt>
                <c:pt idx="6842">
                  <c:v>644.7999877929684</c:v>
                </c:pt>
                <c:pt idx="6843">
                  <c:v>644.9000244140624</c:v>
                </c:pt>
                <c:pt idx="6844">
                  <c:v>645.0</c:v>
                </c:pt>
                <c:pt idx="6845">
                  <c:v>645.0999755859374</c:v>
                </c:pt>
                <c:pt idx="6846">
                  <c:v>645.2000122070315</c:v>
                </c:pt>
                <c:pt idx="6847">
                  <c:v>645.2999877929684</c:v>
                </c:pt>
                <c:pt idx="6848">
                  <c:v>645.4000244140624</c:v>
                </c:pt>
                <c:pt idx="6849">
                  <c:v>645.5</c:v>
                </c:pt>
                <c:pt idx="6850">
                  <c:v>645.5999755859374</c:v>
                </c:pt>
                <c:pt idx="6851">
                  <c:v>645.7000122070315</c:v>
                </c:pt>
                <c:pt idx="6852">
                  <c:v>645.7999877929684</c:v>
                </c:pt>
                <c:pt idx="6853">
                  <c:v>645.9000244140624</c:v>
                </c:pt>
                <c:pt idx="6854">
                  <c:v>646.0</c:v>
                </c:pt>
                <c:pt idx="6855">
                  <c:v>646.0999755859374</c:v>
                </c:pt>
                <c:pt idx="6856">
                  <c:v>646.2000122070315</c:v>
                </c:pt>
                <c:pt idx="6857">
                  <c:v>646.2999877929684</c:v>
                </c:pt>
                <c:pt idx="6858">
                  <c:v>646.4000244140624</c:v>
                </c:pt>
                <c:pt idx="6859">
                  <c:v>646.5</c:v>
                </c:pt>
                <c:pt idx="6860">
                  <c:v>646.5999755859374</c:v>
                </c:pt>
                <c:pt idx="6861">
                  <c:v>646.7000122070315</c:v>
                </c:pt>
                <c:pt idx="6862">
                  <c:v>646.7999877929684</c:v>
                </c:pt>
                <c:pt idx="6863">
                  <c:v>646.9000244140624</c:v>
                </c:pt>
                <c:pt idx="6864">
                  <c:v>647.0</c:v>
                </c:pt>
                <c:pt idx="6865">
                  <c:v>647.0999755859374</c:v>
                </c:pt>
                <c:pt idx="6866">
                  <c:v>647.2000122070315</c:v>
                </c:pt>
                <c:pt idx="6867">
                  <c:v>647.2999877929684</c:v>
                </c:pt>
                <c:pt idx="6868">
                  <c:v>647.4000244140624</c:v>
                </c:pt>
                <c:pt idx="6869">
                  <c:v>647.5</c:v>
                </c:pt>
                <c:pt idx="6870">
                  <c:v>647.5999755859374</c:v>
                </c:pt>
                <c:pt idx="6871">
                  <c:v>647.7000122070315</c:v>
                </c:pt>
                <c:pt idx="6872">
                  <c:v>647.7999877929684</c:v>
                </c:pt>
                <c:pt idx="6873">
                  <c:v>647.9000244140624</c:v>
                </c:pt>
                <c:pt idx="6874">
                  <c:v>648.0</c:v>
                </c:pt>
                <c:pt idx="6875">
                  <c:v>648.0999755859374</c:v>
                </c:pt>
                <c:pt idx="6876">
                  <c:v>648.2000122070315</c:v>
                </c:pt>
                <c:pt idx="6877">
                  <c:v>648.2999877929684</c:v>
                </c:pt>
                <c:pt idx="6878">
                  <c:v>648.4000244140624</c:v>
                </c:pt>
                <c:pt idx="6879">
                  <c:v>648.5</c:v>
                </c:pt>
                <c:pt idx="6880">
                  <c:v>648.5999755859374</c:v>
                </c:pt>
                <c:pt idx="6881">
                  <c:v>648.7000122070315</c:v>
                </c:pt>
                <c:pt idx="6882">
                  <c:v>648.7999877929684</c:v>
                </c:pt>
                <c:pt idx="6883">
                  <c:v>648.9000244140624</c:v>
                </c:pt>
                <c:pt idx="6884">
                  <c:v>649.0</c:v>
                </c:pt>
                <c:pt idx="6885">
                  <c:v>649.0999755859374</c:v>
                </c:pt>
                <c:pt idx="6886">
                  <c:v>649.2000122070315</c:v>
                </c:pt>
                <c:pt idx="6887">
                  <c:v>649.2999877929684</c:v>
                </c:pt>
                <c:pt idx="6888">
                  <c:v>649.4000244140624</c:v>
                </c:pt>
                <c:pt idx="6889">
                  <c:v>649.5</c:v>
                </c:pt>
                <c:pt idx="6890">
                  <c:v>649.5999755859374</c:v>
                </c:pt>
                <c:pt idx="6891">
                  <c:v>649.7000122070315</c:v>
                </c:pt>
                <c:pt idx="6892">
                  <c:v>649.7999877929684</c:v>
                </c:pt>
                <c:pt idx="6893">
                  <c:v>649.9000244140624</c:v>
                </c:pt>
                <c:pt idx="6894">
                  <c:v>650.0</c:v>
                </c:pt>
                <c:pt idx="6895">
                  <c:v>650.0999755859374</c:v>
                </c:pt>
                <c:pt idx="6896">
                  <c:v>650.2000122070315</c:v>
                </c:pt>
                <c:pt idx="6897">
                  <c:v>650.2999877929684</c:v>
                </c:pt>
                <c:pt idx="6898">
                  <c:v>650.4000244140624</c:v>
                </c:pt>
                <c:pt idx="6899">
                  <c:v>650.5</c:v>
                </c:pt>
                <c:pt idx="6900">
                  <c:v>650.5999755859374</c:v>
                </c:pt>
                <c:pt idx="6901">
                  <c:v>650.7000122070315</c:v>
                </c:pt>
                <c:pt idx="6902">
                  <c:v>650.7999877929684</c:v>
                </c:pt>
                <c:pt idx="6903">
                  <c:v>650.9000244140624</c:v>
                </c:pt>
                <c:pt idx="6904">
                  <c:v>651.0</c:v>
                </c:pt>
                <c:pt idx="6905">
                  <c:v>651.0999755859374</c:v>
                </c:pt>
                <c:pt idx="6906">
                  <c:v>651.2000122070315</c:v>
                </c:pt>
                <c:pt idx="6907">
                  <c:v>651.2999877929684</c:v>
                </c:pt>
                <c:pt idx="6908">
                  <c:v>651.4000244140624</c:v>
                </c:pt>
                <c:pt idx="6909">
                  <c:v>651.5</c:v>
                </c:pt>
                <c:pt idx="6910">
                  <c:v>651.5999755859374</c:v>
                </c:pt>
                <c:pt idx="6911">
                  <c:v>651.7000122070315</c:v>
                </c:pt>
                <c:pt idx="6912">
                  <c:v>651.7999877929684</c:v>
                </c:pt>
                <c:pt idx="6913">
                  <c:v>651.9000244140624</c:v>
                </c:pt>
                <c:pt idx="6914">
                  <c:v>652.0</c:v>
                </c:pt>
                <c:pt idx="6915">
                  <c:v>652.0999755859374</c:v>
                </c:pt>
                <c:pt idx="6916">
                  <c:v>652.2000122070315</c:v>
                </c:pt>
                <c:pt idx="6917">
                  <c:v>652.2999877929684</c:v>
                </c:pt>
                <c:pt idx="6918">
                  <c:v>652.4000244140624</c:v>
                </c:pt>
                <c:pt idx="6919">
                  <c:v>652.5</c:v>
                </c:pt>
                <c:pt idx="6920">
                  <c:v>652.5999755859374</c:v>
                </c:pt>
                <c:pt idx="6921">
                  <c:v>652.7000122070315</c:v>
                </c:pt>
                <c:pt idx="6922">
                  <c:v>652.7999877929684</c:v>
                </c:pt>
                <c:pt idx="6923">
                  <c:v>652.9000244140624</c:v>
                </c:pt>
                <c:pt idx="6924">
                  <c:v>653.0</c:v>
                </c:pt>
                <c:pt idx="6925">
                  <c:v>653.0999755859374</c:v>
                </c:pt>
                <c:pt idx="6926">
                  <c:v>653.2000122070315</c:v>
                </c:pt>
                <c:pt idx="6927">
                  <c:v>653.2999877929684</c:v>
                </c:pt>
                <c:pt idx="6928">
                  <c:v>653.4000244140624</c:v>
                </c:pt>
                <c:pt idx="6929">
                  <c:v>653.5</c:v>
                </c:pt>
                <c:pt idx="6930">
                  <c:v>653.5999755859374</c:v>
                </c:pt>
                <c:pt idx="6931">
                  <c:v>653.7000122070315</c:v>
                </c:pt>
                <c:pt idx="6932">
                  <c:v>653.7999877929684</c:v>
                </c:pt>
                <c:pt idx="6933">
                  <c:v>653.9000244140624</c:v>
                </c:pt>
                <c:pt idx="6934">
                  <c:v>654.0</c:v>
                </c:pt>
                <c:pt idx="6935">
                  <c:v>654.0999755859374</c:v>
                </c:pt>
                <c:pt idx="6936">
                  <c:v>654.2000122070315</c:v>
                </c:pt>
                <c:pt idx="6937">
                  <c:v>654.2999877929684</c:v>
                </c:pt>
                <c:pt idx="6938">
                  <c:v>654.4000244140624</c:v>
                </c:pt>
                <c:pt idx="6939">
                  <c:v>654.5</c:v>
                </c:pt>
                <c:pt idx="6940">
                  <c:v>654.5999755859374</c:v>
                </c:pt>
                <c:pt idx="6941">
                  <c:v>654.7000122070315</c:v>
                </c:pt>
                <c:pt idx="6942">
                  <c:v>654.7999877929684</c:v>
                </c:pt>
                <c:pt idx="6943">
                  <c:v>654.9000244140624</c:v>
                </c:pt>
                <c:pt idx="6944">
                  <c:v>655.0</c:v>
                </c:pt>
                <c:pt idx="6945">
                  <c:v>655.0999755859374</c:v>
                </c:pt>
                <c:pt idx="6946">
                  <c:v>655.2000122070315</c:v>
                </c:pt>
                <c:pt idx="6947">
                  <c:v>655.2999877929684</c:v>
                </c:pt>
                <c:pt idx="6948">
                  <c:v>655.4000244140624</c:v>
                </c:pt>
                <c:pt idx="6949">
                  <c:v>655.5</c:v>
                </c:pt>
                <c:pt idx="6950">
                  <c:v>655.5999755859374</c:v>
                </c:pt>
                <c:pt idx="6951">
                  <c:v>655.7000122070315</c:v>
                </c:pt>
                <c:pt idx="6952">
                  <c:v>655.7999877929684</c:v>
                </c:pt>
                <c:pt idx="6953">
                  <c:v>655.9000244140624</c:v>
                </c:pt>
                <c:pt idx="6954">
                  <c:v>656.0</c:v>
                </c:pt>
                <c:pt idx="6955">
                  <c:v>656.0999755859374</c:v>
                </c:pt>
                <c:pt idx="6956">
                  <c:v>656.2000122070315</c:v>
                </c:pt>
                <c:pt idx="6957">
                  <c:v>656.2999877929684</c:v>
                </c:pt>
                <c:pt idx="6958">
                  <c:v>656.4000244140624</c:v>
                </c:pt>
                <c:pt idx="6959">
                  <c:v>656.5</c:v>
                </c:pt>
                <c:pt idx="6960">
                  <c:v>656.5999755859374</c:v>
                </c:pt>
                <c:pt idx="6961">
                  <c:v>656.7000122070315</c:v>
                </c:pt>
                <c:pt idx="6962">
                  <c:v>656.7999877929684</c:v>
                </c:pt>
                <c:pt idx="6963">
                  <c:v>656.9000244140624</c:v>
                </c:pt>
                <c:pt idx="6964">
                  <c:v>657.0</c:v>
                </c:pt>
                <c:pt idx="6965">
                  <c:v>657.0999755859374</c:v>
                </c:pt>
                <c:pt idx="6966">
                  <c:v>657.2000122070315</c:v>
                </c:pt>
                <c:pt idx="6967">
                  <c:v>657.2999877929684</c:v>
                </c:pt>
                <c:pt idx="6968">
                  <c:v>657.4000244140624</c:v>
                </c:pt>
                <c:pt idx="6969">
                  <c:v>657.5</c:v>
                </c:pt>
                <c:pt idx="6970">
                  <c:v>657.5999755859374</c:v>
                </c:pt>
                <c:pt idx="6971">
                  <c:v>657.7000122070315</c:v>
                </c:pt>
                <c:pt idx="6972">
                  <c:v>657.7999877929684</c:v>
                </c:pt>
                <c:pt idx="6973">
                  <c:v>657.9000244140624</c:v>
                </c:pt>
                <c:pt idx="6974">
                  <c:v>658.0</c:v>
                </c:pt>
                <c:pt idx="6975">
                  <c:v>658.0999755859374</c:v>
                </c:pt>
                <c:pt idx="6976">
                  <c:v>658.2000122070315</c:v>
                </c:pt>
                <c:pt idx="6977">
                  <c:v>658.2999877929684</c:v>
                </c:pt>
                <c:pt idx="6978">
                  <c:v>658.4000244140624</c:v>
                </c:pt>
                <c:pt idx="6979">
                  <c:v>658.5</c:v>
                </c:pt>
                <c:pt idx="6980">
                  <c:v>658.5999755859374</c:v>
                </c:pt>
                <c:pt idx="6981">
                  <c:v>658.7000122070315</c:v>
                </c:pt>
                <c:pt idx="6982">
                  <c:v>658.7999877929684</c:v>
                </c:pt>
                <c:pt idx="6983">
                  <c:v>658.9000244140624</c:v>
                </c:pt>
                <c:pt idx="6984">
                  <c:v>659.0</c:v>
                </c:pt>
                <c:pt idx="6985">
                  <c:v>659.0999755859374</c:v>
                </c:pt>
                <c:pt idx="6986">
                  <c:v>659.2000122070315</c:v>
                </c:pt>
                <c:pt idx="6987">
                  <c:v>659.2999877929684</c:v>
                </c:pt>
                <c:pt idx="6988">
                  <c:v>659.4000244140624</c:v>
                </c:pt>
                <c:pt idx="6989">
                  <c:v>659.5</c:v>
                </c:pt>
                <c:pt idx="6990">
                  <c:v>659.5999755859374</c:v>
                </c:pt>
                <c:pt idx="6991">
                  <c:v>659.7000122070315</c:v>
                </c:pt>
                <c:pt idx="6992">
                  <c:v>659.7999877929684</c:v>
                </c:pt>
                <c:pt idx="6993">
                  <c:v>659.9000244140624</c:v>
                </c:pt>
                <c:pt idx="6994">
                  <c:v>660.0</c:v>
                </c:pt>
                <c:pt idx="6995">
                  <c:v>660.0999755859374</c:v>
                </c:pt>
                <c:pt idx="6996">
                  <c:v>660.2000122070315</c:v>
                </c:pt>
                <c:pt idx="6997">
                  <c:v>660.2999877929684</c:v>
                </c:pt>
                <c:pt idx="6998">
                  <c:v>660.4000244140624</c:v>
                </c:pt>
                <c:pt idx="6999">
                  <c:v>660.5</c:v>
                </c:pt>
                <c:pt idx="7000">
                  <c:v>660.5999755859374</c:v>
                </c:pt>
                <c:pt idx="7001">
                  <c:v>660.7000122070315</c:v>
                </c:pt>
                <c:pt idx="7002">
                  <c:v>660.7999877929684</c:v>
                </c:pt>
                <c:pt idx="7003">
                  <c:v>660.9000244140624</c:v>
                </c:pt>
                <c:pt idx="7004">
                  <c:v>661.0</c:v>
                </c:pt>
                <c:pt idx="7005">
                  <c:v>661.0999755859374</c:v>
                </c:pt>
                <c:pt idx="7006">
                  <c:v>661.2000122070315</c:v>
                </c:pt>
                <c:pt idx="7007">
                  <c:v>661.2999877929684</c:v>
                </c:pt>
                <c:pt idx="7008">
                  <c:v>661.4000244140624</c:v>
                </c:pt>
                <c:pt idx="7009">
                  <c:v>661.5</c:v>
                </c:pt>
                <c:pt idx="7010">
                  <c:v>661.5999755859374</c:v>
                </c:pt>
                <c:pt idx="7011">
                  <c:v>661.7000122070315</c:v>
                </c:pt>
                <c:pt idx="7012">
                  <c:v>661.7999877929684</c:v>
                </c:pt>
                <c:pt idx="7013">
                  <c:v>661.9000244140624</c:v>
                </c:pt>
                <c:pt idx="7014">
                  <c:v>662.0</c:v>
                </c:pt>
                <c:pt idx="7015">
                  <c:v>662.0999755859374</c:v>
                </c:pt>
                <c:pt idx="7016">
                  <c:v>662.2000122070315</c:v>
                </c:pt>
                <c:pt idx="7017">
                  <c:v>662.2999877929684</c:v>
                </c:pt>
                <c:pt idx="7018">
                  <c:v>662.4000244140624</c:v>
                </c:pt>
                <c:pt idx="7019">
                  <c:v>662.5</c:v>
                </c:pt>
                <c:pt idx="7020">
                  <c:v>662.5999755859374</c:v>
                </c:pt>
                <c:pt idx="7021">
                  <c:v>662.7000122070315</c:v>
                </c:pt>
                <c:pt idx="7022">
                  <c:v>662.7999877929684</c:v>
                </c:pt>
                <c:pt idx="7023">
                  <c:v>662.9000244140624</c:v>
                </c:pt>
                <c:pt idx="7024">
                  <c:v>663.0</c:v>
                </c:pt>
                <c:pt idx="7025">
                  <c:v>663.0999755859374</c:v>
                </c:pt>
                <c:pt idx="7026">
                  <c:v>663.2000122070315</c:v>
                </c:pt>
                <c:pt idx="7027">
                  <c:v>663.2999877929684</c:v>
                </c:pt>
                <c:pt idx="7028">
                  <c:v>663.4000244140624</c:v>
                </c:pt>
                <c:pt idx="7029">
                  <c:v>663.5</c:v>
                </c:pt>
                <c:pt idx="7030">
                  <c:v>663.5999755859374</c:v>
                </c:pt>
                <c:pt idx="7031">
                  <c:v>663.7000122070315</c:v>
                </c:pt>
                <c:pt idx="7032">
                  <c:v>663.7999877929684</c:v>
                </c:pt>
                <c:pt idx="7033">
                  <c:v>663.9000244140624</c:v>
                </c:pt>
                <c:pt idx="7034">
                  <c:v>664.0</c:v>
                </c:pt>
                <c:pt idx="7035">
                  <c:v>664.0999755859374</c:v>
                </c:pt>
                <c:pt idx="7036">
                  <c:v>664.2000122070315</c:v>
                </c:pt>
                <c:pt idx="7037">
                  <c:v>664.2999877929684</c:v>
                </c:pt>
                <c:pt idx="7038">
                  <c:v>664.4000244140624</c:v>
                </c:pt>
                <c:pt idx="7039">
                  <c:v>664.5</c:v>
                </c:pt>
                <c:pt idx="7040">
                  <c:v>664.5999755859374</c:v>
                </c:pt>
                <c:pt idx="7041">
                  <c:v>664.7000122070315</c:v>
                </c:pt>
                <c:pt idx="7042">
                  <c:v>664.7999877929684</c:v>
                </c:pt>
                <c:pt idx="7043">
                  <c:v>664.9000244140624</c:v>
                </c:pt>
                <c:pt idx="7044">
                  <c:v>665.0</c:v>
                </c:pt>
                <c:pt idx="7045">
                  <c:v>665.0999755859374</c:v>
                </c:pt>
                <c:pt idx="7046">
                  <c:v>665.2000122070315</c:v>
                </c:pt>
                <c:pt idx="7047">
                  <c:v>665.2999877929684</c:v>
                </c:pt>
                <c:pt idx="7048">
                  <c:v>665.4000244140624</c:v>
                </c:pt>
                <c:pt idx="7049">
                  <c:v>665.5</c:v>
                </c:pt>
                <c:pt idx="7050">
                  <c:v>665.5999755859374</c:v>
                </c:pt>
                <c:pt idx="7051">
                  <c:v>665.7000122070315</c:v>
                </c:pt>
                <c:pt idx="7052">
                  <c:v>665.7999877929684</c:v>
                </c:pt>
                <c:pt idx="7053">
                  <c:v>665.9000244140624</c:v>
                </c:pt>
                <c:pt idx="7054">
                  <c:v>666.0</c:v>
                </c:pt>
                <c:pt idx="7055">
                  <c:v>666.0999755859374</c:v>
                </c:pt>
                <c:pt idx="7056">
                  <c:v>666.2000122070315</c:v>
                </c:pt>
                <c:pt idx="7057">
                  <c:v>666.2999877929684</c:v>
                </c:pt>
                <c:pt idx="7058">
                  <c:v>666.4000244140624</c:v>
                </c:pt>
                <c:pt idx="7059">
                  <c:v>666.5</c:v>
                </c:pt>
                <c:pt idx="7060">
                  <c:v>666.5999755859374</c:v>
                </c:pt>
                <c:pt idx="7061">
                  <c:v>666.7000122070315</c:v>
                </c:pt>
                <c:pt idx="7062">
                  <c:v>666.7999877929684</c:v>
                </c:pt>
                <c:pt idx="7063">
                  <c:v>666.9000244140624</c:v>
                </c:pt>
                <c:pt idx="7064">
                  <c:v>667.0</c:v>
                </c:pt>
                <c:pt idx="7065">
                  <c:v>667.0999755859374</c:v>
                </c:pt>
                <c:pt idx="7066">
                  <c:v>667.2000122070315</c:v>
                </c:pt>
                <c:pt idx="7067">
                  <c:v>667.2999877929684</c:v>
                </c:pt>
                <c:pt idx="7068">
                  <c:v>667.4000244140624</c:v>
                </c:pt>
                <c:pt idx="7069">
                  <c:v>667.5</c:v>
                </c:pt>
                <c:pt idx="7070">
                  <c:v>667.5999755859374</c:v>
                </c:pt>
                <c:pt idx="7071">
                  <c:v>667.7000122070315</c:v>
                </c:pt>
                <c:pt idx="7072">
                  <c:v>667.7999877929684</c:v>
                </c:pt>
                <c:pt idx="7073">
                  <c:v>667.9000244140624</c:v>
                </c:pt>
                <c:pt idx="7074">
                  <c:v>668.0</c:v>
                </c:pt>
                <c:pt idx="7075">
                  <c:v>668.0999755859374</c:v>
                </c:pt>
                <c:pt idx="7076">
                  <c:v>668.2000122070315</c:v>
                </c:pt>
                <c:pt idx="7077">
                  <c:v>668.2999877929684</c:v>
                </c:pt>
                <c:pt idx="7078">
                  <c:v>668.4000244140624</c:v>
                </c:pt>
                <c:pt idx="7079">
                  <c:v>668.5</c:v>
                </c:pt>
                <c:pt idx="7080">
                  <c:v>668.5999755859374</c:v>
                </c:pt>
                <c:pt idx="7081">
                  <c:v>668.7000122070315</c:v>
                </c:pt>
                <c:pt idx="7082">
                  <c:v>668.7999877929684</c:v>
                </c:pt>
                <c:pt idx="7083">
                  <c:v>668.9000244140624</c:v>
                </c:pt>
                <c:pt idx="7084">
                  <c:v>669.0</c:v>
                </c:pt>
                <c:pt idx="7085">
                  <c:v>669.0999755859374</c:v>
                </c:pt>
                <c:pt idx="7086">
                  <c:v>669.2000122070315</c:v>
                </c:pt>
                <c:pt idx="7087">
                  <c:v>669.2999877929684</c:v>
                </c:pt>
                <c:pt idx="7088">
                  <c:v>669.4000244140624</c:v>
                </c:pt>
                <c:pt idx="7089">
                  <c:v>669.5</c:v>
                </c:pt>
                <c:pt idx="7090">
                  <c:v>669.5999755859374</c:v>
                </c:pt>
                <c:pt idx="7091">
                  <c:v>669.7000122070315</c:v>
                </c:pt>
                <c:pt idx="7092">
                  <c:v>669.7999877929684</c:v>
                </c:pt>
                <c:pt idx="7093">
                  <c:v>669.9000244140624</c:v>
                </c:pt>
                <c:pt idx="7094">
                  <c:v>670.0</c:v>
                </c:pt>
                <c:pt idx="7095">
                  <c:v>670.0999755859374</c:v>
                </c:pt>
                <c:pt idx="7096">
                  <c:v>670.2000122070315</c:v>
                </c:pt>
                <c:pt idx="7097">
                  <c:v>670.2999877929684</c:v>
                </c:pt>
                <c:pt idx="7098">
                  <c:v>670.4000244140624</c:v>
                </c:pt>
                <c:pt idx="7099">
                  <c:v>670.5</c:v>
                </c:pt>
                <c:pt idx="7100">
                  <c:v>670.5999755859374</c:v>
                </c:pt>
                <c:pt idx="7101">
                  <c:v>670.7000122070315</c:v>
                </c:pt>
                <c:pt idx="7102">
                  <c:v>670.7999877929684</c:v>
                </c:pt>
                <c:pt idx="7103">
                  <c:v>670.9000244140624</c:v>
                </c:pt>
                <c:pt idx="7104">
                  <c:v>671.0</c:v>
                </c:pt>
                <c:pt idx="7105">
                  <c:v>671.0999755859374</c:v>
                </c:pt>
                <c:pt idx="7106">
                  <c:v>671.2000122070315</c:v>
                </c:pt>
                <c:pt idx="7107">
                  <c:v>671.2999877929684</c:v>
                </c:pt>
                <c:pt idx="7108">
                  <c:v>671.4000244140624</c:v>
                </c:pt>
                <c:pt idx="7109">
                  <c:v>671.5</c:v>
                </c:pt>
                <c:pt idx="7110">
                  <c:v>671.5999755859374</c:v>
                </c:pt>
                <c:pt idx="7111">
                  <c:v>671.7000122070315</c:v>
                </c:pt>
                <c:pt idx="7112">
                  <c:v>671.7999877929684</c:v>
                </c:pt>
                <c:pt idx="7113">
                  <c:v>671.9000244140624</c:v>
                </c:pt>
                <c:pt idx="7114">
                  <c:v>672.0</c:v>
                </c:pt>
                <c:pt idx="7115">
                  <c:v>672.0999755859374</c:v>
                </c:pt>
                <c:pt idx="7116">
                  <c:v>672.2000122070315</c:v>
                </c:pt>
                <c:pt idx="7117">
                  <c:v>672.2999877929684</c:v>
                </c:pt>
                <c:pt idx="7118">
                  <c:v>672.4000244140624</c:v>
                </c:pt>
                <c:pt idx="7119">
                  <c:v>672.5</c:v>
                </c:pt>
                <c:pt idx="7120">
                  <c:v>672.5999755859374</c:v>
                </c:pt>
                <c:pt idx="7121">
                  <c:v>672.7000122070315</c:v>
                </c:pt>
                <c:pt idx="7122">
                  <c:v>672.7999877929684</c:v>
                </c:pt>
                <c:pt idx="7123">
                  <c:v>672.9000244140624</c:v>
                </c:pt>
                <c:pt idx="7124">
                  <c:v>673.0</c:v>
                </c:pt>
                <c:pt idx="7125">
                  <c:v>673.0999755859374</c:v>
                </c:pt>
                <c:pt idx="7126">
                  <c:v>673.2000122070315</c:v>
                </c:pt>
                <c:pt idx="7127">
                  <c:v>673.2999877929684</c:v>
                </c:pt>
                <c:pt idx="7128">
                  <c:v>673.4000244140624</c:v>
                </c:pt>
                <c:pt idx="7129">
                  <c:v>673.5</c:v>
                </c:pt>
                <c:pt idx="7130">
                  <c:v>673.5999755859374</c:v>
                </c:pt>
                <c:pt idx="7131">
                  <c:v>673.7000122070315</c:v>
                </c:pt>
                <c:pt idx="7132">
                  <c:v>673.7999877929684</c:v>
                </c:pt>
                <c:pt idx="7133">
                  <c:v>673.9000244140624</c:v>
                </c:pt>
                <c:pt idx="7134">
                  <c:v>674.0</c:v>
                </c:pt>
                <c:pt idx="7135">
                  <c:v>674.0999755859374</c:v>
                </c:pt>
                <c:pt idx="7136">
                  <c:v>674.2000122070315</c:v>
                </c:pt>
                <c:pt idx="7137">
                  <c:v>674.2999877929684</c:v>
                </c:pt>
                <c:pt idx="7138">
                  <c:v>674.4000244140624</c:v>
                </c:pt>
                <c:pt idx="7139">
                  <c:v>674.5</c:v>
                </c:pt>
                <c:pt idx="7140">
                  <c:v>674.5999755859374</c:v>
                </c:pt>
                <c:pt idx="7141">
                  <c:v>674.7000122070315</c:v>
                </c:pt>
                <c:pt idx="7142">
                  <c:v>674.7999877929684</c:v>
                </c:pt>
                <c:pt idx="7143">
                  <c:v>674.9000244140624</c:v>
                </c:pt>
                <c:pt idx="7144">
                  <c:v>675.0</c:v>
                </c:pt>
                <c:pt idx="7145">
                  <c:v>675.0999755859374</c:v>
                </c:pt>
                <c:pt idx="7146">
                  <c:v>675.2000122070315</c:v>
                </c:pt>
                <c:pt idx="7147">
                  <c:v>675.2999877929684</c:v>
                </c:pt>
                <c:pt idx="7148">
                  <c:v>675.4000244140624</c:v>
                </c:pt>
                <c:pt idx="7149">
                  <c:v>675.5</c:v>
                </c:pt>
                <c:pt idx="7150">
                  <c:v>675.5999755859374</c:v>
                </c:pt>
                <c:pt idx="7151">
                  <c:v>675.7000122070315</c:v>
                </c:pt>
                <c:pt idx="7152">
                  <c:v>675.7999877929684</c:v>
                </c:pt>
                <c:pt idx="7153">
                  <c:v>675.9000244140624</c:v>
                </c:pt>
                <c:pt idx="7154">
                  <c:v>676.0</c:v>
                </c:pt>
                <c:pt idx="7155">
                  <c:v>676.0999755859374</c:v>
                </c:pt>
                <c:pt idx="7156">
                  <c:v>676.2000122070315</c:v>
                </c:pt>
                <c:pt idx="7157">
                  <c:v>676.2999877929684</c:v>
                </c:pt>
                <c:pt idx="7158">
                  <c:v>676.4000244140624</c:v>
                </c:pt>
                <c:pt idx="7159">
                  <c:v>676.5</c:v>
                </c:pt>
                <c:pt idx="7160">
                  <c:v>676.5999755859374</c:v>
                </c:pt>
                <c:pt idx="7161">
                  <c:v>676.7000122070315</c:v>
                </c:pt>
                <c:pt idx="7162">
                  <c:v>676.7999877929684</c:v>
                </c:pt>
                <c:pt idx="7163">
                  <c:v>676.9000244140624</c:v>
                </c:pt>
                <c:pt idx="7164">
                  <c:v>677.0</c:v>
                </c:pt>
                <c:pt idx="7165">
                  <c:v>677.0999755859374</c:v>
                </c:pt>
                <c:pt idx="7166">
                  <c:v>677.2000122070315</c:v>
                </c:pt>
                <c:pt idx="7167">
                  <c:v>677.2999877929684</c:v>
                </c:pt>
                <c:pt idx="7168">
                  <c:v>677.4000244140624</c:v>
                </c:pt>
                <c:pt idx="7169">
                  <c:v>677.5</c:v>
                </c:pt>
                <c:pt idx="7170">
                  <c:v>677.5999755859374</c:v>
                </c:pt>
                <c:pt idx="7171">
                  <c:v>677.7000122070315</c:v>
                </c:pt>
                <c:pt idx="7172">
                  <c:v>677.7999877929684</c:v>
                </c:pt>
                <c:pt idx="7173">
                  <c:v>677.9000244140624</c:v>
                </c:pt>
                <c:pt idx="7174">
                  <c:v>678.0</c:v>
                </c:pt>
                <c:pt idx="7175">
                  <c:v>678.0999755859374</c:v>
                </c:pt>
                <c:pt idx="7176">
                  <c:v>678.2000122070315</c:v>
                </c:pt>
                <c:pt idx="7177">
                  <c:v>678.2999877929684</c:v>
                </c:pt>
                <c:pt idx="7178">
                  <c:v>678.4000244140624</c:v>
                </c:pt>
                <c:pt idx="7179">
                  <c:v>678.5</c:v>
                </c:pt>
                <c:pt idx="7180">
                  <c:v>678.5999755859374</c:v>
                </c:pt>
                <c:pt idx="7181">
                  <c:v>678.7000122070315</c:v>
                </c:pt>
                <c:pt idx="7182">
                  <c:v>678.7999877929684</c:v>
                </c:pt>
                <c:pt idx="7183">
                  <c:v>678.9000244140624</c:v>
                </c:pt>
                <c:pt idx="7184">
                  <c:v>679.0</c:v>
                </c:pt>
                <c:pt idx="7185">
                  <c:v>679.0999755859374</c:v>
                </c:pt>
                <c:pt idx="7186">
                  <c:v>679.2000122070315</c:v>
                </c:pt>
                <c:pt idx="7187">
                  <c:v>679.2999877929684</c:v>
                </c:pt>
                <c:pt idx="7188">
                  <c:v>679.4000244140624</c:v>
                </c:pt>
                <c:pt idx="7189">
                  <c:v>679.5</c:v>
                </c:pt>
                <c:pt idx="7190">
                  <c:v>679.5999755859374</c:v>
                </c:pt>
                <c:pt idx="7191">
                  <c:v>679.7000122070315</c:v>
                </c:pt>
                <c:pt idx="7192">
                  <c:v>679.7999877929684</c:v>
                </c:pt>
                <c:pt idx="7193">
                  <c:v>679.9000244140624</c:v>
                </c:pt>
                <c:pt idx="7194">
                  <c:v>680.0</c:v>
                </c:pt>
                <c:pt idx="7195">
                  <c:v>680.0999755859374</c:v>
                </c:pt>
                <c:pt idx="7196">
                  <c:v>680.2000122070315</c:v>
                </c:pt>
                <c:pt idx="7197">
                  <c:v>680.2999877929684</c:v>
                </c:pt>
                <c:pt idx="7198">
                  <c:v>680.4000244140624</c:v>
                </c:pt>
                <c:pt idx="7199">
                  <c:v>680.5</c:v>
                </c:pt>
                <c:pt idx="7200">
                  <c:v>680.5999755859374</c:v>
                </c:pt>
                <c:pt idx="7201">
                  <c:v>680.7000122070315</c:v>
                </c:pt>
                <c:pt idx="7202">
                  <c:v>680.7999877929684</c:v>
                </c:pt>
                <c:pt idx="7203">
                  <c:v>680.9000244140624</c:v>
                </c:pt>
                <c:pt idx="7204">
                  <c:v>681.0</c:v>
                </c:pt>
                <c:pt idx="7205">
                  <c:v>681.0999755859374</c:v>
                </c:pt>
                <c:pt idx="7206">
                  <c:v>681.2000122070315</c:v>
                </c:pt>
                <c:pt idx="7207">
                  <c:v>681.2999877929684</c:v>
                </c:pt>
                <c:pt idx="7208">
                  <c:v>681.4000244140624</c:v>
                </c:pt>
                <c:pt idx="7209">
                  <c:v>681.5</c:v>
                </c:pt>
                <c:pt idx="7210">
                  <c:v>681.5999755859374</c:v>
                </c:pt>
                <c:pt idx="7211">
                  <c:v>681.7000122070315</c:v>
                </c:pt>
                <c:pt idx="7212">
                  <c:v>681.7999877929684</c:v>
                </c:pt>
                <c:pt idx="7213">
                  <c:v>681.9000244140624</c:v>
                </c:pt>
                <c:pt idx="7214">
                  <c:v>682.0</c:v>
                </c:pt>
                <c:pt idx="7215">
                  <c:v>682.0999755859374</c:v>
                </c:pt>
                <c:pt idx="7216">
                  <c:v>682.2000122070315</c:v>
                </c:pt>
                <c:pt idx="7217">
                  <c:v>682.2999877929684</c:v>
                </c:pt>
                <c:pt idx="7218">
                  <c:v>682.4000244140624</c:v>
                </c:pt>
                <c:pt idx="7219">
                  <c:v>682.5</c:v>
                </c:pt>
                <c:pt idx="7220">
                  <c:v>682.5999755859374</c:v>
                </c:pt>
                <c:pt idx="7221">
                  <c:v>682.7000122070315</c:v>
                </c:pt>
                <c:pt idx="7222">
                  <c:v>682.7999877929684</c:v>
                </c:pt>
                <c:pt idx="7223">
                  <c:v>682.9000244140624</c:v>
                </c:pt>
                <c:pt idx="7224">
                  <c:v>683.0</c:v>
                </c:pt>
                <c:pt idx="7225">
                  <c:v>683.0999755859374</c:v>
                </c:pt>
                <c:pt idx="7226">
                  <c:v>683.2000122070315</c:v>
                </c:pt>
                <c:pt idx="7227">
                  <c:v>683.2999877929684</c:v>
                </c:pt>
                <c:pt idx="7228">
                  <c:v>683.4000244140624</c:v>
                </c:pt>
                <c:pt idx="7229">
                  <c:v>683.5</c:v>
                </c:pt>
                <c:pt idx="7230">
                  <c:v>683.5999755859374</c:v>
                </c:pt>
                <c:pt idx="7231">
                  <c:v>683.7000122070315</c:v>
                </c:pt>
                <c:pt idx="7232">
                  <c:v>683.7999877929684</c:v>
                </c:pt>
                <c:pt idx="7233">
                  <c:v>683.9000244140624</c:v>
                </c:pt>
                <c:pt idx="7234">
                  <c:v>684.0</c:v>
                </c:pt>
                <c:pt idx="7235">
                  <c:v>684.0999755859374</c:v>
                </c:pt>
                <c:pt idx="7236">
                  <c:v>684.2000122070315</c:v>
                </c:pt>
                <c:pt idx="7237">
                  <c:v>684.2999877929684</c:v>
                </c:pt>
                <c:pt idx="7238">
                  <c:v>684.4000244140624</c:v>
                </c:pt>
                <c:pt idx="7239">
                  <c:v>684.5</c:v>
                </c:pt>
                <c:pt idx="7240">
                  <c:v>684.5999755859374</c:v>
                </c:pt>
                <c:pt idx="7241">
                  <c:v>684.7000122070315</c:v>
                </c:pt>
                <c:pt idx="7242">
                  <c:v>684.7999877929684</c:v>
                </c:pt>
                <c:pt idx="7243">
                  <c:v>684.9000244140624</c:v>
                </c:pt>
                <c:pt idx="7244">
                  <c:v>685.0</c:v>
                </c:pt>
                <c:pt idx="7245">
                  <c:v>685.0999755859374</c:v>
                </c:pt>
                <c:pt idx="7246">
                  <c:v>685.2000122070315</c:v>
                </c:pt>
                <c:pt idx="7247">
                  <c:v>685.2999877929684</c:v>
                </c:pt>
                <c:pt idx="7248">
                  <c:v>685.4000244140624</c:v>
                </c:pt>
                <c:pt idx="7249">
                  <c:v>685.5</c:v>
                </c:pt>
                <c:pt idx="7250">
                  <c:v>685.5999755859374</c:v>
                </c:pt>
                <c:pt idx="7251">
                  <c:v>685.7000122070315</c:v>
                </c:pt>
                <c:pt idx="7252">
                  <c:v>685.7999877929684</c:v>
                </c:pt>
                <c:pt idx="7253">
                  <c:v>685.9000244140624</c:v>
                </c:pt>
                <c:pt idx="7254">
                  <c:v>686.0</c:v>
                </c:pt>
                <c:pt idx="7255">
                  <c:v>686.0999755859374</c:v>
                </c:pt>
                <c:pt idx="7256">
                  <c:v>686.2000122070315</c:v>
                </c:pt>
                <c:pt idx="7257">
                  <c:v>686.2999877929684</c:v>
                </c:pt>
                <c:pt idx="7258">
                  <c:v>686.4000244140624</c:v>
                </c:pt>
                <c:pt idx="7259">
                  <c:v>686.5</c:v>
                </c:pt>
                <c:pt idx="7260">
                  <c:v>686.5999755859374</c:v>
                </c:pt>
                <c:pt idx="7261">
                  <c:v>686.7000122070315</c:v>
                </c:pt>
                <c:pt idx="7262">
                  <c:v>686.7999877929684</c:v>
                </c:pt>
                <c:pt idx="7263">
                  <c:v>686.9000244140624</c:v>
                </c:pt>
                <c:pt idx="7264">
                  <c:v>687.0</c:v>
                </c:pt>
                <c:pt idx="7265">
                  <c:v>687.0999755859374</c:v>
                </c:pt>
                <c:pt idx="7266">
                  <c:v>687.2000122070315</c:v>
                </c:pt>
                <c:pt idx="7267">
                  <c:v>687.2999877929684</c:v>
                </c:pt>
                <c:pt idx="7268">
                  <c:v>687.4000244140624</c:v>
                </c:pt>
                <c:pt idx="7269">
                  <c:v>687.5</c:v>
                </c:pt>
                <c:pt idx="7270">
                  <c:v>687.5999755859374</c:v>
                </c:pt>
                <c:pt idx="7271">
                  <c:v>687.7000122070315</c:v>
                </c:pt>
                <c:pt idx="7272">
                  <c:v>687.7999877929684</c:v>
                </c:pt>
                <c:pt idx="7273">
                  <c:v>687.9000244140624</c:v>
                </c:pt>
                <c:pt idx="7274">
                  <c:v>688.0</c:v>
                </c:pt>
                <c:pt idx="7275">
                  <c:v>688.0999755859374</c:v>
                </c:pt>
                <c:pt idx="7276">
                  <c:v>688.2000122070315</c:v>
                </c:pt>
                <c:pt idx="7277">
                  <c:v>688.2999877929684</c:v>
                </c:pt>
                <c:pt idx="7278">
                  <c:v>688.4000244140624</c:v>
                </c:pt>
                <c:pt idx="7279">
                  <c:v>688.5</c:v>
                </c:pt>
                <c:pt idx="7280">
                  <c:v>688.5999755859374</c:v>
                </c:pt>
                <c:pt idx="7281">
                  <c:v>688.7000122070315</c:v>
                </c:pt>
                <c:pt idx="7282">
                  <c:v>688.7999877929684</c:v>
                </c:pt>
                <c:pt idx="7283">
                  <c:v>688.9000244140624</c:v>
                </c:pt>
                <c:pt idx="7284">
                  <c:v>689.0</c:v>
                </c:pt>
                <c:pt idx="7285">
                  <c:v>689.0999755859374</c:v>
                </c:pt>
                <c:pt idx="7286">
                  <c:v>689.2000122070315</c:v>
                </c:pt>
                <c:pt idx="7287">
                  <c:v>689.2999877929684</c:v>
                </c:pt>
                <c:pt idx="7288">
                  <c:v>689.4000244140624</c:v>
                </c:pt>
                <c:pt idx="7289">
                  <c:v>689.5</c:v>
                </c:pt>
                <c:pt idx="7290">
                  <c:v>689.5999755859374</c:v>
                </c:pt>
                <c:pt idx="7291">
                  <c:v>689.7000122070315</c:v>
                </c:pt>
                <c:pt idx="7292">
                  <c:v>689.7999877929684</c:v>
                </c:pt>
                <c:pt idx="7293">
                  <c:v>689.9000244140624</c:v>
                </c:pt>
                <c:pt idx="7294">
                  <c:v>690.0</c:v>
                </c:pt>
                <c:pt idx="7295">
                  <c:v>690.0999755859374</c:v>
                </c:pt>
                <c:pt idx="7296">
                  <c:v>690.2000122070315</c:v>
                </c:pt>
                <c:pt idx="7297">
                  <c:v>690.2999877929684</c:v>
                </c:pt>
                <c:pt idx="7298">
                  <c:v>690.4000244140624</c:v>
                </c:pt>
                <c:pt idx="7299">
                  <c:v>690.5</c:v>
                </c:pt>
                <c:pt idx="7300">
                  <c:v>690.5999755859374</c:v>
                </c:pt>
                <c:pt idx="7301">
                  <c:v>690.7000122070315</c:v>
                </c:pt>
                <c:pt idx="7302">
                  <c:v>690.7999877929684</c:v>
                </c:pt>
                <c:pt idx="7303">
                  <c:v>690.9000244140624</c:v>
                </c:pt>
                <c:pt idx="7304">
                  <c:v>691.0</c:v>
                </c:pt>
                <c:pt idx="7305">
                  <c:v>691.0999755859374</c:v>
                </c:pt>
                <c:pt idx="7306">
                  <c:v>691.2000122070315</c:v>
                </c:pt>
                <c:pt idx="7307">
                  <c:v>691.2999877929684</c:v>
                </c:pt>
                <c:pt idx="7308">
                  <c:v>691.4000244140624</c:v>
                </c:pt>
                <c:pt idx="7309">
                  <c:v>691.5</c:v>
                </c:pt>
                <c:pt idx="7310">
                  <c:v>691.5999755859374</c:v>
                </c:pt>
                <c:pt idx="7311">
                  <c:v>691.7000122070315</c:v>
                </c:pt>
                <c:pt idx="7312">
                  <c:v>691.7999877929684</c:v>
                </c:pt>
                <c:pt idx="7313">
                  <c:v>691.9000244140624</c:v>
                </c:pt>
                <c:pt idx="7314">
                  <c:v>692.0</c:v>
                </c:pt>
                <c:pt idx="7315">
                  <c:v>692.0999755859374</c:v>
                </c:pt>
                <c:pt idx="7316">
                  <c:v>692.2000122070315</c:v>
                </c:pt>
                <c:pt idx="7317">
                  <c:v>692.2999877929684</c:v>
                </c:pt>
                <c:pt idx="7318">
                  <c:v>692.4000244140624</c:v>
                </c:pt>
                <c:pt idx="7319">
                  <c:v>692.5</c:v>
                </c:pt>
                <c:pt idx="7320">
                  <c:v>692.5999755859374</c:v>
                </c:pt>
                <c:pt idx="7321">
                  <c:v>692.7000122070315</c:v>
                </c:pt>
                <c:pt idx="7322">
                  <c:v>692.7999877929684</c:v>
                </c:pt>
                <c:pt idx="7323">
                  <c:v>692.9000244140624</c:v>
                </c:pt>
                <c:pt idx="7324">
                  <c:v>693.0</c:v>
                </c:pt>
                <c:pt idx="7325">
                  <c:v>693.0999755859374</c:v>
                </c:pt>
                <c:pt idx="7326">
                  <c:v>693.2000122070315</c:v>
                </c:pt>
                <c:pt idx="7327">
                  <c:v>693.2999877929684</c:v>
                </c:pt>
                <c:pt idx="7328">
                  <c:v>693.4000244140624</c:v>
                </c:pt>
                <c:pt idx="7329">
                  <c:v>693.5</c:v>
                </c:pt>
                <c:pt idx="7330">
                  <c:v>693.5999755859374</c:v>
                </c:pt>
                <c:pt idx="7331">
                  <c:v>693.7000122070315</c:v>
                </c:pt>
                <c:pt idx="7332">
                  <c:v>693.7999877929684</c:v>
                </c:pt>
                <c:pt idx="7333">
                  <c:v>693.9000244140624</c:v>
                </c:pt>
                <c:pt idx="7334">
                  <c:v>694.0</c:v>
                </c:pt>
                <c:pt idx="7335">
                  <c:v>694.0999755859374</c:v>
                </c:pt>
                <c:pt idx="7336">
                  <c:v>694.2000122070315</c:v>
                </c:pt>
                <c:pt idx="7337">
                  <c:v>694.2999877929684</c:v>
                </c:pt>
                <c:pt idx="7338">
                  <c:v>694.4000244140624</c:v>
                </c:pt>
                <c:pt idx="7339">
                  <c:v>694.5</c:v>
                </c:pt>
                <c:pt idx="7340">
                  <c:v>694.5999755859374</c:v>
                </c:pt>
                <c:pt idx="7341">
                  <c:v>694.7000122070315</c:v>
                </c:pt>
                <c:pt idx="7342">
                  <c:v>694.7999877929684</c:v>
                </c:pt>
                <c:pt idx="7343">
                  <c:v>694.9000244140624</c:v>
                </c:pt>
                <c:pt idx="7344">
                  <c:v>695.0</c:v>
                </c:pt>
                <c:pt idx="7345">
                  <c:v>695.0999755859374</c:v>
                </c:pt>
                <c:pt idx="7346">
                  <c:v>695.2000122070315</c:v>
                </c:pt>
                <c:pt idx="7347">
                  <c:v>695.2999877929684</c:v>
                </c:pt>
                <c:pt idx="7348">
                  <c:v>695.4000244140624</c:v>
                </c:pt>
                <c:pt idx="7349">
                  <c:v>695.5</c:v>
                </c:pt>
                <c:pt idx="7350">
                  <c:v>695.5999755859374</c:v>
                </c:pt>
                <c:pt idx="7351">
                  <c:v>695.7000122070315</c:v>
                </c:pt>
                <c:pt idx="7352">
                  <c:v>695.7999877929684</c:v>
                </c:pt>
                <c:pt idx="7353">
                  <c:v>695.9000244140624</c:v>
                </c:pt>
                <c:pt idx="7354">
                  <c:v>696.0</c:v>
                </c:pt>
                <c:pt idx="7355">
                  <c:v>696.0999755859374</c:v>
                </c:pt>
                <c:pt idx="7356">
                  <c:v>696.2000122070315</c:v>
                </c:pt>
                <c:pt idx="7357">
                  <c:v>696.2999877929684</c:v>
                </c:pt>
                <c:pt idx="7358">
                  <c:v>696.4000244140624</c:v>
                </c:pt>
                <c:pt idx="7359">
                  <c:v>696.5</c:v>
                </c:pt>
                <c:pt idx="7360">
                  <c:v>696.5999755859374</c:v>
                </c:pt>
                <c:pt idx="7361">
                  <c:v>696.7000122070315</c:v>
                </c:pt>
                <c:pt idx="7362">
                  <c:v>696.7999877929684</c:v>
                </c:pt>
                <c:pt idx="7363">
                  <c:v>696.9000244140624</c:v>
                </c:pt>
                <c:pt idx="7364">
                  <c:v>697.0</c:v>
                </c:pt>
                <c:pt idx="7365">
                  <c:v>697.0999755859374</c:v>
                </c:pt>
                <c:pt idx="7366">
                  <c:v>697.2000122070315</c:v>
                </c:pt>
                <c:pt idx="7367">
                  <c:v>697.2999877929684</c:v>
                </c:pt>
                <c:pt idx="7368">
                  <c:v>697.4000244140624</c:v>
                </c:pt>
                <c:pt idx="7369">
                  <c:v>697.5</c:v>
                </c:pt>
                <c:pt idx="7370">
                  <c:v>697.5999755859374</c:v>
                </c:pt>
                <c:pt idx="7371">
                  <c:v>697.7000122070315</c:v>
                </c:pt>
                <c:pt idx="7372">
                  <c:v>697.7999877929684</c:v>
                </c:pt>
                <c:pt idx="7373">
                  <c:v>697.9000244140624</c:v>
                </c:pt>
                <c:pt idx="7374">
                  <c:v>698.0</c:v>
                </c:pt>
                <c:pt idx="7375">
                  <c:v>698.0999755859374</c:v>
                </c:pt>
                <c:pt idx="7376">
                  <c:v>698.2000122070315</c:v>
                </c:pt>
                <c:pt idx="7377">
                  <c:v>698.2999877929684</c:v>
                </c:pt>
                <c:pt idx="7378">
                  <c:v>698.4000244140624</c:v>
                </c:pt>
                <c:pt idx="7379">
                  <c:v>698.5</c:v>
                </c:pt>
                <c:pt idx="7380">
                  <c:v>698.5999755859374</c:v>
                </c:pt>
                <c:pt idx="7381">
                  <c:v>698.7000122070315</c:v>
                </c:pt>
                <c:pt idx="7382">
                  <c:v>698.7999877929684</c:v>
                </c:pt>
                <c:pt idx="7383">
                  <c:v>698.9000244140624</c:v>
                </c:pt>
                <c:pt idx="7384">
                  <c:v>699.0</c:v>
                </c:pt>
                <c:pt idx="7385">
                  <c:v>699.0999755859374</c:v>
                </c:pt>
                <c:pt idx="7386">
                  <c:v>699.2000122070315</c:v>
                </c:pt>
                <c:pt idx="7387">
                  <c:v>699.2999877929684</c:v>
                </c:pt>
                <c:pt idx="7388">
                  <c:v>699.4000244140624</c:v>
                </c:pt>
                <c:pt idx="7389">
                  <c:v>699.5</c:v>
                </c:pt>
                <c:pt idx="7390">
                  <c:v>699.5999755859374</c:v>
                </c:pt>
                <c:pt idx="7391">
                  <c:v>699.7000122070315</c:v>
                </c:pt>
                <c:pt idx="7392">
                  <c:v>699.7999877929684</c:v>
                </c:pt>
                <c:pt idx="7393">
                  <c:v>699.9000244140624</c:v>
                </c:pt>
                <c:pt idx="7394">
                  <c:v>700.0</c:v>
                </c:pt>
                <c:pt idx="7395">
                  <c:v>700.0999755859374</c:v>
                </c:pt>
                <c:pt idx="7396">
                  <c:v>700.2000122070315</c:v>
                </c:pt>
                <c:pt idx="7397">
                  <c:v>700.2999877929684</c:v>
                </c:pt>
                <c:pt idx="7398">
                  <c:v>700.4000244140624</c:v>
                </c:pt>
                <c:pt idx="7399">
                  <c:v>700.5</c:v>
                </c:pt>
                <c:pt idx="7400">
                  <c:v>700.5999755859374</c:v>
                </c:pt>
                <c:pt idx="7401">
                  <c:v>700.7000122070315</c:v>
                </c:pt>
                <c:pt idx="7402">
                  <c:v>700.7999877929684</c:v>
                </c:pt>
                <c:pt idx="7403">
                  <c:v>700.9000244140624</c:v>
                </c:pt>
                <c:pt idx="7404">
                  <c:v>701.0</c:v>
                </c:pt>
                <c:pt idx="7405">
                  <c:v>701.0999755859374</c:v>
                </c:pt>
                <c:pt idx="7406">
                  <c:v>701.2000122070315</c:v>
                </c:pt>
                <c:pt idx="7407">
                  <c:v>701.2999877929684</c:v>
                </c:pt>
                <c:pt idx="7408">
                  <c:v>701.4000244140624</c:v>
                </c:pt>
                <c:pt idx="7409">
                  <c:v>701.5</c:v>
                </c:pt>
                <c:pt idx="7410">
                  <c:v>701.5999755859374</c:v>
                </c:pt>
                <c:pt idx="7411">
                  <c:v>701.7000122070315</c:v>
                </c:pt>
                <c:pt idx="7412">
                  <c:v>701.7999877929684</c:v>
                </c:pt>
                <c:pt idx="7413">
                  <c:v>701.9000244140624</c:v>
                </c:pt>
                <c:pt idx="7414">
                  <c:v>702.0</c:v>
                </c:pt>
                <c:pt idx="7415">
                  <c:v>702.0999755859374</c:v>
                </c:pt>
                <c:pt idx="7416">
                  <c:v>702.2000122070315</c:v>
                </c:pt>
                <c:pt idx="7417">
                  <c:v>702.2999877929684</c:v>
                </c:pt>
                <c:pt idx="7418">
                  <c:v>702.4000244140624</c:v>
                </c:pt>
                <c:pt idx="7419">
                  <c:v>702.5</c:v>
                </c:pt>
                <c:pt idx="7420">
                  <c:v>702.5999755859374</c:v>
                </c:pt>
                <c:pt idx="7421">
                  <c:v>702.7000122070315</c:v>
                </c:pt>
                <c:pt idx="7422">
                  <c:v>702.7999877929684</c:v>
                </c:pt>
                <c:pt idx="7423">
                  <c:v>702.9000244140624</c:v>
                </c:pt>
                <c:pt idx="7424">
                  <c:v>703.0</c:v>
                </c:pt>
                <c:pt idx="7425">
                  <c:v>703.0999755859374</c:v>
                </c:pt>
                <c:pt idx="7426">
                  <c:v>703.2000122070315</c:v>
                </c:pt>
                <c:pt idx="7427">
                  <c:v>703.2999877929684</c:v>
                </c:pt>
                <c:pt idx="7428">
                  <c:v>703.4000244140624</c:v>
                </c:pt>
                <c:pt idx="7429">
                  <c:v>703.5</c:v>
                </c:pt>
                <c:pt idx="7430">
                  <c:v>703.5999755859374</c:v>
                </c:pt>
                <c:pt idx="7431">
                  <c:v>703.7000122070315</c:v>
                </c:pt>
                <c:pt idx="7432">
                  <c:v>703.7999877929684</c:v>
                </c:pt>
                <c:pt idx="7433">
                  <c:v>703.9000244140624</c:v>
                </c:pt>
                <c:pt idx="7434">
                  <c:v>704.0</c:v>
                </c:pt>
                <c:pt idx="7435">
                  <c:v>704.0999755859374</c:v>
                </c:pt>
                <c:pt idx="7436">
                  <c:v>704.2000122070315</c:v>
                </c:pt>
                <c:pt idx="7437">
                  <c:v>704.2999877929684</c:v>
                </c:pt>
                <c:pt idx="7438">
                  <c:v>704.4000244140624</c:v>
                </c:pt>
                <c:pt idx="7439">
                  <c:v>704.5</c:v>
                </c:pt>
                <c:pt idx="7440">
                  <c:v>704.5999755859374</c:v>
                </c:pt>
                <c:pt idx="7441">
                  <c:v>704.7000122070315</c:v>
                </c:pt>
                <c:pt idx="7442">
                  <c:v>704.7999877929684</c:v>
                </c:pt>
                <c:pt idx="7443">
                  <c:v>704.9000244140624</c:v>
                </c:pt>
                <c:pt idx="7444">
                  <c:v>705.0</c:v>
                </c:pt>
                <c:pt idx="7445">
                  <c:v>705.0999755859374</c:v>
                </c:pt>
                <c:pt idx="7446">
                  <c:v>705.2000122070315</c:v>
                </c:pt>
                <c:pt idx="7447">
                  <c:v>705.2999877929684</c:v>
                </c:pt>
                <c:pt idx="7448">
                  <c:v>705.4000244140624</c:v>
                </c:pt>
                <c:pt idx="7449">
                  <c:v>705.5</c:v>
                </c:pt>
                <c:pt idx="7450">
                  <c:v>705.5999755859374</c:v>
                </c:pt>
                <c:pt idx="7451">
                  <c:v>705.7000122070315</c:v>
                </c:pt>
                <c:pt idx="7452">
                  <c:v>705.7999877929684</c:v>
                </c:pt>
                <c:pt idx="7453">
                  <c:v>705.9000244140624</c:v>
                </c:pt>
                <c:pt idx="7454">
                  <c:v>706.0</c:v>
                </c:pt>
                <c:pt idx="7455">
                  <c:v>706.0999755859374</c:v>
                </c:pt>
                <c:pt idx="7456">
                  <c:v>706.2000122070315</c:v>
                </c:pt>
                <c:pt idx="7457">
                  <c:v>706.2999877929684</c:v>
                </c:pt>
                <c:pt idx="7458">
                  <c:v>706.4000244140624</c:v>
                </c:pt>
                <c:pt idx="7459">
                  <c:v>706.5</c:v>
                </c:pt>
                <c:pt idx="7460">
                  <c:v>706.5999755859374</c:v>
                </c:pt>
                <c:pt idx="7461">
                  <c:v>706.7000122070315</c:v>
                </c:pt>
                <c:pt idx="7462">
                  <c:v>706.7999877929684</c:v>
                </c:pt>
                <c:pt idx="7463">
                  <c:v>706.9000244140624</c:v>
                </c:pt>
                <c:pt idx="7464">
                  <c:v>707.0</c:v>
                </c:pt>
                <c:pt idx="7465">
                  <c:v>707.0999755859374</c:v>
                </c:pt>
                <c:pt idx="7466">
                  <c:v>707.2000122070315</c:v>
                </c:pt>
                <c:pt idx="7467">
                  <c:v>707.2999877929684</c:v>
                </c:pt>
                <c:pt idx="7468">
                  <c:v>707.4000244140624</c:v>
                </c:pt>
                <c:pt idx="7469">
                  <c:v>707.5</c:v>
                </c:pt>
                <c:pt idx="7470">
                  <c:v>707.5999755859374</c:v>
                </c:pt>
                <c:pt idx="7471">
                  <c:v>707.7000122070315</c:v>
                </c:pt>
                <c:pt idx="7472">
                  <c:v>707.7999877929684</c:v>
                </c:pt>
                <c:pt idx="7473">
                  <c:v>707.9000244140624</c:v>
                </c:pt>
                <c:pt idx="7474">
                  <c:v>708.0</c:v>
                </c:pt>
                <c:pt idx="7475">
                  <c:v>708.0999755859374</c:v>
                </c:pt>
                <c:pt idx="7476">
                  <c:v>708.2000122070315</c:v>
                </c:pt>
                <c:pt idx="7477">
                  <c:v>708.2999877929684</c:v>
                </c:pt>
                <c:pt idx="7478">
                  <c:v>708.4000244140624</c:v>
                </c:pt>
                <c:pt idx="7479">
                  <c:v>708.5</c:v>
                </c:pt>
                <c:pt idx="7480">
                  <c:v>708.5999755859374</c:v>
                </c:pt>
                <c:pt idx="7481">
                  <c:v>708.7000122070315</c:v>
                </c:pt>
                <c:pt idx="7482">
                  <c:v>708.7999877929684</c:v>
                </c:pt>
                <c:pt idx="7483">
                  <c:v>708.9000244140624</c:v>
                </c:pt>
                <c:pt idx="7484">
                  <c:v>709.0</c:v>
                </c:pt>
                <c:pt idx="7485">
                  <c:v>709.0999755859374</c:v>
                </c:pt>
                <c:pt idx="7486">
                  <c:v>709.2000122070315</c:v>
                </c:pt>
                <c:pt idx="7487">
                  <c:v>709.2999877929684</c:v>
                </c:pt>
                <c:pt idx="7488">
                  <c:v>709.4000244140624</c:v>
                </c:pt>
                <c:pt idx="7489">
                  <c:v>709.5</c:v>
                </c:pt>
                <c:pt idx="7490">
                  <c:v>709.5999755859374</c:v>
                </c:pt>
                <c:pt idx="7491">
                  <c:v>709.7000122070315</c:v>
                </c:pt>
                <c:pt idx="7492">
                  <c:v>709.7999877929684</c:v>
                </c:pt>
                <c:pt idx="7493">
                  <c:v>709.9000244140624</c:v>
                </c:pt>
                <c:pt idx="7494">
                  <c:v>710.0</c:v>
                </c:pt>
                <c:pt idx="7495">
                  <c:v>710.0999755859374</c:v>
                </c:pt>
                <c:pt idx="7496">
                  <c:v>710.2000122070315</c:v>
                </c:pt>
                <c:pt idx="7497">
                  <c:v>710.2999877929684</c:v>
                </c:pt>
                <c:pt idx="7498">
                  <c:v>710.4000244140624</c:v>
                </c:pt>
                <c:pt idx="7499">
                  <c:v>710.5</c:v>
                </c:pt>
                <c:pt idx="7500">
                  <c:v>710.5999755859374</c:v>
                </c:pt>
                <c:pt idx="7501">
                  <c:v>710.7000122070315</c:v>
                </c:pt>
                <c:pt idx="7502">
                  <c:v>710.7999877929684</c:v>
                </c:pt>
                <c:pt idx="7503">
                  <c:v>710.9000244140624</c:v>
                </c:pt>
                <c:pt idx="7504">
                  <c:v>711.0</c:v>
                </c:pt>
                <c:pt idx="7505">
                  <c:v>711.0999755859374</c:v>
                </c:pt>
                <c:pt idx="7506">
                  <c:v>711.2000122070315</c:v>
                </c:pt>
                <c:pt idx="7507">
                  <c:v>711.2999877929684</c:v>
                </c:pt>
                <c:pt idx="7508">
                  <c:v>711.4000244140624</c:v>
                </c:pt>
                <c:pt idx="7509">
                  <c:v>711.5</c:v>
                </c:pt>
                <c:pt idx="7510">
                  <c:v>711.5999755859374</c:v>
                </c:pt>
                <c:pt idx="7511">
                  <c:v>711.7000122070315</c:v>
                </c:pt>
                <c:pt idx="7512">
                  <c:v>711.7999877929684</c:v>
                </c:pt>
                <c:pt idx="7513">
                  <c:v>711.9000244140624</c:v>
                </c:pt>
                <c:pt idx="7514">
                  <c:v>712.0</c:v>
                </c:pt>
                <c:pt idx="7515">
                  <c:v>712.0999755859374</c:v>
                </c:pt>
                <c:pt idx="7516">
                  <c:v>712.2000122070315</c:v>
                </c:pt>
                <c:pt idx="7517">
                  <c:v>712.2999877929684</c:v>
                </c:pt>
                <c:pt idx="7518">
                  <c:v>712.4000244140624</c:v>
                </c:pt>
                <c:pt idx="7519">
                  <c:v>712.5</c:v>
                </c:pt>
                <c:pt idx="7520">
                  <c:v>712.5999755859374</c:v>
                </c:pt>
                <c:pt idx="7521">
                  <c:v>712.7000122070315</c:v>
                </c:pt>
                <c:pt idx="7522">
                  <c:v>712.7999877929684</c:v>
                </c:pt>
                <c:pt idx="7523">
                  <c:v>712.9000244140624</c:v>
                </c:pt>
                <c:pt idx="7524">
                  <c:v>713.0</c:v>
                </c:pt>
                <c:pt idx="7525">
                  <c:v>713.0999755859374</c:v>
                </c:pt>
                <c:pt idx="7526">
                  <c:v>713.2000122070315</c:v>
                </c:pt>
                <c:pt idx="7527">
                  <c:v>713.2999877929684</c:v>
                </c:pt>
                <c:pt idx="7528">
                  <c:v>713.4000244140624</c:v>
                </c:pt>
                <c:pt idx="7529">
                  <c:v>713.5</c:v>
                </c:pt>
                <c:pt idx="7530">
                  <c:v>713.5999755859374</c:v>
                </c:pt>
                <c:pt idx="7531">
                  <c:v>713.7000122070315</c:v>
                </c:pt>
                <c:pt idx="7532">
                  <c:v>713.7999877929684</c:v>
                </c:pt>
                <c:pt idx="7533">
                  <c:v>713.9000244140624</c:v>
                </c:pt>
                <c:pt idx="7534">
                  <c:v>714.0</c:v>
                </c:pt>
                <c:pt idx="7535">
                  <c:v>714.0999755859374</c:v>
                </c:pt>
                <c:pt idx="7536">
                  <c:v>714.2000122070315</c:v>
                </c:pt>
                <c:pt idx="7537">
                  <c:v>714.2999877929684</c:v>
                </c:pt>
                <c:pt idx="7538">
                  <c:v>714.4000244140624</c:v>
                </c:pt>
                <c:pt idx="7539">
                  <c:v>714.5</c:v>
                </c:pt>
                <c:pt idx="7540">
                  <c:v>714.5999755859374</c:v>
                </c:pt>
                <c:pt idx="7541">
                  <c:v>714.7000122070315</c:v>
                </c:pt>
                <c:pt idx="7542">
                  <c:v>714.7999877929684</c:v>
                </c:pt>
                <c:pt idx="7543">
                  <c:v>714.9000244140624</c:v>
                </c:pt>
                <c:pt idx="7544">
                  <c:v>715.0</c:v>
                </c:pt>
                <c:pt idx="7545">
                  <c:v>715.0999755859374</c:v>
                </c:pt>
                <c:pt idx="7546">
                  <c:v>715.2000122070315</c:v>
                </c:pt>
                <c:pt idx="7547">
                  <c:v>715.2999877929684</c:v>
                </c:pt>
                <c:pt idx="7548">
                  <c:v>715.4000244140624</c:v>
                </c:pt>
                <c:pt idx="7549">
                  <c:v>715.5</c:v>
                </c:pt>
                <c:pt idx="7550">
                  <c:v>715.5999755859374</c:v>
                </c:pt>
                <c:pt idx="7551">
                  <c:v>715.7000122070315</c:v>
                </c:pt>
                <c:pt idx="7552">
                  <c:v>715.7999877929684</c:v>
                </c:pt>
                <c:pt idx="7553">
                  <c:v>715.9000244140624</c:v>
                </c:pt>
                <c:pt idx="7554">
                  <c:v>716.0</c:v>
                </c:pt>
                <c:pt idx="7555">
                  <c:v>716.0999755859374</c:v>
                </c:pt>
                <c:pt idx="7556">
                  <c:v>716.2000122070315</c:v>
                </c:pt>
                <c:pt idx="7557">
                  <c:v>716.2999877929684</c:v>
                </c:pt>
                <c:pt idx="7558">
                  <c:v>716.4000244140624</c:v>
                </c:pt>
                <c:pt idx="7559">
                  <c:v>716.5</c:v>
                </c:pt>
                <c:pt idx="7560">
                  <c:v>716.5999755859374</c:v>
                </c:pt>
                <c:pt idx="7561">
                  <c:v>716.7000122070315</c:v>
                </c:pt>
                <c:pt idx="7562">
                  <c:v>716.7999877929684</c:v>
                </c:pt>
                <c:pt idx="7563">
                  <c:v>716.9000244140624</c:v>
                </c:pt>
                <c:pt idx="7564">
                  <c:v>717.0</c:v>
                </c:pt>
                <c:pt idx="7565">
                  <c:v>717.0999755859374</c:v>
                </c:pt>
                <c:pt idx="7566">
                  <c:v>717.2000122070315</c:v>
                </c:pt>
                <c:pt idx="7567">
                  <c:v>717.2999877929684</c:v>
                </c:pt>
                <c:pt idx="7568">
                  <c:v>717.4000244140624</c:v>
                </c:pt>
                <c:pt idx="7569">
                  <c:v>717.5</c:v>
                </c:pt>
                <c:pt idx="7570">
                  <c:v>717.5999755859374</c:v>
                </c:pt>
                <c:pt idx="7571">
                  <c:v>717.7000122070315</c:v>
                </c:pt>
                <c:pt idx="7572">
                  <c:v>717.7999877929684</c:v>
                </c:pt>
                <c:pt idx="7573">
                  <c:v>717.9000244140624</c:v>
                </c:pt>
                <c:pt idx="7574">
                  <c:v>718.0</c:v>
                </c:pt>
                <c:pt idx="7575">
                  <c:v>718.0999755859374</c:v>
                </c:pt>
                <c:pt idx="7576">
                  <c:v>718.2000122070315</c:v>
                </c:pt>
                <c:pt idx="7577">
                  <c:v>718.2999877929684</c:v>
                </c:pt>
                <c:pt idx="7578">
                  <c:v>718.4000244140624</c:v>
                </c:pt>
                <c:pt idx="7579">
                  <c:v>718.5</c:v>
                </c:pt>
                <c:pt idx="7580">
                  <c:v>718.5999755859374</c:v>
                </c:pt>
                <c:pt idx="7581">
                  <c:v>718.7000122070315</c:v>
                </c:pt>
                <c:pt idx="7582">
                  <c:v>718.7999877929684</c:v>
                </c:pt>
                <c:pt idx="7583">
                  <c:v>718.9000244140624</c:v>
                </c:pt>
                <c:pt idx="7584">
                  <c:v>719.0</c:v>
                </c:pt>
                <c:pt idx="7585">
                  <c:v>719.0999755859374</c:v>
                </c:pt>
                <c:pt idx="7586">
                  <c:v>719.2000122070315</c:v>
                </c:pt>
                <c:pt idx="7587">
                  <c:v>719.2999877929684</c:v>
                </c:pt>
                <c:pt idx="7588">
                  <c:v>719.4000244140624</c:v>
                </c:pt>
                <c:pt idx="7589">
                  <c:v>719.5</c:v>
                </c:pt>
                <c:pt idx="7590">
                  <c:v>719.5999755859374</c:v>
                </c:pt>
                <c:pt idx="7591">
                  <c:v>719.7000122070315</c:v>
                </c:pt>
                <c:pt idx="7592">
                  <c:v>719.7999877929684</c:v>
                </c:pt>
                <c:pt idx="7593">
                  <c:v>719.9000244140624</c:v>
                </c:pt>
                <c:pt idx="7594">
                  <c:v>720.0</c:v>
                </c:pt>
                <c:pt idx="7595">
                  <c:v>720.0999755859374</c:v>
                </c:pt>
                <c:pt idx="7596">
                  <c:v>720.2000122070315</c:v>
                </c:pt>
                <c:pt idx="7597">
                  <c:v>720.2999877929684</c:v>
                </c:pt>
                <c:pt idx="7598">
                  <c:v>720.4000244140624</c:v>
                </c:pt>
                <c:pt idx="7599">
                  <c:v>720.5</c:v>
                </c:pt>
                <c:pt idx="7600">
                  <c:v>720.5999755859374</c:v>
                </c:pt>
                <c:pt idx="7601">
                  <c:v>720.7000122070315</c:v>
                </c:pt>
                <c:pt idx="7602">
                  <c:v>720.7999877929684</c:v>
                </c:pt>
                <c:pt idx="7603">
                  <c:v>720.9000244140624</c:v>
                </c:pt>
                <c:pt idx="7604">
                  <c:v>721.0</c:v>
                </c:pt>
                <c:pt idx="7605">
                  <c:v>721.0999755859374</c:v>
                </c:pt>
                <c:pt idx="7606">
                  <c:v>721.2000122070315</c:v>
                </c:pt>
                <c:pt idx="7607">
                  <c:v>721.2999877929684</c:v>
                </c:pt>
                <c:pt idx="7608">
                  <c:v>721.4000244140624</c:v>
                </c:pt>
                <c:pt idx="7609">
                  <c:v>721.5</c:v>
                </c:pt>
                <c:pt idx="7610">
                  <c:v>721.5999755859374</c:v>
                </c:pt>
                <c:pt idx="7611">
                  <c:v>721.7000122070315</c:v>
                </c:pt>
                <c:pt idx="7612">
                  <c:v>721.7999877929684</c:v>
                </c:pt>
                <c:pt idx="7613">
                  <c:v>721.9000244140624</c:v>
                </c:pt>
                <c:pt idx="7614">
                  <c:v>722.0</c:v>
                </c:pt>
                <c:pt idx="7615">
                  <c:v>722.0999755859374</c:v>
                </c:pt>
                <c:pt idx="7616">
                  <c:v>722.2000122070315</c:v>
                </c:pt>
                <c:pt idx="7617">
                  <c:v>722.2999877929684</c:v>
                </c:pt>
                <c:pt idx="7618">
                  <c:v>722.4000244140624</c:v>
                </c:pt>
                <c:pt idx="7619">
                  <c:v>722.5</c:v>
                </c:pt>
                <c:pt idx="7620">
                  <c:v>722.5999755859374</c:v>
                </c:pt>
                <c:pt idx="7621">
                  <c:v>722.7000122070315</c:v>
                </c:pt>
                <c:pt idx="7622">
                  <c:v>722.7999877929684</c:v>
                </c:pt>
                <c:pt idx="7623">
                  <c:v>722.9000244140624</c:v>
                </c:pt>
                <c:pt idx="7624">
                  <c:v>723.0</c:v>
                </c:pt>
                <c:pt idx="7625">
                  <c:v>723.0999755859374</c:v>
                </c:pt>
                <c:pt idx="7626">
                  <c:v>723.2000122070315</c:v>
                </c:pt>
                <c:pt idx="7627">
                  <c:v>723.2999877929684</c:v>
                </c:pt>
                <c:pt idx="7628">
                  <c:v>723.4000244140624</c:v>
                </c:pt>
                <c:pt idx="7629">
                  <c:v>723.5</c:v>
                </c:pt>
                <c:pt idx="7630">
                  <c:v>723.5999755859374</c:v>
                </c:pt>
                <c:pt idx="7631">
                  <c:v>723.7000122070315</c:v>
                </c:pt>
                <c:pt idx="7632">
                  <c:v>723.7999877929684</c:v>
                </c:pt>
                <c:pt idx="7633">
                  <c:v>723.9000244140624</c:v>
                </c:pt>
                <c:pt idx="7634">
                  <c:v>724.0</c:v>
                </c:pt>
                <c:pt idx="7635">
                  <c:v>724.0999755859374</c:v>
                </c:pt>
                <c:pt idx="7636">
                  <c:v>724.2000122070315</c:v>
                </c:pt>
                <c:pt idx="7637">
                  <c:v>724.2999877929684</c:v>
                </c:pt>
                <c:pt idx="7638">
                  <c:v>724.4000244140624</c:v>
                </c:pt>
                <c:pt idx="7639">
                  <c:v>724.5</c:v>
                </c:pt>
                <c:pt idx="7640">
                  <c:v>724.5999755859374</c:v>
                </c:pt>
                <c:pt idx="7641">
                  <c:v>724.7000122070315</c:v>
                </c:pt>
                <c:pt idx="7642">
                  <c:v>724.7999877929684</c:v>
                </c:pt>
                <c:pt idx="7643">
                  <c:v>724.9000244140624</c:v>
                </c:pt>
                <c:pt idx="7644">
                  <c:v>725.0</c:v>
                </c:pt>
                <c:pt idx="7645">
                  <c:v>725.0999755859374</c:v>
                </c:pt>
                <c:pt idx="7646">
                  <c:v>725.2000122070315</c:v>
                </c:pt>
                <c:pt idx="7647">
                  <c:v>725.2999877929684</c:v>
                </c:pt>
                <c:pt idx="7648">
                  <c:v>725.4000244140624</c:v>
                </c:pt>
                <c:pt idx="7649">
                  <c:v>725.5</c:v>
                </c:pt>
                <c:pt idx="7650">
                  <c:v>725.5999755859374</c:v>
                </c:pt>
                <c:pt idx="7651">
                  <c:v>725.7000122070315</c:v>
                </c:pt>
                <c:pt idx="7652">
                  <c:v>725.7999877929684</c:v>
                </c:pt>
                <c:pt idx="7653">
                  <c:v>725.9000244140624</c:v>
                </c:pt>
                <c:pt idx="7654">
                  <c:v>726.0</c:v>
                </c:pt>
                <c:pt idx="7655">
                  <c:v>726.0999755859374</c:v>
                </c:pt>
                <c:pt idx="7656">
                  <c:v>726.2000122070315</c:v>
                </c:pt>
                <c:pt idx="7657">
                  <c:v>726.2999877929684</c:v>
                </c:pt>
                <c:pt idx="7658">
                  <c:v>726.4000244140624</c:v>
                </c:pt>
                <c:pt idx="7659">
                  <c:v>726.5</c:v>
                </c:pt>
                <c:pt idx="7660">
                  <c:v>726.5999755859374</c:v>
                </c:pt>
                <c:pt idx="7661">
                  <c:v>726.7000122070315</c:v>
                </c:pt>
                <c:pt idx="7662">
                  <c:v>726.7999877929684</c:v>
                </c:pt>
                <c:pt idx="7663">
                  <c:v>726.9000244140624</c:v>
                </c:pt>
                <c:pt idx="7664">
                  <c:v>727.0</c:v>
                </c:pt>
                <c:pt idx="7665">
                  <c:v>727.0999755859374</c:v>
                </c:pt>
                <c:pt idx="7666">
                  <c:v>727.2000122070315</c:v>
                </c:pt>
                <c:pt idx="7667">
                  <c:v>727.2999877929684</c:v>
                </c:pt>
                <c:pt idx="7668">
                  <c:v>727.4000244140624</c:v>
                </c:pt>
                <c:pt idx="7669">
                  <c:v>727.5</c:v>
                </c:pt>
                <c:pt idx="7670">
                  <c:v>727.5999755859374</c:v>
                </c:pt>
                <c:pt idx="7671">
                  <c:v>727.7000122070315</c:v>
                </c:pt>
                <c:pt idx="7672">
                  <c:v>727.7999877929684</c:v>
                </c:pt>
                <c:pt idx="7673">
                  <c:v>727.9000244140624</c:v>
                </c:pt>
                <c:pt idx="7674">
                  <c:v>728.0</c:v>
                </c:pt>
                <c:pt idx="7675">
                  <c:v>728.0999755859374</c:v>
                </c:pt>
                <c:pt idx="7676">
                  <c:v>728.2000122070315</c:v>
                </c:pt>
                <c:pt idx="7677">
                  <c:v>728.2999877929684</c:v>
                </c:pt>
                <c:pt idx="7678">
                  <c:v>728.4000244140624</c:v>
                </c:pt>
                <c:pt idx="7679">
                  <c:v>728.5</c:v>
                </c:pt>
                <c:pt idx="7680">
                  <c:v>728.5999755859374</c:v>
                </c:pt>
                <c:pt idx="7681">
                  <c:v>728.7000122070315</c:v>
                </c:pt>
                <c:pt idx="7682">
                  <c:v>728.7999877929684</c:v>
                </c:pt>
                <c:pt idx="7683">
                  <c:v>728.9000244140624</c:v>
                </c:pt>
                <c:pt idx="7684">
                  <c:v>729.0</c:v>
                </c:pt>
                <c:pt idx="7685">
                  <c:v>729.0999755859374</c:v>
                </c:pt>
                <c:pt idx="7686">
                  <c:v>729.2000122070315</c:v>
                </c:pt>
                <c:pt idx="7687">
                  <c:v>729.2999877929684</c:v>
                </c:pt>
                <c:pt idx="7688">
                  <c:v>729.4000244140624</c:v>
                </c:pt>
                <c:pt idx="7689">
                  <c:v>729.5</c:v>
                </c:pt>
                <c:pt idx="7690">
                  <c:v>729.5999755859374</c:v>
                </c:pt>
                <c:pt idx="7691">
                  <c:v>729.7000122070315</c:v>
                </c:pt>
                <c:pt idx="7692">
                  <c:v>729.7999877929684</c:v>
                </c:pt>
                <c:pt idx="7693">
                  <c:v>729.9000244140624</c:v>
                </c:pt>
                <c:pt idx="7694">
                  <c:v>730.0</c:v>
                </c:pt>
                <c:pt idx="7695">
                  <c:v>730.0999755859374</c:v>
                </c:pt>
                <c:pt idx="7696">
                  <c:v>730.2000122070315</c:v>
                </c:pt>
                <c:pt idx="7697">
                  <c:v>730.2999877929684</c:v>
                </c:pt>
                <c:pt idx="7698">
                  <c:v>730.4000244140624</c:v>
                </c:pt>
                <c:pt idx="7699">
                  <c:v>730.5</c:v>
                </c:pt>
                <c:pt idx="7700">
                  <c:v>730.5999755859374</c:v>
                </c:pt>
                <c:pt idx="7701">
                  <c:v>730.7000122070315</c:v>
                </c:pt>
                <c:pt idx="7702">
                  <c:v>730.7999877929684</c:v>
                </c:pt>
                <c:pt idx="7703">
                  <c:v>730.9000244140624</c:v>
                </c:pt>
                <c:pt idx="7704">
                  <c:v>731.0</c:v>
                </c:pt>
                <c:pt idx="7705">
                  <c:v>731.0999755859374</c:v>
                </c:pt>
                <c:pt idx="7706">
                  <c:v>731.2000122070315</c:v>
                </c:pt>
                <c:pt idx="7707">
                  <c:v>731.2999877929684</c:v>
                </c:pt>
                <c:pt idx="7708">
                  <c:v>731.4000244140624</c:v>
                </c:pt>
                <c:pt idx="7709">
                  <c:v>731.5</c:v>
                </c:pt>
                <c:pt idx="7710">
                  <c:v>731.5999755859374</c:v>
                </c:pt>
                <c:pt idx="7711">
                  <c:v>731.7000122070315</c:v>
                </c:pt>
                <c:pt idx="7712">
                  <c:v>731.7999877929684</c:v>
                </c:pt>
                <c:pt idx="7713">
                  <c:v>731.9000244140624</c:v>
                </c:pt>
                <c:pt idx="7714">
                  <c:v>732.0</c:v>
                </c:pt>
                <c:pt idx="7715">
                  <c:v>732.0999755859374</c:v>
                </c:pt>
                <c:pt idx="7716">
                  <c:v>732.2000122070315</c:v>
                </c:pt>
                <c:pt idx="7717">
                  <c:v>732.2999877929684</c:v>
                </c:pt>
                <c:pt idx="7718">
                  <c:v>732.4000244140624</c:v>
                </c:pt>
                <c:pt idx="7719">
                  <c:v>732.5</c:v>
                </c:pt>
                <c:pt idx="7720">
                  <c:v>732.5999755859374</c:v>
                </c:pt>
                <c:pt idx="7721">
                  <c:v>732.7000122070315</c:v>
                </c:pt>
                <c:pt idx="7722">
                  <c:v>732.7999877929684</c:v>
                </c:pt>
                <c:pt idx="7723">
                  <c:v>732.9000244140624</c:v>
                </c:pt>
                <c:pt idx="7724">
                  <c:v>733.0</c:v>
                </c:pt>
                <c:pt idx="7725">
                  <c:v>733.0999755859374</c:v>
                </c:pt>
                <c:pt idx="7726">
                  <c:v>733.2000122070315</c:v>
                </c:pt>
                <c:pt idx="7727">
                  <c:v>733.2999877929684</c:v>
                </c:pt>
                <c:pt idx="7728">
                  <c:v>733.4000244140624</c:v>
                </c:pt>
                <c:pt idx="7729">
                  <c:v>733.5</c:v>
                </c:pt>
                <c:pt idx="7730">
                  <c:v>733.5999755859374</c:v>
                </c:pt>
                <c:pt idx="7731">
                  <c:v>733.7000122070315</c:v>
                </c:pt>
                <c:pt idx="7732">
                  <c:v>733.7999877929684</c:v>
                </c:pt>
                <c:pt idx="7733">
                  <c:v>733.9000244140624</c:v>
                </c:pt>
                <c:pt idx="7734">
                  <c:v>734.0</c:v>
                </c:pt>
                <c:pt idx="7735">
                  <c:v>734.0999755859374</c:v>
                </c:pt>
                <c:pt idx="7736">
                  <c:v>734.2000122070315</c:v>
                </c:pt>
                <c:pt idx="7737">
                  <c:v>734.2999877929684</c:v>
                </c:pt>
                <c:pt idx="7738">
                  <c:v>734.4000244140624</c:v>
                </c:pt>
                <c:pt idx="7739">
                  <c:v>734.5</c:v>
                </c:pt>
                <c:pt idx="7740">
                  <c:v>734.5999755859374</c:v>
                </c:pt>
                <c:pt idx="7741">
                  <c:v>734.7000122070315</c:v>
                </c:pt>
                <c:pt idx="7742">
                  <c:v>734.7999877929684</c:v>
                </c:pt>
                <c:pt idx="7743">
                  <c:v>734.9000244140624</c:v>
                </c:pt>
                <c:pt idx="7744">
                  <c:v>735.0</c:v>
                </c:pt>
                <c:pt idx="7745">
                  <c:v>735.0999755859374</c:v>
                </c:pt>
                <c:pt idx="7746">
                  <c:v>735.2000122070315</c:v>
                </c:pt>
                <c:pt idx="7747">
                  <c:v>735.2999877929684</c:v>
                </c:pt>
                <c:pt idx="7748">
                  <c:v>735.4000244140624</c:v>
                </c:pt>
                <c:pt idx="7749">
                  <c:v>735.5</c:v>
                </c:pt>
                <c:pt idx="7750">
                  <c:v>735.5999755859374</c:v>
                </c:pt>
                <c:pt idx="7751">
                  <c:v>735.7000122070315</c:v>
                </c:pt>
                <c:pt idx="7752">
                  <c:v>735.7999877929684</c:v>
                </c:pt>
                <c:pt idx="7753">
                  <c:v>735.9000244140624</c:v>
                </c:pt>
                <c:pt idx="7754">
                  <c:v>736.0</c:v>
                </c:pt>
                <c:pt idx="7755">
                  <c:v>736.0999755859374</c:v>
                </c:pt>
                <c:pt idx="7756">
                  <c:v>736.2000122070315</c:v>
                </c:pt>
                <c:pt idx="7757">
                  <c:v>736.2999877929684</c:v>
                </c:pt>
                <c:pt idx="7758">
                  <c:v>736.4000244140624</c:v>
                </c:pt>
                <c:pt idx="7759">
                  <c:v>736.5</c:v>
                </c:pt>
                <c:pt idx="7760">
                  <c:v>736.5999755859374</c:v>
                </c:pt>
                <c:pt idx="7761">
                  <c:v>736.7000122070315</c:v>
                </c:pt>
                <c:pt idx="7762">
                  <c:v>736.7999877929684</c:v>
                </c:pt>
                <c:pt idx="7763">
                  <c:v>736.9000244140624</c:v>
                </c:pt>
                <c:pt idx="7764">
                  <c:v>737.0</c:v>
                </c:pt>
                <c:pt idx="7765">
                  <c:v>737.0999755859374</c:v>
                </c:pt>
                <c:pt idx="7766">
                  <c:v>737.2000122070315</c:v>
                </c:pt>
                <c:pt idx="7767">
                  <c:v>737.2999877929684</c:v>
                </c:pt>
                <c:pt idx="7768">
                  <c:v>737.4000244140624</c:v>
                </c:pt>
                <c:pt idx="7769">
                  <c:v>737.5</c:v>
                </c:pt>
                <c:pt idx="7770">
                  <c:v>737.5999755859374</c:v>
                </c:pt>
                <c:pt idx="7771">
                  <c:v>737.7000122070315</c:v>
                </c:pt>
                <c:pt idx="7772">
                  <c:v>737.7999877929684</c:v>
                </c:pt>
                <c:pt idx="7773">
                  <c:v>737.9000244140624</c:v>
                </c:pt>
                <c:pt idx="7774">
                  <c:v>738.0</c:v>
                </c:pt>
                <c:pt idx="7775">
                  <c:v>738.0999755859374</c:v>
                </c:pt>
                <c:pt idx="7776">
                  <c:v>738.2000122070315</c:v>
                </c:pt>
                <c:pt idx="7777">
                  <c:v>738.2999877929684</c:v>
                </c:pt>
                <c:pt idx="7778">
                  <c:v>738.4000244140624</c:v>
                </c:pt>
                <c:pt idx="7779">
                  <c:v>738.5</c:v>
                </c:pt>
                <c:pt idx="7780">
                  <c:v>738.5999755859374</c:v>
                </c:pt>
                <c:pt idx="7781">
                  <c:v>738.7000122070315</c:v>
                </c:pt>
                <c:pt idx="7782">
                  <c:v>738.7999877929684</c:v>
                </c:pt>
                <c:pt idx="7783">
                  <c:v>738.9000244140624</c:v>
                </c:pt>
                <c:pt idx="7784">
                  <c:v>739.0</c:v>
                </c:pt>
                <c:pt idx="7785">
                  <c:v>739.0999755859374</c:v>
                </c:pt>
                <c:pt idx="7786">
                  <c:v>739.2000122070315</c:v>
                </c:pt>
                <c:pt idx="7787">
                  <c:v>739.2999877929684</c:v>
                </c:pt>
                <c:pt idx="7788">
                  <c:v>739.4000244140624</c:v>
                </c:pt>
                <c:pt idx="7789">
                  <c:v>739.5</c:v>
                </c:pt>
                <c:pt idx="7790">
                  <c:v>739.5999755859374</c:v>
                </c:pt>
                <c:pt idx="7791">
                  <c:v>739.7000122070315</c:v>
                </c:pt>
                <c:pt idx="7792">
                  <c:v>739.7999877929684</c:v>
                </c:pt>
                <c:pt idx="7793">
                  <c:v>739.9000244140624</c:v>
                </c:pt>
                <c:pt idx="7794">
                  <c:v>740.0</c:v>
                </c:pt>
                <c:pt idx="7795">
                  <c:v>740.0999755859374</c:v>
                </c:pt>
                <c:pt idx="7796">
                  <c:v>740.2000122070315</c:v>
                </c:pt>
                <c:pt idx="7797">
                  <c:v>740.2999877929684</c:v>
                </c:pt>
                <c:pt idx="7798">
                  <c:v>740.4000244140624</c:v>
                </c:pt>
                <c:pt idx="7799">
                  <c:v>740.5</c:v>
                </c:pt>
                <c:pt idx="7800">
                  <c:v>740.5999755859374</c:v>
                </c:pt>
                <c:pt idx="7801">
                  <c:v>740.7000122070315</c:v>
                </c:pt>
                <c:pt idx="7802">
                  <c:v>740.7999877929684</c:v>
                </c:pt>
                <c:pt idx="7803">
                  <c:v>740.9000244140624</c:v>
                </c:pt>
                <c:pt idx="7804">
                  <c:v>741.0</c:v>
                </c:pt>
                <c:pt idx="7805">
                  <c:v>741.0999755859374</c:v>
                </c:pt>
                <c:pt idx="7806">
                  <c:v>741.2000122070315</c:v>
                </c:pt>
                <c:pt idx="7807">
                  <c:v>741.2999877929684</c:v>
                </c:pt>
                <c:pt idx="7808">
                  <c:v>741.4000244140624</c:v>
                </c:pt>
                <c:pt idx="7809">
                  <c:v>741.5</c:v>
                </c:pt>
                <c:pt idx="7810">
                  <c:v>741.5999755859374</c:v>
                </c:pt>
                <c:pt idx="7811">
                  <c:v>741.7000122070315</c:v>
                </c:pt>
                <c:pt idx="7812">
                  <c:v>741.7999877929684</c:v>
                </c:pt>
                <c:pt idx="7813">
                  <c:v>741.9000244140624</c:v>
                </c:pt>
                <c:pt idx="7814">
                  <c:v>742.0</c:v>
                </c:pt>
                <c:pt idx="7815">
                  <c:v>742.0999755859374</c:v>
                </c:pt>
                <c:pt idx="7816">
                  <c:v>742.2000122070315</c:v>
                </c:pt>
                <c:pt idx="7817">
                  <c:v>742.2999877929684</c:v>
                </c:pt>
                <c:pt idx="7818">
                  <c:v>742.4000244140624</c:v>
                </c:pt>
                <c:pt idx="7819">
                  <c:v>742.5</c:v>
                </c:pt>
                <c:pt idx="7820">
                  <c:v>742.5999755859374</c:v>
                </c:pt>
                <c:pt idx="7821">
                  <c:v>742.7000122070315</c:v>
                </c:pt>
                <c:pt idx="7822">
                  <c:v>742.7999877929684</c:v>
                </c:pt>
                <c:pt idx="7823">
                  <c:v>742.9000244140624</c:v>
                </c:pt>
                <c:pt idx="7824">
                  <c:v>743.0</c:v>
                </c:pt>
                <c:pt idx="7825">
                  <c:v>743.0999755859374</c:v>
                </c:pt>
                <c:pt idx="7826">
                  <c:v>743.2000122070315</c:v>
                </c:pt>
                <c:pt idx="7827">
                  <c:v>743.2999877929684</c:v>
                </c:pt>
                <c:pt idx="7828">
                  <c:v>743.4000244140624</c:v>
                </c:pt>
                <c:pt idx="7829">
                  <c:v>743.5</c:v>
                </c:pt>
                <c:pt idx="7830">
                  <c:v>743.5999755859374</c:v>
                </c:pt>
                <c:pt idx="7831">
                  <c:v>743.7000122070315</c:v>
                </c:pt>
                <c:pt idx="7832">
                  <c:v>743.7999877929684</c:v>
                </c:pt>
                <c:pt idx="7833">
                  <c:v>743.9000244140624</c:v>
                </c:pt>
                <c:pt idx="7834">
                  <c:v>744.0</c:v>
                </c:pt>
                <c:pt idx="7835">
                  <c:v>744.0999755859374</c:v>
                </c:pt>
                <c:pt idx="7836">
                  <c:v>744.2000122070315</c:v>
                </c:pt>
                <c:pt idx="7837">
                  <c:v>744.2999877929684</c:v>
                </c:pt>
                <c:pt idx="7838">
                  <c:v>744.4000244140624</c:v>
                </c:pt>
                <c:pt idx="7839">
                  <c:v>744.5</c:v>
                </c:pt>
                <c:pt idx="7840">
                  <c:v>744.5999755859374</c:v>
                </c:pt>
                <c:pt idx="7841">
                  <c:v>744.7000122070315</c:v>
                </c:pt>
                <c:pt idx="7842">
                  <c:v>744.7999877929684</c:v>
                </c:pt>
                <c:pt idx="7843">
                  <c:v>744.9000244140624</c:v>
                </c:pt>
                <c:pt idx="7844">
                  <c:v>745.0</c:v>
                </c:pt>
                <c:pt idx="7845">
                  <c:v>745.0999755859374</c:v>
                </c:pt>
                <c:pt idx="7846">
                  <c:v>745.2000122070315</c:v>
                </c:pt>
                <c:pt idx="7847">
                  <c:v>745.2999877929684</c:v>
                </c:pt>
                <c:pt idx="7848">
                  <c:v>745.4000244140624</c:v>
                </c:pt>
                <c:pt idx="7849">
                  <c:v>745.5</c:v>
                </c:pt>
                <c:pt idx="7850">
                  <c:v>745.5999755859374</c:v>
                </c:pt>
                <c:pt idx="7851">
                  <c:v>745.7000122070315</c:v>
                </c:pt>
                <c:pt idx="7852">
                  <c:v>745.7999877929684</c:v>
                </c:pt>
                <c:pt idx="7853">
                  <c:v>745.9000244140624</c:v>
                </c:pt>
                <c:pt idx="7854">
                  <c:v>746.0</c:v>
                </c:pt>
                <c:pt idx="7855">
                  <c:v>746.0999755859374</c:v>
                </c:pt>
                <c:pt idx="7856">
                  <c:v>746.2000122070315</c:v>
                </c:pt>
                <c:pt idx="7857">
                  <c:v>746.2999877929684</c:v>
                </c:pt>
                <c:pt idx="7858">
                  <c:v>746.4000244140624</c:v>
                </c:pt>
                <c:pt idx="7859">
                  <c:v>746.5</c:v>
                </c:pt>
                <c:pt idx="7860">
                  <c:v>746.5999755859374</c:v>
                </c:pt>
                <c:pt idx="7861">
                  <c:v>746.7000122070315</c:v>
                </c:pt>
                <c:pt idx="7862">
                  <c:v>746.7999877929684</c:v>
                </c:pt>
                <c:pt idx="7863">
                  <c:v>746.9000244140624</c:v>
                </c:pt>
                <c:pt idx="7864">
                  <c:v>747.0</c:v>
                </c:pt>
                <c:pt idx="7865">
                  <c:v>747.0999755859374</c:v>
                </c:pt>
                <c:pt idx="7866">
                  <c:v>747.2000122070315</c:v>
                </c:pt>
                <c:pt idx="7867">
                  <c:v>747.2999877929684</c:v>
                </c:pt>
                <c:pt idx="7868">
                  <c:v>747.4000244140624</c:v>
                </c:pt>
                <c:pt idx="7869">
                  <c:v>747.5</c:v>
                </c:pt>
                <c:pt idx="7870">
                  <c:v>747.5999755859374</c:v>
                </c:pt>
                <c:pt idx="7871">
                  <c:v>747.7000122070315</c:v>
                </c:pt>
                <c:pt idx="7872">
                  <c:v>747.7999877929684</c:v>
                </c:pt>
                <c:pt idx="7873">
                  <c:v>747.9000244140624</c:v>
                </c:pt>
                <c:pt idx="7874">
                  <c:v>748.0</c:v>
                </c:pt>
                <c:pt idx="7875">
                  <c:v>748.0999755859374</c:v>
                </c:pt>
                <c:pt idx="7876">
                  <c:v>748.2000122070315</c:v>
                </c:pt>
                <c:pt idx="7877">
                  <c:v>748.2999877929684</c:v>
                </c:pt>
                <c:pt idx="7878">
                  <c:v>748.4000244140624</c:v>
                </c:pt>
                <c:pt idx="7879">
                  <c:v>748.5</c:v>
                </c:pt>
                <c:pt idx="7880">
                  <c:v>748.5999755859374</c:v>
                </c:pt>
                <c:pt idx="7881">
                  <c:v>748.7000122070315</c:v>
                </c:pt>
                <c:pt idx="7882">
                  <c:v>748.7999877929684</c:v>
                </c:pt>
                <c:pt idx="7883">
                  <c:v>748.9000244140624</c:v>
                </c:pt>
                <c:pt idx="7884">
                  <c:v>749.0</c:v>
                </c:pt>
                <c:pt idx="7885">
                  <c:v>749.0999755859374</c:v>
                </c:pt>
                <c:pt idx="7886">
                  <c:v>749.2000122070315</c:v>
                </c:pt>
                <c:pt idx="7887">
                  <c:v>749.2999877929684</c:v>
                </c:pt>
                <c:pt idx="7888">
                  <c:v>749.4000244140624</c:v>
                </c:pt>
                <c:pt idx="7889">
                  <c:v>749.5</c:v>
                </c:pt>
                <c:pt idx="7890">
                  <c:v>749.5999755859374</c:v>
                </c:pt>
                <c:pt idx="7891">
                  <c:v>749.7000122070315</c:v>
                </c:pt>
                <c:pt idx="7892">
                  <c:v>749.7999877929684</c:v>
                </c:pt>
                <c:pt idx="7893">
                  <c:v>749.9000244140624</c:v>
                </c:pt>
                <c:pt idx="7894">
                  <c:v>750.0</c:v>
                </c:pt>
                <c:pt idx="7895">
                  <c:v>750.0999755859374</c:v>
                </c:pt>
                <c:pt idx="7896">
                  <c:v>750.2000122070315</c:v>
                </c:pt>
                <c:pt idx="7897">
                  <c:v>750.2999877929684</c:v>
                </c:pt>
                <c:pt idx="7898">
                  <c:v>750.4000244140624</c:v>
                </c:pt>
                <c:pt idx="7899">
                  <c:v>750.5</c:v>
                </c:pt>
                <c:pt idx="7900">
                  <c:v>750.5999755859374</c:v>
                </c:pt>
                <c:pt idx="7901">
                  <c:v>750.7000122070315</c:v>
                </c:pt>
                <c:pt idx="7902">
                  <c:v>750.7999877929684</c:v>
                </c:pt>
                <c:pt idx="7903">
                  <c:v>750.9000244140624</c:v>
                </c:pt>
                <c:pt idx="7904">
                  <c:v>751.0</c:v>
                </c:pt>
                <c:pt idx="7905">
                  <c:v>751.0999755859374</c:v>
                </c:pt>
                <c:pt idx="7906">
                  <c:v>751.2000122070315</c:v>
                </c:pt>
                <c:pt idx="7907">
                  <c:v>751.2999877929684</c:v>
                </c:pt>
                <c:pt idx="7908">
                  <c:v>751.4000244140624</c:v>
                </c:pt>
                <c:pt idx="7909">
                  <c:v>751.5</c:v>
                </c:pt>
                <c:pt idx="7910">
                  <c:v>751.5999755859374</c:v>
                </c:pt>
                <c:pt idx="7911">
                  <c:v>751.7000122070315</c:v>
                </c:pt>
                <c:pt idx="7912">
                  <c:v>751.7999877929684</c:v>
                </c:pt>
                <c:pt idx="7913">
                  <c:v>751.9000244140624</c:v>
                </c:pt>
                <c:pt idx="7914">
                  <c:v>752.0</c:v>
                </c:pt>
                <c:pt idx="7915">
                  <c:v>752.0999755859374</c:v>
                </c:pt>
                <c:pt idx="7916">
                  <c:v>752.2000122070315</c:v>
                </c:pt>
                <c:pt idx="7917">
                  <c:v>752.2999877929684</c:v>
                </c:pt>
                <c:pt idx="7918">
                  <c:v>752.4000244140624</c:v>
                </c:pt>
                <c:pt idx="7919">
                  <c:v>752.5</c:v>
                </c:pt>
                <c:pt idx="7920">
                  <c:v>752.5999755859374</c:v>
                </c:pt>
                <c:pt idx="7921">
                  <c:v>752.7000122070315</c:v>
                </c:pt>
                <c:pt idx="7922">
                  <c:v>752.7999877929684</c:v>
                </c:pt>
                <c:pt idx="7923">
                  <c:v>752.9000244140624</c:v>
                </c:pt>
                <c:pt idx="7924">
                  <c:v>753.0</c:v>
                </c:pt>
                <c:pt idx="7925">
                  <c:v>753.0999755859374</c:v>
                </c:pt>
                <c:pt idx="7926">
                  <c:v>753.2000122070315</c:v>
                </c:pt>
                <c:pt idx="7927">
                  <c:v>753.2999877929684</c:v>
                </c:pt>
                <c:pt idx="7928">
                  <c:v>753.4000244140624</c:v>
                </c:pt>
                <c:pt idx="7929">
                  <c:v>753.5</c:v>
                </c:pt>
                <c:pt idx="7930">
                  <c:v>753.5999755859374</c:v>
                </c:pt>
                <c:pt idx="7931">
                  <c:v>753.7000122070315</c:v>
                </c:pt>
                <c:pt idx="7932">
                  <c:v>753.7999877929684</c:v>
                </c:pt>
                <c:pt idx="7933">
                  <c:v>753.9000244140624</c:v>
                </c:pt>
                <c:pt idx="7934">
                  <c:v>754.0</c:v>
                </c:pt>
                <c:pt idx="7935">
                  <c:v>754.0999755859374</c:v>
                </c:pt>
                <c:pt idx="7936">
                  <c:v>754.2000122070315</c:v>
                </c:pt>
                <c:pt idx="7937">
                  <c:v>754.2999877929684</c:v>
                </c:pt>
                <c:pt idx="7938">
                  <c:v>754.4000244140624</c:v>
                </c:pt>
                <c:pt idx="7939">
                  <c:v>754.5</c:v>
                </c:pt>
                <c:pt idx="7940">
                  <c:v>754.5999755859374</c:v>
                </c:pt>
                <c:pt idx="7941">
                  <c:v>754.7000122070315</c:v>
                </c:pt>
                <c:pt idx="7942">
                  <c:v>754.7999877929684</c:v>
                </c:pt>
                <c:pt idx="7943">
                  <c:v>754.9000244140624</c:v>
                </c:pt>
                <c:pt idx="7944">
                  <c:v>755.0</c:v>
                </c:pt>
                <c:pt idx="7945">
                  <c:v>755.0999755859374</c:v>
                </c:pt>
                <c:pt idx="7946">
                  <c:v>755.2000122070315</c:v>
                </c:pt>
                <c:pt idx="7947">
                  <c:v>755.2999877929684</c:v>
                </c:pt>
                <c:pt idx="7948">
                  <c:v>755.4000244140624</c:v>
                </c:pt>
                <c:pt idx="7949">
                  <c:v>755.5</c:v>
                </c:pt>
                <c:pt idx="7950">
                  <c:v>755.5999755859374</c:v>
                </c:pt>
                <c:pt idx="7951">
                  <c:v>755.7000122070315</c:v>
                </c:pt>
                <c:pt idx="7952">
                  <c:v>755.7999877929684</c:v>
                </c:pt>
                <c:pt idx="7953">
                  <c:v>755.9000244140624</c:v>
                </c:pt>
                <c:pt idx="7954">
                  <c:v>756.0</c:v>
                </c:pt>
                <c:pt idx="7955">
                  <c:v>756.0999755859374</c:v>
                </c:pt>
                <c:pt idx="7956">
                  <c:v>756.2000122070315</c:v>
                </c:pt>
                <c:pt idx="7957">
                  <c:v>756.2999877929684</c:v>
                </c:pt>
                <c:pt idx="7958">
                  <c:v>756.4000244140624</c:v>
                </c:pt>
                <c:pt idx="7959">
                  <c:v>756.5</c:v>
                </c:pt>
                <c:pt idx="7960">
                  <c:v>756.5999755859374</c:v>
                </c:pt>
                <c:pt idx="7961">
                  <c:v>756.7000122070315</c:v>
                </c:pt>
                <c:pt idx="7962">
                  <c:v>756.7999877929684</c:v>
                </c:pt>
                <c:pt idx="7963">
                  <c:v>756.9000244140624</c:v>
                </c:pt>
                <c:pt idx="7964">
                  <c:v>757.0</c:v>
                </c:pt>
                <c:pt idx="7965">
                  <c:v>757.0999755859374</c:v>
                </c:pt>
                <c:pt idx="7966">
                  <c:v>757.2000122070315</c:v>
                </c:pt>
                <c:pt idx="7967">
                  <c:v>757.2999877929684</c:v>
                </c:pt>
                <c:pt idx="7968">
                  <c:v>757.4000244140624</c:v>
                </c:pt>
                <c:pt idx="7969">
                  <c:v>757.5</c:v>
                </c:pt>
                <c:pt idx="7970">
                  <c:v>757.5999755859374</c:v>
                </c:pt>
                <c:pt idx="7971">
                  <c:v>757.7000122070315</c:v>
                </c:pt>
                <c:pt idx="7972">
                  <c:v>757.7999877929684</c:v>
                </c:pt>
                <c:pt idx="7973">
                  <c:v>757.9000244140624</c:v>
                </c:pt>
                <c:pt idx="7974">
                  <c:v>758.0</c:v>
                </c:pt>
                <c:pt idx="7975">
                  <c:v>758.0999755859374</c:v>
                </c:pt>
                <c:pt idx="7976">
                  <c:v>758.2000122070315</c:v>
                </c:pt>
                <c:pt idx="7977">
                  <c:v>758.2999877929684</c:v>
                </c:pt>
                <c:pt idx="7978">
                  <c:v>758.4000244140624</c:v>
                </c:pt>
                <c:pt idx="7979">
                  <c:v>758.5</c:v>
                </c:pt>
                <c:pt idx="7980">
                  <c:v>758.5999755859374</c:v>
                </c:pt>
                <c:pt idx="7981">
                  <c:v>758.7000122070315</c:v>
                </c:pt>
                <c:pt idx="7982">
                  <c:v>758.7999877929684</c:v>
                </c:pt>
                <c:pt idx="7983">
                  <c:v>758.9000244140624</c:v>
                </c:pt>
                <c:pt idx="7984">
                  <c:v>759.0</c:v>
                </c:pt>
                <c:pt idx="7985">
                  <c:v>759.0999755859374</c:v>
                </c:pt>
                <c:pt idx="7986">
                  <c:v>759.2000122070315</c:v>
                </c:pt>
                <c:pt idx="7987">
                  <c:v>759.2999877929684</c:v>
                </c:pt>
                <c:pt idx="7988">
                  <c:v>759.4000244140624</c:v>
                </c:pt>
                <c:pt idx="7989">
                  <c:v>759.5</c:v>
                </c:pt>
                <c:pt idx="7990">
                  <c:v>759.5999755859374</c:v>
                </c:pt>
                <c:pt idx="7991">
                  <c:v>759.7000122070315</c:v>
                </c:pt>
                <c:pt idx="7992">
                  <c:v>759.7999877929684</c:v>
                </c:pt>
                <c:pt idx="7993">
                  <c:v>759.9000244140624</c:v>
                </c:pt>
                <c:pt idx="7994">
                  <c:v>760.0</c:v>
                </c:pt>
                <c:pt idx="7995">
                  <c:v>760.0999755859374</c:v>
                </c:pt>
                <c:pt idx="7996">
                  <c:v>760.2000122070315</c:v>
                </c:pt>
                <c:pt idx="7997">
                  <c:v>760.2999877929684</c:v>
                </c:pt>
                <c:pt idx="7998">
                  <c:v>760.4000244140624</c:v>
                </c:pt>
                <c:pt idx="7999">
                  <c:v>760.5</c:v>
                </c:pt>
                <c:pt idx="8000">
                  <c:v>760.5999755859374</c:v>
                </c:pt>
                <c:pt idx="8001">
                  <c:v>760.7000122070315</c:v>
                </c:pt>
                <c:pt idx="8002">
                  <c:v>760.7999877929684</c:v>
                </c:pt>
                <c:pt idx="8003">
                  <c:v>760.9000244140624</c:v>
                </c:pt>
                <c:pt idx="8004">
                  <c:v>761.0</c:v>
                </c:pt>
                <c:pt idx="8005">
                  <c:v>761.0999755859374</c:v>
                </c:pt>
                <c:pt idx="8006">
                  <c:v>761.2000122070315</c:v>
                </c:pt>
                <c:pt idx="8007">
                  <c:v>761.2999877929684</c:v>
                </c:pt>
                <c:pt idx="8008">
                  <c:v>761.4000244140624</c:v>
                </c:pt>
                <c:pt idx="8009">
                  <c:v>761.5</c:v>
                </c:pt>
                <c:pt idx="8010">
                  <c:v>761.5999755859374</c:v>
                </c:pt>
                <c:pt idx="8011">
                  <c:v>761.7000122070315</c:v>
                </c:pt>
                <c:pt idx="8012">
                  <c:v>761.7999877929684</c:v>
                </c:pt>
                <c:pt idx="8013">
                  <c:v>761.9000244140624</c:v>
                </c:pt>
                <c:pt idx="8014">
                  <c:v>762.0</c:v>
                </c:pt>
                <c:pt idx="8015">
                  <c:v>762.0999755859374</c:v>
                </c:pt>
                <c:pt idx="8016">
                  <c:v>762.2000122070315</c:v>
                </c:pt>
                <c:pt idx="8017">
                  <c:v>762.2999877929684</c:v>
                </c:pt>
                <c:pt idx="8018">
                  <c:v>762.4000244140624</c:v>
                </c:pt>
                <c:pt idx="8019">
                  <c:v>762.5</c:v>
                </c:pt>
                <c:pt idx="8020">
                  <c:v>762.5999755859374</c:v>
                </c:pt>
                <c:pt idx="8021">
                  <c:v>762.7000122070315</c:v>
                </c:pt>
                <c:pt idx="8022">
                  <c:v>762.7999877929684</c:v>
                </c:pt>
                <c:pt idx="8023">
                  <c:v>762.9000244140624</c:v>
                </c:pt>
                <c:pt idx="8024">
                  <c:v>763.0</c:v>
                </c:pt>
                <c:pt idx="8025">
                  <c:v>763.0999755859374</c:v>
                </c:pt>
                <c:pt idx="8026">
                  <c:v>763.2000122070315</c:v>
                </c:pt>
                <c:pt idx="8027">
                  <c:v>763.2999877929684</c:v>
                </c:pt>
                <c:pt idx="8028">
                  <c:v>763.4000244140624</c:v>
                </c:pt>
                <c:pt idx="8029">
                  <c:v>763.5</c:v>
                </c:pt>
                <c:pt idx="8030">
                  <c:v>763.5999755859374</c:v>
                </c:pt>
                <c:pt idx="8031">
                  <c:v>763.7000122070315</c:v>
                </c:pt>
                <c:pt idx="8032">
                  <c:v>763.7999877929684</c:v>
                </c:pt>
                <c:pt idx="8033">
                  <c:v>763.9000244140624</c:v>
                </c:pt>
                <c:pt idx="8034">
                  <c:v>764.0</c:v>
                </c:pt>
                <c:pt idx="8035">
                  <c:v>764.0999755859374</c:v>
                </c:pt>
                <c:pt idx="8036">
                  <c:v>764.2000122070315</c:v>
                </c:pt>
                <c:pt idx="8037">
                  <c:v>764.2999877929684</c:v>
                </c:pt>
                <c:pt idx="8038">
                  <c:v>764.4000244140624</c:v>
                </c:pt>
                <c:pt idx="8039">
                  <c:v>764.5</c:v>
                </c:pt>
                <c:pt idx="8040">
                  <c:v>764.5999755859374</c:v>
                </c:pt>
                <c:pt idx="8041">
                  <c:v>764.7000122070315</c:v>
                </c:pt>
                <c:pt idx="8042">
                  <c:v>764.7999877929684</c:v>
                </c:pt>
                <c:pt idx="8043">
                  <c:v>764.9000244140624</c:v>
                </c:pt>
                <c:pt idx="8044">
                  <c:v>765.0</c:v>
                </c:pt>
                <c:pt idx="8045">
                  <c:v>765.0999755859374</c:v>
                </c:pt>
                <c:pt idx="8046">
                  <c:v>765.2000122070315</c:v>
                </c:pt>
                <c:pt idx="8047">
                  <c:v>765.2999877929684</c:v>
                </c:pt>
                <c:pt idx="8048">
                  <c:v>765.4000244140624</c:v>
                </c:pt>
                <c:pt idx="8049">
                  <c:v>765.5</c:v>
                </c:pt>
                <c:pt idx="8050">
                  <c:v>765.5999755859374</c:v>
                </c:pt>
                <c:pt idx="8051">
                  <c:v>765.7000122070315</c:v>
                </c:pt>
                <c:pt idx="8052">
                  <c:v>765.7999877929684</c:v>
                </c:pt>
                <c:pt idx="8053">
                  <c:v>765.9000244140624</c:v>
                </c:pt>
                <c:pt idx="8054">
                  <c:v>766.0</c:v>
                </c:pt>
                <c:pt idx="8055">
                  <c:v>766.0999755859374</c:v>
                </c:pt>
                <c:pt idx="8056">
                  <c:v>766.2000122070315</c:v>
                </c:pt>
                <c:pt idx="8057">
                  <c:v>766.2999877929684</c:v>
                </c:pt>
                <c:pt idx="8058">
                  <c:v>766.4000244140624</c:v>
                </c:pt>
                <c:pt idx="8059">
                  <c:v>766.5</c:v>
                </c:pt>
                <c:pt idx="8060">
                  <c:v>766.5999755859374</c:v>
                </c:pt>
                <c:pt idx="8061">
                  <c:v>766.7000122070315</c:v>
                </c:pt>
                <c:pt idx="8062">
                  <c:v>766.7999877929684</c:v>
                </c:pt>
                <c:pt idx="8063">
                  <c:v>766.9000244140624</c:v>
                </c:pt>
                <c:pt idx="8064">
                  <c:v>767.0</c:v>
                </c:pt>
                <c:pt idx="8065">
                  <c:v>767.0999755859374</c:v>
                </c:pt>
                <c:pt idx="8066">
                  <c:v>767.2000122070315</c:v>
                </c:pt>
                <c:pt idx="8067">
                  <c:v>767.2999877929684</c:v>
                </c:pt>
                <c:pt idx="8068">
                  <c:v>767.4000244140624</c:v>
                </c:pt>
                <c:pt idx="8069">
                  <c:v>767.5</c:v>
                </c:pt>
                <c:pt idx="8070">
                  <c:v>767.5999755859374</c:v>
                </c:pt>
                <c:pt idx="8071">
                  <c:v>767.7000122070315</c:v>
                </c:pt>
                <c:pt idx="8072">
                  <c:v>767.7999877929684</c:v>
                </c:pt>
                <c:pt idx="8073">
                  <c:v>767.9000244140624</c:v>
                </c:pt>
                <c:pt idx="8074">
                  <c:v>768.0</c:v>
                </c:pt>
                <c:pt idx="8075">
                  <c:v>768.0999755859374</c:v>
                </c:pt>
                <c:pt idx="8076">
                  <c:v>768.2000122070315</c:v>
                </c:pt>
                <c:pt idx="8077">
                  <c:v>768.2999877929684</c:v>
                </c:pt>
                <c:pt idx="8078">
                  <c:v>768.4000244140624</c:v>
                </c:pt>
                <c:pt idx="8079">
                  <c:v>768.5</c:v>
                </c:pt>
                <c:pt idx="8080">
                  <c:v>768.5999755859374</c:v>
                </c:pt>
                <c:pt idx="8081">
                  <c:v>768.7000122070315</c:v>
                </c:pt>
                <c:pt idx="8082">
                  <c:v>768.7999877929684</c:v>
                </c:pt>
                <c:pt idx="8083">
                  <c:v>768.9000244140624</c:v>
                </c:pt>
                <c:pt idx="8084">
                  <c:v>769.0</c:v>
                </c:pt>
                <c:pt idx="8085">
                  <c:v>769.0999755859374</c:v>
                </c:pt>
                <c:pt idx="8086">
                  <c:v>769.2000122070315</c:v>
                </c:pt>
                <c:pt idx="8087">
                  <c:v>769.2999877929684</c:v>
                </c:pt>
                <c:pt idx="8088">
                  <c:v>769.4000244140624</c:v>
                </c:pt>
                <c:pt idx="8089">
                  <c:v>769.5</c:v>
                </c:pt>
                <c:pt idx="8090">
                  <c:v>769.5999755859374</c:v>
                </c:pt>
                <c:pt idx="8091">
                  <c:v>769.7000122070315</c:v>
                </c:pt>
                <c:pt idx="8092">
                  <c:v>769.7999877929684</c:v>
                </c:pt>
                <c:pt idx="8093">
                  <c:v>769.9000244140624</c:v>
                </c:pt>
                <c:pt idx="8094">
                  <c:v>770.0</c:v>
                </c:pt>
                <c:pt idx="8095">
                  <c:v>770.0999755859374</c:v>
                </c:pt>
                <c:pt idx="8096">
                  <c:v>770.2000122070315</c:v>
                </c:pt>
                <c:pt idx="8097">
                  <c:v>770.2999877929684</c:v>
                </c:pt>
                <c:pt idx="8098">
                  <c:v>770.4000244140624</c:v>
                </c:pt>
                <c:pt idx="8099">
                  <c:v>770.5</c:v>
                </c:pt>
                <c:pt idx="8100">
                  <c:v>770.5999755859374</c:v>
                </c:pt>
                <c:pt idx="8101">
                  <c:v>770.7000122070315</c:v>
                </c:pt>
                <c:pt idx="8102">
                  <c:v>770.7999877929684</c:v>
                </c:pt>
                <c:pt idx="8103">
                  <c:v>770.9000244140624</c:v>
                </c:pt>
                <c:pt idx="8104">
                  <c:v>771.0</c:v>
                </c:pt>
                <c:pt idx="8105">
                  <c:v>771.0999755859374</c:v>
                </c:pt>
                <c:pt idx="8106">
                  <c:v>771.2000122070315</c:v>
                </c:pt>
                <c:pt idx="8107">
                  <c:v>771.2999877929684</c:v>
                </c:pt>
                <c:pt idx="8108">
                  <c:v>771.4000244140624</c:v>
                </c:pt>
                <c:pt idx="8109">
                  <c:v>771.5</c:v>
                </c:pt>
                <c:pt idx="8110">
                  <c:v>771.5999755859374</c:v>
                </c:pt>
                <c:pt idx="8111">
                  <c:v>771.7000122070315</c:v>
                </c:pt>
                <c:pt idx="8112">
                  <c:v>771.7999877929684</c:v>
                </c:pt>
                <c:pt idx="8113">
                  <c:v>771.9000244140624</c:v>
                </c:pt>
                <c:pt idx="8114">
                  <c:v>772.0</c:v>
                </c:pt>
                <c:pt idx="8115">
                  <c:v>772.0999755859374</c:v>
                </c:pt>
                <c:pt idx="8116">
                  <c:v>772.2000122070315</c:v>
                </c:pt>
                <c:pt idx="8117">
                  <c:v>772.2999877929684</c:v>
                </c:pt>
                <c:pt idx="8118">
                  <c:v>772.4000244140624</c:v>
                </c:pt>
                <c:pt idx="8119">
                  <c:v>772.5</c:v>
                </c:pt>
                <c:pt idx="8120">
                  <c:v>772.5999755859374</c:v>
                </c:pt>
                <c:pt idx="8121">
                  <c:v>772.7000122070315</c:v>
                </c:pt>
                <c:pt idx="8122">
                  <c:v>772.7999877929684</c:v>
                </c:pt>
                <c:pt idx="8123">
                  <c:v>772.9000244140624</c:v>
                </c:pt>
                <c:pt idx="8124">
                  <c:v>773.0</c:v>
                </c:pt>
                <c:pt idx="8125">
                  <c:v>773.0999755859374</c:v>
                </c:pt>
                <c:pt idx="8126">
                  <c:v>773.2000122070315</c:v>
                </c:pt>
                <c:pt idx="8127">
                  <c:v>773.2999877929684</c:v>
                </c:pt>
                <c:pt idx="8128">
                  <c:v>773.4000244140624</c:v>
                </c:pt>
                <c:pt idx="8129">
                  <c:v>773.5</c:v>
                </c:pt>
                <c:pt idx="8130">
                  <c:v>773.5999755859374</c:v>
                </c:pt>
                <c:pt idx="8131">
                  <c:v>773.7000122070315</c:v>
                </c:pt>
                <c:pt idx="8132">
                  <c:v>773.7999877929684</c:v>
                </c:pt>
                <c:pt idx="8133">
                  <c:v>773.9000244140624</c:v>
                </c:pt>
                <c:pt idx="8134">
                  <c:v>774.0</c:v>
                </c:pt>
                <c:pt idx="8135">
                  <c:v>774.0999755859374</c:v>
                </c:pt>
                <c:pt idx="8136">
                  <c:v>774.2000122070315</c:v>
                </c:pt>
                <c:pt idx="8137">
                  <c:v>774.2999877929684</c:v>
                </c:pt>
                <c:pt idx="8138">
                  <c:v>774.4000244140624</c:v>
                </c:pt>
                <c:pt idx="8139">
                  <c:v>774.5</c:v>
                </c:pt>
                <c:pt idx="8140">
                  <c:v>774.5999755859374</c:v>
                </c:pt>
                <c:pt idx="8141">
                  <c:v>774.7000122070315</c:v>
                </c:pt>
                <c:pt idx="8142">
                  <c:v>774.7999877929684</c:v>
                </c:pt>
                <c:pt idx="8143">
                  <c:v>774.9000244140624</c:v>
                </c:pt>
                <c:pt idx="8144">
                  <c:v>775.0</c:v>
                </c:pt>
                <c:pt idx="8145">
                  <c:v>775.0999755859374</c:v>
                </c:pt>
                <c:pt idx="8146">
                  <c:v>775.2000122070315</c:v>
                </c:pt>
                <c:pt idx="8147">
                  <c:v>775.2999877929684</c:v>
                </c:pt>
                <c:pt idx="8148">
                  <c:v>775.4000244140624</c:v>
                </c:pt>
                <c:pt idx="8149">
                  <c:v>775.5</c:v>
                </c:pt>
                <c:pt idx="8150">
                  <c:v>775.5999755859374</c:v>
                </c:pt>
                <c:pt idx="8151">
                  <c:v>775.7000122070315</c:v>
                </c:pt>
                <c:pt idx="8152">
                  <c:v>775.7999877929684</c:v>
                </c:pt>
                <c:pt idx="8153">
                  <c:v>775.9000244140624</c:v>
                </c:pt>
                <c:pt idx="8154">
                  <c:v>776.0</c:v>
                </c:pt>
                <c:pt idx="8155">
                  <c:v>776.0999755859374</c:v>
                </c:pt>
                <c:pt idx="8156">
                  <c:v>776.2000122070315</c:v>
                </c:pt>
                <c:pt idx="8157">
                  <c:v>776.2999877929684</c:v>
                </c:pt>
                <c:pt idx="8158">
                  <c:v>776.4000244140624</c:v>
                </c:pt>
                <c:pt idx="8159">
                  <c:v>776.5</c:v>
                </c:pt>
                <c:pt idx="8160">
                  <c:v>776.5999755859374</c:v>
                </c:pt>
                <c:pt idx="8161">
                  <c:v>776.7000122070315</c:v>
                </c:pt>
                <c:pt idx="8162">
                  <c:v>776.7999877929684</c:v>
                </c:pt>
                <c:pt idx="8163">
                  <c:v>776.9000244140624</c:v>
                </c:pt>
                <c:pt idx="8164">
                  <c:v>777.0</c:v>
                </c:pt>
                <c:pt idx="8165">
                  <c:v>777.0999755859374</c:v>
                </c:pt>
                <c:pt idx="8166">
                  <c:v>777.2000122070315</c:v>
                </c:pt>
                <c:pt idx="8167">
                  <c:v>777.2999877929684</c:v>
                </c:pt>
                <c:pt idx="8168">
                  <c:v>777.4000244140624</c:v>
                </c:pt>
                <c:pt idx="8169">
                  <c:v>777.5</c:v>
                </c:pt>
                <c:pt idx="8170">
                  <c:v>777.5999755859374</c:v>
                </c:pt>
                <c:pt idx="8171">
                  <c:v>777.7000122070315</c:v>
                </c:pt>
                <c:pt idx="8172">
                  <c:v>777.7999877929684</c:v>
                </c:pt>
                <c:pt idx="8173">
                  <c:v>777.9000244140624</c:v>
                </c:pt>
                <c:pt idx="8174">
                  <c:v>778.0</c:v>
                </c:pt>
                <c:pt idx="8175">
                  <c:v>778.0999755859374</c:v>
                </c:pt>
                <c:pt idx="8176">
                  <c:v>778.2000122070315</c:v>
                </c:pt>
                <c:pt idx="8177">
                  <c:v>778.2999877929684</c:v>
                </c:pt>
                <c:pt idx="8178">
                  <c:v>778.4000244140624</c:v>
                </c:pt>
                <c:pt idx="8179">
                  <c:v>778.5</c:v>
                </c:pt>
                <c:pt idx="8180">
                  <c:v>778.5999755859374</c:v>
                </c:pt>
                <c:pt idx="8181">
                  <c:v>778.7000122070315</c:v>
                </c:pt>
                <c:pt idx="8182">
                  <c:v>778.7999877929684</c:v>
                </c:pt>
                <c:pt idx="8183">
                  <c:v>778.9000244140624</c:v>
                </c:pt>
                <c:pt idx="8184">
                  <c:v>779.0</c:v>
                </c:pt>
                <c:pt idx="8185">
                  <c:v>779.0999755859374</c:v>
                </c:pt>
                <c:pt idx="8186">
                  <c:v>779.2000122070315</c:v>
                </c:pt>
                <c:pt idx="8187">
                  <c:v>779.2999877929684</c:v>
                </c:pt>
                <c:pt idx="8188">
                  <c:v>779.4000244140624</c:v>
                </c:pt>
                <c:pt idx="8189">
                  <c:v>779.5</c:v>
                </c:pt>
                <c:pt idx="8190">
                  <c:v>779.5999755859374</c:v>
                </c:pt>
                <c:pt idx="8191">
                  <c:v>779.7000122070315</c:v>
                </c:pt>
                <c:pt idx="8192">
                  <c:v>779.7999877929684</c:v>
                </c:pt>
                <c:pt idx="8193">
                  <c:v>779.9000244140624</c:v>
                </c:pt>
                <c:pt idx="8194">
                  <c:v>780.0</c:v>
                </c:pt>
                <c:pt idx="8195">
                  <c:v>780.0999755859374</c:v>
                </c:pt>
                <c:pt idx="8196">
                  <c:v>780.2000122070315</c:v>
                </c:pt>
                <c:pt idx="8197">
                  <c:v>780.2999877929684</c:v>
                </c:pt>
                <c:pt idx="8198">
                  <c:v>780.4000244140624</c:v>
                </c:pt>
                <c:pt idx="8199">
                  <c:v>780.5</c:v>
                </c:pt>
                <c:pt idx="8200">
                  <c:v>780.5999755859374</c:v>
                </c:pt>
                <c:pt idx="8201">
                  <c:v>780.7000122070315</c:v>
                </c:pt>
                <c:pt idx="8202">
                  <c:v>780.7999877929684</c:v>
                </c:pt>
                <c:pt idx="8203">
                  <c:v>780.9000244140624</c:v>
                </c:pt>
                <c:pt idx="8204">
                  <c:v>781.0</c:v>
                </c:pt>
                <c:pt idx="8205">
                  <c:v>781.0999755859374</c:v>
                </c:pt>
                <c:pt idx="8206">
                  <c:v>781.2000122070315</c:v>
                </c:pt>
                <c:pt idx="8207">
                  <c:v>781.2999877929684</c:v>
                </c:pt>
                <c:pt idx="8208">
                  <c:v>781.4000244140624</c:v>
                </c:pt>
                <c:pt idx="8209">
                  <c:v>781.5</c:v>
                </c:pt>
                <c:pt idx="8210">
                  <c:v>781.5999755859374</c:v>
                </c:pt>
                <c:pt idx="8211">
                  <c:v>781.7000122070315</c:v>
                </c:pt>
                <c:pt idx="8212">
                  <c:v>781.7999877929684</c:v>
                </c:pt>
                <c:pt idx="8213">
                  <c:v>781.9000244140624</c:v>
                </c:pt>
                <c:pt idx="8214">
                  <c:v>782.0</c:v>
                </c:pt>
                <c:pt idx="8215">
                  <c:v>782.0999755859374</c:v>
                </c:pt>
                <c:pt idx="8216">
                  <c:v>782.2000122070315</c:v>
                </c:pt>
                <c:pt idx="8217">
                  <c:v>782.2999877929684</c:v>
                </c:pt>
                <c:pt idx="8218">
                  <c:v>782.4000244140624</c:v>
                </c:pt>
                <c:pt idx="8219">
                  <c:v>782.5</c:v>
                </c:pt>
                <c:pt idx="8220">
                  <c:v>782.5999755859374</c:v>
                </c:pt>
                <c:pt idx="8221">
                  <c:v>782.7000122070315</c:v>
                </c:pt>
                <c:pt idx="8222">
                  <c:v>782.7999877929684</c:v>
                </c:pt>
                <c:pt idx="8223">
                  <c:v>782.9000244140624</c:v>
                </c:pt>
                <c:pt idx="8224">
                  <c:v>783.0</c:v>
                </c:pt>
                <c:pt idx="8225">
                  <c:v>783.0999755859374</c:v>
                </c:pt>
                <c:pt idx="8226">
                  <c:v>783.2000122070315</c:v>
                </c:pt>
                <c:pt idx="8227">
                  <c:v>783.2999877929684</c:v>
                </c:pt>
                <c:pt idx="8228">
                  <c:v>783.4000244140624</c:v>
                </c:pt>
                <c:pt idx="8229">
                  <c:v>783.5</c:v>
                </c:pt>
                <c:pt idx="8230">
                  <c:v>783.5999755859374</c:v>
                </c:pt>
                <c:pt idx="8231">
                  <c:v>783.7000122070315</c:v>
                </c:pt>
                <c:pt idx="8232">
                  <c:v>783.7999877929684</c:v>
                </c:pt>
                <c:pt idx="8233">
                  <c:v>783.9000244140624</c:v>
                </c:pt>
                <c:pt idx="8234">
                  <c:v>784.0</c:v>
                </c:pt>
                <c:pt idx="8235">
                  <c:v>784.0999755859374</c:v>
                </c:pt>
                <c:pt idx="8236">
                  <c:v>784.2000122070315</c:v>
                </c:pt>
                <c:pt idx="8237">
                  <c:v>784.2999877929684</c:v>
                </c:pt>
                <c:pt idx="8238">
                  <c:v>784.4000244140624</c:v>
                </c:pt>
                <c:pt idx="8239">
                  <c:v>784.5</c:v>
                </c:pt>
                <c:pt idx="8240">
                  <c:v>784.5999755859374</c:v>
                </c:pt>
                <c:pt idx="8241">
                  <c:v>784.7000122070315</c:v>
                </c:pt>
                <c:pt idx="8242">
                  <c:v>784.7999877929684</c:v>
                </c:pt>
                <c:pt idx="8243">
                  <c:v>784.9000244140624</c:v>
                </c:pt>
                <c:pt idx="8244">
                  <c:v>785.0</c:v>
                </c:pt>
                <c:pt idx="8245">
                  <c:v>785.0999755859374</c:v>
                </c:pt>
                <c:pt idx="8246">
                  <c:v>785.2000122070315</c:v>
                </c:pt>
                <c:pt idx="8247">
                  <c:v>785.2999877929684</c:v>
                </c:pt>
                <c:pt idx="8248">
                  <c:v>785.4000244140624</c:v>
                </c:pt>
                <c:pt idx="8249">
                  <c:v>785.5</c:v>
                </c:pt>
                <c:pt idx="8250">
                  <c:v>785.5999755859374</c:v>
                </c:pt>
                <c:pt idx="8251">
                  <c:v>785.7000122070315</c:v>
                </c:pt>
                <c:pt idx="8252">
                  <c:v>785.7999877929684</c:v>
                </c:pt>
                <c:pt idx="8253">
                  <c:v>785.9000244140624</c:v>
                </c:pt>
                <c:pt idx="8254">
                  <c:v>786.0</c:v>
                </c:pt>
                <c:pt idx="8255">
                  <c:v>786.0999755859374</c:v>
                </c:pt>
                <c:pt idx="8256">
                  <c:v>786.2000122070315</c:v>
                </c:pt>
                <c:pt idx="8257">
                  <c:v>786.2999877929684</c:v>
                </c:pt>
                <c:pt idx="8258">
                  <c:v>786.4000244140624</c:v>
                </c:pt>
                <c:pt idx="8259">
                  <c:v>786.5</c:v>
                </c:pt>
                <c:pt idx="8260">
                  <c:v>786.5999755859374</c:v>
                </c:pt>
                <c:pt idx="8261">
                  <c:v>786.7000122070315</c:v>
                </c:pt>
                <c:pt idx="8262">
                  <c:v>786.7999877929684</c:v>
                </c:pt>
                <c:pt idx="8263">
                  <c:v>786.9000244140624</c:v>
                </c:pt>
                <c:pt idx="8264">
                  <c:v>787.0</c:v>
                </c:pt>
                <c:pt idx="8265">
                  <c:v>787.0999755859374</c:v>
                </c:pt>
                <c:pt idx="8266">
                  <c:v>787.2000122070315</c:v>
                </c:pt>
                <c:pt idx="8267">
                  <c:v>787.2999877929684</c:v>
                </c:pt>
                <c:pt idx="8268">
                  <c:v>787.4000244140624</c:v>
                </c:pt>
                <c:pt idx="8269">
                  <c:v>787.5</c:v>
                </c:pt>
                <c:pt idx="8270">
                  <c:v>787.5999755859374</c:v>
                </c:pt>
                <c:pt idx="8271">
                  <c:v>787.7000122070315</c:v>
                </c:pt>
                <c:pt idx="8272">
                  <c:v>787.7999877929684</c:v>
                </c:pt>
                <c:pt idx="8273">
                  <c:v>787.9000244140624</c:v>
                </c:pt>
                <c:pt idx="8274">
                  <c:v>788.0</c:v>
                </c:pt>
                <c:pt idx="8275">
                  <c:v>788.0999755859374</c:v>
                </c:pt>
                <c:pt idx="8276">
                  <c:v>788.2000122070315</c:v>
                </c:pt>
                <c:pt idx="8277">
                  <c:v>788.2999877929684</c:v>
                </c:pt>
                <c:pt idx="8278">
                  <c:v>788.4000244140624</c:v>
                </c:pt>
                <c:pt idx="8279">
                  <c:v>788.5</c:v>
                </c:pt>
                <c:pt idx="8280">
                  <c:v>788.5999755859374</c:v>
                </c:pt>
                <c:pt idx="8281">
                  <c:v>788.7000122070315</c:v>
                </c:pt>
                <c:pt idx="8282">
                  <c:v>788.7999877929684</c:v>
                </c:pt>
                <c:pt idx="8283">
                  <c:v>788.9000244140624</c:v>
                </c:pt>
                <c:pt idx="8284">
                  <c:v>789.0</c:v>
                </c:pt>
                <c:pt idx="8285">
                  <c:v>789.0999755859374</c:v>
                </c:pt>
                <c:pt idx="8286">
                  <c:v>789.2000122070315</c:v>
                </c:pt>
                <c:pt idx="8287">
                  <c:v>789.2999877929684</c:v>
                </c:pt>
                <c:pt idx="8288">
                  <c:v>789.4000244140624</c:v>
                </c:pt>
                <c:pt idx="8289">
                  <c:v>789.5</c:v>
                </c:pt>
                <c:pt idx="8290">
                  <c:v>789.5999755859374</c:v>
                </c:pt>
                <c:pt idx="8291">
                  <c:v>789.7000122070315</c:v>
                </c:pt>
                <c:pt idx="8292">
                  <c:v>789.7999877929684</c:v>
                </c:pt>
                <c:pt idx="8293">
                  <c:v>789.9000244140624</c:v>
                </c:pt>
                <c:pt idx="8294">
                  <c:v>790.0</c:v>
                </c:pt>
                <c:pt idx="8295">
                  <c:v>790.0999755859374</c:v>
                </c:pt>
                <c:pt idx="8296">
                  <c:v>790.2000122070315</c:v>
                </c:pt>
                <c:pt idx="8297">
                  <c:v>790.2999877929684</c:v>
                </c:pt>
                <c:pt idx="8298">
                  <c:v>790.4000244140624</c:v>
                </c:pt>
                <c:pt idx="8299">
                  <c:v>790.5</c:v>
                </c:pt>
                <c:pt idx="8300">
                  <c:v>790.5999755859374</c:v>
                </c:pt>
                <c:pt idx="8301">
                  <c:v>790.7000122070315</c:v>
                </c:pt>
                <c:pt idx="8302">
                  <c:v>790.7999877929684</c:v>
                </c:pt>
                <c:pt idx="8303">
                  <c:v>790.9000244140624</c:v>
                </c:pt>
                <c:pt idx="8304">
                  <c:v>791.0</c:v>
                </c:pt>
                <c:pt idx="8305">
                  <c:v>791.0999755859374</c:v>
                </c:pt>
                <c:pt idx="8306">
                  <c:v>791.2000122070315</c:v>
                </c:pt>
                <c:pt idx="8307">
                  <c:v>791.2999877929684</c:v>
                </c:pt>
                <c:pt idx="8308">
                  <c:v>791.4000244140624</c:v>
                </c:pt>
                <c:pt idx="8309">
                  <c:v>791.5</c:v>
                </c:pt>
                <c:pt idx="8310">
                  <c:v>791.5999755859374</c:v>
                </c:pt>
                <c:pt idx="8311">
                  <c:v>791.7000122070315</c:v>
                </c:pt>
                <c:pt idx="8312">
                  <c:v>791.7999877929684</c:v>
                </c:pt>
                <c:pt idx="8313">
                  <c:v>791.9000244140624</c:v>
                </c:pt>
                <c:pt idx="8314">
                  <c:v>792.0</c:v>
                </c:pt>
                <c:pt idx="8315">
                  <c:v>792.0999755859374</c:v>
                </c:pt>
                <c:pt idx="8316">
                  <c:v>792.2000122070315</c:v>
                </c:pt>
                <c:pt idx="8317">
                  <c:v>792.2999877929684</c:v>
                </c:pt>
                <c:pt idx="8318">
                  <c:v>792.4000244140624</c:v>
                </c:pt>
                <c:pt idx="8319">
                  <c:v>792.5</c:v>
                </c:pt>
                <c:pt idx="8320">
                  <c:v>792.5999755859374</c:v>
                </c:pt>
                <c:pt idx="8321">
                  <c:v>792.7000122070315</c:v>
                </c:pt>
                <c:pt idx="8322">
                  <c:v>792.7999877929684</c:v>
                </c:pt>
                <c:pt idx="8323">
                  <c:v>792.9000244140624</c:v>
                </c:pt>
                <c:pt idx="8324">
                  <c:v>793.0</c:v>
                </c:pt>
                <c:pt idx="8325">
                  <c:v>793.0999755859374</c:v>
                </c:pt>
                <c:pt idx="8326">
                  <c:v>793.2000122070315</c:v>
                </c:pt>
                <c:pt idx="8327">
                  <c:v>793.2999877929684</c:v>
                </c:pt>
                <c:pt idx="8328">
                  <c:v>793.4000244140624</c:v>
                </c:pt>
                <c:pt idx="8329">
                  <c:v>793.5</c:v>
                </c:pt>
                <c:pt idx="8330">
                  <c:v>793.5999755859374</c:v>
                </c:pt>
                <c:pt idx="8331">
                  <c:v>793.7000122070315</c:v>
                </c:pt>
                <c:pt idx="8332">
                  <c:v>793.7999877929684</c:v>
                </c:pt>
                <c:pt idx="8333">
                  <c:v>793.9000244140624</c:v>
                </c:pt>
                <c:pt idx="8334">
                  <c:v>794.0</c:v>
                </c:pt>
                <c:pt idx="8335">
                  <c:v>794.0999755859374</c:v>
                </c:pt>
                <c:pt idx="8336">
                  <c:v>794.2000122070315</c:v>
                </c:pt>
                <c:pt idx="8337">
                  <c:v>794.2999877929684</c:v>
                </c:pt>
                <c:pt idx="8338">
                  <c:v>794.4000244140624</c:v>
                </c:pt>
                <c:pt idx="8339">
                  <c:v>794.5</c:v>
                </c:pt>
                <c:pt idx="8340">
                  <c:v>794.5999755859374</c:v>
                </c:pt>
                <c:pt idx="8341">
                  <c:v>794.7000122070315</c:v>
                </c:pt>
                <c:pt idx="8342">
                  <c:v>794.7999877929684</c:v>
                </c:pt>
                <c:pt idx="8343">
                  <c:v>794.9000244140624</c:v>
                </c:pt>
                <c:pt idx="8344">
                  <c:v>795.0</c:v>
                </c:pt>
                <c:pt idx="8345">
                  <c:v>795.0999755859374</c:v>
                </c:pt>
                <c:pt idx="8346">
                  <c:v>795.2000122070315</c:v>
                </c:pt>
                <c:pt idx="8347">
                  <c:v>795.2999877929684</c:v>
                </c:pt>
                <c:pt idx="8348">
                  <c:v>795.4000244140624</c:v>
                </c:pt>
                <c:pt idx="8349">
                  <c:v>795.5</c:v>
                </c:pt>
                <c:pt idx="8350">
                  <c:v>795.5999755859374</c:v>
                </c:pt>
                <c:pt idx="8351">
                  <c:v>795.7000122070315</c:v>
                </c:pt>
                <c:pt idx="8352">
                  <c:v>795.7999877929684</c:v>
                </c:pt>
                <c:pt idx="8353">
                  <c:v>795.9000244140624</c:v>
                </c:pt>
                <c:pt idx="8354">
                  <c:v>796.0</c:v>
                </c:pt>
                <c:pt idx="8355">
                  <c:v>796.0999755859374</c:v>
                </c:pt>
                <c:pt idx="8356">
                  <c:v>796.2000122070315</c:v>
                </c:pt>
                <c:pt idx="8357">
                  <c:v>796.2999877929684</c:v>
                </c:pt>
                <c:pt idx="8358">
                  <c:v>796.4000244140624</c:v>
                </c:pt>
                <c:pt idx="8359">
                  <c:v>796.5</c:v>
                </c:pt>
                <c:pt idx="8360">
                  <c:v>796.5999755859374</c:v>
                </c:pt>
                <c:pt idx="8361">
                  <c:v>796.7000122070315</c:v>
                </c:pt>
                <c:pt idx="8362">
                  <c:v>796.7999877929684</c:v>
                </c:pt>
                <c:pt idx="8363">
                  <c:v>796.9000244140624</c:v>
                </c:pt>
                <c:pt idx="8364">
                  <c:v>797.0</c:v>
                </c:pt>
                <c:pt idx="8365">
                  <c:v>797.0999755859374</c:v>
                </c:pt>
                <c:pt idx="8366">
                  <c:v>797.2000122070315</c:v>
                </c:pt>
                <c:pt idx="8367">
                  <c:v>797.2999877929684</c:v>
                </c:pt>
                <c:pt idx="8368">
                  <c:v>797.4000244140624</c:v>
                </c:pt>
                <c:pt idx="8369">
                  <c:v>797.5</c:v>
                </c:pt>
                <c:pt idx="8370">
                  <c:v>797.5999755859374</c:v>
                </c:pt>
                <c:pt idx="8371">
                  <c:v>797.7000122070315</c:v>
                </c:pt>
                <c:pt idx="8372">
                  <c:v>797.7999877929684</c:v>
                </c:pt>
                <c:pt idx="8373">
                  <c:v>797.9000244140624</c:v>
                </c:pt>
                <c:pt idx="8374">
                  <c:v>798.0</c:v>
                </c:pt>
                <c:pt idx="8375">
                  <c:v>798.0999755859374</c:v>
                </c:pt>
                <c:pt idx="8376">
                  <c:v>798.2000122070315</c:v>
                </c:pt>
                <c:pt idx="8377">
                  <c:v>798.2999877929684</c:v>
                </c:pt>
                <c:pt idx="8378">
                  <c:v>798.4000244140624</c:v>
                </c:pt>
                <c:pt idx="8379">
                  <c:v>798.5</c:v>
                </c:pt>
                <c:pt idx="8380">
                  <c:v>798.5999755859374</c:v>
                </c:pt>
                <c:pt idx="8381">
                  <c:v>798.7000122070315</c:v>
                </c:pt>
                <c:pt idx="8382">
                  <c:v>798.7999877929684</c:v>
                </c:pt>
                <c:pt idx="8383">
                  <c:v>798.9000244140624</c:v>
                </c:pt>
                <c:pt idx="8384">
                  <c:v>799.0</c:v>
                </c:pt>
                <c:pt idx="8385">
                  <c:v>799.0999755859374</c:v>
                </c:pt>
                <c:pt idx="8386">
                  <c:v>799.2000122070315</c:v>
                </c:pt>
                <c:pt idx="8387">
                  <c:v>799.2999877929684</c:v>
                </c:pt>
                <c:pt idx="8388">
                  <c:v>799.4000244140624</c:v>
                </c:pt>
                <c:pt idx="8389">
                  <c:v>799.5</c:v>
                </c:pt>
                <c:pt idx="8390">
                  <c:v>799.5999755859374</c:v>
                </c:pt>
                <c:pt idx="8391">
                  <c:v>799.7000122070315</c:v>
                </c:pt>
                <c:pt idx="8392">
                  <c:v>799.7999877929684</c:v>
                </c:pt>
                <c:pt idx="8393">
                  <c:v>799.9000244140624</c:v>
                </c:pt>
                <c:pt idx="8394">
                  <c:v>800.0</c:v>
                </c:pt>
                <c:pt idx="8395">
                  <c:v>800.0999755859374</c:v>
                </c:pt>
                <c:pt idx="8396">
                  <c:v>800.2000122070315</c:v>
                </c:pt>
                <c:pt idx="8397">
                  <c:v>800.2999877929684</c:v>
                </c:pt>
                <c:pt idx="8398">
                  <c:v>800.4000244140624</c:v>
                </c:pt>
                <c:pt idx="8399">
                  <c:v>800.5</c:v>
                </c:pt>
                <c:pt idx="8400">
                  <c:v>800.5999755859374</c:v>
                </c:pt>
                <c:pt idx="8401">
                  <c:v>800.7000122070315</c:v>
                </c:pt>
                <c:pt idx="8402">
                  <c:v>800.7999877929684</c:v>
                </c:pt>
                <c:pt idx="8403">
                  <c:v>800.9000244140624</c:v>
                </c:pt>
                <c:pt idx="8404">
                  <c:v>801.0</c:v>
                </c:pt>
                <c:pt idx="8405">
                  <c:v>801.0999755859374</c:v>
                </c:pt>
                <c:pt idx="8406">
                  <c:v>801.2000122070315</c:v>
                </c:pt>
                <c:pt idx="8407">
                  <c:v>801.2999877929684</c:v>
                </c:pt>
                <c:pt idx="8408">
                  <c:v>801.4000244140624</c:v>
                </c:pt>
                <c:pt idx="8409">
                  <c:v>801.5</c:v>
                </c:pt>
                <c:pt idx="8410">
                  <c:v>801.5999755859374</c:v>
                </c:pt>
                <c:pt idx="8411">
                  <c:v>801.7000122070315</c:v>
                </c:pt>
                <c:pt idx="8412">
                  <c:v>801.7999877929684</c:v>
                </c:pt>
                <c:pt idx="8413">
                  <c:v>801.9000244140624</c:v>
                </c:pt>
                <c:pt idx="8414">
                  <c:v>802.0</c:v>
                </c:pt>
                <c:pt idx="8415">
                  <c:v>802.0999755859374</c:v>
                </c:pt>
                <c:pt idx="8416">
                  <c:v>802.2000122070315</c:v>
                </c:pt>
                <c:pt idx="8417">
                  <c:v>802.2999877929684</c:v>
                </c:pt>
                <c:pt idx="8418">
                  <c:v>802.4000244140624</c:v>
                </c:pt>
                <c:pt idx="8419">
                  <c:v>802.5</c:v>
                </c:pt>
                <c:pt idx="8420">
                  <c:v>802.5999755859374</c:v>
                </c:pt>
                <c:pt idx="8421">
                  <c:v>802.7000122070315</c:v>
                </c:pt>
                <c:pt idx="8422">
                  <c:v>802.7999877929684</c:v>
                </c:pt>
                <c:pt idx="8423">
                  <c:v>802.9000244140624</c:v>
                </c:pt>
                <c:pt idx="8424">
                  <c:v>803.0</c:v>
                </c:pt>
                <c:pt idx="8425">
                  <c:v>803.0999755859374</c:v>
                </c:pt>
                <c:pt idx="8426">
                  <c:v>803.2000122070315</c:v>
                </c:pt>
                <c:pt idx="8427">
                  <c:v>803.2999877929684</c:v>
                </c:pt>
                <c:pt idx="8428">
                  <c:v>803.4000244140624</c:v>
                </c:pt>
                <c:pt idx="8429">
                  <c:v>803.5</c:v>
                </c:pt>
                <c:pt idx="8430">
                  <c:v>803.5999755859374</c:v>
                </c:pt>
                <c:pt idx="8431">
                  <c:v>803.7000122070315</c:v>
                </c:pt>
                <c:pt idx="8432">
                  <c:v>803.7999877929684</c:v>
                </c:pt>
                <c:pt idx="8433">
                  <c:v>803.9000244140624</c:v>
                </c:pt>
                <c:pt idx="8434">
                  <c:v>804.0</c:v>
                </c:pt>
                <c:pt idx="8435">
                  <c:v>804.0999755859374</c:v>
                </c:pt>
                <c:pt idx="8436">
                  <c:v>804.2000122070315</c:v>
                </c:pt>
                <c:pt idx="8437">
                  <c:v>804.2999877929684</c:v>
                </c:pt>
                <c:pt idx="8438">
                  <c:v>804.4000244140624</c:v>
                </c:pt>
                <c:pt idx="8439">
                  <c:v>804.5</c:v>
                </c:pt>
                <c:pt idx="8440">
                  <c:v>804.5999755859374</c:v>
                </c:pt>
                <c:pt idx="8441">
                  <c:v>804.7000122070315</c:v>
                </c:pt>
                <c:pt idx="8442">
                  <c:v>804.7999877929684</c:v>
                </c:pt>
                <c:pt idx="8443">
                  <c:v>804.9000244140624</c:v>
                </c:pt>
                <c:pt idx="8444">
                  <c:v>805.0</c:v>
                </c:pt>
                <c:pt idx="8445">
                  <c:v>805.0999755859374</c:v>
                </c:pt>
                <c:pt idx="8446">
                  <c:v>805.2000122070315</c:v>
                </c:pt>
                <c:pt idx="8447">
                  <c:v>805.2999877929684</c:v>
                </c:pt>
                <c:pt idx="8448">
                  <c:v>805.4000244140624</c:v>
                </c:pt>
                <c:pt idx="8449">
                  <c:v>805.5</c:v>
                </c:pt>
                <c:pt idx="8450">
                  <c:v>805.5999755859374</c:v>
                </c:pt>
                <c:pt idx="8451">
                  <c:v>805.7000122070315</c:v>
                </c:pt>
                <c:pt idx="8452">
                  <c:v>805.7999877929684</c:v>
                </c:pt>
                <c:pt idx="8453">
                  <c:v>805.9000244140624</c:v>
                </c:pt>
                <c:pt idx="8454">
                  <c:v>806.0</c:v>
                </c:pt>
                <c:pt idx="8455">
                  <c:v>806.0999755859374</c:v>
                </c:pt>
                <c:pt idx="8456">
                  <c:v>806.2000122070315</c:v>
                </c:pt>
                <c:pt idx="8457">
                  <c:v>806.2999877929684</c:v>
                </c:pt>
                <c:pt idx="8458">
                  <c:v>806.4000244140624</c:v>
                </c:pt>
                <c:pt idx="8459">
                  <c:v>806.5</c:v>
                </c:pt>
                <c:pt idx="8460">
                  <c:v>806.5999755859374</c:v>
                </c:pt>
                <c:pt idx="8461">
                  <c:v>806.7000122070315</c:v>
                </c:pt>
                <c:pt idx="8462">
                  <c:v>806.7999877929684</c:v>
                </c:pt>
                <c:pt idx="8463">
                  <c:v>806.9000244140624</c:v>
                </c:pt>
                <c:pt idx="8464">
                  <c:v>807.0</c:v>
                </c:pt>
                <c:pt idx="8465">
                  <c:v>807.0999755859374</c:v>
                </c:pt>
                <c:pt idx="8466">
                  <c:v>807.2000122070315</c:v>
                </c:pt>
                <c:pt idx="8467">
                  <c:v>807.2999877929684</c:v>
                </c:pt>
                <c:pt idx="8468">
                  <c:v>807.4000244140624</c:v>
                </c:pt>
                <c:pt idx="8469">
                  <c:v>807.5</c:v>
                </c:pt>
                <c:pt idx="8470">
                  <c:v>807.5999755859374</c:v>
                </c:pt>
                <c:pt idx="8471">
                  <c:v>807.7000122070315</c:v>
                </c:pt>
                <c:pt idx="8472">
                  <c:v>807.7999877929684</c:v>
                </c:pt>
                <c:pt idx="8473">
                  <c:v>807.9000244140624</c:v>
                </c:pt>
                <c:pt idx="8474">
                  <c:v>808.0</c:v>
                </c:pt>
                <c:pt idx="8475">
                  <c:v>808.0999755859374</c:v>
                </c:pt>
                <c:pt idx="8476">
                  <c:v>808.2000122070315</c:v>
                </c:pt>
                <c:pt idx="8477">
                  <c:v>808.2999877929684</c:v>
                </c:pt>
                <c:pt idx="8478">
                  <c:v>808.4000244140624</c:v>
                </c:pt>
                <c:pt idx="8479">
                  <c:v>808.5</c:v>
                </c:pt>
                <c:pt idx="8480">
                  <c:v>808.5999755859374</c:v>
                </c:pt>
                <c:pt idx="8481">
                  <c:v>808.7000122070315</c:v>
                </c:pt>
                <c:pt idx="8482">
                  <c:v>808.7999877929684</c:v>
                </c:pt>
                <c:pt idx="8483">
                  <c:v>808.9000244140624</c:v>
                </c:pt>
                <c:pt idx="8484">
                  <c:v>809.0</c:v>
                </c:pt>
                <c:pt idx="8485">
                  <c:v>809.0999755859374</c:v>
                </c:pt>
                <c:pt idx="8486">
                  <c:v>809.2000122070315</c:v>
                </c:pt>
                <c:pt idx="8487">
                  <c:v>809.2999877929684</c:v>
                </c:pt>
                <c:pt idx="8488">
                  <c:v>809.4000244140624</c:v>
                </c:pt>
                <c:pt idx="8489">
                  <c:v>809.5</c:v>
                </c:pt>
                <c:pt idx="8490">
                  <c:v>809.5999755859374</c:v>
                </c:pt>
                <c:pt idx="8491">
                  <c:v>809.7000122070315</c:v>
                </c:pt>
                <c:pt idx="8492">
                  <c:v>809.7999877929684</c:v>
                </c:pt>
                <c:pt idx="8493">
                  <c:v>809.9000244140624</c:v>
                </c:pt>
                <c:pt idx="8494">
                  <c:v>810.0</c:v>
                </c:pt>
                <c:pt idx="8495">
                  <c:v>810.0999755859374</c:v>
                </c:pt>
                <c:pt idx="8496">
                  <c:v>810.2000122070315</c:v>
                </c:pt>
                <c:pt idx="8497">
                  <c:v>810.2999877929684</c:v>
                </c:pt>
                <c:pt idx="8498">
                  <c:v>810.4000244140624</c:v>
                </c:pt>
                <c:pt idx="8499">
                  <c:v>810.5</c:v>
                </c:pt>
                <c:pt idx="8500">
                  <c:v>810.5999755859374</c:v>
                </c:pt>
                <c:pt idx="8501">
                  <c:v>810.7000122070315</c:v>
                </c:pt>
                <c:pt idx="8502">
                  <c:v>810.7999877929684</c:v>
                </c:pt>
                <c:pt idx="8503">
                  <c:v>810.9000244140624</c:v>
                </c:pt>
                <c:pt idx="8504">
                  <c:v>811.0</c:v>
                </c:pt>
                <c:pt idx="8505">
                  <c:v>811.0999755859374</c:v>
                </c:pt>
                <c:pt idx="8506">
                  <c:v>811.2000122070315</c:v>
                </c:pt>
                <c:pt idx="8507">
                  <c:v>811.2999877929684</c:v>
                </c:pt>
                <c:pt idx="8508">
                  <c:v>811.4000244140624</c:v>
                </c:pt>
                <c:pt idx="8509">
                  <c:v>811.5</c:v>
                </c:pt>
                <c:pt idx="8510">
                  <c:v>811.5999755859374</c:v>
                </c:pt>
                <c:pt idx="8511">
                  <c:v>811.7000122070315</c:v>
                </c:pt>
                <c:pt idx="8512">
                  <c:v>811.7999877929684</c:v>
                </c:pt>
                <c:pt idx="8513">
                  <c:v>811.9000244140624</c:v>
                </c:pt>
                <c:pt idx="8514">
                  <c:v>812.0</c:v>
                </c:pt>
                <c:pt idx="8515">
                  <c:v>812.0999755859374</c:v>
                </c:pt>
                <c:pt idx="8516">
                  <c:v>812.2000122070315</c:v>
                </c:pt>
                <c:pt idx="8517">
                  <c:v>812.2999877929684</c:v>
                </c:pt>
                <c:pt idx="8518">
                  <c:v>812.4000244140624</c:v>
                </c:pt>
                <c:pt idx="8519">
                  <c:v>812.5</c:v>
                </c:pt>
                <c:pt idx="8520">
                  <c:v>812.5999755859374</c:v>
                </c:pt>
                <c:pt idx="8521">
                  <c:v>812.7000122070315</c:v>
                </c:pt>
                <c:pt idx="8522">
                  <c:v>812.7999877929684</c:v>
                </c:pt>
                <c:pt idx="8523">
                  <c:v>812.9000244140624</c:v>
                </c:pt>
                <c:pt idx="8524">
                  <c:v>813.0</c:v>
                </c:pt>
                <c:pt idx="8525">
                  <c:v>813.0999755859374</c:v>
                </c:pt>
                <c:pt idx="8526">
                  <c:v>813.2000122070315</c:v>
                </c:pt>
                <c:pt idx="8527">
                  <c:v>813.2999877929684</c:v>
                </c:pt>
                <c:pt idx="8528">
                  <c:v>813.4000244140624</c:v>
                </c:pt>
                <c:pt idx="8529">
                  <c:v>813.5</c:v>
                </c:pt>
                <c:pt idx="8530">
                  <c:v>813.5999755859374</c:v>
                </c:pt>
                <c:pt idx="8531">
                  <c:v>813.7000122070315</c:v>
                </c:pt>
                <c:pt idx="8532">
                  <c:v>813.7999877929684</c:v>
                </c:pt>
                <c:pt idx="8533">
                  <c:v>813.9000244140624</c:v>
                </c:pt>
                <c:pt idx="8534">
                  <c:v>814.0</c:v>
                </c:pt>
                <c:pt idx="8535">
                  <c:v>814.0999755859374</c:v>
                </c:pt>
                <c:pt idx="8536">
                  <c:v>814.2000122070315</c:v>
                </c:pt>
                <c:pt idx="8537">
                  <c:v>814.2999877929684</c:v>
                </c:pt>
                <c:pt idx="8538">
                  <c:v>814.4000244140624</c:v>
                </c:pt>
                <c:pt idx="8539">
                  <c:v>814.5</c:v>
                </c:pt>
                <c:pt idx="8540">
                  <c:v>814.5999755859374</c:v>
                </c:pt>
                <c:pt idx="8541">
                  <c:v>814.7000122070315</c:v>
                </c:pt>
                <c:pt idx="8542">
                  <c:v>814.7999877929684</c:v>
                </c:pt>
                <c:pt idx="8543">
                  <c:v>814.9000244140624</c:v>
                </c:pt>
                <c:pt idx="8544">
                  <c:v>815.0</c:v>
                </c:pt>
                <c:pt idx="8545">
                  <c:v>815.0999755859374</c:v>
                </c:pt>
                <c:pt idx="8546">
                  <c:v>815.2000122070315</c:v>
                </c:pt>
                <c:pt idx="8547">
                  <c:v>815.2999877929684</c:v>
                </c:pt>
                <c:pt idx="8548">
                  <c:v>815.4000244140624</c:v>
                </c:pt>
                <c:pt idx="8549">
                  <c:v>815.5</c:v>
                </c:pt>
                <c:pt idx="8550">
                  <c:v>815.5999755859374</c:v>
                </c:pt>
                <c:pt idx="8551">
                  <c:v>815.7000122070315</c:v>
                </c:pt>
                <c:pt idx="8552">
                  <c:v>815.7999877929684</c:v>
                </c:pt>
                <c:pt idx="8553">
                  <c:v>815.9000244140624</c:v>
                </c:pt>
                <c:pt idx="8554">
                  <c:v>816.0</c:v>
                </c:pt>
                <c:pt idx="8555">
                  <c:v>816.0999755859374</c:v>
                </c:pt>
                <c:pt idx="8556">
                  <c:v>816.2000122070315</c:v>
                </c:pt>
                <c:pt idx="8557">
                  <c:v>816.2999877929684</c:v>
                </c:pt>
                <c:pt idx="8558">
                  <c:v>816.4000244140624</c:v>
                </c:pt>
                <c:pt idx="8559">
                  <c:v>816.5</c:v>
                </c:pt>
                <c:pt idx="8560">
                  <c:v>816.5999755859374</c:v>
                </c:pt>
                <c:pt idx="8561">
                  <c:v>816.7000122070315</c:v>
                </c:pt>
                <c:pt idx="8562">
                  <c:v>816.7999877929684</c:v>
                </c:pt>
                <c:pt idx="8563">
                  <c:v>816.9000244140624</c:v>
                </c:pt>
                <c:pt idx="8564">
                  <c:v>817.0</c:v>
                </c:pt>
                <c:pt idx="8565">
                  <c:v>817.0999755859374</c:v>
                </c:pt>
                <c:pt idx="8566">
                  <c:v>817.2000122070315</c:v>
                </c:pt>
                <c:pt idx="8567">
                  <c:v>817.2999877929684</c:v>
                </c:pt>
                <c:pt idx="8568">
                  <c:v>817.4000244140624</c:v>
                </c:pt>
                <c:pt idx="8569">
                  <c:v>817.5</c:v>
                </c:pt>
                <c:pt idx="8570">
                  <c:v>817.5999755859374</c:v>
                </c:pt>
                <c:pt idx="8571">
                  <c:v>817.7000122070315</c:v>
                </c:pt>
                <c:pt idx="8572">
                  <c:v>817.7999877929684</c:v>
                </c:pt>
                <c:pt idx="8573">
                  <c:v>817.9000244140624</c:v>
                </c:pt>
                <c:pt idx="8574">
                  <c:v>818.0</c:v>
                </c:pt>
                <c:pt idx="8575">
                  <c:v>818.0999755859374</c:v>
                </c:pt>
                <c:pt idx="8576">
                  <c:v>818.2000122070315</c:v>
                </c:pt>
                <c:pt idx="8577">
                  <c:v>818.2999877929684</c:v>
                </c:pt>
                <c:pt idx="8578">
                  <c:v>818.4000244140624</c:v>
                </c:pt>
                <c:pt idx="8579">
                  <c:v>818.5</c:v>
                </c:pt>
                <c:pt idx="8580">
                  <c:v>818.5999755859374</c:v>
                </c:pt>
                <c:pt idx="8581">
                  <c:v>818.7000122070315</c:v>
                </c:pt>
                <c:pt idx="8582">
                  <c:v>818.7999877929684</c:v>
                </c:pt>
                <c:pt idx="8583">
                  <c:v>818.9000244140624</c:v>
                </c:pt>
                <c:pt idx="8584">
                  <c:v>819.0</c:v>
                </c:pt>
                <c:pt idx="8585">
                  <c:v>819.0999755859374</c:v>
                </c:pt>
                <c:pt idx="8586">
                  <c:v>819.2000122070315</c:v>
                </c:pt>
                <c:pt idx="8587">
                  <c:v>819.2999877929684</c:v>
                </c:pt>
                <c:pt idx="8588">
                  <c:v>819.4000244140624</c:v>
                </c:pt>
                <c:pt idx="8589">
                  <c:v>819.5</c:v>
                </c:pt>
                <c:pt idx="8590">
                  <c:v>819.5999755859374</c:v>
                </c:pt>
                <c:pt idx="8591">
                  <c:v>819.7000122070315</c:v>
                </c:pt>
                <c:pt idx="8592">
                  <c:v>819.7999877929684</c:v>
                </c:pt>
                <c:pt idx="8593">
                  <c:v>819.9000244140624</c:v>
                </c:pt>
                <c:pt idx="8594">
                  <c:v>820.0</c:v>
                </c:pt>
                <c:pt idx="8595">
                  <c:v>820.0999755859374</c:v>
                </c:pt>
                <c:pt idx="8596">
                  <c:v>820.2000122070315</c:v>
                </c:pt>
                <c:pt idx="8597">
                  <c:v>820.2999877929684</c:v>
                </c:pt>
                <c:pt idx="8598">
                  <c:v>820.4000244140624</c:v>
                </c:pt>
                <c:pt idx="8599">
                  <c:v>820.5</c:v>
                </c:pt>
                <c:pt idx="8600">
                  <c:v>820.5999755859374</c:v>
                </c:pt>
                <c:pt idx="8601">
                  <c:v>820.7000122070315</c:v>
                </c:pt>
                <c:pt idx="8602">
                  <c:v>820.7999877929684</c:v>
                </c:pt>
                <c:pt idx="8603">
                  <c:v>820.9000244140624</c:v>
                </c:pt>
                <c:pt idx="8604">
                  <c:v>821.0</c:v>
                </c:pt>
                <c:pt idx="8605">
                  <c:v>821.0999755859374</c:v>
                </c:pt>
                <c:pt idx="8606">
                  <c:v>821.2000122070315</c:v>
                </c:pt>
                <c:pt idx="8607">
                  <c:v>821.2999877929684</c:v>
                </c:pt>
                <c:pt idx="8608">
                  <c:v>821.4000244140624</c:v>
                </c:pt>
                <c:pt idx="8609">
                  <c:v>821.5</c:v>
                </c:pt>
                <c:pt idx="8610">
                  <c:v>821.5999755859374</c:v>
                </c:pt>
                <c:pt idx="8611">
                  <c:v>821.7000122070315</c:v>
                </c:pt>
                <c:pt idx="8612">
                  <c:v>821.7999877929684</c:v>
                </c:pt>
                <c:pt idx="8613">
                  <c:v>821.9000244140624</c:v>
                </c:pt>
                <c:pt idx="8614">
                  <c:v>822.0</c:v>
                </c:pt>
                <c:pt idx="8615">
                  <c:v>822.0999755859374</c:v>
                </c:pt>
                <c:pt idx="8616">
                  <c:v>822.2000122070315</c:v>
                </c:pt>
                <c:pt idx="8617">
                  <c:v>822.2999877929684</c:v>
                </c:pt>
                <c:pt idx="8618">
                  <c:v>822.4000244140624</c:v>
                </c:pt>
                <c:pt idx="8619">
                  <c:v>822.5</c:v>
                </c:pt>
                <c:pt idx="8620">
                  <c:v>822.5999755859374</c:v>
                </c:pt>
                <c:pt idx="8621">
                  <c:v>822.7000122070315</c:v>
                </c:pt>
                <c:pt idx="8622">
                  <c:v>822.7999877929684</c:v>
                </c:pt>
                <c:pt idx="8623">
                  <c:v>822.9000244140624</c:v>
                </c:pt>
                <c:pt idx="8624">
                  <c:v>823.0</c:v>
                </c:pt>
                <c:pt idx="8625">
                  <c:v>823.0999755859374</c:v>
                </c:pt>
                <c:pt idx="8626">
                  <c:v>823.2000122070315</c:v>
                </c:pt>
                <c:pt idx="8627">
                  <c:v>823.2999877929684</c:v>
                </c:pt>
                <c:pt idx="8628">
                  <c:v>823.4000244140624</c:v>
                </c:pt>
                <c:pt idx="8629">
                  <c:v>823.5</c:v>
                </c:pt>
                <c:pt idx="8630">
                  <c:v>823.5999755859374</c:v>
                </c:pt>
                <c:pt idx="8631">
                  <c:v>823.7000122070315</c:v>
                </c:pt>
                <c:pt idx="8632">
                  <c:v>823.7999877929684</c:v>
                </c:pt>
                <c:pt idx="8633">
                  <c:v>823.9000244140624</c:v>
                </c:pt>
                <c:pt idx="8634">
                  <c:v>824.0</c:v>
                </c:pt>
                <c:pt idx="8635">
                  <c:v>824.0999755859374</c:v>
                </c:pt>
                <c:pt idx="8636">
                  <c:v>824.2000122070315</c:v>
                </c:pt>
                <c:pt idx="8637">
                  <c:v>824.2999877929684</c:v>
                </c:pt>
                <c:pt idx="8638">
                  <c:v>824.4000244140624</c:v>
                </c:pt>
                <c:pt idx="8639">
                  <c:v>824.5</c:v>
                </c:pt>
                <c:pt idx="8640">
                  <c:v>824.5999755859374</c:v>
                </c:pt>
                <c:pt idx="8641">
                  <c:v>824.7000122070315</c:v>
                </c:pt>
                <c:pt idx="8642">
                  <c:v>824.7999877929684</c:v>
                </c:pt>
                <c:pt idx="8643">
                  <c:v>824.9000244140624</c:v>
                </c:pt>
                <c:pt idx="8644">
                  <c:v>825.0</c:v>
                </c:pt>
                <c:pt idx="8645">
                  <c:v>825.0999755859374</c:v>
                </c:pt>
                <c:pt idx="8646">
                  <c:v>825.2000122070315</c:v>
                </c:pt>
                <c:pt idx="8647">
                  <c:v>825.2999877929684</c:v>
                </c:pt>
                <c:pt idx="8648">
                  <c:v>825.4000244140624</c:v>
                </c:pt>
                <c:pt idx="8649">
                  <c:v>825.5</c:v>
                </c:pt>
                <c:pt idx="8650">
                  <c:v>825.5999755859374</c:v>
                </c:pt>
                <c:pt idx="8651">
                  <c:v>825.7000122070315</c:v>
                </c:pt>
                <c:pt idx="8652">
                  <c:v>825.7999877929684</c:v>
                </c:pt>
                <c:pt idx="8653">
                  <c:v>825.9000244140624</c:v>
                </c:pt>
                <c:pt idx="8654">
                  <c:v>826.0</c:v>
                </c:pt>
                <c:pt idx="8655">
                  <c:v>826.0999755859374</c:v>
                </c:pt>
                <c:pt idx="8656">
                  <c:v>826.2000122070315</c:v>
                </c:pt>
                <c:pt idx="8657">
                  <c:v>826.2999877929684</c:v>
                </c:pt>
                <c:pt idx="8658">
                  <c:v>826.4000244140624</c:v>
                </c:pt>
                <c:pt idx="8659">
                  <c:v>826.5</c:v>
                </c:pt>
                <c:pt idx="8660">
                  <c:v>826.5999755859374</c:v>
                </c:pt>
                <c:pt idx="8661">
                  <c:v>826.7000122070315</c:v>
                </c:pt>
                <c:pt idx="8662">
                  <c:v>826.7999877929684</c:v>
                </c:pt>
                <c:pt idx="8663">
                  <c:v>826.9000244140624</c:v>
                </c:pt>
                <c:pt idx="8664">
                  <c:v>827.0</c:v>
                </c:pt>
                <c:pt idx="8665">
                  <c:v>827.0999755859374</c:v>
                </c:pt>
                <c:pt idx="8666">
                  <c:v>827.2000122070315</c:v>
                </c:pt>
                <c:pt idx="8667">
                  <c:v>827.2999877929684</c:v>
                </c:pt>
                <c:pt idx="8668">
                  <c:v>827.4000244140624</c:v>
                </c:pt>
                <c:pt idx="8669">
                  <c:v>827.5</c:v>
                </c:pt>
                <c:pt idx="8670">
                  <c:v>827.5999755859374</c:v>
                </c:pt>
                <c:pt idx="8671">
                  <c:v>827.7000122070315</c:v>
                </c:pt>
                <c:pt idx="8672">
                  <c:v>827.7999877929684</c:v>
                </c:pt>
                <c:pt idx="8673">
                  <c:v>827.9000244140624</c:v>
                </c:pt>
                <c:pt idx="8674">
                  <c:v>828.0</c:v>
                </c:pt>
                <c:pt idx="8675">
                  <c:v>828.0999755859374</c:v>
                </c:pt>
                <c:pt idx="8676">
                  <c:v>828.2000122070315</c:v>
                </c:pt>
                <c:pt idx="8677">
                  <c:v>828.2999877929684</c:v>
                </c:pt>
                <c:pt idx="8678">
                  <c:v>828.4000244140624</c:v>
                </c:pt>
                <c:pt idx="8679">
                  <c:v>828.5</c:v>
                </c:pt>
                <c:pt idx="8680">
                  <c:v>828.5999755859374</c:v>
                </c:pt>
                <c:pt idx="8681">
                  <c:v>828.7000122070315</c:v>
                </c:pt>
                <c:pt idx="8682">
                  <c:v>828.7999877929684</c:v>
                </c:pt>
                <c:pt idx="8683">
                  <c:v>828.9000244140624</c:v>
                </c:pt>
                <c:pt idx="8684">
                  <c:v>829.0</c:v>
                </c:pt>
                <c:pt idx="8685">
                  <c:v>829.0999755859374</c:v>
                </c:pt>
                <c:pt idx="8686">
                  <c:v>829.2000122070315</c:v>
                </c:pt>
                <c:pt idx="8687">
                  <c:v>829.2999877929684</c:v>
                </c:pt>
                <c:pt idx="8688">
                  <c:v>829.4000244140624</c:v>
                </c:pt>
                <c:pt idx="8689">
                  <c:v>829.5</c:v>
                </c:pt>
                <c:pt idx="8690">
                  <c:v>829.5999755859374</c:v>
                </c:pt>
                <c:pt idx="8691">
                  <c:v>829.7000122070315</c:v>
                </c:pt>
                <c:pt idx="8692">
                  <c:v>829.7999877929684</c:v>
                </c:pt>
                <c:pt idx="8693">
                  <c:v>829.9000244140624</c:v>
                </c:pt>
                <c:pt idx="8694">
                  <c:v>830.0</c:v>
                </c:pt>
                <c:pt idx="8695">
                  <c:v>830.0999755859374</c:v>
                </c:pt>
                <c:pt idx="8696">
                  <c:v>830.2000122070315</c:v>
                </c:pt>
                <c:pt idx="8697">
                  <c:v>830.2999877929684</c:v>
                </c:pt>
                <c:pt idx="8698">
                  <c:v>830.4000244140624</c:v>
                </c:pt>
                <c:pt idx="8699">
                  <c:v>830.5</c:v>
                </c:pt>
                <c:pt idx="8700">
                  <c:v>830.5999755859374</c:v>
                </c:pt>
                <c:pt idx="8701">
                  <c:v>830.7000122070315</c:v>
                </c:pt>
                <c:pt idx="8702">
                  <c:v>830.7999877929684</c:v>
                </c:pt>
                <c:pt idx="8703">
                  <c:v>830.9000244140624</c:v>
                </c:pt>
                <c:pt idx="8704">
                  <c:v>831.0</c:v>
                </c:pt>
                <c:pt idx="8705">
                  <c:v>831.0999755859374</c:v>
                </c:pt>
                <c:pt idx="8706">
                  <c:v>831.2000122070315</c:v>
                </c:pt>
                <c:pt idx="8707">
                  <c:v>831.2999877929684</c:v>
                </c:pt>
                <c:pt idx="8708">
                  <c:v>831.4000244140624</c:v>
                </c:pt>
                <c:pt idx="8709">
                  <c:v>831.5</c:v>
                </c:pt>
                <c:pt idx="8710">
                  <c:v>831.5999755859374</c:v>
                </c:pt>
                <c:pt idx="8711">
                  <c:v>831.7000122070315</c:v>
                </c:pt>
                <c:pt idx="8712">
                  <c:v>831.7999877929684</c:v>
                </c:pt>
                <c:pt idx="8713">
                  <c:v>831.9000244140624</c:v>
                </c:pt>
                <c:pt idx="8714">
                  <c:v>832.0</c:v>
                </c:pt>
                <c:pt idx="8715">
                  <c:v>832.0999755859374</c:v>
                </c:pt>
                <c:pt idx="8716">
                  <c:v>832.2000122070315</c:v>
                </c:pt>
                <c:pt idx="8717">
                  <c:v>832.2999877929684</c:v>
                </c:pt>
                <c:pt idx="8718">
                  <c:v>832.4000244140624</c:v>
                </c:pt>
                <c:pt idx="8719">
                  <c:v>832.5</c:v>
                </c:pt>
                <c:pt idx="8720">
                  <c:v>832.5999755859374</c:v>
                </c:pt>
                <c:pt idx="8721">
                  <c:v>832.7000122070315</c:v>
                </c:pt>
                <c:pt idx="8722">
                  <c:v>832.7999877929684</c:v>
                </c:pt>
                <c:pt idx="8723">
                  <c:v>832.9000244140624</c:v>
                </c:pt>
                <c:pt idx="8724">
                  <c:v>833.0</c:v>
                </c:pt>
                <c:pt idx="8725">
                  <c:v>833.0999755859374</c:v>
                </c:pt>
                <c:pt idx="8726">
                  <c:v>833.2000122070315</c:v>
                </c:pt>
                <c:pt idx="8727">
                  <c:v>833.2999877929684</c:v>
                </c:pt>
                <c:pt idx="8728">
                  <c:v>833.4000244140624</c:v>
                </c:pt>
                <c:pt idx="8729">
                  <c:v>833.5</c:v>
                </c:pt>
                <c:pt idx="8730">
                  <c:v>833.5999755859374</c:v>
                </c:pt>
                <c:pt idx="8731">
                  <c:v>833.7000122070315</c:v>
                </c:pt>
                <c:pt idx="8732">
                  <c:v>833.7999877929684</c:v>
                </c:pt>
                <c:pt idx="8733">
                  <c:v>833.9000244140624</c:v>
                </c:pt>
                <c:pt idx="8734">
                  <c:v>834.0</c:v>
                </c:pt>
                <c:pt idx="8735">
                  <c:v>834.0999755859374</c:v>
                </c:pt>
                <c:pt idx="8736">
                  <c:v>834.2000122070315</c:v>
                </c:pt>
                <c:pt idx="8737">
                  <c:v>834.2999877929684</c:v>
                </c:pt>
                <c:pt idx="8738">
                  <c:v>834.4000244140624</c:v>
                </c:pt>
                <c:pt idx="8739">
                  <c:v>834.5</c:v>
                </c:pt>
                <c:pt idx="8740">
                  <c:v>834.5999755859374</c:v>
                </c:pt>
                <c:pt idx="8741">
                  <c:v>834.7000122070315</c:v>
                </c:pt>
                <c:pt idx="8742">
                  <c:v>834.7999877929684</c:v>
                </c:pt>
                <c:pt idx="8743">
                  <c:v>834.9000244140624</c:v>
                </c:pt>
                <c:pt idx="8744">
                  <c:v>835.0</c:v>
                </c:pt>
                <c:pt idx="8745">
                  <c:v>835.0999755859374</c:v>
                </c:pt>
                <c:pt idx="8746">
                  <c:v>835.2000122070315</c:v>
                </c:pt>
                <c:pt idx="8747">
                  <c:v>835.2999877929684</c:v>
                </c:pt>
                <c:pt idx="8748">
                  <c:v>835.4000244140624</c:v>
                </c:pt>
                <c:pt idx="8749">
                  <c:v>835.5</c:v>
                </c:pt>
                <c:pt idx="8750">
                  <c:v>835.5999755859374</c:v>
                </c:pt>
                <c:pt idx="8751">
                  <c:v>835.7000122070315</c:v>
                </c:pt>
                <c:pt idx="8752">
                  <c:v>835.7999877929684</c:v>
                </c:pt>
                <c:pt idx="8753">
                  <c:v>835.9000244140624</c:v>
                </c:pt>
                <c:pt idx="8754">
                  <c:v>836.0</c:v>
                </c:pt>
                <c:pt idx="8755">
                  <c:v>836.0999755859374</c:v>
                </c:pt>
                <c:pt idx="8756">
                  <c:v>836.2000122070315</c:v>
                </c:pt>
                <c:pt idx="8757">
                  <c:v>836.2999877929684</c:v>
                </c:pt>
                <c:pt idx="8758">
                  <c:v>836.4000244140624</c:v>
                </c:pt>
                <c:pt idx="8759">
                  <c:v>836.5</c:v>
                </c:pt>
                <c:pt idx="8760">
                  <c:v>836.5999755859374</c:v>
                </c:pt>
                <c:pt idx="8761">
                  <c:v>836.7000122070315</c:v>
                </c:pt>
                <c:pt idx="8762">
                  <c:v>836.7999877929684</c:v>
                </c:pt>
                <c:pt idx="8763">
                  <c:v>836.9000244140624</c:v>
                </c:pt>
                <c:pt idx="8764">
                  <c:v>837.0</c:v>
                </c:pt>
                <c:pt idx="8765">
                  <c:v>837.0999755859374</c:v>
                </c:pt>
                <c:pt idx="8766">
                  <c:v>837.2000122070315</c:v>
                </c:pt>
                <c:pt idx="8767">
                  <c:v>837.2999877929684</c:v>
                </c:pt>
                <c:pt idx="8768">
                  <c:v>837.4000244140624</c:v>
                </c:pt>
                <c:pt idx="8769">
                  <c:v>837.5</c:v>
                </c:pt>
                <c:pt idx="8770">
                  <c:v>837.5999755859374</c:v>
                </c:pt>
                <c:pt idx="8771">
                  <c:v>837.7000122070315</c:v>
                </c:pt>
                <c:pt idx="8772">
                  <c:v>837.7999877929684</c:v>
                </c:pt>
                <c:pt idx="8773">
                  <c:v>837.9000244140624</c:v>
                </c:pt>
                <c:pt idx="8774">
                  <c:v>838.0</c:v>
                </c:pt>
                <c:pt idx="8775">
                  <c:v>838.0999755859374</c:v>
                </c:pt>
                <c:pt idx="8776">
                  <c:v>838.2000122070315</c:v>
                </c:pt>
                <c:pt idx="8777">
                  <c:v>838.2999877929684</c:v>
                </c:pt>
                <c:pt idx="8778">
                  <c:v>838.4000244140624</c:v>
                </c:pt>
                <c:pt idx="8779">
                  <c:v>838.5</c:v>
                </c:pt>
                <c:pt idx="8780">
                  <c:v>838.5999755859374</c:v>
                </c:pt>
                <c:pt idx="8781">
                  <c:v>838.7000122070315</c:v>
                </c:pt>
                <c:pt idx="8782">
                  <c:v>838.7999877929684</c:v>
                </c:pt>
                <c:pt idx="8783">
                  <c:v>838.9000244140624</c:v>
                </c:pt>
                <c:pt idx="8784">
                  <c:v>839.0</c:v>
                </c:pt>
                <c:pt idx="8785">
                  <c:v>839.0999755859374</c:v>
                </c:pt>
                <c:pt idx="8786">
                  <c:v>839.2000122070315</c:v>
                </c:pt>
                <c:pt idx="8787">
                  <c:v>839.2999877929684</c:v>
                </c:pt>
                <c:pt idx="8788">
                  <c:v>839.4000244140624</c:v>
                </c:pt>
                <c:pt idx="8789">
                  <c:v>839.5</c:v>
                </c:pt>
                <c:pt idx="8790">
                  <c:v>839.5999755859374</c:v>
                </c:pt>
                <c:pt idx="8791">
                  <c:v>839.7000122070315</c:v>
                </c:pt>
                <c:pt idx="8792">
                  <c:v>839.7999877929684</c:v>
                </c:pt>
                <c:pt idx="8793">
                  <c:v>839.9000244140624</c:v>
                </c:pt>
                <c:pt idx="8794">
                  <c:v>840.0</c:v>
                </c:pt>
                <c:pt idx="8795">
                  <c:v>840.0999755859374</c:v>
                </c:pt>
                <c:pt idx="8796">
                  <c:v>840.2000122070315</c:v>
                </c:pt>
                <c:pt idx="8797">
                  <c:v>840.2999877929684</c:v>
                </c:pt>
                <c:pt idx="8798">
                  <c:v>840.4000244140624</c:v>
                </c:pt>
                <c:pt idx="8799">
                  <c:v>840.5</c:v>
                </c:pt>
                <c:pt idx="8800">
                  <c:v>840.5999755859374</c:v>
                </c:pt>
                <c:pt idx="8801">
                  <c:v>840.7000122070315</c:v>
                </c:pt>
                <c:pt idx="8802">
                  <c:v>840.7999877929684</c:v>
                </c:pt>
                <c:pt idx="8803">
                  <c:v>840.9000244140624</c:v>
                </c:pt>
                <c:pt idx="8804">
                  <c:v>841.0</c:v>
                </c:pt>
                <c:pt idx="8805">
                  <c:v>841.0999755859374</c:v>
                </c:pt>
                <c:pt idx="8806">
                  <c:v>841.2000122070315</c:v>
                </c:pt>
                <c:pt idx="8807">
                  <c:v>841.2999877929684</c:v>
                </c:pt>
                <c:pt idx="8808">
                  <c:v>841.4000244140624</c:v>
                </c:pt>
                <c:pt idx="8809">
                  <c:v>841.5</c:v>
                </c:pt>
                <c:pt idx="8810">
                  <c:v>841.5999755859374</c:v>
                </c:pt>
                <c:pt idx="8811">
                  <c:v>841.7000122070315</c:v>
                </c:pt>
                <c:pt idx="8812">
                  <c:v>841.7999877929684</c:v>
                </c:pt>
                <c:pt idx="8813">
                  <c:v>841.9000244140624</c:v>
                </c:pt>
                <c:pt idx="8814">
                  <c:v>842.0</c:v>
                </c:pt>
                <c:pt idx="8815">
                  <c:v>842.0999755859374</c:v>
                </c:pt>
                <c:pt idx="8816">
                  <c:v>842.2000122070315</c:v>
                </c:pt>
                <c:pt idx="8817">
                  <c:v>842.2999877929684</c:v>
                </c:pt>
                <c:pt idx="8818">
                  <c:v>842.4000244140624</c:v>
                </c:pt>
                <c:pt idx="8819">
                  <c:v>842.5</c:v>
                </c:pt>
                <c:pt idx="8820">
                  <c:v>842.5999755859374</c:v>
                </c:pt>
                <c:pt idx="8821">
                  <c:v>842.7000122070315</c:v>
                </c:pt>
                <c:pt idx="8822">
                  <c:v>842.7999877929684</c:v>
                </c:pt>
                <c:pt idx="8823">
                  <c:v>842.9000244140624</c:v>
                </c:pt>
                <c:pt idx="8824">
                  <c:v>843.0</c:v>
                </c:pt>
                <c:pt idx="8825">
                  <c:v>843.0999755859374</c:v>
                </c:pt>
                <c:pt idx="8826">
                  <c:v>843.2000122070315</c:v>
                </c:pt>
                <c:pt idx="8827">
                  <c:v>843.2999877929684</c:v>
                </c:pt>
                <c:pt idx="8828">
                  <c:v>843.4000244140624</c:v>
                </c:pt>
                <c:pt idx="8829">
                  <c:v>843.5</c:v>
                </c:pt>
                <c:pt idx="8830">
                  <c:v>843.5999755859374</c:v>
                </c:pt>
                <c:pt idx="8831">
                  <c:v>843.7000122070315</c:v>
                </c:pt>
                <c:pt idx="8832">
                  <c:v>843.7999877929684</c:v>
                </c:pt>
                <c:pt idx="8833">
                  <c:v>843.9000244140624</c:v>
                </c:pt>
                <c:pt idx="8834">
                  <c:v>844.0</c:v>
                </c:pt>
                <c:pt idx="8835">
                  <c:v>844.0999755859374</c:v>
                </c:pt>
                <c:pt idx="8836">
                  <c:v>844.2000122070315</c:v>
                </c:pt>
                <c:pt idx="8837">
                  <c:v>844.2999877929684</c:v>
                </c:pt>
                <c:pt idx="8838">
                  <c:v>844.4000244140624</c:v>
                </c:pt>
                <c:pt idx="8839">
                  <c:v>844.5</c:v>
                </c:pt>
                <c:pt idx="8840">
                  <c:v>844.5999755859374</c:v>
                </c:pt>
                <c:pt idx="8841">
                  <c:v>844.7000122070315</c:v>
                </c:pt>
                <c:pt idx="8842">
                  <c:v>844.7999877929684</c:v>
                </c:pt>
                <c:pt idx="8843">
                  <c:v>844.9000244140624</c:v>
                </c:pt>
                <c:pt idx="8844">
                  <c:v>845.0</c:v>
                </c:pt>
                <c:pt idx="8845">
                  <c:v>845.0999755859374</c:v>
                </c:pt>
                <c:pt idx="8846">
                  <c:v>845.2000122070315</c:v>
                </c:pt>
                <c:pt idx="8847">
                  <c:v>845.2999877929684</c:v>
                </c:pt>
                <c:pt idx="8848">
                  <c:v>845.4000244140624</c:v>
                </c:pt>
                <c:pt idx="8849">
                  <c:v>845.5</c:v>
                </c:pt>
                <c:pt idx="8850">
                  <c:v>845.5999755859374</c:v>
                </c:pt>
                <c:pt idx="8851">
                  <c:v>845.7000122070315</c:v>
                </c:pt>
                <c:pt idx="8852">
                  <c:v>845.7999877929684</c:v>
                </c:pt>
                <c:pt idx="8853">
                  <c:v>845.9000244140624</c:v>
                </c:pt>
                <c:pt idx="8854">
                  <c:v>846.0</c:v>
                </c:pt>
                <c:pt idx="8855">
                  <c:v>846.0999755859374</c:v>
                </c:pt>
                <c:pt idx="8856">
                  <c:v>846.2000122070315</c:v>
                </c:pt>
                <c:pt idx="8857">
                  <c:v>846.2999877929684</c:v>
                </c:pt>
                <c:pt idx="8858">
                  <c:v>846.4000244140624</c:v>
                </c:pt>
                <c:pt idx="8859">
                  <c:v>846.5</c:v>
                </c:pt>
                <c:pt idx="8860">
                  <c:v>846.5999755859374</c:v>
                </c:pt>
                <c:pt idx="8861">
                  <c:v>846.7000122070315</c:v>
                </c:pt>
                <c:pt idx="8862">
                  <c:v>846.7999877929684</c:v>
                </c:pt>
                <c:pt idx="8863">
                  <c:v>846.9000244140624</c:v>
                </c:pt>
                <c:pt idx="8864">
                  <c:v>847.0</c:v>
                </c:pt>
                <c:pt idx="8865">
                  <c:v>847.0999755859374</c:v>
                </c:pt>
                <c:pt idx="8866">
                  <c:v>847.2000122070315</c:v>
                </c:pt>
                <c:pt idx="8867">
                  <c:v>847.2999877929684</c:v>
                </c:pt>
                <c:pt idx="8868">
                  <c:v>847.4000244140624</c:v>
                </c:pt>
                <c:pt idx="8869">
                  <c:v>847.5</c:v>
                </c:pt>
                <c:pt idx="8870">
                  <c:v>847.5999755859374</c:v>
                </c:pt>
                <c:pt idx="8871">
                  <c:v>847.7000122070315</c:v>
                </c:pt>
                <c:pt idx="8872">
                  <c:v>847.7999877929684</c:v>
                </c:pt>
                <c:pt idx="8873">
                  <c:v>847.9000244140624</c:v>
                </c:pt>
                <c:pt idx="8874">
                  <c:v>848.0</c:v>
                </c:pt>
                <c:pt idx="8875">
                  <c:v>848.0999755859374</c:v>
                </c:pt>
                <c:pt idx="8876">
                  <c:v>848.2000122070315</c:v>
                </c:pt>
                <c:pt idx="8877">
                  <c:v>848.2999877929684</c:v>
                </c:pt>
                <c:pt idx="8878">
                  <c:v>848.4000244140624</c:v>
                </c:pt>
                <c:pt idx="8879">
                  <c:v>848.5</c:v>
                </c:pt>
                <c:pt idx="8880">
                  <c:v>848.5999755859374</c:v>
                </c:pt>
                <c:pt idx="8881">
                  <c:v>848.7000122070315</c:v>
                </c:pt>
                <c:pt idx="8882">
                  <c:v>848.7999877929684</c:v>
                </c:pt>
                <c:pt idx="8883">
                  <c:v>848.9000244140624</c:v>
                </c:pt>
                <c:pt idx="8884">
                  <c:v>849.0</c:v>
                </c:pt>
                <c:pt idx="8885">
                  <c:v>849.0999755859374</c:v>
                </c:pt>
                <c:pt idx="8886">
                  <c:v>849.2000122070315</c:v>
                </c:pt>
                <c:pt idx="8887">
                  <c:v>849.2999877929684</c:v>
                </c:pt>
                <c:pt idx="8888">
                  <c:v>849.4000244140624</c:v>
                </c:pt>
                <c:pt idx="8889">
                  <c:v>849.5</c:v>
                </c:pt>
                <c:pt idx="8890">
                  <c:v>849.5999755859374</c:v>
                </c:pt>
                <c:pt idx="8891">
                  <c:v>849.7000122070315</c:v>
                </c:pt>
                <c:pt idx="8892">
                  <c:v>849.7999877929684</c:v>
                </c:pt>
                <c:pt idx="8893">
                  <c:v>849.9000244140624</c:v>
                </c:pt>
                <c:pt idx="8894">
                  <c:v>850.0</c:v>
                </c:pt>
                <c:pt idx="8895">
                  <c:v>850.0999755859374</c:v>
                </c:pt>
                <c:pt idx="8896">
                  <c:v>850.2000122070315</c:v>
                </c:pt>
                <c:pt idx="8897">
                  <c:v>850.2999877929684</c:v>
                </c:pt>
                <c:pt idx="8898">
                  <c:v>850.4000244140624</c:v>
                </c:pt>
                <c:pt idx="8899">
                  <c:v>850.5</c:v>
                </c:pt>
                <c:pt idx="8900">
                  <c:v>850.5999755859374</c:v>
                </c:pt>
                <c:pt idx="8901">
                  <c:v>850.7000122070315</c:v>
                </c:pt>
                <c:pt idx="8902">
                  <c:v>850.7999877929684</c:v>
                </c:pt>
                <c:pt idx="8903">
                  <c:v>850.9000244140624</c:v>
                </c:pt>
                <c:pt idx="8904">
                  <c:v>851.0</c:v>
                </c:pt>
                <c:pt idx="8905">
                  <c:v>851.0999755859374</c:v>
                </c:pt>
                <c:pt idx="8906">
                  <c:v>851.2000122070315</c:v>
                </c:pt>
                <c:pt idx="8907">
                  <c:v>851.2999877929684</c:v>
                </c:pt>
                <c:pt idx="8908">
                  <c:v>851.4000244140624</c:v>
                </c:pt>
                <c:pt idx="8909">
                  <c:v>851.5</c:v>
                </c:pt>
                <c:pt idx="8910">
                  <c:v>851.5999755859374</c:v>
                </c:pt>
                <c:pt idx="8911">
                  <c:v>851.7000122070315</c:v>
                </c:pt>
                <c:pt idx="8912">
                  <c:v>851.7999877929684</c:v>
                </c:pt>
                <c:pt idx="8913">
                  <c:v>851.9000244140624</c:v>
                </c:pt>
                <c:pt idx="8914">
                  <c:v>852.0</c:v>
                </c:pt>
                <c:pt idx="8915">
                  <c:v>852.0999755859374</c:v>
                </c:pt>
                <c:pt idx="8916">
                  <c:v>852.2000122070315</c:v>
                </c:pt>
                <c:pt idx="8917">
                  <c:v>852.2999877929684</c:v>
                </c:pt>
                <c:pt idx="8918">
                  <c:v>852.4000244140624</c:v>
                </c:pt>
                <c:pt idx="8919">
                  <c:v>852.5</c:v>
                </c:pt>
                <c:pt idx="8920">
                  <c:v>852.5999755859374</c:v>
                </c:pt>
                <c:pt idx="8921">
                  <c:v>852.7000122070315</c:v>
                </c:pt>
                <c:pt idx="8922">
                  <c:v>852.7999877929684</c:v>
                </c:pt>
                <c:pt idx="8923">
                  <c:v>852.9000244140624</c:v>
                </c:pt>
                <c:pt idx="8924">
                  <c:v>853.0</c:v>
                </c:pt>
                <c:pt idx="8925">
                  <c:v>853.0999755859374</c:v>
                </c:pt>
                <c:pt idx="8926">
                  <c:v>853.2000122070315</c:v>
                </c:pt>
                <c:pt idx="8927">
                  <c:v>853.2999877929684</c:v>
                </c:pt>
                <c:pt idx="8928">
                  <c:v>853.4000244140624</c:v>
                </c:pt>
                <c:pt idx="8929">
                  <c:v>853.5</c:v>
                </c:pt>
                <c:pt idx="8930">
                  <c:v>853.5999755859374</c:v>
                </c:pt>
                <c:pt idx="8931">
                  <c:v>853.7000122070315</c:v>
                </c:pt>
                <c:pt idx="8932">
                  <c:v>853.7999877929684</c:v>
                </c:pt>
                <c:pt idx="8933">
                  <c:v>853.9000244140624</c:v>
                </c:pt>
                <c:pt idx="8934">
                  <c:v>854.0</c:v>
                </c:pt>
                <c:pt idx="8935">
                  <c:v>854.0999755859374</c:v>
                </c:pt>
                <c:pt idx="8936">
                  <c:v>854.2000122070315</c:v>
                </c:pt>
                <c:pt idx="8937">
                  <c:v>854.2999877929684</c:v>
                </c:pt>
                <c:pt idx="8938">
                  <c:v>854.4000244140624</c:v>
                </c:pt>
                <c:pt idx="8939">
                  <c:v>854.5</c:v>
                </c:pt>
                <c:pt idx="8940">
                  <c:v>854.5999755859374</c:v>
                </c:pt>
                <c:pt idx="8941">
                  <c:v>854.7000122070315</c:v>
                </c:pt>
                <c:pt idx="8942">
                  <c:v>854.7999877929684</c:v>
                </c:pt>
                <c:pt idx="8943">
                  <c:v>854.9000244140624</c:v>
                </c:pt>
                <c:pt idx="8944">
                  <c:v>855.0</c:v>
                </c:pt>
                <c:pt idx="8945">
                  <c:v>855.0999755859374</c:v>
                </c:pt>
                <c:pt idx="8946">
                  <c:v>855.2000122070315</c:v>
                </c:pt>
                <c:pt idx="8947">
                  <c:v>855.2999877929684</c:v>
                </c:pt>
                <c:pt idx="8948">
                  <c:v>855.4000244140624</c:v>
                </c:pt>
                <c:pt idx="8949">
                  <c:v>855.5</c:v>
                </c:pt>
                <c:pt idx="8950">
                  <c:v>855.5999755859374</c:v>
                </c:pt>
                <c:pt idx="8951">
                  <c:v>855.7000122070315</c:v>
                </c:pt>
                <c:pt idx="8952">
                  <c:v>855.7999877929684</c:v>
                </c:pt>
                <c:pt idx="8953">
                  <c:v>855.9000244140624</c:v>
                </c:pt>
                <c:pt idx="8954">
                  <c:v>856.0</c:v>
                </c:pt>
                <c:pt idx="8955">
                  <c:v>856.0999755859374</c:v>
                </c:pt>
                <c:pt idx="8956">
                  <c:v>856.2000122070315</c:v>
                </c:pt>
                <c:pt idx="8957">
                  <c:v>856.2999877929684</c:v>
                </c:pt>
                <c:pt idx="8958">
                  <c:v>856.4000244140624</c:v>
                </c:pt>
                <c:pt idx="8959">
                  <c:v>856.5</c:v>
                </c:pt>
                <c:pt idx="8960">
                  <c:v>856.5999755859374</c:v>
                </c:pt>
                <c:pt idx="8961">
                  <c:v>856.7000122070315</c:v>
                </c:pt>
                <c:pt idx="8962">
                  <c:v>856.7999877929684</c:v>
                </c:pt>
                <c:pt idx="8963">
                  <c:v>856.9000244140624</c:v>
                </c:pt>
                <c:pt idx="8964">
                  <c:v>857.0</c:v>
                </c:pt>
                <c:pt idx="8965">
                  <c:v>857.0999755859374</c:v>
                </c:pt>
                <c:pt idx="8966">
                  <c:v>857.2000122070315</c:v>
                </c:pt>
                <c:pt idx="8967">
                  <c:v>857.2999877929684</c:v>
                </c:pt>
                <c:pt idx="8968">
                  <c:v>857.4000244140624</c:v>
                </c:pt>
                <c:pt idx="8969">
                  <c:v>857.5</c:v>
                </c:pt>
                <c:pt idx="8970">
                  <c:v>857.5999755859374</c:v>
                </c:pt>
                <c:pt idx="8971">
                  <c:v>857.7000122070315</c:v>
                </c:pt>
                <c:pt idx="8972">
                  <c:v>857.7999877929684</c:v>
                </c:pt>
                <c:pt idx="8973">
                  <c:v>857.9000244140624</c:v>
                </c:pt>
                <c:pt idx="8974">
                  <c:v>858.0</c:v>
                </c:pt>
                <c:pt idx="8975">
                  <c:v>858.0999755859374</c:v>
                </c:pt>
                <c:pt idx="8976">
                  <c:v>858.2000122070315</c:v>
                </c:pt>
                <c:pt idx="8977">
                  <c:v>858.2999877929684</c:v>
                </c:pt>
                <c:pt idx="8978">
                  <c:v>858.4000244140624</c:v>
                </c:pt>
                <c:pt idx="8979">
                  <c:v>858.5</c:v>
                </c:pt>
                <c:pt idx="8980">
                  <c:v>858.5999755859374</c:v>
                </c:pt>
                <c:pt idx="8981">
                  <c:v>858.7000122070315</c:v>
                </c:pt>
                <c:pt idx="8982">
                  <c:v>858.7999877929684</c:v>
                </c:pt>
                <c:pt idx="8983">
                  <c:v>858.9000244140624</c:v>
                </c:pt>
                <c:pt idx="8984">
                  <c:v>859.0</c:v>
                </c:pt>
                <c:pt idx="8985">
                  <c:v>859.0999755859374</c:v>
                </c:pt>
                <c:pt idx="8986">
                  <c:v>859.2000122070315</c:v>
                </c:pt>
                <c:pt idx="8987">
                  <c:v>859.2999877929684</c:v>
                </c:pt>
                <c:pt idx="8988">
                  <c:v>859.4000244140624</c:v>
                </c:pt>
                <c:pt idx="8989">
                  <c:v>859.5</c:v>
                </c:pt>
                <c:pt idx="8990">
                  <c:v>859.5999755859374</c:v>
                </c:pt>
                <c:pt idx="8991">
                  <c:v>859.7000122070315</c:v>
                </c:pt>
                <c:pt idx="8992">
                  <c:v>859.7999877929684</c:v>
                </c:pt>
                <c:pt idx="8993">
                  <c:v>859.9000244140624</c:v>
                </c:pt>
                <c:pt idx="8994">
                  <c:v>860.0</c:v>
                </c:pt>
                <c:pt idx="8995">
                  <c:v>860.0999755859374</c:v>
                </c:pt>
                <c:pt idx="8996">
                  <c:v>860.2000122070315</c:v>
                </c:pt>
                <c:pt idx="8997">
                  <c:v>860.2999877929684</c:v>
                </c:pt>
                <c:pt idx="8998">
                  <c:v>860.4000244140624</c:v>
                </c:pt>
                <c:pt idx="8999">
                  <c:v>860.5</c:v>
                </c:pt>
                <c:pt idx="9000">
                  <c:v>860.5999755859374</c:v>
                </c:pt>
                <c:pt idx="9001">
                  <c:v>860.7000122070315</c:v>
                </c:pt>
                <c:pt idx="9002">
                  <c:v>860.7999877929684</c:v>
                </c:pt>
                <c:pt idx="9003">
                  <c:v>860.9000244140624</c:v>
                </c:pt>
                <c:pt idx="9004">
                  <c:v>861.0</c:v>
                </c:pt>
                <c:pt idx="9005">
                  <c:v>861.0999755859374</c:v>
                </c:pt>
                <c:pt idx="9006">
                  <c:v>861.2000122070315</c:v>
                </c:pt>
                <c:pt idx="9007">
                  <c:v>861.2999877929684</c:v>
                </c:pt>
                <c:pt idx="9008">
                  <c:v>861.4000244140624</c:v>
                </c:pt>
                <c:pt idx="9009">
                  <c:v>861.5</c:v>
                </c:pt>
                <c:pt idx="9010">
                  <c:v>861.5999755859374</c:v>
                </c:pt>
                <c:pt idx="9011">
                  <c:v>861.7000122070315</c:v>
                </c:pt>
                <c:pt idx="9012">
                  <c:v>861.7999877929684</c:v>
                </c:pt>
                <c:pt idx="9013">
                  <c:v>861.9000244140624</c:v>
                </c:pt>
                <c:pt idx="9014">
                  <c:v>862.0</c:v>
                </c:pt>
                <c:pt idx="9015">
                  <c:v>862.0999755859374</c:v>
                </c:pt>
                <c:pt idx="9016">
                  <c:v>862.2000122070315</c:v>
                </c:pt>
                <c:pt idx="9017">
                  <c:v>862.2999877929684</c:v>
                </c:pt>
                <c:pt idx="9018">
                  <c:v>862.4000244140624</c:v>
                </c:pt>
                <c:pt idx="9019">
                  <c:v>862.5</c:v>
                </c:pt>
                <c:pt idx="9020">
                  <c:v>862.5999755859374</c:v>
                </c:pt>
                <c:pt idx="9021">
                  <c:v>862.7000122070315</c:v>
                </c:pt>
                <c:pt idx="9022">
                  <c:v>862.7999877929684</c:v>
                </c:pt>
                <c:pt idx="9023">
                  <c:v>862.9000244140624</c:v>
                </c:pt>
                <c:pt idx="9024">
                  <c:v>863.0</c:v>
                </c:pt>
                <c:pt idx="9025">
                  <c:v>863.0999755859374</c:v>
                </c:pt>
                <c:pt idx="9026">
                  <c:v>863.2000122070315</c:v>
                </c:pt>
                <c:pt idx="9027">
                  <c:v>863.2999877929684</c:v>
                </c:pt>
                <c:pt idx="9028">
                  <c:v>863.4000244140624</c:v>
                </c:pt>
                <c:pt idx="9029">
                  <c:v>863.5</c:v>
                </c:pt>
                <c:pt idx="9030">
                  <c:v>863.5999755859374</c:v>
                </c:pt>
                <c:pt idx="9031">
                  <c:v>863.7000122070315</c:v>
                </c:pt>
                <c:pt idx="9032">
                  <c:v>863.7999877929684</c:v>
                </c:pt>
                <c:pt idx="9033">
                  <c:v>863.9000244140624</c:v>
                </c:pt>
                <c:pt idx="9034">
                  <c:v>864.0</c:v>
                </c:pt>
                <c:pt idx="9035">
                  <c:v>864.0999755859374</c:v>
                </c:pt>
                <c:pt idx="9036">
                  <c:v>864.2000122070315</c:v>
                </c:pt>
                <c:pt idx="9037">
                  <c:v>864.2999877929684</c:v>
                </c:pt>
                <c:pt idx="9038">
                  <c:v>864.4000244140624</c:v>
                </c:pt>
                <c:pt idx="9039">
                  <c:v>864.5</c:v>
                </c:pt>
                <c:pt idx="9040">
                  <c:v>864.5999755859374</c:v>
                </c:pt>
                <c:pt idx="9041">
                  <c:v>864.7000122070315</c:v>
                </c:pt>
                <c:pt idx="9042">
                  <c:v>864.7999877929684</c:v>
                </c:pt>
                <c:pt idx="9043">
                  <c:v>864.9000244140624</c:v>
                </c:pt>
                <c:pt idx="9044">
                  <c:v>865.0</c:v>
                </c:pt>
                <c:pt idx="9045">
                  <c:v>865.0999755859374</c:v>
                </c:pt>
                <c:pt idx="9046">
                  <c:v>865.2000122070315</c:v>
                </c:pt>
                <c:pt idx="9047">
                  <c:v>865.2999877929684</c:v>
                </c:pt>
                <c:pt idx="9048">
                  <c:v>865.4000244140624</c:v>
                </c:pt>
                <c:pt idx="9049">
                  <c:v>865.5</c:v>
                </c:pt>
                <c:pt idx="9050">
                  <c:v>865.5999755859374</c:v>
                </c:pt>
                <c:pt idx="9051">
                  <c:v>865.7000122070315</c:v>
                </c:pt>
                <c:pt idx="9052">
                  <c:v>865.7999877929684</c:v>
                </c:pt>
                <c:pt idx="9053">
                  <c:v>865.9000244140624</c:v>
                </c:pt>
                <c:pt idx="9054">
                  <c:v>866.0</c:v>
                </c:pt>
                <c:pt idx="9055">
                  <c:v>866.0999755859374</c:v>
                </c:pt>
                <c:pt idx="9056">
                  <c:v>866.2000122070315</c:v>
                </c:pt>
                <c:pt idx="9057">
                  <c:v>866.2999877929684</c:v>
                </c:pt>
                <c:pt idx="9058">
                  <c:v>866.4000244140624</c:v>
                </c:pt>
                <c:pt idx="9059">
                  <c:v>866.5</c:v>
                </c:pt>
                <c:pt idx="9060">
                  <c:v>866.5999755859374</c:v>
                </c:pt>
                <c:pt idx="9061">
                  <c:v>866.7000122070315</c:v>
                </c:pt>
                <c:pt idx="9062">
                  <c:v>866.7999877929684</c:v>
                </c:pt>
                <c:pt idx="9063">
                  <c:v>866.9000244140624</c:v>
                </c:pt>
                <c:pt idx="9064">
                  <c:v>867.0</c:v>
                </c:pt>
                <c:pt idx="9065">
                  <c:v>867.0999755859374</c:v>
                </c:pt>
                <c:pt idx="9066">
                  <c:v>867.2000122070315</c:v>
                </c:pt>
                <c:pt idx="9067">
                  <c:v>867.2999877929684</c:v>
                </c:pt>
                <c:pt idx="9068">
                  <c:v>867.4000244140624</c:v>
                </c:pt>
                <c:pt idx="9069">
                  <c:v>867.5</c:v>
                </c:pt>
                <c:pt idx="9070">
                  <c:v>867.5999755859374</c:v>
                </c:pt>
                <c:pt idx="9071">
                  <c:v>867.7000122070315</c:v>
                </c:pt>
                <c:pt idx="9072">
                  <c:v>867.7999877929684</c:v>
                </c:pt>
                <c:pt idx="9073">
                  <c:v>867.9000244140624</c:v>
                </c:pt>
                <c:pt idx="9074">
                  <c:v>868.0</c:v>
                </c:pt>
                <c:pt idx="9075">
                  <c:v>868.0999755859374</c:v>
                </c:pt>
                <c:pt idx="9076">
                  <c:v>868.2000122070315</c:v>
                </c:pt>
                <c:pt idx="9077">
                  <c:v>868.2999877929684</c:v>
                </c:pt>
                <c:pt idx="9078">
                  <c:v>868.4000244140624</c:v>
                </c:pt>
                <c:pt idx="9079">
                  <c:v>868.5</c:v>
                </c:pt>
                <c:pt idx="9080">
                  <c:v>868.5999755859374</c:v>
                </c:pt>
                <c:pt idx="9081">
                  <c:v>868.7000122070315</c:v>
                </c:pt>
                <c:pt idx="9082">
                  <c:v>868.7999877929684</c:v>
                </c:pt>
                <c:pt idx="9083">
                  <c:v>868.9000244140624</c:v>
                </c:pt>
                <c:pt idx="9084">
                  <c:v>869.0</c:v>
                </c:pt>
                <c:pt idx="9085">
                  <c:v>869.0999755859374</c:v>
                </c:pt>
                <c:pt idx="9086">
                  <c:v>869.2000122070315</c:v>
                </c:pt>
                <c:pt idx="9087">
                  <c:v>869.2999877929684</c:v>
                </c:pt>
                <c:pt idx="9088">
                  <c:v>869.4000244140624</c:v>
                </c:pt>
                <c:pt idx="9089">
                  <c:v>869.5</c:v>
                </c:pt>
                <c:pt idx="9090">
                  <c:v>869.5999755859374</c:v>
                </c:pt>
                <c:pt idx="9091">
                  <c:v>869.7000122070315</c:v>
                </c:pt>
                <c:pt idx="9092">
                  <c:v>869.7999877929684</c:v>
                </c:pt>
                <c:pt idx="9093">
                  <c:v>869.9000244140624</c:v>
                </c:pt>
                <c:pt idx="9094">
                  <c:v>870.0</c:v>
                </c:pt>
                <c:pt idx="9095">
                  <c:v>870.0999755859374</c:v>
                </c:pt>
                <c:pt idx="9096">
                  <c:v>870.2000122070315</c:v>
                </c:pt>
                <c:pt idx="9097">
                  <c:v>870.2999877929684</c:v>
                </c:pt>
                <c:pt idx="9098">
                  <c:v>870.4000244140624</c:v>
                </c:pt>
                <c:pt idx="9099">
                  <c:v>870.5</c:v>
                </c:pt>
                <c:pt idx="9100">
                  <c:v>870.5999755859374</c:v>
                </c:pt>
                <c:pt idx="9101">
                  <c:v>870.7000122070315</c:v>
                </c:pt>
                <c:pt idx="9102">
                  <c:v>870.7999877929684</c:v>
                </c:pt>
                <c:pt idx="9103">
                  <c:v>870.9000244140624</c:v>
                </c:pt>
                <c:pt idx="9104">
                  <c:v>871.0</c:v>
                </c:pt>
                <c:pt idx="9105">
                  <c:v>871.0999755859374</c:v>
                </c:pt>
                <c:pt idx="9106">
                  <c:v>871.2000122070315</c:v>
                </c:pt>
                <c:pt idx="9107">
                  <c:v>871.2999877929684</c:v>
                </c:pt>
                <c:pt idx="9108">
                  <c:v>871.4000244140624</c:v>
                </c:pt>
                <c:pt idx="9109">
                  <c:v>871.5</c:v>
                </c:pt>
                <c:pt idx="9110">
                  <c:v>871.5999755859374</c:v>
                </c:pt>
                <c:pt idx="9111">
                  <c:v>871.7000122070315</c:v>
                </c:pt>
                <c:pt idx="9112">
                  <c:v>871.7999877929684</c:v>
                </c:pt>
                <c:pt idx="9113">
                  <c:v>871.9000244140624</c:v>
                </c:pt>
                <c:pt idx="9114">
                  <c:v>872.0</c:v>
                </c:pt>
                <c:pt idx="9115">
                  <c:v>872.0999755859374</c:v>
                </c:pt>
                <c:pt idx="9116">
                  <c:v>872.2000122070315</c:v>
                </c:pt>
                <c:pt idx="9117">
                  <c:v>872.2999877929684</c:v>
                </c:pt>
                <c:pt idx="9118">
                  <c:v>872.4000244140624</c:v>
                </c:pt>
                <c:pt idx="9119">
                  <c:v>872.5</c:v>
                </c:pt>
                <c:pt idx="9120">
                  <c:v>872.5999755859374</c:v>
                </c:pt>
                <c:pt idx="9121">
                  <c:v>872.7000122070315</c:v>
                </c:pt>
                <c:pt idx="9122">
                  <c:v>872.7999877929684</c:v>
                </c:pt>
                <c:pt idx="9123">
                  <c:v>872.9000244140624</c:v>
                </c:pt>
                <c:pt idx="9124">
                  <c:v>873.0</c:v>
                </c:pt>
                <c:pt idx="9125">
                  <c:v>873.0999755859374</c:v>
                </c:pt>
                <c:pt idx="9126">
                  <c:v>873.2000122070315</c:v>
                </c:pt>
                <c:pt idx="9127">
                  <c:v>873.2999877929684</c:v>
                </c:pt>
                <c:pt idx="9128">
                  <c:v>873.4000244140624</c:v>
                </c:pt>
                <c:pt idx="9129">
                  <c:v>873.5</c:v>
                </c:pt>
                <c:pt idx="9130">
                  <c:v>873.5999755859374</c:v>
                </c:pt>
                <c:pt idx="9131">
                  <c:v>873.7000122070315</c:v>
                </c:pt>
                <c:pt idx="9132">
                  <c:v>873.7999877929684</c:v>
                </c:pt>
                <c:pt idx="9133">
                  <c:v>873.9000244140624</c:v>
                </c:pt>
                <c:pt idx="9134">
                  <c:v>874.0</c:v>
                </c:pt>
                <c:pt idx="9135">
                  <c:v>874.0999755859374</c:v>
                </c:pt>
                <c:pt idx="9136">
                  <c:v>874.2000122070315</c:v>
                </c:pt>
                <c:pt idx="9137">
                  <c:v>874.2999877929684</c:v>
                </c:pt>
                <c:pt idx="9138">
                  <c:v>874.4000244140624</c:v>
                </c:pt>
                <c:pt idx="9139">
                  <c:v>874.5</c:v>
                </c:pt>
                <c:pt idx="9140">
                  <c:v>874.5999755859374</c:v>
                </c:pt>
                <c:pt idx="9141">
                  <c:v>874.7000122070315</c:v>
                </c:pt>
                <c:pt idx="9142">
                  <c:v>874.7999877929684</c:v>
                </c:pt>
                <c:pt idx="9143">
                  <c:v>874.9000244140624</c:v>
                </c:pt>
                <c:pt idx="9144">
                  <c:v>875.0</c:v>
                </c:pt>
                <c:pt idx="9145">
                  <c:v>875.0999755859374</c:v>
                </c:pt>
                <c:pt idx="9146">
                  <c:v>875.2000122070315</c:v>
                </c:pt>
                <c:pt idx="9147">
                  <c:v>875.2999877929684</c:v>
                </c:pt>
                <c:pt idx="9148">
                  <c:v>875.4000244140624</c:v>
                </c:pt>
                <c:pt idx="9149">
                  <c:v>875.5</c:v>
                </c:pt>
                <c:pt idx="9150">
                  <c:v>875.5999755859374</c:v>
                </c:pt>
                <c:pt idx="9151">
                  <c:v>875.7000122070315</c:v>
                </c:pt>
                <c:pt idx="9152">
                  <c:v>875.7999877929684</c:v>
                </c:pt>
                <c:pt idx="9153">
                  <c:v>875.9000244140624</c:v>
                </c:pt>
                <c:pt idx="9154">
                  <c:v>876.0</c:v>
                </c:pt>
                <c:pt idx="9155">
                  <c:v>876.0999755859374</c:v>
                </c:pt>
                <c:pt idx="9156">
                  <c:v>876.2000122070315</c:v>
                </c:pt>
                <c:pt idx="9157">
                  <c:v>876.2999877929684</c:v>
                </c:pt>
                <c:pt idx="9158">
                  <c:v>876.4000244140624</c:v>
                </c:pt>
                <c:pt idx="9159">
                  <c:v>876.5</c:v>
                </c:pt>
                <c:pt idx="9160">
                  <c:v>876.5999755859374</c:v>
                </c:pt>
                <c:pt idx="9161">
                  <c:v>876.7000122070315</c:v>
                </c:pt>
                <c:pt idx="9162">
                  <c:v>876.7999877929684</c:v>
                </c:pt>
                <c:pt idx="9163">
                  <c:v>876.9000244140624</c:v>
                </c:pt>
                <c:pt idx="9164">
                  <c:v>877.0</c:v>
                </c:pt>
                <c:pt idx="9165">
                  <c:v>877.0999755859374</c:v>
                </c:pt>
                <c:pt idx="9166">
                  <c:v>877.2000122070315</c:v>
                </c:pt>
                <c:pt idx="9167">
                  <c:v>877.2999877929684</c:v>
                </c:pt>
                <c:pt idx="9168">
                  <c:v>877.4000244140624</c:v>
                </c:pt>
                <c:pt idx="9169">
                  <c:v>877.5</c:v>
                </c:pt>
                <c:pt idx="9170">
                  <c:v>877.5999755859374</c:v>
                </c:pt>
                <c:pt idx="9171">
                  <c:v>877.7000122070315</c:v>
                </c:pt>
                <c:pt idx="9172">
                  <c:v>877.7999877929684</c:v>
                </c:pt>
                <c:pt idx="9173">
                  <c:v>877.9000244140624</c:v>
                </c:pt>
                <c:pt idx="9174">
                  <c:v>878.0</c:v>
                </c:pt>
                <c:pt idx="9175">
                  <c:v>878.0999755859374</c:v>
                </c:pt>
                <c:pt idx="9176">
                  <c:v>878.2000122070315</c:v>
                </c:pt>
                <c:pt idx="9177">
                  <c:v>878.2999877929684</c:v>
                </c:pt>
                <c:pt idx="9178">
                  <c:v>878.4000244140624</c:v>
                </c:pt>
                <c:pt idx="9179">
                  <c:v>878.5</c:v>
                </c:pt>
                <c:pt idx="9180">
                  <c:v>878.5999755859374</c:v>
                </c:pt>
                <c:pt idx="9181">
                  <c:v>878.7000122070315</c:v>
                </c:pt>
                <c:pt idx="9182">
                  <c:v>878.7999877929684</c:v>
                </c:pt>
                <c:pt idx="9183">
                  <c:v>878.9000244140624</c:v>
                </c:pt>
                <c:pt idx="9184">
                  <c:v>879.0</c:v>
                </c:pt>
                <c:pt idx="9185">
                  <c:v>879.0999755859374</c:v>
                </c:pt>
                <c:pt idx="9186">
                  <c:v>879.2000122070315</c:v>
                </c:pt>
                <c:pt idx="9187">
                  <c:v>879.2999877929684</c:v>
                </c:pt>
                <c:pt idx="9188">
                  <c:v>879.4000244140624</c:v>
                </c:pt>
                <c:pt idx="9189">
                  <c:v>879.5</c:v>
                </c:pt>
                <c:pt idx="9190">
                  <c:v>879.5999755859374</c:v>
                </c:pt>
                <c:pt idx="9191">
                  <c:v>879.7000122070315</c:v>
                </c:pt>
                <c:pt idx="9192">
                  <c:v>879.7999877929684</c:v>
                </c:pt>
                <c:pt idx="9193">
                  <c:v>879.9000244140624</c:v>
                </c:pt>
                <c:pt idx="9194">
                  <c:v>880.0</c:v>
                </c:pt>
                <c:pt idx="9195">
                  <c:v>880.0999755859374</c:v>
                </c:pt>
                <c:pt idx="9196">
                  <c:v>880.2000122070315</c:v>
                </c:pt>
                <c:pt idx="9197">
                  <c:v>880.2999877929684</c:v>
                </c:pt>
                <c:pt idx="9198">
                  <c:v>880.4000244140624</c:v>
                </c:pt>
                <c:pt idx="9199">
                  <c:v>880.5</c:v>
                </c:pt>
                <c:pt idx="9200">
                  <c:v>880.5999755859374</c:v>
                </c:pt>
                <c:pt idx="9201">
                  <c:v>880.7000122070315</c:v>
                </c:pt>
                <c:pt idx="9202">
                  <c:v>880.7999877929684</c:v>
                </c:pt>
                <c:pt idx="9203">
                  <c:v>880.9000244140624</c:v>
                </c:pt>
                <c:pt idx="9204">
                  <c:v>881.0</c:v>
                </c:pt>
                <c:pt idx="9205">
                  <c:v>881.0999755859374</c:v>
                </c:pt>
                <c:pt idx="9206">
                  <c:v>881.2000122070315</c:v>
                </c:pt>
                <c:pt idx="9207">
                  <c:v>881.2999877929684</c:v>
                </c:pt>
                <c:pt idx="9208">
                  <c:v>881.4000244140624</c:v>
                </c:pt>
                <c:pt idx="9209">
                  <c:v>881.5</c:v>
                </c:pt>
                <c:pt idx="9210">
                  <c:v>881.5999755859374</c:v>
                </c:pt>
                <c:pt idx="9211">
                  <c:v>881.7000122070315</c:v>
                </c:pt>
                <c:pt idx="9212">
                  <c:v>881.7999877929684</c:v>
                </c:pt>
                <c:pt idx="9213">
                  <c:v>881.9000244140624</c:v>
                </c:pt>
                <c:pt idx="9214">
                  <c:v>882.0</c:v>
                </c:pt>
                <c:pt idx="9215">
                  <c:v>882.0999755859374</c:v>
                </c:pt>
                <c:pt idx="9216">
                  <c:v>882.2000122070315</c:v>
                </c:pt>
                <c:pt idx="9217">
                  <c:v>882.2999877929684</c:v>
                </c:pt>
                <c:pt idx="9218">
                  <c:v>882.4000244140624</c:v>
                </c:pt>
                <c:pt idx="9219">
                  <c:v>882.5</c:v>
                </c:pt>
                <c:pt idx="9220">
                  <c:v>882.5999755859374</c:v>
                </c:pt>
                <c:pt idx="9221">
                  <c:v>882.7000122070315</c:v>
                </c:pt>
                <c:pt idx="9222">
                  <c:v>882.7999877929684</c:v>
                </c:pt>
                <c:pt idx="9223">
                  <c:v>882.9000244140624</c:v>
                </c:pt>
                <c:pt idx="9224">
                  <c:v>883.0</c:v>
                </c:pt>
                <c:pt idx="9225">
                  <c:v>883.0999755859374</c:v>
                </c:pt>
                <c:pt idx="9226">
                  <c:v>883.2000122070315</c:v>
                </c:pt>
                <c:pt idx="9227">
                  <c:v>883.2999877929684</c:v>
                </c:pt>
                <c:pt idx="9228">
                  <c:v>883.4000244140624</c:v>
                </c:pt>
                <c:pt idx="9229">
                  <c:v>883.5</c:v>
                </c:pt>
                <c:pt idx="9230">
                  <c:v>883.5999755859374</c:v>
                </c:pt>
                <c:pt idx="9231">
                  <c:v>883.7000122070315</c:v>
                </c:pt>
                <c:pt idx="9232">
                  <c:v>883.7999877929684</c:v>
                </c:pt>
                <c:pt idx="9233">
                  <c:v>883.9000244140624</c:v>
                </c:pt>
                <c:pt idx="9234">
                  <c:v>884.0</c:v>
                </c:pt>
                <c:pt idx="9235">
                  <c:v>884.0999755859374</c:v>
                </c:pt>
                <c:pt idx="9236">
                  <c:v>884.2000122070315</c:v>
                </c:pt>
                <c:pt idx="9237">
                  <c:v>884.2999877929684</c:v>
                </c:pt>
                <c:pt idx="9238">
                  <c:v>884.4000244140624</c:v>
                </c:pt>
                <c:pt idx="9239">
                  <c:v>884.5</c:v>
                </c:pt>
                <c:pt idx="9240">
                  <c:v>884.5999755859374</c:v>
                </c:pt>
                <c:pt idx="9241">
                  <c:v>884.7000122070315</c:v>
                </c:pt>
                <c:pt idx="9242">
                  <c:v>884.7999877929684</c:v>
                </c:pt>
                <c:pt idx="9243">
                  <c:v>884.9000244140624</c:v>
                </c:pt>
                <c:pt idx="9244">
                  <c:v>885.0</c:v>
                </c:pt>
                <c:pt idx="9245">
                  <c:v>885.0999755859374</c:v>
                </c:pt>
                <c:pt idx="9246">
                  <c:v>885.2000122070315</c:v>
                </c:pt>
                <c:pt idx="9247">
                  <c:v>885.2999877929684</c:v>
                </c:pt>
                <c:pt idx="9248">
                  <c:v>885.4000244140624</c:v>
                </c:pt>
                <c:pt idx="9249">
                  <c:v>885.5</c:v>
                </c:pt>
                <c:pt idx="9250">
                  <c:v>885.5999755859374</c:v>
                </c:pt>
                <c:pt idx="9251">
                  <c:v>885.7000122070315</c:v>
                </c:pt>
                <c:pt idx="9252">
                  <c:v>885.7999877929684</c:v>
                </c:pt>
                <c:pt idx="9253">
                  <c:v>885.9000244140624</c:v>
                </c:pt>
                <c:pt idx="9254">
                  <c:v>886.0</c:v>
                </c:pt>
                <c:pt idx="9255">
                  <c:v>886.0999755859374</c:v>
                </c:pt>
                <c:pt idx="9256">
                  <c:v>886.2000122070315</c:v>
                </c:pt>
                <c:pt idx="9257">
                  <c:v>886.2999877929684</c:v>
                </c:pt>
                <c:pt idx="9258">
                  <c:v>886.4000244140624</c:v>
                </c:pt>
                <c:pt idx="9259">
                  <c:v>886.5</c:v>
                </c:pt>
                <c:pt idx="9260">
                  <c:v>886.5999755859374</c:v>
                </c:pt>
                <c:pt idx="9261">
                  <c:v>886.7000122070315</c:v>
                </c:pt>
                <c:pt idx="9262">
                  <c:v>886.7999877929684</c:v>
                </c:pt>
                <c:pt idx="9263">
                  <c:v>886.9000244140624</c:v>
                </c:pt>
                <c:pt idx="9264">
                  <c:v>887.0</c:v>
                </c:pt>
                <c:pt idx="9265">
                  <c:v>887.0999755859374</c:v>
                </c:pt>
                <c:pt idx="9266">
                  <c:v>887.2000122070315</c:v>
                </c:pt>
                <c:pt idx="9267">
                  <c:v>887.2999877929684</c:v>
                </c:pt>
                <c:pt idx="9268">
                  <c:v>887.4000244140624</c:v>
                </c:pt>
                <c:pt idx="9269">
                  <c:v>887.5</c:v>
                </c:pt>
                <c:pt idx="9270">
                  <c:v>887.5999755859374</c:v>
                </c:pt>
                <c:pt idx="9271">
                  <c:v>887.7000122070315</c:v>
                </c:pt>
                <c:pt idx="9272">
                  <c:v>887.7999877929684</c:v>
                </c:pt>
                <c:pt idx="9273">
                  <c:v>887.9000244140624</c:v>
                </c:pt>
                <c:pt idx="9274">
                  <c:v>888.0</c:v>
                </c:pt>
                <c:pt idx="9275">
                  <c:v>888.0999755859374</c:v>
                </c:pt>
                <c:pt idx="9276">
                  <c:v>888.2000122070315</c:v>
                </c:pt>
                <c:pt idx="9277">
                  <c:v>888.2999877929684</c:v>
                </c:pt>
                <c:pt idx="9278">
                  <c:v>888.4000244140624</c:v>
                </c:pt>
                <c:pt idx="9279">
                  <c:v>888.5</c:v>
                </c:pt>
                <c:pt idx="9280">
                  <c:v>888.5999755859374</c:v>
                </c:pt>
                <c:pt idx="9281">
                  <c:v>888.7000122070315</c:v>
                </c:pt>
                <c:pt idx="9282">
                  <c:v>888.7999877929684</c:v>
                </c:pt>
                <c:pt idx="9283">
                  <c:v>888.9000244140624</c:v>
                </c:pt>
                <c:pt idx="9284">
                  <c:v>889.0</c:v>
                </c:pt>
                <c:pt idx="9285">
                  <c:v>889.0999755859374</c:v>
                </c:pt>
                <c:pt idx="9286">
                  <c:v>889.2000122070315</c:v>
                </c:pt>
                <c:pt idx="9287">
                  <c:v>889.2999877929684</c:v>
                </c:pt>
                <c:pt idx="9288">
                  <c:v>889.4000244140624</c:v>
                </c:pt>
                <c:pt idx="9289">
                  <c:v>889.5</c:v>
                </c:pt>
                <c:pt idx="9290">
                  <c:v>889.5999755859374</c:v>
                </c:pt>
                <c:pt idx="9291">
                  <c:v>889.7000122070315</c:v>
                </c:pt>
                <c:pt idx="9292">
                  <c:v>889.7999877929684</c:v>
                </c:pt>
                <c:pt idx="9293">
                  <c:v>889.9000244140624</c:v>
                </c:pt>
                <c:pt idx="9294">
                  <c:v>890.0</c:v>
                </c:pt>
                <c:pt idx="9295">
                  <c:v>890.0999755859374</c:v>
                </c:pt>
                <c:pt idx="9296">
                  <c:v>890.2000122070315</c:v>
                </c:pt>
                <c:pt idx="9297">
                  <c:v>890.2999877929684</c:v>
                </c:pt>
                <c:pt idx="9298">
                  <c:v>890.4000244140624</c:v>
                </c:pt>
                <c:pt idx="9299">
                  <c:v>890.5</c:v>
                </c:pt>
                <c:pt idx="9300">
                  <c:v>890.5999755859374</c:v>
                </c:pt>
                <c:pt idx="9301">
                  <c:v>890.7000122070315</c:v>
                </c:pt>
                <c:pt idx="9302">
                  <c:v>890.7999877929684</c:v>
                </c:pt>
                <c:pt idx="9303">
                  <c:v>890.9000244140624</c:v>
                </c:pt>
                <c:pt idx="9304">
                  <c:v>891.0</c:v>
                </c:pt>
                <c:pt idx="9305">
                  <c:v>891.0999755859374</c:v>
                </c:pt>
                <c:pt idx="9306">
                  <c:v>891.2000122070315</c:v>
                </c:pt>
                <c:pt idx="9307">
                  <c:v>891.2999877929684</c:v>
                </c:pt>
                <c:pt idx="9308">
                  <c:v>891.4000244140624</c:v>
                </c:pt>
                <c:pt idx="9309">
                  <c:v>891.5</c:v>
                </c:pt>
                <c:pt idx="9310">
                  <c:v>891.5999755859374</c:v>
                </c:pt>
                <c:pt idx="9311">
                  <c:v>891.7000122070315</c:v>
                </c:pt>
                <c:pt idx="9312">
                  <c:v>891.7999877929684</c:v>
                </c:pt>
                <c:pt idx="9313">
                  <c:v>891.9000244140624</c:v>
                </c:pt>
                <c:pt idx="9314">
                  <c:v>892.0</c:v>
                </c:pt>
                <c:pt idx="9315">
                  <c:v>892.0999755859374</c:v>
                </c:pt>
                <c:pt idx="9316">
                  <c:v>892.2000122070315</c:v>
                </c:pt>
                <c:pt idx="9317">
                  <c:v>892.2999877929684</c:v>
                </c:pt>
                <c:pt idx="9318">
                  <c:v>892.4000244140624</c:v>
                </c:pt>
                <c:pt idx="9319">
                  <c:v>892.5</c:v>
                </c:pt>
                <c:pt idx="9320">
                  <c:v>892.5999755859374</c:v>
                </c:pt>
                <c:pt idx="9321">
                  <c:v>892.7000122070315</c:v>
                </c:pt>
                <c:pt idx="9322">
                  <c:v>892.7999877929684</c:v>
                </c:pt>
                <c:pt idx="9323">
                  <c:v>892.9000244140624</c:v>
                </c:pt>
                <c:pt idx="9324">
                  <c:v>893.0</c:v>
                </c:pt>
                <c:pt idx="9325">
                  <c:v>893.0999755859374</c:v>
                </c:pt>
                <c:pt idx="9326">
                  <c:v>893.2000122070315</c:v>
                </c:pt>
                <c:pt idx="9327">
                  <c:v>893.2999877929684</c:v>
                </c:pt>
                <c:pt idx="9328">
                  <c:v>893.4000244140624</c:v>
                </c:pt>
                <c:pt idx="9329">
                  <c:v>893.5</c:v>
                </c:pt>
                <c:pt idx="9330">
                  <c:v>893.5999755859374</c:v>
                </c:pt>
                <c:pt idx="9331">
                  <c:v>893.7000122070315</c:v>
                </c:pt>
                <c:pt idx="9332">
                  <c:v>893.7999877929684</c:v>
                </c:pt>
                <c:pt idx="9333">
                  <c:v>893.9000244140624</c:v>
                </c:pt>
                <c:pt idx="9334">
                  <c:v>894.0</c:v>
                </c:pt>
                <c:pt idx="9335">
                  <c:v>894.0999755859374</c:v>
                </c:pt>
                <c:pt idx="9336">
                  <c:v>894.2000122070315</c:v>
                </c:pt>
                <c:pt idx="9337">
                  <c:v>894.2999877929684</c:v>
                </c:pt>
                <c:pt idx="9338">
                  <c:v>894.4000244140624</c:v>
                </c:pt>
                <c:pt idx="9339">
                  <c:v>894.5</c:v>
                </c:pt>
                <c:pt idx="9340">
                  <c:v>894.5999755859374</c:v>
                </c:pt>
                <c:pt idx="9341">
                  <c:v>894.7000122070315</c:v>
                </c:pt>
                <c:pt idx="9342">
                  <c:v>894.7999877929684</c:v>
                </c:pt>
                <c:pt idx="9343">
                  <c:v>894.9000244140624</c:v>
                </c:pt>
                <c:pt idx="9344">
                  <c:v>895.0</c:v>
                </c:pt>
                <c:pt idx="9345">
                  <c:v>895.0999755859374</c:v>
                </c:pt>
                <c:pt idx="9346">
                  <c:v>895.2000122070315</c:v>
                </c:pt>
                <c:pt idx="9347">
                  <c:v>895.2999877929684</c:v>
                </c:pt>
                <c:pt idx="9348">
                  <c:v>895.4000244140624</c:v>
                </c:pt>
                <c:pt idx="9349">
                  <c:v>895.5</c:v>
                </c:pt>
                <c:pt idx="9350">
                  <c:v>895.5999755859374</c:v>
                </c:pt>
                <c:pt idx="9351">
                  <c:v>895.7000122070315</c:v>
                </c:pt>
                <c:pt idx="9352">
                  <c:v>895.7999877929684</c:v>
                </c:pt>
                <c:pt idx="9353">
                  <c:v>895.9000244140624</c:v>
                </c:pt>
                <c:pt idx="9354">
                  <c:v>896.0</c:v>
                </c:pt>
                <c:pt idx="9355">
                  <c:v>896.0999755859374</c:v>
                </c:pt>
                <c:pt idx="9356">
                  <c:v>896.2000122070315</c:v>
                </c:pt>
                <c:pt idx="9357">
                  <c:v>896.2999877929684</c:v>
                </c:pt>
                <c:pt idx="9358">
                  <c:v>896.4000244140624</c:v>
                </c:pt>
                <c:pt idx="9359">
                  <c:v>896.5</c:v>
                </c:pt>
                <c:pt idx="9360">
                  <c:v>896.5999755859374</c:v>
                </c:pt>
                <c:pt idx="9361">
                  <c:v>896.7000122070315</c:v>
                </c:pt>
                <c:pt idx="9362">
                  <c:v>896.7999877929684</c:v>
                </c:pt>
                <c:pt idx="9363">
                  <c:v>896.9000244140624</c:v>
                </c:pt>
                <c:pt idx="9364">
                  <c:v>897.0</c:v>
                </c:pt>
                <c:pt idx="9365">
                  <c:v>897.0999755859374</c:v>
                </c:pt>
                <c:pt idx="9366">
                  <c:v>897.2000122070315</c:v>
                </c:pt>
                <c:pt idx="9367">
                  <c:v>897.2999877929684</c:v>
                </c:pt>
                <c:pt idx="9368">
                  <c:v>897.4000244140624</c:v>
                </c:pt>
                <c:pt idx="9369">
                  <c:v>897.5</c:v>
                </c:pt>
                <c:pt idx="9370">
                  <c:v>897.5999755859374</c:v>
                </c:pt>
                <c:pt idx="9371">
                  <c:v>897.7000122070315</c:v>
                </c:pt>
                <c:pt idx="9372">
                  <c:v>897.7999877929684</c:v>
                </c:pt>
                <c:pt idx="9373">
                  <c:v>897.9000244140624</c:v>
                </c:pt>
                <c:pt idx="9374">
                  <c:v>898.0</c:v>
                </c:pt>
                <c:pt idx="9375">
                  <c:v>898.0999755859374</c:v>
                </c:pt>
                <c:pt idx="9376">
                  <c:v>898.2000122070315</c:v>
                </c:pt>
                <c:pt idx="9377">
                  <c:v>898.2999877929684</c:v>
                </c:pt>
                <c:pt idx="9378">
                  <c:v>898.4000244140624</c:v>
                </c:pt>
                <c:pt idx="9379">
                  <c:v>898.5</c:v>
                </c:pt>
                <c:pt idx="9380">
                  <c:v>898.5999755859374</c:v>
                </c:pt>
                <c:pt idx="9381">
                  <c:v>898.7000122070315</c:v>
                </c:pt>
                <c:pt idx="9382">
                  <c:v>898.7999877929684</c:v>
                </c:pt>
                <c:pt idx="9383">
                  <c:v>898.9000244140624</c:v>
                </c:pt>
                <c:pt idx="9384">
                  <c:v>899.0</c:v>
                </c:pt>
                <c:pt idx="9385">
                  <c:v>899.0999755859374</c:v>
                </c:pt>
                <c:pt idx="9386">
                  <c:v>899.2000122070315</c:v>
                </c:pt>
                <c:pt idx="9387">
                  <c:v>899.2999877929684</c:v>
                </c:pt>
                <c:pt idx="9388">
                  <c:v>899.4000244140624</c:v>
                </c:pt>
                <c:pt idx="9389">
                  <c:v>899.5</c:v>
                </c:pt>
                <c:pt idx="9390">
                  <c:v>899.5999755859374</c:v>
                </c:pt>
                <c:pt idx="9391">
                  <c:v>899.7000122070315</c:v>
                </c:pt>
                <c:pt idx="9392">
                  <c:v>899.7999877929684</c:v>
                </c:pt>
                <c:pt idx="9393">
                  <c:v>899.9000244140624</c:v>
                </c:pt>
                <c:pt idx="9394">
                  <c:v>900.0</c:v>
                </c:pt>
                <c:pt idx="9395">
                  <c:v>900.0999755859374</c:v>
                </c:pt>
                <c:pt idx="9396">
                  <c:v>900.2000122070315</c:v>
                </c:pt>
                <c:pt idx="9397">
                  <c:v>900.2999877929684</c:v>
                </c:pt>
                <c:pt idx="9398">
                  <c:v>900.4000244140624</c:v>
                </c:pt>
                <c:pt idx="9399">
                  <c:v>900.5</c:v>
                </c:pt>
                <c:pt idx="9400">
                  <c:v>900.5999755859374</c:v>
                </c:pt>
                <c:pt idx="9401">
                  <c:v>900.7000122070315</c:v>
                </c:pt>
                <c:pt idx="9402">
                  <c:v>900.7999877929684</c:v>
                </c:pt>
                <c:pt idx="9403">
                  <c:v>900.9000244140624</c:v>
                </c:pt>
                <c:pt idx="9404">
                  <c:v>901.0</c:v>
                </c:pt>
                <c:pt idx="9405">
                  <c:v>901.0999755859374</c:v>
                </c:pt>
                <c:pt idx="9406">
                  <c:v>901.2000122070315</c:v>
                </c:pt>
                <c:pt idx="9407">
                  <c:v>901.2999877929684</c:v>
                </c:pt>
                <c:pt idx="9408">
                  <c:v>901.4000244140624</c:v>
                </c:pt>
                <c:pt idx="9409">
                  <c:v>901.5</c:v>
                </c:pt>
                <c:pt idx="9410">
                  <c:v>901.5999755859374</c:v>
                </c:pt>
                <c:pt idx="9411">
                  <c:v>901.7000122070315</c:v>
                </c:pt>
                <c:pt idx="9412">
                  <c:v>901.7999877929684</c:v>
                </c:pt>
                <c:pt idx="9413">
                  <c:v>901.9000244140624</c:v>
                </c:pt>
                <c:pt idx="9414">
                  <c:v>902.0</c:v>
                </c:pt>
                <c:pt idx="9415">
                  <c:v>902.0999755859374</c:v>
                </c:pt>
                <c:pt idx="9416">
                  <c:v>902.2000122070315</c:v>
                </c:pt>
                <c:pt idx="9417">
                  <c:v>902.2999877929684</c:v>
                </c:pt>
                <c:pt idx="9418">
                  <c:v>902.4000244140624</c:v>
                </c:pt>
                <c:pt idx="9419">
                  <c:v>902.5</c:v>
                </c:pt>
                <c:pt idx="9420">
                  <c:v>902.5999755859374</c:v>
                </c:pt>
                <c:pt idx="9421">
                  <c:v>902.7000122070315</c:v>
                </c:pt>
                <c:pt idx="9422">
                  <c:v>902.7999877929684</c:v>
                </c:pt>
                <c:pt idx="9423">
                  <c:v>902.9000244140624</c:v>
                </c:pt>
                <c:pt idx="9424">
                  <c:v>903.0</c:v>
                </c:pt>
                <c:pt idx="9425">
                  <c:v>903.0999755859374</c:v>
                </c:pt>
                <c:pt idx="9426">
                  <c:v>903.2000122070315</c:v>
                </c:pt>
                <c:pt idx="9427">
                  <c:v>903.2999877929684</c:v>
                </c:pt>
                <c:pt idx="9428">
                  <c:v>903.4000244140624</c:v>
                </c:pt>
                <c:pt idx="9429">
                  <c:v>903.5</c:v>
                </c:pt>
                <c:pt idx="9430">
                  <c:v>903.5999755859374</c:v>
                </c:pt>
                <c:pt idx="9431">
                  <c:v>903.7000122070315</c:v>
                </c:pt>
                <c:pt idx="9432">
                  <c:v>903.7999877929684</c:v>
                </c:pt>
                <c:pt idx="9433">
                  <c:v>903.9000244140624</c:v>
                </c:pt>
                <c:pt idx="9434">
                  <c:v>904.0</c:v>
                </c:pt>
                <c:pt idx="9435">
                  <c:v>904.0999755859374</c:v>
                </c:pt>
                <c:pt idx="9436">
                  <c:v>904.2000122070315</c:v>
                </c:pt>
                <c:pt idx="9437">
                  <c:v>904.2999877929684</c:v>
                </c:pt>
                <c:pt idx="9438">
                  <c:v>904.4000244140624</c:v>
                </c:pt>
                <c:pt idx="9439">
                  <c:v>904.5</c:v>
                </c:pt>
                <c:pt idx="9440">
                  <c:v>904.5999755859374</c:v>
                </c:pt>
                <c:pt idx="9441">
                  <c:v>904.7000122070315</c:v>
                </c:pt>
                <c:pt idx="9442">
                  <c:v>904.7999877929684</c:v>
                </c:pt>
                <c:pt idx="9443">
                  <c:v>904.9000244140624</c:v>
                </c:pt>
                <c:pt idx="9444">
                  <c:v>905.0</c:v>
                </c:pt>
                <c:pt idx="9445">
                  <c:v>905.0999755859374</c:v>
                </c:pt>
                <c:pt idx="9446">
                  <c:v>905.2000122070315</c:v>
                </c:pt>
                <c:pt idx="9447">
                  <c:v>905.2999877929684</c:v>
                </c:pt>
                <c:pt idx="9448">
                  <c:v>905.4000244140624</c:v>
                </c:pt>
                <c:pt idx="9449">
                  <c:v>905.5</c:v>
                </c:pt>
                <c:pt idx="9450">
                  <c:v>905.5999755859374</c:v>
                </c:pt>
                <c:pt idx="9451">
                  <c:v>905.7000122070315</c:v>
                </c:pt>
                <c:pt idx="9452">
                  <c:v>905.7999877929684</c:v>
                </c:pt>
                <c:pt idx="9453">
                  <c:v>905.9000244140624</c:v>
                </c:pt>
                <c:pt idx="9454">
                  <c:v>906.0</c:v>
                </c:pt>
                <c:pt idx="9455">
                  <c:v>906.0999755859374</c:v>
                </c:pt>
                <c:pt idx="9456">
                  <c:v>906.2000122070315</c:v>
                </c:pt>
                <c:pt idx="9457">
                  <c:v>906.2999877929684</c:v>
                </c:pt>
                <c:pt idx="9458">
                  <c:v>906.4000244140624</c:v>
                </c:pt>
                <c:pt idx="9459">
                  <c:v>906.5</c:v>
                </c:pt>
                <c:pt idx="9460">
                  <c:v>906.5999755859374</c:v>
                </c:pt>
                <c:pt idx="9461">
                  <c:v>906.7000122070315</c:v>
                </c:pt>
                <c:pt idx="9462">
                  <c:v>906.7999877929684</c:v>
                </c:pt>
                <c:pt idx="9463">
                  <c:v>906.9000244140624</c:v>
                </c:pt>
                <c:pt idx="9464">
                  <c:v>907.0</c:v>
                </c:pt>
                <c:pt idx="9465">
                  <c:v>907.0999755859374</c:v>
                </c:pt>
                <c:pt idx="9466">
                  <c:v>907.2000122070315</c:v>
                </c:pt>
                <c:pt idx="9467">
                  <c:v>907.2999877929684</c:v>
                </c:pt>
                <c:pt idx="9468">
                  <c:v>907.4000244140624</c:v>
                </c:pt>
                <c:pt idx="9469">
                  <c:v>907.5</c:v>
                </c:pt>
                <c:pt idx="9470">
                  <c:v>907.5999755859374</c:v>
                </c:pt>
                <c:pt idx="9471">
                  <c:v>907.7000122070315</c:v>
                </c:pt>
                <c:pt idx="9472">
                  <c:v>907.7999877929684</c:v>
                </c:pt>
                <c:pt idx="9473">
                  <c:v>907.9000244140624</c:v>
                </c:pt>
                <c:pt idx="9474">
                  <c:v>908.0</c:v>
                </c:pt>
                <c:pt idx="9475">
                  <c:v>908.0999755859374</c:v>
                </c:pt>
                <c:pt idx="9476">
                  <c:v>908.2000122070315</c:v>
                </c:pt>
                <c:pt idx="9477">
                  <c:v>908.2999877929684</c:v>
                </c:pt>
                <c:pt idx="9478">
                  <c:v>908.4000244140624</c:v>
                </c:pt>
                <c:pt idx="9479">
                  <c:v>908.5</c:v>
                </c:pt>
                <c:pt idx="9480">
                  <c:v>908.5999755859374</c:v>
                </c:pt>
                <c:pt idx="9481">
                  <c:v>908.7000122070315</c:v>
                </c:pt>
                <c:pt idx="9482">
                  <c:v>908.7999877929684</c:v>
                </c:pt>
                <c:pt idx="9483">
                  <c:v>908.9000244140624</c:v>
                </c:pt>
                <c:pt idx="9484">
                  <c:v>909.0</c:v>
                </c:pt>
                <c:pt idx="9485">
                  <c:v>909.0999755859374</c:v>
                </c:pt>
                <c:pt idx="9486">
                  <c:v>909.2000122070315</c:v>
                </c:pt>
                <c:pt idx="9487">
                  <c:v>909.2999877929684</c:v>
                </c:pt>
                <c:pt idx="9488">
                  <c:v>909.4000244140624</c:v>
                </c:pt>
                <c:pt idx="9489">
                  <c:v>909.5</c:v>
                </c:pt>
                <c:pt idx="9490">
                  <c:v>909.5999755859374</c:v>
                </c:pt>
                <c:pt idx="9491">
                  <c:v>909.7000122070315</c:v>
                </c:pt>
                <c:pt idx="9492">
                  <c:v>909.7999877929684</c:v>
                </c:pt>
                <c:pt idx="9493">
                  <c:v>909.9000244140624</c:v>
                </c:pt>
                <c:pt idx="9494">
                  <c:v>910.0</c:v>
                </c:pt>
                <c:pt idx="9495">
                  <c:v>910.0999755859374</c:v>
                </c:pt>
                <c:pt idx="9496">
                  <c:v>910.2000122070315</c:v>
                </c:pt>
                <c:pt idx="9497">
                  <c:v>910.2999877929684</c:v>
                </c:pt>
                <c:pt idx="9498">
                  <c:v>910.4000244140624</c:v>
                </c:pt>
                <c:pt idx="9499">
                  <c:v>910.5</c:v>
                </c:pt>
                <c:pt idx="9500">
                  <c:v>910.5999755859374</c:v>
                </c:pt>
                <c:pt idx="9501">
                  <c:v>910.7000122070315</c:v>
                </c:pt>
                <c:pt idx="9502">
                  <c:v>910.7999877929684</c:v>
                </c:pt>
                <c:pt idx="9503">
                  <c:v>910.9000244140624</c:v>
                </c:pt>
                <c:pt idx="9504">
                  <c:v>911.0</c:v>
                </c:pt>
                <c:pt idx="9505">
                  <c:v>911.0999755859374</c:v>
                </c:pt>
                <c:pt idx="9506">
                  <c:v>911.2000122070315</c:v>
                </c:pt>
                <c:pt idx="9507">
                  <c:v>911.2999877929684</c:v>
                </c:pt>
                <c:pt idx="9508">
                  <c:v>911.4000244140624</c:v>
                </c:pt>
                <c:pt idx="9509">
                  <c:v>911.5</c:v>
                </c:pt>
                <c:pt idx="9510">
                  <c:v>911.5999755859374</c:v>
                </c:pt>
                <c:pt idx="9511">
                  <c:v>911.7000122070315</c:v>
                </c:pt>
                <c:pt idx="9512">
                  <c:v>911.7999877929684</c:v>
                </c:pt>
                <c:pt idx="9513">
                  <c:v>911.9000244140624</c:v>
                </c:pt>
                <c:pt idx="9514">
                  <c:v>912.0</c:v>
                </c:pt>
                <c:pt idx="9515">
                  <c:v>912.0999755859374</c:v>
                </c:pt>
                <c:pt idx="9516">
                  <c:v>912.2000122070315</c:v>
                </c:pt>
                <c:pt idx="9517">
                  <c:v>912.2999877929684</c:v>
                </c:pt>
                <c:pt idx="9518">
                  <c:v>912.4000244140624</c:v>
                </c:pt>
                <c:pt idx="9519">
                  <c:v>912.5</c:v>
                </c:pt>
                <c:pt idx="9520">
                  <c:v>912.5999755859374</c:v>
                </c:pt>
                <c:pt idx="9521">
                  <c:v>912.7000122070315</c:v>
                </c:pt>
                <c:pt idx="9522">
                  <c:v>912.7999877929684</c:v>
                </c:pt>
                <c:pt idx="9523">
                  <c:v>912.9000244140624</c:v>
                </c:pt>
                <c:pt idx="9524">
                  <c:v>913.0</c:v>
                </c:pt>
                <c:pt idx="9525">
                  <c:v>913.0999755859374</c:v>
                </c:pt>
                <c:pt idx="9526">
                  <c:v>913.2000122070315</c:v>
                </c:pt>
                <c:pt idx="9527">
                  <c:v>913.2999877929684</c:v>
                </c:pt>
                <c:pt idx="9528">
                  <c:v>913.4000244140624</c:v>
                </c:pt>
                <c:pt idx="9529">
                  <c:v>913.5</c:v>
                </c:pt>
                <c:pt idx="9530">
                  <c:v>913.5999755859374</c:v>
                </c:pt>
                <c:pt idx="9531">
                  <c:v>913.7000122070315</c:v>
                </c:pt>
                <c:pt idx="9532">
                  <c:v>913.7999877929684</c:v>
                </c:pt>
                <c:pt idx="9533">
                  <c:v>913.9000244140624</c:v>
                </c:pt>
                <c:pt idx="9534">
                  <c:v>914.0</c:v>
                </c:pt>
                <c:pt idx="9535">
                  <c:v>914.0999755859374</c:v>
                </c:pt>
                <c:pt idx="9536">
                  <c:v>914.2000122070315</c:v>
                </c:pt>
                <c:pt idx="9537">
                  <c:v>914.2999877929684</c:v>
                </c:pt>
                <c:pt idx="9538">
                  <c:v>914.4000244140624</c:v>
                </c:pt>
                <c:pt idx="9539">
                  <c:v>914.5</c:v>
                </c:pt>
                <c:pt idx="9540">
                  <c:v>914.5999755859374</c:v>
                </c:pt>
                <c:pt idx="9541">
                  <c:v>914.7000122070315</c:v>
                </c:pt>
                <c:pt idx="9542">
                  <c:v>914.7999877929684</c:v>
                </c:pt>
                <c:pt idx="9543">
                  <c:v>914.9000244140624</c:v>
                </c:pt>
                <c:pt idx="9544">
                  <c:v>915.0</c:v>
                </c:pt>
                <c:pt idx="9545">
                  <c:v>915.0999755859374</c:v>
                </c:pt>
                <c:pt idx="9546">
                  <c:v>915.2000122070315</c:v>
                </c:pt>
                <c:pt idx="9547">
                  <c:v>915.2999877929684</c:v>
                </c:pt>
                <c:pt idx="9548">
                  <c:v>915.4000244140624</c:v>
                </c:pt>
                <c:pt idx="9549">
                  <c:v>915.5</c:v>
                </c:pt>
                <c:pt idx="9550">
                  <c:v>915.5999755859374</c:v>
                </c:pt>
                <c:pt idx="9551">
                  <c:v>915.7000122070315</c:v>
                </c:pt>
                <c:pt idx="9552">
                  <c:v>915.7999877929684</c:v>
                </c:pt>
                <c:pt idx="9553">
                  <c:v>915.9000244140624</c:v>
                </c:pt>
                <c:pt idx="9554">
                  <c:v>916.0</c:v>
                </c:pt>
                <c:pt idx="9555">
                  <c:v>916.0999755859374</c:v>
                </c:pt>
                <c:pt idx="9556">
                  <c:v>916.2000122070315</c:v>
                </c:pt>
                <c:pt idx="9557">
                  <c:v>916.2999877929684</c:v>
                </c:pt>
                <c:pt idx="9558">
                  <c:v>916.4000244140624</c:v>
                </c:pt>
                <c:pt idx="9559">
                  <c:v>916.5</c:v>
                </c:pt>
                <c:pt idx="9560">
                  <c:v>916.5999755859374</c:v>
                </c:pt>
                <c:pt idx="9561">
                  <c:v>916.7000122070315</c:v>
                </c:pt>
                <c:pt idx="9562">
                  <c:v>916.7999877929684</c:v>
                </c:pt>
                <c:pt idx="9563">
                  <c:v>916.9000244140624</c:v>
                </c:pt>
                <c:pt idx="9564">
                  <c:v>917.0</c:v>
                </c:pt>
                <c:pt idx="9565">
                  <c:v>917.0999755859374</c:v>
                </c:pt>
                <c:pt idx="9566">
                  <c:v>917.2000122070315</c:v>
                </c:pt>
                <c:pt idx="9567">
                  <c:v>917.2999877929684</c:v>
                </c:pt>
                <c:pt idx="9568">
                  <c:v>917.4000244140624</c:v>
                </c:pt>
                <c:pt idx="9569">
                  <c:v>917.5</c:v>
                </c:pt>
                <c:pt idx="9570">
                  <c:v>917.5999755859374</c:v>
                </c:pt>
                <c:pt idx="9571">
                  <c:v>917.7000122070315</c:v>
                </c:pt>
                <c:pt idx="9572">
                  <c:v>917.7999877929684</c:v>
                </c:pt>
                <c:pt idx="9573">
                  <c:v>917.9000244140624</c:v>
                </c:pt>
                <c:pt idx="9574">
                  <c:v>918.0</c:v>
                </c:pt>
                <c:pt idx="9575">
                  <c:v>918.0999755859374</c:v>
                </c:pt>
                <c:pt idx="9576">
                  <c:v>918.2000122070315</c:v>
                </c:pt>
                <c:pt idx="9577">
                  <c:v>918.2999877929684</c:v>
                </c:pt>
                <c:pt idx="9578">
                  <c:v>918.4000244140624</c:v>
                </c:pt>
                <c:pt idx="9579">
                  <c:v>918.5</c:v>
                </c:pt>
                <c:pt idx="9580">
                  <c:v>918.5999755859374</c:v>
                </c:pt>
                <c:pt idx="9581">
                  <c:v>918.7000122070315</c:v>
                </c:pt>
                <c:pt idx="9582">
                  <c:v>918.7999877929684</c:v>
                </c:pt>
                <c:pt idx="9583">
                  <c:v>918.9000244140624</c:v>
                </c:pt>
                <c:pt idx="9584">
                  <c:v>919.0</c:v>
                </c:pt>
                <c:pt idx="9585">
                  <c:v>919.0999755859374</c:v>
                </c:pt>
                <c:pt idx="9586">
                  <c:v>919.2000122070315</c:v>
                </c:pt>
                <c:pt idx="9587">
                  <c:v>919.2999877929684</c:v>
                </c:pt>
                <c:pt idx="9588">
                  <c:v>919.4000244140624</c:v>
                </c:pt>
                <c:pt idx="9589">
                  <c:v>919.5</c:v>
                </c:pt>
                <c:pt idx="9590">
                  <c:v>919.5999755859374</c:v>
                </c:pt>
                <c:pt idx="9591">
                  <c:v>919.7000122070315</c:v>
                </c:pt>
                <c:pt idx="9592">
                  <c:v>919.7999877929684</c:v>
                </c:pt>
                <c:pt idx="9593">
                  <c:v>919.9000244140624</c:v>
                </c:pt>
                <c:pt idx="9594">
                  <c:v>920.0</c:v>
                </c:pt>
                <c:pt idx="9595">
                  <c:v>920.0999755859374</c:v>
                </c:pt>
                <c:pt idx="9596">
                  <c:v>920.2000122070315</c:v>
                </c:pt>
                <c:pt idx="9597">
                  <c:v>920.2999877929684</c:v>
                </c:pt>
                <c:pt idx="9598">
                  <c:v>920.4000244140624</c:v>
                </c:pt>
                <c:pt idx="9599">
                  <c:v>920.5</c:v>
                </c:pt>
                <c:pt idx="9600">
                  <c:v>920.5999755859374</c:v>
                </c:pt>
                <c:pt idx="9601">
                  <c:v>920.7000122070315</c:v>
                </c:pt>
                <c:pt idx="9602">
                  <c:v>920.7999877929684</c:v>
                </c:pt>
                <c:pt idx="9603">
                  <c:v>920.9000244140624</c:v>
                </c:pt>
                <c:pt idx="9604">
                  <c:v>921.0</c:v>
                </c:pt>
                <c:pt idx="9605">
                  <c:v>921.0999755859374</c:v>
                </c:pt>
                <c:pt idx="9606">
                  <c:v>921.2000122070315</c:v>
                </c:pt>
                <c:pt idx="9607">
                  <c:v>921.2999877929684</c:v>
                </c:pt>
                <c:pt idx="9608">
                  <c:v>921.4000244140624</c:v>
                </c:pt>
                <c:pt idx="9609">
                  <c:v>921.5</c:v>
                </c:pt>
                <c:pt idx="9610">
                  <c:v>921.5999755859374</c:v>
                </c:pt>
                <c:pt idx="9611">
                  <c:v>921.7000122070315</c:v>
                </c:pt>
                <c:pt idx="9612">
                  <c:v>921.7999877929684</c:v>
                </c:pt>
                <c:pt idx="9613">
                  <c:v>921.9000244140624</c:v>
                </c:pt>
                <c:pt idx="9614">
                  <c:v>922.0</c:v>
                </c:pt>
                <c:pt idx="9615">
                  <c:v>922.0999755859374</c:v>
                </c:pt>
                <c:pt idx="9616">
                  <c:v>922.2000122070315</c:v>
                </c:pt>
                <c:pt idx="9617">
                  <c:v>922.2999877929684</c:v>
                </c:pt>
                <c:pt idx="9618">
                  <c:v>922.4000244140624</c:v>
                </c:pt>
                <c:pt idx="9619">
                  <c:v>922.5</c:v>
                </c:pt>
                <c:pt idx="9620">
                  <c:v>922.5999755859374</c:v>
                </c:pt>
                <c:pt idx="9621">
                  <c:v>922.7000122070315</c:v>
                </c:pt>
                <c:pt idx="9622">
                  <c:v>922.7999877929684</c:v>
                </c:pt>
                <c:pt idx="9623">
                  <c:v>922.9000244140624</c:v>
                </c:pt>
                <c:pt idx="9624">
                  <c:v>923.0</c:v>
                </c:pt>
                <c:pt idx="9625">
                  <c:v>923.0999755859374</c:v>
                </c:pt>
                <c:pt idx="9626">
                  <c:v>923.2000122070315</c:v>
                </c:pt>
                <c:pt idx="9627">
                  <c:v>923.2999877929684</c:v>
                </c:pt>
                <c:pt idx="9628">
                  <c:v>923.4000244140624</c:v>
                </c:pt>
                <c:pt idx="9629">
                  <c:v>923.5</c:v>
                </c:pt>
                <c:pt idx="9630">
                  <c:v>923.5999755859374</c:v>
                </c:pt>
                <c:pt idx="9631">
                  <c:v>923.7000122070315</c:v>
                </c:pt>
                <c:pt idx="9632">
                  <c:v>923.7999877929684</c:v>
                </c:pt>
                <c:pt idx="9633">
                  <c:v>923.9000244140624</c:v>
                </c:pt>
                <c:pt idx="9634">
                  <c:v>924.0</c:v>
                </c:pt>
                <c:pt idx="9635">
                  <c:v>924.0999755859374</c:v>
                </c:pt>
                <c:pt idx="9636">
                  <c:v>924.2000122070315</c:v>
                </c:pt>
                <c:pt idx="9637">
                  <c:v>924.2999877929684</c:v>
                </c:pt>
                <c:pt idx="9638">
                  <c:v>924.4000244140624</c:v>
                </c:pt>
                <c:pt idx="9639">
                  <c:v>924.5</c:v>
                </c:pt>
                <c:pt idx="9640">
                  <c:v>924.5999755859374</c:v>
                </c:pt>
                <c:pt idx="9641">
                  <c:v>924.7000122070315</c:v>
                </c:pt>
                <c:pt idx="9642">
                  <c:v>924.7999877929684</c:v>
                </c:pt>
                <c:pt idx="9643">
                  <c:v>924.9000244140624</c:v>
                </c:pt>
                <c:pt idx="9644">
                  <c:v>925.0</c:v>
                </c:pt>
                <c:pt idx="9645">
                  <c:v>925.0999755859374</c:v>
                </c:pt>
                <c:pt idx="9646">
                  <c:v>925.2000122070315</c:v>
                </c:pt>
                <c:pt idx="9647">
                  <c:v>925.2999877929684</c:v>
                </c:pt>
                <c:pt idx="9648">
                  <c:v>925.4000244140624</c:v>
                </c:pt>
                <c:pt idx="9649">
                  <c:v>925.5</c:v>
                </c:pt>
                <c:pt idx="9650">
                  <c:v>925.5999755859374</c:v>
                </c:pt>
                <c:pt idx="9651">
                  <c:v>925.7000122070315</c:v>
                </c:pt>
                <c:pt idx="9652">
                  <c:v>925.7999877929684</c:v>
                </c:pt>
                <c:pt idx="9653">
                  <c:v>925.9000244140624</c:v>
                </c:pt>
                <c:pt idx="9654">
                  <c:v>926.0</c:v>
                </c:pt>
                <c:pt idx="9655">
                  <c:v>926.0999755859374</c:v>
                </c:pt>
                <c:pt idx="9656">
                  <c:v>926.2000122070315</c:v>
                </c:pt>
                <c:pt idx="9657">
                  <c:v>926.2999877929684</c:v>
                </c:pt>
                <c:pt idx="9658">
                  <c:v>926.4000244140624</c:v>
                </c:pt>
                <c:pt idx="9659">
                  <c:v>926.5</c:v>
                </c:pt>
                <c:pt idx="9660">
                  <c:v>926.5999755859374</c:v>
                </c:pt>
                <c:pt idx="9661">
                  <c:v>926.7000122070315</c:v>
                </c:pt>
                <c:pt idx="9662">
                  <c:v>926.7999877929684</c:v>
                </c:pt>
                <c:pt idx="9663">
                  <c:v>926.9000244140624</c:v>
                </c:pt>
                <c:pt idx="9664">
                  <c:v>927.0</c:v>
                </c:pt>
                <c:pt idx="9665">
                  <c:v>927.0999755859374</c:v>
                </c:pt>
                <c:pt idx="9666">
                  <c:v>927.2000122070315</c:v>
                </c:pt>
                <c:pt idx="9667">
                  <c:v>927.2999877929684</c:v>
                </c:pt>
                <c:pt idx="9668">
                  <c:v>927.4000244140624</c:v>
                </c:pt>
                <c:pt idx="9669">
                  <c:v>927.5</c:v>
                </c:pt>
                <c:pt idx="9670">
                  <c:v>927.5999755859374</c:v>
                </c:pt>
                <c:pt idx="9671">
                  <c:v>927.7000122070315</c:v>
                </c:pt>
                <c:pt idx="9672">
                  <c:v>927.7999877929684</c:v>
                </c:pt>
                <c:pt idx="9673">
                  <c:v>927.9000244140624</c:v>
                </c:pt>
                <c:pt idx="9674">
                  <c:v>928.0</c:v>
                </c:pt>
                <c:pt idx="9675">
                  <c:v>928.0999755859374</c:v>
                </c:pt>
                <c:pt idx="9676">
                  <c:v>928.2000122070315</c:v>
                </c:pt>
                <c:pt idx="9677">
                  <c:v>928.2999877929684</c:v>
                </c:pt>
                <c:pt idx="9678">
                  <c:v>928.4000244140624</c:v>
                </c:pt>
                <c:pt idx="9679">
                  <c:v>928.5</c:v>
                </c:pt>
                <c:pt idx="9680">
                  <c:v>928.5999755859374</c:v>
                </c:pt>
                <c:pt idx="9681">
                  <c:v>928.7000122070315</c:v>
                </c:pt>
                <c:pt idx="9682">
                  <c:v>928.7999877929684</c:v>
                </c:pt>
                <c:pt idx="9683">
                  <c:v>928.9000244140624</c:v>
                </c:pt>
                <c:pt idx="9684">
                  <c:v>929.0</c:v>
                </c:pt>
                <c:pt idx="9685">
                  <c:v>929.0999755859374</c:v>
                </c:pt>
                <c:pt idx="9686">
                  <c:v>929.2000122070315</c:v>
                </c:pt>
                <c:pt idx="9687">
                  <c:v>929.2999877929684</c:v>
                </c:pt>
                <c:pt idx="9688">
                  <c:v>929.4000244140624</c:v>
                </c:pt>
                <c:pt idx="9689">
                  <c:v>929.5</c:v>
                </c:pt>
                <c:pt idx="9690">
                  <c:v>929.5999755859374</c:v>
                </c:pt>
                <c:pt idx="9691">
                  <c:v>929.7000122070315</c:v>
                </c:pt>
                <c:pt idx="9692">
                  <c:v>929.7999877929684</c:v>
                </c:pt>
                <c:pt idx="9693">
                  <c:v>929.9000244140624</c:v>
                </c:pt>
                <c:pt idx="9694">
                  <c:v>930.0</c:v>
                </c:pt>
                <c:pt idx="9695">
                  <c:v>930.0999755859374</c:v>
                </c:pt>
                <c:pt idx="9696">
                  <c:v>930.2000122070315</c:v>
                </c:pt>
                <c:pt idx="9697">
                  <c:v>930.2999877929684</c:v>
                </c:pt>
                <c:pt idx="9698">
                  <c:v>930.4000244140624</c:v>
                </c:pt>
                <c:pt idx="9699">
                  <c:v>930.5</c:v>
                </c:pt>
                <c:pt idx="9700">
                  <c:v>930.5999755859374</c:v>
                </c:pt>
                <c:pt idx="9701">
                  <c:v>930.7000122070315</c:v>
                </c:pt>
                <c:pt idx="9702">
                  <c:v>930.7999877929684</c:v>
                </c:pt>
                <c:pt idx="9703">
                  <c:v>930.9000244140624</c:v>
                </c:pt>
                <c:pt idx="9704">
                  <c:v>931.0</c:v>
                </c:pt>
                <c:pt idx="9705">
                  <c:v>931.0999755859374</c:v>
                </c:pt>
                <c:pt idx="9706">
                  <c:v>931.2000122070315</c:v>
                </c:pt>
                <c:pt idx="9707">
                  <c:v>931.2999877929684</c:v>
                </c:pt>
                <c:pt idx="9708">
                  <c:v>931.4000244140624</c:v>
                </c:pt>
                <c:pt idx="9709">
                  <c:v>931.5</c:v>
                </c:pt>
                <c:pt idx="9710">
                  <c:v>931.5999755859374</c:v>
                </c:pt>
                <c:pt idx="9711">
                  <c:v>931.7000122070315</c:v>
                </c:pt>
                <c:pt idx="9712">
                  <c:v>931.7999877929684</c:v>
                </c:pt>
                <c:pt idx="9713">
                  <c:v>931.9000244140624</c:v>
                </c:pt>
                <c:pt idx="9714">
                  <c:v>932.0</c:v>
                </c:pt>
                <c:pt idx="9715">
                  <c:v>932.0999755859374</c:v>
                </c:pt>
                <c:pt idx="9716">
                  <c:v>932.2000122070315</c:v>
                </c:pt>
                <c:pt idx="9717">
                  <c:v>932.2999877929684</c:v>
                </c:pt>
                <c:pt idx="9718">
                  <c:v>932.4000244140624</c:v>
                </c:pt>
                <c:pt idx="9719">
                  <c:v>932.5</c:v>
                </c:pt>
                <c:pt idx="9720">
                  <c:v>932.5999755859374</c:v>
                </c:pt>
                <c:pt idx="9721">
                  <c:v>932.7000122070315</c:v>
                </c:pt>
                <c:pt idx="9722">
                  <c:v>932.7999877929684</c:v>
                </c:pt>
                <c:pt idx="9723">
                  <c:v>932.9000244140624</c:v>
                </c:pt>
                <c:pt idx="9724">
                  <c:v>933.0</c:v>
                </c:pt>
                <c:pt idx="9725">
                  <c:v>933.0999755859374</c:v>
                </c:pt>
                <c:pt idx="9726">
                  <c:v>933.2000122070315</c:v>
                </c:pt>
                <c:pt idx="9727">
                  <c:v>933.2999877929684</c:v>
                </c:pt>
                <c:pt idx="9728">
                  <c:v>933.4000244140624</c:v>
                </c:pt>
                <c:pt idx="9729">
                  <c:v>933.5</c:v>
                </c:pt>
                <c:pt idx="9730">
                  <c:v>933.5999755859374</c:v>
                </c:pt>
                <c:pt idx="9731">
                  <c:v>933.7000122070315</c:v>
                </c:pt>
                <c:pt idx="9732">
                  <c:v>933.7999877929684</c:v>
                </c:pt>
                <c:pt idx="9733">
                  <c:v>933.9000244140624</c:v>
                </c:pt>
                <c:pt idx="9734">
                  <c:v>934.0</c:v>
                </c:pt>
                <c:pt idx="9735">
                  <c:v>934.0999755859374</c:v>
                </c:pt>
                <c:pt idx="9736">
                  <c:v>934.2000122070315</c:v>
                </c:pt>
                <c:pt idx="9737">
                  <c:v>934.2999877929684</c:v>
                </c:pt>
                <c:pt idx="9738">
                  <c:v>934.4000244140624</c:v>
                </c:pt>
                <c:pt idx="9739">
                  <c:v>934.5</c:v>
                </c:pt>
                <c:pt idx="9740">
                  <c:v>934.5999755859374</c:v>
                </c:pt>
                <c:pt idx="9741">
                  <c:v>934.7000122070315</c:v>
                </c:pt>
                <c:pt idx="9742">
                  <c:v>934.7999877929684</c:v>
                </c:pt>
                <c:pt idx="9743">
                  <c:v>934.9000244140624</c:v>
                </c:pt>
                <c:pt idx="9744">
                  <c:v>935.0</c:v>
                </c:pt>
                <c:pt idx="9745">
                  <c:v>935.0999755859374</c:v>
                </c:pt>
                <c:pt idx="9746">
                  <c:v>935.2000122070315</c:v>
                </c:pt>
                <c:pt idx="9747">
                  <c:v>935.2999877929684</c:v>
                </c:pt>
                <c:pt idx="9748">
                  <c:v>935.4000244140624</c:v>
                </c:pt>
                <c:pt idx="9749">
                  <c:v>935.5</c:v>
                </c:pt>
                <c:pt idx="9750">
                  <c:v>935.5999755859374</c:v>
                </c:pt>
                <c:pt idx="9751">
                  <c:v>935.7000122070315</c:v>
                </c:pt>
                <c:pt idx="9752">
                  <c:v>935.7999877929684</c:v>
                </c:pt>
                <c:pt idx="9753">
                  <c:v>935.9000244140624</c:v>
                </c:pt>
                <c:pt idx="9754">
                  <c:v>936.0</c:v>
                </c:pt>
                <c:pt idx="9755">
                  <c:v>936.0999755859374</c:v>
                </c:pt>
                <c:pt idx="9756">
                  <c:v>936.2000122070315</c:v>
                </c:pt>
                <c:pt idx="9757">
                  <c:v>936.2999877929684</c:v>
                </c:pt>
                <c:pt idx="9758">
                  <c:v>936.4000244140624</c:v>
                </c:pt>
                <c:pt idx="9759">
                  <c:v>936.5</c:v>
                </c:pt>
                <c:pt idx="9760">
                  <c:v>936.5999755859374</c:v>
                </c:pt>
                <c:pt idx="9761">
                  <c:v>936.7000122070315</c:v>
                </c:pt>
                <c:pt idx="9762">
                  <c:v>936.7999877929684</c:v>
                </c:pt>
                <c:pt idx="9763">
                  <c:v>936.9000244140624</c:v>
                </c:pt>
                <c:pt idx="9764">
                  <c:v>937.0</c:v>
                </c:pt>
                <c:pt idx="9765">
                  <c:v>937.0999755859374</c:v>
                </c:pt>
                <c:pt idx="9766">
                  <c:v>937.2000122070315</c:v>
                </c:pt>
                <c:pt idx="9767">
                  <c:v>937.2999877929684</c:v>
                </c:pt>
                <c:pt idx="9768">
                  <c:v>937.4000244140624</c:v>
                </c:pt>
                <c:pt idx="9769">
                  <c:v>937.5</c:v>
                </c:pt>
                <c:pt idx="9770">
                  <c:v>937.5999755859374</c:v>
                </c:pt>
                <c:pt idx="9771">
                  <c:v>937.7000122070315</c:v>
                </c:pt>
                <c:pt idx="9772">
                  <c:v>937.7999877929684</c:v>
                </c:pt>
                <c:pt idx="9773">
                  <c:v>937.9000244140624</c:v>
                </c:pt>
                <c:pt idx="9774">
                  <c:v>938.0</c:v>
                </c:pt>
                <c:pt idx="9775">
                  <c:v>938.0999755859374</c:v>
                </c:pt>
                <c:pt idx="9776">
                  <c:v>938.2000122070315</c:v>
                </c:pt>
                <c:pt idx="9777">
                  <c:v>938.2999877929684</c:v>
                </c:pt>
                <c:pt idx="9778">
                  <c:v>938.4000244140624</c:v>
                </c:pt>
                <c:pt idx="9779">
                  <c:v>938.5</c:v>
                </c:pt>
                <c:pt idx="9780">
                  <c:v>938.5999755859374</c:v>
                </c:pt>
                <c:pt idx="9781">
                  <c:v>938.7000122070315</c:v>
                </c:pt>
                <c:pt idx="9782">
                  <c:v>938.7999877929684</c:v>
                </c:pt>
                <c:pt idx="9783">
                  <c:v>938.9000244140624</c:v>
                </c:pt>
                <c:pt idx="9784">
                  <c:v>939.0</c:v>
                </c:pt>
                <c:pt idx="9785">
                  <c:v>939.0999755859374</c:v>
                </c:pt>
                <c:pt idx="9786">
                  <c:v>939.2000122070315</c:v>
                </c:pt>
                <c:pt idx="9787">
                  <c:v>939.2999877929684</c:v>
                </c:pt>
                <c:pt idx="9788">
                  <c:v>939.4000244140624</c:v>
                </c:pt>
                <c:pt idx="9789">
                  <c:v>939.5</c:v>
                </c:pt>
                <c:pt idx="9790">
                  <c:v>939.5999755859374</c:v>
                </c:pt>
                <c:pt idx="9791">
                  <c:v>939.7000122070315</c:v>
                </c:pt>
                <c:pt idx="9792">
                  <c:v>939.7999877929684</c:v>
                </c:pt>
                <c:pt idx="9793">
                  <c:v>939.9000244140624</c:v>
                </c:pt>
                <c:pt idx="9794">
                  <c:v>940.0</c:v>
                </c:pt>
                <c:pt idx="9795">
                  <c:v>940.0999755859374</c:v>
                </c:pt>
                <c:pt idx="9796">
                  <c:v>940.2000122070315</c:v>
                </c:pt>
                <c:pt idx="9797">
                  <c:v>940.2999877929684</c:v>
                </c:pt>
                <c:pt idx="9798">
                  <c:v>940.4000244140624</c:v>
                </c:pt>
                <c:pt idx="9799">
                  <c:v>940.5</c:v>
                </c:pt>
                <c:pt idx="9800">
                  <c:v>940.5999755859374</c:v>
                </c:pt>
                <c:pt idx="9801">
                  <c:v>940.7000122070315</c:v>
                </c:pt>
                <c:pt idx="9802">
                  <c:v>940.7999877929684</c:v>
                </c:pt>
                <c:pt idx="9803">
                  <c:v>940.9000244140624</c:v>
                </c:pt>
                <c:pt idx="9804">
                  <c:v>941.0</c:v>
                </c:pt>
                <c:pt idx="9805">
                  <c:v>941.0999755859374</c:v>
                </c:pt>
                <c:pt idx="9806">
                  <c:v>941.2000122070315</c:v>
                </c:pt>
                <c:pt idx="9807">
                  <c:v>941.2999877929684</c:v>
                </c:pt>
                <c:pt idx="9808">
                  <c:v>941.4000244140624</c:v>
                </c:pt>
                <c:pt idx="9809">
                  <c:v>941.5</c:v>
                </c:pt>
                <c:pt idx="9810">
                  <c:v>941.5999755859374</c:v>
                </c:pt>
                <c:pt idx="9811">
                  <c:v>941.7000122070315</c:v>
                </c:pt>
                <c:pt idx="9812">
                  <c:v>941.7999877929684</c:v>
                </c:pt>
                <c:pt idx="9813">
                  <c:v>941.9000244140624</c:v>
                </c:pt>
                <c:pt idx="9814">
                  <c:v>942.0</c:v>
                </c:pt>
                <c:pt idx="9815">
                  <c:v>942.0999755859374</c:v>
                </c:pt>
                <c:pt idx="9816">
                  <c:v>942.2000122070315</c:v>
                </c:pt>
                <c:pt idx="9817">
                  <c:v>942.2999877929684</c:v>
                </c:pt>
                <c:pt idx="9818">
                  <c:v>942.4000244140624</c:v>
                </c:pt>
                <c:pt idx="9819">
                  <c:v>942.5</c:v>
                </c:pt>
                <c:pt idx="9820">
                  <c:v>942.5999755859374</c:v>
                </c:pt>
                <c:pt idx="9821">
                  <c:v>942.7000122070315</c:v>
                </c:pt>
                <c:pt idx="9822">
                  <c:v>942.7999877929684</c:v>
                </c:pt>
                <c:pt idx="9823">
                  <c:v>942.9000244140624</c:v>
                </c:pt>
                <c:pt idx="9824">
                  <c:v>943.0</c:v>
                </c:pt>
                <c:pt idx="9825">
                  <c:v>943.0999755859374</c:v>
                </c:pt>
                <c:pt idx="9826">
                  <c:v>943.2000122070315</c:v>
                </c:pt>
                <c:pt idx="9827">
                  <c:v>943.2999877929684</c:v>
                </c:pt>
                <c:pt idx="9828">
                  <c:v>943.4000244140624</c:v>
                </c:pt>
                <c:pt idx="9829">
                  <c:v>943.5</c:v>
                </c:pt>
                <c:pt idx="9830">
                  <c:v>943.5999755859374</c:v>
                </c:pt>
                <c:pt idx="9831">
                  <c:v>943.7000122070315</c:v>
                </c:pt>
                <c:pt idx="9832">
                  <c:v>943.7999877929684</c:v>
                </c:pt>
                <c:pt idx="9833">
                  <c:v>943.9000244140624</c:v>
                </c:pt>
                <c:pt idx="9834">
                  <c:v>944.0</c:v>
                </c:pt>
                <c:pt idx="9835">
                  <c:v>944.0999755859374</c:v>
                </c:pt>
                <c:pt idx="9836">
                  <c:v>944.2000122070315</c:v>
                </c:pt>
                <c:pt idx="9837">
                  <c:v>944.2999877929684</c:v>
                </c:pt>
                <c:pt idx="9838">
                  <c:v>944.4000244140624</c:v>
                </c:pt>
                <c:pt idx="9839">
                  <c:v>944.5</c:v>
                </c:pt>
                <c:pt idx="9840">
                  <c:v>944.5999755859374</c:v>
                </c:pt>
                <c:pt idx="9841">
                  <c:v>944.7000122070315</c:v>
                </c:pt>
                <c:pt idx="9842">
                  <c:v>944.7999877929684</c:v>
                </c:pt>
                <c:pt idx="9843">
                  <c:v>944.9000244140624</c:v>
                </c:pt>
                <c:pt idx="9844">
                  <c:v>945.0</c:v>
                </c:pt>
                <c:pt idx="9845">
                  <c:v>945.0999755859374</c:v>
                </c:pt>
                <c:pt idx="9846">
                  <c:v>945.2000122070315</c:v>
                </c:pt>
                <c:pt idx="9847">
                  <c:v>945.2999877929684</c:v>
                </c:pt>
                <c:pt idx="9848">
                  <c:v>945.4000244140624</c:v>
                </c:pt>
                <c:pt idx="9849">
                  <c:v>945.5</c:v>
                </c:pt>
                <c:pt idx="9850">
                  <c:v>945.5999755859374</c:v>
                </c:pt>
                <c:pt idx="9851">
                  <c:v>945.7000122070315</c:v>
                </c:pt>
                <c:pt idx="9852">
                  <c:v>945.7999877929684</c:v>
                </c:pt>
                <c:pt idx="9853">
                  <c:v>945.9000244140624</c:v>
                </c:pt>
                <c:pt idx="9854">
                  <c:v>946.0</c:v>
                </c:pt>
                <c:pt idx="9855">
                  <c:v>946.0999755859374</c:v>
                </c:pt>
                <c:pt idx="9856">
                  <c:v>946.2000122070315</c:v>
                </c:pt>
                <c:pt idx="9857">
                  <c:v>946.2999877929684</c:v>
                </c:pt>
                <c:pt idx="9858">
                  <c:v>946.4000244140624</c:v>
                </c:pt>
                <c:pt idx="9859">
                  <c:v>946.5</c:v>
                </c:pt>
                <c:pt idx="9860">
                  <c:v>946.5999755859374</c:v>
                </c:pt>
                <c:pt idx="9861">
                  <c:v>946.7000122070315</c:v>
                </c:pt>
                <c:pt idx="9862">
                  <c:v>946.7999877929684</c:v>
                </c:pt>
                <c:pt idx="9863">
                  <c:v>946.9000244140624</c:v>
                </c:pt>
                <c:pt idx="9864">
                  <c:v>947.0</c:v>
                </c:pt>
                <c:pt idx="9865">
                  <c:v>947.0999755859374</c:v>
                </c:pt>
                <c:pt idx="9866">
                  <c:v>947.2000122070315</c:v>
                </c:pt>
                <c:pt idx="9867">
                  <c:v>947.2999877929684</c:v>
                </c:pt>
                <c:pt idx="9868">
                  <c:v>947.4000244140624</c:v>
                </c:pt>
                <c:pt idx="9869">
                  <c:v>947.5</c:v>
                </c:pt>
                <c:pt idx="9870">
                  <c:v>947.5999755859374</c:v>
                </c:pt>
                <c:pt idx="9871">
                  <c:v>947.7000122070315</c:v>
                </c:pt>
                <c:pt idx="9872">
                  <c:v>947.7999877929684</c:v>
                </c:pt>
                <c:pt idx="9873">
                  <c:v>947.9000244140624</c:v>
                </c:pt>
                <c:pt idx="9874">
                  <c:v>948.0</c:v>
                </c:pt>
                <c:pt idx="9875">
                  <c:v>948.0999755859374</c:v>
                </c:pt>
                <c:pt idx="9876">
                  <c:v>948.2000122070315</c:v>
                </c:pt>
                <c:pt idx="9877">
                  <c:v>948.2999877929684</c:v>
                </c:pt>
                <c:pt idx="9878">
                  <c:v>948.4000244140624</c:v>
                </c:pt>
                <c:pt idx="9879">
                  <c:v>948.5</c:v>
                </c:pt>
                <c:pt idx="9880">
                  <c:v>948.5999755859374</c:v>
                </c:pt>
                <c:pt idx="9881">
                  <c:v>948.7000122070315</c:v>
                </c:pt>
                <c:pt idx="9882">
                  <c:v>948.7999877929684</c:v>
                </c:pt>
                <c:pt idx="9883">
                  <c:v>948.9000244140624</c:v>
                </c:pt>
                <c:pt idx="9884">
                  <c:v>949.0</c:v>
                </c:pt>
                <c:pt idx="9885">
                  <c:v>949.0999755859374</c:v>
                </c:pt>
                <c:pt idx="9886">
                  <c:v>949.2000122070315</c:v>
                </c:pt>
                <c:pt idx="9887">
                  <c:v>949.2999877929684</c:v>
                </c:pt>
                <c:pt idx="9888">
                  <c:v>949.4000244140624</c:v>
                </c:pt>
                <c:pt idx="9889">
                  <c:v>949.5</c:v>
                </c:pt>
                <c:pt idx="9890">
                  <c:v>949.5999755859374</c:v>
                </c:pt>
                <c:pt idx="9891">
                  <c:v>949.7000122070315</c:v>
                </c:pt>
                <c:pt idx="9892">
                  <c:v>949.7999877929684</c:v>
                </c:pt>
                <c:pt idx="9893">
                  <c:v>949.9000244140624</c:v>
                </c:pt>
                <c:pt idx="9894">
                  <c:v>950.0</c:v>
                </c:pt>
                <c:pt idx="9895">
                  <c:v>950.0999755859374</c:v>
                </c:pt>
                <c:pt idx="9896">
                  <c:v>950.2000122070315</c:v>
                </c:pt>
                <c:pt idx="9897">
                  <c:v>950.2999877929684</c:v>
                </c:pt>
                <c:pt idx="9898">
                  <c:v>950.4000244140624</c:v>
                </c:pt>
                <c:pt idx="9899">
                  <c:v>950.5</c:v>
                </c:pt>
                <c:pt idx="9900">
                  <c:v>950.5999755859374</c:v>
                </c:pt>
                <c:pt idx="9901">
                  <c:v>950.7000122070315</c:v>
                </c:pt>
                <c:pt idx="9902">
                  <c:v>950.7999877929684</c:v>
                </c:pt>
                <c:pt idx="9903">
                  <c:v>950.9000244140624</c:v>
                </c:pt>
                <c:pt idx="9904">
                  <c:v>951.0</c:v>
                </c:pt>
                <c:pt idx="9905">
                  <c:v>951.0999755859374</c:v>
                </c:pt>
                <c:pt idx="9906">
                  <c:v>951.2000122070315</c:v>
                </c:pt>
                <c:pt idx="9907">
                  <c:v>951.2999877929684</c:v>
                </c:pt>
                <c:pt idx="9908">
                  <c:v>951.4000244140624</c:v>
                </c:pt>
                <c:pt idx="9909">
                  <c:v>951.5</c:v>
                </c:pt>
                <c:pt idx="9910">
                  <c:v>951.5999755859374</c:v>
                </c:pt>
                <c:pt idx="9911">
                  <c:v>951.7000122070315</c:v>
                </c:pt>
                <c:pt idx="9912">
                  <c:v>951.7999877929684</c:v>
                </c:pt>
                <c:pt idx="9913">
                  <c:v>951.9000244140624</c:v>
                </c:pt>
                <c:pt idx="9914">
                  <c:v>952.0</c:v>
                </c:pt>
                <c:pt idx="9915">
                  <c:v>952.0999755859374</c:v>
                </c:pt>
                <c:pt idx="9916">
                  <c:v>952.2000122070315</c:v>
                </c:pt>
                <c:pt idx="9917">
                  <c:v>952.2999877929684</c:v>
                </c:pt>
                <c:pt idx="9918">
                  <c:v>952.4000244140624</c:v>
                </c:pt>
                <c:pt idx="9919">
                  <c:v>952.5</c:v>
                </c:pt>
                <c:pt idx="9920">
                  <c:v>952.5999755859374</c:v>
                </c:pt>
                <c:pt idx="9921">
                  <c:v>952.7000122070315</c:v>
                </c:pt>
                <c:pt idx="9922">
                  <c:v>952.7999877929684</c:v>
                </c:pt>
                <c:pt idx="9923">
                  <c:v>952.9000244140624</c:v>
                </c:pt>
                <c:pt idx="9924">
                  <c:v>953.0</c:v>
                </c:pt>
                <c:pt idx="9925">
                  <c:v>953.0999755859374</c:v>
                </c:pt>
                <c:pt idx="9926">
                  <c:v>953.2000122070315</c:v>
                </c:pt>
                <c:pt idx="9927">
                  <c:v>953.2999877929684</c:v>
                </c:pt>
                <c:pt idx="9928">
                  <c:v>953.4000244140624</c:v>
                </c:pt>
                <c:pt idx="9929">
                  <c:v>953.5</c:v>
                </c:pt>
                <c:pt idx="9930">
                  <c:v>953.5999755859374</c:v>
                </c:pt>
                <c:pt idx="9931">
                  <c:v>953.7000122070315</c:v>
                </c:pt>
                <c:pt idx="9932">
                  <c:v>953.7999877929684</c:v>
                </c:pt>
                <c:pt idx="9933">
                  <c:v>953.9000244140624</c:v>
                </c:pt>
                <c:pt idx="9934">
                  <c:v>954.0</c:v>
                </c:pt>
                <c:pt idx="9935">
                  <c:v>954.0999755859374</c:v>
                </c:pt>
                <c:pt idx="9936">
                  <c:v>954.2000122070315</c:v>
                </c:pt>
                <c:pt idx="9937">
                  <c:v>954.2999877929684</c:v>
                </c:pt>
                <c:pt idx="9938">
                  <c:v>954.4000244140624</c:v>
                </c:pt>
                <c:pt idx="9939">
                  <c:v>954.5</c:v>
                </c:pt>
                <c:pt idx="9940">
                  <c:v>954.5999755859374</c:v>
                </c:pt>
                <c:pt idx="9941">
                  <c:v>954.7000122070315</c:v>
                </c:pt>
                <c:pt idx="9942">
                  <c:v>954.7999877929684</c:v>
                </c:pt>
                <c:pt idx="9943">
                  <c:v>954.9000244140624</c:v>
                </c:pt>
                <c:pt idx="9944">
                  <c:v>955.0</c:v>
                </c:pt>
                <c:pt idx="9945">
                  <c:v>955.0999755859374</c:v>
                </c:pt>
                <c:pt idx="9946">
                  <c:v>955.2000122070315</c:v>
                </c:pt>
                <c:pt idx="9947">
                  <c:v>955.2999877929684</c:v>
                </c:pt>
                <c:pt idx="9948">
                  <c:v>955.4000244140624</c:v>
                </c:pt>
                <c:pt idx="9949">
                  <c:v>955.5</c:v>
                </c:pt>
                <c:pt idx="9950">
                  <c:v>955.5999755859374</c:v>
                </c:pt>
                <c:pt idx="9951">
                  <c:v>955.7000122070315</c:v>
                </c:pt>
                <c:pt idx="9952">
                  <c:v>955.7999877929684</c:v>
                </c:pt>
                <c:pt idx="9953">
                  <c:v>955.9000244140624</c:v>
                </c:pt>
                <c:pt idx="9954">
                  <c:v>956.0</c:v>
                </c:pt>
                <c:pt idx="9955">
                  <c:v>956.0999755859374</c:v>
                </c:pt>
                <c:pt idx="9956">
                  <c:v>956.2000122070315</c:v>
                </c:pt>
                <c:pt idx="9957">
                  <c:v>956.2999877929684</c:v>
                </c:pt>
                <c:pt idx="9958">
                  <c:v>956.4000244140624</c:v>
                </c:pt>
                <c:pt idx="9959">
                  <c:v>956.5</c:v>
                </c:pt>
                <c:pt idx="9960">
                  <c:v>956.5999755859374</c:v>
                </c:pt>
                <c:pt idx="9961">
                  <c:v>956.7000122070315</c:v>
                </c:pt>
                <c:pt idx="9962">
                  <c:v>956.7999877929684</c:v>
                </c:pt>
                <c:pt idx="9963">
                  <c:v>956.9000244140624</c:v>
                </c:pt>
                <c:pt idx="9964">
                  <c:v>957.0</c:v>
                </c:pt>
                <c:pt idx="9965">
                  <c:v>957.0999755859374</c:v>
                </c:pt>
                <c:pt idx="9966">
                  <c:v>957.2000122070315</c:v>
                </c:pt>
                <c:pt idx="9967">
                  <c:v>957.2999877929684</c:v>
                </c:pt>
                <c:pt idx="9968">
                  <c:v>957.4000244140624</c:v>
                </c:pt>
                <c:pt idx="9969">
                  <c:v>957.5</c:v>
                </c:pt>
                <c:pt idx="9970">
                  <c:v>957.5999755859374</c:v>
                </c:pt>
                <c:pt idx="9971">
                  <c:v>957.7000122070315</c:v>
                </c:pt>
                <c:pt idx="9972">
                  <c:v>957.7999877929684</c:v>
                </c:pt>
                <c:pt idx="9973">
                  <c:v>957.9000244140624</c:v>
                </c:pt>
                <c:pt idx="9974">
                  <c:v>958.0</c:v>
                </c:pt>
                <c:pt idx="9975">
                  <c:v>958.0999755859374</c:v>
                </c:pt>
                <c:pt idx="9976">
                  <c:v>958.2000122070315</c:v>
                </c:pt>
                <c:pt idx="9977">
                  <c:v>958.2999877929684</c:v>
                </c:pt>
                <c:pt idx="9978">
                  <c:v>958.4000244140624</c:v>
                </c:pt>
                <c:pt idx="9979">
                  <c:v>958.5</c:v>
                </c:pt>
                <c:pt idx="9980">
                  <c:v>958.5999755859374</c:v>
                </c:pt>
                <c:pt idx="9981">
                  <c:v>958.7000122070315</c:v>
                </c:pt>
                <c:pt idx="9982">
                  <c:v>958.7999877929684</c:v>
                </c:pt>
                <c:pt idx="9983">
                  <c:v>958.9000244140624</c:v>
                </c:pt>
                <c:pt idx="9984">
                  <c:v>959.0</c:v>
                </c:pt>
                <c:pt idx="9985">
                  <c:v>959.0999755859374</c:v>
                </c:pt>
                <c:pt idx="9986">
                  <c:v>959.2000122070315</c:v>
                </c:pt>
                <c:pt idx="9987">
                  <c:v>959.2999877929684</c:v>
                </c:pt>
                <c:pt idx="9988">
                  <c:v>959.4000244140624</c:v>
                </c:pt>
                <c:pt idx="9989">
                  <c:v>959.5</c:v>
                </c:pt>
                <c:pt idx="9990">
                  <c:v>959.5999755859374</c:v>
                </c:pt>
                <c:pt idx="9991">
                  <c:v>959.7000122070315</c:v>
                </c:pt>
                <c:pt idx="9992">
                  <c:v>959.7999877929684</c:v>
                </c:pt>
                <c:pt idx="9993">
                  <c:v>959.9000244140624</c:v>
                </c:pt>
                <c:pt idx="9994">
                  <c:v>960.0</c:v>
                </c:pt>
                <c:pt idx="9995">
                  <c:v>960.0999755859374</c:v>
                </c:pt>
                <c:pt idx="9996">
                  <c:v>960.2000122070315</c:v>
                </c:pt>
                <c:pt idx="9997">
                  <c:v>960.2999877929684</c:v>
                </c:pt>
                <c:pt idx="9998">
                  <c:v>960.4000244140624</c:v>
                </c:pt>
                <c:pt idx="9999">
                  <c:v>960.5</c:v>
                </c:pt>
                <c:pt idx="10000">
                  <c:v>960.5999755859374</c:v>
                </c:pt>
                <c:pt idx="10001">
                  <c:v>960.7000122070315</c:v>
                </c:pt>
                <c:pt idx="10002">
                  <c:v>960.7999877929684</c:v>
                </c:pt>
                <c:pt idx="10003">
                  <c:v>960.9000244140624</c:v>
                </c:pt>
                <c:pt idx="10004">
                  <c:v>961.0</c:v>
                </c:pt>
                <c:pt idx="10005">
                  <c:v>961.0999755859374</c:v>
                </c:pt>
                <c:pt idx="10006">
                  <c:v>961.2000122070315</c:v>
                </c:pt>
                <c:pt idx="10007">
                  <c:v>961.2999877929684</c:v>
                </c:pt>
                <c:pt idx="10008">
                  <c:v>961.4000244140624</c:v>
                </c:pt>
                <c:pt idx="10009">
                  <c:v>961.5</c:v>
                </c:pt>
                <c:pt idx="10010">
                  <c:v>961.5999755859374</c:v>
                </c:pt>
                <c:pt idx="10011">
                  <c:v>961.7000122070315</c:v>
                </c:pt>
                <c:pt idx="10012">
                  <c:v>961.7999877929684</c:v>
                </c:pt>
                <c:pt idx="10013">
                  <c:v>961.9000244140624</c:v>
                </c:pt>
                <c:pt idx="10014">
                  <c:v>962.0</c:v>
                </c:pt>
                <c:pt idx="10015">
                  <c:v>962.0999755859374</c:v>
                </c:pt>
                <c:pt idx="10016">
                  <c:v>962.2000122070315</c:v>
                </c:pt>
                <c:pt idx="10017">
                  <c:v>962.2999877929684</c:v>
                </c:pt>
                <c:pt idx="10018">
                  <c:v>962.4000244140624</c:v>
                </c:pt>
                <c:pt idx="10019">
                  <c:v>962.5</c:v>
                </c:pt>
                <c:pt idx="10020">
                  <c:v>962.5999755859374</c:v>
                </c:pt>
                <c:pt idx="10021">
                  <c:v>962.7000122070315</c:v>
                </c:pt>
                <c:pt idx="10022">
                  <c:v>962.7999877929684</c:v>
                </c:pt>
                <c:pt idx="10023">
                  <c:v>962.9000244140624</c:v>
                </c:pt>
                <c:pt idx="10024">
                  <c:v>963.0</c:v>
                </c:pt>
                <c:pt idx="10025">
                  <c:v>963.0999755859374</c:v>
                </c:pt>
                <c:pt idx="10026">
                  <c:v>963.2000122070315</c:v>
                </c:pt>
                <c:pt idx="10027">
                  <c:v>963.2999877929684</c:v>
                </c:pt>
                <c:pt idx="10028">
                  <c:v>963.4000244140624</c:v>
                </c:pt>
                <c:pt idx="10029">
                  <c:v>963.5</c:v>
                </c:pt>
                <c:pt idx="10030">
                  <c:v>963.5999755859374</c:v>
                </c:pt>
                <c:pt idx="10031">
                  <c:v>963.7000122070315</c:v>
                </c:pt>
                <c:pt idx="10032">
                  <c:v>963.7999877929684</c:v>
                </c:pt>
                <c:pt idx="10033">
                  <c:v>963.9000244140624</c:v>
                </c:pt>
                <c:pt idx="10034">
                  <c:v>964.0</c:v>
                </c:pt>
                <c:pt idx="10035">
                  <c:v>964.0999755859374</c:v>
                </c:pt>
                <c:pt idx="10036">
                  <c:v>964.2000122070315</c:v>
                </c:pt>
                <c:pt idx="10037">
                  <c:v>964.2999877929684</c:v>
                </c:pt>
                <c:pt idx="10038">
                  <c:v>964.4000244140624</c:v>
                </c:pt>
                <c:pt idx="10039">
                  <c:v>964.5</c:v>
                </c:pt>
                <c:pt idx="10040">
                  <c:v>964.5999755859374</c:v>
                </c:pt>
                <c:pt idx="10041">
                  <c:v>964.7000122070315</c:v>
                </c:pt>
                <c:pt idx="10042">
                  <c:v>964.7999877929684</c:v>
                </c:pt>
                <c:pt idx="10043">
                  <c:v>964.9000244140624</c:v>
                </c:pt>
                <c:pt idx="10044">
                  <c:v>965.0</c:v>
                </c:pt>
                <c:pt idx="10045">
                  <c:v>965.0999755859374</c:v>
                </c:pt>
                <c:pt idx="10046">
                  <c:v>965.2000122070315</c:v>
                </c:pt>
                <c:pt idx="10047">
                  <c:v>965.2999877929684</c:v>
                </c:pt>
                <c:pt idx="10048">
                  <c:v>965.4000244140624</c:v>
                </c:pt>
                <c:pt idx="10049">
                  <c:v>965.5</c:v>
                </c:pt>
                <c:pt idx="10050">
                  <c:v>965.5999755859374</c:v>
                </c:pt>
                <c:pt idx="10051">
                  <c:v>965.7000122070315</c:v>
                </c:pt>
                <c:pt idx="10052">
                  <c:v>965.7999877929684</c:v>
                </c:pt>
                <c:pt idx="10053">
                  <c:v>965.9000244140624</c:v>
                </c:pt>
                <c:pt idx="10054">
                  <c:v>966.0</c:v>
                </c:pt>
                <c:pt idx="10055">
                  <c:v>966.0999755859374</c:v>
                </c:pt>
                <c:pt idx="10056">
                  <c:v>966.2000122070315</c:v>
                </c:pt>
                <c:pt idx="10057">
                  <c:v>966.2999877929684</c:v>
                </c:pt>
                <c:pt idx="10058">
                  <c:v>966.4000244140624</c:v>
                </c:pt>
                <c:pt idx="10059">
                  <c:v>966.5</c:v>
                </c:pt>
                <c:pt idx="10060">
                  <c:v>966.5999755859374</c:v>
                </c:pt>
                <c:pt idx="10061">
                  <c:v>966.7000122070315</c:v>
                </c:pt>
                <c:pt idx="10062">
                  <c:v>966.7999877929684</c:v>
                </c:pt>
                <c:pt idx="10063">
                  <c:v>966.9000244140624</c:v>
                </c:pt>
                <c:pt idx="10064">
                  <c:v>967.0</c:v>
                </c:pt>
                <c:pt idx="10065">
                  <c:v>967.0999755859374</c:v>
                </c:pt>
                <c:pt idx="10066">
                  <c:v>967.2000122070315</c:v>
                </c:pt>
                <c:pt idx="10067">
                  <c:v>967.2999877929684</c:v>
                </c:pt>
                <c:pt idx="10068">
                  <c:v>967.4000244140624</c:v>
                </c:pt>
                <c:pt idx="10069">
                  <c:v>967.5</c:v>
                </c:pt>
                <c:pt idx="10070">
                  <c:v>967.5999755859374</c:v>
                </c:pt>
                <c:pt idx="10071">
                  <c:v>967.7000122070315</c:v>
                </c:pt>
                <c:pt idx="10072">
                  <c:v>967.7999877929684</c:v>
                </c:pt>
                <c:pt idx="10073">
                  <c:v>967.9000244140624</c:v>
                </c:pt>
                <c:pt idx="10074">
                  <c:v>968.0</c:v>
                </c:pt>
                <c:pt idx="10075">
                  <c:v>968.0999755859374</c:v>
                </c:pt>
                <c:pt idx="10076">
                  <c:v>968.2000122070315</c:v>
                </c:pt>
                <c:pt idx="10077">
                  <c:v>968.2999877929684</c:v>
                </c:pt>
                <c:pt idx="10078">
                  <c:v>968.4000244140624</c:v>
                </c:pt>
                <c:pt idx="10079">
                  <c:v>968.5</c:v>
                </c:pt>
                <c:pt idx="10080">
                  <c:v>968.5999755859374</c:v>
                </c:pt>
                <c:pt idx="10081">
                  <c:v>968.7000122070315</c:v>
                </c:pt>
                <c:pt idx="10082">
                  <c:v>968.7999877929684</c:v>
                </c:pt>
                <c:pt idx="10083">
                  <c:v>968.9000244140624</c:v>
                </c:pt>
                <c:pt idx="10084">
                  <c:v>969.0</c:v>
                </c:pt>
                <c:pt idx="10085">
                  <c:v>969.0999755859374</c:v>
                </c:pt>
                <c:pt idx="10086">
                  <c:v>969.2000122070315</c:v>
                </c:pt>
                <c:pt idx="10087">
                  <c:v>969.2999877929684</c:v>
                </c:pt>
                <c:pt idx="10088">
                  <c:v>969.4000244140624</c:v>
                </c:pt>
                <c:pt idx="10089">
                  <c:v>969.5</c:v>
                </c:pt>
                <c:pt idx="10090">
                  <c:v>969.5999755859374</c:v>
                </c:pt>
                <c:pt idx="10091">
                  <c:v>969.7000122070315</c:v>
                </c:pt>
                <c:pt idx="10092">
                  <c:v>969.7999877929684</c:v>
                </c:pt>
                <c:pt idx="10093">
                  <c:v>969.9000244140624</c:v>
                </c:pt>
                <c:pt idx="10094">
                  <c:v>970.0</c:v>
                </c:pt>
                <c:pt idx="10095">
                  <c:v>970.0999755859374</c:v>
                </c:pt>
                <c:pt idx="10096">
                  <c:v>970.2000122070315</c:v>
                </c:pt>
                <c:pt idx="10097">
                  <c:v>970.2999877929684</c:v>
                </c:pt>
                <c:pt idx="10098">
                  <c:v>970.4000244140624</c:v>
                </c:pt>
                <c:pt idx="10099">
                  <c:v>970.5</c:v>
                </c:pt>
                <c:pt idx="10100">
                  <c:v>970.5999755859374</c:v>
                </c:pt>
                <c:pt idx="10101">
                  <c:v>970.7000122070315</c:v>
                </c:pt>
                <c:pt idx="10102">
                  <c:v>970.7999877929684</c:v>
                </c:pt>
                <c:pt idx="10103">
                  <c:v>970.9000244140624</c:v>
                </c:pt>
                <c:pt idx="10104">
                  <c:v>971.0</c:v>
                </c:pt>
                <c:pt idx="10105">
                  <c:v>971.0999755859374</c:v>
                </c:pt>
                <c:pt idx="10106">
                  <c:v>971.2000122070315</c:v>
                </c:pt>
                <c:pt idx="10107">
                  <c:v>971.2999877929684</c:v>
                </c:pt>
                <c:pt idx="10108">
                  <c:v>971.4000244140624</c:v>
                </c:pt>
                <c:pt idx="10109">
                  <c:v>971.5</c:v>
                </c:pt>
                <c:pt idx="10110">
                  <c:v>971.5999755859374</c:v>
                </c:pt>
                <c:pt idx="10111">
                  <c:v>971.7000122070315</c:v>
                </c:pt>
                <c:pt idx="10112">
                  <c:v>971.7999877929684</c:v>
                </c:pt>
                <c:pt idx="10113">
                  <c:v>971.9000244140624</c:v>
                </c:pt>
                <c:pt idx="10114">
                  <c:v>972.0</c:v>
                </c:pt>
                <c:pt idx="10115">
                  <c:v>972.0999755859374</c:v>
                </c:pt>
                <c:pt idx="10116">
                  <c:v>972.2000122070315</c:v>
                </c:pt>
                <c:pt idx="10117">
                  <c:v>972.2999877929684</c:v>
                </c:pt>
                <c:pt idx="10118">
                  <c:v>972.4000244140624</c:v>
                </c:pt>
                <c:pt idx="10119">
                  <c:v>972.5</c:v>
                </c:pt>
                <c:pt idx="10120">
                  <c:v>972.5999755859374</c:v>
                </c:pt>
                <c:pt idx="10121">
                  <c:v>972.7000122070315</c:v>
                </c:pt>
                <c:pt idx="10122">
                  <c:v>972.7999877929684</c:v>
                </c:pt>
                <c:pt idx="10123">
                  <c:v>972.9000244140624</c:v>
                </c:pt>
                <c:pt idx="10124">
                  <c:v>973.0</c:v>
                </c:pt>
                <c:pt idx="10125">
                  <c:v>973.0999755859374</c:v>
                </c:pt>
                <c:pt idx="10126">
                  <c:v>973.2000122070315</c:v>
                </c:pt>
                <c:pt idx="10127">
                  <c:v>973.2999877929684</c:v>
                </c:pt>
                <c:pt idx="10128">
                  <c:v>973.4000244140624</c:v>
                </c:pt>
                <c:pt idx="10129">
                  <c:v>973.5</c:v>
                </c:pt>
                <c:pt idx="10130">
                  <c:v>973.5999755859374</c:v>
                </c:pt>
                <c:pt idx="10131">
                  <c:v>973.7000122070315</c:v>
                </c:pt>
                <c:pt idx="10132">
                  <c:v>973.7999877929684</c:v>
                </c:pt>
                <c:pt idx="10133">
                  <c:v>973.9000244140624</c:v>
                </c:pt>
                <c:pt idx="10134">
                  <c:v>974.0</c:v>
                </c:pt>
                <c:pt idx="10135">
                  <c:v>974.0999755859374</c:v>
                </c:pt>
                <c:pt idx="10136">
                  <c:v>974.2000122070315</c:v>
                </c:pt>
                <c:pt idx="10137">
                  <c:v>974.2999877929684</c:v>
                </c:pt>
                <c:pt idx="10138">
                  <c:v>974.4000244140624</c:v>
                </c:pt>
                <c:pt idx="10139">
                  <c:v>974.5</c:v>
                </c:pt>
                <c:pt idx="10140">
                  <c:v>974.5999755859374</c:v>
                </c:pt>
                <c:pt idx="10141">
                  <c:v>974.7000122070315</c:v>
                </c:pt>
                <c:pt idx="10142">
                  <c:v>974.7999877929684</c:v>
                </c:pt>
                <c:pt idx="10143">
                  <c:v>974.9000244140624</c:v>
                </c:pt>
                <c:pt idx="10144">
                  <c:v>975.0</c:v>
                </c:pt>
                <c:pt idx="10145">
                  <c:v>975.0999755859374</c:v>
                </c:pt>
                <c:pt idx="10146">
                  <c:v>975.2000122070315</c:v>
                </c:pt>
                <c:pt idx="10147">
                  <c:v>975.2999877929684</c:v>
                </c:pt>
                <c:pt idx="10148">
                  <c:v>975.4000244140624</c:v>
                </c:pt>
                <c:pt idx="10149">
                  <c:v>975.5</c:v>
                </c:pt>
                <c:pt idx="10150">
                  <c:v>975.5999755859374</c:v>
                </c:pt>
                <c:pt idx="10151">
                  <c:v>975.7000122070315</c:v>
                </c:pt>
                <c:pt idx="10152">
                  <c:v>975.7999877929684</c:v>
                </c:pt>
                <c:pt idx="10153">
                  <c:v>975.9000244140624</c:v>
                </c:pt>
                <c:pt idx="10154">
                  <c:v>976.0</c:v>
                </c:pt>
                <c:pt idx="10155">
                  <c:v>976.0999755859374</c:v>
                </c:pt>
                <c:pt idx="10156">
                  <c:v>976.2000122070315</c:v>
                </c:pt>
                <c:pt idx="10157">
                  <c:v>976.2999877929684</c:v>
                </c:pt>
                <c:pt idx="10158">
                  <c:v>976.4000244140624</c:v>
                </c:pt>
                <c:pt idx="10159">
                  <c:v>976.5</c:v>
                </c:pt>
                <c:pt idx="10160">
                  <c:v>976.5999755859374</c:v>
                </c:pt>
                <c:pt idx="10161">
                  <c:v>976.7000122070315</c:v>
                </c:pt>
                <c:pt idx="10162">
                  <c:v>976.7999877929684</c:v>
                </c:pt>
                <c:pt idx="10163">
                  <c:v>976.9000244140624</c:v>
                </c:pt>
                <c:pt idx="10164">
                  <c:v>977.0</c:v>
                </c:pt>
                <c:pt idx="10165">
                  <c:v>977.0999755859374</c:v>
                </c:pt>
                <c:pt idx="10166">
                  <c:v>977.2000122070315</c:v>
                </c:pt>
                <c:pt idx="10167">
                  <c:v>977.2999877929684</c:v>
                </c:pt>
                <c:pt idx="10168">
                  <c:v>977.4000244140624</c:v>
                </c:pt>
                <c:pt idx="10169">
                  <c:v>977.5</c:v>
                </c:pt>
                <c:pt idx="10170">
                  <c:v>977.5999755859374</c:v>
                </c:pt>
                <c:pt idx="10171">
                  <c:v>977.7000122070315</c:v>
                </c:pt>
                <c:pt idx="10172">
                  <c:v>977.7999877929684</c:v>
                </c:pt>
                <c:pt idx="10173">
                  <c:v>977.9000244140624</c:v>
                </c:pt>
                <c:pt idx="10174">
                  <c:v>978.0</c:v>
                </c:pt>
                <c:pt idx="10175">
                  <c:v>978.0999755859374</c:v>
                </c:pt>
                <c:pt idx="10176">
                  <c:v>978.2000122070315</c:v>
                </c:pt>
                <c:pt idx="10177">
                  <c:v>978.2999877929684</c:v>
                </c:pt>
                <c:pt idx="10178">
                  <c:v>978.4000244140624</c:v>
                </c:pt>
                <c:pt idx="10179">
                  <c:v>978.5</c:v>
                </c:pt>
                <c:pt idx="10180">
                  <c:v>978.5999755859374</c:v>
                </c:pt>
                <c:pt idx="10181">
                  <c:v>978.7000122070315</c:v>
                </c:pt>
                <c:pt idx="10182">
                  <c:v>978.7999877929684</c:v>
                </c:pt>
                <c:pt idx="10183">
                  <c:v>978.9000244140624</c:v>
                </c:pt>
                <c:pt idx="10184">
                  <c:v>979.0</c:v>
                </c:pt>
                <c:pt idx="10185">
                  <c:v>979.0999755859374</c:v>
                </c:pt>
                <c:pt idx="10186">
                  <c:v>979.2000122070315</c:v>
                </c:pt>
                <c:pt idx="10187">
                  <c:v>979.2999877929684</c:v>
                </c:pt>
                <c:pt idx="10188">
                  <c:v>979.4000244140624</c:v>
                </c:pt>
                <c:pt idx="10189">
                  <c:v>979.5</c:v>
                </c:pt>
                <c:pt idx="10190">
                  <c:v>979.5999755859374</c:v>
                </c:pt>
                <c:pt idx="10191">
                  <c:v>979.7000122070315</c:v>
                </c:pt>
                <c:pt idx="10192">
                  <c:v>979.7999877929684</c:v>
                </c:pt>
                <c:pt idx="10193">
                  <c:v>979.9000244140624</c:v>
                </c:pt>
                <c:pt idx="10194">
                  <c:v>980.0</c:v>
                </c:pt>
                <c:pt idx="10195">
                  <c:v>980.0999755859374</c:v>
                </c:pt>
                <c:pt idx="10196">
                  <c:v>980.2000122070315</c:v>
                </c:pt>
                <c:pt idx="10197">
                  <c:v>980.2999877929684</c:v>
                </c:pt>
                <c:pt idx="10198">
                  <c:v>980.4000244140624</c:v>
                </c:pt>
                <c:pt idx="10199">
                  <c:v>980.5</c:v>
                </c:pt>
                <c:pt idx="10200">
                  <c:v>980.5999755859374</c:v>
                </c:pt>
                <c:pt idx="10201">
                  <c:v>980.7000122070315</c:v>
                </c:pt>
                <c:pt idx="10202">
                  <c:v>980.7999877929684</c:v>
                </c:pt>
                <c:pt idx="10203">
                  <c:v>980.9000244140624</c:v>
                </c:pt>
                <c:pt idx="10204">
                  <c:v>981.0</c:v>
                </c:pt>
                <c:pt idx="10205">
                  <c:v>981.0999755859374</c:v>
                </c:pt>
                <c:pt idx="10206">
                  <c:v>981.2000122070315</c:v>
                </c:pt>
                <c:pt idx="10207">
                  <c:v>981.2999877929684</c:v>
                </c:pt>
                <c:pt idx="10208">
                  <c:v>981.4000244140624</c:v>
                </c:pt>
                <c:pt idx="10209">
                  <c:v>981.5</c:v>
                </c:pt>
                <c:pt idx="10210">
                  <c:v>981.5999755859374</c:v>
                </c:pt>
                <c:pt idx="10211">
                  <c:v>981.7000122070315</c:v>
                </c:pt>
                <c:pt idx="10212">
                  <c:v>981.7999877929684</c:v>
                </c:pt>
                <c:pt idx="10213">
                  <c:v>981.9000244140624</c:v>
                </c:pt>
                <c:pt idx="10214">
                  <c:v>982.0</c:v>
                </c:pt>
                <c:pt idx="10215">
                  <c:v>982.0999755859374</c:v>
                </c:pt>
                <c:pt idx="10216">
                  <c:v>982.2000122070315</c:v>
                </c:pt>
                <c:pt idx="10217">
                  <c:v>982.2999877929684</c:v>
                </c:pt>
                <c:pt idx="10218">
                  <c:v>982.4000244140624</c:v>
                </c:pt>
                <c:pt idx="10219">
                  <c:v>982.5</c:v>
                </c:pt>
                <c:pt idx="10220">
                  <c:v>982.5999755859374</c:v>
                </c:pt>
                <c:pt idx="10221">
                  <c:v>982.7000122070315</c:v>
                </c:pt>
                <c:pt idx="10222">
                  <c:v>982.7999877929684</c:v>
                </c:pt>
                <c:pt idx="10223">
                  <c:v>982.9000244140624</c:v>
                </c:pt>
                <c:pt idx="10224">
                  <c:v>983.0</c:v>
                </c:pt>
                <c:pt idx="10225">
                  <c:v>983.0999755859374</c:v>
                </c:pt>
                <c:pt idx="10226">
                  <c:v>983.2000122070315</c:v>
                </c:pt>
                <c:pt idx="10227">
                  <c:v>983.2999877929684</c:v>
                </c:pt>
                <c:pt idx="10228">
                  <c:v>983.4000244140624</c:v>
                </c:pt>
                <c:pt idx="10229">
                  <c:v>983.5</c:v>
                </c:pt>
                <c:pt idx="10230">
                  <c:v>983.5999755859374</c:v>
                </c:pt>
                <c:pt idx="10231">
                  <c:v>983.7000122070315</c:v>
                </c:pt>
                <c:pt idx="10232">
                  <c:v>983.7999877929684</c:v>
                </c:pt>
                <c:pt idx="10233">
                  <c:v>983.9000244140624</c:v>
                </c:pt>
                <c:pt idx="10234">
                  <c:v>984.0</c:v>
                </c:pt>
                <c:pt idx="10235">
                  <c:v>984.0999755859374</c:v>
                </c:pt>
                <c:pt idx="10236">
                  <c:v>984.2000122070315</c:v>
                </c:pt>
                <c:pt idx="10237">
                  <c:v>984.2999877929684</c:v>
                </c:pt>
                <c:pt idx="10238">
                  <c:v>984.4000244140624</c:v>
                </c:pt>
                <c:pt idx="10239">
                  <c:v>984.5</c:v>
                </c:pt>
                <c:pt idx="10240">
                  <c:v>984.5999755859374</c:v>
                </c:pt>
                <c:pt idx="10241">
                  <c:v>984.699951171875</c:v>
                </c:pt>
                <c:pt idx="10242">
                  <c:v>984.800048828125</c:v>
                </c:pt>
                <c:pt idx="10243">
                  <c:v>984.9000244140624</c:v>
                </c:pt>
                <c:pt idx="10244">
                  <c:v>985.0</c:v>
                </c:pt>
                <c:pt idx="10245">
                  <c:v>985.0999755859374</c:v>
                </c:pt>
                <c:pt idx="10246">
                  <c:v>985.199951171875</c:v>
                </c:pt>
                <c:pt idx="10247">
                  <c:v>985.300048828125</c:v>
                </c:pt>
                <c:pt idx="10248">
                  <c:v>985.4000244140624</c:v>
                </c:pt>
                <c:pt idx="10249">
                  <c:v>985.5</c:v>
                </c:pt>
                <c:pt idx="10250">
                  <c:v>985.5999755859374</c:v>
                </c:pt>
                <c:pt idx="10251">
                  <c:v>985.699951171875</c:v>
                </c:pt>
                <c:pt idx="10252">
                  <c:v>985.800048828125</c:v>
                </c:pt>
                <c:pt idx="10253">
                  <c:v>985.9000244140624</c:v>
                </c:pt>
                <c:pt idx="10254">
                  <c:v>986.0</c:v>
                </c:pt>
                <c:pt idx="10255">
                  <c:v>986.0999755859374</c:v>
                </c:pt>
                <c:pt idx="10256">
                  <c:v>986.199951171875</c:v>
                </c:pt>
                <c:pt idx="10257">
                  <c:v>986.300048828125</c:v>
                </c:pt>
                <c:pt idx="10258">
                  <c:v>986.4000244140624</c:v>
                </c:pt>
                <c:pt idx="10259">
                  <c:v>986.5</c:v>
                </c:pt>
                <c:pt idx="10260">
                  <c:v>986.5999755859374</c:v>
                </c:pt>
                <c:pt idx="10261">
                  <c:v>986.699951171875</c:v>
                </c:pt>
                <c:pt idx="10262">
                  <c:v>986.800048828125</c:v>
                </c:pt>
                <c:pt idx="10263">
                  <c:v>986.9000244140624</c:v>
                </c:pt>
                <c:pt idx="10264">
                  <c:v>987.0</c:v>
                </c:pt>
                <c:pt idx="10265">
                  <c:v>987.0999755859374</c:v>
                </c:pt>
                <c:pt idx="10266">
                  <c:v>987.199951171875</c:v>
                </c:pt>
                <c:pt idx="10267">
                  <c:v>987.300048828125</c:v>
                </c:pt>
                <c:pt idx="10268">
                  <c:v>987.4000244140624</c:v>
                </c:pt>
                <c:pt idx="10269">
                  <c:v>987.5</c:v>
                </c:pt>
                <c:pt idx="10270">
                  <c:v>987.5999755859374</c:v>
                </c:pt>
                <c:pt idx="10271">
                  <c:v>987.699951171875</c:v>
                </c:pt>
                <c:pt idx="10272">
                  <c:v>987.800048828125</c:v>
                </c:pt>
                <c:pt idx="10273">
                  <c:v>987.9000244140624</c:v>
                </c:pt>
                <c:pt idx="10274">
                  <c:v>988.0</c:v>
                </c:pt>
                <c:pt idx="10275">
                  <c:v>988.0999755859374</c:v>
                </c:pt>
                <c:pt idx="10276">
                  <c:v>988.199951171875</c:v>
                </c:pt>
                <c:pt idx="10277">
                  <c:v>988.300048828125</c:v>
                </c:pt>
                <c:pt idx="10278">
                  <c:v>988.4000244140624</c:v>
                </c:pt>
                <c:pt idx="10279">
                  <c:v>988.5</c:v>
                </c:pt>
                <c:pt idx="10280">
                  <c:v>988.5999755859374</c:v>
                </c:pt>
                <c:pt idx="10281">
                  <c:v>988.699951171875</c:v>
                </c:pt>
                <c:pt idx="10282">
                  <c:v>988.800048828125</c:v>
                </c:pt>
                <c:pt idx="10283">
                  <c:v>988.9000244140624</c:v>
                </c:pt>
                <c:pt idx="10284">
                  <c:v>989.0</c:v>
                </c:pt>
                <c:pt idx="10285">
                  <c:v>989.0999755859374</c:v>
                </c:pt>
                <c:pt idx="10286">
                  <c:v>989.199951171875</c:v>
                </c:pt>
                <c:pt idx="10287">
                  <c:v>989.300048828125</c:v>
                </c:pt>
                <c:pt idx="10288">
                  <c:v>989.4000244140624</c:v>
                </c:pt>
                <c:pt idx="10289">
                  <c:v>989.5</c:v>
                </c:pt>
                <c:pt idx="10290">
                  <c:v>989.5999755859374</c:v>
                </c:pt>
                <c:pt idx="10291">
                  <c:v>989.699951171875</c:v>
                </c:pt>
                <c:pt idx="10292">
                  <c:v>989.800048828125</c:v>
                </c:pt>
                <c:pt idx="10293">
                  <c:v>989.9000244140624</c:v>
                </c:pt>
                <c:pt idx="10294">
                  <c:v>990.0</c:v>
                </c:pt>
                <c:pt idx="10295">
                  <c:v>990.0999755859374</c:v>
                </c:pt>
                <c:pt idx="10296">
                  <c:v>990.199951171875</c:v>
                </c:pt>
                <c:pt idx="10297">
                  <c:v>990.300048828125</c:v>
                </c:pt>
                <c:pt idx="10298">
                  <c:v>990.4000244140624</c:v>
                </c:pt>
                <c:pt idx="10299">
                  <c:v>990.5</c:v>
                </c:pt>
                <c:pt idx="10300">
                  <c:v>990.5999755859374</c:v>
                </c:pt>
                <c:pt idx="10301">
                  <c:v>990.699951171875</c:v>
                </c:pt>
                <c:pt idx="10302">
                  <c:v>990.800048828125</c:v>
                </c:pt>
                <c:pt idx="10303">
                  <c:v>990.9000244140624</c:v>
                </c:pt>
                <c:pt idx="10304">
                  <c:v>991.0</c:v>
                </c:pt>
                <c:pt idx="10305">
                  <c:v>991.0999755859374</c:v>
                </c:pt>
                <c:pt idx="10306">
                  <c:v>991.199951171875</c:v>
                </c:pt>
                <c:pt idx="10307">
                  <c:v>991.300048828125</c:v>
                </c:pt>
                <c:pt idx="10308">
                  <c:v>991.4000244140624</c:v>
                </c:pt>
                <c:pt idx="10309">
                  <c:v>991.5</c:v>
                </c:pt>
                <c:pt idx="10310">
                  <c:v>991.5999755859374</c:v>
                </c:pt>
                <c:pt idx="10311">
                  <c:v>991.699951171875</c:v>
                </c:pt>
                <c:pt idx="10312">
                  <c:v>991.800048828125</c:v>
                </c:pt>
                <c:pt idx="10313">
                  <c:v>991.9000244140624</c:v>
                </c:pt>
                <c:pt idx="10314">
                  <c:v>992.0</c:v>
                </c:pt>
                <c:pt idx="10315">
                  <c:v>992.0999755859374</c:v>
                </c:pt>
                <c:pt idx="10316">
                  <c:v>992.199951171875</c:v>
                </c:pt>
                <c:pt idx="10317">
                  <c:v>992.300048828125</c:v>
                </c:pt>
                <c:pt idx="10318">
                  <c:v>992.4000244140624</c:v>
                </c:pt>
                <c:pt idx="10319">
                  <c:v>992.5</c:v>
                </c:pt>
                <c:pt idx="10320">
                  <c:v>992.5999755859374</c:v>
                </c:pt>
                <c:pt idx="10321">
                  <c:v>992.699951171875</c:v>
                </c:pt>
                <c:pt idx="10322">
                  <c:v>992.800048828125</c:v>
                </c:pt>
                <c:pt idx="10323">
                  <c:v>992.9000244140624</c:v>
                </c:pt>
                <c:pt idx="10324">
                  <c:v>993.0</c:v>
                </c:pt>
                <c:pt idx="10325">
                  <c:v>993.0999755859374</c:v>
                </c:pt>
                <c:pt idx="10326">
                  <c:v>993.199951171875</c:v>
                </c:pt>
                <c:pt idx="10327">
                  <c:v>993.300048828125</c:v>
                </c:pt>
                <c:pt idx="10328">
                  <c:v>993.4000244140624</c:v>
                </c:pt>
                <c:pt idx="10329">
                  <c:v>993.5</c:v>
                </c:pt>
                <c:pt idx="10330">
                  <c:v>993.5999755859374</c:v>
                </c:pt>
                <c:pt idx="10331">
                  <c:v>993.699951171875</c:v>
                </c:pt>
                <c:pt idx="10332">
                  <c:v>993.800048828125</c:v>
                </c:pt>
                <c:pt idx="10333">
                  <c:v>993.9000244140624</c:v>
                </c:pt>
                <c:pt idx="10334">
                  <c:v>994.0</c:v>
                </c:pt>
                <c:pt idx="10335">
                  <c:v>994.0999755859374</c:v>
                </c:pt>
                <c:pt idx="10336">
                  <c:v>994.199951171875</c:v>
                </c:pt>
                <c:pt idx="10337">
                  <c:v>994.300048828125</c:v>
                </c:pt>
                <c:pt idx="10338">
                  <c:v>994.4000244140624</c:v>
                </c:pt>
                <c:pt idx="10339">
                  <c:v>994.5</c:v>
                </c:pt>
                <c:pt idx="10340">
                  <c:v>994.5999755859374</c:v>
                </c:pt>
                <c:pt idx="10341">
                  <c:v>994.699951171875</c:v>
                </c:pt>
                <c:pt idx="10342">
                  <c:v>994.800048828125</c:v>
                </c:pt>
                <c:pt idx="10343">
                  <c:v>994.9000244140624</c:v>
                </c:pt>
                <c:pt idx="10344">
                  <c:v>995.0</c:v>
                </c:pt>
                <c:pt idx="10345">
                  <c:v>995.0999755859374</c:v>
                </c:pt>
                <c:pt idx="10346">
                  <c:v>995.199951171875</c:v>
                </c:pt>
                <c:pt idx="10347">
                  <c:v>995.300048828125</c:v>
                </c:pt>
                <c:pt idx="10348">
                  <c:v>995.4000244140624</c:v>
                </c:pt>
                <c:pt idx="10349">
                  <c:v>995.5</c:v>
                </c:pt>
                <c:pt idx="10350">
                  <c:v>995.5999755859374</c:v>
                </c:pt>
                <c:pt idx="10351">
                  <c:v>995.699951171875</c:v>
                </c:pt>
                <c:pt idx="10352">
                  <c:v>995.800048828125</c:v>
                </c:pt>
                <c:pt idx="10353">
                  <c:v>995.9000244140624</c:v>
                </c:pt>
                <c:pt idx="10354">
                  <c:v>996.0</c:v>
                </c:pt>
                <c:pt idx="10355">
                  <c:v>996.0999755859374</c:v>
                </c:pt>
                <c:pt idx="10356">
                  <c:v>996.199951171875</c:v>
                </c:pt>
                <c:pt idx="10357">
                  <c:v>996.300048828125</c:v>
                </c:pt>
                <c:pt idx="10358">
                  <c:v>996.4000244140624</c:v>
                </c:pt>
                <c:pt idx="10359">
                  <c:v>996.5</c:v>
                </c:pt>
                <c:pt idx="10360">
                  <c:v>996.5999755859374</c:v>
                </c:pt>
                <c:pt idx="10361">
                  <c:v>996.699951171875</c:v>
                </c:pt>
                <c:pt idx="10362">
                  <c:v>996.800048828125</c:v>
                </c:pt>
                <c:pt idx="10363">
                  <c:v>996.9000244140624</c:v>
                </c:pt>
                <c:pt idx="10364">
                  <c:v>997.0</c:v>
                </c:pt>
                <c:pt idx="10365">
                  <c:v>997.0999755859374</c:v>
                </c:pt>
                <c:pt idx="10366">
                  <c:v>997.199951171875</c:v>
                </c:pt>
                <c:pt idx="10367">
                  <c:v>997.300048828125</c:v>
                </c:pt>
                <c:pt idx="10368">
                  <c:v>997.4000244140624</c:v>
                </c:pt>
                <c:pt idx="10369">
                  <c:v>997.5</c:v>
                </c:pt>
                <c:pt idx="10370">
                  <c:v>997.5999755859374</c:v>
                </c:pt>
                <c:pt idx="10371">
                  <c:v>997.699951171875</c:v>
                </c:pt>
                <c:pt idx="10372">
                  <c:v>997.800048828125</c:v>
                </c:pt>
                <c:pt idx="10373">
                  <c:v>997.9000244140624</c:v>
                </c:pt>
                <c:pt idx="10374">
                  <c:v>998.0</c:v>
                </c:pt>
                <c:pt idx="10375">
                  <c:v>998.0999755859374</c:v>
                </c:pt>
                <c:pt idx="10376">
                  <c:v>998.199951171875</c:v>
                </c:pt>
                <c:pt idx="10377">
                  <c:v>998.300048828125</c:v>
                </c:pt>
                <c:pt idx="10378">
                  <c:v>998.4000244140624</c:v>
                </c:pt>
                <c:pt idx="10379">
                  <c:v>998.5</c:v>
                </c:pt>
                <c:pt idx="10380">
                  <c:v>998.5999755859374</c:v>
                </c:pt>
                <c:pt idx="10381">
                  <c:v>998.699951171875</c:v>
                </c:pt>
                <c:pt idx="10382">
                  <c:v>998.800048828125</c:v>
                </c:pt>
                <c:pt idx="10383">
                  <c:v>998.9000244140624</c:v>
                </c:pt>
                <c:pt idx="10384">
                  <c:v>999.0</c:v>
                </c:pt>
                <c:pt idx="10385">
                  <c:v>999.0999755859374</c:v>
                </c:pt>
                <c:pt idx="10386">
                  <c:v>999.199951171875</c:v>
                </c:pt>
                <c:pt idx="10387">
                  <c:v>999.300048828125</c:v>
                </c:pt>
                <c:pt idx="10388">
                  <c:v>999.4000244140624</c:v>
                </c:pt>
                <c:pt idx="10389">
                  <c:v>999.5</c:v>
                </c:pt>
                <c:pt idx="10390">
                  <c:v>999.5999755859374</c:v>
                </c:pt>
                <c:pt idx="10391">
                  <c:v>999.699951171875</c:v>
                </c:pt>
                <c:pt idx="10392">
                  <c:v>999.800048828125</c:v>
                </c:pt>
                <c:pt idx="10393">
                  <c:v>999.9000244140624</c:v>
                </c:pt>
                <c:pt idx="10394">
                  <c:v>1000.0</c:v>
                </c:pt>
                <c:pt idx="10395">
                  <c:v>1000.099975585937</c:v>
                </c:pt>
                <c:pt idx="10396">
                  <c:v>1000.199951171875</c:v>
                </c:pt>
                <c:pt idx="10397">
                  <c:v>1000.300048828125</c:v>
                </c:pt>
                <c:pt idx="10398">
                  <c:v>1000.400024414062</c:v>
                </c:pt>
                <c:pt idx="10399">
                  <c:v>1000.5</c:v>
                </c:pt>
                <c:pt idx="10400">
                  <c:v>1000.599975585937</c:v>
                </c:pt>
                <c:pt idx="10401">
                  <c:v>1000.699951171875</c:v>
                </c:pt>
                <c:pt idx="10402">
                  <c:v>1000.800048828125</c:v>
                </c:pt>
                <c:pt idx="10403">
                  <c:v>1000.900024414062</c:v>
                </c:pt>
                <c:pt idx="10404">
                  <c:v>1001.0</c:v>
                </c:pt>
                <c:pt idx="10405">
                  <c:v>1001.099975585937</c:v>
                </c:pt>
                <c:pt idx="10406">
                  <c:v>1001.199951171875</c:v>
                </c:pt>
                <c:pt idx="10407">
                  <c:v>1001.300048828125</c:v>
                </c:pt>
                <c:pt idx="10408">
                  <c:v>1001.400024414062</c:v>
                </c:pt>
                <c:pt idx="10409">
                  <c:v>1001.5</c:v>
                </c:pt>
                <c:pt idx="10410">
                  <c:v>1001.599975585937</c:v>
                </c:pt>
                <c:pt idx="10411">
                  <c:v>1001.699951171875</c:v>
                </c:pt>
                <c:pt idx="10412">
                  <c:v>1001.800048828125</c:v>
                </c:pt>
                <c:pt idx="10413">
                  <c:v>1001.900024414062</c:v>
                </c:pt>
                <c:pt idx="10414">
                  <c:v>1002.0</c:v>
                </c:pt>
                <c:pt idx="10415">
                  <c:v>1002.099975585937</c:v>
                </c:pt>
                <c:pt idx="10416">
                  <c:v>1002.199951171875</c:v>
                </c:pt>
                <c:pt idx="10417">
                  <c:v>1002.300048828125</c:v>
                </c:pt>
                <c:pt idx="10418">
                  <c:v>1002.400024414062</c:v>
                </c:pt>
                <c:pt idx="10419">
                  <c:v>1002.5</c:v>
                </c:pt>
                <c:pt idx="10420">
                  <c:v>1002.599975585937</c:v>
                </c:pt>
                <c:pt idx="10421">
                  <c:v>1002.699951171875</c:v>
                </c:pt>
                <c:pt idx="10422">
                  <c:v>1002.800048828125</c:v>
                </c:pt>
                <c:pt idx="10423">
                  <c:v>1002.900024414062</c:v>
                </c:pt>
                <c:pt idx="10424">
                  <c:v>1003.0</c:v>
                </c:pt>
                <c:pt idx="10425">
                  <c:v>1003.099975585937</c:v>
                </c:pt>
                <c:pt idx="10426">
                  <c:v>1003.199951171875</c:v>
                </c:pt>
                <c:pt idx="10427">
                  <c:v>1003.300048828125</c:v>
                </c:pt>
                <c:pt idx="10428">
                  <c:v>1003.400024414062</c:v>
                </c:pt>
                <c:pt idx="10429">
                  <c:v>1003.5</c:v>
                </c:pt>
                <c:pt idx="10430">
                  <c:v>1003.599975585937</c:v>
                </c:pt>
                <c:pt idx="10431">
                  <c:v>1003.699951171875</c:v>
                </c:pt>
                <c:pt idx="10432">
                  <c:v>1003.800048828125</c:v>
                </c:pt>
                <c:pt idx="10433">
                  <c:v>1003.900024414062</c:v>
                </c:pt>
                <c:pt idx="10434">
                  <c:v>1004.0</c:v>
                </c:pt>
                <c:pt idx="10435">
                  <c:v>1004.099975585937</c:v>
                </c:pt>
                <c:pt idx="10436">
                  <c:v>1004.199951171875</c:v>
                </c:pt>
                <c:pt idx="10437">
                  <c:v>1004.300048828125</c:v>
                </c:pt>
                <c:pt idx="10438">
                  <c:v>1004.400024414062</c:v>
                </c:pt>
                <c:pt idx="10439">
                  <c:v>1004.5</c:v>
                </c:pt>
                <c:pt idx="10440">
                  <c:v>1004.599975585937</c:v>
                </c:pt>
                <c:pt idx="10441">
                  <c:v>1004.699951171875</c:v>
                </c:pt>
                <c:pt idx="10442">
                  <c:v>1004.800048828125</c:v>
                </c:pt>
                <c:pt idx="10443">
                  <c:v>1004.900024414062</c:v>
                </c:pt>
                <c:pt idx="10444">
                  <c:v>1005.0</c:v>
                </c:pt>
                <c:pt idx="10445">
                  <c:v>1005.099975585937</c:v>
                </c:pt>
                <c:pt idx="10446">
                  <c:v>1005.199951171875</c:v>
                </c:pt>
                <c:pt idx="10447">
                  <c:v>1005.300048828125</c:v>
                </c:pt>
                <c:pt idx="10448">
                  <c:v>1005.400024414062</c:v>
                </c:pt>
                <c:pt idx="10449">
                  <c:v>1005.5</c:v>
                </c:pt>
                <c:pt idx="10450">
                  <c:v>1005.599975585937</c:v>
                </c:pt>
                <c:pt idx="10451">
                  <c:v>1005.699951171875</c:v>
                </c:pt>
                <c:pt idx="10452">
                  <c:v>1005.800048828125</c:v>
                </c:pt>
                <c:pt idx="10453">
                  <c:v>1005.900024414062</c:v>
                </c:pt>
                <c:pt idx="10454">
                  <c:v>1006.0</c:v>
                </c:pt>
                <c:pt idx="10455">
                  <c:v>1006.099975585937</c:v>
                </c:pt>
                <c:pt idx="10456">
                  <c:v>1006.199951171875</c:v>
                </c:pt>
                <c:pt idx="10457">
                  <c:v>1006.300048828125</c:v>
                </c:pt>
                <c:pt idx="10458">
                  <c:v>1006.400024414062</c:v>
                </c:pt>
                <c:pt idx="10459">
                  <c:v>1006.5</c:v>
                </c:pt>
                <c:pt idx="10460">
                  <c:v>1006.599975585937</c:v>
                </c:pt>
                <c:pt idx="10461">
                  <c:v>1006.699951171875</c:v>
                </c:pt>
                <c:pt idx="10462">
                  <c:v>1006.800048828125</c:v>
                </c:pt>
                <c:pt idx="10463">
                  <c:v>1006.900024414062</c:v>
                </c:pt>
                <c:pt idx="10464">
                  <c:v>1007.0</c:v>
                </c:pt>
                <c:pt idx="10465">
                  <c:v>1007.099975585937</c:v>
                </c:pt>
                <c:pt idx="10466">
                  <c:v>1007.199951171875</c:v>
                </c:pt>
                <c:pt idx="10467">
                  <c:v>1007.300048828125</c:v>
                </c:pt>
                <c:pt idx="10468">
                  <c:v>1007.400024414062</c:v>
                </c:pt>
                <c:pt idx="10469">
                  <c:v>1007.5</c:v>
                </c:pt>
                <c:pt idx="10470">
                  <c:v>1007.599975585937</c:v>
                </c:pt>
                <c:pt idx="10471">
                  <c:v>1007.699951171875</c:v>
                </c:pt>
                <c:pt idx="10472">
                  <c:v>1007.800048828125</c:v>
                </c:pt>
                <c:pt idx="10473">
                  <c:v>1007.900024414062</c:v>
                </c:pt>
                <c:pt idx="10474">
                  <c:v>1008.0</c:v>
                </c:pt>
                <c:pt idx="10475">
                  <c:v>1008.099975585937</c:v>
                </c:pt>
                <c:pt idx="10476">
                  <c:v>1008.199951171875</c:v>
                </c:pt>
                <c:pt idx="10477">
                  <c:v>1008.300048828125</c:v>
                </c:pt>
                <c:pt idx="10478">
                  <c:v>1008.400024414062</c:v>
                </c:pt>
                <c:pt idx="10479">
                  <c:v>1008.5</c:v>
                </c:pt>
                <c:pt idx="10480">
                  <c:v>1008.599975585937</c:v>
                </c:pt>
                <c:pt idx="10481">
                  <c:v>1008.699951171875</c:v>
                </c:pt>
                <c:pt idx="10482">
                  <c:v>1008.800048828125</c:v>
                </c:pt>
                <c:pt idx="10483">
                  <c:v>1008.900024414062</c:v>
                </c:pt>
                <c:pt idx="10484">
                  <c:v>1009.0</c:v>
                </c:pt>
                <c:pt idx="10485">
                  <c:v>1009.099975585937</c:v>
                </c:pt>
                <c:pt idx="10486">
                  <c:v>1009.199951171875</c:v>
                </c:pt>
                <c:pt idx="10487">
                  <c:v>1009.300048828125</c:v>
                </c:pt>
                <c:pt idx="10488">
                  <c:v>1009.400024414062</c:v>
                </c:pt>
                <c:pt idx="10489">
                  <c:v>1009.5</c:v>
                </c:pt>
                <c:pt idx="10490">
                  <c:v>1009.599975585937</c:v>
                </c:pt>
                <c:pt idx="10491">
                  <c:v>1009.699951171875</c:v>
                </c:pt>
                <c:pt idx="10492">
                  <c:v>1009.800048828125</c:v>
                </c:pt>
                <c:pt idx="10493">
                  <c:v>1009.900024414062</c:v>
                </c:pt>
                <c:pt idx="10494">
                  <c:v>1010.0</c:v>
                </c:pt>
                <c:pt idx="10495">
                  <c:v>1010.099975585937</c:v>
                </c:pt>
                <c:pt idx="10496">
                  <c:v>1010.199951171875</c:v>
                </c:pt>
                <c:pt idx="10497">
                  <c:v>1010.300048828125</c:v>
                </c:pt>
                <c:pt idx="10498">
                  <c:v>1010.400024414062</c:v>
                </c:pt>
                <c:pt idx="10499">
                  <c:v>1010.5</c:v>
                </c:pt>
                <c:pt idx="10500">
                  <c:v>1010.599975585937</c:v>
                </c:pt>
                <c:pt idx="10501">
                  <c:v>1010.699951171875</c:v>
                </c:pt>
                <c:pt idx="10502">
                  <c:v>1010.800048828125</c:v>
                </c:pt>
                <c:pt idx="10503">
                  <c:v>1010.900024414062</c:v>
                </c:pt>
                <c:pt idx="10504">
                  <c:v>1011.0</c:v>
                </c:pt>
                <c:pt idx="10505">
                  <c:v>1011.099975585937</c:v>
                </c:pt>
                <c:pt idx="10506">
                  <c:v>1011.199951171875</c:v>
                </c:pt>
                <c:pt idx="10507">
                  <c:v>1011.300048828125</c:v>
                </c:pt>
                <c:pt idx="10508">
                  <c:v>1011.400024414062</c:v>
                </c:pt>
                <c:pt idx="10509">
                  <c:v>1011.5</c:v>
                </c:pt>
                <c:pt idx="10510">
                  <c:v>1011.599975585937</c:v>
                </c:pt>
                <c:pt idx="10511">
                  <c:v>1011.699951171875</c:v>
                </c:pt>
                <c:pt idx="10512">
                  <c:v>1011.800048828125</c:v>
                </c:pt>
                <c:pt idx="10513">
                  <c:v>1011.900024414062</c:v>
                </c:pt>
                <c:pt idx="10514">
                  <c:v>1012.0</c:v>
                </c:pt>
                <c:pt idx="10515">
                  <c:v>1012.099975585937</c:v>
                </c:pt>
                <c:pt idx="10516">
                  <c:v>1012.199951171875</c:v>
                </c:pt>
                <c:pt idx="10517">
                  <c:v>1012.300048828125</c:v>
                </c:pt>
                <c:pt idx="10518">
                  <c:v>1012.400024414062</c:v>
                </c:pt>
                <c:pt idx="10519">
                  <c:v>1012.5</c:v>
                </c:pt>
                <c:pt idx="10520">
                  <c:v>1012.599975585937</c:v>
                </c:pt>
                <c:pt idx="10521">
                  <c:v>1012.699951171875</c:v>
                </c:pt>
                <c:pt idx="10522">
                  <c:v>1012.800048828125</c:v>
                </c:pt>
                <c:pt idx="10523">
                  <c:v>1012.900024414062</c:v>
                </c:pt>
                <c:pt idx="10524">
                  <c:v>1013.0</c:v>
                </c:pt>
                <c:pt idx="10525">
                  <c:v>1013.099975585937</c:v>
                </c:pt>
                <c:pt idx="10526">
                  <c:v>1013.199951171875</c:v>
                </c:pt>
                <c:pt idx="10527">
                  <c:v>1013.300048828125</c:v>
                </c:pt>
                <c:pt idx="10528">
                  <c:v>1013.400024414062</c:v>
                </c:pt>
                <c:pt idx="10529">
                  <c:v>1013.5</c:v>
                </c:pt>
                <c:pt idx="10530">
                  <c:v>1013.599975585937</c:v>
                </c:pt>
                <c:pt idx="10531">
                  <c:v>1013.699951171875</c:v>
                </c:pt>
                <c:pt idx="10532">
                  <c:v>1013.800048828125</c:v>
                </c:pt>
                <c:pt idx="10533">
                  <c:v>1013.900024414062</c:v>
                </c:pt>
                <c:pt idx="10534">
                  <c:v>1014.0</c:v>
                </c:pt>
                <c:pt idx="10535">
                  <c:v>1014.099975585937</c:v>
                </c:pt>
                <c:pt idx="10536">
                  <c:v>1014.199951171875</c:v>
                </c:pt>
                <c:pt idx="10537">
                  <c:v>1014.300048828125</c:v>
                </c:pt>
                <c:pt idx="10538">
                  <c:v>1014.400024414062</c:v>
                </c:pt>
                <c:pt idx="10539">
                  <c:v>1014.5</c:v>
                </c:pt>
                <c:pt idx="10540">
                  <c:v>1014.599975585937</c:v>
                </c:pt>
                <c:pt idx="10541">
                  <c:v>1014.699951171875</c:v>
                </c:pt>
                <c:pt idx="10542">
                  <c:v>1014.800048828125</c:v>
                </c:pt>
                <c:pt idx="10543">
                  <c:v>1014.900024414062</c:v>
                </c:pt>
                <c:pt idx="10544">
                  <c:v>1015.0</c:v>
                </c:pt>
                <c:pt idx="10545">
                  <c:v>1015.099975585937</c:v>
                </c:pt>
                <c:pt idx="10546">
                  <c:v>1015.199951171875</c:v>
                </c:pt>
                <c:pt idx="10547">
                  <c:v>1015.300048828125</c:v>
                </c:pt>
                <c:pt idx="10548">
                  <c:v>1015.400024414062</c:v>
                </c:pt>
                <c:pt idx="10549">
                  <c:v>1015.5</c:v>
                </c:pt>
                <c:pt idx="10550">
                  <c:v>1015.599975585937</c:v>
                </c:pt>
                <c:pt idx="10551">
                  <c:v>1015.699951171875</c:v>
                </c:pt>
                <c:pt idx="10552">
                  <c:v>1015.800048828125</c:v>
                </c:pt>
                <c:pt idx="10553">
                  <c:v>1015.900024414062</c:v>
                </c:pt>
                <c:pt idx="10554">
                  <c:v>1016.0</c:v>
                </c:pt>
                <c:pt idx="10555">
                  <c:v>1016.099975585937</c:v>
                </c:pt>
                <c:pt idx="10556">
                  <c:v>1016.199951171875</c:v>
                </c:pt>
                <c:pt idx="10557">
                  <c:v>1016.300048828125</c:v>
                </c:pt>
                <c:pt idx="10558">
                  <c:v>1016.400024414062</c:v>
                </c:pt>
                <c:pt idx="10559">
                  <c:v>1016.5</c:v>
                </c:pt>
                <c:pt idx="10560">
                  <c:v>1016.599975585937</c:v>
                </c:pt>
                <c:pt idx="10561">
                  <c:v>1016.699951171875</c:v>
                </c:pt>
                <c:pt idx="10562">
                  <c:v>1016.800048828125</c:v>
                </c:pt>
                <c:pt idx="10563">
                  <c:v>1016.900024414062</c:v>
                </c:pt>
                <c:pt idx="10564">
                  <c:v>1017.0</c:v>
                </c:pt>
                <c:pt idx="10565">
                  <c:v>1017.099975585937</c:v>
                </c:pt>
                <c:pt idx="10566">
                  <c:v>1017.199951171875</c:v>
                </c:pt>
                <c:pt idx="10567">
                  <c:v>1017.300048828125</c:v>
                </c:pt>
                <c:pt idx="10568">
                  <c:v>1017.400024414062</c:v>
                </c:pt>
                <c:pt idx="10569">
                  <c:v>1017.5</c:v>
                </c:pt>
                <c:pt idx="10570">
                  <c:v>1017.599975585937</c:v>
                </c:pt>
                <c:pt idx="10571">
                  <c:v>1017.699951171875</c:v>
                </c:pt>
                <c:pt idx="10572">
                  <c:v>1017.800048828125</c:v>
                </c:pt>
                <c:pt idx="10573">
                  <c:v>1017.900024414062</c:v>
                </c:pt>
                <c:pt idx="10574">
                  <c:v>1018.0</c:v>
                </c:pt>
                <c:pt idx="10575">
                  <c:v>1018.099975585937</c:v>
                </c:pt>
                <c:pt idx="10576">
                  <c:v>1018.199951171875</c:v>
                </c:pt>
                <c:pt idx="10577">
                  <c:v>1018.300048828125</c:v>
                </c:pt>
                <c:pt idx="10578">
                  <c:v>1018.400024414062</c:v>
                </c:pt>
                <c:pt idx="10579">
                  <c:v>1018.5</c:v>
                </c:pt>
                <c:pt idx="10580">
                  <c:v>1018.599975585937</c:v>
                </c:pt>
                <c:pt idx="10581">
                  <c:v>1018.699951171875</c:v>
                </c:pt>
                <c:pt idx="10582">
                  <c:v>1018.800048828125</c:v>
                </c:pt>
                <c:pt idx="10583">
                  <c:v>1018.900024414062</c:v>
                </c:pt>
                <c:pt idx="10584">
                  <c:v>1019.0</c:v>
                </c:pt>
                <c:pt idx="10585">
                  <c:v>1019.099975585937</c:v>
                </c:pt>
                <c:pt idx="10586">
                  <c:v>1019.199951171875</c:v>
                </c:pt>
                <c:pt idx="10587">
                  <c:v>1019.300048828125</c:v>
                </c:pt>
                <c:pt idx="10588">
                  <c:v>1019.400024414062</c:v>
                </c:pt>
                <c:pt idx="10589">
                  <c:v>1019.5</c:v>
                </c:pt>
                <c:pt idx="10590">
                  <c:v>1019.599975585937</c:v>
                </c:pt>
                <c:pt idx="10591">
                  <c:v>1019.699951171875</c:v>
                </c:pt>
                <c:pt idx="10592">
                  <c:v>1019.800048828125</c:v>
                </c:pt>
                <c:pt idx="10593">
                  <c:v>1019.900024414062</c:v>
                </c:pt>
                <c:pt idx="10594">
                  <c:v>1020.0</c:v>
                </c:pt>
                <c:pt idx="10595">
                  <c:v>1020.099975585937</c:v>
                </c:pt>
                <c:pt idx="10596">
                  <c:v>1020.199951171875</c:v>
                </c:pt>
                <c:pt idx="10597">
                  <c:v>1020.300048828125</c:v>
                </c:pt>
                <c:pt idx="10598">
                  <c:v>1020.400024414062</c:v>
                </c:pt>
                <c:pt idx="10599">
                  <c:v>1020.5</c:v>
                </c:pt>
                <c:pt idx="10600">
                  <c:v>1020.599975585937</c:v>
                </c:pt>
                <c:pt idx="10601">
                  <c:v>1020.699951171875</c:v>
                </c:pt>
                <c:pt idx="10602">
                  <c:v>1020.800048828125</c:v>
                </c:pt>
                <c:pt idx="10603">
                  <c:v>1020.900024414062</c:v>
                </c:pt>
                <c:pt idx="10604">
                  <c:v>1021.0</c:v>
                </c:pt>
                <c:pt idx="10605">
                  <c:v>1021.099975585937</c:v>
                </c:pt>
                <c:pt idx="10606">
                  <c:v>1021.199951171875</c:v>
                </c:pt>
                <c:pt idx="10607">
                  <c:v>1021.300048828125</c:v>
                </c:pt>
                <c:pt idx="10608">
                  <c:v>1021.400024414062</c:v>
                </c:pt>
                <c:pt idx="10609">
                  <c:v>1021.5</c:v>
                </c:pt>
                <c:pt idx="10610">
                  <c:v>1021.599975585937</c:v>
                </c:pt>
                <c:pt idx="10611">
                  <c:v>1021.699951171875</c:v>
                </c:pt>
                <c:pt idx="10612">
                  <c:v>1021.800048828125</c:v>
                </c:pt>
                <c:pt idx="10613">
                  <c:v>1021.900024414062</c:v>
                </c:pt>
                <c:pt idx="10614">
                  <c:v>1022.0</c:v>
                </c:pt>
                <c:pt idx="10615">
                  <c:v>1022.099975585937</c:v>
                </c:pt>
                <c:pt idx="10616">
                  <c:v>1022.199951171875</c:v>
                </c:pt>
                <c:pt idx="10617">
                  <c:v>1022.300048828125</c:v>
                </c:pt>
                <c:pt idx="10618">
                  <c:v>1022.400024414062</c:v>
                </c:pt>
                <c:pt idx="10619">
                  <c:v>1022.5</c:v>
                </c:pt>
                <c:pt idx="10620">
                  <c:v>1022.599975585937</c:v>
                </c:pt>
                <c:pt idx="10621">
                  <c:v>1022.699951171875</c:v>
                </c:pt>
                <c:pt idx="10622">
                  <c:v>1022.800048828125</c:v>
                </c:pt>
                <c:pt idx="10623">
                  <c:v>1022.900024414062</c:v>
                </c:pt>
                <c:pt idx="10624">
                  <c:v>1023.0</c:v>
                </c:pt>
                <c:pt idx="10625">
                  <c:v>1023.099975585937</c:v>
                </c:pt>
                <c:pt idx="10626">
                  <c:v>1023.199951171875</c:v>
                </c:pt>
                <c:pt idx="10627">
                  <c:v>1023.300048828125</c:v>
                </c:pt>
                <c:pt idx="10628">
                  <c:v>1023.400024414062</c:v>
                </c:pt>
                <c:pt idx="10629">
                  <c:v>1023.5</c:v>
                </c:pt>
                <c:pt idx="10630">
                  <c:v>1023.599975585937</c:v>
                </c:pt>
                <c:pt idx="10631">
                  <c:v>1023.699951171875</c:v>
                </c:pt>
                <c:pt idx="10632">
                  <c:v>1023.800048828125</c:v>
                </c:pt>
                <c:pt idx="10633">
                  <c:v>1023.900024414062</c:v>
                </c:pt>
                <c:pt idx="10634">
                  <c:v>1024.0</c:v>
                </c:pt>
                <c:pt idx="10635">
                  <c:v>1024.099975585937</c:v>
                </c:pt>
                <c:pt idx="10636">
                  <c:v>1024.199951171875</c:v>
                </c:pt>
                <c:pt idx="10637">
                  <c:v>1024.300048828125</c:v>
                </c:pt>
                <c:pt idx="10638">
                  <c:v>1024.400024414062</c:v>
                </c:pt>
                <c:pt idx="10639">
                  <c:v>1024.5</c:v>
                </c:pt>
                <c:pt idx="10640">
                  <c:v>1024.599975585937</c:v>
                </c:pt>
                <c:pt idx="10641">
                  <c:v>1024.699951171875</c:v>
                </c:pt>
                <c:pt idx="10642">
                  <c:v>1024.800048828125</c:v>
                </c:pt>
                <c:pt idx="10643">
                  <c:v>1024.900024414062</c:v>
                </c:pt>
                <c:pt idx="10644">
                  <c:v>1025.0</c:v>
                </c:pt>
                <c:pt idx="10645">
                  <c:v>1025.099975585937</c:v>
                </c:pt>
                <c:pt idx="10646">
                  <c:v>1025.199951171875</c:v>
                </c:pt>
                <c:pt idx="10647">
                  <c:v>1025.300048828125</c:v>
                </c:pt>
                <c:pt idx="10648">
                  <c:v>1025.400024414062</c:v>
                </c:pt>
                <c:pt idx="10649">
                  <c:v>1025.5</c:v>
                </c:pt>
                <c:pt idx="10650">
                  <c:v>1025.599975585937</c:v>
                </c:pt>
                <c:pt idx="10651">
                  <c:v>1025.699951171875</c:v>
                </c:pt>
                <c:pt idx="10652">
                  <c:v>1025.800048828125</c:v>
                </c:pt>
                <c:pt idx="10653">
                  <c:v>1025.900024414062</c:v>
                </c:pt>
                <c:pt idx="10654">
                  <c:v>1026.0</c:v>
                </c:pt>
                <c:pt idx="10655">
                  <c:v>1026.099975585937</c:v>
                </c:pt>
                <c:pt idx="10656">
                  <c:v>1026.199951171875</c:v>
                </c:pt>
                <c:pt idx="10657">
                  <c:v>1026.300048828125</c:v>
                </c:pt>
                <c:pt idx="10658">
                  <c:v>1026.400024414062</c:v>
                </c:pt>
                <c:pt idx="10659">
                  <c:v>1026.5</c:v>
                </c:pt>
                <c:pt idx="10660">
                  <c:v>1026.599975585937</c:v>
                </c:pt>
                <c:pt idx="10661">
                  <c:v>1026.699951171875</c:v>
                </c:pt>
                <c:pt idx="10662">
                  <c:v>1026.800048828125</c:v>
                </c:pt>
                <c:pt idx="10663">
                  <c:v>1026.900024414062</c:v>
                </c:pt>
                <c:pt idx="10664">
                  <c:v>1027.0</c:v>
                </c:pt>
                <c:pt idx="10665">
                  <c:v>1027.099975585937</c:v>
                </c:pt>
                <c:pt idx="10666">
                  <c:v>1027.199951171875</c:v>
                </c:pt>
                <c:pt idx="10667">
                  <c:v>1027.300048828125</c:v>
                </c:pt>
                <c:pt idx="10668">
                  <c:v>1027.400024414062</c:v>
                </c:pt>
                <c:pt idx="10669">
                  <c:v>1027.5</c:v>
                </c:pt>
                <c:pt idx="10670">
                  <c:v>1027.599975585937</c:v>
                </c:pt>
                <c:pt idx="10671">
                  <c:v>1027.699951171875</c:v>
                </c:pt>
                <c:pt idx="10672">
                  <c:v>1027.800048828125</c:v>
                </c:pt>
                <c:pt idx="10673">
                  <c:v>1027.900024414062</c:v>
                </c:pt>
                <c:pt idx="10674">
                  <c:v>1028.0</c:v>
                </c:pt>
                <c:pt idx="10675">
                  <c:v>1028.099975585937</c:v>
                </c:pt>
                <c:pt idx="10676">
                  <c:v>1028.199951171875</c:v>
                </c:pt>
                <c:pt idx="10677">
                  <c:v>1028.300048828125</c:v>
                </c:pt>
                <c:pt idx="10678">
                  <c:v>1028.400024414062</c:v>
                </c:pt>
                <c:pt idx="10679">
                  <c:v>1028.5</c:v>
                </c:pt>
                <c:pt idx="10680">
                  <c:v>1028.599975585937</c:v>
                </c:pt>
                <c:pt idx="10681">
                  <c:v>1028.699951171875</c:v>
                </c:pt>
                <c:pt idx="10682">
                  <c:v>1028.800048828125</c:v>
                </c:pt>
                <c:pt idx="10683">
                  <c:v>1028.900024414062</c:v>
                </c:pt>
                <c:pt idx="10684">
                  <c:v>1029.0</c:v>
                </c:pt>
                <c:pt idx="10685">
                  <c:v>1029.099975585937</c:v>
                </c:pt>
                <c:pt idx="10686">
                  <c:v>1029.199951171875</c:v>
                </c:pt>
                <c:pt idx="10687">
                  <c:v>1029.300048828125</c:v>
                </c:pt>
                <c:pt idx="10688">
                  <c:v>1029.400024414062</c:v>
                </c:pt>
                <c:pt idx="10689">
                  <c:v>1029.5</c:v>
                </c:pt>
                <c:pt idx="10690">
                  <c:v>1029.599975585937</c:v>
                </c:pt>
                <c:pt idx="10691">
                  <c:v>1029.699951171875</c:v>
                </c:pt>
                <c:pt idx="10692">
                  <c:v>1029.800048828125</c:v>
                </c:pt>
                <c:pt idx="10693">
                  <c:v>1029.900024414062</c:v>
                </c:pt>
                <c:pt idx="10694">
                  <c:v>1030.0</c:v>
                </c:pt>
                <c:pt idx="10695">
                  <c:v>1030.099975585937</c:v>
                </c:pt>
                <c:pt idx="10696">
                  <c:v>1030.199951171875</c:v>
                </c:pt>
                <c:pt idx="10697">
                  <c:v>1030.300048828125</c:v>
                </c:pt>
                <c:pt idx="10698">
                  <c:v>1030.400024414062</c:v>
                </c:pt>
                <c:pt idx="10699">
                  <c:v>1030.5</c:v>
                </c:pt>
                <c:pt idx="10700">
                  <c:v>1030.599975585937</c:v>
                </c:pt>
                <c:pt idx="10701">
                  <c:v>1030.699951171875</c:v>
                </c:pt>
                <c:pt idx="10702">
                  <c:v>1030.800048828125</c:v>
                </c:pt>
                <c:pt idx="10703">
                  <c:v>1030.900024414062</c:v>
                </c:pt>
                <c:pt idx="10704">
                  <c:v>1031.0</c:v>
                </c:pt>
                <c:pt idx="10705">
                  <c:v>1031.099975585937</c:v>
                </c:pt>
                <c:pt idx="10706">
                  <c:v>1031.199951171875</c:v>
                </c:pt>
                <c:pt idx="10707">
                  <c:v>1031.300048828125</c:v>
                </c:pt>
                <c:pt idx="10708">
                  <c:v>1031.400024414062</c:v>
                </c:pt>
                <c:pt idx="10709">
                  <c:v>1031.5</c:v>
                </c:pt>
                <c:pt idx="10710">
                  <c:v>1031.599975585937</c:v>
                </c:pt>
                <c:pt idx="10711">
                  <c:v>1031.699951171875</c:v>
                </c:pt>
                <c:pt idx="10712">
                  <c:v>1031.800048828125</c:v>
                </c:pt>
                <c:pt idx="10713">
                  <c:v>1031.900024414062</c:v>
                </c:pt>
                <c:pt idx="10714">
                  <c:v>1032.0</c:v>
                </c:pt>
                <c:pt idx="10715">
                  <c:v>1032.099975585937</c:v>
                </c:pt>
                <c:pt idx="10716">
                  <c:v>1032.199951171875</c:v>
                </c:pt>
                <c:pt idx="10717">
                  <c:v>1032.300048828125</c:v>
                </c:pt>
                <c:pt idx="10718">
                  <c:v>1032.400024414062</c:v>
                </c:pt>
                <c:pt idx="10719">
                  <c:v>1032.5</c:v>
                </c:pt>
                <c:pt idx="10720">
                  <c:v>1032.599975585937</c:v>
                </c:pt>
                <c:pt idx="10721">
                  <c:v>1032.699951171875</c:v>
                </c:pt>
                <c:pt idx="10722">
                  <c:v>1032.800048828125</c:v>
                </c:pt>
                <c:pt idx="10723">
                  <c:v>1032.900024414062</c:v>
                </c:pt>
                <c:pt idx="10724">
                  <c:v>1033.0</c:v>
                </c:pt>
                <c:pt idx="10725">
                  <c:v>1033.099975585937</c:v>
                </c:pt>
                <c:pt idx="10726">
                  <c:v>1033.199951171875</c:v>
                </c:pt>
                <c:pt idx="10727">
                  <c:v>1033.300048828125</c:v>
                </c:pt>
                <c:pt idx="10728">
                  <c:v>1033.400024414062</c:v>
                </c:pt>
                <c:pt idx="10729">
                  <c:v>1033.5</c:v>
                </c:pt>
                <c:pt idx="10730">
                  <c:v>1033.599975585937</c:v>
                </c:pt>
                <c:pt idx="10731">
                  <c:v>1033.699951171875</c:v>
                </c:pt>
                <c:pt idx="10732">
                  <c:v>1033.800048828125</c:v>
                </c:pt>
                <c:pt idx="10733">
                  <c:v>1033.900024414062</c:v>
                </c:pt>
                <c:pt idx="10734">
                  <c:v>1034.0</c:v>
                </c:pt>
                <c:pt idx="10735">
                  <c:v>1034.099975585937</c:v>
                </c:pt>
                <c:pt idx="10736">
                  <c:v>1034.199951171875</c:v>
                </c:pt>
                <c:pt idx="10737">
                  <c:v>1034.300048828125</c:v>
                </c:pt>
                <c:pt idx="10738">
                  <c:v>1034.400024414062</c:v>
                </c:pt>
                <c:pt idx="10739">
                  <c:v>1034.5</c:v>
                </c:pt>
                <c:pt idx="10740">
                  <c:v>1034.599975585937</c:v>
                </c:pt>
                <c:pt idx="10741">
                  <c:v>1034.699951171875</c:v>
                </c:pt>
                <c:pt idx="10742">
                  <c:v>1034.800048828125</c:v>
                </c:pt>
                <c:pt idx="10743">
                  <c:v>1034.900024414062</c:v>
                </c:pt>
                <c:pt idx="10744">
                  <c:v>1035.0</c:v>
                </c:pt>
                <c:pt idx="10745">
                  <c:v>1035.099975585937</c:v>
                </c:pt>
                <c:pt idx="10746">
                  <c:v>1035.199951171875</c:v>
                </c:pt>
                <c:pt idx="10747">
                  <c:v>1035.300048828125</c:v>
                </c:pt>
                <c:pt idx="10748">
                  <c:v>1035.400024414062</c:v>
                </c:pt>
                <c:pt idx="10749">
                  <c:v>1035.5</c:v>
                </c:pt>
                <c:pt idx="10750">
                  <c:v>1035.599975585937</c:v>
                </c:pt>
                <c:pt idx="10751">
                  <c:v>1035.699951171875</c:v>
                </c:pt>
                <c:pt idx="10752">
                  <c:v>1035.800048828125</c:v>
                </c:pt>
                <c:pt idx="10753">
                  <c:v>1035.900024414062</c:v>
                </c:pt>
                <c:pt idx="10754">
                  <c:v>1036.0</c:v>
                </c:pt>
                <c:pt idx="10755">
                  <c:v>1036.099975585937</c:v>
                </c:pt>
                <c:pt idx="10756">
                  <c:v>1036.199951171875</c:v>
                </c:pt>
                <c:pt idx="10757">
                  <c:v>1036.300048828125</c:v>
                </c:pt>
                <c:pt idx="10758">
                  <c:v>1036.400024414062</c:v>
                </c:pt>
                <c:pt idx="10759">
                  <c:v>1036.5</c:v>
                </c:pt>
                <c:pt idx="10760">
                  <c:v>1036.599975585937</c:v>
                </c:pt>
                <c:pt idx="10761">
                  <c:v>1036.699951171875</c:v>
                </c:pt>
                <c:pt idx="10762">
                  <c:v>1036.800048828125</c:v>
                </c:pt>
                <c:pt idx="10763">
                  <c:v>1036.900024414062</c:v>
                </c:pt>
                <c:pt idx="10764">
                  <c:v>1037.0</c:v>
                </c:pt>
                <c:pt idx="10765">
                  <c:v>1037.099975585937</c:v>
                </c:pt>
                <c:pt idx="10766">
                  <c:v>1037.199951171875</c:v>
                </c:pt>
                <c:pt idx="10767">
                  <c:v>1037.300048828125</c:v>
                </c:pt>
                <c:pt idx="10768">
                  <c:v>1037.400024414062</c:v>
                </c:pt>
                <c:pt idx="10769">
                  <c:v>1037.5</c:v>
                </c:pt>
                <c:pt idx="10770">
                  <c:v>1037.599975585937</c:v>
                </c:pt>
                <c:pt idx="10771">
                  <c:v>1037.699951171875</c:v>
                </c:pt>
                <c:pt idx="10772">
                  <c:v>1037.800048828125</c:v>
                </c:pt>
                <c:pt idx="10773">
                  <c:v>1037.900024414062</c:v>
                </c:pt>
                <c:pt idx="10774">
                  <c:v>1038.0</c:v>
                </c:pt>
                <c:pt idx="10775">
                  <c:v>1038.099975585937</c:v>
                </c:pt>
                <c:pt idx="10776">
                  <c:v>1038.199951171875</c:v>
                </c:pt>
                <c:pt idx="10777">
                  <c:v>1038.300048828125</c:v>
                </c:pt>
                <c:pt idx="10778">
                  <c:v>1038.400024414062</c:v>
                </c:pt>
                <c:pt idx="10779">
                  <c:v>1038.5</c:v>
                </c:pt>
                <c:pt idx="10780">
                  <c:v>1038.599975585937</c:v>
                </c:pt>
                <c:pt idx="10781">
                  <c:v>1038.699951171875</c:v>
                </c:pt>
                <c:pt idx="10782">
                  <c:v>1038.800048828125</c:v>
                </c:pt>
                <c:pt idx="10783">
                  <c:v>1038.900024414062</c:v>
                </c:pt>
                <c:pt idx="10784">
                  <c:v>1039.0</c:v>
                </c:pt>
                <c:pt idx="10785">
                  <c:v>1039.099975585937</c:v>
                </c:pt>
                <c:pt idx="10786">
                  <c:v>1039.199951171875</c:v>
                </c:pt>
                <c:pt idx="10787">
                  <c:v>1039.300048828125</c:v>
                </c:pt>
                <c:pt idx="10788">
                  <c:v>1039.400024414062</c:v>
                </c:pt>
                <c:pt idx="10789">
                  <c:v>1039.5</c:v>
                </c:pt>
                <c:pt idx="10790">
                  <c:v>1039.599975585937</c:v>
                </c:pt>
                <c:pt idx="10791">
                  <c:v>1039.699951171875</c:v>
                </c:pt>
                <c:pt idx="10792">
                  <c:v>1039.800048828125</c:v>
                </c:pt>
                <c:pt idx="10793">
                  <c:v>1039.900024414062</c:v>
                </c:pt>
                <c:pt idx="10794">
                  <c:v>1040.0</c:v>
                </c:pt>
                <c:pt idx="10795">
                  <c:v>1040.099975585937</c:v>
                </c:pt>
                <c:pt idx="10796">
                  <c:v>1040.199951171875</c:v>
                </c:pt>
                <c:pt idx="10797">
                  <c:v>1040.300048828125</c:v>
                </c:pt>
                <c:pt idx="10798">
                  <c:v>1040.400024414062</c:v>
                </c:pt>
                <c:pt idx="10799">
                  <c:v>1040.5</c:v>
                </c:pt>
                <c:pt idx="10800">
                  <c:v>1040.599975585937</c:v>
                </c:pt>
                <c:pt idx="10801">
                  <c:v>1040.699951171875</c:v>
                </c:pt>
                <c:pt idx="10802">
                  <c:v>1040.800048828125</c:v>
                </c:pt>
                <c:pt idx="10803">
                  <c:v>1040.900024414062</c:v>
                </c:pt>
                <c:pt idx="10804">
                  <c:v>1041.0</c:v>
                </c:pt>
                <c:pt idx="10805">
                  <c:v>1041.099975585937</c:v>
                </c:pt>
                <c:pt idx="10806">
                  <c:v>1041.199951171875</c:v>
                </c:pt>
                <c:pt idx="10807">
                  <c:v>1041.300048828125</c:v>
                </c:pt>
                <c:pt idx="10808">
                  <c:v>1041.400024414062</c:v>
                </c:pt>
                <c:pt idx="10809">
                  <c:v>1041.5</c:v>
                </c:pt>
                <c:pt idx="10810">
                  <c:v>1041.599975585937</c:v>
                </c:pt>
                <c:pt idx="10811">
                  <c:v>1041.699951171875</c:v>
                </c:pt>
                <c:pt idx="10812">
                  <c:v>1041.800048828125</c:v>
                </c:pt>
                <c:pt idx="10813">
                  <c:v>1041.900024414062</c:v>
                </c:pt>
                <c:pt idx="10814">
                  <c:v>1042.0</c:v>
                </c:pt>
                <c:pt idx="10815">
                  <c:v>1042.099975585937</c:v>
                </c:pt>
                <c:pt idx="10816">
                  <c:v>1042.199951171875</c:v>
                </c:pt>
                <c:pt idx="10817">
                  <c:v>1042.300048828125</c:v>
                </c:pt>
                <c:pt idx="10818">
                  <c:v>1042.400024414062</c:v>
                </c:pt>
                <c:pt idx="10819">
                  <c:v>1042.5</c:v>
                </c:pt>
                <c:pt idx="10820">
                  <c:v>1042.599975585937</c:v>
                </c:pt>
                <c:pt idx="10821">
                  <c:v>1042.699951171875</c:v>
                </c:pt>
                <c:pt idx="10822">
                  <c:v>1042.800048828125</c:v>
                </c:pt>
                <c:pt idx="10823">
                  <c:v>1042.900024414062</c:v>
                </c:pt>
                <c:pt idx="10824">
                  <c:v>1043.0</c:v>
                </c:pt>
                <c:pt idx="10825">
                  <c:v>1043.099975585937</c:v>
                </c:pt>
                <c:pt idx="10826">
                  <c:v>1043.199951171875</c:v>
                </c:pt>
                <c:pt idx="10827">
                  <c:v>1043.300048828125</c:v>
                </c:pt>
                <c:pt idx="10828">
                  <c:v>1043.400024414062</c:v>
                </c:pt>
                <c:pt idx="10829">
                  <c:v>1043.5</c:v>
                </c:pt>
                <c:pt idx="10830">
                  <c:v>1043.599975585937</c:v>
                </c:pt>
                <c:pt idx="10831">
                  <c:v>1043.699951171875</c:v>
                </c:pt>
                <c:pt idx="10832">
                  <c:v>1043.800048828125</c:v>
                </c:pt>
                <c:pt idx="10833">
                  <c:v>1043.900024414062</c:v>
                </c:pt>
                <c:pt idx="10834">
                  <c:v>1044.0</c:v>
                </c:pt>
                <c:pt idx="10835">
                  <c:v>1044.099975585937</c:v>
                </c:pt>
                <c:pt idx="10836">
                  <c:v>1044.199951171875</c:v>
                </c:pt>
                <c:pt idx="10837">
                  <c:v>1044.300048828125</c:v>
                </c:pt>
                <c:pt idx="10838">
                  <c:v>1044.400024414062</c:v>
                </c:pt>
                <c:pt idx="10839">
                  <c:v>1044.5</c:v>
                </c:pt>
                <c:pt idx="10840">
                  <c:v>1044.599975585937</c:v>
                </c:pt>
                <c:pt idx="10841">
                  <c:v>1044.699951171875</c:v>
                </c:pt>
                <c:pt idx="10842">
                  <c:v>1044.800048828125</c:v>
                </c:pt>
                <c:pt idx="10843">
                  <c:v>1044.900024414062</c:v>
                </c:pt>
                <c:pt idx="10844">
                  <c:v>1045.0</c:v>
                </c:pt>
                <c:pt idx="10845">
                  <c:v>1045.099975585937</c:v>
                </c:pt>
                <c:pt idx="10846">
                  <c:v>1045.199951171875</c:v>
                </c:pt>
                <c:pt idx="10847">
                  <c:v>1045.300048828125</c:v>
                </c:pt>
                <c:pt idx="10848">
                  <c:v>1045.400024414062</c:v>
                </c:pt>
                <c:pt idx="10849">
                  <c:v>1045.5</c:v>
                </c:pt>
                <c:pt idx="10850">
                  <c:v>1045.599975585937</c:v>
                </c:pt>
                <c:pt idx="10851">
                  <c:v>1045.699951171875</c:v>
                </c:pt>
                <c:pt idx="10852">
                  <c:v>1045.800048828125</c:v>
                </c:pt>
                <c:pt idx="10853">
                  <c:v>1045.900024414062</c:v>
                </c:pt>
                <c:pt idx="10854">
                  <c:v>1046.0</c:v>
                </c:pt>
                <c:pt idx="10855">
                  <c:v>1046.099975585937</c:v>
                </c:pt>
                <c:pt idx="10856">
                  <c:v>1046.199951171875</c:v>
                </c:pt>
                <c:pt idx="10857">
                  <c:v>1046.300048828125</c:v>
                </c:pt>
                <c:pt idx="10858">
                  <c:v>1046.400024414062</c:v>
                </c:pt>
                <c:pt idx="10859">
                  <c:v>1046.5</c:v>
                </c:pt>
                <c:pt idx="10860">
                  <c:v>1046.599975585937</c:v>
                </c:pt>
                <c:pt idx="10861">
                  <c:v>1046.699951171875</c:v>
                </c:pt>
                <c:pt idx="10862">
                  <c:v>1046.800048828125</c:v>
                </c:pt>
                <c:pt idx="10863">
                  <c:v>1046.900024414062</c:v>
                </c:pt>
                <c:pt idx="10864">
                  <c:v>1047.0</c:v>
                </c:pt>
                <c:pt idx="10865">
                  <c:v>1047.099975585937</c:v>
                </c:pt>
                <c:pt idx="10866">
                  <c:v>1047.199951171875</c:v>
                </c:pt>
                <c:pt idx="10867">
                  <c:v>1047.300048828125</c:v>
                </c:pt>
                <c:pt idx="10868">
                  <c:v>1047.400024414062</c:v>
                </c:pt>
                <c:pt idx="10869">
                  <c:v>1047.5</c:v>
                </c:pt>
                <c:pt idx="10870">
                  <c:v>1047.599975585937</c:v>
                </c:pt>
                <c:pt idx="10871">
                  <c:v>1047.699951171875</c:v>
                </c:pt>
                <c:pt idx="10872">
                  <c:v>1047.800048828125</c:v>
                </c:pt>
                <c:pt idx="10873">
                  <c:v>1047.900024414062</c:v>
                </c:pt>
                <c:pt idx="10874">
                  <c:v>1048.0</c:v>
                </c:pt>
                <c:pt idx="10875">
                  <c:v>1048.099975585937</c:v>
                </c:pt>
                <c:pt idx="10876">
                  <c:v>1048.199951171875</c:v>
                </c:pt>
                <c:pt idx="10877">
                  <c:v>1048.300048828125</c:v>
                </c:pt>
                <c:pt idx="10878">
                  <c:v>1048.400024414062</c:v>
                </c:pt>
                <c:pt idx="10879">
                  <c:v>1048.5</c:v>
                </c:pt>
                <c:pt idx="10880">
                  <c:v>1048.599975585937</c:v>
                </c:pt>
                <c:pt idx="10881">
                  <c:v>1048.699951171875</c:v>
                </c:pt>
                <c:pt idx="10882">
                  <c:v>1048.800048828125</c:v>
                </c:pt>
                <c:pt idx="10883">
                  <c:v>1048.900024414062</c:v>
                </c:pt>
                <c:pt idx="10884">
                  <c:v>1049.0</c:v>
                </c:pt>
                <c:pt idx="10885">
                  <c:v>1049.099975585937</c:v>
                </c:pt>
                <c:pt idx="10886">
                  <c:v>1049.199951171875</c:v>
                </c:pt>
                <c:pt idx="10887">
                  <c:v>1049.300048828125</c:v>
                </c:pt>
                <c:pt idx="10888">
                  <c:v>1049.400024414062</c:v>
                </c:pt>
                <c:pt idx="10889">
                  <c:v>1049.5</c:v>
                </c:pt>
                <c:pt idx="10890">
                  <c:v>1049.599975585937</c:v>
                </c:pt>
                <c:pt idx="10891">
                  <c:v>1049.699951171875</c:v>
                </c:pt>
                <c:pt idx="10892">
                  <c:v>1049.800048828125</c:v>
                </c:pt>
                <c:pt idx="10893">
                  <c:v>1049.900024414062</c:v>
                </c:pt>
                <c:pt idx="10894">
                  <c:v>1050.0</c:v>
                </c:pt>
                <c:pt idx="10895">
                  <c:v>1050.099975585937</c:v>
                </c:pt>
                <c:pt idx="10896">
                  <c:v>1050.199951171875</c:v>
                </c:pt>
                <c:pt idx="10897">
                  <c:v>1050.300048828125</c:v>
                </c:pt>
                <c:pt idx="10898">
                  <c:v>1050.400024414062</c:v>
                </c:pt>
                <c:pt idx="10899">
                  <c:v>1050.5</c:v>
                </c:pt>
                <c:pt idx="10900">
                  <c:v>1050.599975585937</c:v>
                </c:pt>
                <c:pt idx="10901">
                  <c:v>1050.699951171875</c:v>
                </c:pt>
                <c:pt idx="10902">
                  <c:v>1050.800048828125</c:v>
                </c:pt>
                <c:pt idx="10903">
                  <c:v>1050.900024414062</c:v>
                </c:pt>
                <c:pt idx="10904">
                  <c:v>1051.0</c:v>
                </c:pt>
                <c:pt idx="10905">
                  <c:v>1051.099975585937</c:v>
                </c:pt>
                <c:pt idx="10906">
                  <c:v>1051.199951171875</c:v>
                </c:pt>
                <c:pt idx="10907">
                  <c:v>1051.300048828125</c:v>
                </c:pt>
                <c:pt idx="10908">
                  <c:v>1051.400024414062</c:v>
                </c:pt>
                <c:pt idx="10909">
                  <c:v>1051.5</c:v>
                </c:pt>
                <c:pt idx="10910">
                  <c:v>1051.599975585937</c:v>
                </c:pt>
                <c:pt idx="10911">
                  <c:v>1051.699951171875</c:v>
                </c:pt>
                <c:pt idx="10912">
                  <c:v>1051.800048828125</c:v>
                </c:pt>
                <c:pt idx="10913">
                  <c:v>1051.900024414062</c:v>
                </c:pt>
                <c:pt idx="10914">
                  <c:v>1052.0</c:v>
                </c:pt>
                <c:pt idx="10915">
                  <c:v>1052.099975585937</c:v>
                </c:pt>
                <c:pt idx="10916">
                  <c:v>1052.199951171875</c:v>
                </c:pt>
                <c:pt idx="10917">
                  <c:v>1052.300048828125</c:v>
                </c:pt>
                <c:pt idx="10918">
                  <c:v>1052.400024414062</c:v>
                </c:pt>
                <c:pt idx="10919">
                  <c:v>1052.5</c:v>
                </c:pt>
                <c:pt idx="10920">
                  <c:v>1052.599975585937</c:v>
                </c:pt>
                <c:pt idx="10921">
                  <c:v>1052.699951171875</c:v>
                </c:pt>
                <c:pt idx="10922">
                  <c:v>1052.800048828125</c:v>
                </c:pt>
                <c:pt idx="10923">
                  <c:v>1052.900024414062</c:v>
                </c:pt>
                <c:pt idx="10924">
                  <c:v>1053.0</c:v>
                </c:pt>
                <c:pt idx="10925">
                  <c:v>1053.099975585937</c:v>
                </c:pt>
                <c:pt idx="10926">
                  <c:v>1053.199951171875</c:v>
                </c:pt>
                <c:pt idx="10927">
                  <c:v>1053.300048828125</c:v>
                </c:pt>
                <c:pt idx="10928">
                  <c:v>1053.400024414062</c:v>
                </c:pt>
                <c:pt idx="10929">
                  <c:v>1053.5</c:v>
                </c:pt>
                <c:pt idx="10930">
                  <c:v>1053.599975585937</c:v>
                </c:pt>
                <c:pt idx="10931">
                  <c:v>1053.699951171875</c:v>
                </c:pt>
                <c:pt idx="10932">
                  <c:v>1053.800048828125</c:v>
                </c:pt>
                <c:pt idx="10933">
                  <c:v>1053.900024414062</c:v>
                </c:pt>
                <c:pt idx="10934">
                  <c:v>1054.0</c:v>
                </c:pt>
                <c:pt idx="10935">
                  <c:v>1054.099975585937</c:v>
                </c:pt>
                <c:pt idx="10936">
                  <c:v>1054.199951171875</c:v>
                </c:pt>
                <c:pt idx="10937">
                  <c:v>1054.300048828125</c:v>
                </c:pt>
                <c:pt idx="10938">
                  <c:v>1054.400024414062</c:v>
                </c:pt>
                <c:pt idx="10939">
                  <c:v>1054.5</c:v>
                </c:pt>
                <c:pt idx="10940">
                  <c:v>1054.599975585937</c:v>
                </c:pt>
                <c:pt idx="10941">
                  <c:v>1054.699951171875</c:v>
                </c:pt>
                <c:pt idx="10942">
                  <c:v>1054.800048828125</c:v>
                </c:pt>
                <c:pt idx="10943">
                  <c:v>1054.900024414062</c:v>
                </c:pt>
                <c:pt idx="10944">
                  <c:v>1055.0</c:v>
                </c:pt>
                <c:pt idx="10945">
                  <c:v>1055.099975585937</c:v>
                </c:pt>
                <c:pt idx="10946">
                  <c:v>1055.199951171875</c:v>
                </c:pt>
                <c:pt idx="10947">
                  <c:v>1055.300048828125</c:v>
                </c:pt>
                <c:pt idx="10948">
                  <c:v>1055.400024414062</c:v>
                </c:pt>
                <c:pt idx="10949">
                  <c:v>1055.5</c:v>
                </c:pt>
                <c:pt idx="10950">
                  <c:v>1055.599975585937</c:v>
                </c:pt>
                <c:pt idx="10951">
                  <c:v>1055.699951171875</c:v>
                </c:pt>
                <c:pt idx="10952">
                  <c:v>1055.800048828125</c:v>
                </c:pt>
                <c:pt idx="10953">
                  <c:v>1055.900024414062</c:v>
                </c:pt>
                <c:pt idx="10954">
                  <c:v>1056.0</c:v>
                </c:pt>
                <c:pt idx="10955">
                  <c:v>1056.099975585937</c:v>
                </c:pt>
                <c:pt idx="10956">
                  <c:v>1056.199951171875</c:v>
                </c:pt>
                <c:pt idx="10957">
                  <c:v>1056.300048828125</c:v>
                </c:pt>
                <c:pt idx="10958">
                  <c:v>1056.400024414062</c:v>
                </c:pt>
                <c:pt idx="10959">
                  <c:v>1056.5</c:v>
                </c:pt>
                <c:pt idx="10960">
                  <c:v>1056.599975585937</c:v>
                </c:pt>
                <c:pt idx="10961">
                  <c:v>1056.699951171875</c:v>
                </c:pt>
                <c:pt idx="10962">
                  <c:v>1056.800048828125</c:v>
                </c:pt>
                <c:pt idx="10963">
                  <c:v>1056.900024414062</c:v>
                </c:pt>
                <c:pt idx="10964">
                  <c:v>1057.0</c:v>
                </c:pt>
                <c:pt idx="10965">
                  <c:v>1057.099975585937</c:v>
                </c:pt>
                <c:pt idx="10966">
                  <c:v>1057.199951171875</c:v>
                </c:pt>
                <c:pt idx="10967">
                  <c:v>1057.300048828125</c:v>
                </c:pt>
                <c:pt idx="10968">
                  <c:v>1057.400024414062</c:v>
                </c:pt>
                <c:pt idx="10969">
                  <c:v>1057.5</c:v>
                </c:pt>
                <c:pt idx="10970">
                  <c:v>1057.599975585937</c:v>
                </c:pt>
                <c:pt idx="10971">
                  <c:v>1057.699951171875</c:v>
                </c:pt>
                <c:pt idx="10972">
                  <c:v>1057.800048828125</c:v>
                </c:pt>
                <c:pt idx="10973">
                  <c:v>1057.900024414062</c:v>
                </c:pt>
                <c:pt idx="10974">
                  <c:v>1058.0</c:v>
                </c:pt>
                <c:pt idx="10975">
                  <c:v>1058.099975585937</c:v>
                </c:pt>
                <c:pt idx="10976">
                  <c:v>1058.199951171875</c:v>
                </c:pt>
                <c:pt idx="10977">
                  <c:v>1058.300048828125</c:v>
                </c:pt>
                <c:pt idx="10978">
                  <c:v>1058.400024414062</c:v>
                </c:pt>
                <c:pt idx="10979">
                  <c:v>1058.5</c:v>
                </c:pt>
                <c:pt idx="10980">
                  <c:v>1058.599975585937</c:v>
                </c:pt>
                <c:pt idx="10981">
                  <c:v>1058.699951171875</c:v>
                </c:pt>
                <c:pt idx="10982">
                  <c:v>1058.800048828125</c:v>
                </c:pt>
                <c:pt idx="10983">
                  <c:v>1058.900024414062</c:v>
                </c:pt>
                <c:pt idx="10984">
                  <c:v>1059.0</c:v>
                </c:pt>
                <c:pt idx="10985">
                  <c:v>1059.099975585937</c:v>
                </c:pt>
                <c:pt idx="10986">
                  <c:v>1059.199951171875</c:v>
                </c:pt>
                <c:pt idx="10987">
                  <c:v>1059.300048828125</c:v>
                </c:pt>
                <c:pt idx="10988">
                  <c:v>1059.400024414062</c:v>
                </c:pt>
                <c:pt idx="10989">
                  <c:v>1059.5</c:v>
                </c:pt>
                <c:pt idx="10990">
                  <c:v>1059.599975585937</c:v>
                </c:pt>
                <c:pt idx="10991">
                  <c:v>1059.699951171875</c:v>
                </c:pt>
                <c:pt idx="10992">
                  <c:v>1059.800048828125</c:v>
                </c:pt>
                <c:pt idx="10993">
                  <c:v>1059.900024414062</c:v>
                </c:pt>
                <c:pt idx="10994">
                  <c:v>1060.0</c:v>
                </c:pt>
                <c:pt idx="10995">
                  <c:v>1060.099975585937</c:v>
                </c:pt>
                <c:pt idx="10996">
                  <c:v>1060.199951171875</c:v>
                </c:pt>
                <c:pt idx="10997">
                  <c:v>1060.300048828125</c:v>
                </c:pt>
                <c:pt idx="10998">
                  <c:v>1060.400024414062</c:v>
                </c:pt>
                <c:pt idx="10999">
                  <c:v>1060.5</c:v>
                </c:pt>
                <c:pt idx="11000">
                  <c:v>1060.599975585937</c:v>
                </c:pt>
                <c:pt idx="11001">
                  <c:v>1060.699951171875</c:v>
                </c:pt>
                <c:pt idx="11002">
                  <c:v>1060.800048828125</c:v>
                </c:pt>
                <c:pt idx="11003">
                  <c:v>1060.900024414062</c:v>
                </c:pt>
                <c:pt idx="11004">
                  <c:v>1061.0</c:v>
                </c:pt>
                <c:pt idx="11005">
                  <c:v>1061.099975585937</c:v>
                </c:pt>
                <c:pt idx="11006">
                  <c:v>1061.199951171875</c:v>
                </c:pt>
                <c:pt idx="11007">
                  <c:v>1061.300048828125</c:v>
                </c:pt>
                <c:pt idx="11008">
                  <c:v>1061.400024414062</c:v>
                </c:pt>
                <c:pt idx="11009">
                  <c:v>1061.5</c:v>
                </c:pt>
                <c:pt idx="11010">
                  <c:v>1061.599975585937</c:v>
                </c:pt>
                <c:pt idx="11011">
                  <c:v>1061.699951171875</c:v>
                </c:pt>
                <c:pt idx="11012">
                  <c:v>1061.800048828125</c:v>
                </c:pt>
                <c:pt idx="11013">
                  <c:v>1061.900024414062</c:v>
                </c:pt>
                <c:pt idx="11014">
                  <c:v>1062.0</c:v>
                </c:pt>
                <c:pt idx="11015">
                  <c:v>1062.099975585937</c:v>
                </c:pt>
                <c:pt idx="11016">
                  <c:v>1062.199951171875</c:v>
                </c:pt>
                <c:pt idx="11017">
                  <c:v>1062.300048828125</c:v>
                </c:pt>
                <c:pt idx="11018">
                  <c:v>1062.400024414062</c:v>
                </c:pt>
                <c:pt idx="11019">
                  <c:v>1062.5</c:v>
                </c:pt>
                <c:pt idx="11020">
                  <c:v>1062.599975585937</c:v>
                </c:pt>
                <c:pt idx="11021">
                  <c:v>1062.699951171875</c:v>
                </c:pt>
                <c:pt idx="11022">
                  <c:v>1062.800048828125</c:v>
                </c:pt>
                <c:pt idx="11023">
                  <c:v>1062.900024414062</c:v>
                </c:pt>
                <c:pt idx="11024">
                  <c:v>1063.0</c:v>
                </c:pt>
                <c:pt idx="11025">
                  <c:v>1063.099975585937</c:v>
                </c:pt>
                <c:pt idx="11026">
                  <c:v>1063.199951171875</c:v>
                </c:pt>
                <c:pt idx="11027">
                  <c:v>1063.300048828125</c:v>
                </c:pt>
                <c:pt idx="11028">
                  <c:v>1063.400024414062</c:v>
                </c:pt>
                <c:pt idx="11029">
                  <c:v>1063.5</c:v>
                </c:pt>
                <c:pt idx="11030">
                  <c:v>1063.599975585937</c:v>
                </c:pt>
                <c:pt idx="11031">
                  <c:v>1063.699951171875</c:v>
                </c:pt>
                <c:pt idx="11032">
                  <c:v>1063.800048828125</c:v>
                </c:pt>
                <c:pt idx="11033">
                  <c:v>1063.900024414062</c:v>
                </c:pt>
                <c:pt idx="11034">
                  <c:v>1064.0</c:v>
                </c:pt>
                <c:pt idx="11035">
                  <c:v>1064.099975585937</c:v>
                </c:pt>
                <c:pt idx="11036">
                  <c:v>1064.199951171875</c:v>
                </c:pt>
                <c:pt idx="11037">
                  <c:v>1064.300048828125</c:v>
                </c:pt>
                <c:pt idx="11038">
                  <c:v>1064.400024414062</c:v>
                </c:pt>
                <c:pt idx="11039">
                  <c:v>1064.5</c:v>
                </c:pt>
                <c:pt idx="11040">
                  <c:v>1064.599975585937</c:v>
                </c:pt>
                <c:pt idx="11041">
                  <c:v>1064.699951171875</c:v>
                </c:pt>
                <c:pt idx="11042">
                  <c:v>1064.800048828125</c:v>
                </c:pt>
                <c:pt idx="11043">
                  <c:v>1064.900024414062</c:v>
                </c:pt>
                <c:pt idx="11044">
                  <c:v>1065.0</c:v>
                </c:pt>
                <c:pt idx="11045">
                  <c:v>1065.099975585937</c:v>
                </c:pt>
                <c:pt idx="11046">
                  <c:v>1065.199951171875</c:v>
                </c:pt>
                <c:pt idx="11047">
                  <c:v>1065.300048828125</c:v>
                </c:pt>
                <c:pt idx="11048">
                  <c:v>1065.400024414062</c:v>
                </c:pt>
                <c:pt idx="11049">
                  <c:v>1065.5</c:v>
                </c:pt>
                <c:pt idx="11050">
                  <c:v>1065.599975585937</c:v>
                </c:pt>
                <c:pt idx="11051">
                  <c:v>1065.699951171875</c:v>
                </c:pt>
                <c:pt idx="11052">
                  <c:v>1065.800048828125</c:v>
                </c:pt>
                <c:pt idx="11053">
                  <c:v>1065.900024414062</c:v>
                </c:pt>
                <c:pt idx="11054">
                  <c:v>1066.0</c:v>
                </c:pt>
                <c:pt idx="11055">
                  <c:v>1066.099975585937</c:v>
                </c:pt>
                <c:pt idx="11056">
                  <c:v>1066.199951171875</c:v>
                </c:pt>
                <c:pt idx="11057">
                  <c:v>1066.300048828125</c:v>
                </c:pt>
                <c:pt idx="11058">
                  <c:v>1066.400024414062</c:v>
                </c:pt>
                <c:pt idx="11059">
                  <c:v>1066.5</c:v>
                </c:pt>
                <c:pt idx="11060">
                  <c:v>1066.599975585937</c:v>
                </c:pt>
                <c:pt idx="11061">
                  <c:v>1066.699951171875</c:v>
                </c:pt>
                <c:pt idx="11062">
                  <c:v>1066.800048828125</c:v>
                </c:pt>
                <c:pt idx="11063">
                  <c:v>1066.900024414062</c:v>
                </c:pt>
                <c:pt idx="11064">
                  <c:v>1067.0</c:v>
                </c:pt>
                <c:pt idx="11065">
                  <c:v>1067.099975585937</c:v>
                </c:pt>
                <c:pt idx="11066">
                  <c:v>1067.199951171875</c:v>
                </c:pt>
                <c:pt idx="11067">
                  <c:v>1067.300048828125</c:v>
                </c:pt>
                <c:pt idx="11068">
                  <c:v>1067.400024414062</c:v>
                </c:pt>
                <c:pt idx="11069">
                  <c:v>1067.5</c:v>
                </c:pt>
                <c:pt idx="11070">
                  <c:v>1067.599975585937</c:v>
                </c:pt>
                <c:pt idx="11071">
                  <c:v>1067.699951171875</c:v>
                </c:pt>
                <c:pt idx="11072">
                  <c:v>1067.800048828125</c:v>
                </c:pt>
                <c:pt idx="11073">
                  <c:v>1067.900024414062</c:v>
                </c:pt>
                <c:pt idx="11074">
                  <c:v>1068.0</c:v>
                </c:pt>
                <c:pt idx="11075">
                  <c:v>1068.099975585937</c:v>
                </c:pt>
                <c:pt idx="11076">
                  <c:v>1068.199951171875</c:v>
                </c:pt>
                <c:pt idx="11077">
                  <c:v>1068.300048828125</c:v>
                </c:pt>
                <c:pt idx="11078">
                  <c:v>1068.400024414062</c:v>
                </c:pt>
                <c:pt idx="11079">
                  <c:v>1068.5</c:v>
                </c:pt>
                <c:pt idx="11080">
                  <c:v>1068.599975585937</c:v>
                </c:pt>
                <c:pt idx="11081">
                  <c:v>1068.699951171875</c:v>
                </c:pt>
                <c:pt idx="11082">
                  <c:v>1068.800048828125</c:v>
                </c:pt>
                <c:pt idx="11083">
                  <c:v>1068.900024414062</c:v>
                </c:pt>
                <c:pt idx="11084">
                  <c:v>1069.0</c:v>
                </c:pt>
                <c:pt idx="11085">
                  <c:v>1069.099975585937</c:v>
                </c:pt>
                <c:pt idx="11086">
                  <c:v>1069.199951171875</c:v>
                </c:pt>
                <c:pt idx="11087">
                  <c:v>1069.300048828125</c:v>
                </c:pt>
                <c:pt idx="11088">
                  <c:v>1069.400024414062</c:v>
                </c:pt>
                <c:pt idx="11089">
                  <c:v>1069.5</c:v>
                </c:pt>
                <c:pt idx="11090">
                  <c:v>1069.599975585937</c:v>
                </c:pt>
                <c:pt idx="11091">
                  <c:v>1069.699951171875</c:v>
                </c:pt>
                <c:pt idx="11092">
                  <c:v>1069.800048828125</c:v>
                </c:pt>
                <c:pt idx="11093">
                  <c:v>1069.900024414062</c:v>
                </c:pt>
                <c:pt idx="11094">
                  <c:v>1070.0</c:v>
                </c:pt>
                <c:pt idx="11095">
                  <c:v>1070.099975585937</c:v>
                </c:pt>
                <c:pt idx="11096">
                  <c:v>1070.199951171875</c:v>
                </c:pt>
                <c:pt idx="11097">
                  <c:v>1070.300048828125</c:v>
                </c:pt>
                <c:pt idx="11098">
                  <c:v>1070.400024414062</c:v>
                </c:pt>
                <c:pt idx="11099">
                  <c:v>1070.5</c:v>
                </c:pt>
                <c:pt idx="11100">
                  <c:v>1070.599975585937</c:v>
                </c:pt>
                <c:pt idx="11101">
                  <c:v>1070.699951171875</c:v>
                </c:pt>
                <c:pt idx="11102">
                  <c:v>1070.800048828125</c:v>
                </c:pt>
                <c:pt idx="11103">
                  <c:v>1070.900024414062</c:v>
                </c:pt>
                <c:pt idx="11104">
                  <c:v>1071.0</c:v>
                </c:pt>
                <c:pt idx="11105">
                  <c:v>1071.099975585937</c:v>
                </c:pt>
                <c:pt idx="11106">
                  <c:v>1071.199951171875</c:v>
                </c:pt>
                <c:pt idx="11107">
                  <c:v>1071.300048828125</c:v>
                </c:pt>
                <c:pt idx="11108">
                  <c:v>1071.400024414062</c:v>
                </c:pt>
                <c:pt idx="11109">
                  <c:v>1071.5</c:v>
                </c:pt>
                <c:pt idx="11110">
                  <c:v>1071.599975585937</c:v>
                </c:pt>
                <c:pt idx="11111">
                  <c:v>1071.699951171875</c:v>
                </c:pt>
                <c:pt idx="11112">
                  <c:v>1071.800048828125</c:v>
                </c:pt>
                <c:pt idx="11113">
                  <c:v>1071.900024414062</c:v>
                </c:pt>
                <c:pt idx="11114">
                  <c:v>1072.0</c:v>
                </c:pt>
                <c:pt idx="11115">
                  <c:v>1072.099975585937</c:v>
                </c:pt>
                <c:pt idx="11116">
                  <c:v>1072.199951171875</c:v>
                </c:pt>
                <c:pt idx="11117">
                  <c:v>1072.300048828125</c:v>
                </c:pt>
                <c:pt idx="11118">
                  <c:v>1072.400024414062</c:v>
                </c:pt>
                <c:pt idx="11119">
                  <c:v>1072.5</c:v>
                </c:pt>
                <c:pt idx="11120">
                  <c:v>1072.599975585937</c:v>
                </c:pt>
                <c:pt idx="11121">
                  <c:v>1072.699951171875</c:v>
                </c:pt>
                <c:pt idx="11122">
                  <c:v>1072.800048828125</c:v>
                </c:pt>
                <c:pt idx="11123">
                  <c:v>1072.900024414062</c:v>
                </c:pt>
                <c:pt idx="11124">
                  <c:v>1073.0</c:v>
                </c:pt>
                <c:pt idx="11125">
                  <c:v>1073.099975585937</c:v>
                </c:pt>
                <c:pt idx="11126">
                  <c:v>1073.199951171875</c:v>
                </c:pt>
                <c:pt idx="11127">
                  <c:v>1073.300048828125</c:v>
                </c:pt>
                <c:pt idx="11128">
                  <c:v>1073.400024414062</c:v>
                </c:pt>
                <c:pt idx="11129">
                  <c:v>1073.5</c:v>
                </c:pt>
                <c:pt idx="11130">
                  <c:v>1073.599975585937</c:v>
                </c:pt>
                <c:pt idx="11131">
                  <c:v>1073.699951171875</c:v>
                </c:pt>
                <c:pt idx="11132">
                  <c:v>1073.800048828125</c:v>
                </c:pt>
                <c:pt idx="11133">
                  <c:v>1073.900024414062</c:v>
                </c:pt>
                <c:pt idx="11134">
                  <c:v>1074.0</c:v>
                </c:pt>
                <c:pt idx="11135">
                  <c:v>1074.099975585937</c:v>
                </c:pt>
                <c:pt idx="11136">
                  <c:v>1074.199951171875</c:v>
                </c:pt>
                <c:pt idx="11137">
                  <c:v>1074.300048828125</c:v>
                </c:pt>
                <c:pt idx="11138">
                  <c:v>1074.400024414062</c:v>
                </c:pt>
                <c:pt idx="11139">
                  <c:v>1074.5</c:v>
                </c:pt>
                <c:pt idx="11140">
                  <c:v>1074.599975585937</c:v>
                </c:pt>
                <c:pt idx="11141">
                  <c:v>1074.699951171875</c:v>
                </c:pt>
                <c:pt idx="11142">
                  <c:v>1074.800048828125</c:v>
                </c:pt>
                <c:pt idx="11143">
                  <c:v>1074.900024414062</c:v>
                </c:pt>
                <c:pt idx="11144">
                  <c:v>1075.0</c:v>
                </c:pt>
                <c:pt idx="11145">
                  <c:v>1075.099975585937</c:v>
                </c:pt>
                <c:pt idx="11146">
                  <c:v>1075.199951171875</c:v>
                </c:pt>
                <c:pt idx="11147">
                  <c:v>1075.300048828125</c:v>
                </c:pt>
                <c:pt idx="11148">
                  <c:v>1075.400024414062</c:v>
                </c:pt>
                <c:pt idx="11149">
                  <c:v>1075.5</c:v>
                </c:pt>
                <c:pt idx="11150">
                  <c:v>1075.599975585937</c:v>
                </c:pt>
                <c:pt idx="11151">
                  <c:v>1075.699951171875</c:v>
                </c:pt>
                <c:pt idx="11152">
                  <c:v>1075.800048828125</c:v>
                </c:pt>
                <c:pt idx="11153">
                  <c:v>1075.900024414062</c:v>
                </c:pt>
                <c:pt idx="11154">
                  <c:v>1076.0</c:v>
                </c:pt>
                <c:pt idx="11155">
                  <c:v>1076.099975585937</c:v>
                </c:pt>
                <c:pt idx="11156">
                  <c:v>1076.199951171875</c:v>
                </c:pt>
                <c:pt idx="11157">
                  <c:v>1076.300048828125</c:v>
                </c:pt>
                <c:pt idx="11158">
                  <c:v>1076.400024414062</c:v>
                </c:pt>
                <c:pt idx="11159">
                  <c:v>1076.5</c:v>
                </c:pt>
                <c:pt idx="11160">
                  <c:v>1076.599975585937</c:v>
                </c:pt>
                <c:pt idx="11161">
                  <c:v>1076.699951171875</c:v>
                </c:pt>
                <c:pt idx="11162">
                  <c:v>1076.800048828125</c:v>
                </c:pt>
                <c:pt idx="11163">
                  <c:v>1076.900024414062</c:v>
                </c:pt>
                <c:pt idx="11164">
                  <c:v>1077.0</c:v>
                </c:pt>
                <c:pt idx="11165">
                  <c:v>1077.099975585937</c:v>
                </c:pt>
                <c:pt idx="11166">
                  <c:v>1077.199951171875</c:v>
                </c:pt>
                <c:pt idx="11167">
                  <c:v>1077.300048828125</c:v>
                </c:pt>
                <c:pt idx="11168">
                  <c:v>1077.400024414062</c:v>
                </c:pt>
                <c:pt idx="11169">
                  <c:v>1077.5</c:v>
                </c:pt>
                <c:pt idx="11170">
                  <c:v>1077.599975585937</c:v>
                </c:pt>
                <c:pt idx="11171">
                  <c:v>1077.699951171875</c:v>
                </c:pt>
                <c:pt idx="11172">
                  <c:v>1077.800048828125</c:v>
                </c:pt>
                <c:pt idx="11173">
                  <c:v>1077.900024414062</c:v>
                </c:pt>
                <c:pt idx="11174">
                  <c:v>1078.0</c:v>
                </c:pt>
                <c:pt idx="11175">
                  <c:v>1078.099975585937</c:v>
                </c:pt>
                <c:pt idx="11176">
                  <c:v>1078.199951171875</c:v>
                </c:pt>
                <c:pt idx="11177">
                  <c:v>1078.300048828125</c:v>
                </c:pt>
                <c:pt idx="11178">
                  <c:v>1078.400024414062</c:v>
                </c:pt>
                <c:pt idx="11179">
                  <c:v>1078.5</c:v>
                </c:pt>
                <c:pt idx="11180">
                  <c:v>1078.599975585937</c:v>
                </c:pt>
                <c:pt idx="11181">
                  <c:v>1078.699951171875</c:v>
                </c:pt>
                <c:pt idx="11182">
                  <c:v>1078.800048828125</c:v>
                </c:pt>
                <c:pt idx="11183">
                  <c:v>1078.900024414062</c:v>
                </c:pt>
                <c:pt idx="11184">
                  <c:v>1079.0</c:v>
                </c:pt>
                <c:pt idx="11185">
                  <c:v>1079.099975585937</c:v>
                </c:pt>
                <c:pt idx="11186">
                  <c:v>1079.199951171875</c:v>
                </c:pt>
                <c:pt idx="11187">
                  <c:v>1079.300048828125</c:v>
                </c:pt>
                <c:pt idx="11188">
                  <c:v>1079.400024414062</c:v>
                </c:pt>
                <c:pt idx="11189">
                  <c:v>1079.5</c:v>
                </c:pt>
                <c:pt idx="11190">
                  <c:v>1079.599975585937</c:v>
                </c:pt>
                <c:pt idx="11191">
                  <c:v>1079.699951171875</c:v>
                </c:pt>
                <c:pt idx="11192">
                  <c:v>1079.800048828125</c:v>
                </c:pt>
                <c:pt idx="11193">
                  <c:v>1079.900024414062</c:v>
                </c:pt>
                <c:pt idx="11194">
                  <c:v>1080.0</c:v>
                </c:pt>
                <c:pt idx="11195">
                  <c:v>1080.099975585937</c:v>
                </c:pt>
                <c:pt idx="11196">
                  <c:v>1080.199951171875</c:v>
                </c:pt>
                <c:pt idx="11197">
                  <c:v>1080.300048828125</c:v>
                </c:pt>
                <c:pt idx="11198">
                  <c:v>1080.400024414062</c:v>
                </c:pt>
                <c:pt idx="11199">
                  <c:v>1080.5</c:v>
                </c:pt>
                <c:pt idx="11200">
                  <c:v>1080.599975585937</c:v>
                </c:pt>
                <c:pt idx="11201">
                  <c:v>1080.699951171875</c:v>
                </c:pt>
                <c:pt idx="11202">
                  <c:v>1080.800048828125</c:v>
                </c:pt>
                <c:pt idx="11203">
                  <c:v>1080.900024414062</c:v>
                </c:pt>
                <c:pt idx="11204">
                  <c:v>1081.0</c:v>
                </c:pt>
                <c:pt idx="11205">
                  <c:v>1081.099975585937</c:v>
                </c:pt>
                <c:pt idx="11206">
                  <c:v>1081.199951171875</c:v>
                </c:pt>
                <c:pt idx="11207">
                  <c:v>1081.300048828125</c:v>
                </c:pt>
                <c:pt idx="11208">
                  <c:v>1081.400024414062</c:v>
                </c:pt>
                <c:pt idx="11209">
                  <c:v>1081.5</c:v>
                </c:pt>
                <c:pt idx="11210">
                  <c:v>1081.599975585937</c:v>
                </c:pt>
                <c:pt idx="11211">
                  <c:v>1081.699951171875</c:v>
                </c:pt>
                <c:pt idx="11212">
                  <c:v>1081.800048828125</c:v>
                </c:pt>
                <c:pt idx="11213">
                  <c:v>1081.900024414062</c:v>
                </c:pt>
                <c:pt idx="11214">
                  <c:v>1082.0</c:v>
                </c:pt>
                <c:pt idx="11215">
                  <c:v>1082.099975585937</c:v>
                </c:pt>
                <c:pt idx="11216">
                  <c:v>1082.199951171875</c:v>
                </c:pt>
                <c:pt idx="11217">
                  <c:v>1082.300048828125</c:v>
                </c:pt>
                <c:pt idx="11218">
                  <c:v>1082.400024414062</c:v>
                </c:pt>
                <c:pt idx="11219">
                  <c:v>1082.5</c:v>
                </c:pt>
                <c:pt idx="11220">
                  <c:v>1082.599975585937</c:v>
                </c:pt>
                <c:pt idx="11221">
                  <c:v>1082.699951171875</c:v>
                </c:pt>
                <c:pt idx="11222">
                  <c:v>1082.800048828125</c:v>
                </c:pt>
                <c:pt idx="11223">
                  <c:v>1082.900024414062</c:v>
                </c:pt>
                <c:pt idx="11224">
                  <c:v>1083.0</c:v>
                </c:pt>
                <c:pt idx="11225">
                  <c:v>1083.099975585937</c:v>
                </c:pt>
                <c:pt idx="11226">
                  <c:v>1083.199951171875</c:v>
                </c:pt>
                <c:pt idx="11227">
                  <c:v>1083.300048828125</c:v>
                </c:pt>
                <c:pt idx="11228">
                  <c:v>1083.400024414062</c:v>
                </c:pt>
                <c:pt idx="11229">
                  <c:v>1083.5</c:v>
                </c:pt>
                <c:pt idx="11230">
                  <c:v>1083.599975585937</c:v>
                </c:pt>
                <c:pt idx="11231">
                  <c:v>1083.699951171875</c:v>
                </c:pt>
                <c:pt idx="11232">
                  <c:v>1083.800048828125</c:v>
                </c:pt>
                <c:pt idx="11233">
                  <c:v>1083.900024414062</c:v>
                </c:pt>
                <c:pt idx="11234">
                  <c:v>1084.0</c:v>
                </c:pt>
                <c:pt idx="11235">
                  <c:v>1084.099975585937</c:v>
                </c:pt>
                <c:pt idx="11236">
                  <c:v>1084.199951171875</c:v>
                </c:pt>
                <c:pt idx="11237">
                  <c:v>1084.300048828125</c:v>
                </c:pt>
                <c:pt idx="11238">
                  <c:v>1084.400024414062</c:v>
                </c:pt>
                <c:pt idx="11239">
                  <c:v>1084.5</c:v>
                </c:pt>
                <c:pt idx="11240">
                  <c:v>1084.599975585937</c:v>
                </c:pt>
                <c:pt idx="11241">
                  <c:v>1084.699951171875</c:v>
                </c:pt>
                <c:pt idx="11242">
                  <c:v>1084.800048828125</c:v>
                </c:pt>
                <c:pt idx="11243">
                  <c:v>1084.900024414062</c:v>
                </c:pt>
                <c:pt idx="11244">
                  <c:v>1085.0</c:v>
                </c:pt>
                <c:pt idx="11245">
                  <c:v>1085.099975585937</c:v>
                </c:pt>
                <c:pt idx="11246">
                  <c:v>1085.199951171875</c:v>
                </c:pt>
                <c:pt idx="11247">
                  <c:v>1085.300048828125</c:v>
                </c:pt>
                <c:pt idx="11248">
                  <c:v>1085.400024414062</c:v>
                </c:pt>
                <c:pt idx="11249">
                  <c:v>1085.5</c:v>
                </c:pt>
                <c:pt idx="11250">
                  <c:v>1085.599975585937</c:v>
                </c:pt>
                <c:pt idx="11251">
                  <c:v>1085.699951171875</c:v>
                </c:pt>
                <c:pt idx="11252">
                  <c:v>1085.800048828125</c:v>
                </c:pt>
                <c:pt idx="11253">
                  <c:v>1085.900024414062</c:v>
                </c:pt>
                <c:pt idx="11254">
                  <c:v>1086.0</c:v>
                </c:pt>
                <c:pt idx="11255">
                  <c:v>1086.099975585937</c:v>
                </c:pt>
                <c:pt idx="11256">
                  <c:v>1086.199951171875</c:v>
                </c:pt>
                <c:pt idx="11257">
                  <c:v>1086.300048828125</c:v>
                </c:pt>
                <c:pt idx="11258">
                  <c:v>1086.400024414062</c:v>
                </c:pt>
                <c:pt idx="11259">
                  <c:v>1086.5</c:v>
                </c:pt>
                <c:pt idx="11260">
                  <c:v>1086.599975585937</c:v>
                </c:pt>
                <c:pt idx="11261">
                  <c:v>1086.699951171875</c:v>
                </c:pt>
                <c:pt idx="11262">
                  <c:v>1086.800048828125</c:v>
                </c:pt>
                <c:pt idx="11263">
                  <c:v>1086.900024414062</c:v>
                </c:pt>
                <c:pt idx="11264">
                  <c:v>1087.0</c:v>
                </c:pt>
                <c:pt idx="11265">
                  <c:v>1087.099975585937</c:v>
                </c:pt>
                <c:pt idx="11266">
                  <c:v>1087.199951171875</c:v>
                </c:pt>
                <c:pt idx="11267">
                  <c:v>1087.300048828125</c:v>
                </c:pt>
                <c:pt idx="11268">
                  <c:v>1087.400024414062</c:v>
                </c:pt>
                <c:pt idx="11269">
                  <c:v>1087.5</c:v>
                </c:pt>
                <c:pt idx="11270">
                  <c:v>1087.599975585937</c:v>
                </c:pt>
                <c:pt idx="11271">
                  <c:v>1087.699951171875</c:v>
                </c:pt>
                <c:pt idx="11272">
                  <c:v>1087.800048828125</c:v>
                </c:pt>
                <c:pt idx="11273">
                  <c:v>1087.900024414062</c:v>
                </c:pt>
                <c:pt idx="11274">
                  <c:v>1088.0</c:v>
                </c:pt>
                <c:pt idx="11275">
                  <c:v>1088.099975585937</c:v>
                </c:pt>
                <c:pt idx="11276">
                  <c:v>1088.199951171875</c:v>
                </c:pt>
                <c:pt idx="11277">
                  <c:v>1088.300048828125</c:v>
                </c:pt>
                <c:pt idx="11278">
                  <c:v>1088.400024414062</c:v>
                </c:pt>
                <c:pt idx="11279">
                  <c:v>1088.5</c:v>
                </c:pt>
                <c:pt idx="11280">
                  <c:v>1088.599975585937</c:v>
                </c:pt>
                <c:pt idx="11281">
                  <c:v>1088.699951171875</c:v>
                </c:pt>
                <c:pt idx="11282">
                  <c:v>1088.800048828125</c:v>
                </c:pt>
                <c:pt idx="11283">
                  <c:v>1088.900024414062</c:v>
                </c:pt>
                <c:pt idx="11284">
                  <c:v>1089.0</c:v>
                </c:pt>
                <c:pt idx="11285">
                  <c:v>1089.099975585937</c:v>
                </c:pt>
                <c:pt idx="11286">
                  <c:v>1089.199951171875</c:v>
                </c:pt>
                <c:pt idx="11287">
                  <c:v>1089.300048828125</c:v>
                </c:pt>
                <c:pt idx="11288">
                  <c:v>1089.400024414062</c:v>
                </c:pt>
                <c:pt idx="11289">
                  <c:v>1089.5</c:v>
                </c:pt>
                <c:pt idx="11290">
                  <c:v>1089.599975585937</c:v>
                </c:pt>
                <c:pt idx="11291">
                  <c:v>1089.699951171875</c:v>
                </c:pt>
                <c:pt idx="11292">
                  <c:v>1089.800048828125</c:v>
                </c:pt>
                <c:pt idx="11293">
                  <c:v>1089.900024414062</c:v>
                </c:pt>
                <c:pt idx="11294">
                  <c:v>1090.0</c:v>
                </c:pt>
                <c:pt idx="11295">
                  <c:v>1090.099975585937</c:v>
                </c:pt>
                <c:pt idx="11296">
                  <c:v>1090.199951171875</c:v>
                </c:pt>
                <c:pt idx="11297">
                  <c:v>1090.300048828125</c:v>
                </c:pt>
                <c:pt idx="11298">
                  <c:v>1090.400024414062</c:v>
                </c:pt>
                <c:pt idx="11299">
                  <c:v>1090.5</c:v>
                </c:pt>
                <c:pt idx="11300">
                  <c:v>1090.599975585937</c:v>
                </c:pt>
                <c:pt idx="11301">
                  <c:v>1090.699951171875</c:v>
                </c:pt>
                <c:pt idx="11302">
                  <c:v>1090.800048828125</c:v>
                </c:pt>
                <c:pt idx="11303">
                  <c:v>1090.900024414062</c:v>
                </c:pt>
                <c:pt idx="11304">
                  <c:v>1091.0</c:v>
                </c:pt>
                <c:pt idx="11305">
                  <c:v>1091.099975585937</c:v>
                </c:pt>
                <c:pt idx="11306">
                  <c:v>1091.199951171875</c:v>
                </c:pt>
                <c:pt idx="11307">
                  <c:v>1091.300048828125</c:v>
                </c:pt>
                <c:pt idx="11308">
                  <c:v>1091.400024414062</c:v>
                </c:pt>
                <c:pt idx="11309">
                  <c:v>1091.5</c:v>
                </c:pt>
                <c:pt idx="11310">
                  <c:v>1091.599975585937</c:v>
                </c:pt>
                <c:pt idx="11311">
                  <c:v>1091.699951171875</c:v>
                </c:pt>
                <c:pt idx="11312">
                  <c:v>1091.800048828125</c:v>
                </c:pt>
                <c:pt idx="11313">
                  <c:v>1091.900024414062</c:v>
                </c:pt>
                <c:pt idx="11314">
                  <c:v>1092.0</c:v>
                </c:pt>
                <c:pt idx="11315">
                  <c:v>1092.099975585937</c:v>
                </c:pt>
                <c:pt idx="11316">
                  <c:v>1092.199951171875</c:v>
                </c:pt>
                <c:pt idx="11317">
                  <c:v>1092.300048828125</c:v>
                </c:pt>
                <c:pt idx="11318">
                  <c:v>1092.400024414062</c:v>
                </c:pt>
                <c:pt idx="11319">
                  <c:v>1092.5</c:v>
                </c:pt>
                <c:pt idx="11320">
                  <c:v>1092.599975585937</c:v>
                </c:pt>
                <c:pt idx="11321">
                  <c:v>1092.699951171875</c:v>
                </c:pt>
                <c:pt idx="11322">
                  <c:v>1092.800048828125</c:v>
                </c:pt>
                <c:pt idx="11323">
                  <c:v>1092.900024414062</c:v>
                </c:pt>
                <c:pt idx="11324">
                  <c:v>1093.0</c:v>
                </c:pt>
                <c:pt idx="11325">
                  <c:v>1093.099975585937</c:v>
                </c:pt>
                <c:pt idx="11326">
                  <c:v>1093.199951171875</c:v>
                </c:pt>
                <c:pt idx="11327">
                  <c:v>1093.300048828125</c:v>
                </c:pt>
                <c:pt idx="11328">
                  <c:v>1093.400024414062</c:v>
                </c:pt>
                <c:pt idx="11329">
                  <c:v>1093.5</c:v>
                </c:pt>
                <c:pt idx="11330">
                  <c:v>1093.599975585937</c:v>
                </c:pt>
                <c:pt idx="11331">
                  <c:v>1093.699951171875</c:v>
                </c:pt>
                <c:pt idx="11332">
                  <c:v>1093.800048828125</c:v>
                </c:pt>
                <c:pt idx="11333">
                  <c:v>1093.900024414062</c:v>
                </c:pt>
                <c:pt idx="11334">
                  <c:v>1094.0</c:v>
                </c:pt>
                <c:pt idx="11335">
                  <c:v>1094.099975585937</c:v>
                </c:pt>
                <c:pt idx="11336">
                  <c:v>1094.199951171875</c:v>
                </c:pt>
                <c:pt idx="11337">
                  <c:v>1094.300048828125</c:v>
                </c:pt>
                <c:pt idx="11338">
                  <c:v>1094.400024414062</c:v>
                </c:pt>
                <c:pt idx="11339">
                  <c:v>1094.5</c:v>
                </c:pt>
                <c:pt idx="11340">
                  <c:v>1094.599975585937</c:v>
                </c:pt>
                <c:pt idx="11341">
                  <c:v>1094.699951171875</c:v>
                </c:pt>
                <c:pt idx="11342">
                  <c:v>1094.800048828125</c:v>
                </c:pt>
                <c:pt idx="11343">
                  <c:v>1094.900024414062</c:v>
                </c:pt>
                <c:pt idx="11344">
                  <c:v>1095.0</c:v>
                </c:pt>
                <c:pt idx="11345">
                  <c:v>1095.099975585937</c:v>
                </c:pt>
                <c:pt idx="11346">
                  <c:v>1095.199951171875</c:v>
                </c:pt>
                <c:pt idx="11347">
                  <c:v>1095.300048828125</c:v>
                </c:pt>
                <c:pt idx="11348">
                  <c:v>1095.400024414062</c:v>
                </c:pt>
                <c:pt idx="11349">
                  <c:v>1095.5</c:v>
                </c:pt>
                <c:pt idx="11350">
                  <c:v>1095.599975585937</c:v>
                </c:pt>
                <c:pt idx="11351">
                  <c:v>1095.699951171875</c:v>
                </c:pt>
                <c:pt idx="11352">
                  <c:v>1095.800048828125</c:v>
                </c:pt>
                <c:pt idx="11353">
                  <c:v>1095.900024414062</c:v>
                </c:pt>
                <c:pt idx="11354">
                  <c:v>1096.0</c:v>
                </c:pt>
                <c:pt idx="11355">
                  <c:v>1096.099975585937</c:v>
                </c:pt>
                <c:pt idx="11356">
                  <c:v>1096.199951171875</c:v>
                </c:pt>
                <c:pt idx="11357">
                  <c:v>1096.300048828125</c:v>
                </c:pt>
                <c:pt idx="11358">
                  <c:v>1096.400024414062</c:v>
                </c:pt>
                <c:pt idx="11359">
                  <c:v>1096.5</c:v>
                </c:pt>
                <c:pt idx="11360">
                  <c:v>1096.599975585937</c:v>
                </c:pt>
                <c:pt idx="11361">
                  <c:v>1096.699951171875</c:v>
                </c:pt>
                <c:pt idx="11362">
                  <c:v>1096.800048828125</c:v>
                </c:pt>
                <c:pt idx="11363">
                  <c:v>1096.900024414062</c:v>
                </c:pt>
                <c:pt idx="11364">
                  <c:v>1097.0</c:v>
                </c:pt>
                <c:pt idx="11365">
                  <c:v>1097.099975585937</c:v>
                </c:pt>
                <c:pt idx="11366">
                  <c:v>1097.199951171875</c:v>
                </c:pt>
                <c:pt idx="11367">
                  <c:v>1097.300048828125</c:v>
                </c:pt>
                <c:pt idx="11368">
                  <c:v>1097.400024414062</c:v>
                </c:pt>
                <c:pt idx="11369">
                  <c:v>1097.5</c:v>
                </c:pt>
                <c:pt idx="11370">
                  <c:v>1097.599975585937</c:v>
                </c:pt>
                <c:pt idx="11371">
                  <c:v>1097.699951171875</c:v>
                </c:pt>
                <c:pt idx="11372">
                  <c:v>1097.800048828125</c:v>
                </c:pt>
                <c:pt idx="11373">
                  <c:v>1097.900024414062</c:v>
                </c:pt>
                <c:pt idx="11374">
                  <c:v>1098.0</c:v>
                </c:pt>
                <c:pt idx="11375">
                  <c:v>1098.099975585937</c:v>
                </c:pt>
                <c:pt idx="11376">
                  <c:v>1098.199951171875</c:v>
                </c:pt>
                <c:pt idx="11377">
                  <c:v>1098.300048828125</c:v>
                </c:pt>
                <c:pt idx="11378">
                  <c:v>1098.400024414062</c:v>
                </c:pt>
                <c:pt idx="11379">
                  <c:v>1098.5</c:v>
                </c:pt>
                <c:pt idx="11380">
                  <c:v>1098.599975585937</c:v>
                </c:pt>
                <c:pt idx="11381">
                  <c:v>1098.699951171875</c:v>
                </c:pt>
                <c:pt idx="11382">
                  <c:v>1098.800048828125</c:v>
                </c:pt>
                <c:pt idx="11383">
                  <c:v>1098.900024414062</c:v>
                </c:pt>
                <c:pt idx="11384">
                  <c:v>1099.0</c:v>
                </c:pt>
                <c:pt idx="11385">
                  <c:v>1099.099975585937</c:v>
                </c:pt>
                <c:pt idx="11386">
                  <c:v>1099.199951171875</c:v>
                </c:pt>
                <c:pt idx="11387">
                  <c:v>1099.300048828125</c:v>
                </c:pt>
                <c:pt idx="11388">
                  <c:v>1099.400024414062</c:v>
                </c:pt>
                <c:pt idx="11389">
                  <c:v>1099.5</c:v>
                </c:pt>
                <c:pt idx="11390">
                  <c:v>1099.599975585937</c:v>
                </c:pt>
                <c:pt idx="11391">
                  <c:v>1099.699951171875</c:v>
                </c:pt>
                <c:pt idx="11392">
                  <c:v>1099.800048828125</c:v>
                </c:pt>
                <c:pt idx="11393">
                  <c:v>1099.900024414062</c:v>
                </c:pt>
                <c:pt idx="11394">
                  <c:v>1100.0</c:v>
                </c:pt>
                <c:pt idx="11395">
                  <c:v>1100.099975585937</c:v>
                </c:pt>
                <c:pt idx="11396">
                  <c:v>1100.199951171875</c:v>
                </c:pt>
                <c:pt idx="11397">
                  <c:v>1100.300048828125</c:v>
                </c:pt>
                <c:pt idx="11398">
                  <c:v>1100.400024414062</c:v>
                </c:pt>
                <c:pt idx="11399">
                  <c:v>1100.5</c:v>
                </c:pt>
                <c:pt idx="11400">
                  <c:v>1100.599975585937</c:v>
                </c:pt>
                <c:pt idx="11401">
                  <c:v>1100.699951171875</c:v>
                </c:pt>
                <c:pt idx="11402">
                  <c:v>1100.800048828125</c:v>
                </c:pt>
                <c:pt idx="11403">
                  <c:v>1100.900024414062</c:v>
                </c:pt>
                <c:pt idx="11404">
                  <c:v>1101.0</c:v>
                </c:pt>
                <c:pt idx="11405">
                  <c:v>1101.099975585937</c:v>
                </c:pt>
                <c:pt idx="11406">
                  <c:v>1101.199951171875</c:v>
                </c:pt>
                <c:pt idx="11407">
                  <c:v>1101.300048828125</c:v>
                </c:pt>
                <c:pt idx="11408">
                  <c:v>1101.400024414062</c:v>
                </c:pt>
                <c:pt idx="11409">
                  <c:v>1101.5</c:v>
                </c:pt>
                <c:pt idx="11410">
                  <c:v>1101.599975585937</c:v>
                </c:pt>
                <c:pt idx="11411">
                  <c:v>1101.699951171875</c:v>
                </c:pt>
                <c:pt idx="11412">
                  <c:v>1101.800048828125</c:v>
                </c:pt>
                <c:pt idx="11413">
                  <c:v>1101.900024414062</c:v>
                </c:pt>
                <c:pt idx="11414">
                  <c:v>1102.0</c:v>
                </c:pt>
                <c:pt idx="11415">
                  <c:v>1102.099975585937</c:v>
                </c:pt>
                <c:pt idx="11416">
                  <c:v>1102.199951171875</c:v>
                </c:pt>
                <c:pt idx="11417">
                  <c:v>1102.300048828125</c:v>
                </c:pt>
                <c:pt idx="11418">
                  <c:v>1102.400024414062</c:v>
                </c:pt>
                <c:pt idx="11419">
                  <c:v>1102.5</c:v>
                </c:pt>
                <c:pt idx="11420">
                  <c:v>1102.599975585937</c:v>
                </c:pt>
                <c:pt idx="11421">
                  <c:v>1102.699951171875</c:v>
                </c:pt>
                <c:pt idx="11422">
                  <c:v>1102.800048828125</c:v>
                </c:pt>
                <c:pt idx="11423">
                  <c:v>1102.900024414062</c:v>
                </c:pt>
                <c:pt idx="11424">
                  <c:v>1103.0</c:v>
                </c:pt>
                <c:pt idx="11425">
                  <c:v>1103.099975585937</c:v>
                </c:pt>
                <c:pt idx="11426">
                  <c:v>1103.199951171875</c:v>
                </c:pt>
                <c:pt idx="11427">
                  <c:v>1103.300048828125</c:v>
                </c:pt>
                <c:pt idx="11428">
                  <c:v>1103.400024414062</c:v>
                </c:pt>
                <c:pt idx="11429">
                  <c:v>1103.5</c:v>
                </c:pt>
                <c:pt idx="11430">
                  <c:v>1103.599975585937</c:v>
                </c:pt>
                <c:pt idx="11431">
                  <c:v>1103.699951171875</c:v>
                </c:pt>
                <c:pt idx="11432">
                  <c:v>1103.800048828125</c:v>
                </c:pt>
                <c:pt idx="11433">
                  <c:v>1103.900024414062</c:v>
                </c:pt>
                <c:pt idx="11434">
                  <c:v>1104.0</c:v>
                </c:pt>
                <c:pt idx="11435">
                  <c:v>1104.099975585937</c:v>
                </c:pt>
                <c:pt idx="11436">
                  <c:v>1104.199951171875</c:v>
                </c:pt>
                <c:pt idx="11437">
                  <c:v>1104.300048828125</c:v>
                </c:pt>
                <c:pt idx="11438">
                  <c:v>1104.400024414062</c:v>
                </c:pt>
                <c:pt idx="11439">
                  <c:v>1104.5</c:v>
                </c:pt>
                <c:pt idx="11440">
                  <c:v>1104.599975585937</c:v>
                </c:pt>
                <c:pt idx="11441">
                  <c:v>1104.699951171875</c:v>
                </c:pt>
                <c:pt idx="11442">
                  <c:v>1104.800048828125</c:v>
                </c:pt>
                <c:pt idx="11443">
                  <c:v>1104.900024414062</c:v>
                </c:pt>
                <c:pt idx="11444">
                  <c:v>1105.0</c:v>
                </c:pt>
                <c:pt idx="11445">
                  <c:v>1105.099975585937</c:v>
                </c:pt>
                <c:pt idx="11446">
                  <c:v>1105.199951171875</c:v>
                </c:pt>
                <c:pt idx="11447">
                  <c:v>1105.300048828125</c:v>
                </c:pt>
                <c:pt idx="11448">
                  <c:v>1105.400024414062</c:v>
                </c:pt>
                <c:pt idx="11449">
                  <c:v>1105.5</c:v>
                </c:pt>
                <c:pt idx="11450">
                  <c:v>1105.599975585937</c:v>
                </c:pt>
                <c:pt idx="11451">
                  <c:v>1105.699951171875</c:v>
                </c:pt>
                <c:pt idx="11452">
                  <c:v>1105.800048828125</c:v>
                </c:pt>
                <c:pt idx="11453">
                  <c:v>1105.900024414062</c:v>
                </c:pt>
                <c:pt idx="11454">
                  <c:v>1106.0</c:v>
                </c:pt>
                <c:pt idx="11455">
                  <c:v>1106.099975585937</c:v>
                </c:pt>
                <c:pt idx="11456">
                  <c:v>1106.199951171875</c:v>
                </c:pt>
                <c:pt idx="11457">
                  <c:v>1106.300048828125</c:v>
                </c:pt>
                <c:pt idx="11458">
                  <c:v>1106.400024414062</c:v>
                </c:pt>
                <c:pt idx="11459">
                  <c:v>1106.5</c:v>
                </c:pt>
                <c:pt idx="11460">
                  <c:v>1106.599975585937</c:v>
                </c:pt>
                <c:pt idx="11461">
                  <c:v>1106.699951171875</c:v>
                </c:pt>
                <c:pt idx="11462">
                  <c:v>1106.800048828125</c:v>
                </c:pt>
                <c:pt idx="11463">
                  <c:v>1106.900024414062</c:v>
                </c:pt>
                <c:pt idx="11464">
                  <c:v>1107.0</c:v>
                </c:pt>
                <c:pt idx="11465">
                  <c:v>1107.099975585937</c:v>
                </c:pt>
                <c:pt idx="11466">
                  <c:v>1107.199951171875</c:v>
                </c:pt>
                <c:pt idx="11467">
                  <c:v>1107.300048828125</c:v>
                </c:pt>
                <c:pt idx="11468">
                  <c:v>1107.400024414062</c:v>
                </c:pt>
                <c:pt idx="11469">
                  <c:v>1107.5</c:v>
                </c:pt>
                <c:pt idx="11470">
                  <c:v>1107.599975585937</c:v>
                </c:pt>
                <c:pt idx="11471">
                  <c:v>1107.699951171875</c:v>
                </c:pt>
                <c:pt idx="11472">
                  <c:v>1107.800048828125</c:v>
                </c:pt>
                <c:pt idx="11473">
                  <c:v>1107.900024414062</c:v>
                </c:pt>
                <c:pt idx="11474">
                  <c:v>1108.0</c:v>
                </c:pt>
                <c:pt idx="11475">
                  <c:v>1108.099975585937</c:v>
                </c:pt>
                <c:pt idx="11476">
                  <c:v>1108.199951171875</c:v>
                </c:pt>
                <c:pt idx="11477">
                  <c:v>1108.300048828125</c:v>
                </c:pt>
                <c:pt idx="11478">
                  <c:v>1108.400024414062</c:v>
                </c:pt>
                <c:pt idx="11479">
                  <c:v>1108.5</c:v>
                </c:pt>
                <c:pt idx="11480">
                  <c:v>1108.599975585937</c:v>
                </c:pt>
                <c:pt idx="11481">
                  <c:v>1108.699951171875</c:v>
                </c:pt>
                <c:pt idx="11482">
                  <c:v>1108.800048828125</c:v>
                </c:pt>
                <c:pt idx="11483">
                  <c:v>1108.900024414062</c:v>
                </c:pt>
                <c:pt idx="11484">
                  <c:v>1109.0</c:v>
                </c:pt>
                <c:pt idx="11485">
                  <c:v>1109.099975585937</c:v>
                </c:pt>
                <c:pt idx="11486">
                  <c:v>1109.199951171875</c:v>
                </c:pt>
                <c:pt idx="11487">
                  <c:v>1109.300048828125</c:v>
                </c:pt>
                <c:pt idx="11488">
                  <c:v>1109.400024414062</c:v>
                </c:pt>
                <c:pt idx="11489">
                  <c:v>1109.5</c:v>
                </c:pt>
                <c:pt idx="11490">
                  <c:v>1109.599975585937</c:v>
                </c:pt>
                <c:pt idx="11491">
                  <c:v>1109.699951171875</c:v>
                </c:pt>
                <c:pt idx="11492">
                  <c:v>1109.800048828125</c:v>
                </c:pt>
                <c:pt idx="11493">
                  <c:v>1109.900024414062</c:v>
                </c:pt>
                <c:pt idx="11494">
                  <c:v>1110.0</c:v>
                </c:pt>
                <c:pt idx="11495">
                  <c:v>1110.099975585937</c:v>
                </c:pt>
                <c:pt idx="11496">
                  <c:v>1110.199951171875</c:v>
                </c:pt>
                <c:pt idx="11497">
                  <c:v>1110.300048828125</c:v>
                </c:pt>
                <c:pt idx="11498">
                  <c:v>1110.400024414062</c:v>
                </c:pt>
                <c:pt idx="11499">
                  <c:v>1110.5</c:v>
                </c:pt>
                <c:pt idx="11500">
                  <c:v>1110.599975585937</c:v>
                </c:pt>
                <c:pt idx="11501">
                  <c:v>1110.699951171875</c:v>
                </c:pt>
                <c:pt idx="11502">
                  <c:v>1110.800048828125</c:v>
                </c:pt>
                <c:pt idx="11503">
                  <c:v>1110.900024414062</c:v>
                </c:pt>
                <c:pt idx="11504">
                  <c:v>1111.0</c:v>
                </c:pt>
                <c:pt idx="11505">
                  <c:v>1111.099975585937</c:v>
                </c:pt>
                <c:pt idx="11506">
                  <c:v>1111.199951171875</c:v>
                </c:pt>
                <c:pt idx="11507">
                  <c:v>1111.300048828125</c:v>
                </c:pt>
                <c:pt idx="11508">
                  <c:v>1111.400024414062</c:v>
                </c:pt>
                <c:pt idx="11509">
                  <c:v>1111.5</c:v>
                </c:pt>
                <c:pt idx="11510">
                  <c:v>1111.599975585937</c:v>
                </c:pt>
                <c:pt idx="11511">
                  <c:v>1111.699951171875</c:v>
                </c:pt>
                <c:pt idx="11512">
                  <c:v>1111.800048828125</c:v>
                </c:pt>
                <c:pt idx="11513">
                  <c:v>1111.900024414062</c:v>
                </c:pt>
                <c:pt idx="11514">
                  <c:v>1112.0</c:v>
                </c:pt>
                <c:pt idx="11515">
                  <c:v>1112.099975585937</c:v>
                </c:pt>
                <c:pt idx="11516">
                  <c:v>1112.199951171875</c:v>
                </c:pt>
                <c:pt idx="11517">
                  <c:v>1112.300048828125</c:v>
                </c:pt>
                <c:pt idx="11518">
                  <c:v>1112.400024414062</c:v>
                </c:pt>
                <c:pt idx="11519">
                  <c:v>1112.5</c:v>
                </c:pt>
                <c:pt idx="11520">
                  <c:v>1112.599975585937</c:v>
                </c:pt>
                <c:pt idx="11521">
                  <c:v>1112.699951171875</c:v>
                </c:pt>
                <c:pt idx="11522">
                  <c:v>1112.800048828125</c:v>
                </c:pt>
                <c:pt idx="11523">
                  <c:v>1112.900024414062</c:v>
                </c:pt>
                <c:pt idx="11524">
                  <c:v>1113.0</c:v>
                </c:pt>
                <c:pt idx="11525">
                  <c:v>1113.099975585937</c:v>
                </c:pt>
                <c:pt idx="11526">
                  <c:v>1113.199951171875</c:v>
                </c:pt>
                <c:pt idx="11527">
                  <c:v>1113.300048828125</c:v>
                </c:pt>
                <c:pt idx="11528">
                  <c:v>1113.400024414062</c:v>
                </c:pt>
                <c:pt idx="11529">
                  <c:v>1113.5</c:v>
                </c:pt>
                <c:pt idx="11530">
                  <c:v>1113.599975585937</c:v>
                </c:pt>
                <c:pt idx="11531">
                  <c:v>1113.699951171875</c:v>
                </c:pt>
                <c:pt idx="11532">
                  <c:v>1113.800048828125</c:v>
                </c:pt>
                <c:pt idx="11533">
                  <c:v>1113.900024414062</c:v>
                </c:pt>
                <c:pt idx="11534">
                  <c:v>1114.0</c:v>
                </c:pt>
                <c:pt idx="11535">
                  <c:v>1114.099975585937</c:v>
                </c:pt>
                <c:pt idx="11536">
                  <c:v>1114.199951171875</c:v>
                </c:pt>
                <c:pt idx="11537">
                  <c:v>1114.300048828125</c:v>
                </c:pt>
                <c:pt idx="11538">
                  <c:v>1114.400024414062</c:v>
                </c:pt>
                <c:pt idx="11539">
                  <c:v>1114.5</c:v>
                </c:pt>
                <c:pt idx="11540">
                  <c:v>1114.599975585937</c:v>
                </c:pt>
                <c:pt idx="11541">
                  <c:v>1114.699951171875</c:v>
                </c:pt>
                <c:pt idx="11542">
                  <c:v>1114.800048828125</c:v>
                </c:pt>
                <c:pt idx="11543">
                  <c:v>1114.900024414062</c:v>
                </c:pt>
                <c:pt idx="11544">
                  <c:v>1115.0</c:v>
                </c:pt>
                <c:pt idx="11545">
                  <c:v>1115.099975585937</c:v>
                </c:pt>
                <c:pt idx="11546">
                  <c:v>1115.199951171875</c:v>
                </c:pt>
                <c:pt idx="11547">
                  <c:v>1115.300048828125</c:v>
                </c:pt>
                <c:pt idx="11548">
                  <c:v>1115.400024414062</c:v>
                </c:pt>
                <c:pt idx="11549">
                  <c:v>1115.5</c:v>
                </c:pt>
                <c:pt idx="11550">
                  <c:v>1115.599975585937</c:v>
                </c:pt>
                <c:pt idx="11551">
                  <c:v>1115.699951171875</c:v>
                </c:pt>
                <c:pt idx="11552">
                  <c:v>1115.800048828125</c:v>
                </c:pt>
                <c:pt idx="11553">
                  <c:v>1115.900024414062</c:v>
                </c:pt>
                <c:pt idx="11554">
                  <c:v>1116.0</c:v>
                </c:pt>
                <c:pt idx="11555">
                  <c:v>1116.099975585937</c:v>
                </c:pt>
                <c:pt idx="11556">
                  <c:v>1116.199951171875</c:v>
                </c:pt>
                <c:pt idx="11557">
                  <c:v>1116.300048828125</c:v>
                </c:pt>
                <c:pt idx="11558">
                  <c:v>1116.400024414062</c:v>
                </c:pt>
                <c:pt idx="11559">
                  <c:v>1116.5</c:v>
                </c:pt>
                <c:pt idx="11560">
                  <c:v>1116.599975585937</c:v>
                </c:pt>
                <c:pt idx="11561">
                  <c:v>1116.699951171875</c:v>
                </c:pt>
                <c:pt idx="11562">
                  <c:v>1116.800048828125</c:v>
                </c:pt>
                <c:pt idx="11563">
                  <c:v>1116.900024414062</c:v>
                </c:pt>
                <c:pt idx="11564">
                  <c:v>1117.0</c:v>
                </c:pt>
                <c:pt idx="11565">
                  <c:v>1117.099975585937</c:v>
                </c:pt>
                <c:pt idx="11566">
                  <c:v>1117.199951171875</c:v>
                </c:pt>
                <c:pt idx="11567">
                  <c:v>1117.300048828125</c:v>
                </c:pt>
                <c:pt idx="11568">
                  <c:v>1117.400024414062</c:v>
                </c:pt>
                <c:pt idx="11569">
                  <c:v>1117.5</c:v>
                </c:pt>
                <c:pt idx="11570">
                  <c:v>1117.599975585937</c:v>
                </c:pt>
                <c:pt idx="11571">
                  <c:v>1117.699951171875</c:v>
                </c:pt>
                <c:pt idx="11572">
                  <c:v>1117.800048828125</c:v>
                </c:pt>
                <c:pt idx="11573">
                  <c:v>1117.900024414062</c:v>
                </c:pt>
                <c:pt idx="11574">
                  <c:v>1118.0</c:v>
                </c:pt>
                <c:pt idx="11575">
                  <c:v>1118.099975585937</c:v>
                </c:pt>
                <c:pt idx="11576">
                  <c:v>1118.199951171875</c:v>
                </c:pt>
                <c:pt idx="11577">
                  <c:v>1118.300048828125</c:v>
                </c:pt>
                <c:pt idx="11578">
                  <c:v>1118.400024414062</c:v>
                </c:pt>
                <c:pt idx="11579">
                  <c:v>1118.5</c:v>
                </c:pt>
                <c:pt idx="11580">
                  <c:v>1118.599975585937</c:v>
                </c:pt>
                <c:pt idx="11581">
                  <c:v>1118.699951171875</c:v>
                </c:pt>
                <c:pt idx="11582">
                  <c:v>1118.800048828125</c:v>
                </c:pt>
                <c:pt idx="11583">
                  <c:v>1118.900024414062</c:v>
                </c:pt>
                <c:pt idx="11584">
                  <c:v>1119.0</c:v>
                </c:pt>
                <c:pt idx="11585">
                  <c:v>1119.099975585937</c:v>
                </c:pt>
                <c:pt idx="11586">
                  <c:v>1119.199951171875</c:v>
                </c:pt>
                <c:pt idx="11587">
                  <c:v>1119.300048828125</c:v>
                </c:pt>
                <c:pt idx="11588">
                  <c:v>1119.400024414062</c:v>
                </c:pt>
                <c:pt idx="11589">
                  <c:v>1119.5</c:v>
                </c:pt>
                <c:pt idx="11590">
                  <c:v>1119.599975585937</c:v>
                </c:pt>
                <c:pt idx="11591">
                  <c:v>1119.699951171875</c:v>
                </c:pt>
                <c:pt idx="11592">
                  <c:v>1119.800048828125</c:v>
                </c:pt>
                <c:pt idx="11593">
                  <c:v>1119.900024414062</c:v>
                </c:pt>
                <c:pt idx="11594">
                  <c:v>1120.0</c:v>
                </c:pt>
                <c:pt idx="11595">
                  <c:v>1120.099975585937</c:v>
                </c:pt>
                <c:pt idx="11596">
                  <c:v>1120.199951171875</c:v>
                </c:pt>
                <c:pt idx="11597">
                  <c:v>1120.300048828125</c:v>
                </c:pt>
                <c:pt idx="11598">
                  <c:v>1120.400024414062</c:v>
                </c:pt>
                <c:pt idx="11599">
                  <c:v>1120.5</c:v>
                </c:pt>
                <c:pt idx="11600">
                  <c:v>1120.599975585937</c:v>
                </c:pt>
                <c:pt idx="11601">
                  <c:v>1120.699951171875</c:v>
                </c:pt>
                <c:pt idx="11602">
                  <c:v>1120.800048828125</c:v>
                </c:pt>
                <c:pt idx="11603">
                  <c:v>1120.900024414062</c:v>
                </c:pt>
                <c:pt idx="11604">
                  <c:v>1121.0</c:v>
                </c:pt>
                <c:pt idx="11605">
                  <c:v>1121.099975585937</c:v>
                </c:pt>
                <c:pt idx="11606">
                  <c:v>1121.199951171875</c:v>
                </c:pt>
                <c:pt idx="11607">
                  <c:v>1121.300048828125</c:v>
                </c:pt>
                <c:pt idx="11608">
                  <c:v>1121.400024414062</c:v>
                </c:pt>
                <c:pt idx="11609">
                  <c:v>1121.5</c:v>
                </c:pt>
                <c:pt idx="11610">
                  <c:v>1121.599975585937</c:v>
                </c:pt>
                <c:pt idx="11611">
                  <c:v>1121.699951171875</c:v>
                </c:pt>
                <c:pt idx="11612">
                  <c:v>1121.800048828125</c:v>
                </c:pt>
                <c:pt idx="11613">
                  <c:v>1121.900024414062</c:v>
                </c:pt>
                <c:pt idx="11614">
                  <c:v>1122.0</c:v>
                </c:pt>
                <c:pt idx="11615">
                  <c:v>1122.099975585937</c:v>
                </c:pt>
                <c:pt idx="11616">
                  <c:v>1122.199951171875</c:v>
                </c:pt>
                <c:pt idx="11617">
                  <c:v>1122.300048828125</c:v>
                </c:pt>
                <c:pt idx="11618">
                  <c:v>1122.400024414062</c:v>
                </c:pt>
                <c:pt idx="11619">
                  <c:v>1122.5</c:v>
                </c:pt>
                <c:pt idx="11620">
                  <c:v>1122.599975585937</c:v>
                </c:pt>
                <c:pt idx="11621">
                  <c:v>1122.699951171875</c:v>
                </c:pt>
                <c:pt idx="11622">
                  <c:v>1122.800048828125</c:v>
                </c:pt>
                <c:pt idx="11623">
                  <c:v>1122.900024414062</c:v>
                </c:pt>
                <c:pt idx="11624">
                  <c:v>1123.0</c:v>
                </c:pt>
                <c:pt idx="11625">
                  <c:v>1123.099975585937</c:v>
                </c:pt>
                <c:pt idx="11626">
                  <c:v>1123.199951171875</c:v>
                </c:pt>
                <c:pt idx="11627">
                  <c:v>1123.300048828125</c:v>
                </c:pt>
                <c:pt idx="11628">
                  <c:v>1123.400024414062</c:v>
                </c:pt>
                <c:pt idx="11629">
                  <c:v>1123.5</c:v>
                </c:pt>
                <c:pt idx="11630">
                  <c:v>1123.599975585937</c:v>
                </c:pt>
                <c:pt idx="11631">
                  <c:v>1123.699951171875</c:v>
                </c:pt>
                <c:pt idx="11632">
                  <c:v>1123.800048828125</c:v>
                </c:pt>
                <c:pt idx="11633">
                  <c:v>1123.900024414062</c:v>
                </c:pt>
                <c:pt idx="11634">
                  <c:v>1124.0</c:v>
                </c:pt>
                <c:pt idx="11635">
                  <c:v>1124.099975585937</c:v>
                </c:pt>
                <c:pt idx="11636">
                  <c:v>1124.199951171875</c:v>
                </c:pt>
                <c:pt idx="11637">
                  <c:v>1124.300048828125</c:v>
                </c:pt>
                <c:pt idx="11638">
                  <c:v>1124.400024414062</c:v>
                </c:pt>
                <c:pt idx="11639">
                  <c:v>1124.5</c:v>
                </c:pt>
                <c:pt idx="11640">
                  <c:v>1124.599975585937</c:v>
                </c:pt>
                <c:pt idx="11641">
                  <c:v>1124.699951171875</c:v>
                </c:pt>
                <c:pt idx="11642">
                  <c:v>1124.800048828125</c:v>
                </c:pt>
                <c:pt idx="11643">
                  <c:v>1124.900024414062</c:v>
                </c:pt>
                <c:pt idx="11644">
                  <c:v>1125.0</c:v>
                </c:pt>
                <c:pt idx="11645">
                  <c:v>1125.099975585937</c:v>
                </c:pt>
                <c:pt idx="11646">
                  <c:v>1125.199951171875</c:v>
                </c:pt>
                <c:pt idx="11647">
                  <c:v>1125.300048828125</c:v>
                </c:pt>
                <c:pt idx="11648">
                  <c:v>1125.400024414062</c:v>
                </c:pt>
                <c:pt idx="11649">
                  <c:v>1125.5</c:v>
                </c:pt>
                <c:pt idx="11650">
                  <c:v>1125.599975585937</c:v>
                </c:pt>
                <c:pt idx="11651">
                  <c:v>1125.699951171875</c:v>
                </c:pt>
                <c:pt idx="11652">
                  <c:v>1125.800048828125</c:v>
                </c:pt>
                <c:pt idx="11653">
                  <c:v>1125.900024414062</c:v>
                </c:pt>
                <c:pt idx="11654">
                  <c:v>1126.0</c:v>
                </c:pt>
                <c:pt idx="11655">
                  <c:v>1126.099975585937</c:v>
                </c:pt>
                <c:pt idx="11656">
                  <c:v>1126.199951171875</c:v>
                </c:pt>
                <c:pt idx="11657">
                  <c:v>1126.300048828125</c:v>
                </c:pt>
                <c:pt idx="11658">
                  <c:v>1126.400024414062</c:v>
                </c:pt>
                <c:pt idx="11659">
                  <c:v>1126.5</c:v>
                </c:pt>
                <c:pt idx="11660">
                  <c:v>1126.599975585937</c:v>
                </c:pt>
                <c:pt idx="11661">
                  <c:v>1126.699951171875</c:v>
                </c:pt>
                <c:pt idx="11662">
                  <c:v>1126.800048828125</c:v>
                </c:pt>
                <c:pt idx="11663">
                  <c:v>1126.900024414062</c:v>
                </c:pt>
                <c:pt idx="11664">
                  <c:v>1127.0</c:v>
                </c:pt>
                <c:pt idx="11665">
                  <c:v>1127.099975585937</c:v>
                </c:pt>
                <c:pt idx="11666">
                  <c:v>1127.199951171875</c:v>
                </c:pt>
                <c:pt idx="11667">
                  <c:v>1127.300048828125</c:v>
                </c:pt>
                <c:pt idx="11668">
                  <c:v>1127.400024414062</c:v>
                </c:pt>
                <c:pt idx="11669">
                  <c:v>1127.5</c:v>
                </c:pt>
                <c:pt idx="11670">
                  <c:v>1127.599975585937</c:v>
                </c:pt>
                <c:pt idx="11671">
                  <c:v>1127.699951171875</c:v>
                </c:pt>
                <c:pt idx="11672">
                  <c:v>1127.800048828125</c:v>
                </c:pt>
                <c:pt idx="11673">
                  <c:v>1127.900024414062</c:v>
                </c:pt>
                <c:pt idx="11674">
                  <c:v>1128.0</c:v>
                </c:pt>
                <c:pt idx="11675">
                  <c:v>1128.099975585937</c:v>
                </c:pt>
                <c:pt idx="11676">
                  <c:v>1128.199951171875</c:v>
                </c:pt>
                <c:pt idx="11677">
                  <c:v>1128.300048828125</c:v>
                </c:pt>
                <c:pt idx="11678">
                  <c:v>1128.400024414062</c:v>
                </c:pt>
                <c:pt idx="11679">
                  <c:v>1128.5</c:v>
                </c:pt>
                <c:pt idx="11680">
                  <c:v>1128.599975585937</c:v>
                </c:pt>
                <c:pt idx="11681">
                  <c:v>1128.699951171875</c:v>
                </c:pt>
                <c:pt idx="11682">
                  <c:v>1128.800048828125</c:v>
                </c:pt>
                <c:pt idx="11683">
                  <c:v>1128.900024414062</c:v>
                </c:pt>
                <c:pt idx="11684">
                  <c:v>1129.0</c:v>
                </c:pt>
                <c:pt idx="11685">
                  <c:v>1129.099975585937</c:v>
                </c:pt>
                <c:pt idx="11686">
                  <c:v>1129.199951171875</c:v>
                </c:pt>
                <c:pt idx="11687">
                  <c:v>1129.300048828125</c:v>
                </c:pt>
                <c:pt idx="11688">
                  <c:v>1129.400024414062</c:v>
                </c:pt>
                <c:pt idx="11689">
                  <c:v>1129.5</c:v>
                </c:pt>
                <c:pt idx="11690">
                  <c:v>1129.599975585937</c:v>
                </c:pt>
                <c:pt idx="11691">
                  <c:v>1129.699951171875</c:v>
                </c:pt>
                <c:pt idx="11692">
                  <c:v>1129.800048828125</c:v>
                </c:pt>
                <c:pt idx="11693">
                  <c:v>1129.900024414062</c:v>
                </c:pt>
                <c:pt idx="11694">
                  <c:v>1130.0</c:v>
                </c:pt>
                <c:pt idx="11695">
                  <c:v>1130.099975585937</c:v>
                </c:pt>
                <c:pt idx="11696">
                  <c:v>1130.199951171875</c:v>
                </c:pt>
                <c:pt idx="11697">
                  <c:v>1130.300048828125</c:v>
                </c:pt>
                <c:pt idx="11698">
                  <c:v>1130.400024414062</c:v>
                </c:pt>
                <c:pt idx="11699">
                  <c:v>1130.5</c:v>
                </c:pt>
                <c:pt idx="11700">
                  <c:v>1130.599975585937</c:v>
                </c:pt>
                <c:pt idx="11701">
                  <c:v>1130.699951171875</c:v>
                </c:pt>
                <c:pt idx="11702">
                  <c:v>1130.800048828125</c:v>
                </c:pt>
                <c:pt idx="11703">
                  <c:v>1130.900024414062</c:v>
                </c:pt>
                <c:pt idx="11704">
                  <c:v>1131.0</c:v>
                </c:pt>
                <c:pt idx="11705">
                  <c:v>1131.099975585937</c:v>
                </c:pt>
                <c:pt idx="11706">
                  <c:v>1131.199951171875</c:v>
                </c:pt>
                <c:pt idx="11707">
                  <c:v>1131.300048828125</c:v>
                </c:pt>
                <c:pt idx="11708">
                  <c:v>1131.400024414062</c:v>
                </c:pt>
                <c:pt idx="11709">
                  <c:v>1131.5</c:v>
                </c:pt>
                <c:pt idx="11710">
                  <c:v>1131.599975585937</c:v>
                </c:pt>
                <c:pt idx="11711">
                  <c:v>1131.699951171875</c:v>
                </c:pt>
                <c:pt idx="11712">
                  <c:v>1131.800048828125</c:v>
                </c:pt>
                <c:pt idx="11713">
                  <c:v>1131.900024414062</c:v>
                </c:pt>
                <c:pt idx="11714">
                  <c:v>1132.0</c:v>
                </c:pt>
                <c:pt idx="11715">
                  <c:v>1132.099975585937</c:v>
                </c:pt>
                <c:pt idx="11716">
                  <c:v>1132.199951171875</c:v>
                </c:pt>
                <c:pt idx="11717">
                  <c:v>1132.300048828125</c:v>
                </c:pt>
                <c:pt idx="11718">
                  <c:v>1132.400024414062</c:v>
                </c:pt>
                <c:pt idx="11719">
                  <c:v>1132.5</c:v>
                </c:pt>
                <c:pt idx="11720">
                  <c:v>1132.599975585937</c:v>
                </c:pt>
                <c:pt idx="11721">
                  <c:v>1132.699951171875</c:v>
                </c:pt>
                <c:pt idx="11722">
                  <c:v>1132.800048828125</c:v>
                </c:pt>
                <c:pt idx="11723">
                  <c:v>1132.900024414062</c:v>
                </c:pt>
                <c:pt idx="11724">
                  <c:v>1133.0</c:v>
                </c:pt>
                <c:pt idx="11725">
                  <c:v>1133.099975585937</c:v>
                </c:pt>
                <c:pt idx="11726">
                  <c:v>1133.199951171875</c:v>
                </c:pt>
                <c:pt idx="11727">
                  <c:v>1133.300048828125</c:v>
                </c:pt>
                <c:pt idx="11728">
                  <c:v>1133.400024414062</c:v>
                </c:pt>
                <c:pt idx="11729">
                  <c:v>1133.5</c:v>
                </c:pt>
                <c:pt idx="11730">
                  <c:v>1133.599975585937</c:v>
                </c:pt>
                <c:pt idx="11731">
                  <c:v>1133.699951171875</c:v>
                </c:pt>
                <c:pt idx="11732">
                  <c:v>1133.800048828125</c:v>
                </c:pt>
                <c:pt idx="11733">
                  <c:v>1133.900024414062</c:v>
                </c:pt>
                <c:pt idx="11734">
                  <c:v>1134.0</c:v>
                </c:pt>
                <c:pt idx="11735">
                  <c:v>1134.099975585937</c:v>
                </c:pt>
                <c:pt idx="11736">
                  <c:v>1134.199951171875</c:v>
                </c:pt>
                <c:pt idx="11737">
                  <c:v>1134.300048828125</c:v>
                </c:pt>
                <c:pt idx="11738">
                  <c:v>1134.400024414062</c:v>
                </c:pt>
                <c:pt idx="11739">
                  <c:v>1134.5</c:v>
                </c:pt>
                <c:pt idx="11740">
                  <c:v>1134.599975585937</c:v>
                </c:pt>
                <c:pt idx="11741">
                  <c:v>1134.699951171875</c:v>
                </c:pt>
                <c:pt idx="11742">
                  <c:v>1134.800048828125</c:v>
                </c:pt>
                <c:pt idx="11743">
                  <c:v>1134.900024414062</c:v>
                </c:pt>
                <c:pt idx="11744">
                  <c:v>1135.0</c:v>
                </c:pt>
                <c:pt idx="11745">
                  <c:v>1135.099975585937</c:v>
                </c:pt>
                <c:pt idx="11746">
                  <c:v>1135.199951171875</c:v>
                </c:pt>
                <c:pt idx="11747">
                  <c:v>1135.300048828125</c:v>
                </c:pt>
                <c:pt idx="11748">
                  <c:v>1135.400024414062</c:v>
                </c:pt>
                <c:pt idx="11749">
                  <c:v>1135.5</c:v>
                </c:pt>
                <c:pt idx="11750">
                  <c:v>1135.599975585937</c:v>
                </c:pt>
                <c:pt idx="11751">
                  <c:v>1135.699951171875</c:v>
                </c:pt>
                <c:pt idx="11752">
                  <c:v>1135.800048828125</c:v>
                </c:pt>
                <c:pt idx="11753">
                  <c:v>1135.900024414062</c:v>
                </c:pt>
                <c:pt idx="11754">
                  <c:v>1136.0</c:v>
                </c:pt>
                <c:pt idx="11755">
                  <c:v>1136.099975585937</c:v>
                </c:pt>
                <c:pt idx="11756">
                  <c:v>1136.199951171875</c:v>
                </c:pt>
                <c:pt idx="11757">
                  <c:v>1136.300048828125</c:v>
                </c:pt>
                <c:pt idx="11758">
                  <c:v>1136.400024414062</c:v>
                </c:pt>
                <c:pt idx="11759">
                  <c:v>1136.5</c:v>
                </c:pt>
                <c:pt idx="11760">
                  <c:v>1136.599975585937</c:v>
                </c:pt>
                <c:pt idx="11761">
                  <c:v>1136.699951171875</c:v>
                </c:pt>
                <c:pt idx="11762">
                  <c:v>1136.800048828125</c:v>
                </c:pt>
                <c:pt idx="11763">
                  <c:v>1136.900024414062</c:v>
                </c:pt>
                <c:pt idx="11764">
                  <c:v>1137.0</c:v>
                </c:pt>
                <c:pt idx="11765">
                  <c:v>1137.099975585937</c:v>
                </c:pt>
                <c:pt idx="11766">
                  <c:v>1137.199951171875</c:v>
                </c:pt>
                <c:pt idx="11767">
                  <c:v>1137.300048828125</c:v>
                </c:pt>
                <c:pt idx="11768">
                  <c:v>1137.400024414062</c:v>
                </c:pt>
                <c:pt idx="11769">
                  <c:v>1137.5</c:v>
                </c:pt>
                <c:pt idx="11770">
                  <c:v>1137.599975585937</c:v>
                </c:pt>
                <c:pt idx="11771">
                  <c:v>1137.699951171875</c:v>
                </c:pt>
                <c:pt idx="11772">
                  <c:v>1137.800048828125</c:v>
                </c:pt>
                <c:pt idx="11773">
                  <c:v>1137.900024414062</c:v>
                </c:pt>
                <c:pt idx="11774">
                  <c:v>1138.0</c:v>
                </c:pt>
                <c:pt idx="11775">
                  <c:v>1138.099975585937</c:v>
                </c:pt>
                <c:pt idx="11776">
                  <c:v>1138.199951171875</c:v>
                </c:pt>
                <c:pt idx="11777">
                  <c:v>1138.300048828125</c:v>
                </c:pt>
                <c:pt idx="11778">
                  <c:v>1138.400024414062</c:v>
                </c:pt>
                <c:pt idx="11779">
                  <c:v>1138.5</c:v>
                </c:pt>
                <c:pt idx="11780">
                  <c:v>1138.599975585937</c:v>
                </c:pt>
                <c:pt idx="11781">
                  <c:v>1138.699951171875</c:v>
                </c:pt>
                <c:pt idx="11782">
                  <c:v>1138.800048828125</c:v>
                </c:pt>
                <c:pt idx="11783">
                  <c:v>1138.900024414062</c:v>
                </c:pt>
                <c:pt idx="11784">
                  <c:v>1139.0</c:v>
                </c:pt>
                <c:pt idx="11785">
                  <c:v>1139.099975585937</c:v>
                </c:pt>
                <c:pt idx="11786">
                  <c:v>1139.199951171875</c:v>
                </c:pt>
                <c:pt idx="11787">
                  <c:v>1139.300048828125</c:v>
                </c:pt>
                <c:pt idx="11788">
                  <c:v>1139.400024414062</c:v>
                </c:pt>
                <c:pt idx="11789">
                  <c:v>1139.5</c:v>
                </c:pt>
                <c:pt idx="11790">
                  <c:v>1139.599975585937</c:v>
                </c:pt>
                <c:pt idx="11791">
                  <c:v>1139.699951171875</c:v>
                </c:pt>
                <c:pt idx="11792">
                  <c:v>1139.800048828125</c:v>
                </c:pt>
                <c:pt idx="11793">
                  <c:v>1139.900024414062</c:v>
                </c:pt>
                <c:pt idx="11794">
                  <c:v>1140.0</c:v>
                </c:pt>
                <c:pt idx="11795">
                  <c:v>1140.099975585937</c:v>
                </c:pt>
                <c:pt idx="11796">
                  <c:v>1140.199951171875</c:v>
                </c:pt>
                <c:pt idx="11797">
                  <c:v>1140.300048828125</c:v>
                </c:pt>
                <c:pt idx="11798">
                  <c:v>1140.400024414062</c:v>
                </c:pt>
                <c:pt idx="11799">
                  <c:v>1140.5</c:v>
                </c:pt>
                <c:pt idx="11800">
                  <c:v>1140.599975585937</c:v>
                </c:pt>
                <c:pt idx="11801">
                  <c:v>1140.699951171875</c:v>
                </c:pt>
                <c:pt idx="11802">
                  <c:v>1140.800048828125</c:v>
                </c:pt>
                <c:pt idx="11803">
                  <c:v>1140.900024414062</c:v>
                </c:pt>
                <c:pt idx="11804">
                  <c:v>1141.0</c:v>
                </c:pt>
                <c:pt idx="11805">
                  <c:v>1141.099975585937</c:v>
                </c:pt>
                <c:pt idx="11806">
                  <c:v>1141.199951171875</c:v>
                </c:pt>
                <c:pt idx="11807">
                  <c:v>1141.300048828125</c:v>
                </c:pt>
                <c:pt idx="11808">
                  <c:v>1141.400024414062</c:v>
                </c:pt>
                <c:pt idx="11809">
                  <c:v>1141.5</c:v>
                </c:pt>
                <c:pt idx="11810">
                  <c:v>1141.599975585937</c:v>
                </c:pt>
                <c:pt idx="11811">
                  <c:v>1141.699951171875</c:v>
                </c:pt>
                <c:pt idx="11812">
                  <c:v>1141.800048828125</c:v>
                </c:pt>
                <c:pt idx="11813">
                  <c:v>1141.900024414062</c:v>
                </c:pt>
                <c:pt idx="11814">
                  <c:v>1142.0</c:v>
                </c:pt>
                <c:pt idx="11815">
                  <c:v>1142.099975585937</c:v>
                </c:pt>
                <c:pt idx="11816">
                  <c:v>1142.199951171875</c:v>
                </c:pt>
                <c:pt idx="11817">
                  <c:v>1142.300048828125</c:v>
                </c:pt>
                <c:pt idx="11818">
                  <c:v>1142.400024414062</c:v>
                </c:pt>
                <c:pt idx="11819">
                  <c:v>1142.5</c:v>
                </c:pt>
                <c:pt idx="11820">
                  <c:v>1142.599975585937</c:v>
                </c:pt>
                <c:pt idx="11821">
                  <c:v>1142.699951171875</c:v>
                </c:pt>
                <c:pt idx="11822">
                  <c:v>1142.800048828125</c:v>
                </c:pt>
                <c:pt idx="11823">
                  <c:v>1142.900024414062</c:v>
                </c:pt>
                <c:pt idx="11824">
                  <c:v>1143.0</c:v>
                </c:pt>
                <c:pt idx="11825">
                  <c:v>1143.099975585937</c:v>
                </c:pt>
                <c:pt idx="11826">
                  <c:v>1143.199951171875</c:v>
                </c:pt>
                <c:pt idx="11827">
                  <c:v>1143.300048828125</c:v>
                </c:pt>
                <c:pt idx="11828">
                  <c:v>1143.400024414062</c:v>
                </c:pt>
                <c:pt idx="11829">
                  <c:v>1143.5</c:v>
                </c:pt>
                <c:pt idx="11830">
                  <c:v>1143.599975585937</c:v>
                </c:pt>
                <c:pt idx="11831">
                  <c:v>1143.699951171875</c:v>
                </c:pt>
                <c:pt idx="11832">
                  <c:v>1143.800048828125</c:v>
                </c:pt>
                <c:pt idx="11833">
                  <c:v>1143.900024414062</c:v>
                </c:pt>
                <c:pt idx="11834">
                  <c:v>1144.0</c:v>
                </c:pt>
                <c:pt idx="11835">
                  <c:v>1144.099975585937</c:v>
                </c:pt>
                <c:pt idx="11836">
                  <c:v>1144.199951171875</c:v>
                </c:pt>
                <c:pt idx="11837">
                  <c:v>1144.300048828125</c:v>
                </c:pt>
                <c:pt idx="11838">
                  <c:v>1144.400024414062</c:v>
                </c:pt>
                <c:pt idx="11839">
                  <c:v>1144.5</c:v>
                </c:pt>
                <c:pt idx="11840">
                  <c:v>1144.599975585937</c:v>
                </c:pt>
                <c:pt idx="11841">
                  <c:v>1144.699951171875</c:v>
                </c:pt>
                <c:pt idx="11842">
                  <c:v>1144.800048828125</c:v>
                </c:pt>
                <c:pt idx="11843">
                  <c:v>1144.900024414062</c:v>
                </c:pt>
                <c:pt idx="11844">
                  <c:v>1145.0</c:v>
                </c:pt>
                <c:pt idx="11845">
                  <c:v>1145.099975585937</c:v>
                </c:pt>
                <c:pt idx="11846">
                  <c:v>1145.199951171875</c:v>
                </c:pt>
                <c:pt idx="11847">
                  <c:v>1145.300048828125</c:v>
                </c:pt>
                <c:pt idx="11848">
                  <c:v>1145.400024414062</c:v>
                </c:pt>
                <c:pt idx="11849">
                  <c:v>1145.5</c:v>
                </c:pt>
                <c:pt idx="11850">
                  <c:v>1145.599975585937</c:v>
                </c:pt>
                <c:pt idx="11851">
                  <c:v>1145.699951171875</c:v>
                </c:pt>
                <c:pt idx="11852">
                  <c:v>1145.800048828125</c:v>
                </c:pt>
                <c:pt idx="11853">
                  <c:v>1145.900024414062</c:v>
                </c:pt>
                <c:pt idx="11854">
                  <c:v>1146.0</c:v>
                </c:pt>
                <c:pt idx="11855">
                  <c:v>1146.099975585937</c:v>
                </c:pt>
                <c:pt idx="11856">
                  <c:v>1146.199951171875</c:v>
                </c:pt>
                <c:pt idx="11857">
                  <c:v>1146.300048828125</c:v>
                </c:pt>
                <c:pt idx="11858">
                  <c:v>1146.400024414062</c:v>
                </c:pt>
                <c:pt idx="11859">
                  <c:v>1146.5</c:v>
                </c:pt>
                <c:pt idx="11860">
                  <c:v>1146.599975585937</c:v>
                </c:pt>
                <c:pt idx="11861">
                  <c:v>1146.699951171875</c:v>
                </c:pt>
                <c:pt idx="11862">
                  <c:v>1146.800048828125</c:v>
                </c:pt>
                <c:pt idx="11863">
                  <c:v>1146.900024414062</c:v>
                </c:pt>
                <c:pt idx="11864">
                  <c:v>1147.0</c:v>
                </c:pt>
                <c:pt idx="11865">
                  <c:v>1147.099975585937</c:v>
                </c:pt>
                <c:pt idx="11866">
                  <c:v>1147.199951171875</c:v>
                </c:pt>
                <c:pt idx="11867">
                  <c:v>1147.300048828125</c:v>
                </c:pt>
                <c:pt idx="11868">
                  <c:v>1147.400024414062</c:v>
                </c:pt>
                <c:pt idx="11869">
                  <c:v>1147.5</c:v>
                </c:pt>
                <c:pt idx="11870">
                  <c:v>1147.599975585937</c:v>
                </c:pt>
                <c:pt idx="11871">
                  <c:v>1147.699951171875</c:v>
                </c:pt>
                <c:pt idx="11872">
                  <c:v>1147.800048828125</c:v>
                </c:pt>
                <c:pt idx="11873">
                  <c:v>1147.900024414062</c:v>
                </c:pt>
                <c:pt idx="11874">
                  <c:v>1148.0</c:v>
                </c:pt>
                <c:pt idx="11875">
                  <c:v>1148.099975585937</c:v>
                </c:pt>
                <c:pt idx="11876">
                  <c:v>1148.199951171875</c:v>
                </c:pt>
                <c:pt idx="11877">
                  <c:v>1148.300048828125</c:v>
                </c:pt>
                <c:pt idx="11878">
                  <c:v>1148.400024414062</c:v>
                </c:pt>
                <c:pt idx="11879">
                  <c:v>1148.5</c:v>
                </c:pt>
                <c:pt idx="11880">
                  <c:v>1148.599975585937</c:v>
                </c:pt>
                <c:pt idx="11881">
                  <c:v>1148.699951171875</c:v>
                </c:pt>
                <c:pt idx="11882">
                  <c:v>1148.800048828125</c:v>
                </c:pt>
                <c:pt idx="11883">
                  <c:v>1148.900024414062</c:v>
                </c:pt>
                <c:pt idx="11884">
                  <c:v>1149.0</c:v>
                </c:pt>
                <c:pt idx="11885">
                  <c:v>1149.099975585937</c:v>
                </c:pt>
                <c:pt idx="11886">
                  <c:v>1149.199951171875</c:v>
                </c:pt>
                <c:pt idx="11887">
                  <c:v>1149.300048828125</c:v>
                </c:pt>
                <c:pt idx="11888">
                  <c:v>1149.400024414062</c:v>
                </c:pt>
                <c:pt idx="11889">
                  <c:v>1149.5</c:v>
                </c:pt>
                <c:pt idx="11890">
                  <c:v>1149.599975585937</c:v>
                </c:pt>
                <c:pt idx="11891">
                  <c:v>1149.699951171875</c:v>
                </c:pt>
                <c:pt idx="11892">
                  <c:v>1149.800048828125</c:v>
                </c:pt>
                <c:pt idx="11893">
                  <c:v>1149.900024414062</c:v>
                </c:pt>
                <c:pt idx="11894">
                  <c:v>1150.0</c:v>
                </c:pt>
                <c:pt idx="11895">
                  <c:v>1150.099975585937</c:v>
                </c:pt>
                <c:pt idx="11896">
                  <c:v>1150.199951171875</c:v>
                </c:pt>
                <c:pt idx="11897">
                  <c:v>1150.300048828125</c:v>
                </c:pt>
                <c:pt idx="11898">
                  <c:v>1150.400024414062</c:v>
                </c:pt>
                <c:pt idx="11899">
                  <c:v>1150.5</c:v>
                </c:pt>
                <c:pt idx="11900">
                  <c:v>1150.599975585937</c:v>
                </c:pt>
                <c:pt idx="11901">
                  <c:v>1150.699951171875</c:v>
                </c:pt>
                <c:pt idx="11902">
                  <c:v>1150.800048828125</c:v>
                </c:pt>
                <c:pt idx="11903">
                  <c:v>1150.900024414062</c:v>
                </c:pt>
                <c:pt idx="11904">
                  <c:v>1151.0</c:v>
                </c:pt>
                <c:pt idx="11905">
                  <c:v>1151.099975585937</c:v>
                </c:pt>
                <c:pt idx="11906">
                  <c:v>1151.199951171875</c:v>
                </c:pt>
                <c:pt idx="11907">
                  <c:v>1151.300048828125</c:v>
                </c:pt>
                <c:pt idx="11908">
                  <c:v>1151.400024414062</c:v>
                </c:pt>
                <c:pt idx="11909">
                  <c:v>1151.5</c:v>
                </c:pt>
                <c:pt idx="11910">
                  <c:v>1151.599975585937</c:v>
                </c:pt>
                <c:pt idx="11911">
                  <c:v>1151.699951171875</c:v>
                </c:pt>
                <c:pt idx="11912">
                  <c:v>1151.800048828125</c:v>
                </c:pt>
                <c:pt idx="11913">
                  <c:v>1151.900024414062</c:v>
                </c:pt>
                <c:pt idx="11914">
                  <c:v>1152.0</c:v>
                </c:pt>
                <c:pt idx="11915">
                  <c:v>1152.099975585937</c:v>
                </c:pt>
                <c:pt idx="11916">
                  <c:v>1152.199951171875</c:v>
                </c:pt>
                <c:pt idx="11917">
                  <c:v>1152.300048828125</c:v>
                </c:pt>
                <c:pt idx="11918">
                  <c:v>1152.400024414062</c:v>
                </c:pt>
                <c:pt idx="11919">
                  <c:v>1152.5</c:v>
                </c:pt>
                <c:pt idx="11920">
                  <c:v>1152.599975585937</c:v>
                </c:pt>
                <c:pt idx="11921">
                  <c:v>1152.699951171875</c:v>
                </c:pt>
                <c:pt idx="11922">
                  <c:v>1152.800048828125</c:v>
                </c:pt>
                <c:pt idx="11923">
                  <c:v>1152.900024414062</c:v>
                </c:pt>
                <c:pt idx="11924">
                  <c:v>1153.0</c:v>
                </c:pt>
                <c:pt idx="11925">
                  <c:v>1153.099975585937</c:v>
                </c:pt>
                <c:pt idx="11926">
                  <c:v>1153.199951171875</c:v>
                </c:pt>
                <c:pt idx="11927">
                  <c:v>1153.300048828125</c:v>
                </c:pt>
                <c:pt idx="11928">
                  <c:v>1153.400024414062</c:v>
                </c:pt>
                <c:pt idx="11929">
                  <c:v>1153.5</c:v>
                </c:pt>
                <c:pt idx="11930">
                  <c:v>1153.599975585937</c:v>
                </c:pt>
                <c:pt idx="11931">
                  <c:v>1153.699951171875</c:v>
                </c:pt>
                <c:pt idx="11932">
                  <c:v>1153.800048828125</c:v>
                </c:pt>
                <c:pt idx="11933">
                  <c:v>1153.900024414062</c:v>
                </c:pt>
                <c:pt idx="11934">
                  <c:v>1154.0</c:v>
                </c:pt>
                <c:pt idx="11935">
                  <c:v>1154.099975585937</c:v>
                </c:pt>
                <c:pt idx="11936">
                  <c:v>1154.199951171875</c:v>
                </c:pt>
                <c:pt idx="11937">
                  <c:v>1154.300048828125</c:v>
                </c:pt>
                <c:pt idx="11938">
                  <c:v>1154.400024414062</c:v>
                </c:pt>
                <c:pt idx="11939">
                  <c:v>1154.5</c:v>
                </c:pt>
                <c:pt idx="11940">
                  <c:v>1154.599975585937</c:v>
                </c:pt>
                <c:pt idx="11941">
                  <c:v>1154.699951171875</c:v>
                </c:pt>
                <c:pt idx="11942">
                  <c:v>1154.800048828125</c:v>
                </c:pt>
                <c:pt idx="11943">
                  <c:v>1154.900024414062</c:v>
                </c:pt>
                <c:pt idx="11944">
                  <c:v>1155.0</c:v>
                </c:pt>
                <c:pt idx="11945">
                  <c:v>1155.099975585937</c:v>
                </c:pt>
                <c:pt idx="11946">
                  <c:v>1155.199951171875</c:v>
                </c:pt>
                <c:pt idx="11947">
                  <c:v>1155.300048828125</c:v>
                </c:pt>
                <c:pt idx="11948">
                  <c:v>1155.400024414062</c:v>
                </c:pt>
                <c:pt idx="11949">
                  <c:v>1155.5</c:v>
                </c:pt>
                <c:pt idx="11950">
                  <c:v>1155.599975585937</c:v>
                </c:pt>
                <c:pt idx="11951">
                  <c:v>1155.699951171875</c:v>
                </c:pt>
                <c:pt idx="11952">
                  <c:v>1155.800048828125</c:v>
                </c:pt>
                <c:pt idx="11953">
                  <c:v>1155.900024414062</c:v>
                </c:pt>
                <c:pt idx="11954">
                  <c:v>1156.0</c:v>
                </c:pt>
                <c:pt idx="11955">
                  <c:v>1156.099975585937</c:v>
                </c:pt>
                <c:pt idx="11956">
                  <c:v>1156.199951171875</c:v>
                </c:pt>
                <c:pt idx="11957">
                  <c:v>1156.300048828125</c:v>
                </c:pt>
                <c:pt idx="11958">
                  <c:v>1156.400024414062</c:v>
                </c:pt>
                <c:pt idx="11959">
                  <c:v>1156.5</c:v>
                </c:pt>
                <c:pt idx="11960">
                  <c:v>1156.599975585937</c:v>
                </c:pt>
                <c:pt idx="11961">
                  <c:v>1156.699951171875</c:v>
                </c:pt>
                <c:pt idx="11962">
                  <c:v>1156.800048828125</c:v>
                </c:pt>
                <c:pt idx="11963">
                  <c:v>1156.900024414062</c:v>
                </c:pt>
                <c:pt idx="11964">
                  <c:v>1157.0</c:v>
                </c:pt>
                <c:pt idx="11965">
                  <c:v>1157.099975585937</c:v>
                </c:pt>
                <c:pt idx="11966">
                  <c:v>1157.199951171875</c:v>
                </c:pt>
                <c:pt idx="11967">
                  <c:v>1157.300048828125</c:v>
                </c:pt>
                <c:pt idx="11968">
                  <c:v>1157.400024414062</c:v>
                </c:pt>
                <c:pt idx="11969">
                  <c:v>1157.5</c:v>
                </c:pt>
                <c:pt idx="11970">
                  <c:v>1157.599975585937</c:v>
                </c:pt>
                <c:pt idx="11971">
                  <c:v>1157.699951171875</c:v>
                </c:pt>
                <c:pt idx="11972">
                  <c:v>1157.800048828125</c:v>
                </c:pt>
                <c:pt idx="11973">
                  <c:v>1157.900024414062</c:v>
                </c:pt>
                <c:pt idx="11974">
                  <c:v>1158.0</c:v>
                </c:pt>
                <c:pt idx="11975">
                  <c:v>1158.099975585937</c:v>
                </c:pt>
                <c:pt idx="11976">
                  <c:v>1158.199951171875</c:v>
                </c:pt>
                <c:pt idx="11977">
                  <c:v>1158.300048828125</c:v>
                </c:pt>
                <c:pt idx="11978">
                  <c:v>1158.400024414062</c:v>
                </c:pt>
                <c:pt idx="11979">
                  <c:v>1158.5</c:v>
                </c:pt>
                <c:pt idx="11980">
                  <c:v>1158.599975585937</c:v>
                </c:pt>
                <c:pt idx="11981">
                  <c:v>1158.699951171875</c:v>
                </c:pt>
                <c:pt idx="11982">
                  <c:v>1158.800048828125</c:v>
                </c:pt>
                <c:pt idx="11983">
                  <c:v>1158.900024414062</c:v>
                </c:pt>
                <c:pt idx="11984">
                  <c:v>1159.0</c:v>
                </c:pt>
                <c:pt idx="11985">
                  <c:v>1159.099975585937</c:v>
                </c:pt>
                <c:pt idx="11986">
                  <c:v>1159.199951171875</c:v>
                </c:pt>
                <c:pt idx="11987">
                  <c:v>1159.300048828125</c:v>
                </c:pt>
                <c:pt idx="11988">
                  <c:v>1159.400024414062</c:v>
                </c:pt>
                <c:pt idx="11989">
                  <c:v>1159.5</c:v>
                </c:pt>
                <c:pt idx="11990">
                  <c:v>1159.599975585937</c:v>
                </c:pt>
                <c:pt idx="11991">
                  <c:v>1159.699951171875</c:v>
                </c:pt>
                <c:pt idx="11992">
                  <c:v>1159.800048828125</c:v>
                </c:pt>
                <c:pt idx="11993">
                  <c:v>1159.900024414062</c:v>
                </c:pt>
                <c:pt idx="11994">
                  <c:v>1160.0</c:v>
                </c:pt>
                <c:pt idx="11995">
                  <c:v>1160.099975585937</c:v>
                </c:pt>
                <c:pt idx="11996">
                  <c:v>1160.199951171875</c:v>
                </c:pt>
                <c:pt idx="11997">
                  <c:v>1160.300048828125</c:v>
                </c:pt>
                <c:pt idx="11998">
                  <c:v>1160.400024414062</c:v>
                </c:pt>
                <c:pt idx="11999">
                  <c:v>1160.5</c:v>
                </c:pt>
                <c:pt idx="12000">
                  <c:v>1160.599975585937</c:v>
                </c:pt>
                <c:pt idx="12001">
                  <c:v>1160.699951171875</c:v>
                </c:pt>
                <c:pt idx="12002">
                  <c:v>1160.800048828125</c:v>
                </c:pt>
                <c:pt idx="12003">
                  <c:v>1160.900024414062</c:v>
                </c:pt>
                <c:pt idx="12004">
                  <c:v>1161.0</c:v>
                </c:pt>
                <c:pt idx="12005">
                  <c:v>1161.099975585937</c:v>
                </c:pt>
                <c:pt idx="12006">
                  <c:v>1161.199951171875</c:v>
                </c:pt>
                <c:pt idx="12007">
                  <c:v>1161.300048828125</c:v>
                </c:pt>
                <c:pt idx="12008">
                  <c:v>1161.400024414062</c:v>
                </c:pt>
                <c:pt idx="12009">
                  <c:v>1161.5</c:v>
                </c:pt>
                <c:pt idx="12010">
                  <c:v>1161.599975585937</c:v>
                </c:pt>
                <c:pt idx="12011">
                  <c:v>1161.699951171875</c:v>
                </c:pt>
                <c:pt idx="12012">
                  <c:v>1161.800048828125</c:v>
                </c:pt>
                <c:pt idx="12013">
                  <c:v>1161.900024414062</c:v>
                </c:pt>
                <c:pt idx="12014">
                  <c:v>1162.0</c:v>
                </c:pt>
                <c:pt idx="12015">
                  <c:v>1162.099975585937</c:v>
                </c:pt>
                <c:pt idx="12016">
                  <c:v>1162.199951171875</c:v>
                </c:pt>
                <c:pt idx="12017">
                  <c:v>1162.300048828125</c:v>
                </c:pt>
                <c:pt idx="12018">
                  <c:v>1162.400024414062</c:v>
                </c:pt>
                <c:pt idx="12019">
                  <c:v>1162.5</c:v>
                </c:pt>
                <c:pt idx="12020">
                  <c:v>1162.599975585937</c:v>
                </c:pt>
                <c:pt idx="12021">
                  <c:v>1162.699951171875</c:v>
                </c:pt>
                <c:pt idx="12022">
                  <c:v>1162.800048828125</c:v>
                </c:pt>
                <c:pt idx="12023">
                  <c:v>1162.900024414062</c:v>
                </c:pt>
                <c:pt idx="12024">
                  <c:v>1163.0</c:v>
                </c:pt>
                <c:pt idx="12025">
                  <c:v>1163.099975585937</c:v>
                </c:pt>
                <c:pt idx="12026">
                  <c:v>1163.199951171875</c:v>
                </c:pt>
                <c:pt idx="12027">
                  <c:v>1163.300048828125</c:v>
                </c:pt>
                <c:pt idx="12028">
                  <c:v>1163.400024414062</c:v>
                </c:pt>
                <c:pt idx="12029">
                  <c:v>1163.5</c:v>
                </c:pt>
                <c:pt idx="12030">
                  <c:v>1163.599975585937</c:v>
                </c:pt>
                <c:pt idx="12031">
                  <c:v>1163.699951171875</c:v>
                </c:pt>
                <c:pt idx="12032">
                  <c:v>1163.800048828125</c:v>
                </c:pt>
                <c:pt idx="12033">
                  <c:v>1163.900024414062</c:v>
                </c:pt>
                <c:pt idx="12034">
                  <c:v>1164.0</c:v>
                </c:pt>
                <c:pt idx="12035">
                  <c:v>1164.099975585937</c:v>
                </c:pt>
                <c:pt idx="12036">
                  <c:v>1164.199951171875</c:v>
                </c:pt>
                <c:pt idx="12037">
                  <c:v>1164.300048828125</c:v>
                </c:pt>
                <c:pt idx="12038">
                  <c:v>1164.400024414062</c:v>
                </c:pt>
                <c:pt idx="12039">
                  <c:v>1164.5</c:v>
                </c:pt>
                <c:pt idx="12040">
                  <c:v>1164.599975585937</c:v>
                </c:pt>
                <c:pt idx="12041">
                  <c:v>1164.699951171875</c:v>
                </c:pt>
                <c:pt idx="12042">
                  <c:v>1164.800048828125</c:v>
                </c:pt>
                <c:pt idx="12043">
                  <c:v>1164.900024414062</c:v>
                </c:pt>
                <c:pt idx="12044">
                  <c:v>1165.0</c:v>
                </c:pt>
                <c:pt idx="12045">
                  <c:v>1165.099975585937</c:v>
                </c:pt>
                <c:pt idx="12046">
                  <c:v>1165.199951171875</c:v>
                </c:pt>
                <c:pt idx="12047">
                  <c:v>1165.300048828125</c:v>
                </c:pt>
                <c:pt idx="12048">
                  <c:v>1165.400024414062</c:v>
                </c:pt>
                <c:pt idx="12049">
                  <c:v>1165.5</c:v>
                </c:pt>
                <c:pt idx="12050">
                  <c:v>1165.599975585937</c:v>
                </c:pt>
                <c:pt idx="12051">
                  <c:v>1165.699951171875</c:v>
                </c:pt>
                <c:pt idx="12052">
                  <c:v>1165.800048828125</c:v>
                </c:pt>
                <c:pt idx="12053">
                  <c:v>1165.900024414062</c:v>
                </c:pt>
                <c:pt idx="12054">
                  <c:v>1166.0</c:v>
                </c:pt>
                <c:pt idx="12055">
                  <c:v>1166.099975585937</c:v>
                </c:pt>
                <c:pt idx="12056">
                  <c:v>1166.199951171875</c:v>
                </c:pt>
                <c:pt idx="12057">
                  <c:v>1166.300048828125</c:v>
                </c:pt>
                <c:pt idx="12058">
                  <c:v>1166.400024414062</c:v>
                </c:pt>
                <c:pt idx="12059">
                  <c:v>1166.5</c:v>
                </c:pt>
                <c:pt idx="12060">
                  <c:v>1166.599975585937</c:v>
                </c:pt>
                <c:pt idx="12061">
                  <c:v>1166.699951171875</c:v>
                </c:pt>
                <c:pt idx="12062">
                  <c:v>1166.800048828125</c:v>
                </c:pt>
                <c:pt idx="12063">
                  <c:v>1166.900024414062</c:v>
                </c:pt>
                <c:pt idx="12064">
                  <c:v>1167.0</c:v>
                </c:pt>
                <c:pt idx="12065">
                  <c:v>1167.099975585937</c:v>
                </c:pt>
                <c:pt idx="12066">
                  <c:v>1167.199951171875</c:v>
                </c:pt>
                <c:pt idx="12067">
                  <c:v>1167.300048828125</c:v>
                </c:pt>
                <c:pt idx="12068">
                  <c:v>1167.400024414062</c:v>
                </c:pt>
                <c:pt idx="12069">
                  <c:v>1167.5</c:v>
                </c:pt>
                <c:pt idx="12070">
                  <c:v>1167.599975585937</c:v>
                </c:pt>
                <c:pt idx="12071">
                  <c:v>1167.699951171875</c:v>
                </c:pt>
                <c:pt idx="12072">
                  <c:v>1167.800048828125</c:v>
                </c:pt>
                <c:pt idx="12073">
                  <c:v>1167.900024414062</c:v>
                </c:pt>
                <c:pt idx="12074">
                  <c:v>1168.0</c:v>
                </c:pt>
                <c:pt idx="12075">
                  <c:v>1168.099975585937</c:v>
                </c:pt>
                <c:pt idx="12076">
                  <c:v>1168.199951171875</c:v>
                </c:pt>
                <c:pt idx="12077">
                  <c:v>1168.300048828125</c:v>
                </c:pt>
                <c:pt idx="12078">
                  <c:v>1168.400024414062</c:v>
                </c:pt>
                <c:pt idx="12079">
                  <c:v>1168.5</c:v>
                </c:pt>
                <c:pt idx="12080">
                  <c:v>1168.599975585937</c:v>
                </c:pt>
                <c:pt idx="12081">
                  <c:v>1168.699951171875</c:v>
                </c:pt>
                <c:pt idx="12082">
                  <c:v>1168.800048828125</c:v>
                </c:pt>
                <c:pt idx="12083">
                  <c:v>1168.900024414062</c:v>
                </c:pt>
                <c:pt idx="12084">
                  <c:v>1169.0</c:v>
                </c:pt>
                <c:pt idx="12085">
                  <c:v>1169.099975585937</c:v>
                </c:pt>
                <c:pt idx="12086">
                  <c:v>1169.199951171875</c:v>
                </c:pt>
                <c:pt idx="12087">
                  <c:v>1169.300048828125</c:v>
                </c:pt>
                <c:pt idx="12088">
                  <c:v>1169.400024414062</c:v>
                </c:pt>
                <c:pt idx="12089">
                  <c:v>1169.5</c:v>
                </c:pt>
                <c:pt idx="12090">
                  <c:v>1169.599975585937</c:v>
                </c:pt>
                <c:pt idx="12091">
                  <c:v>1169.699951171875</c:v>
                </c:pt>
                <c:pt idx="12092">
                  <c:v>1169.800048828125</c:v>
                </c:pt>
                <c:pt idx="12093">
                  <c:v>1169.900024414062</c:v>
                </c:pt>
                <c:pt idx="12094">
                  <c:v>1170.0</c:v>
                </c:pt>
                <c:pt idx="12095">
                  <c:v>1170.099975585937</c:v>
                </c:pt>
                <c:pt idx="12096">
                  <c:v>1170.199951171875</c:v>
                </c:pt>
                <c:pt idx="12097">
                  <c:v>1170.300048828125</c:v>
                </c:pt>
                <c:pt idx="12098">
                  <c:v>1170.400024414062</c:v>
                </c:pt>
                <c:pt idx="12099">
                  <c:v>1170.5</c:v>
                </c:pt>
                <c:pt idx="12100">
                  <c:v>1170.599975585937</c:v>
                </c:pt>
                <c:pt idx="12101">
                  <c:v>1170.699951171875</c:v>
                </c:pt>
                <c:pt idx="12102">
                  <c:v>1170.800048828125</c:v>
                </c:pt>
                <c:pt idx="12103">
                  <c:v>1170.900024414062</c:v>
                </c:pt>
                <c:pt idx="12104">
                  <c:v>1171.0</c:v>
                </c:pt>
                <c:pt idx="12105">
                  <c:v>1171.099975585937</c:v>
                </c:pt>
                <c:pt idx="12106">
                  <c:v>1171.199951171875</c:v>
                </c:pt>
                <c:pt idx="12107">
                  <c:v>1171.300048828125</c:v>
                </c:pt>
                <c:pt idx="12108">
                  <c:v>1171.400024414062</c:v>
                </c:pt>
                <c:pt idx="12109">
                  <c:v>1171.5</c:v>
                </c:pt>
                <c:pt idx="12110">
                  <c:v>1171.599975585937</c:v>
                </c:pt>
                <c:pt idx="12111">
                  <c:v>1171.699951171875</c:v>
                </c:pt>
                <c:pt idx="12112">
                  <c:v>1171.800048828125</c:v>
                </c:pt>
                <c:pt idx="12113">
                  <c:v>1171.900024414062</c:v>
                </c:pt>
                <c:pt idx="12114">
                  <c:v>1172.0</c:v>
                </c:pt>
                <c:pt idx="12115">
                  <c:v>1172.099975585937</c:v>
                </c:pt>
                <c:pt idx="12116">
                  <c:v>1172.199951171875</c:v>
                </c:pt>
                <c:pt idx="12117">
                  <c:v>1172.300048828125</c:v>
                </c:pt>
                <c:pt idx="12118">
                  <c:v>1172.400024414062</c:v>
                </c:pt>
                <c:pt idx="12119">
                  <c:v>1172.5</c:v>
                </c:pt>
                <c:pt idx="12120">
                  <c:v>1172.599975585937</c:v>
                </c:pt>
                <c:pt idx="12121">
                  <c:v>1172.699951171875</c:v>
                </c:pt>
                <c:pt idx="12122">
                  <c:v>1172.800048828125</c:v>
                </c:pt>
                <c:pt idx="12123">
                  <c:v>1172.900024414062</c:v>
                </c:pt>
                <c:pt idx="12124">
                  <c:v>1173.0</c:v>
                </c:pt>
                <c:pt idx="12125">
                  <c:v>1173.099975585937</c:v>
                </c:pt>
                <c:pt idx="12126">
                  <c:v>1173.199951171875</c:v>
                </c:pt>
                <c:pt idx="12127">
                  <c:v>1173.300048828125</c:v>
                </c:pt>
                <c:pt idx="12128">
                  <c:v>1173.400024414062</c:v>
                </c:pt>
                <c:pt idx="12129">
                  <c:v>1173.5</c:v>
                </c:pt>
                <c:pt idx="12130">
                  <c:v>1173.599975585937</c:v>
                </c:pt>
                <c:pt idx="12131">
                  <c:v>1173.699951171875</c:v>
                </c:pt>
                <c:pt idx="12132">
                  <c:v>1173.800048828125</c:v>
                </c:pt>
                <c:pt idx="12133">
                  <c:v>1173.900024414062</c:v>
                </c:pt>
                <c:pt idx="12134">
                  <c:v>1174.0</c:v>
                </c:pt>
                <c:pt idx="12135">
                  <c:v>1174.099975585937</c:v>
                </c:pt>
                <c:pt idx="12136">
                  <c:v>1174.199951171875</c:v>
                </c:pt>
                <c:pt idx="12137">
                  <c:v>1174.300048828125</c:v>
                </c:pt>
                <c:pt idx="12138">
                  <c:v>1174.400024414062</c:v>
                </c:pt>
                <c:pt idx="12139">
                  <c:v>1174.5</c:v>
                </c:pt>
                <c:pt idx="12140">
                  <c:v>1174.599975585937</c:v>
                </c:pt>
                <c:pt idx="12141">
                  <c:v>1174.699951171875</c:v>
                </c:pt>
                <c:pt idx="12142">
                  <c:v>1174.800048828125</c:v>
                </c:pt>
                <c:pt idx="12143">
                  <c:v>1174.900024414062</c:v>
                </c:pt>
                <c:pt idx="12144">
                  <c:v>1175.0</c:v>
                </c:pt>
                <c:pt idx="12145">
                  <c:v>1175.099975585937</c:v>
                </c:pt>
                <c:pt idx="12146">
                  <c:v>1175.199951171875</c:v>
                </c:pt>
                <c:pt idx="12147">
                  <c:v>1175.300048828125</c:v>
                </c:pt>
                <c:pt idx="12148">
                  <c:v>1175.400024414062</c:v>
                </c:pt>
                <c:pt idx="12149">
                  <c:v>1175.5</c:v>
                </c:pt>
                <c:pt idx="12150">
                  <c:v>1175.599975585937</c:v>
                </c:pt>
                <c:pt idx="12151">
                  <c:v>1175.699951171875</c:v>
                </c:pt>
                <c:pt idx="12152">
                  <c:v>1175.800048828125</c:v>
                </c:pt>
                <c:pt idx="12153">
                  <c:v>1175.900024414062</c:v>
                </c:pt>
                <c:pt idx="12154">
                  <c:v>1176.0</c:v>
                </c:pt>
                <c:pt idx="12155">
                  <c:v>1176.099975585937</c:v>
                </c:pt>
                <c:pt idx="12156">
                  <c:v>1176.199951171875</c:v>
                </c:pt>
                <c:pt idx="12157">
                  <c:v>1176.300048828125</c:v>
                </c:pt>
                <c:pt idx="12158">
                  <c:v>1176.400024414062</c:v>
                </c:pt>
                <c:pt idx="12159">
                  <c:v>1176.5</c:v>
                </c:pt>
                <c:pt idx="12160">
                  <c:v>1176.599975585937</c:v>
                </c:pt>
                <c:pt idx="12161">
                  <c:v>1176.699951171875</c:v>
                </c:pt>
                <c:pt idx="12162">
                  <c:v>1176.800048828125</c:v>
                </c:pt>
                <c:pt idx="12163">
                  <c:v>1176.900024414062</c:v>
                </c:pt>
                <c:pt idx="12164">
                  <c:v>1177.0</c:v>
                </c:pt>
                <c:pt idx="12165">
                  <c:v>1177.099975585937</c:v>
                </c:pt>
                <c:pt idx="12166">
                  <c:v>1177.199951171875</c:v>
                </c:pt>
                <c:pt idx="12167">
                  <c:v>1177.300048828125</c:v>
                </c:pt>
                <c:pt idx="12168">
                  <c:v>1177.400024414062</c:v>
                </c:pt>
                <c:pt idx="12169">
                  <c:v>1177.5</c:v>
                </c:pt>
                <c:pt idx="12170">
                  <c:v>1177.599975585937</c:v>
                </c:pt>
                <c:pt idx="12171">
                  <c:v>1177.699951171875</c:v>
                </c:pt>
                <c:pt idx="12172">
                  <c:v>1177.800048828125</c:v>
                </c:pt>
                <c:pt idx="12173">
                  <c:v>1177.900024414062</c:v>
                </c:pt>
                <c:pt idx="12174">
                  <c:v>1178.0</c:v>
                </c:pt>
                <c:pt idx="12175">
                  <c:v>1178.099975585937</c:v>
                </c:pt>
                <c:pt idx="12176">
                  <c:v>1178.199951171875</c:v>
                </c:pt>
                <c:pt idx="12177">
                  <c:v>1178.300048828125</c:v>
                </c:pt>
                <c:pt idx="12178">
                  <c:v>1178.400024414062</c:v>
                </c:pt>
                <c:pt idx="12179">
                  <c:v>1178.5</c:v>
                </c:pt>
                <c:pt idx="12180">
                  <c:v>1178.599975585937</c:v>
                </c:pt>
                <c:pt idx="12181">
                  <c:v>1178.699951171875</c:v>
                </c:pt>
                <c:pt idx="12182">
                  <c:v>1178.800048828125</c:v>
                </c:pt>
                <c:pt idx="12183">
                  <c:v>1178.900024414062</c:v>
                </c:pt>
                <c:pt idx="12184">
                  <c:v>1179.0</c:v>
                </c:pt>
                <c:pt idx="12185">
                  <c:v>1179.099975585937</c:v>
                </c:pt>
                <c:pt idx="12186">
                  <c:v>1179.199951171875</c:v>
                </c:pt>
                <c:pt idx="12187">
                  <c:v>1179.300048828125</c:v>
                </c:pt>
                <c:pt idx="12188">
                  <c:v>1179.400024414062</c:v>
                </c:pt>
                <c:pt idx="12189">
                  <c:v>1179.5</c:v>
                </c:pt>
                <c:pt idx="12190">
                  <c:v>1179.599975585937</c:v>
                </c:pt>
                <c:pt idx="12191">
                  <c:v>1179.699951171875</c:v>
                </c:pt>
                <c:pt idx="12192">
                  <c:v>1179.800048828125</c:v>
                </c:pt>
                <c:pt idx="12193">
                  <c:v>1179.900024414062</c:v>
                </c:pt>
                <c:pt idx="12194">
                  <c:v>1180.0</c:v>
                </c:pt>
                <c:pt idx="12195">
                  <c:v>1180.099975585937</c:v>
                </c:pt>
                <c:pt idx="12196">
                  <c:v>1180.199951171875</c:v>
                </c:pt>
                <c:pt idx="12197">
                  <c:v>1180.300048828125</c:v>
                </c:pt>
                <c:pt idx="12198">
                  <c:v>1180.400024414062</c:v>
                </c:pt>
                <c:pt idx="12199">
                  <c:v>1180.5</c:v>
                </c:pt>
                <c:pt idx="12200">
                  <c:v>1180.599975585937</c:v>
                </c:pt>
                <c:pt idx="12201">
                  <c:v>1180.699951171875</c:v>
                </c:pt>
                <c:pt idx="12202">
                  <c:v>1180.800048828125</c:v>
                </c:pt>
                <c:pt idx="12203">
                  <c:v>1180.900024414062</c:v>
                </c:pt>
                <c:pt idx="12204">
                  <c:v>1181.0</c:v>
                </c:pt>
                <c:pt idx="12205">
                  <c:v>1181.099975585937</c:v>
                </c:pt>
                <c:pt idx="12206">
                  <c:v>1181.199951171875</c:v>
                </c:pt>
                <c:pt idx="12207">
                  <c:v>1181.300048828125</c:v>
                </c:pt>
                <c:pt idx="12208">
                  <c:v>1181.400024414062</c:v>
                </c:pt>
                <c:pt idx="12209">
                  <c:v>1181.5</c:v>
                </c:pt>
                <c:pt idx="12210">
                  <c:v>1181.599975585937</c:v>
                </c:pt>
                <c:pt idx="12211">
                  <c:v>1181.699951171875</c:v>
                </c:pt>
                <c:pt idx="12212">
                  <c:v>1181.800048828125</c:v>
                </c:pt>
                <c:pt idx="12213">
                  <c:v>1181.900024414062</c:v>
                </c:pt>
                <c:pt idx="12214">
                  <c:v>1182.0</c:v>
                </c:pt>
                <c:pt idx="12215">
                  <c:v>1182.099975585937</c:v>
                </c:pt>
                <c:pt idx="12216">
                  <c:v>1182.199951171875</c:v>
                </c:pt>
                <c:pt idx="12217">
                  <c:v>1182.300048828125</c:v>
                </c:pt>
                <c:pt idx="12218">
                  <c:v>1182.400024414062</c:v>
                </c:pt>
                <c:pt idx="12219">
                  <c:v>1182.5</c:v>
                </c:pt>
                <c:pt idx="12220">
                  <c:v>1182.599975585937</c:v>
                </c:pt>
                <c:pt idx="12221">
                  <c:v>1182.699951171875</c:v>
                </c:pt>
                <c:pt idx="12222">
                  <c:v>1182.800048828125</c:v>
                </c:pt>
                <c:pt idx="12223">
                  <c:v>1182.900024414062</c:v>
                </c:pt>
                <c:pt idx="12224">
                  <c:v>1183.0</c:v>
                </c:pt>
                <c:pt idx="12225">
                  <c:v>1183.099975585937</c:v>
                </c:pt>
                <c:pt idx="12226">
                  <c:v>1183.199951171875</c:v>
                </c:pt>
                <c:pt idx="12227">
                  <c:v>1183.300048828125</c:v>
                </c:pt>
                <c:pt idx="12228">
                  <c:v>1183.400024414062</c:v>
                </c:pt>
                <c:pt idx="12229">
                  <c:v>1183.5</c:v>
                </c:pt>
                <c:pt idx="12230">
                  <c:v>1183.599975585937</c:v>
                </c:pt>
                <c:pt idx="12231">
                  <c:v>1183.699951171875</c:v>
                </c:pt>
                <c:pt idx="12232">
                  <c:v>1183.800048828125</c:v>
                </c:pt>
                <c:pt idx="12233">
                  <c:v>1183.900024414062</c:v>
                </c:pt>
                <c:pt idx="12234">
                  <c:v>1184.0</c:v>
                </c:pt>
                <c:pt idx="12235">
                  <c:v>1184.099975585937</c:v>
                </c:pt>
                <c:pt idx="12236">
                  <c:v>1184.199951171875</c:v>
                </c:pt>
                <c:pt idx="12237">
                  <c:v>1184.300048828125</c:v>
                </c:pt>
                <c:pt idx="12238">
                  <c:v>1184.400024414062</c:v>
                </c:pt>
                <c:pt idx="12239">
                  <c:v>1184.5</c:v>
                </c:pt>
                <c:pt idx="12240">
                  <c:v>1184.599975585937</c:v>
                </c:pt>
                <c:pt idx="12241">
                  <c:v>1184.699951171875</c:v>
                </c:pt>
                <c:pt idx="12242">
                  <c:v>1184.800048828125</c:v>
                </c:pt>
                <c:pt idx="12243">
                  <c:v>1184.900024414062</c:v>
                </c:pt>
                <c:pt idx="12244">
                  <c:v>1185.0</c:v>
                </c:pt>
                <c:pt idx="12245">
                  <c:v>1185.099975585937</c:v>
                </c:pt>
                <c:pt idx="12246">
                  <c:v>1185.199951171875</c:v>
                </c:pt>
                <c:pt idx="12247">
                  <c:v>1185.300048828125</c:v>
                </c:pt>
                <c:pt idx="12248">
                  <c:v>1185.400024414062</c:v>
                </c:pt>
                <c:pt idx="12249">
                  <c:v>1185.5</c:v>
                </c:pt>
                <c:pt idx="12250">
                  <c:v>1185.599975585937</c:v>
                </c:pt>
                <c:pt idx="12251">
                  <c:v>1185.699951171875</c:v>
                </c:pt>
                <c:pt idx="12252">
                  <c:v>1185.800048828125</c:v>
                </c:pt>
                <c:pt idx="12253">
                  <c:v>1185.900024414062</c:v>
                </c:pt>
                <c:pt idx="12254">
                  <c:v>1186.0</c:v>
                </c:pt>
                <c:pt idx="12255">
                  <c:v>1186.099975585937</c:v>
                </c:pt>
                <c:pt idx="12256">
                  <c:v>1186.199951171875</c:v>
                </c:pt>
                <c:pt idx="12257">
                  <c:v>1186.300048828125</c:v>
                </c:pt>
                <c:pt idx="12258">
                  <c:v>1186.400024414062</c:v>
                </c:pt>
                <c:pt idx="12259">
                  <c:v>1186.5</c:v>
                </c:pt>
                <c:pt idx="12260">
                  <c:v>1186.599975585937</c:v>
                </c:pt>
                <c:pt idx="12261">
                  <c:v>1186.699951171875</c:v>
                </c:pt>
                <c:pt idx="12262">
                  <c:v>1186.800048828125</c:v>
                </c:pt>
                <c:pt idx="12263">
                  <c:v>1186.900024414062</c:v>
                </c:pt>
                <c:pt idx="12264">
                  <c:v>1187.0</c:v>
                </c:pt>
                <c:pt idx="12265">
                  <c:v>1187.099975585937</c:v>
                </c:pt>
                <c:pt idx="12266">
                  <c:v>1187.199951171875</c:v>
                </c:pt>
                <c:pt idx="12267">
                  <c:v>1187.300048828125</c:v>
                </c:pt>
                <c:pt idx="12268">
                  <c:v>1187.400024414062</c:v>
                </c:pt>
                <c:pt idx="12269">
                  <c:v>1187.5</c:v>
                </c:pt>
                <c:pt idx="12270">
                  <c:v>1187.599975585937</c:v>
                </c:pt>
                <c:pt idx="12271">
                  <c:v>1187.699951171875</c:v>
                </c:pt>
                <c:pt idx="12272">
                  <c:v>1187.800048828125</c:v>
                </c:pt>
                <c:pt idx="12273">
                  <c:v>1187.900024414062</c:v>
                </c:pt>
                <c:pt idx="12274">
                  <c:v>1188.0</c:v>
                </c:pt>
                <c:pt idx="12275">
                  <c:v>1188.099975585937</c:v>
                </c:pt>
                <c:pt idx="12276">
                  <c:v>1188.199951171875</c:v>
                </c:pt>
                <c:pt idx="12277">
                  <c:v>1188.300048828125</c:v>
                </c:pt>
                <c:pt idx="12278">
                  <c:v>1188.400024414062</c:v>
                </c:pt>
                <c:pt idx="12279">
                  <c:v>1188.5</c:v>
                </c:pt>
                <c:pt idx="12280">
                  <c:v>1188.599975585937</c:v>
                </c:pt>
                <c:pt idx="12281">
                  <c:v>1188.699951171875</c:v>
                </c:pt>
                <c:pt idx="12282">
                  <c:v>1188.800048828125</c:v>
                </c:pt>
                <c:pt idx="12283">
                  <c:v>1188.900024414062</c:v>
                </c:pt>
                <c:pt idx="12284">
                  <c:v>1189.0</c:v>
                </c:pt>
                <c:pt idx="12285">
                  <c:v>1189.099975585937</c:v>
                </c:pt>
                <c:pt idx="12286">
                  <c:v>1189.199951171875</c:v>
                </c:pt>
                <c:pt idx="12287">
                  <c:v>1189.300048828125</c:v>
                </c:pt>
                <c:pt idx="12288">
                  <c:v>1189.400024414062</c:v>
                </c:pt>
                <c:pt idx="12289">
                  <c:v>1189.5</c:v>
                </c:pt>
                <c:pt idx="12290">
                  <c:v>1189.599975585937</c:v>
                </c:pt>
                <c:pt idx="12291">
                  <c:v>1189.699951171875</c:v>
                </c:pt>
                <c:pt idx="12292">
                  <c:v>1189.800048828125</c:v>
                </c:pt>
                <c:pt idx="12293">
                  <c:v>1189.900024414062</c:v>
                </c:pt>
                <c:pt idx="12294">
                  <c:v>1190.0</c:v>
                </c:pt>
                <c:pt idx="12295">
                  <c:v>1190.099975585937</c:v>
                </c:pt>
                <c:pt idx="12296">
                  <c:v>1190.199951171875</c:v>
                </c:pt>
                <c:pt idx="12297">
                  <c:v>1190.300048828125</c:v>
                </c:pt>
                <c:pt idx="12298">
                  <c:v>1190.400024414062</c:v>
                </c:pt>
                <c:pt idx="12299">
                  <c:v>1190.5</c:v>
                </c:pt>
                <c:pt idx="12300">
                  <c:v>1190.599975585937</c:v>
                </c:pt>
                <c:pt idx="12301">
                  <c:v>1190.699951171875</c:v>
                </c:pt>
                <c:pt idx="12302">
                  <c:v>1190.800048828125</c:v>
                </c:pt>
                <c:pt idx="12303">
                  <c:v>1190.900024414062</c:v>
                </c:pt>
                <c:pt idx="12304">
                  <c:v>1191.0</c:v>
                </c:pt>
                <c:pt idx="12305">
                  <c:v>1191.099975585937</c:v>
                </c:pt>
                <c:pt idx="12306">
                  <c:v>1191.199951171875</c:v>
                </c:pt>
                <c:pt idx="12307">
                  <c:v>1191.300048828125</c:v>
                </c:pt>
                <c:pt idx="12308">
                  <c:v>1191.400024414062</c:v>
                </c:pt>
                <c:pt idx="12309">
                  <c:v>1191.5</c:v>
                </c:pt>
                <c:pt idx="12310">
                  <c:v>1191.599975585937</c:v>
                </c:pt>
                <c:pt idx="12311">
                  <c:v>1191.699951171875</c:v>
                </c:pt>
                <c:pt idx="12312">
                  <c:v>1191.800048828125</c:v>
                </c:pt>
                <c:pt idx="12313">
                  <c:v>1191.900024414062</c:v>
                </c:pt>
                <c:pt idx="12314">
                  <c:v>1192.0</c:v>
                </c:pt>
                <c:pt idx="12315">
                  <c:v>1192.099975585937</c:v>
                </c:pt>
                <c:pt idx="12316">
                  <c:v>1192.199951171875</c:v>
                </c:pt>
                <c:pt idx="12317">
                  <c:v>1192.300048828125</c:v>
                </c:pt>
                <c:pt idx="12318">
                  <c:v>1192.400024414062</c:v>
                </c:pt>
                <c:pt idx="12319">
                  <c:v>1192.5</c:v>
                </c:pt>
                <c:pt idx="12320">
                  <c:v>1192.599975585937</c:v>
                </c:pt>
                <c:pt idx="12321">
                  <c:v>1192.699951171875</c:v>
                </c:pt>
                <c:pt idx="12322">
                  <c:v>1192.800048828125</c:v>
                </c:pt>
                <c:pt idx="12323">
                  <c:v>1192.900024414062</c:v>
                </c:pt>
                <c:pt idx="12324">
                  <c:v>1193.0</c:v>
                </c:pt>
                <c:pt idx="12325">
                  <c:v>1193.099975585937</c:v>
                </c:pt>
                <c:pt idx="12326">
                  <c:v>1193.199951171875</c:v>
                </c:pt>
                <c:pt idx="12327">
                  <c:v>1193.300048828125</c:v>
                </c:pt>
                <c:pt idx="12328">
                  <c:v>1193.400024414062</c:v>
                </c:pt>
                <c:pt idx="12329">
                  <c:v>1193.5</c:v>
                </c:pt>
                <c:pt idx="12330">
                  <c:v>1193.599975585937</c:v>
                </c:pt>
                <c:pt idx="12331">
                  <c:v>1193.699951171875</c:v>
                </c:pt>
                <c:pt idx="12332">
                  <c:v>1193.800048828125</c:v>
                </c:pt>
                <c:pt idx="12333">
                  <c:v>1193.900024414062</c:v>
                </c:pt>
                <c:pt idx="12334">
                  <c:v>1194.0</c:v>
                </c:pt>
                <c:pt idx="12335">
                  <c:v>1194.099975585937</c:v>
                </c:pt>
                <c:pt idx="12336">
                  <c:v>1194.199951171875</c:v>
                </c:pt>
                <c:pt idx="12337">
                  <c:v>1194.300048828125</c:v>
                </c:pt>
                <c:pt idx="12338">
                  <c:v>1194.400024414062</c:v>
                </c:pt>
                <c:pt idx="12339">
                  <c:v>1194.5</c:v>
                </c:pt>
                <c:pt idx="12340">
                  <c:v>1194.599975585937</c:v>
                </c:pt>
                <c:pt idx="12341">
                  <c:v>1194.699951171875</c:v>
                </c:pt>
                <c:pt idx="12342">
                  <c:v>1194.800048828125</c:v>
                </c:pt>
                <c:pt idx="12343">
                  <c:v>1194.900024414062</c:v>
                </c:pt>
                <c:pt idx="12344">
                  <c:v>1195.0</c:v>
                </c:pt>
                <c:pt idx="12345">
                  <c:v>1195.099975585937</c:v>
                </c:pt>
                <c:pt idx="12346">
                  <c:v>1195.199951171875</c:v>
                </c:pt>
                <c:pt idx="12347">
                  <c:v>1195.300048828125</c:v>
                </c:pt>
                <c:pt idx="12348">
                  <c:v>1195.400024414062</c:v>
                </c:pt>
                <c:pt idx="12349">
                  <c:v>1195.5</c:v>
                </c:pt>
                <c:pt idx="12350">
                  <c:v>1195.599975585937</c:v>
                </c:pt>
                <c:pt idx="12351">
                  <c:v>1195.699951171875</c:v>
                </c:pt>
                <c:pt idx="12352">
                  <c:v>1195.800048828125</c:v>
                </c:pt>
                <c:pt idx="12353">
                  <c:v>1195.900024414062</c:v>
                </c:pt>
                <c:pt idx="12354">
                  <c:v>1196.0</c:v>
                </c:pt>
                <c:pt idx="12355">
                  <c:v>1196.099975585937</c:v>
                </c:pt>
                <c:pt idx="12356">
                  <c:v>1196.199951171875</c:v>
                </c:pt>
                <c:pt idx="12357">
                  <c:v>1196.300048828125</c:v>
                </c:pt>
                <c:pt idx="12358">
                  <c:v>1196.400024414062</c:v>
                </c:pt>
                <c:pt idx="12359">
                  <c:v>1196.5</c:v>
                </c:pt>
                <c:pt idx="12360">
                  <c:v>1196.599975585937</c:v>
                </c:pt>
                <c:pt idx="12361">
                  <c:v>1196.699951171875</c:v>
                </c:pt>
                <c:pt idx="12362">
                  <c:v>1196.800048828125</c:v>
                </c:pt>
                <c:pt idx="12363">
                  <c:v>1196.900024414062</c:v>
                </c:pt>
                <c:pt idx="12364">
                  <c:v>1197.0</c:v>
                </c:pt>
                <c:pt idx="12365">
                  <c:v>1197.099975585937</c:v>
                </c:pt>
                <c:pt idx="12366">
                  <c:v>1197.199951171875</c:v>
                </c:pt>
                <c:pt idx="12367">
                  <c:v>1197.300048828125</c:v>
                </c:pt>
                <c:pt idx="12368">
                  <c:v>1197.400024414062</c:v>
                </c:pt>
                <c:pt idx="12369">
                  <c:v>1197.5</c:v>
                </c:pt>
                <c:pt idx="12370">
                  <c:v>1197.599975585937</c:v>
                </c:pt>
                <c:pt idx="12371">
                  <c:v>1197.699951171875</c:v>
                </c:pt>
                <c:pt idx="12372">
                  <c:v>1197.800048828125</c:v>
                </c:pt>
                <c:pt idx="12373">
                  <c:v>1197.900024414062</c:v>
                </c:pt>
                <c:pt idx="12374">
                  <c:v>1198.0</c:v>
                </c:pt>
                <c:pt idx="12375">
                  <c:v>1198.099975585937</c:v>
                </c:pt>
                <c:pt idx="12376">
                  <c:v>1198.199951171875</c:v>
                </c:pt>
                <c:pt idx="12377">
                  <c:v>1198.300048828125</c:v>
                </c:pt>
                <c:pt idx="12378">
                  <c:v>1198.400024414062</c:v>
                </c:pt>
                <c:pt idx="12379">
                  <c:v>1198.5</c:v>
                </c:pt>
                <c:pt idx="12380">
                  <c:v>1198.599975585937</c:v>
                </c:pt>
                <c:pt idx="12381">
                  <c:v>1198.699951171875</c:v>
                </c:pt>
                <c:pt idx="12382">
                  <c:v>1198.800048828125</c:v>
                </c:pt>
                <c:pt idx="12383">
                  <c:v>1198.900024414062</c:v>
                </c:pt>
                <c:pt idx="12384">
                  <c:v>1199.0</c:v>
                </c:pt>
                <c:pt idx="12385">
                  <c:v>1199.099975585937</c:v>
                </c:pt>
                <c:pt idx="12386">
                  <c:v>1199.199951171875</c:v>
                </c:pt>
                <c:pt idx="12387">
                  <c:v>1199.300048828125</c:v>
                </c:pt>
                <c:pt idx="12388">
                  <c:v>1199.400024414062</c:v>
                </c:pt>
                <c:pt idx="12389">
                  <c:v>1199.5</c:v>
                </c:pt>
                <c:pt idx="12390">
                  <c:v>1199.599975585937</c:v>
                </c:pt>
                <c:pt idx="12391">
                  <c:v>1199.699951171875</c:v>
                </c:pt>
                <c:pt idx="12392">
                  <c:v>1199.800048828125</c:v>
                </c:pt>
                <c:pt idx="12393">
                  <c:v>1199.900024414062</c:v>
                </c:pt>
                <c:pt idx="12394">
                  <c:v>1200.0</c:v>
                </c:pt>
                <c:pt idx="12395">
                  <c:v>1200.099975585937</c:v>
                </c:pt>
                <c:pt idx="12396">
                  <c:v>1200.199951171875</c:v>
                </c:pt>
                <c:pt idx="12397">
                  <c:v>1200.300048828125</c:v>
                </c:pt>
                <c:pt idx="12398">
                  <c:v>1200.400024414062</c:v>
                </c:pt>
                <c:pt idx="12399">
                  <c:v>1200.5</c:v>
                </c:pt>
                <c:pt idx="12400">
                  <c:v>1200.599975585937</c:v>
                </c:pt>
                <c:pt idx="12401">
                  <c:v>1200.699951171875</c:v>
                </c:pt>
                <c:pt idx="12402">
                  <c:v>1200.800048828125</c:v>
                </c:pt>
                <c:pt idx="12403">
                  <c:v>1200.900024414062</c:v>
                </c:pt>
                <c:pt idx="12404">
                  <c:v>1201.0</c:v>
                </c:pt>
                <c:pt idx="12405">
                  <c:v>1201.099975585937</c:v>
                </c:pt>
                <c:pt idx="12406">
                  <c:v>1201.199951171875</c:v>
                </c:pt>
                <c:pt idx="12407">
                  <c:v>1201.300048828125</c:v>
                </c:pt>
                <c:pt idx="12408">
                  <c:v>1201.400024414062</c:v>
                </c:pt>
                <c:pt idx="12409">
                  <c:v>1201.5</c:v>
                </c:pt>
                <c:pt idx="12410">
                  <c:v>1201.599975585937</c:v>
                </c:pt>
                <c:pt idx="12411">
                  <c:v>1201.699951171875</c:v>
                </c:pt>
                <c:pt idx="12412">
                  <c:v>1201.800048828125</c:v>
                </c:pt>
                <c:pt idx="12413">
                  <c:v>1201.900024414062</c:v>
                </c:pt>
                <c:pt idx="12414">
                  <c:v>1202.0</c:v>
                </c:pt>
                <c:pt idx="12415">
                  <c:v>1202.099975585937</c:v>
                </c:pt>
                <c:pt idx="12416">
                  <c:v>1202.199951171875</c:v>
                </c:pt>
                <c:pt idx="12417">
                  <c:v>1202.300048828125</c:v>
                </c:pt>
                <c:pt idx="12418">
                  <c:v>1202.400024414062</c:v>
                </c:pt>
                <c:pt idx="12419">
                  <c:v>1202.5</c:v>
                </c:pt>
                <c:pt idx="12420">
                  <c:v>1202.599975585937</c:v>
                </c:pt>
                <c:pt idx="12421">
                  <c:v>1202.699951171875</c:v>
                </c:pt>
                <c:pt idx="12422">
                  <c:v>1202.800048828125</c:v>
                </c:pt>
                <c:pt idx="12423">
                  <c:v>1202.900024414062</c:v>
                </c:pt>
                <c:pt idx="12424">
                  <c:v>1203.0</c:v>
                </c:pt>
                <c:pt idx="12425">
                  <c:v>1203.099975585937</c:v>
                </c:pt>
                <c:pt idx="12426">
                  <c:v>1203.199951171875</c:v>
                </c:pt>
                <c:pt idx="12427">
                  <c:v>1203.300048828125</c:v>
                </c:pt>
                <c:pt idx="12428">
                  <c:v>1203.400024414062</c:v>
                </c:pt>
                <c:pt idx="12429">
                  <c:v>1203.5</c:v>
                </c:pt>
                <c:pt idx="12430">
                  <c:v>1203.599975585937</c:v>
                </c:pt>
                <c:pt idx="12431">
                  <c:v>1203.699951171875</c:v>
                </c:pt>
                <c:pt idx="12432">
                  <c:v>1203.800048828125</c:v>
                </c:pt>
                <c:pt idx="12433">
                  <c:v>1203.900024414062</c:v>
                </c:pt>
                <c:pt idx="12434">
                  <c:v>1204.0</c:v>
                </c:pt>
                <c:pt idx="12435">
                  <c:v>1204.099975585937</c:v>
                </c:pt>
                <c:pt idx="12436">
                  <c:v>1204.199951171875</c:v>
                </c:pt>
                <c:pt idx="12437">
                  <c:v>1204.300048828125</c:v>
                </c:pt>
                <c:pt idx="12438">
                  <c:v>1204.400024414062</c:v>
                </c:pt>
                <c:pt idx="12439">
                  <c:v>1204.5</c:v>
                </c:pt>
                <c:pt idx="12440">
                  <c:v>1204.599975585937</c:v>
                </c:pt>
                <c:pt idx="12441">
                  <c:v>1204.699951171875</c:v>
                </c:pt>
                <c:pt idx="12442">
                  <c:v>1204.800048828125</c:v>
                </c:pt>
                <c:pt idx="12443">
                  <c:v>1204.900024414062</c:v>
                </c:pt>
                <c:pt idx="12444">
                  <c:v>1205.0</c:v>
                </c:pt>
                <c:pt idx="12445">
                  <c:v>1205.099975585937</c:v>
                </c:pt>
                <c:pt idx="12446">
                  <c:v>1205.199951171875</c:v>
                </c:pt>
                <c:pt idx="12447">
                  <c:v>1205.300048828125</c:v>
                </c:pt>
                <c:pt idx="12448">
                  <c:v>1205.400024414062</c:v>
                </c:pt>
                <c:pt idx="12449">
                  <c:v>1205.5</c:v>
                </c:pt>
                <c:pt idx="12450">
                  <c:v>1205.599975585937</c:v>
                </c:pt>
                <c:pt idx="12451">
                  <c:v>1205.699951171875</c:v>
                </c:pt>
                <c:pt idx="12452">
                  <c:v>1205.800048828125</c:v>
                </c:pt>
                <c:pt idx="12453">
                  <c:v>1205.900024414062</c:v>
                </c:pt>
                <c:pt idx="12454">
                  <c:v>1206.0</c:v>
                </c:pt>
                <c:pt idx="12455">
                  <c:v>1206.099975585937</c:v>
                </c:pt>
                <c:pt idx="12456">
                  <c:v>1206.199951171875</c:v>
                </c:pt>
                <c:pt idx="12457">
                  <c:v>1206.300048828125</c:v>
                </c:pt>
                <c:pt idx="12458">
                  <c:v>1206.400024414062</c:v>
                </c:pt>
                <c:pt idx="12459">
                  <c:v>1206.5</c:v>
                </c:pt>
                <c:pt idx="12460">
                  <c:v>1206.599975585937</c:v>
                </c:pt>
                <c:pt idx="12461">
                  <c:v>1206.699951171875</c:v>
                </c:pt>
                <c:pt idx="12462">
                  <c:v>1206.800048828125</c:v>
                </c:pt>
                <c:pt idx="12463">
                  <c:v>1206.900024414062</c:v>
                </c:pt>
                <c:pt idx="12464">
                  <c:v>1207.0</c:v>
                </c:pt>
                <c:pt idx="12465">
                  <c:v>1207.099975585937</c:v>
                </c:pt>
                <c:pt idx="12466">
                  <c:v>1207.199951171875</c:v>
                </c:pt>
                <c:pt idx="12467">
                  <c:v>1207.300048828125</c:v>
                </c:pt>
                <c:pt idx="12468">
                  <c:v>1207.400024414062</c:v>
                </c:pt>
                <c:pt idx="12469">
                  <c:v>1207.5</c:v>
                </c:pt>
                <c:pt idx="12470">
                  <c:v>1207.599975585937</c:v>
                </c:pt>
                <c:pt idx="12471">
                  <c:v>1207.699951171875</c:v>
                </c:pt>
                <c:pt idx="12472">
                  <c:v>1207.800048828125</c:v>
                </c:pt>
                <c:pt idx="12473">
                  <c:v>1207.900024414062</c:v>
                </c:pt>
                <c:pt idx="12474">
                  <c:v>1208.0</c:v>
                </c:pt>
                <c:pt idx="12475">
                  <c:v>1208.099975585937</c:v>
                </c:pt>
                <c:pt idx="12476">
                  <c:v>1208.199951171875</c:v>
                </c:pt>
                <c:pt idx="12477">
                  <c:v>1208.300048828125</c:v>
                </c:pt>
                <c:pt idx="12478">
                  <c:v>1208.400024414062</c:v>
                </c:pt>
                <c:pt idx="12479">
                  <c:v>1208.5</c:v>
                </c:pt>
                <c:pt idx="12480">
                  <c:v>1208.599975585937</c:v>
                </c:pt>
                <c:pt idx="12481">
                  <c:v>1208.699951171875</c:v>
                </c:pt>
                <c:pt idx="12482">
                  <c:v>1208.800048828125</c:v>
                </c:pt>
                <c:pt idx="12483">
                  <c:v>1208.900024414062</c:v>
                </c:pt>
                <c:pt idx="12484">
                  <c:v>1209.0</c:v>
                </c:pt>
                <c:pt idx="12485">
                  <c:v>1209.099975585937</c:v>
                </c:pt>
                <c:pt idx="12486">
                  <c:v>1209.199951171875</c:v>
                </c:pt>
                <c:pt idx="12487">
                  <c:v>1209.300048828125</c:v>
                </c:pt>
                <c:pt idx="12488">
                  <c:v>1209.400024414062</c:v>
                </c:pt>
                <c:pt idx="12489">
                  <c:v>1209.5</c:v>
                </c:pt>
                <c:pt idx="12490">
                  <c:v>1209.599975585937</c:v>
                </c:pt>
                <c:pt idx="12491">
                  <c:v>1209.699951171875</c:v>
                </c:pt>
                <c:pt idx="12492">
                  <c:v>1209.800048828125</c:v>
                </c:pt>
                <c:pt idx="12493">
                  <c:v>1209.900024414062</c:v>
                </c:pt>
                <c:pt idx="12494">
                  <c:v>1210.0</c:v>
                </c:pt>
                <c:pt idx="12495">
                  <c:v>1210.099975585937</c:v>
                </c:pt>
                <c:pt idx="12496">
                  <c:v>1210.199951171875</c:v>
                </c:pt>
                <c:pt idx="12497">
                  <c:v>1210.300048828125</c:v>
                </c:pt>
                <c:pt idx="12498">
                  <c:v>1210.400024414062</c:v>
                </c:pt>
                <c:pt idx="12499">
                  <c:v>1210.5</c:v>
                </c:pt>
                <c:pt idx="12500">
                  <c:v>1210.599975585937</c:v>
                </c:pt>
                <c:pt idx="12501">
                  <c:v>1210.699951171875</c:v>
                </c:pt>
                <c:pt idx="12502">
                  <c:v>1210.800048828125</c:v>
                </c:pt>
                <c:pt idx="12503">
                  <c:v>1210.900024414062</c:v>
                </c:pt>
                <c:pt idx="12504">
                  <c:v>1211.0</c:v>
                </c:pt>
                <c:pt idx="12505">
                  <c:v>1211.099975585937</c:v>
                </c:pt>
                <c:pt idx="12506">
                  <c:v>1211.199951171875</c:v>
                </c:pt>
                <c:pt idx="12507">
                  <c:v>1211.300048828125</c:v>
                </c:pt>
                <c:pt idx="12508">
                  <c:v>1211.400024414062</c:v>
                </c:pt>
                <c:pt idx="12509">
                  <c:v>1211.5</c:v>
                </c:pt>
                <c:pt idx="12510">
                  <c:v>1211.599975585937</c:v>
                </c:pt>
                <c:pt idx="12511">
                  <c:v>1211.699951171875</c:v>
                </c:pt>
                <c:pt idx="12512">
                  <c:v>1211.800048828125</c:v>
                </c:pt>
                <c:pt idx="12513">
                  <c:v>1211.900024414062</c:v>
                </c:pt>
                <c:pt idx="12514">
                  <c:v>1212.0</c:v>
                </c:pt>
                <c:pt idx="12515">
                  <c:v>1212.099975585937</c:v>
                </c:pt>
                <c:pt idx="12516">
                  <c:v>1212.199951171875</c:v>
                </c:pt>
                <c:pt idx="12517">
                  <c:v>1212.300048828125</c:v>
                </c:pt>
                <c:pt idx="12518">
                  <c:v>1212.400024414062</c:v>
                </c:pt>
                <c:pt idx="12519">
                  <c:v>1212.5</c:v>
                </c:pt>
                <c:pt idx="12520">
                  <c:v>1212.599975585937</c:v>
                </c:pt>
                <c:pt idx="12521">
                  <c:v>1212.699951171875</c:v>
                </c:pt>
                <c:pt idx="12522">
                  <c:v>1212.800048828125</c:v>
                </c:pt>
                <c:pt idx="12523">
                  <c:v>1212.900024414062</c:v>
                </c:pt>
                <c:pt idx="12524">
                  <c:v>1213.0</c:v>
                </c:pt>
                <c:pt idx="12525">
                  <c:v>1213.099975585937</c:v>
                </c:pt>
                <c:pt idx="12526">
                  <c:v>1213.199951171875</c:v>
                </c:pt>
                <c:pt idx="12527">
                  <c:v>1213.300048828125</c:v>
                </c:pt>
                <c:pt idx="12528">
                  <c:v>1213.400024414062</c:v>
                </c:pt>
                <c:pt idx="12529">
                  <c:v>1213.5</c:v>
                </c:pt>
                <c:pt idx="12530">
                  <c:v>1213.599975585937</c:v>
                </c:pt>
                <c:pt idx="12531">
                  <c:v>1213.699951171875</c:v>
                </c:pt>
                <c:pt idx="12532">
                  <c:v>1213.800048828125</c:v>
                </c:pt>
                <c:pt idx="12533">
                  <c:v>1213.900024414062</c:v>
                </c:pt>
                <c:pt idx="12534">
                  <c:v>1214.0</c:v>
                </c:pt>
                <c:pt idx="12535">
                  <c:v>1214.099975585937</c:v>
                </c:pt>
                <c:pt idx="12536">
                  <c:v>1214.199951171875</c:v>
                </c:pt>
                <c:pt idx="12537">
                  <c:v>1214.300048828125</c:v>
                </c:pt>
                <c:pt idx="12538">
                  <c:v>1214.400024414062</c:v>
                </c:pt>
                <c:pt idx="12539">
                  <c:v>1214.5</c:v>
                </c:pt>
                <c:pt idx="12540">
                  <c:v>1214.599975585937</c:v>
                </c:pt>
                <c:pt idx="12541">
                  <c:v>1214.699951171875</c:v>
                </c:pt>
                <c:pt idx="12542">
                  <c:v>1214.800048828125</c:v>
                </c:pt>
                <c:pt idx="12543">
                  <c:v>1214.900024414062</c:v>
                </c:pt>
                <c:pt idx="12544">
                  <c:v>1215.0</c:v>
                </c:pt>
                <c:pt idx="12545">
                  <c:v>1215.099975585937</c:v>
                </c:pt>
                <c:pt idx="12546">
                  <c:v>1215.199951171875</c:v>
                </c:pt>
                <c:pt idx="12547">
                  <c:v>1215.300048828125</c:v>
                </c:pt>
                <c:pt idx="12548">
                  <c:v>1215.400024414062</c:v>
                </c:pt>
                <c:pt idx="12549">
                  <c:v>1215.5</c:v>
                </c:pt>
                <c:pt idx="12550">
                  <c:v>1215.599975585937</c:v>
                </c:pt>
                <c:pt idx="12551">
                  <c:v>1215.699951171875</c:v>
                </c:pt>
                <c:pt idx="12552">
                  <c:v>1215.800048828125</c:v>
                </c:pt>
                <c:pt idx="12553">
                  <c:v>1215.900024414062</c:v>
                </c:pt>
                <c:pt idx="12554">
                  <c:v>1216.0</c:v>
                </c:pt>
                <c:pt idx="12555">
                  <c:v>1216.099975585937</c:v>
                </c:pt>
                <c:pt idx="12556">
                  <c:v>1216.199951171875</c:v>
                </c:pt>
                <c:pt idx="12557">
                  <c:v>1216.300048828125</c:v>
                </c:pt>
                <c:pt idx="12558">
                  <c:v>1216.400024414062</c:v>
                </c:pt>
                <c:pt idx="12559">
                  <c:v>1216.5</c:v>
                </c:pt>
                <c:pt idx="12560">
                  <c:v>1216.599975585937</c:v>
                </c:pt>
                <c:pt idx="12561">
                  <c:v>1216.699951171875</c:v>
                </c:pt>
                <c:pt idx="12562">
                  <c:v>1216.800048828125</c:v>
                </c:pt>
                <c:pt idx="12563">
                  <c:v>1216.900024414062</c:v>
                </c:pt>
                <c:pt idx="12564">
                  <c:v>1217.0</c:v>
                </c:pt>
                <c:pt idx="12565">
                  <c:v>1217.099975585937</c:v>
                </c:pt>
                <c:pt idx="12566">
                  <c:v>1217.199951171875</c:v>
                </c:pt>
                <c:pt idx="12567">
                  <c:v>1217.300048828125</c:v>
                </c:pt>
                <c:pt idx="12568">
                  <c:v>1217.400024414062</c:v>
                </c:pt>
                <c:pt idx="12569">
                  <c:v>1217.5</c:v>
                </c:pt>
                <c:pt idx="12570">
                  <c:v>1217.599975585937</c:v>
                </c:pt>
                <c:pt idx="12571">
                  <c:v>1217.699951171875</c:v>
                </c:pt>
                <c:pt idx="12572">
                  <c:v>1217.800048828125</c:v>
                </c:pt>
                <c:pt idx="12573">
                  <c:v>1217.900024414062</c:v>
                </c:pt>
                <c:pt idx="12574">
                  <c:v>1218.0</c:v>
                </c:pt>
                <c:pt idx="12575">
                  <c:v>1218.099975585937</c:v>
                </c:pt>
                <c:pt idx="12576">
                  <c:v>1218.199951171875</c:v>
                </c:pt>
                <c:pt idx="12577">
                  <c:v>1218.300048828125</c:v>
                </c:pt>
                <c:pt idx="12578">
                  <c:v>1218.400024414062</c:v>
                </c:pt>
                <c:pt idx="12579">
                  <c:v>1218.5</c:v>
                </c:pt>
                <c:pt idx="12580">
                  <c:v>1218.599975585937</c:v>
                </c:pt>
                <c:pt idx="12581">
                  <c:v>1218.699951171875</c:v>
                </c:pt>
                <c:pt idx="12582">
                  <c:v>1218.800048828125</c:v>
                </c:pt>
                <c:pt idx="12583">
                  <c:v>1218.900024414062</c:v>
                </c:pt>
                <c:pt idx="12584">
                  <c:v>1219.0</c:v>
                </c:pt>
                <c:pt idx="12585">
                  <c:v>1219.099975585937</c:v>
                </c:pt>
                <c:pt idx="12586">
                  <c:v>1219.199951171875</c:v>
                </c:pt>
                <c:pt idx="12587">
                  <c:v>1219.300048828125</c:v>
                </c:pt>
                <c:pt idx="12588">
                  <c:v>1219.400024414062</c:v>
                </c:pt>
                <c:pt idx="12589">
                  <c:v>1219.5</c:v>
                </c:pt>
                <c:pt idx="12590">
                  <c:v>1219.599975585937</c:v>
                </c:pt>
                <c:pt idx="12591">
                  <c:v>1219.699951171875</c:v>
                </c:pt>
                <c:pt idx="12592">
                  <c:v>1219.800048828125</c:v>
                </c:pt>
                <c:pt idx="12593">
                  <c:v>1219.900024414062</c:v>
                </c:pt>
                <c:pt idx="12594">
                  <c:v>1220.0</c:v>
                </c:pt>
                <c:pt idx="12595">
                  <c:v>1220.099975585937</c:v>
                </c:pt>
                <c:pt idx="12596">
                  <c:v>1220.199951171875</c:v>
                </c:pt>
                <c:pt idx="12597">
                  <c:v>1220.300048828125</c:v>
                </c:pt>
                <c:pt idx="12598">
                  <c:v>1220.400024414062</c:v>
                </c:pt>
                <c:pt idx="12599">
                  <c:v>1220.5</c:v>
                </c:pt>
                <c:pt idx="12600">
                  <c:v>1220.599975585937</c:v>
                </c:pt>
                <c:pt idx="12601">
                  <c:v>1220.699951171875</c:v>
                </c:pt>
                <c:pt idx="12602">
                  <c:v>1220.800048828125</c:v>
                </c:pt>
                <c:pt idx="12603">
                  <c:v>1220.900024414062</c:v>
                </c:pt>
                <c:pt idx="12604">
                  <c:v>1221.0</c:v>
                </c:pt>
                <c:pt idx="12605">
                  <c:v>1221.099975585937</c:v>
                </c:pt>
                <c:pt idx="12606">
                  <c:v>1221.199951171875</c:v>
                </c:pt>
                <c:pt idx="12607">
                  <c:v>1221.300048828125</c:v>
                </c:pt>
                <c:pt idx="12608">
                  <c:v>1221.400024414062</c:v>
                </c:pt>
                <c:pt idx="12609">
                  <c:v>1221.5</c:v>
                </c:pt>
                <c:pt idx="12610">
                  <c:v>1221.599975585937</c:v>
                </c:pt>
                <c:pt idx="12611">
                  <c:v>1221.699951171875</c:v>
                </c:pt>
                <c:pt idx="12612">
                  <c:v>1221.800048828125</c:v>
                </c:pt>
                <c:pt idx="12613">
                  <c:v>1221.900024414062</c:v>
                </c:pt>
                <c:pt idx="12614">
                  <c:v>1222.0</c:v>
                </c:pt>
                <c:pt idx="12615">
                  <c:v>1222.099975585937</c:v>
                </c:pt>
                <c:pt idx="12616">
                  <c:v>1222.199951171875</c:v>
                </c:pt>
                <c:pt idx="12617">
                  <c:v>1222.300048828125</c:v>
                </c:pt>
                <c:pt idx="12618">
                  <c:v>1222.400024414062</c:v>
                </c:pt>
                <c:pt idx="12619">
                  <c:v>1222.5</c:v>
                </c:pt>
                <c:pt idx="12620">
                  <c:v>1222.599975585937</c:v>
                </c:pt>
                <c:pt idx="12621">
                  <c:v>1222.699951171875</c:v>
                </c:pt>
                <c:pt idx="12622">
                  <c:v>1222.800048828125</c:v>
                </c:pt>
                <c:pt idx="12623">
                  <c:v>1222.900024414062</c:v>
                </c:pt>
                <c:pt idx="12624">
                  <c:v>1223.0</c:v>
                </c:pt>
                <c:pt idx="12625">
                  <c:v>1223.099975585937</c:v>
                </c:pt>
                <c:pt idx="12626">
                  <c:v>1223.199951171875</c:v>
                </c:pt>
                <c:pt idx="12627">
                  <c:v>1223.300048828125</c:v>
                </c:pt>
                <c:pt idx="12628">
                  <c:v>1223.400024414062</c:v>
                </c:pt>
                <c:pt idx="12629">
                  <c:v>1223.5</c:v>
                </c:pt>
                <c:pt idx="12630">
                  <c:v>1223.599975585937</c:v>
                </c:pt>
                <c:pt idx="12631">
                  <c:v>1223.699951171875</c:v>
                </c:pt>
                <c:pt idx="12632">
                  <c:v>1223.800048828125</c:v>
                </c:pt>
                <c:pt idx="12633">
                  <c:v>1223.900024414062</c:v>
                </c:pt>
                <c:pt idx="12634">
                  <c:v>1224.0</c:v>
                </c:pt>
                <c:pt idx="12635">
                  <c:v>1224.099975585937</c:v>
                </c:pt>
                <c:pt idx="12636">
                  <c:v>1224.199951171875</c:v>
                </c:pt>
                <c:pt idx="12637">
                  <c:v>1224.300048828125</c:v>
                </c:pt>
                <c:pt idx="12638">
                  <c:v>1224.400024414062</c:v>
                </c:pt>
                <c:pt idx="12639">
                  <c:v>1224.5</c:v>
                </c:pt>
                <c:pt idx="12640">
                  <c:v>1224.599975585937</c:v>
                </c:pt>
                <c:pt idx="12641">
                  <c:v>1224.699951171875</c:v>
                </c:pt>
                <c:pt idx="12642">
                  <c:v>1224.800048828125</c:v>
                </c:pt>
                <c:pt idx="12643">
                  <c:v>1224.900024414062</c:v>
                </c:pt>
                <c:pt idx="12644">
                  <c:v>1225.0</c:v>
                </c:pt>
                <c:pt idx="12645">
                  <c:v>1225.099975585937</c:v>
                </c:pt>
                <c:pt idx="12646">
                  <c:v>1225.199951171875</c:v>
                </c:pt>
                <c:pt idx="12647">
                  <c:v>1225.300048828125</c:v>
                </c:pt>
                <c:pt idx="12648">
                  <c:v>1225.400024414062</c:v>
                </c:pt>
                <c:pt idx="12649">
                  <c:v>1225.5</c:v>
                </c:pt>
                <c:pt idx="12650">
                  <c:v>1225.599975585937</c:v>
                </c:pt>
                <c:pt idx="12651">
                  <c:v>1225.699951171875</c:v>
                </c:pt>
                <c:pt idx="12652">
                  <c:v>1225.800048828125</c:v>
                </c:pt>
                <c:pt idx="12653">
                  <c:v>1225.900024414062</c:v>
                </c:pt>
                <c:pt idx="12654">
                  <c:v>1226.0</c:v>
                </c:pt>
                <c:pt idx="12655">
                  <c:v>1226.099975585937</c:v>
                </c:pt>
                <c:pt idx="12656">
                  <c:v>1226.199951171875</c:v>
                </c:pt>
                <c:pt idx="12657">
                  <c:v>1226.300048828125</c:v>
                </c:pt>
                <c:pt idx="12658">
                  <c:v>1226.400024414062</c:v>
                </c:pt>
                <c:pt idx="12659">
                  <c:v>1226.5</c:v>
                </c:pt>
                <c:pt idx="12660">
                  <c:v>1226.599975585937</c:v>
                </c:pt>
                <c:pt idx="12661">
                  <c:v>1226.699951171875</c:v>
                </c:pt>
                <c:pt idx="12662">
                  <c:v>1226.800048828125</c:v>
                </c:pt>
                <c:pt idx="12663">
                  <c:v>1226.900024414062</c:v>
                </c:pt>
                <c:pt idx="12664">
                  <c:v>1227.0</c:v>
                </c:pt>
                <c:pt idx="12665">
                  <c:v>1227.099975585937</c:v>
                </c:pt>
                <c:pt idx="12666">
                  <c:v>1227.199951171875</c:v>
                </c:pt>
                <c:pt idx="12667">
                  <c:v>1227.300048828125</c:v>
                </c:pt>
                <c:pt idx="12668">
                  <c:v>1227.400024414062</c:v>
                </c:pt>
                <c:pt idx="12669">
                  <c:v>1227.5</c:v>
                </c:pt>
                <c:pt idx="12670">
                  <c:v>1227.599975585937</c:v>
                </c:pt>
                <c:pt idx="12671">
                  <c:v>1227.699951171875</c:v>
                </c:pt>
                <c:pt idx="12672">
                  <c:v>1227.800048828125</c:v>
                </c:pt>
                <c:pt idx="12673">
                  <c:v>1227.900024414062</c:v>
                </c:pt>
                <c:pt idx="12674">
                  <c:v>1228.0</c:v>
                </c:pt>
                <c:pt idx="12675">
                  <c:v>1228.099975585937</c:v>
                </c:pt>
                <c:pt idx="12676">
                  <c:v>1228.199951171875</c:v>
                </c:pt>
                <c:pt idx="12677">
                  <c:v>1228.300048828125</c:v>
                </c:pt>
                <c:pt idx="12678">
                  <c:v>1228.400024414062</c:v>
                </c:pt>
                <c:pt idx="12679">
                  <c:v>1228.5</c:v>
                </c:pt>
                <c:pt idx="12680">
                  <c:v>1228.599975585937</c:v>
                </c:pt>
                <c:pt idx="12681">
                  <c:v>1228.699951171875</c:v>
                </c:pt>
                <c:pt idx="12682">
                  <c:v>1228.800048828125</c:v>
                </c:pt>
                <c:pt idx="12683">
                  <c:v>1228.900024414062</c:v>
                </c:pt>
                <c:pt idx="12684">
                  <c:v>1229.0</c:v>
                </c:pt>
                <c:pt idx="12685">
                  <c:v>1229.099975585937</c:v>
                </c:pt>
                <c:pt idx="12686">
                  <c:v>1229.199951171875</c:v>
                </c:pt>
                <c:pt idx="12687">
                  <c:v>1229.300048828125</c:v>
                </c:pt>
                <c:pt idx="12688">
                  <c:v>1229.400024414062</c:v>
                </c:pt>
                <c:pt idx="12689">
                  <c:v>1229.5</c:v>
                </c:pt>
                <c:pt idx="12690">
                  <c:v>1229.599975585937</c:v>
                </c:pt>
                <c:pt idx="12691">
                  <c:v>1229.699951171875</c:v>
                </c:pt>
                <c:pt idx="12692">
                  <c:v>1229.800048828125</c:v>
                </c:pt>
                <c:pt idx="12693">
                  <c:v>1229.900024414062</c:v>
                </c:pt>
                <c:pt idx="12694">
                  <c:v>1230.0</c:v>
                </c:pt>
                <c:pt idx="12695">
                  <c:v>1230.099975585937</c:v>
                </c:pt>
                <c:pt idx="12696">
                  <c:v>1230.199951171875</c:v>
                </c:pt>
                <c:pt idx="12697">
                  <c:v>1230.300048828125</c:v>
                </c:pt>
                <c:pt idx="12698">
                  <c:v>1230.400024414062</c:v>
                </c:pt>
                <c:pt idx="12699">
                  <c:v>1230.5</c:v>
                </c:pt>
                <c:pt idx="12700">
                  <c:v>1230.599975585937</c:v>
                </c:pt>
                <c:pt idx="12701">
                  <c:v>1230.699951171875</c:v>
                </c:pt>
                <c:pt idx="12702">
                  <c:v>1230.800048828125</c:v>
                </c:pt>
                <c:pt idx="12703">
                  <c:v>1230.900024414062</c:v>
                </c:pt>
                <c:pt idx="12704">
                  <c:v>1231.0</c:v>
                </c:pt>
                <c:pt idx="12705">
                  <c:v>1231.099975585937</c:v>
                </c:pt>
                <c:pt idx="12706">
                  <c:v>1231.199951171875</c:v>
                </c:pt>
                <c:pt idx="12707">
                  <c:v>1231.300048828125</c:v>
                </c:pt>
                <c:pt idx="12708">
                  <c:v>1231.400024414062</c:v>
                </c:pt>
                <c:pt idx="12709">
                  <c:v>1231.5</c:v>
                </c:pt>
                <c:pt idx="12710">
                  <c:v>1231.599975585937</c:v>
                </c:pt>
                <c:pt idx="12711">
                  <c:v>1231.699951171875</c:v>
                </c:pt>
                <c:pt idx="12712">
                  <c:v>1231.800048828125</c:v>
                </c:pt>
                <c:pt idx="12713">
                  <c:v>1231.900024414062</c:v>
                </c:pt>
                <c:pt idx="12714">
                  <c:v>1232.0</c:v>
                </c:pt>
                <c:pt idx="12715">
                  <c:v>1232.099975585937</c:v>
                </c:pt>
                <c:pt idx="12716">
                  <c:v>1232.199951171875</c:v>
                </c:pt>
                <c:pt idx="12717">
                  <c:v>1232.300048828125</c:v>
                </c:pt>
                <c:pt idx="12718">
                  <c:v>1232.400024414062</c:v>
                </c:pt>
                <c:pt idx="12719">
                  <c:v>1232.5</c:v>
                </c:pt>
                <c:pt idx="12720">
                  <c:v>1232.599975585937</c:v>
                </c:pt>
                <c:pt idx="12721">
                  <c:v>1232.699951171875</c:v>
                </c:pt>
                <c:pt idx="12722">
                  <c:v>1232.800048828125</c:v>
                </c:pt>
                <c:pt idx="12723">
                  <c:v>1232.900024414062</c:v>
                </c:pt>
                <c:pt idx="12724">
                  <c:v>1233.0</c:v>
                </c:pt>
                <c:pt idx="12725">
                  <c:v>1233.099975585937</c:v>
                </c:pt>
                <c:pt idx="12726">
                  <c:v>1233.199951171875</c:v>
                </c:pt>
                <c:pt idx="12727">
                  <c:v>1233.300048828125</c:v>
                </c:pt>
                <c:pt idx="12728">
                  <c:v>1233.400024414062</c:v>
                </c:pt>
                <c:pt idx="12729">
                  <c:v>1233.5</c:v>
                </c:pt>
                <c:pt idx="12730">
                  <c:v>1233.599975585937</c:v>
                </c:pt>
                <c:pt idx="12731">
                  <c:v>1233.699951171875</c:v>
                </c:pt>
                <c:pt idx="12732">
                  <c:v>1233.800048828125</c:v>
                </c:pt>
                <c:pt idx="12733">
                  <c:v>1233.900024414062</c:v>
                </c:pt>
                <c:pt idx="12734">
                  <c:v>1234.0</c:v>
                </c:pt>
                <c:pt idx="12735">
                  <c:v>1234.099975585937</c:v>
                </c:pt>
                <c:pt idx="12736">
                  <c:v>1234.199951171875</c:v>
                </c:pt>
                <c:pt idx="12737">
                  <c:v>1234.300048828125</c:v>
                </c:pt>
                <c:pt idx="12738">
                  <c:v>1234.400024414062</c:v>
                </c:pt>
                <c:pt idx="12739">
                  <c:v>1234.5</c:v>
                </c:pt>
                <c:pt idx="12740">
                  <c:v>1234.599975585937</c:v>
                </c:pt>
                <c:pt idx="12741">
                  <c:v>1234.699951171875</c:v>
                </c:pt>
                <c:pt idx="12742">
                  <c:v>1234.800048828125</c:v>
                </c:pt>
                <c:pt idx="12743">
                  <c:v>1234.900024414062</c:v>
                </c:pt>
                <c:pt idx="12744">
                  <c:v>1235.0</c:v>
                </c:pt>
                <c:pt idx="12745">
                  <c:v>1235.099975585937</c:v>
                </c:pt>
                <c:pt idx="12746">
                  <c:v>1235.199951171875</c:v>
                </c:pt>
                <c:pt idx="12747">
                  <c:v>1235.300048828125</c:v>
                </c:pt>
                <c:pt idx="12748">
                  <c:v>1235.400024414062</c:v>
                </c:pt>
                <c:pt idx="12749">
                  <c:v>1235.5</c:v>
                </c:pt>
                <c:pt idx="12750">
                  <c:v>1235.599975585937</c:v>
                </c:pt>
                <c:pt idx="12751">
                  <c:v>1235.699951171875</c:v>
                </c:pt>
                <c:pt idx="12752">
                  <c:v>1235.800048828125</c:v>
                </c:pt>
                <c:pt idx="12753">
                  <c:v>1235.900024414062</c:v>
                </c:pt>
                <c:pt idx="12754">
                  <c:v>1236.0</c:v>
                </c:pt>
                <c:pt idx="12755">
                  <c:v>1236.099975585937</c:v>
                </c:pt>
                <c:pt idx="12756">
                  <c:v>1236.199951171875</c:v>
                </c:pt>
                <c:pt idx="12757">
                  <c:v>1236.300048828125</c:v>
                </c:pt>
                <c:pt idx="12758">
                  <c:v>1236.400024414062</c:v>
                </c:pt>
                <c:pt idx="12759">
                  <c:v>1236.5</c:v>
                </c:pt>
                <c:pt idx="12760">
                  <c:v>1236.599975585937</c:v>
                </c:pt>
                <c:pt idx="12761">
                  <c:v>1236.699951171875</c:v>
                </c:pt>
                <c:pt idx="12762">
                  <c:v>1236.800048828125</c:v>
                </c:pt>
                <c:pt idx="12763">
                  <c:v>1236.900024414062</c:v>
                </c:pt>
                <c:pt idx="12764">
                  <c:v>1237.0</c:v>
                </c:pt>
                <c:pt idx="12765">
                  <c:v>1237.099975585937</c:v>
                </c:pt>
                <c:pt idx="12766">
                  <c:v>1237.199951171875</c:v>
                </c:pt>
                <c:pt idx="12767">
                  <c:v>1237.300048828125</c:v>
                </c:pt>
                <c:pt idx="12768">
                  <c:v>1237.400024414062</c:v>
                </c:pt>
                <c:pt idx="12769">
                  <c:v>1237.5</c:v>
                </c:pt>
                <c:pt idx="12770">
                  <c:v>1237.599975585937</c:v>
                </c:pt>
                <c:pt idx="12771">
                  <c:v>1237.699951171875</c:v>
                </c:pt>
                <c:pt idx="12772">
                  <c:v>1237.800048828125</c:v>
                </c:pt>
                <c:pt idx="12773">
                  <c:v>1237.900024414062</c:v>
                </c:pt>
                <c:pt idx="12774">
                  <c:v>1238.0</c:v>
                </c:pt>
                <c:pt idx="12775">
                  <c:v>1238.099975585937</c:v>
                </c:pt>
                <c:pt idx="12776">
                  <c:v>1238.199951171875</c:v>
                </c:pt>
                <c:pt idx="12777">
                  <c:v>1238.300048828125</c:v>
                </c:pt>
                <c:pt idx="12778">
                  <c:v>1238.400024414062</c:v>
                </c:pt>
                <c:pt idx="12779">
                  <c:v>1238.5</c:v>
                </c:pt>
                <c:pt idx="12780">
                  <c:v>1238.599975585937</c:v>
                </c:pt>
                <c:pt idx="12781">
                  <c:v>1238.699951171875</c:v>
                </c:pt>
                <c:pt idx="12782">
                  <c:v>1238.800048828125</c:v>
                </c:pt>
                <c:pt idx="12783">
                  <c:v>1238.900024414062</c:v>
                </c:pt>
                <c:pt idx="12784">
                  <c:v>1239.0</c:v>
                </c:pt>
                <c:pt idx="12785">
                  <c:v>1239.099975585937</c:v>
                </c:pt>
                <c:pt idx="12786">
                  <c:v>1239.199951171875</c:v>
                </c:pt>
                <c:pt idx="12787">
                  <c:v>1239.300048828125</c:v>
                </c:pt>
                <c:pt idx="12788">
                  <c:v>1239.400024414062</c:v>
                </c:pt>
                <c:pt idx="12789">
                  <c:v>1239.5</c:v>
                </c:pt>
                <c:pt idx="12790">
                  <c:v>1239.599975585937</c:v>
                </c:pt>
                <c:pt idx="12791">
                  <c:v>1239.699951171875</c:v>
                </c:pt>
                <c:pt idx="12792">
                  <c:v>1239.800048828125</c:v>
                </c:pt>
                <c:pt idx="12793">
                  <c:v>1239.900024414062</c:v>
                </c:pt>
                <c:pt idx="12794">
                  <c:v>1240.0</c:v>
                </c:pt>
                <c:pt idx="12795">
                  <c:v>1240.099975585937</c:v>
                </c:pt>
                <c:pt idx="12796">
                  <c:v>1240.199951171875</c:v>
                </c:pt>
                <c:pt idx="12797">
                  <c:v>1240.300048828125</c:v>
                </c:pt>
                <c:pt idx="12798">
                  <c:v>1240.400024414062</c:v>
                </c:pt>
                <c:pt idx="12799">
                  <c:v>1240.5</c:v>
                </c:pt>
                <c:pt idx="12800">
                  <c:v>1240.599975585937</c:v>
                </c:pt>
                <c:pt idx="12801">
                  <c:v>1240.699951171875</c:v>
                </c:pt>
                <c:pt idx="12802">
                  <c:v>1240.800048828125</c:v>
                </c:pt>
                <c:pt idx="12803">
                  <c:v>1240.900024414062</c:v>
                </c:pt>
                <c:pt idx="12804">
                  <c:v>1241.0</c:v>
                </c:pt>
                <c:pt idx="12805">
                  <c:v>1241.099975585937</c:v>
                </c:pt>
                <c:pt idx="12806">
                  <c:v>1241.199951171875</c:v>
                </c:pt>
                <c:pt idx="12807">
                  <c:v>1241.300048828125</c:v>
                </c:pt>
                <c:pt idx="12808">
                  <c:v>1241.400024414062</c:v>
                </c:pt>
                <c:pt idx="12809">
                  <c:v>1241.5</c:v>
                </c:pt>
                <c:pt idx="12810">
                  <c:v>1241.599975585937</c:v>
                </c:pt>
                <c:pt idx="12811">
                  <c:v>1241.699951171875</c:v>
                </c:pt>
                <c:pt idx="12812">
                  <c:v>1241.800048828125</c:v>
                </c:pt>
                <c:pt idx="12813">
                  <c:v>1241.900024414062</c:v>
                </c:pt>
                <c:pt idx="12814">
                  <c:v>1242.0</c:v>
                </c:pt>
                <c:pt idx="12815">
                  <c:v>1242.099975585937</c:v>
                </c:pt>
                <c:pt idx="12816">
                  <c:v>1242.199951171875</c:v>
                </c:pt>
                <c:pt idx="12817">
                  <c:v>1242.300048828125</c:v>
                </c:pt>
                <c:pt idx="12818">
                  <c:v>1242.400024414062</c:v>
                </c:pt>
                <c:pt idx="12819">
                  <c:v>1242.5</c:v>
                </c:pt>
                <c:pt idx="12820">
                  <c:v>1242.599975585937</c:v>
                </c:pt>
                <c:pt idx="12821">
                  <c:v>1242.699951171875</c:v>
                </c:pt>
                <c:pt idx="12822">
                  <c:v>1242.800048828125</c:v>
                </c:pt>
                <c:pt idx="12823">
                  <c:v>1242.900024414062</c:v>
                </c:pt>
                <c:pt idx="12824">
                  <c:v>1243.0</c:v>
                </c:pt>
                <c:pt idx="12825">
                  <c:v>1243.099975585937</c:v>
                </c:pt>
                <c:pt idx="12826">
                  <c:v>1243.199951171875</c:v>
                </c:pt>
                <c:pt idx="12827">
                  <c:v>1243.300048828125</c:v>
                </c:pt>
                <c:pt idx="12828">
                  <c:v>1243.400024414062</c:v>
                </c:pt>
                <c:pt idx="12829">
                  <c:v>1243.5</c:v>
                </c:pt>
                <c:pt idx="12830">
                  <c:v>1243.599975585937</c:v>
                </c:pt>
                <c:pt idx="12831">
                  <c:v>1243.699951171875</c:v>
                </c:pt>
                <c:pt idx="12832">
                  <c:v>1243.800048828125</c:v>
                </c:pt>
                <c:pt idx="12833">
                  <c:v>1243.900024414062</c:v>
                </c:pt>
                <c:pt idx="12834">
                  <c:v>1244.0</c:v>
                </c:pt>
                <c:pt idx="12835">
                  <c:v>1244.099975585937</c:v>
                </c:pt>
                <c:pt idx="12836">
                  <c:v>1244.199951171875</c:v>
                </c:pt>
                <c:pt idx="12837">
                  <c:v>1244.300048828125</c:v>
                </c:pt>
                <c:pt idx="12838">
                  <c:v>1244.400024414062</c:v>
                </c:pt>
                <c:pt idx="12839">
                  <c:v>1244.5</c:v>
                </c:pt>
                <c:pt idx="12840">
                  <c:v>1244.599975585937</c:v>
                </c:pt>
                <c:pt idx="12841">
                  <c:v>1244.699951171875</c:v>
                </c:pt>
                <c:pt idx="12842">
                  <c:v>1244.800048828125</c:v>
                </c:pt>
                <c:pt idx="12843">
                  <c:v>1244.900024414062</c:v>
                </c:pt>
                <c:pt idx="12844">
                  <c:v>1245.0</c:v>
                </c:pt>
                <c:pt idx="12845">
                  <c:v>1245.099975585937</c:v>
                </c:pt>
                <c:pt idx="12846">
                  <c:v>1245.199951171875</c:v>
                </c:pt>
                <c:pt idx="12847">
                  <c:v>1245.300048828125</c:v>
                </c:pt>
                <c:pt idx="12848">
                  <c:v>1245.400024414062</c:v>
                </c:pt>
                <c:pt idx="12849">
                  <c:v>1245.5</c:v>
                </c:pt>
                <c:pt idx="12850">
                  <c:v>1245.599975585937</c:v>
                </c:pt>
                <c:pt idx="12851">
                  <c:v>1245.699951171875</c:v>
                </c:pt>
                <c:pt idx="12852">
                  <c:v>1245.800048828125</c:v>
                </c:pt>
                <c:pt idx="12853">
                  <c:v>1245.900024414062</c:v>
                </c:pt>
                <c:pt idx="12854">
                  <c:v>1246.0</c:v>
                </c:pt>
                <c:pt idx="12855">
                  <c:v>1246.099975585937</c:v>
                </c:pt>
                <c:pt idx="12856">
                  <c:v>1246.199951171875</c:v>
                </c:pt>
                <c:pt idx="12857">
                  <c:v>1246.300048828125</c:v>
                </c:pt>
                <c:pt idx="12858">
                  <c:v>1246.400024414062</c:v>
                </c:pt>
                <c:pt idx="12859">
                  <c:v>1246.5</c:v>
                </c:pt>
                <c:pt idx="12860">
                  <c:v>1246.599975585937</c:v>
                </c:pt>
                <c:pt idx="12861">
                  <c:v>1246.699951171875</c:v>
                </c:pt>
                <c:pt idx="12862">
                  <c:v>1246.800048828125</c:v>
                </c:pt>
                <c:pt idx="12863">
                  <c:v>1246.900024414062</c:v>
                </c:pt>
                <c:pt idx="12864">
                  <c:v>1247.0</c:v>
                </c:pt>
                <c:pt idx="12865">
                  <c:v>1247.099975585937</c:v>
                </c:pt>
                <c:pt idx="12866">
                  <c:v>1247.199951171875</c:v>
                </c:pt>
                <c:pt idx="12867">
                  <c:v>1247.300048828125</c:v>
                </c:pt>
                <c:pt idx="12868">
                  <c:v>1247.400024414062</c:v>
                </c:pt>
                <c:pt idx="12869">
                  <c:v>1247.5</c:v>
                </c:pt>
                <c:pt idx="12870">
                  <c:v>1247.599975585937</c:v>
                </c:pt>
                <c:pt idx="12871">
                  <c:v>1247.699951171875</c:v>
                </c:pt>
                <c:pt idx="12872">
                  <c:v>1247.800048828125</c:v>
                </c:pt>
                <c:pt idx="12873">
                  <c:v>1247.900024414062</c:v>
                </c:pt>
                <c:pt idx="12874">
                  <c:v>1248.0</c:v>
                </c:pt>
                <c:pt idx="12875">
                  <c:v>1248.099975585937</c:v>
                </c:pt>
                <c:pt idx="12876">
                  <c:v>1248.199951171875</c:v>
                </c:pt>
                <c:pt idx="12877">
                  <c:v>1248.300048828125</c:v>
                </c:pt>
                <c:pt idx="12878">
                  <c:v>1248.400024414062</c:v>
                </c:pt>
                <c:pt idx="12879">
                  <c:v>1248.5</c:v>
                </c:pt>
                <c:pt idx="12880">
                  <c:v>1248.599975585937</c:v>
                </c:pt>
                <c:pt idx="12881">
                  <c:v>1248.699951171875</c:v>
                </c:pt>
                <c:pt idx="12882">
                  <c:v>1248.800048828125</c:v>
                </c:pt>
                <c:pt idx="12883">
                  <c:v>1248.900024414062</c:v>
                </c:pt>
                <c:pt idx="12884">
                  <c:v>1249.0</c:v>
                </c:pt>
                <c:pt idx="12885">
                  <c:v>1249.099975585937</c:v>
                </c:pt>
                <c:pt idx="12886">
                  <c:v>1249.199951171875</c:v>
                </c:pt>
                <c:pt idx="12887">
                  <c:v>1249.300048828125</c:v>
                </c:pt>
                <c:pt idx="12888">
                  <c:v>1249.400024414062</c:v>
                </c:pt>
                <c:pt idx="12889">
                  <c:v>1249.5</c:v>
                </c:pt>
                <c:pt idx="12890">
                  <c:v>1249.599975585937</c:v>
                </c:pt>
                <c:pt idx="12891">
                  <c:v>1249.699951171875</c:v>
                </c:pt>
                <c:pt idx="12892">
                  <c:v>1249.800048828125</c:v>
                </c:pt>
                <c:pt idx="12893">
                  <c:v>1249.900024414062</c:v>
                </c:pt>
                <c:pt idx="12894">
                  <c:v>1250.0</c:v>
                </c:pt>
                <c:pt idx="12895">
                  <c:v>1250.099975585937</c:v>
                </c:pt>
                <c:pt idx="12896">
                  <c:v>1250.199951171875</c:v>
                </c:pt>
                <c:pt idx="12897">
                  <c:v>1250.300048828125</c:v>
                </c:pt>
                <c:pt idx="12898">
                  <c:v>1250.400024414062</c:v>
                </c:pt>
                <c:pt idx="12899">
                  <c:v>1250.5</c:v>
                </c:pt>
                <c:pt idx="12900">
                  <c:v>1250.599975585937</c:v>
                </c:pt>
                <c:pt idx="12901">
                  <c:v>1250.699951171875</c:v>
                </c:pt>
                <c:pt idx="12902">
                  <c:v>1250.800048828125</c:v>
                </c:pt>
                <c:pt idx="12903">
                  <c:v>1250.900024414062</c:v>
                </c:pt>
                <c:pt idx="12904">
                  <c:v>1251.0</c:v>
                </c:pt>
                <c:pt idx="12905">
                  <c:v>1251.099975585937</c:v>
                </c:pt>
                <c:pt idx="12906">
                  <c:v>1251.199951171875</c:v>
                </c:pt>
                <c:pt idx="12907">
                  <c:v>1251.300048828125</c:v>
                </c:pt>
                <c:pt idx="12908">
                  <c:v>1251.400024414062</c:v>
                </c:pt>
                <c:pt idx="12909">
                  <c:v>1251.5</c:v>
                </c:pt>
                <c:pt idx="12910">
                  <c:v>1251.599975585937</c:v>
                </c:pt>
                <c:pt idx="12911">
                  <c:v>1251.699951171875</c:v>
                </c:pt>
                <c:pt idx="12912">
                  <c:v>1251.800048828125</c:v>
                </c:pt>
                <c:pt idx="12913">
                  <c:v>1251.900024414062</c:v>
                </c:pt>
                <c:pt idx="12914">
                  <c:v>1252.0</c:v>
                </c:pt>
                <c:pt idx="12915">
                  <c:v>1252.099975585937</c:v>
                </c:pt>
                <c:pt idx="12916">
                  <c:v>1252.199951171875</c:v>
                </c:pt>
                <c:pt idx="12917">
                  <c:v>1252.300048828125</c:v>
                </c:pt>
                <c:pt idx="12918">
                  <c:v>1252.400024414062</c:v>
                </c:pt>
                <c:pt idx="12919">
                  <c:v>1252.5</c:v>
                </c:pt>
                <c:pt idx="12920">
                  <c:v>1252.599975585937</c:v>
                </c:pt>
                <c:pt idx="12921">
                  <c:v>1252.699951171875</c:v>
                </c:pt>
                <c:pt idx="12922">
                  <c:v>1252.800048828125</c:v>
                </c:pt>
                <c:pt idx="12923">
                  <c:v>1252.900024414062</c:v>
                </c:pt>
                <c:pt idx="12924">
                  <c:v>1253.0</c:v>
                </c:pt>
                <c:pt idx="12925">
                  <c:v>1253.099975585937</c:v>
                </c:pt>
                <c:pt idx="12926">
                  <c:v>1253.199951171875</c:v>
                </c:pt>
                <c:pt idx="12927">
                  <c:v>1253.300048828125</c:v>
                </c:pt>
                <c:pt idx="12928">
                  <c:v>1253.400024414062</c:v>
                </c:pt>
                <c:pt idx="12929">
                  <c:v>1253.5</c:v>
                </c:pt>
                <c:pt idx="12930">
                  <c:v>1253.599975585937</c:v>
                </c:pt>
                <c:pt idx="12931">
                  <c:v>1253.699951171875</c:v>
                </c:pt>
                <c:pt idx="12932">
                  <c:v>1253.800048828125</c:v>
                </c:pt>
                <c:pt idx="12933">
                  <c:v>1253.900024414062</c:v>
                </c:pt>
                <c:pt idx="12934">
                  <c:v>1254.0</c:v>
                </c:pt>
                <c:pt idx="12935">
                  <c:v>1254.099975585937</c:v>
                </c:pt>
                <c:pt idx="12936">
                  <c:v>1254.199951171875</c:v>
                </c:pt>
                <c:pt idx="12937">
                  <c:v>1254.300048828125</c:v>
                </c:pt>
                <c:pt idx="12938">
                  <c:v>1254.400024414062</c:v>
                </c:pt>
                <c:pt idx="12939">
                  <c:v>1254.5</c:v>
                </c:pt>
                <c:pt idx="12940">
                  <c:v>1254.599975585937</c:v>
                </c:pt>
                <c:pt idx="12941">
                  <c:v>1254.699951171875</c:v>
                </c:pt>
                <c:pt idx="12942">
                  <c:v>1254.800048828125</c:v>
                </c:pt>
                <c:pt idx="12943">
                  <c:v>1254.900024414062</c:v>
                </c:pt>
                <c:pt idx="12944">
                  <c:v>1255.0</c:v>
                </c:pt>
                <c:pt idx="12945">
                  <c:v>1255.099975585937</c:v>
                </c:pt>
                <c:pt idx="12946">
                  <c:v>1255.199951171875</c:v>
                </c:pt>
                <c:pt idx="12947">
                  <c:v>1255.300048828125</c:v>
                </c:pt>
                <c:pt idx="12948">
                  <c:v>1255.400024414062</c:v>
                </c:pt>
                <c:pt idx="12949">
                  <c:v>1255.5</c:v>
                </c:pt>
                <c:pt idx="12950">
                  <c:v>1255.599975585937</c:v>
                </c:pt>
                <c:pt idx="12951">
                  <c:v>1255.699951171875</c:v>
                </c:pt>
                <c:pt idx="12952">
                  <c:v>1255.800048828125</c:v>
                </c:pt>
                <c:pt idx="12953">
                  <c:v>1255.900024414062</c:v>
                </c:pt>
                <c:pt idx="12954">
                  <c:v>1256.0</c:v>
                </c:pt>
                <c:pt idx="12955">
                  <c:v>1256.099975585937</c:v>
                </c:pt>
                <c:pt idx="12956">
                  <c:v>1256.199951171875</c:v>
                </c:pt>
                <c:pt idx="12957">
                  <c:v>1256.300048828125</c:v>
                </c:pt>
                <c:pt idx="12958">
                  <c:v>1256.400024414062</c:v>
                </c:pt>
                <c:pt idx="12959">
                  <c:v>1256.5</c:v>
                </c:pt>
                <c:pt idx="12960">
                  <c:v>1256.599975585937</c:v>
                </c:pt>
                <c:pt idx="12961">
                  <c:v>1256.699951171875</c:v>
                </c:pt>
                <c:pt idx="12962">
                  <c:v>1256.800048828125</c:v>
                </c:pt>
                <c:pt idx="12963">
                  <c:v>1256.900024414062</c:v>
                </c:pt>
                <c:pt idx="12964">
                  <c:v>1257.0</c:v>
                </c:pt>
                <c:pt idx="12965">
                  <c:v>1257.099975585937</c:v>
                </c:pt>
                <c:pt idx="12966">
                  <c:v>1257.199951171875</c:v>
                </c:pt>
                <c:pt idx="12967">
                  <c:v>1257.300048828125</c:v>
                </c:pt>
                <c:pt idx="12968">
                  <c:v>1257.400024414062</c:v>
                </c:pt>
                <c:pt idx="12969">
                  <c:v>1257.5</c:v>
                </c:pt>
                <c:pt idx="12970">
                  <c:v>1257.599975585937</c:v>
                </c:pt>
                <c:pt idx="12971">
                  <c:v>1257.699951171875</c:v>
                </c:pt>
                <c:pt idx="12972">
                  <c:v>1257.800048828125</c:v>
                </c:pt>
                <c:pt idx="12973">
                  <c:v>1257.900024414062</c:v>
                </c:pt>
                <c:pt idx="12974">
                  <c:v>1258.0</c:v>
                </c:pt>
                <c:pt idx="12975">
                  <c:v>1258.099975585937</c:v>
                </c:pt>
                <c:pt idx="12976">
                  <c:v>1258.199951171875</c:v>
                </c:pt>
                <c:pt idx="12977">
                  <c:v>1258.300048828125</c:v>
                </c:pt>
                <c:pt idx="12978">
                  <c:v>1258.400024414062</c:v>
                </c:pt>
                <c:pt idx="12979">
                  <c:v>1258.5</c:v>
                </c:pt>
                <c:pt idx="12980">
                  <c:v>1258.599975585937</c:v>
                </c:pt>
                <c:pt idx="12981">
                  <c:v>1258.699951171875</c:v>
                </c:pt>
                <c:pt idx="12982">
                  <c:v>1258.800048828125</c:v>
                </c:pt>
                <c:pt idx="12983">
                  <c:v>1258.900024414062</c:v>
                </c:pt>
                <c:pt idx="12984">
                  <c:v>1259.0</c:v>
                </c:pt>
                <c:pt idx="12985">
                  <c:v>1259.099975585937</c:v>
                </c:pt>
                <c:pt idx="12986">
                  <c:v>1259.199951171875</c:v>
                </c:pt>
                <c:pt idx="12987">
                  <c:v>1259.300048828125</c:v>
                </c:pt>
                <c:pt idx="12988">
                  <c:v>1259.400024414062</c:v>
                </c:pt>
                <c:pt idx="12989">
                  <c:v>1259.5</c:v>
                </c:pt>
                <c:pt idx="12990">
                  <c:v>1259.599975585937</c:v>
                </c:pt>
                <c:pt idx="12991">
                  <c:v>1259.699951171875</c:v>
                </c:pt>
                <c:pt idx="12992">
                  <c:v>1259.800048828125</c:v>
                </c:pt>
                <c:pt idx="12993">
                  <c:v>1259.900024414062</c:v>
                </c:pt>
                <c:pt idx="12994">
                  <c:v>1260.0</c:v>
                </c:pt>
                <c:pt idx="12995">
                  <c:v>1260.099975585937</c:v>
                </c:pt>
                <c:pt idx="12996">
                  <c:v>1260.199951171875</c:v>
                </c:pt>
                <c:pt idx="12997">
                  <c:v>1260.300048828125</c:v>
                </c:pt>
                <c:pt idx="12998">
                  <c:v>1260.400024414062</c:v>
                </c:pt>
                <c:pt idx="12999">
                  <c:v>1260.5</c:v>
                </c:pt>
                <c:pt idx="13000">
                  <c:v>1260.599975585937</c:v>
                </c:pt>
                <c:pt idx="13001">
                  <c:v>1260.699951171875</c:v>
                </c:pt>
                <c:pt idx="13002">
                  <c:v>1260.800048828125</c:v>
                </c:pt>
                <c:pt idx="13003">
                  <c:v>1260.900024414062</c:v>
                </c:pt>
                <c:pt idx="13004">
                  <c:v>1261.0</c:v>
                </c:pt>
                <c:pt idx="13005">
                  <c:v>1261.099975585937</c:v>
                </c:pt>
                <c:pt idx="13006">
                  <c:v>1261.199951171875</c:v>
                </c:pt>
                <c:pt idx="13007">
                  <c:v>1261.300048828125</c:v>
                </c:pt>
                <c:pt idx="13008">
                  <c:v>1261.400024414062</c:v>
                </c:pt>
                <c:pt idx="13009">
                  <c:v>1261.5</c:v>
                </c:pt>
                <c:pt idx="13010">
                  <c:v>1261.599975585937</c:v>
                </c:pt>
                <c:pt idx="13011">
                  <c:v>1261.699951171875</c:v>
                </c:pt>
                <c:pt idx="13012">
                  <c:v>1261.800048828125</c:v>
                </c:pt>
                <c:pt idx="13013">
                  <c:v>1261.900024414062</c:v>
                </c:pt>
                <c:pt idx="13014">
                  <c:v>1262.0</c:v>
                </c:pt>
                <c:pt idx="13015">
                  <c:v>1262.099975585937</c:v>
                </c:pt>
                <c:pt idx="13016">
                  <c:v>1262.199951171875</c:v>
                </c:pt>
                <c:pt idx="13017">
                  <c:v>1262.300048828125</c:v>
                </c:pt>
                <c:pt idx="13018">
                  <c:v>1262.400024414062</c:v>
                </c:pt>
                <c:pt idx="13019">
                  <c:v>1262.5</c:v>
                </c:pt>
                <c:pt idx="13020">
                  <c:v>1262.599975585937</c:v>
                </c:pt>
                <c:pt idx="13021">
                  <c:v>1262.699951171875</c:v>
                </c:pt>
                <c:pt idx="13022">
                  <c:v>1262.800048828125</c:v>
                </c:pt>
                <c:pt idx="13023">
                  <c:v>1262.900024414062</c:v>
                </c:pt>
                <c:pt idx="13024">
                  <c:v>1263.0</c:v>
                </c:pt>
                <c:pt idx="13025">
                  <c:v>1263.099975585937</c:v>
                </c:pt>
                <c:pt idx="13026">
                  <c:v>1263.199951171875</c:v>
                </c:pt>
                <c:pt idx="13027">
                  <c:v>1263.300048828125</c:v>
                </c:pt>
                <c:pt idx="13028">
                  <c:v>1263.400024414062</c:v>
                </c:pt>
                <c:pt idx="13029">
                  <c:v>1263.5</c:v>
                </c:pt>
                <c:pt idx="13030">
                  <c:v>1263.599975585937</c:v>
                </c:pt>
                <c:pt idx="13031">
                  <c:v>1263.699951171875</c:v>
                </c:pt>
                <c:pt idx="13032">
                  <c:v>1263.800048828125</c:v>
                </c:pt>
                <c:pt idx="13033">
                  <c:v>1263.900024414062</c:v>
                </c:pt>
                <c:pt idx="13034">
                  <c:v>1264.0</c:v>
                </c:pt>
                <c:pt idx="13035">
                  <c:v>1264.099975585937</c:v>
                </c:pt>
                <c:pt idx="13036">
                  <c:v>1264.199951171875</c:v>
                </c:pt>
                <c:pt idx="13037">
                  <c:v>1264.300048828125</c:v>
                </c:pt>
                <c:pt idx="13038">
                  <c:v>1264.400024414062</c:v>
                </c:pt>
                <c:pt idx="13039">
                  <c:v>1264.5</c:v>
                </c:pt>
                <c:pt idx="13040">
                  <c:v>1264.599975585937</c:v>
                </c:pt>
                <c:pt idx="13041">
                  <c:v>1264.699951171875</c:v>
                </c:pt>
                <c:pt idx="13042">
                  <c:v>1264.800048828125</c:v>
                </c:pt>
                <c:pt idx="13043">
                  <c:v>1264.900024414062</c:v>
                </c:pt>
                <c:pt idx="13044">
                  <c:v>1265.0</c:v>
                </c:pt>
                <c:pt idx="13045">
                  <c:v>1265.099975585937</c:v>
                </c:pt>
                <c:pt idx="13046">
                  <c:v>1265.199951171875</c:v>
                </c:pt>
                <c:pt idx="13047">
                  <c:v>1265.300048828125</c:v>
                </c:pt>
                <c:pt idx="13048">
                  <c:v>1265.400024414062</c:v>
                </c:pt>
                <c:pt idx="13049">
                  <c:v>1265.5</c:v>
                </c:pt>
                <c:pt idx="13050">
                  <c:v>1265.599975585937</c:v>
                </c:pt>
                <c:pt idx="13051">
                  <c:v>1265.699951171875</c:v>
                </c:pt>
                <c:pt idx="13052">
                  <c:v>1265.800048828125</c:v>
                </c:pt>
                <c:pt idx="13053">
                  <c:v>1265.900024414062</c:v>
                </c:pt>
                <c:pt idx="13054">
                  <c:v>1266.0</c:v>
                </c:pt>
                <c:pt idx="13055">
                  <c:v>1266.099975585937</c:v>
                </c:pt>
                <c:pt idx="13056">
                  <c:v>1266.199951171875</c:v>
                </c:pt>
                <c:pt idx="13057">
                  <c:v>1266.300048828125</c:v>
                </c:pt>
                <c:pt idx="13058">
                  <c:v>1266.400024414062</c:v>
                </c:pt>
                <c:pt idx="13059">
                  <c:v>1266.5</c:v>
                </c:pt>
                <c:pt idx="13060">
                  <c:v>1266.599975585937</c:v>
                </c:pt>
                <c:pt idx="13061">
                  <c:v>1266.699951171875</c:v>
                </c:pt>
                <c:pt idx="13062">
                  <c:v>1266.800048828125</c:v>
                </c:pt>
                <c:pt idx="13063">
                  <c:v>1266.900024414062</c:v>
                </c:pt>
                <c:pt idx="13064">
                  <c:v>1267.0</c:v>
                </c:pt>
                <c:pt idx="13065">
                  <c:v>1267.099975585937</c:v>
                </c:pt>
                <c:pt idx="13066">
                  <c:v>1267.199951171875</c:v>
                </c:pt>
                <c:pt idx="13067">
                  <c:v>1267.300048828125</c:v>
                </c:pt>
                <c:pt idx="13068">
                  <c:v>1267.400024414062</c:v>
                </c:pt>
                <c:pt idx="13069">
                  <c:v>1267.5</c:v>
                </c:pt>
                <c:pt idx="13070">
                  <c:v>1267.599975585937</c:v>
                </c:pt>
                <c:pt idx="13071">
                  <c:v>1267.699951171875</c:v>
                </c:pt>
                <c:pt idx="13072">
                  <c:v>1267.800048828125</c:v>
                </c:pt>
                <c:pt idx="13073">
                  <c:v>1267.900024414062</c:v>
                </c:pt>
                <c:pt idx="13074">
                  <c:v>1268.0</c:v>
                </c:pt>
                <c:pt idx="13075">
                  <c:v>1268.099975585937</c:v>
                </c:pt>
                <c:pt idx="13076">
                  <c:v>1268.199951171875</c:v>
                </c:pt>
                <c:pt idx="13077">
                  <c:v>1268.300048828125</c:v>
                </c:pt>
                <c:pt idx="13078">
                  <c:v>1268.400024414062</c:v>
                </c:pt>
                <c:pt idx="13079">
                  <c:v>1268.5</c:v>
                </c:pt>
                <c:pt idx="13080">
                  <c:v>1268.599975585937</c:v>
                </c:pt>
                <c:pt idx="13081">
                  <c:v>1268.699951171875</c:v>
                </c:pt>
                <c:pt idx="13082">
                  <c:v>1268.800048828125</c:v>
                </c:pt>
                <c:pt idx="13083">
                  <c:v>1268.900024414062</c:v>
                </c:pt>
                <c:pt idx="13084">
                  <c:v>1269.0</c:v>
                </c:pt>
                <c:pt idx="13085">
                  <c:v>1269.099975585937</c:v>
                </c:pt>
                <c:pt idx="13086">
                  <c:v>1269.199951171875</c:v>
                </c:pt>
                <c:pt idx="13087">
                  <c:v>1269.300048828125</c:v>
                </c:pt>
                <c:pt idx="13088">
                  <c:v>1269.400024414062</c:v>
                </c:pt>
                <c:pt idx="13089">
                  <c:v>1269.5</c:v>
                </c:pt>
                <c:pt idx="13090">
                  <c:v>1269.599975585937</c:v>
                </c:pt>
                <c:pt idx="13091">
                  <c:v>1269.699951171875</c:v>
                </c:pt>
                <c:pt idx="13092">
                  <c:v>1269.800048828125</c:v>
                </c:pt>
                <c:pt idx="13093">
                  <c:v>1269.900024414062</c:v>
                </c:pt>
                <c:pt idx="13094">
                  <c:v>1270.0</c:v>
                </c:pt>
                <c:pt idx="13095">
                  <c:v>1270.099975585937</c:v>
                </c:pt>
                <c:pt idx="13096">
                  <c:v>1270.199951171875</c:v>
                </c:pt>
                <c:pt idx="13097">
                  <c:v>1270.300048828125</c:v>
                </c:pt>
                <c:pt idx="13098">
                  <c:v>1270.400024414062</c:v>
                </c:pt>
                <c:pt idx="13099">
                  <c:v>1270.5</c:v>
                </c:pt>
                <c:pt idx="13100">
                  <c:v>1270.599975585937</c:v>
                </c:pt>
                <c:pt idx="13101">
                  <c:v>1270.699951171875</c:v>
                </c:pt>
                <c:pt idx="13102">
                  <c:v>1270.800048828125</c:v>
                </c:pt>
                <c:pt idx="13103">
                  <c:v>1270.900024414062</c:v>
                </c:pt>
                <c:pt idx="13104">
                  <c:v>1271.0</c:v>
                </c:pt>
                <c:pt idx="13105">
                  <c:v>1271.099975585937</c:v>
                </c:pt>
                <c:pt idx="13106">
                  <c:v>1271.199951171875</c:v>
                </c:pt>
                <c:pt idx="13107">
                  <c:v>1271.300048828125</c:v>
                </c:pt>
                <c:pt idx="13108">
                  <c:v>1271.400024414062</c:v>
                </c:pt>
                <c:pt idx="13109">
                  <c:v>1271.5</c:v>
                </c:pt>
                <c:pt idx="13110">
                  <c:v>1271.599975585937</c:v>
                </c:pt>
                <c:pt idx="13111">
                  <c:v>1271.699951171875</c:v>
                </c:pt>
                <c:pt idx="13112">
                  <c:v>1271.800048828125</c:v>
                </c:pt>
                <c:pt idx="13113">
                  <c:v>1271.900024414062</c:v>
                </c:pt>
                <c:pt idx="13114">
                  <c:v>1272.0</c:v>
                </c:pt>
                <c:pt idx="13115">
                  <c:v>1272.099975585937</c:v>
                </c:pt>
                <c:pt idx="13116">
                  <c:v>1272.199951171875</c:v>
                </c:pt>
                <c:pt idx="13117">
                  <c:v>1272.300048828125</c:v>
                </c:pt>
                <c:pt idx="13118">
                  <c:v>1272.400024414062</c:v>
                </c:pt>
                <c:pt idx="13119">
                  <c:v>1272.5</c:v>
                </c:pt>
                <c:pt idx="13120">
                  <c:v>1272.599975585937</c:v>
                </c:pt>
                <c:pt idx="13121">
                  <c:v>1272.699951171875</c:v>
                </c:pt>
                <c:pt idx="13122">
                  <c:v>1272.800048828125</c:v>
                </c:pt>
                <c:pt idx="13123">
                  <c:v>1272.900024414062</c:v>
                </c:pt>
                <c:pt idx="13124">
                  <c:v>1273.0</c:v>
                </c:pt>
                <c:pt idx="13125">
                  <c:v>1273.099975585937</c:v>
                </c:pt>
                <c:pt idx="13126">
                  <c:v>1273.199951171875</c:v>
                </c:pt>
                <c:pt idx="13127">
                  <c:v>1273.300048828125</c:v>
                </c:pt>
                <c:pt idx="13128">
                  <c:v>1273.400024414062</c:v>
                </c:pt>
                <c:pt idx="13129">
                  <c:v>1273.5</c:v>
                </c:pt>
                <c:pt idx="13130">
                  <c:v>1273.599975585937</c:v>
                </c:pt>
                <c:pt idx="13131">
                  <c:v>1273.699951171875</c:v>
                </c:pt>
                <c:pt idx="13132">
                  <c:v>1273.800048828125</c:v>
                </c:pt>
                <c:pt idx="13133">
                  <c:v>1273.900024414062</c:v>
                </c:pt>
                <c:pt idx="13134">
                  <c:v>1274.0</c:v>
                </c:pt>
                <c:pt idx="13135">
                  <c:v>1274.099975585937</c:v>
                </c:pt>
                <c:pt idx="13136">
                  <c:v>1274.199951171875</c:v>
                </c:pt>
                <c:pt idx="13137">
                  <c:v>1274.300048828125</c:v>
                </c:pt>
                <c:pt idx="13138">
                  <c:v>1274.400024414062</c:v>
                </c:pt>
                <c:pt idx="13139">
                  <c:v>1274.5</c:v>
                </c:pt>
                <c:pt idx="13140">
                  <c:v>1274.599975585937</c:v>
                </c:pt>
                <c:pt idx="13141">
                  <c:v>1274.699951171875</c:v>
                </c:pt>
                <c:pt idx="13142">
                  <c:v>1274.800048828125</c:v>
                </c:pt>
                <c:pt idx="13143">
                  <c:v>1274.900024414062</c:v>
                </c:pt>
                <c:pt idx="13144">
                  <c:v>1275.0</c:v>
                </c:pt>
                <c:pt idx="13145">
                  <c:v>1275.099975585937</c:v>
                </c:pt>
                <c:pt idx="13146">
                  <c:v>1275.199951171875</c:v>
                </c:pt>
                <c:pt idx="13147">
                  <c:v>1275.300048828125</c:v>
                </c:pt>
                <c:pt idx="13148">
                  <c:v>1275.400024414062</c:v>
                </c:pt>
                <c:pt idx="13149">
                  <c:v>1275.5</c:v>
                </c:pt>
                <c:pt idx="13150">
                  <c:v>1275.599975585937</c:v>
                </c:pt>
                <c:pt idx="13151">
                  <c:v>1275.699951171875</c:v>
                </c:pt>
                <c:pt idx="13152">
                  <c:v>1275.800048828125</c:v>
                </c:pt>
                <c:pt idx="13153">
                  <c:v>1275.900024414062</c:v>
                </c:pt>
                <c:pt idx="13154">
                  <c:v>1276.0</c:v>
                </c:pt>
                <c:pt idx="13155">
                  <c:v>1276.099975585937</c:v>
                </c:pt>
                <c:pt idx="13156">
                  <c:v>1276.199951171875</c:v>
                </c:pt>
                <c:pt idx="13157">
                  <c:v>1276.300048828125</c:v>
                </c:pt>
                <c:pt idx="13158">
                  <c:v>1276.400024414062</c:v>
                </c:pt>
                <c:pt idx="13159">
                  <c:v>1276.5</c:v>
                </c:pt>
                <c:pt idx="13160">
                  <c:v>1276.599975585937</c:v>
                </c:pt>
                <c:pt idx="13161">
                  <c:v>1276.699951171875</c:v>
                </c:pt>
                <c:pt idx="13162">
                  <c:v>1276.800048828125</c:v>
                </c:pt>
                <c:pt idx="13163">
                  <c:v>1276.900024414062</c:v>
                </c:pt>
                <c:pt idx="13164">
                  <c:v>1277.0</c:v>
                </c:pt>
                <c:pt idx="13165">
                  <c:v>1277.099975585937</c:v>
                </c:pt>
                <c:pt idx="13166">
                  <c:v>1277.199951171875</c:v>
                </c:pt>
                <c:pt idx="13167">
                  <c:v>1277.300048828125</c:v>
                </c:pt>
                <c:pt idx="13168">
                  <c:v>1277.400024414062</c:v>
                </c:pt>
                <c:pt idx="13169">
                  <c:v>1277.5</c:v>
                </c:pt>
                <c:pt idx="13170">
                  <c:v>1277.599975585937</c:v>
                </c:pt>
                <c:pt idx="13171">
                  <c:v>1277.699951171875</c:v>
                </c:pt>
                <c:pt idx="13172">
                  <c:v>1277.800048828125</c:v>
                </c:pt>
                <c:pt idx="13173">
                  <c:v>1277.900024414062</c:v>
                </c:pt>
                <c:pt idx="13174">
                  <c:v>1278.0</c:v>
                </c:pt>
                <c:pt idx="13175">
                  <c:v>1278.099975585937</c:v>
                </c:pt>
                <c:pt idx="13176">
                  <c:v>1278.199951171875</c:v>
                </c:pt>
                <c:pt idx="13177">
                  <c:v>1278.300048828125</c:v>
                </c:pt>
                <c:pt idx="13178">
                  <c:v>1278.400024414062</c:v>
                </c:pt>
                <c:pt idx="13179">
                  <c:v>1278.5</c:v>
                </c:pt>
                <c:pt idx="13180">
                  <c:v>1278.599975585937</c:v>
                </c:pt>
                <c:pt idx="13181">
                  <c:v>1278.699951171875</c:v>
                </c:pt>
                <c:pt idx="13182">
                  <c:v>1278.800048828125</c:v>
                </c:pt>
                <c:pt idx="13183">
                  <c:v>1278.900024414062</c:v>
                </c:pt>
                <c:pt idx="13184">
                  <c:v>1279.0</c:v>
                </c:pt>
                <c:pt idx="13185">
                  <c:v>1279.099975585937</c:v>
                </c:pt>
                <c:pt idx="13186">
                  <c:v>1279.199951171875</c:v>
                </c:pt>
                <c:pt idx="13187">
                  <c:v>1279.300048828125</c:v>
                </c:pt>
                <c:pt idx="13188">
                  <c:v>1279.400024414062</c:v>
                </c:pt>
                <c:pt idx="13189">
                  <c:v>1279.5</c:v>
                </c:pt>
                <c:pt idx="13190">
                  <c:v>1279.599975585937</c:v>
                </c:pt>
                <c:pt idx="13191">
                  <c:v>1279.699951171875</c:v>
                </c:pt>
                <c:pt idx="13192">
                  <c:v>1279.800048828125</c:v>
                </c:pt>
                <c:pt idx="13193">
                  <c:v>1279.900024414062</c:v>
                </c:pt>
                <c:pt idx="13194">
                  <c:v>1280.0</c:v>
                </c:pt>
                <c:pt idx="13195">
                  <c:v>1280.099975585937</c:v>
                </c:pt>
                <c:pt idx="13196">
                  <c:v>1280.199951171875</c:v>
                </c:pt>
                <c:pt idx="13197">
                  <c:v>1280.300048828125</c:v>
                </c:pt>
                <c:pt idx="13198">
                  <c:v>1280.400024414062</c:v>
                </c:pt>
                <c:pt idx="13199">
                  <c:v>1280.5</c:v>
                </c:pt>
                <c:pt idx="13200">
                  <c:v>1280.599975585937</c:v>
                </c:pt>
                <c:pt idx="13201">
                  <c:v>1280.699951171875</c:v>
                </c:pt>
                <c:pt idx="13202">
                  <c:v>1280.800048828125</c:v>
                </c:pt>
                <c:pt idx="13203">
                  <c:v>1280.900024414062</c:v>
                </c:pt>
                <c:pt idx="13204">
                  <c:v>1281.0</c:v>
                </c:pt>
                <c:pt idx="13205">
                  <c:v>1281.099975585937</c:v>
                </c:pt>
                <c:pt idx="13206">
                  <c:v>1281.199951171875</c:v>
                </c:pt>
                <c:pt idx="13207">
                  <c:v>1281.300048828125</c:v>
                </c:pt>
                <c:pt idx="13208">
                  <c:v>1281.400024414062</c:v>
                </c:pt>
                <c:pt idx="13209">
                  <c:v>1281.5</c:v>
                </c:pt>
                <c:pt idx="13210">
                  <c:v>1281.599975585937</c:v>
                </c:pt>
                <c:pt idx="13211">
                  <c:v>1281.699951171875</c:v>
                </c:pt>
                <c:pt idx="13212">
                  <c:v>1281.800048828125</c:v>
                </c:pt>
                <c:pt idx="13213">
                  <c:v>1281.900024414062</c:v>
                </c:pt>
                <c:pt idx="13214">
                  <c:v>1282.0</c:v>
                </c:pt>
                <c:pt idx="13215">
                  <c:v>1282.099975585937</c:v>
                </c:pt>
                <c:pt idx="13216">
                  <c:v>1282.199951171875</c:v>
                </c:pt>
                <c:pt idx="13217">
                  <c:v>1282.300048828125</c:v>
                </c:pt>
                <c:pt idx="13218">
                  <c:v>1282.400024414062</c:v>
                </c:pt>
                <c:pt idx="13219">
                  <c:v>1282.5</c:v>
                </c:pt>
                <c:pt idx="13220">
                  <c:v>1282.599975585937</c:v>
                </c:pt>
                <c:pt idx="13221">
                  <c:v>1282.699951171875</c:v>
                </c:pt>
                <c:pt idx="13222">
                  <c:v>1282.800048828125</c:v>
                </c:pt>
                <c:pt idx="13223">
                  <c:v>1282.900024414062</c:v>
                </c:pt>
                <c:pt idx="13224">
                  <c:v>1283.0</c:v>
                </c:pt>
                <c:pt idx="13225">
                  <c:v>1283.099975585937</c:v>
                </c:pt>
                <c:pt idx="13226">
                  <c:v>1283.199951171875</c:v>
                </c:pt>
                <c:pt idx="13227">
                  <c:v>1283.300048828125</c:v>
                </c:pt>
                <c:pt idx="13228">
                  <c:v>1283.400024414062</c:v>
                </c:pt>
                <c:pt idx="13229">
                  <c:v>1283.5</c:v>
                </c:pt>
                <c:pt idx="13230">
                  <c:v>1283.599975585937</c:v>
                </c:pt>
                <c:pt idx="13231">
                  <c:v>1283.699951171875</c:v>
                </c:pt>
                <c:pt idx="13232">
                  <c:v>1283.800048828125</c:v>
                </c:pt>
                <c:pt idx="13233">
                  <c:v>1283.900024414062</c:v>
                </c:pt>
                <c:pt idx="13234">
                  <c:v>1284.0</c:v>
                </c:pt>
                <c:pt idx="13235">
                  <c:v>1284.099975585937</c:v>
                </c:pt>
                <c:pt idx="13236">
                  <c:v>1284.199951171875</c:v>
                </c:pt>
                <c:pt idx="13237">
                  <c:v>1284.300048828125</c:v>
                </c:pt>
                <c:pt idx="13238">
                  <c:v>1284.400024414062</c:v>
                </c:pt>
                <c:pt idx="13239">
                  <c:v>1284.5</c:v>
                </c:pt>
                <c:pt idx="13240">
                  <c:v>1284.599975585937</c:v>
                </c:pt>
                <c:pt idx="13241">
                  <c:v>1284.699951171875</c:v>
                </c:pt>
                <c:pt idx="13242">
                  <c:v>1284.800048828125</c:v>
                </c:pt>
                <c:pt idx="13243">
                  <c:v>1284.900024414062</c:v>
                </c:pt>
                <c:pt idx="13244">
                  <c:v>1285.0</c:v>
                </c:pt>
                <c:pt idx="13245">
                  <c:v>1285.099975585937</c:v>
                </c:pt>
                <c:pt idx="13246">
                  <c:v>1285.199951171875</c:v>
                </c:pt>
                <c:pt idx="13247">
                  <c:v>1285.300048828125</c:v>
                </c:pt>
                <c:pt idx="13248">
                  <c:v>1285.400024414062</c:v>
                </c:pt>
                <c:pt idx="13249">
                  <c:v>1285.5</c:v>
                </c:pt>
                <c:pt idx="13250">
                  <c:v>1285.599975585937</c:v>
                </c:pt>
                <c:pt idx="13251">
                  <c:v>1285.699951171875</c:v>
                </c:pt>
                <c:pt idx="13252">
                  <c:v>1285.800048828125</c:v>
                </c:pt>
                <c:pt idx="13253">
                  <c:v>1285.900024414062</c:v>
                </c:pt>
                <c:pt idx="13254">
                  <c:v>1286.0</c:v>
                </c:pt>
                <c:pt idx="13255">
                  <c:v>1286.099975585937</c:v>
                </c:pt>
                <c:pt idx="13256">
                  <c:v>1286.199951171875</c:v>
                </c:pt>
                <c:pt idx="13257">
                  <c:v>1286.300048828125</c:v>
                </c:pt>
                <c:pt idx="13258">
                  <c:v>1286.400024414062</c:v>
                </c:pt>
                <c:pt idx="13259">
                  <c:v>1286.5</c:v>
                </c:pt>
                <c:pt idx="13260">
                  <c:v>1286.599975585937</c:v>
                </c:pt>
                <c:pt idx="13261">
                  <c:v>1286.699951171875</c:v>
                </c:pt>
                <c:pt idx="13262">
                  <c:v>1286.800048828125</c:v>
                </c:pt>
                <c:pt idx="13263">
                  <c:v>1286.900024414062</c:v>
                </c:pt>
                <c:pt idx="13264">
                  <c:v>1287.0</c:v>
                </c:pt>
                <c:pt idx="13265">
                  <c:v>1287.099975585937</c:v>
                </c:pt>
                <c:pt idx="13266">
                  <c:v>1287.199951171875</c:v>
                </c:pt>
                <c:pt idx="13267">
                  <c:v>1287.300048828125</c:v>
                </c:pt>
                <c:pt idx="13268">
                  <c:v>1287.400024414062</c:v>
                </c:pt>
                <c:pt idx="13269">
                  <c:v>1287.5</c:v>
                </c:pt>
                <c:pt idx="13270">
                  <c:v>1287.599975585937</c:v>
                </c:pt>
                <c:pt idx="13271">
                  <c:v>1287.699951171875</c:v>
                </c:pt>
                <c:pt idx="13272">
                  <c:v>1287.800048828125</c:v>
                </c:pt>
                <c:pt idx="13273">
                  <c:v>1287.900024414062</c:v>
                </c:pt>
                <c:pt idx="13274">
                  <c:v>1288.0</c:v>
                </c:pt>
                <c:pt idx="13275">
                  <c:v>1288.099975585937</c:v>
                </c:pt>
                <c:pt idx="13276">
                  <c:v>1288.199951171875</c:v>
                </c:pt>
                <c:pt idx="13277">
                  <c:v>1288.300048828125</c:v>
                </c:pt>
                <c:pt idx="13278">
                  <c:v>1288.400024414062</c:v>
                </c:pt>
                <c:pt idx="13279">
                  <c:v>1288.5</c:v>
                </c:pt>
                <c:pt idx="13280">
                  <c:v>1288.599975585937</c:v>
                </c:pt>
                <c:pt idx="13281">
                  <c:v>1288.699951171875</c:v>
                </c:pt>
                <c:pt idx="13282">
                  <c:v>1288.800048828125</c:v>
                </c:pt>
                <c:pt idx="13283">
                  <c:v>1288.900024414062</c:v>
                </c:pt>
                <c:pt idx="13284">
                  <c:v>1289.0</c:v>
                </c:pt>
                <c:pt idx="13285">
                  <c:v>1289.099975585937</c:v>
                </c:pt>
                <c:pt idx="13286">
                  <c:v>1289.199951171875</c:v>
                </c:pt>
                <c:pt idx="13287">
                  <c:v>1289.300048828125</c:v>
                </c:pt>
                <c:pt idx="13288">
                  <c:v>1289.400024414062</c:v>
                </c:pt>
                <c:pt idx="13289">
                  <c:v>1289.5</c:v>
                </c:pt>
                <c:pt idx="13290">
                  <c:v>1289.599975585937</c:v>
                </c:pt>
                <c:pt idx="13291">
                  <c:v>1289.699951171875</c:v>
                </c:pt>
                <c:pt idx="13292">
                  <c:v>1289.800048828125</c:v>
                </c:pt>
                <c:pt idx="13293">
                  <c:v>1289.900024414062</c:v>
                </c:pt>
                <c:pt idx="13294">
                  <c:v>1290.0</c:v>
                </c:pt>
                <c:pt idx="13295">
                  <c:v>1290.099975585937</c:v>
                </c:pt>
                <c:pt idx="13296">
                  <c:v>1290.199951171875</c:v>
                </c:pt>
                <c:pt idx="13297">
                  <c:v>1290.300048828125</c:v>
                </c:pt>
                <c:pt idx="13298">
                  <c:v>1290.400024414062</c:v>
                </c:pt>
                <c:pt idx="13299">
                  <c:v>1290.5</c:v>
                </c:pt>
                <c:pt idx="13300">
                  <c:v>1290.599975585937</c:v>
                </c:pt>
                <c:pt idx="13301">
                  <c:v>1290.699951171875</c:v>
                </c:pt>
                <c:pt idx="13302">
                  <c:v>1290.800048828125</c:v>
                </c:pt>
                <c:pt idx="13303">
                  <c:v>1290.900024414062</c:v>
                </c:pt>
                <c:pt idx="13304">
                  <c:v>1291.0</c:v>
                </c:pt>
                <c:pt idx="13305">
                  <c:v>1291.099975585937</c:v>
                </c:pt>
                <c:pt idx="13306">
                  <c:v>1291.199951171875</c:v>
                </c:pt>
                <c:pt idx="13307">
                  <c:v>1291.300048828125</c:v>
                </c:pt>
                <c:pt idx="13308">
                  <c:v>1291.400024414062</c:v>
                </c:pt>
                <c:pt idx="13309">
                  <c:v>1291.5</c:v>
                </c:pt>
                <c:pt idx="13310">
                  <c:v>1291.599975585937</c:v>
                </c:pt>
                <c:pt idx="13311">
                  <c:v>1291.699951171875</c:v>
                </c:pt>
                <c:pt idx="13312">
                  <c:v>1291.800048828125</c:v>
                </c:pt>
                <c:pt idx="13313">
                  <c:v>1291.900024414062</c:v>
                </c:pt>
                <c:pt idx="13314">
                  <c:v>1292.0</c:v>
                </c:pt>
                <c:pt idx="13315">
                  <c:v>1292.099975585937</c:v>
                </c:pt>
                <c:pt idx="13316">
                  <c:v>1292.199951171875</c:v>
                </c:pt>
                <c:pt idx="13317">
                  <c:v>1292.300048828125</c:v>
                </c:pt>
                <c:pt idx="13318">
                  <c:v>1292.400024414062</c:v>
                </c:pt>
                <c:pt idx="13319">
                  <c:v>1292.5</c:v>
                </c:pt>
                <c:pt idx="13320">
                  <c:v>1292.599975585937</c:v>
                </c:pt>
                <c:pt idx="13321">
                  <c:v>1292.699951171875</c:v>
                </c:pt>
                <c:pt idx="13322">
                  <c:v>1292.800048828125</c:v>
                </c:pt>
                <c:pt idx="13323">
                  <c:v>1292.900024414062</c:v>
                </c:pt>
                <c:pt idx="13324">
                  <c:v>1293.0</c:v>
                </c:pt>
                <c:pt idx="13325">
                  <c:v>1293.099975585937</c:v>
                </c:pt>
                <c:pt idx="13326">
                  <c:v>1293.199951171875</c:v>
                </c:pt>
                <c:pt idx="13327">
                  <c:v>1293.300048828125</c:v>
                </c:pt>
                <c:pt idx="13328">
                  <c:v>1293.400024414062</c:v>
                </c:pt>
                <c:pt idx="13329">
                  <c:v>1293.5</c:v>
                </c:pt>
                <c:pt idx="13330">
                  <c:v>1293.599975585937</c:v>
                </c:pt>
                <c:pt idx="13331">
                  <c:v>1293.699951171875</c:v>
                </c:pt>
                <c:pt idx="13332">
                  <c:v>1293.800048828125</c:v>
                </c:pt>
                <c:pt idx="13333">
                  <c:v>1293.900024414062</c:v>
                </c:pt>
                <c:pt idx="13334">
                  <c:v>1294.0</c:v>
                </c:pt>
                <c:pt idx="13335">
                  <c:v>1294.099975585937</c:v>
                </c:pt>
                <c:pt idx="13336">
                  <c:v>1294.199951171875</c:v>
                </c:pt>
                <c:pt idx="13337">
                  <c:v>1294.300048828125</c:v>
                </c:pt>
                <c:pt idx="13338">
                  <c:v>1294.400024414062</c:v>
                </c:pt>
                <c:pt idx="13339">
                  <c:v>1294.5</c:v>
                </c:pt>
                <c:pt idx="13340">
                  <c:v>1294.599975585937</c:v>
                </c:pt>
                <c:pt idx="13341">
                  <c:v>1294.699951171875</c:v>
                </c:pt>
                <c:pt idx="13342">
                  <c:v>1294.800048828125</c:v>
                </c:pt>
                <c:pt idx="13343">
                  <c:v>1294.900024414062</c:v>
                </c:pt>
                <c:pt idx="13344">
                  <c:v>1295.0</c:v>
                </c:pt>
                <c:pt idx="13345">
                  <c:v>1295.099975585937</c:v>
                </c:pt>
                <c:pt idx="13346">
                  <c:v>1295.199951171875</c:v>
                </c:pt>
                <c:pt idx="13347">
                  <c:v>1295.300048828125</c:v>
                </c:pt>
                <c:pt idx="13348">
                  <c:v>1295.400024414062</c:v>
                </c:pt>
                <c:pt idx="13349">
                  <c:v>1295.5</c:v>
                </c:pt>
                <c:pt idx="13350">
                  <c:v>1295.599975585937</c:v>
                </c:pt>
                <c:pt idx="13351">
                  <c:v>1295.699951171875</c:v>
                </c:pt>
                <c:pt idx="13352">
                  <c:v>1295.800048828125</c:v>
                </c:pt>
                <c:pt idx="13353">
                  <c:v>1295.900024414062</c:v>
                </c:pt>
                <c:pt idx="13354">
                  <c:v>1296.0</c:v>
                </c:pt>
                <c:pt idx="13355">
                  <c:v>1296.099975585937</c:v>
                </c:pt>
                <c:pt idx="13356">
                  <c:v>1296.199951171875</c:v>
                </c:pt>
                <c:pt idx="13357">
                  <c:v>1296.300048828125</c:v>
                </c:pt>
                <c:pt idx="13358">
                  <c:v>1296.400024414062</c:v>
                </c:pt>
                <c:pt idx="13359">
                  <c:v>1296.5</c:v>
                </c:pt>
                <c:pt idx="13360">
                  <c:v>1296.599975585937</c:v>
                </c:pt>
                <c:pt idx="13361">
                  <c:v>1296.699951171875</c:v>
                </c:pt>
                <c:pt idx="13362">
                  <c:v>1296.800048828125</c:v>
                </c:pt>
                <c:pt idx="13363">
                  <c:v>1296.900024414062</c:v>
                </c:pt>
                <c:pt idx="13364">
                  <c:v>1297.0</c:v>
                </c:pt>
                <c:pt idx="13365">
                  <c:v>1297.099975585937</c:v>
                </c:pt>
                <c:pt idx="13366">
                  <c:v>1297.199951171875</c:v>
                </c:pt>
                <c:pt idx="13367">
                  <c:v>1297.300048828125</c:v>
                </c:pt>
                <c:pt idx="13368">
                  <c:v>1297.400024414062</c:v>
                </c:pt>
                <c:pt idx="13369">
                  <c:v>1297.5</c:v>
                </c:pt>
                <c:pt idx="13370">
                  <c:v>1297.599975585937</c:v>
                </c:pt>
                <c:pt idx="13371">
                  <c:v>1297.699951171875</c:v>
                </c:pt>
                <c:pt idx="13372">
                  <c:v>1297.800048828125</c:v>
                </c:pt>
                <c:pt idx="13373">
                  <c:v>1297.900024414062</c:v>
                </c:pt>
                <c:pt idx="13374">
                  <c:v>1298.0</c:v>
                </c:pt>
                <c:pt idx="13375">
                  <c:v>1298.099975585937</c:v>
                </c:pt>
                <c:pt idx="13376">
                  <c:v>1298.199951171875</c:v>
                </c:pt>
                <c:pt idx="13377">
                  <c:v>1298.300048828125</c:v>
                </c:pt>
                <c:pt idx="13378">
                  <c:v>1298.400024414062</c:v>
                </c:pt>
                <c:pt idx="13379">
                  <c:v>1298.5</c:v>
                </c:pt>
                <c:pt idx="13380">
                  <c:v>1298.599975585937</c:v>
                </c:pt>
                <c:pt idx="13381">
                  <c:v>1298.699951171875</c:v>
                </c:pt>
                <c:pt idx="13382">
                  <c:v>1298.800048828125</c:v>
                </c:pt>
                <c:pt idx="13383">
                  <c:v>1298.900024414062</c:v>
                </c:pt>
                <c:pt idx="13384">
                  <c:v>1299.0</c:v>
                </c:pt>
                <c:pt idx="13385">
                  <c:v>1299.099975585937</c:v>
                </c:pt>
                <c:pt idx="13386">
                  <c:v>1299.199951171875</c:v>
                </c:pt>
                <c:pt idx="13387">
                  <c:v>1299.300048828125</c:v>
                </c:pt>
                <c:pt idx="13388">
                  <c:v>1299.400024414062</c:v>
                </c:pt>
                <c:pt idx="13389">
                  <c:v>1299.5</c:v>
                </c:pt>
                <c:pt idx="13390">
                  <c:v>1299.599975585937</c:v>
                </c:pt>
                <c:pt idx="13391">
                  <c:v>1299.699951171875</c:v>
                </c:pt>
                <c:pt idx="13392">
                  <c:v>1299.800048828125</c:v>
                </c:pt>
                <c:pt idx="13393">
                  <c:v>1299.900024414062</c:v>
                </c:pt>
                <c:pt idx="13394">
                  <c:v>1300.0</c:v>
                </c:pt>
                <c:pt idx="13395">
                  <c:v>1300.099975585937</c:v>
                </c:pt>
                <c:pt idx="13396">
                  <c:v>1300.199951171875</c:v>
                </c:pt>
                <c:pt idx="13397">
                  <c:v>1300.300048828125</c:v>
                </c:pt>
                <c:pt idx="13398">
                  <c:v>1300.400024414062</c:v>
                </c:pt>
                <c:pt idx="13399">
                  <c:v>1300.5</c:v>
                </c:pt>
                <c:pt idx="13400">
                  <c:v>1300.599975585937</c:v>
                </c:pt>
                <c:pt idx="13401">
                  <c:v>1300.699951171875</c:v>
                </c:pt>
                <c:pt idx="13402">
                  <c:v>1300.800048828125</c:v>
                </c:pt>
                <c:pt idx="13403">
                  <c:v>1300.900024414062</c:v>
                </c:pt>
                <c:pt idx="13404">
                  <c:v>1301.0</c:v>
                </c:pt>
                <c:pt idx="13405">
                  <c:v>1301.099975585937</c:v>
                </c:pt>
                <c:pt idx="13406">
                  <c:v>1301.199951171875</c:v>
                </c:pt>
                <c:pt idx="13407">
                  <c:v>1301.300048828125</c:v>
                </c:pt>
                <c:pt idx="13408">
                  <c:v>1301.400024414062</c:v>
                </c:pt>
                <c:pt idx="13409">
                  <c:v>1301.5</c:v>
                </c:pt>
                <c:pt idx="13410">
                  <c:v>1301.599975585937</c:v>
                </c:pt>
                <c:pt idx="13411">
                  <c:v>1301.699951171875</c:v>
                </c:pt>
                <c:pt idx="13412">
                  <c:v>1301.800048828125</c:v>
                </c:pt>
                <c:pt idx="13413">
                  <c:v>1301.900024414062</c:v>
                </c:pt>
                <c:pt idx="13414">
                  <c:v>1302.0</c:v>
                </c:pt>
                <c:pt idx="13415">
                  <c:v>1302.099975585937</c:v>
                </c:pt>
                <c:pt idx="13416">
                  <c:v>1302.199951171875</c:v>
                </c:pt>
                <c:pt idx="13417">
                  <c:v>1302.300048828125</c:v>
                </c:pt>
                <c:pt idx="13418">
                  <c:v>1302.400024414062</c:v>
                </c:pt>
                <c:pt idx="13419">
                  <c:v>1302.5</c:v>
                </c:pt>
                <c:pt idx="13420">
                  <c:v>1302.599975585937</c:v>
                </c:pt>
                <c:pt idx="13421">
                  <c:v>1302.699951171875</c:v>
                </c:pt>
                <c:pt idx="13422">
                  <c:v>1302.800048828125</c:v>
                </c:pt>
                <c:pt idx="13423">
                  <c:v>1302.900024414062</c:v>
                </c:pt>
                <c:pt idx="13424">
                  <c:v>1303.0</c:v>
                </c:pt>
                <c:pt idx="13425">
                  <c:v>1303.099975585937</c:v>
                </c:pt>
                <c:pt idx="13426">
                  <c:v>1303.199951171875</c:v>
                </c:pt>
                <c:pt idx="13427">
                  <c:v>1303.300048828125</c:v>
                </c:pt>
                <c:pt idx="13428">
                  <c:v>1303.400024414062</c:v>
                </c:pt>
                <c:pt idx="13429">
                  <c:v>1303.5</c:v>
                </c:pt>
                <c:pt idx="13430">
                  <c:v>1303.599975585937</c:v>
                </c:pt>
                <c:pt idx="13431">
                  <c:v>1303.699951171875</c:v>
                </c:pt>
                <c:pt idx="13432">
                  <c:v>1303.800048828125</c:v>
                </c:pt>
                <c:pt idx="13433">
                  <c:v>1303.900024414062</c:v>
                </c:pt>
                <c:pt idx="13434">
                  <c:v>1304.0</c:v>
                </c:pt>
                <c:pt idx="13435">
                  <c:v>1304.099975585937</c:v>
                </c:pt>
                <c:pt idx="13436">
                  <c:v>1304.199951171875</c:v>
                </c:pt>
                <c:pt idx="13437">
                  <c:v>1304.300048828125</c:v>
                </c:pt>
                <c:pt idx="13438">
                  <c:v>1304.400024414062</c:v>
                </c:pt>
                <c:pt idx="13439">
                  <c:v>1304.5</c:v>
                </c:pt>
                <c:pt idx="13440">
                  <c:v>1304.599975585937</c:v>
                </c:pt>
                <c:pt idx="13441">
                  <c:v>1304.699951171875</c:v>
                </c:pt>
                <c:pt idx="13442">
                  <c:v>1304.800048828125</c:v>
                </c:pt>
                <c:pt idx="13443">
                  <c:v>1304.900024414062</c:v>
                </c:pt>
                <c:pt idx="13444">
                  <c:v>1305.0</c:v>
                </c:pt>
                <c:pt idx="13445">
                  <c:v>1305.099975585937</c:v>
                </c:pt>
                <c:pt idx="13446">
                  <c:v>1305.199951171875</c:v>
                </c:pt>
                <c:pt idx="13447">
                  <c:v>1305.300048828125</c:v>
                </c:pt>
                <c:pt idx="13448">
                  <c:v>1305.400024414062</c:v>
                </c:pt>
                <c:pt idx="13449">
                  <c:v>1305.5</c:v>
                </c:pt>
                <c:pt idx="13450">
                  <c:v>1305.599975585937</c:v>
                </c:pt>
                <c:pt idx="13451">
                  <c:v>1305.699951171875</c:v>
                </c:pt>
                <c:pt idx="13452">
                  <c:v>1305.800048828125</c:v>
                </c:pt>
                <c:pt idx="13453">
                  <c:v>1305.900024414062</c:v>
                </c:pt>
                <c:pt idx="13454">
                  <c:v>1306.0</c:v>
                </c:pt>
                <c:pt idx="13455">
                  <c:v>1306.099975585937</c:v>
                </c:pt>
                <c:pt idx="13456">
                  <c:v>1306.199951171875</c:v>
                </c:pt>
                <c:pt idx="13457">
                  <c:v>1306.300048828125</c:v>
                </c:pt>
                <c:pt idx="13458">
                  <c:v>1306.400024414062</c:v>
                </c:pt>
                <c:pt idx="13459">
                  <c:v>1306.5</c:v>
                </c:pt>
                <c:pt idx="13460">
                  <c:v>1306.599975585937</c:v>
                </c:pt>
                <c:pt idx="13461">
                  <c:v>1306.699951171875</c:v>
                </c:pt>
                <c:pt idx="13462">
                  <c:v>1306.800048828125</c:v>
                </c:pt>
                <c:pt idx="13463">
                  <c:v>1306.900024414062</c:v>
                </c:pt>
                <c:pt idx="13464">
                  <c:v>1307.0</c:v>
                </c:pt>
                <c:pt idx="13465">
                  <c:v>1307.099975585937</c:v>
                </c:pt>
                <c:pt idx="13466">
                  <c:v>1307.199951171875</c:v>
                </c:pt>
                <c:pt idx="13467">
                  <c:v>1307.300048828125</c:v>
                </c:pt>
                <c:pt idx="13468">
                  <c:v>1307.400024414062</c:v>
                </c:pt>
                <c:pt idx="13469">
                  <c:v>1307.5</c:v>
                </c:pt>
                <c:pt idx="13470">
                  <c:v>1307.599975585937</c:v>
                </c:pt>
                <c:pt idx="13471">
                  <c:v>1307.699951171875</c:v>
                </c:pt>
                <c:pt idx="13472">
                  <c:v>1307.800048828125</c:v>
                </c:pt>
                <c:pt idx="13473">
                  <c:v>1307.900024414062</c:v>
                </c:pt>
                <c:pt idx="13474">
                  <c:v>1308.0</c:v>
                </c:pt>
                <c:pt idx="13475">
                  <c:v>1308.099975585937</c:v>
                </c:pt>
                <c:pt idx="13476">
                  <c:v>1308.199951171875</c:v>
                </c:pt>
                <c:pt idx="13477">
                  <c:v>1308.300048828125</c:v>
                </c:pt>
                <c:pt idx="13478">
                  <c:v>1308.400024414062</c:v>
                </c:pt>
                <c:pt idx="13479">
                  <c:v>1308.5</c:v>
                </c:pt>
                <c:pt idx="13480">
                  <c:v>1308.599975585937</c:v>
                </c:pt>
                <c:pt idx="13481">
                  <c:v>1308.699951171875</c:v>
                </c:pt>
                <c:pt idx="13482">
                  <c:v>1308.800048828125</c:v>
                </c:pt>
                <c:pt idx="13483">
                  <c:v>1308.900024414062</c:v>
                </c:pt>
                <c:pt idx="13484">
                  <c:v>1309.0</c:v>
                </c:pt>
                <c:pt idx="13485">
                  <c:v>1309.099975585937</c:v>
                </c:pt>
                <c:pt idx="13486">
                  <c:v>1309.199951171875</c:v>
                </c:pt>
                <c:pt idx="13487">
                  <c:v>1309.300048828125</c:v>
                </c:pt>
                <c:pt idx="13488">
                  <c:v>1309.400024414062</c:v>
                </c:pt>
                <c:pt idx="13489">
                  <c:v>1309.5</c:v>
                </c:pt>
                <c:pt idx="13490">
                  <c:v>1309.599975585937</c:v>
                </c:pt>
                <c:pt idx="13491">
                  <c:v>1309.699951171875</c:v>
                </c:pt>
                <c:pt idx="13492">
                  <c:v>1309.800048828125</c:v>
                </c:pt>
                <c:pt idx="13493">
                  <c:v>1309.900024414062</c:v>
                </c:pt>
                <c:pt idx="13494">
                  <c:v>1310.0</c:v>
                </c:pt>
                <c:pt idx="13495">
                  <c:v>1310.099975585937</c:v>
                </c:pt>
                <c:pt idx="13496">
                  <c:v>1310.199951171875</c:v>
                </c:pt>
                <c:pt idx="13497">
                  <c:v>1310.300048828125</c:v>
                </c:pt>
                <c:pt idx="13498">
                  <c:v>1310.400024414062</c:v>
                </c:pt>
                <c:pt idx="13499">
                  <c:v>1310.5</c:v>
                </c:pt>
                <c:pt idx="13500">
                  <c:v>1310.599975585937</c:v>
                </c:pt>
                <c:pt idx="13501">
                  <c:v>1310.699951171875</c:v>
                </c:pt>
                <c:pt idx="13502">
                  <c:v>1310.800048828125</c:v>
                </c:pt>
                <c:pt idx="13503">
                  <c:v>1310.900024414062</c:v>
                </c:pt>
                <c:pt idx="13504">
                  <c:v>1311.0</c:v>
                </c:pt>
                <c:pt idx="13505">
                  <c:v>1311.099975585937</c:v>
                </c:pt>
                <c:pt idx="13506">
                  <c:v>1311.199951171875</c:v>
                </c:pt>
                <c:pt idx="13507">
                  <c:v>1311.300048828125</c:v>
                </c:pt>
                <c:pt idx="13508">
                  <c:v>1311.400024414062</c:v>
                </c:pt>
                <c:pt idx="13509">
                  <c:v>1311.5</c:v>
                </c:pt>
                <c:pt idx="13510">
                  <c:v>1311.599975585937</c:v>
                </c:pt>
                <c:pt idx="13511">
                  <c:v>1311.699951171875</c:v>
                </c:pt>
                <c:pt idx="13512">
                  <c:v>1311.800048828125</c:v>
                </c:pt>
                <c:pt idx="13513">
                  <c:v>1311.900024414062</c:v>
                </c:pt>
                <c:pt idx="13514">
                  <c:v>1312.0</c:v>
                </c:pt>
                <c:pt idx="13515">
                  <c:v>1312.099975585937</c:v>
                </c:pt>
                <c:pt idx="13516">
                  <c:v>1312.199951171875</c:v>
                </c:pt>
                <c:pt idx="13517">
                  <c:v>1312.300048828125</c:v>
                </c:pt>
                <c:pt idx="13518">
                  <c:v>1312.400024414062</c:v>
                </c:pt>
                <c:pt idx="13519">
                  <c:v>1312.5</c:v>
                </c:pt>
                <c:pt idx="13520">
                  <c:v>1312.599975585937</c:v>
                </c:pt>
                <c:pt idx="13521">
                  <c:v>1312.699951171875</c:v>
                </c:pt>
                <c:pt idx="13522">
                  <c:v>1312.800048828125</c:v>
                </c:pt>
                <c:pt idx="13523">
                  <c:v>1312.900024414062</c:v>
                </c:pt>
                <c:pt idx="13524">
                  <c:v>1313.0</c:v>
                </c:pt>
                <c:pt idx="13525">
                  <c:v>1313.099975585937</c:v>
                </c:pt>
                <c:pt idx="13526">
                  <c:v>1313.199951171875</c:v>
                </c:pt>
                <c:pt idx="13527">
                  <c:v>1313.300048828125</c:v>
                </c:pt>
                <c:pt idx="13528">
                  <c:v>1313.400024414062</c:v>
                </c:pt>
                <c:pt idx="13529">
                  <c:v>1313.5</c:v>
                </c:pt>
                <c:pt idx="13530">
                  <c:v>1313.599975585937</c:v>
                </c:pt>
                <c:pt idx="13531">
                  <c:v>1313.699951171875</c:v>
                </c:pt>
                <c:pt idx="13532">
                  <c:v>1313.800048828125</c:v>
                </c:pt>
                <c:pt idx="13533">
                  <c:v>1313.900024414062</c:v>
                </c:pt>
                <c:pt idx="13534">
                  <c:v>1314.0</c:v>
                </c:pt>
                <c:pt idx="13535">
                  <c:v>1314.099975585937</c:v>
                </c:pt>
                <c:pt idx="13536">
                  <c:v>1314.199951171875</c:v>
                </c:pt>
                <c:pt idx="13537">
                  <c:v>1314.300048828125</c:v>
                </c:pt>
                <c:pt idx="13538">
                  <c:v>1314.400024414062</c:v>
                </c:pt>
                <c:pt idx="13539">
                  <c:v>1314.5</c:v>
                </c:pt>
                <c:pt idx="13540">
                  <c:v>1314.599975585937</c:v>
                </c:pt>
                <c:pt idx="13541">
                  <c:v>1314.699951171875</c:v>
                </c:pt>
                <c:pt idx="13542">
                  <c:v>1314.800048828125</c:v>
                </c:pt>
                <c:pt idx="13543">
                  <c:v>1314.900024414062</c:v>
                </c:pt>
                <c:pt idx="13544">
                  <c:v>1315.0</c:v>
                </c:pt>
                <c:pt idx="13545">
                  <c:v>1315.099975585937</c:v>
                </c:pt>
                <c:pt idx="13546">
                  <c:v>1315.199951171875</c:v>
                </c:pt>
                <c:pt idx="13547">
                  <c:v>1315.300048828125</c:v>
                </c:pt>
                <c:pt idx="13548">
                  <c:v>1315.400024414062</c:v>
                </c:pt>
                <c:pt idx="13549">
                  <c:v>1315.5</c:v>
                </c:pt>
                <c:pt idx="13550">
                  <c:v>1315.599975585937</c:v>
                </c:pt>
                <c:pt idx="13551">
                  <c:v>1315.699951171875</c:v>
                </c:pt>
                <c:pt idx="13552">
                  <c:v>1315.800048828125</c:v>
                </c:pt>
                <c:pt idx="13553">
                  <c:v>1315.900024414062</c:v>
                </c:pt>
                <c:pt idx="13554">
                  <c:v>1316.0</c:v>
                </c:pt>
                <c:pt idx="13555">
                  <c:v>1316.099975585937</c:v>
                </c:pt>
                <c:pt idx="13556">
                  <c:v>1316.199951171875</c:v>
                </c:pt>
                <c:pt idx="13557">
                  <c:v>1316.300048828125</c:v>
                </c:pt>
                <c:pt idx="13558">
                  <c:v>1316.400024414062</c:v>
                </c:pt>
                <c:pt idx="13559">
                  <c:v>1316.5</c:v>
                </c:pt>
                <c:pt idx="13560">
                  <c:v>1316.599975585937</c:v>
                </c:pt>
                <c:pt idx="13561">
                  <c:v>1316.699951171875</c:v>
                </c:pt>
                <c:pt idx="13562">
                  <c:v>1316.800048828125</c:v>
                </c:pt>
                <c:pt idx="13563">
                  <c:v>1316.900024414062</c:v>
                </c:pt>
                <c:pt idx="13564">
                  <c:v>1317.0</c:v>
                </c:pt>
                <c:pt idx="13565">
                  <c:v>1317.099975585937</c:v>
                </c:pt>
                <c:pt idx="13566">
                  <c:v>1317.199951171875</c:v>
                </c:pt>
                <c:pt idx="13567">
                  <c:v>1317.300048828125</c:v>
                </c:pt>
                <c:pt idx="13568">
                  <c:v>1317.400024414062</c:v>
                </c:pt>
                <c:pt idx="13569">
                  <c:v>1317.5</c:v>
                </c:pt>
                <c:pt idx="13570">
                  <c:v>1317.599975585937</c:v>
                </c:pt>
                <c:pt idx="13571">
                  <c:v>1317.699951171875</c:v>
                </c:pt>
                <c:pt idx="13572">
                  <c:v>1317.800048828125</c:v>
                </c:pt>
                <c:pt idx="13573">
                  <c:v>1317.900024414062</c:v>
                </c:pt>
                <c:pt idx="13574">
                  <c:v>1318.0</c:v>
                </c:pt>
                <c:pt idx="13575">
                  <c:v>1318.099975585937</c:v>
                </c:pt>
                <c:pt idx="13576">
                  <c:v>1318.199951171875</c:v>
                </c:pt>
                <c:pt idx="13577">
                  <c:v>1318.300048828125</c:v>
                </c:pt>
                <c:pt idx="13578">
                  <c:v>1318.400024414062</c:v>
                </c:pt>
                <c:pt idx="13579">
                  <c:v>1318.5</c:v>
                </c:pt>
                <c:pt idx="13580">
                  <c:v>1318.599975585937</c:v>
                </c:pt>
                <c:pt idx="13581">
                  <c:v>1318.699951171875</c:v>
                </c:pt>
                <c:pt idx="13582">
                  <c:v>1318.800048828125</c:v>
                </c:pt>
                <c:pt idx="13583">
                  <c:v>1318.900024414062</c:v>
                </c:pt>
                <c:pt idx="13584">
                  <c:v>1319.0</c:v>
                </c:pt>
                <c:pt idx="13585">
                  <c:v>1319.099975585937</c:v>
                </c:pt>
                <c:pt idx="13586">
                  <c:v>1319.199951171875</c:v>
                </c:pt>
                <c:pt idx="13587">
                  <c:v>1319.300048828125</c:v>
                </c:pt>
                <c:pt idx="13588">
                  <c:v>1319.400024414062</c:v>
                </c:pt>
                <c:pt idx="13589">
                  <c:v>1319.5</c:v>
                </c:pt>
                <c:pt idx="13590">
                  <c:v>1319.599975585937</c:v>
                </c:pt>
                <c:pt idx="13591">
                  <c:v>1319.699951171875</c:v>
                </c:pt>
                <c:pt idx="13592">
                  <c:v>1319.800048828125</c:v>
                </c:pt>
                <c:pt idx="13593">
                  <c:v>1319.900024414062</c:v>
                </c:pt>
                <c:pt idx="13594">
                  <c:v>1320.0</c:v>
                </c:pt>
                <c:pt idx="13595">
                  <c:v>1320.099975585937</c:v>
                </c:pt>
                <c:pt idx="13596">
                  <c:v>1320.199951171875</c:v>
                </c:pt>
                <c:pt idx="13597">
                  <c:v>1320.300048828125</c:v>
                </c:pt>
                <c:pt idx="13598">
                  <c:v>1320.400024414062</c:v>
                </c:pt>
                <c:pt idx="13599">
                  <c:v>1320.5</c:v>
                </c:pt>
                <c:pt idx="13600">
                  <c:v>1320.599975585937</c:v>
                </c:pt>
                <c:pt idx="13601">
                  <c:v>1320.699951171875</c:v>
                </c:pt>
                <c:pt idx="13602">
                  <c:v>1320.800048828125</c:v>
                </c:pt>
                <c:pt idx="13603">
                  <c:v>1320.900024414062</c:v>
                </c:pt>
                <c:pt idx="13604">
                  <c:v>1321.0</c:v>
                </c:pt>
                <c:pt idx="13605">
                  <c:v>1321.099975585937</c:v>
                </c:pt>
                <c:pt idx="13606">
                  <c:v>1321.199951171875</c:v>
                </c:pt>
                <c:pt idx="13607">
                  <c:v>1321.300048828125</c:v>
                </c:pt>
                <c:pt idx="13608">
                  <c:v>1321.400024414062</c:v>
                </c:pt>
                <c:pt idx="13609">
                  <c:v>1321.5</c:v>
                </c:pt>
                <c:pt idx="13610">
                  <c:v>1321.599975585937</c:v>
                </c:pt>
                <c:pt idx="13611">
                  <c:v>1321.699951171875</c:v>
                </c:pt>
                <c:pt idx="13612">
                  <c:v>1321.800048828125</c:v>
                </c:pt>
                <c:pt idx="13613">
                  <c:v>1321.900024414062</c:v>
                </c:pt>
                <c:pt idx="13614">
                  <c:v>1322.0</c:v>
                </c:pt>
                <c:pt idx="13615">
                  <c:v>1322.099975585937</c:v>
                </c:pt>
                <c:pt idx="13616">
                  <c:v>1322.199951171875</c:v>
                </c:pt>
                <c:pt idx="13617">
                  <c:v>1322.300048828125</c:v>
                </c:pt>
                <c:pt idx="13618">
                  <c:v>1322.400024414062</c:v>
                </c:pt>
                <c:pt idx="13619">
                  <c:v>1322.5</c:v>
                </c:pt>
                <c:pt idx="13620">
                  <c:v>1322.599975585937</c:v>
                </c:pt>
                <c:pt idx="13621">
                  <c:v>1322.699951171875</c:v>
                </c:pt>
                <c:pt idx="13622">
                  <c:v>1322.800048828125</c:v>
                </c:pt>
                <c:pt idx="13623">
                  <c:v>1322.900024414062</c:v>
                </c:pt>
                <c:pt idx="13624">
                  <c:v>1323.0</c:v>
                </c:pt>
                <c:pt idx="13625">
                  <c:v>1323.099975585937</c:v>
                </c:pt>
                <c:pt idx="13626">
                  <c:v>1323.199951171875</c:v>
                </c:pt>
                <c:pt idx="13627">
                  <c:v>1323.300048828125</c:v>
                </c:pt>
                <c:pt idx="13628">
                  <c:v>1323.400024414062</c:v>
                </c:pt>
                <c:pt idx="13629">
                  <c:v>1323.5</c:v>
                </c:pt>
                <c:pt idx="13630">
                  <c:v>1323.599975585937</c:v>
                </c:pt>
                <c:pt idx="13631">
                  <c:v>1323.699951171875</c:v>
                </c:pt>
                <c:pt idx="13632">
                  <c:v>1323.800048828125</c:v>
                </c:pt>
                <c:pt idx="13633">
                  <c:v>1323.900024414062</c:v>
                </c:pt>
                <c:pt idx="13634">
                  <c:v>1324.0</c:v>
                </c:pt>
                <c:pt idx="13635">
                  <c:v>1324.099975585937</c:v>
                </c:pt>
                <c:pt idx="13636">
                  <c:v>1324.199951171875</c:v>
                </c:pt>
                <c:pt idx="13637">
                  <c:v>1324.300048828125</c:v>
                </c:pt>
                <c:pt idx="13638">
                  <c:v>1324.400024414062</c:v>
                </c:pt>
                <c:pt idx="13639">
                  <c:v>1324.5</c:v>
                </c:pt>
                <c:pt idx="13640">
                  <c:v>1324.599975585937</c:v>
                </c:pt>
                <c:pt idx="13641">
                  <c:v>1324.699951171875</c:v>
                </c:pt>
                <c:pt idx="13642">
                  <c:v>1324.800048828125</c:v>
                </c:pt>
                <c:pt idx="13643">
                  <c:v>1324.900024414062</c:v>
                </c:pt>
                <c:pt idx="13644">
                  <c:v>1325.0</c:v>
                </c:pt>
                <c:pt idx="13645">
                  <c:v>1325.099975585937</c:v>
                </c:pt>
                <c:pt idx="13646">
                  <c:v>1325.199951171875</c:v>
                </c:pt>
                <c:pt idx="13647">
                  <c:v>1325.300048828125</c:v>
                </c:pt>
                <c:pt idx="13648">
                  <c:v>1325.400024414062</c:v>
                </c:pt>
                <c:pt idx="13649">
                  <c:v>1325.5</c:v>
                </c:pt>
                <c:pt idx="13650">
                  <c:v>1325.599975585937</c:v>
                </c:pt>
                <c:pt idx="13651">
                  <c:v>1325.699951171875</c:v>
                </c:pt>
                <c:pt idx="13652">
                  <c:v>1325.800048828125</c:v>
                </c:pt>
                <c:pt idx="13653">
                  <c:v>1325.900024414062</c:v>
                </c:pt>
                <c:pt idx="13654">
                  <c:v>1326.0</c:v>
                </c:pt>
                <c:pt idx="13655">
                  <c:v>1326.099975585937</c:v>
                </c:pt>
                <c:pt idx="13656">
                  <c:v>1326.199951171875</c:v>
                </c:pt>
                <c:pt idx="13657">
                  <c:v>1326.300048828125</c:v>
                </c:pt>
                <c:pt idx="13658">
                  <c:v>1326.400024414062</c:v>
                </c:pt>
                <c:pt idx="13659">
                  <c:v>1326.5</c:v>
                </c:pt>
                <c:pt idx="13660">
                  <c:v>1326.599975585937</c:v>
                </c:pt>
                <c:pt idx="13661">
                  <c:v>1326.699951171875</c:v>
                </c:pt>
                <c:pt idx="13662">
                  <c:v>1326.800048828125</c:v>
                </c:pt>
                <c:pt idx="13663">
                  <c:v>1326.900024414062</c:v>
                </c:pt>
                <c:pt idx="13664">
                  <c:v>1327.0</c:v>
                </c:pt>
                <c:pt idx="13665">
                  <c:v>1327.099975585937</c:v>
                </c:pt>
                <c:pt idx="13666">
                  <c:v>1327.199951171875</c:v>
                </c:pt>
                <c:pt idx="13667">
                  <c:v>1327.300048828125</c:v>
                </c:pt>
                <c:pt idx="13668">
                  <c:v>1327.400024414062</c:v>
                </c:pt>
                <c:pt idx="13669">
                  <c:v>1327.5</c:v>
                </c:pt>
                <c:pt idx="13670">
                  <c:v>1327.599975585937</c:v>
                </c:pt>
                <c:pt idx="13671">
                  <c:v>1327.699951171875</c:v>
                </c:pt>
                <c:pt idx="13672">
                  <c:v>1327.800048828125</c:v>
                </c:pt>
                <c:pt idx="13673">
                  <c:v>1327.900024414062</c:v>
                </c:pt>
                <c:pt idx="13674">
                  <c:v>1328.0</c:v>
                </c:pt>
                <c:pt idx="13675">
                  <c:v>1328.099975585937</c:v>
                </c:pt>
                <c:pt idx="13676">
                  <c:v>1328.199951171875</c:v>
                </c:pt>
                <c:pt idx="13677">
                  <c:v>1328.300048828125</c:v>
                </c:pt>
                <c:pt idx="13678">
                  <c:v>1328.400024414062</c:v>
                </c:pt>
                <c:pt idx="13679">
                  <c:v>1328.5</c:v>
                </c:pt>
                <c:pt idx="13680">
                  <c:v>1328.599975585937</c:v>
                </c:pt>
                <c:pt idx="13681">
                  <c:v>1328.699951171875</c:v>
                </c:pt>
                <c:pt idx="13682">
                  <c:v>1328.800048828125</c:v>
                </c:pt>
                <c:pt idx="13683">
                  <c:v>1328.900024414062</c:v>
                </c:pt>
                <c:pt idx="13684">
                  <c:v>1329.0</c:v>
                </c:pt>
                <c:pt idx="13685">
                  <c:v>1329.099975585937</c:v>
                </c:pt>
                <c:pt idx="13686">
                  <c:v>1329.199951171875</c:v>
                </c:pt>
                <c:pt idx="13687">
                  <c:v>1329.300048828125</c:v>
                </c:pt>
                <c:pt idx="13688">
                  <c:v>1329.400024414062</c:v>
                </c:pt>
                <c:pt idx="13689">
                  <c:v>1329.5</c:v>
                </c:pt>
                <c:pt idx="13690">
                  <c:v>1329.599975585937</c:v>
                </c:pt>
                <c:pt idx="13691">
                  <c:v>1329.699951171875</c:v>
                </c:pt>
                <c:pt idx="13692">
                  <c:v>1329.800048828125</c:v>
                </c:pt>
                <c:pt idx="13693">
                  <c:v>1329.900024414062</c:v>
                </c:pt>
                <c:pt idx="13694">
                  <c:v>1330.0</c:v>
                </c:pt>
                <c:pt idx="13695">
                  <c:v>1330.099975585937</c:v>
                </c:pt>
                <c:pt idx="13696">
                  <c:v>1330.199951171875</c:v>
                </c:pt>
                <c:pt idx="13697">
                  <c:v>1330.300048828125</c:v>
                </c:pt>
                <c:pt idx="13698">
                  <c:v>1330.400024414062</c:v>
                </c:pt>
                <c:pt idx="13699">
                  <c:v>1330.5</c:v>
                </c:pt>
                <c:pt idx="13700">
                  <c:v>1330.599975585937</c:v>
                </c:pt>
                <c:pt idx="13701">
                  <c:v>1330.699951171875</c:v>
                </c:pt>
                <c:pt idx="13702">
                  <c:v>1330.800048828125</c:v>
                </c:pt>
                <c:pt idx="13703">
                  <c:v>1330.900024414062</c:v>
                </c:pt>
                <c:pt idx="13704">
                  <c:v>1331.0</c:v>
                </c:pt>
                <c:pt idx="13705">
                  <c:v>1331.099975585937</c:v>
                </c:pt>
                <c:pt idx="13706">
                  <c:v>1331.199951171875</c:v>
                </c:pt>
                <c:pt idx="13707">
                  <c:v>1331.300048828125</c:v>
                </c:pt>
                <c:pt idx="13708">
                  <c:v>1331.400024414062</c:v>
                </c:pt>
                <c:pt idx="13709">
                  <c:v>1331.5</c:v>
                </c:pt>
                <c:pt idx="13710">
                  <c:v>1331.599975585937</c:v>
                </c:pt>
                <c:pt idx="13711">
                  <c:v>1331.699951171875</c:v>
                </c:pt>
                <c:pt idx="13712">
                  <c:v>1331.800048828125</c:v>
                </c:pt>
                <c:pt idx="13713">
                  <c:v>1331.900024414062</c:v>
                </c:pt>
                <c:pt idx="13714">
                  <c:v>1332.0</c:v>
                </c:pt>
                <c:pt idx="13715">
                  <c:v>1332.099975585937</c:v>
                </c:pt>
                <c:pt idx="13716">
                  <c:v>1332.199951171875</c:v>
                </c:pt>
                <c:pt idx="13717">
                  <c:v>1332.300048828125</c:v>
                </c:pt>
                <c:pt idx="13718">
                  <c:v>1332.400024414062</c:v>
                </c:pt>
                <c:pt idx="13719">
                  <c:v>1332.5</c:v>
                </c:pt>
                <c:pt idx="13720">
                  <c:v>1332.599975585937</c:v>
                </c:pt>
                <c:pt idx="13721">
                  <c:v>1332.699951171875</c:v>
                </c:pt>
                <c:pt idx="13722">
                  <c:v>1332.800048828125</c:v>
                </c:pt>
                <c:pt idx="13723">
                  <c:v>1332.900024414062</c:v>
                </c:pt>
                <c:pt idx="13724">
                  <c:v>1333.0</c:v>
                </c:pt>
                <c:pt idx="13725">
                  <c:v>1333.099975585937</c:v>
                </c:pt>
                <c:pt idx="13726">
                  <c:v>1333.199951171875</c:v>
                </c:pt>
                <c:pt idx="13727">
                  <c:v>1333.300048828125</c:v>
                </c:pt>
                <c:pt idx="13728">
                  <c:v>1333.400024414062</c:v>
                </c:pt>
                <c:pt idx="13729">
                  <c:v>1333.5</c:v>
                </c:pt>
                <c:pt idx="13730">
                  <c:v>1333.599975585937</c:v>
                </c:pt>
                <c:pt idx="13731">
                  <c:v>1333.699951171875</c:v>
                </c:pt>
                <c:pt idx="13732">
                  <c:v>1333.800048828125</c:v>
                </c:pt>
                <c:pt idx="13733">
                  <c:v>1333.900024414062</c:v>
                </c:pt>
                <c:pt idx="13734">
                  <c:v>1334.0</c:v>
                </c:pt>
                <c:pt idx="13735">
                  <c:v>1334.099975585937</c:v>
                </c:pt>
                <c:pt idx="13736">
                  <c:v>1334.199951171875</c:v>
                </c:pt>
                <c:pt idx="13737">
                  <c:v>1334.300048828125</c:v>
                </c:pt>
                <c:pt idx="13738">
                  <c:v>1334.400024414062</c:v>
                </c:pt>
                <c:pt idx="13739">
                  <c:v>1334.5</c:v>
                </c:pt>
                <c:pt idx="13740">
                  <c:v>1334.599975585937</c:v>
                </c:pt>
                <c:pt idx="13741">
                  <c:v>1334.699951171875</c:v>
                </c:pt>
                <c:pt idx="13742">
                  <c:v>1334.800048828125</c:v>
                </c:pt>
                <c:pt idx="13743">
                  <c:v>1334.900024414062</c:v>
                </c:pt>
                <c:pt idx="13744">
                  <c:v>1335.0</c:v>
                </c:pt>
                <c:pt idx="13745">
                  <c:v>1335.099975585937</c:v>
                </c:pt>
                <c:pt idx="13746">
                  <c:v>1335.199951171875</c:v>
                </c:pt>
                <c:pt idx="13747">
                  <c:v>1335.300048828125</c:v>
                </c:pt>
                <c:pt idx="13748">
                  <c:v>1335.400024414062</c:v>
                </c:pt>
                <c:pt idx="13749">
                  <c:v>1335.5</c:v>
                </c:pt>
                <c:pt idx="13750">
                  <c:v>1335.599975585937</c:v>
                </c:pt>
                <c:pt idx="13751">
                  <c:v>1335.699951171875</c:v>
                </c:pt>
                <c:pt idx="13752">
                  <c:v>1335.800048828125</c:v>
                </c:pt>
                <c:pt idx="13753">
                  <c:v>1335.900024414062</c:v>
                </c:pt>
                <c:pt idx="13754">
                  <c:v>1336.0</c:v>
                </c:pt>
                <c:pt idx="13755">
                  <c:v>1336.099975585937</c:v>
                </c:pt>
                <c:pt idx="13756">
                  <c:v>1336.199951171875</c:v>
                </c:pt>
                <c:pt idx="13757">
                  <c:v>1336.300048828125</c:v>
                </c:pt>
                <c:pt idx="13758">
                  <c:v>1336.400024414062</c:v>
                </c:pt>
                <c:pt idx="13759">
                  <c:v>1336.5</c:v>
                </c:pt>
                <c:pt idx="13760">
                  <c:v>1336.599975585937</c:v>
                </c:pt>
                <c:pt idx="13761">
                  <c:v>1336.699951171875</c:v>
                </c:pt>
                <c:pt idx="13762">
                  <c:v>1336.800048828125</c:v>
                </c:pt>
                <c:pt idx="13763">
                  <c:v>1336.900024414062</c:v>
                </c:pt>
                <c:pt idx="13764">
                  <c:v>1337.0</c:v>
                </c:pt>
                <c:pt idx="13765">
                  <c:v>1337.099975585937</c:v>
                </c:pt>
                <c:pt idx="13766">
                  <c:v>1337.199951171875</c:v>
                </c:pt>
                <c:pt idx="13767">
                  <c:v>1337.300048828125</c:v>
                </c:pt>
                <c:pt idx="13768">
                  <c:v>1337.400024414062</c:v>
                </c:pt>
                <c:pt idx="13769">
                  <c:v>1337.5</c:v>
                </c:pt>
                <c:pt idx="13770">
                  <c:v>1337.599975585937</c:v>
                </c:pt>
                <c:pt idx="13771">
                  <c:v>1337.699951171875</c:v>
                </c:pt>
                <c:pt idx="13772">
                  <c:v>1337.800048828125</c:v>
                </c:pt>
                <c:pt idx="13773">
                  <c:v>1337.900024414062</c:v>
                </c:pt>
                <c:pt idx="13774">
                  <c:v>1338.0</c:v>
                </c:pt>
                <c:pt idx="13775">
                  <c:v>1338.099975585937</c:v>
                </c:pt>
                <c:pt idx="13776">
                  <c:v>1338.199951171875</c:v>
                </c:pt>
                <c:pt idx="13777">
                  <c:v>1338.300048828125</c:v>
                </c:pt>
                <c:pt idx="13778">
                  <c:v>1338.400024414062</c:v>
                </c:pt>
                <c:pt idx="13779">
                  <c:v>1338.5</c:v>
                </c:pt>
                <c:pt idx="13780">
                  <c:v>1338.599975585937</c:v>
                </c:pt>
                <c:pt idx="13781">
                  <c:v>1338.699951171875</c:v>
                </c:pt>
                <c:pt idx="13782">
                  <c:v>1338.800048828125</c:v>
                </c:pt>
                <c:pt idx="13783">
                  <c:v>1338.900024414062</c:v>
                </c:pt>
                <c:pt idx="13784">
                  <c:v>1339.0</c:v>
                </c:pt>
                <c:pt idx="13785">
                  <c:v>1339.099975585937</c:v>
                </c:pt>
                <c:pt idx="13786">
                  <c:v>1339.199951171875</c:v>
                </c:pt>
                <c:pt idx="13787">
                  <c:v>1339.300048828125</c:v>
                </c:pt>
                <c:pt idx="13788">
                  <c:v>1339.400024414062</c:v>
                </c:pt>
                <c:pt idx="13789">
                  <c:v>1339.5</c:v>
                </c:pt>
                <c:pt idx="13790">
                  <c:v>1339.599975585937</c:v>
                </c:pt>
                <c:pt idx="13791">
                  <c:v>1339.699951171875</c:v>
                </c:pt>
                <c:pt idx="13792">
                  <c:v>1339.800048828125</c:v>
                </c:pt>
                <c:pt idx="13793">
                  <c:v>1339.900024414062</c:v>
                </c:pt>
                <c:pt idx="13794">
                  <c:v>1340.0</c:v>
                </c:pt>
                <c:pt idx="13795">
                  <c:v>1340.099975585937</c:v>
                </c:pt>
                <c:pt idx="13796">
                  <c:v>1340.199951171875</c:v>
                </c:pt>
                <c:pt idx="13797">
                  <c:v>1340.300048828125</c:v>
                </c:pt>
                <c:pt idx="13798">
                  <c:v>1340.400024414062</c:v>
                </c:pt>
                <c:pt idx="13799">
                  <c:v>1340.5</c:v>
                </c:pt>
                <c:pt idx="13800">
                  <c:v>1340.599975585937</c:v>
                </c:pt>
                <c:pt idx="13801">
                  <c:v>1340.699951171875</c:v>
                </c:pt>
                <c:pt idx="13802">
                  <c:v>1340.800048828125</c:v>
                </c:pt>
                <c:pt idx="13803">
                  <c:v>1340.900024414062</c:v>
                </c:pt>
                <c:pt idx="13804">
                  <c:v>1341.0</c:v>
                </c:pt>
                <c:pt idx="13805">
                  <c:v>1341.099975585937</c:v>
                </c:pt>
                <c:pt idx="13806">
                  <c:v>1341.199951171875</c:v>
                </c:pt>
                <c:pt idx="13807">
                  <c:v>1341.300048828125</c:v>
                </c:pt>
                <c:pt idx="13808">
                  <c:v>1341.400024414062</c:v>
                </c:pt>
                <c:pt idx="13809">
                  <c:v>1341.5</c:v>
                </c:pt>
                <c:pt idx="13810">
                  <c:v>1341.599975585937</c:v>
                </c:pt>
                <c:pt idx="13811">
                  <c:v>1341.699951171875</c:v>
                </c:pt>
                <c:pt idx="13812">
                  <c:v>1341.800048828125</c:v>
                </c:pt>
                <c:pt idx="13813">
                  <c:v>1341.900024414062</c:v>
                </c:pt>
                <c:pt idx="13814">
                  <c:v>1342.0</c:v>
                </c:pt>
                <c:pt idx="13815">
                  <c:v>1342.099975585937</c:v>
                </c:pt>
                <c:pt idx="13816">
                  <c:v>1342.199951171875</c:v>
                </c:pt>
                <c:pt idx="13817">
                  <c:v>1342.300048828125</c:v>
                </c:pt>
                <c:pt idx="13818">
                  <c:v>1342.400024414062</c:v>
                </c:pt>
                <c:pt idx="13819">
                  <c:v>1342.5</c:v>
                </c:pt>
                <c:pt idx="13820">
                  <c:v>1342.599975585937</c:v>
                </c:pt>
                <c:pt idx="13821">
                  <c:v>1342.699951171875</c:v>
                </c:pt>
                <c:pt idx="13822">
                  <c:v>1342.800048828125</c:v>
                </c:pt>
                <c:pt idx="13823">
                  <c:v>1342.900024414062</c:v>
                </c:pt>
                <c:pt idx="13824">
                  <c:v>1343.0</c:v>
                </c:pt>
                <c:pt idx="13825">
                  <c:v>1343.099975585937</c:v>
                </c:pt>
                <c:pt idx="13826">
                  <c:v>1343.199951171875</c:v>
                </c:pt>
                <c:pt idx="13827">
                  <c:v>1343.300048828125</c:v>
                </c:pt>
                <c:pt idx="13828">
                  <c:v>1343.400024414062</c:v>
                </c:pt>
                <c:pt idx="13829">
                  <c:v>1343.5</c:v>
                </c:pt>
                <c:pt idx="13830">
                  <c:v>1343.599975585937</c:v>
                </c:pt>
                <c:pt idx="13831">
                  <c:v>1343.699951171875</c:v>
                </c:pt>
                <c:pt idx="13832">
                  <c:v>1343.800048828125</c:v>
                </c:pt>
                <c:pt idx="13833">
                  <c:v>1343.900024414062</c:v>
                </c:pt>
                <c:pt idx="13834">
                  <c:v>1344.0</c:v>
                </c:pt>
                <c:pt idx="13835">
                  <c:v>1344.099975585937</c:v>
                </c:pt>
                <c:pt idx="13836">
                  <c:v>1344.199951171875</c:v>
                </c:pt>
                <c:pt idx="13837">
                  <c:v>1344.300048828125</c:v>
                </c:pt>
                <c:pt idx="13838">
                  <c:v>1344.400024414062</c:v>
                </c:pt>
                <c:pt idx="13839">
                  <c:v>1344.5</c:v>
                </c:pt>
                <c:pt idx="13840">
                  <c:v>1344.599975585937</c:v>
                </c:pt>
                <c:pt idx="13841">
                  <c:v>1344.699951171875</c:v>
                </c:pt>
                <c:pt idx="13842">
                  <c:v>1344.800048828125</c:v>
                </c:pt>
                <c:pt idx="13843">
                  <c:v>1344.900024414062</c:v>
                </c:pt>
                <c:pt idx="13844">
                  <c:v>1345.0</c:v>
                </c:pt>
                <c:pt idx="13845">
                  <c:v>1345.099975585937</c:v>
                </c:pt>
                <c:pt idx="13846">
                  <c:v>1345.199951171875</c:v>
                </c:pt>
                <c:pt idx="13847">
                  <c:v>1345.300048828125</c:v>
                </c:pt>
                <c:pt idx="13848">
                  <c:v>1345.400024414062</c:v>
                </c:pt>
                <c:pt idx="13849">
                  <c:v>1345.5</c:v>
                </c:pt>
                <c:pt idx="13850">
                  <c:v>1345.599975585937</c:v>
                </c:pt>
                <c:pt idx="13851">
                  <c:v>1345.699951171875</c:v>
                </c:pt>
                <c:pt idx="13852">
                  <c:v>1345.800048828125</c:v>
                </c:pt>
                <c:pt idx="13853">
                  <c:v>1345.900024414062</c:v>
                </c:pt>
                <c:pt idx="13854">
                  <c:v>1346.0</c:v>
                </c:pt>
                <c:pt idx="13855">
                  <c:v>1346.099975585937</c:v>
                </c:pt>
                <c:pt idx="13856">
                  <c:v>1346.199951171875</c:v>
                </c:pt>
                <c:pt idx="13857">
                  <c:v>1346.300048828125</c:v>
                </c:pt>
                <c:pt idx="13858">
                  <c:v>1346.400024414062</c:v>
                </c:pt>
                <c:pt idx="13859">
                  <c:v>1346.5</c:v>
                </c:pt>
                <c:pt idx="13860">
                  <c:v>1346.599975585937</c:v>
                </c:pt>
                <c:pt idx="13861">
                  <c:v>1346.699951171875</c:v>
                </c:pt>
                <c:pt idx="13862">
                  <c:v>1346.800048828125</c:v>
                </c:pt>
                <c:pt idx="13863">
                  <c:v>1346.900024414062</c:v>
                </c:pt>
                <c:pt idx="13864">
                  <c:v>1347.0</c:v>
                </c:pt>
                <c:pt idx="13865">
                  <c:v>1347.099975585937</c:v>
                </c:pt>
                <c:pt idx="13866">
                  <c:v>1347.199951171875</c:v>
                </c:pt>
                <c:pt idx="13867">
                  <c:v>1347.300048828125</c:v>
                </c:pt>
                <c:pt idx="13868">
                  <c:v>1347.400024414062</c:v>
                </c:pt>
                <c:pt idx="13869">
                  <c:v>1347.5</c:v>
                </c:pt>
                <c:pt idx="13870">
                  <c:v>1347.599975585937</c:v>
                </c:pt>
                <c:pt idx="13871">
                  <c:v>1347.699951171875</c:v>
                </c:pt>
                <c:pt idx="13872">
                  <c:v>1347.800048828125</c:v>
                </c:pt>
                <c:pt idx="13873">
                  <c:v>1347.900024414062</c:v>
                </c:pt>
                <c:pt idx="13874">
                  <c:v>1348.0</c:v>
                </c:pt>
                <c:pt idx="13875">
                  <c:v>1348.099975585937</c:v>
                </c:pt>
                <c:pt idx="13876">
                  <c:v>1348.199951171875</c:v>
                </c:pt>
                <c:pt idx="13877">
                  <c:v>1348.300048828125</c:v>
                </c:pt>
                <c:pt idx="13878">
                  <c:v>1348.400024414062</c:v>
                </c:pt>
                <c:pt idx="13879">
                  <c:v>1348.5</c:v>
                </c:pt>
                <c:pt idx="13880">
                  <c:v>1348.599975585937</c:v>
                </c:pt>
                <c:pt idx="13881">
                  <c:v>1348.699951171875</c:v>
                </c:pt>
                <c:pt idx="13882">
                  <c:v>1348.800048828125</c:v>
                </c:pt>
                <c:pt idx="13883">
                  <c:v>1348.900024414062</c:v>
                </c:pt>
                <c:pt idx="13884">
                  <c:v>1349.0</c:v>
                </c:pt>
                <c:pt idx="13885">
                  <c:v>1349.099975585937</c:v>
                </c:pt>
                <c:pt idx="13886">
                  <c:v>1349.199951171875</c:v>
                </c:pt>
                <c:pt idx="13887">
                  <c:v>1349.300048828125</c:v>
                </c:pt>
                <c:pt idx="13888">
                  <c:v>1349.400024414062</c:v>
                </c:pt>
                <c:pt idx="13889">
                  <c:v>1349.5</c:v>
                </c:pt>
                <c:pt idx="13890">
                  <c:v>1349.599975585937</c:v>
                </c:pt>
                <c:pt idx="13891">
                  <c:v>1349.699951171875</c:v>
                </c:pt>
                <c:pt idx="13892">
                  <c:v>1349.800048828125</c:v>
                </c:pt>
                <c:pt idx="13893">
                  <c:v>1349.900024414062</c:v>
                </c:pt>
                <c:pt idx="13894">
                  <c:v>1350.0</c:v>
                </c:pt>
                <c:pt idx="13895">
                  <c:v>1350.099975585937</c:v>
                </c:pt>
                <c:pt idx="13896">
                  <c:v>1350.199951171875</c:v>
                </c:pt>
                <c:pt idx="13897">
                  <c:v>1350.300048828125</c:v>
                </c:pt>
                <c:pt idx="13898">
                  <c:v>1350.400024414062</c:v>
                </c:pt>
                <c:pt idx="13899">
                  <c:v>1350.5</c:v>
                </c:pt>
                <c:pt idx="13900">
                  <c:v>1350.599975585937</c:v>
                </c:pt>
                <c:pt idx="13901">
                  <c:v>1350.699951171875</c:v>
                </c:pt>
                <c:pt idx="13902">
                  <c:v>1350.800048828125</c:v>
                </c:pt>
                <c:pt idx="13903">
                  <c:v>1350.900024414062</c:v>
                </c:pt>
                <c:pt idx="13904">
                  <c:v>1351.0</c:v>
                </c:pt>
                <c:pt idx="13905">
                  <c:v>1351.099975585937</c:v>
                </c:pt>
                <c:pt idx="13906">
                  <c:v>1351.199951171875</c:v>
                </c:pt>
                <c:pt idx="13907">
                  <c:v>1351.300048828125</c:v>
                </c:pt>
                <c:pt idx="13908">
                  <c:v>1351.400024414062</c:v>
                </c:pt>
                <c:pt idx="13909">
                  <c:v>1351.5</c:v>
                </c:pt>
                <c:pt idx="13910">
                  <c:v>1351.599975585937</c:v>
                </c:pt>
                <c:pt idx="13911">
                  <c:v>1351.699951171875</c:v>
                </c:pt>
                <c:pt idx="13912">
                  <c:v>1351.800048828125</c:v>
                </c:pt>
                <c:pt idx="13913">
                  <c:v>1351.900024414062</c:v>
                </c:pt>
                <c:pt idx="13914">
                  <c:v>1352.0</c:v>
                </c:pt>
                <c:pt idx="13915">
                  <c:v>1352.099975585937</c:v>
                </c:pt>
                <c:pt idx="13916">
                  <c:v>1352.199951171875</c:v>
                </c:pt>
                <c:pt idx="13917">
                  <c:v>1352.300048828125</c:v>
                </c:pt>
                <c:pt idx="13918">
                  <c:v>1352.400024414062</c:v>
                </c:pt>
                <c:pt idx="13919">
                  <c:v>1352.5</c:v>
                </c:pt>
                <c:pt idx="13920">
                  <c:v>1352.599975585937</c:v>
                </c:pt>
                <c:pt idx="13921">
                  <c:v>1352.699951171875</c:v>
                </c:pt>
                <c:pt idx="13922">
                  <c:v>1352.800048828125</c:v>
                </c:pt>
                <c:pt idx="13923">
                  <c:v>1352.900024414062</c:v>
                </c:pt>
                <c:pt idx="13924">
                  <c:v>1353.0</c:v>
                </c:pt>
                <c:pt idx="13925">
                  <c:v>1353.099975585937</c:v>
                </c:pt>
                <c:pt idx="13926">
                  <c:v>1353.199951171875</c:v>
                </c:pt>
                <c:pt idx="13927">
                  <c:v>1353.300048828125</c:v>
                </c:pt>
                <c:pt idx="13928">
                  <c:v>1353.400024414062</c:v>
                </c:pt>
                <c:pt idx="13929">
                  <c:v>1353.5</c:v>
                </c:pt>
                <c:pt idx="13930">
                  <c:v>1353.599975585937</c:v>
                </c:pt>
                <c:pt idx="13931">
                  <c:v>1353.699951171875</c:v>
                </c:pt>
                <c:pt idx="13932">
                  <c:v>1353.800048828125</c:v>
                </c:pt>
                <c:pt idx="13933">
                  <c:v>1353.900024414062</c:v>
                </c:pt>
                <c:pt idx="13934">
                  <c:v>1354.0</c:v>
                </c:pt>
                <c:pt idx="13935">
                  <c:v>1354.099975585937</c:v>
                </c:pt>
                <c:pt idx="13936">
                  <c:v>1354.199951171875</c:v>
                </c:pt>
                <c:pt idx="13937">
                  <c:v>1354.300048828125</c:v>
                </c:pt>
                <c:pt idx="13938">
                  <c:v>1354.400024414062</c:v>
                </c:pt>
                <c:pt idx="13939">
                  <c:v>1354.5</c:v>
                </c:pt>
                <c:pt idx="13940">
                  <c:v>1354.599975585937</c:v>
                </c:pt>
                <c:pt idx="13941">
                  <c:v>1354.699951171875</c:v>
                </c:pt>
                <c:pt idx="13942">
                  <c:v>1354.800048828125</c:v>
                </c:pt>
                <c:pt idx="13943">
                  <c:v>1354.900024414062</c:v>
                </c:pt>
                <c:pt idx="13944">
                  <c:v>1355.0</c:v>
                </c:pt>
                <c:pt idx="13945">
                  <c:v>1355.099975585937</c:v>
                </c:pt>
                <c:pt idx="13946">
                  <c:v>1355.199951171875</c:v>
                </c:pt>
                <c:pt idx="13947">
                  <c:v>1355.300048828125</c:v>
                </c:pt>
                <c:pt idx="13948">
                  <c:v>1355.400024414062</c:v>
                </c:pt>
                <c:pt idx="13949">
                  <c:v>1355.5</c:v>
                </c:pt>
                <c:pt idx="13950">
                  <c:v>1355.599975585937</c:v>
                </c:pt>
                <c:pt idx="13951">
                  <c:v>1355.699951171875</c:v>
                </c:pt>
                <c:pt idx="13952">
                  <c:v>1355.800048828125</c:v>
                </c:pt>
                <c:pt idx="13953">
                  <c:v>1355.900024414062</c:v>
                </c:pt>
                <c:pt idx="13954">
                  <c:v>1356.0</c:v>
                </c:pt>
                <c:pt idx="13955">
                  <c:v>1356.099975585937</c:v>
                </c:pt>
                <c:pt idx="13956">
                  <c:v>1356.199951171875</c:v>
                </c:pt>
                <c:pt idx="13957">
                  <c:v>1356.300048828125</c:v>
                </c:pt>
                <c:pt idx="13958">
                  <c:v>1356.400024414062</c:v>
                </c:pt>
                <c:pt idx="13959">
                  <c:v>1356.5</c:v>
                </c:pt>
                <c:pt idx="13960">
                  <c:v>1356.599975585937</c:v>
                </c:pt>
                <c:pt idx="13961">
                  <c:v>1356.699951171875</c:v>
                </c:pt>
                <c:pt idx="13962">
                  <c:v>1356.800048828125</c:v>
                </c:pt>
                <c:pt idx="13963">
                  <c:v>1356.900024414062</c:v>
                </c:pt>
                <c:pt idx="13964">
                  <c:v>1357.0</c:v>
                </c:pt>
                <c:pt idx="13965">
                  <c:v>1357.099975585937</c:v>
                </c:pt>
                <c:pt idx="13966">
                  <c:v>1357.199951171875</c:v>
                </c:pt>
                <c:pt idx="13967">
                  <c:v>1357.300048828125</c:v>
                </c:pt>
                <c:pt idx="13968">
                  <c:v>1357.400024414062</c:v>
                </c:pt>
                <c:pt idx="13969">
                  <c:v>1357.5</c:v>
                </c:pt>
                <c:pt idx="13970">
                  <c:v>1357.599975585937</c:v>
                </c:pt>
                <c:pt idx="13971">
                  <c:v>1357.699951171875</c:v>
                </c:pt>
                <c:pt idx="13972">
                  <c:v>1357.800048828125</c:v>
                </c:pt>
                <c:pt idx="13973">
                  <c:v>1357.900024414062</c:v>
                </c:pt>
                <c:pt idx="13974">
                  <c:v>1358.0</c:v>
                </c:pt>
                <c:pt idx="13975">
                  <c:v>1358.099975585937</c:v>
                </c:pt>
                <c:pt idx="13976">
                  <c:v>1358.199951171875</c:v>
                </c:pt>
                <c:pt idx="13977">
                  <c:v>1358.300048828125</c:v>
                </c:pt>
                <c:pt idx="13978">
                  <c:v>1358.400024414062</c:v>
                </c:pt>
                <c:pt idx="13979">
                  <c:v>1358.5</c:v>
                </c:pt>
                <c:pt idx="13980">
                  <c:v>1358.599975585937</c:v>
                </c:pt>
                <c:pt idx="13981">
                  <c:v>1358.699951171875</c:v>
                </c:pt>
                <c:pt idx="13982">
                  <c:v>1358.800048828125</c:v>
                </c:pt>
                <c:pt idx="13983">
                  <c:v>1358.900024414062</c:v>
                </c:pt>
                <c:pt idx="13984">
                  <c:v>1359.0</c:v>
                </c:pt>
                <c:pt idx="13985">
                  <c:v>1359.099975585937</c:v>
                </c:pt>
                <c:pt idx="13986">
                  <c:v>1359.199951171875</c:v>
                </c:pt>
                <c:pt idx="13987">
                  <c:v>1359.300048828125</c:v>
                </c:pt>
                <c:pt idx="13988">
                  <c:v>1359.400024414062</c:v>
                </c:pt>
                <c:pt idx="13989">
                  <c:v>1359.5</c:v>
                </c:pt>
                <c:pt idx="13990">
                  <c:v>1359.599975585937</c:v>
                </c:pt>
                <c:pt idx="13991">
                  <c:v>1359.699951171875</c:v>
                </c:pt>
                <c:pt idx="13992">
                  <c:v>1359.800048828125</c:v>
                </c:pt>
                <c:pt idx="13993">
                  <c:v>1359.900024414062</c:v>
                </c:pt>
                <c:pt idx="13994">
                  <c:v>1360.0</c:v>
                </c:pt>
                <c:pt idx="13995">
                  <c:v>1360.099975585937</c:v>
                </c:pt>
                <c:pt idx="13996">
                  <c:v>1360.199951171875</c:v>
                </c:pt>
                <c:pt idx="13997">
                  <c:v>1360.300048828125</c:v>
                </c:pt>
                <c:pt idx="13998">
                  <c:v>1360.400024414062</c:v>
                </c:pt>
                <c:pt idx="13999">
                  <c:v>1360.5</c:v>
                </c:pt>
                <c:pt idx="14000">
                  <c:v>1360.599975585937</c:v>
                </c:pt>
                <c:pt idx="14001">
                  <c:v>1360.699951171875</c:v>
                </c:pt>
                <c:pt idx="14002">
                  <c:v>1360.800048828125</c:v>
                </c:pt>
                <c:pt idx="14003">
                  <c:v>1360.900024414062</c:v>
                </c:pt>
                <c:pt idx="14004">
                  <c:v>1361.0</c:v>
                </c:pt>
                <c:pt idx="14005">
                  <c:v>1361.099975585937</c:v>
                </c:pt>
                <c:pt idx="14006">
                  <c:v>1361.199951171875</c:v>
                </c:pt>
                <c:pt idx="14007">
                  <c:v>1361.300048828125</c:v>
                </c:pt>
                <c:pt idx="14008">
                  <c:v>1361.400024414062</c:v>
                </c:pt>
                <c:pt idx="14009">
                  <c:v>1361.5</c:v>
                </c:pt>
                <c:pt idx="14010">
                  <c:v>1361.599975585937</c:v>
                </c:pt>
                <c:pt idx="14011">
                  <c:v>1361.699951171875</c:v>
                </c:pt>
                <c:pt idx="14012">
                  <c:v>1361.800048828125</c:v>
                </c:pt>
                <c:pt idx="14013">
                  <c:v>1361.900024414062</c:v>
                </c:pt>
                <c:pt idx="14014">
                  <c:v>1362.0</c:v>
                </c:pt>
                <c:pt idx="14015">
                  <c:v>1362.099975585937</c:v>
                </c:pt>
                <c:pt idx="14016">
                  <c:v>1362.199951171875</c:v>
                </c:pt>
                <c:pt idx="14017">
                  <c:v>1362.300048828125</c:v>
                </c:pt>
                <c:pt idx="14018">
                  <c:v>1362.400024414062</c:v>
                </c:pt>
                <c:pt idx="14019">
                  <c:v>1362.5</c:v>
                </c:pt>
                <c:pt idx="14020">
                  <c:v>1362.599975585937</c:v>
                </c:pt>
                <c:pt idx="14021">
                  <c:v>1362.699951171875</c:v>
                </c:pt>
                <c:pt idx="14022">
                  <c:v>1362.800048828125</c:v>
                </c:pt>
                <c:pt idx="14023">
                  <c:v>1362.900024414062</c:v>
                </c:pt>
                <c:pt idx="14024">
                  <c:v>1363.0</c:v>
                </c:pt>
                <c:pt idx="14025">
                  <c:v>1363.099975585937</c:v>
                </c:pt>
                <c:pt idx="14026">
                  <c:v>1363.199951171875</c:v>
                </c:pt>
                <c:pt idx="14027">
                  <c:v>1363.300048828125</c:v>
                </c:pt>
                <c:pt idx="14028">
                  <c:v>1363.400024414062</c:v>
                </c:pt>
                <c:pt idx="14029">
                  <c:v>1363.5</c:v>
                </c:pt>
                <c:pt idx="14030">
                  <c:v>1363.599975585937</c:v>
                </c:pt>
                <c:pt idx="14031">
                  <c:v>1363.699951171875</c:v>
                </c:pt>
                <c:pt idx="14032">
                  <c:v>1363.800048828125</c:v>
                </c:pt>
                <c:pt idx="14033">
                  <c:v>1363.900024414062</c:v>
                </c:pt>
                <c:pt idx="14034">
                  <c:v>1364.0</c:v>
                </c:pt>
                <c:pt idx="14035">
                  <c:v>1364.099975585937</c:v>
                </c:pt>
                <c:pt idx="14036">
                  <c:v>1364.199951171875</c:v>
                </c:pt>
                <c:pt idx="14037">
                  <c:v>1364.300048828125</c:v>
                </c:pt>
                <c:pt idx="14038">
                  <c:v>1364.400024414062</c:v>
                </c:pt>
                <c:pt idx="14039">
                  <c:v>1364.5</c:v>
                </c:pt>
                <c:pt idx="14040">
                  <c:v>1364.599975585937</c:v>
                </c:pt>
                <c:pt idx="14041">
                  <c:v>1364.699951171875</c:v>
                </c:pt>
                <c:pt idx="14042">
                  <c:v>1364.800048828125</c:v>
                </c:pt>
                <c:pt idx="14043">
                  <c:v>1364.900024414062</c:v>
                </c:pt>
                <c:pt idx="14044">
                  <c:v>1365.0</c:v>
                </c:pt>
                <c:pt idx="14045">
                  <c:v>1365.099975585937</c:v>
                </c:pt>
                <c:pt idx="14046">
                  <c:v>1365.199951171875</c:v>
                </c:pt>
                <c:pt idx="14047">
                  <c:v>1365.300048828125</c:v>
                </c:pt>
                <c:pt idx="14048">
                  <c:v>1365.400024414062</c:v>
                </c:pt>
                <c:pt idx="14049">
                  <c:v>1365.5</c:v>
                </c:pt>
                <c:pt idx="14050">
                  <c:v>1365.599975585937</c:v>
                </c:pt>
                <c:pt idx="14051">
                  <c:v>1365.699951171875</c:v>
                </c:pt>
                <c:pt idx="14052">
                  <c:v>1365.800048828125</c:v>
                </c:pt>
                <c:pt idx="14053">
                  <c:v>1365.900024414062</c:v>
                </c:pt>
                <c:pt idx="14054">
                  <c:v>1366.0</c:v>
                </c:pt>
                <c:pt idx="14055">
                  <c:v>1366.099975585937</c:v>
                </c:pt>
                <c:pt idx="14056">
                  <c:v>1366.199951171875</c:v>
                </c:pt>
                <c:pt idx="14057">
                  <c:v>1366.300048828125</c:v>
                </c:pt>
                <c:pt idx="14058">
                  <c:v>1366.400024414062</c:v>
                </c:pt>
                <c:pt idx="14059">
                  <c:v>1366.5</c:v>
                </c:pt>
                <c:pt idx="14060">
                  <c:v>1366.599975585937</c:v>
                </c:pt>
                <c:pt idx="14061">
                  <c:v>1366.699951171875</c:v>
                </c:pt>
                <c:pt idx="14062">
                  <c:v>1366.800048828125</c:v>
                </c:pt>
                <c:pt idx="14063">
                  <c:v>1366.900024414062</c:v>
                </c:pt>
                <c:pt idx="14064">
                  <c:v>1367.0</c:v>
                </c:pt>
                <c:pt idx="14065">
                  <c:v>1367.099975585937</c:v>
                </c:pt>
                <c:pt idx="14066">
                  <c:v>1367.199951171875</c:v>
                </c:pt>
                <c:pt idx="14067">
                  <c:v>1367.300048828125</c:v>
                </c:pt>
                <c:pt idx="14068">
                  <c:v>1367.400024414062</c:v>
                </c:pt>
                <c:pt idx="14069">
                  <c:v>1367.5</c:v>
                </c:pt>
                <c:pt idx="14070">
                  <c:v>1367.599975585937</c:v>
                </c:pt>
                <c:pt idx="14071">
                  <c:v>1367.699951171875</c:v>
                </c:pt>
                <c:pt idx="14072">
                  <c:v>1367.800048828125</c:v>
                </c:pt>
                <c:pt idx="14073">
                  <c:v>1367.900024414062</c:v>
                </c:pt>
                <c:pt idx="14074">
                  <c:v>1368.0</c:v>
                </c:pt>
                <c:pt idx="14075">
                  <c:v>1368.099975585937</c:v>
                </c:pt>
                <c:pt idx="14076">
                  <c:v>1368.199951171875</c:v>
                </c:pt>
                <c:pt idx="14077">
                  <c:v>1368.300048828125</c:v>
                </c:pt>
                <c:pt idx="14078">
                  <c:v>1368.400024414062</c:v>
                </c:pt>
                <c:pt idx="14079">
                  <c:v>1368.5</c:v>
                </c:pt>
                <c:pt idx="14080">
                  <c:v>1368.599975585937</c:v>
                </c:pt>
                <c:pt idx="14081">
                  <c:v>1368.699951171875</c:v>
                </c:pt>
                <c:pt idx="14082">
                  <c:v>1368.800048828125</c:v>
                </c:pt>
                <c:pt idx="14083">
                  <c:v>1368.900024414062</c:v>
                </c:pt>
                <c:pt idx="14084">
                  <c:v>1369.0</c:v>
                </c:pt>
                <c:pt idx="14085">
                  <c:v>1369.099975585937</c:v>
                </c:pt>
                <c:pt idx="14086">
                  <c:v>1369.199951171875</c:v>
                </c:pt>
                <c:pt idx="14087">
                  <c:v>1369.300048828125</c:v>
                </c:pt>
                <c:pt idx="14088">
                  <c:v>1369.400024414062</c:v>
                </c:pt>
                <c:pt idx="14089">
                  <c:v>1369.5</c:v>
                </c:pt>
                <c:pt idx="14090">
                  <c:v>1369.599975585937</c:v>
                </c:pt>
                <c:pt idx="14091">
                  <c:v>1369.699951171875</c:v>
                </c:pt>
                <c:pt idx="14092">
                  <c:v>1369.800048828125</c:v>
                </c:pt>
                <c:pt idx="14093">
                  <c:v>1369.900024414062</c:v>
                </c:pt>
                <c:pt idx="14094">
                  <c:v>1370.0</c:v>
                </c:pt>
                <c:pt idx="14095">
                  <c:v>1370.099975585937</c:v>
                </c:pt>
                <c:pt idx="14096">
                  <c:v>1370.199951171875</c:v>
                </c:pt>
                <c:pt idx="14097">
                  <c:v>1370.300048828125</c:v>
                </c:pt>
                <c:pt idx="14098">
                  <c:v>1370.400024414062</c:v>
                </c:pt>
                <c:pt idx="14099">
                  <c:v>1370.5</c:v>
                </c:pt>
                <c:pt idx="14100">
                  <c:v>1370.599975585937</c:v>
                </c:pt>
                <c:pt idx="14101">
                  <c:v>1370.699951171875</c:v>
                </c:pt>
                <c:pt idx="14102">
                  <c:v>1370.800048828125</c:v>
                </c:pt>
                <c:pt idx="14103">
                  <c:v>1370.900024414062</c:v>
                </c:pt>
                <c:pt idx="14104">
                  <c:v>1371.0</c:v>
                </c:pt>
                <c:pt idx="14105">
                  <c:v>1371.099975585937</c:v>
                </c:pt>
                <c:pt idx="14106">
                  <c:v>1371.199951171875</c:v>
                </c:pt>
                <c:pt idx="14107">
                  <c:v>1371.300048828125</c:v>
                </c:pt>
                <c:pt idx="14108">
                  <c:v>1371.400024414062</c:v>
                </c:pt>
                <c:pt idx="14109">
                  <c:v>1371.5</c:v>
                </c:pt>
                <c:pt idx="14110">
                  <c:v>1371.599975585937</c:v>
                </c:pt>
                <c:pt idx="14111">
                  <c:v>1371.699951171875</c:v>
                </c:pt>
                <c:pt idx="14112">
                  <c:v>1371.800048828125</c:v>
                </c:pt>
                <c:pt idx="14113">
                  <c:v>1371.900024414062</c:v>
                </c:pt>
                <c:pt idx="14114">
                  <c:v>1372.0</c:v>
                </c:pt>
                <c:pt idx="14115">
                  <c:v>1372.099975585937</c:v>
                </c:pt>
                <c:pt idx="14116">
                  <c:v>1372.199951171875</c:v>
                </c:pt>
                <c:pt idx="14117">
                  <c:v>1372.300048828125</c:v>
                </c:pt>
                <c:pt idx="14118">
                  <c:v>1372.400024414062</c:v>
                </c:pt>
                <c:pt idx="14119">
                  <c:v>1372.5</c:v>
                </c:pt>
                <c:pt idx="14120">
                  <c:v>1372.599975585937</c:v>
                </c:pt>
                <c:pt idx="14121">
                  <c:v>1372.699951171875</c:v>
                </c:pt>
                <c:pt idx="14122">
                  <c:v>1372.800048828125</c:v>
                </c:pt>
                <c:pt idx="14123">
                  <c:v>1372.900024414062</c:v>
                </c:pt>
                <c:pt idx="14124">
                  <c:v>1373.0</c:v>
                </c:pt>
                <c:pt idx="14125">
                  <c:v>1373.099975585937</c:v>
                </c:pt>
                <c:pt idx="14126">
                  <c:v>1373.199951171875</c:v>
                </c:pt>
                <c:pt idx="14127">
                  <c:v>1373.300048828125</c:v>
                </c:pt>
                <c:pt idx="14128">
                  <c:v>1373.400024414062</c:v>
                </c:pt>
                <c:pt idx="14129">
                  <c:v>1373.5</c:v>
                </c:pt>
                <c:pt idx="14130">
                  <c:v>1373.599975585937</c:v>
                </c:pt>
                <c:pt idx="14131">
                  <c:v>1373.699951171875</c:v>
                </c:pt>
                <c:pt idx="14132">
                  <c:v>1373.800048828125</c:v>
                </c:pt>
                <c:pt idx="14133">
                  <c:v>1373.900024414062</c:v>
                </c:pt>
                <c:pt idx="14134">
                  <c:v>1374.0</c:v>
                </c:pt>
                <c:pt idx="14135">
                  <c:v>1374.099975585937</c:v>
                </c:pt>
                <c:pt idx="14136">
                  <c:v>1374.199951171875</c:v>
                </c:pt>
                <c:pt idx="14137">
                  <c:v>1374.300048828125</c:v>
                </c:pt>
                <c:pt idx="14138">
                  <c:v>1374.400024414062</c:v>
                </c:pt>
                <c:pt idx="14139">
                  <c:v>1374.5</c:v>
                </c:pt>
                <c:pt idx="14140">
                  <c:v>1374.599975585937</c:v>
                </c:pt>
                <c:pt idx="14141">
                  <c:v>1374.699951171875</c:v>
                </c:pt>
                <c:pt idx="14142">
                  <c:v>1374.800048828125</c:v>
                </c:pt>
                <c:pt idx="14143">
                  <c:v>1374.900024414062</c:v>
                </c:pt>
                <c:pt idx="14144">
                  <c:v>1375.0</c:v>
                </c:pt>
                <c:pt idx="14145">
                  <c:v>1375.099975585937</c:v>
                </c:pt>
                <c:pt idx="14146">
                  <c:v>1375.199951171875</c:v>
                </c:pt>
                <c:pt idx="14147">
                  <c:v>1375.300048828125</c:v>
                </c:pt>
                <c:pt idx="14148">
                  <c:v>1375.400024414062</c:v>
                </c:pt>
                <c:pt idx="14149">
                  <c:v>1375.5</c:v>
                </c:pt>
                <c:pt idx="14150">
                  <c:v>1375.599975585937</c:v>
                </c:pt>
                <c:pt idx="14151">
                  <c:v>1375.699951171875</c:v>
                </c:pt>
                <c:pt idx="14152">
                  <c:v>1375.800048828125</c:v>
                </c:pt>
                <c:pt idx="14153">
                  <c:v>1375.900024414062</c:v>
                </c:pt>
                <c:pt idx="14154">
                  <c:v>1376.0</c:v>
                </c:pt>
                <c:pt idx="14155">
                  <c:v>1376.099975585937</c:v>
                </c:pt>
                <c:pt idx="14156">
                  <c:v>1376.199951171875</c:v>
                </c:pt>
                <c:pt idx="14157">
                  <c:v>1376.300048828125</c:v>
                </c:pt>
                <c:pt idx="14158">
                  <c:v>1376.400024414062</c:v>
                </c:pt>
                <c:pt idx="14159">
                  <c:v>1376.5</c:v>
                </c:pt>
                <c:pt idx="14160">
                  <c:v>1376.599975585937</c:v>
                </c:pt>
                <c:pt idx="14161">
                  <c:v>1376.699951171875</c:v>
                </c:pt>
                <c:pt idx="14162">
                  <c:v>1376.800048828125</c:v>
                </c:pt>
                <c:pt idx="14163">
                  <c:v>1376.900024414062</c:v>
                </c:pt>
                <c:pt idx="14164">
                  <c:v>1377.0</c:v>
                </c:pt>
                <c:pt idx="14165">
                  <c:v>1377.099975585937</c:v>
                </c:pt>
                <c:pt idx="14166">
                  <c:v>1377.199951171875</c:v>
                </c:pt>
                <c:pt idx="14167">
                  <c:v>1377.300048828125</c:v>
                </c:pt>
                <c:pt idx="14168">
                  <c:v>1377.400024414062</c:v>
                </c:pt>
                <c:pt idx="14169">
                  <c:v>1377.5</c:v>
                </c:pt>
                <c:pt idx="14170">
                  <c:v>1377.599975585937</c:v>
                </c:pt>
                <c:pt idx="14171">
                  <c:v>1377.699951171875</c:v>
                </c:pt>
                <c:pt idx="14172">
                  <c:v>1377.800048828125</c:v>
                </c:pt>
                <c:pt idx="14173">
                  <c:v>1377.900024414062</c:v>
                </c:pt>
                <c:pt idx="14174">
                  <c:v>1378.0</c:v>
                </c:pt>
                <c:pt idx="14175">
                  <c:v>1378.099975585937</c:v>
                </c:pt>
                <c:pt idx="14176">
                  <c:v>1378.199951171875</c:v>
                </c:pt>
                <c:pt idx="14177">
                  <c:v>1378.300048828125</c:v>
                </c:pt>
                <c:pt idx="14178">
                  <c:v>1378.400024414062</c:v>
                </c:pt>
                <c:pt idx="14179">
                  <c:v>1378.5</c:v>
                </c:pt>
                <c:pt idx="14180">
                  <c:v>1378.599975585937</c:v>
                </c:pt>
                <c:pt idx="14181">
                  <c:v>1378.699951171875</c:v>
                </c:pt>
                <c:pt idx="14182">
                  <c:v>1378.800048828125</c:v>
                </c:pt>
                <c:pt idx="14183">
                  <c:v>1378.900024414062</c:v>
                </c:pt>
                <c:pt idx="14184">
                  <c:v>1379.0</c:v>
                </c:pt>
                <c:pt idx="14185">
                  <c:v>1379.099975585937</c:v>
                </c:pt>
                <c:pt idx="14186">
                  <c:v>1379.199951171875</c:v>
                </c:pt>
                <c:pt idx="14187">
                  <c:v>1379.300048828125</c:v>
                </c:pt>
                <c:pt idx="14188">
                  <c:v>1379.400024414062</c:v>
                </c:pt>
                <c:pt idx="14189">
                  <c:v>1379.5</c:v>
                </c:pt>
                <c:pt idx="14190">
                  <c:v>1379.599975585937</c:v>
                </c:pt>
                <c:pt idx="14191">
                  <c:v>1379.699951171875</c:v>
                </c:pt>
                <c:pt idx="14192">
                  <c:v>1379.800048828125</c:v>
                </c:pt>
                <c:pt idx="14193">
                  <c:v>1379.900024414062</c:v>
                </c:pt>
                <c:pt idx="14194">
                  <c:v>1380.0</c:v>
                </c:pt>
                <c:pt idx="14195">
                  <c:v>1380.099975585937</c:v>
                </c:pt>
                <c:pt idx="14196">
                  <c:v>1380.199951171875</c:v>
                </c:pt>
                <c:pt idx="14197">
                  <c:v>1380.300048828125</c:v>
                </c:pt>
                <c:pt idx="14198">
                  <c:v>1380.400024414062</c:v>
                </c:pt>
                <c:pt idx="14199">
                  <c:v>1380.5</c:v>
                </c:pt>
                <c:pt idx="14200">
                  <c:v>1380.599975585937</c:v>
                </c:pt>
                <c:pt idx="14201">
                  <c:v>1380.699951171875</c:v>
                </c:pt>
                <c:pt idx="14202">
                  <c:v>1380.800048828125</c:v>
                </c:pt>
                <c:pt idx="14203">
                  <c:v>1380.900024414062</c:v>
                </c:pt>
                <c:pt idx="14204">
                  <c:v>1381.0</c:v>
                </c:pt>
                <c:pt idx="14205">
                  <c:v>1381.099975585937</c:v>
                </c:pt>
                <c:pt idx="14206">
                  <c:v>1381.199951171875</c:v>
                </c:pt>
                <c:pt idx="14207">
                  <c:v>1381.300048828125</c:v>
                </c:pt>
                <c:pt idx="14208">
                  <c:v>1381.400024414062</c:v>
                </c:pt>
                <c:pt idx="14209">
                  <c:v>1381.5</c:v>
                </c:pt>
                <c:pt idx="14210">
                  <c:v>1381.599975585937</c:v>
                </c:pt>
                <c:pt idx="14211">
                  <c:v>1381.699951171875</c:v>
                </c:pt>
                <c:pt idx="14212">
                  <c:v>1381.800048828125</c:v>
                </c:pt>
                <c:pt idx="14213">
                  <c:v>1381.900024414062</c:v>
                </c:pt>
                <c:pt idx="14214">
                  <c:v>1382.0</c:v>
                </c:pt>
                <c:pt idx="14215">
                  <c:v>1382.099975585937</c:v>
                </c:pt>
                <c:pt idx="14216">
                  <c:v>1382.199951171875</c:v>
                </c:pt>
                <c:pt idx="14217">
                  <c:v>1382.300048828125</c:v>
                </c:pt>
                <c:pt idx="14218">
                  <c:v>1382.400024414062</c:v>
                </c:pt>
                <c:pt idx="14219">
                  <c:v>1382.5</c:v>
                </c:pt>
                <c:pt idx="14220">
                  <c:v>1382.599975585937</c:v>
                </c:pt>
                <c:pt idx="14221">
                  <c:v>1382.699951171875</c:v>
                </c:pt>
                <c:pt idx="14222">
                  <c:v>1382.800048828125</c:v>
                </c:pt>
                <c:pt idx="14223">
                  <c:v>1382.900024414062</c:v>
                </c:pt>
                <c:pt idx="14224">
                  <c:v>1383.0</c:v>
                </c:pt>
                <c:pt idx="14225">
                  <c:v>1383.099975585937</c:v>
                </c:pt>
                <c:pt idx="14226">
                  <c:v>1383.199951171875</c:v>
                </c:pt>
                <c:pt idx="14227">
                  <c:v>1383.300048828125</c:v>
                </c:pt>
                <c:pt idx="14228">
                  <c:v>1383.400024414062</c:v>
                </c:pt>
                <c:pt idx="14229">
                  <c:v>1383.5</c:v>
                </c:pt>
                <c:pt idx="14230">
                  <c:v>1383.599975585937</c:v>
                </c:pt>
                <c:pt idx="14231">
                  <c:v>1383.699951171875</c:v>
                </c:pt>
                <c:pt idx="14232">
                  <c:v>1383.800048828125</c:v>
                </c:pt>
                <c:pt idx="14233">
                  <c:v>1383.900024414062</c:v>
                </c:pt>
                <c:pt idx="14234">
                  <c:v>1384.0</c:v>
                </c:pt>
                <c:pt idx="14235">
                  <c:v>1384.099975585937</c:v>
                </c:pt>
                <c:pt idx="14236">
                  <c:v>1384.199951171875</c:v>
                </c:pt>
                <c:pt idx="14237">
                  <c:v>1384.300048828125</c:v>
                </c:pt>
                <c:pt idx="14238">
                  <c:v>1384.400024414062</c:v>
                </c:pt>
                <c:pt idx="14239">
                  <c:v>1384.5</c:v>
                </c:pt>
                <c:pt idx="14240">
                  <c:v>1384.599975585937</c:v>
                </c:pt>
                <c:pt idx="14241">
                  <c:v>1384.699951171875</c:v>
                </c:pt>
                <c:pt idx="14242">
                  <c:v>1384.800048828125</c:v>
                </c:pt>
                <c:pt idx="14243">
                  <c:v>1384.900024414062</c:v>
                </c:pt>
                <c:pt idx="14244">
                  <c:v>1385.0</c:v>
                </c:pt>
                <c:pt idx="14245">
                  <c:v>1385.099975585937</c:v>
                </c:pt>
                <c:pt idx="14246">
                  <c:v>1385.199951171875</c:v>
                </c:pt>
                <c:pt idx="14247">
                  <c:v>1385.300048828125</c:v>
                </c:pt>
                <c:pt idx="14248">
                  <c:v>1385.400024414062</c:v>
                </c:pt>
                <c:pt idx="14249">
                  <c:v>1385.5</c:v>
                </c:pt>
                <c:pt idx="14250">
                  <c:v>1385.599975585937</c:v>
                </c:pt>
                <c:pt idx="14251">
                  <c:v>1385.699951171875</c:v>
                </c:pt>
                <c:pt idx="14252">
                  <c:v>1385.800048828125</c:v>
                </c:pt>
                <c:pt idx="14253">
                  <c:v>1385.900024414062</c:v>
                </c:pt>
                <c:pt idx="14254">
                  <c:v>1386.0</c:v>
                </c:pt>
                <c:pt idx="14255">
                  <c:v>1386.099975585937</c:v>
                </c:pt>
                <c:pt idx="14256">
                  <c:v>1386.199951171875</c:v>
                </c:pt>
                <c:pt idx="14257">
                  <c:v>1386.300048828125</c:v>
                </c:pt>
                <c:pt idx="14258">
                  <c:v>1386.400024414062</c:v>
                </c:pt>
                <c:pt idx="14259">
                  <c:v>1386.5</c:v>
                </c:pt>
                <c:pt idx="14260">
                  <c:v>1386.599975585937</c:v>
                </c:pt>
                <c:pt idx="14261">
                  <c:v>1386.699951171875</c:v>
                </c:pt>
                <c:pt idx="14262">
                  <c:v>1386.800048828125</c:v>
                </c:pt>
                <c:pt idx="14263">
                  <c:v>1386.900024414062</c:v>
                </c:pt>
                <c:pt idx="14264">
                  <c:v>1387.0</c:v>
                </c:pt>
                <c:pt idx="14265">
                  <c:v>1387.099975585937</c:v>
                </c:pt>
                <c:pt idx="14266">
                  <c:v>1387.199951171875</c:v>
                </c:pt>
                <c:pt idx="14267">
                  <c:v>1387.300048828125</c:v>
                </c:pt>
                <c:pt idx="14268">
                  <c:v>1387.400024414062</c:v>
                </c:pt>
                <c:pt idx="14269">
                  <c:v>1387.5</c:v>
                </c:pt>
                <c:pt idx="14270">
                  <c:v>1387.599975585937</c:v>
                </c:pt>
                <c:pt idx="14271">
                  <c:v>1387.699951171875</c:v>
                </c:pt>
                <c:pt idx="14272">
                  <c:v>1387.800048828125</c:v>
                </c:pt>
                <c:pt idx="14273">
                  <c:v>1387.900024414062</c:v>
                </c:pt>
                <c:pt idx="14274">
                  <c:v>1388.0</c:v>
                </c:pt>
                <c:pt idx="14275">
                  <c:v>1388.099975585937</c:v>
                </c:pt>
                <c:pt idx="14276">
                  <c:v>1388.199951171875</c:v>
                </c:pt>
                <c:pt idx="14277">
                  <c:v>1388.300048828125</c:v>
                </c:pt>
                <c:pt idx="14278">
                  <c:v>1388.400024414062</c:v>
                </c:pt>
                <c:pt idx="14279">
                  <c:v>1388.5</c:v>
                </c:pt>
                <c:pt idx="14280">
                  <c:v>1388.599975585937</c:v>
                </c:pt>
                <c:pt idx="14281">
                  <c:v>1388.699951171875</c:v>
                </c:pt>
                <c:pt idx="14282">
                  <c:v>1388.800048828125</c:v>
                </c:pt>
                <c:pt idx="14283">
                  <c:v>1388.900024414062</c:v>
                </c:pt>
                <c:pt idx="14284">
                  <c:v>1389.0</c:v>
                </c:pt>
                <c:pt idx="14285">
                  <c:v>1389.099975585937</c:v>
                </c:pt>
                <c:pt idx="14286">
                  <c:v>1389.199951171875</c:v>
                </c:pt>
                <c:pt idx="14287">
                  <c:v>1389.300048828125</c:v>
                </c:pt>
                <c:pt idx="14288">
                  <c:v>1389.400024414062</c:v>
                </c:pt>
                <c:pt idx="14289">
                  <c:v>1389.5</c:v>
                </c:pt>
                <c:pt idx="14290">
                  <c:v>1389.599975585937</c:v>
                </c:pt>
                <c:pt idx="14291">
                  <c:v>1389.699951171875</c:v>
                </c:pt>
                <c:pt idx="14292">
                  <c:v>1389.800048828125</c:v>
                </c:pt>
                <c:pt idx="14293">
                  <c:v>1389.900024414062</c:v>
                </c:pt>
                <c:pt idx="14294">
                  <c:v>1390.0</c:v>
                </c:pt>
              </c:numCache>
            </c:numRef>
          </c:xVal>
          <c:yVal>
            <c:numRef>
              <c:f>Sheet1!$H$2:$H$14296</c:f>
              <c:numCache>
                <c:formatCode>General</c:formatCode>
                <c:ptCount val="14295"/>
                <c:pt idx="412">
                  <c:v>-0.463800285342586</c:v>
                </c:pt>
                <c:pt idx="413">
                  <c:v>-0.419227101137949</c:v>
                </c:pt>
                <c:pt idx="414">
                  <c:v>-0.619399790957687</c:v>
                </c:pt>
                <c:pt idx="415">
                  <c:v>-0.419227101137949</c:v>
                </c:pt>
                <c:pt idx="416">
                  <c:v>-0.331012274935347</c:v>
                </c:pt>
                <c:pt idx="417">
                  <c:v>-0.284900440979982</c:v>
                </c:pt>
                <c:pt idx="418">
                  <c:v>-0.0344001022349403</c:v>
                </c:pt>
                <c:pt idx="419">
                  <c:v>-0.0344001022349403</c:v>
                </c:pt>
                <c:pt idx="420">
                  <c:v>0.0445875656114367</c:v>
                </c:pt>
                <c:pt idx="421">
                  <c:v>0.155200219724065</c:v>
                </c:pt>
                <c:pt idx="422">
                  <c:v>0.207494795988168</c:v>
                </c:pt>
                <c:pt idx="423">
                  <c:v>0.264100032803981</c:v>
                </c:pt>
                <c:pt idx="424">
                  <c:v>0.334199807733967</c:v>
                </c:pt>
                <c:pt idx="425">
                  <c:v>0.297797716521018</c:v>
                </c:pt>
                <c:pt idx="426">
                  <c:v>0.348200231168448</c:v>
                </c:pt>
                <c:pt idx="427">
                  <c:v>0.332698551173962</c:v>
                </c:pt>
                <c:pt idx="428">
                  <c:v>0.446099773405876</c:v>
                </c:pt>
                <c:pt idx="429">
                  <c:v>0.506399897003576</c:v>
                </c:pt>
                <c:pt idx="430">
                  <c:v>0.525399860376638</c:v>
                </c:pt>
                <c:pt idx="431">
                  <c:v>0.573500078578945</c:v>
                </c:pt>
                <c:pt idx="432">
                  <c:v>0.601198540494806</c:v>
                </c:pt>
                <c:pt idx="433">
                  <c:v>0.601399943541765</c:v>
                </c:pt>
                <c:pt idx="434">
                  <c:v>0.637000210568658</c:v>
                </c:pt>
                <c:pt idx="435">
                  <c:v>0.665998114014656</c:v>
                </c:pt>
                <c:pt idx="436">
                  <c:v>0.738700082394644</c:v>
                </c:pt>
                <c:pt idx="437">
                  <c:v>0.769098348235275</c:v>
                </c:pt>
                <c:pt idx="438">
                  <c:v>0.814299843594199</c:v>
                </c:pt>
                <c:pt idx="439">
                  <c:v>0.834100205229333</c:v>
                </c:pt>
                <c:pt idx="440">
                  <c:v>0.85489967346075</c:v>
                </c:pt>
                <c:pt idx="441">
                  <c:v>0.90660017242044</c:v>
                </c:pt>
                <c:pt idx="442">
                  <c:v>0.93619936599498</c:v>
                </c:pt>
                <c:pt idx="443">
                  <c:v>0.961800003049575</c:v>
                </c:pt>
                <c:pt idx="444">
                  <c:v>0.978999981685774</c:v>
                </c:pt>
                <c:pt idx="445">
                  <c:v>1.035899044796679</c:v>
                </c:pt>
                <c:pt idx="446">
                  <c:v>1.06170010680944</c:v>
                </c:pt>
                <c:pt idx="447">
                  <c:v>1.091299671934393</c:v>
                </c:pt>
                <c:pt idx="448">
                  <c:v>1.131300000761257</c:v>
                </c:pt>
                <c:pt idx="449">
                  <c:v>1.17290022888119</c:v>
                </c:pt>
                <c:pt idx="450">
                  <c:v>1.210099639891268</c:v>
                </c:pt>
                <c:pt idx="451">
                  <c:v>1.238599956512189</c:v>
                </c:pt>
                <c:pt idx="452">
                  <c:v>1.272899929044797</c:v>
                </c:pt>
                <c:pt idx="453">
                  <c:v>1.308100176236622</c:v>
                </c:pt>
                <c:pt idx="454">
                  <c:v>1.336700157928135</c:v>
                </c:pt>
                <c:pt idx="455">
                  <c:v>1.379399433135404</c:v>
                </c:pt>
                <c:pt idx="456">
                  <c:v>1.405800217435169</c:v>
                </c:pt>
                <c:pt idx="457">
                  <c:v>1.44049963454745</c:v>
                </c:pt>
                <c:pt idx="458">
                  <c:v>1.482899908445688</c:v>
                </c:pt>
                <c:pt idx="459">
                  <c:v>1.510099944305693</c:v>
                </c:pt>
                <c:pt idx="460">
                  <c:v>1.55419947890914</c:v>
                </c:pt>
                <c:pt idx="461">
                  <c:v>1.585499928281934</c:v>
                </c:pt>
                <c:pt idx="462">
                  <c:v>1.615799900817364</c:v>
                </c:pt>
                <c:pt idx="463">
                  <c:v>1.650100072478381</c:v>
                </c:pt>
                <c:pt idx="464">
                  <c:v>1.676699776457099</c:v>
                </c:pt>
                <c:pt idx="465">
                  <c:v>1.706899975582928</c:v>
                </c:pt>
                <c:pt idx="466">
                  <c:v>1.740899815365992</c:v>
                </c:pt>
                <c:pt idx="467">
                  <c:v>1.770200005339575</c:v>
                </c:pt>
                <c:pt idx="468">
                  <c:v>1.796900065608497</c:v>
                </c:pt>
                <c:pt idx="469">
                  <c:v>1.828599775693874</c:v>
                </c:pt>
                <c:pt idx="470">
                  <c:v>1.860399748227792</c:v>
                </c:pt>
                <c:pt idx="471">
                  <c:v>1.892299998471572</c:v>
                </c:pt>
                <c:pt idx="472">
                  <c:v>1.925799566648493</c:v>
                </c:pt>
                <c:pt idx="473">
                  <c:v>1.95649981384122</c:v>
                </c:pt>
                <c:pt idx="474">
                  <c:v>1.991499849700631</c:v>
                </c:pt>
                <c:pt idx="475">
                  <c:v>2.022999692533631</c:v>
                </c:pt>
                <c:pt idx="476">
                  <c:v>2.054900220486161</c:v>
                </c:pt>
                <c:pt idx="477">
                  <c:v>2.091499773403484</c:v>
                </c:pt>
                <c:pt idx="478">
                  <c:v>2.126700225828244</c:v>
                </c:pt>
                <c:pt idx="479">
                  <c:v>2.160799920649879</c:v>
                </c:pt>
                <c:pt idx="480">
                  <c:v>2.194699971769296</c:v>
                </c:pt>
                <c:pt idx="481">
                  <c:v>2.227100083156984</c:v>
                </c:pt>
                <c:pt idx="482">
                  <c:v>2.257499998471758</c:v>
                </c:pt>
                <c:pt idx="483">
                  <c:v>2.293400179289164</c:v>
                </c:pt>
                <c:pt idx="484">
                  <c:v>2.324999813841714</c:v>
                </c:pt>
                <c:pt idx="485">
                  <c:v>2.361399707791861</c:v>
                </c:pt>
                <c:pt idx="486">
                  <c:v>2.39309988250534</c:v>
                </c:pt>
                <c:pt idx="487">
                  <c:v>2.42439972228749</c:v>
                </c:pt>
                <c:pt idx="488">
                  <c:v>2.454099903105086</c:v>
                </c:pt>
                <c:pt idx="489">
                  <c:v>2.485499942013121</c:v>
                </c:pt>
                <c:pt idx="490">
                  <c:v>2.518399787899398</c:v>
                </c:pt>
                <c:pt idx="491">
                  <c:v>2.547300180049206</c:v>
                </c:pt>
                <c:pt idx="492">
                  <c:v>2.578400180049357</c:v>
                </c:pt>
                <c:pt idx="493">
                  <c:v>2.611399947356404</c:v>
                </c:pt>
                <c:pt idx="494">
                  <c:v>2.641000134273778</c:v>
                </c:pt>
                <c:pt idx="495">
                  <c:v>2.672599699399142</c:v>
                </c:pt>
                <c:pt idx="496">
                  <c:v>2.701699955749063</c:v>
                </c:pt>
                <c:pt idx="497">
                  <c:v>2.732099517819734</c:v>
                </c:pt>
                <c:pt idx="498">
                  <c:v>2.765199840541755</c:v>
                </c:pt>
                <c:pt idx="499">
                  <c:v>2.796500226591888</c:v>
                </c:pt>
                <c:pt idx="500">
                  <c:v>2.82879958648482</c:v>
                </c:pt>
                <c:pt idx="501">
                  <c:v>2.860699896998994</c:v>
                </c:pt>
                <c:pt idx="502">
                  <c:v>2.888400017545791</c:v>
                </c:pt>
                <c:pt idx="503">
                  <c:v>2.917499993131059</c:v>
                </c:pt>
                <c:pt idx="504">
                  <c:v>2.953199808500358</c:v>
                </c:pt>
                <c:pt idx="505">
                  <c:v>2.984599919887842</c:v>
                </c:pt>
                <c:pt idx="506">
                  <c:v>3.016599967955699</c:v>
                </c:pt>
                <c:pt idx="507">
                  <c:v>3.047699665828987</c:v>
                </c:pt>
                <c:pt idx="508">
                  <c:v>3.074599991607101</c:v>
                </c:pt>
                <c:pt idx="509">
                  <c:v>3.105600033566588</c:v>
                </c:pt>
                <c:pt idx="510">
                  <c:v>3.138099942778354</c:v>
                </c:pt>
                <c:pt idx="511">
                  <c:v>3.166799987793638</c:v>
                </c:pt>
                <c:pt idx="512">
                  <c:v>3.199899957271555</c:v>
                </c:pt>
                <c:pt idx="513">
                  <c:v>3.229299938964687</c:v>
                </c:pt>
                <c:pt idx="514">
                  <c:v>3.260800125884998</c:v>
                </c:pt>
                <c:pt idx="515">
                  <c:v>3.290099845118675</c:v>
                </c:pt>
                <c:pt idx="516">
                  <c:v>3.324300098418462</c:v>
                </c:pt>
                <c:pt idx="517">
                  <c:v>3.355999868770596</c:v>
                </c:pt>
                <c:pt idx="518">
                  <c:v>3.383199989319109</c:v>
                </c:pt>
                <c:pt idx="519">
                  <c:v>3.413700173183315</c:v>
                </c:pt>
                <c:pt idx="520">
                  <c:v>3.442599681089632</c:v>
                </c:pt>
                <c:pt idx="521">
                  <c:v>3.472000070189097</c:v>
                </c:pt>
                <c:pt idx="522">
                  <c:v>3.505699774166715</c:v>
                </c:pt>
                <c:pt idx="523">
                  <c:v>3.530599765010265</c:v>
                </c:pt>
                <c:pt idx="524">
                  <c:v>3.556900021358159</c:v>
                </c:pt>
                <c:pt idx="525">
                  <c:v>3.58489993362309</c:v>
                </c:pt>
                <c:pt idx="526">
                  <c:v>3.615899966425786</c:v>
                </c:pt>
                <c:pt idx="527">
                  <c:v>3.648599522395671</c:v>
                </c:pt>
                <c:pt idx="528">
                  <c:v>3.678499769590417</c:v>
                </c:pt>
                <c:pt idx="529">
                  <c:v>3.711700007625041</c:v>
                </c:pt>
                <c:pt idx="530">
                  <c:v>3.74089991073197</c:v>
                </c:pt>
                <c:pt idx="531">
                  <c:v>3.770199958798912</c:v>
                </c:pt>
                <c:pt idx="532">
                  <c:v>3.801699517818633</c:v>
                </c:pt>
                <c:pt idx="533">
                  <c:v>3.827099982449</c:v>
                </c:pt>
                <c:pt idx="534">
                  <c:v>3.859300021358647</c:v>
                </c:pt>
                <c:pt idx="535">
                  <c:v>3.88749980087232</c:v>
                </c:pt>
                <c:pt idx="536">
                  <c:v>3.918000105284591</c:v>
                </c:pt>
                <c:pt idx="537">
                  <c:v>3.944499736782745</c:v>
                </c:pt>
                <c:pt idx="538">
                  <c:v>3.972100065609993</c:v>
                </c:pt>
                <c:pt idx="539">
                  <c:v>3.9985999778728</c:v>
                </c:pt>
                <c:pt idx="540">
                  <c:v>4.03079974212233</c:v>
                </c:pt>
                <c:pt idx="541">
                  <c:v>4.057000206754307</c:v>
                </c:pt>
                <c:pt idx="542">
                  <c:v>4.087299838254694</c:v>
                </c:pt>
                <c:pt idx="543">
                  <c:v>4.117699940488817</c:v>
                </c:pt>
                <c:pt idx="544">
                  <c:v>4.147199973296665</c:v>
                </c:pt>
                <c:pt idx="545">
                  <c:v>4.17679967422373</c:v>
                </c:pt>
                <c:pt idx="546">
                  <c:v>4.198499933620042</c:v>
                </c:pt>
                <c:pt idx="547">
                  <c:v>4.232299555966168</c:v>
                </c:pt>
                <c:pt idx="548">
                  <c:v>4.26390000229003</c:v>
                </c:pt>
                <c:pt idx="549">
                  <c:v>4.295199917600256</c:v>
                </c:pt>
                <c:pt idx="550">
                  <c:v>4.324599826810293</c:v>
                </c:pt>
                <c:pt idx="551">
                  <c:v>4.354399865722371</c:v>
                </c:pt>
                <c:pt idx="552">
                  <c:v>4.384599983211956</c:v>
                </c:pt>
                <c:pt idx="553">
                  <c:v>4.413900079340237</c:v>
                </c:pt>
                <c:pt idx="554">
                  <c:v>4.444000175473775</c:v>
                </c:pt>
                <c:pt idx="555">
                  <c:v>4.47349979781939</c:v>
                </c:pt>
                <c:pt idx="556">
                  <c:v>4.50300018386406</c:v>
                </c:pt>
                <c:pt idx="557">
                  <c:v>4.530899622342986</c:v>
                </c:pt>
                <c:pt idx="558">
                  <c:v>4.561800005336408</c:v>
                </c:pt>
                <c:pt idx="559">
                  <c:v>4.594799829861586</c:v>
                </c:pt>
                <c:pt idx="560">
                  <c:v>4.626499796289863</c:v>
                </c:pt>
                <c:pt idx="561">
                  <c:v>4.651500185391342</c:v>
                </c:pt>
                <c:pt idx="562">
                  <c:v>4.67780017928817</c:v>
                </c:pt>
                <c:pt idx="563">
                  <c:v>4.705900022123387</c:v>
                </c:pt>
                <c:pt idx="564">
                  <c:v>4.731599804686994</c:v>
                </c:pt>
                <c:pt idx="565">
                  <c:v>4.758200139614928</c:v>
                </c:pt>
                <c:pt idx="566">
                  <c:v>4.785200127407734</c:v>
                </c:pt>
                <c:pt idx="567">
                  <c:v>4.812799553677904</c:v>
                </c:pt>
                <c:pt idx="568">
                  <c:v>4.83779995193254</c:v>
                </c:pt>
                <c:pt idx="569">
                  <c:v>4.870399987790736</c:v>
                </c:pt>
                <c:pt idx="570">
                  <c:v>4.902199893949728</c:v>
                </c:pt>
                <c:pt idx="571">
                  <c:v>4.933799803158763</c:v>
                </c:pt>
                <c:pt idx="572">
                  <c:v>4.961399990079375</c:v>
                </c:pt>
                <c:pt idx="573">
                  <c:v>4.991000098416407</c:v>
                </c:pt>
                <c:pt idx="574">
                  <c:v>5.020600077055857</c:v>
                </c:pt>
                <c:pt idx="575">
                  <c:v>5.048199910736002</c:v>
                </c:pt>
                <c:pt idx="576">
                  <c:v>5.072000016021775</c:v>
                </c:pt>
                <c:pt idx="577">
                  <c:v>5.096999919125665</c:v>
                </c:pt>
                <c:pt idx="578">
                  <c:v>5.124000106046876</c:v>
                </c:pt>
                <c:pt idx="579">
                  <c:v>5.153200078577353</c:v>
                </c:pt>
                <c:pt idx="580">
                  <c:v>5.180099858091126</c:v>
                </c:pt>
                <c:pt idx="581">
                  <c:v>5.208399975581415</c:v>
                </c:pt>
                <c:pt idx="582">
                  <c:v>5.237799881742834</c:v>
                </c:pt>
                <c:pt idx="583">
                  <c:v>5.26329985732809</c:v>
                </c:pt>
                <c:pt idx="584">
                  <c:v>5.297400231171196</c:v>
                </c:pt>
                <c:pt idx="585">
                  <c:v>5.326700007626639</c:v>
                </c:pt>
                <c:pt idx="586">
                  <c:v>5.357800043482709</c:v>
                </c:pt>
                <c:pt idx="587">
                  <c:v>5.384000028225269</c:v>
                </c:pt>
                <c:pt idx="588">
                  <c:v>5.409399946591293</c:v>
                </c:pt>
                <c:pt idx="589">
                  <c:v>5.442699922175962</c:v>
                </c:pt>
                <c:pt idx="590">
                  <c:v>5.47279955367776</c:v>
                </c:pt>
                <c:pt idx="591">
                  <c:v>5.500999873351248</c:v>
                </c:pt>
                <c:pt idx="592">
                  <c:v>5.52789984893752</c:v>
                </c:pt>
                <c:pt idx="593">
                  <c:v>5.55820015334757</c:v>
                </c:pt>
                <c:pt idx="594">
                  <c:v>5.58690012283114</c:v>
                </c:pt>
                <c:pt idx="595">
                  <c:v>5.613299832915797</c:v>
                </c:pt>
                <c:pt idx="596">
                  <c:v>5.640000080107708</c:v>
                </c:pt>
                <c:pt idx="597">
                  <c:v>5.667500001523876</c:v>
                </c:pt>
                <c:pt idx="598">
                  <c:v>5.694799787135706</c:v>
                </c:pt>
                <c:pt idx="599">
                  <c:v>5.724500227355742</c:v>
                </c:pt>
                <c:pt idx="600">
                  <c:v>5.75199992522903</c:v>
                </c:pt>
                <c:pt idx="601">
                  <c:v>5.774599777221738</c:v>
                </c:pt>
                <c:pt idx="602">
                  <c:v>5.80939973754721</c:v>
                </c:pt>
                <c:pt idx="603">
                  <c:v>5.838000199124508</c:v>
                </c:pt>
                <c:pt idx="604">
                  <c:v>5.866100114439178</c:v>
                </c:pt>
                <c:pt idx="605">
                  <c:v>5.8926000389074</c:v>
                </c:pt>
                <c:pt idx="606">
                  <c:v>5.922500020595177</c:v>
                </c:pt>
                <c:pt idx="607">
                  <c:v>5.953799857328704</c:v>
                </c:pt>
                <c:pt idx="608">
                  <c:v>5.971500056453806</c:v>
                </c:pt>
                <c:pt idx="609">
                  <c:v>5.993699977872893</c:v>
                </c:pt>
                <c:pt idx="610">
                  <c:v>6.020099542998651</c:v>
                </c:pt>
                <c:pt idx="611">
                  <c:v>6.047599935147446</c:v>
                </c:pt>
                <c:pt idx="612">
                  <c:v>6.077799983213481</c:v>
                </c:pt>
                <c:pt idx="613">
                  <c:v>6.10630009155284</c:v>
                </c:pt>
                <c:pt idx="614">
                  <c:v>6.136500139618875</c:v>
                </c:pt>
                <c:pt idx="615">
                  <c:v>6.163899786373804</c:v>
                </c:pt>
                <c:pt idx="616">
                  <c:v>6.194500039669941</c:v>
                </c:pt>
                <c:pt idx="617">
                  <c:v>6.21979988250314</c:v>
                </c:pt>
                <c:pt idx="618">
                  <c:v>6.245999996946921</c:v>
                </c:pt>
                <c:pt idx="619">
                  <c:v>6.271500051116163</c:v>
                </c:pt>
                <c:pt idx="620">
                  <c:v>6.295999764250155</c:v>
                </c:pt>
                <c:pt idx="621">
                  <c:v>6.326100077818404</c:v>
                </c:pt>
                <c:pt idx="622">
                  <c:v>6.35369957656803</c:v>
                </c:pt>
                <c:pt idx="623">
                  <c:v>6.381499887083919</c:v>
                </c:pt>
                <c:pt idx="624">
                  <c:v>6.4080001434304</c:v>
                </c:pt>
                <c:pt idx="625">
                  <c:v>6.43469978103531</c:v>
                </c:pt>
                <c:pt idx="626">
                  <c:v>6.467900016021301</c:v>
                </c:pt>
                <c:pt idx="627">
                  <c:v>6.500499578094605</c:v>
                </c:pt>
                <c:pt idx="628">
                  <c:v>6.526199894709862</c:v>
                </c:pt>
                <c:pt idx="629">
                  <c:v>6.554200066373594</c:v>
                </c:pt>
                <c:pt idx="630">
                  <c:v>6.577299918364588</c:v>
                </c:pt>
                <c:pt idx="631">
                  <c:v>6.602199969482171</c:v>
                </c:pt>
                <c:pt idx="632">
                  <c:v>6.628899673462</c:v>
                </c:pt>
                <c:pt idx="633">
                  <c:v>6.657600059508692</c:v>
                </c:pt>
                <c:pt idx="634">
                  <c:v>6.681400047298666</c:v>
                </c:pt>
                <c:pt idx="635">
                  <c:v>6.708399950406601</c:v>
                </c:pt>
                <c:pt idx="636">
                  <c:v>6.73809999236983</c:v>
                </c:pt>
                <c:pt idx="637">
                  <c:v>6.769199835202016</c:v>
                </c:pt>
                <c:pt idx="638">
                  <c:v>6.79489994659161</c:v>
                </c:pt>
                <c:pt idx="639">
                  <c:v>6.819799861907086</c:v>
                </c:pt>
                <c:pt idx="640">
                  <c:v>6.84229986190621</c:v>
                </c:pt>
                <c:pt idx="641">
                  <c:v>6.87069963531394</c:v>
                </c:pt>
                <c:pt idx="642">
                  <c:v>6.902800151059637</c:v>
                </c:pt>
                <c:pt idx="643">
                  <c:v>6.930899927519931</c:v>
                </c:pt>
                <c:pt idx="644">
                  <c:v>6.959599975583842</c:v>
                </c:pt>
                <c:pt idx="645">
                  <c:v>6.985800238035151</c:v>
                </c:pt>
                <c:pt idx="646">
                  <c:v>7.016699664301996</c:v>
                </c:pt>
                <c:pt idx="647">
                  <c:v>7.043999920650094</c:v>
                </c:pt>
                <c:pt idx="648">
                  <c:v>7.073400237273745</c:v>
                </c:pt>
                <c:pt idx="649">
                  <c:v>7.101399811552255</c:v>
                </c:pt>
                <c:pt idx="650">
                  <c:v>7.125100140376159</c:v>
                </c:pt>
                <c:pt idx="651">
                  <c:v>7.15169984741078</c:v>
                </c:pt>
                <c:pt idx="652">
                  <c:v>7.18040002822454</c:v>
                </c:pt>
                <c:pt idx="653">
                  <c:v>7.208200215147372</c:v>
                </c:pt>
                <c:pt idx="654">
                  <c:v>7.233300003812476</c:v>
                </c:pt>
                <c:pt idx="655">
                  <c:v>7.262699777220405</c:v>
                </c:pt>
                <c:pt idx="656">
                  <c:v>7.288399689481596</c:v>
                </c:pt>
                <c:pt idx="657">
                  <c:v>7.314500087737539</c:v>
                </c:pt>
                <c:pt idx="658">
                  <c:v>7.343500099563244</c:v>
                </c:pt>
                <c:pt idx="659">
                  <c:v>7.369800008771563</c:v>
                </c:pt>
                <c:pt idx="660">
                  <c:v>7.394300041960378</c:v>
                </c:pt>
                <c:pt idx="661">
                  <c:v>7.427799715802396</c:v>
                </c:pt>
                <c:pt idx="662">
                  <c:v>7.457399899671146</c:v>
                </c:pt>
                <c:pt idx="663">
                  <c:v>7.48030009879949</c:v>
                </c:pt>
                <c:pt idx="664">
                  <c:v>7.503500020215141</c:v>
                </c:pt>
                <c:pt idx="665">
                  <c:v>7.527099902341432</c:v>
                </c:pt>
                <c:pt idx="666">
                  <c:v>7.551999926374265</c:v>
                </c:pt>
                <c:pt idx="667">
                  <c:v>7.576099947353214</c:v>
                </c:pt>
                <c:pt idx="668">
                  <c:v>7.602000107188357</c:v>
                </c:pt>
                <c:pt idx="669">
                  <c:v>7.636199971006136</c:v>
                </c:pt>
                <c:pt idx="670">
                  <c:v>7.664000049207965</c:v>
                </c:pt>
                <c:pt idx="671">
                  <c:v>7.690899756238648</c:v>
                </c:pt>
                <c:pt idx="672">
                  <c:v>7.716000042721136</c:v>
                </c:pt>
                <c:pt idx="673">
                  <c:v>7.741799954987073</c:v>
                </c:pt>
                <c:pt idx="674">
                  <c:v>7.765500075529414</c:v>
                </c:pt>
                <c:pt idx="675">
                  <c:v>7.797800045012988</c:v>
                </c:pt>
                <c:pt idx="676">
                  <c:v>7.821599652477741</c:v>
                </c:pt>
                <c:pt idx="677">
                  <c:v>7.84350005683518</c:v>
                </c:pt>
                <c:pt idx="678">
                  <c:v>7.869899975201406</c:v>
                </c:pt>
                <c:pt idx="679">
                  <c:v>7.899099950787786</c:v>
                </c:pt>
                <c:pt idx="680">
                  <c:v>7.92789995651037</c:v>
                </c:pt>
                <c:pt idx="681">
                  <c:v>7.953999880981428</c:v>
                </c:pt>
                <c:pt idx="682">
                  <c:v>7.976600049973058</c:v>
                </c:pt>
                <c:pt idx="683">
                  <c:v>8.004399998473673</c:v>
                </c:pt>
                <c:pt idx="684">
                  <c:v>8.03000002250701</c:v>
                </c:pt>
                <c:pt idx="685">
                  <c:v>8.06079998283167</c:v>
                </c:pt>
                <c:pt idx="686">
                  <c:v>8.09089940604827</c:v>
                </c:pt>
                <c:pt idx="687">
                  <c:v>8.116899903867306</c:v>
                </c:pt>
                <c:pt idx="688">
                  <c:v>8.141500057601662</c:v>
                </c:pt>
                <c:pt idx="689">
                  <c:v>8.16640001220367</c:v>
                </c:pt>
                <c:pt idx="690">
                  <c:v>8.193399987791048</c:v>
                </c:pt>
                <c:pt idx="691">
                  <c:v>8.222499625393538</c:v>
                </c:pt>
                <c:pt idx="692">
                  <c:v>8.24649995422078</c:v>
                </c:pt>
                <c:pt idx="693">
                  <c:v>8.272199942013685</c:v>
                </c:pt>
                <c:pt idx="694">
                  <c:v>8.301300014110893</c:v>
                </c:pt>
                <c:pt idx="695">
                  <c:v>8.331699950405894</c:v>
                </c:pt>
                <c:pt idx="696">
                  <c:v>8.35819987487412</c:v>
                </c:pt>
                <c:pt idx="697">
                  <c:v>8.378600001524322</c:v>
                </c:pt>
                <c:pt idx="698">
                  <c:v>8.3953000740039</c:v>
                </c:pt>
                <c:pt idx="699">
                  <c:v>8.423400061794382</c:v>
                </c:pt>
                <c:pt idx="700">
                  <c:v>8.45239992866482</c:v>
                </c:pt>
                <c:pt idx="701">
                  <c:v>8.48569938201763</c:v>
                </c:pt>
                <c:pt idx="702">
                  <c:v>8.51319990386765</c:v>
                </c:pt>
                <c:pt idx="703">
                  <c:v>8.535000093841517</c:v>
                </c:pt>
                <c:pt idx="704">
                  <c:v>8.559200072475505</c:v>
                </c:pt>
                <c:pt idx="705">
                  <c:v>8.5859998943306</c:v>
                </c:pt>
                <c:pt idx="706">
                  <c:v>8.612899565119734</c:v>
                </c:pt>
                <c:pt idx="707">
                  <c:v>8.639099881744187</c:v>
                </c:pt>
                <c:pt idx="708">
                  <c:v>8.66679992675563</c:v>
                </c:pt>
                <c:pt idx="709">
                  <c:v>8.691800107571902</c:v>
                </c:pt>
                <c:pt idx="710">
                  <c:v>8.715100086206803</c:v>
                </c:pt>
                <c:pt idx="711">
                  <c:v>8.738599554821121</c:v>
                </c:pt>
                <c:pt idx="712">
                  <c:v>8.760999889749656</c:v>
                </c:pt>
                <c:pt idx="713">
                  <c:v>8.781799919888726</c:v>
                </c:pt>
                <c:pt idx="714">
                  <c:v>8.808000070570415</c:v>
                </c:pt>
                <c:pt idx="715">
                  <c:v>8.834099886316835</c:v>
                </c:pt>
                <c:pt idx="716">
                  <c:v>8.85939976539521</c:v>
                </c:pt>
                <c:pt idx="717">
                  <c:v>8.8855999584157</c:v>
                </c:pt>
                <c:pt idx="718">
                  <c:v>8.909899909969688</c:v>
                </c:pt>
                <c:pt idx="719">
                  <c:v>8.93109996719067</c:v>
                </c:pt>
                <c:pt idx="720">
                  <c:v>8.95670001830877</c:v>
                </c:pt>
                <c:pt idx="721">
                  <c:v>8.980099480817443</c:v>
                </c:pt>
                <c:pt idx="722">
                  <c:v>8.99660005111582</c:v>
                </c:pt>
                <c:pt idx="723">
                  <c:v>9.017499942394351</c:v>
                </c:pt>
                <c:pt idx="724">
                  <c:v>9.042099990459975</c:v>
                </c:pt>
                <c:pt idx="725">
                  <c:v>9.071399920649128</c:v>
                </c:pt>
                <c:pt idx="726">
                  <c:v>9.09949947967107</c:v>
                </c:pt>
                <c:pt idx="727">
                  <c:v>9.128499959180771</c:v>
                </c:pt>
                <c:pt idx="728">
                  <c:v>9.15680010070355</c:v>
                </c:pt>
                <c:pt idx="729">
                  <c:v>9.18289990424819</c:v>
                </c:pt>
                <c:pt idx="730">
                  <c:v>9.205399997710628</c:v>
                </c:pt>
                <c:pt idx="731">
                  <c:v>9.224699961469015</c:v>
                </c:pt>
                <c:pt idx="732">
                  <c:v>9.245999895094428</c:v>
                </c:pt>
                <c:pt idx="733">
                  <c:v>9.271799943158838</c:v>
                </c:pt>
                <c:pt idx="734">
                  <c:v>9.294499894713226</c:v>
                </c:pt>
                <c:pt idx="735">
                  <c:v>9.32290010566794</c:v>
                </c:pt>
                <c:pt idx="736">
                  <c:v>9.340799888228502</c:v>
                </c:pt>
                <c:pt idx="737">
                  <c:v>9.36469994239815</c:v>
                </c:pt>
                <c:pt idx="738">
                  <c:v>9.391300050730933</c:v>
                </c:pt>
                <c:pt idx="739">
                  <c:v>9.415100095746318</c:v>
                </c:pt>
                <c:pt idx="740">
                  <c:v>9.438400004957657</c:v>
                </c:pt>
                <c:pt idx="741">
                  <c:v>9.46029985694623</c:v>
                </c:pt>
                <c:pt idx="742">
                  <c:v>9.48049997443741</c:v>
                </c:pt>
                <c:pt idx="743">
                  <c:v>9.50309999236925</c:v>
                </c:pt>
                <c:pt idx="744">
                  <c:v>9.526999913785404</c:v>
                </c:pt>
                <c:pt idx="745">
                  <c:v>9.552799952693026</c:v>
                </c:pt>
                <c:pt idx="746">
                  <c:v>9.57419977149766</c:v>
                </c:pt>
                <c:pt idx="747">
                  <c:v>9.594199967570603</c:v>
                </c:pt>
                <c:pt idx="748">
                  <c:v>9.61649998855137</c:v>
                </c:pt>
                <c:pt idx="749">
                  <c:v>9.634200048825731</c:v>
                </c:pt>
                <c:pt idx="750">
                  <c:v>9.658099930951721</c:v>
                </c:pt>
                <c:pt idx="751">
                  <c:v>9.679500033566</c:v>
                </c:pt>
                <c:pt idx="752">
                  <c:v>9.700999991222488</c:v>
                </c:pt>
                <c:pt idx="753">
                  <c:v>9.723499900432216</c:v>
                </c:pt>
                <c:pt idx="754">
                  <c:v>9.750300011823128</c:v>
                </c:pt>
                <c:pt idx="755">
                  <c:v>9.774099966431093</c:v>
                </c:pt>
                <c:pt idx="756">
                  <c:v>9.789100105284882</c:v>
                </c:pt>
                <c:pt idx="757">
                  <c:v>9.8142000476837</c:v>
                </c:pt>
                <c:pt idx="758">
                  <c:v>9.83539997214757</c:v>
                </c:pt>
                <c:pt idx="759">
                  <c:v>9.86500007743598</c:v>
                </c:pt>
                <c:pt idx="760">
                  <c:v>9.88769995956318</c:v>
                </c:pt>
                <c:pt idx="761">
                  <c:v>9.909899884030892</c:v>
                </c:pt>
                <c:pt idx="762">
                  <c:v>9.929299911116686</c:v>
                </c:pt>
                <c:pt idx="763">
                  <c:v>9.950199901959422</c:v>
                </c:pt>
                <c:pt idx="764">
                  <c:v>9.9763999771094</c:v>
                </c:pt>
                <c:pt idx="765">
                  <c:v>9.99759990462917</c:v>
                </c:pt>
                <c:pt idx="766">
                  <c:v>10.01359983215298</c:v>
                </c:pt>
                <c:pt idx="767">
                  <c:v>10.03329995574677</c:v>
                </c:pt>
                <c:pt idx="768">
                  <c:v>10.05350005226137</c:v>
                </c:pt>
                <c:pt idx="769">
                  <c:v>10.07159994659378</c:v>
                </c:pt>
                <c:pt idx="770">
                  <c:v>10.08720002517657</c:v>
                </c:pt>
                <c:pt idx="771">
                  <c:v>10.10949981383965</c:v>
                </c:pt>
                <c:pt idx="772">
                  <c:v>10.13560006103216</c:v>
                </c:pt>
                <c:pt idx="773">
                  <c:v>10.16200005187784</c:v>
                </c:pt>
                <c:pt idx="774">
                  <c:v>10.18729996719048</c:v>
                </c:pt>
                <c:pt idx="775">
                  <c:v>10.20859988861048</c:v>
                </c:pt>
                <c:pt idx="776">
                  <c:v>10.23199956245298</c:v>
                </c:pt>
                <c:pt idx="777">
                  <c:v>10.25020003928876</c:v>
                </c:pt>
                <c:pt idx="778">
                  <c:v>10.27199988517532</c:v>
                </c:pt>
                <c:pt idx="779">
                  <c:v>10.29350000266641</c:v>
                </c:pt>
                <c:pt idx="780">
                  <c:v>10.32110004768401</c:v>
                </c:pt>
                <c:pt idx="781">
                  <c:v>10.34479961890975</c:v>
                </c:pt>
                <c:pt idx="782">
                  <c:v>10.3703999870304</c:v>
                </c:pt>
                <c:pt idx="783">
                  <c:v>10.39640003204113</c:v>
                </c:pt>
                <c:pt idx="784">
                  <c:v>10.42229993514775</c:v>
                </c:pt>
                <c:pt idx="785">
                  <c:v>10.44590001945471</c:v>
                </c:pt>
                <c:pt idx="786">
                  <c:v>10.46910001640208</c:v>
                </c:pt>
                <c:pt idx="787">
                  <c:v>10.4910999107342</c:v>
                </c:pt>
                <c:pt idx="788">
                  <c:v>10.50969993781837</c:v>
                </c:pt>
                <c:pt idx="789">
                  <c:v>10.53119999809132</c:v>
                </c:pt>
                <c:pt idx="790">
                  <c:v>10.5524999950394</c:v>
                </c:pt>
                <c:pt idx="791">
                  <c:v>10.57249970817066</c:v>
                </c:pt>
                <c:pt idx="792">
                  <c:v>10.59990011214905</c:v>
                </c:pt>
                <c:pt idx="793">
                  <c:v>10.62570011481876</c:v>
                </c:pt>
                <c:pt idx="794">
                  <c:v>10.65240008430192</c:v>
                </c:pt>
                <c:pt idx="795">
                  <c:v>10.67480000266733</c:v>
                </c:pt>
                <c:pt idx="796">
                  <c:v>10.69000000571759</c:v>
                </c:pt>
                <c:pt idx="797">
                  <c:v>10.7094999332403</c:v>
                </c:pt>
                <c:pt idx="798">
                  <c:v>10.73319994506528</c:v>
                </c:pt>
                <c:pt idx="799">
                  <c:v>10.75620003242147</c:v>
                </c:pt>
                <c:pt idx="800">
                  <c:v>10.77720006866366</c:v>
                </c:pt>
                <c:pt idx="801">
                  <c:v>10.79789996604813</c:v>
                </c:pt>
                <c:pt idx="802">
                  <c:v>10.81920005645588</c:v>
                </c:pt>
                <c:pt idx="803">
                  <c:v>10.84899999275149</c:v>
                </c:pt>
                <c:pt idx="804">
                  <c:v>10.878799965285</c:v>
                </c:pt>
                <c:pt idx="805">
                  <c:v>10.90010008582612</c:v>
                </c:pt>
                <c:pt idx="806">
                  <c:v>10.9192999439183</c:v>
                </c:pt>
                <c:pt idx="807">
                  <c:v>10.94059990463211</c:v>
                </c:pt>
                <c:pt idx="808">
                  <c:v>10.96519998283475</c:v>
                </c:pt>
                <c:pt idx="809">
                  <c:v>10.9891000247917</c:v>
                </c:pt>
                <c:pt idx="810">
                  <c:v>11.01520010299282</c:v>
                </c:pt>
                <c:pt idx="811">
                  <c:v>11.03709981307475</c:v>
                </c:pt>
                <c:pt idx="812">
                  <c:v>11.05810003318766</c:v>
                </c:pt>
                <c:pt idx="813">
                  <c:v>11.08120011748906</c:v>
                </c:pt>
                <c:pt idx="814">
                  <c:v>11.10460000876992</c:v>
                </c:pt>
                <c:pt idx="815">
                  <c:v>11.12050008735241</c:v>
                </c:pt>
                <c:pt idx="816">
                  <c:v>11.13890001792606</c:v>
                </c:pt>
                <c:pt idx="817">
                  <c:v>11.16400002975206</c:v>
                </c:pt>
                <c:pt idx="818">
                  <c:v>11.1839999481199</c:v>
                </c:pt>
                <c:pt idx="819">
                  <c:v>11.20660007476545</c:v>
                </c:pt>
                <c:pt idx="820">
                  <c:v>11.2306999900793</c:v>
                </c:pt>
                <c:pt idx="821">
                  <c:v>11.2554996971121</c:v>
                </c:pt>
                <c:pt idx="822">
                  <c:v>11.27799988708284</c:v>
                </c:pt>
                <c:pt idx="823">
                  <c:v>11.29579997138717</c:v>
                </c:pt>
                <c:pt idx="824">
                  <c:v>11.31590005874387</c:v>
                </c:pt>
                <c:pt idx="825">
                  <c:v>11.3345999591802</c:v>
                </c:pt>
                <c:pt idx="826">
                  <c:v>11.3575996723157</c:v>
                </c:pt>
                <c:pt idx="827">
                  <c:v>11.3839999587981</c:v>
                </c:pt>
                <c:pt idx="828">
                  <c:v>11.4066999225579</c:v>
                </c:pt>
                <c:pt idx="829">
                  <c:v>11.42929990424818</c:v>
                </c:pt>
                <c:pt idx="830">
                  <c:v>11.45399988594</c:v>
                </c:pt>
                <c:pt idx="831">
                  <c:v>11.48469947814738</c:v>
                </c:pt>
                <c:pt idx="832">
                  <c:v>11.50910003318495</c:v>
                </c:pt>
                <c:pt idx="833">
                  <c:v>11.53119999694536</c:v>
                </c:pt>
                <c:pt idx="834">
                  <c:v>11.5502000057204</c:v>
                </c:pt>
                <c:pt idx="835">
                  <c:v>11.57379992103233</c:v>
                </c:pt>
                <c:pt idx="836">
                  <c:v>11.59949934425095</c:v>
                </c:pt>
                <c:pt idx="837">
                  <c:v>11.61869999007831</c:v>
                </c:pt>
                <c:pt idx="838">
                  <c:v>11.6404001106239</c:v>
                </c:pt>
                <c:pt idx="839">
                  <c:v>11.66129999580153</c:v>
                </c:pt>
                <c:pt idx="840">
                  <c:v>11.68829996833665</c:v>
                </c:pt>
                <c:pt idx="841">
                  <c:v>11.7107995758015</c:v>
                </c:pt>
                <c:pt idx="842">
                  <c:v>11.73320001029788</c:v>
                </c:pt>
                <c:pt idx="843">
                  <c:v>11.74930007667353</c:v>
                </c:pt>
                <c:pt idx="844">
                  <c:v>11.76940003433265</c:v>
                </c:pt>
                <c:pt idx="845">
                  <c:v>11.78410002822784</c:v>
                </c:pt>
                <c:pt idx="846">
                  <c:v>11.8028999557464</c:v>
                </c:pt>
                <c:pt idx="847">
                  <c:v>11.82520000991645</c:v>
                </c:pt>
                <c:pt idx="848">
                  <c:v>11.84950009422028</c:v>
                </c:pt>
                <c:pt idx="849">
                  <c:v>11.87049990691594</c:v>
                </c:pt>
                <c:pt idx="850">
                  <c:v>11.8944000999436</c:v>
                </c:pt>
                <c:pt idx="851">
                  <c:v>11.91799971046203</c:v>
                </c:pt>
                <c:pt idx="852">
                  <c:v>11.9418999366717</c:v>
                </c:pt>
                <c:pt idx="853">
                  <c:v>11.9638999637573</c:v>
                </c:pt>
                <c:pt idx="854">
                  <c:v>11.9880000873527</c:v>
                </c:pt>
                <c:pt idx="855">
                  <c:v>12.01090001792545</c:v>
                </c:pt>
                <c:pt idx="856">
                  <c:v>12.0348996223438</c:v>
                </c:pt>
                <c:pt idx="857">
                  <c:v>12.06000011405558</c:v>
                </c:pt>
                <c:pt idx="858">
                  <c:v>12.08240006561027</c:v>
                </c:pt>
                <c:pt idx="859">
                  <c:v>12.10369996604641</c:v>
                </c:pt>
                <c:pt idx="860">
                  <c:v>12.12480003547535</c:v>
                </c:pt>
                <c:pt idx="861">
                  <c:v>12.14869967307823</c:v>
                </c:pt>
                <c:pt idx="862">
                  <c:v>12.17000003204157</c:v>
                </c:pt>
                <c:pt idx="863">
                  <c:v>12.19359995346167</c:v>
                </c:pt>
                <c:pt idx="864">
                  <c:v>12.20969988708385</c:v>
                </c:pt>
                <c:pt idx="865">
                  <c:v>12.22739991111666</c:v>
                </c:pt>
                <c:pt idx="866">
                  <c:v>12.2532996211994</c:v>
                </c:pt>
                <c:pt idx="867">
                  <c:v>12.27720011596466</c:v>
                </c:pt>
                <c:pt idx="868">
                  <c:v>12.30070006751703</c:v>
                </c:pt>
                <c:pt idx="869">
                  <c:v>12.32410002822508</c:v>
                </c:pt>
                <c:pt idx="870">
                  <c:v>12.34649995879954</c:v>
                </c:pt>
                <c:pt idx="871">
                  <c:v>12.36939991340478</c:v>
                </c:pt>
                <c:pt idx="872">
                  <c:v>12.39250010337492</c:v>
                </c:pt>
                <c:pt idx="873">
                  <c:v>12.41549998244955</c:v>
                </c:pt>
                <c:pt idx="874">
                  <c:v>12.43710000038118</c:v>
                </c:pt>
                <c:pt idx="875">
                  <c:v>12.45609992179743</c:v>
                </c:pt>
                <c:pt idx="876">
                  <c:v>12.47849938125364</c:v>
                </c:pt>
                <c:pt idx="877">
                  <c:v>12.49820001792614</c:v>
                </c:pt>
                <c:pt idx="878">
                  <c:v>12.51910007209517</c:v>
                </c:pt>
                <c:pt idx="879">
                  <c:v>12.53800003280412</c:v>
                </c:pt>
                <c:pt idx="880">
                  <c:v>12.56219994506682</c:v>
                </c:pt>
                <c:pt idx="881">
                  <c:v>12.58379983634586</c:v>
                </c:pt>
                <c:pt idx="882">
                  <c:v>12.6045999691014</c:v>
                </c:pt>
                <c:pt idx="883">
                  <c:v>12.62879998397693</c:v>
                </c:pt>
                <c:pt idx="884">
                  <c:v>12.6527000049573</c:v>
                </c:pt>
                <c:pt idx="885">
                  <c:v>12.6702000381447</c:v>
                </c:pt>
                <c:pt idx="886">
                  <c:v>12.6927997814164</c:v>
                </c:pt>
                <c:pt idx="887">
                  <c:v>12.71630007094791</c:v>
                </c:pt>
                <c:pt idx="888">
                  <c:v>12.74099991073308</c:v>
                </c:pt>
                <c:pt idx="889">
                  <c:v>12.76840001907476</c:v>
                </c:pt>
                <c:pt idx="890">
                  <c:v>12.79219994659434</c:v>
                </c:pt>
                <c:pt idx="891">
                  <c:v>12.81109973220373</c:v>
                </c:pt>
                <c:pt idx="892">
                  <c:v>12.82459990730058</c:v>
                </c:pt>
                <c:pt idx="893">
                  <c:v>12.84309999465768</c:v>
                </c:pt>
                <c:pt idx="894">
                  <c:v>12.86160008506704</c:v>
                </c:pt>
                <c:pt idx="895">
                  <c:v>12.88199998550044</c:v>
                </c:pt>
                <c:pt idx="896">
                  <c:v>12.89949990691821</c:v>
                </c:pt>
                <c:pt idx="897">
                  <c:v>12.91949994315655</c:v>
                </c:pt>
                <c:pt idx="898">
                  <c:v>12.94240000037826</c:v>
                </c:pt>
                <c:pt idx="899">
                  <c:v>12.95990005760177</c:v>
                </c:pt>
                <c:pt idx="900">
                  <c:v>12.97989997901823</c:v>
                </c:pt>
                <c:pt idx="901">
                  <c:v>12.99350019340272</c:v>
                </c:pt>
                <c:pt idx="902">
                  <c:v>13.01299994582951</c:v>
                </c:pt>
                <c:pt idx="903">
                  <c:v>13.03819996070524</c:v>
                </c:pt>
                <c:pt idx="904">
                  <c:v>13.06380006599284</c:v>
                </c:pt>
                <c:pt idx="905">
                  <c:v>13.0838999874104</c:v>
                </c:pt>
                <c:pt idx="906">
                  <c:v>13.11179955558692</c:v>
                </c:pt>
                <c:pt idx="907">
                  <c:v>13.13370001411385</c:v>
                </c:pt>
                <c:pt idx="908">
                  <c:v>13.15790005912641</c:v>
                </c:pt>
                <c:pt idx="909">
                  <c:v>13.17920008315923</c:v>
                </c:pt>
                <c:pt idx="910">
                  <c:v>13.20600000152626</c:v>
                </c:pt>
                <c:pt idx="911">
                  <c:v>13.22569995918093</c:v>
                </c:pt>
                <c:pt idx="912">
                  <c:v>13.24870010986342</c:v>
                </c:pt>
                <c:pt idx="913">
                  <c:v>13.2655999317176</c:v>
                </c:pt>
                <c:pt idx="914">
                  <c:v>13.28299989547304</c:v>
                </c:pt>
                <c:pt idx="915">
                  <c:v>13.29680006141279</c:v>
                </c:pt>
                <c:pt idx="916">
                  <c:v>13.3147999950379</c:v>
                </c:pt>
                <c:pt idx="917">
                  <c:v>13.33579994964384</c:v>
                </c:pt>
                <c:pt idx="918">
                  <c:v>13.35479996757204</c:v>
                </c:pt>
                <c:pt idx="919">
                  <c:v>13.37680004577487</c:v>
                </c:pt>
                <c:pt idx="920">
                  <c:v>13.40059988555732</c:v>
                </c:pt>
                <c:pt idx="921">
                  <c:v>13.4235995925883</c:v>
                </c:pt>
                <c:pt idx="922">
                  <c:v>13.4406000301351</c:v>
                </c:pt>
                <c:pt idx="923">
                  <c:v>13.46139991225937</c:v>
                </c:pt>
                <c:pt idx="924">
                  <c:v>13.48059992713752</c:v>
                </c:pt>
                <c:pt idx="925">
                  <c:v>13.50299990272106</c:v>
                </c:pt>
                <c:pt idx="926">
                  <c:v>13.52329989051577</c:v>
                </c:pt>
                <c:pt idx="927">
                  <c:v>13.54039995689163</c:v>
                </c:pt>
                <c:pt idx="928">
                  <c:v>13.56599993858254</c:v>
                </c:pt>
                <c:pt idx="929">
                  <c:v>13.58480002898796</c:v>
                </c:pt>
                <c:pt idx="930">
                  <c:v>13.59959999579951</c:v>
                </c:pt>
                <c:pt idx="931">
                  <c:v>13.61529992637225</c:v>
                </c:pt>
                <c:pt idx="932">
                  <c:v>13.63809990500886</c:v>
                </c:pt>
                <c:pt idx="933">
                  <c:v>13.65629988975343</c:v>
                </c:pt>
                <c:pt idx="934">
                  <c:v>13.6777999771075</c:v>
                </c:pt>
                <c:pt idx="935">
                  <c:v>13.70019992561356</c:v>
                </c:pt>
                <c:pt idx="936">
                  <c:v>13.72569969901815</c:v>
                </c:pt>
                <c:pt idx="937">
                  <c:v>13.74720010642704</c:v>
                </c:pt>
                <c:pt idx="938">
                  <c:v>13.77049995536436</c:v>
                </c:pt>
                <c:pt idx="939">
                  <c:v>13.79160004882578</c:v>
                </c:pt>
                <c:pt idx="940">
                  <c:v>13.82129998512028</c:v>
                </c:pt>
                <c:pt idx="941">
                  <c:v>13.84319983711248</c:v>
                </c:pt>
                <c:pt idx="942">
                  <c:v>13.86149989737897</c:v>
                </c:pt>
                <c:pt idx="943">
                  <c:v>13.88289988212273</c:v>
                </c:pt>
                <c:pt idx="944">
                  <c:v>13.89829988517522</c:v>
                </c:pt>
                <c:pt idx="945">
                  <c:v>13.91919994850105</c:v>
                </c:pt>
                <c:pt idx="946">
                  <c:v>13.94289968566591</c:v>
                </c:pt>
                <c:pt idx="947">
                  <c:v>13.96199991187677</c:v>
                </c:pt>
                <c:pt idx="948">
                  <c:v>13.98520009574713</c:v>
                </c:pt>
                <c:pt idx="949">
                  <c:v>14.00009989051614</c:v>
                </c:pt>
                <c:pt idx="950">
                  <c:v>14.01920007743684</c:v>
                </c:pt>
                <c:pt idx="951">
                  <c:v>14.0363996185297</c:v>
                </c:pt>
                <c:pt idx="952">
                  <c:v>14.05779995345802</c:v>
                </c:pt>
                <c:pt idx="953">
                  <c:v>14.08300006179343</c:v>
                </c:pt>
                <c:pt idx="954">
                  <c:v>14.10630001640311</c:v>
                </c:pt>
                <c:pt idx="955">
                  <c:v>14.12479997100672</c:v>
                </c:pt>
                <c:pt idx="956">
                  <c:v>14.1427996479033</c:v>
                </c:pt>
                <c:pt idx="957">
                  <c:v>14.16300008544567</c:v>
                </c:pt>
                <c:pt idx="958">
                  <c:v>14.18259997367568</c:v>
                </c:pt>
                <c:pt idx="959">
                  <c:v>14.20299998550036</c:v>
                </c:pt>
                <c:pt idx="960">
                  <c:v>14.22579996719287</c:v>
                </c:pt>
                <c:pt idx="961">
                  <c:v>14.24669964408895</c:v>
                </c:pt>
                <c:pt idx="962">
                  <c:v>14.26849993057112</c:v>
                </c:pt>
                <c:pt idx="963">
                  <c:v>14.28700002708137</c:v>
                </c:pt>
                <c:pt idx="964">
                  <c:v>14.30350009345784</c:v>
                </c:pt>
                <c:pt idx="965">
                  <c:v>14.32000002708082</c:v>
                </c:pt>
                <c:pt idx="966">
                  <c:v>14.33929977645676</c:v>
                </c:pt>
                <c:pt idx="967">
                  <c:v>14.3537001113873</c:v>
                </c:pt>
                <c:pt idx="968">
                  <c:v>14.37149992713603</c:v>
                </c:pt>
                <c:pt idx="969">
                  <c:v>14.3879998939483</c:v>
                </c:pt>
                <c:pt idx="970">
                  <c:v>14.40740009002548</c:v>
                </c:pt>
                <c:pt idx="971">
                  <c:v>14.42619983634723</c:v>
                </c:pt>
                <c:pt idx="972">
                  <c:v>14.446500056456</c:v>
                </c:pt>
                <c:pt idx="973">
                  <c:v>14.46179988441145</c:v>
                </c:pt>
                <c:pt idx="974">
                  <c:v>14.48229990844266</c:v>
                </c:pt>
                <c:pt idx="975">
                  <c:v>14.50549995956317</c:v>
                </c:pt>
                <c:pt idx="976">
                  <c:v>14.53059959716484</c:v>
                </c:pt>
                <c:pt idx="977">
                  <c:v>14.5531000858282</c:v>
                </c:pt>
                <c:pt idx="978">
                  <c:v>14.57479997405608</c:v>
                </c:pt>
                <c:pt idx="979">
                  <c:v>14.5947000011438</c:v>
                </c:pt>
                <c:pt idx="980">
                  <c:v>14.61109990768091</c:v>
                </c:pt>
                <c:pt idx="981">
                  <c:v>14.62899994086911</c:v>
                </c:pt>
                <c:pt idx="982">
                  <c:v>14.65260002212381</c:v>
                </c:pt>
                <c:pt idx="983">
                  <c:v>14.67350004005493</c:v>
                </c:pt>
                <c:pt idx="984">
                  <c:v>14.6926999645184</c:v>
                </c:pt>
                <c:pt idx="985">
                  <c:v>14.71469998855173</c:v>
                </c:pt>
                <c:pt idx="986">
                  <c:v>14.73310005493113</c:v>
                </c:pt>
                <c:pt idx="987">
                  <c:v>14.75420000953454</c:v>
                </c:pt>
                <c:pt idx="988">
                  <c:v>14.77619989166124</c:v>
                </c:pt>
                <c:pt idx="989">
                  <c:v>14.79000006064962</c:v>
                </c:pt>
                <c:pt idx="990">
                  <c:v>14.80680002746158</c:v>
                </c:pt>
                <c:pt idx="991">
                  <c:v>14.82799984321173</c:v>
                </c:pt>
                <c:pt idx="992">
                  <c:v>14.84449994277747</c:v>
                </c:pt>
                <c:pt idx="993">
                  <c:v>14.86199997596487</c:v>
                </c:pt>
                <c:pt idx="994">
                  <c:v>14.8815999397266</c:v>
                </c:pt>
                <c:pt idx="995">
                  <c:v>14.90090004539161</c:v>
                </c:pt>
                <c:pt idx="996">
                  <c:v>14.91789997291562</c:v>
                </c:pt>
                <c:pt idx="997">
                  <c:v>14.93279993667238</c:v>
                </c:pt>
                <c:pt idx="998">
                  <c:v>14.95399993934552</c:v>
                </c:pt>
                <c:pt idx="999">
                  <c:v>14.9716999633747</c:v>
                </c:pt>
                <c:pt idx="1000">
                  <c:v>14.99099997825397</c:v>
                </c:pt>
                <c:pt idx="1001">
                  <c:v>15.0050999721534</c:v>
                </c:pt>
                <c:pt idx="1002">
                  <c:v>15.0243000564551</c:v>
                </c:pt>
                <c:pt idx="1003">
                  <c:v>15.04429996871477</c:v>
                </c:pt>
                <c:pt idx="1004">
                  <c:v>15.0603000320407</c:v>
                </c:pt>
                <c:pt idx="1005">
                  <c:v>15.08189994735585</c:v>
                </c:pt>
                <c:pt idx="1006">
                  <c:v>15.10099958800856</c:v>
                </c:pt>
                <c:pt idx="1007">
                  <c:v>15.11889998931656</c:v>
                </c:pt>
                <c:pt idx="1008">
                  <c:v>15.13920007972775</c:v>
                </c:pt>
                <c:pt idx="1009">
                  <c:v>15.1542000766749</c:v>
                </c:pt>
                <c:pt idx="1010">
                  <c:v>15.1760000644681</c:v>
                </c:pt>
                <c:pt idx="1011">
                  <c:v>15.1939997142763</c:v>
                </c:pt>
                <c:pt idx="1012">
                  <c:v>15.21419994354073</c:v>
                </c:pt>
                <c:pt idx="1013">
                  <c:v>15.2290000732428</c:v>
                </c:pt>
                <c:pt idx="1014">
                  <c:v>15.24429990424687</c:v>
                </c:pt>
                <c:pt idx="1015">
                  <c:v>15.26059993743547</c:v>
                </c:pt>
                <c:pt idx="1016">
                  <c:v>15.28359960822854</c:v>
                </c:pt>
                <c:pt idx="1017">
                  <c:v>15.30600006675741</c:v>
                </c:pt>
                <c:pt idx="1018">
                  <c:v>15.3271000514942</c:v>
                </c:pt>
                <c:pt idx="1019">
                  <c:v>15.34689990958941</c:v>
                </c:pt>
                <c:pt idx="1020">
                  <c:v>15.36399990959035</c:v>
                </c:pt>
                <c:pt idx="1021">
                  <c:v>15.38629986419255</c:v>
                </c:pt>
                <c:pt idx="1022">
                  <c:v>15.40870004501267</c:v>
                </c:pt>
                <c:pt idx="1023">
                  <c:v>15.42870003585631</c:v>
                </c:pt>
                <c:pt idx="1024">
                  <c:v>15.44570010223106</c:v>
                </c:pt>
                <c:pt idx="1025">
                  <c:v>15.46280001754713</c:v>
                </c:pt>
                <c:pt idx="1026">
                  <c:v>15.4813998001082</c:v>
                </c:pt>
                <c:pt idx="1027">
                  <c:v>15.49980002937082</c:v>
                </c:pt>
                <c:pt idx="1028">
                  <c:v>15.51879988746441</c:v>
                </c:pt>
                <c:pt idx="1029">
                  <c:v>15.54120011367558</c:v>
                </c:pt>
                <c:pt idx="1030">
                  <c:v>15.5626999565102</c:v>
                </c:pt>
                <c:pt idx="1031">
                  <c:v>15.58319984779155</c:v>
                </c:pt>
                <c:pt idx="1032">
                  <c:v>15.60029990806288</c:v>
                </c:pt>
                <c:pt idx="1033">
                  <c:v>15.61690004386765</c:v>
                </c:pt>
                <c:pt idx="1034">
                  <c:v>15.63819999542102</c:v>
                </c:pt>
                <c:pt idx="1035">
                  <c:v>15.65799990768574</c:v>
                </c:pt>
                <c:pt idx="1036">
                  <c:v>15.6762997505175</c:v>
                </c:pt>
                <c:pt idx="1037">
                  <c:v>15.69730011558204</c:v>
                </c:pt>
                <c:pt idx="1038">
                  <c:v>15.71570000381325</c:v>
                </c:pt>
                <c:pt idx="1039">
                  <c:v>15.73740001563783</c:v>
                </c:pt>
                <c:pt idx="1040">
                  <c:v>15.75709990386531</c:v>
                </c:pt>
                <c:pt idx="1041">
                  <c:v>15.7745998191822</c:v>
                </c:pt>
                <c:pt idx="1042">
                  <c:v>15.79579992751678</c:v>
                </c:pt>
                <c:pt idx="1043">
                  <c:v>15.81250003013702</c:v>
                </c:pt>
                <c:pt idx="1044">
                  <c:v>15.8340001083343</c:v>
                </c:pt>
                <c:pt idx="1045">
                  <c:v>15.85449988784604</c:v>
                </c:pt>
                <c:pt idx="1046">
                  <c:v>15.87069988479562</c:v>
                </c:pt>
                <c:pt idx="1047">
                  <c:v>15.89070006561087</c:v>
                </c:pt>
                <c:pt idx="1048">
                  <c:v>15.9054000656106</c:v>
                </c:pt>
                <c:pt idx="1049">
                  <c:v>15.92440008964332</c:v>
                </c:pt>
                <c:pt idx="1050">
                  <c:v>15.94660000190197</c:v>
                </c:pt>
                <c:pt idx="1051">
                  <c:v>15.96729946441701</c:v>
                </c:pt>
                <c:pt idx="1052">
                  <c:v>15.98620002860844</c:v>
                </c:pt>
                <c:pt idx="1053">
                  <c:v>16.00859989852686</c:v>
                </c:pt>
                <c:pt idx="1054">
                  <c:v>16.02500005531328</c:v>
                </c:pt>
                <c:pt idx="1055">
                  <c:v>16.04080000991598</c:v>
                </c:pt>
                <c:pt idx="1056">
                  <c:v>16.05669993133412</c:v>
                </c:pt>
                <c:pt idx="1057">
                  <c:v>16.07349988288479</c:v>
                </c:pt>
                <c:pt idx="1058">
                  <c:v>16.09409994010639</c:v>
                </c:pt>
                <c:pt idx="1059">
                  <c:v>16.11099998245118</c:v>
                </c:pt>
                <c:pt idx="1060">
                  <c:v>16.12840003662129</c:v>
                </c:pt>
                <c:pt idx="1061">
                  <c:v>16.14559996414027</c:v>
                </c:pt>
                <c:pt idx="1062">
                  <c:v>16.16140009689116</c:v>
                </c:pt>
                <c:pt idx="1063">
                  <c:v>16.17650003051676</c:v>
                </c:pt>
                <c:pt idx="1064">
                  <c:v>16.19519999122349</c:v>
                </c:pt>
                <c:pt idx="1065">
                  <c:v>16.21539994582781</c:v>
                </c:pt>
                <c:pt idx="1066">
                  <c:v>16.22929997901518</c:v>
                </c:pt>
                <c:pt idx="1067">
                  <c:v>16.24590004539277</c:v>
                </c:pt>
                <c:pt idx="1068">
                  <c:v>16.26380000000063</c:v>
                </c:pt>
                <c:pt idx="1069">
                  <c:v>16.28210002403284</c:v>
                </c:pt>
                <c:pt idx="1070">
                  <c:v>16.29920005111489</c:v>
                </c:pt>
                <c:pt idx="1071">
                  <c:v>16.31679980049012</c:v>
                </c:pt>
                <c:pt idx="1072">
                  <c:v>16.33230010833722</c:v>
                </c:pt>
                <c:pt idx="1073">
                  <c:v>16.34750010528296</c:v>
                </c:pt>
                <c:pt idx="1074">
                  <c:v>16.36579999351304</c:v>
                </c:pt>
                <c:pt idx="1075">
                  <c:v>16.38670000838828</c:v>
                </c:pt>
                <c:pt idx="1076">
                  <c:v>16.40659965209852</c:v>
                </c:pt>
                <c:pt idx="1077">
                  <c:v>16.41949992980881</c:v>
                </c:pt>
                <c:pt idx="1078">
                  <c:v>16.4327998996705</c:v>
                </c:pt>
                <c:pt idx="1079">
                  <c:v>16.44729989967162</c:v>
                </c:pt>
                <c:pt idx="1080">
                  <c:v>16.4667000774352</c:v>
                </c:pt>
                <c:pt idx="1081">
                  <c:v>16.48699979057346</c:v>
                </c:pt>
                <c:pt idx="1082">
                  <c:v>16.49990002593768</c:v>
                </c:pt>
                <c:pt idx="1083">
                  <c:v>16.51570003204322</c:v>
                </c:pt>
                <c:pt idx="1084">
                  <c:v>16.5316999534589</c:v>
                </c:pt>
                <c:pt idx="1085">
                  <c:v>16.54930003776098</c:v>
                </c:pt>
                <c:pt idx="1086">
                  <c:v>16.57309960593918</c:v>
                </c:pt>
                <c:pt idx="1087">
                  <c:v>16.59429989852651</c:v>
                </c:pt>
                <c:pt idx="1088">
                  <c:v>16.61289992255843</c:v>
                </c:pt>
                <c:pt idx="1089">
                  <c:v>16.63119993743384</c:v>
                </c:pt>
                <c:pt idx="1090">
                  <c:v>16.64649990119869</c:v>
                </c:pt>
                <c:pt idx="1091">
                  <c:v>16.66329992828105</c:v>
                </c:pt>
                <c:pt idx="1092">
                  <c:v>16.6773000488247</c:v>
                </c:pt>
                <c:pt idx="1093">
                  <c:v>16.69319998855281</c:v>
                </c:pt>
                <c:pt idx="1094">
                  <c:v>16.71169990081762</c:v>
                </c:pt>
                <c:pt idx="1095">
                  <c:v>16.72939991874589</c:v>
                </c:pt>
                <c:pt idx="1096">
                  <c:v>16.74979966506723</c:v>
                </c:pt>
                <c:pt idx="1097">
                  <c:v>16.76300001220807</c:v>
                </c:pt>
                <c:pt idx="1098">
                  <c:v>16.77480004234167</c:v>
                </c:pt>
                <c:pt idx="1099">
                  <c:v>16.78750003624009</c:v>
                </c:pt>
                <c:pt idx="1100">
                  <c:v>16.79980011177031</c:v>
                </c:pt>
                <c:pt idx="1101">
                  <c:v>16.81789979171663</c:v>
                </c:pt>
                <c:pt idx="1102">
                  <c:v>16.83640005111374</c:v>
                </c:pt>
                <c:pt idx="1103">
                  <c:v>16.85190007819983</c:v>
                </c:pt>
                <c:pt idx="1104">
                  <c:v>16.87079998435728</c:v>
                </c:pt>
                <c:pt idx="1105">
                  <c:v>16.8822999603253</c:v>
                </c:pt>
                <c:pt idx="1106">
                  <c:v>16.89670006293818</c:v>
                </c:pt>
                <c:pt idx="1107">
                  <c:v>16.91449995117</c:v>
                </c:pt>
                <c:pt idx="1108">
                  <c:v>16.92840002669982</c:v>
                </c:pt>
                <c:pt idx="1109">
                  <c:v>16.94679988174172</c:v>
                </c:pt>
                <c:pt idx="1110">
                  <c:v>16.96240000534087</c:v>
                </c:pt>
                <c:pt idx="1111">
                  <c:v>16.97709993286114</c:v>
                </c:pt>
                <c:pt idx="1112">
                  <c:v>16.99580005950702</c:v>
                </c:pt>
                <c:pt idx="1113">
                  <c:v>17.01139998397411</c:v>
                </c:pt>
                <c:pt idx="1114">
                  <c:v>17.0258000503527</c:v>
                </c:pt>
                <c:pt idx="1115">
                  <c:v>17.04060001411198</c:v>
                </c:pt>
                <c:pt idx="1116">
                  <c:v>17.05919987525703</c:v>
                </c:pt>
                <c:pt idx="1117">
                  <c:v>17.07920009231384</c:v>
                </c:pt>
                <c:pt idx="1118">
                  <c:v>17.0971998840323</c:v>
                </c:pt>
                <c:pt idx="1119">
                  <c:v>17.11360000152126</c:v>
                </c:pt>
                <c:pt idx="1120">
                  <c:v>17.13030004959001</c:v>
                </c:pt>
                <c:pt idx="1121">
                  <c:v>17.146399943922</c:v>
                </c:pt>
                <c:pt idx="1122">
                  <c:v>17.16350010070892</c:v>
                </c:pt>
                <c:pt idx="1123">
                  <c:v>17.17790006751602</c:v>
                </c:pt>
                <c:pt idx="1124">
                  <c:v>17.1952999496425</c:v>
                </c:pt>
                <c:pt idx="1125">
                  <c:v>17.21309997062417</c:v>
                </c:pt>
                <c:pt idx="1126">
                  <c:v>17.22919971999726</c:v>
                </c:pt>
                <c:pt idx="1127">
                  <c:v>17.24989990692118</c:v>
                </c:pt>
                <c:pt idx="1128">
                  <c:v>17.26910003051671</c:v>
                </c:pt>
                <c:pt idx="1129">
                  <c:v>17.28429995803526</c:v>
                </c:pt>
                <c:pt idx="1130">
                  <c:v>17.29890004844492</c:v>
                </c:pt>
                <c:pt idx="1131">
                  <c:v>17.32189968299645</c:v>
                </c:pt>
                <c:pt idx="1132">
                  <c:v>17.33859991226198</c:v>
                </c:pt>
                <c:pt idx="1133">
                  <c:v>17.35719996947956</c:v>
                </c:pt>
                <c:pt idx="1134">
                  <c:v>17.37570009612682</c:v>
                </c:pt>
                <c:pt idx="1135">
                  <c:v>17.39999993896344</c:v>
                </c:pt>
                <c:pt idx="1136">
                  <c:v>17.42019982108831</c:v>
                </c:pt>
                <c:pt idx="1137">
                  <c:v>17.43600008658904</c:v>
                </c:pt>
                <c:pt idx="1138">
                  <c:v>17.45609990234152</c:v>
                </c:pt>
                <c:pt idx="1139">
                  <c:v>17.47640008316009</c:v>
                </c:pt>
                <c:pt idx="1140">
                  <c:v>17.49599989280614</c:v>
                </c:pt>
                <c:pt idx="1141">
                  <c:v>17.51139992294338</c:v>
                </c:pt>
                <c:pt idx="1142">
                  <c:v>17.52430005263886</c:v>
                </c:pt>
                <c:pt idx="1143">
                  <c:v>17.54419990158203</c:v>
                </c:pt>
                <c:pt idx="1144">
                  <c:v>17.55989995269556</c:v>
                </c:pt>
                <c:pt idx="1145">
                  <c:v>17.58039990730319</c:v>
                </c:pt>
                <c:pt idx="1146">
                  <c:v>17.60279968375835</c:v>
                </c:pt>
                <c:pt idx="1147">
                  <c:v>17.61790005493095</c:v>
                </c:pt>
                <c:pt idx="1148">
                  <c:v>17.63450011825262</c:v>
                </c:pt>
                <c:pt idx="1149">
                  <c:v>17.65319993400408</c:v>
                </c:pt>
                <c:pt idx="1150">
                  <c:v>17.66879997329304</c:v>
                </c:pt>
                <c:pt idx="1151">
                  <c:v>17.68639979209548</c:v>
                </c:pt>
                <c:pt idx="1152">
                  <c:v>17.70139988860683</c:v>
                </c:pt>
                <c:pt idx="1153">
                  <c:v>17.71860009078955</c:v>
                </c:pt>
                <c:pt idx="1154">
                  <c:v>17.73410006942504</c:v>
                </c:pt>
                <c:pt idx="1155">
                  <c:v>17.74799999694732</c:v>
                </c:pt>
                <c:pt idx="1156">
                  <c:v>17.76160006332428</c:v>
                </c:pt>
                <c:pt idx="1157">
                  <c:v>17.77569999084152</c:v>
                </c:pt>
                <c:pt idx="1158">
                  <c:v>17.79320007514616</c:v>
                </c:pt>
                <c:pt idx="1159">
                  <c:v>17.80689994239583</c:v>
                </c:pt>
                <c:pt idx="1160">
                  <c:v>17.8247999694795</c:v>
                </c:pt>
                <c:pt idx="1161">
                  <c:v>17.83999989394943</c:v>
                </c:pt>
                <c:pt idx="1162">
                  <c:v>17.84930002975307</c:v>
                </c:pt>
                <c:pt idx="1163">
                  <c:v>17.86290010833545</c:v>
                </c:pt>
                <c:pt idx="1164">
                  <c:v>17.87670005111431</c:v>
                </c:pt>
                <c:pt idx="1165">
                  <c:v>17.88840003013317</c:v>
                </c:pt>
                <c:pt idx="1166">
                  <c:v>17.90479985809361</c:v>
                </c:pt>
                <c:pt idx="1167">
                  <c:v>17.92119988212286</c:v>
                </c:pt>
                <c:pt idx="1168">
                  <c:v>17.94029990920532</c:v>
                </c:pt>
                <c:pt idx="1169">
                  <c:v>17.95419994239637</c:v>
                </c:pt>
                <c:pt idx="1170">
                  <c:v>17.97249992713477</c:v>
                </c:pt>
                <c:pt idx="1171">
                  <c:v>17.99059967650826</c:v>
                </c:pt>
                <c:pt idx="1172">
                  <c:v>18.00989989967275</c:v>
                </c:pt>
                <c:pt idx="1173">
                  <c:v>18.02719995078587</c:v>
                </c:pt>
                <c:pt idx="1174">
                  <c:v>18.04529996871861</c:v>
                </c:pt>
                <c:pt idx="1175">
                  <c:v>18.06329992637256</c:v>
                </c:pt>
                <c:pt idx="1176">
                  <c:v>18.08379981460527</c:v>
                </c:pt>
                <c:pt idx="1177">
                  <c:v>18.0994999080649</c:v>
                </c:pt>
                <c:pt idx="1178">
                  <c:v>18.11670010719172</c:v>
                </c:pt>
                <c:pt idx="1179">
                  <c:v>18.13519992294096</c:v>
                </c:pt>
                <c:pt idx="1180">
                  <c:v>18.15039995307598</c:v>
                </c:pt>
                <c:pt idx="1181">
                  <c:v>18.16630002555393</c:v>
                </c:pt>
                <c:pt idx="1182">
                  <c:v>18.18710001945147</c:v>
                </c:pt>
                <c:pt idx="1183">
                  <c:v>18.2070999740572</c:v>
                </c:pt>
                <c:pt idx="1184">
                  <c:v>18.22740008544861</c:v>
                </c:pt>
                <c:pt idx="1185">
                  <c:v>18.24079988326772</c:v>
                </c:pt>
                <c:pt idx="1186">
                  <c:v>18.2575997653912</c:v>
                </c:pt>
                <c:pt idx="1187">
                  <c:v>18.27790002479378</c:v>
                </c:pt>
                <c:pt idx="1188">
                  <c:v>18.29800004271965</c:v>
                </c:pt>
                <c:pt idx="1189">
                  <c:v>18.31629998206699</c:v>
                </c:pt>
                <c:pt idx="1190">
                  <c:v>18.33109990653974</c:v>
                </c:pt>
                <c:pt idx="1191">
                  <c:v>18.34819993667406</c:v>
                </c:pt>
                <c:pt idx="1192">
                  <c:v>18.35819993972472</c:v>
                </c:pt>
                <c:pt idx="1193">
                  <c:v>18.37410006331993</c:v>
                </c:pt>
                <c:pt idx="1194">
                  <c:v>18.38690005416356</c:v>
                </c:pt>
                <c:pt idx="1195">
                  <c:v>18.40359993934542</c:v>
                </c:pt>
                <c:pt idx="1196">
                  <c:v>18.41889996948158</c:v>
                </c:pt>
                <c:pt idx="1197">
                  <c:v>18.43240004195831</c:v>
                </c:pt>
                <c:pt idx="1198">
                  <c:v>18.44659992713784</c:v>
                </c:pt>
                <c:pt idx="1199">
                  <c:v>18.46039998436023</c:v>
                </c:pt>
                <c:pt idx="1200">
                  <c:v>18.47680007781673</c:v>
                </c:pt>
                <c:pt idx="1201">
                  <c:v>18.4894001865359</c:v>
                </c:pt>
                <c:pt idx="1202">
                  <c:v>18.50229994506662</c:v>
                </c:pt>
                <c:pt idx="1203">
                  <c:v>18.52229988136239</c:v>
                </c:pt>
                <c:pt idx="1204">
                  <c:v>18.53550011062543</c:v>
                </c:pt>
                <c:pt idx="1205">
                  <c:v>18.555099956513</c:v>
                </c:pt>
                <c:pt idx="1206">
                  <c:v>18.57049988403012</c:v>
                </c:pt>
                <c:pt idx="1207">
                  <c:v>18.58360002288464</c:v>
                </c:pt>
                <c:pt idx="1208">
                  <c:v>18.60010004691867</c:v>
                </c:pt>
                <c:pt idx="1209">
                  <c:v>18.6160001010867</c:v>
                </c:pt>
                <c:pt idx="1210">
                  <c:v>18.62829999847235</c:v>
                </c:pt>
                <c:pt idx="1211">
                  <c:v>18.64299967841725</c:v>
                </c:pt>
                <c:pt idx="1212">
                  <c:v>18.66159996185161</c:v>
                </c:pt>
                <c:pt idx="1213">
                  <c:v>18.67599989242444</c:v>
                </c:pt>
                <c:pt idx="1214">
                  <c:v>18.69310004310319</c:v>
                </c:pt>
                <c:pt idx="1215">
                  <c:v>18.71129999160621</c:v>
                </c:pt>
                <c:pt idx="1216">
                  <c:v>18.72869987678493</c:v>
                </c:pt>
                <c:pt idx="1217">
                  <c:v>18.75149992790102</c:v>
                </c:pt>
                <c:pt idx="1218">
                  <c:v>18.76769998512097</c:v>
                </c:pt>
                <c:pt idx="1219">
                  <c:v>18.78200001220466</c:v>
                </c:pt>
                <c:pt idx="1220">
                  <c:v>18.798799927521</c:v>
                </c:pt>
                <c:pt idx="1221">
                  <c:v>18.81739970702984</c:v>
                </c:pt>
                <c:pt idx="1222">
                  <c:v>18.8330000720962</c:v>
                </c:pt>
                <c:pt idx="1223">
                  <c:v>18.85739991798255</c:v>
                </c:pt>
                <c:pt idx="1224">
                  <c:v>18.87890002631685</c:v>
                </c:pt>
                <c:pt idx="1225">
                  <c:v>18.89659990234212</c:v>
                </c:pt>
                <c:pt idx="1226">
                  <c:v>18.91469960632092</c:v>
                </c:pt>
                <c:pt idx="1227">
                  <c:v>18.93440005263983</c:v>
                </c:pt>
                <c:pt idx="1228">
                  <c:v>18.95259989547412</c:v>
                </c:pt>
                <c:pt idx="1229">
                  <c:v>18.96910004615347</c:v>
                </c:pt>
                <c:pt idx="1230">
                  <c:v>18.98979998855427</c:v>
                </c:pt>
                <c:pt idx="1231">
                  <c:v>19.00439994621047</c:v>
                </c:pt>
                <c:pt idx="1232">
                  <c:v>19.01769993705603</c:v>
                </c:pt>
                <c:pt idx="1233">
                  <c:v>19.03309996719327</c:v>
                </c:pt>
                <c:pt idx="1234">
                  <c:v>19.04590003967314</c:v>
                </c:pt>
                <c:pt idx="1235">
                  <c:v>19.05980006980826</c:v>
                </c:pt>
                <c:pt idx="1236">
                  <c:v>19.07679992789781</c:v>
                </c:pt>
                <c:pt idx="1237">
                  <c:v>19.08959994888209</c:v>
                </c:pt>
                <c:pt idx="1238">
                  <c:v>19.1062000724778</c:v>
                </c:pt>
                <c:pt idx="1239">
                  <c:v>19.1231000602711</c:v>
                </c:pt>
                <c:pt idx="1240">
                  <c:v>19.13960011749078</c:v>
                </c:pt>
                <c:pt idx="1241">
                  <c:v>19.15679954986263</c:v>
                </c:pt>
                <c:pt idx="1242">
                  <c:v>19.17250007782059</c:v>
                </c:pt>
                <c:pt idx="1243">
                  <c:v>19.19009996299429</c:v>
                </c:pt>
                <c:pt idx="1244">
                  <c:v>19.20590006866042</c:v>
                </c:pt>
                <c:pt idx="1245">
                  <c:v>19.21510010185012</c:v>
                </c:pt>
                <c:pt idx="1246">
                  <c:v>19.23129953117311</c:v>
                </c:pt>
                <c:pt idx="1247">
                  <c:v>19.24520007743558</c:v>
                </c:pt>
                <c:pt idx="1248">
                  <c:v>19.25859990234309</c:v>
                </c:pt>
                <c:pt idx="1249">
                  <c:v>19.2705998962374</c:v>
                </c:pt>
                <c:pt idx="1250">
                  <c:v>19.28540010451978</c:v>
                </c:pt>
                <c:pt idx="1251">
                  <c:v>19.30599952773991</c:v>
                </c:pt>
                <c:pt idx="1252">
                  <c:v>19.32359991988778</c:v>
                </c:pt>
                <c:pt idx="1253">
                  <c:v>19.34460010986004</c:v>
                </c:pt>
                <c:pt idx="1254">
                  <c:v>19.36470008544711</c:v>
                </c:pt>
                <c:pt idx="1255">
                  <c:v>19.3830000972739</c:v>
                </c:pt>
                <c:pt idx="1256">
                  <c:v>19.39919960212501</c:v>
                </c:pt>
                <c:pt idx="1257">
                  <c:v>19.4142999702417</c:v>
                </c:pt>
                <c:pt idx="1258">
                  <c:v>19.43079999122346</c:v>
                </c:pt>
                <c:pt idx="1259">
                  <c:v>19.44480001830743</c:v>
                </c:pt>
                <c:pt idx="1260">
                  <c:v>19.46289990043442</c:v>
                </c:pt>
                <c:pt idx="1261">
                  <c:v>19.47579996986312</c:v>
                </c:pt>
                <c:pt idx="1262">
                  <c:v>19.49670000877083</c:v>
                </c:pt>
                <c:pt idx="1263">
                  <c:v>19.51199990005262</c:v>
                </c:pt>
                <c:pt idx="1264">
                  <c:v>19.5253999031047</c:v>
                </c:pt>
                <c:pt idx="1265">
                  <c:v>19.54230009917955</c:v>
                </c:pt>
                <c:pt idx="1266">
                  <c:v>19.55749989089963</c:v>
                </c:pt>
                <c:pt idx="1267">
                  <c:v>19.57540011100355</c:v>
                </c:pt>
                <c:pt idx="1268">
                  <c:v>19.590599932857</c:v>
                </c:pt>
                <c:pt idx="1269">
                  <c:v>19.60010008087192</c:v>
                </c:pt>
                <c:pt idx="1270">
                  <c:v>19.6141999088286</c:v>
                </c:pt>
                <c:pt idx="1271">
                  <c:v>19.6360995433788</c:v>
                </c:pt>
                <c:pt idx="1272">
                  <c:v>19.65490003814557</c:v>
                </c:pt>
                <c:pt idx="1273">
                  <c:v>19.6711000682808</c:v>
                </c:pt>
                <c:pt idx="1274">
                  <c:v>19.69200004081359</c:v>
                </c:pt>
                <c:pt idx="1275">
                  <c:v>19.70360008010537</c:v>
                </c:pt>
                <c:pt idx="1276">
                  <c:v>19.71210033378156</c:v>
                </c:pt>
                <c:pt idx="1277">
                  <c:v>19.72889988708266</c:v>
                </c:pt>
                <c:pt idx="1278">
                  <c:v>19.74020001983445</c:v>
                </c:pt>
                <c:pt idx="1279">
                  <c:v>19.75350006217559</c:v>
                </c:pt>
                <c:pt idx="1280">
                  <c:v>19.76550022811714</c:v>
                </c:pt>
                <c:pt idx="1281">
                  <c:v>19.78149966964338</c:v>
                </c:pt>
                <c:pt idx="1282">
                  <c:v>19.79410020675277</c:v>
                </c:pt>
                <c:pt idx="1283">
                  <c:v>19.80729999542018</c:v>
                </c:pt>
                <c:pt idx="1284">
                  <c:v>19.82279981422104</c:v>
                </c:pt>
                <c:pt idx="1285">
                  <c:v>19.83910000114338</c:v>
                </c:pt>
                <c:pt idx="1286">
                  <c:v>19.85199986228691</c:v>
                </c:pt>
                <c:pt idx="1287">
                  <c:v>19.86739975356977</c:v>
                </c:pt>
                <c:pt idx="1288">
                  <c:v>19.87830027579912</c:v>
                </c:pt>
                <c:pt idx="1289">
                  <c:v>19.88840018539122</c:v>
                </c:pt>
                <c:pt idx="1290">
                  <c:v>19.90710007362213</c:v>
                </c:pt>
                <c:pt idx="1291">
                  <c:v>19.91889982910288</c:v>
                </c:pt>
                <c:pt idx="1292">
                  <c:v>19.93059999808974</c:v>
                </c:pt>
                <c:pt idx="1293">
                  <c:v>19.9467999950393</c:v>
                </c:pt>
                <c:pt idx="1294">
                  <c:v>19.96119984397589</c:v>
                </c:pt>
                <c:pt idx="1295">
                  <c:v>19.97269991035134</c:v>
                </c:pt>
                <c:pt idx="1296">
                  <c:v>19.98769991035078</c:v>
                </c:pt>
                <c:pt idx="1297">
                  <c:v>19.99790018195927</c:v>
                </c:pt>
                <c:pt idx="1298">
                  <c:v>20.01019997062392</c:v>
                </c:pt>
                <c:pt idx="1299">
                  <c:v>20.02369985885525</c:v>
                </c:pt>
                <c:pt idx="1300">
                  <c:v>20.03640009727314</c:v>
                </c:pt>
                <c:pt idx="1301">
                  <c:v>20.04799999465832</c:v>
                </c:pt>
                <c:pt idx="1302">
                  <c:v>20.06150010032432</c:v>
                </c:pt>
                <c:pt idx="1303">
                  <c:v>20.07349985275141</c:v>
                </c:pt>
                <c:pt idx="1304">
                  <c:v>20.09019962615639</c:v>
                </c:pt>
                <c:pt idx="1305">
                  <c:v>20.10860021438566</c:v>
                </c:pt>
                <c:pt idx="1306">
                  <c:v>20.12449982795443</c:v>
                </c:pt>
                <c:pt idx="1307">
                  <c:v>20.13460023536388</c:v>
                </c:pt>
                <c:pt idx="1308">
                  <c:v>20.15129970702765</c:v>
                </c:pt>
                <c:pt idx="1309">
                  <c:v>20.16729965553168</c:v>
                </c:pt>
                <c:pt idx="1310">
                  <c:v>20.18290029525815</c:v>
                </c:pt>
                <c:pt idx="1311">
                  <c:v>20.19649973373089</c:v>
                </c:pt>
                <c:pt idx="1312">
                  <c:v>20.20510015335094</c:v>
                </c:pt>
                <c:pt idx="1313">
                  <c:v>20.2195000114407</c:v>
                </c:pt>
                <c:pt idx="1314">
                  <c:v>20.22930018653642</c:v>
                </c:pt>
                <c:pt idx="1315">
                  <c:v>20.23749978523119</c:v>
                </c:pt>
                <c:pt idx="1316">
                  <c:v>20.24890013236654</c:v>
                </c:pt>
                <c:pt idx="1317">
                  <c:v>20.26150015945313</c:v>
                </c:pt>
                <c:pt idx="1318">
                  <c:v>20.27799963416691</c:v>
                </c:pt>
                <c:pt idx="1319">
                  <c:v>20.28879993285952</c:v>
                </c:pt>
                <c:pt idx="1320">
                  <c:v>20.30369999007962</c:v>
                </c:pt>
                <c:pt idx="1321">
                  <c:v>20.31679981498382</c:v>
                </c:pt>
                <c:pt idx="1322">
                  <c:v>20.33390011062511</c:v>
                </c:pt>
                <c:pt idx="1323">
                  <c:v>20.34559997176617</c:v>
                </c:pt>
                <c:pt idx="1324">
                  <c:v>20.36239961242245</c:v>
                </c:pt>
                <c:pt idx="1325">
                  <c:v>20.37560025215132</c:v>
                </c:pt>
                <c:pt idx="1326">
                  <c:v>20.39019976005511</c:v>
                </c:pt>
                <c:pt idx="1327">
                  <c:v>20.40510012512095</c:v>
                </c:pt>
                <c:pt idx="1328">
                  <c:v>20.41830005569136</c:v>
                </c:pt>
                <c:pt idx="1329">
                  <c:v>20.4330998413061</c:v>
                </c:pt>
                <c:pt idx="1330">
                  <c:v>20.45270012473702</c:v>
                </c:pt>
                <c:pt idx="1331">
                  <c:v>20.46779980773861</c:v>
                </c:pt>
                <c:pt idx="1332">
                  <c:v>20.47720019111512</c:v>
                </c:pt>
                <c:pt idx="1333">
                  <c:v>20.49319980773722</c:v>
                </c:pt>
                <c:pt idx="1334">
                  <c:v>20.50419994659023</c:v>
                </c:pt>
                <c:pt idx="1335">
                  <c:v>20.51590031776504</c:v>
                </c:pt>
                <c:pt idx="1336">
                  <c:v>20.53469964752002</c:v>
                </c:pt>
                <c:pt idx="1337">
                  <c:v>20.55510030822552</c:v>
                </c:pt>
                <c:pt idx="1338">
                  <c:v>20.57019974670038</c:v>
                </c:pt>
                <c:pt idx="1339">
                  <c:v>20.58509991569371</c:v>
                </c:pt>
                <c:pt idx="1340">
                  <c:v>20.60150030479053</c:v>
                </c:pt>
                <c:pt idx="1341">
                  <c:v>20.61679988517426</c:v>
                </c:pt>
                <c:pt idx="1342">
                  <c:v>20.63320021705294</c:v>
                </c:pt>
                <c:pt idx="1343">
                  <c:v>20.65019975509495</c:v>
                </c:pt>
                <c:pt idx="1344">
                  <c:v>20.66589987869156</c:v>
                </c:pt>
                <c:pt idx="1345">
                  <c:v>20.68009983329466</c:v>
                </c:pt>
                <c:pt idx="1346">
                  <c:v>20.69160028609986</c:v>
                </c:pt>
                <c:pt idx="1347">
                  <c:v>20.70369998130625</c:v>
                </c:pt>
                <c:pt idx="1348">
                  <c:v>20.71619994201319</c:v>
                </c:pt>
                <c:pt idx="1349">
                  <c:v>20.73179975166203</c:v>
                </c:pt>
                <c:pt idx="1350">
                  <c:v>20.74789994468665</c:v>
                </c:pt>
                <c:pt idx="1351">
                  <c:v>20.75850001411163</c:v>
                </c:pt>
                <c:pt idx="1352">
                  <c:v>20.77120018920687</c:v>
                </c:pt>
                <c:pt idx="1353">
                  <c:v>20.78909986915096</c:v>
                </c:pt>
                <c:pt idx="1354">
                  <c:v>20.80310000190729</c:v>
                </c:pt>
                <c:pt idx="1355">
                  <c:v>20.81500014686389</c:v>
                </c:pt>
                <c:pt idx="1356">
                  <c:v>20.82800004119417</c:v>
                </c:pt>
                <c:pt idx="1357">
                  <c:v>20.84260033988902</c:v>
                </c:pt>
                <c:pt idx="1358">
                  <c:v>20.85989981460444</c:v>
                </c:pt>
                <c:pt idx="1359">
                  <c:v>20.87679987792942</c:v>
                </c:pt>
                <c:pt idx="1360">
                  <c:v>20.8916002490987</c:v>
                </c:pt>
                <c:pt idx="1361">
                  <c:v>20.90659982643046</c:v>
                </c:pt>
                <c:pt idx="1362">
                  <c:v>20.92030012817122</c:v>
                </c:pt>
                <c:pt idx="1363">
                  <c:v>20.93489980811864</c:v>
                </c:pt>
                <c:pt idx="1364">
                  <c:v>20.94999969329364</c:v>
                </c:pt>
                <c:pt idx="1365">
                  <c:v>20.96339997100583</c:v>
                </c:pt>
                <c:pt idx="1366">
                  <c:v>20.97610010680728</c:v>
                </c:pt>
                <c:pt idx="1367">
                  <c:v>20.99260020332074</c:v>
                </c:pt>
                <c:pt idx="1368">
                  <c:v>21.00809978370307</c:v>
                </c:pt>
                <c:pt idx="1369">
                  <c:v>21.02039998282998</c:v>
                </c:pt>
                <c:pt idx="1370">
                  <c:v>21.03479991340282</c:v>
                </c:pt>
                <c:pt idx="1371">
                  <c:v>21.04989991340699</c:v>
                </c:pt>
                <c:pt idx="1372">
                  <c:v>21.06620024833317</c:v>
                </c:pt>
                <c:pt idx="1373">
                  <c:v>21.08199982871519</c:v>
                </c:pt>
                <c:pt idx="1374">
                  <c:v>21.0926998950963</c:v>
                </c:pt>
                <c:pt idx="1375">
                  <c:v>21.11009987983197</c:v>
                </c:pt>
                <c:pt idx="1376">
                  <c:v>21.12409994926202</c:v>
                </c:pt>
                <c:pt idx="1377">
                  <c:v>21.13819992790013</c:v>
                </c:pt>
                <c:pt idx="1378">
                  <c:v>21.14940006675533</c:v>
                </c:pt>
                <c:pt idx="1379">
                  <c:v>21.16259967727455</c:v>
                </c:pt>
                <c:pt idx="1380">
                  <c:v>21.17779990653798</c:v>
                </c:pt>
                <c:pt idx="1381">
                  <c:v>21.19140001220513</c:v>
                </c:pt>
                <c:pt idx="1382">
                  <c:v>21.20820021743566</c:v>
                </c:pt>
                <c:pt idx="1383">
                  <c:v>21.22429976463172</c:v>
                </c:pt>
                <c:pt idx="1384">
                  <c:v>21.2370997917169</c:v>
                </c:pt>
                <c:pt idx="1385">
                  <c:v>21.24840004234282</c:v>
                </c:pt>
                <c:pt idx="1386">
                  <c:v>21.26329997291393</c:v>
                </c:pt>
                <c:pt idx="1387">
                  <c:v>21.27680011176926</c:v>
                </c:pt>
                <c:pt idx="1388">
                  <c:v>21.2897999336237</c:v>
                </c:pt>
                <c:pt idx="1389">
                  <c:v>21.30519971923786</c:v>
                </c:pt>
                <c:pt idx="1390">
                  <c:v>21.32040038299237</c:v>
                </c:pt>
                <c:pt idx="1391">
                  <c:v>21.33829961623996</c:v>
                </c:pt>
                <c:pt idx="1392">
                  <c:v>21.35610031013493</c:v>
                </c:pt>
                <c:pt idx="1393">
                  <c:v>21.37589950408801</c:v>
                </c:pt>
                <c:pt idx="1394">
                  <c:v>21.38989984207</c:v>
                </c:pt>
                <c:pt idx="1395">
                  <c:v>21.40560009841647</c:v>
                </c:pt>
                <c:pt idx="1396">
                  <c:v>21.42029985084445</c:v>
                </c:pt>
                <c:pt idx="1397">
                  <c:v>21.43250011939745</c:v>
                </c:pt>
                <c:pt idx="1398">
                  <c:v>21.44549994125188</c:v>
                </c:pt>
                <c:pt idx="1399">
                  <c:v>21.46329965438778</c:v>
                </c:pt>
                <c:pt idx="1400">
                  <c:v>21.48040004043287</c:v>
                </c:pt>
                <c:pt idx="1401">
                  <c:v>21.49390000114363</c:v>
                </c:pt>
                <c:pt idx="1402">
                  <c:v>21.50630006141364</c:v>
                </c:pt>
                <c:pt idx="1403">
                  <c:v>21.51769998588497</c:v>
                </c:pt>
                <c:pt idx="1404">
                  <c:v>21.53059983787168</c:v>
                </c:pt>
                <c:pt idx="1405">
                  <c:v>21.540899904252</c:v>
                </c:pt>
                <c:pt idx="1406">
                  <c:v>21.5535001094795</c:v>
                </c:pt>
                <c:pt idx="1407">
                  <c:v>21.56910046844496</c:v>
                </c:pt>
                <c:pt idx="1408">
                  <c:v>21.58969944801356</c:v>
                </c:pt>
                <c:pt idx="1409">
                  <c:v>21.60559952926632</c:v>
                </c:pt>
                <c:pt idx="1410">
                  <c:v>21.6219002746584</c:v>
                </c:pt>
                <c:pt idx="1411">
                  <c:v>21.63759971618493</c:v>
                </c:pt>
                <c:pt idx="1412">
                  <c:v>21.65220027732718</c:v>
                </c:pt>
                <c:pt idx="1413">
                  <c:v>21.66969961013455</c:v>
                </c:pt>
                <c:pt idx="1414">
                  <c:v>21.68189987869118</c:v>
                </c:pt>
                <c:pt idx="1415">
                  <c:v>21.69800023765129</c:v>
                </c:pt>
                <c:pt idx="1416">
                  <c:v>21.71239974555647</c:v>
                </c:pt>
                <c:pt idx="1417">
                  <c:v>21.72970031585647</c:v>
                </c:pt>
                <c:pt idx="1418">
                  <c:v>21.74619958228868</c:v>
                </c:pt>
                <c:pt idx="1419">
                  <c:v>21.76019980850103</c:v>
                </c:pt>
                <c:pt idx="1420">
                  <c:v>21.77340017356618</c:v>
                </c:pt>
                <c:pt idx="1421">
                  <c:v>21.78989978713798</c:v>
                </c:pt>
                <c:pt idx="1422">
                  <c:v>21.8047004299151</c:v>
                </c:pt>
                <c:pt idx="1423">
                  <c:v>21.8218997989643</c:v>
                </c:pt>
                <c:pt idx="1424">
                  <c:v>21.83699981994505</c:v>
                </c:pt>
                <c:pt idx="1425">
                  <c:v>21.85030022735373</c:v>
                </c:pt>
                <c:pt idx="1426">
                  <c:v>21.86219987411458</c:v>
                </c:pt>
                <c:pt idx="1427">
                  <c:v>21.87660017280359</c:v>
                </c:pt>
                <c:pt idx="1428">
                  <c:v>21.88929978637313</c:v>
                </c:pt>
                <c:pt idx="1429">
                  <c:v>21.90669974403133</c:v>
                </c:pt>
                <c:pt idx="1430">
                  <c:v>21.92170024795268</c:v>
                </c:pt>
                <c:pt idx="1431">
                  <c:v>21.9359997528045</c:v>
                </c:pt>
                <c:pt idx="1432">
                  <c:v>21.95019997291456</c:v>
                </c:pt>
                <c:pt idx="1433">
                  <c:v>21.96199996986252</c:v>
                </c:pt>
                <c:pt idx="1434">
                  <c:v>21.97079997291436</c:v>
                </c:pt>
                <c:pt idx="1435">
                  <c:v>21.98550006942605</c:v>
                </c:pt>
                <c:pt idx="1436">
                  <c:v>21.99799985504069</c:v>
                </c:pt>
                <c:pt idx="1437">
                  <c:v>22.0132001083366</c:v>
                </c:pt>
                <c:pt idx="1438">
                  <c:v>22.02939994983532</c:v>
                </c:pt>
                <c:pt idx="1439">
                  <c:v>22.04709979877225</c:v>
                </c:pt>
                <c:pt idx="1440">
                  <c:v>22.06360026950642</c:v>
                </c:pt>
                <c:pt idx="1441">
                  <c:v>22.08359978046428</c:v>
                </c:pt>
                <c:pt idx="1442">
                  <c:v>22.09630036735325</c:v>
                </c:pt>
                <c:pt idx="1443">
                  <c:v>22.10829973640284</c:v>
                </c:pt>
                <c:pt idx="1444">
                  <c:v>22.12309982681109</c:v>
                </c:pt>
                <c:pt idx="1445">
                  <c:v>22.13920035781485</c:v>
                </c:pt>
                <c:pt idx="1446">
                  <c:v>22.15479964084443</c:v>
                </c:pt>
                <c:pt idx="1447">
                  <c:v>22.16610014171602</c:v>
                </c:pt>
                <c:pt idx="1448">
                  <c:v>22.17909989719191</c:v>
                </c:pt>
                <c:pt idx="1449">
                  <c:v>22.19229985484708</c:v>
                </c:pt>
                <c:pt idx="1450">
                  <c:v>22.20669997844742</c:v>
                </c:pt>
                <c:pt idx="1451">
                  <c:v>22.21829997844543</c:v>
                </c:pt>
                <c:pt idx="1452">
                  <c:v>22.22660016402732</c:v>
                </c:pt>
                <c:pt idx="1453">
                  <c:v>22.23769983348756</c:v>
                </c:pt>
                <c:pt idx="1454">
                  <c:v>22.2478998741135</c:v>
                </c:pt>
                <c:pt idx="1455">
                  <c:v>22.26220014705541</c:v>
                </c:pt>
                <c:pt idx="1456">
                  <c:v>22.27519990253129</c:v>
                </c:pt>
                <c:pt idx="1457">
                  <c:v>22.28830016803477</c:v>
                </c:pt>
                <c:pt idx="1458">
                  <c:v>22.30259985408338</c:v>
                </c:pt>
                <c:pt idx="1459">
                  <c:v>22.31429992046105</c:v>
                </c:pt>
                <c:pt idx="1460">
                  <c:v>22.32440003661759</c:v>
                </c:pt>
                <c:pt idx="1461">
                  <c:v>22.33609993400387</c:v>
                </c:pt>
                <c:pt idx="1462">
                  <c:v>22.34890020255625</c:v>
                </c:pt>
                <c:pt idx="1463">
                  <c:v>22.36679985236694</c:v>
                </c:pt>
                <c:pt idx="1464">
                  <c:v>22.38159976768293</c:v>
                </c:pt>
                <c:pt idx="1465">
                  <c:v>22.39720020828099</c:v>
                </c:pt>
                <c:pt idx="1466">
                  <c:v>22.41269969959102</c:v>
                </c:pt>
                <c:pt idx="1467">
                  <c:v>22.42560025024067</c:v>
                </c:pt>
                <c:pt idx="1468">
                  <c:v>22.43869970836383</c:v>
                </c:pt>
                <c:pt idx="1469">
                  <c:v>22.45019989089633</c:v>
                </c:pt>
                <c:pt idx="1470">
                  <c:v>22.46010022449263</c:v>
                </c:pt>
                <c:pt idx="1471">
                  <c:v>22.47199978522985</c:v>
                </c:pt>
                <c:pt idx="1472">
                  <c:v>22.48610026035021</c:v>
                </c:pt>
                <c:pt idx="1473">
                  <c:v>22.50109977130705</c:v>
                </c:pt>
                <c:pt idx="1474">
                  <c:v>22.51319977874664</c:v>
                </c:pt>
                <c:pt idx="1475">
                  <c:v>22.52690001106021</c:v>
                </c:pt>
                <c:pt idx="1476">
                  <c:v>22.53629997787356</c:v>
                </c:pt>
                <c:pt idx="1477">
                  <c:v>22.55130054511756</c:v>
                </c:pt>
                <c:pt idx="1478">
                  <c:v>22.56719942512427</c:v>
                </c:pt>
                <c:pt idx="1479">
                  <c:v>22.57999983997432</c:v>
                </c:pt>
                <c:pt idx="1480">
                  <c:v>22.59450028190622</c:v>
                </c:pt>
                <c:pt idx="1481">
                  <c:v>22.60889970378412</c:v>
                </c:pt>
                <c:pt idx="1482">
                  <c:v>22.6196999692911</c:v>
                </c:pt>
                <c:pt idx="1483">
                  <c:v>22.63100005530942</c:v>
                </c:pt>
                <c:pt idx="1484">
                  <c:v>22.63920015049007</c:v>
                </c:pt>
                <c:pt idx="1485">
                  <c:v>22.65130020637298</c:v>
                </c:pt>
                <c:pt idx="1486">
                  <c:v>22.6648997505181</c:v>
                </c:pt>
                <c:pt idx="1487">
                  <c:v>22.680000248336</c:v>
                </c:pt>
                <c:pt idx="1488">
                  <c:v>22.69409974269729</c:v>
                </c:pt>
                <c:pt idx="1489">
                  <c:v>22.70669979991726</c:v>
                </c:pt>
                <c:pt idx="1490">
                  <c:v>22.71390003223132</c:v>
                </c:pt>
                <c:pt idx="1491">
                  <c:v>22.72559987373094</c:v>
                </c:pt>
                <c:pt idx="1492">
                  <c:v>22.73850014534036</c:v>
                </c:pt>
                <c:pt idx="1493">
                  <c:v>22.75279983138896</c:v>
                </c:pt>
                <c:pt idx="1494">
                  <c:v>22.76599973010522</c:v>
                </c:pt>
                <c:pt idx="1495">
                  <c:v>22.7807002746558</c:v>
                </c:pt>
                <c:pt idx="1496">
                  <c:v>22.78989981879931</c:v>
                </c:pt>
                <c:pt idx="1497">
                  <c:v>22.80620004501179</c:v>
                </c:pt>
                <c:pt idx="1498">
                  <c:v>22.81759997253175</c:v>
                </c:pt>
                <c:pt idx="1499">
                  <c:v>22.82570002231295</c:v>
                </c:pt>
                <c:pt idx="1500">
                  <c:v>22.83679986076092</c:v>
                </c:pt>
                <c:pt idx="1501">
                  <c:v>22.84620014152096</c:v>
                </c:pt>
                <c:pt idx="1502">
                  <c:v>22.85440019435555</c:v>
                </c:pt>
                <c:pt idx="1503">
                  <c:v>22.86499981097949</c:v>
                </c:pt>
                <c:pt idx="1504">
                  <c:v>22.87949986819876</c:v>
                </c:pt>
                <c:pt idx="1505">
                  <c:v>22.89150020007946</c:v>
                </c:pt>
                <c:pt idx="1506">
                  <c:v>22.90229983329482</c:v>
                </c:pt>
                <c:pt idx="1507">
                  <c:v>22.91190030402868</c:v>
                </c:pt>
                <c:pt idx="1508">
                  <c:v>22.92739979533871</c:v>
                </c:pt>
                <c:pt idx="1509">
                  <c:v>22.94459961852769</c:v>
                </c:pt>
                <c:pt idx="1510">
                  <c:v>22.95740004691833</c:v>
                </c:pt>
                <c:pt idx="1511">
                  <c:v>22.9639999608953</c:v>
                </c:pt>
                <c:pt idx="1512">
                  <c:v>22.97770012073306</c:v>
                </c:pt>
                <c:pt idx="1513">
                  <c:v>22.98919985656536</c:v>
                </c:pt>
                <c:pt idx="1514">
                  <c:v>23.00219981422558</c:v>
                </c:pt>
                <c:pt idx="1515">
                  <c:v>23.01350016574361</c:v>
                </c:pt>
                <c:pt idx="1516">
                  <c:v>23.02499976272156</c:v>
                </c:pt>
                <c:pt idx="1517">
                  <c:v>23.037100041769</c:v>
                </c:pt>
                <c:pt idx="1518">
                  <c:v>23.04669989985996</c:v>
                </c:pt>
                <c:pt idx="1519">
                  <c:v>23.05599982128114</c:v>
                </c:pt>
                <c:pt idx="1520">
                  <c:v>23.06520006103528</c:v>
                </c:pt>
                <c:pt idx="1521">
                  <c:v>23.07939983310643</c:v>
                </c:pt>
                <c:pt idx="1522">
                  <c:v>23.09120016193265</c:v>
                </c:pt>
                <c:pt idx="1523">
                  <c:v>23.10719979209534</c:v>
                </c:pt>
                <c:pt idx="1524">
                  <c:v>23.12099988860791</c:v>
                </c:pt>
                <c:pt idx="1525">
                  <c:v>23.13110007724754</c:v>
                </c:pt>
                <c:pt idx="1526">
                  <c:v>23.14339997157728</c:v>
                </c:pt>
                <c:pt idx="1527">
                  <c:v>23.15930020999804</c:v>
                </c:pt>
                <c:pt idx="1528">
                  <c:v>23.17219984321491</c:v>
                </c:pt>
                <c:pt idx="1529">
                  <c:v>23.18689974498557</c:v>
                </c:pt>
                <c:pt idx="1530">
                  <c:v>23.20050011005151</c:v>
                </c:pt>
                <c:pt idx="1531">
                  <c:v>23.2098998790716</c:v>
                </c:pt>
                <c:pt idx="1532">
                  <c:v>23.22160011138839</c:v>
                </c:pt>
                <c:pt idx="1533">
                  <c:v>23.23609988345561</c:v>
                </c:pt>
                <c:pt idx="1534">
                  <c:v>23.24829994678291</c:v>
                </c:pt>
                <c:pt idx="1535">
                  <c:v>23.26080037822612</c:v>
                </c:pt>
                <c:pt idx="1536">
                  <c:v>23.27379966125227</c:v>
                </c:pt>
                <c:pt idx="1537">
                  <c:v>23.2901000699967</c:v>
                </c:pt>
                <c:pt idx="1538">
                  <c:v>23.30349984206984</c:v>
                </c:pt>
                <c:pt idx="1539">
                  <c:v>23.31470006694508</c:v>
                </c:pt>
                <c:pt idx="1540">
                  <c:v>23.3241000429116</c:v>
                </c:pt>
                <c:pt idx="1541">
                  <c:v>23.33919986781984</c:v>
                </c:pt>
                <c:pt idx="1542">
                  <c:v>23.35020032195825</c:v>
                </c:pt>
                <c:pt idx="1543">
                  <c:v>23.36549974383888</c:v>
                </c:pt>
                <c:pt idx="1544">
                  <c:v>23.37909976177253</c:v>
                </c:pt>
                <c:pt idx="1545">
                  <c:v>23.39640038318612</c:v>
                </c:pt>
                <c:pt idx="1546">
                  <c:v>23.4104996828064</c:v>
                </c:pt>
                <c:pt idx="1547">
                  <c:v>23.42320009765535</c:v>
                </c:pt>
                <c:pt idx="1548">
                  <c:v>23.43489990596572</c:v>
                </c:pt>
                <c:pt idx="1549">
                  <c:v>23.45009986667718</c:v>
                </c:pt>
                <c:pt idx="1550">
                  <c:v>23.46670012912362</c:v>
                </c:pt>
                <c:pt idx="1551">
                  <c:v>23.47989986495668</c:v>
                </c:pt>
                <c:pt idx="1552">
                  <c:v>23.48990019683697</c:v>
                </c:pt>
                <c:pt idx="1553">
                  <c:v>23.50509977721958</c:v>
                </c:pt>
                <c:pt idx="1554">
                  <c:v>23.51819992961828</c:v>
                </c:pt>
                <c:pt idx="1555">
                  <c:v>23.52970010471108</c:v>
                </c:pt>
                <c:pt idx="1556">
                  <c:v>23.54309987983288</c:v>
                </c:pt>
                <c:pt idx="1557">
                  <c:v>23.55740008201247</c:v>
                </c:pt>
                <c:pt idx="1558">
                  <c:v>23.56759990997307</c:v>
                </c:pt>
                <c:pt idx="1559">
                  <c:v>23.57769992046451</c:v>
                </c:pt>
                <c:pt idx="1560">
                  <c:v>23.58990020255806</c:v>
                </c:pt>
                <c:pt idx="1561">
                  <c:v>23.60099981612802</c:v>
                </c:pt>
                <c:pt idx="1562">
                  <c:v>23.61730031833576</c:v>
                </c:pt>
                <c:pt idx="1563">
                  <c:v>23.63459972057171</c:v>
                </c:pt>
                <c:pt idx="1564">
                  <c:v>23.64699984722029</c:v>
                </c:pt>
                <c:pt idx="1565">
                  <c:v>23.65700009917782</c:v>
                </c:pt>
                <c:pt idx="1566">
                  <c:v>23.66739997691911</c:v>
                </c:pt>
                <c:pt idx="1567">
                  <c:v>23.68180045814006</c:v>
                </c:pt>
                <c:pt idx="1568">
                  <c:v>23.70179958266817</c:v>
                </c:pt>
                <c:pt idx="1569">
                  <c:v>23.71429995383733</c:v>
                </c:pt>
                <c:pt idx="1570">
                  <c:v>23.71659984073628</c:v>
                </c:pt>
                <c:pt idx="1571">
                  <c:v>23.7246001909225</c:v>
                </c:pt>
                <c:pt idx="1572">
                  <c:v>23.7442999538398</c:v>
                </c:pt>
                <c:pt idx="1573">
                  <c:v>23.75400012893443</c:v>
                </c:pt>
                <c:pt idx="1574">
                  <c:v>23.77029974250762</c:v>
                </c:pt>
                <c:pt idx="1575">
                  <c:v>23.78129988441287</c:v>
                </c:pt>
                <c:pt idx="1576">
                  <c:v>23.7961001092881</c:v>
                </c:pt>
                <c:pt idx="1577">
                  <c:v>23.80919987086962</c:v>
                </c:pt>
                <c:pt idx="1578">
                  <c:v>23.82110008220479</c:v>
                </c:pt>
                <c:pt idx="1579">
                  <c:v>23.83459972896526</c:v>
                </c:pt>
                <c:pt idx="1580">
                  <c:v>23.84920010623683</c:v>
                </c:pt>
                <c:pt idx="1581">
                  <c:v>23.86719986171374</c:v>
                </c:pt>
                <c:pt idx="1582">
                  <c:v>23.87809995822681</c:v>
                </c:pt>
                <c:pt idx="1583">
                  <c:v>23.89300008048668</c:v>
                </c:pt>
                <c:pt idx="1584">
                  <c:v>23.90999977702813</c:v>
                </c:pt>
                <c:pt idx="1585">
                  <c:v>23.92100020847283</c:v>
                </c:pt>
                <c:pt idx="1586">
                  <c:v>23.93399984168718</c:v>
                </c:pt>
                <c:pt idx="1587">
                  <c:v>23.94380053729764</c:v>
                </c:pt>
                <c:pt idx="1588">
                  <c:v>23.95989947013731</c:v>
                </c:pt>
                <c:pt idx="1589">
                  <c:v>23.9719999605186</c:v>
                </c:pt>
                <c:pt idx="1590">
                  <c:v>23.9830001552582</c:v>
                </c:pt>
                <c:pt idx="1591">
                  <c:v>23.99479984130812</c:v>
                </c:pt>
                <c:pt idx="1592">
                  <c:v>24.00810023345911</c:v>
                </c:pt>
                <c:pt idx="1593">
                  <c:v>24.02119978065457</c:v>
                </c:pt>
                <c:pt idx="1594">
                  <c:v>24.03129989070658</c:v>
                </c:pt>
                <c:pt idx="1595">
                  <c:v>24.0408999963729</c:v>
                </c:pt>
                <c:pt idx="1596">
                  <c:v>24.0518999601336</c:v>
                </c:pt>
                <c:pt idx="1597">
                  <c:v>24.06400004004899</c:v>
                </c:pt>
                <c:pt idx="1598">
                  <c:v>24.07559993743416</c:v>
                </c:pt>
                <c:pt idx="1599">
                  <c:v>24.08919991473885</c:v>
                </c:pt>
                <c:pt idx="1600">
                  <c:v>24.1041001243575</c:v>
                </c:pt>
                <c:pt idx="1601">
                  <c:v>24.11579979076122</c:v>
                </c:pt>
                <c:pt idx="1602">
                  <c:v>24.12850005321524</c:v>
                </c:pt>
                <c:pt idx="1603">
                  <c:v>24.14289993095371</c:v>
                </c:pt>
                <c:pt idx="1604">
                  <c:v>24.15459992790057</c:v>
                </c:pt>
                <c:pt idx="1605">
                  <c:v>24.17059996242096</c:v>
                </c:pt>
                <c:pt idx="1606">
                  <c:v>24.18369997901754</c:v>
                </c:pt>
                <c:pt idx="1607">
                  <c:v>24.19230005760256</c:v>
                </c:pt>
                <c:pt idx="1608">
                  <c:v>24.20239998817485</c:v>
                </c:pt>
                <c:pt idx="1609">
                  <c:v>24.21569978732805</c:v>
                </c:pt>
                <c:pt idx="1610">
                  <c:v>24.23029991397561</c:v>
                </c:pt>
                <c:pt idx="1611">
                  <c:v>24.23840012531219</c:v>
                </c:pt>
                <c:pt idx="1612">
                  <c:v>24.24810005893232</c:v>
                </c:pt>
                <c:pt idx="1613">
                  <c:v>24.26269997291453</c:v>
                </c:pt>
                <c:pt idx="1614">
                  <c:v>24.27339995326838</c:v>
                </c:pt>
                <c:pt idx="1615">
                  <c:v>24.28800019912521</c:v>
                </c:pt>
                <c:pt idx="1616">
                  <c:v>24.30479977645518</c:v>
                </c:pt>
                <c:pt idx="1617">
                  <c:v>24.32040022144065</c:v>
                </c:pt>
                <c:pt idx="1618">
                  <c:v>24.33589973239577</c:v>
                </c:pt>
                <c:pt idx="1619">
                  <c:v>24.34899980926275</c:v>
                </c:pt>
                <c:pt idx="1620">
                  <c:v>24.36419995555479</c:v>
                </c:pt>
                <c:pt idx="1621">
                  <c:v>24.37500000838918</c:v>
                </c:pt>
                <c:pt idx="1622">
                  <c:v>24.38840006122334</c:v>
                </c:pt>
                <c:pt idx="1623">
                  <c:v>24.4024999917965</c:v>
                </c:pt>
                <c:pt idx="1624">
                  <c:v>24.4123999223666</c:v>
                </c:pt>
                <c:pt idx="1625">
                  <c:v>24.42840018482092</c:v>
                </c:pt>
                <c:pt idx="1626">
                  <c:v>24.44309974556015</c:v>
                </c:pt>
                <c:pt idx="1627">
                  <c:v>24.45509982242218</c:v>
                </c:pt>
                <c:pt idx="1628">
                  <c:v>24.46640017261234</c:v>
                </c:pt>
                <c:pt idx="1629">
                  <c:v>24.47770005340135</c:v>
                </c:pt>
                <c:pt idx="1630">
                  <c:v>24.49160024642697</c:v>
                </c:pt>
                <c:pt idx="1631">
                  <c:v>24.50449980716802</c:v>
                </c:pt>
                <c:pt idx="1632">
                  <c:v>24.51639991721823</c:v>
                </c:pt>
                <c:pt idx="1633">
                  <c:v>24.52450003948252</c:v>
                </c:pt>
                <c:pt idx="1634">
                  <c:v>24.53719964694756</c:v>
                </c:pt>
                <c:pt idx="1635">
                  <c:v>24.5458000770559</c:v>
                </c:pt>
                <c:pt idx="1636">
                  <c:v>24.5536999019605</c:v>
                </c:pt>
                <c:pt idx="1637">
                  <c:v>24.56490000896155</c:v>
                </c:pt>
                <c:pt idx="1638">
                  <c:v>24.57549997272141</c:v>
                </c:pt>
                <c:pt idx="1639">
                  <c:v>24.58989966621084</c:v>
                </c:pt>
                <c:pt idx="1640">
                  <c:v>24.59710019893464</c:v>
                </c:pt>
                <c:pt idx="1641">
                  <c:v>24.60929975967156</c:v>
                </c:pt>
                <c:pt idx="1642">
                  <c:v>24.62290036449122</c:v>
                </c:pt>
                <c:pt idx="1643">
                  <c:v>24.63709964751979</c:v>
                </c:pt>
                <c:pt idx="1644">
                  <c:v>24.64779962920875</c:v>
                </c:pt>
                <c:pt idx="1645">
                  <c:v>24.65780029907183</c:v>
                </c:pt>
                <c:pt idx="1646">
                  <c:v>24.67249968776741</c:v>
                </c:pt>
                <c:pt idx="1647">
                  <c:v>24.69000026244976</c:v>
                </c:pt>
                <c:pt idx="1648">
                  <c:v>24.70529970092318</c:v>
                </c:pt>
                <c:pt idx="1649">
                  <c:v>24.7123000585525</c:v>
                </c:pt>
                <c:pt idx="1650">
                  <c:v>24.72890030136111</c:v>
                </c:pt>
                <c:pt idx="1651">
                  <c:v>24.74459975948048</c:v>
                </c:pt>
                <c:pt idx="1652">
                  <c:v>24.75510009307618</c:v>
                </c:pt>
                <c:pt idx="1653">
                  <c:v>24.77029982890962</c:v>
                </c:pt>
                <c:pt idx="1654">
                  <c:v>24.78279981670127</c:v>
                </c:pt>
                <c:pt idx="1655">
                  <c:v>24.7988002284983</c:v>
                </c:pt>
                <c:pt idx="1656">
                  <c:v>24.81079980582944</c:v>
                </c:pt>
                <c:pt idx="1657">
                  <c:v>24.82440001849682</c:v>
                </c:pt>
                <c:pt idx="1658">
                  <c:v>24.83520000190401</c:v>
                </c:pt>
                <c:pt idx="1659">
                  <c:v>24.84689989013712</c:v>
                </c:pt>
                <c:pt idx="1660">
                  <c:v>24.85540024166038</c:v>
                </c:pt>
                <c:pt idx="1661">
                  <c:v>24.86699975261581</c:v>
                </c:pt>
                <c:pt idx="1662">
                  <c:v>24.88210000591425</c:v>
                </c:pt>
                <c:pt idx="1663">
                  <c:v>24.89319993648314</c:v>
                </c:pt>
                <c:pt idx="1664">
                  <c:v>24.90699998321361</c:v>
                </c:pt>
                <c:pt idx="1665">
                  <c:v>24.91920006313375</c:v>
                </c:pt>
                <c:pt idx="1666">
                  <c:v>24.92949990768102</c:v>
                </c:pt>
                <c:pt idx="1667">
                  <c:v>24.94360037230942</c:v>
                </c:pt>
                <c:pt idx="1668">
                  <c:v>24.95669965534032</c:v>
                </c:pt>
                <c:pt idx="1669">
                  <c:v>24.97039974575091</c:v>
                </c:pt>
                <c:pt idx="1670">
                  <c:v>24.98250015010488</c:v>
                </c:pt>
                <c:pt idx="1671">
                  <c:v>24.99459985275098</c:v>
                </c:pt>
                <c:pt idx="1672">
                  <c:v>25.01270020866286</c:v>
                </c:pt>
                <c:pt idx="1673">
                  <c:v>25.02809987506768</c:v>
                </c:pt>
                <c:pt idx="1674">
                  <c:v>25.03890001830587</c:v>
                </c:pt>
                <c:pt idx="1675">
                  <c:v>25.05040002879833</c:v>
                </c:pt>
                <c:pt idx="1676">
                  <c:v>25.06129964542194</c:v>
                </c:pt>
                <c:pt idx="1677">
                  <c:v>25.07440019302157</c:v>
                </c:pt>
                <c:pt idx="1678">
                  <c:v>25.08350003451778</c:v>
                </c:pt>
                <c:pt idx="1679">
                  <c:v>25.0953000026675</c:v>
                </c:pt>
                <c:pt idx="1680">
                  <c:v>25.11069995727303</c:v>
                </c:pt>
                <c:pt idx="1681">
                  <c:v>25.12379993762806</c:v>
                </c:pt>
                <c:pt idx="1682">
                  <c:v>25.13950058479168</c:v>
                </c:pt>
                <c:pt idx="1683">
                  <c:v>25.15179997348605</c:v>
                </c:pt>
                <c:pt idx="1684">
                  <c:v>25.16049995689173</c:v>
                </c:pt>
                <c:pt idx="1685">
                  <c:v>25.17500001411099</c:v>
                </c:pt>
                <c:pt idx="1686">
                  <c:v>25.18409957484982</c:v>
                </c:pt>
                <c:pt idx="1687">
                  <c:v>25.19190032634652</c:v>
                </c:pt>
                <c:pt idx="1688">
                  <c:v>25.20569995956248</c:v>
                </c:pt>
                <c:pt idx="1689">
                  <c:v>25.21889994430239</c:v>
                </c:pt>
                <c:pt idx="1690">
                  <c:v>25.23119998188121</c:v>
                </c:pt>
                <c:pt idx="1691">
                  <c:v>25.240899806784</c:v>
                </c:pt>
                <c:pt idx="1692">
                  <c:v>25.25420033035332</c:v>
                </c:pt>
                <c:pt idx="1693">
                  <c:v>25.26769996356959</c:v>
                </c:pt>
                <c:pt idx="1694">
                  <c:v>25.27980005702921</c:v>
                </c:pt>
                <c:pt idx="1695">
                  <c:v>25.29129997100608</c:v>
                </c:pt>
                <c:pt idx="1696">
                  <c:v>25.30079962081799</c:v>
                </c:pt>
                <c:pt idx="1697">
                  <c:v>25.31730018939925</c:v>
                </c:pt>
                <c:pt idx="1698">
                  <c:v>25.32989996146716</c:v>
                </c:pt>
                <c:pt idx="1699">
                  <c:v>25.34260004882523</c:v>
                </c:pt>
                <c:pt idx="1700">
                  <c:v>25.35469997329346</c:v>
                </c:pt>
                <c:pt idx="1701">
                  <c:v>25.36919941176892</c:v>
                </c:pt>
                <c:pt idx="1702">
                  <c:v>25.38179986591421</c:v>
                </c:pt>
                <c:pt idx="1703">
                  <c:v>25.38999995498306</c:v>
                </c:pt>
                <c:pt idx="1704">
                  <c:v>25.39959995498429</c:v>
                </c:pt>
                <c:pt idx="1705">
                  <c:v>25.40919998817478</c:v>
                </c:pt>
                <c:pt idx="1706">
                  <c:v>25.41690011043102</c:v>
                </c:pt>
                <c:pt idx="1707">
                  <c:v>25.42330013007813</c:v>
                </c:pt>
                <c:pt idx="1708">
                  <c:v>25.43239995498513</c:v>
                </c:pt>
                <c:pt idx="1709">
                  <c:v>25.44309998512105</c:v>
                </c:pt>
                <c:pt idx="1710">
                  <c:v>25.45510005149481</c:v>
                </c:pt>
                <c:pt idx="1711">
                  <c:v>25.46499959869106</c:v>
                </c:pt>
                <c:pt idx="1712">
                  <c:v>25.47300037117018</c:v>
                </c:pt>
                <c:pt idx="1713">
                  <c:v>25.48220003757157</c:v>
                </c:pt>
                <c:pt idx="1714">
                  <c:v>25.49489999828074</c:v>
                </c:pt>
                <c:pt idx="1715">
                  <c:v>25.51170003890729</c:v>
                </c:pt>
                <c:pt idx="1716">
                  <c:v>25.52200026683568</c:v>
                </c:pt>
                <c:pt idx="1717">
                  <c:v>25.53640024547349</c:v>
                </c:pt>
                <c:pt idx="1718">
                  <c:v>25.54609994811835</c:v>
                </c:pt>
                <c:pt idx="1719">
                  <c:v>25.55680002498412</c:v>
                </c:pt>
                <c:pt idx="1720">
                  <c:v>25.56660003242358</c:v>
                </c:pt>
                <c:pt idx="1721">
                  <c:v>25.57759978789909</c:v>
                </c:pt>
                <c:pt idx="1722">
                  <c:v>25.58520025424877</c:v>
                </c:pt>
                <c:pt idx="1723">
                  <c:v>25.59570002631881</c:v>
                </c:pt>
                <c:pt idx="1724">
                  <c:v>25.60880000495672</c:v>
                </c:pt>
                <c:pt idx="1725">
                  <c:v>25.61739999580096</c:v>
                </c:pt>
                <c:pt idx="1726">
                  <c:v>25.63219934825611</c:v>
                </c:pt>
                <c:pt idx="1727">
                  <c:v>25.64020037135922</c:v>
                </c:pt>
                <c:pt idx="1728">
                  <c:v>25.6515999849289</c:v>
                </c:pt>
                <c:pt idx="1729">
                  <c:v>25.66310003909894</c:v>
                </c:pt>
                <c:pt idx="1730">
                  <c:v>25.67250003299705</c:v>
                </c:pt>
                <c:pt idx="1731">
                  <c:v>25.68129962997409</c:v>
                </c:pt>
                <c:pt idx="1732">
                  <c:v>25.68800053081213</c:v>
                </c:pt>
                <c:pt idx="1733">
                  <c:v>25.69510000552691</c:v>
                </c:pt>
                <c:pt idx="1734">
                  <c:v>25.70560000991463</c:v>
                </c:pt>
                <c:pt idx="1735">
                  <c:v>25.71989997806304</c:v>
                </c:pt>
                <c:pt idx="1736">
                  <c:v>25.73159990863496</c:v>
                </c:pt>
                <c:pt idx="1737">
                  <c:v>25.74609999599122</c:v>
                </c:pt>
                <c:pt idx="1738">
                  <c:v>25.75450004577578</c:v>
                </c:pt>
                <c:pt idx="1739">
                  <c:v>25.76670003966865</c:v>
                </c:pt>
                <c:pt idx="1740">
                  <c:v>25.77139997939592</c:v>
                </c:pt>
                <c:pt idx="1741">
                  <c:v>25.77859996280677</c:v>
                </c:pt>
                <c:pt idx="1742">
                  <c:v>25.78909991740874</c:v>
                </c:pt>
                <c:pt idx="1743">
                  <c:v>25.79539997024402</c:v>
                </c:pt>
                <c:pt idx="1744">
                  <c:v>25.80589997024435</c:v>
                </c:pt>
                <c:pt idx="1745">
                  <c:v>25.81649999122601</c:v>
                </c:pt>
                <c:pt idx="1746">
                  <c:v>25.82749941310976</c:v>
                </c:pt>
                <c:pt idx="1747">
                  <c:v>25.83720071086646</c:v>
                </c:pt>
                <c:pt idx="1748">
                  <c:v>25.84900002708309</c:v>
                </c:pt>
                <c:pt idx="1749">
                  <c:v>25.86140002097818</c:v>
                </c:pt>
                <c:pt idx="1750">
                  <c:v>25.87310005855397</c:v>
                </c:pt>
                <c:pt idx="1751">
                  <c:v>25.88609967517911</c:v>
                </c:pt>
                <c:pt idx="1752">
                  <c:v>25.89820008392052</c:v>
                </c:pt>
                <c:pt idx="1753">
                  <c:v>25.90890004768153</c:v>
                </c:pt>
                <c:pt idx="1754">
                  <c:v>25.92139996299738</c:v>
                </c:pt>
                <c:pt idx="1755">
                  <c:v>25.9329000232683</c:v>
                </c:pt>
                <c:pt idx="1756">
                  <c:v>25.95039913119762</c:v>
                </c:pt>
                <c:pt idx="1757">
                  <c:v>25.96659994735455</c:v>
                </c:pt>
                <c:pt idx="1758">
                  <c:v>25.97680001678236</c:v>
                </c:pt>
                <c:pt idx="1759">
                  <c:v>25.98770002422316</c:v>
                </c:pt>
                <c:pt idx="1760">
                  <c:v>25.99770003776573</c:v>
                </c:pt>
                <c:pt idx="1761">
                  <c:v>26.00989968757494</c:v>
                </c:pt>
                <c:pt idx="1762">
                  <c:v>26.02760077533458</c:v>
                </c:pt>
                <c:pt idx="1763">
                  <c:v>26.04170000247541</c:v>
                </c:pt>
                <c:pt idx="1764">
                  <c:v>26.05629996013522</c:v>
                </c:pt>
                <c:pt idx="1765">
                  <c:v>26.06849998416871</c:v>
                </c:pt>
                <c:pt idx="1766">
                  <c:v>26.08099956455044</c:v>
                </c:pt>
                <c:pt idx="1767">
                  <c:v>26.09070056190102</c:v>
                </c:pt>
                <c:pt idx="1768">
                  <c:v>26.10539995059662</c:v>
                </c:pt>
                <c:pt idx="1769">
                  <c:v>26.11480005321573</c:v>
                </c:pt>
                <c:pt idx="1770">
                  <c:v>26.12549996413873</c:v>
                </c:pt>
                <c:pt idx="1771">
                  <c:v>26.13789969997015</c:v>
                </c:pt>
                <c:pt idx="1772">
                  <c:v>26.14939995498207</c:v>
                </c:pt>
                <c:pt idx="1773">
                  <c:v>26.16260004100331</c:v>
                </c:pt>
                <c:pt idx="1774">
                  <c:v>26.17810003928753</c:v>
                </c:pt>
                <c:pt idx="1775">
                  <c:v>26.18949998645621</c:v>
                </c:pt>
                <c:pt idx="1776">
                  <c:v>26.19260040607332</c:v>
                </c:pt>
                <c:pt idx="1777">
                  <c:v>26.20229970874788</c:v>
                </c:pt>
                <c:pt idx="1778">
                  <c:v>26.21210003928718</c:v>
                </c:pt>
                <c:pt idx="1779">
                  <c:v>26.21899995631975</c:v>
                </c:pt>
                <c:pt idx="1780">
                  <c:v>26.23040005721851</c:v>
                </c:pt>
                <c:pt idx="1781">
                  <c:v>26.24289979610328</c:v>
                </c:pt>
                <c:pt idx="1782">
                  <c:v>26.25850057906789</c:v>
                </c:pt>
                <c:pt idx="1783">
                  <c:v>26.2725000175451</c:v>
                </c:pt>
                <c:pt idx="1784">
                  <c:v>26.2830999978978</c:v>
                </c:pt>
                <c:pt idx="1785">
                  <c:v>26.28960004024336</c:v>
                </c:pt>
                <c:pt idx="1786">
                  <c:v>26.30099967346177</c:v>
                </c:pt>
                <c:pt idx="1787">
                  <c:v>26.31080036601998</c:v>
                </c:pt>
                <c:pt idx="1788">
                  <c:v>26.32180003242319</c:v>
                </c:pt>
                <c:pt idx="1789">
                  <c:v>26.33349996299512</c:v>
                </c:pt>
                <c:pt idx="1790">
                  <c:v>26.34450000972356</c:v>
                </c:pt>
                <c:pt idx="1791">
                  <c:v>26.35609955386826</c:v>
                </c:pt>
                <c:pt idx="1792">
                  <c:v>26.3650003974908</c:v>
                </c:pt>
                <c:pt idx="1793">
                  <c:v>26.37969997787149</c:v>
                </c:pt>
                <c:pt idx="1794">
                  <c:v>26.38939997043417</c:v>
                </c:pt>
                <c:pt idx="1795">
                  <c:v>26.4024000442514</c:v>
                </c:pt>
                <c:pt idx="1796">
                  <c:v>26.41229976348768</c:v>
                </c:pt>
                <c:pt idx="1797">
                  <c:v>26.42489980411118</c:v>
                </c:pt>
                <c:pt idx="1798">
                  <c:v>26.42949997920729</c:v>
                </c:pt>
                <c:pt idx="1799">
                  <c:v>26.43990004863735</c:v>
                </c:pt>
                <c:pt idx="1800">
                  <c:v>26.44910004253322</c:v>
                </c:pt>
                <c:pt idx="1801">
                  <c:v>26.46369908103586</c:v>
                </c:pt>
                <c:pt idx="1802">
                  <c:v>26.47800019454735</c:v>
                </c:pt>
                <c:pt idx="1803">
                  <c:v>26.48979995002446</c:v>
                </c:pt>
                <c:pt idx="1804">
                  <c:v>26.50160000724646</c:v>
                </c:pt>
                <c:pt idx="1805">
                  <c:v>26.50929994086982</c:v>
                </c:pt>
                <c:pt idx="1806">
                  <c:v>26.5202999378198</c:v>
                </c:pt>
                <c:pt idx="1807">
                  <c:v>26.52850035438312</c:v>
                </c:pt>
                <c:pt idx="1808">
                  <c:v>26.54179997100436</c:v>
                </c:pt>
                <c:pt idx="1809">
                  <c:v>26.55050004043369</c:v>
                </c:pt>
                <c:pt idx="1810">
                  <c:v>26.55959996490492</c:v>
                </c:pt>
                <c:pt idx="1811">
                  <c:v>26.56810001773556</c:v>
                </c:pt>
                <c:pt idx="1812">
                  <c:v>26.57579981250455</c:v>
                </c:pt>
                <c:pt idx="1813">
                  <c:v>26.58589995441071</c:v>
                </c:pt>
                <c:pt idx="1814">
                  <c:v>26.59790004177193</c:v>
                </c:pt>
                <c:pt idx="1815">
                  <c:v>26.61019999942437</c:v>
                </c:pt>
                <c:pt idx="1816">
                  <c:v>26.62019962959312</c:v>
                </c:pt>
                <c:pt idx="1817">
                  <c:v>26.628200103376</c:v>
                </c:pt>
                <c:pt idx="1818">
                  <c:v>26.63669998111436</c:v>
                </c:pt>
                <c:pt idx="1819">
                  <c:v>26.64530001125241</c:v>
                </c:pt>
                <c:pt idx="1820">
                  <c:v>26.65319998416816</c:v>
                </c:pt>
                <c:pt idx="1821">
                  <c:v>26.66479993133542</c:v>
                </c:pt>
                <c:pt idx="1822">
                  <c:v>26.67579980602022</c:v>
                </c:pt>
                <c:pt idx="1823">
                  <c:v>26.68159996452232</c:v>
                </c:pt>
                <c:pt idx="1824">
                  <c:v>26.68929998111343</c:v>
                </c:pt>
                <c:pt idx="1825">
                  <c:v>26.69319996757259</c:v>
                </c:pt>
                <c:pt idx="1826">
                  <c:v>26.70069996757228</c:v>
                </c:pt>
                <c:pt idx="1827">
                  <c:v>26.70859999027016</c:v>
                </c:pt>
                <c:pt idx="1828">
                  <c:v>26.71799997367634</c:v>
                </c:pt>
                <c:pt idx="1829">
                  <c:v>26.72169998893512</c:v>
                </c:pt>
                <c:pt idx="1830">
                  <c:v>26.73060004787112</c:v>
                </c:pt>
                <c:pt idx="1831">
                  <c:v>26.73960001468367</c:v>
                </c:pt>
                <c:pt idx="1832">
                  <c:v>26.74419985179702</c:v>
                </c:pt>
                <c:pt idx="1833">
                  <c:v>26.7503000434881</c:v>
                </c:pt>
                <c:pt idx="1834">
                  <c:v>26.75720003299284</c:v>
                </c:pt>
                <c:pt idx="1835">
                  <c:v>26.76460005264016</c:v>
                </c:pt>
                <c:pt idx="1836">
                  <c:v>26.77560003604592</c:v>
                </c:pt>
                <c:pt idx="1837">
                  <c:v>26.78930036181919</c:v>
                </c:pt>
                <c:pt idx="1838">
                  <c:v>26.80039999504152</c:v>
                </c:pt>
                <c:pt idx="1839">
                  <c:v>26.8134000295613</c:v>
                </c:pt>
                <c:pt idx="1840">
                  <c:v>26.82840004444006</c:v>
                </c:pt>
                <c:pt idx="1841">
                  <c:v>26.83600009727161</c:v>
                </c:pt>
                <c:pt idx="1842">
                  <c:v>26.8452999448782</c:v>
                </c:pt>
                <c:pt idx="1843">
                  <c:v>26.85109998111511</c:v>
                </c:pt>
                <c:pt idx="1844">
                  <c:v>26.85949996146883</c:v>
                </c:pt>
                <c:pt idx="1845">
                  <c:v>26.87139994621248</c:v>
                </c:pt>
                <c:pt idx="1846">
                  <c:v>26.88559945411543</c:v>
                </c:pt>
                <c:pt idx="1847">
                  <c:v>26.89459984493078</c:v>
                </c:pt>
                <c:pt idx="1848">
                  <c:v>26.90139998684026</c:v>
                </c:pt>
                <c:pt idx="1849">
                  <c:v>26.91289996719206</c:v>
                </c:pt>
                <c:pt idx="1850">
                  <c:v>26.92120000037902</c:v>
                </c:pt>
                <c:pt idx="1851">
                  <c:v>26.92910022830982</c:v>
                </c:pt>
                <c:pt idx="1852">
                  <c:v>26.93790060253013</c:v>
                </c:pt>
                <c:pt idx="1853">
                  <c:v>26.95379998817222</c:v>
                </c:pt>
                <c:pt idx="1854">
                  <c:v>26.96440001831069</c:v>
                </c:pt>
                <c:pt idx="1855">
                  <c:v>26.97700004234138</c:v>
                </c:pt>
                <c:pt idx="1856">
                  <c:v>26.98589986724619</c:v>
                </c:pt>
                <c:pt idx="1857">
                  <c:v>26.99489981441366</c:v>
                </c:pt>
                <c:pt idx="1858">
                  <c:v>27.00159997291484</c:v>
                </c:pt>
                <c:pt idx="1859">
                  <c:v>27.01499994716505</c:v>
                </c:pt>
                <c:pt idx="1860">
                  <c:v>27.02540002097885</c:v>
                </c:pt>
                <c:pt idx="1861">
                  <c:v>27.03699970702656</c:v>
                </c:pt>
                <c:pt idx="1862">
                  <c:v>27.04569989127774</c:v>
                </c:pt>
                <c:pt idx="1863">
                  <c:v>27.05100003013649</c:v>
                </c:pt>
                <c:pt idx="1864">
                  <c:v>27.0573000104887</c:v>
                </c:pt>
                <c:pt idx="1865">
                  <c:v>27.06679999389234</c:v>
                </c:pt>
                <c:pt idx="1866">
                  <c:v>27.07819988822666</c:v>
                </c:pt>
                <c:pt idx="1867">
                  <c:v>27.08840016727117</c:v>
                </c:pt>
                <c:pt idx="1868">
                  <c:v>27.09709995898811</c:v>
                </c:pt>
                <c:pt idx="1869">
                  <c:v>27.10480000571988</c:v>
                </c:pt>
                <c:pt idx="1870">
                  <c:v>27.11170002536528</c:v>
                </c:pt>
                <c:pt idx="1871">
                  <c:v>27.12040000877095</c:v>
                </c:pt>
                <c:pt idx="1872">
                  <c:v>27.12889985332367</c:v>
                </c:pt>
                <c:pt idx="1873">
                  <c:v>27.1375000450098</c:v>
                </c:pt>
                <c:pt idx="1874">
                  <c:v>27.14839998302341</c:v>
                </c:pt>
                <c:pt idx="1875">
                  <c:v>27.1574000162109</c:v>
                </c:pt>
                <c:pt idx="1876">
                  <c:v>27.16090045547026</c:v>
                </c:pt>
                <c:pt idx="1877">
                  <c:v>27.17249978694598</c:v>
                </c:pt>
                <c:pt idx="1878">
                  <c:v>27.17739996204182</c:v>
                </c:pt>
                <c:pt idx="1879">
                  <c:v>27.18440000743794</c:v>
                </c:pt>
                <c:pt idx="1880">
                  <c:v>27.19510000876835</c:v>
                </c:pt>
                <c:pt idx="1881">
                  <c:v>27.2068994140609</c:v>
                </c:pt>
                <c:pt idx="1882">
                  <c:v>27.21860008086878</c:v>
                </c:pt>
                <c:pt idx="1883">
                  <c:v>27.22730001144009</c:v>
                </c:pt>
                <c:pt idx="1884">
                  <c:v>27.23510001754767</c:v>
                </c:pt>
                <c:pt idx="1885">
                  <c:v>27.24500001449269</c:v>
                </c:pt>
                <c:pt idx="1886">
                  <c:v>27.25579983940042</c:v>
                </c:pt>
                <c:pt idx="1887">
                  <c:v>27.26860073718488</c:v>
                </c:pt>
                <c:pt idx="1888">
                  <c:v>27.28300005340498</c:v>
                </c:pt>
                <c:pt idx="1889">
                  <c:v>27.29449998836569</c:v>
                </c:pt>
                <c:pt idx="1890">
                  <c:v>27.31029997444057</c:v>
                </c:pt>
                <c:pt idx="1891">
                  <c:v>27.32049948234271</c:v>
                </c:pt>
                <c:pt idx="1892">
                  <c:v>27.33110101680723</c:v>
                </c:pt>
                <c:pt idx="1893">
                  <c:v>27.34910005225902</c:v>
                </c:pt>
                <c:pt idx="1894">
                  <c:v>27.36459997501151</c:v>
                </c:pt>
                <c:pt idx="1895">
                  <c:v>27.37619997634465</c:v>
                </c:pt>
                <c:pt idx="1896">
                  <c:v>27.38949967593723</c:v>
                </c:pt>
                <c:pt idx="1897">
                  <c:v>27.39949994583003</c:v>
                </c:pt>
                <c:pt idx="1898">
                  <c:v>27.40770001525379</c:v>
                </c:pt>
                <c:pt idx="1899">
                  <c:v>27.41359994754748</c:v>
                </c:pt>
                <c:pt idx="1900">
                  <c:v>27.41900003967021</c:v>
                </c:pt>
                <c:pt idx="1901">
                  <c:v>27.42600018157463</c:v>
                </c:pt>
                <c:pt idx="1902">
                  <c:v>27.43550076103202</c:v>
                </c:pt>
                <c:pt idx="1903">
                  <c:v>27.44650002440903</c:v>
                </c:pt>
                <c:pt idx="1904">
                  <c:v>27.45869997901898</c:v>
                </c:pt>
                <c:pt idx="1905">
                  <c:v>27.4669999654725</c:v>
                </c:pt>
                <c:pt idx="1906">
                  <c:v>27.47789984016342</c:v>
                </c:pt>
                <c:pt idx="1907">
                  <c:v>27.48570019473845</c:v>
                </c:pt>
                <c:pt idx="1908">
                  <c:v>27.49830001964437</c:v>
                </c:pt>
                <c:pt idx="1909">
                  <c:v>27.51219997424777</c:v>
                </c:pt>
                <c:pt idx="1910">
                  <c:v>27.52199994850162</c:v>
                </c:pt>
                <c:pt idx="1911">
                  <c:v>27.53229948959051</c:v>
                </c:pt>
                <c:pt idx="1912">
                  <c:v>27.54370022582952</c:v>
                </c:pt>
                <c:pt idx="1913">
                  <c:v>27.55380004768086</c:v>
                </c:pt>
                <c:pt idx="1914">
                  <c:v>27.55959997825266</c:v>
                </c:pt>
                <c:pt idx="1915">
                  <c:v>27.56880004157572</c:v>
                </c:pt>
                <c:pt idx="1916">
                  <c:v>27.57819955253578</c:v>
                </c:pt>
                <c:pt idx="1917">
                  <c:v>27.5848999568916</c:v>
                </c:pt>
                <c:pt idx="1918">
                  <c:v>27.59439995689172</c:v>
                </c:pt>
                <c:pt idx="1919">
                  <c:v>27.60240005340529</c:v>
                </c:pt>
                <c:pt idx="1920">
                  <c:v>27.6130999446832</c:v>
                </c:pt>
                <c:pt idx="1921">
                  <c:v>27.62359992504208</c:v>
                </c:pt>
                <c:pt idx="1922">
                  <c:v>27.63310041541627</c:v>
                </c:pt>
                <c:pt idx="1923">
                  <c:v>27.64589995956338</c:v>
                </c:pt>
                <c:pt idx="1924">
                  <c:v>27.65919994735304</c:v>
                </c:pt>
                <c:pt idx="1925">
                  <c:v>27.67249995479142</c:v>
                </c:pt>
                <c:pt idx="1926">
                  <c:v>27.68399914874681</c:v>
                </c:pt>
                <c:pt idx="1927">
                  <c:v>27.69880011119676</c:v>
                </c:pt>
                <c:pt idx="1928">
                  <c:v>27.70830005836251</c:v>
                </c:pt>
                <c:pt idx="1929">
                  <c:v>27.72169999637481</c:v>
                </c:pt>
                <c:pt idx="1930">
                  <c:v>27.73580001735536</c:v>
                </c:pt>
                <c:pt idx="1931">
                  <c:v>27.74669991168775</c:v>
                </c:pt>
                <c:pt idx="1932">
                  <c:v>27.75540081252982</c:v>
                </c:pt>
                <c:pt idx="1933">
                  <c:v>27.76919997329605</c:v>
                </c:pt>
                <c:pt idx="1934">
                  <c:v>27.77959996108984</c:v>
                </c:pt>
                <c:pt idx="1935">
                  <c:v>27.787499994276</c:v>
                </c:pt>
                <c:pt idx="1936">
                  <c:v>27.80079953841777</c:v>
                </c:pt>
                <c:pt idx="1937">
                  <c:v>27.81880035896393</c:v>
                </c:pt>
                <c:pt idx="1938">
                  <c:v>27.83020004196078</c:v>
                </c:pt>
                <c:pt idx="1939">
                  <c:v>27.84360002670292</c:v>
                </c:pt>
                <c:pt idx="1940">
                  <c:v>27.8581000551203</c:v>
                </c:pt>
                <c:pt idx="1941">
                  <c:v>27.86580021361806</c:v>
                </c:pt>
                <c:pt idx="1942">
                  <c:v>27.87710041885294</c:v>
                </c:pt>
                <c:pt idx="1943">
                  <c:v>27.88929997958982</c:v>
                </c:pt>
                <c:pt idx="1944">
                  <c:v>27.90059997787466</c:v>
                </c:pt>
                <c:pt idx="1945">
                  <c:v>27.91309999275109</c:v>
                </c:pt>
                <c:pt idx="1946">
                  <c:v>27.92080025691757</c:v>
                </c:pt>
                <c:pt idx="1947">
                  <c:v>27.9349003805146</c:v>
                </c:pt>
                <c:pt idx="1948">
                  <c:v>27.94560001068021</c:v>
                </c:pt>
                <c:pt idx="1949">
                  <c:v>27.95479997749132</c:v>
                </c:pt>
                <c:pt idx="1950">
                  <c:v>27.96459994125323</c:v>
                </c:pt>
                <c:pt idx="1951">
                  <c:v>27.97140023860629</c:v>
                </c:pt>
                <c:pt idx="1952">
                  <c:v>27.98259994124962</c:v>
                </c:pt>
                <c:pt idx="1953">
                  <c:v>27.99100001067927</c:v>
                </c:pt>
                <c:pt idx="1954">
                  <c:v>27.99349999275</c:v>
                </c:pt>
                <c:pt idx="1955">
                  <c:v>28.00229996261623</c:v>
                </c:pt>
                <c:pt idx="1956">
                  <c:v>28.01229976787363</c:v>
                </c:pt>
                <c:pt idx="1957">
                  <c:v>28.02269980106209</c:v>
                </c:pt>
                <c:pt idx="1958">
                  <c:v>28.03229994296632</c:v>
                </c:pt>
                <c:pt idx="1959">
                  <c:v>28.04100000323888</c:v>
                </c:pt>
                <c:pt idx="1960">
                  <c:v>28.05310000457757</c:v>
                </c:pt>
                <c:pt idx="1961">
                  <c:v>28.06649944305536</c:v>
                </c:pt>
                <c:pt idx="1962">
                  <c:v>28.0791003784143</c:v>
                </c:pt>
                <c:pt idx="1963">
                  <c:v>28.09110002822854</c:v>
                </c:pt>
                <c:pt idx="1964">
                  <c:v>28.10070004177032</c:v>
                </c:pt>
                <c:pt idx="1965">
                  <c:v>28.10920001296472</c:v>
                </c:pt>
                <c:pt idx="1966">
                  <c:v>28.11949938201724</c:v>
                </c:pt>
                <c:pt idx="1967">
                  <c:v>28.12720015449304</c:v>
                </c:pt>
                <c:pt idx="1968">
                  <c:v>28.13529997939986</c:v>
                </c:pt>
                <c:pt idx="1969">
                  <c:v>28.1432000427194</c:v>
                </c:pt>
                <c:pt idx="1970">
                  <c:v>28.15190003967291</c:v>
                </c:pt>
                <c:pt idx="1971">
                  <c:v>28.16249944495938</c:v>
                </c:pt>
                <c:pt idx="1972">
                  <c:v>28.17310047855063</c:v>
                </c:pt>
                <c:pt idx="1973">
                  <c:v>28.18429995326732</c:v>
                </c:pt>
                <c:pt idx="1974">
                  <c:v>28.19520003318392</c:v>
                </c:pt>
                <c:pt idx="1975">
                  <c:v>28.20640004062443</c:v>
                </c:pt>
                <c:pt idx="1976">
                  <c:v>28.21469976291337</c:v>
                </c:pt>
                <c:pt idx="1977">
                  <c:v>28.22170017642928</c:v>
                </c:pt>
                <c:pt idx="1978">
                  <c:v>28.23320001792672</c:v>
                </c:pt>
                <c:pt idx="1979">
                  <c:v>28.24229997558356</c:v>
                </c:pt>
                <c:pt idx="1980">
                  <c:v>28.25819994067932</c:v>
                </c:pt>
                <c:pt idx="1981">
                  <c:v>28.26589970970235</c:v>
                </c:pt>
                <c:pt idx="1982">
                  <c:v>28.27900009135919</c:v>
                </c:pt>
                <c:pt idx="1983">
                  <c:v>28.28850005511774</c:v>
                </c:pt>
                <c:pt idx="1984">
                  <c:v>28.2977000354731</c:v>
                </c:pt>
                <c:pt idx="1985">
                  <c:v>28.31029996738289</c:v>
                </c:pt>
                <c:pt idx="1986">
                  <c:v>28.31989942245128</c:v>
                </c:pt>
                <c:pt idx="1987">
                  <c:v>28.32969997920734</c:v>
                </c:pt>
                <c:pt idx="1988">
                  <c:v>28.3375999460186</c:v>
                </c:pt>
                <c:pt idx="1989">
                  <c:v>28.3482000394797</c:v>
                </c:pt>
                <c:pt idx="1990">
                  <c:v>28.35989996089848</c:v>
                </c:pt>
                <c:pt idx="1991">
                  <c:v>28.37039964389623</c:v>
                </c:pt>
                <c:pt idx="1992">
                  <c:v>28.38410052947802</c:v>
                </c:pt>
                <c:pt idx="1993">
                  <c:v>28.39469996795378</c:v>
                </c:pt>
                <c:pt idx="1994">
                  <c:v>28.40420003128019</c:v>
                </c:pt>
                <c:pt idx="1995">
                  <c:v>28.41900002822877</c:v>
                </c:pt>
                <c:pt idx="1996">
                  <c:v>28.42699981994518</c:v>
                </c:pt>
                <c:pt idx="1997">
                  <c:v>28.43609967803786</c:v>
                </c:pt>
                <c:pt idx="1998">
                  <c:v>28.44360002822577</c:v>
                </c:pt>
                <c:pt idx="1999">
                  <c:v>28.45020002822639</c:v>
                </c:pt>
                <c:pt idx="2000">
                  <c:v>28.46009995880013</c:v>
                </c:pt>
                <c:pt idx="2001">
                  <c:v>28.46800016707857</c:v>
                </c:pt>
                <c:pt idx="2002">
                  <c:v>28.48110019855449</c:v>
                </c:pt>
                <c:pt idx="2003">
                  <c:v>28.48809997062196</c:v>
                </c:pt>
                <c:pt idx="2004">
                  <c:v>28.49160001296693</c:v>
                </c:pt>
                <c:pt idx="2005">
                  <c:v>28.50240002956343</c:v>
                </c:pt>
                <c:pt idx="2006">
                  <c:v>28.50950001296587</c:v>
                </c:pt>
                <c:pt idx="2007">
                  <c:v>28.52040024356754</c:v>
                </c:pt>
                <c:pt idx="2008">
                  <c:v>28.53169996280485</c:v>
                </c:pt>
                <c:pt idx="2009">
                  <c:v>28.53579999160501</c:v>
                </c:pt>
                <c:pt idx="2010">
                  <c:v>28.54389995231395</c:v>
                </c:pt>
                <c:pt idx="2011">
                  <c:v>28.55399939079143</c:v>
                </c:pt>
                <c:pt idx="2012">
                  <c:v>28.56630034885165</c:v>
                </c:pt>
                <c:pt idx="2013">
                  <c:v>28.57670003185194</c:v>
                </c:pt>
                <c:pt idx="2014">
                  <c:v>28.58610002269415</c:v>
                </c:pt>
                <c:pt idx="2015">
                  <c:v>28.60160004501085</c:v>
                </c:pt>
                <c:pt idx="2016">
                  <c:v>28.61309941406217</c:v>
                </c:pt>
                <c:pt idx="2017">
                  <c:v>28.62480033588145</c:v>
                </c:pt>
                <c:pt idx="2018">
                  <c:v>28.63549998569579</c:v>
                </c:pt>
                <c:pt idx="2019">
                  <c:v>28.64580000972637</c:v>
                </c:pt>
                <c:pt idx="2020">
                  <c:v>28.66140003509281</c:v>
                </c:pt>
                <c:pt idx="2021">
                  <c:v>28.673699298477</c:v>
                </c:pt>
                <c:pt idx="2022">
                  <c:v>28.6811997526129</c:v>
                </c:pt>
                <c:pt idx="2023">
                  <c:v>28.68889998054508</c:v>
                </c:pt>
                <c:pt idx="2024">
                  <c:v>28.69739997138458</c:v>
                </c:pt>
                <c:pt idx="2025">
                  <c:v>28.70730004825236</c:v>
                </c:pt>
                <c:pt idx="2026">
                  <c:v>28.71800013732718</c:v>
                </c:pt>
                <c:pt idx="2027">
                  <c:v>28.72870003471323</c:v>
                </c:pt>
                <c:pt idx="2028">
                  <c:v>28.74010005130549</c:v>
                </c:pt>
                <c:pt idx="2029">
                  <c:v>28.74889996528509</c:v>
                </c:pt>
                <c:pt idx="2030">
                  <c:v>28.75699994258684</c:v>
                </c:pt>
                <c:pt idx="2031">
                  <c:v>28.76220002860646</c:v>
                </c:pt>
                <c:pt idx="2032">
                  <c:v>28.76920007838632</c:v>
                </c:pt>
                <c:pt idx="2033">
                  <c:v>28.78010004214957</c:v>
                </c:pt>
                <c:pt idx="2034">
                  <c:v>28.78809995612753</c:v>
                </c:pt>
                <c:pt idx="2035">
                  <c:v>28.79129998187636</c:v>
                </c:pt>
                <c:pt idx="2036">
                  <c:v>28.79740006789871</c:v>
                </c:pt>
                <c:pt idx="2037">
                  <c:v>28.80450008754633</c:v>
                </c:pt>
                <c:pt idx="2038">
                  <c:v>28.81389998188024</c:v>
                </c:pt>
                <c:pt idx="2039">
                  <c:v>28.82310002555823</c:v>
                </c:pt>
                <c:pt idx="2040">
                  <c:v>28.83339995746428</c:v>
                </c:pt>
                <c:pt idx="2041">
                  <c:v>28.8368000631308</c:v>
                </c:pt>
                <c:pt idx="2042">
                  <c:v>28.84410014609967</c:v>
                </c:pt>
                <c:pt idx="2043">
                  <c:v>28.85229998760042</c:v>
                </c:pt>
                <c:pt idx="2044">
                  <c:v>28.86400003871677</c:v>
                </c:pt>
                <c:pt idx="2045">
                  <c:v>28.87350004005203</c:v>
                </c:pt>
                <c:pt idx="2046">
                  <c:v>28.87770035705399</c:v>
                </c:pt>
                <c:pt idx="2047">
                  <c:v>28.88410011119777</c:v>
                </c:pt>
                <c:pt idx="2048">
                  <c:v>28.89340005836128</c:v>
                </c:pt>
                <c:pt idx="2049">
                  <c:v>28.90179994964273</c:v>
                </c:pt>
                <c:pt idx="2050">
                  <c:v>28.91009994048727</c:v>
                </c:pt>
                <c:pt idx="2051">
                  <c:v>28.91310027103463</c:v>
                </c:pt>
                <c:pt idx="2052">
                  <c:v>28.91970033741018</c:v>
                </c:pt>
                <c:pt idx="2053">
                  <c:v>28.92819997062176</c:v>
                </c:pt>
                <c:pt idx="2054">
                  <c:v>28.93699999770979</c:v>
                </c:pt>
                <c:pt idx="2055">
                  <c:v>28.94219996757235</c:v>
                </c:pt>
                <c:pt idx="2056">
                  <c:v>28.94599986190585</c:v>
                </c:pt>
                <c:pt idx="2057">
                  <c:v>28.95550041561</c:v>
                </c:pt>
                <c:pt idx="2058">
                  <c:v>28.96599995975338</c:v>
                </c:pt>
                <c:pt idx="2059">
                  <c:v>28.97289999732675</c:v>
                </c:pt>
                <c:pt idx="2060">
                  <c:v>28.9829999912217</c:v>
                </c:pt>
                <c:pt idx="2061">
                  <c:v>28.99219962444112</c:v>
                </c:pt>
                <c:pt idx="2062">
                  <c:v>29.00339971484936</c:v>
                </c:pt>
                <c:pt idx="2063">
                  <c:v>29.01220001220281</c:v>
                </c:pt>
                <c:pt idx="2064">
                  <c:v>29.02550000371775</c:v>
                </c:pt>
                <c:pt idx="2065">
                  <c:v>29.03720002097907</c:v>
                </c:pt>
                <c:pt idx="2066">
                  <c:v>29.03880045041661</c:v>
                </c:pt>
                <c:pt idx="2067">
                  <c:v>29.04759987163195</c:v>
                </c:pt>
                <c:pt idx="2068">
                  <c:v>29.05569997729981</c:v>
                </c:pt>
                <c:pt idx="2069">
                  <c:v>29.0617999705282</c:v>
                </c:pt>
                <c:pt idx="2070">
                  <c:v>29.0769999854092</c:v>
                </c:pt>
                <c:pt idx="2071">
                  <c:v>29.08709990615532</c:v>
                </c:pt>
                <c:pt idx="2072">
                  <c:v>29.0964002041801</c:v>
                </c:pt>
                <c:pt idx="2073">
                  <c:v>29.10250000267115</c:v>
                </c:pt>
                <c:pt idx="2074">
                  <c:v>29.11050002297998</c:v>
                </c:pt>
                <c:pt idx="2075">
                  <c:v>29.12410000095042</c:v>
                </c:pt>
                <c:pt idx="2076">
                  <c:v>29.1266001330332</c:v>
                </c:pt>
                <c:pt idx="2077">
                  <c:v>29.133400341987</c:v>
                </c:pt>
                <c:pt idx="2078">
                  <c:v>29.14420000839163</c:v>
                </c:pt>
                <c:pt idx="2079">
                  <c:v>29.15049997586902</c:v>
                </c:pt>
                <c:pt idx="2080">
                  <c:v>29.15830002021539</c:v>
                </c:pt>
                <c:pt idx="2081">
                  <c:v>29.16130042323858</c:v>
                </c:pt>
                <c:pt idx="2082">
                  <c:v>29.17080004901436</c:v>
                </c:pt>
                <c:pt idx="2083">
                  <c:v>29.18129997959112</c:v>
                </c:pt>
                <c:pt idx="2084">
                  <c:v>29.1919000276539</c:v>
                </c:pt>
                <c:pt idx="2085">
                  <c:v>29.20399997920686</c:v>
                </c:pt>
                <c:pt idx="2086">
                  <c:v>29.20999992637371</c:v>
                </c:pt>
                <c:pt idx="2087">
                  <c:v>29.2180008807154</c:v>
                </c:pt>
                <c:pt idx="2088">
                  <c:v>29.2310999788242</c:v>
                </c:pt>
                <c:pt idx="2089">
                  <c:v>29.23950002927813</c:v>
                </c:pt>
                <c:pt idx="2090">
                  <c:v>29.25270002012257</c:v>
                </c:pt>
                <c:pt idx="2091">
                  <c:v>29.26539959068029</c:v>
                </c:pt>
                <c:pt idx="2092">
                  <c:v>29.28080035400125</c:v>
                </c:pt>
                <c:pt idx="2093">
                  <c:v>29.29220002040529</c:v>
                </c:pt>
                <c:pt idx="2094">
                  <c:v>29.30330002851406</c:v>
                </c:pt>
                <c:pt idx="2095">
                  <c:v>29.31569997634503</c:v>
                </c:pt>
                <c:pt idx="2096">
                  <c:v>29.3321992034871</c:v>
                </c:pt>
                <c:pt idx="2097">
                  <c:v>29.34280061435493</c:v>
                </c:pt>
                <c:pt idx="2098">
                  <c:v>29.35410000982301</c:v>
                </c:pt>
                <c:pt idx="2099">
                  <c:v>29.36719998846092</c:v>
                </c:pt>
                <c:pt idx="2100">
                  <c:v>29.38010000639042</c:v>
                </c:pt>
                <c:pt idx="2101">
                  <c:v>29.39050003280133</c:v>
                </c:pt>
                <c:pt idx="2102">
                  <c:v>29.40420038194497</c:v>
                </c:pt>
                <c:pt idx="2103">
                  <c:v>29.41610002193192</c:v>
                </c:pt>
                <c:pt idx="2104">
                  <c:v>29.42370000600567</c:v>
                </c:pt>
                <c:pt idx="2105">
                  <c:v>29.43270002937424</c:v>
                </c:pt>
                <c:pt idx="2106">
                  <c:v>29.44359975843324</c:v>
                </c:pt>
                <c:pt idx="2107">
                  <c:v>29.45450059184805</c:v>
                </c:pt>
                <c:pt idx="2108">
                  <c:v>29.46640000390832</c:v>
                </c:pt>
                <c:pt idx="2109">
                  <c:v>29.47560001811871</c:v>
                </c:pt>
                <c:pt idx="2110">
                  <c:v>29.48290002860813</c:v>
                </c:pt>
                <c:pt idx="2111">
                  <c:v>29.49299995918045</c:v>
                </c:pt>
                <c:pt idx="2112">
                  <c:v>29.50540045089292</c:v>
                </c:pt>
                <c:pt idx="2113">
                  <c:v>29.51779999503924</c:v>
                </c:pt>
                <c:pt idx="2114">
                  <c:v>29.52940000552917</c:v>
                </c:pt>
                <c:pt idx="2115">
                  <c:v>29.53969997911188</c:v>
                </c:pt>
                <c:pt idx="2116">
                  <c:v>29.55139982061155</c:v>
                </c:pt>
                <c:pt idx="2117">
                  <c:v>29.56250021581581</c:v>
                </c:pt>
                <c:pt idx="2118">
                  <c:v>29.5712000044805</c:v>
                </c:pt>
                <c:pt idx="2119">
                  <c:v>29.57619999094095</c:v>
                </c:pt>
                <c:pt idx="2120">
                  <c:v>29.58699998855081</c:v>
                </c:pt>
                <c:pt idx="2121">
                  <c:v>29.59540011081481</c:v>
                </c:pt>
                <c:pt idx="2122">
                  <c:v>29.60380001802332</c:v>
                </c:pt>
                <c:pt idx="2123">
                  <c:v>29.61250000819928</c:v>
                </c:pt>
                <c:pt idx="2124">
                  <c:v>29.62019997262541</c:v>
                </c:pt>
                <c:pt idx="2125">
                  <c:v>29.62499998855128</c:v>
                </c:pt>
                <c:pt idx="2126">
                  <c:v>29.63299997873036</c:v>
                </c:pt>
                <c:pt idx="2127">
                  <c:v>29.64640038070501</c:v>
                </c:pt>
                <c:pt idx="2128">
                  <c:v>29.6585000206942</c:v>
                </c:pt>
                <c:pt idx="2129">
                  <c:v>29.66889999799242</c:v>
                </c:pt>
                <c:pt idx="2130">
                  <c:v>29.67590002508223</c:v>
                </c:pt>
                <c:pt idx="2131">
                  <c:v>29.68239979715144</c:v>
                </c:pt>
                <c:pt idx="2132">
                  <c:v>29.69280006331974</c:v>
                </c:pt>
                <c:pt idx="2133">
                  <c:v>29.70059998406941</c:v>
                </c:pt>
                <c:pt idx="2134">
                  <c:v>29.70950000981975</c:v>
                </c:pt>
                <c:pt idx="2135">
                  <c:v>29.71889998712502</c:v>
                </c:pt>
                <c:pt idx="2136">
                  <c:v>29.72540005655172</c:v>
                </c:pt>
                <c:pt idx="2137">
                  <c:v>29.73879999084238</c:v>
                </c:pt>
                <c:pt idx="2138">
                  <c:v>29.74890001726089</c:v>
                </c:pt>
                <c:pt idx="2139">
                  <c:v>29.75640000133352</c:v>
                </c:pt>
                <c:pt idx="2140">
                  <c:v>29.76609999217908</c:v>
                </c:pt>
                <c:pt idx="2141">
                  <c:v>29.77230007142861</c:v>
                </c:pt>
                <c:pt idx="2142">
                  <c:v>29.78000019740648</c:v>
                </c:pt>
                <c:pt idx="2143">
                  <c:v>29.78939997930499</c:v>
                </c:pt>
                <c:pt idx="2144">
                  <c:v>29.79820001249027</c:v>
                </c:pt>
                <c:pt idx="2145">
                  <c:v>29.80600002231222</c:v>
                </c:pt>
                <c:pt idx="2146">
                  <c:v>29.81350003213447</c:v>
                </c:pt>
                <c:pt idx="2147">
                  <c:v>29.82510032405481</c:v>
                </c:pt>
                <c:pt idx="2148">
                  <c:v>29.83570000028338</c:v>
                </c:pt>
                <c:pt idx="2149">
                  <c:v>29.84310002603524</c:v>
                </c:pt>
                <c:pt idx="2150">
                  <c:v>29.85530000333528</c:v>
                </c:pt>
                <c:pt idx="2151">
                  <c:v>29.86489946822985</c:v>
                </c:pt>
                <c:pt idx="2152">
                  <c:v>29.87290037955972</c:v>
                </c:pt>
                <c:pt idx="2153">
                  <c:v>29.88300001954849</c:v>
                </c:pt>
                <c:pt idx="2154">
                  <c:v>29.89299998636122</c:v>
                </c:pt>
                <c:pt idx="2155">
                  <c:v>29.89760002565163</c:v>
                </c:pt>
                <c:pt idx="2156">
                  <c:v>29.90110018415362</c:v>
                </c:pt>
                <c:pt idx="2157">
                  <c:v>29.90750028371621</c:v>
                </c:pt>
                <c:pt idx="2158">
                  <c:v>29.91629998636196</c:v>
                </c:pt>
                <c:pt idx="2159">
                  <c:v>29.92759998636026</c:v>
                </c:pt>
                <c:pt idx="2160">
                  <c:v>29.93350002498119</c:v>
                </c:pt>
                <c:pt idx="2161">
                  <c:v>29.94030020990249</c:v>
                </c:pt>
                <c:pt idx="2162">
                  <c:v>29.9448001140554</c:v>
                </c:pt>
                <c:pt idx="2163">
                  <c:v>29.95210000839143</c:v>
                </c:pt>
                <c:pt idx="2164">
                  <c:v>29.95939997892126</c:v>
                </c:pt>
                <c:pt idx="2165">
                  <c:v>29.97169997958915</c:v>
                </c:pt>
                <c:pt idx="2166">
                  <c:v>29.98030038261276</c:v>
                </c:pt>
                <c:pt idx="2167">
                  <c:v>29.9903002430874</c:v>
                </c:pt>
                <c:pt idx="2168">
                  <c:v>29.99829998874336</c:v>
                </c:pt>
                <c:pt idx="2169">
                  <c:v>30.00270002431716</c:v>
                </c:pt>
                <c:pt idx="2170">
                  <c:v>30.01079998807472</c:v>
                </c:pt>
                <c:pt idx="2171">
                  <c:v>30.02499977674597</c:v>
                </c:pt>
                <c:pt idx="2172">
                  <c:v>30.03470012826802</c:v>
                </c:pt>
                <c:pt idx="2173">
                  <c:v>30.03660000600576</c:v>
                </c:pt>
                <c:pt idx="2174">
                  <c:v>30.05050001411291</c:v>
                </c:pt>
                <c:pt idx="2175">
                  <c:v>30.06070002527121</c:v>
                </c:pt>
                <c:pt idx="2176">
                  <c:v>30.07369960565483</c:v>
                </c:pt>
                <c:pt idx="2177">
                  <c:v>30.08540046348207</c:v>
                </c:pt>
                <c:pt idx="2178">
                  <c:v>30.09769999103446</c:v>
                </c:pt>
                <c:pt idx="2179">
                  <c:v>30.10630000152377</c:v>
                </c:pt>
                <c:pt idx="2180">
                  <c:v>30.11390001945256</c:v>
                </c:pt>
                <c:pt idx="2181">
                  <c:v>30.12270023078596</c:v>
                </c:pt>
                <c:pt idx="2182">
                  <c:v>30.13910007905724</c:v>
                </c:pt>
                <c:pt idx="2183">
                  <c:v>30.14490022096289</c:v>
                </c:pt>
                <c:pt idx="2184">
                  <c:v>30.13910007905724</c:v>
                </c:pt>
                <c:pt idx="2185">
                  <c:v>30.1391000194526</c:v>
                </c:pt>
                <c:pt idx="2186">
                  <c:v>30.13359999980458</c:v>
                </c:pt>
                <c:pt idx="2212">
                  <c:v>31.23010688476278</c:v>
                </c:pt>
                <c:pt idx="2213">
                  <c:v>31.23010688476278</c:v>
                </c:pt>
                <c:pt idx="2214">
                  <c:v>30.99361958312872</c:v>
                </c:pt>
                <c:pt idx="2215">
                  <c:v>30.97330000915463</c:v>
                </c:pt>
                <c:pt idx="2216">
                  <c:v>30.95987948608309</c:v>
                </c:pt>
                <c:pt idx="2217">
                  <c:v>30.93389970550197</c:v>
                </c:pt>
                <c:pt idx="2218">
                  <c:v>30.89929986114292</c:v>
                </c:pt>
                <c:pt idx="2219">
                  <c:v>30.89929986114292</c:v>
                </c:pt>
                <c:pt idx="2220">
                  <c:v>30.65520009612737</c:v>
                </c:pt>
                <c:pt idx="2221">
                  <c:v>30.81341868667369</c:v>
                </c:pt>
                <c:pt idx="2222">
                  <c:v>30.5709682418783</c:v>
                </c:pt>
                <c:pt idx="2223">
                  <c:v>30.46489980773548</c:v>
                </c:pt>
                <c:pt idx="2224">
                  <c:v>30.30850005111643</c:v>
                </c:pt>
                <c:pt idx="2225">
                  <c:v>30.57340007400125</c:v>
                </c:pt>
                <c:pt idx="2226">
                  <c:v>30.60021725463593</c:v>
                </c:pt>
                <c:pt idx="2227">
                  <c:v>30.63258789291285</c:v>
                </c:pt>
                <c:pt idx="2228">
                  <c:v>30.59760001678296</c:v>
                </c:pt>
                <c:pt idx="2229">
                  <c:v>30.47099991912546</c:v>
                </c:pt>
                <c:pt idx="2230">
                  <c:v>30.47099998397607</c:v>
                </c:pt>
                <c:pt idx="2231">
                  <c:v>30.38891338195753</c:v>
                </c:pt>
                <c:pt idx="2232">
                  <c:v>30.3762949226366</c:v>
                </c:pt>
                <c:pt idx="2233">
                  <c:v>30.3741001029921</c:v>
                </c:pt>
                <c:pt idx="2234">
                  <c:v>30.38610020599299</c:v>
                </c:pt>
                <c:pt idx="2235">
                  <c:v>30.41580011672704</c:v>
                </c:pt>
                <c:pt idx="2236">
                  <c:v>30.39320803832743</c:v>
                </c:pt>
                <c:pt idx="2237">
                  <c:v>30.32299797897213</c:v>
                </c:pt>
                <c:pt idx="2238">
                  <c:v>30.31250001067747</c:v>
                </c:pt>
                <c:pt idx="2239">
                  <c:v>30.33649997787143</c:v>
                </c:pt>
                <c:pt idx="2240">
                  <c:v>30.31769989776149</c:v>
                </c:pt>
                <c:pt idx="2241">
                  <c:v>30.31340101165552</c:v>
                </c:pt>
                <c:pt idx="2242">
                  <c:v>30.30769737548325</c:v>
                </c:pt>
                <c:pt idx="2243">
                  <c:v>30.30549990234067</c:v>
                </c:pt>
                <c:pt idx="2244">
                  <c:v>30.31079981765652</c:v>
                </c:pt>
                <c:pt idx="2245">
                  <c:v>30.26349987945284</c:v>
                </c:pt>
                <c:pt idx="2246">
                  <c:v>30.254701343536</c:v>
                </c:pt>
                <c:pt idx="2247">
                  <c:v>30.26719889297237</c:v>
                </c:pt>
                <c:pt idx="2248">
                  <c:v>30.25630015487331</c:v>
                </c:pt>
                <c:pt idx="2249">
                  <c:v>30.22539992675592</c:v>
                </c:pt>
                <c:pt idx="2250">
                  <c:v>30.21349988479414</c:v>
                </c:pt>
                <c:pt idx="2251">
                  <c:v>30.2052009323088</c:v>
                </c:pt>
                <c:pt idx="2252">
                  <c:v>30.19659968032647</c:v>
                </c:pt>
                <c:pt idx="2253">
                  <c:v>30.18969982223279</c:v>
                </c:pt>
                <c:pt idx="2254">
                  <c:v>30.17699998550233</c:v>
                </c:pt>
                <c:pt idx="2255">
                  <c:v>30.16389987716318</c:v>
                </c:pt>
                <c:pt idx="2256">
                  <c:v>30.16509994048829</c:v>
                </c:pt>
                <c:pt idx="2257">
                  <c:v>30.15899959640229</c:v>
                </c:pt>
                <c:pt idx="2258">
                  <c:v>30.14899994354345</c:v>
                </c:pt>
                <c:pt idx="2259">
                  <c:v>30.12839976272516</c:v>
                </c:pt>
                <c:pt idx="2260">
                  <c:v>30.1207997627207</c:v>
                </c:pt>
                <c:pt idx="2261">
                  <c:v>30.11270017928837</c:v>
                </c:pt>
                <c:pt idx="2262">
                  <c:v>30.10559971160546</c:v>
                </c:pt>
                <c:pt idx="2263">
                  <c:v>30.10140005569338</c:v>
                </c:pt>
                <c:pt idx="2264">
                  <c:v>30.0960001068088</c:v>
                </c:pt>
                <c:pt idx="2265">
                  <c:v>30.0893000434844</c:v>
                </c:pt>
                <c:pt idx="2266">
                  <c:v>30.08080095519472</c:v>
                </c:pt>
                <c:pt idx="2267">
                  <c:v>30.07249886092902</c:v>
                </c:pt>
                <c:pt idx="2268">
                  <c:v>30.06109998092504</c:v>
                </c:pt>
                <c:pt idx="2269">
                  <c:v>30.0505000053381</c:v>
                </c:pt>
                <c:pt idx="2270">
                  <c:v>30.03990023193182</c:v>
                </c:pt>
                <c:pt idx="2271">
                  <c:v>30.02870066375544</c:v>
                </c:pt>
                <c:pt idx="2272">
                  <c:v>30.01759980087081</c:v>
                </c:pt>
                <c:pt idx="2273">
                  <c:v>30.01169994888187</c:v>
                </c:pt>
                <c:pt idx="2274">
                  <c:v>30.00870009078426</c:v>
                </c:pt>
                <c:pt idx="2275">
                  <c:v>30.00299982833528</c:v>
                </c:pt>
                <c:pt idx="2276">
                  <c:v>29.99820052261202</c:v>
                </c:pt>
                <c:pt idx="2277">
                  <c:v>29.99349985580556</c:v>
                </c:pt>
                <c:pt idx="2278">
                  <c:v>29.98619979553041</c:v>
                </c:pt>
                <c:pt idx="2279">
                  <c:v>29.9742000190745</c:v>
                </c:pt>
                <c:pt idx="2280">
                  <c:v>29.96259976577491</c:v>
                </c:pt>
                <c:pt idx="2281">
                  <c:v>29.95370045394884</c:v>
                </c:pt>
                <c:pt idx="2282">
                  <c:v>29.94690012512001</c:v>
                </c:pt>
                <c:pt idx="2283">
                  <c:v>29.94529998321375</c:v>
                </c:pt>
                <c:pt idx="2284">
                  <c:v>29.93839985351585</c:v>
                </c:pt>
                <c:pt idx="2285">
                  <c:v>29.9270002006524</c:v>
                </c:pt>
                <c:pt idx="2286">
                  <c:v>29.91750041808701</c:v>
                </c:pt>
                <c:pt idx="2287">
                  <c:v>29.91209974822777</c:v>
                </c:pt>
                <c:pt idx="2288">
                  <c:v>29.90460010146853</c:v>
                </c:pt>
                <c:pt idx="2289">
                  <c:v>29.90129989623892</c:v>
                </c:pt>
                <c:pt idx="2290">
                  <c:v>29.89100018005047</c:v>
                </c:pt>
                <c:pt idx="2291">
                  <c:v>29.87810082321084</c:v>
                </c:pt>
                <c:pt idx="2292">
                  <c:v>29.87149925994526</c:v>
                </c:pt>
                <c:pt idx="2293">
                  <c:v>29.85920002975035</c:v>
                </c:pt>
                <c:pt idx="2294">
                  <c:v>29.85219983062413</c:v>
                </c:pt>
                <c:pt idx="2295">
                  <c:v>29.84559977035312</c:v>
                </c:pt>
                <c:pt idx="2296">
                  <c:v>29.83510018386733</c:v>
                </c:pt>
                <c:pt idx="2297">
                  <c:v>29.83519948654066</c:v>
                </c:pt>
                <c:pt idx="2298">
                  <c:v>29.82690010833539</c:v>
                </c:pt>
                <c:pt idx="2299">
                  <c:v>29.82089998168885</c:v>
                </c:pt>
                <c:pt idx="2300">
                  <c:v>29.81239985503998</c:v>
                </c:pt>
                <c:pt idx="2301">
                  <c:v>29.80300061569142</c:v>
                </c:pt>
                <c:pt idx="2302">
                  <c:v>29.79519952926421</c:v>
                </c:pt>
                <c:pt idx="2303">
                  <c:v>29.7860998825017</c:v>
                </c:pt>
                <c:pt idx="2304">
                  <c:v>29.78020016631854</c:v>
                </c:pt>
                <c:pt idx="2305">
                  <c:v>29.76899991302342</c:v>
                </c:pt>
                <c:pt idx="2306">
                  <c:v>29.76499977416822</c:v>
                </c:pt>
                <c:pt idx="2307">
                  <c:v>29.75489985275271</c:v>
                </c:pt>
                <c:pt idx="2308">
                  <c:v>29.7455000640839</c:v>
                </c:pt>
                <c:pt idx="2309">
                  <c:v>29.73610014876976</c:v>
                </c:pt>
                <c:pt idx="2310">
                  <c:v>29.73309981079001</c:v>
                </c:pt>
                <c:pt idx="2311">
                  <c:v>29.72570022430227</c:v>
                </c:pt>
                <c:pt idx="2312">
                  <c:v>29.72009975051696</c:v>
                </c:pt>
                <c:pt idx="2313">
                  <c:v>29.71329996184795</c:v>
                </c:pt>
                <c:pt idx="2314">
                  <c:v>29.70809995879608</c:v>
                </c:pt>
                <c:pt idx="2315">
                  <c:v>29.70500016097867</c:v>
                </c:pt>
                <c:pt idx="2316">
                  <c:v>29.70619981384152</c:v>
                </c:pt>
                <c:pt idx="2317">
                  <c:v>29.70179940032902</c:v>
                </c:pt>
                <c:pt idx="2318">
                  <c:v>29.69149983215175</c:v>
                </c:pt>
                <c:pt idx="2319">
                  <c:v>29.68759989852697</c:v>
                </c:pt>
                <c:pt idx="2320">
                  <c:v>29.68020011291082</c:v>
                </c:pt>
                <c:pt idx="2321">
                  <c:v>29.67479977188123</c:v>
                </c:pt>
                <c:pt idx="2322">
                  <c:v>29.66509890594534</c:v>
                </c:pt>
                <c:pt idx="2323">
                  <c:v>29.6542001586895</c:v>
                </c:pt>
                <c:pt idx="2324">
                  <c:v>29.64359998092184</c:v>
                </c:pt>
                <c:pt idx="2325">
                  <c:v>29.63300007171347</c:v>
                </c:pt>
                <c:pt idx="2326">
                  <c:v>29.62590056686167</c:v>
                </c:pt>
                <c:pt idx="2327">
                  <c:v>29.61969981841685</c:v>
                </c:pt>
                <c:pt idx="2328">
                  <c:v>29.61669981841987</c:v>
                </c:pt>
                <c:pt idx="2329">
                  <c:v>29.60400011749153</c:v>
                </c:pt>
                <c:pt idx="2330">
                  <c:v>29.59850012359311</c:v>
                </c:pt>
                <c:pt idx="2331">
                  <c:v>29.59470019912623</c:v>
                </c:pt>
                <c:pt idx="2332">
                  <c:v>29.58919993057131</c:v>
                </c:pt>
                <c:pt idx="2333">
                  <c:v>29.58430020522792</c:v>
                </c:pt>
                <c:pt idx="2334">
                  <c:v>29.57470014800856</c:v>
                </c:pt>
                <c:pt idx="2335">
                  <c:v>29.56469988861133</c:v>
                </c:pt>
                <c:pt idx="2336">
                  <c:v>29.55500016632141</c:v>
                </c:pt>
                <c:pt idx="2337">
                  <c:v>29.54259977416583</c:v>
                </c:pt>
                <c:pt idx="2338">
                  <c:v>29.53209991607582</c:v>
                </c:pt>
                <c:pt idx="2339">
                  <c:v>29.52149978637317</c:v>
                </c:pt>
                <c:pt idx="2340">
                  <c:v>29.50840007323859</c:v>
                </c:pt>
                <c:pt idx="2341">
                  <c:v>29.50410000076226</c:v>
                </c:pt>
                <c:pt idx="2342">
                  <c:v>29.4963993309029</c:v>
                </c:pt>
                <c:pt idx="2343">
                  <c:v>29.48399989242168</c:v>
                </c:pt>
                <c:pt idx="2344">
                  <c:v>29.47180017318533</c:v>
                </c:pt>
                <c:pt idx="2345">
                  <c:v>29.45960018844198</c:v>
                </c:pt>
                <c:pt idx="2346">
                  <c:v>29.44830061416357</c:v>
                </c:pt>
                <c:pt idx="2347">
                  <c:v>29.44169987792699</c:v>
                </c:pt>
                <c:pt idx="2348">
                  <c:v>29.4343002220121</c:v>
                </c:pt>
                <c:pt idx="2349">
                  <c:v>29.42639982070975</c:v>
                </c:pt>
                <c:pt idx="2350">
                  <c:v>29.41829996871456</c:v>
                </c:pt>
                <c:pt idx="2351">
                  <c:v>29.41090025253288</c:v>
                </c:pt>
                <c:pt idx="2352">
                  <c:v>29.40530005340042</c:v>
                </c:pt>
                <c:pt idx="2353">
                  <c:v>29.40120012283296</c:v>
                </c:pt>
                <c:pt idx="2354">
                  <c:v>29.39849984512327</c:v>
                </c:pt>
                <c:pt idx="2355">
                  <c:v>29.39039999007946</c:v>
                </c:pt>
                <c:pt idx="2356">
                  <c:v>29.38080069045828</c:v>
                </c:pt>
                <c:pt idx="2357">
                  <c:v>29.37739987563691</c:v>
                </c:pt>
                <c:pt idx="2358">
                  <c:v>29.37429994506601</c:v>
                </c:pt>
                <c:pt idx="2359">
                  <c:v>29.36819988784555</c:v>
                </c:pt>
                <c:pt idx="2360">
                  <c:v>29.36049996947986</c:v>
                </c:pt>
                <c:pt idx="2361">
                  <c:v>29.35109997558174</c:v>
                </c:pt>
                <c:pt idx="2362">
                  <c:v>29.3419993057214</c:v>
                </c:pt>
                <c:pt idx="2363">
                  <c:v>29.3297999366732</c:v>
                </c:pt>
                <c:pt idx="2364">
                  <c:v>29.32729993057</c:v>
                </c:pt>
                <c:pt idx="2365">
                  <c:v>29.32130013885399</c:v>
                </c:pt>
                <c:pt idx="2366">
                  <c:v>29.31919972839023</c:v>
                </c:pt>
                <c:pt idx="2367">
                  <c:v>29.30859974059785</c:v>
                </c:pt>
                <c:pt idx="2368">
                  <c:v>29.30220008468677</c:v>
                </c:pt>
                <c:pt idx="2369">
                  <c:v>29.29300009383951</c:v>
                </c:pt>
                <c:pt idx="2370">
                  <c:v>29.28589996108712</c:v>
                </c:pt>
                <c:pt idx="2371">
                  <c:v>29.27400065536494</c:v>
                </c:pt>
                <c:pt idx="2372">
                  <c:v>29.26499978637366</c:v>
                </c:pt>
                <c:pt idx="2373">
                  <c:v>29.25770000076227</c:v>
                </c:pt>
                <c:pt idx="2374">
                  <c:v>29.25169980773714</c:v>
                </c:pt>
                <c:pt idx="2375">
                  <c:v>29.24630023345523</c:v>
                </c:pt>
                <c:pt idx="2376">
                  <c:v>29.236100589751</c:v>
                </c:pt>
                <c:pt idx="2377">
                  <c:v>29.22329979019196</c:v>
                </c:pt>
                <c:pt idx="2378">
                  <c:v>29.21550013427623</c:v>
                </c:pt>
                <c:pt idx="2379">
                  <c:v>29.20910012511741</c:v>
                </c:pt>
                <c:pt idx="2380">
                  <c:v>29.19820007400267</c:v>
                </c:pt>
                <c:pt idx="2381">
                  <c:v>29.19230014648202</c:v>
                </c:pt>
                <c:pt idx="2382">
                  <c:v>29.18110016174251</c:v>
                </c:pt>
                <c:pt idx="2383">
                  <c:v>29.17409981765377</c:v>
                </c:pt>
                <c:pt idx="2384">
                  <c:v>29.17509987182347</c:v>
                </c:pt>
                <c:pt idx="2385">
                  <c:v>29.17170021286074</c:v>
                </c:pt>
                <c:pt idx="2386">
                  <c:v>29.16849965438814</c:v>
                </c:pt>
                <c:pt idx="2387">
                  <c:v>29.15780006484784</c:v>
                </c:pt>
                <c:pt idx="2388">
                  <c:v>29.15240000152332</c:v>
                </c:pt>
                <c:pt idx="2389">
                  <c:v>29.14690020675334</c:v>
                </c:pt>
                <c:pt idx="2390">
                  <c:v>29.14309985351429</c:v>
                </c:pt>
                <c:pt idx="2391">
                  <c:v>29.13420047530963</c:v>
                </c:pt>
                <c:pt idx="2392">
                  <c:v>29.12699966048968</c:v>
                </c:pt>
                <c:pt idx="2393">
                  <c:v>29.11789994735591</c:v>
                </c:pt>
                <c:pt idx="2394">
                  <c:v>29.10999981765417</c:v>
                </c:pt>
                <c:pt idx="2395">
                  <c:v>29.10140002593835</c:v>
                </c:pt>
                <c:pt idx="2396">
                  <c:v>29.0925003761258</c:v>
                </c:pt>
                <c:pt idx="2397">
                  <c:v>29.08639977569328</c:v>
                </c:pt>
                <c:pt idx="2398">
                  <c:v>29.08089977874624</c:v>
                </c:pt>
                <c:pt idx="2399">
                  <c:v>29.07339985732687</c:v>
                </c:pt>
                <c:pt idx="2400">
                  <c:v>29.06369993896442</c:v>
                </c:pt>
                <c:pt idx="2401">
                  <c:v>29.06039980010608</c:v>
                </c:pt>
                <c:pt idx="2402">
                  <c:v>29.05390028610054</c:v>
                </c:pt>
                <c:pt idx="2403">
                  <c:v>29.04970014724677</c:v>
                </c:pt>
                <c:pt idx="2404">
                  <c:v>29.04159995422378</c:v>
                </c:pt>
                <c:pt idx="2405">
                  <c:v>29.03259989700018</c:v>
                </c:pt>
                <c:pt idx="2406">
                  <c:v>29.03159989089909</c:v>
                </c:pt>
                <c:pt idx="2407">
                  <c:v>29.02950015029637</c:v>
                </c:pt>
                <c:pt idx="2408">
                  <c:v>29.02379994201328</c:v>
                </c:pt>
                <c:pt idx="2409">
                  <c:v>29.01810001143895</c:v>
                </c:pt>
                <c:pt idx="2410">
                  <c:v>29.01380021362274</c:v>
                </c:pt>
                <c:pt idx="2411">
                  <c:v>29.00959980010882</c:v>
                </c:pt>
                <c:pt idx="2412">
                  <c:v>29.00780027083965</c:v>
                </c:pt>
                <c:pt idx="2413">
                  <c:v>29.00509984817106</c:v>
                </c:pt>
                <c:pt idx="2414">
                  <c:v>28.99429986343238</c:v>
                </c:pt>
                <c:pt idx="2415">
                  <c:v>28.98650006866228</c:v>
                </c:pt>
                <c:pt idx="2416">
                  <c:v>28.98379944381302</c:v>
                </c:pt>
                <c:pt idx="2417">
                  <c:v>28.97659957961877</c:v>
                </c:pt>
                <c:pt idx="2418">
                  <c:v>28.96899992675388</c:v>
                </c:pt>
                <c:pt idx="2419">
                  <c:v>28.95679980621207</c:v>
                </c:pt>
                <c:pt idx="2420">
                  <c:v>28.95220014419465</c:v>
                </c:pt>
                <c:pt idx="2421">
                  <c:v>28.94359973068276</c:v>
                </c:pt>
                <c:pt idx="2422">
                  <c:v>28.93930013503632</c:v>
                </c:pt>
                <c:pt idx="2423">
                  <c:v>28.93419986038132</c:v>
                </c:pt>
                <c:pt idx="2424">
                  <c:v>28.93180019531065</c:v>
                </c:pt>
                <c:pt idx="2425">
                  <c:v>28.9259999900787</c:v>
                </c:pt>
                <c:pt idx="2426">
                  <c:v>28.91580033721403</c:v>
                </c:pt>
                <c:pt idx="2427">
                  <c:v>28.90639966125309</c:v>
                </c:pt>
                <c:pt idx="2428">
                  <c:v>28.9009000053411</c:v>
                </c:pt>
                <c:pt idx="2429">
                  <c:v>28.89289981231195</c:v>
                </c:pt>
                <c:pt idx="2430">
                  <c:v>28.88389982757507</c:v>
                </c:pt>
                <c:pt idx="2431">
                  <c:v>28.87180052184704</c:v>
                </c:pt>
                <c:pt idx="2432">
                  <c:v>28.86239993057095</c:v>
                </c:pt>
                <c:pt idx="2433">
                  <c:v>28.85600020827769</c:v>
                </c:pt>
                <c:pt idx="2434">
                  <c:v>28.8514000785799</c:v>
                </c:pt>
                <c:pt idx="2435">
                  <c:v>28.8439000183098</c:v>
                </c:pt>
                <c:pt idx="2436">
                  <c:v>28.8346000244128</c:v>
                </c:pt>
                <c:pt idx="2437">
                  <c:v>28.82789988860895</c:v>
                </c:pt>
                <c:pt idx="2438">
                  <c:v>28.82469995498468</c:v>
                </c:pt>
                <c:pt idx="2439">
                  <c:v>28.81979982223129</c:v>
                </c:pt>
                <c:pt idx="2440">
                  <c:v>28.81320011520075</c:v>
                </c:pt>
                <c:pt idx="2441">
                  <c:v>28.80920011519993</c:v>
                </c:pt>
                <c:pt idx="2442">
                  <c:v>28.80160045318189</c:v>
                </c:pt>
                <c:pt idx="2443">
                  <c:v>28.79809976501202</c:v>
                </c:pt>
                <c:pt idx="2444">
                  <c:v>28.79580016021646</c:v>
                </c:pt>
                <c:pt idx="2445">
                  <c:v>28.78559996719193</c:v>
                </c:pt>
                <c:pt idx="2446">
                  <c:v>28.77739975891018</c:v>
                </c:pt>
                <c:pt idx="2447">
                  <c:v>28.76850024185112</c:v>
                </c:pt>
                <c:pt idx="2448">
                  <c:v>28.76239983139018</c:v>
                </c:pt>
                <c:pt idx="2449">
                  <c:v>28.75239977721867</c:v>
                </c:pt>
                <c:pt idx="2450">
                  <c:v>28.7424999099712</c:v>
                </c:pt>
                <c:pt idx="2451">
                  <c:v>28.73550081252688</c:v>
                </c:pt>
                <c:pt idx="2452">
                  <c:v>28.7319999252286</c:v>
                </c:pt>
                <c:pt idx="2453">
                  <c:v>28.72339979552996</c:v>
                </c:pt>
                <c:pt idx="2454">
                  <c:v>28.71520013351255</c:v>
                </c:pt>
                <c:pt idx="2455">
                  <c:v>28.71019993133086</c:v>
                </c:pt>
                <c:pt idx="2456">
                  <c:v>28.70420028152148</c:v>
                </c:pt>
                <c:pt idx="2457">
                  <c:v>28.69829954223678</c:v>
                </c:pt>
                <c:pt idx="2458">
                  <c:v>28.68520010070642</c:v>
                </c:pt>
                <c:pt idx="2459">
                  <c:v>28.67640003738415</c:v>
                </c:pt>
                <c:pt idx="2460">
                  <c:v>28.67029997710778</c:v>
                </c:pt>
                <c:pt idx="2461">
                  <c:v>28.66869976882663</c:v>
                </c:pt>
                <c:pt idx="2462">
                  <c:v>28.6646003814676</c:v>
                </c:pt>
                <c:pt idx="2463">
                  <c:v>28.65890010070507</c:v>
                </c:pt>
                <c:pt idx="2464">
                  <c:v>28.65250017013386</c:v>
                </c:pt>
                <c:pt idx="2465">
                  <c:v>28.6498998985262</c:v>
                </c:pt>
                <c:pt idx="2466">
                  <c:v>28.64669997100281</c:v>
                </c:pt>
                <c:pt idx="2467">
                  <c:v>28.6406995635989</c:v>
                </c:pt>
                <c:pt idx="2468">
                  <c:v>28.62989985046079</c:v>
                </c:pt>
                <c:pt idx="2469">
                  <c:v>28.62309978713893</c:v>
                </c:pt>
                <c:pt idx="2470">
                  <c:v>28.61559992904222</c:v>
                </c:pt>
                <c:pt idx="2471">
                  <c:v>28.60490090407984</c:v>
                </c:pt>
                <c:pt idx="2472">
                  <c:v>28.59539948577367</c:v>
                </c:pt>
                <c:pt idx="2473">
                  <c:v>28.58509984512054</c:v>
                </c:pt>
                <c:pt idx="2474">
                  <c:v>28.57889985427755</c:v>
                </c:pt>
                <c:pt idx="2475">
                  <c:v>28.57379985427906</c:v>
                </c:pt>
                <c:pt idx="2476">
                  <c:v>28.56630013504036</c:v>
                </c:pt>
                <c:pt idx="2477">
                  <c:v>28.56290006866038</c:v>
                </c:pt>
                <c:pt idx="2478">
                  <c:v>28.55790014114246</c:v>
                </c:pt>
                <c:pt idx="2479">
                  <c:v>28.55370006865996</c:v>
                </c:pt>
                <c:pt idx="2480">
                  <c:v>28.54889978790015</c:v>
                </c:pt>
                <c:pt idx="2481">
                  <c:v>28.53890013504133</c:v>
                </c:pt>
                <c:pt idx="2482">
                  <c:v>28.53829991759994</c:v>
                </c:pt>
                <c:pt idx="2483">
                  <c:v>28.5338000595075</c:v>
                </c:pt>
                <c:pt idx="2484">
                  <c:v>28.52740000228732</c:v>
                </c:pt>
                <c:pt idx="2485">
                  <c:v>28.51989980621147</c:v>
                </c:pt>
                <c:pt idx="2486">
                  <c:v>28.51110008697287</c:v>
                </c:pt>
                <c:pt idx="2487">
                  <c:v>28.51060034942202</c:v>
                </c:pt>
                <c:pt idx="2488">
                  <c:v>28.50970020751992</c:v>
                </c:pt>
                <c:pt idx="2489">
                  <c:v>28.50580019836343</c:v>
                </c:pt>
                <c:pt idx="2490">
                  <c:v>28.49859993286006</c:v>
                </c:pt>
                <c:pt idx="2491">
                  <c:v>28.49879951629552</c:v>
                </c:pt>
                <c:pt idx="2492">
                  <c:v>28.49850087432784</c:v>
                </c:pt>
                <c:pt idx="2493">
                  <c:v>28.49869996871712</c:v>
                </c:pt>
                <c:pt idx="2494">
                  <c:v>28.49419982681138</c:v>
                </c:pt>
                <c:pt idx="2495">
                  <c:v>28.49099981460677</c:v>
                </c:pt>
                <c:pt idx="2496">
                  <c:v>28.48639946136608</c:v>
                </c:pt>
                <c:pt idx="2497">
                  <c:v>28.48049974212333</c:v>
                </c:pt>
                <c:pt idx="2498">
                  <c:v>28.47459981460269</c:v>
                </c:pt>
                <c:pt idx="2499">
                  <c:v>28.46529982070566</c:v>
                </c:pt>
                <c:pt idx="2500">
                  <c:v>28.45960002288848</c:v>
                </c:pt>
                <c:pt idx="2501">
                  <c:v>28.45649966964629</c:v>
                </c:pt>
                <c:pt idx="2502">
                  <c:v>28.44770015563699</c:v>
                </c:pt>
                <c:pt idx="2503">
                  <c:v>28.44260022506568</c:v>
                </c:pt>
                <c:pt idx="2504">
                  <c:v>28.43670009231572</c:v>
                </c:pt>
                <c:pt idx="2505">
                  <c:v>28.42859996566402</c:v>
                </c:pt>
                <c:pt idx="2506">
                  <c:v>28.42309969100461</c:v>
                </c:pt>
                <c:pt idx="2507">
                  <c:v>28.4147997062646</c:v>
                </c:pt>
                <c:pt idx="2508">
                  <c:v>28.41119991759843</c:v>
                </c:pt>
                <c:pt idx="2509">
                  <c:v>28.40729985122378</c:v>
                </c:pt>
                <c:pt idx="2510">
                  <c:v>28.40659990539643</c:v>
                </c:pt>
                <c:pt idx="2511">
                  <c:v>28.40809982986318</c:v>
                </c:pt>
                <c:pt idx="2512">
                  <c:v>28.4009000350925</c:v>
                </c:pt>
                <c:pt idx="2513">
                  <c:v>28.39549989623992</c:v>
                </c:pt>
                <c:pt idx="2514">
                  <c:v>28.39239982375875</c:v>
                </c:pt>
                <c:pt idx="2515">
                  <c:v>28.39040022201153</c:v>
                </c:pt>
                <c:pt idx="2516">
                  <c:v>28.38859994430092</c:v>
                </c:pt>
                <c:pt idx="2517">
                  <c:v>28.38650006789613</c:v>
                </c:pt>
                <c:pt idx="2518">
                  <c:v>28.37920000152733</c:v>
                </c:pt>
                <c:pt idx="2519">
                  <c:v>28.37840019454961</c:v>
                </c:pt>
                <c:pt idx="2520">
                  <c:v>28.37630004958919</c:v>
                </c:pt>
                <c:pt idx="2521">
                  <c:v>28.36999963607741</c:v>
                </c:pt>
                <c:pt idx="2522">
                  <c:v>28.36689969940198</c:v>
                </c:pt>
                <c:pt idx="2523">
                  <c:v>28.36100018539219</c:v>
                </c:pt>
                <c:pt idx="2524">
                  <c:v>28.35629978408543</c:v>
                </c:pt>
                <c:pt idx="2525">
                  <c:v>28.35069999542247</c:v>
                </c:pt>
                <c:pt idx="2526">
                  <c:v>28.34489999541984</c:v>
                </c:pt>
                <c:pt idx="2527">
                  <c:v>28.33629999542245</c:v>
                </c:pt>
                <c:pt idx="2528">
                  <c:v>28.33079979324248</c:v>
                </c:pt>
                <c:pt idx="2529">
                  <c:v>28.3278002037041</c:v>
                </c:pt>
                <c:pt idx="2530">
                  <c:v>28.3211000045776</c:v>
                </c:pt>
                <c:pt idx="2531">
                  <c:v>28.31130062942248</c:v>
                </c:pt>
                <c:pt idx="2532">
                  <c:v>28.31050020065231</c:v>
                </c:pt>
                <c:pt idx="2533">
                  <c:v>28.30830012817023</c:v>
                </c:pt>
                <c:pt idx="2534">
                  <c:v>28.30149998626439</c:v>
                </c:pt>
                <c:pt idx="2535">
                  <c:v>28.291800191495</c:v>
                </c:pt>
                <c:pt idx="2536">
                  <c:v>28.28459998626565</c:v>
                </c:pt>
                <c:pt idx="2537">
                  <c:v>28.28089984741018</c:v>
                </c:pt>
                <c:pt idx="2538">
                  <c:v>28.272899919888</c:v>
                </c:pt>
                <c:pt idx="2539">
                  <c:v>28.26530020370408</c:v>
                </c:pt>
                <c:pt idx="2540">
                  <c:v>28.2596998023946</c:v>
                </c:pt>
                <c:pt idx="2541">
                  <c:v>28.25270049667233</c:v>
                </c:pt>
                <c:pt idx="2542">
                  <c:v>28.24879947967201</c:v>
                </c:pt>
                <c:pt idx="2543">
                  <c:v>28.23930018005194</c:v>
                </c:pt>
                <c:pt idx="2544">
                  <c:v>28.23229991149856</c:v>
                </c:pt>
                <c:pt idx="2545">
                  <c:v>28.22700011673078</c:v>
                </c:pt>
                <c:pt idx="2546">
                  <c:v>28.22199991150046</c:v>
                </c:pt>
                <c:pt idx="2547">
                  <c:v>28.21460011367526</c:v>
                </c:pt>
                <c:pt idx="2548">
                  <c:v>28.21099990539369</c:v>
                </c:pt>
                <c:pt idx="2549">
                  <c:v>28.20179984817511</c:v>
                </c:pt>
                <c:pt idx="2550">
                  <c:v>28.19659985732869</c:v>
                </c:pt>
                <c:pt idx="2551">
                  <c:v>28.19479978179515</c:v>
                </c:pt>
                <c:pt idx="2552">
                  <c:v>28.18530006561195</c:v>
                </c:pt>
                <c:pt idx="2553">
                  <c:v>28.18290006561074</c:v>
                </c:pt>
                <c:pt idx="2554">
                  <c:v>28.17529986953377</c:v>
                </c:pt>
                <c:pt idx="2555">
                  <c:v>28.17210020751736</c:v>
                </c:pt>
                <c:pt idx="2556">
                  <c:v>28.16870020751591</c:v>
                </c:pt>
                <c:pt idx="2557">
                  <c:v>28.16540021362378</c:v>
                </c:pt>
                <c:pt idx="2558">
                  <c:v>28.16510020446367</c:v>
                </c:pt>
                <c:pt idx="2559">
                  <c:v>28.15970007171563</c:v>
                </c:pt>
                <c:pt idx="2560">
                  <c:v>28.153100011441</c:v>
                </c:pt>
                <c:pt idx="2561">
                  <c:v>28.14919960403494</c:v>
                </c:pt>
                <c:pt idx="2562">
                  <c:v>28.14349995116933</c:v>
                </c:pt>
                <c:pt idx="2563">
                  <c:v>28.13910015945294</c:v>
                </c:pt>
                <c:pt idx="2564">
                  <c:v>28.13330009612764</c:v>
                </c:pt>
                <c:pt idx="2565">
                  <c:v>28.12810003280537</c:v>
                </c:pt>
                <c:pt idx="2566">
                  <c:v>28.12340003890858</c:v>
                </c:pt>
                <c:pt idx="2567">
                  <c:v>28.12189983062489</c:v>
                </c:pt>
                <c:pt idx="2568">
                  <c:v>28.11860023803456</c:v>
                </c:pt>
                <c:pt idx="2569">
                  <c:v>28.11270017165953</c:v>
                </c:pt>
                <c:pt idx="2570">
                  <c:v>28.10499997253282</c:v>
                </c:pt>
                <c:pt idx="2571">
                  <c:v>28.09849935989405</c:v>
                </c:pt>
                <c:pt idx="2572">
                  <c:v>28.08819991530979</c:v>
                </c:pt>
                <c:pt idx="2573">
                  <c:v>28.0823001899698</c:v>
                </c:pt>
                <c:pt idx="2574">
                  <c:v>28.07420013580122</c:v>
                </c:pt>
                <c:pt idx="2575">
                  <c:v>28.06859987029747</c:v>
                </c:pt>
                <c:pt idx="2576">
                  <c:v>28.06470075759717</c:v>
                </c:pt>
                <c:pt idx="2577">
                  <c:v>28.05989979476726</c:v>
                </c:pt>
                <c:pt idx="2578">
                  <c:v>28.05309986419524</c:v>
                </c:pt>
                <c:pt idx="2579">
                  <c:v>28.04939992751679</c:v>
                </c:pt>
                <c:pt idx="2580">
                  <c:v>28.04509999389483</c:v>
                </c:pt>
                <c:pt idx="2581">
                  <c:v>28.04020040740943</c:v>
                </c:pt>
                <c:pt idx="2582">
                  <c:v>28.03899978866684</c:v>
                </c:pt>
                <c:pt idx="2583">
                  <c:v>28.03479998778857</c:v>
                </c:pt>
                <c:pt idx="2584">
                  <c:v>28.02859984588212</c:v>
                </c:pt>
                <c:pt idx="2585">
                  <c:v>28.02240004806298</c:v>
                </c:pt>
                <c:pt idx="2586">
                  <c:v>28.01649956512118</c:v>
                </c:pt>
                <c:pt idx="2587">
                  <c:v>28.0085997764545</c:v>
                </c:pt>
                <c:pt idx="2588">
                  <c:v>28.00669990310416</c:v>
                </c:pt>
                <c:pt idx="2589">
                  <c:v>28.00040017776334</c:v>
                </c:pt>
                <c:pt idx="2590">
                  <c:v>27.99489977340636</c:v>
                </c:pt>
                <c:pt idx="2591">
                  <c:v>27.99120031661732</c:v>
                </c:pt>
                <c:pt idx="2592">
                  <c:v>27.98829976730119</c:v>
                </c:pt>
                <c:pt idx="2593">
                  <c:v>27.97970018691921</c:v>
                </c:pt>
                <c:pt idx="2594">
                  <c:v>27.97309998779382</c:v>
                </c:pt>
                <c:pt idx="2595">
                  <c:v>27.96779992751908</c:v>
                </c:pt>
                <c:pt idx="2596">
                  <c:v>27.96570108947342</c:v>
                </c:pt>
                <c:pt idx="2597">
                  <c:v>27.96359978256075</c:v>
                </c:pt>
                <c:pt idx="2598">
                  <c:v>27.95889998778875</c:v>
                </c:pt>
                <c:pt idx="2599">
                  <c:v>27.95389984588109</c:v>
                </c:pt>
                <c:pt idx="2600">
                  <c:v>27.94880004195874</c:v>
                </c:pt>
                <c:pt idx="2601">
                  <c:v>27.9398010620098</c:v>
                </c:pt>
                <c:pt idx="2602">
                  <c:v>27.9344998908964</c:v>
                </c:pt>
                <c:pt idx="2603">
                  <c:v>27.92700002975107</c:v>
                </c:pt>
                <c:pt idx="2604">
                  <c:v>27.92030009612788</c:v>
                </c:pt>
                <c:pt idx="2605">
                  <c:v>27.9112000961286</c:v>
                </c:pt>
                <c:pt idx="2606">
                  <c:v>27.90239975509758</c:v>
                </c:pt>
                <c:pt idx="2607">
                  <c:v>27.89720002975082</c:v>
                </c:pt>
                <c:pt idx="2608">
                  <c:v>27.89470009612705</c:v>
                </c:pt>
                <c:pt idx="2609">
                  <c:v>27.88760017165623</c:v>
                </c:pt>
                <c:pt idx="2610">
                  <c:v>27.88129976424898</c:v>
                </c:pt>
                <c:pt idx="2611">
                  <c:v>27.87590038604321</c:v>
                </c:pt>
                <c:pt idx="2612">
                  <c:v>27.87400011138379</c:v>
                </c:pt>
                <c:pt idx="2613">
                  <c:v>27.87509995422079</c:v>
                </c:pt>
                <c:pt idx="2614">
                  <c:v>27.86640002059721</c:v>
                </c:pt>
                <c:pt idx="2615">
                  <c:v>27.85859981841713</c:v>
                </c:pt>
                <c:pt idx="2616">
                  <c:v>27.85059942321823</c:v>
                </c:pt>
                <c:pt idx="2617">
                  <c:v>27.84139977340601</c:v>
                </c:pt>
                <c:pt idx="2618">
                  <c:v>27.83319998779189</c:v>
                </c:pt>
                <c:pt idx="2619">
                  <c:v>27.82540005721603</c:v>
                </c:pt>
                <c:pt idx="2620">
                  <c:v>27.8177999938962</c:v>
                </c:pt>
                <c:pt idx="2621">
                  <c:v>27.81629984893516</c:v>
                </c:pt>
                <c:pt idx="2622">
                  <c:v>27.81199978256336</c:v>
                </c:pt>
                <c:pt idx="2623">
                  <c:v>27.81019991531139</c:v>
                </c:pt>
                <c:pt idx="2624">
                  <c:v>27.8083999725313</c:v>
                </c:pt>
                <c:pt idx="2625">
                  <c:v>27.80429983977956</c:v>
                </c:pt>
                <c:pt idx="2626">
                  <c:v>27.79650025329465</c:v>
                </c:pt>
                <c:pt idx="2627">
                  <c:v>27.791900180815</c:v>
                </c:pt>
                <c:pt idx="2628">
                  <c:v>27.78219985198663</c:v>
                </c:pt>
                <c:pt idx="2629">
                  <c:v>27.77559977645796</c:v>
                </c:pt>
                <c:pt idx="2630">
                  <c:v>27.76950004805985</c:v>
                </c:pt>
                <c:pt idx="2631">
                  <c:v>27.76960017776218</c:v>
                </c:pt>
                <c:pt idx="2632">
                  <c:v>27.76479983367608</c:v>
                </c:pt>
                <c:pt idx="2633">
                  <c:v>27.75980003280711</c:v>
                </c:pt>
                <c:pt idx="2634">
                  <c:v>27.7566999603259</c:v>
                </c:pt>
                <c:pt idx="2635">
                  <c:v>27.75199981841797</c:v>
                </c:pt>
                <c:pt idx="2636">
                  <c:v>27.74399981841998</c:v>
                </c:pt>
                <c:pt idx="2637">
                  <c:v>27.73760002364725</c:v>
                </c:pt>
                <c:pt idx="2638">
                  <c:v>27.73000003280321</c:v>
                </c:pt>
                <c:pt idx="2639">
                  <c:v>27.7264001716612</c:v>
                </c:pt>
                <c:pt idx="2640">
                  <c:v>27.72450015945288</c:v>
                </c:pt>
                <c:pt idx="2641">
                  <c:v>27.72189994811561</c:v>
                </c:pt>
                <c:pt idx="2642">
                  <c:v>27.7146000175453</c:v>
                </c:pt>
                <c:pt idx="2643">
                  <c:v>27.70769981842022</c:v>
                </c:pt>
                <c:pt idx="2644">
                  <c:v>27.69969982147085</c:v>
                </c:pt>
                <c:pt idx="2645">
                  <c:v>27.6972002319344</c:v>
                </c:pt>
                <c:pt idx="2646">
                  <c:v>27.69410002364748</c:v>
                </c:pt>
                <c:pt idx="2647">
                  <c:v>27.68910002364646</c:v>
                </c:pt>
                <c:pt idx="2648">
                  <c:v>27.68829987564092</c:v>
                </c:pt>
                <c:pt idx="2649">
                  <c:v>27.6842001472469</c:v>
                </c:pt>
                <c:pt idx="2650">
                  <c:v>27.67850000839098</c:v>
                </c:pt>
                <c:pt idx="2651">
                  <c:v>27.67420088958533</c:v>
                </c:pt>
                <c:pt idx="2652">
                  <c:v>27.67179999313157</c:v>
                </c:pt>
                <c:pt idx="2653">
                  <c:v>27.67269997482071</c:v>
                </c:pt>
                <c:pt idx="2654">
                  <c:v>27.66929996261388</c:v>
                </c:pt>
                <c:pt idx="2655">
                  <c:v>27.66660001983473</c:v>
                </c:pt>
                <c:pt idx="2656">
                  <c:v>27.66430041808781</c:v>
                </c:pt>
                <c:pt idx="2657">
                  <c:v>27.65670014037823</c:v>
                </c:pt>
                <c:pt idx="2658">
                  <c:v>27.64929981155364</c:v>
                </c:pt>
                <c:pt idx="2659">
                  <c:v>27.64529994735494</c:v>
                </c:pt>
                <c:pt idx="2660">
                  <c:v>27.6434001525886</c:v>
                </c:pt>
                <c:pt idx="2661">
                  <c:v>27.64090015563488</c:v>
                </c:pt>
                <c:pt idx="2662">
                  <c:v>27.63839981460114</c:v>
                </c:pt>
                <c:pt idx="2663">
                  <c:v>27.63620009231454</c:v>
                </c:pt>
                <c:pt idx="2664">
                  <c:v>27.63299980849843</c:v>
                </c:pt>
                <c:pt idx="2665">
                  <c:v>27.63160007095212</c:v>
                </c:pt>
                <c:pt idx="2666">
                  <c:v>27.6329013565046</c:v>
                </c:pt>
                <c:pt idx="2667">
                  <c:v>27.63349990463029</c:v>
                </c:pt>
                <c:pt idx="2668">
                  <c:v>27.63180003433081</c:v>
                </c:pt>
                <c:pt idx="2669">
                  <c:v>27.62799976577663</c:v>
                </c:pt>
                <c:pt idx="2670">
                  <c:v>27.62050004959019</c:v>
                </c:pt>
                <c:pt idx="2671">
                  <c:v>27.62160092162958</c:v>
                </c:pt>
                <c:pt idx="2672">
                  <c:v>27.61940016098015</c:v>
                </c:pt>
                <c:pt idx="2673">
                  <c:v>27.61660000991833</c:v>
                </c:pt>
                <c:pt idx="2674">
                  <c:v>27.61030015487632</c:v>
                </c:pt>
                <c:pt idx="2675">
                  <c:v>27.60900021209455</c:v>
                </c:pt>
                <c:pt idx="2676">
                  <c:v>27.60660074615225</c:v>
                </c:pt>
                <c:pt idx="2677">
                  <c:v>27.60309984664855</c:v>
                </c:pt>
                <c:pt idx="2678">
                  <c:v>27.59599998245175</c:v>
                </c:pt>
                <c:pt idx="2679">
                  <c:v>27.59590003661652</c:v>
                </c:pt>
                <c:pt idx="2680">
                  <c:v>27.59260009384161</c:v>
                </c:pt>
                <c:pt idx="2681">
                  <c:v>27.59100068817132</c:v>
                </c:pt>
                <c:pt idx="2682">
                  <c:v>27.58640013579861</c:v>
                </c:pt>
                <c:pt idx="2683">
                  <c:v>27.58069999389772</c:v>
                </c:pt>
                <c:pt idx="2684">
                  <c:v>27.57120012359156</c:v>
                </c:pt>
                <c:pt idx="2685">
                  <c:v>27.56529991836212</c:v>
                </c:pt>
                <c:pt idx="2686">
                  <c:v>27.55920113754109</c:v>
                </c:pt>
                <c:pt idx="2687">
                  <c:v>27.55800016555805</c:v>
                </c:pt>
                <c:pt idx="2688">
                  <c:v>27.55359996032712</c:v>
                </c:pt>
                <c:pt idx="2689">
                  <c:v>27.54829988784329</c:v>
                </c:pt>
                <c:pt idx="2690">
                  <c:v>27.54299996032568</c:v>
                </c:pt>
                <c:pt idx="2691">
                  <c:v>27.54180001754503</c:v>
                </c:pt>
                <c:pt idx="2692">
                  <c:v>27.53930015334845</c:v>
                </c:pt>
                <c:pt idx="2693">
                  <c:v>27.53490002364925</c:v>
                </c:pt>
                <c:pt idx="2694">
                  <c:v>27.53199989394853</c:v>
                </c:pt>
                <c:pt idx="2695">
                  <c:v>27.53120022888107</c:v>
                </c:pt>
                <c:pt idx="2696">
                  <c:v>27.52840028610078</c:v>
                </c:pt>
                <c:pt idx="2697">
                  <c:v>27.52590021667129</c:v>
                </c:pt>
                <c:pt idx="2698">
                  <c:v>27.52269988479381</c:v>
                </c:pt>
                <c:pt idx="2699">
                  <c:v>27.51819989700016</c:v>
                </c:pt>
                <c:pt idx="2700">
                  <c:v>27.513400038908</c:v>
                </c:pt>
                <c:pt idx="2701">
                  <c:v>27.50979935073699</c:v>
                </c:pt>
                <c:pt idx="2702">
                  <c:v>27.50420017470969</c:v>
                </c:pt>
                <c:pt idx="2703">
                  <c:v>27.50099990005037</c:v>
                </c:pt>
                <c:pt idx="2704">
                  <c:v>27.49970009307798</c:v>
                </c:pt>
                <c:pt idx="2705">
                  <c:v>27.49580002669973</c:v>
                </c:pt>
                <c:pt idx="2706">
                  <c:v>27.48659935378962</c:v>
                </c:pt>
                <c:pt idx="2707">
                  <c:v>27.47680004501308</c:v>
                </c:pt>
                <c:pt idx="2708">
                  <c:v>27.47119977950569</c:v>
                </c:pt>
                <c:pt idx="2709">
                  <c:v>27.46850005416488</c:v>
                </c:pt>
                <c:pt idx="2710">
                  <c:v>27.4629999999961</c:v>
                </c:pt>
                <c:pt idx="2711">
                  <c:v>27.45759994277612</c:v>
                </c:pt>
                <c:pt idx="2712">
                  <c:v>27.45449987335087</c:v>
                </c:pt>
                <c:pt idx="2713">
                  <c:v>27.45060021133028</c:v>
                </c:pt>
                <c:pt idx="2714">
                  <c:v>27.4427998130777</c:v>
                </c:pt>
                <c:pt idx="2715">
                  <c:v>27.43999995193371</c:v>
                </c:pt>
                <c:pt idx="2716">
                  <c:v>27.43409988861094</c:v>
                </c:pt>
                <c:pt idx="2717">
                  <c:v>27.42950016326722</c:v>
                </c:pt>
                <c:pt idx="2718">
                  <c:v>27.42700022964345</c:v>
                </c:pt>
                <c:pt idx="2719">
                  <c:v>27.42860008163186</c:v>
                </c:pt>
                <c:pt idx="2720">
                  <c:v>27.42750020522723</c:v>
                </c:pt>
                <c:pt idx="2721">
                  <c:v>27.42069993667608</c:v>
                </c:pt>
                <c:pt idx="2722">
                  <c:v>27.41669986724446</c:v>
                </c:pt>
                <c:pt idx="2723">
                  <c:v>27.41270020523006</c:v>
                </c:pt>
                <c:pt idx="2724">
                  <c:v>27.40589993362298</c:v>
                </c:pt>
                <c:pt idx="2725">
                  <c:v>27.40359980697391</c:v>
                </c:pt>
                <c:pt idx="2726">
                  <c:v>27.39979947204483</c:v>
                </c:pt>
                <c:pt idx="2727">
                  <c:v>27.39309988860986</c:v>
                </c:pt>
                <c:pt idx="2728">
                  <c:v>27.3928998916599</c:v>
                </c:pt>
                <c:pt idx="2729">
                  <c:v>27.38820009689152</c:v>
                </c:pt>
                <c:pt idx="2730">
                  <c:v>27.38290009689445</c:v>
                </c:pt>
                <c:pt idx="2731">
                  <c:v>27.38599974059616</c:v>
                </c:pt>
                <c:pt idx="2732">
                  <c:v>27.37949981307611</c:v>
                </c:pt>
                <c:pt idx="2733">
                  <c:v>27.37219994888073</c:v>
                </c:pt>
                <c:pt idx="2734">
                  <c:v>27.36509989470868</c:v>
                </c:pt>
                <c:pt idx="2735">
                  <c:v>27.35979988861072</c:v>
                </c:pt>
                <c:pt idx="2736">
                  <c:v>27.35289969863516</c:v>
                </c:pt>
                <c:pt idx="2737">
                  <c:v>27.34869977111518</c:v>
                </c:pt>
                <c:pt idx="2738">
                  <c:v>27.34430018768035</c:v>
                </c:pt>
                <c:pt idx="2739">
                  <c:v>27.33970012435748</c:v>
                </c:pt>
                <c:pt idx="2740">
                  <c:v>27.33160006103571</c:v>
                </c:pt>
                <c:pt idx="2741">
                  <c:v>27.32699925231645</c:v>
                </c:pt>
                <c:pt idx="2742">
                  <c:v>27.32200021819881</c:v>
                </c:pt>
                <c:pt idx="2743">
                  <c:v>27.3210000190702</c:v>
                </c:pt>
                <c:pt idx="2744">
                  <c:v>27.31909981689387</c:v>
                </c:pt>
                <c:pt idx="2745">
                  <c:v>27.3148001037589</c:v>
                </c:pt>
                <c:pt idx="2746">
                  <c:v>27.31149983215073</c:v>
                </c:pt>
                <c:pt idx="2747">
                  <c:v>27.31000003738154</c:v>
                </c:pt>
                <c:pt idx="2748">
                  <c:v>27.30540011596531</c:v>
                </c:pt>
                <c:pt idx="2749">
                  <c:v>27.30260011901555</c:v>
                </c:pt>
                <c:pt idx="2750">
                  <c:v>27.30320011291406</c:v>
                </c:pt>
                <c:pt idx="2751">
                  <c:v>27.30069963302592</c:v>
                </c:pt>
                <c:pt idx="2752">
                  <c:v>27.29429997711122</c:v>
                </c:pt>
                <c:pt idx="2753">
                  <c:v>27.28859976882812</c:v>
                </c:pt>
                <c:pt idx="2754">
                  <c:v>27.28179977187756</c:v>
                </c:pt>
                <c:pt idx="2755">
                  <c:v>27.27869976272268</c:v>
                </c:pt>
                <c:pt idx="2756">
                  <c:v>27.27019971160917</c:v>
                </c:pt>
                <c:pt idx="2757">
                  <c:v>27.26549992293802</c:v>
                </c:pt>
                <c:pt idx="2758">
                  <c:v>27.26399977492838</c:v>
                </c:pt>
                <c:pt idx="2759">
                  <c:v>27.25740017623684</c:v>
                </c:pt>
                <c:pt idx="2760">
                  <c:v>27.25419982299354</c:v>
                </c:pt>
                <c:pt idx="2761">
                  <c:v>27.25149927367965</c:v>
                </c:pt>
                <c:pt idx="2762">
                  <c:v>27.24480010375919</c:v>
                </c:pt>
                <c:pt idx="2763">
                  <c:v>27.23859997405816</c:v>
                </c:pt>
                <c:pt idx="2764">
                  <c:v>27.23960017013087</c:v>
                </c:pt>
                <c:pt idx="2765">
                  <c:v>27.23309977187819</c:v>
                </c:pt>
                <c:pt idx="2766">
                  <c:v>27.22630087051218</c:v>
                </c:pt>
                <c:pt idx="2767">
                  <c:v>27.22670010681031</c:v>
                </c:pt>
                <c:pt idx="2768">
                  <c:v>27.23260022430259</c:v>
                </c:pt>
                <c:pt idx="2769">
                  <c:v>27.23100014571901</c:v>
                </c:pt>
                <c:pt idx="2770">
                  <c:v>27.22399979858164</c:v>
                </c:pt>
                <c:pt idx="2771">
                  <c:v>27.2194007400467</c:v>
                </c:pt>
                <c:pt idx="2772">
                  <c:v>27.21649977721972</c:v>
                </c:pt>
                <c:pt idx="2773">
                  <c:v>27.21169998550249</c:v>
                </c:pt>
                <c:pt idx="2774">
                  <c:v>27.20839978027288</c:v>
                </c:pt>
                <c:pt idx="2775">
                  <c:v>27.20309991607428</c:v>
                </c:pt>
                <c:pt idx="2776">
                  <c:v>27.20129930038456</c:v>
                </c:pt>
                <c:pt idx="2777">
                  <c:v>27.19449999160497</c:v>
                </c:pt>
                <c:pt idx="2778">
                  <c:v>27.19170012130417</c:v>
                </c:pt>
                <c:pt idx="2779">
                  <c:v>27.18800019378613</c:v>
                </c:pt>
                <c:pt idx="2780">
                  <c:v>27.18259978637431</c:v>
                </c:pt>
                <c:pt idx="2781">
                  <c:v>27.17610026626426</c:v>
                </c:pt>
                <c:pt idx="2782">
                  <c:v>27.17320019378531</c:v>
                </c:pt>
                <c:pt idx="2783">
                  <c:v>27.16810018463002</c:v>
                </c:pt>
                <c:pt idx="2784">
                  <c:v>27.16430004577342</c:v>
                </c:pt>
                <c:pt idx="2785">
                  <c:v>27.16279996719095</c:v>
                </c:pt>
                <c:pt idx="2786">
                  <c:v>27.15770036544563</c:v>
                </c:pt>
                <c:pt idx="2787">
                  <c:v>27.15460008468654</c:v>
                </c:pt>
                <c:pt idx="2788">
                  <c:v>27.15359993361926</c:v>
                </c:pt>
                <c:pt idx="2789">
                  <c:v>27.14590000304815</c:v>
                </c:pt>
                <c:pt idx="2790">
                  <c:v>27.14129979781865</c:v>
                </c:pt>
                <c:pt idx="2791">
                  <c:v>27.13870006026991</c:v>
                </c:pt>
                <c:pt idx="2792">
                  <c:v>27.1295001960716</c:v>
                </c:pt>
                <c:pt idx="2793">
                  <c:v>27.12579992751853</c:v>
                </c:pt>
                <c:pt idx="2794">
                  <c:v>27.12089993362315</c:v>
                </c:pt>
                <c:pt idx="2795">
                  <c:v>27.11570006637339</c:v>
                </c:pt>
                <c:pt idx="2796">
                  <c:v>27.10969960479633</c:v>
                </c:pt>
                <c:pt idx="2797">
                  <c:v>27.10440008468504</c:v>
                </c:pt>
                <c:pt idx="2798">
                  <c:v>27.10030008468311</c:v>
                </c:pt>
                <c:pt idx="2799">
                  <c:v>27.09599981002611</c:v>
                </c:pt>
                <c:pt idx="2800">
                  <c:v>27.0950001388519</c:v>
                </c:pt>
                <c:pt idx="2801">
                  <c:v>27.09190040740942</c:v>
                </c:pt>
                <c:pt idx="2802">
                  <c:v>27.08570006332227</c:v>
                </c:pt>
                <c:pt idx="2803">
                  <c:v>27.08410012664535</c:v>
                </c:pt>
                <c:pt idx="2804">
                  <c:v>27.07970005111565</c:v>
                </c:pt>
                <c:pt idx="2805">
                  <c:v>27.07759990615887</c:v>
                </c:pt>
                <c:pt idx="2806">
                  <c:v>27.07749928130943</c:v>
                </c:pt>
                <c:pt idx="2807">
                  <c:v>27.06929983977895</c:v>
                </c:pt>
                <c:pt idx="2808">
                  <c:v>27.06749983062397</c:v>
                </c:pt>
                <c:pt idx="2809">
                  <c:v>27.06390023803396</c:v>
                </c:pt>
                <c:pt idx="2810">
                  <c:v>27.06060022582824</c:v>
                </c:pt>
                <c:pt idx="2811">
                  <c:v>27.05320030440998</c:v>
                </c:pt>
                <c:pt idx="2812">
                  <c:v>27.05150009612771</c:v>
                </c:pt>
                <c:pt idx="2813">
                  <c:v>27.04829983367742</c:v>
                </c:pt>
                <c:pt idx="2814">
                  <c:v>27.04430010833676</c:v>
                </c:pt>
                <c:pt idx="2815">
                  <c:v>27.04180017471299</c:v>
                </c:pt>
                <c:pt idx="2816">
                  <c:v>27.03300066375596</c:v>
                </c:pt>
                <c:pt idx="2817">
                  <c:v>27.03119990310369</c:v>
                </c:pt>
                <c:pt idx="2818">
                  <c:v>27.02540017776482</c:v>
                </c:pt>
                <c:pt idx="2819">
                  <c:v>27.01940018996902</c:v>
                </c:pt>
                <c:pt idx="2820">
                  <c:v>27.01370019912429</c:v>
                </c:pt>
                <c:pt idx="2821">
                  <c:v>27.00960033492811</c:v>
                </c:pt>
                <c:pt idx="2822">
                  <c:v>27.00350012359559</c:v>
                </c:pt>
                <c:pt idx="2823">
                  <c:v>27.00119991226165</c:v>
                </c:pt>
                <c:pt idx="2824">
                  <c:v>27.00129982452198</c:v>
                </c:pt>
                <c:pt idx="2825">
                  <c:v>26.9906001052841</c:v>
                </c:pt>
                <c:pt idx="2826">
                  <c:v>26.98340044937138</c:v>
                </c:pt>
                <c:pt idx="2827">
                  <c:v>26.98229983062626</c:v>
                </c:pt>
                <c:pt idx="2828">
                  <c:v>26.97739983367498</c:v>
                </c:pt>
                <c:pt idx="2829">
                  <c:v>26.97190010528357</c:v>
                </c:pt>
                <c:pt idx="2830">
                  <c:v>26.97000010833653</c:v>
                </c:pt>
                <c:pt idx="2831">
                  <c:v>26.96499998168656</c:v>
                </c:pt>
                <c:pt idx="2832">
                  <c:v>26.95980004806552</c:v>
                </c:pt>
                <c:pt idx="2833">
                  <c:v>26.95600005416781</c:v>
                </c:pt>
                <c:pt idx="2834">
                  <c:v>26.95479991531101</c:v>
                </c:pt>
                <c:pt idx="2835">
                  <c:v>26.94869978561108</c:v>
                </c:pt>
                <c:pt idx="2836">
                  <c:v>26.94629971313406</c:v>
                </c:pt>
                <c:pt idx="2837">
                  <c:v>26.9405999214141</c:v>
                </c:pt>
                <c:pt idx="2838">
                  <c:v>26.93859977645479</c:v>
                </c:pt>
                <c:pt idx="2839">
                  <c:v>26.93340012359477</c:v>
                </c:pt>
                <c:pt idx="2840">
                  <c:v>26.93140005416717</c:v>
                </c:pt>
                <c:pt idx="2841">
                  <c:v>26.92769916686666</c:v>
                </c:pt>
                <c:pt idx="2842">
                  <c:v>26.92219986114285</c:v>
                </c:pt>
                <c:pt idx="2843">
                  <c:v>26.91859986724738</c:v>
                </c:pt>
                <c:pt idx="2844">
                  <c:v>26.9172000030485</c:v>
                </c:pt>
                <c:pt idx="2845">
                  <c:v>26.91819999999643</c:v>
                </c:pt>
                <c:pt idx="2846">
                  <c:v>26.91489972839191</c:v>
                </c:pt>
                <c:pt idx="2847">
                  <c:v>26.91019980087367</c:v>
                </c:pt>
                <c:pt idx="2848">
                  <c:v>26.90779987945279</c:v>
                </c:pt>
                <c:pt idx="2849">
                  <c:v>26.90359982223162</c:v>
                </c:pt>
                <c:pt idx="2850">
                  <c:v>26.89730010604763</c:v>
                </c:pt>
                <c:pt idx="2851">
                  <c:v>26.89619935760493</c:v>
                </c:pt>
                <c:pt idx="2852">
                  <c:v>26.89309984054488</c:v>
                </c:pt>
                <c:pt idx="2853">
                  <c:v>26.8879001846326</c:v>
                </c:pt>
                <c:pt idx="2854">
                  <c:v>26.88249984054343</c:v>
                </c:pt>
                <c:pt idx="2855">
                  <c:v>26.88209976196228</c:v>
                </c:pt>
                <c:pt idx="2856">
                  <c:v>26.87970091170791</c:v>
                </c:pt>
                <c:pt idx="2857">
                  <c:v>26.8778001510582</c:v>
                </c:pt>
                <c:pt idx="2858">
                  <c:v>26.87909980392212</c:v>
                </c:pt>
                <c:pt idx="2859">
                  <c:v>26.87949980391931</c:v>
                </c:pt>
                <c:pt idx="2860">
                  <c:v>26.87460008163543</c:v>
                </c:pt>
                <c:pt idx="2861">
                  <c:v>26.87320014495709</c:v>
                </c:pt>
                <c:pt idx="2862">
                  <c:v>26.87030014495759</c:v>
                </c:pt>
                <c:pt idx="2863">
                  <c:v>26.86679981002452</c:v>
                </c:pt>
                <c:pt idx="2864">
                  <c:v>26.86170008468252</c:v>
                </c:pt>
                <c:pt idx="2865">
                  <c:v>26.85340002746307</c:v>
                </c:pt>
                <c:pt idx="2866">
                  <c:v>26.84950009689056</c:v>
                </c:pt>
                <c:pt idx="2867">
                  <c:v>26.84689989165781</c:v>
                </c:pt>
                <c:pt idx="2868">
                  <c:v>26.84439995193313</c:v>
                </c:pt>
                <c:pt idx="2869">
                  <c:v>26.83590016326707</c:v>
                </c:pt>
                <c:pt idx="2870">
                  <c:v>26.83370002136143</c:v>
                </c:pt>
                <c:pt idx="2871">
                  <c:v>26.82900091171177</c:v>
                </c:pt>
                <c:pt idx="2872">
                  <c:v>26.82860007858105</c:v>
                </c:pt>
                <c:pt idx="2873">
                  <c:v>26.82800007552941</c:v>
                </c:pt>
                <c:pt idx="2874">
                  <c:v>26.82399992446881</c:v>
                </c:pt>
                <c:pt idx="2875">
                  <c:v>26.81540019912427</c:v>
                </c:pt>
                <c:pt idx="2876">
                  <c:v>26.81210026550253</c:v>
                </c:pt>
                <c:pt idx="2877">
                  <c:v>26.8125000541695</c:v>
                </c:pt>
                <c:pt idx="2878">
                  <c:v>26.80880004806385</c:v>
                </c:pt>
                <c:pt idx="2879">
                  <c:v>26.81010018081361</c:v>
                </c:pt>
                <c:pt idx="2880">
                  <c:v>26.80939983672942</c:v>
                </c:pt>
                <c:pt idx="2881">
                  <c:v>26.811499960324</c:v>
                </c:pt>
                <c:pt idx="2882">
                  <c:v>26.80580016860768</c:v>
                </c:pt>
                <c:pt idx="2883">
                  <c:v>26.80390017165701</c:v>
                </c:pt>
                <c:pt idx="2884">
                  <c:v>26.79960010833747</c:v>
                </c:pt>
                <c:pt idx="2885">
                  <c:v>26.79250012054398</c:v>
                </c:pt>
                <c:pt idx="2886">
                  <c:v>26.79169983978133</c:v>
                </c:pt>
                <c:pt idx="2887">
                  <c:v>26.79010018081317</c:v>
                </c:pt>
                <c:pt idx="2888">
                  <c:v>26.78310004500963</c:v>
                </c:pt>
                <c:pt idx="2889">
                  <c:v>26.7797997734051</c:v>
                </c:pt>
                <c:pt idx="2890">
                  <c:v>26.77319985198847</c:v>
                </c:pt>
                <c:pt idx="2891">
                  <c:v>26.76870121307001</c:v>
                </c:pt>
                <c:pt idx="2892">
                  <c:v>26.76529976730307</c:v>
                </c:pt>
                <c:pt idx="2893">
                  <c:v>26.76730016860529</c:v>
                </c:pt>
                <c:pt idx="2894">
                  <c:v>26.7651998847941</c:v>
                </c:pt>
                <c:pt idx="2895">
                  <c:v>26.75900008392273</c:v>
                </c:pt>
                <c:pt idx="2896">
                  <c:v>26.75920028610198</c:v>
                </c:pt>
                <c:pt idx="2897">
                  <c:v>26.75649980621165</c:v>
                </c:pt>
                <c:pt idx="2898">
                  <c:v>26.75010021361959</c:v>
                </c:pt>
                <c:pt idx="2899">
                  <c:v>26.74359980926235</c:v>
                </c:pt>
                <c:pt idx="2900">
                  <c:v>26.73849981536841</c:v>
                </c:pt>
                <c:pt idx="2901">
                  <c:v>26.73149947433192</c:v>
                </c:pt>
                <c:pt idx="2902">
                  <c:v>26.72499996032639</c:v>
                </c:pt>
                <c:pt idx="2903">
                  <c:v>26.72549980926485</c:v>
                </c:pt>
                <c:pt idx="2904">
                  <c:v>26.72310013503738</c:v>
                </c:pt>
                <c:pt idx="2905">
                  <c:v>26.71779999618229</c:v>
                </c:pt>
                <c:pt idx="2906">
                  <c:v>26.71029944686597</c:v>
                </c:pt>
                <c:pt idx="2907">
                  <c:v>26.70590020446616</c:v>
                </c:pt>
                <c:pt idx="2908">
                  <c:v>26.70689977569054</c:v>
                </c:pt>
                <c:pt idx="2909">
                  <c:v>26.70130017699921</c:v>
                </c:pt>
                <c:pt idx="2910">
                  <c:v>26.69699976653647</c:v>
                </c:pt>
                <c:pt idx="2911">
                  <c:v>26.69590030059408</c:v>
                </c:pt>
                <c:pt idx="2912">
                  <c:v>26.69120002288401</c:v>
                </c:pt>
                <c:pt idx="2913">
                  <c:v>26.68580002288946</c:v>
                </c:pt>
                <c:pt idx="2914">
                  <c:v>26.68210023422214</c:v>
                </c:pt>
                <c:pt idx="2915">
                  <c:v>26.67970016784603</c:v>
                </c:pt>
                <c:pt idx="2916">
                  <c:v>26.67199921722204</c:v>
                </c:pt>
                <c:pt idx="2917">
                  <c:v>26.66549977569229</c:v>
                </c:pt>
                <c:pt idx="2918">
                  <c:v>26.66029998703015</c:v>
                </c:pt>
                <c:pt idx="2919">
                  <c:v>26.65460004424677</c:v>
                </c:pt>
                <c:pt idx="2920">
                  <c:v>26.64639977263869</c:v>
                </c:pt>
                <c:pt idx="2921">
                  <c:v>26.64049943466307</c:v>
                </c:pt>
                <c:pt idx="2922">
                  <c:v>26.63809998702709</c:v>
                </c:pt>
                <c:pt idx="2923">
                  <c:v>26.63360005950744</c:v>
                </c:pt>
                <c:pt idx="2924">
                  <c:v>26.6315001258845</c:v>
                </c:pt>
                <c:pt idx="2925">
                  <c:v>26.62929998397519</c:v>
                </c:pt>
                <c:pt idx="2926">
                  <c:v>26.62880017700082</c:v>
                </c:pt>
                <c:pt idx="2927">
                  <c:v>26.62520017394854</c:v>
                </c:pt>
                <c:pt idx="2928">
                  <c:v>26.61519998092262</c:v>
                </c:pt>
                <c:pt idx="2929">
                  <c:v>26.61560010146786</c:v>
                </c:pt>
                <c:pt idx="2930">
                  <c:v>26.61660023116928</c:v>
                </c:pt>
                <c:pt idx="2931">
                  <c:v>26.61330029449164</c:v>
                </c:pt>
                <c:pt idx="2932">
                  <c:v>26.61110008315882</c:v>
                </c:pt>
                <c:pt idx="2933">
                  <c:v>26.60930008926152</c:v>
                </c:pt>
                <c:pt idx="2934">
                  <c:v>26.60370015563968</c:v>
                </c:pt>
                <c:pt idx="2935">
                  <c:v>26.60119988097722</c:v>
                </c:pt>
                <c:pt idx="2936">
                  <c:v>26.60450041808872</c:v>
                </c:pt>
                <c:pt idx="2937">
                  <c:v>26.60219979934482</c:v>
                </c:pt>
                <c:pt idx="2938">
                  <c:v>26.59989985961874</c:v>
                </c:pt>
                <c:pt idx="2939">
                  <c:v>26.597499853513</c:v>
                </c:pt>
                <c:pt idx="2940">
                  <c:v>26.5914997779837</c:v>
                </c:pt>
                <c:pt idx="2941">
                  <c:v>26.58619983825335</c:v>
                </c:pt>
                <c:pt idx="2942">
                  <c:v>26.58109997405699</c:v>
                </c:pt>
                <c:pt idx="2943">
                  <c:v>26.57990023650927</c:v>
                </c:pt>
                <c:pt idx="2944">
                  <c:v>26.57550017013272</c:v>
                </c:pt>
                <c:pt idx="2945">
                  <c:v>26.57430003127956</c:v>
                </c:pt>
                <c:pt idx="2946">
                  <c:v>26.57259934921239</c:v>
                </c:pt>
                <c:pt idx="2947">
                  <c:v>26.56619976882939</c:v>
                </c:pt>
                <c:pt idx="2948">
                  <c:v>26.56330010680903</c:v>
                </c:pt>
                <c:pt idx="2949">
                  <c:v>26.56719995269669</c:v>
                </c:pt>
                <c:pt idx="2950">
                  <c:v>26.56810021209458</c:v>
                </c:pt>
                <c:pt idx="2951">
                  <c:v>26.56839986495832</c:v>
                </c:pt>
                <c:pt idx="2952">
                  <c:v>26.56629993438762</c:v>
                </c:pt>
                <c:pt idx="2953">
                  <c:v>26.56400007934644</c:v>
                </c:pt>
                <c:pt idx="2954">
                  <c:v>26.55790008239638</c:v>
                </c:pt>
                <c:pt idx="2955">
                  <c:v>26.555600221247</c:v>
                </c:pt>
                <c:pt idx="2956">
                  <c:v>26.55660069503574</c:v>
                </c:pt>
                <c:pt idx="2957">
                  <c:v>26.55150014266837</c:v>
                </c:pt>
                <c:pt idx="2958">
                  <c:v>26.54749979553162</c:v>
                </c:pt>
                <c:pt idx="2959">
                  <c:v>26.54639985885296</c:v>
                </c:pt>
                <c:pt idx="2960">
                  <c:v>26.54499978942841</c:v>
                </c:pt>
                <c:pt idx="2961">
                  <c:v>26.54569998550139</c:v>
                </c:pt>
                <c:pt idx="2962">
                  <c:v>26.54609998244996</c:v>
                </c:pt>
                <c:pt idx="2963">
                  <c:v>26.54400004577473</c:v>
                </c:pt>
                <c:pt idx="2964">
                  <c:v>26.53730004882527</c:v>
                </c:pt>
                <c:pt idx="2965">
                  <c:v>26.53159978637632</c:v>
                </c:pt>
                <c:pt idx="2966">
                  <c:v>26.52639951782112</c:v>
                </c:pt>
                <c:pt idx="2967">
                  <c:v>26.52289993438171</c:v>
                </c:pt>
                <c:pt idx="2968">
                  <c:v>26.52139978637205</c:v>
                </c:pt>
                <c:pt idx="2969">
                  <c:v>26.5179000610333</c:v>
                </c:pt>
                <c:pt idx="2970">
                  <c:v>26.51609978027045</c:v>
                </c:pt>
                <c:pt idx="2971">
                  <c:v>26.51440004577307</c:v>
                </c:pt>
                <c:pt idx="2972">
                  <c:v>26.51050011520056</c:v>
                </c:pt>
                <c:pt idx="2973">
                  <c:v>26.50539991607365</c:v>
                </c:pt>
                <c:pt idx="2974">
                  <c:v>26.50219998244938</c:v>
                </c:pt>
                <c:pt idx="2975">
                  <c:v>26.50249988860741</c:v>
                </c:pt>
                <c:pt idx="2976">
                  <c:v>26.49810035628979</c:v>
                </c:pt>
                <c:pt idx="2977">
                  <c:v>26.49719987334899</c:v>
                </c:pt>
                <c:pt idx="2978">
                  <c:v>26.50010005111835</c:v>
                </c:pt>
                <c:pt idx="2979">
                  <c:v>26.50020003585814</c:v>
                </c:pt>
                <c:pt idx="2980">
                  <c:v>26.49459990615651</c:v>
                </c:pt>
                <c:pt idx="2981">
                  <c:v>26.49100057906978</c:v>
                </c:pt>
                <c:pt idx="2982">
                  <c:v>26.48899988784612</c:v>
                </c:pt>
                <c:pt idx="2983">
                  <c:v>26.48369988174087</c:v>
                </c:pt>
                <c:pt idx="2984">
                  <c:v>26.48009981231368</c:v>
                </c:pt>
                <c:pt idx="2985">
                  <c:v>26.4752002258283</c:v>
                </c:pt>
                <c:pt idx="2986">
                  <c:v>26.47380028304906</c:v>
                </c:pt>
                <c:pt idx="2987">
                  <c:v>26.471199872587</c:v>
                </c:pt>
                <c:pt idx="2988">
                  <c:v>26.47000014419245</c:v>
                </c:pt>
                <c:pt idx="2989">
                  <c:v>26.47390005340276</c:v>
                </c:pt>
                <c:pt idx="2990">
                  <c:v>26.46999992370182</c:v>
                </c:pt>
                <c:pt idx="2991">
                  <c:v>26.46629999007925</c:v>
                </c:pt>
                <c:pt idx="2992">
                  <c:v>26.46120005645571</c:v>
                </c:pt>
                <c:pt idx="2993">
                  <c:v>26.45829985427552</c:v>
                </c:pt>
                <c:pt idx="2994">
                  <c:v>26.45330012893464</c:v>
                </c:pt>
                <c:pt idx="2995">
                  <c:v>26.45489991455179</c:v>
                </c:pt>
                <c:pt idx="2996">
                  <c:v>26.4473992507919</c:v>
                </c:pt>
                <c:pt idx="2997">
                  <c:v>26.43999980315857</c:v>
                </c:pt>
                <c:pt idx="2998">
                  <c:v>26.43630008086982</c:v>
                </c:pt>
                <c:pt idx="2999">
                  <c:v>26.43470008087024</c:v>
                </c:pt>
                <c:pt idx="3000">
                  <c:v>26.43300014724446</c:v>
                </c:pt>
                <c:pt idx="3001">
                  <c:v>26.43000015029611</c:v>
                </c:pt>
                <c:pt idx="3002">
                  <c:v>26.4269001502944</c:v>
                </c:pt>
                <c:pt idx="3003">
                  <c:v>26.42449993591071</c:v>
                </c:pt>
                <c:pt idx="3004">
                  <c:v>26.42009993590908</c:v>
                </c:pt>
                <c:pt idx="3005">
                  <c:v>26.42149991760015</c:v>
                </c:pt>
                <c:pt idx="3006">
                  <c:v>26.41900058746251</c:v>
                </c:pt>
                <c:pt idx="3007">
                  <c:v>26.41620003509524</c:v>
                </c:pt>
                <c:pt idx="3008">
                  <c:v>26.4179999534572</c:v>
                </c:pt>
                <c:pt idx="3009">
                  <c:v>26.41729981155368</c:v>
                </c:pt>
                <c:pt idx="3010">
                  <c:v>26.41020016784387</c:v>
                </c:pt>
                <c:pt idx="3011">
                  <c:v>26.40740030059532</c:v>
                </c:pt>
                <c:pt idx="3012">
                  <c:v>26.40130015868999</c:v>
                </c:pt>
                <c:pt idx="3013">
                  <c:v>26.39769980849815</c:v>
                </c:pt>
                <c:pt idx="3014">
                  <c:v>26.39399988097648</c:v>
                </c:pt>
                <c:pt idx="3015">
                  <c:v>26.38849989013394</c:v>
                </c:pt>
                <c:pt idx="3016">
                  <c:v>26.38689982375581</c:v>
                </c:pt>
                <c:pt idx="3017">
                  <c:v>26.38160023726958</c:v>
                </c:pt>
                <c:pt idx="3018">
                  <c:v>26.37740016479438</c:v>
                </c:pt>
                <c:pt idx="3019">
                  <c:v>26.3768999626118</c:v>
                </c:pt>
                <c:pt idx="3020">
                  <c:v>26.3756001014699</c:v>
                </c:pt>
                <c:pt idx="3021">
                  <c:v>26.37450043945137</c:v>
                </c:pt>
                <c:pt idx="3022">
                  <c:v>26.36950009536667</c:v>
                </c:pt>
                <c:pt idx="3023">
                  <c:v>26.36309989318761</c:v>
                </c:pt>
                <c:pt idx="3024">
                  <c:v>26.35970010146775</c:v>
                </c:pt>
                <c:pt idx="3025">
                  <c:v>26.35700009841822</c:v>
                </c:pt>
                <c:pt idx="3026">
                  <c:v>26.35559941329484</c:v>
                </c:pt>
                <c:pt idx="3027">
                  <c:v>26.35360016784398</c:v>
                </c:pt>
                <c:pt idx="3028">
                  <c:v>26.35359989013158</c:v>
                </c:pt>
                <c:pt idx="3029">
                  <c:v>26.34910016784488</c:v>
                </c:pt>
                <c:pt idx="3030">
                  <c:v>26.34619997176921</c:v>
                </c:pt>
                <c:pt idx="3031">
                  <c:v>26.33989930191092</c:v>
                </c:pt>
                <c:pt idx="3032">
                  <c:v>26.33240006255801</c:v>
                </c:pt>
                <c:pt idx="3033">
                  <c:v>26.33019999312819</c:v>
                </c:pt>
                <c:pt idx="3034">
                  <c:v>26.33110005340131</c:v>
                </c:pt>
                <c:pt idx="3035">
                  <c:v>26.3288001228284</c:v>
                </c:pt>
                <c:pt idx="3036">
                  <c:v>26.32660006255901</c:v>
                </c:pt>
                <c:pt idx="3037">
                  <c:v>26.32690005950645</c:v>
                </c:pt>
                <c:pt idx="3038">
                  <c:v>26.32230006866303</c:v>
                </c:pt>
                <c:pt idx="3039">
                  <c:v>26.31550007476833</c:v>
                </c:pt>
                <c:pt idx="3040">
                  <c:v>26.31060021362282</c:v>
                </c:pt>
                <c:pt idx="3041">
                  <c:v>26.31040007476622</c:v>
                </c:pt>
                <c:pt idx="3042">
                  <c:v>26.3099001441915</c:v>
                </c:pt>
                <c:pt idx="3043">
                  <c:v>26.31220006561125</c:v>
                </c:pt>
                <c:pt idx="3044">
                  <c:v>26.30970019836241</c:v>
                </c:pt>
                <c:pt idx="3045">
                  <c:v>26.3089001922599</c:v>
                </c:pt>
                <c:pt idx="3046">
                  <c:v>26.30970038222949</c:v>
                </c:pt>
                <c:pt idx="3047">
                  <c:v>26.30710010757321</c:v>
                </c:pt>
                <c:pt idx="3048">
                  <c:v>26.30310011062465</c:v>
                </c:pt>
                <c:pt idx="3049">
                  <c:v>26.29760004729906</c:v>
                </c:pt>
                <c:pt idx="3050">
                  <c:v>26.29179985427617</c:v>
                </c:pt>
                <c:pt idx="3051">
                  <c:v>26.28809957961857</c:v>
                </c:pt>
                <c:pt idx="3052">
                  <c:v>26.28570005950678</c:v>
                </c:pt>
                <c:pt idx="3053">
                  <c:v>26.28519992675501</c:v>
                </c:pt>
                <c:pt idx="3054">
                  <c:v>26.28560019225915</c:v>
                </c:pt>
                <c:pt idx="3055">
                  <c:v>26.2821999900807</c:v>
                </c:pt>
                <c:pt idx="3056">
                  <c:v>26.27710102233686</c:v>
                </c:pt>
                <c:pt idx="3057">
                  <c:v>26.27829978484806</c:v>
                </c:pt>
                <c:pt idx="3058">
                  <c:v>26.27869984817513</c:v>
                </c:pt>
                <c:pt idx="3059">
                  <c:v>26.27199991760063</c:v>
                </c:pt>
                <c:pt idx="3060">
                  <c:v>26.26749984817068</c:v>
                </c:pt>
                <c:pt idx="3061">
                  <c:v>26.26310046996878</c:v>
                </c:pt>
                <c:pt idx="3062">
                  <c:v>26.25999992065045</c:v>
                </c:pt>
                <c:pt idx="3063">
                  <c:v>26.25419986343331</c:v>
                </c:pt>
                <c:pt idx="3064">
                  <c:v>26.25250007171416</c:v>
                </c:pt>
                <c:pt idx="3065">
                  <c:v>26.25260007171162</c:v>
                </c:pt>
                <c:pt idx="3066">
                  <c:v>26.24799973983681</c:v>
                </c:pt>
                <c:pt idx="3067">
                  <c:v>26.2447002197259</c:v>
                </c:pt>
                <c:pt idx="3068">
                  <c:v>26.24300008087084</c:v>
                </c:pt>
                <c:pt idx="3069">
                  <c:v>26.23889981231696</c:v>
                </c:pt>
                <c:pt idx="3070">
                  <c:v>26.23659979705553</c:v>
                </c:pt>
                <c:pt idx="3071">
                  <c:v>26.23529971542302</c:v>
                </c:pt>
                <c:pt idx="3072">
                  <c:v>26.23130019531163</c:v>
                </c:pt>
                <c:pt idx="3073">
                  <c:v>26.22550020141352</c:v>
                </c:pt>
                <c:pt idx="3074">
                  <c:v>26.22340020141564</c:v>
                </c:pt>
                <c:pt idx="3075">
                  <c:v>26.22539984206739</c:v>
                </c:pt>
                <c:pt idx="3076">
                  <c:v>26.22420017699914</c:v>
                </c:pt>
                <c:pt idx="3077">
                  <c:v>26.21829996871747</c:v>
                </c:pt>
                <c:pt idx="3078">
                  <c:v>26.21570002593944</c:v>
                </c:pt>
                <c:pt idx="3079">
                  <c:v>26.21429989013268</c:v>
                </c:pt>
                <c:pt idx="3080">
                  <c:v>26.21060002594094</c:v>
                </c:pt>
                <c:pt idx="3081">
                  <c:v>26.21020000763019</c:v>
                </c:pt>
                <c:pt idx="3082">
                  <c:v>26.20630000457459</c:v>
                </c:pt>
                <c:pt idx="3083">
                  <c:v>26.20380007400308</c:v>
                </c:pt>
                <c:pt idx="3084">
                  <c:v>26.20419979629514</c:v>
                </c:pt>
                <c:pt idx="3085">
                  <c:v>26.20519978408629</c:v>
                </c:pt>
                <c:pt idx="3086">
                  <c:v>26.20490025176695</c:v>
                </c:pt>
                <c:pt idx="3087">
                  <c:v>26.20319977187682</c:v>
                </c:pt>
                <c:pt idx="3088">
                  <c:v>26.20280017623736</c:v>
                </c:pt>
                <c:pt idx="3089">
                  <c:v>26.1988001037571</c:v>
                </c:pt>
                <c:pt idx="3090">
                  <c:v>26.19870010070735</c:v>
                </c:pt>
                <c:pt idx="3091">
                  <c:v>26.19340030593958</c:v>
                </c:pt>
                <c:pt idx="3092">
                  <c:v>26.19299982299708</c:v>
                </c:pt>
                <c:pt idx="3093">
                  <c:v>26.19299995269467</c:v>
                </c:pt>
                <c:pt idx="3094">
                  <c:v>26.18560010681176</c:v>
                </c:pt>
                <c:pt idx="3095">
                  <c:v>26.18329990157872</c:v>
                </c:pt>
                <c:pt idx="3096">
                  <c:v>26.18199955139062</c:v>
                </c:pt>
                <c:pt idx="3097">
                  <c:v>26.17669989547721</c:v>
                </c:pt>
                <c:pt idx="3098">
                  <c:v>26.17080010985956</c:v>
                </c:pt>
                <c:pt idx="3099">
                  <c:v>26.16799983825331</c:v>
                </c:pt>
                <c:pt idx="3100">
                  <c:v>26.16630004959006</c:v>
                </c:pt>
                <c:pt idx="3101">
                  <c:v>26.1641997085535</c:v>
                </c:pt>
                <c:pt idx="3102">
                  <c:v>26.16149991378552</c:v>
                </c:pt>
                <c:pt idx="3103">
                  <c:v>26.15260006179596</c:v>
                </c:pt>
                <c:pt idx="3104">
                  <c:v>26.14840013427602</c:v>
                </c:pt>
                <c:pt idx="3105">
                  <c:v>26.14360014037811</c:v>
                </c:pt>
                <c:pt idx="3106">
                  <c:v>26.14060054168658</c:v>
                </c:pt>
                <c:pt idx="3107">
                  <c:v>26.13850019149323</c:v>
                </c:pt>
                <c:pt idx="3108">
                  <c:v>26.13450012512113</c:v>
                </c:pt>
                <c:pt idx="3109">
                  <c:v>26.13090018233925</c:v>
                </c:pt>
                <c:pt idx="3110">
                  <c:v>26.12820016708065</c:v>
                </c:pt>
                <c:pt idx="3111">
                  <c:v>26.1232004386875</c:v>
                </c:pt>
                <c:pt idx="3112">
                  <c:v>26.1197000251741</c:v>
                </c:pt>
                <c:pt idx="3113">
                  <c:v>26.11360016097752</c:v>
                </c:pt>
                <c:pt idx="3114">
                  <c:v>26.11369994659253</c:v>
                </c:pt>
                <c:pt idx="3115">
                  <c:v>26.10749988631869</c:v>
                </c:pt>
                <c:pt idx="3116">
                  <c:v>26.105300559233</c:v>
                </c:pt>
                <c:pt idx="3117">
                  <c:v>26.10019980468496</c:v>
                </c:pt>
                <c:pt idx="3118">
                  <c:v>26.0956001998893</c:v>
                </c:pt>
                <c:pt idx="3119">
                  <c:v>26.09260013046148</c:v>
                </c:pt>
                <c:pt idx="3120">
                  <c:v>26.09439978637237</c:v>
                </c:pt>
                <c:pt idx="3121">
                  <c:v>26.09289998855456</c:v>
                </c:pt>
                <c:pt idx="3122">
                  <c:v>26.08769978332563</c:v>
                </c:pt>
                <c:pt idx="3123">
                  <c:v>26.08110013046098</c:v>
                </c:pt>
                <c:pt idx="3124">
                  <c:v>26.07820013046148</c:v>
                </c:pt>
                <c:pt idx="3125">
                  <c:v>26.07179999465734</c:v>
                </c:pt>
                <c:pt idx="3126">
                  <c:v>26.06810027236858</c:v>
                </c:pt>
                <c:pt idx="3127">
                  <c:v>26.06489999770565</c:v>
                </c:pt>
                <c:pt idx="3128">
                  <c:v>26.06269992217858</c:v>
                </c:pt>
                <c:pt idx="3129">
                  <c:v>26.06069998244856</c:v>
                </c:pt>
                <c:pt idx="3130">
                  <c:v>26.06069996719088</c:v>
                </c:pt>
                <c:pt idx="3131">
                  <c:v>26.05810003967053</c:v>
                </c:pt>
                <c:pt idx="3132">
                  <c:v>26.05489990081333</c:v>
                </c:pt>
                <c:pt idx="3133">
                  <c:v>26.05239997024546</c:v>
                </c:pt>
                <c:pt idx="3134">
                  <c:v>26.05129997329641</c:v>
                </c:pt>
                <c:pt idx="3135">
                  <c:v>26.0485999702432</c:v>
                </c:pt>
                <c:pt idx="3136">
                  <c:v>26.04509997024432</c:v>
                </c:pt>
                <c:pt idx="3137">
                  <c:v>26.0421001090981</c:v>
                </c:pt>
                <c:pt idx="3138">
                  <c:v>26.03730018462738</c:v>
                </c:pt>
                <c:pt idx="3139">
                  <c:v>26.03400004882496</c:v>
                </c:pt>
                <c:pt idx="3140">
                  <c:v>26.02809978637378</c:v>
                </c:pt>
                <c:pt idx="3141">
                  <c:v>26.02379931869291</c:v>
                </c:pt>
                <c:pt idx="3142">
                  <c:v>26.01840014876871</c:v>
                </c:pt>
                <c:pt idx="3143">
                  <c:v>26.01389987716172</c:v>
                </c:pt>
                <c:pt idx="3144">
                  <c:v>26.01290007323769</c:v>
                </c:pt>
                <c:pt idx="3145">
                  <c:v>26.01090020904303</c:v>
                </c:pt>
                <c:pt idx="3146">
                  <c:v>26.00489967193425</c:v>
                </c:pt>
                <c:pt idx="3147">
                  <c:v>26.00259994659062</c:v>
                </c:pt>
                <c:pt idx="3148">
                  <c:v>25.99560015182578</c:v>
                </c:pt>
                <c:pt idx="3149">
                  <c:v>25.99050015182365</c:v>
                </c:pt>
                <c:pt idx="3150">
                  <c:v>25.98609981689151</c:v>
                </c:pt>
                <c:pt idx="3151">
                  <c:v>25.98170110549836</c:v>
                </c:pt>
                <c:pt idx="3152">
                  <c:v>25.98169993438566</c:v>
                </c:pt>
                <c:pt idx="3153">
                  <c:v>25.97880006408377</c:v>
                </c:pt>
                <c:pt idx="3154">
                  <c:v>25.97849991302428</c:v>
                </c:pt>
                <c:pt idx="3155">
                  <c:v>25.98049995803737</c:v>
                </c:pt>
                <c:pt idx="3156">
                  <c:v>25.97650056457496</c:v>
                </c:pt>
                <c:pt idx="3157">
                  <c:v>25.97760008163459</c:v>
                </c:pt>
                <c:pt idx="3158">
                  <c:v>25.9790999938923</c:v>
                </c:pt>
                <c:pt idx="3159">
                  <c:v>25.97989984588275</c:v>
                </c:pt>
                <c:pt idx="3160">
                  <c:v>25.98500015945319</c:v>
                </c:pt>
                <c:pt idx="3161">
                  <c:v>25.9837009712173</c:v>
                </c:pt>
                <c:pt idx="3162">
                  <c:v>25.98510014114433</c:v>
                </c:pt>
                <c:pt idx="3163">
                  <c:v>25.98730019225695</c:v>
                </c:pt>
                <c:pt idx="3164">
                  <c:v>25.9919000381451</c:v>
                </c:pt>
                <c:pt idx="3165">
                  <c:v>25.9922000923143</c:v>
                </c:pt>
                <c:pt idx="3166">
                  <c:v>25.99190008621008</c:v>
                </c:pt>
                <c:pt idx="3167">
                  <c:v>25.99230001678368</c:v>
                </c:pt>
                <c:pt idx="3168">
                  <c:v>25.98960023422111</c:v>
                </c:pt>
                <c:pt idx="3169">
                  <c:v>25.98439990234326</c:v>
                </c:pt>
                <c:pt idx="3170">
                  <c:v>25.98699996871801</c:v>
                </c:pt>
                <c:pt idx="3171">
                  <c:v>25.98520044860561</c:v>
                </c:pt>
                <c:pt idx="3172">
                  <c:v>25.98330010146674</c:v>
                </c:pt>
                <c:pt idx="3173">
                  <c:v>25.98629988708123</c:v>
                </c:pt>
                <c:pt idx="3174">
                  <c:v>25.98570008010571</c:v>
                </c:pt>
                <c:pt idx="3175">
                  <c:v>25.98080001373091</c:v>
                </c:pt>
                <c:pt idx="3176">
                  <c:v>25.98100048446576</c:v>
                </c:pt>
                <c:pt idx="3177">
                  <c:v>25.97979999847302</c:v>
                </c:pt>
                <c:pt idx="3178">
                  <c:v>25.97710006485068</c:v>
                </c:pt>
                <c:pt idx="3179">
                  <c:v>25.97710014342737</c:v>
                </c:pt>
                <c:pt idx="3180">
                  <c:v>25.97579979629154</c:v>
                </c:pt>
                <c:pt idx="3181">
                  <c:v>25.97220020064922</c:v>
                </c:pt>
                <c:pt idx="3182">
                  <c:v>25.96909979018892</c:v>
                </c:pt>
                <c:pt idx="3183">
                  <c:v>25.97239984740733</c:v>
                </c:pt>
                <c:pt idx="3184">
                  <c:v>25.98040023650899</c:v>
                </c:pt>
                <c:pt idx="3185">
                  <c:v>25.98519994354134</c:v>
                </c:pt>
                <c:pt idx="3186">
                  <c:v>25.98550075530875</c:v>
                </c:pt>
                <c:pt idx="3187">
                  <c:v>25.9842000640856</c:v>
                </c:pt>
                <c:pt idx="3188">
                  <c:v>25.98289978637692</c:v>
                </c:pt>
                <c:pt idx="3189">
                  <c:v>25.97799993743683</c:v>
                </c:pt>
                <c:pt idx="3190">
                  <c:v>25.97140009155191</c:v>
                </c:pt>
                <c:pt idx="3191">
                  <c:v>25.96769989547828</c:v>
                </c:pt>
                <c:pt idx="3192">
                  <c:v>25.96669982604723</c:v>
                </c:pt>
                <c:pt idx="3193">
                  <c:v>25.96519982299287</c:v>
                </c:pt>
                <c:pt idx="3194">
                  <c:v>25.96410023040514</c:v>
                </c:pt>
                <c:pt idx="3195">
                  <c:v>25.96489994354122</c:v>
                </c:pt>
                <c:pt idx="3196">
                  <c:v>25.96290055313147</c:v>
                </c:pt>
                <c:pt idx="3197">
                  <c:v>25.95909986495826</c:v>
                </c:pt>
                <c:pt idx="3198">
                  <c:v>25.95699999465432</c:v>
                </c:pt>
                <c:pt idx="3199">
                  <c:v>25.95649998855151</c:v>
                </c:pt>
                <c:pt idx="3200">
                  <c:v>25.95619998245093</c:v>
                </c:pt>
                <c:pt idx="3201">
                  <c:v>25.9584007850608</c:v>
                </c:pt>
                <c:pt idx="3202">
                  <c:v>25.95890002136002</c:v>
                </c:pt>
                <c:pt idx="3203">
                  <c:v>25.95760015410997</c:v>
                </c:pt>
                <c:pt idx="3204">
                  <c:v>25.95970021132959</c:v>
                </c:pt>
                <c:pt idx="3205">
                  <c:v>25.95769980087061</c:v>
                </c:pt>
                <c:pt idx="3206">
                  <c:v>25.9568012824966</c:v>
                </c:pt>
                <c:pt idx="3207">
                  <c:v>25.95919983672863</c:v>
                </c:pt>
                <c:pt idx="3208">
                  <c:v>25.95379977340417</c:v>
                </c:pt>
                <c:pt idx="3209">
                  <c:v>25.9550002380347</c:v>
                </c:pt>
                <c:pt idx="3210">
                  <c:v>25.95570015334669</c:v>
                </c:pt>
                <c:pt idx="3211">
                  <c:v>25.9559003463728</c:v>
                </c:pt>
                <c:pt idx="3212">
                  <c:v>25.95710000228792</c:v>
                </c:pt>
                <c:pt idx="3213">
                  <c:v>25.95689992370535</c:v>
                </c:pt>
                <c:pt idx="3214">
                  <c:v>25.95519998702727</c:v>
                </c:pt>
                <c:pt idx="3215">
                  <c:v>25.95039979095236</c:v>
                </c:pt>
                <c:pt idx="3216">
                  <c:v>25.94509905166703</c:v>
                </c:pt>
                <c:pt idx="3217">
                  <c:v>25.9414999481196</c:v>
                </c:pt>
                <c:pt idx="3218">
                  <c:v>25.93539981536739</c:v>
                </c:pt>
                <c:pt idx="3219">
                  <c:v>25.93330009307829</c:v>
                </c:pt>
                <c:pt idx="3220">
                  <c:v>25.93040015945371</c:v>
                </c:pt>
                <c:pt idx="3221">
                  <c:v>25.92700022583085</c:v>
                </c:pt>
                <c:pt idx="3222">
                  <c:v>25.92620008697486</c:v>
                </c:pt>
                <c:pt idx="3223">
                  <c:v>25.92150002365088</c:v>
                </c:pt>
                <c:pt idx="3224">
                  <c:v>25.91100010833543</c:v>
                </c:pt>
                <c:pt idx="3225">
                  <c:v>25.90849996947873</c:v>
                </c:pt>
                <c:pt idx="3226">
                  <c:v>25.9032009262046</c:v>
                </c:pt>
                <c:pt idx="3227">
                  <c:v>25.90030002670391</c:v>
                </c:pt>
                <c:pt idx="3228">
                  <c:v>25.89309981536644</c:v>
                </c:pt>
                <c:pt idx="3229">
                  <c:v>25.89270006561128</c:v>
                </c:pt>
                <c:pt idx="3230">
                  <c:v>25.89099985122448</c:v>
                </c:pt>
                <c:pt idx="3231">
                  <c:v>25.88290020446582</c:v>
                </c:pt>
                <c:pt idx="3232">
                  <c:v>25.87980006560975</c:v>
                </c:pt>
                <c:pt idx="3233">
                  <c:v>25.8787999931337</c:v>
                </c:pt>
                <c:pt idx="3234">
                  <c:v>25.87330006561024</c:v>
                </c:pt>
                <c:pt idx="3235">
                  <c:v>25.87039979705514</c:v>
                </c:pt>
                <c:pt idx="3236">
                  <c:v>25.86640014114164</c:v>
                </c:pt>
                <c:pt idx="3237">
                  <c:v>25.86309986343258</c:v>
                </c:pt>
                <c:pt idx="3238">
                  <c:v>25.86189979705887</c:v>
                </c:pt>
                <c:pt idx="3239">
                  <c:v>25.85909986343177</c:v>
                </c:pt>
                <c:pt idx="3240">
                  <c:v>25.85759979095383</c:v>
                </c:pt>
                <c:pt idx="3241">
                  <c:v>25.85810100708113</c:v>
                </c:pt>
                <c:pt idx="3242">
                  <c:v>25.85919983596612</c:v>
                </c:pt>
                <c:pt idx="3243">
                  <c:v>25.85819997176802</c:v>
                </c:pt>
                <c:pt idx="3244">
                  <c:v>25.85519982986443</c:v>
                </c:pt>
                <c:pt idx="3245">
                  <c:v>25.84489997787386</c:v>
                </c:pt>
                <c:pt idx="3246">
                  <c:v>25.83849998397636</c:v>
                </c:pt>
                <c:pt idx="3247">
                  <c:v>25.83669998092589</c:v>
                </c:pt>
                <c:pt idx="3248">
                  <c:v>25.83659997787253</c:v>
                </c:pt>
                <c:pt idx="3249">
                  <c:v>25.83559990234061</c:v>
                </c:pt>
                <c:pt idx="3250">
                  <c:v>25.83450002898826</c:v>
                </c:pt>
                <c:pt idx="3251">
                  <c:v>25.83599912948558</c:v>
                </c:pt>
                <c:pt idx="3252">
                  <c:v>25.8311000953654</c:v>
                </c:pt>
                <c:pt idx="3253">
                  <c:v>25.82749976348351</c:v>
                </c:pt>
                <c:pt idx="3254">
                  <c:v>25.82539983291278</c:v>
                </c:pt>
                <c:pt idx="3255">
                  <c:v>25.82040003814473</c:v>
                </c:pt>
                <c:pt idx="3256">
                  <c:v>25.81900004119962</c:v>
                </c:pt>
                <c:pt idx="3257">
                  <c:v>25.8176000381427</c:v>
                </c:pt>
                <c:pt idx="3258">
                  <c:v>25.8152001167291</c:v>
                </c:pt>
                <c:pt idx="3259">
                  <c:v>25.81620017089881</c:v>
                </c:pt>
                <c:pt idx="3260">
                  <c:v>25.81480023727272</c:v>
                </c:pt>
                <c:pt idx="3261">
                  <c:v>25.80800024642667</c:v>
                </c:pt>
                <c:pt idx="3262">
                  <c:v>25.80529983291488</c:v>
                </c:pt>
                <c:pt idx="3263">
                  <c:v>25.80129983901861</c:v>
                </c:pt>
                <c:pt idx="3264">
                  <c:v>25.79559991149653</c:v>
                </c:pt>
                <c:pt idx="3265">
                  <c:v>25.79389991149947</c:v>
                </c:pt>
                <c:pt idx="3266">
                  <c:v>25.79349983596691</c:v>
                </c:pt>
                <c:pt idx="3267">
                  <c:v>25.79020011367538</c:v>
                </c:pt>
                <c:pt idx="3268">
                  <c:v>25.78149998397564</c:v>
                </c:pt>
                <c:pt idx="3269">
                  <c:v>25.78020018920506</c:v>
                </c:pt>
                <c:pt idx="3270">
                  <c:v>25.78129998397342</c:v>
                </c:pt>
                <c:pt idx="3271">
                  <c:v>25.78039944381453</c:v>
                </c:pt>
                <c:pt idx="3272">
                  <c:v>25.77399979095571</c:v>
                </c:pt>
                <c:pt idx="3273">
                  <c:v>25.77020012893263</c:v>
                </c:pt>
                <c:pt idx="3274">
                  <c:v>25.7662998001069</c:v>
                </c:pt>
                <c:pt idx="3275">
                  <c:v>25.76670021362222</c:v>
                </c:pt>
                <c:pt idx="3276">
                  <c:v>25.76450117034619</c:v>
                </c:pt>
                <c:pt idx="3277">
                  <c:v>25.76519979095246</c:v>
                </c:pt>
                <c:pt idx="3278">
                  <c:v>25.76449998397581</c:v>
                </c:pt>
                <c:pt idx="3279">
                  <c:v>25.761700053401</c:v>
                </c:pt>
                <c:pt idx="3280">
                  <c:v>25.75859978179869</c:v>
                </c:pt>
                <c:pt idx="3281">
                  <c:v>25.75699889449971</c:v>
                </c:pt>
                <c:pt idx="3282">
                  <c:v>25.7515999328607</c:v>
                </c:pt>
                <c:pt idx="3283">
                  <c:v>25.74629993285998</c:v>
                </c:pt>
                <c:pt idx="3284">
                  <c:v>25.74620006255645</c:v>
                </c:pt>
                <c:pt idx="3285">
                  <c:v>25.74640019530852</c:v>
                </c:pt>
                <c:pt idx="3286">
                  <c:v>25.74740079879484</c:v>
                </c:pt>
                <c:pt idx="3287">
                  <c:v>25.74890010757008</c:v>
                </c:pt>
                <c:pt idx="3288">
                  <c:v>25.74710004119697</c:v>
                </c:pt>
                <c:pt idx="3289">
                  <c:v>25.74929976348721</c:v>
                </c:pt>
                <c:pt idx="3290">
                  <c:v>25.74290005340663</c:v>
                </c:pt>
                <c:pt idx="3291">
                  <c:v>25.74380099792322</c:v>
                </c:pt>
                <c:pt idx="3292">
                  <c:v>25.74700009536534</c:v>
                </c:pt>
                <c:pt idx="3293">
                  <c:v>25.74680023116523</c:v>
                </c:pt>
                <c:pt idx="3294">
                  <c:v>25.74759988403092</c:v>
                </c:pt>
                <c:pt idx="3295">
                  <c:v>25.74709987487583</c:v>
                </c:pt>
                <c:pt idx="3296">
                  <c:v>25.74860047531181</c:v>
                </c:pt>
                <c:pt idx="3297">
                  <c:v>25.74660019455041</c:v>
                </c:pt>
                <c:pt idx="3298">
                  <c:v>25.74259985656314</c:v>
                </c:pt>
                <c:pt idx="3299">
                  <c:v>25.73750006789851</c:v>
                </c:pt>
                <c:pt idx="3300">
                  <c:v>25.73639979019208</c:v>
                </c:pt>
                <c:pt idx="3301">
                  <c:v>25.73299998626316</c:v>
                </c:pt>
                <c:pt idx="3302">
                  <c:v>25.73000005264112</c:v>
                </c:pt>
                <c:pt idx="3303">
                  <c:v>25.72399992599093</c:v>
                </c:pt>
                <c:pt idx="3304">
                  <c:v>25.72079999236664</c:v>
                </c:pt>
                <c:pt idx="3305">
                  <c:v>25.71779978714039</c:v>
                </c:pt>
                <c:pt idx="3306">
                  <c:v>25.71940052642822</c:v>
                </c:pt>
                <c:pt idx="3307">
                  <c:v>25.7168999076821</c:v>
                </c:pt>
                <c:pt idx="3308">
                  <c:v>25.71570010375944</c:v>
                </c:pt>
                <c:pt idx="3309">
                  <c:v>25.71000009765339</c:v>
                </c:pt>
                <c:pt idx="3310">
                  <c:v>25.70599976577432</c:v>
                </c:pt>
                <c:pt idx="3311">
                  <c:v>25.70430016707905</c:v>
                </c:pt>
                <c:pt idx="3312">
                  <c:v>25.7010000976552</c:v>
                </c:pt>
                <c:pt idx="3313">
                  <c:v>25.69830007934432</c:v>
                </c:pt>
                <c:pt idx="3314">
                  <c:v>25.69709985580267</c:v>
                </c:pt>
                <c:pt idx="3315">
                  <c:v>25.69279985274986</c:v>
                </c:pt>
                <c:pt idx="3316">
                  <c:v>25.69190024490308</c:v>
                </c:pt>
                <c:pt idx="3317">
                  <c:v>25.68370003661766</c:v>
                </c:pt>
                <c:pt idx="3318">
                  <c:v>25.68009976501344</c:v>
                </c:pt>
                <c:pt idx="3319">
                  <c:v>25.67779977111422</c:v>
                </c:pt>
                <c:pt idx="3320">
                  <c:v>25.67619984054545</c:v>
                </c:pt>
                <c:pt idx="3321">
                  <c:v>25.67500078811645</c:v>
                </c:pt>
                <c:pt idx="3322">
                  <c:v>25.67710002746389</c:v>
                </c:pt>
                <c:pt idx="3323">
                  <c:v>25.67610023574889</c:v>
                </c:pt>
                <c:pt idx="3324">
                  <c:v>25.67600009384114</c:v>
                </c:pt>
                <c:pt idx="3325">
                  <c:v>25.67960007552756</c:v>
                </c:pt>
                <c:pt idx="3326">
                  <c:v>25.67479918212848</c:v>
                </c:pt>
                <c:pt idx="3327">
                  <c:v>25.66779980392309</c:v>
                </c:pt>
                <c:pt idx="3328">
                  <c:v>25.66300022048745</c:v>
                </c:pt>
                <c:pt idx="3329">
                  <c:v>25.66570021133518</c:v>
                </c:pt>
                <c:pt idx="3330">
                  <c:v>25.6673001266463</c:v>
                </c:pt>
                <c:pt idx="3331">
                  <c:v>25.66549978255716</c:v>
                </c:pt>
                <c:pt idx="3332">
                  <c:v>25.65860019607499</c:v>
                </c:pt>
                <c:pt idx="3333">
                  <c:v>25.65799985198828</c:v>
                </c:pt>
                <c:pt idx="3334">
                  <c:v>25.65579978866299</c:v>
                </c:pt>
                <c:pt idx="3335">
                  <c:v>25.65550004806573</c:v>
                </c:pt>
                <c:pt idx="3336">
                  <c:v>25.65430099258083</c:v>
                </c:pt>
                <c:pt idx="3337">
                  <c:v>25.65360009002324</c:v>
                </c:pt>
                <c:pt idx="3338">
                  <c:v>25.65219988174067</c:v>
                </c:pt>
                <c:pt idx="3339">
                  <c:v>25.6491998184174</c:v>
                </c:pt>
                <c:pt idx="3340">
                  <c:v>25.64819987869122</c:v>
                </c:pt>
                <c:pt idx="3341">
                  <c:v>25.64530002059837</c:v>
                </c:pt>
                <c:pt idx="3342">
                  <c:v>25.63920022582533</c:v>
                </c:pt>
                <c:pt idx="3343">
                  <c:v>25.63599981231528</c:v>
                </c:pt>
                <c:pt idx="3344">
                  <c:v>25.63509994506603</c:v>
                </c:pt>
                <c:pt idx="3345">
                  <c:v>25.63339994811759</c:v>
                </c:pt>
                <c:pt idx="3346">
                  <c:v>25.63229953155312</c:v>
                </c:pt>
                <c:pt idx="3347">
                  <c:v>25.62550015335</c:v>
                </c:pt>
                <c:pt idx="3348">
                  <c:v>25.6183998908964</c:v>
                </c:pt>
                <c:pt idx="3349">
                  <c:v>25.61540003280606</c:v>
                </c:pt>
                <c:pt idx="3350">
                  <c:v>25.615000029753</c:v>
                </c:pt>
                <c:pt idx="3351">
                  <c:v>25.61560049743276</c:v>
                </c:pt>
                <c:pt idx="3352">
                  <c:v>25.61199994811614</c:v>
                </c:pt>
                <c:pt idx="3353">
                  <c:v>25.60970008392178</c:v>
                </c:pt>
                <c:pt idx="3354">
                  <c:v>25.60679980926578</c:v>
                </c:pt>
                <c:pt idx="3355">
                  <c:v>25.6045001502971</c:v>
                </c:pt>
                <c:pt idx="3356">
                  <c:v>25.60030015945086</c:v>
                </c:pt>
                <c:pt idx="3357">
                  <c:v>25.59889988784562</c:v>
                </c:pt>
                <c:pt idx="3358">
                  <c:v>25.60210002059467</c:v>
                </c:pt>
                <c:pt idx="3359">
                  <c:v>25.60120002059921</c:v>
                </c:pt>
                <c:pt idx="3360">
                  <c:v>25.60139980010717</c:v>
                </c:pt>
                <c:pt idx="3361">
                  <c:v>25.60089992980648</c:v>
                </c:pt>
                <c:pt idx="3362">
                  <c:v>25.59670006866144</c:v>
                </c:pt>
                <c:pt idx="3363">
                  <c:v>25.59449986342952</c:v>
                </c:pt>
                <c:pt idx="3364">
                  <c:v>25.5949997848511</c:v>
                </c:pt>
                <c:pt idx="3365">
                  <c:v>25.59499984817012</c:v>
                </c:pt>
                <c:pt idx="3366">
                  <c:v>25.59430065688867</c:v>
                </c:pt>
                <c:pt idx="3367">
                  <c:v>25.5974998298625</c:v>
                </c:pt>
                <c:pt idx="3368">
                  <c:v>25.59479983291748</c:v>
                </c:pt>
                <c:pt idx="3369">
                  <c:v>25.59160011367567</c:v>
                </c:pt>
                <c:pt idx="3370">
                  <c:v>25.59410004119854</c:v>
                </c:pt>
                <c:pt idx="3371">
                  <c:v>25.58880024642712</c:v>
                </c:pt>
                <c:pt idx="3372">
                  <c:v>25.58599990539368</c:v>
                </c:pt>
                <c:pt idx="3373">
                  <c:v>25.58250017699902</c:v>
                </c:pt>
                <c:pt idx="3374">
                  <c:v>25.58089984817342</c:v>
                </c:pt>
                <c:pt idx="3375">
                  <c:v>25.57820012588127</c:v>
                </c:pt>
                <c:pt idx="3376">
                  <c:v>25.57990025863547</c:v>
                </c:pt>
                <c:pt idx="3377">
                  <c:v>25.57750018920706</c:v>
                </c:pt>
                <c:pt idx="3378">
                  <c:v>25.57889984207213</c:v>
                </c:pt>
                <c:pt idx="3379">
                  <c:v>25.57339998092354</c:v>
                </c:pt>
                <c:pt idx="3380">
                  <c:v>25.56950018004863</c:v>
                </c:pt>
                <c:pt idx="3381">
                  <c:v>25.5673002464282</c:v>
                </c:pt>
                <c:pt idx="3382">
                  <c:v>25.56520017394721</c:v>
                </c:pt>
                <c:pt idx="3383">
                  <c:v>25.56240010451802</c:v>
                </c:pt>
                <c:pt idx="3384">
                  <c:v>25.56030016173827</c:v>
                </c:pt>
                <c:pt idx="3385">
                  <c:v>25.5571002220131</c:v>
                </c:pt>
                <c:pt idx="3386">
                  <c:v>25.55190036086788</c:v>
                </c:pt>
                <c:pt idx="3387">
                  <c:v>25.55320021896112</c:v>
                </c:pt>
                <c:pt idx="3388">
                  <c:v>25.55440007095239</c:v>
                </c:pt>
                <c:pt idx="3389">
                  <c:v>25.5528997962938</c:v>
                </c:pt>
                <c:pt idx="3390">
                  <c:v>25.54679979934371</c:v>
                </c:pt>
                <c:pt idx="3391">
                  <c:v>25.54060056304661</c:v>
                </c:pt>
                <c:pt idx="3392">
                  <c:v>25.53719994125277</c:v>
                </c:pt>
                <c:pt idx="3393">
                  <c:v>25.53660013427725</c:v>
                </c:pt>
                <c:pt idx="3394">
                  <c:v>25.53550019454633</c:v>
                </c:pt>
                <c:pt idx="3395">
                  <c:v>25.53199991378643</c:v>
                </c:pt>
                <c:pt idx="3396">
                  <c:v>25.53000032424461</c:v>
                </c:pt>
                <c:pt idx="3397">
                  <c:v>25.52559991378802</c:v>
                </c:pt>
                <c:pt idx="3398">
                  <c:v>25.52450018539093</c:v>
                </c:pt>
                <c:pt idx="3399">
                  <c:v>25.52400010986093</c:v>
                </c:pt>
                <c:pt idx="3400">
                  <c:v>25.52219996184794</c:v>
                </c:pt>
                <c:pt idx="3401">
                  <c:v>25.51880105133023</c:v>
                </c:pt>
                <c:pt idx="3402">
                  <c:v>25.51859994964616</c:v>
                </c:pt>
                <c:pt idx="3403">
                  <c:v>25.52350013961404</c:v>
                </c:pt>
                <c:pt idx="3404">
                  <c:v>25.52490019378456</c:v>
                </c:pt>
                <c:pt idx="3405">
                  <c:v>25.52509985275172</c:v>
                </c:pt>
                <c:pt idx="3406">
                  <c:v>25.52119930648769</c:v>
                </c:pt>
                <c:pt idx="3407">
                  <c:v>25.51830013350991</c:v>
                </c:pt>
                <c:pt idx="3408">
                  <c:v>25.51729985580096</c:v>
                </c:pt>
                <c:pt idx="3409">
                  <c:v>25.51640013046199</c:v>
                </c:pt>
                <c:pt idx="3410">
                  <c:v>25.51619978942472</c:v>
                </c:pt>
                <c:pt idx="3411">
                  <c:v>25.5137003417949</c:v>
                </c:pt>
                <c:pt idx="3412">
                  <c:v>25.51129993133145</c:v>
                </c:pt>
                <c:pt idx="3413">
                  <c:v>25.50829994353987</c:v>
                </c:pt>
                <c:pt idx="3414">
                  <c:v>25.50349994659334</c:v>
                </c:pt>
                <c:pt idx="3415">
                  <c:v>25.49860008849646</c:v>
                </c:pt>
                <c:pt idx="3416">
                  <c:v>25.49440049590703</c:v>
                </c:pt>
                <c:pt idx="3417">
                  <c:v>25.4926998771625</c:v>
                </c:pt>
                <c:pt idx="3418">
                  <c:v>25.48840022735382</c:v>
                </c:pt>
                <c:pt idx="3419">
                  <c:v>25.4841000221204</c:v>
                </c:pt>
                <c:pt idx="3420">
                  <c:v>25.48110000991801</c:v>
                </c:pt>
                <c:pt idx="3421">
                  <c:v>25.47840014877147</c:v>
                </c:pt>
                <c:pt idx="3422">
                  <c:v>25.47690014876934</c:v>
                </c:pt>
                <c:pt idx="3423">
                  <c:v>25.4767998077368</c:v>
                </c:pt>
                <c:pt idx="3424">
                  <c:v>25.47089994353882</c:v>
                </c:pt>
                <c:pt idx="3425">
                  <c:v>25.46579981689499</c:v>
                </c:pt>
                <c:pt idx="3426">
                  <c:v>25.45949947585904</c:v>
                </c:pt>
                <c:pt idx="3427">
                  <c:v>25.45559982299892</c:v>
                </c:pt>
                <c:pt idx="3428">
                  <c:v>25.44750017013573</c:v>
                </c:pt>
                <c:pt idx="3429">
                  <c:v>25.44579988937036</c:v>
                </c:pt>
                <c:pt idx="3430">
                  <c:v>25.44210023040429</c:v>
                </c:pt>
                <c:pt idx="3431">
                  <c:v>25.43970077667108</c:v>
                </c:pt>
                <c:pt idx="3432">
                  <c:v>25.44409988021653</c:v>
                </c:pt>
                <c:pt idx="3433">
                  <c:v>25.44290014876968</c:v>
                </c:pt>
                <c:pt idx="3434">
                  <c:v>25.44190021209579</c:v>
                </c:pt>
                <c:pt idx="3435">
                  <c:v>25.43990013656366</c:v>
                </c:pt>
                <c:pt idx="3436">
                  <c:v>25.43790013351099</c:v>
                </c:pt>
                <c:pt idx="3437">
                  <c:v>25.43259979247886</c:v>
                </c:pt>
                <c:pt idx="3438">
                  <c:v>25.4297000007609</c:v>
                </c:pt>
                <c:pt idx="3439">
                  <c:v>25.43080012740757</c:v>
                </c:pt>
                <c:pt idx="3440">
                  <c:v>25.43419983749117</c:v>
                </c:pt>
                <c:pt idx="3441">
                  <c:v>25.4392001602173</c:v>
                </c:pt>
                <c:pt idx="3442">
                  <c:v>25.43770002441306</c:v>
                </c:pt>
                <c:pt idx="3443">
                  <c:v>25.43580016021588</c:v>
                </c:pt>
                <c:pt idx="3444">
                  <c:v>25.43349989166017</c:v>
                </c:pt>
                <c:pt idx="3445">
                  <c:v>25.42679976806538</c:v>
                </c:pt>
                <c:pt idx="3446">
                  <c:v>25.42530072174122</c:v>
                </c:pt>
                <c:pt idx="3447">
                  <c:v>25.42770016936992</c:v>
                </c:pt>
                <c:pt idx="3448">
                  <c:v>25.424000096893</c:v>
                </c:pt>
                <c:pt idx="3449">
                  <c:v>25.41859997024221</c:v>
                </c:pt>
                <c:pt idx="3450">
                  <c:v>25.41980001830962</c:v>
                </c:pt>
                <c:pt idx="3451">
                  <c:v>25.41990117416208</c:v>
                </c:pt>
                <c:pt idx="3452">
                  <c:v>25.42119979476772</c:v>
                </c:pt>
                <c:pt idx="3453">
                  <c:v>25.41960001220286</c:v>
                </c:pt>
                <c:pt idx="3454">
                  <c:v>25.41750008163217</c:v>
                </c:pt>
                <c:pt idx="3455">
                  <c:v>25.41520002136167</c:v>
                </c:pt>
                <c:pt idx="3456">
                  <c:v>25.41599974059864</c:v>
                </c:pt>
                <c:pt idx="3457">
                  <c:v>25.41130022048674</c:v>
                </c:pt>
                <c:pt idx="3458">
                  <c:v>25.40989993362382</c:v>
                </c:pt>
                <c:pt idx="3459">
                  <c:v>25.41060020522854</c:v>
                </c:pt>
                <c:pt idx="3460">
                  <c:v>25.40710014190699</c:v>
                </c:pt>
                <c:pt idx="3461">
                  <c:v>25.40520054931402</c:v>
                </c:pt>
                <c:pt idx="3462">
                  <c:v>25.40639999694392</c:v>
                </c:pt>
                <c:pt idx="3463">
                  <c:v>25.40570006026972</c:v>
                </c:pt>
                <c:pt idx="3464">
                  <c:v>25.401699993894</c:v>
                </c:pt>
                <c:pt idx="3465">
                  <c:v>25.40029986419174</c:v>
                </c:pt>
                <c:pt idx="3466">
                  <c:v>25.39900067596318</c:v>
                </c:pt>
                <c:pt idx="3467">
                  <c:v>25.39849978255732</c:v>
                </c:pt>
                <c:pt idx="3468">
                  <c:v>25.39989996642907</c:v>
                </c:pt>
                <c:pt idx="3469">
                  <c:v>25.40129996032556</c:v>
                </c:pt>
                <c:pt idx="3470">
                  <c:v>25.40019981536531</c:v>
                </c:pt>
                <c:pt idx="3471">
                  <c:v>25.3975999420145</c:v>
                </c:pt>
                <c:pt idx="3472">
                  <c:v>25.39210021667168</c:v>
                </c:pt>
                <c:pt idx="3473">
                  <c:v>25.39120006866142</c:v>
                </c:pt>
                <c:pt idx="3474">
                  <c:v>25.3918000564554</c:v>
                </c:pt>
                <c:pt idx="3475">
                  <c:v>25.3928999084419</c:v>
                </c:pt>
                <c:pt idx="3476">
                  <c:v>25.39680064773347</c:v>
                </c:pt>
                <c:pt idx="3477">
                  <c:v>25.39789989013298</c:v>
                </c:pt>
                <c:pt idx="3478">
                  <c:v>25.39659988708445</c:v>
                </c:pt>
                <c:pt idx="3479">
                  <c:v>25.39760000457317</c:v>
                </c:pt>
                <c:pt idx="3480">
                  <c:v>25.3928997962903</c:v>
                </c:pt>
                <c:pt idx="3481">
                  <c:v>25.39210082855061</c:v>
                </c:pt>
                <c:pt idx="3482">
                  <c:v>25.39160020675263</c:v>
                </c:pt>
                <c:pt idx="3483">
                  <c:v>25.39210013427509</c:v>
                </c:pt>
                <c:pt idx="3484">
                  <c:v>25.39050006790058</c:v>
                </c:pt>
                <c:pt idx="3485">
                  <c:v>25.39210005874338</c:v>
                </c:pt>
                <c:pt idx="3486">
                  <c:v>25.39430038451973</c:v>
                </c:pt>
                <c:pt idx="3487">
                  <c:v>25.39449990158027</c:v>
                </c:pt>
                <c:pt idx="3488">
                  <c:v>25.39330023650836</c:v>
                </c:pt>
                <c:pt idx="3489">
                  <c:v>25.39509995880143</c:v>
                </c:pt>
                <c:pt idx="3490">
                  <c:v>25.39570022430053</c:v>
                </c:pt>
                <c:pt idx="3491">
                  <c:v>25.39950007018706</c:v>
                </c:pt>
                <c:pt idx="3492">
                  <c:v>25.39499993438585</c:v>
                </c:pt>
                <c:pt idx="3493">
                  <c:v>25.39199986800668</c:v>
                </c:pt>
                <c:pt idx="3494">
                  <c:v>25.39200021209399</c:v>
                </c:pt>
                <c:pt idx="3495">
                  <c:v>25.39359986495765</c:v>
                </c:pt>
                <c:pt idx="3496">
                  <c:v>25.39550039901587</c:v>
                </c:pt>
                <c:pt idx="3497">
                  <c:v>25.39479978332382</c:v>
                </c:pt>
                <c:pt idx="3498">
                  <c:v>25.39759977721769</c:v>
                </c:pt>
                <c:pt idx="3499">
                  <c:v>25.40119984054396</c:v>
                </c:pt>
                <c:pt idx="3500">
                  <c:v>25.39919977722093</c:v>
                </c:pt>
                <c:pt idx="3501">
                  <c:v>25.39489965667599</c:v>
                </c:pt>
                <c:pt idx="3502">
                  <c:v>25.39050013961605</c:v>
                </c:pt>
                <c:pt idx="3503">
                  <c:v>25.38669999770718</c:v>
                </c:pt>
                <c:pt idx="3504">
                  <c:v>25.38569978942541</c:v>
                </c:pt>
                <c:pt idx="3505">
                  <c:v>25.38339990996971</c:v>
                </c:pt>
                <c:pt idx="3506">
                  <c:v>25.38350037765485</c:v>
                </c:pt>
                <c:pt idx="3507">
                  <c:v>25.3806000335644</c:v>
                </c:pt>
                <c:pt idx="3508">
                  <c:v>25.37340004272482</c:v>
                </c:pt>
                <c:pt idx="3509">
                  <c:v>25.37200018463045</c:v>
                </c:pt>
                <c:pt idx="3510">
                  <c:v>25.36999998244937</c:v>
                </c:pt>
                <c:pt idx="3511">
                  <c:v>25.36850019683698</c:v>
                </c:pt>
                <c:pt idx="3512">
                  <c:v>25.36679978332174</c:v>
                </c:pt>
                <c:pt idx="3513">
                  <c:v>25.36289978942659</c:v>
                </c:pt>
                <c:pt idx="3514">
                  <c:v>25.36050012435953</c:v>
                </c:pt>
                <c:pt idx="3515">
                  <c:v>25.35829978332183</c:v>
                </c:pt>
                <c:pt idx="3516">
                  <c:v>25.35499957809225</c:v>
                </c:pt>
                <c:pt idx="3517">
                  <c:v>25.35170005798136</c:v>
                </c:pt>
                <c:pt idx="3518">
                  <c:v>25.34869984969918</c:v>
                </c:pt>
                <c:pt idx="3519">
                  <c:v>25.34589993438567</c:v>
                </c:pt>
                <c:pt idx="3520">
                  <c:v>25.33960014877084</c:v>
                </c:pt>
                <c:pt idx="3521">
                  <c:v>25.33779980773761</c:v>
                </c:pt>
                <c:pt idx="3522">
                  <c:v>25.33299980773517</c:v>
                </c:pt>
                <c:pt idx="3523">
                  <c:v>25.32759988021644</c:v>
                </c:pt>
                <c:pt idx="3524">
                  <c:v>25.31969989242132</c:v>
                </c:pt>
                <c:pt idx="3525">
                  <c:v>25.317800019071</c:v>
                </c:pt>
                <c:pt idx="3526">
                  <c:v>25.31769918899226</c:v>
                </c:pt>
                <c:pt idx="3527">
                  <c:v>25.30950022430261</c:v>
                </c:pt>
                <c:pt idx="3528">
                  <c:v>25.30930008850191</c:v>
                </c:pt>
                <c:pt idx="3529">
                  <c:v>25.3049998260467</c:v>
                </c:pt>
                <c:pt idx="3530">
                  <c:v>25.30409988632162</c:v>
                </c:pt>
                <c:pt idx="3531">
                  <c:v>25.30289995269777</c:v>
                </c:pt>
                <c:pt idx="3532">
                  <c:v>25.30229981689263</c:v>
                </c:pt>
                <c:pt idx="3533">
                  <c:v>25.30219980163018</c:v>
                </c:pt>
                <c:pt idx="3534">
                  <c:v>25.29760021820039</c:v>
                </c:pt>
                <c:pt idx="3535">
                  <c:v>25.29820007018861</c:v>
                </c:pt>
                <c:pt idx="3536">
                  <c:v>25.29619986800753</c:v>
                </c:pt>
                <c:pt idx="3537">
                  <c:v>25.29130007324056</c:v>
                </c:pt>
                <c:pt idx="3538">
                  <c:v>25.2883001457194</c:v>
                </c:pt>
                <c:pt idx="3539">
                  <c:v>25.28530021514595</c:v>
                </c:pt>
                <c:pt idx="3540">
                  <c:v>25.27850001907063</c:v>
                </c:pt>
                <c:pt idx="3541">
                  <c:v>25.27870083999368</c:v>
                </c:pt>
                <c:pt idx="3542">
                  <c:v>25.27789987106007</c:v>
                </c:pt>
                <c:pt idx="3543">
                  <c:v>25.27590021209472</c:v>
                </c:pt>
                <c:pt idx="3544">
                  <c:v>25.26530016097604</c:v>
                </c:pt>
                <c:pt idx="3545">
                  <c:v>25.26230008544732</c:v>
                </c:pt>
                <c:pt idx="3546">
                  <c:v>25.25849948196262</c:v>
                </c:pt>
                <c:pt idx="3547">
                  <c:v>25.25450003738296</c:v>
                </c:pt>
                <c:pt idx="3548">
                  <c:v>25.25490010070644</c:v>
                </c:pt>
                <c:pt idx="3549">
                  <c:v>25.25789988936958</c:v>
                </c:pt>
                <c:pt idx="3550">
                  <c:v>25.25879993743362</c:v>
                </c:pt>
                <c:pt idx="3551">
                  <c:v>25.25869850692468</c:v>
                </c:pt>
                <c:pt idx="3552">
                  <c:v>25.25140009460301</c:v>
                </c:pt>
                <c:pt idx="3553">
                  <c:v>25.24470017013298</c:v>
                </c:pt>
                <c:pt idx="3554">
                  <c:v>25.24140009460098</c:v>
                </c:pt>
                <c:pt idx="3555">
                  <c:v>25.23910014877038</c:v>
                </c:pt>
                <c:pt idx="3556">
                  <c:v>25.23879972610302</c:v>
                </c:pt>
                <c:pt idx="3557">
                  <c:v>25.23599986800764</c:v>
                </c:pt>
                <c:pt idx="3558">
                  <c:v>25.23189986800935</c:v>
                </c:pt>
                <c:pt idx="3559">
                  <c:v>25.22550008239702</c:v>
                </c:pt>
                <c:pt idx="3560">
                  <c:v>25.21860022429973</c:v>
                </c:pt>
                <c:pt idx="3561">
                  <c:v>25.21730083083821</c:v>
                </c:pt>
                <c:pt idx="3562">
                  <c:v>25.21900020294197</c:v>
                </c:pt>
                <c:pt idx="3563">
                  <c:v>25.21689992828033</c:v>
                </c:pt>
                <c:pt idx="3564">
                  <c:v>25.21519986190469</c:v>
                </c:pt>
                <c:pt idx="3565">
                  <c:v>25.21570006103502</c:v>
                </c:pt>
                <c:pt idx="3566">
                  <c:v>25.21510060424771</c:v>
                </c:pt>
                <c:pt idx="3567">
                  <c:v>25.21489984969958</c:v>
                </c:pt>
                <c:pt idx="3568">
                  <c:v>25.21479998855284</c:v>
                </c:pt>
                <c:pt idx="3569">
                  <c:v>25.216799906917</c:v>
                </c:pt>
                <c:pt idx="3570">
                  <c:v>25.21569989776614</c:v>
                </c:pt>
                <c:pt idx="3571">
                  <c:v>25.21300090560544</c:v>
                </c:pt>
                <c:pt idx="3572">
                  <c:v>25.21189993667576</c:v>
                </c:pt>
                <c:pt idx="3573">
                  <c:v>25.21260007247838</c:v>
                </c:pt>
                <c:pt idx="3574">
                  <c:v>25.21349979476872</c:v>
                </c:pt>
                <c:pt idx="3575">
                  <c:v>25.21080019912552</c:v>
                </c:pt>
                <c:pt idx="3576">
                  <c:v>25.21190045852563</c:v>
                </c:pt>
                <c:pt idx="3577">
                  <c:v>25.21169997558533</c:v>
                </c:pt>
                <c:pt idx="3578">
                  <c:v>25.21169983672732</c:v>
                </c:pt>
                <c:pt idx="3579">
                  <c:v>25.2144999572738</c:v>
                </c:pt>
                <c:pt idx="3580">
                  <c:v>25.21339993896254</c:v>
                </c:pt>
                <c:pt idx="3581">
                  <c:v>25.2142003372137</c:v>
                </c:pt>
                <c:pt idx="3582">
                  <c:v>25.2140001258813</c:v>
                </c:pt>
                <c:pt idx="3583">
                  <c:v>25.21870011367719</c:v>
                </c:pt>
                <c:pt idx="3584">
                  <c:v>25.21760011062724</c:v>
                </c:pt>
                <c:pt idx="3585">
                  <c:v>25.21759982375806</c:v>
                </c:pt>
                <c:pt idx="3586">
                  <c:v>25.2138994918787</c:v>
                </c:pt>
                <c:pt idx="3587">
                  <c:v>25.20849977264151</c:v>
                </c:pt>
                <c:pt idx="3588">
                  <c:v>25.20900023727154</c:v>
                </c:pt>
                <c:pt idx="3589">
                  <c:v>25.20619996871756</c:v>
                </c:pt>
                <c:pt idx="3590">
                  <c:v>25.20720002898815</c:v>
                </c:pt>
                <c:pt idx="3591">
                  <c:v>25.20539963073312</c:v>
                </c:pt>
                <c:pt idx="3592">
                  <c:v>25.20309997482033</c:v>
                </c:pt>
                <c:pt idx="3593">
                  <c:v>25.20269976653798</c:v>
                </c:pt>
                <c:pt idx="3594">
                  <c:v>25.19920011977957</c:v>
                </c:pt>
                <c:pt idx="3595">
                  <c:v>25.20080011673053</c:v>
                </c:pt>
                <c:pt idx="3596">
                  <c:v>25.19689971542175</c:v>
                </c:pt>
                <c:pt idx="3597">
                  <c:v>25.1974999206541</c:v>
                </c:pt>
                <c:pt idx="3598">
                  <c:v>25.19949997482033</c:v>
                </c:pt>
                <c:pt idx="3599">
                  <c:v>25.20170016479461</c:v>
                </c:pt>
                <c:pt idx="3600">
                  <c:v>25.20520008620952</c:v>
                </c:pt>
                <c:pt idx="3601">
                  <c:v>25.20810034255918</c:v>
                </c:pt>
                <c:pt idx="3602">
                  <c:v>25.20560013427528</c:v>
                </c:pt>
                <c:pt idx="3603">
                  <c:v>25.20580006179443</c:v>
                </c:pt>
                <c:pt idx="3604">
                  <c:v>25.20419978713471</c:v>
                </c:pt>
                <c:pt idx="3605">
                  <c:v>25.21069996185179</c:v>
                </c:pt>
                <c:pt idx="3606">
                  <c:v>25.21340090026569</c:v>
                </c:pt>
                <c:pt idx="3607">
                  <c:v>25.21520000075907</c:v>
                </c:pt>
                <c:pt idx="3608">
                  <c:v>25.21729977416907</c:v>
                </c:pt>
                <c:pt idx="3609">
                  <c:v>25.21499991607197</c:v>
                </c:pt>
                <c:pt idx="3610">
                  <c:v>25.20869978637347</c:v>
                </c:pt>
                <c:pt idx="3611">
                  <c:v>25.20329966277859</c:v>
                </c:pt>
                <c:pt idx="3612">
                  <c:v>25.20130014266761</c:v>
                </c:pt>
                <c:pt idx="3613">
                  <c:v>25.20369978637608</c:v>
                </c:pt>
                <c:pt idx="3614">
                  <c:v>25.20899997329616</c:v>
                </c:pt>
                <c:pt idx="3615">
                  <c:v>25.20809984054356</c:v>
                </c:pt>
                <c:pt idx="3616">
                  <c:v>25.20589861831468</c:v>
                </c:pt>
                <c:pt idx="3617">
                  <c:v>25.20009979552922</c:v>
                </c:pt>
                <c:pt idx="3618">
                  <c:v>25.20189991302323</c:v>
                </c:pt>
                <c:pt idx="3619">
                  <c:v>25.20080004577538</c:v>
                </c:pt>
                <c:pt idx="3620">
                  <c:v>25.20219996413653</c:v>
                </c:pt>
                <c:pt idx="3621">
                  <c:v>25.20440035934007</c:v>
                </c:pt>
                <c:pt idx="3622">
                  <c:v>25.20400001220696</c:v>
                </c:pt>
                <c:pt idx="3623">
                  <c:v>25.20050022353825</c:v>
                </c:pt>
                <c:pt idx="3624">
                  <c:v>25.20009994277643</c:v>
                </c:pt>
                <c:pt idx="3625">
                  <c:v>25.20150007553092</c:v>
                </c:pt>
                <c:pt idx="3626">
                  <c:v>25.19969905547987</c:v>
                </c:pt>
                <c:pt idx="3627">
                  <c:v>25.19849981612785</c:v>
                </c:pt>
                <c:pt idx="3628">
                  <c:v>25.19810022354068</c:v>
                </c:pt>
                <c:pt idx="3629">
                  <c:v>25.19560009384077</c:v>
                </c:pt>
                <c:pt idx="3630">
                  <c:v>25.1948001663186</c:v>
                </c:pt>
                <c:pt idx="3631">
                  <c:v>25.19519962310732</c:v>
                </c:pt>
                <c:pt idx="3632">
                  <c:v>25.19539990081466</c:v>
                </c:pt>
                <c:pt idx="3633">
                  <c:v>25.19409983138757</c:v>
                </c:pt>
                <c:pt idx="3634">
                  <c:v>25.19140009994226</c:v>
                </c:pt>
                <c:pt idx="3635">
                  <c:v>25.1886000968916</c:v>
                </c:pt>
                <c:pt idx="3636">
                  <c:v>25.18859940871698</c:v>
                </c:pt>
                <c:pt idx="3637">
                  <c:v>25.18839996108727</c:v>
                </c:pt>
                <c:pt idx="3638">
                  <c:v>25.18839989166008</c:v>
                </c:pt>
                <c:pt idx="3639">
                  <c:v>25.18620009384176</c:v>
                </c:pt>
                <c:pt idx="3640">
                  <c:v>25.18510003356641</c:v>
                </c:pt>
                <c:pt idx="3641">
                  <c:v>25.18279991302185</c:v>
                </c:pt>
                <c:pt idx="3642">
                  <c:v>25.18229984664867</c:v>
                </c:pt>
                <c:pt idx="3643">
                  <c:v>25.18130019378441</c:v>
                </c:pt>
                <c:pt idx="3644">
                  <c:v>25.1773001335132</c:v>
                </c:pt>
                <c:pt idx="3645">
                  <c:v>25.17709991912488</c:v>
                </c:pt>
                <c:pt idx="3646">
                  <c:v>25.17840025710757</c:v>
                </c:pt>
                <c:pt idx="3647">
                  <c:v>25.17920004577536</c:v>
                </c:pt>
                <c:pt idx="3648">
                  <c:v>25.18039976501313</c:v>
                </c:pt>
                <c:pt idx="3649">
                  <c:v>25.18059996108786</c:v>
                </c:pt>
                <c:pt idx="3650">
                  <c:v>25.17920001525636</c:v>
                </c:pt>
                <c:pt idx="3651">
                  <c:v>25.1757006248481</c:v>
                </c:pt>
                <c:pt idx="3652">
                  <c:v>25.17040006942262</c:v>
                </c:pt>
                <c:pt idx="3653">
                  <c:v>25.16930006332041</c:v>
                </c:pt>
                <c:pt idx="3654">
                  <c:v>25.16599978866361</c:v>
                </c:pt>
                <c:pt idx="3655">
                  <c:v>25.16610004805989</c:v>
                </c:pt>
                <c:pt idx="3656">
                  <c:v>25.16339963455173</c:v>
                </c:pt>
                <c:pt idx="3657">
                  <c:v>25.16179977340653</c:v>
                </c:pt>
                <c:pt idx="3658">
                  <c:v>25.15669984588385</c:v>
                </c:pt>
                <c:pt idx="3659">
                  <c:v>25.15070006332098</c:v>
                </c:pt>
                <c:pt idx="3660">
                  <c:v>25.14600013885502</c:v>
                </c:pt>
                <c:pt idx="3661">
                  <c:v>25.14069919433678</c:v>
                </c:pt>
                <c:pt idx="3662">
                  <c:v>25.13560002136</c:v>
                </c:pt>
                <c:pt idx="3663">
                  <c:v>25.13610001525376</c:v>
                </c:pt>
                <c:pt idx="3664">
                  <c:v>25.13260022658869</c:v>
                </c:pt>
                <c:pt idx="3665">
                  <c:v>25.13120022659132</c:v>
                </c:pt>
                <c:pt idx="3666">
                  <c:v>25.12689928512554</c:v>
                </c:pt>
                <c:pt idx="3667">
                  <c:v>25.12459997634505</c:v>
                </c:pt>
                <c:pt idx="3668">
                  <c:v>25.12410003967307</c:v>
                </c:pt>
                <c:pt idx="3669">
                  <c:v>25.12009998550274</c:v>
                </c:pt>
                <c:pt idx="3670">
                  <c:v>25.11819977416962</c:v>
                </c:pt>
                <c:pt idx="3671">
                  <c:v>25.11540011825128</c:v>
                </c:pt>
                <c:pt idx="3672">
                  <c:v>25.11489997939862</c:v>
                </c:pt>
                <c:pt idx="3673">
                  <c:v>25.11219976806387</c:v>
                </c:pt>
                <c:pt idx="3674">
                  <c:v>25.10810017547191</c:v>
                </c:pt>
                <c:pt idx="3675">
                  <c:v>25.10179977722145</c:v>
                </c:pt>
                <c:pt idx="3676">
                  <c:v>25.0999004531841</c:v>
                </c:pt>
                <c:pt idx="3677">
                  <c:v>25.10120003967313</c:v>
                </c:pt>
                <c:pt idx="3678">
                  <c:v>25.10029989471149</c:v>
                </c:pt>
                <c:pt idx="3679">
                  <c:v>25.09279998550116</c:v>
                </c:pt>
                <c:pt idx="3680">
                  <c:v>25.09369997939937</c:v>
                </c:pt>
                <c:pt idx="3681">
                  <c:v>25.09149997939675</c:v>
                </c:pt>
                <c:pt idx="3682">
                  <c:v>25.08570004882492</c:v>
                </c:pt>
                <c:pt idx="3683">
                  <c:v>25.082599777219</c:v>
                </c:pt>
                <c:pt idx="3684">
                  <c:v>25.08009990997378</c:v>
                </c:pt>
                <c:pt idx="3685">
                  <c:v>25.07910004272344</c:v>
                </c:pt>
                <c:pt idx="3686">
                  <c:v>25.07770044708013</c:v>
                </c:pt>
                <c:pt idx="3687">
                  <c:v>25.07389989776492</c:v>
                </c:pt>
                <c:pt idx="3688">
                  <c:v>25.07139982528315</c:v>
                </c:pt>
                <c:pt idx="3689">
                  <c:v>25.0673998283346</c:v>
                </c:pt>
                <c:pt idx="3690">
                  <c:v>25.06450008773388</c:v>
                </c:pt>
                <c:pt idx="3691">
                  <c:v>25.05879995803843</c:v>
                </c:pt>
                <c:pt idx="3692">
                  <c:v>25.05770016021416</c:v>
                </c:pt>
                <c:pt idx="3693">
                  <c:v>25.0580000785776</c:v>
                </c:pt>
                <c:pt idx="3694">
                  <c:v>25.05140002441476</c:v>
                </c:pt>
                <c:pt idx="3695">
                  <c:v>25.04870016021595</c:v>
                </c:pt>
                <c:pt idx="3696">
                  <c:v>25.04609981918111</c:v>
                </c:pt>
                <c:pt idx="3697">
                  <c:v>25.04540022964283</c:v>
                </c:pt>
                <c:pt idx="3698">
                  <c:v>25.03859995803577</c:v>
                </c:pt>
                <c:pt idx="3699">
                  <c:v>25.0355999580388</c:v>
                </c:pt>
                <c:pt idx="3700">
                  <c:v>25.0302998252846</c:v>
                </c:pt>
                <c:pt idx="3701">
                  <c:v>25.02660084838498</c:v>
                </c:pt>
                <c:pt idx="3702">
                  <c:v>25.02779981612909</c:v>
                </c:pt>
                <c:pt idx="3703">
                  <c:v>25.02499980392167</c:v>
                </c:pt>
                <c:pt idx="3704">
                  <c:v>25.01919980087041</c:v>
                </c:pt>
                <c:pt idx="3705">
                  <c:v>25.01349980697341</c:v>
                </c:pt>
                <c:pt idx="3706">
                  <c:v>25.01140076675074</c:v>
                </c:pt>
                <c:pt idx="3707">
                  <c:v>25.01019987029576</c:v>
                </c:pt>
                <c:pt idx="3708">
                  <c:v>25.00820020828177</c:v>
                </c:pt>
                <c:pt idx="3709">
                  <c:v>25.00509980392232</c:v>
                </c:pt>
                <c:pt idx="3710">
                  <c:v>25.0082001388546</c:v>
                </c:pt>
                <c:pt idx="3711">
                  <c:v>25.00860006637231</c:v>
                </c:pt>
                <c:pt idx="3712">
                  <c:v>25.00490013579838</c:v>
                </c:pt>
                <c:pt idx="3713">
                  <c:v>25.00270007552896</c:v>
                </c:pt>
                <c:pt idx="3714">
                  <c:v>25.00230014190674</c:v>
                </c:pt>
                <c:pt idx="3715">
                  <c:v>25.00240014190421</c:v>
                </c:pt>
                <c:pt idx="3716">
                  <c:v>24.99899993972574</c:v>
                </c:pt>
                <c:pt idx="3717">
                  <c:v>24.99600000915234</c:v>
                </c:pt>
                <c:pt idx="3718">
                  <c:v>24.99359987030036</c:v>
                </c:pt>
                <c:pt idx="3719">
                  <c:v>24.99219993057338</c:v>
                </c:pt>
                <c:pt idx="3720">
                  <c:v>24.98959992751768</c:v>
                </c:pt>
                <c:pt idx="3721">
                  <c:v>24.98700040740732</c:v>
                </c:pt>
                <c:pt idx="3722">
                  <c:v>24.98519978866531</c:v>
                </c:pt>
                <c:pt idx="3723">
                  <c:v>24.98779998473762</c:v>
                </c:pt>
                <c:pt idx="3724">
                  <c:v>24.9838998519881</c:v>
                </c:pt>
                <c:pt idx="3725">
                  <c:v>24.98290011749123</c:v>
                </c:pt>
                <c:pt idx="3726">
                  <c:v>24.97780004196101</c:v>
                </c:pt>
                <c:pt idx="3727">
                  <c:v>24.97689997253108</c:v>
                </c:pt>
                <c:pt idx="3728">
                  <c:v>24.9761001022307</c:v>
                </c:pt>
                <c:pt idx="3729">
                  <c:v>24.96850012054346</c:v>
                </c:pt>
                <c:pt idx="3730">
                  <c:v>24.96789997863378</c:v>
                </c:pt>
                <c:pt idx="3731">
                  <c:v>24.96490073013047</c:v>
                </c:pt>
                <c:pt idx="3732">
                  <c:v>24.96470010528355</c:v>
                </c:pt>
                <c:pt idx="3733">
                  <c:v>24.96260003280258</c:v>
                </c:pt>
                <c:pt idx="3734">
                  <c:v>24.96150023803418</c:v>
                </c:pt>
                <c:pt idx="3735">
                  <c:v>24.9652000175447</c:v>
                </c:pt>
                <c:pt idx="3736">
                  <c:v>24.97080068130162</c:v>
                </c:pt>
                <c:pt idx="3737">
                  <c:v>24.97179985122418</c:v>
                </c:pt>
                <c:pt idx="3738">
                  <c:v>24.96940018920577</c:v>
                </c:pt>
                <c:pt idx="3739">
                  <c:v>24.96949997482076</c:v>
                </c:pt>
                <c:pt idx="3740">
                  <c:v>24.97110023421919</c:v>
                </c:pt>
                <c:pt idx="3741">
                  <c:v>24.9696005058249</c:v>
                </c:pt>
                <c:pt idx="3742">
                  <c:v>24.96889995345919</c:v>
                </c:pt>
                <c:pt idx="3743">
                  <c:v>24.96660023422006</c:v>
                </c:pt>
                <c:pt idx="3744">
                  <c:v>24.96670010146772</c:v>
                </c:pt>
                <c:pt idx="3745">
                  <c:v>24.96360003203879</c:v>
                </c:pt>
                <c:pt idx="3746">
                  <c:v>24.95950030364474</c:v>
                </c:pt>
                <c:pt idx="3747">
                  <c:v>24.95649995956046</c:v>
                </c:pt>
                <c:pt idx="3748">
                  <c:v>24.95460009536691</c:v>
                </c:pt>
                <c:pt idx="3749">
                  <c:v>24.95339981155482</c:v>
                </c:pt>
                <c:pt idx="3750">
                  <c:v>24.95420007400389</c:v>
                </c:pt>
                <c:pt idx="3751">
                  <c:v>24.95380034865957</c:v>
                </c:pt>
                <c:pt idx="3752">
                  <c:v>24.95300007095284</c:v>
                </c:pt>
                <c:pt idx="3753">
                  <c:v>24.9489997962919</c:v>
                </c:pt>
                <c:pt idx="3754">
                  <c:v>24.94650020370315</c:v>
                </c:pt>
                <c:pt idx="3755">
                  <c:v>24.95039991683732</c:v>
                </c:pt>
                <c:pt idx="3756">
                  <c:v>24.95210078887976</c:v>
                </c:pt>
                <c:pt idx="3757">
                  <c:v>24.95569996185077</c:v>
                </c:pt>
                <c:pt idx="3758">
                  <c:v>24.95320023650856</c:v>
                </c:pt>
                <c:pt idx="3759">
                  <c:v>24.95709981689288</c:v>
                </c:pt>
                <c:pt idx="3760">
                  <c:v>24.95479987716314</c:v>
                </c:pt>
                <c:pt idx="3761">
                  <c:v>24.95799994048867</c:v>
                </c:pt>
                <c:pt idx="3762">
                  <c:v>24.95660000686257</c:v>
                </c:pt>
                <c:pt idx="3763">
                  <c:v>24.95309993743649</c:v>
                </c:pt>
                <c:pt idx="3764">
                  <c:v>24.95080021209651</c:v>
                </c:pt>
                <c:pt idx="3765">
                  <c:v>24.9523002059941</c:v>
                </c:pt>
                <c:pt idx="3766">
                  <c:v>24.95700080337335</c:v>
                </c:pt>
                <c:pt idx="3767">
                  <c:v>24.95560011214911</c:v>
                </c:pt>
                <c:pt idx="3768">
                  <c:v>24.95219991607518</c:v>
                </c:pt>
                <c:pt idx="3769">
                  <c:v>24.94999978332271</c:v>
                </c:pt>
                <c:pt idx="3770">
                  <c:v>24.95029990997134</c:v>
                </c:pt>
                <c:pt idx="3771">
                  <c:v>24.94709937286095</c:v>
                </c:pt>
                <c:pt idx="3772">
                  <c:v>24.94209985580162</c:v>
                </c:pt>
                <c:pt idx="3773">
                  <c:v>24.94510010910016</c:v>
                </c:pt>
                <c:pt idx="3774">
                  <c:v>24.94540010299531</c:v>
                </c:pt>
                <c:pt idx="3775">
                  <c:v>24.9425998283368</c:v>
                </c:pt>
                <c:pt idx="3776">
                  <c:v>24.93910003661585</c:v>
                </c:pt>
                <c:pt idx="3777">
                  <c:v>24.93859976501335</c:v>
                </c:pt>
                <c:pt idx="3778">
                  <c:v>24.9399001029924</c:v>
                </c:pt>
                <c:pt idx="3779">
                  <c:v>24.94290008468306</c:v>
                </c:pt>
                <c:pt idx="3780">
                  <c:v>24.94200000915225</c:v>
                </c:pt>
                <c:pt idx="3781">
                  <c:v>24.94200041350996</c:v>
                </c:pt>
                <c:pt idx="3782">
                  <c:v>24.94249979171218</c:v>
                </c:pt>
                <c:pt idx="3783">
                  <c:v>24.9448001899691</c:v>
                </c:pt>
                <c:pt idx="3784">
                  <c:v>24.94170012359609</c:v>
                </c:pt>
                <c:pt idx="3785">
                  <c:v>24.94539977340534</c:v>
                </c:pt>
                <c:pt idx="3786">
                  <c:v>24.94270025329388</c:v>
                </c:pt>
                <c:pt idx="3787">
                  <c:v>24.94299991226216</c:v>
                </c:pt>
                <c:pt idx="3788">
                  <c:v>24.94430011138683</c:v>
                </c:pt>
                <c:pt idx="3789">
                  <c:v>24.94389983062499</c:v>
                </c:pt>
                <c:pt idx="3790">
                  <c:v>24.94709981536652</c:v>
                </c:pt>
                <c:pt idx="3791">
                  <c:v>24.94670062713702</c:v>
                </c:pt>
                <c:pt idx="3792">
                  <c:v>24.94360014114133</c:v>
                </c:pt>
                <c:pt idx="3793">
                  <c:v>24.94290007171366</c:v>
                </c:pt>
                <c:pt idx="3794">
                  <c:v>24.93759980926188</c:v>
                </c:pt>
                <c:pt idx="3795">
                  <c:v>24.94000020141175</c:v>
                </c:pt>
                <c:pt idx="3796">
                  <c:v>24.93999944686584</c:v>
                </c:pt>
                <c:pt idx="3797">
                  <c:v>24.93350020141224</c:v>
                </c:pt>
                <c:pt idx="3798">
                  <c:v>24.93009993285887</c:v>
                </c:pt>
                <c:pt idx="3799">
                  <c:v>24.9301999900781</c:v>
                </c:pt>
                <c:pt idx="3800">
                  <c:v>24.92739978789905</c:v>
                </c:pt>
                <c:pt idx="3801">
                  <c:v>24.9245004608165</c:v>
                </c:pt>
                <c:pt idx="3802">
                  <c:v>24.92490011062182</c:v>
                </c:pt>
                <c:pt idx="3803">
                  <c:v>24.92719982681228</c:v>
                </c:pt>
                <c:pt idx="3804">
                  <c:v>24.93019980849931</c:v>
                </c:pt>
                <c:pt idx="3805">
                  <c:v>24.92669979934362</c:v>
                </c:pt>
                <c:pt idx="3806">
                  <c:v>24.93110053558118</c:v>
                </c:pt>
                <c:pt idx="3807">
                  <c:v>24.9313999168371</c:v>
                </c:pt>
                <c:pt idx="3808">
                  <c:v>24.92940018539229</c:v>
                </c:pt>
                <c:pt idx="3809">
                  <c:v>24.92809977188152</c:v>
                </c:pt>
                <c:pt idx="3810">
                  <c:v>24.92600011596369</c:v>
                </c:pt>
                <c:pt idx="3811">
                  <c:v>24.92530066222752</c:v>
                </c:pt>
                <c:pt idx="3812">
                  <c:v>24.92490017318414</c:v>
                </c:pt>
                <c:pt idx="3813">
                  <c:v>24.92500023651152</c:v>
                </c:pt>
                <c:pt idx="3814">
                  <c:v>24.92269996489992</c:v>
                </c:pt>
                <c:pt idx="3815">
                  <c:v>24.92890008544782</c:v>
                </c:pt>
                <c:pt idx="3816">
                  <c:v>24.9295002845756</c:v>
                </c:pt>
                <c:pt idx="3817">
                  <c:v>24.92930007323957</c:v>
                </c:pt>
                <c:pt idx="3818">
                  <c:v>24.92369987105848</c:v>
                </c:pt>
                <c:pt idx="3819">
                  <c:v>24.92319979858075</c:v>
                </c:pt>
                <c:pt idx="3820">
                  <c:v>24.92209992522838</c:v>
                </c:pt>
                <c:pt idx="3821">
                  <c:v>24.92200067367228</c:v>
                </c:pt>
                <c:pt idx="3822">
                  <c:v>24.92150011825288</c:v>
                </c:pt>
                <c:pt idx="3823">
                  <c:v>24.92020019073243</c:v>
                </c:pt>
                <c:pt idx="3824">
                  <c:v>24.91999998245229</c:v>
                </c:pt>
                <c:pt idx="3825">
                  <c:v>24.9229000488267</c:v>
                </c:pt>
                <c:pt idx="3826">
                  <c:v>24.92070032043192</c:v>
                </c:pt>
                <c:pt idx="3827">
                  <c:v>24.91699983749277</c:v>
                </c:pt>
                <c:pt idx="3828">
                  <c:v>24.91659976501251</c:v>
                </c:pt>
                <c:pt idx="3829">
                  <c:v>24.91469983443676</c:v>
                </c:pt>
                <c:pt idx="3830">
                  <c:v>24.91179990386809</c:v>
                </c:pt>
                <c:pt idx="3831">
                  <c:v>24.90810085754126</c:v>
                </c:pt>
                <c:pt idx="3832">
                  <c:v>24.9074001632689</c:v>
                </c:pt>
                <c:pt idx="3833">
                  <c:v>24.90919994888099</c:v>
                </c:pt>
                <c:pt idx="3834">
                  <c:v>24.90720002746457</c:v>
                </c:pt>
                <c:pt idx="3835">
                  <c:v>24.9059998855555</c:v>
                </c:pt>
                <c:pt idx="3836">
                  <c:v>24.90530076980576</c:v>
                </c:pt>
                <c:pt idx="3837">
                  <c:v>24.90709994277492</c:v>
                </c:pt>
                <c:pt idx="3838">
                  <c:v>24.90809993362197</c:v>
                </c:pt>
                <c:pt idx="3839">
                  <c:v>24.90509999999631</c:v>
                </c:pt>
                <c:pt idx="3840">
                  <c:v>24.9009000152546</c:v>
                </c:pt>
                <c:pt idx="3841">
                  <c:v>24.899700365444</c:v>
                </c:pt>
                <c:pt idx="3842">
                  <c:v>24.90169994888128</c:v>
                </c:pt>
                <c:pt idx="3843">
                  <c:v>24.90030008468602</c:v>
                </c:pt>
                <c:pt idx="3844">
                  <c:v>24.89389981613203</c:v>
                </c:pt>
                <c:pt idx="3845">
                  <c:v>24.88959981918378</c:v>
                </c:pt>
                <c:pt idx="3846">
                  <c:v>24.88320084533552</c:v>
                </c:pt>
                <c:pt idx="3847">
                  <c:v>24.88430015106132</c:v>
                </c:pt>
                <c:pt idx="3848">
                  <c:v>24.88389981002546</c:v>
                </c:pt>
                <c:pt idx="3849">
                  <c:v>24.88059994277862</c:v>
                </c:pt>
                <c:pt idx="3850">
                  <c:v>24.87880021438469</c:v>
                </c:pt>
                <c:pt idx="3851">
                  <c:v>24.87610055236655</c:v>
                </c:pt>
                <c:pt idx="3852">
                  <c:v>24.87459999999919</c:v>
                </c:pt>
                <c:pt idx="3853">
                  <c:v>24.87979999694653</c:v>
                </c:pt>
                <c:pt idx="3854">
                  <c:v>24.87499999694774</c:v>
                </c:pt>
                <c:pt idx="3855">
                  <c:v>24.87260020522808</c:v>
                </c:pt>
                <c:pt idx="3856">
                  <c:v>24.86609919738476</c:v>
                </c:pt>
                <c:pt idx="3857">
                  <c:v>24.85989995803538</c:v>
                </c:pt>
                <c:pt idx="3858">
                  <c:v>24.86020022964294</c:v>
                </c:pt>
                <c:pt idx="3859">
                  <c:v>24.86119981612864</c:v>
                </c:pt>
                <c:pt idx="3860">
                  <c:v>24.85760002746611</c:v>
                </c:pt>
                <c:pt idx="3861">
                  <c:v>24.85400023269539</c:v>
                </c:pt>
                <c:pt idx="3862">
                  <c:v>24.85749988555835</c:v>
                </c:pt>
                <c:pt idx="3863">
                  <c:v>24.85520016631926</c:v>
                </c:pt>
                <c:pt idx="3864">
                  <c:v>24.85029997329548</c:v>
                </c:pt>
                <c:pt idx="3865">
                  <c:v>24.84729977721873</c:v>
                </c:pt>
                <c:pt idx="3866">
                  <c:v>24.84600004882668</c:v>
                </c:pt>
                <c:pt idx="3867">
                  <c:v>24.84320018157814</c:v>
                </c:pt>
                <c:pt idx="3868">
                  <c:v>24.83769984664469</c:v>
                </c:pt>
                <c:pt idx="3869">
                  <c:v>24.83429998244901</c:v>
                </c:pt>
                <c:pt idx="3870">
                  <c:v>24.83070019073421</c:v>
                </c:pt>
                <c:pt idx="3871">
                  <c:v>24.83030039596633</c:v>
                </c:pt>
                <c:pt idx="3872">
                  <c:v>24.83000018462917</c:v>
                </c:pt>
                <c:pt idx="3873">
                  <c:v>24.83150012130864</c:v>
                </c:pt>
                <c:pt idx="3874">
                  <c:v>24.83259983749302</c:v>
                </c:pt>
                <c:pt idx="3875">
                  <c:v>24.83439989776161</c:v>
                </c:pt>
                <c:pt idx="3876">
                  <c:v>24.82849861221257</c:v>
                </c:pt>
                <c:pt idx="3877">
                  <c:v>24.81969992523227</c:v>
                </c:pt>
                <c:pt idx="3878">
                  <c:v>24.81410021209377</c:v>
                </c:pt>
                <c:pt idx="3879">
                  <c:v>24.81210007629124</c:v>
                </c:pt>
                <c:pt idx="3880">
                  <c:v>24.81069986800867</c:v>
                </c:pt>
                <c:pt idx="3881">
                  <c:v>24.80830007629265</c:v>
                </c:pt>
                <c:pt idx="3882">
                  <c:v>24.80640000381391</c:v>
                </c:pt>
                <c:pt idx="3883">
                  <c:v>24.79940008239282</c:v>
                </c:pt>
                <c:pt idx="3884">
                  <c:v>24.79730020293934</c:v>
                </c:pt>
                <c:pt idx="3885">
                  <c:v>24.79450013351015</c:v>
                </c:pt>
                <c:pt idx="3886">
                  <c:v>24.7852002815234</c:v>
                </c:pt>
                <c:pt idx="3887">
                  <c:v>24.78299980163499</c:v>
                </c:pt>
              </c:numCache>
            </c:numRef>
          </c:yVal>
          <c:smooth val="0"/>
          <c:extLst xmlns:c16r2="http://schemas.microsoft.com/office/drawing/2015/06/chart">
            <c:ext xmlns:c16="http://schemas.microsoft.com/office/drawing/2014/chart" uri="{C3380CC4-5D6E-409C-BE32-E72D297353CC}">
              <c16:uniqueId val="{00000003-46E4-4F7A-8F8E-5252AAD90420}"/>
            </c:ext>
          </c:extLst>
        </c:ser>
        <c:ser>
          <c:idx val="4"/>
          <c:order val="4"/>
          <c:tx>
            <c:strRef>
              <c:f>Sheet1!$J$1</c:f>
              <c:strCache>
                <c:ptCount val="1"/>
                <c:pt idx="0">
                  <c:v>200 nM</c:v>
                </c:pt>
              </c:strCache>
            </c:strRef>
          </c:tx>
          <c:spPr>
            <a:ln w="25400">
              <a:solidFill>
                <a:srgbClr val="B276B2"/>
              </a:solidFill>
            </a:ln>
          </c:spPr>
          <c:marker>
            <c:symbol val="none"/>
          </c:marker>
          <c:xVal>
            <c:numRef>
              <c:f>Sheet1!$I$2:$I$14297</c:f>
              <c:numCache>
                <c:formatCode>General</c:formatCode>
                <c:ptCount val="14296"/>
                <c:pt idx="0">
                  <c:v>-39.5</c:v>
                </c:pt>
                <c:pt idx="1">
                  <c:v>-39.39999771118164</c:v>
                </c:pt>
                <c:pt idx="2">
                  <c:v>-39.29999923706055</c:v>
                </c:pt>
                <c:pt idx="3">
                  <c:v>-39.1999969482422</c:v>
                </c:pt>
                <c:pt idx="4">
                  <c:v>-39.0999984741211</c:v>
                </c:pt>
                <c:pt idx="5">
                  <c:v>-39.0</c:v>
                </c:pt>
                <c:pt idx="6">
                  <c:v>-38.89999771118164</c:v>
                </c:pt>
                <c:pt idx="7">
                  <c:v>-38.79999923706055</c:v>
                </c:pt>
                <c:pt idx="8">
                  <c:v>-38.6999969482422</c:v>
                </c:pt>
                <c:pt idx="9">
                  <c:v>-38.5999984741211</c:v>
                </c:pt>
                <c:pt idx="10">
                  <c:v>-38.5</c:v>
                </c:pt>
                <c:pt idx="11">
                  <c:v>-38.39999771118164</c:v>
                </c:pt>
                <c:pt idx="12">
                  <c:v>-38.29999923706055</c:v>
                </c:pt>
                <c:pt idx="13">
                  <c:v>-38.1999969482422</c:v>
                </c:pt>
                <c:pt idx="14">
                  <c:v>-38.0999984741211</c:v>
                </c:pt>
                <c:pt idx="15">
                  <c:v>-38.0</c:v>
                </c:pt>
                <c:pt idx="16">
                  <c:v>-37.89999771118164</c:v>
                </c:pt>
                <c:pt idx="17">
                  <c:v>-37.79999923706055</c:v>
                </c:pt>
                <c:pt idx="18">
                  <c:v>-37.6999969482422</c:v>
                </c:pt>
                <c:pt idx="19">
                  <c:v>-37.5999984741211</c:v>
                </c:pt>
                <c:pt idx="20">
                  <c:v>-37.5</c:v>
                </c:pt>
                <c:pt idx="21">
                  <c:v>-37.39999771118164</c:v>
                </c:pt>
                <c:pt idx="22">
                  <c:v>-37.29999923706055</c:v>
                </c:pt>
                <c:pt idx="23">
                  <c:v>-37.1999969482422</c:v>
                </c:pt>
                <c:pt idx="24">
                  <c:v>-37.0999984741211</c:v>
                </c:pt>
                <c:pt idx="25">
                  <c:v>-37.0</c:v>
                </c:pt>
                <c:pt idx="26">
                  <c:v>-36.89999771118164</c:v>
                </c:pt>
                <c:pt idx="27">
                  <c:v>-36.79999923706055</c:v>
                </c:pt>
                <c:pt idx="28">
                  <c:v>-36.6999969482422</c:v>
                </c:pt>
                <c:pt idx="29">
                  <c:v>-36.5999984741211</c:v>
                </c:pt>
                <c:pt idx="30">
                  <c:v>-36.5</c:v>
                </c:pt>
                <c:pt idx="31">
                  <c:v>-36.39999771118164</c:v>
                </c:pt>
                <c:pt idx="32">
                  <c:v>-36.29999923706055</c:v>
                </c:pt>
                <c:pt idx="33">
                  <c:v>-36.1999969482422</c:v>
                </c:pt>
                <c:pt idx="34">
                  <c:v>-36.0999984741211</c:v>
                </c:pt>
                <c:pt idx="35">
                  <c:v>-36.0</c:v>
                </c:pt>
                <c:pt idx="36">
                  <c:v>-35.89999771118164</c:v>
                </c:pt>
                <c:pt idx="37">
                  <c:v>-35.79999923706055</c:v>
                </c:pt>
                <c:pt idx="38">
                  <c:v>-35.6999969482422</c:v>
                </c:pt>
                <c:pt idx="39">
                  <c:v>-35.5999984741211</c:v>
                </c:pt>
                <c:pt idx="40">
                  <c:v>-35.5</c:v>
                </c:pt>
                <c:pt idx="41">
                  <c:v>-35.39999771118164</c:v>
                </c:pt>
                <c:pt idx="42">
                  <c:v>-35.29999923706055</c:v>
                </c:pt>
                <c:pt idx="43">
                  <c:v>-35.1999969482422</c:v>
                </c:pt>
                <c:pt idx="44">
                  <c:v>-35.0999984741211</c:v>
                </c:pt>
                <c:pt idx="45">
                  <c:v>-35.0</c:v>
                </c:pt>
                <c:pt idx="46">
                  <c:v>-34.89999771118164</c:v>
                </c:pt>
                <c:pt idx="47">
                  <c:v>-34.79999923706055</c:v>
                </c:pt>
                <c:pt idx="48">
                  <c:v>-34.6999969482422</c:v>
                </c:pt>
                <c:pt idx="49">
                  <c:v>-34.5999984741211</c:v>
                </c:pt>
                <c:pt idx="50">
                  <c:v>-34.5</c:v>
                </c:pt>
                <c:pt idx="51">
                  <c:v>-34.39999771118164</c:v>
                </c:pt>
                <c:pt idx="52">
                  <c:v>-34.29999923706055</c:v>
                </c:pt>
                <c:pt idx="53">
                  <c:v>-34.1999969482422</c:v>
                </c:pt>
                <c:pt idx="54">
                  <c:v>-34.0999984741211</c:v>
                </c:pt>
                <c:pt idx="55">
                  <c:v>-34.0</c:v>
                </c:pt>
                <c:pt idx="56">
                  <c:v>-33.89999771118164</c:v>
                </c:pt>
                <c:pt idx="57">
                  <c:v>-33.79999923706055</c:v>
                </c:pt>
                <c:pt idx="58">
                  <c:v>-33.6999969482422</c:v>
                </c:pt>
                <c:pt idx="59">
                  <c:v>-33.5999984741211</c:v>
                </c:pt>
                <c:pt idx="60">
                  <c:v>-33.5</c:v>
                </c:pt>
                <c:pt idx="61">
                  <c:v>-33.39999771118164</c:v>
                </c:pt>
                <c:pt idx="62">
                  <c:v>-33.29999923706055</c:v>
                </c:pt>
                <c:pt idx="63">
                  <c:v>-33.1999969482422</c:v>
                </c:pt>
                <c:pt idx="64">
                  <c:v>-33.0999984741211</c:v>
                </c:pt>
                <c:pt idx="65">
                  <c:v>-33.0</c:v>
                </c:pt>
                <c:pt idx="66">
                  <c:v>-32.89999771118164</c:v>
                </c:pt>
                <c:pt idx="67">
                  <c:v>-32.79999923706055</c:v>
                </c:pt>
                <c:pt idx="68">
                  <c:v>-32.6999969482422</c:v>
                </c:pt>
                <c:pt idx="69">
                  <c:v>-32.5999984741211</c:v>
                </c:pt>
                <c:pt idx="70">
                  <c:v>-32.5</c:v>
                </c:pt>
                <c:pt idx="71">
                  <c:v>-32.39999771118164</c:v>
                </c:pt>
                <c:pt idx="72">
                  <c:v>-32.29999923706055</c:v>
                </c:pt>
                <c:pt idx="73">
                  <c:v>-32.1999969482422</c:v>
                </c:pt>
                <c:pt idx="74">
                  <c:v>-32.0999984741211</c:v>
                </c:pt>
                <c:pt idx="75">
                  <c:v>-31.99999809265137</c:v>
                </c:pt>
                <c:pt idx="76">
                  <c:v>-31.89999771118164</c:v>
                </c:pt>
                <c:pt idx="77">
                  <c:v>-31.79999923706054</c:v>
                </c:pt>
                <c:pt idx="78">
                  <c:v>-31.69999885559082</c:v>
                </c:pt>
                <c:pt idx="79">
                  <c:v>-31.59999847412109</c:v>
                </c:pt>
                <c:pt idx="80">
                  <c:v>-31.49999809265137</c:v>
                </c:pt>
                <c:pt idx="81">
                  <c:v>-31.39999771118164</c:v>
                </c:pt>
                <c:pt idx="82">
                  <c:v>-31.29999923706054</c:v>
                </c:pt>
                <c:pt idx="83">
                  <c:v>-31.19999885559082</c:v>
                </c:pt>
                <c:pt idx="84">
                  <c:v>-31.09999847412109</c:v>
                </c:pt>
                <c:pt idx="85">
                  <c:v>-30.99999809265137</c:v>
                </c:pt>
                <c:pt idx="86">
                  <c:v>-30.89999771118164</c:v>
                </c:pt>
                <c:pt idx="87">
                  <c:v>-30.79999923706054</c:v>
                </c:pt>
                <c:pt idx="88">
                  <c:v>-30.69999885559082</c:v>
                </c:pt>
                <c:pt idx="89">
                  <c:v>-30.59999847412109</c:v>
                </c:pt>
                <c:pt idx="90">
                  <c:v>-30.49999809265137</c:v>
                </c:pt>
                <c:pt idx="91">
                  <c:v>-30.39999771118164</c:v>
                </c:pt>
                <c:pt idx="92">
                  <c:v>-30.29999923706054</c:v>
                </c:pt>
                <c:pt idx="93">
                  <c:v>-30.19999885559082</c:v>
                </c:pt>
                <c:pt idx="94">
                  <c:v>-30.09999847412109</c:v>
                </c:pt>
                <c:pt idx="95">
                  <c:v>-29.99999809265137</c:v>
                </c:pt>
                <c:pt idx="96">
                  <c:v>-29.89999771118164</c:v>
                </c:pt>
                <c:pt idx="97">
                  <c:v>-29.79999923706054</c:v>
                </c:pt>
                <c:pt idx="98">
                  <c:v>-29.69999885559082</c:v>
                </c:pt>
                <c:pt idx="99">
                  <c:v>-29.59999847412109</c:v>
                </c:pt>
                <c:pt idx="100">
                  <c:v>-29.49999809265137</c:v>
                </c:pt>
                <c:pt idx="101">
                  <c:v>-29.39999771118164</c:v>
                </c:pt>
                <c:pt idx="102">
                  <c:v>-29.29999923706054</c:v>
                </c:pt>
                <c:pt idx="103">
                  <c:v>-29.19999885559082</c:v>
                </c:pt>
                <c:pt idx="104">
                  <c:v>-29.09999847412109</c:v>
                </c:pt>
                <c:pt idx="105">
                  <c:v>-28.99999809265137</c:v>
                </c:pt>
                <c:pt idx="106">
                  <c:v>-28.89999771118164</c:v>
                </c:pt>
                <c:pt idx="107">
                  <c:v>-28.79999923706054</c:v>
                </c:pt>
                <c:pt idx="108">
                  <c:v>-28.69999885559082</c:v>
                </c:pt>
                <c:pt idx="109">
                  <c:v>-28.59999847412109</c:v>
                </c:pt>
                <c:pt idx="110">
                  <c:v>-28.49999809265137</c:v>
                </c:pt>
                <c:pt idx="111">
                  <c:v>-28.39999771118164</c:v>
                </c:pt>
                <c:pt idx="112">
                  <c:v>-28.29999923706054</c:v>
                </c:pt>
                <c:pt idx="113">
                  <c:v>-28.19999885559082</c:v>
                </c:pt>
                <c:pt idx="114">
                  <c:v>-28.09999847412109</c:v>
                </c:pt>
                <c:pt idx="115">
                  <c:v>-27.99999809265137</c:v>
                </c:pt>
                <c:pt idx="116">
                  <c:v>-27.89999771118164</c:v>
                </c:pt>
                <c:pt idx="117">
                  <c:v>-27.79999923706054</c:v>
                </c:pt>
                <c:pt idx="118">
                  <c:v>-27.69999885559082</c:v>
                </c:pt>
                <c:pt idx="119">
                  <c:v>-27.59999847412109</c:v>
                </c:pt>
                <c:pt idx="120">
                  <c:v>-27.49999809265137</c:v>
                </c:pt>
                <c:pt idx="121">
                  <c:v>-27.39999771118164</c:v>
                </c:pt>
                <c:pt idx="122">
                  <c:v>-27.29999923706054</c:v>
                </c:pt>
                <c:pt idx="123">
                  <c:v>-27.19999885559082</c:v>
                </c:pt>
                <c:pt idx="124">
                  <c:v>-27.09999847412109</c:v>
                </c:pt>
                <c:pt idx="125">
                  <c:v>-26.99999809265137</c:v>
                </c:pt>
                <c:pt idx="126">
                  <c:v>-26.89999771118164</c:v>
                </c:pt>
                <c:pt idx="127">
                  <c:v>-26.79999923706054</c:v>
                </c:pt>
                <c:pt idx="128">
                  <c:v>-26.69999885559082</c:v>
                </c:pt>
                <c:pt idx="129">
                  <c:v>-26.59999847412109</c:v>
                </c:pt>
                <c:pt idx="130">
                  <c:v>-26.49999809265137</c:v>
                </c:pt>
                <c:pt idx="131">
                  <c:v>-26.39999771118164</c:v>
                </c:pt>
                <c:pt idx="132">
                  <c:v>-26.29999923706054</c:v>
                </c:pt>
                <c:pt idx="133">
                  <c:v>-26.19999885559082</c:v>
                </c:pt>
                <c:pt idx="134">
                  <c:v>-26.09999847412109</c:v>
                </c:pt>
                <c:pt idx="135">
                  <c:v>-25.99999809265137</c:v>
                </c:pt>
                <c:pt idx="136">
                  <c:v>-25.89999771118164</c:v>
                </c:pt>
                <c:pt idx="137">
                  <c:v>-25.79999923706054</c:v>
                </c:pt>
                <c:pt idx="138">
                  <c:v>-25.69999885559082</c:v>
                </c:pt>
                <c:pt idx="139">
                  <c:v>-25.59999847412109</c:v>
                </c:pt>
                <c:pt idx="140">
                  <c:v>-25.49999809265137</c:v>
                </c:pt>
                <c:pt idx="141">
                  <c:v>-25.39999771118164</c:v>
                </c:pt>
                <c:pt idx="142">
                  <c:v>-25.29999923706054</c:v>
                </c:pt>
                <c:pt idx="143">
                  <c:v>-25.19999885559082</c:v>
                </c:pt>
                <c:pt idx="144">
                  <c:v>-25.09999847412109</c:v>
                </c:pt>
                <c:pt idx="145">
                  <c:v>-24.99999809265137</c:v>
                </c:pt>
                <c:pt idx="146">
                  <c:v>-24.89999771118164</c:v>
                </c:pt>
                <c:pt idx="147">
                  <c:v>-24.79999923706054</c:v>
                </c:pt>
                <c:pt idx="148">
                  <c:v>-24.69999885559082</c:v>
                </c:pt>
                <c:pt idx="149">
                  <c:v>-24.59999847412109</c:v>
                </c:pt>
                <c:pt idx="150">
                  <c:v>-24.49999809265137</c:v>
                </c:pt>
                <c:pt idx="151">
                  <c:v>-24.39999771118164</c:v>
                </c:pt>
                <c:pt idx="152">
                  <c:v>-24.29999923706054</c:v>
                </c:pt>
                <c:pt idx="153">
                  <c:v>-24.19999885559082</c:v>
                </c:pt>
                <c:pt idx="154">
                  <c:v>-24.09999847412109</c:v>
                </c:pt>
                <c:pt idx="155">
                  <c:v>-23.99999809265137</c:v>
                </c:pt>
                <c:pt idx="156">
                  <c:v>-23.89999771118164</c:v>
                </c:pt>
                <c:pt idx="157">
                  <c:v>-23.79999923706054</c:v>
                </c:pt>
                <c:pt idx="158">
                  <c:v>-23.69999885559082</c:v>
                </c:pt>
                <c:pt idx="159">
                  <c:v>-23.59999847412109</c:v>
                </c:pt>
                <c:pt idx="160">
                  <c:v>-23.49999809265137</c:v>
                </c:pt>
                <c:pt idx="161">
                  <c:v>-23.39999771118164</c:v>
                </c:pt>
                <c:pt idx="162">
                  <c:v>-23.29999923706054</c:v>
                </c:pt>
                <c:pt idx="163">
                  <c:v>-23.19999885559082</c:v>
                </c:pt>
                <c:pt idx="164">
                  <c:v>-23.09999847412109</c:v>
                </c:pt>
                <c:pt idx="165">
                  <c:v>-22.99999809265137</c:v>
                </c:pt>
                <c:pt idx="166">
                  <c:v>-22.89999771118164</c:v>
                </c:pt>
                <c:pt idx="167">
                  <c:v>-22.79999923706054</c:v>
                </c:pt>
                <c:pt idx="168">
                  <c:v>-22.69999885559082</c:v>
                </c:pt>
                <c:pt idx="169">
                  <c:v>-22.59999847412109</c:v>
                </c:pt>
                <c:pt idx="170">
                  <c:v>-22.49999809265137</c:v>
                </c:pt>
                <c:pt idx="171">
                  <c:v>-22.39999771118164</c:v>
                </c:pt>
                <c:pt idx="172">
                  <c:v>-22.29999923706054</c:v>
                </c:pt>
                <c:pt idx="173">
                  <c:v>-22.19999885559082</c:v>
                </c:pt>
                <c:pt idx="174">
                  <c:v>-22.09999847412109</c:v>
                </c:pt>
                <c:pt idx="175">
                  <c:v>-21.99999809265137</c:v>
                </c:pt>
                <c:pt idx="176">
                  <c:v>-21.89999771118164</c:v>
                </c:pt>
                <c:pt idx="177">
                  <c:v>-21.79999923706054</c:v>
                </c:pt>
                <c:pt idx="178">
                  <c:v>-21.69999885559082</c:v>
                </c:pt>
                <c:pt idx="179">
                  <c:v>-21.59999847412109</c:v>
                </c:pt>
                <c:pt idx="180">
                  <c:v>-21.49999809265137</c:v>
                </c:pt>
                <c:pt idx="181">
                  <c:v>-21.39999771118164</c:v>
                </c:pt>
                <c:pt idx="182">
                  <c:v>-21.29999923706054</c:v>
                </c:pt>
                <c:pt idx="183">
                  <c:v>-21.19999885559082</c:v>
                </c:pt>
                <c:pt idx="184">
                  <c:v>-21.09999847412109</c:v>
                </c:pt>
                <c:pt idx="185">
                  <c:v>-20.99999809265137</c:v>
                </c:pt>
                <c:pt idx="186">
                  <c:v>-20.89999771118164</c:v>
                </c:pt>
                <c:pt idx="187">
                  <c:v>-20.79999923706054</c:v>
                </c:pt>
                <c:pt idx="188">
                  <c:v>-20.69999885559082</c:v>
                </c:pt>
                <c:pt idx="189">
                  <c:v>-20.59999847412109</c:v>
                </c:pt>
                <c:pt idx="190">
                  <c:v>-20.49999809265137</c:v>
                </c:pt>
                <c:pt idx="191">
                  <c:v>-20.39999771118164</c:v>
                </c:pt>
                <c:pt idx="192">
                  <c:v>-20.29999923706054</c:v>
                </c:pt>
                <c:pt idx="193">
                  <c:v>-20.19999885559082</c:v>
                </c:pt>
                <c:pt idx="194">
                  <c:v>-20.09999847412109</c:v>
                </c:pt>
                <c:pt idx="195">
                  <c:v>-19.99999809265137</c:v>
                </c:pt>
                <c:pt idx="196">
                  <c:v>-19.89999771118164</c:v>
                </c:pt>
                <c:pt idx="197">
                  <c:v>-19.79999923706054</c:v>
                </c:pt>
                <c:pt idx="198">
                  <c:v>-19.69999885559082</c:v>
                </c:pt>
                <c:pt idx="199">
                  <c:v>-19.59999847412109</c:v>
                </c:pt>
                <c:pt idx="200">
                  <c:v>-19.49999809265137</c:v>
                </c:pt>
                <c:pt idx="201">
                  <c:v>-19.39999771118164</c:v>
                </c:pt>
                <c:pt idx="202">
                  <c:v>-19.29999923706054</c:v>
                </c:pt>
                <c:pt idx="203">
                  <c:v>-19.19999885559082</c:v>
                </c:pt>
                <c:pt idx="204">
                  <c:v>-19.09999847412109</c:v>
                </c:pt>
                <c:pt idx="205">
                  <c:v>-18.99999809265137</c:v>
                </c:pt>
                <c:pt idx="206">
                  <c:v>-18.89999771118164</c:v>
                </c:pt>
                <c:pt idx="207">
                  <c:v>-18.79999923706054</c:v>
                </c:pt>
                <c:pt idx="208">
                  <c:v>-18.69999885559082</c:v>
                </c:pt>
                <c:pt idx="209">
                  <c:v>-18.59999847412109</c:v>
                </c:pt>
                <c:pt idx="210">
                  <c:v>-18.49999809265137</c:v>
                </c:pt>
                <c:pt idx="211">
                  <c:v>-18.39999771118164</c:v>
                </c:pt>
                <c:pt idx="212">
                  <c:v>-18.29999923706054</c:v>
                </c:pt>
                <c:pt idx="213">
                  <c:v>-18.19999885559082</c:v>
                </c:pt>
                <c:pt idx="214">
                  <c:v>-18.09999847412109</c:v>
                </c:pt>
                <c:pt idx="215">
                  <c:v>-17.99999809265137</c:v>
                </c:pt>
                <c:pt idx="216">
                  <c:v>-17.89999771118164</c:v>
                </c:pt>
                <c:pt idx="217">
                  <c:v>-17.79999923706054</c:v>
                </c:pt>
                <c:pt idx="218">
                  <c:v>-17.69999885559082</c:v>
                </c:pt>
                <c:pt idx="219">
                  <c:v>-17.59999847412109</c:v>
                </c:pt>
                <c:pt idx="220">
                  <c:v>-17.49999809265137</c:v>
                </c:pt>
                <c:pt idx="221">
                  <c:v>-17.39999771118164</c:v>
                </c:pt>
                <c:pt idx="222">
                  <c:v>-17.29999923706054</c:v>
                </c:pt>
                <c:pt idx="223">
                  <c:v>-17.19999885559082</c:v>
                </c:pt>
                <c:pt idx="224">
                  <c:v>-17.09999847412109</c:v>
                </c:pt>
                <c:pt idx="225">
                  <c:v>-16.99999809265137</c:v>
                </c:pt>
                <c:pt idx="226">
                  <c:v>-16.89999771118164</c:v>
                </c:pt>
                <c:pt idx="227">
                  <c:v>-16.79999923706054</c:v>
                </c:pt>
                <c:pt idx="228">
                  <c:v>-16.69999885559082</c:v>
                </c:pt>
                <c:pt idx="229">
                  <c:v>-16.59999847412109</c:v>
                </c:pt>
                <c:pt idx="230">
                  <c:v>-16.49999809265137</c:v>
                </c:pt>
                <c:pt idx="231">
                  <c:v>-16.39999771118164</c:v>
                </c:pt>
                <c:pt idx="232">
                  <c:v>-16.29999923706054</c:v>
                </c:pt>
                <c:pt idx="233">
                  <c:v>-16.19999885559082</c:v>
                </c:pt>
                <c:pt idx="234">
                  <c:v>-16.09999847412109</c:v>
                </c:pt>
                <c:pt idx="235">
                  <c:v>-15.99999809265137</c:v>
                </c:pt>
                <c:pt idx="236">
                  <c:v>-15.89999771118164</c:v>
                </c:pt>
                <c:pt idx="237">
                  <c:v>-15.79999923706055</c:v>
                </c:pt>
                <c:pt idx="238">
                  <c:v>-15.69999885559082</c:v>
                </c:pt>
                <c:pt idx="239">
                  <c:v>-15.5999984741211</c:v>
                </c:pt>
                <c:pt idx="240">
                  <c:v>-15.49999809265137</c:v>
                </c:pt>
                <c:pt idx="241">
                  <c:v>-15.39999771118164</c:v>
                </c:pt>
                <c:pt idx="242">
                  <c:v>-15.29999923706055</c:v>
                </c:pt>
                <c:pt idx="243">
                  <c:v>-15.19999885559082</c:v>
                </c:pt>
                <c:pt idx="244">
                  <c:v>-15.0999984741211</c:v>
                </c:pt>
                <c:pt idx="245">
                  <c:v>-14.99999809265137</c:v>
                </c:pt>
                <c:pt idx="246">
                  <c:v>-14.89999771118164</c:v>
                </c:pt>
                <c:pt idx="247">
                  <c:v>-14.79999923706055</c:v>
                </c:pt>
                <c:pt idx="248">
                  <c:v>-14.69999885559082</c:v>
                </c:pt>
                <c:pt idx="249">
                  <c:v>-14.5999984741211</c:v>
                </c:pt>
                <c:pt idx="250">
                  <c:v>-14.49999809265137</c:v>
                </c:pt>
                <c:pt idx="251">
                  <c:v>-14.39999771118164</c:v>
                </c:pt>
                <c:pt idx="252">
                  <c:v>-14.29999923706055</c:v>
                </c:pt>
                <c:pt idx="253">
                  <c:v>-14.19999885559082</c:v>
                </c:pt>
                <c:pt idx="254">
                  <c:v>-14.0999984741211</c:v>
                </c:pt>
                <c:pt idx="255">
                  <c:v>-13.99999809265137</c:v>
                </c:pt>
                <c:pt idx="256">
                  <c:v>-13.89999771118164</c:v>
                </c:pt>
                <c:pt idx="257">
                  <c:v>-13.79999923706055</c:v>
                </c:pt>
                <c:pt idx="258">
                  <c:v>-13.69999885559082</c:v>
                </c:pt>
                <c:pt idx="259">
                  <c:v>-13.5999984741211</c:v>
                </c:pt>
                <c:pt idx="260">
                  <c:v>-13.49999809265137</c:v>
                </c:pt>
                <c:pt idx="261">
                  <c:v>-13.39999771118164</c:v>
                </c:pt>
                <c:pt idx="262">
                  <c:v>-13.29999923706055</c:v>
                </c:pt>
                <c:pt idx="263">
                  <c:v>-13.19999885559082</c:v>
                </c:pt>
                <c:pt idx="264">
                  <c:v>-13.0999984741211</c:v>
                </c:pt>
                <c:pt idx="265">
                  <c:v>-12.99999809265137</c:v>
                </c:pt>
                <c:pt idx="266">
                  <c:v>-12.89999771118164</c:v>
                </c:pt>
                <c:pt idx="267">
                  <c:v>-12.79999923706055</c:v>
                </c:pt>
                <c:pt idx="268">
                  <c:v>-12.69999885559082</c:v>
                </c:pt>
                <c:pt idx="269">
                  <c:v>-12.5999984741211</c:v>
                </c:pt>
                <c:pt idx="270">
                  <c:v>-12.49999809265137</c:v>
                </c:pt>
                <c:pt idx="271">
                  <c:v>-12.39999771118164</c:v>
                </c:pt>
                <c:pt idx="272">
                  <c:v>-12.29999923706055</c:v>
                </c:pt>
                <c:pt idx="273">
                  <c:v>-12.19999885559082</c:v>
                </c:pt>
                <c:pt idx="274">
                  <c:v>-12.0999984741211</c:v>
                </c:pt>
                <c:pt idx="275">
                  <c:v>-11.99999809265137</c:v>
                </c:pt>
                <c:pt idx="276">
                  <c:v>-11.89999771118164</c:v>
                </c:pt>
                <c:pt idx="277">
                  <c:v>-11.79999923706055</c:v>
                </c:pt>
                <c:pt idx="278">
                  <c:v>-11.69999885559082</c:v>
                </c:pt>
                <c:pt idx="279">
                  <c:v>-11.5999984741211</c:v>
                </c:pt>
                <c:pt idx="280">
                  <c:v>-11.49999809265137</c:v>
                </c:pt>
                <c:pt idx="281">
                  <c:v>-11.39999771118164</c:v>
                </c:pt>
                <c:pt idx="282">
                  <c:v>-11.29999923706055</c:v>
                </c:pt>
                <c:pt idx="283">
                  <c:v>-11.19999885559082</c:v>
                </c:pt>
                <c:pt idx="284">
                  <c:v>-11.0999984741211</c:v>
                </c:pt>
                <c:pt idx="285">
                  <c:v>-10.99999809265137</c:v>
                </c:pt>
                <c:pt idx="286">
                  <c:v>-10.89999771118164</c:v>
                </c:pt>
                <c:pt idx="287">
                  <c:v>-10.79999923706055</c:v>
                </c:pt>
                <c:pt idx="288">
                  <c:v>-10.69999885559082</c:v>
                </c:pt>
                <c:pt idx="289">
                  <c:v>-10.5999984741211</c:v>
                </c:pt>
                <c:pt idx="290">
                  <c:v>-10.49999809265137</c:v>
                </c:pt>
                <c:pt idx="291">
                  <c:v>-10.39999771118164</c:v>
                </c:pt>
                <c:pt idx="292">
                  <c:v>-10.29999923706055</c:v>
                </c:pt>
                <c:pt idx="293">
                  <c:v>-10.19999885559082</c:v>
                </c:pt>
                <c:pt idx="294">
                  <c:v>-10.0999984741211</c:v>
                </c:pt>
                <c:pt idx="295">
                  <c:v>-9.999998092651367</c:v>
                </c:pt>
                <c:pt idx="296">
                  <c:v>-9.89999771118164</c:v>
                </c:pt>
                <c:pt idx="297">
                  <c:v>-9.79999923706055</c:v>
                </c:pt>
                <c:pt idx="298">
                  <c:v>-9.699998855590818</c:v>
                </c:pt>
                <c:pt idx="299">
                  <c:v>-9.599998474121093</c:v>
                </c:pt>
                <c:pt idx="300">
                  <c:v>-9.499998092651367</c:v>
                </c:pt>
                <c:pt idx="301">
                  <c:v>-9.39999771118164</c:v>
                </c:pt>
                <c:pt idx="302">
                  <c:v>-9.29999923706055</c:v>
                </c:pt>
                <c:pt idx="303">
                  <c:v>-9.199998855590818</c:v>
                </c:pt>
                <c:pt idx="304">
                  <c:v>-9.099998474121093</c:v>
                </c:pt>
                <c:pt idx="305">
                  <c:v>-8.999998092651367</c:v>
                </c:pt>
                <c:pt idx="306">
                  <c:v>-8.89999771118164</c:v>
                </c:pt>
                <c:pt idx="307">
                  <c:v>-8.79999923706055</c:v>
                </c:pt>
                <c:pt idx="308">
                  <c:v>-8.699998855590818</c:v>
                </c:pt>
                <c:pt idx="309">
                  <c:v>-8.599998474121093</c:v>
                </c:pt>
                <c:pt idx="310">
                  <c:v>-8.499998092651367</c:v>
                </c:pt>
                <c:pt idx="311">
                  <c:v>-8.39999771118164</c:v>
                </c:pt>
                <c:pt idx="312">
                  <c:v>-8.29999923706055</c:v>
                </c:pt>
                <c:pt idx="313">
                  <c:v>-8.199998855590818</c:v>
                </c:pt>
                <c:pt idx="314">
                  <c:v>-8.099998474121093</c:v>
                </c:pt>
                <c:pt idx="315">
                  <c:v>-7.99999809265137</c:v>
                </c:pt>
                <c:pt idx="316">
                  <c:v>-7.899997711181641</c:v>
                </c:pt>
                <c:pt idx="317">
                  <c:v>-7.799999237060547</c:v>
                </c:pt>
                <c:pt idx="318">
                  <c:v>-7.69999885559082</c:v>
                </c:pt>
                <c:pt idx="319">
                  <c:v>-7.599998474121094</c:v>
                </c:pt>
                <c:pt idx="320">
                  <c:v>-7.5</c:v>
                </c:pt>
                <c:pt idx="321">
                  <c:v>-7.399997711181641</c:v>
                </c:pt>
                <c:pt idx="322">
                  <c:v>-7.299999237060547</c:v>
                </c:pt>
                <c:pt idx="323">
                  <c:v>-7.199996948242187</c:v>
                </c:pt>
                <c:pt idx="324">
                  <c:v>-7.099998474121094</c:v>
                </c:pt>
                <c:pt idx="325">
                  <c:v>-7.0</c:v>
                </c:pt>
                <c:pt idx="326">
                  <c:v>-6.899997711181641</c:v>
                </c:pt>
                <c:pt idx="327">
                  <c:v>-6.799999237060547</c:v>
                </c:pt>
                <c:pt idx="328">
                  <c:v>-6.699996948242186</c:v>
                </c:pt>
                <c:pt idx="329">
                  <c:v>-6.599998474121094</c:v>
                </c:pt>
                <c:pt idx="330">
                  <c:v>-6.5</c:v>
                </c:pt>
                <c:pt idx="331">
                  <c:v>-6.399997711181641</c:v>
                </c:pt>
                <c:pt idx="332">
                  <c:v>-6.299999237060547</c:v>
                </c:pt>
                <c:pt idx="333">
                  <c:v>-6.199996948242187</c:v>
                </c:pt>
                <c:pt idx="334">
                  <c:v>-6.099998474121094</c:v>
                </c:pt>
                <c:pt idx="335">
                  <c:v>-6.0</c:v>
                </c:pt>
                <c:pt idx="336">
                  <c:v>-5.899997711181641</c:v>
                </c:pt>
                <c:pt idx="337">
                  <c:v>-5.799999237060547</c:v>
                </c:pt>
                <c:pt idx="338">
                  <c:v>-5.699996948242186</c:v>
                </c:pt>
                <c:pt idx="339">
                  <c:v>-5.599998474121094</c:v>
                </c:pt>
                <c:pt idx="340">
                  <c:v>-5.5</c:v>
                </c:pt>
                <c:pt idx="341">
                  <c:v>-5.399997711181641</c:v>
                </c:pt>
                <c:pt idx="342">
                  <c:v>-5.299999237060547</c:v>
                </c:pt>
                <c:pt idx="343">
                  <c:v>-5.199996948242187</c:v>
                </c:pt>
                <c:pt idx="344">
                  <c:v>-5.099998474121094</c:v>
                </c:pt>
                <c:pt idx="345">
                  <c:v>-5.0</c:v>
                </c:pt>
                <c:pt idx="346">
                  <c:v>-4.899997711181641</c:v>
                </c:pt>
                <c:pt idx="347">
                  <c:v>-4.799999237060547</c:v>
                </c:pt>
                <c:pt idx="348">
                  <c:v>-4.699996948242186</c:v>
                </c:pt>
                <c:pt idx="349">
                  <c:v>-4.599998474121094</c:v>
                </c:pt>
                <c:pt idx="350">
                  <c:v>-4.5</c:v>
                </c:pt>
                <c:pt idx="351">
                  <c:v>-4.399997711181641</c:v>
                </c:pt>
                <c:pt idx="352">
                  <c:v>-4.299999237060547</c:v>
                </c:pt>
                <c:pt idx="353">
                  <c:v>-4.199996948242187</c:v>
                </c:pt>
                <c:pt idx="354">
                  <c:v>-4.099998474121094</c:v>
                </c:pt>
                <c:pt idx="355">
                  <c:v>-4.0</c:v>
                </c:pt>
                <c:pt idx="356">
                  <c:v>-3.899997711181641</c:v>
                </c:pt>
                <c:pt idx="357">
                  <c:v>-3.799999237060547</c:v>
                </c:pt>
                <c:pt idx="358">
                  <c:v>-3.699996948242188</c:v>
                </c:pt>
                <c:pt idx="359">
                  <c:v>-3.599998474121094</c:v>
                </c:pt>
                <c:pt idx="360">
                  <c:v>-3.5</c:v>
                </c:pt>
                <c:pt idx="361">
                  <c:v>-3.399997711181641</c:v>
                </c:pt>
                <c:pt idx="362">
                  <c:v>-3.299999237060547</c:v>
                </c:pt>
                <c:pt idx="363">
                  <c:v>-3.199996948242188</c:v>
                </c:pt>
                <c:pt idx="364">
                  <c:v>-3.099998474121094</c:v>
                </c:pt>
                <c:pt idx="365">
                  <c:v>-3.0</c:v>
                </c:pt>
                <c:pt idx="366">
                  <c:v>-2.899997711181641</c:v>
                </c:pt>
                <c:pt idx="367">
                  <c:v>-2.799999237060547</c:v>
                </c:pt>
                <c:pt idx="368">
                  <c:v>-2.699996948242188</c:v>
                </c:pt>
                <c:pt idx="369">
                  <c:v>-2.599998474121094</c:v>
                </c:pt>
                <c:pt idx="370">
                  <c:v>-2.5</c:v>
                </c:pt>
                <c:pt idx="371">
                  <c:v>-2.399997711181641</c:v>
                </c:pt>
                <c:pt idx="372">
                  <c:v>-2.299999237060547</c:v>
                </c:pt>
                <c:pt idx="373">
                  <c:v>-2.199996948242188</c:v>
                </c:pt>
                <c:pt idx="374">
                  <c:v>-2.099998474121094</c:v>
                </c:pt>
                <c:pt idx="375">
                  <c:v>-2.0</c:v>
                </c:pt>
                <c:pt idx="376">
                  <c:v>-1.899997711181641</c:v>
                </c:pt>
                <c:pt idx="377">
                  <c:v>-1.799999237060547</c:v>
                </c:pt>
                <c:pt idx="378">
                  <c:v>-1.699996948242187</c:v>
                </c:pt>
                <c:pt idx="379">
                  <c:v>-1.599998474121094</c:v>
                </c:pt>
                <c:pt idx="380">
                  <c:v>-1.5</c:v>
                </c:pt>
                <c:pt idx="381">
                  <c:v>-1.399997711181641</c:v>
                </c:pt>
                <c:pt idx="382">
                  <c:v>-1.299999237060546</c:v>
                </c:pt>
                <c:pt idx="383">
                  <c:v>-1.199996948242187</c:v>
                </c:pt>
                <c:pt idx="384">
                  <c:v>-1.099998474121094</c:v>
                </c:pt>
                <c:pt idx="385">
                  <c:v>-1.0</c:v>
                </c:pt>
                <c:pt idx="386">
                  <c:v>-0.899997711181641</c:v>
                </c:pt>
                <c:pt idx="387">
                  <c:v>-0.799999237060547</c:v>
                </c:pt>
                <c:pt idx="388">
                  <c:v>-0.699996948242188</c:v>
                </c:pt>
                <c:pt idx="389">
                  <c:v>-0.599998474121094</c:v>
                </c:pt>
                <c:pt idx="390">
                  <c:v>-0.5</c:v>
                </c:pt>
                <c:pt idx="391">
                  <c:v>-0.399997711181641</c:v>
                </c:pt>
                <c:pt idx="392">
                  <c:v>-0.299999237060547</c:v>
                </c:pt>
                <c:pt idx="393">
                  <c:v>-0.199996948242188</c:v>
                </c:pt>
                <c:pt idx="394">
                  <c:v>-0.0999984741210938</c:v>
                </c:pt>
                <c:pt idx="395">
                  <c:v>0.0</c:v>
                </c:pt>
                <c:pt idx="396">
                  <c:v>0.100002288818359</c:v>
                </c:pt>
                <c:pt idx="397">
                  <c:v>0.200000762939453</c:v>
                </c:pt>
                <c:pt idx="398">
                  <c:v>0.300003051757813</c:v>
                </c:pt>
                <c:pt idx="399">
                  <c:v>0.400001525878906</c:v>
                </c:pt>
                <c:pt idx="400">
                  <c:v>0.5</c:v>
                </c:pt>
                <c:pt idx="401">
                  <c:v>0.600002288818359</c:v>
                </c:pt>
                <c:pt idx="402">
                  <c:v>0.700000762939453</c:v>
                </c:pt>
                <c:pt idx="403">
                  <c:v>0.800003051757812</c:v>
                </c:pt>
                <c:pt idx="404">
                  <c:v>0.900001525878906</c:v>
                </c:pt>
                <c:pt idx="405">
                  <c:v>1.0</c:v>
                </c:pt>
                <c:pt idx="406">
                  <c:v>1.10000228881836</c:v>
                </c:pt>
                <c:pt idx="407">
                  <c:v>1.200000762939453</c:v>
                </c:pt>
                <c:pt idx="408">
                  <c:v>1.300003051757812</c:v>
                </c:pt>
                <c:pt idx="409">
                  <c:v>1.400001525878906</c:v>
                </c:pt>
                <c:pt idx="410">
                  <c:v>1.5</c:v>
                </c:pt>
                <c:pt idx="411">
                  <c:v>1.60000228881836</c:v>
                </c:pt>
                <c:pt idx="412">
                  <c:v>1.700000762939453</c:v>
                </c:pt>
                <c:pt idx="413">
                  <c:v>1.800003051757812</c:v>
                </c:pt>
                <c:pt idx="414">
                  <c:v>1.900001525878906</c:v>
                </c:pt>
                <c:pt idx="415">
                  <c:v>2.0</c:v>
                </c:pt>
                <c:pt idx="416">
                  <c:v>2.10000228881836</c:v>
                </c:pt>
                <c:pt idx="417">
                  <c:v>2.200000762939454</c:v>
                </c:pt>
                <c:pt idx="418">
                  <c:v>2.300003051757813</c:v>
                </c:pt>
                <c:pt idx="419">
                  <c:v>2.400001525878907</c:v>
                </c:pt>
                <c:pt idx="420">
                  <c:v>2.5</c:v>
                </c:pt>
                <c:pt idx="421">
                  <c:v>2.60000228881836</c:v>
                </c:pt>
                <c:pt idx="422">
                  <c:v>2.700000762939453</c:v>
                </c:pt>
                <c:pt idx="423">
                  <c:v>2.800003051757813</c:v>
                </c:pt>
                <c:pt idx="424">
                  <c:v>2.900001525878907</c:v>
                </c:pt>
                <c:pt idx="425">
                  <c:v>3.0</c:v>
                </c:pt>
                <c:pt idx="426">
                  <c:v>3.10000228881836</c:v>
                </c:pt>
                <c:pt idx="427">
                  <c:v>3.200000762939454</c:v>
                </c:pt>
                <c:pt idx="428">
                  <c:v>3.300003051757813</c:v>
                </c:pt>
                <c:pt idx="429">
                  <c:v>3.400001525878907</c:v>
                </c:pt>
                <c:pt idx="430">
                  <c:v>3.5</c:v>
                </c:pt>
                <c:pt idx="431">
                  <c:v>3.60000228881836</c:v>
                </c:pt>
                <c:pt idx="432">
                  <c:v>3.700000762939453</c:v>
                </c:pt>
                <c:pt idx="433">
                  <c:v>3.800003051757813</c:v>
                </c:pt>
                <c:pt idx="434">
                  <c:v>3.900001525878907</c:v>
                </c:pt>
                <c:pt idx="435">
                  <c:v>4.0</c:v>
                </c:pt>
                <c:pt idx="436">
                  <c:v>4.100002288818358</c:v>
                </c:pt>
                <c:pt idx="437">
                  <c:v>4.20000076293945</c:v>
                </c:pt>
                <c:pt idx="438">
                  <c:v>4.300003051757812</c:v>
                </c:pt>
                <c:pt idx="439">
                  <c:v>4.400001525878906</c:v>
                </c:pt>
                <c:pt idx="440">
                  <c:v>4.5</c:v>
                </c:pt>
                <c:pt idx="441">
                  <c:v>4.600002288818358</c:v>
                </c:pt>
                <c:pt idx="442">
                  <c:v>4.70000076293945</c:v>
                </c:pt>
                <c:pt idx="443">
                  <c:v>4.800003051757812</c:v>
                </c:pt>
                <c:pt idx="444">
                  <c:v>4.900001525878906</c:v>
                </c:pt>
                <c:pt idx="445">
                  <c:v>5.0</c:v>
                </c:pt>
                <c:pt idx="446">
                  <c:v>5.100002288818358</c:v>
                </c:pt>
                <c:pt idx="447">
                  <c:v>5.20000076293945</c:v>
                </c:pt>
                <c:pt idx="448">
                  <c:v>5.300003051757812</c:v>
                </c:pt>
                <c:pt idx="449">
                  <c:v>5.400001525878906</c:v>
                </c:pt>
                <c:pt idx="450">
                  <c:v>5.5</c:v>
                </c:pt>
                <c:pt idx="451">
                  <c:v>5.600002288818358</c:v>
                </c:pt>
                <c:pt idx="452">
                  <c:v>5.70000076293945</c:v>
                </c:pt>
                <c:pt idx="453">
                  <c:v>5.800003051757812</c:v>
                </c:pt>
                <c:pt idx="454">
                  <c:v>5.900001525878906</c:v>
                </c:pt>
                <c:pt idx="455">
                  <c:v>6.0</c:v>
                </c:pt>
                <c:pt idx="456">
                  <c:v>6.100002288818358</c:v>
                </c:pt>
                <c:pt idx="457">
                  <c:v>6.20000076293945</c:v>
                </c:pt>
                <c:pt idx="458">
                  <c:v>6.300003051757812</c:v>
                </c:pt>
                <c:pt idx="459">
                  <c:v>6.400001525878906</c:v>
                </c:pt>
                <c:pt idx="460">
                  <c:v>6.5</c:v>
                </c:pt>
                <c:pt idx="461">
                  <c:v>6.600002288818358</c:v>
                </c:pt>
                <c:pt idx="462">
                  <c:v>6.70000076293945</c:v>
                </c:pt>
                <c:pt idx="463">
                  <c:v>6.800003051757812</c:v>
                </c:pt>
                <c:pt idx="464">
                  <c:v>6.900001525878906</c:v>
                </c:pt>
                <c:pt idx="465">
                  <c:v>7.0</c:v>
                </c:pt>
                <c:pt idx="466">
                  <c:v>7.100002288818358</c:v>
                </c:pt>
                <c:pt idx="467">
                  <c:v>7.20000076293945</c:v>
                </c:pt>
                <c:pt idx="468">
                  <c:v>7.300003051757812</c:v>
                </c:pt>
                <c:pt idx="469">
                  <c:v>7.400001525878906</c:v>
                </c:pt>
                <c:pt idx="470">
                  <c:v>7.5</c:v>
                </c:pt>
                <c:pt idx="471">
                  <c:v>7.600002288818358</c:v>
                </c:pt>
                <c:pt idx="472">
                  <c:v>7.70000076293945</c:v>
                </c:pt>
                <c:pt idx="473">
                  <c:v>7.800003051757812</c:v>
                </c:pt>
                <c:pt idx="474">
                  <c:v>7.900001525878906</c:v>
                </c:pt>
                <c:pt idx="475">
                  <c:v>8.0</c:v>
                </c:pt>
                <c:pt idx="476">
                  <c:v>8.10000228881836</c:v>
                </c:pt>
                <c:pt idx="477">
                  <c:v>8.200000762939448</c:v>
                </c:pt>
                <c:pt idx="478">
                  <c:v>8.300003051757812</c:v>
                </c:pt>
                <c:pt idx="479">
                  <c:v>8.400001525878906</c:v>
                </c:pt>
                <c:pt idx="480">
                  <c:v>8.5</c:v>
                </c:pt>
                <c:pt idx="481">
                  <c:v>8.60000228881836</c:v>
                </c:pt>
                <c:pt idx="482">
                  <c:v>8.700000762939448</c:v>
                </c:pt>
                <c:pt idx="483">
                  <c:v>8.800003051757812</c:v>
                </c:pt>
                <c:pt idx="484">
                  <c:v>8.900001525878906</c:v>
                </c:pt>
                <c:pt idx="485">
                  <c:v>9.0</c:v>
                </c:pt>
                <c:pt idx="486">
                  <c:v>9.10000228881836</c:v>
                </c:pt>
                <c:pt idx="487">
                  <c:v>9.200000762939448</c:v>
                </c:pt>
                <c:pt idx="488">
                  <c:v>9.300003051757812</c:v>
                </c:pt>
                <c:pt idx="489">
                  <c:v>9.400001525878906</c:v>
                </c:pt>
                <c:pt idx="490">
                  <c:v>9.5</c:v>
                </c:pt>
                <c:pt idx="491">
                  <c:v>9.60000228881836</c:v>
                </c:pt>
                <c:pt idx="492">
                  <c:v>9.700000762939448</c:v>
                </c:pt>
                <c:pt idx="493">
                  <c:v>9.800003051757812</c:v>
                </c:pt>
                <c:pt idx="494">
                  <c:v>9.900001525878906</c:v>
                </c:pt>
                <c:pt idx="495">
                  <c:v>10.0</c:v>
                </c:pt>
                <c:pt idx="496">
                  <c:v>10.10000228881836</c:v>
                </c:pt>
                <c:pt idx="497">
                  <c:v>10.20000076293945</c:v>
                </c:pt>
                <c:pt idx="498">
                  <c:v>10.30000305175781</c:v>
                </c:pt>
                <c:pt idx="499">
                  <c:v>10.40000152587891</c:v>
                </c:pt>
                <c:pt idx="500">
                  <c:v>10.5</c:v>
                </c:pt>
                <c:pt idx="501">
                  <c:v>10.60000228881836</c:v>
                </c:pt>
                <c:pt idx="502">
                  <c:v>10.70000076293945</c:v>
                </c:pt>
                <c:pt idx="503">
                  <c:v>10.80000305175781</c:v>
                </c:pt>
                <c:pt idx="504">
                  <c:v>10.90000152587891</c:v>
                </c:pt>
                <c:pt idx="505">
                  <c:v>11.0</c:v>
                </c:pt>
                <c:pt idx="506">
                  <c:v>11.10000228881836</c:v>
                </c:pt>
                <c:pt idx="507">
                  <c:v>11.20000076293945</c:v>
                </c:pt>
                <c:pt idx="508">
                  <c:v>11.30000305175781</c:v>
                </c:pt>
                <c:pt idx="509">
                  <c:v>11.40000152587891</c:v>
                </c:pt>
                <c:pt idx="510">
                  <c:v>11.5</c:v>
                </c:pt>
                <c:pt idx="511">
                  <c:v>11.60000228881836</c:v>
                </c:pt>
                <c:pt idx="512">
                  <c:v>11.70000076293945</c:v>
                </c:pt>
                <c:pt idx="513">
                  <c:v>11.80000305175781</c:v>
                </c:pt>
                <c:pt idx="514">
                  <c:v>11.90000152587891</c:v>
                </c:pt>
                <c:pt idx="515">
                  <c:v>12.0</c:v>
                </c:pt>
                <c:pt idx="516">
                  <c:v>12.10000228881836</c:v>
                </c:pt>
                <c:pt idx="517">
                  <c:v>12.20000076293945</c:v>
                </c:pt>
                <c:pt idx="518">
                  <c:v>12.30000305175781</c:v>
                </c:pt>
                <c:pt idx="519">
                  <c:v>12.40000152587891</c:v>
                </c:pt>
                <c:pt idx="520">
                  <c:v>12.5</c:v>
                </c:pt>
                <c:pt idx="521">
                  <c:v>12.60000228881836</c:v>
                </c:pt>
                <c:pt idx="522">
                  <c:v>12.70000076293945</c:v>
                </c:pt>
                <c:pt idx="523">
                  <c:v>12.80000305175781</c:v>
                </c:pt>
                <c:pt idx="524">
                  <c:v>12.90000152587891</c:v>
                </c:pt>
                <c:pt idx="525">
                  <c:v>13.0</c:v>
                </c:pt>
                <c:pt idx="526">
                  <c:v>13.10000228881836</c:v>
                </c:pt>
                <c:pt idx="527">
                  <c:v>13.20000076293945</c:v>
                </c:pt>
                <c:pt idx="528">
                  <c:v>13.30000305175781</c:v>
                </c:pt>
                <c:pt idx="529">
                  <c:v>13.40000152587891</c:v>
                </c:pt>
                <c:pt idx="530">
                  <c:v>13.5</c:v>
                </c:pt>
                <c:pt idx="531">
                  <c:v>13.60000228881836</c:v>
                </c:pt>
                <c:pt idx="532">
                  <c:v>13.70000076293945</c:v>
                </c:pt>
                <c:pt idx="533">
                  <c:v>13.80000305175781</c:v>
                </c:pt>
                <c:pt idx="534">
                  <c:v>13.90000152587891</c:v>
                </c:pt>
                <c:pt idx="535">
                  <c:v>14.0</c:v>
                </c:pt>
                <c:pt idx="536">
                  <c:v>14.10000228881836</c:v>
                </c:pt>
                <c:pt idx="537">
                  <c:v>14.20000076293945</c:v>
                </c:pt>
                <c:pt idx="538">
                  <c:v>14.30000305175781</c:v>
                </c:pt>
                <c:pt idx="539">
                  <c:v>14.40000152587891</c:v>
                </c:pt>
                <c:pt idx="540">
                  <c:v>14.5</c:v>
                </c:pt>
                <c:pt idx="541">
                  <c:v>14.60000228881836</c:v>
                </c:pt>
                <c:pt idx="542">
                  <c:v>14.70000076293945</c:v>
                </c:pt>
                <c:pt idx="543">
                  <c:v>14.80000305175781</c:v>
                </c:pt>
                <c:pt idx="544">
                  <c:v>14.90000152587891</c:v>
                </c:pt>
                <c:pt idx="545">
                  <c:v>15.0</c:v>
                </c:pt>
                <c:pt idx="546">
                  <c:v>15.10000228881836</c:v>
                </c:pt>
                <c:pt idx="547">
                  <c:v>15.20000076293945</c:v>
                </c:pt>
                <c:pt idx="548">
                  <c:v>15.30000305175781</c:v>
                </c:pt>
                <c:pt idx="549">
                  <c:v>15.40000152587891</c:v>
                </c:pt>
                <c:pt idx="550">
                  <c:v>15.5</c:v>
                </c:pt>
                <c:pt idx="551">
                  <c:v>15.60000228881836</c:v>
                </c:pt>
                <c:pt idx="552">
                  <c:v>15.70000076293945</c:v>
                </c:pt>
                <c:pt idx="553">
                  <c:v>15.80000305175781</c:v>
                </c:pt>
                <c:pt idx="554">
                  <c:v>15.90000152587891</c:v>
                </c:pt>
                <c:pt idx="555">
                  <c:v>16.0</c:v>
                </c:pt>
                <c:pt idx="556">
                  <c:v>16.10000228881836</c:v>
                </c:pt>
                <c:pt idx="557">
                  <c:v>16.20000076293945</c:v>
                </c:pt>
                <c:pt idx="558">
                  <c:v>16.30000305175781</c:v>
                </c:pt>
                <c:pt idx="559">
                  <c:v>16.40000152587891</c:v>
                </c:pt>
                <c:pt idx="560">
                  <c:v>16.5</c:v>
                </c:pt>
                <c:pt idx="561">
                  <c:v>16.60000228881836</c:v>
                </c:pt>
                <c:pt idx="562">
                  <c:v>16.70000076293945</c:v>
                </c:pt>
                <c:pt idx="563">
                  <c:v>16.80000305175781</c:v>
                </c:pt>
                <c:pt idx="564">
                  <c:v>16.90000152587891</c:v>
                </c:pt>
                <c:pt idx="565">
                  <c:v>17.0</c:v>
                </c:pt>
                <c:pt idx="566">
                  <c:v>17.10000228881836</c:v>
                </c:pt>
                <c:pt idx="567">
                  <c:v>17.20000076293945</c:v>
                </c:pt>
                <c:pt idx="568">
                  <c:v>17.30000305175781</c:v>
                </c:pt>
                <c:pt idx="569">
                  <c:v>17.40000152587891</c:v>
                </c:pt>
                <c:pt idx="570">
                  <c:v>17.5</c:v>
                </c:pt>
                <c:pt idx="571">
                  <c:v>17.60000228881836</c:v>
                </c:pt>
                <c:pt idx="572">
                  <c:v>17.70000076293945</c:v>
                </c:pt>
                <c:pt idx="573">
                  <c:v>17.80000305175781</c:v>
                </c:pt>
                <c:pt idx="574">
                  <c:v>17.90000152587891</c:v>
                </c:pt>
                <c:pt idx="575">
                  <c:v>18.0</c:v>
                </c:pt>
                <c:pt idx="576">
                  <c:v>18.10000228881836</c:v>
                </c:pt>
                <c:pt idx="577">
                  <c:v>18.20000076293945</c:v>
                </c:pt>
                <c:pt idx="578">
                  <c:v>18.30000305175781</c:v>
                </c:pt>
                <c:pt idx="579">
                  <c:v>18.40000152587891</c:v>
                </c:pt>
                <c:pt idx="580">
                  <c:v>18.5</c:v>
                </c:pt>
                <c:pt idx="581">
                  <c:v>18.60000228881836</c:v>
                </c:pt>
                <c:pt idx="582">
                  <c:v>18.70000076293945</c:v>
                </c:pt>
                <c:pt idx="583">
                  <c:v>18.80000305175781</c:v>
                </c:pt>
                <c:pt idx="584">
                  <c:v>18.90000152587891</c:v>
                </c:pt>
                <c:pt idx="585">
                  <c:v>19.0</c:v>
                </c:pt>
                <c:pt idx="586">
                  <c:v>19.10000228881836</c:v>
                </c:pt>
                <c:pt idx="587">
                  <c:v>19.20000076293945</c:v>
                </c:pt>
                <c:pt idx="588">
                  <c:v>19.30000305175781</c:v>
                </c:pt>
                <c:pt idx="589">
                  <c:v>19.40000152587891</c:v>
                </c:pt>
                <c:pt idx="590">
                  <c:v>19.5</c:v>
                </c:pt>
                <c:pt idx="591">
                  <c:v>19.60000228881836</c:v>
                </c:pt>
                <c:pt idx="592">
                  <c:v>19.70000076293945</c:v>
                </c:pt>
                <c:pt idx="593">
                  <c:v>19.80000305175781</c:v>
                </c:pt>
                <c:pt idx="594">
                  <c:v>19.90000152587891</c:v>
                </c:pt>
                <c:pt idx="595">
                  <c:v>20.0</c:v>
                </c:pt>
                <c:pt idx="596">
                  <c:v>20.10000228881836</c:v>
                </c:pt>
                <c:pt idx="597">
                  <c:v>20.20000076293945</c:v>
                </c:pt>
                <c:pt idx="598">
                  <c:v>20.30000305175781</c:v>
                </c:pt>
                <c:pt idx="599">
                  <c:v>20.40000152587891</c:v>
                </c:pt>
                <c:pt idx="600">
                  <c:v>20.5</c:v>
                </c:pt>
                <c:pt idx="601">
                  <c:v>20.60000228881836</c:v>
                </c:pt>
                <c:pt idx="602">
                  <c:v>20.70000076293945</c:v>
                </c:pt>
                <c:pt idx="603">
                  <c:v>20.80000305175781</c:v>
                </c:pt>
                <c:pt idx="604">
                  <c:v>20.90000152587891</c:v>
                </c:pt>
                <c:pt idx="605">
                  <c:v>21.0</c:v>
                </c:pt>
                <c:pt idx="606">
                  <c:v>21.10000228881836</c:v>
                </c:pt>
                <c:pt idx="607">
                  <c:v>21.20000076293945</c:v>
                </c:pt>
                <c:pt idx="608">
                  <c:v>21.30000305175781</c:v>
                </c:pt>
                <c:pt idx="609">
                  <c:v>21.40000152587891</c:v>
                </c:pt>
                <c:pt idx="610">
                  <c:v>21.5</c:v>
                </c:pt>
                <c:pt idx="611">
                  <c:v>21.60000228881836</c:v>
                </c:pt>
                <c:pt idx="612">
                  <c:v>21.70000076293945</c:v>
                </c:pt>
                <c:pt idx="613">
                  <c:v>21.80000305175781</c:v>
                </c:pt>
                <c:pt idx="614">
                  <c:v>21.90000152587891</c:v>
                </c:pt>
                <c:pt idx="615">
                  <c:v>22.0</c:v>
                </c:pt>
                <c:pt idx="616">
                  <c:v>22.10000228881836</c:v>
                </c:pt>
                <c:pt idx="617">
                  <c:v>22.20000076293945</c:v>
                </c:pt>
                <c:pt idx="618">
                  <c:v>22.30000305175781</c:v>
                </c:pt>
                <c:pt idx="619">
                  <c:v>22.40000152587891</c:v>
                </c:pt>
                <c:pt idx="620">
                  <c:v>22.5</c:v>
                </c:pt>
                <c:pt idx="621">
                  <c:v>22.60000228881836</c:v>
                </c:pt>
                <c:pt idx="622">
                  <c:v>22.70000076293945</c:v>
                </c:pt>
                <c:pt idx="623">
                  <c:v>22.80000305175781</c:v>
                </c:pt>
                <c:pt idx="624">
                  <c:v>22.90000152587891</c:v>
                </c:pt>
                <c:pt idx="625">
                  <c:v>23.0</c:v>
                </c:pt>
                <c:pt idx="626">
                  <c:v>23.10000228881836</c:v>
                </c:pt>
                <c:pt idx="627">
                  <c:v>23.20000076293945</c:v>
                </c:pt>
                <c:pt idx="628">
                  <c:v>23.30000305175781</c:v>
                </c:pt>
                <c:pt idx="629">
                  <c:v>23.40000152587891</c:v>
                </c:pt>
                <c:pt idx="630">
                  <c:v>23.5</c:v>
                </c:pt>
                <c:pt idx="631">
                  <c:v>23.60000228881836</c:v>
                </c:pt>
                <c:pt idx="632">
                  <c:v>23.70000076293945</c:v>
                </c:pt>
                <c:pt idx="633">
                  <c:v>23.80000305175781</c:v>
                </c:pt>
                <c:pt idx="634">
                  <c:v>23.90000152587891</c:v>
                </c:pt>
                <c:pt idx="635">
                  <c:v>24.0</c:v>
                </c:pt>
                <c:pt idx="636">
                  <c:v>24.10000228881836</c:v>
                </c:pt>
                <c:pt idx="637">
                  <c:v>24.20000076293945</c:v>
                </c:pt>
                <c:pt idx="638">
                  <c:v>24.30000305175781</c:v>
                </c:pt>
                <c:pt idx="639">
                  <c:v>24.40000152587891</c:v>
                </c:pt>
                <c:pt idx="640">
                  <c:v>24.5</c:v>
                </c:pt>
                <c:pt idx="641">
                  <c:v>24.59999847412109</c:v>
                </c:pt>
                <c:pt idx="642">
                  <c:v>24.70000457763672</c:v>
                </c:pt>
                <c:pt idx="643">
                  <c:v>24.80000305175781</c:v>
                </c:pt>
                <c:pt idx="644">
                  <c:v>24.90000152587891</c:v>
                </c:pt>
                <c:pt idx="645">
                  <c:v>25.0</c:v>
                </c:pt>
                <c:pt idx="646">
                  <c:v>25.09999847412109</c:v>
                </c:pt>
                <c:pt idx="647">
                  <c:v>25.20000457763672</c:v>
                </c:pt>
                <c:pt idx="648">
                  <c:v>25.30000305175781</c:v>
                </c:pt>
                <c:pt idx="649">
                  <c:v>25.40000152587891</c:v>
                </c:pt>
                <c:pt idx="650">
                  <c:v>25.5</c:v>
                </c:pt>
                <c:pt idx="651">
                  <c:v>25.59999847412109</c:v>
                </c:pt>
                <c:pt idx="652">
                  <c:v>25.70000457763672</c:v>
                </c:pt>
                <c:pt idx="653">
                  <c:v>25.80000305175781</c:v>
                </c:pt>
                <c:pt idx="654">
                  <c:v>25.90000152587891</c:v>
                </c:pt>
                <c:pt idx="655">
                  <c:v>26.0</c:v>
                </c:pt>
                <c:pt idx="656">
                  <c:v>26.09999847412109</c:v>
                </c:pt>
                <c:pt idx="657">
                  <c:v>26.20000457763672</c:v>
                </c:pt>
                <c:pt idx="658">
                  <c:v>26.30000305175781</c:v>
                </c:pt>
                <c:pt idx="659">
                  <c:v>26.40000152587891</c:v>
                </c:pt>
                <c:pt idx="660">
                  <c:v>26.5</c:v>
                </c:pt>
                <c:pt idx="661">
                  <c:v>26.59999847412109</c:v>
                </c:pt>
                <c:pt idx="662">
                  <c:v>26.70000457763672</c:v>
                </c:pt>
                <c:pt idx="663">
                  <c:v>26.80000305175781</c:v>
                </c:pt>
                <c:pt idx="664">
                  <c:v>26.90000152587891</c:v>
                </c:pt>
                <c:pt idx="665">
                  <c:v>27.0</c:v>
                </c:pt>
                <c:pt idx="666">
                  <c:v>27.09999847412109</c:v>
                </c:pt>
                <c:pt idx="667">
                  <c:v>27.20000457763672</c:v>
                </c:pt>
                <c:pt idx="668">
                  <c:v>27.30000305175781</c:v>
                </c:pt>
                <c:pt idx="669">
                  <c:v>27.40000152587891</c:v>
                </c:pt>
                <c:pt idx="670">
                  <c:v>27.5</c:v>
                </c:pt>
                <c:pt idx="671">
                  <c:v>27.59999847412109</c:v>
                </c:pt>
                <c:pt idx="672">
                  <c:v>27.70000457763672</c:v>
                </c:pt>
                <c:pt idx="673">
                  <c:v>27.80000305175781</c:v>
                </c:pt>
                <c:pt idx="674">
                  <c:v>27.90000152587891</c:v>
                </c:pt>
                <c:pt idx="675">
                  <c:v>28.0</c:v>
                </c:pt>
                <c:pt idx="676">
                  <c:v>28.09999847412109</c:v>
                </c:pt>
                <c:pt idx="677">
                  <c:v>28.20000457763672</c:v>
                </c:pt>
                <c:pt idx="678">
                  <c:v>28.30000305175781</c:v>
                </c:pt>
                <c:pt idx="679">
                  <c:v>28.40000152587891</c:v>
                </c:pt>
                <c:pt idx="680">
                  <c:v>28.5</c:v>
                </c:pt>
                <c:pt idx="681">
                  <c:v>28.59999847412109</c:v>
                </c:pt>
                <c:pt idx="682">
                  <c:v>28.70000457763672</c:v>
                </c:pt>
                <c:pt idx="683">
                  <c:v>28.80000305175781</c:v>
                </c:pt>
                <c:pt idx="684">
                  <c:v>28.90000152587891</c:v>
                </c:pt>
                <c:pt idx="685">
                  <c:v>29.0</c:v>
                </c:pt>
                <c:pt idx="686">
                  <c:v>29.09999847412109</c:v>
                </c:pt>
                <c:pt idx="687">
                  <c:v>29.20000457763672</c:v>
                </c:pt>
                <c:pt idx="688">
                  <c:v>29.30000305175781</c:v>
                </c:pt>
                <c:pt idx="689">
                  <c:v>29.40000152587891</c:v>
                </c:pt>
                <c:pt idx="690">
                  <c:v>29.5</c:v>
                </c:pt>
                <c:pt idx="691">
                  <c:v>29.59999847412109</c:v>
                </c:pt>
                <c:pt idx="692">
                  <c:v>29.70000457763672</c:v>
                </c:pt>
                <c:pt idx="693">
                  <c:v>29.80000305175781</c:v>
                </c:pt>
                <c:pt idx="694">
                  <c:v>29.90000152587891</c:v>
                </c:pt>
                <c:pt idx="695">
                  <c:v>30.0</c:v>
                </c:pt>
                <c:pt idx="696">
                  <c:v>30.09999847412109</c:v>
                </c:pt>
                <c:pt idx="697">
                  <c:v>30.20000457763672</c:v>
                </c:pt>
                <c:pt idx="698">
                  <c:v>30.30000305175781</c:v>
                </c:pt>
                <c:pt idx="699">
                  <c:v>30.40000152587891</c:v>
                </c:pt>
                <c:pt idx="700">
                  <c:v>30.5</c:v>
                </c:pt>
                <c:pt idx="701">
                  <c:v>30.59999847412109</c:v>
                </c:pt>
                <c:pt idx="702">
                  <c:v>30.70000457763672</c:v>
                </c:pt>
                <c:pt idx="703">
                  <c:v>30.80000305175781</c:v>
                </c:pt>
                <c:pt idx="704">
                  <c:v>30.90000152587891</c:v>
                </c:pt>
                <c:pt idx="705">
                  <c:v>31.0</c:v>
                </c:pt>
                <c:pt idx="706">
                  <c:v>31.09999847412109</c:v>
                </c:pt>
                <c:pt idx="707">
                  <c:v>31.20000457763672</c:v>
                </c:pt>
                <c:pt idx="708">
                  <c:v>31.30000305175781</c:v>
                </c:pt>
                <c:pt idx="709">
                  <c:v>31.40000152587891</c:v>
                </c:pt>
                <c:pt idx="710">
                  <c:v>31.5</c:v>
                </c:pt>
                <c:pt idx="711">
                  <c:v>31.59999847412109</c:v>
                </c:pt>
                <c:pt idx="712">
                  <c:v>31.70000457763672</c:v>
                </c:pt>
                <c:pt idx="713">
                  <c:v>31.80000305175781</c:v>
                </c:pt>
                <c:pt idx="714">
                  <c:v>31.90000152587891</c:v>
                </c:pt>
                <c:pt idx="715">
                  <c:v>32.0</c:v>
                </c:pt>
                <c:pt idx="716">
                  <c:v>32.0999984741211</c:v>
                </c:pt>
                <c:pt idx="717">
                  <c:v>32.20000457763668</c:v>
                </c:pt>
                <c:pt idx="718">
                  <c:v>32.30000305175778</c:v>
                </c:pt>
                <c:pt idx="719">
                  <c:v>32.40000152587891</c:v>
                </c:pt>
                <c:pt idx="720">
                  <c:v>32.5</c:v>
                </c:pt>
                <c:pt idx="721">
                  <c:v>32.5999984741211</c:v>
                </c:pt>
                <c:pt idx="722">
                  <c:v>32.70000457763668</c:v>
                </c:pt>
                <c:pt idx="723">
                  <c:v>32.80000305175778</c:v>
                </c:pt>
                <c:pt idx="724">
                  <c:v>32.90000152587891</c:v>
                </c:pt>
                <c:pt idx="725">
                  <c:v>33.0</c:v>
                </c:pt>
                <c:pt idx="726">
                  <c:v>33.0999984741211</c:v>
                </c:pt>
                <c:pt idx="727">
                  <c:v>33.20000457763668</c:v>
                </c:pt>
                <c:pt idx="728">
                  <c:v>33.30000305175778</c:v>
                </c:pt>
                <c:pt idx="729">
                  <c:v>33.40000152587891</c:v>
                </c:pt>
                <c:pt idx="730">
                  <c:v>33.5</c:v>
                </c:pt>
                <c:pt idx="731">
                  <c:v>33.5999984741211</c:v>
                </c:pt>
                <c:pt idx="732">
                  <c:v>33.70000457763668</c:v>
                </c:pt>
                <c:pt idx="733">
                  <c:v>33.80000305175778</c:v>
                </c:pt>
                <c:pt idx="734">
                  <c:v>33.90000152587891</c:v>
                </c:pt>
                <c:pt idx="735">
                  <c:v>34.0</c:v>
                </c:pt>
                <c:pt idx="736">
                  <c:v>34.0999984741211</c:v>
                </c:pt>
                <c:pt idx="737">
                  <c:v>34.20000457763668</c:v>
                </c:pt>
                <c:pt idx="738">
                  <c:v>34.30000305175778</c:v>
                </c:pt>
                <c:pt idx="739">
                  <c:v>34.40000152587891</c:v>
                </c:pt>
                <c:pt idx="740">
                  <c:v>34.5</c:v>
                </c:pt>
                <c:pt idx="741">
                  <c:v>34.5999984741211</c:v>
                </c:pt>
                <c:pt idx="742">
                  <c:v>34.70000457763668</c:v>
                </c:pt>
                <c:pt idx="743">
                  <c:v>34.80000305175778</c:v>
                </c:pt>
                <c:pt idx="744">
                  <c:v>34.90000152587891</c:v>
                </c:pt>
                <c:pt idx="745">
                  <c:v>35.0</c:v>
                </c:pt>
                <c:pt idx="746">
                  <c:v>35.0999984741211</c:v>
                </c:pt>
                <c:pt idx="747">
                  <c:v>35.20000457763668</c:v>
                </c:pt>
                <c:pt idx="748">
                  <c:v>35.30000305175778</c:v>
                </c:pt>
                <c:pt idx="749">
                  <c:v>35.40000152587891</c:v>
                </c:pt>
                <c:pt idx="750">
                  <c:v>35.5</c:v>
                </c:pt>
                <c:pt idx="751">
                  <c:v>35.5999984741211</c:v>
                </c:pt>
                <c:pt idx="752">
                  <c:v>35.70000457763668</c:v>
                </c:pt>
                <c:pt idx="753">
                  <c:v>35.80000305175778</c:v>
                </c:pt>
                <c:pt idx="754">
                  <c:v>35.90000152587891</c:v>
                </c:pt>
                <c:pt idx="755">
                  <c:v>36.0</c:v>
                </c:pt>
                <c:pt idx="756">
                  <c:v>36.0999984741211</c:v>
                </c:pt>
                <c:pt idx="757">
                  <c:v>36.20000457763668</c:v>
                </c:pt>
                <c:pt idx="758">
                  <c:v>36.30000305175778</c:v>
                </c:pt>
                <c:pt idx="759">
                  <c:v>36.40000152587891</c:v>
                </c:pt>
                <c:pt idx="760">
                  <c:v>36.5</c:v>
                </c:pt>
                <c:pt idx="761">
                  <c:v>36.5999984741211</c:v>
                </c:pt>
                <c:pt idx="762">
                  <c:v>36.70000457763668</c:v>
                </c:pt>
                <c:pt idx="763">
                  <c:v>36.80000305175778</c:v>
                </c:pt>
                <c:pt idx="764">
                  <c:v>36.90000152587891</c:v>
                </c:pt>
                <c:pt idx="765">
                  <c:v>37.0</c:v>
                </c:pt>
                <c:pt idx="766">
                  <c:v>37.0999984741211</c:v>
                </c:pt>
                <c:pt idx="767">
                  <c:v>37.20000457763668</c:v>
                </c:pt>
                <c:pt idx="768">
                  <c:v>37.30000305175778</c:v>
                </c:pt>
                <c:pt idx="769">
                  <c:v>37.40000152587891</c:v>
                </c:pt>
                <c:pt idx="770">
                  <c:v>37.5</c:v>
                </c:pt>
                <c:pt idx="771">
                  <c:v>37.5999984741211</c:v>
                </c:pt>
                <c:pt idx="772">
                  <c:v>37.70000457763668</c:v>
                </c:pt>
                <c:pt idx="773">
                  <c:v>37.80000305175778</c:v>
                </c:pt>
                <c:pt idx="774">
                  <c:v>37.90000152587891</c:v>
                </c:pt>
                <c:pt idx="775">
                  <c:v>38.0</c:v>
                </c:pt>
                <c:pt idx="776">
                  <c:v>38.0999984741211</c:v>
                </c:pt>
                <c:pt idx="777">
                  <c:v>38.20000457763668</c:v>
                </c:pt>
                <c:pt idx="778">
                  <c:v>38.30000305175778</c:v>
                </c:pt>
                <c:pt idx="779">
                  <c:v>38.40000152587891</c:v>
                </c:pt>
                <c:pt idx="780">
                  <c:v>38.5</c:v>
                </c:pt>
                <c:pt idx="781">
                  <c:v>38.5999984741211</c:v>
                </c:pt>
                <c:pt idx="782">
                  <c:v>38.70000457763668</c:v>
                </c:pt>
                <c:pt idx="783">
                  <c:v>38.80000305175778</c:v>
                </c:pt>
                <c:pt idx="784">
                  <c:v>38.90000152587891</c:v>
                </c:pt>
                <c:pt idx="785">
                  <c:v>39.0</c:v>
                </c:pt>
                <c:pt idx="786">
                  <c:v>39.0999984741211</c:v>
                </c:pt>
                <c:pt idx="787">
                  <c:v>39.20000457763668</c:v>
                </c:pt>
                <c:pt idx="788">
                  <c:v>39.30000305175778</c:v>
                </c:pt>
                <c:pt idx="789">
                  <c:v>39.40000152587891</c:v>
                </c:pt>
                <c:pt idx="790">
                  <c:v>39.5</c:v>
                </c:pt>
                <c:pt idx="791">
                  <c:v>39.5999984741211</c:v>
                </c:pt>
                <c:pt idx="792">
                  <c:v>39.70000457763668</c:v>
                </c:pt>
                <c:pt idx="793">
                  <c:v>39.80000305175778</c:v>
                </c:pt>
                <c:pt idx="794">
                  <c:v>39.90000152587891</c:v>
                </c:pt>
                <c:pt idx="795">
                  <c:v>40.0</c:v>
                </c:pt>
                <c:pt idx="796">
                  <c:v>40.0999984741211</c:v>
                </c:pt>
                <c:pt idx="797">
                  <c:v>40.20000457763668</c:v>
                </c:pt>
                <c:pt idx="798">
                  <c:v>40.30000305175778</c:v>
                </c:pt>
                <c:pt idx="799">
                  <c:v>40.40000152587891</c:v>
                </c:pt>
                <c:pt idx="800">
                  <c:v>40.5</c:v>
                </c:pt>
                <c:pt idx="801">
                  <c:v>40.5999984741211</c:v>
                </c:pt>
                <c:pt idx="802">
                  <c:v>40.70000457763668</c:v>
                </c:pt>
                <c:pt idx="803">
                  <c:v>40.80000305175778</c:v>
                </c:pt>
                <c:pt idx="804">
                  <c:v>40.90000152587891</c:v>
                </c:pt>
                <c:pt idx="805">
                  <c:v>41.0</c:v>
                </c:pt>
                <c:pt idx="806">
                  <c:v>41.0999984741211</c:v>
                </c:pt>
                <c:pt idx="807">
                  <c:v>41.20000457763668</c:v>
                </c:pt>
                <c:pt idx="808">
                  <c:v>41.30000305175778</c:v>
                </c:pt>
                <c:pt idx="809">
                  <c:v>41.40000152587891</c:v>
                </c:pt>
                <c:pt idx="810">
                  <c:v>41.5</c:v>
                </c:pt>
                <c:pt idx="811">
                  <c:v>41.5999984741211</c:v>
                </c:pt>
                <c:pt idx="812">
                  <c:v>41.70000457763668</c:v>
                </c:pt>
                <c:pt idx="813">
                  <c:v>41.80000305175778</c:v>
                </c:pt>
                <c:pt idx="814">
                  <c:v>41.90000152587891</c:v>
                </c:pt>
                <c:pt idx="815">
                  <c:v>42.0</c:v>
                </c:pt>
                <c:pt idx="816">
                  <c:v>42.0999984741211</c:v>
                </c:pt>
                <c:pt idx="817">
                  <c:v>42.20000457763668</c:v>
                </c:pt>
                <c:pt idx="818">
                  <c:v>42.30000305175778</c:v>
                </c:pt>
                <c:pt idx="819">
                  <c:v>42.40000152587891</c:v>
                </c:pt>
                <c:pt idx="820">
                  <c:v>42.5</c:v>
                </c:pt>
                <c:pt idx="821">
                  <c:v>42.5999984741211</c:v>
                </c:pt>
                <c:pt idx="822">
                  <c:v>42.70000457763668</c:v>
                </c:pt>
                <c:pt idx="823">
                  <c:v>42.80000305175778</c:v>
                </c:pt>
                <c:pt idx="824">
                  <c:v>42.90000152587891</c:v>
                </c:pt>
                <c:pt idx="825">
                  <c:v>43.0</c:v>
                </c:pt>
                <c:pt idx="826">
                  <c:v>43.0999984741211</c:v>
                </c:pt>
                <c:pt idx="827">
                  <c:v>43.20000457763668</c:v>
                </c:pt>
                <c:pt idx="828">
                  <c:v>43.30000305175778</c:v>
                </c:pt>
                <c:pt idx="829">
                  <c:v>43.40000152587891</c:v>
                </c:pt>
                <c:pt idx="830">
                  <c:v>43.5</c:v>
                </c:pt>
                <c:pt idx="831">
                  <c:v>43.5999984741211</c:v>
                </c:pt>
                <c:pt idx="832">
                  <c:v>43.70000457763668</c:v>
                </c:pt>
                <c:pt idx="833">
                  <c:v>43.80000305175778</c:v>
                </c:pt>
                <c:pt idx="834">
                  <c:v>43.90000152587891</c:v>
                </c:pt>
                <c:pt idx="835">
                  <c:v>44.0</c:v>
                </c:pt>
                <c:pt idx="836">
                  <c:v>44.0999984741211</c:v>
                </c:pt>
                <c:pt idx="837">
                  <c:v>44.20000457763668</c:v>
                </c:pt>
                <c:pt idx="838">
                  <c:v>44.30000305175778</c:v>
                </c:pt>
                <c:pt idx="839">
                  <c:v>44.40000152587891</c:v>
                </c:pt>
                <c:pt idx="840">
                  <c:v>44.5</c:v>
                </c:pt>
                <c:pt idx="841">
                  <c:v>44.5999984741211</c:v>
                </c:pt>
                <c:pt idx="842">
                  <c:v>44.70000457763668</c:v>
                </c:pt>
                <c:pt idx="843">
                  <c:v>44.80000305175778</c:v>
                </c:pt>
                <c:pt idx="844">
                  <c:v>44.90000152587891</c:v>
                </c:pt>
                <c:pt idx="845">
                  <c:v>45.0</c:v>
                </c:pt>
                <c:pt idx="846">
                  <c:v>45.0999984741211</c:v>
                </c:pt>
                <c:pt idx="847">
                  <c:v>45.20000457763668</c:v>
                </c:pt>
                <c:pt idx="848">
                  <c:v>45.30000305175778</c:v>
                </c:pt>
                <c:pt idx="849">
                  <c:v>45.40000152587891</c:v>
                </c:pt>
                <c:pt idx="850">
                  <c:v>45.5</c:v>
                </c:pt>
                <c:pt idx="851">
                  <c:v>45.5999984741211</c:v>
                </c:pt>
                <c:pt idx="852">
                  <c:v>45.70000457763668</c:v>
                </c:pt>
                <c:pt idx="853">
                  <c:v>45.80000305175778</c:v>
                </c:pt>
                <c:pt idx="854">
                  <c:v>45.90000152587891</c:v>
                </c:pt>
                <c:pt idx="855">
                  <c:v>46.0</c:v>
                </c:pt>
                <c:pt idx="856">
                  <c:v>46.0999984741211</c:v>
                </c:pt>
                <c:pt idx="857">
                  <c:v>46.20000457763668</c:v>
                </c:pt>
                <c:pt idx="858">
                  <c:v>46.30000305175778</c:v>
                </c:pt>
                <c:pt idx="859">
                  <c:v>46.40000152587891</c:v>
                </c:pt>
                <c:pt idx="860">
                  <c:v>46.5</c:v>
                </c:pt>
                <c:pt idx="861">
                  <c:v>46.5999984741211</c:v>
                </c:pt>
                <c:pt idx="862">
                  <c:v>46.70000457763668</c:v>
                </c:pt>
                <c:pt idx="863">
                  <c:v>46.80000305175778</c:v>
                </c:pt>
                <c:pt idx="864">
                  <c:v>46.90000152587891</c:v>
                </c:pt>
                <c:pt idx="865">
                  <c:v>47.0</c:v>
                </c:pt>
                <c:pt idx="866">
                  <c:v>47.0999984741211</c:v>
                </c:pt>
                <c:pt idx="867">
                  <c:v>47.20000457763668</c:v>
                </c:pt>
                <c:pt idx="868">
                  <c:v>47.30000305175778</c:v>
                </c:pt>
                <c:pt idx="869">
                  <c:v>47.40000152587891</c:v>
                </c:pt>
                <c:pt idx="870">
                  <c:v>47.5</c:v>
                </c:pt>
                <c:pt idx="871">
                  <c:v>47.5999984741211</c:v>
                </c:pt>
                <c:pt idx="872">
                  <c:v>47.70000457763668</c:v>
                </c:pt>
                <c:pt idx="873">
                  <c:v>47.80000305175778</c:v>
                </c:pt>
                <c:pt idx="874">
                  <c:v>47.90000152587891</c:v>
                </c:pt>
                <c:pt idx="875">
                  <c:v>48.0</c:v>
                </c:pt>
                <c:pt idx="876">
                  <c:v>48.0999984741211</c:v>
                </c:pt>
                <c:pt idx="877">
                  <c:v>48.20000457763668</c:v>
                </c:pt>
                <c:pt idx="878">
                  <c:v>48.30000305175778</c:v>
                </c:pt>
                <c:pt idx="879">
                  <c:v>48.40000152587891</c:v>
                </c:pt>
                <c:pt idx="880">
                  <c:v>48.5</c:v>
                </c:pt>
                <c:pt idx="881">
                  <c:v>48.5999984741211</c:v>
                </c:pt>
                <c:pt idx="882">
                  <c:v>48.70000457763668</c:v>
                </c:pt>
                <c:pt idx="883">
                  <c:v>48.80000305175778</c:v>
                </c:pt>
                <c:pt idx="884">
                  <c:v>48.90000152587891</c:v>
                </c:pt>
                <c:pt idx="885">
                  <c:v>49.0</c:v>
                </c:pt>
                <c:pt idx="886">
                  <c:v>49.0999984741211</c:v>
                </c:pt>
                <c:pt idx="887">
                  <c:v>49.20000457763668</c:v>
                </c:pt>
                <c:pt idx="888">
                  <c:v>49.30000305175778</c:v>
                </c:pt>
                <c:pt idx="889">
                  <c:v>49.40000152587891</c:v>
                </c:pt>
                <c:pt idx="890">
                  <c:v>49.5</c:v>
                </c:pt>
                <c:pt idx="891">
                  <c:v>49.5999984741211</c:v>
                </c:pt>
                <c:pt idx="892">
                  <c:v>49.70000457763668</c:v>
                </c:pt>
                <c:pt idx="893">
                  <c:v>49.80000305175778</c:v>
                </c:pt>
                <c:pt idx="894">
                  <c:v>49.90000152587891</c:v>
                </c:pt>
                <c:pt idx="895">
                  <c:v>50.0</c:v>
                </c:pt>
                <c:pt idx="896">
                  <c:v>50.0999984741211</c:v>
                </c:pt>
                <c:pt idx="897">
                  <c:v>50.20000457763668</c:v>
                </c:pt>
                <c:pt idx="898">
                  <c:v>50.30000305175778</c:v>
                </c:pt>
                <c:pt idx="899">
                  <c:v>50.40000152587891</c:v>
                </c:pt>
                <c:pt idx="900">
                  <c:v>50.5</c:v>
                </c:pt>
                <c:pt idx="901">
                  <c:v>50.5999984741211</c:v>
                </c:pt>
                <c:pt idx="902">
                  <c:v>50.70000457763668</c:v>
                </c:pt>
                <c:pt idx="903">
                  <c:v>50.80000305175778</c:v>
                </c:pt>
                <c:pt idx="904">
                  <c:v>50.90000152587891</c:v>
                </c:pt>
                <c:pt idx="905">
                  <c:v>51.0</c:v>
                </c:pt>
                <c:pt idx="906">
                  <c:v>51.0999984741211</c:v>
                </c:pt>
                <c:pt idx="907">
                  <c:v>51.20000457763668</c:v>
                </c:pt>
                <c:pt idx="908">
                  <c:v>51.30000305175778</c:v>
                </c:pt>
                <c:pt idx="909">
                  <c:v>51.40000152587891</c:v>
                </c:pt>
                <c:pt idx="910">
                  <c:v>51.5</c:v>
                </c:pt>
                <c:pt idx="911">
                  <c:v>51.5999984741211</c:v>
                </c:pt>
                <c:pt idx="912">
                  <c:v>51.70000457763668</c:v>
                </c:pt>
                <c:pt idx="913">
                  <c:v>51.80000305175778</c:v>
                </c:pt>
                <c:pt idx="914">
                  <c:v>51.90000152587891</c:v>
                </c:pt>
                <c:pt idx="915">
                  <c:v>52.0</c:v>
                </c:pt>
                <c:pt idx="916">
                  <c:v>52.0999984741211</c:v>
                </c:pt>
                <c:pt idx="917">
                  <c:v>52.20000457763668</c:v>
                </c:pt>
                <c:pt idx="918">
                  <c:v>52.30000305175778</c:v>
                </c:pt>
                <c:pt idx="919">
                  <c:v>52.40000152587891</c:v>
                </c:pt>
                <c:pt idx="920">
                  <c:v>52.5</c:v>
                </c:pt>
                <c:pt idx="921">
                  <c:v>52.5999984741211</c:v>
                </c:pt>
                <c:pt idx="922">
                  <c:v>52.70000457763668</c:v>
                </c:pt>
                <c:pt idx="923">
                  <c:v>52.80000305175778</c:v>
                </c:pt>
                <c:pt idx="924">
                  <c:v>52.90000152587891</c:v>
                </c:pt>
                <c:pt idx="925">
                  <c:v>53.0</c:v>
                </c:pt>
                <c:pt idx="926">
                  <c:v>53.0999984741211</c:v>
                </c:pt>
                <c:pt idx="927">
                  <c:v>53.20000457763668</c:v>
                </c:pt>
                <c:pt idx="928">
                  <c:v>53.30000305175778</c:v>
                </c:pt>
                <c:pt idx="929">
                  <c:v>53.40000152587891</c:v>
                </c:pt>
                <c:pt idx="930">
                  <c:v>53.5</c:v>
                </c:pt>
                <c:pt idx="931">
                  <c:v>53.5999984741211</c:v>
                </c:pt>
                <c:pt idx="932">
                  <c:v>53.70000457763668</c:v>
                </c:pt>
                <c:pt idx="933">
                  <c:v>53.80000305175778</c:v>
                </c:pt>
                <c:pt idx="934">
                  <c:v>53.90000152587891</c:v>
                </c:pt>
                <c:pt idx="935">
                  <c:v>54.0</c:v>
                </c:pt>
                <c:pt idx="936">
                  <c:v>54.0999984741211</c:v>
                </c:pt>
                <c:pt idx="937">
                  <c:v>54.20000457763668</c:v>
                </c:pt>
                <c:pt idx="938">
                  <c:v>54.30000305175778</c:v>
                </c:pt>
                <c:pt idx="939">
                  <c:v>54.40000152587891</c:v>
                </c:pt>
                <c:pt idx="940">
                  <c:v>54.5</c:v>
                </c:pt>
                <c:pt idx="941">
                  <c:v>54.5999984741211</c:v>
                </c:pt>
                <c:pt idx="942">
                  <c:v>54.70000457763668</c:v>
                </c:pt>
                <c:pt idx="943">
                  <c:v>54.80000305175778</c:v>
                </c:pt>
                <c:pt idx="944">
                  <c:v>54.90000152587891</c:v>
                </c:pt>
                <c:pt idx="945">
                  <c:v>55.0</c:v>
                </c:pt>
                <c:pt idx="946">
                  <c:v>55.0999984741211</c:v>
                </c:pt>
                <c:pt idx="947">
                  <c:v>55.20000457763668</c:v>
                </c:pt>
                <c:pt idx="948">
                  <c:v>55.30000305175778</c:v>
                </c:pt>
                <c:pt idx="949">
                  <c:v>55.40000152587891</c:v>
                </c:pt>
                <c:pt idx="950">
                  <c:v>55.5</c:v>
                </c:pt>
                <c:pt idx="951">
                  <c:v>55.5999984741211</c:v>
                </c:pt>
                <c:pt idx="952">
                  <c:v>55.70000457763668</c:v>
                </c:pt>
                <c:pt idx="953">
                  <c:v>55.80000305175778</c:v>
                </c:pt>
                <c:pt idx="954">
                  <c:v>55.90000152587891</c:v>
                </c:pt>
                <c:pt idx="955">
                  <c:v>56.0</c:v>
                </c:pt>
                <c:pt idx="956">
                  <c:v>56.0999984741211</c:v>
                </c:pt>
                <c:pt idx="957">
                  <c:v>56.20000457763668</c:v>
                </c:pt>
                <c:pt idx="958">
                  <c:v>56.30000305175778</c:v>
                </c:pt>
                <c:pt idx="959">
                  <c:v>56.40000152587891</c:v>
                </c:pt>
                <c:pt idx="960">
                  <c:v>56.5</c:v>
                </c:pt>
                <c:pt idx="961">
                  <c:v>56.5999984741211</c:v>
                </c:pt>
                <c:pt idx="962">
                  <c:v>56.70000457763668</c:v>
                </c:pt>
                <c:pt idx="963">
                  <c:v>56.80000305175778</c:v>
                </c:pt>
                <c:pt idx="964">
                  <c:v>56.90000152587891</c:v>
                </c:pt>
                <c:pt idx="965">
                  <c:v>57.0</c:v>
                </c:pt>
                <c:pt idx="966">
                  <c:v>57.0999984741211</c:v>
                </c:pt>
                <c:pt idx="967">
                  <c:v>57.20000457763668</c:v>
                </c:pt>
                <c:pt idx="968">
                  <c:v>57.30000305175778</c:v>
                </c:pt>
                <c:pt idx="969">
                  <c:v>57.40000152587891</c:v>
                </c:pt>
                <c:pt idx="970">
                  <c:v>57.5</c:v>
                </c:pt>
                <c:pt idx="971">
                  <c:v>57.5999984741211</c:v>
                </c:pt>
                <c:pt idx="972">
                  <c:v>57.70000457763668</c:v>
                </c:pt>
                <c:pt idx="973">
                  <c:v>57.80000305175778</c:v>
                </c:pt>
                <c:pt idx="974">
                  <c:v>57.90000152587891</c:v>
                </c:pt>
                <c:pt idx="975">
                  <c:v>58.0</c:v>
                </c:pt>
                <c:pt idx="976">
                  <c:v>58.0999984741211</c:v>
                </c:pt>
                <c:pt idx="977">
                  <c:v>58.20000457763668</c:v>
                </c:pt>
                <c:pt idx="978">
                  <c:v>58.30000305175778</c:v>
                </c:pt>
                <c:pt idx="979">
                  <c:v>58.40000152587891</c:v>
                </c:pt>
                <c:pt idx="980">
                  <c:v>58.5</c:v>
                </c:pt>
                <c:pt idx="981">
                  <c:v>58.5999984741211</c:v>
                </c:pt>
                <c:pt idx="982">
                  <c:v>58.70000457763668</c:v>
                </c:pt>
                <c:pt idx="983">
                  <c:v>58.80000305175778</c:v>
                </c:pt>
                <c:pt idx="984">
                  <c:v>58.90000152587891</c:v>
                </c:pt>
                <c:pt idx="985">
                  <c:v>59.0</c:v>
                </c:pt>
                <c:pt idx="986">
                  <c:v>59.0999984741211</c:v>
                </c:pt>
                <c:pt idx="987">
                  <c:v>59.20000457763668</c:v>
                </c:pt>
                <c:pt idx="988">
                  <c:v>59.30000305175778</c:v>
                </c:pt>
                <c:pt idx="989">
                  <c:v>59.40000152587891</c:v>
                </c:pt>
                <c:pt idx="990">
                  <c:v>59.5</c:v>
                </c:pt>
                <c:pt idx="991">
                  <c:v>59.5999984741211</c:v>
                </c:pt>
                <c:pt idx="992">
                  <c:v>59.70000457763668</c:v>
                </c:pt>
                <c:pt idx="993">
                  <c:v>59.80000305175778</c:v>
                </c:pt>
                <c:pt idx="994">
                  <c:v>59.90000152587891</c:v>
                </c:pt>
                <c:pt idx="995">
                  <c:v>60.0</c:v>
                </c:pt>
                <c:pt idx="996">
                  <c:v>60.0999984741211</c:v>
                </c:pt>
                <c:pt idx="997">
                  <c:v>60.20000457763668</c:v>
                </c:pt>
                <c:pt idx="998">
                  <c:v>60.30000305175778</c:v>
                </c:pt>
                <c:pt idx="999">
                  <c:v>60.40000152587891</c:v>
                </c:pt>
                <c:pt idx="1000">
                  <c:v>60.5</c:v>
                </c:pt>
                <c:pt idx="1001">
                  <c:v>60.5999984741211</c:v>
                </c:pt>
                <c:pt idx="1002">
                  <c:v>60.70000457763668</c:v>
                </c:pt>
                <c:pt idx="1003">
                  <c:v>60.80000305175778</c:v>
                </c:pt>
                <c:pt idx="1004">
                  <c:v>60.90000152587891</c:v>
                </c:pt>
                <c:pt idx="1005">
                  <c:v>61.0</c:v>
                </c:pt>
                <c:pt idx="1006">
                  <c:v>61.0999984741211</c:v>
                </c:pt>
                <c:pt idx="1007">
                  <c:v>61.20000457763668</c:v>
                </c:pt>
                <c:pt idx="1008">
                  <c:v>61.30000305175778</c:v>
                </c:pt>
                <c:pt idx="1009">
                  <c:v>61.40000152587891</c:v>
                </c:pt>
                <c:pt idx="1010">
                  <c:v>61.5</c:v>
                </c:pt>
                <c:pt idx="1011">
                  <c:v>61.5999984741211</c:v>
                </c:pt>
                <c:pt idx="1012">
                  <c:v>61.70000457763668</c:v>
                </c:pt>
                <c:pt idx="1013">
                  <c:v>61.80000305175778</c:v>
                </c:pt>
                <c:pt idx="1014">
                  <c:v>61.90000152587891</c:v>
                </c:pt>
                <c:pt idx="1015">
                  <c:v>62.0</c:v>
                </c:pt>
                <c:pt idx="1016">
                  <c:v>62.0999984741211</c:v>
                </c:pt>
                <c:pt idx="1017">
                  <c:v>62.20000457763668</c:v>
                </c:pt>
                <c:pt idx="1018">
                  <c:v>62.30000305175778</c:v>
                </c:pt>
                <c:pt idx="1019">
                  <c:v>62.40000152587891</c:v>
                </c:pt>
                <c:pt idx="1020">
                  <c:v>62.5</c:v>
                </c:pt>
                <c:pt idx="1021">
                  <c:v>62.5999984741211</c:v>
                </c:pt>
                <c:pt idx="1022">
                  <c:v>62.70000457763668</c:v>
                </c:pt>
                <c:pt idx="1023">
                  <c:v>62.80000305175778</c:v>
                </c:pt>
                <c:pt idx="1024">
                  <c:v>62.90000152587891</c:v>
                </c:pt>
                <c:pt idx="1025">
                  <c:v>63.0</c:v>
                </c:pt>
                <c:pt idx="1026">
                  <c:v>63.0999984741211</c:v>
                </c:pt>
                <c:pt idx="1027">
                  <c:v>63.20000457763668</c:v>
                </c:pt>
                <c:pt idx="1028">
                  <c:v>63.30000305175778</c:v>
                </c:pt>
                <c:pt idx="1029">
                  <c:v>63.40000152587891</c:v>
                </c:pt>
                <c:pt idx="1030">
                  <c:v>63.5</c:v>
                </c:pt>
                <c:pt idx="1031">
                  <c:v>63.5999984741211</c:v>
                </c:pt>
                <c:pt idx="1032">
                  <c:v>63.70000457763668</c:v>
                </c:pt>
                <c:pt idx="1033">
                  <c:v>63.80000305175778</c:v>
                </c:pt>
                <c:pt idx="1034">
                  <c:v>63.90000152587891</c:v>
                </c:pt>
                <c:pt idx="1035">
                  <c:v>64.0</c:v>
                </c:pt>
                <c:pt idx="1036">
                  <c:v>64.09999847412108</c:v>
                </c:pt>
                <c:pt idx="1037">
                  <c:v>64.20000457763669</c:v>
                </c:pt>
                <c:pt idx="1038">
                  <c:v>64.30000305175781</c:v>
                </c:pt>
                <c:pt idx="1039">
                  <c:v>64.4000015258789</c:v>
                </c:pt>
                <c:pt idx="1040">
                  <c:v>64.5</c:v>
                </c:pt>
                <c:pt idx="1041">
                  <c:v>64.59999847412108</c:v>
                </c:pt>
                <c:pt idx="1042">
                  <c:v>64.70000457763669</c:v>
                </c:pt>
                <c:pt idx="1043">
                  <c:v>64.80000305175781</c:v>
                </c:pt>
                <c:pt idx="1044">
                  <c:v>64.9000015258789</c:v>
                </c:pt>
                <c:pt idx="1045">
                  <c:v>65.0</c:v>
                </c:pt>
                <c:pt idx="1046">
                  <c:v>65.09999847412108</c:v>
                </c:pt>
                <c:pt idx="1047">
                  <c:v>65.20000457763669</c:v>
                </c:pt>
                <c:pt idx="1048">
                  <c:v>65.30000305175781</c:v>
                </c:pt>
                <c:pt idx="1049">
                  <c:v>65.4000015258789</c:v>
                </c:pt>
                <c:pt idx="1050">
                  <c:v>65.5</c:v>
                </c:pt>
                <c:pt idx="1051">
                  <c:v>65.59999847412108</c:v>
                </c:pt>
                <c:pt idx="1052">
                  <c:v>65.70000457763669</c:v>
                </c:pt>
                <c:pt idx="1053">
                  <c:v>65.80000305175781</c:v>
                </c:pt>
                <c:pt idx="1054">
                  <c:v>65.9000015258789</c:v>
                </c:pt>
                <c:pt idx="1055">
                  <c:v>66.0</c:v>
                </c:pt>
                <c:pt idx="1056">
                  <c:v>66.09999847412108</c:v>
                </c:pt>
                <c:pt idx="1057">
                  <c:v>66.20000457763669</c:v>
                </c:pt>
                <c:pt idx="1058">
                  <c:v>66.30000305175781</c:v>
                </c:pt>
                <c:pt idx="1059">
                  <c:v>66.4000015258789</c:v>
                </c:pt>
                <c:pt idx="1060">
                  <c:v>66.5</c:v>
                </c:pt>
                <c:pt idx="1061">
                  <c:v>66.59999847412108</c:v>
                </c:pt>
                <c:pt idx="1062">
                  <c:v>66.70000457763669</c:v>
                </c:pt>
                <c:pt idx="1063">
                  <c:v>66.80000305175781</c:v>
                </c:pt>
                <c:pt idx="1064">
                  <c:v>66.9000015258789</c:v>
                </c:pt>
                <c:pt idx="1065">
                  <c:v>67.0</c:v>
                </c:pt>
                <c:pt idx="1066">
                  <c:v>67.09999847412108</c:v>
                </c:pt>
                <c:pt idx="1067">
                  <c:v>67.20000457763669</c:v>
                </c:pt>
                <c:pt idx="1068">
                  <c:v>67.30000305175781</c:v>
                </c:pt>
                <c:pt idx="1069">
                  <c:v>67.4000015258789</c:v>
                </c:pt>
                <c:pt idx="1070">
                  <c:v>67.5</c:v>
                </c:pt>
                <c:pt idx="1071">
                  <c:v>67.59999847412108</c:v>
                </c:pt>
                <c:pt idx="1072">
                  <c:v>67.70000457763669</c:v>
                </c:pt>
                <c:pt idx="1073">
                  <c:v>67.80000305175781</c:v>
                </c:pt>
                <c:pt idx="1074">
                  <c:v>67.9000015258789</c:v>
                </c:pt>
                <c:pt idx="1075">
                  <c:v>68.0</c:v>
                </c:pt>
                <c:pt idx="1076">
                  <c:v>68.09999847412108</c:v>
                </c:pt>
                <c:pt idx="1077">
                  <c:v>68.20000457763669</c:v>
                </c:pt>
                <c:pt idx="1078">
                  <c:v>68.30000305175781</c:v>
                </c:pt>
                <c:pt idx="1079">
                  <c:v>68.4000015258789</c:v>
                </c:pt>
                <c:pt idx="1080">
                  <c:v>68.5</c:v>
                </c:pt>
                <c:pt idx="1081">
                  <c:v>68.59999847412108</c:v>
                </c:pt>
                <c:pt idx="1082">
                  <c:v>68.70000457763669</c:v>
                </c:pt>
                <c:pt idx="1083">
                  <c:v>68.80000305175781</c:v>
                </c:pt>
                <c:pt idx="1084">
                  <c:v>68.9000015258789</c:v>
                </c:pt>
                <c:pt idx="1085">
                  <c:v>69.0</c:v>
                </c:pt>
                <c:pt idx="1086">
                  <c:v>69.09999847412108</c:v>
                </c:pt>
                <c:pt idx="1087">
                  <c:v>69.20000457763669</c:v>
                </c:pt>
                <c:pt idx="1088">
                  <c:v>69.30000305175781</c:v>
                </c:pt>
                <c:pt idx="1089">
                  <c:v>69.4000015258789</c:v>
                </c:pt>
                <c:pt idx="1090">
                  <c:v>69.5</c:v>
                </c:pt>
                <c:pt idx="1091">
                  <c:v>69.59999847412108</c:v>
                </c:pt>
                <c:pt idx="1092">
                  <c:v>69.70000457763669</c:v>
                </c:pt>
                <c:pt idx="1093">
                  <c:v>69.80000305175781</c:v>
                </c:pt>
                <c:pt idx="1094">
                  <c:v>69.9000015258789</c:v>
                </c:pt>
                <c:pt idx="1095">
                  <c:v>70.0</c:v>
                </c:pt>
                <c:pt idx="1096">
                  <c:v>70.09999847412108</c:v>
                </c:pt>
                <c:pt idx="1097">
                  <c:v>70.20000457763669</c:v>
                </c:pt>
                <c:pt idx="1098">
                  <c:v>70.30000305175781</c:v>
                </c:pt>
                <c:pt idx="1099">
                  <c:v>70.4000015258789</c:v>
                </c:pt>
                <c:pt idx="1100">
                  <c:v>70.5</c:v>
                </c:pt>
                <c:pt idx="1101">
                  <c:v>70.59999847412108</c:v>
                </c:pt>
                <c:pt idx="1102">
                  <c:v>70.70000457763669</c:v>
                </c:pt>
                <c:pt idx="1103">
                  <c:v>70.80000305175781</c:v>
                </c:pt>
                <c:pt idx="1104">
                  <c:v>70.9000015258789</c:v>
                </c:pt>
                <c:pt idx="1105">
                  <c:v>71.0</c:v>
                </c:pt>
                <c:pt idx="1106">
                  <c:v>71.09999847412108</c:v>
                </c:pt>
                <c:pt idx="1107">
                  <c:v>71.20000457763669</c:v>
                </c:pt>
                <c:pt idx="1108">
                  <c:v>71.30000305175781</c:v>
                </c:pt>
                <c:pt idx="1109">
                  <c:v>71.4000015258789</c:v>
                </c:pt>
                <c:pt idx="1110">
                  <c:v>71.5</c:v>
                </c:pt>
                <c:pt idx="1111">
                  <c:v>71.59999847412108</c:v>
                </c:pt>
                <c:pt idx="1112">
                  <c:v>71.70000457763669</c:v>
                </c:pt>
                <c:pt idx="1113">
                  <c:v>71.80000305175781</c:v>
                </c:pt>
                <c:pt idx="1114">
                  <c:v>71.9000015258789</c:v>
                </c:pt>
                <c:pt idx="1115">
                  <c:v>72.0</c:v>
                </c:pt>
                <c:pt idx="1116">
                  <c:v>72.09999847412108</c:v>
                </c:pt>
                <c:pt idx="1117">
                  <c:v>72.20000457763669</c:v>
                </c:pt>
                <c:pt idx="1118">
                  <c:v>72.30000305175781</c:v>
                </c:pt>
                <c:pt idx="1119">
                  <c:v>72.4000015258789</c:v>
                </c:pt>
                <c:pt idx="1120">
                  <c:v>72.5</c:v>
                </c:pt>
                <c:pt idx="1121">
                  <c:v>72.59999847412108</c:v>
                </c:pt>
                <c:pt idx="1122">
                  <c:v>72.70000457763669</c:v>
                </c:pt>
                <c:pt idx="1123">
                  <c:v>72.80000305175781</c:v>
                </c:pt>
                <c:pt idx="1124">
                  <c:v>72.9000015258789</c:v>
                </c:pt>
                <c:pt idx="1125">
                  <c:v>73.0</c:v>
                </c:pt>
                <c:pt idx="1126">
                  <c:v>73.09999847412108</c:v>
                </c:pt>
                <c:pt idx="1127">
                  <c:v>73.20000457763669</c:v>
                </c:pt>
                <c:pt idx="1128">
                  <c:v>73.30000305175781</c:v>
                </c:pt>
                <c:pt idx="1129">
                  <c:v>73.4000015258789</c:v>
                </c:pt>
                <c:pt idx="1130">
                  <c:v>73.5</c:v>
                </c:pt>
                <c:pt idx="1131">
                  <c:v>73.59999847412108</c:v>
                </c:pt>
                <c:pt idx="1132">
                  <c:v>73.70000457763669</c:v>
                </c:pt>
                <c:pt idx="1133">
                  <c:v>73.80000305175781</c:v>
                </c:pt>
                <c:pt idx="1134">
                  <c:v>73.9000015258789</c:v>
                </c:pt>
                <c:pt idx="1135">
                  <c:v>74.0</c:v>
                </c:pt>
                <c:pt idx="1136">
                  <c:v>74.09999847412108</c:v>
                </c:pt>
                <c:pt idx="1137">
                  <c:v>74.20000457763669</c:v>
                </c:pt>
                <c:pt idx="1138">
                  <c:v>74.30000305175781</c:v>
                </c:pt>
                <c:pt idx="1139">
                  <c:v>74.4000015258789</c:v>
                </c:pt>
                <c:pt idx="1140">
                  <c:v>74.5</c:v>
                </c:pt>
                <c:pt idx="1141">
                  <c:v>74.59999847412108</c:v>
                </c:pt>
                <c:pt idx="1142">
                  <c:v>74.70000457763669</c:v>
                </c:pt>
                <c:pt idx="1143">
                  <c:v>74.80000305175781</c:v>
                </c:pt>
                <c:pt idx="1144">
                  <c:v>74.9000015258789</c:v>
                </c:pt>
                <c:pt idx="1145">
                  <c:v>75.0</c:v>
                </c:pt>
                <c:pt idx="1146">
                  <c:v>75.09999847412108</c:v>
                </c:pt>
                <c:pt idx="1147">
                  <c:v>75.20000457763669</c:v>
                </c:pt>
                <c:pt idx="1148">
                  <c:v>75.30000305175781</c:v>
                </c:pt>
                <c:pt idx="1149">
                  <c:v>75.4000015258789</c:v>
                </c:pt>
                <c:pt idx="1150">
                  <c:v>75.5</c:v>
                </c:pt>
                <c:pt idx="1151">
                  <c:v>75.59999847412108</c:v>
                </c:pt>
                <c:pt idx="1152">
                  <c:v>75.70000457763669</c:v>
                </c:pt>
                <c:pt idx="1153">
                  <c:v>75.80000305175781</c:v>
                </c:pt>
                <c:pt idx="1154">
                  <c:v>75.9000015258789</c:v>
                </c:pt>
                <c:pt idx="1155">
                  <c:v>76.0</c:v>
                </c:pt>
                <c:pt idx="1156">
                  <c:v>76.09999847412108</c:v>
                </c:pt>
                <c:pt idx="1157">
                  <c:v>76.20000457763669</c:v>
                </c:pt>
                <c:pt idx="1158">
                  <c:v>76.30000305175781</c:v>
                </c:pt>
                <c:pt idx="1159">
                  <c:v>76.4000015258789</c:v>
                </c:pt>
                <c:pt idx="1160">
                  <c:v>76.5</c:v>
                </c:pt>
                <c:pt idx="1161">
                  <c:v>76.59999847412108</c:v>
                </c:pt>
                <c:pt idx="1162">
                  <c:v>76.70000457763669</c:v>
                </c:pt>
                <c:pt idx="1163">
                  <c:v>76.80000305175781</c:v>
                </c:pt>
                <c:pt idx="1164">
                  <c:v>76.9000015258789</c:v>
                </c:pt>
                <c:pt idx="1165">
                  <c:v>77.0</c:v>
                </c:pt>
                <c:pt idx="1166">
                  <c:v>77.09999847412108</c:v>
                </c:pt>
                <c:pt idx="1167">
                  <c:v>77.20000457763669</c:v>
                </c:pt>
                <c:pt idx="1168">
                  <c:v>77.30000305175781</c:v>
                </c:pt>
                <c:pt idx="1169">
                  <c:v>77.4000015258789</c:v>
                </c:pt>
                <c:pt idx="1170">
                  <c:v>77.5</c:v>
                </c:pt>
                <c:pt idx="1171">
                  <c:v>77.59999847412108</c:v>
                </c:pt>
                <c:pt idx="1172">
                  <c:v>77.70000457763669</c:v>
                </c:pt>
                <c:pt idx="1173">
                  <c:v>77.80000305175781</c:v>
                </c:pt>
                <c:pt idx="1174">
                  <c:v>77.9000015258789</c:v>
                </c:pt>
                <c:pt idx="1175">
                  <c:v>78.0</c:v>
                </c:pt>
                <c:pt idx="1176">
                  <c:v>78.09999847412108</c:v>
                </c:pt>
                <c:pt idx="1177">
                  <c:v>78.20000457763669</c:v>
                </c:pt>
                <c:pt idx="1178">
                  <c:v>78.30000305175781</c:v>
                </c:pt>
                <c:pt idx="1179">
                  <c:v>78.4000015258789</c:v>
                </c:pt>
                <c:pt idx="1180">
                  <c:v>78.5</c:v>
                </c:pt>
                <c:pt idx="1181">
                  <c:v>78.59999847412108</c:v>
                </c:pt>
                <c:pt idx="1182">
                  <c:v>78.70000457763669</c:v>
                </c:pt>
                <c:pt idx="1183">
                  <c:v>78.80000305175781</c:v>
                </c:pt>
                <c:pt idx="1184">
                  <c:v>78.9000015258789</c:v>
                </c:pt>
                <c:pt idx="1185">
                  <c:v>79.0</c:v>
                </c:pt>
                <c:pt idx="1186">
                  <c:v>79.09999847412108</c:v>
                </c:pt>
                <c:pt idx="1187">
                  <c:v>79.20000457763669</c:v>
                </c:pt>
                <c:pt idx="1188">
                  <c:v>79.30000305175781</c:v>
                </c:pt>
                <c:pt idx="1189">
                  <c:v>79.4000015258789</c:v>
                </c:pt>
                <c:pt idx="1190">
                  <c:v>79.5</c:v>
                </c:pt>
                <c:pt idx="1191">
                  <c:v>79.59999847412108</c:v>
                </c:pt>
                <c:pt idx="1192">
                  <c:v>79.70000457763669</c:v>
                </c:pt>
                <c:pt idx="1193">
                  <c:v>79.80000305175781</c:v>
                </c:pt>
                <c:pt idx="1194">
                  <c:v>79.9000015258789</c:v>
                </c:pt>
                <c:pt idx="1195">
                  <c:v>80.0</c:v>
                </c:pt>
                <c:pt idx="1196">
                  <c:v>80.09999847412108</c:v>
                </c:pt>
                <c:pt idx="1197">
                  <c:v>80.20000457763669</c:v>
                </c:pt>
                <c:pt idx="1198">
                  <c:v>80.30000305175781</c:v>
                </c:pt>
                <c:pt idx="1199">
                  <c:v>80.4000015258789</c:v>
                </c:pt>
                <c:pt idx="1200">
                  <c:v>80.5</c:v>
                </c:pt>
                <c:pt idx="1201">
                  <c:v>80.59999847412108</c:v>
                </c:pt>
                <c:pt idx="1202">
                  <c:v>80.70000457763669</c:v>
                </c:pt>
                <c:pt idx="1203">
                  <c:v>80.80000305175781</c:v>
                </c:pt>
                <c:pt idx="1204">
                  <c:v>80.9000015258789</c:v>
                </c:pt>
                <c:pt idx="1205">
                  <c:v>81.0</c:v>
                </c:pt>
                <c:pt idx="1206">
                  <c:v>81.09999847412108</c:v>
                </c:pt>
                <c:pt idx="1207">
                  <c:v>81.20000457763669</c:v>
                </c:pt>
                <c:pt idx="1208">
                  <c:v>81.30000305175781</c:v>
                </c:pt>
                <c:pt idx="1209">
                  <c:v>81.4000015258789</c:v>
                </c:pt>
                <c:pt idx="1210">
                  <c:v>81.5</c:v>
                </c:pt>
                <c:pt idx="1211">
                  <c:v>81.59999847412108</c:v>
                </c:pt>
                <c:pt idx="1212">
                  <c:v>81.70000457763669</c:v>
                </c:pt>
                <c:pt idx="1213">
                  <c:v>81.80000305175781</c:v>
                </c:pt>
                <c:pt idx="1214">
                  <c:v>81.9000015258789</c:v>
                </c:pt>
                <c:pt idx="1215">
                  <c:v>82.0</c:v>
                </c:pt>
                <c:pt idx="1216">
                  <c:v>82.09999847412108</c:v>
                </c:pt>
                <c:pt idx="1217">
                  <c:v>82.20000457763669</c:v>
                </c:pt>
                <c:pt idx="1218">
                  <c:v>82.30000305175781</c:v>
                </c:pt>
                <c:pt idx="1219">
                  <c:v>82.4000015258789</c:v>
                </c:pt>
                <c:pt idx="1220">
                  <c:v>82.5</c:v>
                </c:pt>
                <c:pt idx="1221">
                  <c:v>82.59999847412108</c:v>
                </c:pt>
                <c:pt idx="1222">
                  <c:v>82.70000457763669</c:v>
                </c:pt>
                <c:pt idx="1223">
                  <c:v>82.80000305175781</c:v>
                </c:pt>
                <c:pt idx="1224">
                  <c:v>82.9000015258789</c:v>
                </c:pt>
                <c:pt idx="1225">
                  <c:v>83.0</c:v>
                </c:pt>
                <c:pt idx="1226">
                  <c:v>83.09999847412108</c:v>
                </c:pt>
                <c:pt idx="1227">
                  <c:v>83.20000457763669</c:v>
                </c:pt>
                <c:pt idx="1228">
                  <c:v>83.30000305175781</c:v>
                </c:pt>
                <c:pt idx="1229">
                  <c:v>83.4000015258789</c:v>
                </c:pt>
                <c:pt idx="1230">
                  <c:v>83.5</c:v>
                </c:pt>
                <c:pt idx="1231">
                  <c:v>83.59999847412108</c:v>
                </c:pt>
                <c:pt idx="1232">
                  <c:v>83.70000457763669</c:v>
                </c:pt>
                <c:pt idx="1233">
                  <c:v>83.80000305175781</c:v>
                </c:pt>
                <c:pt idx="1234">
                  <c:v>83.9000015258789</c:v>
                </c:pt>
                <c:pt idx="1235">
                  <c:v>84.0</c:v>
                </c:pt>
                <c:pt idx="1236">
                  <c:v>84.09999847412108</c:v>
                </c:pt>
                <c:pt idx="1237">
                  <c:v>84.20000457763669</c:v>
                </c:pt>
                <c:pt idx="1238">
                  <c:v>84.30000305175781</c:v>
                </c:pt>
                <c:pt idx="1239">
                  <c:v>84.4000015258789</c:v>
                </c:pt>
                <c:pt idx="1240">
                  <c:v>84.5</c:v>
                </c:pt>
                <c:pt idx="1241">
                  <c:v>84.59999847412108</c:v>
                </c:pt>
                <c:pt idx="1242">
                  <c:v>84.70000457763669</c:v>
                </c:pt>
                <c:pt idx="1243">
                  <c:v>84.80000305175781</c:v>
                </c:pt>
                <c:pt idx="1244">
                  <c:v>84.9000015258789</c:v>
                </c:pt>
                <c:pt idx="1245">
                  <c:v>85.0</c:v>
                </c:pt>
                <c:pt idx="1246">
                  <c:v>85.09999847412108</c:v>
                </c:pt>
                <c:pt idx="1247">
                  <c:v>85.20000457763669</c:v>
                </c:pt>
                <c:pt idx="1248">
                  <c:v>85.30000305175781</c:v>
                </c:pt>
                <c:pt idx="1249">
                  <c:v>85.4000015258789</c:v>
                </c:pt>
                <c:pt idx="1250">
                  <c:v>85.5</c:v>
                </c:pt>
                <c:pt idx="1251">
                  <c:v>85.59999847412108</c:v>
                </c:pt>
                <c:pt idx="1252">
                  <c:v>85.70000457763669</c:v>
                </c:pt>
                <c:pt idx="1253">
                  <c:v>85.80000305175781</c:v>
                </c:pt>
                <c:pt idx="1254">
                  <c:v>85.9000015258789</c:v>
                </c:pt>
                <c:pt idx="1255">
                  <c:v>86.0</c:v>
                </c:pt>
                <c:pt idx="1256">
                  <c:v>86.09999847412108</c:v>
                </c:pt>
                <c:pt idx="1257">
                  <c:v>86.20000457763669</c:v>
                </c:pt>
                <c:pt idx="1258">
                  <c:v>86.30000305175781</c:v>
                </c:pt>
                <c:pt idx="1259">
                  <c:v>86.4000015258789</c:v>
                </c:pt>
                <c:pt idx="1260">
                  <c:v>86.5</c:v>
                </c:pt>
                <c:pt idx="1261">
                  <c:v>86.59999847412108</c:v>
                </c:pt>
                <c:pt idx="1262">
                  <c:v>86.70000457763669</c:v>
                </c:pt>
                <c:pt idx="1263">
                  <c:v>86.80000305175781</c:v>
                </c:pt>
                <c:pt idx="1264">
                  <c:v>86.9000015258789</c:v>
                </c:pt>
                <c:pt idx="1265">
                  <c:v>87.0</c:v>
                </c:pt>
                <c:pt idx="1266">
                  <c:v>87.09999847412108</c:v>
                </c:pt>
                <c:pt idx="1267">
                  <c:v>87.20000457763669</c:v>
                </c:pt>
                <c:pt idx="1268">
                  <c:v>87.30000305175781</c:v>
                </c:pt>
                <c:pt idx="1269">
                  <c:v>87.4000015258789</c:v>
                </c:pt>
                <c:pt idx="1270">
                  <c:v>87.5</c:v>
                </c:pt>
                <c:pt idx="1271">
                  <c:v>87.59999847412108</c:v>
                </c:pt>
                <c:pt idx="1272">
                  <c:v>87.70000457763669</c:v>
                </c:pt>
                <c:pt idx="1273">
                  <c:v>87.80000305175781</c:v>
                </c:pt>
                <c:pt idx="1274">
                  <c:v>87.9000015258789</c:v>
                </c:pt>
                <c:pt idx="1275">
                  <c:v>88.0</c:v>
                </c:pt>
                <c:pt idx="1276">
                  <c:v>88.09999847412108</c:v>
                </c:pt>
                <c:pt idx="1277">
                  <c:v>88.20000457763669</c:v>
                </c:pt>
                <c:pt idx="1278">
                  <c:v>88.30000305175781</c:v>
                </c:pt>
                <c:pt idx="1279">
                  <c:v>88.4000015258789</c:v>
                </c:pt>
                <c:pt idx="1280">
                  <c:v>88.50000762939453</c:v>
                </c:pt>
                <c:pt idx="1281">
                  <c:v>88.59999847412108</c:v>
                </c:pt>
                <c:pt idx="1282">
                  <c:v>88.70000457763669</c:v>
                </c:pt>
                <c:pt idx="1283">
                  <c:v>88.7999954223633</c:v>
                </c:pt>
                <c:pt idx="1284">
                  <c:v>88.9000015258789</c:v>
                </c:pt>
                <c:pt idx="1285">
                  <c:v>89.00000762939453</c:v>
                </c:pt>
                <c:pt idx="1286">
                  <c:v>89.09999847412108</c:v>
                </c:pt>
                <c:pt idx="1287">
                  <c:v>89.20000457763669</c:v>
                </c:pt>
                <c:pt idx="1288">
                  <c:v>89.2999954223633</c:v>
                </c:pt>
                <c:pt idx="1289">
                  <c:v>89.4000015258789</c:v>
                </c:pt>
                <c:pt idx="1290">
                  <c:v>89.50000762939453</c:v>
                </c:pt>
                <c:pt idx="1291">
                  <c:v>89.59999847412108</c:v>
                </c:pt>
                <c:pt idx="1292">
                  <c:v>89.70000457763669</c:v>
                </c:pt>
                <c:pt idx="1293">
                  <c:v>89.7999954223633</c:v>
                </c:pt>
                <c:pt idx="1294">
                  <c:v>89.9000015258789</c:v>
                </c:pt>
                <c:pt idx="1295">
                  <c:v>90.00000762939453</c:v>
                </c:pt>
                <c:pt idx="1296">
                  <c:v>90.09999847412108</c:v>
                </c:pt>
                <c:pt idx="1297">
                  <c:v>90.20000457763669</c:v>
                </c:pt>
                <c:pt idx="1298">
                  <c:v>90.2999954223633</c:v>
                </c:pt>
                <c:pt idx="1299">
                  <c:v>90.4000015258789</c:v>
                </c:pt>
                <c:pt idx="1300">
                  <c:v>90.50000762939453</c:v>
                </c:pt>
                <c:pt idx="1301">
                  <c:v>90.59999847412108</c:v>
                </c:pt>
                <c:pt idx="1302">
                  <c:v>90.70000457763669</c:v>
                </c:pt>
                <c:pt idx="1303">
                  <c:v>90.7999954223633</c:v>
                </c:pt>
                <c:pt idx="1304">
                  <c:v>90.9000015258789</c:v>
                </c:pt>
                <c:pt idx="1305">
                  <c:v>91.00000762939453</c:v>
                </c:pt>
                <c:pt idx="1306">
                  <c:v>91.09999847412108</c:v>
                </c:pt>
                <c:pt idx="1307">
                  <c:v>91.20000457763669</c:v>
                </c:pt>
                <c:pt idx="1308">
                  <c:v>91.2999954223633</c:v>
                </c:pt>
                <c:pt idx="1309">
                  <c:v>91.4000015258789</c:v>
                </c:pt>
                <c:pt idx="1310">
                  <c:v>91.50000762939453</c:v>
                </c:pt>
                <c:pt idx="1311">
                  <c:v>91.59999847412108</c:v>
                </c:pt>
                <c:pt idx="1312">
                  <c:v>91.70000457763669</c:v>
                </c:pt>
                <c:pt idx="1313">
                  <c:v>91.7999954223633</c:v>
                </c:pt>
                <c:pt idx="1314">
                  <c:v>91.9000015258789</c:v>
                </c:pt>
                <c:pt idx="1315">
                  <c:v>92.00000762939453</c:v>
                </c:pt>
                <c:pt idx="1316">
                  <c:v>92.09999847412108</c:v>
                </c:pt>
                <c:pt idx="1317">
                  <c:v>92.20000457763669</c:v>
                </c:pt>
                <c:pt idx="1318">
                  <c:v>92.2999954223633</c:v>
                </c:pt>
                <c:pt idx="1319">
                  <c:v>92.4000015258789</c:v>
                </c:pt>
                <c:pt idx="1320">
                  <c:v>92.50000762939453</c:v>
                </c:pt>
                <c:pt idx="1321">
                  <c:v>92.59999847412108</c:v>
                </c:pt>
                <c:pt idx="1322">
                  <c:v>92.70000457763669</c:v>
                </c:pt>
                <c:pt idx="1323">
                  <c:v>92.7999954223633</c:v>
                </c:pt>
                <c:pt idx="1324">
                  <c:v>92.9000015258789</c:v>
                </c:pt>
                <c:pt idx="1325">
                  <c:v>93.00000762939453</c:v>
                </c:pt>
                <c:pt idx="1326">
                  <c:v>93.09999847412108</c:v>
                </c:pt>
                <c:pt idx="1327">
                  <c:v>93.20000457763669</c:v>
                </c:pt>
                <c:pt idx="1328">
                  <c:v>93.2999954223633</c:v>
                </c:pt>
                <c:pt idx="1329">
                  <c:v>93.4000015258789</c:v>
                </c:pt>
                <c:pt idx="1330">
                  <c:v>93.50000762939453</c:v>
                </c:pt>
                <c:pt idx="1331">
                  <c:v>93.59999847412108</c:v>
                </c:pt>
                <c:pt idx="1332">
                  <c:v>93.70000457763669</c:v>
                </c:pt>
                <c:pt idx="1333">
                  <c:v>93.7999954223633</c:v>
                </c:pt>
                <c:pt idx="1334">
                  <c:v>93.9000015258789</c:v>
                </c:pt>
                <c:pt idx="1335">
                  <c:v>94.00000762939453</c:v>
                </c:pt>
                <c:pt idx="1336">
                  <c:v>94.09999847412108</c:v>
                </c:pt>
                <c:pt idx="1337">
                  <c:v>94.20000457763669</c:v>
                </c:pt>
                <c:pt idx="1338">
                  <c:v>94.2999954223633</c:v>
                </c:pt>
                <c:pt idx="1339">
                  <c:v>94.4000015258789</c:v>
                </c:pt>
                <c:pt idx="1340">
                  <c:v>94.50000762939453</c:v>
                </c:pt>
                <c:pt idx="1341">
                  <c:v>94.59999847412108</c:v>
                </c:pt>
                <c:pt idx="1342">
                  <c:v>94.70000457763669</c:v>
                </c:pt>
                <c:pt idx="1343">
                  <c:v>94.7999954223633</c:v>
                </c:pt>
                <c:pt idx="1344">
                  <c:v>94.9000015258789</c:v>
                </c:pt>
                <c:pt idx="1345">
                  <c:v>95.00000762939453</c:v>
                </c:pt>
                <c:pt idx="1346">
                  <c:v>95.09999847412108</c:v>
                </c:pt>
                <c:pt idx="1347">
                  <c:v>95.20000457763669</c:v>
                </c:pt>
                <c:pt idx="1348">
                  <c:v>95.2999954223633</c:v>
                </c:pt>
                <c:pt idx="1349">
                  <c:v>95.4000015258789</c:v>
                </c:pt>
                <c:pt idx="1350">
                  <c:v>95.50000762939453</c:v>
                </c:pt>
                <c:pt idx="1351">
                  <c:v>95.59999847412108</c:v>
                </c:pt>
                <c:pt idx="1352">
                  <c:v>95.70000457763669</c:v>
                </c:pt>
                <c:pt idx="1353">
                  <c:v>95.7999954223633</c:v>
                </c:pt>
                <c:pt idx="1354">
                  <c:v>95.9000015258789</c:v>
                </c:pt>
                <c:pt idx="1355">
                  <c:v>96.00000762939453</c:v>
                </c:pt>
                <c:pt idx="1356">
                  <c:v>96.09999847412108</c:v>
                </c:pt>
                <c:pt idx="1357">
                  <c:v>96.20000457763669</c:v>
                </c:pt>
                <c:pt idx="1358">
                  <c:v>96.2999954223633</c:v>
                </c:pt>
                <c:pt idx="1359">
                  <c:v>96.4000015258789</c:v>
                </c:pt>
                <c:pt idx="1360">
                  <c:v>96.50000762939453</c:v>
                </c:pt>
                <c:pt idx="1361">
                  <c:v>96.59999847412108</c:v>
                </c:pt>
                <c:pt idx="1362">
                  <c:v>96.70000457763669</c:v>
                </c:pt>
                <c:pt idx="1363">
                  <c:v>96.7999954223633</c:v>
                </c:pt>
                <c:pt idx="1364">
                  <c:v>96.9000015258789</c:v>
                </c:pt>
                <c:pt idx="1365">
                  <c:v>97.00000762939453</c:v>
                </c:pt>
                <c:pt idx="1366">
                  <c:v>97.09999847412108</c:v>
                </c:pt>
                <c:pt idx="1367">
                  <c:v>97.20000457763669</c:v>
                </c:pt>
                <c:pt idx="1368">
                  <c:v>97.2999954223633</c:v>
                </c:pt>
                <c:pt idx="1369">
                  <c:v>97.4000015258789</c:v>
                </c:pt>
                <c:pt idx="1370">
                  <c:v>97.50000762939453</c:v>
                </c:pt>
                <c:pt idx="1371">
                  <c:v>97.59999847412108</c:v>
                </c:pt>
                <c:pt idx="1372">
                  <c:v>97.70000457763669</c:v>
                </c:pt>
                <c:pt idx="1373">
                  <c:v>97.7999954223633</c:v>
                </c:pt>
                <c:pt idx="1374">
                  <c:v>97.9000015258789</c:v>
                </c:pt>
                <c:pt idx="1375">
                  <c:v>98.00000762939453</c:v>
                </c:pt>
                <c:pt idx="1376">
                  <c:v>98.09999847412108</c:v>
                </c:pt>
                <c:pt idx="1377">
                  <c:v>98.20000457763669</c:v>
                </c:pt>
                <c:pt idx="1378">
                  <c:v>98.2999954223633</c:v>
                </c:pt>
                <c:pt idx="1379">
                  <c:v>98.4000015258789</c:v>
                </c:pt>
                <c:pt idx="1380">
                  <c:v>98.50000762939453</c:v>
                </c:pt>
                <c:pt idx="1381">
                  <c:v>98.59999847412108</c:v>
                </c:pt>
                <c:pt idx="1382">
                  <c:v>98.70000457763669</c:v>
                </c:pt>
                <c:pt idx="1383">
                  <c:v>98.7999954223633</c:v>
                </c:pt>
                <c:pt idx="1384">
                  <c:v>98.9000015258789</c:v>
                </c:pt>
                <c:pt idx="1385">
                  <c:v>99.00000762939453</c:v>
                </c:pt>
                <c:pt idx="1386">
                  <c:v>99.09999847412108</c:v>
                </c:pt>
                <c:pt idx="1387">
                  <c:v>99.20000457763669</c:v>
                </c:pt>
                <c:pt idx="1388">
                  <c:v>99.2999954223633</c:v>
                </c:pt>
                <c:pt idx="1389">
                  <c:v>99.4000015258789</c:v>
                </c:pt>
                <c:pt idx="1390">
                  <c:v>99.50000762939453</c:v>
                </c:pt>
                <c:pt idx="1391">
                  <c:v>99.59999847412108</c:v>
                </c:pt>
                <c:pt idx="1392">
                  <c:v>99.70000457763669</c:v>
                </c:pt>
                <c:pt idx="1393">
                  <c:v>99.7999954223633</c:v>
                </c:pt>
                <c:pt idx="1394">
                  <c:v>99.9000015258789</c:v>
                </c:pt>
                <c:pt idx="1395">
                  <c:v>100.0000076293945</c:v>
                </c:pt>
                <c:pt idx="1396">
                  <c:v>100.0999984741211</c:v>
                </c:pt>
                <c:pt idx="1397">
                  <c:v>100.2000045776367</c:v>
                </c:pt>
                <c:pt idx="1398">
                  <c:v>100.2999954223633</c:v>
                </c:pt>
                <c:pt idx="1399">
                  <c:v>100.400001525879</c:v>
                </c:pt>
                <c:pt idx="1400">
                  <c:v>100.5000076293945</c:v>
                </c:pt>
                <c:pt idx="1401">
                  <c:v>100.5999984741211</c:v>
                </c:pt>
                <c:pt idx="1402">
                  <c:v>100.7000045776367</c:v>
                </c:pt>
                <c:pt idx="1403">
                  <c:v>100.7999954223633</c:v>
                </c:pt>
                <c:pt idx="1404">
                  <c:v>100.900001525879</c:v>
                </c:pt>
                <c:pt idx="1405">
                  <c:v>101.0000076293945</c:v>
                </c:pt>
                <c:pt idx="1406">
                  <c:v>101.0999984741211</c:v>
                </c:pt>
                <c:pt idx="1407">
                  <c:v>101.2000045776367</c:v>
                </c:pt>
                <c:pt idx="1408">
                  <c:v>101.2999954223633</c:v>
                </c:pt>
                <c:pt idx="1409">
                  <c:v>101.400001525879</c:v>
                </c:pt>
                <c:pt idx="1410">
                  <c:v>101.5000076293945</c:v>
                </c:pt>
                <c:pt idx="1411">
                  <c:v>101.5999984741211</c:v>
                </c:pt>
                <c:pt idx="1412">
                  <c:v>101.7000045776367</c:v>
                </c:pt>
                <c:pt idx="1413">
                  <c:v>101.7999954223633</c:v>
                </c:pt>
                <c:pt idx="1414">
                  <c:v>101.900001525879</c:v>
                </c:pt>
                <c:pt idx="1415">
                  <c:v>102.0000076293945</c:v>
                </c:pt>
                <c:pt idx="1416">
                  <c:v>102.0999984741211</c:v>
                </c:pt>
                <c:pt idx="1417">
                  <c:v>102.2000045776367</c:v>
                </c:pt>
                <c:pt idx="1418">
                  <c:v>102.2999954223633</c:v>
                </c:pt>
                <c:pt idx="1419">
                  <c:v>102.400001525879</c:v>
                </c:pt>
                <c:pt idx="1420">
                  <c:v>102.5000076293945</c:v>
                </c:pt>
                <c:pt idx="1421">
                  <c:v>102.5999984741211</c:v>
                </c:pt>
                <c:pt idx="1422">
                  <c:v>102.7000045776367</c:v>
                </c:pt>
                <c:pt idx="1423">
                  <c:v>102.7999954223633</c:v>
                </c:pt>
                <c:pt idx="1424">
                  <c:v>102.900001525879</c:v>
                </c:pt>
                <c:pt idx="1425">
                  <c:v>103.0000076293945</c:v>
                </c:pt>
                <c:pt idx="1426">
                  <c:v>103.0999984741211</c:v>
                </c:pt>
                <c:pt idx="1427">
                  <c:v>103.2000045776367</c:v>
                </c:pt>
                <c:pt idx="1428">
                  <c:v>103.2999954223633</c:v>
                </c:pt>
                <c:pt idx="1429">
                  <c:v>103.400001525879</c:v>
                </c:pt>
                <c:pt idx="1430">
                  <c:v>103.5000076293945</c:v>
                </c:pt>
                <c:pt idx="1431">
                  <c:v>103.5999984741211</c:v>
                </c:pt>
                <c:pt idx="1432">
                  <c:v>103.7000045776367</c:v>
                </c:pt>
                <c:pt idx="1433">
                  <c:v>103.7999954223633</c:v>
                </c:pt>
                <c:pt idx="1434">
                  <c:v>103.900001525879</c:v>
                </c:pt>
                <c:pt idx="1435">
                  <c:v>104.0000076293945</c:v>
                </c:pt>
                <c:pt idx="1436">
                  <c:v>104.0999984741211</c:v>
                </c:pt>
                <c:pt idx="1437">
                  <c:v>104.2000045776367</c:v>
                </c:pt>
                <c:pt idx="1438">
                  <c:v>104.2999954223633</c:v>
                </c:pt>
                <c:pt idx="1439">
                  <c:v>104.400001525879</c:v>
                </c:pt>
                <c:pt idx="1440">
                  <c:v>104.5000076293945</c:v>
                </c:pt>
                <c:pt idx="1441">
                  <c:v>104.5999984741211</c:v>
                </c:pt>
                <c:pt idx="1442">
                  <c:v>104.7000045776367</c:v>
                </c:pt>
                <c:pt idx="1443">
                  <c:v>104.7999954223633</c:v>
                </c:pt>
                <c:pt idx="1444">
                  <c:v>104.900001525879</c:v>
                </c:pt>
                <c:pt idx="1445">
                  <c:v>105.0000076293945</c:v>
                </c:pt>
                <c:pt idx="1446">
                  <c:v>105.0999984741211</c:v>
                </c:pt>
                <c:pt idx="1447">
                  <c:v>105.2000045776367</c:v>
                </c:pt>
                <c:pt idx="1448">
                  <c:v>105.2999954223633</c:v>
                </c:pt>
                <c:pt idx="1449">
                  <c:v>105.400001525879</c:v>
                </c:pt>
                <c:pt idx="1450">
                  <c:v>105.5000076293945</c:v>
                </c:pt>
                <c:pt idx="1451">
                  <c:v>105.5999984741211</c:v>
                </c:pt>
                <c:pt idx="1452">
                  <c:v>105.7000045776367</c:v>
                </c:pt>
                <c:pt idx="1453">
                  <c:v>105.7999954223633</c:v>
                </c:pt>
                <c:pt idx="1454">
                  <c:v>105.900001525879</c:v>
                </c:pt>
                <c:pt idx="1455">
                  <c:v>106.0000076293945</c:v>
                </c:pt>
                <c:pt idx="1456">
                  <c:v>106.0999984741211</c:v>
                </c:pt>
                <c:pt idx="1457">
                  <c:v>106.2000045776367</c:v>
                </c:pt>
                <c:pt idx="1458">
                  <c:v>106.2999954223633</c:v>
                </c:pt>
                <c:pt idx="1459">
                  <c:v>106.400001525879</c:v>
                </c:pt>
                <c:pt idx="1460">
                  <c:v>106.5000076293945</c:v>
                </c:pt>
                <c:pt idx="1461">
                  <c:v>106.5999984741211</c:v>
                </c:pt>
                <c:pt idx="1462">
                  <c:v>106.7000045776367</c:v>
                </c:pt>
                <c:pt idx="1463">
                  <c:v>106.7999954223633</c:v>
                </c:pt>
                <c:pt idx="1464">
                  <c:v>106.900001525879</c:v>
                </c:pt>
                <c:pt idx="1465">
                  <c:v>107.0000076293945</c:v>
                </c:pt>
                <c:pt idx="1466">
                  <c:v>107.0999984741211</c:v>
                </c:pt>
                <c:pt idx="1467">
                  <c:v>107.2000045776367</c:v>
                </c:pt>
                <c:pt idx="1468">
                  <c:v>107.2999954223633</c:v>
                </c:pt>
                <c:pt idx="1469">
                  <c:v>107.400001525879</c:v>
                </c:pt>
                <c:pt idx="1470">
                  <c:v>107.5000076293945</c:v>
                </c:pt>
                <c:pt idx="1471">
                  <c:v>107.5999984741211</c:v>
                </c:pt>
                <c:pt idx="1472">
                  <c:v>107.7000045776367</c:v>
                </c:pt>
                <c:pt idx="1473">
                  <c:v>107.7999954223633</c:v>
                </c:pt>
                <c:pt idx="1474">
                  <c:v>107.900001525879</c:v>
                </c:pt>
                <c:pt idx="1475">
                  <c:v>108.0000076293945</c:v>
                </c:pt>
                <c:pt idx="1476">
                  <c:v>108.0999984741211</c:v>
                </c:pt>
                <c:pt idx="1477">
                  <c:v>108.2000045776367</c:v>
                </c:pt>
                <c:pt idx="1478">
                  <c:v>108.2999954223633</c:v>
                </c:pt>
                <c:pt idx="1479">
                  <c:v>108.400001525879</c:v>
                </c:pt>
                <c:pt idx="1480">
                  <c:v>108.5000076293945</c:v>
                </c:pt>
                <c:pt idx="1481">
                  <c:v>108.5999984741211</c:v>
                </c:pt>
                <c:pt idx="1482">
                  <c:v>108.7000045776367</c:v>
                </c:pt>
                <c:pt idx="1483">
                  <c:v>108.7999954223633</c:v>
                </c:pt>
                <c:pt idx="1484">
                  <c:v>108.900001525879</c:v>
                </c:pt>
                <c:pt idx="1485">
                  <c:v>109.0000076293945</c:v>
                </c:pt>
                <c:pt idx="1486">
                  <c:v>109.0999984741211</c:v>
                </c:pt>
                <c:pt idx="1487">
                  <c:v>109.2000045776367</c:v>
                </c:pt>
                <c:pt idx="1488">
                  <c:v>109.2999954223633</c:v>
                </c:pt>
                <c:pt idx="1489">
                  <c:v>109.400001525879</c:v>
                </c:pt>
                <c:pt idx="1490">
                  <c:v>109.5000076293945</c:v>
                </c:pt>
                <c:pt idx="1491">
                  <c:v>109.5999984741211</c:v>
                </c:pt>
                <c:pt idx="1492">
                  <c:v>109.7000045776367</c:v>
                </c:pt>
                <c:pt idx="1493">
                  <c:v>109.7999954223633</c:v>
                </c:pt>
                <c:pt idx="1494">
                  <c:v>109.900001525879</c:v>
                </c:pt>
                <c:pt idx="1495">
                  <c:v>110.0000076293945</c:v>
                </c:pt>
                <c:pt idx="1496">
                  <c:v>110.0999984741211</c:v>
                </c:pt>
                <c:pt idx="1497">
                  <c:v>110.2000045776367</c:v>
                </c:pt>
                <c:pt idx="1498">
                  <c:v>110.2999954223633</c:v>
                </c:pt>
                <c:pt idx="1499">
                  <c:v>110.400001525879</c:v>
                </c:pt>
                <c:pt idx="1500">
                  <c:v>110.5000076293945</c:v>
                </c:pt>
                <c:pt idx="1501">
                  <c:v>110.5999984741211</c:v>
                </c:pt>
                <c:pt idx="1502">
                  <c:v>110.7000045776367</c:v>
                </c:pt>
                <c:pt idx="1503">
                  <c:v>110.7999954223633</c:v>
                </c:pt>
                <c:pt idx="1504">
                  <c:v>110.900001525879</c:v>
                </c:pt>
                <c:pt idx="1505">
                  <c:v>111.0000076293945</c:v>
                </c:pt>
                <c:pt idx="1506">
                  <c:v>111.0999984741211</c:v>
                </c:pt>
                <c:pt idx="1507">
                  <c:v>111.2000045776367</c:v>
                </c:pt>
                <c:pt idx="1508">
                  <c:v>111.2999954223633</c:v>
                </c:pt>
                <c:pt idx="1509">
                  <c:v>111.400001525879</c:v>
                </c:pt>
                <c:pt idx="1510">
                  <c:v>111.5000076293945</c:v>
                </c:pt>
                <c:pt idx="1511">
                  <c:v>111.5999984741211</c:v>
                </c:pt>
                <c:pt idx="1512">
                  <c:v>111.7000045776367</c:v>
                </c:pt>
                <c:pt idx="1513">
                  <c:v>111.7999954223633</c:v>
                </c:pt>
                <c:pt idx="1514">
                  <c:v>111.900001525879</c:v>
                </c:pt>
                <c:pt idx="1515">
                  <c:v>112.0000076293945</c:v>
                </c:pt>
                <c:pt idx="1516">
                  <c:v>112.0999984741211</c:v>
                </c:pt>
                <c:pt idx="1517">
                  <c:v>112.2000045776367</c:v>
                </c:pt>
                <c:pt idx="1518">
                  <c:v>112.2999954223633</c:v>
                </c:pt>
                <c:pt idx="1519">
                  <c:v>112.400001525879</c:v>
                </c:pt>
                <c:pt idx="1520">
                  <c:v>112.5000076293945</c:v>
                </c:pt>
                <c:pt idx="1521">
                  <c:v>112.5999984741211</c:v>
                </c:pt>
                <c:pt idx="1522">
                  <c:v>112.7000045776367</c:v>
                </c:pt>
                <c:pt idx="1523">
                  <c:v>112.7999954223633</c:v>
                </c:pt>
                <c:pt idx="1524">
                  <c:v>112.900001525879</c:v>
                </c:pt>
                <c:pt idx="1525">
                  <c:v>113.0000076293945</c:v>
                </c:pt>
                <c:pt idx="1526">
                  <c:v>113.0999984741211</c:v>
                </c:pt>
                <c:pt idx="1527">
                  <c:v>113.2000045776367</c:v>
                </c:pt>
                <c:pt idx="1528">
                  <c:v>113.2999954223633</c:v>
                </c:pt>
                <c:pt idx="1529">
                  <c:v>113.400001525879</c:v>
                </c:pt>
                <c:pt idx="1530">
                  <c:v>113.5000076293945</c:v>
                </c:pt>
                <c:pt idx="1531">
                  <c:v>113.5999984741211</c:v>
                </c:pt>
                <c:pt idx="1532">
                  <c:v>113.7000045776367</c:v>
                </c:pt>
                <c:pt idx="1533">
                  <c:v>113.7999954223633</c:v>
                </c:pt>
                <c:pt idx="1534">
                  <c:v>113.900001525879</c:v>
                </c:pt>
                <c:pt idx="1535">
                  <c:v>114.0000076293945</c:v>
                </c:pt>
                <c:pt idx="1536">
                  <c:v>114.0999984741211</c:v>
                </c:pt>
                <c:pt idx="1537">
                  <c:v>114.2000045776367</c:v>
                </c:pt>
                <c:pt idx="1538">
                  <c:v>114.2999954223633</c:v>
                </c:pt>
                <c:pt idx="1539">
                  <c:v>114.400001525879</c:v>
                </c:pt>
                <c:pt idx="1540">
                  <c:v>114.5000076293945</c:v>
                </c:pt>
                <c:pt idx="1541">
                  <c:v>114.5999984741211</c:v>
                </c:pt>
                <c:pt idx="1542">
                  <c:v>114.7000045776367</c:v>
                </c:pt>
                <c:pt idx="1543">
                  <c:v>114.7999954223633</c:v>
                </c:pt>
                <c:pt idx="1544">
                  <c:v>114.900001525879</c:v>
                </c:pt>
                <c:pt idx="1545">
                  <c:v>115.0000076293945</c:v>
                </c:pt>
                <c:pt idx="1546">
                  <c:v>115.0999984741211</c:v>
                </c:pt>
                <c:pt idx="1547">
                  <c:v>115.2000045776367</c:v>
                </c:pt>
                <c:pt idx="1548">
                  <c:v>115.2999954223633</c:v>
                </c:pt>
                <c:pt idx="1549">
                  <c:v>115.400001525879</c:v>
                </c:pt>
                <c:pt idx="1550">
                  <c:v>115.5000076293945</c:v>
                </c:pt>
                <c:pt idx="1551">
                  <c:v>115.5999984741211</c:v>
                </c:pt>
                <c:pt idx="1552">
                  <c:v>115.7000045776367</c:v>
                </c:pt>
                <c:pt idx="1553">
                  <c:v>115.7999954223633</c:v>
                </c:pt>
                <c:pt idx="1554">
                  <c:v>115.900001525879</c:v>
                </c:pt>
                <c:pt idx="1555">
                  <c:v>116.0000076293945</c:v>
                </c:pt>
                <c:pt idx="1556">
                  <c:v>116.0999984741211</c:v>
                </c:pt>
                <c:pt idx="1557">
                  <c:v>116.2000045776367</c:v>
                </c:pt>
                <c:pt idx="1558">
                  <c:v>116.2999954223633</c:v>
                </c:pt>
                <c:pt idx="1559">
                  <c:v>116.400001525879</c:v>
                </c:pt>
                <c:pt idx="1560">
                  <c:v>116.5000076293945</c:v>
                </c:pt>
                <c:pt idx="1561">
                  <c:v>116.5999984741211</c:v>
                </c:pt>
                <c:pt idx="1562">
                  <c:v>116.7000045776367</c:v>
                </c:pt>
                <c:pt idx="1563">
                  <c:v>116.7999954223633</c:v>
                </c:pt>
                <c:pt idx="1564">
                  <c:v>116.900001525879</c:v>
                </c:pt>
                <c:pt idx="1565">
                  <c:v>117.0000076293945</c:v>
                </c:pt>
                <c:pt idx="1566">
                  <c:v>117.0999984741211</c:v>
                </c:pt>
                <c:pt idx="1567">
                  <c:v>117.2000045776367</c:v>
                </c:pt>
                <c:pt idx="1568">
                  <c:v>117.2999954223633</c:v>
                </c:pt>
                <c:pt idx="1569">
                  <c:v>117.400001525879</c:v>
                </c:pt>
                <c:pt idx="1570">
                  <c:v>117.5000076293945</c:v>
                </c:pt>
                <c:pt idx="1571">
                  <c:v>117.5999984741211</c:v>
                </c:pt>
                <c:pt idx="1572">
                  <c:v>117.7000045776367</c:v>
                </c:pt>
                <c:pt idx="1573">
                  <c:v>117.7999954223633</c:v>
                </c:pt>
                <c:pt idx="1574">
                  <c:v>117.900001525879</c:v>
                </c:pt>
                <c:pt idx="1575">
                  <c:v>118.0000076293945</c:v>
                </c:pt>
                <c:pt idx="1576">
                  <c:v>118.0999984741211</c:v>
                </c:pt>
                <c:pt idx="1577">
                  <c:v>118.2000045776367</c:v>
                </c:pt>
                <c:pt idx="1578">
                  <c:v>118.2999954223633</c:v>
                </c:pt>
                <c:pt idx="1579">
                  <c:v>118.400001525879</c:v>
                </c:pt>
                <c:pt idx="1580">
                  <c:v>118.5000076293945</c:v>
                </c:pt>
                <c:pt idx="1581">
                  <c:v>118.5999984741211</c:v>
                </c:pt>
                <c:pt idx="1582">
                  <c:v>118.7000045776367</c:v>
                </c:pt>
                <c:pt idx="1583">
                  <c:v>118.7999954223633</c:v>
                </c:pt>
                <c:pt idx="1584">
                  <c:v>118.900001525879</c:v>
                </c:pt>
                <c:pt idx="1585">
                  <c:v>119.0000076293945</c:v>
                </c:pt>
                <c:pt idx="1586">
                  <c:v>119.0999984741211</c:v>
                </c:pt>
                <c:pt idx="1587">
                  <c:v>119.2000045776367</c:v>
                </c:pt>
                <c:pt idx="1588">
                  <c:v>119.2999954223633</c:v>
                </c:pt>
                <c:pt idx="1589">
                  <c:v>119.400001525879</c:v>
                </c:pt>
                <c:pt idx="1590">
                  <c:v>119.5000076293945</c:v>
                </c:pt>
                <c:pt idx="1591">
                  <c:v>119.5999984741211</c:v>
                </c:pt>
                <c:pt idx="1592">
                  <c:v>119.7000045776367</c:v>
                </c:pt>
                <c:pt idx="1593">
                  <c:v>119.7999954223633</c:v>
                </c:pt>
                <c:pt idx="1594">
                  <c:v>119.900001525879</c:v>
                </c:pt>
                <c:pt idx="1595">
                  <c:v>120.0000076293945</c:v>
                </c:pt>
                <c:pt idx="1596">
                  <c:v>120.0999984741211</c:v>
                </c:pt>
                <c:pt idx="1597">
                  <c:v>120.2000045776367</c:v>
                </c:pt>
                <c:pt idx="1598">
                  <c:v>120.2999954223633</c:v>
                </c:pt>
                <c:pt idx="1599">
                  <c:v>120.400001525879</c:v>
                </c:pt>
                <c:pt idx="1600">
                  <c:v>120.5000076293945</c:v>
                </c:pt>
                <c:pt idx="1601">
                  <c:v>120.5999984741211</c:v>
                </c:pt>
                <c:pt idx="1602">
                  <c:v>120.7000045776367</c:v>
                </c:pt>
                <c:pt idx="1603">
                  <c:v>120.7999954223633</c:v>
                </c:pt>
                <c:pt idx="1604">
                  <c:v>120.900001525879</c:v>
                </c:pt>
                <c:pt idx="1605">
                  <c:v>121.0000076293945</c:v>
                </c:pt>
                <c:pt idx="1606">
                  <c:v>121.0999984741211</c:v>
                </c:pt>
                <c:pt idx="1607">
                  <c:v>121.2000045776367</c:v>
                </c:pt>
                <c:pt idx="1608">
                  <c:v>121.2999954223633</c:v>
                </c:pt>
                <c:pt idx="1609">
                  <c:v>121.400001525879</c:v>
                </c:pt>
                <c:pt idx="1610">
                  <c:v>121.5000076293945</c:v>
                </c:pt>
                <c:pt idx="1611">
                  <c:v>121.5999984741211</c:v>
                </c:pt>
                <c:pt idx="1612">
                  <c:v>121.7000045776367</c:v>
                </c:pt>
                <c:pt idx="1613">
                  <c:v>121.7999954223633</c:v>
                </c:pt>
                <c:pt idx="1614">
                  <c:v>121.900001525879</c:v>
                </c:pt>
                <c:pt idx="1615">
                  <c:v>122.0000076293945</c:v>
                </c:pt>
                <c:pt idx="1616">
                  <c:v>122.0999984741211</c:v>
                </c:pt>
                <c:pt idx="1617">
                  <c:v>122.2000045776367</c:v>
                </c:pt>
                <c:pt idx="1618">
                  <c:v>122.2999954223633</c:v>
                </c:pt>
                <c:pt idx="1619">
                  <c:v>122.400001525879</c:v>
                </c:pt>
                <c:pt idx="1620">
                  <c:v>122.5000076293945</c:v>
                </c:pt>
                <c:pt idx="1621">
                  <c:v>122.5999984741211</c:v>
                </c:pt>
                <c:pt idx="1622">
                  <c:v>122.7000045776367</c:v>
                </c:pt>
                <c:pt idx="1623">
                  <c:v>122.7999954223633</c:v>
                </c:pt>
                <c:pt idx="1624">
                  <c:v>122.900001525879</c:v>
                </c:pt>
                <c:pt idx="1625">
                  <c:v>123.0000076293945</c:v>
                </c:pt>
                <c:pt idx="1626">
                  <c:v>123.0999984741211</c:v>
                </c:pt>
                <c:pt idx="1627">
                  <c:v>123.2000045776367</c:v>
                </c:pt>
                <c:pt idx="1628">
                  <c:v>123.2999954223633</c:v>
                </c:pt>
                <c:pt idx="1629">
                  <c:v>123.400001525879</c:v>
                </c:pt>
                <c:pt idx="1630">
                  <c:v>123.5000076293945</c:v>
                </c:pt>
                <c:pt idx="1631">
                  <c:v>123.5999984741211</c:v>
                </c:pt>
                <c:pt idx="1632">
                  <c:v>123.7000045776367</c:v>
                </c:pt>
                <c:pt idx="1633">
                  <c:v>123.7999954223633</c:v>
                </c:pt>
                <c:pt idx="1634">
                  <c:v>123.900001525879</c:v>
                </c:pt>
                <c:pt idx="1635">
                  <c:v>124.0000076293945</c:v>
                </c:pt>
                <c:pt idx="1636">
                  <c:v>124.0999984741211</c:v>
                </c:pt>
                <c:pt idx="1637">
                  <c:v>124.2000045776367</c:v>
                </c:pt>
                <c:pt idx="1638">
                  <c:v>124.2999954223633</c:v>
                </c:pt>
                <c:pt idx="1639">
                  <c:v>124.400001525879</c:v>
                </c:pt>
                <c:pt idx="1640">
                  <c:v>124.5000076293945</c:v>
                </c:pt>
                <c:pt idx="1641">
                  <c:v>124.5999984741211</c:v>
                </c:pt>
                <c:pt idx="1642">
                  <c:v>124.7000045776367</c:v>
                </c:pt>
                <c:pt idx="1643">
                  <c:v>124.7999954223633</c:v>
                </c:pt>
                <c:pt idx="1644">
                  <c:v>124.900001525879</c:v>
                </c:pt>
                <c:pt idx="1645">
                  <c:v>125.0000076293945</c:v>
                </c:pt>
                <c:pt idx="1646">
                  <c:v>125.0999984741211</c:v>
                </c:pt>
                <c:pt idx="1647">
                  <c:v>125.2000045776367</c:v>
                </c:pt>
                <c:pt idx="1648">
                  <c:v>125.2999954223633</c:v>
                </c:pt>
                <c:pt idx="1649">
                  <c:v>125.400001525879</c:v>
                </c:pt>
                <c:pt idx="1650">
                  <c:v>125.5000076293945</c:v>
                </c:pt>
                <c:pt idx="1651">
                  <c:v>125.5999984741211</c:v>
                </c:pt>
                <c:pt idx="1652">
                  <c:v>125.7000045776367</c:v>
                </c:pt>
                <c:pt idx="1653">
                  <c:v>125.7999954223633</c:v>
                </c:pt>
                <c:pt idx="1654">
                  <c:v>125.900001525879</c:v>
                </c:pt>
                <c:pt idx="1655">
                  <c:v>126.0000076293945</c:v>
                </c:pt>
                <c:pt idx="1656">
                  <c:v>126.0999984741211</c:v>
                </c:pt>
                <c:pt idx="1657">
                  <c:v>126.2000045776367</c:v>
                </c:pt>
                <c:pt idx="1658">
                  <c:v>126.2999954223633</c:v>
                </c:pt>
                <c:pt idx="1659">
                  <c:v>126.400001525879</c:v>
                </c:pt>
                <c:pt idx="1660">
                  <c:v>126.5000076293945</c:v>
                </c:pt>
                <c:pt idx="1661">
                  <c:v>126.5999984741211</c:v>
                </c:pt>
                <c:pt idx="1662">
                  <c:v>126.7000045776367</c:v>
                </c:pt>
                <c:pt idx="1663">
                  <c:v>126.7999954223633</c:v>
                </c:pt>
                <c:pt idx="1664">
                  <c:v>126.900001525879</c:v>
                </c:pt>
                <c:pt idx="1665">
                  <c:v>127.0000076293945</c:v>
                </c:pt>
                <c:pt idx="1666">
                  <c:v>127.0999984741211</c:v>
                </c:pt>
                <c:pt idx="1667">
                  <c:v>127.2000045776367</c:v>
                </c:pt>
                <c:pt idx="1668">
                  <c:v>127.2999954223633</c:v>
                </c:pt>
                <c:pt idx="1669">
                  <c:v>127.400001525879</c:v>
                </c:pt>
                <c:pt idx="1670">
                  <c:v>127.5000076293945</c:v>
                </c:pt>
                <c:pt idx="1671">
                  <c:v>127.5999984741211</c:v>
                </c:pt>
                <c:pt idx="1672">
                  <c:v>127.7000045776367</c:v>
                </c:pt>
                <c:pt idx="1673">
                  <c:v>127.7999954223633</c:v>
                </c:pt>
                <c:pt idx="1674">
                  <c:v>127.900001525879</c:v>
                </c:pt>
                <c:pt idx="1675">
                  <c:v>128.0</c:v>
                </c:pt>
                <c:pt idx="1676">
                  <c:v>128.1000061035156</c:v>
                </c:pt>
                <c:pt idx="1677">
                  <c:v>128.2000122070312</c:v>
                </c:pt>
                <c:pt idx="1678">
                  <c:v>128.2999877929687</c:v>
                </c:pt>
                <c:pt idx="1679">
                  <c:v>128.3999938964844</c:v>
                </c:pt>
                <c:pt idx="1680">
                  <c:v>128.5</c:v>
                </c:pt>
                <c:pt idx="1681">
                  <c:v>128.6000061035156</c:v>
                </c:pt>
                <c:pt idx="1682">
                  <c:v>128.7000122070312</c:v>
                </c:pt>
                <c:pt idx="1683">
                  <c:v>128.7999877929687</c:v>
                </c:pt>
                <c:pt idx="1684">
                  <c:v>128.8999938964844</c:v>
                </c:pt>
                <c:pt idx="1685">
                  <c:v>129.0</c:v>
                </c:pt>
                <c:pt idx="1686">
                  <c:v>129.1000061035156</c:v>
                </c:pt>
                <c:pt idx="1687">
                  <c:v>129.2000122070312</c:v>
                </c:pt>
                <c:pt idx="1688">
                  <c:v>129.2999877929687</c:v>
                </c:pt>
                <c:pt idx="1689">
                  <c:v>129.3999938964844</c:v>
                </c:pt>
                <c:pt idx="1690">
                  <c:v>129.5</c:v>
                </c:pt>
                <c:pt idx="1691">
                  <c:v>129.6000061035156</c:v>
                </c:pt>
                <c:pt idx="1692">
                  <c:v>129.7000122070312</c:v>
                </c:pt>
                <c:pt idx="1693">
                  <c:v>129.7999877929687</c:v>
                </c:pt>
                <c:pt idx="1694">
                  <c:v>129.8999938964844</c:v>
                </c:pt>
                <c:pt idx="1695">
                  <c:v>130.0</c:v>
                </c:pt>
                <c:pt idx="1696">
                  <c:v>130.1000061035156</c:v>
                </c:pt>
                <c:pt idx="1697">
                  <c:v>130.2000122070312</c:v>
                </c:pt>
                <c:pt idx="1698">
                  <c:v>130.2999877929687</c:v>
                </c:pt>
                <c:pt idx="1699">
                  <c:v>130.3999938964844</c:v>
                </c:pt>
                <c:pt idx="1700">
                  <c:v>130.5</c:v>
                </c:pt>
                <c:pt idx="1701">
                  <c:v>130.6000061035156</c:v>
                </c:pt>
                <c:pt idx="1702">
                  <c:v>130.7000122070312</c:v>
                </c:pt>
                <c:pt idx="1703">
                  <c:v>130.7999877929687</c:v>
                </c:pt>
                <c:pt idx="1704">
                  <c:v>130.8999938964844</c:v>
                </c:pt>
                <c:pt idx="1705">
                  <c:v>131.0</c:v>
                </c:pt>
                <c:pt idx="1706">
                  <c:v>131.1000061035156</c:v>
                </c:pt>
                <c:pt idx="1707">
                  <c:v>131.2000122070312</c:v>
                </c:pt>
                <c:pt idx="1708">
                  <c:v>131.2999877929687</c:v>
                </c:pt>
                <c:pt idx="1709">
                  <c:v>131.3999938964844</c:v>
                </c:pt>
                <c:pt idx="1710">
                  <c:v>131.5</c:v>
                </c:pt>
                <c:pt idx="1711">
                  <c:v>131.6000061035156</c:v>
                </c:pt>
                <c:pt idx="1712">
                  <c:v>131.7000122070312</c:v>
                </c:pt>
                <c:pt idx="1713">
                  <c:v>131.7999877929687</c:v>
                </c:pt>
                <c:pt idx="1714">
                  <c:v>131.8999938964844</c:v>
                </c:pt>
                <c:pt idx="1715">
                  <c:v>132.0</c:v>
                </c:pt>
                <c:pt idx="1716">
                  <c:v>132.1000061035156</c:v>
                </c:pt>
                <c:pt idx="1717">
                  <c:v>132.2000122070312</c:v>
                </c:pt>
                <c:pt idx="1718">
                  <c:v>132.2999877929687</c:v>
                </c:pt>
                <c:pt idx="1719">
                  <c:v>132.3999938964844</c:v>
                </c:pt>
                <c:pt idx="1720">
                  <c:v>132.5</c:v>
                </c:pt>
                <c:pt idx="1721">
                  <c:v>132.6000061035156</c:v>
                </c:pt>
                <c:pt idx="1722">
                  <c:v>132.7000122070312</c:v>
                </c:pt>
                <c:pt idx="1723">
                  <c:v>132.7999877929687</c:v>
                </c:pt>
                <c:pt idx="1724">
                  <c:v>132.8999938964844</c:v>
                </c:pt>
                <c:pt idx="1725">
                  <c:v>133.0</c:v>
                </c:pt>
                <c:pt idx="1726">
                  <c:v>133.1000061035156</c:v>
                </c:pt>
                <c:pt idx="1727">
                  <c:v>133.2000122070312</c:v>
                </c:pt>
                <c:pt idx="1728">
                  <c:v>133.2999877929687</c:v>
                </c:pt>
                <c:pt idx="1729">
                  <c:v>133.3999938964844</c:v>
                </c:pt>
                <c:pt idx="1730">
                  <c:v>133.5</c:v>
                </c:pt>
                <c:pt idx="1731">
                  <c:v>133.6000061035156</c:v>
                </c:pt>
                <c:pt idx="1732">
                  <c:v>133.7000122070312</c:v>
                </c:pt>
                <c:pt idx="1733">
                  <c:v>133.7999877929687</c:v>
                </c:pt>
                <c:pt idx="1734">
                  <c:v>133.8999938964844</c:v>
                </c:pt>
                <c:pt idx="1735">
                  <c:v>134.0</c:v>
                </c:pt>
                <c:pt idx="1736">
                  <c:v>134.1000061035156</c:v>
                </c:pt>
                <c:pt idx="1737">
                  <c:v>134.2000122070312</c:v>
                </c:pt>
                <c:pt idx="1738">
                  <c:v>134.2999877929687</c:v>
                </c:pt>
                <c:pt idx="1739">
                  <c:v>134.3999938964844</c:v>
                </c:pt>
                <c:pt idx="1740">
                  <c:v>134.5</c:v>
                </c:pt>
                <c:pt idx="1741">
                  <c:v>134.6000061035156</c:v>
                </c:pt>
                <c:pt idx="1742">
                  <c:v>134.7000122070312</c:v>
                </c:pt>
                <c:pt idx="1743">
                  <c:v>134.7999877929687</c:v>
                </c:pt>
                <c:pt idx="1744">
                  <c:v>134.8999938964844</c:v>
                </c:pt>
                <c:pt idx="1745">
                  <c:v>135.0</c:v>
                </c:pt>
                <c:pt idx="1746">
                  <c:v>135.1000061035156</c:v>
                </c:pt>
                <c:pt idx="1747">
                  <c:v>135.2000122070312</c:v>
                </c:pt>
                <c:pt idx="1748">
                  <c:v>135.2999877929687</c:v>
                </c:pt>
                <c:pt idx="1749">
                  <c:v>135.3999938964844</c:v>
                </c:pt>
                <c:pt idx="1750">
                  <c:v>135.5</c:v>
                </c:pt>
                <c:pt idx="1751">
                  <c:v>135.6000061035156</c:v>
                </c:pt>
                <c:pt idx="1752">
                  <c:v>135.7000122070312</c:v>
                </c:pt>
                <c:pt idx="1753">
                  <c:v>135.7999877929687</c:v>
                </c:pt>
                <c:pt idx="1754">
                  <c:v>135.8999938964844</c:v>
                </c:pt>
                <c:pt idx="1755">
                  <c:v>136.0</c:v>
                </c:pt>
                <c:pt idx="1756">
                  <c:v>136.1000061035156</c:v>
                </c:pt>
                <c:pt idx="1757">
                  <c:v>136.2000122070312</c:v>
                </c:pt>
                <c:pt idx="1758">
                  <c:v>136.2999877929687</c:v>
                </c:pt>
                <c:pt idx="1759">
                  <c:v>136.3999938964844</c:v>
                </c:pt>
                <c:pt idx="1760">
                  <c:v>136.5</c:v>
                </c:pt>
                <c:pt idx="1761">
                  <c:v>136.6000061035156</c:v>
                </c:pt>
                <c:pt idx="1762">
                  <c:v>136.7000122070312</c:v>
                </c:pt>
                <c:pt idx="1763">
                  <c:v>136.7999877929687</c:v>
                </c:pt>
                <c:pt idx="1764">
                  <c:v>136.8999938964844</c:v>
                </c:pt>
                <c:pt idx="1765">
                  <c:v>137.0</c:v>
                </c:pt>
                <c:pt idx="1766">
                  <c:v>137.1000061035156</c:v>
                </c:pt>
                <c:pt idx="1767">
                  <c:v>137.2000122070312</c:v>
                </c:pt>
                <c:pt idx="1768">
                  <c:v>137.2999877929687</c:v>
                </c:pt>
                <c:pt idx="1769">
                  <c:v>137.3999938964844</c:v>
                </c:pt>
                <c:pt idx="1770">
                  <c:v>137.5</c:v>
                </c:pt>
                <c:pt idx="1771">
                  <c:v>137.6000061035156</c:v>
                </c:pt>
                <c:pt idx="1772">
                  <c:v>137.7000122070312</c:v>
                </c:pt>
                <c:pt idx="1773">
                  <c:v>137.7999877929687</c:v>
                </c:pt>
                <c:pt idx="1774">
                  <c:v>137.8999938964844</c:v>
                </c:pt>
                <c:pt idx="1775">
                  <c:v>138.0</c:v>
                </c:pt>
                <c:pt idx="1776">
                  <c:v>138.1000061035156</c:v>
                </c:pt>
                <c:pt idx="1777">
                  <c:v>138.2000122070312</c:v>
                </c:pt>
                <c:pt idx="1778">
                  <c:v>138.2999877929687</c:v>
                </c:pt>
                <c:pt idx="1779">
                  <c:v>138.3999938964844</c:v>
                </c:pt>
                <c:pt idx="1780">
                  <c:v>138.5</c:v>
                </c:pt>
                <c:pt idx="1781">
                  <c:v>138.6000061035156</c:v>
                </c:pt>
                <c:pt idx="1782">
                  <c:v>138.7000122070312</c:v>
                </c:pt>
                <c:pt idx="1783">
                  <c:v>138.7999877929687</c:v>
                </c:pt>
                <c:pt idx="1784">
                  <c:v>138.8999938964844</c:v>
                </c:pt>
                <c:pt idx="1785">
                  <c:v>139.0</c:v>
                </c:pt>
                <c:pt idx="1786">
                  <c:v>139.1000061035156</c:v>
                </c:pt>
                <c:pt idx="1787">
                  <c:v>139.2000122070312</c:v>
                </c:pt>
                <c:pt idx="1788">
                  <c:v>139.2999877929687</c:v>
                </c:pt>
                <c:pt idx="1789">
                  <c:v>139.3999938964844</c:v>
                </c:pt>
                <c:pt idx="1790">
                  <c:v>139.5</c:v>
                </c:pt>
                <c:pt idx="1791">
                  <c:v>139.6000061035156</c:v>
                </c:pt>
                <c:pt idx="1792">
                  <c:v>139.7000122070312</c:v>
                </c:pt>
                <c:pt idx="1793">
                  <c:v>139.7999877929687</c:v>
                </c:pt>
                <c:pt idx="1794">
                  <c:v>139.8999938964844</c:v>
                </c:pt>
                <c:pt idx="1795">
                  <c:v>140.0</c:v>
                </c:pt>
                <c:pt idx="1796">
                  <c:v>140.1000061035156</c:v>
                </c:pt>
                <c:pt idx="1797">
                  <c:v>140.2000122070312</c:v>
                </c:pt>
                <c:pt idx="1798">
                  <c:v>140.2999877929687</c:v>
                </c:pt>
                <c:pt idx="1799">
                  <c:v>140.3999938964844</c:v>
                </c:pt>
                <c:pt idx="1800">
                  <c:v>140.5</c:v>
                </c:pt>
                <c:pt idx="1801">
                  <c:v>140.6000061035156</c:v>
                </c:pt>
                <c:pt idx="1802">
                  <c:v>140.7000122070312</c:v>
                </c:pt>
                <c:pt idx="1803">
                  <c:v>140.7999877929687</c:v>
                </c:pt>
                <c:pt idx="1804">
                  <c:v>140.8999938964844</c:v>
                </c:pt>
                <c:pt idx="1805">
                  <c:v>141.0</c:v>
                </c:pt>
                <c:pt idx="1806">
                  <c:v>141.1000061035156</c:v>
                </c:pt>
                <c:pt idx="1807">
                  <c:v>141.2000122070312</c:v>
                </c:pt>
                <c:pt idx="1808">
                  <c:v>141.2999877929687</c:v>
                </c:pt>
                <c:pt idx="1809">
                  <c:v>141.3999938964844</c:v>
                </c:pt>
                <c:pt idx="1810">
                  <c:v>141.5</c:v>
                </c:pt>
                <c:pt idx="1811">
                  <c:v>141.6000061035156</c:v>
                </c:pt>
                <c:pt idx="1812">
                  <c:v>141.7000122070312</c:v>
                </c:pt>
                <c:pt idx="1813">
                  <c:v>141.7999877929687</c:v>
                </c:pt>
                <c:pt idx="1814">
                  <c:v>141.8999938964844</c:v>
                </c:pt>
                <c:pt idx="1815">
                  <c:v>142.0</c:v>
                </c:pt>
                <c:pt idx="1816">
                  <c:v>142.1000061035156</c:v>
                </c:pt>
                <c:pt idx="1817">
                  <c:v>142.2000122070312</c:v>
                </c:pt>
                <c:pt idx="1818">
                  <c:v>142.2999877929687</c:v>
                </c:pt>
                <c:pt idx="1819">
                  <c:v>142.3999938964844</c:v>
                </c:pt>
                <c:pt idx="1820">
                  <c:v>142.5</c:v>
                </c:pt>
                <c:pt idx="1821">
                  <c:v>142.6000061035156</c:v>
                </c:pt>
                <c:pt idx="1822">
                  <c:v>142.7000122070312</c:v>
                </c:pt>
                <c:pt idx="1823">
                  <c:v>142.7999877929687</c:v>
                </c:pt>
                <c:pt idx="1824">
                  <c:v>142.8999938964844</c:v>
                </c:pt>
                <c:pt idx="1825">
                  <c:v>143.0</c:v>
                </c:pt>
                <c:pt idx="1826">
                  <c:v>143.1000061035156</c:v>
                </c:pt>
                <c:pt idx="1827">
                  <c:v>143.2000122070312</c:v>
                </c:pt>
                <c:pt idx="1828">
                  <c:v>143.2999877929687</c:v>
                </c:pt>
                <c:pt idx="1829">
                  <c:v>143.3999938964844</c:v>
                </c:pt>
                <c:pt idx="1830">
                  <c:v>143.5</c:v>
                </c:pt>
                <c:pt idx="1831">
                  <c:v>143.6000061035156</c:v>
                </c:pt>
                <c:pt idx="1832">
                  <c:v>143.7000122070312</c:v>
                </c:pt>
                <c:pt idx="1833">
                  <c:v>143.7999877929687</c:v>
                </c:pt>
                <c:pt idx="1834">
                  <c:v>143.8999938964844</c:v>
                </c:pt>
                <c:pt idx="1835">
                  <c:v>144.0</c:v>
                </c:pt>
                <c:pt idx="1836">
                  <c:v>144.1000061035156</c:v>
                </c:pt>
                <c:pt idx="1837">
                  <c:v>144.2000122070312</c:v>
                </c:pt>
                <c:pt idx="1838">
                  <c:v>144.2999877929687</c:v>
                </c:pt>
                <c:pt idx="1839">
                  <c:v>144.3999938964844</c:v>
                </c:pt>
                <c:pt idx="1840">
                  <c:v>144.5</c:v>
                </c:pt>
                <c:pt idx="1841">
                  <c:v>144.6000061035156</c:v>
                </c:pt>
                <c:pt idx="1842">
                  <c:v>144.7000122070312</c:v>
                </c:pt>
                <c:pt idx="1843">
                  <c:v>144.7999877929687</c:v>
                </c:pt>
                <c:pt idx="1844">
                  <c:v>144.8999938964844</c:v>
                </c:pt>
                <c:pt idx="1845">
                  <c:v>145.0</c:v>
                </c:pt>
                <c:pt idx="1846">
                  <c:v>145.1000061035156</c:v>
                </c:pt>
                <c:pt idx="1847">
                  <c:v>145.2000122070312</c:v>
                </c:pt>
                <c:pt idx="1848">
                  <c:v>145.2999877929687</c:v>
                </c:pt>
                <c:pt idx="1849">
                  <c:v>145.3999938964844</c:v>
                </c:pt>
                <c:pt idx="1850">
                  <c:v>145.5</c:v>
                </c:pt>
                <c:pt idx="1851">
                  <c:v>145.6000061035156</c:v>
                </c:pt>
                <c:pt idx="1852">
                  <c:v>145.7000122070312</c:v>
                </c:pt>
                <c:pt idx="1853">
                  <c:v>145.7999877929687</c:v>
                </c:pt>
                <c:pt idx="1854">
                  <c:v>145.8999938964844</c:v>
                </c:pt>
                <c:pt idx="1855">
                  <c:v>146.0</c:v>
                </c:pt>
                <c:pt idx="1856">
                  <c:v>146.1000061035156</c:v>
                </c:pt>
                <c:pt idx="1857">
                  <c:v>146.2000122070312</c:v>
                </c:pt>
                <c:pt idx="1858">
                  <c:v>146.2999877929687</c:v>
                </c:pt>
                <c:pt idx="1859">
                  <c:v>146.3999938964844</c:v>
                </c:pt>
                <c:pt idx="1860">
                  <c:v>146.5</c:v>
                </c:pt>
                <c:pt idx="1861">
                  <c:v>146.6000061035156</c:v>
                </c:pt>
                <c:pt idx="1862">
                  <c:v>146.7000122070312</c:v>
                </c:pt>
                <c:pt idx="1863">
                  <c:v>146.7999877929687</c:v>
                </c:pt>
                <c:pt idx="1864">
                  <c:v>146.8999938964844</c:v>
                </c:pt>
                <c:pt idx="1865">
                  <c:v>147.0</c:v>
                </c:pt>
                <c:pt idx="1866">
                  <c:v>147.1000061035156</c:v>
                </c:pt>
                <c:pt idx="1867">
                  <c:v>147.2000122070312</c:v>
                </c:pt>
                <c:pt idx="1868">
                  <c:v>147.2999877929687</c:v>
                </c:pt>
                <c:pt idx="1869">
                  <c:v>147.3999938964844</c:v>
                </c:pt>
                <c:pt idx="1870">
                  <c:v>147.5</c:v>
                </c:pt>
                <c:pt idx="1871">
                  <c:v>147.6000061035156</c:v>
                </c:pt>
                <c:pt idx="1872">
                  <c:v>147.7000122070312</c:v>
                </c:pt>
                <c:pt idx="1873">
                  <c:v>147.7999877929687</c:v>
                </c:pt>
                <c:pt idx="1874">
                  <c:v>147.8999938964844</c:v>
                </c:pt>
                <c:pt idx="1875">
                  <c:v>148.0</c:v>
                </c:pt>
                <c:pt idx="1876">
                  <c:v>148.1000061035156</c:v>
                </c:pt>
                <c:pt idx="1877">
                  <c:v>148.2000122070312</c:v>
                </c:pt>
                <c:pt idx="1878">
                  <c:v>148.2999877929687</c:v>
                </c:pt>
                <c:pt idx="1879">
                  <c:v>148.3999938964844</c:v>
                </c:pt>
                <c:pt idx="1880">
                  <c:v>148.5</c:v>
                </c:pt>
                <c:pt idx="1881">
                  <c:v>148.6000061035156</c:v>
                </c:pt>
                <c:pt idx="1882">
                  <c:v>148.7000122070312</c:v>
                </c:pt>
                <c:pt idx="1883">
                  <c:v>148.7999877929687</c:v>
                </c:pt>
                <c:pt idx="1884">
                  <c:v>148.8999938964844</c:v>
                </c:pt>
                <c:pt idx="1885">
                  <c:v>149.0</c:v>
                </c:pt>
                <c:pt idx="1886">
                  <c:v>149.1000061035156</c:v>
                </c:pt>
                <c:pt idx="1887">
                  <c:v>149.2000122070312</c:v>
                </c:pt>
                <c:pt idx="1888">
                  <c:v>149.2999877929687</c:v>
                </c:pt>
                <c:pt idx="1889">
                  <c:v>149.3999938964844</c:v>
                </c:pt>
                <c:pt idx="1890">
                  <c:v>149.5</c:v>
                </c:pt>
                <c:pt idx="1891">
                  <c:v>149.6000061035156</c:v>
                </c:pt>
                <c:pt idx="1892">
                  <c:v>149.7000122070312</c:v>
                </c:pt>
                <c:pt idx="1893">
                  <c:v>149.7999877929687</c:v>
                </c:pt>
                <c:pt idx="1894">
                  <c:v>149.8999938964844</c:v>
                </c:pt>
                <c:pt idx="1895">
                  <c:v>150.0</c:v>
                </c:pt>
                <c:pt idx="1896">
                  <c:v>150.1000061035156</c:v>
                </c:pt>
                <c:pt idx="1897">
                  <c:v>150.2000122070312</c:v>
                </c:pt>
                <c:pt idx="1898">
                  <c:v>150.2999877929687</c:v>
                </c:pt>
                <c:pt idx="1899">
                  <c:v>150.3999938964844</c:v>
                </c:pt>
                <c:pt idx="1900">
                  <c:v>150.5</c:v>
                </c:pt>
                <c:pt idx="1901">
                  <c:v>150.6000061035156</c:v>
                </c:pt>
                <c:pt idx="1902">
                  <c:v>150.7000122070312</c:v>
                </c:pt>
                <c:pt idx="1903">
                  <c:v>150.7999877929687</c:v>
                </c:pt>
                <c:pt idx="1904">
                  <c:v>150.8999938964844</c:v>
                </c:pt>
                <c:pt idx="1905">
                  <c:v>151.0</c:v>
                </c:pt>
                <c:pt idx="1906">
                  <c:v>151.1000061035156</c:v>
                </c:pt>
                <c:pt idx="1907">
                  <c:v>151.2000122070312</c:v>
                </c:pt>
                <c:pt idx="1908">
                  <c:v>151.2999877929687</c:v>
                </c:pt>
                <c:pt idx="1909">
                  <c:v>151.3999938964844</c:v>
                </c:pt>
                <c:pt idx="1910">
                  <c:v>151.5</c:v>
                </c:pt>
                <c:pt idx="1911">
                  <c:v>151.6000061035156</c:v>
                </c:pt>
                <c:pt idx="1912">
                  <c:v>151.7000122070312</c:v>
                </c:pt>
                <c:pt idx="1913">
                  <c:v>151.7999877929687</c:v>
                </c:pt>
                <c:pt idx="1914">
                  <c:v>151.8999938964844</c:v>
                </c:pt>
                <c:pt idx="1915">
                  <c:v>152.0</c:v>
                </c:pt>
                <c:pt idx="1916">
                  <c:v>152.1000061035156</c:v>
                </c:pt>
                <c:pt idx="1917">
                  <c:v>152.2000122070312</c:v>
                </c:pt>
                <c:pt idx="1918">
                  <c:v>152.2999877929687</c:v>
                </c:pt>
                <c:pt idx="1919">
                  <c:v>152.3999938964844</c:v>
                </c:pt>
                <c:pt idx="1920">
                  <c:v>152.5</c:v>
                </c:pt>
                <c:pt idx="1921">
                  <c:v>152.6000061035156</c:v>
                </c:pt>
                <c:pt idx="1922">
                  <c:v>152.7000122070312</c:v>
                </c:pt>
                <c:pt idx="1923">
                  <c:v>152.7999877929687</c:v>
                </c:pt>
                <c:pt idx="1924">
                  <c:v>152.8999938964844</c:v>
                </c:pt>
                <c:pt idx="1925">
                  <c:v>153.0</c:v>
                </c:pt>
                <c:pt idx="1926">
                  <c:v>153.1000061035156</c:v>
                </c:pt>
                <c:pt idx="1927">
                  <c:v>153.2000122070312</c:v>
                </c:pt>
                <c:pt idx="1928">
                  <c:v>153.2999877929687</c:v>
                </c:pt>
                <c:pt idx="1929">
                  <c:v>153.3999938964844</c:v>
                </c:pt>
                <c:pt idx="1930">
                  <c:v>153.5</c:v>
                </c:pt>
                <c:pt idx="1931">
                  <c:v>153.6000061035156</c:v>
                </c:pt>
                <c:pt idx="1932">
                  <c:v>153.7000122070312</c:v>
                </c:pt>
                <c:pt idx="1933">
                  <c:v>153.7999877929687</c:v>
                </c:pt>
                <c:pt idx="1934">
                  <c:v>153.8999938964844</c:v>
                </c:pt>
                <c:pt idx="1935">
                  <c:v>154.0</c:v>
                </c:pt>
                <c:pt idx="1936">
                  <c:v>154.1000061035156</c:v>
                </c:pt>
                <c:pt idx="1937">
                  <c:v>154.2000122070312</c:v>
                </c:pt>
                <c:pt idx="1938">
                  <c:v>154.2999877929687</c:v>
                </c:pt>
                <c:pt idx="1939">
                  <c:v>154.3999938964844</c:v>
                </c:pt>
                <c:pt idx="1940">
                  <c:v>154.5</c:v>
                </c:pt>
                <c:pt idx="1941">
                  <c:v>154.6000061035156</c:v>
                </c:pt>
                <c:pt idx="1942">
                  <c:v>154.7000122070312</c:v>
                </c:pt>
                <c:pt idx="1943">
                  <c:v>154.7999877929687</c:v>
                </c:pt>
                <c:pt idx="1944">
                  <c:v>154.8999938964844</c:v>
                </c:pt>
                <c:pt idx="1945">
                  <c:v>155.0</c:v>
                </c:pt>
                <c:pt idx="1946">
                  <c:v>155.1000061035156</c:v>
                </c:pt>
                <c:pt idx="1947">
                  <c:v>155.2000122070312</c:v>
                </c:pt>
                <c:pt idx="1948">
                  <c:v>155.2999877929687</c:v>
                </c:pt>
                <c:pt idx="1949">
                  <c:v>155.3999938964844</c:v>
                </c:pt>
                <c:pt idx="1950">
                  <c:v>155.5</c:v>
                </c:pt>
                <c:pt idx="1951">
                  <c:v>155.6000061035156</c:v>
                </c:pt>
                <c:pt idx="1952">
                  <c:v>155.7000122070312</c:v>
                </c:pt>
                <c:pt idx="1953">
                  <c:v>155.7999877929687</c:v>
                </c:pt>
                <c:pt idx="1954">
                  <c:v>155.8999938964844</c:v>
                </c:pt>
                <c:pt idx="1955">
                  <c:v>156.0</c:v>
                </c:pt>
                <c:pt idx="1956">
                  <c:v>156.1000061035156</c:v>
                </c:pt>
                <c:pt idx="1957">
                  <c:v>156.2000122070312</c:v>
                </c:pt>
                <c:pt idx="1958">
                  <c:v>156.2999877929687</c:v>
                </c:pt>
                <c:pt idx="1959">
                  <c:v>156.3999938964844</c:v>
                </c:pt>
                <c:pt idx="1960">
                  <c:v>156.5</c:v>
                </c:pt>
                <c:pt idx="1961">
                  <c:v>156.6000061035156</c:v>
                </c:pt>
                <c:pt idx="1962">
                  <c:v>156.7000122070312</c:v>
                </c:pt>
                <c:pt idx="1963">
                  <c:v>156.7999877929687</c:v>
                </c:pt>
                <c:pt idx="1964">
                  <c:v>156.8999938964844</c:v>
                </c:pt>
                <c:pt idx="1965">
                  <c:v>157.0</c:v>
                </c:pt>
                <c:pt idx="1966">
                  <c:v>157.1000061035156</c:v>
                </c:pt>
                <c:pt idx="1967">
                  <c:v>157.2000122070312</c:v>
                </c:pt>
                <c:pt idx="1968">
                  <c:v>157.2999877929687</c:v>
                </c:pt>
                <c:pt idx="1969">
                  <c:v>157.3999938964844</c:v>
                </c:pt>
                <c:pt idx="1970">
                  <c:v>157.5</c:v>
                </c:pt>
                <c:pt idx="1971">
                  <c:v>157.6000061035156</c:v>
                </c:pt>
                <c:pt idx="1972">
                  <c:v>157.7000122070312</c:v>
                </c:pt>
                <c:pt idx="1973">
                  <c:v>157.7999877929687</c:v>
                </c:pt>
                <c:pt idx="1974">
                  <c:v>157.8999938964844</c:v>
                </c:pt>
                <c:pt idx="1975">
                  <c:v>158.0</c:v>
                </c:pt>
                <c:pt idx="1976">
                  <c:v>158.1000061035156</c:v>
                </c:pt>
                <c:pt idx="1977">
                  <c:v>158.2000122070312</c:v>
                </c:pt>
                <c:pt idx="1978">
                  <c:v>158.2999877929687</c:v>
                </c:pt>
                <c:pt idx="1979">
                  <c:v>158.3999938964844</c:v>
                </c:pt>
                <c:pt idx="1980">
                  <c:v>158.5</c:v>
                </c:pt>
                <c:pt idx="1981">
                  <c:v>158.6000061035156</c:v>
                </c:pt>
                <c:pt idx="1982">
                  <c:v>158.7000122070312</c:v>
                </c:pt>
                <c:pt idx="1983">
                  <c:v>158.7999877929687</c:v>
                </c:pt>
                <c:pt idx="1984">
                  <c:v>158.8999938964844</c:v>
                </c:pt>
                <c:pt idx="1985">
                  <c:v>159.0</c:v>
                </c:pt>
                <c:pt idx="1986">
                  <c:v>159.1000061035156</c:v>
                </c:pt>
                <c:pt idx="1987">
                  <c:v>159.2000122070312</c:v>
                </c:pt>
                <c:pt idx="1988">
                  <c:v>159.2999877929687</c:v>
                </c:pt>
                <c:pt idx="1989">
                  <c:v>159.3999938964844</c:v>
                </c:pt>
                <c:pt idx="1990">
                  <c:v>159.5</c:v>
                </c:pt>
                <c:pt idx="1991">
                  <c:v>159.6000061035156</c:v>
                </c:pt>
                <c:pt idx="1992">
                  <c:v>159.7000122070312</c:v>
                </c:pt>
                <c:pt idx="1993">
                  <c:v>159.7999877929687</c:v>
                </c:pt>
                <c:pt idx="1994">
                  <c:v>159.8999938964844</c:v>
                </c:pt>
                <c:pt idx="1995">
                  <c:v>160.0</c:v>
                </c:pt>
                <c:pt idx="1996">
                  <c:v>160.1000061035156</c:v>
                </c:pt>
                <c:pt idx="1997">
                  <c:v>160.2000122070312</c:v>
                </c:pt>
                <c:pt idx="1998">
                  <c:v>160.2999877929687</c:v>
                </c:pt>
                <c:pt idx="1999">
                  <c:v>160.3999938964844</c:v>
                </c:pt>
                <c:pt idx="2000">
                  <c:v>160.5</c:v>
                </c:pt>
                <c:pt idx="2001">
                  <c:v>160.6000061035156</c:v>
                </c:pt>
                <c:pt idx="2002">
                  <c:v>160.7000122070312</c:v>
                </c:pt>
                <c:pt idx="2003">
                  <c:v>160.7999877929687</c:v>
                </c:pt>
                <c:pt idx="2004">
                  <c:v>160.8999938964844</c:v>
                </c:pt>
                <c:pt idx="2005">
                  <c:v>161.0</c:v>
                </c:pt>
                <c:pt idx="2006">
                  <c:v>161.1000061035156</c:v>
                </c:pt>
                <c:pt idx="2007">
                  <c:v>161.2000122070312</c:v>
                </c:pt>
                <c:pt idx="2008">
                  <c:v>161.2999877929687</c:v>
                </c:pt>
                <c:pt idx="2009">
                  <c:v>161.3999938964844</c:v>
                </c:pt>
                <c:pt idx="2010">
                  <c:v>161.5</c:v>
                </c:pt>
                <c:pt idx="2011">
                  <c:v>161.6000061035156</c:v>
                </c:pt>
                <c:pt idx="2012">
                  <c:v>161.7000122070312</c:v>
                </c:pt>
                <c:pt idx="2013">
                  <c:v>161.7999877929687</c:v>
                </c:pt>
                <c:pt idx="2014">
                  <c:v>161.8999938964844</c:v>
                </c:pt>
                <c:pt idx="2015">
                  <c:v>162.0</c:v>
                </c:pt>
                <c:pt idx="2016">
                  <c:v>162.1000061035156</c:v>
                </c:pt>
                <c:pt idx="2017">
                  <c:v>162.2000122070312</c:v>
                </c:pt>
                <c:pt idx="2018">
                  <c:v>162.2999877929687</c:v>
                </c:pt>
                <c:pt idx="2019">
                  <c:v>162.3999938964844</c:v>
                </c:pt>
                <c:pt idx="2020">
                  <c:v>162.5</c:v>
                </c:pt>
                <c:pt idx="2021">
                  <c:v>162.6000061035156</c:v>
                </c:pt>
                <c:pt idx="2022">
                  <c:v>162.7000122070312</c:v>
                </c:pt>
                <c:pt idx="2023">
                  <c:v>162.7999877929687</c:v>
                </c:pt>
                <c:pt idx="2024">
                  <c:v>162.8999938964844</c:v>
                </c:pt>
                <c:pt idx="2025">
                  <c:v>163.0</c:v>
                </c:pt>
                <c:pt idx="2026">
                  <c:v>163.1000061035156</c:v>
                </c:pt>
                <c:pt idx="2027">
                  <c:v>163.2000122070312</c:v>
                </c:pt>
                <c:pt idx="2028">
                  <c:v>163.2999877929687</c:v>
                </c:pt>
                <c:pt idx="2029">
                  <c:v>163.3999938964844</c:v>
                </c:pt>
                <c:pt idx="2030">
                  <c:v>163.5</c:v>
                </c:pt>
                <c:pt idx="2031">
                  <c:v>163.6000061035156</c:v>
                </c:pt>
                <c:pt idx="2032">
                  <c:v>163.7000122070312</c:v>
                </c:pt>
                <c:pt idx="2033">
                  <c:v>163.7999877929687</c:v>
                </c:pt>
                <c:pt idx="2034">
                  <c:v>163.8999938964844</c:v>
                </c:pt>
                <c:pt idx="2035">
                  <c:v>164.0</c:v>
                </c:pt>
                <c:pt idx="2036">
                  <c:v>164.1000061035156</c:v>
                </c:pt>
                <c:pt idx="2037">
                  <c:v>164.2000122070312</c:v>
                </c:pt>
                <c:pt idx="2038">
                  <c:v>164.2999877929687</c:v>
                </c:pt>
                <c:pt idx="2039">
                  <c:v>164.3999938964844</c:v>
                </c:pt>
                <c:pt idx="2040">
                  <c:v>164.5</c:v>
                </c:pt>
                <c:pt idx="2041">
                  <c:v>164.6000061035156</c:v>
                </c:pt>
                <c:pt idx="2042">
                  <c:v>164.7000122070312</c:v>
                </c:pt>
                <c:pt idx="2043">
                  <c:v>164.7999877929687</c:v>
                </c:pt>
                <c:pt idx="2044">
                  <c:v>164.8999938964844</c:v>
                </c:pt>
                <c:pt idx="2045">
                  <c:v>165.0</c:v>
                </c:pt>
                <c:pt idx="2046">
                  <c:v>165.1000061035156</c:v>
                </c:pt>
                <c:pt idx="2047">
                  <c:v>165.2000122070312</c:v>
                </c:pt>
                <c:pt idx="2048">
                  <c:v>165.2999877929687</c:v>
                </c:pt>
                <c:pt idx="2049">
                  <c:v>165.3999938964844</c:v>
                </c:pt>
                <c:pt idx="2050">
                  <c:v>165.5</c:v>
                </c:pt>
                <c:pt idx="2051">
                  <c:v>165.6000061035156</c:v>
                </c:pt>
                <c:pt idx="2052">
                  <c:v>165.7000122070312</c:v>
                </c:pt>
                <c:pt idx="2053">
                  <c:v>165.7999877929687</c:v>
                </c:pt>
                <c:pt idx="2054">
                  <c:v>165.8999938964844</c:v>
                </c:pt>
                <c:pt idx="2055">
                  <c:v>166.0</c:v>
                </c:pt>
                <c:pt idx="2056">
                  <c:v>166.1000061035156</c:v>
                </c:pt>
                <c:pt idx="2057">
                  <c:v>166.2000122070312</c:v>
                </c:pt>
                <c:pt idx="2058">
                  <c:v>166.2999877929687</c:v>
                </c:pt>
                <c:pt idx="2059">
                  <c:v>166.3999938964844</c:v>
                </c:pt>
                <c:pt idx="2060">
                  <c:v>166.5</c:v>
                </c:pt>
                <c:pt idx="2061">
                  <c:v>166.6000061035156</c:v>
                </c:pt>
                <c:pt idx="2062">
                  <c:v>166.7000122070312</c:v>
                </c:pt>
                <c:pt idx="2063">
                  <c:v>166.7999877929687</c:v>
                </c:pt>
                <c:pt idx="2064">
                  <c:v>166.8999938964844</c:v>
                </c:pt>
                <c:pt idx="2065">
                  <c:v>167.0</c:v>
                </c:pt>
                <c:pt idx="2066">
                  <c:v>167.1000061035156</c:v>
                </c:pt>
                <c:pt idx="2067">
                  <c:v>167.2000122070312</c:v>
                </c:pt>
                <c:pt idx="2068">
                  <c:v>167.2999877929687</c:v>
                </c:pt>
                <c:pt idx="2069">
                  <c:v>167.3999938964844</c:v>
                </c:pt>
                <c:pt idx="2070">
                  <c:v>167.5</c:v>
                </c:pt>
                <c:pt idx="2071">
                  <c:v>167.6000061035156</c:v>
                </c:pt>
                <c:pt idx="2072">
                  <c:v>167.7000122070312</c:v>
                </c:pt>
                <c:pt idx="2073">
                  <c:v>167.7999877929687</c:v>
                </c:pt>
                <c:pt idx="2074">
                  <c:v>167.8999938964844</c:v>
                </c:pt>
                <c:pt idx="2075">
                  <c:v>168.0</c:v>
                </c:pt>
                <c:pt idx="2076">
                  <c:v>168.1000061035156</c:v>
                </c:pt>
                <c:pt idx="2077">
                  <c:v>168.2000122070312</c:v>
                </c:pt>
                <c:pt idx="2078">
                  <c:v>168.2999877929687</c:v>
                </c:pt>
                <c:pt idx="2079">
                  <c:v>168.3999938964844</c:v>
                </c:pt>
                <c:pt idx="2080">
                  <c:v>168.5</c:v>
                </c:pt>
                <c:pt idx="2081">
                  <c:v>168.6000061035156</c:v>
                </c:pt>
                <c:pt idx="2082">
                  <c:v>168.7000122070312</c:v>
                </c:pt>
                <c:pt idx="2083">
                  <c:v>168.7999877929687</c:v>
                </c:pt>
                <c:pt idx="2084">
                  <c:v>168.8999938964844</c:v>
                </c:pt>
                <c:pt idx="2085">
                  <c:v>169.0</c:v>
                </c:pt>
                <c:pt idx="2086">
                  <c:v>169.1000061035156</c:v>
                </c:pt>
                <c:pt idx="2087">
                  <c:v>169.2000122070312</c:v>
                </c:pt>
                <c:pt idx="2088">
                  <c:v>169.2999877929687</c:v>
                </c:pt>
                <c:pt idx="2089">
                  <c:v>169.3999938964844</c:v>
                </c:pt>
                <c:pt idx="2090">
                  <c:v>169.5</c:v>
                </c:pt>
                <c:pt idx="2091">
                  <c:v>169.6000061035156</c:v>
                </c:pt>
                <c:pt idx="2092">
                  <c:v>169.7000122070312</c:v>
                </c:pt>
                <c:pt idx="2093">
                  <c:v>169.7999877929687</c:v>
                </c:pt>
                <c:pt idx="2094">
                  <c:v>169.8999938964844</c:v>
                </c:pt>
                <c:pt idx="2095">
                  <c:v>170.0</c:v>
                </c:pt>
                <c:pt idx="2096">
                  <c:v>170.1000061035156</c:v>
                </c:pt>
                <c:pt idx="2097">
                  <c:v>170.2000122070312</c:v>
                </c:pt>
                <c:pt idx="2098">
                  <c:v>170.2999877929687</c:v>
                </c:pt>
                <c:pt idx="2099">
                  <c:v>170.3999938964844</c:v>
                </c:pt>
                <c:pt idx="2100">
                  <c:v>170.5</c:v>
                </c:pt>
                <c:pt idx="2101">
                  <c:v>170.6000061035156</c:v>
                </c:pt>
                <c:pt idx="2102">
                  <c:v>170.7000122070312</c:v>
                </c:pt>
                <c:pt idx="2103">
                  <c:v>170.7999877929687</c:v>
                </c:pt>
                <c:pt idx="2104">
                  <c:v>170.8999938964844</c:v>
                </c:pt>
                <c:pt idx="2105">
                  <c:v>171.0</c:v>
                </c:pt>
                <c:pt idx="2106">
                  <c:v>171.1000061035156</c:v>
                </c:pt>
                <c:pt idx="2107">
                  <c:v>171.2000122070312</c:v>
                </c:pt>
                <c:pt idx="2108">
                  <c:v>171.2999877929687</c:v>
                </c:pt>
                <c:pt idx="2109">
                  <c:v>171.3999938964844</c:v>
                </c:pt>
                <c:pt idx="2110">
                  <c:v>171.5</c:v>
                </c:pt>
                <c:pt idx="2111">
                  <c:v>171.6000061035156</c:v>
                </c:pt>
                <c:pt idx="2112">
                  <c:v>171.7000122070312</c:v>
                </c:pt>
                <c:pt idx="2113">
                  <c:v>171.7999877929687</c:v>
                </c:pt>
                <c:pt idx="2114">
                  <c:v>171.8999938964844</c:v>
                </c:pt>
                <c:pt idx="2115">
                  <c:v>172.0</c:v>
                </c:pt>
                <c:pt idx="2116">
                  <c:v>172.1000061035156</c:v>
                </c:pt>
                <c:pt idx="2117">
                  <c:v>172.2000122070312</c:v>
                </c:pt>
                <c:pt idx="2118">
                  <c:v>172.2999877929687</c:v>
                </c:pt>
                <c:pt idx="2119">
                  <c:v>172.3999938964844</c:v>
                </c:pt>
                <c:pt idx="2120">
                  <c:v>172.5</c:v>
                </c:pt>
                <c:pt idx="2121">
                  <c:v>172.6000061035156</c:v>
                </c:pt>
                <c:pt idx="2122">
                  <c:v>172.7000122070312</c:v>
                </c:pt>
                <c:pt idx="2123">
                  <c:v>172.7999877929687</c:v>
                </c:pt>
                <c:pt idx="2124">
                  <c:v>172.8999938964844</c:v>
                </c:pt>
                <c:pt idx="2125">
                  <c:v>173.0</c:v>
                </c:pt>
                <c:pt idx="2126">
                  <c:v>173.1000061035156</c:v>
                </c:pt>
                <c:pt idx="2127">
                  <c:v>173.2000122070312</c:v>
                </c:pt>
                <c:pt idx="2128">
                  <c:v>173.2999877929687</c:v>
                </c:pt>
                <c:pt idx="2129">
                  <c:v>173.3999938964844</c:v>
                </c:pt>
                <c:pt idx="2130">
                  <c:v>173.5</c:v>
                </c:pt>
                <c:pt idx="2131">
                  <c:v>173.6000061035156</c:v>
                </c:pt>
                <c:pt idx="2132">
                  <c:v>173.7000122070312</c:v>
                </c:pt>
                <c:pt idx="2133">
                  <c:v>173.7999877929687</c:v>
                </c:pt>
                <c:pt idx="2134">
                  <c:v>173.8999938964844</c:v>
                </c:pt>
                <c:pt idx="2135">
                  <c:v>174.0</c:v>
                </c:pt>
                <c:pt idx="2136">
                  <c:v>174.1000061035156</c:v>
                </c:pt>
                <c:pt idx="2137">
                  <c:v>174.2000122070312</c:v>
                </c:pt>
                <c:pt idx="2138">
                  <c:v>174.2999877929687</c:v>
                </c:pt>
                <c:pt idx="2139">
                  <c:v>174.3999938964844</c:v>
                </c:pt>
                <c:pt idx="2140">
                  <c:v>174.5</c:v>
                </c:pt>
                <c:pt idx="2141">
                  <c:v>174.6000061035156</c:v>
                </c:pt>
                <c:pt idx="2142">
                  <c:v>174.7000122070312</c:v>
                </c:pt>
                <c:pt idx="2143">
                  <c:v>174.7999877929687</c:v>
                </c:pt>
                <c:pt idx="2144">
                  <c:v>174.8999938964844</c:v>
                </c:pt>
                <c:pt idx="2145">
                  <c:v>175.0</c:v>
                </c:pt>
                <c:pt idx="2146">
                  <c:v>175.1000061035156</c:v>
                </c:pt>
                <c:pt idx="2147">
                  <c:v>175.2000122070312</c:v>
                </c:pt>
                <c:pt idx="2148">
                  <c:v>175.2999877929687</c:v>
                </c:pt>
                <c:pt idx="2149">
                  <c:v>175.3999938964844</c:v>
                </c:pt>
                <c:pt idx="2150">
                  <c:v>175.5</c:v>
                </c:pt>
                <c:pt idx="2151">
                  <c:v>175.6000061035156</c:v>
                </c:pt>
                <c:pt idx="2152">
                  <c:v>175.7000122070312</c:v>
                </c:pt>
                <c:pt idx="2153">
                  <c:v>175.7999877929687</c:v>
                </c:pt>
                <c:pt idx="2154">
                  <c:v>175.8999938964844</c:v>
                </c:pt>
                <c:pt idx="2155">
                  <c:v>176.0</c:v>
                </c:pt>
                <c:pt idx="2156">
                  <c:v>176.1000061035156</c:v>
                </c:pt>
                <c:pt idx="2157">
                  <c:v>176.2000122070312</c:v>
                </c:pt>
                <c:pt idx="2158">
                  <c:v>176.2999877929687</c:v>
                </c:pt>
                <c:pt idx="2159">
                  <c:v>176.3999938964844</c:v>
                </c:pt>
                <c:pt idx="2160">
                  <c:v>176.5</c:v>
                </c:pt>
                <c:pt idx="2161">
                  <c:v>176.6000061035156</c:v>
                </c:pt>
                <c:pt idx="2162">
                  <c:v>176.7000122070312</c:v>
                </c:pt>
                <c:pt idx="2163">
                  <c:v>176.7999877929687</c:v>
                </c:pt>
                <c:pt idx="2164">
                  <c:v>176.8999938964844</c:v>
                </c:pt>
                <c:pt idx="2165">
                  <c:v>177.0</c:v>
                </c:pt>
                <c:pt idx="2166">
                  <c:v>177.1000061035156</c:v>
                </c:pt>
                <c:pt idx="2167">
                  <c:v>177.2000122070312</c:v>
                </c:pt>
                <c:pt idx="2168">
                  <c:v>177.2999877929687</c:v>
                </c:pt>
                <c:pt idx="2169">
                  <c:v>177.3999938964844</c:v>
                </c:pt>
                <c:pt idx="2170">
                  <c:v>177.5</c:v>
                </c:pt>
                <c:pt idx="2171">
                  <c:v>177.6000061035156</c:v>
                </c:pt>
                <c:pt idx="2172">
                  <c:v>177.7000122070312</c:v>
                </c:pt>
                <c:pt idx="2173">
                  <c:v>177.7999877929687</c:v>
                </c:pt>
                <c:pt idx="2174">
                  <c:v>177.8999938964844</c:v>
                </c:pt>
                <c:pt idx="2175">
                  <c:v>178.0</c:v>
                </c:pt>
                <c:pt idx="2176">
                  <c:v>178.1000061035156</c:v>
                </c:pt>
                <c:pt idx="2177">
                  <c:v>178.2000122070312</c:v>
                </c:pt>
                <c:pt idx="2178">
                  <c:v>178.2999877929687</c:v>
                </c:pt>
                <c:pt idx="2179">
                  <c:v>178.3999938964844</c:v>
                </c:pt>
                <c:pt idx="2180">
                  <c:v>178.5</c:v>
                </c:pt>
                <c:pt idx="2181">
                  <c:v>178.6000061035156</c:v>
                </c:pt>
                <c:pt idx="2182">
                  <c:v>178.7000122070312</c:v>
                </c:pt>
                <c:pt idx="2183">
                  <c:v>178.7999877929687</c:v>
                </c:pt>
                <c:pt idx="2184">
                  <c:v>178.8999938964844</c:v>
                </c:pt>
                <c:pt idx="2185">
                  <c:v>179.0</c:v>
                </c:pt>
                <c:pt idx="2186">
                  <c:v>179.1000061035156</c:v>
                </c:pt>
                <c:pt idx="2187">
                  <c:v>179.2000122070312</c:v>
                </c:pt>
                <c:pt idx="2188">
                  <c:v>179.2999877929687</c:v>
                </c:pt>
                <c:pt idx="2189">
                  <c:v>179.3999938964844</c:v>
                </c:pt>
                <c:pt idx="2190">
                  <c:v>179.5</c:v>
                </c:pt>
                <c:pt idx="2191">
                  <c:v>179.6000061035156</c:v>
                </c:pt>
                <c:pt idx="2192">
                  <c:v>179.7000122070312</c:v>
                </c:pt>
                <c:pt idx="2193">
                  <c:v>179.7999877929687</c:v>
                </c:pt>
                <c:pt idx="2194">
                  <c:v>179.8999938964844</c:v>
                </c:pt>
                <c:pt idx="2195">
                  <c:v>180.0</c:v>
                </c:pt>
                <c:pt idx="2196">
                  <c:v>180.1000061035156</c:v>
                </c:pt>
                <c:pt idx="2197">
                  <c:v>180.2000122070312</c:v>
                </c:pt>
                <c:pt idx="2198">
                  <c:v>180.2999877929687</c:v>
                </c:pt>
                <c:pt idx="2199">
                  <c:v>180.3999938964844</c:v>
                </c:pt>
                <c:pt idx="2200">
                  <c:v>180.5</c:v>
                </c:pt>
                <c:pt idx="2201">
                  <c:v>180.6000061035156</c:v>
                </c:pt>
                <c:pt idx="2202">
                  <c:v>180.7000122070312</c:v>
                </c:pt>
                <c:pt idx="2203">
                  <c:v>180.7999877929687</c:v>
                </c:pt>
                <c:pt idx="2204">
                  <c:v>180.8999938964844</c:v>
                </c:pt>
                <c:pt idx="2205">
                  <c:v>181.0</c:v>
                </c:pt>
                <c:pt idx="2206">
                  <c:v>181.1000061035156</c:v>
                </c:pt>
                <c:pt idx="2207">
                  <c:v>181.2000122070312</c:v>
                </c:pt>
                <c:pt idx="2208">
                  <c:v>181.2999877929687</c:v>
                </c:pt>
                <c:pt idx="2209">
                  <c:v>181.3999938964844</c:v>
                </c:pt>
                <c:pt idx="2210">
                  <c:v>181.5</c:v>
                </c:pt>
                <c:pt idx="2211">
                  <c:v>181.6000061035156</c:v>
                </c:pt>
                <c:pt idx="2212">
                  <c:v>181.7000122070312</c:v>
                </c:pt>
                <c:pt idx="2213">
                  <c:v>181.7999877929687</c:v>
                </c:pt>
                <c:pt idx="2214">
                  <c:v>181.8999938964844</c:v>
                </c:pt>
                <c:pt idx="2215">
                  <c:v>182.0</c:v>
                </c:pt>
                <c:pt idx="2216">
                  <c:v>182.1000061035156</c:v>
                </c:pt>
                <c:pt idx="2217">
                  <c:v>182.2000122070312</c:v>
                </c:pt>
                <c:pt idx="2218">
                  <c:v>182.2999877929687</c:v>
                </c:pt>
                <c:pt idx="2219">
                  <c:v>182.3999938964844</c:v>
                </c:pt>
                <c:pt idx="2220">
                  <c:v>182.5</c:v>
                </c:pt>
                <c:pt idx="2221">
                  <c:v>182.6000061035156</c:v>
                </c:pt>
                <c:pt idx="2222">
                  <c:v>182.7000122070312</c:v>
                </c:pt>
                <c:pt idx="2223">
                  <c:v>182.7999877929687</c:v>
                </c:pt>
                <c:pt idx="2224">
                  <c:v>182.8999938964844</c:v>
                </c:pt>
                <c:pt idx="2225">
                  <c:v>183.0</c:v>
                </c:pt>
                <c:pt idx="2226">
                  <c:v>183.1000061035156</c:v>
                </c:pt>
                <c:pt idx="2227">
                  <c:v>183.2000122070312</c:v>
                </c:pt>
                <c:pt idx="2228">
                  <c:v>183.2999877929687</c:v>
                </c:pt>
                <c:pt idx="2229">
                  <c:v>183.3999938964844</c:v>
                </c:pt>
                <c:pt idx="2230">
                  <c:v>183.5</c:v>
                </c:pt>
                <c:pt idx="2231">
                  <c:v>183.6000061035156</c:v>
                </c:pt>
                <c:pt idx="2232">
                  <c:v>183.7000122070312</c:v>
                </c:pt>
                <c:pt idx="2233">
                  <c:v>183.7999877929687</c:v>
                </c:pt>
                <c:pt idx="2234">
                  <c:v>183.8999938964844</c:v>
                </c:pt>
                <c:pt idx="2235">
                  <c:v>184.0</c:v>
                </c:pt>
                <c:pt idx="2236">
                  <c:v>184.1000061035156</c:v>
                </c:pt>
                <c:pt idx="2237">
                  <c:v>184.2000122070312</c:v>
                </c:pt>
                <c:pt idx="2238">
                  <c:v>184.2999877929687</c:v>
                </c:pt>
                <c:pt idx="2239">
                  <c:v>184.3999938964844</c:v>
                </c:pt>
                <c:pt idx="2240">
                  <c:v>184.5</c:v>
                </c:pt>
                <c:pt idx="2241">
                  <c:v>184.6000061035156</c:v>
                </c:pt>
                <c:pt idx="2242">
                  <c:v>184.7000122070312</c:v>
                </c:pt>
                <c:pt idx="2243">
                  <c:v>184.7999877929687</c:v>
                </c:pt>
                <c:pt idx="2244">
                  <c:v>184.8999938964844</c:v>
                </c:pt>
                <c:pt idx="2245">
                  <c:v>185.0</c:v>
                </c:pt>
                <c:pt idx="2246">
                  <c:v>185.1000061035156</c:v>
                </c:pt>
                <c:pt idx="2247">
                  <c:v>185.2000122070312</c:v>
                </c:pt>
                <c:pt idx="2248">
                  <c:v>185.2999877929687</c:v>
                </c:pt>
                <c:pt idx="2249">
                  <c:v>185.3999938964844</c:v>
                </c:pt>
                <c:pt idx="2250">
                  <c:v>185.5</c:v>
                </c:pt>
                <c:pt idx="2251">
                  <c:v>185.6000061035156</c:v>
                </c:pt>
                <c:pt idx="2252">
                  <c:v>185.7000122070312</c:v>
                </c:pt>
                <c:pt idx="2253">
                  <c:v>185.7999877929687</c:v>
                </c:pt>
                <c:pt idx="2254">
                  <c:v>185.8999938964844</c:v>
                </c:pt>
                <c:pt idx="2255">
                  <c:v>186.0</c:v>
                </c:pt>
                <c:pt idx="2256">
                  <c:v>186.1000061035156</c:v>
                </c:pt>
                <c:pt idx="2257">
                  <c:v>186.2000122070312</c:v>
                </c:pt>
                <c:pt idx="2258">
                  <c:v>186.2999877929687</c:v>
                </c:pt>
                <c:pt idx="2259">
                  <c:v>186.3999938964844</c:v>
                </c:pt>
                <c:pt idx="2260">
                  <c:v>186.5</c:v>
                </c:pt>
                <c:pt idx="2261">
                  <c:v>186.6000061035156</c:v>
                </c:pt>
                <c:pt idx="2262">
                  <c:v>186.7000122070312</c:v>
                </c:pt>
                <c:pt idx="2263">
                  <c:v>186.7999877929687</c:v>
                </c:pt>
                <c:pt idx="2264">
                  <c:v>186.8999938964844</c:v>
                </c:pt>
                <c:pt idx="2265">
                  <c:v>187.0</c:v>
                </c:pt>
                <c:pt idx="2266">
                  <c:v>187.1000061035156</c:v>
                </c:pt>
                <c:pt idx="2267">
                  <c:v>187.2000122070312</c:v>
                </c:pt>
                <c:pt idx="2268">
                  <c:v>187.2999877929687</c:v>
                </c:pt>
                <c:pt idx="2269">
                  <c:v>187.3999938964844</c:v>
                </c:pt>
                <c:pt idx="2270">
                  <c:v>187.5</c:v>
                </c:pt>
                <c:pt idx="2271">
                  <c:v>187.6000061035156</c:v>
                </c:pt>
                <c:pt idx="2272">
                  <c:v>187.7000122070312</c:v>
                </c:pt>
                <c:pt idx="2273">
                  <c:v>187.7999877929687</c:v>
                </c:pt>
                <c:pt idx="2274">
                  <c:v>187.8999938964844</c:v>
                </c:pt>
                <c:pt idx="2275">
                  <c:v>188.0</c:v>
                </c:pt>
                <c:pt idx="2276">
                  <c:v>188.1000061035156</c:v>
                </c:pt>
                <c:pt idx="2277">
                  <c:v>188.2000122070312</c:v>
                </c:pt>
                <c:pt idx="2278">
                  <c:v>188.2999877929687</c:v>
                </c:pt>
                <c:pt idx="2279">
                  <c:v>188.3999938964844</c:v>
                </c:pt>
                <c:pt idx="2280">
                  <c:v>188.5</c:v>
                </c:pt>
                <c:pt idx="2281">
                  <c:v>188.6000061035156</c:v>
                </c:pt>
                <c:pt idx="2282">
                  <c:v>188.7000122070312</c:v>
                </c:pt>
                <c:pt idx="2283">
                  <c:v>188.7999877929687</c:v>
                </c:pt>
                <c:pt idx="2284">
                  <c:v>188.8999938964844</c:v>
                </c:pt>
                <c:pt idx="2285">
                  <c:v>189.0</c:v>
                </c:pt>
                <c:pt idx="2286">
                  <c:v>189.1000061035156</c:v>
                </c:pt>
                <c:pt idx="2287">
                  <c:v>189.2000122070312</c:v>
                </c:pt>
                <c:pt idx="2288">
                  <c:v>189.2999877929687</c:v>
                </c:pt>
                <c:pt idx="2289">
                  <c:v>189.3999938964844</c:v>
                </c:pt>
                <c:pt idx="2290">
                  <c:v>189.5</c:v>
                </c:pt>
                <c:pt idx="2291">
                  <c:v>189.6000061035156</c:v>
                </c:pt>
                <c:pt idx="2292">
                  <c:v>189.7000122070312</c:v>
                </c:pt>
                <c:pt idx="2293">
                  <c:v>189.7999877929687</c:v>
                </c:pt>
                <c:pt idx="2294">
                  <c:v>189.8999938964844</c:v>
                </c:pt>
                <c:pt idx="2295">
                  <c:v>190.0</c:v>
                </c:pt>
                <c:pt idx="2296">
                  <c:v>190.1000061035156</c:v>
                </c:pt>
                <c:pt idx="2297">
                  <c:v>190.2000122070312</c:v>
                </c:pt>
                <c:pt idx="2298">
                  <c:v>190.2999877929687</c:v>
                </c:pt>
                <c:pt idx="2299">
                  <c:v>190.3999938964844</c:v>
                </c:pt>
                <c:pt idx="2300">
                  <c:v>190.5</c:v>
                </c:pt>
                <c:pt idx="2301">
                  <c:v>190.6000061035156</c:v>
                </c:pt>
                <c:pt idx="2302">
                  <c:v>190.7000122070312</c:v>
                </c:pt>
                <c:pt idx="2303">
                  <c:v>190.7999877929687</c:v>
                </c:pt>
                <c:pt idx="2304">
                  <c:v>190.8999938964844</c:v>
                </c:pt>
                <c:pt idx="2305">
                  <c:v>191.0</c:v>
                </c:pt>
                <c:pt idx="2306">
                  <c:v>191.1000061035156</c:v>
                </c:pt>
                <c:pt idx="2307">
                  <c:v>191.2000122070312</c:v>
                </c:pt>
                <c:pt idx="2308">
                  <c:v>191.2999877929687</c:v>
                </c:pt>
                <c:pt idx="2309">
                  <c:v>191.3999938964844</c:v>
                </c:pt>
                <c:pt idx="2310">
                  <c:v>191.5</c:v>
                </c:pt>
                <c:pt idx="2311">
                  <c:v>191.6000061035156</c:v>
                </c:pt>
                <c:pt idx="2312">
                  <c:v>191.7000122070312</c:v>
                </c:pt>
                <c:pt idx="2313">
                  <c:v>191.7999877929687</c:v>
                </c:pt>
                <c:pt idx="2314">
                  <c:v>191.8999938964844</c:v>
                </c:pt>
                <c:pt idx="2315">
                  <c:v>192.0</c:v>
                </c:pt>
                <c:pt idx="2316">
                  <c:v>192.1000061035156</c:v>
                </c:pt>
                <c:pt idx="2317">
                  <c:v>192.2000122070312</c:v>
                </c:pt>
                <c:pt idx="2318">
                  <c:v>192.2999877929687</c:v>
                </c:pt>
                <c:pt idx="2319">
                  <c:v>192.3999938964844</c:v>
                </c:pt>
                <c:pt idx="2320">
                  <c:v>192.5</c:v>
                </c:pt>
                <c:pt idx="2321">
                  <c:v>192.6000061035156</c:v>
                </c:pt>
                <c:pt idx="2322">
                  <c:v>192.7000122070312</c:v>
                </c:pt>
                <c:pt idx="2323">
                  <c:v>192.7999877929687</c:v>
                </c:pt>
                <c:pt idx="2324">
                  <c:v>192.8999938964844</c:v>
                </c:pt>
                <c:pt idx="2325">
                  <c:v>193.0</c:v>
                </c:pt>
                <c:pt idx="2326">
                  <c:v>193.1000061035156</c:v>
                </c:pt>
                <c:pt idx="2327">
                  <c:v>193.2000122070312</c:v>
                </c:pt>
                <c:pt idx="2328">
                  <c:v>193.2999877929687</c:v>
                </c:pt>
                <c:pt idx="2329">
                  <c:v>193.3999938964844</c:v>
                </c:pt>
                <c:pt idx="2330">
                  <c:v>193.5</c:v>
                </c:pt>
                <c:pt idx="2331">
                  <c:v>193.6000061035156</c:v>
                </c:pt>
                <c:pt idx="2332">
                  <c:v>193.7000122070312</c:v>
                </c:pt>
                <c:pt idx="2333">
                  <c:v>193.7999877929687</c:v>
                </c:pt>
                <c:pt idx="2334">
                  <c:v>193.8999938964844</c:v>
                </c:pt>
                <c:pt idx="2335">
                  <c:v>194.0</c:v>
                </c:pt>
                <c:pt idx="2336">
                  <c:v>194.1000061035156</c:v>
                </c:pt>
                <c:pt idx="2337">
                  <c:v>194.2000122070312</c:v>
                </c:pt>
                <c:pt idx="2338">
                  <c:v>194.2999877929687</c:v>
                </c:pt>
                <c:pt idx="2339">
                  <c:v>194.3999938964844</c:v>
                </c:pt>
                <c:pt idx="2340">
                  <c:v>194.5</c:v>
                </c:pt>
                <c:pt idx="2341">
                  <c:v>194.6000061035156</c:v>
                </c:pt>
                <c:pt idx="2342">
                  <c:v>194.7000122070312</c:v>
                </c:pt>
                <c:pt idx="2343">
                  <c:v>194.7999877929687</c:v>
                </c:pt>
                <c:pt idx="2344">
                  <c:v>194.8999938964844</c:v>
                </c:pt>
                <c:pt idx="2345">
                  <c:v>195.0</c:v>
                </c:pt>
                <c:pt idx="2346">
                  <c:v>195.1000061035156</c:v>
                </c:pt>
                <c:pt idx="2347">
                  <c:v>195.2000122070312</c:v>
                </c:pt>
                <c:pt idx="2348">
                  <c:v>195.2999877929687</c:v>
                </c:pt>
                <c:pt idx="2349">
                  <c:v>195.3999938964844</c:v>
                </c:pt>
                <c:pt idx="2350">
                  <c:v>195.5</c:v>
                </c:pt>
                <c:pt idx="2351">
                  <c:v>195.6000061035156</c:v>
                </c:pt>
                <c:pt idx="2352">
                  <c:v>195.7000122070312</c:v>
                </c:pt>
                <c:pt idx="2353">
                  <c:v>195.7999877929687</c:v>
                </c:pt>
                <c:pt idx="2354">
                  <c:v>195.8999938964844</c:v>
                </c:pt>
                <c:pt idx="2355">
                  <c:v>196.0</c:v>
                </c:pt>
                <c:pt idx="2356">
                  <c:v>196.1000061035156</c:v>
                </c:pt>
                <c:pt idx="2357">
                  <c:v>196.2000122070312</c:v>
                </c:pt>
                <c:pt idx="2358">
                  <c:v>196.2999877929687</c:v>
                </c:pt>
                <c:pt idx="2359">
                  <c:v>196.3999938964844</c:v>
                </c:pt>
                <c:pt idx="2360">
                  <c:v>196.5</c:v>
                </c:pt>
                <c:pt idx="2361">
                  <c:v>196.6000061035156</c:v>
                </c:pt>
                <c:pt idx="2362">
                  <c:v>196.7000122070312</c:v>
                </c:pt>
                <c:pt idx="2363">
                  <c:v>196.7999877929687</c:v>
                </c:pt>
                <c:pt idx="2364">
                  <c:v>196.8999938964844</c:v>
                </c:pt>
                <c:pt idx="2365">
                  <c:v>197.0</c:v>
                </c:pt>
                <c:pt idx="2366">
                  <c:v>197.1000061035156</c:v>
                </c:pt>
                <c:pt idx="2367">
                  <c:v>197.2000122070312</c:v>
                </c:pt>
                <c:pt idx="2368">
                  <c:v>197.2999877929687</c:v>
                </c:pt>
                <c:pt idx="2369">
                  <c:v>197.3999938964844</c:v>
                </c:pt>
                <c:pt idx="2370">
                  <c:v>197.5</c:v>
                </c:pt>
                <c:pt idx="2371">
                  <c:v>197.6000061035156</c:v>
                </c:pt>
                <c:pt idx="2372">
                  <c:v>197.7000122070312</c:v>
                </c:pt>
                <c:pt idx="2373">
                  <c:v>197.7999877929687</c:v>
                </c:pt>
                <c:pt idx="2374">
                  <c:v>197.8999938964844</c:v>
                </c:pt>
                <c:pt idx="2375">
                  <c:v>198.0</c:v>
                </c:pt>
                <c:pt idx="2376">
                  <c:v>198.1000061035156</c:v>
                </c:pt>
                <c:pt idx="2377">
                  <c:v>198.2000122070312</c:v>
                </c:pt>
                <c:pt idx="2378">
                  <c:v>198.2999877929687</c:v>
                </c:pt>
                <c:pt idx="2379">
                  <c:v>198.3999938964844</c:v>
                </c:pt>
                <c:pt idx="2380">
                  <c:v>198.5</c:v>
                </c:pt>
                <c:pt idx="2381">
                  <c:v>198.6000061035156</c:v>
                </c:pt>
                <c:pt idx="2382">
                  <c:v>198.7000122070312</c:v>
                </c:pt>
                <c:pt idx="2383">
                  <c:v>198.7999877929687</c:v>
                </c:pt>
                <c:pt idx="2384">
                  <c:v>198.8999938964844</c:v>
                </c:pt>
                <c:pt idx="2385">
                  <c:v>199.0</c:v>
                </c:pt>
                <c:pt idx="2386">
                  <c:v>199.1000061035156</c:v>
                </c:pt>
                <c:pt idx="2387">
                  <c:v>199.2000122070312</c:v>
                </c:pt>
                <c:pt idx="2388">
                  <c:v>199.2999877929687</c:v>
                </c:pt>
                <c:pt idx="2389">
                  <c:v>199.3999938964844</c:v>
                </c:pt>
                <c:pt idx="2390">
                  <c:v>199.5</c:v>
                </c:pt>
                <c:pt idx="2391">
                  <c:v>199.6000061035156</c:v>
                </c:pt>
                <c:pt idx="2392">
                  <c:v>199.7000122070312</c:v>
                </c:pt>
                <c:pt idx="2393">
                  <c:v>199.7999877929687</c:v>
                </c:pt>
                <c:pt idx="2394">
                  <c:v>199.8999938964844</c:v>
                </c:pt>
                <c:pt idx="2395">
                  <c:v>200.0</c:v>
                </c:pt>
                <c:pt idx="2396">
                  <c:v>200.1000061035156</c:v>
                </c:pt>
                <c:pt idx="2397">
                  <c:v>200.2000122070312</c:v>
                </c:pt>
                <c:pt idx="2398">
                  <c:v>200.2999877929687</c:v>
                </c:pt>
                <c:pt idx="2399">
                  <c:v>200.3999938964844</c:v>
                </c:pt>
                <c:pt idx="2400">
                  <c:v>200.5</c:v>
                </c:pt>
                <c:pt idx="2401">
                  <c:v>200.6000061035156</c:v>
                </c:pt>
                <c:pt idx="2402">
                  <c:v>200.7000122070312</c:v>
                </c:pt>
                <c:pt idx="2403">
                  <c:v>200.7999877929687</c:v>
                </c:pt>
                <c:pt idx="2404">
                  <c:v>200.8999938964844</c:v>
                </c:pt>
                <c:pt idx="2405">
                  <c:v>201.0</c:v>
                </c:pt>
                <c:pt idx="2406">
                  <c:v>201.1000061035156</c:v>
                </c:pt>
                <c:pt idx="2407">
                  <c:v>201.2000122070312</c:v>
                </c:pt>
                <c:pt idx="2408">
                  <c:v>201.2999877929687</c:v>
                </c:pt>
                <c:pt idx="2409">
                  <c:v>201.3999938964844</c:v>
                </c:pt>
                <c:pt idx="2410">
                  <c:v>201.5</c:v>
                </c:pt>
                <c:pt idx="2411">
                  <c:v>201.6000061035156</c:v>
                </c:pt>
                <c:pt idx="2412">
                  <c:v>201.7000122070312</c:v>
                </c:pt>
                <c:pt idx="2413">
                  <c:v>201.7999877929687</c:v>
                </c:pt>
                <c:pt idx="2414">
                  <c:v>201.8999938964844</c:v>
                </c:pt>
                <c:pt idx="2415">
                  <c:v>202.0</c:v>
                </c:pt>
                <c:pt idx="2416">
                  <c:v>202.1000061035156</c:v>
                </c:pt>
                <c:pt idx="2417">
                  <c:v>202.2000122070312</c:v>
                </c:pt>
                <c:pt idx="2418">
                  <c:v>202.2999877929687</c:v>
                </c:pt>
                <c:pt idx="2419">
                  <c:v>202.3999938964844</c:v>
                </c:pt>
                <c:pt idx="2420">
                  <c:v>202.5</c:v>
                </c:pt>
                <c:pt idx="2421">
                  <c:v>202.6000061035156</c:v>
                </c:pt>
                <c:pt idx="2422">
                  <c:v>202.7000122070312</c:v>
                </c:pt>
                <c:pt idx="2423">
                  <c:v>202.7999877929687</c:v>
                </c:pt>
                <c:pt idx="2424">
                  <c:v>202.8999938964844</c:v>
                </c:pt>
                <c:pt idx="2425">
                  <c:v>203.0</c:v>
                </c:pt>
                <c:pt idx="2426">
                  <c:v>203.1000061035156</c:v>
                </c:pt>
                <c:pt idx="2427">
                  <c:v>203.2000122070312</c:v>
                </c:pt>
                <c:pt idx="2428">
                  <c:v>203.2999877929687</c:v>
                </c:pt>
                <c:pt idx="2429">
                  <c:v>203.3999938964844</c:v>
                </c:pt>
                <c:pt idx="2430">
                  <c:v>203.5</c:v>
                </c:pt>
                <c:pt idx="2431">
                  <c:v>203.6000061035156</c:v>
                </c:pt>
                <c:pt idx="2432">
                  <c:v>203.7000122070312</c:v>
                </c:pt>
                <c:pt idx="2433">
                  <c:v>203.7999877929687</c:v>
                </c:pt>
                <c:pt idx="2434">
                  <c:v>203.8999938964844</c:v>
                </c:pt>
                <c:pt idx="2435">
                  <c:v>204.0</c:v>
                </c:pt>
                <c:pt idx="2436">
                  <c:v>204.1000061035156</c:v>
                </c:pt>
                <c:pt idx="2437">
                  <c:v>204.2000122070312</c:v>
                </c:pt>
                <c:pt idx="2438">
                  <c:v>204.2999877929687</c:v>
                </c:pt>
                <c:pt idx="2439">
                  <c:v>204.3999938964844</c:v>
                </c:pt>
                <c:pt idx="2440">
                  <c:v>204.5</c:v>
                </c:pt>
                <c:pt idx="2441">
                  <c:v>204.6000061035156</c:v>
                </c:pt>
                <c:pt idx="2442">
                  <c:v>204.7000122070312</c:v>
                </c:pt>
                <c:pt idx="2443">
                  <c:v>204.7999877929687</c:v>
                </c:pt>
                <c:pt idx="2444">
                  <c:v>204.8999938964844</c:v>
                </c:pt>
                <c:pt idx="2445">
                  <c:v>205.0</c:v>
                </c:pt>
                <c:pt idx="2446">
                  <c:v>205.1000061035156</c:v>
                </c:pt>
                <c:pt idx="2447">
                  <c:v>205.2000122070312</c:v>
                </c:pt>
                <c:pt idx="2448">
                  <c:v>205.2999877929687</c:v>
                </c:pt>
                <c:pt idx="2449">
                  <c:v>205.3999938964844</c:v>
                </c:pt>
                <c:pt idx="2450">
                  <c:v>205.5</c:v>
                </c:pt>
                <c:pt idx="2451">
                  <c:v>205.6000061035156</c:v>
                </c:pt>
                <c:pt idx="2452">
                  <c:v>205.7000122070312</c:v>
                </c:pt>
                <c:pt idx="2453">
                  <c:v>205.7999877929687</c:v>
                </c:pt>
                <c:pt idx="2454">
                  <c:v>205.8999938964844</c:v>
                </c:pt>
                <c:pt idx="2455">
                  <c:v>206.0</c:v>
                </c:pt>
                <c:pt idx="2456">
                  <c:v>206.1000061035156</c:v>
                </c:pt>
                <c:pt idx="2457">
                  <c:v>206.2000122070312</c:v>
                </c:pt>
                <c:pt idx="2458">
                  <c:v>206.2999877929687</c:v>
                </c:pt>
                <c:pt idx="2459">
                  <c:v>206.3999938964844</c:v>
                </c:pt>
                <c:pt idx="2460">
                  <c:v>206.5</c:v>
                </c:pt>
                <c:pt idx="2461">
                  <c:v>206.6000061035156</c:v>
                </c:pt>
                <c:pt idx="2462">
                  <c:v>206.7000122070312</c:v>
                </c:pt>
                <c:pt idx="2463">
                  <c:v>206.7999877929687</c:v>
                </c:pt>
                <c:pt idx="2464">
                  <c:v>206.8999938964844</c:v>
                </c:pt>
                <c:pt idx="2465">
                  <c:v>207.0</c:v>
                </c:pt>
                <c:pt idx="2466">
                  <c:v>207.1000061035156</c:v>
                </c:pt>
                <c:pt idx="2467">
                  <c:v>207.2000122070312</c:v>
                </c:pt>
                <c:pt idx="2468">
                  <c:v>207.2999877929687</c:v>
                </c:pt>
                <c:pt idx="2469">
                  <c:v>207.3999938964844</c:v>
                </c:pt>
                <c:pt idx="2470">
                  <c:v>207.5</c:v>
                </c:pt>
                <c:pt idx="2471">
                  <c:v>207.6000061035156</c:v>
                </c:pt>
                <c:pt idx="2472">
                  <c:v>207.7000122070312</c:v>
                </c:pt>
                <c:pt idx="2473">
                  <c:v>207.7999877929687</c:v>
                </c:pt>
                <c:pt idx="2474">
                  <c:v>207.8999938964844</c:v>
                </c:pt>
                <c:pt idx="2475">
                  <c:v>208.0</c:v>
                </c:pt>
                <c:pt idx="2476">
                  <c:v>208.1000061035156</c:v>
                </c:pt>
                <c:pt idx="2477">
                  <c:v>208.2000122070312</c:v>
                </c:pt>
                <c:pt idx="2478">
                  <c:v>208.2999877929687</c:v>
                </c:pt>
                <c:pt idx="2479">
                  <c:v>208.3999938964844</c:v>
                </c:pt>
                <c:pt idx="2480">
                  <c:v>208.5</c:v>
                </c:pt>
                <c:pt idx="2481">
                  <c:v>208.6000061035156</c:v>
                </c:pt>
                <c:pt idx="2482">
                  <c:v>208.7000122070312</c:v>
                </c:pt>
                <c:pt idx="2483">
                  <c:v>208.7999877929687</c:v>
                </c:pt>
                <c:pt idx="2484">
                  <c:v>208.8999938964844</c:v>
                </c:pt>
                <c:pt idx="2485">
                  <c:v>209.0</c:v>
                </c:pt>
                <c:pt idx="2486">
                  <c:v>209.1000061035156</c:v>
                </c:pt>
                <c:pt idx="2487">
                  <c:v>209.2000122070312</c:v>
                </c:pt>
                <c:pt idx="2488">
                  <c:v>209.2999877929687</c:v>
                </c:pt>
                <c:pt idx="2489">
                  <c:v>209.3999938964844</c:v>
                </c:pt>
                <c:pt idx="2490">
                  <c:v>209.5</c:v>
                </c:pt>
                <c:pt idx="2491">
                  <c:v>209.6000061035156</c:v>
                </c:pt>
                <c:pt idx="2492">
                  <c:v>209.7000122070312</c:v>
                </c:pt>
                <c:pt idx="2493">
                  <c:v>209.7999877929687</c:v>
                </c:pt>
                <c:pt idx="2494">
                  <c:v>209.8999938964844</c:v>
                </c:pt>
                <c:pt idx="2495">
                  <c:v>210.0</c:v>
                </c:pt>
                <c:pt idx="2496">
                  <c:v>210.1000061035156</c:v>
                </c:pt>
                <c:pt idx="2497">
                  <c:v>210.2000122070312</c:v>
                </c:pt>
                <c:pt idx="2498">
                  <c:v>210.2999877929687</c:v>
                </c:pt>
                <c:pt idx="2499">
                  <c:v>210.3999938964844</c:v>
                </c:pt>
                <c:pt idx="2500">
                  <c:v>210.5</c:v>
                </c:pt>
                <c:pt idx="2501">
                  <c:v>210.6000061035156</c:v>
                </c:pt>
                <c:pt idx="2502">
                  <c:v>210.7000122070312</c:v>
                </c:pt>
                <c:pt idx="2503">
                  <c:v>210.7999877929687</c:v>
                </c:pt>
                <c:pt idx="2504">
                  <c:v>210.8999938964844</c:v>
                </c:pt>
                <c:pt idx="2505">
                  <c:v>211.0</c:v>
                </c:pt>
                <c:pt idx="2506">
                  <c:v>211.1000061035156</c:v>
                </c:pt>
                <c:pt idx="2507">
                  <c:v>211.2000122070312</c:v>
                </c:pt>
                <c:pt idx="2508">
                  <c:v>211.2999877929687</c:v>
                </c:pt>
                <c:pt idx="2509">
                  <c:v>211.3999938964844</c:v>
                </c:pt>
                <c:pt idx="2510">
                  <c:v>211.5</c:v>
                </c:pt>
                <c:pt idx="2511">
                  <c:v>211.6000061035156</c:v>
                </c:pt>
                <c:pt idx="2512">
                  <c:v>211.7000122070312</c:v>
                </c:pt>
                <c:pt idx="2513">
                  <c:v>211.7999877929687</c:v>
                </c:pt>
                <c:pt idx="2514">
                  <c:v>211.8999938964844</c:v>
                </c:pt>
                <c:pt idx="2515">
                  <c:v>212.0</c:v>
                </c:pt>
                <c:pt idx="2516">
                  <c:v>212.1000061035156</c:v>
                </c:pt>
                <c:pt idx="2517">
                  <c:v>212.2000122070312</c:v>
                </c:pt>
                <c:pt idx="2518">
                  <c:v>212.2999877929687</c:v>
                </c:pt>
                <c:pt idx="2519">
                  <c:v>212.3999938964844</c:v>
                </c:pt>
                <c:pt idx="2520">
                  <c:v>212.5</c:v>
                </c:pt>
                <c:pt idx="2521">
                  <c:v>212.6000061035156</c:v>
                </c:pt>
                <c:pt idx="2522">
                  <c:v>212.7000122070312</c:v>
                </c:pt>
                <c:pt idx="2523">
                  <c:v>212.7999877929687</c:v>
                </c:pt>
                <c:pt idx="2524">
                  <c:v>212.8999938964844</c:v>
                </c:pt>
                <c:pt idx="2525">
                  <c:v>213.0</c:v>
                </c:pt>
                <c:pt idx="2526">
                  <c:v>213.1000061035156</c:v>
                </c:pt>
                <c:pt idx="2527">
                  <c:v>213.2000122070312</c:v>
                </c:pt>
                <c:pt idx="2528">
                  <c:v>213.2999877929687</c:v>
                </c:pt>
                <c:pt idx="2529">
                  <c:v>213.3999938964844</c:v>
                </c:pt>
                <c:pt idx="2530">
                  <c:v>213.5</c:v>
                </c:pt>
                <c:pt idx="2531">
                  <c:v>213.6000061035156</c:v>
                </c:pt>
                <c:pt idx="2532">
                  <c:v>213.7000122070312</c:v>
                </c:pt>
                <c:pt idx="2533">
                  <c:v>213.7999877929687</c:v>
                </c:pt>
                <c:pt idx="2534">
                  <c:v>213.8999938964844</c:v>
                </c:pt>
                <c:pt idx="2535">
                  <c:v>214.0</c:v>
                </c:pt>
                <c:pt idx="2536">
                  <c:v>214.1000061035156</c:v>
                </c:pt>
                <c:pt idx="2537">
                  <c:v>214.2000122070312</c:v>
                </c:pt>
                <c:pt idx="2538">
                  <c:v>214.2999877929687</c:v>
                </c:pt>
                <c:pt idx="2539">
                  <c:v>214.3999938964844</c:v>
                </c:pt>
                <c:pt idx="2540">
                  <c:v>214.5</c:v>
                </c:pt>
                <c:pt idx="2541">
                  <c:v>214.6000061035156</c:v>
                </c:pt>
                <c:pt idx="2542">
                  <c:v>214.7000122070312</c:v>
                </c:pt>
                <c:pt idx="2543">
                  <c:v>214.7999877929687</c:v>
                </c:pt>
                <c:pt idx="2544">
                  <c:v>214.8999938964844</c:v>
                </c:pt>
                <c:pt idx="2545">
                  <c:v>215.0</c:v>
                </c:pt>
                <c:pt idx="2546">
                  <c:v>215.1000061035156</c:v>
                </c:pt>
                <c:pt idx="2547">
                  <c:v>215.2000122070312</c:v>
                </c:pt>
                <c:pt idx="2548">
                  <c:v>215.2999877929687</c:v>
                </c:pt>
                <c:pt idx="2549">
                  <c:v>215.3999938964844</c:v>
                </c:pt>
                <c:pt idx="2550">
                  <c:v>215.5</c:v>
                </c:pt>
                <c:pt idx="2551">
                  <c:v>215.6000061035156</c:v>
                </c:pt>
                <c:pt idx="2552">
                  <c:v>215.7000122070312</c:v>
                </c:pt>
                <c:pt idx="2553">
                  <c:v>215.7999877929687</c:v>
                </c:pt>
                <c:pt idx="2554">
                  <c:v>215.8999938964844</c:v>
                </c:pt>
                <c:pt idx="2555">
                  <c:v>216.0</c:v>
                </c:pt>
                <c:pt idx="2556">
                  <c:v>216.1000061035156</c:v>
                </c:pt>
                <c:pt idx="2557">
                  <c:v>216.2000122070312</c:v>
                </c:pt>
                <c:pt idx="2558">
                  <c:v>216.2999877929687</c:v>
                </c:pt>
                <c:pt idx="2559">
                  <c:v>216.3999938964844</c:v>
                </c:pt>
                <c:pt idx="2560">
                  <c:v>216.5</c:v>
                </c:pt>
                <c:pt idx="2561">
                  <c:v>216.6000061035156</c:v>
                </c:pt>
                <c:pt idx="2562">
                  <c:v>216.6999816894531</c:v>
                </c:pt>
                <c:pt idx="2563">
                  <c:v>216.7999877929687</c:v>
                </c:pt>
                <c:pt idx="2564">
                  <c:v>216.8999938964844</c:v>
                </c:pt>
                <c:pt idx="2565">
                  <c:v>217.0</c:v>
                </c:pt>
                <c:pt idx="2566">
                  <c:v>217.1000061035156</c:v>
                </c:pt>
                <c:pt idx="2567">
                  <c:v>217.1999816894531</c:v>
                </c:pt>
                <c:pt idx="2568">
                  <c:v>217.2999877929687</c:v>
                </c:pt>
                <c:pt idx="2569">
                  <c:v>217.3999938964844</c:v>
                </c:pt>
                <c:pt idx="2570">
                  <c:v>217.5</c:v>
                </c:pt>
                <c:pt idx="2571">
                  <c:v>217.6000061035156</c:v>
                </c:pt>
                <c:pt idx="2572">
                  <c:v>217.6999816894531</c:v>
                </c:pt>
                <c:pt idx="2573">
                  <c:v>217.7999877929687</c:v>
                </c:pt>
                <c:pt idx="2574">
                  <c:v>217.8999938964844</c:v>
                </c:pt>
                <c:pt idx="2575">
                  <c:v>218.0</c:v>
                </c:pt>
                <c:pt idx="2576">
                  <c:v>218.1000061035156</c:v>
                </c:pt>
                <c:pt idx="2577">
                  <c:v>218.1999816894531</c:v>
                </c:pt>
                <c:pt idx="2578">
                  <c:v>218.2999877929687</c:v>
                </c:pt>
                <c:pt idx="2579">
                  <c:v>218.3999938964844</c:v>
                </c:pt>
                <c:pt idx="2580">
                  <c:v>218.5</c:v>
                </c:pt>
                <c:pt idx="2581">
                  <c:v>218.6000061035156</c:v>
                </c:pt>
                <c:pt idx="2582">
                  <c:v>218.6999816894531</c:v>
                </c:pt>
                <c:pt idx="2583">
                  <c:v>218.7999877929687</c:v>
                </c:pt>
                <c:pt idx="2584">
                  <c:v>218.8999938964844</c:v>
                </c:pt>
                <c:pt idx="2585">
                  <c:v>219.0</c:v>
                </c:pt>
                <c:pt idx="2586">
                  <c:v>219.1000061035156</c:v>
                </c:pt>
                <c:pt idx="2587">
                  <c:v>219.1999816894531</c:v>
                </c:pt>
                <c:pt idx="2588">
                  <c:v>219.2999877929687</c:v>
                </c:pt>
                <c:pt idx="2589">
                  <c:v>219.3999938964844</c:v>
                </c:pt>
                <c:pt idx="2590">
                  <c:v>219.5</c:v>
                </c:pt>
                <c:pt idx="2591">
                  <c:v>219.6000061035156</c:v>
                </c:pt>
                <c:pt idx="2592">
                  <c:v>219.6999816894531</c:v>
                </c:pt>
                <c:pt idx="2593">
                  <c:v>219.7999877929687</c:v>
                </c:pt>
                <c:pt idx="2594">
                  <c:v>219.8999938964844</c:v>
                </c:pt>
                <c:pt idx="2595">
                  <c:v>220.0</c:v>
                </c:pt>
                <c:pt idx="2596">
                  <c:v>220.1000061035156</c:v>
                </c:pt>
                <c:pt idx="2597">
                  <c:v>220.1999816894531</c:v>
                </c:pt>
                <c:pt idx="2598">
                  <c:v>220.2999877929687</c:v>
                </c:pt>
                <c:pt idx="2599">
                  <c:v>220.3999938964844</c:v>
                </c:pt>
                <c:pt idx="2600">
                  <c:v>220.5</c:v>
                </c:pt>
                <c:pt idx="2601">
                  <c:v>220.6000061035156</c:v>
                </c:pt>
                <c:pt idx="2602">
                  <c:v>220.6999816894531</c:v>
                </c:pt>
                <c:pt idx="2603">
                  <c:v>220.7999877929687</c:v>
                </c:pt>
                <c:pt idx="2604">
                  <c:v>220.8999938964844</c:v>
                </c:pt>
                <c:pt idx="2605">
                  <c:v>221.0</c:v>
                </c:pt>
                <c:pt idx="2606">
                  <c:v>221.1000061035156</c:v>
                </c:pt>
                <c:pt idx="2607">
                  <c:v>221.1999816894531</c:v>
                </c:pt>
                <c:pt idx="2608">
                  <c:v>221.2999877929687</c:v>
                </c:pt>
                <c:pt idx="2609">
                  <c:v>221.3999938964844</c:v>
                </c:pt>
                <c:pt idx="2610">
                  <c:v>221.5</c:v>
                </c:pt>
                <c:pt idx="2611">
                  <c:v>221.6000061035156</c:v>
                </c:pt>
                <c:pt idx="2612">
                  <c:v>221.6999816894531</c:v>
                </c:pt>
                <c:pt idx="2613">
                  <c:v>221.7999877929687</c:v>
                </c:pt>
                <c:pt idx="2614">
                  <c:v>221.8999938964844</c:v>
                </c:pt>
                <c:pt idx="2615">
                  <c:v>222.0</c:v>
                </c:pt>
                <c:pt idx="2616">
                  <c:v>222.1000061035156</c:v>
                </c:pt>
                <c:pt idx="2617">
                  <c:v>222.1999816894531</c:v>
                </c:pt>
                <c:pt idx="2618">
                  <c:v>222.2999877929687</c:v>
                </c:pt>
                <c:pt idx="2619">
                  <c:v>222.3999938964844</c:v>
                </c:pt>
                <c:pt idx="2620">
                  <c:v>222.5</c:v>
                </c:pt>
                <c:pt idx="2621">
                  <c:v>222.6000061035156</c:v>
                </c:pt>
                <c:pt idx="2622">
                  <c:v>222.6999816894531</c:v>
                </c:pt>
                <c:pt idx="2623">
                  <c:v>222.7999877929687</c:v>
                </c:pt>
                <c:pt idx="2624">
                  <c:v>222.8999938964844</c:v>
                </c:pt>
                <c:pt idx="2625">
                  <c:v>223.0</c:v>
                </c:pt>
                <c:pt idx="2626">
                  <c:v>223.1000061035156</c:v>
                </c:pt>
                <c:pt idx="2627">
                  <c:v>223.1999816894531</c:v>
                </c:pt>
                <c:pt idx="2628">
                  <c:v>223.2999877929687</c:v>
                </c:pt>
                <c:pt idx="2629">
                  <c:v>223.3999938964844</c:v>
                </c:pt>
                <c:pt idx="2630">
                  <c:v>223.5</c:v>
                </c:pt>
                <c:pt idx="2631">
                  <c:v>223.6000061035156</c:v>
                </c:pt>
                <c:pt idx="2632">
                  <c:v>223.6999816894531</c:v>
                </c:pt>
                <c:pt idx="2633">
                  <c:v>223.7999877929687</c:v>
                </c:pt>
                <c:pt idx="2634">
                  <c:v>223.8999938964844</c:v>
                </c:pt>
                <c:pt idx="2635">
                  <c:v>224.0</c:v>
                </c:pt>
                <c:pt idx="2636">
                  <c:v>224.1000061035156</c:v>
                </c:pt>
                <c:pt idx="2637">
                  <c:v>224.1999816894531</c:v>
                </c:pt>
                <c:pt idx="2638">
                  <c:v>224.2999877929687</c:v>
                </c:pt>
                <c:pt idx="2639">
                  <c:v>224.3999938964844</c:v>
                </c:pt>
                <c:pt idx="2640">
                  <c:v>224.5</c:v>
                </c:pt>
                <c:pt idx="2641">
                  <c:v>224.6000061035156</c:v>
                </c:pt>
                <c:pt idx="2642">
                  <c:v>224.6999816894531</c:v>
                </c:pt>
                <c:pt idx="2643">
                  <c:v>224.7999877929687</c:v>
                </c:pt>
                <c:pt idx="2644">
                  <c:v>224.8999938964844</c:v>
                </c:pt>
                <c:pt idx="2645">
                  <c:v>225.0</c:v>
                </c:pt>
                <c:pt idx="2646">
                  <c:v>225.1000061035156</c:v>
                </c:pt>
                <c:pt idx="2647">
                  <c:v>225.1999816894531</c:v>
                </c:pt>
                <c:pt idx="2648">
                  <c:v>225.2999877929687</c:v>
                </c:pt>
                <c:pt idx="2649">
                  <c:v>225.3999938964844</c:v>
                </c:pt>
                <c:pt idx="2650">
                  <c:v>225.5</c:v>
                </c:pt>
                <c:pt idx="2651">
                  <c:v>225.6000061035156</c:v>
                </c:pt>
                <c:pt idx="2652">
                  <c:v>225.6999816894531</c:v>
                </c:pt>
                <c:pt idx="2653">
                  <c:v>225.7999877929687</c:v>
                </c:pt>
                <c:pt idx="2654">
                  <c:v>225.8999938964844</c:v>
                </c:pt>
                <c:pt idx="2655">
                  <c:v>226.0</c:v>
                </c:pt>
                <c:pt idx="2656">
                  <c:v>226.1000061035156</c:v>
                </c:pt>
                <c:pt idx="2657">
                  <c:v>226.1999816894531</c:v>
                </c:pt>
                <c:pt idx="2658">
                  <c:v>226.2999877929687</c:v>
                </c:pt>
                <c:pt idx="2659">
                  <c:v>226.3999938964844</c:v>
                </c:pt>
                <c:pt idx="2660">
                  <c:v>226.5</c:v>
                </c:pt>
                <c:pt idx="2661">
                  <c:v>226.6000061035156</c:v>
                </c:pt>
                <c:pt idx="2662">
                  <c:v>226.6999816894531</c:v>
                </c:pt>
                <c:pt idx="2663">
                  <c:v>226.7999877929687</c:v>
                </c:pt>
                <c:pt idx="2664">
                  <c:v>226.8999938964844</c:v>
                </c:pt>
                <c:pt idx="2665">
                  <c:v>227.0</c:v>
                </c:pt>
                <c:pt idx="2666">
                  <c:v>227.1000061035156</c:v>
                </c:pt>
                <c:pt idx="2667">
                  <c:v>227.1999816894531</c:v>
                </c:pt>
                <c:pt idx="2668">
                  <c:v>227.2999877929687</c:v>
                </c:pt>
                <c:pt idx="2669">
                  <c:v>227.3999938964844</c:v>
                </c:pt>
                <c:pt idx="2670">
                  <c:v>227.5</c:v>
                </c:pt>
                <c:pt idx="2671">
                  <c:v>227.6000061035156</c:v>
                </c:pt>
                <c:pt idx="2672">
                  <c:v>227.6999816894531</c:v>
                </c:pt>
                <c:pt idx="2673">
                  <c:v>227.7999877929687</c:v>
                </c:pt>
                <c:pt idx="2674">
                  <c:v>227.8999938964844</c:v>
                </c:pt>
                <c:pt idx="2675">
                  <c:v>228.0</c:v>
                </c:pt>
                <c:pt idx="2676">
                  <c:v>228.1000061035156</c:v>
                </c:pt>
                <c:pt idx="2677">
                  <c:v>228.1999816894531</c:v>
                </c:pt>
                <c:pt idx="2678">
                  <c:v>228.2999877929687</c:v>
                </c:pt>
                <c:pt idx="2679">
                  <c:v>228.3999938964844</c:v>
                </c:pt>
                <c:pt idx="2680">
                  <c:v>228.5</c:v>
                </c:pt>
                <c:pt idx="2681">
                  <c:v>228.6000061035156</c:v>
                </c:pt>
                <c:pt idx="2682">
                  <c:v>228.6999816894531</c:v>
                </c:pt>
                <c:pt idx="2683">
                  <c:v>228.7999877929687</c:v>
                </c:pt>
                <c:pt idx="2684">
                  <c:v>228.8999938964844</c:v>
                </c:pt>
                <c:pt idx="2685">
                  <c:v>229.0</c:v>
                </c:pt>
                <c:pt idx="2686">
                  <c:v>229.1000061035156</c:v>
                </c:pt>
                <c:pt idx="2687">
                  <c:v>229.1999816894531</c:v>
                </c:pt>
                <c:pt idx="2688">
                  <c:v>229.2999877929687</c:v>
                </c:pt>
                <c:pt idx="2689">
                  <c:v>229.3999938964844</c:v>
                </c:pt>
                <c:pt idx="2690">
                  <c:v>229.5</c:v>
                </c:pt>
                <c:pt idx="2691">
                  <c:v>229.6000061035156</c:v>
                </c:pt>
                <c:pt idx="2692">
                  <c:v>229.6999816894531</c:v>
                </c:pt>
                <c:pt idx="2693">
                  <c:v>229.7999877929687</c:v>
                </c:pt>
                <c:pt idx="2694">
                  <c:v>229.8999938964844</c:v>
                </c:pt>
                <c:pt idx="2695">
                  <c:v>230.0</c:v>
                </c:pt>
                <c:pt idx="2696">
                  <c:v>230.1000061035156</c:v>
                </c:pt>
                <c:pt idx="2697">
                  <c:v>230.1999816894531</c:v>
                </c:pt>
                <c:pt idx="2698">
                  <c:v>230.2999877929687</c:v>
                </c:pt>
                <c:pt idx="2699">
                  <c:v>230.3999938964844</c:v>
                </c:pt>
                <c:pt idx="2700">
                  <c:v>230.5</c:v>
                </c:pt>
                <c:pt idx="2701">
                  <c:v>230.6000061035156</c:v>
                </c:pt>
                <c:pt idx="2702">
                  <c:v>230.6999816894531</c:v>
                </c:pt>
                <c:pt idx="2703">
                  <c:v>230.7999877929687</c:v>
                </c:pt>
                <c:pt idx="2704">
                  <c:v>230.8999938964844</c:v>
                </c:pt>
                <c:pt idx="2705">
                  <c:v>231.0</c:v>
                </c:pt>
                <c:pt idx="2706">
                  <c:v>231.1000061035156</c:v>
                </c:pt>
                <c:pt idx="2707">
                  <c:v>231.1999816894531</c:v>
                </c:pt>
                <c:pt idx="2708">
                  <c:v>231.2999877929687</c:v>
                </c:pt>
                <c:pt idx="2709">
                  <c:v>231.3999938964844</c:v>
                </c:pt>
                <c:pt idx="2710">
                  <c:v>231.5</c:v>
                </c:pt>
                <c:pt idx="2711">
                  <c:v>231.6000061035156</c:v>
                </c:pt>
                <c:pt idx="2712">
                  <c:v>231.6999816894531</c:v>
                </c:pt>
                <c:pt idx="2713">
                  <c:v>231.7999877929687</c:v>
                </c:pt>
                <c:pt idx="2714">
                  <c:v>231.8999938964844</c:v>
                </c:pt>
                <c:pt idx="2715">
                  <c:v>232.0</c:v>
                </c:pt>
                <c:pt idx="2716">
                  <c:v>232.1000061035156</c:v>
                </c:pt>
                <c:pt idx="2717">
                  <c:v>232.1999816894531</c:v>
                </c:pt>
                <c:pt idx="2718">
                  <c:v>232.2999877929687</c:v>
                </c:pt>
                <c:pt idx="2719">
                  <c:v>232.3999938964844</c:v>
                </c:pt>
                <c:pt idx="2720">
                  <c:v>232.5</c:v>
                </c:pt>
                <c:pt idx="2721">
                  <c:v>232.6000061035156</c:v>
                </c:pt>
                <c:pt idx="2722">
                  <c:v>232.6999816894531</c:v>
                </c:pt>
                <c:pt idx="2723">
                  <c:v>232.7999877929687</c:v>
                </c:pt>
                <c:pt idx="2724">
                  <c:v>232.8999938964844</c:v>
                </c:pt>
                <c:pt idx="2725">
                  <c:v>233.0</c:v>
                </c:pt>
                <c:pt idx="2726">
                  <c:v>233.1000061035156</c:v>
                </c:pt>
                <c:pt idx="2727">
                  <c:v>233.1999816894531</c:v>
                </c:pt>
                <c:pt idx="2728">
                  <c:v>233.2999877929687</c:v>
                </c:pt>
                <c:pt idx="2729">
                  <c:v>233.3999938964844</c:v>
                </c:pt>
                <c:pt idx="2730">
                  <c:v>233.5</c:v>
                </c:pt>
                <c:pt idx="2731">
                  <c:v>233.6000061035156</c:v>
                </c:pt>
                <c:pt idx="2732">
                  <c:v>233.6999816894531</c:v>
                </c:pt>
                <c:pt idx="2733">
                  <c:v>233.7999877929687</c:v>
                </c:pt>
                <c:pt idx="2734">
                  <c:v>233.8999938964844</c:v>
                </c:pt>
                <c:pt idx="2735">
                  <c:v>234.0</c:v>
                </c:pt>
                <c:pt idx="2736">
                  <c:v>234.1000061035156</c:v>
                </c:pt>
                <c:pt idx="2737">
                  <c:v>234.1999816894531</c:v>
                </c:pt>
                <c:pt idx="2738">
                  <c:v>234.2999877929687</c:v>
                </c:pt>
                <c:pt idx="2739">
                  <c:v>234.3999938964844</c:v>
                </c:pt>
                <c:pt idx="2740">
                  <c:v>234.5</c:v>
                </c:pt>
                <c:pt idx="2741">
                  <c:v>234.6000061035156</c:v>
                </c:pt>
                <c:pt idx="2742">
                  <c:v>234.6999816894531</c:v>
                </c:pt>
                <c:pt idx="2743">
                  <c:v>234.7999877929687</c:v>
                </c:pt>
                <c:pt idx="2744">
                  <c:v>234.8999938964844</c:v>
                </c:pt>
                <c:pt idx="2745">
                  <c:v>235.0</c:v>
                </c:pt>
                <c:pt idx="2746">
                  <c:v>235.1000061035156</c:v>
                </c:pt>
                <c:pt idx="2747">
                  <c:v>235.1999816894531</c:v>
                </c:pt>
                <c:pt idx="2748">
                  <c:v>235.2999877929687</c:v>
                </c:pt>
                <c:pt idx="2749">
                  <c:v>235.3999938964844</c:v>
                </c:pt>
                <c:pt idx="2750">
                  <c:v>235.5</c:v>
                </c:pt>
                <c:pt idx="2751">
                  <c:v>235.6000061035156</c:v>
                </c:pt>
                <c:pt idx="2752">
                  <c:v>235.6999816894531</c:v>
                </c:pt>
                <c:pt idx="2753">
                  <c:v>235.7999877929687</c:v>
                </c:pt>
                <c:pt idx="2754">
                  <c:v>235.8999938964844</c:v>
                </c:pt>
                <c:pt idx="2755">
                  <c:v>236.0</c:v>
                </c:pt>
                <c:pt idx="2756">
                  <c:v>236.1000061035156</c:v>
                </c:pt>
                <c:pt idx="2757">
                  <c:v>236.1999816894531</c:v>
                </c:pt>
                <c:pt idx="2758">
                  <c:v>236.2999877929687</c:v>
                </c:pt>
                <c:pt idx="2759">
                  <c:v>236.3999938964844</c:v>
                </c:pt>
                <c:pt idx="2760">
                  <c:v>236.5</c:v>
                </c:pt>
                <c:pt idx="2761">
                  <c:v>236.6000061035156</c:v>
                </c:pt>
                <c:pt idx="2762">
                  <c:v>236.6999816894531</c:v>
                </c:pt>
                <c:pt idx="2763">
                  <c:v>236.7999877929687</c:v>
                </c:pt>
                <c:pt idx="2764">
                  <c:v>236.8999938964844</c:v>
                </c:pt>
                <c:pt idx="2765">
                  <c:v>237.0</c:v>
                </c:pt>
                <c:pt idx="2766">
                  <c:v>237.1000061035156</c:v>
                </c:pt>
                <c:pt idx="2767">
                  <c:v>237.1999816894531</c:v>
                </c:pt>
                <c:pt idx="2768">
                  <c:v>237.2999877929687</c:v>
                </c:pt>
                <c:pt idx="2769">
                  <c:v>237.3999938964844</c:v>
                </c:pt>
                <c:pt idx="2770">
                  <c:v>237.5</c:v>
                </c:pt>
                <c:pt idx="2771">
                  <c:v>237.6000061035156</c:v>
                </c:pt>
                <c:pt idx="2772">
                  <c:v>237.6999816894531</c:v>
                </c:pt>
                <c:pt idx="2773">
                  <c:v>237.7999877929687</c:v>
                </c:pt>
                <c:pt idx="2774">
                  <c:v>237.8999938964844</c:v>
                </c:pt>
                <c:pt idx="2775">
                  <c:v>238.0</c:v>
                </c:pt>
                <c:pt idx="2776">
                  <c:v>238.1000061035156</c:v>
                </c:pt>
                <c:pt idx="2777">
                  <c:v>238.1999816894531</c:v>
                </c:pt>
                <c:pt idx="2778">
                  <c:v>238.2999877929687</c:v>
                </c:pt>
                <c:pt idx="2779">
                  <c:v>238.3999938964844</c:v>
                </c:pt>
                <c:pt idx="2780">
                  <c:v>238.5</c:v>
                </c:pt>
                <c:pt idx="2781">
                  <c:v>238.6000061035156</c:v>
                </c:pt>
                <c:pt idx="2782">
                  <c:v>238.6999816894531</c:v>
                </c:pt>
                <c:pt idx="2783">
                  <c:v>238.7999877929687</c:v>
                </c:pt>
                <c:pt idx="2784">
                  <c:v>238.8999938964844</c:v>
                </c:pt>
                <c:pt idx="2785">
                  <c:v>239.0</c:v>
                </c:pt>
                <c:pt idx="2786">
                  <c:v>239.1000061035156</c:v>
                </c:pt>
                <c:pt idx="2787">
                  <c:v>239.1999816894531</c:v>
                </c:pt>
                <c:pt idx="2788">
                  <c:v>239.2999877929687</c:v>
                </c:pt>
                <c:pt idx="2789">
                  <c:v>239.3999938964844</c:v>
                </c:pt>
                <c:pt idx="2790">
                  <c:v>239.5</c:v>
                </c:pt>
                <c:pt idx="2791">
                  <c:v>239.6000061035156</c:v>
                </c:pt>
                <c:pt idx="2792">
                  <c:v>239.6999816894531</c:v>
                </c:pt>
                <c:pt idx="2793">
                  <c:v>239.7999877929687</c:v>
                </c:pt>
                <c:pt idx="2794">
                  <c:v>239.8999938964844</c:v>
                </c:pt>
                <c:pt idx="2795">
                  <c:v>240.0</c:v>
                </c:pt>
                <c:pt idx="2796">
                  <c:v>240.1000061035156</c:v>
                </c:pt>
                <c:pt idx="2797">
                  <c:v>240.1999816894531</c:v>
                </c:pt>
                <c:pt idx="2798">
                  <c:v>240.2999877929687</c:v>
                </c:pt>
                <c:pt idx="2799">
                  <c:v>240.3999938964844</c:v>
                </c:pt>
                <c:pt idx="2800">
                  <c:v>240.5</c:v>
                </c:pt>
                <c:pt idx="2801">
                  <c:v>240.6000061035156</c:v>
                </c:pt>
                <c:pt idx="2802">
                  <c:v>240.6999816894531</c:v>
                </c:pt>
                <c:pt idx="2803">
                  <c:v>240.7999877929687</c:v>
                </c:pt>
                <c:pt idx="2804">
                  <c:v>240.8999938964844</c:v>
                </c:pt>
                <c:pt idx="2805">
                  <c:v>241.0</c:v>
                </c:pt>
                <c:pt idx="2806">
                  <c:v>241.1000061035156</c:v>
                </c:pt>
                <c:pt idx="2807">
                  <c:v>241.1999816894531</c:v>
                </c:pt>
                <c:pt idx="2808">
                  <c:v>241.2999877929687</c:v>
                </c:pt>
                <c:pt idx="2809">
                  <c:v>241.3999938964844</c:v>
                </c:pt>
                <c:pt idx="2810">
                  <c:v>241.5</c:v>
                </c:pt>
                <c:pt idx="2811">
                  <c:v>241.6000061035156</c:v>
                </c:pt>
                <c:pt idx="2812">
                  <c:v>241.6999816894531</c:v>
                </c:pt>
                <c:pt idx="2813">
                  <c:v>241.7999877929687</c:v>
                </c:pt>
                <c:pt idx="2814">
                  <c:v>241.8999938964844</c:v>
                </c:pt>
                <c:pt idx="2815">
                  <c:v>242.0</c:v>
                </c:pt>
                <c:pt idx="2816">
                  <c:v>242.1000061035156</c:v>
                </c:pt>
                <c:pt idx="2817">
                  <c:v>242.1999816894531</c:v>
                </c:pt>
                <c:pt idx="2818">
                  <c:v>242.2999877929687</c:v>
                </c:pt>
                <c:pt idx="2819">
                  <c:v>242.3999938964844</c:v>
                </c:pt>
                <c:pt idx="2820">
                  <c:v>242.5</c:v>
                </c:pt>
                <c:pt idx="2821">
                  <c:v>242.6000061035156</c:v>
                </c:pt>
                <c:pt idx="2822">
                  <c:v>242.6999816894531</c:v>
                </c:pt>
                <c:pt idx="2823">
                  <c:v>242.7999877929687</c:v>
                </c:pt>
                <c:pt idx="2824">
                  <c:v>242.8999938964844</c:v>
                </c:pt>
                <c:pt idx="2825">
                  <c:v>243.0</c:v>
                </c:pt>
                <c:pt idx="2826">
                  <c:v>243.1000061035156</c:v>
                </c:pt>
                <c:pt idx="2827">
                  <c:v>243.1999816894531</c:v>
                </c:pt>
                <c:pt idx="2828">
                  <c:v>243.2999877929687</c:v>
                </c:pt>
                <c:pt idx="2829">
                  <c:v>243.3999938964844</c:v>
                </c:pt>
                <c:pt idx="2830">
                  <c:v>243.5</c:v>
                </c:pt>
                <c:pt idx="2831">
                  <c:v>243.6000061035156</c:v>
                </c:pt>
                <c:pt idx="2832">
                  <c:v>243.6999816894531</c:v>
                </c:pt>
                <c:pt idx="2833">
                  <c:v>243.7999877929687</c:v>
                </c:pt>
                <c:pt idx="2834">
                  <c:v>243.8999938964844</c:v>
                </c:pt>
                <c:pt idx="2835">
                  <c:v>244.0</c:v>
                </c:pt>
                <c:pt idx="2836">
                  <c:v>244.1000061035156</c:v>
                </c:pt>
                <c:pt idx="2837">
                  <c:v>244.1999816894531</c:v>
                </c:pt>
                <c:pt idx="2838">
                  <c:v>244.2999877929687</c:v>
                </c:pt>
                <c:pt idx="2839">
                  <c:v>244.3999938964844</c:v>
                </c:pt>
                <c:pt idx="2840">
                  <c:v>244.5</c:v>
                </c:pt>
                <c:pt idx="2841">
                  <c:v>244.6000061035156</c:v>
                </c:pt>
                <c:pt idx="2842">
                  <c:v>244.6999816894531</c:v>
                </c:pt>
                <c:pt idx="2843">
                  <c:v>244.7999877929687</c:v>
                </c:pt>
                <c:pt idx="2844">
                  <c:v>244.8999938964844</c:v>
                </c:pt>
                <c:pt idx="2845">
                  <c:v>245.0</c:v>
                </c:pt>
                <c:pt idx="2846">
                  <c:v>245.1000061035156</c:v>
                </c:pt>
                <c:pt idx="2847">
                  <c:v>245.1999816894531</c:v>
                </c:pt>
                <c:pt idx="2848">
                  <c:v>245.2999877929687</c:v>
                </c:pt>
                <c:pt idx="2849">
                  <c:v>245.3999938964844</c:v>
                </c:pt>
                <c:pt idx="2850">
                  <c:v>245.5</c:v>
                </c:pt>
                <c:pt idx="2851">
                  <c:v>245.6000061035156</c:v>
                </c:pt>
                <c:pt idx="2852">
                  <c:v>245.6999816894531</c:v>
                </c:pt>
                <c:pt idx="2853">
                  <c:v>245.7999877929687</c:v>
                </c:pt>
                <c:pt idx="2854">
                  <c:v>245.8999938964844</c:v>
                </c:pt>
                <c:pt idx="2855">
                  <c:v>246.0</c:v>
                </c:pt>
                <c:pt idx="2856">
                  <c:v>246.1000061035156</c:v>
                </c:pt>
                <c:pt idx="2857">
                  <c:v>246.1999816894531</c:v>
                </c:pt>
                <c:pt idx="2858">
                  <c:v>246.2999877929687</c:v>
                </c:pt>
                <c:pt idx="2859">
                  <c:v>246.3999938964844</c:v>
                </c:pt>
                <c:pt idx="2860">
                  <c:v>246.5</c:v>
                </c:pt>
                <c:pt idx="2861">
                  <c:v>246.6000061035156</c:v>
                </c:pt>
                <c:pt idx="2862">
                  <c:v>246.6999816894531</c:v>
                </c:pt>
                <c:pt idx="2863">
                  <c:v>246.7999877929687</c:v>
                </c:pt>
                <c:pt idx="2864">
                  <c:v>246.8999938964844</c:v>
                </c:pt>
                <c:pt idx="2865">
                  <c:v>247.0</c:v>
                </c:pt>
                <c:pt idx="2866">
                  <c:v>247.1000061035156</c:v>
                </c:pt>
                <c:pt idx="2867">
                  <c:v>247.1999816894531</c:v>
                </c:pt>
                <c:pt idx="2868">
                  <c:v>247.2999877929687</c:v>
                </c:pt>
                <c:pt idx="2869">
                  <c:v>247.3999938964844</c:v>
                </c:pt>
                <c:pt idx="2870">
                  <c:v>247.5</c:v>
                </c:pt>
                <c:pt idx="2871">
                  <c:v>247.6000061035156</c:v>
                </c:pt>
                <c:pt idx="2872">
                  <c:v>247.6999816894531</c:v>
                </c:pt>
                <c:pt idx="2873">
                  <c:v>247.7999877929687</c:v>
                </c:pt>
                <c:pt idx="2874">
                  <c:v>247.8999938964844</c:v>
                </c:pt>
                <c:pt idx="2875">
                  <c:v>248.0</c:v>
                </c:pt>
                <c:pt idx="2876">
                  <c:v>248.1000061035156</c:v>
                </c:pt>
                <c:pt idx="2877">
                  <c:v>248.1999816894531</c:v>
                </c:pt>
                <c:pt idx="2878">
                  <c:v>248.2999877929687</c:v>
                </c:pt>
                <c:pt idx="2879">
                  <c:v>248.3999938964844</c:v>
                </c:pt>
                <c:pt idx="2880">
                  <c:v>248.5</c:v>
                </c:pt>
                <c:pt idx="2881">
                  <c:v>248.6000061035156</c:v>
                </c:pt>
                <c:pt idx="2882">
                  <c:v>248.6999816894531</c:v>
                </c:pt>
                <c:pt idx="2883">
                  <c:v>248.7999877929687</c:v>
                </c:pt>
                <c:pt idx="2884">
                  <c:v>248.8999938964844</c:v>
                </c:pt>
                <c:pt idx="2885">
                  <c:v>249.0</c:v>
                </c:pt>
                <c:pt idx="2886">
                  <c:v>249.1000061035156</c:v>
                </c:pt>
                <c:pt idx="2887">
                  <c:v>249.1999816894531</c:v>
                </c:pt>
                <c:pt idx="2888">
                  <c:v>249.2999877929687</c:v>
                </c:pt>
                <c:pt idx="2889">
                  <c:v>249.3999938964844</c:v>
                </c:pt>
                <c:pt idx="2890">
                  <c:v>249.5</c:v>
                </c:pt>
                <c:pt idx="2891">
                  <c:v>249.6000061035156</c:v>
                </c:pt>
                <c:pt idx="2892">
                  <c:v>249.6999816894531</c:v>
                </c:pt>
                <c:pt idx="2893">
                  <c:v>249.7999877929687</c:v>
                </c:pt>
                <c:pt idx="2894">
                  <c:v>249.8999938964844</c:v>
                </c:pt>
                <c:pt idx="2895">
                  <c:v>250.0</c:v>
                </c:pt>
                <c:pt idx="2896">
                  <c:v>250.1000061035156</c:v>
                </c:pt>
                <c:pt idx="2897">
                  <c:v>250.1999816894531</c:v>
                </c:pt>
                <c:pt idx="2898">
                  <c:v>250.2999877929687</c:v>
                </c:pt>
                <c:pt idx="2899">
                  <c:v>250.3999938964844</c:v>
                </c:pt>
                <c:pt idx="2900">
                  <c:v>250.5</c:v>
                </c:pt>
                <c:pt idx="2901">
                  <c:v>250.6000061035156</c:v>
                </c:pt>
                <c:pt idx="2902">
                  <c:v>250.6999816894531</c:v>
                </c:pt>
                <c:pt idx="2903">
                  <c:v>250.7999877929687</c:v>
                </c:pt>
                <c:pt idx="2904">
                  <c:v>250.8999938964844</c:v>
                </c:pt>
                <c:pt idx="2905">
                  <c:v>251.0</c:v>
                </c:pt>
                <c:pt idx="2906">
                  <c:v>251.1000061035156</c:v>
                </c:pt>
                <c:pt idx="2907">
                  <c:v>251.1999816894531</c:v>
                </c:pt>
                <c:pt idx="2908">
                  <c:v>251.2999877929687</c:v>
                </c:pt>
                <c:pt idx="2909">
                  <c:v>251.3999938964844</c:v>
                </c:pt>
                <c:pt idx="2910">
                  <c:v>251.5</c:v>
                </c:pt>
                <c:pt idx="2911">
                  <c:v>251.6000061035156</c:v>
                </c:pt>
                <c:pt idx="2912">
                  <c:v>251.6999816894531</c:v>
                </c:pt>
                <c:pt idx="2913">
                  <c:v>251.7999877929687</c:v>
                </c:pt>
                <c:pt idx="2914">
                  <c:v>251.8999938964844</c:v>
                </c:pt>
                <c:pt idx="2915">
                  <c:v>252.0</c:v>
                </c:pt>
                <c:pt idx="2916">
                  <c:v>252.1000061035156</c:v>
                </c:pt>
                <c:pt idx="2917">
                  <c:v>252.1999816894531</c:v>
                </c:pt>
                <c:pt idx="2918">
                  <c:v>252.2999877929687</c:v>
                </c:pt>
                <c:pt idx="2919">
                  <c:v>252.3999938964844</c:v>
                </c:pt>
                <c:pt idx="2920">
                  <c:v>252.5</c:v>
                </c:pt>
                <c:pt idx="2921">
                  <c:v>252.6000061035156</c:v>
                </c:pt>
                <c:pt idx="2922">
                  <c:v>252.6999816894531</c:v>
                </c:pt>
                <c:pt idx="2923">
                  <c:v>252.7999877929687</c:v>
                </c:pt>
                <c:pt idx="2924">
                  <c:v>252.8999938964844</c:v>
                </c:pt>
                <c:pt idx="2925">
                  <c:v>253.0</c:v>
                </c:pt>
                <c:pt idx="2926">
                  <c:v>253.1000061035156</c:v>
                </c:pt>
                <c:pt idx="2927">
                  <c:v>253.1999816894531</c:v>
                </c:pt>
                <c:pt idx="2928">
                  <c:v>253.2999877929687</c:v>
                </c:pt>
                <c:pt idx="2929">
                  <c:v>253.3999938964844</c:v>
                </c:pt>
                <c:pt idx="2930">
                  <c:v>253.5</c:v>
                </c:pt>
                <c:pt idx="2931">
                  <c:v>253.6000061035156</c:v>
                </c:pt>
                <c:pt idx="2932">
                  <c:v>253.6999816894531</c:v>
                </c:pt>
                <c:pt idx="2933">
                  <c:v>253.7999877929687</c:v>
                </c:pt>
                <c:pt idx="2934">
                  <c:v>253.8999938964844</c:v>
                </c:pt>
                <c:pt idx="2935">
                  <c:v>254.0</c:v>
                </c:pt>
                <c:pt idx="2936">
                  <c:v>254.1000061035156</c:v>
                </c:pt>
                <c:pt idx="2937">
                  <c:v>254.1999816894531</c:v>
                </c:pt>
                <c:pt idx="2938">
                  <c:v>254.2999877929687</c:v>
                </c:pt>
                <c:pt idx="2939">
                  <c:v>254.3999938964844</c:v>
                </c:pt>
                <c:pt idx="2940">
                  <c:v>254.5</c:v>
                </c:pt>
                <c:pt idx="2941">
                  <c:v>254.6000061035156</c:v>
                </c:pt>
                <c:pt idx="2942">
                  <c:v>254.6999816894531</c:v>
                </c:pt>
                <c:pt idx="2943">
                  <c:v>254.7999877929687</c:v>
                </c:pt>
                <c:pt idx="2944">
                  <c:v>254.8999938964844</c:v>
                </c:pt>
                <c:pt idx="2945">
                  <c:v>255.0</c:v>
                </c:pt>
                <c:pt idx="2946">
                  <c:v>255.1000061035156</c:v>
                </c:pt>
                <c:pt idx="2947">
                  <c:v>255.1999816894531</c:v>
                </c:pt>
                <c:pt idx="2948">
                  <c:v>255.2999877929687</c:v>
                </c:pt>
                <c:pt idx="2949">
                  <c:v>255.3999938964844</c:v>
                </c:pt>
                <c:pt idx="2950">
                  <c:v>255.5</c:v>
                </c:pt>
                <c:pt idx="2951">
                  <c:v>255.6000061035156</c:v>
                </c:pt>
                <c:pt idx="2952">
                  <c:v>255.6999816894531</c:v>
                </c:pt>
                <c:pt idx="2953">
                  <c:v>255.7999877929687</c:v>
                </c:pt>
                <c:pt idx="2954">
                  <c:v>255.8999938964844</c:v>
                </c:pt>
                <c:pt idx="2955">
                  <c:v>256.0</c:v>
                </c:pt>
                <c:pt idx="2956">
                  <c:v>256.1000061035157</c:v>
                </c:pt>
                <c:pt idx="2957">
                  <c:v>256.1999816894534</c:v>
                </c:pt>
                <c:pt idx="2958">
                  <c:v>256.2999877929687</c:v>
                </c:pt>
                <c:pt idx="2959">
                  <c:v>256.3999938964843</c:v>
                </c:pt>
                <c:pt idx="2960">
                  <c:v>256.5</c:v>
                </c:pt>
                <c:pt idx="2961">
                  <c:v>256.6000061035157</c:v>
                </c:pt>
                <c:pt idx="2962">
                  <c:v>256.6999816894534</c:v>
                </c:pt>
                <c:pt idx="2963">
                  <c:v>256.7999877929687</c:v>
                </c:pt>
                <c:pt idx="2964">
                  <c:v>256.8999938964843</c:v>
                </c:pt>
                <c:pt idx="2965">
                  <c:v>257.0</c:v>
                </c:pt>
                <c:pt idx="2966">
                  <c:v>257.1000061035157</c:v>
                </c:pt>
                <c:pt idx="2967">
                  <c:v>257.1999816894534</c:v>
                </c:pt>
                <c:pt idx="2968">
                  <c:v>257.2999877929687</c:v>
                </c:pt>
                <c:pt idx="2969">
                  <c:v>257.3999938964843</c:v>
                </c:pt>
                <c:pt idx="2970">
                  <c:v>257.5</c:v>
                </c:pt>
                <c:pt idx="2971">
                  <c:v>257.6000061035157</c:v>
                </c:pt>
                <c:pt idx="2972">
                  <c:v>257.6999816894534</c:v>
                </c:pt>
                <c:pt idx="2973">
                  <c:v>257.7999877929687</c:v>
                </c:pt>
                <c:pt idx="2974">
                  <c:v>257.8999938964843</c:v>
                </c:pt>
                <c:pt idx="2975">
                  <c:v>258.0</c:v>
                </c:pt>
                <c:pt idx="2976">
                  <c:v>258.1000061035157</c:v>
                </c:pt>
                <c:pt idx="2977">
                  <c:v>258.1999816894534</c:v>
                </c:pt>
                <c:pt idx="2978">
                  <c:v>258.2999877929687</c:v>
                </c:pt>
                <c:pt idx="2979">
                  <c:v>258.3999938964843</c:v>
                </c:pt>
                <c:pt idx="2980">
                  <c:v>258.5</c:v>
                </c:pt>
                <c:pt idx="2981">
                  <c:v>258.6000061035157</c:v>
                </c:pt>
                <c:pt idx="2982">
                  <c:v>258.6999816894534</c:v>
                </c:pt>
                <c:pt idx="2983">
                  <c:v>258.7999877929687</c:v>
                </c:pt>
                <c:pt idx="2984">
                  <c:v>258.8999938964843</c:v>
                </c:pt>
                <c:pt idx="2985">
                  <c:v>259.0</c:v>
                </c:pt>
                <c:pt idx="2986">
                  <c:v>259.1000061035157</c:v>
                </c:pt>
                <c:pt idx="2987">
                  <c:v>259.1999816894534</c:v>
                </c:pt>
                <c:pt idx="2988">
                  <c:v>259.2999877929687</c:v>
                </c:pt>
                <c:pt idx="2989">
                  <c:v>259.3999938964843</c:v>
                </c:pt>
                <c:pt idx="2990">
                  <c:v>259.5</c:v>
                </c:pt>
                <c:pt idx="2991">
                  <c:v>259.6000061035157</c:v>
                </c:pt>
                <c:pt idx="2992">
                  <c:v>259.6999816894534</c:v>
                </c:pt>
                <c:pt idx="2993">
                  <c:v>259.7999877929687</c:v>
                </c:pt>
                <c:pt idx="2994">
                  <c:v>259.8999938964843</c:v>
                </c:pt>
                <c:pt idx="2995">
                  <c:v>260.0</c:v>
                </c:pt>
                <c:pt idx="2996">
                  <c:v>260.1000061035157</c:v>
                </c:pt>
                <c:pt idx="2997">
                  <c:v>260.1999816894534</c:v>
                </c:pt>
                <c:pt idx="2998">
                  <c:v>260.2999877929687</c:v>
                </c:pt>
                <c:pt idx="2999">
                  <c:v>260.3999938964843</c:v>
                </c:pt>
                <c:pt idx="3000">
                  <c:v>260.5</c:v>
                </c:pt>
                <c:pt idx="3001">
                  <c:v>260.6000061035157</c:v>
                </c:pt>
                <c:pt idx="3002">
                  <c:v>260.6999816894534</c:v>
                </c:pt>
                <c:pt idx="3003">
                  <c:v>260.7999877929687</c:v>
                </c:pt>
                <c:pt idx="3004">
                  <c:v>260.8999938964843</c:v>
                </c:pt>
                <c:pt idx="3005">
                  <c:v>261.0</c:v>
                </c:pt>
                <c:pt idx="3006">
                  <c:v>261.1000061035157</c:v>
                </c:pt>
                <c:pt idx="3007">
                  <c:v>261.1999816894534</c:v>
                </c:pt>
                <c:pt idx="3008">
                  <c:v>261.2999877929687</c:v>
                </c:pt>
                <c:pt idx="3009">
                  <c:v>261.3999938964843</c:v>
                </c:pt>
                <c:pt idx="3010">
                  <c:v>261.5</c:v>
                </c:pt>
                <c:pt idx="3011">
                  <c:v>261.6000061035157</c:v>
                </c:pt>
                <c:pt idx="3012">
                  <c:v>261.6999816894534</c:v>
                </c:pt>
                <c:pt idx="3013">
                  <c:v>261.7999877929687</c:v>
                </c:pt>
                <c:pt idx="3014">
                  <c:v>261.8999938964843</c:v>
                </c:pt>
                <c:pt idx="3015">
                  <c:v>262.0</c:v>
                </c:pt>
                <c:pt idx="3016">
                  <c:v>262.1000061035157</c:v>
                </c:pt>
                <c:pt idx="3017">
                  <c:v>262.1999816894534</c:v>
                </c:pt>
                <c:pt idx="3018">
                  <c:v>262.2999877929687</c:v>
                </c:pt>
                <c:pt idx="3019">
                  <c:v>262.3999938964843</c:v>
                </c:pt>
                <c:pt idx="3020">
                  <c:v>262.5</c:v>
                </c:pt>
                <c:pt idx="3021">
                  <c:v>262.6000061035157</c:v>
                </c:pt>
                <c:pt idx="3022">
                  <c:v>262.6999816894534</c:v>
                </c:pt>
                <c:pt idx="3023">
                  <c:v>262.7999877929687</c:v>
                </c:pt>
                <c:pt idx="3024">
                  <c:v>262.8999938964843</c:v>
                </c:pt>
                <c:pt idx="3025">
                  <c:v>263.0</c:v>
                </c:pt>
                <c:pt idx="3026">
                  <c:v>263.1000061035157</c:v>
                </c:pt>
                <c:pt idx="3027">
                  <c:v>263.1999816894534</c:v>
                </c:pt>
                <c:pt idx="3028">
                  <c:v>263.2999877929687</c:v>
                </c:pt>
                <c:pt idx="3029">
                  <c:v>263.3999938964843</c:v>
                </c:pt>
                <c:pt idx="3030">
                  <c:v>263.5</c:v>
                </c:pt>
                <c:pt idx="3031">
                  <c:v>263.6000061035157</c:v>
                </c:pt>
                <c:pt idx="3032">
                  <c:v>263.6999816894534</c:v>
                </c:pt>
                <c:pt idx="3033">
                  <c:v>263.7999877929687</c:v>
                </c:pt>
                <c:pt idx="3034">
                  <c:v>263.8999938964843</c:v>
                </c:pt>
                <c:pt idx="3035">
                  <c:v>264.0</c:v>
                </c:pt>
                <c:pt idx="3036">
                  <c:v>264.1000061035157</c:v>
                </c:pt>
                <c:pt idx="3037">
                  <c:v>264.1999816894534</c:v>
                </c:pt>
                <c:pt idx="3038">
                  <c:v>264.2999877929687</c:v>
                </c:pt>
                <c:pt idx="3039">
                  <c:v>264.3999938964843</c:v>
                </c:pt>
                <c:pt idx="3040">
                  <c:v>264.5</c:v>
                </c:pt>
                <c:pt idx="3041">
                  <c:v>264.6000061035157</c:v>
                </c:pt>
                <c:pt idx="3042">
                  <c:v>264.6999816894534</c:v>
                </c:pt>
                <c:pt idx="3043">
                  <c:v>264.7999877929687</c:v>
                </c:pt>
                <c:pt idx="3044">
                  <c:v>264.8999938964843</c:v>
                </c:pt>
                <c:pt idx="3045">
                  <c:v>265.0</c:v>
                </c:pt>
                <c:pt idx="3046">
                  <c:v>265.1000061035157</c:v>
                </c:pt>
                <c:pt idx="3047">
                  <c:v>265.1999816894534</c:v>
                </c:pt>
                <c:pt idx="3048">
                  <c:v>265.2999877929687</c:v>
                </c:pt>
                <c:pt idx="3049">
                  <c:v>265.3999938964843</c:v>
                </c:pt>
                <c:pt idx="3050">
                  <c:v>265.5</c:v>
                </c:pt>
                <c:pt idx="3051">
                  <c:v>265.6000061035157</c:v>
                </c:pt>
                <c:pt idx="3052">
                  <c:v>265.6999816894534</c:v>
                </c:pt>
                <c:pt idx="3053">
                  <c:v>265.7999877929687</c:v>
                </c:pt>
                <c:pt idx="3054">
                  <c:v>265.8999938964843</c:v>
                </c:pt>
                <c:pt idx="3055">
                  <c:v>266.0</c:v>
                </c:pt>
                <c:pt idx="3056">
                  <c:v>266.1000061035157</c:v>
                </c:pt>
                <c:pt idx="3057">
                  <c:v>266.1999816894534</c:v>
                </c:pt>
                <c:pt idx="3058">
                  <c:v>266.2999877929687</c:v>
                </c:pt>
                <c:pt idx="3059">
                  <c:v>266.3999938964843</c:v>
                </c:pt>
                <c:pt idx="3060">
                  <c:v>266.5</c:v>
                </c:pt>
                <c:pt idx="3061">
                  <c:v>266.6000061035157</c:v>
                </c:pt>
                <c:pt idx="3062">
                  <c:v>266.6999816894534</c:v>
                </c:pt>
                <c:pt idx="3063">
                  <c:v>266.7999877929687</c:v>
                </c:pt>
                <c:pt idx="3064">
                  <c:v>266.8999938964843</c:v>
                </c:pt>
                <c:pt idx="3065">
                  <c:v>267.0</c:v>
                </c:pt>
                <c:pt idx="3066">
                  <c:v>267.1000061035157</c:v>
                </c:pt>
                <c:pt idx="3067">
                  <c:v>267.1999816894534</c:v>
                </c:pt>
                <c:pt idx="3068">
                  <c:v>267.2999877929687</c:v>
                </c:pt>
                <c:pt idx="3069">
                  <c:v>267.3999938964843</c:v>
                </c:pt>
                <c:pt idx="3070">
                  <c:v>267.5</c:v>
                </c:pt>
                <c:pt idx="3071">
                  <c:v>267.6000061035157</c:v>
                </c:pt>
                <c:pt idx="3072">
                  <c:v>267.6999816894534</c:v>
                </c:pt>
                <c:pt idx="3073">
                  <c:v>267.7999877929687</c:v>
                </c:pt>
                <c:pt idx="3074">
                  <c:v>267.8999938964843</c:v>
                </c:pt>
                <c:pt idx="3075">
                  <c:v>268.0</c:v>
                </c:pt>
                <c:pt idx="3076">
                  <c:v>268.1000061035157</c:v>
                </c:pt>
                <c:pt idx="3077">
                  <c:v>268.1999816894534</c:v>
                </c:pt>
                <c:pt idx="3078">
                  <c:v>268.2999877929687</c:v>
                </c:pt>
                <c:pt idx="3079">
                  <c:v>268.3999938964843</c:v>
                </c:pt>
                <c:pt idx="3080">
                  <c:v>268.5</c:v>
                </c:pt>
                <c:pt idx="3081">
                  <c:v>268.6000061035157</c:v>
                </c:pt>
                <c:pt idx="3082">
                  <c:v>268.6999816894534</c:v>
                </c:pt>
                <c:pt idx="3083">
                  <c:v>268.7999877929687</c:v>
                </c:pt>
                <c:pt idx="3084">
                  <c:v>268.8999938964843</c:v>
                </c:pt>
                <c:pt idx="3085">
                  <c:v>269.0</c:v>
                </c:pt>
                <c:pt idx="3086">
                  <c:v>269.1000061035157</c:v>
                </c:pt>
                <c:pt idx="3087">
                  <c:v>269.1999816894534</c:v>
                </c:pt>
                <c:pt idx="3088">
                  <c:v>269.2999877929687</c:v>
                </c:pt>
                <c:pt idx="3089">
                  <c:v>269.3999938964843</c:v>
                </c:pt>
                <c:pt idx="3090">
                  <c:v>269.5</c:v>
                </c:pt>
                <c:pt idx="3091">
                  <c:v>269.6000061035157</c:v>
                </c:pt>
                <c:pt idx="3092">
                  <c:v>269.6999816894534</c:v>
                </c:pt>
                <c:pt idx="3093">
                  <c:v>269.7999877929687</c:v>
                </c:pt>
                <c:pt idx="3094">
                  <c:v>269.8999938964843</c:v>
                </c:pt>
                <c:pt idx="3095">
                  <c:v>270.0</c:v>
                </c:pt>
                <c:pt idx="3096">
                  <c:v>270.1000061035157</c:v>
                </c:pt>
                <c:pt idx="3097">
                  <c:v>270.1999816894534</c:v>
                </c:pt>
                <c:pt idx="3098">
                  <c:v>270.2999877929687</c:v>
                </c:pt>
                <c:pt idx="3099">
                  <c:v>270.3999938964843</c:v>
                </c:pt>
                <c:pt idx="3100">
                  <c:v>270.5</c:v>
                </c:pt>
                <c:pt idx="3101">
                  <c:v>270.6000061035157</c:v>
                </c:pt>
                <c:pt idx="3102">
                  <c:v>270.6999816894534</c:v>
                </c:pt>
                <c:pt idx="3103">
                  <c:v>270.7999877929687</c:v>
                </c:pt>
                <c:pt idx="3104">
                  <c:v>270.8999938964843</c:v>
                </c:pt>
                <c:pt idx="3105">
                  <c:v>271.0</c:v>
                </c:pt>
                <c:pt idx="3106">
                  <c:v>271.1000061035157</c:v>
                </c:pt>
                <c:pt idx="3107">
                  <c:v>271.1999816894534</c:v>
                </c:pt>
                <c:pt idx="3108">
                  <c:v>271.2999877929687</c:v>
                </c:pt>
                <c:pt idx="3109">
                  <c:v>271.3999938964843</c:v>
                </c:pt>
                <c:pt idx="3110">
                  <c:v>271.5</c:v>
                </c:pt>
                <c:pt idx="3111">
                  <c:v>271.6000061035157</c:v>
                </c:pt>
                <c:pt idx="3112">
                  <c:v>271.6999816894534</c:v>
                </c:pt>
                <c:pt idx="3113">
                  <c:v>271.7999877929687</c:v>
                </c:pt>
                <c:pt idx="3114">
                  <c:v>271.8999938964843</c:v>
                </c:pt>
                <c:pt idx="3115">
                  <c:v>272.0</c:v>
                </c:pt>
                <c:pt idx="3116">
                  <c:v>272.1000061035157</c:v>
                </c:pt>
                <c:pt idx="3117">
                  <c:v>272.1999816894534</c:v>
                </c:pt>
                <c:pt idx="3118">
                  <c:v>272.2999877929687</c:v>
                </c:pt>
                <c:pt idx="3119">
                  <c:v>272.3999938964843</c:v>
                </c:pt>
                <c:pt idx="3120">
                  <c:v>272.5</c:v>
                </c:pt>
                <c:pt idx="3121">
                  <c:v>272.6000061035157</c:v>
                </c:pt>
                <c:pt idx="3122">
                  <c:v>272.6999816894534</c:v>
                </c:pt>
                <c:pt idx="3123">
                  <c:v>272.7999877929687</c:v>
                </c:pt>
                <c:pt idx="3124">
                  <c:v>272.8999938964843</c:v>
                </c:pt>
                <c:pt idx="3125">
                  <c:v>273.0</c:v>
                </c:pt>
                <c:pt idx="3126">
                  <c:v>273.1000061035157</c:v>
                </c:pt>
                <c:pt idx="3127">
                  <c:v>273.1999816894534</c:v>
                </c:pt>
                <c:pt idx="3128">
                  <c:v>273.2999877929687</c:v>
                </c:pt>
                <c:pt idx="3129">
                  <c:v>273.3999938964843</c:v>
                </c:pt>
                <c:pt idx="3130">
                  <c:v>273.5</c:v>
                </c:pt>
                <c:pt idx="3131">
                  <c:v>273.6000061035157</c:v>
                </c:pt>
                <c:pt idx="3132">
                  <c:v>273.6999816894534</c:v>
                </c:pt>
                <c:pt idx="3133">
                  <c:v>273.7999877929687</c:v>
                </c:pt>
                <c:pt idx="3134">
                  <c:v>273.8999938964843</c:v>
                </c:pt>
                <c:pt idx="3135">
                  <c:v>274.0</c:v>
                </c:pt>
                <c:pt idx="3136">
                  <c:v>274.1000061035157</c:v>
                </c:pt>
                <c:pt idx="3137">
                  <c:v>274.1999816894534</c:v>
                </c:pt>
                <c:pt idx="3138">
                  <c:v>274.2999877929687</c:v>
                </c:pt>
                <c:pt idx="3139">
                  <c:v>274.3999938964843</c:v>
                </c:pt>
                <c:pt idx="3140">
                  <c:v>274.5</c:v>
                </c:pt>
                <c:pt idx="3141">
                  <c:v>274.6000061035157</c:v>
                </c:pt>
                <c:pt idx="3142">
                  <c:v>274.6999816894534</c:v>
                </c:pt>
                <c:pt idx="3143">
                  <c:v>274.7999877929687</c:v>
                </c:pt>
                <c:pt idx="3144">
                  <c:v>274.8999938964843</c:v>
                </c:pt>
                <c:pt idx="3145">
                  <c:v>275.0</c:v>
                </c:pt>
                <c:pt idx="3146">
                  <c:v>275.1000061035157</c:v>
                </c:pt>
                <c:pt idx="3147">
                  <c:v>275.1999816894534</c:v>
                </c:pt>
                <c:pt idx="3148">
                  <c:v>275.2999877929687</c:v>
                </c:pt>
                <c:pt idx="3149">
                  <c:v>275.3999938964843</c:v>
                </c:pt>
                <c:pt idx="3150">
                  <c:v>275.5</c:v>
                </c:pt>
                <c:pt idx="3151">
                  <c:v>275.6000061035157</c:v>
                </c:pt>
                <c:pt idx="3152">
                  <c:v>275.6999816894534</c:v>
                </c:pt>
                <c:pt idx="3153">
                  <c:v>275.7999877929687</c:v>
                </c:pt>
                <c:pt idx="3154">
                  <c:v>275.8999938964843</c:v>
                </c:pt>
                <c:pt idx="3155">
                  <c:v>276.0</c:v>
                </c:pt>
                <c:pt idx="3156">
                  <c:v>276.1000061035157</c:v>
                </c:pt>
                <c:pt idx="3157">
                  <c:v>276.1999816894534</c:v>
                </c:pt>
                <c:pt idx="3158">
                  <c:v>276.2999877929687</c:v>
                </c:pt>
                <c:pt idx="3159">
                  <c:v>276.3999938964843</c:v>
                </c:pt>
                <c:pt idx="3160">
                  <c:v>276.5</c:v>
                </c:pt>
                <c:pt idx="3161">
                  <c:v>276.6000061035157</c:v>
                </c:pt>
                <c:pt idx="3162">
                  <c:v>276.6999816894534</c:v>
                </c:pt>
                <c:pt idx="3163">
                  <c:v>276.7999877929687</c:v>
                </c:pt>
                <c:pt idx="3164">
                  <c:v>276.8999938964843</c:v>
                </c:pt>
                <c:pt idx="3165">
                  <c:v>277.0</c:v>
                </c:pt>
                <c:pt idx="3166">
                  <c:v>277.1000061035157</c:v>
                </c:pt>
                <c:pt idx="3167">
                  <c:v>277.1999816894534</c:v>
                </c:pt>
                <c:pt idx="3168">
                  <c:v>277.2999877929687</c:v>
                </c:pt>
                <c:pt idx="3169">
                  <c:v>277.3999938964843</c:v>
                </c:pt>
                <c:pt idx="3170">
                  <c:v>277.5</c:v>
                </c:pt>
                <c:pt idx="3171">
                  <c:v>277.6000061035157</c:v>
                </c:pt>
                <c:pt idx="3172">
                  <c:v>277.6999816894534</c:v>
                </c:pt>
                <c:pt idx="3173">
                  <c:v>277.7999877929687</c:v>
                </c:pt>
                <c:pt idx="3174">
                  <c:v>277.8999938964843</c:v>
                </c:pt>
                <c:pt idx="3175">
                  <c:v>278.0</c:v>
                </c:pt>
                <c:pt idx="3176">
                  <c:v>278.1000061035157</c:v>
                </c:pt>
                <c:pt idx="3177">
                  <c:v>278.1999816894534</c:v>
                </c:pt>
                <c:pt idx="3178">
                  <c:v>278.2999877929687</c:v>
                </c:pt>
                <c:pt idx="3179">
                  <c:v>278.3999938964843</c:v>
                </c:pt>
                <c:pt idx="3180">
                  <c:v>278.5</c:v>
                </c:pt>
                <c:pt idx="3181">
                  <c:v>278.6000061035157</c:v>
                </c:pt>
                <c:pt idx="3182">
                  <c:v>278.6999816894534</c:v>
                </c:pt>
                <c:pt idx="3183">
                  <c:v>278.7999877929687</c:v>
                </c:pt>
                <c:pt idx="3184">
                  <c:v>278.8999938964843</c:v>
                </c:pt>
                <c:pt idx="3185">
                  <c:v>279.0</c:v>
                </c:pt>
                <c:pt idx="3186">
                  <c:v>279.1000061035157</c:v>
                </c:pt>
                <c:pt idx="3187">
                  <c:v>279.1999816894534</c:v>
                </c:pt>
                <c:pt idx="3188">
                  <c:v>279.2999877929687</c:v>
                </c:pt>
                <c:pt idx="3189">
                  <c:v>279.3999938964843</c:v>
                </c:pt>
                <c:pt idx="3190">
                  <c:v>279.5</c:v>
                </c:pt>
                <c:pt idx="3191">
                  <c:v>279.6000061035157</c:v>
                </c:pt>
                <c:pt idx="3192">
                  <c:v>279.6999816894534</c:v>
                </c:pt>
                <c:pt idx="3193">
                  <c:v>279.7999877929687</c:v>
                </c:pt>
                <c:pt idx="3194">
                  <c:v>279.8999938964843</c:v>
                </c:pt>
                <c:pt idx="3195">
                  <c:v>280.0</c:v>
                </c:pt>
                <c:pt idx="3196">
                  <c:v>280.1000061035157</c:v>
                </c:pt>
                <c:pt idx="3197">
                  <c:v>280.1999816894534</c:v>
                </c:pt>
                <c:pt idx="3198">
                  <c:v>280.2999877929687</c:v>
                </c:pt>
                <c:pt idx="3199">
                  <c:v>280.3999938964843</c:v>
                </c:pt>
                <c:pt idx="3200">
                  <c:v>280.5</c:v>
                </c:pt>
                <c:pt idx="3201">
                  <c:v>280.6000061035157</c:v>
                </c:pt>
                <c:pt idx="3202">
                  <c:v>280.6999816894534</c:v>
                </c:pt>
                <c:pt idx="3203">
                  <c:v>280.7999877929687</c:v>
                </c:pt>
                <c:pt idx="3204">
                  <c:v>280.8999938964843</c:v>
                </c:pt>
                <c:pt idx="3205">
                  <c:v>281.0</c:v>
                </c:pt>
                <c:pt idx="3206">
                  <c:v>281.1000061035157</c:v>
                </c:pt>
                <c:pt idx="3207">
                  <c:v>281.1999816894534</c:v>
                </c:pt>
                <c:pt idx="3208">
                  <c:v>281.2999877929687</c:v>
                </c:pt>
                <c:pt idx="3209">
                  <c:v>281.3999938964843</c:v>
                </c:pt>
                <c:pt idx="3210">
                  <c:v>281.5</c:v>
                </c:pt>
                <c:pt idx="3211">
                  <c:v>281.6000061035157</c:v>
                </c:pt>
                <c:pt idx="3212">
                  <c:v>281.6999816894534</c:v>
                </c:pt>
                <c:pt idx="3213">
                  <c:v>281.7999877929687</c:v>
                </c:pt>
                <c:pt idx="3214">
                  <c:v>281.8999938964843</c:v>
                </c:pt>
                <c:pt idx="3215">
                  <c:v>282.0</c:v>
                </c:pt>
                <c:pt idx="3216">
                  <c:v>282.1000061035157</c:v>
                </c:pt>
                <c:pt idx="3217">
                  <c:v>282.1999816894534</c:v>
                </c:pt>
                <c:pt idx="3218">
                  <c:v>282.2999877929687</c:v>
                </c:pt>
                <c:pt idx="3219">
                  <c:v>282.3999938964843</c:v>
                </c:pt>
                <c:pt idx="3220">
                  <c:v>282.5</c:v>
                </c:pt>
                <c:pt idx="3221">
                  <c:v>282.6000061035157</c:v>
                </c:pt>
                <c:pt idx="3222">
                  <c:v>282.6999816894534</c:v>
                </c:pt>
                <c:pt idx="3223">
                  <c:v>282.7999877929687</c:v>
                </c:pt>
                <c:pt idx="3224">
                  <c:v>282.8999938964843</c:v>
                </c:pt>
                <c:pt idx="3225">
                  <c:v>283.0</c:v>
                </c:pt>
                <c:pt idx="3226">
                  <c:v>283.1000061035157</c:v>
                </c:pt>
                <c:pt idx="3227">
                  <c:v>283.1999816894534</c:v>
                </c:pt>
                <c:pt idx="3228">
                  <c:v>283.2999877929687</c:v>
                </c:pt>
                <c:pt idx="3229">
                  <c:v>283.3999938964843</c:v>
                </c:pt>
                <c:pt idx="3230">
                  <c:v>283.5</c:v>
                </c:pt>
                <c:pt idx="3231">
                  <c:v>283.6000061035157</c:v>
                </c:pt>
                <c:pt idx="3232">
                  <c:v>283.6999816894534</c:v>
                </c:pt>
                <c:pt idx="3233">
                  <c:v>283.7999877929687</c:v>
                </c:pt>
                <c:pt idx="3234">
                  <c:v>283.8999938964843</c:v>
                </c:pt>
                <c:pt idx="3235">
                  <c:v>284.0</c:v>
                </c:pt>
                <c:pt idx="3236">
                  <c:v>284.1000061035157</c:v>
                </c:pt>
                <c:pt idx="3237">
                  <c:v>284.1999816894534</c:v>
                </c:pt>
                <c:pt idx="3238">
                  <c:v>284.2999877929687</c:v>
                </c:pt>
                <c:pt idx="3239">
                  <c:v>284.3999938964843</c:v>
                </c:pt>
                <c:pt idx="3240">
                  <c:v>284.5</c:v>
                </c:pt>
                <c:pt idx="3241">
                  <c:v>284.6000061035157</c:v>
                </c:pt>
                <c:pt idx="3242">
                  <c:v>284.6999816894534</c:v>
                </c:pt>
                <c:pt idx="3243">
                  <c:v>284.7999877929687</c:v>
                </c:pt>
                <c:pt idx="3244">
                  <c:v>284.8999938964843</c:v>
                </c:pt>
                <c:pt idx="3245">
                  <c:v>285.0</c:v>
                </c:pt>
                <c:pt idx="3246">
                  <c:v>285.1000061035157</c:v>
                </c:pt>
                <c:pt idx="3247">
                  <c:v>285.1999816894534</c:v>
                </c:pt>
                <c:pt idx="3248">
                  <c:v>285.2999877929687</c:v>
                </c:pt>
                <c:pt idx="3249">
                  <c:v>285.3999938964843</c:v>
                </c:pt>
                <c:pt idx="3250">
                  <c:v>285.5</c:v>
                </c:pt>
                <c:pt idx="3251">
                  <c:v>285.6000061035157</c:v>
                </c:pt>
                <c:pt idx="3252">
                  <c:v>285.6999816894534</c:v>
                </c:pt>
                <c:pt idx="3253">
                  <c:v>285.7999877929687</c:v>
                </c:pt>
                <c:pt idx="3254">
                  <c:v>285.8999938964843</c:v>
                </c:pt>
                <c:pt idx="3255">
                  <c:v>286.0</c:v>
                </c:pt>
                <c:pt idx="3256">
                  <c:v>286.1000061035157</c:v>
                </c:pt>
                <c:pt idx="3257">
                  <c:v>286.1999816894534</c:v>
                </c:pt>
                <c:pt idx="3258">
                  <c:v>286.2999877929687</c:v>
                </c:pt>
                <c:pt idx="3259">
                  <c:v>286.3999938964843</c:v>
                </c:pt>
                <c:pt idx="3260">
                  <c:v>286.5</c:v>
                </c:pt>
                <c:pt idx="3261">
                  <c:v>286.6000061035157</c:v>
                </c:pt>
                <c:pt idx="3262">
                  <c:v>286.6999816894534</c:v>
                </c:pt>
                <c:pt idx="3263">
                  <c:v>286.7999877929687</c:v>
                </c:pt>
                <c:pt idx="3264">
                  <c:v>286.8999938964843</c:v>
                </c:pt>
                <c:pt idx="3265">
                  <c:v>287.0</c:v>
                </c:pt>
                <c:pt idx="3266">
                  <c:v>287.1000061035157</c:v>
                </c:pt>
                <c:pt idx="3267">
                  <c:v>287.1999816894534</c:v>
                </c:pt>
                <c:pt idx="3268">
                  <c:v>287.2999877929687</c:v>
                </c:pt>
                <c:pt idx="3269">
                  <c:v>287.3999938964843</c:v>
                </c:pt>
                <c:pt idx="3270">
                  <c:v>287.5</c:v>
                </c:pt>
                <c:pt idx="3271">
                  <c:v>287.6000061035157</c:v>
                </c:pt>
                <c:pt idx="3272">
                  <c:v>287.6999816894534</c:v>
                </c:pt>
                <c:pt idx="3273">
                  <c:v>287.7999877929687</c:v>
                </c:pt>
                <c:pt idx="3274">
                  <c:v>287.8999938964843</c:v>
                </c:pt>
                <c:pt idx="3275">
                  <c:v>288.0</c:v>
                </c:pt>
                <c:pt idx="3276">
                  <c:v>288.1000061035157</c:v>
                </c:pt>
                <c:pt idx="3277">
                  <c:v>288.1999816894534</c:v>
                </c:pt>
                <c:pt idx="3278">
                  <c:v>288.2999877929687</c:v>
                </c:pt>
                <c:pt idx="3279">
                  <c:v>288.3999938964843</c:v>
                </c:pt>
                <c:pt idx="3280">
                  <c:v>288.5</c:v>
                </c:pt>
                <c:pt idx="3281">
                  <c:v>288.6000061035157</c:v>
                </c:pt>
                <c:pt idx="3282">
                  <c:v>288.6999816894534</c:v>
                </c:pt>
                <c:pt idx="3283">
                  <c:v>288.7999877929687</c:v>
                </c:pt>
                <c:pt idx="3284">
                  <c:v>288.8999938964843</c:v>
                </c:pt>
                <c:pt idx="3285">
                  <c:v>289.0</c:v>
                </c:pt>
                <c:pt idx="3286">
                  <c:v>289.1000061035157</c:v>
                </c:pt>
                <c:pt idx="3287">
                  <c:v>289.1999816894534</c:v>
                </c:pt>
                <c:pt idx="3288">
                  <c:v>289.2999877929687</c:v>
                </c:pt>
                <c:pt idx="3289">
                  <c:v>289.3999938964843</c:v>
                </c:pt>
                <c:pt idx="3290">
                  <c:v>289.5</c:v>
                </c:pt>
                <c:pt idx="3291">
                  <c:v>289.6000061035157</c:v>
                </c:pt>
                <c:pt idx="3292">
                  <c:v>289.6999816894534</c:v>
                </c:pt>
                <c:pt idx="3293">
                  <c:v>289.7999877929687</c:v>
                </c:pt>
                <c:pt idx="3294">
                  <c:v>289.8999938964843</c:v>
                </c:pt>
                <c:pt idx="3295">
                  <c:v>290.0</c:v>
                </c:pt>
                <c:pt idx="3296">
                  <c:v>290.1000061035157</c:v>
                </c:pt>
                <c:pt idx="3297">
                  <c:v>290.1999816894534</c:v>
                </c:pt>
                <c:pt idx="3298">
                  <c:v>290.2999877929687</c:v>
                </c:pt>
                <c:pt idx="3299">
                  <c:v>290.3999938964843</c:v>
                </c:pt>
                <c:pt idx="3300">
                  <c:v>290.5</c:v>
                </c:pt>
                <c:pt idx="3301">
                  <c:v>290.6000061035157</c:v>
                </c:pt>
                <c:pt idx="3302">
                  <c:v>290.6999816894534</c:v>
                </c:pt>
                <c:pt idx="3303">
                  <c:v>290.7999877929687</c:v>
                </c:pt>
                <c:pt idx="3304">
                  <c:v>290.8999938964843</c:v>
                </c:pt>
                <c:pt idx="3305">
                  <c:v>291.0</c:v>
                </c:pt>
                <c:pt idx="3306">
                  <c:v>291.1000061035157</c:v>
                </c:pt>
                <c:pt idx="3307">
                  <c:v>291.1999816894534</c:v>
                </c:pt>
                <c:pt idx="3308">
                  <c:v>291.2999877929687</c:v>
                </c:pt>
                <c:pt idx="3309">
                  <c:v>291.3999938964843</c:v>
                </c:pt>
                <c:pt idx="3310">
                  <c:v>291.5</c:v>
                </c:pt>
                <c:pt idx="3311">
                  <c:v>291.6000061035157</c:v>
                </c:pt>
                <c:pt idx="3312">
                  <c:v>291.6999816894534</c:v>
                </c:pt>
                <c:pt idx="3313">
                  <c:v>291.7999877929687</c:v>
                </c:pt>
                <c:pt idx="3314">
                  <c:v>291.8999938964843</c:v>
                </c:pt>
                <c:pt idx="3315">
                  <c:v>292.0</c:v>
                </c:pt>
                <c:pt idx="3316">
                  <c:v>292.1000061035157</c:v>
                </c:pt>
                <c:pt idx="3317">
                  <c:v>292.1999816894534</c:v>
                </c:pt>
                <c:pt idx="3318">
                  <c:v>292.2999877929687</c:v>
                </c:pt>
                <c:pt idx="3319">
                  <c:v>292.3999938964843</c:v>
                </c:pt>
                <c:pt idx="3320">
                  <c:v>292.5</c:v>
                </c:pt>
                <c:pt idx="3321">
                  <c:v>292.6000061035157</c:v>
                </c:pt>
                <c:pt idx="3322">
                  <c:v>292.6999816894534</c:v>
                </c:pt>
                <c:pt idx="3323">
                  <c:v>292.7999877929687</c:v>
                </c:pt>
                <c:pt idx="3324">
                  <c:v>292.8999938964843</c:v>
                </c:pt>
                <c:pt idx="3325">
                  <c:v>293.0</c:v>
                </c:pt>
                <c:pt idx="3326">
                  <c:v>293.1000061035157</c:v>
                </c:pt>
                <c:pt idx="3327">
                  <c:v>293.1999816894534</c:v>
                </c:pt>
                <c:pt idx="3328">
                  <c:v>293.2999877929687</c:v>
                </c:pt>
                <c:pt idx="3329">
                  <c:v>293.3999938964843</c:v>
                </c:pt>
                <c:pt idx="3330">
                  <c:v>293.5</c:v>
                </c:pt>
                <c:pt idx="3331">
                  <c:v>293.6000061035157</c:v>
                </c:pt>
                <c:pt idx="3332">
                  <c:v>293.6999816894534</c:v>
                </c:pt>
                <c:pt idx="3333">
                  <c:v>293.7999877929687</c:v>
                </c:pt>
                <c:pt idx="3334">
                  <c:v>293.8999938964843</c:v>
                </c:pt>
                <c:pt idx="3335">
                  <c:v>294.0</c:v>
                </c:pt>
                <c:pt idx="3336">
                  <c:v>294.1000061035157</c:v>
                </c:pt>
                <c:pt idx="3337">
                  <c:v>294.1999816894534</c:v>
                </c:pt>
                <c:pt idx="3338">
                  <c:v>294.2999877929687</c:v>
                </c:pt>
                <c:pt idx="3339">
                  <c:v>294.3999938964843</c:v>
                </c:pt>
                <c:pt idx="3340">
                  <c:v>294.5</c:v>
                </c:pt>
                <c:pt idx="3341">
                  <c:v>294.6000061035157</c:v>
                </c:pt>
                <c:pt idx="3342">
                  <c:v>294.6999816894534</c:v>
                </c:pt>
                <c:pt idx="3343">
                  <c:v>294.7999877929687</c:v>
                </c:pt>
                <c:pt idx="3344">
                  <c:v>294.8999938964843</c:v>
                </c:pt>
                <c:pt idx="3345">
                  <c:v>295.0</c:v>
                </c:pt>
                <c:pt idx="3346">
                  <c:v>295.1000061035157</c:v>
                </c:pt>
                <c:pt idx="3347">
                  <c:v>295.1999816894534</c:v>
                </c:pt>
                <c:pt idx="3348">
                  <c:v>295.2999877929687</c:v>
                </c:pt>
                <c:pt idx="3349">
                  <c:v>295.3999938964843</c:v>
                </c:pt>
                <c:pt idx="3350">
                  <c:v>295.5</c:v>
                </c:pt>
                <c:pt idx="3351">
                  <c:v>295.6000061035157</c:v>
                </c:pt>
                <c:pt idx="3352">
                  <c:v>295.6999816894534</c:v>
                </c:pt>
                <c:pt idx="3353">
                  <c:v>295.7999877929687</c:v>
                </c:pt>
                <c:pt idx="3354">
                  <c:v>295.8999938964843</c:v>
                </c:pt>
                <c:pt idx="3355">
                  <c:v>296.0</c:v>
                </c:pt>
                <c:pt idx="3356">
                  <c:v>296.1000061035157</c:v>
                </c:pt>
                <c:pt idx="3357">
                  <c:v>296.1999816894534</c:v>
                </c:pt>
                <c:pt idx="3358">
                  <c:v>296.2999877929687</c:v>
                </c:pt>
                <c:pt idx="3359">
                  <c:v>296.3999938964843</c:v>
                </c:pt>
                <c:pt idx="3360">
                  <c:v>296.5</c:v>
                </c:pt>
                <c:pt idx="3361">
                  <c:v>296.6000061035157</c:v>
                </c:pt>
                <c:pt idx="3362">
                  <c:v>296.6999816894534</c:v>
                </c:pt>
                <c:pt idx="3363">
                  <c:v>296.7999877929687</c:v>
                </c:pt>
                <c:pt idx="3364">
                  <c:v>296.8999938964843</c:v>
                </c:pt>
                <c:pt idx="3365">
                  <c:v>297.0</c:v>
                </c:pt>
                <c:pt idx="3366">
                  <c:v>297.1000061035157</c:v>
                </c:pt>
                <c:pt idx="3367">
                  <c:v>297.1999816894534</c:v>
                </c:pt>
                <c:pt idx="3368">
                  <c:v>297.2999877929687</c:v>
                </c:pt>
                <c:pt idx="3369">
                  <c:v>297.3999938964843</c:v>
                </c:pt>
                <c:pt idx="3370">
                  <c:v>297.5</c:v>
                </c:pt>
                <c:pt idx="3371">
                  <c:v>297.6000061035157</c:v>
                </c:pt>
                <c:pt idx="3372">
                  <c:v>297.6999816894534</c:v>
                </c:pt>
                <c:pt idx="3373">
                  <c:v>297.7999877929687</c:v>
                </c:pt>
                <c:pt idx="3374">
                  <c:v>297.8999938964843</c:v>
                </c:pt>
                <c:pt idx="3375">
                  <c:v>298.0</c:v>
                </c:pt>
                <c:pt idx="3376">
                  <c:v>298.1000061035157</c:v>
                </c:pt>
                <c:pt idx="3377">
                  <c:v>298.1999816894534</c:v>
                </c:pt>
                <c:pt idx="3378">
                  <c:v>298.2999877929687</c:v>
                </c:pt>
                <c:pt idx="3379">
                  <c:v>298.3999938964843</c:v>
                </c:pt>
                <c:pt idx="3380">
                  <c:v>298.5</c:v>
                </c:pt>
                <c:pt idx="3381">
                  <c:v>298.6000061035157</c:v>
                </c:pt>
                <c:pt idx="3382">
                  <c:v>298.6999816894534</c:v>
                </c:pt>
                <c:pt idx="3383">
                  <c:v>298.7999877929687</c:v>
                </c:pt>
                <c:pt idx="3384">
                  <c:v>298.8999938964843</c:v>
                </c:pt>
                <c:pt idx="3385">
                  <c:v>299.0</c:v>
                </c:pt>
                <c:pt idx="3386">
                  <c:v>299.1000061035157</c:v>
                </c:pt>
                <c:pt idx="3387">
                  <c:v>299.1999816894534</c:v>
                </c:pt>
                <c:pt idx="3388">
                  <c:v>299.2999877929687</c:v>
                </c:pt>
                <c:pt idx="3389">
                  <c:v>299.3999938964843</c:v>
                </c:pt>
                <c:pt idx="3390">
                  <c:v>299.5</c:v>
                </c:pt>
                <c:pt idx="3391">
                  <c:v>299.6000061035157</c:v>
                </c:pt>
                <c:pt idx="3392">
                  <c:v>299.6999816894534</c:v>
                </c:pt>
                <c:pt idx="3393">
                  <c:v>299.7999877929687</c:v>
                </c:pt>
                <c:pt idx="3394">
                  <c:v>299.8999938964843</c:v>
                </c:pt>
                <c:pt idx="3395">
                  <c:v>300.0</c:v>
                </c:pt>
                <c:pt idx="3396">
                  <c:v>300.1000061035157</c:v>
                </c:pt>
                <c:pt idx="3397">
                  <c:v>300.1999816894534</c:v>
                </c:pt>
                <c:pt idx="3398">
                  <c:v>300.2999877929687</c:v>
                </c:pt>
                <c:pt idx="3399">
                  <c:v>300.3999938964843</c:v>
                </c:pt>
                <c:pt idx="3400">
                  <c:v>300.5</c:v>
                </c:pt>
                <c:pt idx="3401">
                  <c:v>300.6000061035157</c:v>
                </c:pt>
                <c:pt idx="3402">
                  <c:v>300.6999816894534</c:v>
                </c:pt>
                <c:pt idx="3403">
                  <c:v>300.7999877929687</c:v>
                </c:pt>
                <c:pt idx="3404">
                  <c:v>300.8999938964843</c:v>
                </c:pt>
                <c:pt idx="3405">
                  <c:v>301.0</c:v>
                </c:pt>
                <c:pt idx="3406">
                  <c:v>301.1000061035157</c:v>
                </c:pt>
                <c:pt idx="3407">
                  <c:v>301.1999816894534</c:v>
                </c:pt>
                <c:pt idx="3408">
                  <c:v>301.2999877929687</c:v>
                </c:pt>
                <c:pt idx="3409">
                  <c:v>301.3999938964843</c:v>
                </c:pt>
                <c:pt idx="3410">
                  <c:v>301.5</c:v>
                </c:pt>
                <c:pt idx="3411">
                  <c:v>301.6000061035157</c:v>
                </c:pt>
                <c:pt idx="3412">
                  <c:v>301.6999816894534</c:v>
                </c:pt>
                <c:pt idx="3413">
                  <c:v>301.7999877929687</c:v>
                </c:pt>
                <c:pt idx="3414">
                  <c:v>301.8999938964843</c:v>
                </c:pt>
                <c:pt idx="3415">
                  <c:v>302.0</c:v>
                </c:pt>
                <c:pt idx="3416">
                  <c:v>302.1000061035157</c:v>
                </c:pt>
                <c:pt idx="3417">
                  <c:v>302.1999816894534</c:v>
                </c:pt>
                <c:pt idx="3418">
                  <c:v>302.2999877929687</c:v>
                </c:pt>
                <c:pt idx="3419">
                  <c:v>302.3999938964843</c:v>
                </c:pt>
                <c:pt idx="3420">
                  <c:v>302.5</c:v>
                </c:pt>
                <c:pt idx="3421">
                  <c:v>302.6000061035157</c:v>
                </c:pt>
                <c:pt idx="3422">
                  <c:v>302.6999816894534</c:v>
                </c:pt>
                <c:pt idx="3423">
                  <c:v>302.7999877929687</c:v>
                </c:pt>
                <c:pt idx="3424">
                  <c:v>302.8999938964843</c:v>
                </c:pt>
                <c:pt idx="3425">
                  <c:v>303.0</c:v>
                </c:pt>
                <c:pt idx="3426">
                  <c:v>303.1000061035157</c:v>
                </c:pt>
                <c:pt idx="3427">
                  <c:v>303.1999816894534</c:v>
                </c:pt>
                <c:pt idx="3428">
                  <c:v>303.2999877929687</c:v>
                </c:pt>
                <c:pt idx="3429">
                  <c:v>303.3999938964843</c:v>
                </c:pt>
                <c:pt idx="3430">
                  <c:v>303.5</c:v>
                </c:pt>
                <c:pt idx="3431">
                  <c:v>303.6000061035157</c:v>
                </c:pt>
                <c:pt idx="3432">
                  <c:v>303.6999816894534</c:v>
                </c:pt>
                <c:pt idx="3433">
                  <c:v>303.7999877929687</c:v>
                </c:pt>
                <c:pt idx="3434">
                  <c:v>303.8999938964843</c:v>
                </c:pt>
                <c:pt idx="3435">
                  <c:v>304.0</c:v>
                </c:pt>
                <c:pt idx="3436">
                  <c:v>304.1000061035157</c:v>
                </c:pt>
                <c:pt idx="3437">
                  <c:v>304.1999816894534</c:v>
                </c:pt>
                <c:pt idx="3438">
                  <c:v>304.2999877929687</c:v>
                </c:pt>
                <c:pt idx="3439">
                  <c:v>304.3999938964843</c:v>
                </c:pt>
                <c:pt idx="3440">
                  <c:v>304.5</c:v>
                </c:pt>
                <c:pt idx="3441">
                  <c:v>304.6000061035157</c:v>
                </c:pt>
                <c:pt idx="3442">
                  <c:v>304.6999816894534</c:v>
                </c:pt>
                <c:pt idx="3443">
                  <c:v>304.7999877929687</c:v>
                </c:pt>
                <c:pt idx="3444">
                  <c:v>304.8999938964843</c:v>
                </c:pt>
                <c:pt idx="3445">
                  <c:v>305.0</c:v>
                </c:pt>
                <c:pt idx="3446">
                  <c:v>305.1000061035157</c:v>
                </c:pt>
                <c:pt idx="3447">
                  <c:v>305.1999816894534</c:v>
                </c:pt>
                <c:pt idx="3448">
                  <c:v>305.2999877929687</c:v>
                </c:pt>
                <c:pt idx="3449">
                  <c:v>305.3999938964843</c:v>
                </c:pt>
                <c:pt idx="3450">
                  <c:v>305.5</c:v>
                </c:pt>
                <c:pt idx="3451">
                  <c:v>305.6000061035157</c:v>
                </c:pt>
                <c:pt idx="3452">
                  <c:v>305.6999816894534</c:v>
                </c:pt>
                <c:pt idx="3453">
                  <c:v>305.7999877929687</c:v>
                </c:pt>
                <c:pt idx="3454">
                  <c:v>305.8999938964843</c:v>
                </c:pt>
                <c:pt idx="3455">
                  <c:v>306.0</c:v>
                </c:pt>
                <c:pt idx="3456">
                  <c:v>306.1000061035157</c:v>
                </c:pt>
                <c:pt idx="3457">
                  <c:v>306.1999816894534</c:v>
                </c:pt>
                <c:pt idx="3458">
                  <c:v>306.2999877929687</c:v>
                </c:pt>
                <c:pt idx="3459">
                  <c:v>306.3999938964843</c:v>
                </c:pt>
                <c:pt idx="3460">
                  <c:v>306.5</c:v>
                </c:pt>
                <c:pt idx="3461">
                  <c:v>306.6000061035157</c:v>
                </c:pt>
                <c:pt idx="3462">
                  <c:v>306.6999816894534</c:v>
                </c:pt>
                <c:pt idx="3463">
                  <c:v>306.7999877929687</c:v>
                </c:pt>
                <c:pt idx="3464">
                  <c:v>306.8999938964843</c:v>
                </c:pt>
                <c:pt idx="3465">
                  <c:v>307.0</c:v>
                </c:pt>
                <c:pt idx="3466">
                  <c:v>307.1000061035157</c:v>
                </c:pt>
                <c:pt idx="3467">
                  <c:v>307.1999816894534</c:v>
                </c:pt>
                <c:pt idx="3468">
                  <c:v>307.2999877929687</c:v>
                </c:pt>
                <c:pt idx="3469">
                  <c:v>307.3999938964843</c:v>
                </c:pt>
                <c:pt idx="3470">
                  <c:v>307.5</c:v>
                </c:pt>
                <c:pt idx="3471">
                  <c:v>307.6000061035157</c:v>
                </c:pt>
                <c:pt idx="3472">
                  <c:v>307.6999816894534</c:v>
                </c:pt>
                <c:pt idx="3473">
                  <c:v>307.7999877929687</c:v>
                </c:pt>
                <c:pt idx="3474">
                  <c:v>307.8999938964843</c:v>
                </c:pt>
                <c:pt idx="3475">
                  <c:v>308.0</c:v>
                </c:pt>
                <c:pt idx="3476">
                  <c:v>308.1000061035157</c:v>
                </c:pt>
                <c:pt idx="3477">
                  <c:v>308.1999816894534</c:v>
                </c:pt>
                <c:pt idx="3478">
                  <c:v>308.2999877929687</c:v>
                </c:pt>
                <c:pt idx="3479">
                  <c:v>308.3999938964843</c:v>
                </c:pt>
                <c:pt idx="3480">
                  <c:v>308.5</c:v>
                </c:pt>
                <c:pt idx="3481">
                  <c:v>308.6000061035157</c:v>
                </c:pt>
                <c:pt idx="3482">
                  <c:v>308.6999816894534</c:v>
                </c:pt>
                <c:pt idx="3483">
                  <c:v>308.7999877929687</c:v>
                </c:pt>
                <c:pt idx="3484">
                  <c:v>308.8999938964843</c:v>
                </c:pt>
                <c:pt idx="3485">
                  <c:v>309.0</c:v>
                </c:pt>
                <c:pt idx="3486">
                  <c:v>309.1000061035157</c:v>
                </c:pt>
                <c:pt idx="3487">
                  <c:v>309.1999816894534</c:v>
                </c:pt>
                <c:pt idx="3488">
                  <c:v>309.2999877929687</c:v>
                </c:pt>
                <c:pt idx="3489">
                  <c:v>309.3999938964843</c:v>
                </c:pt>
                <c:pt idx="3490">
                  <c:v>309.5</c:v>
                </c:pt>
                <c:pt idx="3491">
                  <c:v>309.6000061035157</c:v>
                </c:pt>
                <c:pt idx="3492">
                  <c:v>309.6999816894534</c:v>
                </c:pt>
                <c:pt idx="3493">
                  <c:v>309.7999877929687</c:v>
                </c:pt>
                <c:pt idx="3494">
                  <c:v>309.8999938964843</c:v>
                </c:pt>
                <c:pt idx="3495">
                  <c:v>310.0</c:v>
                </c:pt>
                <c:pt idx="3496">
                  <c:v>310.1000061035157</c:v>
                </c:pt>
                <c:pt idx="3497">
                  <c:v>310.1999816894534</c:v>
                </c:pt>
                <c:pt idx="3498">
                  <c:v>310.2999877929687</c:v>
                </c:pt>
                <c:pt idx="3499">
                  <c:v>310.3999938964843</c:v>
                </c:pt>
                <c:pt idx="3500">
                  <c:v>310.5</c:v>
                </c:pt>
                <c:pt idx="3501">
                  <c:v>310.6000061035157</c:v>
                </c:pt>
                <c:pt idx="3502">
                  <c:v>310.6999816894534</c:v>
                </c:pt>
                <c:pt idx="3503">
                  <c:v>310.7999877929687</c:v>
                </c:pt>
                <c:pt idx="3504">
                  <c:v>310.8999938964843</c:v>
                </c:pt>
                <c:pt idx="3505">
                  <c:v>311.0</c:v>
                </c:pt>
                <c:pt idx="3506">
                  <c:v>311.1000061035157</c:v>
                </c:pt>
                <c:pt idx="3507">
                  <c:v>311.1999816894534</c:v>
                </c:pt>
                <c:pt idx="3508">
                  <c:v>311.2999877929687</c:v>
                </c:pt>
                <c:pt idx="3509">
                  <c:v>311.3999938964843</c:v>
                </c:pt>
                <c:pt idx="3510">
                  <c:v>311.5</c:v>
                </c:pt>
                <c:pt idx="3511">
                  <c:v>311.6000061035157</c:v>
                </c:pt>
                <c:pt idx="3512">
                  <c:v>311.6999816894534</c:v>
                </c:pt>
                <c:pt idx="3513">
                  <c:v>311.7999877929687</c:v>
                </c:pt>
                <c:pt idx="3514">
                  <c:v>311.8999938964843</c:v>
                </c:pt>
                <c:pt idx="3515">
                  <c:v>312.0</c:v>
                </c:pt>
                <c:pt idx="3516">
                  <c:v>312.1000061035157</c:v>
                </c:pt>
                <c:pt idx="3517">
                  <c:v>312.1999816894534</c:v>
                </c:pt>
                <c:pt idx="3518">
                  <c:v>312.2999877929687</c:v>
                </c:pt>
                <c:pt idx="3519">
                  <c:v>312.3999938964843</c:v>
                </c:pt>
                <c:pt idx="3520">
                  <c:v>312.5</c:v>
                </c:pt>
                <c:pt idx="3521">
                  <c:v>312.6000061035157</c:v>
                </c:pt>
                <c:pt idx="3522">
                  <c:v>312.6999816894534</c:v>
                </c:pt>
                <c:pt idx="3523">
                  <c:v>312.7999877929687</c:v>
                </c:pt>
                <c:pt idx="3524">
                  <c:v>312.8999938964843</c:v>
                </c:pt>
                <c:pt idx="3525">
                  <c:v>313.0</c:v>
                </c:pt>
                <c:pt idx="3526">
                  <c:v>313.1000061035157</c:v>
                </c:pt>
                <c:pt idx="3527">
                  <c:v>313.1999816894534</c:v>
                </c:pt>
                <c:pt idx="3528">
                  <c:v>313.2999877929687</c:v>
                </c:pt>
                <c:pt idx="3529">
                  <c:v>313.3999938964843</c:v>
                </c:pt>
                <c:pt idx="3530">
                  <c:v>313.5</c:v>
                </c:pt>
                <c:pt idx="3531">
                  <c:v>313.6000061035157</c:v>
                </c:pt>
                <c:pt idx="3532">
                  <c:v>313.6999816894534</c:v>
                </c:pt>
                <c:pt idx="3533">
                  <c:v>313.7999877929687</c:v>
                </c:pt>
                <c:pt idx="3534">
                  <c:v>313.8999938964843</c:v>
                </c:pt>
                <c:pt idx="3535">
                  <c:v>314.0</c:v>
                </c:pt>
                <c:pt idx="3536">
                  <c:v>314.1000061035157</c:v>
                </c:pt>
                <c:pt idx="3537">
                  <c:v>314.1999816894534</c:v>
                </c:pt>
                <c:pt idx="3538">
                  <c:v>314.2999877929687</c:v>
                </c:pt>
                <c:pt idx="3539">
                  <c:v>314.3999938964843</c:v>
                </c:pt>
                <c:pt idx="3540">
                  <c:v>314.5</c:v>
                </c:pt>
                <c:pt idx="3541">
                  <c:v>314.6000061035157</c:v>
                </c:pt>
                <c:pt idx="3542">
                  <c:v>314.6999816894534</c:v>
                </c:pt>
                <c:pt idx="3543">
                  <c:v>314.7999877929687</c:v>
                </c:pt>
                <c:pt idx="3544">
                  <c:v>314.8999938964843</c:v>
                </c:pt>
                <c:pt idx="3545">
                  <c:v>315.0</c:v>
                </c:pt>
                <c:pt idx="3546">
                  <c:v>315.1000061035157</c:v>
                </c:pt>
                <c:pt idx="3547">
                  <c:v>315.1999816894534</c:v>
                </c:pt>
                <c:pt idx="3548">
                  <c:v>315.2999877929687</c:v>
                </c:pt>
                <c:pt idx="3549">
                  <c:v>315.3999938964843</c:v>
                </c:pt>
                <c:pt idx="3550">
                  <c:v>315.5</c:v>
                </c:pt>
                <c:pt idx="3551">
                  <c:v>315.6000061035157</c:v>
                </c:pt>
                <c:pt idx="3552">
                  <c:v>315.6999816894534</c:v>
                </c:pt>
                <c:pt idx="3553">
                  <c:v>315.7999877929687</c:v>
                </c:pt>
                <c:pt idx="3554">
                  <c:v>315.8999938964843</c:v>
                </c:pt>
                <c:pt idx="3555">
                  <c:v>316.0</c:v>
                </c:pt>
                <c:pt idx="3556">
                  <c:v>316.1000061035157</c:v>
                </c:pt>
                <c:pt idx="3557">
                  <c:v>316.1999816894534</c:v>
                </c:pt>
                <c:pt idx="3558">
                  <c:v>316.2999877929687</c:v>
                </c:pt>
                <c:pt idx="3559">
                  <c:v>316.3999938964843</c:v>
                </c:pt>
                <c:pt idx="3560">
                  <c:v>316.5</c:v>
                </c:pt>
                <c:pt idx="3561">
                  <c:v>316.6000061035157</c:v>
                </c:pt>
                <c:pt idx="3562">
                  <c:v>316.6999816894534</c:v>
                </c:pt>
                <c:pt idx="3563">
                  <c:v>316.7999877929687</c:v>
                </c:pt>
                <c:pt idx="3564">
                  <c:v>316.8999938964843</c:v>
                </c:pt>
                <c:pt idx="3565">
                  <c:v>317.0</c:v>
                </c:pt>
                <c:pt idx="3566">
                  <c:v>317.1000061035157</c:v>
                </c:pt>
                <c:pt idx="3567">
                  <c:v>317.1999816894534</c:v>
                </c:pt>
                <c:pt idx="3568">
                  <c:v>317.2999877929687</c:v>
                </c:pt>
                <c:pt idx="3569">
                  <c:v>317.3999938964843</c:v>
                </c:pt>
                <c:pt idx="3570">
                  <c:v>317.5</c:v>
                </c:pt>
                <c:pt idx="3571">
                  <c:v>317.6000061035157</c:v>
                </c:pt>
                <c:pt idx="3572">
                  <c:v>317.6999816894534</c:v>
                </c:pt>
                <c:pt idx="3573">
                  <c:v>317.7999877929687</c:v>
                </c:pt>
                <c:pt idx="3574">
                  <c:v>317.8999938964843</c:v>
                </c:pt>
                <c:pt idx="3575">
                  <c:v>318.0</c:v>
                </c:pt>
                <c:pt idx="3576">
                  <c:v>318.1000061035157</c:v>
                </c:pt>
                <c:pt idx="3577">
                  <c:v>318.1999816894534</c:v>
                </c:pt>
                <c:pt idx="3578">
                  <c:v>318.2999877929687</c:v>
                </c:pt>
                <c:pt idx="3579">
                  <c:v>318.3999938964843</c:v>
                </c:pt>
                <c:pt idx="3580">
                  <c:v>318.5</c:v>
                </c:pt>
                <c:pt idx="3581">
                  <c:v>318.6000061035157</c:v>
                </c:pt>
                <c:pt idx="3582">
                  <c:v>318.6999816894534</c:v>
                </c:pt>
                <c:pt idx="3583">
                  <c:v>318.7999877929687</c:v>
                </c:pt>
                <c:pt idx="3584">
                  <c:v>318.8999938964843</c:v>
                </c:pt>
                <c:pt idx="3585">
                  <c:v>319.0</c:v>
                </c:pt>
                <c:pt idx="3586">
                  <c:v>319.1000061035157</c:v>
                </c:pt>
                <c:pt idx="3587">
                  <c:v>319.1999816894534</c:v>
                </c:pt>
                <c:pt idx="3588">
                  <c:v>319.2999877929687</c:v>
                </c:pt>
                <c:pt idx="3589">
                  <c:v>319.3999938964843</c:v>
                </c:pt>
                <c:pt idx="3590">
                  <c:v>319.5</c:v>
                </c:pt>
                <c:pt idx="3591">
                  <c:v>319.6000061035157</c:v>
                </c:pt>
                <c:pt idx="3592">
                  <c:v>319.6999816894534</c:v>
                </c:pt>
                <c:pt idx="3593">
                  <c:v>319.7999877929687</c:v>
                </c:pt>
                <c:pt idx="3594">
                  <c:v>319.8999938964843</c:v>
                </c:pt>
                <c:pt idx="3595">
                  <c:v>320.0</c:v>
                </c:pt>
                <c:pt idx="3596">
                  <c:v>320.1000061035157</c:v>
                </c:pt>
                <c:pt idx="3597">
                  <c:v>320.1999816894534</c:v>
                </c:pt>
                <c:pt idx="3598">
                  <c:v>320.2999877929687</c:v>
                </c:pt>
                <c:pt idx="3599">
                  <c:v>320.3999938964843</c:v>
                </c:pt>
                <c:pt idx="3600">
                  <c:v>320.5</c:v>
                </c:pt>
                <c:pt idx="3601">
                  <c:v>320.6000061035157</c:v>
                </c:pt>
                <c:pt idx="3602">
                  <c:v>320.6999816894534</c:v>
                </c:pt>
                <c:pt idx="3603">
                  <c:v>320.7999877929687</c:v>
                </c:pt>
                <c:pt idx="3604">
                  <c:v>320.8999938964843</c:v>
                </c:pt>
                <c:pt idx="3605">
                  <c:v>321.0</c:v>
                </c:pt>
                <c:pt idx="3606">
                  <c:v>321.1000061035157</c:v>
                </c:pt>
                <c:pt idx="3607">
                  <c:v>321.1999816894534</c:v>
                </c:pt>
                <c:pt idx="3608">
                  <c:v>321.2999877929687</c:v>
                </c:pt>
                <c:pt idx="3609">
                  <c:v>321.3999938964843</c:v>
                </c:pt>
                <c:pt idx="3610">
                  <c:v>321.5</c:v>
                </c:pt>
                <c:pt idx="3611">
                  <c:v>321.6000061035157</c:v>
                </c:pt>
                <c:pt idx="3612">
                  <c:v>321.6999816894534</c:v>
                </c:pt>
                <c:pt idx="3613">
                  <c:v>321.7999877929687</c:v>
                </c:pt>
                <c:pt idx="3614">
                  <c:v>321.8999938964843</c:v>
                </c:pt>
                <c:pt idx="3615">
                  <c:v>322.0</c:v>
                </c:pt>
                <c:pt idx="3616">
                  <c:v>322.1000061035157</c:v>
                </c:pt>
                <c:pt idx="3617">
                  <c:v>322.1999816894534</c:v>
                </c:pt>
                <c:pt idx="3618">
                  <c:v>322.2999877929687</c:v>
                </c:pt>
                <c:pt idx="3619">
                  <c:v>322.3999938964843</c:v>
                </c:pt>
                <c:pt idx="3620">
                  <c:v>322.5</c:v>
                </c:pt>
                <c:pt idx="3621">
                  <c:v>322.6000061035157</c:v>
                </c:pt>
                <c:pt idx="3622">
                  <c:v>322.6999816894534</c:v>
                </c:pt>
                <c:pt idx="3623">
                  <c:v>322.7999877929687</c:v>
                </c:pt>
                <c:pt idx="3624">
                  <c:v>322.8999938964843</c:v>
                </c:pt>
                <c:pt idx="3625">
                  <c:v>323.0</c:v>
                </c:pt>
                <c:pt idx="3626">
                  <c:v>323.1000061035157</c:v>
                </c:pt>
                <c:pt idx="3627">
                  <c:v>323.1999816894534</c:v>
                </c:pt>
                <c:pt idx="3628">
                  <c:v>323.2999877929687</c:v>
                </c:pt>
                <c:pt idx="3629">
                  <c:v>323.3999938964843</c:v>
                </c:pt>
                <c:pt idx="3630">
                  <c:v>323.5</c:v>
                </c:pt>
                <c:pt idx="3631">
                  <c:v>323.6000061035157</c:v>
                </c:pt>
                <c:pt idx="3632">
                  <c:v>323.6999816894534</c:v>
                </c:pt>
                <c:pt idx="3633">
                  <c:v>323.7999877929687</c:v>
                </c:pt>
                <c:pt idx="3634">
                  <c:v>323.8999938964843</c:v>
                </c:pt>
                <c:pt idx="3635">
                  <c:v>324.0</c:v>
                </c:pt>
                <c:pt idx="3636">
                  <c:v>324.1000061035157</c:v>
                </c:pt>
                <c:pt idx="3637">
                  <c:v>324.1999816894534</c:v>
                </c:pt>
                <c:pt idx="3638">
                  <c:v>324.2999877929687</c:v>
                </c:pt>
                <c:pt idx="3639">
                  <c:v>324.3999938964843</c:v>
                </c:pt>
                <c:pt idx="3640">
                  <c:v>324.5</c:v>
                </c:pt>
                <c:pt idx="3641">
                  <c:v>324.6000061035157</c:v>
                </c:pt>
                <c:pt idx="3642">
                  <c:v>324.6999816894534</c:v>
                </c:pt>
                <c:pt idx="3643">
                  <c:v>324.7999877929687</c:v>
                </c:pt>
                <c:pt idx="3644">
                  <c:v>324.8999938964843</c:v>
                </c:pt>
                <c:pt idx="3645">
                  <c:v>325.0</c:v>
                </c:pt>
                <c:pt idx="3646">
                  <c:v>325.1000061035157</c:v>
                </c:pt>
                <c:pt idx="3647">
                  <c:v>325.1999816894534</c:v>
                </c:pt>
                <c:pt idx="3648">
                  <c:v>325.2999877929687</c:v>
                </c:pt>
                <c:pt idx="3649">
                  <c:v>325.3999938964843</c:v>
                </c:pt>
                <c:pt idx="3650">
                  <c:v>325.5</c:v>
                </c:pt>
                <c:pt idx="3651">
                  <c:v>325.6000061035157</c:v>
                </c:pt>
                <c:pt idx="3652">
                  <c:v>325.6999816894534</c:v>
                </c:pt>
                <c:pt idx="3653">
                  <c:v>325.7999877929687</c:v>
                </c:pt>
                <c:pt idx="3654">
                  <c:v>325.8999938964843</c:v>
                </c:pt>
                <c:pt idx="3655">
                  <c:v>326.0</c:v>
                </c:pt>
                <c:pt idx="3656">
                  <c:v>326.1000061035157</c:v>
                </c:pt>
                <c:pt idx="3657">
                  <c:v>326.1999816894534</c:v>
                </c:pt>
                <c:pt idx="3658">
                  <c:v>326.2999877929687</c:v>
                </c:pt>
                <c:pt idx="3659">
                  <c:v>326.3999938964843</c:v>
                </c:pt>
                <c:pt idx="3660">
                  <c:v>326.5</c:v>
                </c:pt>
                <c:pt idx="3661">
                  <c:v>326.6000061035157</c:v>
                </c:pt>
                <c:pt idx="3662">
                  <c:v>326.6999816894534</c:v>
                </c:pt>
                <c:pt idx="3663">
                  <c:v>326.7999877929687</c:v>
                </c:pt>
                <c:pt idx="3664">
                  <c:v>326.8999938964843</c:v>
                </c:pt>
                <c:pt idx="3665">
                  <c:v>327.0</c:v>
                </c:pt>
                <c:pt idx="3666">
                  <c:v>327.1000061035157</c:v>
                </c:pt>
                <c:pt idx="3667">
                  <c:v>327.1999816894534</c:v>
                </c:pt>
                <c:pt idx="3668">
                  <c:v>327.2999877929687</c:v>
                </c:pt>
                <c:pt idx="3669">
                  <c:v>327.3999938964843</c:v>
                </c:pt>
                <c:pt idx="3670">
                  <c:v>327.5</c:v>
                </c:pt>
                <c:pt idx="3671">
                  <c:v>327.6000061035157</c:v>
                </c:pt>
                <c:pt idx="3672">
                  <c:v>327.6999816894534</c:v>
                </c:pt>
                <c:pt idx="3673">
                  <c:v>327.7999877929687</c:v>
                </c:pt>
                <c:pt idx="3674">
                  <c:v>327.8999938964843</c:v>
                </c:pt>
                <c:pt idx="3675">
                  <c:v>328.0</c:v>
                </c:pt>
                <c:pt idx="3676">
                  <c:v>328.1000061035157</c:v>
                </c:pt>
                <c:pt idx="3677">
                  <c:v>328.1999816894534</c:v>
                </c:pt>
                <c:pt idx="3678">
                  <c:v>328.2999877929687</c:v>
                </c:pt>
                <c:pt idx="3679">
                  <c:v>328.3999938964843</c:v>
                </c:pt>
                <c:pt idx="3680">
                  <c:v>328.5</c:v>
                </c:pt>
                <c:pt idx="3681">
                  <c:v>328.6000061035157</c:v>
                </c:pt>
                <c:pt idx="3682">
                  <c:v>328.6999816894534</c:v>
                </c:pt>
                <c:pt idx="3683">
                  <c:v>328.7999877929687</c:v>
                </c:pt>
                <c:pt idx="3684">
                  <c:v>328.8999938964843</c:v>
                </c:pt>
                <c:pt idx="3685">
                  <c:v>329.0</c:v>
                </c:pt>
                <c:pt idx="3686">
                  <c:v>329.1000061035157</c:v>
                </c:pt>
                <c:pt idx="3687">
                  <c:v>329.1999816894534</c:v>
                </c:pt>
                <c:pt idx="3688">
                  <c:v>329.2999877929687</c:v>
                </c:pt>
                <c:pt idx="3689">
                  <c:v>329.3999938964843</c:v>
                </c:pt>
                <c:pt idx="3690">
                  <c:v>329.5</c:v>
                </c:pt>
                <c:pt idx="3691">
                  <c:v>329.6000061035157</c:v>
                </c:pt>
                <c:pt idx="3692">
                  <c:v>329.6999816894534</c:v>
                </c:pt>
                <c:pt idx="3693">
                  <c:v>329.7999877929687</c:v>
                </c:pt>
                <c:pt idx="3694">
                  <c:v>329.8999938964843</c:v>
                </c:pt>
                <c:pt idx="3695">
                  <c:v>330.0</c:v>
                </c:pt>
                <c:pt idx="3696">
                  <c:v>330.1000061035157</c:v>
                </c:pt>
                <c:pt idx="3697">
                  <c:v>330.1999816894534</c:v>
                </c:pt>
                <c:pt idx="3698">
                  <c:v>330.2999877929687</c:v>
                </c:pt>
                <c:pt idx="3699">
                  <c:v>330.3999938964843</c:v>
                </c:pt>
                <c:pt idx="3700">
                  <c:v>330.5</c:v>
                </c:pt>
                <c:pt idx="3701">
                  <c:v>330.6000061035157</c:v>
                </c:pt>
                <c:pt idx="3702">
                  <c:v>330.6999816894534</c:v>
                </c:pt>
                <c:pt idx="3703">
                  <c:v>330.7999877929687</c:v>
                </c:pt>
                <c:pt idx="3704">
                  <c:v>330.8999938964843</c:v>
                </c:pt>
                <c:pt idx="3705">
                  <c:v>331.0</c:v>
                </c:pt>
                <c:pt idx="3706">
                  <c:v>331.1000061035157</c:v>
                </c:pt>
                <c:pt idx="3707">
                  <c:v>331.1999816894534</c:v>
                </c:pt>
                <c:pt idx="3708">
                  <c:v>331.2999877929687</c:v>
                </c:pt>
                <c:pt idx="3709">
                  <c:v>331.3999938964843</c:v>
                </c:pt>
                <c:pt idx="3710">
                  <c:v>331.5</c:v>
                </c:pt>
                <c:pt idx="3711">
                  <c:v>331.6000061035157</c:v>
                </c:pt>
                <c:pt idx="3712">
                  <c:v>331.6999816894534</c:v>
                </c:pt>
                <c:pt idx="3713">
                  <c:v>331.7999877929687</c:v>
                </c:pt>
                <c:pt idx="3714">
                  <c:v>331.8999938964843</c:v>
                </c:pt>
                <c:pt idx="3715">
                  <c:v>332.0</c:v>
                </c:pt>
                <c:pt idx="3716">
                  <c:v>332.1000061035157</c:v>
                </c:pt>
                <c:pt idx="3717">
                  <c:v>332.1999816894534</c:v>
                </c:pt>
                <c:pt idx="3718">
                  <c:v>332.2999877929687</c:v>
                </c:pt>
                <c:pt idx="3719">
                  <c:v>332.3999938964843</c:v>
                </c:pt>
                <c:pt idx="3720">
                  <c:v>332.5</c:v>
                </c:pt>
                <c:pt idx="3721">
                  <c:v>332.6000061035157</c:v>
                </c:pt>
                <c:pt idx="3722">
                  <c:v>332.6999816894534</c:v>
                </c:pt>
                <c:pt idx="3723">
                  <c:v>332.7999877929687</c:v>
                </c:pt>
                <c:pt idx="3724">
                  <c:v>332.8999938964843</c:v>
                </c:pt>
                <c:pt idx="3725">
                  <c:v>333.0</c:v>
                </c:pt>
                <c:pt idx="3726">
                  <c:v>333.1000061035157</c:v>
                </c:pt>
                <c:pt idx="3727">
                  <c:v>333.1999816894534</c:v>
                </c:pt>
                <c:pt idx="3728">
                  <c:v>333.2999877929687</c:v>
                </c:pt>
                <c:pt idx="3729">
                  <c:v>333.3999938964843</c:v>
                </c:pt>
                <c:pt idx="3730">
                  <c:v>333.5</c:v>
                </c:pt>
                <c:pt idx="3731">
                  <c:v>333.6000061035157</c:v>
                </c:pt>
                <c:pt idx="3732">
                  <c:v>333.6999816894534</c:v>
                </c:pt>
                <c:pt idx="3733">
                  <c:v>333.7999877929687</c:v>
                </c:pt>
                <c:pt idx="3734">
                  <c:v>333.8999938964843</c:v>
                </c:pt>
                <c:pt idx="3735">
                  <c:v>334.0</c:v>
                </c:pt>
                <c:pt idx="3736">
                  <c:v>334.1000061035157</c:v>
                </c:pt>
                <c:pt idx="3737">
                  <c:v>334.1999816894534</c:v>
                </c:pt>
                <c:pt idx="3738">
                  <c:v>334.2999877929687</c:v>
                </c:pt>
                <c:pt idx="3739">
                  <c:v>334.3999938964843</c:v>
                </c:pt>
                <c:pt idx="3740">
                  <c:v>334.5</c:v>
                </c:pt>
                <c:pt idx="3741">
                  <c:v>334.6000061035157</c:v>
                </c:pt>
                <c:pt idx="3742">
                  <c:v>334.6999816894534</c:v>
                </c:pt>
                <c:pt idx="3743">
                  <c:v>334.7999877929687</c:v>
                </c:pt>
                <c:pt idx="3744">
                  <c:v>334.8999938964843</c:v>
                </c:pt>
                <c:pt idx="3745">
                  <c:v>335.0</c:v>
                </c:pt>
                <c:pt idx="3746">
                  <c:v>335.1000061035157</c:v>
                </c:pt>
                <c:pt idx="3747">
                  <c:v>335.1999816894534</c:v>
                </c:pt>
                <c:pt idx="3748">
                  <c:v>335.2999877929687</c:v>
                </c:pt>
                <c:pt idx="3749">
                  <c:v>335.3999938964843</c:v>
                </c:pt>
                <c:pt idx="3750">
                  <c:v>335.5</c:v>
                </c:pt>
                <c:pt idx="3751">
                  <c:v>335.6000061035157</c:v>
                </c:pt>
                <c:pt idx="3752">
                  <c:v>335.6999816894534</c:v>
                </c:pt>
                <c:pt idx="3753">
                  <c:v>335.7999877929687</c:v>
                </c:pt>
                <c:pt idx="3754">
                  <c:v>335.8999938964843</c:v>
                </c:pt>
                <c:pt idx="3755">
                  <c:v>336.0</c:v>
                </c:pt>
                <c:pt idx="3756">
                  <c:v>336.1000061035157</c:v>
                </c:pt>
                <c:pt idx="3757">
                  <c:v>336.1999816894534</c:v>
                </c:pt>
                <c:pt idx="3758">
                  <c:v>336.2999877929687</c:v>
                </c:pt>
                <c:pt idx="3759">
                  <c:v>336.3999938964843</c:v>
                </c:pt>
                <c:pt idx="3760">
                  <c:v>336.5</c:v>
                </c:pt>
                <c:pt idx="3761">
                  <c:v>336.6000061035157</c:v>
                </c:pt>
                <c:pt idx="3762">
                  <c:v>336.6999816894534</c:v>
                </c:pt>
                <c:pt idx="3763">
                  <c:v>336.7999877929687</c:v>
                </c:pt>
                <c:pt idx="3764">
                  <c:v>336.8999938964843</c:v>
                </c:pt>
                <c:pt idx="3765">
                  <c:v>337.0</c:v>
                </c:pt>
                <c:pt idx="3766">
                  <c:v>337.1000061035157</c:v>
                </c:pt>
                <c:pt idx="3767">
                  <c:v>337.1999816894534</c:v>
                </c:pt>
                <c:pt idx="3768">
                  <c:v>337.2999877929687</c:v>
                </c:pt>
                <c:pt idx="3769">
                  <c:v>337.3999938964843</c:v>
                </c:pt>
                <c:pt idx="3770">
                  <c:v>337.5</c:v>
                </c:pt>
                <c:pt idx="3771">
                  <c:v>337.6000061035157</c:v>
                </c:pt>
                <c:pt idx="3772">
                  <c:v>337.6999816894534</c:v>
                </c:pt>
                <c:pt idx="3773">
                  <c:v>337.7999877929687</c:v>
                </c:pt>
                <c:pt idx="3774">
                  <c:v>337.8999938964843</c:v>
                </c:pt>
                <c:pt idx="3775">
                  <c:v>338.0</c:v>
                </c:pt>
                <c:pt idx="3776">
                  <c:v>338.1000061035157</c:v>
                </c:pt>
                <c:pt idx="3777">
                  <c:v>338.1999816894534</c:v>
                </c:pt>
                <c:pt idx="3778">
                  <c:v>338.2999877929687</c:v>
                </c:pt>
                <c:pt idx="3779">
                  <c:v>338.3999938964843</c:v>
                </c:pt>
                <c:pt idx="3780">
                  <c:v>338.5</c:v>
                </c:pt>
                <c:pt idx="3781">
                  <c:v>338.6000061035157</c:v>
                </c:pt>
                <c:pt idx="3782">
                  <c:v>338.6999816894534</c:v>
                </c:pt>
                <c:pt idx="3783">
                  <c:v>338.7999877929687</c:v>
                </c:pt>
                <c:pt idx="3784">
                  <c:v>338.8999938964843</c:v>
                </c:pt>
                <c:pt idx="3785">
                  <c:v>339.0</c:v>
                </c:pt>
                <c:pt idx="3786">
                  <c:v>339.1000061035157</c:v>
                </c:pt>
                <c:pt idx="3787">
                  <c:v>339.1999816894534</c:v>
                </c:pt>
                <c:pt idx="3788">
                  <c:v>339.2999877929687</c:v>
                </c:pt>
                <c:pt idx="3789">
                  <c:v>339.3999938964843</c:v>
                </c:pt>
                <c:pt idx="3790">
                  <c:v>339.5</c:v>
                </c:pt>
                <c:pt idx="3791">
                  <c:v>339.6000061035157</c:v>
                </c:pt>
                <c:pt idx="3792">
                  <c:v>339.6999816894534</c:v>
                </c:pt>
                <c:pt idx="3793">
                  <c:v>339.7999877929687</c:v>
                </c:pt>
                <c:pt idx="3794">
                  <c:v>339.8999938964843</c:v>
                </c:pt>
                <c:pt idx="3795">
                  <c:v>340.0</c:v>
                </c:pt>
                <c:pt idx="3796">
                  <c:v>340.1000061035157</c:v>
                </c:pt>
                <c:pt idx="3797">
                  <c:v>340.1999816894534</c:v>
                </c:pt>
                <c:pt idx="3798">
                  <c:v>340.2999877929687</c:v>
                </c:pt>
                <c:pt idx="3799">
                  <c:v>340.3999938964843</c:v>
                </c:pt>
                <c:pt idx="3800">
                  <c:v>340.5</c:v>
                </c:pt>
                <c:pt idx="3801">
                  <c:v>340.6000061035157</c:v>
                </c:pt>
                <c:pt idx="3802">
                  <c:v>340.6999816894534</c:v>
                </c:pt>
                <c:pt idx="3803">
                  <c:v>340.7999877929687</c:v>
                </c:pt>
                <c:pt idx="3804">
                  <c:v>340.8999938964843</c:v>
                </c:pt>
                <c:pt idx="3805">
                  <c:v>341.0</c:v>
                </c:pt>
                <c:pt idx="3806">
                  <c:v>341.1000061035157</c:v>
                </c:pt>
                <c:pt idx="3807">
                  <c:v>341.1999816894534</c:v>
                </c:pt>
                <c:pt idx="3808">
                  <c:v>341.2999877929687</c:v>
                </c:pt>
                <c:pt idx="3809">
                  <c:v>341.3999938964843</c:v>
                </c:pt>
                <c:pt idx="3810">
                  <c:v>341.5</c:v>
                </c:pt>
                <c:pt idx="3811">
                  <c:v>341.6000061035157</c:v>
                </c:pt>
                <c:pt idx="3812">
                  <c:v>341.6999816894534</c:v>
                </c:pt>
                <c:pt idx="3813">
                  <c:v>341.7999877929687</c:v>
                </c:pt>
                <c:pt idx="3814">
                  <c:v>341.8999938964843</c:v>
                </c:pt>
                <c:pt idx="3815">
                  <c:v>342.0</c:v>
                </c:pt>
                <c:pt idx="3816">
                  <c:v>342.1000061035157</c:v>
                </c:pt>
                <c:pt idx="3817">
                  <c:v>342.1999816894534</c:v>
                </c:pt>
                <c:pt idx="3818">
                  <c:v>342.2999877929687</c:v>
                </c:pt>
                <c:pt idx="3819">
                  <c:v>342.3999938964843</c:v>
                </c:pt>
                <c:pt idx="3820">
                  <c:v>342.5</c:v>
                </c:pt>
                <c:pt idx="3821">
                  <c:v>342.6000061035157</c:v>
                </c:pt>
                <c:pt idx="3822">
                  <c:v>342.6999816894534</c:v>
                </c:pt>
                <c:pt idx="3823">
                  <c:v>342.7999877929687</c:v>
                </c:pt>
                <c:pt idx="3824">
                  <c:v>342.8999938964843</c:v>
                </c:pt>
                <c:pt idx="3825">
                  <c:v>343.0</c:v>
                </c:pt>
                <c:pt idx="3826">
                  <c:v>343.1000061035157</c:v>
                </c:pt>
                <c:pt idx="3827">
                  <c:v>343.1999816894534</c:v>
                </c:pt>
                <c:pt idx="3828">
                  <c:v>343.2999877929687</c:v>
                </c:pt>
                <c:pt idx="3829">
                  <c:v>343.3999938964843</c:v>
                </c:pt>
                <c:pt idx="3830">
                  <c:v>343.5</c:v>
                </c:pt>
                <c:pt idx="3831">
                  <c:v>343.6000061035157</c:v>
                </c:pt>
                <c:pt idx="3832">
                  <c:v>343.6999816894534</c:v>
                </c:pt>
                <c:pt idx="3833">
                  <c:v>343.7999877929687</c:v>
                </c:pt>
                <c:pt idx="3834">
                  <c:v>343.8999938964843</c:v>
                </c:pt>
                <c:pt idx="3835">
                  <c:v>344.0</c:v>
                </c:pt>
                <c:pt idx="3836">
                  <c:v>344.1000061035157</c:v>
                </c:pt>
                <c:pt idx="3837">
                  <c:v>344.1999816894534</c:v>
                </c:pt>
                <c:pt idx="3838">
                  <c:v>344.2999877929687</c:v>
                </c:pt>
                <c:pt idx="3839">
                  <c:v>344.3999938964843</c:v>
                </c:pt>
                <c:pt idx="3840">
                  <c:v>344.5</c:v>
                </c:pt>
                <c:pt idx="3841">
                  <c:v>344.6000061035157</c:v>
                </c:pt>
                <c:pt idx="3842">
                  <c:v>344.6999816894534</c:v>
                </c:pt>
                <c:pt idx="3843">
                  <c:v>344.7999877929687</c:v>
                </c:pt>
                <c:pt idx="3844">
                  <c:v>344.8999938964843</c:v>
                </c:pt>
                <c:pt idx="3845">
                  <c:v>345.0</c:v>
                </c:pt>
                <c:pt idx="3846">
                  <c:v>345.1000061035157</c:v>
                </c:pt>
                <c:pt idx="3847">
                  <c:v>345.1999816894534</c:v>
                </c:pt>
                <c:pt idx="3848">
                  <c:v>345.2999877929687</c:v>
                </c:pt>
                <c:pt idx="3849">
                  <c:v>345.3999938964843</c:v>
                </c:pt>
                <c:pt idx="3850">
                  <c:v>345.5</c:v>
                </c:pt>
                <c:pt idx="3851">
                  <c:v>345.6000061035157</c:v>
                </c:pt>
                <c:pt idx="3852">
                  <c:v>345.6999816894534</c:v>
                </c:pt>
                <c:pt idx="3853">
                  <c:v>345.7999877929687</c:v>
                </c:pt>
                <c:pt idx="3854">
                  <c:v>345.8999938964843</c:v>
                </c:pt>
                <c:pt idx="3855">
                  <c:v>346.0</c:v>
                </c:pt>
                <c:pt idx="3856">
                  <c:v>346.1000061035157</c:v>
                </c:pt>
                <c:pt idx="3857">
                  <c:v>346.1999816894534</c:v>
                </c:pt>
                <c:pt idx="3858">
                  <c:v>346.2999877929687</c:v>
                </c:pt>
                <c:pt idx="3859">
                  <c:v>346.3999938964843</c:v>
                </c:pt>
                <c:pt idx="3860">
                  <c:v>346.5</c:v>
                </c:pt>
                <c:pt idx="3861">
                  <c:v>346.6000061035157</c:v>
                </c:pt>
                <c:pt idx="3862">
                  <c:v>346.6999816894534</c:v>
                </c:pt>
                <c:pt idx="3863">
                  <c:v>346.7999877929687</c:v>
                </c:pt>
                <c:pt idx="3864">
                  <c:v>346.8999938964843</c:v>
                </c:pt>
                <c:pt idx="3865">
                  <c:v>347.0</c:v>
                </c:pt>
                <c:pt idx="3866">
                  <c:v>347.1000061035157</c:v>
                </c:pt>
                <c:pt idx="3867">
                  <c:v>347.1999816894534</c:v>
                </c:pt>
                <c:pt idx="3868">
                  <c:v>347.2999877929687</c:v>
                </c:pt>
                <c:pt idx="3869">
                  <c:v>347.3999938964843</c:v>
                </c:pt>
                <c:pt idx="3870">
                  <c:v>347.5</c:v>
                </c:pt>
                <c:pt idx="3871">
                  <c:v>347.6000061035157</c:v>
                </c:pt>
                <c:pt idx="3872">
                  <c:v>347.6999816894534</c:v>
                </c:pt>
                <c:pt idx="3873">
                  <c:v>347.7999877929687</c:v>
                </c:pt>
                <c:pt idx="3874">
                  <c:v>347.8999938964843</c:v>
                </c:pt>
                <c:pt idx="3875">
                  <c:v>348.0</c:v>
                </c:pt>
                <c:pt idx="3876">
                  <c:v>348.1000061035157</c:v>
                </c:pt>
                <c:pt idx="3877">
                  <c:v>348.1999816894534</c:v>
                </c:pt>
                <c:pt idx="3878">
                  <c:v>348.2999877929687</c:v>
                </c:pt>
                <c:pt idx="3879">
                  <c:v>348.3999938964843</c:v>
                </c:pt>
                <c:pt idx="3880">
                  <c:v>348.5</c:v>
                </c:pt>
                <c:pt idx="3881">
                  <c:v>348.6000061035157</c:v>
                </c:pt>
                <c:pt idx="3882">
                  <c:v>348.6999816894534</c:v>
                </c:pt>
                <c:pt idx="3883">
                  <c:v>348.7999877929687</c:v>
                </c:pt>
                <c:pt idx="3884">
                  <c:v>348.8999938964843</c:v>
                </c:pt>
                <c:pt idx="3885">
                  <c:v>349.0</c:v>
                </c:pt>
                <c:pt idx="3886">
                  <c:v>349.1000061035157</c:v>
                </c:pt>
                <c:pt idx="3887">
                  <c:v>349.1999816894534</c:v>
                </c:pt>
                <c:pt idx="3888">
                  <c:v>349.2999877929687</c:v>
                </c:pt>
                <c:pt idx="3889">
                  <c:v>349.3999938964843</c:v>
                </c:pt>
                <c:pt idx="3890">
                  <c:v>349.5</c:v>
                </c:pt>
                <c:pt idx="3891">
                  <c:v>349.6000061035157</c:v>
                </c:pt>
                <c:pt idx="3892">
                  <c:v>349.6999816894534</c:v>
                </c:pt>
                <c:pt idx="3893">
                  <c:v>349.7999877929687</c:v>
                </c:pt>
                <c:pt idx="3894">
                  <c:v>349.8999938964843</c:v>
                </c:pt>
                <c:pt idx="3895">
                  <c:v>350.0</c:v>
                </c:pt>
                <c:pt idx="3896">
                  <c:v>350.1000061035157</c:v>
                </c:pt>
                <c:pt idx="3897">
                  <c:v>350.1999816894534</c:v>
                </c:pt>
                <c:pt idx="3898">
                  <c:v>350.2999877929687</c:v>
                </c:pt>
                <c:pt idx="3899">
                  <c:v>350.3999938964843</c:v>
                </c:pt>
                <c:pt idx="3900">
                  <c:v>350.5</c:v>
                </c:pt>
                <c:pt idx="3901">
                  <c:v>350.6000061035157</c:v>
                </c:pt>
                <c:pt idx="3902">
                  <c:v>350.6999816894534</c:v>
                </c:pt>
                <c:pt idx="3903">
                  <c:v>350.7999877929687</c:v>
                </c:pt>
                <c:pt idx="3904">
                  <c:v>350.8999938964843</c:v>
                </c:pt>
                <c:pt idx="3905">
                  <c:v>351.0</c:v>
                </c:pt>
                <c:pt idx="3906">
                  <c:v>351.1000061035157</c:v>
                </c:pt>
                <c:pt idx="3907">
                  <c:v>351.1999816894534</c:v>
                </c:pt>
                <c:pt idx="3908">
                  <c:v>351.2999877929687</c:v>
                </c:pt>
                <c:pt idx="3909">
                  <c:v>351.3999938964843</c:v>
                </c:pt>
                <c:pt idx="3910">
                  <c:v>351.5</c:v>
                </c:pt>
                <c:pt idx="3911">
                  <c:v>351.6000061035157</c:v>
                </c:pt>
                <c:pt idx="3912">
                  <c:v>351.6999816894534</c:v>
                </c:pt>
                <c:pt idx="3913">
                  <c:v>351.7999877929687</c:v>
                </c:pt>
                <c:pt idx="3914">
                  <c:v>351.8999938964843</c:v>
                </c:pt>
                <c:pt idx="3915">
                  <c:v>352.0</c:v>
                </c:pt>
                <c:pt idx="3916">
                  <c:v>352.1000061035157</c:v>
                </c:pt>
                <c:pt idx="3917">
                  <c:v>352.1999816894534</c:v>
                </c:pt>
                <c:pt idx="3918">
                  <c:v>352.2999877929687</c:v>
                </c:pt>
                <c:pt idx="3919">
                  <c:v>352.3999938964843</c:v>
                </c:pt>
                <c:pt idx="3920">
                  <c:v>352.5</c:v>
                </c:pt>
                <c:pt idx="3921">
                  <c:v>352.6000061035157</c:v>
                </c:pt>
                <c:pt idx="3922">
                  <c:v>352.6999816894534</c:v>
                </c:pt>
                <c:pt idx="3923">
                  <c:v>352.7999877929687</c:v>
                </c:pt>
                <c:pt idx="3924">
                  <c:v>352.8999938964843</c:v>
                </c:pt>
                <c:pt idx="3925">
                  <c:v>353.0</c:v>
                </c:pt>
                <c:pt idx="3926">
                  <c:v>353.1000061035157</c:v>
                </c:pt>
                <c:pt idx="3927">
                  <c:v>353.1999816894534</c:v>
                </c:pt>
                <c:pt idx="3928">
                  <c:v>353.2999877929687</c:v>
                </c:pt>
                <c:pt idx="3929">
                  <c:v>353.3999938964843</c:v>
                </c:pt>
                <c:pt idx="3930">
                  <c:v>353.5</c:v>
                </c:pt>
                <c:pt idx="3931">
                  <c:v>353.6000061035157</c:v>
                </c:pt>
                <c:pt idx="3932">
                  <c:v>353.6999816894534</c:v>
                </c:pt>
                <c:pt idx="3933">
                  <c:v>353.7999877929687</c:v>
                </c:pt>
                <c:pt idx="3934">
                  <c:v>353.8999938964843</c:v>
                </c:pt>
                <c:pt idx="3935">
                  <c:v>354.0</c:v>
                </c:pt>
                <c:pt idx="3936">
                  <c:v>354.1000061035157</c:v>
                </c:pt>
                <c:pt idx="3937">
                  <c:v>354.1999816894534</c:v>
                </c:pt>
                <c:pt idx="3938">
                  <c:v>354.2999877929687</c:v>
                </c:pt>
                <c:pt idx="3939">
                  <c:v>354.3999938964843</c:v>
                </c:pt>
                <c:pt idx="3940">
                  <c:v>354.5</c:v>
                </c:pt>
                <c:pt idx="3941">
                  <c:v>354.6000061035157</c:v>
                </c:pt>
                <c:pt idx="3942">
                  <c:v>354.6999816894534</c:v>
                </c:pt>
                <c:pt idx="3943">
                  <c:v>354.7999877929687</c:v>
                </c:pt>
                <c:pt idx="3944">
                  <c:v>354.8999938964843</c:v>
                </c:pt>
                <c:pt idx="3945">
                  <c:v>355.0</c:v>
                </c:pt>
                <c:pt idx="3946">
                  <c:v>355.1000061035157</c:v>
                </c:pt>
                <c:pt idx="3947">
                  <c:v>355.1999816894534</c:v>
                </c:pt>
                <c:pt idx="3948">
                  <c:v>355.2999877929687</c:v>
                </c:pt>
                <c:pt idx="3949">
                  <c:v>355.3999938964843</c:v>
                </c:pt>
                <c:pt idx="3950">
                  <c:v>355.5</c:v>
                </c:pt>
                <c:pt idx="3951">
                  <c:v>355.6000061035157</c:v>
                </c:pt>
                <c:pt idx="3952">
                  <c:v>355.6999816894534</c:v>
                </c:pt>
                <c:pt idx="3953">
                  <c:v>355.7999877929687</c:v>
                </c:pt>
                <c:pt idx="3954">
                  <c:v>355.8999938964843</c:v>
                </c:pt>
                <c:pt idx="3955">
                  <c:v>356.0</c:v>
                </c:pt>
                <c:pt idx="3956">
                  <c:v>356.1000061035157</c:v>
                </c:pt>
                <c:pt idx="3957">
                  <c:v>356.1999816894534</c:v>
                </c:pt>
                <c:pt idx="3958">
                  <c:v>356.2999877929687</c:v>
                </c:pt>
                <c:pt idx="3959">
                  <c:v>356.3999938964843</c:v>
                </c:pt>
                <c:pt idx="3960">
                  <c:v>356.5</c:v>
                </c:pt>
                <c:pt idx="3961">
                  <c:v>356.6000061035157</c:v>
                </c:pt>
                <c:pt idx="3962">
                  <c:v>356.6999816894534</c:v>
                </c:pt>
                <c:pt idx="3963">
                  <c:v>356.7999877929687</c:v>
                </c:pt>
                <c:pt idx="3964">
                  <c:v>356.8999938964843</c:v>
                </c:pt>
                <c:pt idx="3965">
                  <c:v>357.0</c:v>
                </c:pt>
                <c:pt idx="3966">
                  <c:v>357.1000061035157</c:v>
                </c:pt>
                <c:pt idx="3967">
                  <c:v>357.1999816894534</c:v>
                </c:pt>
                <c:pt idx="3968">
                  <c:v>357.2999877929687</c:v>
                </c:pt>
                <c:pt idx="3969">
                  <c:v>357.3999938964843</c:v>
                </c:pt>
                <c:pt idx="3970">
                  <c:v>357.5</c:v>
                </c:pt>
                <c:pt idx="3971">
                  <c:v>357.6000061035157</c:v>
                </c:pt>
                <c:pt idx="3972">
                  <c:v>357.6999816894534</c:v>
                </c:pt>
                <c:pt idx="3973">
                  <c:v>357.7999877929687</c:v>
                </c:pt>
                <c:pt idx="3974">
                  <c:v>357.8999938964843</c:v>
                </c:pt>
                <c:pt idx="3975">
                  <c:v>358.0</c:v>
                </c:pt>
                <c:pt idx="3976">
                  <c:v>358.1000061035157</c:v>
                </c:pt>
                <c:pt idx="3977">
                  <c:v>358.1999816894534</c:v>
                </c:pt>
                <c:pt idx="3978">
                  <c:v>358.2999877929687</c:v>
                </c:pt>
                <c:pt idx="3979">
                  <c:v>358.3999938964843</c:v>
                </c:pt>
                <c:pt idx="3980">
                  <c:v>358.5</c:v>
                </c:pt>
                <c:pt idx="3981">
                  <c:v>358.6000061035157</c:v>
                </c:pt>
                <c:pt idx="3982">
                  <c:v>358.6999816894534</c:v>
                </c:pt>
                <c:pt idx="3983">
                  <c:v>358.7999877929687</c:v>
                </c:pt>
                <c:pt idx="3984">
                  <c:v>358.8999938964843</c:v>
                </c:pt>
                <c:pt idx="3985">
                  <c:v>359.0</c:v>
                </c:pt>
                <c:pt idx="3986">
                  <c:v>359.1000061035157</c:v>
                </c:pt>
                <c:pt idx="3987">
                  <c:v>359.1999816894534</c:v>
                </c:pt>
                <c:pt idx="3988">
                  <c:v>359.2999877929687</c:v>
                </c:pt>
                <c:pt idx="3989">
                  <c:v>359.3999938964843</c:v>
                </c:pt>
                <c:pt idx="3990">
                  <c:v>359.5</c:v>
                </c:pt>
                <c:pt idx="3991">
                  <c:v>359.6000061035157</c:v>
                </c:pt>
                <c:pt idx="3992">
                  <c:v>359.6999816894534</c:v>
                </c:pt>
                <c:pt idx="3993">
                  <c:v>359.7999877929687</c:v>
                </c:pt>
                <c:pt idx="3994">
                  <c:v>359.8999938964843</c:v>
                </c:pt>
                <c:pt idx="3995">
                  <c:v>360.0</c:v>
                </c:pt>
                <c:pt idx="3996">
                  <c:v>360.1000061035157</c:v>
                </c:pt>
                <c:pt idx="3997">
                  <c:v>360.1999816894534</c:v>
                </c:pt>
                <c:pt idx="3998">
                  <c:v>360.2999877929687</c:v>
                </c:pt>
                <c:pt idx="3999">
                  <c:v>360.3999938964843</c:v>
                </c:pt>
                <c:pt idx="4000">
                  <c:v>360.5</c:v>
                </c:pt>
                <c:pt idx="4001">
                  <c:v>360.6000061035157</c:v>
                </c:pt>
                <c:pt idx="4002">
                  <c:v>360.6999816894534</c:v>
                </c:pt>
                <c:pt idx="4003">
                  <c:v>360.7999877929687</c:v>
                </c:pt>
                <c:pt idx="4004">
                  <c:v>360.8999938964843</c:v>
                </c:pt>
                <c:pt idx="4005">
                  <c:v>361.0</c:v>
                </c:pt>
                <c:pt idx="4006">
                  <c:v>361.1000061035157</c:v>
                </c:pt>
                <c:pt idx="4007">
                  <c:v>361.1999816894534</c:v>
                </c:pt>
                <c:pt idx="4008">
                  <c:v>361.2999877929687</c:v>
                </c:pt>
                <c:pt idx="4009">
                  <c:v>361.3999938964843</c:v>
                </c:pt>
                <c:pt idx="4010">
                  <c:v>361.5</c:v>
                </c:pt>
                <c:pt idx="4011">
                  <c:v>361.6000061035157</c:v>
                </c:pt>
                <c:pt idx="4012">
                  <c:v>361.6999816894534</c:v>
                </c:pt>
                <c:pt idx="4013">
                  <c:v>361.7999877929687</c:v>
                </c:pt>
                <c:pt idx="4014">
                  <c:v>361.8999938964843</c:v>
                </c:pt>
                <c:pt idx="4015">
                  <c:v>362.0</c:v>
                </c:pt>
                <c:pt idx="4016">
                  <c:v>362.1000061035157</c:v>
                </c:pt>
                <c:pt idx="4017">
                  <c:v>362.1999816894534</c:v>
                </c:pt>
                <c:pt idx="4018">
                  <c:v>362.2999877929687</c:v>
                </c:pt>
                <c:pt idx="4019">
                  <c:v>362.3999938964843</c:v>
                </c:pt>
                <c:pt idx="4020">
                  <c:v>362.5</c:v>
                </c:pt>
                <c:pt idx="4021">
                  <c:v>362.6000061035157</c:v>
                </c:pt>
                <c:pt idx="4022">
                  <c:v>362.6999816894534</c:v>
                </c:pt>
                <c:pt idx="4023">
                  <c:v>362.7999877929687</c:v>
                </c:pt>
                <c:pt idx="4024">
                  <c:v>362.8999938964843</c:v>
                </c:pt>
                <c:pt idx="4025">
                  <c:v>363.0</c:v>
                </c:pt>
                <c:pt idx="4026">
                  <c:v>363.1000061035157</c:v>
                </c:pt>
                <c:pt idx="4027">
                  <c:v>363.1999816894534</c:v>
                </c:pt>
                <c:pt idx="4028">
                  <c:v>363.2999877929687</c:v>
                </c:pt>
                <c:pt idx="4029">
                  <c:v>363.3999938964843</c:v>
                </c:pt>
                <c:pt idx="4030">
                  <c:v>363.5</c:v>
                </c:pt>
                <c:pt idx="4031">
                  <c:v>363.6000061035157</c:v>
                </c:pt>
                <c:pt idx="4032">
                  <c:v>363.6999816894534</c:v>
                </c:pt>
                <c:pt idx="4033">
                  <c:v>363.7999877929687</c:v>
                </c:pt>
                <c:pt idx="4034">
                  <c:v>363.8999938964843</c:v>
                </c:pt>
                <c:pt idx="4035">
                  <c:v>364.0</c:v>
                </c:pt>
                <c:pt idx="4036">
                  <c:v>364.1000061035157</c:v>
                </c:pt>
                <c:pt idx="4037">
                  <c:v>364.1999816894534</c:v>
                </c:pt>
                <c:pt idx="4038">
                  <c:v>364.2999877929687</c:v>
                </c:pt>
                <c:pt idx="4039">
                  <c:v>364.3999938964843</c:v>
                </c:pt>
                <c:pt idx="4040">
                  <c:v>364.5</c:v>
                </c:pt>
                <c:pt idx="4041">
                  <c:v>364.6000061035157</c:v>
                </c:pt>
                <c:pt idx="4042">
                  <c:v>364.6999816894534</c:v>
                </c:pt>
                <c:pt idx="4043">
                  <c:v>364.7999877929687</c:v>
                </c:pt>
                <c:pt idx="4044">
                  <c:v>364.8999938964843</c:v>
                </c:pt>
                <c:pt idx="4045">
                  <c:v>365.0</c:v>
                </c:pt>
                <c:pt idx="4046">
                  <c:v>365.1000061035157</c:v>
                </c:pt>
                <c:pt idx="4047">
                  <c:v>365.1999816894534</c:v>
                </c:pt>
                <c:pt idx="4048">
                  <c:v>365.2999877929687</c:v>
                </c:pt>
                <c:pt idx="4049">
                  <c:v>365.3999938964843</c:v>
                </c:pt>
                <c:pt idx="4050">
                  <c:v>365.5</c:v>
                </c:pt>
                <c:pt idx="4051">
                  <c:v>365.6000061035157</c:v>
                </c:pt>
                <c:pt idx="4052">
                  <c:v>365.6999816894534</c:v>
                </c:pt>
                <c:pt idx="4053">
                  <c:v>365.7999877929687</c:v>
                </c:pt>
                <c:pt idx="4054">
                  <c:v>365.8999938964843</c:v>
                </c:pt>
                <c:pt idx="4055">
                  <c:v>366.0</c:v>
                </c:pt>
                <c:pt idx="4056">
                  <c:v>366.1000061035157</c:v>
                </c:pt>
                <c:pt idx="4057">
                  <c:v>366.1999816894534</c:v>
                </c:pt>
                <c:pt idx="4058">
                  <c:v>366.2999877929687</c:v>
                </c:pt>
                <c:pt idx="4059">
                  <c:v>366.3999938964843</c:v>
                </c:pt>
                <c:pt idx="4060">
                  <c:v>366.5</c:v>
                </c:pt>
                <c:pt idx="4061">
                  <c:v>366.6000061035157</c:v>
                </c:pt>
                <c:pt idx="4062">
                  <c:v>366.6999816894534</c:v>
                </c:pt>
                <c:pt idx="4063">
                  <c:v>366.7999877929687</c:v>
                </c:pt>
                <c:pt idx="4064">
                  <c:v>366.8999938964843</c:v>
                </c:pt>
                <c:pt idx="4065">
                  <c:v>367.0</c:v>
                </c:pt>
                <c:pt idx="4066">
                  <c:v>367.1000061035157</c:v>
                </c:pt>
                <c:pt idx="4067">
                  <c:v>367.1999816894534</c:v>
                </c:pt>
                <c:pt idx="4068">
                  <c:v>367.2999877929687</c:v>
                </c:pt>
                <c:pt idx="4069">
                  <c:v>367.3999938964843</c:v>
                </c:pt>
                <c:pt idx="4070">
                  <c:v>367.5</c:v>
                </c:pt>
                <c:pt idx="4071">
                  <c:v>367.6000061035157</c:v>
                </c:pt>
                <c:pt idx="4072">
                  <c:v>367.6999816894534</c:v>
                </c:pt>
                <c:pt idx="4073">
                  <c:v>367.7999877929687</c:v>
                </c:pt>
                <c:pt idx="4074">
                  <c:v>367.8999938964843</c:v>
                </c:pt>
                <c:pt idx="4075">
                  <c:v>368.0</c:v>
                </c:pt>
                <c:pt idx="4076">
                  <c:v>368.1000061035157</c:v>
                </c:pt>
                <c:pt idx="4077">
                  <c:v>368.1999816894534</c:v>
                </c:pt>
                <c:pt idx="4078">
                  <c:v>368.2999877929687</c:v>
                </c:pt>
                <c:pt idx="4079">
                  <c:v>368.3999938964843</c:v>
                </c:pt>
                <c:pt idx="4080">
                  <c:v>368.5</c:v>
                </c:pt>
                <c:pt idx="4081">
                  <c:v>368.6000061035157</c:v>
                </c:pt>
                <c:pt idx="4082">
                  <c:v>368.6999816894534</c:v>
                </c:pt>
                <c:pt idx="4083">
                  <c:v>368.7999877929687</c:v>
                </c:pt>
                <c:pt idx="4084">
                  <c:v>368.8999938964843</c:v>
                </c:pt>
                <c:pt idx="4085">
                  <c:v>369.0</c:v>
                </c:pt>
                <c:pt idx="4086">
                  <c:v>369.1000061035157</c:v>
                </c:pt>
                <c:pt idx="4087">
                  <c:v>369.1999816894534</c:v>
                </c:pt>
                <c:pt idx="4088">
                  <c:v>369.2999877929687</c:v>
                </c:pt>
                <c:pt idx="4089">
                  <c:v>369.3999938964843</c:v>
                </c:pt>
                <c:pt idx="4090">
                  <c:v>369.5</c:v>
                </c:pt>
                <c:pt idx="4091">
                  <c:v>369.6000061035157</c:v>
                </c:pt>
                <c:pt idx="4092">
                  <c:v>369.6999816894534</c:v>
                </c:pt>
                <c:pt idx="4093">
                  <c:v>369.7999877929687</c:v>
                </c:pt>
                <c:pt idx="4094">
                  <c:v>369.8999938964843</c:v>
                </c:pt>
                <c:pt idx="4095">
                  <c:v>370.0</c:v>
                </c:pt>
                <c:pt idx="4096">
                  <c:v>370.1000061035157</c:v>
                </c:pt>
                <c:pt idx="4097">
                  <c:v>370.1999816894534</c:v>
                </c:pt>
                <c:pt idx="4098">
                  <c:v>370.2999877929687</c:v>
                </c:pt>
                <c:pt idx="4099">
                  <c:v>370.3999938964843</c:v>
                </c:pt>
                <c:pt idx="4100">
                  <c:v>370.5</c:v>
                </c:pt>
                <c:pt idx="4101">
                  <c:v>370.6000061035157</c:v>
                </c:pt>
                <c:pt idx="4102">
                  <c:v>370.6999816894534</c:v>
                </c:pt>
                <c:pt idx="4103">
                  <c:v>370.7999877929687</c:v>
                </c:pt>
                <c:pt idx="4104">
                  <c:v>370.8999938964843</c:v>
                </c:pt>
                <c:pt idx="4105">
                  <c:v>371.0</c:v>
                </c:pt>
                <c:pt idx="4106">
                  <c:v>371.1000061035157</c:v>
                </c:pt>
                <c:pt idx="4107">
                  <c:v>371.1999816894534</c:v>
                </c:pt>
                <c:pt idx="4108">
                  <c:v>371.2999877929687</c:v>
                </c:pt>
                <c:pt idx="4109">
                  <c:v>371.3999938964843</c:v>
                </c:pt>
                <c:pt idx="4110">
                  <c:v>371.5</c:v>
                </c:pt>
                <c:pt idx="4111">
                  <c:v>371.6000061035157</c:v>
                </c:pt>
                <c:pt idx="4112">
                  <c:v>371.6999816894534</c:v>
                </c:pt>
                <c:pt idx="4113">
                  <c:v>371.7999877929687</c:v>
                </c:pt>
                <c:pt idx="4114">
                  <c:v>371.8999938964843</c:v>
                </c:pt>
                <c:pt idx="4115">
                  <c:v>372.0</c:v>
                </c:pt>
                <c:pt idx="4116">
                  <c:v>372.1000061035157</c:v>
                </c:pt>
                <c:pt idx="4117">
                  <c:v>372.1999816894534</c:v>
                </c:pt>
                <c:pt idx="4118">
                  <c:v>372.2999877929687</c:v>
                </c:pt>
                <c:pt idx="4119">
                  <c:v>372.3999938964843</c:v>
                </c:pt>
                <c:pt idx="4120">
                  <c:v>372.5</c:v>
                </c:pt>
                <c:pt idx="4121">
                  <c:v>372.6000061035157</c:v>
                </c:pt>
                <c:pt idx="4122">
                  <c:v>372.6999816894534</c:v>
                </c:pt>
                <c:pt idx="4123">
                  <c:v>372.7999877929687</c:v>
                </c:pt>
                <c:pt idx="4124">
                  <c:v>372.8999938964843</c:v>
                </c:pt>
                <c:pt idx="4125">
                  <c:v>373.0</c:v>
                </c:pt>
                <c:pt idx="4126">
                  <c:v>373.1000061035157</c:v>
                </c:pt>
                <c:pt idx="4127">
                  <c:v>373.1999816894534</c:v>
                </c:pt>
                <c:pt idx="4128">
                  <c:v>373.2999877929687</c:v>
                </c:pt>
                <c:pt idx="4129">
                  <c:v>373.3999938964843</c:v>
                </c:pt>
                <c:pt idx="4130">
                  <c:v>373.5</c:v>
                </c:pt>
                <c:pt idx="4131">
                  <c:v>373.6000061035157</c:v>
                </c:pt>
                <c:pt idx="4132">
                  <c:v>373.6999816894534</c:v>
                </c:pt>
                <c:pt idx="4133">
                  <c:v>373.7999877929687</c:v>
                </c:pt>
                <c:pt idx="4134">
                  <c:v>373.8999938964843</c:v>
                </c:pt>
                <c:pt idx="4135">
                  <c:v>374.0</c:v>
                </c:pt>
                <c:pt idx="4136">
                  <c:v>374.1000061035157</c:v>
                </c:pt>
                <c:pt idx="4137">
                  <c:v>374.1999816894534</c:v>
                </c:pt>
                <c:pt idx="4138">
                  <c:v>374.2999877929687</c:v>
                </c:pt>
                <c:pt idx="4139">
                  <c:v>374.3999938964843</c:v>
                </c:pt>
                <c:pt idx="4140">
                  <c:v>374.5</c:v>
                </c:pt>
                <c:pt idx="4141">
                  <c:v>374.6000061035157</c:v>
                </c:pt>
                <c:pt idx="4142">
                  <c:v>374.6999816894534</c:v>
                </c:pt>
                <c:pt idx="4143">
                  <c:v>374.7999877929687</c:v>
                </c:pt>
                <c:pt idx="4144">
                  <c:v>374.8999938964843</c:v>
                </c:pt>
                <c:pt idx="4145">
                  <c:v>375.0</c:v>
                </c:pt>
                <c:pt idx="4146">
                  <c:v>375.1000061035157</c:v>
                </c:pt>
                <c:pt idx="4147">
                  <c:v>375.1999816894534</c:v>
                </c:pt>
                <c:pt idx="4148">
                  <c:v>375.2999877929687</c:v>
                </c:pt>
                <c:pt idx="4149">
                  <c:v>375.3999938964843</c:v>
                </c:pt>
                <c:pt idx="4150">
                  <c:v>375.5</c:v>
                </c:pt>
                <c:pt idx="4151">
                  <c:v>375.6000061035157</c:v>
                </c:pt>
                <c:pt idx="4152">
                  <c:v>375.6999816894534</c:v>
                </c:pt>
                <c:pt idx="4153">
                  <c:v>375.7999877929687</c:v>
                </c:pt>
                <c:pt idx="4154">
                  <c:v>375.8999938964843</c:v>
                </c:pt>
                <c:pt idx="4155">
                  <c:v>376.0</c:v>
                </c:pt>
                <c:pt idx="4156">
                  <c:v>376.1000061035157</c:v>
                </c:pt>
                <c:pt idx="4157">
                  <c:v>376.1999816894534</c:v>
                </c:pt>
                <c:pt idx="4158">
                  <c:v>376.2999877929687</c:v>
                </c:pt>
                <c:pt idx="4159">
                  <c:v>376.3999938964843</c:v>
                </c:pt>
                <c:pt idx="4160">
                  <c:v>376.5</c:v>
                </c:pt>
                <c:pt idx="4161">
                  <c:v>376.6000061035157</c:v>
                </c:pt>
                <c:pt idx="4162">
                  <c:v>376.6999816894534</c:v>
                </c:pt>
                <c:pt idx="4163">
                  <c:v>376.7999877929687</c:v>
                </c:pt>
                <c:pt idx="4164">
                  <c:v>376.8999938964843</c:v>
                </c:pt>
                <c:pt idx="4165">
                  <c:v>377.0</c:v>
                </c:pt>
                <c:pt idx="4166">
                  <c:v>377.1000061035157</c:v>
                </c:pt>
                <c:pt idx="4167">
                  <c:v>377.1999816894534</c:v>
                </c:pt>
                <c:pt idx="4168">
                  <c:v>377.2999877929687</c:v>
                </c:pt>
                <c:pt idx="4169">
                  <c:v>377.3999938964843</c:v>
                </c:pt>
                <c:pt idx="4170">
                  <c:v>377.5</c:v>
                </c:pt>
                <c:pt idx="4171">
                  <c:v>377.6000061035157</c:v>
                </c:pt>
                <c:pt idx="4172">
                  <c:v>377.6999816894534</c:v>
                </c:pt>
                <c:pt idx="4173">
                  <c:v>377.7999877929687</c:v>
                </c:pt>
                <c:pt idx="4174">
                  <c:v>377.8999938964843</c:v>
                </c:pt>
                <c:pt idx="4175">
                  <c:v>378.0</c:v>
                </c:pt>
                <c:pt idx="4176">
                  <c:v>378.1000061035157</c:v>
                </c:pt>
                <c:pt idx="4177">
                  <c:v>378.1999816894534</c:v>
                </c:pt>
                <c:pt idx="4178">
                  <c:v>378.2999877929687</c:v>
                </c:pt>
                <c:pt idx="4179">
                  <c:v>378.3999938964843</c:v>
                </c:pt>
                <c:pt idx="4180">
                  <c:v>378.5</c:v>
                </c:pt>
                <c:pt idx="4181">
                  <c:v>378.6000061035157</c:v>
                </c:pt>
                <c:pt idx="4182">
                  <c:v>378.6999816894534</c:v>
                </c:pt>
                <c:pt idx="4183">
                  <c:v>378.7999877929687</c:v>
                </c:pt>
                <c:pt idx="4184">
                  <c:v>378.8999938964843</c:v>
                </c:pt>
                <c:pt idx="4185">
                  <c:v>379.0</c:v>
                </c:pt>
                <c:pt idx="4186">
                  <c:v>379.1000061035157</c:v>
                </c:pt>
                <c:pt idx="4187">
                  <c:v>379.1999816894534</c:v>
                </c:pt>
                <c:pt idx="4188">
                  <c:v>379.2999877929687</c:v>
                </c:pt>
                <c:pt idx="4189">
                  <c:v>379.3999938964843</c:v>
                </c:pt>
                <c:pt idx="4190">
                  <c:v>379.5</c:v>
                </c:pt>
                <c:pt idx="4191">
                  <c:v>379.6000061035157</c:v>
                </c:pt>
                <c:pt idx="4192">
                  <c:v>379.6999816894534</c:v>
                </c:pt>
                <c:pt idx="4193">
                  <c:v>379.7999877929687</c:v>
                </c:pt>
                <c:pt idx="4194">
                  <c:v>379.8999938964843</c:v>
                </c:pt>
                <c:pt idx="4195">
                  <c:v>380.0</c:v>
                </c:pt>
                <c:pt idx="4196">
                  <c:v>380.1000061035157</c:v>
                </c:pt>
                <c:pt idx="4197">
                  <c:v>380.1999816894534</c:v>
                </c:pt>
                <c:pt idx="4198">
                  <c:v>380.2999877929687</c:v>
                </c:pt>
                <c:pt idx="4199">
                  <c:v>380.3999938964843</c:v>
                </c:pt>
                <c:pt idx="4200">
                  <c:v>380.5</c:v>
                </c:pt>
                <c:pt idx="4201">
                  <c:v>380.6000061035157</c:v>
                </c:pt>
                <c:pt idx="4202">
                  <c:v>380.6999816894534</c:v>
                </c:pt>
                <c:pt idx="4203">
                  <c:v>380.7999877929687</c:v>
                </c:pt>
                <c:pt idx="4204">
                  <c:v>380.8999938964843</c:v>
                </c:pt>
                <c:pt idx="4205">
                  <c:v>381.0</c:v>
                </c:pt>
                <c:pt idx="4206">
                  <c:v>381.1000061035157</c:v>
                </c:pt>
                <c:pt idx="4207">
                  <c:v>381.1999816894534</c:v>
                </c:pt>
                <c:pt idx="4208">
                  <c:v>381.2999877929687</c:v>
                </c:pt>
                <c:pt idx="4209">
                  <c:v>381.3999938964843</c:v>
                </c:pt>
                <c:pt idx="4210">
                  <c:v>381.5</c:v>
                </c:pt>
                <c:pt idx="4211">
                  <c:v>381.6000061035157</c:v>
                </c:pt>
                <c:pt idx="4212">
                  <c:v>381.6999816894534</c:v>
                </c:pt>
                <c:pt idx="4213">
                  <c:v>381.7999877929687</c:v>
                </c:pt>
                <c:pt idx="4214">
                  <c:v>381.8999938964843</c:v>
                </c:pt>
                <c:pt idx="4215">
                  <c:v>382.0</c:v>
                </c:pt>
                <c:pt idx="4216">
                  <c:v>382.1000061035157</c:v>
                </c:pt>
                <c:pt idx="4217">
                  <c:v>382.1999816894534</c:v>
                </c:pt>
                <c:pt idx="4218">
                  <c:v>382.2999877929687</c:v>
                </c:pt>
                <c:pt idx="4219">
                  <c:v>382.3999938964843</c:v>
                </c:pt>
                <c:pt idx="4220">
                  <c:v>382.5</c:v>
                </c:pt>
                <c:pt idx="4221">
                  <c:v>382.6000061035157</c:v>
                </c:pt>
                <c:pt idx="4222">
                  <c:v>382.6999816894534</c:v>
                </c:pt>
                <c:pt idx="4223">
                  <c:v>382.7999877929687</c:v>
                </c:pt>
                <c:pt idx="4224">
                  <c:v>382.8999938964843</c:v>
                </c:pt>
                <c:pt idx="4225">
                  <c:v>383.0</c:v>
                </c:pt>
                <c:pt idx="4226">
                  <c:v>383.1000061035157</c:v>
                </c:pt>
                <c:pt idx="4227">
                  <c:v>383.1999816894534</c:v>
                </c:pt>
                <c:pt idx="4228">
                  <c:v>383.2999877929687</c:v>
                </c:pt>
                <c:pt idx="4229">
                  <c:v>383.3999938964843</c:v>
                </c:pt>
                <c:pt idx="4230">
                  <c:v>383.5</c:v>
                </c:pt>
                <c:pt idx="4231">
                  <c:v>383.6000061035157</c:v>
                </c:pt>
                <c:pt idx="4232">
                  <c:v>383.6999816894534</c:v>
                </c:pt>
                <c:pt idx="4233">
                  <c:v>383.7999877929687</c:v>
                </c:pt>
                <c:pt idx="4234">
                  <c:v>383.8999938964843</c:v>
                </c:pt>
                <c:pt idx="4235">
                  <c:v>384.0</c:v>
                </c:pt>
                <c:pt idx="4236">
                  <c:v>384.1000061035157</c:v>
                </c:pt>
                <c:pt idx="4237">
                  <c:v>384.1999816894534</c:v>
                </c:pt>
                <c:pt idx="4238">
                  <c:v>384.2999877929687</c:v>
                </c:pt>
                <c:pt idx="4239">
                  <c:v>384.3999938964843</c:v>
                </c:pt>
                <c:pt idx="4240">
                  <c:v>384.5</c:v>
                </c:pt>
                <c:pt idx="4241">
                  <c:v>384.6000061035157</c:v>
                </c:pt>
                <c:pt idx="4242">
                  <c:v>384.6999816894534</c:v>
                </c:pt>
                <c:pt idx="4243">
                  <c:v>384.7999877929687</c:v>
                </c:pt>
                <c:pt idx="4244">
                  <c:v>384.8999938964843</c:v>
                </c:pt>
                <c:pt idx="4245">
                  <c:v>385.0</c:v>
                </c:pt>
                <c:pt idx="4246">
                  <c:v>385.1000061035157</c:v>
                </c:pt>
                <c:pt idx="4247">
                  <c:v>385.1999816894534</c:v>
                </c:pt>
                <c:pt idx="4248">
                  <c:v>385.2999877929687</c:v>
                </c:pt>
                <c:pt idx="4249">
                  <c:v>385.3999938964843</c:v>
                </c:pt>
                <c:pt idx="4250">
                  <c:v>385.5</c:v>
                </c:pt>
                <c:pt idx="4251">
                  <c:v>385.6000061035157</c:v>
                </c:pt>
                <c:pt idx="4252">
                  <c:v>385.6999816894534</c:v>
                </c:pt>
                <c:pt idx="4253">
                  <c:v>385.7999877929687</c:v>
                </c:pt>
                <c:pt idx="4254">
                  <c:v>385.8999938964843</c:v>
                </c:pt>
                <c:pt idx="4255">
                  <c:v>386.0</c:v>
                </c:pt>
                <c:pt idx="4256">
                  <c:v>386.1000061035157</c:v>
                </c:pt>
                <c:pt idx="4257">
                  <c:v>386.1999816894534</c:v>
                </c:pt>
                <c:pt idx="4258">
                  <c:v>386.2999877929687</c:v>
                </c:pt>
                <c:pt idx="4259">
                  <c:v>386.3999938964843</c:v>
                </c:pt>
                <c:pt idx="4260">
                  <c:v>386.5</c:v>
                </c:pt>
                <c:pt idx="4261">
                  <c:v>386.6000061035157</c:v>
                </c:pt>
                <c:pt idx="4262">
                  <c:v>386.6999816894534</c:v>
                </c:pt>
                <c:pt idx="4263">
                  <c:v>386.7999877929687</c:v>
                </c:pt>
                <c:pt idx="4264">
                  <c:v>386.8999938964843</c:v>
                </c:pt>
                <c:pt idx="4265">
                  <c:v>387.0</c:v>
                </c:pt>
                <c:pt idx="4266">
                  <c:v>387.1000061035157</c:v>
                </c:pt>
                <c:pt idx="4267">
                  <c:v>387.1999816894534</c:v>
                </c:pt>
                <c:pt idx="4268">
                  <c:v>387.2999877929687</c:v>
                </c:pt>
                <c:pt idx="4269">
                  <c:v>387.3999938964843</c:v>
                </c:pt>
                <c:pt idx="4270">
                  <c:v>387.5</c:v>
                </c:pt>
                <c:pt idx="4271">
                  <c:v>387.6000061035157</c:v>
                </c:pt>
                <c:pt idx="4272">
                  <c:v>387.6999816894534</c:v>
                </c:pt>
                <c:pt idx="4273">
                  <c:v>387.7999877929687</c:v>
                </c:pt>
                <c:pt idx="4274">
                  <c:v>387.8999938964843</c:v>
                </c:pt>
                <c:pt idx="4275">
                  <c:v>388.0</c:v>
                </c:pt>
                <c:pt idx="4276">
                  <c:v>388.1000061035157</c:v>
                </c:pt>
                <c:pt idx="4277">
                  <c:v>388.1999816894534</c:v>
                </c:pt>
                <c:pt idx="4278">
                  <c:v>388.2999877929687</c:v>
                </c:pt>
                <c:pt idx="4279">
                  <c:v>388.3999938964843</c:v>
                </c:pt>
                <c:pt idx="4280">
                  <c:v>388.5</c:v>
                </c:pt>
                <c:pt idx="4281">
                  <c:v>388.6000061035157</c:v>
                </c:pt>
                <c:pt idx="4282">
                  <c:v>388.6999816894534</c:v>
                </c:pt>
                <c:pt idx="4283">
                  <c:v>388.7999877929687</c:v>
                </c:pt>
                <c:pt idx="4284">
                  <c:v>388.8999938964843</c:v>
                </c:pt>
                <c:pt idx="4285">
                  <c:v>389.0</c:v>
                </c:pt>
                <c:pt idx="4286">
                  <c:v>389.1000061035157</c:v>
                </c:pt>
                <c:pt idx="4287">
                  <c:v>389.1999816894534</c:v>
                </c:pt>
                <c:pt idx="4288">
                  <c:v>389.2999877929687</c:v>
                </c:pt>
                <c:pt idx="4289">
                  <c:v>389.3999938964843</c:v>
                </c:pt>
                <c:pt idx="4290">
                  <c:v>389.5</c:v>
                </c:pt>
                <c:pt idx="4291">
                  <c:v>389.6000061035157</c:v>
                </c:pt>
                <c:pt idx="4292">
                  <c:v>389.6999816894534</c:v>
                </c:pt>
                <c:pt idx="4293">
                  <c:v>389.7999877929687</c:v>
                </c:pt>
                <c:pt idx="4294">
                  <c:v>389.8999938964843</c:v>
                </c:pt>
                <c:pt idx="4295">
                  <c:v>390.0</c:v>
                </c:pt>
                <c:pt idx="4296">
                  <c:v>390.1000061035157</c:v>
                </c:pt>
                <c:pt idx="4297">
                  <c:v>390.1999816894534</c:v>
                </c:pt>
                <c:pt idx="4298">
                  <c:v>390.2999877929687</c:v>
                </c:pt>
                <c:pt idx="4299">
                  <c:v>390.3999938964843</c:v>
                </c:pt>
                <c:pt idx="4300">
                  <c:v>390.5</c:v>
                </c:pt>
                <c:pt idx="4301">
                  <c:v>390.6000061035157</c:v>
                </c:pt>
                <c:pt idx="4302">
                  <c:v>390.6999816894534</c:v>
                </c:pt>
                <c:pt idx="4303">
                  <c:v>390.7999877929687</c:v>
                </c:pt>
                <c:pt idx="4304">
                  <c:v>390.8999938964843</c:v>
                </c:pt>
                <c:pt idx="4305">
                  <c:v>391.0</c:v>
                </c:pt>
                <c:pt idx="4306">
                  <c:v>391.1000061035157</c:v>
                </c:pt>
                <c:pt idx="4307">
                  <c:v>391.1999816894534</c:v>
                </c:pt>
                <c:pt idx="4308">
                  <c:v>391.2999877929687</c:v>
                </c:pt>
                <c:pt idx="4309">
                  <c:v>391.3999938964843</c:v>
                </c:pt>
                <c:pt idx="4310">
                  <c:v>391.5</c:v>
                </c:pt>
                <c:pt idx="4311">
                  <c:v>391.6000061035157</c:v>
                </c:pt>
                <c:pt idx="4312">
                  <c:v>391.6999816894534</c:v>
                </c:pt>
                <c:pt idx="4313">
                  <c:v>391.7999877929687</c:v>
                </c:pt>
                <c:pt idx="4314">
                  <c:v>391.8999938964843</c:v>
                </c:pt>
                <c:pt idx="4315">
                  <c:v>392.0</c:v>
                </c:pt>
                <c:pt idx="4316">
                  <c:v>392.1000061035157</c:v>
                </c:pt>
                <c:pt idx="4317">
                  <c:v>392.1999816894534</c:v>
                </c:pt>
                <c:pt idx="4318">
                  <c:v>392.2999877929687</c:v>
                </c:pt>
                <c:pt idx="4319">
                  <c:v>392.3999938964843</c:v>
                </c:pt>
                <c:pt idx="4320">
                  <c:v>392.5</c:v>
                </c:pt>
                <c:pt idx="4321">
                  <c:v>392.6000061035157</c:v>
                </c:pt>
                <c:pt idx="4322">
                  <c:v>392.6999816894534</c:v>
                </c:pt>
                <c:pt idx="4323">
                  <c:v>392.7999877929687</c:v>
                </c:pt>
                <c:pt idx="4324">
                  <c:v>392.8999938964843</c:v>
                </c:pt>
                <c:pt idx="4325">
                  <c:v>393.0</c:v>
                </c:pt>
                <c:pt idx="4326">
                  <c:v>393.1000061035157</c:v>
                </c:pt>
                <c:pt idx="4327">
                  <c:v>393.1999816894534</c:v>
                </c:pt>
                <c:pt idx="4328">
                  <c:v>393.2999877929687</c:v>
                </c:pt>
                <c:pt idx="4329">
                  <c:v>393.3999938964843</c:v>
                </c:pt>
                <c:pt idx="4330">
                  <c:v>393.5</c:v>
                </c:pt>
                <c:pt idx="4331">
                  <c:v>393.6000061035157</c:v>
                </c:pt>
                <c:pt idx="4332">
                  <c:v>393.6999816894534</c:v>
                </c:pt>
                <c:pt idx="4333">
                  <c:v>393.7999877929687</c:v>
                </c:pt>
                <c:pt idx="4334">
                  <c:v>393.8999938964843</c:v>
                </c:pt>
                <c:pt idx="4335">
                  <c:v>394.0</c:v>
                </c:pt>
                <c:pt idx="4336">
                  <c:v>394.1000061035157</c:v>
                </c:pt>
                <c:pt idx="4337">
                  <c:v>394.1999816894534</c:v>
                </c:pt>
                <c:pt idx="4338">
                  <c:v>394.2999877929687</c:v>
                </c:pt>
                <c:pt idx="4339">
                  <c:v>394.3999938964843</c:v>
                </c:pt>
                <c:pt idx="4340">
                  <c:v>394.5</c:v>
                </c:pt>
                <c:pt idx="4341">
                  <c:v>394.6000061035157</c:v>
                </c:pt>
                <c:pt idx="4342">
                  <c:v>394.6999816894534</c:v>
                </c:pt>
                <c:pt idx="4343">
                  <c:v>394.7999877929687</c:v>
                </c:pt>
                <c:pt idx="4344">
                  <c:v>394.8999938964843</c:v>
                </c:pt>
                <c:pt idx="4345">
                  <c:v>395.0</c:v>
                </c:pt>
                <c:pt idx="4346">
                  <c:v>395.1000061035157</c:v>
                </c:pt>
                <c:pt idx="4347">
                  <c:v>395.1999816894534</c:v>
                </c:pt>
                <c:pt idx="4348">
                  <c:v>395.2999877929687</c:v>
                </c:pt>
                <c:pt idx="4349">
                  <c:v>395.3999938964843</c:v>
                </c:pt>
                <c:pt idx="4350">
                  <c:v>395.5</c:v>
                </c:pt>
                <c:pt idx="4351">
                  <c:v>395.6000061035157</c:v>
                </c:pt>
                <c:pt idx="4352">
                  <c:v>395.6999816894534</c:v>
                </c:pt>
                <c:pt idx="4353">
                  <c:v>395.7999877929687</c:v>
                </c:pt>
                <c:pt idx="4354">
                  <c:v>395.8999938964843</c:v>
                </c:pt>
                <c:pt idx="4355">
                  <c:v>396.0</c:v>
                </c:pt>
                <c:pt idx="4356">
                  <c:v>396.1000061035157</c:v>
                </c:pt>
                <c:pt idx="4357">
                  <c:v>396.1999816894534</c:v>
                </c:pt>
                <c:pt idx="4358">
                  <c:v>396.2999877929687</c:v>
                </c:pt>
                <c:pt idx="4359">
                  <c:v>396.3999938964843</c:v>
                </c:pt>
                <c:pt idx="4360">
                  <c:v>396.5</c:v>
                </c:pt>
                <c:pt idx="4361">
                  <c:v>396.6000061035157</c:v>
                </c:pt>
                <c:pt idx="4362">
                  <c:v>396.6999816894534</c:v>
                </c:pt>
                <c:pt idx="4363">
                  <c:v>396.7999877929687</c:v>
                </c:pt>
                <c:pt idx="4364">
                  <c:v>396.8999938964843</c:v>
                </c:pt>
                <c:pt idx="4365">
                  <c:v>397.0</c:v>
                </c:pt>
                <c:pt idx="4366">
                  <c:v>397.1000061035157</c:v>
                </c:pt>
                <c:pt idx="4367">
                  <c:v>397.1999816894534</c:v>
                </c:pt>
                <c:pt idx="4368">
                  <c:v>397.2999877929687</c:v>
                </c:pt>
                <c:pt idx="4369">
                  <c:v>397.3999938964843</c:v>
                </c:pt>
                <c:pt idx="4370">
                  <c:v>397.5</c:v>
                </c:pt>
                <c:pt idx="4371">
                  <c:v>397.6000061035157</c:v>
                </c:pt>
                <c:pt idx="4372">
                  <c:v>397.6999816894534</c:v>
                </c:pt>
                <c:pt idx="4373">
                  <c:v>397.7999877929687</c:v>
                </c:pt>
                <c:pt idx="4374">
                  <c:v>397.8999938964843</c:v>
                </c:pt>
                <c:pt idx="4375">
                  <c:v>398.0</c:v>
                </c:pt>
                <c:pt idx="4376">
                  <c:v>398.1000061035157</c:v>
                </c:pt>
                <c:pt idx="4377">
                  <c:v>398.1999816894534</c:v>
                </c:pt>
                <c:pt idx="4378">
                  <c:v>398.2999877929687</c:v>
                </c:pt>
                <c:pt idx="4379">
                  <c:v>398.3999938964843</c:v>
                </c:pt>
                <c:pt idx="4380">
                  <c:v>398.5</c:v>
                </c:pt>
                <c:pt idx="4381">
                  <c:v>398.6000061035157</c:v>
                </c:pt>
                <c:pt idx="4382">
                  <c:v>398.6999816894534</c:v>
                </c:pt>
                <c:pt idx="4383">
                  <c:v>398.7999877929687</c:v>
                </c:pt>
                <c:pt idx="4384">
                  <c:v>398.8999938964843</c:v>
                </c:pt>
                <c:pt idx="4385">
                  <c:v>399.0</c:v>
                </c:pt>
                <c:pt idx="4386">
                  <c:v>399.1000061035157</c:v>
                </c:pt>
                <c:pt idx="4387">
                  <c:v>399.1999816894534</c:v>
                </c:pt>
                <c:pt idx="4388">
                  <c:v>399.2999877929687</c:v>
                </c:pt>
                <c:pt idx="4389">
                  <c:v>399.3999938964843</c:v>
                </c:pt>
                <c:pt idx="4390">
                  <c:v>399.5</c:v>
                </c:pt>
                <c:pt idx="4391">
                  <c:v>399.6000061035157</c:v>
                </c:pt>
                <c:pt idx="4392">
                  <c:v>399.6999816894534</c:v>
                </c:pt>
                <c:pt idx="4393">
                  <c:v>399.7999877929687</c:v>
                </c:pt>
                <c:pt idx="4394">
                  <c:v>399.8999938964843</c:v>
                </c:pt>
                <c:pt idx="4395">
                  <c:v>400.0</c:v>
                </c:pt>
                <c:pt idx="4396">
                  <c:v>400.1000061035157</c:v>
                </c:pt>
                <c:pt idx="4397">
                  <c:v>400.1999816894534</c:v>
                </c:pt>
                <c:pt idx="4398">
                  <c:v>400.2999877929687</c:v>
                </c:pt>
                <c:pt idx="4399">
                  <c:v>400.3999938964843</c:v>
                </c:pt>
                <c:pt idx="4400">
                  <c:v>400.5</c:v>
                </c:pt>
                <c:pt idx="4401">
                  <c:v>400.6000061035157</c:v>
                </c:pt>
                <c:pt idx="4402">
                  <c:v>400.6999816894534</c:v>
                </c:pt>
                <c:pt idx="4403">
                  <c:v>400.7999877929687</c:v>
                </c:pt>
                <c:pt idx="4404">
                  <c:v>400.8999938964843</c:v>
                </c:pt>
                <c:pt idx="4405">
                  <c:v>401.0</c:v>
                </c:pt>
                <c:pt idx="4406">
                  <c:v>401.1000061035157</c:v>
                </c:pt>
                <c:pt idx="4407">
                  <c:v>401.1999816894534</c:v>
                </c:pt>
                <c:pt idx="4408">
                  <c:v>401.2999877929687</c:v>
                </c:pt>
                <c:pt idx="4409">
                  <c:v>401.3999938964843</c:v>
                </c:pt>
                <c:pt idx="4410">
                  <c:v>401.5</c:v>
                </c:pt>
                <c:pt idx="4411">
                  <c:v>401.6000061035157</c:v>
                </c:pt>
                <c:pt idx="4412">
                  <c:v>401.6999816894534</c:v>
                </c:pt>
                <c:pt idx="4413">
                  <c:v>401.7999877929687</c:v>
                </c:pt>
                <c:pt idx="4414">
                  <c:v>401.8999938964843</c:v>
                </c:pt>
                <c:pt idx="4415">
                  <c:v>402.0</c:v>
                </c:pt>
                <c:pt idx="4416">
                  <c:v>402.1000061035157</c:v>
                </c:pt>
                <c:pt idx="4417">
                  <c:v>402.1999816894534</c:v>
                </c:pt>
                <c:pt idx="4418">
                  <c:v>402.2999877929687</c:v>
                </c:pt>
                <c:pt idx="4419">
                  <c:v>402.3999938964843</c:v>
                </c:pt>
                <c:pt idx="4420">
                  <c:v>402.5</c:v>
                </c:pt>
                <c:pt idx="4421">
                  <c:v>402.6000061035157</c:v>
                </c:pt>
                <c:pt idx="4422">
                  <c:v>402.6999816894534</c:v>
                </c:pt>
                <c:pt idx="4423">
                  <c:v>402.7999877929687</c:v>
                </c:pt>
                <c:pt idx="4424">
                  <c:v>402.8999938964843</c:v>
                </c:pt>
                <c:pt idx="4425">
                  <c:v>403.0</c:v>
                </c:pt>
                <c:pt idx="4426">
                  <c:v>403.1000061035157</c:v>
                </c:pt>
                <c:pt idx="4427">
                  <c:v>403.1999816894534</c:v>
                </c:pt>
                <c:pt idx="4428">
                  <c:v>403.2999877929687</c:v>
                </c:pt>
                <c:pt idx="4429">
                  <c:v>403.3999938964843</c:v>
                </c:pt>
                <c:pt idx="4430">
                  <c:v>403.5</c:v>
                </c:pt>
                <c:pt idx="4431">
                  <c:v>403.6000061035157</c:v>
                </c:pt>
                <c:pt idx="4432">
                  <c:v>403.6999816894534</c:v>
                </c:pt>
                <c:pt idx="4433">
                  <c:v>403.7999877929687</c:v>
                </c:pt>
                <c:pt idx="4434">
                  <c:v>403.8999938964843</c:v>
                </c:pt>
                <c:pt idx="4435">
                  <c:v>404.0</c:v>
                </c:pt>
                <c:pt idx="4436">
                  <c:v>404.1000061035157</c:v>
                </c:pt>
                <c:pt idx="4437">
                  <c:v>404.1999816894534</c:v>
                </c:pt>
                <c:pt idx="4438">
                  <c:v>404.2999877929687</c:v>
                </c:pt>
                <c:pt idx="4439">
                  <c:v>404.3999938964843</c:v>
                </c:pt>
                <c:pt idx="4440">
                  <c:v>404.5</c:v>
                </c:pt>
                <c:pt idx="4441">
                  <c:v>404.6000061035157</c:v>
                </c:pt>
                <c:pt idx="4442">
                  <c:v>404.6999816894534</c:v>
                </c:pt>
                <c:pt idx="4443">
                  <c:v>404.7999877929687</c:v>
                </c:pt>
                <c:pt idx="4444">
                  <c:v>404.8999938964843</c:v>
                </c:pt>
                <c:pt idx="4445">
                  <c:v>405.0</c:v>
                </c:pt>
                <c:pt idx="4446">
                  <c:v>405.1000061035157</c:v>
                </c:pt>
                <c:pt idx="4447">
                  <c:v>405.1999816894534</c:v>
                </c:pt>
                <c:pt idx="4448">
                  <c:v>405.2999877929687</c:v>
                </c:pt>
                <c:pt idx="4449">
                  <c:v>405.3999938964843</c:v>
                </c:pt>
                <c:pt idx="4450">
                  <c:v>405.5</c:v>
                </c:pt>
                <c:pt idx="4451">
                  <c:v>405.6000061035157</c:v>
                </c:pt>
                <c:pt idx="4452">
                  <c:v>405.6999816894534</c:v>
                </c:pt>
                <c:pt idx="4453">
                  <c:v>405.7999877929687</c:v>
                </c:pt>
                <c:pt idx="4454">
                  <c:v>405.8999938964843</c:v>
                </c:pt>
                <c:pt idx="4455">
                  <c:v>406.0</c:v>
                </c:pt>
                <c:pt idx="4456">
                  <c:v>406.1000061035157</c:v>
                </c:pt>
                <c:pt idx="4457">
                  <c:v>406.1999816894534</c:v>
                </c:pt>
                <c:pt idx="4458">
                  <c:v>406.2999877929687</c:v>
                </c:pt>
                <c:pt idx="4459">
                  <c:v>406.3999938964843</c:v>
                </c:pt>
                <c:pt idx="4460">
                  <c:v>406.5</c:v>
                </c:pt>
                <c:pt idx="4461">
                  <c:v>406.6000061035157</c:v>
                </c:pt>
                <c:pt idx="4462">
                  <c:v>406.6999816894534</c:v>
                </c:pt>
                <c:pt idx="4463">
                  <c:v>406.7999877929687</c:v>
                </c:pt>
                <c:pt idx="4464">
                  <c:v>406.8999938964843</c:v>
                </c:pt>
                <c:pt idx="4465">
                  <c:v>407.0</c:v>
                </c:pt>
                <c:pt idx="4466">
                  <c:v>407.1000061035157</c:v>
                </c:pt>
                <c:pt idx="4467">
                  <c:v>407.1999816894534</c:v>
                </c:pt>
                <c:pt idx="4468">
                  <c:v>407.2999877929687</c:v>
                </c:pt>
                <c:pt idx="4469">
                  <c:v>407.3999938964843</c:v>
                </c:pt>
                <c:pt idx="4470">
                  <c:v>407.5</c:v>
                </c:pt>
                <c:pt idx="4471">
                  <c:v>407.6000061035157</c:v>
                </c:pt>
                <c:pt idx="4472">
                  <c:v>407.6999816894534</c:v>
                </c:pt>
                <c:pt idx="4473">
                  <c:v>407.7999877929687</c:v>
                </c:pt>
                <c:pt idx="4474">
                  <c:v>407.8999938964843</c:v>
                </c:pt>
                <c:pt idx="4475">
                  <c:v>408.0</c:v>
                </c:pt>
                <c:pt idx="4476">
                  <c:v>408.1000061035157</c:v>
                </c:pt>
                <c:pt idx="4477">
                  <c:v>408.1999816894534</c:v>
                </c:pt>
                <c:pt idx="4478">
                  <c:v>408.2999877929687</c:v>
                </c:pt>
                <c:pt idx="4479">
                  <c:v>408.3999938964843</c:v>
                </c:pt>
                <c:pt idx="4480">
                  <c:v>408.5</c:v>
                </c:pt>
                <c:pt idx="4481">
                  <c:v>408.6000061035157</c:v>
                </c:pt>
                <c:pt idx="4482">
                  <c:v>408.6999816894534</c:v>
                </c:pt>
                <c:pt idx="4483">
                  <c:v>408.7999877929687</c:v>
                </c:pt>
                <c:pt idx="4484">
                  <c:v>408.8999938964843</c:v>
                </c:pt>
                <c:pt idx="4485">
                  <c:v>409.0</c:v>
                </c:pt>
                <c:pt idx="4486">
                  <c:v>409.1000061035157</c:v>
                </c:pt>
                <c:pt idx="4487">
                  <c:v>409.1999816894534</c:v>
                </c:pt>
                <c:pt idx="4488">
                  <c:v>409.2999877929687</c:v>
                </c:pt>
                <c:pt idx="4489">
                  <c:v>409.3999938964843</c:v>
                </c:pt>
                <c:pt idx="4490">
                  <c:v>409.5</c:v>
                </c:pt>
                <c:pt idx="4491">
                  <c:v>409.6000061035157</c:v>
                </c:pt>
                <c:pt idx="4492">
                  <c:v>409.6999816894534</c:v>
                </c:pt>
                <c:pt idx="4493">
                  <c:v>409.7999877929687</c:v>
                </c:pt>
                <c:pt idx="4494">
                  <c:v>409.8999938964843</c:v>
                </c:pt>
                <c:pt idx="4495">
                  <c:v>410.0</c:v>
                </c:pt>
                <c:pt idx="4496">
                  <c:v>410.1000061035157</c:v>
                </c:pt>
                <c:pt idx="4497">
                  <c:v>410.1999816894534</c:v>
                </c:pt>
                <c:pt idx="4498">
                  <c:v>410.2999877929687</c:v>
                </c:pt>
                <c:pt idx="4499">
                  <c:v>410.3999938964843</c:v>
                </c:pt>
                <c:pt idx="4500">
                  <c:v>410.5</c:v>
                </c:pt>
                <c:pt idx="4501">
                  <c:v>410.6000061035157</c:v>
                </c:pt>
                <c:pt idx="4502">
                  <c:v>410.6999816894534</c:v>
                </c:pt>
                <c:pt idx="4503">
                  <c:v>410.7999877929687</c:v>
                </c:pt>
                <c:pt idx="4504">
                  <c:v>410.8999938964843</c:v>
                </c:pt>
                <c:pt idx="4505">
                  <c:v>411.0</c:v>
                </c:pt>
                <c:pt idx="4506">
                  <c:v>411.1000061035157</c:v>
                </c:pt>
                <c:pt idx="4507">
                  <c:v>411.1999816894534</c:v>
                </c:pt>
                <c:pt idx="4508">
                  <c:v>411.2999877929687</c:v>
                </c:pt>
                <c:pt idx="4509">
                  <c:v>411.3999938964843</c:v>
                </c:pt>
                <c:pt idx="4510">
                  <c:v>411.5</c:v>
                </c:pt>
                <c:pt idx="4511">
                  <c:v>411.6000061035157</c:v>
                </c:pt>
                <c:pt idx="4512">
                  <c:v>411.6999816894534</c:v>
                </c:pt>
                <c:pt idx="4513">
                  <c:v>411.7999877929687</c:v>
                </c:pt>
                <c:pt idx="4514">
                  <c:v>411.8999938964843</c:v>
                </c:pt>
                <c:pt idx="4515">
                  <c:v>412.0</c:v>
                </c:pt>
                <c:pt idx="4516">
                  <c:v>412.1000061035157</c:v>
                </c:pt>
                <c:pt idx="4517">
                  <c:v>412.1999816894534</c:v>
                </c:pt>
                <c:pt idx="4518">
                  <c:v>412.2999877929687</c:v>
                </c:pt>
                <c:pt idx="4519">
                  <c:v>412.3999938964843</c:v>
                </c:pt>
                <c:pt idx="4520">
                  <c:v>412.5</c:v>
                </c:pt>
                <c:pt idx="4521">
                  <c:v>412.6000061035157</c:v>
                </c:pt>
                <c:pt idx="4522">
                  <c:v>412.6999816894534</c:v>
                </c:pt>
                <c:pt idx="4523">
                  <c:v>412.7999877929687</c:v>
                </c:pt>
                <c:pt idx="4524">
                  <c:v>412.8999938964843</c:v>
                </c:pt>
                <c:pt idx="4525">
                  <c:v>413.0</c:v>
                </c:pt>
                <c:pt idx="4526">
                  <c:v>413.1000061035157</c:v>
                </c:pt>
                <c:pt idx="4527">
                  <c:v>413.1999816894534</c:v>
                </c:pt>
                <c:pt idx="4528">
                  <c:v>413.2999877929687</c:v>
                </c:pt>
                <c:pt idx="4529">
                  <c:v>413.3999938964843</c:v>
                </c:pt>
                <c:pt idx="4530">
                  <c:v>413.5</c:v>
                </c:pt>
                <c:pt idx="4531">
                  <c:v>413.6000061035157</c:v>
                </c:pt>
                <c:pt idx="4532">
                  <c:v>413.6999816894534</c:v>
                </c:pt>
                <c:pt idx="4533">
                  <c:v>413.7999877929687</c:v>
                </c:pt>
                <c:pt idx="4534">
                  <c:v>413.8999938964843</c:v>
                </c:pt>
                <c:pt idx="4535">
                  <c:v>414.0</c:v>
                </c:pt>
                <c:pt idx="4536">
                  <c:v>414.1000061035157</c:v>
                </c:pt>
                <c:pt idx="4537">
                  <c:v>414.1999816894534</c:v>
                </c:pt>
                <c:pt idx="4538">
                  <c:v>414.2999877929687</c:v>
                </c:pt>
                <c:pt idx="4539">
                  <c:v>414.3999938964843</c:v>
                </c:pt>
                <c:pt idx="4540">
                  <c:v>414.5</c:v>
                </c:pt>
                <c:pt idx="4541">
                  <c:v>414.6000061035157</c:v>
                </c:pt>
                <c:pt idx="4542">
                  <c:v>414.6999816894534</c:v>
                </c:pt>
                <c:pt idx="4543">
                  <c:v>414.7999877929687</c:v>
                </c:pt>
                <c:pt idx="4544">
                  <c:v>414.8999938964843</c:v>
                </c:pt>
                <c:pt idx="4545">
                  <c:v>415.0</c:v>
                </c:pt>
                <c:pt idx="4546">
                  <c:v>415.1000061035157</c:v>
                </c:pt>
                <c:pt idx="4547">
                  <c:v>415.1999816894534</c:v>
                </c:pt>
                <c:pt idx="4548">
                  <c:v>415.2999877929687</c:v>
                </c:pt>
                <c:pt idx="4549">
                  <c:v>415.3999938964843</c:v>
                </c:pt>
                <c:pt idx="4550">
                  <c:v>415.5</c:v>
                </c:pt>
                <c:pt idx="4551">
                  <c:v>415.6000061035157</c:v>
                </c:pt>
                <c:pt idx="4552">
                  <c:v>415.6999816894534</c:v>
                </c:pt>
                <c:pt idx="4553">
                  <c:v>415.7999877929687</c:v>
                </c:pt>
                <c:pt idx="4554">
                  <c:v>415.8999938964843</c:v>
                </c:pt>
                <c:pt idx="4555">
                  <c:v>416.0</c:v>
                </c:pt>
                <c:pt idx="4556">
                  <c:v>416.1000061035157</c:v>
                </c:pt>
                <c:pt idx="4557">
                  <c:v>416.1999816894534</c:v>
                </c:pt>
                <c:pt idx="4558">
                  <c:v>416.2999877929687</c:v>
                </c:pt>
                <c:pt idx="4559">
                  <c:v>416.3999938964843</c:v>
                </c:pt>
                <c:pt idx="4560">
                  <c:v>416.5</c:v>
                </c:pt>
                <c:pt idx="4561">
                  <c:v>416.6000061035157</c:v>
                </c:pt>
                <c:pt idx="4562">
                  <c:v>416.6999816894534</c:v>
                </c:pt>
                <c:pt idx="4563">
                  <c:v>416.7999877929687</c:v>
                </c:pt>
                <c:pt idx="4564">
                  <c:v>416.8999938964843</c:v>
                </c:pt>
                <c:pt idx="4565">
                  <c:v>417.0</c:v>
                </c:pt>
                <c:pt idx="4566">
                  <c:v>417.1000061035157</c:v>
                </c:pt>
                <c:pt idx="4567">
                  <c:v>417.1999816894534</c:v>
                </c:pt>
                <c:pt idx="4568">
                  <c:v>417.2999877929687</c:v>
                </c:pt>
                <c:pt idx="4569">
                  <c:v>417.3999938964843</c:v>
                </c:pt>
                <c:pt idx="4570">
                  <c:v>417.5</c:v>
                </c:pt>
                <c:pt idx="4571">
                  <c:v>417.6000061035157</c:v>
                </c:pt>
                <c:pt idx="4572">
                  <c:v>417.6999816894534</c:v>
                </c:pt>
                <c:pt idx="4573">
                  <c:v>417.7999877929687</c:v>
                </c:pt>
                <c:pt idx="4574">
                  <c:v>417.8999938964843</c:v>
                </c:pt>
                <c:pt idx="4575">
                  <c:v>418.0</c:v>
                </c:pt>
                <c:pt idx="4576">
                  <c:v>418.1000061035157</c:v>
                </c:pt>
                <c:pt idx="4577">
                  <c:v>418.1999816894534</c:v>
                </c:pt>
                <c:pt idx="4578">
                  <c:v>418.2999877929687</c:v>
                </c:pt>
                <c:pt idx="4579">
                  <c:v>418.3999938964843</c:v>
                </c:pt>
                <c:pt idx="4580">
                  <c:v>418.5</c:v>
                </c:pt>
                <c:pt idx="4581">
                  <c:v>418.6000061035157</c:v>
                </c:pt>
                <c:pt idx="4582">
                  <c:v>418.6999816894534</c:v>
                </c:pt>
                <c:pt idx="4583">
                  <c:v>418.7999877929687</c:v>
                </c:pt>
                <c:pt idx="4584">
                  <c:v>418.8999938964843</c:v>
                </c:pt>
                <c:pt idx="4585">
                  <c:v>419.0</c:v>
                </c:pt>
                <c:pt idx="4586">
                  <c:v>419.1000061035157</c:v>
                </c:pt>
                <c:pt idx="4587">
                  <c:v>419.1999816894534</c:v>
                </c:pt>
                <c:pt idx="4588">
                  <c:v>419.2999877929687</c:v>
                </c:pt>
                <c:pt idx="4589">
                  <c:v>419.3999938964843</c:v>
                </c:pt>
                <c:pt idx="4590">
                  <c:v>419.5</c:v>
                </c:pt>
                <c:pt idx="4591">
                  <c:v>419.6000061035157</c:v>
                </c:pt>
                <c:pt idx="4592">
                  <c:v>419.6999816894534</c:v>
                </c:pt>
                <c:pt idx="4593">
                  <c:v>419.7999877929687</c:v>
                </c:pt>
                <c:pt idx="4594">
                  <c:v>419.8999938964843</c:v>
                </c:pt>
                <c:pt idx="4595">
                  <c:v>420.0</c:v>
                </c:pt>
                <c:pt idx="4596">
                  <c:v>420.1000061035157</c:v>
                </c:pt>
                <c:pt idx="4597">
                  <c:v>420.1999816894534</c:v>
                </c:pt>
                <c:pt idx="4598">
                  <c:v>420.2999877929687</c:v>
                </c:pt>
                <c:pt idx="4599">
                  <c:v>420.3999938964843</c:v>
                </c:pt>
                <c:pt idx="4600">
                  <c:v>420.5</c:v>
                </c:pt>
                <c:pt idx="4601">
                  <c:v>420.6000061035157</c:v>
                </c:pt>
                <c:pt idx="4602">
                  <c:v>420.6999816894534</c:v>
                </c:pt>
                <c:pt idx="4603">
                  <c:v>420.7999877929687</c:v>
                </c:pt>
                <c:pt idx="4604">
                  <c:v>420.8999938964843</c:v>
                </c:pt>
                <c:pt idx="4605">
                  <c:v>421.0</c:v>
                </c:pt>
                <c:pt idx="4606">
                  <c:v>421.1000061035157</c:v>
                </c:pt>
                <c:pt idx="4607">
                  <c:v>421.1999816894534</c:v>
                </c:pt>
                <c:pt idx="4608">
                  <c:v>421.2999877929687</c:v>
                </c:pt>
                <c:pt idx="4609">
                  <c:v>421.3999938964843</c:v>
                </c:pt>
                <c:pt idx="4610">
                  <c:v>421.5</c:v>
                </c:pt>
                <c:pt idx="4611">
                  <c:v>421.6000061035157</c:v>
                </c:pt>
                <c:pt idx="4612">
                  <c:v>421.6999816894534</c:v>
                </c:pt>
                <c:pt idx="4613">
                  <c:v>421.7999877929687</c:v>
                </c:pt>
                <c:pt idx="4614">
                  <c:v>421.8999938964843</c:v>
                </c:pt>
                <c:pt idx="4615">
                  <c:v>422.0</c:v>
                </c:pt>
                <c:pt idx="4616">
                  <c:v>422.1000061035157</c:v>
                </c:pt>
                <c:pt idx="4617">
                  <c:v>422.1999816894534</c:v>
                </c:pt>
                <c:pt idx="4618">
                  <c:v>422.2999877929687</c:v>
                </c:pt>
                <c:pt idx="4619">
                  <c:v>422.3999938964843</c:v>
                </c:pt>
                <c:pt idx="4620">
                  <c:v>422.5</c:v>
                </c:pt>
                <c:pt idx="4621">
                  <c:v>422.6000061035157</c:v>
                </c:pt>
                <c:pt idx="4622">
                  <c:v>422.6999816894534</c:v>
                </c:pt>
                <c:pt idx="4623">
                  <c:v>422.7999877929687</c:v>
                </c:pt>
                <c:pt idx="4624">
                  <c:v>422.8999938964843</c:v>
                </c:pt>
                <c:pt idx="4625">
                  <c:v>423.0</c:v>
                </c:pt>
                <c:pt idx="4626">
                  <c:v>423.1000061035157</c:v>
                </c:pt>
                <c:pt idx="4627">
                  <c:v>423.1999816894534</c:v>
                </c:pt>
                <c:pt idx="4628">
                  <c:v>423.2999877929687</c:v>
                </c:pt>
                <c:pt idx="4629">
                  <c:v>423.3999938964843</c:v>
                </c:pt>
                <c:pt idx="4630">
                  <c:v>423.5</c:v>
                </c:pt>
                <c:pt idx="4631">
                  <c:v>423.6000061035157</c:v>
                </c:pt>
                <c:pt idx="4632">
                  <c:v>423.6999816894534</c:v>
                </c:pt>
                <c:pt idx="4633">
                  <c:v>423.7999877929687</c:v>
                </c:pt>
                <c:pt idx="4634">
                  <c:v>423.8999938964843</c:v>
                </c:pt>
                <c:pt idx="4635">
                  <c:v>424.0</c:v>
                </c:pt>
                <c:pt idx="4636">
                  <c:v>424.1000061035157</c:v>
                </c:pt>
                <c:pt idx="4637">
                  <c:v>424.1999816894534</c:v>
                </c:pt>
                <c:pt idx="4638">
                  <c:v>424.2999877929687</c:v>
                </c:pt>
                <c:pt idx="4639">
                  <c:v>424.3999938964843</c:v>
                </c:pt>
                <c:pt idx="4640">
                  <c:v>424.5</c:v>
                </c:pt>
                <c:pt idx="4641">
                  <c:v>424.6000061035157</c:v>
                </c:pt>
                <c:pt idx="4642">
                  <c:v>424.6999816894534</c:v>
                </c:pt>
                <c:pt idx="4643">
                  <c:v>424.7999877929687</c:v>
                </c:pt>
                <c:pt idx="4644">
                  <c:v>424.8999938964843</c:v>
                </c:pt>
                <c:pt idx="4645">
                  <c:v>425.0</c:v>
                </c:pt>
                <c:pt idx="4646">
                  <c:v>425.1000061035157</c:v>
                </c:pt>
                <c:pt idx="4647">
                  <c:v>425.1999816894534</c:v>
                </c:pt>
                <c:pt idx="4648">
                  <c:v>425.2999877929687</c:v>
                </c:pt>
                <c:pt idx="4649">
                  <c:v>425.3999938964843</c:v>
                </c:pt>
                <c:pt idx="4650">
                  <c:v>425.5</c:v>
                </c:pt>
                <c:pt idx="4651">
                  <c:v>425.6000061035157</c:v>
                </c:pt>
                <c:pt idx="4652">
                  <c:v>425.6999816894534</c:v>
                </c:pt>
                <c:pt idx="4653">
                  <c:v>425.7999877929687</c:v>
                </c:pt>
                <c:pt idx="4654">
                  <c:v>425.8999938964843</c:v>
                </c:pt>
                <c:pt idx="4655">
                  <c:v>426.0</c:v>
                </c:pt>
                <c:pt idx="4656">
                  <c:v>426.1000061035157</c:v>
                </c:pt>
                <c:pt idx="4657">
                  <c:v>426.1999816894534</c:v>
                </c:pt>
                <c:pt idx="4658">
                  <c:v>426.2999877929687</c:v>
                </c:pt>
                <c:pt idx="4659">
                  <c:v>426.3999938964843</c:v>
                </c:pt>
                <c:pt idx="4660">
                  <c:v>426.5</c:v>
                </c:pt>
                <c:pt idx="4661">
                  <c:v>426.6000061035157</c:v>
                </c:pt>
                <c:pt idx="4662">
                  <c:v>426.6999816894534</c:v>
                </c:pt>
                <c:pt idx="4663">
                  <c:v>426.7999877929687</c:v>
                </c:pt>
                <c:pt idx="4664">
                  <c:v>426.8999938964843</c:v>
                </c:pt>
                <c:pt idx="4665">
                  <c:v>427.0</c:v>
                </c:pt>
                <c:pt idx="4666">
                  <c:v>427.1000061035157</c:v>
                </c:pt>
                <c:pt idx="4667">
                  <c:v>427.1999816894534</c:v>
                </c:pt>
                <c:pt idx="4668">
                  <c:v>427.2999877929687</c:v>
                </c:pt>
                <c:pt idx="4669">
                  <c:v>427.3999938964843</c:v>
                </c:pt>
                <c:pt idx="4670">
                  <c:v>427.5</c:v>
                </c:pt>
                <c:pt idx="4671">
                  <c:v>427.6000061035157</c:v>
                </c:pt>
                <c:pt idx="4672">
                  <c:v>427.6999816894534</c:v>
                </c:pt>
                <c:pt idx="4673">
                  <c:v>427.7999877929687</c:v>
                </c:pt>
                <c:pt idx="4674">
                  <c:v>427.8999938964843</c:v>
                </c:pt>
                <c:pt idx="4675">
                  <c:v>428.0</c:v>
                </c:pt>
                <c:pt idx="4676">
                  <c:v>428.1000061035157</c:v>
                </c:pt>
                <c:pt idx="4677">
                  <c:v>428.1999816894534</c:v>
                </c:pt>
                <c:pt idx="4678">
                  <c:v>428.2999877929687</c:v>
                </c:pt>
                <c:pt idx="4679">
                  <c:v>428.3999938964843</c:v>
                </c:pt>
                <c:pt idx="4680">
                  <c:v>428.5</c:v>
                </c:pt>
                <c:pt idx="4681">
                  <c:v>428.6000061035157</c:v>
                </c:pt>
                <c:pt idx="4682">
                  <c:v>428.6999816894534</c:v>
                </c:pt>
                <c:pt idx="4683">
                  <c:v>428.7999877929687</c:v>
                </c:pt>
                <c:pt idx="4684">
                  <c:v>428.8999938964843</c:v>
                </c:pt>
                <c:pt idx="4685">
                  <c:v>429.0</c:v>
                </c:pt>
                <c:pt idx="4686">
                  <c:v>429.1000061035157</c:v>
                </c:pt>
                <c:pt idx="4687">
                  <c:v>429.1999816894534</c:v>
                </c:pt>
                <c:pt idx="4688">
                  <c:v>429.2999877929687</c:v>
                </c:pt>
                <c:pt idx="4689">
                  <c:v>429.3999938964843</c:v>
                </c:pt>
                <c:pt idx="4690">
                  <c:v>429.5</c:v>
                </c:pt>
                <c:pt idx="4691">
                  <c:v>429.6000061035157</c:v>
                </c:pt>
                <c:pt idx="4692">
                  <c:v>429.6999816894534</c:v>
                </c:pt>
                <c:pt idx="4693">
                  <c:v>429.7999877929687</c:v>
                </c:pt>
                <c:pt idx="4694">
                  <c:v>429.8999938964843</c:v>
                </c:pt>
                <c:pt idx="4695">
                  <c:v>430.0</c:v>
                </c:pt>
                <c:pt idx="4696">
                  <c:v>430.1000061035157</c:v>
                </c:pt>
                <c:pt idx="4697">
                  <c:v>430.1999816894534</c:v>
                </c:pt>
                <c:pt idx="4698">
                  <c:v>430.2999877929687</c:v>
                </c:pt>
                <c:pt idx="4699">
                  <c:v>430.3999938964843</c:v>
                </c:pt>
                <c:pt idx="4700">
                  <c:v>430.5</c:v>
                </c:pt>
                <c:pt idx="4701">
                  <c:v>430.6000061035157</c:v>
                </c:pt>
                <c:pt idx="4702">
                  <c:v>430.6999816894534</c:v>
                </c:pt>
                <c:pt idx="4703">
                  <c:v>430.7999877929687</c:v>
                </c:pt>
                <c:pt idx="4704">
                  <c:v>430.8999938964843</c:v>
                </c:pt>
                <c:pt idx="4705">
                  <c:v>431.0</c:v>
                </c:pt>
                <c:pt idx="4706">
                  <c:v>431.1000061035157</c:v>
                </c:pt>
                <c:pt idx="4707">
                  <c:v>431.1999816894534</c:v>
                </c:pt>
                <c:pt idx="4708">
                  <c:v>431.2999877929687</c:v>
                </c:pt>
                <c:pt idx="4709">
                  <c:v>431.3999938964843</c:v>
                </c:pt>
                <c:pt idx="4710">
                  <c:v>431.5</c:v>
                </c:pt>
                <c:pt idx="4711">
                  <c:v>431.6000061035157</c:v>
                </c:pt>
                <c:pt idx="4712">
                  <c:v>431.6999816894534</c:v>
                </c:pt>
                <c:pt idx="4713">
                  <c:v>431.7999877929687</c:v>
                </c:pt>
                <c:pt idx="4714">
                  <c:v>431.8999938964843</c:v>
                </c:pt>
                <c:pt idx="4715">
                  <c:v>432.0</c:v>
                </c:pt>
                <c:pt idx="4716">
                  <c:v>432.1000061035157</c:v>
                </c:pt>
                <c:pt idx="4717">
                  <c:v>432.1999816894534</c:v>
                </c:pt>
                <c:pt idx="4718">
                  <c:v>432.2999877929687</c:v>
                </c:pt>
                <c:pt idx="4719">
                  <c:v>432.3999938964843</c:v>
                </c:pt>
                <c:pt idx="4720">
                  <c:v>432.5</c:v>
                </c:pt>
                <c:pt idx="4721">
                  <c:v>432.6000061035157</c:v>
                </c:pt>
                <c:pt idx="4722">
                  <c:v>432.6999816894534</c:v>
                </c:pt>
                <c:pt idx="4723">
                  <c:v>432.7999877929687</c:v>
                </c:pt>
                <c:pt idx="4724">
                  <c:v>432.8999938964843</c:v>
                </c:pt>
                <c:pt idx="4725">
                  <c:v>433.0</c:v>
                </c:pt>
                <c:pt idx="4726">
                  <c:v>433.1000061035157</c:v>
                </c:pt>
                <c:pt idx="4727">
                  <c:v>433.1999816894534</c:v>
                </c:pt>
                <c:pt idx="4728">
                  <c:v>433.2999877929687</c:v>
                </c:pt>
                <c:pt idx="4729">
                  <c:v>433.3999938964843</c:v>
                </c:pt>
                <c:pt idx="4730">
                  <c:v>433.5</c:v>
                </c:pt>
                <c:pt idx="4731">
                  <c:v>433.6000061035157</c:v>
                </c:pt>
                <c:pt idx="4732">
                  <c:v>433.6999816894534</c:v>
                </c:pt>
                <c:pt idx="4733">
                  <c:v>433.7999877929687</c:v>
                </c:pt>
                <c:pt idx="4734">
                  <c:v>433.8999938964843</c:v>
                </c:pt>
                <c:pt idx="4735">
                  <c:v>434.0</c:v>
                </c:pt>
                <c:pt idx="4736">
                  <c:v>434.1000061035157</c:v>
                </c:pt>
                <c:pt idx="4737">
                  <c:v>434.1999816894534</c:v>
                </c:pt>
                <c:pt idx="4738">
                  <c:v>434.2999877929687</c:v>
                </c:pt>
                <c:pt idx="4739">
                  <c:v>434.3999938964843</c:v>
                </c:pt>
                <c:pt idx="4740">
                  <c:v>434.5</c:v>
                </c:pt>
                <c:pt idx="4741">
                  <c:v>434.6000061035157</c:v>
                </c:pt>
                <c:pt idx="4742">
                  <c:v>434.6999816894534</c:v>
                </c:pt>
                <c:pt idx="4743">
                  <c:v>434.7999877929687</c:v>
                </c:pt>
                <c:pt idx="4744">
                  <c:v>434.8999938964843</c:v>
                </c:pt>
                <c:pt idx="4745">
                  <c:v>435.0</c:v>
                </c:pt>
                <c:pt idx="4746">
                  <c:v>435.1000061035157</c:v>
                </c:pt>
                <c:pt idx="4747">
                  <c:v>435.1999816894534</c:v>
                </c:pt>
                <c:pt idx="4748">
                  <c:v>435.2999877929687</c:v>
                </c:pt>
                <c:pt idx="4749">
                  <c:v>435.3999938964843</c:v>
                </c:pt>
                <c:pt idx="4750">
                  <c:v>435.5</c:v>
                </c:pt>
                <c:pt idx="4751">
                  <c:v>435.6000061035157</c:v>
                </c:pt>
                <c:pt idx="4752">
                  <c:v>435.6999816894534</c:v>
                </c:pt>
                <c:pt idx="4753">
                  <c:v>435.7999877929687</c:v>
                </c:pt>
                <c:pt idx="4754">
                  <c:v>435.8999938964843</c:v>
                </c:pt>
                <c:pt idx="4755">
                  <c:v>436.0</c:v>
                </c:pt>
                <c:pt idx="4756">
                  <c:v>436.1000061035157</c:v>
                </c:pt>
                <c:pt idx="4757">
                  <c:v>436.1999816894534</c:v>
                </c:pt>
                <c:pt idx="4758">
                  <c:v>436.2999877929687</c:v>
                </c:pt>
                <c:pt idx="4759">
                  <c:v>436.3999938964843</c:v>
                </c:pt>
                <c:pt idx="4760">
                  <c:v>436.5</c:v>
                </c:pt>
                <c:pt idx="4761">
                  <c:v>436.6000061035157</c:v>
                </c:pt>
                <c:pt idx="4762">
                  <c:v>436.6999816894534</c:v>
                </c:pt>
                <c:pt idx="4763">
                  <c:v>436.7999877929687</c:v>
                </c:pt>
                <c:pt idx="4764">
                  <c:v>436.8999938964843</c:v>
                </c:pt>
                <c:pt idx="4765">
                  <c:v>437.0</c:v>
                </c:pt>
                <c:pt idx="4766">
                  <c:v>437.1000061035157</c:v>
                </c:pt>
                <c:pt idx="4767">
                  <c:v>437.1999816894534</c:v>
                </c:pt>
                <c:pt idx="4768">
                  <c:v>437.2999877929687</c:v>
                </c:pt>
                <c:pt idx="4769">
                  <c:v>437.3999938964843</c:v>
                </c:pt>
                <c:pt idx="4770">
                  <c:v>437.5</c:v>
                </c:pt>
                <c:pt idx="4771">
                  <c:v>437.6000061035157</c:v>
                </c:pt>
                <c:pt idx="4772">
                  <c:v>437.6999816894534</c:v>
                </c:pt>
                <c:pt idx="4773">
                  <c:v>437.7999877929687</c:v>
                </c:pt>
                <c:pt idx="4774">
                  <c:v>437.8999938964843</c:v>
                </c:pt>
                <c:pt idx="4775">
                  <c:v>438.0</c:v>
                </c:pt>
                <c:pt idx="4776">
                  <c:v>438.1000061035157</c:v>
                </c:pt>
                <c:pt idx="4777">
                  <c:v>438.1999816894534</c:v>
                </c:pt>
                <c:pt idx="4778">
                  <c:v>438.2999877929687</c:v>
                </c:pt>
                <c:pt idx="4779">
                  <c:v>438.3999938964843</c:v>
                </c:pt>
                <c:pt idx="4780">
                  <c:v>438.5</c:v>
                </c:pt>
                <c:pt idx="4781">
                  <c:v>438.6000061035157</c:v>
                </c:pt>
                <c:pt idx="4782">
                  <c:v>438.6999816894534</c:v>
                </c:pt>
                <c:pt idx="4783">
                  <c:v>438.7999877929687</c:v>
                </c:pt>
                <c:pt idx="4784">
                  <c:v>438.8999938964843</c:v>
                </c:pt>
                <c:pt idx="4785">
                  <c:v>439.0</c:v>
                </c:pt>
                <c:pt idx="4786">
                  <c:v>439.1000061035157</c:v>
                </c:pt>
                <c:pt idx="4787">
                  <c:v>439.1999816894534</c:v>
                </c:pt>
                <c:pt idx="4788">
                  <c:v>439.2999877929687</c:v>
                </c:pt>
                <c:pt idx="4789">
                  <c:v>439.3999938964843</c:v>
                </c:pt>
                <c:pt idx="4790">
                  <c:v>439.5</c:v>
                </c:pt>
                <c:pt idx="4791">
                  <c:v>439.6000061035157</c:v>
                </c:pt>
                <c:pt idx="4792">
                  <c:v>439.6999816894534</c:v>
                </c:pt>
                <c:pt idx="4793">
                  <c:v>439.7999877929687</c:v>
                </c:pt>
                <c:pt idx="4794">
                  <c:v>439.8999938964843</c:v>
                </c:pt>
                <c:pt idx="4795">
                  <c:v>440.0</c:v>
                </c:pt>
                <c:pt idx="4796">
                  <c:v>440.1000061035157</c:v>
                </c:pt>
                <c:pt idx="4797">
                  <c:v>440.1999816894534</c:v>
                </c:pt>
                <c:pt idx="4798">
                  <c:v>440.2999877929687</c:v>
                </c:pt>
                <c:pt idx="4799">
                  <c:v>440.3999938964843</c:v>
                </c:pt>
                <c:pt idx="4800">
                  <c:v>440.5</c:v>
                </c:pt>
                <c:pt idx="4801">
                  <c:v>440.6000061035157</c:v>
                </c:pt>
                <c:pt idx="4802">
                  <c:v>440.6999816894534</c:v>
                </c:pt>
                <c:pt idx="4803">
                  <c:v>440.7999877929687</c:v>
                </c:pt>
                <c:pt idx="4804">
                  <c:v>440.8999938964843</c:v>
                </c:pt>
                <c:pt idx="4805">
                  <c:v>441.0</c:v>
                </c:pt>
                <c:pt idx="4806">
                  <c:v>441.1000061035157</c:v>
                </c:pt>
                <c:pt idx="4807">
                  <c:v>441.1999816894534</c:v>
                </c:pt>
                <c:pt idx="4808">
                  <c:v>441.2999877929687</c:v>
                </c:pt>
                <c:pt idx="4809">
                  <c:v>441.3999938964843</c:v>
                </c:pt>
                <c:pt idx="4810">
                  <c:v>441.5</c:v>
                </c:pt>
                <c:pt idx="4811">
                  <c:v>441.6000061035157</c:v>
                </c:pt>
                <c:pt idx="4812">
                  <c:v>441.6999816894534</c:v>
                </c:pt>
                <c:pt idx="4813">
                  <c:v>441.7999877929687</c:v>
                </c:pt>
                <c:pt idx="4814">
                  <c:v>441.8999938964843</c:v>
                </c:pt>
                <c:pt idx="4815">
                  <c:v>442.0</c:v>
                </c:pt>
                <c:pt idx="4816">
                  <c:v>442.1000061035157</c:v>
                </c:pt>
                <c:pt idx="4817">
                  <c:v>442.1999816894534</c:v>
                </c:pt>
                <c:pt idx="4818">
                  <c:v>442.2999877929687</c:v>
                </c:pt>
                <c:pt idx="4819">
                  <c:v>442.3999938964843</c:v>
                </c:pt>
                <c:pt idx="4820">
                  <c:v>442.5</c:v>
                </c:pt>
                <c:pt idx="4821">
                  <c:v>442.6000061035157</c:v>
                </c:pt>
                <c:pt idx="4822">
                  <c:v>442.6999816894534</c:v>
                </c:pt>
                <c:pt idx="4823">
                  <c:v>442.7999877929687</c:v>
                </c:pt>
                <c:pt idx="4824">
                  <c:v>442.8999938964843</c:v>
                </c:pt>
                <c:pt idx="4825">
                  <c:v>443.0</c:v>
                </c:pt>
                <c:pt idx="4826">
                  <c:v>443.1000061035157</c:v>
                </c:pt>
                <c:pt idx="4827">
                  <c:v>443.1999816894534</c:v>
                </c:pt>
                <c:pt idx="4828">
                  <c:v>443.2999877929687</c:v>
                </c:pt>
                <c:pt idx="4829">
                  <c:v>443.3999938964843</c:v>
                </c:pt>
                <c:pt idx="4830">
                  <c:v>443.5</c:v>
                </c:pt>
                <c:pt idx="4831">
                  <c:v>443.6000061035157</c:v>
                </c:pt>
                <c:pt idx="4832">
                  <c:v>443.6999816894534</c:v>
                </c:pt>
                <c:pt idx="4833">
                  <c:v>443.7999877929687</c:v>
                </c:pt>
                <c:pt idx="4834">
                  <c:v>443.8999938964843</c:v>
                </c:pt>
                <c:pt idx="4835">
                  <c:v>444.0</c:v>
                </c:pt>
                <c:pt idx="4836">
                  <c:v>444.1000061035157</c:v>
                </c:pt>
                <c:pt idx="4837">
                  <c:v>444.1999816894534</c:v>
                </c:pt>
                <c:pt idx="4838">
                  <c:v>444.2999877929687</c:v>
                </c:pt>
                <c:pt idx="4839">
                  <c:v>444.3999938964843</c:v>
                </c:pt>
                <c:pt idx="4840">
                  <c:v>444.5</c:v>
                </c:pt>
                <c:pt idx="4841">
                  <c:v>444.6000061035157</c:v>
                </c:pt>
                <c:pt idx="4842">
                  <c:v>444.6999816894534</c:v>
                </c:pt>
                <c:pt idx="4843">
                  <c:v>444.7999877929687</c:v>
                </c:pt>
                <c:pt idx="4844">
                  <c:v>444.8999938964843</c:v>
                </c:pt>
                <c:pt idx="4845">
                  <c:v>445.0</c:v>
                </c:pt>
                <c:pt idx="4846">
                  <c:v>445.1000061035157</c:v>
                </c:pt>
                <c:pt idx="4847">
                  <c:v>445.1999816894534</c:v>
                </c:pt>
                <c:pt idx="4848">
                  <c:v>445.2999877929687</c:v>
                </c:pt>
                <c:pt idx="4849">
                  <c:v>445.3999938964843</c:v>
                </c:pt>
                <c:pt idx="4850">
                  <c:v>445.5</c:v>
                </c:pt>
                <c:pt idx="4851">
                  <c:v>445.6000061035157</c:v>
                </c:pt>
                <c:pt idx="4852">
                  <c:v>445.6999816894534</c:v>
                </c:pt>
                <c:pt idx="4853">
                  <c:v>445.7999877929687</c:v>
                </c:pt>
                <c:pt idx="4854">
                  <c:v>445.8999938964843</c:v>
                </c:pt>
                <c:pt idx="4855">
                  <c:v>446.0</c:v>
                </c:pt>
                <c:pt idx="4856">
                  <c:v>446.1000061035157</c:v>
                </c:pt>
                <c:pt idx="4857">
                  <c:v>446.1999816894534</c:v>
                </c:pt>
                <c:pt idx="4858">
                  <c:v>446.2999877929687</c:v>
                </c:pt>
                <c:pt idx="4859">
                  <c:v>446.3999938964843</c:v>
                </c:pt>
                <c:pt idx="4860">
                  <c:v>446.5</c:v>
                </c:pt>
                <c:pt idx="4861">
                  <c:v>446.6000061035157</c:v>
                </c:pt>
                <c:pt idx="4862">
                  <c:v>446.6999816894534</c:v>
                </c:pt>
                <c:pt idx="4863">
                  <c:v>446.7999877929687</c:v>
                </c:pt>
                <c:pt idx="4864">
                  <c:v>446.8999938964843</c:v>
                </c:pt>
                <c:pt idx="4865">
                  <c:v>447.0</c:v>
                </c:pt>
                <c:pt idx="4866">
                  <c:v>447.1000061035157</c:v>
                </c:pt>
                <c:pt idx="4867">
                  <c:v>447.1999816894534</c:v>
                </c:pt>
                <c:pt idx="4868">
                  <c:v>447.2999877929687</c:v>
                </c:pt>
                <c:pt idx="4869">
                  <c:v>447.3999938964843</c:v>
                </c:pt>
                <c:pt idx="4870">
                  <c:v>447.5</c:v>
                </c:pt>
                <c:pt idx="4871">
                  <c:v>447.6000061035157</c:v>
                </c:pt>
                <c:pt idx="4872">
                  <c:v>447.6999816894534</c:v>
                </c:pt>
                <c:pt idx="4873">
                  <c:v>447.7999877929687</c:v>
                </c:pt>
                <c:pt idx="4874">
                  <c:v>447.8999938964843</c:v>
                </c:pt>
                <c:pt idx="4875">
                  <c:v>448.0</c:v>
                </c:pt>
                <c:pt idx="4876">
                  <c:v>448.1000061035157</c:v>
                </c:pt>
                <c:pt idx="4877">
                  <c:v>448.1999816894534</c:v>
                </c:pt>
                <c:pt idx="4878">
                  <c:v>448.2999877929687</c:v>
                </c:pt>
                <c:pt idx="4879">
                  <c:v>448.3999938964843</c:v>
                </c:pt>
                <c:pt idx="4880">
                  <c:v>448.5</c:v>
                </c:pt>
                <c:pt idx="4881">
                  <c:v>448.6000061035157</c:v>
                </c:pt>
                <c:pt idx="4882">
                  <c:v>448.6999816894534</c:v>
                </c:pt>
                <c:pt idx="4883">
                  <c:v>448.7999877929687</c:v>
                </c:pt>
                <c:pt idx="4884">
                  <c:v>448.8999938964843</c:v>
                </c:pt>
                <c:pt idx="4885">
                  <c:v>449.0</c:v>
                </c:pt>
                <c:pt idx="4886">
                  <c:v>449.1000061035157</c:v>
                </c:pt>
                <c:pt idx="4887">
                  <c:v>449.1999816894534</c:v>
                </c:pt>
                <c:pt idx="4888">
                  <c:v>449.2999877929687</c:v>
                </c:pt>
                <c:pt idx="4889">
                  <c:v>449.3999938964843</c:v>
                </c:pt>
                <c:pt idx="4890">
                  <c:v>449.5</c:v>
                </c:pt>
                <c:pt idx="4891">
                  <c:v>449.6000061035157</c:v>
                </c:pt>
                <c:pt idx="4892">
                  <c:v>449.6999816894534</c:v>
                </c:pt>
                <c:pt idx="4893">
                  <c:v>449.7999877929687</c:v>
                </c:pt>
                <c:pt idx="4894">
                  <c:v>449.8999938964843</c:v>
                </c:pt>
                <c:pt idx="4895">
                  <c:v>450.0</c:v>
                </c:pt>
                <c:pt idx="4896">
                  <c:v>450.1000061035157</c:v>
                </c:pt>
                <c:pt idx="4897">
                  <c:v>450.1999816894534</c:v>
                </c:pt>
                <c:pt idx="4898">
                  <c:v>450.2999877929687</c:v>
                </c:pt>
                <c:pt idx="4899">
                  <c:v>450.3999938964843</c:v>
                </c:pt>
                <c:pt idx="4900">
                  <c:v>450.5</c:v>
                </c:pt>
                <c:pt idx="4901">
                  <c:v>450.6000061035157</c:v>
                </c:pt>
                <c:pt idx="4902">
                  <c:v>450.6999816894534</c:v>
                </c:pt>
                <c:pt idx="4903">
                  <c:v>450.7999877929687</c:v>
                </c:pt>
                <c:pt idx="4904">
                  <c:v>450.8999938964843</c:v>
                </c:pt>
                <c:pt idx="4905">
                  <c:v>451.0</c:v>
                </c:pt>
                <c:pt idx="4906">
                  <c:v>451.1000061035157</c:v>
                </c:pt>
                <c:pt idx="4907">
                  <c:v>451.1999816894534</c:v>
                </c:pt>
                <c:pt idx="4908">
                  <c:v>451.2999877929687</c:v>
                </c:pt>
                <c:pt idx="4909">
                  <c:v>451.3999938964843</c:v>
                </c:pt>
                <c:pt idx="4910">
                  <c:v>451.5</c:v>
                </c:pt>
                <c:pt idx="4911">
                  <c:v>451.6000061035157</c:v>
                </c:pt>
                <c:pt idx="4912">
                  <c:v>451.6999816894534</c:v>
                </c:pt>
                <c:pt idx="4913">
                  <c:v>451.7999877929687</c:v>
                </c:pt>
                <c:pt idx="4914">
                  <c:v>451.8999938964843</c:v>
                </c:pt>
                <c:pt idx="4915">
                  <c:v>452.0</c:v>
                </c:pt>
                <c:pt idx="4916">
                  <c:v>452.1000061035157</c:v>
                </c:pt>
                <c:pt idx="4917">
                  <c:v>452.1999816894534</c:v>
                </c:pt>
                <c:pt idx="4918">
                  <c:v>452.2999877929687</c:v>
                </c:pt>
                <c:pt idx="4919">
                  <c:v>452.3999938964843</c:v>
                </c:pt>
                <c:pt idx="4920">
                  <c:v>452.5</c:v>
                </c:pt>
                <c:pt idx="4921">
                  <c:v>452.6000061035157</c:v>
                </c:pt>
                <c:pt idx="4922">
                  <c:v>452.6999816894534</c:v>
                </c:pt>
                <c:pt idx="4923">
                  <c:v>452.7999877929687</c:v>
                </c:pt>
                <c:pt idx="4924">
                  <c:v>452.8999938964843</c:v>
                </c:pt>
                <c:pt idx="4925">
                  <c:v>453.0</c:v>
                </c:pt>
                <c:pt idx="4926">
                  <c:v>453.1000061035157</c:v>
                </c:pt>
                <c:pt idx="4927">
                  <c:v>453.1999816894534</c:v>
                </c:pt>
                <c:pt idx="4928">
                  <c:v>453.2999877929687</c:v>
                </c:pt>
                <c:pt idx="4929">
                  <c:v>453.3999938964843</c:v>
                </c:pt>
                <c:pt idx="4930">
                  <c:v>453.5</c:v>
                </c:pt>
                <c:pt idx="4931">
                  <c:v>453.6000061035157</c:v>
                </c:pt>
                <c:pt idx="4932">
                  <c:v>453.6999816894534</c:v>
                </c:pt>
                <c:pt idx="4933">
                  <c:v>453.7999877929687</c:v>
                </c:pt>
                <c:pt idx="4934">
                  <c:v>453.8999938964843</c:v>
                </c:pt>
                <c:pt idx="4935">
                  <c:v>454.0</c:v>
                </c:pt>
                <c:pt idx="4936">
                  <c:v>454.1000061035157</c:v>
                </c:pt>
                <c:pt idx="4937">
                  <c:v>454.1999816894534</c:v>
                </c:pt>
                <c:pt idx="4938">
                  <c:v>454.2999877929687</c:v>
                </c:pt>
                <c:pt idx="4939">
                  <c:v>454.3999938964843</c:v>
                </c:pt>
                <c:pt idx="4940">
                  <c:v>454.5</c:v>
                </c:pt>
                <c:pt idx="4941">
                  <c:v>454.6000061035157</c:v>
                </c:pt>
                <c:pt idx="4942">
                  <c:v>454.6999816894534</c:v>
                </c:pt>
                <c:pt idx="4943">
                  <c:v>454.7999877929687</c:v>
                </c:pt>
                <c:pt idx="4944">
                  <c:v>454.8999938964843</c:v>
                </c:pt>
                <c:pt idx="4945">
                  <c:v>455.0</c:v>
                </c:pt>
                <c:pt idx="4946">
                  <c:v>455.1000061035157</c:v>
                </c:pt>
                <c:pt idx="4947">
                  <c:v>455.1999816894534</c:v>
                </c:pt>
                <c:pt idx="4948">
                  <c:v>455.2999877929687</c:v>
                </c:pt>
                <c:pt idx="4949">
                  <c:v>455.3999938964843</c:v>
                </c:pt>
                <c:pt idx="4950">
                  <c:v>455.5</c:v>
                </c:pt>
                <c:pt idx="4951">
                  <c:v>455.6000061035157</c:v>
                </c:pt>
                <c:pt idx="4952">
                  <c:v>455.6999816894534</c:v>
                </c:pt>
                <c:pt idx="4953">
                  <c:v>455.7999877929687</c:v>
                </c:pt>
                <c:pt idx="4954">
                  <c:v>455.8999938964843</c:v>
                </c:pt>
                <c:pt idx="4955">
                  <c:v>456.0</c:v>
                </c:pt>
                <c:pt idx="4956">
                  <c:v>456.1000061035157</c:v>
                </c:pt>
                <c:pt idx="4957">
                  <c:v>456.1999816894534</c:v>
                </c:pt>
                <c:pt idx="4958">
                  <c:v>456.2999877929687</c:v>
                </c:pt>
                <c:pt idx="4959">
                  <c:v>456.3999938964843</c:v>
                </c:pt>
                <c:pt idx="4960">
                  <c:v>456.5</c:v>
                </c:pt>
                <c:pt idx="4961">
                  <c:v>456.6000061035157</c:v>
                </c:pt>
                <c:pt idx="4962">
                  <c:v>456.6999816894534</c:v>
                </c:pt>
                <c:pt idx="4963">
                  <c:v>456.7999877929687</c:v>
                </c:pt>
                <c:pt idx="4964">
                  <c:v>456.8999938964843</c:v>
                </c:pt>
                <c:pt idx="4965">
                  <c:v>457.0</c:v>
                </c:pt>
                <c:pt idx="4966">
                  <c:v>457.1000061035157</c:v>
                </c:pt>
                <c:pt idx="4967">
                  <c:v>457.1999816894534</c:v>
                </c:pt>
                <c:pt idx="4968">
                  <c:v>457.2999877929687</c:v>
                </c:pt>
                <c:pt idx="4969">
                  <c:v>457.3999938964843</c:v>
                </c:pt>
                <c:pt idx="4970">
                  <c:v>457.5</c:v>
                </c:pt>
                <c:pt idx="4971">
                  <c:v>457.6000061035157</c:v>
                </c:pt>
                <c:pt idx="4972">
                  <c:v>457.6999816894534</c:v>
                </c:pt>
                <c:pt idx="4973">
                  <c:v>457.7999877929687</c:v>
                </c:pt>
                <c:pt idx="4974">
                  <c:v>457.8999938964843</c:v>
                </c:pt>
                <c:pt idx="4975">
                  <c:v>458.0</c:v>
                </c:pt>
                <c:pt idx="4976">
                  <c:v>458.1000061035157</c:v>
                </c:pt>
                <c:pt idx="4977">
                  <c:v>458.1999816894534</c:v>
                </c:pt>
                <c:pt idx="4978">
                  <c:v>458.2999877929687</c:v>
                </c:pt>
                <c:pt idx="4979">
                  <c:v>458.3999938964843</c:v>
                </c:pt>
                <c:pt idx="4980">
                  <c:v>458.5</c:v>
                </c:pt>
                <c:pt idx="4981">
                  <c:v>458.6000061035157</c:v>
                </c:pt>
                <c:pt idx="4982">
                  <c:v>458.6999816894534</c:v>
                </c:pt>
                <c:pt idx="4983">
                  <c:v>458.7999877929687</c:v>
                </c:pt>
                <c:pt idx="4984">
                  <c:v>458.8999938964843</c:v>
                </c:pt>
                <c:pt idx="4985">
                  <c:v>459.0</c:v>
                </c:pt>
                <c:pt idx="4986">
                  <c:v>459.1000061035157</c:v>
                </c:pt>
                <c:pt idx="4987">
                  <c:v>459.1999816894534</c:v>
                </c:pt>
                <c:pt idx="4988">
                  <c:v>459.2999877929687</c:v>
                </c:pt>
                <c:pt idx="4989">
                  <c:v>459.3999938964843</c:v>
                </c:pt>
                <c:pt idx="4990">
                  <c:v>459.5</c:v>
                </c:pt>
                <c:pt idx="4991">
                  <c:v>459.6000061035157</c:v>
                </c:pt>
                <c:pt idx="4992">
                  <c:v>459.6999816894534</c:v>
                </c:pt>
                <c:pt idx="4993">
                  <c:v>459.7999877929687</c:v>
                </c:pt>
                <c:pt idx="4994">
                  <c:v>459.8999938964843</c:v>
                </c:pt>
                <c:pt idx="4995">
                  <c:v>460.0</c:v>
                </c:pt>
                <c:pt idx="4996">
                  <c:v>460.1000061035157</c:v>
                </c:pt>
                <c:pt idx="4997">
                  <c:v>460.1999816894534</c:v>
                </c:pt>
                <c:pt idx="4998">
                  <c:v>460.2999877929687</c:v>
                </c:pt>
                <c:pt idx="4999">
                  <c:v>460.3999938964843</c:v>
                </c:pt>
                <c:pt idx="5000">
                  <c:v>460.5</c:v>
                </c:pt>
                <c:pt idx="5001">
                  <c:v>460.6000061035157</c:v>
                </c:pt>
                <c:pt idx="5002">
                  <c:v>460.6999816894534</c:v>
                </c:pt>
                <c:pt idx="5003">
                  <c:v>460.7999877929687</c:v>
                </c:pt>
                <c:pt idx="5004">
                  <c:v>460.8999938964843</c:v>
                </c:pt>
                <c:pt idx="5005">
                  <c:v>461.0</c:v>
                </c:pt>
                <c:pt idx="5006">
                  <c:v>461.1000061035157</c:v>
                </c:pt>
                <c:pt idx="5007">
                  <c:v>461.1999816894534</c:v>
                </c:pt>
                <c:pt idx="5008">
                  <c:v>461.2999877929687</c:v>
                </c:pt>
                <c:pt idx="5009">
                  <c:v>461.3999938964843</c:v>
                </c:pt>
                <c:pt idx="5010">
                  <c:v>461.5</c:v>
                </c:pt>
                <c:pt idx="5011">
                  <c:v>461.6000061035157</c:v>
                </c:pt>
                <c:pt idx="5012">
                  <c:v>461.6999816894534</c:v>
                </c:pt>
                <c:pt idx="5013">
                  <c:v>461.7999877929687</c:v>
                </c:pt>
                <c:pt idx="5014">
                  <c:v>461.8999938964843</c:v>
                </c:pt>
                <c:pt idx="5015">
                  <c:v>462.0</c:v>
                </c:pt>
                <c:pt idx="5016">
                  <c:v>462.1000061035157</c:v>
                </c:pt>
                <c:pt idx="5017">
                  <c:v>462.1999816894534</c:v>
                </c:pt>
                <c:pt idx="5018">
                  <c:v>462.2999877929687</c:v>
                </c:pt>
                <c:pt idx="5019">
                  <c:v>462.3999938964843</c:v>
                </c:pt>
                <c:pt idx="5020">
                  <c:v>462.5</c:v>
                </c:pt>
                <c:pt idx="5021">
                  <c:v>462.6000061035157</c:v>
                </c:pt>
                <c:pt idx="5022">
                  <c:v>462.6999816894534</c:v>
                </c:pt>
                <c:pt idx="5023">
                  <c:v>462.7999877929687</c:v>
                </c:pt>
                <c:pt idx="5024">
                  <c:v>462.8999938964843</c:v>
                </c:pt>
                <c:pt idx="5025">
                  <c:v>463.0</c:v>
                </c:pt>
                <c:pt idx="5026">
                  <c:v>463.1000061035157</c:v>
                </c:pt>
                <c:pt idx="5027">
                  <c:v>463.1999816894534</c:v>
                </c:pt>
                <c:pt idx="5028">
                  <c:v>463.2999877929687</c:v>
                </c:pt>
                <c:pt idx="5029">
                  <c:v>463.3999938964843</c:v>
                </c:pt>
                <c:pt idx="5030">
                  <c:v>463.5</c:v>
                </c:pt>
                <c:pt idx="5031">
                  <c:v>463.6000061035157</c:v>
                </c:pt>
                <c:pt idx="5032">
                  <c:v>463.6999816894534</c:v>
                </c:pt>
                <c:pt idx="5033">
                  <c:v>463.7999877929687</c:v>
                </c:pt>
                <c:pt idx="5034">
                  <c:v>463.8999938964843</c:v>
                </c:pt>
                <c:pt idx="5035">
                  <c:v>464.0</c:v>
                </c:pt>
                <c:pt idx="5036">
                  <c:v>464.1000061035157</c:v>
                </c:pt>
                <c:pt idx="5037">
                  <c:v>464.1999816894534</c:v>
                </c:pt>
                <c:pt idx="5038">
                  <c:v>464.2999877929687</c:v>
                </c:pt>
                <c:pt idx="5039">
                  <c:v>464.3999938964843</c:v>
                </c:pt>
                <c:pt idx="5040">
                  <c:v>464.5</c:v>
                </c:pt>
                <c:pt idx="5041">
                  <c:v>464.6000061035157</c:v>
                </c:pt>
                <c:pt idx="5042">
                  <c:v>464.6999816894534</c:v>
                </c:pt>
                <c:pt idx="5043">
                  <c:v>464.7999877929687</c:v>
                </c:pt>
                <c:pt idx="5044">
                  <c:v>464.8999938964843</c:v>
                </c:pt>
                <c:pt idx="5045">
                  <c:v>465.0</c:v>
                </c:pt>
                <c:pt idx="5046">
                  <c:v>465.1000061035157</c:v>
                </c:pt>
                <c:pt idx="5047">
                  <c:v>465.1999816894534</c:v>
                </c:pt>
                <c:pt idx="5048">
                  <c:v>465.2999877929687</c:v>
                </c:pt>
                <c:pt idx="5049">
                  <c:v>465.3999938964843</c:v>
                </c:pt>
                <c:pt idx="5050">
                  <c:v>465.5</c:v>
                </c:pt>
                <c:pt idx="5051">
                  <c:v>465.6000061035157</c:v>
                </c:pt>
                <c:pt idx="5052">
                  <c:v>465.6999816894534</c:v>
                </c:pt>
                <c:pt idx="5053">
                  <c:v>465.7999877929687</c:v>
                </c:pt>
                <c:pt idx="5054">
                  <c:v>465.8999938964843</c:v>
                </c:pt>
                <c:pt idx="5055">
                  <c:v>466.0</c:v>
                </c:pt>
                <c:pt idx="5056">
                  <c:v>466.1000061035157</c:v>
                </c:pt>
                <c:pt idx="5057">
                  <c:v>466.1999816894534</c:v>
                </c:pt>
                <c:pt idx="5058">
                  <c:v>466.2999877929687</c:v>
                </c:pt>
                <c:pt idx="5059">
                  <c:v>466.3999938964843</c:v>
                </c:pt>
                <c:pt idx="5060">
                  <c:v>466.5</c:v>
                </c:pt>
                <c:pt idx="5061">
                  <c:v>466.6000061035157</c:v>
                </c:pt>
                <c:pt idx="5062">
                  <c:v>466.6999816894534</c:v>
                </c:pt>
                <c:pt idx="5063">
                  <c:v>466.7999877929687</c:v>
                </c:pt>
                <c:pt idx="5064">
                  <c:v>466.8999938964843</c:v>
                </c:pt>
                <c:pt idx="5065">
                  <c:v>467.0</c:v>
                </c:pt>
                <c:pt idx="5066">
                  <c:v>467.1000061035157</c:v>
                </c:pt>
                <c:pt idx="5067">
                  <c:v>467.1999816894534</c:v>
                </c:pt>
                <c:pt idx="5068">
                  <c:v>467.2999877929687</c:v>
                </c:pt>
                <c:pt idx="5069">
                  <c:v>467.3999938964843</c:v>
                </c:pt>
                <c:pt idx="5070">
                  <c:v>467.5</c:v>
                </c:pt>
                <c:pt idx="5071">
                  <c:v>467.6000061035157</c:v>
                </c:pt>
                <c:pt idx="5072">
                  <c:v>467.6999816894534</c:v>
                </c:pt>
                <c:pt idx="5073">
                  <c:v>467.7999877929687</c:v>
                </c:pt>
                <c:pt idx="5074">
                  <c:v>467.8999938964843</c:v>
                </c:pt>
                <c:pt idx="5075">
                  <c:v>468.0</c:v>
                </c:pt>
                <c:pt idx="5076">
                  <c:v>468.1000061035157</c:v>
                </c:pt>
                <c:pt idx="5077">
                  <c:v>468.1999816894534</c:v>
                </c:pt>
                <c:pt idx="5078">
                  <c:v>468.2999877929687</c:v>
                </c:pt>
                <c:pt idx="5079">
                  <c:v>468.3999938964843</c:v>
                </c:pt>
                <c:pt idx="5080">
                  <c:v>468.5</c:v>
                </c:pt>
                <c:pt idx="5081">
                  <c:v>468.6000061035157</c:v>
                </c:pt>
                <c:pt idx="5082">
                  <c:v>468.6999816894534</c:v>
                </c:pt>
                <c:pt idx="5083">
                  <c:v>468.7999877929687</c:v>
                </c:pt>
                <c:pt idx="5084">
                  <c:v>468.8999938964843</c:v>
                </c:pt>
                <c:pt idx="5085">
                  <c:v>469.0</c:v>
                </c:pt>
                <c:pt idx="5086">
                  <c:v>469.1000061035157</c:v>
                </c:pt>
                <c:pt idx="5087">
                  <c:v>469.1999816894534</c:v>
                </c:pt>
                <c:pt idx="5088">
                  <c:v>469.2999877929687</c:v>
                </c:pt>
                <c:pt idx="5089">
                  <c:v>469.3999938964843</c:v>
                </c:pt>
                <c:pt idx="5090">
                  <c:v>469.5</c:v>
                </c:pt>
                <c:pt idx="5091">
                  <c:v>469.6000061035157</c:v>
                </c:pt>
                <c:pt idx="5092">
                  <c:v>469.6999816894534</c:v>
                </c:pt>
                <c:pt idx="5093">
                  <c:v>469.7999877929687</c:v>
                </c:pt>
                <c:pt idx="5094">
                  <c:v>469.8999938964843</c:v>
                </c:pt>
                <c:pt idx="5095">
                  <c:v>470.0</c:v>
                </c:pt>
                <c:pt idx="5096">
                  <c:v>470.1000061035157</c:v>
                </c:pt>
                <c:pt idx="5097">
                  <c:v>470.1999816894534</c:v>
                </c:pt>
                <c:pt idx="5098">
                  <c:v>470.2999877929687</c:v>
                </c:pt>
                <c:pt idx="5099">
                  <c:v>470.3999938964843</c:v>
                </c:pt>
                <c:pt idx="5100">
                  <c:v>470.5</c:v>
                </c:pt>
                <c:pt idx="5101">
                  <c:v>470.6000061035157</c:v>
                </c:pt>
                <c:pt idx="5102">
                  <c:v>470.6999816894534</c:v>
                </c:pt>
                <c:pt idx="5103">
                  <c:v>470.7999877929687</c:v>
                </c:pt>
                <c:pt idx="5104">
                  <c:v>470.8999938964843</c:v>
                </c:pt>
                <c:pt idx="5105">
                  <c:v>471.0</c:v>
                </c:pt>
                <c:pt idx="5106">
                  <c:v>471.1000061035157</c:v>
                </c:pt>
                <c:pt idx="5107">
                  <c:v>471.1999816894534</c:v>
                </c:pt>
                <c:pt idx="5108">
                  <c:v>471.2999877929687</c:v>
                </c:pt>
                <c:pt idx="5109">
                  <c:v>471.3999938964843</c:v>
                </c:pt>
                <c:pt idx="5110">
                  <c:v>471.5</c:v>
                </c:pt>
                <c:pt idx="5111">
                  <c:v>471.6000061035157</c:v>
                </c:pt>
                <c:pt idx="5112">
                  <c:v>471.6999816894534</c:v>
                </c:pt>
                <c:pt idx="5113">
                  <c:v>471.7999877929687</c:v>
                </c:pt>
                <c:pt idx="5114">
                  <c:v>471.8999938964843</c:v>
                </c:pt>
                <c:pt idx="5115">
                  <c:v>472.0</c:v>
                </c:pt>
                <c:pt idx="5116">
                  <c:v>472.1000061035157</c:v>
                </c:pt>
                <c:pt idx="5117">
                  <c:v>472.1999816894534</c:v>
                </c:pt>
                <c:pt idx="5118">
                  <c:v>472.2999877929687</c:v>
                </c:pt>
                <c:pt idx="5119">
                  <c:v>472.3999938964843</c:v>
                </c:pt>
                <c:pt idx="5120">
                  <c:v>472.4999694824218</c:v>
                </c:pt>
                <c:pt idx="5121">
                  <c:v>472.6000061035157</c:v>
                </c:pt>
                <c:pt idx="5122">
                  <c:v>472.6999816894534</c:v>
                </c:pt>
                <c:pt idx="5123">
                  <c:v>472.800018310547</c:v>
                </c:pt>
                <c:pt idx="5124">
                  <c:v>472.8999938964843</c:v>
                </c:pt>
                <c:pt idx="5125">
                  <c:v>472.9999694824218</c:v>
                </c:pt>
                <c:pt idx="5126">
                  <c:v>473.1000061035157</c:v>
                </c:pt>
                <c:pt idx="5127">
                  <c:v>473.1999816894534</c:v>
                </c:pt>
                <c:pt idx="5128">
                  <c:v>473.300018310547</c:v>
                </c:pt>
                <c:pt idx="5129">
                  <c:v>473.3999938964843</c:v>
                </c:pt>
                <c:pt idx="5130">
                  <c:v>473.4999694824218</c:v>
                </c:pt>
                <c:pt idx="5131">
                  <c:v>473.6000061035157</c:v>
                </c:pt>
                <c:pt idx="5132">
                  <c:v>473.6999816894534</c:v>
                </c:pt>
                <c:pt idx="5133">
                  <c:v>473.800018310547</c:v>
                </c:pt>
                <c:pt idx="5134">
                  <c:v>473.8999938964843</c:v>
                </c:pt>
                <c:pt idx="5135">
                  <c:v>473.9999694824218</c:v>
                </c:pt>
                <c:pt idx="5136">
                  <c:v>474.1000061035157</c:v>
                </c:pt>
                <c:pt idx="5137">
                  <c:v>474.1999816894534</c:v>
                </c:pt>
                <c:pt idx="5138">
                  <c:v>474.300018310547</c:v>
                </c:pt>
                <c:pt idx="5139">
                  <c:v>474.3999938964843</c:v>
                </c:pt>
                <c:pt idx="5140">
                  <c:v>474.4999694824218</c:v>
                </c:pt>
                <c:pt idx="5141">
                  <c:v>474.6000061035157</c:v>
                </c:pt>
                <c:pt idx="5142">
                  <c:v>474.6999816894534</c:v>
                </c:pt>
                <c:pt idx="5143">
                  <c:v>474.800018310547</c:v>
                </c:pt>
                <c:pt idx="5144">
                  <c:v>474.8999938964843</c:v>
                </c:pt>
                <c:pt idx="5145">
                  <c:v>474.9999694824218</c:v>
                </c:pt>
                <c:pt idx="5146">
                  <c:v>475.1000061035157</c:v>
                </c:pt>
                <c:pt idx="5147">
                  <c:v>475.1999816894534</c:v>
                </c:pt>
                <c:pt idx="5148">
                  <c:v>475.300018310547</c:v>
                </c:pt>
                <c:pt idx="5149">
                  <c:v>475.3999938964843</c:v>
                </c:pt>
                <c:pt idx="5150">
                  <c:v>475.4999694824218</c:v>
                </c:pt>
                <c:pt idx="5151">
                  <c:v>475.6000061035157</c:v>
                </c:pt>
                <c:pt idx="5152">
                  <c:v>475.6999816894534</c:v>
                </c:pt>
                <c:pt idx="5153">
                  <c:v>475.800018310547</c:v>
                </c:pt>
                <c:pt idx="5154">
                  <c:v>475.8999938964843</c:v>
                </c:pt>
                <c:pt idx="5155">
                  <c:v>475.9999694824218</c:v>
                </c:pt>
                <c:pt idx="5156">
                  <c:v>476.1000061035157</c:v>
                </c:pt>
                <c:pt idx="5157">
                  <c:v>476.1999816894534</c:v>
                </c:pt>
                <c:pt idx="5158">
                  <c:v>476.300018310547</c:v>
                </c:pt>
                <c:pt idx="5159">
                  <c:v>476.3999938964843</c:v>
                </c:pt>
                <c:pt idx="5160">
                  <c:v>476.4999694824218</c:v>
                </c:pt>
                <c:pt idx="5161">
                  <c:v>476.6000061035157</c:v>
                </c:pt>
                <c:pt idx="5162">
                  <c:v>476.6999816894534</c:v>
                </c:pt>
                <c:pt idx="5163">
                  <c:v>476.800018310547</c:v>
                </c:pt>
                <c:pt idx="5164">
                  <c:v>476.8999938964843</c:v>
                </c:pt>
                <c:pt idx="5165">
                  <c:v>476.9999694824218</c:v>
                </c:pt>
                <c:pt idx="5166">
                  <c:v>477.1000061035157</c:v>
                </c:pt>
                <c:pt idx="5167">
                  <c:v>477.1999816894534</c:v>
                </c:pt>
                <c:pt idx="5168">
                  <c:v>477.300018310547</c:v>
                </c:pt>
                <c:pt idx="5169">
                  <c:v>477.3999938964843</c:v>
                </c:pt>
                <c:pt idx="5170">
                  <c:v>477.4999694824218</c:v>
                </c:pt>
                <c:pt idx="5171">
                  <c:v>477.6000061035157</c:v>
                </c:pt>
                <c:pt idx="5172">
                  <c:v>477.6999816894534</c:v>
                </c:pt>
                <c:pt idx="5173">
                  <c:v>477.800018310547</c:v>
                </c:pt>
                <c:pt idx="5174">
                  <c:v>477.8999938964843</c:v>
                </c:pt>
                <c:pt idx="5175">
                  <c:v>477.9999694824218</c:v>
                </c:pt>
                <c:pt idx="5176">
                  <c:v>478.1000061035157</c:v>
                </c:pt>
                <c:pt idx="5177">
                  <c:v>478.1999816894534</c:v>
                </c:pt>
                <c:pt idx="5178">
                  <c:v>478.300018310547</c:v>
                </c:pt>
                <c:pt idx="5179">
                  <c:v>478.3999938964843</c:v>
                </c:pt>
                <c:pt idx="5180">
                  <c:v>478.4999694824218</c:v>
                </c:pt>
                <c:pt idx="5181">
                  <c:v>478.6000061035157</c:v>
                </c:pt>
                <c:pt idx="5182">
                  <c:v>478.6999816894534</c:v>
                </c:pt>
                <c:pt idx="5183">
                  <c:v>478.800018310547</c:v>
                </c:pt>
                <c:pt idx="5184">
                  <c:v>478.8999938964843</c:v>
                </c:pt>
                <c:pt idx="5185">
                  <c:v>478.9999694824218</c:v>
                </c:pt>
                <c:pt idx="5186">
                  <c:v>479.1000061035157</c:v>
                </c:pt>
                <c:pt idx="5187">
                  <c:v>479.1999816894534</c:v>
                </c:pt>
                <c:pt idx="5188">
                  <c:v>479.300018310547</c:v>
                </c:pt>
                <c:pt idx="5189">
                  <c:v>479.3999938964843</c:v>
                </c:pt>
                <c:pt idx="5190">
                  <c:v>479.4999694824218</c:v>
                </c:pt>
                <c:pt idx="5191">
                  <c:v>479.6000061035157</c:v>
                </c:pt>
                <c:pt idx="5192">
                  <c:v>479.6999816894534</c:v>
                </c:pt>
                <c:pt idx="5193">
                  <c:v>479.800018310547</c:v>
                </c:pt>
                <c:pt idx="5194">
                  <c:v>479.8999938964843</c:v>
                </c:pt>
                <c:pt idx="5195">
                  <c:v>479.9999694824218</c:v>
                </c:pt>
                <c:pt idx="5196">
                  <c:v>480.1000061035157</c:v>
                </c:pt>
                <c:pt idx="5197">
                  <c:v>480.1999816894534</c:v>
                </c:pt>
                <c:pt idx="5198">
                  <c:v>480.300018310547</c:v>
                </c:pt>
                <c:pt idx="5199">
                  <c:v>480.3999938964843</c:v>
                </c:pt>
                <c:pt idx="5200">
                  <c:v>480.4999694824218</c:v>
                </c:pt>
                <c:pt idx="5201">
                  <c:v>480.6000061035157</c:v>
                </c:pt>
                <c:pt idx="5202">
                  <c:v>480.6999816894534</c:v>
                </c:pt>
                <c:pt idx="5203">
                  <c:v>480.800018310547</c:v>
                </c:pt>
                <c:pt idx="5204">
                  <c:v>480.8999938964843</c:v>
                </c:pt>
                <c:pt idx="5205">
                  <c:v>480.9999694824218</c:v>
                </c:pt>
                <c:pt idx="5206">
                  <c:v>481.1000061035157</c:v>
                </c:pt>
                <c:pt idx="5207">
                  <c:v>481.1999816894534</c:v>
                </c:pt>
                <c:pt idx="5208">
                  <c:v>481.300018310547</c:v>
                </c:pt>
                <c:pt idx="5209">
                  <c:v>481.3999938964843</c:v>
                </c:pt>
                <c:pt idx="5210">
                  <c:v>481.4999694824218</c:v>
                </c:pt>
                <c:pt idx="5211">
                  <c:v>481.6000061035157</c:v>
                </c:pt>
                <c:pt idx="5212">
                  <c:v>481.6999816894534</c:v>
                </c:pt>
                <c:pt idx="5213">
                  <c:v>481.800018310547</c:v>
                </c:pt>
                <c:pt idx="5214">
                  <c:v>481.8999938964843</c:v>
                </c:pt>
                <c:pt idx="5215">
                  <c:v>481.9999694824218</c:v>
                </c:pt>
                <c:pt idx="5216">
                  <c:v>482.1000061035157</c:v>
                </c:pt>
                <c:pt idx="5217">
                  <c:v>482.1999816894534</c:v>
                </c:pt>
                <c:pt idx="5218">
                  <c:v>482.300018310547</c:v>
                </c:pt>
                <c:pt idx="5219">
                  <c:v>482.3999938964843</c:v>
                </c:pt>
                <c:pt idx="5220">
                  <c:v>482.4999694824218</c:v>
                </c:pt>
                <c:pt idx="5221">
                  <c:v>482.6000061035157</c:v>
                </c:pt>
                <c:pt idx="5222">
                  <c:v>482.6999816894534</c:v>
                </c:pt>
                <c:pt idx="5223">
                  <c:v>482.800018310547</c:v>
                </c:pt>
                <c:pt idx="5224">
                  <c:v>482.8999938964843</c:v>
                </c:pt>
                <c:pt idx="5225">
                  <c:v>482.9999694824218</c:v>
                </c:pt>
                <c:pt idx="5226">
                  <c:v>483.1000061035157</c:v>
                </c:pt>
                <c:pt idx="5227">
                  <c:v>483.1999816894534</c:v>
                </c:pt>
                <c:pt idx="5228">
                  <c:v>483.300018310547</c:v>
                </c:pt>
                <c:pt idx="5229">
                  <c:v>483.3999938964843</c:v>
                </c:pt>
                <c:pt idx="5230">
                  <c:v>483.4999694824218</c:v>
                </c:pt>
                <c:pt idx="5231">
                  <c:v>483.6000061035157</c:v>
                </c:pt>
                <c:pt idx="5232">
                  <c:v>483.6999816894534</c:v>
                </c:pt>
                <c:pt idx="5233">
                  <c:v>483.800018310547</c:v>
                </c:pt>
                <c:pt idx="5234">
                  <c:v>483.8999938964843</c:v>
                </c:pt>
                <c:pt idx="5235">
                  <c:v>483.9999694824218</c:v>
                </c:pt>
                <c:pt idx="5236">
                  <c:v>484.1000061035157</c:v>
                </c:pt>
                <c:pt idx="5237">
                  <c:v>484.1999816894534</c:v>
                </c:pt>
                <c:pt idx="5238">
                  <c:v>484.300018310547</c:v>
                </c:pt>
                <c:pt idx="5239">
                  <c:v>484.3999938964843</c:v>
                </c:pt>
                <c:pt idx="5240">
                  <c:v>484.4999694824218</c:v>
                </c:pt>
                <c:pt idx="5241">
                  <c:v>484.6000061035157</c:v>
                </c:pt>
                <c:pt idx="5242">
                  <c:v>484.6999816894534</c:v>
                </c:pt>
                <c:pt idx="5243">
                  <c:v>484.800018310547</c:v>
                </c:pt>
                <c:pt idx="5244">
                  <c:v>484.8999938964843</c:v>
                </c:pt>
                <c:pt idx="5245">
                  <c:v>484.9999694824218</c:v>
                </c:pt>
                <c:pt idx="5246">
                  <c:v>485.1000061035157</c:v>
                </c:pt>
                <c:pt idx="5247">
                  <c:v>485.1999816894534</c:v>
                </c:pt>
                <c:pt idx="5248">
                  <c:v>485.300018310547</c:v>
                </c:pt>
                <c:pt idx="5249">
                  <c:v>485.3999938964843</c:v>
                </c:pt>
                <c:pt idx="5250">
                  <c:v>485.4999694824218</c:v>
                </c:pt>
                <c:pt idx="5251">
                  <c:v>485.6000061035157</c:v>
                </c:pt>
                <c:pt idx="5252">
                  <c:v>485.6999816894534</c:v>
                </c:pt>
                <c:pt idx="5253">
                  <c:v>485.800018310547</c:v>
                </c:pt>
                <c:pt idx="5254">
                  <c:v>485.8999938964843</c:v>
                </c:pt>
                <c:pt idx="5255">
                  <c:v>485.9999694824218</c:v>
                </c:pt>
                <c:pt idx="5256">
                  <c:v>486.1000061035157</c:v>
                </c:pt>
                <c:pt idx="5257">
                  <c:v>486.1999816894534</c:v>
                </c:pt>
                <c:pt idx="5258">
                  <c:v>486.300018310547</c:v>
                </c:pt>
                <c:pt idx="5259">
                  <c:v>486.3999938964843</c:v>
                </c:pt>
                <c:pt idx="5260">
                  <c:v>486.4999694824218</c:v>
                </c:pt>
                <c:pt idx="5261">
                  <c:v>486.6000061035157</c:v>
                </c:pt>
                <c:pt idx="5262">
                  <c:v>486.6999816894534</c:v>
                </c:pt>
                <c:pt idx="5263">
                  <c:v>486.800018310547</c:v>
                </c:pt>
                <c:pt idx="5264">
                  <c:v>486.8999938964843</c:v>
                </c:pt>
                <c:pt idx="5265">
                  <c:v>486.9999694824218</c:v>
                </c:pt>
                <c:pt idx="5266">
                  <c:v>487.1000061035157</c:v>
                </c:pt>
                <c:pt idx="5267">
                  <c:v>487.1999816894534</c:v>
                </c:pt>
                <c:pt idx="5268">
                  <c:v>487.300018310547</c:v>
                </c:pt>
                <c:pt idx="5269">
                  <c:v>487.3999938964843</c:v>
                </c:pt>
                <c:pt idx="5270">
                  <c:v>487.4999694824218</c:v>
                </c:pt>
                <c:pt idx="5271">
                  <c:v>487.6000061035157</c:v>
                </c:pt>
                <c:pt idx="5272">
                  <c:v>487.6999816894534</c:v>
                </c:pt>
                <c:pt idx="5273">
                  <c:v>487.800018310547</c:v>
                </c:pt>
                <c:pt idx="5274">
                  <c:v>487.8999938964843</c:v>
                </c:pt>
                <c:pt idx="5275">
                  <c:v>487.9999694824218</c:v>
                </c:pt>
                <c:pt idx="5276">
                  <c:v>488.1000061035157</c:v>
                </c:pt>
                <c:pt idx="5277">
                  <c:v>488.1999816894534</c:v>
                </c:pt>
                <c:pt idx="5278">
                  <c:v>488.300018310547</c:v>
                </c:pt>
                <c:pt idx="5279">
                  <c:v>488.3999938964843</c:v>
                </c:pt>
                <c:pt idx="5280">
                  <c:v>488.4999694824218</c:v>
                </c:pt>
                <c:pt idx="5281">
                  <c:v>488.6000061035157</c:v>
                </c:pt>
                <c:pt idx="5282">
                  <c:v>488.6999816894534</c:v>
                </c:pt>
                <c:pt idx="5283">
                  <c:v>488.800018310547</c:v>
                </c:pt>
                <c:pt idx="5284">
                  <c:v>488.8999938964843</c:v>
                </c:pt>
                <c:pt idx="5285">
                  <c:v>488.9999694824218</c:v>
                </c:pt>
                <c:pt idx="5286">
                  <c:v>489.1000061035157</c:v>
                </c:pt>
                <c:pt idx="5287">
                  <c:v>489.1999816894534</c:v>
                </c:pt>
                <c:pt idx="5288">
                  <c:v>489.300018310547</c:v>
                </c:pt>
                <c:pt idx="5289">
                  <c:v>489.3999938964843</c:v>
                </c:pt>
                <c:pt idx="5290">
                  <c:v>489.4999694824218</c:v>
                </c:pt>
                <c:pt idx="5291">
                  <c:v>489.6000061035157</c:v>
                </c:pt>
                <c:pt idx="5292">
                  <c:v>489.6999816894534</c:v>
                </c:pt>
                <c:pt idx="5293">
                  <c:v>489.800018310547</c:v>
                </c:pt>
                <c:pt idx="5294">
                  <c:v>489.8999938964843</c:v>
                </c:pt>
                <c:pt idx="5295">
                  <c:v>489.9999694824218</c:v>
                </c:pt>
                <c:pt idx="5296">
                  <c:v>490.1000061035157</c:v>
                </c:pt>
                <c:pt idx="5297">
                  <c:v>490.1999816894534</c:v>
                </c:pt>
                <c:pt idx="5298">
                  <c:v>490.300018310547</c:v>
                </c:pt>
                <c:pt idx="5299">
                  <c:v>490.3999938964843</c:v>
                </c:pt>
                <c:pt idx="5300">
                  <c:v>490.4999694824218</c:v>
                </c:pt>
                <c:pt idx="5301">
                  <c:v>490.6000061035157</c:v>
                </c:pt>
                <c:pt idx="5302">
                  <c:v>490.6999816894534</c:v>
                </c:pt>
                <c:pt idx="5303">
                  <c:v>490.800018310547</c:v>
                </c:pt>
                <c:pt idx="5304">
                  <c:v>490.8999938964843</c:v>
                </c:pt>
                <c:pt idx="5305">
                  <c:v>490.9999694824218</c:v>
                </c:pt>
                <c:pt idx="5306">
                  <c:v>491.1000061035157</c:v>
                </c:pt>
                <c:pt idx="5307">
                  <c:v>491.1999816894534</c:v>
                </c:pt>
                <c:pt idx="5308">
                  <c:v>491.300018310547</c:v>
                </c:pt>
                <c:pt idx="5309">
                  <c:v>491.3999938964843</c:v>
                </c:pt>
                <c:pt idx="5310">
                  <c:v>491.4999694824218</c:v>
                </c:pt>
                <c:pt idx="5311">
                  <c:v>491.6000061035157</c:v>
                </c:pt>
                <c:pt idx="5312">
                  <c:v>491.6999816894534</c:v>
                </c:pt>
                <c:pt idx="5313">
                  <c:v>491.800018310547</c:v>
                </c:pt>
                <c:pt idx="5314">
                  <c:v>491.8999938964843</c:v>
                </c:pt>
                <c:pt idx="5315">
                  <c:v>491.9999694824218</c:v>
                </c:pt>
                <c:pt idx="5316">
                  <c:v>492.1000061035157</c:v>
                </c:pt>
                <c:pt idx="5317">
                  <c:v>492.1999816894534</c:v>
                </c:pt>
                <c:pt idx="5318">
                  <c:v>492.300018310547</c:v>
                </c:pt>
                <c:pt idx="5319">
                  <c:v>492.3999938964843</c:v>
                </c:pt>
                <c:pt idx="5320">
                  <c:v>492.4999694824218</c:v>
                </c:pt>
                <c:pt idx="5321">
                  <c:v>492.6000061035157</c:v>
                </c:pt>
                <c:pt idx="5322">
                  <c:v>492.6999816894534</c:v>
                </c:pt>
                <c:pt idx="5323">
                  <c:v>492.800018310547</c:v>
                </c:pt>
                <c:pt idx="5324">
                  <c:v>492.8999938964843</c:v>
                </c:pt>
                <c:pt idx="5325">
                  <c:v>492.9999694824218</c:v>
                </c:pt>
                <c:pt idx="5326">
                  <c:v>493.1000061035157</c:v>
                </c:pt>
                <c:pt idx="5327">
                  <c:v>493.1999816894534</c:v>
                </c:pt>
                <c:pt idx="5328">
                  <c:v>493.300018310547</c:v>
                </c:pt>
                <c:pt idx="5329">
                  <c:v>493.3999938964843</c:v>
                </c:pt>
                <c:pt idx="5330">
                  <c:v>493.4999694824218</c:v>
                </c:pt>
                <c:pt idx="5331">
                  <c:v>493.6000061035157</c:v>
                </c:pt>
                <c:pt idx="5332">
                  <c:v>493.6999816894534</c:v>
                </c:pt>
                <c:pt idx="5333">
                  <c:v>493.800018310547</c:v>
                </c:pt>
                <c:pt idx="5334">
                  <c:v>493.8999938964843</c:v>
                </c:pt>
                <c:pt idx="5335">
                  <c:v>493.9999694824218</c:v>
                </c:pt>
                <c:pt idx="5336">
                  <c:v>494.1000061035157</c:v>
                </c:pt>
                <c:pt idx="5337">
                  <c:v>494.1999816894534</c:v>
                </c:pt>
                <c:pt idx="5338">
                  <c:v>494.300018310547</c:v>
                </c:pt>
                <c:pt idx="5339">
                  <c:v>494.3999938964843</c:v>
                </c:pt>
                <c:pt idx="5340">
                  <c:v>494.4999694824218</c:v>
                </c:pt>
                <c:pt idx="5341">
                  <c:v>494.6000061035157</c:v>
                </c:pt>
                <c:pt idx="5342">
                  <c:v>494.6999816894534</c:v>
                </c:pt>
                <c:pt idx="5343">
                  <c:v>494.800018310547</c:v>
                </c:pt>
                <c:pt idx="5344">
                  <c:v>494.8999938964843</c:v>
                </c:pt>
                <c:pt idx="5345">
                  <c:v>494.9999694824218</c:v>
                </c:pt>
                <c:pt idx="5346">
                  <c:v>495.1000061035157</c:v>
                </c:pt>
                <c:pt idx="5347">
                  <c:v>495.1999816894534</c:v>
                </c:pt>
                <c:pt idx="5348">
                  <c:v>495.300018310547</c:v>
                </c:pt>
                <c:pt idx="5349">
                  <c:v>495.3999938964843</c:v>
                </c:pt>
                <c:pt idx="5350">
                  <c:v>495.4999694824218</c:v>
                </c:pt>
                <c:pt idx="5351">
                  <c:v>495.6000061035157</c:v>
                </c:pt>
                <c:pt idx="5352">
                  <c:v>495.6999816894534</c:v>
                </c:pt>
                <c:pt idx="5353">
                  <c:v>495.800018310547</c:v>
                </c:pt>
                <c:pt idx="5354">
                  <c:v>495.8999938964843</c:v>
                </c:pt>
                <c:pt idx="5355">
                  <c:v>495.9999694824218</c:v>
                </c:pt>
                <c:pt idx="5356">
                  <c:v>496.1000061035157</c:v>
                </c:pt>
                <c:pt idx="5357">
                  <c:v>496.1999816894534</c:v>
                </c:pt>
                <c:pt idx="5358">
                  <c:v>496.300018310547</c:v>
                </c:pt>
                <c:pt idx="5359">
                  <c:v>496.3999938964843</c:v>
                </c:pt>
                <c:pt idx="5360">
                  <c:v>496.4999694824218</c:v>
                </c:pt>
                <c:pt idx="5361">
                  <c:v>496.6000061035157</c:v>
                </c:pt>
                <c:pt idx="5362">
                  <c:v>496.6999816894534</c:v>
                </c:pt>
                <c:pt idx="5363">
                  <c:v>496.800018310547</c:v>
                </c:pt>
                <c:pt idx="5364">
                  <c:v>496.8999938964843</c:v>
                </c:pt>
                <c:pt idx="5365">
                  <c:v>496.9999694824218</c:v>
                </c:pt>
                <c:pt idx="5366">
                  <c:v>497.1000061035157</c:v>
                </c:pt>
                <c:pt idx="5367">
                  <c:v>497.1999816894534</c:v>
                </c:pt>
                <c:pt idx="5368">
                  <c:v>497.300018310547</c:v>
                </c:pt>
                <c:pt idx="5369">
                  <c:v>497.3999938964843</c:v>
                </c:pt>
                <c:pt idx="5370">
                  <c:v>497.4999694824218</c:v>
                </c:pt>
                <c:pt idx="5371">
                  <c:v>497.6000061035157</c:v>
                </c:pt>
                <c:pt idx="5372">
                  <c:v>497.6999816894534</c:v>
                </c:pt>
                <c:pt idx="5373">
                  <c:v>497.800018310547</c:v>
                </c:pt>
                <c:pt idx="5374">
                  <c:v>497.8999938964843</c:v>
                </c:pt>
                <c:pt idx="5375">
                  <c:v>497.9999694824218</c:v>
                </c:pt>
                <c:pt idx="5376">
                  <c:v>498.1000061035157</c:v>
                </c:pt>
                <c:pt idx="5377">
                  <c:v>498.1999816894534</c:v>
                </c:pt>
                <c:pt idx="5378">
                  <c:v>498.300018310547</c:v>
                </c:pt>
                <c:pt idx="5379">
                  <c:v>498.3999938964843</c:v>
                </c:pt>
                <c:pt idx="5380">
                  <c:v>498.4999694824218</c:v>
                </c:pt>
                <c:pt idx="5381">
                  <c:v>498.6000061035157</c:v>
                </c:pt>
                <c:pt idx="5382">
                  <c:v>498.6999816894534</c:v>
                </c:pt>
                <c:pt idx="5383">
                  <c:v>498.800018310547</c:v>
                </c:pt>
                <c:pt idx="5384">
                  <c:v>498.8999938964843</c:v>
                </c:pt>
                <c:pt idx="5385">
                  <c:v>498.9999694824218</c:v>
                </c:pt>
                <c:pt idx="5386">
                  <c:v>499.1000061035157</c:v>
                </c:pt>
                <c:pt idx="5387">
                  <c:v>499.1999816894534</c:v>
                </c:pt>
                <c:pt idx="5388">
                  <c:v>499.300018310547</c:v>
                </c:pt>
                <c:pt idx="5389">
                  <c:v>499.3999938964843</c:v>
                </c:pt>
                <c:pt idx="5390">
                  <c:v>499.4999694824218</c:v>
                </c:pt>
                <c:pt idx="5391">
                  <c:v>499.6000061035157</c:v>
                </c:pt>
                <c:pt idx="5392">
                  <c:v>499.6999816894534</c:v>
                </c:pt>
                <c:pt idx="5393">
                  <c:v>499.800018310547</c:v>
                </c:pt>
                <c:pt idx="5394">
                  <c:v>499.8999938964843</c:v>
                </c:pt>
                <c:pt idx="5395">
                  <c:v>499.9999694824218</c:v>
                </c:pt>
                <c:pt idx="5396">
                  <c:v>500.1000061035157</c:v>
                </c:pt>
                <c:pt idx="5397">
                  <c:v>500.1999816894534</c:v>
                </c:pt>
                <c:pt idx="5398">
                  <c:v>500.300018310547</c:v>
                </c:pt>
                <c:pt idx="5399">
                  <c:v>500.3999938964843</c:v>
                </c:pt>
                <c:pt idx="5400">
                  <c:v>500.4999694824218</c:v>
                </c:pt>
                <c:pt idx="5401">
                  <c:v>500.6000061035157</c:v>
                </c:pt>
                <c:pt idx="5402">
                  <c:v>500.6999816894534</c:v>
                </c:pt>
                <c:pt idx="5403">
                  <c:v>500.800018310547</c:v>
                </c:pt>
                <c:pt idx="5404">
                  <c:v>500.8999938964843</c:v>
                </c:pt>
                <c:pt idx="5405">
                  <c:v>500.9999694824218</c:v>
                </c:pt>
                <c:pt idx="5406">
                  <c:v>501.1000061035157</c:v>
                </c:pt>
                <c:pt idx="5407">
                  <c:v>501.1999816894534</c:v>
                </c:pt>
                <c:pt idx="5408">
                  <c:v>501.300018310547</c:v>
                </c:pt>
                <c:pt idx="5409">
                  <c:v>501.3999938964843</c:v>
                </c:pt>
                <c:pt idx="5410">
                  <c:v>501.4999694824218</c:v>
                </c:pt>
                <c:pt idx="5411">
                  <c:v>501.6000061035157</c:v>
                </c:pt>
                <c:pt idx="5412">
                  <c:v>501.6999816894534</c:v>
                </c:pt>
                <c:pt idx="5413">
                  <c:v>501.800018310547</c:v>
                </c:pt>
                <c:pt idx="5414">
                  <c:v>501.8999938964843</c:v>
                </c:pt>
                <c:pt idx="5415">
                  <c:v>501.9999694824218</c:v>
                </c:pt>
                <c:pt idx="5416">
                  <c:v>502.1000061035157</c:v>
                </c:pt>
                <c:pt idx="5417">
                  <c:v>502.1999816894534</c:v>
                </c:pt>
                <c:pt idx="5418">
                  <c:v>502.300018310547</c:v>
                </c:pt>
                <c:pt idx="5419">
                  <c:v>502.3999938964843</c:v>
                </c:pt>
                <c:pt idx="5420">
                  <c:v>502.4999694824218</c:v>
                </c:pt>
                <c:pt idx="5421">
                  <c:v>502.6000061035157</c:v>
                </c:pt>
                <c:pt idx="5422">
                  <c:v>502.6999816894534</c:v>
                </c:pt>
                <c:pt idx="5423">
                  <c:v>502.800018310547</c:v>
                </c:pt>
                <c:pt idx="5424">
                  <c:v>502.8999938964843</c:v>
                </c:pt>
                <c:pt idx="5425">
                  <c:v>502.9999694824218</c:v>
                </c:pt>
                <c:pt idx="5426">
                  <c:v>503.1000061035157</c:v>
                </c:pt>
                <c:pt idx="5427">
                  <c:v>503.1999816894534</c:v>
                </c:pt>
                <c:pt idx="5428">
                  <c:v>503.300018310547</c:v>
                </c:pt>
                <c:pt idx="5429">
                  <c:v>503.3999938964843</c:v>
                </c:pt>
                <c:pt idx="5430">
                  <c:v>503.4999694824218</c:v>
                </c:pt>
                <c:pt idx="5431">
                  <c:v>503.6000061035157</c:v>
                </c:pt>
                <c:pt idx="5432">
                  <c:v>503.6999816894534</c:v>
                </c:pt>
                <c:pt idx="5433">
                  <c:v>503.800018310547</c:v>
                </c:pt>
                <c:pt idx="5434">
                  <c:v>503.8999938964843</c:v>
                </c:pt>
                <c:pt idx="5435">
                  <c:v>503.9999694824218</c:v>
                </c:pt>
                <c:pt idx="5436">
                  <c:v>504.1000061035157</c:v>
                </c:pt>
                <c:pt idx="5437">
                  <c:v>504.1999816894534</c:v>
                </c:pt>
                <c:pt idx="5438">
                  <c:v>504.300018310547</c:v>
                </c:pt>
                <c:pt idx="5439">
                  <c:v>504.3999938964843</c:v>
                </c:pt>
                <c:pt idx="5440">
                  <c:v>504.4999694824218</c:v>
                </c:pt>
                <c:pt idx="5441">
                  <c:v>504.6000061035157</c:v>
                </c:pt>
                <c:pt idx="5442">
                  <c:v>504.6999816894534</c:v>
                </c:pt>
                <c:pt idx="5443">
                  <c:v>504.800018310547</c:v>
                </c:pt>
                <c:pt idx="5444">
                  <c:v>504.8999938964843</c:v>
                </c:pt>
                <c:pt idx="5445">
                  <c:v>504.9999694824218</c:v>
                </c:pt>
                <c:pt idx="5446">
                  <c:v>505.1000061035157</c:v>
                </c:pt>
                <c:pt idx="5447">
                  <c:v>505.1999816894534</c:v>
                </c:pt>
                <c:pt idx="5448">
                  <c:v>505.300018310547</c:v>
                </c:pt>
                <c:pt idx="5449">
                  <c:v>505.3999938964843</c:v>
                </c:pt>
                <c:pt idx="5450">
                  <c:v>505.4999694824218</c:v>
                </c:pt>
                <c:pt idx="5451">
                  <c:v>505.6000061035157</c:v>
                </c:pt>
                <c:pt idx="5452">
                  <c:v>505.6999816894534</c:v>
                </c:pt>
                <c:pt idx="5453">
                  <c:v>505.800018310547</c:v>
                </c:pt>
                <c:pt idx="5454">
                  <c:v>505.8999938964843</c:v>
                </c:pt>
                <c:pt idx="5455">
                  <c:v>505.9999694824218</c:v>
                </c:pt>
                <c:pt idx="5456">
                  <c:v>506.1000061035157</c:v>
                </c:pt>
                <c:pt idx="5457">
                  <c:v>506.1999816894534</c:v>
                </c:pt>
                <c:pt idx="5458">
                  <c:v>506.300018310547</c:v>
                </c:pt>
                <c:pt idx="5459">
                  <c:v>506.3999938964843</c:v>
                </c:pt>
                <c:pt idx="5460">
                  <c:v>506.4999694824218</c:v>
                </c:pt>
                <c:pt idx="5461">
                  <c:v>506.6000061035157</c:v>
                </c:pt>
                <c:pt idx="5462">
                  <c:v>506.6999816894534</c:v>
                </c:pt>
                <c:pt idx="5463">
                  <c:v>506.800018310547</c:v>
                </c:pt>
                <c:pt idx="5464">
                  <c:v>506.8999938964843</c:v>
                </c:pt>
                <c:pt idx="5465">
                  <c:v>506.9999694824218</c:v>
                </c:pt>
                <c:pt idx="5466">
                  <c:v>507.1000061035157</c:v>
                </c:pt>
                <c:pt idx="5467">
                  <c:v>507.1999816894534</c:v>
                </c:pt>
                <c:pt idx="5468">
                  <c:v>507.300018310547</c:v>
                </c:pt>
                <c:pt idx="5469">
                  <c:v>507.3999938964843</c:v>
                </c:pt>
                <c:pt idx="5470">
                  <c:v>507.4999694824218</c:v>
                </c:pt>
                <c:pt idx="5471">
                  <c:v>507.6000061035157</c:v>
                </c:pt>
                <c:pt idx="5472">
                  <c:v>507.6999816894534</c:v>
                </c:pt>
                <c:pt idx="5473">
                  <c:v>507.800018310547</c:v>
                </c:pt>
                <c:pt idx="5474">
                  <c:v>507.8999938964843</c:v>
                </c:pt>
                <c:pt idx="5475">
                  <c:v>507.9999694824218</c:v>
                </c:pt>
                <c:pt idx="5476">
                  <c:v>508.1000061035157</c:v>
                </c:pt>
                <c:pt idx="5477">
                  <c:v>508.1999816894534</c:v>
                </c:pt>
                <c:pt idx="5478">
                  <c:v>508.300018310547</c:v>
                </c:pt>
                <c:pt idx="5479">
                  <c:v>508.3999938964843</c:v>
                </c:pt>
                <c:pt idx="5480">
                  <c:v>508.4999694824218</c:v>
                </c:pt>
                <c:pt idx="5481">
                  <c:v>508.6000061035157</c:v>
                </c:pt>
                <c:pt idx="5482">
                  <c:v>508.6999816894534</c:v>
                </c:pt>
                <c:pt idx="5483">
                  <c:v>508.800018310547</c:v>
                </c:pt>
                <c:pt idx="5484">
                  <c:v>508.8999938964843</c:v>
                </c:pt>
                <c:pt idx="5485">
                  <c:v>508.9999694824218</c:v>
                </c:pt>
                <c:pt idx="5486">
                  <c:v>509.1000061035157</c:v>
                </c:pt>
                <c:pt idx="5487">
                  <c:v>509.1999816894534</c:v>
                </c:pt>
                <c:pt idx="5488">
                  <c:v>509.300018310547</c:v>
                </c:pt>
                <c:pt idx="5489">
                  <c:v>509.3999938964843</c:v>
                </c:pt>
                <c:pt idx="5490">
                  <c:v>509.4999694824218</c:v>
                </c:pt>
                <c:pt idx="5491">
                  <c:v>509.6000061035157</c:v>
                </c:pt>
                <c:pt idx="5492">
                  <c:v>509.6999816894534</c:v>
                </c:pt>
                <c:pt idx="5493">
                  <c:v>509.800018310547</c:v>
                </c:pt>
                <c:pt idx="5494">
                  <c:v>509.8999938964843</c:v>
                </c:pt>
                <c:pt idx="5495">
                  <c:v>509.9999694824218</c:v>
                </c:pt>
                <c:pt idx="5496">
                  <c:v>510.1000061035157</c:v>
                </c:pt>
                <c:pt idx="5497">
                  <c:v>510.1999816894534</c:v>
                </c:pt>
                <c:pt idx="5498">
                  <c:v>510.300018310547</c:v>
                </c:pt>
                <c:pt idx="5499">
                  <c:v>510.3999938964843</c:v>
                </c:pt>
                <c:pt idx="5500">
                  <c:v>510.4999694824218</c:v>
                </c:pt>
                <c:pt idx="5501">
                  <c:v>510.6000061035157</c:v>
                </c:pt>
                <c:pt idx="5502">
                  <c:v>510.6999816894534</c:v>
                </c:pt>
                <c:pt idx="5503">
                  <c:v>510.800018310547</c:v>
                </c:pt>
                <c:pt idx="5504">
                  <c:v>510.8999938964843</c:v>
                </c:pt>
                <c:pt idx="5505">
                  <c:v>510.9999694824218</c:v>
                </c:pt>
                <c:pt idx="5506">
                  <c:v>511.1000061035157</c:v>
                </c:pt>
                <c:pt idx="5507">
                  <c:v>511.1999816894534</c:v>
                </c:pt>
                <c:pt idx="5508">
                  <c:v>511.300018310547</c:v>
                </c:pt>
                <c:pt idx="5509">
                  <c:v>511.3999938964843</c:v>
                </c:pt>
                <c:pt idx="5510">
                  <c:v>511.4999694824218</c:v>
                </c:pt>
                <c:pt idx="5511">
                  <c:v>511.6000061035157</c:v>
                </c:pt>
                <c:pt idx="5512">
                  <c:v>511.6999816894534</c:v>
                </c:pt>
                <c:pt idx="5513">
                  <c:v>511.800018310547</c:v>
                </c:pt>
                <c:pt idx="5514">
                  <c:v>511.8999938964843</c:v>
                </c:pt>
                <c:pt idx="5515">
                  <c:v>511.9999694824218</c:v>
                </c:pt>
                <c:pt idx="5516">
                  <c:v>512.1000366210937</c:v>
                </c:pt>
                <c:pt idx="5517">
                  <c:v>512.2000122070315</c:v>
                </c:pt>
                <c:pt idx="5518">
                  <c:v>512.300048828125</c:v>
                </c:pt>
                <c:pt idx="5519">
                  <c:v>512.4000244140624</c:v>
                </c:pt>
                <c:pt idx="5520">
                  <c:v>512.5</c:v>
                </c:pt>
                <c:pt idx="5521">
                  <c:v>512.6000366210937</c:v>
                </c:pt>
                <c:pt idx="5522">
                  <c:v>512.7000122070315</c:v>
                </c:pt>
                <c:pt idx="5523">
                  <c:v>512.800048828125</c:v>
                </c:pt>
                <c:pt idx="5524">
                  <c:v>512.9000244140624</c:v>
                </c:pt>
                <c:pt idx="5525">
                  <c:v>513.0</c:v>
                </c:pt>
                <c:pt idx="5526">
                  <c:v>513.1000366210937</c:v>
                </c:pt>
                <c:pt idx="5527">
                  <c:v>513.2000122070315</c:v>
                </c:pt>
                <c:pt idx="5528">
                  <c:v>513.300048828125</c:v>
                </c:pt>
                <c:pt idx="5529">
                  <c:v>513.4000244140624</c:v>
                </c:pt>
                <c:pt idx="5530">
                  <c:v>513.5</c:v>
                </c:pt>
                <c:pt idx="5531">
                  <c:v>513.6000366210937</c:v>
                </c:pt>
                <c:pt idx="5532">
                  <c:v>513.7000122070315</c:v>
                </c:pt>
                <c:pt idx="5533">
                  <c:v>513.800048828125</c:v>
                </c:pt>
                <c:pt idx="5534">
                  <c:v>513.9000244140624</c:v>
                </c:pt>
                <c:pt idx="5535">
                  <c:v>514.0</c:v>
                </c:pt>
                <c:pt idx="5536">
                  <c:v>514.1000366210937</c:v>
                </c:pt>
                <c:pt idx="5537">
                  <c:v>514.2000122070315</c:v>
                </c:pt>
                <c:pt idx="5538">
                  <c:v>514.300048828125</c:v>
                </c:pt>
                <c:pt idx="5539">
                  <c:v>514.4000244140624</c:v>
                </c:pt>
                <c:pt idx="5540">
                  <c:v>514.5</c:v>
                </c:pt>
                <c:pt idx="5541">
                  <c:v>514.6000366210937</c:v>
                </c:pt>
                <c:pt idx="5542">
                  <c:v>514.7000122070315</c:v>
                </c:pt>
                <c:pt idx="5543">
                  <c:v>514.800048828125</c:v>
                </c:pt>
                <c:pt idx="5544">
                  <c:v>514.9000244140624</c:v>
                </c:pt>
                <c:pt idx="5545">
                  <c:v>515.0</c:v>
                </c:pt>
                <c:pt idx="5546">
                  <c:v>515.1000366210937</c:v>
                </c:pt>
                <c:pt idx="5547">
                  <c:v>515.2000122070315</c:v>
                </c:pt>
                <c:pt idx="5548">
                  <c:v>515.300048828125</c:v>
                </c:pt>
                <c:pt idx="5549">
                  <c:v>515.4000244140624</c:v>
                </c:pt>
                <c:pt idx="5550">
                  <c:v>515.5</c:v>
                </c:pt>
                <c:pt idx="5551">
                  <c:v>515.6000366210937</c:v>
                </c:pt>
                <c:pt idx="5552">
                  <c:v>515.7000122070315</c:v>
                </c:pt>
                <c:pt idx="5553">
                  <c:v>515.800048828125</c:v>
                </c:pt>
                <c:pt idx="5554">
                  <c:v>515.9000244140624</c:v>
                </c:pt>
                <c:pt idx="5555">
                  <c:v>516.0</c:v>
                </c:pt>
                <c:pt idx="5556">
                  <c:v>516.1000366210937</c:v>
                </c:pt>
                <c:pt idx="5557">
                  <c:v>516.2000122070315</c:v>
                </c:pt>
                <c:pt idx="5558">
                  <c:v>516.300048828125</c:v>
                </c:pt>
                <c:pt idx="5559">
                  <c:v>516.4000244140624</c:v>
                </c:pt>
                <c:pt idx="5560">
                  <c:v>516.5</c:v>
                </c:pt>
                <c:pt idx="5561">
                  <c:v>516.6000366210937</c:v>
                </c:pt>
                <c:pt idx="5562">
                  <c:v>516.7000122070315</c:v>
                </c:pt>
                <c:pt idx="5563">
                  <c:v>516.800048828125</c:v>
                </c:pt>
                <c:pt idx="5564">
                  <c:v>516.9000244140624</c:v>
                </c:pt>
                <c:pt idx="5565">
                  <c:v>517.0</c:v>
                </c:pt>
                <c:pt idx="5566">
                  <c:v>517.1000366210937</c:v>
                </c:pt>
                <c:pt idx="5567">
                  <c:v>517.2000122070315</c:v>
                </c:pt>
                <c:pt idx="5568">
                  <c:v>517.300048828125</c:v>
                </c:pt>
                <c:pt idx="5569">
                  <c:v>517.4000244140624</c:v>
                </c:pt>
                <c:pt idx="5570">
                  <c:v>517.5</c:v>
                </c:pt>
                <c:pt idx="5571">
                  <c:v>517.6000366210937</c:v>
                </c:pt>
                <c:pt idx="5572">
                  <c:v>517.7000122070315</c:v>
                </c:pt>
                <c:pt idx="5573">
                  <c:v>517.800048828125</c:v>
                </c:pt>
                <c:pt idx="5574">
                  <c:v>517.9000244140624</c:v>
                </c:pt>
                <c:pt idx="5575">
                  <c:v>518.0</c:v>
                </c:pt>
                <c:pt idx="5576">
                  <c:v>518.1000366210937</c:v>
                </c:pt>
                <c:pt idx="5577">
                  <c:v>518.2000122070315</c:v>
                </c:pt>
                <c:pt idx="5578">
                  <c:v>518.300048828125</c:v>
                </c:pt>
                <c:pt idx="5579">
                  <c:v>518.4000244140624</c:v>
                </c:pt>
                <c:pt idx="5580">
                  <c:v>518.5</c:v>
                </c:pt>
                <c:pt idx="5581">
                  <c:v>518.6000366210937</c:v>
                </c:pt>
                <c:pt idx="5582">
                  <c:v>518.7000122070315</c:v>
                </c:pt>
                <c:pt idx="5583">
                  <c:v>518.800048828125</c:v>
                </c:pt>
                <c:pt idx="5584">
                  <c:v>518.9000244140624</c:v>
                </c:pt>
                <c:pt idx="5585">
                  <c:v>519.0</c:v>
                </c:pt>
                <c:pt idx="5586">
                  <c:v>519.1000366210937</c:v>
                </c:pt>
                <c:pt idx="5587">
                  <c:v>519.2000122070315</c:v>
                </c:pt>
                <c:pt idx="5588">
                  <c:v>519.300048828125</c:v>
                </c:pt>
                <c:pt idx="5589">
                  <c:v>519.4000244140624</c:v>
                </c:pt>
                <c:pt idx="5590">
                  <c:v>519.5</c:v>
                </c:pt>
                <c:pt idx="5591">
                  <c:v>519.6000366210937</c:v>
                </c:pt>
                <c:pt idx="5592">
                  <c:v>519.7000122070315</c:v>
                </c:pt>
                <c:pt idx="5593">
                  <c:v>519.800048828125</c:v>
                </c:pt>
                <c:pt idx="5594">
                  <c:v>519.9000244140624</c:v>
                </c:pt>
                <c:pt idx="5595">
                  <c:v>520.0</c:v>
                </c:pt>
                <c:pt idx="5596">
                  <c:v>520.1000366210937</c:v>
                </c:pt>
                <c:pt idx="5597">
                  <c:v>520.2000122070315</c:v>
                </c:pt>
                <c:pt idx="5598">
                  <c:v>520.300048828125</c:v>
                </c:pt>
                <c:pt idx="5599">
                  <c:v>520.4000244140624</c:v>
                </c:pt>
                <c:pt idx="5600">
                  <c:v>520.5</c:v>
                </c:pt>
                <c:pt idx="5601">
                  <c:v>520.6000366210937</c:v>
                </c:pt>
                <c:pt idx="5602">
                  <c:v>520.7000122070315</c:v>
                </c:pt>
                <c:pt idx="5603">
                  <c:v>520.800048828125</c:v>
                </c:pt>
                <c:pt idx="5604">
                  <c:v>520.9000244140624</c:v>
                </c:pt>
                <c:pt idx="5605">
                  <c:v>521.0</c:v>
                </c:pt>
                <c:pt idx="5606">
                  <c:v>521.1000366210937</c:v>
                </c:pt>
                <c:pt idx="5607">
                  <c:v>521.2000122070315</c:v>
                </c:pt>
                <c:pt idx="5608">
                  <c:v>521.300048828125</c:v>
                </c:pt>
                <c:pt idx="5609">
                  <c:v>521.4000244140624</c:v>
                </c:pt>
                <c:pt idx="5610">
                  <c:v>521.5</c:v>
                </c:pt>
                <c:pt idx="5611">
                  <c:v>521.6000366210937</c:v>
                </c:pt>
                <c:pt idx="5612">
                  <c:v>521.7000122070315</c:v>
                </c:pt>
                <c:pt idx="5613">
                  <c:v>521.800048828125</c:v>
                </c:pt>
                <c:pt idx="5614">
                  <c:v>521.9000244140624</c:v>
                </c:pt>
                <c:pt idx="5615">
                  <c:v>522.0</c:v>
                </c:pt>
                <c:pt idx="5616">
                  <c:v>522.1000366210937</c:v>
                </c:pt>
                <c:pt idx="5617">
                  <c:v>522.2000122070315</c:v>
                </c:pt>
                <c:pt idx="5618">
                  <c:v>522.300048828125</c:v>
                </c:pt>
                <c:pt idx="5619">
                  <c:v>522.4000244140624</c:v>
                </c:pt>
                <c:pt idx="5620">
                  <c:v>522.5</c:v>
                </c:pt>
                <c:pt idx="5621">
                  <c:v>522.6000366210937</c:v>
                </c:pt>
                <c:pt idx="5622">
                  <c:v>522.7000122070315</c:v>
                </c:pt>
                <c:pt idx="5623">
                  <c:v>522.800048828125</c:v>
                </c:pt>
                <c:pt idx="5624">
                  <c:v>522.9000244140624</c:v>
                </c:pt>
                <c:pt idx="5625">
                  <c:v>523.0</c:v>
                </c:pt>
                <c:pt idx="5626">
                  <c:v>523.1000366210937</c:v>
                </c:pt>
                <c:pt idx="5627">
                  <c:v>523.2000122070315</c:v>
                </c:pt>
                <c:pt idx="5628">
                  <c:v>523.300048828125</c:v>
                </c:pt>
                <c:pt idx="5629">
                  <c:v>523.4000244140624</c:v>
                </c:pt>
                <c:pt idx="5630">
                  <c:v>523.5</c:v>
                </c:pt>
                <c:pt idx="5631">
                  <c:v>523.6000366210937</c:v>
                </c:pt>
                <c:pt idx="5632">
                  <c:v>523.7000122070315</c:v>
                </c:pt>
                <c:pt idx="5633">
                  <c:v>523.800048828125</c:v>
                </c:pt>
                <c:pt idx="5634">
                  <c:v>523.9000244140624</c:v>
                </c:pt>
                <c:pt idx="5635">
                  <c:v>524.0</c:v>
                </c:pt>
                <c:pt idx="5636">
                  <c:v>524.1000366210937</c:v>
                </c:pt>
                <c:pt idx="5637">
                  <c:v>524.2000122070315</c:v>
                </c:pt>
                <c:pt idx="5638">
                  <c:v>524.300048828125</c:v>
                </c:pt>
                <c:pt idx="5639">
                  <c:v>524.4000244140624</c:v>
                </c:pt>
                <c:pt idx="5640">
                  <c:v>524.5</c:v>
                </c:pt>
                <c:pt idx="5641">
                  <c:v>524.6000366210937</c:v>
                </c:pt>
                <c:pt idx="5642">
                  <c:v>524.7000122070315</c:v>
                </c:pt>
                <c:pt idx="5643">
                  <c:v>524.800048828125</c:v>
                </c:pt>
                <c:pt idx="5644">
                  <c:v>524.9000244140624</c:v>
                </c:pt>
                <c:pt idx="5645">
                  <c:v>525.0</c:v>
                </c:pt>
                <c:pt idx="5646">
                  <c:v>525.1000366210937</c:v>
                </c:pt>
                <c:pt idx="5647">
                  <c:v>525.2000122070315</c:v>
                </c:pt>
                <c:pt idx="5648">
                  <c:v>525.300048828125</c:v>
                </c:pt>
                <c:pt idx="5649">
                  <c:v>525.4000244140624</c:v>
                </c:pt>
                <c:pt idx="5650">
                  <c:v>525.5</c:v>
                </c:pt>
                <c:pt idx="5651">
                  <c:v>525.6000366210937</c:v>
                </c:pt>
                <c:pt idx="5652">
                  <c:v>525.7000122070315</c:v>
                </c:pt>
                <c:pt idx="5653">
                  <c:v>525.800048828125</c:v>
                </c:pt>
                <c:pt idx="5654">
                  <c:v>525.9000244140624</c:v>
                </c:pt>
                <c:pt idx="5655">
                  <c:v>526.0</c:v>
                </c:pt>
                <c:pt idx="5656">
                  <c:v>526.1000366210937</c:v>
                </c:pt>
                <c:pt idx="5657">
                  <c:v>526.2000122070315</c:v>
                </c:pt>
                <c:pt idx="5658">
                  <c:v>526.300048828125</c:v>
                </c:pt>
                <c:pt idx="5659">
                  <c:v>526.4000244140624</c:v>
                </c:pt>
                <c:pt idx="5660">
                  <c:v>526.5</c:v>
                </c:pt>
                <c:pt idx="5661">
                  <c:v>526.6000366210937</c:v>
                </c:pt>
                <c:pt idx="5662">
                  <c:v>526.7000122070315</c:v>
                </c:pt>
                <c:pt idx="5663">
                  <c:v>526.800048828125</c:v>
                </c:pt>
                <c:pt idx="5664">
                  <c:v>526.9000244140624</c:v>
                </c:pt>
                <c:pt idx="5665">
                  <c:v>527.0</c:v>
                </c:pt>
                <c:pt idx="5666">
                  <c:v>527.1000366210937</c:v>
                </c:pt>
                <c:pt idx="5667">
                  <c:v>527.2000122070315</c:v>
                </c:pt>
                <c:pt idx="5668">
                  <c:v>527.300048828125</c:v>
                </c:pt>
                <c:pt idx="5669">
                  <c:v>527.4000244140624</c:v>
                </c:pt>
                <c:pt idx="5670">
                  <c:v>527.5</c:v>
                </c:pt>
                <c:pt idx="5671">
                  <c:v>527.6000366210937</c:v>
                </c:pt>
                <c:pt idx="5672">
                  <c:v>527.7000122070315</c:v>
                </c:pt>
                <c:pt idx="5673">
                  <c:v>527.800048828125</c:v>
                </c:pt>
                <c:pt idx="5674">
                  <c:v>527.9000244140624</c:v>
                </c:pt>
                <c:pt idx="5675">
                  <c:v>528.0</c:v>
                </c:pt>
                <c:pt idx="5676">
                  <c:v>528.1000366210937</c:v>
                </c:pt>
                <c:pt idx="5677">
                  <c:v>528.2000122070315</c:v>
                </c:pt>
                <c:pt idx="5678">
                  <c:v>528.300048828125</c:v>
                </c:pt>
                <c:pt idx="5679">
                  <c:v>528.4000244140624</c:v>
                </c:pt>
                <c:pt idx="5680">
                  <c:v>528.5</c:v>
                </c:pt>
                <c:pt idx="5681">
                  <c:v>528.6000366210937</c:v>
                </c:pt>
                <c:pt idx="5682">
                  <c:v>528.7000122070315</c:v>
                </c:pt>
                <c:pt idx="5683">
                  <c:v>528.800048828125</c:v>
                </c:pt>
                <c:pt idx="5684">
                  <c:v>528.9000244140624</c:v>
                </c:pt>
                <c:pt idx="5685">
                  <c:v>529.0</c:v>
                </c:pt>
                <c:pt idx="5686">
                  <c:v>529.1000366210937</c:v>
                </c:pt>
                <c:pt idx="5687">
                  <c:v>529.2000122070315</c:v>
                </c:pt>
                <c:pt idx="5688">
                  <c:v>529.300048828125</c:v>
                </c:pt>
                <c:pt idx="5689">
                  <c:v>529.4000244140624</c:v>
                </c:pt>
                <c:pt idx="5690">
                  <c:v>529.5</c:v>
                </c:pt>
                <c:pt idx="5691">
                  <c:v>529.6000366210937</c:v>
                </c:pt>
                <c:pt idx="5692">
                  <c:v>529.7000122070315</c:v>
                </c:pt>
                <c:pt idx="5693">
                  <c:v>529.800048828125</c:v>
                </c:pt>
                <c:pt idx="5694">
                  <c:v>529.9000244140624</c:v>
                </c:pt>
                <c:pt idx="5695">
                  <c:v>530.0</c:v>
                </c:pt>
                <c:pt idx="5696">
                  <c:v>530.1000366210937</c:v>
                </c:pt>
                <c:pt idx="5697">
                  <c:v>530.2000122070315</c:v>
                </c:pt>
                <c:pt idx="5698">
                  <c:v>530.300048828125</c:v>
                </c:pt>
                <c:pt idx="5699">
                  <c:v>530.4000244140624</c:v>
                </c:pt>
                <c:pt idx="5700">
                  <c:v>530.5</c:v>
                </c:pt>
                <c:pt idx="5701">
                  <c:v>530.6000366210937</c:v>
                </c:pt>
                <c:pt idx="5702">
                  <c:v>530.7000122070315</c:v>
                </c:pt>
                <c:pt idx="5703">
                  <c:v>530.800048828125</c:v>
                </c:pt>
                <c:pt idx="5704">
                  <c:v>530.9000244140624</c:v>
                </c:pt>
                <c:pt idx="5705">
                  <c:v>531.0</c:v>
                </c:pt>
                <c:pt idx="5706">
                  <c:v>531.1000366210937</c:v>
                </c:pt>
                <c:pt idx="5707">
                  <c:v>531.2000122070315</c:v>
                </c:pt>
                <c:pt idx="5708">
                  <c:v>531.300048828125</c:v>
                </c:pt>
                <c:pt idx="5709">
                  <c:v>531.4000244140624</c:v>
                </c:pt>
                <c:pt idx="5710">
                  <c:v>531.5</c:v>
                </c:pt>
                <c:pt idx="5711">
                  <c:v>531.6000366210937</c:v>
                </c:pt>
                <c:pt idx="5712">
                  <c:v>531.7000122070315</c:v>
                </c:pt>
                <c:pt idx="5713">
                  <c:v>531.800048828125</c:v>
                </c:pt>
                <c:pt idx="5714">
                  <c:v>531.9000244140624</c:v>
                </c:pt>
                <c:pt idx="5715">
                  <c:v>532.0</c:v>
                </c:pt>
                <c:pt idx="5716">
                  <c:v>532.1000366210937</c:v>
                </c:pt>
                <c:pt idx="5717">
                  <c:v>532.2000122070315</c:v>
                </c:pt>
                <c:pt idx="5718">
                  <c:v>532.300048828125</c:v>
                </c:pt>
                <c:pt idx="5719">
                  <c:v>532.4000244140624</c:v>
                </c:pt>
                <c:pt idx="5720">
                  <c:v>532.5</c:v>
                </c:pt>
                <c:pt idx="5721">
                  <c:v>532.6000366210937</c:v>
                </c:pt>
                <c:pt idx="5722">
                  <c:v>532.7000122070315</c:v>
                </c:pt>
                <c:pt idx="5723">
                  <c:v>532.800048828125</c:v>
                </c:pt>
                <c:pt idx="5724">
                  <c:v>532.9000244140624</c:v>
                </c:pt>
                <c:pt idx="5725">
                  <c:v>533.0</c:v>
                </c:pt>
                <c:pt idx="5726">
                  <c:v>533.1000366210937</c:v>
                </c:pt>
                <c:pt idx="5727">
                  <c:v>533.2000122070315</c:v>
                </c:pt>
                <c:pt idx="5728">
                  <c:v>533.300048828125</c:v>
                </c:pt>
                <c:pt idx="5729">
                  <c:v>533.4000244140624</c:v>
                </c:pt>
                <c:pt idx="5730">
                  <c:v>533.5</c:v>
                </c:pt>
                <c:pt idx="5731">
                  <c:v>533.6000366210937</c:v>
                </c:pt>
                <c:pt idx="5732">
                  <c:v>533.7000122070315</c:v>
                </c:pt>
                <c:pt idx="5733">
                  <c:v>533.800048828125</c:v>
                </c:pt>
                <c:pt idx="5734">
                  <c:v>533.9000244140624</c:v>
                </c:pt>
                <c:pt idx="5735">
                  <c:v>534.0</c:v>
                </c:pt>
                <c:pt idx="5736">
                  <c:v>534.1000366210937</c:v>
                </c:pt>
                <c:pt idx="5737">
                  <c:v>534.2000122070315</c:v>
                </c:pt>
                <c:pt idx="5738">
                  <c:v>534.300048828125</c:v>
                </c:pt>
                <c:pt idx="5739">
                  <c:v>534.4000244140624</c:v>
                </c:pt>
                <c:pt idx="5740">
                  <c:v>534.5</c:v>
                </c:pt>
                <c:pt idx="5741">
                  <c:v>534.6000366210937</c:v>
                </c:pt>
                <c:pt idx="5742">
                  <c:v>534.7000122070315</c:v>
                </c:pt>
                <c:pt idx="5743">
                  <c:v>534.800048828125</c:v>
                </c:pt>
                <c:pt idx="5744">
                  <c:v>534.9000244140624</c:v>
                </c:pt>
                <c:pt idx="5745">
                  <c:v>535.0</c:v>
                </c:pt>
                <c:pt idx="5746">
                  <c:v>535.1000366210937</c:v>
                </c:pt>
                <c:pt idx="5747">
                  <c:v>535.2000122070315</c:v>
                </c:pt>
                <c:pt idx="5748">
                  <c:v>535.300048828125</c:v>
                </c:pt>
                <c:pt idx="5749">
                  <c:v>535.4000244140624</c:v>
                </c:pt>
                <c:pt idx="5750">
                  <c:v>535.5</c:v>
                </c:pt>
                <c:pt idx="5751">
                  <c:v>535.6000366210937</c:v>
                </c:pt>
                <c:pt idx="5752">
                  <c:v>535.7000122070315</c:v>
                </c:pt>
                <c:pt idx="5753">
                  <c:v>535.800048828125</c:v>
                </c:pt>
                <c:pt idx="5754">
                  <c:v>535.9000244140624</c:v>
                </c:pt>
                <c:pt idx="5755">
                  <c:v>536.0</c:v>
                </c:pt>
                <c:pt idx="5756">
                  <c:v>536.1000366210937</c:v>
                </c:pt>
                <c:pt idx="5757">
                  <c:v>536.2000122070315</c:v>
                </c:pt>
                <c:pt idx="5758">
                  <c:v>536.300048828125</c:v>
                </c:pt>
                <c:pt idx="5759">
                  <c:v>536.4000244140624</c:v>
                </c:pt>
                <c:pt idx="5760">
                  <c:v>536.5</c:v>
                </c:pt>
                <c:pt idx="5761">
                  <c:v>536.6000366210937</c:v>
                </c:pt>
                <c:pt idx="5762">
                  <c:v>536.7000122070315</c:v>
                </c:pt>
                <c:pt idx="5763">
                  <c:v>536.800048828125</c:v>
                </c:pt>
                <c:pt idx="5764">
                  <c:v>536.9000244140624</c:v>
                </c:pt>
                <c:pt idx="5765">
                  <c:v>537.0</c:v>
                </c:pt>
                <c:pt idx="5766">
                  <c:v>537.1000366210937</c:v>
                </c:pt>
                <c:pt idx="5767">
                  <c:v>537.2000122070315</c:v>
                </c:pt>
                <c:pt idx="5768">
                  <c:v>537.300048828125</c:v>
                </c:pt>
                <c:pt idx="5769">
                  <c:v>537.4000244140624</c:v>
                </c:pt>
                <c:pt idx="5770">
                  <c:v>537.5</c:v>
                </c:pt>
                <c:pt idx="5771">
                  <c:v>537.6000366210937</c:v>
                </c:pt>
                <c:pt idx="5772">
                  <c:v>537.7000122070315</c:v>
                </c:pt>
                <c:pt idx="5773">
                  <c:v>537.800048828125</c:v>
                </c:pt>
                <c:pt idx="5774">
                  <c:v>537.9000244140624</c:v>
                </c:pt>
                <c:pt idx="5775">
                  <c:v>538.0</c:v>
                </c:pt>
                <c:pt idx="5776">
                  <c:v>538.1000366210937</c:v>
                </c:pt>
                <c:pt idx="5777">
                  <c:v>538.2000122070315</c:v>
                </c:pt>
                <c:pt idx="5778">
                  <c:v>538.300048828125</c:v>
                </c:pt>
                <c:pt idx="5779">
                  <c:v>538.4000244140624</c:v>
                </c:pt>
                <c:pt idx="5780">
                  <c:v>538.5</c:v>
                </c:pt>
                <c:pt idx="5781">
                  <c:v>538.6000366210937</c:v>
                </c:pt>
                <c:pt idx="5782">
                  <c:v>538.7000122070315</c:v>
                </c:pt>
                <c:pt idx="5783">
                  <c:v>538.800048828125</c:v>
                </c:pt>
                <c:pt idx="5784">
                  <c:v>538.9000244140624</c:v>
                </c:pt>
                <c:pt idx="5785">
                  <c:v>539.0</c:v>
                </c:pt>
                <c:pt idx="5786">
                  <c:v>539.1000366210937</c:v>
                </c:pt>
                <c:pt idx="5787">
                  <c:v>539.2000122070315</c:v>
                </c:pt>
                <c:pt idx="5788">
                  <c:v>539.300048828125</c:v>
                </c:pt>
                <c:pt idx="5789">
                  <c:v>539.4000244140624</c:v>
                </c:pt>
                <c:pt idx="5790">
                  <c:v>539.5</c:v>
                </c:pt>
                <c:pt idx="5791">
                  <c:v>539.6000366210937</c:v>
                </c:pt>
                <c:pt idx="5792">
                  <c:v>539.7000122070315</c:v>
                </c:pt>
                <c:pt idx="5793">
                  <c:v>539.800048828125</c:v>
                </c:pt>
                <c:pt idx="5794">
                  <c:v>539.9000244140624</c:v>
                </c:pt>
                <c:pt idx="5795">
                  <c:v>540.0</c:v>
                </c:pt>
                <c:pt idx="5796">
                  <c:v>540.1000366210937</c:v>
                </c:pt>
                <c:pt idx="5797">
                  <c:v>540.2000122070315</c:v>
                </c:pt>
                <c:pt idx="5798">
                  <c:v>540.300048828125</c:v>
                </c:pt>
                <c:pt idx="5799">
                  <c:v>540.4000244140624</c:v>
                </c:pt>
                <c:pt idx="5800">
                  <c:v>540.5</c:v>
                </c:pt>
                <c:pt idx="5801">
                  <c:v>540.6000366210937</c:v>
                </c:pt>
                <c:pt idx="5802">
                  <c:v>540.7000122070315</c:v>
                </c:pt>
                <c:pt idx="5803">
                  <c:v>540.800048828125</c:v>
                </c:pt>
                <c:pt idx="5804">
                  <c:v>540.9000244140624</c:v>
                </c:pt>
                <c:pt idx="5805">
                  <c:v>541.0</c:v>
                </c:pt>
                <c:pt idx="5806">
                  <c:v>541.1000366210937</c:v>
                </c:pt>
                <c:pt idx="5807">
                  <c:v>541.2000122070315</c:v>
                </c:pt>
                <c:pt idx="5808">
                  <c:v>541.300048828125</c:v>
                </c:pt>
                <c:pt idx="5809">
                  <c:v>541.4000244140624</c:v>
                </c:pt>
                <c:pt idx="5810">
                  <c:v>541.5</c:v>
                </c:pt>
                <c:pt idx="5811">
                  <c:v>541.6000366210937</c:v>
                </c:pt>
                <c:pt idx="5812">
                  <c:v>541.7000122070315</c:v>
                </c:pt>
                <c:pt idx="5813">
                  <c:v>541.800048828125</c:v>
                </c:pt>
                <c:pt idx="5814">
                  <c:v>541.9000244140624</c:v>
                </c:pt>
                <c:pt idx="5815">
                  <c:v>542.0</c:v>
                </c:pt>
                <c:pt idx="5816">
                  <c:v>542.1000366210937</c:v>
                </c:pt>
                <c:pt idx="5817">
                  <c:v>542.2000122070315</c:v>
                </c:pt>
                <c:pt idx="5818">
                  <c:v>542.300048828125</c:v>
                </c:pt>
                <c:pt idx="5819">
                  <c:v>542.4000244140624</c:v>
                </c:pt>
                <c:pt idx="5820">
                  <c:v>542.5</c:v>
                </c:pt>
                <c:pt idx="5821">
                  <c:v>542.6000366210937</c:v>
                </c:pt>
                <c:pt idx="5822">
                  <c:v>542.7000122070315</c:v>
                </c:pt>
                <c:pt idx="5823">
                  <c:v>542.800048828125</c:v>
                </c:pt>
                <c:pt idx="5824">
                  <c:v>542.9000244140624</c:v>
                </c:pt>
                <c:pt idx="5825">
                  <c:v>543.0</c:v>
                </c:pt>
                <c:pt idx="5826">
                  <c:v>543.1000366210937</c:v>
                </c:pt>
                <c:pt idx="5827">
                  <c:v>543.2000122070315</c:v>
                </c:pt>
                <c:pt idx="5828">
                  <c:v>543.300048828125</c:v>
                </c:pt>
                <c:pt idx="5829">
                  <c:v>543.4000244140624</c:v>
                </c:pt>
                <c:pt idx="5830">
                  <c:v>543.5</c:v>
                </c:pt>
                <c:pt idx="5831">
                  <c:v>543.6000366210937</c:v>
                </c:pt>
                <c:pt idx="5832">
                  <c:v>543.7000122070315</c:v>
                </c:pt>
                <c:pt idx="5833">
                  <c:v>543.800048828125</c:v>
                </c:pt>
                <c:pt idx="5834">
                  <c:v>543.9000244140624</c:v>
                </c:pt>
                <c:pt idx="5835">
                  <c:v>544.0</c:v>
                </c:pt>
                <c:pt idx="5836">
                  <c:v>544.1000366210937</c:v>
                </c:pt>
                <c:pt idx="5837">
                  <c:v>544.2000122070315</c:v>
                </c:pt>
                <c:pt idx="5838">
                  <c:v>544.300048828125</c:v>
                </c:pt>
                <c:pt idx="5839">
                  <c:v>544.4000244140624</c:v>
                </c:pt>
                <c:pt idx="5840">
                  <c:v>544.5</c:v>
                </c:pt>
                <c:pt idx="5841">
                  <c:v>544.6000366210937</c:v>
                </c:pt>
                <c:pt idx="5842">
                  <c:v>544.7000122070315</c:v>
                </c:pt>
                <c:pt idx="5843">
                  <c:v>544.800048828125</c:v>
                </c:pt>
                <c:pt idx="5844">
                  <c:v>544.9000244140624</c:v>
                </c:pt>
                <c:pt idx="5845">
                  <c:v>545.0</c:v>
                </c:pt>
                <c:pt idx="5846">
                  <c:v>545.1000366210937</c:v>
                </c:pt>
                <c:pt idx="5847">
                  <c:v>545.2000122070315</c:v>
                </c:pt>
                <c:pt idx="5848">
                  <c:v>545.300048828125</c:v>
                </c:pt>
                <c:pt idx="5849">
                  <c:v>545.4000244140624</c:v>
                </c:pt>
                <c:pt idx="5850">
                  <c:v>545.5</c:v>
                </c:pt>
                <c:pt idx="5851">
                  <c:v>545.6000366210937</c:v>
                </c:pt>
                <c:pt idx="5852">
                  <c:v>545.7000122070315</c:v>
                </c:pt>
                <c:pt idx="5853">
                  <c:v>545.800048828125</c:v>
                </c:pt>
                <c:pt idx="5854">
                  <c:v>545.9000244140624</c:v>
                </c:pt>
                <c:pt idx="5855">
                  <c:v>546.0</c:v>
                </c:pt>
                <c:pt idx="5856">
                  <c:v>546.1000366210937</c:v>
                </c:pt>
                <c:pt idx="5857">
                  <c:v>546.2000122070315</c:v>
                </c:pt>
                <c:pt idx="5858">
                  <c:v>546.300048828125</c:v>
                </c:pt>
                <c:pt idx="5859">
                  <c:v>546.4000244140624</c:v>
                </c:pt>
                <c:pt idx="5860">
                  <c:v>546.5</c:v>
                </c:pt>
                <c:pt idx="5861">
                  <c:v>546.6000366210937</c:v>
                </c:pt>
                <c:pt idx="5862">
                  <c:v>546.7000122070315</c:v>
                </c:pt>
                <c:pt idx="5863">
                  <c:v>546.800048828125</c:v>
                </c:pt>
                <c:pt idx="5864">
                  <c:v>546.9000244140624</c:v>
                </c:pt>
                <c:pt idx="5865">
                  <c:v>547.0</c:v>
                </c:pt>
                <c:pt idx="5866">
                  <c:v>547.1000366210937</c:v>
                </c:pt>
                <c:pt idx="5867">
                  <c:v>547.2000122070315</c:v>
                </c:pt>
                <c:pt idx="5868">
                  <c:v>547.300048828125</c:v>
                </c:pt>
                <c:pt idx="5869">
                  <c:v>547.4000244140624</c:v>
                </c:pt>
                <c:pt idx="5870">
                  <c:v>547.5</c:v>
                </c:pt>
                <c:pt idx="5871">
                  <c:v>547.6000366210937</c:v>
                </c:pt>
                <c:pt idx="5872">
                  <c:v>547.7000122070315</c:v>
                </c:pt>
                <c:pt idx="5873">
                  <c:v>547.800048828125</c:v>
                </c:pt>
                <c:pt idx="5874">
                  <c:v>547.9000244140624</c:v>
                </c:pt>
                <c:pt idx="5875">
                  <c:v>548.0</c:v>
                </c:pt>
                <c:pt idx="5876">
                  <c:v>548.1000366210937</c:v>
                </c:pt>
                <c:pt idx="5877">
                  <c:v>548.2000122070315</c:v>
                </c:pt>
                <c:pt idx="5878">
                  <c:v>548.300048828125</c:v>
                </c:pt>
                <c:pt idx="5879">
                  <c:v>548.4000244140624</c:v>
                </c:pt>
                <c:pt idx="5880">
                  <c:v>548.5</c:v>
                </c:pt>
                <c:pt idx="5881">
                  <c:v>548.6000366210937</c:v>
                </c:pt>
                <c:pt idx="5882">
                  <c:v>548.7000122070315</c:v>
                </c:pt>
                <c:pt idx="5883">
                  <c:v>548.800048828125</c:v>
                </c:pt>
                <c:pt idx="5884">
                  <c:v>548.9000244140624</c:v>
                </c:pt>
                <c:pt idx="5885">
                  <c:v>549.0</c:v>
                </c:pt>
                <c:pt idx="5886">
                  <c:v>549.1000366210937</c:v>
                </c:pt>
                <c:pt idx="5887">
                  <c:v>549.2000122070315</c:v>
                </c:pt>
                <c:pt idx="5888">
                  <c:v>549.300048828125</c:v>
                </c:pt>
                <c:pt idx="5889">
                  <c:v>549.4000244140624</c:v>
                </c:pt>
                <c:pt idx="5890">
                  <c:v>549.5</c:v>
                </c:pt>
                <c:pt idx="5891">
                  <c:v>549.6000366210937</c:v>
                </c:pt>
                <c:pt idx="5892">
                  <c:v>549.7000122070315</c:v>
                </c:pt>
                <c:pt idx="5893">
                  <c:v>549.800048828125</c:v>
                </c:pt>
                <c:pt idx="5894">
                  <c:v>549.9000244140624</c:v>
                </c:pt>
                <c:pt idx="5895">
                  <c:v>550.0</c:v>
                </c:pt>
                <c:pt idx="5896">
                  <c:v>550.1000366210937</c:v>
                </c:pt>
                <c:pt idx="5897">
                  <c:v>550.2000122070315</c:v>
                </c:pt>
                <c:pt idx="5898">
                  <c:v>550.300048828125</c:v>
                </c:pt>
                <c:pt idx="5899">
                  <c:v>550.4000244140624</c:v>
                </c:pt>
                <c:pt idx="5900">
                  <c:v>550.5</c:v>
                </c:pt>
                <c:pt idx="5901">
                  <c:v>550.6000366210937</c:v>
                </c:pt>
                <c:pt idx="5902">
                  <c:v>550.7000122070315</c:v>
                </c:pt>
                <c:pt idx="5903">
                  <c:v>550.800048828125</c:v>
                </c:pt>
                <c:pt idx="5904">
                  <c:v>550.9000244140624</c:v>
                </c:pt>
                <c:pt idx="5905">
                  <c:v>551.0</c:v>
                </c:pt>
                <c:pt idx="5906">
                  <c:v>551.1000366210937</c:v>
                </c:pt>
                <c:pt idx="5907">
                  <c:v>551.2000122070315</c:v>
                </c:pt>
                <c:pt idx="5908">
                  <c:v>551.300048828125</c:v>
                </c:pt>
                <c:pt idx="5909">
                  <c:v>551.4000244140624</c:v>
                </c:pt>
                <c:pt idx="5910">
                  <c:v>551.5</c:v>
                </c:pt>
                <c:pt idx="5911">
                  <c:v>551.6000366210937</c:v>
                </c:pt>
                <c:pt idx="5912">
                  <c:v>551.7000122070315</c:v>
                </c:pt>
                <c:pt idx="5913">
                  <c:v>551.800048828125</c:v>
                </c:pt>
                <c:pt idx="5914">
                  <c:v>551.9000244140624</c:v>
                </c:pt>
                <c:pt idx="5915">
                  <c:v>552.0</c:v>
                </c:pt>
                <c:pt idx="5916">
                  <c:v>552.1000366210937</c:v>
                </c:pt>
                <c:pt idx="5917">
                  <c:v>552.2000122070315</c:v>
                </c:pt>
                <c:pt idx="5918">
                  <c:v>552.300048828125</c:v>
                </c:pt>
                <c:pt idx="5919">
                  <c:v>552.4000244140624</c:v>
                </c:pt>
                <c:pt idx="5920">
                  <c:v>552.5</c:v>
                </c:pt>
                <c:pt idx="5921">
                  <c:v>552.6000366210937</c:v>
                </c:pt>
                <c:pt idx="5922">
                  <c:v>552.7000122070315</c:v>
                </c:pt>
                <c:pt idx="5923">
                  <c:v>552.800048828125</c:v>
                </c:pt>
                <c:pt idx="5924">
                  <c:v>552.9000244140624</c:v>
                </c:pt>
                <c:pt idx="5925">
                  <c:v>553.0</c:v>
                </c:pt>
                <c:pt idx="5926">
                  <c:v>553.1000366210937</c:v>
                </c:pt>
                <c:pt idx="5927">
                  <c:v>553.2000122070315</c:v>
                </c:pt>
                <c:pt idx="5928">
                  <c:v>553.300048828125</c:v>
                </c:pt>
                <c:pt idx="5929">
                  <c:v>553.4000244140624</c:v>
                </c:pt>
                <c:pt idx="5930">
                  <c:v>553.5</c:v>
                </c:pt>
                <c:pt idx="5931">
                  <c:v>553.6000366210937</c:v>
                </c:pt>
                <c:pt idx="5932">
                  <c:v>553.7000122070315</c:v>
                </c:pt>
                <c:pt idx="5933">
                  <c:v>553.800048828125</c:v>
                </c:pt>
                <c:pt idx="5934">
                  <c:v>553.9000244140624</c:v>
                </c:pt>
                <c:pt idx="5935">
                  <c:v>554.0</c:v>
                </c:pt>
                <c:pt idx="5936">
                  <c:v>554.1000366210937</c:v>
                </c:pt>
                <c:pt idx="5937">
                  <c:v>554.2000122070315</c:v>
                </c:pt>
                <c:pt idx="5938">
                  <c:v>554.300048828125</c:v>
                </c:pt>
                <c:pt idx="5939">
                  <c:v>554.4000244140624</c:v>
                </c:pt>
                <c:pt idx="5940">
                  <c:v>554.5</c:v>
                </c:pt>
                <c:pt idx="5941">
                  <c:v>554.6000366210937</c:v>
                </c:pt>
                <c:pt idx="5942">
                  <c:v>554.7000122070315</c:v>
                </c:pt>
                <c:pt idx="5943">
                  <c:v>554.800048828125</c:v>
                </c:pt>
                <c:pt idx="5944">
                  <c:v>554.9000244140624</c:v>
                </c:pt>
                <c:pt idx="5945">
                  <c:v>555.0</c:v>
                </c:pt>
                <c:pt idx="5946">
                  <c:v>555.1000366210937</c:v>
                </c:pt>
                <c:pt idx="5947">
                  <c:v>555.2000122070315</c:v>
                </c:pt>
                <c:pt idx="5948">
                  <c:v>555.300048828125</c:v>
                </c:pt>
                <c:pt idx="5949">
                  <c:v>555.4000244140624</c:v>
                </c:pt>
                <c:pt idx="5950">
                  <c:v>555.5</c:v>
                </c:pt>
                <c:pt idx="5951">
                  <c:v>555.6000366210937</c:v>
                </c:pt>
                <c:pt idx="5952">
                  <c:v>555.7000122070315</c:v>
                </c:pt>
                <c:pt idx="5953">
                  <c:v>555.800048828125</c:v>
                </c:pt>
                <c:pt idx="5954">
                  <c:v>555.9000244140624</c:v>
                </c:pt>
                <c:pt idx="5955">
                  <c:v>556.0</c:v>
                </c:pt>
                <c:pt idx="5956">
                  <c:v>556.1000366210937</c:v>
                </c:pt>
                <c:pt idx="5957">
                  <c:v>556.2000122070315</c:v>
                </c:pt>
                <c:pt idx="5958">
                  <c:v>556.300048828125</c:v>
                </c:pt>
                <c:pt idx="5959">
                  <c:v>556.4000244140624</c:v>
                </c:pt>
                <c:pt idx="5960">
                  <c:v>556.5</c:v>
                </c:pt>
                <c:pt idx="5961">
                  <c:v>556.6000366210937</c:v>
                </c:pt>
                <c:pt idx="5962">
                  <c:v>556.7000122070315</c:v>
                </c:pt>
                <c:pt idx="5963">
                  <c:v>556.800048828125</c:v>
                </c:pt>
                <c:pt idx="5964">
                  <c:v>556.9000244140624</c:v>
                </c:pt>
                <c:pt idx="5965">
                  <c:v>557.0</c:v>
                </c:pt>
                <c:pt idx="5966">
                  <c:v>557.1000366210937</c:v>
                </c:pt>
                <c:pt idx="5967">
                  <c:v>557.2000122070315</c:v>
                </c:pt>
                <c:pt idx="5968">
                  <c:v>557.300048828125</c:v>
                </c:pt>
                <c:pt idx="5969">
                  <c:v>557.4000244140624</c:v>
                </c:pt>
                <c:pt idx="5970">
                  <c:v>557.5</c:v>
                </c:pt>
                <c:pt idx="5971">
                  <c:v>557.6000366210937</c:v>
                </c:pt>
                <c:pt idx="5972">
                  <c:v>557.7000122070315</c:v>
                </c:pt>
                <c:pt idx="5973">
                  <c:v>557.800048828125</c:v>
                </c:pt>
                <c:pt idx="5974">
                  <c:v>557.9000244140624</c:v>
                </c:pt>
                <c:pt idx="5975">
                  <c:v>558.0</c:v>
                </c:pt>
                <c:pt idx="5976">
                  <c:v>558.1000366210937</c:v>
                </c:pt>
                <c:pt idx="5977">
                  <c:v>558.2000122070315</c:v>
                </c:pt>
                <c:pt idx="5978">
                  <c:v>558.300048828125</c:v>
                </c:pt>
                <c:pt idx="5979">
                  <c:v>558.4000244140624</c:v>
                </c:pt>
                <c:pt idx="5980">
                  <c:v>558.5</c:v>
                </c:pt>
                <c:pt idx="5981">
                  <c:v>558.6000366210937</c:v>
                </c:pt>
                <c:pt idx="5982">
                  <c:v>558.7000122070315</c:v>
                </c:pt>
                <c:pt idx="5983">
                  <c:v>558.800048828125</c:v>
                </c:pt>
                <c:pt idx="5984">
                  <c:v>558.9000244140624</c:v>
                </c:pt>
                <c:pt idx="5985">
                  <c:v>559.0</c:v>
                </c:pt>
                <c:pt idx="5986">
                  <c:v>559.1000366210937</c:v>
                </c:pt>
                <c:pt idx="5987">
                  <c:v>559.2000122070315</c:v>
                </c:pt>
                <c:pt idx="5988">
                  <c:v>559.300048828125</c:v>
                </c:pt>
                <c:pt idx="5989">
                  <c:v>559.4000244140624</c:v>
                </c:pt>
                <c:pt idx="5990">
                  <c:v>559.5</c:v>
                </c:pt>
                <c:pt idx="5991">
                  <c:v>559.6000366210937</c:v>
                </c:pt>
                <c:pt idx="5992">
                  <c:v>559.7000122070315</c:v>
                </c:pt>
                <c:pt idx="5993">
                  <c:v>559.800048828125</c:v>
                </c:pt>
                <c:pt idx="5994">
                  <c:v>559.9000244140624</c:v>
                </c:pt>
                <c:pt idx="5995">
                  <c:v>560.0</c:v>
                </c:pt>
                <c:pt idx="5996">
                  <c:v>560.1000366210937</c:v>
                </c:pt>
                <c:pt idx="5997">
                  <c:v>560.2000122070315</c:v>
                </c:pt>
                <c:pt idx="5998">
                  <c:v>560.300048828125</c:v>
                </c:pt>
                <c:pt idx="5999">
                  <c:v>560.4000244140624</c:v>
                </c:pt>
                <c:pt idx="6000">
                  <c:v>560.5</c:v>
                </c:pt>
                <c:pt idx="6001">
                  <c:v>560.6000366210937</c:v>
                </c:pt>
                <c:pt idx="6002">
                  <c:v>560.7000122070315</c:v>
                </c:pt>
                <c:pt idx="6003">
                  <c:v>560.800048828125</c:v>
                </c:pt>
                <c:pt idx="6004">
                  <c:v>560.9000244140624</c:v>
                </c:pt>
                <c:pt idx="6005">
                  <c:v>561.0</c:v>
                </c:pt>
                <c:pt idx="6006">
                  <c:v>561.1000366210937</c:v>
                </c:pt>
                <c:pt idx="6007">
                  <c:v>561.2000122070315</c:v>
                </c:pt>
                <c:pt idx="6008">
                  <c:v>561.300048828125</c:v>
                </c:pt>
                <c:pt idx="6009">
                  <c:v>561.4000244140624</c:v>
                </c:pt>
                <c:pt idx="6010">
                  <c:v>561.5</c:v>
                </c:pt>
                <c:pt idx="6011">
                  <c:v>561.6000366210937</c:v>
                </c:pt>
                <c:pt idx="6012">
                  <c:v>561.7000122070315</c:v>
                </c:pt>
                <c:pt idx="6013">
                  <c:v>561.800048828125</c:v>
                </c:pt>
                <c:pt idx="6014">
                  <c:v>561.9000244140624</c:v>
                </c:pt>
                <c:pt idx="6015">
                  <c:v>562.0</c:v>
                </c:pt>
                <c:pt idx="6016">
                  <c:v>562.1000366210937</c:v>
                </c:pt>
                <c:pt idx="6017">
                  <c:v>562.2000122070315</c:v>
                </c:pt>
                <c:pt idx="6018">
                  <c:v>562.300048828125</c:v>
                </c:pt>
                <c:pt idx="6019">
                  <c:v>562.4000244140624</c:v>
                </c:pt>
                <c:pt idx="6020">
                  <c:v>562.5</c:v>
                </c:pt>
                <c:pt idx="6021">
                  <c:v>562.6000366210937</c:v>
                </c:pt>
                <c:pt idx="6022">
                  <c:v>562.7000122070315</c:v>
                </c:pt>
                <c:pt idx="6023">
                  <c:v>562.800048828125</c:v>
                </c:pt>
                <c:pt idx="6024">
                  <c:v>562.9000244140624</c:v>
                </c:pt>
                <c:pt idx="6025">
                  <c:v>563.0</c:v>
                </c:pt>
                <c:pt idx="6026">
                  <c:v>563.1000366210937</c:v>
                </c:pt>
                <c:pt idx="6027">
                  <c:v>563.2000122070315</c:v>
                </c:pt>
                <c:pt idx="6028">
                  <c:v>563.300048828125</c:v>
                </c:pt>
                <c:pt idx="6029">
                  <c:v>563.4000244140624</c:v>
                </c:pt>
                <c:pt idx="6030">
                  <c:v>563.5</c:v>
                </c:pt>
                <c:pt idx="6031">
                  <c:v>563.6000366210937</c:v>
                </c:pt>
                <c:pt idx="6032">
                  <c:v>563.7000122070315</c:v>
                </c:pt>
                <c:pt idx="6033">
                  <c:v>563.800048828125</c:v>
                </c:pt>
                <c:pt idx="6034">
                  <c:v>563.9000244140624</c:v>
                </c:pt>
                <c:pt idx="6035">
                  <c:v>564.0</c:v>
                </c:pt>
                <c:pt idx="6036">
                  <c:v>564.1000366210937</c:v>
                </c:pt>
                <c:pt idx="6037">
                  <c:v>564.2000122070315</c:v>
                </c:pt>
                <c:pt idx="6038">
                  <c:v>564.300048828125</c:v>
                </c:pt>
                <c:pt idx="6039">
                  <c:v>564.4000244140624</c:v>
                </c:pt>
                <c:pt idx="6040">
                  <c:v>564.5</c:v>
                </c:pt>
                <c:pt idx="6041">
                  <c:v>564.6000366210937</c:v>
                </c:pt>
                <c:pt idx="6042">
                  <c:v>564.7000122070315</c:v>
                </c:pt>
                <c:pt idx="6043">
                  <c:v>564.800048828125</c:v>
                </c:pt>
                <c:pt idx="6044">
                  <c:v>564.9000244140624</c:v>
                </c:pt>
                <c:pt idx="6045">
                  <c:v>565.0</c:v>
                </c:pt>
                <c:pt idx="6046">
                  <c:v>565.1000366210937</c:v>
                </c:pt>
                <c:pt idx="6047">
                  <c:v>565.2000122070315</c:v>
                </c:pt>
                <c:pt idx="6048">
                  <c:v>565.300048828125</c:v>
                </c:pt>
                <c:pt idx="6049">
                  <c:v>565.4000244140624</c:v>
                </c:pt>
                <c:pt idx="6050">
                  <c:v>565.5</c:v>
                </c:pt>
                <c:pt idx="6051">
                  <c:v>565.6000366210937</c:v>
                </c:pt>
                <c:pt idx="6052">
                  <c:v>565.7000122070315</c:v>
                </c:pt>
                <c:pt idx="6053">
                  <c:v>565.800048828125</c:v>
                </c:pt>
                <c:pt idx="6054">
                  <c:v>565.9000244140624</c:v>
                </c:pt>
                <c:pt idx="6055">
                  <c:v>566.0</c:v>
                </c:pt>
                <c:pt idx="6056">
                  <c:v>566.1000366210937</c:v>
                </c:pt>
                <c:pt idx="6057">
                  <c:v>566.2000122070315</c:v>
                </c:pt>
                <c:pt idx="6058">
                  <c:v>566.300048828125</c:v>
                </c:pt>
                <c:pt idx="6059">
                  <c:v>566.4000244140624</c:v>
                </c:pt>
                <c:pt idx="6060">
                  <c:v>566.5</c:v>
                </c:pt>
                <c:pt idx="6061">
                  <c:v>566.6000366210937</c:v>
                </c:pt>
                <c:pt idx="6062">
                  <c:v>566.7000122070315</c:v>
                </c:pt>
                <c:pt idx="6063">
                  <c:v>566.800048828125</c:v>
                </c:pt>
                <c:pt idx="6064">
                  <c:v>566.9000244140624</c:v>
                </c:pt>
                <c:pt idx="6065">
                  <c:v>567.0</c:v>
                </c:pt>
                <c:pt idx="6066">
                  <c:v>567.1000366210937</c:v>
                </c:pt>
                <c:pt idx="6067">
                  <c:v>567.2000122070315</c:v>
                </c:pt>
                <c:pt idx="6068">
                  <c:v>567.300048828125</c:v>
                </c:pt>
                <c:pt idx="6069">
                  <c:v>567.4000244140624</c:v>
                </c:pt>
                <c:pt idx="6070">
                  <c:v>567.5</c:v>
                </c:pt>
                <c:pt idx="6071">
                  <c:v>567.6000366210937</c:v>
                </c:pt>
                <c:pt idx="6072">
                  <c:v>567.7000122070315</c:v>
                </c:pt>
                <c:pt idx="6073">
                  <c:v>567.800048828125</c:v>
                </c:pt>
                <c:pt idx="6074">
                  <c:v>567.9000244140624</c:v>
                </c:pt>
                <c:pt idx="6075">
                  <c:v>568.0</c:v>
                </c:pt>
                <c:pt idx="6076">
                  <c:v>568.1000366210937</c:v>
                </c:pt>
                <c:pt idx="6077">
                  <c:v>568.2000122070315</c:v>
                </c:pt>
                <c:pt idx="6078">
                  <c:v>568.300048828125</c:v>
                </c:pt>
                <c:pt idx="6079">
                  <c:v>568.4000244140624</c:v>
                </c:pt>
                <c:pt idx="6080">
                  <c:v>568.5</c:v>
                </c:pt>
                <c:pt idx="6081">
                  <c:v>568.6000366210937</c:v>
                </c:pt>
                <c:pt idx="6082">
                  <c:v>568.7000122070315</c:v>
                </c:pt>
                <c:pt idx="6083">
                  <c:v>568.800048828125</c:v>
                </c:pt>
                <c:pt idx="6084">
                  <c:v>568.9000244140624</c:v>
                </c:pt>
                <c:pt idx="6085">
                  <c:v>569.0</c:v>
                </c:pt>
                <c:pt idx="6086">
                  <c:v>569.1000366210937</c:v>
                </c:pt>
                <c:pt idx="6087">
                  <c:v>569.2000122070315</c:v>
                </c:pt>
                <c:pt idx="6088">
                  <c:v>569.300048828125</c:v>
                </c:pt>
                <c:pt idx="6089">
                  <c:v>569.4000244140624</c:v>
                </c:pt>
                <c:pt idx="6090">
                  <c:v>569.5</c:v>
                </c:pt>
                <c:pt idx="6091">
                  <c:v>569.6000366210937</c:v>
                </c:pt>
                <c:pt idx="6092">
                  <c:v>569.7000122070315</c:v>
                </c:pt>
                <c:pt idx="6093">
                  <c:v>569.800048828125</c:v>
                </c:pt>
                <c:pt idx="6094">
                  <c:v>569.9000244140624</c:v>
                </c:pt>
                <c:pt idx="6095">
                  <c:v>570.0</c:v>
                </c:pt>
                <c:pt idx="6096">
                  <c:v>570.1000366210937</c:v>
                </c:pt>
                <c:pt idx="6097">
                  <c:v>570.2000122070315</c:v>
                </c:pt>
                <c:pt idx="6098">
                  <c:v>570.300048828125</c:v>
                </c:pt>
                <c:pt idx="6099">
                  <c:v>570.4000244140624</c:v>
                </c:pt>
                <c:pt idx="6100">
                  <c:v>570.5</c:v>
                </c:pt>
                <c:pt idx="6101">
                  <c:v>570.6000366210937</c:v>
                </c:pt>
                <c:pt idx="6102">
                  <c:v>570.7000122070315</c:v>
                </c:pt>
                <c:pt idx="6103">
                  <c:v>570.800048828125</c:v>
                </c:pt>
                <c:pt idx="6104">
                  <c:v>570.9000244140624</c:v>
                </c:pt>
                <c:pt idx="6105">
                  <c:v>571.0</c:v>
                </c:pt>
                <c:pt idx="6106">
                  <c:v>571.1000366210937</c:v>
                </c:pt>
                <c:pt idx="6107">
                  <c:v>571.2000122070315</c:v>
                </c:pt>
                <c:pt idx="6108">
                  <c:v>571.300048828125</c:v>
                </c:pt>
                <c:pt idx="6109">
                  <c:v>571.4000244140624</c:v>
                </c:pt>
                <c:pt idx="6110">
                  <c:v>571.5</c:v>
                </c:pt>
                <c:pt idx="6111">
                  <c:v>571.6000366210937</c:v>
                </c:pt>
                <c:pt idx="6112">
                  <c:v>571.7000122070315</c:v>
                </c:pt>
                <c:pt idx="6113">
                  <c:v>571.800048828125</c:v>
                </c:pt>
                <c:pt idx="6114">
                  <c:v>571.9000244140624</c:v>
                </c:pt>
                <c:pt idx="6115">
                  <c:v>572.0</c:v>
                </c:pt>
                <c:pt idx="6116">
                  <c:v>572.1000366210937</c:v>
                </c:pt>
                <c:pt idx="6117">
                  <c:v>572.2000122070315</c:v>
                </c:pt>
                <c:pt idx="6118">
                  <c:v>572.300048828125</c:v>
                </c:pt>
                <c:pt idx="6119">
                  <c:v>572.4000244140624</c:v>
                </c:pt>
                <c:pt idx="6120">
                  <c:v>572.5</c:v>
                </c:pt>
                <c:pt idx="6121">
                  <c:v>572.6000366210937</c:v>
                </c:pt>
                <c:pt idx="6122">
                  <c:v>572.7000122070315</c:v>
                </c:pt>
                <c:pt idx="6123">
                  <c:v>572.800048828125</c:v>
                </c:pt>
                <c:pt idx="6124">
                  <c:v>572.9000244140624</c:v>
                </c:pt>
                <c:pt idx="6125">
                  <c:v>573.0</c:v>
                </c:pt>
                <c:pt idx="6126">
                  <c:v>573.1000366210937</c:v>
                </c:pt>
                <c:pt idx="6127">
                  <c:v>573.2000122070315</c:v>
                </c:pt>
                <c:pt idx="6128">
                  <c:v>573.300048828125</c:v>
                </c:pt>
                <c:pt idx="6129">
                  <c:v>573.4000244140624</c:v>
                </c:pt>
                <c:pt idx="6130">
                  <c:v>573.5</c:v>
                </c:pt>
                <c:pt idx="6131">
                  <c:v>573.6000366210937</c:v>
                </c:pt>
                <c:pt idx="6132">
                  <c:v>573.7000122070315</c:v>
                </c:pt>
                <c:pt idx="6133">
                  <c:v>573.800048828125</c:v>
                </c:pt>
                <c:pt idx="6134">
                  <c:v>573.9000244140624</c:v>
                </c:pt>
                <c:pt idx="6135">
                  <c:v>574.0</c:v>
                </c:pt>
                <c:pt idx="6136">
                  <c:v>574.1000366210937</c:v>
                </c:pt>
                <c:pt idx="6137">
                  <c:v>574.2000122070315</c:v>
                </c:pt>
                <c:pt idx="6138">
                  <c:v>574.300048828125</c:v>
                </c:pt>
                <c:pt idx="6139">
                  <c:v>574.4000244140624</c:v>
                </c:pt>
                <c:pt idx="6140">
                  <c:v>574.5</c:v>
                </c:pt>
                <c:pt idx="6141">
                  <c:v>574.6000366210937</c:v>
                </c:pt>
                <c:pt idx="6142">
                  <c:v>574.7000122070315</c:v>
                </c:pt>
                <c:pt idx="6143">
                  <c:v>574.800048828125</c:v>
                </c:pt>
                <c:pt idx="6144">
                  <c:v>574.9000244140624</c:v>
                </c:pt>
                <c:pt idx="6145">
                  <c:v>575.0</c:v>
                </c:pt>
                <c:pt idx="6146">
                  <c:v>575.1000366210937</c:v>
                </c:pt>
                <c:pt idx="6147">
                  <c:v>575.2000122070315</c:v>
                </c:pt>
                <c:pt idx="6148">
                  <c:v>575.300048828125</c:v>
                </c:pt>
                <c:pt idx="6149">
                  <c:v>575.4000244140624</c:v>
                </c:pt>
                <c:pt idx="6150">
                  <c:v>575.5</c:v>
                </c:pt>
                <c:pt idx="6151">
                  <c:v>575.6000366210937</c:v>
                </c:pt>
                <c:pt idx="6152">
                  <c:v>575.7000122070315</c:v>
                </c:pt>
                <c:pt idx="6153">
                  <c:v>575.800048828125</c:v>
                </c:pt>
                <c:pt idx="6154">
                  <c:v>575.9000244140624</c:v>
                </c:pt>
                <c:pt idx="6155">
                  <c:v>576.0</c:v>
                </c:pt>
                <c:pt idx="6156">
                  <c:v>576.1000366210937</c:v>
                </c:pt>
                <c:pt idx="6157">
                  <c:v>576.2000122070315</c:v>
                </c:pt>
                <c:pt idx="6158">
                  <c:v>576.300048828125</c:v>
                </c:pt>
                <c:pt idx="6159">
                  <c:v>576.4000244140624</c:v>
                </c:pt>
                <c:pt idx="6160">
                  <c:v>576.5</c:v>
                </c:pt>
                <c:pt idx="6161">
                  <c:v>576.6000366210937</c:v>
                </c:pt>
                <c:pt idx="6162">
                  <c:v>576.7000122070315</c:v>
                </c:pt>
                <c:pt idx="6163">
                  <c:v>576.800048828125</c:v>
                </c:pt>
                <c:pt idx="6164">
                  <c:v>576.9000244140624</c:v>
                </c:pt>
                <c:pt idx="6165">
                  <c:v>577.0</c:v>
                </c:pt>
                <c:pt idx="6166">
                  <c:v>577.1000366210937</c:v>
                </c:pt>
                <c:pt idx="6167">
                  <c:v>577.2000122070315</c:v>
                </c:pt>
                <c:pt idx="6168">
                  <c:v>577.300048828125</c:v>
                </c:pt>
                <c:pt idx="6169">
                  <c:v>577.4000244140624</c:v>
                </c:pt>
                <c:pt idx="6170">
                  <c:v>577.5</c:v>
                </c:pt>
                <c:pt idx="6171">
                  <c:v>577.6000366210937</c:v>
                </c:pt>
                <c:pt idx="6172">
                  <c:v>577.7000122070315</c:v>
                </c:pt>
                <c:pt idx="6173">
                  <c:v>577.800048828125</c:v>
                </c:pt>
                <c:pt idx="6174">
                  <c:v>577.9000244140624</c:v>
                </c:pt>
                <c:pt idx="6175">
                  <c:v>578.0</c:v>
                </c:pt>
                <c:pt idx="6176">
                  <c:v>578.1000366210937</c:v>
                </c:pt>
                <c:pt idx="6177">
                  <c:v>578.2000122070315</c:v>
                </c:pt>
                <c:pt idx="6178">
                  <c:v>578.300048828125</c:v>
                </c:pt>
                <c:pt idx="6179">
                  <c:v>578.4000244140624</c:v>
                </c:pt>
                <c:pt idx="6180">
                  <c:v>578.5</c:v>
                </c:pt>
                <c:pt idx="6181">
                  <c:v>578.6000366210937</c:v>
                </c:pt>
                <c:pt idx="6182">
                  <c:v>578.7000122070315</c:v>
                </c:pt>
                <c:pt idx="6183">
                  <c:v>578.800048828125</c:v>
                </c:pt>
                <c:pt idx="6184">
                  <c:v>578.9000244140624</c:v>
                </c:pt>
                <c:pt idx="6185">
                  <c:v>579.0</c:v>
                </c:pt>
                <c:pt idx="6186">
                  <c:v>579.1000366210937</c:v>
                </c:pt>
                <c:pt idx="6187">
                  <c:v>579.2000122070315</c:v>
                </c:pt>
                <c:pt idx="6188">
                  <c:v>579.300048828125</c:v>
                </c:pt>
                <c:pt idx="6189">
                  <c:v>579.4000244140624</c:v>
                </c:pt>
                <c:pt idx="6190">
                  <c:v>579.5</c:v>
                </c:pt>
                <c:pt idx="6191">
                  <c:v>579.6000366210937</c:v>
                </c:pt>
                <c:pt idx="6192">
                  <c:v>579.7000122070315</c:v>
                </c:pt>
                <c:pt idx="6193">
                  <c:v>579.800048828125</c:v>
                </c:pt>
                <c:pt idx="6194">
                  <c:v>579.9000244140624</c:v>
                </c:pt>
                <c:pt idx="6195">
                  <c:v>580.0</c:v>
                </c:pt>
                <c:pt idx="6196">
                  <c:v>580.1000366210937</c:v>
                </c:pt>
                <c:pt idx="6197">
                  <c:v>580.2000122070315</c:v>
                </c:pt>
                <c:pt idx="6198">
                  <c:v>580.300048828125</c:v>
                </c:pt>
                <c:pt idx="6199">
                  <c:v>580.4000244140624</c:v>
                </c:pt>
                <c:pt idx="6200">
                  <c:v>580.5</c:v>
                </c:pt>
                <c:pt idx="6201">
                  <c:v>580.6000366210937</c:v>
                </c:pt>
                <c:pt idx="6202">
                  <c:v>580.7000122070315</c:v>
                </c:pt>
                <c:pt idx="6203">
                  <c:v>580.800048828125</c:v>
                </c:pt>
                <c:pt idx="6204">
                  <c:v>580.9000244140624</c:v>
                </c:pt>
                <c:pt idx="6205">
                  <c:v>581.0</c:v>
                </c:pt>
                <c:pt idx="6206">
                  <c:v>581.1000366210937</c:v>
                </c:pt>
                <c:pt idx="6207">
                  <c:v>581.2000122070315</c:v>
                </c:pt>
                <c:pt idx="6208">
                  <c:v>581.300048828125</c:v>
                </c:pt>
                <c:pt idx="6209">
                  <c:v>581.4000244140624</c:v>
                </c:pt>
                <c:pt idx="6210">
                  <c:v>581.5</c:v>
                </c:pt>
                <c:pt idx="6211">
                  <c:v>581.6000366210937</c:v>
                </c:pt>
                <c:pt idx="6212">
                  <c:v>581.7000122070315</c:v>
                </c:pt>
                <c:pt idx="6213">
                  <c:v>581.800048828125</c:v>
                </c:pt>
                <c:pt idx="6214">
                  <c:v>581.9000244140624</c:v>
                </c:pt>
                <c:pt idx="6215">
                  <c:v>582.0</c:v>
                </c:pt>
                <c:pt idx="6216">
                  <c:v>582.1000366210937</c:v>
                </c:pt>
                <c:pt idx="6217">
                  <c:v>582.2000122070315</c:v>
                </c:pt>
                <c:pt idx="6218">
                  <c:v>582.300048828125</c:v>
                </c:pt>
                <c:pt idx="6219">
                  <c:v>582.4000244140624</c:v>
                </c:pt>
                <c:pt idx="6220">
                  <c:v>582.5</c:v>
                </c:pt>
                <c:pt idx="6221">
                  <c:v>582.6000366210937</c:v>
                </c:pt>
                <c:pt idx="6222">
                  <c:v>582.7000122070315</c:v>
                </c:pt>
                <c:pt idx="6223">
                  <c:v>582.800048828125</c:v>
                </c:pt>
                <c:pt idx="6224">
                  <c:v>582.9000244140624</c:v>
                </c:pt>
                <c:pt idx="6225">
                  <c:v>583.0</c:v>
                </c:pt>
                <c:pt idx="6226">
                  <c:v>583.1000366210937</c:v>
                </c:pt>
                <c:pt idx="6227">
                  <c:v>583.2000122070315</c:v>
                </c:pt>
                <c:pt idx="6228">
                  <c:v>583.300048828125</c:v>
                </c:pt>
                <c:pt idx="6229">
                  <c:v>583.4000244140624</c:v>
                </c:pt>
                <c:pt idx="6230">
                  <c:v>583.5</c:v>
                </c:pt>
                <c:pt idx="6231">
                  <c:v>583.6000366210937</c:v>
                </c:pt>
                <c:pt idx="6232">
                  <c:v>583.7000122070315</c:v>
                </c:pt>
                <c:pt idx="6233">
                  <c:v>583.800048828125</c:v>
                </c:pt>
                <c:pt idx="6234">
                  <c:v>583.9000244140624</c:v>
                </c:pt>
                <c:pt idx="6235">
                  <c:v>584.0</c:v>
                </c:pt>
                <c:pt idx="6236">
                  <c:v>584.1000366210937</c:v>
                </c:pt>
                <c:pt idx="6237">
                  <c:v>584.2000122070315</c:v>
                </c:pt>
                <c:pt idx="6238">
                  <c:v>584.300048828125</c:v>
                </c:pt>
                <c:pt idx="6239">
                  <c:v>584.4000244140624</c:v>
                </c:pt>
                <c:pt idx="6240">
                  <c:v>584.5</c:v>
                </c:pt>
                <c:pt idx="6241">
                  <c:v>584.6000366210937</c:v>
                </c:pt>
                <c:pt idx="6242">
                  <c:v>584.7000122070315</c:v>
                </c:pt>
                <c:pt idx="6243">
                  <c:v>584.800048828125</c:v>
                </c:pt>
                <c:pt idx="6244">
                  <c:v>584.9000244140624</c:v>
                </c:pt>
                <c:pt idx="6245">
                  <c:v>585.0</c:v>
                </c:pt>
                <c:pt idx="6246">
                  <c:v>585.1000366210937</c:v>
                </c:pt>
                <c:pt idx="6247">
                  <c:v>585.2000122070315</c:v>
                </c:pt>
                <c:pt idx="6248">
                  <c:v>585.300048828125</c:v>
                </c:pt>
                <c:pt idx="6249">
                  <c:v>585.4000244140624</c:v>
                </c:pt>
                <c:pt idx="6250">
                  <c:v>585.5</c:v>
                </c:pt>
                <c:pt idx="6251">
                  <c:v>585.6000366210937</c:v>
                </c:pt>
                <c:pt idx="6252">
                  <c:v>585.7000122070315</c:v>
                </c:pt>
                <c:pt idx="6253">
                  <c:v>585.800048828125</c:v>
                </c:pt>
                <c:pt idx="6254">
                  <c:v>585.9000244140624</c:v>
                </c:pt>
                <c:pt idx="6255">
                  <c:v>586.0</c:v>
                </c:pt>
                <c:pt idx="6256">
                  <c:v>586.1000366210937</c:v>
                </c:pt>
                <c:pt idx="6257">
                  <c:v>586.2000122070315</c:v>
                </c:pt>
                <c:pt idx="6258">
                  <c:v>586.300048828125</c:v>
                </c:pt>
                <c:pt idx="6259">
                  <c:v>586.4000244140624</c:v>
                </c:pt>
                <c:pt idx="6260">
                  <c:v>586.5</c:v>
                </c:pt>
                <c:pt idx="6261">
                  <c:v>586.6000366210937</c:v>
                </c:pt>
                <c:pt idx="6262">
                  <c:v>586.7000122070315</c:v>
                </c:pt>
                <c:pt idx="6263">
                  <c:v>586.800048828125</c:v>
                </c:pt>
                <c:pt idx="6264">
                  <c:v>586.9000244140624</c:v>
                </c:pt>
                <c:pt idx="6265">
                  <c:v>587.0</c:v>
                </c:pt>
                <c:pt idx="6266">
                  <c:v>587.1000366210937</c:v>
                </c:pt>
                <c:pt idx="6267">
                  <c:v>587.2000122070315</c:v>
                </c:pt>
                <c:pt idx="6268">
                  <c:v>587.300048828125</c:v>
                </c:pt>
                <c:pt idx="6269">
                  <c:v>587.4000244140624</c:v>
                </c:pt>
                <c:pt idx="6270">
                  <c:v>587.5</c:v>
                </c:pt>
                <c:pt idx="6271">
                  <c:v>587.6000366210937</c:v>
                </c:pt>
                <c:pt idx="6272">
                  <c:v>587.7000122070315</c:v>
                </c:pt>
                <c:pt idx="6273">
                  <c:v>587.800048828125</c:v>
                </c:pt>
                <c:pt idx="6274">
                  <c:v>587.9000244140624</c:v>
                </c:pt>
                <c:pt idx="6275">
                  <c:v>588.0</c:v>
                </c:pt>
                <c:pt idx="6276">
                  <c:v>588.1000366210937</c:v>
                </c:pt>
                <c:pt idx="6277">
                  <c:v>588.2000122070315</c:v>
                </c:pt>
                <c:pt idx="6278">
                  <c:v>588.300048828125</c:v>
                </c:pt>
                <c:pt idx="6279">
                  <c:v>588.4000244140624</c:v>
                </c:pt>
                <c:pt idx="6280">
                  <c:v>588.5</c:v>
                </c:pt>
                <c:pt idx="6281">
                  <c:v>588.6000366210937</c:v>
                </c:pt>
                <c:pt idx="6282">
                  <c:v>588.7000122070315</c:v>
                </c:pt>
                <c:pt idx="6283">
                  <c:v>588.800048828125</c:v>
                </c:pt>
                <c:pt idx="6284">
                  <c:v>588.9000244140624</c:v>
                </c:pt>
                <c:pt idx="6285">
                  <c:v>589.0</c:v>
                </c:pt>
                <c:pt idx="6286">
                  <c:v>589.1000366210937</c:v>
                </c:pt>
                <c:pt idx="6287">
                  <c:v>589.2000122070315</c:v>
                </c:pt>
                <c:pt idx="6288">
                  <c:v>589.300048828125</c:v>
                </c:pt>
                <c:pt idx="6289">
                  <c:v>589.4000244140624</c:v>
                </c:pt>
                <c:pt idx="6290">
                  <c:v>589.5</c:v>
                </c:pt>
                <c:pt idx="6291">
                  <c:v>589.6000366210937</c:v>
                </c:pt>
                <c:pt idx="6292">
                  <c:v>589.7000122070315</c:v>
                </c:pt>
                <c:pt idx="6293">
                  <c:v>589.800048828125</c:v>
                </c:pt>
                <c:pt idx="6294">
                  <c:v>589.9000244140624</c:v>
                </c:pt>
                <c:pt idx="6295">
                  <c:v>590.0</c:v>
                </c:pt>
                <c:pt idx="6296">
                  <c:v>590.1000366210937</c:v>
                </c:pt>
                <c:pt idx="6297">
                  <c:v>590.2000122070315</c:v>
                </c:pt>
                <c:pt idx="6298">
                  <c:v>590.300048828125</c:v>
                </c:pt>
                <c:pt idx="6299">
                  <c:v>590.4000244140624</c:v>
                </c:pt>
                <c:pt idx="6300">
                  <c:v>590.5</c:v>
                </c:pt>
                <c:pt idx="6301">
                  <c:v>590.6000366210937</c:v>
                </c:pt>
                <c:pt idx="6302">
                  <c:v>590.7000122070315</c:v>
                </c:pt>
                <c:pt idx="6303">
                  <c:v>590.800048828125</c:v>
                </c:pt>
                <c:pt idx="6304">
                  <c:v>590.9000244140624</c:v>
                </c:pt>
                <c:pt idx="6305">
                  <c:v>591.0</c:v>
                </c:pt>
                <c:pt idx="6306">
                  <c:v>591.1000366210937</c:v>
                </c:pt>
                <c:pt idx="6307">
                  <c:v>591.2000122070315</c:v>
                </c:pt>
                <c:pt idx="6308">
                  <c:v>591.300048828125</c:v>
                </c:pt>
                <c:pt idx="6309">
                  <c:v>591.4000244140624</c:v>
                </c:pt>
                <c:pt idx="6310">
                  <c:v>591.5</c:v>
                </c:pt>
                <c:pt idx="6311">
                  <c:v>591.6000366210937</c:v>
                </c:pt>
                <c:pt idx="6312">
                  <c:v>591.7000122070315</c:v>
                </c:pt>
                <c:pt idx="6313">
                  <c:v>591.800048828125</c:v>
                </c:pt>
                <c:pt idx="6314">
                  <c:v>591.9000244140624</c:v>
                </c:pt>
                <c:pt idx="6315">
                  <c:v>592.0</c:v>
                </c:pt>
                <c:pt idx="6316">
                  <c:v>592.1000366210937</c:v>
                </c:pt>
                <c:pt idx="6317">
                  <c:v>592.2000122070315</c:v>
                </c:pt>
                <c:pt idx="6318">
                  <c:v>592.300048828125</c:v>
                </c:pt>
                <c:pt idx="6319">
                  <c:v>592.4000244140624</c:v>
                </c:pt>
                <c:pt idx="6320">
                  <c:v>592.5</c:v>
                </c:pt>
                <c:pt idx="6321">
                  <c:v>592.6000366210937</c:v>
                </c:pt>
                <c:pt idx="6322">
                  <c:v>592.7000122070315</c:v>
                </c:pt>
                <c:pt idx="6323">
                  <c:v>592.800048828125</c:v>
                </c:pt>
                <c:pt idx="6324">
                  <c:v>592.9000244140624</c:v>
                </c:pt>
                <c:pt idx="6325">
                  <c:v>593.0</c:v>
                </c:pt>
                <c:pt idx="6326">
                  <c:v>593.1000366210937</c:v>
                </c:pt>
                <c:pt idx="6327">
                  <c:v>593.2000122070315</c:v>
                </c:pt>
                <c:pt idx="6328">
                  <c:v>593.300048828125</c:v>
                </c:pt>
                <c:pt idx="6329">
                  <c:v>593.4000244140624</c:v>
                </c:pt>
                <c:pt idx="6330">
                  <c:v>593.5</c:v>
                </c:pt>
                <c:pt idx="6331">
                  <c:v>593.6000366210937</c:v>
                </c:pt>
                <c:pt idx="6332">
                  <c:v>593.7000122070315</c:v>
                </c:pt>
                <c:pt idx="6333">
                  <c:v>593.800048828125</c:v>
                </c:pt>
                <c:pt idx="6334">
                  <c:v>593.9000244140624</c:v>
                </c:pt>
                <c:pt idx="6335">
                  <c:v>594.0</c:v>
                </c:pt>
                <c:pt idx="6336">
                  <c:v>594.1000366210937</c:v>
                </c:pt>
                <c:pt idx="6337">
                  <c:v>594.2000122070315</c:v>
                </c:pt>
                <c:pt idx="6338">
                  <c:v>594.300048828125</c:v>
                </c:pt>
                <c:pt idx="6339">
                  <c:v>594.4000244140624</c:v>
                </c:pt>
                <c:pt idx="6340">
                  <c:v>594.5</c:v>
                </c:pt>
                <c:pt idx="6341">
                  <c:v>594.6000366210937</c:v>
                </c:pt>
                <c:pt idx="6342">
                  <c:v>594.7000122070315</c:v>
                </c:pt>
                <c:pt idx="6343">
                  <c:v>594.800048828125</c:v>
                </c:pt>
                <c:pt idx="6344">
                  <c:v>594.9000244140624</c:v>
                </c:pt>
                <c:pt idx="6345">
                  <c:v>595.0</c:v>
                </c:pt>
                <c:pt idx="6346">
                  <c:v>595.1000366210937</c:v>
                </c:pt>
                <c:pt idx="6347">
                  <c:v>595.2000122070315</c:v>
                </c:pt>
                <c:pt idx="6348">
                  <c:v>595.300048828125</c:v>
                </c:pt>
                <c:pt idx="6349">
                  <c:v>595.4000244140624</c:v>
                </c:pt>
                <c:pt idx="6350">
                  <c:v>595.5</c:v>
                </c:pt>
                <c:pt idx="6351">
                  <c:v>595.6000366210937</c:v>
                </c:pt>
                <c:pt idx="6352">
                  <c:v>595.7000122070315</c:v>
                </c:pt>
                <c:pt idx="6353">
                  <c:v>595.800048828125</c:v>
                </c:pt>
                <c:pt idx="6354">
                  <c:v>595.9000244140624</c:v>
                </c:pt>
                <c:pt idx="6355">
                  <c:v>596.0</c:v>
                </c:pt>
                <c:pt idx="6356">
                  <c:v>596.1000366210937</c:v>
                </c:pt>
                <c:pt idx="6357">
                  <c:v>596.2000122070315</c:v>
                </c:pt>
                <c:pt idx="6358">
                  <c:v>596.300048828125</c:v>
                </c:pt>
                <c:pt idx="6359">
                  <c:v>596.4000244140624</c:v>
                </c:pt>
                <c:pt idx="6360">
                  <c:v>596.5</c:v>
                </c:pt>
                <c:pt idx="6361">
                  <c:v>596.6000366210937</c:v>
                </c:pt>
                <c:pt idx="6362">
                  <c:v>596.7000122070315</c:v>
                </c:pt>
                <c:pt idx="6363">
                  <c:v>596.800048828125</c:v>
                </c:pt>
                <c:pt idx="6364">
                  <c:v>596.9000244140624</c:v>
                </c:pt>
                <c:pt idx="6365">
                  <c:v>597.0</c:v>
                </c:pt>
                <c:pt idx="6366">
                  <c:v>597.1000366210937</c:v>
                </c:pt>
                <c:pt idx="6367">
                  <c:v>597.2000122070315</c:v>
                </c:pt>
                <c:pt idx="6368">
                  <c:v>597.300048828125</c:v>
                </c:pt>
                <c:pt idx="6369">
                  <c:v>597.4000244140624</c:v>
                </c:pt>
                <c:pt idx="6370">
                  <c:v>597.5</c:v>
                </c:pt>
                <c:pt idx="6371">
                  <c:v>597.6000366210937</c:v>
                </c:pt>
                <c:pt idx="6372">
                  <c:v>597.7000122070315</c:v>
                </c:pt>
                <c:pt idx="6373">
                  <c:v>597.800048828125</c:v>
                </c:pt>
                <c:pt idx="6374">
                  <c:v>597.9000244140624</c:v>
                </c:pt>
                <c:pt idx="6375">
                  <c:v>598.0</c:v>
                </c:pt>
                <c:pt idx="6376">
                  <c:v>598.1000366210937</c:v>
                </c:pt>
                <c:pt idx="6377">
                  <c:v>598.2000122070315</c:v>
                </c:pt>
                <c:pt idx="6378">
                  <c:v>598.300048828125</c:v>
                </c:pt>
                <c:pt idx="6379">
                  <c:v>598.4000244140624</c:v>
                </c:pt>
                <c:pt idx="6380">
                  <c:v>598.5</c:v>
                </c:pt>
                <c:pt idx="6381">
                  <c:v>598.6000366210937</c:v>
                </c:pt>
                <c:pt idx="6382">
                  <c:v>598.7000122070315</c:v>
                </c:pt>
                <c:pt idx="6383">
                  <c:v>598.800048828125</c:v>
                </c:pt>
                <c:pt idx="6384">
                  <c:v>598.9000244140624</c:v>
                </c:pt>
                <c:pt idx="6385">
                  <c:v>599.0</c:v>
                </c:pt>
                <c:pt idx="6386">
                  <c:v>599.1000366210937</c:v>
                </c:pt>
                <c:pt idx="6387">
                  <c:v>599.2000122070315</c:v>
                </c:pt>
                <c:pt idx="6388">
                  <c:v>599.300048828125</c:v>
                </c:pt>
                <c:pt idx="6389">
                  <c:v>599.4000244140624</c:v>
                </c:pt>
                <c:pt idx="6390">
                  <c:v>599.5</c:v>
                </c:pt>
                <c:pt idx="6391">
                  <c:v>599.6000366210937</c:v>
                </c:pt>
                <c:pt idx="6392">
                  <c:v>599.7000122070315</c:v>
                </c:pt>
                <c:pt idx="6393">
                  <c:v>599.800048828125</c:v>
                </c:pt>
                <c:pt idx="6394">
                  <c:v>599.9000244140624</c:v>
                </c:pt>
                <c:pt idx="6395">
                  <c:v>600.0</c:v>
                </c:pt>
                <c:pt idx="6396">
                  <c:v>600.1000366210937</c:v>
                </c:pt>
                <c:pt idx="6397">
                  <c:v>600.2000122070315</c:v>
                </c:pt>
                <c:pt idx="6398">
                  <c:v>600.300048828125</c:v>
                </c:pt>
                <c:pt idx="6399">
                  <c:v>600.4000244140624</c:v>
                </c:pt>
                <c:pt idx="6400">
                  <c:v>600.5</c:v>
                </c:pt>
                <c:pt idx="6401">
                  <c:v>600.6000366210937</c:v>
                </c:pt>
                <c:pt idx="6402">
                  <c:v>600.7000122070315</c:v>
                </c:pt>
                <c:pt idx="6403">
                  <c:v>600.800048828125</c:v>
                </c:pt>
                <c:pt idx="6404">
                  <c:v>600.9000244140624</c:v>
                </c:pt>
                <c:pt idx="6405">
                  <c:v>601.0</c:v>
                </c:pt>
                <c:pt idx="6406">
                  <c:v>601.1000366210937</c:v>
                </c:pt>
                <c:pt idx="6407">
                  <c:v>601.2000122070315</c:v>
                </c:pt>
                <c:pt idx="6408">
                  <c:v>601.300048828125</c:v>
                </c:pt>
                <c:pt idx="6409">
                  <c:v>601.4000244140624</c:v>
                </c:pt>
                <c:pt idx="6410">
                  <c:v>601.5</c:v>
                </c:pt>
                <c:pt idx="6411">
                  <c:v>601.6000366210937</c:v>
                </c:pt>
                <c:pt idx="6412">
                  <c:v>601.7000122070315</c:v>
                </c:pt>
                <c:pt idx="6413">
                  <c:v>601.800048828125</c:v>
                </c:pt>
                <c:pt idx="6414">
                  <c:v>601.9000244140624</c:v>
                </c:pt>
                <c:pt idx="6415">
                  <c:v>602.0</c:v>
                </c:pt>
                <c:pt idx="6416">
                  <c:v>602.1000366210937</c:v>
                </c:pt>
                <c:pt idx="6417">
                  <c:v>602.2000122070315</c:v>
                </c:pt>
                <c:pt idx="6418">
                  <c:v>602.300048828125</c:v>
                </c:pt>
                <c:pt idx="6419">
                  <c:v>602.4000244140624</c:v>
                </c:pt>
                <c:pt idx="6420">
                  <c:v>602.5</c:v>
                </c:pt>
                <c:pt idx="6421">
                  <c:v>602.6000366210937</c:v>
                </c:pt>
                <c:pt idx="6422">
                  <c:v>602.7000122070315</c:v>
                </c:pt>
                <c:pt idx="6423">
                  <c:v>602.800048828125</c:v>
                </c:pt>
                <c:pt idx="6424">
                  <c:v>602.9000244140624</c:v>
                </c:pt>
                <c:pt idx="6425">
                  <c:v>603.0</c:v>
                </c:pt>
                <c:pt idx="6426">
                  <c:v>603.1000366210937</c:v>
                </c:pt>
                <c:pt idx="6427">
                  <c:v>603.2000122070315</c:v>
                </c:pt>
                <c:pt idx="6428">
                  <c:v>603.300048828125</c:v>
                </c:pt>
                <c:pt idx="6429">
                  <c:v>603.4000244140624</c:v>
                </c:pt>
                <c:pt idx="6430">
                  <c:v>603.5</c:v>
                </c:pt>
                <c:pt idx="6431">
                  <c:v>603.6000366210937</c:v>
                </c:pt>
                <c:pt idx="6432">
                  <c:v>603.7000122070315</c:v>
                </c:pt>
                <c:pt idx="6433">
                  <c:v>603.800048828125</c:v>
                </c:pt>
                <c:pt idx="6434">
                  <c:v>603.9000244140624</c:v>
                </c:pt>
                <c:pt idx="6435">
                  <c:v>604.0</c:v>
                </c:pt>
                <c:pt idx="6436">
                  <c:v>604.1000366210937</c:v>
                </c:pt>
                <c:pt idx="6437">
                  <c:v>604.2000122070315</c:v>
                </c:pt>
                <c:pt idx="6438">
                  <c:v>604.300048828125</c:v>
                </c:pt>
                <c:pt idx="6439">
                  <c:v>604.4000244140624</c:v>
                </c:pt>
                <c:pt idx="6440">
                  <c:v>604.5</c:v>
                </c:pt>
                <c:pt idx="6441">
                  <c:v>604.6000366210937</c:v>
                </c:pt>
                <c:pt idx="6442">
                  <c:v>604.7000122070315</c:v>
                </c:pt>
                <c:pt idx="6443">
                  <c:v>604.800048828125</c:v>
                </c:pt>
                <c:pt idx="6444">
                  <c:v>604.9000244140624</c:v>
                </c:pt>
                <c:pt idx="6445">
                  <c:v>605.0</c:v>
                </c:pt>
                <c:pt idx="6446">
                  <c:v>605.1000366210937</c:v>
                </c:pt>
                <c:pt idx="6447">
                  <c:v>605.2000122070315</c:v>
                </c:pt>
                <c:pt idx="6448">
                  <c:v>605.300048828125</c:v>
                </c:pt>
                <c:pt idx="6449">
                  <c:v>605.4000244140624</c:v>
                </c:pt>
                <c:pt idx="6450">
                  <c:v>605.5</c:v>
                </c:pt>
                <c:pt idx="6451">
                  <c:v>605.6000366210937</c:v>
                </c:pt>
                <c:pt idx="6452">
                  <c:v>605.7000122070315</c:v>
                </c:pt>
                <c:pt idx="6453">
                  <c:v>605.800048828125</c:v>
                </c:pt>
                <c:pt idx="6454">
                  <c:v>605.9000244140624</c:v>
                </c:pt>
                <c:pt idx="6455">
                  <c:v>606.0</c:v>
                </c:pt>
                <c:pt idx="6456">
                  <c:v>606.1000366210937</c:v>
                </c:pt>
                <c:pt idx="6457">
                  <c:v>606.2000122070315</c:v>
                </c:pt>
                <c:pt idx="6458">
                  <c:v>606.300048828125</c:v>
                </c:pt>
                <c:pt idx="6459">
                  <c:v>606.4000244140624</c:v>
                </c:pt>
                <c:pt idx="6460">
                  <c:v>606.5</c:v>
                </c:pt>
                <c:pt idx="6461">
                  <c:v>606.6000366210937</c:v>
                </c:pt>
                <c:pt idx="6462">
                  <c:v>606.7000122070315</c:v>
                </c:pt>
                <c:pt idx="6463">
                  <c:v>606.800048828125</c:v>
                </c:pt>
                <c:pt idx="6464">
                  <c:v>606.9000244140624</c:v>
                </c:pt>
                <c:pt idx="6465">
                  <c:v>607.0</c:v>
                </c:pt>
                <c:pt idx="6466">
                  <c:v>607.1000366210937</c:v>
                </c:pt>
                <c:pt idx="6467">
                  <c:v>607.2000122070315</c:v>
                </c:pt>
                <c:pt idx="6468">
                  <c:v>607.300048828125</c:v>
                </c:pt>
                <c:pt idx="6469">
                  <c:v>607.4000244140624</c:v>
                </c:pt>
                <c:pt idx="6470">
                  <c:v>607.5</c:v>
                </c:pt>
                <c:pt idx="6471">
                  <c:v>607.6000366210937</c:v>
                </c:pt>
                <c:pt idx="6472">
                  <c:v>607.7000122070315</c:v>
                </c:pt>
                <c:pt idx="6473">
                  <c:v>607.800048828125</c:v>
                </c:pt>
                <c:pt idx="6474">
                  <c:v>607.9000244140624</c:v>
                </c:pt>
                <c:pt idx="6475">
                  <c:v>608.0</c:v>
                </c:pt>
                <c:pt idx="6476">
                  <c:v>608.1000366210937</c:v>
                </c:pt>
                <c:pt idx="6477">
                  <c:v>608.2000122070315</c:v>
                </c:pt>
                <c:pt idx="6478">
                  <c:v>608.300048828125</c:v>
                </c:pt>
                <c:pt idx="6479">
                  <c:v>608.4000244140624</c:v>
                </c:pt>
                <c:pt idx="6480">
                  <c:v>608.5</c:v>
                </c:pt>
                <c:pt idx="6481">
                  <c:v>608.6000366210937</c:v>
                </c:pt>
                <c:pt idx="6482">
                  <c:v>608.7000122070315</c:v>
                </c:pt>
                <c:pt idx="6483">
                  <c:v>608.800048828125</c:v>
                </c:pt>
                <c:pt idx="6484">
                  <c:v>608.9000244140624</c:v>
                </c:pt>
                <c:pt idx="6485">
                  <c:v>609.0</c:v>
                </c:pt>
                <c:pt idx="6486">
                  <c:v>609.1000366210937</c:v>
                </c:pt>
                <c:pt idx="6487">
                  <c:v>609.2000122070315</c:v>
                </c:pt>
                <c:pt idx="6488">
                  <c:v>609.300048828125</c:v>
                </c:pt>
                <c:pt idx="6489">
                  <c:v>609.4000244140624</c:v>
                </c:pt>
                <c:pt idx="6490">
                  <c:v>609.5</c:v>
                </c:pt>
                <c:pt idx="6491">
                  <c:v>609.6000366210937</c:v>
                </c:pt>
                <c:pt idx="6492">
                  <c:v>609.7000122070315</c:v>
                </c:pt>
                <c:pt idx="6493">
                  <c:v>609.800048828125</c:v>
                </c:pt>
                <c:pt idx="6494">
                  <c:v>609.9000244140624</c:v>
                </c:pt>
                <c:pt idx="6495">
                  <c:v>610.0</c:v>
                </c:pt>
                <c:pt idx="6496">
                  <c:v>610.1000366210937</c:v>
                </c:pt>
                <c:pt idx="6497">
                  <c:v>610.2000122070315</c:v>
                </c:pt>
                <c:pt idx="6498">
                  <c:v>610.300048828125</c:v>
                </c:pt>
                <c:pt idx="6499">
                  <c:v>610.4000244140624</c:v>
                </c:pt>
                <c:pt idx="6500">
                  <c:v>610.5</c:v>
                </c:pt>
                <c:pt idx="6501">
                  <c:v>610.6000366210937</c:v>
                </c:pt>
                <c:pt idx="6502">
                  <c:v>610.7000122070315</c:v>
                </c:pt>
                <c:pt idx="6503">
                  <c:v>610.800048828125</c:v>
                </c:pt>
                <c:pt idx="6504">
                  <c:v>610.9000244140624</c:v>
                </c:pt>
                <c:pt idx="6505">
                  <c:v>611.0</c:v>
                </c:pt>
                <c:pt idx="6506">
                  <c:v>611.1000366210937</c:v>
                </c:pt>
                <c:pt idx="6507">
                  <c:v>611.2000122070315</c:v>
                </c:pt>
                <c:pt idx="6508">
                  <c:v>611.300048828125</c:v>
                </c:pt>
                <c:pt idx="6509">
                  <c:v>611.4000244140624</c:v>
                </c:pt>
                <c:pt idx="6510">
                  <c:v>611.5</c:v>
                </c:pt>
                <c:pt idx="6511">
                  <c:v>611.6000366210937</c:v>
                </c:pt>
                <c:pt idx="6512">
                  <c:v>611.7000122070315</c:v>
                </c:pt>
                <c:pt idx="6513">
                  <c:v>611.800048828125</c:v>
                </c:pt>
                <c:pt idx="6514">
                  <c:v>611.9000244140624</c:v>
                </c:pt>
                <c:pt idx="6515">
                  <c:v>612.0</c:v>
                </c:pt>
                <c:pt idx="6516">
                  <c:v>612.1000366210937</c:v>
                </c:pt>
                <c:pt idx="6517">
                  <c:v>612.2000122070315</c:v>
                </c:pt>
                <c:pt idx="6518">
                  <c:v>612.300048828125</c:v>
                </c:pt>
                <c:pt idx="6519">
                  <c:v>612.4000244140624</c:v>
                </c:pt>
                <c:pt idx="6520">
                  <c:v>612.5</c:v>
                </c:pt>
                <c:pt idx="6521">
                  <c:v>612.6000366210937</c:v>
                </c:pt>
                <c:pt idx="6522">
                  <c:v>612.7000122070315</c:v>
                </c:pt>
                <c:pt idx="6523">
                  <c:v>612.800048828125</c:v>
                </c:pt>
                <c:pt idx="6524">
                  <c:v>612.9000244140624</c:v>
                </c:pt>
                <c:pt idx="6525">
                  <c:v>613.0</c:v>
                </c:pt>
                <c:pt idx="6526">
                  <c:v>613.1000366210937</c:v>
                </c:pt>
                <c:pt idx="6527">
                  <c:v>613.2000122070315</c:v>
                </c:pt>
                <c:pt idx="6528">
                  <c:v>613.300048828125</c:v>
                </c:pt>
                <c:pt idx="6529">
                  <c:v>613.4000244140624</c:v>
                </c:pt>
                <c:pt idx="6530">
                  <c:v>613.5</c:v>
                </c:pt>
                <c:pt idx="6531">
                  <c:v>613.6000366210937</c:v>
                </c:pt>
                <c:pt idx="6532">
                  <c:v>613.7000122070315</c:v>
                </c:pt>
                <c:pt idx="6533">
                  <c:v>613.800048828125</c:v>
                </c:pt>
                <c:pt idx="6534">
                  <c:v>613.9000244140624</c:v>
                </c:pt>
                <c:pt idx="6535">
                  <c:v>614.0</c:v>
                </c:pt>
                <c:pt idx="6536">
                  <c:v>614.1000366210937</c:v>
                </c:pt>
                <c:pt idx="6537">
                  <c:v>614.2000122070315</c:v>
                </c:pt>
                <c:pt idx="6538">
                  <c:v>614.300048828125</c:v>
                </c:pt>
                <c:pt idx="6539">
                  <c:v>614.4000244140624</c:v>
                </c:pt>
                <c:pt idx="6540">
                  <c:v>614.5</c:v>
                </c:pt>
                <c:pt idx="6541">
                  <c:v>614.6000366210937</c:v>
                </c:pt>
                <c:pt idx="6542">
                  <c:v>614.7000122070315</c:v>
                </c:pt>
                <c:pt idx="6543">
                  <c:v>614.800048828125</c:v>
                </c:pt>
                <c:pt idx="6544">
                  <c:v>614.9000244140624</c:v>
                </c:pt>
                <c:pt idx="6545">
                  <c:v>615.0</c:v>
                </c:pt>
                <c:pt idx="6546">
                  <c:v>615.1000366210937</c:v>
                </c:pt>
                <c:pt idx="6547">
                  <c:v>615.2000122070315</c:v>
                </c:pt>
                <c:pt idx="6548">
                  <c:v>615.300048828125</c:v>
                </c:pt>
                <c:pt idx="6549">
                  <c:v>615.4000244140624</c:v>
                </c:pt>
                <c:pt idx="6550">
                  <c:v>615.5</c:v>
                </c:pt>
                <c:pt idx="6551">
                  <c:v>615.6000366210937</c:v>
                </c:pt>
                <c:pt idx="6552">
                  <c:v>615.7000122070315</c:v>
                </c:pt>
                <c:pt idx="6553">
                  <c:v>615.800048828125</c:v>
                </c:pt>
                <c:pt idx="6554">
                  <c:v>615.9000244140624</c:v>
                </c:pt>
                <c:pt idx="6555">
                  <c:v>616.0</c:v>
                </c:pt>
                <c:pt idx="6556">
                  <c:v>616.1000366210937</c:v>
                </c:pt>
                <c:pt idx="6557">
                  <c:v>616.2000122070315</c:v>
                </c:pt>
                <c:pt idx="6558">
                  <c:v>616.300048828125</c:v>
                </c:pt>
                <c:pt idx="6559">
                  <c:v>616.4000244140624</c:v>
                </c:pt>
                <c:pt idx="6560">
                  <c:v>616.5</c:v>
                </c:pt>
                <c:pt idx="6561">
                  <c:v>616.6000366210937</c:v>
                </c:pt>
                <c:pt idx="6562">
                  <c:v>616.7000122070315</c:v>
                </c:pt>
                <c:pt idx="6563">
                  <c:v>616.800048828125</c:v>
                </c:pt>
                <c:pt idx="6564">
                  <c:v>616.9000244140624</c:v>
                </c:pt>
                <c:pt idx="6565">
                  <c:v>617.0</c:v>
                </c:pt>
                <c:pt idx="6566">
                  <c:v>617.1000366210937</c:v>
                </c:pt>
                <c:pt idx="6567">
                  <c:v>617.2000122070315</c:v>
                </c:pt>
                <c:pt idx="6568">
                  <c:v>617.300048828125</c:v>
                </c:pt>
                <c:pt idx="6569">
                  <c:v>617.4000244140624</c:v>
                </c:pt>
                <c:pt idx="6570">
                  <c:v>617.5</c:v>
                </c:pt>
                <c:pt idx="6571">
                  <c:v>617.6000366210937</c:v>
                </c:pt>
                <c:pt idx="6572">
                  <c:v>617.7000122070315</c:v>
                </c:pt>
                <c:pt idx="6573">
                  <c:v>617.800048828125</c:v>
                </c:pt>
                <c:pt idx="6574">
                  <c:v>617.9000244140624</c:v>
                </c:pt>
                <c:pt idx="6575">
                  <c:v>618.0</c:v>
                </c:pt>
                <c:pt idx="6576">
                  <c:v>618.1000366210937</c:v>
                </c:pt>
                <c:pt idx="6577">
                  <c:v>618.2000122070315</c:v>
                </c:pt>
                <c:pt idx="6578">
                  <c:v>618.300048828125</c:v>
                </c:pt>
                <c:pt idx="6579">
                  <c:v>618.4000244140624</c:v>
                </c:pt>
                <c:pt idx="6580">
                  <c:v>618.5</c:v>
                </c:pt>
                <c:pt idx="6581">
                  <c:v>618.6000366210937</c:v>
                </c:pt>
                <c:pt idx="6582">
                  <c:v>618.7000122070315</c:v>
                </c:pt>
                <c:pt idx="6583">
                  <c:v>618.800048828125</c:v>
                </c:pt>
                <c:pt idx="6584">
                  <c:v>618.9000244140624</c:v>
                </c:pt>
                <c:pt idx="6585">
                  <c:v>619.0</c:v>
                </c:pt>
                <c:pt idx="6586">
                  <c:v>619.1000366210937</c:v>
                </c:pt>
                <c:pt idx="6587">
                  <c:v>619.2000122070315</c:v>
                </c:pt>
                <c:pt idx="6588">
                  <c:v>619.300048828125</c:v>
                </c:pt>
                <c:pt idx="6589">
                  <c:v>619.4000244140624</c:v>
                </c:pt>
                <c:pt idx="6590">
                  <c:v>619.5</c:v>
                </c:pt>
                <c:pt idx="6591">
                  <c:v>619.6000366210937</c:v>
                </c:pt>
                <c:pt idx="6592">
                  <c:v>619.7000122070315</c:v>
                </c:pt>
                <c:pt idx="6593">
                  <c:v>619.800048828125</c:v>
                </c:pt>
                <c:pt idx="6594">
                  <c:v>619.9000244140624</c:v>
                </c:pt>
                <c:pt idx="6595">
                  <c:v>620.0</c:v>
                </c:pt>
                <c:pt idx="6596">
                  <c:v>620.1000366210937</c:v>
                </c:pt>
                <c:pt idx="6597">
                  <c:v>620.2000122070315</c:v>
                </c:pt>
                <c:pt idx="6598">
                  <c:v>620.300048828125</c:v>
                </c:pt>
                <c:pt idx="6599">
                  <c:v>620.4000244140624</c:v>
                </c:pt>
                <c:pt idx="6600">
                  <c:v>620.5</c:v>
                </c:pt>
                <c:pt idx="6601">
                  <c:v>620.6000366210937</c:v>
                </c:pt>
                <c:pt idx="6602">
                  <c:v>620.7000122070315</c:v>
                </c:pt>
                <c:pt idx="6603">
                  <c:v>620.800048828125</c:v>
                </c:pt>
                <c:pt idx="6604">
                  <c:v>620.9000244140624</c:v>
                </c:pt>
                <c:pt idx="6605">
                  <c:v>621.0</c:v>
                </c:pt>
                <c:pt idx="6606">
                  <c:v>621.1000366210937</c:v>
                </c:pt>
                <c:pt idx="6607">
                  <c:v>621.2000122070315</c:v>
                </c:pt>
                <c:pt idx="6608">
                  <c:v>621.300048828125</c:v>
                </c:pt>
                <c:pt idx="6609">
                  <c:v>621.4000244140624</c:v>
                </c:pt>
                <c:pt idx="6610">
                  <c:v>621.5</c:v>
                </c:pt>
                <c:pt idx="6611">
                  <c:v>621.6000366210937</c:v>
                </c:pt>
                <c:pt idx="6612">
                  <c:v>621.7000122070315</c:v>
                </c:pt>
                <c:pt idx="6613">
                  <c:v>621.800048828125</c:v>
                </c:pt>
                <c:pt idx="6614">
                  <c:v>621.9000244140624</c:v>
                </c:pt>
                <c:pt idx="6615">
                  <c:v>622.0</c:v>
                </c:pt>
                <c:pt idx="6616">
                  <c:v>622.1000366210937</c:v>
                </c:pt>
                <c:pt idx="6617">
                  <c:v>622.2000122070315</c:v>
                </c:pt>
                <c:pt idx="6618">
                  <c:v>622.300048828125</c:v>
                </c:pt>
                <c:pt idx="6619">
                  <c:v>622.4000244140624</c:v>
                </c:pt>
                <c:pt idx="6620">
                  <c:v>622.5</c:v>
                </c:pt>
                <c:pt idx="6621">
                  <c:v>622.6000366210937</c:v>
                </c:pt>
                <c:pt idx="6622">
                  <c:v>622.7000122070315</c:v>
                </c:pt>
                <c:pt idx="6623">
                  <c:v>622.800048828125</c:v>
                </c:pt>
                <c:pt idx="6624">
                  <c:v>622.9000244140624</c:v>
                </c:pt>
                <c:pt idx="6625">
                  <c:v>623.0</c:v>
                </c:pt>
                <c:pt idx="6626">
                  <c:v>623.1000366210937</c:v>
                </c:pt>
                <c:pt idx="6627">
                  <c:v>623.2000122070315</c:v>
                </c:pt>
                <c:pt idx="6628">
                  <c:v>623.300048828125</c:v>
                </c:pt>
                <c:pt idx="6629">
                  <c:v>623.4000244140624</c:v>
                </c:pt>
                <c:pt idx="6630">
                  <c:v>623.5</c:v>
                </c:pt>
                <c:pt idx="6631">
                  <c:v>623.6000366210937</c:v>
                </c:pt>
                <c:pt idx="6632">
                  <c:v>623.7000122070315</c:v>
                </c:pt>
                <c:pt idx="6633">
                  <c:v>623.800048828125</c:v>
                </c:pt>
                <c:pt idx="6634">
                  <c:v>623.9000244140624</c:v>
                </c:pt>
                <c:pt idx="6635">
                  <c:v>624.0</c:v>
                </c:pt>
                <c:pt idx="6636">
                  <c:v>624.1000366210937</c:v>
                </c:pt>
                <c:pt idx="6637">
                  <c:v>624.2000122070315</c:v>
                </c:pt>
                <c:pt idx="6638">
                  <c:v>624.300048828125</c:v>
                </c:pt>
                <c:pt idx="6639">
                  <c:v>624.4000244140624</c:v>
                </c:pt>
                <c:pt idx="6640">
                  <c:v>624.5</c:v>
                </c:pt>
                <c:pt idx="6641">
                  <c:v>624.6000366210937</c:v>
                </c:pt>
                <c:pt idx="6642">
                  <c:v>624.7000122070315</c:v>
                </c:pt>
                <c:pt idx="6643">
                  <c:v>624.800048828125</c:v>
                </c:pt>
                <c:pt idx="6644">
                  <c:v>624.9000244140624</c:v>
                </c:pt>
                <c:pt idx="6645">
                  <c:v>625.0</c:v>
                </c:pt>
                <c:pt idx="6646">
                  <c:v>625.1000366210937</c:v>
                </c:pt>
                <c:pt idx="6647">
                  <c:v>625.2000122070315</c:v>
                </c:pt>
                <c:pt idx="6648">
                  <c:v>625.300048828125</c:v>
                </c:pt>
                <c:pt idx="6649">
                  <c:v>625.4000244140624</c:v>
                </c:pt>
                <c:pt idx="6650">
                  <c:v>625.5</c:v>
                </c:pt>
                <c:pt idx="6651">
                  <c:v>625.6000366210937</c:v>
                </c:pt>
                <c:pt idx="6652">
                  <c:v>625.7000122070315</c:v>
                </c:pt>
                <c:pt idx="6653">
                  <c:v>625.800048828125</c:v>
                </c:pt>
                <c:pt idx="6654">
                  <c:v>625.9000244140624</c:v>
                </c:pt>
                <c:pt idx="6655">
                  <c:v>626.0</c:v>
                </c:pt>
                <c:pt idx="6656">
                  <c:v>626.1000366210937</c:v>
                </c:pt>
                <c:pt idx="6657">
                  <c:v>626.2000122070315</c:v>
                </c:pt>
                <c:pt idx="6658">
                  <c:v>626.300048828125</c:v>
                </c:pt>
                <c:pt idx="6659">
                  <c:v>626.4000244140624</c:v>
                </c:pt>
                <c:pt idx="6660">
                  <c:v>626.5</c:v>
                </c:pt>
                <c:pt idx="6661">
                  <c:v>626.6000366210937</c:v>
                </c:pt>
                <c:pt idx="6662">
                  <c:v>626.7000122070315</c:v>
                </c:pt>
                <c:pt idx="6663">
                  <c:v>626.800048828125</c:v>
                </c:pt>
                <c:pt idx="6664">
                  <c:v>626.9000244140624</c:v>
                </c:pt>
                <c:pt idx="6665">
                  <c:v>627.0</c:v>
                </c:pt>
                <c:pt idx="6666">
                  <c:v>627.1000366210937</c:v>
                </c:pt>
                <c:pt idx="6667">
                  <c:v>627.2000122070315</c:v>
                </c:pt>
                <c:pt idx="6668">
                  <c:v>627.300048828125</c:v>
                </c:pt>
                <c:pt idx="6669">
                  <c:v>627.4000244140624</c:v>
                </c:pt>
                <c:pt idx="6670">
                  <c:v>627.5</c:v>
                </c:pt>
                <c:pt idx="6671">
                  <c:v>627.6000366210937</c:v>
                </c:pt>
                <c:pt idx="6672">
                  <c:v>627.7000122070315</c:v>
                </c:pt>
                <c:pt idx="6673">
                  <c:v>627.800048828125</c:v>
                </c:pt>
                <c:pt idx="6674">
                  <c:v>627.9000244140624</c:v>
                </c:pt>
                <c:pt idx="6675">
                  <c:v>628.0</c:v>
                </c:pt>
                <c:pt idx="6676">
                  <c:v>628.1000366210937</c:v>
                </c:pt>
                <c:pt idx="6677">
                  <c:v>628.2000122070315</c:v>
                </c:pt>
                <c:pt idx="6678">
                  <c:v>628.300048828125</c:v>
                </c:pt>
                <c:pt idx="6679">
                  <c:v>628.4000244140624</c:v>
                </c:pt>
                <c:pt idx="6680">
                  <c:v>628.5</c:v>
                </c:pt>
                <c:pt idx="6681">
                  <c:v>628.6000366210937</c:v>
                </c:pt>
                <c:pt idx="6682">
                  <c:v>628.7000122070315</c:v>
                </c:pt>
                <c:pt idx="6683">
                  <c:v>628.800048828125</c:v>
                </c:pt>
                <c:pt idx="6684">
                  <c:v>628.9000244140624</c:v>
                </c:pt>
                <c:pt idx="6685">
                  <c:v>629.0</c:v>
                </c:pt>
                <c:pt idx="6686">
                  <c:v>629.1000366210937</c:v>
                </c:pt>
                <c:pt idx="6687">
                  <c:v>629.2000122070315</c:v>
                </c:pt>
                <c:pt idx="6688">
                  <c:v>629.300048828125</c:v>
                </c:pt>
                <c:pt idx="6689">
                  <c:v>629.4000244140624</c:v>
                </c:pt>
                <c:pt idx="6690">
                  <c:v>629.5</c:v>
                </c:pt>
                <c:pt idx="6691">
                  <c:v>629.6000366210937</c:v>
                </c:pt>
                <c:pt idx="6692">
                  <c:v>629.7000122070315</c:v>
                </c:pt>
                <c:pt idx="6693">
                  <c:v>629.800048828125</c:v>
                </c:pt>
                <c:pt idx="6694">
                  <c:v>629.9000244140624</c:v>
                </c:pt>
                <c:pt idx="6695">
                  <c:v>630.0</c:v>
                </c:pt>
                <c:pt idx="6696">
                  <c:v>630.1000366210937</c:v>
                </c:pt>
                <c:pt idx="6697">
                  <c:v>630.2000122070315</c:v>
                </c:pt>
                <c:pt idx="6698">
                  <c:v>630.300048828125</c:v>
                </c:pt>
                <c:pt idx="6699">
                  <c:v>630.4000244140624</c:v>
                </c:pt>
                <c:pt idx="6700">
                  <c:v>630.5</c:v>
                </c:pt>
                <c:pt idx="6701">
                  <c:v>630.6000366210937</c:v>
                </c:pt>
                <c:pt idx="6702">
                  <c:v>630.7000122070315</c:v>
                </c:pt>
                <c:pt idx="6703">
                  <c:v>630.800048828125</c:v>
                </c:pt>
                <c:pt idx="6704">
                  <c:v>630.9000244140624</c:v>
                </c:pt>
                <c:pt idx="6705">
                  <c:v>631.0</c:v>
                </c:pt>
                <c:pt idx="6706">
                  <c:v>631.1000366210937</c:v>
                </c:pt>
                <c:pt idx="6707">
                  <c:v>631.2000122070315</c:v>
                </c:pt>
                <c:pt idx="6708">
                  <c:v>631.300048828125</c:v>
                </c:pt>
                <c:pt idx="6709">
                  <c:v>631.4000244140624</c:v>
                </c:pt>
                <c:pt idx="6710">
                  <c:v>631.5</c:v>
                </c:pt>
                <c:pt idx="6711">
                  <c:v>631.6000366210937</c:v>
                </c:pt>
                <c:pt idx="6712">
                  <c:v>631.7000122070315</c:v>
                </c:pt>
                <c:pt idx="6713">
                  <c:v>631.800048828125</c:v>
                </c:pt>
                <c:pt idx="6714">
                  <c:v>631.9000244140624</c:v>
                </c:pt>
                <c:pt idx="6715">
                  <c:v>632.0</c:v>
                </c:pt>
                <c:pt idx="6716">
                  <c:v>632.1000366210937</c:v>
                </c:pt>
                <c:pt idx="6717">
                  <c:v>632.2000122070315</c:v>
                </c:pt>
                <c:pt idx="6718">
                  <c:v>632.300048828125</c:v>
                </c:pt>
                <c:pt idx="6719">
                  <c:v>632.4000244140624</c:v>
                </c:pt>
                <c:pt idx="6720">
                  <c:v>632.5</c:v>
                </c:pt>
                <c:pt idx="6721">
                  <c:v>632.6000366210937</c:v>
                </c:pt>
                <c:pt idx="6722">
                  <c:v>632.7000122070315</c:v>
                </c:pt>
                <c:pt idx="6723">
                  <c:v>632.800048828125</c:v>
                </c:pt>
                <c:pt idx="6724">
                  <c:v>632.9000244140624</c:v>
                </c:pt>
                <c:pt idx="6725">
                  <c:v>633.0</c:v>
                </c:pt>
                <c:pt idx="6726">
                  <c:v>633.1000366210937</c:v>
                </c:pt>
                <c:pt idx="6727">
                  <c:v>633.2000122070315</c:v>
                </c:pt>
                <c:pt idx="6728">
                  <c:v>633.300048828125</c:v>
                </c:pt>
                <c:pt idx="6729">
                  <c:v>633.4000244140624</c:v>
                </c:pt>
                <c:pt idx="6730">
                  <c:v>633.5</c:v>
                </c:pt>
                <c:pt idx="6731">
                  <c:v>633.6000366210937</c:v>
                </c:pt>
                <c:pt idx="6732">
                  <c:v>633.7000122070315</c:v>
                </c:pt>
                <c:pt idx="6733">
                  <c:v>633.800048828125</c:v>
                </c:pt>
                <c:pt idx="6734">
                  <c:v>633.9000244140624</c:v>
                </c:pt>
                <c:pt idx="6735">
                  <c:v>634.0</c:v>
                </c:pt>
                <c:pt idx="6736">
                  <c:v>634.1000366210937</c:v>
                </c:pt>
                <c:pt idx="6737">
                  <c:v>634.2000122070315</c:v>
                </c:pt>
                <c:pt idx="6738">
                  <c:v>634.300048828125</c:v>
                </c:pt>
                <c:pt idx="6739">
                  <c:v>634.4000244140624</c:v>
                </c:pt>
                <c:pt idx="6740">
                  <c:v>634.5</c:v>
                </c:pt>
                <c:pt idx="6741">
                  <c:v>634.6000366210937</c:v>
                </c:pt>
                <c:pt idx="6742">
                  <c:v>634.7000122070315</c:v>
                </c:pt>
                <c:pt idx="6743">
                  <c:v>634.800048828125</c:v>
                </c:pt>
                <c:pt idx="6744">
                  <c:v>634.9000244140624</c:v>
                </c:pt>
                <c:pt idx="6745">
                  <c:v>635.0</c:v>
                </c:pt>
                <c:pt idx="6746">
                  <c:v>635.1000366210937</c:v>
                </c:pt>
                <c:pt idx="6747">
                  <c:v>635.2000122070315</c:v>
                </c:pt>
                <c:pt idx="6748">
                  <c:v>635.300048828125</c:v>
                </c:pt>
                <c:pt idx="6749">
                  <c:v>635.4000244140624</c:v>
                </c:pt>
                <c:pt idx="6750">
                  <c:v>635.5</c:v>
                </c:pt>
                <c:pt idx="6751">
                  <c:v>635.6000366210937</c:v>
                </c:pt>
                <c:pt idx="6752">
                  <c:v>635.7000122070315</c:v>
                </c:pt>
                <c:pt idx="6753">
                  <c:v>635.800048828125</c:v>
                </c:pt>
                <c:pt idx="6754">
                  <c:v>635.9000244140624</c:v>
                </c:pt>
                <c:pt idx="6755">
                  <c:v>636.0</c:v>
                </c:pt>
                <c:pt idx="6756">
                  <c:v>636.1000366210937</c:v>
                </c:pt>
                <c:pt idx="6757">
                  <c:v>636.2000122070315</c:v>
                </c:pt>
                <c:pt idx="6758">
                  <c:v>636.300048828125</c:v>
                </c:pt>
                <c:pt idx="6759">
                  <c:v>636.4000244140624</c:v>
                </c:pt>
                <c:pt idx="6760">
                  <c:v>636.5</c:v>
                </c:pt>
                <c:pt idx="6761">
                  <c:v>636.6000366210937</c:v>
                </c:pt>
                <c:pt idx="6762">
                  <c:v>636.7000122070315</c:v>
                </c:pt>
                <c:pt idx="6763">
                  <c:v>636.800048828125</c:v>
                </c:pt>
                <c:pt idx="6764">
                  <c:v>636.9000244140624</c:v>
                </c:pt>
                <c:pt idx="6765">
                  <c:v>637.0</c:v>
                </c:pt>
                <c:pt idx="6766">
                  <c:v>637.1000366210937</c:v>
                </c:pt>
                <c:pt idx="6767">
                  <c:v>637.2000122070315</c:v>
                </c:pt>
                <c:pt idx="6768">
                  <c:v>637.300048828125</c:v>
                </c:pt>
                <c:pt idx="6769">
                  <c:v>637.4000244140624</c:v>
                </c:pt>
                <c:pt idx="6770">
                  <c:v>637.5</c:v>
                </c:pt>
                <c:pt idx="6771">
                  <c:v>637.6000366210937</c:v>
                </c:pt>
                <c:pt idx="6772">
                  <c:v>637.7000122070315</c:v>
                </c:pt>
                <c:pt idx="6773">
                  <c:v>637.800048828125</c:v>
                </c:pt>
                <c:pt idx="6774">
                  <c:v>637.9000244140624</c:v>
                </c:pt>
                <c:pt idx="6775">
                  <c:v>638.0</c:v>
                </c:pt>
                <c:pt idx="6776">
                  <c:v>638.1000366210937</c:v>
                </c:pt>
                <c:pt idx="6777">
                  <c:v>638.2000122070315</c:v>
                </c:pt>
                <c:pt idx="6778">
                  <c:v>638.300048828125</c:v>
                </c:pt>
                <c:pt idx="6779">
                  <c:v>638.4000244140624</c:v>
                </c:pt>
                <c:pt idx="6780">
                  <c:v>638.5</c:v>
                </c:pt>
                <c:pt idx="6781">
                  <c:v>638.6000366210937</c:v>
                </c:pt>
                <c:pt idx="6782">
                  <c:v>638.7000122070315</c:v>
                </c:pt>
                <c:pt idx="6783">
                  <c:v>638.800048828125</c:v>
                </c:pt>
                <c:pt idx="6784">
                  <c:v>638.9000244140624</c:v>
                </c:pt>
                <c:pt idx="6785">
                  <c:v>639.0</c:v>
                </c:pt>
                <c:pt idx="6786">
                  <c:v>639.1000366210937</c:v>
                </c:pt>
                <c:pt idx="6787">
                  <c:v>639.2000122070315</c:v>
                </c:pt>
                <c:pt idx="6788">
                  <c:v>639.300048828125</c:v>
                </c:pt>
                <c:pt idx="6789">
                  <c:v>639.4000244140624</c:v>
                </c:pt>
                <c:pt idx="6790">
                  <c:v>639.5</c:v>
                </c:pt>
                <c:pt idx="6791">
                  <c:v>639.6000366210937</c:v>
                </c:pt>
                <c:pt idx="6792">
                  <c:v>639.7000122070315</c:v>
                </c:pt>
                <c:pt idx="6793">
                  <c:v>639.800048828125</c:v>
                </c:pt>
                <c:pt idx="6794">
                  <c:v>639.9000244140624</c:v>
                </c:pt>
                <c:pt idx="6795">
                  <c:v>640.0</c:v>
                </c:pt>
                <c:pt idx="6796">
                  <c:v>640.1000366210937</c:v>
                </c:pt>
                <c:pt idx="6797">
                  <c:v>640.2000122070315</c:v>
                </c:pt>
                <c:pt idx="6798">
                  <c:v>640.300048828125</c:v>
                </c:pt>
                <c:pt idx="6799">
                  <c:v>640.4000244140624</c:v>
                </c:pt>
                <c:pt idx="6800">
                  <c:v>640.5</c:v>
                </c:pt>
                <c:pt idx="6801">
                  <c:v>640.6000366210937</c:v>
                </c:pt>
                <c:pt idx="6802">
                  <c:v>640.7000122070315</c:v>
                </c:pt>
                <c:pt idx="6803">
                  <c:v>640.800048828125</c:v>
                </c:pt>
                <c:pt idx="6804">
                  <c:v>640.9000244140624</c:v>
                </c:pt>
                <c:pt idx="6805">
                  <c:v>641.0</c:v>
                </c:pt>
                <c:pt idx="6806">
                  <c:v>641.1000366210937</c:v>
                </c:pt>
                <c:pt idx="6807">
                  <c:v>641.2000122070315</c:v>
                </c:pt>
                <c:pt idx="6808">
                  <c:v>641.300048828125</c:v>
                </c:pt>
                <c:pt idx="6809">
                  <c:v>641.4000244140624</c:v>
                </c:pt>
                <c:pt idx="6810">
                  <c:v>641.5</c:v>
                </c:pt>
                <c:pt idx="6811">
                  <c:v>641.6000366210937</c:v>
                </c:pt>
                <c:pt idx="6812">
                  <c:v>641.7000122070315</c:v>
                </c:pt>
                <c:pt idx="6813">
                  <c:v>641.800048828125</c:v>
                </c:pt>
                <c:pt idx="6814">
                  <c:v>641.9000244140624</c:v>
                </c:pt>
                <c:pt idx="6815">
                  <c:v>642.0</c:v>
                </c:pt>
                <c:pt idx="6816">
                  <c:v>642.1000366210937</c:v>
                </c:pt>
                <c:pt idx="6817">
                  <c:v>642.2000122070315</c:v>
                </c:pt>
                <c:pt idx="6818">
                  <c:v>642.300048828125</c:v>
                </c:pt>
                <c:pt idx="6819">
                  <c:v>642.4000244140624</c:v>
                </c:pt>
                <c:pt idx="6820">
                  <c:v>642.5</c:v>
                </c:pt>
                <c:pt idx="6821">
                  <c:v>642.6000366210937</c:v>
                </c:pt>
                <c:pt idx="6822">
                  <c:v>642.7000122070315</c:v>
                </c:pt>
                <c:pt idx="6823">
                  <c:v>642.800048828125</c:v>
                </c:pt>
                <c:pt idx="6824">
                  <c:v>642.9000244140624</c:v>
                </c:pt>
                <c:pt idx="6825">
                  <c:v>643.0</c:v>
                </c:pt>
                <c:pt idx="6826">
                  <c:v>643.1000366210937</c:v>
                </c:pt>
                <c:pt idx="6827">
                  <c:v>643.2000122070315</c:v>
                </c:pt>
                <c:pt idx="6828">
                  <c:v>643.300048828125</c:v>
                </c:pt>
                <c:pt idx="6829">
                  <c:v>643.4000244140624</c:v>
                </c:pt>
                <c:pt idx="6830">
                  <c:v>643.5</c:v>
                </c:pt>
                <c:pt idx="6831">
                  <c:v>643.6000366210937</c:v>
                </c:pt>
                <c:pt idx="6832">
                  <c:v>643.7000122070315</c:v>
                </c:pt>
                <c:pt idx="6833">
                  <c:v>643.800048828125</c:v>
                </c:pt>
                <c:pt idx="6834">
                  <c:v>643.9000244140624</c:v>
                </c:pt>
                <c:pt idx="6835">
                  <c:v>644.0</c:v>
                </c:pt>
                <c:pt idx="6836">
                  <c:v>644.1000366210937</c:v>
                </c:pt>
                <c:pt idx="6837">
                  <c:v>644.2000122070315</c:v>
                </c:pt>
                <c:pt idx="6838">
                  <c:v>644.300048828125</c:v>
                </c:pt>
                <c:pt idx="6839">
                  <c:v>644.4000244140624</c:v>
                </c:pt>
                <c:pt idx="6840">
                  <c:v>644.5</c:v>
                </c:pt>
                <c:pt idx="6841">
                  <c:v>644.6000366210937</c:v>
                </c:pt>
                <c:pt idx="6842">
                  <c:v>644.7000122070315</c:v>
                </c:pt>
                <c:pt idx="6843">
                  <c:v>644.800048828125</c:v>
                </c:pt>
                <c:pt idx="6844">
                  <c:v>644.9000244140624</c:v>
                </c:pt>
                <c:pt idx="6845">
                  <c:v>645.0</c:v>
                </c:pt>
                <c:pt idx="6846">
                  <c:v>645.1000366210937</c:v>
                </c:pt>
                <c:pt idx="6847">
                  <c:v>645.2000122070315</c:v>
                </c:pt>
                <c:pt idx="6848">
                  <c:v>645.300048828125</c:v>
                </c:pt>
                <c:pt idx="6849">
                  <c:v>645.4000244140624</c:v>
                </c:pt>
                <c:pt idx="6850">
                  <c:v>645.5</c:v>
                </c:pt>
                <c:pt idx="6851">
                  <c:v>645.6000366210937</c:v>
                </c:pt>
                <c:pt idx="6852">
                  <c:v>645.7000122070315</c:v>
                </c:pt>
                <c:pt idx="6853">
                  <c:v>645.800048828125</c:v>
                </c:pt>
                <c:pt idx="6854">
                  <c:v>645.9000244140624</c:v>
                </c:pt>
                <c:pt idx="6855">
                  <c:v>646.0</c:v>
                </c:pt>
                <c:pt idx="6856">
                  <c:v>646.1000366210937</c:v>
                </c:pt>
                <c:pt idx="6857">
                  <c:v>646.2000122070315</c:v>
                </c:pt>
                <c:pt idx="6858">
                  <c:v>646.300048828125</c:v>
                </c:pt>
                <c:pt idx="6859">
                  <c:v>646.4000244140624</c:v>
                </c:pt>
                <c:pt idx="6860">
                  <c:v>646.5</c:v>
                </c:pt>
                <c:pt idx="6861">
                  <c:v>646.6000366210937</c:v>
                </c:pt>
                <c:pt idx="6862">
                  <c:v>646.7000122070315</c:v>
                </c:pt>
                <c:pt idx="6863">
                  <c:v>646.800048828125</c:v>
                </c:pt>
                <c:pt idx="6864">
                  <c:v>646.9000244140624</c:v>
                </c:pt>
                <c:pt idx="6865">
                  <c:v>647.0</c:v>
                </c:pt>
                <c:pt idx="6866">
                  <c:v>647.1000366210937</c:v>
                </c:pt>
                <c:pt idx="6867">
                  <c:v>647.2000122070315</c:v>
                </c:pt>
                <c:pt idx="6868">
                  <c:v>647.300048828125</c:v>
                </c:pt>
                <c:pt idx="6869">
                  <c:v>647.4000244140624</c:v>
                </c:pt>
                <c:pt idx="6870">
                  <c:v>647.5</c:v>
                </c:pt>
                <c:pt idx="6871">
                  <c:v>647.6000366210937</c:v>
                </c:pt>
                <c:pt idx="6872">
                  <c:v>647.7000122070315</c:v>
                </c:pt>
                <c:pt idx="6873">
                  <c:v>647.800048828125</c:v>
                </c:pt>
                <c:pt idx="6874">
                  <c:v>647.9000244140624</c:v>
                </c:pt>
                <c:pt idx="6875">
                  <c:v>648.0</c:v>
                </c:pt>
                <c:pt idx="6876">
                  <c:v>648.1000366210937</c:v>
                </c:pt>
                <c:pt idx="6877">
                  <c:v>648.2000122070315</c:v>
                </c:pt>
                <c:pt idx="6878">
                  <c:v>648.300048828125</c:v>
                </c:pt>
                <c:pt idx="6879">
                  <c:v>648.4000244140624</c:v>
                </c:pt>
                <c:pt idx="6880">
                  <c:v>648.5</c:v>
                </c:pt>
                <c:pt idx="6881">
                  <c:v>648.6000366210937</c:v>
                </c:pt>
                <c:pt idx="6882">
                  <c:v>648.7000122070315</c:v>
                </c:pt>
                <c:pt idx="6883">
                  <c:v>648.800048828125</c:v>
                </c:pt>
                <c:pt idx="6884">
                  <c:v>648.9000244140624</c:v>
                </c:pt>
                <c:pt idx="6885">
                  <c:v>649.0</c:v>
                </c:pt>
                <c:pt idx="6886">
                  <c:v>649.1000366210937</c:v>
                </c:pt>
                <c:pt idx="6887">
                  <c:v>649.2000122070315</c:v>
                </c:pt>
                <c:pt idx="6888">
                  <c:v>649.300048828125</c:v>
                </c:pt>
                <c:pt idx="6889">
                  <c:v>649.4000244140624</c:v>
                </c:pt>
                <c:pt idx="6890">
                  <c:v>649.5</c:v>
                </c:pt>
                <c:pt idx="6891">
                  <c:v>649.6000366210937</c:v>
                </c:pt>
                <c:pt idx="6892">
                  <c:v>649.7000122070315</c:v>
                </c:pt>
                <c:pt idx="6893">
                  <c:v>649.800048828125</c:v>
                </c:pt>
                <c:pt idx="6894">
                  <c:v>649.9000244140624</c:v>
                </c:pt>
                <c:pt idx="6895">
                  <c:v>650.0</c:v>
                </c:pt>
                <c:pt idx="6896">
                  <c:v>650.1000366210937</c:v>
                </c:pt>
                <c:pt idx="6897">
                  <c:v>650.2000122070315</c:v>
                </c:pt>
                <c:pt idx="6898">
                  <c:v>650.300048828125</c:v>
                </c:pt>
                <c:pt idx="6899">
                  <c:v>650.4000244140624</c:v>
                </c:pt>
                <c:pt idx="6900">
                  <c:v>650.5</c:v>
                </c:pt>
                <c:pt idx="6901">
                  <c:v>650.6000366210937</c:v>
                </c:pt>
                <c:pt idx="6902">
                  <c:v>650.7000122070315</c:v>
                </c:pt>
                <c:pt idx="6903">
                  <c:v>650.800048828125</c:v>
                </c:pt>
                <c:pt idx="6904">
                  <c:v>650.9000244140624</c:v>
                </c:pt>
                <c:pt idx="6905">
                  <c:v>651.0</c:v>
                </c:pt>
                <c:pt idx="6906">
                  <c:v>651.1000366210937</c:v>
                </c:pt>
                <c:pt idx="6907">
                  <c:v>651.2000122070315</c:v>
                </c:pt>
                <c:pt idx="6908">
                  <c:v>651.300048828125</c:v>
                </c:pt>
                <c:pt idx="6909">
                  <c:v>651.4000244140624</c:v>
                </c:pt>
                <c:pt idx="6910">
                  <c:v>651.5</c:v>
                </c:pt>
                <c:pt idx="6911">
                  <c:v>651.6000366210937</c:v>
                </c:pt>
                <c:pt idx="6912">
                  <c:v>651.7000122070315</c:v>
                </c:pt>
                <c:pt idx="6913">
                  <c:v>651.800048828125</c:v>
                </c:pt>
                <c:pt idx="6914">
                  <c:v>651.9000244140624</c:v>
                </c:pt>
                <c:pt idx="6915">
                  <c:v>652.0</c:v>
                </c:pt>
                <c:pt idx="6916">
                  <c:v>652.1000366210937</c:v>
                </c:pt>
                <c:pt idx="6917">
                  <c:v>652.2000122070315</c:v>
                </c:pt>
                <c:pt idx="6918">
                  <c:v>652.300048828125</c:v>
                </c:pt>
                <c:pt idx="6919">
                  <c:v>652.4000244140624</c:v>
                </c:pt>
                <c:pt idx="6920">
                  <c:v>652.5</c:v>
                </c:pt>
                <c:pt idx="6921">
                  <c:v>652.6000366210937</c:v>
                </c:pt>
                <c:pt idx="6922">
                  <c:v>652.7000122070315</c:v>
                </c:pt>
                <c:pt idx="6923">
                  <c:v>652.800048828125</c:v>
                </c:pt>
                <c:pt idx="6924">
                  <c:v>652.9000244140624</c:v>
                </c:pt>
                <c:pt idx="6925">
                  <c:v>653.0</c:v>
                </c:pt>
                <c:pt idx="6926">
                  <c:v>653.1000366210937</c:v>
                </c:pt>
                <c:pt idx="6927">
                  <c:v>653.2000122070315</c:v>
                </c:pt>
                <c:pt idx="6928">
                  <c:v>653.300048828125</c:v>
                </c:pt>
                <c:pt idx="6929">
                  <c:v>653.4000244140624</c:v>
                </c:pt>
                <c:pt idx="6930">
                  <c:v>653.5</c:v>
                </c:pt>
                <c:pt idx="6931">
                  <c:v>653.6000366210937</c:v>
                </c:pt>
                <c:pt idx="6932">
                  <c:v>653.7000122070315</c:v>
                </c:pt>
                <c:pt idx="6933">
                  <c:v>653.800048828125</c:v>
                </c:pt>
                <c:pt idx="6934">
                  <c:v>653.9000244140624</c:v>
                </c:pt>
                <c:pt idx="6935">
                  <c:v>654.0</c:v>
                </c:pt>
                <c:pt idx="6936">
                  <c:v>654.1000366210937</c:v>
                </c:pt>
                <c:pt idx="6937">
                  <c:v>654.2000122070315</c:v>
                </c:pt>
                <c:pt idx="6938">
                  <c:v>654.300048828125</c:v>
                </c:pt>
                <c:pt idx="6939">
                  <c:v>654.4000244140624</c:v>
                </c:pt>
                <c:pt idx="6940">
                  <c:v>654.5</c:v>
                </c:pt>
                <c:pt idx="6941">
                  <c:v>654.6000366210937</c:v>
                </c:pt>
                <c:pt idx="6942">
                  <c:v>654.7000122070315</c:v>
                </c:pt>
                <c:pt idx="6943">
                  <c:v>654.800048828125</c:v>
                </c:pt>
                <c:pt idx="6944">
                  <c:v>654.9000244140624</c:v>
                </c:pt>
                <c:pt idx="6945">
                  <c:v>655.0</c:v>
                </c:pt>
                <c:pt idx="6946">
                  <c:v>655.1000366210937</c:v>
                </c:pt>
                <c:pt idx="6947">
                  <c:v>655.2000122070315</c:v>
                </c:pt>
                <c:pt idx="6948">
                  <c:v>655.300048828125</c:v>
                </c:pt>
                <c:pt idx="6949">
                  <c:v>655.4000244140624</c:v>
                </c:pt>
                <c:pt idx="6950">
                  <c:v>655.5</c:v>
                </c:pt>
                <c:pt idx="6951">
                  <c:v>655.6000366210937</c:v>
                </c:pt>
                <c:pt idx="6952">
                  <c:v>655.7000122070315</c:v>
                </c:pt>
                <c:pt idx="6953">
                  <c:v>655.800048828125</c:v>
                </c:pt>
                <c:pt idx="6954">
                  <c:v>655.9000244140624</c:v>
                </c:pt>
                <c:pt idx="6955">
                  <c:v>656.0</c:v>
                </c:pt>
                <c:pt idx="6956">
                  <c:v>656.1000366210937</c:v>
                </c:pt>
                <c:pt idx="6957">
                  <c:v>656.2000122070315</c:v>
                </c:pt>
                <c:pt idx="6958">
                  <c:v>656.300048828125</c:v>
                </c:pt>
                <c:pt idx="6959">
                  <c:v>656.4000244140624</c:v>
                </c:pt>
                <c:pt idx="6960">
                  <c:v>656.5</c:v>
                </c:pt>
                <c:pt idx="6961">
                  <c:v>656.6000366210937</c:v>
                </c:pt>
                <c:pt idx="6962">
                  <c:v>656.7000122070315</c:v>
                </c:pt>
                <c:pt idx="6963">
                  <c:v>656.800048828125</c:v>
                </c:pt>
                <c:pt idx="6964">
                  <c:v>656.9000244140624</c:v>
                </c:pt>
                <c:pt idx="6965">
                  <c:v>657.0</c:v>
                </c:pt>
                <c:pt idx="6966">
                  <c:v>657.1000366210937</c:v>
                </c:pt>
                <c:pt idx="6967">
                  <c:v>657.2000122070315</c:v>
                </c:pt>
                <c:pt idx="6968">
                  <c:v>657.300048828125</c:v>
                </c:pt>
                <c:pt idx="6969">
                  <c:v>657.4000244140624</c:v>
                </c:pt>
                <c:pt idx="6970">
                  <c:v>657.5</c:v>
                </c:pt>
                <c:pt idx="6971">
                  <c:v>657.6000366210937</c:v>
                </c:pt>
                <c:pt idx="6972">
                  <c:v>657.7000122070315</c:v>
                </c:pt>
                <c:pt idx="6973">
                  <c:v>657.800048828125</c:v>
                </c:pt>
                <c:pt idx="6974">
                  <c:v>657.9000244140624</c:v>
                </c:pt>
                <c:pt idx="6975">
                  <c:v>658.0</c:v>
                </c:pt>
                <c:pt idx="6976">
                  <c:v>658.1000366210937</c:v>
                </c:pt>
                <c:pt idx="6977">
                  <c:v>658.2000122070315</c:v>
                </c:pt>
                <c:pt idx="6978">
                  <c:v>658.300048828125</c:v>
                </c:pt>
                <c:pt idx="6979">
                  <c:v>658.4000244140624</c:v>
                </c:pt>
                <c:pt idx="6980">
                  <c:v>658.5</c:v>
                </c:pt>
                <c:pt idx="6981">
                  <c:v>658.6000366210937</c:v>
                </c:pt>
                <c:pt idx="6982">
                  <c:v>658.7000122070315</c:v>
                </c:pt>
                <c:pt idx="6983">
                  <c:v>658.800048828125</c:v>
                </c:pt>
                <c:pt idx="6984">
                  <c:v>658.9000244140624</c:v>
                </c:pt>
                <c:pt idx="6985">
                  <c:v>659.0</c:v>
                </c:pt>
                <c:pt idx="6986">
                  <c:v>659.1000366210937</c:v>
                </c:pt>
                <c:pt idx="6987">
                  <c:v>659.2000122070315</c:v>
                </c:pt>
                <c:pt idx="6988">
                  <c:v>659.300048828125</c:v>
                </c:pt>
                <c:pt idx="6989">
                  <c:v>659.4000244140624</c:v>
                </c:pt>
                <c:pt idx="6990">
                  <c:v>659.5</c:v>
                </c:pt>
                <c:pt idx="6991">
                  <c:v>659.6000366210937</c:v>
                </c:pt>
                <c:pt idx="6992">
                  <c:v>659.7000122070315</c:v>
                </c:pt>
                <c:pt idx="6993">
                  <c:v>659.800048828125</c:v>
                </c:pt>
                <c:pt idx="6994">
                  <c:v>659.9000244140624</c:v>
                </c:pt>
                <c:pt idx="6995">
                  <c:v>660.0</c:v>
                </c:pt>
                <c:pt idx="6996">
                  <c:v>660.1000366210937</c:v>
                </c:pt>
                <c:pt idx="6997">
                  <c:v>660.2000122070315</c:v>
                </c:pt>
                <c:pt idx="6998">
                  <c:v>660.300048828125</c:v>
                </c:pt>
                <c:pt idx="6999">
                  <c:v>660.4000244140624</c:v>
                </c:pt>
                <c:pt idx="7000">
                  <c:v>660.5</c:v>
                </c:pt>
                <c:pt idx="7001">
                  <c:v>660.6000366210937</c:v>
                </c:pt>
                <c:pt idx="7002">
                  <c:v>660.7000122070315</c:v>
                </c:pt>
                <c:pt idx="7003">
                  <c:v>660.800048828125</c:v>
                </c:pt>
                <c:pt idx="7004">
                  <c:v>660.9000244140624</c:v>
                </c:pt>
                <c:pt idx="7005">
                  <c:v>661.0</c:v>
                </c:pt>
                <c:pt idx="7006">
                  <c:v>661.1000366210937</c:v>
                </c:pt>
                <c:pt idx="7007">
                  <c:v>661.2000122070315</c:v>
                </c:pt>
                <c:pt idx="7008">
                  <c:v>661.300048828125</c:v>
                </c:pt>
                <c:pt idx="7009">
                  <c:v>661.4000244140624</c:v>
                </c:pt>
                <c:pt idx="7010">
                  <c:v>661.5</c:v>
                </c:pt>
                <c:pt idx="7011">
                  <c:v>661.6000366210937</c:v>
                </c:pt>
                <c:pt idx="7012">
                  <c:v>661.7000122070315</c:v>
                </c:pt>
                <c:pt idx="7013">
                  <c:v>661.800048828125</c:v>
                </c:pt>
                <c:pt idx="7014">
                  <c:v>661.9000244140624</c:v>
                </c:pt>
                <c:pt idx="7015">
                  <c:v>662.0</c:v>
                </c:pt>
                <c:pt idx="7016">
                  <c:v>662.1000366210937</c:v>
                </c:pt>
                <c:pt idx="7017">
                  <c:v>662.2000122070315</c:v>
                </c:pt>
                <c:pt idx="7018">
                  <c:v>662.300048828125</c:v>
                </c:pt>
                <c:pt idx="7019">
                  <c:v>662.4000244140624</c:v>
                </c:pt>
                <c:pt idx="7020">
                  <c:v>662.5</c:v>
                </c:pt>
                <c:pt idx="7021">
                  <c:v>662.6000366210937</c:v>
                </c:pt>
                <c:pt idx="7022">
                  <c:v>662.7000122070315</c:v>
                </c:pt>
                <c:pt idx="7023">
                  <c:v>662.800048828125</c:v>
                </c:pt>
                <c:pt idx="7024">
                  <c:v>662.9000244140624</c:v>
                </c:pt>
                <c:pt idx="7025">
                  <c:v>663.0</c:v>
                </c:pt>
                <c:pt idx="7026">
                  <c:v>663.1000366210937</c:v>
                </c:pt>
                <c:pt idx="7027">
                  <c:v>663.2000122070315</c:v>
                </c:pt>
                <c:pt idx="7028">
                  <c:v>663.300048828125</c:v>
                </c:pt>
                <c:pt idx="7029">
                  <c:v>663.4000244140624</c:v>
                </c:pt>
                <c:pt idx="7030">
                  <c:v>663.5</c:v>
                </c:pt>
                <c:pt idx="7031">
                  <c:v>663.6000366210937</c:v>
                </c:pt>
                <c:pt idx="7032">
                  <c:v>663.7000122070315</c:v>
                </c:pt>
                <c:pt idx="7033">
                  <c:v>663.800048828125</c:v>
                </c:pt>
                <c:pt idx="7034">
                  <c:v>663.9000244140624</c:v>
                </c:pt>
                <c:pt idx="7035">
                  <c:v>664.0</c:v>
                </c:pt>
                <c:pt idx="7036">
                  <c:v>664.1000366210937</c:v>
                </c:pt>
                <c:pt idx="7037">
                  <c:v>664.2000122070315</c:v>
                </c:pt>
                <c:pt idx="7038">
                  <c:v>664.300048828125</c:v>
                </c:pt>
                <c:pt idx="7039">
                  <c:v>664.4000244140624</c:v>
                </c:pt>
                <c:pt idx="7040">
                  <c:v>664.5</c:v>
                </c:pt>
                <c:pt idx="7041">
                  <c:v>664.6000366210937</c:v>
                </c:pt>
                <c:pt idx="7042">
                  <c:v>664.7000122070315</c:v>
                </c:pt>
                <c:pt idx="7043">
                  <c:v>664.800048828125</c:v>
                </c:pt>
                <c:pt idx="7044">
                  <c:v>664.9000244140624</c:v>
                </c:pt>
                <c:pt idx="7045">
                  <c:v>665.0</c:v>
                </c:pt>
                <c:pt idx="7046">
                  <c:v>665.1000366210937</c:v>
                </c:pt>
                <c:pt idx="7047">
                  <c:v>665.2000122070315</c:v>
                </c:pt>
                <c:pt idx="7048">
                  <c:v>665.300048828125</c:v>
                </c:pt>
                <c:pt idx="7049">
                  <c:v>665.4000244140624</c:v>
                </c:pt>
                <c:pt idx="7050">
                  <c:v>665.5</c:v>
                </c:pt>
                <c:pt idx="7051">
                  <c:v>665.6000366210937</c:v>
                </c:pt>
                <c:pt idx="7052">
                  <c:v>665.7000122070315</c:v>
                </c:pt>
                <c:pt idx="7053">
                  <c:v>665.800048828125</c:v>
                </c:pt>
                <c:pt idx="7054">
                  <c:v>665.9000244140624</c:v>
                </c:pt>
                <c:pt idx="7055">
                  <c:v>666.0</c:v>
                </c:pt>
                <c:pt idx="7056">
                  <c:v>666.1000366210937</c:v>
                </c:pt>
                <c:pt idx="7057">
                  <c:v>666.2000122070315</c:v>
                </c:pt>
                <c:pt idx="7058">
                  <c:v>666.300048828125</c:v>
                </c:pt>
                <c:pt idx="7059">
                  <c:v>666.4000244140624</c:v>
                </c:pt>
                <c:pt idx="7060">
                  <c:v>666.5</c:v>
                </c:pt>
                <c:pt idx="7061">
                  <c:v>666.6000366210937</c:v>
                </c:pt>
                <c:pt idx="7062">
                  <c:v>666.7000122070315</c:v>
                </c:pt>
                <c:pt idx="7063">
                  <c:v>666.800048828125</c:v>
                </c:pt>
                <c:pt idx="7064">
                  <c:v>666.9000244140624</c:v>
                </c:pt>
                <c:pt idx="7065">
                  <c:v>667.0</c:v>
                </c:pt>
                <c:pt idx="7066">
                  <c:v>667.1000366210937</c:v>
                </c:pt>
                <c:pt idx="7067">
                  <c:v>667.2000122070315</c:v>
                </c:pt>
                <c:pt idx="7068">
                  <c:v>667.300048828125</c:v>
                </c:pt>
                <c:pt idx="7069">
                  <c:v>667.4000244140624</c:v>
                </c:pt>
                <c:pt idx="7070">
                  <c:v>667.5</c:v>
                </c:pt>
                <c:pt idx="7071">
                  <c:v>667.6000366210937</c:v>
                </c:pt>
                <c:pt idx="7072">
                  <c:v>667.7000122070315</c:v>
                </c:pt>
                <c:pt idx="7073">
                  <c:v>667.800048828125</c:v>
                </c:pt>
                <c:pt idx="7074">
                  <c:v>667.9000244140624</c:v>
                </c:pt>
                <c:pt idx="7075">
                  <c:v>668.0</c:v>
                </c:pt>
                <c:pt idx="7076">
                  <c:v>668.1000366210937</c:v>
                </c:pt>
                <c:pt idx="7077">
                  <c:v>668.2000122070315</c:v>
                </c:pt>
                <c:pt idx="7078">
                  <c:v>668.300048828125</c:v>
                </c:pt>
                <c:pt idx="7079">
                  <c:v>668.4000244140624</c:v>
                </c:pt>
                <c:pt idx="7080">
                  <c:v>668.5</c:v>
                </c:pt>
                <c:pt idx="7081">
                  <c:v>668.6000366210937</c:v>
                </c:pt>
                <c:pt idx="7082">
                  <c:v>668.7000122070315</c:v>
                </c:pt>
                <c:pt idx="7083">
                  <c:v>668.800048828125</c:v>
                </c:pt>
                <c:pt idx="7084">
                  <c:v>668.9000244140624</c:v>
                </c:pt>
                <c:pt idx="7085">
                  <c:v>669.0</c:v>
                </c:pt>
                <c:pt idx="7086">
                  <c:v>669.1000366210937</c:v>
                </c:pt>
                <c:pt idx="7087">
                  <c:v>669.2000122070315</c:v>
                </c:pt>
                <c:pt idx="7088">
                  <c:v>669.300048828125</c:v>
                </c:pt>
                <c:pt idx="7089">
                  <c:v>669.4000244140624</c:v>
                </c:pt>
                <c:pt idx="7090">
                  <c:v>669.5</c:v>
                </c:pt>
                <c:pt idx="7091">
                  <c:v>669.6000366210937</c:v>
                </c:pt>
                <c:pt idx="7092">
                  <c:v>669.7000122070315</c:v>
                </c:pt>
                <c:pt idx="7093">
                  <c:v>669.800048828125</c:v>
                </c:pt>
                <c:pt idx="7094">
                  <c:v>669.9000244140624</c:v>
                </c:pt>
                <c:pt idx="7095">
                  <c:v>670.0</c:v>
                </c:pt>
                <c:pt idx="7096">
                  <c:v>670.1000366210937</c:v>
                </c:pt>
                <c:pt idx="7097">
                  <c:v>670.2000122070315</c:v>
                </c:pt>
                <c:pt idx="7098">
                  <c:v>670.300048828125</c:v>
                </c:pt>
                <c:pt idx="7099">
                  <c:v>670.4000244140624</c:v>
                </c:pt>
                <c:pt idx="7100">
                  <c:v>670.5</c:v>
                </c:pt>
                <c:pt idx="7101">
                  <c:v>670.6000366210937</c:v>
                </c:pt>
                <c:pt idx="7102">
                  <c:v>670.7000122070315</c:v>
                </c:pt>
                <c:pt idx="7103">
                  <c:v>670.800048828125</c:v>
                </c:pt>
                <c:pt idx="7104">
                  <c:v>670.9000244140624</c:v>
                </c:pt>
                <c:pt idx="7105">
                  <c:v>671.0</c:v>
                </c:pt>
                <c:pt idx="7106">
                  <c:v>671.1000366210937</c:v>
                </c:pt>
                <c:pt idx="7107">
                  <c:v>671.2000122070315</c:v>
                </c:pt>
                <c:pt idx="7108">
                  <c:v>671.300048828125</c:v>
                </c:pt>
                <c:pt idx="7109">
                  <c:v>671.4000244140624</c:v>
                </c:pt>
                <c:pt idx="7110">
                  <c:v>671.5</c:v>
                </c:pt>
                <c:pt idx="7111">
                  <c:v>671.6000366210937</c:v>
                </c:pt>
                <c:pt idx="7112">
                  <c:v>671.7000122070315</c:v>
                </c:pt>
                <c:pt idx="7113">
                  <c:v>671.800048828125</c:v>
                </c:pt>
                <c:pt idx="7114">
                  <c:v>671.9000244140624</c:v>
                </c:pt>
                <c:pt idx="7115">
                  <c:v>672.0</c:v>
                </c:pt>
                <c:pt idx="7116">
                  <c:v>672.1000366210937</c:v>
                </c:pt>
                <c:pt idx="7117">
                  <c:v>672.2000122070315</c:v>
                </c:pt>
                <c:pt idx="7118">
                  <c:v>672.300048828125</c:v>
                </c:pt>
                <c:pt idx="7119">
                  <c:v>672.4000244140624</c:v>
                </c:pt>
                <c:pt idx="7120">
                  <c:v>672.5</c:v>
                </c:pt>
                <c:pt idx="7121">
                  <c:v>672.6000366210937</c:v>
                </c:pt>
                <c:pt idx="7122">
                  <c:v>672.7000122070315</c:v>
                </c:pt>
                <c:pt idx="7123">
                  <c:v>672.800048828125</c:v>
                </c:pt>
                <c:pt idx="7124">
                  <c:v>672.9000244140624</c:v>
                </c:pt>
                <c:pt idx="7125">
                  <c:v>673.0</c:v>
                </c:pt>
                <c:pt idx="7126">
                  <c:v>673.1000366210937</c:v>
                </c:pt>
                <c:pt idx="7127">
                  <c:v>673.2000122070315</c:v>
                </c:pt>
                <c:pt idx="7128">
                  <c:v>673.300048828125</c:v>
                </c:pt>
                <c:pt idx="7129">
                  <c:v>673.4000244140624</c:v>
                </c:pt>
                <c:pt idx="7130">
                  <c:v>673.5</c:v>
                </c:pt>
                <c:pt idx="7131">
                  <c:v>673.6000366210937</c:v>
                </c:pt>
                <c:pt idx="7132">
                  <c:v>673.7000122070315</c:v>
                </c:pt>
                <c:pt idx="7133">
                  <c:v>673.800048828125</c:v>
                </c:pt>
                <c:pt idx="7134">
                  <c:v>673.9000244140624</c:v>
                </c:pt>
                <c:pt idx="7135">
                  <c:v>674.0</c:v>
                </c:pt>
                <c:pt idx="7136">
                  <c:v>674.1000366210937</c:v>
                </c:pt>
                <c:pt idx="7137">
                  <c:v>674.2000122070315</c:v>
                </c:pt>
                <c:pt idx="7138">
                  <c:v>674.300048828125</c:v>
                </c:pt>
                <c:pt idx="7139">
                  <c:v>674.4000244140624</c:v>
                </c:pt>
                <c:pt idx="7140">
                  <c:v>674.5</c:v>
                </c:pt>
                <c:pt idx="7141">
                  <c:v>674.6000366210937</c:v>
                </c:pt>
                <c:pt idx="7142">
                  <c:v>674.7000122070315</c:v>
                </c:pt>
                <c:pt idx="7143">
                  <c:v>674.800048828125</c:v>
                </c:pt>
                <c:pt idx="7144">
                  <c:v>674.9000244140624</c:v>
                </c:pt>
                <c:pt idx="7145">
                  <c:v>675.0</c:v>
                </c:pt>
                <c:pt idx="7146">
                  <c:v>675.1000366210937</c:v>
                </c:pt>
                <c:pt idx="7147">
                  <c:v>675.2000122070315</c:v>
                </c:pt>
                <c:pt idx="7148">
                  <c:v>675.300048828125</c:v>
                </c:pt>
                <c:pt idx="7149">
                  <c:v>675.4000244140624</c:v>
                </c:pt>
                <c:pt idx="7150">
                  <c:v>675.5</c:v>
                </c:pt>
                <c:pt idx="7151">
                  <c:v>675.6000366210937</c:v>
                </c:pt>
                <c:pt idx="7152">
                  <c:v>675.7000122070315</c:v>
                </c:pt>
                <c:pt idx="7153">
                  <c:v>675.800048828125</c:v>
                </c:pt>
                <c:pt idx="7154">
                  <c:v>675.9000244140624</c:v>
                </c:pt>
                <c:pt idx="7155">
                  <c:v>676.0</c:v>
                </c:pt>
                <c:pt idx="7156">
                  <c:v>676.1000366210937</c:v>
                </c:pt>
                <c:pt idx="7157">
                  <c:v>676.2000122070315</c:v>
                </c:pt>
                <c:pt idx="7158">
                  <c:v>676.300048828125</c:v>
                </c:pt>
                <c:pt idx="7159">
                  <c:v>676.4000244140624</c:v>
                </c:pt>
                <c:pt idx="7160">
                  <c:v>676.5</c:v>
                </c:pt>
                <c:pt idx="7161">
                  <c:v>676.6000366210937</c:v>
                </c:pt>
                <c:pt idx="7162">
                  <c:v>676.7000122070315</c:v>
                </c:pt>
                <c:pt idx="7163">
                  <c:v>676.800048828125</c:v>
                </c:pt>
                <c:pt idx="7164">
                  <c:v>676.9000244140624</c:v>
                </c:pt>
                <c:pt idx="7165">
                  <c:v>677.0</c:v>
                </c:pt>
                <c:pt idx="7166">
                  <c:v>677.1000366210937</c:v>
                </c:pt>
                <c:pt idx="7167">
                  <c:v>677.2000122070315</c:v>
                </c:pt>
                <c:pt idx="7168">
                  <c:v>677.300048828125</c:v>
                </c:pt>
                <c:pt idx="7169">
                  <c:v>677.4000244140624</c:v>
                </c:pt>
                <c:pt idx="7170">
                  <c:v>677.5</c:v>
                </c:pt>
                <c:pt idx="7171">
                  <c:v>677.6000366210937</c:v>
                </c:pt>
                <c:pt idx="7172">
                  <c:v>677.7000122070315</c:v>
                </c:pt>
                <c:pt idx="7173">
                  <c:v>677.800048828125</c:v>
                </c:pt>
                <c:pt idx="7174">
                  <c:v>677.9000244140624</c:v>
                </c:pt>
                <c:pt idx="7175">
                  <c:v>678.0</c:v>
                </c:pt>
                <c:pt idx="7176">
                  <c:v>678.1000366210937</c:v>
                </c:pt>
                <c:pt idx="7177">
                  <c:v>678.2000122070315</c:v>
                </c:pt>
                <c:pt idx="7178">
                  <c:v>678.300048828125</c:v>
                </c:pt>
                <c:pt idx="7179">
                  <c:v>678.4000244140624</c:v>
                </c:pt>
                <c:pt idx="7180">
                  <c:v>678.5</c:v>
                </c:pt>
                <c:pt idx="7181">
                  <c:v>678.6000366210937</c:v>
                </c:pt>
                <c:pt idx="7182">
                  <c:v>678.7000122070315</c:v>
                </c:pt>
                <c:pt idx="7183">
                  <c:v>678.800048828125</c:v>
                </c:pt>
                <c:pt idx="7184">
                  <c:v>678.9000244140624</c:v>
                </c:pt>
                <c:pt idx="7185">
                  <c:v>679.0</c:v>
                </c:pt>
                <c:pt idx="7186">
                  <c:v>679.1000366210937</c:v>
                </c:pt>
                <c:pt idx="7187">
                  <c:v>679.2000122070315</c:v>
                </c:pt>
                <c:pt idx="7188">
                  <c:v>679.300048828125</c:v>
                </c:pt>
                <c:pt idx="7189">
                  <c:v>679.4000244140624</c:v>
                </c:pt>
                <c:pt idx="7190">
                  <c:v>679.5</c:v>
                </c:pt>
                <c:pt idx="7191">
                  <c:v>679.6000366210937</c:v>
                </c:pt>
                <c:pt idx="7192">
                  <c:v>679.7000122070315</c:v>
                </c:pt>
                <c:pt idx="7193">
                  <c:v>679.800048828125</c:v>
                </c:pt>
                <c:pt idx="7194">
                  <c:v>679.9000244140624</c:v>
                </c:pt>
                <c:pt idx="7195">
                  <c:v>680.0</c:v>
                </c:pt>
                <c:pt idx="7196">
                  <c:v>680.1000366210937</c:v>
                </c:pt>
                <c:pt idx="7197">
                  <c:v>680.2000122070315</c:v>
                </c:pt>
                <c:pt idx="7198">
                  <c:v>680.300048828125</c:v>
                </c:pt>
                <c:pt idx="7199">
                  <c:v>680.4000244140624</c:v>
                </c:pt>
                <c:pt idx="7200">
                  <c:v>680.5</c:v>
                </c:pt>
                <c:pt idx="7201">
                  <c:v>680.6000366210937</c:v>
                </c:pt>
                <c:pt idx="7202">
                  <c:v>680.7000122070315</c:v>
                </c:pt>
                <c:pt idx="7203">
                  <c:v>680.800048828125</c:v>
                </c:pt>
                <c:pt idx="7204">
                  <c:v>680.9000244140624</c:v>
                </c:pt>
                <c:pt idx="7205">
                  <c:v>681.0</c:v>
                </c:pt>
                <c:pt idx="7206">
                  <c:v>681.1000366210937</c:v>
                </c:pt>
                <c:pt idx="7207">
                  <c:v>681.2000122070315</c:v>
                </c:pt>
                <c:pt idx="7208">
                  <c:v>681.300048828125</c:v>
                </c:pt>
                <c:pt idx="7209">
                  <c:v>681.4000244140624</c:v>
                </c:pt>
                <c:pt idx="7210">
                  <c:v>681.5</c:v>
                </c:pt>
                <c:pt idx="7211">
                  <c:v>681.6000366210937</c:v>
                </c:pt>
                <c:pt idx="7212">
                  <c:v>681.7000122070315</c:v>
                </c:pt>
                <c:pt idx="7213">
                  <c:v>681.800048828125</c:v>
                </c:pt>
                <c:pt idx="7214">
                  <c:v>681.9000244140624</c:v>
                </c:pt>
                <c:pt idx="7215">
                  <c:v>682.0</c:v>
                </c:pt>
                <c:pt idx="7216">
                  <c:v>682.1000366210937</c:v>
                </c:pt>
                <c:pt idx="7217">
                  <c:v>682.2000122070315</c:v>
                </c:pt>
                <c:pt idx="7218">
                  <c:v>682.300048828125</c:v>
                </c:pt>
                <c:pt idx="7219">
                  <c:v>682.4000244140624</c:v>
                </c:pt>
                <c:pt idx="7220">
                  <c:v>682.5</c:v>
                </c:pt>
                <c:pt idx="7221">
                  <c:v>682.6000366210937</c:v>
                </c:pt>
                <c:pt idx="7222">
                  <c:v>682.7000122070315</c:v>
                </c:pt>
                <c:pt idx="7223">
                  <c:v>682.800048828125</c:v>
                </c:pt>
                <c:pt idx="7224">
                  <c:v>682.9000244140624</c:v>
                </c:pt>
                <c:pt idx="7225">
                  <c:v>683.0</c:v>
                </c:pt>
                <c:pt idx="7226">
                  <c:v>683.1000366210937</c:v>
                </c:pt>
                <c:pt idx="7227">
                  <c:v>683.2000122070315</c:v>
                </c:pt>
                <c:pt idx="7228">
                  <c:v>683.300048828125</c:v>
                </c:pt>
                <c:pt idx="7229">
                  <c:v>683.4000244140624</c:v>
                </c:pt>
                <c:pt idx="7230">
                  <c:v>683.5</c:v>
                </c:pt>
                <c:pt idx="7231">
                  <c:v>683.6000366210937</c:v>
                </c:pt>
                <c:pt idx="7232">
                  <c:v>683.7000122070315</c:v>
                </c:pt>
                <c:pt idx="7233">
                  <c:v>683.800048828125</c:v>
                </c:pt>
                <c:pt idx="7234">
                  <c:v>683.9000244140624</c:v>
                </c:pt>
                <c:pt idx="7235">
                  <c:v>684.0</c:v>
                </c:pt>
                <c:pt idx="7236">
                  <c:v>684.1000366210937</c:v>
                </c:pt>
                <c:pt idx="7237">
                  <c:v>684.2000122070315</c:v>
                </c:pt>
                <c:pt idx="7238">
                  <c:v>684.300048828125</c:v>
                </c:pt>
                <c:pt idx="7239">
                  <c:v>684.4000244140624</c:v>
                </c:pt>
                <c:pt idx="7240">
                  <c:v>684.5</c:v>
                </c:pt>
                <c:pt idx="7241">
                  <c:v>684.6000366210937</c:v>
                </c:pt>
                <c:pt idx="7242">
                  <c:v>684.7000122070315</c:v>
                </c:pt>
                <c:pt idx="7243">
                  <c:v>684.800048828125</c:v>
                </c:pt>
                <c:pt idx="7244">
                  <c:v>684.9000244140624</c:v>
                </c:pt>
                <c:pt idx="7245">
                  <c:v>685.0</c:v>
                </c:pt>
                <c:pt idx="7246">
                  <c:v>685.1000366210937</c:v>
                </c:pt>
                <c:pt idx="7247">
                  <c:v>685.2000122070315</c:v>
                </c:pt>
                <c:pt idx="7248">
                  <c:v>685.300048828125</c:v>
                </c:pt>
                <c:pt idx="7249">
                  <c:v>685.4000244140624</c:v>
                </c:pt>
                <c:pt idx="7250">
                  <c:v>685.5</c:v>
                </c:pt>
                <c:pt idx="7251">
                  <c:v>685.6000366210937</c:v>
                </c:pt>
                <c:pt idx="7252">
                  <c:v>685.7000122070315</c:v>
                </c:pt>
                <c:pt idx="7253">
                  <c:v>685.800048828125</c:v>
                </c:pt>
                <c:pt idx="7254">
                  <c:v>685.9000244140624</c:v>
                </c:pt>
                <c:pt idx="7255">
                  <c:v>686.0</c:v>
                </c:pt>
                <c:pt idx="7256">
                  <c:v>686.1000366210937</c:v>
                </c:pt>
                <c:pt idx="7257">
                  <c:v>686.2000122070315</c:v>
                </c:pt>
                <c:pt idx="7258">
                  <c:v>686.300048828125</c:v>
                </c:pt>
                <c:pt idx="7259">
                  <c:v>686.4000244140624</c:v>
                </c:pt>
                <c:pt idx="7260">
                  <c:v>686.5</c:v>
                </c:pt>
                <c:pt idx="7261">
                  <c:v>686.6000366210937</c:v>
                </c:pt>
                <c:pt idx="7262">
                  <c:v>686.7000122070315</c:v>
                </c:pt>
                <c:pt idx="7263">
                  <c:v>686.800048828125</c:v>
                </c:pt>
                <c:pt idx="7264">
                  <c:v>686.9000244140624</c:v>
                </c:pt>
                <c:pt idx="7265">
                  <c:v>687.0</c:v>
                </c:pt>
                <c:pt idx="7266">
                  <c:v>687.1000366210937</c:v>
                </c:pt>
                <c:pt idx="7267">
                  <c:v>687.2000122070315</c:v>
                </c:pt>
                <c:pt idx="7268">
                  <c:v>687.300048828125</c:v>
                </c:pt>
                <c:pt idx="7269">
                  <c:v>687.4000244140624</c:v>
                </c:pt>
                <c:pt idx="7270">
                  <c:v>687.5</c:v>
                </c:pt>
                <c:pt idx="7271">
                  <c:v>687.6000366210937</c:v>
                </c:pt>
                <c:pt idx="7272">
                  <c:v>687.7000122070315</c:v>
                </c:pt>
                <c:pt idx="7273">
                  <c:v>687.800048828125</c:v>
                </c:pt>
                <c:pt idx="7274">
                  <c:v>687.9000244140624</c:v>
                </c:pt>
                <c:pt idx="7275">
                  <c:v>688.0</c:v>
                </c:pt>
                <c:pt idx="7276">
                  <c:v>688.1000366210937</c:v>
                </c:pt>
                <c:pt idx="7277">
                  <c:v>688.2000122070315</c:v>
                </c:pt>
                <c:pt idx="7278">
                  <c:v>688.300048828125</c:v>
                </c:pt>
                <c:pt idx="7279">
                  <c:v>688.4000244140624</c:v>
                </c:pt>
                <c:pt idx="7280">
                  <c:v>688.5</c:v>
                </c:pt>
                <c:pt idx="7281">
                  <c:v>688.6000366210937</c:v>
                </c:pt>
                <c:pt idx="7282">
                  <c:v>688.7000122070315</c:v>
                </c:pt>
                <c:pt idx="7283">
                  <c:v>688.800048828125</c:v>
                </c:pt>
                <c:pt idx="7284">
                  <c:v>688.9000244140624</c:v>
                </c:pt>
                <c:pt idx="7285">
                  <c:v>689.0</c:v>
                </c:pt>
                <c:pt idx="7286">
                  <c:v>689.1000366210937</c:v>
                </c:pt>
                <c:pt idx="7287">
                  <c:v>689.2000122070315</c:v>
                </c:pt>
                <c:pt idx="7288">
                  <c:v>689.300048828125</c:v>
                </c:pt>
                <c:pt idx="7289">
                  <c:v>689.4000244140624</c:v>
                </c:pt>
                <c:pt idx="7290">
                  <c:v>689.5</c:v>
                </c:pt>
                <c:pt idx="7291">
                  <c:v>689.6000366210937</c:v>
                </c:pt>
                <c:pt idx="7292">
                  <c:v>689.7000122070315</c:v>
                </c:pt>
                <c:pt idx="7293">
                  <c:v>689.800048828125</c:v>
                </c:pt>
                <c:pt idx="7294">
                  <c:v>689.9000244140624</c:v>
                </c:pt>
                <c:pt idx="7295">
                  <c:v>690.0</c:v>
                </c:pt>
                <c:pt idx="7296">
                  <c:v>690.1000366210937</c:v>
                </c:pt>
                <c:pt idx="7297">
                  <c:v>690.2000122070315</c:v>
                </c:pt>
                <c:pt idx="7298">
                  <c:v>690.300048828125</c:v>
                </c:pt>
                <c:pt idx="7299">
                  <c:v>690.4000244140624</c:v>
                </c:pt>
                <c:pt idx="7300">
                  <c:v>690.5</c:v>
                </c:pt>
                <c:pt idx="7301">
                  <c:v>690.6000366210937</c:v>
                </c:pt>
                <c:pt idx="7302">
                  <c:v>690.7000122070315</c:v>
                </c:pt>
                <c:pt idx="7303">
                  <c:v>690.800048828125</c:v>
                </c:pt>
                <c:pt idx="7304">
                  <c:v>690.9000244140624</c:v>
                </c:pt>
                <c:pt idx="7305">
                  <c:v>691.0</c:v>
                </c:pt>
                <c:pt idx="7306">
                  <c:v>691.1000366210937</c:v>
                </c:pt>
                <c:pt idx="7307">
                  <c:v>691.2000122070315</c:v>
                </c:pt>
                <c:pt idx="7308">
                  <c:v>691.300048828125</c:v>
                </c:pt>
                <c:pt idx="7309">
                  <c:v>691.4000244140624</c:v>
                </c:pt>
                <c:pt idx="7310">
                  <c:v>691.5</c:v>
                </c:pt>
                <c:pt idx="7311">
                  <c:v>691.6000366210937</c:v>
                </c:pt>
                <c:pt idx="7312">
                  <c:v>691.7000122070315</c:v>
                </c:pt>
                <c:pt idx="7313">
                  <c:v>691.800048828125</c:v>
                </c:pt>
                <c:pt idx="7314">
                  <c:v>691.9000244140624</c:v>
                </c:pt>
                <c:pt idx="7315">
                  <c:v>692.0</c:v>
                </c:pt>
                <c:pt idx="7316">
                  <c:v>692.1000366210937</c:v>
                </c:pt>
                <c:pt idx="7317">
                  <c:v>692.2000122070315</c:v>
                </c:pt>
                <c:pt idx="7318">
                  <c:v>692.300048828125</c:v>
                </c:pt>
                <c:pt idx="7319">
                  <c:v>692.4000244140624</c:v>
                </c:pt>
                <c:pt idx="7320">
                  <c:v>692.5</c:v>
                </c:pt>
                <c:pt idx="7321">
                  <c:v>692.6000366210937</c:v>
                </c:pt>
                <c:pt idx="7322">
                  <c:v>692.7000122070315</c:v>
                </c:pt>
                <c:pt idx="7323">
                  <c:v>692.800048828125</c:v>
                </c:pt>
                <c:pt idx="7324">
                  <c:v>692.9000244140624</c:v>
                </c:pt>
                <c:pt idx="7325">
                  <c:v>693.0</c:v>
                </c:pt>
                <c:pt idx="7326">
                  <c:v>693.1000366210937</c:v>
                </c:pt>
                <c:pt idx="7327">
                  <c:v>693.2000122070315</c:v>
                </c:pt>
                <c:pt idx="7328">
                  <c:v>693.300048828125</c:v>
                </c:pt>
                <c:pt idx="7329">
                  <c:v>693.4000244140624</c:v>
                </c:pt>
                <c:pt idx="7330">
                  <c:v>693.5</c:v>
                </c:pt>
                <c:pt idx="7331">
                  <c:v>693.6000366210937</c:v>
                </c:pt>
                <c:pt idx="7332">
                  <c:v>693.7000122070315</c:v>
                </c:pt>
                <c:pt idx="7333">
                  <c:v>693.800048828125</c:v>
                </c:pt>
                <c:pt idx="7334">
                  <c:v>693.9000244140624</c:v>
                </c:pt>
                <c:pt idx="7335">
                  <c:v>694.0</c:v>
                </c:pt>
                <c:pt idx="7336">
                  <c:v>694.1000366210937</c:v>
                </c:pt>
                <c:pt idx="7337">
                  <c:v>694.2000122070315</c:v>
                </c:pt>
                <c:pt idx="7338">
                  <c:v>694.300048828125</c:v>
                </c:pt>
                <c:pt idx="7339">
                  <c:v>694.4000244140624</c:v>
                </c:pt>
                <c:pt idx="7340">
                  <c:v>694.5</c:v>
                </c:pt>
                <c:pt idx="7341">
                  <c:v>694.6000366210937</c:v>
                </c:pt>
                <c:pt idx="7342">
                  <c:v>694.7000122070315</c:v>
                </c:pt>
                <c:pt idx="7343">
                  <c:v>694.800048828125</c:v>
                </c:pt>
                <c:pt idx="7344">
                  <c:v>694.9000244140624</c:v>
                </c:pt>
                <c:pt idx="7345">
                  <c:v>695.0</c:v>
                </c:pt>
                <c:pt idx="7346">
                  <c:v>695.1000366210937</c:v>
                </c:pt>
                <c:pt idx="7347">
                  <c:v>695.2000122070315</c:v>
                </c:pt>
                <c:pt idx="7348">
                  <c:v>695.300048828125</c:v>
                </c:pt>
                <c:pt idx="7349">
                  <c:v>695.4000244140624</c:v>
                </c:pt>
                <c:pt idx="7350">
                  <c:v>695.5</c:v>
                </c:pt>
                <c:pt idx="7351">
                  <c:v>695.6000366210937</c:v>
                </c:pt>
                <c:pt idx="7352">
                  <c:v>695.7000122070315</c:v>
                </c:pt>
                <c:pt idx="7353">
                  <c:v>695.800048828125</c:v>
                </c:pt>
                <c:pt idx="7354">
                  <c:v>695.9000244140624</c:v>
                </c:pt>
                <c:pt idx="7355">
                  <c:v>696.0</c:v>
                </c:pt>
                <c:pt idx="7356">
                  <c:v>696.1000366210937</c:v>
                </c:pt>
                <c:pt idx="7357">
                  <c:v>696.2000122070315</c:v>
                </c:pt>
                <c:pt idx="7358">
                  <c:v>696.300048828125</c:v>
                </c:pt>
                <c:pt idx="7359">
                  <c:v>696.4000244140624</c:v>
                </c:pt>
                <c:pt idx="7360">
                  <c:v>696.5</c:v>
                </c:pt>
                <c:pt idx="7361">
                  <c:v>696.6000366210937</c:v>
                </c:pt>
                <c:pt idx="7362">
                  <c:v>696.7000122070315</c:v>
                </c:pt>
                <c:pt idx="7363">
                  <c:v>696.800048828125</c:v>
                </c:pt>
                <c:pt idx="7364">
                  <c:v>696.9000244140624</c:v>
                </c:pt>
                <c:pt idx="7365">
                  <c:v>697.0</c:v>
                </c:pt>
                <c:pt idx="7366">
                  <c:v>697.1000366210937</c:v>
                </c:pt>
                <c:pt idx="7367">
                  <c:v>697.2000122070315</c:v>
                </c:pt>
                <c:pt idx="7368">
                  <c:v>697.300048828125</c:v>
                </c:pt>
                <c:pt idx="7369">
                  <c:v>697.4000244140624</c:v>
                </c:pt>
                <c:pt idx="7370">
                  <c:v>697.5</c:v>
                </c:pt>
                <c:pt idx="7371">
                  <c:v>697.6000366210937</c:v>
                </c:pt>
                <c:pt idx="7372">
                  <c:v>697.7000122070315</c:v>
                </c:pt>
                <c:pt idx="7373">
                  <c:v>697.800048828125</c:v>
                </c:pt>
                <c:pt idx="7374">
                  <c:v>697.9000244140624</c:v>
                </c:pt>
                <c:pt idx="7375">
                  <c:v>698.0</c:v>
                </c:pt>
                <c:pt idx="7376">
                  <c:v>698.1000366210937</c:v>
                </c:pt>
                <c:pt idx="7377">
                  <c:v>698.2000122070315</c:v>
                </c:pt>
                <c:pt idx="7378">
                  <c:v>698.300048828125</c:v>
                </c:pt>
                <c:pt idx="7379">
                  <c:v>698.4000244140624</c:v>
                </c:pt>
                <c:pt idx="7380">
                  <c:v>698.5</c:v>
                </c:pt>
                <c:pt idx="7381">
                  <c:v>698.6000366210937</c:v>
                </c:pt>
                <c:pt idx="7382">
                  <c:v>698.7000122070315</c:v>
                </c:pt>
                <c:pt idx="7383">
                  <c:v>698.800048828125</c:v>
                </c:pt>
                <c:pt idx="7384">
                  <c:v>698.9000244140624</c:v>
                </c:pt>
                <c:pt idx="7385">
                  <c:v>699.0</c:v>
                </c:pt>
                <c:pt idx="7386">
                  <c:v>699.1000366210937</c:v>
                </c:pt>
                <c:pt idx="7387">
                  <c:v>699.2000122070315</c:v>
                </c:pt>
                <c:pt idx="7388">
                  <c:v>699.300048828125</c:v>
                </c:pt>
                <c:pt idx="7389">
                  <c:v>699.4000244140624</c:v>
                </c:pt>
                <c:pt idx="7390">
                  <c:v>699.5</c:v>
                </c:pt>
                <c:pt idx="7391">
                  <c:v>699.6000366210937</c:v>
                </c:pt>
                <c:pt idx="7392">
                  <c:v>699.7000122070315</c:v>
                </c:pt>
                <c:pt idx="7393">
                  <c:v>699.800048828125</c:v>
                </c:pt>
                <c:pt idx="7394">
                  <c:v>699.9000244140624</c:v>
                </c:pt>
                <c:pt idx="7395">
                  <c:v>700.0</c:v>
                </c:pt>
                <c:pt idx="7396">
                  <c:v>700.1000366210937</c:v>
                </c:pt>
                <c:pt idx="7397">
                  <c:v>700.2000122070315</c:v>
                </c:pt>
                <c:pt idx="7398">
                  <c:v>700.300048828125</c:v>
                </c:pt>
                <c:pt idx="7399">
                  <c:v>700.4000244140624</c:v>
                </c:pt>
                <c:pt idx="7400">
                  <c:v>700.5</c:v>
                </c:pt>
                <c:pt idx="7401">
                  <c:v>700.6000366210937</c:v>
                </c:pt>
                <c:pt idx="7402">
                  <c:v>700.7000122070315</c:v>
                </c:pt>
                <c:pt idx="7403">
                  <c:v>700.800048828125</c:v>
                </c:pt>
                <c:pt idx="7404">
                  <c:v>700.9000244140624</c:v>
                </c:pt>
                <c:pt idx="7405">
                  <c:v>701.0</c:v>
                </c:pt>
                <c:pt idx="7406">
                  <c:v>701.1000366210937</c:v>
                </c:pt>
                <c:pt idx="7407">
                  <c:v>701.2000122070315</c:v>
                </c:pt>
                <c:pt idx="7408">
                  <c:v>701.300048828125</c:v>
                </c:pt>
                <c:pt idx="7409">
                  <c:v>701.4000244140624</c:v>
                </c:pt>
                <c:pt idx="7410">
                  <c:v>701.5</c:v>
                </c:pt>
                <c:pt idx="7411">
                  <c:v>701.6000366210937</c:v>
                </c:pt>
                <c:pt idx="7412">
                  <c:v>701.7000122070315</c:v>
                </c:pt>
                <c:pt idx="7413">
                  <c:v>701.800048828125</c:v>
                </c:pt>
                <c:pt idx="7414">
                  <c:v>701.9000244140624</c:v>
                </c:pt>
                <c:pt idx="7415">
                  <c:v>702.0</c:v>
                </c:pt>
                <c:pt idx="7416">
                  <c:v>702.1000366210937</c:v>
                </c:pt>
                <c:pt idx="7417">
                  <c:v>702.2000122070315</c:v>
                </c:pt>
                <c:pt idx="7418">
                  <c:v>702.300048828125</c:v>
                </c:pt>
                <c:pt idx="7419">
                  <c:v>702.4000244140624</c:v>
                </c:pt>
                <c:pt idx="7420">
                  <c:v>702.5</c:v>
                </c:pt>
                <c:pt idx="7421">
                  <c:v>702.6000366210937</c:v>
                </c:pt>
                <c:pt idx="7422">
                  <c:v>702.7000122070315</c:v>
                </c:pt>
                <c:pt idx="7423">
                  <c:v>702.800048828125</c:v>
                </c:pt>
                <c:pt idx="7424">
                  <c:v>702.9000244140624</c:v>
                </c:pt>
                <c:pt idx="7425">
                  <c:v>703.0</c:v>
                </c:pt>
                <c:pt idx="7426">
                  <c:v>703.1000366210937</c:v>
                </c:pt>
                <c:pt idx="7427">
                  <c:v>703.2000122070315</c:v>
                </c:pt>
                <c:pt idx="7428">
                  <c:v>703.300048828125</c:v>
                </c:pt>
                <c:pt idx="7429">
                  <c:v>703.4000244140624</c:v>
                </c:pt>
                <c:pt idx="7430">
                  <c:v>703.5</c:v>
                </c:pt>
                <c:pt idx="7431">
                  <c:v>703.6000366210937</c:v>
                </c:pt>
                <c:pt idx="7432">
                  <c:v>703.7000122070315</c:v>
                </c:pt>
                <c:pt idx="7433">
                  <c:v>703.800048828125</c:v>
                </c:pt>
                <c:pt idx="7434">
                  <c:v>703.9000244140624</c:v>
                </c:pt>
                <c:pt idx="7435">
                  <c:v>704.0</c:v>
                </c:pt>
                <c:pt idx="7436">
                  <c:v>704.1000366210937</c:v>
                </c:pt>
                <c:pt idx="7437">
                  <c:v>704.2000122070315</c:v>
                </c:pt>
                <c:pt idx="7438">
                  <c:v>704.300048828125</c:v>
                </c:pt>
                <c:pt idx="7439">
                  <c:v>704.4000244140624</c:v>
                </c:pt>
                <c:pt idx="7440">
                  <c:v>704.5</c:v>
                </c:pt>
                <c:pt idx="7441">
                  <c:v>704.6000366210937</c:v>
                </c:pt>
                <c:pt idx="7442">
                  <c:v>704.7000122070315</c:v>
                </c:pt>
                <c:pt idx="7443">
                  <c:v>704.800048828125</c:v>
                </c:pt>
                <c:pt idx="7444">
                  <c:v>704.9000244140624</c:v>
                </c:pt>
                <c:pt idx="7445">
                  <c:v>705.0</c:v>
                </c:pt>
                <c:pt idx="7446">
                  <c:v>705.1000366210937</c:v>
                </c:pt>
                <c:pt idx="7447">
                  <c:v>705.2000122070315</c:v>
                </c:pt>
                <c:pt idx="7448">
                  <c:v>705.300048828125</c:v>
                </c:pt>
                <c:pt idx="7449">
                  <c:v>705.4000244140624</c:v>
                </c:pt>
                <c:pt idx="7450">
                  <c:v>705.5</c:v>
                </c:pt>
                <c:pt idx="7451">
                  <c:v>705.6000366210937</c:v>
                </c:pt>
                <c:pt idx="7452">
                  <c:v>705.7000122070315</c:v>
                </c:pt>
                <c:pt idx="7453">
                  <c:v>705.800048828125</c:v>
                </c:pt>
                <c:pt idx="7454">
                  <c:v>705.9000244140624</c:v>
                </c:pt>
                <c:pt idx="7455">
                  <c:v>706.0</c:v>
                </c:pt>
                <c:pt idx="7456">
                  <c:v>706.1000366210937</c:v>
                </c:pt>
                <c:pt idx="7457">
                  <c:v>706.2000122070315</c:v>
                </c:pt>
                <c:pt idx="7458">
                  <c:v>706.300048828125</c:v>
                </c:pt>
                <c:pt idx="7459">
                  <c:v>706.4000244140624</c:v>
                </c:pt>
                <c:pt idx="7460">
                  <c:v>706.5</c:v>
                </c:pt>
                <c:pt idx="7461">
                  <c:v>706.6000366210937</c:v>
                </c:pt>
                <c:pt idx="7462">
                  <c:v>706.7000122070315</c:v>
                </c:pt>
                <c:pt idx="7463">
                  <c:v>706.800048828125</c:v>
                </c:pt>
                <c:pt idx="7464">
                  <c:v>706.9000244140624</c:v>
                </c:pt>
                <c:pt idx="7465">
                  <c:v>707.0</c:v>
                </c:pt>
                <c:pt idx="7466">
                  <c:v>707.1000366210937</c:v>
                </c:pt>
                <c:pt idx="7467">
                  <c:v>707.2000122070315</c:v>
                </c:pt>
                <c:pt idx="7468">
                  <c:v>707.300048828125</c:v>
                </c:pt>
                <c:pt idx="7469">
                  <c:v>707.4000244140624</c:v>
                </c:pt>
                <c:pt idx="7470">
                  <c:v>707.5</c:v>
                </c:pt>
                <c:pt idx="7471">
                  <c:v>707.6000366210937</c:v>
                </c:pt>
                <c:pt idx="7472">
                  <c:v>707.7000122070315</c:v>
                </c:pt>
                <c:pt idx="7473">
                  <c:v>707.800048828125</c:v>
                </c:pt>
                <c:pt idx="7474">
                  <c:v>707.9000244140624</c:v>
                </c:pt>
                <c:pt idx="7475">
                  <c:v>708.0</c:v>
                </c:pt>
                <c:pt idx="7476">
                  <c:v>708.1000366210937</c:v>
                </c:pt>
                <c:pt idx="7477">
                  <c:v>708.2000122070315</c:v>
                </c:pt>
                <c:pt idx="7478">
                  <c:v>708.300048828125</c:v>
                </c:pt>
                <c:pt idx="7479">
                  <c:v>708.4000244140624</c:v>
                </c:pt>
                <c:pt idx="7480">
                  <c:v>708.5</c:v>
                </c:pt>
                <c:pt idx="7481">
                  <c:v>708.6000366210937</c:v>
                </c:pt>
                <c:pt idx="7482">
                  <c:v>708.7000122070315</c:v>
                </c:pt>
                <c:pt idx="7483">
                  <c:v>708.800048828125</c:v>
                </c:pt>
                <c:pt idx="7484">
                  <c:v>708.9000244140624</c:v>
                </c:pt>
                <c:pt idx="7485">
                  <c:v>709.0</c:v>
                </c:pt>
                <c:pt idx="7486">
                  <c:v>709.1000366210937</c:v>
                </c:pt>
                <c:pt idx="7487">
                  <c:v>709.2000122070315</c:v>
                </c:pt>
                <c:pt idx="7488">
                  <c:v>709.300048828125</c:v>
                </c:pt>
                <c:pt idx="7489">
                  <c:v>709.4000244140624</c:v>
                </c:pt>
                <c:pt idx="7490">
                  <c:v>709.5</c:v>
                </c:pt>
                <c:pt idx="7491">
                  <c:v>709.6000366210937</c:v>
                </c:pt>
                <c:pt idx="7492">
                  <c:v>709.7000122070315</c:v>
                </c:pt>
                <c:pt idx="7493">
                  <c:v>709.800048828125</c:v>
                </c:pt>
                <c:pt idx="7494">
                  <c:v>709.9000244140624</c:v>
                </c:pt>
                <c:pt idx="7495">
                  <c:v>710.0</c:v>
                </c:pt>
                <c:pt idx="7496">
                  <c:v>710.1000366210937</c:v>
                </c:pt>
                <c:pt idx="7497">
                  <c:v>710.2000122070315</c:v>
                </c:pt>
                <c:pt idx="7498">
                  <c:v>710.300048828125</c:v>
                </c:pt>
                <c:pt idx="7499">
                  <c:v>710.4000244140624</c:v>
                </c:pt>
                <c:pt idx="7500">
                  <c:v>710.5</c:v>
                </c:pt>
                <c:pt idx="7501">
                  <c:v>710.6000366210937</c:v>
                </c:pt>
                <c:pt idx="7502">
                  <c:v>710.7000122070315</c:v>
                </c:pt>
                <c:pt idx="7503">
                  <c:v>710.800048828125</c:v>
                </c:pt>
                <c:pt idx="7504">
                  <c:v>710.9000244140624</c:v>
                </c:pt>
                <c:pt idx="7505">
                  <c:v>711.0</c:v>
                </c:pt>
                <c:pt idx="7506">
                  <c:v>711.1000366210937</c:v>
                </c:pt>
                <c:pt idx="7507">
                  <c:v>711.2000122070315</c:v>
                </c:pt>
                <c:pt idx="7508">
                  <c:v>711.300048828125</c:v>
                </c:pt>
                <c:pt idx="7509">
                  <c:v>711.4000244140624</c:v>
                </c:pt>
                <c:pt idx="7510">
                  <c:v>711.5</c:v>
                </c:pt>
                <c:pt idx="7511">
                  <c:v>711.6000366210937</c:v>
                </c:pt>
                <c:pt idx="7512">
                  <c:v>711.7000122070315</c:v>
                </c:pt>
                <c:pt idx="7513">
                  <c:v>711.800048828125</c:v>
                </c:pt>
                <c:pt idx="7514">
                  <c:v>711.9000244140624</c:v>
                </c:pt>
                <c:pt idx="7515">
                  <c:v>712.0</c:v>
                </c:pt>
                <c:pt idx="7516">
                  <c:v>712.1000366210937</c:v>
                </c:pt>
                <c:pt idx="7517">
                  <c:v>712.2000122070315</c:v>
                </c:pt>
                <c:pt idx="7518">
                  <c:v>712.300048828125</c:v>
                </c:pt>
                <c:pt idx="7519">
                  <c:v>712.4000244140624</c:v>
                </c:pt>
                <c:pt idx="7520">
                  <c:v>712.5</c:v>
                </c:pt>
                <c:pt idx="7521">
                  <c:v>712.6000366210937</c:v>
                </c:pt>
                <c:pt idx="7522">
                  <c:v>712.7000122070315</c:v>
                </c:pt>
                <c:pt idx="7523">
                  <c:v>712.800048828125</c:v>
                </c:pt>
                <c:pt idx="7524">
                  <c:v>712.9000244140624</c:v>
                </c:pt>
                <c:pt idx="7525">
                  <c:v>713.0</c:v>
                </c:pt>
                <c:pt idx="7526">
                  <c:v>713.1000366210937</c:v>
                </c:pt>
                <c:pt idx="7527">
                  <c:v>713.2000122070315</c:v>
                </c:pt>
                <c:pt idx="7528">
                  <c:v>713.300048828125</c:v>
                </c:pt>
                <c:pt idx="7529">
                  <c:v>713.4000244140624</c:v>
                </c:pt>
                <c:pt idx="7530">
                  <c:v>713.5</c:v>
                </c:pt>
                <c:pt idx="7531">
                  <c:v>713.6000366210937</c:v>
                </c:pt>
                <c:pt idx="7532">
                  <c:v>713.7000122070315</c:v>
                </c:pt>
                <c:pt idx="7533">
                  <c:v>713.800048828125</c:v>
                </c:pt>
                <c:pt idx="7534">
                  <c:v>713.9000244140624</c:v>
                </c:pt>
                <c:pt idx="7535">
                  <c:v>714.0</c:v>
                </c:pt>
                <c:pt idx="7536">
                  <c:v>714.1000366210937</c:v>
                </c:pt>
                <c:pt idx="7537">
                  <c:v>714.2000122070315</c:v>
                </c:pt>
                <c:pt idx="7538">
                  <c:v>714.300048828125</c:v>
                </c:pt>
                <c:pt idx="7539">
                  <c:v>714.4000244140624</c:v>
                </c:pt>
                <c:pt idx="7540">
                  <c:v>714.5</c:v>
                </c:pt>
                <c:pt idx="7541">
                  <c:v>714.6000366210937</c:v>
                </c:pt>
                <c:pt idx="7542">
                  <c:v>714.7000122070315</c:v>
                </c:pt>
                <c:pt idx="7543">
                  <c:v>714.800048828125</c:v>
                </c:pt>
                <c:pt idx="7544">
                  <c:v>714.9000244140624</c:v>
                </c:pt>
                <c:pt idx="7545">
                  <c:v>715.0</c:v>
                </c:pt>
                <c:pt idx="7546">
                  <c:v>715.1000366210937</c:v>
                </c:pt>
                <c:pt idx="7547">
                  <c:v>715.2000122070315</c:v>
                </c:pt>
                <c:pt idx="7548">
                  <c:v>715.300048828125</c:v>
                </c:pt>
                <c:pt idx="7549">
                  <c:v>715.4000244140624</c:v>
                </c:pt>
                <c:pt idx="7550">
                  <c:v>715.5</c:v>
                </c:pt>
                <c:pt idx="7551">
                  <c:v>715.6000366210937</c:v>
                </c:pt>
                <c:pt idx="7552">
                  <c:v>715.7000122070315</c:v>
                </c:pt>
                <c:pt idx="7553">
                  <c:v>715.800048828125</c:v>
                </c:pt>
                <c:pt idx="7554">
                  <c:v>715.9000244140624</c:v>
                </c:pt>
                <c:pt idx="7555">
                  <c:v>716.0</c:v>
                </c:pt>
                <c:pt idx="7556">
                  <c:v>716.1000366210937</c:v>
                </c:pt>
                <c:pt idx="7557">
                  <c:v>716.2000122070315</c:v>
                </c:pt>
                <c:pt idx="7558">
                  <c:v>716.300048828125</c:v>
                </c:pt>
                <c:pt idx="7559">
                  <c:v>716.4000244140624</c:v>
                </c:pt>
                <c:pt idx="7560">
                  <c:v>716.5</c:v>
                </c:pt>
                <c:pt idx="7561">
                  <c:v>716.6000366210937</c:v>
                </c:pt>
                <c:pt idx="7562">
                  <c:v>716.7000122070315</c:v>
                </c:pt>
                <c:pt idx="7563">
                  <c:v>716.800048828125</c:v>
                </c:pt>
                <c:pt idx="7564">
                  <c:v>716.9000244140624</c:v>
                </c:pt>
                <c:pt idx="7565">
                  <c:v>717.0</c:v>
                </c:pt>
                <c:pt idx="7566">
                  <c:v>717.1000366210937</c:v>
                </c:pt>
                <c:pt idx="7567">
                  <c:v>717.2000122070315</c:v>
                </c:pt>
                <c:pt idx="7568">
                  <c:v>717.300048828125</c:v>
                </c:pt>
                <c:pt idx="7569">
                  <c:v>717.4000244140624</c:v>
                </c:pt>
                <c:pt idx="7570">
                  <c:v>717.5</c:v>
                </c:pt>
                <c:pt idx="7571">
                  <c:v>717.6000366210937</c:v>
                </c:pt>
                <c:pt idx="7572">
                  <c:v>717.7000122070315</c:v>
                </c:pt>
                <c:pt idx="7573">
                  <c:v>717.800048828125</c:v>
                </c:pt>
                <c:pt idx="7574">
                  <c:v>717.9000244140624</c:v>
                </c:pt>
                <c:pt idx="7575">
                  <c:v>718.0</c:v>
                </c:pt>
                <c:pt idx="7576">
                  <c:v>718.1000366210937</c:v>
                </c:pt>
                <c:pt idx="7577">
                  <c:v>718.2000122070315</c:v>
                </c:pt>
                <c:pt idx="7578">
                  <c:v>718.300048828125</c:v>
                </c:pt>
                <c:pt idx="7579">
                  <c:v>718.4000244140624</c:v>
                </c:pt>
                <c:pt idx="7580">
                  <c:v>718.5</c:v>
                </c:pt>
                <c:pt idx="7581">
                  <c:v>718.6000366210937</c:v>
                </c:pt>
                <c:pt idx="7582">
                  <c:v>718.7000122070315</c:v>
                </c:pt>
                <c:pt idx="7583">
                  <c:v>718.800048828125</c:v>
                </c:pt>
                <c:pt idx="7584">
                  <c:v>718.9000244140624</c:v>
                </c:pt>
                <c:pt idx="7585">
                  <c:v>719.0</c:v>
                </c:pt>
                <c:pt idx="7586">
                  <c:v>719.1000366210937</c:v>
                </c:pt>
                <c:pt idx="7587">
                  <c:v>719.2000122070315</c:v>
                </c:pt>
                <c:pt idx="7588">
                  <c:v>719.300048828125</c:v>
                </c:pt>
                <c:pt idx="7589">
                  <c:v>719.4000244140624</c:v>
                </c:pt>
                <c:pt idx="7590">
                  <c:v>719.5</c:v>
                </c:pt>
                <c:pt idx="7591">
                  <c:v>719.6000366210937</c:v>
                </c:pt>
                <c:pt idx="7592">
                  <c:v>719.7000122070315</c:v>
                </c:pt>
                <c:pt idx="7593">
                  <c:v>719.800048828125</c:v>
                </c:pt>
                <c:pt idx="7594">
                  <c:v>719.9000244140624</c:v>
                </c:pt>
                <c:pt idx="7595">
                  <c:v>720.0</c:v>
                </c:pt>
                <c:pt idx="7596">
                  <c:v>720.1000366210937</c:v>
                </c:pt>
                <c:pt idx="7597">
                  <c:v>720.2000122070315</c:v>
                </c:pt>
                <c:pt idx="7598">
                  <c:v>720.300048828125</c:v>
                </c:pt>
                <c:pt idx="7599">
                  <c:v>720.4000244140624</c:v>
                </c:pt>
                <c:pt idx="7600">
                  <c:v>720.5</c:v>
                </c:pt>
                <c:pt idx="7601">
                  <c:v>720.6000366210937</c:v>
                </c:pt>
                <c:pt idx="7602">
                  <c:v>720.7000122070315</c:v>
                </c:pt>
                <c:pt idx="7603">
                  <c:v>720.800048828125</c:v>
                </c:pt>
                <c:pt idx="7604">
                  <c:v>720.9000244140624</c:v>
                </c:pt>
                <c:pt idx="7605">
                  <c:v>721.0</c:v>
                </c:pt>
                <c:pt idx="7606">
                  <c:v>721.1000366210937</c:v>
                </c:pt>
                <c:pt idx="7607">
                  <c:v>721.2000122070315</c:v>
                </c:pt>
                <c:pt idx="7608">
                  <c:v>721.300048828125</c:v>
                </c:pt>
                <c:pt idx="7609">
                  <c:v>721.4000244140624</c:v>
                </c:pt>
                <c:pt idx="7610">
                  <c:v>721.5</c:v>
                </c:pt>
                <c:pt idx="7611">
                  <c:v>721.6000366210937</c:v>
                </c:pt>
                <c:pt idx="7612">
                  <c:v>721.7000122070315</c:v>
                </c:pt>
                <c:pt idx="7613">
                  <c:v>721.800048828125</c:v>
                </c:pt>
                <c:pt idx="7614">
                  <c:v>721.9000244140624</c:v>
                </c:pt>
                <c:pt idx="7615">
                  <c:v>722.0</c:v>
                </c:pt>
                <c:pt idx="7616">
                  <c:v>722.1000366210937</c:v>
                </c:pt>
                <c:pt idx="7617">
                  <c:v>722.2000122070315</c:v>
                </c:pt>
                <c:pt idx="7618">
                  <c:v>722.300048828125</c:v>
                </c:pt>
                <c:pt idx="7619">
                  <c:v>722.4000244140624</c:v>
                </c:pt>
                <c:pt idx="7620">
                  <c:v>722.5</c:v>
                </c:pt>
                <c:pt idx="7621">
                  <c:v>722.6000366210937</c:v>
                </c:pt>
                <c:pt idx="7622">
                  <c:v>722.7000122070315</c:v>
                </c:pt>
                <c:pt idx="7623">
                  <c:v>722.800048828125</c:v>
                </c:pt>
                <c:pt idx="7624">
                  <c:v>722.9000244140624</c:v>
                </c:pt>
                <c:pt idx="7625">
                  <c:v>723.0</c:v>
                </c:pt>
                <c:pt idx="7626">
                  <c:v>723.1000366210937</c:v>
                </c:pt>
                <c:pt idx="7627">
                  <c:v>723.2000122070315</c:v>
                </c:pt>
                <c:pt idx="7628">
                  <c:v>723.300048828125</c:v>
                </c:pt>
                <c:pt idx="7629">
                  <c:v>723.4000244140624</c:v>
                </c:pt>
                <c:pt idx="7630">
                  <c:v>723.5</c:v>
                </c:pt>
                <c:pt idx="7631">
                  <c:v>723.6000366210937</c:v>
                </c:pt>
                <c:pt idx="7632">
                  <c:v>723.7000122070315</c:v>
                </c:pt>
                <c:pt idx="7633">
                  <c:v>723.800048828125</c:v>
                </c:pt>
                <c:pt idx="7634">
                  <c:v>723.9000244140624</c:v>
                </c:pt>
                <c:pt idx="7635">
                  <c:v>724.0</c:v>
                </c:pt>
                <c:pt idx="7636">
                  <c:v>724.1000366210937</c:v>
                </c:pt>
                <c:pt idx="7637">
                  <c:v>724.2000122070315</c:v>
                </c:pt>
                <c:pt idx="7638">
                  <c:v>724.300048828125</c:v>
                </c:pt>
                <c:pt idx="7639">
                  <c:v>724.4000244140624</c:v>
                </c:pt>
                <c:pt idx="7640">
                  <c:v>724.5</c:v>
                </c:pt>
                <c:pt idx="7641">
                  <c:v>724.6000366210937</c:v>
                </c:pt>
                <c:pt idx="7642">
                  <c:v>724.7000122070315</c:v>
                </c:pt>
                <c:pt idx="7643">
                  <c:v>724.800048828125</c:v>
                </c:pt>
                <c:pt idx="7644">
                  <c:v>724.9000244140624</c:v>
                </c:pt>
                <c:pt idx="7645">
                  <c:v>725.0</c:v>
                </c:pt>
                <c:pt idx="7646">
                  <c:v>725.1000366210937</c:v>
                </c:pt>
                <c:pt idx="7647">
                  <c:v>725.2000122070315</c:v>
                </c:pt>
                <c:pt idx="7648">
                  <c:v>725.300048828125</c:v>
                </c:pt>
                <c:pt idx="7649">
                  <c:v>725.4000244140624</c:v>
                </c:pt>
                <c:pt idx="7650">
                  <c:v>725.5</c:v>
                </c:pt>
                <c:pt idx="7651">
                  <c:v>725.6000366210937</c:v>
                </c:pt>
                <c:pt idx="7652">
                  <c:v>725.7000122070315</c:v>
                </c:pt>
                <c:pt idx="7653">
                  <c:v>725.800048828125</c:v>
                </c:pt>
                <c:pt idx="7654">
                  <c:v>725.9000244140624</c:v>
                </c:pt>
                <c:pt idx="7655">
                  <c:v>726.0</c:v>
                </c:pt>
                <c:pt idx="7656">
                  <c:v>726.1000366210937</c:v>
                </c:pt>
                <c:pt idx="7657">
                  <c:v>726.2000122070315</c:v>
                </c:pt>
                <c:pt idx="7658">
                  <c:v>726.300048828125</c:v>
                </c:pt>
                <c:pt idx="7659">
                  <c:v>726.4000244140624</c:v>
                </c:pt>
                <c:pt idx="7660">
                  <c:v>726.5</c:v>
                </c:pt>
                <c:pt idx="7661">
                  <c:v>726.6000366210937</c:v>
                </c:pt>
                <c:pt idx="7662">
                  <c:v>726.7000122070315</c:v>
                </c:pt>
                <c:pt idx="7663">
                  <c:v>726.800048828125</c:v>
                </c:pt>
                <c:pt idx="7664">
                  <c:v>726.9000244140624</c:v>
                </c:pt>
                <c:pt idx="7665">
                  <c:v>727.0</c:v>
                </c:pt>
                <c:pt idx="7666">
                  <c:v>727.1000366210937</c:v>
                </c:pt>
                <c:pt idx="7667">
                  <c:v>727.2000122070315</c:v>
                </c:pt>
                <c:pt idx="7668">
                  <c:v>727.300048828125</c:v>
                </c:pt>
                <c:pt idx="7669">
                  <c:v>727.4000244140624</c:v>
                </c:pt>
                <c:pt idx="7670">
                  <c:v>727.5</c:v>
                </c:pt>
                <c:pt idx="7671">
                  <c:v>727.6000366210937</c:v>
                </c:pt>
                <c:pt idx="7672">
                  <c:v>727.7000122070315</c:v>
                </c:pt>
                <c:pt idx="7673">
                  <c:v>727.800048828125</c:v>
                </c:pt>
                <c:pt idx="7674">
                  <c:v>727.9000244140624</c:v>
                </c:pt>
                <c:pt idx="7675">
                  <c:v>728.0</c:v>
                </c:pt>
                <c:pt idx="7676">
                  <c:v>728.1000366210937</c:v>
                </c:pt>
                <c:pt idx="7677">
                  <c:v>728.2000122070315</c:v>
                </c:pt>
                <c:pt idx="7678">
                  <c:v>728.300048828125</c:v>
                </c:pt>
                <c:pt idx="7679">
                  <c:v>728.4000244140624</c:v>
                </c:pt>
                <c:pt idx="7680">
                  <c:v>728.5</c:v>
                </c:pt>
                <c:pt idx="7681">
                  <c:v>728.6000366210937</c:v>
                </c:pt>
                <c:pt idx="7682">
                  <c:v>728.7000122070315</c:v>
                </c:pt>
                <c:pt idx="7683">
                  <c:v>728.800048828125</c:v>
                </c:pt>
                <c:pt idx="7684">
                  <c:v>728.9000244140624</c:v>
                </c:pt>
                <c:pt idx="7685">
                  <c:v>729.0</c:v>
                </c:pt>
                <c:pt idx="7686">
                  <c:v>729.1000366210937</c:v>
                </c:pt>
                <c:pt idx="7687">
                  <c:v>729.2000122070315</c:v>
                </c:pt>
                <c:pt idx="7688">
                  <c:v>729.300048828125</c:v>
                </c:pt>
                <c:pt idx="7689">
                  <c:v>729.4000244140624</c:v>
                </c:pt>
                <c:pt idx="7690">
                  <c:v>729.5</c:v>
                </c:pt>
                <c:pt idx="7691">
                  <c:v>729.6000366210937</c:v>
                </c:pt>
                <c:pt idx="7692">
                  <c:v>729.7000122070315</c:v>
                </c:pt>
                <c:pt idx="7693">
                  <c:v>729.800048828125</c:v>
                </c:pt>
                <c:pt idx="7694">
                  <c:v>729.9000244140624</c:v>
                </c:pt>
                <c:pt idx="7695">
                  <c:v>730.0</c:v>
                </c:pt>
                <c:pt idx="7696">
                  <c:v>730.1000366210937</c:v>
                </c:pt>
                <c:pt idx="7697">
                  <c:v>730.2000122070315</c:v>
                </c:pt>
                <c:pt idx="7698">
                  <c:v>730.300048828125</c:v>
                </c:pt>
                <c:pt idx="7699">
                  <c:v>730.4000244140624</c:v>
                </c:pt>
                <c:pt idx="7700">
                  <c:v>730.5</c:v>
                </c:pt>
                <c:pt idx="7701">
                  <c:v>730.6000366210937</c:v>
                </c:pt>
                <c:pt idx="7702">
                  <c:v>730.7000122070315</c:v>
                </c:pt>
                <c:pt idx="7703">
                  <c:v>730.800048828125</c:v>
                </c:pt>
                <c:pt idx="7704">
                  <c:v>730.9000244140624</c:v>
                </c:pt>
                <c:pt idx="7705">
                  <c:v>731.0</c:v>
                </c:pt>
                <c:pt idx="7706">
                  <c:v>731.1000366210937</c:v>
                </c:pt>
                <c:pt idx="7707">
                  <c:v>731.2000122070315</c:v>
                </c:pt>
                <c:pt idx="7708">
                  <c:v>731.300048828125</c:v>
                </c:pt>
                <c:pt idx="7709">
                  <c:v>731.4000244140624</c:v>
                </c:pt>
                <c:pt idx="7710">
                  <c:v>731.5</c:v>
                </c:pt>
                <c:pt idx="7711">
                  <c:v>731.6000366210937</c:v>
                </c:pt>
                <c:pt idx="7712">
                  <c:v>731.7000122070315</c:v>
                </c:pt>
                <c:pt idx="7713">
                  <c:v>731.800048828125</c:v>
                </c:pt>
                <c:pt idx="7714">
                  <c:v>731.9000244140624</c:v>
                </c:pt>
                <c:pt idx="7715">
                  <c:v>732.0</c:v>
                </c:pt>
                <c:pt idx="7716">
                  <c:v>732.1000366210937</c:v>
                </c:pt>
                <c:pt idx="7717">
                  <c:v>732.2000122070315</c:v>
                </c:pt>
                <c:pt idx="7718">
                  <c:v>732.300048828125</c:v>
                </c:pt>
                <c:pt idx="7719">
                  <c:v>732.4000244140624</c:v>
                </c:pt>
                <c:pt idx="7720">
                  <c:v>732.5</c:v>
                </c:pt>
                <c:pt idx="7721">
                  <c:v>732.6000366210937</c:v>
                </c:pt>
                <c:pt idx="7722">
                  <c:v>732.7000122070315</c:v>
                </c:pt>
                <c:pt idx="7723">
                  <c:v>732.800048828125</c:v>
                </c:pt>
                <c:pt idx="7724">
                  <c:v>732.9000244140624</c:v>
                </c:pt>
                <c:pt idx="7725">
                  <c:v>733.0</c:v>
                </c:pt>
                <c:pt idx="7726">
                  <c:v>733.1000366210937</c:v>
                </c:pt>
                <c:pt idx="7727">
                  <c:v>733.2000122070315</c:v>
                </c:pt>
                <c:pt idx="7728">
                  <c:v>733.300048828125</c:v>
                </c:pt>
                <c:pt idx="7729">
                  <c:v>733.4000244140624</c:v>
                </c:pt>
                <c:pt idx="7730">
                  <c:v>733.5</c:v>
                </c:pt>
                <c:pt idx="7731">
                  <c:v>733.6000366210937</c:v>
                </c:pt>
                <c:pt idx="7732">
                  <c:v>733.7000122070315</c:v>
                </c:pt>
                <c:pt idx="7733">
                  <c:v>733.800048828125</c:v>
                </c:pt>
                <c:pt idx="7734">
                  <c:v>733.9000244140624</c:v>
                </c:pt>
                <c:pt idx="7735">
                  <c:v>734.0</c:v>
                </c:pt>
                <c:pt idx="7736">
                  <c:v>734.1000366210937</c:v>
                </c:pt>
                <c:pt idx="7737">
                  <c:v>734.2000122070315</c:v>
                </c:pt>
                <c:pt idx="7738">
                  <c:v>734.300048828125</c:v>
                </c:pt>
                <c:pt idx="7739">
                  <c:v>734.4000244140624</c:v>
                </c:pt>
                <c:pt idx="7740">
                  <c:v>734.5</c:v>
                </c:pt>
                <c:pt idx="7741">
                  <c:v>734.6000366210937</c:v>
                </c:pt>
                <c:pt idx="7742">
                  <c:v>734.7000122070315</c:v>
                </c:pt>
                <c:pt idx="7743">
                  <c:v>734.800048828125</c:v>
                </c:pt>
                <c:pt idx="7744">
                  <c:v>734.9000244140624</c:v>
                </c:pt>
                <c:pt idx="7745">
                  <c:v>735.0</c:v>
                </c:pt>
                <c:pt idx="7746">
                  <c:v>735.1000366210937</c:v>
                </c:pt>
                <c:pt idx="7747">
                  <c:v>735.2000122070315</c:v>
                </c:pt>
                <c:pt idx="7748">
                  <c:v>735.300048828125</c:v>
                </c:pt>
                <c:pt idx="7749">
                  <c:v>735.4000244140624</c:v>
                </c:pt>
                <c:pt idx="7750">
                  <c:v>735.5</c:v>
                </c:pt>
                <c:pt idx="7751">
                  <c:v>735.6000366210937</c:v>
                </c:pt>
                <c:pt idx="7752">
                  <c:v>735.7000122070315</c:v>
                </c:pt>
                <c:pt idx="7753">
                  <c:v>735.800048828125</c:v>
                </c:pt>
                <c:pt idx="7754">
                  <c:v>735.9000244140624</c:v>
                </c:pt>
                <c:pt idx="7755">
                  <c:v>736.0</c:v>
                </c:pt>
                <c:pt idx="7756">
                  <c:v>736.1000366210937</c:v>
                </c:pt>
                <c:pt idx="7757">
                  <c:v>736.2000122070315</c:v>
                </c:pt>
                <c:pt idx="7758">
                  <c:v>736.300048828125</c:v>
                </c:pt>
                <c:pt idx="7759">
                  <c:v>736.4000244140624</c:v>
                </c:pt>
                <c:pt idx="7760">
                  <c:v>736.5</c:v>
                </c:pt>
                <c:pt idx="7761">
                  <c:v>736.6000366210937</c:v>
                </c:pt>
                <c:pt idx="7762">
                  <c:v>736.7000122070315</c:v>
                </c:pt>
                <c:pt idx="7763">
                  <c:v>736.800048828125</c:v>
                </c:pt>
                <c:pt idx="7764">
                  <c:v>736.9000244140624</c:v>
                </c:pt>
                <c:pt idx="7765">
                  <c:v>737.0</c:v>
                </c:pt>
                <c:pt idx="7766">
                  <c:v>737.1000366210937</c:v>
                </c:pt>
                <c:pt idx="7767">
                  <c:v>737.2000122070315</c:v>
                </c:pt>
                <c:pt idx="7768">
                  <c:v>737.300048828125</c:v>
                </c:pt>
                <c:pt idx="7769">
                  <c:v>737.4000244140624</c:v>
                </c:pt>
                <c:pt idx="7770">
                  <c:v>737.5</c:v>
                </c:pt>
                <c:pt idx="7771">
                  <c:v>737.6000366210937</c:v>
                </c:pt>
                <c:pt idx="7772">
                  <c:v>737.7000122070315</c:v>
                </c:pt>
                <c:pt idx="7773">
                  <c:v>737.800048828125</c:v>
                </c:pt>
                <c:pt idx="7774">
                  <c:v>737.9000244140624</c:v>
                </c:pt>
                <c:pt idx="7775">
                  <c:v>738.0</c:v>
                </c:pt>
                <c:pt idx="7776">
                  <c:v>738.1000366210937</c:v>
                </c:pt>
                <c:pt idx="7777">
                  <c:v>738.2000122070315</c:v>
                </c:pt>
                <c:pt idx="7778">
                  <c:v>738.300048828125</c:v>
                </c:pt>
                <c:pt idx="7779">
                  <c:v>738.4000244140624</c:v>
                </c:pt>
                <c:pt idx="7780">
                  <c:v>738.5</c:v>
                </c:pt>
                <c:pt idx="7781">
                  <c:v>738.6000366210937</c:v>
                </c:pt>
                <c:pt idx="7782">
                  <c:v>738.7000122070315</c:v>
                </c:pt>
                <c:pt idx="7783">
                  <c:v>738.800048828125</c:v>
                </c:pt>
                <c:pt idx="7784">
                  <c:v>738.9000244140624</c:v>
                </c:pt>
                <c:pt idx="7785">
                  <c:v>739.0</c:v>
                </c:pt>
                <c:pt idx="7786">
                  <c:v>739.1000366210937</c:v>
                </c:pt>
                <c:pt idx="7787">
                  <c:v>739.2000122070315</c:v>
                </c:pt>
                <c:pt idx="7788">
                  <c:v>739.300048828125</c:v>
                </c:pt>
                <c:pt idx="7789">
                  <c:v>739.4000244140624</c:v>
                </c:pt>
                <c:pt idx="7790">
                  <c:v>739.5</c:v>
                </c:pt>
                <c:pt idx="7791">
                  <c:v>739.6000366210937</c:v>
                </c:pt>
                <c:pt idx="7792">
                  <c:v>739.7000122070315</c:v>
                </c:pt>
                <c:pt idx="7793">
                  <c:v>739.800048828125</c:v>
                </c:pt>
                <c:pt idx="7794">
                  <c:v>739.9000244140624</c:v>
                </c:pt>
                <c:pt idx="7795">
                  <c:v>740.0</c:v>
                </c:pt>
                <c:pt idx="7796">
                  <c:v>740.1000366210937</c:v>
                </c:pt>
                <c:pt idx="7797">
                  <c:v>740.2000122070315</c:v>
                </c:pt>
                <c:pt idx="7798">
                  <c:v>740.300048828125</c:v>
                </c:pt>
                <c:pt idx="7799">
                  <c:v>740.4000244140624</c:v>
                </c:pt>
                <c:pt idx="7800">
                  <c:v>740.5</c:v>
                </c:pt>
                <c:pt idx="7801">
                  <c:v>740.6000366210937</c:v>
                </c:pt>
                <c:pt idx="7802">
                  <c:v>740.7000122070315</c:v>
                </c:pt>
                <c:pt idx="7803">
                  <c:v>740.800048828125</c:v>
                </c:pt>
                <c:pt idx="7804">
                  <c:v>740.9000244140624</c:v>
                </c:pt>
                <c:pt idx="7805">
                  <c:v>741.0</c:v>
                </c:pt>
                <c:pt idx="7806">
                  <c:v>741.1000366210937</c:v>
                </c:pt>
                <c:pt idx="7807">
                  <c:v>741.2000122070315</c:v>
                </c:pt>
                <c:pt idx="7808">
                  <c:v>741.300048828125</c:v>
                </c:pt>
                <c:pt idx="7809">
                  <c:v>741.4000244140624</c:v>
                </c:pt>
                <c:pt idx="7810">
                  <c:v>741.5</c:v>
                </c:pt>
                <c:pt idx="7811">
                  <c:v>741.6000366210937</c:v>
                </c:pt>
                <c:pt idx="7812">
                  <c:v>741.7000122070315</c:v>
                </c:pt>
                <c:pt idx="7813">
                  <c:v>741.800048828125</c:v>
                </c:pt>
                <c:pt idx="7814">
                  <c:v>741.9000244140624</c:v>
                </c:pt>
                <c:pt idx="7815">
                  <c:v>742.0</c:v>
                </c:pt>
                <c:pt idx="7816">
                  <c:v>742.1000366210937</c:v>
                </c:pt>
                <c:pt idx="7817">
                  <c:v>742.2000122070315</c:v>
                </c:pt>
                <c:pt idx="7818">
                  <c:v>742.300048828125</c:v>
                </c:pt>
                <c:pt idx="7819">
                  <c:v>742.4000244140624</c:v>
                </c:pt>
                <c:pt idx="7820">
                  <c:v>742.5</c:v>
                </c:pt>
                <c:pt idx="7821">
                  <c:v>742.6000366210937</c:v>
                </c:pt>
                <c:pt idx="7822">
                  <c:v>742.7000122070315</c:v>
                </c:pt>
                <c:pt idx="7823">
                  <c:v>742.800048828125</c:v>
                </c:pt>
                <c:pt idx="7824">
                  <c:v>742.9000244140624</c:v>
                </c:pt>
                <c:pt idx="7825">
                  <c:v>743.0</c:v>
                </c:pt>
                <c:pt idx="7826">
                  <c:v>743.1000366210937</c:v>
                </c:pt>
                <c:pt idx="7827">
                  <c:v>743.2000122070315</c:v>
                </c:pt>
                <c:pt idx="7828">
                  <c:v>743.300048828125</c:v>
                </c:pt>
                <c:pt idx="7829">
                  <c:v>743.4000244140624</c:v>
                </c:pt>
                <c:pt idx="7830">
                  <c:v>743.5</c:v>
                </c:pt>
                <c:pt idx="7831">
                  <c:v>743.6000366210937</c:v>
                </c:pt>
                <c:pt idx="7832">
                  <c:v>743.7000122070315</c:v>
                </c:pt>
                <c:pt idx="7833">
                  <c:v>743.800048828125</c:v>
                </c:pt>
                <c:pt idx="7834">
                  <c:v>743.9000244140624</c:v>
                </c:pt>
                <c:pt idx="7835">
                  <c:v>744.0</c:v>
                </c:pt>
                <c:pt idx="7836">
                  <c:v>744.1000366210937</c:v>
                </c:pt>
                <c:pt idx="7837">
                  <c:v>744.2000122070315</c:v>
                </c:pt>
                <c:pt idx="7838">
                  <c:v>744.300048828125</c:v>
                </c:pt>
                <c:pt idx="7839">
                  <c:v>744.4000244140624</c:v>
                </c:pt>
                <c:pt idx="7840">
                  <c:v>744.5</c:v>
                </c:pt>
                <c:pt idx="7841">
                  <c:v>744.6000366210937</c:v>
                </c:pt>
                <c:pt idx="7842">
                  <c:v>744.7000122070315</c:v>
                </c:pt>
                <c:pt idx="7843">
                  <c:v>744.800048828125</c:v>
                </c:pt>
                <c:pt idx="7844">
                  <c:v>744.9000244140624</c:v>
                </c:pt>
                <c:pt idx="7845">
                  <c:v>745.0</c:v>
                </c:pt>
                <c:pt idx="7846">
                  <c:v>745.1000366210937</c:v>
                </c:pt>
                <c:pt idx="7847">
                  <c:v>745.2000122070315</c:v>
                </c:pt>
                <c:pt idx="7848">
                  <c:v>745.300048828125</c:v>
                </c:pt>
                <c:pt idx="7849">
                  <c:v>745.4000244140624</c:v>
                </c:pt>
                <c:pt idx="7850">
                  <c:v>745.5</c:v>
                </c:pt>
                <c:pt idx="7851">
                  <c:v>745.6000366210937</c:v>
                </c:pt>
                <c:pt idx="7852">
                  <c:v>745.7000122070315</c:v>
                </c:pt>
                <c:pt idx="7853">
                  <c:v>745.800048828125</c:v>
                </c:pt>
                <c:pt idx="7854">
                  <c:v>745.9000244140624</c:v>
                </c:pt>
                <c:pt idx="7855">
                  <c:v>746.0</c:v>
                </c:pt>
                <c:pt idx="7856">
                  <c:v>746.1000366210937</c:v>
                </c:pt>
                <c:pt idx="7857">
                  <c:v>746.2000122070315</c:v>
                </c:pt>
                <c:pt idx="7858">
                  <c:v>746.300048828125</c:v>
                </c:pt>
                <c:pt idx="7859">
                  <c:v>746.4000244140624</c:v>
                </c:pt>
                <c:pt idx="7860">
                  <c:v>746.5</c:v>
                </c:pt>
                <c:pt idx="7861">
                  <c:v>746.6000366210937</c:v>
                </c:pt>
                <c:pt idx="7862">
                  <c:v>746.7000122070315</c:v>
                </c:pt>
                <c:pt idx="7863">
                  <c:v>746.800048828125</c:v>
                </c:pt>
                <c:pt idx="7864">
                  <c:v>746.9000244140624</c:v>
                </c:pt>
                <c:pt idx="7865">
                  <c:v>747.0</c:v>
                </c:pt>
                <c:pt idx="7866">
                  <c:v>747.1000366210937</c:v>
                </c:pt>
                <c:pt idx="7867">
                  <c:v>747.2000122070315</c:v>
                </c:pt>
                <c:pt idx="7868">
                  <c:v>747.300048828125</c:v>
                </c:pt>
                <c:pt idx="7869">
                  <c:v>747.4000244140624</c:v>
                </c:pt>
                <c:pt idx="7870">
                  <c:v>747.5</c:v>
                </c:pt>
                <c:pt idx="7871">
                  <c:v>747.6000366210937</c:v>
                </c:pt>
                <c:pt idx="7872">
                  <c:v>747.7000122070315</c:v>
                </c:pt>
                <c:pt idx="7873">
                  <c:v>747.800048828125</c:v>
                </c:pt>
                <c:pt idx="7874">
                  <c:v>747.9000244140624</c:v>
                </c:pt>
                <c:pt idx="7875">
                  <c:v>748.0</c:v>
                </c:pt>
                <c:pt idx="7876">
                  <c:v>748.1000366210937</c:v>
                </c:pt>
                <c:pt idx="7877">
                  <c:v>748.2000122070315</c:v>
                </c:pt>
                <c:pt idx="7878">
                  <c:v>748.300048828125</c:v>
                </c:pt>
                <c:pt idx="7879">
                  <c:v>748.4000244140624</c:v>
                </c:pt>
                <c:pt idx="7880">
                  <c:v>748.5</c:v>
                </c:pt>
                <c:pt idx="7881">
                  <c:v>748.6000366210937</c:v>
                </c:pt>
                <c:pt idx="7882">
                  <c:v>748.7000122070315</c:v>
                </c:pt>
                <c:pt idx="7883">
                  <c:v>748.800048828125</c:v>
                </c:pt>
                <c:pt idx="7884">
                  <c:v>748.9000244140624</c:v>
                </c:pt>
                <c:pt idx="7885">
                  <c:v>749.0</c:v>
                </c:pt>
                <c:pt idx="7886">
                  <c:v>749.1000366210937</c:v>
                </c:pt>
                <c:pt idx="7887">
                  <c:v>749.2000122070315</c:v>
                </c:pt>
                <c:pt idx="7888">
                  <c:v>749.300048828125</c:v>
                </c:pt>
                <c:pt idx="7889">
                  <c:v>749.4000244140624</c:v>
                </c:pt>
                <c:pt idx="7890">
                  <c:v>749.5</c:v>
                </c:pt>
                <c:pt idx="7891">
                  <c:v>749.6000366210937</c:v>
                </c:pt>
                <c:pt idx="7892">
                  <c:v>749.7000122070315</c:v>
                </c:pt>
                <c:pt idx="7893">
                  <c:v>749.800048828125</c:v>
                </c:pt>
                <c:pt idx="7894">
                  <c:v>749.9000244140624</c:v>
                </c:pt>
                <c:pt idx="7895">
                  <c:v>750.0</c:v>
                </c:pt>
                <c:pt idx="7896">
                  <c:v>750.1000366210937</c:v>
                </c:pt>
                <c:pt idx="7897">
                  <c:v>750.2000122070315</c:v>
                </c:pt>
                <c:pt idx="7898">
                  <c:v>750.300048828125</c:v>
                </c:pt>
                <c:pt idx="7899">
                  <c:v>750.4000244140624</c:v>
                </c:pt>
                <c:pt idx="7900">
                  <c:v>750.5</c:v>
                </c:pt>
                <c:pt idx="7901">
                  <c:v>750.6000366210937</c:v>
                </c:pt>
                <c:pt idx="7902">
                  <c:v>750.7000122070315</c:v>
                </c:pt>
                <c:pt idx="7903">
                  <c:v>750.800048828125</c:v>
                </c:pt>
                <c:pt idx="7904">
                  <c:v>750.9000244140624</c:v>
                </c:pt>
                <c:pt idx="7905">
                  <c:v>751.0</c:v>
                </c:pt>
                <c:pt idx="7906">
                  <c:v>751.1000366210937</c:v>
                </c:pt>
                <c:pt idx="7907">
                  <c:v>751.2000122070315</c:v>
                </c:pt>
                <c:pt idx="7908">
                  <c:v>751.300048828125</c:v>
                </c:pt>
                <c:pt idx="7909">
                  <c:v>751.4000244140624</c:v>
                </c:pt>
                <c:pt idx="7910">
                  <c:v>751.5</c:v>
                </c:pt>
                <c:pt idx="7911">
                  <c:v>751.6000366210937</c:v>
                </c:pt>
                <c:pt idx="7912">
                  <c:v>751.7000122070315</c:v>
                </c:pt>
                <c:pt idx="7913">
                  <c:v>751.800048828125</c:v>
                </c:pt>
                <c:pt idx="7914">
                  <c:v>751.9000244140624</c:v>
                </c:pt>
                <c:pt idx="7915">
                  <c:v>752.0</c:v>
                </c:pt>
                <c:pt idx="7916">
                  <c:v>752.1000366210937</c:v>
                </c:pt>
                <c:pt idx="7917">
                  <c:v>752.2000122070315</c:v>
                </c:pt>
                <c:pt idx="7918">
                  <c:v>752.300048828125</c:v>
                </c:pt>
                <c:pt idx="7919">
                  <c:v>752.4000244140624</c:v>
                </c:pt>
                <c:pt idx="7920">
                  <c:v>752.5</c:v>
                </c:pt>
                <c:pt idx="7921">
                  <c:v>752.6000366210937</c:v>
                </c:pt>
                <c:pt idx="7922">
                  <c:v>752.7000122070315</c:v>
                </c:pt>
                <c:pt idx="7923">
                  <c:v>752.800048828125</c:v>
                </c:pt>
                <c:pt idx="7924">
                  <c:v>752.9000244140624</c:v>
                </c:pt>
                <c:pt idx="7925">
                  <c:v>753.0</c:v>
                </c:pt>
                <c:pt idx="7926">
                  <c:v>753.1000366210937</c:v>
                </c:pt>
                <c:pt idx="7927">
                  <c:v>753.2000122070315</c:v>
                </c:pt>
                <c:pt idx="7928">
                  <c:v>753.300048828125</c:v>
                </c:pt>
                <c:pt idx="7929">
                  <c:v>753.4000244140624</c:v>
                </c:pt>
                <c:pt idx="7930">
                  <c:v>753.5</c:v>
                </c:pt>
                <c:pt idx="7931">
                  <c:v>753.6000366210937</c:v>
                </c:pt>
                <c:pt idx="7932">
                  <c:v>753.7000122070315</c:v>
                </c:pt>
                <c:pt idx="7933">
                  <c:v>753.800048828125</c:v>
                </c:pt>
                <c:pt idx="7934">
                  <c:v>753.9000244140624</c:v>
                </c:pt>
                <c:pt idx="7935">
                  <c:v>754.0</c:v>
                </c:pt>
                <c:pt idx="7936">
                  <c:v>754.1000366210937</c:v>
                </c:pt>
                <c:pt idx="7937">
                  <c:v>754.2000122070315</c:v>
                </c:pt>
                <c:pt idx="7938">
                  <c:v>754.300048828125</c:v>
                </c:pt>
                <c:pt idx="7939">
                  <c:v>754.4000244140624</c:v>
                </c:pt>
                <c:pt idx="7940">
                  <c:v>754.5</c:v>
                </c:pt>
                <c:pt idx="7941">
                  <c:v>754.6000366210937</c:v>
                </c:pt>
                <c:pt idx="7942">
                  <c:v>754.7000122070315</c:v>
                </c:pt>
                <c:pt idx="7943">
                  <c:v>754.800048828125</c:v>
                </c:pt>
                <c:pt idx="7944">
                  <c:v>754.9000244140624</c:v>
                </c:pt>
                <c:pt idx="7945">
                  <c:v>755.0</c:v>
                </c:pt>
                <c:pt idx="7946">
                  <c:v>755.1000366210937</c:v>
                </c:pt>
                <c:pt idx="7947">
                  <c:v>755.2000122070315</c:v>
                </c:pt>
                <c:pt idx="7948">
                  <c:v>755.300048828125</c:v>
                </c:pt>
                <c:pt idx="7949">
                  <c:v>755.4000244140624</c:v>
                </c:pt>
                <c:pt idx="7950">
                  <c:v>755.5</c:v>
                </c:pt>
                <c:pt idx="7951">
                  <c:v>755.6000366210937</c:v>
                </c:pt>
                <c:pt idx="7952">
                  <c:v>755.7000122070315</c:v>
                </c:pt>
                <c:pt idx="7953">
                  <c:v>755.800048828125</c:v>
                </c:pt>
                <c:pt idx="7954">
                  <c:v>755.9000244140624</c:v>
                </c:pt>
                <c:pt idx="7955">
                  <c:v>756.0</c:v>
                </c:pt>
                <c:pt idx="7956">
                  <c:v>756.1000366210937</c:v>
                </c:pt>
                <c:pt idx="7957">
                  <c:v>756.2000122070315</c:v>
                </c:pt>
                <c:pt idx="7958">
                  <c:v>756.300048828125</c:v>
                </c:pt>
                <c:pt idx="7959">
                  <c:v>756.4000244140624</c:v>
                </c:pt>
                <c:pt idx="7960">
                  <c:v>756.5</c:v>
                </c:pt>
                <c:pt idx="7961">
                  <c:v>756.6000366210937</c:v>
                </c:pt>
                <c:pt idx="7962">
                  <c:v>756.7000122070315</c:v>
                </c:pt>
                <c:pt idx="7963">
                  <c:v>756.800048828125</c:v>
                </c:pt>
                <c:pt idx="7964">
                  <c:v>756.9000244140624</c:v>
                </c:pt>
                <c:pt idx="7965">
                  <c:v>757.0</c:v>
                </c:pt>
                <c:pt idx="7966">
                  <c:v>757.1000366210937</c:v>
                </c:pt>
                <c:pt idx="7967">
                  <c:v>757.2000122070315</c:v>
                </c:pt>
                <c:pt idx="7968">
                  <c:v>757.300048828125</c:v>
                </c:pt>
                <c:pt idx="7969">
                  <c:v>757.4000244140624</c:v>
                </c:pt>
                <c:pt idx="7970">
                  <c:v>757.5</c:v>
                </c:pt>
                <c:pt idx="7971">
                  <c:v>757.6000366210937</c:v>
                </c:pt>
                <c:pt idx="7972">
                  <c:v>757.7000122070315</c:v>
                </c:pt>
                <c:pt idx="7973">
                  <c:v>757.800048828125</c:v>
                </c:pt>
                <c:pt idx="7974">
                  <c:v>757.9000244140624</c:v>
                </c:pt>
                <c:pt idx="7975">
                  <c:v>758.0</c:v>
                </c:pt>
                <c:pt idx="7976">
                  <c:v>758.1000366210937</c:v>
                </c:pt>
                <c:pt idx="7977">
                  <c:v>758.2000122070315</c:v>
                </c:pt>
                <c:pt idx="7978">
                  <c:v>758.300048828125</c:v>
                </c:pt>
                <c:pt idx="7979">
                  <c:v>758.4000244140624</c:v>
                </c:pt>
                <c:pt idx="7980">
                  <c:v>758.5</c:v>
                </c:pt>
                <c:pt idx="7981">
                  <c:v>758.6000366210937</c:v>
                </c:pt>
                <c:pt idx="7982">
                  <c:v>758.7000122070315</c:v>
                </c:pt>
                <c:pt idx="7983">
                  <c:v>758.800048828125</c:v>
                </c:pt>
                <c:pt idx="7984">
                  <c:v>758.9000244140624</c:v>
                </c:pt>
                <c:pt idx="7985">
                  <c:v>759.0</c:v>
                </c:pt>
                <c:pt idx="7986">
                  <c:v>759.1000366210937</c:v>
                </c:pt>
                <c:pt idx="7987">
                  <c:v>759.2000122070315</c:v>
                </c:pt>
                <c:pt idx="7988">
                  <c:v>759.300048828125</c:v>
                </c:pt>
                <c:pt idx="7989">
                  <c:v>759.4000244140624</c:v>
                </c:pt>
                <c:pt idx="7990">
                  <c:v>759.5</c:v>
                </c:pt>
                <c:pt idx="7991">
                  <c:v>759.6000366210937</c:v>
                </c:pt>
                <c:pt idx="7992">
                  <c:v>759.7000122070315</c:v>
                </c:pt>
                <c:pt idx="7993">
                  <c:v>759.800048828125</c:v>
                </c:pt>
                <c:pt idx="7994">
                  <c:v>759.9000244140624</c:v>
                </c:pt>
                <c:pt idx="7995">
                  <c:v>760.0</c:v>
                </c:pt>
                <c:pt idx="7996">
                  <c:v>760.1000366210937</c:v>
                </c:pt>
                <c:pt idx="7997">
                  <c:v>760.2000122070315</c:v>
                </c:pt>
                <c:pt idx="7998">
                  <c:v>760.300048828125</c:v>
                </c:pt>
                <c:pt idx="7999">
                  <c:v>760.4000244140624</c:v>
                </c:pt>
                <c:pt idx="8000">
                  <c:v>760.5</c:v>
                </c:pt>
                <c:pt idx="8001">
                  <c:v>760.6000366210937</c:v>
                </c:pt>
                <c:pt idx="8002">
                  <c:v>760.7000122070315</c:v>
                </c:pt>
                <c:pt idx="8003">
                  <c:v>760.800048828125</c:v>
                </c:pt>
                <c:pt idx="8004">
                  <c:v>760.9000244140624</c:v>
                </c:pt>
                <c:pt idx="8005">
                  <c:v>761.0</c:v>
                </c:pt>
                <c:pt idx="8006">
                  <c:v>761.1000366210937</c:v>
                </c:pt>
                <c:pt idx="8007">
                  <c:v>761.2000122070315</c:v>
                </c:pt>
                <c:pt idx="8008">
                  <c:v>761.300048828125</c:v>
                </c:pt>
                <c:pt idx="8009">
                  <c:v>761.4000244140624</c:v>
                </c:pt>
                <c:pt idx="8010">
                  <c:v>761.5</c:v>
                </c:pt>
                <c:pt idx="8011">
                  <c:v>761.6000366210937</c:v>
                </c:pt>
                <c:pt idx="8012">
                  <c:v>761.7000122070315</c:v>
                </c:pt>
                <c:pt idx="8013">
                  <c:v>761.800048828125</c:v>
                </c:pt>
                <c:pt idx="8014">
                  <c:v>761.9000244140624</c:v>
                </c:pt>
                <c:pt idx="8015">
                  <c:v>762.0</c:v>
                </c:pt>
                <c:pt idx="8016">
                  <c:v>762.1000366210937</c:v>
                </c:pt>
                <c:pt idx="8017">
                  <c:v>762.2000122070315</c:v>
                </c:pt>
                <c:pt idx="8018">
                  <c:v>762.300048828125</c:v>
                </c:pt>
                <c:pt idx="8019">
                  <c:v>762.4000244140624</c:v>
                </c:pt>
                <c:pt idx="8020">
                  <c:v>762.5</c:v>
                </c:pt>
                <c:pt idx="8021">
                  <c:v>762.6000366210937</c:v>
                </c:pt>
                <c:pt idx="8022">
                  <c:v>762.7000122070315</c:v>
                </c:pt>
                <c:pt idx="8023">
                  <c:v>762.800048828125</c:v>
                </c:pt>
                <c:pt idx="8024">
                  <c:v>762.9000244140624</c:v>
                </c:pt>
                <c:pt idx="8025">
                  <c:v>763.0</c:v>
                </c:pt>
                <c:pt idx="8026">
                  <c:v>763.1000366210937</c:v>
                </c:pt>
                <c:pt idx="8027">
                  <c:v>763.2000122070315</c:v>
                </c:pt>
                <c:pt idx="8028">
                  <c:v>763.300048828125</c:v>
                </c:pt>
                <c:pt idx="8029">
                  <c:v>763.4000244140624</c:v>
                </c:pt>
                <c:pt idx="8030">
                  <c:v>763.5</c:v>
                </c:pt>
                <c:pt idx="8031">
                  <c:v>763.6000366210937</c:v>
                </c:pt>
                <c:pt idx="8032">
                  <c:v>763.7000122070315</c:v>
                </c:pt>
                <c:pt idx="8033">
                  <c:v>763.800048828125</c:v>
                </c:pt>
                <c:pt idx="8034">
                  <c:v>763.9000244140624</c:v>
                </c:pt>
                <c:pt idx="8035">
                  <c:v>764.0</c:v>
                </c:pt>
                <c:pt idx="8036">
                  <c:v>764.1000366210937</c:v>
                </c:pt>
                <c:pt idx="8037">
                  <c:v>764.2000122070315</c:v>
                </c:pt>
                <c:pt idx="8038">
                  <c:v>764.300048828125</c:v>
                </c:pt>
                <c:pt idx="8039">
                  <c:v>764.4000244140624</c:v>
                </c:pt>
                <c:pt idx="8040">
                  <c:v>764.5</c:v>
                </c:pt>
                <c:pt idx="8041">
                  <c:v>764.6000366210937</c:v>
                </c:pt>
                <c:pt idx="8042">
                  <c:v>764.7000122070315</c:v>
                </c:pt>
                <c:pt idx="8043">
                  <c:v>764.800048828125</c:v>
                </c:pt>
                <c:pt idx="8044">
                  <c:v>764.9000244140624</c:v>
                </c:pt>
                <c:pt idx="8045">
                  <c:v>765.0</c:v>
                </c:pt>
                <c:pt idx="8046">
                  <c:v>765.1000366210937</c:v>
                </c:pt>
                <c:pt idx="8047">
                  <c:v>765.2000122070315</c:v>
                </c:pt>
                <c:pt idx="8048">
                  <c:v>765.300048828125</c:v>
                </c:pt>
                <c:pt idx="8049">
                  <c:v>765.4000244140624</c:v>
                </c:pt>
                <c:pt idx="8050">
                  <c:v>765.5</c:v>
                </c:pt>
                <c:pt idx="8051">
                  <c:v>765.6000366210937</c:v>
                </c:pt>
                <c:pt idx="8052">
                  <c:v>765.7000122070315</c:v>
                </c:pt>
                <c:pt idx="8053">
                  <c:v>765.800048828125</c:v>
                </c:pt>
                <c:pt idx="8054">
                  <c:v>765.9000244140624</c:v>
                </c:pt>
                <c:pt idx="8055">
                  <c:v>766.0</c:v>
                </c:pt>
                <c:pt idx="8056">
                  <c:v>766.1000366210937</c:v>
                </c:pt>
                <c:pt idx="8057">
                  <c:v>766.2000122070315</c:v>
                </c:pt>
                <c:pt idx="8058">
                  <c:v>766.300048828125</c:v>
                </c:pt>
                <c:pt idx="8059">
                  <c:v>766.4000244140624</c:v>
                </c:pt>
                <c:pt idx="8060">
                  <c:v>766.5</c:v>
                </c:pt>
                <c:pt idx="8061">
                  <c:v>766.6000366210937</c:v>
                </c:pt>
                <c:pt idx="8062">
                  <c:v>766.7000122070315</c:v>
                </c:pt>
                <c:pt idx="8063">
                  <c:v>766.800048828125</c:v>
                </c:pt>
                <c:pt idx="8064">
                  <c:v>766.9000244140624</c:v>
                </c:pt>
                <c:pt idx="8065">
                  <c:v>767.0</c:v>
                </c:pt>
                <c:pt idx="8066">
                  <c:v>767.1000366210937</c:v>
                </c:pt>
                <c:pt idx="8067">
                  <c:v>767.2000122070315</c:v>
                </c:pt>
                <c:pt idx="8068">
                  <c:v>767.300048828125</c:v>
                </c:pt>
                <c:pt idx="8069">
                  <c:v>767.4000244140624</c:v>
                </c:pt>
                <c:pt idx="8070">
                  <c:v>767.5</c:v>
                </c:pt>
                <c:pt idx="8071">
                  <c:v>767.6000366210937</c:v>
                </c:pt>
                <c:pt idx="8072">
                  <c:v>767.7000122070315</c:v>
                </c:pt>
                <c:pt idx="8073">
                  <c:v>767.800048828125</c:v>
                </c:pt>
                <c:pt idx="8074">
                  <c:v>767.9000244140624</c:v>
                </c:pt>
                <c:pt idx="8075">
                  <c:v>768.0</c:v>
                </c:pt>
                <c:pt idx="8076">
                  <c:v>768.1000366210937</c:v>
                </c:pt>
                <c:pt idx="8077">
                  <c:v>768.2000122070315</c:v>
                </c:pt>
                <c:pt idx="8078">
                  <c:v>768.300048828125</c:v>
                </c:pt>
                <c:pt idx="8079">
                  <c:v>768.4000244140624</c:v>
                </c:pt>
                <c:pt idx="8080">
                  <c:v>768.5</c:v>
                </c:pt>
                <c:pt idx="8081">
                  <c:v>768.6000366210937</c:v>
                </c:pt>
                <c:pt idx="8082">
                  <c:v>768.7000122070315</c:v>
                </c:pt>
                <c:pt idx="8083">
                  <c:v>768.800048828125</c:v>
                </c:pt>
                <c:pt idx="8084">
                  <c:v>768.9000244140624</c:v>
                </c:pt>
                <c:pt idx="8085">
                  <c:v>769.0</c:v>
                </c:pt>
                <c:pt idx="8086">
                  <c:v>769.1000366210937</c:v>
                </c:pt>
                <c:pt idx="8087">
                  <c:v>769.2000122070315</c:v>
                </c:pt>
                <c:pt idx="8088">
                  <c:v>769.300048828125</c:v>
                </c:pt>
                <c:pt idx="8089">
                  <c:v>769.4000244140624</c:v>
                </c:pt>
                <c:pt idx="8090">
                  <c:v>769.5</c:v>
                </c:pt>
                <c:pt idx="8091">
                  <c:v>769.6000366210937</c:v>
                </c:pt>
                <c:pt idx="8092">
                  <c:v>769.7000122070315</c:v>
                </c:pt>
                <c:pt idx="8093">
                  <c:v>769.800048828125</c:v>
                </c:pt>
                <c:pt idx="8094">
                  <c:v>769.9000244140624</c:v>
                </c:pt>
                <c:pt idx="8095">
                  <c:v>770.0</c:v>
                </c:pt>
                <c:pt idx="8096">
                  <c:v>770.1000366210937</c:v>
                </c:pt>
                <c:pt idx="8097">
                  <c:v>770.2000122070315</c:v>
                </c:pt>
                <c:pt idx="8098">
                  <c:v>770.300048828125</c:v>
                </c:pt>
                <c:pt idx="8099">
                  <c:v>770.4000244140624</c:v>
                </c:pt>
                <c:pt idx="8100">
                  <c:v>770.5</c:v>
                </c:pt>
                <c:pt idx="8101">
                  <c:v>770.6000366210937</c:v>
                </c:pt>
                <c:pt idx="8102">
                  <c:v>770.7000122070315</c:v>
                </c:pt>
                <c:pt idx="8103">
                  <c:v>770.800048828125</c:v>
                </c:pt>
                <c:pt idx="8104">
                  <c:v>770.9000244140624</c:v>
                </c:pt>
                <c:pt idx="8105">
                  <c:v>771.0</c:v>
                </c:pt>
                <c:pt idx="8106">
                  <c:v>771.1000366210937</c:v>
                </c:pt>
                <c:pt idx="8107">
                  <c:v>771.2000122070315</c:v>
                </c:pt>
                <c:pt idx="8108">
                  <c:v>771.300048828125</c:v>
                </c:pt>
                <c:pt idx="8109">
                  <c:v>771.4000244140624</c:v>
                </c:pt>
                <c:pt idx="8110">
                  <c:v>771.5</c:v>
                </c:pt>
                <c:pt idx="8111">
                  <c:v>771.6000366210937</c:v>
                </c:pt>
                <c:pt idx="8112">
                  <c:v>771.7000122070315</c:v>
                </c:pt>
                <c:pt idx="8113">
                  <c:v>771.800048828125</c:v>
                </c:pt>
                <c:pt idx="8114">
                  <c:v>771.9000244140624</c:v>
                </c:pt>
                <c:pt idx="8115">
                  <c:v>772.0</c:v>
                </c:pt>
                <c:pt idx="8116">
                  <c:v>772.1000366210937</c:v>
                </c:pt>
                <c:pt idx="8117">
                  <c:v>772.2000122070315</c:v>
                </c:pt>
                <c:pt idx="8118">
                  <c:v>772.300048828125</c:v>
                </c:pt>
                <c:pt idx="8119">
                  <c:v>772.4000244140624</c:v>
                </c:pt>
                <c:pt idx="8120">
                  <c:v>772.5</c:v>
                </c:pt>
                <c:pt idx="8121">
                  <c:v>772.6000366210937</c:v>
                </c:pt>
                <c:pt idx="8122">
                  <c:v>772.7000122070315</c:v>
                </c:pt>
                <c:pt idx="8123">
                  <c:v>772.800048828125</c:v>
                </c:pt>
                <c:pt idx="8124">
                  <c:v>772.9000244140624</c:v>
                </c:pt>
                <c:pt idx="8125">
                  <c:v>773.0</c:v>
                </c:pt>
                <c:pt idx="8126">
                  <c:v>773.1000366210937</c:v>
                </c:pt>
                <c:pt idx="8127">
                  <c:v>773.2000122070315</c:v>
                </c:pt>
                <c:pt idx="8128">
                  <c:v>773.300048828125</c:v>
                </c:pt>
                <c:pt idx="8129">
                  <c:v>773.4000244140624</c:v>
                </c:pt>
                <c:pt idx="8130">
                  <c:v>773.5</c:v>
                </c:pt>
                <c:pt idx="8131">
                  <c:v>773.6000366210937</c:v>
                </c:pt>
                <c:pt idx="8132">
                  <c:v>773.7000122070315</c:v>
                </c:pt>
                <c:pt idx="8133">
                  <c:v>773.800048828125</c:v>
                </c:pt>
                <c:pt idx="8134">
                  <c:v>773.9000244140624</c:v>
                </c:pt>
                <c:pt idx="8135">
                  <c:v>774.0</c:v>
                </c:pt>
                <c:pt idx="8136">
                  <c:v>774.1000366210937</c:v>
                </c:pt>
                <c:pt idx="8137">
                  <c:v>774.2000122070315</c:v>
                </c:pt>
                <c:pt idx="8138">
                  <c:v>774.300048828125</c:v>
                </c:pt>
                <c:pt idx="8139">
                  <c:v>774.4000244140624</c:v>
                </c:pt>
                <c:pt idx="8140">
                  <c:v>774.5</c:v>
                </c:pt>
                <c:pt idx="8141">
                  <c:v>774.6000366210937</c:v>
                </c:pt>
                <c:pt idx="8142">
                  <c:v>774.7000122070315</c:v>
                </c:pt>
                <c:pt idx="8143">
                  <c:v>774.800048828125</c:v>
                </c:pt>
                <c:pt idx="8144">
                  <c:v>774.9000244140624</c:v>
                </c:pt>
                <c:pt idx="8145">
                  <c:v>775.0</c:v>
                </c:pt>
                <c:pt idx="8146">
                  <c:v>775.1000366210937</c:v>
                </c:pt>
                <c:pt idx="8147">
                  <c:v>775.2000122070315</c:v>
                </c:pt>
                <c:pt idx="8148">
                  <c:v>775.300048828125</c:v>
                </c:pt>
                <c:pt idx="8149">
                  <c:v>775.4000244140624</c:v>
                </c:pt>
                <c:pt idx="8150">
                  <c:v>775.5</c:v>
                </c:pt>
                <c:pt idx="8151">
                  <c:v>775.6000366210937</c:v>
                </c:pt>
                <c:pt idx="8152">
                  <c:v>775.7000122070315</c:v>
                </c:pt>
                <c:pt idx="8153">
                  <c:v>775.800048828125</c:v>
                </c:pt>
                <c:pt idx="8154">
                  <c:v>775.9000244140624</c:v>
                </c:pt>
                <c:pt idx="8155">
                  <c:v>776.0</c:v>
                </c:pt>
                <c:pt idx="8156">
                  <c:v>776.1000366210937</c:v>
                </c:pt>
                <c:pt idx="8157">
                  <c:v>776.2000122070315</c:v>
                </c:pt>
                <c:pt idx="8158">
                  <c:v>776.300048828125</c:v>
                </c:pt>
                <c:pt idx="8159">
                  <c:v>776.4000244140624</c:v>
                </c:pt>
                <c:pt idx="8160">
                  <c:v>776.5</c:v>
                </c:pt>
                <c:pt idx="8161">
                  <c:v>776.6000366210937</c:v>
                </c:pt>
                <c:pt idx="8162">
                  <c:v>776.7000122070315</c:v>
                </c:pt>
                <c:pt idx="8163">
                  <c:v>776.800048828125</c:v>
                </c:pt>
                <c:pt idx="8164">
                  <c:v>776.9000244140624</c:v>
                </c:pt>
                <c:pt idx="8165">
                  <c:v>777.0</c:v>
                </c:pt>
                <c:pt idx="8166">
                  <c:v>777.1000366210937</c:v>
                </c:pt>
                <c:pt idx="8167">
                  <c:v>777.2000122070315</c:v>
                </c:pt>
                <c:pt idx="8168">
                  <c:v>777.300048828125</c:v>
                </c:pt>
                <c:pt idx="8169">
                  <c:v>777.4000244140624</c:v>
                </c:pt>
                <c:pt idx="8170">
                  <c:v>777.5</c:v>
                </c:pt>
                <c:pt idx="8171">
                  <c:v>777.6000366210937</c:v>
                </c:pt>
                <c:pt idx="8172">
                  <c:v>777.7000122070315</c:v>
                </c:pt>
                <c:pt idx="8173">
                  <c:v>777.800048828125</c:v>
                </c:pt>
                <c:pt idx="8174">
                  <c:v>777.9000244140624</c:v>
                </c:pt>
                <c:pt idx="8175">
                  <c:v>778.0</c:v>
                </c:pt>
                <c:pt idx="8176">
                  <c:v>778.1000366210937</c:v>
                </c:pt>
                <c:pt idx="8177">
                  <c:v>778.2000122070315</c:v>
                </c:pt>
                <c:pt idx="8178">
                  <c:v>778.300048828125</c:v>
                </c:pt>
                <c:pt idx="8179">
                  <c:v>778.4000244140624</c:v>
                </c:pt>
                <c:pt idx="8180">
                  <c:v>778.5</c:v>
                </c:pt>
                <c:pt idx="8181">
                  <c:v>778.6000366210937</c:v>
                </c:pt>
                <c:pt idx="8182">
                  <c:v>778.7000122070315</c:v>
                </c:pt>
                <c:pt idx="8183">
                  <c:v>778.800048828125</c:v>
                </c:pt>
                <c:pt idx="8184">
                  <c:v>778.9000244140624</c:v>
                </c:pt>
                <c:pt idx="8185">
                  <c:v>779.0</c:v>
                </c:pt>
                <c:pt idx="8186">
                  <c:v>779.1000366210937</c:v>
                </c:pt>
                <c:pt idx="8187">
                  <c:v>779.2000122070315</c:v>
                </c:pt>
                <c:pt idx="8188">
                  <c:v>779.300048828125</c:v>
                </c:pt>
                <c:pt idx="8189">
                  <c:v>779.4000244140624</c:v>
                </c:pt>
                <c:pt idx="8190">
                  <c:v>779.5</c:v>
                </c:pt>
                <c:pt idx="8191">
                  <c:v>779.6000366210937</c:v>
                </c:pt>
                <c:pt idx="8192">
                  <c:v>779.7000122070315</c:v>
                </c:pt>
                <c:pt idx="8193">
                  <c:v>779.800048828125</c:v>
                </c:pt>
                <c:pt idx="8194">
                  <c:v>779.9000244140624</c:v>
                </c:pt>
                <c:pt idx="8195">
                  <c:v>780.0</c:v>
                </c:pt>
                <c:pt idx="8196">
                  <c:v>780.1000366210937</c:v>
                </c:pt>
                <c:pt idx="8197">
                  <c:v>780.2000122070315</c:v>
                </c:pt>
                <c:pt idx="8198">
                  <c:v>780.300048828125</c:v>
                </c:pt>
                <c:pt idx="8199">
                  <c:v>780.4000244140624</c:v>
                </c:pt>
                <c:pt idx="8200">
                  <c:v>780.5</c:v>
                </c:pt>
                <c:pt idx="8201">
                  <c:v>780.6000366210937</c:v>
                </c:pt>
                <c:pt idx="8202">
                  <c:v>780.7000122070315</c:v>
                </c:pt>
                <c:pt idx="8203">
                  <c:v>780.800048828125</c:v>
                </c:pt>
                <c:pt idx="8204">
                  <c:v>780.9000244140624</c:v>
                </c:pt>
                <c:pt idx="8205">
                  <c:v>781.0</c:v>
                </c:pt>
                <c:pt idx="8206">
                  <c:v>781.1000366210937</c:v>
                </c:pt>
                <c:pt idx="8207">
                  <c:v>781.2000122070315</c:v>
                </c:pt>
                <c:pt idx="8208">
                  <c:v>781.300048828125</c:v>
                </c:pt>
                <c:pt idx="8209">
                  <c:v>781.4000244140624</c:v>
                </c:pt>
                <c:pt idx="8210">
                  <c:v>781.5</c:v>
                </c:pt>
                <c:pt idx="8211">
                  <c:v>781.6000366210937</c:v>
                </c:pt>
                <c:pt idx="8212">
                  <c:v>781.7000122070315</c:v>
                </c:pt>
                <c:pt idx="8213">
                  <c:v>781.800048828125</c:v>
                </c:pt>
                <c:pt idx="8214">
                  <c:v>781.9000244140624</c:v>
                </c:pt>
                <c:pt idx="8215">
                  <c:v>782.0</c:v>
                </c:pt>
                <c:pt idx="8216">
                  <c:v>782.1000366210937</c:v>
                </c:pt>
                <c:pt idx="8217">
                  <c:v>782.2000122070315</c:v>
                </c:pt>
                <c:pt idx="8218">
                  <c:v>782.300048828125</c:v>
                </c:pt>
                <c:pt idx="8219">
                  <c:v>782.4000244140624</c:v>
                </c:pt>
                <c:pt idx="8220">
                  <c:v>782.5</c:v>
                </c:pt>
                <c:pt idx="8221">
                  <c:v>782.6000366210937</c:v>
                </c:pt>
                <c:pt idx="8222">
                  <c:v>782.7000122070315</c:v>
                </c:pt>
                <c:pt idx="8223">
                  <c:v>782.800048828125</c:v>
                </c:pt>
                <c:pt idx="8224">
                  <c:v>782.9000244140624</c:v>
                </c:pt>
                <c:pt idx="8225">
                  <c:v>783.0</c:v>
                </c:pt>
                <c:pt idx="8226">
                  <c:v>783.1000366210937</c:v>
                </c:pt>
                <c:pt idx="8227">
                  <c:v>783.2000122070315</c:v>
                </c:pt>
                <c:pt idx="8228">
                  <c:v>783.300048828125</c:v>
                </c:pt>
                <c:pt idx="8229">
                  <c:v>783.4000244140624</c:v>
                </c:pt>
                <c:pt idx="8230">
                  <c:v>783.5</c:v>
                </c:pt>
                <c:pt idx="8231">
                  <c:v>783.6000366210937</c:v>
                </c:pt>
                <c:pt idx="8232">
                  <c:v>783.7000122070315</c:v>
                </c:pt>
                <c:pt idx="8233">
                  <c:v>783.800048828125</c:v>
                </c:pt>
                <c:pt idx="8234">
                  <c:v>783.9000244140624</c:v>
                </c:pt>
                <c:pt idx="8235">
                  <c:v>784.0</c:v>
                </c:pt>
                <c:pt idx="8236">
                  <c:v>784.1000366210937</c:v>
                </c:pt>
                <c:pt idx="8237">
                  <c:v>784.2000122070315</c:v>
                </c:pt>
                <c:pt idx="8238">
                  <c:v>784.300048828125</c:v>
                </c:pt>
                <c:pt idx="8239">
                  <c:v>784.4000244140624</c:v>
                </c:pt>
                <c:pt idx="8240">
                  <c:v>784.5</c:v>
                </c:pt>
                <c:pt idx="8241">
                  <c:v>784.6000366210937</c:v>
                </c:pt>
                <c:pt idx="8242">
                  <c:v>784.7000122070315</c:v>
                </c:pt>
                <c:pt idx="8243">
                  <c:v>784.800048828125</c:v>
                </c:pt>
                <c:pt idx="8244">
                  <c:v>784.9000244140624</c:v>
                </c:pt>
                <c:pt idx="8245">
                  <c:v>785.0</c:v>
                </c:pt>
                <c:pt idx="8246">
                  <c:v>785.1000366210937</c:v>
                </c:pt>
                <c:pt idx="8247">
                  <c:v>785.2000122070315</c:v>
                </c:pt>
                <c:pt idx="8248">
                  <c:v>785.300048828125</c:v>
                </c:pt>
                <c:pt idx="8249">
                  <c:v>785.4000244140624</c:v>
                </c:pt>
                <c:pt idx="8250">
                  <c:v>785.5</c:v>
                </c:pt>
                <c:pt idx="8251">
                  <c:v>785.6000366210937</c:v>
                </c:pt>
                <c:pt idx="8252">
                  <c:v>785.7000122070315</c:v>
                </c:pt>
                <c:pt idx="8253">
                  <c:v>785.800048828125</c:v>
                </c:pt>
                <c:pt idx="8254">
                  <c:v>785.9000244140624</c:v>
                </c:pt>
                <c:pt idx="8255">
                  <c:v>786.0</c:v>
                </c:pt>
                <c:pt idx="8256">
                  <c:v>786.1000366210937</c:v>
                </c:pt>
                <c:pt idx="8257">
                  <c:v>786.2000122070315</c:v>
                </c:pt>
                <c:pt idx="8258">
                  <c:v>786.300048828125</c:v>
                </c:pt>
                <c:pt idx="8259">
                  <c:v>786.4000244140624</c:v>
                </c:pt>
                <c:pt idx="8260">
                  <c:v>786.5</c:v>
                </c:pt>
                <c:pt idx="8261">
                  <c:v>786.6000366210937</c:v>
                </c:pt>
                <c:pt idx="8262">
                  <c:v>786.7000122070315</c:v>
                </c:pt>
                <c:pt idx="8263">
                  <c:v>786.800048828125</c:v>
                </c:pt>
                <c:pt idx="8264">
                  <c:v>786.9000244140624</c:v>
                </c:pt>
                <c:pt idx="8265">
                  <c:v>787.0</c:v>
                </c:pt>
                <c:pt idx="8266">
                  <c:v>787.1000366210937</c:v>
                </c:pt>
                <c:pt idx="8267">
                  <c:v>787.2000122070315</c:v>
                </c:pt>
                <c:pt idx="8268">
                  <c:v>787.300048828125</c:v>
                </c:pt>
                <c:pt idx="8269">
                  <c:v>787.4000244140624</c:v>
                </c:pt>
                <c:pt idx="8270">
                  <c:v>787.5</c:v>
                </c:pt>
                <c:pt idx="8271">
                  <c:v>787.6000366210937</c:v>
                </c:pt>
                <c:pt idx="8272">
                  <c:v>787.7000122070315</c:v>
                </c:pt>
                <c:pt idx="8273">
                  <c:v>787.800048828125</c:v>
                </c:pt>
                <c:pt idx="8274">
                  <c:v>787.9000244140624</c:v>
                </c:pt>
                <c:pt idx="8275">
                  <c:v>788.0</c:v>
                </c:pt>
                <c:pt idx="8276">
                  <c:v>788.1000366210937</c:v>
                </c:pt>
                <c:pt idx="8277">
                  <c:v>788.2000122070315</c:v>
                </c:pt>
                <c:pt idx="8278">
                  <c:v>788.300048828125</c:v>
                </c:pt>
                <c:pt idx="8279">
                  <c:v>788.4000244140624</c:v>
                </c:pt>
                <c:pt idx="8280">
                  <c:v>788.5</c:v>
                </c:pt>
                <c:pt idx="8281">
                  <c:v>788.6000366210937</c:v>
                </c:pt>
                <c:pt idx="8282">
                  <c:v>788.7000122070315</c:v>
                </c:pt>
                <c:pt idx="8283">
                  <c:v>788.800048828125</c:v>
                </c:pt>
                <c:pt idx="8284">
                  <c:v>788.9000244140624</c:v>
                </c:pt>
                <c:pt idx="8285">
                  <c:v>789.0</c:v>
                </c:pt>
                <c:pt idx="8286">
                  <c:v>789.1000366210937</c:v>
                </c:pt>
                <c:pt idx="8287">
                  <c:v>789.2000122070315</c:v>
                </c:pt>
                <c:pt idx="8288">
                  <c:v>789.300048828125</c:v>
                </c:pt>
                <c:pt idx="8289">
                  <c:v>789.4000244140624</c:v>
                </c:pt>
                <c:pt idx="8290">
                  <c:v>789.5</c:v>
                </c:pt>
                <c:pt idx="8291">
                  <c:v>789.6000366210937</c:v>
                </c:pt>
                <c:pt idx="8292">
                  <c:v>789.7000122070315</c:v>
                </c:pt>
                <c:pt idx="8293">
                  <c:v>789.800048828125</c:v>
                </c:pt>
                <c:pt idx="8294">
                  <c:v>789.9000244140624</c:v>
                </c:pt>
                <c:pt idx="8295">
                  <c:v>790.0</c:v>
                </c:pt>
                <c:pt idx="8296">
                  <c:v>790.1000366210937</c:v>
                </c:pt>
                <c:pt idx="8297">
                  <c:v>790.2000122070315</c:v>
                </c:pt>
                <c:pt idx="8298">
                  <c:v>790.300048828125</c:v>
                </c:pt>
                <c:pt idx="8299">
                  <c:v>790.4000244140624</c:v>
                </c:pt>
                <c:pt idx="8300">
                  <c:v>790.5</c:v>
                </c:pt>
                <c:pt idx="8301">
                  <c:v>790.6000366210937</c:v>
                </c:pt>
                <c:pt idx="8302">
                  <c:v>790.7000122070315</c:v>
                </c:pt>
                <c:pt idx="8303">
                  <c:v>790.800048828125</c:v>
                </c:pt>
                <c:pt idx="8304">
                  <c:v>790.9000244140624</c:v>
                </c:pt>
                <c:pt idx="8305">
                  <c:v>791.0</c:v>
                </c:pt>
                <c:pt idx="8306">
                  <c:v>791.1000366210937</c:v>
                </c:pt>
                <c:pt idx="8307">
                  <c:v>791.2000122070315</c:v>
                </c:pt>
                <c:pt idx="8308">
                  <c:v>791.300048828125</c:v>
                </c:pt>
                <c:pt idx="8309">
                  <c:v>791.4000244140624</c:v>
                </c:pt>
                <c:pt idx="8310">
                  <c:v>791.5</c:v>
                </c:pt>
                <c:pt idx="8311">
                  <c:v>791.6000366210937</c:v>
                </c:pt>
                <c:pt idx="8312">
                  <c:v>791.7000122070315</c:v>
                </c:pt>
                <c:pt idx="8313">
                  <c:v>791.800048828125</c:v>
                </c:pt>
                <c:pt idx="8314">
                  <c:v>791.9000244140624</c:v>
                </c:pt>
                <c:pt idx="8315">
                  <c:v>792.0</c:v>
                </c:pt>
                <c:pt idx="8316">
                  <c:v>792.1000366210937</c:v>
                </c:pt>
                <c:pt idx="8317">
                  <c:v>792.2000122070315</c:v>
                </c:pt>
                <c:pt idx="8318">
                  <c:v>792.300048828125</c:v>
                </c:pt>
                <c:pt idx="8319">
                  <c:v>792.4000244140624</c:v>
                </c:pt>
                <c:pt idx="8320">
                  <c:v>792.5</c:v>
                </c:pt>
                <c:pt idx="8321">
                  <c:v>792.6000366210937</c:v>
                </c:pt>
                <c:pt idx="8322">
                  <c:v>792.7000122070315</c:v>
                </c:pt>
                <c:pt idx="8323">
                  <c:v>792.800048828125</c:v>
                </c:pt>
                <c:pt idx="8324">
                  <c:v>792.9000244140624</c:v>
                </c:pt>
                <c:pt idx="8325">
                  <c:v>793.0</c:v>
                </c:pt>
                <c:pt idx="8326">
                  <c:v>793.1000366210937</c:v>
                </c:pt>
                <c:pt idx="8327">
                  <c:v>793.2000122070315</c:v>
                </c:pt>
                <c:pt idx="8328">
                  <c:v>793.300048828125</c:v>
                </c:pt>
                <c:pt idx="8329">
                  <c:v>793.4000244140624</c:v>
                </c:pt>
                <c:pt idx="8330">
                  <c:v>793.5</c:v>
                </c:pt>
                <c:pt idx="8331">
                  <c:v>793.6000366210937</c:v>
                </c:pt>
                <c:pt idx="8332">
                  <c:v>793.7000122070315</c:v>
                </c:pt>
                <c:pt idx="8333">
                  <c:v>793.800048828125</c:v>
                </c:pt>
                <c:pt idx="8334">
                  <c:v>793.9000244140624</c:v>
                </c:pt>
                <c:pt idx="8335">
                  <c:v>794.0</c:v>
                </c:pt>
                <c:pt idx="8336">
                  <c:v>794.1000366210937</c:v>
                </c:pt>
                <c:pt idx="8337">
                  <c:v>794.2000122070315</c:v>
                </c:pt>
                <c:pt idx="8338">
                  <c:v>794.300048828125</c:v>
                </c:pt>
                <c:pt idx="8339">
                  <c:v>794.4000244140624</c:v>
                </c:pt>
                <c:pt idx="8340">
                  <c:v>794.5</c:v>
                </c:pt>
                <c:pt idx="8341">
                  <c:v>794.6000366210937</c:v>
                </c:pt>
                <c:pt idx="8342">
                  <c:v>794.7000122070315</c:v>
                </c:pt>
                <c:pt idx="8343">
                  <c:v>794.800048828125</c:v>
                </c:pt>
                <c:pt idx="8344">
                  <c:v>794.9000244140624</c:v>
                </c:pt>
                <c:pt idx="8345">
                  <c:v>795.0</c:v>
                </c:pt>
                <c:pt idx="8346">
                  <c:v>795.1000366210937</c:v>
                </c:pt>
                <c:pt idx="8347">
                  <c:v>795.2000122070315</c:v>
                </c:pt>
                <c:pt idx="8348">
                  <c:v>795.300048828125</c:v>
                </c:pt>
                <c:pt idx="8349">
                  <c:v>795.4000244140624</c:v>
                </c:pt>
                <c:pt idx="8350">
                  <c:v>795.5</c:v>
                </c:pt>
                <c:pt idx="8351">
                  <c:v>795.6000366210937</c:v>
                </c:pt>
                <c:pt idx="8352">
                  <c:v>795.7000122070315</c:v>
                </c:pt>
                <c:pt idx="8353">
                  <c:v>795.800048828125</c:v>
                </c:pt>
                <c:pt idx="8354">
                  <c:v>795.9000244140624</c:v>
                </c:pt>
                <c:pt idx="8355">
                  <c:v>796.0</c:v>
                </c:pt>
                <c:pt idx="8356">
                  <c:v>796.1000366210937</c:v>
                </c:pt>
                <c:pt idx="8357">
                  <c:v>796.2000122070315</c:v>
                </c:pt>
                <c:pt idx="8358">
                  <c:v>796.300048828125</c:v>
                </c:pt>
                <c:pt idx="8359">
                  <c:v>796.4000244140624</c:v>
                </c:pt>
                <c:pt idx="8360">
                  <c:v>796.5</c:v>
                </c:pt>
                <c:pt idx="8361">
                  <c:v>796.6000366210937</c:v>
                </c:pt>
                <c:pt idx="8362">
                  <c:v>796.7000122070315</c:v>
                </c:pt>
                <c:pt idx="8363">
                  <c:v>796.800048828125</c:v>
                </c:pt>
                <c:pt idx="8364">
                  <c:v>796.9000244140624</c:v>
                </c:pt>
                <c:pt idx="8365">
                  <c:v>797.0</c:v>
                </c:pt>
                <c:pt idx="8366">
                  <c:v>797.1000366210937</c:v>
                </c:pt>
                <c:pt idx="8367">
                  <c:v>797.2000122070315</c:v>
                </c:pt>
                <c:pt idx="8368">
                  <c:v>797.300048828125</c:v>
                </c:pt>
                <c:pt idx="8369">
                  <c:v>797.4000244140624</c:v>
                </c:pt>
                <c:pt idx="8370">
                  <c:v>797.5</c:v>
                </c:pt>
                <c:pt idx="8371">
                  <c:v>797.6000366210937</c:v>
                </c:pt>
                <c:pt idx="8372">
                  <c:v>797.7000122070315</c:v>
                </c:pt>
                <c:pt idx="8373">
                  <c:v>797.800048828125</c:v>
                </c:pt>
                <c:pt idx="8374">
                  <c:v>797.9000244140624</c:v>
                </c:pt>
                <c:pt idx="8375">
                  <c:v>798.0</c:v>
                </c:pt>
                <c:pt idx="8376">
                  <c:v>798.1000366210937</c:v>
                </c:pt>
                <c:pt idx="8377">
                  <c:v>798.2000122070315</c:v>
                </c:pt>
                <c:pt idx="8378">
                  <c:v>798.300048828125</c:v>
                </c:pt>
                <c:pt idx="8379">
                  <c:v>798.4000244140624</c:v>
                </c:pt>
                <c:pt idx="8380">
                  <c:v>798.5</c:v>
                </c:pt>
                <c:pt idx="8381">
                  <c:v>798.6000366210937</c:v>
                </c:pt>
                <c:pt idx="8382">
                  <c:v>798.7000122070315</c:v>
                </c:pt>
                <c:pt idx="8383">
                  <c:v>798.800048828125</c:v>
                </c:pt>
                <c:pt idx="8384">
                  <c:v>798.9000244140624</c:v>
                </c:pt>
                <c:pt idx="8385">
                  <c:v>799.0</c:v>
                </c:pt>
                <c:pt idx="8386">
                  <c:v>799.1000366210937</c:v>
                </c:pt>
                <c:pt idx="8387">
                  <c:v>799.2000122070315</c:v>
                </c:pt>
                <c:pt idx="8388">
                  <c:v>799.300048828125</c:v>
                </c:pt>
                <c:pt idx="8389">
                  <c:v>799.4000244140624</c:v>
                </c:pt>
                <c:pt idx="8390">
                  <c:v>799.5</c:v>
                </c:pt>
                <c:pt idx="8391">
                  <c:v>799.6000366210937</c:v>
                </c:pt>
                <c:pt idx="8392">
                  <c:v>799.7000122070315</c:v>
                </c:pt>
                <c:pt idx="8393">
                  <c:v>799.800048828125</c:v>
                </c:pt>
                <c:pt idx="8394">
                  <c:v>799.9000244140624</c:v>
                </c:pt>
                <c:pt idx="8395">
                  <c:v>800.0</c:v>
                </c:pt>
                <c:pt idx="8396">
                  <c:v>800.1000366210937</c:v>
                </c:pt>
                <c:pt idx="8397">
                  <c:v>800.2000122070315</c:v>
                </c:pt>
                <c:pt idx="8398">
                  <c:v>800.300048828125</c:v>
                </c:pt>
                <c:pt idx="8399">
                  <c:v>800.4000244140624</c:v>
                </c:pt>
                <c:pt idx="8400">
                  <c:v>800.5</c:v>
                </c:pt>
                <c:pt idx="8401">
                  <c:v>800.6000366210937</c:v>
                </c:pt>
                <c:pt idx="8402">
                  <c:v>800.7000122070315</c:v>
                </c:pt>
                <c:pt idx="8403">
                  <c:v>800.800048828125</c:v>
                </c:pt>
                <c:pt idx="8404">
                  <c:v>800.9000244140624</c:v>
                </c:pt>
                <c:pt idx="8405">
                  <c:v>801.0</c:v>
                </c:pt>
                <c:pt idx="8406">
                  <c:v>801.1000366210937</c:v>
                </c:pt>
                <c:pt idx="8407">
                  <c:v>801.2000122070315</c:v>
                </c:pt>
                <c:pt idx="8408">
                  <c:v>801.300048828125</c:v>
                </c:pt>
                <c:pt idx="8409">
                  <c:v>801.4000244140624</c:v>
                </c:pt>
                <c:pt idx="8410">
                  <c:v>801.5</c:v>
                </c:pt>
                <c:pt idx="8411">
                  <c:v>801.6000366210937</c:v>
                </c:pt>
                <c:pt idx="8412">
                  <c:v>801.7000122070315</c:v>
                </c:pt>
                <c:pt idx="8413">
                  <c:v>801.800048828125</c:v>
                </c:pt>
                <c:pt idx="8414">
                  <c:v>801.9000244140624</c:v>
                </c:pt>
                <c:pt idx="8415">
                  <c:v>802.0</c:v>
                </c:pt>
                <c:pt idx="8416">
                  <c:v>802.1000366210937</c:v>
                </c:pt>
                <c:pt idx="8417">
                  <c:v>802.2000122070315</c:v>
                </c:pt>
                <c:pt idx="8418">
                  <c:v>802.300048828125</c:v>
                </c:pt>
                <c:pt idx="8419">
                  <c:v>802.4000244140624</c:v>
                </c:pt>
                <c:pt idx="8420">
                  <c:v>802.5</c:v>
                </c:pt>
                <c:pt idx="8421">
                  <c:v>802.6000366210937</c:v>
                </c:pt>
                <c:pt idx="8422">
                  <c:v>802.7000122070315</c:v>
                </c:pt>
                <c:pt idx="8423">
                  <c:v>802.800048828125</c:v>
                </c:pt>
                <c:pt idx="8424">
                  <c:v>802.9000244140624</c:v>
                </c:pt>
                <c:pt idx="8425">
                  <c:v>803.0</c:v>
                </c:pt>
                <c:pt idx="8426">
                  <c:v>803.1000366210937</c:v>
                </c:pt>
                <c:pt idx="8427">
                  <c:v>803.2000122070315</c:v>
                </c:pt>
                <c:pt idx="8428">
                  <c:v>803.300048828125</c:v>
                </c:pt>
                <c:pt idx="8429">
                  <c:v>803.4000244140624</c:v>
                </c:pt>
                <c:pt idx="8430">
                  <c:v>803.5</c:v>
                </c:pt>
                <c:pt idx="8431">
                  <c:v>803.6000366210937</c:v>
                </c:pt>
                <c:pt idx="8432">
                  <c:v>803.7000122070315</c:v>
                </c:pt>
                <c:pt idx="8433">
                  <c:v>803.800048828125</c:v>
                </c:pt>
                <c:pt idx="8434">
                  <c:v>803.9000244140624</c:v>
                </c:pt>
                <c:pt idx="8435">
                  <c:v>804.0</c:v>
                </c:pt>
                <c:pt idx="8436">
                  <c:v>804.1000366210937</c:v>
                </c:pt>
                <c:pt idx="8437">
                  <c:v>804.2000122070315</c:v>
                </c:pt>
                <c:pt idx="8438">
                  <c:v>804.300048828125</c:v>
                </c:pt>
                <c:pt idx="8439">
                  <c:v>804.4000244140624</c:v>
                </c:pt>
                <c:pt idx="8440">
                  <c:v>804.5</c:v>
                </c:pt>
                <c:pt idx="8441">
                  <c:v>804.6000366210937</c:v>
                </c:pt>
                <c:pt idx="8442">
                  <c:v>804.7000122070315</c:v>
                </c:pt>
                <c:pt idx="8443">
                  <c:v>804.800048828125</c:v>
                </c:pt>
                <c:pt idx="8444">
                  <c:v>804.9000244140624</c:v>
                </c:pt>
                <c:pt idx="8445">
                  <c:v>805.0</c:v>
                </c:pt>
                <c:pt idx="8446">
                  <c:v>805.1000366210937</c:v>
                </c:pt>
                <c:pt idx="8447">
                  <c:v>805.2000122070315</c:v>
                </c:pt>
                <c:pt idx="8448">
                  <c:v>805.300048828125</c:v>
                </c:pt>
                <c:pt idx="8449">
                  <c:v>805.4000244140624</c:v>
                </c:pt>
                <c:pt idx="8450">
                  <c:v>805.5</c:v>
                </c:pt>
                <c:pt idx="8451">
                  <c:v>805.6000366210937</c:v>
                </c:pt>
                <c:pt idx="8452">
                  <c:v>805.7000122070315</c:v>
                </c:pt>
                <c:pt idx="8453">
                  <c:v>805.800048828125</c:v>
                </c:pt>
                <c:pt idx="8454">
                  <c:v>805.9000244140624</c:v>
                </c:pt>
                <c:pt idx="8455">
                  <c:v>806.0</c:v>
                </c:pt>
                <c:pt idx="8456">
                  <c:v>806.1000366210937</c:v>
                </c:pt>
                <c:pt idx="8457">
                  <c:v>806.2000122070315</c:v>
                </c:pt>
                <c:pt idx="8458">
                  <c:v>806.300048828125</c:v>
                </c:pt>
                <c:pt idx="8459">
                  <c:v>806.4000244140624</c:v>
                </c:pt>
                <c:pt idx="8460">
                  <c:v>806.5</c:v>
                </c:pt>
                <c:pt idx="8461">
                  <c:v>806.6000366210937</c:v>
                </c:pt>
                <c:pt idx="8462">
                  <c:v>806.7000122070315</c:v>
                </c:pt>
                <c:pt idx="8463">
                  <c:v>806.800048828125</c:v>
                </c:pt>
                <c:pt idx="8464">
                  <c:v>806.9000244140624</c:v>
                </c:pt>
                <c:pt idx="8465">
                  <c:v>807.0</c:v>
                </c:pt>
                <c:pt idx="8466">
                  <c:v>807.1000366210937</c:v>
                </c:pt>
                <c:pt idx="8467">
                  <c:v>807.2000122070315</c:v>
                </c:pt>
                <c:pt idx="8468">
                  <c:v>807.300048828125</c:v>
                </c:pt>
                <c:pt idx="8469">
                  <c:v>807.4000244140624</c:v>
                </c:pt>
                <c:pt idx="8470">
                  <c:v>807.5</c:v>
                </c:pt>
                <c:pt idx="8471">
                  <c:v>807.6000366210937</c:v>
                </c:pt>
                <c:pt idx="8472">
                  <c:v>807.7000122070315</c:v>
                </c:pt>
                <c:pt idx="8473">
                  <c:v>807.800048828125</c:v>
                </c:pt>
                <c:pt idx="8474">
                  <c:v>807.9000244140624</c:v>
                </c:pt>
                <c:pt idx="8475">
                  <c:v>808.0</c:v>
                </c:pt>
                <c:pt idx="8476">
                  <c:v>808.1000366210937</c:v>
                </c:pt>
                <c:pt idx="8477">
                  <c:v>808.2000122070315</c:v>
                </c:pt>
                <c:pt idx="8478">
                  <c:v>808.300048828125</c:v>
                </c:pt>
                <c:pt idx="8479">
                  <c:v>808.4000244140624</c:v>
                </c:pt>
                <c:pt idx="8480">
                  <c:v>808.5</c:v>
                </c:pt>
                <c:pt idx="8481">
                  <c:v>808.6000366210937</c:v>
                </c:pt>
                <c:pt idx="8482">
                  <c:v>808.7000122070315</c:v>
                </c:pt>
                <c:pt idx="8483">
                  <c:v>808.800048828125</c:v>
                </c:pt>
                <c:pt idx="8484">
                  <c:v>808.9000244140624</c:v>
                </c:pt>
                <c:pt idx="8485">
                  <c:v>809.0</c:v>
                </c:pt>
                <c:pt idx="8486">
                  <c:v>809.1000366210937</c:v>
                </c:pt>
                <c:pt idx="8487">
                  <c:v>809.2000122070315</c:v>
                </c:pt>
                <c:pt idx="8488">
                  <c:v>809.300048828125</c:v>
                </c:pt>
                <c:pt idx="8489">
                  <c:v>809.4000244140624</c:v>
                </c:pt>
                <c:pt idx="8490">
                  <c:v>809.5</c:v>
                </c:pt>
                <c:pt idx="8491">
                  <c:v>809.6000366210937</c:v>
                </c:pt>
                <c:pt idx="8492">
                  <c:v>809.7000122070315</c:v>
                </c:pt>
                <c:pt idx="8493">
                  <c:v>809.800048828125</c:v>
                </c:pt>
                <c:pt idx="8494">
                  <c:v>809.9000244140624</c:v>
                </c:pt>
                <c:pt idx="8495">
                  <c:v>810.0</c:v>
                </c:pt>
                <c:pt idx="8496">
                  <c:v>810.1000366210937</c:v>
                </c:pt>
                <c:pt idx="8497">
                  <c:v>810.2000122070315</c:v>
                </c:pt>
                <c:pt idx="8498">
                  <c:v>810.300048828125</c:v>
                </c:pt>
                <c:pt idx="8499">
                  <c:v>810.4000244140624</c:v>
                </c:pt>
                <c:pt idx="8500">
                  <c:v>810.5</c:v>
                </c:pt>
                <c:pt idx="8501">
                  <c:v>810.6000366210937</c:v>
                </c:pt>
                <c:pt idx="8502">
                  <c:v>810.7000122070315</c:v>
                </c:pt>
                <c:pt idx="8503">
                  <c:v>810.800048828125</c:v>
                </c:pt>
                <c:pt idx="8504">
                  <c:v>810.9000244140624</c:v>
                </c:pt>
                <c:pt idx="8505">
                  <c:v>811.0</c:v>
                </c:pt>
                <c:pt idx="8506">
                  <c:v>811.1000366210937</c:v>
                </c:pt>
                <c:pt idx="8507">
                  <c:v>811.2000122070315</c:v>
                </c:pt>
                <c:pt idx="8508">
                  <c:v>811.300048828125</c:v>
                </c:pt>
                <c:pt idx="8509">
                  <c:v>811.4000244140624</c:v>
                </c:pt>
                <c:pt idx="8510">
                  <c:v>811.5</c:v>
                </c:pt>
                <c:pt idx="8511">
                  <c:v>811.6000366210937</c:v>
                </c:pt>
                <c:pt idx="8512">
                  <c:v>811.7000122070315</c:v>
                </c:pt>
                <c:pt idx="8513">
                  <c:v>811.800048828125</c:v>
                </c:pt>
                <c:pt idx="8514">
                  <c:v>811.9000244140624</c:v>
                </c:pt>
                <c:pt idx="8515">
                  <c:v>812.0</c:v>
                </c:pt>
                <c:pt idx="8516">
                  <c:v>812.1000366210937</c:v>
                </c:pt>
                <c:pt idx="8517">
                  <c:v>812.2000122070315</c:v>
                </c:pt>
                <c:pt idx="8518">
                  <c:v>812.300048828125</c:v>
                </c:pt>
                <c:pt idx="8519">
                  <c:v>812.4000244140624</c:v>
                </c:pt>
                <c:pt idx="8520">
                  <c:v>812.5</c:v>
                </c:pt>
                <c:pt idx="8521">
                  <c:v>812.6000366210937</c:v>
                </c:pt>
                <c:pt idx="8522">
                  <c:v>812.7000122070315</c:v>
                </c:pt>
                <c:pt idx="8523">
                  <c:v>812.800048828125</c:v>
                </c:pt>
                <c:pt idx="8524">
                  <c:v>812.9000244140624</c:v>
                </c:pt>
                <c:pt idx="8525">
                  <c:v>813.0</c:v>
                </c:pt>
                <c:pt idx="8526">
                  <c:v>813.1000366210937</c:v>
                </c:pt>
                <c:pt idx="8527">
                  <c:v>813.2000122070315</c:v>
                </c:pt>
                <c:pt idx="8528">
                  <c:v>813.300048828125</c:v>
                </c:pt>
                <c:pt idx="8529">
                  <c:v>813.4000244140624</c:v>
                </c:pt>
                <c:pt idx="8530">
                  <c:v>813.5</c:v>
                </c:pt>
                <c:pt idx="8531">
                  <c:v>813.6000366210937</c:v>
                </c:pt>
                <c:pt idx="8532">
                  <c:v>813.7000122070315</c:v>
                </c:pt>
                <c:pt idx="8533">
                  <c:v>813.800048828125</c:v>
                </c:pt>
                <c:pt idx="8534">
                  <c:v>813.9000244140624</c:v>
                </c:pt>
                <c:pt idx="8535">
                  <c:v>814.0</c:v>
                </c:pt>
                <c:pt idx="8536">
                  <c:v>814.1000366210937</c:v>
                </c:pt>
                <c:pt idx="8537">
                  <c:v>814.2000122070315</c:v>
                </c:pt>
                <c:pt idx="8538">
                  <c:v>814.300048828125</c:v>
                </c:pt>
                <c:pt idx="8539">
                  <c:v>814.4000244140624</c:v>
                </c:pt>
                <c:pt idx="8540">
                  <c:v>814.5</c:v>
                </c:pt>
                <c:pt idx="8541">
                  <c:v>814.6000366210937</c:v>
                </c:pt>
                <c:pt idx="8542">
                  <c:v>814.7000122070315</c:v>
                </c:pt>
                <c:pt idx="8543">
                  <c:v>814.800048828125</c:v>
                </c:pt>
                <c:pt idx="8544">
                  <c:v>814.9000244140624</c:v>
                </c:pt>
                <c:pt idx="8545">
                  <c:v>815.0</c:v>
                </c:pt>
                <c:pt idx="8546">
                  <c:v>815.1000366210937</c:v>
                </c:pt>
                <c:pt idx="8547">
                  <c:v>815.2000122070315</c:v>
                </c:pt>
                <c:pt idx="8548">
                  <c:v>815.300048828125</c:v>
                </c:pt>
                <c:pt idx="8549">
                  <c:v>815.4000244140624</c:v>
                </c:pt>
                <c:pt idx="8550">
                  <c:v>815.5</c:v>
                </c:pt>
                <c:pt idx="8551">
                  <c:v>815.6000366210937</c:v>
                </c:pt>
                <c:pt idx="8552">
                  <c:v>815.7000122070315</c:v>
                </c:pt>
                <c:pt idx="8553">
                  <c:v>815.800048828125</c:v>
                </c:pt>
                <c:pt idx="8554">
                  <c:v>815.9000244140624</c:v>
                </c:pt>
                <c:pt idx="8555">
                  <c:v>816.0</c:v>
                </c:pt>
                <c:pt idx="8556">
                  <c:v>816.1000366210937</c:v>
                </c:pt>
                <c:pt idx="8557">
                  <c:v>816.2000122070315</c:v>
                </c:pt>
                <c:pt idx="8558">
                  <c:v>816.300048828125</c:v>
                </c:pt>
                <c:pt idx="8559">
                  <c:v>816.4000244140624</c:v>
                </c:pt>
                <c:pt idx="8560">
                  <c:v>816.5</c:v>
                </c:pt>
                <c:pt idx="8561">
                  <c:v>816.6000366210937</c:v>
                </c:pt>
                <c:pt idx="8562">
                  <c:v>816.7000122070315</c:v>
                </c:pt>
                <c:pt idx="8563">
                  <c:v>816.800048828125</c:v>
                </c:pt>
                <c:pt idx="8564">
                  <c:v>816.9000244140624</c:v>
                </c:pt>
                <c:pt idx="8565">
                  <c:v>817.0</c:v>
                </c:pt>
                <c:pt idx="8566">
                  <c:v>817.1000366210937</c:v>
                </c:pt>
                <c:pt idx="8567">
                  <c:v>817.2000122070315</c:v>
                </c:pt>
                <c:pt idx="8568">
                  <c:v>817.300048828125</c:v>
                </c:pt>
                <c:pt idx="8569">
                  <c:v>817.4000244140624</c:v>
                </c:pt>
                <c:pt idx="8570">
                  <c:v>817.5</c:v>
                </c:pt>
                <c:pt idx="8571">
                  <c:v>817.6000366210937</c:v>
                </c:pt>
                <c:pt idx="8572">
                  <c:v>817.7000122070315</c:v>
                </c:pt>
                <c:pt idx="8573">
                  <c:v>817.800048828125</c:v>
                </c:pt>
                <c:pt idx="8574">
                  <c:v>817.9000244140624</c:v>
                </c:pt>
                <c:pt idx="8575">
                  <c:v>818.0</c:v>
                </c:pt>
                <c:pt idx="8576">
                  <c:v>818.1000366210937</c:v>
                </c:pt>
                <c:pt idx="8577">
                  <c:v>818.2000122070315</c:v>
                </c:pt>
                <c:pt idx="8578">
                  <c:v>818.300048828125</c:v>
                </c:pt>
                <c:pt idx="8579">
                  <c:v>818.4000244140624</c:v>
                </c:pt>
                <c:pt idx="8580">
                  <c:v>818.5</c:v>
                </c:pt>
                <c:pt idx="8581">
                  <c:v>818.6000366210937</c:v>
                </c:pt>
                <c:pt idx="8582">
                  <c:v>818.7000122070315</c:v>
                </c:pt>
                <c:pt idx="8583">
                  <c:v>818.800048828125</c:v>
                </c:pt>
                <c:pt idx="8584">
                  <c:v>818.9000244140624</c:v>
                </c:pt>
                <c:pt idx="8585">
                  <c:v>819.0</c:v>
                </c:pt>
                <c:pt idx="8586">
                  <c:v>819.1000366210937</c:v>
                </c:pt>
                <c:pt idx="8587">
                  <c:v>819.2000122070315</c:v>
                </c:pt>
                <c:pt idx="8588">
                  <c:v>819.300048828125</c:v>
                </c:pt>
                <c:pt idx="8589">
                  <c:v>819.4000244140624</c:v>
                </c:pt>
                <c:pt idx="8590">
                  <c:v>819.5</c:v>
                </c:pt>
                <c:pt idx="8591">
                  <c:v>819.6000366210937</c:v>
                </c:pt>
                <c:pt idx="8592">
                  <c:v>819.7000122070315</c:v>
                </c:pt>
                <c:pt idx="8593">
                  <c:v>819.800048828125</c:v>
                </c:pt>
                <c:pt idx="8594">
                  <c:v>819.9000244140624</c:v>
                </c:pt>
                <c:pt idx="8595">
                  <c:v>820.0</c:v>
                </c:pt>
                <c:pt idx="8596">
                  <c:v>820.1000366210937</c:v>
                </c:pt>
                <c:pt idx="8597">
                  <c:v>820.2000122070315</c:v>
                </c:pt>
                <c:pt idx="8598">
                  <c:v>820.300048828125</c:v>
                </c:pt>
                <c:pt idx="8599">
                  <c:v>820.4000244140624</c:v>
                </c:pt>
                <c:pt idx="8600">
                  <c:v>820.5</c:v>
                </c:pt>
                <c:pt idx="8601">
                  <c:v>820.6000366210937</c:v>
                </c:pt>
                <c:pt idx="8602">
                  <c:v>820.7000122070315</c:v>
                </c:pt>
                <c:pt idx="8603">
                  <c:v>820.800048828125</c:v>
                </c:pt>
                <c:pt idx="8604">
                  <c:v>820.9000244140624</c:v>
                </c:pt>
                <c:pt idx="8605">
                  <c:v>821.0</c:v>
                </c:pt>
                <c:pt idx="8606">
                  <c:v>821.1000366210937</c:v>
                </c:pt>
                <c:pt idx="8607">
                  <c:v>821.2000122070315</c:v>
                </c:pt>
                <c:pt idx="8608">
                  <c:v>821.300048828125</c:v>
                </c:pt>
                <c:pt idx="8609">
                  <c:v>821.4000244140624</c:v>
                </c:pt>
                <c:pt idx="8610">
                  <c:v>821.5</c:v>
                </c:pt>
                <c:pt idx="8611">
                  <c:v>821.6000366210937</c:v>
                </c:pt>
                <c:pt idx="8612">
                  <c:v>821.7000122070315</c:v>
                </c:pt>
                <c:pt idx="8613">
                  <c:v>821.800048828125</c:v>
                </c:pt>
                <c:pt idx="8614">
                  <c:v>821.9000244140624</c:v>
                </c:pt>
                <c:pt idx="8615">
                  <c:v>822.0</c:v>
                </c:pt>
                <c:pt idx="8616">
                  <c:v>822.1000366210937</c:v>
                </c:pt>
                <c:pt idx="8617">
                  <c:v>822.2000122070315</c:v>
                </c:pt>
                <c:pt idx="8618">
                  <c:v>822.300048828125</c:v>
                </c:pt>
                <c:pt idx="8619">
                  <c:v>822.4000244140624</c:v>
                </c:pt>
                <c:pt idx="8620">
                  <c:v>822.5</c:v>
                </c:pt>
                <c:pt idx="8621">
                  <c:v>822.6000366210937</c:v>
                </c:pt>
                <c:pt idx="8622">
                  <c:v>822.7000122070315</c:v>
                </c:pt>
                <c:pt idx="8623">
                  <c:v>822.800048828125</c:v>
                </c:pt>
                <c:pt idx="8624">
                  <c:v>822.9000244140624</c:v>
                </c:pt>
                <c:pt idx="8625">
                  <c:v>823.0</c:v>
                </c:pt>
                <c:pt idx="8626">
                  <c:v>823.1000366210937</c:v>
                </c:pt>
                <c:pt idx="8627">
                  <c:v>823.2000122070315</c:v>
                </c:pt>
                <c:pt idx="8628">
                  <c:v>823.300048828125</c:v>
                </c:pt>
                <c:pt idx="8629">
                  <c:v>823.4000244140624</c:v>
                </c:pt>
                <c:pt idx="8630">
                  <c:v>823.5</c:v>
                </c:pt>
                <c:pt idx="8631">
                  <c:v>823.6000366210937</c:v>
                </c:pt>
                <c:pt idx="8632">
                  <c:v>823.7000122070315</c:v>
                </c:pt>
                <c:pt idx="8633">
                  <c:v>823.800048828125</c:v>
                </c:pt>
                <c:pt idx="8634">
                  <c:v>823.9000244140624</c:v>
                </c:pt>
                <c:pt idx="8635">
                  <c:v>824.0</c:v>
                </c:pt>
                <c:pt idx="8636">
                  <c:v>824.1000366210937</c:v>
                </c:pt>
                <c:pt idx="8637">
                  <c:v>824.2000122070315</c:v>
                </c:pt>
                <c:pt idx="8638">
                  <c:v>824.300048828125</c:v>
                </c:pt>
                <c:pt idx="8639">
                  <c:v>824.4000244140624</c:v>
                </c:pt>
                <c:pt idx="8640">
                  <c:v>824.5</c:v>
                </c:pt>
                <c:pt idx="8641">
                  <c:v>824.6000366210937</c:v>
                </c:pt>
                <c:pt idx="8642">
                  <c:v>824.7000122070315</c:v>
                </c:pt>
                <c:pt idx="8643">
                  <c:v>824.800048828125</c:v>
                </c:pt>
                <c:pt idx="8644">
                  <c:v>824.9000244140624</c:v>
                </c:pt>
                <c:pt idx="8645">
                  <c:v>825.0</c:v>
                </c:pt>
                <c:pt idx="8646">
                  <c:v>825.1000366210937</c:v>
                </c:pt>
                <c:pt idx="8647">
                  <c:v>825.2000122070315</c:v>
                </c:pt>
                <c:pt idx="8648">
                  <c:v>825.300048828125</c:v>
                </c:pt>
                <c:pt idx="8649">
                  <c:v>825.4000244140624</c:v>
                </c:pt>
                <c:pt idx="8650">
                  <c:v>825.5</c:v>
                </c:pt>
                <c:pt idx="8651">
                  <c:v>825.6000366210937</c:v>
                </c:pt>
                <c:pt idx="8652">
                  <c:v>825.7000122070315</c:v>
                </c:pt>
                <c:pt idx="8653">
                  <c:v>825.800048828125</c:v>
                </c:pt>
                <c:pt idx="8654">
                  <c:v>825.9000244140624</c:v>
                </c:pt>
                <c:pt idx="8655">
                  <c:v>826.0</c:v>
                </c:pt>
                <c:pt idx="8656">
                  <c:v>826.1000366210937</c:v>
                </c:pt>
                <c:pt idx="8657">
                  <c:v>826.2000122070315</c:v>
                </c:pt>
                <c:pt idx="8658">
                  <c:v>826.300048828125</c:v>
                </c:pt>
                <c:pt idx="8659">
                  <c:v>826.4000244140624</c:v>
                </c:pt>
                <c:pt idx="8660">
                  <c:v>826.5</c:v>
                </c:pt>
                <c:pt idx="8661">
                  <c:v>826.6000366210937</c:v>
                </c:pt>
                <c:pt idx="8662">
                  <c:v>826.7000122070315</c:v>
                </c:pt>
                <c:pt idx="8663">
                  <c:v>826.800048828125</c:v>
                </c:pt>
                <c:pt idx="8664">
                  <c:v>826.9000244140624</c:v>
                </c:pt>
                <c:pt idx="8665">
                  <c:v>827.0</c:v>
                </c:pt>
                <c:pt idx="8666">
                  <c:v>827.1000366210937</c:v>
                </c:pt>
                <c:pt idx="8667">
                  <c:v>827.2000122070315</c:v>
                </c:pt>
                <c:pt idx="8668">
                  <c:v>827.300048828125</c:v>
                </c:pt>
                <c:pt idx="8669">
                  <c:v>827.4000244140624</c:v>
                </c:pt>
                <c:pt idx="8670">
                  <c:v>827.5</c:v>
                </c:pt>
                <c:pt idx="8671">
                  <c:v>827.6000366210937</c:v>
                </c:pt>
                <c:pt idx="8672">
                  <c:v>827.7000122070315</c:v>
                </c:pt>
                <c:pt idx="8673">
                  <c:v>827.800048828125</c:v>
                </c:pt>
                <c:pt idx="8674">
                  <c:v>827.9000244140624</c:v>
                </c:pt>
                <c:pt idx="8675">
                  <c:v>828.0</c:v>
                </c:pt>
                <c:pt idx="8676">
                  <c:v>828.1000366210937</c:v>
                </c:pt>
                <c:pt idx="8677">
                  <c:v>828.2000122070315</c:v>
                </c:pt>
                <c:pt idx="8678">
                  <c:v>828.300048828125</c:v>
                </c:pt>
                <c:pt idx="8679">
                  <c:v>828.4000244140624</c:v>
                </c:pt>
                <c:pt idx="8680">
                  <c:v>828.5</c:v>
                </c:pt>
                <c:pt idx="8681">
                  <c:v>828.6000366210937</c:v>
                </c:pt>
                <c:pt idx="8682">
                  <c:v>828.7000122070315</c:v>
                </c:pt>
                <c:pt idx="8683">
                  <c:v>828.800048828125</c:v>
                </c:pt>
                <c:pt idx="8684">
                  <c:v>828.9000244140624</c:v>
                </c:pt>
                <c:pt idx="8685">
                  <c:v>829.0</c:v>
                </c:pt>
                <c:pt idx="8686">
                  <c:v>829.1000366210937</c:v>
                </c:pt>
                <c:pt idx="8687">
                  <c:v>829.2000122070315</c:v>
                </c:pt>
                <c:pt idx="8688">
                  <c:v>829.300048828125</c:v>
                </c:pt>
                <c:pt idx="8689">
                  <c:v>829.4000244140624</c:v>
                </c:pt>
                <c:pt idx="8690">
                  <c:v>829.5</c:v>
                </c:pt>
                <c:pt idx="8691">
                  <c:v>829.6000366210937</c:v>
                </c:pt>
                <c:pt idx="8692">
                  <c:v>829.7000122070315</c:v>
                </c:pt>
                <c:pt idx="8693">
                  <c:v>829.800048828125</c:v>
                </c:pt>
                <c:pt idx="8694">
                  <c:v>829.9000244140624</c:v>
                </c:pt>
                <c:pt idx="8695">
                  <c:v>830.0</c:v>
                </c:pt>
                <c:pt idx="8696">
                  <c:v>830.1000366210937</c:v>
                </c:pt>
                <c:pt idx="8697">
                  <c:v>830.2000122070315</c:v>
                </c:pt>
                <c:pt idx="8698">
                  <c:v>830.300048828125</c:v>
                </c:pt>
                <c:pt idx="8699">
                  <c:v>830.4000244140624</c:v>
                </c:pt>
                <c:pt idx="8700">
                  <c:v>830.5</c:v>
                </c:pt>
                <c:pt idx="8701">
                  <c:v>830.6000366210937</c:v>
                </c:pt>
                <c:pt idx="8702">
                  <c:v>830.7000122070315</c:v>
                </c:pt>
                <c:pt idx="8703">
                  <c:v>830.800048828125</c:v>
                </c:pt>
                <c:pt idx="8704">
                  <c:v>830.9000244140624</c:v>
                </c:pt>
                <c:pt idx="8705">
                  <c:v>831.0</c:v>
                </c:pt>
                <c:pt idx="8706">
                  <c:v>831.1000366210937</c:v>
                </c:pt>
                <c:pt idx="8707">
                  <c:v>831.2000122070315</c:v>
                </c:pt>
                <c:pt idx="8708">
                  <c:v>831.300048828125</c:v>
                </c:pt>
                <c:pt idx="8709">
                  <c:v>831.4000244140624</c:v>
                </c:pt>
                <c:pt idx="8710">
                  <c:v>831.5</c:v>
                </c:pt>
                <c:pt idx="8711">
                  <c:v>831.6000366210937</c:v>
                </c:pt>
                <c:pt idx="8712">
                  <c:v>831.7000122070315</c:v>
                </c:pt>
                <c:pt idx="8713">
                  <c:v>831.800048828125</c:v>
                </c:pt>
                <c:pt idx="8714">
                  <c:v>831.9000244140624</c:v>
                </c:pt>
                <c:pt idx="8715">
                  <c:v>832.0</c:v>
                </c:pt>
                <c:pt idx="8716">
                  <c:v>832.1000366210937</c:v>
                </c:pt>
                <c:pt idx="8717">
                  <c:v>832.2000122070315</c:v>
                </c:pt>
                <c:pt idx="8718">
                  <c:v>832.300048828125</c:v>
                </c:pt>
                <c:pt idx="8719">
                  <c:v>832.4000244140624</c:v>
                </c:pt>
                <c:pt idx="8720">
                  <c:v>832.5</c:v>
                </c:pt>
                <c:pt idx="8721">
                  <c:v>832.6000366210937</c:v>
                </c:pt>
                <c:pt idx="8722">
                  <c:v>832.7000122070315</c:v>
                </c:pt>
                <c:pt idx="8723">
                  <c:v>832.800048828125</c:v>
                </c:pt>
                <c:pt idx="8724">
                  <c:v>832.9000244140624</c:v>
                </c:pt>
                <c:pt idx="8725">
                  <c:v>833.0</c:v>
                </c:pt>
                <c:pt idx="8726">
                  <c:v>833.1000366210937</c:v>
                </c:pt>
                <c:pt idx="8727">
                  <c:v>833.2000122070315</c:v>
                </c:pt>
                <c:pt idx="8728">
                  <c:v>833.300048828125</c:v>
                </c:pt>
                <c:pt idx="8729">
                  <c:v>833.4000244140624</c:v>
                </c:pt>
                <c:pt idx="8730">
                  <c:v>833.5</c:v>
                </c:pt>
                <c:pt idx="8731">
                  <c:v>833.6000366210937</c:v>
                </c:pt>
                <c:pt idx="8732">
                  <c:v>833.7000122070315</c:v>
                </c:pt>
                <c:pt idx="8733">
                  <c:v>833.800048828125</c:v>
                </c:pt>
                <c:pt idx="8734">
                  <c:v>833.9000244140624</c:v>
                </c:pt>
                <c:pt idx="8735">
                  <c:v>834.0</c:v>
                </c:pt>
                <c:pt idx="8736">
                  <c:v>834.1000366210937</c:v>
                </c:pt>
                <c:pt idx="8737">
                  <c:v>834.2000122070315</c:v>
                </c:pt>
                <c:pt idx="8738">
                  <c:v>834.300048828125</c:v>
                </c:pt>
                <c:pt idx="8739">
                  <c:v>834.4000244140624</c:v>
                </c:pt>
                <c:pt idx="8740">
                  <c:v>834.5</c:v>
                </c:pt>
                <c:pt idx="8741">
                  <c:v>834.6000366210937</c:v>
                </c:pt>
                <c:pt idx="8742">
                  <c:v>834.7000122070315</c:v>
                </c:pt>
                <c:pt idx="8743">
                  <c:v>834.800048828125</c:v>
                </c:pt>
                <c:pt idx="8744">
                  <c:v>834.9000244140624</c:v>
                </c:pt>
                <c:pt idx="8745">
                  <c:v>835.0</c:v>
                </c:pt>
                <c:pt idx="8746">
                  <c:v>835.1000366210937</c:v>
                </c:pt>
                <c:pt idx="8747">
                  <c:v>835.2000122070315</c:v>
                </c:pt>
                <c:pt idx="8748">
                  <c:v>835.300048828125</c:v>
                </c:pt>
                <c:pt idx="8749">
                  <c:v>835.4000244140624</c:v>
                </c:pt>
                <c:pt idx="8750">
                  <c:v>835.5</c:v>
                </c:pt>
                <c:pt idx="8751">
                  <c:v>835.6000366210937</c:v>
                </c:pt>
                <c:pt idx="8752">
                  <c:v>835.7000122070315</c:v>
                </c:pt>
                <c:pt idx="8753">
                  <c:v>835.800048828125</c:v>
                </c:pt>
                <c:pt idx="8754">
                  <c:v>835.9000244140624</c:v>
                </c:pt>
                <c:pt idx="8755">
                  <c:v>836.0</c:v>
                </c:pt>
                <c:pt idx="8756">
                  <c:v>836.1000366210937</c:v>
                </c:pt>
                <c:pt idx="8757">
                  <c:v>836.2000122070315</c:v>
                </c:pt>
                <c:pt idx="8758">
                  <c:v>836.300048828125</c:v>
                </c:pt>
                <c:pt idx="8759">
                  <c:v>836.4000244140624</c:v>
                </c:pt>
                <c:pt idx="8760">
                  <c:v>836.5</c:v>
                </c:pt>
                <c:pt idx="8761">
                  <c:v>836.6000366210937</c:v>
                </c:pt>
                <c:pt idx="8762">
                  <c:v>836.7000122070315</c:v>
                </c:pt>
                <c:pt idx="8763">
                  <c:v>836.800048828125</c:v>
                </c:pt>
                <c:pt idx="8764">
                  <c:v>836.9000244140624</c:v>
                </c:pt>
                <c:pt idx="8765">
                  <c:v>837.0</c:v>
                </c:pt>
                <c:pt idx="8766">
                  <c:v>837.1000366210937</c:v>
                </c:pt>
                <c:pt idx="8767">
                  <c:v>837.2000122070315</c:v>
                </c:pt>
                <c:pt idx="8768">
                  <c:v>837.300048828125</c:v>
                </c:pt>
                <c:pt idx="8769">
                  <c:v>837.4000244140624</c:v>
                </c:pt>
                <c:pt idx="8770">
                  <c:v>837.5</c:v>
                </c:pt>
                <c:pt idx="8771">
                  <c:v>837.6000366210937</c:v>
                </c:pt>
                <c:pt idx="8772">
                  <c:v>837.7000122070315</c:v>
                </c:pt>
                <c:pt idx="8773">
                  <c:v>837.800048828125</c:v>
                </c:pt>
                <c:pt idx="8774">
                  <c:v>837.9000244140624</c:v>
                </c:pt>
                <c:pt idx="8775">
                  <c:v>838.0</c:v>
                </c:pt>
                <c:pt idx="8776">
                  <c:v>838.1000366210937</c:v>
                </c:pt>
                <c:pt idx="8777">
                  <c:v>838.2000122070315</c:v>
                </c:pt>
                <c:pt idx="8778">
                  <c:v>838.300048828125</c:v>
                </c:pt>
                <c:pt idx="8779">
                  <c:v>838.4000244140624</c:v>
                </c:pt>
                <c:pt idx="8780">
                  <c:v>838.5</c:v>
                </c:pt>
                <c:pt idx="8781">
                  <c:v>838.6000366210937</c:v>
                </c:pt>
                <c:pt idx="8782">
                  <c:v>838.7000122070315</c:v>
                </c:pt>
                <c:pt idx="8783">
                  <c:v>838.800048828125</c:v>
                </c:pt>
                <c:pt idx="8784">
                  <c:v>838.9000244140624</c:v>
                </c:pt>
                <c:pt idx="8785">
                  <c:v>839.0</c:v>
                </c:pt>
                <c:pt idx="8786">
                  <c:v>839.1000366210937</c:v>
                </c:pt>
                <c:pt idx="8787">
                  <c:v>839.2000122070315</c:v>
                </c:pt>
                <c:pt idx="8788">
                  <c:v>839.300048828125</c:v>
                </c:pt>
                <c:pt idx="8789">
                  <c:v>839.4000244140624</c:v>
                </c:pt>
                <c:pt idx="8790">
                  <c:v>839.5</c:v>
                </c:pt>
                <c:pt idx="8791">
                  <c:v>839.6000366210937</c:v>
                </c:pt>
                <c:pt idx="8792">
                  <c:v>839.7000122070315</c:v>
                </c:pt>
                <c:pt idx="8793">
                  <c:v>839.800048828125</c:v>
                </c:pt>
                <c:pt idx="8794">
                  <c:v>839.9000244140624</c:v>
                </c:pt>
                <c:pt idx="8795">
                  <c:v>840.0</c:v>
                </c:pt>
                <c:pt idx="8796">
                  <c:v>840.1000366210937</c:v>
                </c:pt>
                <c:pt idx="8797">
                  <c:v>840.2000122070315</c:v>
                </c:pt>
                <c:pt idx="8798">
                  <c:v>840.300048828125</c:v>
                </c:pt>
                <c:pt idx="8799">
                  <c:v>840.4000244140624</c:v>
                </c:pt>
                <c:pt idx="8800">
                  <c:v>840.5</c:v>
                </c:pt>
                <c:pt idx="8801">
                  <c:v>840.6000366210937</c:v>
                </c:pt>
                <c:pt idx="8802">
                  <c:v>840.7000122070315</c:v>
                </c:pt>
                <c:pt idx="8803">
                  <c:v>840.800048828125</c:v>
                </c:pt>
                <c:pt idx="8804">
                  <c:v>840.9000244140624</c:v>
                </c:pt>
                <c:pt idx="8805">
                  <c:v>841.0</c:v>
                </c:pt>
                <c:pt idx="8806">
                  <c:v>841.1000366210937</c:v>
                </c:pt>
                <c:pt idx="8807">
                  <c:v>841.2000122070315</c:v>
                </c:pt>
                <c:pt idx="8808">
                  <c:v>841.300048828125</c:v>
                </c:pt>
                <c:pt idx="8809">
                  <c:v>841.4000244140624</c:v>
                </c:pt>
                <c:pt idx="8810">
                  <c:v>841.5</c:v>
                </c:pt>
                <c:pt idx="8811">
                  <c:v>841.6000366210937</c:v>
                </c:pt>
                <c:pt idx="8812">
                  <c:v>841.7000122070315</c:v>
                </c:pt>
                <c:pt idx="8813">
                  <c:v>841.800048828125</c:v>
                </c:pt>
                <c:pt idx="8814">
                  <c:v>841.9000244140624</c:v>
                </c:pt>
                <c:pt idx="8815">
                  <c:v>842.0</c:v>
                </c:pt>
                <c:pt idx="8816">
                  <c:v>842.1000366210937</c:v>
                </c:pt>
                <c:pt idx="8817">
                  <c:v>842.2000122070315</c:v>
                </c:pt>
                <c:pt idx="8818">
                  <c:v>842.300048828125</c:v>
                </c:pt>
                <c:pt idx="8819">
                  <c:v>842.4000244140624</c:v>
                </c:pt>
                <c:pt idx="8820">
                  <c:v>842.5</c:v>
                </c:pt>
                <c:pt idx="8821">
                  <c:v>842.6000366210937</c:v>
                </c:pt>
                <c:pt idx="8822">
                  <c:v>842.7000122070315</c:v>
                </c:pt>
                <c:pt idx="8823">
                  <c:v>842.800048828125</c:v>
                </c:pt>
                <c:pt idx="8824">
                  <c:v>842.9000244140624</c:v>
                </c:pt>
                <c:pt idx="8825">
                  <c:v>843.0</c:v>
                </c:pt>
                <c:pt idx="8826">
                  <c:v>843.1000366210937</c:v>
                </c:pt>
                <c:pt idx="8827">
                  <c:v>843.2000122070315</c:v>
                </c:pt>
                <c:pt idx="8828">
                  <c:v>843.300048828125</c:v>
                </c:pt>
                <c:pt idx="8829">
                  <c:v>843.4000244140624</c:v>
                </c:pt>
                <c:pt idx="8830">
                  <c:v>843.5</c:v>
                </c:pt>
                <c:pt idx="8831">
                  <c:v>843.6000366210937</c:v>
                </c:pt>
                <c:pt idx="8832">
                  <c:v>843.7000122070315</c:v>
                </c:pt>
                <c:pt idx="8833">
                  <c:v>843.800048828125</c:v>
                </c:pt>
                <c:pt idx="8834">
                  <c:v>843.9000244140624</c:v>
                </c:pt>
                <c:pt idx="8835">
                  <c:v>844.0</c:v>
                </c:pt>
                <c:pt idx="8836">
                  <c:v>844.1000366210937</c:v>
                </c:pt>
                <c:pt idx="8837">
                  <c:v>844.2000122070315</c:v>
                </c:pt>
                <c:pt idx="8838">
                  <c:v>844.300048828125</c:v>
                </c:pt>
                <c:pt idx="8839">
                  <c:v>844.4000244140624</c:v>
                </c:pt>
                <c:pt idx="8840">
                  <c:v>844.5</c:v>
                </c:pt>
                <c:pt idx="8841">
                  <c:v>844.6000366210937</c:v>
                </c:pt>
                <c:pt idx="8842">
                  <c:v>844.7000122070315</c:v>
                </c:pt>
                <c:pt idx="8843">
                  <c:v>844.800048828125</c:v>
                </c:pt>
                <c:pt idx="8844">
                  <c:v>844.9000244140624</c:v>
                </c:pt>
                <c:pt idx="8845">
                  <c:v>845.0</c:v>
                </c:pt>
                <c:pt idx="8846">
                  <c:v>845.1000366210937</c:v>
                </c:pt>
                <c:pt idx="8847">
                  <c:v>845.2000122070315</c:v>
                </c:pt>
                <c:pt idx="8848">
                  <c:v>845.300048828125</c:v>
                </c:pt>
                <c:pt idx="8849">
                  <c:v>845.4000244140624</c:v>
                </c:pt>
                <c:pt idx="8850">
                  <c:v>845.5</c:v>
                </c:pt>
                <c:pt idx="8851">
                  <c:v>845.6000366210937</c:v>
                </c:pt>
                <c:pt idx="8852">
                  <c:v>845.7000122070315</c:v>
                </c:pt>
                <c:pt idx="8853">
                  <c:v>845.800048828125</c:v>
                </c:pt>
                <c:pt idx="8854">
                  <c:v>845.9000244140624</c:v>
                </c:pt>
                <c:pt idx="8855">
                  <c:v>846.0</c:v>
                </c:pt>
                <c:pt idx="8856">
                  <c:v>846.1000366210937</c:v>
                </c:pt>
                <c:pt idx="8857">
                  <c:v>846.2000122070315</c:v>
                </c:pt>
                <c:pt idx="8858">
                  <c:v>846.300048828125</c:v>
                </c:pt>
                <c:pt idx="8859">
                  <c:v>846.4000244140624</c:v>
                </c:pt>
                <c:pt idx="8860">
                  <c:v>846.5</c:v>
                </c:pt>
                <c:pt idx="8861">
                  <c:v>846.6000366210937</c:v>
                </c:pt>
                <c:pt idx="8862">
                  <c:v>846.7000122070315</c:v>
                </c:pt>
                <c:pt idx="8863">
                  <c:v>846.800048828125</c:v>
                </c:pt>
                <c:pt idx="8864">
                  <c:v>846.9000244140624</c:v>
                </c:pt>
                <c:pt idx="8865">
                  <c:v>847.0</c:v>
                </c:pt>
                <c:pt idx="8866">
                  <c:v>847.1000366210937</c:v>
                </c:pt>
                <c:pt idx="8867">
                  <c:v>847.2000122070315</c:v>
                </c:pt>
                <c:pt idx="8868">
                  <c:v>847.300048828125</c:v>
                </c:pt>
                <c:pt idx="8869">
                  <c:v>847.4000244140624</c:v>
                </c:pt>
                <c:pt idx="8870">
                  <c:v>847.5</c:v>
                </c:pt>
                <c:pt idx="8871">
                  <c:v>847.6000366210937</c:v>
                </c:pt>
                <c:pt idx="8872">
                  <c:v>847.7000122070315</c:v>
                </c:pt>
                <c:pt idx="8873">
                  <c:v>847.800048828125</c:v>
                </c:pt>
                <c:pt idx="8874">
                  <c:v>847.9000244140624</c:v>
                </c:pt>
                <c:pt idx="8875">
                  <c:v>848.0</c:v>
                </c:pt>
                <c:pt idx="8876">
                  <c:v>848.1000366210937</c:v>
                </c:pt>
                <c:pt idx="8877">
                  <c:v>848.2000122070315</c:v>
                </c:pt>
                <c:pt idx="8878">
                  <c:v>848.300048828125</c:v>
                </c:pt>
                <c:pt idx="8879">
                  <c:v>848.4000244140624</c:v>
                </c:pt>
                <c:pt idx="8880">
                  <c:v>848.5</c:v>
                </c:pt>
                <c:pt idx="8881">
                  <c:v>848.6000366210937</c:v>
                </c:pt>
                <c:pt idx="8882">
                  <c:v>848.7000122070315</c:v>
                </c:pt>
                <c:pt idx="8883">
                  <c:v>848.800048828125</c:v>
                </c:pt>
                <c:pt idx="8884">
                  <c:v>848.9000244140624</c:v>
                </c:pt>
                <c:pt idx="8885">
                  <c:v>849.0</c:v>
                </c:pt>
                <c:pt idx="8886">
                  <c:v>849.1000366210937</c:v>
                </c:pt>
                <c:pt idx="8887">
                  <c:v>849.2000122070315</c:v>
                </c:pt>
                <c:pt idx="8888">
                  <c:v>849.300048828125</c:v>
                </c:pt>
                <c:pt idx="8889">
                  <c:v>849.4000244140624</c:v>
                </c:pt>
                <c:pt idx="8890">
                  <c:v>849.5</c:v>
                </c:pt>
                <c:pt idx="8891">
                  <c:v>849.6000366210937</c:v>
                </c:pt>
                <c:pt idx="8892">
                  <c:v>849.7000122070315</c:v>
                </c:pt>
                <c:pt idx="8893">
                  <c:v>849.800048828125</c:v>
                </c:pt>
                <c:pt idx="8894">
                  <c:v>849.9000244140624</c:v>
                </c:pt>
                <c:pt idx="8895">
                  <c:v>850.0</c:v>
                </c:pt>
                <c:pt idx="8896">
                  <c:v>850.1000366210937</c:v>
                </c:pt>
                <c:pt idx="8897">
                  <c:v>850.2000122070315</c:v>
                </c:pt>
                <c:pt idx="8898">
                  <c:v>850.300048828125</c:v>
                </c:pt>
                <c:pt idx="8899">
                  <c:v>850.4000244140624</c:v>
                </c:pt>
                <c:pt idx="8900">
                  <c:v>850.5</c:v>
                </c:pt>
                <c:pt idx="8901">
                  <c:v>850.6000366210937</c:v>
                </c:pt>
                <c:pt idx="8902">
                  <c:v>850.7000122070315</c:v>
                </c:pt>
                <c:pt idx="8903">
                  <c:v>850.800048828125</c:v>
                </c:pt>
                <c:pt idx="8904">
                  <c:v>850.9000244140624</c:v>
                </c:pt>
                <c:pt idx="8905">
                  <c:v>851.0</c:v>
                </c:pt>
                <c:pt idx="8906">
                  <c:v>851.1000366210937</c:v>
                </c:pt>
                <c:pt idx="8907">
                  <c:v>851.2000122070315</c:v>
                </c:pt>
                <c:pt idx="8908">
                  <c:v>851.300048828125</c:v>
                </c:pt>
                <c:pt idx="8909">
                  <c:v>851.4000244140624</c:v>
                </c:pt>
                <c:pt idx="8910">
                  <c:v>851.5</c:v>
                </c:pt>
                <c:pt idx="8911">
                  <c:v>851.6000366210937</c:v>
                </c:pt>
                <c:pt idx="8912">
                  <c:v>851.7000122070315</c:v>
                </c:pt>
                <c:pt idx="8913">
                  <c:v>851.800048828125</c:v>
                </c:pt>
                <c:pt idx="8914">
                  <c:v>851.9000244140624</c:v>
                </c:pt>
                <c:pt idx="8915">
                  <c:v>852.0</c:v>
                </c:pt>
                <c:pt idx="8916">
                  <c:v>852.1000366210937</c:v>
                </c:pt>
                <c:pt idx="8917">
                  <c:v>852.2000122070315</c:v>
                </c:pt>
                <c:pt idx="8918">
                  <c:v>852.300048828125</c:v>
                </c:pt>
                <c:pt idx="8919">
                  <c:v>852.4000244140624</c:v>
                </c:pt>
                <c:pt idx="8920">
                  <c:v>852.5</c:v>
                </c:pt>
                <c:pt idx="8921">
                  <c:v>852.6000366210937</c:v>
                </c:pt>
                <c:pt idx="8922">
                  <c:v>852.7000122070315</c:v>
                </c:pt>
                <c:pt idx="8923">
                  <c:v>852.800048828125</c:v>
                </c:pt>
                <c:pt idx="8924">
                  <c:v>852.9000244140624</c:v>
                </c:pt>
                <c:pt idx="8925">
                  <c:v>853.0</c:v>
                </c:pt>
                <c:pt idx="8926">
                  <c:v>853.1000366210937</c:v>
                </c:pt>
                <c:pt idx="8927">
                  <c:v>853.2000122070315</c:v>
                </c:pt>
                <c:pt idx="8928">
                  <c:v>853.300048828125</c:v>
                </c:pt>
                <c:pt idx="8929">
                  <c:v>853.4000244140624</c:v>
                </c:pt>
                <c:pt idx="8930">
                  <c:v>853.5</c:v>
                </c:pt>
                <c:pt idx="8931">
                  <c:v>853.6000366210937</c:v>
                </c:pt>
                <c:pt idx="8932">
                  <c:v>853.7000122070315</c:v>
                </c:pt>
                <c:pt idx="8933">
                  <c:v>853.800048828125</c:v>
                </c:pt>
                <c:pt idx="8934">
                  <c:v>853.9000244140624</c:v>
                </c:pt>
                <c:pt idx="8935">
                  <c:v>854.0</c:v>
                </c:pt>
                <c:pt idx="8936">
                  <c:v>854.1000366210937</c:v>
                </c:pt>
                <c:pt idx="8937">
                  <c:v>854.2000122070315</c:v>
                </c:pt>
                <c:pt idx="8938">
                  <c:v>854.300048828125</c:v>
                </c:pt>
                <c:pt idx="8939">
                  <c:v>854.4000244140624</c:v>
                </c:pt>
                <c:pt idx="8940">
                  <c:v>854.5</c:v>
                </c:pt>
                <c:pt idx="8941">
                  <c:v>854.6000366210937</c:v>
                </c:pt>
                <c:pt idx="8942">
                  <c:v>854.7000122070315</c:v>
                </c:pt>
                <c:pt idx="8943">
                  <c:v>854.800048828125</c:v>
                </c:pt>
                <c:pt idx="8944">
                  <c:v>854.9000244140624</c:v>
                </c:pt>
                <c:pt idx="8945">
                  <c:v>855.0</c:v>
                </c:pt>
                <c:pt idx="8946">
                  <c:v>855.1000366210937</c:v>
                </c:pt>
                <c:pt idx="8947">
                  <c:v>855.2000122070315</c:v>
                </c:pt>
                <c:pt idx="8948">
                  <c:v>855.300048828125</c:v>
                </c:pt>
                <c:pt idx="8949">
                  <c:v>855.4000244140624</c:v>
                </c:pt>
                <c:pt idx="8950">
                  <c:v>855.5</c:v>
                </c:pt>
                <c:pt idx="8951">
                  <c:v>855.6000366210937</c:v>
                </c:pt>
                <c:pt idx="8952">
                  <c:v>855.7000122070315</c:v>
                </c:pt>
                <c:pt idx="8953">
                  <c:v>855.800048828125</c:v>
                </c:pt>
                <c:pt idx="8954">
                  <c:v>855.9000244140624</c:v>
                </c:pt>
                <c:pt idx="8955">
                  <c:v>856.0</c:v>
                </c:pt>
                <c:pt idx="8956">
                  <c:v>856.1000366210937</c:v>
                </c:pt>
                <c:pt idx="8957">
                  <c:v>856.2000122070315</c:v>
                </c:pt>
                <c:pt idx="8958">
                  <c:v>856.300048828125</c:v>
                </c:pt>
                <c:pt idx="8959">
                  <c:v>856.4000244140624</c:v>
                </c:pt>
                <c:pt idx="8960">
                  <c:v>856.5</c:v>
                </c:pt>
                <c:pt idx="8961">
                  <c:v>856.6000366210937</c:v>
                </c:pt>
                <c:pt idx="8962">
                  <c:v>856.7000122070315</c:v>
                </c:pt>
                <c:pt idx="8963">
                  <c:v>856.800048828125</c:v>
                </c:pt>
                <c:pt idx="8964">
                  <c:v>856.9000244140624</c:v>
                </c:pt>
                <c:pt idx="8965">
                  <c:v>857.0</c:v>
                </c:pt>
                <c:pt idx="8966">
                  <c:v>857.1000366210937</c:v>
                </c:pt>
                <c:pt idx="8967">
                  <c:v>857.2000122070315</c:v>
                </c:pt>
                <c:pt idx="8968">
                  <c:v>857.300048828125</c:v>
                </c:pt>
                <c:pt idx="8969">
                  <c:v>857.4000244140624</c:v>
                </c:pt>
                <c:pt idx="8970">
                  <c:v>857.5</c:v>
                </c:pt>
                <c:pt idx="8971">
                  <c:v>857.6000366210937</c:v>
                </c:pt>
                <c:pt idx="8972">
                  <c:v>857.7000122070315</c:v>
                </c:pt>
                <c:pt idx="8973">
                  <c:v>857.800048828125</c:v>
                </c:pt>
                <c:pt idx="8974">
                  <c:v>857.9000244140624</c:v>
                </c:pt>
                <c:pt idx="8975">
                  <c:v>858.0</c:v>
                </c:pt>
                <c:pt idx="8976">
                  <c:v>858.1000366210937</c:v>
                </c:pt>
                <c:pt idx="8977">
                  <c:v>858.2000122070315</c:v>
                </c:pt>
                <c:pt idx="8978">
                  <c:v>858.300048828125</c:v>
                </c:pt>
                <c:pt idx="8979">
                  <c:v>858.4000244140624</c:v>
                </c:pt>
                <c:pt idx="8980">
                  <c:v>858.5</c:v>
                </c:pt>
                <c:pt idx="8981">
                  <c:v>858.6000366210937</c:v>
                </c:pt>
                <c:pt idx="8982">
                  <c:v>858.7000122070315</c:v>
                </c:pt>
                <c:pt idx="8983">
                  <c:v>858.800048828125</c:v>
                </c:pt>
                <c:pt idx="8984">
                  <c:v>858.9000244140624</c:v>
                </c:pt>
                <c:pt idx="8985">
                  <c:v>859.0</c:v>
                </c:pt>
                <c:pt idx="8986">
                  <c:v>859.1000366210937</c:v>
                </c:pt>
                <c:pt idx="8987">
                  <c:v>859.2000122070315</c:v>
                </c:pt>
                <c:pt idx="8988">
                  <c:v>859.300048828125</c:v>
                </c:pt>
                <c:pt idx="8989">
                  <c:v>859.4000244140624</c:v>
                </c:pt>
                <c:pt idx="8990">
                  <c:v>859.5</c:v>
                </c:pt>
                <c:pt idx="8991">
                  <c:v>859.6000366210937</c:v>
                </c:pt>
                <c:pt idx="8992">
                  <c:v>859.7000122070315</c:v>
                </c:pt>
                <c:pt idx="8993">
                  <c:v>859.800048828125</c:v>
                </c:pt>
                <c:pt idx="8994">
                  <c:v>859.9000244140624</c:v>
                </c:pt>
                <c:pt idx="8995">
                  <c:v>860.0</c:v>
                </c:pt>
                <c:pt idx="8996">
                  <c:v>860.1000366210937</c:v>
                </c:pt>
                <c:pt idx="8997">
                  <c:v>860.2000122070315</c:v>
                </c:pt>
                <c:pt idx="8998">
                  <c:v>860.300048828125</c:v>
                </c:pt>
                <c:pt idx="8999">
                  <c:v>860.4000244140624</c:v>
                </c:pt>
                <c:pt idx="9000">
                  <c:v>860.5</c:v>
                </c:pt>
                <c:pt idx="9001">
                  <c:v>860.6000366210937</c:v>
                </c:pt>
                <c:pt idx="9002">
                  <c:v>860.7000122070315</c:v>
                </c:pt>
                <c:pt idx="9003">
                  <c:v>860.800048828125</c:v>
                </c:pt>
                <c:pt idx="9004">
                  <c:v>860.9000244140624</c:v>
                </c:pt>
                <c:pt idx="9005">
                  <c:v>861.0</c:v>
                </c:pt>
                <c:pt idx="9006">
                  <c:v>861.1000366210937</c:v>
                </c:pt>
                <c:pt idx="9007">
                  <c:v>861.2000122070315</c:v>
                </c:pt>
                <c:pt idx="9008">
                  <c:v>861.300048828125</c:v>
                </c:pt>
                <c:pt idx="9009">
                  <c:v>861.4000244140624</c:v>
                </c:pt>
                <c:pt idx="9010">
                  <c:v>861.5</c:v>
                </c:pt>
                <c:pt idx="9011">
                  <c:v>861.6000366210937</c:v>
                </c:pt>
                <c:pt idx="9012">
                  <c:v>861.7000122070315</c:v>
                </c:pt>
                <c:pt idx="9013">
                  <c:v>861.800048828125</c:v>
                </c:pt>
                <c:pt idx="9014">
                  <c:v>861.9000244140624</c:v>
                </c:pt>
                <c:pt idx="9015">
                  <c:v>862.0</c:v>
                </c:pt>
                <c:pt idx="9016">
                  <c:v>862.1000366210937</c:v>
                </c:pt>
                <c:pt idx="9017">
                  <c:v>862.2000122070315</c:v>
                </c:pt>
                <c:pt idx="9018">
                  <c:v>862.300048828125</c:v>
                </c:pt>
                <c:pt idx="9019">
                  <c:v>862.4000244140624</c:v>
                </c:pt>
                <c:pt idx="9020">
                  <c:v>862.5</c:v>
                </c:pt>
                <c:pt idx="9021">
                  <c:v>862.6000366210937</c:v>
                </c:pt>
                <c:pt idx="9022">
                  <c:v>862.7000122070315</c:v>
                </c:pt>
                <c:pt idx="9023">
                  <c:v>862.800048828125</c:v>
                </c:pt>
                <c:pt idx="9024">
                  <c:v>862.9000244140624</c:v>
                </c:pt>
                <c:pt idx="9025">
                  <c:v>863.0</c:v>
                </c:pt>
                <c:pt idx="9026">
                  <c:v>863.1000366210937</c:v>
                </c:pt>
                <c:pt idx="9027">
                  <c:v>863.2000122070315</c:v>
                </c:pt>
                <c:pt idx="9028">
                  <c:v>863.300048828125</c:v>
                </c:pt>
                <c:pt idx="9029">
                  <c:v>863.4000244140624</c:v>
                </c:pt>
                <c:pt idx="9030">
                  <c:v>863.5</c:v>
                </c:pt>
                <c:pt idx="9031">
                  <c:v>863.6000366210937</c:v>
                </c:pt>
                <c:pt idx="9032">
                  <c:v>863.7000122070315</c:v>
                </c:pt>
                <c:pt idx="9033">
                  <c:v>863.800048828125</c:v>
                </c:pt>
                <c:pt idx="9034">
                  <c:v>863.9000244140624</c:v>
                </c:pt>
                <c:pt idx="9035">
                  <c:v>864.0</c:v>
                </c:pt>
                <c:pt idx="9036">
                  <c:v>864.1000366210937</c:v>
                </c:pt>
                <c:pt idx="9037">
                  <c:v>864.2000122070315</c:v>
                </c:pt>
                <c:pt idx="9038">
                  <c:v>864.300048828125</c:v>
                </c:pt>
                <c:pt idx="9039">
                  <c:v>864.4000244140624</c:v>
                </c:pt>
                <c:pt idx="9040">
                  <c:v>864.5</c:v>
                </c:pt>
                <c:pt idx="9041">
                  <c:v>864.6000366210937</c:v>
                </c:pt>
                <c:pt idx="9042">
                  <c:v>864.7000122070315</c:v>
                </c:pt>
                <c:pt idx="9043">
                  <c:v>864.800048828125</c:v>
                </c:pt>
                <c:pt idx="9044">
                  <c:v>864.9000244140624</c:v>
                </c:pt>
                <c:pt idx="9045">
                  <c:v>865.0</c:v>
                </c:pt>
                <c:pt idx="9046">
                  <c:v>865.1000366210937</c:v>
                </c:pt>
                <c:pt idx="9047">
                  <c:v>865.2000122070315</c:v>
                </c:pt>
                <c:pt idx="9048">
                  <c:v>865.300048828125</c:v>
                </c:pt>
                <c:pt idx="9049">
                  <c:v>865.4000244140624</c:v>
                </c:pt>
                <c:pt idx="9050">
                  <c:v>865.5</c:v>
                </c:pt>
                <c:pt idx="9051">
                  <c:v>865.6000366210937</c:v>
                </c:pt>
                <c:pt idx="9052">
                  <c:v>865.7000122070315</c:v>
                </c:pt>
                <c:pt idx="9053">
                  <c:v>865.800048828125</c:v>
                </c:pt>
                <c:pt idx="9054">
                  <c:v>865.9000244140624</c:v>
                </c:pt>
                <c:pt idx="9055">
                  <c:v>866.0</c:v>
                </c:pt>
                <c:pt idx="9056">
                  <c:v>866.1000366210937</c:v>
                </c:pt>
                <c:pt idx="9057">
                  <c:v>866.2000122070315</c:v>
                </c:pt>
                <c:pt idx="9058">
                  <c:v>866.300048828125</c:v>
                </c:pt>
                <c:pt idx="9059">
                  <c:v>866.4000244140624</c:v>
                </c:pt>
                <c:pt idx="9060">
                  <c:v>866.5</c:v>
                </c:pt>
                <c:pt idx="9061">
                  <c:v>866.6000366210937</c:v>
                </c:pt>
                <c:pt idx="9062">
                  <c:v>866.7000122070315</c:v>
                </c:pt>
                <c:pt idx="9063">
                  <c:v>866.800048828125</c:v>
                </c:pt>
                <c:pt idx="9064">
                  <c:v>866.9000244140624</c:v>
                </c:pt>
                <c:pt idx="9065">
                  <c:v>867.0</c:v>
                </c:pt>
                <c:pt idx="9066">
                  <c:v>867.1000366210937</c:v>
                </c:pt>
                <c:pt idx="9067">
                  <c:v>867.2000122070315</c:v>
                </c:pt>
                <c:pt idx="9068">
                  <c:v>867.300048828125</c:v>
                </c:pt>
                <c:pt idx="9069">
                  <c:v>867.4000244140624</c:v>
                </c:pt>
                <c:pt idx="9070">
                  <c:v>867.5</c:v>
                </c:pt>
                <c:pt idx="9071">
                  <c:v>867.6000366210937</c:v>
                </c:pt>
                <c:pt idx="9072">
                  <c:v>867.7000122070315</c:v>
                </c:pt>
                <c:pt idx="9073">
                  <c:v>867.800048828125</c:v>
                </c:pt>
                <c:pt idx="9074">
                  <c:v>867.9000244140624</c:v>
                </c:pt>
                <c:pt idx="9075">
                  <c:v>868.0</c:v>
                </c:pt>
                <c:pt idx="9076">
                  <c:v>868.1000366210937</c:v>
                </c:pt>
                <c:pt idx="9077">
                  <c:v>868.2000122070315</c:v>
                </c:pt>
                <c:pt idx="9078">
                  <c:v>868.300048828125</c:v>
                </c:pt>
                <c:pt idx="9079">
                  <c:v>868.4000244140624</c:v>
                </c:pt>
                <c:pt idx="9080">
                  <c:v>868.5</c:v>
                </c:pt>
                <c:pt idx="9081">
                  <c:v>868.6000366210937</c:v>
                </c:pt>
                <c:pt idx="9082">
                  <c:v>868.7000122070315</c:v>
                </c:pt>
                <c:pt idx="9083">
                  <c:v>868.800048828125</c:v>
                </c:pt>
                <c:pt idx="9084">
                  <c:v>868.9000244140624</c:v>
                </c:pt>
                <c:pt idx="9085">
                  <c:v>869.0</c:v>
                </c:pt>
                <c:pt idx="9086">
                  <c:v>869.1000366210937</c:v>
                </c:pt>
                <c:pt idx="9087">
                  <c:v>869.2000122070315</c:v>
                </c:pt>
                <c:pt idx="9088">
                  <c:v>869.300048828125</c:v>
                </c:pt>
                <c:pt idx="9089">
                  <c:v>869.4000244140624</c:v>
                </c:pt>
                <c:pt idx="9090">
                  <c:v>869.5</c:v>
                </c:pt>
                <c:pt idx="9091">
                  <c:v>869.6000366210937</c:v>
                </c:pt>
                <c:pt idx="9092">
                  <c:v>869.7000122070315</c:v>
                </c:pt>
                <c:pt idx="9093">
                  <c:v>869.800048828125</c:v>
                </c:pt>
                <c:pt idx="9094">
                  <c:v>869.9000244140624</c:v>
                </c:pt>
                <c:pt idx="9095">
                  <c:v>870.0</c:v>
                </c:pt>
                <c:pt idx="9096">
                  <c:v>870.1000366210937</c:v>
                </c:pt>
                <c:pt idx="9097">
                  <c:v>870.2000122070315</c:v>
                </c:pt>
                <c:pt idx="9098">
                  <c:v>870.300048828125</c:v>
                </c:pt>
                <c:pt idx="9099">
                  <c:v>870.4000244140624</c:v>
                </c:pt>
                <c:pt idx="9100">
                  <c:v>870.5</c:v>
                </c:pt>
                <c:pt idx="9101">
                  <c:v>870.6000366210937</c:v>
                </c:pt>
                <c:pt idx="9102">
                  <c:v>870.7000122070315</c:v>
                </c:pt>
                <c:pt idx="9103">
                  <c:v>870.800048828125</c:v>
                </c:pt>
                <c:pt idx="9104">
                  <c:v>870.9000244140624</c:v>
                </c:pt>
                <c:pt idx="9105">
                  <c:v>871.0</c:v>
                </c:pt>
                <c:pt idx="9106">
                  <c:v>871.1000366210937</c:v>
                </c:pt>
                <c:pt idx="9107">
                  <c:v>871.2000122070315</c:v>
                </c:pt>
                <c:pt idx="9108">
                  <c:v>871.300048828125</c:v>
                </c:pt>
                <c:pt idx="9109">
                  <c:v>871.4000244140624</c:v>
                </c:pt>
                <c:pt idx="9110">
                  <c:v>871.5</c:v>
                </c:pt>
                <c:pt idx="9111">
                  <c:v>871.6000366210937</c:v>
                </c:pt>
                <c:pt idx="9112">
                  <c:v>871.7000122070315</c:v>
                </c:pt>
                <c:pt idx="9113">
                  <c:v>871.800048828125</c:v>
                </c:pt>
                <c:pt idx="9114">
                  <c:v>871.9000244140624</c:v>
                </c:pt>
                <c:pt idx="9115">
                  <c:v>872.0</c:v>
                </c:pt>
                <c:pt idx="9116">
                  <c:v>872.1000366210937</c:v>
                </c:pt>
                <c:pt idx="9117">
                  <c:v>872.2000122070315</c:v>
                </c:pt>
                <c:pt idx="9118">
                  <c:v>872.300048828125</c:v>
                </c:pt>
                <c:pt idx="9119">
                  <c:v>872.4000244140624</c:v>
                </c:pt>
                <c:pt idx="9120">
                  <c:v>872.5</c:v>
                </c:pt>
                <c:pt idx="9121">
                  <c:v>872.6000366210937</c:v>
                </c:pt>
                <c:pt idx="9122">
                  <c:v>872.7000122070315</c:v>
                </c:pt>
                <c:pt idx="9123">
                  <c:v>872.800048828125</c:v>
                </c:pt>
                <c:pt idx="9124">
                  <c:v>872.9000244140624</c:v>
                </c:pt>
                <c:pt idx="9125">
                  <c:v>873.0</c:v>
                </c:pt>
                <c:pt idx="9126">
                  <c:v>873.1000366210937</c:v>
                </c:pt>
                <c:pt idx="9127">
                  <c:v>873.2000122070315</c:v>
                </c:pt>
                <c:pt idx="9128">
                  <c:v>873.300048828125</c:v>
                </c:pt>
                <c:pt idx="9129">
                  <c:v>873.4000244140624</c:v>
                </c:pt>
                <c:pt idx="9130">
                  <c:v>873.5</c:v>
                </c:pt>
                <c:pt idx="9131">
                  <c:v>873.6000366210937</c:v>
                </c:pt>
                <c:pt idx="9132">
                  <c:v>873.7000122070315</c:v>
                </c:pt>
                <c:pt idx="9133">
                  <c:v>873.800048828125</c:v>
                </c:pt>
                <c:pt idx="9134">
                  <c:v>873.9000244140624</c:v>
                </c:pt>
                <c:pt idx="9135">
                  <c:v>874.0</c:v>
                </c:pt>
                <c:pt idx="9136">
                  <c:v>874.1000366210937</c:v>
                </c:pt>
                <c:pt idx="9137">
                  <c:v>874.2000122070315</c:v>
                </c:pt>
                <c:pt idx="9138">
                  <c:v>874.300048828125</c:v>
                </c:pt>
                <c:pt idx="9139">
                  <c:v>874.4000244140624</c:v>
                </c:pt>
                <c:pt idx="9140">
                  <c:v>874.5</c:v>
                </c:pt>
                <c:pt idx="9141">
                  <c:v>874.6000366210937</c:v>
                </c:pt>
                <c:pt idx="9142">
                  <c:v>874.7000122070315</c:v>
                </c:pt>
                <c:pt idx="9143">
                  <c:v>874.800048828125</c:v>
                </c:pt>
                <c:pt idx="9144">
                  <c:v>874.9000244140624</c:v>
                </c:pt>
                <c:pt idx="9145">
                  <c:v>875.0</c:v>
                </c:pt>
                <c:pt idx="9146">
                  <c:v>875.1000366210937</c:v>
                </c:pt>
                <c:pt idx="9147">
                  <c:v>875.2000122070315</c:v>
                </c:pt>
                <c:pt idx="9148">
                  <c:v>875.300048828125</c:v>
                </c:pt>
                <c:pt idx="9149">
                  <c:v>875.4000244140624</c:v>
                </c:pt>
                <c:pt idx="9150">
                  <c:v>875.5</c:v>
                </c:pt>
                <c:pt idx="9151">
                  <c:v>875.6000366210937</c:v>
                </c:pt>
                <c:pt idx="9152">
                  <c:v>875.7000122070315</c:v>
                </c:pt>
                <c:pt idx="9153">
                  <c:v>875.800048828125</c:v>
                </c:pt>
                <c:pt idx="9154">
                  <c:v>875.9000244140624</c:v>
                </c:pt>
                <c:pt idx="9155">
                  <c:v>876.0</c:v>
                </c:pt>
                <c:pt idx="9156">
                  <c:v>876.1000366210937</c:v>
                </c:pt>
                <c:pt idx="9157">
                  <c:v>876.2000122070315</c:v>
                </c:pt>
                <c:pt idx="9158">
                  <c:v>876.300048828125</c:v>
                </c:pt>
                <c:pt idx="9159">
                  <c:v>876.4000244140624</c:v>
                </c:pt>
                <c:pt idx="9160">
                  <c:v>876.5</c:v>
                </c:pt>
                <c:pt idx="9161">
                  <c:v>876.6000366210937</c:v>
                </c:pt>
                <c:pt idx="9162">
                  <c:v>876.7000122070315</c:v>
                </c:pt>
                <c:pt idx="9163">
                  <c:v>876.800048828125</c:v>
                </c:pt>
                <c:pt idx="9164">
                  <c:v>876.9000244140624</c:v>
                </c:pt>
                <c:pt idx="9165">
                  <c:v>877.0</c:v>
                </c:pt>
                <c:pt idx="9166">
                  <c:v>877.1000366210937</c:v>
                </c:pt>
                <c:pt idx="9167">
                  <c:v>877.2000122070315</c:v>
                </c:pt>
                <c:pt idx="9168">
                  <c:v>877.300048828125</c:v>
                </c:pt>
                <c:pt idx="9169">
                  <c:v>877.4000244140624</c:v>
                </c:pt>
                <c:pt idx="9170">
                  <c:v>877.5</c:v>
                </c:pt>
                <c:pt idx="9171">
                  <c:v>877.6000366210937</c:v>
                </c:pt>
                <c:pt idx="9172">
                  <c:v>877.7000122070315</c:v>
                </c:pt>
                <c:pt idx="9173">
                  <c:v>877.800048828125</c:v>
                </c:pt>
                <c:pt idx="9174">
                  <c:v>877.9000244140624</c:v>
                </c:pt>
                <c:pt idx="9175">
                  <c:v>878.0</c:v>
                </c:pt>
                <c:pt idx="9176">
                  <c:v>878.1000366210937</c:v>
                </c:pt>
                <c:pt idx="9177">
                  <c:v>878.2000122070315</c:v>
                </c:pt>
                <c:pt idx="9178">
                  <c:v>878.300048828125</c:v>
                </c:pt>
                <c:pt idx="9179">
                  <c:v>878.4000244140624</c:v>
                </c:pt>
                <c:pt idx="9180">
                  <c:v>878.5</c:v>
                </c:pt>
                <c:pt idx="9181">
                  <c:v>878.6000366210937</c:v>
                </c:pt>
                <c:pt idx="9182">
                  <c:v>878.7000122070315</c:v>
                </c:pt>
                <c:pt idx="9183">
                  <c:v>878.800048828125</c:v>
                </c:pt>
                <c:pt idx="9184">
                  <c:v>878.9000244140624</c:v>
                </c:pt>
                <c:pt idx="9185">
                  <c:v>879.0</c:v>
                </c:pt>
                <c:pt idx="9186">
                  <c:v>879.1000366210937</c:v>
                </c:pt>
                <c:pt idx="9187">
                  <c:v>879.2000122070315</c:v>
                </c:pt>
                <c:pt idx="9188">
                  <c:v>879.300048828125</c:v>
                </c:pt>
                <c:pt idx="9189">
                  <c:v>879.4000244140624</c:v>
                </c:pt>
                <c:pt idx="9190">
                  <c:v>879.5</c:v>
                </c:pt>
                <c:pt idx="9191">
                  <c:v>879.6000366210937</c:v>
                </c:pt>
                <c:pt idx="9192">
                  <c:v>879.7000122070315</c:v>
                </c:pt>
                <c:pt idx="9193">
                  <c:v>879.800048828125</c:v>
                </c:pt>
                <c:pt idx="9194">
                  <c:v>879.9000244140624</c:v>
                </c:pt>
                <c:pt idx="9195">
                  <c:v>880.0</c:v>
                </c:pt>
                <c:pt idx="9196">
                  <c:v>880.1000366210937</c:v>
                </c:pt>
                <c:pt idx="9197">
                  <c:v>880.2000122070315</c:v>
                </c:pt>
                <c:pt idx="9198">
                  <c:v>880.300048828125</c:v>
                </c:pt>
                <c:pt idx="9199">
                  <c:v>880.4000244140624</c:v>
                </c:pt>
                <c:pt idx="9200">
                  <c:v>880.5</c:v>
                </c:pt>
                <c:pt idx="9201">
                  <c:v>880.6000366210937</c:v>
                </c:pt>
                <c:pt idx="9202">
                  <c:v>880.7000122070315</c:v>
                </c:pt>
                <c:pt idx="9203">
                  <c:v>880.800048828125</c:v>
                </c:pt>
                <c:pt idx="9204">
                  <c:v>880.9000244140624</c:v>
                </c:pt>
                <c:pt idx="9205">
                  <c:v>881.0</c:v>
                </c:pt>
                <c:pt idx="9206">
                  <c:v>881.1000366210937</c:v>
                </c:pt>
                <c:pt idx="9207">
                  <c:v>881.2000122070315</c:v>
                </c:pt>
                <c:pt idx="9208">
                  <c:v>881.300048828125</c:v>
                </c:pt>
                <c:pt idx="9209">
                  <c:v>881.4000244140624</c:v>
                </c:pt>
                <c:pt idx="9210">
                  <c:v>881.5</c:v>
                </c:pt>
                <c:pt idx="9211">
                  <c:v>881.6000366210937</c:v>
                </c:pt>
                <c:pt idx="9212">
                  <c:v>881.7000122070315</c:v>
                </c:pt>
                <c:pt idx="9213">
                  <c:v>881.800048828125</c:v>
                </c:pt>
                <c:pt idx="9214">
                  <c:v>881.9000244140624</c:v>
                </c:pt>
                <c:pt idx="9215">
                  <c:v>882.0</c:v>
                </c:pt>
                <c:pt idx="9216">
                  <c:v>882.1000366210937</c:v>
                </c:pt>
                <c:pt idx="9217">
                  <c:v>882.2000122070315</c:v>
                </c:pt>
                <c:pt idx="9218">
                  <c:v>882.300048828125</c:v>
                </c:pt>
                <c:pt idx="9219">
                  <c:v>882.4000244140624</c:v>
                </c:pt>
                <c:pt idx="9220">
                  <c:v>882.5</c:v>
                </c:pt>
                <c:pt idx="9221">
                  <c:v>882.6000366210937</c:v>
                </c:pt>
                <c:pt idx="9222">
                  <c:v>882.7000122070315</c:v>
                </c:pt>
                <c:pt idx="9223">
                  <c:v>882.800048828125</c:v>
                </c:pt>
                <c:pt idx="9224">
                  <c:v>882.9000244140624</c:v>
                </c:pt>
                <c:pt idx="9225">
                  <c:v>883.0</c:v>
                </c:pt>
                <c:pt idx="9226">
                  <c:v>883.1000366210937</c:v>
                </c:pt>
                <c:pt idx="9227">
                  <c:v>883.2000122070315</c:v>
                </c:pt>
                <c:pt idx="9228">
                  <c:v>883.300048828125</c:v>
                </c:pt>
                <c:pt idx="9229">
                  <c:v>883.4000244140624</c:v>
                </c:pt>
                <c:pt idx="9230">
                  <c:v>883.5</c:v>
                </c:pt>
                <c:pt idx="9231">
                  <c:v>883.6000366210937</c:v>
                </c:pt>
                <c:pt idx="9232">
                  <c:v>883.7000122070315</c:v>
                </c:pt>
                <c:pt idx="9233">
                  <c:v>883.800048828125</c:v>
                </c:pt>
                <c:pt idx="9234">
                  <c:v>883.9000244140624</c:v>
                </c:pt>
                <c:pt idx="9235">
                  <c:v>884.0</c:v>
                </c:pt>
                <c:pt idx="9236">
                  <c:v>884.1000366210937</c:v>
                </c:pt>
                <c:pt idx="9237">
                  <c:v>884.2000122070315</c:v>
                </c:pt>
                <c:pt idx="9238">
                  <c:v>884.300048828125</c:v>
                </c:pt>
                <c:pt idx="9239">
                  <c:v>884.4000244140624</c:v>
                </c:pt>
                <c:pt idx="9240">
                  <c:v>884.5</c:v>
                </c:pt>
                <c:pt idx="9241">
                  <c:v>884.6000366210937</c:v>
                </c:pt>
                <c:pt idx="9242">
                  <c:v>884.7000122070315</c:v>
                </c:pt>
                <c:pt idx="9243">
                  <c:v>884.800048828125</c:v>
                </c:pt>
                <c:pt idx="9244">
                  <c:v>884.9000244140624</c:v>
                </c:pt>
                <c:pt idx="9245">
                  <c:v>885.0</c:v>
                </c:pt>
                <c:pt idx="9246">
                  <c:v>885.1000366210937</c:v>
                </c:pt>
                <c:pt idx="9247">
                  <c:v>885.2000122070315</c:v>
                </c:pt>
                <c:pt idx="9248">
                  <c:v>885.300048828125</c:v>
                </c:pt>
                <c:pt idx="9249">
                  <c:v>885.4000244140624</c:v>
                </c:pt>
                <c:pt idx="9250">
                  <c:v>885.5</c:v>
                </c:pt>
                <c:pt idx="9251">
                  <c:v>885.6000366210937</c:v>
                </c:pt>
                <c:pt idx="9252">
                  <c:v>885.7000122070315</c:v>
                </c:pt>
                <c:pt idx="9253">
                  <c:v>885.800048828125</c:v>
                </c:pt>
                <c:pt idx="9254">
                  <c:v>885.9000244140624</c:v>
                </c:pt>
                <c:pt idx="9255">
                  <c:v>886.0</c:v>
                </c:pt>
                <c:pt idx="9256">
                  <c:v>886.1000366210937</c:v>
                </c:pt>
                <c:pt idx="9257">
                  <c:v>886.2000122070315</c:v>
                </c:pt>
                <c:pt idx="9258">
                  <c:v>886.300048828125</c:v>
                </c:pt>
                <c:pt idx="9259">
                  <c:v>886.4000244140624</c:v>
                </c:pt>
                <c:pt idx="9260">
                  <c:v>886.5</c:v>
                </c:pt>
                <c:pt idx="9261">
                  <c:v>886.6000366210937</c:v>
                </c:pt>
                <c:pt idx="9262">
                  <c:v>886.7000122070315</c:v>
                </c:pt>
                <c:pt idx="9263">
                  <c:v>886.800048828125</c:v>
                </c:pt>
                <c:pt idx="9264">
                  <c:v>886.9000244140624</c:v>
                </c:pt>
                <c:pt idx="9265">
                  <c:v>887.0</c:v>
                </c:pt>
                <c:pt idx="9266">
                  <c:v>887.1000366210937</c:v>
                </c:pt>
                <c:pt idx="9267">
                  <c:v>887.2000122070315</c:v>
                </c:pt>
                <c:pt idx="9268">
                  <c:v>887.300048828125</c:v>
                </c:pt>
                <c:pt idx="9269">
                  <c:v>887.4000244140624</c:v>
                </c:pt>
                <c:pt idx="9270">
                  <c:v>887.5</c:v>
                </c:pt>
                <c:pt idx="9271">
                  <c:v>887.6000366210937</c:v>
                </c:pt>
                <c:pt idx="9272">
                  <c:v>887.7000122070315</c:v>
                </c:pt>
                <c:pt idx="9273">
                  <c:v>887.800048828125</c:v>
                </c:pt>
                <c:pt idx="9274">
                  <c:v>887.9000244140624</c:v>
                </c:pt>
                <c:pt idx="9275">
                  <c:v>888.0</c:v>
                </c:pt>
                <c:pt idx="9276">
                  <c:v>888.1000366210937</c:v>
                </c:pt>
                <c:pt idx="9277">
                  <c:v>888.2000122070315</c:v>
                </c:pt>
                <c:pt idx="9278">
                  <c:v>888.300048828125</c:v>
                </c:pt>
                <c:pt idx="9279">
                  <c:v>888.4000244140624</c:v>
                </c:pt>
                <c:pt idx="9280">
                  <c:v>888.5</c:v>
                </c:pt>
                <c:pt idx="9281">
                  <c:v>888.6000366210937</c:v>
                </c:pt>
                <c:pt idx="9282">
                  <c:v>888.7000122070315</c:v>
                </c:pt>
                <c:pt idx="9283">
                  <c:v>888.800048828125</c:v>
                </c:pt>
                <c:pt idx="9284">
                  <c:v>888.9000244140624</c:v>
                </c:pt>
                <c:pt idx="9285">
                  <c:v>889.0</c:v>
                </c:pt>
                <c:pt idx="9286">
                  <c:v>889.1000366210937</c:v>
                </c:pt>
                <c:pt idx="9287">
                  <c:v>889.2000122070315</c:v>
                </c:pt>
                <c:pt idx="9288">
                  <c:v>889.300048828125</c:v>
                </c:pt>
                <c:pt idx="9289">
                  <c:v>889.4000244140624</c:v>
                </c:pt>
                <c:pt idx="9290">
                  <c:v>889.5</c:v>
                </c:pt>
                <c:pt idx="9291">
                  <c:v>889.6000366210937</c:v>
                </c:pt>
                <c:pt idx="9292">
                  <c:v>889.7000122070315</c:v>
                </c:pt>
                <c:pt idx="9293">
                  <c:v>889.800048828125</c:v>
                </c:pt>
                <c:pt idx="9294">
                  <c:v>889.9000244140624</c:v>
                </c:pt>
                <c:pt idx="9295">
                  <c:v>890.0</c:v>
                </c:pt>
                <c:pt idx="9296">
                  <c:v>890.1000366210937</c:v>
                </c:pt>
                <c:pt idx="9297">
                  <c:v>890.2000122070315</c:v>
                </c:pt>
                <c:pt idx="9298">
                  <c:v>890.300048828125</c:v>
                </c:pt>
                <c:pt idx="9299">
                  <c:v>890.4000244140624</c:v>
                </c:pt>
                <c:pt idx="9300">
                  <c:v>890.5</c:v>
                </c:pt>
                <c:pt idx="9301">
                  <c:v>890.6000366210937</c:v>
                </c:pt>
                <c:pt idx="9302">
                  <c:v>890.7000122070315</c:v>
                </c:pt>
                <c:pt idx="9303">
                  <c:v>890.800048828125</c:v>
                </c:pt>
                <c:pt idx="9304">
                  <c:v>890.9000244140624</c:v>
                </c:pt>
                <c:pt idx="9305">
                  <c:v>891.0</c:v>
                </c:pt>
                <c:pt idx="9306">
                  <c:v>891.1000366210937</c:v>
                </c:pt>
                <c:pt idx="9307">
                  <c:v>891.2000122070315</c:v>
                </c:pt>
                <c:pt idx="9308">
                  <c:v>891.300048828125</c:v>
                </c:pt>
                <c:pt idx="9309">
                  <c:v>891.4000244140624</c:v>
                </c:pt>
                <c:pt idx="9310">
                  <c:v>891.5</c:v>
                </c:pt>
                <c:pt idx="9311">
                  <c:v>891.6000366210937</c:v>
                </c:pt>
                <c:pt idx="9312">
                  <c:v>891.7000122070315</c:v>
                </c:pt>
                <c:pt idx="9313">
                  <c:v>891.800048828125</c:v>
                </c:pt>
                <c:pt idx="9314">
                  <c:v>891.9000244140624</c:v>
                </c:pt>
                <c:pt idx="9315">
                  <c:v>892.0</c:v>
                </c:pt>
                <c:pt idx="9316">
                  <c:v>892.1000366210937</c:v>
                </c:pt>
                <c:pt idx="9317">
                  <c:v>892.2000122070315</c:v>
                </c:pt>
                <c:pt idx="9318">
                  <c:v>892.300048828125</c:v>
                </c:pt>
                <c:pt idx="9319">
                  <c:v>892.4000244140624</c:v>
                </c:pt>
                <c:pt idx="9320">
                  <c:v>892.5</c:v>
                </c:pt>
                <c:pt idx="9321">
                  <c:v>892.6000366210937</c:v>
                </c:pt>
                <c:pt idx="9322">
                  <c:v>892.7000122070315</c:v>
                </c:pt>
                <c:pt idx="9323">
                  <c:v>892.800048828125</c:v>
                </c:pt>
                <c:pt idx="9324">
                  <c:v>892.9000244140624</c:v>
                </c:pt>
                <c:pt idx="9325">
                  <c:v>893.0</c:v>
                </c:pt>
                <c:pt idx="9326">
                  <c:v>893.1000366210937</c:v>
                </c:pt>
                <c:pt idx="9327">
                  <c:v>893.2000122070315</c:v>
                </c:pt>
                <c:pt idx="9328">
                  <c:v>893.300048828125</c:v>
                </c:pt>
                <c:pt idx="9329">
                  <c:v>893.4000244140624</c:v>
                </c:pt>
                <c:pt idx="9330">
                  <c:v>893.5</c:v>
                </c:pt>
                <c:pt idx="9331">
                  <c:v>893.6000366210937</c:v>
                </c:pt>
                <c:pt idx="9332">
                  <c:v>893.7000122070315</c:v>
                </c:pt>
                <c:pt idx="9333">
                  <c:v>893.800048828125</c:v>
                </c:pt>
                <c:pt idx="9334">
                  <c:v>893.9000244140624</c:v>
                </c:pt>
                <c:pt idx="9335">
                  <c:v>894.0</c:v>
                </c:pt>
                <c:pt idx="9336">
                  <c:v>894.1000366210937</c:v>
                </c:pt>
                <c:pt idx="9337">
                  <c:v>894.2000122070315</c:v>
                </c:pt>
                <c:pt idx="9338">
                  <c:v>894.300048828125</c:v>
                </c:pt>
                <c:pt idx="9339">
                  <c:v>894.4000244140624</c:v>
                </c:pt>
                <c:pt idx="9340">
                  <c:v>894.5</c:v>
                </c:pt>
                <c:pt idx="9341">
                  <c:v>894.6000366210937</c:v>
                </c:pt>
                <c:pt idx="9342">
                  <c:v>894.7000122070315</c:v>
                </c:pt>
                <c:pt idx="9343">
                  <c:v>894.800048828125</c:v>
                </c:pt>
                <c:pt idx="9344">
                  <c:v>894.9000244140624</c:v>
                </c:pt>
                <c:pt idx="9345">
                  <c:v>895.0</c:v>
                </c:pt>
                <c:pt idx="9346">
                  <c:v>895.1000366210937</c:v>
                </c:pt>
                <c:pt idx="9347">
                  <c:v>895.2000122070315</c:v>
                </c:pt>
                <c:pt idx="9348">
                  <c:v>895.300048828125</c:v>
                </c:pt>
                <c:pt idx="9349">
                  <c:v>895.4000244140624</c:v>
                </c:pt>
                <c:pt idx="9350">
                  <c:v>895.5</c:v>
                </c:pt>
                <c:pt idx="9351">
                  <c:v>895.6000366210937</c:v>
                </c:pt>
                <c:pt idx="9352">
                  <c:v>895.7000122070315</c:v>
                </c:pt>
                <c:pt idx="9353">
                  <c:v>895.800048828125</c:v>
                </c:pt>
                <c:pt idx="9354">
                  <c:v>895.9000244140624</c:v>
                </c:pt>
                <c:pt idx="9355">
                  <c:v>896.0</c:v>
                </c:pt>
                <c:pt idx="9356">
                  <c:v>896.1000366210937</c:v>
                </c:pt>
                <c:pt idx="9357">
                  <c:v>896.2000122070315</c:v>
                </c:pt>
                <c:pt idx="9358">
                  <c:v>896.300048828125</c:v>
                </c:pt>
                <c:pt idx="9359">
                  <c:v>896.4000244140624</c:v>
                </c:pt>
                <c:pt idx="9360">
                  <c:v>896.5</c:v>
                </c:pt>
                <c:pt idx="9361">
                  <c:v>896.6000366210937</c:v>
                </c:pt>
                <c:pt idx="9362">
                  <c:v>896.7000122070315</c:v>
                </c:pt>
                <c:pt idx="9363">
                  <c:v>896.800048828125</c:v>
                </c:pt>
                <c:pt idx="9364">
                  <c:v>896.9000244140624</c:v>
                </c:pt>
                <c:pt idx="9365">
                  <c:v>897.0</c:v>
                </c:pt>
                <c:pt idx="9366">
                  <c:v>897.1000366210937</c:v>
                </c:pt>
                <c:pt idx="9367">
                  <c:v>897.2000122070315</c:v>
                </c:pt>
                <c:pt idx="9368">
                  <c:v>897.300048828125</c:v>
                </c:pt>
                <c:pt idx="9369">
                  <c:v>897.4000244140624</c:v>
                </c:pt>
                <c:pt idx="9370">
                  <c:v>897.5</c:v>
                </c:pt>
                <c:pt idx="9371">
                  <c:v>897.6000366210937</c:v>
                </c:pt>
                <c:pt idx="9372">
                  <c:v>897.7000122070315</c:v>
                </c:pt>
                <c:pt idx="9373">
                  <c:v>897.800048828125</c:v>
                </c:pt>
                <c:pt idx="9374">
                  <c:v>897.9000244140624</c:v>
                </c:pt>
                <c:pt idx="9375">
                  <c:v>898.0</c:v>
                </c:pt>
                <c:pt idx="9376">
                  <c:v>898.1000366210937</c:v>
                </c:pt>
                <c:pt idx="9377">
                  <c:v>898.2000122070315</c:v>
                </c:pt>
                <c:pt idx="9378">
                  <c:v>898.300048828125</c:v>
                </c:pt>
                <c:pt idx="9379">
                  <c:v>898.4000244140624</c:v>
                </c:pt>
                <c:pt idx="9380">
                  <c:v>898.5</c:v>
                </c:pt>
                <c:pt idx="9381">
                  <c:v>898.6000366210937</c:v>
                </c:pt>
                <c:pt idx="9382">
                  <c:v>898.7000122070315</c:v>
                </c:pt>
                <c:pt idx="9383">
                  <c:v>898.800048828125</c:v>
                </c:pt>
                <c:pt idx="9384">
                  <c:v>898.9000244140624</c:v>
                </c:pt>
                <c:pt idx="9385">
                  <c:v>899.0</c:v>
                </c:pt>
                <c:pt idx="9386">
                  <c:v>899.1000366210937</c:v>
                </c:pt>
                <c:pt idx="9387">
                  <c:v>899.2000122070315</c:v>
                </c:pt>
                <c:pt idx="9388">
                  <c:v>899.300048828125</c:v>
                </c:pt>
                <c:pt idx="9389">
                  <c:v>899.4000244140624</c:v>
                </c:pt>
                <c:pt idx="9390">
                  <c:v>899.5</c:v>
                </c:pt>
                <c:pt idx="9391">
                  <c:v>899.6000366210937</c:v>
                </c:pt>
                <c:pt idx="9392">
                  <c:v>899.7000122070315</c:v>
                </c:pt>
                <c:pt idx="9393">
                  <c:v>899.800048828125</c:v>
                </c:pt>
                <c:pt idx="9394">
                  <c:v>899.9000244140624</c:v>
                </c:pt>
                <c:pt idx="9395">
                  <c:v>900.0</c:v>
                </c:pt>
                <c:pt idx="9396">
                  <c:v>900.1000366210937</c:v>
                </c:pt>
                <c:pt idx="9397">
                  <c:v>900.2000122070315</c:v>
                </c:pt>
                <c:pt idx="9398">
                  <c:v>900.300048828125</c:v>
                </c:pt>
                <c:pt idx="9399">
                  <c:v>900.4000244140624</c:v>
                </c:pt>
                <c:pt idx="9400">
                  <c:v>900.5</c:v>
                </c:pt>
                <c:pt idx="9401">
                  <c:v>900.6000366210937</c:v>
                </c:pt>
                <c:pt idx="9402">
                  <c:v>900.7000122070315</c:v>
                </c:pt>
                <c:pt idx="9403">
                  <c:v>900.800048828125</c:v>
                </c:pt>
                <c:pt idx="9404">
                  <c:v>900.9000244140624</c:v>
                </c:pt>
                <c:pt idx="9405">
                  <c:v>901.0</c:v>
                </c:pt>
                <c:pt idx="9406">
                  <c:v>901.1000366210937</c:v>
                </c:pt>
                <c:pt idx="9407">
                  <c:v>901.2000122070315</c:v>
                </c:pt>
                <c:pt idx="9408">
                  <c:v>901.300048828125</c:v>
                </c:pt>
                <c:pt idx="9409">
                  <c:v>901.4000244140624</c:v>
                </c:pt>
                <c:pt idx="9410">
                  <c:v>901.5</c:v>
                </c:pt>
                <c:pt idx="9411">
                  <c:v>901.6000366210937</c:v>
                </c:pt>
                <c:pt idx="9412">
                  <c:v>901.7000122070315</c:v>
                </c:pt>
                <c:pt idx="9413">
                  <c:v>901.800048828125</c:v>
                </c:pt>
                <c:pt idx="9414">
                  <c:v>901.9000244140624</c:v>
                </c:pt>
                <c:pt idx="9415">
                  <c:v>902.0</c:v>
                </c:pt>
                <c:pt idx="9416">
                  <c:v>902.1000366210937</c:v>
                </c:pt>
                <c:pt idx="9417">
                  <c:v>902.2000122070315</c:v>
                </c:pt>
                <c:pt idx="9418">
                  <c:v>902.300048828125</c:v>
                </c:pt>
                <c:pt idx="9419">
                  <c:v>902.4000244140624</c:v>
                </c:pt>
                <c:pt idx="9420">
                  <c:v>902.5</c:v>
                </c:pt>
                <c:pt idx="9421">
                  <c:v>902.6000366210937</c:v>
                </c:pt>
                <c:pt idx="9422">
                  <c:v>902.7000122070315</c:v>
                </c:pt>
                <c:pt idx="9423">
                  <c:v>902.800048828125</c:v>
                </c:pt>
                <c:pt idx="9424">
                  <c:v>902.9000244140624</c:v>
                </c:pt>
                <c:pt idx="9425">
                  <c:v>903.0</c:v>
                </c:pt>
                <c:pt idx="9426">
                  <c:v>903.1000366210937</c:v>
                </c:pt>
                <c:pt idx="9427">
                  <c:v>903.2000122070315</c:v>
                </c:pt>
                <c:pt idx="9428">
                  <c:v>903.300048828125</c:v>
                </c:pt>
                <c:pt idx="9429">
                  <c:v>903.4000244140624</c:v>
                </c:pt>
                <c:pt idx="9430">
                  <c:v>903.5</c:v>
                </c:pt>
                <c:pt idx="9431">
                  <c:v>903.6000366210937</c:v>
                </c:pt>
                <c:pt idx="9432">
                  <c:v>903.7000122070315</c:v>
                </c:pt>
                <c:pt idx="9433">
                  <c:v>903.800048828125</c:v>
                </c:pt>
                <c:pt idx="9434">
                  <c:v>903.9000244140624</c:v>
                </c:pt>
                <c:pt idx="9435">
                  <c:v>904.0</c:v>
                </c:pt>
                <c:pt idx="9436">
                  <c:v>904.1000366210937</c:v>
                </c:pt>
                <c:pt idx="9437">
                  <c:v>904.2000122070315</c:v>
                </c:pt>
                <c:pt idx="9438">
                  <c:v>904.300048828125</c:v>
                </c:pt>
                <c:pt idx="9439">
                  <c:v>904.4000244140624</c:v>
                </c:pt>
                <c:pt idx="9440">
                  <c:v>904.5</c:v>
                </c:pt>
                <c:pt idx="9441">
                  <c:v>904.6000366210937</c:v>
                </c:pt>
                <c:pt idx="9442">
                  <c:v>904.7000122070315</c:v>
                </c:pt>
                <c:pt idx="9443">
                  <c:v>904.800048828125</c:v>
                </c:pt>
                <c:pt idx="9444">
                  <c:v>904.9000244140624</c:v>
                </c:pt>
                <c:pt idx="9445">
                  <c:v>905.0</c:v>
                </c:pt>
                <c:pt idx="9446">
                  <c:v>905.1000366210937</c:v>
                </c:pt>
                <c:pt idx="9447">
                  <c:v>905.2000122070315</c:v>
                </c:pt>
                <c:pt idx="9448">
                  <c:v>905.300048828125</c:v>
                </c:pt>
                <c:pt idx="9449">
                  <c:v>905.4000244140624</c:v>
                </c:pt>
                <c:pt idx="9450">
                  <c:v>905.5</c:v>
                </c:pt>
                <c:pt idx="9451">
                  <c:v>905.6000366210937</c:v>
                </c:pt>
                <c:pt idx="9452">
                  <c:v>905.7000122070315</c:v>
                </c:pt>
                <c:pt idx="9453">
                  <c:v>905.800048828125</c:v>
                </c:pt>
                <c:pt idx="9454">
                  <c:v>905.9000244140624</c:v>
                </c:pt>
                <c:pt idx="9455">
                  <c:v>906.0</c:v>
                </c:pt>
                <c:pt idx="9456">
                  <c:v>906.1000366210937</c:v>
                </c:pt>
                <c:pt idx="9457">
                  <c:v>906.2000122070315</c:v>
                </c:pt>
                <c:pt idx="9458">
                  <c:v>906.300048828125</c:v>
                </c:pt>
                <c:pt idx="9459">
                  <c:v>906.4000244140624</c:v>
                </c:pt>
                <c:pt idx="9460">
                  <c:v>906.5</c:v>
                </c:pt>
                <c:pt idx="9461">
                  <c:v>906.6000366210937</c:v>
                </c:pt>
                <c:pt idx="9462">
                  <c:v>906.7000122070315</c:v>
                </c:pt>
                <c:pt idx="9463">
                  <c:v>906.800048828125</c:v>
                </c:pt>
                <c:pt idx="9464">
                  <c:v>906.9000244140624</c:v>
                </c:pt>
                <c:pt idx="9465">
                  <c:v>907.0</c:v>
                </c:pt>
                <c:pt idx="9466">
                  <c:v>907.1000366210937</c:v>
                </c:pt>
                <c:pt idx="9467">
                  <c:v>907.2000122070315</c:v>
                </c:pt>
                <c:pt idx="9468">
                  <c:v>907.300048828125</c:v>
                </c:pt>
                <c:pt idx="9469">
                  <c:v>907.4000244140624</c:v>
                </c:pt>
                <c:pt idx="9470">
                  <c:v>907.5</c:v>
                </c:pt>
                <c:pt idx="9471">
                  <c:v>907.6000366210937</c:v>
                </c:pt>
                <c:pt idx="9472">
                  <c:v>907.7000122070315</c:v>
                </c:pt>
                <c:pt idx="9473">
                  <c:v>907.800048828125</c:v>
                </c:pt>
                <c:pt idx="9474">
                  <c:v>907.9000244140624</c:v>
                </c:pt>
                <c:pt idx="9475">
                  <c:v>908.0</c:v>
                </c:pt>
                <c:pt idx="9476">
                  <c:v>908.1000366210937</c:v>
                </c:pt>
                <c:pt idx="9477">
                  <c:v>908.2000122070315</c:v>
                </c:pt>
                <c:pt idx="9478">
                  <c:v>908.300048828125</c:v>
                </c:pt>
                <c:pt idx="9479">
                  <c:v>908.4000244140624</c:v>
                </c:pt>
                <c:pt idx="9480">
                  <c:v>908.5</c:v>
                </c:pt>
                <c:pt idx="9481">
                  <c:v>908.6000366210937</c:v>
                </c:pt>
                <c:pt idx="9482">
                  <c:v>908.7000122070315</c:v>
                </c:pt>
                <c:pt idx="9483">
                  <c:v>908.800048828125</c:v>
                </c:pt>
                <c:pt idx="9484">
                  <c:v>908.9000244140624</c:v>
                </c:pt>
                <c:pt idx="9485">
                  <c:v>909.0</c:v>
                </c:pt>
                <c:pt idx="9486">
                  <c:v>909.1000366210937</c:v>
                </c:pt>
                <c:pt idx="9487">
                  <c:v>909.2000122070315</c:v>
                </c:pt>
                <c:pt idx="9488">
                  <c:v>909.300048828125</c:v>
                </c:pt>
                <c:pt idx="9489">
                  <c:v>909.4000244140624</c:v>
                </c:pt>
                <c:pt idx="9490">
                  <c:v>909.5</c:v>
                </c:pt>
                <c:pt idx="9491">
                  <c:v>909.6000366210937</c:v>
                </c:pt>
                <c:pt idx="9492">
                  <c:v>909.7000122070315</c:v>
                </c:pt>
                <c:pt idx="9493">
                  <c:v>909.800048828125</c:v>
                </c:pt>
                <c:pt idx="9494">
                  <c:v>909.9000244140624</c:v>
                </c:pt>
                <c:pt idx="9495">
                  <c:v>910.0</c:v>
                </c:pt>
                <c:pt idx="9496">
                  <c:v>910.1000366210937</c:v>
                </c:pt>
                <c:pt idx="9497">
                  <c:v>910.2000122070315</c:v>
                </c:pt>
                <c:pt idx="9498">
                  <c:v>910.300048828125</c:v>
                </c:pt>
                <c:pt idx="9499">
                  <c:v>910.4000244140624</c:v>
                </c:pt>
                <c:pt idx="9500">
                  <c:v>910.5</c:v>
                </c:pt>
                <c:pt idx="9501">
                  <c:v>910.6000366210937</c:v>
                </c:pt>
                <c:pt idx="9502">
                  <c:v>910.7000122070315</c:v>
                </c:pt>
                <c:pt idx="9503">
                  <c:v>910.800048828125</c:v>
                </c:pt>
                <c:pt idx="9504">
                  <c:v>910.9000244140624</c:v>
                </c:pt>
                <c:pt idx="9505">
                  <c:v>911.0</c:v>
                </c:pt>
                <c:pt idx="9506">
                  <c:v>911.1000366210937</c:v>
                </c:pt>
                <c:pt idx="9507">
                  <c:v>911.2000122070315</c:v>
                </c:pt>
                <c:pt idx="9508">
                  <c:v>911.300048828125</c:v>
                </c:pt>
                <c:pt idx="9509">
                  <c:v>911.4000244140624</c:v>
                </c:pt>
                <c:pt idx="9510">
                  <c:v>911.5</c:v>
                </c:pt>
                <c:pt idx="9511">
                  <c:v>911.6000366210937</c:v>
                </c:pt>
                <c:pt idx="9512">
                  <c:v>911.7000122070315</c:v>
                </c:pt>
                <c:pt idx="9513">
                  <c:v>911.800048828125</c:v>
                </c:pt>
                <c:pt idx="9514">
                  <c:v>911.9000244140624</c:v>
                </c:pt>
                <c:pt idx="9515">
                  <c:v>912.0</c:v>
                </c:pt>
                <c:pt idx="9516">
                  <c:v>912.1000366210937</c:v>
                </c:pt>
                <c:pt idx="9517">
                  <c:v>912.2000122070315</c:v>
                </c:pt>
                <c:pt idx="9518">
                  <c:v>912.300048828125</c:v>
                </c:pt>
                <c:pt idx="9519">
                  <c:v>912.4000244140624</c:v>
                </c:pt>
                <c:pt idx="9520">
                  <c:v>912.5</c:v>
                </c:pt>
                <c:pt idx="9521">
                  <c:v>912.6000366210937</c:v>
                </c:pt>
                <c:pt idx="9522">
                  <c:v>912.7000122070315</c:v>
                </c:pt>
                <c:pt idx="9523">
                  <c:v>912.800048828125</c:v>
                </c:pt>
                <c:pt idx="9524">
                  <c:v>912.9000244140624</c:v>
                </c:pt>
                <c:pt idx="9525">
                  <c:v>913.0</c:v>
                </c:pt>
                <c:pt idx="9526">
                  <c:v>913.1000366210937</c:v>
                </c:pt>
                <c:pt idx="9527">
                  <c:v>913.2000122070315</c:v>
                </c:pt>
                <c:pt idx="9528">
                  <c:v>913.300048828125</c:v>
                </c:pt>
                <c:pt idx="9529">
                  <c:v>913.4000244140624</c:v>
                </c:pt>
                <c:pt idx="9530">
                  <c:v>913.5</c:v>
                </c:pt>
                <c:pt idx="9531">
                  <c:v>913.6000366210937</c:v>
                </c:pt>
                <c:pt idx="9532">
                  <c:v>913.7000122070315</c:v>
                </c:pt>
                <c:pt idx="9533">
                  <c:v>913.800048828125</c:v>
                </c:pt>
                <c:pt idx="9534">
                  <c:v>913.9000244140624</c:v>
                </c:pt>
                <c:pt idx="9535">
                  <c:v>914.0</c:v>
                </c:pt>
                <c:pt idx="9536">
                  <c:v>914.1000366210937</c:v>
                </c:pt>
                <c:pt idx="9537">
                  <c:v>914.2000122070315</c:v>
                </c:pt>
                <c:pt idx="9538">
                  <c:v>914.300048828125</c:v>
                </c:pt>
                <c:pt idx="9539">
                  <c:v>914.4000244140624</c:v>
                </c:pt>
                <c:pt idx="9540">
                  <c:v>914.5</c:v>
                </c:pt>
                <c:pt idx="9541">
                  <c:v>914.6000366210937</c:v>
                </c:pt>
                <c:pt idx="9542">
                  <c:v>914.7000122070315</c:v>
                </c:pt>
                <c:pt idx="9543">
                  <c:v>914.800048828125</c:v>
                </c:pt>
                <c:pt idx="9544">
                  <c:v>914.9000244140624</c:v>
                </c:pt>
                <c:pt idx="9545">
                  <c:v>915.0</c:v>
                </c:pt>
                <c:pt idx="9546">
                  <c:v>915.1000366210937</c:v>
                </c:pt>
                <c:pt idx="9547">
                  <c:v>915.2000122070315</c:v>
                </c:pt>
                <c:pt idx="9548">
                  <c:v>915.300048828125</c:v>
                </c:pt>
                <c:pt idx="9549">
                  <c:v>915.4000244140624</c:v>
                </c:pt>
                <c:pt idx="9550">
                  <c:v>915.5</c:v>
                </c:pt>
                <c:pt idx="9551">
                  <c:v>915.6000366210937</c:v>
                </c:pt>
                <c:pt idx="9552">
                  <c:v>915.7000122070315</c:v>
                </c:pt>
                <c:pt idx="9553">
                  <c:v>915.800048828125</c:v>
                </c:pt>
                <c:pt idx="9554">
                  <c:v>915.9000244140624</c:v>
                </c:pt>
                <c:pt idx="9555">
                  <c:v>916.0</c:v>
                </c:pt>
                <c:pt idx="9556">
                  <c:v>916.1000366210937</c:v>
                </c:pt>
                <c:pt idx="9557">
                  <c:v>916.2000122070315</c:v>
                </c:pt>
                <c:pt idx="9558">
                  <c:v>916.300048828125</c:v>
                </c:pt>
                <c:pt idx="9559">
                  <c:v>916.4000244140624</c:v>
                </c:pt>
                <c:pt idx="9560">
                  <c:v>916.5</c:v>
                </c:pt>
                <c:pt idx="9561">
                  <c:v>916.6000366210937</c:v>
                </c:pt>
                <c:pt idx="9562">
                  <c:v>916.7000122070315</c:v>
                </c:pt>
                <c:pt idx="9563">
                  <c:v>916.800048828125</c:v>
                </c:pt>
                <c:pt idx="9564">
                  <c:v>916.9000244140624</c:v>
                </c:pt>
                <c:pt idx="9565">
                  <c:v>917.0</c:v>
                </c:pt>
                <c:pt idx="9566">
                  <c:v>917.1000366210937</c:v>
                </c:pt>
                <c:pt idx="9567">
                  <c:v>917.2000122070315</c:v>
                </c:pt>
                <c:pt idx="9568">
                  <c:v>917.300048828125</c:v>
                </c:pt>
                <c:pt idx="9569">
                  <c:v>917.4000244140624</c:v>
                </c:pt>
                <c:pt idx="9570">
                  <c:v>917.5</c:v>
                </c:pt>
                <c:pt idx="9571">
                  <c:v>917.6000366210937</c:v>
                </c:pt>
                <c:pt idx="9572">
                  <c:v>917.7000122070315</c:v>
                </c:pt>
                <c:pt idx="9573">
                  <c:v>917.800048828125</c:v>
                </c:pt>
                <c:pt idx="9574">
                  <c:v>917.9000244140624</c:v>
                </c:pt>
                <c:pt idx="9575">
                  <c:v>918.0</c:v>
                </c:pt>
                <c:pt idx="9576">
                  <c:v>918.1000366210937</c:v>
                </c:pt>
                <c:pt idx="9577">
                  <c:v>918.2000122070315</c:v>
                </c:pt>
                <c:pt idx="9578">
                  <c:v>918.300048828125</c:v>
                </c:pt>
                <c:pt idx="9579">
                  <c:v>918.4000244140624</c:v>
                </c:pt>
                <c:pt idx="9580">
                  <c:v>918.5</c:v>
                </c:pt>
                <c:pt idx="9581">
                  <c:v>918.6000366210937</c:v>
                </c:pt>
                <c:pt idx="9582">
                  <c:v>918.7000122070315</c:v>
                </c:pt>
                <c:pt idx="9583">
                  <c:v>918.800048828125</c:v>
                </c:pt>
                <c:pt idx="9584">
                  <c:v>918.9000244140624</c:v>
                </c:pt>
                <c:pt idx="9585">
                  <c:v>919.0</c:v>
                </c:pt>
                <c:pt idx="9586">
                  <c:v>919.1000366210937</c:v>
                </c:pt>
                <c:pt idx="9587">
                  <c:v>919.2000122070315</c:v>
                </c:pt>
                <c:pt idx="9588">
                  <c:v>919.300048828125</c:v>
                </c:pt>
                <c:pt idx="9589">
                  <c:v>919.4000244140624</c:v>
                </c:pt>
                <c:pt idx="9590">
                  <c:v>919.5</c:v>
                </c:pt>
                <c:pt idx="9591">
                  <c:v>919.6000366210937</c:v>
                </c:pt>
                <c:pt idx="9592">
                  <c:v>919.7000122070315</c:v>
                </c:pt>
                <c:pt idx="9593">
                  <c:v>919.800048828125</c:v>
                </c:pt>
                <c:pt idx="9594">
                  <c:v>919.9000244140624</c:v>
                </c:pt>
                <c:pt idx="9595">
                  <c:v>920.0</c:v>
                </c:pt>
                <c:pt idx="9596">
                  <c:v>920.1000366210937</c:v>
                </c:pt>
                <c:pt idx="9597">
                  <c:v>920.2000122070315</c:v>
                </c:pt>
                <c:pt idx="9598">
                  <c:v>920.300048828125</c:v>
                </c:pt>
                <c:pt idx="9599">
                  <c:v>920.4000244140624</c:v>
                </c:pt>
                <c:pt idx="9600">
                  <c:v>920.5</c:v>
                </c:pt>
                <c:pt idx="9601">
                  <c:v>920.6000366210937</c:v>
                </c:pt>
                <c:pt idx="9602">
                  <c:v>920.7000122070315</c:v>
                </c:pt>
                <c:pt idx="9603">
                  <c:v>920.800048828125</c:v>
                </c:pt>
                <c:pt idx="9604">
                  <c:v>920.9000244140624</c:v>
                </c:pt>
                <c:pt idx="9605">
                  <c:v>921.0</c:v>
                </c:pt>
                <c:pt idx="9606">
                  <c:v>921.1000366210937</c:v>
                </c:pt>
                <c:pt idx="9607">
                  <c:v>921.2000122070315</c:v>
                </c:pt>
                <c:pt idx="9608">
                  <c:v>921.300048828125</c:v>
                </c:pt>
                <c:pt idx="9609">
                  <c:v>921.4000244140624</c:v>
                </c:pt>
                <c:pt idx="9610">
                  <c:v>921.5</c:v>
                </c:pt>
                <c:pt idx="9611">
                  <c:v>921.6000366210937</c:v>
                </c:pt>
                <c:pt idx="9612">
                  <c:v>921.7000122070315</c:v>
                </c:pt>
                <c:pt idx="9613">
                  <c:v>921.800048828125</c:v>
                </c:pt>
                <c:pt idx="9614">
                  <c:v>921.9000244140624</c:v>
                </c:pt>
                <c:pt idx="9615">
                  <c:v>922.0</c:v>
                </c:pt>
                <c:pt idx="9616">
                  <c:v>922.1000366210937</c:v>
                </c:pt>
                <c:pt idx="9617">
                  <c:v>922.2000122070315</c:v>
                </c:pt>
                <c:pt idx="9618">
                  <c:v>922.300048828125</c:v>
                </c:pt>
                <c:pt idx="9619">
                  <c:v>922.4000244140624</c:v>
                </c:pt>
                <c:pt idx="9620">
                  <c:v>922.5</c:v>
                </c:pt>
                <c:pt idx="9621">
                  <c:v>922.6000366210937</c:v>
                </c:pt>
                <c:pt idx="9622">
                  <c:v>922.7000122070315</c:v>
                </c:pt>
                <c:pt idx="9623">
                  <c:v>922.800048828125</c:v>
                </c:pt>
                <c:pt idx="9624">
                  <c:v>922.9000244140624</c:v>
                </c:pt>
                <c:pt idx="9625">
                  <c:v>923.0</c:v>
                </c:pt>
                <c:pt idx="9626">
                  <c:v>923.1000366210937</c:v>
                </c:pt>
                <c:pt idx="9627">
                  <c:v>923.2000122070315</c:v>
                </c:pt>
                <c:pt idx="9628">
                  <c:v>923.300048828125</c:v>
                </c:pt>
                <c:pt idx="9629">
                  <c:v>923.4000244140624</c:v>
                </c:pt>
                <c:pt idx="9630">
                  <c:v>923.5</c:v>
                </c:pt>
                <c:pt idx="9631">
                  <c:v>923.6000366210937</c:v>
                </c:pt>
                <c:pt idx="9632">
                  <c:v>923.7000122070315</c:v>
                </c:pt>
                <c:pt idx="9633">
                  <c:v>923.800048828125</c:v>
                </c:pt>
                <c:pt idx="9634">
                  <c:v>923.9000244140624</c:v>
                </c:pt>
                <c:pt idx="9635">
                  <c:v>924.0</c:v>
                </c:pt>
                <c:pt idx="9636">
                  <c:v>924.1000366210937</c:v>
                </c:pt>
                <c:pt idx="9637">
                  <c:v>924.2000122070315</c:v>
                </c:pt>
                <c:pt idx="9638">
                  <c:v>924.300048828125</c:v>
                </c:pt>
                <c:pt idx="9639">
                  <c:v>924.4000244140624</c:v>
                </c:pt>
                <c:pt idx="9640">
                  <c:v>924.5</c:v>
                </c:pt>
                <c:pt idx="9641">
                  <c:v>924.6000366210937</c:v>
                </c:pt>
                <c:pt idx="9642">
                  <c:v>924.7000122070315</c:v>
                </c:pt>
                <c:pt idx="9643">
                  <c:v>924.800048828125</c:v>
                </c:pt>
                <c:pt idx="9644">
                  <c:v>924.9000244140624</c:v>
                </c:pt>
                <c:pt idx="9645">
                  <c:v>925.0</c:v>
                </c:pt>
                <c:pt idx="9646">
                  <c:v>925.1000366210937</c:v>
                </c:pt>
                <c:pt idx="9647">
                  <c:v>925.2000122070315</c:v>
                </c:pt>
                <c:pt idx="9648">
                  <c:v>925.300048828125</c:v>
                </c:pt>
                <c:pt idx="9649">
                  <c:v>925.4000244140624</c:v>
                </c:pt>
                <c:pt idx="9650">
                  <c:v>925.5</c:v>
                </c:pt>
                <c:pt idx="9651">
                  <c:v>925.6000366210937</c:v>
                </c:pt>
                <c:pt idx="9652">
                  <c:v>925.7000122070315</c:v>
                </c:pt>
                <c:pt idx="9653">
                  <c:v>925.800048828125</c:v>
                </c:pt>
                <c:pt idx="9654">
                  <c:v>925.9000244140624</c:v>
                </c:pt>
                <c:pt idx="9655">
                  <c:v>926.0</c:v>
                </c:pt>
                <c:pt idx="9656">
                  <c:v>926.1000366210937</c:v>
                </c:pt>
                <c:pt idx="9657">
                  <c:v>926.2000122070315</c:v>
                </c:pt>
                <c:pt idx="9658">
                  <c:v>926.300048828125</c:v>
                </c:pt>
                <c:pt idx="9659">
                  <c:v>926.4000244140624</c:v>
                </c:pt>
                <c:pt idx="9660">
                  <c:v>926.5</c:v>
                </c:pt>
                <c:pt idx="9661">
                  <c:v>926.6000366210937</c:v>
                </c:pt>
                <c:pt idx="9662">
                  <c:v>926.7000122070315</c:v>
                </c:pt>
                <c:pt idx="9663">
                  <c:v>926.800048828125</c:v>
                </c:pt>
                <c:pt idx="9664">
                  <c:v>926.9000244140624</c:v>
                </c:pt>
                <c:pt idx="9665">
                  <c:v>927.0</c:v>
                </c:pt>
                <c:pt idx="9666">
                  <c:v>927.1000366210937</c:v>
                </c:pt>
                <c:pt idx="9667">
                  <c:v>927.2000122070315</c:v>
                </c:pt>
                <c:pt idx="9668">
                  <c:v>927.300048828125</c:v>
                </c:pt>
                <c:pt idx="9669">
                  <c:v>927.4000244140624</c:v>
                </c:pt>
                <c:pt idx="9670">
                  <c:v>927.5</c:v>
                </c:pt>
                <c:pt idx="9671">
                  <c:v>927.6000366210937</c:v>
                </c:pt>
                <c:pt idx="9672">
                  <c:v>927.7000122070315</c:v>
                </c:pt>
                <c:pt idx="9673">
                  <c:v>927.800048828125</c:v>
                </c:pt>
                <c:pt idx="9674">
                  <c:v>927.9000244140624</c:v>
                </c:pt>
                <c:pt idx="9675">
                  <c:v>928.0</c:v>
                </c:pt>
                <c:pt idx="9676">
                  <c:v>928.1000366210937</c:v>
                </c:pt>
                <c:pt idx="9677">
                  <c:v>928.2000122070315</c:v>
                </c:pt>
                <c:pt idx="9678">
                  <c:v>928.300048828125</c:v>
                </c:pt>
                <c:pt idx="9679">
                  <c:v>928.4000244140624</c:v>
                </c:pt>
                <c:pt idx="9680">
                  <c:v>928.5</c:v>
                </c:pt>
                <c:pt idx="9681">
                  <c:v>928.6000366210937</c:v>
                </c:pt>
                <c:pt idx="9682">
                  <c:v>928.7000122070315</c:v>
                </c:pt>
                <c:pt idx="9683">
                  <c:v>928.800048828125</c:v>
                </c:pt>
                <c:pt idx="9684">
                  <c:v>928.9000244140624</c:v>
                </c:pt>
                <c:pt idx="9685">
                  <c:v>929.0</c:v>
                </c:pt>
                <c:pt idx="9686">
                  <c:v>929.1000366210937</c:v>
                </c:pt>
                <c:pt idx="9687">
                  <c:v>929.2000122070315</c:v>
                </c:pt>
                <c:pt idx="9688">
                  <c:v>929.300048828125</c:v>
                </c:pt>
                <c:pt idx="9689">
                  <c:v>929.4000244140624</c:v>
                </c:pt>
                <c:pt idx="9690">
                  <c:v>929.5</c:v>
                </c:pt>
                <c:pt idx="9691">
                  <c:v>929.6000366210937</c:v>
                </c:pt>
                <c:pt idx="9692">
                  <c:v>929.7000122070315</c:v>
                </c:pt>
                <c:pt idx="9693">
                  <c:v>929.800048828125</c:v>
                </c:pt>
                <c:pt idx="9694">
                  <c:v>929.9000244140624</c:v>
                </c:pt>
                <c:pt idx="9695">
                  <c:v>930.0</c:v>
                </c:pt>
                <c:pt idx="9696">
                  <c:v>930.1000366210937</c:v>
                </c:pt>
                <c:pt idx="9697">
                  <c:v>930.2000122070315</c:v>
                </c:pt>
                <c:pt idx="9698">
                  <c:v>930.300048828125</c:v>
                </c:pt>
                <c:pt idx="9699">
                  <c:v>930.4000244140624</c:v>
                </c:pt>
                <c:pt idx="9700">
                  <c:v>930.5</c:v>
                </c:pt>
                <c:pt idx="9701">
                  <c:v>930.6000366210937</c:v>
                </c:pt>
                <c:pt idx="9702">
                  <c:v>930.7000122070315</c:v>
                </c:pt>
                <c:pt idx="9703">
                  <c:v>930.800048828125</c:v>
                </c:pt>
                <c:pt idx="9704">
                  <c:v>930.9000244140624</c:v>
                </c:pt>
                <c:pt idx="9705">
                  <c:v>931.0</c:v>
                </c:pt>
                <c:pt idx="9706">
                  <c:v>931.1000366210937</c:v>
                </c:pt>
                <c:pt idx="9707">
                  <c:v>931.2000122070315</c:v>
                </c:pt>
                <c:pt idx="9708">
                  <c:v>931.300048828125</c:v>
                </c:pt>
                <c:pt idx="9709">
                  <c:v>931.4000244140624</c:v>
                </c:pt>
                <c:pt idx="9710">
                  <c:v>931.5</c:v>
                </c:pt>
                <c:pt idx="9711">
                  <c:v>931.6000366210937</c:v>
                </c:pt>
                <c:pt idx="9712">
                  <c:v>931.7000122070315</c:v>
                </c:pt>
                <c:pt idx="9713">
                  <c:v>931.800048828125</c:v>
                </c:pt>
                <c:pt idx="9714">
                  <c:v>931.9000244140624</c:v>
                </c:pt>
                <c:pt idx="9715">
                  <c:v>932.0</c:v>
                </c:pt>
                <c:pt idx="9716">
                  <c:v>932.1000366210937</c:v>
                </c:pt>
                <c:pt idx="9717">
                  <c:v>932.2000122070315</c:v>
                </c:pt>
                <c:pt idx="9718">
                  <c:v>932.300048828125</c:v>
                </c:pt>
                <c:pt idx="9719">
                  <c:v>932.4000244140624</c:v>
                </c:pt>
                <c:pt idx="9720">
                  <c:v>932.5</c:v>
                </c:pt>
                <c:pt idx="9721">
                  <c:v>932.6000366210937</c:v>
                </c:pt>
                <c:pt idx="9722">
                  <c:v>932.7000122070315</c:v>
                </c:pt>
                <c:pt idx="9723">
                  <c:v>932.800048828125</c:v>
                </c:pt>
                <c:pt idx="9724">
                  <c:v>932.9000244140624</c:v>
                </c:pt>
                <c:pt idx="9725">
                  <c:v>933.0</c:v>
                </c:pt>
                <c:pt idx="9726">
                  <c:v>933.1000366210937</c:v>
                </c:pt>
                <c:pt idx="9727">
                  <c:v>933.2000122070315</c:v>
                </c:pt>
                <c:pt idx="9728">
                  <c:v>933.300048828125</c:v>
                </c:pt>
                <c:pt idx="9729">
                  <c:v>933.4000244140624</c:v>
                </c:pt>
                <c:pt idx="9730">
                  <c:v>933.5</c:v>
                </c:pt>
                <c:pt idx="9731">
                  <c:v>933.6000366210937</c:v>
                </c:pt>
                <c:pt idx="9732">
                  <c:v>933.7000122070315</c:v>
                </c:pt>
                <c:pt idx="9733">
                  <c:v>933.800048828125</c:v>
                </c:pt>
                <c:pt idx="9734">
                  <c:v>933.9000244140624</c:v>
                </c:pt>
                <c:pt idx="9735">
                  <c:v>934.0</c:v>
                </c:pt>
                <c:pt idx="9736">
                  <c:v>934.1000366210937</c:v>
                </c:pt>
                <c:pt idx="9737">
                  <c:v>934.2000122070315</c:v>
                </c:pt>
                <c:pt idx="9738">
                  <c:v>934.300048828125</c:v>
                </c:pt>
                <c:pt idx="9739">
                  <c:v>934.4000244140624</c:v>
                </c:pt>
                <c:pt idx="9740">
                  <c:v>934.5</c:v>
                </c:pt>
                <c:pt idx="9741">
                  <c:v>934.6000366210937</c:v>
                </c:pt>
                <c:pt idx="9742">
                  <c:v>934.7000122070315</c:v>
                </c:pt>
                <c:pt idx="9743">
                  <c:v>934.800048828125</c:v>
                </c:pt>
                <c:pt idx="9744">
                  <c:v>934.9000244140624</c:v>
                </c:pt>
                <c:pt idx="9745">
                  <c:v>935.0</c:v>
                </c:pt>
                <c:pt idx="9746">
                  <c:v>935.1000366210937</c:v>
                </c:pt>
                <c:pt idx="9747">
                  <c:v>935.2000122070315</c:v>
                </c:pt>
                <c:pt idx="9748">
                  <c:v>935.300048828125</c:v>
                </c:pt>
                <c:pt idx="9749">
                  <c:v>935.4000244140624</c:v>
                </c:pt>
                <c:pt idx="9750">
                  <c:v>935.5</c:v>
                </c:pt>
                <c:pt idx="9751">
                  <c:v>935.6000366210937</c:v>
                </c:pt>
                <c:pt idx="9752">
                  <c:v>935.7000122070315</c:v>
                </c:pt>
                <c:pt idx="9753">
                  <c:v>935.800048828125</c:v>
                </c:pt>
                <c:pt idx="9754">
                  <c:v>935.9000244140624</c:v>
                </c:pt>
                <c:pt idx="9755">
                  <c:v>936.0</c:v>
                </c:pt>
                <c:pt idx="9756">
                  <c:v>936.1000366210937</c:v>
                </c:pt>
                <c:pt idx="9757">
                  <c:v>936.2000122070315</c:v>
                </c:pt>
                <c:pt idx="9758">
                  <c:v>936.300048828125</c:v>
                </c:pt>
                <c:pt idx="9759">
                  <c:v>936.4000244140624</c:v>
                </c:pt>
                <c:pt idx="9760">
                  <c:v>936.5</c:v>
                </c:pt>
                <c:pt idx="9761">
                  <c:v>936.6000366210937</c:v>
                </c:pt>
                <c:pt idx="9762">
                  <c:v>936.7000122070315</c:v>
                </c:pt>
                <c:pt idx="9763">
                  <c:v>936.800048828125</c:v>
                </c:pt>
                <c:pt idx="9764">
                  <c:v>936.9000244140624</c:v>
                </c:pt>
                <c:pt idx="9765">
                  <c:v>937.0</c:v>
                </c:pt>
                <c:pt idx="9766">
                  <c:v>937.1000366210937</c:v>
                </c:pt>
                <c:pt idx="9767">
                  <c:v>937.2000122070315</c:v>
                </c:pt>
                <c:pt idx="9768">
                  <c:v>937.300048828125</c:v>
                </c:pt>
                <c:pt idx="9769">
                  <c:v>937.4000244140624</c:v>
                </c:pt>
                <c:pt idx="9770">
                  <c:v>937.5</c:v>
                </c:pt>
                <c:pt idx="9771">
                  <c:v>937.6000366210937</c:v>
                </c:pt>
                <c:pt idx="9772">
                  <c:v>937.7000122070315</c:v>
                </c:pt>
                <c:pt idx="9773">
                  <c:v>937.800048828125</c:v>
                </c:pt>
                <c:pt idx="9774">
                  <c:v>937.9000244140624</c:v>
                </c:pt>
                <c:pt idx="9775">
                  <c:v>938.0</c:v>
                </c:pt>
                <c:pt idx="9776">
                  <c:v>938.1000366210937</c:v>
                </c:pt>
                <c:pt idx="9777">
                  <c:v>938.2000122070315</c:v>
                </c:pt>
                <c:pt idx="9778">
                  <c:v>938.300048828125</c:v>
                </c:pt>
                <c:pt idx="9779">
                  <c:v>938.4000244140624</c:v>
                </c:pt>
                <c:pt idx="9780">
                  <c:v>938.5</c:v>
                </c:pt>
                <c:pt idx="9781">
                  <c:v>938.6000366210937</c:v>
                </c:pt>
                <c:pt idx="9782">
                  <c:v>938.7000122070315</c:v>
                </c:pt>
                <c:pt idx="9783">
                  <c:v>938.800048828125</c:v>
                </c:pt>
                <c:pt idx="9784">
                  <c:v>938.9000244140624</c:v>
                </c:pt>
                <c:pt idx="9785">
                  <c:v>939.0</c:v>
                </c:pt>
                <c:pt idx="9786">
                  <c:v>939.1000366210937</c:v>
                </c:pt>
                <c:pt idx="9787">
                  <c:v>939.2000122070315</c:v>
                </c:pt>
                <c:pt idx="9788">
                  <c:v>939.300048828125</c:v>
                </c:pt>
                <c:pt idx="9789">
                  <c:v>939.4000244140624</c:v>
                </c:pt>
                <c:pt idx="9790">
                  <c:v>939.5</c:v>
                </c:pt>
                <c:pt idx="9791">
                  <c:v>939.6000366210937</c:v>
                </c:pt>
                <c:pt idx="9792">
                  <c:v>939.7000122070315</c:v>
                </c:pt>
                <c:pt idx="9793">
                  <c:v>939.800048828125</c:v>
                </c:pt>
                <c:pt idx="9794">
                  <c:v>939.9000244140624</c:v>
                </c:pt>
                <c:pt idx="9795">
                  <c:v>940.0</c:v>
                </c:pt>
                <c:pt idx="9796">
                  <c:v>940.1000366210937</c:v>
                </c:pt>
                <c:pt idx="9797">
                  <c:v>940.2000122070315</c:v>
                </c:pt>
                <c:pt idx="9798">
                  <c:v>940.300048828125</c:v>
                </c:pt>
                <c:pt idx="9799">
                  <c:v>940.4000244140624</c:v>
                </c:pt>
                <c:pt idx="9800">
                  <c:v>940.5</c:v>
                </c:pt>
                <c:pt idx="9801">
                  <c:v>940.6000366210937</c:v>
                </c:pt>
                <c:pt idx="9802">
                  <c:v>940.7000122070315</c:v>
                </c:pt>
                <c:pt idx="9803">
                  <c:v>940.800048828125</c:v>
                </c:pt>
                <c:pt idx="9804">
                  <c:v>940.9000244140624</c:v>
                </c:pt>
                <c:pt idx="9805">
                  <c:v>941.0</c:v>
                </c:pt>
                <c:pt idx="9806">
                  <c:v>941.1000366210937</c:v>
                </c:pt>
                <c:pt idx="9807">
                  <c:v>941.2000122070315</c:v>
                </c:pt>
                <c:pt idx="9808">
                  <c:v>941.300048828125</c:v>
                </c:pt>
                <c:pt idx="9809">
                  <c:v>941.4000244140624</c:v>
                </c:pt>
                <c:pt idx="9810">
                  <c:v>941.5</c:v>
                </c:pt>
                <c:pt idx="9811">
                  <c:v>941.6000366210937</c:v>
                </c:pt>
                <c:pt idx="9812">
                  <c:v>941.7000122070315</c:v>
                </c:pt>
                <c:pt idx="9813">
                  <c:v>941.800048828125</c:v>
                </c:pt>
                <c:pt idx="9814">
                  <c:v>941.9000244140624</c:v>
                </c:pt>
                <c:pt idx="9815">
                  <c:v>942.0</c:v>
                </c:pt>
                <c:pt idx="9816">
                  <c:v>942.1000366210937</c:v>
                </c:pt>
                <c:pt idx="9817">
                  <c:v>942.2000122070315</c:v>
                </c:pt>
                <c:pt idx="9818">
                  <c:v>942.300048828125</c:v>
                </c:pt>
                <c:pt idx="9819">
                  <c:v>942.4000244140624</c:v>
                </c:pt>
                <c:pt idx="9820">
                  <c:v>942.5</c:v>
                </c:pt>
                <c:pt idx="9821">
                  <c:v>942.6000366210937</c:v>
                </c:pt>
                <c:pt idx="9822">
                  <c:v>942.7000122070315</c:v>
                </c:pt>
                <c:pt idx="9823">
                  <c:v>942.800048828125</c:v>
                </c:pt>
                <c:pt idx="9824">
                  <c:v>942.9000244140624</c:v>
                </c:pt>
                <c:pt idx="9825">
                  <c:v>943.0</c:v>
                </c:pt>
                <c:pt idx="9826">
                  <c:v>943.1000366210937</c:v>
                </c:pt>
                <c:pt idx="9827">
                  <c:v>943.2000122070315</c:v>
                </c:pt>
                <c:pt idx="9828">
                  <c:v>943.300048828125</c:v>
                </c:pt>
                <c:pt idx="9829">
                  <c:v>943.4000244140624</c:v>
                </c:pt>
                <c:pt idx="9830">
                  <c:v>943.5</c:v>
                </c:pt>
                <c:pt idx="9831">
                  <c:v>943.6000366210937</c:v>
                </c:pt>
                <c:pt idx="9832">
                  <c:v>943.7000122070315</c:v>
                </c:pt>
                <c:pt idx="9833">
                  <c:v>943.800048828125</c:v>
                </c:pt>
                <c:pt idx="9834">
                  <c:v>943.9000244140624</c:v>
                </c:pt>
                <c:pt idx="9835">
                  <c:v>944.0</c:v>
                </c:pt>
                <c:pt idx="9836">
                  <c:v>944.1000366210937</c:v>
                </c:pt>
                <c:pt idx="9837">
                  <c:v>944.2000122070315</c:v>
                </c:pt>
                <c:pt idx="9838">
                  <c:v>944.300048828125</c:v>
                </c:pt>
                <c:pt idx="9839">
                  <c:v>944.4000244140624</c:v>
                </c:pt>
                <c:pt idx="9840">
                  <c:v>944.5</c:v>
                </c:pt>
                <c:pt idx="9841">
                  <c:v>944.6000366210937</c:v>
                </c:pt>
                <c:pt idx="9842">
                  <c:v>944.7000122070315</c:v>
                </c:pt>
                <c:pt idx="9843">
                  <c:v>944.800048828125</c:v>
                </c:pt>
                <c:pt idx="9844">
                  <c:v>944.9000244140624</c:v>
                </c:pt>
                <c:pt idx="9845">
                  <c:v>945.0</c:v>
                </c:pt>
                <c:pt idx="9846">
                  <c:v>945.1000366210937</c:v>
                </c:pt>
                <c:pt idx="9847">
                  <c:v>945.2000122070315</c:v>
                </c:pt>
                <c:pt idx="9848">
                  <c:v>945.300048828125</c:v>
                </c:pt>
                <c:pt idx="9849">
                  <c:v>945.4000244140624</c:v>
                </c:pt>
                <c:pt idx="9850">
                  <c:v>945.5</c:v>
                </c:pt>
                <c:pt idx="9851">
                  <c:v>945.6000366210937</c:v>
                </c:pt>
                <c:pt idx="9852">
                  <c:v>945.7000122070315</c:v>
                </c:pt>
                <c:pt idx="9853">
                  <c:v>945.800048828125</c:v>
                </c:pt>
                <c:pt idx="9854">
                  <c:v>945.9000244140624</c:v>
                </c:pt>
                <c:pt idx="9855">
                  <c:v>946.0</c:v>
                </c:pt>
                <c:pt idx="9856">
                  <c:v>946.1000366210937</c:v>
                </c:pt>
                <c:pt idx="9857">
                  <c:v>946.2000122070315</c:v>
                </c:pt>
                <c:pt idx="9858">
                  <c:v>946.300048828125</c:v>
                </c:pt>
                <c:pt idx="9859">
                  <c:v>946.4000244140624</c:v>
                </c:pt>
                <c:pt idx="9860">
                  <c:v>946.5</c:v>
                </c:pt>
                <c:pt idx="9861">
                  <c:v>946.6000366210937</c:v>
                </c:pt>
                <c:pt idx="9862">
                  <c:v>946.7000122070315</c:v>
                </c:pt>
                <c:pt idx="9863">
                  <c:v>946.800048828125</c:v>
                </c:pt>
                <c:pt idx="9864">
                  <c:v>946.9000244140624</c:v>
                </c:pt>
                <c:pt idx="9865">
                  <c:v>947.0</c:v>
                </c:pt>
                <c:pt idx="9866">
                  <c:v>947.1000366210937</c:v>
                </c:pt>
                <c:pt idx="9867">
                  <c:v>947.2000122070315</c:v>
                </c:pt>
                <c:pt idx="9868">
                  <c:v>947.300048828125</c:v>
                </c:pt>
                <c:pt idx="9869">
                  <c:v>947.4000244140624</c:v>
                </c:pt>
                <c:pt idx="9870">
                  <c:v>947.5</c:v>
                </c:pt>
                <c:pt idx="9871">
                  <c:v>947.6000366210937</c:v>
                </c:pt>
                <c:pt idx="9872">
                  <c:v>947.7000122070315</c:v>
                </c:pt>
                <c:pt idx="9873">
                  <c:v>947.800048828125</c:v>
                </c:pt>
                <c:pt idx="9874">
                  <c:v>947.9000244140624</c:v>
                </c:pt>
                <c:pt idx="9875">
                  <c:v>948.0</c:v>
                </c:pt>
                <c:pt idx="9876">
                  <c:v>948.1000366210937</c:v>
                </c:pt>
                <c:pt idx="9877">
                  <c:v>948.2000122070315</c:v>
                </c:pt>
                <c:pt idx="9878">
                  <c:v>948.300048828125</c:v>
                </c:pt>
                <c:pt idx="9879">
                  <c:v>948.4000244140624</c:v>
                </c:pt>
                <c:pt idx="9880">
                  <c:v>948.5</c:v>
                </c:pt>
                <c:pt idx="9881">
                  <c:v>948.6000366210937</c:v>
                </c:pt>
                <c:pt idx="9882">
                  <c:v>948.7000122070315</c:v>
                </c:pt>
                <c:pt idx="9883">
                  <c:v>948.800048828125</c:v>
                </c:pt>
                <c:pt idx="9884">
                  <c:v>948.9000244140624</c:v>
                </c:pt>
                <c:pt idx="9885">
                  <c:v>949.0</c:v>
                </c:pt>
                <c:pt idx="9886">
                  <c:v>949.1000366210937</c:v>
                </c:pt>
                <c:pt idx="9887">
                  <c:v>949.2000122070315</c:v>
                </c:pt>
                <c:pt idx="9888">
                  <c:v>949.300048828125</c:v>
                </c:pt>
                <c:pt idx="9889">
                  <c:v>949.4000244140624</c:v>
                </c:pt>
                <c:pt idx="9890">
                  <c:v>949.5</c:v>
                </c:pt>
                <c:pt idx="9891">
                  <c:v>949.6000366210937</c:v>
                </c:pt>
                <c:pt idx="9892">
                  <c:v>949.7000122070315</c:v>
                </c:pt>
                <c:pt idx="9893">
                  <c:v>949.800048828125</c:v>
                </c:pt>
                <c:pt idx="9894">
                  <c:v>949.9000244140624</c:v>
                </c:pt>
                <c:pt idx="9895">
                  <c:v>950.0</c:v>
                </c:pt>
                <c:pt idx="9896">
                  <c:v>950.1000366210937</c:v>
                </c:pt>
                <c:pt idx="9897">
                  <c:v>950.2000122070315</c:v>
                </c:pt>
                <c:pt idx="9898">
                  <c:v>950.300048828125</c:v>
                </c:pt>
                <c:pt idx="9899">
                  <c:v>950.4000244140624</c:v>
                </c:pt>
                <c:pt idx="9900">
                  <c:v>950.5</c:v>
                </c:pt>
                <c:pt idx="9901">
                  <c:v>950.6000366210937</c:v>
                </c:pt>
                <c:pt idx="9902">
                  <c:v>950.7000122070315</c:v>
                </c:pt>
                <c:pt idx="9903">
                  <c:v>950.800048828125</c:v>
                </c:pt>
                <c:pt idx="9904">
                  <c:v>950.9000244140624</c:v>
                </c:pt>
                <c:pt idx="9905">
                  <c:v>951.0</c:v>
                </c:pt>
                <c:pt idx="9906">
                  <c:v>951.1000366210937</c:v>
                </c:pt>
                <c:pt idx="9907">
                  <c:v>951.2000122070315</c:v>
                </c:pt>
                <c:pt idx="9908">
                  <c:v>951.300048828125</c:v>
                </c:pt>
                <c:pt idx="9909">
                  <c:v>951.4000244140624</c:v>
                </c:pt>
                <c:pt idx="9910">
                  <c:v>951.5</c:v>
                </c:pt>
                <c:pt idx="9911">
                  <c:v>951.6000366210937</c:v>
                </c:pt>
                <c:pt idx="9912">
                  <c:v>951.7000122070315</c:v>
                </c:pt>
                <c:pt idx="9913">
                  <c:v>951.800048828125</c:v>
                </c:pt>
                <c:pt idx="9914">
                  <c:v>951.9000244140624</c:v>
                </c:pt>
                <c:pt idx="9915">
                  <c:v>952.0</c:v>
                </c:pt>
                <c:pt idx="9916">
                  <c:v>952.1000366210937</c:v>
                </c:pt>
                <c:pt idx="9917">
                  <c:v>952.2000122070315</c:v>
                </c:pt>
                <c:pt idx="9918">
                  <c:v>952.300048828125</c:v>
                </c:pt>
                <c:pt idx="9919">
                  <c:v>952.4000244140624</c:v>
                </c:pt>
                <c:pt idx="9920">
                  <c:v>952.5</c:v>
                </c:pt>
                <c:pt idx="9921">
                  <c:v>952.6000366210937</c:v>
                </c:pt>
                <c:pt idx="9922">
                  <c:v>952.7000122070315</c:v>
                </c:pt>
                <c:pt idx="9923">
                  <c:v>952.800048828125</c:v>
                </c:pt>
                <c:pt idx="9924">
                  <c:v>952.9000244140624</c:v>
                </c:pt>
                <c:pt idx="9925">
                  <c:v>953.0</c:v>
                </c:pt>
                <c:pt idx="9926">
                  <c:v>953.1000366210937</c:v>
                </c:pt>
                <c:pt idx="9927">
                  <c:v>953.2000122070315</c:v>
                </c:pt>
                <c:pt idx="9928">
                  <c:v>953.300048828125</c:v>
                </c:pt>
                <c:pt idx="9929">
                  <c:v>953.4000244140624</c:v>
                </c:pt>
                <c:pt idx="9930">
                  <c:v>953.5</c:v>
                </c:pt>
                <c:pt idx="9931">
                  <c:v>953.6000366210937</c:v>
                </c:pt>
                <c:pt idx="9932">
                  <c:v>953.7000122070315</c:v>
                </c:pt>
                <c:pt idx="9933">
                  <c:v>953.800048828125</c:v>
                </c:pt>
                <c:pt idx="9934">
                  <c:v>953.9000244140624</c:v>
                </c:pt>
                <c:pt idx="9935">
                  <c:v>954.0</c:v>
                </c:pt>
                <c:pt idx="9936">
                  <c:v>954.1000366210937</c:v>
                </c:pt>
                <c:pt idx="9937">
                  <c:v>954.2000122070315</c:v>
                </c:pt>
                <c:pt idx="9938">
                  <c:v>954.300048828125</c:v>
                </c:pt>
                <c:pt idx="9939">
                  <c:v>954.4000244140624</c:v>
                </c:pt>
                <c:pt idx="9940">
                  <c:v>954.5</c:v>
                </c:pt>
                <c:pt idx="9941">
                  <c:v>954.6000366210937</c:v>
                </c:pt>
                <c:pt idx="9942">
                  <c:v>954.7000122070315</c:v>
                </c:pt>
                <c:pt idx="9943">
                  <c:v>954.800048828125</c:v>
                </c:pt>
                <c:pt idx="9944">
                  <c:v>954.9000244140624</c:v>
                </c:pt>
                <c:pt idx="9945">
                  <c:v>955.0</c:v>
                </c:pt>
                <c:pt idx="9946">
                  <c:v>955.1000366210937</c:v>
                </c:pt>
                <c:pt idx="9947">
                  <c:v>955.2000122070315</c:v>
                </c:pt>
                <c:pt idx="9948">
                  <c:v>955.300048828125</c:v>
                </c:pt>
                <c:pt idx="9949">
                  <c:v>955.4000244140624</c:v>
                </c:pt>
                <c:pt idx="9950">
                  <c:v>955.5</c:v>
                </c:pt>
                <c:pt idx="9951">
                  <c:v>955.6000366210937</c:v>
                </c:pt>
                <c:pt idx="9952">
                  <c:v>955.7000122070315</c:v>
                </c:pt>
                <c:pt idx="9953">
                  <c:v>955.800048828125</c:v>
                </c:pt>
                <c:pt idx="9954">
                  <c:v>955.9000244140624</c:v>
                </c:pt>
                <c:pt idx="9955">
                  <c:v>956.0</c:v>
                </c:pt>
                <c:pt idx="9956">
                  <c:v>956.1000366210937</c:v>
                </c:pt>
                <c:pt idx="9957">
                  <c:v>956.2000122070315</c:v>
                </c:pt>
                <c:pt idx="9958">
                  <c:v>956.300048828125</c:v>
                </c:pt>
                <c:pt idx="9959">
                  <c:v>956.4000244140624</c:v>
                </c:pt>
                <c:pt idx="9960">
                  <c:v>956.5</c:v>
                </c:pt>
                <c:pt idx="9961">
                  <c:v>956.6000366210937</c:v>
                </c:pt>
                <c:pt idx="9962">
                  <c:v>956.7000122070315</c:v>
                </c:pt>
                <c:pt idx="9963">
                  <c:v>956.800048828125</c:v>
                </c:pt>
                <c:pt idx="9964">
                  <c:v>956.9000244140624</c:v>
                </c:pt>
                <c:pt idx="9965">
                  <c:v>957.0</c:v>
                </c:pt>
                <c:pt idx="9966">
                  <c:v>957.1000366210937</c:v>
                </c:pt>
                <c:pt idx="9967">
                  <c:v>957.2000122070315</c:v>
                </c:pt>
                <c:pt idx="9968">
                  <c:v>957.300048828125</c:v>
                </c:pt>
                <c:pt idx="9969">
                  <c:v>957.4000244140624</c:v>
                </c:pt>
                <c:pt idx="9970">
                  <c:v>957.5</c:v>
                </c:pt>
                <c:pt idx="9971">
                  <c:v>957.6000366210937</c:v>
                </c:pt>
                <c:pt idx="9972">
                  <c:v>957.7000122070315</c:v>
                </c:pt>
                <c:pt idx="9973">
                  <c:v>957.800048828125</c:v>
                </c:pt>
                <c:pt idx="9974">
                  <c:v>957.9000244140624</c:v>
                </c:pt>
                <c:pt idx="9975">
                  <c:v>958.0</c:v>
                </c:pt>
                <c:pt idx="9976">
                  <c:v>958.1000366210937</c:v>
                </c:pt>
                <c:pt idx="9977">
                  <c:v>958.2000122070315</c:v>
                </c:pt>
                <c:pt idx="9978">
                  <c:v>958.300048828125</c:v>
                </c:pt>
                <c:pt idx="9979">
                  <c:v>958.4000244140624</c:v>
                </c:pt>
                <c:pt idx="9980">
                  <c:v>958.5</c:v>
                </c:pt>
                <c:pt idx="9981">
                  <c:v>958.6000366210937</c:v>
                </c:pt>
                <c:pt idx="9982">
                  <c:v>958.7000122070315</c:v>
                </c:pt>
                <c:pt idx="9983">
                  <c:v>958.800048828125</c:v>
                </c:pt>
                <c:pt idx="9984">
                  <c:v>958.9000244140624</c:v>
                </c:pt>
                <c:pt idx="9985">
                  <c:v>959.0</c:v>
                </c:pt>
                <c:pt idx="9986">
                  <c:v>959.1000366210937</c:v>
                </c:pt>
                <c:pt idx="9987">
                  <c:v>959.2000122070315</c:v>
                </c:pt>
                <c:pt idx="9988">
                  <c:v>959.300048828125</c:v>
                </c:pt>
                <c:pt idx="9989">
                  <c:v>959.4000244140624</c:v>
                </c:pt>
                <c:pt idx="9990">
                  <c:v>959.5</c:v>
                </c:pt>
                <c:pt idx="9991">
                  <c:v>959.6000366210937</c:v>
                </c:pt>
                <c:pt idx="9992">
                  <c:v>959.7000122070315</c:v>
                </c:pt>
                <c:pt idx="9993">
                  <c:v>959.800048828125</c:v>
                </c:pt>
                <c:pt idx="9994">
                  <c:v>959.9000244140624</c:v>
                </c:pt>
                <c:pt idx="9995">
                  <c:v>960.0</c:v>
                </c:pt>
                <c:pt idx="9996">
                  <c:v>960.1000366210937</c:v>
                </c:pt>
                <c:pt idx="9997">
                  <c:v>960.2000122070315</c:v>
                </c:pt>
                <c:pt idx="9998">
                  <c:v>960.300048828125</c:v>
                </c:pt>
                <c:pt idx="9999">
                  <c:v>960.4000244140624</c:v>
                </c:pt>
                <c:pt idx="10000">
                  <c:v>960.5</c:v>
                </c:pt>
                <c:pt idx="10001">
                  <c:v>960.6000366210937</c:v>
                </c:pt>
                <c:pt idx="10002">
                  <c:v>960.7000122070315</c:v>
                </c:pt>
                <c:pt idx="10003">
                  <c:v>960.800048828125</c:v>
                </c:pt>
                <c:pt idx="10004">
                  <c:v>960.9000244140624</c:v>
                </c:pt>
                <c:pt idx="10005">
                  <c:v>961.0</c:v>
                </c:pt>
                <c:pt idx="10006">
                  <c:v>961.1000366210937</c:v>
                </c:pt>
                <c:pt idx="10007">
                  <c:v>961.2000122070315</c:v>
                </c:pt>
                <c:pt idx="10008">
                  <c:v>961.300048828125</c:v>
                </c:pt>
                <c:pt idx="10009">
                  <c:v>961.4000244140624</c:v>
                </c:pt>
                <c:pt idx="10010">
                  <c:v>961.5</c:v>
                </c:pt>
                <c:pt idx="10011">
                  <c:v>961.6000366210937</c:v>
                </c:pt>
                <c:pt idx="10012">
                  <c:v>961.7000122070315</c:v>
                </c:pt>
                <c:pt idx="10013">
                  <c:v>961.800048828125</c:v>
                </c:pt>
                <c:pt idx="10014">
                  <c:v>961.9000244140624</c:v>
                </c:pt>
                <c:pt idx="10015">
                  <c:v>962.0</c:v>
                </c:pt>
                <c:pt idx="10016">
                  <c:v>962.1000366210937</c:v>
                </c:pt>
                <c:pt idx="10017">
                  <c:v>962.2000122070315</c:v>
                </c:pt>
                <c:pt idx="10018">
                  <c:v>962.300048828125</c:v>
                </c:pt>
                <c:pt idx="10019">
                  <c:v>962.4000244140624</c:v>
                </c:pt>
                <c:pt idx="10020">
                  <c:v>962.5</c:v>
                </c:pt>
                <c:pt idx="10021">
                  <c:v>962.6000366210937</c:v>
                </c:pt>
                <c:pt idx="10022">
                  <c:v>962.7000122070315</c:v>
                </c:pt>
                <c:pt idx="10023">
                  <c:v>962.800048828125</c:v>
                </c:pt>
                <c:pt idx="10024">
                  <c:v>962.9000244140624</c:v>
                </c:pt>
                <c:pt idx="10025">
                  <c:v>963.0</c:v>
                </c:pt>
                <c:pt idx="10026">
                  <c:v>963.1000366210937</c:v>
                </c:pt>
                <c:pt idx="10027">
                  <c:v>963.2000122070315</c:v>
                </c:pt>
                <c:pt idx="10028">
                  <c:v>963.300048828125</c:v>
                </c:pt>
                <c:pt idx="10029">
                  <c:v>963.4000244140624</c:v>
                </c:pt>
                <c:pt idx="10030">
                  <c:v>963.5</c:v>
                </c:pt>
                <c:pt idx="10031">
                  <c:v>963.6000366210937</c:v>
                </c:pt>
                <c:pt idx="10032">
                  <c:v>963.7000122070315</c:v>
                </c:pt>
                <c:pt idx="10033">
                  <c:v>963.800048828125</c:v>
                </c:pt>
                <c:pt idx="10034">
                  <c:v>963.9000244140624</c:v>
                </c:pt>
                <c:pt idx="10035">
                  <c:v>964.0</c:v>
                </c:pt>
                <c:pt idx="10036">
                  <c:v>964.1000366210937</c:v>
                </c:pt>
                <c:pt idx="10037">
                  <c:v>964.2000122070315</c:v>
                </c:pt>
                <c:pt idx="10038">
                  <c:v>964.300048828125</c:v>
                </c:pt>
                <c:pt idx="10039">
                  <c:v>964.4000244140624</c:v>
                </c:pt>
                <c:pt idx="10040">
                  <c:v>964.5</c:v>
                </c:pt>
                <c:pt idx="10041">
                  <c:v>964.6000366210937</c:v>
                </c:pt>
                <c:pt idx="10042">
                  <c:v>964.7000122070315</c:v>
                </c:pt>
                <c:pt idx="10043">
                  <c:v>964.800048828125</c:v>
                </c:pt>
                <c:pt idx="10044">
                  <c:v>964.9000244140624</c:v>
                </c:pt>
                <c:pt idx="10045">
                  <c:v>965.0</c:v>
                </c:pt>
                <c:pt idx="10046">
                  <c:v>965.1000366210937</c:v>
                </c:pt>
                <c:pt idx="10047">
                  <c:v>965.2000122070315</c:v>
                </c:pt>
                <c:pt idx="10048">
                  <c:v>965.300048828125</c:v>
                </c:pt>
                <c:pt idx="10049">
                  <c:v>965.4000244140624</c:v>
                </c:pt>
                <c:pt idx="10050">
                  <c:v>965.5</c:v>
                </c:pt>
                <c:pt idx="10051">
                  <c:v>965.6000366210937</c:v>
                </c:pt>
                <c:pt idx="10052">
                  <c:v>965.7000122070315</c:v>
                </c:pt>
                <c:pt idx="10053">
                  <c:v>965.800048828125</c:v>
                </c:pt>
                <c:pt idx="10054">
                  <c:v>965.9000244140624</c:v>
                </c:pt>
                <c:pt idx="10055">
                  <c:v>966.0</c:v>
                </c:pt>
                <c:pt idx="10056">
                  <c:v>966.1000366210937</c:v>
                </c:pt>
                <c:pt idx="10057">
                  <c:v>966.2000122070315</c:v>
                </c:pt>
                <c:pt idx="10058">
                  <c:v>966.300048828125</c:v>
                </c:pt>
                <c:pt idx="10059">
                  <c:v>966.4000244140624</c:v>
                </c:pt>
                <c:pt idx="10060">
                  <c:v>966.5</c:v>
                </c:pt>
                <c:pt idx="10061">
                  <c:v>966.6000366210937</c:v>
                </c:pt>
                <c:pt idx="10062">
                  <c:v>966.7000122070315</c:v>
                </c:pt>
                <c:pt idx="10063">
                  <c:v>966.800048828125</c:v>
                </c:pt>
                <c:pt idx="10064">
                  <c:v>966.9000244140624</c:v>
                </c:pt>
                <c:pt idx="10065">
                  <c:v>967.0</c:v>
                </c:pt>
                <c:pt idx="10066">
                  <c:v>967.1000366210937</c:v>
                </c:pt>
                <c:pt idx="10067">
                  <c:v>967.2000122070315</c:v>
                </c:pt>
                <c:pt idx="10068">
                  <c:v>967.300048828125</c:v>
                </c:pt>
                <c:pt idx="10069">
                  <c:v>967.4000244140624</c:v>
                </c:pt>
                <c:pt idx="10070">
                  <c:v>967.5</c:v>
                </c:pt>
                <c:pt idx="10071">
                  <c:v>967.6000366210937</c:v>
                </c:pt>
                <c:pt idx="10072">
                  <c:v>967.7000122070315</c:v>
                </c:pt>
                <c:pt idx="10073">
                  <c:v>967.800048828125</c:v>
                </c:pt>
                <c:pt idx="10074">
                  <c:v>967.9000244140624</c:v>
                </c:pt>
                <c:pt idx="10075">
                  <c:v>968.0</c:v>
                </c:pt>
                <c:pt idx="10076">
                  <c:v>968.1000366210937</c:v>
                </c:pt>
                <c:pt idx="10077">
                  <c:v>968.2000122070315</c:v>
                </c:pt>
                <c:pt idx="10078">
                  <c:v>968.300048828125</c:v>
                </c:pt>
                <c:pt idx="10079">
                  <c:v>968.4000244140624</c:v>
                </c:pt>
                <c:pt idx="10080">
                  <c:v>968.5</c:v>
                </c:pt>
                <c:pt idx="10081">
                  <c:v>968.6000366210937</c:v>
                </c:pt>
                <c:pt idx="10082">
                  <c:v>968.7000122070315</c:v>
                </c:pt>
                <c:pt idx="10083">
                  <c:v>968.800048828125</c:v>
                </c:pt>
                <c:pt idx="10084">
                  <c:v>968.9000244140624</c:v>
                </c:pt>
                <c:pt idx="10085">
                  <c:v>969.0</c:v>
                </c:pt>
                <c:pt idx="10086">
                  <c:v>969.1000366210937</c:v>
                </c:pt>
                <c:pt idx="10087">
                  <c:v>969.2000122070315</c:v>
                </c:pt>
                <c:pt idx="10088">
                  <c:v>969.300048828125</c:v>
                </c:pt>
                <c:pt idx="10089">
                  <c:v>969.4000244140624</c:v>
                </c:pt>
                <c:pt idx="10090">
                  <c:v>969.5</c:v>
                </c:pt>
                <c:pt idx="10091">
                  <c:v>969.6000366210937</c:v>
                </c:pt>
                <c:pt idx="10092">
                  <c:v>969.7000122070315</c:v>
                </c:pt>
                <c:pt idx="10093">
                  <c:v>969.800048828125</c:v>
                </c:pt>
                <c:pt idx="10094">
                  <c:v>969.9000244140624</c:v>
                </c:pt>
                <c:pt idx="10095">
                  <c:v>970.0</c:v>
                </c:pt>
                <c:pt idx="10096">
                  <c:v>970.1000366210937</c:v>
                </c:pt>
                <c:pt idx="10097">
                  <c:v>970.2000122070315</c:v>
                </c:pt>
                <c:pt idx="10098">
                  <c:v>970.300048828125</c:v>
                </c:pt>
                <c:pt idx="10099">
                  <c:v>970.4000244140624</c:v>
                </c:pt>
                <c:pt idx="10100">
                  <c:v>970.5</c:v>
                </c:pt>
                <c:pt idx="10101">
                  <c:v>970.6000366210937</c:v>
                </c:pt>
                <c:pt idx="10102">
                  <c:v>970.7000122070315</c:v>
                </c:pt>
                <c:pt idx="10103">
                  <c:v>970.800048828125</c:v>
                </c:pt>
                <c:pt idx="10104">
                  <c:v>970.9000244140624</c:v>
                </c:pt>
                <c:pt idx="10105">
                  <c:v>971.0</c:v>
                </c:pt>
                <c:pt idx="10106">
                  <c:v>971.1000366210937</c:v>
                </c:pt>
                <c:pt idx="10107">
                  <c:v>971.2000122070315</c:v>
                </c:pt>
                <c:pt idx="10108">
                  <c:v>971.300048828125</c:v>
                </c:pt>
                <c:pt idx="10109">
                  <c:v>971.4000244140624</c:v>
                </c:pt>
                <c:pt idx="10110">
                  <c:v>971.5</c:v>
                </c:pt>
                <c:pt idx="10111">
                  <c:v>971.6000366210937</c:v>
                </c:pt>
                <c:pt idx="10112">
                  <c:v>971.7000122070315</c:v>
                </c:pt>
                <c:pt idx="10113">
                  <c:v>971.800048828125</c:v>
                </c:pt>
                <c:pt idx="10114">
                  <c:v>971.9000244140624</c:v>
                </c:pt>
                <c:pt idx="10115">
                  <c:v>972.0</c:v>
                </c:pt>
                <c:pt idx="10116">
                  <c:v>972.1000366210937</c:v>
                </c:pt>
                <c:pt idx="10117">
                  <c:v>972.2000122070315</c:v>
                </c:pt>
                <c:pt idx="10118">
                  <c:v>972.300048828125</c:v>
                </c:pt>
                <c:pt idx="10119">
                  <c:v>972.4000244140624</c:v>
                </c:pt>
                <c:pt idx="10120">
                  <c:v>972.5</c:v>
                </c:pt>
                <c:pt idx="10121">
                  <c:v>972.6000366210937</c:v>
                </c:pt>
                <c:pt idx="10122">
                  <c:v>972.7000122070315</c:v>
                </c:pt>
                <c:pt idx="10123">
                  <c:v>972.800048828125</c:v>
                </c:pt>
                <c:pt idx="10124">
                  <c:v>972.9000244140624</c:v>
                </c:pt>
                <c:pt idx="10125">
                  <c:v>973.0</c:v>
                </c:pt>
                <c:pt idx="10126">
                  <c:v>973.1000366210937</c:v>
                </c:pt>
                <c:pt idx="10127">
                  <c:v>973.2000122070315</c:v>
                </c:pt>
                <c:pt idx="10128">
                  <c:v>973.300048828125</c:v>
                </c:pt>
                <c:pt idx="10129">
                  <c:v>973.4000244140624</c:v>
                </c:pt>
                <c:pt idx="10130">
                  <c:v>973.5</c:v>
                </c:pt>
                <c:pt idx="10131">
                  <c:v>973.6000366210937</c:v>
                </c:pt>
                <c:pt idx="10132">
                  <c:v>973.7000122070315</c:v>
                </c:pt>
                <c:pt idx="10133">
                  <c:v>973.800048828125</c:v>
                </c:pt>
                <c:pt idx="10134">
                  <c:v>973.9000244140624</c:v>
                </c:pt>
                <c:pt idx="10135">
                  <c:v>974.0</c:v>
                </c:pt>
                <c:pt idx="10136">
                  <c:v>974.1000366210937</c:v>
                </c:pt>
                <c:pt idx="10137">
                  <c:v>974.2000122070315</c:v>
                </c:pt>
                <c:pt idx="10138">
                  <c:v>974.300048828125</c:v>
                </c:pt>
                <c:pt idx="10139">
                  <c:v>974.4000244140624</c:v>
                </c:pt>
                <c:pt idx="10140">
                  <c:v>974.5</c:v>
                </c:pt>
                <c:pt idx="10141">
                  <c:v>974.6000366210937</c:v>
                </c:pt>
                <c:pt idx="10142">
                  <c:v>974.7000122070315</c:v>
                </c:pt>
                <c:pt idx="10143">
                  <c:v>974.800048828125</c:v>
                </c:pt>
                <c:pt idx="10144">
                  <c:v>974.9000244140624</c:v>
                </c:pt>
                <c:pt idx="10145">
                  <c:v>975.0</c:v>
                </c:pt>
                <c:pt idx="10146">
                  <c:v>975.1000366210937</c:v>
                </c:pt>
                <c:pt idx="10147">
                  <c:v>975.2000122070315</c:v>
                </c:pt>
                <c:pt idx="10148">
                  <c:v>975.300048828125</c:v>
                </c:pt>
                <c:pt idx="10149">
                  <c:v>975.4000244140624</c:v>
                </c:pt>
                <c:pt idx="10150">
                  <c:v>975.5</c:v>
                </c:pt>
                <c:pt idx="10151">
                  <c:v>975.6000366210937</c:v>
                </c:pt>
                <c:pt idx="10152">
                  <c:v>975.7000122070315</c:v>
                </c:pt>
                <c:pt idx="10153">
                  <c:v>975.800048828125</c:v>
                </c:pt>
                <c:pt idx="10154">
                  <c:v>975.9000244140624</c:v>
                </c:pt>
                <c:pt idx="10155">
                  <c:v>976.0</c:v>
                </c:pt>
                <c:pt idx="10156">
                  <c:v>976.1000366210937</c:v>
                </c:pt>
                <c:pt idx="10157">
                  <c:v>976.2000122070315</c:v>
                </c:pt>
                <c:pt idx="10158">
                  <c:v>976.300048828125</c:v>
                </c:pt>
                <c:pt idx="10159">
                  <c:v>976.4000244140624</c:v>
                </c:pt>
                <c:pt idx="10160">
                  <c:v>976.5</c:v>
                </c:pt>
                <c:pt idx="10161">
                  <c:v>976.6000366210937</c:v>
                </c:pt>
                <c:pt idx="10162">
                  <c:v>976.7000122070315</c:v>
                </c:pt>
                <c:pt idx="10163">
                  <c:v>976.800048828125</c:v>
                </c:pt>
                <c:pt idx="10164">
                  <c:v>976.9000244140624</c:v>
                </c:pt>
                <c:pt idx="10165">
                  <c:v>977.0</c:v>
                </c:pt>
                <c:pt idx="10166">
                  <c:v>977.1000366210937</c:v>
                </c:pt>
                <c:pt idx="10167">
                  <c:v>977.2000122070315</c:v>
                </c:pt>
                <c:pt idx="10168">
                  <c:v>977.300048828125</c:v>
                </c:pt>
                <c:pt idx="10169">
                  <c:v>977.4000244140624</c:v>
                </c:pt>
                <c:pt idx="10170">
                  <c:v>977.5</c:v>
                </c:pt>
                <c:pt idx="10171">
                  <c:v>977.6000366210937</c:v>
                </c:pt>
                <c:pt idx="10172">
                  <c:v>977.7000122070315</c:v>
                </c:pt>
                <c:pt idx="10173">
                  <c:v>977.800048828125</c:v>
                </c:pt>
                <c:pt idx="10174">
                  <c:v>977.9000244140624</c:v>
                </c:pt>
                <c:pt idx="10175">
                  <c:v>978.0</c:v>
                </c:pt>
                <c:pt idx="10176">
                  <c:v>978.1000366210937</c:v>
                </c:pt>
                <c:pt idx="10177">
                  <c:v>978.2000122070315</c:v>
                </c:pt>
                <c:pt idx="10178">
                  <c:v>978.300048828125</c:v>
                </c:pt>
                <c:pt idx="10179">
                  <c:v>978.4000244140624</c:v>
                </c:pt>
                <c:pt idx="10180">
                  <c:v>978.5</c:v>
                </c:pt>
                <c:pt idx="10181">
                  <c:v>978.6000366210937</c:v>
                </c:pt>
                <c:pt idx="10182">
                  <c:v>978.7000122070315</c:v>
                </c:pt>
                <c:pt idx="10183">
                  <c:v>978.800048828125</c:v>
                </c:pt>
                <c:pt idx="10184">
                  <c:v>978.9000244140624</c:v>
                </c:pt>
                <c:pt idx="10185">
                  <c:v>979.0</c:v>
                </c:pt>
                <c:pt idx="10186">
                  <c:v>979.1000366210937</c:v>
                </c:pt>
                <c:pt idx="10187">
                  <c:v>979.2000122070315</c:v>
                </c:pt>
                <c:pt idx="10188">
                  <c:v>979.300048828125</c:v>
                </c:pt>
                <c:pt idx="10189">
                  <c:v>979.4000244140624</c:v>
                </c:pt>
                <c:pt idx="10190">
                  <c:v>979.5</c:v>
                </c:pt>
                <c:pt idx="10191">
                  <c:v>979.6000366210937</c:v>
                </c:pt>
                <c:pt idx="10192">
                  <c:v>979.7000122070315</c:v>
                </c:pt>
                <c:pt idx="10193">
                  <c:v>979.800048828125</c:v>
                </c:pt>
                <c:pt idx="10194">
                  <c:v>979.9000244140624</c:v>
                </c:pt>
                <c:pt idx="10195">
                  <c:v>980.0</c:v>
                </c:pt>
                <c:pt idx="10196">
                  <c:v>980.1000366210937</c:v>
                </c:pt>
                <c:pt idx="10197">
                  <c:v>980.2000122070315</c:v>
                </c:pt>
                <c:pt idx="10198">
                  <c:v>980.300048828125</c:v>
                </c:pt>
                <c:pt idx="10199">
                  <c:v>980.4000244140624</c:v>
                </c:pt>
                <c:pt idx="10200">
                  <c:v>980.5</c:v>
                </c:pt>
                <c:pt idx="10201">
                  <c:v>980.6000366210937</c:v>
                </c:pt>
                <c:pt idx="10202">
                  <c:v>980.7000122070315</c:v>
                </c:pt>
                <c:pt idx="10203">
                  <c:v>980.800048828125</c:v>
                </c:pt>
                <c:pt idx="10204">
                  <c:v>980.9000244140624</c:v>
                </c:pt>
                <c:pt idx="10205">
                  <c:v>981.0</c:v>
                </c:pt>
                <c:pt idx="10206">
                  <c:v>981.1000366210937</c:v>
                </c:pt>
                <c:pt idx="10207">
                  <c:v>981.2000122070315</c:v>
                </c:pt>
                <c:pt idx="10208">
                  <c:v>981.300048828125</c:v>
                </c:pt>
                <c:pt idx="10209">
                  <c:v>981.4000244140624</c:v>
                </c:pt>
                <c:pt idx="10210">
                  <c:v>981.5</c:v>
                </c:pt>
                <c:pt idx="10211">
                  <c:v>981.6000366210937</c:v>
                </c:pt>
                <c:pt idx="10212">
                  <c:v>981.7000122070315</c:v>
                </c:pt>
                <c:pt idx="10213">
                  <c:v>981.800048828125</c:v>
                </c:pt>
                <c:pt idx="10214">
                  <c:v>981.9000244140624</c:v>
                </c:pt>
                <c:pt idx="10215">
                  <c:v>982.0</c:v>
                </c:pt>
                <c:pt idx="10216">
                  <c:v>982.1000366210937</c:v>
                </c:pt>
                <c:pt idx="10217">
                  <c:v>982.2000122070315</c:v>
                </c:pt>
                <c:pt idx="10218">
                  <c:v>982.300048828125</c:v>
                </c:pt>
                <c:pt idx="10219">
                  <c:v>982.4000244140624</c:v>
                </c:pt>
                <c:pt idx="10220">
                  <c:v>982.5</c:v>
                </c:pt>
                <c:pt idx="10221">
                  <c:v>982.6000366210937</c:v>
                </c:pt>
                <c:pt idx="10222">
                  <c:v>982.7000122070315</c:v>
                </c:pt>
                <c:pt idx="10223">
                  <c:v>982.800048828125</c:v>
                </c:pt>
                <c:pt idx="10224">
                  <c:v>982.9000244140624</c:v>
                </c:pt>
                <c:pt idx="10225">
                  <c:v>983.0</c:v>
                </c:pt>
                <c:pt idx="10226">
                  <c:v>983.1000366210937</c:v>
                </c:pt>
                <c:pt idx="10227">
                  <c:v>983.2000122070315</c:v>
                </c:pt>
                <c:pt idx="10228">
                  <c:v>983.300048828125</c:v>
                </c:pt>
                <c:pt idx="10229">
                  <c:v>983.4000244140624</c:v>
                </c:pt>
                <c:pt idx="10230">
                  <c:v>983.5</c:v>
                </c:pt>
                <c:pt idx="10231">
                  <c:v>983.6000366210937</c:v>
                </c:pt>
                <c:pt idx="10232">
                  <c:v>983.7000122070315</c:v>
                </c:pt>
                <c:pt idx="10233">
                  <c:v>983.800048828125</c:v>
                </c:pt>
                <c:pt idx="10234">
                  <c:v>983.9000244140624</c:v>
                </c:pt>
                <c:pt idx="10235">
                  <c:v>984.0</c:v>
                </c:pt>
                <c:pt idx="10236">
                  <c:v>984.1000366210937</c:v>
                </c:pt>
                <c:pt idx="10237">
                  <c:v>984.2000122070315</c:v>
                </c:pt>
                <c:pt idx="10238">
                  <c:v>984.300048828125</c:v>
                </c:pt>
                <c:pt idx="10239">
                  <c:v>984.4000244140624</c:v>
                </c:pt>
                <c:pt idx="10240">
                  <c:v>984.5</c:v>
                </c:pt>
                <c:pt idx="10241">
                  <c:v>984.5999755859374</c:v>
                </c:pt>
                <c:pt idx="10242">
                  <c:v>984.700073242188</c:v>
                </c:pt>
                <c:pt idx="10243">
                  <c:v>984.800048828125</c:v>
                </c:pt>
                <c:pt idx="10244">
                  <c:v>984.9000244140624</c:v>
                </c:pt>
                <c:pt idx="10245">
                  <c:v>985.0</c:v>
                </c:pt>
                <c:pt idx="10246">
                  <c:v>985.0999755859374</c:v>
                </c:pt>
                <c:pt idx="10247">
                  <c:v>985.200073242188</c:v>
                </c:pt>
                <c:pt idx="10248">
                  <c:v>985.300048828125</c:v>
                </c:pt>
                <c:pt idx="10249">
                  <c:v>985.4000244140624</c:v>
                </c:pt>
                <c:pt idx="10250">
                  <c:v>985.5</c:v>
                </c:pt>
                <c:pt idx="10251">
                  <c:v>985.5999755859374</c:v>
                </c:pt>
                <c:pt idx="10252">
                  <c:v>985.700073242188</c:v>
                </c:pt>
                <c:pt idx="10253">
                  <c:v>985.800048828125</c:v>
                </c:pt>
                <c:pt idx="10254">
                  <c:v>985.9000244140624</c:v>
                </c:pt>
                <c:pt idx="10255">
                  <c:v>986.0</c:v>
                </c:pt>
                <c:pt idx="10256">
                  <c:v>986.0999755859374</c:v>
                </c:pt>
                <c:pt idx="10257">
                  <c:v>986.200073242188</c:v>
                </c:pt>
                <c:pt idx="10258">
                  <c:v>986.300048828125</c:v>
                </c:pt>
                <c:pt idx="10259">
                  <c:v>986.4000244140624</c:v>
                </c:pt>
                <c:pt idx="10260">
                  <c:v>986.5</c:v>
                </c:pt>
                <c:pt idx="10261">
                  <c:v>986.5999755859374</c:v>
                </c:pt>
                <c:pt idx="10262">
                  <c:v>986.700073242188</c:v>
                </c:pt>
                <c:pt idx="10263">
                  <c:v>986.800048828125</c:v>
                </c:pt>
                <c:pt idx="10264">
                  <c:v>986.9000244140624</c:v>
                </c:pt>
                <c:pt idx="10265">
                  <c:v>987.0</c:v>
                </c:pt>
                <c:pt idx="10266">
                  <c:v>987.0999755859374</c:v>
                </c:pt>
                <c:pt idx="10267">
                  <c:v>987.200073242188</c:v>
                </c:pt>
                <c:pt idx="10268">
                  <c:v>987.300048828125</c:v>
                </c:pt>
                <c:pt idx="10269">
                  <c:v>987.4000244140624</c:v>
                </c:pt>
                <c:pt idx="10270">
                  <c:v>987.5</c:v>
                </c:pt>
                <c:pt idx="10271">
                  <c:v>987.5999755859374</c:v>
                </c:pt>
                <c:pt idx="10272">
                  <c:v>987.700073242188</c:v>
                </c:pt>
                <c:pt idx="10273">
                  <c:v>987.800048828125</c:v>
                </c:pt>
                <c:pt idx="10274">
                  <c:v>987.9000244140624</c:v>
                </c:pt>
                <c:pt idx="10275">
                  <c:v>988.0</c:v>
                </c:pt>
                <c:pt idx="10276">
                  <c:v>988.0999755859374</c:v>
                </c:pt>
                <c:pt idx="10277">
                  <c:v>988.200073242188</c:v>
                </c:pt>
                <c:pt idx="10278">
                  <c:v>988.300048828125</c:v>
                </c:pt>
                <c:pt idx="10279">
                  <c:v>988.4000244140624</c:v>
                </c:pt>
                <c:pt idx="10280">
                  <c:v>988.5</c:v>
                </c:pt>
                <c:pt idx="10281">
                  <c:v>988.5999755859374</c:v>
                </c:pt>
                <c:pt idx="10282">
                  <c:v>988.700073242188</c:v>
                </c:pt>
                <c:pt idx="10283">
                  <c:v>988.800048828125</c:v>
                </c:pt>
                <c:pt idx="10284">
                  <c:v>988.9000244140624</c:v>
                </c:pt>
                <c:pt idx="10285">
                  <c:v>989.0</c:v>
                </c:pt>
                <c:pt idx="10286">
                  <c:v>989.0999755859374</c:v>
                </c:pt>
                <c:pt idx="10287">
                  <c:v>989.200073242188</c:v>
                </c:pt>
                <c:pt idx="10288">
                  <c:v>989.300048828125</c:v>
                </c:pt>
                <c:pt idx="10289">
                  <c:v>989.4000244140624</c:v>
                </c:pt>
                <c:pt idx="10290">
                  <c:v>989.5</c:v>
                </c:pt>
                <c:pt idx="10291">
                  <c:v>989.5999755859374</c:v>
                </c:pt>
                <c:pt idx="10292">
                  <c:v>989.700073242188</c:v>
                </c:pt>
                <c:pt idx="10293">
                  <c:v>989.800048828125</c:v>
                </c:pt>
                <c:pt idx="10294">
                  <c:v>989.9000244140624</c:v>
                </c:pt>
                <c:pt idx="10295">
                  <c:v>990.0</c:v>
                </c:pt>
                <c:pt idx="10296">
                  <c:v>990.0999755859374</c:v>
                </c:pt>
                <c:pt idx="10297">
                  <c:v>990.200073242188</c:v>
                </c:pt>
                <c:pt idx="10298">
                  <c:v>990.300048828125</c:v>
                </c:pt>
                <c:pt idx="10299">
                  <c:v>990.4000244140624</c:v>
                </c:pt>
                <c:pt idx="10300">
                  <c:v>990.5</c:v>
                </c:pt>
                <c:pt idx="10301">
                  <c:v>990.5999755859374</c:v>
                </c:pt>
                <c:pt idx="10302">
                  <c:v>990.700073242188</c:v>
                </c:pt>
                <c:pt idx="10303">
                  <c:v>990.800048828125</c:v>
                </c:pt>
                <c:pt idx="10304">
                  <c:v>990.9000244140624</c:v>
                </c:pt>
                <c:pt idx="10305">
                  <c:v>991.0</c:v>
                </c:pt>
                <c:pt idx="10306">
                  <c:v>991.0999755859374</c:v>
                </c:pt>
                <c:pt idx="10307">
                  <c:v>991.200073242188</c:v>
                </c:pt>
                <c:pt idx="10308">
                  <c:v>991.300048828125</c:v>
                </c:pt>
                <c:pt idx="10309">
                  <c:v>991.4000244140624</c:v>
                </c:pt>
                <c:pt idx="10310">
                  <c:v>991.5</c:v>
                </c:pt>
                <c:pt idx="10311">
                  <c:v>991.5999755859374</c:v>
                </c:pt>
                <c:pt idx="10312">
                  <c:v>991.700073242188</c:v>
                </c:pt>
                <c:pt idx="10313">
                  <c:v>991.800048828125</c:v>
                </c:pt>
                <c:pt idx="10314">
                  <c:v>991.9000244140624</c:v>
                </c:pt>
                <c:pt idx="10315">
                  <c:v>992.0</c:v>
                </c:pt>
                <c:pt idx="10316">
                  <c:v>992.0999755859374</c:v>
                </c:pt>
                <c:pt idx="10317">
                  <c:v>992.200073242188</c:v>
                </c:pt>
                <c:pt idx="10318">
                  <c:v>992.300048828125</c:v>
                </c:pt>
                <c:pt idx="10319">
                  <c:v>992.4000244140624</c:v>
                </c:pt>
                <c:pt idx="10320">
                  <c:v>992.5</c:v>
                </c:pt>
                <c:pt idx="10321">
                  <c:v>992.5999755859374</c:v>
                </c:pt>
                <c:pt idx="10322">
                  <c:v>992.700073242188</c:v>
                </c:pt>
                <c:pt idx="10323">
                  <c:v>992.800048828125</c:v>
                </c:pt>
                <c:pt idx="10324">
                  <c:v>992.9000244140624</c:v>
                </c:pt>
                <c:pt idx="10325">
                  <c:v>993.0</c:v>
                </c:pt>
                <c:pt idx="10326">
                  <c:v>993.0999755859374</c:v>
                </c:pt>
                <c:pt idx="10327">
                  <c:v>993.200073242188</c:v>
                </c:pt>
                <c:pt idx="10328">
                  <c:v>993.300048828125</c:v>
                </c:pt>
                <c:pt idx="10329">
                  <c:v>993.4000244140624</c:v>
                </c:pt>
                <c:pt idx="10330">
                  <c:v>993.5</c:v>
                </c:pt>
                <c:pt idx="10331">
                  <c:v>993.5999755859374</c:v>
                </c:pt>
                <c:pt idx="10332">
                  <c:v>993.700073242188</c:v>
                </c:pt>
                <c:pt idx="10333">
                  <c:v>993.800048828125</c:v>
                </c:pt>
                <c:pt idx="10334">
                  <c:v>993.9000244140624</c:v>
                </c:pt>
                <c:pt idx="10335">
                  <c:v>994.0</c:v>
                </c:pt>
                <c:pt idx="10336">
                  <c:v>994.0999755859374</c:v>
                </c:pt>
                <c:pt idx="10337">
                  <c:v>994.200073242188</c:v>
                </c:pt>
                <c:pt idx="10338">
                  <c:v>994.300048828125</c:v>
                </c:pt>
                <c:pt idx="10339">
                  <c:v>994.4000244140624</c:v>
                </c:pt>
                <c:pt idx="10340">
                  <c:v>994.5</c:v>
                </c:pt>
                <c:pt idx="10341">
                  <c:v>994.5999755859374</c:v>
                </c:pt>
                <c:pt idx="10342">
                  <c:v>994.700073242188</c:v>
                </c:pt>
                <c:pt idx="10343">
                  <c:v>994.800048828125</c:v>
                </c:pt>
                <c:pt idx="10344">
                  <c:v>994.9000244140624</c:v>
                </c:pt>
                <c:pt idx="10345">
                  <c:v>995.0</c:v>
                </c:pt>
                <c:pt idx="10346">
                  <c:v>995.0999755859374</c:v>
                </c:pt>
                <c:pt idx="10347">
                  <c:v>995.200073242188</c:v>
                </c:pt>
                <c:pt idx="10348">
                  <c:v>995.300048828125</c:v>
                </c:pt>
                <c:pt idx="10349">
                  <c:v>995.4000244140624</c:v>
                </c:pt>
                <c:pt idx="10350">
                  <c:v>995.5</c:v>
                </c:pt>
                <c:pt idx="10351">
                  <c:v>995.5999755859374</c:v>
                </c:pt>
                <c:pt idx="10352">
                  <c:v>995.700073242188</c:v>
                </c:pt>
                <c:pt idx="10353">
                  <c:v>995.800048828125</c:v>
                </c:pt>
                <c:pt idx="10354">
                  <c:v>995.9000244140624</c:v>
                </c:pt>
                <c:pt idx="10355">
                  <c:v>996.0</c:v>
                </c:pt>
                <c:pt idx="10356">
                  <c:v>996.0999755859374</c:v>
                </c:pt>
                <c:pt idx="10357">
                  <c:v>996.200073242188</c:v>
                </c:pt>
                <c:pt idx="10358">
                  <c:v>996.300048828125</c:v>
                </c:pt>
                <c:pt idx="10359">
                  <c:v>996.4000244140624</c:v>
                </c:pt>
                <c:pt idx="10360">
                  <c:v>996.5</c:v>
                </c:pt>
                <c:pt idx="10361">
                  <c:v>996.5999755859374</c:v>
                </c:pt>
                <c:pt idx="10362">
                  <c:v>996.700073242188</c:v>
                </c:pt>
                <c:pt idx="10363">
                  <c:v>996.800048828125</c:v>
                </c:pt>
                <c:pt idx="10364">
                  <c:v>996.9000244140624</c:v>
                </c:pt>
                <c:pt idx="10365">
                  <c:v>997.0</c:v>
                </c:pt>
                <c:pt idx="10366">
                  <c:v>997.0999755859374</c:v>
                </c:pt>
                <c:pt idx="10367">
                  <c:v>997.200073242188</c:v>
                </c:pt>
                <c:pt idx="10368">
                  <c:v>997.300048828125</c:v>
                </c:pt>
                <c:pt idx="10369">
                  <c:v>997.4000244140624</c:v>
                </c:pt>
                <c:pt idx="10370">
                  <c:v>997.5</c:v>
                </c:pt>
                <c:pt idx="10371">
                  <c:v>997.5999755859374</c:v>
                </c:pt>
                <c:pt idx="10372">
                  <c:v>997.700073242188</c:v>
                </c:pt>
                <c:pt idx="10373">
                  <c:v>997.800048828125</c:v>
                </c:pt>
                <c:pt idx="10374">
                  <c:v>997.9000244140624</c:v>
                </c:pt>
                <c:pt idx="10375">
                  <c:v>998.0</c:v>
                </c:pt>
                <c:pt idx="10376">
                  <c:v>998.0999755859374</c:v>
                </c:pt>
                <c:pt idx="10377">
                  <c:v>998.200073242188</c:v>
                </c:pt>
                <c:pt idx="10378">
                  <c:v>998.300048828125</c:v>
                </c:pt>
                <c:pt idx="10379">
                  <c:v>998.4000244140624</c:v>
                </c:pt>
                <c:pt idx="10380">
                  <c:v>998.5</c:v>
                </c:pt>
                <c:pt idx="10381">
                  <c:v>998.5999755859374</c:v>
                </c:pt>
                <c:pt idx="10382">
                  <c:v>998.700073242188</c:v>
                </c:pt>
                <c:pt idx="10383">
                  <c:v>998.800048828125</c:v>
                </c:pt>
                <c:pt idx="10384">
                  <c:v>998.9000244140624</c:v>
                </c:pt>
                <c:pt idx="10385">
                  <c:v>999.0</c:v>
                </c:pt>
                <c:pt idx="10386">
                  <c:v>999.0999755859374</c:v>
                </c:pt>
                <c:pt idx="10387">
                  <c:v>999.200073242188</c:v>
                </c:pt>
                <c:pt idx="10388">
                  <c:v>999.300048828125</c:v>
                </c:pt>
                <c:pt idx="10389">
                  <c:v>999.4000244140624</c:v>
                </c:pt>
                <c:pt idx="10390">
                  <c:v>999.5</c:v>
                </c:pt>
                <c:pt idx="10391">
                  <c:v>999.5999755859374</c:v>
                </c:pt>
                <c:pt idx="10392">
                  <c:v>999.700073242188</c:v>
                </c:pt>
                <c:pt idx="10393">
                  <c:v>999.800048828125</c:v>
                </c:pt>
                <c:pt idx="10394">
                  <c:v>999.9000244140624</c:v>
                </c:pt>
                <c:pt idx="10395">
                  <c:v>1000.0</c:v>
                </c:pt>
                <c:pt idx="10396">
                  <c:v>1000.099975585937</c:v>
                </c:pt>
                <c:pt idx="10397">
                  <c:v>1000.200073242188</c:v>
                </c:pt>
                <c:pt idx="10398">
                  <c:v>1000.300048828125</c:v>
                </c:pt>
                <c:pt idx="10399">
                  <c:v>1000.400024414062</c:v>
                </c:pt>
                <c:pt idx="10400">
                  <c:v>1000.5</c:v>
                </c:pt>
                <c:pt idx="10401">
                  <c:v>1000.599975585937</c:v>
                </c:pt>
                <c:pt idx="10402">
                  <c:v>1000.700073242188</c:v>
                </c:pt>
                <c:pt idx="10403">
                  <c:v>1000.800048828125</c:v>
                </c:pt>
                <c:pt idx="10404">
                  <c:v>1000.900024414062</c:v>
                </c:pt>
                <c:pt idx="10405">
                  <c:v>1001.0</c:v>
                </c:pt>
                <c:pt idx="10406">
                  <c:v>1001.099975585937</c:v>
                </c:pt>
                <c:pt idx="10407">
                  <c:v>1001.200073242188</c:v>
                </c:pt>
                <c:pt idx="10408">
                  <c:v>1001.300048828125</c:v>
                </c:pt>
                <c:pt idx="10409">
                  <c:v>1001.400024414062</c:v>
                </c:pt>
                <c:pt idx="10410">
                  <c:v>1001.5</c:v>
                </c:pt>
                <c:pt idx="10411">
                  <c:v>1001.599975585937</c:v>
                </c:pt>
                <c:pt idx="10412">
                  <c:v>1001.700073242188</c:v>
                </c:pt>
                <c:pt idx="10413">
                  <c:v>1001.800048828125</c:v>
                </c:pt>
                <c:pt idx="10414">
                  <c:v>1001.900024414062</c:v>
                </c:pt>
                <c:pt idx="10415">
                  <c:v>1002.0</c:v>
                </c:pt>
                <c:pt idx="10416">
                  <c:v>1002.099975585937</c:v>
                </c:pt>
                <c:pt idx="10417">
                  <c:v>1002.200073242188</c:v>
                </c:pt>
                <c:pt idx="10418">
                  <c:v>1002.300048828125</c:v>
                </c:pt>
                <c:pt idx="10419">
                  <c:v>1002.400024414062</c:v>
                </c:pt>
                <c:pt idx="10420">
                  <c:v>1002.5</c:v>
                </c:pt>
                <c:pt idx="10421">
                  <c:v>1002.599975585937</c:v>
                </c:pt>
                <c:pt idx="10422">
                  <c:v>1002.700073242188</c:v>
                </c:pt>
                <c:pt idx="10423">
                  <c:v>1002.800048828125</c:v>
                </c:pt>
                <c:pt idx="10424">
                  <c:v>1002.900024414062</c:v>
                </c:pt>
                <c:pt idx="10425">
                  <c:v>1003.0</c:v>
                </c:pt>
                <c:pt idx="10426">
                  <c:v>1003.099975585937</c:v>
                </c:pt>
                <c:pt idx="10427">
                  <c:v>1003.200073242188</c:v>
                </c:pt>
                <c:pt idx="10428">
                  <c:v>1003.300048828125</c:v>
                </c:pt>
                <c:pt idx="10429">
                  <c:v>1003.400024414062</c:v>
                </c:pt>
                <c:pt idx="10430">
                  <c:v>1003.5</c:v>
                </c:pt>
                <c:pt idx="10431">
                  <c:v>1003.599975585937</c:v>
                </c:pt>
                <c:pt idx="10432">
                  <c:v>1003.700073242188</c:v>
                </c:pt>
                <c:pt idx="10433">
                  <c:v>1003.800048828125</c:v>
                </c:pt>
                <c:pt idx="10434">
                  <c:v>1003.900024414062</c:v>
                </c:pt>
                <c:pt idx="10435">
                  <c:v>1004.0</c:v>
                </c:pt>
                <c:pt idx="10436">
                  <c:v>1004.099975585937</c:v>
                </c:pt>
                <c:pt idx="10437">
                  <c:v>1004.200073242188</c:v>
                </c:pt>
                <c:pt idx="10438">
                  <c:v>1004.300048828125</c:v>
                </c:pt>
                <c:pt idx="10439">
                  <c:v>1004.400024414062</c:v>
                </c:pt>
                <c:pt idx="10440">
                  <c:v>1004.5</c:v>
                </c:pt>
                <c:pt idx="10441">
                  <c:v>1004.599975585937</c:v>
                </c:pt>
                <c:pt idx="10442">
                  <c:v>1004.700073242188</c:v>
                </c:pt>
                <c:pt idx="10443">
                  <c:v>1004.800048828125</c:v>
                </c:pt>
                <c:pt idx="10444">
                  <c:v>1004.900024414062</c:v>
                </c:pt>
                <c:pt idx="10445">
                  <c:v>1005.0</c:v>
                </c:pt>
                <c:pt idx="10446">
                  <c:v>1005.099975585937</c:v>
                </c:pt>
                <c:pt idx="10447">
                  <c:v>1005.200073242188</c:v>
                </c:pt>
                <c:pt idx="10448">
                  <c:v>1005.300048828125</c:v>
                </c:pt>
                <c:pt idx="10449">
                  <c:v>1005.400024414062</c:v>
                </c:pt>
                <c:pt idx="10450">
                  <c:v>1005.5</c:v>
                </c:pt>
                <c:pt idx="10451">
                  <c:v>1005.599975585937</c:v>
                </c:pt>
                <c:pt idx="10452">
                  <c:v>1005.700073242188</c:v>
                </c:pt>
                <c:pt idx="10453">
                  <c:v>1005.800048828125</c:v>
                </c:pt>
                <c:pt idx="10454">
                  <c:v>1005.900024414062</c:v>
                </c:pt>
                <c:pt idx="10455">
                  <c:v>1006.0</c:v>
                </c:pt>
                <c:pt idx="10456">
                  <c:v>1006.099975585937</c:v>
                </c:pt>
                <c:pt idx="10457">
                  <c:v>1006.200073242188</c:v>
                </c:pt>
                <c:pt idx="10458">
                  <c:v>1006.300048828125</c:v>
                </c:pt>
                <c:pt idx="10459">
                  <c:v>1006.400024414062</c:v>
                </c:pt>
                <c:pt idx="10460">
                  <c:v>1006.5</c:v>
                </c:pt>
                <c:pt idx="10461">
                  <c:v>1006.599975585937</c:v>
                </c:pt>
                <c:pt idx="10462">
                  <c:v>1006.700073242188</c:v>
                </c:pt>
                <c:pt idx="10463">
                  <c:v>1006.800048828125</c:v>
                </c:pt>
                <c:pt idx="10464">
                  <c:v>1006.900024414062</c:v>
                </c:pt>
                <c:pt idx="10465">
                  <c:v>1007.0</c:v>
                </c:pt>
                <c:pt idx="10466">
                  <c:v>1007.099975585937</c:v>
                </c:pt>
                <c:pt idx="10467">
                  <c:v>1007.200073242188</c:v>
                </c:pt>
                <c:pt idx="10468">
                  <c:v>1007.300048828125</c:v>
                </c:pt>
                <c:pt idx="10469">
                  <c:v>1007.400024414062</c:v>
                </c:pt>
                <c:pt idx="10470">
                  <c:v>1007.5</c:v>
                </c:pt>
                <c:pt idx="10471">
                  <c:v>1007.599975585937</c:v>
                </c:pt>
                <c:pt idx="10472">
                  <c:v>1007.700073242188</c:v>
                </c:pt>
                <c:pt idx="10473">
                  <c:v>1007.800048828125</c:v>
                </c:pt>
                <c:pt idx="10474">
                  <c:v>1007.900024414062</c:v>
                </c:pt>
                <c:pt idx="10475">
                  <c:v>1008.0</c:v>
                </c:pt>
                <c:pt idx="10476">
                  <c:v>1008.099975585937</c:v>
                </c:pt>
                <c:pt idx="10477">
                  <c:v>1008.200073242188</c:v>
                </c:pt>
                <c:pt idx="10478">
                  <c:v>1008.300048828125</c:v>
                </c:pt>
                <c:pt idx="10479">
                  <c:v>1008.400024414062</c:v>
                </c:pt>
                <c:pt idx="10480">
                  <c:v>1008.5</c:v>
                </c:pt>
                <c:pt idx="10481">
                  <c:v>1008.599975585937</c:v>
                </c:pt>
                <c:pt idx="10482">
                  <c:v>1008.700073242188</c:v>
                </c:pt>
                <c:pt idx="10483">
                  <c:v>1008.800048828125</c:v>
                </c:pt>
                <c:pt idx="10484">
                  <c:v>1008.900024414062</c:v>
                </c:pt>
                <c:pt idx="10485">
                  <c:v>1009.0</c:v>
                </c:pt>
                <c:pt idx="10486">
                  <c:v>1009.099975585937</c:v>
                </c:pt>
                <c:pt idx="10487">
                  <c:v>1009.200073242188</c:v>
                </c:pt>
                <c:pt idx="10488">
                  <c:v>1009.300048828125</c:v>
                </c:pt>
                <c:pt idx="10489">
                  <c:v>1009.400024414062</c:v>
                </c:pt>
                <c:pt idx="10490">
                  <c:v>1009.5</c:v>
                </c:pt>
                <c:pt idx="10491">
                  <c:v>1009.599975585937</c:v>
                </c:pt>
                <c:pt idx="10492">
                  <c:v>1009.700073242188</c:v>
                </c:pt>
                <c:pt idx="10493">
                  <c:v>1009.800048828125</c:v>
                </c:pt>
                <c:pt idx="10494">
                  <c:v>1009.900024414062</c:v>
                </c:pt>
                <c:pt idx="10495">
                  <c:v>1010.0</c:v>
                </c:pt>
                <c:pt idx="10496">
                  <c:v>1010.099975585937</c:v>
                </c:pt>
                <c:pt idx="10497">
                  <c:v>1010.200073242188</c:v>
                </c:pt>
                <c:pt idx="10498">
                  <c:v>1010.300048828125</c:v>
                </c:pt>
                <c:pt idx="10499">
                  <c:v>1010.400024414062</c:v>
                </c:pt>
                <c:pt idx="10500">
                  <c:v>1010.5</c:v>
                </c:pt>
                <c:pt idx="10501">
                  <c:v>1010.599975585937</c:v>
                </c:pt>
                <c:pt idx="10502">
                  <c:v>1010.700073242188</c:v>
                </c:pt>
                <c:pt idx="10503">
                  <c:v>1010.800048828125</c:v>
                </c:pt>
                <c:pt idx="10504">
                  <c:v>1010.900024414062</c:v>
                </c:pt>
                <c:pt idx="10505">
                  <c:v>1011.0</c:v>
                </c:pt>
                <c:pt idx="10506">
                  <c:v>1011.099975585937</c:v>
                </c:pt>
                <c:pt idx="10507">
                  <c:v>1011.200073242188</c:v>
                </c:pt>
                <c:pt idx="10508">
                  <c:v>1011.300048828125</c:v>
                </c:pt>
                <c:pt idx="10509">
                  <c:v>1011.400024414062</c:v>
                </c:pt>
                <c:pt idx="10510">
                  <c:v>1011.5</c:v>
                </c:pt>
                <c:pt idx="10511">
                  <c:v>1011.599975585937</c:v>
                </c:pt>
                <c:pt idx="10512">
                  <c:v>1011.700073242188</c:v>
                </c:pt>
                <c:pt idx="10513">
                  <c:v>1011.800048828125</c:v>
                </c:pt>
                <c:pt idx="10514">
                  <c:v>1011.900024414062</c:v>
                </c:pt>
                <c:pt idx="10515">
                  <c:v>1012.0</c:v>
                </c:pt>
                <c:pt idx="10516">
                  <c:v>1012.099975585937</c:v>
                </c:pt>
                <c:pt idx="10517">
                  <c:v>1012.200073242188</c:v>
                </c:pt>
                <c:pt idx="10518">
                  <c:v>1012.300048828125</c:v>
                </c:pt>
                <c:pt idx="10519">
                  <c:v>1012.400024414062</c:v>
                </c:pt>
                <c:pt idx="10520">
                  <c:v>1012.5</c:v>
                </c:pt>
                <c:pt idx="10521">
                  <c:v>1012.599975585937</c:v>
                </c:pt>
                <c:pt idx="10522">
                  <c:v>1012.700073242188</c:v>
                </c:pt>
                <c:pt idx="10523">
                  <c:v>1012.800048828125</c:v>
                </c:pt>
                <c:pt idx="10524">
                  <c:v>1012.900024414062</c:v>
                </c:pt>
                <c:pt idx="10525">
                  <c:v>1013.0</c:v>
                </c:pt>
                <c:pt idx="10526">
                  <c:v>1013.099975585937</c:v>
                </c:pt>
                <c:pt idx="10527">
                  <c:v>1013.200073242188</c:v>
                </c:pt>
                <c:pt idx="10528">
                  <c:v>1013.300048828125</c:v>
                </c:pt>
                <c:pt idx="10529">
                  <c:v>1013.400024414062</c:v>
                </c:pt>
                <c:pt idx="10530">
                  <c:v>1013.5</c:v>
                </c:pt>
                <c:pt idx="10531">
                  <c:v>1013.599975585937</c:v>
                </c:pt>
                <c:pt idx="10532">
                  <c:v>1013.700073242188</c:v>
                </c:pt>
                <c:pt idx="10533">
                  <c:v>1013.800048828125</c:v>
                </c:pt>
                <c:pt idx="10534">
                  <c:v>1013.900024414062</c:v>
                </c:pt>
                <c:pt idx="10535">
                  <c:v>1014.0</c:v>
                </c:pt>
                <c:pt idx="10536">
                  <c:v>1014.099975585937</c:v>
                </c:pt>
                <c:pt idx="10537">
                  <c:v>1014.200073242188</c:v>
                </c:pt>
                <c:pt idx="10538">
                  <c:v>1014.300048828125</c:v>
                </c:pt>
                <c:pt idx="10539">
                  <c:v>1014.400024414062</c:v>
                </c:pt>
                <c:pt idx="10540">
                  <c:v>1014.5</c:v>
                </c:pt>
                <c:pt idx="10541">
                  <c:v>1014.599975585937</c:v>
                </c:pt>
                <c:pt idx="10542">
                  <c:v>1014.700073242188</c:v>
                </c:pt>
                <c:pt idx="10543">
                  <c:v>1014.800048828125</c:v>
                </c:pt>
                <c:pt idx="10544">
                  <c:v>1014.900024414062</c:v>
                </c:pt>
                <c:pt idx="10545">
                  <c:v>1015.0</c:v>
                </c:pt>
                <c:pt idx="10546">
                  <c:v>1015.099975585937</c:v>
                </c:pt>
                <c:pt idx="10547">
                  <c:v>1015.200073242188</c:v>
                </c:pt>
                <c:pt idx="10548">
                  <c:v>1015.300048828125</c:v>
                </c:pt>
                <c:pt idx="10549">
                  <c:v>1015.400024414062</c:v>
                </c:pt>
                <c:pt idx="10550">
                  <c:v>1015.5</c:v>
                </c:pt>
                <c:pt idx="10551">
                  <c:v>1015.599975585937</c:v>
                </c:pt>
                <c:pt idx="10552">
                  <c:v>1015.700073242188</c:v>
                </c:pt>
                <c:pt idx="10553">
                  <c:v>1015.800048828125</c:v>
                </c:pt>
                <c:pt idx="10554">
                  <c:v>1015.900024414062</c:v>
                </c:pt>
                <c:pt idx="10555">
                  <c:v>1016.0</c:v>
                </c:pt>
                <c:pt idx="10556">
                  <c:v>1016.099975585937</c:v>
                </c:pt>
                <c:pt idx="10557">
                  <c:v>1016.200073242188</c:v>
                </c:pt>
                <c:pt idx="10558">
                  <c:v>1016.300048828125</c:v>
                </c:pt>
                <c:pt idx="10559">
                  <c:v>1016.400024414062</c:v>
                </c:pt>
                <c:pt idx="10560">
                  <c:v>1016.5</c:v>
                </c:pt>
                <c:pt idx="10561">
                  <c:v>1016.599975585937</c:v>
                </c:pt>
                <c:pt idx="10562">
                  <c:v>1016.700073242188</c:v>
                </c:pt>
                <c:pt idx="10563">
                  <c:v>1016.800048828125</c:v>
                </c:pt>
                <c:pt idx="10564">
                  <c:v>1016.900024414062</c:v>
                </c:pt>
                <c:pt idx="10565">
                  <c:v>1017.0</c:v>
                </c:pt>
                <c:pt idx="10566">
                  <c:v>1017.099975585937</c:v>
                </c:pt>
                <c:pt idx="10567">
                  <c:v>1017.200073242188</c:v>
                </c:pt>
                <c:pt idx="10568">
                  <c:v>1017.300048828125</c:v>
                </c:pt>
                <c:pt idx="10569">
                  <c:v>1017.400024414062</c:v>
                </c:pt>
                <c:pt idx="10570">
                  <c:v>1017.5</c:v>
                </c:pt>
                <c:pt idx="10571">
                  <c:v>1017.599975585937</c:v>
                </c:pt>
                <c:pt idx="10572">
                  <c:v>1017.700073242188</c:v>
                </c:pt>
                <c:pt idx="10573">
                  <c:v>1017.800048828125</c:v>
                </c:pt>
                <c:pt idx="10574">
                  <c:v>1017.900024414062</c:v>
                </c:pt>
                <c:pt idx="10575">
                  <c:v>1018.0</c:v>
                </c:pt>
                <c:pt idx="10576">
                  <c:v>1018.099975585937</c:v>
                </c:pt>
                <c:pt idx="10577">
                  <c:v>1018.200073242188</c:v>
                </c:pt>
                <c:pt idx="10578">
                  <c:v>1018.300048828125</c:v>
                </c:pt>
                <c:pt idx="10579">
                  <c:v>1018.400024414062</c:v>
                </c:pt>
                <c:pt idx="10580">
                  <c:v>1018.5</c:v>
                </c:pt>
                <c:pt idx="10581">
                  <c:v>1018.599975585937</c:v>
                </c:pt>
                <c:pt idx="10582">
                  <c:v>1018.700073242188</c:v>
                </c:pt>
                <c:pt idx="10583">
                  <c:v>1018.800048828125</c:v>
                </c:pt>
                <c:pt idx="10584">
                  <c:v>1018.900024414062</c:v>
                </c:pt>
                <c:pt idx="10585">
                  <c:v>1019.0</c:v>
                </c:pt>
                <c:pt idx="10586">
                  <c:v>1019.099975585937</c:v>
                </c:pt>
                <c:pt idx="10587">
                  <c:v>1019.200073242188</c:v>
                </c:pt>
                <c:pt idx="10588">
                  <c:v>1019.300048828125</c:v>
                </c:pt>
                <c:pt idx="10589">
                  <c:v>1019.400024414062</c:v>
                </c:pt>
                <c:pt idx="10590">
                  <c:v>1019.5</c:v>
                </c:pt>
                <c:pt idx="10591">
                  <c:v>1019.599975585937</c:v>
                </c:pt>
                <c:pt idx="10592">
                  <c:v>1019.700073242188</c:v>
                </c:pt>
                <c:pt idx="10593">
                  <c:v>1019.800048828125</c:v>
                </c:pt>
                <c:pt idx="10594">
                  <c:v>1019.900024414062</c:v>
                </c:pt>
                <c:pt idx="10595">
                  <c:v>1020.0</c:v>
                </c:pt>
                <c:pt idx="10596">
                  <c:v>1020.099975585937</c:v>
                </c:pt>
                <c:pt idx="10597">
                  <c:v>1020.200073242188</c:v>
                </c:pt>
                <c:pt idx="10598">
                  <c:v>1020.300048828125</c:v>
                </c:pt>
                <c:pt idx="10599">
                  <c:v>1020.400024414062</c:v>
                </c:pt>
                <c:pt idx="10600">
                  <c:v>1020.5</c:v>
                </c:pt>
                <c:pt idx="10601">
                  <c:v>1020.599975585937</c:v>
                </c:pt>
                <c:pt idx="10602">
                  <c:v>1020.700073242188</c:v>
                </c:pt>
                <c:pt idx="10603">
                  <c:v>1020.800048828125</c:v>
                </c:pt>
                <c:pt idx="10604">
                  <c:v>1020.900024414062</c:v>
                </c:pt>
                <c:pt idx="10605">
                  <c:v>1021.0</c:v>
                </c:pt>
                <c:pt idx="10606">
                  <c:v>1021.099975585937</c:v>
                </c:pt>
                <c:pt idx="10607">
                  <c:v>1021.200073242188</c:v>
                </c:pt>
                <c:pt idx="10608">
                  <c:v>1021.300048828125</c:v>
                </c:pt>
                <c:pt idx="10609">
                  <c:v>1021.400024414062</c:v>
                </c:pt>
                <c:pt idx="10610">
                  <c:v>1021.5</c:v>
                </c:pt>
                <c:pt idx="10611">
                  <c:v>1021.599975585937</c:v>
                </c:pt>
                <c:pt idx="10612">
                  <c:v>1021.700073242188</c:v>
                </c:pt>
                <c:pt idx="10613">
                  <c:v>1021.800048828125</c:v>
                </c:pt>
                <c:pt idx="10614">
                  <c:v>1021.900024414062</c:v>
                </c:pt>
                <c:pt idx="10615">
                  <c:v>1022.0</c:v>
                </c:pt>
                <c:pt idx="10616">
                  <c:v>1022.099975585937</c:v>
                </c:pt>
                <c:pt idx="10617">
                  <c:v>1022.200073242188</c:v>
                </c:pt>
                <c:pt idx="10618">
                  <c:v>1022.300048828125</c:v>
                </c:pt>
                <c:pt idx="10619">
                  <c:v>1022.400024414062</c:v>
                </c:pt>
                <c:pt idx="10620">
                  <c:v>1022.5</c:v>
                </c:pt>
                <c:pt idx="10621">
                  <c:v>1022.599975585937</c:v>
                </c:pt>
                <c:pt idx="10622">
                  <c:v>1022.700073242188</c:v>
                </c:pt>
                <c:pt idx="10623">
                  <c:v>1022.800048828125</c:v>
                </c:pt>
                <c:pt idx="10624">
                  <c:v>1022.900024414062</c:v>
                </c:pt>
                <c:pt idx="10625">
                  <c:v>1023.0</c:v>
                </c:pt>
                <c:pt idx="10626">
                  <c:v>1023.099975585937</c:v>
                </c:pt>
                <c:pt idx="10627">
                  <c:v>1023.200073242188</c:v>
                </c:pt>
                <c:pt idx="10628">
                  <c:v>1023.300048828125</c:v>
                </c:pt>
                <c:pt idx="10629">
                  <c:v>1023.400024414062</c:v>
                </c:pt>
                <c:pt idx="10630">
                  <c:v>1023.5</c:v>
                </c:pt>
                <c:pt idx="10631">
                  <c:v>1023.599975585937</c:v>
                </c:pt>
                <c:pt idx="10632">
                  <c:v>1023.700073242188</c:v>
                </c:pt>
                <c:pt idx="10633">
                  <c:v>1023.800048828125</c:v>
                </c:pt>
                <c:pt idx="10634">
                  <c:v>1023.900024414062</c:v>
                </c:pt>
                <c:pt idx="10635">
                  <c:v>1024.0</c:v>
                </c:pt>
                <c:pt idx="10636">
                  <c:v>1024.099975585937</c:v>
                </c:pt>
                <c:pt idx="10637">
                  <c:v>1024.200073242188</c:v>
                </c:pt>
                <c:pt idx="10638">
                  <c:v>1024.300048828125</c:v>
                </c:pt>
                <c:pt idx="10639">
                  <c:v>1024.400024414062</c:v>
                </c:pt>
                <c:pt idx="10640">
                  <c:v>1024.5</c:v>
                </c:pt>
                <c:pt idx="10641">
                  <c:v>1024.599975585937</c:v>
                </c:pt>
                <c:pt idx="10642">
                  <c:v>1024.700073242188</c:v>
                </c:pt>
                <c:pt idx="10643">
                  <c:v>1024.800048828125</c:v>
                </c:pt>
                <c:pt idx="10644">
                  <c:v>1024.900024414062</c:v>
                </c:pt>
                <c:pt idx="10645">
                  <c:v>1025.0</c:v>
                </c:pt>
                <c:pt idx="10646">
                  <c:v>1025.099975585937</c:v>
                </c:pt>
                <c:pt idx="10647">
                  <c:v>1025.200073242188</c:v>
                </c:pt>
                <c:pt idx="10648">
                  <c:v>1025.300048828125</c:v>
                </c:pt>
                <c:pt idx="10649">
                  <c:v>1025.400024414062</c:v>
                </c:pt>
                <c:pt idx="10650">
                  <c:v>1025.5</c:v>
                </c:pt>
                <c:pt idx="10651">
                  <c:v>1025.599975585937</c:v>
                </c:pt>
                <c:pt idx="10652">
                  <c:v>1025.700073242188</c:v>
                </c:pt>
                <c:pt idx="10653">
                  <c:v>1025.800048828125</c:v>
                </c:pt>
                <c:pt idx="10654">
                  <c:v>1025.900024414062</c:v>
                </c:pt>
                <c:pt idx="10655">
                  <c:v>1026.0</c:v>
                </c:pt>
                <c:pt idx="10656">
                  <c:v>1026.099975585937</c:v>
                </c:pt>
                <c:pt idx="10657">
                  <c:v>1026.200073242188</c:v>
                </c:pt>
                <c:pt idx="10658">
                  <c:v>1026.300048828125</c:v>
                </c:pt>
                <c:pt idx="10659">
                  <c:v>1026.400024414062</c:v>
                </c:pt>
                <c:pt idx="10660">
                  <c:v>1026.5</c:v>
                </c:pt>
                <c:pt idx="10661">
                  <c:v>1026.599975585937</c:v>
                </c:pt>
                <c:pt idx="10662">
                  <c:v>1026.700073242188</c:v>
                </c:pt>
                <c:pt idx="10663">
                  <c:v>1026.800048828125</c:v>
                </c:pt>
                <c:pt idx="10664">
                  <c:v>1026.900024414062</c:v>
                </c:pt>
                <c:pt idx="10665">
                  <c:v>1027.0</c:v>
                </c:pt>
                <c:pt idx="10666">
                  <c:v>1027.099975585937</c:v>
                </c:pt>
                <c:pt idx="10667">
                  <c:v>1027.200073242188</c:v>
                </c:pt>
                <c:pt idx="10668">
                  <c:v>1027.300048828125</c:v>
                </c:pt>
                <c:pt idx="10669">
                  <c:v>1027.400024414062</c:v>
                </c:pt>
                <c:pt idx="10670">
                  <c:v>1027.5</c:v>
                </c:pt>
                <c:pt idx="10671">
                  <c:v>1027.599975585937</c:v>
                </c:pt>
                <c:pt idx="10672">
                  <c:v>1027.700073242188</c:v>
                </c:pt>
                <c:pt idx="10673">
                  <c:v>1027.800048828125</c:v>
                </c:pt>
                <c:pt idx="10674">
                  <c:v>1027.900024414062</c:v>
                </c:pt>
                <c:pt idx="10675">
                  <c:v>1028.0</c:v>
                </c:pt>
                <c:pt idx="10676">
                  <c:v>1028.099975585937</c:v>
                </c:pt>
                <c:pt idx="10677">
                  <c:v>1028.200073242188</c:v>
                </c:pt>
                <c:pt idx="10678">
                  <c:v>1028.300048828125</c:v>
                </c:pt>
                <c:pt idx="10679">
                  <c:v>1028.400024414062</c:v>
                </c:pt>
                <c:pt idx="10680">
                  <c:v>1028.5</c:v>
                </c:pt>
                <c:pt idx="10681">
                  <c:v>1028.599975585937</c:v>
                </c:pt>
                <c:pt idx="10682">
                  <c:v>1028.700073242188</c:v>
                </c:pt>
                <c:pt idx="10683">
                  <c:v>1028.800048828125</c:v>
                </c:pt>
                <c:pt idx="10684">
                  <c:v>1028.900024414062</c:v>
                </c:pt>
                <c:pt idx="10685">
                  <c:v>1029.0</c:v>
                </c:pt>
                <c:pt idx="10686">
                  <c:v>1029.099975585937</c:v>
                </c:pt>
                <c:pt idx="10687">
                  <c:v>1029.200073242188</c:v>
                </c:pt>
                <c:pt idx="10688">
                  <c:v>1029.300048828125</c:v>
                </c:pt>
                <c:pt idx="10689">
                  <c:v>1029.400024414062</c:v>
                </c:pt>
                <c:pt idx="10690">
                  <c:v>1029.5</c:v>
                </c:pt>
                <c:pt idx="10691">
                  <c:v>1029.599975585937</c:v>
                </c:pt>
                <c:pt idx="10692">
                  <c:v>1029.700073242188</c:v>
                </c:pt>
                <c:pt idx="10693">
                  <c:v>1029.800048828125</c:v>
                </c:pt>
                <c:pt idx="10694">
                  <c:v>1029.900024414062</c:v>
                </c:pt>
                <c:pt idx="10695">
                  <c:v>1030.0</c:v>
                </c:pt>
                <c:pt idx="10696">
                  <c:v>1030.099975585937</c:v>
                </c:pt>
                <c:pt idx="10697">
                  <c:v>1030.200073242188</c:v>
                </c:pt>
                <c:pt idx="10698">
                  <c:v>1030.300048828125</c:v>
                </c:pt>
                <c:pt idx="10699">
                  <c:v>1030.400024414062</c:v>
                </c:pt>
                <c:pt idx="10700">
                  <c:v>1030.5</c:v>
                </c:pt>
                <c:pt idx="10701">
                  <c:v>1030.599975585937</c:v>
                </c:pt>
                <c:pt idx="10702">
                  <c:v>1030.700073242188</c:v>
                </c:pt>
                <c:pt idx="10703">
                  <c:v>1030.800048828125</c:v>
                </c:pt>
                <c:pt idx="10704">
                  <c:v>1030.900024414062</c:v>
                </c:pt>
                <c:pt idx="10705">
                  <c:v>1031.0</c:v>
                </c:pt>
                <c:pt idx="10706">
                  <c:v>1031.099975585937</c:v>
                </c:pt>
                <c:pt idx="10707">
                  <c:v>1031.200073242188</c:v>
                </c:pt>
                <c:pt idx="10708">
                  <c:v>1031.300048828125</c:v>
                </c:pt>
                <c:pt idx="10709">
                  <c:v>1031.400024414062</c:v>
                </c:pt>
                <c:pt idx="10710">
                  <c:v>1031.5</c:v>
                </c:pt>
                <c:pt idx="10711">
                  <c:v>1031.599975585937</c:v>
                </c:pt>
                <c:pt idx="10712">
                  <c:v>1031.700073242188</c:v>
                </c:pt>
                <c:pt idx="10713">
                  <c:v>1031.800048828125</c:v>
                </c:pt>
                <c:pt idx="10714">
                  <c:v>1031.900024414062</c:v>
                </c:pt>
                <c:pt idx="10715">
                  <c:v>1032.0</c:v>
                </c:pt>
                <c:pt idx="10716">
                  <c:v>1032.099975585937</c:v>
                </c:pt>
                <c:pt idx="10717">
                  <c:v>1032.200073242188</c:v>
                </c:pt>
                <c:pt idx="10718">
                  <c:v>1032.300048828125</c:v>
                </c:pt>
                <c:pt idx="10719">
                  <c:v>1032.400024414062</c:v>
                </c:pt>
                <c:pt idx="10720">
                  <c:v>1032.5</c:v>
                </c:pt>
                <c:pt idx="10721">
                  <c:v>1032.599975585937</c:v>
                </c:pt>
                <c:pt idx="10722">
                  <c:v>1032.700073242188</c:v>
                </c:pt>
                <c:pt idx="10723">
                  <c:v>1032.800048828125</c:v>
                </c:pt>
                <c:pt idx="10724">
                  <c:v>1032.900024414062</c:v>
                </c:pt>
                <c:pt idx="10725">
                  <c:v>1033.0</c:v>
                </c:pt>
                <c:pt idx="10726">
                  <c:v>1033.099975585937</c:v>
                </c:pt>
                <c:pt idx="10727">
                  <c:v>1033.200073242188</c:v>
                </c:pt>
                <c:pt idx="10728">
                  <c:v>1033.300048828125</c:v>
                </c:pt>
                <c:pt idx="10729">
                  <c:v>1033.400024414062</c:v>
                </c:pt>
                <c:pt idx="10730">
                  <c:v>1033.5</c:v>
                </c:pt>
                <c:pt idx="10731">
                  <c:v>1033.599975585937</c:v>
                </c:pt>
                <c:pt idx="10732">
                  <c:v>1033.700073242188</c:v>
                </c:pt>
                <c:pt idx="10733">
                  <c:v>1033.800048828125</c:v>
                </c:pt>
                <c:pt idx="10734">
                  <c:v>1033.900024414062</c:v>
                </c:pt>
                <c:pt idx="10735">
                  <c:v>1034.0</c:v>
                </c:pt>
                <c:pt idx="10736">
                  <c:v>1034.099975585937</c:v>
                </c:pt>
                <c:pt idx="10737">
                  <c:v>1034.200073242188</c:v>
                </c:pt>
                <c:pt idx="10738">
                  <c:v>1034.300048828125</c:v>
                </c:pt>
                <c:pt idx="10739">
                  <c:v>1034.400024414062</c:v>
                </c:pt>
                <c:pt idx="10740">
                  <c:v>1034.5</c:v>
                </c:pt>
                <c:pt idx="10741">
                  <c:v>1034.599975585937</c:v>
                </c:pt>
                <c:pt idx="10742">
                  <c:v>1034.700073242188</c:v>
                </c:pt>
                <c:pt idx="10743">
                  <c:v>1034.800048828125</c:v>
                </c:pt>
                <c:pt idx="10744">
                  <c:v>1034.900024414062</c:v>
                </c:pt>
                <c:pt idx="10745">
                  <c:v>1035.0</c:v>
                </c:pt>
                <c:pt idx="10746">
                  <c:v>1035.099975585937</c:v>
                </c:pt>
                <c:pt idx="10747">
                  <c:v>1035.200073242188</c:v>
                </c:pt>
                <c:pt idx="10748">
                  <c:v>1035.300048828125</c:v>
                </c:pt>
                <c:pt idx="10749">
                  <c:v>1035.400024414062</c:v>
                </c:pt>
                <c:pt idx="10750">
                  <c:v>1035.5</c:v>
                </c:pt>
                <c:pt idx="10751">
                  <c:v>1035.599975585937</c:v>
                </c:pt>
                <c:pt idx="10752">
                  <c:v>1035.700073242188</c:v>
                </c:pt>
                <c:pt idx="10753">
                  <c:v>1035.800048828125</c:v>
                </c:pt>
                <c:pt idx="10754">
                  <c:v>1035.900024414062</c:v>
                </c:pt>
                <c:pt idx="10755">
                  <c:v>1036.0</c:v>
                </c:pt>
                <c:pt idx="10756">
                  <c:v>1036.099975585937</c:v>
                </c:pt>
                <c:pt idx="10757">
                  <c:v>1036.200073242188</c:v>
                </c:pt>
                <c:pt idx="10758">
                  <c:v>1036.300048828125</c:v>
                </c:pt>
                <c:pt idx="10759">
                  <c:v>1036.400024414062</c:v>
                </c:pt>
                <c:pt idx="10760">
                  <c:v>1036.5</c:v>
                </c:pt>
                <c:pt idx="10761">
                  <c:v>1036.599975585937</c:v>
                </c:pt>
                <c:pt idx="10762">
                  <c:v>1036.700073242188</c:v>
                </c:pt>
                <c:pt idx="10763">
                  <c:v>1036.800048828125</c:v>
                </c:pt>
                <c:pt idx="10764">
                  <c:v>1036.900024414062</c:v>
                </c:pt>
                <c:pt idx="10765">
                  <c:v>1037.0</c:v>
                </c:pt>
                <c:pt idx="10766">
                  <c:v>1037.099975585937</c:v>
                </c:pt>
                <c:pt idx="10767">
                  <c:v>1037.200073242188</c:v>
                </c:pt>
                <c:pt idx="10768">
                  <c:v>1037.300048828125</c:v>
                </c:pt>
                <c:pt idx="10769">
                  <c:v>1037.400024414062</c:v>
                </c:pt>
                <c:pt idx="10770">
                  <c:v>1037.5</c:v>
                </c:pt>
                <c:pt idx="10771">
                  <c:v>1037.599975585937</c:v>
                </c:pt>
                <c:pt idx="10772">
                  <c:v>1037.700073242188</c:v>
                </c:pt>
                <c:pt idx="10773">
                  <c:v>1037.800048828125</c:v>
                </c:pt>
                <c:pt idx="10774">
                  <c:v>1037.900024414062</c:v>
                </c:pt>
                <c:pt idx="10775">
                  <c:v>1038.0</c:v>
                </c:pt>
                <c:pt idx="10776">
                  <c:v>1038.099975585937</c:v>
                </c:pt>
                <c:pt idx="10777">
                  <c:v>1038.200073242188</c:v>
                </c:pt>
                <c:pt idx="10778">
                  <c:v>1038.300048828125</c:v>
                </c:pt>
                <c:pt idx="10779">
                  <c:v>1038.400024414062</c:v>
                </c:pt>
                <c:pt idx="10780">
                  <c:v>1038.5</c:v>
                </c:pt>
                <c:pt idx="10781">
                  <c:v>1038.599975585937</c:v>
                </c:pt>
                <c:pt idx="10782">
                  <c:v>1038.700073242188</c:v>
                </c:pt>
                <c:pt idx="10783">
                  <c:v>1038.800048828125</c:v>
                </c:pt>
                <c:pt idx="10784">
                  <c:v>1038.900024414062</c:v>
                </c:pt>
                <c:pt idx="10785">
                  <c:v>1039.0</c:v>
                </c:pt>
                <c:pt idx="10786">
                  <c:v>1039.099975585937</c:v>
                </c:pt>
                <c:pt idx="10787">
                  <c:v>1039.200073242188</c:v>
                </c:pt>
                <c:pt idx="10788">
                  <c:v>1039.300048828125</c:v>
                </c:pt>
                <c:pt idx="10789">
                  <c:v>1039.400024414062</c:v>
                </c:pt>
                <c:pt idx="10790">
                  <c:v>1039.5</c:v>
                </c:pt>
                <c:pt idx="10791">
                  <c:v>1039.599975585937</c:v>
                </c:pt>
                <c:pt idx="10792">
                  <c:v>1039.700073242188</c:v>
                </c:pt>
                <c:pt idx="10793">
                  <c:v>1039.800048828125</c:v>
                </c:pt>
                <c:pt idx="10794">
                  <c:v>1039.900024414062</c:v>
                </c:pt>
                <c:pt idx="10795">
                  <c:v>1040.0</c:v>
                </c:pt>
                <c:pt idx="10796">
                  <c:v>1040.099975585937</c:v>
                </c:pt>
                <c:pt idx="10797">
                  <c:v>1040.200073242188</c:v>
                </c:pt>
                <c:pt idx="10798">
                  <c:v>1040.300048828125</c:v>
                </c:pt>
                <c:pt idx="10799">
                  <c:v>1040.400024414062</c:v>
                </c:pt>
                <c:pt idx="10800">
                  <c:v>1040.5</c:v>
                </c:pt>
                <c:pt idx="10801">
                  <c:v>1040.599975585937</c:v>
                </c:pt>
                <c:pt idx="10802">
                  <c:v>1040.700073242188</c:v>
                </c:pt>
                <c:pt idx="10803">
                  <c:v>1040.800048828125</c:v>
                </c:pt>
                <c:pt idx="10804">
                  <c:v>1040.900024414062</c:v>
                </c:pt>
                <c:pt idx="10805">
                  <c:v>1041.0</c:v>
                </c:pt>
                <c:pt idx="10806">
                  <c:v>1041.099975585937</c:v>
                </c:pt>
                <c:pt idx="10807">
                  <c:v>1041.200073242188</c:v>
                </c:pt>
                <c:pt idx="10808">
                  <c:v>1041.300048828125</c:v>
                </c:pt>
                <c:pt idx="10809">
                  <c:v>1041.400024414062</c:v>
                </c:pt>
                <c:pt idx="10810">
                  <c:v>1041.5</c:v>
                </c:pt>
                <c:pt idx="10811">
                  <c:v>1041.599975585937</c:v>
                </c:pt>
                <c:pt idx="10812">
                  <c:v>1041.700073242188</c:v>
                </c:pt>
                <c:pt idx="10813">
                  <c:v>1041.800048828125</c:v>
                </c:pt>
                <c:pt idx="10814">
                  <c:v>1041.900024414062</c:v>
                </c:pt>
                <c:pt idx="10815">
                  <c:v>1042.0</c:v>
                </c:pt>
                <c:pt idx="10816">
                  <c:v>1042.099975585937</c:v>
                </c:pt>
                <c:pt idx="10817">
                  <c:v>1042.200073242188</c:v>
                </c:pt>
                <c:pt idx="10818">
                  <c:v>1042.300048828125</c:v>
                </c:pt>
                <c:pt idx="10819">
                  <c:v>1042.400024414062</c:v>
                </c:pt>
                <c:pt idx="10820">
                  <c:v>1042.5</c:v>
                </c:pt>
                <c:pt idx="10821">
                  <c:v>1042.599975585937</c:v>
                </c:pt>
                <c:pt idx="10822">
                  <c:v>1042.700073242188</c:v>
                </c:pt>
                <c:pt idx="10823">
                  <c:v>1042.800048828125</c:v>
                </c:pt>
                <c:pt idx="10824">
                  <c:v>1042.900024414062</c:v>
                </c:pt>
                <c:pt idx="10825">
                  <c:v>1043.0</c:v>
                </c:pt>
                <c:pt idx="10826">
                  <c:v>1043.099975585937</c:v>
                </c:pt>
                <c:pt idx="10827">
                  <c:v>1043.200073242188</c:v>
                </c:pt>
                <c:pt idx="10828">
                  <c:v>1043.300048828125</c:v>
                </c:pt>
                <c:pt idx="10829">
                  <c:v>1043.400024414062</c:v>
                </c:pt>
                <c:pt idx="10830">
                  <c:v>1043.5</c:v>
                </c:pt>
                <c:pt idx="10831">
                  <c:v>1043.599975585937</c:v>
                </c:pt>
                <c:pt idx="10832">
                  <c:v>1043.700073242188</c:v>
                </c:pt>
                <c:pt idx="10833">
                  <c:v>1043.800048828125</c:v>
                </c:pt>
                <c:pt idx="10834">
                  <c:v>1043.900024414062</c:v>
                </c:pt>
                <c:pt idx="10835">
                  <c:v>1044.0</c:v>
                </c:pt>
                <c:pt idx="10836">
                  <c:v>1044.099975585937</c:v>
                </c:pt>
                <c:pt idx="10837">
                  <c:v>1044.200073242188</c:v>
                </c:pt>
                <c:pt idx="10838">
                  <c:v>1044.300048828125</c:v>
                </c:pt>
                <c:pt idx="10839">
                  <c:v>1044.400024414062</c:v>
                </c:pt>
                <c:pt idx="10840">
                  <c:v>1044.5</c:v>
                </c:pt>
                <c:pt idx="10841">
                  <c:v>1044.599975585937</c:v>
                </c:pt>
                <c:pt idx="10842">
                  <c:v>1044.700073242188</c:v>
                </c:pt>
                <c:pt idx="10843">
                  <c:v>1044.800048828125</c:v>
                </c:pt>
                <c:pt idx="10844">
                  <c:v>1044.900024414062</c:v>
                </c:pt>
                <c:pt idx="10845">
                  <c:v>1045.0</c:v>
                </c:pt>
                <c:pt idx="10846">
                  <c:v>1045.099975585937</c:v>
                </c:pt>
                <c:pt idx="10847">
                  <c:v>1045.200073242188</c:v>
                </c:pt>
                <c:pt idx="10848">
                  <c:v>1045.300048828125</c:v>
                </c:pt>
                <c:pt idx="10849">
                  <c:v>1045.400024414062</c:v>
                </c:pt>
                <c:pt idx="10850">
                  <c:v>1045.5</c:v>
                </c:pt>
                <c:pt idx="10851">
                  <c:v>1045.599975585937</c:v>
                </c:pt>
                <c:pt idx="10852">
                  <c:v>1045.700073242188</c:v>
                </c:pt>
                <c:pt idx="10853">
                  <c:v>1045.800048828125</c:v>
                </c:pt>
                <c:pt idx="10854">
                  <c:v>1045.900024414062</c:v>
                </c:pt>
                <c:pt idx="10855">
                  <c:v>1046.0</c:v>
                </c:pt>
                <c:pt idx="10856">
                  <c:v>1046.099975585937</c:v>
                </c:pt>
                <c:pt idx="10857">
                  <c:v>1046.200073242188</c:v>
                </c:pt>
                <c:pt idx="10858">
                  <c:v>1046.300048828125</c:v>
                </c:pt>
                <c:pt idx="10859">
                  <c:v>1046.400024414062</c:v>
                </c:pt>
                <c:pt idx="10860">
                  <c:v>1046.5</c:v>
                </c:pt>
                <c:pt idx="10861">
                  <c:v>1046.599975585937</c:v>
                </c:pt>
                <c:pt idx="10862">
                  <c:v>1046.700073242188</c:v>
                </c:pt>
                <c:pt idx="10863">
                  <c:v>1046.800048828125</c:v>
                </c:pt>
                <c:pt idx="10864">
                  <c:v>1046.900024414062</c:v>
                </c:pt>
                <c:pt idx="10865">
                  <c:v>1047.0</c:v>
                </c:pt>
                <c:pt idx="10866">
                  <c:v>1047.099975585937</c:v>
                </c:pt>
                <c:pt idx="10867">
                  <c:v>1047.200073242188</c:v>
                </c:pt>
                <c:pt idx="10868">
                  <c:v>1047.300048828125</c:v>
                </c:pt>
                <c:pt idx="10869">
                  <c:v>1047.400024414062</c:v>
                </c:pt>
                <c:pt idx="10870">
                  <c:v>1047.5</c:v>
                </c:pt>
                <c:pt idx="10871">
                  <c:v>1047.599975585937</c:v>
                </c:pt>
                <c:pt idx="10872">
                  <c:v>1047.700073242188</c:v>
                </c:pt>
                <c:pt idx="10873">
                  <c:v>1047.800048828125</c:v>
                </c:pt>
                <c:pt idx="10874">
                  <c:v>1047.900024414062</c:v>
                </c:pt>
                <c:pt idx="10875">
                  <c:v>1048.0</c:v>
                </c:pt>
                <c:pt idx="10876">
                  <c:v>1048.099975585937</c:v>
                </c:pt>
                <c:pt idx="10877">
                  <c:v>1048.200073242188</c:v>
                </c:pt>
                <c:pt idx="10878">
                  <c:v>1048.300048828125</c:v>
                </c:pt>
                <c:pt idx="10879">
                  <c:v>1048.400024414062</c:v>
                </c:pt>
                <c:pt idx="10880">
                  <c:v>1048.5</c:v>
                </c:pt>
                <c:pt idx="10881">
                  <c:v>1048.599975585937</c:v>
                </c:pt>
                <c:pt idx="10882">
                  <c:v>1048.700073242188</c:v>
                </c:pt>
                <c:pt idx="10883">
                  <c:v>1048.800048828125</c:v>
                </c:pt>
                <c:pt idx="10884">
                  <c:v>1048.900024414062</c:v>
                </c:pt>
                <c:pt idx="10885">
                  <c:v>1049.0</c:v>
                </c:pt>
                <c:pt idx="10886">
                  <c:v>1049.099975585937</c:v>
                </c:pt>
                <c:pt idx="10887">
                  <c:v>1049.200073242188</c:v>
                </c:pt>
                <c:pt idx="10888">
                  <c:v>1049.300048828125</c:v>
                </c:pt>
                <c:pt idx="10889">
                  <c:v>1049.400024414062</c:v>
                </c:pt>
                <c:pt idx="10890">
                  <c:v>1049.5</c:v>
                </c:pt>
                <c:pt idx="10891">
                  <c:v>1049.599975585937</c:v>
                </c:pt>
                <c:pt idx="10892">
                  <c:v>1049.700073242188</c:v>
                </c:pt>
                <c:pt idx="10893">
                  <c:v>1049.800048828125</c:v>
                </c:pt>
                <c:pt idx="10894">
                  <c:v>1049.900024414062</c:v>
                </c:pt>
                <c:pt idx="10895">
                  <c:v>1050.0</c:v>
                </c:pt>
                <c:pt idx="10896">
                  <c:v>1050.099975585937</c:v>
                </c:pt>
                <c:pt idx="10897">
                  <c:v>1050.200073242188</c:v>
                </c:pt>
                <c:pt idx="10898">
                  <c:v>1050.300048828125</c:v>
                </c:pt>
                <c:pt idx="10899">
                  <c:v>1050.400024414062</c:v>
                </c:pt>
                <c:pt idx="10900">
                  <c:v>1050.5</c:v>
                </c:pt>
                <c:pt idx="10901">
                  <c:v>1050.599975585937</c:v>
                </c:pt>
                <c:pt idx="10902">
                  <c:v>1050.700073242188</c:v>
                </c:pt>
                <c:pt idx="10903">
                  <c:v>1050.800048828125</c:v>
                </c:pt>
                <c:pt idx="10904">
                  <c:v>1050.900024414062</c:v>
                </c:pt>
                <c:pt idx="10905">
                  <c:v>1051.0</c:v>
                </c:pt>
                <c:pt idx="10906">
                  <c:v>1051.099975585937</c:v>
                </c:pt>
                <c:pt idx="10907">
                  <c:v>1051.200073242188</c:v>
                </c:pt>
                <c:pt idx="10908">
                  <c:v>1051.300048828125</c:v>
                </c:pt>
                <c:pt idx="10909">
                  <c:v>1051.400024414062</c:v>
                </c:pt>
                <c:pt idx="10910">
                  <c:v>1051.5</c:v>
                </c:pt>
                <c:pt idx="10911">
                  <c:v>1051.599975585937</c:v>
                </c:pt>
                <c:pt idx="10912">
                  <c:v>1051.700073242188</c:v>
                </c:pt>
                <c:pt idx="10913">
                  <c:v>1051.800048828125</c:v>
                </c:pt>
                <c:pt idx="10914">
                  <c:v>1051.900024414062</c:v>
                </c:pt>
                <c:pt idx="10915">
                  <c:v>1052.0</c:v>
                </c:pt>
                <c:pt idx="10916">
                  <c:v>1052.099975585937</c:v>
                </c:pt>
                <c:pt idx="10917">
                  <c:v>1052.200073242188</c:v>
                </c:pt>
                <c:pt idx="10918">
                  <c:v>1052.300048828125</c:v>
                </c:pt>
                <c:pt idx="10919">
                  <c:v>1052.400024414062</c:v>
                </c:pt>
                <c:pt idx="10920">
                  <c:v>1052.5</c:v>
                </c:pt>
                <c:pt idx="10921">
                  <c:v>1052.599975585937</c:v>
                </c:pt>
                <c:pt idx="10922">
                  <c:v>1052.700073242188</c:v>
                </c:pt>
                <c:pt idx="10923">
                  <c:v>1052.800048828125</c:v>
                </c:pt>
                <c:pt idx="10924">
                  <c:v>1052.900024414062</c:v>
                </c:pt>
                <c:pt idx="10925">
                  <c:v>1053.0</c:v>
                </c:pt>
                <c:pt idx="10926">
                  <c:v>1053.099975585937</c:v>
                </c:pt>
                <c:pt idx="10927">
                  <c:v>1053.200073242188</c:v>
                </c:pt>
                <c:pt idx="10928">
                  <c:v>1053.300048828125</c:v>
                </c:pt>
                <c:pt idx="10929">
                  <c:v>1053.400024414062</c:v>
                </c:pt>
                <c:pt idx="10930">
                  <c:v>1053.5</c:v>
                </c:pt>
                <c:pt idx="10931">
                  <c:v>1053.599975585937</c:v>
                </c:pt>
                <c:pt idx="10932">
                  <c:v>1053.700073242188</c:v>
                </c:pt>
                <c:pt idx="10933">
                  <c:v>1053.800048828125</c:v>
                </c:pt>
                <c:pt idx="10934">
                  <c:v>1053.900024414062</c:v>
                </c:pt>
                <c:pt idx="10935">
                  <c:v>1054.0</c:v>
                </c:pt>
                <c:pt idx="10936">
                  <c:v>1054.099975585937</c:v>
                </c:pt>
                <c:pt idx="10937">
                  <c:v>1054.200073242188</c:v>
                </c:pt>
                <c:pt idx="10938">
                  <c:v>1054.300048828125</c:v>
                </c:pt>
                <c:pt idx="10939">
                  <c:v>1054.400024414062</c:v>
                </c:pt>
                <c:pt idx="10940">
                  <c:v>1054.5</c:v>
                </c:pt>
                <c:pt idx="10941">
                  <c:v>1054.599975585937</c:v>
                </c:pt>
                <c:pt idx="10942">
                  <c:v>1054.700073242188</c:v>
                </c:pt>
                <c:pt idx="10943">
                  <c:v>1054.800048828125</c:v>
                </c:pt>
                <c:pt idx="10944">
                  <c:v>1054.900024414062</c:v>
                </c:pt>
                <c:pt idx="10945">
                  <c:v>1055.0</c:v>
                </c:pt>
                <c:pt idx="10946">
                  <c:v>1055.099975585937</c:v>
                </c:pt>
                <c:pt idx="10947">
                  <c:v>1055.200073242188</c:v>
                </c:pt>
                <c:pt idx="10948">
                  <c:v>1055.300048828125</c:v>
                </c:pt>
                <c:pt idx="10949">
                  <c:v>1055.400024414062</c:v>
                </c:pt>
                <c:pt idx="10950">
                  <c:v>1055.5</c:v>
                </c:pt>
                <c:pt idx="10951">
                  <c:v>1055.599975585937</c:v>
                </c:pt>
                <c:pt idx="10952">
                  <c:v>1055.700073242188</c:v>
                </c:pt>
                <c:pt idx="10953">
                  <c:v>1055.800048828125</c:v>
                </c:pt>
                <c:pt idx="10954">
                  <c:v>1055.900024414062</c:v>
                </c:pt>
                <c:pt idx="10955">
                  <c:v>1056.0</c:v>
                </c:pt>
                <c:pt idx="10956">
                  <c:v>1056.099975585937</c:v>
                </c:pt>
                <c:pt idx="10957">
                  <c:v>1056.200073242188</c:v>
                </c:pt>
                <c:pt idx="10958">
                  <c:v>1056.300048828125</c:v>
                </c:pt>
                <c:pt idx="10959">
                  <c:v>1056.400024414062</c:v>
                </c:pt>
                <c:pt idx="10960">
                  <c:v>1056.5</c:v>
                </c:pt>
                <c:pt idx="10961">
                  <c:v>1056.599975585937</c:v>
                </c:pt>
                <c:pt idx="10962">
                  <c:v>1056.700073242188</c:v>
                </c:pt>
                <c:pt idx="10963">
                  <c:v>1056.800048828125</c:v>
                </c:pt>
                <c:pt idx="10964">
                  <c:v>1056.900024414062</c:v>
                </c:pt>
                <c:pt idx="10965">
                  <c:v>1057.0</c:v>
                </c:pt>
                <c:pt idx="10966">
                  <c:v>1057.099975585937</c:v>
                </c:pt>
                <c:pt idx="10967">
                  <c:v>1057.200073242188</c:v>
                </c:pt>
                <c:pt idx="10968">
                  <c:v>1057.300048828125</c:v>
                </c:pt>
                <c:pt idx="10969">
                  <c:v>1057.400024414062</c:v>
                </c:pt>
                <c:pt idx="10970">
                  <c:v>1057.5</c:v>
                </c:pt>
                <c:pt idx="10971">
                  <c:v>1057.599975585937</c:v>
                </c:pt>
                <c:pt idx="10972">
                  <c:v>1057.700073242188</c:v>
                </c:pt>
                <c:pt idx="10973">
                  <c:v>1057.800048828125</c:v>
                </c:pt>
                <c:pt idx="10974">
                  <c:v>1057.900024414062</c:v>
                </c:pt>
                <c:pt idx="10975">
                  <c:v>1058.0</c:v>
                </c:pt>
                <c:pt idx="10976">
                  <c:v>1058.099975585937</c:v>
                </c:pt>
                <c:pt idx="10977">
                  <c:v>1058.200073242188</c:v>
                </c:pt>
                <c:pt idx="10978">
                  <c:v>1058.300048828125</c:v>
                </c:pt>
                <c:pt idx="10979">
                  <c:v>1058.400024414062</c:v>
                </c:pt>
                <c:pt idx="10980">
                  <c:v>1058.5</c:v>
                </c:pt>
                <c:pt idx="10981">
                  <c:v>1058.599975585937</c:v>
                </c:pt>
                <c:pt idx="10982">
                  <c:v>1058.700073242188</c:v>
                </c:pt>
                <c:pt idx="10983">
                  <c:v>1058.800048828125</c:v>
                </c:pt>
                <c:pt idx="10984">
                  <c:v>1058.900024414062</c:v>
                </c:pt>
                <c:pt idx="10985">
                  <c:v>1059.0</c:v>
                </c:pt>
                <c:pt idx="10986">
                  <c:v>1059.099975585937</c:v>
                </c:pt>
                <c:pt idx="10987">
                  <c:v>1059.200073242188</c:v>
                </c:pt>
                <c:pt idx="10988">
                  <c:v>1059.300048828125</c:v>
                </c:pt>
                <c:pt idx="10989">
                  <c:v>1059.400024414062</c:v>
                </c:pt>
                <c:pt idx="10990">
                  <c:v>1059.5</c:v>
                </c:pt>
                <c:pt idx="10991">
                  <c:v>1059.599975585937</c:v>
                </c:pt>
                <c:pt idx="10992">
                  <c:v>1059.700073242188</c:v>
                </c:pt>
                <c:pt idx="10993">
                  <c:v>1059.800048828125</c:v>
                </c:pt>
                <c:pt idx="10994">
                  <c:v>1059.900024414062</c:v>
                </c:pt>
                <c:pt idx="10995">
                  <c:v>1060.0</c:v>
                </c:pt>
                <c:pt idx="10996">
                  <c:v>1060.099975585937</c:v>
                </c:pt>
                <c:pt idx="10997">
                  <c:v>1060.200073242188</c:v>
                </c:pt>
                <c:pt idx="10998">
                  <c:v>1060.300048828125</c:v>
                </c:pt>
                <c:pt idx="10999">
                  <c:v>1060.400024414062</c:v>
                </c:pt>
                <c:pt idx="11000">
                  <c:v>1060.5</c:v>
                </c:pt>
                <c:pt idx="11001">
                  <c:v>1060.599975585937</c:v>
                </c:pt>
                <c:pt idx="11002">
                  <c:v>1060.700073242188</c:v>
                </c:pt>
                <c:pt idx="11003">
                  <c:v>1060.800048828125</c:v>
                </c:pt>
                <c:pt idx="11004">
                  <c:v>1060.900024414062</c:v>
                </c:pt>
                <c:pt idx="11005">
                  <c:v>1061.0</c:v>
                </c:pt>
                <c:pt idx="11006">
                  <c:v>1061.099975585937</c:v>
                </c:pt>
                <c:pt idx="11007">
                  <c:v>1061.200073242188</c:v>
                </c:pt>
                <c:pt idx="11008">
                  <c:v>1061.300048828125</c:v>
                </c:pt>
                <c:pt idx="11009">
                  <c:v>1061.400024414062</c:v>
                </c:pt>
                <c:pt idx="11010">
                  <c:v>1061.5</c:v>
                </c:pt>
                <c:pt idx="11011">
                  <c:v>1061.599975585937</c:v>
                </c:pt>
                <c:pt idx="11012">
                  <c:v>1061.700073242188</c:v>
                </c:pt>
                <c:pt idx="11013">
                  <c:v>1061.800048828125</c:v>
                </c:pt>
                <c:pt idx="11014">
                  <c:v>1061.900024414062</c:v>
                </c:pt>
                <c:pt idx="11015">
                  <c:v>1062.0</c:v>
                </c:pt>
                <c:pt idx="11016">
                  <c:v>1062.099975585937</c:v>
                </c:pt>
                <c:pt idx="11017">
                  <c:v>1062.200073242188</c:v>
                </c:pt>
                <c:pt idx="11018">
                  <c:v>1062.300048828125</c:v>
                </c:pt>
                <c:pt idx="11019">
                  <c:v>1062.400024414062</c:v>
                </c:pt>
                <c:pt idx="11020">
                  <c:v>1062.5</c:v>
                </c:pt>
                <c:pt idx="11021">
                  <c:v>1062.599975585937</c:v>
                </c:pt>
                <c:pt idx="11022">
                  <c:v>1062.700073242188</c:v>
                </c:pt>
                <c:pt idx="11023">
                  <c:v>1062.800048828125</c:v>
                </c:pt>
                <c:pt idx="11024">
                  <c:v>1062.900024414062</c:v>
                </c:pt>
                <c:pt idx="11025">
                  <c:v>1063.0</c:v>
                </c:pt>
                <c:pt idx="11026">
                  <c:v>1063.099975585937</c:v>
                </c:pt>
                <c:pt idx="11027">
                  <c:v>1063.200073242188</c:v>
                </c:pt>
                <c:pt idx="11028">
                  <c:v>1063.300048828125</c:v>
                </c:pt>
                <c:pt idx="11029">
                  <c:v>1063.400024414062</c:v>
                </c:pt>
                <c:pt idx="11030">
                  <c:v>1063.5</c:v>
                </c:pt>
                <c:pt idx="11031">
                  <c:v>1063.599975585937</c:v>
                </c:pt>
                <c:pt idx="11032">
                  <c:v>1063.700073242188</c:v>
                </c:pt>
                <c:pt idx="11033">
                  <c:v>1063.800048828125</c:v>
                </c:pt>
                <c:pt idx="11034">
                  <c:v>1063.900024414062</c:v>
                </c:pt>
                <c:pt idx="11035">
                  <c:v>1064.0</c:v>
                </c:pt>
                <c:pt idx="11036">
                  <c:v>1064.099975585937</c:v>
                </c:pt>
                <c:pt idx="11037">
                  <c:v>1064.200073242188</c:v>
                </c:pt>
                <c:pt idx="11038">
                  <c:v>1064.300048828125</c:v>
                </c:pt>
                <c:pt idx="11039">
                  <c:v>1064.400024414062</c:v>
                </c:pt>
                <c:pt idx="11040">
                  <c:v>1064.5</c:v>
                </c:pt>
                <c:pt idx="11041">
                  <c:v>1064.599975585937</c:v>
                </c:pt>
                <c:pt idx="11042">
                  <c:v>1064.700073242188</c:v>
                </c:pt>
                <c:pt idx="11043">
                  <c:v>1064.800048828125</c:v>
                </c:pt>
                <c:pt idx="11044">
                  <c:v>1064.900024414062</c:v>
                </c:pt>
                <c:pt idx="11045">
                  <c:v>1065.0</c:v>
                </c:pt>
                <c:pt idx="11046">
                  <c:v>1065.099975585937</c:v>
                </c:pt>
                <c:pt idx="11047">
                  <c:v>1065.200073242188</c:v>
                </c:pt>
                <c:pt idx="11048">
                  <c:v>1065.300048828125</c:v>
                </c:pt>
                <c:pt idx="11049">
                  <c:v>1065.400024414062</c:v>
                </c:pt>
                <c:pt idx="11050">
                  <c:v>1065.5</c:v>
                </c:pt>
                <c:pt idx="11051">
                  <c:v>1065.599975585937</c:v>
                </c:pt>
                <c:pt idx="11052">
                  <c:v>1065.700073242188</c:v>
                </c:pt>
                <c:pt idx="11053">
                  <c:v>1065.800048828125</c:v>
                </c:pt>
                <c:pt idx="11054">
                  <c:v>1065.900024414062</c:v>
                </c:pt>
                <c:pt idx="11055">
                  <c:v>1066.0</c:v>
                </c:pt>
                <c:pt idx="11056">
                  <c:v>1066.099975585937</c:v>
                </c:pt>
                <c:pt idx="11057">
                  <c:v>1066.200073242188</c:v>
                </c:pt>
                <c:pt idx="11058">
                  <c:v>1066.300048828125</c:v>
                </c:pt>
                <c:pt idx="11059">
                  <c:v>1066.400024414062</c:v>
                </c:pt>
                <c:pt idx="11060">
                  <c:v>1066.5</c:v>
                </c:pt>
                <c:pt idx="11061">
                  <c:v>1066.599975585937</c:v>
                </c:pt>
                <c:pt idx="11062">
                  <c:v>1066.700073242188</c:v>
                </c:pt>
                <c:pt idx="11063">
                  <c:v>1066.800048828125</c:v>
                </c:pt>
                <c:pt idx="11064">
                  <c:v>1066.900024414062</c:v>
                </c:pt>
                <c:pt idx="11065">
                  <c:v>1067.0</c:v>
                </c:pt>
                <c:pt idx="11066">
                  <c:v>1067.099975585937</c:v>
                </c:pt>
                <c:pt idx="11067">
                  <c:v>1067.200073242188</c:v>
                </c:pt>
                <c:pt idx="11068">
                  <c:v>1067.300048828125</c:v>
                </c:pt>
                <c:pt idx="11069">
                  <c:v>1067.400024414062</c:v>
                </c:pt>
                <c:pt idx="11070">
                  <c:v>1067.5</c:v>
                </c:pt>
                <c:pt idx="11071">
                  <c:v>1067.599975585937</c:v>
                </c:pt>
                <c:pt idx="11072">
                  <c:v>1067.700073242188</c:v>
                </c:pt>
                <c:pt idx="11073">
                  <c:v>1067.800048828125</c:v>
                </c:pt>
                <c:pt idx="11074">
                  <c:v>1067.900024414062</c:v>
                </c:pt>
                <c:pt idx="11075">
                  <c:v>1068.0</c:v>
                </c:pt>
                <c:pt idx="11076">
                  <c:v>1068.099975585937</c:v>
                </c:pt>
                <c:pt idx="11077">
                  <c:v>1068.200073242188</c:v>
                </c:pt>
                <c:pt idx="11078">
                  <c:v>1068.300048828125</c:v>
                </c:pt>
                <c:pt idx="11079">
                  <c:v>1068.400024414062</c:v>
                </c:pt>
                <c:pt idx="11080">
                  <c:v>1068.5</c:v>
                </c:pt>
                <c:pt idx="11081">
                  <c:v>1068.599975585937</c:v>
                </c:pt>
                <c:pt idx="11082">
                  <c:v>1068.700073242188</c:v>
                </c:pt>
                <c:pt idx="11083">
                  <c:v>1068.800048828125</c:v>
                </c:pt>
                <c:pt idx="11084">
                  <c:v>1068.900024414062</c:v>
                </c:pt>
                <c:pt idx="11085">
                  <c:v>1069.0</c:v>
                </c:pt>
                <c:pt idx="11086">
                  <c:v>1069.099975585937</c:v>
                </c:pt>
                <c:pt idx="11087">
                  <c:v>1069.200073242188</c:v>
                </c:pt>
                <c:pt idx="11088">
                  <c:v>1069.300048828125</c:v>
                </c:pt>
                <c:pt idx="11089">
                  <c:v>1069.400024414062</c:v>
                </c:pt>
                <c:pt idx="11090">
                  <c:v>1069.5</c:v>
                </c:pt>
                <c:pt idx="11091">
                  <c:v>1069.599975585937</c:v>
                </c:pt>
                <c:pt idx="11092">
                  <c:v>1069.700073242188</c:v>
                </c:pt>
                <c:pt idx="11093">
                  <c:v>1069.800048828125</c:v>
                </c:pt>
                <c:pt idx="11094">
                  <c:v>1069.900024414062</c:v>
                </c:pt>
                <c:pt idx="11095">
                  <c:v>1070.0</c:v>
                </c:pt>
                <c:pt idx="11096">
                  <c:v>1070.099975585937</c:v>
                </c:pt>
                <c:pt idx="11097">
                  <c:v>1070.200073242188</c:v>
                </c:pt>
                <c:pt idx="11098">
                  <c:v>1070.300048828125</c:v>
                </c:pt>
                <c:pt idx="11099">
                  <c:v>1070.400024414062</c:v>
                </c:pt>
                <c:pt idx="11100">
                  <c:v>1070.5</c:v>
                </c:pt>
                <c:pt idx="11101">
                  <c:v>1070.599975585937</c:v>
                </c:pt>
                <c:pt idx="11102">
                  <c:v>1070.700073242188</c:v>
                </c:pt>
                <c:pt idx="11103">
                  <c:v>1070.800048828125</c:v>
                </c:pt>
                <c:pt idx="11104">
                  <c:v>1070.900024414062</c:v>
                </c:pt>
                <c:pt idx="11105">
                  <c:v>1071.0</c:v>
                </c:pt>
                <c:pt idx="11106">
                  <c:v>1071.099975585937</c:v>
                </c:pt>
                <c:pt idx="11107">
                  <c:v>1071.200073242188</c:v>
                </c:pt>
                <c:pt idx="11108">
                  <c:v>1071.300048828125</c:v>
                </c:pt>
                <c:pt idx="11109">
                  <c:v>1071.400024414062</c:v>
                </c:pt>
                <c:pt idx="11110">
                  <c:v>1071.5</c:v>
                </c:pt>
                <c:pt idx="11111">
                  <c:v>1071.599975585937</c:v>
                </c:pt>
                <c:pt idx="11112">
                  <c:v>1071.700073242188</c:v>
                </c:pt>
                <c:pt idx="11113">
                  <c:v>1071.800048828125</c:v>
                </c:pt>
                <c:pt idx="11114">
                  <c:v>1071.900024414062</c:v>
                </c:pt>
                <c:pt idx="11115">
                  <c:v>1072.0</c:v>
                </c:pt>
                <c:pt idx="11116">
                  <c:v>1072.099975585937</c:v>
                </c:pt>
                <c:pt idx="11117">
                  <c:v>1072.200073242188</c:v>
                </c:pt>
                <c:pt idx="11118">
                  <c:v>1072.300048828125</c:v>
                </c:pt>
                <c:pt idx="11119">
                  <c:v>1072.400024414062</c:v>
                </c:pt>
                <c:pt idx="11120">
                  <c:v>1072.5</c:v>
                </c:pt>
                <c:pt idx="11121">
                  <c:v>1072.599975585937</c:v>
                </c:pt>
                <c:pt idx="11122">
                  <c:v>1072.700073242188</c:v>
                </c:pt>
                <c:pt idx="11123">
                  <c:v>1072.800048828125</c:v>
                </c:pt>
                <c:pt idx="11124">
                  <c:v>1072.900024414062</c:v>
                </c:pt>
                <c:pt idx="11125">
                  <c:v>1073.0</c:v>
                </c:pt>
                <c:pt idx="11126">
                  <c:v>1073.099975585937</c:v>
                </c:pt>
                <c:pt idx="11127">
                  <c:v>1073.200073242188</c:v>
                </c:pt>
                <c:pt idx="11128">
                  <c:v>1073.300048828125</c:v>
                </c:pt>
                <c:pt idx="11129">
                  <c:v>1073.400024414062</c:v>
                </c:pt>
                <c:pt idx="11130">
                  <c:v>1073.5</c:v>
                </c:pt>
                <c:pt idx="11131">
                  <c:v>1073.599975585937</c:v>
                </c:pt>
                <c:pt idx="11132">
                  <c:v>1073.700073242188</c:v>
                </c:pt>
                <c:pt idx="11133">
                  <c:v>1073.800048828125</c:v>
                </c:pt>
                <c:pt idx="11134">
                  <c:v>1073.900024414062</c:v>
                </c:pt>
                <c:pt idx="11135">
                  <c:v>1074.0</c:v>
                </c:pt>
                <c:pt idx="11136">
                  <c:v>1074.099975585937</c:v>
                </c:pt>
                <c:pt idx="11137">
                  <c:v>1074.200073242188</c:v>
                </c:pt>
                <c:pt idx="11138">
                  <c:v>1074.300048828125</c:v>
                </c:pt>
                <c:pt idx="11139">
                  <c:v>1074.400024414062</c:v>
                </c:pt>
                <c:pt idx="11140">
                  <c:v>1074.5</c:v>
                </c:pt>
                <c:pt idx="11141">
                  <c:v>1074.599975585937</c:v>
                </c:pt>
                <c:pt idx="11142">
                  <c:v>1074.700073242188</c:v>
                </c:pt>
                <c:pt idx="11143">
                  <c:v>1074.800048828125</c:v>
                </c:pt>
                <c:pt idx="11144">
                  <c:v>1074.900024414062</c:v>
                </c:pt>
                <c:pt idx="11145">
                  <c:v>1075.0</c:v>
                </c:pt>
                <c:pt idx="11146">
                  <c:v>1075.099975585937</c:v>
                </c:pt>
                <c:pt idx="11147">
                  <c:v>1075.200073242188</c:v>
                </c:pt>
                <c:pt idx="11148">
                  <c:v>1075.300048828125</c:v>
                </c:pt>
                <c:pt idx="11149">
                  <c:v>1075.400024414062</c:v>
                </c:pt>
                <c:pt idx="11150">
                  <c:v>1075.5</c:v>
                </c:pt>
                <c:pt idx="11151">
                  <c:v>1075.599975585937</c:v>
                </c:pt>
                <c:pt idx="11152">
                  <c:v>1075.700073242188</c:v>
                </c:pt>
                <c:pt idx="11153">
                  <c:v>1075.800048828125</c:v>
                </c:pt>
                <c:pt idx="11154">
                  <c:v>1075.900024414062</c:v>
                </c:pt>
                <c:pt idx="11155">
                  <c:v>1076.0</c:v>
                </c:pt>
                <c:pt idx="11156">
                  <c:v>1076.099975585937</c:v>
                </c:pt>
                <c:pt idx="11157">
                  <c:v>1076.200073242188</c:v>
                </c:pt>
                <c:pt idx="11158">
                  <c:v>1076.300048828125</c:v>
                </c:pt>
                <c:pt idx="11159">
                  <c:v>1076.400024414062</c:v>
                </c:pt>
                <c:pt idx="11160">
                  <c:v>1076.5</c:v>
                </c:pt>
                <c:pt idx="11161">
                  <c:v>1076.599975585937</c:v>
                </c:pt>
                <c:pt idx="11162">
                  <c:v>1076.700073242188</c:v>
                </c:pt>
                <c:pt idx="11163">
                  <c:v>1076.800048828125</c:v>
                </c:pt>
                <c:pt idx="11164">
                  <c:v>1076.900024414062</c:v>
                </c:pt>
                <c:pt idx="11165">
                  <c:v>1077.0</c:v>
                </c:pt>
                <c:pt idx="11166">
                  <c:v>1077.099975585937</c:v>
                </c:pt>
                <c:pt idx="11167">
                  <c:v>1077.200073242188</c:v>
                </c:pt>
                <c:pt idx="11168">
                  <c:v>1077.300048828125</c:v>
                </c:pt>
                <c:pt idx="11169">
                  <c:v>1077.400024414062</c:v>
                </c:pt>
                <c:pt idx="11170">
                  <c:v>1077.5</c:v>
                </c:pt>
                <c:pt idx="11171">
                  <c:v>1077.599975585937</c:v>
                </c:pt>
                <c:pt idx="11172">
                  <c:v>1077.700073242188</c:v>
                </c:pt>
                <c:pt idx="11173">
                  <c:v>1077.800048828125</c:v>
                </c:pt>
                <c:pt idx="11174">
                  <c:v>1077.900024414062</c:v>
                </c:pt>
                <c:pt idx="11175">
                  <c:v>1078.0</c:v>
                </c:pt>
                <c:pt idx="11176">
                  <c:v>1078.099975585937</c:v>
                </c:pt>
                <c:pt idx="11177">
                  <c:v>1078.200073242188</c:v>
                </c:pt>
                <c:pt idx="11178">
                  <c:v>1078.300048828125</c:v>
                </c:pt>
                <c:pt idx="11179">
                  <c:v>1078.400024414062</c:v>
                </c:pt>
                <c:pt idx="11180">
                  <c:v>1078.5</c:v>
                </c:pt>
                <c:pt idx="11181">
                  <c:v>1078.599975585937</c:v>
                </c:pt>
                <c:pt idx="11182">
                  <c:v>1078.700073242188</c:v>
                </c:pt>
                <c:pt idx="11183">
                  <c:v>1078.800048828125</c:v>
                </c:pt>
                <c:pt idx="11184">
                  <c:v>1078.900024414062</c:v>
                </c:pt>
                <c:pt idx="11185">
                  <c:v>1079.0</c:v>
                </c:pt>
                <c:pt idx="11186">
                  <c:v>1079.099975585937</c:v>
                </c:pt>
                <c:pt idx="11187">
                  <c:v>1079.200073242188</c:v>
                </c:pt>
                <c:pt idx="11188">
                  <c:v>1079.300048828125</c:v>
                </c:pt>
                <c:pt idx="11189">
                  <c:v>1079.400024414062</c:v>
                </c:pt>
                <c:pt idx="11190">
                  <c:v>1079.5</c:v>
                </c:pt>
                <c:pt idx="11191">
                  <c:v>1079.599975585937</c:v>
                </c:pt>
                <c:pt idx="11192">
                  <c:v>1079.700073242188</c:v>
                </c:pt>
                <c:pt idx="11193">
                  <c:v>1079.800048828125</c:v>
                </c:pt>
                <c:pt idx="11194">
                  <c:v>1079.900024414062</c:v>
                </c:pt>
                <c:pt idx="11195">
                  <c:v>1080.0</c:v>
                </c:pt>
                <c:pt idx="11196">
                  <c:v>1080.099975585937</c:v>
                </c:pt>
                <c:pt idx="11197">
                  <c:v>1080.200073242188</c:v>
                </c:pt>
                <c:pt idx="11198">
                  <c:v>1080.300048828125</c:v>
                </c:pt>
                <c:pt idx="11199">
                  <c:v>1080.400024414062</c:v>
                </c:pt>
                <c:pt idx="11200">
                  <c:v>1080.5</c:v>
                </c:pt>
                <c:pt idx="11201">
                  <c:v>1080.599975585937</c:v>
                </c:pt>
                <c:pt idx="11202">
                  <c:v>1080.700073242188</c:v>
                </c:pt>
                <c:pt idx="11203">
                  <c:v>1080.800048828125</c:v>
                </c:pt>
                <c:pt idx="11204">
                  <c:v>1080.900024414062</c:v>
                </c:pt>
                <c:pt idx="11205">
                  <c:v>1081.0</c:v>
                </c:pt>
                <c:pt idx="11206">
                  <c:v>1081.099975585937</c:v>
                </c:pt>
                <c:pt idx="11207">
                  <c:v>1081.200073242188</c:v>
                </c:pt>
                <c:pt idx="11208">
                  <c:v>1081.300048828125</c:v>
                </c:pt>
                <c:pt idx="11209">
                  <c:v>1081.400024414062</c:v>
                </c:pt>
                <c:pt idx="11210">
                  <c:v>1081.5</c:v>
                </c:pt>
                <c:pt idx="11211">
                  <c:v>1081.599975585937</c:v>
                </c:pt>
                <c:pt idx="11212">
                  <c:v>1081.700073242188</c:v>
                </c:pt>
                <c:pt idx="11213">
                  <c:v>1081.800048828125</c:v>
                </c:pt>
                <c:pt idx="11214">
                  <c:v>1081.900024414062</c:v>
                </c:pt>
                <c:pt idx="11215">
                  <c:v>1082.0</c:v>
                </c:pt>
                <c:pt idx="11216">
                  <c:v>1082.099975585937</c:v>
                </c:pt>
                <c:pt idx="11217">
                  <c:v>1082.200073242188</c:v>
                </c:pt>
                <c:pt idx="11218">
                  <c:v>1082.300048828125</c:v>
                </c:pt>
                <c:pt idx="11219">
                  <c:v>1082.400024414062</c:v>
                </c:pt>
                <c:pt idx="11220">
                  <c:v>1082.5</c:v>
                </c:pt>
                <c:pt idx="11221">
                  <c:v>1082.599975585937</c:v>
                </c:pt>
                <c:pt idx="11222">
                  <c:v>1082.700073242188</c:v>
                </c:pt>
                <c:pt idx="11223">
                  <c:v>1082.800048828125</c:v>
                </c:pt>
                <c:pt idx="11224">
                  <c:v>1082.900024414062</c:v>
                </c:pt>
                <c:pt idx="11225">
                  <c:v>1083.0</c:v>
                </c:pt>
                <c:pt idx="11226">
                  <c:v>1083.099975585937</c:v>
                </c:pt>
                <c:pt idx="11227">
                  <c:v>1083.200073242188</c:v>
                </c:pt>
                <c:pt idx="11228">
                  <c:v>1083.300048828125</c:v>
                </c:pt>
                <c:pt idx="11229">
                  <c:v>1083.400024414062</c:v>
                </c:pt>
                <c:pt idx="11230">
                  <c:v>1083.5</c:v>
                </c:pt>
                <c:pt idx="11231">
                  <c:v>1083.599975585937</c:v>
                </c:pt>
                <c:pt idx="11232">
                  <c:v>1083.700073242188</c:v>
                </c:pt>
                <c:pt idx="11233">
                  <c:v>1083.800048828125</c:v>
                </c:pt>
                <c:pt idx="11234">
                  <c:v>1083.900024414062</c:v>
                </c:pt>
                <c:pt idx="11235">
                  <c:v>1084.0</c:v>
                </c:pt>
                <c:pt idx="11236">
                  <c:v>1084.099975585937</c:v>
                </c:pt>
                <c:pt idx="11237">
                  <c:v>1084.200073242188</c:v>
                </c:pt>
                <c:pt idx="11238">
                  <c:v>1084.300048828125</c:v>
                </c:pt>
                <c:pt idx="11239">
                  <c:v>1084.400024414062</c:v>
                </c:pt>
                <c:pt idx="11240">
                  <c:v>1084.5</c:v>
                </c:pt>
                <c:pt idx="11241">
                  <c:v>1084.599975585937</c:v>
                </c:pt>
                <c:pt idx="11242">
                  <c:v>1084.700073242188</c:v>
                </c:pt>
                <c:pt idx="11243">
                  <c:v>1084.800048828125</c:v>
                </c:pt>
                <c:pt idx="11244">
                  <c:v>1084.900024414062</c:v>
                </c:pt>
                <c:pt idx="11245">
                  <c:v>1085.0</c:v>
                </c:pt>
                <c:pt idx="11246">
                  <c:v>1085.099975585937</c:v>
                </c:pt>
                <c:pt idx="11247">
                  <c:v>1085.200073242188</c:v>
                </c:pt>
                <c:pt idx="11248">
                  <c:v>1085.300048828125</c:v>
                </c:pt>
                <c:pt idx="11249">
                  <c:v>1085.400024414062</c:v>
                </c:pt>
                <c:pt idx="11250">
                  <c:v>1085.5</c:v>
                </c:pt>
                <c:pt idx="11251">
                  <c:v>1085.599975585937</c:v>
                </c:pt>
                <c:pt idx="11252">
                  <c:v>1085.700073242188</c:v>
                </c:pt>
                <c:pt idx="11253">
                  <c:v>1085.800048828125</c:v>
                </c:pt>
                <c:pt idx="11254">
                  <c:v>1085.900024414062</c:v>
                </c:pt>
                <c:pt idx="11255">
                  <c:v>1086.0</c:v>
                </c:pt>
                <c:pt idx="11256">
                  <c:v>1086.099975585937</c:v>
                </c:pt>
                <c:pt idx="11257">
                  <c:v>1086.200073242188</c:v>
                </c:pt>
                <c:pt idx="11258">
                  <c:v>1086.300048828125</c:v>
                </c:pt>
                <c:pt idx="11259">
                  <c:v>1086.400024414062</c:v>
                </c:pt>
                <c:pt idx="11260">
                  <c:v>1086.5</c:v>
                </c:pt>
                <c:pt idx="11261">
                  <c:v>1086.599975585937</c:v>
                </c:pt>
                <c:pt idx="11262">
                  <c:v>1086.700073242188</c:v>
                </c:pt>
                <c:pt idx="11263">
                  <c:v>1086.800048828125</c:v>
                </c:pt>
                <c:pt idx="11264">
                  <c:v>1086.900024414062</c:v>
                </c:pt>
                <c:pt idx="11265">
                  <c:v>1087.0</c:v>
                </c:pt>
                <c:pt idx="11266">
                  <c:v>1087.099975585937</c:v>
                </c:pt>
                <c:pt idx="11267">
                  <c:v>1087.200073242188</c:v>
                </c:pt>
                <c:pt idx="11268">
                  <c:v>1087.300048828125</c:v>
                </c:pt>
                <c:pt idx="11269">
                  <c:v>1087.400024414062</c:v>
                </c:pt>
                <c:pt idx="11270">
                  <c:v>1087.5</c:v>
                </c:pt>
                <c:pt idx="11271">
                  <c:v>1087.599975585937</c:v>
                </c:pt>
                <c:pt idx="11272">
                  <c:v>1087.700073242188</c:v>
                </c:pt>
                <c:pt idx="11273">
                  <c:v>1087.800048828125</c:v>
                </c:pt>
                <c:pt idx="11274">
                  <c:v>1087.900024414062</c:v>
                </c:pt>
                <c:pt idx="11275">
                  <c:v>1088.0</c:v>
                </c:pt>
                <c:pt idx="11276">
                  <c:v>1088.099975585937</c:v>
                </c:pt>
                <c:pt idx="11277">
                  <c:v>1088.200073242188</c:v>
                </c:pt>
                <c:pt idx="11278">
                  <c:v>1088.300048828125</c:v>
                </c:pt>
                <c:pt idx="11279">
                  <c:v>1088.400024414062</c:v>
                </c:pt>
                <c:pt idx="11280">
                  <c:v>1088.5</c:v>
                </c:pt>
                <c:pt idx="11281">
                  <c:v>1088.599975585937</c:v>
                </c:pt>
                <c:pt idx="11282">
                  <c:v>1088.700073242188</c:v>
                </c:pt>
                <c:pt idx="11283">
                  <c:v>1088.800048828125</c:v>
                </c:pt>
                <c:pt idx="11284">
                  <c:v>1088.900024414062</c:v>
                </c:pt>
                <c:pt idx="11285">
                  <c:v>1089.0</c:v>
                </c:pt>
                <c:pt idx="11286">
                  <c:v>1089.099975585937</c:v>
                </c:pt>
                <c:pt idx="11287">
                  <c:v>1089.200073242188</c:v>
                </c:pt>
                <c:pt idx="11288">
                  <c:v>1089.300048828125</c:v>
                </c:pt>
                <c:pt idx="11289">
                  <c:v>1089.400024414062</c:v>
                </c:pt>
                <c:pt idx="11290">
                  <c:v>1089.5</c:v>
                </c:pt>
                <c:pt idx="11291">
                  <c:v>1089.599975585937</c:v>
                </c:pt>
                <c:pt idx="11292">
                  <c:v>1089.700073242188</c:v>
                </c:pt>
                <c:pt idx="11293">
                  <c:v>1089.800048828125</c:v>
                </c:pt>
                <c:pt idx="11294">
                  <c:v>1089.900024414062</c:v>
                </c:pt>
                <c:pt idx="11295">
                  <c:v>1090.0</c:v>
                </c:pt>
                <c:pt idx="11296">
                  <c:v>1090.099975585937</c:v>
                </c:pt>
                <c:pt idx="11297">
                  <c:v>1090.200073242188</c:v>
                </c:pt>
                <c:pt idx="11298">
                  <c:v>1090.300048828125</c:v>
                </c:pt>
                <c:pt idx="11299">
                  <c:v>1090.400024414062</c:v>
                </c:pt>
                <c:pt idx="11300">
                  <c:v>1090.5</c:v>
                </c:pt>
                <c:pt idx="11301">
                  <c:v>1090.599975585937</c:v>
                </c:pt>
                <c:pt idx="11302">
                  <c:v>1090.700073242188</c:v>
                </c:pt>
                <c:pt idx="11303">
                  <c:v>1090.800048828125</c:v>
                </c:pt>
                <c:pt idx="11304">
                  <c:v>1090.900024414062</c:v>
                </c:pt>
                <c:pt idx="11305">
                  <c:v>1091.0</c:v>
                </c:pt>
                <c:pt idx="11306">
                  <c:v>1091.099975585937</c:v>
                </c:pt>
                <c:pt idx="11307">
                  <c:v>1091.200073242188</c:v>
                </c:pt>
                <c:pt idx="11308">
                  <c:v>1091.300048828125</c:v>
                </c:pt>
                <c:pt idx="11309">
                  <c:v>1091.400024414062</c:v>
                </c:pt>
                <c:pt idx="11310">
                  <c:v>1091.5</c:v>
                </c:pt>
                <c:pt idx="11311">
                  <c:v>1091.599975585937</c:v>
                </c:pt>
                <c:pt idx="11312">
                  <c:v>1091.700073242188</c:v>
                </c:pt>
                <c:pt idx="11313">
                  <c:v>1091.800048828125</c:v>
                </c:pt>
                <c:pt idx="11314">
                  <c:v>1091.900024414062</c:v>
                </c:pt>
                <c:pt idx="11315">
                  <c:v>1092.0</c:v>
                </c:pt>
                <c:pt idx="11316">
                  <c:v>1092.099975585937</c:v>
                </c:pt>
                <c:pt idx="11317">
                  <c:v>1092.200073242188</c:v>
                </c:pt>
                <c:pt idx="11318">
                  <c:v>1092.300048828125</c:v>
                </c:pt>
                <c:pt idx="11319">
                  <c:v>1092.400024414062</c:v>
                </c:pt>
                <c:pt idx="11320">
                  <c:v>1092.5</c:v>
                </c:pt>
                <c:pt idx="11321">
                  <c:v>1092.599975585937</c:v>
                </c:pt>
                <c:pt idx="11322">
                  <c:v>1092.700073242188</c:v>
                </c:pt>
                <c:pt idx="11323">
                  <c:v>1092.800048828125</c:v>
                </c:pt>
                <c:pt idx="11324">
                  <c:v>1092.900024414062</c:v>
                </c:pt>
                <c:pt idx="11325">
                  <c:v>1093.0</c:v>
                </c:pt>
                <c:pt idx="11326">
                  <c:v>1093.099975585937</c:v>
                </c:pt>
                <c:pt idx="11327">
                  <c:v>1093.200073242188</c:v>
                </c:pt>
                <c:pt idx="11328">
                  <c:v>1093.300048828125</c:v>
                </c:pt>
                <c:pt idx="11329">
                  <c:v>1093.400024414062</c:v>
                </c:pt>
                <c:pt idx="11330">
                  <c:v>1093.5</c:v>
                </c:pt>
                <c:pt idx="11331">
                  <c:v>1093.599975585937</c:v>
                </c:pt>
                <c:pt idx="11332">
                  <c:v>1093.700073242188</c:v>
                </c:pt>
                <c:pt idx="11333">
                  <c:v>1093.800048828125</c:v>
                </c:pt>
                <c:pt idx="11334">
                  <c:v>1093.900024414062</c:v>
                </c:pt>
                <c:pt idx="11335">
                  <c:v>1094.0</c:v>
                </c:pt>
                <c:pt idx="11336">
                  <c:v>1094.099975585937</c:v>
                </c:pt>
                <c:pt idx="11337">
                  <c:v>1094.200073242188</c:v>
                </c:pt>
                <c:pt idx="11338">
                  <c:v>1094.300048828125</c:v>
                </c:pt>
                <c:pt idx="11339">
                  <c:v>1094.400024414062</c:v>
                </c:pt>
                <c:pt idx="11340">
                  <c:v>1094.5</c:v>
                </c:pt>
                <c:pt idx="11341">
                  <c:v>1094.599975585937</c:v>
                </c:pt>
                <c:pt idx="11342">
                  <c:v>1094.700073242188</c:v>
                </c:pt>
                <c:pt idx="11343">
                  <c:v>1094.800048828125</c:v>
                </c:pt>
                <c:pt idx="11344">
                  <c:v>1094.900024414062</c:v>
                </c:pt>
                <c:pt idx="11345">
                  <c:v>1095.0</c:v>
                </c:pt>
                <c:pt idx="11346">
                  <c:v>1095.099975585937</c:v>
                </c:pt>
                <c:pt idx="11347">
                  <c:v>1095.200073242188</c:v>
                </c:pt>
                <c:pt idx="11348">
                  <c:v>1095.300048828125</c:v>
                </c:pt>
                <c:pt idx="11349">
                  <c:v>1095.400024414062</c:v>
                </c:pt>
                <c:pt idx="11350">
                  <c:v>1095.5</c:v>
                </c:pt>
                <c:pt idx="11351">
                  <c:v>1095.599975585937</c:v>
                </c:pt>
                <c:pt idx="11352">
                  <c:v>1095.700073242188</c:v>
                </c:pt>
                <c:pt idx="11353">
                  <c:v>1095.800048828125</c:v>
                </c:pt>
                <c:pt idx="11354">
                  <c:v>1095.900024414062</c:v>
                </c:pt>
                <c:pt idx="11355">
                  <c:v>1096.0</c:v>
                </c:pt>
                <c:pt idx="11356">
                  <c:v>1096.099975585937</c:v>
                </c:pt>
                <c:pt idx="11357">
                  <c:v>1096.200073242188</c:v>
                </c:pt>
                <c:pt idx="11358">
                  <c:v>1096.300048828125</c:v>
                </c:pt>
                <c:pt idx="11359">
                  <c:v>1096.400024414062</c:v>
                </c:pt>
                <c:pt idx="11360">
                  <c:v>1096.5</c:v>
                </c:pt>
                <c:pt idx="11361">
                  <c:v>1096.599975585937</c:v>
                </c:pt>
                <c:pt idx="11362">
                  <c:v>1096.700073242188</c:v>
                </c:pt>
                <c:pt idx="11363">
                  <c:v>1096.800048828125</c:v>
                </c:pt>
                <c:pt idx="11364">
                  <c:v>1096.900024414062</c:v>
                </c:pt>
                <c:pt idx="11365">
                  <c:v>1097.0</c:v>
                </c:pt>
                <c:pt idx="11366">
                  <c:v>1097.099975585937</c:v>
                </c:pt>
                <c:pt idx="11367">
                  <c:v>1097.200073242188</c:v>
                </c:pt>
                <c:pt idx="11368">
                  <c:v>1097.300048828125</c:v>
                </c:pt>
                <c:pt idx="11369">
                  <c:v>1097.400024414062</c:v>
                </c:pt>
                <c:pt idx="11370">
                  <c:v>1097.5</c:v>
                </c:pt>
                <c:pt idx="11371">
                  <c:v>1097.599975585937</c:v>
                </c:pt>
                <c:pt idx="11372">
                  <c:v>1097.700073242188</c:v>
                </c:pt>
                <c:pt idx="11373">
                  <c:v>1097.800048828125</c:v>
                </c:pt>
                <c:pt idx="11374">
                  <c:v>1097.900024414062</c:v>
                </c:pt>
                <c:pt idx="11375">
                  <c:v>1098.0</c:v>
                </c:pt>
                <c:pt idx="11376">
                  <c:v>1098.099975585937</c:v>
                </c:pt>
                <c:pt idx="11377">
                  <c:v>1098.200073242188</c:v>
                </c:pt>
                <c:pt idx="11378">
                  <c:v>1098.300048828125</c:v>
                </c:pt>
                <c:pt idx="11379">
                  <c:v>1098.400024414062</c:v>
                </c:pt>
                <c:pt idx="11380">
                  <c:v>1098.5</c:v>
                </c:pt>
                <c:pt idx="11381">
                  <c:v>1098.599975585937</c:v>
                </c:pt>
                <c:pt idx="11382">
                  <c:v>1098.700073242188</c:v>
                </c:pt>
                <c:pt idx="11383">
                  <c:v>1098.800048828125</c:v>
                </c:pt>
                <c:pt idx="11384">
                  <c:v>1098.900024414062</c:v>
                </c:pt>
                <c:pt idx="11385">
                  <c:v>1099.0</c:v>
                </c:pt>
                <c:pt idx="11386">
                  <c:v>1099.099975585937</c:v>
                </c:pt>
                <c:pt idx="11387">
                  <c:v>1099.200073242188</c:v>
                </c:pt>
                <c:pt idx="11388">
                  <c:v>1099.300048828125</c:v>
                </c:pt>
                <c:pt idx="11389">
                  <c:v>1099.400024414062</c:v>
                </c:pt>
                <c:pt idx="11390">
                  <c:v>1099.5</c:v>
                </c:pt>
                <c:pt idx="11391">
                  <c:v>1099.599975585937</c:v>
                </c:pt>
                <c:pt idx="11392">
                  <c:v>1099.700073242188</c:v>
                </c:pt>
                <c:pt idx="11393">
                  <c:v>1099.800048828125</c:v>
                </c:pt>
                <c:pt idx="11394">
                  <c:v>1099.900024414062</c:v>
                </c:pt>
                <c:pt idx="11395">
                  <c:v>1100.0</c:v>
                </c:pt>
                <c:pt idx="11396">
                  <c:v>1100.099975585937</c:v>
                </c:pt>
                <c:pt idx="11397">
                  <c:v>1100.200073242188</c:v>
                </c:pt>
                <c:pt idx="11398">
                  <c:v>1100.300048828125</c:v>
                </c:pt>
                <c:pt idx="11399">
                  <c:v>1100.400024414062</c:v>
                </c:pt>
                <c:pt idx="11400">
                  <c:v>1100.5</c:v>
                </c:pt>
                <c:pt idx="11401">
                  <c:v>1100.599975585937</c:v>
                </c:pt>
                <c:pt idx="11402">
                  <c:v>1100.700073242188</c:v>
                </c:pt>
                <c:pt idx="11403">
                  <c:v>1100.800048828125</c:v>
                </c:pt>
                <c:pt idx="11404">
                  <c:v>1100.900024414062</c:v>
                </c:pt>
                <c:pt idx="11405">
                  <c:v>1101.0</c:v>
                </c:pt>
                <c:pt idx="11406">
                  <c:v>1101.099975585937</c:v>
                </c:pt>
                <c:pt idx="11407">
                  <c:v>1101.200073242188</c:v>
                </c:pt>
                <c:pt idx="11408">
                  <c:v>1101.300048828125</c:v>
                </c:pt>
                <c:pt idx="11409">
                  <c:v>1101.400024414062</c:v>
                </c:pt>
                <c:pt idx="11410">
                  <c:v>1101.5</c:v>
                </c:pt>
                <c:pt idx="11411">
                  <c:v>1101.599975585937</c:v>
                </c:pt>
                <c:pt idx="11412">
                  <c:v>1101.700073242188</c:v>
                </c:pt>
                <c:pt idx="11413">
                  <c:v>1101.800048828125</c:v>
                </c:pt>
                <c:pt idx="11414">
                  <c:v>1101.900024414062</c:v>
                </c:pt>
                <c:pt idx="11415">
                  <c:v>1102.0</c:v>
                </c:pt>
                <c:pt idx="11416">
                  <c:v>1102.099975585937</c:v>
                </c:pt>
                <c:pt idx="11417">
                  <c:v>1102.200073242188</c:v>
                </c:pt>
                <c:pt idx="11418">
                  <c:v>1102.300048828125</c:v>
                </c:pt>
                <c:pt idx="11419">
                  <c:v>1102.400024414062</c:v>
                </c:pt>
                <c:pt idx="11420">
                  <c:v>1102.5</c:v>
                </c:pt>
                <c:pt idx="11421">
                  <c:v>1102.599975585937</c:v>
                </c:pt>
                <c:pt idx="11422">
                  <c:v>1102.700073242188</c:v>
                </c:pt>
                <c:pt idx="11423">
                  <c:v>1102.800048828125</c:v>
                </c:pt>
                <c:pt idx="11424">
                  <c:v>1102.900024414062</c:v>
                </c:pt>
                <c:pt idx="11425">
                  <c:v>1103.0</c:v>
                </c:pt>
                <c:pt idx="11426">
                  <c:v>1103.099975585937</c:v>
                </c:pt>
                <c:pt idx="11427">
                  <c:v>1103.200073242188</c:v>
                </c:pt>
                <c:pt idx="11428">
                  <c:v>1103.300048828125</c:v>
                </c:pt>
                <c:pt idx="11429">
                  <c:v>1103.400024414062</c:v>
                </c:pt>
                <c:pt idx="11430">
                  <c:v>1103.5</c:v>
                </c:pt>
                <c:pt idx="11431">
                  <c:v>1103.599975585937</c:v>
                </c:pt>
                <c:pt idx="11432">
                  <c:v>1103.700073242188</c:v>
                </c:pt>
                <c:pt idx="11433">
                  <c:v>1103.800048828125</c:v>
                </c:pt>
                <c:pt idx="11434">
                  <c:v>1103.900024414062</c:v>
                </c:pt>
                <c:pt idx="11435">
                  <c:v>1104.0</c:v>
                </c:pt>
                <c:pt idx="11436">
                  <c:v>1104.099975585937</c:v>
                </c:pt>
                <c:pt idx="11437">
                  <c:v>1104.200073242188</c:v>
                </c:pt>
                <c:pt idx="11438">
                  <c:v>1104.300048828125</c:v>
                </c:pt>
                <c:pt idx="11439">
                  <c:v>1104.400024414062</c:v>
                </c:pt>
                <c:pt idx="11440">
                  <c:v>1104.5</c:v>
                </c:pt>
                <c:pt idx="11441">
                  <c:v>1104.599975585937</c:v>
                </c:pt>
                <c:pt idx="11442">
                  <c:v>1104.700073242188</c:v>
                </c:pt>
                <c:pt idx="11443">
                  <c:v>1104.800048828125</c:v>
                </c:pt>
                <c:pt idx="11444">
                  <c:v>1104.900024414062</c:v>
                </c:pt>
                <c:pt idx="11445">
                  <c:v>1105.0</c:v>
                </c:pt>
                <c:pt idx="11446">
                  <c:v>1105.099975585937</c:v>
                </c:pt>
                <c:pt idx="11447">
                  <c:v>1105.200073242188</c:v>
                </c:pt>
                <c:pt idx="11448">
                  <c:v>1105.300048828125</c:v>
                </c:pt>
                <c:pt idx="11449">
                  <c:v>1105.400024414062</c:v>
                </c:pt>
                <c:pt idx="11450">
                  <c:v>1105.5</c:v>
                </c:pt>
                <c:pt idx="11451">
                  <c:v>1105.599975585937</c:v>
                </c:pt>
                <c:pt idx="11452">
                  <c:v>1105.700073242188</c:v>
                </c:pt>
                <c:pt idx="11453">
                  <c:v>1105.800048828125</c:v>
                </c:pt>
                <c:pt idx="11454">
                  <c:v>1105.900024414062</c:v>
                </c:pt>
                <c:pt idx="11455">
                  <c:v>1106.0</c:v>
                </c:pt>
                <c:pt idx="11456">
                  <c:v>1106.099975585937</c:v>
                </c:pt>
                <c:pt idx="11457">
                  <c:v>1106.200073242188</c:v>
                </c:pt>
                <c:pt idx="11458">
                  <c:v>1106.300048828125</c:v>
                </c:pt>
                <c:pt idx="11459">
                  <c:v>1106.400024414062</c:v>
                </c:pt>
                <c:pt idx="11460">
                  <c:v>1106.5</c:v>
                </c:pt>
                <c:pt idx="11461">
                  <c:v>1106.599975585937</c:v>
                </c:pt>
                <c:pt idx="11462">
                  <c:v>1106.700073242188</c:v>
                </c:pt>
                <c:pt idx="11463">
                  <c:v>1106.800048828125</c:v>
                </c:pt>
                <c:pt idx="11464">
                  <c:v>1106.900024414062</c:v>
                </c:pt>
                <c:pt idx="11465">
                  <c:v>1107.0</c:v>
                </c:pt>
                <c:pt idx="11466">
                  <c:v>1107.099975585937</c:v>
                </c:pt>
                <c:pt idx="11467">
                  <c:v>1107.200073242188</c:v>
                </c:pt>
                <c:pt idx="11468">
                  <c:v>1107.300048828125</c:v>
                </c:pt>
                <c:pt idx="11469">
                  <c:v>1107.400024414062</c:v>
                </c:pt>
                <c:pt idx="11470">
                  <c:v>1107.5</c:v>
                </c:pt>
                <c:pt idx="11471">
                  <c:v>1107.599975585937</c:v>
                </c:pt>
                <c:pt idx="11472">
                  <c:v>1107.700073242188</c:v>
                </c:pt>
                <c:pt idx="11473">
                  <c:v>1107.800048828125</c:v>
                </c:pt>
                <c:pt idx="11474">
                  <c:v>1107.900024414062</c:v>
                </c:pt>
                <c:pt idx="11475">
                  <c:v>1108.0</c:v>
                </c:pt>
                <c:pt idx="11476">
                  <c:v>1108.099975585937</c:v>
                </c:pt>
                <c:pt idx="11477">
                  <c:v>1108.200073242188</c:v>
                </c:pt>
                <c:pt idx="11478">
                  <c:v>1108.300048828125</c:v>
                </c:pt>
                <c:pt idx="11479">
                  <c:v>1108.400024414062</c:v>
                </c:pt>
                <c:pt idx="11480">
                  <c:v>1108.5</c:v>
                </c:pt>
                <c:pt idx="11481">
                  <c:v>1108.599975585937</c:v>
                </c:pt>
                <c:pt idx="11482">
                  <c:v>1108.700073242188</c:v>
                </c:pt>
                <c:pt idx="11483">
                  <c:v>1108.800048828125</c:v>
                </c:pt>
                <c:pt idx="11484">
                  <c:v>1108.900024414062</c:v>
                </c:pt>
                <c:pt idx="11485">
                  <c:v>1109.0</c:v>
                </c:pt>
                <c:pt idx="11486">
                  <c:v>1109.099975585937</c:v>
                </c:pt>
                <c:pt idx="11487">
                  <c:v>1109.200073242188</c:v>
                </c:pt>
                <c:pt idx="11488">
                  <c:v>1109.300048828125</c:v>
                </c:pt>
                <c:pt idx="11489">
                  <c:v>1109.400024414062</c:v>
                </c:pt>
                <c:pt idx="11490">
                  <c:v>1109.5</c:v>
                </c:pt>
                <c:pt idx="11491">
                  <c:v>1109.599975585937</c:v>
                </c:pt>
                <c:pt idx="11492">
                  <c:v>1109.700073242188</c:v>
                </c:pt>
                <c:pt idx="11493">
                  <c:v>1109.800048828125</c:v>
                </c:pt>
                <c:pt idx="11494">
                  <c:v>1109.900024414062</c:v>
                </c:pt>
                <c:pt idx="11495">
                  <c:v>1110.0</c:v>
                </c:pt>
                <c:pt idx="11496">
                  <c:v>1110.099975585937</c:v>
                </c:pt>
                <c:pt idx="11497">
                  <c:v>1110.200073242188</c:v>
                </c:pt>
                <c:pt idx="11498">
                  <c:v>1110.300048828125</c:v>
                </c:pt>
                <c:pt idx="11499">
                  <c:v>1110.400024414062</c:v>
                </c:pt>
                <c:pt idx="11500">
                  <c:v>1110.5</c:v>
                </c:pt>
                <c:pt idx="11501">
                  <c:v>1110.599975585937</c:v>
                </c:pt>
                <c:pt idx="11502">
                  <c:v>1110.700073242188</c:v>
                </c:pt>
                <c:pt idx="11503">
                  <c:v>1110.800048828125</c:v>
                </c:pt>
                <c:pt idx="11504">
                  <c:v>1110.900024414062</c:v>
                </c:pt>
                <c:pt idx="11505">
                  <c:v>1111.0</c:v>
                </c:pt>
                <c:pt idx="11506">
                  <c:v>1111.099975585937</c:v>
                </c:pt>
                <c:pt idx="11507">
                  <c:v>1111.200073242188</c:v>
                </c:pt>
                <c:pt idx="11508">
                  <c:v>1111.300048828125</c:v>
                </c:pt>
                <c:pt idx="11509">
                  <c:v>1111.400024414062</c:v>
                </c:pt>
                <c:pt idx="11510">
                  <c:v>1111.5</c:v>
                </c:pt>
                <c:pt idx="11511">
                  <c:v>1111.599975585937</c:v>
                </c:pt>
                <c:pt idx="11512">
                  <c:v>1111.700073242188</c:v>
                </c:pt>
                <c:pt idx="11513">
                  <c:v>1111.800048828125</c:v>
                </c:pt>
                <c:pt idx="11514">
                  <c:v>1111.900024414062</c:v>
                </c:pt>
                <c:pt idx="11515">
                  <c:v>1112.0</c:v>
                </c:pt>
                <c:pt idx="11516">
                  <c:v>1112.099975585937</c:v>
                </c:pt>
                <c:pt idx="11517">
                  <c:v>1112.200073242188</c:v>
                </c:pt>
                <c:pt idx="11518">
                  <c:v>1112.300048828125</c:v>
                </c:pt>
                <c:pt idx="11519">
                  <c:v>1112.400024414062</c:v>
                </c:pt>
                <c:pt idx="11520">
                  <c:v>1112.5</c:v>
                </c:pt>
                <c:pt idx="11521">
                  <c:v>1112.599975585937</c:v>
                </c:pt>
                <c:pt idx="11522">
                  <c:v>1112.700073242188</c:v>
                </c:pt>
                <c:pt idx="11523">
                  <c:v>1112.800048828125</c:v>
                </c:pt>
                <c:pt idx="11524">
                  <c:v>1112.900024414062</c:v>
                </c:pt>
                <c:pt idx="11525">
                  <c:v>1113.0</c:v>
                </c:pt>
                <c:pt idx="11526">
                  <c:v>1113.099975585937</c:v>
                </c:pt>
                <c:pt idx="11527">
                  <c:v>1113.200073242188</c:v>
                </c:pt>
                <c:pt idx="11528">
                  <c:v>1113.300048828125</c:v>
                </c:pt>
                <c:pt idx="11529">
                  <c:v>1113.400024414062</c:v>
                </c:pt>
                <c:pt idx="11530">
                  <c:v>1113.5</c:v>
                </c:pt>
                <c:pt idx="11531">
                  <c:v>1113.599975585937</c:v>
                </c:pt>
                <c:pt idx="11532">
                  <c:v>1113.700073242188</c:v>
                </c:pt>
                <c:pt idx="11533">
                  <c:v>1113.800048828125</c:v>
                </c:pt>
                <c:pt idx="11534">
                  <c:v>1113.900024414062</c:v>
                </c:pt>
                <c:pt idx="11535">
                  <c:v>1114.0</c:v>
                </c:pt>
                <c:pt idx="11536">
                  <c:v>1114.099975585937</c:v>
                </c:pt>
                <c:pt idx="11537">
                  <c:v>1114.200073242188</c:v>
                </c:pt>
                <c:pt idx="11538">
                  <c:v>1114.300048828125</c:v>
                </c:pt>
                <c:pt idx="11539">
                  <c:v>1114.400024414062</c:v>
                </c:pt>
                <c:pt idx="11540">
                  <c:v>1114.5</c:v>
                </c:pt>
                <c:pt idx="11541">
                  <c:v>1114.599975585937</c:v>
                </c:pt>
                <c:pt idx="11542">
                  <c:v>1114.700073242188</c:v>
                </c:pt>
                <c:pt idx="11543">
                  <c:v>1114.800048828125</c:v>
                </c:pt>
                <c:pt idx="11544">
                  <c:v>1114.900024414062</c:v>
                </c:pt>
                <c:pt idx="11545">
                  <c:v>1115.0</c:v>
                </c:pt>
                <c:pt idx="11546">
                  <c:v>1115.099975585937</c:v>
                </c:pt>
                <c:pt idx="11547">
                  <c:v>1115.200073242188</c:v>
                </c:pt>
                <c:pt idx="11548">
                  <c:v>1115.300048828125</c:v>
                </c:pt>
                <c:pt idx="11549">
                  <c:v>1115.400024414062</c:v>
                </c:pt>
                <c:pt idx="11550">
                  <c:v>1115.5</c:v>
                </c:pt>
                <c:pt idx="11551">
                  <c:v>1115.599975585937</c:v>
                </c:pt>
                <c:pt idx="11552">
                  <c:v>1115.700073242188</c:v>
                </c:pt>
                <c:pt idx="11553">
                  <c:v>1115.800048828125</c:v>
                </c:pt>
                <c:pt idx="11554">
                  <c:v>1115.900024414062</c:v>
                </c:pt>
                <c:pt idx="11555">
                  <c:v>1116.0</c:v>
                </c:pt>
                <c:pt idx="11556">
                  <c:v>1116.099975585937</c:v>
                </c:pt>
                <c:pt idx="11557">
                  <c:v>1116.200073242188</c:v>
                </c:pt>
                <c:pt idx="11558">
                  <c:v>1116.300048828125</c:v>
                </c:pt>
                <c:pt idx="11559">
                  <c:v>1116.400024414062</c:v>
                </c:pt>
                <c:pt idx="11560">
                  <c:v>1116.5</c:v>
                </c:pt>
                <c:pt idx="11561">
                  <c:v>1116.599975585937</c:v>
                </c:pt>
                <c:pt idx="11562">
                  <c:v>1116.700073242188</c:v>
                </c:pt>
                <c:pt idx="11563">
                  <c:v>1116.800048828125</c:v>
                </c:pt>
                <c:pt idx="11564">
                  <c:v>1116.900024414062</c:v>
                </c:pt>
                <c:pt idx="11565">
                  <c:v>1117.0</c:v>
                </c:pt>
                <c:pt idx="11566">
                  <c:v>1117.099975585937</c:v>
                </c:pt>
                <c:pt idx="11567">
                  <c:v>1117.200073242188</c:v>
                </c:pt>
                <c:pt idx="11568">
                  <c:v>1117.300048828125</c:v>
                </c:pt>
                <c:pt idx="11569">
                  <c:v>1117.400024414062</c:v>
                </c:pt>
                <c:pt idx="11570">
                  <c:v>1117.5</c:v>
                </c:pt>
                <c:pt idx="11571">
                  <c:v>1117.599975585937</c:v>
                </c:pt>
                <c:pt idx="11572">
                  <c:v>1117.700073242188</c:v>
                </c:pt>
                <c:pt idx="11573">
                  <c:v>1117.800048828125</c:v>
                </c:pt>
                <c:pt idx="11574">
                  <c:v>1117.900024414062</c:v>
                </c:pt>
                <c:pt idx="11575">
                  <c:v>1118.0</c:v>
                </c:pt>
                <c:pt idx="11576">
                  <c:v>1118.099975585937</c:v>
                </c:pt>
                <c:pt idx="11577">
                  <c:v>1118.200073242188</c:v>
                </c:pt>
                <c:pt idx="11578">
                  <c:v>1118.300048828125</c:v>
                </c:pt>
                <c:pt idx="11579">
                  <c:v>1118.400024414062</c:v>
                </c:pt>
                <c:pt idx="11580">
                  <c:v>1118.5</c:v>
                </c:pt>
                <c:pt idx="11581">
                  <c:v>1118.599975585937</c:v>
                </c:pt>
                <c:pt idx="11582">
                  <c:v>1118.700073242188</c:v>
                </c:pt>
                <c:pt idx="11583">
                  <c:v>1118.800048828125</c:v>
                </c:pt>
                <c:pt idx="11584">
                  <c:v>1118.900024414062</c:v>
                </c:pt>
                <c:pt idx="11585">
                  <c:v>1119.0</c:v>
                </c:pt>
                <c:pt idx="11586">
                  <c:v>1119.099975585937</c:v>
                </c:pt>
                <c:pt idx="11587">
                  <c:v>1119.200073242188</c:v>
                </c:pt>
                <c:pt idx="11588">
                  <c:v>1119.300048828125</c:v>
                </c:pt>
                <c:pt idx="11589">
                  <c:v>1119.400024414062</c:v>
                </c:pt>
                <c:pt idx="11590">
                  <c:v>1119.5</c:v>
                </c:pt>
                <c:pt idx="11591">
                  <c:v>1119.599975585937</c:v>
                </c:pt>
                <c:pt idx="11592">
                  <c:v>1119.700073242188</c:v>
                </c:pt>
                <c:pt idx="11593">
                  <c:v>1119.800048828125</c:v>
                </c:pt>
                <c:pt idx="11594">
                  <c:v>1119.900024414062</c:v>
                </c:pt>
                <c:pt idx="11595">
                  <c:v>1120.0</c:v>
                </c:pt>
                <c:pt idx="11596">
                  <c:v>1120.099975585937</c:v>
                </c:pt>
                <c:pt idx="11597">
                  <c:v>1120.200073242188</c:v>
                </c:pt>
                <c:pt idx="11598">
                  <c:v>1120.300048828125</c:v>
                </c:pt>
                <c:pt idx="11599">
                  <c:v>1120.400024414062</c:v>
                </c:pt>
                <c:pt idx="11600">
                  <c:v>1120.5</c:v>
                </c:pt>
                <c:pt idx="11601">
                  <c:v>1120.599975585937</c:v>
                </c:pt>
                <c:pt idx="11602">
                  <c:v>1120.700073242188</c:v>
                </c:pt>
                <c:pt idx="11603">
                  <c:v>1120.800048828125</c:v>
                </c:pt>
                <c:pt idx="11604">
                  <c:v>1120.900024414062</c:v>
                </c:pt>
                <c:pt idx="11605">
                  <c:v>1121.0</c:v>
                </c:pt>
                <c:pt idx="11606">
                  <c:v>1121.099975585937</c:v>
                </c:pt>
                <c:pt idx="11607">
                  <c:v>1121.200073242188</c:v>
                </c:pt>
                <c:pt idx="11608">
                  <c:v>1121.300048828125</c:v>
                </c:pt>
                <c:pt idx="11609">
                  <c:v>1121.400024414062</c:v>
                </c:pt>
                <c:pt idx="11610">
                  <c:v>1121.5</c:v>
                </c:pt>
                <c:pt idx="11611">
                  <c:v>1121.599975585937</c:v>
                </c:pt>
                <c:pt idx="11612">
                  <c:v>1121.700073242188</c:v>
                </c:pt>
                <c:pt idx="11613">
                  <c:v>1121.800048828125</c:v>
                </c:pt>
                <c:pt idx="11614">
                  <c:v>1121.900024414062</c:v>
                </c:pt>
                <c:pt idx="11615">
                  <c:v>1122.0</c:v>
                </c:pt>
                <c:pt idx="11616">
                  <c:v>1122.099975585937</c:v>
                </c:pt>
                <c:pt idx="11617">
                  <c:v>1122.200073242188</c:v>
                </c:pt>
                <c:pt idx="11618">
                  <c:v>1122.300048828125</c:v>
                </c:pt>
                <c:pt idx="11619">
                  <c:v>1122.400024414062</c:v>
                </c:pt>
                <c:pt idx="11620">
                  <c:v>1122.5</c:v>
                </c:pt>
                <c:pt idx="11621">
                  <c:v>1122.599975585937</c:v>
                </c:pt>
                <c:pt idx="11622">
                  <c:v>1122.700073242188</c:v>
                </c:pt>
                <c:pt idx="11623">
                  <c:v>1122.800048828125</c:v>
                </c:pt>
                <c:pt idx="11624">
                  <c:v>1122.900024414062</c:v>
                </c:pt>
                <c:pt idx="11625">
                  <c:v>1123.0</c:v>
                </c:pt>
                <c:pt idx="11626">
                  <c:v>1123.099975585937</c:v>
                </c:pt>
                <c:pt idx="11627">
                  <c:v>1123.200073242188</c:v>
                </c:pt>
                <c:pt idx="11628">
                  <c:v>1123.300048828125</c:v>
                </c:pt>
                <c:pt idx="11629">
                  <c:v>1123.400024414062</c:v>
                </c:pt>
                <c:pt idx="11630">
                  <c:v>1123.5</c:v>
                </c:pt>
                <c:pt idx="11631">
                  <c:v>1123.599975585937</c:v>
                </c:pt>
                <c:pt idx="11632">
                  <c:v>1123.700073242188</c:v>
                </c:pt>
                <c:pt idx="11633">
                  <c:v>1123.800048828125</c:v>
                </c:pt>
                <c:pt idx="11634">
                  <c:v>1123.900024414062</c:v>
                </c:pt>
                <c:pt idx="11635">
                  <c:v>1124.0</c:v>
                </c:pt>
                <c:pt idx="11636">
                  <c:v>1124.099975585937</c:v>
                </c:pt>
                <c:pt idx="11637">
                  <c:v>1124.200073242188</c:v>
                </c:pt>
                <c:pt idx="11638">
                  <c:v>1124.300048828125</c:v>
                </c:pt>
                <c:pt idx="11639">
                  <c:v>1124.400024414062</c:v>
                </c:pt>
                <c:pt idx="11640">
                  <c:v>1124.5</c:v>
                </c:pt>
                <c:pt idx="11641">
                  <c:v>1124.599975585937</c:v>
                </c:pt>
                <c:pt idx="11642">
                  <c:v>1124.700073242188</c:v>
                </c:pt>
                <c:pt idx="11643">
                  <c:v>1124.800048828125</c:v>
                </c:pt>
                <c:pt idx="11644">
                  <c:v>1124.900024414062</c:v>
                </c:pt>
                <c:pt idx="11645">
                  <c:v>1125.0</c:v>
                </c:pt>
                <c:pt idx="11646">
                  <c:v>1125.099975585937</c:v>
                </c:pt>
                <c:pt idx="11647">
                  <c:v>1125.200073242188</c:v>
                </c:pt>
                <c:pt idx="11648">
                  <c:v>1125.300048828125</c:v>
                </c:pt>
                <c:pt idx="11649">
                  <c:v>1125.400024414062</c:v>
                </c:pt>
                <c:pt idx="11650">
                  <c:v>1125.5</c:v>
                </c:pt>
                <c:pt idx="11651">
                  <c:v>1125.599975585937</c:v>
                </c:pt>
                <c:pt idx="11652">
                  <c:v>1125.700073242188</c:v>
                </c:pt>
                <c:pt idx="11653">
                  <c:v>1125.800048828125</c:v>
                </c:pt>
                <c:pt idx="11654">
                  <c:v>1125.900024414062</c:v>
                </c:pt>
                <c:pt idx="11655">
                  <c:v>1126.0</c:v>
                </c:pt>
                <c:pt idx="11656">
                  <c:v>1126.099975585937</c:v>
                </c:pt>
                <c:pt idx="11657">
                  <c:v>1126.200073242188</c:v>
                </c:pt>
                <c:pt idx="11658">
                  <c:v>1126.300048828125</c:v>
                </c:pt>
                <c:pt idx="11659">
                  <c:v>1126.400024414062</c:v>
                </c:pt>
                <c:pt idx="11660">
                  <c:v>1126.5</c:v>
                </c:pt>
                <c:pt idx="11661">
                  <c:v>1126.599975585937</c:v>
                </c:pt>
                <c:pt idx="11662">
                  <c:v>1126.700073242188</c:v>
                </c:pt>
                <c:pt idx="11663">
                  <c:v>1126.800048828125</c:v>
                </c:pt>
                <c:pt idx="11664">
                  <c:v>1126.900024414062</c:v>
                </c:pt>
                <c:pt idx="11665">
                  <c:v>1127.0</c:v>
                </c:pt>
                <c:pt idx="11666">
                  <c:v>1127.099975585937</c:v>
                </c:pt>
                <c:pt idx="11667">
                  <c:v>1127.200073242188</c:v>
                </c:pt>
                <c:pt idx="11668">
                  <c:v>1127.300048828125</c:v>
                </c:pt>
                <c:pt idx="11669">
                  <c:v>1127.400024414062</c:v>
                </c:pt>
                <c:pt idx="11670">
                  <c:v>1127.5</c:v>
                </c:pt>
                <c:pt idx="11671">
                  <c:v>1127.599975585937</c:v>
                </c:pt>
                <c:pt idx="11672">
                  <c:v>1127.700073242188</c:v>
                </c:pt>
                <c:pt idx="11673">
                  <c:v>1127.800048828125</c:v>
                </c:pt>
                <c:pt idx="11674">
                  <c:v>1127.900024414062</c:v>
                </c:pt>
                <c:pt idx="11675">
                  <c:v>1128.0</c:v>
                </c:pt>
                <c:pt idx="11676">
                  <c:v>1128.099975585937</c:v>
                </c:pt>
                <c:pt idx="11677">
                  <c:v>1128.200073242188</c:v>
                </c:pt>
                <c:pt idx="11678">
                  <c:v>1128.300048828125</c:v>
                </c:pt>
                <c:pt idx="11679">
                  <c:v>1128.400024414062</c:v>
                </c:pt>
                <c:pt idx="11680">
                  <c:v>1128.5</c:v>
                </c:pt>
                <c:pt idx="11681">
                  <c:v>1128.599975585937</c:v>
                </c:pt>
                <c:pt idx="11682">
                  <c:v>1128.700073242188</c:v>
                </c:pt>
                <c:pt idx="11683">
                  <c:v>1128.800048828125</c:v>
                </c:pt>
                <c:pt idx="11684">
                  <c:v>1128.900024414062</c:v>
                </c:pt>
                <c:pt idx="11685">
                  <c:v>1129.0</c:v>
                </c:pt>
                <c:pt idx="11686">
                  <c:v>1129.099975585937</c:v>
                </c:pt>
                <c:pt idx="11687">
                  <c:v>1129.200073242188</c:v>
                </c:pt>
                <c:pt idx="11688">
                  <c:v>1129.300048828125</c:v>
                </c:pt>
                <c:pt idx="11689">
                  <c:v>1129.400024414062</c:v>
                </c:pt>
                <c:pt idx="11690">
                  <c:v>1129.5</c:v>
                </c:pt>
                <c:pt idx="11691">
                  <c:v>1129.599975585937</c:v>
                </c:pt>
                <c:pt idx="11692">
                  <c:v>1129.700073242188</c:v>
                </c:pt>
                <c:pt idx="11693">
                  <c:v>1129.800048828125</c:v>
                </c:pt>
                <c:pt idx="11694">
                  <c:v>1129.900024414062</c:v>
                </c:pt>
                <c:pt idx="11695">
                  <c:v>1130.0</c:v>
                </c:pt>
                <c:pt idx="11696">
                  <c:v>1130.099975585937</c:v>
                </c:pt>
                <c:pt idx="11697">
                  <c:v>1130.200073242188</c:v>
                </c:pt>
                <c:pt idx="11698">
                  <c:v>1130.300048828125</c:v>
                </c:pt>
                <c:pt idx="11699">
                  <c:v>1130.400024414062</c:v>
                </c:pt>
                <c:pt idx="11700">
                  <c:v>1130.5</c:v>
                </c:pt>
                <c:pt idx="11701">
                  <c:v>1130.599975585937</c:v>
                </c:pt>
                <c:pt idx="11702">
                  <c:v>1130.700073242188</c:v>
                </c:pt>
                <c:pt idx="11703">
                  <c:v>1130.800048828125</c:v>
                </c:pt>
                <c:pt idx="11704">
                  <c:v>1130.900024414062</c:v>
                </c:pt>
                <c:pt idx="11705">
                  <c:v>1131.0</c:v>
                </c:pt>
                <c:pt idx="11706">
                  <c:v>1131.099975585937</c:v>
                </c:pt>
                <c:pt idx="11707">
                  <c:v>1131.200073242188</c:v>
                </c:pt>
                <c:pt idx="11708">
                  <c:v>1131.300048828125</c:v>
                </c:pt>
                <c:pt idx="11709">
                  <c:v>1131.400024414062</c:v>
                </c:pt>
                <c:pt idx="11710">
                  <c:v>1131.5</c:v>
                </c:pt>
                <c:pt idx="11711">
                  <c:v>1131.599975585937</c:v>
                </c:pt>
                <c:pt idx="11712">
                  <c:v>1131.700073242188</c:v>
                </c:pt>
                <c:pt idx="11713">
                  <c:v>1131.800048828125</c:v>
                </c:pt>
                <c:pt idx="11714">
                  <c:v>1131.900024414062</c:v>
                </c:pt>
                <c:pt idx="11715">
                  <c:v>1132.0</c:v>
                </c:pt>
                <c:pt idx="11716">
                  <c:v>1132.099975585937</c:v>
                </c:pt>
                <c:pt idx="11717">
                  <c:v>1132.200073242188</c:v>
                </c:pt>
                <c:pt idx="11718">
                  <c:v>1132.300048828125</c:v>
                </c:pt>
                <c:pt idx="11719">
                  <c:v>1132.400024414062</c:v>
                </c:pt>
                <c:pt idx="11720">
                  <c:v>1132.5</c:v>
                </c:pt>
                <c:pt idx="11721">
                  <c:v>1132.599975585937</c:v>
                </c:pt>
                <c:pt idx="11722">
                  <c:v>1132.700073242188</c:v>
                </c:pt>
                <c:pt idx="11723">
                  <c:v>1132.800048828125</c:v>
                </c:pt>
                <c:pt idx="11724">
                  <c:v>1132.900024414062</c:v>
                </c:pt>
                <c:pt idx="11725">
                  <c:v>1133.0</c:v>
                </c:pt>
                <c:pt idx="11726">
                  <c:v>1133.099975585937</c:v>
                </c:pt>
                <c:pt idx="11727">
                  <c:v>1133.200073242188</c:v>
                </c:pt>
                <c:pt idx="11728">
                  <c:v>1133.300048828125</c:v>
                </c:pt>
                <c:pt idx="11729">
                  <c:v>1133.400024414062</c:v>
                </c:pt>
                <c:pt idx="11730">
                  <c:v>1133.5</c:v>
                </c:pt>
                <c:pt idx="11731">
                  <c:v>1133.599975585937</c:v>
                </c:pt>
                <c:pt idx="11732">
                  <c:v>1133.700073242188</c:v>
                </c:pt>
                <c:pt idx="11733">
                  <c:v>1133.800048828125</c:v>
                </c:pt>
                <c:pt idx="11734">
                  <c:v>1133.900024414062</c:v>
                </c:pt>
                <c:pt idx="11735">
                  <c:v>1134.0</c:v>
                </c:pt>
                <c:pt idx="11736">
                  <c:v>1134.099975585937</c:v>
                </c:pt>
                <c:pt idx="11737">
                  <c:v>1134.200073242188</c:v>
                </c:pt>
                <c:pt idx="11738">
                  <c:v>1134.300048828125</c:v>
                </c:pt>
                <c:pt idx="11739">
                  <c:v>1134.400024414062</c:v>
                </c:pt>
                <c:pt idx="11740">
                  <c:v>1134.5</c:v>
                </c:pt>
                <c:pt idx="11741">
                  <c:v>1134.599975585937</c:v>
                </c:pt>
                <c:pt idx="11742">
                  <c:v>1134.700073242188</c:v>
                </c:pt>
                <c:pt idx="11743">
                  <c:v>1134.800048828125</c:v>
                </c:pt>
                <c:pt idx="11744">
                  <c:v>1134.900024414062</c:v>
                </c:pt>
                <c:pt idx="11745">
                  <c:v>1135.0</c:v>
                </c:pt>
                <c:pt idx="11746">
                  <c:v>1135.099975585937</c:v>
                </c:pt>
                <c:pt idx="11747">
                  <c:v>1135.200073242188</c:v>
                </c:pt>
                <c:pt idx="11748">
                  <c:v>1135.300048828125</c:v>
                </c:pt>
                <c:pt idx="11749">
                  <c:v>1135.400024414062</c:v>
                </c:pt>
                <c:pt idx="11750">
                  <c:v>1135.5</c:v>
                </c:pt>
                <c:pt idx="11751">
                  <c:v>1135.599975585937</c:v>
                </c:pt>
                <c:pt idx="11752">
                  <c:v>1135.700073242188</c:v>
                </c:pt>
                <c:pt idx="11753">
                  <c:v>1135.800048828125</c:v>
                </c:pt>
                <c:pt idx="11754">
                  <c:v>1135.900024414062</c:v>
                </c:pt>
                <c:pt idx="11755">
                  <c:v>1136.0</c:v>
                </c:pt>
                <c:pt idx="11756">
                  <c:v>1136.099975585937</c:v>
                </c:pt>
                <c:pt idx="11757">
                  <c:v>1136.200073242188</c:v>
                </c:pt>
                <c:pt idx="11758">
                  <c:v>1136.300048828125</c:v>
                </c:pt>
                <c:pt idx="11759">
                  <c:v>1136.400024414062</c:v>
                </c:pt>
                <c:pt idx="11760">
                  <c:v>1136.5</c:v>
                </c:pt>
                <c:pt idx="11761">
                  <c:v>1136.599975585937</c:v>
                </c:pt>
                <c:pt idx="11762">
                  <c:v>1136.700073242188</c:v>
                </c:pt>
                <c:pt idx="11763">
                  <c:v>1136.800048828125</c:v>
                </c:pt>
                <c:pt idx="11764">
                  <c:v>1136.900024414062</c:v>
                </c:pt>
                <c:pt idx="11765">
                  <c:v>1137.0</c:v>
                </c:pt>
                <c:pt idx="11766">
                  <c:v>1137.099975585937</c:v>
                </c:pt>
                <c:pt idx="11767">
                  <c:v>1137.200073242188</c:v>
                </c:pt>
                <c:pt idx="11768">
                  <c:v>1137.300048828125</c:v>
                </c:pt>
                <c:pt idx="11769">
                  <c:v>1137.400024414062</c:v>
                </c:pt>
                <c:pt idx="11770">
                  <c:v>1137.5</c:v>
                </c:pt>
                <c:pt idx="11771">
                  <c:v>1137.599975585937</c:v>
                </c:pt>
                <c:pt idx="11772">
                  <c:v>1137.700073242188</c:v>
                </c:pt>
                <c:pt idx="11773">
                  <c:v>1137.800048828125</c:v>
                </c:pt>
                <c:pt idx="11774">
                  <c:v>1137.900024414062</c:v>
                </c:pt>
                <c:pt idx="11775">
                  <c:v>1138.0</c:v>
                </c:pt>
                <c:pt idx="11776">
                  <c:v>1138.099975585937</c:v>
                </c:pt>
                <c:pt idx="11777">
                  <c:v>1138.200073242188</c:v>
                </c:pt>
                <c:pt idx="11778">
                  <c:v>1138.300048828125</c:v>
                </c:pt>
                <c:pt idx="11779">
                  <c:v>1138.400024414062</c:v>
                </c:pt>
                <c:pt idx="11780">
                  <c:v>1138.5</c:v>
                </c:pt>
                <c:pt idx="11781">
                  <c:v>1138.599975585937</c:v>
                </c:pt>
                <c:pt idx="11782">
                  <c:v>1138.700073242188</c:v>
                </c:pt>
                <c:pt idx="11783">
                  <c:v>1138.800048828125</c:v>
                </c:pt>
                <c:pt idx="11784">
                  <c:v>1138.900024414062</c:v>
                </c:pt>
                <c:pt idx="11785">
                  <c:v>1139.0</c:v>
                </c:pt>
                <c:pt idx="11786">
                  <c:v>1139.099975585937</c:v>
                </c:pt>
                <c:pt idx="11787">
                  <c:v>1139.200073242188</c:v>
                </c:pt>
                <c:pt idx="11788">
                  <c:v>1139.300048828125</c:v>
                </c:pt>
                <c:pt idx="11789">
                  <c:v>1139.400024414062</c:v>
                </c:pt>
                <c:pt idx="11790">
                  <c:v>1139.5</c:v>
                </c:pt>
                <c:pt idx="11791">
                  <c:v>1139.599975585937</c:v>
                </c:pt>
                <c:pt idx="11792">
                  <c:v>1139.700073242188</c:v>
                </c:pt>
                <c:pt idx="11793">
                  <c:v>1139.800048828125</c:v>
                </c:pt>
                <c:pt idx="11794">
                  <c:v>1139.900024414062</c:v>
                </c:pt>
                <c:pt idx="11795">
                  <c:v>1140.0</c:v>
                </c:pt>
                <c:pt idx="11796">
                  <c:v>1140.099975585937</c:v>
                </c:pt>
                <c:pt idx="11797">
                  <c:v>1140.200073242188</c:v>
                </c:pt>
                <c:pt idx="11798">
                  <c:v>1140.300048828125</c:v>
                </c:pt>
                <c:pt idx="11799">
                  <c:v>1140.400024414062</c:v>
                </c:pt>
                <c:pt idx="11800">
                  <c:v>1140.5</c:v>
                </c:pt>
                <c:pt idx="11801">
                  <c:v>1140.599975585937</c:v>
                </c:pt>
                <c:pt idx="11802">
                  <c:v>1140.700073242188</c:v>
                </c:pt>
                <c:pt idx="11803">
                  <c:v>1140.800048828125</c:v>
                </c:pt>
                <c:pt idx="11804">
                  <c:v>1140.900024414062</c:v>
                </c:pt>
                <c:pt idx="11805">
                  <c:v>1141.0</c:v>
                </c:pt>
                <c:pt idx="11806">
                  <c:v>1141.099975585937</c:v>
                </c:pt>
                <c:pt idx="11807">
                  <c:v>1141.200073242188</c:v>
                </c:pt>
                <c:pt idx="11808">
                  <c:v>1141.300048828125</c:v>
                </c:pt>
                <c:pt idx="11809">
                  <c:v>1141.400024414062</c:v>
                </c:pt>
                <c:pt idx="11810">
                  <c:v>1141.5</c:v>
                </c:pt>
                <c:pt idx="11811">
                  <c:v>1141.599975585937</c:v>
                </c:pt>
                <c:pt idx="11812">
                  <c:v>1141.700073242188</c:v>
                </c:pt>
                <c:pt idx="11813">
                  <c:v>1141.800048828125</c:v>
                </c:pt>
                <c:pt idx="11814">
                  <c:v>1141.900024414062</c:v>
                </c:pt>
                <c:pt idx="11815">
                  <c:v>1142.0</c:v>
                </c:pt>
                <c:pt idx="11816">
                  <c:v>1142.099975585937</c:v>
                </c:pt>
                <c:pt idx="11817">
                  <c:v>1142.200073242188</c:v>
                </c:pt>
                <c:pt idx="11818">
                  <c:v>1142.300048828125</c:v>
                </c:pt>
                <c:pt idx="11819">
                  <c:v>1142.400024414062</c:v>
                </c:pt>
                <c:pt idx="11820">
                  <c:v>1142.5</c:v>
                </c:pt>
                <c:pt idx="11821">
                  <c:v>1142.599975585937</c:v>
                </c:pt>
                <c:pt idx="11822">
                  <c:v>1142.700073242188</c:v>
                </c:pt>
                <c:pt idx="11823">
                  <c:v>1142.800048828125</c:v>
                </c:pt>
                <c:pt idx="11824">
                  <c:v>1142.900024414062</c:v>
                </c:pt>
                <c:pt idx="11825">
                  <c:v>1143.0</c:v>
                </c:pt>
                <c:pt idx="11826">
                  <c:v>1143.099975585937</c:v>
                </c:pt>
                <c:pt idx="11827">
                  <c:v>1143.200073242188</c:v>
                </c:pt>
                <c:pt idx="11828">
                  <c:v>1143.300048828125</c:v>
                </c:pt>
                <c:pt idx="11829">
                  <c:v>1143.400024414062</c:v>
                </c:pt>
                <c:pt idx="11830">
                  <c:v>1143.5</c:v>
                </c:pt>
                <c:pt idx="11831">
                  <c:v>1143.599975585937</c:v>
                </c:pt>
                <c:pt idx="11832">
                  <c:v>1143.700073242188</c:v>
                </c:pt>
                <c:pt idx="11833">
                  <c:v>1143.800048828125</c:v>
                </c:pt>
                <c:pt idx="11834">
                  <c:v>1143.900024414062</c:v>
                </c:pt>
                <c:pt idx="11835">
                  <c:v>1144.0</c:v>
                </c:pt>
                <c:pt idx="11836">
                  <c:v>1144.099975585937</c:v>
                </c:pt>
                <c:pt idx="11837">
                  <c:v>1144.200073242188</c:v>
                </c:pt>
                <c:pt idx="11838">
                  <c:v>1144.300048828125</c:v>
                </c:pt>
                <c:pt idx="11839">
                  <c:v>1144.400024414062</c:v>
                </c:pt>
                <c:pt idx="11840">
                  <c:v>1144.5</c:v>
                </c:pt>
                <c:pt idx="11841">
                  <c:v>1144.599975585937</c:v>
                </c:pt>
                <c:pt idx="11842">
                  <c:v>1144.700073242188</c:v>
                </c:pt>
                <c:pt idx="11843">
                  <c:v>1144.800048828125</c:v>
                </c:pt>
                <c:pt idx="11844">
                  <c:v>1144.900024414062</c:v>
                </c:pt>
                <c:pt idx="11845">
                  <c:v>1145.0</c:v>
                </c:pt>
                <c:pt idx="11846">
                  <c:v>1145.099975585937</c:v>
                </c:pt>
                <c:pt idx="11847">
                  <c:v>1145.200073242188</c:v>
                </c:pt>
                <c:pt idx="11848">
                  <c:v>1145.300048828125</c:v>
                </c:pt>
                <c:pt idx="11849">
                  <c:v>1145.400024414062</c:v>
                </c:pt>
                <c:pt idx="11850">
                  <c:v>1145.5</c:v>
                </c:pt>
                <c:pt idx="11851">
                  <c:v>1145.599975585937</c:v>
                </c:pt>
                <c:pt idx="11852">
                  <c:v>1145.700073242188</c:v>
                </c:pt>
                <c:pt idx="11853">
                  <c:v>1145.800048828125</c:v>
                </c:pt>
                <c:pt idx="11854">
                  <c:v>1145.900024414062</c:v>
                </c:pt>
                <c:pt idx="11855">
                  <c:v>1146.0</c:v>
                </c:pt>
                <c:pt idx="11856">
                  <c:v>1146.099975585937</c:v>
                </c:pt>
                <c:pt idx="11857">
                  <c:v>1146.200073242188</c:v>
                </c:pt>
                <c:pt idx="11858">
                  <c:v>1146.300048828125</c:v>
                </c:pt>
                <c:pt idx="11859">
                  <c:v>1146.400024414062</c:v>
                </c:pt>
                <c:pt idx="11860">
                  <c:v>1146.5</c:v>
                </c:pt>
                <c:pt idx="11861">
                  <c:v>1146.599975585937</c:v>
                </c:pt>
                <c:pt idx="11862">
                  <c:v>1146.700073242188</c:v>
                </c:pt>
                <c:pt idx="11863">
                  <c:v>1146.800048828125</c:v>
                </c:pt>
                <c:pt idx="11864">
                  <c:v>1146.900024414062</c:v>
                </c:pt>
                <c:pt idx="11865">
                  <c:v>1147.0</c:v>
                </c:pt>
                <c:pt idx="11866">
                  <c:v>1147.099975585937</c:v>
                </c:pt>
                <c:pt idx="11867">
                  <c:v>1147.200073242188</c:v>
                </c:pt>
                <c:pt idx="11868">
                  <c:v>1147.300048828125</c:v>
                </c:pt>
                <c:pt idx="11869">
                  <c:v>1147.400024414062</c:v>
                </c:pt>
                <c:pt idx="11870">
                  <c:v>1147.5</c:v>
                </c:pt>
                <c:pt idx="11871">
                  <c:v>1147.599975585937</c:v>
                </c:pt>
                <c:pt idx="11872">
                  <c:v>1147.700073242188</c:v>
                </c:pt>
                <c:pt idx="11873">
                  <c:v>1147.800048828125</c:v>
                </c:pt>
                <c:pt idx="11874">
                  <c:v>1147.900024414062</c:v>
                </c:pt>
                <c:pt idx="11875">
                  <c:v>1148.0</c:v>
                </c:pt>
                <c:pt idx="11876">
                  <c:v>1148.099975585937</c:v>
                </c:pt>
                <c:pt idx="11877">
                  <c:v>1148.200073242188</c:v>
                </c:pt>
                <c:pt idx="11878">
                  <c:v>1148.300048828125</c:v>
                </c:pt>
                <c:pt idx="11879">
                  <c:v>1148.400024414062</c:v>
                </c:pt>
                <c:pt idx="11880">
                  <c:v>1148.5</c:v>
                </c:pt>
                <c:pt idx="11881">
                  <c:v>1148.599975585937</c:v>
                </c:pt>
                <c:pt idx="11882">
                  <c:v>1148.700073242188</c:v>
                </c:pt>
                <c:pt idx="11883">
                  <c:v>1148.800048828125</c:v>
                </c:pt>
                <c:pt idx="11884">
                  <c:v>1148.900024414062</c:v>
                </c:pt>
                <c:pt idx="11885">
                  <c:v>1149.0</c:v>
                </c:pt>
                <c:pt idx="11886">
                  <c:v>1149.099975585937</c:v>
                </c:pt>
                <c:pt idx="11887">
                  <c:v>1149.200073242188</c:v>
                </c:pt>
                <c:pt idx="11888">
                  <c:v>1149.300048828125</c:v>
                </c:pt>
                <c:pt idx="11889">
                  <c:v>1149.400024414062</c:v>
                </c:pt>
                <c:pt idx="11890">
                  <c:v>1149.5</c:v>
                </c:pt>
                <c:pt idx="11891">
                  <c:v>1149.599975585937</c:v>
                </c:pt>
                <c:pt idx="11892">
                  <c:v>1149.700073242188</c:v>
                </c:pt>
                <c:pt idx="11893">
                  <c:v>1149.800048828125</c:v>
                </c:pt>
                <c:pt idx="11894">
                  <c:v>1149.900024414062</c:v>
                </c:pt>
                <c:pt idx="11895">
                  <c:v>1150.0</c:v>
                </c:pt>
                <c:pt idx="11896">
                  <c:v>1150.099975585937</c:v>
                </c:pt>
                <c:pt idx="11897">
                  <c:v>1150.200073242188</c:v>
                </c:pt>
                <c:pt idx="11898">
                  <c:v>1150.300048828125</c:v>
                </c:pt>
                <c:pt idx="11899">
                  <c:v>1150.400024414062</c:v>
                </c:pt>
                <c:pt idx="11900">
                  <c:v>1150.5</c:v>
                </c:pt>
                <c:pt idx="11901">
                  <c:v>1150.599975585937</c:v>
                </c:pt>
                <c:pt idx="11902">
                  <c:v>1150.700073242188</c:v>
                </c:pt>
                <c:pt idx="11903">
                  <c:v>1150.800048828125</c:v>
                </c:pt>
                <c:pt idx="11904">
                  <c:v>1150.900024414062</c:v>
                </c:pt>
                <c:pt idx="11905">
                  <c:v>1151.0</c:v>
                </c:pt>
                <c:pt idx="11906">
                  <c:v>1151.099975585937</c:v>
                </c:pt>
                <c:pt idx="11907">
                  <c:v>1151.200073242188</c:v>
                </c:pt>
                <c:pt idx="11908">
                  <c:v>1151.300048828125</c:v>
                </c:pt>
                <c:pt idx="11909">
                  <c:v>1151.400024414062</c:v>
                </c:pt>
                <c:pt idx="11910">
                  <c:v>1151.5</c:v>
                </c:pt>
                <c:pt idx="11911">
                  <c:v>1151.599975585937</c:v>
                </c:pt>
                <c:pt idx="11912">
                  <c:v>1151.700073242188</c:v>
                </c:pt>
                <c:pt idx="11913">
                  <c:v>1151.800048828125</c:v>
                </c:pt>
                <c:pt idx="11914">
                  <c:v>1151.900024414062</c:v>
                </c:pt>
                <c:pt idx="11915">
                  <c:v>1152.0</c:v>
                </c:pt>
                <c:pt idx="11916">
                  <c:v>1152.099975585937</c:v>
                </c:pt>
                <c:pt idx="11917">
                  <c:v>1152.200073242188</c:v>
                </c:pt>
                <c:pt idx="11918">
                  <c:v>1152.300048828125</c:v>
                </c:pt>
                <c:pt idx="11919">
                  <c:v>1152.400024414062</c:v>
                </c:pt>
                <c:pt idx="11920">
                  <c:v>1152.5</c:v>
                </c:pt>
                <c:pt idx="11921">
                  <c:v>1152.599975585937</c:v>
                </c:pt>
                <c:pt idx="11922">
                  <c:v>1152.700073242188</c:v>
                </c:pt>
                <c:pt idx="11923">
                  <c:v>1152.800048828125</c:v>
                </c:pt>
                <c:pt idx="11924">
                  <c:v>1152.900024414062</c:v>
                </c:pt>
                <c:pt idx="11925">
                  <c:v>1153.0</c:v>
                </c:pt>
                <c:pt idx="11926">
                  <c:v>1153.099975585937</c:v>
                </c:pt>
                <c:pt idx="11927">
                  <c:v>1153.200073242188</c:v>
                </c:pt>
                <c:pt idx="11928">
                  <c:v>1153.300048828125</c:v>
                </c:pt>
                <c:pt idx="11929">
                  <c:v>1153.400024414062</c:v>
                </c:pt>
                <c:pt idx="11930">
                  <c:v>1153.5</c:v>
                </c:pt>
                <c:pt idx="11931">
                  <c:v>1153.599975585937</c:v>
                </c:pt>
                <c:pt idx="11932">
                  <c:v>1153.700073242188</c:v>
                </c:pt>
                <c:pt idx="11933">
                  <c:v>1153.800048828125</c:v>
                </c:pt>
                <c:pt idx="11934">
                  <c:v>1153.900024414062</c:v>
                </c:pt>
                <c:pt idx="11935">
                  <c:v>1154.0</c:v>
                </c:pt>
                <c:pt idx="11936">
                  <c:v>1154.099975585937</c:v>
                </c:pt>
                <c:pt idx="11937">
                  <c:v>1154.200073242188</c:v>
                </c:pt>
                <c:pt idx="11938">
                  <c:v>1154.300048828125</c:v>
                </c:pt>
                <c:pt idx="11939">
                  <c:v>1154.400024414062</c:v>
                </c:pt>
                <c:pt idx="11940">
                  <c:v>1154.5</c:v>
                </c:pt>
                <c:pt idx="11941">
                  <c:v>1154.599975585937</c:v>
                </c:pt>
                <c:pt idx="11942">
                  <c:v>1154.700073242188</c:v>
                </c:pt>
                <c:pt idx="11943">
                  <c:v>1154.800048828125</c:v>
                </c:pt>
                <c:pt idx="11944">
                  <c:v>1154.900024414062</c:v>
                </c:pt>
                <c:pt idx="11945">
                  <c:v>1155.0</c:v>
                </c:pt>
                <c:pt idx="11946">
                  <c:v>1155.099975585937</c:v>
                </c:pt>
                <c:pt idx="11947">
                  <c:v>1155.200073242188</c:v>
                </c:pt>
                <c:pt idx="11948">
                  <c:v>1155.300048828125</c:v>
                </c:pt>
                <c:pt idx="11949">
                  <c:v>1155.400024414062</c:v>
                </c:pt>
                <c:pt idx="11950">
                  <c:v>1155.5</c:v>
                </c:pt>
                <c:pt idx="11951">
                  <c:v>1155.599975585937</c:v>
                </c:pt>
                <c:pt idx="11952">
                  <c:v>1155.700073242188</c:v>
                </c:pt>
                <c:pt idx="11953">
                  <c:v>1155.800048828125</c:v>
                </c:pt>
                <c:pt idx="11954">
                  <c:v>1155.900024414062</c:v>
                </c:pt>
                <c:pt idx="11955">
                  <c:v>1156.0</c:v>
                </c:pt>
                <c:pt idx="11956">
                  <c:v>1156.099975585937</c:v>
                </c:pt>
                <c:pt idx="11957">
                  <c:v>1156.200073242188</c:v>
                </c:pt>
                <c:pt idx="11958">
                  <c:v>1156.300048828125</c:v>
                </c:pt>
                <c:pt idx="11959">
                  <c:v>1156.400024414062</c:v>
                </c:pt>
                <c:pt idx="11960">
                  <c:v>1156.5</c:v>
                </c:pt>
                <c:pt idx="11961">
                  <c:v>1156.599975585937</c:v>
                </c:pt>
                <c:pt idx="11962">
                  <c:v>1156.700073242188</c:v>
                </c:pt>
                <c:pt idx="11963">
                  <c:v>1156.800048828125</c:v>
                </c:pt>
                <c:pt idx="11964">
                  <c:v>1156.900024414062</c:v>
                </c:pt>
                <c:pt idx="11965">
                  <c:v>1157.0</c:v>
                </c:pt>
                <c:pt idx="11966">
                  <c:v>1157.099975585937</c:v>
                </c:pt>
                <c:pt idx="11967">
                  <c:v>1157.200073242188</c:v>
                </c:pt>
                <c:pt idx="11968">
                  <c:v>1157.300048828125</c:v>
                </c:pt>
                <c:pt idx="11969">
                  <c:v>1157.400024414062</c:v>
                </c:pt>
                <c:pt idx="11970">
                  <c:v>1157.5</c:v>
                </c:pt>
                <c:pt idx="11971">
                  <c:v>1157.599975585937</c:v>
                </c:pt>
                <c:pt idx="11972">
                  <c:v>1157.700073242188</c:v>
                </c:pt>
                <c:pt idx="11973">
                  <c:v>1157.800048828125</c:v>
                </c:pt>
                <c:pt idx="11974">
                  <c:v>1157.900024414062</c:v>
                </c:pt>
                <c:pt idx="11975">
                  <c:v>1158.0</c:v>
                </c:pt>
                <c:pt idx="11976">
                  <c:v>1158.099975585937</c:v>
                </c:pt>
                <c:pt idx="11977">
                  <c:v>1158.200073242188</c:v>
                </c:pt>
                <c:pt idx="11978">
                  <c:v>1158.300048828125</c:v>
                </c:pt>
                <c:pt idx="11979">
                  <c:v>1158.400024414062</c:v>
                </c:pt>
                <c:pt idx="11980">
                  <c:v>1158.5</c:v>
                </c:pt>
                <c:pt idx="11981">
                  <c:v>1158.599975585937</c:v>
                </c:pt>
                <c:pt idx="11982">
                  <c:v>1158.700073242188</c:v>
                </c:pt>
                <c:pt idx="11983">
                  <c:v>1158.800048828125</c:v>
                </c:pt>
                <c:pt idx="11984">
                  <c:v>1158.900024414062</c:v>
                </c:pt>
                <c:pt idx="11985">
                  <c:v>1159.0</c:v>
                </c:pt>
                <c:pt idx="11986">
                  <c:v>1159.099975585937</c:v>
                </c:pt>
                <c:pt idx="11987">
                  <c:v>1159.200073242188</c:v>
                </c:pt>
                <c:pt idx="11988">
                  <c:v>1159.300048828125</c:v>
                </c:pt>
                <c:pt idx="11989">
                  <c:v>1159.400024414062</c:v>
                </c:pt>
                <c:pt idx="11990">
                  <c:v>1159.5</c:v>
                </c:pt>
                <c:pt idx="11991">
                  <c:v>1159.599975585937</c:v>
                </c:pt>
                <c:pt idx="11992">
                  <c:v>1159.700073242188</c:v>
                </c:pt>
                <c:pt idx="11993">
                  <c:v>1159.800048828125</c:v>
                </c:pt>
                <c:pt idx="11994">
                  <c:v>1159.900024414062</c:v>
                </c:pt>
                <c:pt idx="11995">
                  <c:v>1160.0</c:v>
                </c:pt>
                <c:pt idx="11996">
                  <c:v>1160.099975585937</c:v>
                </c:pt>
                <c:pt idx="11997">
                  <c:v>1160.200073242188</c:v>
                </c:pt>
                <c:pt idx="11998">
                  <c:v>1160.300048828125</c:v>
                </c:pt>
                <c:pt idx="11999">
                  <c:v>1160.400024414062</c:v>
                </c:pt>
                <c:pt idx="12000">
                  <c:v>1160.5</c:v>
                </c:pt>
                <c:pt idx="12001">
                  <c:v>1160.599975585937</c:v>
                </c:pt>
                <c:pt idx="12002">
                  <c:v>1160.700073242188</c:v>
                </c:pt>
                <c:pt idx="12003">
                  <c:v>1160.800048828125</c:v>
                </c:pt>
                <c:pt idx="12004">
                  <c:v>1160.900024414062</c:v>
                </c:pt>
                <c:pt idx="12005">
                  <c:v>1161.0</c:v>
                </c:pt>
                <c:pt idx="12006">
                  <c:v>1161.099975585937</c:v>
                </c:pt>
                <c:pt idx="12007">
                  <c:v>1161.200073242188</c:v>
                </c:pt>
                <c:pt idx="12008">
                  <c:v>1161.300048828125</c:v>
                </c:pt>
                <c:pt idx="12009">
                  <c:v>1161.400024414062</c:v>
                </c:pt>
                <c:pt idx="12010">
                  <c:v>1161.5</c:v>
                </c:pt>
                <c:pt idx="12011">
                  <c:v>1161.599975585937</c:v>
                </c:pt>
                <c:pt idx="12012">
                  <c:v>1161.700073242188</c:v>
                </c:pt>
                <c:pt idx="12013">
                  <c:v>1161.800048828125</c:v>
                </c:pt>
                <c:pt idx="12014">
                  <c:v>1161.900024414062</c:v>
                </c:pt>
                <c:pt idx="12015">
                  <c:v>1162.0</c:v>
                </c:pt>
                <c:pt idx="12016">
                  <c:v>1162.099975585937</c:v>
                </c:pt>
                <c:pt idx="12017">
                  <c:v>1162.200073242188</c:v>
                </c:pt>
                <c:pt idx="12018">
                  <c:v>1162.300048828125</c:v>
                </c:pt>
                <c:pt idx="12019">
                  <c:v>1162.400024414062</c:v>
                </c:pt>
                <c:pt idx="12020">
                  <c:v>1162.5</c:v>
                </c:pt>
                <c:pt idx="12021">
                  <c:v>1162.599975585937</c:v>
                </c:pt>
                <c:pt idx="12022">
                  <c:v>1162.700073242188</c:v>
                </c:pt>
                <c:pt idx="12023">
                  <c:v>1162.800048828125</c:v>
                </c:pt>
                <c:pt idx="12024">
                  <c:v>1162.900024414062</c:v>
                </c:pt>
                <c:pt idx="12025">
                  <c:v>1163.0</c:v>
                </c:pt>
                <c:pt idx="12026">
                  <c:v>1163.099975585937</c:v>
                </c:pt>
                <c:pt idx="12027">
                  <c:v>1163.200073242188</c:v>
                </c:pt>
                <c:pt idx="12028">
                  <c:v>1163.300048828125</c:v>
                </c:pt>
                <c:pt idx="12029">
                  <c:v>1163.400024414062</c:v>
                </c:pt>
                <c:pt idx="12030">
                  <c:v>1163.5</c:v>
                </c:pt>
                <c:pt idx="12031">
                  <c:v>1163.599975585937</c:v>
                </c:pt>
                <c:pt idx="12032">
                  <c:v>1163.700073242188</c:v>
                </c:pt>
                <c:pt idx="12033">
                  <c:v>1163.800048828125</c:v>
                </c:pt>
                <c:pt idx="12034">
                  <c:v>1163.900024414062</c:v>
                </c:pt>
                <c:pt idx="12035">
                  <c:v>1164.0</c:v>
                </c:pt>
                <c:pt idx="12036">
                  <c:v>1164.099975585937</c:v>
                </c:pt>
                <c:pt idx="12037">
                  <c:v>1164.200073242188</c:v>
                </c:pt>
                <c:pt idx="12038">
                  <c:v>1164.300048828125</c:v>
                </c:pt>
                <c:pt idx="12039">
                  <c:v>1164.400024414062</c:v>
                </c:pt>
                <c:pt idx="12040">
                  <c:v>1164.5</c:v>
                </c:pt>
                <c:pt idx="12041">
                  <c:v>1164.599975585937</c:v>
                </c:pt>
                <c:pt idx="12042">
                  <c:v>1164.700073242188</c:v>
                </c:pt>
                <c:pt idx="12043">
                  <c:v>1164.800048828125</c:v>
                </c:pt>
                <c:pt idx="12044">
                  <c:v>1164.900024414062</c:v>
                </c:pt>
                <c:pt idx="12045">
                  <c:v>1165.0</c:v>
                </c:pt>
                <c:pt idx="12046">
                  <c:v>1165.099975585937</c:v>
                </c:pt>
                <c:pt idx="12047">
                  <c:v>1165.200073242188</c:v>
                </c:pt>
                <c:pt idx="12048">
                  <c:v>1165.300048828125</c:v>
                </c:pt>
                <c:pt idx="12049">
                  <c:v>1165.400024414062</c:v>
                </c:pt>
                <c:pt idx="12050">
                  <c:v>1165.5</c:v>
                </c:pt>
                <c:pt idx="12051">
                  <c:v>1165.599975585937</c:v>
                </c:pt>
                <c:pt idx="12052">
                  <c:v>1165.700073242188</c:v>
                </c:pt>
                <c:pt idx="12053">
                  <c:v>1165.800048828125</c:v>
                </c:pt>
                <c:pt idx="12054">
                  <c:v>1165.900024414062</c:v>
                </c:pt>
                <c:pt idx="12055">
                  <c:v>1166.0</c:v>
                </c:pt>
                <c:pt idx="12056">
                  <c:v>1166.099975585937</c:v>
                </c:pt>
                <c:pt idx="12057">
                  <c:v>1166.200073242188</c:v>
                </c:pt>
                <c:pt idx="12058">
                  <c:v>1166.300048828125</c:v>
                </c:pt>
                <c:pt idx="12059">
                  <c:v>1166.400024414062</c:v>
                </c:pt>
                <c:pt idx="12060">
                  <c:v>1166.5</c:v>
                </c:pt>
                <c:pt idx="12061">
                  <c:v>1166.599975585937</c:v>
                </c:pt>
                <c:pt idx="12062">
                  <c:v>1166.700073242188</c:v>
                </c:pt>
                <c:pt idx="12063">
                  <c:v>1166.800048828125</c:v>
                </c:pt>
                <c:pt idx="12064">
                  <c:v>1166.900024414062</c:v>
                </c:pt>
                <c:pt idx="12065">
                  <c:v>1167.0</c:v>
                </c:pt>
                <c:pt idx="12066">
                  <c:v>1167.099975585937</c:v>
                </c:pt>
                <c:pt idx="12067">
                  <c:v>1167.200073242188</c:v>
                </c:pt>
                <c:pt idx="12068">
                  <c:v>1167.300048828125</c:v>
                </c:pt>
                <c:pt idx="12069">
                  <c:v>1167.400024414062</c:v>
                </c:pt>
                <c:pt idx="12070">
                  <c:v>1167.5</c:v>
                </c:pt>
                <c:pt idx="12071">
                  <c:v>1167.599975585937</c:v>
                </c:pt>
                <c:pt idx="12072">
                  <c:v>1167.700073242188</c:v>
                </c:pt>
                <c:pt idx="12073">
                  <c:v>1167.800048828125</c:v>
                </c:pt>
                <c:pt idx="12074">
                  <c:v>1167.900024414062</c:v>
                </c:pt>
                <c:pt idx="12075">
                  <c:v>1168.0</c:v>
                </c:pt>
                <c:pt idx="12076">
                  <c:v>1168.099975585937</c:v>
                </c:pt>
                <c:pt idx="12077">
                  <c:v>1168.200073242188</c:v>
                </c:pt>
                <c:pt idx="12078">
                  <c:v>1168.300048828125</c:v>
                </c:pt>
                <c:pt idx="12079">
                  <c:v>1168.400024414062</c:v>
                </c:pt>
                <c:pt idx="12080">
                  <c:v>1168.5</c:v>
                </c:pt>
                <c:pt idx="12081">
                  <c:v>1168.599975585937</c:v>
                </c:pt>
                <c:pt idx="12082">
                  <c:v>1168.700073242188</c:v>
                </c:pt>
                <c:pt idx="12083">
                  <c:v>1168.800048828125</c:v>
                </c:pt>
                <c:pt idx="12084">
                  <c:v>1168.900024414062</c:v>
                </c:pt>
                <c:pt idx="12085">
                  <c:v>1169.0</c:v>
                </c:pt>
                <c:pt idx="12086">
                  <c:v>1169.099975585937</c:v>
                </c:pt>
                <c:pt idx="12087">
                  <c:v>1169.200073242188</c:v>
                </c:pt>
                <c:pt idx="12088">
                  <c:v>1169.300048828125</c:v>
                </c:pt>
                <c:pt idx="12089">
                  <c:v>1169.400024414062</c:v>
                </c:pt>
                <c:pt idx="12090">
                  <c:v>1169.5</c:v>
                </c:pt>
                <c:pt idx="12091">
                  <c:v>1169.599975585937</c:v>
                </c:pt>
                <c:pt idx="12092">
                  <c:v>1169.700073242188</c:v>
                </c:pt>
                <c:pt idx="12093">
                  <c:v>1169.800048828125</c:v>
                </c:pt>
                <c:pt idx="12094">
                  <c:v>1169.900024414062</c:v>
                </c:pt>
                <c:pt idx="12095">
                  <c:v>1170.0</c:v>
                </c:pt>
                <c:pt idx="12096">
                  <c:v>1170.099975585937</c:v>
                </c:pt>
                <c:pt idx="12097">
                  <c:v>1170.200073242188</c:v>
                </c:pt>
                <c:pt idx="12098">
                  <c:v>1170.300048828125</c:v>
                </c:pt>
                <c:pt idx="12099">
                  <c:v>1170.400024414062</c:v>
                </c:pt>
                <c:pt idx="12100">
                  <c:v>1170.5</c:v>
                </c:pt>
                <c:pt idx="12101">
                  <c:v>1170.599975585937</c:v>
                </c:pt>
                <c:pt idx="12102">
                  <c:v>1170.700073242188</c:v>
                </c:pt>
                <c:pt idx="12103">
                  <c:v>1170.800048828125</c:v>
                </c:pt>
                <c:pt idx="12104">
                  <c:v>1170.900024414062</c:v>
                </c:pt>
                <c:pt idx="12105">
                  <c:v>1171.0</c:v>
                </c:pt>
                <c:pt idx="12106">
                  <c:v>1171.099975585937</c:v>
                </c:pt>
                <c:pt idx="12107">
                  <c:v>1171.200073242188</c:v>
                </c:pt>
                <c:pt idx="12108">
                  <c:v>1171.300048828125</c:v>
                </c:pt>
                <c:pt idx="12109">
                  <c:v>1171.400024414062</c:v>
                </c:pt>
                <c:pt idx="12110">
                  <c:v>1171.5</c:v>
                </c:pt>
                <c:pt idx="12111">
                  <c:v>1171.599975585937</c:v>
                </c:pt>
                <c:pt idx="12112">
                  <c:v>1171.700073242188</c:v>
                </c:pt>
                <c:pt idx="12113">
                  <c:v>1171.800048828125</c:v>
                </c:pt>
                <c:pt idx="12114">
                  <c:v>1171.900024414062</c:v>
                </c:pt>
                <c:pt idx="12115">
                  <c:v>1172.0</c:v>
                </c:pt>
                <c:pt idx="12116">
                  <c:v>1172.099975585937</c:v>
                </c:pt>
                <c:pt idx="12117">
                  <c:v>1172.200073242188</c:v>
                </c:pt>
                <c:pt idx="12118">
                  <c:v>1172.300048828125</c:v>
                </c:pt>
                <c:pt idx="12119">
                  <c:v>1172.400024414062</c:v>
                </c:pt>
                <c:pt idx="12120">
                  <c:v>1172.5</c:v>
                </c:pt>
                <c:pt idx="12121">
                  <c:v>1172.599975585937</c:v>
                </c:pt>
                <c:pt idx="12122">
                  <c:v>1172.700073242188</c:v>
                </c:pt>
                <c:pt idx="12123">
                  <c:v>1172.800048828125</c:v>
                </c:pt>
                <c:pt idx="12124">
                  <c:v>1172.900024414062</c:v>
                </c:pt>
                <c:pt idx="12125">
                  <c:v>1173.0</c:v>
                </c:pt>
                <c:pt idx="12126">
                  <c:v>1173.099975585937</c:v>
                </c:pt>
                <c:pt idx="12127">
                  <c:v>1173.200073242188</c:v>
                </c:pt>
                <c:pt idx="12128">
                  <c:v>1173.300048828125</c:v>
                </c:pt>
                <c:pt idx="12129">
                  <c:v>1173.400024414062</c:v>
                </c:pt>
                <c:pt idx="12130">
                  <c:v>1173.5</c:v>
                </c:pt>
                <c:pt idx="12131">
                  <c:v>1173.599975585937</c:v>
                </c:pt>
                <c:pt idx="12132">
                  <c:v>1173.700073242188</c:v>
                </c:pt>
                <c:pt idx="12133">
                  <c:v>1173.800048828125</c:v>
                </c:pt>
                <c:pt idx="12134">
                  <c:v>1173.900024414062</c:v>
                </c:pt>
                <c:pt idx="12135">
                  <c:v>1174.0</c:v>
                </c:pt>
                <c:pt idx="12136">
                  <c:v>1174.099975585937</c:v>
                </c:pt>
                <c:pt idx="12137">
                  <c:v>1174.200073242188</c:v>
                </c:pt>
                <c:pt idx="12138">
                  <c:v>1174.300048828125</c:v>
                </c:pt>
                <c:pt idx="12139">
                  <c:v>1174.400024414062</c:v>
                </c:pt>
                <c:pt idx="12140">
                  <c:v>1174.5</c:v>
                </c:pt>
                <c:pt idx="12141">
                  <c:v>1174.599975585937</c:v>
                </c:pt>
                <c:pt idx="12142">
                  <c:v>1174.700073242188</c:v>
                </c:pt>
                <c:pt idx="12143">
                  <c:v>1174.800048828125</c:v>
                </c:pt>
                <c:pt idx="12144">
                  <c:v>1174.900024414062</c:v>
                </c:pt>
                <c:pt idx="12145">
                  <c:v>1175.0</c:v>
                </c:pt>
                <c:pt idx="12146">
                  <c:v>1175.099975585937</c:v>
                </c:pt>
                <c:pt idx="12147">
                  <c:v>1175.200073242188</c:v>
                </c:pt>
                <c:pt idx="12148">
                  <c:v>1175.300048828125</c:v>
                </c:pt>
                <c:pt idx="12149">
                  <c:v>1175.400024414062</c:v>
                </c:pt>
                <c:pt idx="12150">
                  <c:v>1175.5</c:v>
                </c:pt>
                <c:pt idx="12151">
                  <c:v>1175.599975585937</c:v>
                </c:pt>
                <c:pt idx="12152">
                  <c:v>1175.700073242188</c:v>
                </c:pt>
                <c:pt idx="12153">
                  <c:v>1175.800048828125</c:v>
                </c:pt>
                <c:pt idx="12154">
                  <c:v>1175.900024414062</c:v>
                </c:pt>
                <c:pt idx="12155">
                  <c:v>1176.0</c:v>
                </c:pt>
                <c:pt idx="12156">
                  <c:v>1176.099975585937</c:v>
                </c:pt>
                <c:pt idx="12157">
                  <c:v>1176.200073242188</c:v>
                </c:pt>
                <c:pt idx="12158">
                  <c:v>1176.300048828125</c:v>
                </c:pt>
                <c:pt idx="12159">
                  <c:v>1176.400024414062</c:v>
                </c:pt>
                <c:pt idx="12160">
                  <c:v>1176.5</c:v>
                </c:pt>
                <c:pt idx="12161">
                  <c:v>1176.599975585937</c:v>
                </c:pt>
                <c:pt idx="12162">
                  <c:v>1176.700073242188</c:v>
                </c:pt>
                <c:pt idx="12163">
                  <c:v>1176.800048828125</c:v>
                </c:pt>
                <c:pt idx="12164">
                  <c:v>1176.900024414062</c:v>
                </c:pt>
                <c:pt idx="12165">
                  <c:v>1177.0</c:v>
                </c:pt>
                <c:pt idx="12166">
                  <c:v>1177.099975585937</c:v>
                </c:pt>
                <c:pt idx="12167">
                  <c:v>1177.200073242188</c:v>
                </c:pt>
                <c:pt idx="12168">
                  <c:v>1177.300048828125</c:v>
                </c:pt>
                <c:pt idx="12169">
                  <c:v>1177.400024414062</c:v>
                </c:pt>
                <c:pt idx="12170">
                  <c:v>1177.5</c:v>
                </c:pt>
                <c:pt idx="12171">
                  <c:v>1177.599975585937</c:v>
                </c:pt>
                <c:pt idx="12172">
                  <c:v>1177.700073242188</c:v>
                </c:pt>
                <c:pt idx="12173">
                  <c:v>1177.800048828125</c:v>
                </c:pt>
                <c:pt idx="12174">
                  <c:v>1177.900024414062</c:v>
                </c:pt>
                <c:pt idx="12175">
                  <c:v>1178.0</c:v>
                </c:pt>
                <c:pt idx="12176">
                  <c:v>1178.099975585937</c:v>
                </c:pt>
                <c:pt idx="12177">
                  <c:v>1178.200073242188</c:v>
                </c:pt>
                <c:pt idx="12178">
                  <c:v>1178.300048828125</c:v>
                </c:pt>
                <c:pt idx="12179">
                  <c:v>1178.400024414062</c:v>
                </c:pt>
                <c:pt idx="12180">
                  <c:v>1178.5</c:v>
                </c:pt>
                <c:pt idx="12181">
                  <c:v>1178.599975585937</c:v>
                </c:pt>
                <c:pt idx="12182">
                  <c:v>1178.700073242188</c:v>
                </c:pt>
                <c:pt idx="12183">
                  <c:v>1178.800048828125</c:v>
                </c:pt>
                <c:pt idx="12184">
                  <c:v>1178.900024414062</c:v>
                </c:pt>
                <c:pt idx="12185">
                  <c:v>1179.0</c:v>
                </c:pt>
                <c:pt idx="12186">
                  <c:v>1179.099975585937</c:v>
                </c:pt>
                <c:pt idx="12187">
                  <c:v>1179.200073242188</c:v>
                </c:pt>
                <c:pt idx="12188">
                  <c:v>1179.300048828125</c:v>
                </c:pt>
                <c:pt idx="12189">
                  <c:v>1179.400024414062</c:v>
                </c:pt>
                <c:pt idx="12190">
                  <c:v>1179.5</c:v>
                </c:pt>
                <c:pt idx="12191">
                  <c:v>1179.599975585937</c:v>
                </c:pt>
                <c:pt idx="12192">
                  <c:v>1179.700073242188</c:v>
                </c:pt>
                <c:pt idx="12193">
                  <c:v>1179.800048828125</c:v>
                </c:pt>
                <c:pt idx="12194">
                  <c:v>1179.900024414062</c:v>
                </c:pt>
                <c:pt idx="12195">
                  <c:v>1180.0</c:v>
                </c:pt>
                <c:pt idx="12196">
                  <c:v>1180.099975585937</c:v>
                </c:pt>
                <c:pt idx="12197">
                  <c:v>1180.200073242188</c:v>
                </c:pt>
                <c:pt idx="12198">
                  <c:v>1180.300048828125</c:v>
                </c:pt>
                <c:pt idx="12199">
                  <c:v>1180.400024414062</c:v>
                </c:pt>
                <c:pt idx="12200">
                  <c:v>1180.5</c:v>
                </c:pt>
                <c:pt idx="12201">
                  <c:v>1180.599975585937</c:v>
                </c:pt>
                <c:pt idx="12202">
                  <c:v>1180.700073242188</c:v>
                </c:pt>
                <c:pt idx="12203">
                  <c:v>1180.800048828125</c:v>
                </c:pt>
                <c:pt idx="12204">
                  <c:v>1180.900024414062</c:v>
                </c:pt>
                <c:pt idx="12205">
                  <c:v>1181.0</c:v>
                </c:pt>
                <c:pt idx="12206">
                  <c:v>1181.099975585937</c:v>
                </c:pt>
                <c:pt idx="12207">
                  <c:v>1181.200073242188</c:v>
                </c:pt>
                <c:pt idx="12208">
                  <c:v>1181.300048828125</c:v>
                </c:pt>
                <c:pt idx="12209">
                  <c:v>1181.400024414062</c:v>
                </c:pt>
                <c:pt idx="12210">
                  <c:v>1181.5</c:v>
                </c:pt>
                <c:pt idx="12211">
                  <c:v>1181.599975585937</c:v>
                </c:pt>
                <c:pt idx="12212">
                  <c:v>1181.700073242188</c:v>
                </c:pt>
                <c:pt idx="12213">
                  <c:v>1181.800048828125</c:v>
                </c:pt>
                <c:pt idx="12214">
                  <c:v>1181.900024414062</c:v>
                </c:pt>
                <c:pt idx="12215">
                  <c:v>1182.0</c:v>
                </c:pt>
                <c:pt idx="12216">
                  <c:v>1182.099975585937</c:v>
                </c:pt>
                <c:pt idx="12217">
                  <c:v>1182.200073242188</c:v>
                </c:pt>
                <c:pt idx="12218">
                  <c:v>1182.300048828125</c:v>
                </c:pt>
                <c:pt idx="12219">
                  <c:v>1182.400024414062</c:v>
                </c:pt>
                <c:pt idx="12220">
                  <c:v>1182.5</c:v>
                </c:pt>
                <c:pt idx="12221">
                  <c:v>1182.599975585937</c:v>
                </c:pt>
                <c:pt idx="12222">
                  <c:v>1182.700073242188</c:v>
                </c:pt>
                <c:pt idx="12223">
                  <c:v>1182.800048828125</c:v>
                </c:pt>
                <c:pt idx="12224">
                  <c:v>1182.900024414062</c:v>
                </c:pt>
                <c:pt idx="12225">
                  <c:v>1183.0</c:v>
                </c:pt>
                <c:pt idx="12226">
                  <c:v>1183.099975585937</c:v>
                </c:pt>
                <c:pt idx="12227">
                  <c:v>1183.200073242188</c:v>
                </c:pt>
                <c:pt idx="12228">
                  <c:v>1183.300048828125</c:v>
                </c:pt>
                <c:pt idx="12229">
                  <c:v>1183.400024414062</c:v>
                </c:pt>
                <c:pt idx="12230">
                  <c:v>1183.5</c:v>
                </c:pt>
                <c:pt idx="12231">
                  <c:v>1183.599975585937</c:v>
                </c:pt>
                <c:pt idx="12232">
                  <c:v>1183.700073242188</c:v>
                </c:pt>
                <c:pt idx="12233">
                  <c:v>1183.800048828125</c:v>
                </c:pt>
                <c:pt idx="12234">
                  <c:v>1183.900024414062</c:v>
                </c:pt>
                <c:pt idx="12235">
                  <c:v>1184.0</c:v>
                </c:pt>
                <c:pt idx="12236">
                  <c:v>1184.099975585937</c:v>
                </c:pt>
                <c:pt idx="12237">
                  <c:v>1184.200073242188</c:v>
                </c:pt>
                <c:pt idx="12238">
                  <c:v>1184.300048828125</c:v>
                </c:pt>
                <c:pt idx="12239">
                  <c:v>1184.400024414062</c:v>
                </c:pt>
                <c:pt idx="12240">
                  <c:v>1184.5</c:v>
                </c:pt>
                <c:pt idx="12241">
                  <c:v>1184.599975585937</c:v>
                </c:pt>
                <c:pt idx="12242">
                  <c:v>1184.700073242188</c:v>
                </c:pt>
                <c:pt idx="12243">
                  <c:v>1184.800048828125</c:v>
                </c:pt>
                <c:pt idx="12244">
                  <c:v>1184.900024414062</c:v>
                </c:pt>
                <c:pt idx="12245">
                  <c:v>1185.0</c:v>
                </c:pt>
                <c:pt idx="12246">
                  <c:v>1185.099975585937</c:v>
                </c:pt>
                <c:pt idx="12247">
                  <c:v>1185.200073242188</c:v>
                </c:pt>
                <c:pt idx="12248">
                  <c:v>1185.300048828125</c:v>
                </c:pt>
                <c:pt idx="12249">
                  <c:v>1185.400024414062</c:v>
                </c:pt>
                <c:pt idx="12250">
                  <c:v>1185.5</c:v>
                </c:pt>
                <c:pt idx="12251">
                  <c:v>1185.599975585937</c:v>
                </c:pt>
                <c:pt idx="12252">
                  <c:v>1185.700073242188</c:v>
                </c:pt>
                <c:pt idx="12253">
                  <c:v>1185.800048828125</c:v>
                </c:pt>
                <c:pt idx="12254">
                  <c:v>1185.900024414062</c:v>
                </c:pt>
                <c:pt idx="12255">
                  <c:v>1186.0</c:v>
                </c:pt>
                <c:pt idx="12256">
                  <c:v>1186.099975585937</c:v>
                </c:pt>
                <c:pt idx="12257">
                  <c:v>1186.200073242188</c:v>
                </c:pt>
                <c:pt idx="12258">
                  <c:v>1186.300048828125</c:v>
                </c:pt>
                <c:pt idx="12259">
                  <c:v>1186.400024414062</c:v>
                </c:pt>
                <c:pt idx="12260">
                  <c:v>1186.5</c:v>
                </c:pt>
                <c:pt idx="12261">
                  <c:v>1186.599975585937</c:v>
                </c:pt>
                <c:pt idx="12262">
                  <c:v>1186.700073242188</c:v>
                </c:pt>
                <c:pt idx="12263">
                  <c:v>1186.800048828125</c:v>
                </c:pt>
                <c:pt idx="12264">
                  <c:v>1186.900024414062</c:v>
                </c:pt>
                <c:pt idx="12265">
                  <c:v>1187.0</c:v>
                </c:pt>
                <c:pt idx="12266">
                  <c:v>1187.099975585937</c:v>
                </c:pt>
                <c:pt idx="12267">
                  <c:v>1187.200073242188</c:v>
                </c:pt>
                <c:pt idx="12268">
                  <c:v>1187.300048828125</c:v>
                </c:pt>
                <c:pt idx="12269">
                  <c:v>1187.400024414062</c:v>
                </c:pt>
                <c:pt idx="12270">
                  <c:v>1187.5</c:v>
                </c:pt>
                <c:pt idx="12271">
                  <c:v>1187.599975585937</c:v>
                </c:pt>
                <c:pt idx="12272">
                  <c:v>1187.700073242188</c:v>
                </c:pt>
                <c:pt idx="12273">
                  <c:v>1187.800048828125</c:v>
                </c:pt>
                <c:pt idx="12274">
                  <c:v>1187.900024414062</c:v>
                </c:pt>
                <c:pt idx="12275">
                  <c:v>1188.0</c:v>
                </c:pt>
                <c:pt idx="12276">
                  <c:v>1188.099975585937</c:v>
                </c:pt>
                <c:pt idx="12277">
                  <c:v>1188.200073242188</c:v>
                </c:pt>
                <c:pt idx="12278">
                  <c:v>1188.300048828125</c:v>
                </c:pt>
                <c:pt idx="12279">
                  <c:v>1188.400024414062</c:v>
                </c:pt>
                <c:pt idx="12280">
                  <c:v>1188.5</c:v>
                </c:pt>
                <c:pt idx="12281">
                  <c:v>1188.599975585937</c:v>
                </c:pt>
                <c:pt idx="12282">
                  <c:v>1188.700073242188</c:v>
                </c:pt>
                <c:pt idx="12283">
                  <c:v>1188.800048828125</c:v>
                </c:pt>
                <c:pt idx="12284">
                  <c:v>1188.900024414062</c:v>
                </c:pt>
                <c:pt idx="12285">
                  <c:v>1189.0</c:v>
                </c:pt>
                <c:pt idx="12286">
                  <c:v>1189.099975585937</c:v>
                </c:pt>
                <c:pt idx="12287">
                  <c:v>1189.200073242188</c:v>
                </c:pt>
                <c:pt idx="12288">
                  <c:v>1189.300048828125</c:v>
                </c:pt>
                <c:pt idx="12289">
                  <c:v>1189.400024414062</c:v>
                </c:pt>
                <c:pt idx="12290">
                  <c:v>1189.5</c:v>
                </c:pt>
                <c:pt idx="12291">
                  <c:v>1189.599975585937</c:v>
                </c:pt>
                <c:pt idx="12292">
                  <c:v>1189.700073242188</c:v>
                </c:pt>
                <c:pt idx="12293">
                  <c:v>1189.800048828125</c:v>
                </c:pt>
                <c:pt idx="12294">
                  <c:v>1189.900024414062</c:v>
                </c:pt>
                <c:pt idx="12295">
                  <c:v>1190.0</c:v>
                </c:pt>
                <c:pt idx="12296">
                  <c:v>1190.099975585937</c:v>
                </c:pt>
                <c:pt idx="12297">
                  <c:v>1190.200073242188</c:v>
                </c:pt>
                <c:pt idx="12298">
                  <c:v>1190.300048828125</c:v>
                </c:pt>
                <c:pt idx="12299">
                  <c:v>1190.400024414062</c:v>
                </c:pt>
                <c:pt idx="12300">
                  <c:v>1190.5</c:v>
                </c:pt>
                <c:pt idx="12301">
                  <c:v>1190.599975585937</c:v>
                </c:pt>
                <c:pt idx="12302">
                  <c:v>1190.700073242188</c:v>
                </c:pt>
                <c:pt idx="12303">
                  <c:v>1190.800048828125</c:v>
                </c:pt>
                <c:pt idx="12304">
                  <c:v>1190.900024414062</c:v>
                </c:pt>
                <c:pt idx="12305">
                  <c:v>1191.0</c:v>
                </c:pt>
                <c:pt idx="12306">
                  <c:v>1191.099975585937</c:v>
                </c:pt>
                <c:pt idx="12307">
                  <c:v>1191.200073242188</c:v>
                </c:pt>
                <c:pt idx="12308">
                  <c:v>1191.300048828125</c:v>
                </c:pt>
                <c:pt idx="12309">
                  <c:v>1191.400024414062</c:v>
                </c:pt>
                <c:pt idx="12310">
                  <c:v>1191.5</c:v>
                </c:pt>
                <c:pt idx="12311">
                  <c:v>1191.599975585937</c:v>
                </c:pt>
                <c:pt idx="12312">
                  <c:v>1191.700073242188</c:v>
                </c:pt>
                <c:pt idx="12313">
                  <c:v>1191.800048828125</c:v>
                </c:pt>
                <c:pt idx="12314">
                  <c:v>1191.900024414062</c:v>
                </c:pt>
                <c:pt idx="12315">
                  <c:v>1192.0</c:v>
                </c:pt>
                <c:pt idx="12316">
                  <c:v>1192.099975585937</c:v>
                </c:pt>
                <c:pt idx="12317">
                  <c:v>1192.200073242188</c:v>
                </c:pt>
                <c:pt idx="12318">
                  <c:v>1192.300048828125</c:v>
                </c:pt>
                <c:pt idx="12319">
                  <c:v>1192.400024414062</c:v>
                </c:pt>
                <c:pt idx="12320">
                  <c:v>1192.5</c:v>
                </c:pt>
                <c:pt idx="12321">
                  <c:v>1192.599975585937</c:v>
                </c:pt>
                <c:pt idx="12322">
                  <c:v>1192.700073242188</c:v>
                </c:pt>
                <c:pt idx="12323">
                  <c:v>1192.800048828125</c:v>
                </c:pt>
                <c:pt idx="12324">
                  <c:v>1192.900024414062</c:v>
                </c:pt>
                <c:pt idx="12325">
                  <c:v>1193.0</c:v>
                </c:pt>
                <c:pt idx="12326">
                  <c:v>1193.099975585937</c:v>
                </c:pt>
                <c:pt idx="12327">
                  <c:v>1193.200073242188</c:v>
                </c:pt>
                <c:pt idx="12328">
                  <c:v>1193.300048828125</c:v>
                </c:pt>
                <c:pt idx="12329">
                  <c:v>1193.400024414062</c:v>
                </c:pt>
                <c:pt idx="12330">
                  <c:v>1193.5</c:v>
                </c:pt>
                <c:pt idx="12331">
                  <c:v>1193.599975585937</c:v>
                </c:pt>
                <c:pt idx="12332">
                  <c:v>1193.700073242188</c:v>
                </c:pt>
                <c:pt idx="12333">
                  <c:v>1193.800048828125</c:v>
                </c:pt>
                <c:pt idx="12334">
                  <c:v>1193.900024414062</c:v>
                </c:pt>
                <c:pt idx="12335">
                  <c:v>1194.0</c:v>
                </c:pt>
                <c:pt idx="12336">
                  <c:v>1194.099975585937</c:v>
                </c:pt>
                <c:pt idx="12337">
                  <c:v>1194.200073242188</c:v>
                </c:pt>
                <c:pt idx="12338">
                  <c:v>1194.300048828125</c:v>
                </c:pt>
                <c:pt idx="12339">
                  <c:v>1194.400024414062</c:v>
                </c:pt>
                <c:pt idx="12340">
                  <c:v>1194.5</c:v>
                </c:pt>
                <c:pt idx="12341">
                  <c:v>1194.599975585937</c:v>
                </c:pt>
                <c:pt idx="12342">
                  <c:v>1194.700073242188</c:v>
                </c:pt>
                <c:pt idx="12343">
                  <c:v>1194.800048828125</c:v>
                </c:pt>
                <c:pt idx="12344">
                  <c:v>1194.900024414062</c:v>
                </c:pt>
                <c:pt idx="12345">
                  <c:v>1195.0</c:v>
                </c:pt>
                <c:pt idx="12346">
                  <c:v>1195.099975585937</c:v>
                </c:pt>
                <c:pt idx="12347">
                  <c:v>1195.200073242188</c:v>
                </c:pt>
                <c:pt idx="12348">
                  <c:v>1195.300048828125</c:v>
                </c:pt>
                <c:pt idx="12349">
                  <c:v>1195.400024414062</c:v>
                </c:pt>
                <c:pt idx="12350">
                  <c:v>1195.5</c:v>
                </c:pt>
                <c:pt idx="12351">
                  <c:v>1195.599975585937</c:v>
                </c:pt>
                <c:pt idx="12352">
                  <c:v>1195.700073242188</c:v>
                </c:pt>
                <c:pt idx="12353">
                  <c:v>1195.800048828125</c:v>
                </c:pt>
                <c:pt idx="12354">
                  <c:v>1195.900024414062</c:v>
                </c:pt>
                <c:pt idx="12355">
                  <c:v>1196.0</c:v>
                </c:pt>
                <c:pt idx="12356">
                  <c:v>1196.099975585937</c:v>
                </c:pt>
                <c:pt idx="12357">
                  <c:v>1196.200073242188</c:v>
                </c:pt>
                <c:pt idx="12358">
                  <c:v>1196.300048828125</c:v>
                </c:pt>
                <c:pt idx="12359">
                  <c:v>1196.400024414062</c:v>
                </c:pt>
                <c:pt idx="12360">
                  <c:v>1196.5</c:v>
                </c:pt>
                <c:pt idx="12361">
                  <c:v>1196.599975585937</c:v>
                </c:pt>
                <c:pt idx="12362">
                  <c:v>1196.700073242188</c:v>
                </c:pt>
                <c:pt idx="12363">
                  <c:v>1196.800048828125</c:v>
                </c:pt>
                <c:pt idx="12364">
                  <c:v>1196.900024414062</c:v>
                </c:pt>
                <c:pt idx="12365">
                  <c:v>1197.0</c:v>
                </c:pt>
                <c:pt idx="12366">
                  <c:v>1197.099975585937</c:v>
                </c:pt>
                <c:pt idx="12367">
                  <c:v>1197.200073242188</c:v>
                </c:pt>
                <c:pt idx="12368">
                  <c:v>1197.300048828125</c:v>
                </c:pt>
                <c:pt idx="12369">
                  <c:v>1197.400024414062</c:v>
                </c:pt>
                <c:pt idx="12370">
                  <c:v>1197.5</c:v>
                </c:pt>
                <c:pt idx="12371">
                  <c:v>1197.599975585937</c:v>
                </c:pt>
                <c:pt idx="12372">
                  <c:v>1197.700073242188</c:v>
                </c:pt>
                <c:pt idx="12373">
                  <c:v>1197.800048828125</c:v>
                </c:pt>
                <c:pt idx="12374">
                  <c:v>1197.900024414062</c:v>
                </c:pt>
                <c:pt idx="12375">
                  <c:v>1198.0</c:v>
                </c:pt>
                <c:pt idx="12376">
                  <c:v>1198.099975585937</c:v>
                </c:pt>
                <c:pt idx="12377">
                  <c:v>1198.200073242188</c:v>
                </c:pt>
                <c:pt idx="12378">
                  <c:v>1198.300048828125</c:v>
                </c:pt>
                <c:pt idx="12379">
                  <c:v>1198.400024414062</c:v>
                </c:pt>
                <c:pt idx="12380">
                  <c:v>1198.5</c:v>
                </c:pt>
                <c:pt idx="12381">
                  <c:v>1198.599975585937</c:v>
                </c:pt>
                <c:pt idx="12382">
                  <c:v>1198.700073242188</c:v>
                </c:pt>
                <c:pt idx="12383">
                  <c:v>1198.800048828125</c:v>
                </c:pt>
                <c:pt idx="12384">
                  <c:v>1198.900024414062</c:v>
                </c:pt>
                <c:pt idx="12385">
                  <c:v>1199.0</c:v>
                </c:pt>
                <c:pt idx="12386">
                  <c:v>1199.099975585937</c:v>
                </c:pt>
                <c:pt idx="12387">
                  <c:v>1199.200073242188</c:v>
                </c:pt>
                <c:pt idx="12388">
                  <c:v>1199.300048828125</c:v>
                </c:pt>
                <c:pt idx="12389">
                  <c:v>1199.400024414062</c:v>
                </c:pt>
                <c:pt idx="12390">
                  <c:v>1199.5</c:v>
                </c:pt>
                <c:pt idx="12391">
                  <c:v>1199.599975585937</c:v>
                </c:pt>
                <c:pt idx="12392">
                  <c:v>1199.700073242188</c:v>
                </c:pt>
                <c:pt idx="12393">
                  <c:v>1199.800048828125</c:v>
                </c:pt>
                <c:pt idx="12394">
                  <c:v>1199.900024414062</c:v>
                </c:pt>
                <c:pt idx="12395">
                  <c:v>1200.0</c:v>
                </c:pt>
                <c:pt idx="12396">
                  <c:v>1200.099975585937</c:v>
                </c:pt>
                <c:pt idx="12397">
                  <c:v>1200.200073242188</c:v>
                </c:pt>
                <c:pt idx="12398">
                  <c:v>1200.300048828125</c:v>
                </c:pt>
                <c:pt idx="12399">
                  <c:v>1200.400024414062</c:v>
                </c:pt>
                <c:pt idx="12400">
                  <c:v>1200.5</c:v>
                </c:pt>
                <c:pt idx="12401">
                  <c:v>1200.599975585937</c:v>
                </c:pt>
                <c:pt idx="12402">
                  <c:v>1200.700073242188</c:v>
                </c:pt>
                <c:pt idx="12403">
                  <c:v>1200.800048828125</c:v>
                </c:pt>
                <c:pt idx="12404">
                  <c:v>1200.900024414062</c:v>
                </c:pt>
                <c:pt idx="12405">
                  <c:v>1201.0</c:v>
                </c:pt>
                <c:pt idx="12406">
                  <c:v>1201.099975585937</c:v>
                </c:pt>
                <c:pt idx="12407">
                  <c:v>1201.200073242188</c:v>
                </c:pt>
                <c:pt idx="12408">
                  <c:v>1201.300048828125</c:v>
                </c:pt>
                <c:pt idx="12409">
                  <c:v>1201.400024414062</c:v>
                </c:pt>
                <c:pt idx="12410">
                  <c:v>1201.5</c:v>
                </c:pt>
                <c:pt idx="12411">
                  <c:v>1201.599975585937</c:v>
                </c:pt>
                <c:pt idx="12412">
                  <c:v>1201.700073242188</c:v>
                </c:pt>
                <c:pt idx="12413">
                  <c:v>1201.800048828125</c:v>
                </c:pt>
                <c:pt idx="12414">
                  <c:v>1201.900024414062</c:v>
                </c:pt>
                <c:pt idx="12415">
                  <c:v>1202.0</c:v>
                </c:pt>
                <c:pt idx="12416">
                  <c:v>1202.099975585937</c:v>
                </c:pt>
                <c:pt idx="12417">
                  <c:v>1202.200073242188</c:v>
                </c:pt>
                <c:pt idx="12418">
                  <c:v>1202.300048828125</c:v>
                </c:pt>
                <c:pt idx="12419">
                  <c:v>1202.400024414062</c:v>
                </c:pt>
                <c:pt idx="12420">
                  <c:v>1202.5</c:v>
                </c:pt>
                <c:pt idx="12421">
                  <c:v>1202.599975585937</c:v>
                </c:pt>
                <c:pt idx="12422">
                  <c:v>1202.700073242188</c:v>
                </c:pt>
                <c:pt idx="12423">
                  <c:v>1202.800048828125</c:v>
                </c:pt>
                <c:pt idx="12424">
                  <c:v>1202.900024414062</c:v>
                </c:pt>
                <c:pt idx="12425">
                  <c:v>1203.0</c:v>
                </c:pt>
                <c:pt idx="12426">
                  <c:v>1203.099975585937</c:v>
                </c:pt>
                <c:pt idx="12427">
                  <c:v>1203.200073242188</c:v>
                </c:pt>
                <c:pt idx="12428">
                  <c:v>1203.300048828125</c:v>
                </c:pt>
                <c:pt idx="12429">
                  <c:v>1203.400024414062</c:v>
                </c:pt>
                <c:pt idx="12430">
                  <c:v>1203.5</c:v>
                </c:pt>
                <c:pt idx="12431">
                  <c:v>1203.599975585937</c:v>
                </c:pt>
                <c:pt idx="12432">
                  <c:v>1203.700073242188</c:v>
                </c:pt>
                <c:pt idx="12433">
                  <c:v>1203.800048828125</c:v>
                </c:pt>
                <c:pt idx="12434">
                  <c:v>1203.900024414062</c:v>
                </c:pt>
                <c:pt idx="12435">
                  <c:v>1204.0</c:v>
                </c:pt>
                <c:pt idx="12436">
                  <c:v>1204.099975585937</c:v>
                </c:pt>
                <c:pt idx="12437">
                  <c:v>1204.200073242188</c:v>
                </c:pt>
                <c:pt idx="12438">
                  <c:v>1204.300048828125</c:v>
                </c:pt>
                <c:pt idx="12439">
                  <c:v>1204.400024414062</c:v>
                </c:pt>
                <c:pt idx="12440">
                  <c:v>1204.5</c:v>
                </c:pt>
                <c:pt idx="12441">
                  <c:v>1204.599975585937</c:v>
                </c:pt>
                <c:pt idx="12442">
                  <c:v>1204.700073242188</c:v>
                </c:pt>
                <c:pt idx="12443">
                  <c:v>1204.800048828125</c:v>
                </c:pt>
                <c:pt idx="12444">
                  <c:v>1204.900024414062</c:v>
                </c:pt>
                <c:pt idx="12445">
                  <c:v>1205.0</c:v>
                </c:pt>
                <c:pt idx="12446">
                  <c:v>1205.099975585937</c:v>
                </c:pt>
                <c:pt idx="12447">
                  <c:v>1205.200073242188</c:v>
                </c:pt>
                <c:pt idx="12448">
                  <c:v>1205.300048828125</c:v>
                </c:pt>
                <c:pt idx="12449">
                  <c:v>1205.400024414062</c:v>
                </c:pt>
                <c:pt idx="12450">
                  <c:v>1205.5</c:v>
                </c:pt>
                <c:pt idx="12451">
                  <c:v>1205.599975585937</c:v>
                </c:pt>
                <c:pt idx="12452">
                  <c:v>1205.700073242188</c:v>
                </c:pt>
                <c:pt idx="12453">
                  <c:v>1205.800048828125</c:v>
                </c:pt>
                <c:pt idx="12454">
                  <c:v>1205.900024414062</c:v>
                </c:pt>
                <c:pt idx="12455">
                  <c:v>1206.0</c:v>
                </c:pt>
                <c:pt idx="12456">
                  <c:v>1206.099975585937</c:v>
                </c:pt>
                <c:pt idx="12457">
                  <c:v>1206.200073242188</c:v>
                </c:pt>
                <c:pt idx="12458">
                  <c:v>1206.300048828125</c:v>
                </c:pt>
                <c:pt idx="12459">
                  <c:v>1206.400024414062</c:v>
                </c:pt>
                <c:pt idx="12460">
                  <c:v>1206.5</c:v>
                </c:pt>
                <c:pt idx="12461">
                  <c:v>1206.599975585937</c:v>
                </c:pt>
                <c:pt idx="12462">
                  <c:v>1206.700073242188</c:v>
                </c:pt>
                <c:pt idx="12463">
                  <c:v>1206.800048828125</c:v>
                </c:pt>
                <c:pt idx="12464">
                  <c:v>1206.900024414062</c:v>
                </c:pt>
                <c:pt idx="12465">
                  <c:v>1207.0</c:v>
                </c:pt>
                <c:pt idx="12466">
                  <c:v>1207.099975585937</c:v>
                </c:pt>
                <c:pt idx="12467">
                  <c:v>1207.200073242188</c:v>
                </c:pt>
                <c:pt idx="12468">
                  <c:v>1207.300048828125</c:v>
                </c:pt>
                <c:pt idx="12469">
                  <c:v>1207.400024414062</c:v>
                </c:pt>
                <c:pt idx="12470">
                  <c:v>1207.5</c:v>
                </c:pt>
                <c:pt idx="12471">
                  <c:v>1207.599975585937</c:v>
                </c:pt>
                <c:pt idx="12472">
                  <c:v>1207.700073242188</c:v>
                </c:pt>
                <c:pt idx="12473">
                  <c:v>1207.800048828125</c:v>
                </c:pt>
                <c:pt idx="12474">
                  <c:v>1207.900024414062</c:v>
                </c:pt>
                <c:pt idx="12475">
                  <c:v>1208.0</c:v>
                </c:pt>
                <c:pt idx="12476">
                  <c:v>1208.099975585937</c:v>
                </c:pt>
                <c:pt idx="12477">
                  <c:v>1208.200073242188</c:v>
                </c:pt>
                <c:pt idx="12478">
                  <c:v>1208.300048828125</c:v>
                </c:pt>
                <c:pt idx="12479">
                  <c:v>1208.400024414062</c:v>
                </c:pt>
                <c:pt idx="12480">
                  <c:v>1208.5</c:v>
                </c:pt>
                <c:pt idx="12481">
                  <c:v>1208.599975585937</c:v>
                </c:pt>
                <c:pt idx="12482">
                  <c:v>1208.700073242188</c:v>
                </c:pt>
                <c:pt idx="12483">
                  <c:v>1208.800048828125</c:v>
                </c:pt>
                <c:pt idx="12484">
                  <c:v>1208.900024414062</c:v>
                </c:pt>
                <c:pt idx="12485">
                  <c:v>1209.0</c:v>
                </c:pt>
                <c:pt idx="12486">
                  <c:v>1209.099975585937</c:v>
                </c:pt>
                <c:pt idx="12487">
                  <c:v>1209.200073242188</c:v>
                </c:pt>
                <c:pt idx="12488">
                  <c:v>1209.300048828125</c:v>
                </c:pt>
                <c:pt idx="12489">
                  <c:v>1209.400024414062</c:v>
                </c:pt>
                <c:pt idx="12490">
                  <c:v>1209.5</c:v>
                </c:pt>
                <c:pt idx="12491">
                  <c:v>1209.599975585937</c:v>
                </c:pt>
                <c:pt idx="12492">
                  <c:v>1209.700073242188</c:v>
                </c:pt>
                <c:pt idx="12493">
                  <c:v>1209.800048828125</c:v>
                </c:pt>
                <c:pt idx="12494">
                  <c:v>1209.900024414062</c:v>
                </c:pt>
                <c:pt idx="12495">
                  <c:v>1210.0</c:v>
                </c:pt>
                <c:pt idx="12496">
                  <c:v>1210.099975585937</c:v>
                </c:pt>
                <c:pt idx="12497">
                  <c:v>1210.200073242188</c:v>
                </c:pt>
                <c:pt idx="12498">
                  <c:v>1210.300048828125</c:v>
                </c:pt>
                <c:pt idx="12499">
                  <c:v>1210.400024414062</c:v>
                </c:pt>
                <c:pt idx="12500">
                  <c:v>1210.5</c:v>
                </c:pt>
                <c:pt idx="12501">
                  <c:v>1210.599975585937</c:v>
                </c:pt>
                <c:pt idx="12502">
                  <c:v>1210.700073242188</c:v>
                </c:pt>
                <c:pt idx="12503">
                  <c:v>1210.800048828125</c:v>
                </c:pt>
                <c:pt idx="12504">
                  <c:v>1210.900024414062</c:v>
                </c:pt>
                <c:pt idx="12505">
                  <c:v>1211.0</c:v>
                </c:pt>
                <c:pt idx="12506">
                  <c:v>1211.099975585937</c:v>
                </c:pt>
                <c:pt idx="12507">
                  <c:v>1211.200073242188</c:v>
                </c:pt>
                <c:pt idx="12508">
                  <c:v>1211.300048828125</c:v>
                </c:pt>
                <c:pt idx="12509">
                  <c:v>1211.400024414062</c:v>
                </c:pt>
                <c:pt idx="12510">
                  <c:v>1211.5</c:v>
                </c:pt>
                <c:pt idx="12511">
                  <c:v>1211.599975585937</c:v>
                </c:pt>
                <c:pt idx="12512">
                  <c:v>1211.700073242188</c:v>
                </c:pt>
                <c:pt idx="12513">
                  <c:v>1211.800048828125</c:v>
                </c:pt>
                <c:pt idx="12514">
                  <c:v>1211.900024414062</c:v>
                </c:pt>
                <c:pt idx="12515">
                  <c:v>1212.0</c:v>
                </c:pt>
                <c:pt idx="12516">
                  <c:v>1212.099975585937</c:v>
                </c:pt>
                <c:pt idx="12517">
                  <c:v>1212.200073242188</c:v>
                </c:pt>
                <c:pt idx="12518">
                  <c:v>1212.300048828125</c:v>
                </c:pt>
                <c:pt idx="12519">
                  <c:v>1212.400024414062</c:v>
                </c:pt>
                <c:pt idx="12520">
                  <c:v>1212.5</c:v>
                </c:pt>
                <c:pt idx="12521">
                  <c:v>1212.599975585937</c:v>
                </c:pt>
                <c:pt idx="12522">
                  <c:v>1212.700073242188</c:v>
                </c:pt>
                <c:pt idx="12523">
                  <c:v>1212.800048828125</c:v>
                </c:pt>
                <c:pt idx="12524">
                  <c:v>1212.900024414062</c:v>
                </c:pt>
                <c:pt idx="12525">
                  <c:v>1213.0</c:v>
                </c:pt>
                <c:pt idx="12526">
                  <c:v>1213.099975585937</c:v>
                </c:pt>
                <c:pt idx="12527">
                  <c:v>1213.200073242188</c:v>
                </c:pt>
                <c:pt idx="12528">
                  <c:v>1213.300048828125</c:v>
                </c:pt>
                <c:pt idx="12529">
                  <c:v>1213.400024414062</c:v>
                </c:pt>
                <c:pt idx="12530">
                  <c:v>1213.5</c:v>
                </c:pt>
                <c:pt idx="12531">
                  <c:v>1213.599975585937</c:v>
                </c:pt>
                <c:pt idx="12532">
                  <c:v>1213.700073242188</c:v>
                </c:pt>
                <c:pt idx="12533">
                  <c:v>1213.800048828125</c:v>
                </c:pt>
                <c:pt idx="12534">
                  <c:v>1213.900024414062</c:v>
                </c:pt>
                <c:pt idx="12535">
                  <c:v>1214.0</c:v>
                </c:pt>
                <c:pt idx="12536">
                  <c:v>1214.099975585937</c:v>
                </c:pt>
                <c:pt idx="12537">
                  <c:v>1214.200073242188</c:v>
                </c:pt>
                <c:pt idx="12538">
                  <c:v>1214.300048828125</c:v>
                </c:pt>
                <c:pt idx="12539">
                  <c:v>1214.400024414062</c:v>
                </c:pt>
                <c:pt idx="12540">
                  <c:v>1214.5</c:v>
                </c:pt>
                <c:pt idx="12541">
                  <c:v>1214.599975585937</c:v>
                </c:pt>
                <c:pt idx="12542">
                  <c:v>1214.700073242188</c:v>
                </c:pt>
                <c:pt idx="12543">
                  <c:v>1214.800048828125</c:v>
                </c:pt>
                <c:pt idx="12544">
                  <c:v>1214.900024414062</c:v>
                </c:pt>
                <c:pt idx="12545">
                  <c:v>1215.0</c:v>
                </c:pt>
                <c:pt idx="12546">
                  <c:v>1215.099975585937</c:v>
                </c:pt>
                <c:pt idx="12547">
                  <c:v>1215.200073242188</c:v>
                </c:pt>
                <c:pt idx="12548">
                  <c:v>1215.300048828125</c:v>
                </c:pt>
                <c:pt idx="12549">
                  <c:v>1215.400024414062</c:v>
                </c:pt>
                <c:pt idx="12550">
                  <c:v>1215.5</c:v>
                </c:pt>
                <c:pt idx="12551">
                  <c:v>1215.599975585937</c:v>
                </c:pt>
                <c:pt idx="12552">
                  <c:v>1215.700073242188</c:v>
                </c:pt>
                <c:pt idx="12553">
                  <c:v>1215.800048828125</c:v>
                </c:pt>
                <c:pt idx="12554">
                  <c:v>1215.900024414062</c:v>
                </c:pt>
                <c:pt idx="12555">
                  <c:v>1216.0</c:v>
                </c:pt>
                <c:pt idx="12556">
                  <c:v>1216.099975585937</c:v>
                </c:pt>
                <c:pt idx="12557">
                  <c:v>1216.200073242188</c:v>
                </c:pt>
                <c:pt idx="12558">
                  <c:v>1216.300048828125</c:v>
                </c:pt>
                <c:pt idx="12559">
                  <c:v>1216.400024414062</c:v>
                </c:pt>
                <c:pt idx="12560">
                  <c:v>1216.5</c:v>
                </c:pt>
                <c:pt idx="12561">
                  <c:v>1216.599975585937</c:v>
                </c:pt>
                <c:pt idx="12562">
                  <c:v>1216.700073242188</c:v>
                </c:pt>
                <c:pt idx="12563">
                  <c:v>1216.800048828125</c:v>
                </c:pt>
                <c:pt idx="12564">
                  <c:v>1216.900024414062</c:v>
                </c:pt>
                <c:pt idx="12565">
                  <c:v>1217.0</c:v>
                </c:pt>
                <c:pt idx="12566">
                  <c:v>1217.099975585937</c:v>
                </c:pt>
                <c:pt idx="12567">
                  <c:v>1217.200073242188</c:v>
                </c:pt>
                <c:pt idx="12568">
                  <c:v>1217.300048828125</c:v>
                </c:pt>
                <c:pt idx="12569">
                  <c:v>1217.400024414062</c:v>
                </c:pt>
                <c:pt idx="12570">
                  <c:v>1217.5</c:v>
                </c:pt>
                <c:pt idx="12571">
                  <c:v>1217.599975585937</c:v>
                </c:pt>
                <c:pt idx="12572">
                  <c:v>1217.700073242188</c:v>
                </c:pt>
                <c:pt idx="12573">
                  <c:v>1217.800048828125</c:v>
                </c:pt>
                <c:pt idx="12574">
                  <c:v>1217.900024414062</c:v>
                </c:pt>
                <c:pt idx="12575">
                  <c:v>1218.0</c:v>
                </c:pt>
                <c:pt idx="12576">
                  <c:v>1218.099975585937</c:v>
                </c:pt>
                <c:pt idx="12577">
                  <c:v>1218.200073242188</c:v>
                </c:pt>
                <c:pt idx="12578">
                  <c:v>1218.300048828125</c:v>
                </c:pt>
                <c:pt idx="12579">
                  <c:v>1218.400024414062</c:v>
                </c:pt>
                <c:pt idx="12580">
                  <c:v>1218.5</c:v>
                </c:pt>
                <c:pt idx="12581">
                  <c:v>1218.599975585937</c:v>
                </c:pt>
                <c:pt idx="12582">
                  <c:v>1218.700073242188</c:v>
                </c:pt>
                <c:pt idx="12583">
                  <c:v>1218.800048828125</c:v>
                </c:pt>
                <c:pt idx="12584">
                  <c:v>1218.900024414062</c:v>
                </c:pt>
                <c:pt idx="12585">
                  <c:v>1219.0</c:v>
                </c:pt>
                <c:pt idx="12586">
                  <c:v>1219.099975585937</c:v>
                </c:pt>
                <c:pt idx="12587">
                  <c:v>1219.200073242188</c:v>
                </c:pt>
                <c:pt idx="12588">
                  <c:v>1219.300048828125</c:v>
                </c:pt>
                <c:pt idx="12589">
                  <c:v>1219.400024414062</c:v>
                </c:pt>
                <c:pt idx="12590">
                  <c:v>1219.5</c:v>
                </c:pt>
                <c:pt idx="12591">
                  <c:v>1219.599975585937</c:v>
                </c:pt>
                <c:pt idx="12592">
                  <c:v>1219.700073242188</c:v>
                </c:pt>
                <c:pt idx="12593">
                  <c:v>1219.800048828125</c:v>
                </c:pt>
                <c:pt idx="12594">
                  <c:v>1219.900024414062</c:v>
                </c:pt>
                <c:pt idx="12595">
                  <c:v>1220.0</c:v>
                </c:pt>
                <c:pt idx="12596">
                  <c:v>1220.099975585937</c:v>
                </c:pt>
                <c:pt idx="12597">
                  <c:v>1220.200073242188</c:v>
                </c:pt>
                <c:pt idx="12598">
                  <c:v>1220.300048828125</c:v>
                </c:pt>
                <c:pt idx="12599">
                  <c:v>1220.400024414062</c:v>
                </c:pt>
                <c:pt idx="12600">
                  <c:v>1220.5</c:v>
                </c:pt>
                <c:pt idx="12601">
                  <c:v>1220.599975585937</c:v>
                </c:pt>
                <c:pt idx="12602">
                  <c:v>1220.700073242188</c:v>
                </c:pt>
                <c:pt idx="12603">
                  <c:v>1220.800048828125</c:v>
                </c:pt>
                <c:pt idx="12604">
                  <c:v>1220.900024414062</c:v>
                </c:pt>
                <c:pt idx="12605">
                  <c:v>1221.0</c:v>
                </c:pt>
                <c:pt idx="12606">
                  <c:v>1221.099975585937</c:v>
                </c:pt>
                <c:pt idx="12607">
                  <c:v>1221.200073242188</c:v>
                </c:pt>
                <c:pt idx="12608">
                  <c:v>1221.300048828125</c:v>
                </c:pt>
                <c:pt idx="12609">
                  <c:v>1221.400024414062</c:v>
                </c:pt>
                <c:pt idx="12610">
                  <c:v>1221.5</c:v>
                </c:pt>
                <c:pt idx="12611">
                  <c:v>1221.599975585937</c:v>
                </c:pt>
                <c:pt idx="12612">
                  <c:v>1221.700073242188</c:v>
                </c:pt>
                <c:pt idx="12613">
                  <c:v>1221.800048828125</c:v>
                </c:pt>
                <c:pt idx="12614">
                  <c:v>1221.900024414062</c:v>
                </c:pt>
                <c:pt idx="12615">
                  <c:v>1222.0</c:v>
                </c:pt>
                <c:pt idx="12616">
                  <c:v>1222.099975585937</c:v>
                </c:pt>
                <c:pt idx="12617">
                  <c:v>1222.200073242188</c:v>
                </c:pt>
                <c:pt idx="12618">
                  <c:v>1222.300048828125</c:v>
                </c:pt>
                <c:pt idx="12619">
                  <c:v>1222.400024414062</c:v>
                </c:pt>
                <c:pt idx="12620">
                  <c:v>1222.5</c:v>
                </c:pt>
                <c:pt idx="12621">
                  <c:v>1222.599975585937</c:v>
                </c:pt>
                <c:pt idx="12622">
                  <c:v>1222.700073242188</c:v>
                </c:pt>
                <c:pt idx="12623">
                  <c:v>1222.800048828125</c:v>
                </c:pt>
                <c:pt idx="12624">
                  <c:v>1222.900024414062</c:v>
                </c:pt>
                <c:pt idx="12625">
                  <c:v>1223.0</c:v>
                </c:pt>
                <c:pt idx="12626">
                  <c:v>1223.099975585937</c:v>
                </c:pt>
                <c:pt idx="12627">
                  <c:v>1223.200073242188</c:v>
                </c:pt>
                <c:pt idx="12628">
                  <c:v>1223.300048828125</c:v>
                </c:pt>
                <c:pt idx="12629">
                  <c:v>1223.400024414062</c:v>
                </c:pt>
                <c:pt idx="12630">
                  <c:v>1223.5</c:v>
                </c:pt>
                <c:pt idx="12631">
                  <c:v>1223.599975585937</c:v>
                </c:pt>
                <c:pt idx="12632">
                  <c:v>1223.700073242188</c:v>
                </c:pt>
                <c:pt idx="12633">
                  <c:v>1223.800048828125</c:v>
                </c:pt>
                <c:pt idx="12634">
                  <c:v>1223.900024414062</c:v>
                </c:pt>
                <c:pt idx="12635">
                  <c:v>1224.0</c:v>
                </c:pt>
                <c:pt idx="12636">
                  <c:v>1224.099975585937</c:v>
                </c:pt>
                <c:pt idx="12637">
                  <c:v>1224.200073242188</c:v>
                </c:pt>
                <c:pt idx="12638">
                  <c:v>1224.300048828125</c:v>
                </c:pt>
                <c:pt idx="12639">
                  <c:v>1224.400024414062</c:v>
                </c:pt>
                <c:pt idx="12640">
                  <c:v>1224.5</c:v>
                </c:pt>
                <c:pt idx="12641">
                  <c:v>1224.599975585937</c:v>
                </c:pt>
                <c:pt idx="12642">
                  <c:v>1224.700073242188</c:v>
                </c:pt>
                <c:pt idx="12643">
                  <c:v>1224.800048828125</c:v>
                </c:pt>
                <c:pt idx="12644">
                  <c:v>1224.900024414062</c:v>
                </c:pt>
                <c:pt idx="12645">
                  <c:v>1225.0</c:v>
                </c:pt>
                <c:pt idx="12646">
                  <c:v>1225.099975585937</c:v>
                </c:pt>
                <c:pt idx="12647">
                  <c:v>1225.200073242188</c:v>
                </c:pt>
                <c:pt idx="12648">
                  <c:v>1225.300048828125</c:v>
                </c:pt>
                <c:pt idx="12649">
                  <c:v>1225.400024414062</c:v>
                </c:pt>
                <c:pt idx="12650">
                  <c:v>1225.5</c:v>
                </c:pt>
                <c:pt idx="12651">
                  <c:v>1225.599975585937</c:v>
                </c:pt>
                <c:pt idx="12652">
                  <c:v>1225.700073242188</c:v>
                </c:pt>
                <c:pt idx="12653">
                  <c:v>1225.800048828125</c:v>
                </c:pt>
                <c:pt idx="12654">
                  <c:v>1225.900024414062</c:v>
                </c:pt>
                <c:pt idx="12655">
                  <c:v>1226.0</c:v>
                </c:pt>
                <c:pt idx="12656">
                  <c:v>1226.099975585937</c:v>
                </c:pt>
                <c:pt idx="12657">
                  <c:v>1226.200073242188</c:v>
                </c:pt>
                <c:pt idx="12658">
                  <c:v>1226.300048828125</c:v>
                </c:pt>
                <c:pt idx="12659">
                  <c:v>1226.400024414062</c:v>
                </c:pt>
                <c:pt idx="12660">
                  <c:v>1226.5</c:v>
                </c:pt>
                <c:pt idx="12661">
                  <c:v>1226.599975585937</c:v>
                </c:pt>
                <c:pt idx="12662">
                  <c:v>1226.700073242188</c:v>
                </c:pt>
                <c:pt idx="12663">
                  <c:v>1226.800048828125</c:v>
                </c:pt>
                <c:pt idx="12664">
                  <c:v>1226.900024414062</c:v>
                </c:pt>
                <c:pt idx="12665">
                  <c:v>1227.0</c:v>
                </c:pt>
                <c:pt idx="12666">
                  <c:v>1227.099975585937</c:v>
                </c:pt>
                <c:pt idx="12667">
                  <c:v>1227.200073242188</c:v>
                </c:pt>
                <c:pt idx="12668">
                  <c:v>1227.300048828125</c:v>
                </c:pt>
                <c:pt idx="12669">
                  <c:v>1227.400024414062</c:v>
                </c:pt>
                <c:pt idx="12670">
                  <c:v>1227.5</c:v>
                </c:pt>
                <c:pt idx="12671">
                  <c:v>1227.599975585937</c:v>
                </c:pt>
                <c:pt idx="12672">
                  <c:v>1227.700073242188</c:v>
                </c:pt>
                <c:pt idx="12673">
                  <c:v>1227.800048828125</c:v>
                </c:pt>
                <c:pt idx="12674">
                  <c:v>1227.900024414062</c:v>
                </c:pt>
                <c:pt idx="12675">
                  <c:v>1228.0</c:v>
                </c:pt>
                <c:pt idx="12676">
                  <c:v>1228.099975585937</c:v>
                </c:pt>
                <c:pt idx="12677">
                  <c:v>1228.200073242188</c:v>
                </c:pt>
                <c:pt idx="12678">
                  <c:v>1228.300048828125</c:v>
                </c:pt>
                <c:pt idx="12679">
                  <c:v>1228.400024414062</c:v>
                </c:pt>
                <c:pt idx="12680">
                  <c:v>1228.5</c:v>
                </c:pt>
                <c:pt idx="12681">
                  <c:v>1228.599975585937</c:v>
                </c:pt>
                <c:pt idx="12682">
                  <c:v>1228.700073242188</c:v>
                </c:pt>
                <c:pt idx="12683">
                  <c:v>1228.800048828125</c:v>
                </c:pt>
                <c:pt idx="12684">
                  <c:v>1228.900024414062</c:v>
                </c:pt>
                <c:pt idx="12685">
                  <c:v>1229.0</c:v>
                </c:pt>
                <c:pt idx="12686">
                  <c:v>1229.099975585937</c:v>
                </c:pt>
                <c:pt idx="12687">
                  <c:v>1229.200073242188</c:v>
                </c:pt>
                <c:pt idx="12688">
                  <c:v>1229.300048828125</c:v>
                </c:pt>
                <c:pt idx="12689">
                  <c:v>1229.400024414062</c:v>
                </c:pt>
                <c:pt idx="12690">
                  <c:v>1229.5</c:v>
                </c:pt>
                <c:pt idx="12691">
                  <c:v>1229.599975585937</c:v>
                </c:pt>
                <c:pt idx="12692">
                  <c:v>1229.700073242188</c:v>
                </c:pt>
                <c:pt idx="12693">
                  <c:v>1229.800048828125</c:v>
                </c:pt>
                <c:pt idx="12694">
                  <c:v>1229.900024414062</c:v>
                </c:pt>
                <c:pt idx="12695">
                  <c:v>1230.0</c:v>
                </c:pt>
                <c:pt idx="12696">
                  <c:v>1230.099975585937</c:v>
                </c:pt>
                <c:pt idx="12697">
                  <c:v>1230.200073242188</c:v>
                </c:pt>
                <c:pt idx="12698">
                  <c:v>1230.300048828125</c:v>
                </c:pt>
                <c:pt idx="12699">
                  <c:v>1230.400024414062</c:v>
                </c:pt>
                <c:pt idx="12700">
                  <c:v>1230.5</c:v>
                </c:pt>
                <c:pt idx="12701">
                  <c:v>1230.599975585937</c:v>
                </c:pt>
                <c:pt idx="12702">
                  <c:v>1230.700073242188</c:v>
                </c:pt>
                <c:pt idx="12703">
                  <c:v>1230.800048828125</c:v>
                </c:pt>
                <c:pt idx="12704">
                  <c:v>1230.900024414062</c:v>
                </c:pt>
                <c:pt idx="12705">
                  <c:v>1231.0</c:v>
                </c:pt>
                <c:pt idx="12706">
                  <c:v>1231.099975585937</c:v>
                </c:pt>
                <c:pt idx="12707">
                  <c:v>1231.200073242188</c:v>
                </c:pt>
                <c:pt idx="12708">
                  <c:v>1231.300048828125</c:v>
                </c:pt>
                <c:pt idx="12709">
                  <c:v>1231.400024414062</c:v>
                </c:pt>
                <c:pt idx="12710">
                  <c:v>1231.5</c:v>
                </c:pt>
                <c:pt idx="12711">
                  <c:v>1231.599975585937</c:v>
                </c:pt>
                <c:pt idx="12712">
                  <c:v>1231.700073242188</c:v>
                </c:pt>
                <c:pt idx="12713">
                  <c:v>1231.800048828125</c:v>
                </c:pt>
                <c:pt idx="12714">
                  <c:v>1231.900024414062</c:v>
                </c:pt>
                <c:pt idx="12715">
                  <c:v>1232.0</c:v>
                </c:pt>
                <c:pt idx="12716">
                  <c:v>1232.099975585937</c:v>
                </c:pt>
                <c:pt idx="12717">
                  <c:v>1232.200073242188</c:v>
                </c:pt>
                <c:pt idx="12718">
                  <c:v>1232.300048828125</c:v>
                </c:pt>
                <c:pt idx="12719">
                  <c:v>1232.400024414062</c:v>
                </c:pt>
                <c:pt idx="12720">
                  <c:v>1232.5</c:v>
                </c:pt>
                <c:pt idx="12721">
                  <c:v>1232.599975585937</c:v>
                </c:pt>
                <c:pt idx="12722">
                  <c:v>1232.700073242188</c:v>
                </c:pt>
                <c:pt idx="12723">
                  <c:v>1232.800048828125</c:v>
                </c:pt>
                <c:pt idx="12724">
                  <c:v>1232.900024414062</c:v>
                </c:pt>
                <c:pt idx="12725">
                  <c:v>1233.0</c:v>
                </c:pt>
                <c:pt idx="12726">
                  <c:v>1233.099975585937</c:v>
                </c:pt>
                <c:pt idx="12727">
                  <c:v>1233.200073242188</c:v>
                </c:pt>
                <c:pt idx="12728">
                  <c:v>1233.300048828125</c:v>
                </c:pt>
                <c:pt idx="12729">
                  <c:v>1233.400024414062</c:v>
                </c:pt>
                <c:pt idx="12730">
                  <c:v>1233.5</c:v>
                </c:pt>
                <c:pt idx="12731">
                  <c:v>1233.599975585937</c:v>
                </c:pt>
                <c:pt idx="12732">
                  <c:v>1233.700073242188</c:v>
                </c:pt>
                <c:pt idx="12733">
                  <c:v>1233.800048828125</c:v>
                </c:pt>
                <c:pt idx="12734">
                  <c:v>1233.900024414062</c:v>
                </c:pt>
                <c:pt idx="12735">
                  <c:v>1234.0</c:v>
                </c:pt>
                <c:pt idx="12736">
                  <c:v>1234.099975585937</c:v>
                </c:pt>
                <c:pt idx="12737">
                  <c:v>1234.200073242188</c:v>
                </c:pt>
                <c:pt idx="12738">
                  <c:v>1234.300048828125</c:v>
                </c:pt>
                <c:pt idx="12739">
                  <c:v>1234.400024414062</c:v>
                </c:pt>
                <c:pt idx="12740">
                  <c:v>1234.5</c:v>
                </c:pt>
                <c:pt idx="12741">
                  <c:v>1234.599975585937</c:v>
                </c:pt>
                <c:pt idx="12742">
                  <c:v>1234.700073242188</c:v>
                </c:pt>
                <c:pt idx="12743">
                  <c:v>1234.800048828125</c:v>
                </c:pt>
                <c:pt idx="12744">
                  <c:v>1234.900024414062</c:v>
                </c:pt>
                <c:pt idx="12745">
                  <c:v>1235.0</c:v>
                </c:pt>
                <c:pt idx="12746">
                  <c:v>1235.099975585937</c:v>
                </c:pt>
                <c:pt idx="12747">
                  <c:v>1235.200073242188</c:v>
                </c:pt>
                <c:pt idx="12748">
                  <c:v>1235.300048828125</c:v>
                </c:pt>
                <c:pt idx="12749">
                  <c:v>1235.400024414062</c:v>
                </c:pt>
                <c:pt idx="12750">
                  <c:v>1235.5</c:v>
                </c:pt>
                <c:pt idx="12751">
                  <c:v>1235.599975585937</c:v>
                </c:pt>
                <c:pt idx="12752">
                  <c:v>1235.700073242188</c:v>
                </c:pt>
                <c:pt idx="12753">
                  <c:v>1235.800048828125</c:v>
                </c:pt>
                <c:pt idx="12754">
                  <c:v>1235.900024414062</c:v>
                </c:pt>
                <c:pt idx="12755">
                  <c:v>1236.0</c:v>
                </c:pt>
                <c:pt idx="12756">
                  <c:v>1236.099975585937</c:v>
                </c:pt>
                <c:pt idx="12757">
                  <c:v>1236.200073242188</c:v>
                </c:pt>
                <c:pt idx="12758">
                  <c:v>1236.300048828125</c:v>
                </c:pt>
                <c:pt idx="12759">
                  <c:v>1236.400024414062</c:v>
                </c:pt>
                <c:pt idx="12760">
                  <c:v>1236.5</c:v>
                </c:pt>
                <c:pt idx="12761">
                  <c:v>1236.599975585937</c:v>
                </c:pt>
                <c:pt idx="12762">
                  <c:v>1236.700073242188</c:v>
                </c:pt>
                <c:pt idx="12763">
                  <c:v>1236.800048828125</c:v>
                </c:pt>
                <c:pt idx="12764">
                  <c:v>1236.900024414062</c:v>
                </c:pt>
                <c:pt idx="12765">
                  <c:v>1237.0</c:v>
                </c:pt>
                <c:pt idx="12766">
                  <c:v>1237.099975585937</c:v>
                </c:pt>
                <c:pt idx="12767">
                  <c:v>1237.200073242188</c:v>
                </c:pt>
                <c:pt idx="12768">
                  <c:v>1237.300048828125</c:v>
                </c:pt>
                <c:pt idx="12769">
                  <c:v>1237.400024414062</c:v>
                </c:pt>
                <c:pt idx="12770">
                  <c:v>1237.5</c:v>
                </c:pt>
                <c:pt idx="12771">
                  <c:v>1237.599975585937</c:v>
                </c:pt>
                <c:pt idx="12772">
                  <c:v>1237.700073242188</c:v>
                </c:pt>
                <c:pt idx="12773">
                  <c:v>1237.800048828125</c:v>
                </c:pt>
                <c:pt idx="12774">
                  <c:v>1237.900024414062</c:v>
                </c:pt>
                <c:pt idx="12775">
                  <c:v>1238.0</c:v>
                </c:pt>
                <c:pt idx="12776">
                  <c:v>1238.099975585937</c:v>
                </c:pt>
                <c:pt idx="12777">
                  <c:v>1238.200073242188</c:v>
                </c:pt>
                <c:pt idx="12778">
                  <c:v>1238.300048828125</c:v>
                </c:pt>
                <c:pt idx="12779">
                  <c:v>1238.400024414062</c:v>
                </c:pt>
                <c:pt idx="12780">
                  <c:v>1238.5</c:v>
                </c:pt>
                <c:pt idx="12781">
                  <c:v>1238.599975585937</c:v>
                </c:pt>
                <c:pt idx="12782">
                  <c:v>1238.700073242188</c:v>
                </c:pt>
                <c:pt idx="12783">
                  <c:v>1238.800048828125</c:v>
                </c:pt>
                <c:pt idx="12784">
                  <c:v>1238.900024414062</c:v>
                </c:pt>
                <c:pt idx="12785">
                  <c:v>1239.0</c:v>
                </c:pt>
                <c:pt idx="12786">
                  <c:v>1239.099975585937</c:v>
                </c:pt>
                <c:pt idx="12787">
                  <c:v>1239.200073242188</c:v>
                </c:pt>
                <c:pt idx="12788">
                  <c:v>1239.300048828125</c:v>
                </c:pt>
                <c:pt idx="12789">
                  <c:v>1239.400024414062</c:v>
                </c:pt>
                <c:pt idx="12790">
                  <c:v>1239.5</c:v>
                </c:pt>
                <c:pt idx="12791">
                  <c:v>1239.599975585937</c:v>
                </c:pt>
                <c:pt idx="12792">
                  <c:v>1239.700073242188</c:v>
                </c:pt>
                <c:pt idx="12793">
                  <c:v>1239.800048828125</c:v>
                </c:pt>
                <c:pt idx="12794">
                  <c:v>1239.900024414062</c:v>
                </c:pt>
                <c:pt idx="12795">
                  <c:v>1240.0</c:v>
                </c:pt>
                <c:pt idx="12796">
                  <c:v>1240.099975585937</c:v>
                </c:pt>
                <c:pt idx="12797">
                  <c:v>1240.200073242188</c:v>
                </c:pt>
                <c:pt idx="12798">
                  <c:v>1240.300048828125</c:v>
                </c:pt>
                <c:pt idx="12799">
                  <c:v>1240.400024414062</c:v>
                </c:pt>
                <c:pt idx="12800">
                  <c:v>1240.5</c:v>
                </c:pt>
                <c:pt idx="12801">
                  <c:v>1240.599975585937</c:v>
                </c:pt>
                <c:pt idx="12802">
                  <c:v>1240.700073242188</c:v>
                </c:pt>
                <c:pt idx="12803">
                  <c:v>1240.800048828125</c:v>
                </c:pt>
                <c:pt idx="12804">
                  <c:v>1240.900024414062</c:v>
                </c:pt>
                <c:pt idx="12805">
                  <c:v>1241.0</c:v>
                </c:pt>
                <c:pt idx="12806">
                  <c:v>1241.099975585937</c:v>
                </c:pt>
                <c:pt idx="12807">
                  <c:v>1241.200073242188</c:v>
                </c:pt>
                <c:pt idx="12808">
                  <c:v>1241.300048828125</c:v>
                </c:pt>
                <c:pt idx="12809">
                  <c:v>1241.400024414062</c:v>
                </c:pt>
                <c:pt idx="12810">
                  <c:v>1241.5</c:v>
                </c:pt>
                <c:pt idx="12811">
                  <c:v>1241.599975585937</c:v>
                </c:pt>
                <c:pt idx="12812">
                  <c:v>1241.700073242188</c:v>
                </c:pt>
                <c:pt idx="12813">
                  <c:v>1241.800048828125</c:v>
                </c:pt>
                <c:pt idx="12814">
                  <c:v>1241.900024414062</c:v>
                </c:pt>
                <c:pt idx="12815">
                  <c:v>1242.0</c:v>
                </c:pt>
                <c:pt idx="12816">
                  <c:v>1242.099975585937</c:v>
                </c:pt>
                <c:pt idx="12817">
                  <c:v>1242.200073242188</c:v>
                </c:pt>
                <c:pt idx="12818">
                  <c:v>1242.300048828125</c:v>
                </c:pt>
                <c:pt idx="12819">
                  <c:v>1242.400024414062</c:v>
                </c:pt>
                <c:pt idx="12820">
                  <c:v>1242.5</c:v>
                </c:pt>
                <c:pt idx="12821">
                  <c:v>1242.599975585937</c:v>
                </c:pt>
                <c:pt idx="12822">
                  <c:v>1242.700073242188</c:v>
                </c:pt>
                <c:pt idx="12823">
                  <c:v>1242.800048828125</c:v>
                </c:pt>
                <c:pt idx="12824">
                  <c:v>1242.900024414062</c:v>
                </c:pt>
                <c:pt idx="12825">
                  <c:v>1243.0</c:v>
                </c:pt>
                <c:pt idx="12826">
                  <c:v>1243.099975585937</c:v>
                </c:pt>
                <c:pt idx="12827">
                  <c:v>1243.200073242188</c:v>
                </c:pt>
                <c:pt idx="12828">
                  <c:v>1243.300048828125</c:v>
                </c:pt>
                <c:pt idx="12829">
                  <c:v>1243.400024414062</c:v>
                </c:pt>
                <c:pt idx="12830">
                  <c:v>1243.5</c:v>
                </c:pt>
                <c:pt idx="12831">
                  <c:v>1243.599975585937</c:v>
                </c:pt>
                <c:pt idx="12832">
                  <c:v>1243.700073242188</c:v>
                </c:pt>
                <c:pt idx="12833">
                  <c:v>1243.800048828125</c:v>
                </c:pt>
                <c:pt idx="12834">
                  <c:v>1243.900024414062</c:v>
                </c:pt>
                <c:pt idx="12835">
                  <c:v>1244.0</c:v>
                </c:pt>
                <c:pt idx="12836">
                  <c:v>1244.099975585937</c:v>
                </c:pt>
                <c:pt idx="12837">
                  <c:v>1244.200073242188</c:v>
                </c:pt>
                <c:pt idx="12838">
                  <c:v>1244.300048828125</c:v>
                </c:pt>
                <c:pt idx="12839">
                  <c:v>1244.400024414062</c:v>
                </c:pt>
                <c:pt idx="12840">
                  <c:v>1244.5</c:v>
                </c:pt>
                <c:pt idx="12841">
                  <c:v>1244.599975585937</c:v>
                </c:pt>
                <c:pt idx="12842">
                  <c:v>1244.700073242188</c:v>
                </c:pt>
                <c:pt idx="12843">
                  <c:v>1244.800048828125</c:v>
                </c:pt>
                <c:pt idx="12844">
                  <c:v>1244.900024414062</c:v>
                </c:pt>
                <c:pt idx="12845">
                  <c:v>1245.0</c:v>
                </c:pt>
                <c:pt idx="12846">
                  <c:v>1245.099975585937</c:v>
                </c:pt>
                <c:pt idx="12847">
                  <c:v>1245.200073242188</c:v>
                </c:pt>
                <c:pt idx="12848">
                  <c:v>1245.300048828125</c:v>
                </c:pt>
                <c:pt idx="12849">
                  <c:v>1245.400024414062</c:v>
                </c:pt>
                <c:pt idx="12850">
                  <c:v>1245.5</c:v>
                </c:pt>
                <c:pt idx="12851">
                  <c:v>1245.599975585937</c:v>
                </c:pt>
                <c:pt idx="12852">
                  <c:v>1245.700073242188</c:v>
                </c:pt>
                <c:pt idx="12853">
                  <c:v>1245.800048828125</c:v>
                </c:pt>
                <c:pt idx="12854">
                  <c:v>1245.900024414062</c:v>
                </c:pt>
                <c:pt idx="12855">
                  <c:v>1246.0</c:v>
                </c:pt>
                <c:pt idx="12856">
                  <c:v>1246.099975585937</c:v>
                </c:pt>
                <c:pt idx="12857">
                  <c:v>1246.200073242188</c:v>
                </c:pt>
                <c:pt idx="12858">
                  <c:v>1246.300048828125</c:v>
                </c:pt>
                <c:pt idx="12859">
                  <c:v>1246.400024414062</c:v>
                </c:pt>
                <c:pt idx="12860">
                  <c:v>1246.5</c:v>
                </c:pt>
                <c:pt idx="12861">
                  <c:v>1246.599975585937</c:v>
                </c:pt>
                <c:pt idx="12862">
                  <c:v>1246.700073242188</c:v>
                </c:pt>
                <c:pt idx="12863">
                  <c:v>1246.800048828125</c:v>
                </c:pt>
                <c:pt idx="12864">
                  <c:v>1246.900024414062</c:v>
                </c:pt>
                <c:pt idx="12865">
                  <c:v>1247.0</c:v>
                </c:pt>
                <c:pt idx="12866">
                  <c:v>1247.099975585937</c:v>
                </c:pt>
                <c:pt idx="12867">
                  <c:v>1247.200073242188</c:v>
                </c:pt>
                <c:pt idx="12868">
                  <c:v>1247.300048828125</c:v>
                </c:pt>
                <c:pt idx="12869">
                  <c:v>1247.400024414062</c:v>
                </c:pt>
                <c:pt idx="12870">
                  <c:v>1247.5</c:v>
                </c:pt>
                <c:pt idx="12871">
                  <c:v>1247.599975585937</c:v>
                </c:pt>
                <c:pt idx="12872">
                  <c:v>1247.700073242188</c:v>
                </c:pt>
                <c:pt idx="12873">
                  <c:v>1247.800048828125</c:v>
                </c:pt>
                <c:pt idx="12874">
                  <c:v>1247.900024414062</c:v>
                </c:pt>
                <c:pt idx="12875">
                  <c:v>1248.0</c:v>
                </c:pt>
                <c:pt idx="12876">
                  <c:v>1248.099975585937</c:v>
                </c:pt>
                <c:pt idx="12877">
                  <c:v>1248.200073242188</c:v>
                </c:pt>
                <c:pt idx="12878">
                  <c:v>1248.300048828125</c:v>
                </c:pt>
                <c:pt idx="12879">
                  <c:v>1248.400024414062</c:v>
                </c:pt>
                <c:pt idx="12880">
                  <c:v>1248.5</c:v>
                </c:pt>
                <c:pt idx="12881">
                  <c:v>1248.599975585937</c:v>
                </c:pt>
                <c:pt idx="12882">
                  <c:v>1248.700073242188</c:v>
                </c:pt>
                <c:pt idx="12883">
                  <c:v>1248.800048828125</c:v>
                </c:pt>
                <c:pt idx="12884">
                  <c:v>1248.900024414062</c:v>
                </c:pt>
                <c:pt idx="12885">
                  <c:v>1249.0</c:v>
                </c:pt>
                <c:pt idx="12886">
                  <c:v>1249.099975585937</c:v>
                </c:pt>
                <c:pt idx="12887">
                  <c:v>1249.200073242188</c:v>
                </c:pt>
                <c:pt idx="12888">
                  <c:v>1249.300048828125</c:v>
                </c:pt>
                <c:pt idx="12889">
                  <c:v>1249.400024414062</c:v>
                </c:pt>
                <c:pt idx="12890">
                  <c:v>1249.5</c:v>
                </c:pt>
                <c:pt idx="12891">
                  <c:v>1249.599975585937</c:v>
                </c:pt>
                <c:pt idx="12892">
                  <c:v>1249.700073242188</c:v>
                </c:pt>
                <c:pt idx="12893">
                  <c:v>1249.800048828125</c:v>
                </c:pt>
                <c:pt idx="12894">
                  <c:v>1249.900024414062</c:v>
                </c:pt>
                <c:pt idx="12895">
                  <c:v>1250.0</c:v>
                </c:pt>
                <c:pt idx="12896">
                  <c:v>1250.099975585937</c:v>
                </c:pt>
                <c:pt idx="12897">
                  <c:v>1250.200073242188</c:v>
                </c:pt>
                <c:pt idx="12898">
                  <c:v>1250.300048828125</c:v>
                </c:pt>
                <c:pt idx="12899">
                  <c:v>1250.400024414062</c:v>
                </c:pt>
                <c:pt idx="12900">
                  <c:v>1250.5</c:v>
                </c:pt>
                <c:pt idx="12901">
                  <c:v>1250.599975585937</c:v>
                </c:pt>
                <c:pt idx="12902">
                  <c:v>1250.700073242188</c:v>
                </c:pt>
                <c:pt idx="12903">
                  <c:v>1250.800048828125</c:v>
                </c:pt>
                <c:pt idx="12904">
                  <c:v>1250.900024414062</c:v>
                </c:pt>
                <c:pt idx="12905">
                  <c:v>1251.0</c:v>
                </c:pt>
                <c:pt idx="12906">
                  <c:v>1251.099975585937</c:v>
                </c:pt>
                <c:pt idx="12907">
                  <c:v>1251.200073242188</c:v>
                </c:pt>
                <c:pt idx="12908">
                  <c:v>1251.300048828125</c:v>
                </c:pt>
                <c:pt idx="12909">
                  <c:v>1251.400024414062</c:v>
                </c:pt>
                <c:pt idx="12910">
                  <c:v>1251.5</c:v>
                </c:pt>
                <c:pt idx="12911">
                  <c:v>1251.599975585937</c:v>
                </c:pt>
                <c:pt idx="12912">
                  <c:v>1251.700073242188</c:v>
                </c:pt>
                <c:pt idx="12913">
                  <c:v>1251.800048828125</c:v>
                </c:pt>
                <c:pt idx="12914">
                  <c:v>1251.900024414062</c:v>
                </c:pt>
                <c:pt idx="12915">
                  <c:v>1252.0</c:v>
                </c:pt>
                <c:pt idx="12916">
                  <c:v>1252.099975585937</c:v>
                </c:pt>
                <c:pt idx="12917">
                  <c:v>1252.200073242188</c:v>
                </c:pt>
                <c:pt idx="12918">
                  <c:v>1252.300048828125</c:v>
                </c:pt>
                <c:pt idx="12919">
                  <c:v>1252.400024414062</c:v>
                </c:pt>
                <c:pt idx="12920">
                  <c:v>1252.5</c:v>
                </c:pt>
                <c:pt idx="12921">
                  <c:v>1252.599975585937</c:v>
                </c:pt>
                <c:pt idx="12922">
                  <c:v>1252.700073242188</c:v>
                </c:pt>
                <c:pt idx="12923">
                  <c:v>1252.800048828125</c:v>
                </c:pt>
                <c:pt idx="12924">
                  <c:v>1252.900024414062</c:v>
                </c:pt>
                <c:pt idx="12925">
                  <c:v>1253.0</c:v>
                </c:pt>
                <c:pt idx="12926">
                  <c:v>1253.099975585937</c:v>
                </c:pt>
                <c:pt idx="12927">
                  <c:v>1253.200073242188</c:v>
                </c:pt>
                <c:pt idx="12928">
                  <c:v>1253.300048828125</c:v>
                </c:pt>
                <c:pt idx="12929">
                  <c:v>1253.400024414062</c:v>
                </c:pt>
                <c:pt idx="12930">
                  <c:v>1253.5</c:v>
                </c:pt>
                <c:pt idx="12931">
                  <c:v>1253.599975585937</c:v>
                </c:pt>
                <c:pt idx="12932">
                  <c:v>1253.700073242188</c:v>
                </c:pt>
                <c:pt idx="12933">
                  <c:v>1253.800048828125</c:v>
                </c:pt>
                <c:pt idx="12934">
                  <c:v>1253.900024414062</c:v>
                </c:pt>
                <c:pt idx="12935">
                  <c:v>1254.0</c:v>
                </c:pt>
                <c:pt idx="12936">
                  <c:v>1254.099975585937</c:v>
                </c:pt>
                <c:pt idx="12937">
                  <c:v>1254.200073242188</c:v>
                </c:pt>
                <c:pt idx="12938">
                  <c:v>1254.300048828125</c:v>
                </c:pt>
                <c:pt idx="12939">
                  <c:v>1254.400024414062</c:v>
                </c:pt>
                <c:pt idx="12940">
                  <c:v>1254.5</c:v>
                </c:pt>
                <c:pt idx="12941">
                  <c:v>1254.599975585937</c:v>
                </c:pt>
                <c:pt idx="12942">
                  <c:v>1254.700073242188</c:v>
                </c:pt>
                <c:pt idx="12943">
                  <c:v>1254.800048828125</c:v>
                </c:pt>
                <c:pt idx="12944">
                  <c:v>1254.900024414062</c:v>
                </c:pt>
                <c:pt idx="12945">
                  <c:v>1255.0</c:v>
                </c:pt>
                <c:pt idx="12946">
                  <c:v>1255.099975585937</c:v>
                </c:pt>
                <c:pt idx="12947">
                  <c:v>1255.200073242188</c:v>
                </c:pt>
                <c:pt idx="12948">
                  <c:v>1255.300048828125</c:v>
                </c:pt>
                <c:pt idx="12949">
                  <c:v>1255.400024414062</c:v>
                </c:pt>
                <c:pt idx="12950">
                  <c:v>1255.5</c:v>
                </c:pt>
                <c:pt idx="12951">
                  <c:v>1255.599975585937</c:v>
                </c:pt>
                <c:pt idx="12952">
                  <c:v>1255.700073242188</c:v>
                </c:pt>
                <c:pt idx="12953">
                  <c:v>1255.800048828125</c:v>
                </c:pt>
                <c:pt idx="12954">
                  <c:v>1255.900024414062</c:v>
                </c:pt>
                <c:pt idx="12955">
                  <c:v>1256.0</c:v>
                </c:pt>
                <c:pt idx="12956">
                  <c:v>1256.099975585937</c:v>
                </c:pt>
                <c:pt idx="12957">
                  <c:v>1256.200073242188</c:v>
                </c:pt>
                <c:pt idx="12958">
                  <c:v>1256.300048828125</c:v>
                </c:pt>
                <c:pt idx="12959">
                  <c:v>1256.400024414062</c:v>
                </c:pt>
                <c:pt idx="12960">
                  <c:v>1256.5</c:v>
                </c:pt>
                <c:pt idx="12961">
                  <c:v>1256.599975585937</c:v>
                </c:pt>
                <c:pt idx="12962">
                  <c:v>1256.700073242188</c:v>
                </c:pt>
                <c:pt idx="12963">
                  <c:v>1256.800048828125</c:v>
                </c:pt>
                <c:pt idx="12964">
                  <c:v>1256.900024414062</c:v>
                </c:pt>
                <c:pt idx="12965">
                  <c:v>1257.0</c:v>
                </c:pt>
                <c:pt idx="12966">
                  <c:v>1257.099975585937</c:v>
                </c:pt>
                <c:pt idx="12967">
                  <c:v>1257.200073242188</c:v>
                </c:pt>
                <c:pt idx="12968">
                  <c:v>1257.300048828125</c:v>
                </c:pt>
                <c:pt idx="12969">
                  <c:v>1257.400024414062</c:v>
                </c:pt>
                <c:pt idx="12970">
                  <c:v>1257.5</c:v>
                </c:pt>
                <c:pt idx="12971">
                  <c:v>1257.599975585937</c:v>
                </c:pt>
                <c:pt idx="12972">
                  <c:v>1257.700073242188</c:v>
                </c:pt>
                <c:pt idx="12973">
                  <c:v>1257.800048828125</c:v>
                </c:pt>
                <c:pt idx="12974">
                  <c:v>1257.900024414062</c:v>
                </c:pt>
                <c:pt idx="12975">
                  <c:v>1258.0</c:v>
                </c:pt>
                <c:pt idx="12976">
                  <c:v>1258.099975585937</c:v>
                </c:pt>
                <c:pt idx="12977">
                  <c:v>1258.200073242188</c:v>
                </c:pt>
                <c:pt idx="12978">
                  <c:v>1258.300048828125</c:v>
                </c:pt>
                <c:pt idx="12979">
                  <c:v>1258.400024414062</c:v>
                </c:pt>
                <c:pt idx="12980">
                  <c:v>1258.5</c:v>
                </c:pt>
                <c:pt idx="12981">
                  <c:v>1258.599975585937</c:v>
                </c:pt>
                <c:pt idx="12982">
                  <c:v>1258.700073242188</c:v>
                </c:pt>
                <c:pt idx="12983">
                  <c:v>1258.800048828125</c:v>
                </c:pt>
                <c:pt idx="12984">
                  <c:v>1258.900024414062</c:v>
                </c:pt>
                <c:pt idx="12985">
                  <c:v>1259.0</c:v>
                </c:pt>
                <c:pt idx="12986">
                  <c:v>1259.099975585937</c:v>
                </c:pt>
                <c:pt idx="12987">
                  <c:v>1259.200073242188</c:v>
                </c:pt>
                <c:pt idx="12988">
                  <c:v>1259.300048828125</c:v>
                </c:pt>
                <c:pt idx="12989">
                  <c:v>1259.400024414062</c:v>
                </c:pt>
                <c:pt idx="12990">
                  <c:v>1259.5</c:v>
                </c:pt>
                <c:pt idx="12991">
                  <c:v>1259.599975585937</c:v>
                </c:pt>
                <c:pt idx="12992">
                  <c:v>1259.700073242188</c:v>
                </c:pt>
                <c:pt idx="12993">
                  <c:v>1259.800048828125</c:v>
                </c:pt>
                <c:pt idx="12994">
                  <c:v>1259.900024414062</c:v>
                </c:pt>
                <c:pt idx="12995">
                  <c:v>1260.0</c:v>
                </c:pt>
                <c:pt idx="12996">
                  <c:v>1260.099975585937</c:v>
                </c:pt>
                <c:pt idx="12997">
                  <c:v>1260.200073242188</c:v>
                </c:pt>
                <c:pt idx="12998">
                  <c:v>1260.300048828125</c:v>
                </c:pt>
                <c:pt idx="12999">
                  <c:v>1260.400024414062</c:v>
                </c:pt>
                <c:pt idx="13000">
                  <c:v>1260.5</c:v>
                </c:pt>
                <c:pt idx="13001">
                  <c:v>1260.599975585937</c:v>
                </c:pt>
                <c:pt idx="13002">
                  <c:v>1260.700073242188</c:v>
                </c:pt>
                <c:pt idx="13003">
                  <c:v>1260.800048828125</c:v>
                </c:pt>
                <c:pt idx="13004">
                  <c:v>1260.900024414062</c:v>
                </c:pt>
                <c:pt idx="13005">
                  <c:v>1261.0</c:v>
                </c:pt>
                <c:pt idx="13006">
                  <c:v>1261.099975585937</c:v>
                </c:pt>
                <c:pt idx="13007">
                  <c:v>1261.200073242188</c:v>
                </c:pt>
                <c:pt idx="13008">
                  <c:v>1261.300048828125</c:v>
                </c:pt>
                <c:pt idx="13009">
                  <c:v>1261.400024414062</c:v>
                </c:pt>
                <c:pt idx="13010">
                  <c:v>1261.5</c:v>
                </c:pt>
                <c:pt idx="13011">
                  <c:v>1261.599975585937</c:v>
                </c:pt>
                <c:pt idx="13012">
                  <c:v>1261.700073242188</c:v>
                </c:pt>
                <c:pt idx="13013">
                  <c:v>1261.800048828125</c:v>
                </c:pt>
                <c:pt idx="13014">
                  <c:v>1261.900024414062</c:v>
                </c:pt>
                <c:pt idx="13015">
                  <c:v>1262.0</c:v>
                </c:pt>
                <c:pt idx="13016">
                  <c:v>1262.099975585937</c:v>
                </c:pt>
                <c:pt idx="13017">
                  <c:v>1262.200073242188</c:v>
                </c:pt>
                <c:pt idx="13018">
                  <c:v>1262.300048828125</c:v>
                </c:pt>
                <c:pt idx="13019">
                  <c:v>1262.400024414062</c:v>
                </c:pt>
                <c:pt idx="13020">
                  <c:v>1262.5</c:v>
                </c:pt>
                <c:pt idx="13021">
                  <c:v>1262.599975585937</c:v>
                </c:pt>
                <c:pt idx="13022">
                  <c:v>1262.700073242188</c:v>
                </c:pt>
                <c:pt idx="13023">
                  <c:v>1262.800048828125</c:v>
                </c:pt>
                <c:pt idx="13024">
                  <c:v>1262.900024414062</c:v>
                </c:pt>
                <c:pt idx="13025">
                  <c:v>1263.0</c:v>
                </c:pt>
                <c:pt idx="13026">
                  <c:v>1263.099975585937</c:v>
                </c:pt>
                <c:pt idx="13027">
                  <c:v>1263.200073242188</c:v>
                </c:pt>
                <c:pt idx="13028">
                  <c:v>1263.300048828125</c:v>
                </c:pt>
                <c:pt idx="13029">
                  <c:v>1263.400024414062</c:v>
                </c:pt>
                <c:pt idx="13030">
                  <c:v>1263.5</c:v>
                </c:pt>
                <c:pt idx="13031">
                  <c:v>1263.599975585937</c:v>
                </c:pt>
                <c:pt idx="13032">
                  <c:v>1263.700073242188</c:v>
                </c:pt>
                <c:pt idx="13033">
                  <c:v>1263.800048828125</c:v>
                </c:pt>
                <c:pt idx="13034">
                  <c:v>1263.900024414062</c:v>
                </c:pt>
                <c:pt idx="13035">
                  <c:v>1264.0</c:v>
                </c:pt>
                <c:pt idx="13036">
                  <c:v>1264.099975585937</c:v>
                </c:pt>
                <c:pt idx="13037">
                  <c:v>1264.200073242188</c:v>
                </c:pt>
                <c:pt idx="13038">
                  <c:v>1264.300048828125</c:v>
                </c:pt>
                <c:pt idx="13039">
                  <c:v>1264.400024414062</c:v>
                </c:pt>
                <c:pt idx="13040">
                  <c:v>1264.5</c:v>
                </c:pt>
                <c:pt idx="13041">
                  <c:v>1264.599975585937</c:v>
                </c:pt>
                <c:pt idx="13042">
                  <c:v>1264.700073242188</c:v>
                </c:pt>
                <c:pt idx="13043">
                  <c:v>1264.800048828125</c:v>
                </c:pt>
                <c:pt idx="13044">
                  <c:v>1264.900024414062</c:v>
                </c:pt>
                <c:pt idx="13045">
                  <c:v>1265.0</c:v>
                </c:pt>
                <c:pt idx="13046">
                  <c:v>1265.099975585937</c:v>
                </c:pt>
                <c:pt idx="13047">
                  <c:v>1265.200073242188</c:v>
                </c:pt>
                <c:pt idx="13048">
                  <c:v>1265.300048828125</c:v>
                </c:pt>
                <c:pt idx="13049">
                  <c:v>1265.400024414062</c:v>
                </c:pt>
                <c:pt idx="13050">
                  <c:v>1265.5</c:v>
                </c:pt>
                <c:pt idx="13051">
                  <c:v>1265.599975585937</c:v>
                </c:pt>
                <c:pt idx="13052">
                  <c:v>1265.700073242188</c:v>
                </c:pt>
                <c:pt idx="13053">
                  <c:v>1265.800048828125</c:v>
                </c:pt>
                <c:pt idx="13054">
                  <c:v>1265.900024414062</c:v>
                </c:pt>
                <c:pt idx="13055">
                  <c:v>1266.0</c:v>
                </c:pt>
                <c:pt idx="13056">
                  <c:v>1266.099975585937</c:v>
                </c:pt>
                <c:pt idx="13057">
                  <c:v>1266.200073242188</c:v>
                </c:pt>
                <c:pt idx="13058">
                  <c:v>1266.300048828125</c:v>
                </c:pt>
                <c:pt idx="13059">
                  <c:v>1266.400024414062</c:v>
                </c:pt>
                <c:pt idx="13060">
                  <c:v>1266.5</c:v>
                </c:pt>
                <c:pt idx="13061">
                  <c:v>1266.599975585937</c:v>
                </c:pt>
                <c:pt idx="13062">
                  <c:v>1266.700073242188</c:v>
                </c:pt>
                <c:pt idx="13063">
                  <c:v>1266.800048828125</c:v>
                </c:pt>
                <c:pt idx="13064">
                  <c:v>1266.900024414062</c:v>
                </c:pt>
                <c:pt idx="13065">
                  <c:v>1267.0</c:v>
                </c:pt>
                <c:pt idx="13066">
                  <c:v>1267.099975585937</c:v>
                </c:pt>
                <c:pt idx="13067">
                  <c:v>1267.200073242188</c:v>
                </c:pt>
                <c:pt idx="13068">
                  <c:v>1267.300048828125</c:v>
                </c:pt>
                <c:pt idx="13069">
                  <c:v>1267.400024414062</c:v>
                </c:pt>
                <c:pt idx="13070">
                  <c:v>1267.5</c:v>
                </c:pt>
                <c:pt idx="13071">
                  <c:v>1267.599975585937</c:v>
                </c:pt>
                <c:pt idx="13072">
                  <c:v>1267.700073242188</c:v>
                </c:pt>
                <c:pt idx="13073">
                  <c:v>1267.800048828125</c:v>
                </c:pt>
                <c:pt idx="13074">
                  <c:v>1267.900024414062</c:v>
                </c:pt>
                <c:pt idx="13075">
                  <c:v>1268.0</c:v>
                </c:pt>
                <c:pt idx="13076">
                  <c:v>1268.099975585937</c:v>
                </c:pt>
                <c:pt idx="13077">
                  <c:v>1268.200073242188</c:v>
                </c:pt>
                <c:pt idx="13078">
                  <c:v>1268.300048828125</c:v>
                </c:pt>
                <c:pt idx="13079">
                  <c:v>1268.400024414062</c:v>
                </c:pt>
                <c:pt idx="13080">
                  <c:v>1268.5</c:v>
                </c:pt>
                <c:pt idx="13081">
                  <c:v>1268.599975585937</c:v>
                </c:pt>
                <c:pt idx="13082">
                  <c:v>1268.700073242188</c:v>
                </c:pt>
                <c:pt idx="13083">
                  <c:v>1268.800048828125</c:v>
                </c:pt>
                <c:pt idx="13084">
                  <c:v>1268.900024414062</c:v>
                </c:pt>
                <c:pt idx="13085">
                  <c:v>1269.0</c:v>
                </c:pt>
                <c:pt idx="13086">
                  <c:v>1269.099975585937</c:v>
                </c:pt>
                <c:pt idx="13087">
                  <c:v>1269.200073242188</c:v>
                </c:pt>
                <c:pt idx="13088">
                  <c:v>1269.300048828125</c:v>
                </c:pt>
                <c:pt idx="13089">
                  <c:v>1269.400024414062</c:v>
                </c:pt>
                <c:pt idx="13090">
                  <c:v>1269.5</c:v>
                </c:pt>
                <c:pt idx="13091">
                  <c:v>1269.599975585937</c:v>
                </c:pt>
                <c:pt idx="13092">
                  <c:v>1269.700073242188</c:v>
                </c:pt>
                <c:pt idx="13093">
                  <c:v>1269.800048828125</c:v>
                </c:pt>
                <c:pt idx="13094">
                  <c:v>1269.900024414062</c:v>
                </c:pt>
                <c:pt idx="13095">
                  <c:v>1270.0</c:v>
                </c:pt>
                <c:pt idx="13096">
                  <c:v>1270.099975585937</c:v>
                </c:pt>
                <c:pt idx="13097">
                  <c:v>1270.200073242188</c:v>
                </c:pt>
                <c:pt idx="13098">
                  <c:v>1270.300048828125</c:v>
                </c:pt>
                <c:pt idx="13099">
                  <c:v>1270.400024414062</c:v>
                </c:pt>
                <c:pt idx="13100">
                  <c:v>1270.5</c:v>
                </c:pt>
                <c:pt idx="13101">
                  <c:v>1270.599975585937</c:v>
                </c:pt>
                <c:pt idx="13102">
                  <c:v>1270.700073242188</c:v>
                </c:pt>
                <c:pt idx="13103">
                  <c:v>1270.800048828125</c:v>
                </c:pt>
                <c:pt idx="13104">
                  <c:v>1270.900024414062</c:v>
                </c:pt>
                <c:pt idx="13105">
                  <c:v>1271.0</c:v>
                </c:pt>
                <c:pt idx="13106">
                  <c:v>1271.099975585937</c:v>
                </c:pt>
                <c:pt idx="13107">
                  <c:v>1271.200073242188</c:v>
                </c:pt>
                <c:pt idx="13108">
                  <c:v>1271.300048828125</c:v>
                </c:pt>
                <c:pt idx="13109">
                  <c:v>1271.400024414062</c:v>
                </c:pt>
                <c:pt idx="13110">
                  <c:v>1271.5</c:v>
                </c:pt>
                <c:pt idx="13111">
                  <c:v>1271.599975585937</c:v>
                </c:pt>
                <c:pt idx="13112">
                  <c:v>1271.700073242188</c:v>
                </c:pt>
                <c:pt idx="13113">
                  <c:v>1271.800048828125</c:v>
                </c:pt>
                <c:pt idx="13114">
                  <c:v>1271.900024414062</c:v>
                </c:pt>
                <c:pt idx="13115">
                  <c:v>1272.0</c:v>
                </c:pt>
                <c:pt idx="13116">
                  <c:v>1272.099975585937</c:v>
                </c:pt>
                <c:pt idx="13117">
                  <c:v>1272.200073242188</c:v>
                </c:pt>
                <c:pt idx="13118">
                  <c:v>1272.300048828125</c:v>
                </c:pt>
                <c:pt idx="13119">
                  <c:v>1272.400024414062</c:v>
                </c:pt>
                <c:pt idx="13120">
                  <c:v>1272.5</c:v>
                </c:pt>
                <c:pt idx="13121">
                  <c:v>1272.599975585937</c:v>
                </c:pt>
                <c:pt idx="13122">
                  <c:v>1272.700073242188</c:v>
                </c:pt>
                <c:pt idx="13123">
                  <c:v>1272.800048828125</c:v>
                </c:pt>
                <c:pt idx="13124">
                  <c:v>1272.900024414062</c:v>
                </c:pt>
                <c:pt idx="13125">
                  <c:v>1273.0</c:v>
                </c:pt>
                <c:pt idx="13126">
                  <c:v>1273.099975585937</c:v>
                </c:pt>
                <c:pt idx="13127">
                  <c:v>1273.200073242188</c:v>
                </c:pt>
                <c:pt idx="13128">
                  <c:v>1273.300048828125</c:v>
                </c:pt>
                <c:pt idx="13129">
                  <c:v>1273.400024414062</c:v>
                </c:pt>
                <c:pt idx="13130">
                  <c:v>1273.5</c:v>
                </c:pt>
                <c:pt idx="13131">
                  <c:v>1273.599975585937</c:v>
                </c:pt>
                <c:pt idx="13132">
                  <c:v>1273.700073242188</c:v>
                </c:pt>
                <c:pt idx="13133">
                  <c:v>1273.800048828125</c:v>
                </c:pt>
                <c:pt idx="13134">
                  <c:v>1273.900024414062</c:v>
                </c:pt>
                <c:pt idx="13135">
                  <c:v>1274.0</c:v>
                </c:pt>
                <c:pt idx="13136">
                  <c:v>1274.099975585937</c:v>
                </c:pt>
                <c:pt idx="13137">
                  <c:v>1274.200073242188</c:v>
                </c:pt>
                <c:pt idx="13138">
                  <c:v>1274.300048828125</c:v>
                </c:pt>
                <c:pt idx="13139">
                  <c:v>1274.400024414062</c:v>
                </c:pt>
                <c:pt idx="13140">
                  <c:v>1274.5</c:v>
                </c:pt>
                <c:pt idx="13141">
                  <c:v>1274.599975585937</c:v>
                </c:pt>
                <c:pt idx="13142">
                  <c:v>1274.700073242188</c:v>
                </c:pt>
                <c:pt idx="13143">
                  <c:v>1274.800048828125</c:v>
                </c:pt>
                <c:pt idx="13144">
                  <c:v>1274.900024414062</c:v>
                </c:pt>
                <c:pt idx="13145">
                  <c:v>1275.0</c:v>
                </c:pt>
                <c:pt idx="13146">
                  <c:v>1275.099975585937</c:v>
                </c:pt>
                <c:pt idx="13147">
                  <c:v>1275.200073242188</c:v>
                </c:pt>
                <c:pt idx="13148">
                  <c:v>1275.300048828125</c:v>
                </c:pt>
                <c:pt idx="13149">
                  <c:v>1275.400024414062</c:v>
                </c:pt>
                <c:pt idx="13150">
                  <c:v>1275.5</c:v>
                </c:pt>
                <c:pt idx="13151">
                  <c:v>1275.599975585937</c:v>
                </c:pt>
                <c:pt idx="13152">
                  <c:v>1275.700073242188</c:v>
                </c:pt>
                <c:pt idx="13153">
                  <c:v>1275.800048828125</c:v>
                </c:pt>
                <c:pt idx="13154">
                  <c:v>1275.900024414062</c:v>
                </c:pt>
                <c:pt idx="13155">
                  <c:v>1276.0</c:v>
                </c:pt>
                <c:pt idx="13156">
                  <c:v>1276.099975585937</c:v>
                </c:pt>
                <c:pt idx="13157">
                  <c:v>1276.200073242188</c:v>
                </c:pt>
                <c:pt idx="13158">
                  <c:v>1276.300048828125</c:v>
                </c:pt>
                <c:pt idx="13159">
                  <c:v>1276.400024414062</c:v>
                </c:pt>
                <c:pt idx="13160">
                  <c:v>1276.5</c:v>
                </c:pt>
                <c:pt idx="13161">
                  <c:v>1276.599975585937</c:v>
                </c:pt>
                <c:pt idx="13162">
                  <c:v>1276.700073242188</c:v>
                </c:pt>
                <c:pt idx="13163">
                  <c:v>1276.800048828125</c:v>
                </c:pt>
                <c:pt idx="13164">
                  <c:v>1276.900024414062</c:v>
                </c:pt>
                <c:pt idx="13165">
                  <c:v>1277.0</c:v>
                </c:pt>
                <c:pt idx="13166">
                  <c:v>1277.099975585937</c:v>
                </c:pt>
                <c:pt idx="13167">
                  <c:v>1277.200073242188</c:v>
                </c:pt>
                <c:pt idx="13168">
                  <c:v>1277.300048828125</c:v>
                </c:pt>
                <c:pt idx="13169">
                  <c:v>1277.400024414062</c:v>
                </c:pt>
                <c:pt idx="13170">
                  <c:v>1277.5</c:v>
                </c:pt>
                <c:pt idx="13171">
                  <c:v>1277.599975585937</c:v>
                </c:pt>
                <c:pt idx="13172">
                  <c:v>1277.700073242188</c:v>
                </c:pt>
                <c:pt idx="13173">
                  <c:v>1277.800048828125</c:v>
                </c:pt>
                <c:pt idx="13174">
                  <c:v>1277.900024414062</c:v>
                </c:pt>
                <c:pt idx="13175">
                  <c:v>1278.0</c:v>
                </c:pt>
                <c:pt idx="13176">
                  <c:v>1278.099975585937</c:v>
                </c:pt>
                <c:pt idx="13177">
                  <c:v>1278.200073242188</c:v>
                </c:pt>
                <c:pt idx="13178">
                  <c:v>1278.300048828125</c:v>
                </c:pt>
                <c:pt idx="13179">
                  <c:v>1278.400024414062</c:v>
                </c:pt>
                <c:pt idx="13180">
                  <c:v>1278.5</c:v>
                </c:pt>
                <c:pt idx="13181">
                  <c:v>1278.599975585937</c:v>
                </c:pt>
                <c:pt idx="13182">
                  <c:v>1278.700073242188</c:v>
                </c:pt>
                <c:pt idx="13183">
                  <c:v>1278.800048828125</c:v>
                </c:pt>
                <c:pt idx="13184">
                  <c:v>1278.900024414062</c:v>
                </c:pt>
                <c:pt idx="13185">
                  <c:v>1279.0</c:v>
                </c:pt>
                <c:pt idx="13186">
                  <c:v>1279.099975585937</c:v>
                </c:pt>
                <c:pt idx="13187">
                  <c:v>1279.200073242188</c:v>
                </c:pt>
                <c:pt idx="13188">
                  <c:v>1279.300048828125</c:v>
                </c:pt>
                <c:pt idx="13189">
                  <c:v>1279.400024414062</c:v>
                </c:pt>
                <c:pt idx="13190">
                  <c:v>1279.5</c:v>
                </c:pt>
                <c:pt idx="13191">
                  <c:v>1279.599975585937</c:v>
                </c:pt>
                <c:pt idx="13192">
                  <c:v>1279.700073242188</c:v>
                </c:pt>
                <c:pt idx="13193">
                  <c:v>1279.800048828125</c:v>
                </c:pt>
                <c:pt idx="13194">
                  <c:v>1279.900024414062</c:v>
                </c:pt>
                <c:pt idx="13195">
                  <c:v>1280.0</c:v>
                </c:pt>
                <c:pt idx="13196">
                  <c:v>1280.099975585937</c:v>
                </c:pt>
                <c:pt idx="13197">
                  <c:v>1280.200073242188</c:v>
                </c:pt>
                <c:pt idx="13198">
                  <c:v>1280.300048828125</c:v>
                </c:pt>
                <c:pt idx="13199">
                  <c:v>1280.400024414062</c:v>
                </c:pt>
                <c:pt idx="13200">
                  <c:v>1280.5</c:v>
                </c:pt>
                <c:pt idx="13201">
                  <c:v>1280.599975585937</c:v>
                </c:pt>
                <c:pt idx="13202">
                  <c:v>1280.700073242188</c:v>
                </c:pt>
                <c:pt idx="13203">
                  <c:v>1280.800048828125</c:v>
                </c:pt>
                <c:pt idx="13204">
                  <c:v>1280.900024414062</c:v>
                </c:pt>
                <c:pt idx="13205">
                  <c:v>1281.0</c:v>
                </c:pt>
                <c:pt idx="13206">
                  <c:v>1281.099975585937</c:v>
                </c:pt>
                <c:pt idx="13207">
                  <c:v>1281.200073242188</c:v>
                </c:pt>
                <c:pt idx="13208">
                  <c:v>1281.300048828125</c:v>
                </c:pt>
                <c:pt idx="13209">
                  <c:v>1281.400024414062</c:v>
                </c:pt>
                <c:pt idx="13210">
                  <c:v>1281.5</c:v>
                </c:pt>
                <c:pt idx="13211">
                  <c:v>1281.599975585937</c:v>
                </c:pt>
                <c:pt idx="13212">
                  <c:v>1281.700073242188</c:v>
                </c:pt>
                <c:pt idx="13213">
                  <c:v>1281.800048828125</c:v>
                </c:pt>
                <c:pt idx="13214">
                  <c:v>1281.900024414062</c:v>
                </c:pt>
                <c:pt idx="13215">
                  <c:v>1282.0</c:v>
                </c:pt>
                <c:pt idx="13216">
                  <c:v>1282.099975585937</c:v>
                </c:pt>
                <c:pt idx="13217">
                  <c:v>1282.200073242188</c:v>
                </c:pt>
                <c:pt idx="13218">
                  <c:v>1282.300048828125</c:v>
                </c:pt>
                <c:pt idx="13219">
                  <c:v>1282.400024414062</c:v>
                </c:pt>
                <c:pt idx="13220">
                  <c:v>1282.5</c:v>
                </c:pt>
                <c:pt idx="13221">
                  <c:v>1282.599975585937</c:v>
                </c:pt>
                <c:pt idx="13222">
                  <c:v>1282.700073242188</c:v>
                </c:pt>
                <c:pt idx="13223">
                  <c:v>1282.800048828125</c:v>
                </c:pt>
                <c:pt idx="13224">
                  <c:v>1282.900024414062</c:v>
                </c:pt>
                <c:pt idx="13225">
                  <c:v>1283.0</c:v>
                </c:pt>
                <c:pt idx="13226">
                  <c:v>1283.099975585937</c:v>
                </c:pt>
                <c:pt idx="13227">
                  <c:v>1283.200073242188</c:v>
                </c:pt>
                <c:pt idx="13228">
                  <c:v>1283.300048828125</c:v>
                </c:pt>
                <c:pt idx="13229">
                  <c:v>1283.400024414062</c:v>
                </c:pt>
                <c:pt idx="13230">
                  <c:v>1283.5</c:v>
                </c:pt>
                <c:pt idx="13231">
                  <c:v>1283.599975585937</c:v>
                </c:pt>
                <c:pt idx="13232">
                  <c:v>1283.700073242188</c:v>
                </c:pt>
                <c:pt idx="13233">
                  <c:v>1283.800048828125</c:v>
                </c:pt>
                <c:pt idx="13234">
                  <c:v>1283.900024414062</c:v>
                </c:pt>
                <c:pt idx="13235">
                  <c:v>1284.0</c:v>
                </c:pt>
                <c:pt idx="13236">
                  <c:v>1284.099975585937</c:v>
                </c:pt>
                <c:pt idx="13237">
                  <c:v>1284.200073242188</c:v>
                </c:pt>
                <c:pt idx="13238">
                  <c:v>1284.300048828125</c:v>
                </c:pt>
                <c:pt idx="13239">
                  <c:v>1284.400024414062</c:v>
                </c:pt>
                <c:pt idx="13240">
                  <c:v>1284.5</c:v>
                </c:pt>
                <c:pt idx="13241">
                  <c:v>1284.599975585937</c:v>
                </c:pt>
                <c:pt idx="13242">
                  <c:v>1284.700073242188</c:v>
                </c:pt>
                <c:pt idx="13243">
                  <c:v>1284.800048828125</c:v>
                </c:pt>
                <c:pt idx="13244">
                  <c:v>1284.900024414062</c:v>
                </c:pt>
                <c:pt idx="13245">
                  <c:v>1285.0</c:v>
                </c:pt>
                <c:pt idx="13246">
                  <c:v>1285.099975585937</c:v>
                </c:pt>
                <c:pt idx="13247">
                  <c:v>1285.200073242188</c:v>
                </c:pt>
                <c:pt idx="13248">
                  <c:v>1285.300048828125</c:v>
                </c:pt>
                <c:pt idx="13249">
                  <c:v>1285.400024414062</c:v>
                </c:pt>
                <c:pt idx="13250">
                  <c:v>1285.5</c:v>
                </c:pt>
                <c:pt idx="13251">
                  <c:v>1285.599975585937</c:v>
                </c:pt>
                <c:pt idx="13252">
                  <c:v>1285.700073242188</c:v>
                </c:pt>
                <c:pt idx="13253">
                  <c:v>1285.800048828125</c:v>
                </c:pt>
                <c:pt idx="13254">
                  <c:v>1285.900024414062</c:v>
                </c:pt>
                <c:pt idx="13255">
                  <c:v>1286.0</c:v>
                </c:pt>
                <c:pt idx="13256">
                  <c:v>1286.099975585937</c:v>
                </c:pt>
                <c:pt idx="13257">
                  <c:v>1286.200073242188</c:v>
                </c:pt>
                <c:pt idx="13258">
                  <c:v>1286.300048828125</c:v>
                </c:pt>
                <c:pt idx="13259">
                  <c:v>1286.400024414062</c:v>
                </c:pt>
                <c:pt idx="13260">
                  <c:v>1286.5</c:v>
                </c:pt>
                <c:pt idx="13261">
                  <c:v>1286.599975585937</c:v>
                </c:pt>
                <c:pt idx="13262">
                  <c:v>1286.700073242188</c:v>
                </c:pt>
                <c:pt idx="13263">
                  <c:v>1286.800048828125</c:v>
                </c:pt>
                <c:pt idx="13264">
                  <c:v>1286.900024414062</c:v>
                </c:pt>
                <c:pt idx="13265">
                  <c:v>1287.0</c:v>
                </c:pt>
                <c:pt idx="13266">
                  <c:v>1287.099975585937</c:v>
                </c:pt>
                <c:pt idx="13267">
                  <c:v>1287.200073242188</c:v>
                </c:pt>
                <c:pt idx="13268">
                  <c:v>1287.300048828125</c:v>
                </c:pt>
                <c:pt idx="13269">
                  <c:v>1287.400024414062</c:v>
                </c:pt>
                <c:pt idx="13270">
                  <c:v>1287.5</c:v>
                </c:pt>
                <c:pt idx="13271">
                  <c:v>1287.599975585937</c:v>
                </c:pt>
                <c:pt idx="13272">
                  <c:v>1287.700073242188</c:v>
                </c:pt>
                <c:pt idx="13273">
                  <c:v>1287.800048828125</c:v>
                </c:pt>
                <c:pt idx="13274">
                  <c:v>1287.900024414062</c:v>
                </c:pt>
                <c:pt idx="13275">
                  <c:v>1288.0</c:v>
                </c:pt>
                <c:pt idx="13276">
                  <c:v>1288.099975585937</c:v>
                </c:pt>
                <c:pt idx="13277">
                  <c:v>1288.200073242188</c:v>
                </c:pt>
                <c:pt idx="13278">
                  <c:v>1288.300048828125</c:v>
                </c:pt>
                <c:pt idx="13279">
                  <c:v>1288.400024414062</c:v>
                </c:pt>
                <c:pt idx="13280">
                  <c:v>1288.5</c:v>
                </c:pt>
                <c:pt idx="13281">
                  <c:v>1288.599975585937</c:v>
                </c:pt>
                <c:pt idx="13282">
                  <c:v>1288.700073242188</c:v>
                </c:pt>
                <c:pt idx="13283">
                  <c:v>1288.800048828125</c:v>
                </c:pt>
                <c:pt idx="13284">
                  <c:v>1288.900024414062</c:v>
                </c:pt>
                <c:pt idx="13285">
                  <c:v>1289.0</c:v>
                </c:pt>
                <c:pt idx="13286">
                  <c:v>1289.099975585937</c:v>
                </c:pt>
                <c:pt idx="13287">
                  <c:v>1289.200073242188</c:v>
                </c:pt>
                <c:pt idx="13288">
                  <c:v>1289.300048828125</c:v>
                </c:pt>
                <c:pt idx="13289">
                  <c:v>1289.400024414062</c:v>
                </c:pt>
                <c:pt idx="13290">
                  <c:v>1289.5</c:v>
                </c:pt>
                <c:pt idx="13291">
                  <c:v>1289.599975585937</c:v>
                </c:pt>
                <c:pt idx="13292">
                  <c:v>1289.700073242188</c:v>
                </c:pt>
                <c:pt idx="13293">
                  <c:v>1289.800048828125</c:v>
                </c:pt>
                <c:pt idx="13294">
                  <c:v>1289.900024414062</c:v>
                </c:pt>
                <c:pt idx="13295">
                  <c:v>1290.0</c:v>
                </c:pt>
                <c:pt idx="13296">
                  <c:v>1290.099975585937</c:v>
                </c:pt>
                <c:pt idx="13297">
                  <c:v>1290.200073242188</c:v>
                </c:pt>
                <c:pt idx="13298">
                  <c:v>1290.300048828125</c:v>
                </c:pt>
                <c:pt idx="13299">
                  <c:v>1290.400024414062</c:v>
                </c:pt>
                <c:pt idx="13300">
                  <c:v>1290.5</c:v>
                </c:pt>
                <c:pt idx="13301">
                  <c:v>1290.599975585937</c:v>
                </c:pt>
                <c:pt idx="13302">
                  <c:v>1290.700073242188</c:v>
                </c:pt>
                <c:pt idx="13303">
                  <c:v>1290.800048828125</c:v>
                </c:pt>
                <c:pt idx="13304">
                  <c:v>1290.900024414062</c:v>
                </c:pt>
                <c:pt idx="13305">
                  <c:v>1291.0</c:v>
                </c:pt>
                <c:pt idx="13306">
                  <c:v>1291.099975585937</c:v>
                </c:pt>
                <c:pt idx="13307">
                  <c:v>1291.200073242188</c:v>
                </c:pt>
                <c:pt idx="13308">
                  <c:v>1291.300048828125</c:v>
                </c:pt>
                <c:pt idx="13309">
                  <c:v>1291.400024414062</c:v>
                </c:pt>
                <c:pt idx="13310">
                  <c:v>1291.5</c:v>
                </c:pt>
                <c:pt idx="13311">
                  <c:v>1291.599975585937</c:v>
                </c:pt>
                <c:pt idx="13312">
                  <c:v>1291.700073242188</c:v>
                </c:pt>
                <c:pt idx="13313">
                  <c:v>1291.800048828125</c:v>
                </c:pt>
                <c:pt idx="13314">
                  <c:v>1291.900024414062</c:v>
                </c:pt>
                <c:pt idx="13315">
                  <c:v>1292.0</c:v>
                </c:pt>
                <c:pt idx="13316">
                  <c:v>1292.099975585937</c:v>
                </c:pt>
                <c:pt idx="13317">
                  <c:v>1292.200073242188</c:v>
                </c:pt>
                <c:pt idx="13318">
                  <c:v>1292.300048828125</c:v>
                </c:pt>
                <c:pt idx="13319">
                  <c:v>1292.400024414062</c:v>
                </c:pt>
                <c:pt idx="13320">
                  <c:v>1292.5</c:v>
                </c:pt>
                <c:pt idx="13321">
                  <c:v>1292.599975585937</c:v>
                </c:pt>
                <c:pt idx="13322">
                  <c:v>1292.700073242188</c:v>
                </c:pt>
                <c:pt idx="13323">
                  <c:v>1292.800048828125</c:v>
                </c:pt>
                <c:pt idx="13324">
                  <c:v>1292.900024414062</c:v>
                </c:pt>
                <c:pt idx="13325">
                  <c:v>1293.0</c:v>
                </c:pt>
                <c:pt idx="13326">
                  <c:v>1293.099975585937</c:v>
                </c:pt>
                <c:pt idx="13327">
                  <c:v>1293.200073242188</c:v>
                </c:pt>
                <c:pt idx="13328">
                  <c:v>1293.300048828125</c:v>
                </c:pt>
                <c:pt idx="13329">
                  <c:v>1293.400024414062</c:v>
                </c:pt>
                <c:pt idx="13330">
                  <c:v>1293.5</c:v>
                </c:pt>
                <c:pt idx="13331">
                  <c:v>1293.599975585937</c:v>
                </c:pt>
                <c:pt idx="13332">
                  <c:v>1293.700073242188</c:v>
                </c:pt>
                <c:pt idx="13333">
                  <c:v>1293.800048828125</c:v>
                </c:pt>
                <c:pt idx="13334">
                  <c:v>1293.900024414062</c:v>
                </c:pt>
                <c:pt idx="13335">
                  <c:v>1294.0</c:v>
                </c:pt>
                <c:pt idx="13336">
                  <c:v>1294.099975585937</c:v>
                </c:pt>
                <c:pt idx="13337">
                  <c:v>1294.200073242188</c:v>
                </c:pt>
                <c:pt idx="13338">
                  <c:v>1294.300048828125</c:v>
                </c:pt>
                <c:pt idx="13339">
                  <c:v>1294.400024414062</c:v>
                </c:pt>
                <c:pt idx="13340">
                  <c:v>1294.5</c:v>
                </c:pt>
                <c:pt idx="13341">
                  <c:v>1294.599975585937</c:v>
                </c:pt>
                <c:pt idx="13342">
                  <c:v>1294.700073242188</c:v>
                </c:pt>
                <c:pt idx="13343">
                  <c:v>1294.800048828125</c:v>
                </c:pt>
                <c:pt idx="13344">
                  <c:v>1294.900024414062</c:v>
                </c:pt>
                <c:pt idx="13345">
                  <c:v>1295.0</c:v>
                </c:pt>
                <c:pt idx="13346">
                  <c:v>1295.099975585937</c:v>
                </c:pt>
                <c:pt idx="13347">
                  <c:v>1295.200073242188</c:v>
                </c:pt>
                <c:pt idx="13348">
                  <c:v>1295.300048828125</c:v>
                </c:pt>
                <c:pt idx="13349">
                  <c:v>1295.400024414062</c:v>
                </c:pt>
                <c:pt idx="13350">
                  <c:v>1295.5</c:v>
                </c:pt>
                <c:pt idx="13351">
                  <c:v>1295.599975585937</c:v>
                </c:pt>
                <c:pt idx="13352">
                  <c:v>1295.700073242188</c:v>
                </c:pt>
                <c:pt idx="13353">
                  <c:v>1295.800048828125</c:v>
                </c:pt>
                <c:pt idx="13354">
                  <c:v>1295.900024414062</c:v>
                </c:pt>
                <c:pt idx="13355">
                  <c:v>1296.0</c:v>
                </c:pt>
                <c:pt idx="13356">
                  <c:v>1296.099975585937</c:v>
                </c:pt>
                <c:pt idx="13357">
                  <c:v>1296.200073242188</c:v>
                </c:pt>
                <c:pt idx="13358">
                  <c:v>1296.300048828125</c:v>
                </c:pt>
                <c:pt idx="13359">
                  <c:v>1296.400024414062</c:v>
                </c:pt>
                <c:pt idx="13360">
                  <c:v>1296.5</c:v>
                </c:pt>
                <c:pt idx="13361">
                  <c:v>1296.599975585937</c:v>
                </c:pt>
                <c:pt idx="13362">
                  <c:v>1296.700073242188</c:v>
                </c:pt>
                <c:pt idx="13363">
                  <c:v>1296.800048828125</c:v>
                </c:pt>
                <c:pt idx="13364">
                  <c:v>1296.900024414062</c:v>
                </c:pt>
                <c:pt idx="13365">
                  <c:v>1297.0</c:v>
                </c:pt>
                <c:pt idx="13366">
                  <c:v>1297.099975585937</c:v>
                </c:pt>
                <c:pt idx="13367">
                  <c:v>1297.200073242188</c:v>
                </c:pt>
                <c:pt idx="13368">
                  <c:v>1297.300048828125</c:v>
                </c:pt>
                <c:pt idx="13369">
                  <c:v>1297.400024414062</c:v>
                </c:pt>
                <c:pt idx="13370">
                  <c:v>1297.5</c:v>
                </c:pt>
                <c:pt idx="13371">
                  <c:v>1297.599975585937</c:v>
                </c:pt>
                <c:pt idx="13372">
                  <c:v>1297.700073242188</c:v>
                </c:pt>
                <c:pt idx="13373">
                  <c:v>1297.800048828125</c:v>
                </c:pt>
                <c:pt idx="13374">
                  <c:v>1297.900024414062</c:v>
                </c:pt>
                <c:pt idx="13375">
                  <c:v>1298.0</c:v>
                </c:pt>
                <c:pt idx="13376">
                  <c:v>1298.099975585937</c:v>
                </c:pt>
                <c:pt idx="13377">
                  <c:v>1298.200073242188</c:v>
                </c:pt>
                <c:pt idx="13378">
                  <c:v>1298.300048828125</c:v>
                </c:pt>
                <c:pt idx="13379">
                  <c:v>1298.400024414062</c:v>
                </c:pt>
                <c:pt idx="13380">
                  <c:v>1298.5</c:v>
                </c:pt>
                <c:pt idx="13381">
                  <c:v>1298.599975585937</c:v>
                </c:pt>
                <c:pt idx="13382">
                  <c:v>1298.700073242188</c:v>
                </c:pt>
                <c:pt idx="13383">
                  <c:v>1298.800048828125</c:v>
                </c:pt>
                <c:pt idx="13384">
                  <c:v>1298.900024414062</c:v>
                </c:pt>
                <c:pt idx="13385">
                  <c:v>1299.0</c:v>
                </c:pt>
                <c:pt idx="13386">
                  <c:v>1299.099975585937</c:v>
                </c:pt>
                <c:pt idx="13387">
                  <c:v>1299.200073242188</c:v>
                </c:pt>
                <c:pt idx="13388">
                  <c:v>1299.300048828125</c:v>
                </c:pt>
                <c:pt idx="13389">
                  <c:v>1299.400024414062</c:v>
                </c:pt>
                <c:pt idx="13390">
                  <c:v>1299.5</c:v>
                </c:pt>
                <c:pt idx="13391">
                  <c:v>1299.599975585937</c:v>
                </c:pt>
                <c:pt idx="13392">
                  <c:v>1299.700073242188</c:v>
                </c:pt>
                <c:pt idx="13393">
                  <c:v>1299.800048828125</c:v>
                </c:pt>
                <c:pt idx="13394">
                  <c:v>1299.900024414062</c:v>
                </c:pt>
                <c:pt idx="13395">
                  <c:v>1300.0</c:v>
                </c:pt>
                <c:pt idx="13396">
                  <c:v>1300.099975585937</c:v>
                </c:pt>
                <c:pt idx="13397">
                  <c:v>1300.200073242188</c:v>
                </c:pt>
                <c:pt idx="13398">
                  <c:v>1300.300048828125</c:v>
                </c:pt>
                <c:pt idx="13399">
                  <c:v>1300.400024414062</c:v>
                </c:pt>
                <c:pt idx="13400">
                  <c:v>1300.5</c:v>
                </c:pt>
                <c:pt idx="13401">
                  <c:v>1300.599975585937</c:v>
                </c:pt>
                <c:pt idx="13402">
                  <c:v>1300.700073242188</c:v>
                </c:pt>
                <c:pt idx="13403">
                  <c:v>1300.800048828125</c:v>
                </c:pt>
                <c:pt idx="13404">
                  <c:v>1300.900024414062</c:v>
                </c:pt>
                <c:pt idx="13405">
                  <c:v>1301.0</c:v>
                </c:pt>
                <c:pt idx="13406">
                  <c:v>1301.099975585937</c:v>
                </c:pt>
                <c:pt idx="13407">
                  <c:v>1301.200073242188</c:v>
                </c:pt>
                <c:pt idx="13408">
                  <c:v>1301.300048828125</c:v>
                </c:pt>
                <c:pt idx="13409">
                  <c:v>1301.400024414062</c:v>
                </c:pt>
                <c:pt idx="13410">
                  <c:v>1301.5</c:v>
                </c:pt>
                <c:pt idx="13411">
                  <c:v>1301.599975585937</c:v>
                </c:pt>
                <c:pt idx="13412">
                  <c:v>1301.700073242188</c:v>
                </c:pt>
                <c:pt idx="13413">
                  <c:v>1301.800048828125</c:v>
                </c:pt>
                <c:pt idx="13414">
                  <c:v>1301.900024414062</c:v>
                </c:pt>
                <c:pt idx="13415">
                  <c:v>1302.0</c:v>
                </c:pt>
                <c:pt idx="13416">
                  <c:v>1302.099975585937</c:v>
                </c:pt>
                <c:pt idx="13417">
                  <c:v>1302.200073242188</c:v>
                </c:pt>
                <c:pt idx="13418">
                  <c:v>1302.300048828125</c:v>
                </c:pt>
                <c:pt idx="13419">
                  <c:v>1302.400024414062</c:v>
                </c:pt>
                <c:pt idx="13420">
                  <c:v>1302.5</c:v>
                </c:pt>
                <c:pt idx="13421">
                  <c:v>1302.599975585937</c:v>
                </c:pt>
                <c:pt idx="13422">
                  <c:v>1302.700073242188</c:v>
                </c:pt>
                <c:pt idx="13423">
                  <c:v>1302.800048828125</c:v>
                </c:pt>
                <c:pt idx="13424">
                  <c:v>1302.900024414062</c:v>
                </c:pt>
                <c:pt idx="13425">
                  <c:v>1303.0</c:v>
                </c:pt>
                <c:pt idx="13426">
                  <c:v>1303.099975585937</c:v>
                </c:pt>
                <c:pt idx="13427">
                  <c:v>1303.200073242188</c:v>
                </c:pt>
                <c:pt idx="13428">
                  <c:v>1303.300048828125</c:v>
                </c:pt>
                <c:pt idx="13429">
                  <c:v>1303.400024414062</c:v>
                </c:pt>
                <c:pt idx="13430">
                  <c:v>1303.5</c:v>
                </c:pt>
                <c:pt idx="13431">
                  <c:v>1303.599975585937</c:v>
                </c:pt>
                <c:pt idx="13432">
                  <c:v>1303.700073242188</c:v>
                </c:pt>
                <c:pt idx="13433">
                  <c:v>1303.800048828125</c:v>
                </c:pt>
                <c:pt idx="13434">
                  <c:v>1303.900024414062</c:v>
                </c:pt>
                <c:pt idx="13435">
                  <c:v>1304.0</c:v>
                </c:pt>
                <c:pt idx="13436">
                  <c:v>1304.099975585937</c:v>
                </c:pt>
                <c:pt idx="13437">
                  <c:v>1304.200073242188</c:v>
                </c:pt>
                <c:pt idx="13438">
                  <c:v>1304.300048828125</c:v>
                </c:pt>
                <c:pt idx="13439">
                  <c:v>1304.400024414062</c:v>
                </c:pt>
                <c:pt idx="13440">
                  <c:v>1304.5</c:v>
                </c:pt>
                <c:pt idx="13441">
                  <c:v>1304.599975585937</c:v>
                </c:pt>
                <c:pt idx="13442">
                  <c:v>1304.700073242188</c:v>
                </c:pt>
                <c:pt idx="13443">
                  <c:v>1304.800048828125</c:v>
                </c:pt>
                <c:pt idx="13444">
                  <c:v>1304.900024414062</c:v>
                </c:pt>
                <c:pt idx="13445">
                  <c:v>1305.0</c:v>
                </c:pt>
                <c:pt idx="13446">
                  <c:v>1305.099975585937</c:v>
                </c:pt>
                <c:pt idx="13447">
                  <c:v>1305.200073242188</c:v>
                </c:pt>
                <c:pt idx="13448">
                  <c:v>1305.300048828125</c:v>
                </c:pt>
                <c:pt idx="13449">
                  <c:v>1305.400024414062</c:v>
                </c:pt>
                <c:pt idx="13450">
                  <c:v>1305.5</c:v>
                </c:pt>
                <c:pt idx="13451">
                  <c:v>1305.599975585937</c:v>
                </c:pt>
                <c:pt idx="13452">
                  <c:v>1305.700073242188</c:v>
                </c:pt>
                <c:pt idx="13453">
                  <c:v>1305.800048828125</c:v>
                </c:pt>
                <c:pt idx="13454">
                  <c:v>1305.900024414062</c:v>
                </c:pt>
                <c:pt idx="13455">
                  <c:v>1306.0</c:v>
                </c:pt>
                <c:pt idx="13456">
                  <c:v>1306.099975585937</c:v>
                </c:pt>
                <c:pt idx="13457">
                  <c:v>1306.200073242188</c:v>
                </c:pt>
                <c:pt idx="13458">
                  <c:v>1306.300048828125</c:v>
                </c:pt>
                <c:pt idx="13459">
                  <c:v>1306.400024414062</c:v>
                </c:pt>
                <c:pt idx="13460">
                  <c:v>1306.5</c:v>
                </c:pt>
                <c:pt idx="13461">
                  <c:v>1306.599975585937</c:v>
                </c:pt>
                <c:pt idx="13462">
                  <c:v>1306.700073242188</c:v>
                </c:pt>
                <c:pt idx="13463">
                  <c:v>1306.800048828125</c:v>
                </c:pt>
                <c:pt idx="13464">
                  <c:v>1306.900024414062</c:v>
                </c:pt>
                <c:pt idx="13465">
                  <c:v>1307.0</c:v>
                </c:pt>
                <c:pt idx="13466">
                  <c:v>1307.099975585937</c:v>
                </c:pt>
                <c:pt idx="13467">
                  <c:v>1307.200073242188</c:v>
                </c:pt>
                <c:pt idx="13468">
                  <c:v>1307.300048828125</c:v>
                </c:pt>
                <c:pt idx="13469">
                  <c:v>1307.400024414062</c:v>
                </c:pt>
                <c:pt idx="13470">
                  <c:v>1307.5</c:v>
                </c:pt>
                <c:pt idx="13471">
                  <c:v>1307.599975585937</c:v>
                </c:pt>
                <c:pt idx="13472">
                  <c:v>1307.700073242188</c:v>
                </c:pt>
                <c:pt idx="13473">
                  <c:v>1307.800048828125</c:v>
                </c:pt>
                <c:pt idx="13474">
                  <c:v>1307.900024414062</c:v>
                </c:pt>
                <c:pt idx="13475">
                  <c:v>1308.0</c:v>
                </c:pt>
                <c:pt idx="13476">
                  <c:v>1308.099975585937</c:v>
                </c:pt>
                <c:pt idx="13477">
                  <c:v>1308.200073242188</c:v>
                </c:pt>
                <c:pt idx="13478">
                  <c:v>1308.300048828125</c:v>
                </c:pt>
                <c:pt idx="13479">
                  <c:v>1308.400024414062</c:v>
                </c:pt>
                <c:pt idx="13480">
                  <c:v>1308.5</c:v>
                </c:pt>
                <c:pt idx="13481">
                  <c:v>1308.599975585937</c:v>
                </c:pt>
                <c:pt idx="13482">
                  <c:v>1308.700073242188</c:v>
                </c:pt>
                <c:pt idx="13483">
                  <c:v>1308.800048828125</c:v>
                </c:pt>
                <c:pt idx="13484">
                  <c:v>1308.900024414062</c:v>
                </c:pt>
                <c:pt idx="13485">
                  <c:v>1309.0</c:v>
                </c:pt>
                <c:pt idx="13486">
                  <c:v>1309.099975585937</c:v>
                </c:pt>
                <c:pt idx="13487">
                  <c:v>1309.200073242188</c:v>
                </c:pt>
                <c:pt idx="13488">
                  <c:v>1309.300048828125</c:v>
                </c:pt>
                <c:pt idx="13489">
                  <c:v>1309.400024414062</c:v>
                </c:pt>
                <c:pt idx="13490">
                  <c:v>1309.5</c:v>
                </c:pt>
                <c:pt idx="13491">
                  <c:v>1309.599975585937</c:v>
                </c:pt>
                <c:pt idx="13492">
                  <c:v>1309.700073242188</c:v>
                </c:pt>
                <c:pt idx="13493">
                  <c:v>1309.800048828125</c:v>
                </c:pt>
                <c:pt idx="13494">
                  <c:v>1309.900024414062</c:v>
                </c:pt>
                <c:pt idx="13495">
                  <c:v>1310.0</c:v>
                </c:pt>
                <c:pt idx="13496">
                  <c:v>1310.099975585937</c:v>
                </c:pt>
                <c:pt idx="13497">
                  <c:v>1310.200073242188</c:v>
                </c:pt>
                <c:pt idx="13498">
                  <c:v>1310.300048828125</c:v>
                </c:pt>
                <c:pt idx="13499">
                  <c:v>1310.400024414062</c:v>
                </c:pt>
                <c:pt idx="13500">
                  <c:v>1310.5</c:v>
                </c:pt>
                <c:pt idx="13501">
                  <c:v>1310.599975585937</c:v>
                </c:pt>
                <c:pt idx="13502">
                  <c:v>1310.700073242188</c:v>
                </c:pt>
                <c:pt idx="13503">
                  <c:v>1310.800048828125</c:v>
                </c:pt>
                <c:pt idx="13504">
                  <c:v>1310.900024414062</c:v>
                </c:pt>
                <c:pt idx="13505">
                  <c:v>1311.0</c:v>
                </c:pt>
                <c:pt idx="13506">
                  <c:v>1311.099975585937</c:v>
                </c:pt>
                <c:pt idx="13507">
                  <c:v>1311.200073242188</c:v>
                </c:pt>
                <c:pt idx="13508">
                  <c:v>1311.300048828125</c:v>
                </c:pt>
                <c:pt idx="13509">
                  <c:v>1311.400024414062</c:v>
                </c:pt>
                <c:pt idx="13510">
                  <c:v>1311.5</c:v>
                </c:pt>
                <c:pt idx="13511">
                  <c:v>1311.599975585937</c:v>
                </c:pt>
                <c:pt idx="13512">
                  <c:v>1311.700073242188</c:v>
                </c:pt>
                <c:pt idx="13513">
                  <c:v>1311.800048828125</c:v>
                </c:pt>
                <c:pt idx="13514">
                  <c:v>1311.900024414062</c:v>
                </c:pt>
                <c:pt idx="13515">
                  <c:v>1312.0</c:v>
                </c:pt>
                <c:pt idx="13516">
                  <c:v>1312.099975585937</c:v>
                </c:pt>
                <c:pt idx="13517">
                  <c:v>1312.200073242188</c:v>
                </c:pt>
                <c:pt idx="13518">
                  <c:v>1312.300048828125</c:v>
                </c:pt>
                <c:pt idx="13519">
                  <c:v>1312.400024414062</c:v>
                </c:pt>
                <c:pt idx="13520">
                  <c:v>1312.5</c:v>
                </c:pt>
                <c:pt idx="13521">
                  <c:v>1312.599975585937</c:v>
                </c:pt>
                <c:pt idx="13522">
                  <c:v>1312.700073242188</c:v>
                </c:pt>
                <c:pt idx="13523">
                  <c:v>1312.800048828125</c:v>
                </c:pt>
                <c:pt idx="13524">
                  <c:v>1312.900024414062</c:v>
                </c:pt>
                <c:pt idx="13525">
                  <c:v>1313.0</c:v>
                </c:pt>
                <c:pt idx="13526">
                  <c:v>1313.099975585937</c:v>
                </c:pt>
                <c:pt idx="13527">
                  <c:v>1313.200073242188</c:v>
                </c:pt>
                <c:pt idx="13528">
                  <c:v>1313.300048828125</c:v>
                </c:pt>
                <c:pt idx="13529">
                  <c:v>1313.400024414062</c:v>
                </c:pt>
                <c:pt idx="13530">
                  <c:v>1313.5</c:v>
                </c:pt>
                <c:pt idx="13531">
                  <c:v>1313.599975585937</c:v>
                </c:pt>
                <c:pt idx="13532">
                  <c:v>1313.700073242188</c:v>
                </c:pt>
                <c:pt idx="13533">
                  <c:v>1313.800048828125</c:v>
                </c:pt>
                <c:pt idx="13534">
                  <c:v>1313.900024414062</c:v>
                </c:pt>
                <c:pt idx="13535">
                  <c:v>1314.0</c:v>
                </c:pt>
                <c:pt idx="13536">
                  <c:v>1314.099975585937</c:v>
                </c:pt>
                <c:pt idx="13537">
                  <c:v>1314.200073242188</c:v>
                </c:pt>
                <c:pt idx="13538">
                  <c:v>1314.300048828125</c:v>
                </c:pt>
                <c:pt idx="13539">
                  <c:v>1314.400024414062</c:v>
                </c:pt>
                <c:pt idx="13540">
                  <c:v>1314.5</c:v>
                </c:pt>
                <c:pt idx="13541">
                  <c:v>1314.599975585937</c:v>
                </c:pt>
                <c:pt idx="13542">
                  <c:v>1314.700073242188</c:v>
                </c:pt>
                <c:pt idx="13543">
                  <c:v>1314.800048828125</c:v>
                </c:pt>
                <c:pt idx="13544">
                  <c:v>1314.900024414062</c:v>
                </c:pt>
                <c:pt idx="13545">
                  <c:v>1315.0</c:v>
                </c:pt>
                <c:pt idx="13546">
                  <c:v>1315.099975585937</c:v>
                </c:pt>
                <c:pt idx="13547">
                  <c:v>1315.200073242188</c:v>
                </c:pt>
                <c:pt idx="13548">
                  <c:v>1315.300048828125</c:v>
                </c:pt>
                <c:pt idx="13549">
                  <c:v>1315.400024414062</c:v>
                </c:pt>
                <c:pt idx="13550">
                  <c:v>1315.5</c:v>
                </c:pt>
                <c:pt idx="13551">
                  <c:v>1315.599975585937</c:v>
                </c:pt>
                <c:pt idx="13552">
                  <c:v>1315.700073242188</c:v>
                </c:pt>
                <c:pt idx="13553">
                  <c:v>1315.800048828125</c:v>
                </c:pt>
                <c:pt idx="13554">
                  <c:v>1315.900024414062</c:v>
                </c:pt>
                <c:pt idx="13555">
                  <c:v>1316.0</c:v>
                </c:pt>
                <c:pt idx="13556">
                  <c:v>1316.099975585937</c:v>
                </c:pt>
                <c:pt idx="13557">
                  <c:v>1316.200073242188</c:v>
                </c:pt>
                <c:pt idx="13558">
                  <c:v>1316.300048828125</c:v>
                </c:pt>
                <c:pt idx="13559">
                  <c:v>1316.400024414062</c:v>
                </c:pt>
                <c:pt idx="13560">
                  <c:v>1316.5</c:v>
                </c:pt>
                <c:pt idx="13561">
                  <c:v>1316.599975585937</c:v>
                </c:pt>
                <c:pt idx="13562">
                  <c:v>1316.700073242188</c:v>
                </c:pt>
                <c:pt idx="13563">
                  <c:v>1316.800048828125</c:v>
                </c:pt>
                <c:pt idx="13564">
                  <c:v>1316.900024414062</c:v>
                </c:pt>
                <c:pt idx="13565">
                  <c:v>1317.0</c:v>
                </c:pt>
                <c:pt idx="13566">
                  <c:v>1317.099975585937</c:v>
                </c:pt>
                <c:pt idx="13567">
                  <c:v>1317.200073242188</c:v>
                </c:pt>
                <c:pt idx="13568">
                  <c:v>1317.300048828125</c:v>
                </c:pt>
                <c:pt idx="13569">
                  <c:v>1317.400024414062</c:v>
                </c:pt>
                <c:pt idx="13570">
                  <c:v>1317.5</c:v>
                </c:pt>
                <c:pt idx="13571">
                  <c:v>1317.599975585937</c:v>
                </c:pt>
                <c:pt idx="13572">
                  <c:v>1317.700073242188</c:v>
                </c:pt>
                <c:pt idx="13573">
                  <c:v>1317.800048828125</c:v>
                </c:pt>
                <c:pt idx="13574">
                  <c:v>1317.900024414062</c:v>
                </c:pt>
                <c:pt idx="13575">
                  <c:v>1318.0</c:v>
                </c:pt>
                <c:pt idx="13576">
                  <c:v>1318.099975585937</c:v>
                </c:pt>
                <c:pt idx="13577">
                  <c:v>1318.200073242188</c:v>
                </c:pt>
                <c:pt idx="13578">
                  <c:v>1318.300048828125</c:v>
                </c:pt>
                <c:pt idx="13579">
                  <c:v>1318.400024414062</c:v>
                </c:pt>
                <c:pt idx="13580">
                  <c:v>1318.5</c:v>
                </c:pt>
                <c:pt idx="13581">
                  <c:v>1318.599975585937</c:v>
                </c:pt>
                <c:pt idx="13582">
                  <c:v>1318.700073242188</c:v>
                </c:pt>
                <c:pt idx="13583">
                  <c:v>1318.800048828125</c:v>
                </c:pt>
                <c:pt idx="13584">
                  <c:v>1318.900024414062</c:v>
                </c:pt>
                <c:pt idx="13585">
                  <c:v>1319.0</c:v>
                </c:pt>
                <c:pt idx="13586">
                  <c:v>1319.099975585937</c:v>
                </c:pt>
                <c:pt idx="13587">
                  <c:v>1319.200073242188</c:v>
                </c:pt>
                <c:pt idx="13588">
                  <c:v>1319.300048828125</c:v>
                </c:pt>
                <c:pt idx="13589">
                  <c:v>1319.400024414062</c:v>
                </c:pt>
                <c:pt idx="13590">
                  <c:v>1319.5</c:v>
                </c:pt>
                <c:pt idx="13591">
                  <c:v>1319.599975585937</c:v>
                </c:pt>
                <c:pt idx="13592">
                  <c:v>1319.700073242188</c:v>
                </c:pt>
                <c:pt idx="13593">
                  <c:v>1319.800048828125</c:v>
                </c:pt>
                <c:pt idx="13594">
                  <c:v>1319.900024414062</c:v>
                </c:pt>
                <c:pt idx="13595">
                  <c:v>1320.0</c:v>
                </c:pt>
                <c:pt idx="13596">
                  <c:v>1320.099975585937</c:v>
                </c:pt>
                <c:pt idx="13597">
                  <c:v>1320.200073242188</c:v>
                </c:pt>
                <c:pt idx="13598">
                  <c:v>1320.300048828125</c:v>
                </c:pt>
                <c:pt idx="13599">
                  <c:v>1320.400024414062</c:v>
                </c:pt>
                <c:pt idx="13600">
                  <c:v>1320.5</c:v>
                </c:pt>
                <c:pt idx="13601">
                  <c:v>1320.599975585937</c:v>
                </c:pt>
                <c:pt idx="13602">
                  <c:v>1320.700073242188</c:v>
                </c:pt>
                <c:pt idx="13603">
                  <c:v>1320.800048828125</c:v>
                </c:pt>
                <c:pt idx="13604">
                  <c:v>1320.900024414062</c:v>
                </c:pt>
                <c:pt idx="13605">
                  <c:v>1321.0</c:v>
                </c:pt>
                <c:pt idx="13606">
                  <c:v>1321.099975585937</c:v>
                </c:pt>
                <c:pt idx="13607">
                  <c:v>1321.200073242188</c:v>
                </c:pt>
                <c:pt idx="13608">
                  <c:v>1321.300048828125</c:v>
                </c:pt>
                <c:pt idx="13609">
                  <c:v>1321.400024414062</c:v>
                </c:pt>
                <c:pt idx="13610">
                  <c:v>1321.5</c:v>
                </c:pt>
                <c:pt idx="13611">
                  <c:v>1321.599975585937</c:v>
                </c:pt>
                <c:pt idx="13612">
                  <c:v>1321.700073242188</c:v>
                </c:pt>
                <c:pt idx="13613">
                  <c:v>1321.800048828125</c:v>
                </c:pt>
                <c:pt idx="13614">
                  <c:v>1321.900024414062</c:v>
                </c:pt>
                <c:pt idx="13615">
                  <c:v>1322.0</c:v>
                </c:pt>
                <c:pt idx="13616">
                  <c:v>1322.099975585937</c:v>
                </c:pt>
                <c:pt idx="13617">
                  <c:v>1322.200073242188</c:v>
                </c:pt>
                <c:pt idx="13618">
                  <c:v>1322.300048828125</c:v>
                </c:pt>
                <c:pt idx="13619">
                  <c:v>1322.400024414062</c:v>
                </c:pt>
                <c:pt idx="13620">
                  <c:v>1322.5</c:v>
                </c:pt>
                <c:pt idx="13621">
                  <c:v>1322.599975585937</c:v>
                </c:pt>
                <c:pt idx="13622">
                  <c:v>1322.700073242188</c:v>
                </c:pt>
                <c:pt idx="13623">
                  <c:v>1322.800048828125</c:v>
                </c:pt>
                <c:pt idx="13624">
                  <c:v>1322.900024414062</c:v>
                </c:pt>
                <c:pt idx="13625">
                  <c:v>1323.0</c:v>
                </c:pt>
                <c:pt idx="13626">
                  <c:v>1323.099975585937</c:v>
                </c:pt>
                <c:pt idx="13627">
                  <c:v>1323.200073242188</c:v>
                </c:pt>
                <c:pt idx="13628">
                  <c:v>1323.300048828125</c:v>
                </c:pt>
                <c:pt idx="13629">
                  <c:v>1323.400024414062</c:v>
                </c:pt>
                <c:pt idx="13630">
                  <c:v>1323.5</c:v>
                </c:pt>
                <c:pt idx="13631">
                  <c:v>1323.599975585937</c:v>
                </c:pt>
                <c:pt idx="13632">
                  <c:v>1323.700073242188</c:v>
                </c:pt>
                <c:pt idx="13633">
                  <c:v>1323.800048828125</c:v>
                </c:pt>
                <c:pt idx="13634">
                  <c:v>1323.900024414062</c:v>
                </c:pt>
                <c:pt idx="13635">
                  <c:v>1324.0</c:v>
                </c:pt>
                <c:pt idx="13636">
                  <c:v>1324.099975585937</c:v>
                </c:pt>
                <c:pt idx="13637">
                  <c:v>1324.200073242188</c:v>
                </c:pt>
                <c:pt idx="13638">
                  <c:v>1324.300048828125</c:v>
                </c:pt>
                <c:pt idx="13639">
                  <c:v>1324.400024414062</c:v>
                </c:pt>
                <c:pt idx="13640">
                  <c:v>1324.5</c:v>
                </c:pt>
                <c:pt idx="13641">
                  <c:v>1324.599975585937</c:v>
                </c:pt>
                <c:pt idx="13642">
                  <c:v>1324.700073242188</c:v>
                </c:pt>
                <c:pt idx="13643">
                  <c:v>1324.800048828125</c:v>
                </c:pt>
                <c:pt idx="13644">
                  <c:v>1324.900024414062</c:v>
                </c:pt>
                <c:pt idx="13645">
                  <c:v>1325.0</c:v>
                </c:pt>
                <c:pt idx="13646">
                  <c:v>1325.099975585937</c:v>
                </c:pt>
                <c:pt idx="13647">
                  <c:v>1325.200073242188</c:v>
                </c:pt>
                <c:pt idx="13648">
                  <c:v>1325.300048828125</c:v>
                </c:pt>
                <c:pt idx="13649">
                  <c:v>1325.400024414062</c:v>
                </c:pt>
                <c:pt idx="13650">
                  <c:v>1325.5</c:v>
                </c:pt>
                <c:pt idx="13651">
                  <c:v>1325.599975585937</c:v>
                </c:pt>
                <c:pt idx="13652">
                  <c:v>1325.700073242188</c:v>
                </c:pt>
                <c:pt idx="13653">
                  <c:v>1325.800048828125</c:v>
                </c:pt>
                <c:pt idx="13654">
                  <c:v>1325.900024414062</c:v>
                </c:pt>
                <c:pt idx="13655">
                  <c:v>1326.0</c:v>
                </c:pt>
                <c:pt idx="13656">
                  <c:v>1326.099975585937</c:v>
                </c:pt>
                <c:pt idx="13657">
                  <c:v>1326.200073242188</c:v>
                </c:pt>
                <c:pt idx="13658">
                  <c:v>1326.300048828125</c:v>
                </c:pt>
                <c:pt idx="13659">
                  <c:v>1326.400024414062</c:v>
                </c:pt>
                <c:pt idx="13660">
                  <c:v>1326.5</c:v>
                </c:pt>
                <c:pt idx="13661">
                  <c:v>1326.599975585937</c:v>
                </c:pt>
                <c:pt idx="13662">
                  <c:v>1326.700073242188</c:v>
                </c:pt>
                <c:pt idx="13663">
                  <c:v>1326.800048828125</c:v>
                </c:pt>
                <c:pt idx="13664">
                  <c:v>1326.900024414062</c:v>
                </c:pt>
                <c:pt idx="13665">
                  <c:v>1327.0</c:v>
                </c:pt>
                <c:pt idx="13666">
                  <c:v>1327.099975585937</c:v>
                </c:pt>
                <c:pt idx="13667">
                  <c:v>1327.200073242188</c:v>
                </c:pt>
                <c:pt idx="13668">
                  <c:v>1327.300048828125</c:v>
                </c:pt>
                <c:pt idx="13669">
                  <c:v>1327.400024414062</c:v>
                </c:pt>
                <c:pt idx="13670">
                  <c:v>1327.5</c:v>
                </c:pt>
                <c:pt idx="13671">
                  <c:v>1327.599975585937</c:v>
                </c:pt>
                <c:pt idx="13672">
                  <c:v>1327.700073242188</c:v>
                </c:pt>
                <c:pt idx="13673">
                  <c:v>1327.800048828125</c:v>
                </c:pt>
                <c:pt idx="13674">
                  <c:v>1327.900024414062</c:v>
                </c:pt>
                <c:pt idx="13675">
                  <c:v>1328.0</c:v>
                </c:pt>
                <c:pt idx="13676">
                  <c:v>1328.099975585937</c:v>
                </c:pt>
                <c:pt idx="13677">
                  <c:v>1328.200073242188</c:v>
                </c:pt>
                <c:pt idx="13678">
                  <c:v>1328.300048828125</c:v>
                </c:pt>
                <c:pt idx="13679">
                  <c:v>1328.400024414062</c:v>
                </c:pt>
                <c:pt idx="13680">
                  <c:v>1328.5</c:v>
                </c:pt>
                <c:pt idx="13681">
                  <c:v>1328.599975585937</c:v>
                </c:pt>
                <c:pt idx="13682">
                  <c:v>1328.700073242188</c:v>
                </c:pt>
                <c:pt idx="13683">
                  <c:v>1328.800048828125</c:v>
                </c:pt>
                <c:pt idx="13684">
                  <c:v>1328.900024414062</c:v>
                </c:pt>
                <c:pt idx="13685">
                  <c:v>1329.0</c:v>
                </c:pt>
                <c:pt idx="13686">
                  <c:v>1329.099975585937</c:v>
                </c:pt>
                <c:pt idx="13687">
                  <c:v>1329.200073242188</c:v>
                </c:pt>
                <c:pt idx="13688">
                  <c:v>1329.300048828125</c:v>
                </c:pt>
                <c:pt idx="13689">
                  <c:v>1329.400024414062</c:v>
                </c:pt>
                <c:pt idx="13690">
                  <c:v>1329.5</c:v>
                </c:pt>
                <c:pt idx="13691">
                  <c:v>1329.599975585937</c:v>
                </c:pt>
                <c:pt idx="13692">
                  <c:v>1329.700073242188</c:v>
                </c:pt>
                <c:pt idx="13693">
                  <c:v>1329.800048828125</c:v>
                </c:pt>
                <c:pt idx="13694">
                  <c:v>1329.900024414062</c:v>
                </c:pt>
                <c:pt idx="13695">
                  <c:v>1330.0</c:v>
                </c:pt>
                <c:pt idx="13696">
                  <c:v>1330.099975585937</c:v>
                </c:pt>
                <c:pt idx="13697">
                  <c:v>1330.200073242188</c:v>
                </c:pt>
                <c:pt idx="13698">
                  <c:v>1330.300048828125</c:v>
                </c:pt>
                <c:pt idx="13699">
                  <c:v>1330.400024414062</c:v>
                </c:pt>
                <c:pt idx="13700">
                  <c:v>1330.5</c:v>
                </c:pt>
                <c:pt idx="13701">
                  <c:v>1330.599975585937</c:v>
                </c:pt>
                <c:pt idx="13702">
                  <c:v>1330.700073242188</c:v>
                </c:pt>
                <c:pt idx="13703">
                  <c:v>1330.800048828125</c:v>
                </c:pt>
                <c:pt idx="13704">
                  <c:v>1330.900024414062</c:v>
                </c:pt>
                <c:pt idx="13705">
                  <c:v>1331.0</c:v>
                </c:pt>
                <c:pt idx="13706">
                  <c:v>1331.099975585937</c:v>
                </c:pt>
                <c:pt idx="13707">
                  <c:v>1331.200073242188</c:v>
                </c:pt>
                <c:pt idx="13708">
                  <c:v>1331.300048828125</c:v>
                </c:pt>
                <c:pt idx="13709">
                  <c:v>1331.400024414062</c:v>
                </c:pt>
                <c:pt idx="13710">
                  <c:v>1331.5</c:v>
                </c:pt>
                <c:pt idx="13711">
                  <c:v>1331.599975585937</c:v>
                </c:pt>
                <c:pt idx="13712">
                  <c:v>1331.700073242188</c:v>
                </c:pt>
                <c:pt idx="13713">
                  <c:v>1331.800048828125</c:v>
                </c:pt>
                <c:pt idx="13714">
                  <c:v>1331.900024414062</c:v>
                </c:pt>
                <c:pt idx="13715">
                  <c:v>1332.0</c:v>
                </c:pt>
                <c:pt idx="13716">
                  <c:v>1332.099975585937</c:v>
                </c:pt>
                <c:pt idx="13717">
                  <c:v>1332.200073242188</c:v>
                </c:pt>
                <c:pt idx="13718">
                  <c:v>1332.300048828125</c:v>
                </c:pt>
                <c:pt idx="13719">
                  <c:v>1332.400024414062</c:v>
                </c:pt>
                <c:pt idx="13720">
                  <c:v>1332.5</c:v>
                </c:pt>
                <c:pt idx="13721">
                  <c:v>1332.599975585937</c:v>
                </c:pt>
                <c:pt idx="13722">
                  <c:v>1332.700073242188</c:v>
                </c:pt>
                <c:pt idx="13723">
                  <c:v>1332.800048828125</c:v>
                </c:pt>
                <c:pt idx="13724">
                  <c:v>1332.900024414062</c:v>
                </c:pt>
                <c:pt idx="13725">
                  <c:v>1333.0</c:v>
                </c:pt>
                <c:pt idx="13726">
                  <c:v>1333.099975585937</c:v>
                </c:pt>
                <c:pt idx="13727">
                  <c:v>1333.200073242188</c:v>
                </c:pt>
                <c:pt idx="13728">
                  <c:v>1333.300048828125</c:v>
                </c:pt>
                <c:pt idx="13729">
                  <c:v>1333.400024414062</c:v>
                </c:pt>
                <c:pt idx="13730">
                  <c:v>1333.5</c:v>
                </c:pt>
                <c:pt idx="13731">
                  <c:v>1333.599975585937</c:v>
                </c:pt>
                <c:pt idx="13732">
                  <c:v>1333.700073242188</c:v>
                </c:pt>
                <c:pt idx="13733">
                  <c:v>1333.800048828125</c:v>
                </c:pt>
                <c:pt idx="13734">
                  <c:v>1333.900024414062</c:v>
                </c:pt>
                <c:pt idx="13735">
                  <c:v>1334.0</c:v>
                </c:pt>
                <c:pt idx="13736">
                  <c:v>1334.099975585937</c:v>
                </c:pt>
                <c:pt idx="13737">
                  <c:v>1334.200073242188</c:v>
                </c:pt>
                <c:pt idx="13738">
                  <c:v>1334.300048828125</c:v>
                </c:pt>
                <c:pt idx="13739">
                  <c:v>1334.400024414062</c:v>
                </c:pt>
                <c:pt idx="13740">
                  <c:v>1334.5</c:v>
                </c:pt>
                <c:pt idx="13741">
                  <c:v>1334.599975585937</c:v>
                </c:pt>
                <c:pt idx="13742">
                  <c:v>1334.700073242188</c:v>
                </c:pt>
                <c:pt idx="13743">
                  <c:v>1334.800048828125</c:v>
                </c:pt>
                <c:pt idx="13744">
                  <c:v>1334.900024414062</c:v>
                </c:pt>
                <c:pt idx="13745">
                  <c:v>1335.0</c:v>
                </c:pt>
                <c:pt idx="13746">
                  <c:v>1335.099975585937</c:v>
                </c:pt>
                <c:pt idx="13747">
                  <c:v>1335.200073242188</c:v>
                </c:pt>
                <c:pt idx="13748">
                  <c:v>1335.300048828125</c:v>
                </c:pt>
                <c:pt idx="13749">
                  <c:v>1335.400024414062</c:v>
                </c:pt>
                <c:pt idx="13750">
                  <c:v>1335.5</c:v>
                </c:pt>
                <c:pt idx="13751">
                  <c:v>1335.599975585937</c:v>
                </c:pt>
                <c:pt idx="13752">
                  <c:v>1335.700073242188</c:v>
                </c:pt>
                <c:pt idx="13753">
                  <c:v>1335.800048828125</c:v>
                </c:pt>
                <c:pt idx="13754">
                  <c:v>1335.900024414062</c:v>
                </c:pt>
                <c:pt idx="13755">
                  <c:v>1336.0</c:v>
                </c:pt>
                <c:pt idx="13756">
                  <c:v>1336.099975585937</c:v>
                </c:pt>
                <c:pt idx="13757">
                  <c:v>1336.200073242188</c:v>
                </c:pt>
                <c:pt idx="13758">
                  <c:v>1336.300048828125</c:v>
                </c:pt>
                <c:pt idx="13759">
                  <c:v>1336.400024414062</c:v>
                </c:pt>
                <c:pt idx="13760">
                  <c:v>1336.5</c:v>
                </c:pt>
                <c:pt idx="13761">
                  <c:v>1336.599975585937</c:v>
                </c:pt>
                <c:pt idx="13762">
                  <c:v>1336.700073242188</c:v>
                </c:pt>
                <c:pt idx="13763">
                  <c:v>1336.800048828125</c:v>
                </c:pt>
                <c:pt idx="13764">
                  <c:v>1336.900024414062</c:v>
                </c:pt>
                <c:pt idx="13765">
                  <c:v>1337.0</c:v>
                </c:pt>
                <c:pt idx="13766">
                  <c:v>1337.099975585937</c:v>
                </c:pt>
                <c:pt idx="13767">
                  <c:v>1337.200073242188</c:v>
                </c:pt>
                <c:pt idx="13768">
                  <c:v>1337.300048828125</c:v>
                </c:pt>
                <c:pt idx="13769">
                  <c:v>1337.400024414062</c:v>
                </c:pt>
                <c:pt idx="13770">
                  <c:v>1337.5</c:v>
                </c:pt>
                <c:pt idx="13771">
                  <c:v>1337.599975585937</c:v>
                </c:pt>
                <c:pt idx="13772">
                  <c:v>1337.700073242188</c:v>
                </c:pt>
                <c:pt idx="13773">
                  <c:v>1337.800048828125</c:v>
                </c:pt>
                <c:pt idx="13774">
                  <c:v>1337.900024414062</c:v>
                </c:pt>
                <c:pt idx="13775">
                  <c:v>1338.0</c:v>
                </c:pt>
                <c:pt idx="13776">
                  <c:v>1338.099975585937</c:v>
                </c:pt>
                <c:pt idx="13777">
                  <c:v>1338.200073242188</c:v>
                </c:pt>
                <c:pt idx="13778">
                  <c:v>1338.300048828125</c:v>
                </c:pt>
                <c:pt idx="13779">
                  <c:v>1338.400024414062</c:v>
                </c:pt>
                <c:pt idx="13780">
                  <c:v>1338.5</c:v>
                </c:pt>
                <c:pt idx="13781">
                  <c:v>1338.599975585937</c:v>
                </c:pt>
                <c:pt idx="13782">
                  <c:v>1338.700073242188</c:v>
                </c:pt>
                <c:pt idx="13783">
                  <c:v>1338.800048828125</c:v>
                </c:pt>
                <c:pt idx="13784">
                  <c:v>1338.900024414062</c:v>
                </c:pt>
                <c:pt idx="13785">
                  <c:v>1339.0</c:v>
                </c:pt>
                <c:pt idx="13786">
                  <c:v>1339.099975585937</c:v>
                </c:pt>
                <c:pt idx="13787">
                  <c:v>1339.200073242188</c:v>
                </c:pt>
                <c:pt idx="13788">
                  <c:v>1339.300048828125</c:v>
                </c:pt>
                <c:pt idx="13789">
                  <c:v>1339.400024414062</c:v>
                </c:pt>
                <c:pt idx="13790">
                  <c:v>1339.5</c:v>
                </c:pt>
                <c:pt idx="13791">
                  <c:v>1339.599975585937</c:v>
                </c:pt>
                <c:pt idx="13792">
                  <c:v>1339.700073242188</c:v>
                </c:pt>
                <c:pt idx="13793">
                  <c:v>1339.800048828125</c:v>
                </c:pt>
                <c:pt idx="13794">
                  <c:v>1339.900024414062</c:v>
                </c:pt>
                <c:pt idx="13795">
                  <c:v>1340.0</c:v>
                </c:pt>
                <c:pt idx="13796">
                  <c:v>1340.099975585937</c:v>
                </c:pt>
                <c:pt idx="13797">
                  <c:v>1340.200073242188</c:v>
                </c:pt>
                <c:pt idx="13798">
                  <c:v>1340.300048828125</c:v>
                </c:pt>
                <c:pt idx="13799">
                  <c:v>1340.400024414062</c:v>
                </c:pt>
                <c:pt idx="13800">
                  <c:v>1340.5</c:v>
                </c:pt>
                <c:pt idx="13801">
                  <c:v>1340.599975585937</c:v>
                </c:pt>
                <c:pt idx="13802">
                  <c:v>1340.700073242188</c:v>
                </c:pt>
                <c:pt idx="13803">
                  <c:v>1340.800048828125</c:v>
                </c:pt>
                <c:pt idx="13804">
                  <c:v>1340.900024414062</c:v>
                </c:pt>
                <c:pt idx="13805">
                  <c:v>1341.0</c:v>
                </c:pt>
                <c:pt idx="13806">
                  <c:v>1341.099975585937</c:v>
                </c:pt>
                <c:pt idx="13807">
                  <c:v>1341.200073242188</c:v>
                </c:pt>
                <c:pt idx="13808">
                  <c:v>1341.300048828125</c:v>
                </c:pt>
                <c:pt idx="13809">
                  <c:v>1341.400024414062</c:v>
                </c:pt>
                <c:pt idx="13810">
                  <c:v>1341.5</c:v>
                </c:pt>
                <c:pt idx="13811">
                  <c:v>1341.599975585937</c:v>
                </c:pt>
                <c:pt idx="13812">
                  <c:v>1341.700073242188</c:v>
                </c:pt>
                <c:pt idx="13813">
                  <c:v>1341.800048828125</c:v>
                </c:pt>
                <c:pt idx="13814">
                  <c:v>1341.900024414062</c:v>
                </c:pt>
                <c:pt idx="13815">
                  <c:v>1342.0</c:v>
                </c:pt>
                <c:pt idx="13816">
                  <c:v>1342.099975585937</c:v>
                </c:pt>
                <c:pt idx="13817">
                  <c:v>1342.200073242188</c:v>
                </c:pt>
                <c:pt idx="13818">
                  <c:v>1342.300048828125</c:v>
                </c:pt>
                <c:pt idx="13819">
                  <c:v>1342.400024414062</c:v>
                </c:pt>
                <c:pt idx="13820">
                  <c:v>1342.5</c:v>
                </c:pt>
                <c:pt idx="13821">
                  <c:v>1342.599975585937</c:v>
                </c:pt>
                <c:pt idx="13822">
                  <c:v>1342.700073242188</c:v>
                </c:pt>
                <c:pt idx="13823">
                  <c:v>1342.800048828125</c:v>
                </c:pt>
                <c:pt idx="13824">
                  <c:v>1342.900024414062</c:v>
                </c:pt>
                <c:pt idx="13825">
                  <c:v>1343.0</c:v>
                </c:pt>
                <c:pt idx="13826">
                  <c:v>1343.099975585937</c:v>
                </c:pt>
                <c:pt idx="13827">
                  <c:v>1343.200073242188</c:v>
                </c:pt>
                <c:pt idx="13828">
                  <c:v>1343.300048828125</c:v>
                </c:pt>
                <c:pt idx="13829">
                  <c:v>1343.400024414062</c:v>
                </c:pt>
                <c:pt idx="13830">
                  <c:v>1343.5</c:v>
                </c:pt>
                <c:pt idx="13831">
                  <c:v>1343.599975585937</c:v>
                </c:pt>
                <c:pt idx="13832">
                  <c:v>1343.700073242188</c:v>
                </c:pt>
                <c:pt idx="13833">
                  <c:v>1343.800048828125</c:v>
                </c:pt>
                <c:pt idx="13834">
                  <c:v>1343.900024414062</c:v>
                </c:pt>
                <c:pt idx="13835">
                  <c:v>1344.0</c:v>
                </c:pt>
                <c:pt idx="13836">
                  <c:v>1344.099975585937</c:v>
                </c:pt>
                <c:pt idx="13837">
                  <c:v>1344.200073242188</c:v>
                </c:pt>
                <c:pt idx="13838">
                  <c:v>1344.300048828125</c:v>
                </c:pt>
                <c:pt idx="13839">
                  <c:v>1344.400024414062</c:v>
                </c:pt>
                <c:pt idx="13840">
                  <c:v>1344.5</c:v>
                </c:pt>
                <c:pt idx="13841">
                  <c:v>1344.599975585937</c:v>
                </c:pt>
                <c:pt idx="13842">
                  <c:v>1344.700073242188</c:v>
                </c:pt>
                <c:pt idx="13843">
                  <c:v>1344.800048828125</c:v>
                </c:pt>
                <c:pt idx="13844">
                  <c:v>1344.900024414062</c:v>
                </c:pt>
                <c:pt idx="13845">
                  <c:v>1345.0</c:v>
                </c:pt>
                <c:pt idx="13846">
                  <c:v>1345.099975585937</c:v>
                </c:pt>
                <c:pt idx="13847">
                  <c:v>1345.200073242188</c:v>
                </c:pt>
                <c:pt idx="13848">
                  <c:v>1345.300048828125</c:v>
                </c:pt>
                <c:pt idx="13849">
                  <c:v>1345.400024414062</c:v>
                </c:pt>
                <c:pt idx="13850">
                  <c:v>1345.5</c:v>
                </c:pt>
                <c:pt idx="13851">
                  <c:v>1345.599975585937</c:v>
                </c:pt>
                <c:pt idx="13852">
                  <c:v>1345.700073242188</c:v>
                </c:pt>
                <c:pt idx="13853">
                  <c:v>1345.800048828125</c:v>
                </c:pt>
                <c:pt idx="13854">
                  <c:v>1345.900024414062</c:v>
                </c:pt>
                <c:pt idx="13855">
                  <c:v>1346.0</c:v>
                </c:pt>
                <c:pt idx="13856">
                  <c:v>1346.099975585937</c:v>
                </c:pt>
                <c:pt idx="13857">
                  <c:v>1346.200073242188</c:v>
                </c:pt>
                <c:pt idx="13858">
                  <c:v>1346.300048828125</c:v>
                </c:pt>
                <c:pt idx="13859">
                  <c:v>1346.400024414062</c:v>
                </c:pt>
                <c:pt idx="13860">
                  <c:v>1346.5</c:v>
                </c:pt>
                <c:pt idx="13861">
                  <c:v>1346.599975585937</c:v>
                </c:pt>
                <c:pt idx="13862">
                  <c:v>1346.700073242188</c:v>
                </c:pt>
                <c:pt idx="13863">
                  <c:v>1346.800048828125</c:v>
                </c:pt>
                <c:pt idx="13864">
                  <c:v>1346.900024414062</c:v>
                </c:pt>
                <c:pt idx="13865">
                  <c:v>1347.0</c:v>
                </c:pt>
                <c:pt idx="13866">
                  <c:v>1347.099975585937</c:v>
                </c:pt>
                <c:pt idx="13867">
                  <c:v>1347.200073242188</c:v>
                </c:pt>
                <c:pt idx="13868">
                  <c:v>1347.300048828125</c:v>
                </c:pt>
                <c:pt idx="13869">
                  <c:v>1347.400024414062</c:v>
                </c:pt>
                <c:pt idx="13870">
                  <c:v>1347.5</c:v>
                </c:pt>
                <c:pt idx="13871">
                  <c:v>1347.599975585937</c:v>
                </c:pt>
                <c:pt idx="13872">
                  <c:v>1347.700073242188</c:v>
                </c:pt>
                <c:pt idx="13873">
                  <c:v>1347.800048828125</c:v>
                </c:pt>
                <c:pt idx="13874">
                  <c:v>1347.900024414062</c:v>
                </c:pt>
                <c:pt idx="13875">
                  <c:v>1348.0</c:v>
                </c:pt>
                <c:pt idx="13876">
                  <c:v>1348.099975585937</c:v>
                </c:pt>
                <c:pt idx="13877">
                  <c:v>1348.200073242188</c:v>
                </c:pt>
                <c:pt idx="13878">
                  <c:v>1348.300048828125</c:v>
                </c:pt>
                <c:pt idx="13879">
                  <c:v>1348.400024414062</c:v>
                </c:pt>
                <c:pt idx="13880">
                  <c:v>1348.5</c:v>
                </c:pt>
                <c:pt idx="13881">
                  <c:v>1348.599975585937</c:v>
                </c:pt>
                <c:pt idx="13882">
                  <c:v>1348.700073242188</c:v>
                </c:pt>
                <c:pt idx="13883">
                  <c:v>1348.800048828125</c:v>
                </c:pt>
                <c:pt idx="13884">
                  <c:v>1348.900024414062</c:v>
                </c:pt>
                <c:pt idx="13885">
                  <c:v>1349.0</c:v>
                </c:pt>
                <c:pt idx="13886">
                  <c:v>1349.099975585937</c:v>
                </c:pt>
                <c:pt idx="13887">
                  <c:v>1349.200073242188</c:v>
                </c:pt>
                <c:pt idx="13888">
                  <c:v>1349.300048828125</c:v>
                </c:pt>
                <c:pt idx="13889">
                  <c:v>1349.400024414062</c:v>
                </c:pt>
                <c:pt idx="13890">
                  <c:v>1349.5</c:v>
                </c:pt>
                <c:pt idx="13891">
                  <c:v>1349.599975585937</c:v>
                </c:pt>
                <c:pt idx="13892">
                  <c:v>1349.700073242188</c:v>
                </c:pt>
                <c:pt idx="13893">
                  <c:v>1349.800048828125</c:v>
                </c:pt>
                <c:pt idx="13894">
                  <c:v>1349.900024414062</c:v>
                </c:pt>
                <c:pt idx="13895">
                  <c:v>1350.0</c:v>
                </c:pt>
                <c:pt idx="13896">
                  <c:v>1350.099975585937</c:v>
                </c:pt>
                <c:pt idx="13897">
                  <c:v>1350.200073242188</c:v>
                </c:pt>
                <c:pt idx="13898">
                  <c:v>1350.300048828125</c:v>
                </c:pt>
                <c:pt idx="13899">
                  <c:v>1350.400024414062</c:v>
                </c:pt>
                <c:pt idx="13900">
                  <c:v>1350.5</c:v>
                </c:pt>
                <c:pt idx="13901">
                  <c:v>1350.599975585937</c:v>
                </c:pt>
                <c:pt idx="13902">
                  <c:v>1350.700073242188</c:v>
                </c:pt>
                <c:pt idx="13903">
                  <c:v>1350.800048828125</c:v>
                </c:pt>
                <c:pt idx="13904">
                  <c:v>1350.900024414062</c:v>
                </c:pt>
                <c:pt idx="13905">
                  <c:v>1351.0</c:v>
                </c:pt>
                <c:pt idx="13906">
                  <c:v>1351.099975585937</c:v>
                </c:pt>
                <c:pt idx="13907">
                  <c:v>1351.200073242188</c:v>
                </c:pt>
                <c:pt idx="13908">
                  <c:v>1351.300048828125</c:v>
                </c:pt>
                <c:pt idx="13909">
                  <c:v>1351.400024414062</c:v>
                </c:pt>
                <c:pt idx="13910">
                  <c:v>1351.5</c:v>
                </c:pt>
                <c:pt idx="13911">
                  <c:v>1351.599975585937</c:v>
                </c:pt>
                <c:pt idx="13912">
                  <c:v>1351.700073242188</c:v>
                </c:pt>
                <c:pt idx="13913">
                  <c:v>1351.800048828125</c:v>
                </c:pt>
                <c:pt idx="13914">
                  <c:v>1351.900024414062</c:v>
                </c:pt>
                <c:pt idx="13915">
                  <c:v>1352.0</c:v>
                </c:pt>
                <c:pt idx="13916">
                  <c:v>1352.099975585937</c:v>
                </c:pt>
                <c:pt idx="13917">
                  <c:v>1352.200073242188</c:v>
                </c:pt>
                <c:pt idx="13918">
                  <c:v>1352.300048828125</c:v>
                </c:pt>
                <c:pt idx="13919">
                  <c:v>1352.400024414062</c:v>
                </c:pt>
                <c:pt idx="13920">
                  <c:v>1352.5</c:v>
                </c:pt>
                <c:pt idx="13921">
                  <c:v>1352.599975585937</c:v>
                </c:pt>
                <c:pt idx="13922">
                  <c:v>1352.700073242188</c:v>
                </c:pt>
                <c:pt idx="13923">
                  <c:v>1352.800048828125</c:v>
                </c:pt>
                <c:pt idx="13924">
                  <c:v>1352.900024414062</c:v>
                </c:pt>
                <c:pt idx="13925">
                  <c:v>1353.0</c:v>
                </c:pt>
                <c:pt idx="13926">
                  <c:v>1353.099975585937</c:v>
                </c:pt>
                <c:pt idx="13927">
                  <c:v>1353.200073242188</c:v>
                </c:pt>
                <c:pt idx="13928">
                  <c:v>1353.300048828125</c:v>
                </c:pt>
                <c:pt idx="13929">
                  <c:v>1353.400024414062</c:v>
                </c:pt>
                <c:pt idx="13930">
                  <c:v>1353.5</c:v>
                </c:pt>
                <c:pt idx="13931">
                  <c:v>1353.599975585937</c:v>
                </c:pt>
                <c:pt idx="13932">
                  <c:v>1353.700073242188</c:v>
                </c:pt>
                <c:pt idx="13933">
                  <c:v>1353.800048828125</c:v>
                </c:pt>
                <c:pt idx="13934">
                  <c:v>1353.900024414062</c:v>
                </c:pt>
                <c:pt idx="13935">
                  <c:v>1354.0</c:v>
                </c:pt>
                <c:pt idx="13936">
                  <c:v>1354.099975585937</c:v>
                </c:pt>
                <c:pt idx="13937">
                  <c:v>1354.200073242188</c:v>
                </c:pt>
                <c:pt idx="13938">
                  <c:v>1354.300048828125</c:v>
                </c:pt>
                <c:pt idx="13939">
                  <c:v>1354.400024414062</c:v>
                </c:pt>
                <c:pt idx="13940">
                  <c:v>1354.5</c:v>
                </c:pt>
                <c:pt idx="13941">
                  <c:v>1354.599975585937</c:v>
                </c:pt>
                <c:pt idx="13942">
                  <c:v>1354.700073242188</c:v>
                </c:pt>
                <c:pt idx="13943">
                  <c:v>1354.800048828125</c:v>
                </c:pt>
                <c:pt idx="13944">
                  <c:v>1354.900024414062</c:v>
                </c:pt>
                <c:pt idx="13945">
                  <c:v>1355.0</c:v>
                </c:pt>
                <c:pt idx="13946">
                  <c:v>1355.099975585937</c:v>
                </c:pt>
                <c:pt idx="13947">
                  <c:v>1355.200073242188</c:v>
                </c:pt>
                <c:pt idx="13948">
                  <c:v>1355.300048828125</c:v>
                </c:pt>
                <c:pt idx="13949">
                  <c:v>1355.400024414062</c:v>
                </c:pt>
                <c:pt idx="13950">
                  <c:v>1355.5</c:v>
                </c:pt>
                <c:pt idx="13951">
                  <c:v>1355.599975585937</c:v>
                </c:pt>
                <c:pt idx="13952">
                  <c:v>1355.700073242188</c:v>
                </c:pt>
                <c:pt idx="13953">
                  <c:v>1355.800048828125</c:v>
                </c:pt>
                <c:pt idx="13954">
                  <c:v>1355.900024414062</c:v>
                </c:pt>
                <c:pt idx="13955">
                  <c:v>1356.0</c:v>
                </c:pt>
                <c:pt idx="13956">
                  <c:v>1356.099975585937</c:v>
                </c:pt>
                <c:pt idx="13957">
                  <c:v>1356.200073242188</c:v>
                </c:pt>
                <c:pt idx="13958">
                  <c:v>1356.300048828125</c:v>
                </c:pt>
                <c:pt idx="13959">
                  <c:v>1356.400024414062</c:v>
                </c:pt>
                <c:pt idx="13960">
                  <c:v>1356.5</c:v>
                </c:pt>
                <c:pt idx="13961">
                  <c:v>1356.599975585937</c:v>
                </c:pt>
                <c:pt idx="13962">
                  <c:v>1356.700073242188</c:v>
                </c:pt>
                <c:pt idx="13963">
                  <c:v>1356.800048828125</c:v>
                </c:pt>
                <c:pt idx="13964">
                  <c:v>1356.900024414062</c:v>
                </c:pt>
                <c:pt idx="13965">
                  <c:v>1357.0</c:v>
                </c:pt>
                <c:pt idx="13966">
                  <c:v>1357.099975585937</c:v>
                </c:pt>
                <c:pt idx="13967">
                  <c:v>1357.200073242188</c:v>
                </c:pt>
                <c:pt idx="13968">
                  <c:v>1357.300048828125</c:v>
                </c:pt>
                <c:pt idx="13969">
                  <c:v>1357.400024414062</c:v>
                </c:pt>
                <c:pt idx="13970">
                  <c:v>1357.5</c:v>
                </c:pt>
                <c:pt idx="13971">
                  <c:v>1357.599975585937</c:v>
                </c:pt>
                <c:pt idx="13972">
                  <c:v>1357.700073242188</c:v>
                </c:pt>
                <c:pt idx="13973">
                  <c:v>1357.800048828125</c:v>
                </c:pt>
                <c:pt idx="13974">
                  <c:v>1357.900024414062</c:v>
                </c:pt>
                <c:pt idx="13975">
                  <c:v>1358.0</c:v>
                </c:pt>
                <c:pt idx="13976">
                  <c:v>1358.099975585937</c:v>
                </c:pt>
                <c:pt idx="13977">
                  <c:v>1358.200073242188</c:v>
                </c:pt>
                <c:pt idx="13978">
                  <c:v>1358.300048828125</c:v>
                </c:pt>
                <c:pt idx="13979">
                  <c:v>1358.400024414062</c:v>
                </c:pt>
                <c:pt idx="13980">
                  <c:v>1358.5</c:v>
                </c:pt>
                <c:pt idx="13981">
                  <c:v>1358.599975585937</c:v>
                </c:pt>
                <c:pt idx="13982">
                  <c:v>1358.700073242188</c:v>
                </c:pt>
                <c:pt idx="13983">
                  <c:v>1358.800048828125</c:v>
                </c:pt>
                <c:pt idx="13984">
                  <c:v>1358.900024414062</c:v>
                </c:pt>
                <c:pt idx="13985">
                  <c:v>1359.0</c:v>
                </c:pt>
                <c:pt idx="13986">
                  <c:v>1359.099975585937</c:v>
                </c:pt>
                <c:pt idx="13987">
                  <c:v>1359.200073242188</c:v>
                </c:pt>
                <c:pt idx="13988">
                  <c:v>1359.300048828125</c:v>
                </c:pt>
                <c:pt idx="13989">
                  <c:v>1359.400024414062</c:v>
                </c:pt>
                <c:pt idx="13990">
                  <c:v>1359.5</c:v>
                </c:pt>
                <c:pt idx="13991">
                  <c:v>1359.599975585937</c:v>
                </c:pt>
                <c:pt idx="13992">
                  <c:v>1359.700073242188</c:v>
                </c:pt>
                <c:pt idx="13993">
                  <c:v>1359.800048828125</c:v>
                </c:pt>
                <c:pt idx="13994">
                  <c:v>1359.900024414062</c:v>
                </c:pt>
                <c:pt idx="13995">
                  <c:v>1360.0</c:v>
                </c:pt>
                <c:pt idx="13996">
                  <c:v>1360.099975585937</c:v>
                </c:pt>
                <c:pt idx="13997">
                  <c:v>1360.200073242188</c:v>
                </c:pt>
                <c:pt idx="13998">
                  <c:v>1360.300048828125</c:v>
                </c:pt>
                <c:pt idx="13999">
                  <c:v>1360.400024414062</c:v>
                </c:pt>
                <c:pt idx="14000">
                  <c:v>1360.5</c:v>
                </c:pt>
                <c:pt idx="14001">
                  <c:v>1360.599975585937</c:v>
                </c:pt>
                <c:pt idx="14002">
                  <c:v>1360.700073242188</c:v>
                </c:pt>
                <c:pt idx="14003">
                  <c:v>1360.800048828125</c:v>
                </c:pt>
                <c:pt idx="14004">
                  <c:v>1360.900024414062</c:v>
                </c:pt>
                <c:pt idx="14005">
                  <c:v>1361.0</c:v>
                </c:pt>
                <c:pt idx="14006">
                  <c:v>1361.099975585937</c:v>
                </c:pt>
                <c:pt idx="14007">
                  <c:v>1361.200073242188</c:v>
                </c:pt>
                <c:pt idx="14008">
                  <c:v>1361.300048828125</c:v>
                </c:pt>
                <c:pt idx="14009">
                  <c:v>1361.400024414062</c:v>
                </c:pt>
                <c:pt idx="14010">
                  <c:v>1361.5</c:v>
                </c:pt>
                <c:pt idx="14011">
                  <c:v>1361.599975585937</c:v>
                </c:pt>
                <c:pt idx="14012">
                  <c:v>1361.700073242188</c:v>
                </c:pt>
                <c:pt idx="14013">
                  <c:v>1361.800048828125</c:v>
                </c:pt>
                <c:pt idx="14014">
                  <c:v>1361.900024414062</c:v>
                </c:pt>
                <c:pt idx="14015">
                  <c:v>1362.0</c:v>
                </c:pt>
                <c:pt idx="14016">
                  <c:v>1362.099975585937</c:v>
                </c:pt>
                <c:pt idx="14017">
                  <c:v>1362.200073242188</c:v>
                </c:pt>
                <c:pt idx="14018">
                  <c:v>1362.300048828125</c:v>
                </c:pt>
                <c:pt idx="14019">
                  <c:v>1362.400024414062</c:v>
                </c:pt>
                <c:pt idx="14020">
                  <c:v>1362.5</c:v>
                </c:pt>
                <c:pt idx="14021">
                  <c:v>1362.599975585937</c:v>
                </c:pt>
                <c:pt idx="14022">
                  <c:v>1362.700073242188</c:v>
                </c:pt>
                <c:pt idx="14023">
                  <c:v>1362.800048828125</c:v>
                </c:pt>
                <c:pt idx="14024">
                  <c:v>1362.900024414062</c:v>
                </c:pt>
                <c:pt idx="14025">
                  <c:v>1363.0</c:v>
                </c:pt>
                <c:pt idx="14026">
                  <c:v>1363.099975585937</c:v>
                </c:pt>
                <c:pt idx="14027">
                  <c:v>1363.200073242188</c:v>
                </c:pt>
                <c:pt idx="14028">
                  <c:v>1363.300048828125</c:v>
                </c:pt>
                <c:pt idx="14029">
                  <c:v>1363.400024414062</c:v>
                </c:pt>
                <c:pt idx="14030">
                  <c:v>1363.5</c:v>
                </c:pt>
                <c:pt idx="14031">
                  <c:v>1363.599975585937</c:v>
                </c:pt>
                <c:pt idx="14032">
                  <c:v>1363.700073242188</c:v>
                </c:pt>
                <c:pt idx="14033">
                  <c:v>1363.800048828125</c:v>
                </c:pt>
                <c:pt idx="14034">
                  <c:v>1363.900024414062</c:v>
                </c:pt>
                <c:pt idx="14035">
                  <c:v>1364.0</c:v>
                </c:pt>
                <c:pt idx="14036">
                  <c:v>1364.099975585937</c:v>
                </c:pt>
                <c:pt idx="14037">
                  <c:v>1364.200073242188</c:v>
                </c:pt>
                <c:pt idx="14038">
                  <c:v>1364.300048828125</c:v>
                </c:pt>
                <c:pt idx="14039">
                  <c:v>1364.400024414062</c:v>
                </c:pt>
                <c:pt idx="14040">
                  <c:v>1364.5</c:v>
                </c:pt>
                <c:pt idx="14041">
                  <c:v>1364.599975585937</c:v>
                </c:pt>
                <c:pt idx="14042">
                  <c:v>1364.700073242188</c:v>
                </c:pt>
                <c:pt idx="14043">
                  <c:v>1364.800048828125</c:v>
                </c:pt>
                <c:pt idx="14044">
                  <c:v>1364.900024414062</c:v>
                </c:pt>
                <c:pt idx="14045">
                  <c:v>1365.0</c:v>
                </c:pt>
                <c:pt idx="14046">
                  <c:v>1365.099975585937</c:v>
                </c:pt>
                <c:pt idx="14047">
                  <c:v>1365.200073242188</c:v>
                </c:pt>
                <c:pt idx="14048">
                  <c:v>1365.300048828125</c:v>
                </c:pt>
                <c:pt idx="14049">
                  <c:v>1365.400024414062</c:v>
                </c:pt>
                <c:pt idx="14050">
                  <c:v>1365.5</c:v>
                </c:pt>
                <c:pt idx="14051">
                  <c:v>1365.599975585937</c:v>
                </c:pt>
                <c:pt idx="14052">
                  <c:v>1365.700073242188</c:v>
                </c:pt>
                <c:pt idx="14053">
                  <c:v>1365.800048828125</c:v>
                </c:pt>
                <c:pt idx="14054">
                  <c:v>1365.900024414062</c:v>
                </c:pt>
                <c:pt idx="14055">
                  <c:v>1366.0</c:v>
                </c:pt>
                <c:pt idx="14056">
                  <c:v>1366.099975585937</c:v>
                </c:pt>
                <c:pt idx="14057">
                  <c:v>1366.200073242188</c:v>
                </c:pt>
                <c:pt idx="14058">
                  <c:v>1366.300048828125</c:v>
                </c:pt>
                <c:pt idx="14059">
                  <c:v>1366.400024414062</c:v>
                </c:pt>
                <c:pt idx="14060">
                  <c:v>1366.5</c:v>
                </c:pt>
                <c:pt idx="14061">
                  <c:v>1366.599975585937</c:v>
                </c:pt>
                <c:pt idx="14062">
                  <c:v>1366.700073242188</c:v>
                </c:pt>
                <c:pt idx="14063">
                  <c:v>1366.800048828125</c:v>
                </c:pt>
                <c:pt idx="14064">
                  <c:v>1366.900024414062</c:v>
                </c:pt>
                <c:pt idx="14065">
                  <c:v>1367.0</c:v>
                </c:pt>
                <c:pt idx="14066">
                  <c:v>1367.099975585937</c:v>
                </c:pt>
                <c:pt idx="14067">
                  <c:v>1367.200073242188</c:v>
                </c:pt>
                <c:pt idx="14068">
                  <c:v>1367.300048828125</c:v>
                </c:pt>
                <c:pt idx="14069">
                  <c:v>1367.400024414062</c:v>
                </c:pt>
                <c:pt idx="14070">
                  <c:v>1367.5</c:v>
                </c:pt>
                <c:pt idx="14071">
                  <c:v>1367.599975585937</c:v>
                </c:pt>
                <c:pt idx="14072">
                  <c:v>1367.700073242188</c:v>
                </c:pt>
                <c:pt idx="14073">
                  <c:v>1367.800048828125</c:v>
                </c:pt>
                <c:pt idx="14074">
                  <c:v>1367.900024414062</c:v>
                </c:pt>
                <c:pt idx="14075">
                  <c:v>1368.0</c:v>
                </c:pt>
                <c:pt idx="14076">
                  <c:v>1368.099975585937</c:v>
                </c:pt>
                <c:pt idx="14077">
                  <c:v>1368.200073242188</c:v>
                </c:pt>
                <c:pt idx="14078">
                  <c:v>1368.300048828125</c:v>
                </c:pt>
                <c:pt idx="14079">
                  <c:v>1368.400024414062</c:v>
                </c:pt>
                <c:pt idx="14080">
                  <c:v>1368.5</c:v>
                </c:pt>
                <c:pt idx="14081">
                  <c:v>1368.599975585937</c:v>
                </c:pt>
                <c:pt idx="14082">
                  <c:v>1368.700073242188</c:v>
                </c:pt>
                <c:pt idx="14083">
                  <c:v>1368.800048828125</c:v>
                </c:pt>
                <c:pt idx="14084">
                  <c:v>1368.900024414062</c:v>
                </c:pt>
                <c:pt idx="14085">
                  <c:v>1369.0</c:v>
                </c:pt>
                <c:pt idx="14086">
                  <c:v>1369.099975585937</c:v>
                </c:pt>
                <c:pt idx="14087">
                  <c:v>1369.200073242188</c:v>
                </c:pt>
                <c:pt idx="14088">
                  <c:v>1369.300048828125</c:v>
                </c:pt>
                <c:pt idx="14089">
                  <c:v>1369.400024414062</c:v>
                </c:pt>
                <c:pt idx="14090">
                  <c:v>1369.5</c:v>
                </c:pt>
                <c:pt idx="14091">
                  <c:v>1369.599975585937</c:v>
                </c:pt>
                <c:pt idx="14092">
                  <c:v>1369.700073242188</c:v>
                </c:pt>
                <c:pt idx="14093">
                  <c:v>1369.800048828125</c:v>
                </c:pt>
                <c:pt idx="14094">
                  <c:v>1369.900024414062</c:v>
                </c:pt>
                <c:pt idx="14095">
                  <c:v>1370.0</c:v>
                </c:pt>
                <c:pt idx="14096">
                  <c:v>1370.099975585937</c:v>
                </c:pt>
                <c:pt idx="14097">
                  <c:v>1370.200073242188</c:v>
                </c:pt>
                <c:pt idx="14098">
                  <c:v>1370.300048828125</c:v>
                </c:pt>
                <c:pt idx="14099">
                  <c:v>1370.400024414062</c:v>
                </c:pt>
                <c:pt idx="14100">
                  <c:v>1370.5</c:v>
                </c:pt>
                <c:pt idx="14101">
                  <c:v>1370.599975585937</c:v>
                </c:pt>
                <c:pt idx="14102">
                  <c:v>1370.700073242188</c:v>
                </c:pt>
                <c:pt idx="14103">
                  <c:v>1370.800048828125</c:v>
                </c:pt>
                <c:pt idx="14104">
                  <c:v>1370.900024414062</c:v>
                </c:pt>
                <c:pt idx="14105">
                  <c:v>1371.0</c:v>
                </c:pt>
                <c:pt idx="14106">
                  <c:v>1371.099975585937</c:v>
                </c:pt>
                <c:pt idx="14107">
                  <c:v>1371.200073242188</c:v>
                </c:pt>
                <c:pt idx="14108">
                  <c:v>1371.300048828125</c:v>
                </c:pt>
                <c:pt idx="14109">
                  <c:v>1371.400024414062</c:v>
                </c:pt>
                <c:pt idx="14110">
                  <c:v>1371.5</c:v>
                </c:pt>
                <c:pt idx="14111">
                  <c:v>1371.599975585937</c:v>
                </c:pt>
                <c:pt idx="14112">
                  <c:v>1371.700073242188</c:v>
                </c:pt>
                <c:pt idx="14113">
                  <c:v>1371.800048828125</c:v>
                </c:pt>
                <c:pt idx="14114">
                  <c:v>1371.900024414062</c:v>
                </c:pt>
                <c:pt idx="14115">
                  <c:v>1372.0</c:v>
                </c:pt>
                <c:pt idx="14116">
                  <c:v>1372.099975585937</c:v>
                </c:pt>
                <c:pt idx="14117">
                  <c:v>1372.200073242188</c:v>
                </c:pt>
                <c:pt idx="14118">
                  <c:v>1372.300048828125</c:v>
                </c:pt>
                <c:pt idx="14119">
                  <c:v>1372.400024414062</c:v>
                </c:pt>
                <c:pt idx="14120">
                  <c:v>1372.5</c:v>
                </c:pt>
                <c:pt idx="14121">
                  <c:v>1372.599975585937</c:v>
                </c:pt>
                <c:pt idx="14122">
                  <c:v>1372.700073242188</c:v>
                </c:pt>
                <c:pt idx="14123">
                  <c:v>1372.800048828125</c:v>
                </c:pt>
                <c:pt idx="14124">
                  <c:v>1372.900024414062</c:v>
                </c:pt>
                <c:pt idx="14125">
                  <c:v>1373.0</c:v>
                </c:pt>
                <c:pt idx="14126">
                  <c:v>1373.099975585937</c:v>
                </c:pt>
                <c:pt idx="14127">
                  <c:v>1373.200073242188</c:v>
                </c:pt>
                <c:pt idx="14128">
                  <c:v>1373.300048828125</c:v>
                </c:pt>
                <c:pt idx="14129">
                  <c:v>1373.400024414062</c:v>
                </c:pt>
                <c:pt idx="14130">
                  <c:v>1373.5</c:v>
                </c:pt>
                <c:pt idx="14131">
                  <c:v>1373.599975585937</c:v>
                </c:pt>
                <c:pt idx="14132">
                  <c:v>1373.700073242188</c:v>
                </c:pt>
                <c:pt idx="14133">
                  <c:v>1373.800048828125</c:v>
                </c:pt>
                <c:pt idx="14134">
                  <c:v>1373.900024414062</c:v>
                </c:pt>
                <c:pt idx="14135">
                  <c:v>1374.0</c:v>
                </c:pt>
                <c:pt idx="14136">
                  <c:v>1374.099975585937</c:v>
                </c:pt>
                <c:pt idx="14137">
                  <c:v>1374.200073242188</c:v>
                </c:pt>
                <c:pt idx="14138">
                  <c:v>1374.300048828125</c:v>
                </c:pt>
                <c:pt idx="14139">
                  <c:v>1374.400024414062</c:v>
                </c:pt>
                <c:pt idx="14140">
                  <c:v>1374.5</c:v>
                </c:pt>
                <c:pt idx="14141">
                  <c:v>1374.599975585937</c:v>
                </c:pt>
                <c:pt idx="14142">
                  <c:v>1374.700073242188</c:v>
                </c:pt>
                <c:pt idx="14143">
                  <c:v>1374.800048828125</c:v>
                </c:pt>
                <c:pt idx="14144">
                  <c:v>1374.900024414062</c:v>
                </c:pt>
                <c:pt idx="14145">
                  <c:v>1375.0</c:v>
                </c:pt>
                <c:pt idx="14146">
                  <c:v>1375.099975585937</c:v>
                </c:pt>
                <c:pt idx="14147">
                  <c:v>1375.200073242188</c:v>
                </c:pt>
                <c:pt idx="14148">
                  <c:v>1375.300048828125</c:v>
                </c:pt>
                <c:pt idx="14149">
                  <c:v>1375.400024414062</c:v>
                </c:pt>
                <c:pt idx="14150">
                  <c:v>1375.5</c:v>
                </c:pt>
                <c:pt idx="14151">
                  <c:v>1375.599975585937</c:v>
                </c:pt>
                <c:pt idx="14152">
                  <c:v>1375.700073242188</c:v>
                </c:pt>
                <c:pt idx="14153">
                  <c:v>1375.800048828125</c:v>
                </c:pt>
                <c:pt idx="14154">
                  <c:v>1375.900024414062</c:v>
                </c:pt>
                <c:pt idx="14155">
                  <c:v>1376.0</c:v>
                </c:pt>
                <c:pt idx="14156">
                  <c:v>1376.099975585937</c:v>
                </c:pt>
                <c:pt idx="14157">
                  <c:v>1376.200073242188</c:v>
                </c:pt>
                <c:pt idx="14158">
                  <c:v>1376.300048828125</c:v>
                </c:pt>
                <c:pt idx="14159">
                  <c:v>1376.400024414062</c:v>
                </c:pt>
                <c:pt idx="14160">
                  <c:v>1376.5</c:v>
                </c:pt>
                <c:pt idx="14161">
                  <c:v>1376.599975585937</c:v>
                </c:pt>
                <c:pt idx="14162">
                  <c:v>1376.700073242188</c:v>
                </c:pt>
                <c:pt idx="14163">
                  <c:v>1376.800048828125</c:v>
                </c:pt>
                <c:pt idx="14164">
                  <c:v>1376.900024414062</c:v>
                </c:pt>
                <c:pt idx="14165">
                  <c:v>1377.0</c:v>
                </c:pt>
                <c:pt idx="14166">
                  <c:v>1377.099975585937</c:v>
                </c:pt>
                <c:pt idx="14167">
                  <c:v>1377.200073242188</c:v>
                </c:pt>
                <c:pt idx="14168">
                  <c:v>1377.300048828125</c:v>
                </c:pt>
                <c:pt idx="14169">
                  <c:v>1377.400024414062</c:v>
                </c:pt>
                <c:pt idx="14170">
                  <c:v>1377.5</c:v>
                </c:pt>
                <c:pt idx="14171">
                  <c:v>1377.599975585937</c:v>
                </c:pt>
                <c:pt idx="14172">
                  <c:v>1377.700073242188</c:v>
                </c:pt>
                <c:pt idx="14173">
                  <c:v>1377.800048828125</c:v>
                </c:pt>
                <c:pt idx="14174">
                  <c:v>1377.900024414062</c:v>
                </c:pt>
                <c:pt idx="14175">
                  <c:v>1378.0</c:v>
                </c:pt>
                <c:pt idx="14176">
                  <c:v>1378.099975585937</c:v>
                </c:pt>
                <c:pt idx="14177">
                  <c:v>1378.200073242188</c:v>
                </c:pt>
                <c:pt idx="14178">
                  <c:v>1378.300048828125</c:v>
                </c:pt>
                <c:pt idx="14179">
                  <c:v>1378.400024414062</c:v>
                </c:pt>
                <c:pt idx="14180">
                  <c:v>1378.5</c:v>
                </c:pt>
                <c:pt idx="14181">
                  <c:v>1378.599975585937</c:v>
                </c:pt>
                <c:pt idx="14182">
                  <c:v>1378.700073242188</c:v>
                </c:pt>
                <c:pt idx="14183">
                  <c:v>1378.800048828125</c:v>
                </c:pt>
                <c:pt idx="14184">
                  <c:v>1378.900024414062</c:v>
                </c:pt>
                <c:pt idx="14185">
                  <c:v>1379.0</c:v>
                </c:pt>
                <c:pt idx="14186">
                  <c:v>1379.099975585937</c:v>
                </c:pt>
                <c:pt idx="14187">
                  <c:v>1379.200073242188</c:v>
                </c:pt>
                <c:pt idx="14188">
                  <c:v>1379.300048828125</c:v>
                </c:pt>
                <c:pt idx="14189">
                  <c:v>1379.400024414062</c:v>
                </c:pt>
                <c:pt idx="14190">
                  <c:v>1379.5</c:v>
                </c:pt>
                <c:pt idx="14191">
                  <c:v>1379.599975585937</c:v>
                </c:pt>
                <c:pt idx="14192">
                  <c:v>1379.700073242188</c:v>
                </c:pt>
                <c:pt idx="14193">
                  <c:v>1379.800048828125</c:v>
                </c:pt>
                <c:pt idx="14194">
                  <c:v>1379.900024414062</c:v>
                </c:pt>
                <c:pt idx="14195">
                  <c:v>1380.0</c:v>
                </c:pt>
                <c:pt idx="14196">
                  <c:v>1380.099975585937</c:v>
                </c:pt>
                <c:pt idx="14197">
                  <c:v>1380.200073242188</c:v>
                </c:pt>
                <c:pt idx="14198">
                  <c:v>1380.300048828125</c:v>
                </c:pt>
                <c:pt idx="14199">
                  <c:v>1380.400024414062</c:v>
                </c:pt>
                <c:pt idx="14200">
                  <c:v>1380.5</c:v>
                </c:pt>
                <c:pt idx="14201">
                  <c:v>1380.599975585937</c:v>
                </c:pt>
                <c:pt idx="14202">
                  <c:v>1380.700073242188</c:v>
                </c:pt>
                <c:pt idx="14203">
                  <c:v>1380.800048828125</c:v>
                </c:pt>
                <c:pt idx="14204">
                  <c:v>1380.900024414062</c:v>
                </c:pt>
                <c:pt idx="14205">
                  <c:v>1381.0</c:v>
                </c:pt>
                <c:pt idx="14206">
                  <c:v>1381.099975585937</c:v>
                </c:pt>
                <c:pt idx="14207">
                  <c:v>1381.200073242188</c:v>
                </c:pt>
                <c:pt idx="14208">
                  <c:v>1381.300048828125</c:v>
                </c:pt>
                <c:pt idx="14209">
                  <c:v>1381.400024414062</c:v>
                </c:pt>
                <c:pt idx="14210">
                  <c:v>1381.5</c:v>
                </c:pt>
                <c:pt idx="14211">
                  <c:v>1381.599975585937</c:v>
                </c:pt>
                <c:pt idx="14212">
                  <c:v>1381.700073242188</c:v>
                </c:pt>
                <c:pt idx="14213">
                  <c:v>1381.800048828125</c:v>
                </c:pt>
                <c:pt idx="14214">
                  <c:v>1381.900024414062</c:v>
                </c:pt>
                <c:pt idx="14215">
                  <c:v>1382.0</c:v>
                </c:pt>
                <c:pt idx="14216">
                  <c:v>1382.099975585937</c:v>
                </c:pt>
                <c:pt idx="14217">
                  <c:v>1382.200073242188</c:v>
                </c:pt>
                <c:pt idx="14218">
                  <c:v>1382.300048828125</c:v>
                </c:pt>
                <c:pt idx="14219">
                  <c:v>1382.400024414062</c:v>
                </c:pt>
                <c:pt idx="14220">
                  <c:v>1382.5</c:v>
                </c:pt>
                <c:pt idx="14221">
                  <c:v>1382.599975585937</c:v>
                </c:pt>
                <c:pt idx="14222">
                  <c:v>1382.700073242188</c:v>
                </c:pt>
                <c:pt idx="14223">
                  <c:v>1382.800048828125</c:v>
                </c:pt>
                <c:pt idx="14224">
                  <c:v>1382.900024414062</c:v>
                </c:pt>
                <c:pt idx="14225">
                  <c:v>1383.0</c:v>
                </c:pt>
                <c:pt idx="14226">
                  <c:v>1383.099975585937</c:v>
                </c:pt>
                <c:pt idx="14227">
                  <c:v>1383.200073242188</c:v>
                </c:pt>
                <c:pt idx="14228">
                  <c:v>1383.300048828125</c:v>
                </c:pt>
                <c:pt idx="14229">
                  <c:v>1383.400024414062</c:v>
                </c:pt>
                <c:pt idx="14230">
                  <c:v>1383.5</c:v>
                </c:pt>
                <c:pt idx="14231">
                  <c:v>1383.599975585937</c:v>
                </c:pt>
                <c:pt idx="14232">
                  <c:v>1383.700073242188</c:v>
                </c:pt>
                <c:pt idx="14233">
                  <c:v>1383.800048828125</c:v>
                </c:pt>
                <c:pt idx="14234">
                  <c:v>1383.900024414062</c:v>
                </c:pt>
                <c:pt idx="14235">
                  <c:v>1384.0</c:v>
                </c:pt>
                <c:pt idx="14236">
                  <c:v>1384.099975585937</c:v>
                </c:pt>
                <c:pt idx="14237">
                  <c:v>1384.200073242188</c:v>
                </c:pt>
                <c:pt idx="14238">
                  <c:v>1384.300048828125</c:v>
                </c:pt>
                <c:pt idx="14239">
                  <c:v>1384.400024414062</c:v>
                </c:pt>
                <c:pt idx="14240">
                  <c:v>1384.5</c:v>
                </c:pt>
                <c:pt idx="14241">
                  <c:v>1384.599975585937</c:v>
                </c:pt>
                <c:pt idx="14242">
                  <c:v>1384.700073242188</c:v>
                </c:pt>
                <c:pt idx="14243">
                  <c:v>1384.800048828125</c:v>
                </c:pt>
                <c:pt idx="14244">
                  <c:v>1384.900024414062</c:v>
                </c:pt>
                <c:pt idx="14245">
                  <c:v>1385.0</c:v>
                </c:pt>
                <c:pt idx="14246">
                  <c:v>1385.099975585937</c:v>
                </c:pt>
                <c:pt idx="14247">
                  <c:v>1385.200073242188</c:v>
                </c:pt>
                <c:pt idx="14248">
                  <c:v>1385.300048828125</c:v>
                </c:pt>
                <c:pt idx="14249">
                  <c:v>1385.400024414062</c:v>
                </c:pt>
                <c:pt idx="14250">
                  <c:v>1385.5</c:v>
                </c:pt>
                <c:pt idx="14251">
                  <c:v>1385.599975585937</c:v>
                </c:pt>
                <c:pt idx="14252">
                  <c:v>1385.700073242188</c:v>
                </c:pt>
                <c:pt idx="14253">
                  <c:v>1385.800048828125</c:v>
                </c:pt>
                <c:pt idx="14254">
                  <c:v>1385.900024414062</c:v>
                </c:pt>
                <c:pt idx="14255">
                  <c:v>1386.0</c:v>
                </c:pt>
                <c:pt idx="14256">
                  <c:v>1386.099975585937</c:v>
                </c:pt>
                <c:pt idx="14257">
                  <c:v>1386.200073242188</c:v>
                </c:pt>
                <c:pt idx="14258">
                  <c:v>1386.300048828125</c:v>
                </c:pt>
                <c:pt idx="14259">
                  <c:v>1386.400024414062</c:v>
                </c:pt>
                <c:pt idx="14260">
                  <c:v>1386.5</c:v>
                </c:pt>
                <c:pt idx="14261">
                  <c:v>1386.599975585937</c:v>
                </c:pt>
                <c:pt idx="14262">
                  <c:v>1386.700073242188</c:v>
                </c:pt>
                <c:pt idx="14263">
                  <c:v>1386.800048828125</c:v>
                </c:pt>
                <c:pt idx="14264">
                  <c:v>1386.900024414062</c:v>
                </c:pt>
                <c:pt idx="14265">
                  <c:v>1387.0</c:v>
                </c:pt>
                <c:pt idx="14266">
                  <c:v>1387.099975585937</c:v>
                </c:pt>
                <c:pt idx="14267">
                  <c:v>1387.200073242188</c:v>
                </c:pt>
                <c:pt idx="14268">
                  <c:v>1387.300048828125</c:v>
                </c:pt>
                <c:pt idx="14269">
                  <c:v>1387.400024414062</c:v>
                </c:pt>
                <c:pt idx="14270">
                  <c:v>1387.5</c:v>
                </c:pt>
                <c:pt idx="14271">
                  <c:v>1387.599975585937</c:v>
                </c:pt>
                <c:pt idx="14272">
                  <c:v>1387.700073242188</c:v>
                </c:pt>
                <c:pt idx="14273">
                  <c:v>1387.800048828125</c:v>
                </c:pt>
                <c:pt idx="14274">
                  <c:v>1387.900024414062</c:v>
                </c:pt>
                <c:pt idx="14275">
                  <c:v>1388.0</c:v>
                </c:pt>
                <c:pt idx="14276">
                  <c:v>1388.099975585937</c:v>
                </c:pt>
                <c:pt idx="14277">
                  <c:v>1388.200073242188</c:v>
                </c:pt>
                <c:pt idx="14278">
                  <c:v>1388.300048828125</c:v>
                </c:pt>
                <c:pt idx="14279">
                  <c:v>1388.400024414062</c:v>
                </c:pt>
                <c:pt idx="14280">
                  <c:v>1388.5</c:v>
                </c:pt>
                <c:pt idx="14281">
                  <c:v>1388.599975585937</c:v>
                </c:pt>
                <c:pt idx="14282">
                  <c:v>1388.700073242188</c:v>
                </c:pt>
                <c:pt idx="14283">
                  <c:v>1388.800048828125</c:v>
                </c:pt>
                <c:pt idx="14284">
                  <c:v>1388.900024414062</c:v>
                </c:pt>
                <c:pt idx="14285">
                  <c:v>1389.0</c:v>
                </c:pt>
                <c:pt idx="14286">
                  <c:v>1389.099975585937</c:v>
                </c:pt>
                <c:pt idx="14287">
                  <c:v>1389.200073242188</c:v>
                </c:pt>
                <c:pt idx="14288">
                  <c:v>1389.300048828125</c:v>
                </c:pt>
                <c:pt idx="14289">
                  <c:v>1389.400024414062</c:v>
                </c:pt>
                <c:pt idx="14290">
                  <c:v>1389.5</c:v>
                </c:pt>
                <c:pt idx="14291">
                  <c:v>1389.599975585937</c:v>
                </c:pt>
                <c:pt idx="14292">
                  <c:v>1389.700073242188</c:v>
                </c:pt>
                <c:pt idx="14293">
                  <c:v>1389.800048828125</c:v>
                </c:pt>
                <c:pt idx="14294">
                  <c:v>1389.900024414062</c:v>
                </c:pt>
                <c:pt idx="14295">
                  <c:v>1390.0</c:v>
                </c:pt>
              </c:numCache>
            </c:numRef>
          </c:xVal>
          <c:yVal>
            <c:numRef>
              <c:f>Sheet1!$J$2:$J$14297</c:f>
              <c:numCache>
                <c:formatCode>General</c:formatCode>
                <c:ptCount val="14296"/>
                <c:pt idx="413">
                  <c:v>0.453799714658089</c:v>
                </c:pt>
                <c:pt idx="414">
                  <c:v>0.535799601744657</c:v>
                </c:pt>
                <c:pt idx="415">
                  <c:v>0.223900209046406</c:v>
                </c:pt>
                <c:pt idx="416">
                  <c:v>0.535799601744657</c:v>
                </c:pt>
                <c:pt idx="417">
                  <c:v>0.729200122830662</c:v>
                </c:pt>
                <c:pt idx="418">
                  <c:v>0.738999559020158</c:v>
                </c:pt>
                <c:pt idx="419">
                  <c:v>0.885700135801017</c:v>
                </c:pt>
                <c:pt idx="420">
                  <c:v>0.982399897762662</c:v>
                </c:pt>
                <c:pt idx="421">
                  <c:v>1.137399963376083</c:v>
                </c:pt>
                <c:pt idx="422">
                  <c:v>1.185600219727348</c:v>
                </c:pt>
                <c:pt idx="423">
                  <c:v>1.232100041197555</c:v>
                </c:pt>
                <c:pt idx="424">
                  <c:v>1.333500032807933</c:v>
                </c:pt>
                <c:pt idx="425">
                  <c:v>1.395899807739624</c:v>
                </c:pt>
                <c:pt idx="426">
                  <c:v>1.428100100707525</c:v>
                </c:pt>
                <c:pt idx="427">
                  <c:v>1.608200231170485</c:v>
                </c:pt>
                <c:pt idx="428">
                  <c:v>1.644099981691397</c:v>
                </c:pt>
                <c:pt idx="429">
                  <c:v>1.750499773406773</c:v>
                </c:pt>
                <c:pt idx="430">
                  <c:v>1.835099897005419</c:v>
                </c:pt>
                <c:pt idx="431">
                  <c:v>1.825499860384298</c:v>
                </c:pt>
                <c:pt idx="432">
                  <c:v>1.912500078582525</c:v>
                </c:pt>
                <c:pt idx="433">
                  <c:v>1.977799971005879</c:v>
                </c:pt>
                <c:pt idx="434">
                  <c:v>1.98549994354471</c:v>
                </c:pt>
                <c:pt idx="435">
                  <c:v>2.022800210572314</c:v>
                </c:pt>
                <c:pt idx="436">
                  <c:v>2.100300021364092</c:v>
                </c:pt>
                <c:pt idx="437">
                  <c:v>2.170100082395948</c:v>
                </c:pt>
                <c:pt idx="438">
                  <c:v>2.262999778744418</c:v>
                </c:pt>
                <c:pt idx="439">
                  <c:v>2.344699843597482</c:v>
                </c:pt>
                <c:pt idx="440">
                  <c:v>2.406200205230561</c:v>
                </c:pt>
                <c:pt idx="441">
                  <c:v>2.457700150298479</c:v>
                </c:pt>
                <c:pt idx="442">
                  <c:v>2.538100172423583</c:v>
                </c:pt>
                <c:pt idx="443">
                  <c:v>2.596199842831993</c:v>
                </c:pt>
                <c:pt idx="444">
                  <c:v>2.651600003053318</c:v>
                </c:pt>
                <c:pt idx="445">
                  <c:v>2.694099981687032</c:v>
                </c:pt>
                <c:pt idx="446">
                  <c:v>2.772799998470873</c:v>
                </c:pt>
                <c:pt idx="447">
                  <c:v>2.839400106811806</c:v>
                </c:pt>
                <c:pt idx="448">
                  <c:v>2.895000148771942</c:v>
                </c:pt>
                <c:pt idx="449">
                  <c:v>2.943000000763277</c:v>
                </c:pt>
                <c:pt idx="450">
                  <c:v>3.02320022888307</c:v>
                </c:pt>
                <c:pt idx="451">
                  <c:v>3.079800116731349</c:v>
                </c:pt>
                <c:pt idx="452">
                  <c:v>3.130199956511206</c:v>
                </c:pt>
                <c:pt idx="453">
                  <c:v>3.191099929048502</c:v>
                </c:pt>
                <c:pt idx="454">
                  <c:v>3.250500176240166</c:v>
                </c:pt>
                <c:pt idx="455">
                  <c:v>3.303500157930103</c:v>
                </c:pt>
                <c:pt idx="456">
                  <c:v>3.374999909974576</c:v>
                </c:pt>
                <c:pt idx="457">
                  <c:v>3.442800217439071</c:v>
                </c:pt>
                <c:pt idx="458">
                  <c:v>3.504700111388957</c:v>
                </c:pt>
                <c:pt idx="459">
                  <c:v>3.579199908446754</c:v>
                </c:pt>
                <c:pt idx="460">
                  <c:v>3.646299944302882</c:v>
                </c:pt>
                <c:pt idx="461">
                  <c:v>3.705499955747655</c:v>
                </c:pt>
                <c:pt idx="462">
                  <c:v>3.755799928283523</c:v>
                </c:pt>
                <c:pt idx="463">
                  <c:v>3.813299900819402</c:v>
                </c:pt>
                <c:pt idx="464">
                  <c:v>3.865400072478223</c:v>
                </c:pt>
                <c:pt idx="465">
                  <c:v>3.923199776458205</c:v>
                </c:pt>
                <c:pt idx="466">
                  <c:v>3.972899975582548</c:v>
                </c:pt>
                <c:pt idx="467">
                  <c:v>4.033999815368588</c:v>
                </c:pt>
                <c:pt idx="468">
                  <c:v>4.091500005339185</c:v>
                </c:pt>
                <c:pt idx="469">
                  <c:v>4.149800065613817</c:v>
                </c:pt>
                <c:pt idx="470">
                  <c:v>4.202799775695894</c:v>
                </c:pt>
                <c:pt idx="471">
                  <c:v>4.260900225064688</c:v>
                </c:pt>
                <c:pt idx="472">
                  <c:v>4.319999998471758</c:v>
                </c:pt>
                <c:pt idx="473">
                  <c:v>4.38130004348568</c:v>
                </c:pt>
                <c:pt idx="474">
                  <c:v>4.438099813840381</c:v>
                </c:pt>
                <c:pt idx="475">
                  <c:v>4.494299849699018</c:v>
                </c:pt>
                <c:pt idx="476">
                  <c:v>4.548900169371336</c:v>
                </c:pt>
                <c:pt idx="477">
                  <c:v>4.602200220491792</c:v>
                </c:pt>
                <c:pt idx="478">
                  <c:v>4.662199773407336</c:v>
                </c:pt>
                <c:pt idx="479">
                  <c:v>4.72260022583214</c:v>
                </c:pt>
                <c:pt idx="480">
                  <c:v>4.784799920653313</c:v>
                </c:pt>
                <c:pt idx="481">
                  <c:v>4.84039997177024</c:v>
                </c:pt>
                <c:pt idx="482">
                  <c:v>4.90030008316171</c:v>
                </c:pt>
                <c:pt idx="483">
                  <c:v>4.95979999847623</c:v>
                </c:pt>
                <c:pt idx="484">
                  <c:v>5.018300179290236</c:v>
                </c:pt>
                <c:pt idx="485">
                  <c:v>5.077999813842327</c:v>
                </c:pt>
                <c:pt idx="486">
                  <c:v>5.137800184631487</c:v>
                </c:pt>
                <c:pt idx="487">
                  <c:v>5.196599882503506</c:v>
                </c:pt>
                <c:pt idx="488">
                  <c:v>5.25580019912377</c:v>
                </c:pt>
                <c:pt idx="489">
                  <c:v>5.31569990310527</c:v>
                </c:pt>
                <c:pt idx="490">
                  <c:v>5.375699942014763</c:v>
                </c:pt>
                <c:pt idx="491">
                  <c:v>5.43379978790472</c:v>
                </c:pt>
                <c:pt idx="492">
                  <c:v>5.48960018005164</c:v>
                </c:pt>
                <c:pt idx="493">
                  <c:v>5.54090018005445</c:v>
                </c:pt>
                <c:pt idx="494">
                  <c:v>5.59839994735739</c:v>
                </c:pt>
                <c:pt idx="495">
                  <c:v>5.65450013427471</c:v>
                </c:pt>
                <c:pt idx="496">
                  <c:v>5.707300176236455</c:v>
                </c:pt>
                <c:pt idx="497">
                  <c:v>5.767099955748563</c:v>
                </c:pt>
                <c:pt idx="498">
                  <c:v>5.82389999465886</c:v>
                </c:pt>
                <c:pt idx="499">
                  <c:v>5.88179984054659</c:v>
                </c:pt>
                <c:pt idx="500">
                  <c:v>5.938700226593937</c:v>
                </c:pt>
                <c:pt idx="501">
                  <c:v>5.996700063325989</c:v>
                </c:pt>
                <c:pt idx="502">
                  <c:v>6.053299897001128</c:v>
                </c:pt>
                <c:pt idx="503">
                  <c:v>6.107600017545336</c:v>
                </c:pt>
                <c:pt idx="504">
                  <c:v>6.16109999313267</c:v>
                </c:pt>
                <c:pt idx="505">
                  <c:v>6.225099808503728</c:v>
                </c:pt>
                <c:pt idx="506">
                  <c:v>6.283299919890851</c:v>
                </c:pt>
                <c:pt idx="507">
                  <c:v>6.336999967956214</c:v>
                </c:pt>
                <c:pt idx="508">
                  <c:v>6.39320014266923</c:v>
                </c:pt>
                <c:pt idx="509">
                  <c:v>6.441599991605472</c:v>
                </c:pt>
                <c:pt idx="510">
                  <c:v>6.49910003356854</c:v>
                </c:pt>
                <c:pt idx="511">
                  <c:v>6.55699994277893</c:v>
                </c:pt>
                <c:pt idx="512">
                  <c:v>6.613299987791836</c:v>
                </c:pt>
                <c:pt idx="513">
                  <c:v>6.669199957275847</c:v>
                </c:pt>
                <c:pt idx="514">
                  <c:v>6.720299938966488</c:v>
                </c:pt>
                <c:pt idx="515">
                  <c:v>6.770400125886228</c:v>
                </c:pt>
                <c:pt idx="516">
                  <c:v>6.822999845120647</c:v>
                </c:pt>
                <c:pt idx="517">
                  <c:v>6.879400098419868</c:v>
                </c:pt>
                <c:pt idx="518">
                  <c:v>6.933499868773652</c:v>
                </c:pt>
                <c:pt idx="519">
                  <c:v>6.98259998931826</c:v>
                </c:pt>
                <c:pt idx="520">
                  <c:v>7.03620017318463</c:v>
                </c:pt>
                <c:pt idx="521">
                  <c:v>7.085400157928234</c:v>
                </c:pt>
                <c:pt idx="522">
                  <c:v>7.137300070189667</c:v>
                </c:pt>
                <c:pt idx="523">
                  <c:v>7.190899774170248</c:v>
                </c:pt>
                <c:pt idx="524">
                  <c:v>7.242499765015964</c:v>
                </c:pt>
                <c:pt idx="525">
                  <c:v>7.290400021360256</c:v>
                </c:pt>
                <c:pt idx="526">
                  <c:v>7.33769993362148</c:v>
                </c:pt>
                <c:pt idx="527">
                  <c:v>7.394699966429468</c:v>
                </c:pt>
                <c:pt idx="528">
                  <c:v>7.44909999923766</c:v>
                </c:pt>
                <c:pt idx="529">
                  <c:v>7.501299769592153</c:v>
                </c:pt>
                <c:pt idx="530">
                  <c:v>7.556400007626507</c:v>
                </c:pt>
                <c:pt idx="531">
                  <c:v>7.611199910734285</c:v>
                </c:pt>
                <c:pt idx="532">
                  <c:v>7.661899958799037</c:v>
                </c:pt>
                <c:pt idx="533">
                  <c:v>7.712999994659185</c:v>
                </c:pt>
                <c:pt idx="534">
                  <c:v>7.762699982453343</c:v>
                </c:pt>
                <c:pt idx="535">
                  <c:v>7.814200021362922</c:v>
                </c:pt>
                <c:pt idx="536">
                  <c:v>7.85939980087278</c:v>
                </c:pt>
                <c:pt idx="537">
                  <c:v>7.9116001052862</c:v>
                </c:pt>
                <c:pt idx="538">
                  <c:v>7.962200213623873</c:v>
                </c:pt>
                <c:pt idx="539">
                  <c:v>8.009000065612781</c:v>
                </c:pt>
                <c:pt idx="540">
                  <c:v>8.052699977874</c:v>
                </c:pt>
                <c:pt idx="541">
                  <c:v>8.10270021896213</c:v>
                </c:pt>
                <c:pt idx="542">
                  <c:v>8.15220020675406</c:v>
                </c:pt>
                <c:pt idx="543">
                  <c:v>8.20339983825761</c:v>
                </c:pt>
                <c:pt idx="544">
                  <c:v>8.255799940492578</c:v>
                </c:pt>
                <c:pt idx="545">
                  <c:v>8.30889997329723</c:v>
                </c:pt>
                <c:pt idx="546">
                  <c:v>8.356200151061784</c:v>
                </c:pt>
                <c:pt idx="547">
                  <c:v>8.40209993362442</c:v>
                </c:pt>
                <c:pt idx="548">
                  <c:v>8.4537000328055</c:v>
                </c:pt>
                <c:pt idx="549">
                  <c:v>8.50220000229092</c:v>
                </c:pt>
                <c:pt idx="550">
                  <c:v>8.547999917602284</c:v>
                </c:pt>
                <c:pt idx="551">
                  <c:v>8.596199826810334</c:v>
                </c:pt>
                <c:pt idx="552">
                  <c:v>8.646399865720013</c:v>
                </c:pt>
                <c:pt idx="553">
                  <c:v>8.691999983213458</c:v>
                </c:pt>
                <c:pt idx="554">
                  <c:v>8.743200079345115</c:v>
                </c:pt>
                <c:pt idx="555">
                  <c:v>8.79660017547576</c:v>
                </c:pt>
                <c:pt idx="556">
                  <c:v>8.84999979782151</c:v>
                </c:pt>
                <c:pt idx="557">
                  <c:v>8.898600183867524</c:v>
                </c:pt>
                <c:pt idx="558">
                  <c:v>8.942900099180405</c:v>
                </c:pt>
                <c:pt idx="559">
                  <c:v>8.991100005339831</c:v>
                </c:pt>
                <c:pt idx="560">
                  <c:v>9.041099829864833</c:v>
                </c:pt>
                <c:pt idx="561">
                  <c:v>9.089699796295464</c:v>
                </c:pt>
                <c:pt idx="562">
                  <c:v>9.136800185391618</c:v>
                </c:pt>
                <c:pt idx="563">
                  <c:v>9.180600179293833</c:v>
                </c:pt>
                <c:pt idx="564">
                  <c:v>9.225100022125843</c:v>
                </c:pt>
                <c:pt idx="565">
                  <c:v>9.26989980468352</c:v>
                </c:pt>
                <c:pt idx="566">
                  <c:v>9.31240013961724</c:v>
                </c:pt>
                <c:pt idx="567">
                  <c:v>9.36010012740735</c:v>
                </c:pt>
                <c:pt idx="568">
                  <c:v>9.411600030518457</c:v>
                </c:pt>
                <c:pt idx="569">
                  <c:v>9.45529995193647</c:v>
                </c:pt>
                <c:pt idx="570">
                  <c:v>9.50649998779045</c:v>
                </c:pt>
                <c:pt idx="571">
                  <c:v>9.554399893950173</c:v>
                </c:pt>
                <c:pt idx="572">
                  <c:v>9.600099803163175</c:v>
                </c:pt>
                <c:pt idx="573">
                  <c:v>9.643999990083101</c:v>
                </c:pt>
                <c:pt idx="574">
                  <c:v>9.688500098418444</c:v>
                </c:pt>
                <c:pt idx="575">
                  <c:v>9.73290007705873</c:v>
                </c:pt>
                <c:pt idx="576">
                  <c:v>9.781299910733651</c:v>
                </c:pt>
                <c:pt idx="577">
                  <c:v>9.83040001602422</c:v>
                </c:pt>
                <c:pt idx="578">
                  <c:v>9.87759991912754</c:v>
                </c:pt>
                <c:pt idx="579">
                  <c:v>9.920800106046954</c:v>
                </c:pt>
                <c:pt idx="580">
                  <c:v>9.96760007858029</c:v>
                </c:pt>
                <c:pt idx="581">
                  <c:v>10.0112998580953</c:v>
                </c:pt>
                <c:pt idx="582">
                  <c:v>10.05609997558713</c:v>
                </c:pt>
                <c:pt idx="583">
                  <c:v>10.10129988174595</c:v>
                </c:pt>
                <c:pt idx="584">
                  <c:v>10.14979985732862</c:v>
                </c:pt>
                <c:pt idx="585">
                  <c:v>10.20090023116791</c:v>
                </c:pt>
                <c:pt idx="586">
                  <c:v>10.24950000762692</c:v>
                </c:pt>
                <c:pt idx="587">
                  <c:v>10.2995000434894</c:v>
                </c:pt>
                <c:pt idx="588">
                  <c:v>10.34360002823087</c:v>
                </c:pt>
                <c:pt idx="589">
                  <c:v>10.3909999465941</c:v>
                </c:pt>
                <c:pt idx="590">
                  <c:v>10.4358999221804</c:v>
                </c:pt>
                <c:pt idx="591">
                  <c:v>10.48360003051494</c:v>
                </c:pt>
                <c:pt idx="592">
                  <c:v>10.5310998733512</c:v>
                </c:pt>
                <c:pt idx="593">
                  <c:v>10.57839984893872</c:v>
                </c:pt>
                <c:pt idx="594">
                  <c:v>10.62950015335082</c:v>
                </c:pt>
                <c:pt idx="595">
                  <c:v>10.67500012283563</c:v>
                </c:pt>
                <c:pt idx="596">
                  <c:v>10.71969983291638</c:v>
                </c:pt>
                <c:pt idx="597">
                  <c:v>10.76730008010781</c:v>
                </c:pt>
                <c:pt idx="598">
                  <c:v>10.81190000152492</c:v>
                </c:pt>
                <c:pt idx="599">
                  <c:v>10.8562997871377</c:v>
                </c:pt>
                <c:pt idx="600">
                  <c:v>10.90620022735311</c:v>
                </c:pt>
                <c:pt idx="601">
                  <c:v>10.95629992523027</c:v>
                </c:pt>
                <c:pt idx="602">
                  <c:v>11.0019997772215</c:v>
                </c:pt>
                <c:pt idx="603">
                  <c:v>11.04850021438324</c:v>
                </c:pt>
                <c:pt idx="604">
                  <c:v>11.08960019912775</c:v>
                </c:pt>
                <c:pt idx="605">
                  <c:v>11.12950011444264</c:v>
                </c:pt>
                <c:pt idx="606">
                  <c:v>11.17260003890988</c:v>
                </c:pt>
                <c:pt idx="607">
                  <c:v>11.22040002060021</c:v>
                </c:pt>
                <c:pt idx="608">
                  <c:v>11.26829985732911</c:v>
                </c:pt>
                <c:pt idx="609">
                  <c:v>11.3093000564586</c:v>
                </c:pt>
                <c:pt idx="610">
                  <c:v>11.3528999778755</c:v>
                </c:pt>
                <c:pt idx="611">
                  <c:v>11.39960001983855</c:v>
                </c:pt>
                <c:pt idx="612">
                  <c:v>11.44389993514778</c:v>
                </c:pt>
                <c:pt idx="613">
                  <c:v>11.48529998321465</c:v>
                </c:pt>
                <c:pt idx="614">
                  <c:v>11.53170009155292</c:v>
                </c:pt>
                <c:pt idx="615">
                  <c:v>11.57470013961938</c:v>
                </c:pt>
                <c:pt idx="616">
                  <c:v>11.61649978637797</c:v>
                </c:pt>
                <c:pt idx="617">
                  <c:v>11.65750003967332</c:v>
                </c:pt>
                <c:pt idx="618">
                  <c:v>11.69929988250806</c:v>
                </c:pt>
                <c:pt idx="619">
                  <c:v>11.7428999969452</c:v>
                </c:pt>
                <c:pt idx="620">
                  <c:v>11.78470005111376</c:v>
                </c:pt>
                <c:pt idx="621">
                  <c:v>11.82499976425242</c:v>
                </c:pt>
                <c:pt idx="622">
                  <c:v>11.86860007781797</c:v>
                </c:pt>
                <c:pt idx="623">
                  <c:v>11.913000053406</c:v>
                </c:pt>
                <c:pt idx="624">
                  <c:v>11.95639988708354</c:v>
                </c:pt>
                <c:pt idx="625">
                  <c:v>12.00180014343277</c:v>
                </c:pt>
                <c:pt idx="626">
                  <c:v>12.04629978103548</c:v>
                </c:pt>
                <c:pt idx="627">
                  <c:v>12.09590001602192</c:v>
                </c:pt>
                <c:pt idx="628">
                  <c:v>12.13810005492996</c:v>
                </c:pt>
                <c:pt idx="629">
                  <c:v>12.17839989471395</c:v>
                </c:pt>
                <c:pt idx="630">
                  <c:v>12.22250006637478</c:v>
                </c:pt>
                <c:pt idx="631">
                  <c:v>12.2634999183647</c:v>
                </c:pt>
                <c:pt idx="632">
                  <c:v>12.3060999694826</c:v>
                </c:pt>
                <c:pt idx="633">
                  <c:v>12.3505001502963</c:v>
                </c:pt>
                <c:pt idx="634">
                  <c:v>12.39490005950938</c:v>
                </c:pt>
                <c:pt idx="635">
                  <c:v>12.43640004730332</c:v>
                </c:pt>
                <c:pt idx="636">
                  <c:v>12.47999995041027</c:v>
                </c:pt>
                <c:pt idx="637">
                  <c:v>12.52179999236978</c:v>
                </c:pt>
                <c:pt idx="638">
                  <c:v>12.56129983520441</c:v>
                </c:pt>
                <c:pt idx="639">
                  <c:v>12.60129994659292</c:v>
                </c:pt>
                <c:pt idx="640">
                  <c:v>12.64519986190862</c:v>
                </c:pt>
                <c:pt idx="641">
                  <c:v>12.68119986190868</c:v>
                </c:pt>
                <c:pt idx="642">
                  <c:v>12.72380011215136</c:v>
                </c:pt>
                <c:pt idx="643">
                  <c:v>12.76620015106164</c:v>
                </c:pt>
                <c:pt idx="644">
                  <c:v>12.80439992752145</c:v>
                </c:pt>
                <c:pt idx="645">
                  <c:v>12.84189997558497</c:v>
                </c:pt>
                <c:pt idx="646">
                  <c:v>12.8783002380369</c:v>
                </c:pt>
                <c:pt idx="647">
                  <c:v>12.91870014114465</c:v>
                </c:pt>
                <c:pt idx="648">
                  <c:v>12.9591999206532</c:v>
                </c:pt>
                <c:pt idx="649">
                  <c:v>12.99700023727565</c:v>
                </c:pt>
                <c:pt idx="650">
                  <c:v>13.03479981155397</c:v>
                </c:pt>
                <c:pt idx="651">
                  <c:v>13.07730014037952</c:v>
                </c:pt>
                <c:pt idx="652">
                  <c:v>13.11769984741113</c:v>
                </c:pt>
                <c:pt idx="653">
                  <c:v>13.15670002823026</c:v>
                </c:pt>
                <c:pt idx="654">
                  <c:v>13.19640021514715</c:v>
                </c:pt>
                <c:pt idx="655">
                  <c:v>13.23240000381338</c:v>
                </c:pt>
                <c:pt idx="656">
                  <c:v>13.27069977722204</c:v>
                </c:pt>
                <c:pt idx="657">
                  <c:v>13.30660016632101</c:v>
                </c:pt>
                <c:pt idx="658">
                  <c:v>13.34430008773779</c:v>
                </c:pt>
                <c:pt idx="659">
                  <c:v>13.38340009956301</c:v>
                </c:pt>
                <c:pt idx="660">
                  <c:v>13.42110000877073</c:v>
                </c:pt>
                <c:pt idx="661">
                  <c:v>13.4547000419625</c:v>
                </c:pt>
                <c:pt idx="662">
                  <c:v>13.4920999542228</c:v>
                </c:pt>
                <c:pt idx="663">
                  <c:v>13.5290998996752</c:v>
                </c:pt>
                <c:pt idx="664">
                  <c:v>13.56660009879852</c:v>
                </c:pt>
                <c:pt idx="665">
                  <c:v>13.60540002021662</c:v>
                </c:pt>
                <c:pt idx="666">
                  <c:v>13.64649990234466</c:v>
                </c:pt>
                <c:pt idx="667">
                  <c:v>13.68189992637781</c:v>
                </c:pt>
                <c:pt idx="668">
                  <c:v>13.71749994735728</c:v>
                </c:pt>
                <c:pt idx="669">
                  <c:v>13.75580010719204</c:v>
                </c:pt>
                <c:pt idx="670">
                  <c:v>13.79869997100468</c:v>
                </c:pt>
                <c:pt idx="671">
                  <c:v>13.83640004920744</c:v>
                </c:pt>
                <c:pt idx="672">
                  <c:v>13.87329999465874</c:v>
                </c:pt>
                <c:pt idx="673">
                  <c:v>13.9121000427258</c:v>
                </c:pt>
                <c:pt idx="674">
                  <c:v>13.95409995498631</c:v>
                </c:pt>
                <c:pt idx="675">
                  <c:v>13.99100007552988</c:v>
                </c:pt>
                <c:pt idx="676">
                  <c:v>14.03470004501287</c:v>
                </c:pt>
                <c:pt idx="677">
                  <c:v>14.07409989089865</c:v>
                </c:pt>
                <c:pt idx="678">
                  <c:v>14.11120005683915</c:v>
                </c:pt>
                <c:pt idx="679">
                  <c:v>14.1522999752051</c:v>
                </c:pt>
                <c:pt idx="680">
                  <c:v>14.1939999507922</c:v>
                </c:pt>
                <c:pt idx="681">
                  <c:v>14.23339995651258</c:v>
                </c:pt>
                <c:pt idx="682">
                  <c:v>14.27129988098022</c:v>
                </c:pt>
                <c:pt idx="683">
                  <c:v>14.30670004997228</c:v>
                </c:pt>
                <c:pt idx="684">
                  <c:v>14.34209999847372</c:v>
                </c:pt>
                <c:pt idx="685">
                  <c:v>14.37830002250485</c:v>
                </c:pt>
                <c:pt idx="686">
                  <c:v>14.41809998283133</c:v>
                </c:pt>
                <c:pt idx="687">
                  <c:v>14.45839988288572</c:v>
                </c:pt>
                <c:pt idx="688">
                  <c:v>14.49189990387094</c:v>
                </c:pt>
                <c:pt idx="689">
                  <c:v>14.52890005760492</c:v>
                </c:pt>
                <c:pt idx="690">
                  <c:v>14.56580001220573</c:v>
                </c:pt>
                <c:pt idx="691">
                  <c:v>14.60589998779324</c:v>
                </c:pt>
                <c:pt idx="692">
                  <c:v>14.6458001022329</c:v>
                </c:pt>
                <c:pt idx="693">
                  <c:v>14.68239995422482</c:v>
                </c:pt>
                <c:pt idx="694">
                  <c:v>14.72129994201532</c:v>
                </c:pt>
                <c:pt idx="695">
                  <c:v>14.76230001411386</c:v>
                </c:pt>
                <c:pt idx="696">
                  <c:v>14.80449995040545</c:v>
                </c:pt>
                <c:pt idx="697">
                  <c:v>14.83850011329559</c:v>
                </c:pt>
                <c:pt idx="698">
                  <c:v>14.87830000152462</c:v>
                </c:pt>
                <c:pt idx="699">
                  <c:v>14.91110007400494</c:v>
                </c:pt>
                <c:pt idx="700">
                  <c:v>14.9511000618004</c:v>
                </c:pt>
                <c:pt idx="701">
                  <c:v>14.9930999286662</c:v>
                </c:pt>
                <c:pt idx="702">
                  <c:v>15.03730009727587</c:v>
                </c:pt>
                <c:pt idx="703">
                  <c:v>15.07579990386876</c:v>
                </c:pt>
                <c:pt idx="704">
                  <c:v>15.11280009384063</c:v>
                </c:pt>
                <c:pt idx="705">
                  <c:v>15.1506000724803</c:v>
                </c:pt>
                <c:pt idx="706">
                  <c:v>15.18459989433177</c:v>
                </c:pt>
                <c:pt idx="707">
                  <c:v>15.22330004196192</c:v>
                </c:pt>
                <c:pt idx="708">
                  <c:v>15.2660998817446</c:v>
                </c:pt>
                <c:pt idx="709">
                  <c:v>15.30579992675485</c:v>
                </c:pt>
                <c:pt idx="710">
                  <c:v>15.34620010757135</c:v>
                </c:pt>
                <c:pt idx="711">
                  <c:v>15.38430008621071</c:v>
                </c:pt>
                <c:pt idx="712">
                  <c:v>15.42220003166222</c:v>
                </c:pt>
                <c:pt idx="713">
                  <c:v>15.4562998897527</c:v>
                </c:pt>
                <c:pt idx="714">
                  <c:v>15.49419991989271</c:v>
                </c:pt>
                <c:pt idx="715">
                  <c:v>15.5326000705718</c:v>
                </c:pt>
                <c:pt idx="716">
                  <c:v>15.56529988632247</c:v>
                </c:pt>
                <c:pt idx="717">
                  <c:v>15.60440000381641</c:v>
                </c:pt>
                <c:pt idx="718">
                  <c:v>15.63919995841934</c:v>
                </c:pt>
                <c:pt idx="719">
                  <c:v>15.67399990997365</c:v>
                </c:pt>
                <c:pt idx="720">
                  <c:v>15.70929996719497</c:v>
                </c:pt>
                <c:pt idx="721">
                  <c:v>15.74650001831105</c:v>
                </c:pt>
                <c:pt idx="722">
                  <c:v>15.78469995765772</c:v>
                </c:pt>
                <c:pt idx="723">
                  <c:v>15.82120005111574</c:v>
                </c:pt>
                <c:pt idx="724">
                  <c:v>15.85759994239925</c:v>
                </c:pt>
                <c:pt idx="725">
                  <c:v>15.89159999046387</c:v>
                </c:pt>
                <c:pt idx="726">
                  <c:v>15.92969992065264</c:v>
                </c:pt>
                <c:pt idx="727">
                  <c:v>15.96999995651277</c:v>
                </c:pt>
                <c:pt idx="728">
                  <c:v>16.00919995918229</c:v>
                </c:pt>
                <c:pt idx="729">
                  <c:v>16.04510010070953</c:v>
                </c:pt>
                <c:pt idx="730">
                  <c:v>16.07859990425277</c:v>
                </c:pt>
                <c:pt idx="731">
                  <c:v>16.11309999771038</c:v>
                </c:pt>
                <c:pt idx="732">
                  <c:v>16.14559996147362</c:v>
                </c:pt>
                <c:pt idx="733">
                  <c:v>16.17139989509451</c:v>
                </c:pt>
                <c:pt idx="734">
                  <c:v>16.20639994316295</c:v>
                </c:pt>
                <c:pt idx="735">
                  <c:v>16.24319989471405</c:v>
                </c:pt>
                <c:pt idx="736">
                  <c:v>16.28520010566352</c:v>
                </c:pt>
                <c:pt idx="737">
                  <c:v>16.31969988823039</c:v>
                </c:pt>
                <c:pt idx="738">
                  <c:v>16.35439994239642</c:v>
                </c:pt>
                <c:pt idx="739">
                  <c:v>16.39390005073437</c:v>
                </c:pt>
                <c:pt idx="740">
                  <c:v>16.43170009574532</c:v>
                </c:pt>
                <c:pt idx="741">
                  <c:v>16.4665000049608</c:v>
                </c:pt>
                <c:pt idx="742">
                  <c:v>16.49780009536698</c:v>
                </c:pt>
                <c:pt idx="743">
                  <c:v>16.53089997444113</c:v>
                </c:pt>
                <c:pt idx="744">
                  <c:v>16.56429999236932</c:v>
                </c:pt>
                <c:pt idx="745">
                  <c:v>16.59939991378996</c:v>
                </c:pt>
                <c:pt idx="746">
                  <c:v>16.6356999526979</c:v>
                </c:pt>
                <c:pt idx="747">
                  <c:v>16.66900000991882</c:v>
                </c:pt>
                <c:pt idx="748">
                  <c:v>16.70159996757138</c:v>
                </c:pt>
                <c:pt idx="749">
                  <c:v>16.73249998855317</c:v>
                </c:pt>
                <c:pt idx="750">
                  <c:v>16.76400004882817</c:v>
                </c:pt>
                <c:pt idx="751">
                  <c:v>16.79439993095366</c:v>
                </c:pt>
                <c:pt idx="752">
                  <c:v>16.82320003356653</c:v>
                </c:pt>
                <c:pt idx="753">
                  <c:v>16.85499999122476</c:v>
                </c:pt>
                <c:pt idx="754">
                  <c:v>16.89199990043562</c:v>
                </c:pt>
                <c:pt idx="755">
                  <c:v>16.92580001182796</c:v>
                </c:pt>
                <c:pt idx="756">
                  <c:v>16.9599999664315</c:v>
                </c:pt>
                <c:pt idx="757">
                  <c:v>16.9864001052847</c:v>
                </c:pt>
                <c:pt idx="758">
                  <c:v>17.02210004768494</c:v>
                </c:pt>
                <c:pt idx="759">
                  <c:v>17.04989997215307</c:v>
                </c:pt>
                <c:pt idx="760">
                  <c:v>17.08810007743886</c:v>
                </c:pt>
                <c:pt idx="761">
                  <c:v>17.11789995956497</c:v>
                </c:pt>
                <c:pt idx="762">
                  <c:v>17.14579988403418</c:v>
                </c:pt>
                <c:pt idx="763">
                  <c:v>17.17339991111658</c:v>
                </c:pt>
                <c:pt idx="764">
                  <c:v>17.20679990196001</c:v>
                </c:pt>
                <c:pt idx="765">
                  <c:v>17.24079997711303</c:v>
                </c:pt>
                <c:pt idx="766">
                  <c:v>17.27029990463052</c:v>
                </c:pt>
                <c:pt idx="767">
                  <c:v>17.30290007057192</c:v>
                </c:pt>
                <c:pt idx="768">
                  <c:v>17.3378999557499</c:v>
                </c:pt>
                <c:pt idx="769">
                  <c:v>17.36500005225753</c:v>
                </c:pt>
                <c:pt idx="770">
                  <c:v>17.39439994659187</c:v>
                </c:pt>
                <c:pt idx="771">
                  <c:v>17.42240002517428</c:v>
                </c:pt>
                <c:pt idx="772">
                  <c:v>17.4540000522611</c:v>
                </c:pt>
                <c:pt idx="773">
                  <c:v>17.48880006103354</c:v>
                </c:pt>
                <c:pt idx="774">
                  <c:v>17.52140005187903</c:v>
                </c:pt>
                <c:pt idx="775">
                  <c:v>17.55099996719582</c:v>
                </c:pt>
                <c:pt idx="776">
                  <c:v>17.58119988860926</c:v>
                </c:pt>
                <c:pt idx="777">
                  <c:v>17.61620003929056</c:v>
                </c:pt>
                <c:pt idx="778">
                  <c:v>17.64520003928919</c:v>
                </c:pt>
                <c:pt idx="779">
                  <c:v>17.68329988517505</c:v>
                </c:pt>
                <c:pt idx="780">
                  <c:v>17.71780000266881</c:v>
                </c:pt>
                <c:pt idx="781">
                  <c:v>17.75310004768107</c:v>
                </c:pt>
                <c:pt idx="782">
                  <c:v>17.78760009575126</c:v>
                </c:pt>
                <c:pt idx="783">
                  <c:v>17.818899987029</c:v>
                </c:pt>
                <c:pt idx="784">
                  <c:v>17.85130003204176</c:v>
                </c:pt>
                <c:pt idx="785">
                  <c:v>17.88569993514826</c:v>
                </c:pt>
                <c:pt idx="786">
                  <c:v>17.91900001945396</c:v>
                </c:pt>
                <c:pt idx="787">
                  <c:v>17.94950001640245</c:v>
                </c:pt>
                <c:pt idx="788">
                  <c:v>17.97969991073478</c:v>
                </c:pt>
                <c:pt idx="789">
                  <c:v>18.00909993781897</c:v>
                </c:pt>
                <c:pt idx="790">
                  <c:v>18.04119999809336</c:v>
                </c:pt>
                <c:pt idx="791">
                  <c:v>18.07299999504175</c:v>
                </c:pt>
                <c:pt idx="792">
                  <c:v>18.10709994659555</c:v>
                </c:pt>
                <c:pt idx="793">
                  <c:v>18.14360011215103</c:v>
                </c:pt>
                <c:pt idx="794">
                  <c:v>18.17960011482137</c:v>
                </c:pt>
                <c:pt idx="795">
                  <c:v>18.21500008430302</c:v>
                </c:pt>
                <c:pt idx="796">
                  <c:v>18.24910000267118</c:v>
                </c:pt>
                <c:pt idx="797">
                  <c:v>18.27600000572056</c:v>
                </c:pt>
                <c:pt idx="798">
                  <c:v>18.30439993324034</c:v>
                </c:pt>
                <c:pt idx="799">
                  <c:v>18.33689994506858</c:v>
                </c:pt>
                <c:pt idx="800">
                  <c:v>18.36850003242214</c:v>
                </c:pt>
                <c:pt idx="801">
                  <c:v>18.39380006866486</c:v>
                </c:pt>
                <c:pt idx="802">
                  <c:v>18.42299996604924</c:v>
                </c:pt>
                <c:pt idx="803">
                  <c:v>18.45610005645722</c:v>
                </c:pt>
                <c:pt idx="804">
                  <c:v>18.4915999927507</c:v>
                </c:pt>
                <c:pt idx="805">
                  <c:v>18.52899996528868</c:v>
                </c:pt>
                <c:pt idx="806">
                  <c:v>18.56170008582921</c:v>
                </c:pt>
                <c:pt idx="807">
                  <c:v>18.5934999439232</c:v>
                </c:pt>
                <c:pt idx="808">
                  <c:v>18.62159990462896</c:v>
                </c:pt>
                <c:pt idx="809">
                  <c:v>18.65559998283424</c:v>
                </c:pt>
                <c:pt idx="810">
                  <c:v>18.69370002479263</c:v>
                </c:pt>
                <c:pt idx="811">
                  <c:v>18.72740010299822</c:v>
                </c:pt>
                <c:pt idx="812">
                  <c:v>18.75920005149601</c:v>
                </c:pt>
                <c:pt idx="813">
                  <c:v>18.79140003318752</c:v>
                </c:pt>
                <c:pt idx="814">
                  <c:v>18.82520011749148</c:v>
                </c:pt>
                <c:pt idx="815">
                  <c:v>18.85460000877356</c:v>
                </c:pt>
                <c:pt idx="816">
                  <c:v>18.88430008735668</c:v>
                </c:pt>
                <c:pt idx="817">
                  <c:v>18.91230001792792</c:v>
                </c:pt>
                <c:pt idx="818">
                  <c:v>18.94490002975363</c:v>
                </c:pt>
                <c:pt idx="819">
                  <c:v>18.97309994812164</c:v>
                </c:pt>
                <c:pt idx="820">
                  <c:v>19.00090007476683</c:v>
                </c:pt>
                <c:pt idx="821">
                  <c:v>19.02869999008178</c:v>
                </c:pt>
                <c:pt idx="822">
                  <c:v>19.06029993553236</c:v>
                </c:pt>
                <c:pt idx="823">
                  <c:v>19.09209988708608</c:v>
                </c:pt>
                <c:pt idx="824">
                  <c:v>19.12389997138962</c:v>
                </c:pt>
                <c:pt idx="825">
                  <c:v>19.14910005874481</c:v>
                </c:pt>
                <c:pt idx="826">
                  <c:v>19.17419995918317</c:v>
                </c:pt>
                <c:pt idx="827">
                  <c:v>19.20159991073522</c:v>
                </c:pt>
                <c:pt idx="828">
                  <c:v>19.23249995880178</c:v>
                </c:pt>
                <c:pt idx="829">
                  <c:v>19.25549992256126</c:v>
                </c:pt>
                <c:pt idx="830">
                  <c:v>19.28429990425138</c:v>
                </c:pt>
                <c:pt idx="831">
                  <c:v>19.31429988594027</c:v>
                </c:pt>
                <c:pt idx="832">
                  <c:v>19.34919995498785</c:v>
                </c:pt>
                <c:pt idx="833">
                  <c:v>19.38080003318828</c:v>
                </c:pt>
                <c:pt idx="834">
                  <c:v>19.40869999694767</c:v>
                </c:pt>
                <c:pt idx="835">
                  <c:v>19.44070000572171</c:v>
                </c:pt>
                <c:pt idx="836">
                  <c:v>19.47109992103287</c:v>
                </c:pt>
                <c:pt idx="837">
                  <c:v>19.50360005951006</c:v>
                </c:pt>
                <c:pt idx="838">
                  <c:v>19.5302999900814</c:v>
                </c:pt>
                <c:pt idx="839">
                  <c:v>19.56140011062598</c:v>
                </c:pt>
                <c:pt idx="840">
                  <c:v>19.58669999580161</c:v>
                </c:pt>
                <c:pt idx="841">
                  <c:v>19.61859996833664</c:v>
                </c:pt>
                <c:pt idx="842">
                  <c:v>19.6473000526421</c:v>
                </c:pt>
                <c:pt idx="843">
                  <c:v>19.67520001030061</c:v>
                </c:pt>
                <c:pt idx="844">
                  <c:v>19.70340007667619</c:v>
                </c:pt>
                <c:pt idx="845">
                  <c:v>19.73290003433067</c:v>
                </c:pt>
                <c:pt idx="846">
                  <c:v>19.7631000282272</c:v>
                </c:pt>
                <c:pt idx="847">
                  <c:v>19.79189995574779</c:v>
                </c:pt>
                <c:pt idx="848">
                  <c:v>19.81810000991754</c:v>
                </c:pt>
                <c:pt idx="849">
                  <c:v>19.84800009422543</c:v>
                </c:pt>
                <c:pt idx="850">
                  <c:v>19.87599990692252</c:v>
                </c:pt>
                <c:pt idx="851">
                  <c:v>19.9045000999431</c:v>
                </c:pt>
                <c:pt idx="852">
                  <c:v>19.93259994888285</c:v>
                </c:pt>
                <c:pt idx="853">
                  <c:v>19.95899993667263</c:v>
                </c:pt>
                <c:pt idx="854">
                  <c:v>19.98479996375681</c:v>
                </c:pt>
                <c:pt idx="855">
                  <c:v>20.01380008735578</c:v>
                </c:pt>
                <c:pt idx="856">
                  <c:v>20.04150001792732</c:v>
                </c:pt>
                <c:pt idx="857">
                  <c:v>20.06850009917978</c:v>
                </c:pt>
                <c:pt idx="858">
                  <c:v>20.09870011406019</c:v>
                </c:pt>
                <c:pt idx="859">
                  <c:v>20.12650006561308</c:v>
                </c:pt>
                <c:pt idx="860">
                  <c:v>20.1515999660478</c:v>
                </c:pt>
                <c:pt idx="861">
                  <c:v>20.17760003547301</c:v>
                </c:pt>
                <c:pt idx="862">
                  <c:v>20.20619991149943</c:v>
                </c:pt>
                <c:pt idx="863">
                  <c:v>20.2349000320428</c:v>
                </c:pt>
                <c:pt idx="864">
                  <c:v>20.26459995345794</c:v>
                </c:pt>
                <c:pt idx="865">
                  <c:v>20.29069988708578</c:v>
                </c:pt>
                <c:pt idx="866">
                  <c:v>20.31589991111833</c:v>
                </c:pt>
                <c:pt idx="867">
                  <c:v>20.34220009803903</c:v>
                </c:pt>
                <c:pt idx="868">
                  <c:v>20.37000011596683</c:v>
                </c:pt>
                <c:pt idx="869">
                  <c:v>20.39940006751931</c:v>
                </c:pt>
                <c:pt idx="870">
                  <c:v>20.42250002822766</c:v>
                </c:pt>
                <c:pt idx="871">
                  <c:v>20.44289995880171</c:v>
                </c:pt>
                <c:pt idx="872">
                  <c:v>20.46799991340594</c:v>
                </c:pt>
                <c:pt idx="873">
                  <c:v>20.4964001033768</c:v>
                </c:pt>
                <c:pt idx="874">
                  <c:v>20.52539998245265</c:v>
                </c:pt>
                <c:pt idx="875">
                  <c:v>20.55270000037853</c:v>
                </c:pt>
                <c:pt idx="876">
                  <c:v>20.57969992180006</c:v>
                </c:pt>
                <c:pt idx="877">
                  <c:v>20.61360009651253</c:v>
                </c:pt>
                <c:pt idx="878">
                  <c:v>20.6447000179287</c:v>
                </c:pt>
                <c:pt idx="879">
                  <c:v>20.67570007209724</c:v>
                </c:pt>
                <c:pt idx="880">
                  <c:v>20.70270003280527</c:v>
                </c:pt>
                <c:pt idx="881">
                  <c:v>20.72989994506861</c:v>
                </c:pt>
                <c:pt idx="882">
                  <c:v>20.75960007476894</c:v>
                </c:pt>
                <c:pt idx="883">
                  <c:v>20.78819996910168</c:v>
                </c:pt>
                <c:pt idx="884">
                  <c:v>20.81719998397602</c:v>
                </c:pt>
                <c:pt idx="885">
                  <c:v>20.84710000495761</c:v>
                </c:pt>
                <c:pt idx="886">
                  <c:v>20.87280003814521</c:v>
                </c:pt>
                <c:pt idx="887">
                  <c:v>20.9031000198338</c:v>
                </c:pt>
                <c:pt idx="888">
                  <c:v>20.9326000709552</c:v>
                </c:pt>
                <c:pt idx="889">
                  <c:v>20.96359991073766</c:v>
                </c:pt>
                <c:pt idx="890">
                  <c:v>20.99540001907371</c:v>
                </c:pt>
                <c:pt idx="891">
                  <c:v>21.02349994659378</c:v>
                </c:pt>
                <c:pt idx="892">
                  <c:v>21.04939997062682</c:v>
                </c:pt>
                <c:pt idx="893">
                  <c:v>21.07169990730472</c:v>
                </c:pt>
                <c:pt idx="894">
                  <c:v>21.09789999466011</c:v>
                </c:pt>
                <c:pt idx="895">
                  <c:v>21.12480008506463</c:v>
                </c:pt>
                <c:pt idx="896">
                  <c:v>21.14909998550138</c:v>
                </c:pt>
                <c:pt idx="897">
                  <c:v>21.17379990691915</c:v>
                </c:pt>
                <c:pt idx="898">
                  <c:v>21.19719994316256</c:v>
                </c:pt>
                <c:pt idx="899">
                  <c:v>21.22610000037821</c:v>
                </c:pt>
                <c:pt idx="900">
                  <c:v>21.25400005760093</c:v>
                </c:pt>
                <c:pt idx="901">
                  <c:v>21.28159997901821</c:v>
                </c:pt>
                <c:pt idx="902">
                  <c:v>21.30189995498586</c:v>
                </c:pt>
                <c:pt idx="903">
                  <c:v>21.32929994583172</c:v>
                </c:pt>
                <c:pt idx="904">
                  <c:v>21.35939996070737</c:v>
                </c:pt>
                <c:pt idx="905">
                  <c:v>21.38920006599437</c:v>
                </c:pt>
                <c:pt idx="906">
                  <c:v>21.41639998741084</c:v>
                </c:pt>
                <c:pt idx="907">
                  <c:v>21.44310003242569</c:v>
                </c:pt>
                <c:pt idx="908">
                  <c:v>21.47230001411299</c:v>
                </c:pt>
                <c:pt idx="909">
                  <c:v>21.50070005912858</c:v>
                </c:pt>
                <c:pt idx="910">
                  <c:v>21.52270008316188</c:v>
                </c:pt>
                <c:pt idx="911">
                  <c:v>21.54860000152618</c:v>
                </c:pt>
                <c:pt idx="912">
                  <c:v>21.56899995918138</c:v>
                </c:pt>
                <c:pt idx="913">
                  <c:v>21.59660010986408</c:v>
                </c:pt>
                <c:pt idx="914">
                  <c:v>21.62249993171644</c:v>
                </c:pt>
                <c:pt idx="915">
                  <c:v>21.64609989547898</c:v>
                </c:pt>
                <c:pt idx="916">
                  <c:v>21.66460006141643</c:v>
                </c:pt>
                <c:pt idx="917">
                  <c:v>21.68319999504092</c:v>
                </c:pt>
                <c:pt idx="918">
                  <c:v>21.70879994964342</c:v>
                </c:pt>
                <c:pt idx="919">
                  <c:v>21.73499996757528</c:v>
                </c:pt>
                <c:pt idx="920">
                  <c:v>21.7634000457765</c:v>
                </c:pt>
                <c:pt idx="921">
                  <c:v>21.79209988555883</c:v>
                </c:pt>
                <c:pt idx="922">
                  <c:v>21.8216000694265</c:v>
                </c:pt>
                <c:pt idx="923">
                  <c:v>21.84510003013563</c:v>
                </c:pt>
                <c:pt idx="924">
                  <c:v>21.87269991226276</c:v>
                </c:pt>
                <c:pt idx="925">
                  <c:v>21.89839992714042</c:v>
                </c:pt>
                <c:pt idx="926">
                  <c:v>21.92429990272649</c:v>
                </c:pt>
                <c:pt idx="927">
                  <c:v>21.94879989051694</c:v>
                </c:pt>
                <c:pt idx="928">
                  <c:v>21.97229995689122</c:v>
                </c:pt>
                <c:pt idx="929">
                  <c:v>22.0007999385816</c:v>
                </c:pt>
                <c:pt idx="930">
                  <c:v>22.02610002899019</c:v>
                </c:pt>
                <c:pt idx="931">
                  <c:v>22.05139999580206</c:v>
                </c:pt>
                <c:pt idx="932">
                  <c:v>22.07569992637582</c:v>
                </c:pt>
                <c:pt idx="933">
                  <c:v>22.10529990501163</c:v>
                </c:pt>
                <c:pt idx="934">
                  <c:v>22.13339988975713</c:v>
                </c:pt>
                <c:pt idx="935">
                  <c:v>22.1561999771111</c:v>
                </c:pt>
                <c:pt idx="936">
                  <c:v>22.18289992561404</c:v>
                </c:pt>
                <c:pt idx="937">
                  <c:v>22.21209993743832</c:v>
                </c:pt>
                <c:pt idx="938">
                  <c:v>22.23580010642763</c:v>
                </c:pt>
                <c:pt idx="939">
                  <c:v>22.26089995536676</c:v>
                </c:pt>
                <c:pt idx="940">
                  <c:v>22.2869000488281</c:v>
                </c:pt>
                <c:pt idx="941">
                  <c:v>22.31759998512279</c:v>
                </c:pt>
                <c:pt idx="942">
                  <c:v>22.34350007553073</c:v>
                </c:pt>
                <c:pt idx="943">
                  <c:v>22.36789989738463</c:v>
                </c:pt>
                <c:pt idx="944">
                  <c:v>22.39309988212698</c:v>
                </c:pt>
                <c:pt idx="945">
                  <c:v>22.41559988517472</c:v>
                </c:pt>
                <c:pt idx="946">
                  <c:v>22.43729994850219</c:v>
                </c:pt>
                <c:pt idx="947">
                  <c:v>22.46449992408452</c:v>
                </c:pt>
                <c:pt idx="948">
                  <c:v>22.48899991187863</c:v>
                </c:pt>
                <c:pt idx="949">
                  <c:v>22.51680009574557</c:v>
                </c:pt>
                <c:pt idx="950">
                  <c:v>22.53699989051529</c:v>
                </c:pt>
                <c:pt idx="951">
                  <c:v>22.56190007743863</c:v>
                </c:pt>
                <c:pt idx="952">
                  <c:v>22.58610009537005</c:v>
                </c:pt>
                <c:pt idx="953">
                  <c:v>22.61169995346063</c:v>
                </c:pt>
                <c:pt idx="954">
                  <c:v>22.64000006179776</c:v>
                </c:pt>
                <c:pt idx="955">
                  <c:v>22.66750001640321</c:v>
                </c:pt>
                <c:pt idx="956">
                  <c:v>22.69289997100713</c:v>
                </c:pt>
                <c:pt idx="957">
                  <c:v>22.72019988632016</c:v>
                </c:pt>
                <c:pt idx="958">
                  <c:v>22.74300008545105</c:v>
                </c:pt>
                <c:pt idx="959">
                  <c:v>22.76559997367801</c:v>
                </c:pt>
                <c:pt idx="960">
                  <c:v>22.79159998550676</c:v>
                </c:pt>
                <c:pt idx="961">
                  <c:v>22.81709996719656</c:v>
                </c:pt>
                <c:pt idx="962">
                  <c:v>22.84189988250727</c:v>
                </c:pt>
                <c:pt idx="963">
                  <c:v>22.86779993056914</c:v>
                </c:pt>
                <c:pt idx="964">
                  <c:v>22.89020002708276</c:v>
                </c:pt>
                <c:pt idx="965">
                  <c:v>22.90890009345821</c:v>
                </c:pt>
                <c:pt idx="966">
                  <c:v>22.92990002708393</c:v>
                </c:pt>
                <c:pt idx="967">
                  <c:v>22.95270001487732</c:v>
                </c:pt>
                <c:pt idx="968">
                  <c:v>22.97560011138921</c:v>
                </c:pt>
                <c:pt idx="969">
                  <c:v>22.99829992713782</c:v>
                </c:pt>
                <c:pt idx="970">
                  <c:v>23.0224998939484</c:v>
                </c:pt>
                <c:pt idx="971">
                  <c:v>23.04600009002388</c:v>
                </c:pt>
                <c:pt idx="972">
                  <c:v>23.06750007476876</c:v>
                </c:pt>
                <c:pt idx="973">
                  <c:v>23.09560005645471</c:v>
                </c:pt>
                <c:pt idx="974">
                  <c:v>23.12169988441383</c:v>
                </c:pt>
                <c:pt idx="975">
                  <c:v>23.14589990844615</c:v>
                </c:pt>
                <c:pt idx="976">
                  <c:v>23.17009995956322</c:v>
                </c:pt>
                <c:pt idx="977">
                  <c:v>23.1991000740054</c:v>
                </c:pt>
                <c:pt idx="978">
                  <c:v>23.22470008582968</c:v>
                </c:pt>
                <c:pt idx="979">
                  <c:v>23.24619997405898</c:v>
                </c:pt>
                <c:pt idx="980">
                  <c:v>23.26670000114608</c:v>
                </c:pt>
                <c:pt idx="981">
                  <c:v>23.28609990768382</c:v>
                </c:pt>
                <c:pt idx="982">
                  <c:v>23.3067999408704</c:v>
                </c:pt>
                <c:pt idx="983">
                  <c:v>23.3323000221244</c:v>
                </c:pt>
                <c:pt idx="984">
                  <c:v>23.35960004005392</c:v>
                </c:pt>
                <c:pt idx="985">
                  <c:v>23.38479996452222</c:v>
                </c:pt>
                <c:pt idx="986">
                  <c:v>23.40959998855394</c:v>
                </c:pt>
                <c:pt idx="987">
                  <c:v>23.43400005493094</c:v>
                </c:pt>
                <c:pt idx="988">
                  <c:v>23.45960000953708</c:v>
                </c:pt>
                <c:pt idx="989">
                  <c:v>23.48599989166539</c:v>
                </c:pt>
                <c:pt idx="990">
                  <c:v>23.5057000606539</c:v>
                </c:pt>
                <c:pt idx="991">
                  <c:v>23.52500002746819</c:v>
                </c:pt>
                <c:pt idx="992">
                  <c:v>23.54810008163622</c:v>
                </c:pt>
                <c:pt idx="993">
                  <c:v>23.57079994277589</c:v>
                </c:pt>
                <c:pt idx="994">
                  <c:v>23.5926999759649</c:v>
                </c:pt>
                <c:pt idx="995">
                  <c:v>23.61139993972392</c:v>
                </c:pt>
                <c:pt idx="996">
                  <c:v>23.63620004539189</c:v>
                </c:pt>
                <c:pt idx="997">
                  <c:v>23.65659997291732</c:v>
                </c:pt>
                <c:pt idx="998">
                  <c:v>23.67539993667378</c:v>
                </c:pt>
                <c:pt idx="999">
                  <c:v>23.70479993934712</c:v>
                </c:pt>
                <c:pt idx="1000">
                  <c:v>23.72679996337682</c:v>
                </c:pt>
                <c:pt idx="1001">
                  <c:v>23.74989997825469</c:v>
                </c:pt>
                <c:pt idx="1002">
                  <c:v>23.77139997215272</c:v>
                </c:pt>
                <c:pt idx="1003">
                  <c:v>23.79970005645736</c:v>
                </c:pt>
                <c:pt idx="1004">
                  <c:v>23.82479996871916</c:v>
                </c:pt>
                <c:pt idx="1005">
                  <c:v>23.84680003204267</c:v>
                </c:pt>
                <c:pt idx="1006">
                  <c:v>23.87119994735622</c:v>
                </c:pt>
                <c:pt idx="1007">
                  <c:v>23.90040006484923</c:v>
                </c:pt>
                <c:pt idx="1008">
                  <c:v>23.92299998931776</c:v>
                </c:pt>
                <c:pt idx="1009">
                  <c:v>23.94920007972539</c:v>
                </c:pt>
                <c:pt idx="1010">
                  <c:v>23.97070007667569</c:v>
                </c:pt>
                <c:pt idx="1011">
                  <c:v>23.99640006446862</c:v>
                </c:pt>
                <c:pt idx="1012">
                  <c:v>24.02249995269813</c:v>
                </c:pt>
                <c:pt idx="1013">
                  <c:v>24.04229994354316</c:v>
                </c:pt>
                <c:pt idx="1014">
                  <c:v>24.06210007323898</c:v>
                </c:pt>
                <c:pt idx="1015">
                  <c:v>24.08259990424992</c:v>
                </c:pt>
                <c:pt idx="1016">
                  <c:v>24.10179993743804</c:v>
                </c:pt>
                <c:pt idx="1017">
                  <c:v>24.12720008506585</c:v>
                </c:pt>
                <c:pt idx="1018">
                  <c:v>24.14980006675615</c:v>
                </c:pt>
                <c:pt idx="1019">
                  <c:v>24.1723000514976</c:v>
                </c:pt>
                <c:pt idx="1020">
                  <c:v>24.19429990959179</c:v>
                </c:pt>
                <c:pt idx="1021">
                  <c:v>24.21349990959061</c:v>
                </c:pt>
                <c:pt idx="1022">
                  <c:v>24.24040010261524</c:v>
                </c:pt>
                <c:pt idx="1023">
                  <c:v>24.26720004501476</c:v>
                </c:pt>
                <c:pt idx="1024">
                  <c:v>24.2882000358586</c:v>
                </c:pt>
                <c:pt idx="1025">
                  <c:v>24.30870010223225</c:v>
                </c:pt>
                <c:pt idx="1026">
                  <c:v>24.33450001754682</c:v>
                </c:pt>
                <c:pt idx="1027">
                  <c:v>24.3570000385298</c:v>
                </c:pt>
                <c:pt idx="1028">
                  <c:v>24.37880002937163</c:v>
                </c:pt>
                <c:pt idx="1029">
                  <c:v>24.40049988746611</c:v>
                </c:pt>
                <c:pt idx="1030">
                  <c:v>24.42490011367773</c:v>
                </c:pt>
                <c:pt idx="1031">
                  <c:v>24.44869995651242</c:v>
                </c:pt>
                <c:pt idx="1032">
                  <c:v>24.47230008621045</c:v>
                </c:pt>
                <c:pt idx="1033">
                  <c:v>24.49479990806502</c:v>
                </c:pt>
                <c:pt idx="1034">
                  <c:v>24.51350004386768</c:v>
                </c:pt>
                <c:pt idx="1035">
                  <c:v>24.53779999542166</c:v>
                </c:pt>
                <c:pt idx="1036">
                  <c:v>24.56339990768172</c:v>
                </c:pt>
                <c:pt idx="1037">
                  <c:v>24.59119998893582</c:v>
                </c:pt>
                <c:pt idx="1038">
                  <c:v>24.61170011558352</c:v>
                </c:pt>
                <c:pt idx="1039">
                  <c:v>24.63540000381545</c:v>
                </c:pt>
                <c:pt idx="1040">
                  <c:v>24.66060001563892</c:v>
                </c:pt>
                <c:pt idx="1041">
                  <c:v>24.685499903866</c:v>
                </c:pt>
                <c:pt idx="1042">
                  <c:v>24.70850005760076</c:v>
                </c:pt>
                <c:pt idx="1043">
                  <c:v>24.73519992752333</c:v>
                </c:pt>
                <c:pt idx="1044">
                  <c:v>24.75410003013528</c:v>
                </c:pt>
                <c:pt idx="1045">
                  <c:v>24.77990010833673</c:v>
                </c:pt>
                <c:pt idx="1046">
                  <c:v>24.80289988784716</c:v>
                </c:pt>
                <c:pt idx="1047">
                  <c:v>24.82489988479574</c:v>
                </c:pt>
                <c:pt idx="1048">
                  <c:v>24.8491000656104</c:v>
                </c:pt>
                <c:pt idx="1049">
                  <c:v>24.86750006561488</c:v>
                </c:pt>
                <c:pt idx="1050">
                  <c:v>24.88760008964527</c:v>
                </c:pt>
                <c:pt idx="1051">
                  <c:v>24.91190000190909</c:v>
                </c:pt>
                <c:pt idx="1052">
                  <c:v>24.93949994125433</c:v>
                </c:pt>
                <c:pt idx="1053">
                  <c:v>24.9643000286087</c:v>
                </c:pt>
                <c:pt idx="1054">
                  <c:v>24.98959989852662</c:v>
                </c:pt>
                <c:pt idx="1055">
                  <c:v>25.01320005531306</c:v>
                </c:pt>
                <c:pt idx="1056">
                  <c:v>25.0393000099175</c:v>
                </c:pt>
                <c:pt idx="1057">
                  <c:v>25.05769993133433</c:v>
                </c:pt>
                <c:pt idx="1058">
                  <c:v>25.07729988288702</c:v>
                </c:pt>
                <c:pt idx="1059">
                  <c:v>25.10309994010822</c:v>
                </c:pt>
                <c:pt idx="1060">
                  <c:v>25.11879998245059</c:v>
                </c:pt>
                <c:pt idx="1061">
                  <c:v>25.14280003662132</c:v>
                </c:pt>
                <c:pt idx="1062">
                  <c:v>25.16339996413808</c:v>
                </c:pt>
                <c:pt idx="1063">
                  <c:v>25.18410009689251</c:v>
                </c:pt>
                <c:pt idx="1064">
                  <c:v>25.20100003051629</c:v>
                </c:pt>
                <c:pt idx="1065">
                  <c:v>25.22029999122605</c:v>
                </c:pt>
                <c:pt idx="1066">
                  <c:v>25.24159994582805</c:v>
                </c:pt>
                <c:pt idx="1067">
                  <c:v>25.26159997901777</c:v>
                </c:pt>
                <c:pt idx="1068">
                  <c:v>25.27810004539424</c:v>
                </c:pt>
                <c:pt idx="1069">
                  <c:v>25.29889999999795</c:v>
                </c:pt>
                <c:pt idx="1070">
                  <c:v>25.31820002403402</c:v>
                </c:pt>
                <c:pt idx="1071">
                  <c:v>25.33650005111485</c:v>
                </c:pt>
                <c:pt idx="1072">
                  <c:v>25.35630003890764</c:v>
                </c:pt>
                <c:pt idx="1073">
                  <c:v>25.37060010833738</c:v>
                </c:pt>
                <c:pt idx="1074">
                  <c:v>25.39260010528596</c:v>
                </c:pt>
                <c:pt idx="1075">
                  <c:v>25.41289999351283</c:v>
                </c:pt>
                <c:pt idx="1076">
                  <c:v>25.43910000839242</c:v>
                </c:pt>
                <c:pt idx="1077">
                  <c:v>25.45969989051808</c:v>
                </c:pt>
                <c:pt idx="1078">
                  <c:v>25.47509992980849</c:v>
                </c:pt>
                <c:pt idx="1079">
                  <c:v>25.49289989967292</c:v>
                </c:pt>
                <c:pt idx="1080">
                  <c:v>25.51089989967295</c:v>
                </c:pt>
                <c:pt idx="1081">
                  <c:v>25.53260007743665</c:v>
                </c:pt>
                <c:pt idx="1082">
                  <c:v>25.55640002899236</c:v>
                </c:pt>
                <c:pt idx="1083">
                  <c:v>25.57510002594063</c:v>
                </c:pt>
                <c:pt idx="1084">
                  <c:v>25.59190003204276</c:v>
                </c:pt>
                <c:pt idx="1085">
                  <c:v>25.61519995346316</c:v>
                </c:pt>
                <c:pt idx="1086">
                  <c:v>25.64140003776629</c:v>
                </c:pt>
                <c:pt idx="1087">
                  <c:v>25.66620008277822</c:v>
                </c:pt>
                <c:pt idx="1088">
                  <c:v>25.69119989852697</c:v>
                </c:pt>
                <c:pt idx="1089">
                  <c:v>25.7144999225602</c:v>
                </c:pt>
                <c:pt idx="1090">
                  <c:v>25.73959993743847</c:v>
                </c:pt>
                <c:pt idx="1091">
                  <c:v>25.75869990119827</c:v>
                </c:pt>
                <c:pt idx="1092">
                  <c:v>25.78029992828305</c:v>
                </c:pt>
                <c:pt idx="1093">
                  <c:v>25.80220004882721</c:v>
                </c:pt>
                <c:pt idx="1094">
                  <c:v>25.81809998855532</c:v>
                </c:pt>
                <c:pt idx="1095">
                  <c:v>25.84289990081743</c:v>
                </c:pt>
                <c:pt idx="1096">
                  <c:v>25.86599991874391</c:v>
                </c:pt>
                <c:pt idx="1097">
                  <c:v>25.88799990348707</c:v>
                </c:pt>
                <c:pt idx="1098">
                  <c:v>25.90400001220769</c:v>
                </c:pt>
                <c:pt idx="1099">
                  <c:v>25.92380004234291</c:v>
                </c:pt>
                <c:pt idx="1100">
                  <c:v>25.94480003623903</c:v>
                </c:pt>
                <c:pt idx="1101">
                  <c:v>25.96350011176762</c:v>
                </c:pt>
                <c:pt idx="1102">
                  <c:v>25.98330003013686</c:v>
                </c:pt>
                <c:pt idx="1103">
                  <c:v>26.00990005111817</c:v>
                </c:pt>
                <c:pt idx="1104">
                  <c:v>26.02980007820224</c:v>
                </c:pt>
                <c:pt idx="1105">
                  <c:v>26.05499998436062</c:v>
                </c:pt>
                <c:pt idx="1106">
                  <c:v>26.06979996032894</c:v>
                </c:pt>
                <c:pt idx="1107">
                  <c:v>26.08740006294101</c:v>
                </c:pt>
                <c:pt idx="1108">
                  <c:v>26.10819995117344</c:v>
                </c:pt>
                <c:pt idx="1109">
                  <c:v>26.12390002670145</c:v>
                </c:pt>
                <c:pt idx="1110">
                  <c:v>26.1433998817447</c:v>
                </c:pt>
                <c:pt idx="1111">
                  <c:v>26.16790000533729</c:v>
                </c:pt>
                <c:pt idx="1112">
                  <c:v>26.18629993286229</c:v>
                </c:pt>
                <c:pt idx="1113">
                  <c:v>26.20580005950978</c:v>
                </c:pt>
                <c:pt idx="1114">
                  <c:v>26.22519998397908</c:v>
                </c:pt>
                <c:pt idx="1115">
                  <c:v>26.24210005035638</c:v>
                </c:pt>
                <c:pt idx="1116">
                  <c:v>26.25430001411223</c:v>
                </c:pt>
                <c:pt idx="1117">
                  <c:v>26.27490011367991</c:v>
                </c:pt>
                <c:pt idx="1118">
                  <c:v>26.30230009231673</c:v>
                </c:pt>
                <c:pt idx="1119">
                  <c:v>26.31909988403277</c:v>
                </c:pt>
                <c:pt idx="1120">
                  <c:v>26.33490000152597</c:v>
                </c:pt>
                <c:pt idx="1121">
                  <c:v>26.35570004958936</c:v>
                </c:pt>
                <c:pt idx="1122">
                  <c:v>26.37219994392217</c:v>
                </c:pt>
                <c:pt idx="1123">
                  <c:v>26.39420010070899</c:v>
                </c:pt>
                <c:pt idx="1124">
                  <c:v>26.41170006751781</c:v>
                </c:pt>
                <c:pt idx="1125">
                  <c:v>26.43499994964804</c:v>
                </c:pt>
                <c:pt idx="1126">
                  <c:v>26.45519997062726</c:v>
                </c:pt>
                <c:pt idx="1127">
                  <c:v>26.47439995842069</c:v>
                </c:pt>
                <c:pt idx="1128">
                  <c:v>26.49479990691907</c:v>
                </c:pt>
                <c:pt idx="1129">
                  <c:v>26.51400003051822</c:v>
                </c:pt>
                <c:pt idx="1130">
                  <c:v>26.53159995803799</c:v>
                </c:pt>
                <c:pt idx="1131">
                  <c:v>26.54970004844654</c:v>
                </c:pt>
                <c:pt idx="1132">
                  <c:v>26.57289992141887</c:v>
                </c:pt>
                <c:pt idx="1133">
                  <c:v>26.59429991226352</c:v>
                </c:pt>
                <c:pt idx="1134">
                  <c:v>26.61839996948038</c:v>
                </c:pt>
                <c:pt idx="1135">
                  <c:v>26.63830009612866</c:v>
                </c:pt>
                <c:pt idx="1136">
                  <c:v>26.65839993896222</c:v>
                </c:pt>
                <c:pt idx="1137">
                  <c:v>26.67700005950974</c:v>
                </c:pt>
                <c:pt idx="1138">
                  <c:v>26.69680008659271</c:v>
                </c:pt>
                <c:pt idx="1139">
                  <c:v>26.71739990234346</c:v>
                </c:pt>
                <c:pt idx="1140">
                  <c:v>26.74170008316284</c:v>
                </c:pt>
                <c:pt idx="1141">
                  <c:v>26.76189989280465</c:v>
                </c:pt>
                <c:pt idx="1142">
                  <c:v>26.78149992294128</c:v>
                </c:pt>
                <c:pt idx="1143">
                  <c:v>26.79780005264547</c:v>
                </c:pt>
                <c:pt idx="1144">
                  <c:v>26.81759990158025</c:v>
                </c:pt>
                <c:pt idx="1145">
                  <c:v>26.83549995269641</c:v>
                </c:pt>
                <c:pt idx="1146">
                  <c:v>26.85139990730022</c:v>
                </c:pt>
                <c:pt idx="1147">
                  <c:v>26.87259992217878</c:v>
                </c:pt>
                <c:pt idx="1148">
                  <c:v>26.88800005493249</c:v>
                </c:pt>
                <c:pt idx="1149">
                  <c:v>26.9035001182565</c:v>
                </c:pt>
                <c:pt idx="1150">
                  <c:v>26.9240999340036</c:v>
                </c:pt>
                <c:pt idx="1151">
                  <c:v>26.93989997329846</c:v>
                </c:pt>
                <c:pt idx="1152">
                  <c:v>26.9588000305157</c:v>
                </c:pt>
                <c:pt idx="1153">
                  <c:v>26.97779988860928</c:v>
                </c:pt>
                <c:pt idx="1154">
                  <c:v>26.99360009078734</c:v>
                </c:pt>
                <c:pt idx="1155">
                  <c:v>27.01910006942854</c:v>
                </c:pt>
                <c:pt idx="1156">
                  <c:v>27.0376999969485</c:v>
                </c:pt>
                <c:pt idx="1157">
                  <c:v>27.05290006332143</c:v>
                </c:pt>
                <c:pt idx="1158">
                  <c:v>27.06609999084321</c:v>
                </c:pt>
                <c:pt idx="1159">
                  <c:v>27.08480007515027</c:v>
                </c:pt>
                <c:pt idx="1160">
                  <c:v>27.10119994239722</c:v>
                </c:pt>
                <c:pt idx="1161">
                  <c:v>27.11839996948402</c:v>
                </c:pt>
                <c:pt idx="1162">
                  <c:v>27.13469989395162</c:v>
                </c:pt>
                <c:pt idx="1163">
                  <c:v>27.15380002975508</c:v>
                </c:pt>
                <c:pt idx="1164">
                  <c:v>27.16710010833413</c:v>
                </c:pt>
                <c:pt idx="1165">
                  <c:v>27.18420005111693</c:v>
                </c:pt>
                <c:pt idx="1166">
                  <c:v>27.19670003013742</c:v>
                </c:pt>
                <c:pt idx="1167">
                  <c:v>27.21170009650814</c:v>
                </c:pt>
                <c:pt idx="1168">
                  <c:v>27.22999988212539</c:v>
                </c:pt>
                <c:pt idx="1169">
                  <c:v>27.24609990921089</c:v>
                </c:pt>
                <c:pt idx="1170">
                  <c:v>27.26379994240051</c:v>
                </c:pt>
                <c:pt idx="1171">
                  <c:v>27.28589992714112</c:v>
                </c:pt>
                <c:pt idx="1172">
                  <c:v>27.30479991493121</c:v>
                </c:pt>
                <c:pt idx="1173">
                  <c:v>27.32709989967407</c:v>
                </c:pt>
                <c:pt idx="1174">
                  <c:v>27.34919995078962</c:v>
                </c:pt>
                <c:pt idx="1175">
                  <c:v>27.36889996871832</c:v>
                </c:pt>
                <c:pt idx="1176">
                  <c:v>27.39029992637732</c:v>
                </c:pt>
                <c:pt idx="1177">
                  <c:v>27.41050005302531</c:v>
                </c:pt>
                <c:pt idx="1178">
                  <c:v>27.42859990806389</c:v>
                </c:pt>
                <c:pt idx="1179">
                  <c:v>27.44590010719184</c:v>
                </c:pt>
                <c:pt idx="1180">
                  <c:v>27.46899992294128</c:v>
                </c:pt>
                <c:pt idx="1181">
                  <c:v>27.48739995307912</c:v>
                </c:pt>
                <c:pt idx="1182">
                  <c:v>27.50490002555671</c:v>
                </c:pt>
                <c:pt idx="1183">
                  <c:v>27.52020001945493</c:v>
                </c:pt>
                <c:pt idx="1184">
                  <c:v>27.53859997406104</c:v>
                </c:pt>
                <c:pt idx="1185">
                  <c:v>27.55980008544793</c:v>
                </c:pt>
                <c:pt idx="1186">
                  <c:v>27.57219988327051</c:v>
                </c:pt>
                <c:pt idx="1187">
                  <c:v>27.59150000381488</c:v>
                </c:pt>
                <c:pt idx="1188">
                  <c:v>27.61280002479544</c:v>
                </c:pt>
                <c:pt idx="1189">
                  <c:v>27.63050004272372</c:v>
                </c:pt>
                <c:pt idx="1190">
                  <c:v>27.65409998206815</c:v>
                </c:pt>
                <c:pt idx="1191">
                  <c:v>27.67239990653978</c:v>
                </c:pt>
                <c:pt idx="1192">
                  <c:v>27.69199993667644</c:v>
                </c:pt>
                <c:pt idx="1193">
                  <c:v>27.70849993972658</c:v>
                </c:pt>
                <c:pt idx="1194">
                  <c:v>27.73110006332353</c:v>
                </c:pt>
                <c:pt idx="1195">
                  <c:v>27.75240005416708</c:v>
                </c:pt>
                <c:pt idx="1196">
                  <c:v>27.7752999393451</c:v>
                </c:pt>
                <c:pt idx="1197">
                  <c:v>27.79579996948086</c:v>
                </c:pt>
                <c:pt idx="1198">
                  <c:v>27.81110004195943</c:v>
                </c:pt>
                <c:pt idx="1199">
                  <c:v>27.82639992713666</c:v>
                </c:pt>
                <c:pt idx="1200">
                  <c:v>27.84279998435886</c:v>
                </c:pt>
                <c:pt idx="1201">
                  <c:v>27.85920007781897</c:v>
                </c:pt>
                <c:pt idx="1202">
                  <c:v>27.8744999481205</c:v>
                </c:pt>
                <c:pt idx="1203">
                  <c:v>27.89149994506806</c:v>
                </c:pt>
                <c:pt idx="1204">
                  <c:v>27.91459988136191</c:v>
                </c:pt>
                <c:pt idx="1205">
                  <c:v>27.93320011062679</c:v>
                </c:pt>
                <c:pt idx="1206">
                  <c:v>27.95439995651031</c:v>
                </c:pt>
                <c:pt idx="1207">
                  <c:v>27.97169988403402</c:v>
                </c:pt>
                <c:pt idx="1208">
                  <c:v>27.98760002288691</c:v>
                </c:pt>
                <c:pt idx="1209">
                  <c:v>28.00630004692357</c:v>
                </c:pt>
                <c:pt idx="1210">
                  <c:v>28.02470010109027</c:v>
                </c:pt>
                <c:pt idx="1211">
                  <c:v>28.03999999847656</c:v>
                </c:pt>
                <c:pt idx="1212">
                  <c:v>28.05979991683853</c:v>
                </c:pt>
                <c:pt idx="1213">
                  <c:v>28.08109996185522</c:v>
                </c:pt>
                <c:pt idx="1214">
                  <c:v>28.09729989242259</c:v>
                </c:pt>
                <c:pt idx="1215">
                  <c:v>28.11890004310408</c:v>
                </c:pt>
                <c:pt idx="1216">
                  <c:v>28.13919999160862</c:v>
                </c:pt>
                <c:pt idx="1217">
                  <c:v>28.15790011520585</c:v>
                </c:pt>
                <c:pt idx="1218">
                  <c:v>28.17909992790373</c:v>
                </c:pt>
                <c:pt idx="1219">
                  <c:v>28.20129998512126</c:v>
                </c:pt>
                <c:pt idx="1220">
                  <c:v>28.21670001220991</c:v>
                </c:pt>
                <c:pt idx="1221">
                  <c:v>28.23859992752111</c:v>
                </c:pt>
                <c:pt idx="1222">
                  <c:v>28.25669994545023</c:v>
                </c:pt>
                <c:pt idx="1223">
                  <c:v>28.27170007209497</c:v>
                </c:pt>
                <c:pt idx="1224">
                  <c:v>28.29129991798618</c:v>
                </c:pt>
                <c:pt idx="1225">
                  <c:v>28.31520002632169</c:v>
                </c:pt>
                <c:pt idx="1226">
                  <c:v>28.33519990234344</c:v>
                </c:pt>
                <c:pt idx="1227">
                  <c:v>28.35890008315982</c:v>
                </c:pt>
                <c:pt idx="1228">
                  <c:v>28.38450005264167</c:v>
                </c:pt>
                <c:pt idx="1229">
                  <c:v>28.40379989547725</c:v>
                </c:pt>
                <c:pt idx="1230">
                  <c:v>28.42510004615542</c:v>
                </c:pt>
                <c:pt idx="1231">
                  <c:v>28.44529998855794</c:v>
                </c:pt>
                <c:pt idx="1232">
                  <c:v>28.46409994621353</c:v>
                </c:pt>
                <c:pt idx="1233">
                  <c:v>28.48239993705647</c:v>
                </c:pt>
                <c:pt idx="1234">
                  <c:v>28.4979999671923</c:v>
                </c:pt>
                <c:pt idx="1235">
                  <c:v>28.51210003967208</c:v>
                </c:pt>
                <c:pt idx="1236">
                  <c:v>28.52950006980973</c:v>
                </c:pt>
                <c:pt idx="1237">
                  <c:v>28.54239992790098</c:v>
                </c:pt>
                <c:pt idx="1238">
                  <c:v>28.56339994888183</c:v>
                </c:pt>
                <c:pt idx="1239">
                  <c:v>28.58300007248181</c:v>
                </c:pt>
                <c:pt idx="1240">
                  <c:v>28.59910006026984</c:v>
                </c:pt>
                <c:pt idx="1241">
                  <c:v>28.61470011749407</c:v>
                </c:pt>
                <c:pt idx="1242">
                  <c:v>28.63500002670116</c:v>
                </c:pt>
                <c:pt idx="1243">
                  <c:v>28.65510007781995</c:v>
                </c:pt>
                <c:pt idx="1244">
                  <c:v>28.67549996299931</c:v>
                </c:pt>
                <c:pt idx="1245">
                  <c:v>28.69050006866382</c:v>
                </c:pt>
                <c:pt idx="1246">
                  <c:v>28.70790010185374</c:v>
                </c:pt>
                <c:pt idx="1247">
                  <c:v>28.72840000801079</c:v>
                </c:pt>
                <c:pt idx="1248">
                  <c:v>28.74160007743921</c:v>
                </c:pt>
                <c:pt idx="1249">
                  <c:v>28.75719990234574</c:v>
                </c:pt>
                <c:pt idx="1250">
                  <c:v>28.77339989623942</c:v>
                </c:pt>
                <c:pt idx="1251">
                  <c:v>28.78530010452229</c:v>
                </c:pt>
                <c:pt idx="1252">
                  <c:v>28.80640000457424</c:v>
                </c:pt>
                <c:pt idx="1253">
                  <c:v>28.82479991989021</c:v>
                </c:pt>
                <c:pt idx="1254">
                  <c:v>28.84310010986155</c:v>
                </c:pt>
                <c:pt idx="1255">
                  <c:v>28.86240008545064</c:v>
                </c:pt>
                <c:pt idx="1256">
                  <c:v>28.8830000972739</c:v>
                </c:pt>
                <c:pt idx="1257">
                  <c:v>28.90060007896315</c:v>
                </c:pt>
                <c:pt idx="1258">
                  <c:v>28.91809997024392</c:v>
                </c:pt>
                <c:pt idx="1259">
                  <c:v>28.93609999122782</c:v>
                </c:pt>
                <c:pt idx="1260">
                  <c:v>28.95160001831027</c:v>
                </c:pt>
                <c:pt idx="1261">
                  <c:v>28.96859990043592</c:v>
                </c:pt>
                <c:pt idx="1262">
                  <c:v>28.98229996986263</c:v>
                </c:pt>
                <c:pt idx="1263">
                  <c:v>29.00240000877238</c:v>
                </c:pt>
                <c:pt idx="1264">
                  <c:v>29.01799990005384</c:v>
                </c:pt>
                <c:pt idx="1265">
                  <c:v>29.02919990310692</c:v>
                </c:pt>
                <c:pt idx="1266">
                  <c:v>29.04230009917955</c:v>
                </c:pt>
                <c:pt idx="1267">
                  <c:v>29.05809989089903</c:v>
                </c:pt>
                <c:pt idx="1268">
                  <c:v>29.07440011100698</c:v>
                </c:pt>
                <c:pt idx="1269">
                  <c:v>29.09089993286034</c:v>
                </c:pt>
                <c:pt idx="1270">
                  <c:v>29.10300008087142</c:v>
                </c:pt>
                <c:pt idx="1271">
                  <c:v>29.1179999088272</c:v>
                </c:pt>
                <c:pt idx="1272">
                  <c:v>29.1378000202167</c:v>
                </c:pt>
                <c:pt idx="1273">
                  <c:v>29.15410003814395</c:v>
                </c:pt>
                <c:pt idx="1274">
                  <c:v>29.16770006828301</c:v>
                </c:pt>
                <c:pt idx="1275">
                  <c:v>29.18420004081781</c:v>
                </c:pt>
                <c:pt idx="1276">
                  <c:v>29.19710008010953</c:v>
                </c:pt>
                <c:pt idx="1277">
                  <c:v>29.20790009536722</c:v>
                </c:pt>
                <c:pt idx="1278">
                  <c:v>29.22329988708588</c:v>
                </c:pt>
                <c:pt idx="1279">
                  <c:v>29.23950001983394</c:v>
                </c:pt>
                <c:pt idx="1280">
                  <c:v>29.25140006217771</c:v>
                </c:pt>
                <c:pt idx="1281">
                  <c:v>29.26679998969848</c:v>
                </c:pt>
                <c:pt idx="1282">
                  <c:v>29.28229990806355</c:v>
                </c:pt>
                <c:pt idx="1283">
                  <c:v>29.29999996833794</c:v>
                </c:pt>
                <c:pt idx="1284">
                  <c:v>29.32109999542081</c:v>
                </c:pt>
                <c:pt idx="1285">
                  <c:v>29.34030005264139</c:v>
                </c:pt>
                <c:pt idx="1286">
                  <c:v>29.35960000114573</c:v>
                </c:pt>
                <c:pt idx="1287">
                  <c:v>29.37600010071037</c:v>
                </c:pt>
                <c:pt idx="1288">
                  <c:v>29.39239999198978</c:v>
                </c:pt>
                <c:pt idx="1289">
                  <c:v>29.40240003738288</c:v>
                </c:pt>
                <c:pt idx="1290">
                  <c:v>29.41419994697571</c:v>
                </c:pt>
                <c:pt idx="1291">
                  <c:v>29.42880007362328</c:v>
                </c:pt>
                <c:pt idx="1292">
                  <c:v>29.44400006752038</c:v>
                </c:pt>
                <c:pt idx="1293">
                  <c:v>29.45749999809414</c:v>
                </c:pt>
                <c:pt idx="1294">
                  <c:v>29.47299999503957</c:v>
                </c:pt>
                <c:pt idx="1295">
                  <c:v>29.49170008239889</c:v>
                </c:pt>
                <c:pt idx="1296">
                  <c:v>29.50729991035405</c:v>
                </c:pt>
                <c:pt idx="1297">
                  <c:v>29.52029991035306</c:v>
                </c:pt>
                <c:pt idx="1298">
                  <c:v>29.53589994354115</c:v>
                </c:pt>
                <c:pt idx="1299">
                  <c:v>29.55179997062805</c:v>
                </c:pt>
                <c:pt idx="1300">
                  <c:v>29.56860009727461</c:v>
                </c:pt>
                <c:pt idx="1301">
                  <c:v>29.58320009727322</c:v>
                </c:pt>
                <c:pt idx="1302">
                  <c:v>29.5987999946592</c:v>
                </c:pt>
                <c:pt idx="1303">
                  <c:v>29.61530010032584</c:v>
                </c:pt>
                <c:pt idx="1304">
                  <c:v>29.6306000911718</c:v>
                </c:pt>
                <c:pt idx="1305">
                  <c:v>29.65040010299709</c:v>
                </c:pt>
                <c:pt idx="1306">
                  <c:v>29.67009997596687</c:v>
                </c:pt>
                <c:pt idx="1307">
                  <c:v>29.68580006637785</c:v>
                </c:pt>
                <c:pt idx="1308">
                  <c:v>29.70159999694806</c:v>
                </c:pt>
                <c:pt idx="1309">
                  <c:v>29.72069994545017</c:v>
                </c:pt>
                <c:pt idx="1310">
                  <c:v>29.73709989395138</c:v>
                </c:pt>
                <c:pt idx="1311">
                  <c:v>29.75350005683867</c:v>
                </c:pt>
                <c:pt idx="1312">
                  <c:v>29.77469997214936</c:v>
                </c:pt>
                <c:pt idx="1313">
                  <c:v>29.78759991493278</c:v>
                </c:pt>
                <c:pt idx="1314">
                  <c:v>29.80320001144355</c:v>
                </c:pt>
                <c:pt idx="1315">
                  <c:v>29.81779994812312</c:v>
                </c:pt>
                <c:pt idx="1316">
                  <c:v>29.83040002364942</c:v>
                </c:pt>
                <c:pt idx="1317">
                  <c:v>29.84359989394942</c:v>
                </c:pt>
                <c:pt idx="1318">
                  <c:v>29.85879992103582</c:v>
                </c:pt>
                <c:pt idx="1319">
                  <c:v>29.87620011100444</c:v>
                </c:pt>
                <c:pt idx="1320">
                  <c:v>29.89269993285778</c:v>
                </c:pt>
                <c:pt idx="1321">
                  <c:v>29.90989999008161</c:v>
                </c:pt>
                <c:pt idx="1322">
                  <c:v>29.926000053405</c:v>
                </c:pt>
                <c:pt idx="1323">
                  <c:v>29.94130011062589</c:v>
                </c:pt>
                <c:pt idx="1324">
                  <c:v>29.9559999717712</c:v>
                </c:pt>
                <c:pt idx="1325">
                  <c:v>29.97410008926454</c:v>
                </c:pt>
                <c:pt idx="1326">
                  <c:v>29.99160001373092</c:v>
                </c:pt>
                <c:pt idx="1327">
                  <c:v>30.00899999847388</c:v>
                </c:pt>
                <c:pt idx="1328">
                  <c:v>30.02539988670468</c:v>
                </c:pt>
                <c:pt idx="1329">
                  <c:v>30.04030005569439</c:v>
                </c:pt>
                <c:pt idx="1330">
                  <c:v>30.05430007972609</c:v>
                </c:pt>
                <c:pt idx="1331">
                  <c:v>30.07319988631932</c:v>
                </c:pt>
                <c:pt idx="1332">
                  <c:v>30.088200046157</c:v>
                </c:pt>
                <c:pt idx="1333">
                  <c:v>30.10159995269714</c:v>
                </c:pt>
                <c:pt idx="1334">
                  <c:v>30.11870004615775</c:v>
                </c:pt>
                <c:pt idx="1335">
                  <c:v>30.13339994659691</c:v>
                </c:pt>
                <c:pt idx="1336">
                  <c:v>30.15070007934628</c:v>
                </c:pt>
                <c:pt idx="1337">
                  <c:v>30.17029988594004</c:v>
                </c:pt>
                <c:pt idx="1338">
                  <c:v>30.18920006980989</c:v>
                </c:pt>
                <c:pt idx="1339">
                  <c:v>30.20689998512171</c:v>
                </c:pt>
                <c:pt idx="1340">
                  <c:v>30.22149991569677</c:v>
                </c:pt>
                <c:pt idx="1341">
                  <c:v>30.2388000663741</c:v>
                </c:pt>
                <c:pt idx="1342">
                  <c:v>30.25729988517558</c:v>
                </c:pt>
                <c:pt idx="1343">
                  <c:v>30.27289997863772</c:v>
                </c:pt>
                <c:pt idx="1344">
                  <c:v>30.29089999351345</c:v>
                </c:pt>
                <c:pt idx="1345">
                  <c:v>30.3042001171125</c:v>
                </c:pt>
                <c:pt idx="1346">
                  <c:v>30.31760007171397</c:v>
                </c:pt>
                <c:pt idx="1347">
                  <c:v>30.32700004768413</c:v>
                </c:pt>
                <c:pt idx="1348">
                  <c:v>30.3368999813065</c:v>
                </c:pt>
                <c:pt idx="1349">
                  <c:v>30.35069994201694</c:v>
                </c:pt>
                <c:pt idx="1350">
                  <c:v>30.36849999008334</c:v>
                </c:pt>
                <c:pt idx="1351">
                  <c:v>30.38479994468434</c:v>
                </c:pt>
                <c:pt idx="1352">
                  <c:v>30.39950001411489</c:v>
                </c:pt>
                <c:pt idx="1353">
                  <c:v>30.41089995078801</c:v>
                </c:pt>
                <c:pt idx="1354">
                  <c:v>30.4263001075742</c:v>
                </c:pt>
                <c:pt idx="1355">
                  <c:v>30.44060000190802</c:v>
                </c:pt>
                <c:pt idx="1356">
                  <c:v>30.45209990844522</c:v>
                </c:pt>
                <c:pt idx="1357">
                  <c:v>30.4657000411971</c:v>
                </c:pt>
                <c:pt idx="1358">
                  <c:v>30.48060010146946</c:v>
                </c:pt>
                <c:pt idx="1359">
                  <c:v>30.49990005302243</c:v>
                </c:pt>
                <c:pt idx="1360">
                  <c:v>30.51490011634815</c:v>
                </c:pt>
                <c:pt idx="1361">
                  <c:v>30.52890001067863</c:v>
                </c:pt>
                <c:pt idx="1362">
                  <c:v>30.54490006484776</c:v>
                </c:pt>
                <c:pt idx="1363">
                  <c:v>30.55739988975619</c:v>
                </c:pt>
                <c:pt idx="1364">
                  <c:v>30.57200004653712</c:v>
                </c:pt>
                <c:pt idx="1365">
                  <c:v>30.59199993171569</c:v>
                </c:pt>
                <c:pt idx="1366">
                  <c:v>30.604299971008</c:v>
                </c:pt>
                <c:pt idx="1367">
                  <c:v>30.61490010681155</c:v>
                </c:pt>
                <c:pt idx="1368">
                  <c:v>30.6312999649017</c:v>
                </c:pt>
                <c:pt idx="1369">
                  <c:v>30.64640002212398</c:v>
                </c:pt>
                <c:pt idx="1370">
                  <c:v>30.66069998283274</c:v>
                </c:pt>
                <c:pt idx="1371">
                  <c:v>30.67569991340497</c:v>
                </c:pt>
                <c:pt idx="1372">
                  <c:v>30.6907999134055</c:v>
                </c:pt>
                <c:pt idx="1373">
                  <c:v>30.70400000991868</c:v>
                </c:pt>
                <c:pt idx="1374">
                  <c:v>30.72090006713915</c:v>
                </c:pt>
                <c:pt idx="1375">
                  <c:v>30.73689989509512</c:v>
                </c:pt>
                <c:pt idx="1376">
                  <c:v>30.75480011825494</c:v>
                </c:pt>
                <c:pt idx="1377">
                  <c:v>30.77059994926458</c:v>
                </c:pt>
                <c:pt idx="1378">
                  <c:v>30.78819992790158</c:v>
                </c:pt>
                <c:pt idx="1379">
                  <c:v>30.8011000667575</c:v>
                </c:pt>
                <c:pt idx="1380">
                  <c:v>30.81799991569642</c:v>
                </c:pt>
                <c:pt idx="1381">
                  <c:v>30.83239990653965</c:v>
                </c:pt>
                <c:pt idx="1382">
                  <c:v>30.84470001220689</c:v>
                </c:pt>
                <c:pt idx="1383">
                  <c:v>30.85839997901712</c:v>
                </c:pt>
                <c:pt idx="1384">
                  <c:v>30.87580000305024</c:v>
                </c:pt>
                <c:pt idx="1385">
                  <c:v>30.89230003013654</c:v>
                </c:pt>
                <c:pt idx="1386">
                  <c:v>30.90480004234269</c:v>
                </c:pt>
                <c:pt idx="1387">
                  <c:v>30.91789997291562</c:v>
                </c:pt>
                <c:pt idx="1388">
                  <c:v>30.93360011176992</c:v>
                </c:pt>
                <c:pt idx="1389">
                  <c:v>30.94659993362436</c:v>
                </c:pt>
                <c:pt idx="1390">
                  <c:v>30.9629999576573</c:v>
                </c:pt>
                <c:pt idx="1391">
                  <c:v>30.97899990615769</c:v>
                </c:pt>
                <c:pt idx="1392">
                  <c:v>30.9982000930795</c:v>
                </c:pt>
                <c:pt idx="1393">
                  <c:v>31.01930007171541</c:v>
                </c:pt>
                <c:pt idx="1394">
                  <c:v>31.04029998092662</c:v>
                </c:pt>
                <c:pt idx="1395">
                  <c:v>31.05620008048936</c:v>
                </c:pt>
                <c:pt idx="1396">
                  <c:v>31.07250009841664</c:v>
                </c:pt>
                <c:pt idx="1397">
                  <c:v>31.08830008926452</c:v>
                </c:pt>
                <c:pt idx="1398">
                  <c:v>31.10249988098073</c:v>
                </c:pt>
                <c:pt idx="1399">
                  <c:v>31.1188999412516</c:v>
                </c:pt>
                <c:pt idx="1400">
                  <c:v>31.13589989280445</c:v>
                </c:pt>
                <c:pt idx="1401">
                  <c:v>31.15020004043618</c:v>
                </c:pt>
                <c:pt idx="1402">
                  <c:v>31.16370000114328</c:v>
                </c:pt>
                <c:pt idx="1403">
                  <c:v>31.17810006141372</c:v>
                </c:pt>
                <c:pt idx="1404">
                  <c:v>31.19079998588495</c:v>
                </c:pt>
                <c:pt idx="1405">
                  <c:v>31.20500007629016</c:v>
                </c:pt>
                <c:pt idx="1406">
                  <c:v>31.21699990424895</c:v>
                </c:pt>
                <c:pt idx="1407">
                  <c:v>31.23370010948202</c:v>
                </c:pt>
                <c:pt idx="1408">
                  <c:v>31.25279999160557</c:v>
                </c:pt>
                <c:pt idx="1409">
                  <c:v>31.27659992485132</c:v>
                </c:pt>
                <c:pt idx="1410">
                  <c:v>31.29280000610015</c:v>
                </c:pt>
                <c:pt idx="1411">
                  <c:v>31.30650003624032</c:v>
                </c:pt>
                <c:pt idx="1412">
                  <c:v>31.32399995460219</c:v>
                </c:pt>
                <c:pt idx="1413">
                  <c:v>31.33890003891065</c:v>
                </c:pt>
                <c:pt idx="1414">
                  <c:v>31.36090008697283</c:v>
                </c:pt>
                <c:pt idx="1415">
                  <c:v>31.37520011710876</c:v>
                </c:pt>
                <c:pt idx="1416">
                  <c:v>31.39029999923514</c:v>
                </c:pt>
                <c:pt idx="1417">
                  <c:v>31.40719998397978</c:v>
                </c:pt>
                <c:pt idx="1418">
                  <c:v>31.42000007743627</c:v>
                </c:pt>
                <c:pt idx="1419">
                  <c:v>31.43680005912756</c:v>
                </c:pt>
                <c:pt idx="1420">
                  <c:v>31.45110004692105</c:v>
                </c:pt>
                <c:pt idx="1421">
                  <c:v>31.46849993514842</c:v>
                </c:pt>
                <c:pt idx="1422">
                  <c:v>31.48500002555738</c:v>
                </c:pt>
                <c:pt idx="1423">
                  <c:v>31.49989995307988</c:v>
                </c:pt>
                <c:pt idx="1424">
                  <c:v>31.51940003738491</c:v>
                </c:pt>
                <c:pt idx="1425">
                  <c:v>31.53480005836536</c:v>
                </c:pt>
                <c:pt idx="1426">
                  <c:v>31.54719998893415</c:v>
                </c:pt>
                <c:pt idx="1427">
                  <c:v>31.560900112534</c:v>
                </c:pt>
                <c:pt idx="1428">
                  <c:v>31.57559993438915</c:v>
                </c:pt>
                <c:pt idx="1429">
                  <c:v>31.58860002479559</c:v>
                </c:pt>
                <c:pt idx="1430">
                  <c:v>31.6034999824551</c:v>
                </c:pt>
                <c:pt idx="1431">
                  <c:v>31.61580000953473</c:v>
                </c:pt>
                <c:pt idx="1432">
                  <c:v>31.63449999122895</c:v>
                </c:pt>
                <c:pt idx="1433">
                  <c:v>31.64919997291508</c:v>
                </c:pt>
                <c:pt idx="1434">
                  <c:v>31.66339996986425</c:v>
                </c:pt>
                <c:pt idx="1435">
                  <c:v>31.67419997291654</c:v>
                </c:pt>
                <c:pt idx="1436">
                  <c:v>31.68560006942425</c:v>
                </c:pt>
                <c:pt idx="1437">
                  <c:v>31.69919997424949</c:v>
                </c:pt>
                <c:pt idx="1438">
                  <c:v>31.71409998912712</c:v>
                </c:pt>
                <c:pt idx="1439">
                  <c:v>31.72809994983617</c:v>
                </c:pt>
                <c:pt idx="1440">
                  <c:v>31.74330003719296</c:v>
                </c:pt>
                <c:pt idx="1441">
                  <c:v>31.75690003109048</c:v>
                </c:pt>
                <c:pt idx="1442">
                  <c:v>31.77200001888195</c:v>
                </c:pt>
                <c:pt idx="1443">
                  <c:v>31.78920000972718</c:v>
                </c:pt>
                <c:pt idx="1444">
                  <c:v>31.80649997482032</c:v>
                </c:pt>
                <c:pt idx="1445">
                  <c:v>31.82009994602049</c:v>
                </c:pt>
                <c:pt idx="1446">
                  <c:v>31.83550000019022</c:v>
                </c:pt>
                <c:pt idx="1447">
                  <c:v>31.85109999847191</c:v>
                </c:pt>
                <c:pt idx="1448">
                  <c:v>31.86400002250593</c:v>
                </c:pt>
                <c:pt idx="1449">
                  <c:v>31.87660001639961</c:v>
                </c:pt>
                <c:pt idx="1450">
                  <c:v>31.89089997405972</c:v>
                </c:pt>
                <c:pt idx="1451">
                  <c:v>31.90629997844732</c:v>
                </c:pt>
                <c:pt idx="1452">
                  <c:v>31.92049997844878</c:v>
                </c:pt>
                <c:pt idx="1453">
                  <c:v>31.93100004482039</c:v>
                </c:pt>
                <c:pt idx="1454">
                  <c:v>31.94289995269719</c:v>
                </c:pt>
                <c:pt idx="1455">
                  <c:v>31.95289999332453</c:v>
                </c:pt>
                <c:pt idx="1456">
                  <c:v>31.96400002784867</c:v>
                </c:pt>
                <c:pt idx="1457">
                  <c:v>31.97580002174436</c:v>
                </c:pt>
                <c:pt idx="1458">
                  <c:v>31.98750004882822</c:v>
                </c:pt>
                <c:pt idx="1459">
                  <c:v>31.99969997329752</c:v>
                </c:pt>
                <c:pt idx="1460">
                  <c:v>32.01060003966995</c:v>
                </c:pt>
                <c:pt idx="1461">
                  <c:v>32.02350003661923</c:v>
                </c:pt>
                <c:pt idx="1462">
                  <c:v>32.03640005321353</c:v>
                </c:pt>
                <c:pt idx="1463">
                  <c:v>32.04819996414153</c:v>
                </c:pt>
                <c:pt idx="1464">
                  <c:v>32.0629999715784</c:v>
                </c:pt>
                <c:pt idx="1465">
                  <c:v>32.08100000610284</c:v>
                </c:pt>
                <c:pt idx="1466">
                  <c:v>32.09349996986202</c:v>
                </c:pt>
                <c:pt idx="1467">
                  <c:v>32.11100005721888</c:v>
                </c:pt>
                <c:pt idx="1468">
                  <c:v>32.11970001182272</c:v>
                </c:pt>
                <c:pt idx="1469">
                  <c:v>32.13329994678498</c:v>
                </c:pt>
                <c:pt idx="1470">
                  <c:v>32.14310001010745</c:v>
                </c:pt>
                <c:pt idx="1471">
                  <c:v>32.15289998607477</c:v>
                </c:pt>
                <c:pt idx="1472">
                  <c:v>32.16790002365087</c:v>
                </c:pt>
                <c:pt idx="1473">
                  <c:v>32.18110002193498</c:v>
                </c:pt>
                <c:pt idx="1474">
                  <c:v>32.19730000972777</c:v>
                </c:pt>
                <c:pt idx="1475">
                  <c:v>32.20790001716523</c:v>
                </c:pt>
                <c:pt idx="1476">
                  <c:v>32.22190001105992</c:v>
                </c:pt>
                <c:pt idx="1477">
                  <c:v>32.23349997787227</c:v>
                </c:pt>
                <c:pt idx="1478">
                  <c:v>32.24609994907223</c:v>
                </c:pt>
                <c:pt idx="1479">
                  <c:v>32.26430002117196</c:v>
                </c:pt>
                <c:pt idx="1480">
                  <c:v>32.27909995918162</c:v>
                </c:pt>
                <c:pt idx="1481">
                  <c:v>32.29320004348847</c:v>
                </c:pt>
                <c:pt idx="1482">
                  <c:v>32.30439994220797</c:v>
                </c:pt>
                <c:pt idx="1483">
                  <c:v>32.3160999692918</c:v>
                </c:pt>
                <c:pt idx="1484">
                  <c:v>32.33050005531184</c:v>
                </c:pt>
                <c:pt idx="1485">
                  <c:v>32.34060003127887</c:v>
                </c:pt>
                <c:pt idx="1486">
                  <c:v>32.3524999679539</c:v>
                </c:pt>
                <c:pt idx="1487">
                  <c:v>32.36599998893507</c:v>
                </c:pt>
                <c:pt idx="1488">
                  <c:v>32.38000000991812</c:v>
                </c:pt>
                <c:pt idx="1489">
                  <c:v>32.39619998111812</c:v>
                </c:pt>
                <c:pt idx="1490">
                  <c:v>32.41150003833535</c:v>
                </c:pt>
                <c:pt idx="1491">
                  <c:v>32.42320003223357</c:v>
                </c:pt>
                <c:pt idx="1492">
                  <c:v>32.43869999294111</c:v>
                </c:pt>
                <c:pt idx="1493">
                  <c:v>32.4491000261296</c:v>
                </c:pt>
                <c:pt idx="1494">
                  <c:v>32.46519995060225</c:v>
                </c:pt>
                <c:pt idx="1495">
                  <c:v>32.47999996852741</c:v>
                </c:pt>
                <c:pt idx="1496">
                  <c:v>32.49610003623821</c:v>
                </c:pt>
                <c:pt idx="1497">
                  <c:v>32.51080005721809</c:v>
                </c:pt>
                <c:pt idx="1498">
                  <c:v>32.52260004501295</c:v>
                </c:pt>
                <c:pt idx="1499">
                  <c:v>32.53539997253393</c:v>
                </c:pt>
                <c:pt idx="1500">
                  <c:v>32.54690002231654</c:v>
                </c:pt>
                <c:pt idx="1501">
                  <c:v>32.56219997997323</c:v>
                </c:pt>
                <c:pt idx="1502">
                  <c:v>32.57140002231606</c:v>
                </c:pt>
                <c:pt idx="1503">
                  <c:v>32.58289995594166</c:v>
                </c:pt>
                <c:pt idx="1504">
                  <c:v>32.5944000494019</c:v>
                </c:pt>
                <c:pt idx="1505">
                  <c:v>32.60679998741034</c:v>
                </c:pt>
                <c:pt idx="1506">
                  <c:v>32.62029996166164</c:v>
                </c:pt>
                <c:pt idx="1507">
                  <c:v>32.63259995250337</c:v>
                </c:pt>
                <c:pt idx="1508">
                  <c:v>32.6456999464026</c:v>
                </c:pt>
                <c:pt idx="1509">
                  <c:v>32.6632000337595</c:v>
                </c:pt>
                <c:pt idx="1510">
                  <c:v>32.6776999761605</c:v>
                </c:pt>
                <c:pt idx="1511">
                  <c:v>32.69140004692236</c:v>
                </c:pt>
                <c:pt idx="1512">
                  <c:v>32.70299996090034</c:v>
                </c:pt>
                <c:pt idx="1513">
                  <c:v>32.71740000152568</c:v>
                </c:pt>
                <c:pt idx="1514">
                  <c:v>32.72999997577426</c:v>
                </c:pt>
                <c:pt idx="1515">
                  <c:v>32.74190005264241</c:v>
                </c:pt>
                <c:pt idx="1516">
                  <c:v>32.75620004653683</c:v>
                </c:pt>
                <c:pt idx="1517">
                  <c:v>32.7729000011459</c:v>
                </c:pt>
                <c:pt idx="1518">
                  <c:v>32.78700004177153</c:v>
                </c:pt>
                <c:pt idx="1519">
                  <c:v>32.79950001907491</c:v>
                </c:pt>
                <c:pt idx="1520">
                  <c:v>32.81539994048944</c:v>
                </c:pt>
                <c:pt idx="1521">
                  <c:v>32.83049994182511</c:v>
                </c:pt>
                <c:pt idx="1522">
                  <c:v>32.84149995231562</c:v>
                </c:pt>
                <c:pt idx="1523">
                  <c:v>32.8563000427239</c:v>
                </c:pt>
                <c:pt idx="1524">
                  <c:v>32.87470003051931</c:v>
                </c:pt>
                <c:pt idx="1525">
                  <c:v>32.88860000782005</c:v>
                </c:pt>
                <c:pt idx="1526">
                  <c:v>32.89799995803696</c:v>
                </c:pt>
                <c:pt idx="1527">
                  <c:v>32.90969997158025</c:v>
                </c:pt>
                <c:pt idx="1528">
                  <c:v>32.91929997157786</c:v>
                </c:pt>
                <c:pt idx="1529">
                  <c:v>32.93499996242463</c:v>
                </c:pt>
                <c:pt idx="1530">
                  <c:v>32.94739998340444</c:v>
                </c:pt>
                <c:pt idx="1531">
                  <c:v>32.96079999084395</c:v>
                </c:pt>
                <c:pt idx="1532">
                  <c:v>32.9722999982805</c:v>
                </c:pt>
                <c:pt idx="1533">
                  <c:v>32.9811999921767</c:v>
                </c:pt>
                <c:pt idx="1534">
                  <c:v>32.99480000266701</c:v>
                </c:pt>
                <c:pt idx="1535">
                  <c:v>33.00659994678426</c:v>
                </c:pt>
                <c:pt idx="1536">
                  <c:v>33.02020002059726</c:v>
                </c:pt>
                <c:pt idx="1537">
                  <c:v>33.03570001888147</c:v>
                </c:pt>
                <c:pt idx="1538">
                  <c:v>33.05079995078995</c:v>
                </c:pt>
                <c:pt idx="1539">
                  <c:v>33.06359996128229</c:v>
                </c:pt>
                <c:pt idx="1540">
                  <c:v>33.07589994773659</c:v>
                </c:pt>
                <c:pt idx="1541">
                  <c:v>33.08640004291374</c:v>
                </c:pt>
                <c:pt idx="1542">
                  <c:v>33.09999998702915</c:v>
                </c:pt>
                <c:pt idx="1543">
                  <c:v>33.111199964329</c:v>
                </c:pt>
                <c:pt idx="1544">
                  <c:v>33.12339998226162</c:v>
                </c:pt>
                <c:pt idx="1545">
                  <c:v>33.13640000019222</c:v>
                </c:pt>
                <c:pt idx="1546">
                  <c:v>33.15040002555907</c:v>
                </c:pt>
                <c:pt idx="1547">
                  <c:v>33.1649000404359</c:v>
                </c:pt>
                <c:pt idx="1548">
                  <c:v>33.17649997844637</c:v>
                </c:pt>
                <c:pt idx="1549">
                  <c:v>33.19260002517695</c:v>
                </c:pt>
                <c:pt idx="1550">
                  <c:v>33.20429998588224</c:v>
                </c:pt>
                <c:pt idx="1551">
                  <c:v>33.21720000991623</c:v>
                </c:pt>
                <c:pt idx="1552">
                  <c:v>33.2293999841677</c:v>
                </c:pt>
                <c:pt idx="1553">
                  <c:v>33.2401999584181</c:v>
                </c:pt>
                <c:pt idx="1554">
                  <c:v>33.25240001563724</c:v>
                </c:pt>
                <c:pt idx="1555">
                  <c:v>33.2607000488279</c:v>
                </c:pt>
                <c:pt idx="1556">
                  <c:v>33.2673999855033</c:v>
                </c:pt>
                <c:pt idx="1557">
                  <c:v>33.27909999904659</c:v>
                </c:pt>
                <c:pt idx="1558">
                  <c:v>33.28919996280456</c:v>
                </c:pt>
                <c:pt idx="1559">
                  <c:v>33.30440002918112</c:v>
                </c:pt>
                <c:pt idx="1560">
                  <c:v>33.31580003967243</c:v>
                </c:pt>
                <c:pt idx="1561">
                  <c:v>33.3277999641432</c:v>
                </c:pt>
                <c:pt idx="1562">
                  <c:v>33.34040005454879</c:v>
                </c:pt>
                <c:pt idx="1563">
                  <c:v>33.3555999607088</c:v>
                </c:pt>
                <c:pt idx="1564">
                  <c:v>33.3709999589919</c:v>
                </c:pt>
                <c:pt idx="1565">
                  <c:v>33.38409996643165</c:v>
                </c:pt>
                <c:pt idx="1566">
                  <c:v>33.39589997997246</c:v>
                </c:pt>
                <c:pt idx="1567">
                  <c:v>33.40869997692062</c:v>
                </c:pt>
                <c:pt idx="1568">
                  <c:v>33.42309998130804</c:v>
                </c:pt>
                <c:pt idx="1569">
                  <c:v>33.43910005950966</c:v>
                </c:pt>
                <c:pt idx="1570">
                  <c:v>33.4500999538395</c:v>
                </c:pt>
                <c:pt idx="1571">
                  <c:v>33.46209995994649</c:v>
                </c:pt>
                <c:pt idx="1572">
                  <c:v>33.46839995250412</c:v>
                </c:pt>
                <c:pt idx="1573">
                  <c:v>33.48119995384328</c:v>
                </c:pt>
                <c:pt idx="1574">
                  <c:v>33.49020000972814</c:v>
                </c:pt>
                <c:pt idx="1575">
                  <c:v>33.50379998092467</c:v>
                </c:pt>
                <c:pt idx="1576">
                  <c:v>33.51450000362453</c:v>
                </c:pt>
                <c:pt idx="1577">
                  <c:v>33.5245999900799</c:v>
                </c:pt>
                <c:pt idx="1578">
                  <c:v>33.53269999008261</c:v>
                </c:pt>
                <c:pt idx="1579">
                  <c:v>33.54539996299718</c:v>
                </c:pt>
                <c:pt idx="1580">
                  <c:v>33.560399967384</c:v>
                </c:pt>
                <c:pt idx="1581">
                  <c:v>33.5685999870293</c:v>
                </c:pt>
                <c:pt idx="1582">
                  <c:v>33.5777999809252</c:v>
                </c:pt>
                <c:pt idx="1583">
                  <c:v>33.58879995823008</c:v>
                </c:pt>
                <c:pt idx="1584">
                  <c:v>33.59719996128115</c:v>
                </c:pt>
                <c:pt idx="1585">
                  <c:v>33.60750001544875</c:v>
                </c:pt>
                <c:pt idx="1586">
                  <c:v>33.61949997005286</c:v>
                </c:pt>
                <c:pt idx="1587">
                  <c:v>33.63349996089892</c:v>
                </c:pt>
                <c:pt idx="1588">
                  <c:v>33.64229994125344</c:v>
                </c:pt>
                <c:pt idx="1589">
                  <c:v>33.6616999469734</c:v>
                </c:pt>
                <c:pt idx="1590">
                  <c:v>33.6721999605179</c:v>
                </c:pt>
                <c:pt idx="1591">
                  <c:v>33.68320003604822</c:v>
                </c:pt>
                <c:pt idx="1592">
                  <c:v>33.69539996051754</c:v>
                </c:pt>
                <c:pt idx="1593">
                  <c:v>33.71169999504124</c:v>
                </c:pt>
                <c:pt idx="1594">
                  <c:v>33.7275000190748</c:v>
                </c:pt>
                <c:pt idx="1595">
                  <c:v>33.74060000991813</c:v>
                </c:pt>
                <c:pt idx="1596">
                  <c:v>33.7495999963758</c:v>
                </c:pt>
                <c:pt idx="1597">
                  <c:v>33.764099960139</c:v>
                </c:pt>
                <c:pt idx="1598">
                  <c:v>33.7768000400538</c:v>
                </c:pt>
                <c:pt idx="1599">
                  <c:v>33.78840005664824</c:v>
                </c:pt>
                <c:pt idx="1600">
                  <c:v>33.798700033949</c:v>
                </c:pt>
                <c:pt idx="1601">
                  <c:v>33.80950000515077</c:v>
                </c:pt>
                <c:pt idx="1602">
                  <c:v>33.81880002918115</c:v>
                </c:pt>
                <c:pt idx="1603">
                  <c:v>33.83460005321461</c:v>
                </c:pt>
                <c:pt idx="1604">
                  <c:v>33.84790005016475</c:v>
                </c:pt>
                <c:pt idx="1605">
                  <c:v>33.86340004711383</c:v>
                </c:pt>
                <c:pt idx="1606">
                  <c:v>33.87679996242514</c:v>
                </c:pt>
                <c:pt idx="1607">
                  <c:v>33.88999997901919</c:v>
                </c:pt>
                <c:pt idx="1608">
                  <c:v>33.89640005760153</c:v>
                </c:pt>
                <c:pt idx="1609">
                  <c:v>33.90809998817713</c:v>
                </c:pt>
                <c:pt idx="1610">
                  <c:v>33.91680002574863</c:v>
                </c:pt>
                <c:pt idx="1611">
                  <c:v>33.92830003318886</c:v>
                </c:pt>
                <c:pt idx="1612">
                  <c:v>33.93670000610291</c:v>
                </c:pt>
                <c:pt idx="1613">
                  <c:v>33.94870005893608</c:v>
                </c:pt>
                <c:pt idx="1614">
                  <c:v>33.96069997291488</c:v>
                </c:pt>
                <c:pt idx="1615">
                  <c:v>33.97299995327194</c:v>
                </c:pt>
                <c:pt idx="1616">
                  <c:v>33.98789996070623</c:v>
                </c:pt>
                <c:pt idx="1617">
                  <c:v>34.0025000148744</c:v>
                </c:pt>
                <c:pt idx="1618">
                  <c:v>34.01609998302227</c:v>
                </c:pt>
                <c:pt idx="1619">
                  <c:v>34.0301999708172</c:v>
                </c:pt>
                <c:pt idx="1620">
                  <c:v>34.04170004768454</c:v>
                </c:pt>
                <c:pt idx="1621">
                  <c:v>34.05209995555924</c:v>
                </c:pt>
                <c:pt idx="1622">
                  <c:v>34.06000000839047</c:v>
                </c:pt>
                <c:pt idx="1623">
                  <c:v>34.0699999420176</c:v>
                </c:pt>
                <c:pt idx="1624">
                  <c:v>34.08259999179791</c:v>
                </c:pt>
                <c:pt idx="1625">
                  <c:v>34.09530004157935</c:v>
                </c:pt>
                <c:pt idx="1626">
                  <c:v>34.10989994640113</c:v>
                </c:pt>
                <c:pt idx="1627">
                  <c:v>34.12229998397743</c:v>
                </c:pt>
                <c:pt idx="1628">
                  <c:v>34.1314999416354</c:v>
                </c:pt>
                <c:pt idx="1629">
                  <c:v>34.13760005340733</c:v>
                </c:pt>
                <c:pt idx="1630">
                  <c:v>34.14500005340597</c:v>
                </c:pt>
                <c:pt idx="1631">
                  <c:v>34.15420000800805</c:v>
                </c:pt>
                <c:pt idx="1632">
                  <c:v>34.16600004558495</c:v>
                </c:pt>
                <c:pt idx="1633">
                  <c:v>34.1805000364293</c:v>
                </c:pt>
                <c:pt idx="1634">
                  <c:v>34.18930003948117</c:v>
                </c:pt>
                <c:pt idx="1635">
                  <c:v>34.20420000457671</c:v>
                </c:pt>
                <c:pt idx="1636">
                  <c:v>34.21199995784625</c:v>
                </c:pt>
                <c:pt idx="1637">
                  <c:v>34.22180002116875</c:v>
                </c:pt>
                <c:pt idx="1638">
                  <c:v>34.23550000896648</c:v>
                </c:pt>
                <c:pt idx="1639">
                  <c:v>34.24739997272263</c:v>
                </c:pt>
                <c:pt idx="1640">
                  <c:v>34.2601000238392</c:v>
                </c:pt>
                <c:pt idx="1641">
                  <c:v>34.26849996051898</c:v>
                </c:pt>
                <c:pt idx="1642">
                  <c:v>34.28189999809183</c:v>
                </c:pt>
                <c:pt idx="1643">
                  <c:v>34.29920000686616</c:v>
                </c:pt>
                <c:pt idx="1644">
                  <c:v>34.31480000515145</c:v>
                </c:pt>
                <c:pt idx="1645">
                  <c:v>34.32979998683732</c:v>
                </c:pt>
                <c:pt idx="1646">
                  <c:v>34.34209994144476</c:v>
                </c:pt>
                <c:pt idx="1647">
                  <c:v>34.35290004539274</c:v>
                </c:pt>
                <c:pt idx="1648">
                  <c:v>34.36690002402976</c:v>
                </c:pt>
                <c:pt idx="1649">
                  <c:v>34.3844000585559</c:v>
                </c:pt>
                <c:pt idx="1650">
                  <c:v>34.39300005855694</c:v>
                </c:pt>
                <c:pt idx="1651">
                  <c:v>34.40249994373517</c:v>
                </c:pt>
                <c:pt idx="1652">
                  <c:v>34.41429999790125</c:v>
                </c:pt>
                <c:pt idx="1653">
                  <c:v>34.4242999738708</c:v>
                </c:pt>
                <c:pt idx="1654">
                  <c:v>34.4349999481201</c:v>
                </c:pt>
                <c:pt idx="1655">
                  <c:v>34.44810005512045</c:v>
                </c:pt>
                <c:pt idx="1656">
                  <c:v>34.4609999900822</c:v>
                </c:pt>
                <c:pt idx="1657">
                  <c:v>34.47500004424727</c:v>
                </c:pt>
                <c:pt idx="1658">
                  <c:v>34.48500001850334</c:v>
                </c:pt>
                <c:pt idx="1659">
                  <c:v>34.494500001907</c:v>
                </c:pt>
                <c:pt idx="1660">
                  <c:v>34.50460000934613</c:v>
                </c:pt>
                <c:pt idx="1661">
                  <c:v>34.51820000324003</c:v>
                </c:pt>
                <c:pt idx="1662">
                  <c:v>34.53189999103414</c:v>
                </c:pt>
                <c:pt idx="1663">
                  <c:v>34.5481000059117</c:v>
                </c:pt>
                <c:pt idx="1664">
                  <c:v>34.55360005569669</c:v>
                </c:pt>
                <c:pt idx="1665">
                  <c:v>34.56359998321567</c:v>
                </c:pt>
                <c:pt idx="1666">
                  <c:v>34.57199994392431</c:v>
                </c:pt>
                <c:pt idx="1667">
                  <c:v>34.58260002689347</c:v>
                </c:pt>
                <c:pt idx="1668">
                  <c:v>34.5957000146882</c:v>
                </c:pt>
                <c:pt idx="1669">
                  <c:v>34.61050001296826</c:v>
                </c:pt>
                <c:pt idx="1670">
                  <c:v>34.62299998416711</c:v>
                </c:pt>
                <c:pt idx="1671">
                  <c:v>34.63440003089634</c:v>
                </c:pt>
                <c:pt idx="1672">
                  <c:v>34.64579997196415</c:v>
                </c:pt>
                <c:pt idx="1673">
                  <c:v>34.66049997024675</c:v>
                </c:pt>
                <c:pt idx="1674">
                  <c:v>34.67169999428005</c:v>
                </c:pt>
                <c:pt idx="1675">
                  <c:v>34.68360001831024</c:v>
                </c:pt>
                <c:pt idx="1676">
                  <c:v>34.69460002880078</c:v>
                </c:pt>
                <c:pt idx="1677">
                  <c:v>34.7051000030515</c:v>
                </c:pt>
                <c:pt idx="1678">
                  <c:v>34.71979995460424</c:v>
                </c:pt>
                <c:pt idx="1679">
                  <c:v>34.72940003452098</c:v>
                </c:pt>
                <c:pt idx="1680">
                  <c:v>34.74360000267188</c:v>
                </c:pt>
                <c:pt idx="1681">
                  <c:v>34.75619995727175</c:v>
                </c:pt>
                <c:pt idx="1682">
                  <c:v>34.76870005683668</c:v>
                </c:pt>
                <c:pt idx="1683">
                  <c:v>34.78349998874545</c:v>
                </c:pt>
                <c:pt idx="1684">
                  <c:v>34.79769997348558</c:v>
                </c:pt>
                <c:pt idx="1685">
                  <c:v>34.80599995689408</c:v>
                </c:pt>
                <c:pt idx="1686">
                  <c:v>34.81560001411344</c:v>
                </c:pt>
                <c:pt idx="1687">
                  <c:v>34.8282000516883</c:v>
                </c:pt>
                <c:pt idx="1688">
                  <c:v>34.83709996871763</c:v>
                </c:pt>
                <c:pt idx="1689">
                  <c:v>34.85069995956288</c:v>
                </c:pt>
                <c:pt idx="1690">
                  <c:v>34.86619994430294</c:v>
                </c:pt>
                <c:pt idx="1691">
                  <c:v>34.88359998187659</c:v>
                </c:pt>
                <c:pt idx="1692">
                  <c:v>34.89890004520566</c:v>
                </c:pt>
                <c:pt idx="1693">
                  <c:v>34.91159997272553</c:v>
                </c:pt>
                <c:pt idx="1694">
                  <c:v>34.92259996356734</c:v>
                </c:pt>
                <c:pt idx="1695">
                  <c:v>34.93430005702976</c:v>
                </c:pt>
                <c:pt idx="1696">
                  <c:v>34.94529997100835</c:v>
                </c:pt>
                <c:pt idx="1697">
                  <c:v>34.95899997844752</c:v>
                </c:pt>
                <c:pt idx="1698">
                  <c:v>34.97729995098052</c:v>
                </c:pt>
                <c:pt idx="1699">
                  <c:v>34.98709996147223</c:v>
                </c:pt>
                <c:pt idx="1700">
                  <c:v>34.99960004882814</c:v>
                </c:pt>
                <c:pt idx="1701">
                  <c:v>35.00999997329927</c:v>
                </c:pt>
                <c:pt idx="1702">
                  <c:v>35.02090000782118</c:v>
                </c:pt>
                <c:pt idx="1703">
                  <c:v>35.03099998511971</c:v>
                </c:pt>
                <c:pt idx="1704">
                  <c:v>35.04129995498442</c:v>
                </c:pt>
                <c:pt idx="1705">
                  <c:v>35.05009995498403</c:v>
                </c:pt>
                <c:pt idx="1706">
                  <c:v>35.06119998817303</c:v>
                </c:pt>
                <c:pt idx="1707">
                  <c:v>35.07179999122673</c:v>
                </c:pt>
                <c:pt idx="1708">
                  <c:v>35.07900001087183</c:v>
                </c:pt>
                <c:pt idx="1709">
                  <c:v>35.08859995498642</c:v>
                </c:pt>
                <c:pt idx="1710">
                  <c:v>35.09839998512325</c:v>
                </c:pt>
                <c:pt idx="1711">
                  <c:v>35.10770005149971</c:v>
                </c:pt>
                <c:pt idx="1712">
                  <c:v>35.1221999563204</c:v>
                </c:pt>
                <c:pt idx="1713">
                  <c:v>35.1331000135433</c:v>
                </c:pt>
                <c:pt idx="1714">
                  <c:v>35.14130003757236</c:v>
                </c:pt>
                <c:pt idx="1715">
                  <c:v>35.15379999828292</c:v>
                </c:pt>
                <c:pt idx="1716">
                  <c:v>35.16450003891078</c:v>
                </c:pt>
                <c:pt idx="1717">
                  <c:v>35.17300002841876</c:v>
                </c:pt>
                <c:pt idx="1718">
                  <c:v>35.18700000705576</c:v>
                </c:pt>
                <c:pt idx="1719">
                  <c:v>35.1953999481193</c:v>
                </c:pt>
                <c:pt idx="1720">
                  <c:v>35.20640002498476</c:v>
                </c:pt>
                <c:pt idx="1721">
                  <c:v>35.21840003242323</c:v>
                </c:pt>
                <c:pt idx="1722">
                  <c:v>35.23000002632034</c:v>
                </c:pt>
                <c:pt idx="1723">
                  <c:v>35.23810001582751</c:v>
                </c:pt>
                <c:pt idx="1724">
                  <c:v>35.24980002631855</c:v>
                </c:pt>
                <c:pt idx="1725">
                  <c:v>35.2647000049583</c:v>
                </c:pt>
                <c:pt idx="1726">
                  <c:v>35.27599999580343</c:v>
                </c:pt>
                <c:pt idx="1727">
                  <c:v>35.28829994430635</c:v>
                </c:pt>
                <c:pt idx="1728">
                  <c:v>35.29450001373334</c:v>
                </c:pt>
                <c:pt idx="1729">
                  <c:v>35.30309998493247</c:v>
                </c:pt>
                <c:pt idx="1730">
                  <c:v>35.31760003909945</c:v>
                </c:pt>
                <c:pt idx="1731">
                  <c:v>35.3285000329961</c:v>
                </c:pt>
                <c:pt idx="1732">
                  <c:v>35.34089998760098</c:v>
                </c:pt>
                <c:pt idx="1733">
                  <c:v>35.35160005397843</c:v>
                </c:pt>
                <c:pt idx="1734">
                  <c:v>35.3641000055286</c:v>
                </c:pt>
                <c:pt idx="1735">
                  <c:v>35.37730000991721</c:v>
                </c:pt>
                <c:pt idx="1736">
                  <c:v>35.39109997806734</c:v>
                </c:pt>
                <c:pt idx="1737">
                  <c:v>35.40190002784584</c:v>
                </c:pt>
                <c:pt idx="1738">
                  <c:v>35.41319999599362</c:v>
                </c:pt>
                <c:pt idx="1739">
                  <c:v>35.42140004577596</c:v>
                </c:pt>
                <c:pt idx="1740">
                  <c:v>35.43040003966959</c:v>
                </c:pt>
                <c:pt idx="1741">
                  <c:v>35.43769997940034</c:v>
                </c:pt>
                <c:pt idx="1742">
                  <c:v>35.44289996280713</c:v>
                </c:pt>
                <c:pt idx="1743">
                  <c:v>35.45480003662303</c:v>
                </c:pt>
                <c:pt idx="1744">
                  <c:v>35.46649997024357</c:v>
                </c:pt>
                <c:pt idx="1745">
                  <c:v>35.47439997024409</c:v>
                </c:pt>
                <c:pt idx="1746">
                  <c:v>35.48699999122616</c:v>
                </c:pt>
                <c:pt idx="1747">
                  <c:v>35.50220000915215</c:v>
                </c:pt>
                <c:pt idx="1748">
                  <c:v>35.51029999561067</c:v>
                </c:pt>
                <c:pt idx="1749">
                  <c:v>35.52280002708358</c:v>
                </c:pt>
                <c:pt idx="1750">
                  <c:v>35.53270002098</c:v>
                </c:pt>
                <c:pt idx="1751">
                  <c:v>35.54510005855263</c:v>
                </c:pt>
                <c:pt idx="1752">
                  <c:v>35.55500003280395</c:v>
                </c:pt>
                <c:pt idx="1753">
                  <c:v>35.5667999647121</c:v>
                </c:pt>
                <c:pt idx="1754">
                  <c:v>35.5767000476808</c:v>
                </c:pt>
                <c:pt idx="1755">
                  <c:v>35.59139996299564</c:v>
                </c:pt>
                <c:pt idx="1756">
                  <c:v>35.60560002326744</c:v>
                </c:pt>
                <c:pt idx="1757">
                  <c:v>35.61889996566603</c:v>
                </c:pt>
                <c:pt idx="1758">
                  <c:v>35.63059994735886</c:v>
                </c:pt>
                <c:pt idx="1759">
                  <c:v>35.63880001678626</c:v>
                </c:pt>
                <c:pt idx="1760">
                  <c:v>35.65170002422383</c:v>
                </c:pt>
                <c:pt idx="1761">
                  <c:v>35.6650000377631</c:v>
                </c:pt>
                <c:pt idx="1762">
                  <c:v>35.67750004520347</c:v>
                </c:pt>
                <c:pt idx="1763">
                  <c:v>35.69249994087298</c:v>
                </c:pt>
                <c:pt idx="1764">
                  <c:v>35.70690000247851</c:v>
                </c:pt>
                <c:pt idx="1765">
                  <c:v>35.71719996013781</c:v>
                </c:pt>
                <c:pt idx="1766">
                  <c:v>35.73039998417156</c:v>
                </c:pt>
                <c:pt idx="1767">
                  <c:v>35.74050004138917</c:v>
                </c:pt>
                <c:pt idx="1768">
                  <c:v>35.75089996585663</c:v>
                </c:pt>
                <c:pt idx="1769">
                  <c:v>35.76699995059971</c:v>
                </c:pt>
                <c:pt idx="1770">
                  <c:v>35.77650005321627</c:v>
                </c:pt>
                <c:pt idx="1771">
                  <c:v>35.78349996414181</c:v>
                </c:pt>
                <c:pt idx="1772">
                  <c:v>35.79090005760008</c:v>
                </c:pt>
                <c:pt idx="1773">
                  <c:v>35.80059995498596</c:v>
                </c:pt>
                <c:pt idx="1774">
                  <c:v>35.81080004100654</c:v>
                </c:pt>
                <c:pt idx="1775">
                  <c:v>35.82470003929119</c:v>
                </c:pt>
                <c:pt idx="1776">
                  <c:v>35.83149998645602</c:v>
                </c:pt>
                <c:pt idx="1777">
                  <c:v>35.8379000484456</c:v>
                </c:pt>
                <c:pt idx="1778">
                  <c:v>35.84869994716792</c:v>
                </c:pt>
                <c:pt idx="1779">
                  <c:v>35.85280003929071</c:v>
                </c:pt>
                <c:pt idx="1780">
                  <c:v>35.86359995631938</c:v>
                </c:pt>
                <c:pt idx="1781">
                  <c:v>35.87510005722287</c:v>
                </c:pt>
                <c:pt idx="1782">
                  <c:v>35.8858000345208</c:v>
                </c:pt>
                <c:pt idx="1783">
                  <c:v>35.89809998302371</c:v>
                </c:pt>
                <c:pt idx="1784">
                  <c:v>35.90830001754512</c:v>
                </c:pt>
                <c:pt idx="1785">
                  <c:v>35.91969999790307</c:v>
                </c:pt>
                <c:pt idx="1786">
                  <c:v>35.92710004024411</c:v>
                </c:pt>
                <c:pt idx="1787">
                  <c:v>35.93520003108642</c:v>
                </c:pt>
                <c:pt idx="1788">
                  <c:v>35.94530000839222</c:v>
                </c:pt>
                <c:pt idx="1789">
                  <c:v>35.95840003242484</c:v>
                </c:pt>
                <c:pt idx="1790">
                  <c:v>35.96759996299807</c:v>
                </c:pt>
                <c:pt idx="1791">
                  <c:v>35.97540000972729</c:v>
                </c:pt>
                <c:pt idx="1792">
                  <c:v>35.98590003070785</c:v>
                </c:pt>
                <c:pt idx="1793">
                  <c:v>35.99360003986294</c:v>
                </c:pt>
                <c:pt idx="1794">
                  <c:v>36.00529997787453</c:v>
                </c:pt>
                <c:pt idx="1795">
                  <c:v>36.01029997043588</c:v>
                </c:pt>
                <c:pt idx="1796">
                  <c:v>36.02100004424938</c:v>
                </c:pt>
                <c:pt idx="1797">
                  <c:v>36.03100000190898</c:v>
                </c:pt>
                <c:pt idx="1798">
                  <c:v>36.037100042533</c:v>
                </c:pt>
                <c:pt idx="1799">
                  <c:v>36.04379997921203</c:v>
                </c:pt>
                <c:pt idx="1800">
                  <c:v>36.05040004863986</c:v>
                </c:pt>
                <c:pt idx="1801">
                  <c:v>36.0621000425308</c:v>
                </c:pt>
                <c:pt idx="1802">
                  <c:v>36.07370003471442</c:v>
                </c:pt>
                <c:pt idx="1803">
                  <c:v>36.08679995613056</c:v>
                </c:pt>
                <c:pt idx="1804">
                  <c:v>36.09729995002635</c:v>
                </c:pt>
                <c:pt idx="1805">
                  <c:v>36.10660000724599</c:v>
                </c:pt>
                <c:pt idx="1806">
                  <c:v>36.11529994087323</c:v>
                </c:pt>
                <c:pt idx="1807">
                  <c:v>36.12470005702926</c:v>
                </c:pt>
                <c:pt idx="1808">
                  <c:v>36.13019999675817</c:v>
                </c:pt>
                <c:pt idx="1809">
                  <c:v>36.14029997100806</c:v>
                </c:pt>
                <c:pt idx="1810">
                  <c:v>36.15210004043547</c:v>
                </c:pt>
                <c:pt idx="1811">
                  <c:v>36.16259996490408</c:v>
                </c:pt>
                <c:pt idx="1812">
                  <c:v>36.16910001773795</c:v>
                </c:pt>
                <c:pt idx="1813">
                  <c:v>36.17600005092754</c:v>
                </c:pt>
                <c:pt idx="1814">
                  <c:v>36.18469995441409</c:v>
                </c:pt>
                <c:pt idx="1815">
                  <c:v>36.19530004177068</c:v>
                </c:pt>
                <c:pt idx="1816">
                  <c:v>36.20809999942503</c:v>
                </c:pt>
                <c:pt idx="1817">
                  <c:v>36.21789998722303</c:v>
                </c:pt>
                <c:pt idx="1818">
                  <c:v>36.2252999841658</c:v>
                </c:pt>
                <c:pt idx="1819">
                  <c:v>36.23579998111745</c:v>
                </c:pt>
                <c:pt idx="1820">
                  <c:v>36.2454000112557</c:v>
                </c:pt>
                <c:pt idx="1821">
                  <c:v>36.25139998416853</c:v>
                </c:pt>
                <c:pt idx="1822">
                  <c:v>36.25910005054538</c:v>
                </c:pt>
                <c:pt idx="1823">
                  <c:v>36.26840004443878</c:v>
                </c:pt>
                <c:pt idx="1824">
                  <c:v>36.27529996452358</c:v>
                </c:pt>
                <c:pt idx="1825">
                  <c:v>36.28339998111915</c:v>
                </c:pt>
                <c:pt idx="1826">
                  <c:v>36.29109996757325</c:v>
                </c:pt>
                <c:pt idx="1827">
                  <c:v>36.29669996757366</c:v>
                </c:pt>
                <c:pt idx="1828">
                  <c:v>36.30509999027345</c:v>
                </c:pt>
                <c:pt idx="1829">
                  <c:v>36.3123999736781</c:v>
                </c:pt>
                <c:pt idx="1830">
                  <c:v>36.3154999889375</c:v>
                </c:pt>
                <c:pt idx="1831">
                  <c:v>36.3225000478742</c:v>
                </c:pt>
                <c:pt idx="1832">
                  <c:v>36.33330001468494</c:v>
                </c:pt>
                <c:pt idx="1833">
                  <c:v>36.34789997100958</c:v>
                </c:pt>
                <c:pt idx="1834">
                  <c:v>36.35700004348472</c:v>
                </c:pt>
                <c:pt idx="1835">
                  <c:v>36.36380003299564</c:v>
                </c:pt>
                <c:pt idx="1836">
                  <c:v>36.37210005264203</c:v>
                </c:pt>
                <c:pt idx="1837">
                  <c:v>36.38120003604851</c:v>
                </c:pt>
                <c:pt idx="1838">
                  <c:v>36.39480000419641</c:v>
                </c:pt>
                <c:pt idx="1839">
                  <c:v>36.40659999503987</c:v>
                </c:pt>
                <c:pt idx="1840">
                  <c:v>36.42400002956128</c:v>
                </c:pt>
                <c:pt idx="1841">
                  <c:v>36.43590004443831</c:v>
                </c:pt>
                <c:pt idx="1842">
                  <c:v>36.44619997806513</c:v>
                </c:pt>
                <c:pt idx="1843">
                  <c:v>36.45409994487635</c:v>
                </c:pt>
                <c:pt idx="1844">
                  <c:v>36.46229998111812</c:v>
                </c:pt>
                <c:pt idx="1845">
                  <c:v>36.47519996147094</c:v>
                </c:pt>
                <c:pt idx="1846">
                  <c:v>36.48469994621333</c:v>
                </c:pt>
                <c:pt idx="1847">
                  <c:v>36.50020005016265</c:v>
                </c:pt>
                <c:pt idx="1848">
                  <c:v>36.51269996414339</c:v>
                </c:pt>
                <c:pt idx="1849">
                  <c:v>36.52139998683924</c:v>
                </c:pt>
                <c:pt idx="1850">
                  <c:v>36.53179996719334</c:v>
                </c:pt>
                <c:pt idx="1851">
                  <c:v>36.54440000038085</c:v>
                </c:pt>
                <c:pt idx="1852">
                  <c:v>36.55199998988974</c:v>
                </c:pt>
                <c:pt idx="1853">
                  <c:v>36.5597000064845</c:v>
                </c:pt>
                <c:pt idx="1854">
                  <c:v>36.5715999881759</c:v>
                </c:pt>
                <c:pt idx="1855">
                  <c:v>36.58180001830988</c:v>
                </c:pt>
                <c:pt idx="1856">
                  <c:v>36.59380004234117</c:v>
                </c:pt>
                <c:pt idx="1857">
                  <c:v>36.6045999864582</c:v>
                </c:pt>
                <c:pt idx="1858">
                  <c:v>36.61340005283272</c:v>
                </c:pt>
                <c:pt idx="1859">
                  <c:v>36.62329997291454</c:v>
                </c:pt>
                <c:pt idx="1860">
                  <c:v>36.63469994716434</c:v>
                </c:pt>
                <c:pt idx="1861">
                  <c:v>36.6465000209828</c:v>
                </c:pt>
                <c:pt idx="1862">
                  <c:v>36.65749994544964</c:v>
                </c:pt>
                <c:pt idx="1863">
                  <c:v>36.66380001049038</c:v>
                </c:pt>
                <c:pt idx="1864">
                  <c:v>36.6728000301373</c:v>
                </c:pt>
                <c:pt idx="1865">
                  <c:v>36.6811000104899</c:v>
                </c:pt>
                <c:pt idx="1866">
                  <c:v>36.68589999389587</c:v>
                </c:pt>
                <c:pt idx="1867">
                  <c:v>36.69500000743938</c:v>
                </c:pt>
                <c:pt idx="1868">
                  <c:v>36.70230004806584</c:v>
                </c:pt>
                <c:pt idx="1869">
                  <c:v>36.70729995899092</c:v>
                </c:pt>
                <c:pt idx="1870">
                  <c:v>36.71490000572157</c:v>
                </c:pt>
                <c:pt idx="1871">
                  <c:v>36.72180002536697</c:v>
                </c:pt>
                <c:pt idx="1872">
                  <c:v>36.73000000877073</c:v>
                </c:pt>
                <c:pt idx="1873">
                  <c:v>36.73819997253306</c:v>
                </c:pt>
                <c:pt idx="1874">
                  <c:v>36.74700004501209</c:v>
                </c:pt>
                <c:pt idx="1875">
                  <c:v>36.75289998302105</c:v>
                </c:pt>
                <c:pt idx="1876">
                  <c:v>36.75830001621215</c:v>
                </c:pt>
                <c:pt idx="1877">
                  <c:v>36.7602999786359</c:v>
                </c:pt>
                <c:pt idx="1878">
                  <c:v>36.76790002536654</c:v>
                </c:pt>
                <c:pt idx="1879">
                  <c:v>36.7753999620436</c:v>
                </c:pt>
                <c:pt idx="1880">
                  <c:v>36.78110000743617</c:v>
                </c:pt>
                <c:pt idx="1881">
                  <c:v>36.79010000877315</c:v>
                </c:pt>
                <c:pt idx="1882">
                  <c:v>36.80260001010902</c:v>
                </c:pt>
                <c:pt idx="1883">
                  <c:v>36.81479996166304</c:v>
                </c:pt>
                <c:pt idx="1884">
                  <c:v>36.82130001144105</c:v>
                </c:pt>
                <c:pt idx="1885">
                  <c:v>36.8282000175459</c:v>
                </c:pt>
                <c:pt idx="1886">
                  <c:v>36.83890001449618</c:v>
                </c:pt>
                <c:pt idx="1887">
                  <c:v>36.84819995861108</c:v>
                </c:pt>
                <c:pt idx="1888">
                  <c:v>36.85890002193625</c:v>
                </c:pt>
                <c:pt idx="1889">
                  <c:v>36.87260005340794</c:v>
                </c:pt>
                <c:pt idx="1890">
                  <c:v>36.88469998836442</c:v>
                </c:pt>
                <c:pt idx="1891">
                  <c:v>36.90179997444282</c:v>
                </c:pt>
                <c:pt idx="1892">
                  <c:v>36.91729995918283</c:v>
                </c:pt>
                <c:pt idx="1893">
                  <c:v>36.92979994392226</c:v>
                </c:pt>
                <c:pt idx="1894">
                  <c:v>36.94020005226044</c:v>
                </c:pt>
                <c:pt idx="1895">
                  <c:v>36.95429997501193</c:v>
                </c:pt>
                <c:pt idx="1896">
                  <c:v>36.96869997634712</c:v>
                </c:pt>
                <c:pt idx="1897">
                  <c:v>36.98270003356811</c:v>
                </c:pt>
                <c:pt idx="1898">
                  <c:v>36.99819994583231</c:v>
                </c:pt>
                <c:pt idx="1899">
                  <c:v>37.00610001525637</c:v>
                </c:pt>
                <c:pt idx="1900">
                  <c:v>37.01009994754713</c:v>
                </c:pt>
                <c:pt idx="1901">
                  <c:v>37.01160003967014</c:v>
                </c:pt>
                <c:pt idx="1902">
                  <c:v>37.01699994316005</c:v>
                </c:pt>
                <c:pt idx="1903">
                  <c:v>37.02350004577602</c:v>
                </c:pt>
                <c:pt idx="1904">
                  <c:v>37.03750002441302</c:v>
                </c:pt>
                <c:pt idx="1905">
                  <c:v>37.04639997901904</c:v>
                </c:pt>
                <c:pt idx="1906">
                  <c:v>37.0487999654797</c:v>
                </c:pt>
                <c:pt idx="1907">
                  <c:v>37.05759995937115</c:v>
                </c:pt>
                <c:pt idx="1908">
                  <c:v>37.06499995632476</c:v>
                </c:pt>
                <c:pt idx="1909">
                  <c:v>37.07650001964429</c:v>
                </c:pt>
                <c:pt idx="1910">
                  <c:v>37.0876999742504</c:v>
                </c:pt>
                <c:pt idx="1911">
                  <c:v>37.09449994850002</c:v>
                </c:pt>
                <c:pt idx="1912">
                  <c:v>37.10339996643233</c:v>
                </c:pt>
                <c:pt idx="1913">
                  <c:v>37.11479998741197</c:v>
                </c:pt>
                <c:pt idx="1914">
                  <c:v>37.1267000476837</c:v>
                </c:pt>
                <c:pt idx="1915">
                  <c:v>37.13599997825804</c:v>
                </c:pt>
                <c:pt idx="1916">
                  <c:v>37.14300004158213</c:v>
                </c:pt>
                <c:pt idx="1917">
                  <c:v>37.15460002937105</c:v>
                </c:pt>
                <c:pt idx="1918">
                  <c:v>37.16159995689304</c:v>
                </c:pt>
                <c:pt idx="1919">
                  <c:v>37.16829995689477</c:v>
                </c:pt>
                <c:pt idx="1920">
                  <c:v>37.17570005340531</c:v>
                </c:pt>
                <c:pt idx="1921">
                  <c:v>37.18729994468595</c:v>
                </c:pt>
                <c:pt idx="1922">
                  <c:v>37.19720004425108</c:v>
                </c:pt>
                <c:pt idx="1923">
                  <c:v>37.20290005778952</c:v>
                </c:pt>
                <c:pt idx="1924">
                  <c:v>37.21509995956512</c:v>
                </c:pt>
                <c:pt idx="1925">
                  <c:v>37.22579994735861</c:v>
                </c:pt>
                <c:pt idx="1926">
                  <c:v>37.23729995479516</c:v>
                </c:pt>
                <c:pt idx="1927">
                  <c:v>37.25309998321605</c:v>
                </c:pt>
                <c:pt idx="1928">
                  <c:v>37.2676999919895</c:v>
                </c:pt>
                <c:pt idx="1929">
                  <c:v>37.28090005836565</c:v>
                </c:pt>
                <c:pt idx="1930">
                  <c:v>37.29559999637425</c:v>
                </c:pt>
                <c:pt idx="1931">
                  <c:v>37.30680001735524</c:v>
                </c:pt>
                <c:pt idx="1932">
                  <c:v>37.31290003089816</c:v>
                </c:pt>
                <c:pt idx="1933">
                  <c:v>37.32069997806684</c:v>
                </c:pt>
                <c:pt idx="1934">
                  <c:v>37.33389997329502</c:v>
                </c:pt>
                <c:pt idx="1935">
                  <c:v>37.34399996108912</c:v>
                </c:pt>
                <c:pt idx="1936">
                  <c:v>37.35519999427561</c:v>
                </c:pt>
                <c:pt idx="1937">
                  <c:v>37.37010001526139</c:v>
                </c:pt>
                <c:pt idx="1938">
                  <c:v>37.38690000133643</c:v>
                </c:pt>
                <c:pt idx="1939">
                  <c:v>37.3990000419617</c:v>
                </c:pt>
                <c:pt idx="1940">
                  <c:v>37.4117000267033</c:v>
                </c:pt>
                <c:pt idx="1941">
                  <c:v>37.42860005512193</c:v>
                </c:pt>
                <c:pt idx="1942">
                  <c:v>37.43749997520349</c:v>
                </c:pt>
                <c:pt idx="1943">
                  <c:v>37.44469994201791</c:v>
                </c:pt>
                <c:pt idx="1944">
                  <c:v>37.45589997959178</c:v>
                </c:pt>
                <c:pt idx="1945">
                  <c:v>37.47109997787263</c:v>
                </c:pt>
                <c:pt idx="1946">
                  <c:v>37.487699992751</c:v>
                </c:pt>
                <c:pt idx="1947">
                  <c:v>37.49420001850012</c:v>
                </c:pt>
                <c:pt idx="1948">
                  <c:v>37.50420002288956</c:v>
                </c:pt>
                <c:pt idx="1949">
                  <c:v>37.51420001067891</c:v>
                </c:pt>
                <c:pt idx="1950">
                  <c:v>37.51969997749253</c:v>
                </c:pt>
                <c:pt idx="1951">
                  <c:v>37.52909994125003</c:v>
                </c:pt>
                <c:pt idx="1952">
                  <c:v>37.53380000019024</c:v>
                </c:pt>
                <c:pt idx="1953">
                  <c:v>37.53959994125398</c:v>
                </c:pt>
                <c:pt idx="1954">
                  <c:v>37.54820001068219</c:v>
                </c:pt>
                <c:pt idx="1955">
                  <c:v>37.55119999275121</c:v>
                </c:pt>
                <c:pt idx="1956">
                  <c:v>37.55489996261527</c:v>
                </c:pt>
                <c:pt idx="1957">
                  <c:v>37.5625000062937</c:v>
                </c:pt>
                <c:pt idx="1958">
                  <c:v>37.56720003948065</c:v>
                </c:pt>
                <c:pt idx="1959">
                  <c:v>37.57179994296895</c:v>
                </c:pt>
                <c:pt idx="1960">
                  <c:v>37.58210000324105</c:v>
                </c:pt>
                <c:pt idx="1961">
                  <c:v>37.59320000457595</c:v>
                </c:pt>
                <c:pt idx="1962">
                  <c:v>37.60910003909885</c:v>
                </c:pt>
                <c:pt idx="1963">
                  <c:v>37.62230002079014</c:v>
                </c:pt>
                <c:pt idx="1964">
                  <c:v>37.63580002823073</c:v>
                </c:pt>
                <c:pt idx="1965">
                  <c:v>37.64600004177191</c:v>
                </c:pt>
                <c:pt idx="1966">
                  <c:v>37.65910001297016</c:v>
                </c:pt>
                <c:pt idx="1967">
                  <c:v>37.67319997806772</c:v>
                </c:pt>
                <c:pt idx="1968">
                  <c:v>37.68360003528505</c:v>
                </c:pt>
                <c:pt idx="1969">
                  <c:v>37.69049997939874</c:v>
                </c:pt>
                <c:pt idx="1970">
                  <c:v>37.69640004272151</c:v>
                </c:pt>
                <c:pt idx="1971">
                  <c:v>37.70350003967542</c:v>
                </c:pt>
                <c:pt idx="1972">
                  <c:v>37.71760004100724</c:v>
                </c:pt>
                <c:pt idx="1973">
                  <c:v>37.72450000171737</c:v>
                </c:pt>
                <c:pt idx="1974">
                  <c:v>37.73159995326932</c:v>
                </c:pt>
                <c:pt idx="1975">
                  <c:v>37.73920003318563</c:v>
                </c:pt>
                <c:pt idx="1976">
                  <c:v>37.74810004062602</c:v>
                </c:pt>
                <c:pt idx="1977">
                  <c:v>37.75490000133139</c:v>
                </c:pt>
                <c:pt idx="1978">
                  <c:v>37.76020005722236</c:v>
                </c:pt>
                <c:pt idx="1979">
                  <c:v>37.76820001793021</c:v>
                </c:pt>
                <c:pt idx="1980">
                  <c:v>37.7795999755872</c:v>
                </c:pt>
                <c:pt idx="1981">
                  <c:v>37.795799940679</c:v>
                </c:pt>
                <c:pt idx="1982">
                  <c:v>37.80379994811665</c:v>
                </c:pt>
                <c:pt idx="1983">
                  <c:v>37.81539997215077</c:v>
                </c:pt>
                <c:pt idx="1984">
                  <c:v>37.82650005512187</c:v>
                </c:pt>
                <c:pt idx="1985">
                  <c:v>37.8385000354756</c:v>
                </c:pt>
                <c:pt idx="1986">
                  <c:v>37.84959996738689</c:v>
                </c:pt>
                <c:pt idx="1987">
                  <c:v>37.86130001849961</c:v>
                </c:pt>
                <c:pt idx="1988">
                  <c:v>37.87199997920831</c:v>
                </c:pt>
                <c:pt idx="1989">
                  <c:v>37.87979994601847</c:v>
                </c:pt>
                <c:pt idx="1990">
                  <c:v>37.88630003948492</c:v>
                </c:pt>
                <c:pt idx="1991">
                  <c:v>37.89349996089729</c:v>
                </c:pt>
                <c:pt idx="1992">
                  <c:v>37.90210000152365</c:v>
                </c:pt>
                <c:pt idx="1993">
                  <c:v>37.91590005264514</c:v>
                </c:pt>
                <c:pt idx="1994">
                  <c:v>37.93039996795415</c:v>
                </c:pt>
                <c:pt idx="1995">
                  <c:v>37.94140003127904</c:v>
                </c:pt>
                <c:pt idx="1996">
                  <c:v>37.9494000282284</c:v>
                </c:pt>
                <c:pt idx="1997">
                  <c:v>37.95790005836531</c:v>
                </c:pt>
                <c:pt idx="1998">
                  <c:v>37.96720003566949</c:v>
                </c:pt>
                <c:pt idx="1999">
                  <c:v>37.96940002822885</c:v>
                </c:pt>
                <c:pt idx="2000">
                  <c:v>37.97470002822593</c:v>
                </c:pt>
                <c:pt idx="2001">
                  <c:v>37.98309995880118</c:v>
                </c:pt>
                <c:pt idx="2002">
                  <c:v>37.9883000478767</c:v>
                </c:pt>
                <c:pt idx="2003">
                  <c:v>38.00079996013665</c:v>
                </c:pt>
                <c:pt idx="2004">
                  <c:v>38.00939997062597</c:v>
                </c:pt>
                <c:pt idx="2005">
                  <c:v>38.0144000129694</c:v>
                </c:pt>
                <c:pt idx="2006">
                  <c:v>38.02120002956508</c:v>
                </c:pt>
                <c:pt idx="2007">
                  <c:v>38.02530001296691</c:v>
                </c:pt>
                <c:pt idx="2008">
                  <c:v>38.03840000515265</c:v>
                </c:pt>
                <c:pt idx="2009">
                  <c:v>38.04719996280618</c:v>
                </c:pt>
                <c:pt idx="2010">
                  <c:v>38.05269999160733</c:v>
                </c:pt>
                <c:pt idx="2011">
                  <c:v>38.06189995231395</c:v>
                </c:pt>
                <c:pt idx="2012">
                  <c:v>38.07179998683933</c:v>
                </c:pt>
                <c:pt idx="2013">
                  <c:v>38.08469999122823</c:v>
                </c:pt>
                <c:pt idx="2014">
                  <c:v>38.09420003185005</c:v>
                </c:pt>
                <c:pt idx="2015">
                  <c:v>38.1036000226959</c:v>
                </c:pt>
                <c:pt idx="2016">
                  <c:v>38.1193000450112</c:v>
                </c:pt>
                <c:pt idx="2017">
                  <c:v>38.13260001010713</c:v>
                </c:pt>
                <c:pt idx="2018">
                  <c:v>38.14249997825391</c:v>
                </c:pt>
                <c:pt idx="2019">
                  <c:v>38.15389998569295</c:v>
                </c:pt>
                <c:pt idx="2020">
                  <c:v>38.16470000972913</c:v>
                </c:pt>
                <c:pt idx="2021">
                  <c:v>38.17910003509314</c:v>
                </c:pt>
                <c:pt idx="2022">
                  <c:v>38.19190001373136</c:v>
                </c:pt>
                <c:pt idx="2023">
                  <c:v>38.20039999103392</c:v>
                </c:pt>
                <c:pt idx="2024">
                  <c:v>38.20609998054715</c:v>
                </c:pt>
                <c:pt idx="2025">
                  <c:v>38.21219997138906</c:v>
                </c:pt>
                <c:pt idx="2026">
                  <c:v>38.21800004825491</c:v>
                </c:pt>
                <c:pt idx="2027">
                  <c:v>38.22430001812245</c:v>
                </c:pt>
                <c:pt idx="2028">
                  <c:v>38.23340003471094</c:v>
                </c:pt>
                <c:pt idx="2029">
                  <c:v>38.23920005130637</c:v>
                </c:pt>
                <c:pt idx="2030">
                  <c:v>38.24559996528478</c:v>
                </c:pt>
                <c:pt idx="2031">
                  <c:v>38.25289994258856</c:v>
                </c:pt>
                <c:pt idx="2032">
                  <c:v>38.26170002860818</c:v>
                </c:pt>
                <c:pt idx="2033">
                  <c:v>38.2678999591808</c:v>
                </c:pt>
                <c:pt idx="2034">
                  <c:v>38.2771000421526</c:v>
                </c:pt>
                <c:pt idx="2035">
                  <c:v>38.28919995613251</c:v>
                </c:pt>
                <c:pt idx="2036">
                  <c:v>38.29469998188142</c:v>
                </c:pt>
                <c:pt idx="2037">
                  <c:v>38.30269994869377</c:v>
                </c:pt>
                <c:pt idx="2038">
                  <c:v>38.31379996833854</c:v>
                </c:pt>
                <c:pt idx="2039">
                  <c:v>38.32209998188046</c:v>
                </c:pt>
                <c:pt idx="2040">
                  <c:v>38.33290002555805</c:v>
                </c:pt>
                <c:pt idx="2041">
                  <c:v>38.34289995746437</c:v>
                </c:pt>
                <c:pt idx="2042">
                  <c:v>38.34679994392354</c:v>
                </c:pt>
                <c:pt idx="2043">
                  <c:v>38.35630002689504</c:v>
                </c:pt>
                <c:pt idx="2044">
                  <c:v>38.36269998759963</c:v>
                </c:pt>
                <c:pt idx="2045">
                  <c:v>38.37120003871675</c:v>
                </c:pt>
                <c:pt idx="2046">
                  <c:v>38.37550004005607</c:v>
                </c:pt>
                <c:pt idx="2047">
                  <c:v>38.37889999942854</c:v>
                </c:pt>
                <c:pt idx="2048">
                  <c:v>38.38229999198663</c:v>
                </c:pt>
                <c:pt idx="2049">
                  <c:v>38.39020005836574</c:v>
                </c:pt>
                <c:pt idx="2050">
                  <c:v>38.39719994964614</c:v>
                </c:pt>
                <c:pt idx="2051">
                  <c:v>38.40829994049273</c:v>
                </c:pt>
                <c:pt idx="2052">
                  <c:v>38.41550003261361</c:v>
                </c:pt>
                <c:pt idx="2053">
                  <c:v>38.42279997978403</c:v>
                </c:pt>
                <c:pt idx="2054">
                  <c:v>38.43129997062714</c:v>
                </c:pt>
                <c:pt idx="2055">
                  <c:v>38.43619999770817</c:v>
                </c:pt>
                <c:pt idx="2056">
                  <c:v>38.44439996757501</c:v>
                </c:pt>
                <c:pt idx="2057">
                  <c:v>38.45189998111525</c:v>
                </c:pt>
                <c:pt idx="2058">
                  <c:v>38.46030005798455</c:v>
                </c:pt>
                <c:pt idx="2059">
                  <c:v>38.46999995975784</c:v>
                </c:pt>
                <c:pt idx="2060">
                  <c:v>38.48239999732687</c:v>
                </c:pt>
                <c:pt idx="2061">
                  <c:v>38.4950999912253</c:v>
                </c:pt>
                <c:pt idx="2062">
                  <c:v>38.50589998207215</c:v>
                </c:pt>
                <c:pt idx="2063">
                  <c:v>38.51509995326703</c:v>
                </c:pt>
                <c:pt idx="2064">
                  <c:v>38.51680001220662</c:v>
                </c:pt>
                <c:pt idx="2065">
                  <c:v>38.52670000372018</c:v>
                </c:pt>
                <c:pt idx="2066">
                  <c:v>38.53500002098008</c:v>
                </c:pt>
                <c:pt idx="2067">
                  <c:v>38.53809997358258</c:v>
                </c:pt>
                <c:pt idx="2068">
                  <c:v>38.5458999908442</c:v>
                </c:pt>
                <c:pt idx="2069">
                  <c:v>38.55039997730272</c:v>
                </c:pt>
                <c:pt idx="2070">
                  <c:v>38.55689997052832</c:v>
                </c:pt>
                <c:pt idx="2071">
                  <c:v>38.57149998540623</c:v>
                </c:pt>
                <c:pt idx="2072">
                  <c:v>38.58110002536704</c:v>
                </c:pt>
                <c:pt idx="2073">
                  <c:v>38.5892000253698</c:v>
                </c:pt>
                <c:pt idx="2074">
                  <c:v>38.59770000267235</c:v>
                </c:pt>
                <c:pt idx="2075">
                  <c:v>38.60730002298442</c:v>
                </c:pt>
                <c:pt idx="2076">
                  <c:v>38.61710000095263</c:v>
                </c:pt>
                <c:pt idx="2077">
                  <c:v>38.62310001382503</c:v>
                </c:pt>
                <c:pt idx="2078">
                  <c:v>38.63279998435976</c:v>
                </c:pt>
                <c:pt idx="2079">
                  <c:v>38.64220000839123</c:v>
                </c:pt>
                <c:pt idx="2080">
                  <c:v>38.65149997587284</c:v>
                </c:pt>
                <c:pt idx="2081">
                  <c:v>38.66150002021823</c:v>
                </c:pt>
                <c:pt idx="2082">
                  <c:v>38.66120000600858</c:v>
                </c:pt>
                <c:pt idx="2083">
                  <c:v>38.66779998941274</c:v>
                </c:pt>
                <c:pt idx="2084">
                  <c:v>38.67439997959082</c:v>
                </c:pt>
                <c:pt idx="2085">
                  <c:v>38.68660002765682</c:v>
                </c:pt>
                <c:pt idx="2086">
                  <c:v>38.6981999792115</c:v>
                </c:pt>
                <c:pt idx="2087">
                  <c:v>38.70779998597937</c:v>
                </c:pt>
                <c:pt idx="2088">
                  <c:v>38.71709998664662</c:v>
                </c:pt>
                <c:pt idx="2089">
                  <c:v>38.72859997882918</c:v>
                </c:pt>
                <c:pt idx="2090">
                  <c:v>38.74100002927659</c:v>
                </c:pt>
                <c:pt idx="2091">
                  <c:v>38.75160002012126</c:v>
                </c:pt>
                <c:pt idx="2092">
                  <c:v>38.76300000791525</c:v>
                </c:pt>
                <c:pt idx="2093">
                  <c:v>38.7724999963757</c:v>
                </c:pt>
                <c:pt idx="2094">
                  <c:v>38.7835000204068</c:v>
                </c:pt>
                <c:pt idx="2095">
                  <c:v>38.79490002851526</c:v>
                </c:pt>
                <c:pt idx="2096">
                  <c:v>38.80459997634897</c:v>
                </c:pt>
                <c:pt idx="2097">
                  <c:v>38.816899978352</c:v>
                </c:pt>
                <c:pt idx="2098">
                  <c:v>38.82600001831088</c:v>
                </c:pt>
                <c:pt idx="2099">
                  <c:v>38.83670000982237</c:v>
                </c:pt>
                <c:pt idx="2100">
                  <c:v>38.8490999884598</c:v>
                </c:pt>
                <c:pt idx="2101">
                  <c:v>38.85890000638754</c:v>
                </c:pt>
                <c:pt idx="2102">
                  <c:v>38.86869997320173</c:v>
                </c:pt>
                <c:pt idx="2103">
                  <c:v>38.8832000243201</c:v>
                </c:pt>
                <c:pt idx="2104">
                  <c:v>38.89300002193704</c:v>
                </c:pt>
                <c:pt idx="2105">
                  <c:v>38.90270000600867</c:v>
                </c:pt>
                <c:pt idx="2106">
                  <c:v>38.91100002937307</c:v>
                </c:pt>
                <c:pt idx="2107">
                  <c:v>38.92099999685161</c:v>
                </c:pt>
                <c:pt idx="2108">
                  <c:v>38.93489999580197</c:v>
                </c:pt>
                <c:pt idx="2109">
                  <c:v>38.94570000391104</c:v>
                </c:pt>
                <c:pt idx="2110">
                  <c:v>38.95510001812</c:v>
                </c:pt>
                <c:pt idx="2111">
                  <c:v>38.96540002861002</c:v>
                </c:pt>
                <c:pt idx="2112">
                  <c:v>38.97420001878707</c:v>
                </c:pt>
                <c:pt idx="2113">
                  <c:v>38.98839997405958</c:v>
                </c:pt>
                <c:pt idx="2114">
                  <c:v>39.000999995038</c:v>
                </c:pt>
                <c:pt idx="2115">
                  <c:v>39.01010000552924</c:v>
                </c:pt>
                <c:pt idx="2116">
                  <c:v>39.0186999791149</c:v>
                </c:pt>
                <c:pt idx="2117">
                  <c:v>39.02349999942817</c:v>
                </c:pt>
                <c:pt idx="2118">
                  <c:v>39.03459997739625</c:v>
                </c:pt>
                <c:pt idx="2119">
                  <c:v>39.04350000448176</c:v>
                </c:pt>
                <c:pt idx="2120">
                  <c:v>39.04909999093798</c:v>
                </c:pt>
                <c:pt idx="2121">
                  <c:v>39.05879998855744</c:v>
                </c:pt>
                <c:pt idx="2122">
                  <c:v>39.06339999160627</c:v>
                </c:pt>
                <c:pt idx="2123">
                  <c:v>39.06920001802428</c:v>
                </c:pt>
                <c:pt idx="2124">
                  <c:v>39.07520000819932</c:v>
                </c:pt>
                <c:pt idx="2125">
                  <c:v>39.0872999726307</c:v>
                </c:pt>
                <c:pt idx="2126">
                  <c:v>39.09689998855538</c:v>
                </c:pt>
                <c:pt idx="2127">
                  <c:v>39.10549997873386</c:v>
                </c:pt>
                <c:pt idx="2128">
                  <c:v>39.11940002307893</c:v>
                </c:pt>
                <c:pt idx="2129">
                  <c:v>39.13140002069485</c:v>
                </c:pt>
                <c:pt idx="2130">
                  <c:v>39.13939999799914</c:v>
                </c:pt>
                <c:pt idx="2131">
                  <c:v>39.15050002507997</c:v>
                </c:pt>
                <c:pt idx="2132">
                  <c:v>39.15719997596898</c:v>
                </c:pt>
                <c:pt idx="2133">
                  <c:v>39.1654000037197</c:v>
                </c:pt>
                <c:pt idx="2134">
                  <c:v>39.17379998407341</c:v>
                </c:pt>
                <c:pt idx="2135">
                  <c:v>39.17840000982324</c:v>
                </c:pt>
                <c:pt idx="2136">
                  <c:v>39.18799998712348</c:v>
                </c:pt>
                <c:pt idx="2137">
                  <c:v>39.19489999694633</c:v>
                </c:pt>
                <c:pt idx="2138">
                  <c:v>39.20599999084516</c:v>
                </c:pt>
                <c:pt idx="2139">
                  <c:v>39.21580001726031</c:v>
                </c:pt>
                <c:pt idx="2140">
                  <c:v>39.22590000133641</c:v>
                </c:pt>
                <c:pt idx="2141">
                  <c:v>39.23549999218086</c:v>
                </c:pt>
                <c:pt idx="2142">
                  <c:v>39.24200001182544</c:v>
                </c:pt>
                <c:pt idx="2143">
                  <c:v>39.24870001859745</c:v>
                </c:pt>
                <c:pt idx="2144">
                  <c:v>39.25399997930435</c:v>
                </c:pt>
                <c:pt idx="2145">
                  <c:v>39.26250001249355</c:v>
                </c:pt>
                <c:pt idx="2146">
                  <c:v>39.27070002231265</c:v>
                </c:pt>
                <c:pt idx="2147">
                  <c:v>39.27539997253553</c:v>
                </c:pt>
                <c:pt idx="2148">
                  <c:v>39.28250002603454</c:v>
                </c:pt>
                <c:pt idx="2149">
                  <c:v>39.28990000028352</c:v>
                </c:pt>
                <c:pt idx="2150">
                  <c:v>39.2963000260352</c:v>
                </c:pt>
                <c:pt idx="2151">
                  <c:v>39.30600000333648</c:v>
                </c:pt>
                <c:pt idx="2152">
                  <c:v>39.31850000467603</c:v>
                </c:pt>
                <c:pt idx="2153">
                  <c:v>39.32680002193593</c:v>
                </c:pt>
                <c:pt idx="2154">
                  <c:v>39.33930001955014</c:v>
                </c:pt>
                <c:pt idx="2155">
                  <c:v>39.34579998636035</c:v>
                </c:pt>
                <c:pt idx="2156">
                  <c:v>39.35320002565273</c:v>
                </c:pt>
                <c:pt idx="2157">
                  <c:v>39.35730000534018</c:v>
                </c:pt>
                <c:pt idx="2158">
                  <c:v>39.36579998569505</c:v>
                </c:pt>
                <c:pt idx="2159">
                  <c:v>39.37289998636331</c:v>
                </c:pt>
                <c:pt idx="2160">
                  <c:v>39.38159998636183</c:v>
                </c:pt>
                <c:pt idx="2161">
                  <c:v>39.38710002498556</c:v>
                </c:pt>
                <c:pt idx="2162">
                  <c:v>39.39349997148383</c:v>
                </c:pt>
                <c:pt idx="2163">
                  <c:v>39.39959999484927</c:v>
                </c:pt>
                <c:pt idx="2164">
                  <c:v>39.40650000839378</c:v>
                </c:pt>
                <c:pt idx="2165">
                  <c:v>39.41349997892394</c:v>
                </c:pt>
                <c:pt idx="2166">
                  <c:v>39.42449997959193</c:v>
                </c:pt>
                <c:pt idx="2167">
                  <c:v>39.43000002498593</c:v>
                </c:pt>
                <c:pt idx="2168">
                  <c:v>39.43620000467126</c:v>
                </c:pt>
                <c:pt idx="2169">
                  <c:v>39.44309998874814</c:v>
                </c:pt>
                <c:pt idx="2170">
                  <c:v>39.44710002431745</c:v>
                </c:pt>
                <c:pt idx="2171">
                  <c:v>39.45729998807654</c:v>
                </c:pt>
                <c:pt idx="2172">
                  <c:v>39.46840001516102</c:v>
                </c:pt>
                <c:pt idx="2173">
                  <c:v>39.47980000905955</c:v>
                </c:pt>
                <c:pt idx="2174">
                  <c:v>39.488700006008</c:v>
                </c:pt>
                <c:pt idx="2175">
                  <c:v>39.49980001411677</c:v>
                </c:pt>
                <c:pt idx="2176">
                  <c:v>39.50770002527133</c:v>
                </c:pt>
                <c:pt idx="2177">
                  <c:v>39.51320002288776</c:v>
                </c:pt>
                <c:pt idx="2178">
                  <c:v>39.52439998665068</c:v>
                </c:pt>
                <c:pt idx="2179">
                  <c:v>39.53399999103567</c:v>
                </c:pt>
                <c:pt idx="2180">
                  <c:v>39.5433000015255</c:v>
                </c:pt>
                <c:pt idx="2181">
                  <c:v>39.5499999923668</c:v>
                </c:pt>
                <c:pt idx="2182">
                  <c:v>39.55080001945679</c:v>
                </c:pt>
                <c:pt idx="2183">
                  <c:v>39.55260001945135</c:v>
                </c:pt>
                <c:pt idx="2184">
                  <c:v>39.5580999998092</c:v>
                </c:pt>
                <c:pt idx="2185">
                  <c:v>39.58519999237251</c:v>
                </c:pt>
                <c:pt idx="2186">
                  <c:v>39.55970002689354</c:v>
                </c:pt>
                <c:pt idx="2187">
                  <c:v>39.5580999998092</c:v>
                </c:pt>
                <c:pt idx="2213">
                  <c:v>39.4427000091564</c:v>
                </c:pt>
                <c:pt idx="2214">
                  <c:v>39.4427000091564</c:v>
                </c:pt>
                <c:pt idx="2215">
                  <c:v>39.47069986114361</c:v>
                </c:pt>
                <c:pt idx="2216">
                  <c:v>39.4725997695932</c:v>
                </c:pt>
                <c:pt idx="2217">
                  <c:v>39.51669969177235</c:v>
                </c:pt>
                <c:pt idx="2218">
                  <c:v>39.51669969177235</c:v>
                </c:pt>
                <c:pt idx="2219">
                  <c:v>39.47069986114361</c:v>
                </c:pt>
                <c:pt idx="2220">
                  <c:v>39.47069986114361</c:v>
                </c:pt>
                <c:pt idx="2221">
                  <c:v>39.30260009612903</c:v>
                </c:pt>
                <c:pt idx="2222">
                  <c:v>39.38700009002422</c:v>
                </c:pt>
                <c:pt idx="2223">
                  <c:v>39.34720018997177</c:v>
                </c:pt>
                <c:pt idx="2224">
                  <c:v>39.34969980773894</c:v>
                </c:pt>
                <c:pt idx="2225">
                  <c:v>39.31710005111378</c:v>
                </c:pt>
                <c:pt idx="2226">
                  <c:v>39.39960007400805</c:v>
                </c:pt>
                <c:pt idx="2227">
                  <c:v>39.31250008850111</c:v>
                </c:pt>
                <c:pt idx="2228">
                  <c:v>39.25249981384329</c:v>
                </c:pt>
                <c:pt idx="2229">
                  <c:v>39.25450001678473</c:v>
                </c:pt>
                <c:pt idx="2230">
                  <c:v>39.173599919126</c:v>
                </c:pt>
                <c:pt idx="2231">
                  <c:v>39.23299998397853</c:v>
                </c:pt>
                <c:pt idx="2232">
                  <c:v>39.23830003051626</c:v>
                </c:pt>
                <c:pt idx="2233">
                  <c:v>39.21710016784709</c:v>
                </c:pt>
                <c:pt idx="2234">
                  <c:v>39.20080010299716</c:v>
                </c:pt>
                <c:pt idx="2235">
                  <c:v>39.23510020599498</c:v>
                </c:pt>
                <c:pt idx="2236">
                  <c:v>39.225200116729</c:v>
                </c:pt>
                <c:pt idx="2237">
                  <c:v>39.21379993209485</c:v>
                </c:pt>
                <c:pt idx="2238">
                  <c:v>39.19009988632024</c:v>
                </c:pt>
                <c:pt idx="2239">
                  <c:v>39.15420001068195</c:v>
                </c:pt>
                <c:pt idx="2240">
                  <c:v>39.12889997787352</c:v>
                </c:pt>
                <c:pt idx="2241">
                  <c:v>39.11879989776571</c:v>
                </c:pt>
                <c:pt idx="2242">
                  <c:v>39.11070005798319</c:v>
                </c:pt>
                <c:pt idx="2243">
                  <c:v>39.0869002365107</c:v>
                </c:pt>
                <c:pt idx="2244">
                  <c:v>39.07699990234322</c:v>
                </c:pt>
                <c:pt idx="2245">
                  <c:v>39.0998998176583</c:v>
                </c:pt>
                <c:pt idx="2246">
                  <c:v>39.06059987945262</c:v>
                </c:pt>
                <c:pt idx="2247">
                  <c:v>39.03679991302124</c:v>
                </c:pt>
                <c:pt idx="2248">
                  <c:v>39.03379984664935</c:v>
                </c:pt>
                <c:pt idx="2249">
                  <c:v>39.01460015487827</c:v>
                </c:pt>
                <c:pt idx="2250">
                  <c:v>38.99329992675848</c:v>
                </c:pt>
                <c:pt idx="2251">
                  <c:v>38.98239988479691</c:v>
                </c:pt>
                <c:pt idx="2252">
                  <c:v>38.96589997863703</c:v>
                </c:pt>
                <c:pt idx="2253">
                  <c:v>38.95060015716442</c:v>
                </c:pt>
                <c:pt idx="2254">
                  <c:v>38.94619982223594</c:v>
                </c:pt>
                <c:pt idx="2255">
                  <c:v>38.92829998550588</c:v>
                </c:pt>
                <c:pt idx="2256">
                  <c:v>38.91219987716612</c:v>
                </c:pt>
                <c:pt idx="2257">
                  <c:v>38.90339994049282</c:v>
                </c:pt>
                <c:pt idx="2258">
                  <c:v>38.89120007324159</c:v>
                </c:pt>
                <c:pt idx="2259">
                  <c:v>38.87339994354259</c:v>
                </c:pt>
                <c:pt idx="2260">
                  <c:v>38.85879976272552</c:v>
                </c:pt>
                <c:pt idx="2261">
                  <c:v>38.85199976272629</c:v>
                </c:pt>
                <c:pt idx="2262">
                  <c:v>38.84700017928839</c:v>
                </c:pt>
                <c:pt idx="2263">
                  <c:v>38.8335001884443</c:v>
                </c:pt>
                <c:pt idx="2264">
                  <c:v>38.82100005569369</c:v>
                </c:pt>
                <c:pt idx="2265">
                  <c:v>38.81560010680914</c:v>
                </c:pt>
                <c:pt idx="2266">
                  <c:v>38.801100043489</c:v>
                </c:pt>
                <c:pt idx="2267">
                  <c:v>38.78100000152335</c:v>
                </c:pt>
                <c:pt idx="2268">
                  <c:v>38.77169981460609</c:v>
                </c:pt>
                <c:pt idx="2269">
                  <c:v>38.75649998092558</c:v>
                </c:pt>
                <c:pt idx="2270">
                  <c:v>38.73970000534243</c:v>
                </c:pt>
                <c:pt idx="2271">
                  <c:v>38.72480023193202</c:v>
                </c:pt>
                <c:pt idx="2272">
                  <c:v>38.71000018692212</c:v>
                </c:pt>
                <c:pt idx="2273">
                  <c:v>38.69409980087221</c:v>
                </c:pt>
                <c:pt idx="2274">
                  <c:v>38.68029994888275</c:v>
                </c:pt>
                <c:pt idx="2275">
                  <c:v>38.67000009078765</c:v>
                </c:pt>
                <c:pt idx="2276">
                  <c:v>38.65879982833576</c:v>
                </c:pt>
                <c:pt idx="2277">
                  <c:v>38.645700045774</c:v>
                </c:pt>
                <c:pt idx="2278">
                  <c:v>38.63379985580105</c:v>
                </c:pt>
                <c:pt idx="2279">
                  <c:v>38.61989979553252</c:v>
                </c:pt>
                <c:pt idx="2280">
                  <c:v>38.60580001907511</c:v>
                </c:pt>
                <c:pt idx="2281">
                  <c:v>38.59259976577596</c:v>
                </c:pt>
                <c:pt idx="2282">
                  <c:v>38.57949997711329</c:v>
                </c:pt>
                <c:pt idx="2283">
                  <c:v>38.5643001251192</c:v>
                </c:pt>
                <c:pt idx="2284">
                  <c:v>38.55389998321694</c:v>
                </c:pt>
                <c:pt idx="2285">
                  <c:v>38.53989985351652</c:v>
                </c:pt>
                <c:pt idx="2286">
                  <c:v>38.52610020065186</c:v>
                </c:pt>
                <c:pt idx="2287">
                  <c:v>38.51029994125565</c:v>
                </c:pt>
                <c:pt idx="2288">
                  <c:v>38.49710022506406</c:v>
                </c:pt>
                <c:pt idx="2289">
                  <c:v>38.48330010147038</c:v>
                </c:pt>
                <c:pt idx="2290">
                  <c:v>38.47519989623834</c:v>
                </c:pt>
                <c:pt idx="2291">
                  <c:v>38.461400180051</c:v>
                </c:pt>
                <c:pt idx="2292">
                  <c:v>38.44139986953815</c:v>
                </c:pt>
                <c:pt idx="2293">
                  <c:v>38.4290002136222</c:v>
                </c:pt>
                <c:pt idx="2294">
                  <c:v>38.412300029755</c:v>
                </c:pt>
                <c:pt idx="2295">
                  <c:v>38.40099983062828</c:v>
                </c:pt>
                <c:pt idx="2296">
                  <c:v>38.38859977035462</c:v>
                </c:pt>
                <c:pt idx="2297">
                  <c:v>38.3751001838682</c:v>
                </c:pt>
                <c:pt idx="2298">
                  <c:v>38.36909996338</c:v>
                </c:pt>
                <c:pt idx="2299">
                  <c:v>38.36000010833595</c:v>
                </c:pt>
                <c:pt idx="2300">
                  <c:v>38.34699998168796</c:v>
                </c:pt>
                <c:pt idx="2301">
                  <c:v>38.33169985504349</c:v>
                </c:pt>
                <c:pt idx="2302">
                  <c:v>38.3175001388554</c:v>
                </c:pt>
                <c:pt idx="2303">
                  <c:v>38.30140000610481</c:v>
                </c:pt>
                <c:pt idx="2304">
                  <c:v>38.28779988250608</c:v>
                </c:pt>
                <c:pt idx="2305">
                  <c:v>38.27280016631994</c:v>
                </c:pt>
                <c:pt idx="2306">
                  <c:v>38.2579999130212</c:v>
                </c:pt>
                <c:pt idx="2307">
                  <c:v>38.24789977416729</c:v>
                </c:pt>
                <c:pt idx="2308">
                  <c:v>38.23709985275127</c:v>
                </c:pt>
                <c:pt idx="2309">
                  <c:v>38.22690006408448</c:v>
                </c:pt>
                <c:pt idx="2310">
                  <c:v>38.20760014877306</c:v>
                </c:pt>
                <c:pt idx="2311">
                  <c:v>38.19669981078914</c:v>
                </c:pt>
                <c:pt idx="2312">
                  <c:v>38.18740022430575</c:v>
                </c:pt>
                <c:pt idx="2313">
                  <c:v>38.17440022735536</c:v>
                </c:pt>
                <c:pt idx="2314">
                  <c:v>38.15889996185069</c:v>
                </c:pt>
                <c:pt idx="2315">
                  <c:v>38.14759995880013</c:v>
                </c:pt>
                <c:pt idx="2316">
                  <c:v>38.13360016097795</c:v>
                </c:pt>
                <c:pt idx="2317">
                  <c:v>38.12199981384038</c:v>
                </c:pt>
                <c:pt idx="2318">
                  <c:v>38.11089987716694</c:v>
                </c:pt>
                <c:pt idx="2319">
                  <c:v>38.0910998321524</c:v>
                </c:pt>
                <c:pt idx="2320">
                  <c:v>38.0775998985264</c:v>
                </c:pt>
                <c:pt idx="2321">
                  <c:v>38.0632001129161</c:v>
                </c:pt>
                <c:pt idx="2322">
                  <c:v>38.0498997718787</c:v>
                </c:pt>
                <c:pt idx="2323">
                  <c:v>38.03349985961538</c:v>
                </c:pt>
                <c:pt idx="2324">
                  <c:v>38.01500015868805</c:v>
                </c:pt>
                <c:pt idx="2325">
                  <c:v>37.99549998092334</c:v>
                </c:pt>
                <c:pt idx="2326">
                  <c:v>37.97990007171753</c:v>
                </c:pt>
                <c:pt idx="2327">
                  <c:v>37.96280009002658</c:v>
                </c:pt>
                <c:pt idx="2328">
                  <c:v>37.9551998184179</c:v>
                </c:pt>
                <c:pt idx="2329">
                  <c:v>37.94209981842141</c:v>
                </c:pt>
                <c:pt idx="2330">
                  <c:v>37.92370011749517</c:v>
                </c:pt>
                <c:pt idx="2331">
                  <c:v>37.91170012359358</c:v>
                </c:pt>
                <c:pt idx="2332">
                  <c:v>37.89940019912683</c:v>
                </c:pt>
                <c:pt idx="2333">
                  <c:v>37.88889993057455</c:v>
                </c:pt>
                <c:pt idx="2334">
                  <c:v>37.8773002052294</c:v>
                </c:pt>
                <c:pt idx="2335">
                  <c:v>37.86270014800903</c:v>
                </c:pt>
                <c:pt idx="2336">
                  <c:v>37.84879988860848</c:v>
                </c:pt>
                <c:pt idx="2337">
                  <c:v>37.83660016631984</c:v>
                </c:pt>
                <c:pt idx="2338">
                  <c:v>37.82119977417097</c:v>
                </c:pt>
                <c:pt idx="2339">
                  <c:v>37.80909991607768</c:v>
                </c:pt>
                <c:pt idx="2340">
                  <c:v>37.79659978637938</c:v>
                </c:pt>
                <c:pt idx="2341">
                  <c:v>37.78180007324039</c:v>
                </c:pt>
                <c:pt idx="2342">
                  <c:v>37.76970000076108</c:v>
                </c:pt>
                <c:pt idx="2343">
                  <c:v>37.75629980773735</c:v>
                </c:pt>
                <c:pt idx="2344">
                  <c:v>37.74199989242334</c:v>
                </c:pt>
                <c:pt idx="2345">
                  <c:v>37.73180017318373</c:v>
                </c:pt>
                <c:pt idx="2346">
                  <c:v>37.71570018844796</c:v>
                </c:pt>
                <c:pt idx="2347">
                  <c:v>37.6981001373279</c:v>
                </c:pt>
                <c:pt idx="2348">
                  <c:v>37.68439987792954</c:v>
                </c:pt>
                <c:pt idx="2349">
                  <c:v>37.67540022201502</c:v>
                </c:pt>
                <c:pt idx="2350">
                  <c:v>37.66249982070804</c:v>
                </c:pt>
                <c:pt idx="2351">
                  <c:v>37.64999996872211</c:v>
                </c:pt>
                <c:pt idx="2352">
                  <c:v>37.63329977569443</c:v>
                </c:pt>
                <c:pt idx="2353">
                  <c:v>37.6225000534032</c:v>
                </c:pt>
                <c:pt idx="2354">
                  <c:v>37.61270012283058</c:v>
                </c:pt>
                <c:pt idx="2355">
                  <c:v>37.60269984512343</c:v>
                </c:pt>
                <c:pt idx="2356">
                  <c:v>37.58669999008271</c:v>
                </c:pt>
                <c:pt idx="2357">
                  <c:v>37.56850021362334</c:v>
                </c:pt>
                <c:pt idx="2358">
                  <c:v>37.55579987564121</c:v>
                </c:pt>
                <c:pt idx="2359">
                  <c:v>37.54609994506608</c:v>
                </c:pt>
                <c:pt idx="2360">
                  <c:v>37.52769988784709</c:v>
                </c:pt>
                <c:pt idx="2361">
                  <c:v>37.51259996948284</c:v>
                </c:pt>
                <c:pt idx="2362">
                  <c:v>37.50019997558411</c:v>
                </c:pt>
                <c:pt idx="2363">
                  <c:v>37.48649978256071</c:v>
                </c:pt>
                <c:pt idx="2364">
                  <c:v>37.47179993667667</c:v>
                </c:pt>
                <c:pt idx="2365">
                  <c:v>37.46439993056993</c:v>
                </c:pt>
                <c:pt idx="2366">
                  <c:v>37.45460013885531</c:v>
                </c:pt>
                <c:pt idx="2367">
                  <c:v>37.44310020522971</c:v>
                </c:pt>
                <c:pt idx="2368">
                  <c:v>37.42860021743763</c:v>
                </c:pt>
                <c:pt idx="2369">
                  <c:v>37.41420008468774</c:v>
                </c:pt>
                <c:pt idx="2370">
                  <c:v>37.3975000938408</c:v>
                </c:pt>
                <c:pt idx="2371">
                  <c:v>37.3879999610908</c:v>
                </c:pt>
                <c:pt idx="2372">
                  <c:v>37.37540017852734</c:v>
                </c:pt>
                <c:pt idx="2373">
                  <c:v>37.36129978637473</c:v>
                </c:pt>
                <c:pt idx="2374">
                  <c:v>37.34950000076422</c:v>
                </c:pt>
                <c:pt idx="2375">
                  <c:v>37.33839980774064</c:v>
                </c:pt>
                <c:pt idx="2376">
                  <c:v>37.32600023346095</c:v>
                </c:pt>
                <c:pt idx="2377">
                  <c:v>37.31190011291616</c:v>
                </c:pt>
                <c:pt idx="2378">
                  <c:v>37.29849979019127</c:v>
                </c:pt>
                <c:pt idx="2379">
                  <c:v>37.28800013427826</c:v>
                </c:pt>
                <c:pt idx="2380">
                  <c:v>37.28260012511964</c:v>
                </c:pt>
                <c:pt idx="2381">
                  <c:v>37.27100007400441</c:v>
                </c:pt>
                <c:pt idx="2382">
                  <c:v>37.26080014648324</c:v>
                </c:pt>
                <c:pt idx="2383">
                  <c:v>37.24850016174238</c:v>
                </c:pt>
                <c:pt idx="2384">
                  <c:v>37.2408998176579</c:v>
                </c:pt>
                <c:pt idx="2385">
                  <c:v>37.2310998718276</c:v>
                </c:pt>
                <c:pt idx="2386">
                  <c:v>37.21840021285971</c:v>
                </c:pt>
                <c:pt idx="2387">
                  <c:v>37.2083001312276</c:v>
                </c:pt>
                <c:pt idx="2388">
                  <c:v>37.19820006484952</c:v>
                </c:pt>
                <c:pt idx="2389">
                  <c:v>37.18700000152602</c:v>
                </c:pt>
                <c:pt idx="2390">
                  <c:v>37.17760020675632</c:v>
                </c:pt>
                <c:pt idx="2391">
                  <c:v>37.17129985351492</c:v>
                </c:pt>
                <c:pt idx="2392">
                  <c:v>37.15849999847342</c:v>
                </c:pt>
                <c:pt idx="2393">
                  <c:v>37.14990013733041</c:v>
                </c:pt>
                <c:pt idx="2394">
                  <c:v>37.13679994735867</c:v>
                </c:pt>
                <c:pt idx="2395">
                  <c:v>37.12619981765602</c:v>
                </c:pt>
                <c:pt idx="2396">
                  <c:v>37.11720002593938</c:v>
                </c:pt>
                <c:pt idx="2397">
                  <c:v>37.10759989929281</c:v>
                </c:pt>
                <c:pt idx="2398">
                  <c:v>37.0963997756953</c:v>
                </c:pt>
                <c:pt idx="2399">
                  <c:v>37.08679977874633</c:v>
                </c:pt>
                <c:pt idx="2400">
                  <c:v>37.07649985733219</c:v>
                </c:pt>
                <c:pt idx="2401">
                  <c:v>37.06439993896493</c:v>
                </c:pt>
                <c:pt idx="2402">
                  <c:v>37.0566998001086</c:v>
                </c:pt>
                <c:pt idx="2403">
                  <c:v>37.04659980926223</c:v>
                </c:pt>
                <c:pt idx="2404">
                  <c:v>37.03670014724776</c:v>
                </c:pt>
                <c:pt idx="2405">
                  <c:v>37.02509995422224</c:v>
                </c:pt>
                <c:pt idx="2406">
                  <c:v>37.00909989700448</c:v>
                </c:pt>
                <c:pt idx="2407">
                  <c:v>37.00169989089773</c:v>
                </c:pt>
                <c:pt idx="2408">
                  <c:v>36.99510015029955</c:v>
                </c:pt>
                <c:pt idx="2409">
                  <c:v>36.98489994201734</c:v>
                </c:pt>
                <c:pt idx="2410">
                  <c:v>36.96910001144349</c:v>
                </c:pt>
                <c:pt idx="2411">
                  <c:v>36.95840021362527</c:v>
                </c:pt>
                <c:pt idx="2412">
                  <c:v>36.94699980011137</c:v>
                </c:pt>
                <c:pt idx="2413">
                  <c:v>36.94149979400751</c:v>
                </c:pt>
                <c:pt idx="2414">
                  <c:v>36.93379984817511</c:v>
                </c:pt>
                <c:pt idx="2415">
                  <c:v>36.91869986343223</c:v>
                </c:pt>
                <c:pt idx="2416">
                  <c:v>36.90920006866142</c:v>
                </c:pt>
                <c:pt idx="2417">
                  <c:v>36.90519992065311</c:v>
                </c:pt>
                <c:pt idx="2418">
                  <c:v>36.8980000564552</c:v>
                </c:pt>
                <c:pt idx="2419">
                  <c:v>36.88949992675771</c:v>
                </c:pt>
                <c:pt idx="2420">
                  <c:v>36.87519980621435</c:v>
                </c:pt>
                <c:pt idx="2421">
                  <c:v>36.86590014419562</c:v>
                </c:pt>
                <c:pt idx="2422">
                  <c:v>36.8589002075205</c:v>
                </c:pt>
                <c:pt idx="2423">
                  <c:v>36.85120013503909</c:v>
                </c:pt>
                <c:pt idx="2424">
                  <c:v>36.84139986037917</c:v>
                </c:pt>
                <c:pt idx="2425">
                  <c:v>36.83380019530885</c:v>
                </c:pt>
                <c:pt idx="2426">
                  <c:v>36.82419999008198</c:v>
                </c:pt>
                <c:pt idx="2427">
                  <c:v>36.81089986038202</c:v>
                </c:pt>
                <c:pt idx="2428">
                  <c:v>36.7999001380922</c:v>
                </c:pt>
                <c:pt idx="2429">
                  <c:v>36.78800000533737</c:v>
                </c:pt>
                <c:pt idx="2430">
                  <c:v>36.77449981231619</c:v>
                </c:pt>
                <c:pt idx="2431">
                  <c:v>36.76569982757428</c:v>
                </c:pt>
                <c:pt idx="2432">
                  <c:v>36.7531000450108</c:v>
                </c:pt>
                <c:pt idx="2433">
                  <c:v>36.7398999305733</c:v>
                </c:pt>
                <c:pt idx="2434">
                  <c:v>36.72760020828355</c:v>
                </c:pt>
                <c:pt idx="2435">
                  <c:v>36.71630007858403</c:v>
                </c:pt>
                <c:pt idx="2436">
                  <c:v>36.7059000183108</c:v>
                </c:pt>
                <c:pt idx="2437">
                  <c:v>36.69160002441276</c:v>
                </c:pt>
                <c:pt idx="2438">
                  <c:v>36.68169988860973</c:v>
                </c:pt>
                <c:pt idx="2439">
                  <c:v>36.67249995498787</c:v>
                </c:pt>
                <c:pt idx="2440">
                  <c:v>36.66039982223811</c:v>
                </c:pt>
                <c:pt idx="2441">
                  <c:v>36.64560011520371</c:v>
                </c:pt>
                <c:pt idx="2442">
                  <c:v>36.6351001152034</c:v>
                </c:pt>
                <c:pt idx="2443">
                  <c:v>36.62319997634768</c:v>
                </c:pt>
                <c:pt idx="2444">
                  <c:v>36.61319976501181</c:v>
                </c:pt>
                <c:pt idx="2445">
                  <c:v>36.60410016021704</c:v>
                </c:pt>
                <c:pt idx="2446">
                  <c:v>36.59519996719246</c:v>
                </c:pt>
                <c:pt idx="2447">
                  <c:v>36.5876002357472</c:v>
                </c:pt>
                <c:pt idx="2448">
                  <c:v>36.57789976501221</c:v>
                </c:pt>
                <c:pt idx="2449">
                  <c:v>36.5685998313893</c:v>
                </c:pt>
                <c:pt idx="2450">
                  <c:v>36.55319977722317</c:v>
                </c:pt>
                <c:pt idx="2451">
                  <c:v>36.54209990997333</c:v>
                </c:pt>
                <c:pt idx="2452">
                  <c:v>36.52749985885385</c:v>
                </c:pt>
                <c:pt idx="2453">
                  <c:v>36.51739992523289</c:v>
                </c:pt>
                <c:pt idx="2454">
                  <c:v>36.50629979553196</c:v>
                </c:pt>
                <c:pt idx="2455">
                  <c:v>36.49350013351432</c:v>
                </c:pt>
                <c:pt idx="2456">
                  <c:v>36.48239993133393</c:v>
                </c:pt>
                <c:pt idx="2457">
                  <c:v>36.46889980468767</c:v>
                </c:pt>
                <c:pt idx="2458">
                  <c:v>36.45370001907212</c:v>
                </c:pt>
                <c:pt idx="2459">
                  <c:v>36.43810010070593</c:v>
                </c:pt>
                <c:pt idx="2460">
                  <c:v>36.42660003738274</c:v>
                </c:pt>
                <c:pt idx="2461">
                  <c:v>36.41239997711091</c:v>
                </c:pt>
                <c:pt idx="2462">
                  <c:v>36.40439976882772</c:v>
                </c:pt>
                <c:pt idx="2463">
                  <c:v>36.39349990463231</c:v>
                </c:pt>
                <c:pt idx="2464">
                  <c:v>36.38420010070692</c:v>
                </c:pt>
                <c:pt idx="2465">
                  <c:v>36.3727001701336</c:v>
                </c:pt>
                <c:pt idx="2466">
                  <c:v>36.36419989852948</c:v>
                </c:pt>
                <c:pt idx="2467">
                  <c:v>36.35529997100819</c:v>
                </c:pt>
                <c:pt idx="2468">
                  <c:v>36.34270004043356</c:v>
                </c:pt>
                <c:pt idx="2469">
                  <c:v>36.32969985046653</c:v>
                </c:pt>
                <c:pt idx="2470">
                  <c:v>36.32059978714096</c:v>
                </c:pt>
                <c:pt idx="2471">
                  <c:v>36.31059992904554</c:v>
                </c:pt>
                <c:pt idx="2472">
                  <c:v>36.2954999504109</c:v>
                </c:pt>
                <c:pt idx="2473">
                  <c:v>36.28309996261304</c:v>
                </c:pt>
                <c:pt idx="2474">
                  <c:v>36.26659984512298</c:v>
                </c:pt>
                <c:pt idx="2475">
                  <c:v>36.25399985427794</c:v>
                </c:pt>
                <c:pt idx="2476">
                  <c:v>36.24579985427772</c:v>
                </c:pt>
                <c:pt idx="2477">
                  <c:v>36.23490013503761</c:v>
                </c:pt>
                <c:pt idx="2478">
                  <c:v>36.22470006866205</c:v>
                </c:pt>
                <c:pt idx="2479">
                  <c:v>36.21360014114543</c:v>
                </c:pt>
                <c:pt idx="2480">
                  <c:v>36.2028000686623</c:v>
                </c:pt>
                <c:pt idx="2481">
                  <c:v>36.19249978790322</c:v>
                </c:pt>
                <c:pt idx="2482">
                  <c:v>36.18410013504035</c:v>
                </c:pt>
                <c:pt idx="2483">
                  <c:v>36.1753999176035</c:v>
                </c:pt>
                <c:pt idx="2484">
                  <c:v>36.16400005950707</c:v>
                </c:pt>
                <c:pt idx="2485">
                  <c:v>36.15140000229074</c:v>
                </c:pt>
                <c:pt idx="2486">
                  <c:v>36.13909980621609</c:v>
                </c:pt>
                <c:pt idx="2487">
                  <c:v>36.12690008697246</c:v>
                </c:pt>
                <c:pt idx="2488">
                  <c:v>36.1206998725902</c:v>
                </c:pt>
                <c:pt idx="2489">
                  <c:v>36.11010020751928</c:v>
                </c:pt>
                <c:pt idx="2490">
                  <c:v>36.10520019836257</c:v>
                </c:pt>
                <c:pt idx="2491">
                  <c:v>36.09519993286088</c:v>
                </c:pt>
                <c:pt idx="2492">
                  <c:v>36.08439999313487</c:v>
                </c:pt>
                <c:pt idx="2493">
                  <c:v>36.075199920655</c:v>
                </c:pt>
                <c:pt idx="2494">
                  <c:v>36.06629996871925</c:v>
                </c:pt>
                <c:pt idx="2495">
                  <c:v>36.0586998268118</c:v>
                </c:pt>
                <c:pt idx="2496">
                  <c:v>36.05159981460383</c:v>
                </c:pt>
                <c:pt idx="2497">
                  <c:v>36.04249993820122</c:v>
                </c:pt>
                <c:pt idx="2498">
                  <c:v>36.03270021896242</c:v>
                </c:pt>
                <c:pt idx="2499">
                  <c:v>36.0241998146048</c:v>
                </c:pt>
                <c:pt idx="2500">
                  <c:v>36.012299820708</c:v>
                </c:pt>
                <c:pt idx="2501">
                  <c:v>36.00420002288956</c:v>
                </c:pt>
                <c:pt idx="2502">
                  <c:v>35.99530014648556</c:v>
                </c:pt>
                <c:pt idx="2503">
                  <c:v>35.98420015563893</c:v>
                </c:pt>
                <c:pt idx="2504">
                  <c:v>35.97540022506654</c:v>
                </c:pt>
                <c:pt idx="2505">
                  <c:v>35.96810009231558</c:v>
                </c:pt>
                <c:pt idx="2506">
                  <c:v>35.95479996566788</c:v>
                </c:pt>
                <c:pt idx="2507">
                  <c:v>35.94630016784502</c:v>
                </c:pt>
                <c:pt idx="2508">
                  <c:v>35.9340001831042</c:v>
                </c:pt>
                <c:pt idx="2509">
                  <c:v>35.9233999176031</c:v>
                </c:pt>
                <c:pt idx="2510">
                  <c:v>35.91299985122895</c:v>
                </c:pt>
                <c:pt idx="2511">
                  <c:v>35.90729990539327</c:v>
                </c:pt>
                <c:pt idx="2512">
                  <c:v>35.89879982986531</c:v>
                </c:pt>
                <c:pt idx="2513">
                  <c:v>35.88970003509529</c:v>
                </c:pt>
                <c:pt idx="2514">
                  <c:v>35.88249989624089</c:v>
                </c:pt>
                <c:pt idx="2515">
                  <c:v>35.87069982376124</c:v>
                </c:pt>
                <c:pt idx="2516">
                  <c:v>35.8663002220128</c:v>
                </c:pt>
                <c:pt idx="2517">
                  <c:v>35.85739994430332</c:v>
                </c:pt>
                <c:pt idx="2518">
                  <c:v>35.85230006790152</c:v>
                </c:pt>
                <c:pt idx="2519">
                  <c:v>35.84270000152537</c:v>
                </c:pt>
                <c:pt idx="2520">
                  <c:v>35.83700019455136</c:v>
                </c:pt>
                <c:pt idx="2521">
                  <c:v>35.8323000495875</c:v>
                </c:pt>
                <c:pt idx="2522">
                  <c:v>35.8252001129149</c:v>
                </c:pt>
                <c:pt idx="2523">
                  <c:v>35.81720017623953</c:v>
                </c:pt>
                <c:pt idx="2524">
                  <c:v>35.80880018539389</c:v>
                </c:pt>
                <c:pt idx="2525">
                  <c:v>35.79979978408665</c:v>
                </c:pt>
                <c:pt idx="2526">
                  <c:v>35.78999999542066</c:v>
                </c:pt>
                <c:pt idx="2527">
                  <c:v>35.78169999542295</c:v>
                </c:pt>
                <c:pt idx="2528">
                  <c:v>35.77409999542215</c:v>
                </c:pt>
                <c:pt idx="2529">
                  <c:v>35.76589979324125</c:v>
                </c:pt>
                <c:pt idx="2530">
                  <c:v>35.75770020370327</c:v>
                </c:pt>
                <c:pt idx="2531">
                  <c:v>35.7459000045783</c:v>
                </c:pt>
                <c:pt idx="2532">
                  <c:v>35.73550015258661</c:v>
                </c:pt>
                <c:pt idx="2533">
                  <c:v>35.7352002006519</c:v>
                </c:pt>
                <c:pt idx="2534">
                  <c:v>35.72840012817326</c:v>
                </c:pt>
                <c:pt idx="2535">
                  <c:v>35.72189998626709</c:v>
                </c:pt>
                <c:pt idx="2536">
                  <c:v>35.71270019149961</c:v>
                </c:pt>
                <c:pt idx="2537">
                  <c:v>35.70569998626525</c:v>
                </c:pt>
                <c:pt idx="2538">
                  <c:v>35.69789984741146</c:v>
                </c:pt>
                <c:pt idx="2539">
                  <c:v>35.6898999198893</c:v>
                </c:pt>
                <c:pt idx="2540">
                  <c:v>35.67710020370212</c:v>
                </c:pt>
                <c:pt idx="2541">
                  <c:v>35.667399802398</c:v>
                </c:pt>
                <c:pt idx="2542">
                  <c:v>35.65600001983692</c:v>
                </c:pt>
                <c:pt idx="2543">
                  <c:v>35.64299995651163</c:v>
                </c:pt>
                <c:pt idx="2544">
                  <c:v>35.63110018005318</c:v>
                </c:pt>
                <c:pt idx="2545">
                  <c:v>35.6224999115002</c:v>
                </c:pt>
                <c:pt idx="2546">
                  <c:v>35.61240011673</c:v>
                </c:pt>
                <c:pt idx="2547">
                  <c:v>35.60399991149825</c:v>
                </c:pt>
                <c:pt idx="2548">
                  <c:v>35.59170011367678</c:v>
                </c:pt>
                <c:pt idx="2549">
                  <c:v>35.58309990539782</c:v>
                </c:pt>
                <c:pt idx="2550">
                  <c:v>35.57129984817586</c:v>
                </c:pt>
                <c:pt idx="2551">
                  <c:v>35.55669985733034</c:v>
                </c:pt>
                <c:pt idx="2552">
                  <c:v>35.55259978180037</c:v>
                </c:pt>
                <c:pt idx="2553">
                  <c:v>35.54330006561575</c:v>
                </c:pt>
                <c:pt idx="2554">
                  <c:v>35.53620006560956</c:v>
                </c:pt>
                <c:pt idx="2555">
                  <c:v>35.52849986953515</c:v>
                </c:pt>
                <c:pt idx="2556">
                  <c:v>35.52040020751883</c:v>
                </c:pt>
                <c:pt idx="2557">
                  <c:v>35.51200020752003</c:v>
                </c:pt>
                <c:pt idx="2558">
                  <c:v>35.50300021362273</c:v>
                </c:pt>
                <c:pt idx="2559">
                  <c:v>35.49500020446794</c:v>
                </c:pt>
                <c:pt idx="2560">
                  <c:v>35.48470007171631</c:v>
                </c:pt>
                <c:pt idx="2561">
                  <c:v>35.47140001144358</c:v>
                </c:pt>
                <c:pt idx="2562">
                  <c:v>35.46070008086826</c:v>
                </c:pt>
                <c:pt idx="2563">
                  <c:v>35.45029995117147</c:v>
                </c:pt>
                <c:pt idx="2564">
                  <c:v>35.44130015945484</c:v>
                </c:pt>
                <c:pt idx="2565">
                  <c:v>35.43350009612915</c:v>
                </c:pt>
                <c:pt idx="2566">
                  <c:v>35.42110003280323</c:v>
                </c:pt>
                <c:pt idx="2567">
                  <c:v>35.41200003890845</c:v>
                </c:pt>
                <c:pt idx="2568">
                  <c:v>35.4029998306287</c:v>
                </c:pt>
                <c:pt idx="2569">
                  <c:v>35.39330023803632</c:v>
                </c:pt>
                <c:pt idx="2570">
                  <c:v>35.38360017165903</c:v>
                </c:pt>
                <c:pt idx="2571">
                  <c:v>35.37339997253365</c:v>
                </c:pt>
                <c:pt idx="2572">
                  <c:v>35.36629983672901</c:v>
                </c:pt>
                <c:pt idx="2573">
                  <c:v>35.35449991531273</c:v>
                </c:pt>
                <c:pt idx="2574">
                  <c:v>35.34580018997076</c:v>
                </c:pt>
                <c:pt idx="2575">
                  <c:v>35.33190013580315</c:v>
                </c:pt>
                <c:pt idx="2576">
                  <c:v>35.32359987029849</c:v>
                </c:pt>
                <c:pt idx="2577">
                  <c:v>35.31569980392305</c:v>
                </c:pt>
                <c:pt idx="2578">
                  <c:v>35.31109979476965</c:v>
                </c:pt>
                <c:pt idx="2579">
                  <c:v>35.30159986419675</c:v>
                </c:pt>
                <c:pt idx="2580">
                  <c:v>35.29349992752032</c:v>
                </c:pt>
                <c:pt idx="2581">
                  <c:v>35.2846999938956</c:v>
                </c:pt>
                <c:pt idx="2582">
                  <c:v>35.27409993057155</c:v>
                </c:pt>
                <c:pt idx="2583">
                  <c:v>35.26839978866337</c:v>
                </c:pt>
                <c:pt idx="2584">
                  <c:v>35.2607999877946</c:v>
                </c:pt>
                <c:pt idx="2585">
                  <c:v>35.25239984588552</c:v>
                </c:pt>
                <c:pt idx="2586">
                  <c:v>35.2440000480674</c:v>
                </c:pt>
                <c:pt idx="2587">
                  <c:v>35.23710004196255</c:v>
                </c:pt>
                <c:pt idx="2588">
                  <c:v>35.22699977645974</c:v>
                </c:pt>
                <c:pt idx="2589">
                  <c:v>35.2186999031037</c:v>
                </c:pt>
                <c:pt idx="2590">
                  <c:v>35.20940017776593</c:v>
                </c:pt>
                <c:pt idx="2591">
                  <c:v>35.19799977340517</c:v>
                </c:pt>
                <c:pt idx="2592">
                  <c:v>35.1921998397811</c:v>
                </c:pt>
                <c:pt idx="2593">
                  <c:v>35.18589976730433</c:v>
                </c:pt>
                <c:pt idx="2594">
                  <c:v>35.17020018691983</c:v>
                </c:pt>
                <c:pt idx="2595">
                  <c:v>35.15979998779218</c:v>
                </c:pt>
                <c:pt idx="2596">
                  <c:v>35.15079992752</c:v>
                </c:pt>
                <c:pt idx="2597">
                  <c:v>35.14320013580073</c:v>
                </c:pt>
                <c:pt idx="2598">
                  <c:v>35.13189978256196</c:v>
                </c:pt>
                <c:pt idx="2599">
                  <c:v>35.12119998779234</c:v>
                </c:pt>
                <c:pt idx="2600">
                  <c:v>35.1087998458861</c:v>
                </c:pt>
                <c:pt idx="2601">
                  <c:v>35.10280004196102</c:v>
                </c:pt>
                <c:pt idx="2602">
                  <c:v>35.09370010833663</c:v>
                </c:pt>
                <c:pt idx="2603">
                  <c:v>35.08969989089744</c:v>
                </c:pt>
                <c:pt idx="2604">
                  <c:v>35.08310002975486</c:v>
                </c:pt>
                <c:pt idx="2605">
                  <c:v>35.07260009612946</c:v>
                </c:pt>
                <c:pt idx="2606">
                  <c:v>35.06290009613076</c:v>
                </c:pt>
                <c:pt idx="2607">
                  <c:v>35.05550023193428</c:v>
                </c:pt>
                <c:pt idx="2608">
                  <c:v>35.0454000297541</c:v>
                </c:pt>
                <c:pt idx="2609">
                  <c:v>35.04060009613022</c:v>
                </c:pt>
                <c:pt idx="2610">
                  <c:v>35.03110017166181</c:v>
                </c:pt>
                <c:pt idx="2611">
                  <c:v>35.02529976425285</c:v>
                </c:pt>
                <c:pt idx="2612">
                  <c:v>35.01719990921261</c:v>
                </c:pt>
                <c:pt idx="2613">
                  <c:v>35.00930011138917</c:v>
                </c:pt>
                <c:pt idx="2614">
                  <c:v>35.00819995422353</c:v>
                </c:pt>
                <c:pt idx="2615">
                  <c:v>34.99770002059813</c:v>
                </c:pt>
                <c:pt idx="2616">
                  <c:v>34.98719981842078</c:v>
                </c:pt>
                <c:pt idx="2617">
                  <c:v>34.9769999000564</c:v>
                </c:pt>
                <c:pt idx="2618">
                  <c:v>34.96529977340469</c:v>
                </c:pt>
                <c:pt idx="2619">
                  <c:v>34.95579998779429</c:v>
                </c:pt>
                <c:pt idx="2620">
                  <c:v>34.94890005721749</c:v>
                </c:pt>
                <c:pt idx="2621">
                  <c:v>34.9399999938978</c:v>
                </c:pt>
                <c:pt idx="2622">
                  <c:v>34.9357998489359</c:v>
                </c:pt>
                <c:pt idx="2623">
                  <c:v>34.93159978256153</c:v>
                </c:pt>
                <c:pt idx="2624">
                  <c:v>34.925199915313</c:v>
                </c:pt>
                <c:pt idx="2625">
                  <c:v>34.91889997253384</c:v>
                </c:pt>
                <c:pt idx="2626">
                  <c:v>34.91059983978263</c:v>
                </c:pt>
                <c:pt idx="2627">
                  <c:v>34.90349977645744</c:v>
                </c:pt>
                <c:pt idx="2628">
                  <c:v>34.89830018081557</c:v>
                </c:pt>
                <c:pt idx="2629">
                  <c:v>34.88709985198874</c:v>
                </c:pt>
                <c:pt idx="2630">
                  <c:v>34.88139977645915</c:v>
                </c:pt>
                <c:pt idx="2631">
                  <c:v>34.87740004806253</c:v>
                </c:pt>
                <c:pt idx="2632">
                  <c:v>34.87420017776091</c:v>
                </c:pt>
                <c:pt idx="2633">
                  <c:v>34.86609983367816</c:v>
                </c:pt>
                <c:pt idx="2634">
                  <c:v>34.86080003280586</c:v>
                </c:pt>
                <c:pt idx="2635">
                  <c:v>34.85309996032444</c:v>
                </c:pt>
                <c:pt idx="2636">
                  <c:v>34.85119981842217</c:v>
                </c:pt>
                <c:pt idx="2637">
                  <c:v>34.84339981841913</c:v>
                </c:pt>
                <c:pt idx="2638">
                  <c:v>34.83600002365343</c:v>
                </c:pt>
                <c:pt idx="2639">
                  <c:v>34.8266000328076</c:v>
                </c:pt>
                <c:pt idx="2640">
                  <c:v>34.82050017166327</c:v>
                </c:pt>
                <c:pt idx="2641">
                  <c:v>34.81810015945663</c:v>
                </c:pt>
                <c:pt idx="2642">
                  <c:v>34.81309994811818</c:v>
                </c:pt>
                <c:pt idx="2643">
                  <c:v>34.80470001754653</c:v>
                </c:pt>
                <c:pt idx="2644">
                  <c:v>34.79439981842006</c:v>
                </c:pt>
                <c:pt idx="2645">
                  <c:v>34.78499982147332</c:v>
                </c:pt>
                <c:pt idx="2646">
                  <c:v>34.77530023193322</c:v>
                </c:pt>
                <c:pt idx="2647">
                  <c:v>34.76750002364859</c:v>
                </c:pt>
                <c:pt idx="2648">
                  <c:v>34.76120002365133</c:v>
                </c:pt>
                <c:pt idx="2649">
                  <c:v>34.75429987564343</c:v>
                </c:pt>
                <c:pt idx="2650">
                  <c:v>34.74800014724678</c:v>
                </c:pt>
                <c:pt idx="2651">
                  <c:v>34.74150000838927</c:v>
                </c:pt>
                <c:pt idx="2652">
                  <c:v>34.73799993591456</c:v>
                </c:pt>
                <c:pt idx="2653">
                  <c:v>34.73149999313318</c:v>
                </c:pt>
                <c:pt idx="2654">
                  <c:v>34.72799997482434</c:v>
                </c:pt>
                <c:pt idx="2655">
                  <c:v>34.72669996261538</c:v>
                </c:pt>
                <c:pt idx="2656">
                  <c:v>34.72280001983745</c:v>
                </c:pt>
                <c:pt idx="2657">
                  <c:v>34.71509994125518</c:v>
                </c:pt>
                <c:pt idx="2658">
                  <c:v>34.70610014038178</c:v>
                </c:pt>
                <c:pt idx="2659">
                  <c:v>34.70109981155474</c:v>
                </c:pt>
                <c:pt idx="2660">
                  <c:v>34.69599994735475</c:v>
                </c:pt>
                <c:pt idx="2661">
                  <c:v>34.68950015258451</c:v>
                </c:pt>
                <c:pt idx="2662">
                  <c:v>34.68150015564238</c:v>
                </c:pt>
                <c:pt idx="2663">
                  <c:v>34.67919981460363</c:v>
                </c:pt>
                <c:pt idx="2664">
                  <c:v>34.6735000923145</c:v>
                </c:pt>
                <c:pt idx="2665">
                  <c:v>34.66929980850184</c:v>
                </c:pt>
                <c:pt idx="2666">
                  <c:v>34.665800070954</c:v>
                </c:pt>
                <c:pt idx="2667">
                  <c:v>34.66269992599337</c:v>
                </c:pt>
                <c:pt idx="2668">
                  <c:v>34.66319990463308</c:v>
                </c:pt>
                <c:pt idx="2669">
                  <c:v>34.66050003432977</c:v>
                </c:pt>
                <c:pt idx="2670">
                  <c:v>34.65329976577777</c:v>
                </c:pt>
                <c:pt idx="2671">
                  <c:v>34.64420004958811</c:v>
                </c:pt>
                <c:pt idx="2672">
                  <c:v>34.63979996795751</c:v>
                </c:pt>
                <c:pt idx="2673">
                  <c:v>34.63480016097674</c:v>
                </c:pt>
                <c:pt idx="2674">
                  <c:v>34.63140000991552</c:v>
                </c:pt>
                <c:pt idx="2675">
                  <c:v>34.62190015487795</c:v>
                </c:pt>
                <c:pt idx="2676">
                  <c:v>34.61740021209697</c:v>
                </c:pt>
                <c:pt idx="2677">
                  <c:v>34.61089979247845</c:v>
                </c:pt>
                <c:pt idx="2678">
                  <c:v>34.60609984664552</c:v>
                </c:pt>
                <c:pt idx="2679">
                  <c:v>34.59929998245207</c:v>
                </c:pt>
                <c:pt idx="2680">
                  <c:v>34.59500003662106</c:v>
                </c:pt>
                <c:pt idx="2681">
                  <c:v>34.59170009383888</c:v>
                </c:pt>
                <c:pt idx="2682">
                  <c:v>34.58900021133375</c:v>
                </c:pt>
                <c:pt idx="2683">
                  <c:v>34.58430013580073</c:v>
                </c:pt>
                <c:pt idx="2684">
                  <c:v>34.57569999389671</c:v>
                </c:pt>
                <c:pt idx="2685">
                  <c:v>34.57280012359843</c:v>
                </c:pt>
                <c:pt idx="2686">
                  <c:v>34.56769991836335</c:v>
                </c:pt>
                <c:pt idx="2687">
                  <c:v>34.56050018386667</c:v>
                </c:pt>
                <c:pt idx="2688">
                  <c:v>34.55930016555794</c:v>
                </c:pt>
                <c:pt idx="2689">
                  <c:v>34.55189996032637</c:v>
                </c:pt>
                <c:pt idx="2690">
                  <c:v>34.54839988784806</c:v>
                </c:pt>
                <c:pt idx="2691">
                  <c:v>34.542699960326</c:v>
                </c:pt>
                <c:pt idx="2692">
                  <c:v>34.53700001754621</c:v>
                </c:pt>
                <c:pt idx="2693">
                  <c:v>34.52710015335106</c:v>
                </c:pt>
                <c:pt idx="2694">
                  <c:v>34.51930002365042</c:v>
                </c:pt>
                <c:pt idx="2695">
                  <c:v>34.51109989394899</c:v>
                </c:pt>
                <c:pt idx="2696">
                  <c:v>34.50460022888365</c:v>
                </c:pt>
                <c:pt idx="2697">
                  <c:v>34.49839980926481</c:v>
                </c:pt>
                <c:pt idx="2698">
                  <c:v>34.49190021667528</c:v>
                </c:pt>
                <c:pt idx="2699">
                  <c:v>34.48139988479303</c:v>
                </c:pt>
                <c:pt idx="2700">
                  <c:v>34.47079989700067</c:v>
                </c:pt>
                <c:pt idx="2701">
                  <c:v>34.46190003891025</c:v>
                </c:pt>
                <c:pt idx="2702">
                  <c:v>34.45379982757731</c:v>
                </c:pt>
                <c:pt idx="2703">
                  <c:v>34.44570017471415</c:v>
                </c:pt>
                <c:pt idx="2704">
                  <c:v>34.44279990005453</c:v>
                </c:pt>
                <c:pt idx="2705">
                  <c:v>34.4395000930781</c:v>
                </c:pt>
                <c:pt idx="2706">
                  <c:v>34.43290002670255</c:v>
                </c:pt>
                <c:pt idx="2707">
                  <c:v>34.4229998306255</c:v>
                </c:pt>
                <c:pt idx="2708">
                  <c:v>34.41450004501164</c:v>
                </c:pt>
                <c:pt idx="2709">
                  <c:v>34.40199977950758</c:v>
                </c:pt>
                <c:pt idx="2710">
                  <c:v>34.39580005416792</c:v>
                </c:pt>
                <c:pt idx="2711">
                  <c:v>34.38739999999959</c:v>
                </c:pt>
                <c:pt idx="2712">
                  <c:v>34.37829994277854</c:v>
                </c:pt>
                <c:pt idx="2713">
                  <c:v>34.3719998733504</c:v>
                </c:pt>
                <c:pt idx="2714">
                  <c:v>34.3664002113328</c:v>
                </c:pt>
                <c:pt idx="2715">
                  <c:v>34.35629981308008</c:v>
                </c:pt>
                <c:pt idx="2716">
                  <c:v>34.34859995193619</c:v>
                </c:pt>
                <c:pt idx="2717">
                  <c:v>34.33969988860918</c:v>
                </c:pt>
                <c:pt idx="2718">
                  <c:v>34.33440016326853</c:v>
                </c:pt>
                <c:pt idx="2719">
                  <c:v>34.3292002296439</c:v>
                </c:pt>
                <c:pt idx="2720">
                  <c:v>34.32360008163594</c:v>
                </c:pt>
                <c:pt idx="2721">
                  <c:v>34.31660020522754</c:v>
                </c:pt>
                <c:pt idx="2722">
                  <c:v>34.30879993667622</c:v>
                </c:pt>
                <c:pt idx="2723">
                  <c:v>34.30149986724786</c:v>
                </c:pt>
                <c:pt idx="2724">
                  <c:v>34.294000205231</c:v>
                </c:pt>
                <c:pt idx="2725">
                  <c:v>34.28699993362534</c:v>
                </c:pt>
                <c:pt idx="2726">
                  <c:v>34.2803998069758</c:v>
                </c:pt>
                <c:pt idx="2727">
                  <c:v>34.2753999488814</c:v>
                </c:pt>
                <c:pt idx="2728">
                  <c:v>34.26519988861037</c:v>
                </c:pt>
                <c:pt idx="2729">
                  <c:v>34.25469989166226</c:v>
                </c:pt>
                <c:pt idx="2730">
                  <c:v>34.24790009689239</c:v>
                </c:pt>
                <c:pt idx="2731">
                  <c:v>34.2388000968931</c:v>
                </c:pt>
                <c:pt idx="2732">
                  <c:v>34.23440021743591</c:v>
                </c:pt>
                <c:pt idx="2733">
                  <c:v>34.22709981307708</c:v>
                </c:pt>
                <c:pt idx="2734">
                  <c:v>34.22269994888487</c:v>
                </c:pt>
                <c:pt idx="2735">
                  <c:v>34.21169989471309</c:v>
                </c:pt>
                <c:pt idx="2736">
                  <c:v>34.20469988860712</c:v>
                </c:pt>
                <c:pt idx="2737">
                  <c:v>34.19700017547803</c:v>
                </c:pt>
                <c:pt idx="2738">
                  <c:v>34.192299771119</c:v>
                </c:pt>
                <c:pt idx="2739">
                  <c:v>34.18230018768372</c:v>
                </c:pt>
                <c:pt idx="2740">
                  <c:v>34.17490012435883</c:v>
                </c:pt>
                <c:pt idx="2741">
                  <c:v>34.16750006103393</c:v>
                </c:pt>
                <c:pt idx="2742">
                  <c:v>34.16000020599313</c:v>
                </c:pt>
                <c:pt idx="2743">
                  <c:v>34.14960021819934</c:v>
                </c:pt>
                <c:pt idx="2744">
                  <c:v>34.14350001907223</c:v>
                </c:pt>
                <c:pt idx="2745">
                  <c:v>34.1369998168957</c:v>
                </c:pt>
                <c:pt idx="2746">
                  <c:v>34.12650010376092</c:v>
                </c:pt>
                <c:pt idx="2747">
                  <c:v>34.1187998321548</c:v>
                </c:pt>
                <c:pt idx="2748">
                  <c:v>34.1139000373805</c:v>
                </c:pt>
                <c:pt idx="2749">
                  <c:v>34.1026001159662</c:v>
                </c:pt>
                <c:pt idx="2750">
                  <c:v>34.09610011901896</c:v>
                </c:pt>
                <c:pt idx="2751">
                  <c:v>34.09130011291563</c:v>
                </c:pt>
                <c:pt idx="2752">
                  <c:v>34.08310010986315</c:v>
                </c:pt>
                <c:pt idx="2753">
                  <c:v>34.07469997711085</c:v>
                </c:pt>
                <c:pt idx="2754">
                  <c:v>34.07149976883009</c:v>
                </c:pt>
                <c:pt idx="2755">
                  <c:v>34.06699977187964</c:v>
                </c:pt>
                <c:pt idx="2756">
                  <c:v>34.06389976272476</c:v>
                </c:pt>
                <c:pt idx="2757">
                  <c:v>34.05440018844453</c:v>
                </c:pt>
                <c:pt idx="2758">
                  <c:v>34.04429992294172</c:v>
                </c:pt>
                <c:pt idx="2759">
                  <c:v>34.04089977493275</c:v>
                </c:pt>
                <c:pt idx="2760">
                  <c:v>34.03700017623849</c:v>
                </c:pt>
                <c:pt idx="2761">
                  <c:v>34.03459982299683</c:v>
                </c:pt>
                <c:pt idx="2762">
                  <c:v>34.02860022735331</c:v>
                </c:pt>
                <c:pt idx="2763">
                  <c:v>34.02120010375801</c:v>
                </c:pt>
                <c:pt idx="2764">
                  <c:v>34.01229997405972</c:v>
                </c:pt>
                <c:pt idx="2765">
                  <c:v>34.00310017013544</c:v>
                </c:pt>
                <c:pt idx="2766">
                  <c:v>33.99229977188224</c:v>
                </c:pt>
                <c:pt idx="2767">
                  <c:v>33.98259991683881</c:v>
                </c:pt>
                <c:pt idx="2768">
                  <c:v>33.97990010680951</c:v>
                </c:pt>
                <c:pt idx="2769">
                  <c:v>33.97920022430117</c:v>
                </c:pt>
                <c:pt idx="2770">
                  <c:v>33.97850014572032</c:v>
                </c:pt>
                <c:pt idx="2771">
                  <c:v>33.97149979858295</c:v>
                </c:pt>
                <c:pt idx="2772">
                  <c:v>33.96689978637733</c:v>
                </c:pt>
                <c:pt idx="2773">
                  <c:v>33.9628997772197</c:v>
                </c:pt>
                <c:pt idx="2774">
                  <c:v>33.95249998550571</c:v>
                </c:pt>
                <c:pt idx="2775">
                  <c:v>33.94639978027408</c:v>
                </c:pt>
                <c:pt idx="2776">
                  <c:v>33.93869991607426</c:v>
                </c:pt>
                <c:pt idx="2777">
                  <c:v>33.93269977722227</c:v>
                </c:pt>
                <c:pt idx="2778">
                  <c:v>33.92229999160554</c:v>
                </c:pt>
                <c:pt idx="2779">
                  <c:v>33.91760012130905</c:v>
                </c:pt>
                <c:pt idx="2780">
                  <c:v>33.908300193787</c:v>
                </c:pt>
                <c:pt idx="2781">
                  <c:v>33.90079978637732</c:v>
                </c:pt>
                <c:pt idx="2782">
                  <c:v>33.89779978942897</c:v>
                </c:pt>
                <c:pt idx="2783">
                  <c:v>33.89240019378485</c:v>
                </c:pt>
                <c:pt idx="2784">
                  <c:v>33.89040018463128</c:v>
                </c:pt>
                <c:pt idx="2785">
                  <c:v>33.8831000457758</c:v>
                </c:pt>
                <c:pt idx="2786">
                  <c:v>33.87649996719119</c:v>
                </c:pt>
                <c:pt idx="2787">
                  <c:v>33.87119988861011</c:v>
                </c:pt>
                <c:pt idx="2788">
                  <c:v>33.86630008468637</c:v>
                </c:pt>
                <c:pt idx="2789">
                  <c:v>33.86569993362355</c:v>
                </c:pt>
                <c:pt idx="2790">
                  <c:v>33.86050000305113</c:v>
                </c:pt>
                <c:pt idx="2791">
                  <c:v>33.85369979781896</c:v>
                </c:pt>
                <c:pt idx="2792">
                  <c:v>33.8515000602747</c:v>
                </c:pt>
                <c:pt idx="2793">
                  <c:v>33.84680019607186</c:v>
                </c:pt>
                <c:pt idx="2794">
                  <c:v>33.83769992752057</c:v>
                </c:pt>
                <c:pt idx="2795">
                  <c:v>33.82709993362366</c:v>
                </c:pt>
                <c:pt idx="2796">
                  <c:v>33.82330006637494</c:v>
                </c:pt>
                <c:pt idx="2797">
                  <c:v>33.8133000816342</c:v>
                </c:pt>
                <c:pt idx="2798">
                  <c:v>33.80530008468486</c:v>
                </c:pt>
                <c:pt idx="2799">
                  <c:v>33.79610008468444</c:v>
                </c:pt>
                <c:pt idx="2800">
                  <c:v>33.79359981002563</c:v>
                </c:pt>
                <c:pt idx="2801">
                  <c:v>33.79120013885405</c:v>
                </c:pt>
                <c:pt idx="2802">
                  <c:v>33.78379993057026</c:v>
                </c:pt>
                <c:pt idx="2803">
                  <c:v>33.7761000633218</c:v>
                </c:pt>
                <c:pt idx="2804">
                  <c:v>33.77040012664654</c:v>
                </c:pt>
                <c:pt idx="2805">
                  <c:v>33.76480005111441</c:v>
                </c:pt>
                <c:pt idx="2806">
                  <c:v>33.76159990616</c:v>
                </c:pt>
                <c:pt idx="2807">
                  <c:v>33.75700023498576</c:v>
                </c:pt>
                <c:pt idx="2808">
                  <c:v>33.7481998397816</c:v>
                </c:pt>
                <c:pt idx="2809">
                  <c:v>33.741999830625</c:v>
                </c:pt>
                <c:pt idx="2810">
                  <c:v>33.7365002380393</c:v>
                </c:pt>
                <c:pt idx="2811">
                  <c:v>33.73040022582791</c:v>
                </c:pt>
                <c:pt idx="2812">
                  <c:v>33.72159982757514</c:v>
                </c:pt>
                <c:pt idx="2813">
                  <c:v>33.71880009613233</c:v>
                </c:pt>
                <c:pt idx="2814">
                  <c:v>33.71299983367862</c:v>
                </c:pt>
                <c:pt idx="2815">
                  <c:v>33.70480010833852</c:v>
                </c:pt>
                <c:pt idx="2816">
                  <c:v>33.69640017471465</c:v>
                </c:pt>
                <c:pt idx="2817">
                  <c:v>33.68690018691996</c:v>
                </c:pt>
                <c:pt idx="2818">
                  <c:v>33.68299990310698</c:v>
                </c:pt>
                <c:pt idx="2819">
                  <c:v>33.67750017776414</c:v>
                </c:pt>
                <c:pt idx="2820">
                  <c:v>33.6690001899733</c:v>
                </c:pt>
                <c:pt idx="2821">
                  <c:v>33.65950019912634</c:v>
                </c:pt>
                <c:pt idx="2822">
                  <c:v>33.64999985809482</c:v>
                </c:pt>
                <c:pt idx="2823">
                  <c:v>33.64520012359935</c:v>
                </c:pt>
                <c:pt idx="2824">
                  <c:v>33.64129991226216</c:v>
                </c:pt>
                <c:pt idx="2825">
                  <c:v>33.64089982452424</c:v>
                </c:pt>
                <c:pt idx="2826">
                  <c:v>33.63410010528604</c:v>
                </c:pt>
                <c:pt idx="2827">
                  <c:v>33.62669997253397</c:v>
                </c:pt>
                <c:pt idx="2828">
                  <c:v>33.62279983062763</c:v>
                </c:pt>
                <c:pt idx="2829">
                  <c:v>33.61479983367825</c:v>
                </c:pt>
                <c:pt idx="2830">
                  <c:v>33.60770010528356</c:v>
                </c:pt>
                <c:pt idx="2831">
                  <c:v>33.60100010833776</c:v>
                </c:pt>
                <c:pt idx="2832">
                  <c:v>33.59109998169149</c:v>
                </c:pt>
                <c:pt idx="2833">
                  <c:v>33.58460004806692</c:v>
                </c:pt>
                <c:pt idx="2834">
                  <c:v>33.57580005416821</c:v>
                </c:pt>
                <c:pt idx="2835">
                  <c:v>33.57129991531109</c:v>
                </c:pt>
                <c:pt idx="2836">
                  <c:v>33.5648997856151</c:v>
                </c:pt>
                <c:pt idx="2837">
                  <c:v>33.5611001899706</c:v>
                </c:pt>
                <c:pt idx="2838">
                  <c:v>33.5515999214185</c:v>
                </c:pt>
                <c:pt idx="2839">
                  <c:v>33.5490997764573</c:v>
                </c:pt>
                <c:pt idx="2840">
                  <c:v>33.54300012359452</c:v>
                </c:pt>
                <c:pt idx="2841">
                  <c:v>33.54240005416796</c:v>
                </c:pt>
                <c:pt idx="2842">
                  <c:v>33.53770012054156</c:v>
                </c:pt>
                <c:pt idx="2843">
                  <c:v>33.52809986114517</c:v>
                </c:pt>
                <c:pt idx="2844">
                  <c:v>33.52249986724927</c:v>
                </c:pt>
                <c:pt idx="2845">
                  <c:v>33.51360000305064</c:v>
                </c:pt>
                <c:pt idx="2846">
                  <c:v>33.50570000000153</c:v>
                </c:pt>
                <c:pt idx="2847">
                  <c:v>33.50030020523261</c:v>
                </c:pt>
                <c:pt idx="2848">
                  <c:v>33.4902998008729</c:v>
                </c:pt>
                <c:pt idx="2849">
                  <c:v>33.47599987945432</c:v>
                </c:pt>
                <c:pt idx="2850">
                  <c:v>33.46449982223564</c:v>
                </c:pt>
                <c:pt idx="2851">
                  <c:v>33.45300010604839</c:v>
                </c:pt>
                <c:pt idx="2852">
                  <c:v>33.44599983444277</c:v>
                </c:pt>
                <c:pt idx="2853">
                  <c:v>33.4375998405485</c:v>
                </c:pt>
                <c:pt idx="2854">
                  <c:v>33.42900018463115</c:v>
                </c:pt>
                <c:pt idx="2855">
                  <c:v>33.42299984054626</c:v>
                </c:pt>
                <c:pt idx="2856">
                  <c:v>33.42219976196066</c:v>
                </c:pt>
                <c:pt idx="2857">
                  <c:v>33.41549995803871</c:v>
                </c:pt>
                <c:pt idx="2858">
                  <c:v>33.41410015106155</c:v>
                </c:pt>
                <c:pt idx="2859">
                  <c:v>33.4123998039213</c:v>
                </c:pt>
                <c:pt idx="2860">
                  <c:v>33.40999980392735</c:v>
                </c:pt>
                <c:pt idx="2861">
                  <c:v>33.40000008163403</c:v>
                </c:pt>
                <c:pt idx="2862">
                  <c:v>33.39300014495893</c:v>
                </c:pt>
                <c:pt idx="2863">
                  <c:v>33.38930014495782</c:v>
                </c:pt>
                <c:pt idx="2864">
                  <c:v>33.37899981002556</c:v>
                </c:pt>
                <c:pt idx="2865">
                  <c:v>33.3734000846889</c:v>
                </c:pt>
                <c:pt idx="2866">
                  <c:v>33.36280002746571</c:v>
                </c:pt>
                <c:pt idx="2867">
                  <c:v>33.35630009688976</c:v>
                </c:pt>
                <c:pt idx="2868">
                  <c:v>33.34929989166261</c:v>
                </c:pt>
                <c:pt idx="2869">
                  <c:v>33.34419995193454</c:v>
                </c:pt>
                <c:pt idx="2870">
                  <c:v>33.34010016327009</c:v>
                </c:pt>
                <c:pt idx="2871">
                  <c:v>33.33510002136244</c:v>
                </c:pt>
                <c:pt idx="2872">
                  <c:v>33.32779995803865</c:v>
                </c:pt>
                <c:pt idx="2873">
                  <c:v>33.32480007858246</c:v>
                </c:pt>
                <c:pt idx="2874">
                  <c:v>33.3189000755301</c:v>
                </c:pt>
                <c:pt idx="2875">
                  <c:v>33.3125999244694</c:v>
                </c:pt>
                <c:pt idx="2876">
                  <c:v>33.30580019912665</c:v>
                </c:pt>
                <c:pt idx="2877">
                  <c:v>33.3014997886639</c:v>
                </c:pt>
                <c:pt idx="2878">
                  <c:v>33.29850005416665</c:v>
                </c:pt>
                <c:pt idx="2879">
                  <c:v>33.29790004806637</c:v>
                </c:pt>
                <c:pt idx="2880">
                  <c:v>33.29500018081672</c:v>
                </c:pt>
                <c:pt idx="2881">
                  <c:v>33.29069983673253</c:v>
                </c:pt>
                <c:pt idx="2882">
                  <c:v>33.2888999603274</c:v>
                </c:pt>
                <c:pt idx="2883">
                  <c:v>33.28410016861014</c:v>
                </c:pt>
                <c:pt idx="2884">
                  <c:v>33.27820017166229</c:v>
                </c:pt>
                <c:pt idx="2885">
                  <c:v>33.27010010833692</c:v>
                </c:pt>
                <c:pt idx="2886">
                  <c:v>33.26110012054414</c:v>
                </c:pt>
                <c:pt idx="2887">
                  <c:v>33.2566998397815</c:v>
                </c:pt>
                <c:pt idx="2888">
                  <c:v>33.25490018081473</c:v>
                </c:pt>
                <c:pt idx="2889">
                  <c:v>33.25060004501209</c:v>
                </c:pt>
                <c:pt idx="2890">
                  <c:v>33.24639977340848</c:v>
                </c:pt>
                <c:pt idx="2891">
                  <c:v>33.24049985198872</c:v>
                </c:pt>
                <c:pt idx="2892">
                  <c:v>33.23659978256183</c:v>
                </c:pt>
                <c:pt idx="2893">
                  <c:v>33.23729976730462</c:v>
                </c:pt>
                <c:pt idx="2894">
                  <c:v>33.23210016860685</c:v>
                </c:pt>
                <c:pt idx="2895">
                  <c:v>33.2304998847976</c:v>
                </c:pt>
                <c:pt idx="2896">
                  <c:v>33.22520008392166</c:v>
                </c:pt>
                <c:pt idx="2897">
                  <c:v>33.21819980926738</c:v>
                </c:pt>
                <c:pt idx="2898">
                  <c:v>33.21289980621439</c:v>
                </c:pt>
                <c:pt idx="2899">
                  <c:v>33.21040021362204</c:v>
                </c:pt>
                <c:pt idx="2900">
                  <c:v>33.2050998092636</c:v>
                </c:pt>
                <c:pt idx="2901">
                  <c:v>33.19629981536855</c:v>
                </c:pt>
                <c:pt idx="2902">
                  <c:v>33.18909995117065</c:v>
                </c:pt>
                <c:pt idx="2903">
                  <c:v>33.18099996032834</c:v>
                </c:pt>
                <c:pt idx="2904">
                  <c:v>33.17729980926376</c:v>
                </c:pt>
                <c:pt idx="2905">
                  <c:v>33.17510013503852</c:v>
                </c:pt>
                <c:pt idx="2906">
                  <c:v>33.17229999618212</c:v>
                </c:pt>
                <c:pt idx="2907">
                  <c:v>33.1724999237049</c:v>
                </c:pt>
                <c:pt idx="2908">
                  <c:v>33.16460020446903</c:v>
                </c:pt>
                <c:pt idx="2909">
                  <c:v>33.16219977569563</c:v>
                </c:pt>
                <c:pt idx="2910">
                  <c:v>33.16080017700006</c:v>
                </c:pt>
                <c:pt idx="2911">
                  <c:v>33.15659976653842</c:v>
                </c:pt>
                <c:pt idx="2912">
                  <c:v>33.15779982375898</c:v>
                </c:pt>
                <c:pt idx="2913">
                  <c:v>33.155000022889</c:v>
                </c:pt>
                <c:pt idx="2914">
                  <c:v>33.15290002289112</c:v>
                </c:pt>
                <c:pt idx="2915">
                  <c:v>33.1476002342206</c:v>
                </c:pt>
                <c:pt idx="2916">
                  <c:v>33.14330016784515</c:v>
                </c:pt>
                <c:pt idx="2917">
                  <c:v>33.13530017089943</c:v>
                </c:pt>
                <c:pt idx="2918">
                  <c:v>33.127399775698</c:v>
                </c:pt>
                <c:pt idx="2919">
                  <c:v>33.11809998702665</c:v>
                </c:pt>
                <c:pt idx="2920">
                  <c:v>33.11150004425144</c:v>
                </c:pt>
                <c:pt idx="2921">
                  <c:v>33.10509977264154</c:v>
                </c:pt>
                <c:pt idx="2922">
                  <c:v>33.09989991149996</c:v>
                </c:pt>
                <c:pt idx="2923">
                  <c:v>33.09419998703015</c:v>
                </c:pt>
                <c:pt idx="2924">
                  <c:v>33.08900005950633</c:v>
                </c:pt>
                <c:pt idx="2925">
                  <c:v>33.08560012588714</c:v>
                </c:pt>
                <c:pt idx="2926">
                  <c:v>33.0828999839796</c:v>
                </c:pt>
                <c:pt idx="2927">
                  <c:v>33.07850017700184</c:v>
                </c:pt>
                <c:pt idx="2928">
                  <c:v>33.0709001739524</c:v>
                </c:pt>
                <c:pt idx="2929">
                  <c:v>33.06149998092588</c:v>
                </c:pt>
                <c:pt idx="2930">
                  <c:v>33.06260010146798</c:v>
                </c:pt>
                <c:pt idx="2931">
                  <c:v>33.05920023116778</c:v>
                </c:pt>
                <c:pt idx="2932">
                  <c:v>33.05539981765467</c:v>
                </c:pt>
                <c:pt idx="2933">
                  <c:v>33.05450008315893</c:v>
                </c:pt>
                <c:pt idx="2934">
                  <c:v>33.04810008926506</c:v>
                </c:pt>
                <c:pt idx="2935">
                  <c:v>33.04160015563679</c:v>
                </c:pt>
                <c:pt idx="2936">
                  <c:v>33.03969988098106</c:v>
                </c:pt>
                <c:pt idx="2937">
                  <c:v>33.03679994125196</c:v>
                </c:pt>
                <c:pt idx="2938">
                  <c:v>33.03179979934792</c:v>
                </c:pt>
                <c:pt idx="2939">
                  <c:v>33.02819985961833</c:v>
                </c:pt>
                <c:pt idx="2940">
                  <c:v>33.0231998535164</c:v>
                </c:pt>
                <c:pt idx="2941">
                  <c:v>33.0166997779852</c:v>
                </c:pt>
                <c:pt idx="2942">
                  <c:v>33.01289983825335</c:v>
                </c:pt>
                <c:pt idx="2943">
                  <c:v>33.00679997406041</c:v>
                </c:pt>
                <c:pt idx="2944">
                  <c:v>33.00500023650966</c:v>
                </c:pt>
                <c:pt idx="2945">
                  <c:v>32.99910017013463</c:v>
                </c:pt>
                <c:pt idx="2946">
                  <c:v>32.99340003128233</c:v>
                </c:pt>
                <c:pt idx="2947">
                  <c:v>32.98769982604789</c:v>
                </c:pt>
                <c:pt idx="2948">
                  <c:v>32.98159976883107</c:v>
                </c:pt>
                <c:pt idx="2949">
                  <c:v>32.97510010681072</c:v>
                </c:pt>
                <c:pt idx="2950">
                  <c:v>32.97179995269832</c:v>
                </c:pt>
                <c:pt idx="2951">
                  <c:v>32.96890021209765</c:v>
                </c:pt>
                <c:pt idx="2952">
                  <c:v>32.96389986495706</c:v>
                </c:pt>
                <c:pt idx="2953">
                  <c:v>32.95609993438484</c:v>
                </c:pt>
                <c:pt idx="2954">
                  <c:v>32.94660007934721</c:v>
                </c:pt>
                <c:pt idx="2955">
                  <c:v>32.94300008239588</c:v>
                </c:pt>
                <c:pt idx="2956">
                  <c:v>32.93580022125388</c:v>
                </c:pt>
                <c:pt idx="2957">
                  <c:v>32.93230021820273</c:v>
                </c:pt>
                <c:pt idx="2958">
                  <c:v>32.92970014266757</c:v>
                </c:pt>
                <c:pt idx="2959">
                  <c:v>32.92699979553072</c:v>
                </c:pt>
                <c:pt idx="2960">
                  <c:v>32.92289985885873</c:v>
                </c:pt>
                <c:pt idx="2961">
                  <c:v>32.9172997894311</c:v>
                </c:pt>
                <c:pt idx="2962">
                  <c:v>32.91229998550259</c:v>
                </c:pt>
                <c:pt idx="2963">
                  <c:v>32.90909998245115</c:v>
                </c:pt>
                <c:pt idx="2964">
                  <c:v>32.90670004577623</c:v>
                </c:pt>
                <c:pt idx="2965">
                  <c:v>32.90010004882788</c:v>
                </c:pt>
                <c:pt idx="2966">
                  <c:v>32.8915997863769</c:v>
                </c:pt>
                <c:pt idx="2967">
                  <c:v>32.88429999465731</c:v>
                </c:pt>
                <c:pt idx="2968">
                  <c:v>32.87649993438752</c:v>
                </c:pt>
                <c:pt idx="2969">
                  <c:v>32.87459978637708</c:v>
                </c:pt>
                <c:pt idx="2970">
                  <c:v>32.87270006103424</c:v>
                </c:pt>
                <c:pt idx="2971">
                  <c:v>32.87009978027342</c:v>
                </c:pt>
                <c:pt idx="2972">
                  <c:v>32.86620004577708</c:v>
                </c:pt>
                <c:pt idx="2973">
                  <c:v>32.85900011520058</c:v>
                </c:pt>
                <c:pt idx="2974">
                  <c:v>32.85019991607624</c:v>
                </c:pt>
                <c:pt idx="2975">
                  <c:v>32.84399998245135</c:v>
                </c:pt>
                <c:pt idx="2976">
                  <c:v>32.84389988860855</c:v>
                </c:pt>
                <c:pt idx="2977">
                  <c:v>32.84259987945552</c:v>
                </c:pt>
                <c:pt idx="2978">
                  <c:v>32.83869987335127</c:v>
                </c:pt>
                <c:pt idx="2979">
                  <c:v>32.83820005111554</c:v>
                </c:pt>
                <c:pt idx="2980">
                  <c:v>32.83910003585697</c:v>
                </c:pt>
                <c:pt idx="2981">
                  <c:v>32.83259990615625</c:v>
                </c:pt>
                <c:pt idx="2982">
                  <c:v>32.83120010223499</c:v>
                </c:pt>
                <c:pt idx="2983">
                  <c:v>32.82949988784819</c:v>
                </c:pt>
                <c:pt idx="2984">
                  <c:v>32.82449988174626</c:v>
                </c:pt>
                <c:pt idx="2985">
                  <c:v>32.81839981231678</c:v>
                </c:pt>
                <c:pt idx="2986">
                  <c:v>32.81090022583157</c:v>
                </c:pt>
                <c:pt idx="2987">
                  <c:v>32.80859980621241</c:v>
                </c:pt>
                <c:pt idx="2988">
                  <c:v>32.80749987258967</c:v>
                </c:pt>
                <c:pt idx="2989">
                  <c:v>32.8029001441937</c:v>
                </c:pt>
                <c:pt idx="2990">
                  <c:v>32.80650005340794</c:v>
                </c:pt>
                <c:pt idx="2991">
                  <c:v>32.79769992370711</c:v>
                </c:pt>
                <c:pt idx="2992">
                  <c:v>32.78989999008262</c:v>
                </c:pt>
                <c:pt idx="2993">
                  <c:v>32.78420005645965</c:v>
                </c:pt>
                <c:pt idx="2994">
                  <c:v>32.7757998542802</c:v>
                </c:pt>
                <c:pt idx="2995">
                  <c:v>32.77060012893708</c:v>
                </c:pt>
                <c:pt idx="2996">
                  <c:v>32.76919991455</c:v>
                </c:pt>
                <c:pt idx="2997">
                  <c:v>32.75970020446766</c:v>
                </c:pt>
                <c:pt idx="2998">
                  <c:v>32.75169980316056</c:v>
                </c:pt>
                <c:pt idx="2999">
                  <c:v>32.74390008086994</c:v>
                </c:pt>
                <c:pt idx="3000">
                  <c:v>32.73830008086952</c:v>
                </c:pt>
                <c:pt idx="3001">
                  <c:v>32.73190014724604</c:v>
                </c:pt>
                <c:pt idx="3002">
                  <c:v>32.72650015030013</c:v>
                </c:pt>
                <c:pt idx="3003">
                  <c:v>32.7227001502979</c:v>
                </c:pt>
                <c:pt idx="3004">
                  <c:v>32.7212999359108</c:v>
                </c:pt>
                <c:pt idx="3005">
                  <c:v>32.71489993591237</c:v>
                </c:pt>
                <c:pt idx="3006">
                  <c:v>32.71429991760304</c:v>
                </c:pt>
                <c:pt idx="3007">
                  <c:v>32.71360011062642</c:v>
                </c:pt>
                <c:pt idx="3008">
                  <c:v>32.7104000350955</c:v>
                </c:pt>
                <c:pt idx="3009">
                  <c:v>32.709899953461</c:v>
                </c:pt>
                <c:pt idx="3010">
                  <c:v>32.70709981155233</c:v>
                </c:pt>
                <c:pt idx="3011">
                  <c:v>32.69650016784362</c:v>
                </c:pt>
                <c:pt idx="3012">
                  <c:v>32.69189982375974</c:v>
                </c:pt>
                <c:pt idx="3013">
                  <c:v>32.6883001586939</c:v>
                </c:pt>
                <c:pt idx="3014">
                  <c:v>32.68669980849882</c:v>
                </c:pt>
                <c:pt idx="3015">
                  <c:v>32.6813998809812</c:v>
                </c:pt>
                <c:pt idx="3016">
                  <c:v>32.67349989013746</c:v>
                </c:pt>
                <c:pt idx="3017">
                  <c:v>32.67219982376263</c:v>
                </c:pt>
                <c:pt idx="3018">
                  <c:v>32.66530023727683</c:v>
                </c:pt>
                <c:pt idx="3019">
                  <c:v>32.66150016479514</c:v>
                </c:pt>
                <c:pt idx="3020">
                  <c:v>32.65449996261663</c:v>
                </c:pt>
                <c:pt idx="3021">
                  <c:v>32.64810010147266</c:v>
                </c:pt>
                <c:pt idx="3022">
                  <c:v>32.64389996261524</c:v>
                </c:pt>
                <c:pt idx="3023">
                  <c:v>32.64130009536893</c:v>
                </c:pt>
                <c:pt idx="3024">
                  <c:v>32.63449989318542</c:v>
                </c:pt>
                <c:pt idx="3025">
                  <c:v>32.6266001014701</c:v>
                </c:pt>
                <c:pt idx="3026">
                  <c:v>32.623700098422</c:v>
                </c:pt>
                <c:pt idx="3027">
                  <c:v>32.61849989013717</c:v>
                </c:pt>
                <c:pt idx="3028">
                  <c:v>32.6124001678472</c:v>
                </c:pt>
                <c:pt idx="3029">
                  <c:v>32.60759989013605</c:v>
                </c:pt>
                <c:pt idx="3030">
                  <c:v>32.60030016784729</c:v>
                </c:pt>
                <c:pt idx="3031">
                  <c:v>32.58979997177085</c:v>
                </c:pt>
                <c:pt idx="3032">
                  <c:v>32.58279977874552</c:v>
                </c:pt>
                <c:pt idx="3033">
                  <c:v>32.57490006256194</c:v>
                </c:pt>
                <c:pt idx="3034">
                  <c:v>32.57079999313282</c:v>
                </c:pt>
                <c:pt idx="3035">
                  <c:v>32.57090005340432</c:v>
                </c:pt>
                <c:pt idx="3036">
                  <c:v>32.56670012283576</c:v>
                </c:pt>
                <c:pt idx="3037">
                  <c:v>32.55860006256258</c:v>
                </c:pt>
                <c:pt idx="3038">
                  <c:v>32.55270005951024</c:v>
                </c:pt>
                <c:pt idx="3039">
                  <c:v>32.54580006866306</c:v>
                </c:pt>
                <c:pt idx="3040">
                  <c:v>32.54140007476597</c:v>
                </c:pt>
                <c:pt idx="3041">
                  <c:v>32.53630021362187</c:v>
                </c:pt>
                <c:pt idx="3042">
                  <c:v>32.53380007476515</c:v>
                </c:pt>
                <c:pt idx="3043">
                  <c:v>32.52570014419325</c:v>
                </c:pt>
                <c:pt idx="3044">
                  <c:v>32.52510006561349</c:v>
                </c:pt>
                <c:pt idx="3045">
                  <c:v>32.52310019836296</c:v>
                </c:pt>
                <c:pt idx="3046">
                  <c:v>32.52120019225913</c:v>
                </c:pt>
                <c:pt idx="3047">
                  <c:v>32.5227999053932</c:v>
                </c:pt>
                <c:pt idx="3048">
                  <c:v>32.51780010757282</c:v>
                </c:pt>
                <c:pt idx="3049">
                  <c:v>32.51430011062619</c:v>
                </c:pt>
                <c:pt idx="3050">
                  <c:v>32.50910004730031</c:v>
                </c:pt>
                <c:pt idx="3051">
                  <c:v>32.49999985428076</c:v>
                </c:pt>
                <c:pt idx="3052">
                  <c:v>32.49560005645981</c:v>
                </c:pt>
                <c:pt idx="3053">
                  <c:v>32.49080005950962</c:v>
                </c:pt>
                <c:pt idx="3054">
                  <c:v>32.48699992675756</c:v>
                </c:pt>
                <c:pt idx="3055">
                  <c:v>32.48320019225864</c:v>
                </c:pt>
                <c:pt idx="3056">
                  <c:v>32.47899999008223</c:v>
                </c:pt>
                <c:pt idx="3057">
                  <c:v>32.4725000686667</c:v>
                </c:pt>
                <c:pt idx="3058">
                  <c:v>32.4682997848504</c:v>
                </c:pt>
                <c:pt idx="3059">
                  <c:v>32.46489984817527</c:v>
                </c:pt>
                <c:pt idx="3060">
                  <c:v>32.46069991760304</c:v>
                </c:pt>
                <c:pt idx="3061">
                  <c:v>32.45599984817454</c:v>
                </c:pt>
                <c:pt idx="3062">
                  <c:v>32.44939999313283</c:v>
                </c:pt>
                <c:pt idx="3063">
                  <c:v>32.44899992065621</c:v>
                </c:pt>
                <c:pt idx="3064">
                  <c:v>32.44249986343129</c:v>
                </c:pt>
                <c:pt idx="3065">
                  <c:v>32.43640007171413</c:v>
                </c:pt>
                <c:pt idx="3066">
                  <c:v>32.43330007171605</c:v>
                </c:pt>
                <c:pt idx="3067">
                  <c:v>32.42990021667356</c:v>
                </c:pt>
                <c:pt idx="3068">
                  <c:v>32.42330021972885</c:v>
                </c:pt>
                <c:pt idx="3069">
                  <c:v>32.41520008087173</c:v>
                </c:pt>
                <c:pt idx="3070">
                  <c:v>32.40839981231693</c:v>
                </c:pt>
                <c:pt idx="3071">
                  <c:v>32.4079997970548</c:v>
                </c:pt>
                <c:pt idx="3072">
                  <c:v>32.40990019225865</c:v>
                </c:pt>
                <c:pt idx="3073">
                  <c:v>32.40630019531454</c:v>
                </c:pt>
                <c:pt idx="3074">
                  <c:v>32.40060020141389</c:v>
                </c:pt>
                <c:pt idx="3075">
                  <c:v>32.3953002014132</c:v>
                </c:pt>
                <c:pt idx="3076">
                  <c:v>32.3952998420682</c:v>
                </c:pt>
                <c:pt idx="3077">
                  <c:v>32.39110017700295</c:v>
                </c:pt>
                <c:pt idx="3078">
                  <c:v>32.38369996871914</c:v>
                </c:pt>
                <c:pt idx="3079">
                  <c:v>32.38230002593991</c:v>
                </c:pt>
                <c:pt idx="3080">
                  <c:v>32.37749989013535</c:v>
                </c:pt>
                <c:pt idx="3081">
                  <c:v>32.3725000259401</c:v>
                </c:pt>
                <c:pt idx="3082">
                  <c:v>32.37120000762656</c:v>
                </c:pt>
                <c:pt idx="3083">
                  <c:v>32.3677000045791</c:v>
                </c:pt>
                <c:pt idx="3084">
                  <c:v>32.36280007400637</c:v>
                </c:pt>
                <c:pt idx="3085">
                  <c:v>32.35879979629679</c:v>
                </c:pt>
                <c:pt idx="3086">
                  <c:v>32.35759978408532</c:v>
                </c:pt>
                <c:pt idx="3087">
                  <c:v>32.35409977493325</c:v>
                </c:pt>
                <c:pt idx="3088">
                  <c:v>32.3525997718789</c:v>
                </c:pt>
                <c:pt idx="3089">
                  <c:v>32.35280017623879</c:v>
                </c:pt>
                <c:pt idx="3090">
                  <c:v>32.34890010375965</c:v>
                </c:pt>
                <c:pt idx="3091">
                  <c:v>32.34490010071019</c:v>
                </c:pt>
                <c:pt idx="3092">
                  <c:v>32.34329982910275</c:v>
                </c:pt>
                <c:pt idx="3093">
                  <c:v>32.33999982299793</c:v>
                </c:pt>
                <c:pt idx="3094">
                  <c:v>32.33789995269758</c:v>
                </c:pt>
                <c:pt idx="3095">
                  <c:v>32.32730010680825</c:v>
                </c:pt>
                <c:pt idx="3096">
                  <c:v>32.32159990158107</c:v>
                </c:pt>
                <c:pt idx="3097">
                  <c:v>32.31770002822665</c:v>
                </c:pt>
                <c:pt idx="3098">
                  <c:v>32.31379989547712</c:v>
                </c:pt>
                <c:pt idx="3099">
                  <c:v>32.30740010986116</c:v>
                </c:pt>
                <c:pt idx="3100">
                  <c:v>32.30519983825434</c:v>
                </c:pt>
                <c:pt idx="3101">
                  <c:v>32.30000004959219</c:v>
                </c:pt>
                <c:pt idx="3102">
                  <c:v>32.29230018539238</c:v>
                </c:pt>
                <c:pt idx="3103">
                  <c:v>32.28799991378764</c:v>
                </c:pt>
                <c:pt idx="3104">
                  <c:v>32.28340006179857</c:v>
                </c:pt>
                <c:pt idx="3105">
                  <c:v>32.27570013427612</c:v>
                </c:pt>
                <c:pt idx="3106">
                  <c:v>32.26840014037956</c:v>
                </c:pt>
                <c:pt idx="3107">
                  <c:v>32.2642000648484</c:v>
                </c:pt>
                <c:pt idx="3108">
                  <c:v>32.26180019149614</c:v>
                </c:pt>
                <c:pt idx="3109">
                  <c:v>32.25730012512213</c:v>
                </c:pt>
                <c:pt idx="3110">
                  <c:v>32.25330018234308</c:v>
                </c:pt>
                <c:pt idx="3111">
                  <c:v>32.25240016708263</c:v>
                </c:pt>
                <c:pt idx="3112">
                  <c:v>32.24789996185061</c:v>
                </c:pt>
                <c:pt idx="3113">
                  <c:v>32.24610002517511</c:v>
                </c:pt>
                <c:pt idx="3114">
                  <c:v>32.24050016098045</c:v>
                </c:pt>
                <c:pt idx="3115">
                  <c:v>32.23749994659375</c:v>
                </c:pt>
                <c:pt idx="3116">
                  <c:v>32.23409988632193</c:v>
                </c:pt>
                <c:pt idx="3117">
                  <c:v>32.22910008239705</c:v>
                </c:pt>
                <c:pt idx="3118">
                  <c:v>32.22439980468698</c:v>
                </c:pt>
                <c:pt idx="3119">
                  <c:v>32.22370019989103</c:v>
                </c:pt>
                <c:pt idx="3120">
                  <c:v>32.2194001304597</c:v>
                </c:pt>
                <c:pt idx="3121">
                  <c:v>32.21579978637601</c:v>
                </c:pt>
                <c:pt idx="3122">
                  <c:v>32.21039998855486</c:v>
                </c:pt>
                <c:pt idx="3123">
                  <c:v>32.20619978332616</c:v>
                </c:pt>
                <c:pt idx="3124">
                  <c:v>32.19830013046158</c:v>
                </c:pt>
                <c:pt idx="3125">
                  <c:v>32.1917001304646</c:v>
                </c:pt>
                <c:pt idx="3126">
                  <c:v>32.18859999465713</c:v>
                </c:pt>
                <c:pt idx="3127">
                  <c:v>32.18169979553201</c:v>
                </c:pt>
                <c:pt idx="3128">
                  <c:v>32.17649999771309</c:v>
                </c:pt>
                <c:pt idx="3129">
                  <c:v>32.17549992217755</c:v>
                </c:pt>
                <c:pt idx="3130">
                  <c:v>32.17799998245028</c:v>
                </c:pt>
                <c:pt idx="3131">
                  <c:v>32.17689996719491</c:v>
                </c:pt>
                <c:pt idx="3132">
                  <c:v>32.16990003967294</c:v>
                </c:pt>
                <c:pt idx="3133">
                  <c:v>32.16339990081906</c:v>
                </c:pt>
                <c:pt idx="3134">
                  <c:v>32.1584999702463</c:v>
                </c:pt>
                <c:pt idx="3135">
                  <c:v>32.15399997329585</c:v>
                </c:pt>
                <c:pt idx="3136">
                  <c:v>32.151599970246</c:v>
                </c:pt>
                <c:pt idx="3137">
                  <c:v>32.14699997024582</c:v>
                </c:pt>
                <c:pt idx="3138">
                  <c:v>32.14260010909855</c:v>
                </c:pt>
                <c:pt idx="3139">
                  <c:v>32.13700018462987</c:v>
                </c:pt>
                <c:pt idx="3140">
                  <c:v>32.13240004882755</c:v>
                </c:pt>
                <c:pt idx="3141">
                  <c:v>32.12519978637647</c:v>
                </c:pt>
                <c:pt idx="3142">
                  <c:v>32.12139979553103</c:v>
                </c:pt>
                <c:pt idx="3143">
                  <c:v>32.11490014877201</c:v>
                </c:pt>
                <c:pt idx="3144">
                  <c:v>32.10889987716654</c:v>
                </c:pt>
                <c:pt idx="3145">
                  <c:v>32.10280007324033</c:v>
                </c:pt>
                <c:pt idx="3146">
                  <c:v>32.09840020904448</c:v>
                </c:pt>
                <c:pt idx="3147">
                  <c:v>32.09220014877065</c:v>
                </c:pt>
                <c:pt idx="3148">
                  <c:v>32.08999994659098</c:v>
                </c:pt>
                <c:pt idx="3149">
                  <c:v>32.0861001518242</c:v>
                </c:pt>
                <c:pt idx="3150">
                  <c:v>32.07850015182703</c:v>
                </c:pt>
                <c:pt idx="3151">
                  <c:v>32.07439981689458</c:v>
                </c:pt>
                <c:pt idx="3152">
                  <c:v>32.07140015182446</c:v>
                </c:pt>
                <c:pt idx="3153">
                  <c:v>32.07019993438371</c:v>
                </c:pt>
                <c:pt idx="3154">
                  <c:v>32.06890006408503</c:v>
                </c:pt>
                <c:pt idx="3155">
                  <c:v>32.06899991302635</c:v>
                </c:pt>
                <c:pt idx="3156">
                  <c:v>32.07069995803612</c:v>
                </c:pt>
                <c:pt idx="3157">
                  <c:v>32.06910008773775</c:v>
                </c:pt>
                <c:pt idx="3158">
                  <c:v>32.06630008163484</c:v>
                </c:pt>
                <c:pt idx="3159">
                  <c:v>32.0651999938964</c:v>
                </c:pt>
                <c:pt idx="3160">
                  <c:v>32.0640998458839</c:v>
                </c:pt>
                <c:pt idx="3161">
                  <c:v>32.06150015945605</c:v>
                </c:pt>
                <c:pt idx="3162">
                  <c:v>32.05780001754461</c:v>
                </c:pt>
                <c:pt idx="3163">
                  <c:v>32.05740014114414</c:v>
                </c:pt>
                <c:pt idx="3164">
                  <c:v>32.05840019226159</c:v>
                </c:pt>
                <c:pt idx="3165">
                  <c:v>32.05380003814571</c:v>
                </c:pt>
                <c:pt idx="3166">
                  <c:v>32.052800092315</c:v>
                </c:pt>
                <c:pt idx="3167">
                  <c:v>32.05140008621306</c:v>
                </c:pt>
                <c:pt idx="3168">
                  <c:v>32.04660001678347</c:v>
                </c:pt>
                <c:pt idx="3169">
                  <c:v>32.03760023422365</c:v>
                </c:pt>
                <c:pt idx="3170">
                  <c:v>32.02989990234344</c:v>
                </c:pt>
                <c:pt idx="3171">
                  <c:v>32.02719996871745</c:v>
                </c:pt>
                <c:pt idx="3172">
                  <c:v>32.02159997177296</c:v>
                </c:pt>
                <c:pt idx="3173">
                  <c:v>32.01910010147185</c:v>
                </c:pt>
                <c:pt idx="3174">
                  <c:v>32.01459988708663</c:v>
                </c:pt>
                <c:pt idx="3175">
                  <c:v>32.01310008010842</c:v>
                </c:pt>
                <c:pt idx="3176">
                  <c:v>32.0054000137352</c:v>
                </c:pt>
                <c:pt idx="3177">
                  <c:v>32.00230000762895</c:v>
                </c:pt>
                <c:pt idx="3178">
                  <c:v>32.00079999847367</c:v>
                </c:pt>
                <c:pt idx="3179">
                  <c:v>31.9980000648502</c:v>
                </c:pt>
                <c:pt idx="3180">
                  <c:v>31.99340014343032</c:v>
                </c:pt>
                <c:pt idx="3181">
                  <c:v>31.99319979629581</c:v>
                </c:pt>
                <c:pt idx="3182">
                  <c:v>31.99030020065402</c:v>
                </c:pt>
                <c:pt idx="3183">
                  <c:v>31.98889979019077</c:v>
                </c:pt>
                <c:pt idx="3184">
                  <c:v>31.99069984741072</c:v>
                </c:pt>
                <c:pt idx="3185">
                  <c:v>31.98980023650801</c:v>
                </c:pt>
                <c:pt idx="3186">
                  <c:v>31.99019994354238</c:v>
                </c:pt>
                <c:pt idx="3187">
                  <c:v>31.98749980163482</c:v>
                </c:pt>
                <c:pt idx="3188">
                  <c:v>31.98500006408721</c:v>
                </c:pt>
                <c:pt idx="3189">
                  <c:v>31.98039978637823</c:v>
                </c:pt>
                <c:pt idx="3190">
                  <c:v>31.97179993743702</c:v>
                </c:pt>
                <c:pt idx="3191">
                  <c:v>31.96220009155148</c:v>
                </c:pt>
                <c:pt idx="3192">
                  <c:v>31.95469989547562</c:v>
                </c:pt>
                <c:pt idx="3193">
                  <c:v>31.95119982604956</c:v>
                </c:pt>
                <c:pt idx="3194">
                  <c:v>31.94779982299951</c:v>
                </c:pt>
                <c:pt idx="3195">
                  <c:v>31.94250023040874</c:v>
                </c:pt>
                <c:pt idx="3196">
                  <c:v>31.93919994354291</c:v>
                </c:pt>
                <c:pt idx="3197">
                  <c:v>31.93440007629397</c:v>
                </c:pt>
                <c:pt idx="3198">
                  <c:v>31.93369986495962</c:v>
                </c:pt>
                <c:pt idx="3199">
                  <c:v>31.92939999466032</c:v>
                </c:pt>
                <c:pt idx="3200">
                  <c:v>31.92419998855621</c:v>
                </c:pt>
                <c:pt idx="3201">
                  <c:v>31.92059998245167</c:v>
                </c:pt>
                <c:pt idx="3202">
                  <c:v>31.91849983139034</c:v>
                </c:pt>
                <c:pt idx="3203">
                  <c:v>31.91460002136228</c:v>
                </c:pt>
                <c:pt idx="3204">
                  <c:v>31.91020015411414</c:v>
                </c:pt>
                <c:pt idx="3205">
                  <c:v>31.90920021133206</c:v>
                </c:pt>
                <c:pt idx="3206">
                  <c:v>31.91079980086942</c:v>
                </c:pt>
                <c:pt idx="3207">
                  <c:v>31.90999985198869</c:v>
                </c:pt>
                <c:pt idx="3208">
                  <c:v>31.90789983672948</c:v>
                </c:pt>
                <c:pt idx="3209">
                  <c:v>31.90119977340509</c:v>
                </c:pt>
                <c:pt idx="3210">
                  <c:v>31.89900023803784</c:v>
                </c:pt>
                <c:pt idx="3211">
                  <c:v>31.90070015335004</c:v>
                </c:pt>
                <c:pt idx="3212">
                  <c:v>31.89909986953716</c:v>
                </c:pt>
                <c:pt idx="3213">
                  <c:v>31.89470000228903</c:v>
                </c:pt>
                <c:pt idx="3214">
                  <c:v>31.89219992370635</c:v>
                </c:pt>
                <c:pt idx="3215">
                  <c:v>31.88899998702982</c:v>
                </c:pt>
                <c:pt idx="3216">
                  <c:v>31.88039979095629</c:v>
                </c:pt>
                <c:pt idx="3217">
                  <c:v>31.87500000534055</c:v>
                </c:pt>
                <c:pt idx="3218">
                  <c:v>31.86789994811988</c:v>
                </c:pt>
                <c:pt idx="3219">
                  <c:v>31.86509981536799</c:v>
                </c:pt>
                <c:pt idx="3220">
                  <c:v>31.86200009307868</c:v>
                </c:pt>
                <c:pt idx="3221">
                  <c:v>31.85850015945471</c:v>
                </c:pt>
                <c:pt idx="3222">
                  <c:v>31.85780022582913</c:v>
                </c:pt>
                <c:pt idx="3223">
                  <c:v>31.85230008697181</c:v>
                </c:pt>
                <c:pt idx="3224">
                  <c:v>31.84710002364955</c:v>
                </c:pt>
                <c:pt idx="3225">
                  <c:v>31.83540010833894</c:v>
                </c:pt>
                <c:pt idx="3226">
                  <c:v>31.83429996948325</c:v>
                </c:pt>
                <c:pt idx="3227">
                  <c:v>31.82819997253316</c:v>
                </c:pt>
                <c:pt idx="3228">
                  <c:v>31.82290002670197</c:v>
                </c:pt>
                <c:pt idx="3229">
                  <c:v>31.82149981536712</c:v>
                </c:pt>
                <c:pt idx="3230">
                  <c:v>31.82470006561198</c:v>
                </c:pt>
                <c:pt idx="3231">
                  <c:v>31.82219985122356</c:v>
                </c:pt>
                <c:pt idx="3232">
                  <c:v>31.81510020446876</c:v>
                </c:pt>
                <c:pt idx="3233">
                  <c:v>31.81390006561196</c:v>
                </c:pt>
                <c:pt idx="3234">
                  <c:v>31.81349999313532</c:v>
                </c:pt>
                <c:pt idx="3235">
                  <c:v>31.81130006561216</c:v>
                </c:pt>
                <c:pt idx="3236">
                  <c:v>31.8079997970599</c:v>
                </c:pt>
                <c:pt idx="3237">
                  <c:v>31.80580014114458</c:v>
                </c:pt>
                <c:pt idx="3238">
                  <c:v>31.80379986343177</c:v>
                </c:pt>
                <c:pt idx="3239">
                  <c:v>31.79939979705523</c:v>
                </c:pt>
                <c:pt idx="3240">
                  <c:v>31.79639986343318</c:v>
                </c:pt>
                <c:pt idx="3241">
                  <c:v>31.79149979095382</c:v>
                </c:pt>
                <c:pt idx="3242">
                  <c:v>31.78930005340588</c:v>
                </c:pt>
                <c:pt idx="3243">
                  <c:v>31.78779983596539</c:v>
                </c:pt>
                <c:pt idx="3244">
                  <c:v>31.7823999717693</c:v>
                </c:pt>
                <c:pt idx="3245">
                  <c:v>31.77899982986127</c:v>
                </c:pt>
                <c:pt idx="3246">
                  <c:v>31.77429997787112</c:v>
                </c:pt>
                <c:pt idx="3247">
                  <c:v>31.76779998397612</c:v>
                </c:pt>
                <c:pt idx="3248">
                  <c:v>31.76469998092577</c:v>
                </c:pt>
                <c:pt idx="3249">
                  <c:v>31.76349997787472</c:v>
                </c:pt>
                <c:pt idx="3250">
                  <c:v>31.76099990234432</c:v>
                </c:pt>
                <c:pt idx="3251">
                  <c:v>31.76000002898945</c:v>
                </c:pt>
                <c:pt idx="3252">
                  <c:v>31.75890008315764</c:v>
                </c:pt>
                <c:pt idx="3253">
                  <c:v>31.7531000953677</c:v>
                </c:pt>
                <c:pt idx="3254">
                  <c:v>31.74469976348701</c:v>
                </c:pt>
                <c:pt idx="3255">
                  <c:v>31.74109983291418</c:v>
                </c:pt>
                <c:pt idx="3256">
                  <c:v>31.73660003814803</c:v>
                </c:pt>
                <c:pt idx="3257">
                  <c:v>31.72980004119745</c:v>
                </c:pt>
                <c:pt idx="3258">
                  <c:v>31.72370003814649</c:v>
                </c:pt>
                <c:pt idx="3259">
                  <c:v>31.71270011673186</c:v>
                </c:pt>
                <c:pt idx="3260">
                  <c:v>31.71250017089551</c:v>
                </c:pt>
                <c:pt idx="3261">
                  <c:v>31.71280023727376</c:v>
                </c:pt>
                <c:pt idx="3262">
                  <c:v>31.70929976959087</c:v>
                </c:pt>
                <c:pt idx="3263">
                  <c:v>31.70779983291502</c:v>
                </c:pt>
                <c:pt idx="3264">
                  <c:v>31.70429983901704</c:v>
                </c:pt>
                <c:pt idx="3265">
                  <c:v>31.69899991149942</c:v>
                </c:pt>
                <c:pt idx="3266">
                  <c:v>31.69589991150132</c:v>
                </c:pt>
                <c:pt idx="3267">
                  <c:v>31.68809983596654</c:v>
                </c:pt>
                <c:pt idx="3268">
                  <c:v>31.68450011367895</c:v>
                </c:pt>
                <c:pt idx="3269">
                  <c:v>31.68229998397507</c:v>
                </c:pt>
                <c:pt idx="3270">
                  <c:v>31.67740018920814</c:v>
                </c:pt>
                <c:pt idx="3271">
                  <c:v>31.67149998397872</c:v>
                </c:pt>
                <c:pt idx="3272">
                  <c:v>31.66579992065454</c:v>
                </c:pt>
                <c:pt idx="3273">
                  <c:v>31.65739979095452</c:v>
                </c:pt>
                <c:pt idx="3274">
                  <c:v>31.65910012893801</c:v>
                </c:pt>
                <c:pt idx="3275">
                  <c:v>31.65239980011028</c:v>
                </c:pt>
                <c:pt idx="3276">
                  <c:v>31.64680021362074</c:v>
                </c:pt>
                <c:pt idx="3277">
                  <c:v>31.64350021667269</c:v>
                </c:pt>
                <c:pt idx="3278">
                  <c:v>31.64129979095378</c:v>
                </c:pt>
                <c:pt idx="3279">
                  <c:v>31.63909998397867</c:v>
                </c:pt>
                <c:pt idx="3280">
                  <c:v>31.63370005340403</c:v>
                </c:pt>
                <c:pt idx="3281">
                  <c:v>31.62929978180182</c:v>
                </c:pt>
                <c:pt idx="3282">
                  <c:v>31.62629984817249</c:v>
                </c:pt>
                <c:pt idx="3283">
                  <c:v>31.61829993285937</c:v>
                </c:pt>
                <c:pt idx="3284">
                  <c:v>31.61729993285917</c:v>
                </c:pt>
                <c:pt idx="3285">
                  <c:v>31.6155000625622</c:v>
                </c:pt>
                <c:pt idx="3286">
                  <c:v>31.61590019531286</c:v>
                </c:pt>
                <c:pt idx="3287">
                  <c:v>31.61479984512332</c:v>
                </c:pt>
                <c:pt idx="3288">
                  <c:v>31.61320010757482</c:v>
                </c:pt>
                <c:pt idx="3289">
                  <c:v>31.61250004119938</c:v>
                </c:pt>
                <c:pt idx="3290">
                  <c:v>31.60939976348891</c:v>
                </c:pt>
                <c:pt idx="3291">
                  <c:v>31.60420005340348</c:v>
                </c:pt>
                <c:pt idx="3292">
                  <c:v>31.60580004424992</c:v>
                </c:pt>
                <c:pt idx="3293">
                  <c:v>31.60530009536887</c:v>
                </c:pt>
                <c:pt idx="3294">
                  <c:v>31.60200023117067</c:v>
                </c:pt>
                <c:pt idx="3295">
                  <c:v>31.59989988403322</c:v>
                </c:pt>
                <c:pt idx="3296">
                  <c:v>31.59479987487791</c:v>
                </c:pt>
                <c:pt idx="3297">
                  <c:v>31.59279999847422</c:v>
                </c:pt>
                <c:pt idx="3298">
                  <c:v>31.59320019455117</c:v>
                </c:pt>
                <c:pt idx="3299">
                  <c:v>31.58689985656747</c:v>
                </c:pt>
                <c:pt idx="3300">
                  <c:v>31.58110006789866</c:v>
                </c:pt>
                <c:pt idx="3301">
                  <c:v>31.57709979019273</c:v>
                </c:pt>
                <c:pt idx="3302">
                  <c:v>31.57529998626703</c:v>
                </c:pt>
                <c:pt idx="3303">
                  <c:v>31.5716000526445</c:v>
                </c:pt>
                <c:pt idx="3304">
                  <c:v>31.56439992599189</c:v>
                </c:pt>
                <c:pt idx="3305">
                  <c:v>31.56249999237113</c:v>
                </c:pt>
                <c:pt idx="3306">
                  <c:v>31.55579978714012</c:v>
                </c:pt>
                <c:pt idx="3307">
                  <c:v>31.55440004959019</c:v>
                </c:pt>
                <c:pt idx="3308">
                  <c:v>31.55369990768304</c:v>
                </c:pt>
                <c:pt idx="3309">
                  <c:v>31.55200010375848</c:v>
                </c:pt>
                <c:pt idx="3310">
                  <c:v>31.54960009765637</c:v>
                </c:pt>
                <c:pt idx="3311">
                  <c:v>31.5404997657788</c:v>
                </c:pt>
                <c:pt idx="3312">
                  <c:v>31.53680016708314</c:v>
                </c:pt>
                <c:pt idx="3313">
                  <c:v>31.53210009765462</c:v>
                </c:pt>
                <c:pt idx="3314">
                  <c:v>31.53100007934699</c:v>
                </c:pt>
                <c:pt idx="3315">
                  <c:v>31.53359985580391</c:v>
                </c:pt>
                <c:pt idx="3316">
                  <c:v>31.52899985275507</c:v>
                </c:pt>
                <c:pt idx="3317">
                  <c:v>31.52969976806708</c:v>
                </c:pt>
                <c:pt idx="3318">
                  <c:v>31.53020003662095</c:v>
                </c:pt>
                <c:pt idx="3319">
                  <c:v>31.52939976501148</c:v>
                </c:pt>
                <c:pt idx="3320">
                  <c:v>31.52629977111792</c:v>
                </c:pt>
                <c:pt idx="3321">
                  <c:v>31.52709984054672</c:v>
                </c:pt>
                <c:pt idx="3322">
                  <c:v>31.52439983444128</c:v>
                </c:pt>
                <c:pt idx="3323">
                  <c:v>31.52170002746425</c:v>
                </c:pt>
                <c:pt idx="3324">
                  <c:v>31.51430023574721</c:v>
                </c:pt>
                <c:pt idx="3325">
                  <c:v>31.51070009384057</c:v>
                </c:pt>
                <c:pt idx="3326">
                  <c:v>31.51000007553011</c:v>
                </c:pt>
                <c:pt idx="3327">
                  <c:v>31.50630013580303</c:v>
                </c:pt>
                <c:pt idx="3328">
                  <c:v>31.50379980392606</c:v>
                </c:pt>
                <c:pt idx="3329">
                  <c:v>31.4986002204896</c:v>
                </c:pt>
                <c:pt idx="3330">
                  <c:v>31.49360021133176</c:v>
                </c:pt>
                <c:pt idx="3331">
                  <c:v>31.49190012664986</c:v>
                </c:pt>
                <c:pt idx="3332">
                  <c:v>31.4904997825615</c:v>
                </c:pt>
                <c:pt idx="3333">
                  <c:v>31.4874001960743</c:v>
                </c:pt>
                <c:pt idx="3334">
                  <c:v>31.48389985199172</c:v>
                </c:pt>
                <c:pt idx="3335">
                  <c:v>31.47219978866632</c:v>
                </c:pt>
                <c:pt idx="3336">
                  <c:v>31.47190004806544</c:v>
                </c:pt>
                <c:pt idx="3337">
                  <c:v>31.47040003890652</c:v>
                </c:pt>
                <c:pt idx="3338">
                  <c:v>31.46930009002608</c:v>
                </c:pt>
                <c:pt idx="3339">
                  <c:v>31.46619988174277</c:v>
                </c:pt>
                <c:pt idx="3340">
                  <c:v>31.46099981842053</c:v>
                </c:pt>
                <c:pt idx="3341">
                  <c:v>31.45849987869222</c:v>
                </c:pt>
                <c:pt idx="3342">
                  <c:v>31.45120002060139</c:v>
                </c:pt>
                <c:pt idx="3343">
                  <c:v>31.44500022583088</c:v>
                </c:pt>
                <c:pt idx="3344">
                  <c:v>31.44189981231829</c:v>
                </c:pt>
                <c:pt idx="3345">
                  <c:v>31.44019994507105</c:v>
                </c:pt>
                <c:pt idx="3346">
                  <c:v>31.43639994812108</c:v>
                </c:pt>
                <c:pt idx="3347">
                  <c:v>31.43310000839119</c:v>
                </c:pt>
                <c:pt idx="3348">
                  <c:v>31.42640015335201</c:v>
                </c:pt>
                <c:pt idx="3349">
                  <c:v>31.42409989090082</c:v>
                </c:pt>
                <c:pt idx="3350">
                  <c:v>31.42010003280302</c:v>
                </c:pt>
                <c:pt idx="3351">
                  <c:v>31.41700002975631</c:v>
                </c:pt>
                <c:pt idx="3352">
                  <c:v>31.41300002060234</c:v>
                </c:pt>
                <c:pt idx="3353">
                  <c:v>31.40949994812033</c:v>
                </c:pt>
                <c:pt idx="3354">
                  <c:v>31.40720008392234</c:v>
                </c:pt>
                <c:pt idx="3355">
                  <c:v>31.40219980926483</c:v>
                </c:pt>
                <c:pt idx="3356">
                  <c:v>31.40120015029607</c:v>
                </c:pt>
                <c:pt idx="3357">
                  <c:v>31.39910015945498</c:v>
                </c:pt>
                <c:pt idx="3358">
                  <c:v>31.39569988784568</c:v>
                </c:pt>
                <c:pt idx="3359">
                  <c:v>31.38960002060049</c:v>
                </c:pt>
                <c:pt idx="3360">
                  <c:v>31.38870002059775</c:v>
                </c:pt>
                <c:pt idx="3361">
                  <c:v>31.39219980010602</c:v>
                </c:pt>
                <c:pt idx="3362">
                  <c:v>31.38799992980785</c:v>
                </c:pt>
                <c:pt idx="3363">
                  <c:v>31.38600006866545</c:v>
                </c:pt>
                <c:pt idx="3364">
                  <c:v>31.38289986343443</c:v>
                </c:pt>
                <c:pt idx="3365">
                  <c:v>31.38199978484772</c:v>
                </c:pt>
                <c:pt idx="3366">
                  <c:v>31.37759984817238</c:v>
                </c:pt>
                <c:pt idx="3367">
                  <c:v>31.37920018005389</c:v>
                </c:pt>
                <c:pt idx="3368">
                  <c:v>31.37509982986375</c:v>
                </c:pt>
                <c:pt idx="3369">
                  <c:v>31.36899983291368</c:v>
                </c:pt>
                <c:pt idx="3370">
                  <c:v>31.36460011367672</c:v>
                </c:pt>
                <c:pt idx="3371">
                  <c:v>31.35950004119877</c:v>
                </c:pt>
                <c:pt idx="3372">
                  <c:v>31.35919976959121</c:v>
                </c:pt>
                <c:pt idx="3373">
                  <c:v>31.35729990539403</c:v>
                </c:pt>
                <c:pt idx="3374">
                  <c:v>31.3570001770022</c:v>
                </c:pt>
                <c:pt idx="3375">
                  <c:v>31.35469984817609</c:v>
                </c:pt>
                <c:pt idx="3376">
                  <c:v>31.35120012588596</c:v>
                </c:pt>
                <c:pt idx="3377">
                  <c:v>31.35119978179864</c:v>
                </c:pt>
                <c:pt idx="3378">
                  <c:v>31.34850018921133</c:v>
                </c:pt>
                <c:pt idx="3379">
                  <c:v>31.34619984207163</c:v>
                </c:pt>
                <c:pt idx="3380">
                  <c:v>31.34249998092489</c:v>
                </c:pt>
                <c:pt idx="3381">
                  <c:v>31.34340018005605</c:v>
                </c:pt>
                <c:pt idx="3382">
                  <c:v>31.33779976959341</c:v>
                </c:pt>
                <c:pt idx="3383">
                  <c:v>31.3345001739508</c:v>
                </c:pt>
                <c:pt idx="3384">
                  <c:v>31.3328001045229</c:v>
                </c:pt>
                <c:pt idx="3385">
                  <c:v>31.33250016174133</c:v>
                </c:pt>
                <c:pt idx="3386">
                  <c:v>31.33190022201598</c:v>
                </c:pt>
                <c:pt idx="3387">
                  <c:v>31.32959988403308</c:v>
                </c:pt>
                <c:pt idx="3388">
                  <c:v>31.328000218964</c:v>
                </c:pt>
                <c:pt idx="3389">
                  <c:v>31.32830007095253</c:v>
                </c:pt>
                <c:pt idx="3390">
                  <c:v>31.32549979629403</c:v>
                </c:pt>
                <c:pt idx="3391">
                  <c:v>31.3218997993463</c:v>
                </c:pt>
                <c:pt idx="3392">
                  <c:v>31.31870008621263</c:v>
                </c:pt>
                <c:pt idx="3393">
                  <c:v>31.3181999412518</c:v>
                </c:pt>
                <c:pt idx="3394">
                  <c:v>31.3138001342777</c:v>
                </c:pt>
                <c:pt idx="3395">
                  <c:v>31.31530019455022</c:v>
                </c:pt>
                <c:pt idx="3396">
                  <c:v>31.31709991378739</c:v>
                </c:pt>
                <c:pt idx="3397">
                  <c:v>31.31379984741216</c:v>
                </c:pt>
                <c:pt idx="3398">
                  <c:v>31.31169991378556</c:v>
                </c:pt>
                <c:pt idx="3399">
                  <c:v>31.31040018539352</c:v>
                </c:pt>
                <c:pt idx="3400">
                  <c:v>31.31210010986252</c:v>
                </c:pt>
                <c:pt idx="3401">
                  <c:v>31.31229996185357</c:v>
                </c:pt>
                <c:pt idx="3402">
                  <c:v>31.30780009765295</c:v>
                </c:pt>
                <c:pt idx="3403">
                  <c:v>31.31039994964522</c:v>
                </c:pt>
                <c:pt idx="3404">
                  <c:v>31.31290013961553</c:v>
                </c:pt>
                <c:pt idx="3405">
                  <c:v>31.31480019378796</c:v>
                </c:pt>
                <c:pt idx="3406">
                  <c:v>31.30849985275198</c:v>
                </c:pt>
                <c:pt idx="3407">
                  <c:v>31.30599978332611</c:v>
                </c:pt>
                <c:pt idx="3408">
                  <c:v>31.29900013351289</c:v>
                </c:pt>
                <c:pt idx="3409">
                  <c:v>31.29479985580474</c:v>
                </c:pt>
                <c:pt idx="3410">
                  <c:v>31.28710013046292</c:v>
                </c:pt>
                <c:pt idx="3411">
                  <c:v>31.28269978942987</c:v>
                </c:pt>
                <c:pt idx="3412">
                  <c:v>31.27829986495998</c:v>
                </c:pt>
                <c:pt idx="3413">
                  <c:v>31.27489993133712</c:v>
                </c:pt>
                <c:pt idx="3414">
                  <c:v>31.26779994354362</c:v>
                </c:pt>
                <c:pt idx="3415">
                  <c:v>31.26059994659224</c:v>
                </c:pt>
                <c:pt idx="3416">
                  <c:v>31.25720008850112</c:v>
                </c:pt>
                <c:pt idx="3417">
                  <c:v>31.25070001907079</c:v>
                </c:pt>
                <c:pt idx="3418">
                  <c:v>31.24539987716341</c:v>
                </c:pt>
                <c:pt idx="3419">
                  <c:v>31.23990022735597</c:v>
                </c:pt>
                <c:pt idx="3420">
                  <c:v>31.23960002212332</c:v>
                </c:pt>
                <c:pt idx="3421">
                  <c:v>31.24160000991469</c:v>
                </c:pt>
                <c:pt idx="3422">
                  <c:v>31.23460014877127</c:v>
                </c:pt>
                <c:pt idx="3423">
                  <c:v>31.23300014877168</c:v>
                </c:pt>
                <c:pt idx="3424">
                  <c:v>31.22809980774034</c:v>
                </c:pt>
                <c:pt idx="3425">
                  <c:v>31.22319994354256</c:v>
                </c:pt>
                <c:pt idx="3426">
                  <c:v>31.21849981689229</c:v>
                </c:pt>
                <c:pt idx="3427">
                  <c:v>31.21689995269481</c:v>
                </c:pt>
                <c:pt idx="3428">
                  <c:v>31.20809982299761</c:v>
                </c:pt>
                <c:pt idx="3429">
                  <c:v>31.20430017013495</c:v>
                </c:pt>
                <c:pt idx="3430">
                  <c:v>31.20269988937068</c:v>
                </c:pt>
                <c:pt idx="3431">
                  <c:v>31.19600023040766</c:v>
                </c:pt>
                <c:pt idx="3432">
                  <c:v>31.19489982300002</c:v>
                </c:pt>
                <c:pt idx="3433">
                  <c:v>31.19549988021754</c:v>
                </c:pt>
                <c:pt idx="3434">
                  <c:v>31.19170014877454</c:v>
                </c:pt>
                <c:pt idx="3435">
                  <c:v>31.18710021209335</c:v>
                </c:pt>
                <c:pt idx="3436">
                  <c:v>31.18300013656332</c:v>
                </c:pt>
                <c:pt idx="3437">
                  <c:v>31.17910013351138</c:v>
                </c:pt>
                <c:pt idx="3438">
                  <c:v>31.17539979247886</c:v>
                </c:pt>
                <c:pt idx="3439">
                  <c:v>31.17130000076213</c:v>
                </c:pt>
                <c:pt idx="3440">
                  <c:v>31.17020012740977</c:v>
                </c:pt>
                <c:pt idx="3441">
                  <c:v>31.16909983749429</c:v>
                </c:pt>
                <c:pt idx="3442">
                  <c:v>31.16940016021545</c:v>
                </c:pt>
                <c:pt idx="3443">
                  <c:v>31.16570002441222</c:v>
                </c:pt>
                <c:pt idx="3444">
                  <c:v>31.16140016021746</c:v>
                </c:pt>
                <c:pt idx="3445">
                  <c:v>31.15599989166367</c:v>
                </c:pt>
                <c:pt idx="3446">
                  <c:v>31.15219976806475</c:v>
                </c:pt>
                <c:pt idx="3447">
                  <c:v>31.14879976806696</c:v>
                </c:pt>
                <c:pt idx="3448">
                  <c:v>31.1519001693705</c:v>
                </c:pt>
                <c:pt idx="3449">
                  <c:v>31.15150009689387</c:v>
                </c:pt>
                <c:pt idx="3450">
                  <c:v>31.1445999702446</c:v>
                </c:pt>
                <c:pt idx="3451">
                  <c:v>31.1460000183106</c:v>
                </c:pt>
                <c:pt idx="3452">
                  <c:v>31.14600022048763</c:v>
                </c:pt>
                <c:pt idx="3453">
                  <c:v>31.14669979476821</c:v>
                </c:pt>
                <c:pt idx="3454">
                  <c:v>31.13940001220545</c:v>
                </c:pt>
                <c:pt idx="3455">
                  <c:v>31.13470008163495</c:v>
                </c:pt>
                <c:pt idx="3456">
                  <c:v>31.12410002136312</c:v>
                </c:pt>
                <c:pt idx="3457">
                  <c:v>31.12380021743593</c:v>
                </c:pt>
                <c:pt idx="3458">
                  <c:v>31.12040022049041</c:v>
                </c:pt>
                <c:pt idx="3459">
                  <c:v>31.11899993362385</c:v>
                </c:pt>
                <c:pt idx="3460">
                  <c:v>31.1166002052305</c:v>
                </c:pt>
                <c:pt idx="3461">
                  <c:v>31.1124001419048</c:v>
                </c:pt>
                <c:pt idx="3462">
                  <c:v>31.10800007247963</c:v>
                </c:pt>
                <c:pt idx="3463">
                  <c:v>31.10899999694811</c:v>
                </c:pt>
                <c:pt idx="3464">
                  <c:v>31.10510006027107</c:v>
                </c:pt>
                <c:pt idx="3465">
                  <c:v>31.10219999389665</c:v>
                </c:pt>
                <c:pt idx="3466">
                  <c:v>31.09729986419552</c:v>
                </c:pt>
                <c:pt idx="3467">
                  <c:v>31.09580019912755</c:v>
                </c:pt>
                <c:pt idx="3468">
                  <c:v>31.09359978256177</c:v>
                </c:pt>
                <c:pt idx="3469">
                  <c:v>31.09779996643192</c:v>
                </c:pt>
                <c:pt idx="3470">
                  <c:v>31.09989996032527</c:v>
                </c:pt>
                <c:pt idx="3471">
                  <c:v>31.10049981536574</c:v>
                </c:pt>
                <c:pt idx="3472">
                  <c:v>31.09699994201583</c:v>
                </c:pt>
                <c:pt idx="3473">
                  <c:v>31.09150021667301</c:v>
                </c:pt>
                <c:pt idx="3474">
                  <c:v>31.09100006866356</c:v>
                </c:pt>
                <c:pt idx="3475">
                  <c:v>31.09230005645804</c:v>
                </c:pt>
                <c:pt idx="3476">
                  <c:v>31.0960999084491</c:v>
                </c:pt>
                <c:pt idx="3477">
                  <c:v>31.09560017089825</c:v>
                </c:pt>
                <c:pt idx="3478">
                  <c:v>31.09399989013762</c:v>
                </c:pt>
                <c:pt idx="3479">
                  <c:v>31.08989988708344</c:v>
                </c:pt>
                <c:pt idx="3480">
                  <c:v>31.09170000457743</c:v>
                </c:pt>
                <c:pt idx="3481">
                  <c:v>31.08799979629476</c:v>
                </c:pt>
                <c:pt idx="3482">
                  <c:v>31.07739987487728</c:v>
                </c:pt>
                <c:pt idx="3483">
                  <c:v>31.07530020675767</c:v>
                </c:pt>
                <c:pt idx="3484">
                  <c:v>31.07260013427731</c:v>
                </c:pt>
                <c:pt idx="3485">
                  <c:v>31.07160006789855</c:v>
                </c:pt>
                <c:pt idx="3486">
                  <c:v>31.07250005874448</c:v>
                </c:pt>
                <c:pt idx="3487">
                  <c:v>31.07159990768559</c:v>
                </c:pt>
                <c:pt idx="3488">
                  <c:v>31.06779990157882</c:v>
                </c:pt>
                <c:pt idx="3489">
                  <c:v>31.06860023650731</c:v>
                </c:pt>
                <c:pt idx="3490">
                  <c:v>31.06689995880151</c:v>
                </c:pt>
                <c:pt idx="3491">
                  <c:v>31.06610022430322</c:v>
                </c:pt>
                <c:pt idx="3492">
                  <c:v>31.06800007019046</c:v>
                </c:pt>
                <c:pt idx="3493">
                  <c:v>31.06509993438883</c:v>
                </c:pt>
                <c:pt idx="3494">
                  <c:v>31.05869986800826</c:v>
                </c:pt>
                <c:pt idx="3495">
                  <c:v>31.05390021209678</c:v>
                </c:pt>
                <c:pt idx="3496">
                  <c:v>31.05399986495831</c:v>
                </c:pt>
                <c:pt idx="3497">
                  <c:v>31.05039992218008</c:v>
                </c:pt>
                <c:pt idx="3498">
                  <c:v>31.0471997833265</c:v>
                </c:pt>
                <c:pt idx="3499">
                  <c:v>31.04759977722279</c:v>
                </c:pt>
                <c:pt idx="3500">
                  <c:v>31.04489984054453</c:v>
                </c:pt>
                <c:pt idx="3501">
                  <c:v>31.04269977721922</c:v>
                </c:pt>
                <c:pt idx="3502">
                  <c:v>31.03930013351419</c:v>
                </c:pt>
                <c:pt idx="3503">
                  <c:v>31.03220013961982</c:v>
                </c:pt>
                <c:pt idx="3504">
                  <c:v>31.02939999771115</c:v>
                </c:pt>
                <c:pt idx="3505">
                  <c:v>31.02729978942807</c:v>
                </c:pt>
                <c:pt idx="3506">
                  <c:v>31.02609990997371</c:v>
                </c:pt>
                <c:pt idx="3507">
                  <c:v>31.0259999008158</c:v>
                </c:pt>
                <c:pt idx="3508">
                  <c:v>31.02490003356797</c:v>
                </c:pt>
                <c:pt idx="3509">
                  <c:v>31.01410004272475</c:v>
                </c:pt>
                <c:pt idx="3510">
                  <c:v>31.00620018463087</c:v>
                </c:pt>
                <c:pt idx="3511">
                  <c:v>31.00259998245382</c:v>
                </c:pt>
                <c:pt idx="3512">
                  <c:v>30.9960001968393</c:v>
                </c:pt>
                <c:pt idx="3513">
                  <c:v>30.98969978332386</c:v>
                </c:pt>
                <c:pt idx="3514">
                  <c:v>30.9834997894286</c:v>
                </c:pt>
                <c:pt idx="3515">
                  <c:v>30.98130012436012</c:v>
                </c:pt>
                <c:pt idx="3516">
                  <c:v>30.98189978332448</c:v>
                </c:pt>
                <c:pt idx="3517">
                  <c:v>30.98440005493102</c:v>
                </c:pt>
                <c:pt idx="3518">
                  <c:v>30.97690005797994</c:v>
                </c:pt>
                <c:pt idx="3519">
                  <c:v>30.97179984969988</c:v>
                </c:pt>
                <c:pt idx="3520">
                  <c:v>30.96369993438563</c:v>
                </c:pt>
                <c:pt idx="3521">
                  <c:v>30.95640014877426</c:v>
                </c:pt>
                <c:pt idx="3522">
                  <c:v>30.95039980773796</c:v>
                </c:pt>
                <c:pt idx="3523">
                  <c:v>30.94559980773917</c:v>
                </c:pt>
                <c:pt idx="3524">
                  <c:v>30.9386998802147</c:v>
                </c:pt>
                <c:pt idx="3525">
                  <c:v>30.93099989242546</c:v>
                </c:pt>
                <c:pt idx="3526">
                  <c:v>30.92670001907388</c:v>
                </c:pt>
                <c:pt idx="3527">
                  <c:v>30.92270014266978</c:v>
                </c:pt>
                <c:pt idx="3528">
                  <c:v>30.9164002243051</c:v>
                </c:pt>
                <c:pt idx="3529">
                  <c:v>30.9108000885026</c:v>
                </c:pt>
                <c:pt idx="3530">
                  <c:v>30.90249982605019</c:v>
                </c:pt>
                <c:pt idx="3531">
                  <c:v>30.90049988632378</c:v>
                </c:pt>
                <c:pt idx="3532">
                  <c:v>30.89829995269611</c:v>
                </c:pt>
                <c:pt idx="3533">
                  <c:v>30.8969998168941</c:v>
                </c:pt>
                <c:pt idx="3534">
                  <c:v>30.89619980163479</c:v>
                </c:pt>
                <c:pt idx="3535">
                  <c:v>30.89090021820084</c:v>
                </c:pt>
                <c:pt idx="3536">
                  <c:v>30.88960007018975</c:v>
                </c:pt>
                <c:pt idx="3537">
                  <c:v>30.879299868011</c:v>
                </c:pt>
                <c:pt idx="3538">
                  <c:v>30.87340007324383</c:v>
                </c:pt>
                <c:pt idx="3539">
                  <c:v>30.87050014572014</c:v>
                </c:pt>
                <c:pt idx="3540">
                  <c:v>30.86970021514932</c:v>
                </c:pt>
                <c:pt idx="3541">
                  <c:v>30.8644000190725</c:v>
                </c:pt>
                <c:pt idx="3542">
                  <c:v>30.86079988631898</c:v>
                </c:pt>
                <c:pt idx="3543">
                  <c:v>30.86279987106169</c:v>
                </c:pt>
                <c:pt idx="3544">
                  <c:v>30.86250021209707</c:v>
                </c:pt>
                <c:pt idx="3545">
                  <c:v>30.85570016097699</c:v>
                </c:pt>
                <c:pt idx="3546">
                  <c:v>30.85050008544931</c:v>
                </c:pt>
                <c:pt idx="3547">
                  <c:v>30.84119995880247</c:v>
                </c:pt>
                <c:pt idx="3548">
                  <c:v>30.83850003738553</c:v>
                </c:pt>
                <c:pt idx="3549">
                  <c:v>30.83770010071021</c:v>
                </c:pt>
                <c:pt idx="3550">
                  <c:v>30.83509988937292</c:v>
                </c:pt>
                <c:pt idx="3551">
                  <c:v>30.83639993743781</c:v>
                </c:pt>
                <c:pt idx="3552">
                  <c:v>30.83319993743498</c:v>
                </c:pt>
                <c:pt idx="3553">
                  <c:v>30.82420009460475</c:v>
                </c:pt>
                <c:pt idx="3554">
                  <c:v>30.81860017013605</c:v>
                </c:pt>
                <c:pt idx="3555">
                  <c:v>30.81950009460343</c:v>
                </c:pt>
                <c:pt idx="3556">
                  <c:v>30.82050014877312</c:v>
                </c:pt>
                <c:pt idx="3557">
                  <c:v>30.82320020294355</c:v>
                </c:pt>
                <c:pt idx="3558">
                  <c:v>30.82239986801142</c:v>
                </c:pt>
                <c:pt idx="3559">
                  <c:v>30.82119986800899</c:v>
                </c:pt>
                <c:pt idx="3560">
                  <c:v>30.81280008239992</c:v>
                </c:pt>
                <c:pt idx="3561">
                  <c:v>30.80630022430341</c:v>
                </c:pt>
                <c:pt idx="3562">
                  <c:v>30.8009998771631</c:v>
                </c:pt>
                <c:pt idx="3563">
                  <c:v>30.79930020294341</c:v>
                </c:pt>
                <c:pt idx="3564">
                  <c:v>30.79769992828369</c:v>
                </c:pt>
                <c:pt idx="3565">
                  <c:v>30.79429986190732</c:v>
                </c:pt>
                <c:pt idx="3566">
                  <c:v>30.79380006103383</c:v>
                </c:pt>
                <c:pt idx="3567">
                  <c:v>30.79320012740936</c:v>
                </c:pt>
                <c:pt idx="3568">
                  <c:v>30.79079984969938</c:v>
                </c:pt>
                <c:pt idx="3569">
                  <c:v>30.7871999885574</c:v>
                </c:pt>
                <c:pt idx="3570">
                  <c:v>30.78899990691932</c:v>
                </c:pt>
                <c:pt idx="3571">
                  <c:v>30.79069989776323</c:v>
                </c:pt>
                <c:pt idx="3572">
                  <c:v>30.79439995193388</c:v>
                </c:pt>
                <c:pt idx="3573">
                  <c:v>30.7953999366764</c:v>
                </c:pt>
                <c:pt idx="3574">
                  <c:v>30.79450007247578</c:v>
                </c:pt>
                <c:pt idx="3575">
                  <c:v>30.79299979476854</c:v>
                </c:pt>
                <c:pt idx="3576">
                  <c:v>30.79190019912494</c:v>
                </c:pt>
                <c:pt idx="3577">
                  <c:v>30.78939998168788</c:v>
                </c:pt>
                <c:pt idx="3578">
                  <c:v>30.78609997558668</c:v>
                </c:pt>
                <c:pt idx="3579">
                  <c:v>30.78969983673229</c:v>
                </c:pt>
                <c:pt idx="3580">
                  <c:v>30.79299995727342</c:v>
                </c:pt>
                <c:pt idx="3581">
                  <c:v>30.7970999389654</c:v>
                </c:pt>
                <c:pt idx="3582">
                  <c:v>30.79949986037898</c:v>
                </c:pt>
                <c:pt idx="3583">
                  <c:v>30.80130012588416</c:v>
                </c:pt>
                <c:pt idx="3584">
                  <c:v>30.80410011367713</c:v>
                </c:pt>
                <c:pt idx="3585">
                  <c:v>30.80430011062709</c:v>
                </c:pt>
                <c:pt idx="3586">
                  <c:v>30.80849982376091</c:v>
                </c:pt>
                <c:pt idx="3587">
                  <c:v>30.80789996872045</c:v>
                </c:pt>
                <c:pt idx="3588">
                  <c:v>30.8070997726427</c:v>
                </c:pt>
                <c:pt idx="3589">
                  <c:v>30.80590023727563</c:v>
                </c:pt>
                <c:pt idx="3590">
                  <c:v>30.80529996872064</c:v>
                </c:pt>
                <c:pt idx="3591">
                  <c:v>30.80430002899084</c:v>
                </c:pt>
                <c:pt idx="3592">
                  <c:v>30.79800010757388</c:v>
                </c:pt>
                <c:pt idx="3593">
                  <c:v>30.79479997482119</c:v>
                </c:pt>
                <c:pt idx="3594">
                  <c:v>30.79399976653804</c:v>
                </c:pt>
                <c:pt idx="3595">
                  <c:v>30.78990011978385</c:v>
                </c:pt>
                <c:pt idx="3596">
                  <c:v>30.78670011672875</c:v>
                </c:pt>
                <c:pt idx="3597">
                  <c:v>30.77950019226046</c:v>
                </c:pt>
                <c:pt idx="3598">
                  <c:v>30.777899920653</c:v>
                </c:pt>
                <c:pt idx="3599">
                  <c:v>30.78309997482208</c:v>
                </c:pt>
                <c:pt idx="3600">
                  <c:v>30.78360016479201</c:v>
                </c:pt>
                <c:pt idx="3601">
                  <c:v>30.78490008621156</c:v>
                </c:pt>
                <c:pt idx="3602">
                  <c:v>30.78479986572344</c:v>
                </c:pt>
                <c:pt idx="3603">
                  <c:v>30.78090013427936</c:v>
                </c:pt>
                <c:pt idx="3604">
                  <c:v>30.7776000617996</c:v>
                </c:pt>
                <c:pt idx="3605">
                  <c:v>30.77349978714118</c:v>
                </c:pt>
                <c:pt idx="3606">
                  <c:v>30.77739996185483</c:v>
                </c:pt>
                <c:pt idx="3607">
                  <c:v>30.78219994659591</c:v>
                </c:pt>
                <c:pt idx="3608">
                  <c:v>30.7870000007606</c:v>
                </c:pt>
                <c:pt idx="3609">
                  <c:v>30.78979977417108</c:v>
                </c:pt>
                <c:pt idx="3610">
                  <c:v>30.78559991607833</c:v>
                </c:pt>
                <c:pt idx="3611">
                  <c:v>30.78159978637632</c:v>
                </c:pt>
                <c:pt idx="3612">
                  <c:v>30.77780013961456</c:v>
                </c:pt>
                <c:pt idx="3613">
                  <c:v>30.77620014266722</c:v>
                </c:pt>
                <c:pt idx="3614">
                  <c:v>30.77659978637892</c:v>
                </c:pt>
                <c:pt idx="3615">
                  <c:v>30.77919997329445</c:v>
                </c:pt>
                <c:pt idx="3616">
                  <c:v>30.77569984054569</c:v>
                </c:pt>
                <c:pt idx="3617">
                  <c:v>30.77330004882969</c:v>
                </c:pt>
                <c:pt idx="3618">
                  <c:v>30.76209979553093</c:v>
                </c:pt>
                <c:pt idx="3619">
                  <c:v>30.76359991302522</c:v>
                </c:pt>
                <c:pt idx="3620">
                  <c:v>30.75990004577761</c:v>
                </c:pt>
                <c:pt idx="3621">
                  <c:v>30.76189996414178</c:v>
                </c:pt>
                <c:pt idx="3622">
                  <c:v>30.76679988250541</c:v>
                </c:pt>
                <c:pt idx="3623">
                  <c:v>30.76710001220636</c:v>
                </c:pt>
                <c:pt idx="3624">
                  <c:v>30.76290022354078</c:v>
                </c:pt>
                <c:pt idx="3625">
                  <c:v>30.76149994277873</c:v>
                </c:pt>
                <c:pt idx="3626">
                  <c:v>30.7607000755306</c:v>
                </c:pt>
                <c:pt idx="3627">
                  <c:v>30.75770000915509</c:v>
                </c:pt>
                <c:pt idx="3628">
                  <c:v>30.75289981613241</c:v>
                </c:pt>
                <c:pt idx="3629">
                  <c:v>30.75250022354157</c:v>
                </c:pt>
                <c:pt idx="3630">
                  <c:v>30.74880009383923</c:v>
                </c:pt>
                <c:pt idx="3631">
                  <c:v>30.74350016631797</c:v>
                </c:pt>
                <c:pt idx="3632">
                  <c:v>30.73840009994456</c:v>
                </c:pt>
                <c:pt idx="3633">
                  <c:v>30.73209990081887</c:v>
                </c:pt>
                <c:pt idx="3634">
                  <c:v>30.72919983139218</c:v>
                </c:pt>
                <c:pt idx="3635">
                  <c:v>30.72830009994502</c:v>
                </c:pt>
                <c:pt idx="3636">
                  <c:v>30.72440009689308</c:v>
                </c:pt>
                <c:pt idx="3637">
                  <c:v>30.72359988555761</c:v>
                </c:pt>
                <c:pt idx="3638">
                  <c:v>30.72149996108783</c:v>
                </c:pt>
                <c:pt idx="3639">
                  <c:v>30.72029989166548</c:v>
                </c:pt>
                <c:pt idx="3640">
                  <c:v>30.71510009384292</c:v>
                </c:pt>
                <c:pt idx="3641">
                  <c:v>30.70860003356571</c:v>
                </c:pt>
                <c:pt idx="3642">
                  <c:v>30.70089991302302</c:v>
                </c:pt>
                <c:pt idx="3643">
                  <c:v>30.69709984664951</c:v>
                </c:pt>
                <c:pt idx="3644">
                  <c:v>30.69450019378564</c:v>
                </c:pt>
                <c:pt idx="3645">
                  <c:v>30.69180013351433</c:v>
                </c:pt>
                <c:pt idx="3646">
                  <c:v>30.69129991912632</c:v>
                </c:pt>
                <c:pt idx="3647">
                  <c:v>30.68549978027292</c:v>
                </c:pt>
                <c:pt idx="3648">
                  <c:v>30.67950004577869</c:v>
                </c:pt>
                <c:pt idx="3649">
                  <c:v>30.67419976501333</c:v>
                </c:pt>
                <c:pt idx="3650">
                  <c:v>30.67509996108857</c:v>
                </c:pt>
                <c:pt idx="3651">
                  <c:v>30.67240001525715</c:v>
                </c:pt>
                <c:pt idx="3652">
                  <c:v>30.67200014800983</c:v>
                </c:pt>
                <c:pt idx="3653">
                  <c:v>30.67220006942808</c:v>
                </c:pt>
                <c:pt idx="3654">
                  <c:v>30.67010006332202</c:v>
                </c:pt>
                <c:pt idx="3655">
                  <c:v>30.66589978866613</c:v>
                </c:pt>
                <c:pt idx="3656">
                  <c:v>30.66840004806727</c:v>
                </c:pt>
                <c:pt idx="3657">
                  <c:v>30.6678001113869</c:v>
                </c:pt>
                <c:pt idx="3658">
                  <c:v>30.66559977340512</c:v>
                </c:pt>
                <c:pt idx="3659">
                  <c:v>30.66439984588578</c:v>
                </c:pt>
                <c:pt idx="3660">
                  <c:v>30.65610006332281</c:v>
                </c:pt>
                <c:pt idx="3661">
                  <c:v>30.65060013885522</c:v>
                </c:pt>
                <c:pt idx="3662">
                  <c:v>30.64260014801039</c:v>
                </c:pt>
                <c:pt idx="3663">
                  <c:v>30.63680002136244</c:v>
                </c:pt>
                <c:pt idx="3664">
                  <c:v>30.6334000152565</c:v>
                </c:pt>
                <c:pt idx="3665">
                  <c:v>30.62800022659212</c:v>
                </c:pt>
                <c:pt idx="3666">
                  <c:v>30.62530022659484</c:v>
                </c:pt>
                <c:pt idx="3667">
                  <c:v>30.6232997619627</c:v>
                </c:pt>
                <c:pt idx="3668">
                  <c:v>30.61679997634928</c:v>
                </c:pt>
                <c:pt idx="3669">
                  <c:v>30.61210003967426</c:v>
                </c:pt>
                <c:pt idx="3670">
                  <c:v>30.60609998550353</c:v>
                </c:pt>
                <c:pt idx="3671">
                  <c:v>30.60359977417101</c:v>
                </c:pt>
                <c:pt idx="3672">
                  <c:v>30.59890011825337</c:v>
                </c:pt>
                <c:pt idx="3673">
                  <c:v>30.59579997940088</c:v>
                </c:pt>
                <c:pt idx="3674">
                  <c:v>30.59069976806495</c:v>
                </c:pt>
                <c:pt idx="3675">
                  <c:v>30.58900017547421</c:v>
                </c:pt>
                <c:pt idx="3676">
                  <c:v>30.58129977722274</c:v>
                </c:pt>
                <c:pt idx="3677">
                  <c:v>30.58129997635112</c:v>
                </c:pt>
                <c:pt idx="3678">
                  <c:v>30.57670003967359</c:v>
                </c:pt>
                <c:pt idx="3679">
                  <c:v>30.57739989471156</c:v>
                </c:pt>
                <c:pt idx="3680">
                  <c:v>30.56899998550216</c:v>
                </c:pt>
                <c:pt idx="3681">
                  <c:v>30.56829997940076</c:v>
                </c:pt>
                <c:pt idx="3682">
                  <c:v>30.56589997939954</c:v>
                </c:pt>
                <c:pt idx="3683">
                  <c:v>30.5605000488249</c:v>
                </c:pt>
                <c:pt idx="3684">
                  <c:v>30.55769977722229</c:v>
                </c:pt>
                <c:pt idx="3685">
                  <c:v>30.55419990997325</c:v>
                </c:pt>
                <c:pt idx="3686">
                  <c:v>30.55350004272259</c:v>
                </c:pt>
                <c:pt idx="3687">
                  <c:v>30.55169997024495</c:v>
                </c:pt>
                <c:pt idx="3688">
                  <c:v>30.54859989776739</c:v>
                </c:pt>
                <c:pt idx="3689">
                  <c:v>30.54499982528796</c:v>
                </c:pt>
                <c:pt idx="3690">
                  <c:v>30.53879982833677</c:v>
                </c:pt>
                <c:pt idx="3691">
                  <c:v>30.53910008773527</c:v>
                </c:pt>
                <c:pt idx="3692">
                  <c:v>30.53509995803688</c:v>
                </c:pt>
                <c:pt idx="3693">
                  <c:v>30.53220016021806</c:v>
                </c:pt>
                <c:pt idx="3694">
                  <c:v>30.53400007857999</c:v>
                </c:pt>
                <c:pt idx="3695">
                  <c:v>30.52760002441573</c:v>
                </c:pt>
                <c:pt idx="3696">
                  <c:v>30.52490016021693</c:v>
                </c:pt>
                <c:pt idx="3697">
                  <c:v>30.52279981918034</c:v>
                </c:pt>
                <c:pt idx="3698">
                  <c:v>30.51710022964471</c:v>
                </c:pt>
                <c:pt idx="3699">
                  <c:v>30.51209995803947</c:v>
                </c:pt>
                <c:pt idx="3700">
                  <c:v>30.51159995803755</c:v>
                </c:pt>
                <c:pt idx="3701">
                  <c:v>30.50809982528517</c:v>
                </c:pt>
                <c:pt idx="3702">
                  <c:v>30.5048998947168</c:v>
                </c:pt>
                <c:pt idx="3703">
                  <c:v>30.50679981613211</c:v>
                </c:pt>
                <c:pt idx="3704">
                  <c:v>30.50589980392394</c:v>
                </c:pt>
                <c:pt idx="3705">
                  <c:v>30.5010998008729</c:v>
                </c:pt>
                <c:pt idx="3706">
                  <c:v>30.49429980697458</c:v>
                </c:pt>
                <c:pt idx="3707">
                  <c:v>30.48649981307969</c:v>
                </c:pt>
                <c:pt idx="3708">
                  <c:v>30.48679987030115</c:v>
                </c:pt>
                <c:pt idx="3709">
                  <c:v>30.48710020828003</c:v>
                </c:pt>
                <c:pt idx="3710">
                  <c:v>30.48869980392188</c:v>
                </c:pt>
                <c:pt idx="3711">
                  <c:v>30.48840013885274</c:v>
                </c:pt>
                <c:pt idx="3712">
                  <c:v>30.48660006637508</c:v>
                </c:pt>
                <c:pt idx="3713">
                  <c:v>30.48160013580127</c:v>
                </c:pt>
                <c:pt idx="3714">
                  <c:v>30.47730007553034</c:v>
                </c:pt>
                <c:pt idx="3715">
                  <c:v>30.47360014190781</c:v>
                </c:pt>
                <c:pt idx="3716">
                  <c:v>30.47400014190862</c:v>
                </c:pt>
                <c:pt idx="3717">
                  <c:v>30.46749993972842</c:v>
                </c:pt>
                <c:pt idx="3718">
                  <c:v>30.4647000091536</c:v>
                </c:pt>
                <c:pt idx="3719">
                  <c:v>30.46289987030101</c:v>
                </c:pt>
                <c:pt idx="3720">
                  <c:v>30.46009993056939</c:v>
                </c:pt>
                <c:pt idx="3721">
                  <c:v>30.45809992751674</c:v>
                </c:pt>
                <c:pt idx="3722">
                  <c:v>30.45519993056948</c:v>
                </c:pt>
                <c:pt idx="3723">
                  <c:v>30.45449978866598</c:v>
                </c:pt>
                <c:pt idx="3724">
                  <c:v>30.45509998474152</c:v>
                </c:pt>
                <c:pt idx="3725">
                  <c:v>30.45669985198762</c:v>
                </c:pt>
                <c:pt idx="3726">
                  <c:v>30.45400011749371</c:v>
                </c:pt>
                <c:pt idx="3727">
                  <c:v>30.45260004196095</c:v>
                </c:pt>
                <c:pt idx="3728">
                  <c:v>30.44559997253233</c:v>
                </c:pt>
                <c:pt idx="3729">
                  <c:v>30.44220010223216</c:v>
                </c:pt>
                <c:pt idx="3730">
                  <c:v>30.43620012054453</c:v>
                </c:pt>
                <c:pt idx="3731">
                  <c:v>30.4333999786395</c:v>
                </c:pt>
                <c:pt idx="3732">
                  <c:v>30.43369977645852</c:v>
                </c:pt>
                <c:pt idx="3733">
                  <c:v>30.43370010528452</c:v>
                </c:pt>
                <c:pt idx="3734">
                  <c:v>30.42890003280626</c:v>
                </c:pt>
                <c:pt idx="3735">
                  <c:v>30.42750023803818</c:v>
                </c:pt>
                <c:pt idx="3736">
                  <c:v>30.42890001754859</c:v>
                </c:pt>
                <c:pt idx="3737">
                  <c:v>30.43090020446471</c:v>
                </c:pt>
                <c:pt idx="3738">
                  <c:v>30.42969985122542</c:v>
                </c:pt>
                <c:pt idx="3739">
                  <c:v>30.42870018920803</c:v>
                </c:pt>
                <c:pt idx="3740">
                  <c:v>30.42949997481992</c:v>
                </c:pt>
                <c:pt idx="3741">
                  <c:v>30.42790023422276</c:v>
                </c:pt>
                <c:pt idx="3742">
                  <c:v>30.42440002899093</c:v>
                </c:pt>
                <c:pt idx="3743">
                  <c:v>30.42279995345961</c:v>
                </c:pt>
                <c:pt idx="3744">
                  <c:v>30.41750023422355</c:v>
                </c:pt>
                <c:pt idx="3745">
                  <c:v>30.41180010147218</c:v>
                </c:pt>
                <c:pt idx="3746">
                  <c:v>30.41030003204287</c:v>
                </c:pt>
                <c:pt idx="3747">
                  <c:v>30.40659982681245</c:v>
                </c:pt>
                <c:pt idx="3748">
                  <c:v>30.40389995956138</c:v>
                </c:pt>
                <c:pt idx="3749">
                  <c:v>30.40200009536781</c:v>
                </c:pt>
                <c:pt idx="3750">
                  <c:v>30.40409981155608</c:v>
                </c:pt>
                <c:pt idx="3751">
                  <c:v>30.4044000740032</c:v>
                </c:pt>
                <c:pt idx="3752">
                  <c:v>30.39989987182707</c:v>
                </c:pt>
                <c:pt idx="3753">
                  <c:v>30.3956000709513</c:v>
                </c:pt>
                <c:pt idx="3754">
                  <c:v>30.39529979629515</c:v>
                </c:pt>
                <c:pt idx="3755">
                  <c:v>30.39100020370461</c:v>
                </c:pt>
                <c:pt idx="3756">
                  <c:v>30.39289991683836</c:v>
                </c:pt>
                <c:pt idx="3757">
                  <c:v>30.39389983520232</c:v>
                </c:pt>
                <c:pt idx="3758">
                  <c:v>30.3943999618532</c:v>
                </c:pt>
                <c:pt idx="3759">
                  <c:v>30.39160023651128</c:v>
                </c:pt>
                <c:pt idx="3760">
                  <c:v>30.39309981689439</c:v>
                </c:pt>
                <c:pt idx="3761">
                  <c:v>30.38909987716758</c:v>
                </c:pt>
                <c:pt idx="3762">
                  <c:v>30.38659994048792</c:v>
                </c:pt>
                <c:pt idx="3763">
                  <c:v>30.3860000068671</c:v>
                </c:pt>
                <c:pt idx="3764">
                  <c:v>30.3809999374389</c:v>
                </c:pt>
                <c:pt idx="3765">
                  <c:v>30.37790021209731</c:v>
                </c:pt>
                <c:pt idx="3766">
                  <c:v>30.37500020599327</c:v>
                </c:pt>
                <c:pt idx="3767">
                  <c:v>30.37549984970246</c:v>
                </c:pt>
                <c:pt idx="3768">
                  <c:v>30.37950011215071</c:v>
                </c:pt>
                <c:pt idx="3769">
                  <c:v>30.37839991607325</c:v>
                </c:pt>
                <c:pt idx="3770">
                  <c:v>30.3725997833244</c:v>
                </c:pt>
                <c:pt idx="3771">
                  <c:v>30.36749990997122</c:v>
                </c:pt>
                <c:pt idx="3772">
                  <c:v>30.36199984970153</c:v>
                </c:pt>
                <c:pt idx="3773">
                  <c:v>30.35939985580262</c:v>
                </c:pt>
                <c:pt idx="3774">
                  <c:v>30.36100010910013</c:v>
                </c:pt>
                <c:pt idx="3775">
                  <c:v>30.36190010299833</c:v>
                </c:pt>
                <c:pt idx="3776">
                  <c:v>30.35869982833901</c:v>
                </c:pt>
                <c:pt idx="3777">
                  <c:v>30.35470003661976</c:v>
                </c:pt>
                <c:pt idx="3778">
                  <c:v>30.35289976501372</c:v>
                </c:pt>
                <c:pt idx="3779">
                  <c:v>30.3510001029972</c:v>
                </c:pt>
                <c:pt idx="3780">
                  <c:v>30.35580008468606</c:v>
                </c:pt>
                <c:pt idx="3781">
                  <c:v>30.35740000915393</c:v>
                </c:pt>
                <c:pt idx="3782">
                  <c:v>30.35569993667377</c:v>
                </c:pt>
                <c:pt idx="3783">
                  <c:v>30.354999791718</c:v>
                </c:pt>
                <c:pt idx="3784">
                  <c:v>30.35450018996925</c:v>
                </c:pt>
                <c:pt idx="3785">
                  <c:v>30.35080012359686</c:v>
                </c:pt>
                <c:pt idx="3786">
                  <c:v>30.34909977340794</c:v>
                </c:pt>
                <c:pt idx="3787">
                  <c:v>30.34859977645829</c:v>
                </c:pt>
                <c:pt idx="3788">
                  <c:v>30.3450999122615</c:v>
                </c:pt>
                <c:pt idx="3789">
                  <c:v>30.34420011139082</c:v>
                </c:pt>
                <c:pt idx="3790">
                  <c:v>30.34219983062937</c:v>
                </c:pt>
                <c:pt idx="3791">
                  <c:v>30.34409981536735</c:v>
                </c:pt>
                <c:pt idx="3792">
                  <c:v>30.34100015029981</c:v>
                </c:pt>
                <c:pt idx="3793">
                  <c:v>30.33880014114402</c:v>
                </c:pt>
                <c:pt idx="3794">
                  <c:v>30.33890007171431</c:v>
                </c:pt>
                <c:pt idx="3795">
                  <c:v>30.33509980926464</c:v>
                </c:pt>
                <c:pt idx="3796">
                  <c:v>30.33550020141774</c:v>
                </c:pt>
                <c:pt idx="3797">
                  <c:v>30.33599992370728</c:v>
                </c:pt>
                <c:pt idx="3798">
                  <c:v>30.33280020141683</c:v>
                </c:pt>
                <c:pt idx="3799">
                  <c:v>30.32709993285971</c:v>
                </c:pt>
                <c:pt idx="3800">
                  <c:v>30.32809999008168</c:v>
                </c:pt>
                <c:pt idx="3801">
                  <c:v>30.32299978789888</c:v>
                </c:pt>
                <c:pt idx="3802">
                  <c:v>30.32329998397836</c:v>
                </c:pt>
                <c:pt idx="3803">
                  <c:v>30.32440011062499</c:v>
                </c:pt>
                <c:pt idx="3804">
                  <c:v>30.32619982680989</c:v>
                </c:pt>
                <c:pt idx="3805">
                  <c:v>30.32749980849985</c:v>
                </c:pt>
                <c:pt idx="3806">
                  <c:v>30.32919979934741</c:v>
                </c:pt>
                <c:pt idx="3807">
                  <c:v>30.33080005874581</c:v>
                </c:pt>
                <c:pt idx="3808">
                  <c:v>30.3315999168408</c:v>
                </c:pt>
                <c:pt idx="3809">
                  <c:v>30.32890018539547</c:v>
                </c:pt>
                <c:pt idx="3810">
                  <c:v>30.32559977188066</c:v>
                </c:pt>
                <c:pt idx="3811">
                  <c:v>30.31710011596443</c:v>
                </c:pt>
                <c:pt idx="3812">
                  <c:v>30.31150018539483</c:v>
                </c:pt>
                <c:pt idx="3813">
                  <c:v>30.30960017318649</c:v>
                </c:pt>
                <c:pt idx="3814">
                  <c:v>30.31330023651025</c:v>
                </c:pt>
                <c:pt idx="3815">
                  <c:v>30.312699964903</c:v>
                </c:pt>
                <c:pt idx="3816">
                  <c:v>30.3141000854521</c:v>
                </c:pt>
                <c:pt idx="3817">
                  <c:v>30.31129980773767</c:v>
                </c:pt>
                <c:pt idx="3818">
                  <c:v>30.30790007324322</c:v>
                </c:pt>
                <c:pt idx="3819">
                  <c:v>30.30529987106272</c:v>
                </c:pt>
                <c:pt idx="3820">
                  <c:v>30.30649979858208</c:v>
                </c:pt>
                <c:pt idx="3821">
                  <c:v>30.30579992523053</c:v>
                </c:pt>
                <c:pt idx="3822">
                  <c:v>30.305200196839</c:v>
                </c:pt>
                <c:pt idx="3823">
                  <c:v>30.30680011825462</c:v>
                </c:pt>
                <c:pt idx="3824">
                  <c:v>30.30450019073396</c:v>
                </c:pt>
                <c:pt idx="3825">
                  <c:v>30.30179998245148</c:v>
                </c:pt>
                <c:pt idx="3826">
                  <c:v>30.30090004882732</c:v>
                </c:pt>
                <c:pt idx="3827">
                  <c:v>30.30049984359357</c:v>
                </c:pt>
                <c:pt idx="3828">
                  <c:v>30.29859983749336</c:v>
                </c:pt>
                <c:pt idx="3829">
                  <c:v>30.29589976501302</c:v>
                </c:pt>
                <c:pt idx="3830">
                  <c:v>30.29119983443888</c:v>
                </c:pt>
                <c:pt idx="3831">
                  <c:v>30.2910999038686</c:v>
                </c:pt>
                <c:pt idx="3832">
                  <c:v>30.29079990386888</c:v>
                </c:pt>
                <c:pt idx="3833">
                  <c:v>30.29130016326963</c:v>
                </c:pt>
                <c:pt idx="3834">
                  <c:v>30.29199994888041</c:v>
                </c:pt>
                <c:pt idx="3835">
                  <c:v>30.28820002746578</c:v>
                </c:pt>
                <c:pt idx="3836">
                  <c:v>30.28529988555963</c:v>
                </c:pt>
                <c:pt idx="3837">
                  <c:v>30.28819981613193</c:v>
                </c:pt>
                <c:pt idx="3838">
                  <c:v>30.28799994277869</c:v>
                </c:pt>
                <c:pt idx="3839">
                  <c:v>30.2855999336243</c:v>
                </c:pt>
                <c:pt idx="3840">
                  <c:v>30.28209999999671</c:v>
                </c:pt>
                <c:pt idx="3841">
                  <c:v>30.27430001525864</c:v>
                </c:pt>
                <c:pt idx="3842">
                  <c:v>30.26959988860833</c:v>
                </c:pt>
                <c:pt idx="3843">
                  <c:v>30.2677999488842</c:v>
                </c:pt>
                <c:pt idx="3844">
                  <c:v>30.2648000846857</c:v>
                </c:pt>
                <c:pt idx="3845">
                  <c:v>30.26649981613079</c:v>
                </c:pt>
                <c:pt idx="3846">
                  <c:v>30.26689981918388</c:v>
                </c:pt>
                <c:pt idx="3847">
                  <c:v>30.26499989166404</c:v>
                </c:pt>
                <c:pt idx="3848">
                  <c:v>30.26620015106164</c:v>
                </c:pt>
                <c:pt idx="3849">
                  <c:v>30.26629981002768</c:v>
                </c:pt>
                <c:pt idx="3850">
                  <c:v>30.26419994277602</c:v>
                </c:pt>
                <c:pt idx="3851">
                  <c:v>30.26480021438692</c:v>
                </c:pt>
                <c:pt idx="3852">
                  <c:v>30.26210007552797</c:v>
                </c:pt>
                <c:pt idx="3853">
                  <c:v>30.26290000000153</c:v>
                </c:pt>
                <c:pt idx="3854">
                  <c:v>30.26249999694846</c:v>
                </c:pt>
                <c:pt idx="3855">
                  <c:v>30.25719999694774</c:v>
                </c:pt>
                <c:pt idx="3856">
                  <c:v>30.2542002052287</c:v>
                </c:pt>
                <c:pt idx="3857">
                  <c:v>30.25160015105939</c:v>
                </c:pt>
                <c:pt idx="3858">
                  <c:v>30.24439995803914</c:v>
                </c:pt>
                <c:pt idx="3859">
                  <c:v>30.24030022964507</c:v>
                </c:pt>
                <c:pt idx="3860">
                  <c:v>30.23899981613067</c:v>
                </c:pt>
                <c:pt idx="3861">
                  <c:v>30.23690002746298</c:v>
                </c:pt>
                <c:pt idx="3862">
                  <c:v>30.23330023269591</c:v>
                </c:pt>
                <c:pt idx="3863">
                  <c:v>30.23299988556025</c:v>
                </c:pt>
                <c:pt idx="3864">
                  <c:v>30.2269001663226</c:v>
                </c:pt>
                <c:pt idx="3865">
                  <c:v>30.21829997329769</c:v>
                </c:pt>
                <c:pt idx="3866">
                  <c:v>30.21509977722235</c:v>
                </c:pt>
                <c:pt idx="3867">
                  <c:v>30.21240004882565</c:v>
                </c:pt>
                <c:pt idx="3868">
                  <c:v>30.20830018157719</c:v>
                </c:pt>
                <c:pt idx="3869">
                  <c:v>30.20259984664881</c:v>
                </c:pt>
                <c:pt idx="3870">
                  <c:v>30.20079998244908</c:v>
                </c:pt>
                <c:pt idx="3871">
                  <c:v>30.19910019073359</c:v>
                </c:pt>
                <c:pt idx="3872">
                  <c:v>30.19919991912684</c:v>
                </c:pt>
                <c:pt idx="3873">
                  <c:v>30.20000018462815</c:v>
                </c:pt>
                <c:pt idx="3874">
                  <c:v>30.19570012130498</c:v>
                </c:pt>
                <c:pt idx="3875">
                  <c:v>30.1966998374919</c:v>
                </c:pt>
                <c:pt idx="3876">
                  <c:v>30.19439989776582</c:v>
                </c:pt>
                <c:pt idx="3877">
                  <c:v>30.18950004272482</c:v>
                </c:pt>
                <c:pt idx="3878">
                  <c:v>30.18359992523256</c:v>
                </c:pt>
                <c:pt idx="3879">
                  <c:v>30.17980021209587</c:v>
                </c:pt>
                <c:pt idx="3880">
                  <c:v>30.17680007629315</c:v>
                </c:pt>
                <c:pt idx="3881">
                  <c:v>30.17409986801067</c:v>
                </c:pt>
                <c:pt idx="3882">
                  <c:v>30.16970007629061</c:v>
                </c:pt>
                <c:pt idx="3883">
                  <c:v>30.16670000381419</c:v>
                </c:pt>
                <c:pt idx="3884">
                  <c:v>30.15950008239452</c:v>
                </c:pt>
                <c:pt idx="3885">
                  <c:v>30.16030020294056</c:v>
                </c:pt>
                <c:pt idx="3886">
                  <c:v>30.16040013351449</c:v>
                </c:pt>
                <c:pt idx="3887">
                  <c:v>30.15109980468696</c:v>
                </c:pt>
                <c:pt idx="3888">
                  <c:v>30.14839980163742</c:v>
                </c:pt>
              </c:numCache>
            </c:numRef>
          </c:yVal>
          <c:smooth val="0"/>
          <c:extLst xmlns:c16r2="http://schemas.microsoft.com/office/drawing/2015/06/chart">
            <c:ext xmlns:c16="http://schemas.microsoft.com/office/drawing/2014/chart" uri="{C3380CC4-5D6E-409C-BE32-E72D297353CC}">
              <c16:uniqueId val="{00000004-46E4-4F7A-8F8E-5252AAD90420}"/>
            </c:ext>
          </c:extLst>
        </c:ser>
        <c:ser>
          <c:idx val="5"/>
          <c:order val="5"/>
          <c:tx>
            <c:strRef>
              <c:f>Sheet1!$L$1</c:f>
              <c:strCache>
                <c:ptCount val="1"/>
                <c:pt idx="0">
                  <c:v>data</c:v>
                </c:pt>
              </c:strCache>
            </c:strRef>
          </c:tx>
          <c:spPr>
            <a:ln w="19050">
              <a:solidFill>
                <a:srgbClr val="000000">
                  <a:alpha val="60000"/>
                </a:srgbClr>
              </a:solidFill>
            </a:ln>
          </c:spPr>
          <c:marker>
            <c:symbol val="none"/>
          </c:marker>
          <c:xVal>
            <c:numRef>
              <c:f>Sheet1!$K$2:$K$3477</c:f>
              <c:numCache>
                <c:formatCode>General</c:formatCode>
                <c:ptCount val="3476"/>
                <c:pt idx="0">
                  <c:v>1.799999237060547</c:v>
                </c:pt>
                <c:pt idx="1">
                  <c:v>1.899997711181641</c:v>
                </c:pt>
                <c:pt idx="2">
                  <c:v>2.0</c:v>
                </c:pt>
                <c:pt idx="3">
                  <c:v>2.099998474121094</c:v>
                </c:pt>
                <c:pt idx="4">
                  <c:v>2.200000762939454</c:v>
                </c:pt>
                <c:pt idx="5">
                  <c:v>2.299999237060547</c:v>
                </c:pt>
                <c:pt idx="6">
                  <c:v>2.399997711181641</c:v>
                </c:pt>
                <c:pt idx="7">
                  <c:v>2.5</c:v>
                </c:pt>
                <c:pt idx="8">
                  <c:v>2.599998474121094</c:v>
                </c:pt>
                <c:pt idx="9">
                  <c:v>2.700000762939453</c:v>
                </c:pt>
                <c:pt idx="10">
                  <c:v>2.799999237060547</c:v>
                </c:pt>
                <c:pt idx="11">
                  <c:v>2.899997711181641</c:v>
                </c:pt>
                <c:pt idx="12">
                  <c:v>3.0</c:v>
                </c:pt>
                <c:pt idx="13">
                  <c:v>3.099998474121094</c:v>
                </c:pt>
                <c:pt idx="14">
                  <c:v>3.200000762939454</c:v>
                </c:pt>
                <c:pt idx="15">
                  <c:v>3.299999237060547</c:v>
                </c:pt>
                <c:pt idx="16">
                  <c:v>3.399997711181641</c:v>
                </c:pt>
                <c:pt idx="17">
                  <c:v>3.5</c:v>
                </c:pt>
                <c:pt idx="18">
                  <c:v>3.599998474121094</c:v>
                </c:pt>
                <c:pt idx="19">
                  <c:v>3.700000762939453</c:v>
                </c:pt>
                <c:pt idx="20">
                  <c:v>3.799999237060547</c:v>
                </c:pt>
                <c:pt idx="21">
                  <c:v>3.899997711181641</c:v>
                </c:pt>
                <c:pt idx="22">
                  <c:v>4.0</c:v>
                </c:pt>
                <c:pt idx="23">
                  <c:v>4.099998474121094</c:v>
                </c:pt>
                <c:pt idx="24">
                  <c:v>4.20000076293945</c:v>
                </c:pt>
                <c:pt idx="25">
                  <c:v>4.299999237060547</c:v>
                </c:pt>
                <c:pt idx="26">
                  <c:v>4.399997711181641</c:v>
                </c:pt>
                <c:pt idx="27">
                  <c:v>4.5</c:v>
                </c:pt>
                <c:pt idx="28">
                  <c:v>4.599998474121094</c:v>
                </c:pt>
                <c:pt idx="29">
                  <c:v>4.70000076293945</c:v>
                </c:pt>
                <c:pt idx="30">
                  <c:v>4.799999237060547</c:v>
                </c:pt>
                <c:pt idx="31">
                  <c:v>4.899997711181641</c:v>
                </c:pt>
                <c:pt idx="32">
                  <c:v>5.0</c:v>
                </c:pt>
                <c:pt idx="33">
                  <c:v>5.099998474121094</c:v>
                </c:pt>
                <c:pt idx="34">
                  <c:v>5.20000076293945</c:v>
                </c:pt>
                <c:pt idx="35">
                  <c:v>5.299999237060547</c:v>
                </c:pt>
                <c:pt idx="36">
                  <c:v>5.399997711181641</c:v>
                </c:pt>
                <c:pt idx="37">
                  <c:v>5.5</c:v>
                </c:pt>
                <c:pt idx="38">
                  <c:v>5.599998474121094</c:v>
                </c:pt>
                <c:pt idx="39">
                  <c:v>5.70000076293945</c:v>
                </c:pt>
                <c:pt idx="40">
                  <c:v>5.799999237060547</c:v>
                </c:pt>
                <c:pt idx="41">
                  <c:v>5.899997711181641</c:v>
                </c:pt>
                <c:pt idx="42">
                  <c:v>6.0</c:v>
                </c:pt>
                <c:pt idx="43">
                  <c:v>6.099998474121094</c:v>
                </c:pt>
                <c:pt idx="44">
                  <c:v>6.20000076293945</c:v>
                </c:pt>
                <c:pt idx="45">
                  <c:v>6.299999237060547</c:v>
                </c:pt>
                <c:pt idx="46">
                  <c:v>6.399997711181641</c:v>
                </c:pt>
                <c:pt idx="47">
                  <c:v>6.5</c:v>
                </c:pt>
                <c:pt idx="48">
                  <c:v>6.599998474121094</c:v>
                </c:pt>
                <c:pt idx="49">
                  <c:v>6.70000076293945</c:v>
                </c:pt>
                <c:pt idx="50">
                  <c:v>6.799999237060547</c:v>
                </c:pt>
                <c:pt idx="51">
                  <c:v>6.899997711181641</c:v>
                </c:pt>
                <c:pt idx="52">
                  <c:v>7.0</c:v>
                </c:pt>
                <c:pt idx="53">
                  <c:v>7.099998474121094</c:v>
                </c:pt>
                <c:pt idx="54">
                  <c:v>7.20000076293945</c:v>
                </c:pt>
                <c:pt idx="55">
                  <c:v>7.299999237060547</c:v>
                </c:pt>
                <c:pt idx="56">
                  <c:v>7.399997711181641</c:v>
                </c:pt>
                <c:pt idx="57">
                  <c:v>7.5</c:v>
                </c:pt>
                <c:pt idx="58">
                  <c:v>7.599998474121094</c:v>
                </c:pt>
                <c:pt idx="59">
                  <c:v>7.70000076293945</c:v>
                </c:pt>
                <c:pt idx="60">
                  <c:v>7.799999237060547</c:v>
                </c:pt>
                <c:pt idx="61">
                  <c:v>7.899997711181641</c:v>
                </c:pt>
                <c:pt idx="62">
                  <c:v>8.0</c:v>
                </c:pt>
                <c:pt idx="63">
                  <c:v>8.099998474121093</c:v>
                </c:pt>
                <c:pt idx="64">
                  <c:v>8.200000762939448</c:v>
                </c:pt>
                <c:pt idx="65">
                  <c:v>8.29999923706055</c:v>
                </c:pt>
                <c:pt idx="66">
                  <c:v>8.39999771118164</c:v>
                </c:pt>
                <c:pt idx="67">
                  <c:v>8.5</c:v>
                </c:pt>
                <c:pt idx="68">
                  <c:v>8.599998474121093</c:v>
                </c:pt>
                <c:pt idx="69">
                  <c:v>8.700000762939448</c:v>
                </c:pt>
                <c:pt idx="70">
                  <c:v>8.79999923706055</c:v>
                </c:pt>
                <c:pt idx="71">
                  <c:v>8.89999771118164</c:v>
                </c:pt>
                <c:pt idx="72">
                  <c:v>9.0</c:v>
                </c:pt>
                <c:pt idx="73">
                  <c:v>9.099998474121093</c:v>
                </c:pt>
                <c:pt idx="74">
                  <c:v>9.200000762939448</c:v>
                </c:pt>
                <c:pt idx="75">
                  <c:v>9.29999923706055</c:v>
                </c:pt>
                <c:pt idx="76">
                  <c:v>9.39999771118164</c:v>
                </c:pt>
                <c:pt idx="77">
                  <c:v>9.5</c:v>
                </c:pt>
                <c:pt idx="78">
                  <c:v>9.599998474121093</c:v>
                </c:pt>
                <c:pt idx="79">
                  <c:v>9.700000762939448</c:v>
                </c:pt>
                <c:pt idx="80">
                  <c:v>9.79999923706055</c:v>
                </c:pt>
                <c:pt idx="81">
                  <c:v>9.89999771118164</c:v>
                </c:pt>
                <c:pt idx="82">
                  <c:v>10.0</c:v>
                </c:pt>
                <c:pt idx="83">
                  <c:v>10.0999984741211</c:v>
                </c:pt>
                <c:pt idx="84">
                  <c:v>10.20000076293945</c:v>
                </c:pt>
                <c:pt idx="85">
                  <c:v>10.29999923706055</c:v>
                </c:pt>
                <c:pt idx="86">
                  <c:v>10.39999771118164</c:v>
                </c:pt>
                <c:pt idx="87">
                  <c:v>10.5</c:v>
                </c:pt>
                <c:pt idx="88">
                  <c:v>10.5999984741211</c:v>
                </c:pt>
                <c:pt idx="89">
                  <c:v>10.70000076293945</c:v>
                </c:pt>
                <c:pt idx="90">
                  <c:v>10.79999923706055</c:v>
                </c:pt>
                <c:pt idx="91">
                  <c:v>10.89999771118164</c:v>
                </c:pt>
                <c:pt idx="92">
                  <c:v>11.0</c:v>
                </c:pt>
                <c:pt idx="93">
                  <c:v>11.0999984741211</c:v>
                </c:pt>
                <c:pt idx="94">
                  <c:v>11.20000076293945</c:v>
                </c:pt>
                <c:pt idx="95">
                  <c:v>11.29999923706055</c:v>
                </c:pt>
                <c:pt idx="96">
                  <c:v>11.39999771118164</c:v>
                </c:pt>
                <c:pt idx="97">
                  <c:v>11.5</c:v>
                </c:pt>
                <c:pt idx="98">
                  <c:v>11.5999984741211</c:v>
                </c:pt>
                <c:pt idx="99">
                  <c:v>11.70000076293945</c:v>
                </c:pt>
                <c:pt idx="100">
                  <c:v>11.79999923706055</c:v>
                </c:pt>
                <c:pt idx="101">
                  <c:v>11.89999771118164</c:v>
                </c:pt>
                <c:pt idx="102">
                  <c:v>12.0</c:v>
                </c:pt>
                <c:pt idx="103">
                  <c:v>12.0999984741211</c:v>
                </c:pt>
                <c:pt idx="104">
                  <c:v>12.20000076293945</c:v>
                </c:pt>
                <c:pt idx="105">
                  <c:v>12.29999923706055</c:v>
                </c:pt>
                <c:pt idx="106">
                  <c:v>12.39999771118164</c:v>
                </c:pt>
                <c:pt idx="107">
                  <c:v>12.5</c:v>
                </c:pt>
                <c:pt idx="108">
                  <c:v>12.5999984741211</c:v>
                </c:pt>
                <c:pt idx="109">
                  <c:v>12.70000076293945</c:v>
                </c:pt>
                <c:pt idx="110">
                  <c:v>12.79999923706055</c:v>
                </c:pt>
                <c:pt idx="111">
                  <c:v>12.89999771118164</c:v>
                </c:pt>
                <c:pt idx="112">
                  <c:v>13.0</c:v>
                </c:pt>
                <c:pt idx="113">
                  <c:v>13.0999984741211</c:v>
                </c:pt>
                <c:pt idx="114">
                  <c:v>13.20000076293945</c:v>
                </c:pt>
                <c:pt idx="115">
                  <c:v>13.29999923706055</c:v>
                </c:pt>
                <c:pt idx="116">
                  <c:v>13.39999771118164</c:v>
                </c:pt>
                <c:pt idx="117">
                  <c:v>13.5</c:v>
                </c:pt>
                <c:pt idx="118">
                  <c:v>13.5999984741211</c:v>
                </c:pt>
                <c:pt idx="119">
                  <c:v>13.70000076293945</c:v>
                </c:pt>
                <c:pt idx="120">
                  <c:v>13.79999923706055</c:v>
                </c:pt>
                <c:pt idx="121">
                  <c:v>13.89999771118164</c:v>
                </c:pt>
                <c:pt idx="122">
                  <c:v>14.0</c:v>
                </c:pt>
                <c:pt idx="123">
                  <c:v>14.0999984741211</c:v>
                </c:pt>
                <c:pt idx="124">
                  <c:v>14.20000076293945</c:v>
                </c:pt>
                <c:pt idx="125">
                  <c:v>14.29999923706055</c:v>
                </c:pt>
                <c:pt idx="126">
                  <c:v>14.39999771118164</c:v>
                </c:pt>
                <c:pt idx="127">
                  <c:v>14.5</c:v>
                </c:pt>
                <c:pt idx="128">
                  <c:v>14.5999984741211</c:v>
                </c:pt>
                <c:pt idx="129">
                  <c:v>14.70000076293945</c:v>
                </c:pt>
                <c:pt idx="130">
                  <c:v>14.79999923706055</c:v>
                </c:pt>
                <c:pt idx="131">
                  <c:v>14.89999771118164</c:v>
                </c:pt>
                <c:pt idx="132">
                  <c:v>15.0</c:v>
                </c:pt>
                <c:pt idx="133">
                  <c:v>15.0999984741211</c:v>
                </c:pt>
                <c:pt idx="134">
                  <c:v>15.20000076293945</c:v>
                </c:pt>
                <c:pt idx="135">
                  <c:v>15.29999923706055</c:v>
                </c:pt>
                <c:pt idx="136">
                  <c:v>15.39999771118164</c:v>
                </c:pt>
                <c:pt idx="137">
                  <c:v>15.5</c:v>
                </c:pt>
                <c:pt idx="138">
                  <c:v>15.5999984741211</c:v>
                </c:pt>
                <c:pt idx="139">
                  <c:v>15.70000076293945</c:v>
                </c:pt>
                <c:pt idx="140">
                  <c:v>15.79999923706055</c:v>
                </c:pt>
                <c:pt idx="141">
                  <c:v>15.89999771118164</c:v>
                </c:pt>
                <c:pt idx="142">
                  <c:v>16.0</c:v>
                </c:pt>
                <c:pt idx="143">
                  <c:v>16.09999847412109</c:v>
                </c:pt>
                <c:pt idx="144">
                  <c:v>16.20000076293945</c:v>
                </c:pt>
                <c:pt idx="145">
                  <c:v>16.29999923706054</c:v>
                </c:pt>
                <c:pt idx="146">
                  <c:v>16.39999771118164</c:v>
                </c:pt>
                <c:pt idx="147">
                  <c:v>16.5</c:v>
                </c:pt>
                <c:pt idx="148">
                  <c:v>16.59999847412109</c:v>
                </c:pt>
                <c:pt idx="149">
                  <c:v>16.70000076293945</c:v>
                </c:pt>
                <c:pt idx="150">
                  <c:v>16.79999923706054</c:v>
                </c:pt>
                <c:pt idx="151">
                  <c:v>16.89999771118164</c:v>
                </c:pt>
                <c:pt idx="152">
                  <c:v>17.0</c:v>
                </c:pt>
                <c:pt idx="153">
                  <c:v>17.09999847412109</c:v>
                </c:pt>
                <c:pt idx="154">
                  <c:v>17.20000076293945</c:v>
                </c:pt>
                <c:pt idx="155">
                  <c:v>17.29999923706054</c:v>
                </c:pt>
                <c:pt idx="156">
                  <c:v>17.39999771118164</c:v>
                </c:pt>
                <c:pt idx="157">
                  <c:v>17.5</c:v>
                </c:pt>
                <c:pt idx="158">
                  <c:v>17.59999847412109</c:v>
                </c:pt>
                <c:pt idx="159">
                  <c:v>17.70000076293945</c:v>
                </c:pt>
                <c:pt idx="160">
                  <c:v>17.79999923706054</c:v>
                </c:pt>
                <c:pt idx="161">
                  <c:v>17.89999771118164</c:v>
                </c:pt>
                <c:pt idx="162">
                  <c:v>18.0</c:v>
                </c:pt>
                <c:pt idx="163">
                  <c:v>18.09999847412109</c:v>
                </c:pt>
                <c:pt idx="164">
                  <c:v>18.20000076293945</c:v>
                </c:pt>
                <c:pt idx="165">
                  <c:v>18.29999923706054</c:v>
                </c:pt>
                <c:pt idx="166">
                  <c:v>18.39999771118164</c:v>
                </c:pt>
                <c:pt idx="167">
                  <c:v>18.5</c:v>
                </c:pt>
                <c:pt idx="168">
                  <c:v>18.59999847412109</c:v>
                </c:pt>
                <c:pt idx="169">
                  <c:v>18.70000076293945</c:v>
                </c:pt>
                <c:pt idx="170">
                  <c:v>18.79999923706054</c:v>
                </c:pt>
                <c:pt idx="171">
                  <c:v>18.89999771118164</c:v>
                </c:pt>
                <c:pt idx="172">
                  <c:v>19.0</c:v>
                </c:pt>
                <c:pt idx="173">
                  <c:v>19.09999847412109</c:v>
                </c:pt>
                <c:pt idx="174">
                  <c:v>19.20000076293945</c:v>
                </c:pt>
                <c:pt idx="175">
                  <c:v>19.29999923706054</c:v>
                </c:pt>
                <c:pt idx="176">
                  <c:v>19.39999771118164</c:v>
                </c:pt>
                <c:pt idx="177">
                  <c:v>19.5</c:v>
                </c:pt>
                <c:pt idx="178">
                  <c:v>19.59999847412109</c:v>
                </c:pt>
                <c:pt idx="179">
                  <c:v>19.70000076293945</c:v>
                </c:pt>
                <c:pt idx="180">
                  <c:v>19.79999923706054</c:v>
                </c:pt>
                <c:pt idx="181">
                  <c:v>19.89999771118164</c:v>
                </c:pt>
                <c:pt idx="182">
                  <c:v>20.0</c:v>
                </c:pt>
                <c:pt idx="183">
                  <c:v>20.09999847412109</c:v>
                </c:pt>
                <c:pt idx="184">
                  <c:v>20.20000076293945</c:v>
                </c:pt>
                <c:pt idx="185">
                  <c:v>20.29999923706054</c:v>
                </c:pt>
                <c:pt idx="186">
                  <c:v>20.39999771118164</c:v>
                </c:pt>
                <c:pt idx="187">
                  <c:v>20.5</c:v>
                </c:pt>
                <c:pt idx="188">
                  <c:v>20.59999847412109</c:v>
                </c:pt>
                <c:pt idx="189">
                  <c:v>20.70000076293945</c:v>
                </c:pt>
                <c:pt idx="190">
                  <c:v>20.79999923706054</c:v>
                </c:pt>
                <c:pt idx="191">
                  <c:v>20.89999771118164</c:v>
                </c:pt>
                <c:pt idx="192">
                  <c:v>21.0</c:v>
                </c:pt>
                <c:pt idx="193">
                  <c:v>21.09999847412109</c:v>
                </c:pt>
                <c:pt idx="194">
                  <c:v>21.20000076293945</c:v>
                </c:pt>
                <c:pt idx="195">
                  <c:v>21.29999923706054</c:v>
                </c:pt>
                <c:pt idx="196">
                  <c:v>21.39999771118164</c:v>
                </c:pt>
                <c:pt idx="197">
                  <c:v>21.5</c:v>
                </c:pt>
                <c:pt idx="198">
                  <c:v>21.59999847412109</c:v>
                </c:pt>
                <c:pt idx="199">
                  <c:v>21.70000076293945</c:v>
                </c:pt>
                <c:pt idx="200">
                  <c:v>21.79999923706054</c:v>
                </c:pt>
                <c:pt idx="201">
                  <c:v>21.89999771118164</c:v>
                </c:pt>
                <c:pt idx="202">
                  <c:v>22.0</c:v>
                </c:pt>
                <c:pt idx="203">
                  <c:v>22.09999847412109</c:v>
                </c:pt>
                <c:pt idx="204">
                  <c:v>22.20000076293945</c:v>
                </c:pt>
                <c:pt idx="205">
                  <c:v>22.29999923706054</c:v>
                </c:pt>
                <c:pt idx="206">
                  <c:v>22.39999771118164</c:v>
                </c:pt>
                <c:pt idx="207">
                  <c:v>22.5</c:v>
                </c:pt>
                <c:pt idx="208">
                  <c:v>22.59999847412109</c:v>
                </c:pt>
                <c:pt idx="209">
                  <c:v>22.70000076293945</c:v>
                </c:pt>
                <c:pt idx="210">
                  <c:v>22.79999923706054</c:v>
                </c:pt>
                <c:pt idx="211">
                  <c:v>22.89999771118164</c:v>
                </c:pt>
                <c:pt idx="212">
                  <c:v>23.0</c:v>
                </c:pt>
                <c:pt idx="213">
                  <c:v>23.09999847412109</c:v>
                </c:pt>
                <c:pt idx="214">
                  <c:v>23.20000076293945</c:v>
                </c:pt>
                <c:pt idx="215">
                  <c:v>23.29999923706054</c:v>
                </c:pt>
                <c:pt idx="216">
                  <c:v>23.39999771118164</c:v>
                </c:pt>
                <c:pt idx="217">
                  <c:v>23.5</c:v>
                </c:pt>
                <c:pt idx="218">
                  <c:v>23.59999847412109</c:v>
                </c:pt>
                <c:pt idx="219">
                  <c:v>23.70000076293945</c:v>
                </c:pt>
                <c:pt idx="220">
                  <c:v>23.79999923706054</c:v>
                </c:pt>
                <c:pt idx="221">
                  <c:v>23.89999771118164</c:v>
                </c:pt>
                <c:pt idx="222">
                  <c:v>24.0</c:v>
                </c:pt>
                <c:pt idx="223">
                  <c:v>24.09999847412109</c:v>
                </c:pt>
                <c:pt idx="224">
                  <c:v>24.20000076293945</c:v>
                </c:pt>
                <c:pt idx="225">
                  <c:v>24.29999923706054</c:v>
                </c:pt>
                <c:pt idx="226">
                  <c:v>24.39999771118164</c:v>
                </c:pt>
                <c:pt idx="227">
                  <c:v>24.49999618530273</c:v>
                </c:pt>
                <c:pt idx="228">
                  <c:v>24.60000228881836</c:v>
                </c:pt>
                <c:pt idx="229">
                  <c:v>24.70000076293945</c:v>
                </c:pt>
                <c:pt idx="230">
                  <c:v>24.79999923706054</c:v>
                </c:pt>
                <c:pt idx="231">
                  <c:v>24.89999771118164</c:v>
                </c:pt>
                <c:pt idx="232">
                  <c:v>24.99999618530273</c:v>
                </c:pt>
                <c:pt idx="233">
                  <c:v>25.10000228881836</c:v>
                </c:pt>
                <c:pt idx="234">
                  <c:v>25.20000076293945</c:v>
                </c:pt>
                <c:pt idx="235">
                  <c:v>25.29999923706054</c:v>
                </c:pt>
                <c:pt idx="236">
                  <c:v>25.39999771118164</c:v>
                </c:pt>
                <c:pt idx="237">
                  <c:v>25.49999618530273</c:v>
                </c:pt>
                <c:pt idx="238">
                  <c:v>25.60000228881836</c:v>
                </c:pt>
                <c:pt idx="239">
                  <c:v>25.70000076293945</c:v>
                </c:pt>
                <c:pt idx="240">
                  <c:v>25.79999923706054</c:v>
                </c:pt>
                <c:pt idx="241">
                  <c:v>25.89999771118164</c:v>
                </c:pt>
                <c:pt idx="242">
                  <c:v>25.99999618530273</c:v>
                </c:pt>
                <c:pt idx="243">
                  <c:v>26.10000228881836</c:v>
                </c:pt>
                <c:pt idx="244">
                  <c:v>26.20000076293945</c:v>
                </c:pt>
                <c:pt idx="245">
                  <c:v>26.29999923706054</c:v>
                </c:pt>
                <c:pt idx="246">
                  <c:v>26.39999771118164</c:v>
                </c:pt>
                <c:pt idx="247">
                  <c:v>26.49999618530273</c:v>
                </c:pt>
                <c:pt idx="248">
                  <c:v>26.60000228881836</c:v>
                </c:pt>
                <c:pt idx="249">
                  <c:v>26.70000076293945</c:v>
                </c:pt>
                <c:pt idx="250">
                  <c:v>26.79999923706054</c:v>
                </c:pt>
                <c:pt idx="251">
                  <c:v>26.89999771118164</c:v>
                </c:pt>
                <c:pt idx="252">
                  <c:v>26.99999618530273</c:v>
                </c:pt>
                <c:pt idx="253">
                  <c:v>27.10000228881836</c:v>
                </c:pt>
                <c:pt idx="254">
                  <c:v>27.20000076293945</c:v>
                </c:pt>
                <c:pt idx="255">
                  <c:v>27.29999923706054</c:v>
                </c:pt>
                <c:pt idx="256">
                  <c:v>27.39999771118164</c:v>
                </c:pt>
                <c:pt idx="257">
                  <c:v>27.49999618530273</c:v>
                </c:pt>
                <c:pt idx="258">
                  <c:v>27.60000228881836</c:v>
                </c:pt>
                <c:pt idx="259">
                  <c:v>27.70000076293945</c:v>
                </c:pt>
                <c:pt idx="260">
                  <c:v>27.79999923706054</c:v>
                </c:pt>
                <c:pt idx="261">
                  <c:v>27.89999771118164</c:v>
                </c:pt>
                <c:pt idx="262">
                  <c:v>27.99999618530273</c:v>
                </c:pt>
                <c:pt idx="263">
                  <c:v>28.10000228881836</c:v>
                </c:pt>
                <c:pt idx="264">
                  <c:v>28.20000076293945</c:v>
                </c:pt>
                <c:pt idx="265">
                  <c:v>28.29999923706054</c:v>
                </c:pt>
                <c:pt idx="266">
                  <c:v>28.39999771118164</c:v>
                </c:pt>
                <c:pt idx="267">
                  <c:v>28.49999618530273</c:v>
                </c:pt>
                <c:pt idx="268">
                  <c:v>28.60000228881836</c:v>
                </c:pt>
                <c:pt idx="269">
                  <c:v>28.70000076293945</c:v>
                </c:pt>
                <c:pt idx="270">
                  <c:v>28.79999923706054</c:v>
                </c:pt>
                <c:pt idx="271">
                  <c:v>28.89999771118164</c:v>
                </c:pt>
                <c:pt idx="272">
                  <c:v>28.99999618530273</c:v>
                </c:pt>
                <c:pt idx="273">
                  <c:v>29.10000228881836</c:v>
                </c:pt>
                <c:pt idx="274">
                  <c:v>29.20000076293945</c:v>
                </c:pt>
                <c:pt idx="275">
                  <c:v>29.29999923706054</c:v>
                </c:pt>
                <c:pt idx="276">
                  <c:v>29.39999771118164</c:v>
                </c:pt>
                <c:pt idx="277">
                  <c:v>29.49999618530273</c:v>
                </c:pt>
                <c:pt idx="278">
                  <c:v>29.60000228881836</c:v>
                </c:pt>
                <c:pt idx="279">
                  <c:v>29.70000076293945</c:v>
                </c:pt>
                <c:pt idx="280">
                  <c:v>29.79999923706054</c:v>
                </c:pt>
                <c:pt idx="281">
                  <c:v>29.89999771118164</c:v>
                </c:pt>
                <c:pt idx="282">
                  <c:v>29.99999618530273</c:v>
                </c:pt>
                <c:pt idx="283">
                  <c:v>30.10000228881836</c:v>
                </c:pt>
                <c:pt idx="284">
                  <c:v>30.20000076293945</c:v>
                </c:pt>
                <c:pt idx="285">
                  <c:v>30.29999923706054</c:v>
                </c:pt>
                <c:pt idx="286">
                  <c:v>30.39999771118164</c:v>
                </c:pt>
                <c:pt idx="287">
                  <c:v>30.49999618530273</c:v>
                </c:pt>
                <c:pt idx="288">
                  <c:v>30.60000228881836</c:v>
                </c:pt>
                <c:pt idx="289">
                  <c:v>30.70000076293945</c:v>
                </c:pt>
                <c:pt idx="290">
                  <c:v>30.79999923706054</c:v>
                </c:pt>
                <c:pt idx="291">
                  <c:v>30.89999771118164</c:v>
                </c:pt>
                <c:pt idx="292">
                  <c:v>30.99999618530273</c:v>
                </c:pt>
                <c:pt idx="293">
                  <c:v>31.10000228881836</c:v>
                </c:pt>
                <c:pt idx="294">
                  <c:v>31.20000076293945</c:v>
                </c:pt>
                <c:pt idx="295">
                  <c:v>31.29999923706054</c:v>
                </c:pt>
                <c:pt idx="296">
                  <c:v>31.39999771118164</c:v>
                </c:pt>
                <c:pt idx="297">
                  <c:v>31.49999618530273</c:v>
                </c:pt>
                <c:pt idx="298">
                  <c:v>31.60000228881836</c:v>
                </c:pt>
                <c:pt idx="299">
                  <c:v>31.70000076293945</c:v>
                </c:pt>
                <c:pt idx="300">
                  <c:v>31.79999923706054</c:v>
                </c:pt>
                <c:pt idx="301">
                  <c:v>31.89999771118164</c:v>
                </c:pt>
                <c:pt idx="302">
                  <c:v>31.99999618530273</c:v>
                </c:pt>
                <c:pt idx="303">
                  <c:v>32.10000228881836</c:v>
                </c:pt>
                <c:pt idx="304">
                  <c:v>32.20000076293945</c:v>
                </c:pt>
                <c:pt idx="305">
                  <c:v>32.29999923706055</c:v>
                </c:pt>
                <c:pt idx="306">
                  <c:v>32.39999771118164</c:v>
                </c:pt>
                <c:pt idx="307">
                  <c:v>32.49999618530273</c:v>
                </c:pt>
                <c:pt idx="308">
                  <c:v>32.60000228881836</c:v>
                </c:pt>
                <c:pt idx="309">
                  <c:v>32.70000076293945</c:v>
                </c:pt>
                <c:pt idx="310">
                  <c:v>32.79999923706055</c:v>
                </c:pt>
                <c:pt idx="311">
                  <c:v>32.89999771118164</c:v>
                </c:pt>
                <c:pt idx="312">
                  <c:v>32.99999618530273</c:v>
                </c:pt>
                <c:pt idx="313">
                  <c:v>33.10000228881836</c:v>
                </c:pt>
                <c:pt idx="314">
                  <c:v>33.20000076293945</c:v>
                </c:pt>
                <c:pt idx="315">
                  <c:v>33.29999923706055</c:v>
                </c:pt>
                <c:pt idx="316">
                  <c:v>33.39999771118164</c:v>
                </c:pt>
                <c:pt idx="317">
                  <c:v>33.49999618530273</c:v>
                </c:pt>
                <c:pt idx="318">
                  <c:v>33.60000228881836</c:v>
                </c:pt>
                <c:pt idx="319">
                  <c:v>33.70000076293945</c:v>
                </c:pt>
                <c:pt idx="320">
                  <c:v>33.79999923706055</c:v>
                </c:pt>
                <c:pt idx="321">
                  <c:v>33.89999771118164</c:v>
                </c:pt>
                <c:pt idx="322">
                  <c:v>33.99999618530273</c:v>
                </c:pt>
                <c:pt idx="323">
                  <c:v>34.10000228881836</c:v>
                </c:pt>
                <c:pt idx="324">
                  <c:v>34.20000076293945</c:v>
                </c:pt>
                <c:pt idx="325">
                  <c:v>34.29999923706055</c:v>
                </c:pt>
                <c:pt idx="326">
                  <c:v>34.39999771118164</c:v>
                </c:pt>
                <c:pt idx="327">
                  <c:v>34.49999618530273</c:v>
                </c:pt>
                <c:pt idx="328">
                  <c:v>34.60000228881836</c:v>
                </c:pt>
                <c:pt idx="329">
                  <c:v>34.70000076293945</c:v>
                </c:pt>
                <c:pt idx="330">
                  <c:v>34.79999923706055</c:v>
                </c:pt>
                <c:pt idx="331">
                  <c:v>34.89999771118164</c:v>
                </c:pt>
                <c:pt idx="332">
                  <c:v>34.99999618530273</c:v>
                </c:pt>
                <c:pt idx="333">
                  <c:v>35.10000228881836</c:v>
                </c:pt>
                <c:pt idx="334">
                  <c:v>35.20000076293945</c:v>
                </c:pt>
                <c:pt idx="335">
                  <c:v>35.29999923706055</c:v>
                </c:pt>
                <c:pt idx="336">
                  <c:v>35.39999771118164</c:v>
                </c:pt>
                <c:pt idx="337">
                  <c:v>35.49999618530273</c:v>
                </c:pt>
                <c:pt idx="338">
                  <c:v>35.60000228881836</c:v>
                </c:pt>
                <c:pt idx="339">
                  <c:v>35.70000076293945</c:v>
                </c:pt>
                <c:pt idx="340">
                  <c:v>35.79999923706055</c:v>
                </c:pt>
                <c:pt idx="341">
                  <c:v>35.89999771118164</c:v>
                </c:pt>
                <c:pt idx="342">
                  <c:v>35.99999618530273</c:v>
                </c:pt>
                <c:pt idx="343">
                  <c:v>36.10000228881836</c:v>
                </c:pt>
                <c:pt idx="344">
                  <c:v>36.20000076293945</c:v>
                </c:pt>
                <c:pt idx="345">
                  <c:v>36.29999923706055</c:v>
                </c:pt>
                <c:pt idx="346">
                  <c:v>36.39999771118164</c:v>
                </c:pt>
                <c:pt idx="347">
                  <c:v>36.49999618530273</c:v>
                </c:pt>
                <c:pt idx="348">
                  <c:v>36.60000228881836</c:v>
                </c:pt>
                <c:pt idx="349">
                  <c:v>36.70000076293945</c:v>
                </c:pt>
                <c:pt idx="350">
                  <c:v>36.79999923706055</c:v>
                </c:pt>
                <c:pt idx="351">
                  <c:v>36.89999771118164</c:v>
                </c:pt>
                <c:pt idx="352">
                  <c:v>36.99999618530273</c:v>
                </c:pt>
                <c:pt idx="353">
                  <c:v>37.10000228881836</c:v>
                </c:pt>
                <c:pt idx="354">
                  <c:v>37.20000076293945</c:v>
                </c:pt>
                <c:pt idx="355">
                  <c:v>37.29999923706055</c:v>
                </c:pt>
                <c:pt idx="356">
                  <c:v>37.39999771118164</c:v>
                </c:pt>
                <c:pt idx="357">
                  <c:v>37.49999618530273</c:v>
                </c:pt>
                <c:pt idx="358">
                  <c:v>37.60000228881836</c:v>
                </c:pt>
                <c:pt idx="359">
                  <c:v>37.70000076293945</c:v>
                </c:pt>
                <c:pt idx="360">
                  <c:v>37.79999923706055</c:v>
                </c:pt>
                <c:pt idx="361">
                  <c:v>37.89999771118164</c:v>
                </c:pt>
                <c:pt idx="362">
                  <c:v>37.99999618530273</c:v>
                </c:pt>
                <c:pt idx="363">
                  <c:v>38.10000228881836</c:v>
                </c:pt>
                <c:pt idx="364">
                  <c:v>38.20000076293945</c:v>
                </c:pt>
                <c:pt idx="365">
                  <c:v>38.29999923706055</c:v>
                </c:pt>
                <c:pt idx="366">
                  <c:v>38.39999771118164</c:v>
                </c:pt>
                <c:pt idx="367">
                  <c:v>38.49999618530273</c:v>
                </c:pt>
                <c:pt idx="368">
                  <c:v>38.60000228881836</c:v>
                </c:pt>
                <c:pt idx="369">
                  <c:v>38.70000076293945</c:v>
                </c:pt>
                <c:pt idx="370">
                  <c:v>38.79999923706055</c:v>
                </c:pt>
                <c:pt idx="371">
                  <c:v>38.89999771118164</c:v>
                </c:pt>
                <c:pt idx="372">
                  <c:v>38.99999618530273</c:v>
                </c:pt>
                <c:pt idx="373">
                  <c:v>39.10000228881836</c:v>
                </c:pt>
                <c:pt idx="374">
                  <c:v>39.20000076293945</c:v>
                </c:pt>
                <c:pt idx="375">
                  <c:v>39.29999923706055</c:v>
                </c:pt>
                <c:pt idx="376">
                  <c:v>39.39999771118164</c:v>
                </c:pt>
                <c:pt idx="377">
                  <c:v>39.49999618530273</c:v>
                </c:pt>
                <c:pt idx="378">
                  <c:v>39.60000228881836</c:v>
                </c:pt>
                <c:pt idx="379">
                  <c:v>39.70000076293945</c:v>
                </c:pt>
                <c:pt idx="380">
                  <c:v>39.79999923706055</c:v>
                </c:pt>
                <c:pt idx="381">
                  <c:v>39.89999771118164</c:v>
                </c:pt>
                <c:pt idx="382">
                  <c:v>39.99999618530273</c:v>
                </c:pt>
                <c:pt idx="383">
                  <c:v>40.10000228881836</c:v>
                </c:pt>
                <c:pt idx="384">
                  <c:v>40.20000076293945</c:v>
                </c:pt>
                <c:pt idx="385">
                  <c:v>40.29999923706055</c:v>
                </c:pt>
                <c:pt idx="386">
                  <c:v>40.39999771118164</c:v>
                </c:pt>
                <c:pt idx="387">
                  <c:v>40.49999618530273</c:v>
                </c:pt>
                <c:pt idx="388">
                  <c:v>40.60000228881836</c:v>
                </c:pt>
                <c:pt idx="389">
                  <c:v>40.70000076293945</c:v>
                </c:pt>
                <c:pt idx="390">
                  <c:v>40.79999923706055</c:v>
                </c:pt>
                <c:pt idx="391">
                  <c:v>40.89999771118164</c:v>
                </c:pt>
                <c:pt idx="392">
                  <c:v>40.99999618530273</c:v>
                </c:pt>
                <c:pt idx="393">
                  <c:v>41.10000228881836</c:v>
                </c:pt>
                <c:pt idx="394">
                  <c:v>41.20000076293945</c:v>
                </c:pt>
                <c:pt idx="395">
                  <c:v>41.29999923706055</c:v>
                </c:pt>
                <c:pt idx="396">
                  <c:v>41.39999771118164</c:v>
                </c:pt>
                <c:pt idx="397">
                  <c:v>41.49999618530273</c:v>
                </c:pt>
                <c:pt idx="398">
                  <c:v>41.60000228881836</c:v>
                </c:pt>
                <c:pt idx="399">
                  <c:v>41.70000076293945</c:v>
                </c:pt>
                <c:pt idx="400">
                  <c:v>41.79999923706055</c:v>
                </c:pt>
                <c:pt idx="401">
                  <c:v>41.89999771118164</c:v>
                </c:pt>
                <c:pt idx="402">
                  <c:v>41.99999618530273</c:v>
                </c:pt>
                <c:pt idx="403">
                  <c:v>42.10000228881836</c:v>
                </c:pt>
                <c:pt idx="404">
                  <c:v>42.20000076293945</c:v>
                </c:pt>
                <c:pt idx="405">
                  <c:v>42.29999923706055</c:v>
                </c:pt>
                <c:pt idx="406">
                  <c:v>42.39999771118164</c:v>
                </c:pt>
                <c:pt idx="407">
                  <c:v>42.49999618530273</c:v>
                </c:pt>
                <c:pt idx="408">
                  <c:v>42.60000228881836</c:v>
                </c:pt>
                <c:pt idx="409">
                  <c:v>42.70000076293945</c:v>
                </c:pt>
                <c:pt idx="410">
                  <c:v>42.79999923706055</c:v>
                </c:pt>
                <c:pt idx="411">
                  <c:v>42.89999771118164</c:v>
                </c:pt>
                <c:pt idx="412">
                  <c:v>42.99999618530273</c:v>
                </c:pt>
                <c:pt idx="413">
                  <c:v>43.10000228881836</c:v>
                </c:pt>
                <c:pt idx="414">
                  <c:v>43.20000076293945</c:v>
                </c:pt>
                <c:pt idx="415">
                  <c:v>43.29999923706055</c:v>
                </c:pt>
                <c:pt idx="416">
                  <c:v>43.39999771118164</c:v>
                </c:pt>
                <c:pt idx="417">
                  <c:v>43.49999618530273</c:v>
                </c:pt>
                <c:pt idx="418">
                  <c:v>43.60000228881836</c:v>
                </c:pt>
                <c:pt idx="419">
                  <c:v>43.70000076293945</c:v>
                </c:pt>
                <c:pt idx="420">
                  <c:v>43.79999923706055</c:v>
                </c:pt>
                <c:pt idx="421">
                  <c:v>43.89999771118164</c:v>
                </c:pt>
                <c:pt idx="422">
                  <c:v>43.99999618530273</c:v>
                </c:pt>
                <c:pt idx="423">
                  <c:v>44.10000228881836</c:v>
                </c:pt>
                <c:pt idx="424">
                  <c:v>44.20000076293945</c:v>
                </c:pt>
                <c:pt idx="425">
                  <c:v>44.29999923706055</c:v>
                </c:pt>
                <c:pt idx="426">
                  <c:v>44.39999771118164</c:v>
                </c:pt>
                <c:pt idx="427">
                  <c:v>44.49999618530273</c:v>
                </c:pt>
                <c:pt idx="428">
                  <c:v>44.60000228881836</c:v>
                </c:pt>
                <c:pt idx="429">
                  <c:v>44.70000076293945</c:v>
                </c:pt>
                <c:pt idx="430">
                  <c:v>44.79999923706055</c:v>
                </c:pt>
                <c:pt idx="431">
                  <c:v>44.89999771118164</c:v>
                </c:pt>
                <c:pt idx="432">
                  <c:v>44.99999618530273</c:v>
                </c:pt>
                <c:pt idx="433">
                  <c:v>45.10000228881836</c:v>
                </c:pt>
                <c:pt idx="434">
                  <c:v>45.20000076293945</c:v>
                </c:pt>
                <c:pt idx="435">
                  <c:v>45.29999923706055</c:v>
                </c:pt>
                <c:pt idx="436">
                  <c:v>45.39999771118164</c:v>
                </c:pt>
                <c:pt idx="437">
                  <c:v>45.49999618530273</c:v>
                </c:pt>
                <c:pt idx="438">
                  <c:v>45.60000228881836</c:v>
                </c:pt>
                <c:pt idx="439">
                  <c:v>45.70000076293945</c:v>
                </c:pt>
                <c:pt idx="440">
                  <c:v>45.79999923706055</c:v>
                </c:pt>
                <c:pt idx="441">
                  <c:v>45.89999771118164</c:v>
                </c:pt>
                <c:pt idx="442">
                  <c:v>45.99999618530273</c:v>
                </c:pt>
                <c:pt idx="443">
                  <c:v>46.10000228881836</c:v>
                </c:pt>
                <c:pt idx="444">
                  <c:v>46.20000076293945</c:v>
                </c:pt>
                <c:pt idx="445">
                  <c:v>46.29999923706055</c:v>
                </c:pt>
                <c:pt idx="446">
                  <c:v>46.39999771118164</c:v>
                </c:pt>
                <c:pt idx="447">
                  <c:v>46.49999618530273</c:v>
                </c:pt>
                <c:pt idx="448">
                  <c:v>46.60000228881836</c:v>
                </c:pt>
                <c:pt idx="449">
                  <c:v>46.70000076293945</c:v>
                </c:pt>
                <c:pt idx="450">
                  <c:v>46.79999923706055</c:v>
                </c:pt>
                <c:pt idx="451">
                  <c:v>46.89999771118164</c:v>
                </c:pt>
                <c:pt idx="452">
                  <c:v>46.99999618530273</c:v>
                </c:pt>
                <c:pt idx="453">
                  <c:v>47.10000228881836</c:v>
                </c:pt>
                <c:pt idx="454">
                  <c:v>47.20000076293945</c:v>
                </c:pt>
                <c:pt idx="455">
                  <c:v>47.29999923706055</c:v>
                </c:pt>
                <c:pt idx="456">
                  <c:v>47.39999771118164</c:v>
                </c:pt>
                <c:pt idx="457">
                  <c:v>47.49999618530273</c:v>
                </c:pt>
                <c:pt idx="458">
                  <c:v>47.60000228881836</c:v>
                </c:pt>
                <c:pt idx="459">
                  <c:v>47.70000076293945</c:v>
                </c:pt>
                <c:pt idx="460">
                  <c:v>47.79999923706055</c:v>
                </c:pt>
                <c:pt idx="461">
                  <c:v>47.89999771118164</c:v>
                </c:pt>
                <c:pt idx="462">
                  <c:v>47.99999618530273</c:v>
                </c:pt>
                <c:pt idx="463">
                  <c:v>48.10000228881836</c:v>
                </c:pt>
                <c:pt idx="464">
                  <c:v>48.20000076293945</c:v>
                </c:pt>
                <c:pt idx="465">
                  <c:v>48.29999923706055</c:v>
                </c:pt>
                <c:pt idx="466">
                  <c:v>48.39999771118164</c:v>
                </c:pt>
                <c:pt idx="467">
                  <c:v>48.49999618530273</c:v>
                </c:pt>
                <c:pt idx="468">
                  <c:v>48.60000228881836</c:v>
                </c:pt>
                <c:pt idx="469">
                  <c:v>48.70000076293945</c:v>
                </c:pt>
                <c:pt idx="470">
                  <c:v>48.79999923706055</c:v>
                </c:pt>
                <c:pt idx="471">
                  <c:v>48.89999771118164</c:v>
                </c:pt>
                <c:pt idx="472">
                  <c:v>48.99999618530273</c:v>
                </c:pt>
                <c:pt idx="473">
                  <c:v>49.10000228881836</c:v>
                </c:pt>
                <c:pt idx="474">
                  <c:v>49.20000076293945</c:v>
                </c:pt>
                <c:pt idx="475">
                  <c:v>49.29999923706055</c:v>
                </c:pt>
                <c:pt idx="476">
                  <c:v>49.39999771118164</c:v>
                </c:pt>
                <c:pt idx="477">
                  <c:v>49.49999618530273</c:v>
                </c:pt>
                <c:pt idx="478">
                  <c:v>49.60000228881836</c:v>
                </c:pt>
                <c:pt idx="479">
                  <c:v>49.70000076293945</c:v>
                </c:pt>
                <c:pt idx="480">
                  <c:v>49.79999923706055</c:v>
                </c:pt>
                <c:pt idx="481">
                  <c:v>49.89999771118164</c:v>
                </c:pt>
                <c:pt idx="482">
                  <c:v>49.99999618530273</c:v>
                </c:pt>
                <c:pt idx="483">
                  <c:v>50.10000228881836</c:v>
                </c:pt>
                <c:pt idx="484">
                  <c:v>50.20000076293945</c:v>
                </c:pt>
                <c:pt idx="485">
                  <c:v>50.29999923706055</c:v>
                </c:pt>
                <c:pt idx="486">
                  <c:v>50.39999771118164</c:v>
                </c:pt>
                <c:pt idx="487">
                  <c:v>50.49999618530273</c:v>
                </c:pt>
                <c:pt idx="488">
                  <c:v>50.60000228881836</c:v>
                </c:pt>
                <c:pt idx="489">
                  <c:v>50.70000076293945</c:v>
                </c:pt>
                <c:pt idx="490">
                  <c:v>50.79999923706055</c:v>
                </c:pt>
                <c:pt idx="491">
                  <c:v>50.89999771118164</c:v>
                </c:pt>
                <c:pt idx="492">
                  <c:v>50.99999618530273</c:v>
                </c:pt>
                <c:pt idx="493">
                  <c:v>51.10000228881836</c:v>
                </c:pt>
                <c:pt idx="494">
                  <c:v>51.20000076293945</c:v>
                </c:pt>
                <c:pt idx="495">
                  <c:v>51.29999923706055</c:v>
                </c:pt>
                <c:pt idx="496">
                  <c:v>51.39999771118164</c:v>
                </c:pt>
                <c:pt idx="497">
                  <c:v>51.49999618530273</c:v>
                </c:pt>
                <c:pt idx="498">
                  <c:v>51.60000228881836</c:v>
                </c:pt>
                <c:pt idx="499">
                  <c:v>51.70000076293945</c:v>
                </c:pt>
                <c:pt idx="500">
                  <c:v>51.79999923706055</c:v>
                </c:pt>
                <c:pt idx="501">
                  <c:v>51.89999771118164</c:v>
                </c:pt>
                <c:pt idx="502">
                  <c:v>51.99999618530273</c:v>
                </c:pt>
                <c:pt idx="503">
                  <c:v>52.10000228881836</c:v>
                </c:pt>
                <c:pt idx="504">
                  <c:v>52.20000076293945</c:v>
                </c:pt>
                <c:pt idx="505">
                  <c:v>52.29999923706055</c:v>
                </c:pt>
                <c:pt idx="506">
                  <c:v>52.39999771118164</c:v>
                </c:pt>
                <c:pt idx="507">
                  <c:v>52.49999618530273</c:v>
                </c:pt>
                <c:pt idx="508">
                  <c:v>52.60000228881836</c:v>
                </c:pt>
                <c:pt idx="509">
                  <c:v>52.70000076293945</c:v>
                </c:pt>
                <c:pt idx="510">
                  <c:v>52.79999923706055</c:v>
                </c:pt>
                <c:pt idx="511">
                  <c:v>52.89999771118164</c:v>
                </c:pt>
                <c:pt idx="512">
                  <c:v>52.99999618530273</c:v>
                </c:pt>
                <c:pt idx="513">
                  <c:v>53.10000228881836</c:v>
                </c:pt>
                <c:pt idx="514">
                  <c:v>53.20000076293945</c:v>
                </c:pt>
                <c:pt idx="515">
                  <c:v>53.29999923706055</c:v>
                </c:pt>
                <c:pt idx="516">
                  <c:v>53.39999771118164</c:v>
                </c:pt>
                <c:pt idx="517">
                  <c:v>53.49999618530273</c:v>
                </c:pt>
                <c:pt idx="518">
                  <c:v>53.60000228881836</c:v>
                </c:pt>
                <c:pt idx="519">
                  <c:v>53.70000076293945</c:v>
                </c:pt>
                <c:pt idx="520">
                  <c:v>53.79999923706055</c:v>
                </c:pt>
                <c:pt idx="521">
                  <c:v>53.89999771118164</c:v>
                </c:pt>
                <c:pt idx="522">
                  <c:v>53.99999618530273</c:v>
                </c:pt>
                <c:pt idx="523">
                  <c:v>54.10000228881836</c:v>
                </c:pt>
                <c:pt idx="524">
                  <c:v>54.20000076293945</c:v>
                </c:pt>
                <c:pt idx="525">
                  <c:v>54.29999923706055</c:v>
                </c:pt>
                <c:pt idx="526">
                  <c:v>54.39999771118164</c:v>
                </c:pt>
                <c:pt idx="527">
                  <c:v>54.49999618530273</c:v>
                </c:pt>
                <c:pt idx="528">
                  <c:v>54.60000228881836</c:v>
                </c:pt>
                <c:pt idx="529">
                  <c:v>54.70000076293945</c:v>
                </c:pt>
                <c:pt idx="530">
                  <c:v>54.79999923706055</c:v>
                </c:pt>
                <c:pt idx="531">
                  <c:v>54.89999771118164</c:v>
                </c:pt>
                <c:pt idx="532">
                  <c:v>54.99999618530273</c:v>
                </c:pt>
                <c:pt idx="533">
                  <c:v>55.10000228881836</c:v>
                </c:pt>
                <c:pt idx="534">
                  <c:v>55.20000076293945</c:v>
                </c:pt>
                <c:pt idx="535">
                  <c:v>55.29999923706055</c:v>
                </c:pt>
                <c:pt idx="536">
                  <c:v>55.39999771118164</c:v>
                </c:pt>
                <c:pt idx="537">
                  <c:v>55.49999618530273</c:v>
                </c:pt>
                <c:pt idx="538">
                  <c:v>55.60000228881836</c:v>
                </c:pt>
                <c:pt idx="539">
                  <c:v>55.70000076293945</c:v>
                </c:pt>
                <c:pt idx="540">
                  <c:v>55.79999923706055</c:v>
                </c:pt>
                <c:pt idx="541">
                  <c:v>55.89999771118164</c:v>
                </c:pt>
                <c:pt idx="542">
                  <c:v>55.99999618530273</c:v>
                </c:pt>
                <c:pt idx="543">
                  <c:v>56.10000228881836</c:v>
                </c:pt>
                <c:pt idx="544">
                  <c:v>56.20000076293945</c:v>
                </c:pt>
                <c:pt idx="545">
                  <c:v>56.29999923706055</c:v>
                </c:pt>
                <c:pt idx="546">
                  <c:v>56.39999771118164</c:v>
                </c:pt>
                <c:pt idx="547">
                  <c:v>56.49999618530273</c:v>
                </c:pt>
                <c:pt idx="548">
                  <c:v>56.60000228881836</c:v>
                </c:pt>
                <c:pt idx="549">
                  <c:v>56.70000076293945</c:v>
                </c:pt>
                <c:pt idx="550">
                  <c:v>56.79999923706055</c:v>
                </c:pt>
                <c:pt idx="551">
                  <c:v>56.89999771118164</c:v>
                </c:pt>
                <c:pt idx="552">
                  <c:v>56.99999618530273</c:v>
                </c:pt>
                <c:pt idx="553">
                  <c:v>57.10000228881836</c:v>
                </c:pt>
                <c:pt idx="554">
                  <c:v>57.20000076293945</c:v>
                </c:pt>
                <c:pt idx="555">
                  <c:v>57.29999923706055</c:v>
                </c:pt>
                <c:pt idx="556">
                  <c:v>57.39999771118164</c:v>
                </c:pt>
                <c:pt idx="557">
                  <c:v>57.49999618530273</c:v>
                </c:pt>
                <c:pt idx="558">
                  <c:v>57.60000228881836</c:v>
                </c:pt>
                <c:pt idx="559">
                  <c:v>57.70000076293945</c:v>
                </c:pt>
                <c:pt idx="560">
                  <c:v>57.79999923706055</c:v>
                </c:pt>
                <c:pt idx="561">
                  <c:v>57.89999771118164</c:v>
                </c:pt>
                <c:pt idx="562">
                  <c:v>57.99999618530273</c:v>
                </c:pt>
                <c:pt idx="563">
                  <c:v>58.10000228881836</c:v>
                </c:pt>
                <c:pt idx="564">
                  <c:v>58.20000076293945</c:v>
                </c:pt>
                <c:pt idx="565">
                  <c:v>58.29999923706055</c:v>
                </c:pt>
                <c:pt idx="566">
                  <c:v>58.39999771118164</c:v>
                </c:pt>
                <c:pt idx="567">
                  <c:v>58.49999618530273</c:v>
                </c:pt>
                <c:pt idx="568">
                  <c:v>58.60000228881836</c:v>
                </c:pt>
                <c:pt idx="569">
                  <c:v>58.70000076293945</c:v>
                </c:pt>
                <c:pt idx="570">
                  <c:v>58.79999923706055</c:v>
                </c:pt>
                <c:pt idx="571">
                  <c:v>58.89999771118164</c:v>
                </c:pt>
                <c:pt idx="572">
                  <c:v>58.99999618530273</c:v>
                </c:pt>
                <c:pt idx="573">
                  <c:v>59.10000228881836</c:v>
                </c:pt>
                <c:pt idx="574">
                  <c:v>59.20000076293945</c:v>
                </c:pt>
                <c:pt idx="575">
                  <c:v>59.29999923706055</c:v>
                </c:pt>
                <c:pt idx="576">
                  <c:v>59.39999771118164</c:v>
                </c:pt>
                <c:pt idx="577">
                  <c:v>59.49999618530273</c:v>
                </c:pt>
                <c:pt idx="578">
                  <c:v>59.60000228881836</c:v>
                </c:pt>
                <c:pt idx="579">
                  <c:v>59.70000076293945</c:v>
                </c:pt>
                <c:pt idx="580">
                  <c:v>59.79999923706055</c:v>
                </c:pt>
                <c:pt idx="581">
                  <c:v>59.89999771118164</c:v>
                </c:pt>
                <c:pt idx="582">
                  <c:v>59.99999618530273</c:v>
                </c:pt>
                <c:pt idx="583">
                  <c:v>60.10000228881836</c:v>
                </c:pt>
                <c:pt idx="584">
                  <c:v>60.20000076293945</c:v>
                </c:pt>
                <c:pt idx="585">
                  <c:v>60.29999923706055</c:v>
                </c:pt>
                <c:pt idx="586">
                  <c:v>60.39999771118164</c:v>
                </c:pt>
                <c:pt idx="587">
                  <c:v>60.49999618530273</c:v>
                </c:pt>
                <c:pt idx="588">
                  <c:v>60.60000228881836</c:v>
                </c:pt>
                <c:pt idx="589">
                  <c:v>60.70000076293945</c:v>
                </c:pt>
                <c:pt idx="590">
                  <c:v>60.79999923706055</c:v>
                </c:pt>
                <c:pt idx="591">
                  <c:v>60.89999771118164</c:v>
                </c:pt>
                <c:pt idx="592">
                  <c:v>60.99999618530273</c:v>
                </c:pt>
                <c:pt idx="593">
                  <c:v>61.10000228881836</c:v>
                </c:pt>
                <c:pt idx="594">
                  <c:v>61.20000076293945</c:v>
                </c:pt>
                <c:pt idx="595">
                  <c:v>61.29999923706055</c:v>
                </c:pt>
                <c:pt idx="596">
                  <c:v>61.39999771118164</c:v>
                </c:pt>
                <c:pt idx="597">
                  <c:v>61.49999618530273</c:v>
                </c:pt>
                <c:pt idx="598">
                  <c:v>61.60000228881836</c:v>
                </c:pt>
                <c:pt idx="599">
                  <c:v>61.70000076293945</c:v>
                </c:pt>
                <c:pt idx="600">
                  <c:v>61.79999923706055</c:v>
                </c:pt>
                <c:pt idx="601">
                  <c:v>61.89999771118164</c:v>
                </c:pt>
                <c:pt idx="602">
                  <c:v>61.99999618530273</c:v>
                </c:pt>
                <c:pt idx="603">
                  <c:v>62.10000228881836</c:v>
                </c:pt>
                <c:pt idx="604">
                  <c:v>62.20000076293945</c:v>
                </c:pt>
                <c:pt idx="605">
                  <c:v>62.29999923706055</c:v>
                </c:pt>
                <c:pt idx="606">
                  <c:v>62.39999771118164</c:v>
                </c:pt>
                <c:pt idx="607">
                  <c:v>62.49999618530273</c:v>
                </c:pt>
                <c:pt idx="608">
                  <c:v>62.60000228881836</c:v>
                </c:pt>
                <c:pt idx="609">
                  <c:v>62.70000076293945</c:v>
                </c:pt>
                <c:pt idx="610">
                  <c:v>62.79999923706055</c:v>
                </c:pt>
                <c:pt idx="611">
                  <c:v>62.89999771118164</c:v>
                </c:pt>
                <c:pt idx="612">
                  <c:v>62.99999618530273</c:v>
                </c:pt>
                <c:pt idx="613">
                  <c:v>63.10000228881836</c:v>
                </c:pt>
                <c:pt idx="614">
                  <c:v>63.20000076293945</c:v>
                </c:pt>
                <c:pt idx="615">
                  <c:v>63.29999923706055</c:v>
                </c:pt>
                <c:pt idx="616">
                  <c:v>63.39999771118164</c:v>
                </c:pt>
                <c:pt idx="617">
                  <c:v>63.49999618530273</c:v>
                </c:pt>
                <c:pt idx="618">
                  <c:v>63.60000228881836</c:v>
                </c:pt>
                <c:pt idx="619">
                  <c:v>63.70000076293945</c:v>
                </c:pt>
                <c:pt idx="620">
                  <c:v>63.79999923706055</c:v>
                </c:pt>
                <c:pt idx="621">
                  <c:v>63.89999771118164</c:v>
                </c:pt>
                <c:pt idx="622">
                  <c:v>63.99999618530273</c:v>
                </c:pt>
                <c:pt idx="623">
                  <c:v>64.10000610351557</c:v>
                </c:pt>
                <c:pt idx="624">
                  <c:v>64.1999969482422</c:v>
                </c:pt>
                <c:pt idx="625">
                  <c:v>64.30000305175781</c:v>
                </c:pt>
                <c:pt idx="626">
                  <c:v>64.3999938964843</c:v>
                </c:pt>
                <c:pt idx="627">
                  <c:v>64.5</c:v>
                </c:pt>
                <c:pt idx="628">
                  <c:v>64.60000610351557</c:v>
                </c:pt>
                <c:pt idx="629">
                  <c:v>64.6999969482422</c:v>
                </c:pt>
                <c:pt idx="630">
                  <c:v>64.80000305175781</c:v>
                </c:pt>
                <c:pt idx="631">
                  <c:v>64.8999938964843</c:v>
                </c:pt>
                <c:pt idx="632">
                  <c:v>65.0</c:v>
                </c:pt>
                <c:pt idx="633">
                  <c:v>65.10000610351557</c:v>
                </c:pt>
                <c:pt idx="634">
                  <c:v>65.1999969482422</c:v>
                </c:pt>
                <c:pt idx="635">
                  <c:v>65.30000305175781</c:v>
                </c:pt>
                <c:pt idx="636">
                  <c:v>65.3999938964843</c:v>
                </c:pt>
                <c:pt idx="637">
                  <c:v>65.5</c:v>
                </c:pt>
                <c:pt idx="638">
                  <c:v>65.60000610351557</c:v>
                </c:pt>
                <c:pt idx="639">
                  <c:v>65.6999969482422</c:v>
                </c:pt>
                <c:pt idx="640">
                  <c:v>65.80000305175781</c:v>
                </c:pt>
                <c:pt idx="641">
                  <c:v>65.8999938964843</c:v>
                </c:pt>
                <c:pt idx="642">
                  <c:v>66.0</c:v>
                </c:pt>
                <c:pt idx="643">
                  <c:v>66.10000610351557</c:v>
                </c:pt>
                <c:pt idx="644">
                  <c:v>66.1999969482422</c:v>
                </c:pt>
                <c:pt idx="645">
                  <c:v>66.30000305175781</c:v>
                </c:pt>
                <c:pt idx="646">
                  <c:v>66.3999938964843</c:v>
                </c:pt>
                <c:pt idx="647">
                  <c:v>66.5</c:v>
                </c:pt>
                <c:pt idx="648">
                  <c:v>66.60000610351557</c:v>
                </c:pt>
                <c:pt idx="649">
                  <c:v>66.6999969482422</c:v>
                </c:pt>
                <c:pt idx="650">
                  <c:v>66.80000305175781</c:v>
                </c:pt>
                <c:pt idx="651">
                  <c:v>66.8999938964843</c:v>
                </c:pt>
                <c:pt idx="652">
                  <c:v>67.0</c:v>
                </c:pt>
                <c:pt idx="653">
                  <c:v>67.10000610351557</c:v>
                </c:pt>
                <c:pt idx="654">
                  <c:v>67.1999969482422</c:v>
                </c:pt>
                <c:pt idx="655">
                  <c:v>67.30000305175781</c:v>
                </c:pt>
                <c:pt idx="656">
                  <c:v>67.3999938964843</c:v>
                </c:pt>
                <c:pt idx="657">
                  <c:v>67.5</c:v>
                </c:pt>
                <c:pt idx="658">
                  <c:v>67.60000610351557</c:v>
                </c:pt>
                <c:pt idx="659">
                  <c:v>67.6999969482422</c:v>
                </c:pt>
                <c:pt idx="660">
                  <c:v>67.80000305175781</c:v>
                </c:pt>
                <c:pt idx="661">
                  <c:v>67.8999938964843</c:v>
                </c:pt>
                <c:pt idx="662">
                  <c:v>68.0</c:v>
                </c:pt>
                <c:pt idx="663">
                  <c:v>68.10000610351557</c:v>
                </c:pt>
                <c:pt idx="664">
                  <c:v>68.1999969482422</c:v>
                </c:pt>
                <c:pt idx="665">
                  <c:v>68.30000305175781</c:v>
                </c:pt>
                <c:pt idx="666">
                  <c:v>68.3999938964843</c:v>
                </c:pt>
                <c:pt idx="667">
                  <c:v>68.5</c:v>
                </c:pt>
                <c:pt idx="668">
                  <c:v>68.60000610351557</c:v>
                </c:pt>
                <c:pt idx="669">
                  <c:v>68.6999969482422</c:v>
                </c:pt>
                <c:pt idx="670">
                  <c:v>68.80000305175781</c:v>
                </c:pt>
                <c:pt idx="671">
                  <c:v>68.8999938964843</c:v>
                </c:pt>
                <c:pt idx="672">
                  <c:v>69.0</c:v>
                </c:pt>
                <c:pt idx="673">
                  <c:v>69.10000610351557</c:v>
                </c:pt>
                <c:pt idx="674">
                  <c:v>69.1999969482422</c:v>
                </c:pt>
                <c:pt idx="675">
                  <c:v>69.30000305175781</c:v>
                </c:pt>
                <c:pt idx="676">
                  <c:v>69.3999938964843</c:v>
                </c:pt>
                <c:pt idx="677">
                  <c:v>69.5</c:v>
                </c:pt>
                <c:pt idx="678">
                  <c:v>69.60000610351557</c:v>
                </c:pt>
                <c:pt idx="679">
                  <c:v>69.6999969482422</c:v>
                </c:pt>
                <c:pt idx="680">
                  <c:v>69.80000305175781</c:v>
                </c:pt>
                <c:pt idx="681">
                  <c:v>69.8999938964843</c:v>
                </c:pt>
                <c:pt idx="682">
                  <c:v>70.0</c:v>
                </c:pt>
                <c:pt idx="683">
                  <c:v>70.10000610351557</c:v>
                </c:pt>
                <c:pt idx="684">
                  <c:v>70.1999969482422</c:v>
                </c:pt>
                <c:pt idx="685">
                  <c:v>70.30000305175781</c:v>
                </c:pt>
                <c:pt idx="686">
                  <c:v>70.3999938964843</c:v>
                </c:pt>
                <c:pt idx="687">
                  <c:v>70.5</c:v>
                </c:pt>
                <c:pt idx="688">
                  <c:v>70.60000610351557</c:v>
                </c:pt>
                <c:pt idx="689">
                  <c:v>70.6999969482422</c:v>
                </c:pt>
                <c:pt idx="690">
                  <c:v>70.80000305175781</c:v>
                </c:pt>
                <c:pt idx="691">
                  <c:v>70.8999938964843</c:v>
                </c:pt>
                <c:pt idx="692">
                  <c:v>71.0</c:v>
                </c:pt>
                <c:pt idx="693">
                  <c:v>71.10000610351557</c:v>
                </c:pt>
                <c:pt idx="694">
                  <c:v>71.1999969482422</c:v>
                </c:pt>
                <c:pt idx="695">
                  <c:v>71.30000305175781</c:v>
                </c:pt>
                <c:pt idx="696">
                  <c:v>71.3999938964843</c:v>
                </c:pt>
                <c:pt idx="697">
                  <c:v>71.5</c:v>
                </c:pt>
                <c:pt idx="698">
                  <c:v>71.60000610351557</c:v>
                </c:pt>
                <c:pt idx="699">
                  <c:v>71.6999969482422</c:v>
                </c:pt>
                <c:pt idx="700">
                  <c:v>71.80000305175781</c:v>
                </c:pt>
                <c:pt idx="701">
                  <c:v>71.8999938964843</c:v>
                </c:pt>
                <c:pt idx="702">
                  <c:v>72.0</c:v>
                </c:pt>
                <c:pt idx="703">
                  <c:v>72.10000610351557</c:v>
                </c:pt>
                <c:pt idx="704">
                  <c:v>72.1999969482422</c:v>
                </c:pt>
                <c:pt idx="705">
                  <c:v>72.30000305175781</c:v>
                </c:pt>
                <c:pt idx="706">
                  <c:v>72.3999938964843</c:v>
                </c:pt>
                <c:pt idx="707">
                  <c:v>72.5</c:v>
                </c:pt>
                <c:pt idx="708">
                  <c:v>72.60000610351557</c:v>
                </c:pt>
                <c:pt idx="709">
                  <c:v>72.6999969482422</c:v>
                </c:pt>
                <c:pt idx="710">
                  <c:v>72.80000305175781</c:v>
                </c:pt>
                <c:pt idx="711">
                  <c:v>72.8999938964843</c:v>
                </c:pt>
                <c:pt idx="712">
                  <c:v>73.0</c:v>
                </c:pt>
                <c:pt idx="713">
                  <c:v>73.10000610351557</c:v>
                </c:pt>
                <c:pt idx="714">
                  <c:v>73.1999969482422</c:v>
                </c:pt>
                <c:pt idx="715">
                  <c:v>73.30000305175781</c:v>
                </c:pt>
                <c:pt idx="716">
                  <c:v>73.3999938964843</c:v>
                </c:pt>
                <c:pt idx="717">
                  <c:v>73.5</c:v>
                </c:pt>
                <c:pt idx="718">
                  <c:v>73.60000610351557</c:v>
                </c:pt>
                <c:pt idx="719">
                  <c:v>73.6999969482422</c:v>
                </c:pt>
                <c:pt idx="720">
                  <c:v>73.80000305175781</c:v>
                </c:pt>
                <c:pt idx="721">
                  <c:v>73.8999938964843</c:v>
                </c:pt>
                <c:pt idx="722">
                  <c:v>74.0</c:v>
                </c:pt>
                <c:pt idx="723">
                  <c:v>74.10000610351557</c:v>
                </c:pt>
                <c:pt idx="724">
                  <c:v>74.1999969482422</c:v>
                </c:pt>
                <c:pt idx="725">
                  <c:v>74.30000305175781</c:v>
                </c:pt>
                <c:pt idx="726">
                  <c:v>74.3999938964843</c:v>
                </c:pt>
                <c:pt idx="727">
                  <c:v>74.5</c:v>
                </c:pt>
                <c:pt idx="728">
                  <c:v>74.60000610351557</c:v>
                </c:pt>
                <c:pt idx="729">
                  <c:v>74.6999969482422</c:v>
                </c:pt>
                <c:pt idx="730">
                  <c:v>74.80000305175781</c:v>
                </c:pt>
                <c:pt idx="731">
                  <c:v>74.8999938964843</c:v>
                </c:pt>
                <c:pt idx="732">
                  <c:v>75.0</c:v>
                </c:pt>
                <c:pt idx="733">
                  <c:v>75.10000610351557</c:v>
                </c:pt>
                <c:pt idx="734">
                  <c:v>75.1999969482422</c:v>
                </c:pt>
                <c:pt idx="735">
                  <c:v>75.30000305175781</c:v>
                </c:pt>
                <c:pt idx="736">
                  <c:v>75.3999938964843</c:v>
                </c:pt>
                <c:pt idx="737">
                  <c:v>75.5</c:v>
                </c:pt>
                <c:pt idx="738">
                  <c:v>75.60000610351557</c:v>
                </c:pt>
                <c:pt idx="739">
                  <c:v>75.6999969482422</c:v>
                </c:pt>
                <c:pt idx="740">
                  <c:v>75.80000305175781</c:v>
                </c:pt>
                <c:pt idx="741">
                  <c:v>75.8999938964843</c:v>
                </c:pt>
                <c:pt idx="742">
                  <c:v>76.0</c:v>
                </c:pt>
                <c:pt idx="743">
                  <c:v>76.10000610351557</c:v>
                </c:pt>
                <c:pt idx="744">
                  <c:v>76.1999969482422</c:v>
                </c:pt>
                <c:pt idx="745">
                  <c:v>76.30000305175781</c:v>
                </c:pt>
                <c:pt idx="746">
                  <c:v>76.3999938964843</c:v>
                </c:pt>
                <c:pt idx="747">
                  <c:v>76.5</c:v>
                </c:pt>
                <c:pt idx="748">
                  <c:v>76.60000610351557</c:v>
                </c:pt>
                <c:pt idx="749">
                  <c:v>76.6999969482422</c:v>
                </c:pt>
                <c:pt idx="750">
                  <c:v>76.80000305175781</c:v>
                </c:pt>
                <c:pt idx="751">
                  <c:v>76.8999938964843</c:v>
                </c:pt>
                <c:pt idx="752">
                  <c:v>77.0</c:v>
                </c:pt>
                <c:pt idx="753">
                  <c:v>77.10000610351557</c:v>
                </c:pt>
                <c:pt idx="754">
                  <c:v>77.1999969482422</c:v>
                </c:pt>
                <c:pt idx="755">
                  <c:v>77.30000305175781</c:v>
                </c:pt>
                <c:pt idx="756">
                  <c:v>77.3999938964843</c:v>
                </c:pt>
                <c:pt idx="757">
                  <c:v>77.5</c:v>
                </c:pt>
                <c:pt idx="758">
                  <c:v>77.60000610351557</c:v>
                </c:pt>
                <c:pt idx="759">
                  <c:v>77.6999969482422</c:v>
                </c:pt>
                <c:pt idx="760">
                  <c:v>77.80000305175781</c:v>
                </c:pt>
                <c:pt idx="761">
                  <c:v>77.8999938964843</c:v>
                </c:pt>
                <c:pt idx="762">
                  <c:v>78.0</c:v>
                </c:pt>
                <c:pt idx="763">
                  <c:v>78.10000610351557</c:v>
                </c:pt>
                <c:pt idx="764">
                  <c:v>78.1999969482422</c:v>
                </c:pt>
                <c:pt idx="765">
                  <c:v>78.30000305175781</c:v>
                </c:pt>
                <c:pt idx="766">
                  <c:v>78.3999938964843</c:v>
                </c:pt>
                <c:pt idx="767">
                  <c:v>78.5</c:v>
                </c:pt>
                <c:pt idx="768">
                  <c:v>78.60000610351557</c:v>
                </c:pt>
                <c:pt idx="769">
                  <c:v>78.6999969482422</c:v>
                </c:pt>
                <c:pt idx="770">
                  <c:v>78.80000305175781</c:v>
                </c:pt>
                <c:pt idx="771">
                  <c:v>78.8999938964843</c:v>
                </c:pt>
                <c:pt idx="772">
                  <c:v>79.0</c:v>
                </c:pt>
                <c:pt idx="773">
                  <c:v>79.10000610351557</c:v>
                </c:pt>
                <c:pt idx="774">
                  <c:v>79.1999969482422</c:v>
                </c:pt>
                <c:pt idx="775">
                  <c:v>79.30000305175781</c:v>
                </c:pt>
                <c:pt idx="776">
                  <c:v>79.3999938964843</c:v>
                </c:pt>
                <c:pt idx="777">
                  <c:v>79.5</c:v>
                </c:pt>
                <c:pt idx="778">
                  <c:v>79.60000610351557</c:v>
                </c:pt>
                <c:pt idx="779">
                  <c:v>79.6999969482422</c:v>
                </c:pt>
                <c:pt idx="780">
                  <c:v>79.80000305175781</c:v>
                </c:pt>
                <c:pt idx="781">
                  <c:v>79.8999938964843</c:v>
                </c:pt>
                <c:pt idx="782">
                  <c:v>80.0</c:v>
                </c:pt>
                <c:pt idx="783">
                  <c:v>80.10000610351557</c:v>
                </c:pt>
                <c:pt idx="784">
                  <c:v>80.1999969482422</c:v>
                </c:pt>
                <c:pt idx="785">
                  <c:v>80.30000305175781</c:v>
                </c:pt>
                <c:pt idx="786">
                  <c:v>80.3999938964843</c:v>
                </c:pt>
                <c:pt idx="787">
                  <c:v>80.5</c:v>
                </c:pt>
                <c:pt idx="788">
                  <c:v>80.60000610351557</c:v>
                </c:pt>
                <c:pt idx="789">
                  <c:v>80.6999969482422</c:v>
                </c:pt>
                <c:pt idx="790">
                  <c:v>80.80000305175781</c:v>
                </c:pt>
                <c:pt idx="791">
                  <c:v>80.8999938964843</c:v>
                </c:pt>
                <c:pt idx="792">
                  <c:v>81.0</c:v>
                </c:pt>
                <c:pt idx="793">
                  <c:v>81.10000610351557</c:v>
                </c:pt>
                <c:pt idx="794">
                  <c:v>81.1999969482422</c:v>
                </c:pt>
                <c:pt idx="795">
                  <c:v>81.30000305175781</c:v>
                </c:pt>
                <c:pt idx="796">
                  <c:v>81.3999938964843</c:v>
                </c:pt>
                <c:pt idx="797">
                  <c:v>81.5</c:v>
                </c:pt>
                <c:pt idx="798">
                  <c:v>81.60000610351557</c:v>
                </c:pt>
                <c:pt idx="799">
                  <c:v>81.6999969482422</c:v>
                </c:pt>
                <c:pt idx="800">
                  <c:v>81.80000305175781</c:v>
                </c:pt>
                <c:pt idx="801">
                  <c:v>81.8999938964843</c:v>
                </c:pt>
                <c:pt idx="802">
                  <c:v>82.0</c:v>
                </c:pt>
                <c:pt idx="803">
                  <c:v>82.10000610351557</c:v>
                </c:pt>
                <c:pt idx="804">
                  <c:v>82.1999969482422</c:v>
                </c:pt>
                <c:pt idx="805">
                  <c:v>82.30000305175781</c:v>
                </c:pt>
                <c:pt idx="806">
                  <c:v>82.3999938964843</c:v>
                </c:pt>
                <c:pt idx="807">
                  <c:v>82.5</c:v>
                </c:pt>
                <c:pt idx="808">
                  <c:v>82.60000610351557</c:v>
                </c:pt>
                <c:pt idx="809">
                  <c:v>82.6999969482422</c:v>
                </c:pt>
                <c:pt idx="810">
                  <c:v>82.80000305175781</c:v>
                </c:pt>
                <c:pt idx="811">
                  <c:v>82.8999938964843</c:v>
                </c:pt>
                <c:pt idx="812">
                  <c:v>83.0</c:v>
                </c:pt>
                <c:pt idx="813">
                  <c:v>83.10000610351557</c:v>
                </c:pt>
                <c:pt idx="814">
                  <c:v>83.1999969482422</c:v>
                </c:pt>
                <c:pt idx="815">
                  <c:v>83.30000305175781</c:v>
                </c:pt>
                <c:pt idx="816">
                  <c:v>83.3999938964843</c:v>
                </c:pt>
                <c:pt idx="817">
                  <c:v>83.5</c:v>
                </c:pt>
                <c:pt idx="818">
                  <c:v>83.60000610351557</c:v>
                </c:pt>
                <c:pt idx="819">
                  <c:v>83.6999969482422</c:v>
                </c:pt>
                <c:pt idx="820">
                  <c:v>83.80000305175781</c:v>
                </c:pt>
                <c:pt idx="821">
                  <c:v>83.8999938964843</c:v>
                </c:pt>
                <c:pt idx="822">
                  <c:v>84.0</c:v>
                </c:pt>
                <c:pt idx="823">
                  <c:v>84.10000610351557</c:v>
                </c:pt>
                <c:pt idx="824">
                  <c:v>84.1999969482422</c:v>
                </c:pt>
                <c:pt idx="825">
                  <c:v>84.30000305175781</c:v>
                </c:pt>
                <c:pt idx="826">
                  <c:v>84.3999938964843</c:v>
                </c:pt>
                <c:pt idx="827">
                  <c:v>84.5</c:v>
                </c:pt>
                <c:pt idx="828">
                  <c:v>84.60000610351557</c:v>
                </c:pt>
                <c:pt idx="829">
                  <c:v>84.6999969482422</c:v>
                </c:pt>
                <c:pt idx="830">
                  <c:v>84.80000305175781</c:v>
                </c:pt>
                <c:pt idx="831">
                  <c:v>84.8999938964843</c:v>
                </c:pt>
                <c:pt idx="832">
                  <c:v>85.0</c:v>
                </c:pt>
                <c:pt idx="833">
                  <c:v>85.10000610351557</c:v>
                </c:pt>
                <c:pt idx="834">
                  <c:v>85.1999969482422</c:v>
                </c:pt>
                <c:pt idx="835">
                  <c:v>85.30000305175781</c:v>
                </c:pt>
                <c:pt idx="836">
                  <c:v>85.3999938964843</c:v>
                </c:pt>
                <c:pt idx="837">
                  <c:v>85.5</c:v>
                </c:pt>
                <c:pt idx="838">
                  <c:v>85.60000610351557</c:v>
                </c:pt>
                <c:pt idx="839">
                  <c:v>85.6999969482422</c:v>
                </c:pt>
                <c:pt idx="840">
                  <c:v>85.80000305175781</c:v>
                </c:pt>
                <c:pt idx="841">
                  <c:v>85.8999938964843</c:v>
                </c:pt>
                <c:pt idx="842">
                  <c:v>86.0</c:v>
                </c:pt>
                <c:pt idx="843">
                  <c:v>86.10000610351557</c:v>
                </c:pt>
                <c:pt idx="844">
                  <c:v>86.1999969482422</c:v>
                </c:pt>
                <c:pt idx="845">
                  <c:v>86.30000305175781</c:v>
                </c:pt>
                <c:pt idx="846">
                  <c:v>86.3999938964843</c:v>
                </c:pt>
                <c:pt idx="847">
                  <c:v>86.5</c:v>
                </c:pt>
                <c:pt idx="848">
                  <c:v>86.60000610351557</c:v>
                </c:pt>
                <c:pt idx="849">
                  <c:v>86.6999969482422</c:v>
                </c:pt>
                <c:pt idx="850">
                  <c:v>86.80000305175781</c:v>
                </c:pt>
                <c:pt idx="851">
                  <c:v>86.8999938964843</c:v>
                </c:pt>
                <c:pt idx="852">
                  <c:v>87.0</c:v>
                </c:pt>
                <c:pt idx="853">
                  <c:v>87.10000610351557</c:v>
                </c:pt>
                <c:pt idx="854">
                  <c:v>87.1999969482422</c:v>
                </c:pt>
                <c:pt idx="855">
                  <c:v>87.30000305175781</c:v>
                </c:pt>
                <c:pt idx="856">
                  <c:v>87.3999938964843</c:v>
                </c:pt>
                <c:pt idx="857">
                  <c:v>87.5</c:v>
                </c:pt>
                <c:pt idx="858">
                  <c:v>87.60000610351557</c:v>
                </c:pt>
                <c:pt idx="859">
                  <c:v>87.6999969482422</c:v>
                </c:pt>
                <c:pt idx="860">
                  <c:v>87.80000305175781</c:v>
                </c:pt>
                <c:pt idx="861">
                  <c:v>87.8999938964843</c:v>
                </c:pt>
                <c:pt idx="862">
                  <c:v>88.0</c:v>
                </c:pt>
                <c:pt idx="863">
                  <c:v>88.10000610351557</c:v>
                </c:pt>
                <c:pt idx="864">
                  <c:v>88.1999969482422</c:v>
                </c:pt>
                <c:pt idx="865">
                  <c:v>88.30000305175781</c:v>
                </c:pt>
                <c:pt idx="866">
                  <c:v>88.40000915527346</c:v>
                </c:pt>
                <c:pt idx="867">
                  <c:v>88.5</c:v>
                </c:pt>
                <c:pt idx="868">
                  <c:v>88.60000610351557</c:v>
                </c:pt>
                <c:pt idx="869">
                  <c:v>88.6999969482422</c:v>
                </c:pt>
                <c:pt idx="870">
                  <c:v>88.80000305175781</c:v>
                </c:pt>
                <c:pt idx="871">
                  <c:v>88.90000915527346</c:v>
                </c:pt>
                <c:pt idx="872">
                  <c:v>89.0</c:v>
                </c:pt>
                <c:pt idx="873">
                  <c:v>89.10000610351557</c:v>
                </c:pt>
                <c:pt idx="874">
                  <c:v>89.1999969482422</c:v>
                </c:pt>
                <c:pt idx="875">
                  <c:v>89.30000305175781</c:v>
                </c:pt>
                <c:pt idx="876">
                  <c:v>89.40000915527346</c:v>
                </c:pt>
                <c:pt idx="877">
                  <c:v>89.5</c:v>
                </c:pt>
                <c:pt idx="878">
                  <c:v>89.60000610351557</c:v>
                </c:pt>
                <c:pt idx="879">
                  <c:v>89.6999969482422</c:v>
                </c:pt>
                <c:pt idx="880">
                  <c:v>89.80000305175781</c:v>
                </c:pt>
                <c:pt idx="881">
                  <c:v>89.90000915527346</c:v>
                </c:pt>
                <c:pt idx="882">
                  <c:v>90.0</c:v>
                </c:pt>
                <c:pt idx="883">
                  <c:v>90.10000610351557</c:v>
                </c:pt>
                <c:pt idx="884">
                  <c:v>90.1999969482422</c:v>
                </c:pt>
                <c:pt idx="885">
                  <c:v>90.30000305175781</c:v>
                </c:pt>
                <c:pt idx="886">
                  <c:v>90.40000915527346</c:v>
                </c:pt>
                <c:pt idx="887">
                  <c:v>90.5</c:v>
                </c:pt>
                <c:pt idx="888">
                  <c:v>90.60000610351557</c:v>
                </c:pt>
                <c:pt idx="889">
                  <c:v>90.6999969482422</c:v>
                </c:pt>
                <c:pt idx="890">
                  <c:v>90.80000305175781</c:v>
                </c:pt>
                <c:pt idx="891">
                  <c:v>90.90000915527346</c:v>
                </c:pt>
                <c:pt idx="892">
                  <c:v>91.0</c:v>
                </c:pt>
                <c:pt idx="893">
                  <c:v>91.10000610351557</c:v>
                </c:pt>
                <c:pt idx="894">
                  <c:v>91.1999969482422</c:v>
                </c:pt>
                <c:pt idx="895">
                  <c:v>91.30000305175781</c:v>
                </c:pt>
                <c:pt idx="896">
                  <c:v>91.40000915527346</c:v>
                </c:pt>
                <c:pt idx="897">
                  <c:v>91.5</c:v>
                </c:pt>
                <c:pt idx="898">
                  <c:v>91.60000610351557</c:v>
                </c:pt>
                <c:pt idx="899">
                  <c:v>91.6999969482422</c:v>
                </c:pt>
                <c:pt idx="900">
                  <c:v>91.80000305175781</c:v>
                </c:pt>
                <c:pt idx="901">
                  <c:v>91.90000915527346</c:v>
                </c:pt>
                <c:pt idx="902">
                  <c:v>92.0</c:v>
                </c:pt>
                <c:pt idx="903">
                  <c:v>92.10000610351557</c:v>
                </c:pt>
                <c:pt idx="904">
                  <c:v>92.1999969482422</c:v>
                </c:pt>
                <c:pt idx="905">
                  <c:v>92.30000305175781</c:v>
                </c:pt>
                <c:pt idx="906">
                  <c:v>92.40000915527346</c:v>
                </c:pt>
                <c:pt idx="907">
                  <c:v>92.5</c:v>
                </c:pt>
                <c:pt idx="908">
                  <c:v>92.60000610351557</c:v>
                </c:pt>
                <c:pt idx="909">
                  <c:v>92.6999969482422</c:v>
                </c:pt>
                <c:pt idx="910">
                  <c:v>92.80000305175781</c:v>
                </c:pt>
                <c:pt idx="911">
                  <c:v>92.90000915527346</c:v>
                </c:pt>
                <c:pt idx="912">
                  <c:v>93.0</c:v>
                </c:pt>
                <c:pt idx="913">
                  <c:v>93.10000610351557</c:v>
                </c:pt>
                <c:pt idx="914">
                  <c:v>93.1999969482422</c:v>
                </c:pt>
                <c:pt idx="915">
                  <c:v>93.30000305175781</c:v>
                </c:pt>
                <c:pt idx="916">
                  <c:v>93.40000915527346</c:v>
                </c:pt>
                <c:pt idx="917">
                  <c:v>93.5</c:v>
                </c:pt>
                <c:pt idx="918">
                  <c:v>93.60000610351557</c:v>
                </c:pt>
                <c:pt idx="919">
                  <c:v>93.6999969482422</c:v>
                </c:pt>
                <c:pt idx="920">
                  <c:v>93.80000305175781</c:v>
                </c:pt>
                <c:pt idx="921">
                  <c:v>93.90000915527346</c:v>
                </c:pt>
                <c:pt idx="922">
                  <c:v>94.0</c:v>
                </c:pt>
                <c:pt idx="923">
                  <c:v>94.10000610351557</c:v>
                </c:pt>
                <c:pt idx="924">
                  <c:v>94.1999969482422</c:v>
                </c:pt>
                <c:pt idx="925">
                  <c:v>94.30000305175781</c:v>
                </c:pt>
                <c:pt idx="926">
                  <c:v>94.40000915527346</c:v>
                </c:pt>
                <c:pt idx="927">
                  <c:v>94.5</c:v>
                </c:pt>
                <c:pt idx="928">
                  <c:v>94.60000610351557</c:v>
                </c:pt>
                <c:pt idx="929">
                  <c:v>94.6999969482422</c:v>
                </c:pt>
                <c:pt idx="930">
                  <c:v>94.80000305175781</c:v>
                </c:pt>
                <c:pt idx="931">
                  <c:v>94.90000915527346</c:v>
                </c:pt>
                <c:pt idx="932">
                  <c:v>95.0</c:v>
                </c:pt>
                <c:pt idx="933">
                  <c:v>95.10000610351557</c:v>
                </c:pt>
                <c:pt idx="934">
                  <c:v>95.1999969482422</c:v>
                </c:pt>
                <c:pt idx="935">
                  <c:v>95.30000305175781</c:v>
                </c:pt>
                <c:pt idx="936">
                  <c:v>95.40000915527346</c:v>
                </c:pt>
                <c:pt idx="937">
                  <c:v>95.5</c:v>
                </c:pt>
                <c:pt idx="938">
                  <c:v>95.60000610351557</c:v>
                </c:pt>
                <c:pt idx="939">
                  <c:v>95.6999969482422</c:v>
                </c:pt>
                <c:pt idx="940">
                  <c:v>95.80000305175781</c:v>
                </c:pt>
                <c:pt idx="941">
                  <c:v>95.90000915527346</c:v>
                </c:pt>
                <c:pt idx="942">
                  <c:v>96.0</c:v>
                </c:pt>
                <c:pt idx="943">
                  <c:v>96.10000610351557</c:v>
                </c:pt>
                <c:pt idx="944">
                  <c:v>96.1999969482422</c:v>
                </c:pt>
                <c:pt idx="945">
                  <c:v>96.30000305175781</c:v>
                </c:pt>
                <c:pt idx="946">
                  <c:v>96.40000915527346</c:v>
                </c:pt>
                <c:pt idx="947">
                  <c:v>96.5</c:v>
                </c:pt>
                <c:pt idx="948">
                  <c:v>96.60000610351557</c:v>
                </c:pt>
                <c:pt idx="949">
                  <c:v>96.6999969482422</c:v>
                </c:pt>
                <c:pt idx="950">
                  <c:v>96.80000305175781</c:v>
                </c:pt>
                <c:pt idx="951">
                  <c:v>96.90000915527346</c:v>
                </c:pt>
                <c:pt idx="952">
                  <c:v>97.0</c:v>
                </c:pt>
                <c:pt idx="953">
                  <c:v>97.10000610351557</c:v>
                </c:pt>
                <c:pt idx="954">
                  <c:v>97.1999969482422</c:v>
                </c:pt>
                <c:pt idx="955">
                  <c:v>97.30000305175781</c:v>
                </c:pt>
                <c:pt idx="956">
                  <c:v>97.40000915527346</c:v>
                </c:pt>
                <c:pt idx="957">
                  <c:v>97.5</c:v>
                </c:pt>
                <c:pt idx="958">
                  <c:v>97.60000610351557</c:v>
                </c:pt>
                <c:pt idx="959">
                  <c:v>97.6999969482422</c:v>
                </c:pt>
                <c:pt idx="960">
                  <c:v>97.80000305175781</c:v>
                </c:pt>
                <c:pt idx="961">
                  <c:v>97.90000915527346</c:v>
                </c:pt>
                <c:pt idx="962">
                  <c:v>98.0</c:v>
                </c:pt>
                <c:pt idx="963">
                  <c:v>98.10000610351557</c:v>
                </c:pt>
                <c:pt idx="964">
                  <c:v>98.1999969482422</c:v>
                </c:pt>
                <c:pt idx="965">
                  <c:v>98.30000305175781</c:v>
                </c:pt>
                <c:pt idx="966">
                  <c:v>98.40000915527346</c:v>
                </c:pt>
                <c:pt idx="967">
                  <c:v>98.5</c:v>
                </c:pt>
                <c:pt idx="968">
                  <c:v>98.60000610351557</c:v>
                </c:pt>
                <c:pt idx="969">
                  <c:v>98.6999969482422</c:v>
                </c:pt>
                <c:pt idx="970">
                  <c:v>98.80000305175781</c:v>
                </c:pt>
                <c:pt idx="971">
                  <c:v>98.90000915527346</c:v>
                </c:pt>
                <c:pt idx="972">
                  <c:v>99.0</c:v>
                </c:pt>
                <c:pt idx="973">
                  <c:v>99.10000610351557</c:v>
                </c:pt>
                <c:pt idx="974">
                  <c:v>99.1999969482422</c:v>
                </c:pt>
                <c:pt idx="975">
                  <c:v>99.30000305175781</c:v>
                </c:pt>
                <c:pt idx="976">
                  <c:v>99.40000915527346</c:v>
                </c:pt>
                <c:pt idx="977">
                  <c:v>99.5</c:v>
                </c:pt>
                <c:pt idx="978">
                  <c:v>99.60000610351557</c:v>
                </c:pt>
                <c:pt idx="979">
                  <c:v>99.6999969482422</c:v>
                </c:pt>
                <c:pt idx="980">
                  <c:v>99.80000305175781</c:v>
                </c:pt>
                <c:pt idx="981">
                  <c:v>99.90000915527346</c:v>
                </c:pt>
                <c:pt idx="982">
                  <c:v>100.0</c:v>
                </c:pt>
                <c:pt idx="983">
                  <c:v>100.1000061035156</c:v>
                </c:pt>
                <c:pt idx="984">
                  <c:v>100.1999969482422</c:v>
                </c:pt>
                <c:pt idx="985">
                  <c:v>100.3000030517578</c:v>
                </c:pt>
                <c:pt idx="986">
                  <c:v>100.4000091552735</c:v>
                </c:pt>
                <c:pt idx="987">
                  <c:v>100.5</c:v>
                </c:pt>
                <c:pt idx="988">
                  <c:v>100.6000061035156</c:v>
                </c:pt>
                <c:pt idx="989">
                  <c:v>100.6999969482422</c:v>
                </c:pt>
                <c:pt idx="990">
                  <c:v>100.8000030517578</c:v>
                </c:pt>
                <c:pt idx="991">
                  <c:v>100.9000091552735</c:v>
                </c:pt>
                <c:pt idx="992">
                  <c:v>101.0</c:v>
                </c:pt>
                <c:pt idx="993">
                  <c:v>101.1000061035156</c:v>
                </c:pt>
                <c:pt idx="994">
                  <c:v>101.1999969482422</c:v>
                </c:pt>
                <c:pt idx="995">
                  <c:v>101.3000030517578</c:v>
                </c:pt>
                <c:pt idx="996">
                  <c:v>101.4000091552735</c:v>
                </c:pt>
                <c:pt idx="997">
                  <c:v>101.5</c:v>
                </c:pt>
                <c:pt idx="998">
                  <c:v>101.6000061035156</c:v>
                </c:pt>
                <c:pt idx="999">
                  <c:v>101.6999969482422</c:v>
                </c:pt>
                <c:pt idx="1000">
                  <c:v>101.8000030517578</c:v>
                </c:pt>
                <c:pt idx="1001">
                  <c:v>101.9000091552735</c:v>
                </c:pt>
                <c:pt idx="1002">
                  <c:v>102.0</c:v>
                </c:pt>
                <c:pt idx="1003">
                  <c:v>102.1000061035156</c:v>
                </c:pt>
                <c:pt idx="1004">
                  <c:v>102.1999969482422</c:v>
                </c:pt>
                <c:pt idx="1005">
                  <c:v>102.3000030517578</c:v>
                </c:pt>
                <c:pt idx="1006">
                  <c:v>102.4000091552735</c:v>
                </c:pt>
                <c:pt idx="1007">
                  <c:v>102.5</c:v>
                </c:pt>
                <c:pt idx="1008">
                  <c:v>102.6000061035156</c:v>
                </c:pt>
                <c:pt idx="1009">
                  <c:v>102.6999969482422</c:v>
                </c:pt>
                <c:pt idx="1010">
                  <c:v>102.8000030517578</c:v>
                </c:pt>
                <c:pt idx="1011">
                  <c:v>102.9000091552735</c:v>
                </c:pt>
                <c:pt idx="1012">
                  <c:v>103.0</c:v>
                </c:pt>
                <c:pt idx="1013">
                  <c:v>103.1000061035156</c:v>
                </c:pt>
                <c:pt idx="1014">
                  <c:v>103.1999969482422</c:v>
                </c:pt>
                <c:pt idx="1015">
                  <c:v>103.3000030517578</c:v>
                </c:pt>
                <c:pt idx="1016">
                  <c:v>103.4000091552735</c:v>
                </c:pt>
                <c:pt idx="1017">
                  <c:v>103.5</c:v>
                </c:pt>
                <c:pt idx="1018">
                  <c:v>103.6000061035156</c:v>
                </c:pt>
                <c:pt idx="1019">
                  <c:v>103.6999969482422</c:v>
                </c:pt>
                <c:pt idx="1020">
                  <c:v>103.8000030517578</c:v>
                </c:pt>
                <c:pt idx="1021">
                  <c:v>103.9000091552735</c:v>
                </c:pt>
                <c:pt idx="1022">
                  <c:v>104.0</c:v>
                </c:pt>
                <c:pt idx="1023">
                  <c:v>104.1000061035156</c:v>
                </c:pt>
                <c:pt idx="1024">
                  <c:v>104.1999969482422</c:v>
                </c:pt>
                <c:pt idx="1025">
                  <c:v>104.3000030517578</c:v>
                </c:pt>
                <c:pt idx="1026">
                  <c:v>104.4000091552735</c:v>
                </c:pt>
                <c:pt idx="1027">
                  <c:v>104.5</c:v>
                </c:pt>
                <c:pt idx="1028">
                  <c:v>104.6000061035156</c:v>
                </c:pt>
                <c:pt idx="1029">
                  <c:v>104.6999969482422</c:v>
                </c:pt>
                <c:pt idx="1030">
                  <c:v>104.8000030517578</c:v>
                </c:pt>
                <c:pt idx="1031">
                  <c:v>104.9000091552735</c:v>
                </c:pt>
                <c:pt idx="1032">
                  <c:v>105.0</c:v>
                </c:pt>
                <c:pt idx="1033">
                  <c:v>105.1000061035156</c:v>
                </c:pt>
                <c:pt idx="1034">
                  <c:v>105.1999969482422</c:v>
                </c:pt>
                <c:pt idx="1035">
                  <c:v>105.3000030517578</c:v>
                </c:pt>
                <c:pt idx="1036">
                  <c:v>105.4000091552735</c:v>
                </c:pt>
                <c:pt idx="1037">
                  <c:v>105.5</c:v>
                </c:pt>
                <c:pt idx="1038">
                  <c:v>105.6000061035156</c:v>
                </c:pt>
                <c:pt idx="1039">
                  <c:v>105.6999969482422</c:v>
                </c:pt>
                <c:pt idx="1040">
                  <c:v>105.8000030517578</c:v>
                </c:pt>
                <c:pt idx="1041">
                  <c:v>105.9000091552735</c:v>
                </c:pt>
                <c:pt idx="1042">
                  <c:v>106.0</c:v>
                </c:pt>
                <c:pt idx="1043">
                  <c:v>106.1000061035156</c:v>
                </c:pt>
                <c:pt idx="1044">
                  <c:v>106.1999969482422</c:v>
                </c:pt>
                <c:pt idx="1045">
                  <c:v>106.3000030517578</c:v>
                </c:pt>
                <c:pt idx="1046">
                  <c:v>106.4000091552735</c:v>
                </c:pt>
                <c:pt idx="1047">
                  <c:v>106.5</c:v>
                </c:pt>
                <c:pt idx="1048">
                  <c:v>106.6000061035156</c:v>
                </c:pt>
                <c:pt idx="1049">
                  <c:v>106.6999969482422</c:v>
                </c:pt>
                <c:pt idx="1050">
                  <c:v>106.8000030517578</c:v>
                </c:pt>
                <c:pt idx="1051">
                  <c:v>106.9000091552735</c:v>
                </c:pt>
                <c:pt idx="1052">
                  <c:v>107.0</c:v>
                </c:pt>
                <c:pt idx="1053">
                  <c:v>107.1000061035156</c:v>
                </c:pt>
                <c:pt idx="1054">
                  <c:v>107.1999969482422</c:v>
                </c:pt>
                <c:pt idx="1055">
                  <c:v>107.3000030517578</c:v>
                </c:pt>
                <c:pt idx="1056">
                  <c:v>107.4000091552735</c:v>
                </c:pt>
                <c:pt idx="1057">
                  <c:v>107.5</c:v>
                </c:pt>
                <c:pt idx="1058">
                  <c:v>107.6000061035156</c:v>
                </c:pt>
                <c:pt idx="1059">
                  <c:v>107.6999969482422</c:v>
                </c:pt>
                <c:pt idx="1060">
                  <c:v>107.8000030517578</c:v>
                </c:pt>
                <c:pt idx="1061">
                  <c:v>107.9000091552735</c:v>
                </c:pt>
                <c:pt idx="1062">
                  <c:v>108.0</c:v>
                </c:pt>
                <c:pt idx="1063">
                  <c:v>108.1000061035156</c:v>
                </c:pt>
                <c:pt idx="1064">
                  <c:v>108.1999969482422</c:v>
                </c:pt>
                <c:pt idx="1065">
                  <c:v>108.3000030517578</c:v>
                </c:pt>
                <c:pt idx="1066">
                  <c:v>108.4000091552735</c:v>
                </c:pt>
                <c:pt idx="1067">
                  <c:v>108.5</c:v>
                </c:pt>
                <c:pt idx="1068">
                  <c:v>108.6000061035156</c:v>
                </c:pt>
                <c:pt idx="1069">
                  <c:v>108.6999969482422</c:v>
                </c:pt>
                <c:pt idx="1070">
                  <c:v>108.8000030517578</c:v>
                </c:pt>
                <c:pt idx="1071">
                  <c:v>108.9000091552735</c:v>
                </c:pt>
                <c:pt idx="1072">
                  <c:v>109.0</c:v>
                </c:pt>
                <c:pt idx="1073">
                  <c:v>109.1000061035156</c:v>
                </c:pt>
                <c:pt idx="1074">
                  <c:v>109.1999969482422</c:v>
                </c:pt>
                <c:pt idx="1075">
                  <c:v>109.3000030517578</c:v>
                </c:pt>
                <c:pt idx="1076">
                  <c:v>109.4000091552735</c:v>
                </c:pt>
                <c:pt idx="1077">
                  <c:v>109.5</c:v>
                </c:pt>
                <c:pt idx="1078">
                  <c:v>109.6000061035156</c:v>
                </c:pt>
                <c:pt idx="1079">
                  <c:v>109.6999969482422</c:v>
                </c:pt>
                <c:pt idx="1080">
                  <c:v>109.8000030517578</c:v>
                </c:pt>
                <c:pt idx="1081">
                  <c:v>109.9000091552735</c:v>
                </c:pt>
                <c:pt idx="1082">
                  <c:v>110.0</c:v>
                </c:pt>
                <c:pt idx="1083">
                  <c:v>110.1000061035156</c:v>
                </c:pt>
                <c:pt idx="1084">
                  <c:v>110.1999969482422</c:v>
                </c:pt>
                <c:pt idx="1085">
                  <c:v>110.3000030517578</c:v>
                </c:pt>
                <c:pt idx="1086">
                  <c:v>110.4000091552735</c:v>
                </c:pt>
                <c:pt idx="1087">
                  <c:v>110.5</c:v>
                </c:pt>
                <c:pt idx="1088">
                  <c:v>110.6000061035156</c:v>
                </c:pt>
                <c:pt idx="1089">
                  <c:v>110.6999969482422</c:v>
                </c:pt>
                <c:pt idx="1090">
                  <c:v>110.8000030517578</c:v>
                </c:pt>
                <c:pt idx="1091">
                  <c:v>110.9000091552735</c:v>
                </c:pt>
                <c:pt idx="1092">
                  <c:v>111.0</c:v>
                </c:pt>
                <c:pt idx="1093">
                  <c:v>111.1000061035156</c:v>
                </c:pt>
                <c:pt idx="1094">
                  <c:v>111.1999969482422</c:v>
                </c:pt>
                <c:pt idx="1095">
                  <c:v>111.3000030517578</c:v>
                </c:pt>
                <c:pt idx="1096">
                  <c:v>111.4000091552735</c:v>
                </c:pt>
                <c:pt idx="1097">
                  <c:v>111.5</c:v>
                </c:pt>
                <c:pt idx="1098">
                  <c:v>111.6000061035156</c:v>
                </c:pt>
                <c:pt idx="1099">
                  <c:v>111.6999969482422</c:v>
                </c:pt>
                <c:pt idx="1100">
                  <c:v>111.8000030517578</c:v>
                </c:pt>
                <c:pt idx="1101">
                  <c:v>111.9000091552735</c:v>
                </c:pt>
                <c:pt idx="1102">
                  <c:v>112.0</c:v>
                </c:pt>
                <c:pt idx="1103">
                  <c:v>112.1000061035156</c:v>
                </c:pt>
                <c:pt idx="1104">
                  <c:v>112.1999969482422</c:v>
                </c:pt>
                <c:pt idx="1105">
                  <c:v>112.3000030517578</c:v>
                </c:pt>
                <c:pt idx="1106">
                  <c:v>112.4000091552735</c:v>
                </c:pt>
                <c:pt idx="1107">
                  <c:v>112.5</c:v>
                </c:pt>
                <c:pt idx="1108">
                  <c:v>112.6000061035156</c:v>
                </c:pt>
                <c:pt idx="1109">
                  <c:v>112.6999969482422</c:v>
                </c:pt>
                <c:pt idx="1110">
                  <c:v>112.8000030517578</c:v>
                </c:pt>
                <c:pt idx="1111">
                  <c:v>112.9000091552735</c:v>
                </c:pt>
                <c:pt idx="1112">
                  <c:v>113.0</c:v>
                </c:pt>
                <c:pt idx="1113">
                  <c:v>113.1000061035156</c:v>
                </c:pt>
                <c:pt idx="1114">
                  <c:v>113.1999969482422</c:v>
                </c:pt>
                <c:pt idx="1115">
                  <c:v>113.3000030517578</c:v>
                </c:pt>
                <c:pt idx="1116">
                  <c:v>113.4000091552735</c:v>
                </c:pt>
                <c:pt idx="1117">
                  <c:v>113.5</c:v>
                </c:pt>
                <c:pt idx="1118">
                  <c:v>113.6000061035156</c:v>
                </c:pt>
                <c:pt idx="1119">
                  <c:v>113.6999969482422</c:v>
                </c:pt>
                <c:pt idx="1120">
                  <c:v>113.8000030517578</c:v>
                </c:pt>
                <c:pt idx="1121">
                  <c:v>113.9000091552735</c:v>
                </c:pt>
                <c:pt idx="1122">
                  <c:v>114.0</c:v>
                </c:pt>
                <c:pt idx="1123">
                  <c:v>114.1000061035156</c:v>
                </c:pt>
                <c:pt idx="1124">
                  <c:v>114.1999969482422</c:v>
                </c:pt>
                <c:pt idx="1125">
                  <c:v>114.3000030517578</c:v>
                </c:pt>
                <c:pt idx="1126">
                  <c:v>114.4000091552735</c:v>
                </c:pt>
                <c:pt idx="1127">
                  <c:v>114.5</c:v>
                </c:pt>
                <c:pt idx="1128">
                  <c:v>114.6000061035156</c:v>
                </c:pt>
                <c:pt idx="1129">
                  <c:v>114.6999969482422</c:v>
                </c:pt>
                <c:pt idx="1130">
                  <c:v>114.8000030517578</c:v>
                </c:pt>
                <c:pt idx="1131">
                  <c:v>114.9000091552735</c:v>
                </c:pt>
                <c:pt idx="1132">
                  <c:v>115.0</c:v>
                </c:pt>
                <c:pt idx="1133">
                  <c:v>115.1000061035156</c:v>
                </c:pt>
                <c:pt idx="1134">
                  <c:v>115.1999969482422</c:v>
                </c:pt>
                <c:pt idx="1135">
                  <c:v>115.3000030517578</c:v>
                </c:pt>
                <c:pt idx="1136">
                  <c:v>115.4000091552735</c:v>
                </c:pt>
                <c:pt idx="1137">
                  <c:v>115.5</c:v>
                </c:pt>
                <c:pt idx="1138">
                  <c:v>115.6000061035156</c:v>
                </c:pt>
                <c:pt idx="1139">
                  <c:v>115.6999969482422</c:v>
                </c:pt>
                <c:pt idx="1140">
                  <c:v>115.8000030517578</c:v>
                </c:pt>
                <c:pt idx="1141">
                  <c:v>115.9000091552735</c:v>
                </c:pt>
                <c:pt idx="1142">
                  <c:v>116.0</c:v>
                </c:pt>
                <c:pt idx="1143">
                  <c:v>116.1000061035156</c:v>
                </c:pt>
                <c:pt idx="1144">
                  <c:v>116.1999969482422</c:v>
                </c:pt>
                <c:pt idx="1145">
                  <c:v>116.3000030517578</c:v>
                </c:pt>
                <c:pt idx="1146">
                  <c:v>116.4000091552735</c:v>
                </c:pt>
                <c:pt idx="1147">
                  <c:v>116.5</c:v>
                </c:pt>
                <c:pt idx="1148">
                  <c:v>116.6000061035156</c:v>
                </c:pt>
                <c:pt idx="1149">
                  <c:v>116.6999969482422</c:v>
                </c:pt>
                <c:pt idx="1150">
                  <c:v>116.8000030517578</c:v>
                </c:pt>
                <c:pt idx="1151">
                  <c:v>116.9000091552735</c:v>
                </c:pt>
                <c:pt idx="1152">
                  <c:v>117.0</c:v>
                </c:pt>
                <c:pt idx="1153">
                  <c:v>117.1000061035156</c:v>
                </c:pt>
                <c:pt idx="1154">
                  <c:v>117.1999969482422</c:v>
                </c:pt>
                <c:pt idx="1155">
                  <c:v>117.3000030517578</c:v>
                </c:pt>
                <c:pt idx="1156">
                  <c:v>117.4000091552735</c:v>
                </c:pt>
                <c:pt idx="1157">
                  <c:v>117.5</c:v>
                </c:pt>
                <c:pt idx="1158">
                  <c:v>117.6000061035156</c:v>
                </c:pt>
                <c:pt idx="1159">
                  <c:v>117.6999969482422</c:v>
                </c:pt>
                <c:pt idx="1160">
                  <c:v>117.8000030517578</c:v>
                </c:pt>
                <c:pt idx="1161">
                  <c:v>117.9000091552735</c:v>
                </c:pt>
                <c:pt idx="1162">
                  <c:v>118.0</c:v>
                </c:pt>
                <c:pt idx="1163">
                  <c:v>118.1000061035156</c:v>
                </c:pt>
                <c:pt idx="1164">
                  <c:v>118.1999969482422</c:v>
                </c:pt>
                <c:pt idx="1165">
                  <c:v>118.3000030517578</c:v>
                </c:pt>
                <c:pt idx="1166">
                  <c:v>118.4000091552735</c:v>
                </c:pt>
                <c:pt idx="1167">
                  <c:v>118.5</c:v>
                </c:pt>
                <c:pt idx="1168">
                  <c:v>118.6000061035156</c:v>
                </c:pt>
                <c:pt idx="1169">
                  <c:v>118.6999969482422</c:v>
                </c:pt>
                <c:pt idx="1170">
                  <c:v>118.8000030517578</c:v>
                </c:pt>
                <c:pt idx="1171">
                  <c:v>118.9000091552735</c:v>
                </c:pt>
                <c:pt idx="1172">
                  <c:v>119.0</c:v>
                </c:pt>
                <c:pt idx="1173">
                  <c:v>119.1000061035156</c:v>
                </c:pt>
                <c:pt idx="1174">
                  <c:v>119.1999969482422</c:v>
                </c:pt>
                <c:pt idx="1175">
                  <c:v>119.3000030517578</c:v>
                </c:pt>
                <c:pt idx="1176">
                  <c:v>119.4000091552735</c:v>
                </c:pt>
                <c:pt idx="1177">
                  <c:v>119.5</c:v>
                </c:pt>
                <c:pt idx="1178">
                  <c:v>119.6000061035156</c:v>
                </c:pt>
                <c:pt idx="1179">
                  <c:v>119.6999969482422</c:v>
                </c:pt>
                <c:pt idx="1180">
                  <c:v>119.8000030517578</c:v>
                </c:pt>
                <c:pt idx="1181">
                  <c:v>119.9000091552735</c:v>
                </c:pt>
                <c:pt idx="1182">
                  <c:v>120.0</c:v>
                </c:pt>
                <c:pt idx="1183">
                  <c:v>120.1000061035156</c:v>
                </c:pt>
                <c:pt idx="1184">
                  <c:v>120.1999969482422</c:v>
                </c:pt>
                <c:pt idx="1185">
                  <c:v>120.3000030517578</c:v>
                </c:pt>
                <c:pt idx="1186">
                  <c:v>120.4000091552735</c:v>
                </c:pt>
                <c:pt idx="1187">
                  <c:v>120.5</c:v>
                </c:pt>
                <c:pt idx="1188">
                  <c:v>120.6000061035156</c:v>
                </c:pt>
                <c:pt idx="1189">
                  <c:v>120.6999969482422</c:v>
                </c:pt>
                <c:pt idx="1190">
                  <c:v>120.8000030517578</c:v>
                </c:pt>
                <c:pt idx="1191">
                  <c:v>120.9000091552735</c:v>
                </c:pt>
                <c:pt idx="1192">
                  <c:v>121.0</c:v>
                </c:pt>
                <c:pt idx="1193">
                  <c:v>121.1000061035156</c:v>
                </c:pt>
                <c:pt idx="1194">
                  <c:v>121.1999969482422</c:v>
                </c:pt>
                <c:pt idx="1195">
                  <c:v>121.3000030517578</c:v>
                </c:pt>
                <c:pt idx="1196">
                  <c:v>121.4000091552735</c:v>
                </c:pt>
                <c:pt idx="1197">
                  <c:v>121.5</c:v>
                </c:pt>
                <c:pt idx="1198">
                  <c:v>121.6000061035156</c:v>
                </c:pt>
                <c:pt idx="1199">
                  <c:v>121.6999969482422</c:v>
                </c:pt>
                <c:pt idx="1200">
                  <c:v>121.8000030517578</c:v>
                </c:pt>
                <c:pt idx="1201">
                  <c:v>121.9000091552735</c:v>
                </c:pt>
                <c:pt idx="1202">
                  <c:v>122.0</c:v>
                </c:pt>
                <c:pt idx="1203">
                  <c:v>122.1000061035156</c:v>
                </c:pt>
                <c:pt idx="1204">
                  <c:v>122.1999969482422</c:v>
                </c:pt>
                <c:pt idx="1205">
                  <c:v>122.3000030517578</c:v>
                </c:pt>
                <c:pt idx="1206">
                  <c:v>122.4000091552735</c:v>
                </c:pt>
                <c:pt idx="1207">
                  <c:v>122.5</c:v>
                </c:pt>
                <c:pt idx="1208">
                  <c:v>122.6000061035156</c:v>
                </c:pt>
                <c:pt idx="1209">
                  <c:v>122.6999969482422</c:v>
                </c:pt>
                <c:pt idx="1210">
                  <c:v>122.8000030517578</c:v>
                </c:pt>
                <c:pt idx="1211">
                  <c:v>122.9000091552735</c:v>
                </c:pt>
                <c:pt idx="1212">
                  <c:v>123.0</c:v>
                </c:pt>
                <c:pt idx="1213">
                  <c:v>123.1000061035156</c:v>
                </c:pt>
                <c:pt idx="1214">
                  <c:v>123.1999969482422</c:v>
                </c:pt>
                <c:pt idx="1215">
                  <c:v>123.3000030517578</c:v>
                </c:pt>
                <c:pt idx="1216">
                  <c:v>123.4000091552735</c:v>
                </c:pt>
                <c:pt idx="1217">
                  <c:v>123.5</c:v>
                </c:pt>
                <c:pt idx="1218">
                  <c:v>123.6000061035156</c:v>
                </c:pt>
                <c:pt idx="1219">
                  <c:v>123.6999969482422</c:v>
                </c:pt>
                <c:pt idx="1220">
                  <c:v>123.8000030517578</c:v>
                </c:pt>
                <c:pt idx="1221">
                  <c:v>123.9000091552735</c:v>
                </c:pt>
                <c:pt idx="1222">
                  <c:v>124.0</c:v>
                </c:pt>
                <c:pt idx="1223">
                  <c:v>124.1000061035156</c:v>
                </c:pt>
                <c:pt idx="1224">
                  <c:v>124.1999969482422</c:v>
                </c:pt>
                <c:pt idx="1225">
                  <c:v>124.3000030517578</c:v>
                </c:pt>
                <c:pt idx="1226">
                  <c:v>124.4000091552735</c:v>
                </c:pt>
                <c:pt idx="1227">
                  <c:v>124.5</c:v>
                </c:pt>
                <c:pt idx="1228">
                  <c:v>124.6000061035156</c:v>
                </c:pt>
                <c:pt idx="1229">
                  <c:v>124.6999969482422</c:v>
                </c:pt>
                <c:pt idx="1230">
                  <c:v>124.8000030517578</c:v>
                </c:pt>
                <c:pt idx="1231">
                  <c:v>124.9000091552735</c:v>
                </c:pt>
                <c:pt idx="1232">
                  <c:v>125.0</c:v>
                </c:pt>
                <c:pt idx="1233">
                  <c:v>125.1000061035156</c:v>
                </c:pt>
                <c:pt idx="1234">
                  <c:v>125.1999969482422</c:v>
                </c:pt>
                <c:pt idx="1235">
                  <c:v>125.3000030517578</c:v>
                </c:pt>
                <c:pt idx="1236">
                  <c:v>125.4000091552735</c:v>
                </c:pt>
                <c:pt idx="1237">
                  <c:v>125.5</c:v>
                </c:pt>
                <c:pt idx="1238">
                  <c:v>125.6000061035156</c:v>
                </c:pt>
                <c:pt idx="1239">
                  <c:v>125.6999969482422</c:v>
                </c:pt>
                <c:pt idx="1240">
                  <c:v>125.8000030517578</c:v>
                </c:pt>
                <c:pt idx="1241">
                  <c:v>125.9000091552735</c:v>
                </c:pt>
                <c:pt idx="1242">
                  <c:v>126.0</c:v>
                </c:pt>
                <c:pt idx="1243">
                  <c:v>126.1000061035156</c:v>
                </c:pt>
                <c:pt idx="1244">
                  <c:v>126.1999969482422</c:v>
                </c:pt>
                <c:pt idx="1245">
                  <c:v>126.3000030517578</c:v>
                </c:pt>
                <c:pt idx="1246">
                  <c:v>126.4000091552735</c:v>
                </c:pt>
                <c:pt idx="1247">
                  <c:v>126.5</c:v>
                </c:pt>
                <c:pt idx="1248">
                  <c:v>126.6000061035156</c:v>
                </c:pt>
                <c:pt idx="1249">
                  <c:v>126.6999969482422</c:v>
                </c:pt>
                <c:pt idx="1250">
                  <c:v>126.8000030517578</c:v>
                </c:pt>
                <c:pt idx="1251">
                  <c:v>126.9000091552735</c:v>
                </c:pt>
                <c:pt idx="1252">
                  <c:v>127.0</c:v>
                </c:pt>
                <c:pt idx="1253">
                  <c:v>127.1000061035156</c:v>
                </c:pt>
                <c:pt idx="1254">
                  <c:v>127.1999969482422</c:v>
                </c:pt>
                <c:pt idx="1255">
                  <c:v>127.3000030517578</c:v>
                </c:pt>
                <c:pt idx="1256">
                  <c:v>127.4000091552735</c:v>
                </c:pt>
                <c:pt idx="1257">
                  <c:v>127.5</c:v>
                </c:pt>
                <c:pt idx="1258">
                  <c:v>127.6000061035156</c:v>
                </c:pt>
                <c:pt idx="1259">
                  <c:v>127.6999969482422</c:v>
                </c:pt>
                <c:pt idx="1260">
                  <c:v>127.8000030517578</c:v>
                </c:pt>
                <c:pt idx="1261">
                  <c:v>127.9000091552735</c:v>
                </c:pt>
                <c:pt idx="1262">
                  <c:v>128.0</c:v>
                </c:pt>
                <c:pt idx="1263">
                  <c:v>128.1000061035156</c:v>
                </c:pt>
                <c:pt idx="1264">
                  <c:v>128.1999969482422</c:v>
                </c:pt>
                <c:pt idx="1265">
                  <c:v>128.3000030517578</c:v>
                </c:pt>
                <c:pt idx="1266">
                  <c:v>128.4000091552735</c:v>
                </c:pt>
                <c:pt idx="1267">
                  <c:v>128.5</c:v>
                </c:pt>
                <c:pt idx="1268">
                  <c:v>128.6000061035156</c:v>
                </c:pt>
                <c:pt idx="1269">
                  <c:v>128.6999969482422</c:v>
                </c:pt>
                <c:pt idx="1270">
                  <c:v>128.8000030517578</c:v>
                </c:pt>
                <c:pt idx="1271">
                  <c:v>128.9000091552735</c:v>
                </c:pt>
                <c:pt idx="1272">
                  <c:v>129.0</c:v>
                </c:pt>
                <c:pt idx="1273">
                  <c:v>129.1000061035156</c:v>
                </c:pt>
                <c:pt idx="1274">
                  <c:v>129.1999969482422</c:v>
                </c:pt>
                <c:pt idx="1275">
                  <c:v>129.3000030517578</c:v>
                </c:pt>
                <c:pt idx="1276">
                  <c:v>129.4000091552735</c:v>
                </c:pt>
                <c:pt idx="1277">
                  <c:v>129.5</c:v>
                </c:pt>
                <c:pt idx="1278">
                  <c:v>129.6000061035156</c:v>
                </c:pt>
                <c:pt idx="1279">
                  <c:v>129.6999969482422</c:v>
                </c:pt>
                <c:pt idx="1280">
                  <c:v>129.8000030517578</c:v>
                </c:pt>
                <c:pt idx="1281">
                  <c:v>129.9000091552735</c:v>
                </c:pt>
                <c:pt idx="1282">
                  <c:v>130.0</c:v>
                </c:pt>
                <c:pt idx="1283">
                  <c:v>130.1000061035156</c:v>
                </c:pt>
                <c:pt idx="1284">
                  <c:v>130.1999969482422</c:v>
                </c:pt>
                <c:pt idx="1285">
                  <c:v>130.3000030517578</c:v>
                </c:pt>
                <c:pt idx="1286">
                  <c:v>130.4000091552735</c:v>
                </c:pt>
                <c:pt idx="1287">
                  <c:v>130.5</c:v>
                </c:pt>
                <c:pt idx="1288">
                  <c:v>130.6000061035156</c:v>
                </c:pt>
                <c:pt idx="1289">
                  <c:v>130.6999969482422</c:v>
                </c:pt>
                <c:pt idx="1290">
                  <c:v>130.8000030517578</c:v>
                </c:pt>
                <c:pt idx="1291">
                  <c:v>130.9000091552735</c:v>
                </c:pt>
                <c:pt idx="1292">
                  <c:v>131.0</c:v>
                </c:pt>
                <c:pt idx="1293">
                  <c:v>131.1000061035156</c:v>
                </c:pt>
                <c:pt idx="1294">
                  <c:v>131.1999969482422</c:v>
                </c:pt>
                <c:pt idx="1295">
                  <c:v>131.3000030517578</c:v>
                </c:pt>
                <c:pt idx="1296">
                  <c:v>131.4000091552735</c:v>
                </c:pt>
                <c:pt idx="1297">
                  <c:v>131.5</c:v>
                </c:pt>
                <c:pt idx="1298">
                  <c:v>131.6000061035156</c:v>
                </c:pt>
                <c:pt idx="1299">
                  <c:v>131.6999969482422</c:v>
                </c:pt>
                <c:pt idx="1300">
                  <c:v>131.8000030517578</c:v>
                </c:pt>
                <c:pt idx="1301">
                  <c:v>131.9000091552735</c:v>
                </c:pt>
                <c:pt idx="1302">
                  <c:v>132.0</c:v>
                </c:pt>
                <c:pt idx="1303">
                  <c:v>132.1000061035156</c:v>
                </c:pt>
                <c:pt idx="1304">
                  <c:v>132.1999969482422</c:v>
                </c:pt>
                <c:pt idx="1305">
                  <c:v>132.3000030517578</c:v>
                </c:pt>
                <c:pt idx="1306">
                  <c:v>132.4000091552735</c:v>
                </c:pt>
                <c:pt idx="1307">
                  <c:v>132.5</c:v>
                </c:pt>
                <c:pt idx="1308">
                  <c:v>132.6000061035156</c:v>
                </c:pt>
                <c:pt idx="1309">
                  <c:v>132.6999969482422</c:v>
                </c:pt>
                <c:pt idx="1310">
                  <c:v>132.8000030517578</c:v>
                </c:pt>
                <c:pt idx="1311">
                  <c:v>132.9000091552735</c:v>
                </c:pt>
                <c:pt idx="1312">
                  <c:v>133.0</c:v>
                </c:pt>
                <c:pt idx="1313">
                  <c:v>133.1000061035156</c:v>
                </c:pt>
                <c:pt idx="1314">
                  <c:v>133.1999969482422</c:v>
                </c:pt>
                <c:pt idx="1315">
                  <c:v>133.3000030517578</c:v>
                </c:pt>
                <c:pt idx="1316">
                  <c:v>133.4000091552735</c:v>
                </c:pt>
                <c:pt idx="1317">
                  <c:v>133.5</c:v>
                </c:pt>
                <c:pt idx="1318">
                  <c:v>133.6000061035156</c:v>
                </c:pt>
                <c:pt idx="1319">
                  <c:v>133.6999969482422</c:v>
                </c:pt>
                <c:pt idx="1320">
                  <c:v>133.8000030517578</c:v>
                </c:pt>
                <c:pt idx="1321">
                  <c:v>133.9000091552735</c:v>
                </c:pt>
                <c:pt idx="1322">
                  <c:v>134.0</c:v>
                </c:pt>
                <c:pt idx="1323">
                  <c:v>134.1000061035156</c:v>
                </c:pt>
                <c:pt idx="1324">
                  <c:v>134.1999969482422</c:v>
                </c:pt>
                <c:pt idx="1325">
                  <c:v>134.3000030517578</c:v>
                </c:pt>
                <c:pt idx="1326">
                  <c:v>134.4000091552735</c:v>
                </c:pt>
                <c:pt idx="1327">
                  <c:v>134.5</c:v>
                </c:pt>
                <c:pt idx="1328">
                  <c:v>134.6000061035156</c:v>
                </c:pt>
                <c:pt idx="1329">
                  <c:v>134.6999969482422</c:v>
                </c:pt>
                <c:pt idx="1330">
                  <c:v>134.8000030517578</c:v>
                </c:pt>
                <c:pt idx="1331">
                  <c:v>134.9000091552735</c:v>
                </c:pt>
                <c:pt idx="1332">
                  <c:v>135.0</c:v>
                </c:pt>
                <c:pt idx="1333">
                  <c:v>135.1000061035156</c:v>
                </c:pt>
                <c:pt idx="1334">
                  <c:v>135.1999969482422</c:v>
                </c:pt>
                <c:pt idx="1335">
                  <c:v>135.3000030517578</c:v>
                </c:pt>
                <c:pt idx="1336">
                  <c:v>135.4000091552735</c:v>
                </c:pt>
                <c:pt idx="1337">
                  <c:v>135.5</c:v>
                </c:pt>
                <c:pt idx="1338">
                  <c:v>135.6000061035156</c:v>
                </c:pt>
                <c:pt idx="1339">
                  <c:v>135.6999969482422</c:v>
                </c:pt>
                <c:pt idx="1340">
                  <c:v>135.8000030517578</c:v>
                </c:pt>
                <c:pt idx="1341">
                  <c:v>135.9000091552735</c:v>
                </c:pt>
                <c:pt idx="1342">
                  <c:v>136.0</c:v>
                </c:pt>
                <c:pt idx="1343">
                  <c:v>136.1000061035156</c:v>
                </c:pt>
                <c:pt idx="1344">
                  <c:v>136.1999969482422</c:v>
                </c:pt>
                <c:pt idx="1345">
                  <c:v>136.3000030517578</c:v>
                </c:pt>
                <c:pt idx="1346">
                  <c:v>136.4000091552735</c:v>
                </c:pt>
                <c:pt idx="1347">
                  <c:v>136.5</c:v>
                </c:pt>
                <c:pt idx="1348">
                  <c:v>136.6000061035156</c:v>
                </c:pt>
                <c:pt idx="1349">
                  <c:v>136.6999969482422</c:v>
                </c:pt>
                <c:pt idx="1350">
                  <c:v>136.8000030517578</c:v>
                </c:pt>
                <c:pt idx="1351">
                  <c:v>136.9000091552735</c:v>
                </c:pt>
                <c:pt idx="1352">
                  <c:v>137.0</c:v>
                </c:pt>
                <c:pt idx="1353">
                  <c:v>137.1000061035156</c:v>
                </c:pt>
                <c:pt idx="1354">
                  <c:v>137.1999969482422</c:v>
                </c:pt>
                <c:pt idx="1355">
                  <c:v>137.3000030517578</c:v>
                </c:pt>
                <c:pt idx="1356">
                  <c:v>137.4000091552735</c:v>
                </c:pt>
                <c:pt idx="1357">
                  <c:v>137.5</c:v>
                </c:pt>
                <c:pt idx="1358">
                  <c:v>137.6000061035156</c:v>
                </c:pt>
                <c:pt idx="1359">
                  <c:v>137.6999969482422</c:v>
                </c:pt>
                <c:pt idx="1360">
                  <c:v>137.8000030517578</c:v>
                </c:pt>
                <c:pt idx="1361">
                  <c:v>137.9000091552735</c:v>
                </c:pt>
                <c:pt idx="1362">
                  <c:v>138.0</c:v>
                </c:pt>
                <c:pt idx="1363">
                  <c:v>138.1000061035156</c:v>
                </c:pt>
                <c:pt idx="1364">
                  <c:v>138.1999969482422</c:v>
                </c:pt>
                <c:pt idx="1365">
                  <c:v>138.3000030517578</c:v>
                </c:pt>
                <c:pt idx="1366">
                  <c:v>138.4000091552735</c:v>
                </c:pt>
                <c:pt idx="1367">
                  <c:v>138.5</c:v>
                </c:pt>
                <c:pt idx="1368">
                  <c:v>138.6000061035156</c:v>
                </c:pt>
                <c:pt idx="1369">
                  <c:v>138.6999969482422</c:v>
                </c:pt>
                <c:pt idx="1370">
                  <c:v>138.8000030517578</c:v>
                </c:pt>
                <c:pt idx="1371">
                  <c:v>138.9000091552735</c:v>
                </c:pt>
                <c:pt idx="1372">
                  <c:v>139.0</c:v>
                </c:pt>
                <c:pt idx="1373">
                  <c:v>139.1000061035156</c:v>
                </c:pt>
                <c:pt idx="1374">
                  <c:v>139.1999969482422</c:v>
                </c:pt>
                <c:pt idx="1375">
                  <c:v>139.3000030517578</c:v>
                </c:pt>
                <c:pt idx="1376">
                  <c:v>139.4000091552735</c:v>
                </c:pt>
                <c:pt idx="1377">
                  <c:v>139.5</c:v>
                </c:pt>
                <c:pt idx="1378">
                  <c:v>139.6000061035156</c:v>
                </c:pt>
                <c:pt idx="1379">
                  <c:v>139.6999969482422</c:v>
                </c:pt>
                <c:pt idx="1380">
                  <c:v>139.8000030517578</c:v>
                </c:pt>
                <c:pt idx="1381">
                  <c:v>139.9000091552735</c:v>
                </c:pt>
                <c:pt idx="1382">
                  <c:v>140.0</c:v>
                </c:pt>
                <c:pt idx="1383">
                  <c:v>140.1000061035156</c:v>
                </c:pt>
                <c:pt idx="1384">
                  <c:v>140.1999969482422</c:v>
                </c:pt>
                <c:pt idx="1385">
                  <c:v>140.3000030517578</c:v>
                </c:pt>
                <c:pt idx="1386">
                  <c:v>140.4000091552735</c:v>
                </c:pt>
                <c:pt idx="1387">
                  <c:v>140.5</c:v>
                </c:pt>
                <c:pt idx="1388">
                  <c:v>140.6000061035156</c:v>
                </c:pt>
                <c:pt idx="1389">
                  <c:v>140.6999969482422</c:v>
                </c:pt>
                <c:pt idx="1390">
                  <c:v>140.8000030517578</c:v>
                </c:pt>
                <c:pt idx="1391">
                  <c:v>140.9000091552735</c:v>
                </c:pt>
                <c:pt idx="1392">
                  <c:v>141.0</c:v>
                </c:pt>
                <c:pt idx="1393">
                  <c:v>141.1000061035156</c:v>
                </c:pt>
                <c:pt idx="1394">
                  <c:v>141.1999969482422</c:v>
                </c:pt>
                <c:pt idx="1395">
                  <c:v>141.3000030517578</c:v>
                </c:pt>
                <c:pt idx="1396">
                  <c:v>141.4000091552735</c:v>
                </c:pt>
                <c:pt idx="1397">
                  <c:v>141.5</c:v>
                </c:pt>
                <c:pt idx="1398">
                  <c:v>141.6000061035156</c:v>
                </c:pt>
                <c:pt idx="1399">
                  <c:v>141.6999969482422</c:v>
                </c:pt>
                <c:pt idx="1400">
                  <c:v>141.8000030517578</c:v>
                </c:pt>
                <c:pt idx="1401">
                  <c:v>141.9000091552735</c:v>
                </c:pt>
                <c:pt idx="1402">
                  <c:v>142.0</c:v>
                </c:pt>
                <c:pt idx="1403">
                  <c:v>142.1000061035156</c:v>
                </c:pt>
                <c:pt idx="1404">
                  <c:v>142.1999969482422</c:v>
                </c:pt>
                <c:pt idx="1405">
                  <c:v>142.3000030517578</c:v>
                </c:pt>
                <c:pt idx="1406">
                  <c:v>142.4000091552735</c:v>
                </c:pt>
                <c:pt idx="1407">
                  <c:v>142.5</c:v>
                </c:pt>
                <c:pt idx="1408">
                  <c:v>142.6000061035156</c:v>
                </c:pt>
                <c:pt idx="1409">
                  <c:v>142.6999969482422</c:v>
                </c:pt>
                <c:pt idx="1410">
                  <c:v>142.8000030517578</c:v>
                </c:pt>
                <c:pt idx="1411">
                  <c:v>142.9000091552735</c:v>
                </c:pt>
                <c:pt idx="1412">
                  <c:v>143.0</c:v>
                </c:pt>
                <c:pt idx="1413">
                  <c:v>143.1000061035156</c:v>
                </c:pt>
                <c:pt idx="1414">
                  <c:v>143.1999969482422</c:v>
                </c:pt>
                <c:pt idx="1415">
                  <c:v>143.3000030517578</c:v>
                </c:pt>
                <c:pt idx="1416">
                  <c:v>143.4000091552735</c:v>
                </c:pt>
                <c:pt idx="1417">
                  <c:v>143.5</c:v>
                </c:pt>
                <c:pt idx="1418">
                  <c:v>143.6000061035156</c:v>
                </c:pt>
                <c:pt idx="1419">
                  <c:v>143.6999969482422</c:v>
                </c:pt>
                <c:pt idx="1420">
                  <c:v>143.8000030517578</c:v>
                </c:pt>
                <c:pt idx="1421">
                  <c:v>143.9000091552735</c:v>
                </c:pt>
                <c:pt idx="1422">
                  <c:v>144.0</c:v>
                </c:pt>
                <c:pt idx="1423">
                  <c:v>144.1000061035156</c:v>
                </c:pt>
                <c:pt idx="1424">
                  <c:v>144.1999969482422</c:v>
                </c:pt>
                <c:pt idx="1425">
                  <c:v>144.3000030517578</c:v>
                </c:pt>
                <c:pt idx="1426">
                  <c:v>144.4000091552735</c:v>
                </c:pt>
                <c:pt idx="1427">
                  <c:v>144.5</c:v>
                </c:pt>
                <c:pt idx="1428">
                  <c:v>144.6000061035156</c:v>
                </c:pt>
                <c:pt idx="1429">
                  <c:v>144.6999969482422</c:v>
                </c:pt>
                <c:pt idx="1430">
                  <c:v>144.8000030517578</c:v>
                </c:pt>
                <c:pt idx="1431">
                  <c:v>144.9000091552735</c:v>
                </c:pt>
                <c:pt idx="1432">
                  <c:v>145.0</c:v>
                </c:pt>
                <c:pt idx="1433">
                  <c:v>145.1000061035156</c:v>
                </c:pt>
                <c:pt idx="1434">
                  <c:v>145.1999969482422</c:v>
                </c:pt>
                <c:pt idx="1435">
                  <c:v>145.3000030517578</c:v>
                </c:pt>
                <c:pt idx="1436">
                  <c:v>145.4000091552735</c:v>
                </c:pt>
                <c:pt idx="1437">
                  <c:v>145.5</c:v>
                </c:pt>
                <c:pt idx="1438">
                  <c:v>145.6000061035156</c:v>
                </c:pt>
                <c:pt idx="1439">
                  <c:v>145.6999969482422</c:v>
                </c:pt>
                <c:pt idx="1440">
                  <c:v>145.8000030517578</c:v>
                </c:pt>
                <c:pt idx="1441">
                  <c:v>145.9000091552735</c:v>
                </c:pt>
                <c:pt idx="1442">
                  <c:v>146.0</c:v>
                </c:pt>
                <c:pt idx="1443">
                  <c:v>146.1000061035156</c:v>
                </c:pt>
                <c:pt idx="1444">
                  <c:v>146.1999969482422</c:v>
                </c:pt>
                <c:pt idx="1445">
                  <c:v>146.3000030517578</c:v>
                </c:pt>
                <c:pt idx="1446">
                  <c:v>146.4000091552735</c:v>
                </c:pt>
                <c:pt idx="1447">
                  <c:v>146.5</c:v>
                </c:pt>
                <c:pt idx="1448">
                  <c:v>146.6000061035156</c:v>
                </c:pt>
                <c:pt idx="1449">
                  <c:v>146.6999969482422</c:v>
                </c:pt>
                <c:pt idx="1450">
                  <c:v>146.8000030517578</c:v>
                </c:pt>
                <c:pt idx="1451">
                  <c:v>146.9000091552735</c:v>
                </c:pt>
                <c:pt idx="1452">
                  <c:v>147.0</c:v>
                </c:pt>
                <c:pt idx="1453">
                  <c:v>147.1000061035156</c:v>
                </c:pt>
                <c:pt idx="1454">
                  <c:v>147.1999969482422</c:v>
                </c:pt>
                <c:pt idx="1455">
                  <c:v>147.3000030517578</c:v>
                </c:pt>
                <c:pt idx="1456">
                  <c:v>147.4000091552735</c:v>
                </c:pt>
                <c:pt idx="1457">
                  <c:v>147.5</c:v>
                </c:pt>
                <c:pt idx="1458">
                  <c:v>147.6000061035156</c:v>
                </c:pt>
                <c:pt idx="1459">
                  <c:v>147.6999969482422</c:v>
                </c:pt>
                <c:pt idx="1460">
                  <c:v>147.8000030517578</c:v>
                </c:pt>
                <c:pt idx="1461">
                  <c:v>147.9000091552735</c:v>
                </c:pt>
                <c:pt idx="1462">
                  <c:v>148.0</c:v>
                </c:pt>
                <c:pt idx="1463">
                  <c:v>148.1000061035156</c:v>
                </c:pt>
                <c:pt idx="1464">
                  <c:v>148.1999969482422</c:v>
                </c:pt>
                <c:pt idx="1465">
                  <c:v>148.3000030517578</c:v>
                </c:pt>
                <c:pt idx="1466">
                  <c:v>148.4000091552735</c:v>
                </c:pt>
                <c:pt idx="1467">
                  <c:v>148.5</c:v>
                </c:pt>
                <c:pt idx="1468">
                  <c:v>148.6000061035156</c:v>
                </c:pt>
                <c:pt idx="1469">
                  <c:v>148.6999969482422</c:v>
                </c:pt>
                <c:pt idx="1470">
                  <c:v>148.8000030517578</c:v>
                </c:pt>
                <c:pt idx="1471">
                  <c:v>148.9000091552735</c:v>
                </c:pt>
                <c:pt idx="1472">
                  <c:v>149.0</c:v>
                </c:pt>
                <c:pt idx="1473">
                  <c:v>149.1000061035156</c:v>
                </c:pt>
                <c:pt idx="1474">
                  <c:v>149.1999969482422</c:v>
                </c:pt>
                <c:pt idx="1475">
                  <c:v>149.3000030517578</c:v>
                </c:pt>
                <c:pt idx="1476">
                  <c:v>149.4000091552735</c:v>
                </c:pt>
                <c:pt idx="1477">
                  <c:v>149.5</c:v>
                </c:pt>
                <c:pt idx="1478">
                  <c:v>149.6000061035156</c:v>
                </c:pt>
                <c:pt idx="1479">
                  <c:v>149.6999969482422</c:v>
                </c:pt>
                <c:pt idx="1480">
                  <c:v>149.8000030517578</c:v>
                </c:pt>
                <c:pt idx="1481">
                  <c:v>149.9000091552735</c:v>
                </c:pt>
                <c:pt idx="1482">
                  <c:v>150.0</c:v>
                </c:pt>
                <c:pt idx="1483">
                  <c:v>150.1000061035156</c:v>
                </c:pt>
                <c:pt idx="1484">
                  <c:v>150.1999969482422</c:v>
                </c:pt>
                <c:pt idx="1485">
                  <c:v>150.3000030517578</c:v>
                </c:pt>
                <c:pt idx="1486">
                  <c:v>150.4000091552735</c:v>
                </c:pt>
                <c:pt idx="1487">
                  <c:v>150.5</c:v>
                </c:pt>
                <c:pt idx="1488">
                  <c:v>150.6000061035156</c:v>
                </c:pt>
                <c:pt idx="1489">
                  <c:v>150.6999969482422</c:v>
                </c:pt>
                <c:pt idx="1490">
                  <c:v>150.8000030517578</c:v>
                </c:pt>
                <c:pt idx="1491">
                  <c:v>150.9000091552735</c:v>
                </c:pt>
                <c:pt idx="1492">
                  <c:v>151.0</c:v>
                </c:pt>
                <c:pt idx="1493">
                  <c:v>151.1000061035156</c:v>
                </c:pt>
                <c:pt idx="1494">
                  <c:v>151.1999969482422</c:v>
                </c:pt>
                <c:pt idx="1495">
                  <c:v>151.3000030517578</c:v>
                </c:pt>
                <c:pt idx="1496">
                  <c:v>151.4000091552735</c:v>
                </c:pt>
                <c:pt idx="1497">
                  <c:v>151.5</c:v>
                </c:pt>
                <c:pt idx="1498">
                  <c:v>151.6000061035156</c:v>
                </c:pt>
                <c:pt idx="1499">
                  <c:v>151.6999969482422</c:v>
                </c:pt>
                <c:pt idx="1500">
                  <c:v>151.8000030517578</c:v>
                </c:pt>
                <c:pt idx="1501">
                  <c:v>151.9000091552735</c:v>
                </c:pt>
                <c:pt idx="1502">
                  <c:v>152.0</c:v>
                </c:pt>
                <c:pt idx="1503">
                  <c:v>152.1000061035156</c:v>
                </c:pt>
                <c:pt idx="1504">
                  <c:v>152.1999969482422</c:v>
                </c:pt>
                <c:pt idx="1505">
                  <c:v>152.3000030517578</c:v>
                </c:pt>
                <c:pt idx="1506">
                  <c:v>152.4000091552735</c:v>
                </c:pt>
                <c:pt idx="1507">
                  <c:v>152.5</c:v>
                </c:pt>
                <c:pt idx="1508">
                  <c:v>152.6000061035156</c:v>
                </c:pt>
                <c:pt idx="1509">
                  <c:v>152.6999969482422</c:v>
                </c:pt>
                <c:pt idx="1510">
                  <c:v>152.8000030517578</c:v>
                </c:pt>
                <c:pt idx="1511">
                  <c:v>152.9000091552735</c:v>
                </c:pt>
                <c:pt idx="1512">
                  <c:v>153.0</c:v>
                </c:pt>
                <c:pt idx="1513">
                  <c:v>153.1000061035156</c:v>
                </c:pt>
                <c:pt idx="1514">
                  <c:v>153.1999969482422</c:v>
                </c:pt>
                <c:pt idx="1515">
                  <c:v>153.3000030517578</c:v>
                </c:pt>
                <c:pt idx="1516">
                  <c:v>153.4000091552735</c:v>
                </c:pt>
                <c:pt idx="1517">
                  <c:v>153.5</c:v>
                </c:pt>
                <c:pt idx="1518">
                  <c:v>153.6000061035156</c:v>
                </c:pt>
                <c:pt idx="1519">
                  <c:v>153.6999969482422</c:v>
                </c:pt>
                <c:pt idx="1520">
                  <c:v>153.8000030517578</c:v>
                </c:pt>
                <c:pt idx="1521">
                  <c:v>153.9000091552735</c:v>
                </c:pt>
                <c:pt idx="1522">
                  <c:v>154.0</c:v>
                </c:pt>
                <c:pt idx="1523">
                  <c:v>154.1000061035156</c:v>
                </c:pt>
                <c:pt idx="1524">
                  <c:v>154.1999969482422</c:v>
                </c:pt>
                <c:pt idx="1525">
                  <c:v>154.3000030517578</c:v>
                </c:pt>
                <c:pt idx="1526">
                  <c:v>154.4000091552735</c:v>
                </c:pt>
                <c:pt idx="1527">
                  <c:v>154.5</c:v>
                </c:pt>
                <c:pt idx="1528">
                  <c:v>154.6000061035156</c:v>
                </c:pt>
                <c:pt idx="1529">
                  <c:v>154.6999969482422</c:v>
                </c:pt>
                <c:pt idx="1530">
                  <c:v>154.8000030517578</c:v>
                </c:pt>
                <c:pt idx="1531">
                  <c:v>154.9000091552735</c:v>
                </c:pt>
                <c:pt idx="1532">
                  <c:v>155.0</c:v>
                </c:pt>
                <c:pt idx="1533">
                  <c:v>155.1000061035156</c:v>
                </c:pt>
                <c:pt idx="1534">
                  <c:v>155.1999969482422</c:v>
                </c:pt>
                <c:pt idx="1535">
                  <c:v>155.3000030517578</c:v>
                </c:pt>
                <c:pt idx="1536">
                  <c:v>155.4000091552735</c:v>
                </c:pt>
                <c:pt idx="1537">
                  <c:v>155.5</c:v>
                </c:pt>
                <c:pt idx="1538">
                  <c:v>155.6000061035156</c:v>
                </c:pt>
                <c:pt idx="1539">
                  <c:v>155.6999969482422</c:v>
                </c:pt>
                <c:pt idx="1540">
                  <c:v>155.8000030517578</c:v>
                </c:pt>
                <c:pt idx="1541">
                  <c:v>155.9000091552735</c:v>
                </c:pt>
                <c:pt idx="1542">
                  <c:v>156.0</c:v>
                </c:pt>
                <c:pt idx="1543">
                  <c:v>156.1000061035156</c:v>
                </c:pt>
                <c:pt idx="1544">
                  <c:v>156.1999969482422</c:v>
                </c:pt>
                <c:pt idx="1545">
                  <c:v>156.3000030517578</c:v>
                </c:pt>
                <c:pt idx="1546">
                  <c:v>156.4000091552735</c:v>
                </c:pt>
                <c:pt idx="1547">
                  <c:v>156.5</c:v>
                </c:pt>
                <c:pt idx="1548">
                  <c:v>156.6000061035156</c:v>
                </c:pt>
                <c:pt idx="1549">
                  <c:v>156.6999969482422</c:v>
                </c:pt>
                <c:pt idx="1550">
                  <c:v>156.8000030517578</c:v>
                </c:pt>
                <c:pt idx="1551">
                  <c:v>156.9000091552735</c:v>
                </c:pt>
                <c:pt idx="1552">
                  <c:v>157.0</c:v>
                </c:pt>
                <c:pt idx="1553">
                  <c:v>157.1000061035156</c:v>
                </c:pt>
                <c:pt idx="1554">
                  <c:v>157.1999969482422</c:v>
                </c:pt>
                <c:pt idx="1555">
                  <c:v>157.3000030517578</c:v>
                </c:pt>
                <c:pt idx="1556">
                  <c:v>157.4000091552735</c:v>
                </c:pt>
                <c:pt idx="1557">
                  <c:v>157.5</c:v>
                </c:pt>
                <c:pt idx="1558">
                  <c:v>157.6000061035156</c:v>
                </c:pt>
                <c:pt idx="1559">
                  <c:v>157.6999969482422</c:v>
                </c:pt>
                <c:pt idx="1560">
                  <c:v>157.8000030517578</c:v>
                </c:pt>
                <c:pt idx="1561">
                  <c:v>157.9000091552735</c:v>
                </c:pt>
                <c:pt idx="1562">
                  <c:v>158.0</c:v>
                </c:pt>
                <c:pt idx="1563">
                  <c:v>158.1000061035156</c:v>
                </c:pt>
                <c:pt idx="1564">
                  <c:v>158.1999969482422</c:v>
                </c:pt>
                <c:pt idx="1565">
                  <c:v>158.3000030517578</c:v>
                </c:pt>
                <c:pt idx="1566">
                  <c:v>158.4000091552735</c:v>
                </c:pt>
                <c:pt idx="1567">
                  <c:v>158.5</c:v>
                </c:pt>
                <c:pt idx="1568">
                  <c:v>158.6000061035156</c:v>
                </c:pt>
                <c:pt idx="1569">
                  <c:v>158.6999969482422</c:v>
                </c:pt>
                <c:pt idx="1570">
                  <c:v>158.8000030517578</c:v>
                </c:pt>
                <c:pt idx="1571">
                  <c:v>158.9000091552735</c:v>
                </c:pt>
                <c:pt idx="1572">
                  <c:v>159.0</c:v>
                </c:pt>
                <c:pt idx="1573">
                  <c:v>159.1000061035156</c:v>
                </c:pt>
                <c:pt idx="1574">
                  <c:v>159.1999969482422</c:v>
                </c:pt>
                <c:pt idx="1575">
                  <c:v>159.3000030517578</c:v>
                </c:pt>
                <c:pt idx="1576">
                  <c:v>159.4000091552735</c:v>
                </c:pt>
                <c:pt idx="1577">
                  <c:v>159.5</c:v>
                </c:pt>
                <c:pt idx="1578">
                  <c:v>159.6000061035156</c:v>
                </c:pt>
                <c:pt idx="1579">
                  <c:v>159.6999969482422</c:v>
                </c:pt>
                <c:pt idx="1580">
                  <c:v>159.8000030517578</c:v>
                </c:pt>
                <c:pt idx="1581">
                  <c:v>159.9000091552735</c:v>
                </c:pt>
                <c:pt idx="1582">
                  <c:v>160.0</c:v>
                </c:pt>
                <c:pt idx="1583">
                  <c:v>160.1000061035156</c:v>
                </c:pt>
                <c:pt idx="1584">
                  <c:v>160.1999969482422</c:v>
                </c:pt>
                <c:pt idx="1585">
                  <c:v>160.3000030517578</c:v>
                </c:pt>
                <c:pt idx="1586">
                  <c:v>160.4000091552735</c:v>
                </c:pt>
                <c:pt idx="1587">
                  <c:v>160.5</c:v>
                </c:pt>
                <c:pt idx="1588">
                  <c:v>160.6000061035156</c:v>
                </c:pt>
                <c:pt idx="1589">
                  <c:v>160.6999969482422</c:v>
                </c:pt>
                <c:pt idx="1590">
                  <c:v>160.8000030517578</c:v>
                </c:pt>
                <c:pt idx="1591">
                  <c:v>160.9000091552735</c:v>
                </c:pt>
                <c:pt idx="1592">
                  <c:v>161.0</c:v>
                </c:pt>
                <c:pt idx="1593">
                  <c:v>161.1000061035156</c:v>
                </c:pt>
                <c:pt idx="1594">
                  <c:v>161.1999969482422</c:v>
                </c:pt>
                <c:pt idx="1595">
                  <c:v>161.3000030517578</c:v>
                </c:pt>
                <c:pt idx="1596">
                  <c:v>161.4000091552735</c:v>
                </c:pt>
                <c:pt idx="1597">
                  <c:v>161.5</c:v>
                </c:pt>
                <c:pt idx="1598">
                  <c:v>161.6000061035156</c:v>
                </c:pt>
                <c:pt idx="1599">
                  <c:v>161.6999969482422</c:v>
                </c:pt>
                <c:pt idx="1600">
                  <c:v>161.8000030517578</c:v>
                </c:pt>
                <c:pt idx="1601">
                  <c:v>161.9000091552735</c:v>
                </c:pt>
                <c:pt idx="1602">
                  <c:v>162.0</c:v>
                </c:pt>
                <c:pt idx="1603">
                  <c:v>162.1000061035156</c:v>
                </c:pt>
                <c:pt idx="1604">
                  <c:v>162.1999969482422</c:v>
                </c:pt>
                <c:pt idx="1605">
                  <c:v>162.3000030517578</c:v>
                </c:pt>
                <c:pt idx="1606">
                  <c:v>162.4000091552735</c:v>
                </c:pt>
                <c:pt idx="1607">
                  <c:v>162.5</c:v>
                </c:pt>
                <c:pt idx="1608">
                  <c:v>162.6000061035156</c:v>
                </c:pt>
                <c:pt idx="1609">
                  <c:v>162.6999969482422</c:v>
                </c:pt>
                <c:pt idx="1610">
                  <c:v>162.8000030517578</c:v>
                </c:pt>
                <c:pt idx="1611">
                  <c:v>162.9000091552735</c:v>
                </c:pt>
                <c:pt idx="1612">
                  <c:v>163.0</c:v>
                </c:pt>
                <c:pt idx="1613">
                  <c:v>163.1000061035156</c:v>
                </c:pt>
                <c:pt idx="1614">
                  <c:v>163.1999969482422</c:v>
                </c:pt>
                <c:pt idx="1615">
                  <c:v>163.3000030517578</c:v>
                </c:pt>
                <c:pt idx="1616">
                  <c:v>163.4000091552735</c:v>
                </c:pt>
                <c:pt idx="1617">
                  <c:v>163.5</c:v>
                </c:pt>
                <c:pt idx="1618">
                  <c:v>163.6000061035156</c:v>
                </c:pt>
                <c:pt idx="1619">
                  <c:v>163.6999969482422</c:v>
                </c:pt>
                <c:pt idx="1620">
                  <c:v>163.8000030517578</c:v>
                </c:pt>
                <c:pt idx="1621">
                  <c:v>163.9000091552735</c:v>
                </c:pt>
                <c:pt idx="1622">
                  <c:v>164.0</c:v>
                </c:pt>
                <c:pt idx="1623">
                  <c:v>164.1000061035156</c:v>
                </c:pt>
                <c:pt idx="1624">
                  <c:v>164.1999969482422</c:v>
                </c:pt>
                <c:pt idx="1625">
                  <c:v>164.3000030517578</c:v>
                </c:pt>
                <c:pt idx="1626">
                  <c:v>164.4000091552735</c:v>
                </c:pt>
                <c:pt idx="1627">
                  <c:v>164.5</c:v>
                </c:pt>
                <c:pt idx="1628">
                  <c:v>164.6000061035156</c:v>
                </c:pt>
                <c:pt idx="1629">
                  <c:v>164.6999969482422</c:v>
                </c:pt>
                <c:pt idx="1630">
                  <c:v>164.8000030517578</c:v>
                </c:pt>
                <c:pt idx="1631">
                  <c:v>164.9000091552735</c:v>
                </c:pt>
                <c:pt idx="1632">
                  <c:v>165.0</c:v>
                </c:pt>
                <c:pt idx="1633">
                  <c:v>165.1000061035156</c:v>
                </c:pt>
                <c:pt idx="1634">
                  <c:v>165.1999969482422</c:v>
                </c:pt>
                <c:pt idx="1635">
                  <c:v>165.3000030517578</c:v>
                </c:pt>
                <c:pt idx="1636">
                  <c:v>165.4000091552735</c:v>
                </c:pt>
                <c:pt idx="1637">
                  <c:v>165.5</c:v>
                </c:pt>
                <c:pt idx="1638">
                  <c:v>165.6000061035156</c:v>
                </c:pt>
                <c:pt idx="1639">
                  <c:v>165.6999969482422</c:v>
                </c:pt>
                <c:pt idx="1640">
                  <c:v>165.8000030517578</c:v>
                </c:pt>
                <c:pt idx="1641">
                  <c:v>165.9000091552735</c:v>
                </c:pt>
                <c:pt idx="1642">
                  <c:v>166.0</c:v>
                </c:pt>
                <c:pt idx="1643">
                  <c:v>166.1000061035156</c:v>
                </c:pt>
                <c:pt idx="1644">
                  <c:v>166.1999969482422</c:v>
                </c:pt>
                <c:pt idx="1645">
                  <c:v>166.3000030517578</c:v>
                </c:pt>
                <c:pt idx="1646">
                  <c:v>166.4000091552735</c:v>
                </c:pt>
                <c:pt idx="1647">
                  <c:v>166.5</c:v>
                </c:pt>
                <c:pt idx="1648">
                  <c:v>166.6000061035156</c:v>
                </c:pt>
                <c:pt idx="1649">
                  <c:v>166.6999969482422</c:v>
                </c:pt>
                <c:pt idx="1650">
                  <c:v>166.8000030517578</c:v>
                </c:pt>
                <c:pt idx="1651">
                  <c:v>166.9000091552735</c:v>
                </c:pt>
                <c:pt idx="1652">
                  <c:v>167.0</c:v>
                </c:pt>
                <c:pt idx="1653">
                  <c:v>167.1000061035156</c:v>
                </c:pt>
                <c:pt idx="1654">
                  <c:v>167.1999969482422</c:v>
                </c:pt>
                <c:pt idx="1655">
                  <c:v>167.3000030517578</c:v>
                </c:pt>
                <c:pt idx="1656">
                  <c:v>167.4000091552735</c:v>
                </c:pt>
                <c:pt idx="1657">
                  <c:v>167.5</c:v>
                </c:pt>
                <c:pt idx="1658">
                  <c:v>167.6000061035156</c:v>
                </c:pt>
                <c:pt idx="1659">
                  <c:v>167.6999969482422</c:v>
                </c:pt>
                <c:pt idx="1660">
                  <c:v>167.8000030517578</c:v>
                </c:pt>
                <c:pt idx="1661">
                  <c:v>167.9000091552735</c:v>
                </c:pt>
                <c:pt idx="1662">
                  <c:v>168.0</c:v>
                </c:pt>
                <c:pt idx="1663">
                  <c:v>168.1000061035156</c:v>
                </c:pt>
                <c:pt idx="1664">
                  <c:v>168.1999969482422</c:v>
                </c:pt>
                <c:pt idx="1665">
                  <c:v>168.3000030517578</c:v>
                </c:pt>
                <c:pt idx="1666">
                  <c:v>168.4000091552735</c:v>
                </c:pt>
                <c:pt idx="1667">
                  <c:v>168.5</c:v>
                </c:pt>
                <c:pt idx="1668">
                  <c:v>168.6000061035156</c:v>
                </c:pt>
                <c:pt idx="1669">
                  <c:v>168.6999969482422</c:v>
                </c:pt>
                <c:pt idx="1670">
                  <c:v>168.8000030517578</c:v>
                </c:pt>
                <c:pt idx="1671">
                  <c:v>168.9000091552735</c:v>
                </c:pt>
                <c:pt idx="1672">
                  <c:v>169.0</c:v>
                </c:pt>
                <c:pt idx="1673">
                  <c:v>169.1000061035156</c:v>
                </c:pt>
                <c:pt idx="1674">
                  <c:v>169.1999969482422</c:v>
                </c:pt>
                <c:pt idx="1675">
                  <c:v>169.3000030517578</c:v>
                </c:pt>
                <c:pt idx="1676">
                  <c:v>169.4000091552735</c:v>
                </c:pt>
                <c:pt idx="1677">
                  <c:v>169.5</c:v>
                </c:pt>
                <c:pt idx="1678">
                  <c:v>169.6000061035156</c:v>
                </c:pt>
                <c:pt idx="1679">
                  <c:v>169.6999969482422</c:v>
                </c:pt>
                <c:pt idx="1680">
                  <c:v>169.8000030517578</c:v>
                </c:pt>
                <c:pt idx="1681">
                  <c:v>169.9000091552735</c:v>
                </c:pt>
                <c:pt idx="1682">
                  <c:v>170.0</c:v>
                </c:pt>
                <c:pt idx="1683">
                  <c:v>170.1000061035156</c:v>
                </c:pt>
                <c:pt idx="1684">
                  <c:v>170.1999969482422</c:v>
                </c:pt>
                <c:pt idx="1685">
                  <c:v>170.3000030517578</c:v>
                </c:pt>
                <c:pt idx="1686">
                  <c:v>170.4000091552735</c:v>
                </c:pt>
                <c:pt idx="1687">
                  <c:v>170.5</c:v>
                </c:pt>
                <c:pt idx="1688">
                  <c:v>170.6000061035156</c:v>
                </c:pt>
                <c:pt idx="1689">
                  <c:v>170.6999969482422</c:v>
                </c:pt>
                <c:pt idx="1690">
                  <c:v>170.8000030517578</c:v>
                </c:pt>
                <c:pt idx="1691">
                  <c:v>170.9000091552735</c:v>
                </c:pt>
                <c:pt idx="1692">
                  <c:v>171.0</c:v>
                </c:pt>
                <c:pt idx="1693">
                  <c:v>171.1000061035156</c:v>
                </c:pt>
                <c:pt idx="1694">
                  <c:v>171.1999969482422</c:v>
                </c:pt>
                <c:pt idx="1695">
                  <c:v>171.3000030517578</c:v>
                </c:pt>
                <c:pt idx="1696">
                  <c:v>171.4000091552735</c:v>
                </c:pt>
                <c:pt idx="1697">
                  <c:v>171.5</c:v>
                </c:pt>
                <c:pt idx="1698">
                  <c:v>171.6000061035156</c:v>
                </c:pt>
                <c:pt idx="1699">
                  <c:v>171.6999969482422</c:v>
                </c:pt>
                <c:pt idx="1700">
                  <c:v>171.8000030517578</c:v>
                </c:pt>
                <c:pt idx="1701">
                  <c:v>171.9000091552735</c:v>
                </c:pt>
                <c:pt idx="1702">
                  <c:v>172.0</c:v>
                </c:pt>
                <c:pt idx="1703">
                  <c:v>172.1000061035156</c:v>
                </c:pt>
                <c:pt idx="1704">
                  <c:v>172.1999969482422</c:v>
                </c:pt>
                <c:pt idx="1705">
                  <c:v>172.3000030517578</c:v>
                </c:pt>
                <c:pt idx="1706">
                  <c:v>172.4000091552735</c:v>
                </c:pt>
                <c:pt idx="1707">
                  <c:v>172.5</c:v>
                </c:pt>
                <c:pt idx="1708">
                  <c:v>172.6000061035156</c:v>
                </c:pt>
                <c:pt idx="1709">
                  <c:v>172.6999969482422</c:v>
                </c:pt>
                <c:pt idx="1710">
                  <c:v>172.8000030517578</c:v>
                </c:pt>
                <c:pt idx="1711">
                  <c:v>172.9000091552735</c:v>
                </c:pt>
                <c:pt idx="1712">
                  <c:v>173.0</c:v>
                </c:pt>
                <c:pt idx="1713">
                  <c:v>173.1000061035156</c:v>
                </c:pt>
                <c:pt idx="1714">
                  <c:v>173.1999969482422</c:v>
                </c:pt>
                <c:pt idx="1715">
                  <c:v>173.3000030517578</c:v>
                </c:pt>
                <c:pt idx="1716">
                  <c:v>173.4000091552735</c:v>
                </c:pt>
                <c:pt idx="1717">
                  <c:v>173.5</c:v>
                </c:pt>
                <c:pt idx="1718">
                  <c:v>173.6000061035156</c:v>
                </c:pt>
                <c:pt idx="1719">
                  <c:v>173.6999969482422</c:v>
                </c:pt>
                <c:pt idx="1720">
                  <c:v>173.8000030517578</c:v>
                </c:pt>
                <c:pt idx="1721">
                  <c:v>173.9000091552735</c:v>
                </c:pt>
                <c:pt idx="1722">
                  <c:v>174.0</c:v>
                </c:pt>
                <c:pt idx="1723">
                  <c:v>174.1000061035156</c:v>
                </c:pt>
                <c:pt idx="1724">
                  <c:v>174.1999969482422</c:v>
                </c:pt>
                <c:pt idx="1725">
                  <c:v>174.3000030517578</c:v>
                </c:pt>
                <c:pt idx="1726">
                  <c:v>174.4000091552735</c:v>
                </c:pt>
                <c:pt idx="1727">
                  <c:v>174.5</c:v>
                </c:pt>
                <c:pt idx="1728">
                  <c:v>174.6000061035156</c:v>
                </c:pt>
                <c:pt idx="1729">
                  <c:v>174.6999969482422</c:v>
                </c:pt>
                <c:pt idx="1730">
                  <c:v>174.8000030517578</c:v>
                </c:pt>
                <c:pt idx="1731">
                  <c:v>174.9000091552735</c:v>
                </c:pt>
                <c:pt idx="1732">
                  <c:v>175.0</c:v>
                </c:pt>
                <c:pt idx="1733">
                  <c:v>175.1000061035156</c:v>
                </c:pt>
                <c:pt idx="1734">
                  <c:v>175.1999969482422</c:v>
                </c:pt>
                <c:pt idx="1735">
                  <c:v>175.3000030517578</c:v>
                </c:pt>
                <c:pt idx="1736">
                  <c:v>175.4000091552735</c:v>
                </c:pt>
                <c:pt idx="1737">
                  <c:v>175.5</c:v>
                </c:pt>
                <c:pt idx="1738">
                  <c:v>175.6000061035156</c:v>
                </c:pt>
                <c:pt idx="1739">
                  <c:v>175.6999969482422</c:v>
                </c:pt>
                <c:pt idx="1740">
                  <c:v>175.8000030517578</c:v>
                </c:pt>
                <c:pt idx="1741">
                  <c:v>175.9000091552735</c:v>
                </c:pt>
                <c:pt idx="1742">
                  <c:v>176.0</c:v>
                </c:pt>
                <c:pt idx="1743">
                  <c:v>176.1000061035156</c:v>
                </c:pt>
                <c:pt idx="1744">
                  <c:v>176.1999969482422</c:v>
                </c:pt>
                <c:pt idx="1745">
                  <c:v>176.3000030517578</c:v>
                </c:pt>
                <c:pt idx="1746">
                  <c:v>176.4000091552735</c:v>
                </c:pt>
                <c:pt idx="1747">
                  <c:v>176.5</c:v>
                </c:pt>
                <c:pt idx="1748">
                  <c:v>176.6000061035156</c:v>
                </c:pt>
                <c:pt idx="1749">
                  <c:v>176.6999969482422</c:v>
                </c:pt>
                <c:pt idx="1750">
                  <c:v>176.8000030517578</c:v>
                </c:pt>
                <c:pt idx="1751">
                  <c:v>176.9000091552735</c:v>
                </c:pt>
                <c:pt idx="1752">
                  <c:v>177.0</c:v>
                </c:pt>
                <c:pt idx="1753">
                  <c:v>177.1000061035156</c:v>
                </c:pt>
                <c:pt idx="1754">
                  <c:v>177.1999969482422</c:v>
                </c:pt>
                <c:pt idx="1755">
                  <c:v>177.3000030517578</c:v>
                </c:pt>
                <c:pt idx="1756">
                  <c:v>177.4000091552735</c:v>
                </c:pt>
                <c:pt idx="1757">
                  <c:v>177.5</c:v>
                </c:pt>
                <c:pt idx="1758">
                  <c:v>177.6000061035156</c:v>
                </c:pt>
                <c:pt idx="1759">
                  <c:v>177.6999969482422</c:v>
                </c:pt>
                <c:pt idx="1760">
                  <c:v>177.8000030517578</c:v>
                </c:pt>
                <c:pt idx="1761">
                  <c:v>177.9000091552735</c:v>
                </c:pt>
                <c:pt idx="1762">
                  <c:v>178.0</c:v>
                </c:pt>
                <c:pt idx="1763">
                  <c:v>178.1000061035156</c:v>
                </c:pt>
                <c:pt idx="1764">
                  <c:v>178.1999969482422</c:v>
                </c:pt>
                <c:pt idx="1765">
                  <c:v>178.3000030517578</c:v>
                </c:pt>
                <c:pt idx="1766">
                  <c:v>178.4000091552735</c:v>
                </c:pt>
                <c:pt idx="1767">
                  <c:v>178.5</c:v>
                </c:pt>
                <c:pt idx="1768">
                  <c:v>178.6000061035156</c:v>
                </c:pt>
                <c:pt idx="1769">
                  <c:v>178.6999969482422</c:v>
                </c:pt>
                <c:pt idx="1770">
                  <c:v>178.8000030517578</c:v>
                </c:pt>
                <c:pt idx="1771">
                  <c:v>178.9000091552735</c:v>
                </c:pt>
                <c:pt idx="1772">
                  <c:v>179.0</c:v>
                </c:pt>
                <c:pt idx="1773">
                  <c:v>179.1000061035156</c:v>
                </c:pt>
                <c:pt idx="1774">
                  <c:v>179.1999969482422</c:v>
                </c:pt>
                <c:pt idx="1775">
                  <c:v>179.3000030517578</c:v>
                </c:pt>
                <c:pt idx="1776">
                  <c:v>179.4000091552735</c:v>
                </c:pt>
                <c:pt idx="1777">
                  <c:v>179.5</c:v>
                </c:pt>
                <c:pt idx="1778">
                  <c:v>179.6000061035156</c:v>
                </c:pt>
                <c:pt idx="1779">
                  <c:v>179.6999969482422</c:v>
                </c:pt>
                <c:pt idx="1780">
                  <c:v>179.8000030517578</c:v>
                </c:pt>
                <c:pt idx="1781">
                  <c:v>179.9000091552735</c:v>
                </c:pt>
                <c:pt idx="1782">
                  <c:v>180.0</c:v>
                </c:pt>
                <c:pt idx="1783">
                  <c:v>180.1000061035156</c:v>
                </c:pt>
                <c:pt idx="1784">
                  <c:v>180.1999969482422</c:v>
                </c:pt>
                <c:pt idx="1785">
                  <c:v>180.3000030517578</c:v>
                </c:pt>
                <c:pt idx="1786">
                  <c:v>180.4000091552735</c:v>
                </c:pt>
                <c:pt idx="1787">
                  <c:v>180.5</c:v>
                </c:pt>
                <c:pt idx="1788">
                  <c:v>180.6000061035156</c:v>
                </c:pt>
                <c:pt idx="1789">
                  <c:v>180.6999969482422</c:v>
                </c:pt>
                <c:pt idx="1790">
                  <c:v>180.8000030517578</c:v>
                </c:pt>
                <c:pt idx="1791">
                  <c:v>180.9000091552735</c:v>
                </c:pt>
                <c:pt idx="1792">
                  <c:v>181.0</c:v>
                </c:pt>
                <c:pt idx="1793">
                  <c:v>181.1000061035156</c:v>
                </c:pt>
                <c:pt idx="1794">
                  <c:v>181.1999969482422</c:v>
                </c:pt>
                <c:pt idx="1795">
                  <c:v>181.3000030517578</c:v>
                </c:pt>
                <c:pt idx="1796">
                  <c:v>181.4000091552735</c:v>
                </c:pt>
                <c:pt idx="1797">
                  <c:v>181.5</c:v>
                </c:pt>
                <c:pt idx="1798">
                  <c:v>181.6000061035156</c:v>
                </c:pt>
                <c:pt idx="1799">
                  <c:v>181.6999969482422</c:v>
                </c:pt>
                <c:pt idx="1800">
                  <c:v>181.8000030517578</c:v>
                </c:pt>
                <c:pt idx="1801">
                  <c:v>181.9000091552735</c:v>
                </c:pt>
                <c:pt idx="1802">
                  <c:v>182.0</c:v>
                </c:pt>
                <c:pt idx="1803">
                  <c:v>182.1000061035156</c:v>
                </c:pt>
                <c:pt idx="1804">
                  <c:v>182.1999969482422</c:v>
                </c:pt>
                <c:pt idx="1805">
                  <c:v>182.3000030517578</c:v>
                </c:pt>
                <c:pt idx="1806">
                  <c:v>182.4000091552735</c:v>
                </c:pt>
                <c:pt idx="1807">
                  <c:v>182.5</c:v>
                </c:pt>
                <c:pt idx="1808">
                  <c:v>182.6000061035156</c:v>
                </c:pt>
                <c:pt idx="1809">
                  <c:v>182.6999969482422</c:v>
                </c:pt>
                <c:pt idx="1810">
                  <c:v>182.8000030517578</c:v>
                </c:pt>
                <c:pt idx="1811">
                  <c:v>182.9000091552735</c:v>
                </c:pt>
                <c:pt idx="1812">
                  <c:v>183.0</c:v>
                </c:pt>
                <c:pt idx="1813">
                  <c:v>183.1000061035156</c:v>
                </c:pt>
                <c:pt idx="1814">
                  <c:v>183.1999969482422</c:v>
                </c:pt>
                <c:pt idx="1815">
                  <c:v>183.3000030517578</c:v>
                </c:pt>
                <c:pt idx="1816">
                  <c:v>183.4000091552735</c:v>
                </c:pt>
                <c:pt idx="1817">
                  <c:v>183.5</c:v>
                </c:pt>
                <c:pt idx="1818">
                  <c:v>183.6000061035156</c:v>
                </c:pt>
                <c:pt idx="1819">
                  <c:v>183.6999969482422</c:v>
                </c:pt>
                <c:pt idx="1820">
                  <c:v>183.8000030517578</c:v>
                </c:pt>
                <c:pt idx="1821">
                  <c:v>183.9000091552735</c:v>
                </c:pt>
                <c:pt idx="1822">
                  <c:v>184.0</c:v>
                </c:pt>
                <c:pt idx="1823">
                  <c:v>184.1000061035156</c:v>
                </c:pt>
                <c:pt idx="1824">
                  <c:v>184.1999969482422</c:v>
                </c:pt>
                <c:pt idx="1825">
                  <c:v>184.3000030517578</c:v>
                </c:pt>
                <c:pt idx="1826">
                  <c:v>184.4000091552735</c:v>
                </c:pt>
                <c:pt idx="1827">
                  <c:v>184.5</c:v>
                </c:pt>
                <c:pt idx="1828">
                  <c:v>184.6000061035156</c:v>
                </c:pt>
                <c:pt idx="1829">
                  <c:v>184.6999969482422</c:v>
                </c:pt>
                <c:pt idx="1830">
                  <c:v>184.8000030517578</c:v>
                </c:pt>
                <c:pt idx="1831">
                  <c:v>184.9000091552735</c:v>
                </c:pt>
                <c:pt idx="1832">
                  <c:v>185.0</c:v>
                </c:pt>
                <c:pt idx="1833">
                  <c:v>185.1000061035156</c:v>
                </c:pt>
                <c:pt idx="1834">
                  <c:v>185.1999969482422</c:v>
                </c:pt>
                <c:pt idx="1835">
                  <c:v>185.3000030517578</c:v>
                </c:pt>
                <c:pt idx="1836">
                  <c:v>185.4000091552735</c:v>
                </c:pt>
                <c:pt idx="1837">
                  <c:v>185.5</c:v>
                </c:pt>
                <c:pt idx="1838">
                  <c:v>185.6000061035156</c:v>
                </c:pt>
                <c:pt idx="1839">
                  <c:v>185.6999969482422</c:v>
                </c:pt>
                <c:pt idx="1840">
                  <c:v>185.8000030517578</c:v>
                </c:pt>
                <c:pt idx="1841">
                  <c:v>185.9000091552735</c:v>
                </c:pt>
                <c:pt idx="1842">
                  <c:v>186.0</c:v>
                </c:pt>
                <c:pt idx="1843">
                  <c:v>186.1000061035156</c:v>
                </c:pt>
                <c:pt idx="1844">
                  <c:v>186.1999969482422</c:v>
                </c:pt>
                <c:pt idx="1845">
                  <c:v>186.3000030517578</c:v>
                </c:pt>
                <c:pt idx="1846">
                  <c:v>186.4000091552735</c:v>
                </c:pt>
                <c:pt idx="1847">
                  <c:v>186.5</c:v>
                </c:pt>
                <c:pt idx="1848">
                  <c:v>186.6000061035156</c:v>
                </c:pt>
                <c:pt idx="1849">
                  <c:v>186.6999969482422</c:v>
                </c:pt>
                <c:pt idx="1850">
                  <c:v>186.8000030517578</c:v>
                </c:pt>
                <c:pt idx="1851">
                  <c:v>186.9000091552735</c:v>
                </c:pt>
                <c:pt idx="1852">
                  <c:v>187.0</c:v>
                </c:pt>
                <c:pt idx="1853">
                  <c:v>187.1000061035156</c:v>
                </c:pt>
                <c:pt idx="1854">
                  <c:v>187.1999969482422</c:v>
                </c:pt>
                <c:pt idx="1855">
                  <c:v>187.3000030517578</c:v>
                </c:pt>
                <c:pt idx="1856">
                  <c:v>187.4000091552735</c:v>
                </c:pt>
                <c:pt idx="1857">
                  <c:v>187.5</c:v>
                </c:pt>
                <c:pt idx="1858">
                  <c:v>187.6000061035156</c:v>
                </c:pt>
                <c:pt idx="1859">
                  <c:v>187.6999969482422</c:v>
                </c:pt>
                <c:pt idx="1860">
                  <c:v>187.8000030517578</c:v>
                </c:pt>
                <c:pt idx="1861">
                  <c:v>187.9000091552735</c:v>
                </c:pt>
                <c:pt idx="1862">
                  <c:v>188.0</c:v>
                </c:pt>
                <c:pt idx="1863">
                  <c:v>188.1000061035156</c:v>
                </c:pt>
                <c:pt idx="1864">
                  <c:v>188.1999969482422</c:v>
                </c:pt>
                <c:pt idx="1865">
                  <c:v>188.3000030517578</c:v>
                </c:pt>
                <c:pt idx="1866">
                  <c:v>188.4000091552735</c:v>
                </c:pt>
                <c:pt idx="1867">
                  <c:v>188.5</c:v>
                </c:pt>
                <c:pt idx="1868">
                  <c:v>188.6000061035156</c:v>
                </c:pt>
                <c:pt idx="1869">
                  <c:v>188.6999969482422</c:v>
                </c:pt>
                <c:pt idx="1870">
                  <c:v>188.8000030517578</c:v>
                </c:pt>
                <c:pt idx="1871">
                  <c:v>188.9000091552735</c:v>
                </c:pt>
                <c:pt idx="1872">
                  <c:v>189.0</c:v>
                </c:pt>
                <c:pt idx="1873">
                  <c:v>189.1000061035156</c:v>
                </c:pt>
                <c:pt idx="1874">
                  <c:v>189.1999969482422</c:v>
                </c:pt>
                <c:pt idx="1875">
                  <c:v>189.3000030517578</c:v>
                </c:pt>
                <c:pt idx="1876">
                  <c:v>189.4000091552735</c:v>
                </c:pt>
                <c:pt idx="1877">
                  <c:v>189.5</c:v>
                </c:pt>
                <c:pt idx="1878">
                  <c:v>189.6000061035156</c:v>
                </c:pt>
                <c:pt idx="1879">
                  <c:v>189.6999969482422</c:v>
                </c:pt>
                <c:pt idx="1880">
                  <c:v>189.8000030517578</c:v>
                </c:pt>
                <c:pt idx="1881">
                  <c:v>189.9000091552735</c:v>
                </c:pt>
                <c:pt idx="1882">
                  <c:v>190.0</c:v>
                </c:pt>
                <c:pt idx="1883">
                  <c:v>190.1000061035156</c:v>
                </c:pt>
                <c:pt idx="1884">
                  <c:v>190.1999969482422</c:v>
                </c:pt>
                <c:pt idx="1885">
                  <c:v>190.3000030517578</c:v>
                </c:pt>
                <c:pt idx="1886">
                  <c:v>190.4000091552735</c:v>
                </c:pt>
                <c:pt idx="1887">
                  <c:v>190.5</c:v>
                </c:pt>
                <c:pt idx="1888">
                  <c:v>190.6000061035156</c:v>
                </c:pt>
                <c:pt idx="1889">
                  <c:v>190.6999969482422</c:v>
                </c:pt>
                <c:pt idx="1890">
                  <c:v>190.8000030517578</c:v>
                </c:pt>
                <c:pt idx="1891">
                  <c:v>190.9000091552735</c:v>
                </c:pt>
                <c:pt idx="1892">
                  <c:v>191.0</c:v>
                </c:pt>
                <c:pt idx="1893">
                  <c:v>191.1000061035156</c:v>
                </c:pt>
                <c:pt idx="1894">
                  <c:v>191.1999969482422</c:v>
                </c:pt>
                <c:pt idx="1895">
                  <c:v>191.3000030517578</c:v>
                </c:pt>
                <c:pt idx="1896">
                  <c:v>191.4000091552735</c:v>
                </c:pt>
                <c:pt idx="1897">
                  <c:v>191.5</c:v>
                </c:pt>
                <c:pt idx="1898">
                  <c:v>191.6000061035156</c:v>
                </c:pt>
                <c:pt idx="1899">
                  <c:v>191.6999969482422</c:v>
                </c:pt>
                <c:pt idx="1900">
                  <c:v>191.8000030517578</c:v>
                </c:pt>
                <c:pt idx="1901">
                  <c:v>191.9000091552735</c:v>
                </c:pt>
                <c:pt idx="1902">
                  <c:v>192.0</c:v>
                </c:pt>
                <c:pt idx="1903">
                  <c:v>192.1000061035156</c:v>
                </c:pt>
                <c:pt idx="1904">
                  <c:v>192.1999969482422</c:v>
                </c:pt>
                <c:pt idx="1905">
                  <c:v>192.3000030517578</c:v>
                </c:pt>
                <c:pt idx="1906">
                  <c:v>192.4000091552735</c:v>
                </c:pt>
                <c:pt idx="1907">
                  <c:v>192.5</c:v>
                </c:pt>
                <c:pt idx="1908">
                  <c:v>192.6000061035156</c:v>
                </c:pt>
                <c:pt idx="1909">
                  <c:v>192.6999969482422</c:v>
                </c:pt>
                <c:pt idx="1910">
                  <c:v>192.8000030517578</c:v>
                </c:pt>
                <c:pt idx="1911">
                  <c:v>192.9000091552735</c:v>
                </c:pt>
                <c:pt idx="1912">
                  <c:v>193.0</c:v>
                </c:pt>
                <c:pt idx="1913">
                  <c:v>193.1000061035156</c:v>
                </c:pt>
                <c:pt idx="1914">
                  <c:v>193.1999969482422</c:v>
                </c:pt>
                <c:pt idx="1915">
                  <c:v>193.3000030517578</c:v>
                </c:pt>
                <c:pt idx="1916">
                  <c:v>193.4000091552735</c:v>
                </c:pt>
                <c:pt idx="1917">
                  <c:v>193.5</c:v>
                </c:pt>
                <c:pt idx="1918">
                  <c:v>193.6000061035156</c:v>
                </c:pt>
                <c:pt idx="1919">
                  <c:v>193.6999969482422</c:v>
                </c:pt>
                <c:pt idx="1920">
                  <c:v>193.8000030517578</c:v>
                </c:pt>
                <c:pt idx="1921">
                  <c:v>193.9000091552735</c:v>
                </c:pt>
                <c:pt idx="1922">
                  <c:v>194.0</c:v>
                </c:pt>
                <c:pt idx="1923">
                  <c:v>194.1000061035156</c:v>
                </c:pt>
                <c:pt idx="1924">
                  <c:v>194.1999969482422</c:v>
                </c:pt>
                <c:pt idx="1925">
                  <c:v>194.3000030517578</c:v>
                </c:pt>
                <c:pt idx="1926">
                  <c:v>194.4000091552735</c:v>
                </c:pt>
                <c:pt idx="1927">
                  <c:v>194.5</c:v>
                </c:pt>
                <c:pt idx="1928">
                  <c:v>194.6000061035156</c:v>
                </c:pt>
                <c:pt idx="1929">
                  <c:v>194.6999969482422</c:v>
                </c:pt>
                <c:pt idx="1930">
                  <c:v>194.8000030517578</c:v>
                </c:pt>
                <c:pt idx="1931">
                  <c:v>194.9000091552735</c:v>
                </c:pt>
                <c:pt idx="1932">
                  <c:v>195.0</c:v>
                </c:pt>
                <c:pt idx="1933">
                  <c:v>195.1000061035156</c:v>
                </c:pt>
                <c:pt idx="1934">
                  <c:v>195.1999969482422</c:v>
                </c:pt>
                <c:pt idx="1935">
                  <c:v>195.3000030517578</c:v>
                </c:pt>
                <c:pt idx="1936">
                  <c:v>195.4000091552735</c:v>
                </c:pt>
                <c:pt idx="1937">
                  <c:v>195.5</c:v>
                </c:pt>
                <c:pt idx="1938">
                  <c:v>195.6000061035156</c:v>
                </c:pt>
                <c:pt idx="1939">
                  <c:v>195.6999969482422</c:v>
                </c:pt>
                <c:pt idx="1940">
                  <c:v>195.8000030517578</c:v>
                </c:pt>
                <c:pt idx="1941">
                  <c:v>195.9000091552735</c:v>
                </c:pt>
                <c:pt idx="1942">
                  <c:v>196.0</c:v>
                </c:pt>
                <c:pt idx="1943">
                  <c:v>196.1000061035156</c:v>
                </c:pt>
                <c:pt idx="1944">
                  <c:v>196.1999969482422</c:v>
                </c:pt>
                <c:pt idx="1945">
                  <c:v>196.3000030517578</c:v>
                </c:pt>
                <c:pt idx="1946">
                  <c:v>196.4000091552735</c:v>
                </c:pt>
                <c:pt idx="1947">
                  <c:v>196.5</c:v>
                </c:pt>
                <c:pt idx="1948">
                  <c:v>196.6000061035156</c:v>
                </c:pt>
                <c:pt idx="1949">
                  <c:v>196.6999969482422</c:v>
                </c:pt>
                <c:pt idx="1950">
                  <c:v>196.8000030517578</c:v>
                </c:pt>
                <c:pt idx="1951">
                  <c:v>196.9000091552735</c:v>
                </c:pt>
                <c:pt idx="1952">
                  <c:v>197.0</c:v>
                </c:pt>
                <c:pt idx="1953">
                  <c:v>197.1000061035156</c:v>
                </c:pt>
                <c:pt idx="1954">
                  <c:v>197.1999969482422</c:v>
                </c:pt>
                <c:pt idx="1955">
                  <c:v>197.3000030517578</c:v>
                </c:pt>
                <c:pt idx="1956">
                  <c:v>197.4000091552735</c:v>
                </c:pt>
                <c:pt idx="1957">
                  <c:v>197.5</c:v>
                </c:pt>
                <c:pt idx="1958">
                  <c:v>197.6000061035156</c:v>
                </c:pt>
                <c:pt idx="1959">
                  <c:v>197.6999969482422</c:v>
                </c:pt>
                <c:pt idx="1960">
                  <c:v>197.8000030517578</c:v>
                </c:pt>
                <c:pt idx="1961">
                  <c:v>197.9000091552735</c:v>
                </c:pt>
                <c:pt idx="1962">
                  <c:v>198.0</c:v>
                </c:pt>
                <c:pt idx="1963">
                  <c:v>198.1000061035156</c:v>
                </c:pt>
                <c:pt idx="1964">
                  <c:v>198.1999969482422</c:v>
                </c:pt>
                <c:pt idx="1965">
                  <c:v>198.3000030517578</c:v>
                </c:pt>
                <c:pt idx="1966">
                  <c:v>198.4000091552735</c:v>
                </c:pt>
                <c:pt idx="1967">
                  <c:v>198.5</c:v>
                </c:pt>
                <c:pt idx="1968">
                  <c:v>198.6000061035156</c:v>
                </c:pt>
                <c:pt idx="1969">
                  <c:v>198.6999969482422</c:v>
                </c:pt>
                <c:pt idx="1970">
                  <c:v>198.8000030517578</c:v>
                </c:pt>
                <c:pt idx="1971">
                  <c:v>198.9000091552735</c:v>
                </c:pt>
                <c:pt idx="1972">
                  <c:v>199.0</c:v>
                </c:pt>
                <c:pt idx="1973">
                  <c:v>199.1000061035156</c:v>
                </c:pt>
                <c:pt idx="1974">
                  <c:v>199.1999969482422</c:v>
                </c:pt>
                <c:pt idx="1975">
                  <c:v>199.3000030517578</c:v>
                </c:pt>
                <c:pt idx="1976">
                  <c:v>199.4000091552735</c:v>
                </c:pt>
                <c:pt idx="1977">
                  <c:v>199.5</c:v>
                </c:pt>
                <c:pt idx="1978">
                  <c:v>199.6000061035156</c:v>
                </c:pt>
                <c:pt idx="1979">
                  <c:v>199.6999969482422</c:v>
                </c:pt>
                <c:pt idx="1980">
                  <c:v>199.8000030517578</c:v>
                </c:pt>
                <c:pt idx="1981">
                  <c:v>199.9000091552735</c:v>
                </c:pt>
                <c:pt idx="1982">
                  <c:v>200.0</c:v>
                </c:pt>
                <c:pt idx="1983">
                  <c:v>200.1000061035156</c:v>
                </c:pt>
                <c:pt idx="1984">
                  <c:v>200.1999969482422</c:v>
                </c:pt>
                <c:pt idx="1985">
                  <c:v>200.3000030517578</c:v>
                </c:pt>
                <c:pt idx="1986">
                  <c:v>200.4000091552735</c:v>
                </c:pt>
                <c:pt idx="1987">
                  <c:v>200.5</c:v>
                </c:pt>
                <c:pt idx="1988">
                  <c:v>200.6000061035156</c:v>
                </c:pt>
                <c:pt idx="1989">
                  <c:v>200.6999969482422</c:v>
                </c:pt>
                <c:pt idx="1990">
                  <c:v>200.8000030517578</c:v>
                </c:pt>
                <c:pt idx="1991">
                  <c:v>200.9000091552735</c:v>
                </c:pt>
                <c:pt idx="1992">
                  <c:v>201.0</c:v>
                </c:pt>
                <c:pt idx="1993">
                  <c:v>201.1000061035156</c:v>
                </c:pt>
                <c:pt idx="1994">
                  <c:v>201.1999969482422</c:v>
                </c:pt>
                <c:pt idx="1995">
                  <c:v>201.3000030517578</c:v>
                </c:pt>
                <c:pt idx="1996">
                  <c:v>201.4000091552735</c:v>
                </c:pt>
                <c:pt idx="1997">
                  <c:v>201.5</c:v>
                </c:pt>
                <c:pt idx="1998">
                  <c:v>201.6000061035156</c:v>
                </c:pt>
                <c:pt idx="1999">
                  <c:v>201.6999969482422</c:v>
                </c:pt>
                <c:pt idx="2000">
                  <c:v>201.8000030517578</c:v>
                </c:pt>
                <c:pt idx="2001">
                  <c:v>201.9000091552735</c:v>
                </c:pt>
                <c:pt idx="2002">
                  <c:v>202.0</c:v>
                </c:pt>
                <c:pt idx="2003">
                  <c:v>202.1000061035156</c:v>
                </c:pt>
                <c:pt idx="2004">
                  <c:v>202.1999969482422</c:v>
                </c:pt>
                <c:pt idx="2005">
                  <c:v>202.3000030517578</c:v>
                </c:pt>
                <c:pt idx="2006">
                  <c:v>202.4000091552735</c:v>
                </c:pt>
                <c:pt idx="2007">
                  <c:v>202.5</c:v>
                </c:pt>
                <c:pt idx="2008">
                  <c:v>202.6000061035156</c:v>
                </c:pt>
                <c:pt idx="2009">
                  <c:v>202.6999969482422</c:v>
                </c:pt>
                <c:pt idx="2010">
                  <c:v>202.8000030517578</c:v>
                </c:pt>
                <c:pt idx="2011">
                  <c:v>202.9000091552735</c:v>
                </c:pt>
                <c:pt idx="2012">
                  <c:v>203.0</c:v>
                </c:pt>
                <c:pt idx="2013">
                  <c:v>203.1000061035156</c:v>
                </c:pt>
                <c:pt idx="2014">
                  <c:v>203.1999969482422</c:v>
                </c:pt>
                <c:pt idx="2015">
                  <c:v>203.3000030517578</c:v>
                </c:pt>
                <c:pt idx="2016">
                  <c:v>203.4000091552735</c:v>
                </c:pt>
                <c:pt idx="2017">
                  <c:v>203.5</c:v>
                </c:pt>
                <c:pt idx="2018">
                  <c:v>203.6000061035156</c:v>
                </c:pt>
                <c:pt idx="2019">
                  <c:v>203.6999969482422</c:v>
                </c:pt>
                <c:pt idx="2020">
                  <c:v>203.8000030517578</c:v>
                </c:pt>
                <c:pt idx="2021">
                  <c:v>203.9000091552735</c:v>
                </c:pt>
                <c:pt idx="2022">
                  <c:v>204.0</c:v>
                </c:pt>
                <c:pt idx="2023">
                  <c:v>204.1000061035156</c:v>
                </c:pt>
                <c:pt idx="2024">
                  <c:v>204.1999969482422</c:v>
                </c:pt>
                <c:pt idx="2025">
                  <c:v>204.3000030517578</c:v>
                </c:pt>
                <c:pt idx="2026">
                  <c:v>204.4000091552735</c:v>
                </c:pt>
                <c:pt idx="2027">
                  <c:v>204.5</c:v>
                </c:pt>
                <c:pt idx="2028">
                  <c:v>204.6000061035156</c:v>
                </c:pt>
                <c:pt idx="2029">
                  <c:v>204.6999969482422</c:v>
                </c:pt>
                <c:pt idx="2030">
                  <c:v>204.8000030517578</c:v>
                </c:pt>
                <c:pt idx="2031">
                  <c:v>204.9000091552735</c:v>
                </c:pt>
                <c:pt idx="2032">
                  <c:v>205.0</c:v>
                </c:pt>
                <c:pt idx="2033">
                  <c:v>205.1000061035156</c:v>
                </c:pt>
                <c:pt idx="2034">
                  <c:v>205.1999969482422</c:v>
                </c:pt>
                <c:pt idx="2035">
                  <c:v>205.3000030517578</c:v>
                </c:pt>
                <c:pt idx="2036">
                  <c:v>205.4000091552735</c:v>
                </c:pt>
                <c:pt idx="2037">
                  <c:v>205.5</c:v>
                </c:pt>
                <c:pt idx="2038">
                  <c:v>205.6000061035156</c:v>
                </c:pt>
                <c:pt idx="2039">
                  <c:v>205.6999969482422</c:v>
                </c:pt>
                <c:pt idx="2040">
                  <c:v>205.8000030517578</c:v>
                </c:pt>
                <c:pt idx="2041">
                  <c:v>205.9000091552735</c:v>
                </c:pt>
                <c:pt idx="2042">
                  <c:v>206.0</c:v>
                </c:pt>
                <c:pt idx="2043">
                  <c:v>206.1000061035156</c:v>
                </c:pt>
                <c:pt idx="2044">
                  <c:v>206.1999969482422</c:v>
                </c:pt>
                <c:pt idx="2045">
                  <c:v>206.3000030517578</c:v>
                </c:pt>
                <c:pt idx="2046">
                  <c:v>206.4000091552735</c:v>
                </c:pt>
                <c:pt idx="2047">
                  <c:v>206.5</c:v>
                </c:pt>
                <c:pt idx="2048">
                  <c:v>206.6000061035156</c:v>
                </c:pt>
                <c:pt idx="2049">
                  <c:v>206.6999969482422</c:v>
                </c:pt>
                <c:pt idx="2050">
                  <c:v>206.8000030517578</c:v>
                </c:pt>
                <c:pt idx="2051">
                  <c:v>206.9000091552735</c:v>
                </c:pt>
                <c:pt idx="2052">
                  <c:v>207.0</c:v>
                </c:pt>
                <c:pt idx="2053">
                  <c:v>207.1000061035156</c:v>
                </c:pt>
                <c:pt idx="2054">
                  <c:v>207.1999969482422</c:v>
                </c:pt>
                <c:pt idx="2055">
                  <c:v>207.3000030517578</c:v>
                </c:pt>
                <c:pt idx="2056">
                  <c:v>207.4000091552735</c:v>
                </c:pt>
                <c:pt idx="2057">
                  <c:v>207.5</c:v>
                </c:pt>
                <c:pt idx="2058">
                  <c:v>207.6000061035156</c:v>
                </c:pt>
                <c:pt idx="2059">
                  <c:v>207.6999969482422</c:v>
                </c:pt>
                <c:pt idx="2060">
                  <c:v>207.8000030517578</c:v>
                </c:pt>
                <c:pt idx="2061">
                  <c:v>207.9000091552735</c:v>
                </c:pt>
                <c:pt idx="2062">
                  <c:v>208.0</c:v>
                </c:pt>
                <c:pt idx="2063">
                  <c:v>208.1000061035156</c:v>
                </c:pt>
                <c:pt idx="2064">
                  <c:v>208.1999969482422</c:v>
                </c:pt>
                <c:pt idx="2065">
                  <c:v>208.3000030517578</c:v>
                </c:pt>
                <c:pt idx="2066">
                  <c:v>208.4000091552735</c:v>
                </c:pt>
                <c:pt idx="2067">
                  <c:v>208.5</c:v>
                </c:pt>
                <c:pt idx="2068">
                  <c:v>208.6000061035156</c:v>
                </c:pt>
                <c:pt idx="2069">
                  <c:v>208.6999969482422</c:v>
                </c:pt>
                <c:pt idx="2070">
                  <c:v>208.8000030517578</c:v>
                </c:pt>
                <c:pt idx="2071">
                  <c:v>208.9000091552735</c:v>
                </c:pt>
                <c:pt idx="2072">
                  <c:v>209.0</c:v>
                </c:pt>
                <c:pt idx="2073">
                  <c:v>209.1000061035156</c:v>
                </c:pt>
                <c:pt idx="2074">
                  <c:v>209.1999969482422</c:v>
                </c:pt>
                <c:pt idx="2075">
                  <c:v>209.3000030517578</c:v>
                </c:pt>
                <c:pt idx="2076">
                  <c:v>209.4000091552735</c:v>
                </c:pt>
                <c:pt idx="2077">
                  <c:v>209.5</c:v>
                </c:pt>
                <c:pt idx="2078">
                  <c:v>209.6000061035156</c:v>
                </c:pt>
                <c:pt idx="2079">
                  <c:v>209.6999969482422</c:v>
                </c:pt>
                <c:pt idx="2080">
                  <c:v>209.8000030517578</c:v>
                </c:pt>
                <c:pt idx="2081">
                  <c:v>209.9000091552735</c:v>
                </c:pt>
                <c:pt idx="2082">
                  <c:v>210.0</c:v>
                </c:pt>
                <c:pt idx="2083">
                  <c:v>210.1000061035156</c:v>
                </c:pt>
                <c:pt idx="2084">
                  <c:v>210.1999969482422</c:v>
                </c:pt>
                <c:pt idx="2085">
                  <c:v>210.3000030517578</c:v>
                </c:pt>
                <c:pt idx="2086">
                  <c:v>210.4000091552735</c:v>
                </c:pt>
                <c:pt idx="2087">
                  <c:v>210.5</c:v>
                </c:pt>
                <c:pt idx="2088">
                  <c:v>210.6000061035156</c:v>
                </c:pt>
                <c:pt idx="2089">
                  <c:v>210.6999969482422</c:v>
                </c:pt>
                <c:pt idx="2090">
                  <c:v>210.8000030517578</c:v>
                </c:pt>
                <c:pt idx="2091">
                  <c:v>210.9000091552735</c:v>
                </c:pt>
                <c:pt idx="2092">
                  <c:v>211.0</c:v>
                </c:pt>
                <c:pt idx="2093">
                  <c:v>211.1000061035156</c:v>
                </c:pt>
                <c:pt idx="2094">
                  <c:v>211.1999969482422</c:v>
                </c:pt>
                <c:pt idx="2095">
                  <c:v>211.3000030517578</c:v>
                </c:pt>
                <c:pt idx="2096">
                  <c:v>211.4000091552735</c:v>
                </c:pt>
                <c:pt idx="2097">
                  <c:v>211.5</c:v>
                </c:pt>
                <c:pt idx="2098">
                  <c:v>211.6000061035156</c:v>
                </c:pt>
                <c:pt idx="2099">
                  <c:v>211.6999969482422</c:v>
                </c:pt>
                <c:pt idx="2100">
                  <c:v>211.8000030517578</c:v>
                </c:pt>
                <c:pt idx="2101">
                  <c:v>211.9000091552735</c:v>
                </c:pt>
                <c:pt idx="2102">
                  <c:v>212.0</c:v>
                </c:pt>
                <c:pt idx="2103">
                  <c:v>212.1000061035156</c:v>
                </c:pt>
                <c:pt idx="2104">
                  <c:v>212.1999969482422</c:v>
                </c:pt>
                <c:pt idx="2105">
                  <c:v>212.3000030517578</c:v>
                </c:pt>
                <c:pt idx="2106">
                  <c:v>212.4000091552735</c:v>
                </c:pt>
                <c:pt idx="2107">
                  <c:v>212.5</c:v>
                </c:pt>
                <c:pt idx="2108">
                  <c:v>212.6000061035156</c:v>
                </c:pt>
                <c:pt idx="2109">
                  <c:v>212.6999969482422</c:v>
                </c:pt>
                <c:pt idx="2110">
                  <c:v>212.8000030517578</c:v>
                </c:pt>
                <c:pt idx="2111">
                  <c:v>212.9000091552735</c:v>
                </c:pt>
                <c:pt idx="2112">
                  <c:v>213.0</c:v>
                </c:pt>
                <c:pt idx="2113">
                  <c:v>213.1000061035156</c:v>
                </c:pt>
                <c:pt idx="2114">
                  <c:v>213.1999969482422</c:v>
                </c:pt>
                <c:pt idx="2115">
                  <c:v>213.3000030517578</c:v>
                </c:pt>
                <c:pt idx="2116">
                  <c:v>213.4000091552735</c:v>
                </c:pt>
                <c:pt idx="2117">
                  <c:v>213.5</c:v>
                </c:pt>
                <c:pt idx="2118">
                  <c:v>213.6000061035156</c:v>
                </c:pt>
                <c:pt idx="2119">
                  <c:v>213.6999969482422</c:v>
                </c:pt>
                <c:pt idx="2120">
                  <c:v>213.8000030517578</c:v>
                </c:pt>
                <c:pt idx="2121">
                  <c:v>213.9000091552735</c:v>
                </c:pt>
                <c:pt idx="2122">
                  <c:v>214.0</c:v>
                </c:pt>
                <c:pt idx="2123">
                  <c:v>214.1000061035156</c:v>
                </c:pt>
                <c:pt idx="2124">
                  <c:v>214.1999969482422</c:v>
                </c:pt>
                <c:pt idx="2125">
                  <c:v>214.3000030517578</c:v>
                </c:pt>
                <c:pt idx="2126">
                  <c:v>214.4000091552735</c:v>
                </c:pt>
                <c:pt idx="2127">
                  <c:v>214.5</c:v>
                </c:pt>
                <c:pt idx="2128">
                  <c:v>214.6000061035156</c:v>
                </c:pt>
                <c:pt idx="2129">
                  <c:v>214.6999969482422</c:v>
                </c:pt>
                <c:pt idx="2130">
                  <c:v>214.8000030517578</c:v>
                </c:pt>
                <c:pt idx="2131">
                  <c:v>214.9000091552735</c:v>
                </c:pt>
                <c:pt idx="2132">
                  <c:v>215.0</c:v>
                </c:pt>
                <c:pt idx="2133">
                  <c:v>215.1000061035156</c:v>
                </c:pt>
                <c:pt idx="2134">
                  <c:v>215.1999969482422</c:v>
                </c:pt>
                <c:pt idx="2135">
                  <c:v>215.3000030517578</c:v>
                </c:pt>
                <c:pt idx="2136">
                  <c:v>215.4000091552735</c:v>
                </c:pt>
                <c:pt idx="2137">
                  <c:v>215.5</c:v>
                </c:pt>
                <c:pt idx="2138">
                  <c:v>215.6000061035156</c:v>
                </c:pt>
                <c:pt idx="2139">
                  <c:v>215.6999969482422</c:v>
                </c:pt>
                <c:pt idx="2140">
                  <c:v>215.8000030517578</c:v>
                </c:pt>
                <c:pt idx="2141">
                  <c:v>215.9000091552735</c:v>
                </c:pt>
                <c:pt idx="2142">
                  <c:v>216.0</c:v>
                </c:pt>
                <c:pt idx="2143">
                  <c:v>216.1000061035156</c:v>
                </c:pt>
                <c:pt idx="2144">
                  <c:v>216.1999969482422</c:v>
                </c:pt>
                <c:pt idx="2145">
                  <c:v>216.3000030517578</c:v>
                </c:pt>
                <c:pt idx="2146">
                  <c:v>216.4000091552735</c:v>
                </c:pt>
                <c:pt idx="2147">
                  <c:v>216.5000152587891</c:v>
                </c:pt>
                <c:pt idx="2148">
                  <c:v>216.5999908447266</c:v>
                </c:pt>
                <c:pt idx="2149">
                  <c:v>216.6999969482422</c:v>
                </c:pt>
                <c:pt idx="2150">
                  <c:v>216.8000030517578</c:v>
                </c:pt>
                <c:pt idx="2151">
                  <c:v>216.9000091552735</c:v>
                </c:pt>
                <c:pt idx="2152">
                  <c:v>217.0000152587891</c:v>
                </c:pt>
                <c:pt idx="2153">
                  <c:v>217.0999908447266</c:v>
                </c:pt>
                <c:pt idx="2154">
                  <c:v>217.1999969482422</c:v>
                </c:pt>
                <c:pt idx="2155">
                  <c:v>217.3000030517578</c:v>
                </c:pt>
                <c:pt idx="2156">
                  <c:v>217.4000091552735</c:v>
                </c:pt>
                <c:pt idx="2157">
                  <c:v>217.5000152587891</c:v>
                </c:pt>
                <c:pt idx="2158">
                  <c:v>217.5999908447266</c:v>
                </c:pt>
                <c:pt idx="2159">
                  <c:v>217.6999969482422</c:v>
                </c:pt>
                <c:pt idx="2160">
                  <c:v>217.8000030517578</c:v>
                </c:pt>
                <c:pt idx="2161">
                  <c:v>217.9000091552735</c:v>
                </c:pt>
                <c:pt idx="2162">
                  <c:v>218.0000152587891</c:v>
                </c:pt>
                <c:pt idx="2163">
                  <c:v>218.0999908447266</c:v>
                </c:pt>
                <c:pt idx="2164">
                  <c:v>218.1999969482422</c:v>
                </c:pt>
                <c:pt idx="2165">
                  <c:v>218.3000030517578</c:v>
                </c:pt>
                <c:pt idx="2166">
                  <c:v>218.4000091552735</c:v>
                </c:pt>
                <c:pt idx="2167">
                  <c:v>218.5000152587891</c:v>
                </c:pt>
                <c:pt idx="2168">
                  <c:v>218.5999908447266</c:v>
                </c:pt>
                <c:pt idx="2169">
                  <c:v>218.6999969482422</c:v>
                </c:pt>
                <c:pt idx="2170">
                  <c:v>218.8000030517578</c:v>
                </c:pt>
                <c:pt idx="2171">
                  <c:v>218.9000091552735</c:v>
                </c:pt>
                <c:pt idx="2172">
                  <c:v>219.0000152587891</c:v>
                </c:pt>
                <c:pt idx="2173">
                  <c:v>219.0999908447266</c:v>
                </c:pt>
                <c:pt idx="2174">
                  <c:v>219.1999969482422</c:v>
                </c:pt>
                <c:pt idx="2175">
                  <c:v>219.3000030517578</c:v>
                </c:pt>
                <c:pt idx="2176">
                  <c:v>219.4000091552735</c:v>
                </c:pt>
                <c:pt idx="2177">
                  <c:v>219.5000152587891</c:v>
                </c:pt>
                <c:pt idx="2178">
                  <c:v>219.5999908447266</c:v>
                </c:pt>
                <c:pt idx="2179">
                  <c:v>219.6999969482422</c:v>
                </c:pt>
                <c:pt idx="2180">
                  <c:v>219.8000030517578</c:v>
                </c:pt>
                <c:pt idx="2181">
                  <c:v>219.9000091552735</c:v>
                </c:pt>
                <c:pt idx="2182">
                  <c:v>220.0000152587891</c:v>
                </c:pt>
                <c:pt idx="2183">
                  <c:v>220.0999908447266</c:v>
                </c:pt>
                <c:pt idx="2184">
                  <c:v>220.1999969482422</c:v>
                </c:pt>
                <c:pt idx="2185">
                  <c:v>220.3000030517578</c:v>
                </c:pt>
                <c:pt idx="2186">
                  <c:v>220.4000091552735</c:v>
                </c:pt>
                <c:pt idx="2187">
                  <c:v>220.5000152587891</c:v>
                </c:pt>
                <c:pt idx="2188">
                  <c:v>220.5999908447266</c:v>
                </c:pt>
                <c:pt idx="2189">
                  <c:v>220.6999969482422</c:v>
                </c:pt>
                <c:pt idx="2190">
                  <c:v>220.8000030517578</c:v>
                </c:pt>
                <c:pt idx="2191">
                  <c:v>220.9000091552735</c:v>
                </c:pt>
                <c:pt idx="2192">
                  <c:v>221.0000152587891</c:v>
                </c:pt>
                <c:pt idx="2193">
                  <c:v>221.0999908447266</c:v>
                </c:pt>
                <c:pt idx="2194">
                  <c:v>221.1999969482422</c:v>
                </c:pt>
                <c:pt idx="2195">
                  <c:v>221.3000030517578</c:v>
                </c:pt>
                <c:pt idx="2196">
                  <c:v>221.4000091552735</c:v>
                </c:pt>
                <c:pt idx="2197">
                  <c:v>221.5000152587891</c:v>
                </c:pt>
                <c:pt idx="2198">
                  <c:v>221.5999908447266</c:v>
                </c:pt>
                <c:pt idx="2199">
                  <c:v>221.6999969482422</c:v>
                </c:pt>
                <c:pt idx="2200">
                  <c:v>221.8000030517578</c:v>
                </c:pt>
                <c:pt idx="2201">
                  <c:v>221.9000091552735</c:v>
                </c:pt>
                <c:pt idx="2202">
                  <c:v>222.0000152587891</c:v>
                </c:pt>
                <c:pt idx="2203">
                  <c:v>222.0999908447266</c:v>
                </c:pt>
                <c:pt idx="2204">
                  <c:v>222.1999969482422</c:v>
                </c:pt>
                <c:pt idx="2205">
                  <c:v>222.3000030517578</c:v>
                </c:pt>
                <c:pt idx="2206">
                  <c:v>222.4000091552735</c:v>
                </c:pt>
                <c:pt idx="2207">
                  <c:v>222.5000152587891</c:v>
                </c:pt>
                <c:pt idx="2208">
                  <c:v>222.5999908447266</c:v>
                </c:pt>
                <c:pt idx="2209">
                  <c:v>222.6999969482422</c:v>
                </c:pt>
                <c:pt idx="2210">
                  <c:v>222.8000030517578</c:v>
                </c:pt>
                <c:pt idx="2211">
                  <c:v>222.9000091552735</c:v>
                </c:pt>
                <c:pt idx="2212">
                  <c:v>223.0000152587891</c:v>
                </c:pt>
                <c:pt idx="2213">
                  <c:v>223.0999908447266</c:v>
                </c:pt>
                <c:pt idx="2214">
                  <c:v>223.1999969482422</c:v>
                </c:pt>
                <c:pt idx="2215">
                  <c:v>223.3000030517578</c:v>
                </c:pt>
                <c:pt idx="2216">
                  <c:v>223.4000091552735</c:v>
                </c:pt>
                <c:pt idx="2217">
                  <c:v>223.5000152587891</c:v>
                </c:pt>
                <c:pt idx="2218">
                  <c:v>223.5999908447266</c:v>
                </c:pt>
                <c:pt idx="2219">
                  <c:v>223.6999969482422</c:v>
                </c:pt>
                <c:pt idx="2220">
                  <c:v>223.8000030517578</c:v>
                </c:pt>
                <c:pt idx="2221">
                  <c:v>223.9000091552735</c:v>
                </c:pt>
                <c:pt idx="2222">
                  <c:v>224.0000152587891</c:v>
                </c:pt>
                <c:pt idx="2223">
                  <c:v>224.0999908447266</c:v>
                </c:pt>
                <c:pt idx="2224">
                  <c:v>224.1999969482422</c:v>
                </c:pt>
                <c:pt idx="2225">
                  <c:v>224.3000030517578</c:v>
                </c:pt>
                <c:pt idx="2226">
                  <c:v>224.4000091552735</c:v>
                </c:pt>
                <c:pt idx="2227">
                  <c:v>224.5000152587891</c:v>
                </c:pt>
                <c:pt idx="2228">
                  <c:v>224.5999908447266</c:v>
                </c:pt>
                <c:pt idx="2229">
                  <c:v>224.6999969482422</c:v>
                </c:pt>
                <c:pt idx="2230">
                  <c:v>224.8000030517578</c:v>
                </c:pt>
                <c:pt idx="2231">
                  <c:v>224.9000091552735</c:v>
                </c:pt>
                <c:pt idx="2232">
                  <c:v>225.0000152587891</c:v>
                </c:pt>
                <c:pt idx="2233">
                  <c:v>225.0999908447266</c:v>
                </c:pt>
                <c:pt idx="2234">
                  <c:v>225.1999969482422</c:v>
                </c:pt>
                <c:pt idx="2235">
                  <c:v>225.3000030517578</c:v>
                </c:pt>
                <c:pt idx="2236">
                  <c:v>225.4000091552735</c:v>
                </c:pt>
                <c:pt idx="2237">
                  <c:v>225.5000152587891</c:v>
                </c:pt>
                <c:pt idx="2238">
                  <c:v>225.5999908447266</c:v>
                </c:pt>
                <c:pt idx="2239">
                  <c:v>225.6999969482422</c:v>
                </c:pt>
                <c:pt idx="2240">
                  <c:v>225.8000030517578</c:v>
                </c:pt>
                <c:pt idx="2241">
                  <c:v>225.9000091552735</c:v>
                </c:pt>
                <c:pt idx="2242">
                  <c:v>226.0000152587891</c:v>
                </c:pt>
                <c:pt idx="2243">
                  <c:v>226.0999908447266</c:v>
                </c:pt>
                <c:pt idx="2244">
                  <c:v>226.1999969482422</c:v>
                </c:pt>
                <c:pt idx="2245">
                  <c:v>226.3000030517578</c:v>
                </c:pt>
                <c:pt idx="2246">
                  <c:v>226.4000091552735</c:v>
                </c:pt>
                <c:pt idx="2247">
                  <c:v>226.5000152587891</c:v>
                </c:pt>
                <c:pt idx="2248">
                  <c:v>226.5999908447266</c:v>
                </c:pt>
                <c:pt idx="2249">
                  <c:v>226.6999969482422</c:v>
                </c:pt>
                <c:pt idx="2250">
                  <c:v>226.8000030517578</c:v>
                </c:pt>
                <c:pt idx="2251">
                  <c:v>226.9000091552735</c:v>
                </c:pt>
                <c:pt idx="2252">
                  <c:v>227.0000152587891</c:v>
                </c:pt>
                <c:pt idx="2253">
                  <c:v>227.0999908447266</c:v>
                </c:pt>
                <c:pt idx="2254">
                  <c:v>227.1999969482422</c:v>
                </c:pt>
                <c:pt idx="2255">
                  <c:v>227.3000030517578</c:v>
                </c:pt>
                <c:pt idx="2256">
                  <c:v>227.4000091552735</c:v>
                </c:pt>
                <c:pt idx="2257">
                  <c:v>227.5000152587891</c:v>
                </c:pt>
                <c:pt idx="2258">
                  <c:v>227.5999908447266</c:v>
                </c:pt>
                <c:pt idx="2259">
                  <c:v>227.6999969482422</c:v>
                </c:pt>
                <c:pt idx="2260">
                  <c:v>227.8000030517578</c:v>
                </c:pt>
                <c:pt idx="2261">
                  <c:v>227.9000091552735</c:v>
                </c:pt>
                <c:pt idx="2262">
                  <c:v>228.0000152587891</c:v>
                </c:pt>
                <c:pt idx="2263">
                  <c:v>228.0999908447266</c:v>
                </c:pt>
                <c:pt idx="2264">
                  <c:v>228.1999969482422</c:v>
                </c:pt>
                <c:pt idx="2265">
                  <c:v>228.3000030517578</c:v>
                </c:pt>
                <c:pt idx="2266">
                  <c:v>228.4000091552735</c:v>
                </c:pt>
                <c:pt idx="2267">
                  <c:v>228.5000152587891</c:v>
                </c:pt>
                <c:pt idx="2268">
                  <c:v>228.5999908447266</c:v>
                </c:pt>
                <c:pt idx="2269">
                  <c:v>228.6999969482422</c:v>
                </c:pt>
                <c:pt idx="2270">
                  <c:v>228.8000030517578</c:v>
                </c:pt>
                <c:pt idx="2271">
                  <c:v>228.9000091552735</c:v>
                </c:pt>
                <c:pt idx="2272">
                  <c:v>229.0000152587891</c:v>
                </c:pt>
                <c:pt idx="2273">
                  <c:v>229.0999908447266</c:v>
                </c:pt>
                <c:pt idx="2274">
                  <c:v>229.1999969482422</c:v>
                </c:pt>
                <c:pt idx="2275">
                  <c:v>229.3000030517578</c:v>
                </c:pt>
                <c:pt idx="2276">
                  <c:v>229.4000091552735</c:v>
                </c:pt>
                <c:pt idx="2277">
                  <c:v>229.5000152587891</c:v>
                </c:pt>
                <c:pt idx="2278">
                  <c:v>229.5999908447266</c:v>
                </c:pt>
                <c:pt idx="2279">
                  <c:v>229.6999969482422</c:v>
                </c:pt>
                <c:pt idx="2280">
                  <c:v>229.8000030517578</c:v>
                </c:pt>
                <c:pt idx="2281">
                  <c:v>229.9000091552735</c:v>
                </c:pt>
                <c:pt idx="2282">
                  <c:v>230.0000152587891</c:v>
                </c:pt>
                <c:pt idx="2283">
                  <c:v>230.0999908447266</c:v>
                </c:pt>
                <c:pt idx="2284">
                  <c:v>230.1999969482422</c:v>
                </c:pt>
                <c:pt idx="2285">
                  <c:v>230.3000030517578</c:v>
                </c:pt>
                <c:pt idx="2286">
                  <c:v>230.4000091552735</c:v>
                </c:pt>
                <c:pt idx="2287">
                  <c:v>230.5000152587891</c:v>
                </c:pt>
                <c:pt idx="2288">
                  <c:v>230.5999908447266</c:v>
                </c:pt>
                <c:pt idx="2289">
                  <c:v>230.6999969482422</c:v>
                </c:pt>
                <c:pt idx="2290">
                  <c:v>230.8000030517578</c:v>
                </c:pt>
                <c:pt idx="2291">
                  <c:v>230.9000091552735</c:v>
                </c:pt>
                <c:pt idx="2292">
                  <c:v>231.0000152587891</c:v>
                </c:pt>
                <c:pt idx="2293">
                  <c:v>231.0999908447266</c:v>
                </c:pt>
                <c:pt idx="2294">
                  <c:v>231.1999969482422</c:v>
                </c:pt>
                <c:pt idx="2295">
                  <c:v>231.3000030517578</c:v>
                </c:pt>
                <c:pt idx="2296">
                  <c:v>231.4000091552735</c:v>
                </c:pt>
                <c:pt idx="2297">
                  <c:v>231.5000152587891</c:v>
                </c:pt>
                <c:pt idx="2298">
                  <c:v>231.5999908447266</c:v>
                </c:pt>
                <c:pt idx="2299">
                  <c:v>231.6999969482422</c:v>
                </c:pt>
                <c:pt idx="2300">
                  <c:v>231.8000030517578</c:v>
                </c:pt>
                <c:pt idx="2301">
                  <c:v>231.9000091552735</c:v>
                </c:pt>
                <c:pt idx="2302">
                  <c:v>232.0000152587891</c:v>
                </c:pt>
                <c:pt idx="2303">
                  <c:v>232.0999908447266</c:v>
                </c:pt>
                <c:pt idx="2304">
                  <c:v>232.1999969482422</c:v>
                </c:pt>
                <c:pt idx="2305">
                  <c:v>232.3000030517578</c:v>
                </c:pt>
                <c:pt idx="2306">
                  <c:v>232.4000091552735</c:v>
                </c:pt>
                <c:pt idx="2307">
                  <c:v>232.5000152587891</c:v>
                </c:pt>
                <c:pt idx="2308">
                  <c:v>232.5999908447266</c:v>
                </c:pt>
                <c:pt idx="2309">
                  <c:v>232.6999969482422</c:v>
                </c:pt>
                <c:pt idx="2310">
                  <c:v>232.8000030517578</c:v>
                </c:pt>
                <c:pt idx="2311">
                  <c:v>232.9000091552735</c:v>
                </c:pt>
                <c:pt idx="2312">
                  <c:v>233.0000152587891</c:v>
                </c:pt>
                <c:pt idx="2313">
                  <c:v>233.0999908447266</c:v>
                </c:pt>
                <c:pt idx="2314">
                  <c:v>233.1999969482422</c:v>
                </c:pt>
                <c:pt idx="2315">
                  <c:v>233.3000030517578</c:v>
                </c:pt>
                <c:pt idx="2316">
                  <c:v>233.4000091552735</c:v>
                </c:pt>
                <c:pt idx="2317">
                  <c:v>233.5000152587891</c:v>
                </c:pt>
                <c:pt idx="2318">
                  <c:v>233.5999908447266</c:v>
                </c:pt>
                <c:pt idx="2319">
                  <c:v>233.6999969482422</c:v>
                </c:pt>
                <c:pt idx="2320">
                  <c:v>233.8000030517578</c:v>
                </c:pt>
                <c:pt idx="2321">
                  <c:v>233.9000091552735</c:v>
                </c:pt>
                <c:pt idx="2322">
                  <c:v>234.0000152587891</c:v>
                </c:pt>
                <c:pt idx="2323">
                  <c:v>234.0999908447266</c:v>
                </c:pt>
                <c:pt idx="2324">
                  <c:v>234.1999969482422</c:v>
                </c:pt>
                <c:pt idx="2325">
                  <c:v>234.3000030517578</c:v>
                </c:pt>
                <c:pt idx="2326">
                  <c:v>234.4000091552735</c:v>
                </c:pt>
                <c:pt idx="2327">
                  <c:v>234.5000152587891</c:v>
                </c:pt>
                <c:pt idx="2328">
                  <c:v>234.5999908447266</c:v>
                </c:pt>
                <c:pt idx="2329">
                  <c:v>234.6999969482422</c:v>
                </c:pt>
                <c:pt idx="2330">
                  <c:v>234.8000030517578</c:v>
                </c:pt>
                <c:pt idx="2331">
                  <c:v>234.9000091552735</c:v>
                </c:pt>
                <c:pt idx="2332">
                  <c:v>235.0000152587891</c:v>
                </c:pt>
                <c:pt idx="2333">
                  <c:v>235.0999908447266</c:v>
                </c:pt>
                <c:pt idx="2334">
                  <c:v>235.1999969482422</c:v>
                </c:pt>
                <c:pt idx="2335">
                  <c:v>235.3000030517578</c:v>
                </c:pt>
                <c:pt idx="2336">
                  <c:v>235.4000091552735</c:v>
                </c:pt>
                <c:pt idx="2337">
                  <c:v>235.5000152587891</c:v>
                </c:pt>
                <c:pt idx="2338">
                  <c:v>235.5999908447266</c:v>
                </c:pt>
                <c:pt idx="2339">
                  <c:v>235.6999969482422</c:v>
                </c:pt>
                <c:pt idx="2340">
                  <c:v>235.8000030517578</c:v>
                </c:pt>
                <c:pt idx="2341">
                  <c:v>235.9000091552735</c:v>
                </c:pt>
                <c:pt idx="2342">
                  <c:v>236.0000152587891</c:v>
                </c:pt>
                <c:pt idx="2343">
                  <c:v>236.0999908447266</c:v>
                </c:pt>
                <c:pt idx="2344">
                  <c:v>236.1999969482422</c:v>
                </c:pt>
                <c:pt idx="2345">
                  <c:v>236.3000030517578</c:v>
                </c:pt>
                <c:pt idx="2346">
                  <c:v>236.4000091552735</c:v>
                </c:pt>
                <c:pt idx="2347">
                  <c:v>236.5000152587891</c:v>
                </c:pt>
                <c:pt idx="2348">
                  <c:v>236.5999908447266</c:v>
                </c:pt>
                <c:pt idx="2349">
                  <c:v>236.6999969482422</c:v>
                </c:pt>
                <c:pt idx="2350">
                  <c:v>236.8000030517578</c:v>
                </c:pt>
                <c:pt idx="2351">
                  <c:v>236.9000091552735</c:v>
                </c:pt>
                <c:pt idx="2352">
                  <c:v>237.0000152587891</c:v>
                </c:pt>
                <c:pt idx="2353">
                  <c:v>237.0999908447266</c:v>
                </c:pt>
                <c:pt idx="2354">
                  <c:v>237.1999969482422</c:v>
                </c:pt>
                <c:pt idx="2355">
                  <c:v>237.3000030517578</c:v>
                </c:pt>
                <c:pt idx="2356">
                  <c:v>237.4000091552735</c:v>
                </c:pt>
                <c:pt idx="2357">
                  <c:v>237.5000152587891</c:v>
                </c:pt>
                <c:pt idx="2358">
                  <c:v>237.5999908447266</c:v>
                </c:pt>
                <c:pt idx="2359">
                  <c:v>237.6999969482422</c:v>
                </c:pt>
                <c:pt idx="2360">
                  <c:v>237.8000030517578</c:v>
                </c:pt>
                <c:pt idx="2361">
                  <c:v>237.9000091552735</c:v>
                </c:pt>
                <c:pt idx="2362">
                  <c:v>238.0000152587891</c:v>
                </c:pt>
                <c:pt idx="2363">
                  <c:v>238.0999908447266</c:v>
                </c:pt>
                <c:pt idx="2364">
                  <c:v>238.1999969482422</c:v>
                </c:pt>
                <c:pt idx="2365">
                  <c:v>238.3000030517578</c:v>
                </c:pt>
                <c:pt idx="2366">
                  <c:v>238.4000091552735</c:v>
                </c:pt>
                <c:pt idx="2367">
                  <c:v>238.5000152587891</c:v>
                </c:pt>
                <c:pt idx="2368">
                  <c:v>238.5999908447266</c:v>
                </c:pt>
                <c:pt idx="2369">
                  <c:v>238.6999969482422</c:v>
                </c:pt>
                <c:pt idx="2370">
                  <c:v>238.8000030517578</c:v>
                </c:pt>
                <c:pt idx="2371">
                  <c:v>238.9000091552735</c:v>
                </c:pt>
                <c:pt idx="2372">
                  <c:v>239.0000152587891</c:v>
                </c:pt>
                <c:pt idx="2373">
                  <c:v>239.0999908447266</c:v>
                </c:pt>
                <c:pt idx="2374">
                  <c:v>239.1999969482422</c:v>
                </c:pt>
                <c:pt idx="2375">
                  <c:v>239.3000030517578</c:v>
                </c:pt>
                <c:pt idx="2376">
                  <c:v>239.4000091552735</c:v>
                </c:pt>
                <c:pt idx="2377">
                  <c:v>239.5000152587891</c:v>
                </c:pt>
                <c:pt idx="2378">
                  <c:v>239.5999908447266</c:v>
                </c:pt>
                <c:pt idx="2379">
                  <c:v>239.6999969482422</c:v>
                </c:pt>
                <c:pt idx="2380">
                  <c:v>239.8000030517578</c:v>
                </c:pt>
                <c:pt idx="2381">
                  <c:v>239.9000091552735</c:v>
                </c:pt>
                <c:pt idx="2382">
                  <c:v>240.0000152587891</c:v>
                </c:pt>
                <c:pt idx="2383">
                  <c:v>240.0999908447266</c:v>
                </c:pt>
                <c:pt idx="2384">
                  <c:v>240.1999969482422</c:v>
                </c:pt>
                <c:pt idx="2385">
                  <c:v>240.3000030517578</c:v>
                </c:pt>
                <c:pt idx="2386">
                  <c:v>240.4000091552735</c:v>
                </c:pt>
                <c:pt idx="2387">
                  <c:v>240.5000152587891</c:v>
                </c:pt>
                <c:pt idx="2388">
                  <c:v>240.5999908447266</c:v>
                </c:pt>
                <c:pt idx="2389">
                  <c:v>240.6999969482422</c:v>
                </c:pt>
                <c:pt idx="2390">
                  <c:v>240.8000030517578</c:v>
                </c:pt>
                <c:pt idx="2391">
                  <c:v>240.9000091552735</c:v>
                </c:pt>
                <c:pt idx="2392">
                  <c:v>241.0000152587891</c:v>
                </c:pt>
                <c:pt idx="2393">
                  <c:v>241.0999908447266</c:v>
                </c:pt>
                <c:pt idx="2394">
                  <c:v>241.1999969482422</c:v>
                </c:pt>
                <c:pt idx="2395">
                  <c:v>241.3000030517578</c:v>
                </c:pt>
                <c:pt idx="2396">
                  <c:v>241.4000091552735</c:v>
                </c:pt>
                <c:pt idx="2397">
                  <c:v>241.5000152587891</c:v>
                </c:pt>
                <c:pt idx="2398">
                  <c:v>241.5999908447266</c:v>
                </c:pt>
                <c:pt idx="2399">
                  <c:v>241.6999969482422</c:v>
                </c:pt>
                <c:pt idx="2400">
                  <c:v>241.8000030517578</c:v>
                </c:pt>
                <c:pt idx="2401">
                  <c:v>241.9000091552735</c:v>
                </c:pt>
                <c:pt idx="2402">
                  <c:v>242.0000152587891</c:v>
                </c:pt>
                <c:pt idx="2403">
                  <c:v>242.0999908447266</c:v>
                </c:pt>
                <c:pt idx="2404">
                  <c:v>242.1999969482422</c:v>
                </c:pt>
                <c:pt idx="2405">
                  <c:v>242.3000030517578</c:v>
                </c:pt>
                <c:pt idx="2406">
                  <c:v>242.4000091552735</c:v>
                </c:pt>
                <c:pt idx="2407">
                  <c:v>242.5000152587891</c:v>
                </c:pt>
                <c:pt idx="2408">
                  <c:v>242.5999908447266</c:v>
                </c:pt>
                <c:pt idx="2409">
                  <c:v>242.6999969482422</c:v>
                </c:pt>
                <c:pt idx="2410">
                  <c:v>242.8000030517578</c:v>
                </c:pt>
                <c:pt idx="2411">
                  <c:v>242.9000091552735</c:v>
                </c:pt>
                <c:pt idx="2412">
                  <c:v>243.0000152587891</c:v>
                </c:pt>
                <c:pt idx="2413">
                  <c:v>243.0999908447266</c:v>
                </c:pt>
                <c:pt idx="2414">
                  <c:v>243.1999969482422</c:v>
                </c:pt>
                <c:pt idx="2415">
                  <c:v>243.3000030517578</c:v>
                </c:pt>
                <c:pt idx="2416">
                  <c:v>243.4000091552735</c:v>
                </c:pt>
                <c:pt idx="2417">
                  <c:v>243.5000152587891</c:v>
                </c:pt>
                <c:pt idx="2418">
                  <c:v>243.5999908447266</c:v>
                </c:pt>
                <c:pt idx="2419">
                  <c:v>243.6999969482422</c:v>
                </c:pt>
                <c:pt idx="2420">
                  <c:v>243.8000030517578</c:v>
                </c:pt>
                <c:pt idx="2421">
                  <c:v>243.9000091552735</c:v>
                </c:pt>
                <c:pt idx="2422">
                  <c:v>244.0000152587891</c:v>
                </c:pt>
                <c:pt idx="2423">
                  <c:v>244.0999908447266</c:v>
                </c:pt>
                <c:pt idx="2424">
                  <c:v>244.1999969482422</c:v>
                </c:pt>
                <c:pt idx="2425">
                  <c:v>244.3000030517578</c:v>
                </c:pt>
                <c:pt idx="2426">
                  <c:v>244.4000091552735</c:v>
                </c:pt>
                <c:pt idx="2427">
                  <c:v>244.5000152587891</c:v>
                </c:pt>
                <c:pt idx="2428">
                  <c:v>244.5999908447266</c:v>
                </c:pt>
                <c:pt idx="2429">
                  <c:v>244.6999969482422</c:v>
                </c:pt>
                <c:pt idx="2430">
                  <c:v>244.8000030517578</c:v>
                </c:pt>
                <c:pt idx="2431">
                  <c:v>244.9000091552735</c:v>
                </c:pt>
                <c:pt idx="2432">
                  <c:v>245.0000152587891</c:v>
                </c:pt>
                <c:pt idx="2433">
                  <c:v>245.0999908447266</c:v>
                </c:pt>
                <c:pt idx="2434">
                  <c:v>245.1999969482422</c:v>
                </c:pt>
                <c:pt idx="2435">
                  <c:v>245.3000030517578</c:v>
                </c:pt>
                <c:pt idx="2436">
                  <c:v>245.4000091552735</c:v>
                </c:pt>
                <c:pt idx="2437">
                  <c:v>245.5000152587891</c:v>
                </c:pt>
                <c:pt idx="2438">
                  <c:v>245.5999908447266</c:v>
                </c:pt>
                <c:pt idx="2439">
                  <c:v>245.6999969482422</c:v>
                </c:pt>
                <c:pt idx="2440">
                  <c:v>245.8000030517578</c:v>
                </c:pt>
                <c:pt idx="2441">
                  <c:v>245.9000091552735</c:v>
                </c:pt>
                <c:pt idx="2442">
                  <c:v>246.0000152587891</c:v>
                </c:pt>
                <c:pt idx="2443">
                  <c:v>246.0999908447266</c:v>
                </c:pt>
                <c:pt idx="2444">
                  <c:v>246.1999969482422</c:v>
                </c:pt>
                <c:pt idx="2445">
                  <c:v>246.3000030517578</c:v>
                </c:pt>
                <c:pt idx="2446">
                  <c:v>246.4000091552735</c:v>
                </c:pt>
                <c:pt idx="2447">
                  <c:v>246.5000152587891</c:v>
                </c:pt>
                <c:pt idx="2448">
                  <c:v>246.5999908447266</c:v>
                </c:pt>
                <c:pt idx="2449">
                  <c:v>246.6999969482422</c:v>
                </c:pt>
                <c:pt idx="2450">
                  <c:v>246.8000030517578</c:v>
                </c:pt>
                <c:pt idx="2451">
                  <c:v>246.9000091552735</c:v>
                </c:pt>
                <c:pt idx="2452">
                  <c:v>247.0000152587891</c:v>
                </c:pt>
                <c:pt idx="2453">
                  <c:v>247.0999908447266</c:v>
                </c:pt>
                <c:pt idx="2454">
                  <c:v>247.1999969482422</c:v>
                </c:pt>
                <c:pt idx="2455">
                  <c:v>247.3000030517578</c:v>
                </c:pt>
                <c:pt idx="2456">
                  <c:v>247.4000091552735</c:v>
                </c:pt>
                <c:pt idx="2457">
                  <c:v>247.5000152587891</c:v>
                </c:pt>
                <c:pt idx="2458">
                  <c:v>247.5999908447266</c:v>
                </c:pt>
                <c:pt idx="2459">
                  <c:v>247.6999969482422</c:v>
                </c:pt>
                <c:pt idx="2460">
                  <c:v>247.8000030517578</c:v>
                </c:pt>
                <c:pt idx="2461">
                  <c:v>247.9000091552735</c:v>
                </c:pt>
                <c:pt idx="2462">
                  <c:v>248.0000152587891</c:v>
                </c:pt>
                <c:pt idx="2463">
                  <c:v>248.0999908447266</c:v>
                </c:pt>
                <c:pt idx="2464">
                  <c:v>248.1999969482422</c:v>
                </c:pt>
                <c:pt idx="2465">
                  <c:v>248.3000030517578</c:v>
                </c:pt>
                <c:pt idx="2466">
                  <c:v>248.4000091552735</c:v>
                </c:pt>
                <c:pt idx="2467">
                  <c:v>248.5000152587891</c:v>
                </c:pt>
                <c:pt idx="2468">
                  <c:v>248.5999908447266</c:v>
                </c:pt>
                <c:pt idx="2469">
                  <c:v>248.6999969482422</c:v>
                </c:pt>
                <c:pt idx="2470">
                  <c:v>248.8000030517578</c:v>
                </c:pt>
                <c:pt idx="2471">
                  <c:v>248.9000091552735</c:v>
                </c:pt>
                <c:pt idx="2472">
                  <c:v>249.0000152587891</c:v>
                </c:pt>
                <c:pt idx="2473">
                  <c:v>249.0999908447266</c:v>
                </c:pt>
                <c:pt idx="2474">
                  <c:v>249.1999969482422</c:v>
                </c:pt>
                <c:pt idx="2475">
                  <c:v>249.3000030517578</c:v>
                </c:pt>
                <c:pt idx="2476">
                  <c:v>249.4000091552735</c:v>
                </c:pt>
                <c:pt idx="2477">
                  <c:v>249.5000152587891</c:v>
                </c:pt>
                <c:pt idx="2478">
                  <c:v>249.5999908447266</c:v>
                </c:pt>
                <c:pt idx="2479">
                  <c:v>249.6999969482422</c:v>
                </c:pt>
                <c:pt idx="2480">
                  <c:v>249.8000030517578</c:v>
                </c:pt>
                <c:pt idx="2481">
                  <c:v>249.9000091552735</c:v>
                </c:pt>
                <c:pt idx="2482">
                  <c:v>250.0000152587891</c:v>
                </c:pt>
                <c:pt idx="2483">
                  <c:v>250.0999908447266</c:v>
                </c:pt>
                <c:pt idx="2484">
                  <c:v>250.1999969482422</c:v>
                </c:pt>
                <c:pt idx="2485">
                  <c:v>250.3000030517578</c:v>
                </c:pt>
                <c:pt idx="2486">
                  <c:v>250.4000091552735</c:v>
                </c:pt>
                <c:pt idx="2487">
                  <c:v>250.5000152587891</c:v>
                </c:pt>
                <c:pt idx="2488">
                  <c:v>250.5999908447266</c:v>
                </c:pt>
                <c:pt idx="2489">
                  <c:v>250.6999969482422</c:v>
                </c:pt>
                <c:pt idx="2490">
                  <c:v>250.8000030517578</c:v>
                </c:pt>
                <c:pt idx="2491">
                  <c:v>250.9000091552735</c:v>
                </c:pt>
                <c:pt idx="2492">
                  <c:v>251.0000152587891</c:v>
                </c:pt>
                <c:pt idx="2493">
                  <c:v>251.0999908447266</c:v>
                </c:pt>
                <c:pt idx="2494">
                  <c:v>251.1999969482422</c:v>
                </c:pt>
                <c:pt idx="2495">
                  <c:v>251.3000030517578</c:v>
                </c:pt>
                <c:pt idx="2496">
                  <c:v>251.4000091552735</c:v>
                </c:pt>
                <c:pt idx="2497">
                  <c:v>251.5000152587891</c:v>
                </c:pt>
                <c:pt idx="2498">
                  <c:v>251.5999908447266</c:v>
                </c:pt>
                <c:pt idx="2499">
                  <c:v>251.6999969482422</c:v>
                </c:pt>
                <c:pt idx="2500">
                  <c:v>251.8000030517578</c:v>
                </c:pt>
                <c:pt idx="2501">
                  <c:v>251.9000091552735</c:v>
                </c:pt>
                <c:pt idx="2502">
                  <c:v>252.0000152587891</c:v>
                </c:pt>
                <c:pt idx="2503">
                  <c:v>252.0999908447266</c:v>
                </c:pt>
                <c:pt idx="2504">
                  <c:v>252.1999969482422</c:v>
                </c:pt>
                <c:pt idx="2505">
                  <c:v>252.3000030517578</c:v>
                </c:pt>
                <c:pt idx="2506">
                  <c:v>252.4000091552735</c:v>
                </c:pt>
                <c:pt idx="2507">
                  <c:v>252.5000152587891</c:v>
                </c:pt>
                <c:pt idx="2508">
                  <c:v>252.5999908447266</c:v>
                </c:pt>
                <c:pt idx="2509">
                  <c:v>252.6999969482422</c:v>
                </c:pt>
                <c:pt idx="2510">
                  <c:v>252.8000030517578</c:v>
                </c:pt>
                <c:pt idx="2511">
                  <c:v>252.9000091552735</c:v>
                </c:pt>
                <c:pt idx="2512">
                  <c:v>253.0000152587891</c:v>
                </c:pt>
                <c:pt idx="2513">
                  <c:v>253.0999908447266</c:v>
                </c:pt>
                <c:pt idx="2514">
                  <c:v>253.1999969482422</c:v>
                </c:pt>
                <c:pt idx="2515">
                  <c:v>253.3000030517578</c:v>
                </c:pt>
                <c:pt idx="2516">
                  <c:v>253.4000091552735</c:v>
                </c:pt>
                <c:pt idx="2517">
                  <c:v>253.5000152587891</c:v>
                </c:pt>
                <c:pt idx="2518">
                  <c:v>253.5999908447266</c:v>
                </c:pt>
                <c:pt idx="2519">
                  <c:v>253.6999969482422</c:v>
                </c:pt>
                <c:pt idx="2520">
                  <c:v>253.8000030517578</c:v>
                </c:pt>
                <c:pt idx="2521">
                  <c:v>253.9000091552735</c:v>
                </c:pt>
                <c:pt idx="2522">
                  <c:v>254.0000152587891</c:v>
                </c:pt>
                <c:pt idx="2523">
                  <c:v>254.0999908447266</c:v>
                </c:pt>
                <c:pt idx="2524">
                  <c:v>254.1999969482422</c:v>
                </c:pt>
                <c:pt idx="2525">
                  <c:v>254.3000030517578</c:v>
                </c:pt>
                <c:pt idx="2526">
                  <c:v>254.4000091552735</c:v>
                </c:pt>
                <c:pt idx="2527">
                  <c:v>254.5000152587891</c:v>
                </c:pt>
                <c:pt idx="2528">
                  <c:v>254.5999908447266</c:v>
                </c:pt>
                <c:pt idx="2529">
                  <c:v>254.6999969482422</c:v>
                </c:pt>
                <c:pt idx="2530">
                  <c:v>254.8000030517578</c:v>
                </c:pt>
                <c:pt idx="2531">
                  <c:v>254.9000091552735</c:v>
                </c:pt>
                <c:pt idx="2532">
                  <c:v>255.0000152587891</c:v>
                </c:pt>
                <c:pt idx="2533">
                  <c:v>255.0999908447266</c:v>
                </c:pt>
                <c:pt idx="2534">
                  <c:v>255.1999969482422</c:v>
                </c:pt>
                <c:pt idx="2535">
                  <c:v>255.3000030517578</c:v>
                </c:pt>
                <c:pt idx="2536">
                  <c:v>255.4000091552735</c:v>
                </c:pt>
                <c:pt idx="2537">
                  <c:v>255.5000152587891</c:v>
                </c:pt>
                <c:pt idx="2538">
                  <c:v>255.5999908447266</c:v>
                </c:pt>
                <c:pt idx="2539">
                  <c:v>255.6999969482422</c:v>
                </c:pt>
                <c:pt idx="2540">
                  <c:v>255.8000030517578</c:v>
                </c:pt>
                <c:pt idx="2541">
                  <c:v>255.9000091552735</c:v>
                </c:pt>
                <c:pt idx="2542">
                  <c:v>256.0</c:v>
                </c:pt>
                <c:pt idx="2543">
                  <c:v>256.0999755859375</c:v>
                </c:pt>
                <c:pt idx="2544">
                  <c:v>256.1999816894534</c:v>
                </c:pt>
                <c:pt idx="2545">
                  <c:v>256.2999877929687</c:v>
                </c:pt>
                <c:pt idx="2546">
                  <c:v>256.3999938964843</c:v>
                </c:pt>
                <c:pt idx="2547">
                  <c:v>256.5</c:v>
                </c:pt>
                <c:pt idx="2548">
                  <c:v>256.5999755859375</c:v>
                </c:pt>
                <c:pt idx="2549">
                  <c:v>256.6999816894534</c:v>
                </c:pt>
                <c:pt idx="2550">
                  <c:v>256.7999877929687</c:v>
                </c:pt>
                <c:pt idx="2551">
                  <c:v>256.8999938964843</c:v>
                </c:pt>
                <c:pt idx="2552">
                  <c:v>257.0</c:v>
                </c:pt>
                <c:pt idx="2553">
                  <c:v>257.0999755859375</c:v>
                </c:pt>
                <c:pt idx="2554">
                  <c:v>257.1999816894534</c:v>
                </c:pt>
                <c:pt idx="2555">
                  <c:v>257.2999877929687</c:v>
                </c:pt>
                <c:pt idx="2556">
                  <c:v>257.3999938964843</c:v>
                </c:pt>
                <c:pt idx="2557">
                  <c:v>257.5</c:v>
                </c:pt>
                <c:pt idx="2558">
                  <c:v>257.5999755859375</c:v>
                </c:pt>
                <c:pt idx="2559">
                  <c:v>257.6999816894534</c:v>
                </c:pt>
                <c:pt idx="2560">
                  <c:v>257.7999877929687</c:v>
                </c:pt>
                <c:pt idx="2561">
                  <c:v>257.8999938964843</c:v>
                </c:pt>
                <c:pt idx="2562">
                  <c:v>258.0</c:v>
                </c:pt>
                <c:pt idx="2563">
                  <c:v>258.0999755859375</c:v>
                </c:pt>
                <c:pt idx="2564">
                  <c:v>258.1999816894534</c:v>
                </c:pt>
                <c:pt idx="2565">
                  <c:v>258.2999877929687</c:v>
                </c:pt>
                <c:pt idx="2566">
                  <c:v>258.3999938964843</c:v>
                </c:pt>
                <c:pt idx="2567">
                  <c:v>258.5</c:v>
                </c:pt>
                <c:pt idx="2568">
                  <c:v>258.5999755859375</c:v>
                </c:pt>
                <c:pt idx="2569">
                  <c:v>258.6999816894534</c:v>
                </c:pt>
                <c:pt idx="2570">
                  <c:v>258.7999877929687</c:v>
                </c:pt>
                <c:pt idx="2571">
                  <c:v>258.8999938964843</c:v>
                </c:pt>
                <c:pt idx="2572">
                  <c:v>259.0</c:v>
                </c:pt>
                <c:pt idx="2573">
                  <c:v>259.0999755859375</c:v>
                </c:pt>
                <c:pt idx="2574">
                  <c:v>259.1999816894534</c:v>
                </c:pt>
                <c:pt idx="2575">
                  <c:v>259.2999877929687</c:v>
                </c:pt>
                <c:pt idx="2576">
                  <c:v>259.3999938964843</c:v>
                </c:pt>
                <c:pt idx="2577">
                  <c:v>259.5</c:v>
                </c:pt>
                <c:pt idx="2578">
                  <c:v>259.5999755859375</c:v>
                </c:pt>
                <c:pt idx="2579">
                  <c:v>259.6999816894534</c:v>
                </c:pt>
                <c:pt idx="2580">
                  <c:v>259.7999877929687</c:v>
                </c:pt>
                <c:pt idx="2581">
                  <c:v>259.8999938964843</c:v>
                </c:pt>
                <c:pt idx="2582">
                  <c:v>260.0</c:v>
                </c:pt>
                <c:pt idx="2583">
                  <c:v>260.0999755859375</c:v>
                </c:pt>
                <c:pt idx="2584">
                  <c:v>260.1999816894534</c:v>
                </c:pt>
                <c:pt idx="2585">
                  <c:v>260.2999877929687</c:v>
                </c:pt>
                <c:pt idx="2586">
                  <c:v>260.3999938964843</c:v>
                </c:pt>
                <c:pt idx="2587">
                  <c:v>260.5</c:v>
                </c:pt>
                <c:pt idx="2588">
                  <c:v>260.5999755859375</c:v>
                </c:pt>
                <c:pt idx="2589">
                  <c:v>260.6999816894534</c:v>
                </c:pt>
                <c:pt idx="2590">
                  <c:v>260.7999877929687</c:v>
                </c:pt>
                <c:pt idx="2591">
                  <c:v>260.8999938964843</c:v>
                </c:pt>
                <c:pt idx="2592">
                  <c:v>261.0</c:v>
                </c:pt>
                <c:pt idx="2593">
                  <c:v>261.0999755859375</c:v>
                </c:pt>
                <c:pt idx="2594">
                  <c:v>261.1999816894534</c:v>
                </c:pt>
                <c:pt idx="2595">
                  <c:v>261.2999877929687</c:v>
                </c:pt>
                <c:pt idx="2596">
                  <c:v>261.3999938964843</c:v>
                </c:pt>
                <c:pt idx="2597">
                  <c:v>261.5</c:v>
                </c:pt>
                <c:pt idx="2598">
                  <c:v>261.5999755859375</c:v>
                </c:pt>
                <c:pt idx="2599">
                  <c:v>261.6999816894534</c:v>
                </c:pt>
                <c:pt idx="2600">
                  <c:v>261.7999877929687</c:v>
                </c:pt>
                <c:pt idx="2601">
                  <c:v>261.8999938964843</c:v>
                </c:pt>
                <c:pt idx="2602">
                  <c:v>262.0</c:v>
                </c:pt>
                <c:pt idx="2603">
                  <c:v>262.0999755859375</c:v>
                </c:pt>
                <c:pt idx="2604">
                  <c:v>262.1999816894534</c:v>
                </c:pt>
                <c:pt idx="2605">
                  <c:v>262.2999877929687</c:v>
                </c:pt>
                <c:pt idx="2606">
                  <c:v>262.3999938964843</c:v>
                </c:pt>
                <c:pt idx="2607">
                  <c:v>262.5</c:v>
                </c:pt>
                <c:pt idx="2608">
                  <c:v>262.5999755859375</c:v>
                </c:pt>
                <c:pt idx="2609">
                  <c:v>262.6999816894534</c:v>
                </c:pt>
                <c:pt idx="2610">
                  <c:v>262.7999877929687</c:v>
                </c:pt>
                <c:pt idx="2611">
                  <c:v>262.8999938964843</c:v>
                </c:pt>
                <c:pt idx="2612">
                  <c:v>263.0</c:v>
                </c:pt>
                <c:pt idx="2613">
                  <c:v>263.0999755859375</c:v>
                </c:pt>
                <c:pt idx="2614">
                  <c:v>263.1999816894534</c:v>
                </c:pt>
                <c:pt idx="2615">
                  <c:v>263.2999877929687</c:v>
                </c:pt>
                <c:pt idx="2616">
                  <c:v>263.3999938964843</c:v>
                </c:pt>
                <c:pt idx="2617">
                  <c:v>263.5</c:v>
                </c:pt>
                <c:pt idx="2618">
                  <c:v>263.5999755859375</c:v>
                </c:pt>
                <c:pt idx="2619">
                  <c:v>263.6999816894534</c:v>
                </c:pt>
                <c:pt idx="2620">
                  <c:v>263.7999877929687</c:v>
                </c:pt>
                <c:pt idx="2621">
                  <c:v>263.8999938964843</c:v>
                </c:pt>
                <c:pt idx="2622">
                  <c:v>264.0</c:v>
                </c:pt>
                <c:pt idx="2623">
                  <c:v>264.0999755859375</c:v>
                </c:pt>
                <c:pt idx="2624">
                  <c:v>264.1999816894534</c:v>
                </c:pt>
                <c:pt idx="2625">
                  <c:v>264.2999877929687</c:v>
                </c:pt>
                <c:pt idx="2626">
                  <c:v>264.3999938964843</c:v>
                </c:pt>
                <c:pt idx="2627">
                  <c:v>264.5</c:v>
                </c:pt>
                <c:pt idx="2628">
                  <c:v>264.5999755859375</c:v>
                </c:pt>
                <c:pt idx="2629">
                  <c:v>264.6999816894534</c:v>
                </c:pt>
                <c:pt idx="2630">
                  <c:v>264.7999877929687</c:v>
                </c:pt>
                <c:pt idx="2631">
                  <c:v>264.8999938964843</c:v>
                </c:pt>
                <c:pt idx="2632">
                  <c:v>265.0</c:v>
                </c:pt>
                <c:pt idx="2633">
                  <c:v>265.0999755859375</c:v>
                </c:pt>
                <c:pt idx="2634">
                  <c:v>265.1999816894534</c:v>
                </c:pt>
                <c:pt idx="2635">
                  <c:v>265.2999877929687</c:v>
                </c:pt>
                <c:pt idx="2636">
                  <c:v>265.3999938964843</c:v>
                </c:pt>
                <c:pt idx="2637">
                  <c:v>265.5</c:v>
                </c:pt>
                <c:pt idx="2638">
                  <c:v>265.5999755859375</c:v>
                </c:pt>
                <c:pt idx="2639">
                  <c:v>265.6999816894534</c:v>
                </c:pt>
                <c:pt idx="2640">
                  <c:v>265.7999877929687</c:v>
                </c:pt>
                <c:pt idx="2641">
                  <c:v>265.8999938964843</c:v>
                </c:pt>
                <c:pt idx="2642">
                  <c:v>266.0</c:v>
                </c:pt>
                <c:pt idx="2643">
                  <c:v>266.0999755859375</c:v>
                </c:pt>
                <c:pt idx="2644">
                  <c:v>266.1999816894534</c:v>
                </c:pt>
                <c:pt idx="2645">
                  <c:v>266.2999877929687</c:v>
                </c:pt>
                <c:pt idx="2646">
                  <c:v>266.3999938964843</c:v>
                </c:pt>
                <c:pt idx="2647">
                  <c:v>266.5</c:v>
                </c:pt>
                <c:pt idx="2648">
                  <c:v>266.5999755859375</c:v>
                </c:pt>
                <c:pt idx="2649">
                  <c:v>266.6999816894534</c:v>
                </c:pt>
                <c:pt idx="2650">
                  <c:v>266.7999877929687</c:v>
                </c:pt>
                <c:pt idx="2651">
                  <c:v>266.8999938964843</c:v>
                </c:pt>
                <c:pt idx="2652">
                  <c:v>267.0</c:v>
                </c:pt>
                <c:pt idx="2653">
                  <c:v>267.0999755859375</c:v>
                </c:pt>
                <c:pt idx="2654">
                  <c:v>267.1999816894534</c:v>
                </c:pt>
                <c:pt idx="2655">
                  <c:v>267.2999877929687</c:v>
                </c:pt>
                <c:pt idx="2656">
                  <c:v>267.3999938964843</c:v>
                </c:pt>
                <c:pt idx="2657">
                  <c:v>267.5</c:v>
                </c:pt>
                <c:pt idx="2658">
                  <c:v>267.5999755859375</c:v>
                </c:pt>
                <c:pt idx="2659">
                  <c:v>267.6999816894534</c:v>
                </c:pt>
                <c:pt idx="2660">
                  <c:v>267.7999877929687</c:v>
                </c:pt>
                <c:pt idx="2661">
                  <c:v>267.8999938964843</c:v>
                </c:pt>
                <c:pt idx="2662">
                  <c:v>268.0</c:v>
                </c:pt>
                <c:pt idx="2663">
                  <c:v>268.0999755859375</c:v>
                </c:pt>
                <c:pt idx="2664">
                  <c:v>268.1999816894534</c:v>
                </c:pt>
                <c:pt idx="2665">
                  <c:v>268.2999877929687</c:v>
                </c:pt>
                <c:pt idx="2666">
                  <c:v>268.3999938964843</c:v>
                </c:pt>
                <c:pt idx="2667">
                  <c:v>268.5</c:v>
                </c:pt>
                <c:pt idx="2668">
                  <c:v>268.5999755859375</c:v>
                </c:pt>
                <c:pt idx="2669">
                  <c:v>268.6999816894534</c:v>
                </c:pt>
                <c:pt idx="2670">
                  <c:v>268.7999877929687</c:v>
                </c:pt>
                <c:pt idx="2671">
                  <c:v>268.8999938964843</c:v>
                </c:pt>
                <c:pt idx="2672">
                  <c:v>269.0</c:v>
                </c:pt>
                <c:pt idx="2673">
                  <c:v>269.0999755859375</c:v>
                </c:pt>
                <c:pt idx="2674">
                  <c:v>269.1999816894534</c:v>
                </c:pt>
                <c:pt idx="2675">
                  <c:v>269.2999877929687</c:v>
                </c:pt>
                <c:pt idx="2676">
                  <c:v>269.3999938964843</c:v>
                </c:pt>
                <c:pt idx="2677">
                  <c:v>269.5</c:v>
                </c:pt>
                <c:pt idx="2678">
                  <c:v>269.5999755859375</c:v>
                </c:pt>
                <c:pt idx="2679">
                  <c:v>269.6999816894534</c:v>
                </c:pt>
                <c:pt idx="2680">
                  <c:v>269.7999877929687</c:v>
                </c:pt>
                <c:pt idx="2681">
                  <c:v>269.8999938964843</c:v>
                </c:pt>
                <c:pt idx="2682">
                  <c:v>270.0</c:v>
                </c:pt>
                <c:pt idx="2683">
                  <c:v>270.0999755859375</c:v>
                </c:pt>
                <c:pt idx="2684">
                  <c:v>270.1999816894534</c:v>
                </c:pt>
                <c:pt idx="2685">
                  <c:v>270.2999877929687</c:v>
                </c:pt>
                <c:pt idx="2686">
                  <c:v>270.3999938964843</c:v>
                </c:pt>
                <c:pt idx="2687">
                  <c:v>270.5</c:v>
                </c:pt>
                <c:pt idx="2688">
                  <c:v>270.5999755859375</c:v>
                </c:pt>
                <c:pt idx="2689">
                  <c:v>270.6999816894534</c:v>
                </c:pt>
                <c:pt idx="2690">
                  <c:v>270.7999877929687</c:v>
                </c:pt>
                <c:pt idx="2691">
                  <c:v>270.8999938964843</c:v>
                </c:pt>
                <c:pt idx="2692">
                  <c:v>271.0</c:v>
                </c:pt>
                <c:pt idx="2693">
                  <c:v>271.0999755859375</c:v>
                </c:pt>
                <c:pt idx="2694">
                  <c:v>271.1999816894534</c:v>
                </c:pt>
                <c:pt idx="2695">
                  <c:v>271.2999877929687</c:v>
                </c:pt>
                <c:pt idx="2696">
                  <c:v>271.3999938964843</c:v>
                </c:pt>
                <c:pt idx="2697">
                  <c:v>271.5</c:v>
                </c:pt>
                <c:pt idx="2698">
                  <c:v>271.5999755859375</c:v>
                </c:pt>
                <c:pt idx="2699">
                  <c:v>271.6999816894534</c:v>
                </c:pt>
                <c:pt idx="2700">
                  <c:v>271.7999877929687</c:v>
                </c:pt>
                <c:pt idx="2701">
                  <c:v>271.8999938964843</c:v>
                </c:pt>
                <c:pt idx="2702">
                  <c:v>272.0</c:v>
                </c:pt>
                <c:pt idx="2703">
                  <c:v>272.0999755859375</c:v>
                </c:pt>
                <c:pt idx="2704">
                  <c:v>272.1999816894534</c:v>
                </c:pt>
                <c:pt idx="2705">
                  <c:v>272.2999877929687</c:v>
                </c:pt>
                <c:pt idx="2706">
                  <c:v>272.3999938964843</c:v>
                </c:pt>
                <c:pt idx="2707">
                  <c:v>272.5</c:v>
                </c:pt>
                <c:pt idx="2708">
                  <c:v>272.5999755859375</c:v>
                </c:pt>
                <c:pt idx="2709">
                  <c:v>272.6999816894534</c:v>
                </c:pt>
                <c:pt idx="2710">
                  <c:v>272.7999877929687</c:v>
                </c:pt>
                <c:pt idx="2711">
                  <c:v>272.8999938964843</c:v>
                </c:pt>
                <c:pt idx="2712">
                  <c:v>273.0</c:v>
                </c:pt>
                <c:pt idx="2713">
                  <c:v>273.0999755859375</c:v>
                </c:pt>
                <c:pt idx="2714">
                  <c:v>273.1999816894534</c:v>
                </c:pt>
                <c:pt idx="2715">
                  <c:v>273.2999877929687</c:v>
                </c:pt>
                <c:pt idx="2716">
                  <c:v>273.3999938964843</c:v>
                </c:pt>
                <c:pt idx="2717">
                  <c:v>273.5</c:v>
                </c:pt>
                <c:pt idx="2718">
                  <c:v>273.5999755859375</c:v>
                </c:pt>
                <c:pt idx="2719">
                  <c:v>273.6999816894534</c:v>
                </c:pt>
                <c:pt idx="2720">
                  <c:v>273.7999877929687</c:v>
                </c:pt>
                <c:pt idx="2721">
                  <c:v>273.8999938964843</c:v>
                </c:pt>
                <c:pt idx="2722">
                  <c:v>274.0</c:v>
                </c:pt>
                <c:pt idx="2723">
                  <c:v>274.0999755859375</c:v>
                </c:pt>
                <c:pt idx="2724">
                  <c:v>274.1999816894534</c:v>
                </c:pt>
                <c:pt idx="2725">
                  <c:v>274.2999877929687</c:v>
                </c:pt>
                <c:pt idx="2726">
                  <c:v>274.3999938964843</c:v>
                </c:pt>
                <c:pt idx="2727">
                  <c:v>274.5</c:v>
                </c:pt>
                <c:pt idx="2728">
                  <c:v>274.5999755859375</c:v>
                </c:pt>
                <c:pt idx="2729">
                  <c:v>274.6999816894534</c:v>
                </c:pt>
                <c:pt idx="2730">
                  <c:v>274.7999877929687</c:v>
                </c:pt>
                <c:pt idx="2731">
                  <c:v>274.8999938964843</c:v>
                </c:pt>
                <c:pt idx="2732">
                  <c:v>275.0</c:v>
                </c:pt>
                <c:pt idx="2733">
                  <c:v>275.0999755859375</c:v>
                </c:pt>
                <c:pt idx="2734">
                  <c:v>275.1999816894534</c:v>
                </c:pt>
                <c:pt idx="2735">
                  <c:v>275.2999877929687</c:v>
                </c:pt>
                <c:pt idx="2736">
                  <c:v>275.3999938964843</c:v>
                </c:pt>
                <c:pt idx="2737">
                  <c:v>275.5</c:v>
                </c:pt>
                <c:pt idx="2738">
                  <c:v>275.5999755859375</c:v>
                </c:pt>
                <c:pt idx="2739">
                  <c:v>275.6999816894534</c:v>
                </c:pt>
                <c:pt idx="2740">
                  <c:v>275.7999877929687</c:v>
                </c:pt>
                <c:pt idx="2741">
                  <c:v>275.8999938964843</c:v>
                </c:pt>
                <c:pt idx="2742">
                  <c:v>276.0</c:v>
                </c:pt>
                <c:pt idx="2743">
                  <c:v>276.0999755859375</c:v>
                </c:pt>
                <c:pt idx="2744">
                  <c:v>276.1999816894534</c:v>
                </c:pt>
                <c:pt idx="2745">
                  <c:v>276.2999877929687</c:v>
                </c:pt>
                <c:pt idx="2746">
                  <c:v>276.3999938964843</c:v>
                </c:pt>
                <c:pt idx="2747">
                  <c:v>276.5</c:v>
                </c:pt>
                <c:pt idx="2748">
                  <c:v>276.5999755859375</c:v>
                </c:pt>
                <c:pt idx="2749">
                  <c:v>276.6999816894534</c:v>
                </c:pt>
                <c:pt idx="2750">
                  <c:v>276.7999877929687</c:v>
                </c:pt>
                <c:pt idx="2751">
                  <c:v>276.8999938964843</c:v>
                </c:pt>
                <c:pt idx="2752">
                  <c:v>277.0</c:v>
                </c:pt>
                <c:pt idx="2753">
                  <c:v>277.0999755859375</c:v>
                </c:pt>
                <c:pt idx="2754">
                  <c:v>277.1999816894534</c:v>
                </c:pt>
                <c:pt idx="2755">
                  <c:v>277.2999877929687</c:v>
                </c:pt>
                <c:pt idx="2756">
                  <c:v>277.3999938964843</c:v>
                </c:pt>
                <c:pt idx="2757">
                  <c:v>277.5</c:v>
                </c:pt>
                <c:pt idx="2758">
                  <c:v>277.5999755859375</c:v>
                </c:pt>
                <c:pt idx="2759">
                  <c:v>277.6999816894534</c:v>
                </c:pt>
                <c:pt idx="2760">
                  <c:v>277.7999877929687</c:v>
                </c:pt>
                <c:pt idx="2761">
                  <c:v>277.8999938964843</c:v>
                </c:pt>
                <c:pt idx="2762">
                  <c:v>278.0</c:v>
                </c:pt>
                <c:pt idx="2763">
                  <c:v>278.0999755859375</c:v>
                </c:pt>
                <c:pt idx="2764">
                  <c:v>278.1999816894534</c:v>
                </c:pt>
                <c:pt idx="2765">
                  <c:v>278.2999877929687</c:v>
                </c:pt>
                <c:pt idx="2766">
                  <c:v>278.3999938964843</c:v>
                </c:pt>
                <c:pt idx="2767">
                  <c:v>278.5</c:v>
                </c:pt>
                <c:pt idx="2768">
                  <c:v>278.5999755859375</c:v>
                </c:pt>
                <c:pt idx="2769">
                  <c:v>278.6999816894534</c:v>
                </c:pt>
                <c:pt idx="2770">
                  <c:v>278.7999877929687</c:v>
                </c:pt>
                <c:pt idx="2771">
                  <c:v>278.8999938964843</c:v>
                </c:pt>
                <c:pt idx="2772">
                  <c:v>279.0</c:v>
                </c:pt>
                <c:pt idx="2773">
                  <c:v>279.0999755859375</c:v>
                </c:pt>
                <c:pt idx="2774">
                  <c:v>279.1999816894534</c:v>
                </c:pt>
                <c:pt idx="2775">
                  <c:v>279.2999877929687</c:v>
                </c:pt>
                <c:pt idx="2776">
                  <c:v>279.3999938964843</c:v>
                </c:pt>
                <c:pt idx="2777">
                  <c:v>279.5</c:v>
                </c:pt>
                <c:pt idx="2778">
                  <c:v>279.5999755859375</c:v>
                </c:pt>
                <c:pt idx="2779">
                  <c:v>279.6999816894534</c:v>
                </c:pt>
                <c:pt idx="2780">
                  <c:v>279.7999877929687</c:v>
                </c:pt>
                <c:pt idx="2781">
                  <c:v>279.8999938964843</c:v>
                </c:pt>
                <c:pt idx="2782">
                  <c:v>280.0</c:v>
                </c:pt>
                <c:pt idx="2783">
                  <c:v>280.0999755859375</c:v>
                </c:pt>
                <c:pt idx="2784">
                  <c:v>280.1999816894534</c:v>
                </c:pt>
                <c:pt idx="2785">
                  <c:v>280.2999877929687</c:v>
                </c:pt>
                <c:pt idx="2786">
                  <c:v>280.3999938964843</c:v>
                </c:pt>
                <c:pt idx="2787">
                  <c:v>280.5</c:v>
                </c:pt>
                <c:pt idx="2788">
                  <c:v>280.5999755859375</c:v>
                </c:pt>
                <c:pt idx="2789">
                  <c:v>280.6999816894534</c:v>
                </c:pt>
                <c:pt idx="2790">
                  <c:v>280.7999877929687</c:v>
                </c:pt>
                <c:pt idx="2791">
                  <c:v>280.8999938964843</c:v>
                </c:pt>
                <c:pt idx="2792">
                  <c:v>281.0</c:v>
                </c:pt>
                <c:pt idx="2793">
                  <c:v>281.0999755859375</c:v>
                </c:pt>
                <c:pt idx="2794">
                  <c:v>281.1999816894534</c:v>
                </c:pt>
                <c:pt idx="2795">
                  <c:v>281.2999877929687</c:v>
                </c:pt>
                <c:pt idx="2796">
                  <c:v>281.3999938964843</c:v>
                </c:pt>
                <c:pt idx="2797">
                  <c:v>281.5</c:v>
                </c:pt>
                <c:pt idx="2798">
                  <c:v>281.5999755859375</c:v>
                </c:pt>
                <c:pt idx="2799">
                  <c:v>281.6999816894534</c:v>
                </c:pt>
                <c:pt idx="2800">
                  <c:v>281.7999877929687</c:v>
                </c:pt>
                <c:pt idx="2801">
                  <c:v>281.8999938964843</c:v>
                </c:pt>
                <c:pt idx="2802">
                  <c:v>282.0</c:v>
                </c:pt>
                <c:pt idx="2803">
                  <c:v>282.0999755859375</c:v>
                </c:pt>
                <c:pt idx="2804">
                  <c:v>282.1999816894534</c:v>
                </c:pt>
                <c:pt idx="2805">
                  <c:v>282.2999877929687</c:v>
                </c:pt>
                <c:pt idx="2806">
                  <c:v>282.3999938964843</c:v>
                </c:pt>
                <c:pt idx="2807">
                  <c:v>282.5</c:v>
                </c:pt>
                <c:pt idx="2808">
                  <c:v>282.5999755859375</c:v>
                </c:pt>
                <c:pt idx="2809">
                  <c:v>282.6999816894534</c:v>
                </c:pt>
                <c:pt idx="2810">
                  <c:v>282.7999877929687</c:v>
                </c:pt>
                <c:pt idx="2811">
                  <c:v>282.8999938964843</c:v>
                </c:pt>
                <c:pt idx="2812">
                  <c:v>283.0</c:v>
                </c:pt>
                <c:pt idx="2813">
                  <c:v>283.0999755859375</c:v>
                </c:pt>
                <c:pt idx="2814">
                  <c:v>283.1999816894534</c:v>
                </c:pt>
                <c:pt idx="2815">
                  <c:v>283.2999877929687</c:v>
                </c:pt>
                <c:pt idx="2816">
                  <c:v>283.3999938964843</c:v>
                </c:pt>
                <c:pt idx="2817">
                  <c:v>283.5</c:v>
                </c:pt>
                <c:pt idx="2818">
                  <c:v>283.5999755859375</c:v>
                </c:pt>
                <c:pt idx="2819">
                  <c:v>283.6999816894534</c:v>
                </c:pt>
                <c:pt idx="2820">
                  <c:v>283.7999877929687</c:v>
                </c:pt>
                <c:pt idx="2821">
                  <c:v>283.8999938964843</c:v>
                </c:pt>
                <c:pt idx="2822">
                  <c:v>284.0</c:v>
                </c:pt>
                <c:pt idx="2823">
                  <c:v>284.0999755859375</c:v>
                </c:pt>
                <c:pt idx="2824">
                  <c:v>284.1999816894534</c:v>
                </c:pt>
                <c:pt idx="2825">
                  <c:v>284.2999877929687</c:v>
                </c:pt>
                <c:pt idx="2826">
                  <c:v>284.3999938964843</c:v>
                </c:pt>
                <c:pt idx="2827">
                  <c:v>284.5</c:v>
                </c:pt>
                <c:pt idx="2828">
                  <c:v>284.5999755859375</c:v>
                </c:pt>
                <c:pt idx="2829">
                  <c:v>284.6999816894534</c:v>
                </c:pt>
                <c:pt idx="2830">
                  <c:v>284.7999877929687</c:v>
                </c:pt>
                <c:pt idx="2831">
                  <c:v>284.8999938964843</c:v>
                </c:pt>
                <c:pt idx="2832">
                  <c:v>285.0</c:v>
                </c:pt>
                <c:pt idx="2833">
                  <c:v>285.0999755859375</c:v>
                </c:pt>
                <c:pt idx="2834">
                  <c:v>285.1999816894534</c:v>
                </c:pt>
                <c:pt idx="2835">
                  <c:v>285.2999877929687</c:v>
                </c:pt>
                <c:pt idx="2836">
                  <c:v>285.3999938964843</c:v>
                </c:pt>
                <c:pt idx="2837">
                  <c:v>285.5</c:v>
                </c:pt>
                <c:pt idx="2838">
                  <c:v>285.5999755859375</c:v>
                </c:pt>
                <c:pt idx="2839">
                  <c:v>285.6999816894534</c:v>
                </c:pt>
                <c:pt idx="2840">
                  <c:v>285.7999877929687</c:v>
                </c:pt>
                <c:pt idx="2841">
                  <c:v>285.8999938964843</c:v>
                </c:pt>
                <c:pt idx="2842">
                  <c:v>286.0</c:v>
                </c:pt>
                <c:pt idx="2843">
                  <c:v>286.0999755859375</c:v>
                </c:pt>
                <c:pt idx="2844">
                  <c:v>286.1999816894534</c:v>
                </c:pt>
                <c:pt idx="2845">
                  <c:v>286.2999877929687</c:v>
                </c:pt>
                <c:pt idx="2846">
                  <c:v>286.3999938964843</c:v>
                </c:pt>
                <c:pt idx="2847">
                  <c:v>286.5</c:v>
                </c:pt>
                <c:pt idx="2848">
                  <c:v>286.5999755859375</c:v>
                </c:pt>
                <c:pt idx="2849">
                  <c:v>286.6999816894534</c:v>
                </c:pt>
                <c:pt idx="2850">
                  <c:v>286.7999877929687</c:v>
                </c:pt>
                <c:pt idx="2851">
                  <c:v>286.8999938964843</c:v>
                </c:pt>
                <c:pt idx="2852">
                  <c:v>287.0</c:v>
                </c:pt>
                <c:pt idx="2853">
                  <c:v>287.0999755859375</c:v>
                </c:pt>
                <c:pt idx="2854">
                  <c:v>287.1999816894534</c:v>
                </c:pt>
                <c:pt idx="2855">
                  <c:v>287.2999877929687</c:v>
                </c:pt>
                <c:pt idx="2856">
                  <c:v>287.3999938964843</c:v>
                </c:pt>
                <c:pt idx="2857">
                  <c:v>287.5</c:v>
                </c:pt>
                <c:pt idx="2858">
                  <c:v>287.5999755859375</c:v>
                </c:pt>
                <c:pt idx="2859">
                  <c:v>287.6999816894534</c:v>
                </c:pt>
                <c:pt idx="2860">
                  <c:v>287.7999877929687</c:v>
                </c:pt>
                <c:pt idx="2861">
                  <c:v>287.8999938964843</c:v>
                </c:pt>
                <c:pt idx="2862">
                  <c:v>288.0</c:v>
                </c:pt>
                <c:pt idx="2863">
                  <c:v>288.0999755859375</c:v>
                </c:pt>
                <c:pt idx="2864">
                  <c:v>288.1999816894534</c:v>
                </c:pt>
                <c:pt idx="2865">
                  <c:v>288.2999877929687</c:v>
                </c:pt>
                <c:pt idx="2866">
                  <c:v>288.3999938964843</c:v>
                </c:pt>
                <c:pt idx="2867">
                  <c:v>288.5</c:v>
                </c:pt>
                <c:pt idx="2868">
                  <c:v>288.5999755859375</c:v>
                </c:pt>
                <c:pt idx="2869">
                  <c:v>288.6999816894534</c:v>
                </c:pt>
                <c:pt idx="2870">
                  <c:v>288.7999877929687</c:v>
                </c:pt>
                <c:pt idx="2871">
                  <c:v>288.8999938964843</c:v>
                </c:pt>
                <c:pt idx="2872">
                  <c:v>289.0</c:v>
                </c:pt>
                <c:pt idx="2873">
                  <c:v>289.0999755859375</c:v>
                </c:pt>
                <c:pt idx="2874">
                  <c:v>289.1999816894534</c:v>
                </c:pt>
                <c:pt idx="2875">
                  <c:v>289.2999877929687</c:v>
                </c:pt>
                <c:pt idx="2876">
                  <c:v>289.3999938964843</c:v>
                </c:pt>
                <c:pt idx="2877">
                  <c:v>289.5</c:v>
                </c:pt>
                <c:pt idx="2878">
                  <c:v>289.5999755859375</c:v>
                </c:pt>
                <c:pt idx="2879">
                  <c:v>289.6999816894534</c:v>
                </c:pt>
                <c:pt idx="2880">
                  <c:v>289.7999877929687</c:v>
                </c:pt>
                <c:pt idx="2881">
                  <c:v>289.8999938964843</c:v>
                </c:pt>
                <c:pt idx="2882">
                  <c:v>290.0</c:v>
                </c:pt>
                <c:pt idx="2883">
                  <c:v>290.0999755859375</c:v>
                </c:pt>
                <c:pt idx="2884">
                  <c:v>290.1999816894534</c:v>
                </c:pt>
                <c:pt idx="2885">
                  <c:v>290.2999877929687</c:v>
                </c:pt>
                <c:pt idx="2886">
                  <c:v>290.3999938964843</c:v>
                </c:pt>
                <c:pt idx="2887">
                  <c:v>290.5</c:v>
                </c:pt>
                <c:pt idx="2888">
                  <c:v>290.5999755859375</c:v>
                </c:pt>
                <c:pt idx="2889">
                  <c:v>290.6999816894534</c:v>
                </c:pt>
                <c:pt idx="2890">
                  <c:v>290.7999877929687</c:v>
                </c:pt>
                <c:pt idx="2891">
                  <c:v>290.8999938964843</c:v>
                </c:pt>
                <c:pt idx="2892">
                  <c:v>291.0</c:v>
                </c:pt>
                <c:pt idx="2893">
                  <c:v>291.0999755859375</c:v>
                </c:pt>
                <c:pt idx="2894">
                  <c:v>291.1999816894534</c:v>
                </c:pt>
                <c:pt idx="2895">
                  <c:v>291.2999877929687</c:v>
                </c:pt>
                <c:pt idx="2896">
                  <c:v>291.3999938964843</c:v>
                </c:pt>
                <c:pt idx="2897">
                  <c:v>291.5</c:v>
                </c:pt>
                <c:pt idx="2898">
                  <c:v>291.5999755859375</c:v>
                </c:pt>
                <c:pt idx="2899">
                  <c:v>291.6999816894534</c:v>
                </c:pt>
                <c:pt idx="2900">
                  <c:v>291.7999877929687</c:v>
                </c:pt>
                <c:pt idx="2901">
                  <c:v>291.8999938964843</c:v>
                </c:pt>
                <c:pt idx="2902">
                  <c:v>292.0</c:v>
                </c:pt>
                <c:pt idx="2903">
                  <c:v>292.0999755859375</c:v>
                </c:pt>
                <c:pt idx="2904">
                  <c:v>292.1999816894534</c:v>
                </c:pt>
                <c:pt idx="2905">
                  <c:v>292.2999877929687</c:v>
                </c:pt>
                <c:pt idx="2906">
                  <c:v>292.3999938964843</c:v>
                </c:pt>
                <c:pt idx="2907">
                  <c:v>292.5</c:v>
                </c:pt>
                <c:pt idx="2908">
                  <c:v>292.5999755859375</c:v>
                </c:pt>
                <c:pt idx="2909">
                  <c:v>292.6999816894534</c:v>
                </c:pt>
                <c:pt idx="2910">
                  <c:v>292.7999877929687</c:v>
                </c:pt>
                <c:pt idx="2911">
                  <c:v>292.8999938964843</c:v>
                </c:pt>
                <c:pt idx="2912">
                  <c:v>293.0</c:v>
                </c:pt>
                <c:pt idx="2913">
                  <c:v>293.0999755859375</c:v>
                </c:pt>
                <c:pt idx="2914">
                  <c:v>293.1999816894534</c:v>
                </c:pt>
                <c:pt idx="2915">
                  <c:v>293.2999877929687</c:v>
                </c:pt>
                <c:pt idx="2916">
                  <c:v>293.3999938964843</c:v>
                </c:pt>
                <c:pt idx="2917">
                  <c:v>293.5</c:v>
                </c:pt>
                <c:pt idx="2918">
                  <c:v>293.5999755859375</c:v>
                </c:pt>
                <c:pt idx="2919">
                  <c:v>293.6999816894534</c:v>
                </c:pt>
                <c:pt idx="2920">
                  <c:v>293.7999877929687</c:v>
                </c:pt>
                <c:pt idx="2921">
                  <c:v>293.8999938964843</c:v>
                </c:pt>
                <c:pt idx="2922">
                  <c:v>294.0</c:v>
                </c:pt>
                <c:pt idx="2923">
                  <c:v>294.0999755859375</c:v>
                </c:pt>
                <c:pt idx="2924">
                  <c:v>294.1999816894534</c:v>
                </c:pt>
                <c:pt idx="2925">
                  <c:v>294.2999877929687</c:v>
                </c:pt>
                <c:pt idx="2926">
                  <c:v>294.3999938964843</c:v>
                </c:pt>
                <c:pt idx="2927">
                  <c:v>294.5</c:v>
                </c:pt>
                <c:pt idx="2928">
                  <c:v>294.5999755859375</c:v>
                </c:pt>
                <c:pt idx="2929">
                  <c:v>294.6999816894534</c:v>
                </c:pt>
                <c:pt idx="2930">
                  <c:v>294.7999877929687</c:v>
                </c:pt>
                <c:pt idx="2931">
                  <c:v>294.8999938964843</c:v>
                </c:pt>
                <c:pt idx="2932">
                  <c:v>295.0</c:v>
                </c:pt>
                <c:pt idx="2933">
                  <c:v>295.0999755859375</c:v>
                </c:pt>
                <c:pt idx="2934">
                  <c:v>295.1999816894534</c:v>
                </c:pt>
                <c:pt idx="2935">
                  <c:v>295.2999877929687</c:v>
                </c:pt>
                <c:pt idx="2936">
                  <c:v>295.3999938964843</c:v>
                </c:pt>
                <c:pt idx="2937">
                  <c:v>295.5</c:v>
                </c:pt>
                <c:pt idx="2938">
                  <c:v>295.5999755859375</c:v>
                </c:pt>
                <c:pt idx="2939">
                  <c:v>295.6999816894534</c:v>
                </c:pt>
                <c:pt idx="2940">
                  <c:v>295.7999877929687</c:v>
                </c:pt>
                <c:pt idx="2941">
                  <c:v>295.8999938964843</c:v>
                </c:pt>
                <c:pt idx="2942">
                  <c:v>296.0</c:v>
                </c:pt>
                <c:pt idx="2943">
                  <c:v>296.0999755859375</c:v>
                </c:pt>
                <c:pt idx="2944">
                  <c:v>296.1999816894534</c:v>
                </c:pt>
                <c:pt idx="2945">
                  <c:v>296.2999877929687</c:v>
                </c:pt>
                <c:pt idx="2946">
                  <c:v>296.3999938964843</c:v>
                </c:pt>
                <c:pt idx="2947">
                  <c:v>296.5</c:v>
                </c:pt>
                <c:pt idx="2948">
                  <c:v>296.5999755859375</c:v>
                </c:pt>
                <c:pt idx="2949">
                  <c:v>296.6999816894534</c:v>
                </c:pt>
                <c:pt idx="2950">
                  <c:v>296.7999877929687</c:v>
                </c:pt>
                <c:pt idx="2951">
                  <c:v>296.8999938964843</c:v>
                </c:pt>
                <c:pt idx="2952">
                  <c:v>297.0</c:v>
                </c:pt>
                <c:pt idx="2953">
                  <c:v>297.0999755859375</c:v>
                </c:pt>
                <c:pt idx="2954">
                  <c:v>297.1999816894534</c:v>
                </c:pt>
                <c:pt idx="2955">
                  <c:v>297.2999877929687</c:v>
                </c:pt>
                <c:pt idx="2956">
                  <c:v>297.3999938964843</c:v>
                </c:pt>
                <c:pt idx="2957">
                  <c:v>297.5</c:v>
                </c:pt>
                <c:pt idx="2958">
                  <c:v>297.5999755859375</c:v>
                </c:pt>
                <c:pt idx="2959">
                  <c:v>297.6999816894534</c:v>
                </c:pt>
                <c:pt idx="2960">
                  <c:v>297.7999877929687</c:v>
                </c:pt>
                <c:pt idx="2961">
                  <c:v>297.8999938964843</c:v>
                </c:pt>
                <c:pt idx="2962">
                  <c:v>298.0</c:v>
                </c:pt>
                <c:pt idx="2963">
                  <c:v>298.0999755859375</c:v>
                </c:pt>
                <c:pt idx="2964">
                  <c:v>298.1999816894534</c:v>
                </c:pt>
                <c:pt idx="2965">
                  <c:v>298.2999877929687</c:v>
                </c:pt>
                <c:pt idx="2966">
                  <c:v>298.3999938964843</c:v>
                </c:pt>
                <c:pt idx="2967">
                  <c:v>298.5</c:v>
                </c:pt>
                <c:pt idx="2968">
                  <c:v>298.5999755859375</c:v>
                </c:pt>
                <c:pt idx="2969">
                  <c:v>298.6999816894534</c:v>
                </c:pt>
                <c:pt idx="2970">
                  <c:v>298.7999877929687</c:v>
                </c:pt>
                <c:pt idx="2971">
                  <c:v>298.8999938964843</c:v>
                </c:pt>
                <c:pt idx="2972">
                  <c:v>299.0</c:v>
                </c:pt>
                <c:pt idx="2973">
                  <c:v>299.0999755859375</c:v>
                </c:pt>
                <c:pt idx="2974">
                  <c:v>299.1999816894534</c:v>
                </c:pt>
                <c:pt idx="2975">
                  <c:v>299.2999877929687</c:v>
                </c:pt>
                <c:pt idx="2976">
                  <c:v>299.3999938964843</c:v>
                </c:pt>
                <c:pt idx="2977">
                  <c:v>299.5</c:v>
                </c:pt>
                <c:pt idx="2978">
                  <c:v>299.5999755859375</c:v>
                </c:pt>
                <c:pt idx="2979">
                  <c:v>299.6999816894534</c:v>
                </c:pt>
                <c:pt idx="2980">
                  <c:v>299.7999877929687</c:v>
                </c:pt>
                <c:pt idx="2981">
                  <c:v>299.8999938964843</c:v>
                </c:pt>
                <c:pt idx="2982">
                  <c:v>300.0</c:v>
                </c:pt>
                <c:pt idx="2983">
                  <c:v>300.0999755859375</c:v>
                </c:pt>
                <c:pt idx="2984">
                  <c:v>300.1999816894534</c:v>
                </c:pt>
                <c:pt idx="2985">
                  <c:v>300.2999877929687</c:v>
                </c:pt>
                <c:pt idx="2986">
                  <c:v>300.3999938964843</c:v>
                </c:pt>
                <c:pt idx="2987">
                  <c:v>300.5</c:v>
                </c:pt>
                <c:pt idx="2988">
                  <c:v>300.5999755859375</c:v>
                </c:pt>
                <c:pt idx="2989">
                  <c:v>300.6999816894534</c:v>
                </c:pt>
                <c:pt idx="2990">
                  <c:v>300.7999877929687</c:v>
                </c:pt>
                <c:pt idx="2991">
                  <c:v>300.8999938964843</c:v>
                </c:pt>
                <c:pt idx="2992">
                  <c:v>301.0</c:v>
                </c:pt>
                <c:pt idx="2993">
                  <c:v>301.0999755859375</c:v>
                </c:pt>
                <c:pt idx="2994">
                  <c:v>301.1999816894534</c:v>
                </c:pt>
                <c:pt idx="2995">
                  <c:v>301.2999877929687</c:v>
                </c:pt>
                <c:pt idx="2996">
                  <c:v>301.3999938964843</c:v>
                </c:pt>
                <c:pt idx="2997">
                  <c:v>301.5</c:v>
                </c:pt>
                <c:pt idx="2998">
                  <c:v>301.5999755859375</c:v>
                </c:pt>
                <c:pt idx="2999">
                  <c:v>301.6999816894534</c:v>
                </c:pt>
                <c:pt idx="3000">
                  <c:v>301.7999877929687</c:v>
                </c:pt>
                <c:pt idx="3001">
                  <c:v>301.8999938964843</c:v>
                </c:pt>
                <c:pt idx="3002">
                  <c:v>302.0</c:v>
                </c:pt>
                <c:pt idx="3003">
                  <c:v>302.0999755859375</c:v>
                </c:pt>
                <c:pt idx="3004">
                  <c:v>302.1999816894534</c:v>
                </c:pt>
                <c:pt idx="3005">
                  <c:v>302.2999877929687</c:v>
                </c:pt>
                <c:pt idx="3006">
                  <c:v>302.3999938964843</c:v>
                </c:pt>
                <c:pt idx="3007">
                  <c:v>302.5</c:v>
                </c:pt>
                <c:pt idx="3008">
                  <c:v>302.5999755859375</c:v>
                </c:pt>
                <c:pt idx="3009">
                  <c:v>302.6999816894534</c:v>
                </c:pt>
                <c:pt idx="3010">
                  <c:v>302.7999877929687</c:v>
                </c:pt>
                <c:pt idx="3011">
                  <c:v>302.8999938964843</c:v>
                </c:pt>
                <c:pt idx="3012">
                  <c:v>303.0</c:v>
                </c:pt>
                <c:pt idx="3013">
                  <c:v>303.0999755859375</c:v>
                </c:pt>
                <c:pt idx="3014">
                  <c:v>303.1999816894534</c:v>
                </c:pt>
                <c:pt idx="3015">
                  <c:v>303.2999877929687</c:v>
                </c:pt>
                <c:pt idx="3016">
                  <c:v>303.3999938964843</c:v>
                </c:pt>
                <c:pt idx="3017">
                  <c:v>303.5</c:v>
                </c:pt>
                <c:pt idx="3018">
                  <c:v>303.5999755859375</c:v>
                </c:pt>
                <c:pt idx="3019">
                  <c:v>303.6999816894534</c:v>
                </c:pt>
                <c:pt idx="3020">
                  <c:v>303.7999877929687</c:v>
                </c:pt>
                <c:pt idx="3021">
                  <c:v>303.8999938964843</c:v>
                </c:pt>
                <c:pt idx="3022">
                  <c:v>304.0</c:v>
                </c:pt>
                <c:pt idx="3023">
                  <c:v>304.0999755859375</c:v>
                </c:pt>
                <c:pt idx="3024">
                  <c:v>304.1999816894534</c:v>
                </c:pt>
                <c:pt idx="3025">
                  <c:v>304.2999877929687</c:v>
                </c:pt>
                <c:pt idx="3026">
                  <c:v>304.3999938964843</c:v>
                </c:pt>
                <c:pt idx="3027">
                  <c:v>304.5</c:v>
                </c:pt>
                <c:pt idx="3028">
                  <c:v>304.5999755859375</c:v>
                </c:pt>
                <c:pt idx="3029">
                  <c:v>304.6999816894534</c:v>
                </c:pt>
                <c:pt idx="3030">
                  <c:v>304.7999877929687</c:v>
                </c:pt>
                <c:pt idx="3031">
                  <c:v>304.8999938964843</c:v>
                </c:pt>
                <c:pt idx="3032">
                  <c:v>305.0</c:v>
                </c:pt>
                <c:pt idx="3033">
                  <c:v>305.0999755859375</c:v>
                </c:pt>
                <c:pt idx="3034">
                  <c:v>305.1999816894534</c:v>
                </c:pt>
                <c:pt idx="3035">
                  <c:v>305.2999877929687</c:v>
                </c:pt>
                <c:pt idx="3036">
                  <c:v>305.3999938964843</c:v>
                </c:pt>
                <c:pt idx="3037">
                  <c:v>305.5</c:v>
                </c:pt>
                <c:pt idx="3038">
                  <c:v>305.5999755859375</c:v>
                </c:pt>
                <c:pt idx="3039">
                  <c:v>305.6999816894534</c:v>
                </c:pt>
                <c:pt idx="3040">
                  <c:v>305.7999877929687</c:v>
                </c:pt>
                <c:pt idx="3041">
                  <c:v>305.8999938964843</c:v>
                </c:pt>
                <c:pt idx="3042">
                  <c:v>306.0</c:v>
                </c:pt>
                <c:pt idx="3043">
                  <c:v>306.0999755859375</c:v>
                </c:pt>
                <c:pt idx="3044">
                  <c:v>306.1999816894534</c:v>
                </c:pt>
                <c:pt idx="3045">
                  <c:v>306.2999877929687</c:v>
                </c:pt>
                <c:pt idx="3046">
                  <c:v>306.3999938964843</c:v>
                </c:pt>
                <c:pt idx="3047">
                  <c:v>306.5</c:v>
                </c:pt>
                <c:pt idx="3048">
                  <c:v>306.5999755859375</c:v>
                </c:pt>
                <c:pt idx="3049">
                  <c:v>306.6999816894534</c:v>
                </c:pt>
                <c:pt idx="3050">
                  <c:v>306.7999877929687</c:v>
                </c:pt>
                <c:pt idx="3051">
                  <c:v>306.8999938964843</c:v>
                </c:pt>
                <c:pt idx="3052">
                  <c:v>307.0</c:v>
                </c:pt>
                <c:pt idx="3053">
                  <c:v>307.0999755859375</c:v>
                </c:pt>
                <c:pt idx="3054">
                  <c:v>307.1999816894534</c:v>
                </c:pt>
                <c:pt idx="3055">
                  <c:v>307.2999877929687</c:v>
                </c:pt>
                <c:pt idx="3056">
                  <c:v>307.3999938964843</c:v>
                </c:pt>
                <c:pt idx="3057">
                  <c:v>307.5</c:v>
                </c:pt>
                <c:pt idx="3058">
                  <c:v>307.5999755859375</c:v>
                </c:pt>
                <c:pt idx="3059">
                  <c:v>307.6999816894534</c:v>
                </c:pt>
                <c:pt idx="3060">
                  <c:v>307.7999877929687</c:v>
                </c:pt>
                <c:pt idx="3061">
                  <c:v>307.8999938964843</c:v>
                </c:pt>
                <c:pt idx="3062">
                  <c:v>308.0</c:v>
                </c:pt>
                <c:pt idx="3063">
                  <c:v>308.0999755859375</c:v>
                </c:pt>
                <c:pt idx="3064">
                  <c:v>308.1999816894534</c:v>
                </c:pt>
                <c:pt idx="3065">
                  <c:v>308.2999877929687</c:v>
                </c:pt>
                <c:pt idx="3066">
                  <c:v>308.3999938964843</c:v>
                </c:pt>
                <c:pt idx="3067">
                  <c:v>308.5</c:v>
                </c:pt>
                <c:pt idx="3068">
                  <c:v>308.5999755859375</c:v>
                </c:pt>
                <c:pt idx="3069">
                  <c:v>308.6999816894534</c:v>
                </c:pt>
                <c:pt idx="3070">
                  <c:v>308.7999877929687</c:v>
                </c:pt>
                <c:pt idx="3071">
                  <c:v>308.8999938964843</c:v>
                </c:pt>
                <c:pt idx="3072">
                  <c:v>309.0</c:v>
                </c:pt>
                <c:pt idx="3073">
                  <c:v>309.0999755859375</c:v>
                </c:pt>
                <c:pt idx="3074">
                  <c:v>309.1999816894534</c:v>
                </c:pt>
                <c:pt idx="3075">
                  <c:v>309.2999877929687</c:v>
                </c:pt>
                <c:pt idx="3076">
                  <c:v>309.3999938964843</c:v>
                </c:pt>
                <c:pt idx="3077">
                  <c:v>309.5</c:v>
                </c:pt>
                <c:pt idx="3078">
                  <c:v>309.5999755859375</c:v>
                </c:pt>
                <c:pt idx="3079">
                  <c:v>309.6999816894534</c:v>
                </c:pt>
                <c:pt idx="3080">
                  <c:v>309.7999877929687</c:v>
                </c:pt>
                <c:pt idx="3081">
                  <c:v>309.8999938964843</c:v>
                </c:pt>
                <c:pt idx="3082">
                  <c:v>310.0</c:v>
                </c:pt>
                <c:pt idx="3083">
                  <c:v>310.0999755859375</c:v>
                </c:pt>
                <c:pt idx="3084">
                  <c:v>310.1999816894534</c:v>
                </c:pt>
                <c:pt idx="3085">
                  <c:v>310.2999877929687</c:v>
                </c:pt>
                <c:pt idx="3086">
                  <c:v>310.3999938964843</c:v>
                </c:pt>
                <c:pt idx="3087">
                  <c:v>310.5</c:v>
                </c:pt>
                <c:pt idx="3088">
                  <c:v>310.5999755859375</c:v>
                </c:pt>
                <c:pt idx="3089">
                  <c:v>310.6999816894534</c:v>
                </c:pt>
                <c:pt idx="3090">
                  <c:v>310.7999877929687</c:v>
                </c:pt>
                <c:pt idx="3091">
                  <c:v>310.8999938964843</c:v>
                </c:pt>
                <c:pt idx="3092">
                  <c:v>311.0</c:v>
                </c:pt>
                <c:pt idx="3093">
                  <c:v>311.0999755859375</c:v>
                </c:pt>
                <c:pt idx="3094">
                  <c:v>311.1999816894534</c:v>
                </c:pt>
                <c:pt idx="3095">
                  <c:v>311.2999877929687</c:v>
                </c:pt>
                <c:pt idx="3096">
                  <c:v>311.3999938964843</c:v>
                </c:pt>
                <c:pt idx="3097">
                  <c:v>311.5</c:v>
                </c:pt>
                <c:pt idx="3098">
                  <c:v>311.5999755859375</c:v>
                </c:pt>
                <c:pt idx="3099">
                  <c:v>311.6999816894534</c:v>
                </c:pt>
                <c:pt idx="3100">
                  <c:v>311.7999877929687</c:v>
                </c:pt>
                <c:pt idx="3101">
                  <c:v>311.8999938964843</c:v>
                </c:pt>
                <c:pt idx="3102">
                  <c:v>312.0</c:v>
                </c:pt>
                <c:pt idx="3103">
                  <c:v>312.0999755859375</c:v>
                </c:pt>
                <c:pt idx="3104">
                  <c:v>312.1999816894534</c:v>
                </c:pt>
                <c:pt idx="3105">
                  <c:v>312.2999877929687</c:v>
                </c:pt>
                <c:pt idx="3106">
                  <c:v>312.3999938964843</c:v>
                </c:pt>
                <c:pt idx="3107">
                  <c:v>312.5</c:v>
                </c:pt>
                <c:pt idx="3108">
                  <c:v>312.5999755859375</c:v>
                </c:pt>
                <c:pt idx="3109">
                  <c:v>312.6999816894534</c:v>
                </c:pt>
                <c:pt idx="3110">
                  <c:v>312.7999877929687</c:v>
                </c:pt>
                <c:pt idx="3111">
                  <c:v>312.8999938964843</c:v>
                </c:pt>
                <c:pt idx="3112">
                  <c:v>313.0</c:v>
                </c:pt>
                <c:pt idx="3113">
                  <c:v>313.0999755859375</c:v>
                </c:pt>
                <c:pt idx="3114">
                  <c:v>313.1999816894534</c:v>
                </c:pt>
                <c:pt idx="3115">
                  <c:v>313.2999877929687</c:v>
                </c:pt>
                <c:pt idx="3116">
                  <c:v>313.3999938964843</c:v>
                </c:pt>
                <c:pt idx="3117">
                  <c:v>313.5</c:v>
                </c:pt>
                <c:pt idx="3118">
                  <c:v>313.5999755859375</c:v>
                </c:pt>
                <c:pt idx="3119">
                  <c:v>313.6999816894534</c:v>
                </c:pt>
                <c:pt idx="3120">
                  <c:v>313.7999877929687</c:v>
                </c:pt>
                <c:pt idx="3121">
                  <c:v>313.8999938964843</c:v>
                </c:pt>
                <c:pt idx="3122">
                  <c:v>314.0</c:v>
                </c:pt>
                <c:pt idx="3123">
                  <c:v>314.0999755859375</c:v>
                </c:pt>
                <c:pt idx="3124">
                  <c:v>314.1999816894534</c:v>
                </c:pt>
                <c:pt idx="3125">
                  <c:v>314.2999877929687</c:v>
                </c:pt>
                <c:pt idx="3126">
                  <c:v>314.3999938964843</c:v>
                </c:pt>
                <c:pt idx="3127">
                  <c:v>314.5</c:v>
                </c:pt>
                <c:pt idx="3128">
                  <c:v>314.5999755859375</c:v>
                </c:pt>
                <c:pt idx="3129">
                  <c:v>314.6999816894534</c:v>
                </c:pt>
                <c:pt idx="3130">
                  <c:v>314.7999877929687</c:v>
                </c:pt>
                <c:pt idx="3131">
                  <c:v>314.8999938964843</c:v>
                </c:pt>
                <c:pt idx="3132">
                  <c:v>315.0</c:v>
                </c:pt>
                <c:pt idx="3133">
                  <c:v>315.0999755859375</c:v>
                </c:pt>
                <c:pt idx="3134">
                  <c:v>315.1999816894534</c:v>
                </c:pt>
                <c:pt idx="3135">
                  <c:v>315.2999877929687</c:v>
                </c:pt>
                <c:pt idx="3136">
                  <c:v>315.3999938964843</c:v>
                </c:pt>
                <c:pt idx="3137">
                  <c:v>315.5</c:v>
                </c:pt>
                <c:pt idx="3138">
                  <c:v>315.5999755859375</c:v>
                </c:pt>
                <c:pt idx="3139">
                  <c:v>315.6999816894534</c:v>
                </c:pt>
                <c:pt idx="3140">
                  <c:v>315.7999877929687</c:v>
                </c:pt>
                <c:pt idx="3141">
                  <c:v>315.8999938964843</c:v>
                </c:pt>
                <c:pt idx="3142">
                  <c:v>316.0</c:v>
                </c:pt>
                <c:pt idx="3143">
                  <c:v>316.0999755859375</c:v>
                </c:pt>
                <c:pt idx="3144">
                  <c:v>316.1999816894534</c:v>
                </c:pt>
                <c:pt idx="3145">
                  <c:v>316.2999877929687</c:v>
                </c:pt>
                <c:pt idx="3146">
                  <c:v>316.3999938964843</c:v>
                </c:pt>
                <c:pt idx="3147">
                  <c:v>316.5</c:v>
                </c:pt>
                <c:pt idx="3148">
                  <c:v>316.5999755859375</c:v>
                </c:pt>
                <c:pt idx="3149">
                  <c:v>316.6999816894534</c:v>
                </c:pt>
                <c:pt idx="3150">
                  <c:v>316.7999877929687</c:v>
                </c:pt>
                <c:pt idx="3151">
                  <c:v>316.8999938964843</c:v>
                </c:pt>
                <c:pt idx="3152">
                  <c:v>317.0</c:v>
                </c:pt>
                <c:pt idx="3153">
                  <c:v>317.0999755859375</c:v>
                </c:pt>
                <c:pt idx="3154">
                  <c:v>317.1999816894534</c:v>
                </c:pt>
                <c:pt idx="3155">
                  <c:v>317.2999877929687</c:v>
                </c:pt>
                <c:pt idx="3156">
                  <c:v>317.3999938964843</c:v>
                </c:pt>
                <c:pt idx="3157">
                  <c:v>317.5</c:v>
                </c:pt>
                <c:pt idx="3158">
                  <c:v>317.5999755859375</c:v>
                </c:pt>
                <c:pt idx="3159">
                  <c:v>317.6999816894534</c:v>
                </c:pt>
                <c:pt idx="3160">
                  <c:v>317.7999877929687</c:v>
                </c:pt>
                <c:pt idx="3161">
                  <c:v>317.8999938964843</c:v>
                </c:pt>
                <c:pt idx="3162">
                  <c:v>318.0</c:v>
                </c:pt>
                <c:pt idx="3163">
                  <c:v>318.0999755859375</c:v>
                </c:pt>
                <c:pt idx="3164">
                  <c:v>318.1999816894534</c:v>
                </c:pt>
                <c:pt idx="3165">
                  <c:v>318.2999877929687</c:v>
                </c:pt>
                <c:pt idx="3166">
                  <c:v>318.3999938964843</c:v>
                </c:pt>
                <c:pt idx="3167">
                  <c:v>318.5</c:v>
                </c:pt>
                <c:pt idx="3168">
                  <c:v>318.5999755859375</c:v>
                </c:pt>
                <c:pt idx="3169">
                  <c:v>318.6999816894534</c:v>
                </c:pt>
                <c:pt idx="3170">
                  <c:v>318.7999877929687</c:v>
                </c:pt>
                <c:pt idx="3171">
                  <c:v>318.8999938964843</c:v>
                </c:pt>
                <c:pt idx="3172">
                  <c:v>319.0</c:v>
                </c:pt>
                <c:pt idx="3173">
                  <c:v>319.0999755859375</c:v>
                </c:pt>
                <c:pt idx="3174">
                  <c:v>319.1999816894534</c:v>
                </c:pt>
                <c:pt idx="3175">
                  <c:v>319.2999877929687</c:v>
                </c:pt>
                <c:pt idx="3176">
                  <c:v>319.3999938964843</c:v>
                </c:pt>
                <c:pt idx="3177">
                  <c:v>319.5</c:v>
                </c:pt>
                <c:pt idx="3178">
                  <c:v>319.5999755859375</c:v>
                </c:pt>
                <c:pt idx="3179">
                  <c:v>319.6999816894534</c:v>
                </c:pt>
                <c:pt idx="3180">
                  <c:v>319.7999877929687</c:v>
                </c:pt>
                <c:pt idx="3181">
                  <c:v>319.8999938964843</c:v>
                </c:pt>
                <c:pt idx="3182">
                  <c:v>320.0</c:v>
                </c:pt>
                <c:pt idx="3183">
                  <c:v>320.0999755859375</c:v>
                </c:pt>
                <c:pt idx="3184">
                  <c:v>320.1999816894534</c:v>
                </c:pt>
                <c:pt idx="3185">
                  <c:v>320.2999877929687</c:v>
                </c:pt>
                <c:pt idx="3186">
                  <c:v>320.3999938964843</c:v>
                </c:pt>
                <c:pt idx="3187">
                  <c:v>320.5</c:v>
                </c:pt>
                <c:pt idx="3188">
                  <c:v>320.5999755859375</c:v>
                </c:pt>
                <c:pt idx="3189">
                  <c:v>320.6999816894534</c:v>
                </c:pt>
                <c:pt idx="3190">
                  <c:v>320.7999877929687</c:v>
                </c:pt>
                <c:pt idx="3191">
                  <c:v>320.8999938964843</c:v>
                </c:pt>
                <c:pt idx="3192">
                  <c:v>321.0</c:v>
                </c:pt>
                <c:pt idx="3193">
                  <c:v>321.0999755859375</c:v>
                </c:pt>
                <c:pt idx="3194">
                  <c:v>321.1999816894534</c:v>
                </c:pt>
                <c:pt idx="3195">
                  <c:v>321.2999877929687</c:v>
                </c:pt>
                <c:pt idx="3196">
                  <c:v>321.3999938964843</c:v>
                </c:pt>
                <c:pt idx="3197">
                  <c:v>321.5</c:v>
                </c:pt>
                <c:pt idx="3198">
                  <c:v>321.5999755859375</c:v>
                </c:pt>
                <c:pt idx="3199">
                  <c:v>321.6999816894534</c:v>
                </c:pt>
                <c:pt idx="3200">
                  <c:v>321.7999877929687</c:v>
                </c:pt>
                <c:pt idx="3201">
                  <c:v>321.8999938964843</c:v>
                </c:pt>
                <c:pt idx="3202">
                  <c:v>322.0</c:v>
                </c:pt>
                <c:pt idx="3203">
                  <c:v>322.0999755859375</c:v>
                </c:pt>
                <c:pt idx="3204">
                  <c:v>322.1999816894534</c:v>
                </c:pt>
                <c:pt idx="3205">
                  <c:v>322.2999877929687</c:v>
                </c:pt>
                <c:pt idx="3206">
                  <c:v>322.3999938964843</c:v>
                </c:pt>
                <c:pt idx="3207">
                  <c:v>322.5</c:v>
                </c:pt>
                <c:pt idx="3208">
                  <c:v>322.5999755859375</c:v>
                </c:pt>
                <c:pt idx="3209">
                  <c:v>322.6999816894534</c:v>
                </c:pt>
                <c:pt idx="3210">
                  <c:v>322.7999877929687</c:v>
                </c:pt>
                <c:pt idx="3211">
                  <c:v>322.8999938964843</c:v>
                </c:pt>
                <c:pt idx="3212">
                  <c:v>323.0</c:v>
                </c:pt>
                <c:pt idx="3213">
                  <c:v>323.0999755859375</c:v>
                </c:pt>
                <c:pt idx="3214">
                  <c:v>323.1999816894534</c:v>
                </c:pt>
                <c:pt idx="3215">
                  <c:v>323.2999877929687</c:v>
                </c:pt>
                <c:pt idx="3216">
                  <c:v>323.3999938964843</c:v>
                </c:pt>
                <c:pt idx="3217">
                  <c:v>323.5</c:v>
                </c:pt>
                <c:pt idx="3218">
                  <c:v>323.5999755859375</c:v>
                </c:pt>
                <c:pt idx="3219">
                  <c:v>323.6999816894534</c:v>
                </c:pt>
                <c:pt idx="3220">
                  <c:v>323.7999877929687</c:v>
                </c:pt>
                <c:pt idx="3221">
                  <c:v>323.8999938964843</c:v>
                </c:pt>
                <c:pt idx="3222">
                  <c:v>324.0</c:v>
                </c:pt>
                <c:pt idx="3223">
                  <c:v>324.0999755859375</c:v>
                </c:pt>
                <c:pt idx="3224">
                  <c:v>324.1999816894534</c:v>
                </c:pt>
                <c:pt idx="3225">
                  <c:v>324.2999877929687</c:v>
                </c:pt>
                <c:pt idx="3226">
                  <c:v>324.3999938964843</c:v>
                </c:pt>
                <c:pt idx="3227">
                  <c:v>324.5</c:v>
                </c:pt>
                <c:pt idx="3228">
                  <c:v>324.5999755859375</c:v>
                </c:pt>
                <c:pt idx="3229">
                  <c:v>324.6999816894534</c:v>
                </c:pt>
                <c:pt idx="3230">
                  <c:v>324.7999877929687</c:v>
                </c:pt>
                <c:pt idx="3231">
                  <c:v>324.8999938964843</c:v>
                </c:pt>
                <c:pt idx="3232">
                  <c:v>325.0</c:v>
                </c:pt>
                <c:pt idx="3233">
                  <c:v>325.0999755859375</c:v>
                </c:pt>
                <c:pt idx="3234">
                  <c:v>325.1999816894534</c:v>
                </c:pt>
                <c:pt idx="3235">
                  <c:v>325.2999877929687</c:v>
                </c:pt>
                <c:pt idx="3236">
                  <c:v>325.3999938964843</c:v>
                </c:pt>
                <c:pt idx="3237">
                  <c:v>325.5</c:v>
                </c:pt>
                <c:pt idx="3238">
                  <c:v>325.5999755859375</c:v>
                </c:pt>
                <c:pt idx="3239">
                  <c:v>325.6999816894534</c:v>
                </c:pt>
                <c:pt idx="3240">
                  <c:v>325.7999877929687</c:v>
                </c:pt>
                <c:pt idx="3241">
                  <c:v>325.8999938964843</c:v>
                </c:pt>
                <c:pt idx="3242">
                  <c:v>326.0</c:v>
                </c:pt>
                <c:pt idx="3243">
                  <c:v>326.0999755859375</c:v>
                </c:pt>
                <c:pt idx="3244">
                  <c:v>326.1999816894534</c:v>
                </c:pt>
                <c:pt idx="3245">
                  <c:v>326.2999877929687</c:v>
                </c:pt>
                <c:pt idx="3246">
                  <c:v>326.3999938964843</c:v>
                </c:pt>
                <c:pt idx="3247">
                  <c:v>326.5</c:v>
                </c:pt>
                <c:pt idx="3248">
                  <c:v>326.5999755859375</c:v>
                </c:pt>
                <c:pt idx="3249">
                  <c:v>326.6999816894534</c:v>
                </c:pt>
                <c:pt idx="3250">
                  <c:v>326.7999877929687</c:v>
                </c:pt>
                <c:pt idx="3251">
                  <c:v>326.8999938964843</c:v>
                </c:pt>
                <c:pt idx="3252">
                  <c:v>327.0</c:v>
                </c:pt>
                <c:pt idx="3253">
                  <c:v>327.0999755859375</c:v>
                </c:pt>
                <c:pt idx="3254">
                  <c:v>327.1999816894534</c:v>
                </c:pt>
                <c:pt idx="3255">
                  <c:v>327.2999877929687</c:v>
                </c:pt>
                <c:pt idx="3256">
                  <c:v>327.3999938964843</c:v>
                </c:pt>
                <c:pt idx="3257">
                  <c:v>327.5</c:v>
                </c:pt>
                <c:pt idx="3258">
                  <c:v>327.5999755859375</c:v>
                </c:pt>
                <c:pt idx="3259">
                  <c:v>327.6999816894534</c:v>
                </c:pt>
                <c:pt idx="3260">
                  <c:v>327.7999877929687</c:v>
                </c:pt>
                <c:pt idx="3261">
                  <c:v>327.8999938964843</c:v>
                </c:pt>
                <c:pt idx="3262">
                  <c:v>328.0</c:v>
                </c:pt>
                <c:pt idx="3263">
                  <c:v>328.0999755859375</c:v>
                </c:pt>
                <c:pt idx="3264">
                  <c:v>328.1999816894534</c:v>
                </c:pt>
                <c:pt idx="3265">
                  <c:v>328.2999877929687</c:v>
                </c:pt>
                <c:pt idx="3266">
                  <c:v>328.3999938964843</c:v>
                </c:pt>
                <c:pt idx="3267">
                  <c:v>328.5</c:v>
                </c:pt>
                <c:pt idx="3268">
                  <c:v>328.5999755859375</c:v>
                </c:pt>
                <c:pt idx="3269">
                  <c:v>328.6999816894534</c:v>
                </c:pt>
                <c:pt idx="3270">
                  <c:v>328.7999877929687</c:v>
                </c:pt>
                <c:pt idx="3271">
                  <c:v>328.8999938964843</c:v>
                </c:pt>
                <c:pt idx="3272">
                  <c:v>329.0</c:v>
                </c:pt>
                <c:pt idx="3273">
                  <c:v>329.0999755859375</c:v>
                </c:pt>
                <c:pt idx="3274">
                  <c:v>329.1999816894534</c:v>
                </c:pt>
                <c:pt idx="3275">
                  <c:v>329.2999877929687</c:v>
                </c:pt>
                <c:pt idx="3276">
                  <c:v>329.3999938964843</c:v>
                </c:pt>
                <c:pt idx="3277">
                  <c:v>329.5</c:v>
                </c:pt>
                <c:pt idx="3278">
                  <c:v>329.5999755859375</c:v>
                </c:pt>
                <c:pt idx="3279">
                  <c:v>329.6999816894534</c:v>
                </c:pt>
                <c:pt idx="3280">
                  <c:v>329.7999877929687</c:v>
                </c:pt>
                <c:pt idx="3281">
                  <c:v>329.8999938964843</c:v>
                </c:pt>
                <c:pt idx="3282">
                  <c:v>330.0</c:v>
                </c:pt>
                <c:pt idx="3283">
                  <c:v>330.0999755859375</c:v>
                </c:pt>
                <c:pt idx="3284">
                  <c:v>330.1999816894534</c:v>
                </c:pt>
                <c:pt idx="3285">
                  <c:v>330.2999877929687</c:v>
                </c:pt>
                <c:pt idx="3286">
                  <c:v>330.3999938964843</c:v>
                </c:pt>
                <c:pt idx="3287">
                  <c:v>330.5</c:v>
                </c:pt>
                <c:pt idx="3288">
                  <c:v>330.5999755859375</c:v>
                </c:pt>
                <c:pt idx="3289">
                  <c:v>330.6999816894534</c:v>
                </c:pt>
                <c:pt idx="3290">
                  <c:v>330.7999877929687</c:v>
                </c:pt>
                <c:pt idx="3291">
                  <c:v>330.8999938964843</c:v>
                </c:pt>
                <c:pt idx="3292">
                  <c:v>331.0</c:v>
                </c:pt>
                <c:pt idx="3293">
                  <c:v>331.0999755859375</c:v>
                </c:pt>
                <c:pt idx="3294">
                  <c:v>331.1999816894534</c:v>
                </c:pt>
                <c:pt idx="3295">
                  <c:v>331.2999877929687</c:v>
                </c:pt>
                <c:pt idx="3296">
                  <c:v>331.3999938964843</c:v>
                </c:pt>
                <c:pt idx="3297">
                  <c:v>331.5</c:v>
                </c:pt>
                <c:pt idx="3298">
                  <c:v>331.5999755859375</c:v>
                </c:pt>
                <c:pt idx="3299">
                  <c:v>331.6999816894534</c:v>
                </c:pt>
                <c:pt idx="3300">
                  <c:v>331.7999877929687</c:v>
                </c:pt>
                <c:pt idx="3301">
                  <c:v>331.8999938964843</c:v>
                </c:pt>
                <c:pt idx="3302">
                  <c:v>332.0</c:v>
                </c:pt>
                <c:pt idx="3303">
                  <c:v>332.0999755859375</c:v>
                </c:pt>
                <c:pt idx="3304">
                  <c:v>332.1999816894534</c:v>
                </c:pt>
                <c:pt idx="3305">
                  <c:v>332.2999877929687</c:v>
                </c:pt>
                <c:pt idx="3306">
                  <c:v>332.3999938964843</c:v>
                </c:pt>
                <c:pt idx="3307">
                  <c:v>332.5</c:v>
                </c:pt>
                <c:pt idx="3308">
                  <c:v>332.5999755859375</c:v>
                </c:pt>
                <c:pt idx="3309">
                  <c:v>332.6999816894534</c:v>
                </c:pt>
                <c:pt idx="3310">
                  <c:v>332.7999877929687</c:v>
                </c:pt>
                <c:pt idx="3311">
                  <c:v>332.8999938964843</c:v>
                </c:pt>
                <c:pt idx="3312">
                  <c:v>333.0</c:v>
                </c:pt>
                <c:pt idx="3313">
                  <c:v>333.0999755859375</c:v>
                </c:pt>
                <c:pt idx="3314">
                  <c:v>333.1999816894534</c:v>
                </c:pt>
                <c:pt idx="3315">
                  <c:v>333.2999877929687</c:v>
                </c:pt>
                <c:pt idx="3316">
                  <c:v>333.3999938964843</c:v>
                </c:pt>
                <c:pt idx="3317">
                  <c:v>333.5</c:v>
                </c:pt>
                <c:pt idx="3318">
                  <c:v>333.5999755859375</c:v>
                </c:pt>
                <c:pt idx="3319">
                  <c:v>333.6999816894534</c:v>
                </c:pt>
                <c:pt idx="3320">
                  <c:v>333.7999877929687</c:v>
                </c:pt>
                <c:pt idx="3321">
                  <c:v>333.8999938964843</c:v>
                </c:pt>
                <c:pt idx="3322">
                  <c:v>334.0</c:v>
                </c:pt>
                <c:pt idx="3323">
                  <c:v>334.0999755859375</c:v>
                </c:pt>
                <c:pt idx="3324">
                  <c:v>334.1999816894534</c:v>
                </c:pt>
                <c:pt idx="3325">
                  <c:v>334.2999877929687</c:v>
                </c:pt>
                <c:pt idx="3326">
                  <c:v>334.3999938964843</c:v>
                </c:pt>
                <c:pt idx="3327">
                  <c:v>334.5</c:v>
                </c:pt>
                <c:pt idx="3328">
                  <c:v>334.5999755859375</c:v>
                </c:pt>
                <c:pt idx="3329">
                  <c:v>334.6999816894534</c:v>
                </c:pt>
                <c:pt idx="3330">
                  <c:v>334.7999877929687</c:v>
                </c:pt>
                <c:pt idx="3331">
                  <c:v>334.8999938964843</c:v>
                </c:pt>
                <c:pt idx="3332">
                  <c:v>335.0</c:v>
                </c:pt>
                <c:pt idx="3333">
                  <c:v>335.0999755859375</c:v>
                </c:pt>
                <c:pt idx="3334">
                  <c:v>335.1999816894534</c:v>
                </c:pt>
                <c:pt idx="3335">
                  <c:v>335.2999877929687</c:v>
                </c:pt>
                <c:pt idx="3336">
                  <c:v>335.3999938964843</c:v>
                </c:pt>
                <c:pt idx="3337">
                  <c:v>335.5</c:v>
                </c:pt>
                <c:pt idx="3338">
                  <c:v>335.5999755859375</c:v>
                </c:pt>
                <c:pt idx="3339">
                  <c:v>335.6999816894534</c:v>
                </c:pt>
                <c:pt idx="3340">
                  <c:v>335.7999877929687</c:v>
                </c:pt>
                <c:pt idx="3341">
                  <c:v>335.8999938964843</c:v>
                </c:pt>
                <c:pt idx="3342">
                  <c:v>336.0</c:v>
                </c:pt>
                <c:pt idx="3343">
                  <c:v>336.0999755859375</c:v>
                </c:pt>
                <c:pt idx="3344">
                  <c:v>336.1999816894534</c:v>
                </c:pt>
                <c:pt idx="3345">
                  <c:v>336.2999877929687</c:v>
                </c:pt>
                <c:pt idx="3346">
                  <c:v>336.3999938964843</c:v>
                </c:pt>
                <c:pt idx="3347">
                  <c:v>336.5</c:v>
                </c:pt>
                <c:pt idx="3348">
                  <c:v>336.5999755859375</c:v>
                </c:pt>
                <c:pt idx="3349">
                  <c:v>336.6999816894534</c:v>
                </c:pt>
                <c:pt idx="3350">
                  <c:v>336.7999877929687</c:v>
                </c:pt>
                <c:pt idx="3351">
                  <c:v>336.8999938964843</c:v>
                </c:pt>
                <c:pt idx="3352">
                  <c:v>337.0</c:v>
                </c:pt>
                <c:pt idx="3353">
                  <c:v>337.0999755859375</c:v>
                </c:pt>
                <c:pt idx="3354">
                  <c:v>337.1999816894534</c:v>
                </c:pt>
                <c:pt idx="3355">
                  <c:v>337.2999877929687</c:v>
                </c:pt>
                <c:pt idx="3356">
                  <c:v>337.3999938964843</c:v>
                </c:pt>
                <c:pt idx="3357">
                  <c:v>337.5</c:v>
                </c:pt>
                <c:pt idx="3358">
                  <c:v>337.5999755859375</c:v>
                </c:pt>
                <c:pt idx="3359">
                  <c:v>337.6999816894534</c:v>
                </c:pt>
                <c:pt idx="3360">
                  <c:v>337.7999877929687</c:v>
                </c:pt>
                <c:pt idx="3361">
                  <c:v>337.8999938964843</c:v>
                </c:pt>
                <c:pt idx="3362">
                  <c:v>338.0</c:v>
                </c:pt>
                <c:pt idx="3363">
                  <c:v>338.0999755859375</c:v>
                </c:pt>
                <c:pt idx="3364">
                  <c:v>338.1999816894534</c:v>
                </c:pt>
                <c:pt idx="3365">
                  <c:v>338.2999877929687</c:v>
                </c:pt>
                <c:pt idx="3366">
                  <c:v>338.3999938964843</c:v>
                </c:pt>
                <c:pt idx="3367">
                  <c:v>338.5</c:v>
                </c:pt>
                <c:pt idx="3368">
                  <c:v>338.5999755859375</c:v>
                </c:pt>
                <c:pt idx="3369">
                  <c:v>338.6999816894534</c:v>
                </c:pt>
                <c:pt idx="3370">
                  <c:v>338.7999877929687</c:v>
                </c:pt>
                <c:pt idx="3371">
                  <c:v>338.8999938964843</c:v>
                </c:pt>
                <c:pt idx="3372">
                  <c:v>339.0</c:v>
                </c:pt>
                <c:pt idx="3373">
                  <c:v>339.0999755859375</c:v>
                </c:pt>
                <c:pt idx="3374">
                  <c:v>339.1999816894534</c:v>
                </c:pt>
                <c:pt idx="3375">
                  <c:v>339.2999877929687</c:v>
                </c:pt>
                <c:pt idx="3376">
                  <c:v>339.3999938964843</c:v>
                </c:pt>
                <c:pt idx="3377">
                  <c:v>339.5</c:v>
                </c:pt>
                <c:pt idx="3378">
                  <c:v>339.5999755859375</c:v>
                </c:pt>
                <c:pt idx="3379">
                  <c:v>339.6999816894534</c:v>
                </c:pt>
                <c:pt idx="3380">
                  <c:v>339.7999877929687</c:v>
                </c:pt>
                <c:pt idx="3381">
                  <c:v>339.8999938964843</c:v>
                </c:pt>
                <c:pt idx="3382">
                  <c:v>340.0</c:v>
                </c:pt>
                <c:pt idx="3383">
                  <c:v>340.0999755859375</c:v>
                </c:pt>
                <c:pt idx="3384">
                  <c:v>340.1999816894534</c:v>
                </c:pt>
                <c:pt idx="3385">
                  <c:v>340.2999877929687</c:v>
                </c:pt>
                <c:pt idx="3386">
                  <c:v>340.3999938964843</c:v>
                </c:pt>
                <c:pt idx="3387">
                  <c:v>340.5</c:v>
                </c:pt>
                <c:pt idx="3388">
                  <c:v>340.5999755859375</c:v>
                </c:pt>
                <c:pt idx="3389">
                  <c:v>340.6999816894534</c:v>
                </c:pt>
                <c:pt idx="3390">
                  <c:v>340.7999877929687</c:v>
                </c:pt>
                <c:pt idx="3391">
                  <c:v>340.8999938964843</c:v>
                </c:pt>
                <c:pt idx="3392">
                  <c:v>341.0</c:v>
                </c:pt>
                <c:pt idx="3393">
                  <c:v>341.0999755859375</c:v>
                </c:pt>
                <c:pt idx="3394">
                  <c:v>341.1999816894534</c:v>
                </c:pt>
                <c:pt idx="3395">
                  <c:v>341.2999877929687</c:v>
                </c:pt>
                <c:pt idx="3396">
                  <c:v>341.3999938964843</c:v>
                </c:pt>
                <c:pt idx="3397">
                  <c:v>341.5</c:v>
                </c:pt>
                <c:pt idx="3398">
                  <c:v>341.5999755859375</c:v>
                </c:pt>
                <c:pt idx="3399">
                  <c:v>341.6999816894534</c:v>
                </c:pt>
                <c:pt idx="3400">
                  <c:v>341.7999877929687</c:v>
                </c:pt>
                <c:pt idx="3401">
                  <c:v>341.8999938964843</c:v>
                </c:pt>
                <c:pt idx="3402">
                  <c:v>342.0</c:v>
                </c:pt>
                <c:pt idx="3403">
                  <c:v>342.0999755859375</c:v>
                </c:pt>
                <c:pt idx="3404">
                  <c:v>342.1999816894534</c:v>
                </c:pt>
                <c:pt idx="3405">
                  <c:v>342.2999877929687</c:v>
                </c:pt>
                <c:pt idx="3406">
                  <c:v>342.3999938964843</c:v>
                </c:pt>
                <c:pt idx="3407">
                  <c:v>342.5</c:v>
                </c:pt>
                <c:pt idx="3408">
                  <c:v>342.5999755859375</c:v>
                </c:pt>
                <c:pt idx="3409">
                  <c:v>342.6999816894534</c:v>
                </c:pt>
                <c:pt idx="3410">
                  <c:v>342.7999877929687</c:v>
                </c:pt>
                <c:pt idx="3411">
                  <c:v>342.8999938964843</c:v>
                </c:pt>
                <c:pt idx="3412">
                  <c:v>343.0</c:v>
                </c:pt>
                <c:pt idx="3413">
                  <c:v>343.0999755859375</c:v>
                </c:pt>
                <c:pt idx="3414">
                  <c:v>343.1999816894534</c:v>
                </c:pt>
                <c:pt idx="3415">
                  <c:v>343.2999877929687</c:v>
                </c:pt>
                <c:pt idx="3416">
                  <c:v>343.3999938964843</c:v>
                </c:pt>
                <c:pt idx="3417">
                  <c:v>343.5</c:v>
                </c:pt>
                <c:pt idx="3418">
                  <c:v>343.5999755859375</c:v>
                </c:pt>
                <c:pt idx="3419">
                  <c:v>343.6999816894534</c:v>
                </c:pt>
                <c:pt idx="3420">
                  <c:v>343.7999877929687</c:v>
                </c:pt>
                <c:pt idx="3421">
                  <c:v>343.8999938964843</c:v>
                </c:pt>
                <c:pt idx="3422">
                  <c:v>344.0</c:v>
                </c:pt>
                <c:pt idx="3423">
                  <c:v>344.0999755859375</c:v>
                </c:pt>
                <c:pt idx="3424">
                  <c:v>344.1999816894534</c:v>
                </c:pt>
                <c:pt idx="3425">
                  <c:v>344.2999877929687</c:v>
                </c:pt>
                <c:pt idx="3426">
                  <c:v>344.3999938964843</c:v>
                </c:pt>
                <c:pt idx="3427">
                  <c:v>344.5</c:v>
                </c:pt>
                <c:pt idx="3428">
                  <c:v>344.5999755859375</c:v>
                </c:pt>
                <c:pt idx="3429">
                  <c:v>344.6999816894534</c:v>
                </c:pt>
                <c:pt idx="3430">
                  <c:v>344.7999877929687</c:v>
                </c:pt>
                <c:pt idx="3431">
                  <c:v>344.8999938964843</c:v>
                </c:pt>
                <c:pt idx="3432">
                  <c:v>345.0</c:v>
                </c:pt>
                <c:pt idx="3433">
                  <c:v>345.0999755859375</c:v>
                </c:pt>
                <c:pt idx="3434">
                  <c:v>345.1999816894534</c:v>
                </c:pt>
                <c:pt idx="3435">
                  <c:v>345.2999877929687</c:v>
                </c:pt>
                <c:pt idx="3436">
                  <c:v>345.3999938964843</c:v>
                </c:pt>
                <c:pt idx="3437">
                  <c:v>345.5</c:v>
                </c:pt>
                <c:pt idx="3438">
                  <c:v>345.5999755859375</c:v>
                </c:pt>
                <c:pt idx="3439">
                  <c:v>345.6999816894534</c:v>
                </c:pt>
                <c:pt idx="3440">
                  <c:v>345.7999877929687</c:v>
                </c:pt>
                <c:pt idx="3441">
                  <c:v>345.8999938964843</c:v>
                </c:pt>
                <c:pt idx="3442">
                  <c:v>346.0</c:v>
                </c:pt>
                <c:pt idx="3443">
                  <c:v>346.0999755859375</c:v>
                </c:pt>
                <c:pt idx="3444">
                  <c:v>346.1999816894534</c:v>
                </c:pt>
                <c:pt idx="3445">
                  <c:v>346.2999877929687</c:v>
                </c:pt>
                <c:pt idx="3446">
                  <c:v>346.3999938964843</c:v>
                </c:pt>
                <c:pt idx="3447">
                  <c:v>346.5</c:v>
                </c:pt>
                <c:pt idx="3448">
                  <c:v>346.5999755859375</c:v>
                </c:pt>
                <c:pt idx="3449">
                  <c:v>346.6999816894534</c:v>
                </c:pt>
                <c:pt idx="3450">
                  <c:v>346.7999877929687</c:v>
                </c:pt>
                <c:pt idx="3451">
                  <c:v>346.8999938964843</c:v>
                </c:pt>
                <c:pt idx="3452">
                  <c:v>347.0</c:v>
                </c:pt>
                <c:pt idx="3453">
                  <c:v>347.0999755859375</c:v>
                </c:pt>
                <c:pt idx="3454">
                  <c:v>347.1999816894534</c:v>
                </c:pt>
                <c:pt idx="3455">
                  <c:v>347.2999877929687</c:v>
                </c:pt>
                <c:pt idx="3456">
                  <c:v>347.3999938964843</c:v>
                </c:pt>
                <c:pt idx="3457">
                  <c:v>347.5</c:v>
                </c:pt>
                <c:pt idx="3458">
                  <c:v>347.5999755859375</c:v>
                </c:pt>
                <c:pt idx="3459">
                  <c:v>347.6999816894534</c:v>
                </c:pt>
                <c:pt idx="3460">
                  <c:v>347.7999877929687</c:v>
                </c:pt>
                <c:pt idx="3461">
                  <c:v>347.8999938964843</c:v>
                </c:pt>
                <c:pt idx="3462">
                  <c:v>348.0</c:v>
                </c:pt>
                <c:pt idx="3463">
                  <c:v>348.0999755859375</c:v>
                </c:pt>
                <c:pt idx="3464">
                  <c:v>348.1999816894534</c:v>
                </c:pt>
                <c:pt idx="3465">
                  <c:v>348.2999877929687</c:v>
                </c:pt>
                <c:pt idx="3466">
                  <c:v>348.3999938964843</c:v>
                </c:pt>
                <c:pt idx="3467">
                  <c:v>348.5</c:v>
                </c:pt>
                <c:pt idx="3468">
                  <c:v>348.5999755859375</c:v>
                </c:pt>
                <c:pt idx="3469">
                  <c:v>348.6999816894534</c:v>
                </c:pt>
                <c:pt idx="3470">
                  <c:v>348.7999877929687</c:v>
                </c:pt>
                <c:pt idx="3471">
                  <c:v>348.8999938964843</c:v>
                </c:pt>
                <c:pt idx="3472">
                  <c:v>349.0</c:v>
                </c:pt>
                <c:pt idx="3473">
                  <c:v>349.0999755859375</c:v>
                </c:pt>
                <c:pt idx="3474">
                  <c:v>349.1999816894534</c:v>
                </c:pt>
                <c:pt idx="3475">
                  <c:v>349.2999877929687</c:v>
                </c:pt>
              </c:numCache>
            </c:numRef>
          </c:xVal>
          <c:yVal>
            <c:numRef>
              <c:f>Sheet1!$L$2:$L$3477</c:f>
              <c:numCache>
                <c:formatCode>General</c:formatCode>
                <c:ptCount val="3476"/>
                <c:pt idx="0">
                  <c:v>0.0864597396149159</c:v>
                </c:pt>
                <c:pt idx="1">
                  <c:v>0.0912596469161394</c:v>
                </c:pt>
                <c:pt idx="2">
                  <c:v>0.0960593856857806</c:v>
                </c:pt>
                <c:pt idx="3">
                  <c:v>0.100858589741214</c:v>
                </c:pt>
                <c:pt idx="4">
                  <c:v>0.105657625238237</c:v>
                </c:pt>
                <c:pt idx="5">
                  <c:v>0.110456126086563</c:v>
                </c:pt>
                <c:pt idx="6">
                  <c:v>0.115254275388846</c:v>
                </c:pt>
                <c:pt idx="7">
                  <c:v>0.120052256115804</c:v>
                </c:pt>
                <c:pt idx="8">
                  <c:v>0.124849702218937</c:v>
                </c:pt>
                <c:pt idx="9">
                  <c:v>0.129646979719919</c:v>
                </c:pt>
                <c:pt idx="10">
                  <c:v>0.134443722623901</c:v>
                </c:pt>
                <c:pt idx="11">
                  <c:v>0.139240113935013</c:v>
                </c:pt>
                <c:pt idx="12">
                  <c:v>0.144036336603738</c:v>
                </c:pt>
                <c:pt idx="13">
                  <c:v>0.148832024810144</c:v>
                </c:pt>
                <c:pt idx="14">
                  <c:v>0.153627544378486</c:v>
                </c:pt>
                <c:pt idx="15">
                  <c:v>0.15842252944117</c:v>
                </c:pt>
                <c:pt idx="16">
                  <c:v>0.16321716293527</c:v>
                </c:pt>
                <c:pt idx="17">
                  <c:v>0.16801162774421</c:v>
                </c:pt>
                <c:pt idx="18">
                  <c:v>0.172805558087728</c:v>
                </c:pt>
                <c:pt idx="19">
                  <c:v>0.177599319719264</c:v>
                </c:pt>
                <c:pt idx="20">
                  <c:v>0.182392546976167</c:v>
                </c:pt>
                <c:pt idx="21">
                  <c:v>0.187185422778519</c:v>
                </c:pt>
                <c:pt idx="22">
                  <c:v>0.191978129869589</c:v>
                </c:pt>
                <c:pt idx="23">
                  <c:v>0.196770302604073</c:v>
                </c:pt>
                <c:pt idx="24">
                  <c:v>0.201562306602174</c:v>
                </c:pt>
                <c:pt idx="25">
                  <c:v>0.206353776272228</c:v>
                </c:pt>
                <c:pt idx="26">
                  <c:v>0.21114489441806</c:v>
                </c:pt>
                <c:pt idx="27">
                  <c:v>0.215935843789856</c:v>
                </c:pt>
                <c:pt idx="28">
                  <c:v>0.220726258876414</c:v>
                </c:pt>
                <c:pt idx="29">
                  <c:v>0.225516505163834</c:v>
                </c:pt>
                <c:pt idx="30">
                  <c:v>0.230306217194555</c:v>
                </c:pt>
                <c:pt idx="31">
                  <c:v>0.23509557770535</c:v>
                </c:pt>
                <c:pt idx="32">
                  <c:v>0.239884769379357</c:v>
                </c:pt>
                <c:pt idx="33">
                  <c:v>0.244673426839471</c:v>
                </c:pt>
                <c:pt idx="34">
                  <c:v>0.249461915437697</c:v>
                </c:pt>
                <c:pt idx="35">
                  <c:v>0.254249869850567</c:v>
                </c:pt>
                <c:pt idx="36">
                  <c:v>0.259037472747809</c:v>
                </c:pt>
                <c:pt idx="37">
                  <c:v>0.263824906745512</c:v>
                </c:pt>
                <c:pt idx="38">
                  <c:v>0.268611806609</c:v>
                </c:pt>
                <c:pt idx="39">
                  <c:v>0.273398537735885</c:v>
                </c:pt>
                <c:pt idx="40">
                  <c:v>0.278184734779801</c:v>
                </c:pt>
                <c:pt idx="41">
                  <c:v>0.282970580345034</c:v>
                </c:pt>
                <c:pt idx="42">
                  <c:v>0.287756256982234</c:v>
                </c:pt>
                <c:pt idx="43">
                  <c:v>0.292541399584064</c:v>
                </c:pt>
                <c:pt idx="44">
                  <c:v>0.297326373235959</c:v>
                </c:pt>
                <c:pt idx="45">
                  <c:v>0.302110812884216</c:v>
                </c:pt>
                <c:pt idx="46">
                  <c:v>0.306894901066076</c:v>
                </c:pt>
                <c:pt idx="47">
                  <c:v>0.311678820265151</c:v>
                </c:pt>
                <c:pt idx="48">
                  <c:v>0.316462205508183</c:v>
                </c:pt>
                <c:pt idx="49">
                  <c:v>0.32124542174653</c:v>
                </c:pt>
                <c:pt idx="50">
                  <c:v>0.326028104060564</c:v>
                </c:pt>
                <c:pt idx="51">
                  <c:v>0.330810434920489</c:v>
                </c:pt>
                <c:pt idx="52">
                  <c:v>0.33559259674288</c:v>
                </c:pt>
                <c:pt idx="53">
                  <c:v>0.340374224688552</c:v>
                </c:pt>
                <c:pt idx="54">
                  <c:v>0.34515568357479</c:v>
                </c:pt>
                <c:pt idx="55">
                  <c:v>0.349936608616039</c:v>
                </c:pt>
                <c:pt idx="56">
                  <c:v>0.354717182215467</c:v>
                </c:pt>
                <c:pt idx="57">
                  <c:v>0.359497586786689</c:v>
                </c:pt>
                <c:pt idx="58">
                  <c:v>0.364277457605924</c:v>
                </c:pt>
                <c:pt idx="59">
                  <c:v>0.369057159327273</c:v>
                </c:pt>
                <c:pt idx="60">
                  <c:v>0.373836327300049</c:v>
                </c:pt>
                <c:pt idx="61">
                  <c:v>0.378615143861203</c:v>
                </c:pt>
                <c:pt idx="62">
                  <c:v>0.383393791294064</c:v>
                </c:pt>
                <c:pt idx="63">
                  <c:v>0.388171905028379</c:v>
                </c:pt>
                <c:pt idx="64">
                  <c:v>0.39294984961413</c:v>
                </c:pt>
                <c:pt idx="65">
                  <c:v>0.397727260534687</c:v>
                </c:pt>
                <c:pt idx="66">
                  <c:v>0.402504320059972</c:v>
                </c:pt>
                <c:pt idx="67">
                  <c:v>0.407281210406287</c:v>
                </c:pt>
                <c:pt idx="68">
                  <c:v>0.412057567137433</c:v>
                </c:pt>
                <c:pt idx="69">
                  <c:v>0.41683375466934</c:v>
                </c:pt>
                <c:pt idx="70">
                  <c:v>0.421609408619427</c:v>
                </c:pt>
                <c:pt idx="71">
                  <c:v>0.426384711190593</c:v>
                </c:pt>
                <c:pt idx="72">
                  <c:v>0.431159844532116</c:v>
                </c:pt>
                <c:pt idx="73">
                  <c:v>0.435934444341844</c:v>
                </c:pt>
                <c:pt idx="74">
                  <c:v>0.440708874901661</c:v>
                </c:pt>
                <c:pt idx="75">
                  <c:v>0.445482771971256</c:v>
                </c:pt>
                <c:pt idx="76">
                  <c:v>0.450256317702367</c:v>
                </c:pt>
                <c:pt idx="77">
                  <c:v>0.455029694158157</c:v>
                </c:pt>
                <c:pt idx="78">
                  <c:v>0.459802537170762</c:v>
                </c:pt>
                <c:pt idx="79">
                  <c:v>0.464575210888288</c:v>
                </c:pt>
                <c:pt idx="80">
                  <c:v>0.469347351196484</c:v>
                </c:pt>
                <c:pt idx="81">
                  <c:v>0.474119140164462</c:v>
                </c:pt>
                <c:pt idx="82">
                  <c:v>0.478890759807722</c:v>
                </c:pt>
                <c:pt idx="83">
                  <c:v>0.483661846092433</c:v>
                </c:pt>
                <c:pt idx="84">
                  <c:v>0.488432763032668</c:v>
                </c:pt>
                <c:pt idx="85">
                  <c:v>0.493203146648207</c:v>
                </c:pt>
                <c:pt idx="86">
                  <c:v>0.497973178941147</c:v>
                </c:pt>
                <c:pt idx="87">
                  <c:v>0.502743041859975</c:v>
                </c:pt>
                <c:pt idx="88">
                  <c:v>0.507512371504885</c:v>
                </c:pt>
                <c:pt idx="89">
                  <c:v>0.512281531755928</c:v>
                </c:pt>
                <c:pt idx="90">
                  <c:v>0.517050158766904</c:v>
                </c:pt>
                <c:pt idx="91">
                  <c:v>0.5218184344729</c:v>
                </c:pt>
                <c:pt idx="92">
                  <c:v>0.526586540755394</c:v>
                </c:pt>
                <c:pt idx="93">
                  <c:v>0.531354113848599</c:v>
                </c:pt>
                <c:pt idx="94">
                  <c:v>0.536121517505237</c:v>
                </c:pt>
                <c:pt idx="95">
                  <c:v>0.540888388008065</c:v>
                </c:pt>
                <c:pt idx="96">
                  <c:v>0.545654907224479</c:v>
                </c:pt>
                <c:pt idx="97">
                  <c:v>0.550421256968976</c:v>
                </c:pt>
                <c:pt idx="98">
                  <c:v>0.555187073609799</c:v>
                </c:pt>
                <c:pt idx="99">
                  <c:v>0.559952720758996</c:v>
                </c:pt>
                <c:pt idx="100">
                  <c:v>0.564717834838414</c:v>
                </c:pt>
                <c:pt idx="101">
                  <c:v>0.56948259764915</c:v>
                </c:pt>
                <c:pt idx="102">
                  <c:v>0.574247190938699</c:v>
                </c:pt>
                <c:pt idx="103">
                  <c:v>0.579011251209308</c:v>
                </c:pt>
                <c:pt idx="104">
                  <c:v>0.583775141939024</c:v>
                </c:pt>
                <c:pt idx="105">
                  <c:v>0.588538499683693</c:v>
                </c:pt>
                <c:pt idx="106">
                  <c:v>0.593301506177412</c:v>
                </c:pt>
                <c:pt idx="107">
                  <c:v>0.598064343100678</c:v>
                </c:pt>
                <c:pt idx="108">
                  <c:v>0.602826647089736</c:v>
                </c:pt>
                <c:pt idx="109">
                  <c:v>0.607588781488635</c:v>
                </c:pt>
                <c:pt idx="110">
                  <c:v>0.612350382987218</c:v>
                </c:pt>
                <c:pt idx="111">
                  <c:v>0.617111633252582</c:v>
                </c:pt>
                <c:pt idx="112">
                  <c:v>0.621872713898231</c:v>
                </c:pt>
                <c:pt idx="113">
                  <c:v>0.626633261694398</c:v>
                </c:pt>
                <c:pt idx="114">
                  <c:v>0.631393639851147</c:v>
                </c:pt>
                <c:pt idx="115">
                  <c:v>0.636153485192304</c:v>
                </c:pt>
                <c:pt idx="116">
                  <c:v>0.640912979317974</c:v>
                </c:pt>
                <c:pt idx="117">
                  <c:v>0.645672303774671</c:v>
                </c:pt>
                <c:pt idx="118">
                  <c:v>0.65043109546661</c:v>
                </c:pt>
                <c:pt idx="119">
                  <c:v>0.655189717469873</c:v>
                </c:pt>
                <c:pt idx="120">
                  <c:v>0.659947806742266</c:v>
                </c:pt>
                <c:pt idx="121">
                  <c:v>0.664705544816906</c:v>
                </c:pt>
                <c:pt idx="122">
                  <c:v>0.669463113173591</c:v>
                </c:pt>
                <c:pt idx="123">
                  <c:v>0.674220148877197</c:v>
                </c:pt>
                <c:pt idx="124">
                  <c:v>0.678977014844885</c:v>
                </c:pt>
                <c:pt idx="125">
                  <c:v>0.683733348168454</c:v>
                </c:pt>
                <c:pt idx="126">
                  <c:v>0.68848933031405</c:v>
                </c:pt>
                <c:pt idx="127">
                  <c:v>0.693245142694234</c:v>
                </c:pt>
                <c:pt idx="128">
                  <c:v>0.698000422481185</c:v>
                </c:pt>
                <c:pt idx="129">
                  <c:v>0.70275553248306</c:v>
                </c:pt>
                <c:pt idx="130">
                  <c:v>0.707510109925624</c:v>
                </c:pt>
                <c:pt idx="131">
                  <c:v>0.712264336208042</c:v>
                </c:pt>
                <c:pt idx="132">
                  <c:v>0.717018392675891</c:v>
                </c:pt>
                <c:pt idx="133">
                  <c:v>0.721771916635314</c:v>
                </c:pt>
                <c:pt idx="134">
                  <c:v>0.726525270760506</c:v>
                </c:pt>
                <c:pt idx="135">
                  <c:v>0.731278092411194</c:v>
                </c:pt>
                <c:pt idx="136">
                  <c:v>0.736030562919559</c:v>
                </c:pt>
                <c:pt idx="137">
                  <c:v>0.740782863564204</c:v>
                </c:pt>
                <c:pt idx="138">
                  <c:v>0.745534631785225</c:v>
                </c:pt>
                <c:pt idx="139">
                  <c:v>0.750286230122865</c:v>
                </c:pt>
                <c:pt idx="140">
                  <c:v>0.755037296070803</c:v>
                </c:pt>
                <c:pt idx="141">
                  <c:v>0.759788010894244</c:v>
                </c:pt>
                <c:pt idx="142">
                  <c:v>0.764538555804814</c:v>
                </c:pt>
                <c:pt idx="143">
                  <c:v>0.769288568376562</c:v>
                </c:pt>
                <c:pt idx="144">
                  <c:v>0.77403841101578</c:v>
                </c:pt>
                <c:pt idx="145">
                  <c:v>0.778787721350094</c:v>
                </c:pt>
                <c:pt idx="146">
                  <c:v>0.783536680577737</c:v>
                </c:pt>
                <c:pt idx="147">
                  <c:v>0.788285469843364</c:v>
                </c:pt>
                <c:pt idx="148">
                  <c:v>0.793033726854964</c:v>
                </c:pt>
                <c:pt idx="149">
                  <c:v>0.797781813884891</c:v>
                </c:pt>
                <c:pt idx="150">
                  <c:v>0.80252936869471</c:v>
                </c:pt>
                <c:pt idx="151">
                  <c:v>0.807276572415681</c:v>
                </c:pt>
                <c:pt idx="152">
                  <c:v>0.812023606125495</c:v>
                </c:pt>
                <c:pt idx="153">
                  <c:v>0.816770107666075</c:v>
                </c:pt>
                <c:pt idx="154">
                  <c:v>0.821516439175841</c:v>
                </c:pt>
                <c:pt idx="155">
                  <c:v>0.826262238550291</c:v>
                </c:pt>
                <c:pt idx="156">
                  <c:v>0.831007686853718</c:v>
                </c:pt>
                <c:pt idx="157">
                  <c:v>0.835752965096849</c:v>
                </c:pt>
                <c:pt idx="158">
                  <c:v>0.840497711255536</c:v>
                </c:pt>
                <c:pt idx="159">
                  <c:v>0.845242287334272</c:v>
                </c:pt>
                <c:pt idx="160">
                  <c:v>0.849986331362479</c:v>
                </c:pt>
                <c:pt idx="161">
                  <c:v>0.854730024337489</c:v>
                </c:pt>
                <c:pt idx="162">
                  <c:v>0.859473547203068</c:v>
                </c:pt>
                <c:pt idx="163">
                  <c:v>0.864216538068989</c:v>
                </c:pt>
                <c:pt idx="164">
                  <c:v>0.868959358805824</c:v>
                </c:pt>
                <c:pt idx="165">
                  <c:v>0.873701647576916</c:v>
                </c:pt>
                <c:pt idx="166">
                  <c:v>0.878443585312636</c:v>
                </c:pt>
                <c:pt idx="167">
                  <c:v>0.883185352889793</c:v>
                </c:pt>
                <c:pt idx="168">
                  <c:v>0.887926588552075</c:v>
                </c:pt>
                <c:pt idx="169">
                  <c:v>0.892667654036141</c:v>
                </c:pt>
                <c:pt idx="170">
                  <c:v>0.897408187639244</c:v>
                </c:pt>
                <c:pt idx="171">
                  <c:v>0.902148370224802</c:v>
                </c:pt>
                <c:pt idx="172">
                  <c:v>0.906888382602667</c:v>
                </c:pt>
                <c:pt idx="173">
                  <c:v>0.911627863150437</c:v>
                </c:pt>
                <c:pt idx="174">
                  <c:v>0.916367173470863</c:v>
                </c:pt>
                <c:pt idx="175">
                  <c:v>0.921105951995106</c:v>
                </c:pt>
                <c:pt idx="176">
                  <c:v>0.925844379519627</c:v>
                </c:pt>
                <c:pt idx="177">
                  <c:v>0.930582636787331</c:v>
                </c:pt>
                <c:pt idx="178">
                  <c:v>0.935320362309716</c:v>
                </c:pt>
                <c:pt idx="179">
                  <c:v>0.940057917555633</c:v>
                </c:pt>
                <c:pt idx="180">
                  <c:v>0.944794941090142</c:v>
                </c:pt>
                <c:pt idx="181">
                  <c:v>0.949531613747662</c:v>
                </c:pt>
                <c:pt idx="182">
                  <c:v>0.954268116109876</c:v>
                </c:pt>
                <c:pt idx="183">
                  <c:v>0.959004086817272</c:v>
                </c:pt>
                <c:pt idx="184">
                  <c:v>0.963739887204918</c:v>
                </c:pt>
                <c:pt idx="185">
                  <c:v>0.968475155971845</c:v>
                </c:pt>
                <c:pt idx="186">
                  <c:v>0.973210073780723</c:v>
                </c:pt>
                <c:pt idx="187">
                  <c:v>0.977944821240665</c:v>
                </c:pt>
                <c:pt idx="188">
                  <c:v>0.982679037131038</c:v>
                </c:pt>
                <c:pt idx="189">
                  <c:v>0.987413082653021</c:v>
                </c:pt>
                <c:pt idx="190">
                  <c:v>0.992146596639531</c:v>
                </c:pt>
                <c:pt idx="191">
                  <c:v>0.996879759686294</c:v>
                </c:pt>
                <c:pt idx="192">
                  <c:v>1.001612752335486</c:v>
                </c:pt>
                <c:pt idx="193">
                  <c:v>1.00634521350035</c:v>
                </c:pt>
                <c:pt idx="194">
                  <c:v>1.01107750424819</c:v>
                </c:pt>
                <c:pt idx="195">
                  <c:v>1.015809263545798</c:v>
                </c:pt>
                <c:pt idx="196">
                  <c:v>1.020540671921962</c:v>
                </c:pt>
                <c:pt idx="197">
                  <c:v>1.025271909851923</c:v>
                </c:pt>
                <c:pt idx="198">
                  <c:v>1.030002616382795</c:v>
                </c:pt>
                <c:pt idx="199">
                  <c:v>1.034733152448012</c:v>
                </c:pt>
                <c:pt idx="200">
                  <c:v>1.039463157148234</c:v>
                </c:pt>
                <c:pt idx="201">
                  <c:v>1.044192810945316</c:v>
                </c:pt>
                <c:pt idx="202">
                  <c:v>1.048922294247565</c:v>
                </c:pt>
                <c:pt idx="203">
                  <c:v>1.053651246235961</c:v>
                </c:pt>
                <c:pt idx="204">
                  <c:v>1.058380027710074</c:v>
                </c:pt>
                <c:pt idx="205">
                  <c:v>1.063108277904426</c:v>
                </c:pt>
                <c:pt idx="206">
                  <c:v>1.067836177213941</c:v>
                </c:pt>
                <c:pt idx="207">
                  <c:v>1.072563905979998</c:v>
                </c:pt>
                <c:pt idx="208">
                  <c:v>1.077291103517434</c:v>
                </c:pt>
                <c:pt idx="209">
                  <c:v>1.082018130491963</c:v>
                </c:pt>
                <c:pt idx="210">
                  <c:v>1.086744626271962</c:v>
                </c:pt>
                <c:pt idx="211">
                  <c:v>1.091470771185426</c:v>
                </c:pt>
                <c:pt idx="212">
                  <c:v>1.09619674550681</c:v>
                </c:pt>
                <c:pt idx="213">
                  <c:v>1.100922188684802</c:v>
                </c:pt>
                <c:pt idx="214">
                  <c:v>1.105647461251266</c:v>
                </c:pt>
                <c:pt idx="215">
                  <c:v>1.110372202708427</c:v>
                </c:pt>
                <c:pt idx="216">
                  <c:v>1.115096593317357</c:v>
                </c:pt>
                <c:pt idx="217">
                  <c:v>1.119820813285588</c:v>
                </c:pt>
                <c:pt idx="218">
                  <c:v>1.124544502195651</c:v>
                </c:pt>
                <c:pt idx="219">
                  <c:v>1.12926802044557</c:v>
                </c:pt>
                <c:pt idx="220">
                  <c:v>1.13399100767141</c:v>
                </c:pt>
                <c:pt idx="221">
                  <c:v>1.138713644067321</c:v>
                </c:pt>
                <c:pt idx="222">
                  <c:v>1.14343610977392</c:v>
                </c:pt>
                <c:pt idx="223">
                  <c:v>1.148158044507571</c:v>
                </c:pt>
                <c:pt idx="224">
                  <c:v>1.152879808532464</c:v>
                </c:pt>
                <c:pt idx="225">
                  <c:v>1.157601041618498</c:v>
                </c:pt>
                <c:pt idx="226">
                  <c:v>1.162321923892906</c:v>
                </c:pt>
                <c:pt idx="227">
                  <c:v>1.16704245535935</c:v>
                </c:pt>
                <c:pt idx="228">
                  <c:v>1.171762996134804</c:v>
                </c:pt>
                <c:pt idx="229">
                  <c:v>1.176482825969533</c:v>
                </c:pt>
                <c:pt idx="230">
                  <c:v>1.181202305007277</c:v>
                </c:pt>
                <c:pt idx="231">
                  <c:v>1.185921433251699</c:v>
                </c:pt>
                <c:pt idx="232">
                  <c:v>1.190640210706458</c:v>
                </c:pt>
                <c:pt idx="233">
                  <c:v>1.195358997354712</c:v>
                </c:pt>
                <c:pt idx="234">
                  <c:v>1.200077073214364</c:v>
                </c:pt>
                <c:pt idx="235">
                  <c:v>1.204794798295336</c:v>
                </c:pt>
                <c:pt idx="236">
                  <c:v>1.209512172601287</c:v>
                </c:pt>
                <c:pt idx="237">
                  <c:v>1.214229196135878</c:v>
                </c:pt>
                <c:pt idx="238">
                  <c:v>1.218946228748454</c:v>
                </c:pt>
                <c:pt idx="239">
                  <c:v>1.223662550866836</c:v>
                </c:pt>
                <c:pt idx="240">
                  <c:v>1.22837852224899</c:v>
                </c:pt>
                <c:pt idx="241">
                  <c:v>1.233094142882703</c:v>
                </c:pt>
                <c:pt idx="242">
                  <c:v>1.237809412771774</c:v>
                </c:pt>
                <c:pt idx="243">
                  <c:v>1.242524691631893</c:v>
                </c:pt>
                <c:pt idx="244">
                  <c:v>1.247239260016316</c:v>
                </c:pt>
                <c:pt idx="245">
                  <c:v>1.251953477667492</c:v>
                </c:pt>
                <c:pt idx="246">
                  <c:v>1.256667344589222</c:v>
                </c:pt>
                <c:pt idx="247">
                  <c:v>1.261380860785302</c:v>
                </c:pt>
                <c:pt idx="248">
                  <c:v>1.266094385837627</c:v>
                </c:pt>
                <c:pt idx="249">
                  <c:v>1.270807200567046</c:v>
                </c:pt>
                <c:pt idx="250">
                  <c:v>1.275519664582213</c:v>
                </c:pt>
                <c:pt idx="251">
                  <c:v>1.280231777886925</c:v>
                </c:pt>
                <c:pt idx="252">
                  <c:v>1.284943540484981</c:v>
                </c:pt>
                <c:pt idx="253">
                  <c:v>1.289655311824488</c:v>
                </c:pt>
                <c:pt idx="254">
                  <c:v>1.294366372993871</c:v>
                </c:pt>
                <c:pt idx="255">
                  <c:v>1.299077083467995</c:v>
                </c:pt>
                <c:pt idx="256">
                  <c:v>1.303787443250658</c:v>
                </c:pt>
                <c:pt idx="257">
                  <c:v>1.308497452345658</c:v>
                </c:pt>
                <c:pt idx="258">
                  <c:v>1.31320747006732</c:v>
                </c:pt>
                <c:pt idx="259">
                  <c:v>1.317916777771634</c:v>
                </c:pt>
                <c:pt idx="260">
                  <c:v>1.322625734799683</c:v>
                </c:pt>
                <c:pt idx="261">
                  <c:v>1.327334341155264</c:v>
                </c:pt>
                <c:pt idx="262">
                  <c:v>1.332042596842174</c:v>
                </c:pt>
                <c:pt idx="263">
                  <c:v>1.336750861040966</c:v>
                </c:pt>
                <c:pt idx="264">
                  <c:v>1.34145841537518</c:v>
                </c:pt>
                <c:pt idx="265">
                  <c:v>1.34616561905212</c:v>
                </c:pt>
                <c:pt idx="266">
                  <c:v>1.350872472075586</c:v>
                </c:pt>
                <c:pt idx="267">
                  <c:v>1.355578974449376</c:v>
                </c:pt>
                <c:pt idx="268">
                  <c:v>1.360285485220271</c:v>
                </c:pt>
                <c:pt idx="269">
                  <c:v>1.364991286279351</c:v>
                </c:pt>
                <c:pt idx="270">
                  <c:v>1.369696736700151</c:v>
                </c:pt>
                <c:pt idx="271">
                  <c:v>1.37440183648647</c:v>
                </c:pt>
                <c:pt idx="272">
                  <c:v>1.379106585642104</c:v>
                </c:pt>
                <c:pt idx="273">
                  <c:v>1.383811343080079</c:v>
                </c:pt>
                <c:pt idx="274">
                  <c:v>1.388515390958993</c:v>
                </c:pt>
                <c:pt idx="275">
                  <c:v>1.393219088218619</c:v>
                </c:pt>
                <c:pt idx="276">
                  <c:v>1.397922434862757</c:v>
                </c:pt>
                <c:pt idx="277">
                  <c:v>1.402625430895205</c:v>
                </c:pt>
                <c:pt idx="278">
                  <c:v>1.407328435095234</c:v>
                </c:pt>
                <c:pt idx="279">
                  <c:v>1.412030729888948</c:v>
                </c:pt>
                <c:pt idx="280">
                  <c:v>1.416732674082369</c:v>
                </c:pt>
                <c:pt idx="281">
                  <c:v>1.421434267679293</c:v>
                </c:pt>
                <c:pt idx="282">
                  <c:v>1.426135510683522</c:v>
                </c:pt>
                <c:pt idx="283">
                  <c:v>1.43083676174058</c:v>
                </c:pt>
                <c:pt idx="284">
                  <c:v>1.435537303544061</c:v>
                </c:pt>
                <c:pt idx="285">
                  <c:v>1.440237494766244</c:v>
                </c:pt>
                <c:pt idx="286">
                  <c:v>1.444937335410923</c:v>
                </c:pt>
                <c:pt idx="287">
                  <c:v>1.449636825481899</c:v>
                </c:pt>
                <c:pt idx="288">
                  <c:v>1.454336323490958</c:v>
                </c:pt>
                <c:pt idx="289">
                  <c:v>1.459035112399176</c:v>
                </c:pt>
                <c:pt idx="290">
                  <c:v>1.463733550745087</c:v>
                </c:pt>
                <c:pt idx="291">
                  <c:v>1.468431638532488</c:v>
                </c:pt>
                <c:pt idx="292">
                  <c:v>1.47312937576518</c:v>
                </c:pt>
                <c:pt idx="293">
                  <c:v>1.477827120821217</c:v>
                </c:pt>
                <c:pt idx="294">
                  <c:v>1.482524156929137</c:v>
                </c:pt>
                <c:pt idx="295">
                  <c:v>1.487220842493744</c:v>
                </c:pt>
                <c:pt idx="296">
                  <c:v>1.491917177518835</c:v>
                </c:pt>
                <c:pt idx="297">
                  <c:v>1.49661316215357</c:v>
                </c:pt>
                <c:pt idx="298">
                  <c:v>1.501309154532916</c:v>
                </c:pt>
                <c:pt idx="299">
                  <c:v>1.506004438125887</c:v>
                </c:pt>
                <c:pt idx="300">
                  <c:v>1.510699371203721</c:v>
                </c:pt>
                <c:pt idx="301">
                  <c:v>1.51539395377037</c:v>
                </c:pt>
                <c:pt idx="302">
                  <c:v>1.520088185829781</c:v>
                </c:pt>
                <c:pt idx="303">
                  <c:v>1.52478242549274</c:v>
                </c:pt>
                <c:pt idx="304">
                  <c:v>1.529475956522784</c:v>
                </c:pt>
                <c:pt idx="305">
                  <c:v>1.53416913705744</c:v>
                </c:pt>
                <c:pt idx="306">
                  <c:v>1.538861967100656</c:v>
                </c:pt>
                <c:pt idx="307">
                  <c:v>1.543554446656384</c:v>
                </c:pt>
                <c:pt idx="308">
                  <c:v>1.548246933701701</c:v>
                </c:pt>
                <c:pt idx="309">
                  <c:v>1.552938712267556</c:v>
                </c:pt>
                <c:pt idx="310">
                  <c:v>1.557630140357771</c:v>
                </c:pt>
                <c:pt idx="311">
                  <c:v>1.562321217976295</c:v>
                </c:pt>
                <c:pt idx="312">
                  <c:v>1.567011945127076</c:v>
                </c:pt>
                <c:pt idx="313">
                  <c:v>1.571702679653496</c:v>
                </c:pt>
                <c:pt idx="314">
                  <c:v>1.576392705853903</c:v>
                </c:pt>
                <c:pt idx="315">
                  <c:v>1.581082381598415</c:v>
                </c:pt>
                <c:pt idx="316">
                  <c:v>1.585771706890983</c:v>
                </c:pt>
                <c:pt idx="317">
                  <c:v>1.590460681735556</c:v>
                </c:pt>
                <c:pt idx="318">
                  <c:v>1.595149663841827</c:v>
                </c:pt>
                <c:pt idx="319">
                  <c:v>1.599837937775522</c:v>
                </c:pt>
                <c:pt idx="320">
                  <c:v>1.60452586127307</c:v>
                </c:pt>
                <c:pt idx="321">
                  <c:v>1.609213434338421</c:v>
                </c:pt>
                <c:pt idx="322">
                  <c:v>1.613900656975525</c:v>
                </c:pt>
                <c:pt idx="323">
                  <c:v>1.61858788676039</c:v>
                </c:pt>
                <c:pt idx="324">
                  <c:v>1.623274408526112</c:v>
                </c:pt>
                <c:pt idx="325">
                  <c:v>1.627960579875434</c:v>
                </c:pt>
                <c:pt idx="326">
                  <c:v>1.632646400812307</c:v>
                </c:pt>
                <c:pt idx="327">
                  <c:v>1.63733187134068</c:v>
                </c:pt>
                <c:pt idx="328">
                  <c:v>1.642017348902887</c:v>
                </c:pt>
                <c:pt idx="329">
                  <c:v>1.646702118599373</c:v>
                </c:pt>
                <c:pt idx="330">
                  <c:v>1.651386537899208</c:v>
                </c:pt>
                <c:pt idx="331">
                  <c:v>1.656070606806341</c:v>
                </c:pt>
                <c:pt idx="332">
                  <c:v>1.660754325324721</c:v>
                </c:pt>
                <c:pt idx="333">
                  <c:v>1.665438050763014</c:v>
                </c:pt>
                <c:pt idx="334">
                  <c:v>1.670121068489004</c:v>
                </c:pt>
                <c:pt idx="335">
                  <c:v>1.67480373583809</c:v>
                </c:pt>
                <c:pt idx="336">
                  <c:v>1.67948605281422</c:v>
                </c:pt>
                <c:pt idx="337">
                  <c:v>1.684168019421346</c:v>
                </c:pt>
                <c:pt idx="338">
                  <c:v>1.688849992834472</c:v>
                </c:pt>
                <c:pt idx="339">
                  <c:v>1.693531258688704</c:v>
                </c:pt>
                <c:pt idx="340">
                  <c:v>1.69821217418578</c:v>
                </c:pt>
                <c:pt idx="341">
                  <c:v>1.702892739329646</c:v>
                </c:pt>
                <c:pt idx="342">
                  <c:v>1.707572954124255</c:v>
                </c:pt>
                <c:pt idx="343">
                  <c:v>1.71225317561096</c:v>
                </c:pt>
                <c:pt idx="344">
                  <c:v>1.716932689692172</c:v>
                </c:pt>
                <c:pt idx="345">
                  <c:v>1.721611853435974</c:v>
                </c:pt>
                <c:pt idx="346">
                  <c:v>1.726290666846316</c:v>
                </c:pt>
                <c:pt idx="347">
                  <c:v>1.730969129927147</c:v>
                </c:pt>
                <c:pt idx="348">
                  <c:v>1.735647599586177</c:v>
                </c:pt>
                <c:pt idx="349">
                  <c:v>1.740325361993107</c:v>
                </c:pt>
                <c:pt idx="350">
                  <c:v>1.745002774082375</c:v>
                </c:pt>
                <c:pt idx="351">
                  <c:v>1.74967983585793</c:v>
                </c:pt>
                <c:pt idx="352">
                  <c:v>1.754356547323721</c:v>
                </c:pt>
                <c:pt idx="353">
                  <c:v>1.75903326525382</c:v>
                </c:pt>
                <c:pt idx="354">
                  <c:v>1.763709276085207</c:v>
                </c:pt>
                <c:pt idx="355">
                  <c:v>1.768384936755166</c:v>
                </c:pt>
                <c:pt idx="356">
                  <c:v>1.773060247177097</c:v>
                </c:pt>
                <c:pt idx="357">
                  <c:v>1.777735207318119</c:v>
                </c:pt>
                <c:pt idx="358">
                  <c:v>1.782410173818841</c:v>
                </c:pt>
                <c:pt idx="359">
                  <c:v>1.787084433383622</c:v>
                </c:pt>
                <c:pt idx="360">
                  <c:v>1.791758342679798</c:v>
                </c:pt>
                <c:pt idx="361">
                  <c:v>1.79643190171147</c:v>
                </c:pt>
                <c:pt idx="362">
                  <c:v>1.80110511048274</c:v>
                </c:pt>
                <c:pt idx="363">
                  <c:v>1.805778325500597</c:v>
                </c:pt>
                <c:pt idx="364">
                  <c:v>1.810450833736644</c:v>
                </c:pt>
                <c:pt idx="365">
                  <c:v>1.815122991724593</c:v>
                </c:pt>
                <c:pt idx="366">
                  <c:v>1.819794799468546</c:v>
                </c:pt>
                <c:pt idx="367">
                  <c:v>1.824466256972605</c:v>
                </c:pt>
                <c:pt idx="368">
                  <c:v>1.82913772061015</c:v>
                </c:pt>
                <c:pt idx="369">
                  <c:v>1.833808477620005</c:v>
                </c:pt>
                <c:pt idx="370">
                  <c:v>1.83847888440227</c:v>
                </c:pt>
                <c:pt idx="371">
                  <c:v>1.843148940961048</c:v>
                </c:pt>
                <c:pt idx="372">
                  <c:v>1.847818647300439</c:v>
                </c:pt>
                <c:pt idx="373">
                  <c:v>1.852488359660222</c:v>
                </c:pt>
                <c:pt idx="374">
                  <c:v>1.857157365546427</c:v>
                </c:pt>
                <c:pt idx="375">
                  <c:v>1.86182602122555</c:v>
                </c:pt>
                <c:pt idx="376">
                  <c:v>1.866494326701694</c:v>
                </c:pt>
                <c:pt idx="377">
                  <c:v>1.871162281978961</c:v>
                </c:pt>
                <c:pt idx="378">
                  <c:v>1.875830243163531</c:v>
                </c:pt>
                <c:pt idx="379">
                  <c:v>1.88049749802863</c:v>
                </c:pt>
                <c:pt idx="380">
                  <c:v>1.885164402707153</c:v>
                </c:pt>
                <c:pt idx="381">
                  <c:v>1.889830957203207</c:v>
                </c:pt>
                <c:pt idx="382">
                  <c:v>1.89449716152089</c:v>
                </c:pt>
                <c:pt idx="383">
                  <c:v>1.8991633716328</c:v>
                </c:pt>
                <c:pt idx="384">
                  <c:v>1.903828875579331</c:v>
                </c:pt>
                <c:pt idx="385">
                  <c:v>1.9084940293598</c:v>
                </c:pt>
                <c:pt idx="386">
                  <c:v>1.913158832978304</c:v>
                </c:pt>
                <c:pt idx="387">
                  <c:v>1.917823286438947</c:v>
                </c:pt>
                <c:pt idx="388">
                  <c:v>1.922487745580745</c:v>
                </c:pt>
                <c:pt idx="389">
                  <c:v>1.927151498711255</c:v>
                </c:pt>
                <c:pt idx="390">
                  <c:v>1.93181490169621</c:v>
                </c:pt>
                <c:pt idx="391">
                  <c:v>1.936477954539708</c:v>
                </c:pt>
                <c:pt idx="392">
                  <c:v>1.941140657245853</c:v>
                </c:pt>
                <c:pt idx="393">
                  <c:v>1.945803365520089</c:v>
                </c:pt>
                <c:pt idx="394">
                  <c:v>1.95046536793712</c:v>
                </c:pt>
                <c:pt idx="395">
                  <c:v>1.955127020229102</c:v>
                </c:pt>
                <c:pt idx="396">
                  <c:v>1.959788322400137</c:v>
                </c:pt>
                <c:pt idx="397">
                  <c:v>1.964449274454328</c:v>
                </c:pt>
                <c:pt idx="398">
                  <c:v>1.969110231963552</c:v>
                </c:pt>
                <c:pt idx="399">
                  <c:v>1.973770483769645</c:v>
                </c:pt>
                <c:pt idx="400">
                  <c:v>1.978430385471198</c:v>
                </c:pt>
                <c:pt idx="401">
                  <c:v>1.983089937072313</c:v>
                </c:pt>
                <c:pt idx="402">
                  <c:v>1.98774913857709</c:v>
                </c:pt>
                <c:pt idx="403">
                  <c:v>1.992408345423855</c:v>
                </c:pt>
                <c:pt idx="404">
                  <c:v>1.997066846721553</c:v>
                </c:pt>
                <c:pt idx="405">
                  <c:v>2.00172499793522</c:v>
                </c:pt>
                <c:pt idx="406">
                  <c:v>2.006382799068955</c:v>
                </c:pt>
                <c:pt idx="407">
                  <c:v>2.01104025012686</c:v>
                </c:pt>
                <c:pt idx="408">
                  <c:v>2.015697706413716</c:v>
                </c:pt>
                <c:pt idx="409">
                  <c:v>2.020354457305562</c:v>
                </c:pt>
                <c:pt idx="410">
                  <c:v>2.025010858133883</c:v>
                </c:pt>
                <c:pt idx="411">
                  <c:v>2.029666908902783</c:v>
                </c:pt>
                <c:pt idx="412">
                  <c:v>2.034322609616362</c:v>
                </c:pt>
                <c:pt idx="413">
                  <c:v>2.038978315619746</c:v>
                </c:pt>
                <c:pt idx="414">
                  <c:v>2.043633316458507</c:v>
                </c:pt>
                <c:pt idx="415">
                  <c:v>2.048287967266632</c:v>
                </c:pt>
                <c:pt idx="416">
                  <c:v>2.05294226804842</c:v>
                </c:pt>
                <c:pt idx="417">
                  <c:v>2.057596218808174</c:v>
                </c:pt>
                <c:pt idx="418">
                  <c:v>2.062250174583816</c:v>
                </c:pt>
                <c:pt idx="419">
                  <c:v>2.066903425285698</c:v>
                </c:pt>
                <c:pt idx="420">
                  <c:v>2.071556325978444</c:v>
                </c:pt>
                <c:pt idx="421">
                  <c:v>2.076208876666357</c:v>
                </c:pt>
                <c:pt idx="422">
                  <c:v>2.080861077353734</c:v>
                </c:pt>
                <c:pt idx="423">
                  <c:v>2.085513282944981</c:v>
                </c:pt>
                <c:pt idx="424">
                  <c:v>2.090164783617484</c:v>
                </c:pt>
                <c:pt idx="425">
                  <c:v>2.094815934302348</c:v>
                </c:pt>
                <c:pt idx="426">
                  <c:v>2.099466735003872</c:v>
                </c:pt>
                <c:pt idx="427">
                  <c:v>2.104117185726361</c:v>
                </c:pt>
                <c:pt idx="428">
                  <c:v>2.1087676412407</c:v>
                </c:pt>
                <c:pt idx="429">
                  <c:v>2.113417391991298</c:v>
                </c:pt>
                <c:pt idx="430">
                  <c:v>2.118066792775751</c:v>
                </c:pt>
                <c:pt idx="431">
                  <c:v>2.122715843598355</c:v>
                </c:pt>
                <c:pt idx="432">
                  <c:v>2.127364544463408</c:v>
                </c:pt>
                <c:pt idx="433">
                  <c:v>2.132013250008298</c:v>
                </c:pt>
                <c:pt idx="434">
                  <c:v>2.13666125094444</c:v>
                </c:pt>
                <c:pt idx="435">
                  <c:v>2.141308901935922</c:v>
                </c:pt>
                <c:pt idx="436">
                  <c:v>2.14595620298704</c:v>
                </c:pt>
                <c:pt idx="437">
                  <c:v>2.15060315410209</c:v>
                </c:pt>
                <c:pt idx="438">
                  <c:v>2.155250109784963</c:v>
                </c:pt>
                <c:pt idx="439">
                  <c:v>2.159896361014069</c:v>
                </c:pt>
                <c:pt idx="440">
                  <c:v>2.164542262319993</c:v>
                </c:pt>
                <c:pt idx="441">
                  <c:v>2.169187813707033</c:v>
                </c:pt>
                <c:pt idx="442">
                  <c:v>2.173833015179482</c:v>
                </c:pt>
                <c:pt idx="443">
                  <c:v>2.178478221107745</c:v>
                </c:pt>
                <c:pt idx="444">
                  <c:v>2.183122722737204</c:v>
                </c:pt>
                <c:pt idx="445">
                  <c:v>2.187766874464956</c:v>
                </c:pt>
                <c:pt idx="446">
                  <c:v>2.192410676295297</c:v>
                </c:pt>
                <c:pt idx="447">
                  <c:v>2.19705412823252</c:v>
                </c:pt>
                <c:pt idx="448">
                  <c:v>2.201697584513551</c:v>
                </c:pt>
                <c:pt idx="449">
                  <c:v>2.206340336650725</c:v>
                </c:pt>
                <c:pt idx="450">
                  <c:v>2.210982738907665</c:v>
                </c:pt>
                <c:pt idx="451">
                  <c:v>2.21562479128866</c:v>
                </c:pt>
                <c:pt idx="452">
                  <c:v>2.220266493798003</c:v>
                </c:pt>
                <c:pt idx="453">
                  <c:v>2.224908200539151</c:v>
                </c:pt>
                <c:pt idx="454">
                  <c:v>2.229549203291378</c:v>
                </c:pt>
                <c:pt idx="455">
                  <c:v>2.234189856184833</c:v>
                </c:pt>
                <c:pt idx="456">
                  <c:v>2.238830159223807</c:v>
                </c:pt>
                <c:pt idx="457">
                  <c:v>2.243470112412591</c:v>
                </c:pt>
                <c:pt idx="458">
                  <c:v>2.248110069721176</c:v>
                </c:pt>
                <c:pt idx="459">
                  <c:v>2.252749323195761</c:v>
                </c:pt>
                <c:pt idx="460">
                  <c:v>2.257388226833038</c:v>
                </c:pt>
                <c:pt idx="461">
                  <c:v>2.262026780637287</c:v>
                </c:pt>
                <c:pt idx="462">
                  <c:v>2.266664984612802</c:v>
                </c:pt>
                <c:pt idx="463">
                  <c:v>2.27130319259612</c:v>
                </c:pt>
                <c:pt idx="464">
                  <c:v>2.275940696900349</c:v>
                </c:pt>
                <c:pt idx="465">
                  <c:v>2.280577851388716</c:v>
                </c:pt>
                <c:pt idx="466">
                  <c:v>2.28521465606551</c:v>
                </c:pt>
                <c:pt idx="467">
                  <c:v>2.28985111093502</c:v>
                </c:pt>
                <c:pt idx="468">
                  <c:v>2.294487569700335</c:v>
                </c:pt>
                <c:pt idx="469">
                  <c:v>2.299123324941458</c:v>
                </c:pt>
                <c:pt idx="470">
                  <c:v>2.303758730388163</c:v>
                </c:pt>
                <c:pt idx="471">
                  <c:v>2.308393786044745</c:v>
                </c:pt>
                <c:pt idx="472">
                  <c:v>2.313028491915486</c:v>
                </c:pt>
                <c:pt idx="473">
                  <c:v>2.317663201570038</c:v>
                </c:pt>
                <c:pt idx="474">
                  <c:v>2.322297207855279</c:v>
                </c:pt>
                <c:pt idx="475">
                  <c:v>2.326930864367545</c:v>
                </c:pt>
                <c:pt idx="476">
                  <c:v>2.331564171111125</c:v>
                </c:pt>
                <c:pt idx="477">
                  <c:v>2.336197128090305</c:v>
                </c:pt>
                <c:pt idx="478">
                  <c:v>2.340830088741304</c:v>
                </c:pt>
                <c:pt idx="479">
                  <c:v>2.34546234617786</c:v>
                </c:pt>
                <c:pt idx="480">
                  <c:v>2.350094253862878</c:v>
                </c:pt>
                <c:pt idx="481">
                  <c:v>2.354725811800643</c:v>
                </c:pt>
                <c:pt idx="482">
                  <c:v>2.359357019995441</c:v>
                </c:pt>
                <c:pt idx="483">
                  <c:v>2.363988231750071</c:v>
                </c:pt>
                <c:pt idx="484">
                  <c:v>2.368618740445112</c:v>
                </c:pt>
                <c:pt idx="485">
                  <c:v>2.373248899410041</c:v>
                </c:pt>
                <c:pt idx="486">
                  <c:v>2.377878708649153</c:v>
                </c:pt>
                <c:pt idx="487">
                  <c:v>2.382508168166723</c:v>
                </c:pt>
                <c:pt idx="488">
                  <c:v>2.387137631132138</c:v>
                </c:pt>
                <c:pt idx="489">
                  <c:v>2.391766391192803</c:v>
                </c:pt>
                <c:pt idx="490">
                  <c:v>2.396394801544787</c:v>
                </c:pt>
                <c:pt idx="491">
                  <c:v>2.40102286219237</c:v>
                </c:pt>
                <c:pt idx="492">
                  <c:v>2.405650573139836</c:v>
                </c:pt>
                <c:pt idx="493">
                  <c:v>2.410278287423163</c:v>
                </c:pt>
                <c:pt idx="494">
                  <c:v>2.41490529895657</c:v>
                </c:pt>
                <c:pt idx="495">
                  <c:v>2.419531960802711</c:v>
                </c:pt>
                <c:pt idx="496">
                  <c:v>2.42415827296587</c:v>
                </c:pt>
                <c:pt idx="497">
                  <c:v>2.428784235450331</c:v>
                </c:pt>
                <c:pt idx="498">
                  <c:v>2.43341020115867</c:v>
                </c:pt>
                <c:pt idx="499">
                  <c:v>2.438035464271901</c:v>
                </c:pt>
                <c:pt idx="500">
                  <c:v>2.442660377719279</c:v>
                </c:pt>
                <c:pt idx="501">
                  <c:v>2.447284941505093</c:v>
                </c:pt>
                <c:pt idx="502">
                  <c:v>2.451909155633615</c:v>
                </c:pt>
                <c:pt idx="503">
                  <c:v>2.45653337287404</c:v>
                </c:pt>
                <c:pt idx="504">
                  <c:v>2.461156887674154</c:v>
                </c:pt>
                <c:pt idx="505">
                  <c:v>2.465780052829827</c:v>
                </c:pt>
                <c:pt idx="506">
                  <c:v>2.470402868345336</c:v>
                </c:pt>
                <c:pt idx="507">
                  <c:v>2.47502533422496</c:v>
                </c:pt>
                <c:pt idx="508">
                  <c:v>2.479647803104513</c:v>
                </c:pt>
                <c:pt idx="509">
                  <c:v>2.484269569698544</c:v>
                </c:pt>
                <c:pt idx="510">
                  <c:v>2.488890986669533</c:v>
                </c:pt>
                <c:pt idx="511">
                  <c:v>2.493512054021759</c:v>
                </c:pt>
                <c:pt idx="512">
                  <c:v>2.498132771759505</c:v>
                </c:pt>
                <c:pt idx="513">
                  <c:v>2.5027534923852</c:v>
                </c:pt>
                <c:pt idx="514">
                  <c:v>2.507373510880148</c:v>
                </c:pt>
                <c:pt idx="515">
                  <c:v>2.511993179773448</c:v>
                </c:pt>
                <c:pt idx="516">
                  <c:v>2.516612499202902</c:v>
                </c:pt>
                <c:pt idx="517">
                  <c:v>2.521231469342576</c:v>
                </c:pt>
                <c:pt idx="518">
                  <c:v>2.525850442274007</c:v>
                </c:pt>
                <c:pt idx="519">
                  <c:v>2.530468713245403</c:v>
                </c:pt>
                <c:pt idx="520">
                  <c:v>2.535086634652786</c:v>
                </c:pt>
                <c:pt idx="521">
                  <c:v>2.539704206500689</c:v>
                </c:pt>
                <c:pt idx="522">
                  <c:v>2.544321428793637</c:v>
                </c:pt>
                <c:pt idx="523">
                  <c:v>2.548938653767638</c:v>
                </c:pt>
                <c:pt idx="524">
                  <c:v>2.553555176937604</c:v>
                </c:pt>
                <c:pt idx="525">
                  <c:v>2.558171350566215</c:v>
                </c:pt>
                <c:pt idx="526">
                  <c:v>2.562787174658003</c:v>
                </c:pt>
                <c:pt idx="527">
                  <c:v>2.567402649217505</c:v>
                </c:pt>
                <c:pt idx="528">
                  <c:v>2.572018126347394</c:v>
                </c:pt>
                <c:pt idx="529">
                  <c:v>2.576632901829267</c:v>
                </c:pt>
                <c:pt idx="530">
                  <c:v>2.581247327792474</c:v>
                </c:pt>
                <c:pt idx="531">
                  <c:v>2.585861404241547</c:v>
                </c:pt>
                <c:pt idx="532">
                  <c:v>2.590475131181031</c:v>
                </c:pt>
                <c:pt idx="533">
                  <c:v>2.595088860580273</c:v>
                </c:pt>
                <c:pt idx="534">
                  <c:v>2.599701888487545</c:v>
                </c:pt>
                <c:pt idx="535">
                  <c:v>2.60431456689886</c:v>
                </c:pt>
                <c:pt idx="536">
                  <c:v>2.608926895818764</c:v>
                </c:pt>
                <c:pt idx="537">
                  <c:v>2.613538875251807</c:v>
                </c:pt>
                <c:pt idx="538">
                  <c:v>2.618150857034015</c:v>
                </c:pt>
                <c:pt idx="539">
                  <c:v>2.622762137480317</c:v>
                </c:pt>
                <c:pt idx="540">
                  <c:v>2.627373068453408</c:v>
                </c:pt>
                <c:pt idx="541">
                  <c:v>2.631983649957838</c:v>
                </c:pt>
                <c:pt idx="542">
                  <c:v>2.636593881998163</c:v>
                </c:pt>
                <c:pt idx="543">
                  <c:v>2.641204116277101</c:v>
                </c:pt>
                <c:pt idx="544">
                  <c:v>2.645813649376218</c:v>
                </c:pt>
                <c:pt idx="545">
                  <c:v>2.650422833024895</c:v>
                </c:pt>
                <c:pt idx="546">
                  <c:v>2.655031667227697</c:v>
                </c:pt>
                <c:pt idx="547">
                  <c:v>2.659640151989177</c:v>
                </c:pt>
                <c:pt idx="548">
                  <c:v>2.664248638878754</c:v>
                </c:pt>
                <c:pt idx="549">
                  <c:v>2.668856424744617</c:v>
                </c:pt>
                <c:pt idx="550">
                  <c:v>2.673463861182849</c:v>
                </c:pt>
                <c:pt idx="551">
                  <c:v>2.67807094819801</c:v>
                </c:pt>
                <c:pt idx="552">
                  <c:v>2.682677685794664</c:v>
                </c:pt>
                <c:pt idx="553">
                  <c:v>2.687284425408945</c:v>
                </c:pt>
                <c:pt idx="554">
                  <c:v>2.691890464155636</c:v>
                </c:pt>
                <c:pt idx="555">
                  <c:v>2.696496153497527</c:v>
                </c:pt>
                <c:pt idx="556">
                  <c:v>2.701101493439187</c:v>
                </c:pt>
                <c:pt idx="557">
                  <c:v>2.705706483985188</c:v>
                </c:pt>
                <c:pt idx="558">
                  <c:v>2.710311476438377</c:v>
                </c:pt>
                <c:pt idx="559">
                  <c:v>2.714915768180124</c:v>
                </c:pt>
                <c:pt idx="560">
                  <c:v>2.719519710539934</c:v>
                </c:pt>
                <c:pt idx="561">
                  <c:v>2.724123303522383</c:v>
                </c:pt>
                <c:pt idx="562">
                  <c:v>2.72872654713205</c:v>
                </c:pt>
                <c:pt idx="563">
                  <c:v>2.733329792538501</c:v>
                </c:pt>
                <c:pt idx="564">
                  <c:v>2.737932337389681</c:v>
                </c:pt>
                <c:pt idx="565">
                  <c:v>2.742534532881818</c:v>
                </c:pt>
                <c:pt idx="566">
                  <c:v>2.747136379019492</c:v>
                </c:pt>
                <c:pt idx="567">
                  <c:v>2.751737875807288</c:v>
                </c:pt>
                <c:pt idx="568">
                  <c:v>2.756339374281508</c:v>
                </c:pt>
                <c:pt idx="569">
                  <c:v>2.760940172356648</c:v>
                </c:pt>
                <c:pt idx="570">
                  <c:v>2.765540621095666</c:v>
                </c:pt>
                <c:pt idx="571">
                  <c:v>2.770140720503151</c:v>
                </c:pt>
                <c:pt idx="572">
                  <c:v>2.774740470583691</c:v>
                </c:pt>
                <c:pt idx="573">
                  <c:v>2.779340222240336</c:v>
                </c:pt>
                <c:pt idx="574">
                  <c:v>2.78393927365411</c:v>
                </c:pt>
                <c:pt idx="575">
                  <c:v>2.788537975754712</c:v>
                </c:pt>
                <c:pt idx="576">
                  <c:v>2.793136328546741</c:v>
                </c:pt>
                <c:pt idx="577">
                  <c:v>2.79773433203479</c:v>
                </c:pt>
                <c:pt idx="578">
                  <c:v>2.802332336988657</c:v>
                </c:pt>
                <c:pt idx="579">
                  <c:v>2.806929641855886</c:v>
                </c:pt>
                <c:pt idx="580">
                  <c:v>2.811526597432928</c:v>
                </c:pt>
                <c:pt idx="581">
                  <c:v>2.816123203724381</c:v>
                </c:pt>
                <c:pt idx="582">
                  <c:v>2.820719460734848</c:v>
                </c:pt>
                <c:pt idx="583">
                  <c:v>2.825315719100891</c:v>
                </c:pt>
                <c:pt idx="584">
                  <c:v>2.829911277536547</c:v>
                </c:pt>
                <c:pt idx="585">
                  <c:v>2.834506486705027</c:v>
                </c:pt>
                <c:pt idx="586">
                  <c:v>2.839101346610937</c:v>
                </c:pt>
                <c:pt idx="587">
                  <c:v>2.843695857258884</c:v>
                </c:pt>
                <c:pt idx="588">
                  <c:v>2.848290369152199</c:v>
                </c:pt>
                <c:pt idx="589">
                  <c:v>2.8528841812714</c:v>
                </c:pt>
                <c:pt idx="590">
                  <c:v>2.857477644146468</c:v>
                </c:pt>
                <c:pt idx="591">
                  <c:v>2.862070757782013</c:v>
                </c:pt>
                <c:pt idx="592">
                  <c:v>2.866663522182648</c:v>
                </c:pt>
                <c:pt idx="593">
                  <c:v>2.871256287718482</c:v>
                </c:pt>
                <c:pt idx="594">
                  <c:v>2.875848353636496</c:v>
                </c:pt>
                <c:pt idx="595">
                  <c:v>2.88044007033345</c:v>
                </c:pt>
                <c:pt idx="596">
                  <c:v>2.885031437813957</c:v>
                </c:pt>
                <c:pt idx="597">
                  <c:v>2.889622456082637</c:v>
                </c:pt>
                <c:pt idx="598">
                  <c:v>2.894213475376386</c:v>
                </c:pt>
                <c:pt idx="599">
                  <c:v>2.89880379520863</c:v>
                </c:pt>
                <c:pt idx="600">
                  <c:v>2.903393765842918</c:v>
                </c:pt>
                <c:pt idx="601">
                  <c:v>2.907983387283858</c:v>
                </c:pt>
                <c:pt idx="602">
                  <c:v>2.912572659536087</c:v>
                </c:pt>
                <c:pt idx="603">
                  <c:v>2.917161932703296</c:v>
                </c:pt>
                <c:pt idx="604">
                  <c:v>2.921750506565337</c:v>
                </c:pt>
                <c:pt idx="605">
                  <c:v>2.926338731252545</c:v>
                </c:pt>
                <c:pt idx="606">
                  <c:v>2.930926606769549</c:v>
                </c:pt>
                <c:pt idx="607">
                  <c:v>2.935514133120983</c:v>
                </c:pt>
                <c:pt idx="608">
                  <c:v>2.940101660277342</c:v>
                </c:pt>
                <c:pt idx="609">
                  <c:v>2.944688488284886</c:v>
                </c:pt>
                <c:pt idx="610">
                  <c:v>2.949274967140765</c:v>
                </c:pt>
                <c:pt idx="611">
                  <c:v>2.953861096849604</c:v>
                </c:pt>
                <c:pt idx="612">
                  <c:v>2.958446877416042</c:v>
                </c:pt>
                <c:pt idx="613">
                  <c:v>2.963032658677394</c:v>
                </c:pt>
                <c:pt idx="614">
                  <c:v>2.96761774094631</c:v>
                </c:pt>
                <c:pt idx="615">
                  <c:v>2.972202474086741</c:v>
                </c:pt>
                <c:pt idx="616">
                  <c:v>2.976786858103337</c:v>
                </c:pt>
                <c:pt idx="617">
                  <c:v>2.981370893000732</c:v>
                </c:pt>
                <c:pt idx="618">
                  <c:v>2.985954928483061</c:v>
                </c:pt>
                <c:pt idx="619">
                  <c:v>2.990538265129357</c:v>
                </c:pt>
                <c:pt idx="620">
                  <c:v>2.995121252965491</c:v>
                </c:pt>
                <c:pt idx="621">
                  <c:v>2.999703891744617</c:v>
                </c:pt>
                <c:pt idx="622">
                  <c:v>3.004286181439557</c:v>
                </c:pt>
                <c:pt idx="623">
                  <c:v>3.008868646404659</c:v>
                </c:pt>
                <c:pt idx="624">
                  <c:v>3.013449888366071</c:v>
                </c:pt>
                <c:pt idx="625">
                  <c:v>3.018031480337225</c:v>
                </c:pt>
                <c:pt idx="626">
                  <c:v>3.022612024217385</c:v>
                </c:pt>
                <c:pt idx="627">
                  <c:v>3.027192918010443</c:v>
                </c:pt>
                <c:pt idx="628">
                  <c:v>3.031773462695087</c:v>
                </c:pt>
                <c:pt idx="629">
                  <c:v>3.036352959463064</c:v>
                </c:pt>
                <c:pt idx="630">
                  <c:v>3.040932805998697</c:v>
                </c:pt>
                <c:pt idx="631">
                  <c:v>3.045511604733885</c:v>
                </c:pt>
                <c:pt idx="632">
                  <c:v>3.050090753139912</c:v>
                </c:pt>
                <c:pt idx="633">
                  <c:v>3.05466955246179</c:v>
                </c:pt>
                <c:pt idx="634">
                  <c:v>3.05924730415758</c:v>
                </c:pt>
                <c:pt idx="635">
                  <c:v>3.063825405379007</c:v>
                </c:pt>
                <c:pt idx="636">
                  <c:v>3.068402459090586</c:v>
                </c:pt>
                <c:pt idx="637">
                  <c:v>3.07297986223102</c:v>
                </c:pt>
                <c:pt idx="638">
                  <c:v>3.077556916311629</c:v>
                </c:pt>
                <c:pt idx="639">
                  <c:v>3.082132923056768</c:v>
                </c:pt>
                <c:pt idx="640">
                  <c:v>3.086709279085607</c:v>
                </c:pt>
                <c:pt idx="641">
                  <c:v>3.091284587895231</c:v>
                </c:pt>
                <c:pt idx="642">
                  <c:v>3.095860245891804</c:v>
                </c:pt>
                <c:pt idx="643">
                  <c:v>3.100435554852937</c:v>
                </c:pt>
                <c:pt idx="644">
                  <c:v>3.105009816769256</c:v>
                </c:pt>
                <c:pt idx="645">
                  <c:v>3.109584427727417</c:v>
                </c:pt>
                <c:pt idx="646">
                  <c:v>3.114157991757036</c:v>
                </c:pt>
                <c:pt idx="647">
                  <c:v>3.118731904731776</c:v>
                </c:pt>
                <c:pt idx="648">
                  <c:v>3.123305468695518</c:v>
                </c:pt>
                <c:pt idx="649">
                  <c:v>3.127877985905144</c:v>
                </c:pt>
                <c:pt idx="650">
                  <c:v>3.132450851914828</c:v>
                </c:pt>
                <c:pt idx="651">
                  <c:v>3.137022671286687</c:v>
                </c:pt>
                <c:pt idx="652">
                  <c:v>3.141594839361915</c:v>
                </c:pt>
                <c:pt idx="653">
                  <c:v>3.146166658450646</c:v>
                </c:pt>
                <c:pt idx="654">
                  <c:v>3.150737431076</c:v>
                </c:pt>
                <c:pt idx="655">
                  <c:v>3.155308552259708</c:v>
                </c:pt>
                <c:pt idx="656">
                  <c:v>3.159878627096342</c:v>
                </c:pt>
                <c:pt idx="657">
                  <c:v>3.164449050394674</c:v>
                </c:pt>
                <c:pt idx="658">
                  <c:v>3.169019124731069</c:v>
                </c:pt>
                <c:pt idx="659">
                  <c:v>3.173588152894863</c:v>
                </c:pt>
                <c:pt idx="660">
                  <c:v>3.178157529375387</c:v>
                </c:pt>
                <c:pt idx="661">
                  <c:v>3.182725859799631</c:v>
                </c:pt>
                <c:pt idx="662">
                  <c:v>3.187294538443977</c:v>
                </c:pt>
                <c:pt idx="663">
                  <c:v>3.191862868151003</c:v>
                </c:pt>
                <c:pt idx="664">
                  <c:v>3.196430151976248</c:v>
                </c:pt>
                <c:pt idx="665">
                  <c:v>3.200997783876673</c:v>
                </c:pt>
                <c:pt idx="666">
                  <c:v>3.205564370011653</c:v>
                </c:pt>
                <c:pt idx="667">
                  <c:v>3.210131304125216</c:v>
                </c:pt>
                <c:pt idx="668">
                  <c:v>3.214697889326138</c:v>
                </c:pt>
                <c:pt idx="669">
                  <c:v>3.219263428936136</c:v>
                </c:pt>
                <c:pt idx="670">
                  <c:v>3.223829316379843</c:v>
                </c:pt>
                <c:pt idx="671">
                  <c:v>3.22839415834898</c:v>
                </c:pt>
                <c:pt idx="672">
                  <c:v>3.232959348055257</c:v>
                </c:pt>
                <c:pt idx="673">
                  <c:v>3.237524188873632</c:v>
                </c:pt>
                <c:pt idx="674">
                  <c:v>3.242087984391981</c:v>
                </c:pt>
                <c:pt idx="675">
                  <c:v>3.246652127502644</c:v>
                </c:pt>
                <c:pt idx="676">
                  <c:v>3.25121522542965</c:v>
                </c:pt>
                <c:pt idx="677">
                  <c:v>3.255778670852438</c:v>
                </c:pt>
                <c:pt idx="678">
                  <c:v>3.26034176741212</c:v>
                </c:pt>
                <c:pt idx="679">
                  <c:v>3.264903818962707</c:v>
                </c:pt>
                <c:pt idx="680">
                  <c:v>3.269466217864297</c:v>
                </c:pt>
                <c:pt idx="681">
                  <c:v>3.274027571873183</c:v>
                </c:pt>
                <c:pt idx="682">
                  <c:v>3.278589273136565</c:v>
                </c:pt>
                <c:pt idx="683">
                  <c:v>3.283150625561693</c:v>
                </c:pt>
                <c:pt idx="684">
                  <c:v>3.28771093326871</c:v>
                </c:pt>
                <c:pt idx="685">
                  <c:v>3.29227158808549</c:v>
                </c:pt>
                <c:pt idx="686">
                  <c:v>3.29683119830056</c:v>
                </c:pt>
                <c:pt idx="687">
                  <c:v>3.301391155528918</c:v>
                </c:pt>
                <c:pt idx="688">
                  <c:v>3.305950763943935</c:v>
                </c:pt>
                <c:pt idx="689">
                  <c:v>3.310509327931859</c:v>
                </c:pt>
                <c:pt idx="690">
                  <c:v>3.315068238788383</c:v>
                </c:pt>
                <c:pt idx="691">
                  <c:v>3.319626105334232</c:v>
                </c:pt>
                <c:pt idx="692">
                  <c:v>3.324184318652246</c:v>
                </c:pt>
                <c:pt idx="693">
                  <c:v>3.328742183181884</c:v>
                </c:pt>
                <c:pt idx="694">
                  <c:v>3.333299003575492</c:v>
                </c:pt>
                <c:pt idx="695">
                  <c:v>3.337856170596617</c:v>
                </c:pt>
                <c:pt idx="696">
                  <c:v>3.342412293598135</c:v>
                </c:pt>
                <c:pt idx="697">
                  <c:v>3.346968763130767</c:v>
                </c:pt>
                <c:pt idx="698">
                  <c:v>3.351524883900062</c:v>
                </c:pt>
                <c:pt idx="699">
                  <c:v>3.356079960824417</c:v>
                </c:pt>
                <c:pt idx="700">
                  <c:v>3.360635384135286</c:v>
                </c:pt>
                <c:pt idx="701">
                  <c:v>3.365189763717666</c:v>
                </c:pt>
                <c:pt idx="702">
                  <c:v>3.369744489590182</c:v>
                </c:pt>
                <c:pt idx="703">
                  <c:v>3.374298866724449</c:v>
                </c:pt>
                <c:pt idx="704">
                  <c:v>3.378852200304915</c:v>
                </c:pt>
                <c:pt idx="705">
                  <c:v>3.383405880030969</c:v>
                </c:pt>
                <c:pt idx="706">
                  <c:v>3.387958516319687</c:v>
                </c:pt>
                <c:pt idx="707">
                  <c:v>3.392511498657646</c:v>
                </c:pt>
                <c:pt idx="708">
                  <c:v>3.397064132282505</c:v>
                </c:pt>
                <c:pt idx="709">
                  <c:v>3.401615722644739</c:v>
                </c:pt>
                <c:pt idx="710">
                  <c:v>3.406167658911713</c:v>
                </c:pt>
                <c:pt idx="711">
                  <c:v>3.410718552032543</c:v>
                </c:pt>
                <c:pt idx="712">
                  <c:v>3.415269790961797</c:v>
                </c:pt>
                <c:pt idx="713">
                  <c:v>3.419820681203157</c:v>
                </c:pt>
                <c:pt idx="714">
                  <c:v>3.42437052847311</c:v>
                </c:pt>
                <c:pt idx="715">
                  <c:v>3.428920721407033</c:v>
                </c:pt>
                <c:pt idx="716">
                  <c:v>3.433469871486043</c:v>
                </c:pt>
                <c:pt idx="717">
                  <c:v>3.43801936713274</c:v>
                </c:pt>
                <c:pt idx="718">
                  <c:v>3.442568514116807</c:v>
                </c:pt>
                <c:pt idx="719">
                  <c:v>3.447116618420723</c:v>
                </c:pt>
                <c:pt idx="720">
                  <c:v>3.451665068147918</c:v>
                </c:pt>
                <c:pt idx="721">
                  <c:v>3.45621247531147</c:v>
                </c:pt>
                <c:pt idx="722">
                  <c:v>3.46076022780205</c:v>
                </c:pt>
                <c:pt idx="723">
                  <c:v>3.465307631706192</c:v>
                </c:pt>
                <c:pt idx="724">
                  <c:v>3.469853993277546</c:v>
                </c:pt>
                <c:pt idx="725">
                  <c:v>3.474400700035332</c:v>
                </c:pt>
                <c:pt idx="726">
                  <c:v>3.478946364524578</c:v>
                </c:pt>
                <c:pt idx="727">
                  <c:v>3.483492374104151</c:v>
                </c:pt>
                <c:pt idx="728">
                  <c:v>3.488038035075732</c:v>
                </c:pt>
                <c:pt idx="729">
                  <c:v>3.492582653953757</c:v>
                </c:pt>
                <c:pt idx="730">
                  <c:v>3.49712761777798</c:v>
                </c:pt>
                <c:pt idx="731">
                  <c:v>3.501671539625308</c:v>
                </c:pt>
                <c:pt idx="732">
                  <c:v>3.506215806322762</c:v>
                </c:pt>
                <c:pt idx="733">
                  <c:v>3.510759724437971</c:v>
                </c:pt>
                <c:pt idx="734">
                  <c:v>3.515302600751301</c:v>
                </c:pt>
                <c:pt idx="735">
                  <c:v>3.519845821770677</c:v>
                </c:pt>
                <c:pt idx="736">
                  <c:v>3.524388001104857</c:v>
                </c:pt>
                <c:pt idx="737">
                  <c:v>3.52893052504905</c:v>
                </c:pt>
                <c:pt idx="738">
                  <c:v>3.53347270043681</c:v>
                </c:pt>
                <c:pt idx="739">
                  <c:v>3.538013834314417</c:v>
                </c:pt>
                <c:pt idx="740">
                  <c:v>3.542555312658008</c:v>
                </c:pt>
                <c:pt idx="741">
                  <c:v>3.547095749608149</c:v>
                </c:pt>
                <c:pt idx="742">
                  <c:v>3.551636530928277</c:v>
                </c:pt>
                <c:pt idx="743">
                  <c:v>3.556176963717856</c:v>
                </c:pt>
                <c:pt idx="744">
                  <c:v>3.560716355289052</c:v>
                </c:pt>
                <c:pt idx="745">
                  <c:v>3.565256091086263</c:v>
                </c:pt>
                <c:pt idx="746">
                  <c:v>3.569794785781814</c:v>
                </c:pt>
                <c:pt idx="747">
                  <c:v>3.574333824607417</c:v>
                </c:pt>
                <c:pt idx="748">
                  <c:v>3.578872514928418</c:v>
                </c:pt>
                <c:pt idx="749">
                  <c:v>3.58341016432286</c:v>
                </c:pt>
                <c:pt idx="750">
                  <c:v>3.587948157703434</c:v>
                </c:pt>
                <c:pt idx="751">
                  <c:v>3.592485110274182</c:v>
                </c:pt>
                <c:pt idx="752">
                  <c:v>3.597022406735141</c:v>
                </c:pt>
                <c:pt idx="753">
                  <c:v>3.601559354717515</c:v>
                </c:pt>
                <c:pt idx="754">
                  <c:v>3.606095262065198</c:v>
                </c:pt>
                <c:pt idx="755">
                  <c:v>3.610631513159215</c:v>
                </c:pt>
                <c:pt idx="756">
                  <c:v>3.615166723735301</c:v>
                </c:pt>
                <c:pt idx="757">
                  <c:v>3.619702277961831</c:v>
                </c:pt>
                <c:pt idx="758">
                  <c:v>3.624237483735864</c:v>
                </c:pt>
                <c:pt idx="759">
                  <c:v>3.628771649167125</c:v>
                </c:pt>
                <c:pt idx="760">
                  <c:v>3.633306158105013</c:v>
                </c:pt>
                <c:pt idx="761">
                  <c:v>3.637839626816905</c:v>
                </c:pt>
                <c:pt idx="762">
                  <c:v>3.642373438939569</c:v>
                </c:pt>
                <c:pt idx="763">
                  <c:v>3.646906902635892</c:v>
                </c:pt>
                <c:pt idx="764">
                  <c:v>3.651439326281407</c:v>
                </c:pt>
                <c:pt idx="765">
                  <c:v>3.65597209319393</c:v>
                </c:pt>
                <c:pt idx="766">
                  <c:v>3.660503820172445</c:v>
                </c:pt>
                <c:pt idx="767">
                  <c:v>3.665035890322145</c:v>
                </c:pt>
                <c:pt idx="768">
                  <c:v>3.669567612071728</c:v>
                </c:pt>
                <c:pt idx="769">
                  <c:v>3.674098294062517</c:v>
                </c:pt>
                <c:pt idx="770">
                  <c:v>3.678629319080782</c:v>
                </c:pt>
                <c:pt idx="771">
                  <c:v>3.683159304457072</c:v>
                </c:pt>
                <c:pt idx="772">
                  <c:v>3.687689632765051</c:v>
                </c:pt>
                <c:pt idx="773">
                  <c:v>3.692219612699203</c:v>
                </c:pt>
                <c:pt idx="774">
                  <c:v>3.696748553166626</c:v>
                </c:pt>
                <c:pt idx="775">
                  <c:v>3.701277836422082</c:v>
                </c:pt>
                <c:pt idx="776">
                  <c:v>3.705806080327644</c:v>
                </c:pt>
                <c:pt idx="777">
                  <c:v>3.710334666925487</c:v>
                </c:pt>
                <c:pt idx="778">
                  <c:v>3.714862905175859</c:v>
                </c:pt>
                <c:pt idx="779">
                  <c:v>3.719390104251618</c:v>
                </c:pt>
                <c:pt idx="780">
                  <c:v>3.723917645876054</c:v>
                </c:pt>
                <c:pt idx="781">
                  <c:v>3.728444148442721</c:v>
                </c:pt>
                <c:pt idx="782">
                  <c:v>3.732970993462353</c:v>
                </c:pt>
                <c:pt idx="783">
                  <c:v>3.737497490160944</c:v>
                </c:pt>
                <c:pt idx="784">
                  <c:v>3.742022947977075</c:v>
                </c:pt>
                <c:pt idx="785">
                  <c:v>3.746548748102616</c:v>
                </c:pt>
                <c:pt idx="786">
                  <c:v>3.751073509462571</c:v>
                </c:pt>
                <c:pt idx="787">
                  <c:v>3.755598613036256</c:v>
                </c:pt>
                <c:pt idx="788">
                  <c:v>3.7601233683154</c:v>
                </c:pt>
                <c:pt idx="789">
                  <c:v>3.764647085004284</c:v>
                </c:pt>
                <c:pt idx="790">
                  <c:v>3.769171143763405</c:v>
                </c:pt>
                <c:pt idx="791">
                  <c:v>3.773694164049164</c:v>
                </c:pt>
                <c:pt idx="792">
                  <c:v>3.778217526309511</c:v>
                </c:pt>
                <c:pt idx="793">
                  <c:v>3.782740540301877</c:v>
                </c:pt>
                <c:pt idx="794">
                  <c:v>3.787262515996244</c:v>
                </c:pt>
                <c:pt idx="795">
                  <c:v>3.791784833521753</c:v>
                </c:pt>
                <c:pt idx="796">
                  <c:v>3.796306112866175</c:v>
                </c:pt>
                <c:pt idx="797">
                  <c:v>3.80082773394613</c:v>
                </c:pt>
                <c:pt idx="798">
                  <c:v>3.805349006784738</c:v>
                </c:pt>
                <c:pt idx="799">
                  <c:v>3.809869241617648</c:v>
                </c:pt>
                <c:pt idx="800">
                  <c:v>3.8143898180427</c:v>
                </c:pt>
                <c:pt idx="801">
                  <c:v>3.818909356578985</c:v>
                </c:pt>
                <c:pt idx="802">
                  <c:v>3.823429236611838</c:v>
                </c:pt>
                <c:pt idx="803">
                  <c:v>3.827948768430044</c:v>
                </c:pt>
                <c:pt idx="804">
                  <c:v>3.832467262534902</c:v>
                </c:pt>
                <c:pt idx="805">
                  <c:v>3.836986097992988</c:v>
                </c:pt>
                <c:pt idx="806">
                  <c:v>3.841503895854678</c:v>
                </c:pt>
                <c:pt idx="807">
                  <c:v>3.846022034974057</c:v>
                </c:pt>
                <c:pt idx="808">
                  <c:v>3.85053982590556</c:v>
                </c:pt>
                <c:pt idx="809">
                  <c:v>3.85505657941611</c:v>
                </c:pt>
                <c:pt idx="810">
                  <c:v>3.859573674041067</c:v>
                </c:pt>
                <c:pt idx="811">
                  <c:v>3.864089731362045</c:v>
                </c:pt>
                <c:pt idx="812">
                  <c:v>3.868606129701922</c:v>
                </c:pt>
                <c:pt idx="813">
                  <c:v>3.873122179880758</c:v>
                </c:pt>
                <c:pt idx="814">
                  <c:v>3.87763719293109</c:v>
                </c:pt>
                <c:pt idx="815">
                  <c:v>3.882152546857091</c:v>
                </c:pt>
                <c:pt idx="816">
                  <c:v>3.886666863771577</c:v>
                </c:pt>
                <c:pt idx="817">
                  <c:v>3.891181521466264</c:v>
                </c:pt>
                <c:pt idx="818">
                  <c:v>3.895695831026813</c:v>
                </c:pt>
                <c:pt idx="819">
                  <c:v>3.900209103751354</c:v>
                </c:pt>
                <c:pt idx="820">
                  <c:v>3.904722717112915</c:v>
                </c:pt>
                <c:pt idx="821">
                  <c:v>3.909235293755475</c:v>
                </c:pt>
                <c:pt idx="822">
                  <c:v>3.913748210939624</c:v>
                </c:pt>
                <c:pt idx="823">
                  <c:v>3.918260780016609</c:v>
                </c:pt>
                <c:pt idx="824">
                  <c:v>3.922772312550124</c:v>
                </c:pt>
                <c:pt idx="825">
                  <c:v>3.927284185482104</c:v>
                </c:pt>
                <c:pt idx="826">
                  <c:v>3.931795021986355</c:v>
                </c:pt>
                <c:pt idx="827">
                  <c:v>3.936306198777625</c:v>
                </c:pt>
                <c:pt idx="828">
                  <c:v>3.94081702748816</c:v>
                </c:pt>
                <c:pt idx="829">
                  <c:v>3.945326819947195</c:v>
                </c:pt>
                <c:pt idx="830">
                  <c:v>3.949836952565589</c:v>
                </c:pt>
                <c:pt idx="831">
                  <c:v>3.954346049049511</c:v>
                </c:pt>
                <c:pt idx="832">
                  <c:v>3.95885548559741</c:v>
                </c:pt>
                <c:pt idx="833">
                  <c:v>3.963364574091637</c:v>
                </c:pt>
                <c:pt idx="834">
                  <c:v>3.96787262662695</c:v>
                </c:pt>
                <c:pt idx="835">
                  <c:v>3.972381019083193</c:v>
                </c:pt>
                <c:pt idx="836">
                  <c:v>3.976888375697567</c:v>
                </c:pt>
                <c:pt idx="837">
                  <c:v>3.981396072137528</c:v>
                </c:pt>
                <c:pt idx="838">
                  <c:v>3.98590342055094</c:v>
                </c:pt>
                <c:pt idx="839">
                  <c:v>3.990409733298072</c:v>
                </c:pt>
                <c:pt idx="840">
                  <c:v>3.994916385727791</c:v>
                </c:pt>
                <c:pt idx="841">
                  <c:v>3.999422002608296</c:v>
                </c:pt>
                <c:pt idx="842">
                  <c:v>4.003927959076075</c:v>
                </c:pt>
                <c:pt idx="843">
                  <c:v>4.0084335675445</c:v>
                </c:pt>
                <c:pt idx="844">
                  <c:v>4.012938140639329</c:v>
                </c:pt>
                <c:pt idx="845">
                  <c:v>4.017443053178486</c:v>
                </c:pt>
                <c:pt idx="846">
                  <c:v>4.021946930461127</c:v>
                </c:pt>
                <c:pt idx="847">
                  <c:v>4.026451147092822</c:v>
                </c:pt>
                <c:pt idx="848">
                  <c:v>4.030955015752425</c:v>
                </c:pt>
                <c:pt idx="849">
                  <c:v>4.03545784933115</c:v>
                </c:pt>
                <c:pt idx="850">
                  <c:v>4.039961022116044</c:v>
                </c:pt>
                <c:pt idx="851">
                  <c:v>4.044463159937162</c:v>
                </c:pt>
                <c:pt idx="852">
                  <c:v>4.048965636869198</c:v>
                </c:pt>
                <c:pt idx="853">
                  <c:v>4.053467765856475</c:v>
                </c:pt>
                <c:pt idx="854">
                  <c:v>4.057968860055642</c:v>
                </c:pt>
                <c:pt idx="855">
                  <c:v>4.062470293222898</c:v>
                </c:pt>
                <c:pt idx="856">
                  <c:v>4.066970691719167</c:v>
                </c:pt>
                <c:pt idx="857">
                  <c:v>4.071471429088312</c:v>
                </c:pt>
                <c:pt idx="858">
                  <c:v>4.075971818540085</c:v>
                </c:pt>
                <c:pt idx="859">
                  <c:v>4.080471173496572</c:v>
                </c:pt>
                <c:pt idx="860">
                  <c:v>4.084970867183145</c:v>
                </c:pt>
                <c:pt idx="861">
                  <c:v>4.089469526491575</c:v>
                </c:pt>
                <c:pt idx="862">
                  <c:v>4.093968524434921</c:v>
                </c:pt>
                <c:pt idx="863">
                  <c:v>4.098467174488355</c:v>
                </c:pt>
                <c:pt idx="864">
                  <c:v>4.102964790339366</c:v>
                </c:pt>
                <c:pt idx="865">
                  <c:v>4.10746274468256</c:v>
                </c:pt>
                <c:pt idx="866">
                  <c:v>4.111960351152351</c:v>
                </c:pt>
                <c:pt idx="867">
                  <c:v>4.116456923595456</c:v>
                </c:pt>
                <c:pt idx="868">
                  <c:v>4.120953834388047</c:v>
                </c:pt>
                <c:pt idx="869">
                  <c:v>4.125449711271127</c:v>
                </c:pt>
                <c:pt idx="870">
                  <c:v>4.129945926408562</c:v>
                </c:pt>
                <c:pt idx="871">
                  <c:v>4.13444179370017</c:v>
                </c:pt>
                <c:pt idx="872">
                  <c:v>4.138936627258026</c:v>
                </c:pt>
                <c:pt idx="873">
                  <c:v>4.143431798927603</c:v>
                </c:pt>
                <c:pt idx="874">
                  <c:v>4.147925936980613</c:v>
                </c:pt>
                <c:pt idx="875">
                  <c:v>4.152420413050264</c:v>
                </c:pt>
                <c:pt idx="876">
                  <c:v>4.156914541301705</c:v>
                </c:pt>
                <c:pt idx="877">
                  <c:v>4.161407636112389</c:v>
                </c:pt>
                <c:pt idx="878">
                  <c:v>4.165901068797106</c:v>
                </c:pt>
                <c:pt idx="879">
                  <c:v>4.170393468158268</c:v>
                </c:pt>
                <c:pt idx="880">
                  <c:v>4.174886205298414</c:v>
                </c:pt>
                <c:pt idx="881">
                  <c:v>4.17937859464807</c:v>
                </c:pt>
                <c:pt idx="882">
                  <c:v>4.18386995084998</c:v>
                </c:pt>
                <c:pt idx="883">
                  <c:v>4.18836164468834</c:v>
                </c:pt>
                <c:pt idx="884">
                  <c:v>4.192852305496181</c:v>
                </c:pt>
                <c:pt idx="885">
                  <c:v>4.197343303845462</c:v>
                </c:pt>
                <c:pt idx="886">
                  <c:v>4.20183395443201</c:v>
                </c:pt>
                <c:pt idx="887">
                  <c:v>4.20632357216389</c:v>
                </c:pt>
                <c:pt idx="888">
                  <c:v>4.210813527294714</c:v>
                </c:pt>
                <c:pt idx="889">
                  <c:v>4.215302449688117</c:v>
                </c:pt>
                <c:pt idx="890">
                  <c:v>4.219791709385489</c:v>
                </c:pt>
                <c:pt idx="891">
                  <c:v>4.224280621347959</c:v>
                </c:pt>
                <c:pt idx="892">
                  <c:v>4.228768500748886</c:v>
                </c:pt>
                <c:pt idx="893">
                  <c:v>4.233256717311342</c:v>
                </c:pt>
                <c:pt idx="894">
                  <c:v>4.237743901429507</c:v>
                </c:pt>
                <c:pt idx="895">
                  <c:v>4.242231422614268</c:v>
                </c:pt>
                <c:pt idx="896">
                  <c:v>4.246718596092025</c:v>
                </c:pt>
                <c:pt idx="897">
                  <c:v>4.251204737301397</c:v>
                </c:pt>
                <c:pt idx="898">
                  <c:v>4.255691215434977</c:v>
                </c:pt>
                <c:pt idx="899">
                  <c:v>4.260176661417444</c:v>
                </c:pt>
                <c:pt idx="900">
                  <c:v>4.264662444229218</c:v>
                </c:pt>
                <c:pt idx="901">
                  <c:v>4.269147879361955</c:v>
                </c:pt>
                <c:pt idx="902">
                  <c:v>4.273632282519524</c:v>
                </c:pt>
                <c:pt idx="903">
                  <c:v>4.278117022364051</c:v>
                </c:pt>
                <c:pt idx="904">
                  <c:v>4.2826007303507</c:v>
                </c:pt>
                <c:pt idx="905">
                  <c:v>4.287084774929442</c:v>
                </c:pt>
                <c:pt idx="906">
                  <c:v>4.291568471857193</c:v>
                </c:pt>
                <c:pt idx="907">
                  <c:v>4.296051137103018</c:v>
                </c:pt>
                <c:pt idx="908">
                  <c:v>4.300534138798657</c:v>
                </c:pt>
                <c:pt idx="909">
                  <c:v>4.305016108929689</c:v>
                </c:pt>
                <c:pt idx="910">
                  <c:v>4.309498415415708</c:v>
                </c:pt>
                <c:pt idx="911">
                  <c:v>4.313980374278825</c:v>
                </c:pt>
                <c:pt idx="912">
                  <c:v>4.318461301753318</c:v>
                </c:pt>
                <c:pt idx="913">
                  <c:v>4.322942565440567</c:v>
                </c:pt>
                <c:pt idx="914">
                  <c:v>4.327422797856522</c:v>
                </c:pt>
                <c:pt idx="915">
                  <c:v>4.33190336639043</c:v>
                </c:pt>
                <c:pt idx="916">
                  <c:v>4.336383587329615</c:v>
                </c:pt>
                <c:pt idx="917">
                  <c:v>4.340862777173516</c:v>
                </c:pt>
                <c:pt idx="918">
                  <c:v>4.345342302993198</c:v>
                </c:pt>
                <c:pt idx="919">
                  <c:v>4.34982079783495</c:v>
                </c:pt>
                <c:pt idx="920">
                  <c:v>4.354299628557715</c:v>
                </c:pt>
                <c:pt idx="921">
                  <c:v>4.35877811171399</c:v>
                </c:pt>
                <c:pt idx="922">
                  <c:v>4.363255564068369</c:v>
                </c:pt>
                <c:pt idx="923">
                  <c:v>4.367733352161649</c:v>
                </c:pt>
                <c:pt idx="924">
                  <c:v>4.372210109570402</c:v>
                </c:pt>
                <c:pt idx="925">
                  <c:v>4.376687202623322</c:v>
                </c:pt>
                <c:pt idx="926">
                  <c:v>4.381163948138045</c:v>
                </c:pt>
                <c:pt idx="927">
                  <c:v>4.385639663144313</c:v>
                </c:pt>
                <c:pt idx="928">
                  <c:v>4.390115713652679</c:v>
                </c:pt>
                <c:pt idx="929">
                  <c:v>4.394590733769969</c:v>
                </c:pt>
                <c:pt idx="930">
                  <c:v>4.399066089250533</c:v>
                </c:pt>
                <c:pt idx="931">
                  <c:v>4.40354109719727</c:v>
                </c:pt>
                <c:pt idx="932">
                  <c:v>4.408015074927115</c:v>
                </c:pt>
                <c:pt idx="933">
                  <c:v>4.412489387920394</c:v>
                </c:pt>
                <c:pt idx="934">
                  <c:v>4.41696267081415</c:v>
                </c:pt>
                <c:pt idx="935">
                  <c:v>4.421436288876643</c:v>
                </c:pt>
                <c:pt idx="936">
                  <c:v>4.425909559455744</c:v>
                </c:pt>
                <c:pt idx="937">
                  <c:v>4.430381800111394</c:v>
                </c:pt>
                <c:pt idx="938">
                  <c:v>4.434854375793764</c:v>
                </c:pt>
                <c:pt idx="939">
                  <c:v>4.439325921670067</c:v>
                </c:pt>
                <c:pt idx="940">
                  <c:v>4.44379780247843</c:v>
                </c:pt>
                <c:pt idx="941">
                  <c:v>4.44826933583182</c:v>
                </c:pt>
                <c:pt idx="942">
                  <c:v>4.452739839555226</c:v>
                </c:pt>
                <c:pt idx="943">
                  <c:v>4.457210678068736</c:v>
                </c:pt>
                <c:pt idx="944">
                  <c:v>4.461680487069681</c:v>
                </c:pt>
                <c:pt idx="945">
                  <c:v>4.4661506307661</c:v>
                </c:pt>
                <c:pt idx="946">
                  <c:v>4.47062042703602</c:v>
                </c:pt>
                <c:pt idx="947">
                  <c:v>4.475089193969492</c:v>
                </c:pt>
                <c:pt idx="948">
                  <c:v>4.479558295456532</c:v>
                </c:pt>
                <c:pt idx="949">
                  <c:v>4.484026367724544</c:v>
                </c:pt>
                <c:pt idx="950">
                  <c:v>4.48849477445154</c:v>
                </c:pt>
                <c:pt idx="951">
                  <c:v>4.492962833780576</c:v>
                </c:pt>
                <c:pt idx="952">
                  <c:v>4.497429864066738</c:v>
                </c:pt>
                <c:pt idx="953">
                  <c:v>4.501897228670024</c:v>
                </c:pt>
                <c:pt idx="954">
                  <c:v>4.506363564347878</c:v>
                </c:pt>
                <c:pt idx="955">
                  <c:v>4.51083023424829</c:v>
                </c:pt>
                <c:pt idx="956">
                  <c:v>4.515296556779369</c:v>
                </c:pt>
                <c:pt idx="957">
                  <c:v>4.51976185056119</c:v>
                </c:pt>
                <c:pt idx="958">
                  <c:v>4.524227478423775</c:v>
                </c:pt>
                <c:pt idx="959">
                  <c:v>4.528692077654561</c:v>
                </c:pt>
                <c:pt idx="960">
                  <c:v>4.533157010871594</c:v>
                </c:pt>
                <c:pt idx="961">
                  <c:v>4.537621596747964</c:v>
                </c:pt>
                <c:pt idx="962">
                  <c:v>4.542085154168737</c:v>
                </c:pt>
                <c:pt idx="963">
                  <c:v>4.546549045434011</c:v>
                </c:pt>
                <c:pt idx="964">
                  <c:v>4.551011908361165</c:v>
                </c:pt>
                <c:pt idx="965">
                  <c:v>4.555475105038334</c:v>
                </c:pt>
                <c:pt idx="966">
                  <c:v>4.559937954403585</c:v>
                </c:pt>
                <c:pt idx="967">
                  <c:v>4.564399775606947</c:v>
                </c:pt>
                <c:pt idx="968">
                  <c:v>4.568861930418632</c:v>
                </c:pt>
                <c:pt idx="969">
                  <c:v>4.573323057185921</c:v>
                </c:pt>
                <c:pt idx="970">
                  <c:v>4.577784517467077</c:v>
                </c:pt>
                <c:pt idx="971">
                  <c:v>4.582245630465138</c:v>
                </c:pt>
                <c:pt idx="972">
                  <c:v>4.586705715595061</c:v>
                </c:pt>
                <c:pt idx="973">
                  <c:v>4.59116613409721</c:v>
                </c:pt>
                <c:pt idx="974">
                  <c:v>4.595625524848735</c:v>
                </c:pt>
                <c:pt idx="975">
                  <c:v>4.600085248878074</c:v>
                </c:pt>
                <c:pt idx="976">
                  <c:v>4.604544625653196</c:v>
                </c:pt>
                <c:pt idx="977">
                  <c:v>4.60900297485398</c:v>
                </c:pt>
                <c:pt idx="978">
                  <c:v>4.613461657190983</c:v>
                </c:pt>
                <c:pt idx="979">
                  <c:v>4.617919312071184</c:v>
                </c:pt>
                <c:pt idx="980">
                  <c:v>4.622377299993236</c:v>
                </c:pt>
                <c:pt idx="981">
                  <c:v>4.626834940690004</c:v>
                </c:pt>
                <c:pt idx="982">
                  <c:v>4.631291554106286</c:v>
                </c:pt>
                <c:pt idx="983">
                  <c:v>4.635748500422876</c:v>
                </c:pt>
                <c:pt idx="984">
                  <c:v>4.640204419576516</c:v>
                </c:pt>
                <c:pt idx="985">
                  <c:v>4.644660671536136</c:v>
                </c:pt>
                <c:pt idx="986">
                  <c:v>4.649116576299483</c:v>
                </c:pt>
                <c:pt idx="987">
                  <c:v>4.653571454076231</c:v>
                </c:pt>
                <c:pt idx="988">
                  <c:v>4.658026664517465</c:v>
                </c:pt>
                <c:pt idx="989">
                  <c:v>4.662480848089653</c:v>
                </c:pt>
                <c:pt idx="990">
                  <c:v>4.666935364232032</c:v>
                </c:pt>
                <c:pt idx="991">
                  <c:v>4.67138953320723</c:v>
                </c:pt>
                <c:pt idx="992">
                  <c:v>4.675842675489746</c:v>
                </c:pt>
                <c:pt idx="993">
                  <c:v>4.680296150201018</c:v>
                </c:pt>
                <c:pt idx="994">
                  <c:v>4.684748598337196</c:v>
                </c:pt>
                <c:pt idx="995">
                  <c:v>4.689201378807861</c:v>
                </c:pt>
                <c:pt idx="996">
                  <c:v>4.693653812140488</c:v>
                </c:pt>
                <c:pt idx="997">
                  <c:v>4.698105219074414</c:v>
                </c:pt>
                <c:pt idx="998">
                  <c:v>4.702556958201454</c:v>
                </c:pt>
                <c:pt idx="999">
                  <c:v>4.707007671047394</c:v>
                </c:pt>
                <c:pt idx="1000">
                  <c:v>4.711458715992212</c:v>
                </c:pt>
                <c:pt idx="1001">
                  <c:v>4.715909413828207</c:v>
                </c:pt>
                <c:pt idx="1002">
                  <c:v>4.720359085559524</c:v>
                </c:pt>
                <c:pt idx="1003">
                  <c:v>4.724809089248389</c:v>
                </c:pt>
                <c:pt idx="1004">
                  <c:v>4.729258066950195</c:v>
                </c:pt>
                <c:pt idx="1005">
                  <c:v>4.733707376515356</c:v>
                </c:pt>
                <c:pt idx="1006">
                  <c:v>4.738156339000979</c:v>
                </c:pt>
                <c:pt idx="1007">
                  <c:v>4.742604275675988</c:v>
                </c:pt>
                <c:pt idx="1008">
                  <c:v>4.747052544073084</c:v>
                </c:pt>
                <c:pt idx="1009">
                  <c:v>4.751499786777201</c:v>
                </c:pt>
                <c:pt idx="1010">
                  <c:v>4.75594736110924</c:v>
                </c:pt>
                <c:pt idx="1011">
                  <c:v>4.76039458839109</c:v>
                </c:pt>
                <c:pt idx="1012">
                  <c:v>4.764840790156437</c:v>
                </c:pt>
                <c:pt idx="1013">
                  <c:v>4.76928732340849</c:v>
                </c:pt>
                <c:pt idx="1014">
                  <c:v>4.773732831261693</c:v>
                </c:pt>
                <c:pt idx="1015">
                  <c:v>4.778178670507478</c:v>
                </c:pt>
                <c:pt idx="1016">
                  <c:v>4.782624162732489</c:v>
                </c:pt>
                <c:pt idx="1017">
                  <c:v>4.787068629735147</c:v>
                </c:pt>
                <c:pt idx="1018">
                  <c:v>4.791513427989226</c:v>
                </c:pt>
                <c:pt idx="1019">
                  <c:v>4.795957201138624</c:v>
                </c:pt>
                <c:pt idx="1020">
                  <c:v>4.800401305445355</c:v>
                </c:pt>
                <c:pt idx="1021">
                  <c:v>4.804845062760788</c:v>
                </c:pt>
                <c:pt idx="1022">
                  <c:v>4.809287795148073</c:v>
                </c:pt>
                <c:pt idx="1023">
                  <c:v>4.813730858551573</c:v>
                </c:pt>
                <c:pt idx="1024">
                  <c:v>4.818172897144617</c:v>
                </c:pt>
                <c:pt idx="1025">
                  <c:v>4.822615266659823</c:v>
                </c:pt>
                <c:pt idx="1026">
                  <c:v>4.827057289213286</c:v>
                </c:pt>
                <c:pt idx="1027">
                  <c:v>4.831498287132841</c:v>
                </c:pt>
                <c:pt idx="1028">
                  <c:v>4.835939615833505</c:v>
                </c:pt>
                <c:pt idx="1029">
                  <c:v>4.840379920017967</c:v>
                </c:pt>
                <c:pt idx="1030">
                  <c:v>4.84482055488952</c:v>
                </c:pt>
                <c:pt idx="1031">
                  <c:v>4.849260842828948</c:v>
                </c:pt>
                <c:pt idx="1032">
                  <c:v>4.853700106428747</c:v>
                </c:pt>
                <c:pt idx="1033">
                  <c:v>4.858139700574644</c:v>
                </c:pt>
                <c:pt idx="1034">
                  <c:v>4.862578270498637</c:v>
                </c:pt>
                <c:pt idx="1035">
                  <c:v>4.867017170874743</c:v>
                </c:pt>
                <c:pt idx="1036">
                  <c:v>4.871455724348404</c:v>
                </c:pt>
                <c:pt idx="1037">
                  <c:v>4.875893253776771</c:v>
                </c:pt>
                <c:pt idx="1038">
                  <c:v>4.880331113516298</c:v>
                </c:pt>
                <c:pt idx="1039">
                  <c:v>4.884767949328276</c:v>
                </c:pt>
                <c:pt idx="1040">
                  <c:v>4.88920511535747</c:v>
                </c:pt>
                <c:pt idx="1041">
                  <c:v>4.893641934513968</c:v>
                </c:pt>
                <c:pt idx="1042">
                  <c:v>4.898077729919541</c:v>
                </c:pt>
                <c:pt idx="1043">
                  <c:v>4.902513855401439</c:v>
                </c:pt>
                <c:pt idx="1044">
                  <c:v>4.906948957250185</c:v>
                </c:pt>
                <c:pt idx="1045">
                  <c:v>4.911384389081338</c:v>
                </c:pt>
                <c:pt idx="1046">
                  <c:v>4.915819474069608</c:v>
                </c:pt>
                <c:pt idx="1047">
                  <c:v>4.920253535601383</c:v>
                </c:pt>
                <c:pt idx="1048">
                  <c:v>4.924687926974724</c:v>
                </c:pt>
                <c:pt idx="1049">
                  <c:v>4.92912129500935</c:v>
                </c:pt>
                <c:pt idx="1050">
                  <c:v>4.93355499279167</c:v>
                </c:pt>
                <c:pt idx="1051">
                  <c:v>4.937988343760986</c:v>
                </c:pt>
                <c:pt idx="1052">
                  <c:v>4.942420671568271</c:v>
                </c:pt>
                <c:pt idx="1053">
                  <c:v>4.946853328982466</c:v>
                </c:pt>
                <c:pt idx="1054">
                  <c:v>4.951284963352422</c:v>
                </c:pt>
                <c:pt idx="1055">
                  <c:v>4.955716927235443</c:v>
                </c:pt>
                <c:pt idx="1056">
                  <c:v>4.96014854433542</c:v>
                </c:pt>
                <c:pt idx="1057">
                  <c:v>4.964579138567871</c:v>
                </c:pt>
                <c:pt idx="1058">
                  <c:v>4.969010062172656</c:v>
                </c:pt>
                <c:pt idx="1059">
                  <c:v>4.97343996302773</c:v>
                </c:pt>
                <c:pt idx="1060">
                  <c:v>4.977870193161338</c:v>
                </c:pt>
                <c:pt idx="1061">
                  <c:v>4.982300076541907</c:v>
                </c:pt>
                <c:pt idx="1062">
                  <c:v>4.98672893734951</c:v>
                </c:pt>
                <c:pt idx="1063">
                  <c:v>4.991158127294961</c:v>
                </c:pt>
                <c:pt idx="1064">
                  <c:v>4.995586294785268</c:v>
                </c:pt>
                <c:pt idx="1065">
                  <c:v>5.000014791319666</c:v>
                </c:pt>
                <c:pt idx="1066">
                  <c:v>5.004442941131113</c:v>
                </c:pt>
                <c:pt idx="1067">
                  <c:v>5.008870068664184</c:v>
                </c:pt>
                <c:pt idx="1068">
                  <c:v>5.013297525100712</c:v>
                </c:pt>
                <c:pt idx="1069">
                  <c:v>5.01772395937671</c:v>
                </c:pt>
                <c:pt idx="1070">
                  <c:v>5.02215072246244</c:v>
                </c:pt>
                <c:pt idx="1071">
                  <c:v>5.026577138855371</c:v>
                </c:pt>
                <c:pt idx="1072">
                  <c:v>5.03100253326457</c:v>
                </c:pt>
                <c:pt idx="1073">
                  <c:v>5.035428256342916</c:v>
                </c:pt>
                <c:pt idx="1074">
                  <c:v>5.039852957555397</c:v>
                </c:pt>
                <c:pt idx="1075">
                  <c:v>5.04427798734334</c:v>
                </c:pt>
                <c:pt idx="1076">
                  <c:v>5.048702670468701</c:v>
                </c:pt>
                <c:pt idx="1077">
                  <c:v>5.053126331905005</c:v>
                </c:pt>
                <c:pt idx="1078">
                  <c:v>5.057550321776254</c:v>
                </c:pt>
                <c:pt idx="1079">
                  <c:v>5.06197329007634</c:v>
                </c:pt>
                <c:pt idx="1080">
                  <c:v>5.066396586717706</c:v>
                </c:pt>
                <c:pt idx="1081">
                  <c:v>5.070819536726772</c:v>
                </c:pt>
                <c:pt idx="1082">
                  <c:v>5.07524146534152</c:v>
                </c:pt>
                <c:pt idx="1083">
                  <c:v>5.079663722157087</c:v>
                </c:pt>
                <c:pt idx="1084">
                  <c:v>5.084084957696215</c:v>
                </c:pt>
                <c:pt idx="1085">
                  <c:v>5.088506521342556</c:v>
                </c:pt>
                <c:pt idx="1086">
                  <c:v>5.092927738386946</c:v>
                </c:pt>
                <c:pt idx="1087">
                  <c:v>5.097347934331788</c:v>
                </c:pt>
                <c:pt idx="1088">
                  <c:v>5.101768458243412</c:v>
                </c:pt>
                <c:pt idx="1089">
                  <c:v>5.106187961173398</c:v>
                </c:pt>
                <c:pt idx="1090">
                  <c:v>5.11060779197659</c:v>
                </c:pt>
                <c:pt idx="1091">
                  <c:v>5.115027276208245</c:v>
                </c:pt>
                <c:pt idx="1092">
                  <c:v>5.119445739635174</c:v>
                </c:pt>
                <c:pt idx="1093">
                  <c:v>5.123864530794938</c:v>
                </c:pt>
                <c:pt idx="1094">
                  <c:v>5.128282301267904</c:v>
                </c:pt>
                <c:pt idx="1095">
                  <c:v>5.132700399380161</c:v>
                </c:pt>
                <c:pt idx="1096">
                  <c:v>5.137118150951376</c:v>
                </c:pt>
                <c:pt idx="1097">
                  <c:v>5.141534882012707</c:v>
                </c:pt>
                <c:pt idx="1098">
                  <c:v>5.145951940573036</c:v>
                </c:pt>
                <c:pt idx="1099">
                  <c:v>5.15036797874143</c:v>
                </c:pt>
                <c:pt idx="1100">
                  <c:v>5.154784344315303</c:v>
                </c:pt>
                <c:pt idx="1101">
                  <c:v>5.159200363378693</c:v>
                </c:pt>
                <c:pt idx="1102">
                  <c:v>5.163615362227094</c:v>
                </c:pt>
                <c:pt idx="1103">
                  <c:v>5.168030688340729</c:v>
                </c:pt>
                <c:pt idx="1104">
                  <c:v>5.172444994357358</c:v>
                </c:pt>
                <c:pt idx="1105">
                  <c:v>5.176859627545735</c:v>
                </c:pt>
                <c:pt idx="1106">
                  <c:v>5.18127391425424</c:v>
                </c:pt>
                <c:pt idx="1107">
                  <c:v>5.185687181042713</c:v>
                </c:pt>
                <c:pt idx="1108">
                  <c:v>5.190100774862739</c:v>
                </c:pt>
                <c:pt idx="1109">
                  <c:v>5.19451334888072</c:v>
                </c:pt>
                <c:pt idx="1110">
                  <c:v>5.198926249836817</c:v>
                </c:pt>
                <c:pt idx="1111">
                  <c:v>5.203338804343733</c:v>
                </c:pt>
                <c:pt idx="1112">
                  <c:v>5.207750339144716</c:v>
                </c:pt>
                <c:pt idx="1113">
                  <c:v>5.212162200711122</c:v>
                </c:pt>
                <c:pt idx="1114">
                  <c:v>5.216573042768185</c:v>
                </c:pt>
                <c:pt idx="1115">
                  <c:v>5.220984211527452</c:v>
                </c:pt>
                <c:pt idx="1116">
                  <c:v>5.225395033865936</c:v>
                </c:pt>
                <c:pt idx="1117">
                  <c:v>5.22980483687204</c:v>
                </c:pt>
                <c:pt idx="1118">
                  <c:v>5.234214966440205</c:v>
                </c:pt>
                <c:pt idx="1119">
                  <c:v>5.238624076793977</c:v>
                </c:pt>
                <c:pt idx="1120">
                  <c:v>5.243033513616393</c:v>
                </c:pt>
                <c:pt idx="1121">
                  <c:v>5.247442604048731</c:v>
                </c:pt>
                <c:pt idx="1122">
                  <c:v>5.251850675443663</c:v>
                </c:pt>
                <c:pt idx="1123">
                  <c:v>5.256259073167146</c:v>
                </c:pt>
                <c:pt idx="1124">
                  <c:v>5.260666451971226</c:v>
                </c:pt>
                <c:pt idx="1125">
                  <c:v>5.265074157010471</c:v>
                </c:pt>
                <c:pt idx="1126">
                  <c:v>5.269481515690424</c:v>
                </c:pt>
                <c:pt idx="1127">
                  <c:v>5.27388785562798</c:v>
                </c:pt>
                <c:pt idx="1128">
                  <c:v>5.278294521660671</c:v>
                </c:pt>
                <c:pt idx="1129">
                  <c:v>5.282700169068981</c:v>
                </c:pt>
                <c:pt idx="1130">
                  <c:v>5.287106142479084</c:v>
                </c:pt>
                <c:pt idx="1131">
                  <c:v>5.291511769560729</c:v>
                </c:pt>
                <c:pt idx="1132">
                  <c:v>5.295916378195033</c:v>
                </c:pt>
                <c:pt idx="1133">
                  <c:v>5.300321312691146</c:v>
                </c:pt>
                <c:pt idx="1134">
                  <c:v>5.304725228857941</c:v>
                </c:pt>
                <c:pt idx="1135">
                  <c:v>5.30912947079324</c:v>
                </c:pt>
                <c:pt idx="1136">
                  <c:v>5.313533366430983</c:v>
                </c:pt>
                <c:pt idx="1137">
                  <c:v>5.317936243916485</c:v>
                </c:pt>
                <c:pt idx="1138">
                  <c:v>5.322339447030552</c:v>
                </c:pt>
                <c:pt idx="1139">
                  <c:v>5.326741632110426</c:v>
                </c:pt>
                <c:pt idx="1140">
                  <c:v>5.331144142725581</c:v>
                </c:pt>
                <c:pt idx="1141">
                  <c:v>5.335546307074163</c:v>
                </c:pt>
                <c:pt idx="1142">
                  <c:v>5.339947453565645</c:v>
                </c:pt>
                <c:pt idx="1143">
                  <c:v>5.344348925452527</c:v>
                </c:pt>
                <c:pt idx="1144">
                  <c:v>5.348749379600372</c:v>
                </c:pt>
                <c:pt idx="1145">
                  <c:v>5.353150159050379</c:v>
                </c:pt>
                <c:pt idx="1146">
                  <c:v>5.357550592264861</c:v>
                </c:pt>
                <c:pt idx="1147">
                  <c:v>5.361950007917413</c:v>
                </c:pt>
                <c:pt idx="1148">
                  <c:v>5.36634974873231</c:v>
                </c:pt>
                <c:pt idx="1149">
                  <c:v>5.37074847210336</c:v>
                </c:pt>
                <c:pt idx="1150">
                  <c:v>5.375147520543546</c:v>
                </c:pt>
                <c:pt idx="1151">
                  <c:v>5.379546222779306</c:v>
                </c:pt>
                <c:pt idx="1152">
                  <c:v>5.383943907748365</c:v>
                </c:pt>
                <c:pt idx="1153">
                  <c:v>5.388341917646779</c:v>
                </c:pt>
                <c:pt idx="1154">
                  <c:v>5.392738910396594</c:v>
                </c:pt>
                <c:pt idx="1155">
                  <c:v>5.397136227982601</c:v>
                </c:pt>
                <c:pt idx="1156">
                  <c:v>5.401533199395357</c:v>
                </c:pt>
                <c:pt idx="1157">
                  <c:v>5.40592915383667</c:v>
                </c:pt>
                <c:pt idx="1158">
                  <c:v>5.410325432974455</c:v>
                </c:pt>
                <c:pt idx="1159">
                  <c:v>5.414720695258916</c:v>
                </c:pt>
                <c:pt idx="1160">
                  <c:v>5.419116282146716</c:v>
                </c:pt>
                <c:pt idx="1161">
                  <c:v>5.423511522892497</c:v>
                </c:pt>
                <c:pt idx="1162">
                  <c:v>5.427905746962145</c:v>
                </c:pt>
                <c:pt idx="1163">
                  <c:v>5.432300295495467</c:v>
                </c:pt>
                <c:pt idx="1164">
                  <c:v>5.436693827470783</c:v>
                </c:pt>
                <c:pt idx="1165">
                  <c:v>5.44108768381668</c:v>
                </c:pt>
                <c:pt idx="1166">
                  <c:v>5.445481194051853</c:v>
                </c:pt>
                <c:pt idx="1167">
                  <c:v>5.44987368790624</c:v>
                </c:pt>
                <c:pt idx="1168">
                  <c:v>5.454266505991587</c:v>
                </c:pt>
                <c:pt idx="1169">
                  <c:v>5.458658307814294</c:v>
                </c:pt>
                <c:pt idx="1170">
                  <c:v>5.463050433774905</c:v>
                </c:pt>
                <c:pt idx="1171">
                  <c:v>5.467442213656161</c:v>
                </c:pt>
                <c:pt idx="1172">
                  <c:v>5.471832977452016</c:v>
                </c:pt>
                <c:pt idx="1173">
                  <c:v>5.476224065246212</c:v>
                </c:pt>
                <c:pt idx="1174">
                  <c:v>5.480614137073171</c:v>
                </c:pt>
                <c:pt idx="1175">
                  <c:v>5.485004532805445</c:v>
                </c:pt>
                <c:pt idx="1176">
                  <c:v>5.489394582489802</c:v>
                </c:pt>
                <c:pt idx="1177">
                  <c:v>5.493783616384182</c:v>
                </c:pt>
                <c:pt idx="1178">
                  <c:v>5.498172974044371</c:v>
                </c:pt>
                <c:pt idx="1179">
                  <c:v>5.502561316032767</c:v>
                </c:pt>
                <c:pt idx="1180">
                  <c:v>5.506949981693987</c:v>
                </c:pt>
                <c:pt idx="1181">
                  <c:v>5.51133830133878</c:v>
                </c:pt>
                <c:pt idx="1182">
                  <c:v>5.515725605489066</c:v>
                </c:pt>
                <c:pt idx="1183">
                  <c:v>5.520113233172717</c:v>
                </c:pt>
                <c:pt idx="1184">
                  <c:v>5.524499845480067</c:v>
                </c:pt>
                <c:pt idx="1185">
                  <c:v>5.52888678122783</c:v>
                </c:pt>
                <c:pt idx="1186">
                  <c:v>5.53327337099073</c:v>
                </c:pt>
                <c:pt idx="1187">
                  <c:v>5.53765894555463</c:v>
                </c:pt>
                <c:pt idx="1188">
                  <c:v>5.542044843419545</c:v>
                </c:pt>
                <c:pt idx="1189">
                  <c:v>5.546429726203681</c:v>
                </c:pt>
                <c:pt idx="1190">
                  <c:v>5.550814932195909</c:v>
                </c:pt>
                <c:pt idx="1191">
                  <c:v>5.555199792234911</c:v>
                </c:pt>
                <c:pt idx="1192">
                  <c:v>5.559583637370459</c:v>
                </c:pt>
                <c:pt idx="1193">
                  <c:v>5.563967805574763</c:v>
                </c:pt>
                <c:pt idx="1194">
                  <c:v>5.568350958993849</c:v>
                </c:pt>
                <c:pt idx="1195">
                  <c:v>5.572734435388812</c:v>
                </c:pt>
                <c:pt idx="1196">
                  <c:v>5.577117565862221</c:v>
                </c:pt>
                <c:pt idx="1197">
                  <c:v>5.581499681727786</c:v>
                </c:pt>
                <c:pt idx="1198">
                  <c:v>5.58588212042992</c:v>
                </c:pt>
                <c:pt idx="1199">
                  <c:v>5.590263544642451</c:v>
                </c:pt>
                <c:pt idx="1200">
                  <c:v>5.594645291598715</c:v>
                </c:pt>
                <c:pt idx="1201">
                  <c:v>5.59902669266519</c:v>
                </c:pt>
                <c:pt idx="1202">
                  <c:v>5.603407079419439</c:v>
                </c:pt>
                <c:pt idx="1203">
                  <c:v>5.607787788778189</c:v>
                </c:pt>
                <c:pt idx="1204">
                  <c:v>5.61216748394298</c:v>
                </c:pt>
                <c:pt idx="1205">
                  <c:v>5.616547501619449</c:v>
                </c:pt>
                <c:pt idx="1206">
                  <c:v>5.620927173437954</c:v>
                </c:pt>
                <c:pt idx="1207">
                  <c:v>5.625305831239914</c:v>
                </c:pt>
                <c:pt idx="1208">
                  <c:v>5.629684811414376</c:v>
                </c:pt>
                <c:pt idx="1209">
                  <c:v>5.634062777690567</c:v>
                </c:pt>
                <c:pt idx="1210">
                  <c:v>5.638441066246478</c:v>
                </c:pt>
                <c:pt idx="1211">
                  <c:v>5.642819008976313</c:v>
                </c:pt>
                <c:pt idx="1212">
                  <c:v>5.647195937985317</c:v>
                </c:pt>
                <c:pt idx="1213">
                  <c:v>5.651573189134914</c:v>
                </c:pt>
                <c:pt idx="1214">
                  <c:v>5.655949426681971</c:v>
                </c:pt>
                <c:pt idx="1215">
                  <c:v>5.660325986276884</c:v>
                </c:pt>
                <c:pt idx="1216">
                  <c:v>5.664702200077669</c:v>
                </c:pt>
                <c:pt idx="1217">
                  <c:v>5.669077400453383</c:v>
                </c:pt>
                <c:pt idx="1218">
                  <c:v>5.673452922737867</c:v>
                </c:pt>
                <c:pt idx="1219">
                  <c:v>5.677827431715586</c:v>
                </c:pt>
                <c:pt idx="1220">
                  <c:v>5.682202262509384</c:v>
                </c:pt>
                <c:pt idx="1221">
                  <c:v>5.686576747541069</c:v>
                </c:pt>
                <c:pt idx="1222">
                  <c:v>5.690950219443473</c:v>
                </c:pt>
                <c:pt idx="1223">
                  <c:v>5.695324013022928</c:v>
                </c:pt>
                <c:pt idx="1224">
                  <c:v>5.699696793591432</c:v>
                </c:pt>
                <c:pt idx="1225">
                  <c:v>5.70406989574432</c:v>
                </c:pt>
                <c:pt idx="1226">
                  <c:v>5.708442652167175</c:v>
                </c:pt>
                <c:pt idx="1227">
                  <c:v>5.712814395756591</c:v>
                </c:pt>
                <c:pt idx="1228">
                  <c:v>5.717186460791415</c:v>
                </c:pt>
                <c:pt idx="1229">
                  <c:v>5.721557513111151</c:v>
                </c:pt>
                <c:pt idx="1230">
                  <c:v>5.725928886783662</c:v>
                </c:pt>
                <c:pt idx="1231">
                  <c:v>5.730299914758296</c:v>
                </c:pt>
                <c:pt idx="1232">
                  <c:v>5.734669930195363</c:v>
                </c:pt>
                <c:pt idx="1233">
                  <c:v>5.739040266846291</c:v>
                </c:pt>
                <c:pt idx="1234">
                  <c:v>5.743409591078023</c:v>
                </c:pt>
                <c:pt idx="1235">
                  <c:v>5.747779236431021</c:v>
                </c:pt>
                <c:pt idx="1236">
                  <c:v>5.752148536118349</c:v>
                </c:pt>
                <c:pt idx="1237">
                  <c:v>5.75651682356404</c:v>
                </c:pt>
                <c:pt idx="1238">
                  <c:v>5.760885431992131</c:v>
                </c:pt>
                <c:pt idx="1239">
                  <c:v>5.765253028296954</c:v>
                </c:pt>
                <c:pt idx="1240">
                  <c:v>5.76962094549163</c:v>
                </c:pt>
                <c:pt idx="1241">
                  <c:v>5.773988517052907</c:v>
                </c:pt>
                <c:pt idx="1242">
                  <c:v>5.778355076668506</c:v>
                </c:pt>
                <c:pt idx="1243">
                  <c:v>5.78272195703514</c:v>
                </c:pt>
                <c:pt idx="1244">
                  <c:v>5.787087825574487</c:v>
                </c:pt>
                <c:pt idx="1245">
                  <c:v>5.791454014772344</c:v>
                </c:pt>
                <c:pt idx="1246">
                  <c:v>5.795819858369154</c:v>
                </c:pt>
                <c:pt idx="1247">
                  <c:v>5.800184690316281</c:v>
                </c:pt>
                <c:pt idx="1248">
                  <c:v>5.80454984278317</c:v>
                </c:pt>
                <c:pt idx="1249">
                  <c:v>5.808913983718781</c:v>
                </c:pt>
                <c:pt idx="1250">
                  <c:v>5.813278445081667</c:v>
                </c:pt>
                <c:pt idx="1251">
                  <c:v>5.817642560875907</c:v>
                </c:pt>
                <c:pt idx="1252">
                  <c:v>5.822005665316507</c:v>
                </c:pt>
                <c:pt idx="1253">
                  <c:v>5.826369090045683</c:v>
                </c:pt>
                <c:pt idx="1254">
                  <c:v>5.830731503539635</c:v>
                </c:pt>
                <c:pt idx="1255">
                  <c:v>5.835094237229704</c:v>
                </c:pt>
                <c:pt idx="1256">
                  <c:v>5.839456625383617</c:v>
                </c:pt>
                <c:pt idx="1257">
                  <c:v>5.843818002479963</c:v>
                </c:pt>
                <c:pt idx="1258">
                  <c:v>5.84817969963378</c:v>
                </c:pt>
                <c:pt idx="1259">
                  <c:v>5.852540385848474</c:v>
                </c:pt>
                <c:pt idx="1260">
                  <c:v>5.856901392028227</c:v>
                </c:pt>
                <c:pt idx="1261">
                  <c:v>5.86126205270436</c:v>
                </c:pt>
                <c:pt idx="1262">
                  <c:v>5.865621702619042</c:v>
                </c:pt>
                <c:pt idx="1263">
                  <c:v>5.869981672360187</c:v>
                </c:pt>
                <c:pt idx="1264">
                  <c:v>5.874340631458351</c:v>
                </c:pt>
                <c:pt idx="1265">
                  <c:v>5.878699910290602</c:v>
                </c:pt>
                <c:pt idx="1266">
                  <c:v>5.883058843651832</c:v>
                </c:pt>
                <c:pt idx="1267">
                  <c:v>5.887416766547775</c:v>
                </c:pt>
                <c:pt idx="1268">
                  <c:v>5.891775009039271</c:v>
                </c:pt>
                <c:pt idx="1269">
                  <c:v>5.896132241183953</c:v>
                </c:pt>
                <c:pt idx="1270">
                  <c:v>5.900489792831847</c:v>
                </c:pt>
                <c:pt idx="1271">
                  <c:v>5.904846999041382</c:v>
                </c:pt>
                <c:pt idx="1272">
                  <c:v>5.90920319508184</c:v>
                </c:pt>
                <c:pt idx="1273">
                  <c:v>5.913559710487014</c:v>
                </c:pt>
                <c:pt idx="1274">
                  <c:v>5.917915215841595</c:v>
                </c:pt>
                <c:pt idx="1275">
                  <c:v>5.922271040468591</c:v>
                </c:pt>
                <c:pt idx="1276">
                  <c:v>5.926626519689973</c:v>
                </c:pt>
                <c:pt idx="1277">
                  <c:v>5.930980989038514</c:v>
                </c:pt>
                <c:pt idx="1278">
                  <c:v>5.935335777521033</c:v>
                </c:pt>
                <c:pt idx="1279">
                  <c:v>5.93968955624922</c:v>
                </c:pt>
                <c:pt idx="1280">
                  <c:v>5.944043654019116</c:v>
                </c:pt>
                <c:pt idx="1281">
                  <c:v>5.948397406416197</c:v>
                </c:pt>
                <c:pt idx="1282">
                  <c:v>5.952750149236722</c:v>
                </c:pt>
                <c:pt idx="1283">
                  <c:v>5.957103210960576</c:v>
                </c:pt>
                <c:pt idx="1284">
                  <c:v>5.961455263226393</c:v>
                </c:pt>
                <c:pt idx="1285">
                  <c:v>5.965807634303313</c:v>
                </c:pt>
                <c:pt idx="1286">
                  <c:v>5.970159660040281</c:v>
                </c:pt>
                <c:pt idx="1287">
                  <c:v>5.974510676497009</c:v>
                </c:pt>
                <c:pt idx="1288">
                  <c:v>5.97886201162652</c:v>
                </c:pt>
                <c:pt idx="1289">
                  <c:v>5.98321233759433</c:v>
                </c:pt>
                <c:pt idx="1290">
                  <c:v>5.987562982142713</c:v>
                </c:pt>
                <c:pt idx="1291">
                  <c:v>5.99191328138408</c:v>
                </c:pt>
                <c:pt idx="1292">
                  <c:v>5.996262571641572</c:v>
                </c:pt>
                <c:pt idx="1293">
                  <c:v>6.00061218034137</c:v>
                </c:pt>
                <c:pt idx="1294">
                  <c:v>6.00496078006333</c:v>
                </c:pt>
                <c:pt idx="1295">
                  <c:v>6.00930969810285</c:v>
                </c:pt>
                <c:pt idx="1296">
                  <c:v>6.013658270865704</c:v>
                </c:pt>
                <c:pt idx="1297">
                  <c:v>6.01800583493845</c:v>
                </c:pt>
                <c:pt idx="1298">
                  <c:v>6.02235371722043</c:v>
                </c:pt>
                <c:pt idx="1299">
                  <c:v>6.026700590930843</c:v>
                </c:pt>
                <c:pt idx="1300">
                  <c:v>6.031047782758326</c:v>
                </c:pt>
                <c:pt idx="1301">
                  <c:v>6.035394629342111</c:v>
                </c:pt>
                <c:pt idx="1302">
                  <c:v>6.039740467532152</c:v>
                </c:pt>
                <c:pt idx="1303">
                  <c:v>6.044086623701046</c:v>
                </c:pt>
                <c:pt idx="1304">
                  <c:v>6.048431771594745</c:v>
                </c:pt>
                <c:pt idx="1305">
                  <c:v>6.052777237375174</c:v>
                </c:pt>
                <c:pt idx="1306">
                  <c:v>6.057122357944951</c:v>
                </c:pt>
                <c:pt idx="1307">
                  <c:v>6.061466470417383</c:v>
                </c:pt>
                <c:pt idx="1308">
                  <c:v>6.06581090063838</c:v>
                </c:pt>
                <c:pt idx="1309">
                  <c:v>6.0701543228806</c:v>
                </c:pt>
                <c:pt idx="1310">
                  <c:v>6.074498062779301</c:v>
                </c:pt>
                <c:pt idx="1311">
                  <c:v>6.078841457500458</c:v>
                </c:pt>
                <c:pt idx="1312">
                  <c:v>6.0831838444207</c:v>
                </c:pt>
                <c:pt idx="1313">
                  <c:v>6.087526548859321</c:v>
                </c:pt>
                <c:pt idx="1314">
                  <c:v>6.09186824561562</c:v>
                </c:pt>
                <c:pt idx="1315">
                  <c:v>6.096210259798239</c:v>
                </c:pt>
                <c:pt idx="1316">
                  <c:v>6.100551928836486</c:v>
                </c:pt>
                <c:pt idx="1317">
                  <c:v>6.104892590370309</c:v>
                </c:pt>
                <c:pt idx="1318">
                  <c:v>6.1092335691924</c:v>
                </c:pt>
                <c:pt idx="1319">
                  <c:v>6.113573540628664</c:v>
                </c:pt>
                <c:pt idx="1320">
                  <c:v>6.117913829261185</c:v>
                </c:pt>
                <c:pt idx="1321">
                  <c:v>6.122253772782577</c:v>
                </c:pt>
                <c:pt idx="1322">
                  <c:v>6.126592709096051</c:v>
                </c:pt>
                <c:pt idx="1323">
                  <c:v>6.130931962467794</c:v>
                </c:pt>
                <c:pt idx="1324">
                  <c:v>6.135270208750246</c:v>
                </c:pt>
                <c:pt idx="1325">
                  <c:v>6.139608771998983</c:v>
                </c:pt>
                <c:pt idx="1326">
                  <c:v>6.143946990169888</c:v>
                </c:pt>
                <c:pt idx="1327">
                  <c:v>6.148284201429439</c:v>
                </c:pt>
                <c:pt idx="1328">
                  <c:v>6.152621729517345</c:v>
                </c:pt>
                <c:pt idx="1329">
                  <c:v>6.156958250812528</c:v>
                </c:pt>
                <c:pt idx="1330">
                  <c:v>6.161295088844124</c:v>
                </c:pt>
                <c:pt idx="1331">
                  <c:v>6.165631581831249</c:v>
                </c:pt>
                <c:pt idx="1332">
                  <c:v>6.169967068203634</c:v>
                </c:pt>
                <c:pt idx="1333">
                  <c:v>6.174302871174534</c:v>
                </c:pt>
                <c:pt idx="1334">
                  <c:v>6.178637667649338</c:v>
                </c:pt>
                <c:pt idx="1335">
                  <c:v>6.182972780630757</c:v>
                </c:pt>
                <c:pt idx="1336">
                  <c:v>6.187307548601148</c:v>
                </c:pt>
                <c:pt idx="1337">
                  <c:v>6.19164131025344</c:v>
                </c:pt>
                <c:pt idx="1338">
                  <c:v>6.195975388274509</c:v>
                </c:pt>
                <c:pt idx="1339">
                  <c:v>6.200308460096146</c:v>
                </c:pt>
                <c:pt idx="1340">
                  <c:v>6.204641848194697</c:v>
                </c:pt>
                <c:pt idx="1341">
                  <c:v>6.208974891315727</c:v>
                </c:pt>
                <c:pt idx="1342">
                  <c:v>6.213306928415331</c:v>
                </c:pt>
                <c:pt idx="1343">
                  <c:v>6.217639281654082</c:v>
                </c:pt>
                <c:pt idx="1344">
                  <c:v>6.221970628990089</c:v>
                </c:pt>
                <c:pt idx="1345">
                  <c:v>6.226302292373413</c:v>
                </c:pt>
                <c:pt idx="1346">
                  <c:v>6.230633610812781</c:v>
                </c:pt>
                <c:pt idx="1347">
                  <c:v>6.234963923527451</c:v>
                </c:pt>
                <c:pt idx="1348">
                  <c:v>6.239294552151712</c:v>
                </c:pt>
                <c:pt idx="1349">
                  <c:v>6.243624175169975</c:v>
                </c:pt>
                <c:pt idx="1350">
                  <c:v>6.247954114006034</c:v>
                </c:pt>
                <c:pt idx="1351">
                  <c:v>6.252283707931777</c:v>
                </c:pt>
                <c:pt idx="1352">
                  <c:v>6.256612296429587</c:v>
                </c:pt>
                <c:pt idx="1353">
                  <c:v>6.26094120060753</c:v>
                </c:pt>
                <c:pt idx="1354">
                  <c:v>6.265269099476255</c:v>
                </c:pt>
                <c:pt idx="1355">
                  <c:v>6.269597313933356</c:v>
                </c:pt>
                <c:pt idx="1356">
                  <c:v>6.273925183513847</c:v>
                </c:pt>
                <c:pt idx="1357">
                  <c:v>6.278252047963203</c:v>
                </c:pt>
                <c:pt idx="1358">
                  <c:v>6.282579227863328</c:v>
                </c:pt>
                <c:pt idx="1359">
                  <c:v>6.28690540275106</c:v>
                </c:pt>
                <c:pt idx="1360">
                  <c:v>6.291231892997838</c:v>
                </c:pt>
                <c:pt idx="1361">
                  <c:v>6.295558038401769</c:v>
                </c:pt>
                <c:pt idx="1362">
                  <c:v>6.299883178971425</c:v>
                </c:pt>
                <c:pt idx="1363">
                  <c:v>6.30420863476257</c:v>
                </c:pt>
                <c:pt idx="1364">
                  <c:v>6.308533085838186</c:v>
                </c:pt>
                <c:pt idx="1365">
                  <c:v>6.312857852043606</c:v>
                </c:pt>
                <c:pt idx="1366">
                  <c:v>6.317182273440021</c:v>
                </c:pt>
                <c:pt idx="1367">
                  <c:v>6.321505690299046</c:v>
                </c:pt>
                <c:pt idx="1368">
                  <c:v>6.325829422150384</c:v>
                </c:pt>
                <c:pt idx="1369">
                  <c:v>6.330152149583093</c:v>
                </c:pt>
                <c:pt idx="1370">
                  <c:v>6.334475191916467</c:v>
                </c:pt>
                <c:pt idx="1371">
                  <c:v>6.338797889474736</c:v>
                </c:pt>
                <c:pt idx="1372">
                  <c:v>6.343119582792542</c:v>
                </c:pt>
                <c:pt idx="1373">
                  <c:v>6.34744159087357</c:v>
                </c:pt>
                <c:pt idx="1374">
                  <c:v>6.35176259483292</c:v>
                </c:pt>
                <c:pt idx="1375">
                  <c:v>6.356083913463881</c:v>
                </c:pt>
                <c:pt idx="1376">
                  <c:v>6.360404887353705</c:v>
                </c:pt>
                <c:pt idx="1377">
                  <c:v>6.364724857300037</c:v>
                </c:pt>
                <c:pt idx="1378">
                  <c:v>6.369045141780604</c:v>
                </c:pt>
                <c:pt idx="1379">
                  <c:v>6.373364422436473</c:v>
                </c:pt>
                <c:pt idx="1380">
                  <c:v>6.377684017534993</c:v>
                </c:pt>
                <c:pt idx="1381">
                  <c:v>6.382003267926417</c:v>
                </c:pt>
                <c:pt idx="1382">
                  <c:v>6.38632151467137</c:v>
                </c:pt>
                <c:pt idx="1383">
                  <c:v>6.390640075721636</c:v>
                </c:pt>
                <c:pt idx="1384">
                  <c:v>6.394957633244235</c:v>
                </c:pt>
                <c:pt idx="1385">
                  <c:v>6.399275504980631</c:v>
                </c:pt>
                <c:pt idx="1386">
                  <c:v>6.40359303204403</c:v>
                </c:pt>
                <c:pt idx="1387">
                  <c:v>6.407909555758001</c:v>
                </c:pt>
                <c:pt idx="1388">
                  <c:v>6.412226393548486</c:v>
                </c:pt>
                <c:pt idx="1389">
                  <c:v>6.416542228108376</c:v>
                </c:pt>
                <c:pt idx="1390">
                  <c:v>6.42085837665328</c:v>
                </c:pt>
                <c:pt idx="1391">
                  <c:v>6.425174180559367</c:v>
                </c:pt>
                <c:pt idx="1392">
                  <c:v>6.429488981413117</c:v>
                </c:pt>
                <c:pt idx="1393">
                  <c:v>6.433804096114668</c:v>
                </c:pt>
                <c:pt idx="1394">
                  <c:v>6.438118207882727</c:v>
                </c:pt>
                <c:pt idx="1395">
                  <c:v>6.44243263340713</c:v>
                </c:pt>
                <c:pt idx="1396">
                  <c:v>6.446746714326946</c:v>
                </c:pt>
                <c:pt idx="1397">
                  <c:v>6.45105979249157</c:v>
                </c:pt>
                <c:pt idx="1398">
                  <c:v>6.45537318427536</c:v>
                </c:pt>
                <c:pt idx="1399">
                  <c:v>6.459685573422816</c:v>
                </c:pt>
                <c:pt idx="1400">
                  <c:v>6.463998276098027</c:v>
                </c:pt>
                <c:pt idx="1401">
                  <c:v>6.468310634202963</c:v>
                </c:pt>
                <c:pt idx="1402">
                  <c:v>6.472621989849878</c:v>
                </c:pt>
                <c:pt idx="1403">
                  <c:v>6.476933658887432</c:v>
                </c:pt>
                <c:pt idx="1404">
                  <c:v>6.48124432558585</c:v>
                </c:pt>
                <c:pt idx="1405">
                  <c:v>6.485555305583527</c:v>
                </c:pt>
                <c:pt idx="1406">
                  <c:v>6.489865941045299</c:v>
                </c:pt>
                <c:pt idx="1407">
                  <c:v>6.494175574346264</c:v>
                </c:pt>
                <c:pt idx="1408">
                  <c:v>6.498485520809443</c:v>
                </c:pt>
                <c:pt idx="1409">
                  <c:v>6.502794465230716</c:v>
                </c:pt>
                <c:pt idx="1410">
                  <c:v>6.507103722722851</c:v>
                </c:pt>
                <c:pt idx="1411">
                  <c:v>6.511412635713521</c:v>
                </c:pt>
                <c:pt idx="1412">
                  <c:v>6.515720546840645</c:v>
                </c:pt>
                <c:pt idx="1413">
                  <c:v>6.520028770901638</c:v>
                </c:pt>
                <c:pt idx="1414">
                  <c:v>6.524335993217994</c:v>
                </c:pt>
                <c:pt idx="1415">
                  <c:v>6.528643528376916</c:v>
                </c:pt>
                <c:pt idx="1416">
                  <c:v>6.53295071906888</c:v>
                </c:pt>
                <c:pt idx="1417">
                  <c:v>6.537256908194601</c:v>
                </c:pt>
                <c:pt idx="1418">
                  <c:v>6.54156341002594</c:v>
                </c:pt>
                <c:pt idx="1419">
                  <c:v>6.545868910409963</c:v>
                </c:pt>
                <c:pt idx="1420">
                  <c:v>6.550174723408337</c:v>
                </c:pt>
                <c:pt idx="1421">
                  <c:v>6.55448019197433</c:v>
                </c:pt>
                <c:pt idx="1422">
                  <c:v>6.558784659271414</c:v>
                </c:pt>
                <c:pt idx="1423">
                  <c:v>6.563089439045974</c:v>
                </c:pt>
                <c:pt idx="1424">
                  <c:v>6.56739321767057</c:v>
                </c:pt>
                <c:pt idx="1425">
                  <c:v>6.571697308681406</c:v>
                </c:pt>
                <c:pt idx="1426">
                  <c:v>6.576001055294502</c:v>
                </c:pt>
                <c:pt idx="1427">
                  <c:v>6.580303800936076</c:v>
                </c:pt>
                <c:pt idx="1428">
                  <c:v>6.584606858827055</c:v>
                </c:pt>
                <c:pt idx="1429">
                  <c:v>6.588908915865479</c:v>
                </c:pt>
                <c:pt idx="1430">
                  <c:v>6.593211285062118</c:v>
                </c:pt>
                <c:pt idx="1431">
                  <c:v>6.597513309895727</c:v>
                </c:pt>
                <c:pt idx="1432">
                  <c:v>6.601814334055239</c:v>
                </c:pt>
                <c:pt idx="1433">
                  <c:v>6.606115670236195</c:v>
                </c:pt>
                <c:pt idx="1434">
                  <c:v>6.610416005862039</c:v>
                </c:pt>
                <c:pt idx="1435">
                  <c:v>6.614716653418164</c:v>
                </c:pt>
                <c:pt idx="1436">
                  <c:v>6.619016956646038</c:v>
                </c:pt>
                <c:pt idx="1437">
                  <c:v>6.623316259497284</c:v>
                </c:pt>
                <c:pt idx="1438">
                  <c:v>6.627615874142107</c:v>
                </c:pt>
                <c:pt idx="1439">
                  <c:v>6.631914488529292</c:v>
                </c:pt>
                <c:pt idx="1440">
                  <c:v>6.636213414618931</c:v>
                </c:pt>
                <c:pt idx="1441">
                  <c:v>6.640511996415168</c:v>
                </c:pt>
                <c:pt idx="1442">
                  <c:v>6.644809578132281</c:v>
                </c:pt>
                <c:pt idx="1443">
                  <c:v>6.649107471415196</c:v>
                </c:pt>
                <c:pt idx="1444">
                  <c:v>6.653404364737991</c:v>
                </c:pt>
                <c:pt idx="1445">
                  <c:v>6.657701569535501</c:v>
                </c:pt>
                <c:pt idx="1446">
                  <c:v>6.66199843007454</c:v>
                </c:pt>
                <c:pt idx="1447">
                  <c:v>6.666294290831991</c:v>
                </c:pt>
                <c:pt idx="1448">
                  <c:v>6.670590462927565</c:v>
                </c:pt>
                <c:pt idx="1449">
                  <c:v>6.674885635360585</c:v>
                </c:pt>
                <c:pt idx="1450">
                  <c:v>6.679181119040682</c:v>
                </c:pt>
                <c:pt idx="1451">
                  <c:v>6.683476258497275</c:v>
                </c:pt>
                <c:pt idx="1452">
                  <c:v>6.687770398469889</c:v>
                </c:pt>
                <c:pt idx="1453">
                  <c:v>6.692064849553026</c:v>
                </c:pt>
                <c:pt idx="1454">
                  <c:v>6.696358301271228</c:v>
                </c:pt>
                <c:pt idx="1455">
                  <c:v>6.70065206400895</c:v>
                </c:pt>
                <c:pt idx="1456">
                  <c:v>6.704945482558227</c:v>
                </c:pt>
                <c:pt idx="1457">
                  <c:v>6.70923790192115</c:v>
                </c:pt>
                <c:pt idx="1458">
                  <c:v>6.713530632167107</c:v>
                </c:pt>
                <c:pt idx="1459">
                  <c:v>6.717822363345776</c:v>
                </c:pt>
                <c:pt idx="1460">
                  <c:v>6.722114405316508</c:v>
                </c:pt>
                <c:pt idx="1461">
                  <c:v>6.726406103133926</c:v>
                </c:pt>
                <c:pt idx="1462">
                  <c:v>6.730696802062658</c:v>
                </c:pt>
                <c:pt idx="1463">
                  <c:v>6.734987811647024</c:v>
                </c:pt>
                <c:pt idx="1464">
                  <c:v>6.739277822461796</c:v>
                </c:pt>
                <c:pt idx="1465">
                  <c:v>6.74356814384128</c:v>
                </c:pt>
                <c:pt idx="1466">
                  <c:v>6.747858121102621</c:v>
                </c:pt>
                <c:pt idx="1467">
                  <c:v>6.752147099772999</c:v>
                </c:pt>
                <c:pt idx="1468">
                  <c:v>6.756436388871718</c:v>
                </c:pt>
                <c:pt idx="1469">
                  <c:v>6.760724679498566</c:v>
                </c:pt>
                <c:pt idx="1470">
                  <c:v>6.765013280462862</c:v>
                </c:pt>
                <c:pt idx="1471">
                  <c:v>6.76930153734428</c:v>
                </c:pt>
                <c:pt idx="1472">
                  <c:v>6.773588795932488</c:v>
                </c:pt>
                <c:pt idx="1473">
                  <c:v>6.77787636472183</c:v>
                </c:pt>
                <c:pt idx="1474">
                  <c:v>6.782162935337074</c:v>
                </c:pt>
                <c:pt idx="1475">
                  <c:v>6.7864498160626</c:v>
                </c:pt>
                <c:pt idx="1476">
                  <c:v>6.790736352740573</c:v>
                </c:pt>
                <c:pt idx="1477">
                  <c:v>6.795021891423138</c:v>
                </c:pt>
                <c:pt idx="1478">
                  <c:v>6.799307740079722</c:v>
                </c:pt>
                <c:pt idx="1479">
                  <c:v>6.803592590860024</c:v>
                </c:pt>
                <c:pt idx="1480">
                  <c:v>6.807877751523536</c:v>
                </c:pt>
                <c:pt idx="1481">
                  <c:v>6.812162568174889</c:v>
                </c:pt>
                <c:pt idx="1482">
                  <c:v>6.816446387128674</c:v>
                </c:pt>
                <c:pt idx="1483">
                  <c:v>6.820730515829465</c:v>
                </c:pt>
                <c:pt idx="1484">
                  <c:v>6.82501364695183</c:v>
                </c:pt>
                <c:pt idx="1485">
                  <c:v>6.829297087730433</c:v>
                </c:pt>
                <c:pt idx="1486">
                  <c:v>6.83358018453234</c:v>
                </c:pt>
                <c:pt idx="1487">
                  <c:v>6.837862283934556</c:v>
                </c:pt>
                <c:pt idx="1488">
                  <c:v>6.842144692856861</c:v>
                </c:pt>
                <c:pt idx="1489">
                  <c:v>6.84642610449864</c:v>
                </c:pt>
                <c:pt idx="1490">
                  <c:v>6.850707825569771</c:v>
                </c:pt>
                <c:pt idx="1491">
                  <c:v>6.854989202699736</c:v>
                </c:pt>
                <c:pt idx="1492">
                  <c:v>6.859269582727943</c:v>
                </c:pt>
                <c:pt idx="1493">
                  <c:v>6.863550272049408</c:v>
                </c:pt>
                <c:pt idx="1494">
                  <c:v>6.867829964388294</c:v>
                </c:pt>
                <c:pt idx="1495">
                  <c:v>6.872109965929749</c:v>
                </c:pt>
                <c:pt idx="1496">
                  <c:v>6.876389623565641</c:v>
                </c:pt>
                <c:pt idx="1497">
                  <c:v>6.88066828439773</c:v>
                </c:pt>
                <c:pt idx="1498">
                  <c:v>6.884947254296358</c:v>
                </c:pt>
                <c:pt idx="1499">
                  <c:v>6.889225227510385</c:v>
                </c:pt>
                <c:pt idx="1500">
                  <c:v>6.893503509700289</c:v>
                </c:pt>
                <c:pt idx="1501">
                  <c:v>6.897781448020305</c:v>
                </c:pt>
                <c:pt idx="1502">
                  <c:v>6.90205838983453</c:v>
                </c:pt>
                <c:pt idx="1503">
                  <c:v>6.90633564048866</c:v>
                </c:pt>
                <c:pt idx="1504">
                  <c:v>6.910611894756208</c:v>
                </c:pt>
                <c:pt idx="1505">
                  <c:v>6.914888457773046</c:v>
                </c:pt>
                <c:pt idx="1506">
                  <c:v>6.919164676955734</c:v>
                </c:pt>
                <c:pt idx="1507">
                  <c:v>6.923439899930673</c:v>
                </c:pt>
                <c:pt idx="1508">
                  <c:v>6.927715431518988</c:v>
                </c:pt>
                <c:pt idx="1509">
                  <c:v>6.93198996701879</c:v>
                </c:pt>
                <c:pt idx="1510">
                  <c:v>6.93626481104139</c:v>
                </c:pt>
                <c:pt idx="1511">
                  <c:v>6.94053931126564</c:v>
                </c:pt>
                <c:pt idx="1512">
                  <c:v>6.944812815580234</c:v>
                </c:pt>
                <c:pt idx="1513">
                  <c:v>6.949086628281771</c:v>
                </c:pt>
                <c:pt idx="1514">
                  <c:v>6.9533594451929</c:v>
                </c:pt>
                <c:pt idx="1515">
                  <c:v>6.957632570400413</c:v>
                </c:pt>
                <c:pt idx="1516">
                  <c:v>6.96190535184547</c:v>
                </c:pt>
                <c:pt idx="1517">
                  <c:v>6.966177137679002</c:v>
                </c:pt>
                <c:pt idx="1518">
                  <c:v>6.970449231673138</c:v>
                </c:pt>
                <c:pt idx="1519">
                  <c:v>6.974720330175004</c:v>
                </c:pt>
                <c:pt idx="1520">
                  <c:v>6.978991736746967</c:v>
                </c:pt>
                <c:pt idx="1521">
                  <c:v>6.983262799592417</c:v>
                </c:pt>
                <c:pt idx="1522">
                  <c:v>6.987532867124504</c:v>
                </c:pt>
                <c:pt idx="1523">
                  <c:v>6.991803242590958</c:v>
                </c:pt>
                <c:pt idx="1524">
                  <c:v>6.99607262286334</c:v>
                </c:pt>
                <c:pt idx="1525">
                  <c:v>7.000342310979608</c:v>
                </c:pt>
                <c:pt idx="1526">
                  <c:v>7.004611655405371</c:v>
                </c:pt>
                <c:pt idx="1527">
                  <c:v>7.008880004816</c:v>
                </c:pt>
                <c:pt idx="1528">
                  <c:v>7.013148661934845</c:v>
                </c:pt>
                <c:pt idx="1529">
                  <c:v>7.017416324157844</c:v>
                </c:pt>
                <c:pt idx="1530">
                  <c:v>7.02168429399863</c:v>
                </c:pt>
                <c:pt idx="1531">
                  <c:v>7.025951920184995</c:v>
                </c:pt>
                <c:pt idx="1532">
                  <c:v>7.030218551654487</c:v>
                </c:pt>
                <c:pt idx="1533">
                  <c:v>7.034485490606138</c:v>
                </c:pt>
                <c:pt idx="1534">
                  <c:v>7.038751434960226</c:v>
                </c:pt>
                <c:pt idx="1535">
                  <c:v>7.043017686706079</c:v>
                </c:pt>
                <c:pt idx="1536">
                  <c:v>7.047283594833677</c:v>
                </c:pt>
                <c:pt idx="1537">
                  <c:v>7.051548508542691</c:v>
                </c:pt>
                <c:pt idx="1538">
                  <c:v>7.055813729507914</c:v>
                </c:pt>
                <c:pt idx="1539">
                  <c:v>7.060077956173891</c:v>
                </c:pt>
                <c:pt idx="1540">
                  <c:v>7.064342490005727</c:v>
                </c:pt>
                <c:pt idx="1541">
                  <c:v>7.068606680255525</c:v>
                </c:pt>
                <c:pt idx="1542">
                  <c:v>7.072869876385083</c:v>
                </c:pt>
                <c:pt idx="1543">
                  <c:v>7.077133379544998</c:v>
                </c:pt>
                <c:pt idx="1544">
                  <c:v>7.08139588870403</c:v>
                </c:pt>
                <c:pt idx="1545">
                  <c:v>7.08565870480309</c:v>
                </c:pt>
                <c:pt idx="1546">
                  <c:v>7.089921177356411</c:v>
                </c:pt>
                <c:pt idx="1547">
                  <c:v>7.094182656087881</c:v>
                </c:pt>
                <c:pt idx="1548">
                  <c:v>7.09844444162395</c:v>
                </c:pt>
                <c:pt idx="1549">
                  <c:v>7.102705233457526</c:v>
                </c:pt>
                <c:pt idx="1550">
                  <c:v>7.106966332005426</c:v>
                </c:pt>
                <c:pt idx="1551">
                  <c:v>7.111227087043948</c:v>
                </c:pt>
                <c:pt idx="1552">
                  <c:v>7.115486848559037</c:v>
                </c:pt>
                <c:pt idx="1553">
                  <c:v>7.119746916653073</c:v>
                </c:pt>
                <c:pt idx="1554">
                  <c:v>7.124005991343054</c:v>
                </c:pt>
                <c:pt idx="1555">
                  <c:v>7.128265372521739</c:v>
                </c:pt>
                <c:pt idx="1556">
                  <c:v>7.132524410227477</c:v>
                </c:pt>
                <c:pt idx="1557">
                  <c:v>7.136782454708263</c:v>
                </c:pt>
                <c:pt idx="1558">
                  <c:v>7.141040805542418</c:v>
                </c:pt>
                <c:pt idx="1559">
                  <c:v>7.145298163271011</c:v>
                </c:pt>
                <c:pt idx="1560">
                  <c:v>7.149555827262776</c:v>
                </c:pt>
                <c:pt idx="1561">
                  <c:v>7.153813147818107</c:v>
                </c:pt>
                <c:pt idx="1562">
                  <c:v>7.158069475446994</c:v>
                </c:pt>
                <c:pt idx="1563">
                  <c:v>7.16232610920378</c:v>
                </c:pt>
                <c:pt idx="1564">
                  <c:v>7.166581750153537</c:v>
                </c:pt>
                <c:pt idx="1565">
                  <c:v>7.170837697141044</c:v>
                </c:pt>
                <c:pt idx="1566">
                  <c:v>7.175093300728687</c:v>
                </c:pt>
                <c:pt idx="1567">
                  <c:v>7.179347911688434</c:v>
                </c:pt>
                <c:pt idx="1568">
                  <c:v>7.18360282855072</c:v>
                </c:pt>
                <c:pt idx="1569">
                  <c:v>7.18785675290454</c:v>
                </c:pt>
                <c:pt idx="1570">
                  <c:v>7.192110983070781</c:v>
                </c:pt>
                <c:pt idx="1571">
                  <c:v>7.196364869873808</c:v>
                </c:pt>
                <c:pt idx="1572">
                  <c:v>7.200617764347534</c:v>
                </c:pt>
                <c:pt idx="1573">
                  <c:v>7.204870964498528</c:v>
                </c:pt>
                <c:pt idx="1574">
                  <c:v>7.20912317243967</c:v>
                </c:pt>
                <c:pt idx="1575">
                  <c:v>7.213375685968001</c:v>
                </c:pt>
                <c:pt idx="1576">
                  <c:v>7.217627856169829</c:v>
                </c:pt>
                <c:pt idx="1577">
                  <c:v>7.221879034340996</c:v>
                </c:pt>
                <c:pt idx="1578">
                  <c:v>7.226130517964258</c:v>
                </c:pt>
                <c:pt idx="1579">
                  <c:v>7.230381009676327</c:v>
                </c:pt>
                <c:pt idx="1580">
                  <c:v>7.234631806750449</c:v>
                </c:pt>
                <c:pt idx="1581">
                  <c:v>7.238882260534859</c:v>
                </c:pt>
                <c:pt idx="1582">
                  <c:v>7.243131722587282</c:v>
                </c:pt>
                <c:pt idx="1583">
                  <c:v>7.247381489866731</c:v>
                </c:pt>
                <c:pt idx="1584">
                  <c:v>7.25163026553368</c:v>
                </c:pt>
                <c:pt idx="1585">
                  <c:v>7.255879346337649</c:v>
                </c:pt>
                <c:pt idx="1586">
                  <c:v>7.26012808388876</c:v>
                </c:pt>
                <c:pt idx="1587">
                  <c:v>7.264375829750124</c:v>
                </c:pt>
                <c:pt idx="1588">
                  <c:v>7.268623880448413</c:v>
                </c:pt>
                <c:pt idx="1589">
                  <c:v>7.272870939826801</c:v>
                </c:pt>
                <c:pt idx="1590">
                  <c:v>7.277118304110972</c:v>
                </c:pt>
                <c:pt idx="1591">
                  <c:v>7.281365325172912</c:v>
                </c:pt>
                <c:pt idx="1592">
                  <c:v>7.285611355094085</c:v>
                </c:pt>
                <c:pt idx="1593">
                  <c:v>7.289857689785982</c:v>
                </c:pt>
                <c:pt idx="1594">
                  <c:v>7.294103033456537</c:v>
                </c:pt>
                <c:pt idx="1595">
                  <c:v>7.298348681807802</c:v>
                </c:pt>
                <c:pt idx="1596">
                  <c:v>7.302593986973605</c:v>
                </c:pt>
                <c:pt idx="1597">
                  <c:v>7.306838301297221</c:v>
                </c:pt>
                <c:pt idx="1598">
                  <c:v>7.311082920166546</c:v>
                </c:pt>
                <c:pt idx="1599">
                  <c:v>7.315326548313132</c:v>
                </c:pt>
                <c:pt idx="1600">
                  <c:v>7.319570480915448</c:v>
                </c:pt>
                <c:pt idx="1601">
                  <c:v>7.323814070369135</c:v>
                </c:pt>
                <c:pt idx="1602">
                  <c:v>7.328056669279253</c:v>
                </c:pt>
                <c:pt idx="1603">
                  <c:v>7.332299572510173</c:v>
                </c:pt>
                <c:pt idx="1604">
                  <c:v>7.336541485316978</c:v>
                </c:pt>
                <c:pt idx="1605">
                  <c:v>7.340783702354638</c:v>
                </c:pt>
                <c:pt idx="1606">
                  <c:v>7.345025576280561</c:v>
                </c:pt>
                <c:pt idx="1607">
                  <c:v>7.349266459961586</c:v>
                </c:pt>
                <c:pt idx="1608">
                  <c:v>7.353507647738571</c:v>
                </c:pt>
                <c:pt idx="1609">
                  <c:v>7.357747845390124</c:v>
                </c:pt>
                <c:pt idx="1610">
                  <c:v>7.361988347047741</c:v>
                </c:pt>
                <c:pt idx="1611">
                  <c:v>7.366228505630603</c:v>
                </c:pt>
                <c:pt idx="1612">
                  <c:v>7.370467674267246</c:v>
                </c:pt>
                <c:pt idx="1613">
                  <c:v>7.374707146775131</c:v>
                </c:pt>
                <c:pt idx="1614">
                  <c:v>7.378945629456288</c:v>
                </c:pt>
                <c:pt idx="1615">
                  <c:v>7.383184415918827</c:v>
                </c:pt>
                <c:pt idx="1616">
                  <c:v>7.387422859343635</c:v>
                </c:pt>
                <c:pt idx="1617">
                  <c:v>7.391660313120963</c:v>
                </c:pt>
                <c:pt idx="1618">
                  <c:v>7.395898070544899</c:v>
                </c:pt>
                <c:pt idx="1619">
                  <c:v>7.400134838440855</c:v>
                </c:pt>
                <c:pt idx="1620">
                  <c:v>7.404371909893598</c:v>
                </c:pt>
                <c:pt idx="1621">
                  <c:v>7.408608638345711</c:v>
                </c:pt>
                <c:pt idx="1622">
                  <c:v>7.412844377449113</c:v>
                </c:pt>
                <c:pt idx="1623">
                  <c:v>7.417080419974591</c:v>
                </c:pt>
                <c:pt idx="1624">
                  <c:v>7.421315473270876</c:v>
                </c:pt>
                <c:pt idx="1625">
                  <c:v>7.425550829899437</c:v>
                </c:pt>
                <c:pt idx="1626">
                  <c:v>7.429785843564547</c:v>
                </c:pt>
                <c:pt idx="1627">
                  <c:v>7.434019868179754</c:v>
                </c:pt>
                <c:pt idx="1628">
                  <c:v>7.438254195992596</c:v>
                </c:pt>
                <c:pt idx="1629">
                  <c:v>7.442487534875061</c:v>
                </c:pt>
                <c:pt idx="1630">
                  <c:v>7.44672117686541</c:v>
                </c:pt>
                <c:pt idx="1631">
                  <c:v>7.450954475929532</c:v>
                </c:pt>
                <c:pt idx="1632">
                  <c:v>7.455186786242605</c:v>
                </c:pt>
                <c:pt idx="1633">
                  <c:v>7.459419399528956</c:v>
                </c:pt>
                <c:pt idx="1634">
                  <c:v>7.46365102418381</c:v>
                </c:pt>
                <c:pt idx="1635">
                  <c:v>7.467882951722228</c:v>
                </c:pt>
                <c:pt idx="1636">
                  <c:v>7.472114536371717</c:v>
                </c:pt>
                <c:pt idx="1637">
                  <c:v>7.476345132569056</c:v>
                </c:pt>
                <c:pt idx="1638">
                  <c:v>7.480576031515409</c:v>
                </c:pt>
                <c:pt idx="1639">
                  <c:v>7.484805942129175</c:v>
                </c:pt>
                <c:pt idx="1640">
                  <c:v>7.48903615540229</c:v>
                </c:pt>
                <c:pt idx="1641">
                  <c:v>7.493266025823848</c:v>
                </c:pt>
                <c:pt idx="1642">
                  <c:v>7.497494908092167</c:v>
                </c:pt>
                <c:pt idx="1643">
                  <c:v>7.501724092885356</c:v>
                </c:pt>
                <c:pt idx="1644">
                  <c:v>7.505952289644893</c:v>
                </c:pt>
                <c:pt idx="1645">
                  <c:v>7.510180788839662</c:v>
                </c:pt>
                <c:pt idx="1646">
                  <c:v>7.514408945220305</c:v>
                </c:pt>
                <c:pt idx="1647">
                  <c:v>7.51863611374668</c:v>
                </c:pt>
                <c:pt idx="1648">
                  <c:v>7.522863584573865</c:v>
                </c:pt>
                <c:pt idx="1649">
                  <c:v>7.527090067666369</c:v>
                </c:pt>
                <c:pt idx="1650">
                  <c:v>7.53131685297009</c:v>
                </c:pt>
                <c:pt idx="1651">
                  <c:v>7.535543295497181</c:v>
                </c:pt>
                <c:pt idx="1652">
                  <c:v>7.539768750469011</c:v>
                </c:pt>
                <c:pt idx="1653">
                  <c:v>7.543994507517676</c:v>
                </c:pt>
                <c:pt idx="1654">
                  <c:v>7.548219277130695</c:v>
                </c:pt>
                <c:pt idx="1655">
                  <c:v>7.552444348730986</c:v>
                </c:pt>
                <c:pt idx="1656">
                  <c:v>7.55666907759223</c:v>
                </c:pt>
                <c:pt idx="1657">
                  <c:v>7.560892819197244</c:v>
                </c:pt>
                <c:pt idx="1658">
                  <c:v>7.565116862655227</c:v>
                </c:pt>
                <c:pt idx="1659">
                  <c:v>7.569339918976624</c:v>
                </c:pt>
                <c:pt idx="1660">
                  <c:v>7.573563277061463</c:v>
                </c:pt>
                <c:pt idx="1661">
                  <c:v>7.57778629244488</c:v>
                </c:pt>
                <c:pt idx="1662">
                  <c:v>7.582008320871157</c:v>
                </c:pt>
                <c:pt idx="1663">
                  <c:v>7.58623065092663</c:v>
                </c:pt>
                <c:pt idx="1664">
                  <c:v>7.5904519941446</c:v>
                </c:pt>
                <c:pt idx="1665">
                  <c:v>7.594673638902282</c:v>
                </c:pt>
                <c:pt idx="1666">
                  <c:v>7.598894940996245</c:v>
                </c:pt>
                <c:pt idx="1667">
                  <c:v>7.603115256432185</c:v>
                </c:pt>
                <c:pt idx="1668">
                  <c:v>7.607335873273645</c:v>
                </c:pt>
                <c:pt idx="1669">
                  <c:v>7.611555503576737</c:v>
                </c:pt>
                <c:pt idx="1670">
                  <c:v>7.615775435195903</c:v>
                </c:pt>
                <c:pt idx="1671">
                  <c:v>7.619995024189123</c:v>
                </c:pt>
                <c:pt idx="1672">
                  <c:v>7.624213626823471</c:v>
                </c:pt>
                <c:pt idx="1673">
                  <c:v>7.628432530639754</c:v>
                </c:pt>
                <c:pt idx="1674">
                  <c:v>7.632650448216849</c:v>
                </c:pt>
                <c:pt idx="1675">
                  <c:v>7.63686866688647</c:v>
                </c:pt>
                <c:pt idx="1676">
                  <c:v>7.641086542967978</c:v>
                </c:pt>
                <c:pt idx="1677">
                  <c:v>7.645303432989823</c:v>
                </c:pt>
                <c:pt idx="1678">
                  <c:v>7.64952062397011</c:v>
                </c:pt>
                <c:pt idx="1679">
                  <c:v>7.653736829010411</c:v>
                </c:pt>
                <c:pt idx="1680">
                  <c:v>7.6579533349198</c:v>
                </c:pt>
                <c:pt idx="1681">
                  <c:v>7.66216949827898</c:v>
                </c:pt>
                <c:pt idx="1682">
                  <c:v>7.666384675877727</c:v>
                </c:pt>
                <c:pt idx="1683">
                  <c:v>7.670600154211533</c:v>
                </c:pt>
                <c:pt idx="1684">
                  <c:v>7.6748146469046</c:v>
                </c:pt>
                <c:pt idx="1685">
                  <c:v>7.679029440243405</c:v>
                </c:pt>
                <c:pt idx="1686">
                  <c:v>7.683243891069971</c:v>
                </c:pt>
                <c:pt idx="1687">
                  <c:v>7.687457356435374</c:v>
                </c:pt>
                <c:pt idx="1688">
                  <c:v>7.691671122312547</c:v>
                </c:pt>
                <c:pt idx="1689">
                  <c:v>7.695883902848268</c:v>
                </c:pt>
                <c:pt idx="1690">
                  <c:v>7.70009698380647</c:v>
                </c:pt>
                <c:pt idx="1691">
                  <c:v>7.704309722290476</c:v>
                </c:pt>
                <c:pt idx="1692">
                  <c:v>7.708521475612632</c:v>
                </c:pt>
                <c:pt idx="1693">
                  <c:v>7.71273352922335</c:v>
                </c:pt>
                <c:pt idx="1694">
                  <c:v>7.716944597791956</c:v>
                </c:pt>
                <c:pt idx="1695">
                  <c:v>7.721155966559878</c:v>
                </c:pt>
                <c:pt idx="1696">
                  <c:v>7.725366992891715</c:v>
                </c:pt>
                <c:pt idx="1697">
                  <c:v>7.72957703436105</c:v>
                </c:pt>
                <c:pt idx="1698">
                  <c:v>7.733787375895851</c:v>
                </c:pt>
                <c:pt idx="1699">
                  <c:v>7.737996732687899</c:v>
                </c:pt>
                <c:pt idx="1700">
                  <c:v>7.742206389456204</c:v>
                </c:pt>
                <c:pt idx="1701">
                  <c:v>7.746415703826596</c:v>
                </c:pt>
                <c:pt idx="1702">
                  <c:v>7.750624033633878</c:v>
                </c:pt>
                <c:pt idx="1703">
                  <c:v>7.75483266328362</c:v>
                </c:pt>
                <c:pt idx="1704">
                  <c:v>7.759040308490017</c:v>
                </c:pt>
                <c:pt idx="1705">
                  <c:v>7.763248253449702</c:v>
                </c:pt>
                <c:pt idx="1706">
                  <c:v>7.76745585604971</c:v>
                </c:pt>
                <c:pt idx="1707">
                  <c:v>7.771662474386053</c:v>
                </c:pt>
                <c:pt idx="1708">
                  <c:v>7.77586939234194</c:v>
                </c:pt>
                <c:pt idx="1709">
                  <c:v>7.780075326153923</c:v>
                </c:pt>
                <c:pt idx="1710">
                  <c:v>7.784281559496327</c:v>
                </c:pt>
                <c:pt idx="1711">
                  <c:v>7.788487450517373</c:v>
                </c:pt>
                <c:pt idx="1712">
                  <c:v>7.7926923575742</c:v>
                </c:pt>
                <c:pt idx="1713">
                  <c:v>7.796897564027771</c:v>
                </c:pt>
                <c:pt idx="1714">
                  <c:v>7.801101786636923</c:v>
                </c:pt>
                <c:pt idx="1715">
                  <c:v>7.805306308553722</c:v>
                </c:pt>
                <c:pt idx="1716">
                  <c:v>7.809510488187541</c:v>
                </c:pt>
                <c:pt idx="1717">
                  <c:v>7.813713684156647</c:v>
                </c:pt>
                <c:pt idx="1718">
                  <c:v>7.817917179299779</c:v>
                </c:pt>
                <c:pt idx="1719">
                  <c:v>7.822119690898016</c:v>
                </c:pt>
                <c:pt idx="1720">
                  <c:v>7.82632250158123</c:v>
                </c:pt>
                <c:pt idx="1721">
                  <c:v>7.830524970019903</c:v>
                </c:pt>
                <c:pt idx="1722">
                  <c:v>7.83472645509341</c:v>
                </c:pt>
                <c:pt idx="1723">
                  <c:v>7.838928239118331</c:v>
                </c:pt>
                <c:pt idx="1724">
                  <c:v>7.843129039897906</c:v>
                </c:pt>
                <c:pt idx="1725">
                  <c:v>7.847330139539884</c:v>
                </c:pt>
                <c:pt idx="1726">
                  <c:v>7.851530896975837</c:v>
                </c:pt>
                <c:pt idx="1727">
                  <c:v>7.855730671346203</c:v>
                </c:pt>
                <c:pt idx="1728">
                  <c:v>7.859930744445467</c:v>
                </c:pt>
                <c:pt idx="1729">
                  <c:v>7.864129834598983</c:v>
                </c:pt>
                <c:pt idx="1730">
                  <c:v>7.868329223392421</c:v>
                </c:pt>
                <c:pt idx="1731">
                  <c:v>7.872528270018415</c:v>
                </c:pt>
                <c:pt idx="1732">
                  <c:v>7.876726333878446</c:v>
                </c:pt>
                <c:pt idx="1733">
                  <c:v>7.880924696244949</c:v>
                </c:pt>
                <c:pt idx="1734">
                  <c:v>7.885122075965341</c:v>
                </c:pt>
                <c:pt idx="1735">
                  <c:v>7.889319754103273</c:v>
                </c:pt>
                <c:pt idx="1736">
                  <c:v>7.893517090112414</c:v>
                </c:pt>
                <c:pt idx="1737">
                  <c:v>7.897713443655244</c:v>
                </c:pt>
                <c:pt idx="1738">
                  <c:v>7.90191009548223</c:v>
                </c:pt>
                <c:pt idx="1739">
                  <c:v>7.906105764962775</c:v>
                </c:pt>
                <c:pt idx="1740">
                  <c:v>7.910301732638573</c:v>
                </c:pt>
                <c:pt idx="1741">
                  <c:v>7.914497358224303</c:v>
                </c:pt>
                <c:pt idx="1742">
                  <c:v>7.918692001643416</c:v>
                </c:pt>
                <c:pt idx="1743">
                  <c:v>7.922886943124456</c:v>
                </c:pt>
                <c:pt idx="1744">
                  <c:v>7.927080902558774</c:v>
                </c:pt>
                <c:pt idx="1745">
                  <c:v>7.931275159966157</c:v>
                </c:pt>
                <c:pt idx="1746">
                  <c:v>7.935469075322258</c:v>
                </c:pt>
                <c:pt idx="1747">
                  <c:v>7.93966200881148</c:v>
                </c:pt>
                <c:pt idx="1748">
                  <c:v>7.943855240140494</c:v>
                </c:pt>
                <c:pt idx="1749">
                  <c:v>7.948047489722544</c:v>
                </c:pt>
                <c:pt idx="1750">
                  <c:v>7.952240037055564</c:v>
                </c:pt>
                <c:pt idx="1751">
                  <c:v>7.956432242376157</c:v>
                </c:pt>
                <c:pt idx="1752">
                  <c:v>7.960623466129645</c:v>
                </c:pt>
                <c:pt idx="1753">
                  <c:v>7.964814987500901</c:v>
                </c:pt>
                <c:pt idx="1754">
                  <c:v>7.969005527424976</c:v>
                </c:pt>
                <c:pt idx="1755">
                  <c:v>7.973196364878036</c:v>
                </c:pt>
                <c:pt idx="1756">
                  <c:v>7.977386860357587</c:v>
                </c:pt>
                <c:pt idx="1757">
                  <c:v>7.98157637456985</c:v>
                </c:pt>
                <c:pt idx="1758">
                  <c:v>7.98576618617795</c:v>
                </c:pt>
                <c:pt idx="1759">
                  <c:v>7.989955016638689</c:v>
                </c:pt>
                <c:pt idx="1760">
                  <c:v>7.994144144406523</c:v>
                </c:pt>
                <c:pt idx="1761">
                  <c:v>7.998332930239844</c:v>
                </c:pt>
                <c:pt idx="1762">
                  <c:v>8.002520735105722</c:v>
                </c:pt>
                <c:pt idx="1763">
                  <c:v>8.00670883714561</c:v>
                </c:pt>
                <c:pt idx="1764">
                  <c:v>8.010895958338</c:v>
                </c:pt>
                <c:pt idx="1765">
                  <c:v>8.015083376615686</c:v>
                </c:pt>
                <c:pt idx="1766">
                  <c:v>8.019270452997918</c:v>
                </c:pt>
                <c:pt idx="1767">
                  <c:v>8.02345654871261</c:v>
                </c:pt>
                <c:pt idx="1768">
                  <c:v>8.027642941379548</c:v>
                </c:pt>
                <c:pt idx="1769">
                  <c:v>8.031828353498918</c:v>
                </c:pt>
                <c:pt idx="1770">
                  <c:v>8.036014062481883</c:v>
                </c:pt>
                <c:pt idx="1771">
                  <c:v>8.040199429608521</c:v>
                </c:pt>
                <c:pt idx="1772">
                  <c:v>8.044383816367542</c:v>
                </c:pt>
                <c:pt idx="1773">
                  <c:v>8.048568499857181</c:v>
                </c:pt>
                <c:pt idx="1774">
                  <c:v>8.0527522030992</c:v>
                </c:pt>
                <c:pt idx="1775">
                  <c:v>8.05693620298321</c:v>
                </c:pt>
                <c:pt idx="1776">
                  <c:v>8.061119861050081</c:v>
                </c:pt>
                <c:pt idx="1777">
                  <c:v>8.06530253904931</c:v>
                </c:pt>
                <c:pt idx="1778">
                  <c:v>8.06948551355762</c:v>
                </c:pt>
                <c:pt idx="1779">
                  <c:v>8.07366750811827</c:v>
                </c:pt>
                <c:pt idx="1780">
                  <c:v>8.077849799099425</c:v>
                </c:pt>
                <c:pt idx="1781">
                  <c:v>8.08203174830272</c:v>
                </c:pt>
                <c:pt idx="1782">
                  <c:v>8.086212717738357</c:v>
                </c:pt>
                <c:pt idx="1783">
                  <c:v>8.086212717738357</c:v>
                </c:pt>
                <c:pt idx="1784">
                  <c:v>8.085722388856302</c:v>
                </c:pt>
                <c:pt idx="1785">
                  <c:v>8.08523201434303</c:v>
                </c:pt>
                <c:pt idx="1786">
                  <c:v>8.084741683529375</c:v>
                </c:pt>
                <c:pt idx="1787">
                  <c:v>8.08425144847746</c:v>
                </c:pt>
                <c:pt idx="1788">
                  <c:v>8.083761159565728</c:v>
                </c:pt>
                <c:pt idx="1789">
                  <c:v>8.083270973871118</c:v>
                </c:pt>
                <c:pt idx="1790">
                  <c:v>8.082780747090117</c:v>
                </c:pt>
                <c:pt idx="1791">
                  <c:v>8.082290548240456</c:v>
                </c:pt>
                <c:pt idx="1792">
                  <c:v>8.08180045210959</c:v>
                </c:pt>
                <c:pt idx="1793">
                  <c:v>8.081310312743761</c:v>
                </c:pt>
                <c:pt idx="1794">
                  <c:v>8.080820279648</c:v>
                </c:pt>
                <c:pt idx="1795">
                  <c:v>8.08033020202262</c:v>
                </c:pt>
                <c:pt idx="1796">
                  <c:v>8.0798401546499</c:v>
                </c:pt>
                <c:pt idx="1797">
                  <c:v>8.07935021390104</c:v>
                </c:pt>
                <c:pt idx="1798">
                  <c:v>8.07886022955815</c:v>
                </c:pt>
                <c:pt idx="1799">
                  <c:v>8.078370350989973</c:v>
                </c:pt>
                <c:pt idx="1800">
                  <c:v>8.077880428772996</c:v>
                </c:pt>
                <c:pt idx="1801">
                  <c:v>8.07739053862571</c:v>
                </c:pt>
                <c:pt idx="1802">
                  <c:v>8.07690075448586</c:v>
                </c:pt>
                <c:pt idx="1803">
                  <c:v>8.076410926869518</c:v>
                </c:pt>
                <c:pt idx="1804">
                  <c:v>8.075921205251065</c:v>
                </c:pt>
                <c:pt idx="1805">
                  <c:v>8.07543144016566</c:v>
                </c:pt>
                <c:pt idx="1806">
                  <c:v>8.074941706348111</c:v>
                </c:pt>
                <c:pt idx="1807">
                  <c:v>8.07445207851415</c:v>
                </c:pt>
                <c:pt idx="1808">
                  <c:v>8.073962407254584</c:v>
                </c:pt>
                <c:pt idx="1809">
                  <c:v>8.0734728424622</c:v>
                </c:pt>
                <c:pt idx="1810">
                  <c:v>8.07298323429225</c:v>
                </c:pt>
                <c:pt idx="1811">
                  <c:v>8.072493657455627</c:v>
                </c:pt>
                <c:pt idx="1812">
                  <c:v>8.072004186644086</c:v>
                </c:pt>
                <c:pt idx="1813">
                  <c:v>8.07151467246933</c:v>
                </c:pt>
                <c:pt idx="1814">
                  <c:v>8.0710252643101</c:v>
                </c:pt>
                <c:pt idx="1815">
                  <c:v>8.07053581279722</c:v>
                </c:pt>
                <c:pt idx="1816">
                  <c:v>8.07004639261766</c:v>
                </c:pt>
                <c:pt idx="1817">
                  <c:v>8.06955707843929</c:v>
                </c:pt>
                <c:pt idx="1818">
                  <c:v>8.069067720921598</c:v>
                </c:pt>
                <c:pt idx="1819">
                  <c:v>8.068578469395531</c:v>
                </c:pt>
                <c:pt idx="1820">
                  <c:v>8.06808917453972</c:v>
                </c:pt>
                <c:pt idx="1821">
                  <c:v>8.06759991101723</c:v>
                </c:pt>
                <c:pt idx="1822">
                  <c:v>8.067110753472018</c:v>
                </c:pt>
                <c:pt idx="1823">
                  <c:v>8.066621552572147</c:v>
                </c:pt>
                <c:pt idx="1824">
                  <c:v>8.06613245752913</c:v>
                </c:pt>
                <c:pt idx="1825">
                  <c:v>8.06564331917017</c:v>
                </c:pt>
                <c:pt idx="1826">
                  <c:v>8.06515421213446</c:v>
                </c:pt>
                <c:pt idx="1827">
                  <c:v>8.064665211042086</c:v>
                </c:pt>
                <c:pt idx="1828">
                  <c:v>8.06417616664811</c:v>
                </c:pt>
                <c:pt idx="1829">
                  <c:v>8.06368722818792</c:v>
                </c:pt>
                <c:pt idx="1830">
                  <c:v>8.063198246435673</c:v>
                </c:pt>
                <c:pt idx="1831">
                  <c:v>8.06270929600669</c:v>
                </c:pt>
                <c:pt idx="1832">
                  <c:v>8.062220451497143</c:v>
                </c:pt>
                <c:pt idx="1833">
                  <c:v>8.061731563709887</c:v>
                </c:pt>
                <c:pt idx="1834">
                  <c:v>8.061242781832515</c:v>
                </c:pt>
                <c:pt idx="1835">
                  <c:v>8.060753956687006</c:v>
                </c:pt>
                <c:pt idx="1836">
                  <c:v>8.060265162864731</c:v>
                </c:pt>
                <c:pt idx="1837">
                  <c:v>8.05977647493802</c:v>
                </c:pt>
                <c:pt idx="1838">
                  <c:v>8.059287743757483</c:v>
                </c:pt>
                <c:pt idx="1839">
                  <c:v>8.05879911846295</c:v>
                </c:pt>
                <c:pt idx="1840">
                  <c:v>8.058310449924143</c:v>
                </c:pt>
                <c:pt idx="1841">
                  <c:v>8.057821812708596</c:v>
                </c:pt>
                <c:pt idx="1842">
                  <c:v>8.05733328136471</c:v>
                </c:pt>
                <c:pt idx="1843">
                  <c:v>8.056844706790897</c:v>
                </c:pt>
                <c:pt idx="1844">
                  <c:v>8.056356238079187</c:v>
                </c:pt>
                <c:pt idx="1845">
                  <c:v>8.055867726147102</c:v>
                </c:pt>
                <c:pt idx="1846">
                  <c:v>8.05537924553828</c:v>
                </c:pt>
                <c:pt idx="1847">
                  <c:v>8.05489087077722</c:v>
                </c:pt>
                <c:pt idx="1848">
                  <c:v>8.054402452810125</c:v>
                </c:pt>
                <c:pt idx="1849">
                  <c:v>8.05391414068124</c:v>
                </c:pt>
                <c:pt idx="1850">
                  <c:v>8.053425785355873</c:v>
                </c:pt>
                <c:pt idx="1851">
                  <c:v>8.052937461353773</c:v>
                </c:pt>
                <c:pt idx="1852">
                  <c:v>8.05244924077499</c:v>
                </c:pt>
                <c:pt idx="1853">
                  <c:v>8.051960976932081</c:v>
                </c:pt>
                <c:pt idx="1854">
                  <c:v>8.051472818831326</c:v>
                </c:pt>
                <c:pt idx="1855">
                  <c:v>8.050984617485058</c:v>
                </c:pt>
                <c:pt idx="1856">
                  <c:v>8.050496447389487</c:v>
                </c:pt>
                <c:pt idx="1857">
                  <c:v>8.050008383021755</c:v>
                </c:pt>
                <c:pt idx="1858">
                  <c:v>8.049520275422821</c:v>
                </c:pt>
                <c:pt idx="1859">
                  <c:v>8.0490322735422</c:v>
                </c:pt>
                <c:pt idx="1860">
                  <c:v>8.048544228439892</c:v>
                </c:pt>
                <c:pt idx="1861">
                  <c:v>8.048056214588298</c:v>
                </c:pt>
                <c:pt idx="1862">
                  <c:v>8.047568306440697</c:v>
                </c:pt>
                <c:pt idx="1863">
                  <c:v>8.04708035508573</c:v>
                </c:pt>
                <c:pt idx="1864">
                  <c:v>8.04659250942524</c:v>
                </c:pt>
                <c:pt idx="1865">
                  <c:v>8.046104620566904</c:v>
                </c:pt>
                <c:pt idx="1866">
                  <c:v>8.045616762959271</c:v>
                </c:pt>
                <c:pt idx="1867">
                  <c:v>8.045129011031808</c:v>
                </c:pt>
                <c:pt idx="1868">
                  <c:v>8.044641215920812</c:v>
                </c:pt>
                <c:pt idx="1869">
                  <c:v>8.044153526480448</c:v>
                </c:pt>
                <c:pt idx="1870">
                  <c:v>8.043665793866085</c:v>
                </c:pt>
                <c:pt idx="1871">
                  <c:v>8.043178092502417</c:v>
                </c:pt>
                <c:pt idx="1872">
                  <c:v>8.042690496795094</c:v>
                </c:pt>
                <c:pt idx="1873">
                  <c:v>8.04220285792807</c:v>
                </c:pt>
                <c:pt idx="1874">
                  <c:v>8.04171532470783</c:v>
                </c:pt>
                <c:pt idx="1875">
                  <c:v>8.041227748337432</c:v>
                </c:pt>
                <c:pt idx="1876">
                  <c:v>8.04074020321775</c:v>
                </c:pt>
                <c:pt idx="1877">
                  <c:v>8.040252763730541</c:v>
                </c:pt>
                <c:pt idx="1878">
                  <c:v>8.039765281107491</c:v>
                </c:pt>
                <c:pt idx="1879">
                  <c:v>8.03927790410739</c:v>
                </c:pt>
                <c:pt idx="1880">
                  <c:v>8.038790483980963</c:v>
                </c:pt>
                <c:pt idx="1881">
                  <c:v>8.038303095105245</c:v>
                </c:pt>
                <c:pt idx="1882">
                  <c:v>8.03781581183817</c:v>
                </c:pt>
                <c:pt idx="1883">
                  <c:v>8.037328485459078</c:v>
                </c:pt>
                <c:pt idx="1884">
                  <c:v>8.036841264679115</c:v>
                </c:pt>
                <c:pt idx="1885">
                  <c:v>8.036354000796665</c:v>
                </c:pt>
                <c:pt idx="1886">
                  <c:v>8.035866768164916</c:v>
                </c:pt>
                <c:pt idx="1887">
                  <c:v>8.035379641117968</c:v>
                </c:pt>
                <c:pt idx="1888">
                  <c:v>8.034892470982852</c:v>
                </c:pt>
                <c:pt idx="1889">
                  <c:v>8.034405406423015</c:v>
                </c:pt>
                <c:pt idx="1890">
                  <c:v>8.033918298784533</c:v>
                </c:pt>
                <c:pt idx="1891">
                  <c:v>8.033431222396753</c:v>
                </c:pt>
                <c:pt idx="1892">
                  <c:v>8.03294425156995</c:v>
                </c:pt>
                <c:pt idx="1893">
                  <c:v>8.0324572376788</c:v>
                </c:pt>
                <c:pt idx="1894">
                  <c:v>8.031970329339082</c:v>
                </c:pt>
                <c:pt idx="1895">
                  <c:v>8.031483377944575</c:v>
                </c:pt>
                <c:pt idx="1896">
                  <c:v>8.030996457800762</c:v>
                </c:pt>
                <c:pt idx="1897">
                  <c:v>8.030509643194085</c:v>
                </c:pt>
                <c:pt idx="1898">
                  <c:v>8.030022785546908</c:v>
                </c:pt>
                <c:pt idx="1899">
                  <c:v>8.02953603342733</c:v>
                </c:pt>
                <c:pt idx="1900">
                  <c:v>8.02904923827679</c:v>
                </c:pt>
                <c:pt idx="1901">
                  <c:v>8.028562474376945</c:v>
                </c:pt>
                <c:pt idx="1902">
                  <c:v>8.028075815990398</c:v>
                </c:pt>
                <c:pt idx="1903">
                  <c:v>8.02758911458719</c:v>
                </c:pt>
                <c:pt idx="1904">
                  <c:v>8.027102518687748</c:v>
                </c:pt>
                <c:pt idx="1905">
                  <c:v>8.02661587978117</c:v>
                </c:pt>
                <c:pt idx="1906">
                  <c:v>8.0261292721253</c:v>
                </c:pt>
                <c:pt idx="1907">
                  <c:v>8.025642769958883</c:v>
                </c:pt>
                <c:pt idx="1908">
                  <c:v>8.02515622479965</c:v>
                </c:pt>
                <c:pt idx="1909">
                  <c:v>8.024669785120322</c:v>
                </c:pt>
                <c:pt idx="1910">
                  <c:v>8.02418330245772</c:v>
                </c:pt>
                <c:pt idx="1911">
                  <c:v>8.023696851045826</c:v>
                </c:pt>
                <c:pt idx="1912">
                  <c:v>8.023210505099538</c:v>
                </c:pt>
                <c:pt idx="1913">
                  <c:v>8.022724116184274</c:v>
                </c:pt>
                <c:pt idx="1914">
                  <c:v>8.02223783272509</c:v>
                </c:pt>
                <c:pt idx="1915">
                  <c:v>8.021751506306451</c:v>
                </c:pt>
                <c:pt idx="1916">
                  <c:v>8.021265211138518</c:v>
                </c:pt>
                <c:pt idx="1917">
                  <c:v>8.02077901921865</c:v>
                </c:pt>
                <c:pt idx="1918">
                  <c:v>8.020292782479418</c:v>
                </c:pt>
                <c:pt idx="1919">
                  <c:v>8.019806651052636</c:v>
                </c:pt>
                <c:pt idx="1920">
                  <c:v>8.019320476569163</c:v>
                </c:pt>
                <c:pt idx="1921">
                  <c:v>8.018834333215936</c:v>
                </c:pt>
                <c:pt idx="1922">
                  <c:v>8.018348295160898</c:v>
                </c:pt>
                <c:pt idx="1923">
                  <c:v>8.01786221406342</c:v>
                </c:pt>
                <c:pt idx="1924">
                  <c:v>8.017376238254628</c:v>
                </c:pt>
                <c:pt idx="1925">
                  <c:v>8.0168902194129</c:v>
                </c:pt>
                <c:pt idx="1926">
                  <c:v>8.01640423170142</c:v>
                </c:pt>
                <c:pt idx="1927">
                  <c:v>8.015918349264375</c:v>
                </c:pt>
                <c:pt idx="1928">
                  <c:v>8.01543242380865</c:v>
                </c:pt>
                <c:pt idx="1929">
                  <c:v>8.014946603617847</c:v>
                </c:pt>
                <c:pt idx="1930">
                  <c:v>8.014460740417853</c:v>
                </c:pt>
                <c:pt idx="1931">
                  <c:v>8.013974908348123</c:v>
                </c:pt>
                <c:pt idx="1932">
                  <c:v>8.013489181529076</c:v>
                </c:pt>
                <c:pt idx="1933">
                  <c:v>8.013003411715085</c:v>
                </c:pt>
                <c:pt idx="1934">
                  <c:v>8.01251774714229</c:v>
                </c:pt>
                <c:pt idx="1935">
                  <c:v>8.01203203958405</c:v>
                </c:pt>
                <c:pt idx="1936">
                  <c:v>8.011546363156053</c:v>
                </c:pt>
                <c:pt idx="1937">
                  <c:v>8.011060791954998</c:v>
                </c:pt>
                <c:pt idx="1938">
                  <c:v>8.010575177782755</c:v>
                </c:pt>
                <c:pt idx="1939">
                  <c:v>8.01008966882796</c:v>
                </c:pt>
                <c:pt idx="1940">
                  <c:v>8.009604116911457</c:v>
                </c:pt>
                <c:pt idx="1941">
                  <c:v>8.00911859612521</c:v>
                </c:pt>
                <c:pt idx="1942">
                  <c:v>8.008633180542148</c:v>
                </c:pt>
                <c:pt idx="1943">
                  <c:v>8.008147722011648</c:v>
                </c:pt>
                <c:pt idx="1944">
                  <c:v>8.007662368674847</c:v>
                </c:pt>
                <c:pt idx="1945">
                  <c:v>8.007176972400092</c:v>
                </c:pt>
                <c:pt idx="1946">
                  <c:v>8.006691607255588</c:v>
                </c:pt>
                <c:pt idx="1947">
                  <c:v>8.006206347290528</c:v>
                </c:pt>
                <c:pt idx="1948">
                  <c:v>8.005721044401771</c:v>
                </c:pt>
                <c:pt idx="1949">
                  <c:v>8.005235846682968</c:v>
                </c:pt>
                <c:pt idx="1950">
                  <c:v>8.004750606049954</c:v>
                </c:pt>
                <c:pt idx="1951">
                  <c:v>8.004265396547191</c:v>
                </c:pt>
                <c:pt idx="1952">
                  <c:v>8.00378029220013</c:v>
                </c:pt>
                <c:pt idx="1953">
                  <c:v>8.00329514495311</c:v>
                </c:pt>
                <c:pt idx="1954">
                  <c:v>8.002810102852303</c:v>
                </c:pt>
                <c:pt idx="1955">
                  <c:v>8.002325017861036</c:v>
                </c:pt>
                <c:pt idx="1956">
                  <c:v>8.00183996400002</c:v>
                </c:pt>
                <c:pt idx="1957">
                  <c:v>8.001355015270953</c:v>
                </c:pt>
                <c:pt idx="1958">
                  <c:v>8.000870023665685</c:v>
                </c:pt>
                <c:pt idx="1959">
                  <c:v>8.00038513718287</c:v>
                </c:pt>
                <c:pt idx="1960">
                  <c:v>7.999900207833346</c:v>
                </c:pt>
                <c:pt idx="1961">
                  <c:v>7.999415309614072</c:v>
                </c:pt>
                <c:pt idx="1962">
                  <c:v>7.998930516503001</c:v>
                </c:pt>
                <c:pt idx="1963">
                  <c:v>7.998445680539478</c:v>
                </c:pt>
                <c:pt idx="1964">
                  <c:v>7.997960949674658</c:v>
                </c:pt>
                <c:pt idx="1965">
                  <c:v>7.99747617596688</c:v>
                </c:pt>
                <c:pt idx="1966">
                  <c:v>7.99699143338935</c:v>
                </c:pt>
                <c:pt idx="1967">
                  <c:v>7.996506795896278</c:v>
                </c:pt>
                <c:pt idx="1968">
                  <c:v>7.9960221155745</c:v>
                </c:pt>
                <c:pt idx="1969">
                  <c:v>7.995537540327669</c:v>
                </c:pt>
                <c:pt idx="1970">
                  <c:v>7.995052922261638</c:v>
                </c:pt>
                <c:pt idx="1971">
                  <c:v>7.994568335325852</c:v>
                </c:pt>
                <c:pt idx="1972">
                  <c:v>7.994083853450776</c:v>
                </c:pt>
                <c:pt idx="1973">
                  <c:v>7.993599328770738</c:v>
                </c:pt>
                <c:pt idx="1974">
                  <c:v>7.993114909141908</c:v>
                </c:pt>
                <c:pt idx="1975">
                  <c:v>7.992630446717621</c:v>
                </c:pt>
                <c:pt idx="1976">
                  <c:v>7.99214601542358</c:v>
                </c:pt>
                <c:pt idx="1977">
                  <c:v>7.9916616891665</c:v>
                </c:pt>
                <c:pt idx="1978">
                  <c:v>7.991177320128205</c:v>
                </c:pt>
                <c:pt idx="1979">
                  <c:v>7.990693056117375</c:v>
                </c:pt>
                <c:pt idx="1980">
                  <c:v>7.99020874933483</c:v>
                </c:pt>
                <c:pt idx="1981">
                  <c:v>7.98972447368253</c:v>
                </c:pt>
                <c:pt idx="1982">
                  <c:v>7.989240302563256</c:v>
                </c:pt>
                <c:pt idx="1983">
                  <c:v>7.988756084640307</c:v>
                </c:pt>
                <c:pt idx="1984">
                  <c:v>7.988271971585978</c:v>
                </c:pt>
                <c:pt idx="1985">
                  <c:v>7.98778781564717</c:v>
                </c:pt>
                <c:pt idx="1986">
                  <c:v>7.987303690702796</c:v>
                </c:pt>
                <c:pt idx="1987">
                  <c:v>7.986819670612857</c:v>
                </c:pt>
                <c:pt idx="1988">
                  <c:v>7.986335607652626</c:v>
                </c:pt>
                <c:pt idx="1989">
                  <c:v>7.98585164953737</c:v>
                </c:pt>
                <c:pt idx="1990">
                  <c:v>7.985367648561276</c:v>
                </c:pt>
                <c:pt idx="1991">
                  <c:v>7.984883678579616</c:v>
                </c:pt>
                <c:pt idx="1992">
                  <c:v>7.984399813428752</c:v>
                </c:pt>
                <c:pt idx="1993">
                  <c:v>7.983915905431234</c:v>
                </c:pt>
                <c:pt idx="1994">
                  <c:v>7.983432102255051</c:v>
                </c:pt>
                <c:pt idx="1995">
                  <c:v>7.982948256241673</c:v>
                </c:pt>
                <c:pt idx="1996">
                  <c:v>7.98246444122273</c:v>
                </c:pt>
                <c:pt idx="1997">
                  <c:v>7.981980731010935</c:v>
                </c:pt>
                <c:pt idx="1998">
                  <c:v>7.981496977976133</c:v>
                </c:pt>
                <c:pt idx="1999">
                  <c:v>7.981013329739022</c:v>
                </c:pt>
                <c:pt idx="2000">
                  <c:v>7.98052963868836</c:v>
                </c:pt>
                <c:pt idx="2001">
                  <c:v>7.980045978632132</c:v>
                </c:pt>
                <c:pt idx="2002">
                  <c:v>7.97956242335941</c:v>
                </c:pt>
                <c:pt idx="2003">
                  <c:v>7.979078825287325</c:v>
                </c:pt>
                <c:pt idx="2004">
                  <c:v>7.978595331989283</c:v>
                </c:pt>
                <c:pt idx="2005">
                  <c:v>7.97811179590134</c:v>
                </c:pt>
                <c:pt idx="2006">
                  <c:v>7.977628290807826</c:v>
                </c:pt>
                <c:pt idx="2007">
                  <c:v>7.977144890474173</c:v>
                </c:pt>
                <c:pt idx="2008">
                  <c:v>7.976661447364804</c:v>
                </c:pt>
                <c:pt idx="2009">
                  <c:v>7.976178109005833</c:v>
                </c:pt>
                <c:pt idx="2010">
                  <c:v>7.975694727880602</c:v>
                </c:pt>
                <c:pt idx="2011">
                  <c:v>7.975211377749806</c:v>
                </c:pt>
                <c:pt idx="2012">
                  <c:v>7.974728132355227</c:v>
                </c:pt>
                <c:pt idx="2013">
                  <c:v>7.97424484420857</c:v>
                </c:pt>
                <c:pt idx="2014">
                  <c:v>7.973761660788676</c:v>
                </c:pt>
                <c:pt idx="2015">
                  <c:v>7.97327843462616</c:v>
                </c:pt>
                <c:pt idx="2016">
                  <c:v>7.972795239458076</c:v>
                </c:pt>
                <c:pt idx="2017">
                  <c:v>7.972312149002568</c:v>
                </c:pt>
                <c:pt idx="2018">
                  <c:v>7.97182901581863</c:v>
                </c:pt>
                <c:pt idx="2019">
                  <c:v>7.971345987337803</c:v>
                </c:pt>
                <c:pt idx="2020">
                  <c:v>7.970862916138002</c:v>
                </c:pt>
                <c:pt idx="2021">
                  <c:v>7.97037987593264</c:v>
                </c:pt>
                <c:pt idx="2022">
                  <c:v>7.969896940416199</c:v>
                </c:pt>
                <c:pt idx="2023">
                  <c:v>7.969413962194976</c:v>
                </c:pt>
                <c:pt idx="2024">
                  <c:v>7.968931088653222</c:v>
                </c:pt>
                <c:pt idx="2025">
                  <c:v>7.968448172416138</c:v>
                </c:pt>
                <c:pt idx="2026">
                  <c:v>7.967965287173485</c:v>
                </c:pt>
                <c:pt idx="2027">
                  <c:v>7.96748250659612</c:v>
                </c:pt>
                <c:pt idx="2028">
                  <c:v>7.966999683337616</c:v>
                </c:pt>
                <c:pt idx="2029">
                  <c:v>7.966516964734931</c:v>
                </c:pt>
                <c:pt idx="2030">
                  <c:v>7.966034203460563</c:v>
                </c:pt>
                <c:pt idx="2031">
                  <c:v>7.965551473180628</c:v>
                </c:pt>
                <c:pt idx="2032">
                  <c:v>7.965068847542335</c:v>
                </c:pt>
                <c:pt idx="2033">
                  <c:v>7.964586179246536</c:v>
                </c:pt>
                <c:pt idx="2034">
                  <c:v>7.96410361558293</c:v>
                </c:pt>
                <c:pt idx="2035">
                  <c:v>7.963621009271277</c:v>
                </c:pt>
                <c:pt idx="2036">
                  <c:v>7.963138433954057</c:v>
                </c:pt>
                <c:pt idx="2037">
                  <c:v>7.962655963254836</c:v>
                </c:pt>
                <c:pt idx="2038">
                  <c:v>7.962173449921758</c:v>
                </c:pt>
                <c:pt idx="2039">
                  <c:v>7.96169104119722</c:v>
                </c:pt>
                <c:pt idx="2040">
                  <c:v>7.961208589848281</c:v>
                </c:pt>
                <c:pt idx="2041">
                  <c:v>7.960726169493777</c:v>
                </c:pt>
                <c:pt idx="2042">
                  <c:v>7.96024385373363</c:v>
                </c:pt>
                <c:pt idx="2043">
                  <c:v>7.95976149536327</c:v>
                </c:pt>
                <c:pt idx="2044">
                  <c:v>7.959279241577797</c:v>
                </c:pt>
                <c:pt idx="2045">
                  <c:v>7.958796945191576</c:v>
                </c:pt>
                <c:pt idx="2046">
                  <c:v>7.958314679799784</c:v>
                </c:pt>
                <c:pt idx="2047">
                  <c:v>7.957832518978705</c:v>
                </c:pt>
                <c:pt idx="2048">
                  <c:v>7.957350312485726</c:v>
                </c:pt>
                <c:pt idx="2049">
                  <c:v>7.95686820887514</c:v>
                </c:pt>
                <c:pt idx="2050">
                  <c:v>7.956386062546096</c:v>
                </c:pt>
                <c:pt idx="2051">
                  <c:v>7.955903947070868</c:v>
                </c:pt>
                <c:pt idx="2052">
                  <c:v>7.95542193600288</c:v>
                </c:pt>
                <c:pt idx="2053">
                  <c:v>7.95493988223056</c:v>
                </c:pt>
                <c:pt idx="2054">
                  <c:v>7.954457932856068</c:v>
                </c:pt>
                <c:pt idx="2055">
                  <c:v>7.953975940786657</c:v>
                </c:pt>
                <c:pt idx="2056">
                  <c:v>7.953493979571061</c:v>
                </c:pt>
                <c:pt idx="2057">
                  <c:v>7.95301212273917</c:v>
                </c:pt>
                <c:pt idx="2058">
                  <c:v>7.952530223226476</c:v>
                </c:pt>
                <c:pt idx="2059">
                  <c:v>7.952048428088083</c:v>
                </c:pt>
                <c:pt idx="2060">
                  <c:v>7.951566590278307</c:v>
                </c:pt>
                <c:pt idx="2061">
                  <c:v>7.95108478332234</c:v>
                </c:pt>
                <c:pt idx="2062">
                  <c:v>7.950603080726541</c:v>
                </c:pt>
                <c:pt idx="2063">
                  <c:v>7.950121335473485</c:v>
                </c:pt>
                <c:pt idx="2064">
                  <c:v>7.949639694571188</c:v>
                </c:pt>
                <c:pt idx="2065">
                  <c:v>7.94915801102104</c:v>
                </c:pt>
                <c:pt idx="2066">
                  <c:v>7.948676358324703</c:v>
                </c:pt>
                <c:pt idx="2067">
                  <c:v>7.948194809964997</c:v>
                </c:pt>
                <c:pt idx="2068">
                  <c:v>7.947713218971575</c:v>
                </c:pt>
                <c:pt idx="2069">
                  <c:v>7.94723173230537</c:v>
                </c:pt>
                <c:pt idx="2070">
                  <c:v>7.946750203014857</c:v>
                </c:pt>
                <c:pt idx="2071">
                  <c:v>7.946268704578158</c:v>
                </c:pt>
                <c:pt idx="2072">
                  <c:v>7.945787310454544</c:v>
                </c:pt>
                <c:pt idx="2073">
                  <c:v>7.945305873720749</c:v>
                </c:pt>
                <c:pt idx="2074">
                  <c:v>7.944824541290639</c:v>
                </c:pt>
                <c:pt idx="2075">
                  <c:v>7.944343166259759</c:v>
                </c:pt>
                <c:pt idx="2076">
                  <c:v>7.94386182208269</c:v>
                </c:pt>
                <c:pt idx="2077">
                  <c:v>7.943380582195175</c:v>
                </c:pt>
                <c:pt idx="2078">
                  <c:v>7.942899299721014</c:v>
                </c:pt>
                <c:pt idx="2079">
                  <c:v>7.942418121526996</c:v>
                </c:pt>
                <c:pt idx="2080">
                  <c:v>7.941936900755747</c:v>
                </c:pt>
                <c:pt idx="2081">
                  <c:v>7.941455710838308</c:v>
                </c:pt>
                <c:pt idx="2082">
                  <c:v>7.94097462518689</c:v>
                </c:pt>
                <c:pt idx="2083">
                  <c:v>7.940493496972364</c:v>
                </c:pt>
                <c:pt idx="2084">
                  <c:v>7.94001247301444</c:v>
                </c:pt>
                <c:pt idx="2085">
                  <c:v>7.939531406502823</c:v>
                </c:pt>
                <c:pt idx="2086">
                  <c:v>7.939050370845011</c:v>
                </c:pt>
                <c:pt idx="2087">
                  <c:v>7.93856943942969</c:v>
                </c:pt>
                <c:pt idx="2088">
                  <c:v>7.938088465474793</c:v>
                </c:pt>
                <c:pt idx="2089">
                  <c:v>7.93760759575297</c:v>
                </c:pt>
                <c:pt idx="2090">
                  <c:v>7.937126683500981</c:v>
                </c:pt>
                <c:pt idx="2091">
                  <c:v>7.936645802102808</c:v>
                </c:pt>
                <c:pt idx="2092">
                  <c:v>7.93616502492358</c:v>
                </c:pt>
                <c:pt idx="2093">
                  <c:v>7.935684205228312</c:v>
                </c:pt>
                <c:pt idx="2094">
                  <c:v>7.93520348974258</c:v>
                </c:pt>
                <c:pt idx="2095">
                  <c:v>7.93472273175023</c:v>
                </c:pt>
                <c:pt idx="2096">
                  <c:v>7.934242004611686</c:v>
                </c:pt>
                <c:pt idx="2097">
                  <c:v>7.93376138166855</c:v>
                </c:pt>
                <c:pt idx="2098">
                  <c:v>7.933280716232916</c:v>
                </c:pt>
                <c:pt idx="2099">
                  <c:v>7.93280015498328</c:v>
                </c:pt>
                <c:pt idx="2100">
                  <c:v>7.932319551250557</c:v>
                </c:pt>
                <c:pt idx="2101">
                  <c:v>7.931838978371644</c:v>
                </c:pt>
                <c:pt idx="2102">
                  <c:v>7.93135850966461</c:v>
                </c:pt>
                <c:pt idx="2103">
                  <c:v>7.930877998488607</c:v>
                </c:pt>
                <c:pt idx="2104">
                  <c:v>7.930397591475063</c:v>
                </c:pt>
                <c:pt idx="2105">
                  <c:v>7.929917142001972</c:v>
                </c:pt>
                <c:pt idx="2106">
                  <c:v>7.929436723382692</c:v>
                </c:pt>
                <c:pt idx="2107">
                  <c:v>7.928956408911747</c:v>
                </c:pt>
                <c:pt idx="2108">
                  <c:v>7.928476051995378</c:v>
                </c:pt>
                <c:pt idx="2109">
                  <c:v>7.92799579921793</c:v>
                </c:pt>
                <c:pt idx="2110">
                  <c:v>7.927515504004471</c:v>
                </c:pt>
                <c:pt idx="2111">
                  <c:v>7.927035239644825</c:v>
                </c:pt>
                <c:pt idx="2112">
                  <c:v>7.926555079409974</c:v>
                </c:pt>
                <c:pt idx="2113">
                  <c:v>7.926074875731651</c:v>
                </c:pt>
                <c:pt idx="2114">
                  <c:v>7.925594772455444</c:v>
                </c:pt>
                <c:pt idx="2115">
                  <c:v>7.925114626624435</c:v>
                </c:pt>
                <c:pt idx="2116">
                  <c:v>7.924634511505625</c:v>
                </c:pt>
                <c:pt idx="2117">
                  <c:v>7.924154500347252</c:v>
                </c:pt>
                <c:pt idx="2118">
                  <c:v>7.923674446648144</c:v>
                </c:pt>
                <c:pt idx="2119">
                  <c:v>7.923194496900108</c:v>
                </c:pt>
                <c:pt idx="2120">
                  <c:v>7.922714504620695</c:v>
                </c:pt>
                <c:pt idx="2121">
                  <c:v>7.922234543053478</c:v>
                </c:pt>
                <c:pt idx="2122">
                  <c:v>7.921754685423283</c:v>
                </c:pt>
                <c:pt idx="2123">
                  <c:v>7.92127478527577</c:v>
                </c:pt>
                <c:pt idx="2124">
                  <c:v>7.920794989055899</c:v>
                </c:pt>
                <c:pt idx="2125">
                  <c:v>7.920315150328086</c:v>
                </c:pt>
                <c:pt idx="2126">
                  <c:v>7.919835342312471</c:v>
                </c:pt>
                <c:pt idx="2127">
                  <c:v>7.91935563821044</c:v>
                </c:pt>
                <c:pt idx="2128">
                  <c:v>7.918875891614526</c:v>
                </c:pt>
                <c:pt idx="2129">
                  <c:v>7.91839624892283</c:v>
                </c:pt>
                <c:pt idx="2130">
                  <c:v>7.917916563746608</c:v>
                </c:pt>
                <c:pt idx="2131">
                  <c:v>7.917436909282591</c:v>
                </c:pt>
                <c:pt idx="2132">
                  <c:v>7.916957358708735</c:v>
                </c:pt>
                <c:pt idx="2133">
                  <c:v>7.916477765664416</c:v>
                </c:pt>
                <c:pt idx="2134">
                  <c:v>7.915998276500885</c:v>
                </c:pt>
                <c:pt idx="2135">
                  <c:v>7.91551874487627</c:v>
                </c:pt>
                <c:pt idx="2136">
                  <c:v>7.91503924396385</c:v>
                </c:pt>
                <c:pt idx="2137">
                  <c:v>7.914559846918155</c:v>
                </c:pt>
                <c:pt idx="2138">
                  <c:v>7.914080407425436</c:v>
                </c:pt>
                <c:pt idx="2139">
                  <c:v>7.91360107179008</c:v>
                </c:pt>
                <c:pt idx="2140">
                  <c:v>7.913121693717062</c:v>
                </c:pt>
                <c:pt idx="2141">
                  <c:v>7.912642346356238</c:v>
                </c:pt>
                <c:pt idx="2142">
                  <c:v>7.912163102838718</c:v>
                </c:pt>
                <c:pt idx="2143">
                  <c:v>7.911683816897596</c:v>
                </c:pt>
                <c:pt idx="2144">
                  <c:v>7.911204634790407</c:v>
                </c:pt>
                <c:pt idx="2145">
                  <c:v>7.910725410268986</c:v>
                </c:pt>
                <c:pt idx="2146">
                  <c:v>7.91024621645976</c:v>
                </c:pt>
                <c:pt idx="2147">
                  <c:v>7.90976705336273</c:v>
                </c:pt>
                <c:pt idx="2148">
                  <c:v>7.909288067183881</c:v>
                </c:pt>
                <c:pt idx="2149">
                  <c:v>7.908808965501868</c:v>
                </c:pt>
                <c:pt idx="2150">
                  <c:v>7.908329894532046</c:v>
                </c:pt>
                <c:pt idx="2151">
                  <c:v>7.907850854274415</c:v>
                </c:pt>
                <c:pt idx="2152">
                  <c:v>7.90737184472898</c:v>
                </c:pt>
                <c:pt idx="2153">
                  <c:v>7.90689301205488</c:v>
                </c:pt>
                <c:pt idx="2154">
                  <c:v>7.906414063924457</c:v>
                </c:pt>
                <c:pt idx="2155">
                  <c:v>7.90593514650623</c:v>
                </c:pt>
                <c:pt idx="2156">
                  <c:v>7.905456259800201</c:v>
                </c:pt>
                <c:pt idx="2157">
                  <c:v>7.904977403806368</c:v>
                </c:pt>
                <c:pt idx="2158">
                  <c:v>7.904498724637002</c:v>
                </c:pt>
                <c:pt idx="2159">
                  <c:v>7.904019930058181</c:v>
                </c:pt>
                <c:pt idx="2160">
                  <c:v>7.903541166191556</c:v>
                </c:pt>
                <c:pt idx="2161">
                  <c:v>7.90306243303713</c:v>
                </c:pt>
                <c:pt idx="2162">
                  <c:v>7.902583730594887</c:v>
                </c:pt>
                <c:pt idx="2163">
                  <c:v>7.902105204930262</c:v>
                </c:pt>
                <c:pt idx="2164">
                  <c:v>7.90162656390304</c:v>
                </c:pt>
                <c:pt idx="2165">
                  <c:v>7.901147953588012</c:v>
                </c:pt>
                <c:pt idx="2166">
                  <c:v>7.90066937398518</c:v>
                </c:pt>
                <c:pt idx="2167">
                  <c:v>7.90019082509454</c:v>
                </c:pt>
                <c:pt idx="2168">
                  <c:v>7.899712452934655</c:v>
                </c:pt>
                <c:pt idx="2169">
                  <c:v>7.899233965459032</c:v>
                </c:pt>
                <c:pt idx="2170">
                  <c:v>7.898755508695599</c:v>
                </c:pt>
                <c:pt idx="2171">
                  <c:v>7.89827708264437</c:v>
                </c:pt>
                <c:pt idx="2172">
                  <c:v>7.897798687305325</c:v>
                </c:pt>
                <c:pt idx="2173">
                  <c:v>7.89732046865018</c:v>
                </c:pt>
                <c:pt idx="2174">
                  <c:v>7.896842134726156</c:v>
                </c:pt>
                <c:pt idx="2175">
                  <c:v>7.896363831514327</c:v>
                </c:pt>
                <c:pt idx="2176">
                  <c:v>7.895885559014684</c:v>
                </c:pt>
                <c:pt idx="2177">
                  <c:v>7.895407317227239</c:v>
                </c:pt>
                <c:pt idx="2178">
                  <c:v>7.894929252076838</c:v>
                </c:pt>
                <c:pt idx="2179">
                  <c:v>7.894451068073129</c:v>
                </c:pt>
                <c:pt idx="2180">
                  <c:v>7.893972913604867</c:v>
                </c:pt>
                <c:pt idx="2181">
                  <c:v>7.893494789707368</c:v>
                </c:pt>
                <c:pt idx="2182">
                  <c:v>7.893016696380632</c:v>
                </c:pt>
                <c:pt idx="2183">
                  <c:v>7.892538779504266</c:v>
                </c:pt>
                <c:pt idx="2184">
                  <c:v>7.892060747309729</c:v>
                </c:pt>
                <c:pt idx="2185">
                  <c:v>7.891582745685952</c:v>
                </c:pt>
                <c:pt idx="2186">
                  <c:v>7.89110477463294</c:v>
                </c:pt>
                <c:pt idx="2187">
                  <c:v>7.890626834150693</c:v>
                </c:pt>
                <c:pt idx="2188">
                  <c:v>7.890149070072174</c:v>
                </c:pt>
                <c:pt idx="2189">
                  <c:v>7.889671190722128</c:v>
                </c:pt>
                <c:pt idx="2190">
                  <c:v>7.889193341942832</c:v>
                </c:pt>
                <c:pt idx="2191">
                  <c:v>7.888715523734306</c:v>
                </c:pt>
                <c:pt idx="2192">
                  <c:v>7.888237736096539</c:v>
                </c:pt>
                <c:pt idx="2193">
                  <c:v>7.887760124815867</c:v>
                </c:pt>
                <c:pt idx="2194">
                  <c:v>7.8872823983103</c:v>
                </c:pt>
                <c:pt idx="2195">
                  <c:v>7.886804702375494</c:v>
                </c:pt>
                <c:pt idx="2196">
                  <c:v>7.886327037011457</c:v>
                </c:pt>
                <c:pt idx="2197">
                  <c:v>7.88584940221818</c:v>
                </c:pt>
                <c:pt idx="2198">
                  <c:v>7.885371943735348</c:v>
                </c:pt>
                <c:pt idx="2199">
                  <c:v>7.884894370074265</c:v>
                </c:pt>
                <c:pt idx="2200">
                  <c:v>7.884416826983945</c:v>
                </c:pt>
                <c:pt idx="2201">
                  <c:v>7.883939314464396</c:v>
                </c:pt>
                <c:pt idx="2202">
                  <c:v>7.883461832515605</c:v>
                </c:pt>
                <c:pt idx="2203">
                  <c:v>7.882984526830612</c:v>
                </c:pt>
                <c:pt idx="2204">
                  <c:v>7.882507106014024</c:v>
                </c:pt>
                <c:pt idx="2205">
                  <c:v>7.882029715768192</c:v>
                </c:pt>
                <c:pt idx="2206">
                  <c:v>7.881552356093124</c:v>
                </c:pt>
                <c:pt idx="2207">
                  <c:v>7.881075026988817</c:v>
                </c:pt>
                <c:pt idx="2208">
                  <c:v>7.880597874101675</c:v>
                </c:pt>
                <c:pt idx="2209">
                  <c:v>7.880120606129568</c:v>
                </c:pt>
                <c:pt idx="2210">
                  <c:v>7.879643368728222</c:v>
                </c:pt>
                <c:pt idx="2211">
                  <c:v>7.87916616189764</c:v>
                </c:pt>
                <c:pt idx="2212">
                  <c:v>7.87868898563782</c:v>
                </c:pt>
                <c:pt idx="2213">
                  <c:v>7.878211985548523</c:v>
                </c:pt>
                <c:pt idx="2214">
                  <c:v>7.877734870420895</c:v>
                </c:pt>
                <c:pt idx="2215">
                  <c:v>7.877257785864044</c:v>
                </c:pt>
                <c:pt idx="2216">
                  <c:v>7.876780731877944</c:v>
                </c:pt>
                <c:pt idx="2217">
                  <c:v>7.87630370846261</c:v>
                </c:pt>
                <c:pt idx="2218">
                  <c:v>7.875826861171157</c:v>
                </c:pt>
                <c:pt idx="2219">
                  <c:v>7.87534989888802</c:v>
                </c:pt>
                <c:pt idx="2220">
                  <c:v>7.874872967175644</c:v>
                </c:pt>
                <c:pt idx="2221">
                  <c:v>7.874396066034037</c:v>
                </c:pt>
                <c:pt idx="2222">
                  <c:v>7.87391919546319</c:v>
                </c:pt>
                <c:pt idx="2223">
                  <c:v>7.87344250096958</c:v>
                </c:pt>
                <c:pt idx="2224">
                  <c:v>7.87296569153093</c:v>
                </c:pt>
                <c:pt idx="2225">
                  <c:v>7.872488912663042</c:v>
                </c:pt>
                <c:pt idx="2226">
                  <c:v>7.872012164365914</c:v>
                </c:pt>
                <c:pt idx="2227">
                  <c:v>7.871535446639553</c:v>
                </c:pt>
                <c:pt idx="2228">
                  <c:v>7.871058904943791</c:v>
                </c:pt>
                <c:pt idx="2229">
                  <c:v>7.870582248349627</c:v>
                </c:pt>
                <c:pt idx="2230">
                  <c:v>7.870105622326225</c:v>
                </c:pt>
                <c:pt idx="2231">
                  <c:v>7.869629026873587</c:v>
                </c:pt>
                <c:pt idx="2232">
                  <c:v>7.869152461991709</c:v>
                </c:pt>
                <c:pt idx="2233">
                  <c:v>7.868676073093789</c:v>
                </c:pt>
                <c:pt idx="2234">
                  <c:v>7.868199569344109</c:v>
                </c:pt>
                <c:pt idx="2235">
                  <c:v>7.867723096165196</c:v>
                </c:pt>
                <c:pt idx="2236">
                  <c:v>7.867246653557041</c:v>
                </c:pt>
                <c:pt idx="2237">
                  <c:v>7.866770241519655</c:v>
                </c:pt>
                <c:pt idx="2238">
                  <c:v>7.86629400541958</c:v>
                </c:pt>
                <c:pt idx="2239">
                  <c:v>7.865817654514386</c:v>
                </c:pt>
                <c:pt idx="2240">
                  <c:v>7.865341334179956</c:v>
                </c:pt>
                <c:pt idx="2241">
                  <c:v>7.864865044416286</c:v>
                </c:pt>
                <c:pt idx="2242">
                  <c:v>7.864388785223387</c:v>
                </c:pt>
                <c:pt idx="2243">
                  <c:v>7.863912701921155</c:v>
                </c:pt>
                <c:pt idx="2244">
                  <c:v>7.863436502837007</c:v>
                </c:pt>
                <c:pt idx="2245">
                  <c:v>7.862960332174395</c:v>
                </c:pt>
                <c:pt idx="2246">
                  <c:v>7.862484191954071</c:v>
                </c:pt>
                <c:pt idx="2247">
                  <c:v>7.862008082174547</c:v>
                </c:pt>
                <c:pt idx="2248">
                  <c:v>7.861532148108687</c:v>
                </c:pt>
                <c:pt idx="2249">
                  <c:v>7.861056099196955</c:v>
                </c:pt>
                <c:pt idx="2250">
                  <c:v>7.860580080721521</c:v>
                </c:pt>
                <c:pt idx="2251">
                  <c:v>7.860104092680875</c:v>
                </c:pt>
                <c:pt idx="2252">
                  <c:v>7.85962813507352</c:v>
                </c:pt>
                <c:pt idx="2253">
                  <c:v>7.859152353125895</c:v>
                </c:pt>
                <c:pt idx="2254">
                  <c:v>7.858676456371335</c:v>
                </c:pt>
                <c:pt idx="2255">
                  <c:v>7.858200590045563</c:v>
                </c:pt>
                <c:pt idx="2256">
                  <c:v>7.857724754147076</c:v>
                </c:pt>
                <c:pt idx="2257">
                  <c:v>7.85724894867438</c:v>
                </c:pt>
                <c:pt idx="2258">
                  <c:v>7.856773318807487</c:v>
                </c:pt>
                <c:pt idx="2259">
                  <c:v>7.85629757417258</c:v>
                </c:pt>
                <c:pt idx="2260">
                  <c:v>7.855821859958949</c:v>
                </c:pt>
                <c:pt idx="2261">
                  <c:v>7.855346176165113</c:v>
                </c:pt>
                <c:pt idx="2262">
                  <c:v>7.854870522789557</c:v>
                </c:pt>
                <c:pt idx="2263">
                  <c:v>7.854395044965895</c:v>
                </c:pt>
                <c:pt idx="2264">
                  <c:v>7.853919452413127</c:v>
                </c:pt>
                <c:pt idx="2265">
                  <c:v>7.85344389027414</c:v>
                </c:pt>
                <c:pt idx="2266">
                  <c:v>7.852968358547426</c:v>
                </c:pt>
                <c:pt idx="2267">
                  <c:v>7.852492857231494</c:v>
                </c:pt>
                <c:pt idx="2268">
                  <c:v>7.85201753141356</c:v>
                </c:pt>
                <c:pt idx="2269">
                  <c:v>7.851542090905414</c:v>
                </c:pt>
                <c:pt idx="2270">
                  <c:v>7.851066680803546</c:v>
                </c:pt>
                <c:pt idx="2271">
                  <c:v>7.850591301106448</c:v>
                </c:pt>
                <c:pt idx="2272">
                  <c:v>7.850115951812635</c:v>
                </c:pt>
                <c:pt idx="2273">
                  <c:v>7.849640777962918</c:v>
                </c:pt>
                <c:pt idx="2274">
                  <c:v>7.84916548946188</c:v>
                </c:pt>
                <c:pt idx="2275">
                  <c:v>7.848690231359611</c:v>
                </c:pt>
                <c:pt idx="2276">
                  <c:v>7.84821500365462</c:v>
                </c:pt>
                <c:pt idx="2277">
                  <c:v>7.847739806345395</c:v>
                </c:pt>
                <c:pt idx="2278">
                  <c:v>7.847264784426402</c:v>
                </c:pt>
                <c:pt idx="2279">
                  <c:v>7.84678964789495</c:v>
                </c:pt>
                <c:pt idx="2280">
                  <c:v>7.846314541754776</c:v>
                </c:pt>
                <c:pt idx="2281">
                  <c:v>7.84583946600437</c:v>
                </c:pt>
                <c:pt idx="2282">
                  <c:v>7.845364420642232</c:v>
                </c:pt>
                <c:pt idx="2283">
                  <c:v>7.844889550616444</c:v>
                </c:pt>
                <c:pt idx="2284">
                  <c:v>7.84441456601707</c:v>
                </c:pt>
                <c:pt idx="2285">
                  <c:v>7.843939611801475</c:v>
                </c:pt>
                <c:pt idx="2286">
                  <c:v>7.84346468796814</c:v>
                </c:pt>
                <c:pt idx="2287">
                  <c:v>7.84298979451557</c:v>
                </c:pt>
                <c:pt idx="2288">
                  <c:v>7.842515076345489</c:v>
                </c:pt>
                <c:pt idx="2289">
                  <c:v>7.842040243640689</c:v>
                </c:pt>
                <c:pt idx="2290">
                  <c:v>7.841565441312146</c:v>
                </c:pt>
                <c:pt idx="2291">
                  <c:v>7.841090669358365</c:v>
                </c:pt>
                <c:pt idx="2292">
                  <c:v>7.840615927777844</c:v>
                </c:pt>
                <c:pt idx="2293">
                  <c:v>7.84014136142598</c:v>
                </c:pt>
                <c:pt idx="2294">
                  <c:v>7.839666680578225</c:v>
                </c:pt>
                <c:pt idx="2295">
                  <c:v>7.839192030099222</c:v>
                </c:pt>
                <c:pt idx="2296">
                  <c:v>7.838717409987479</c:v>
                </c:pt>
                <c:pt idx="2297">
                  <c:v>7.838242820241502</c:v>
                </c:pt>
                <c:pt idx="2298">
                  <c:v>7.837768405670343</c:v>
                </c:pt>
                <c:pt idx="2299">
                  <c:v>7.837293876642112</c:v>
                </c:pt>
                <c:pt idx="2300">
                  <c:v>7.836819377975139</c:v>
                </c:pt>
                <c:pt idx="2301">
                  <c:v>7.836344909667929</c:v>
                </c:pt>
                <c:pt idx="2302">
                  <c:v>7.83587047171897</c:v>
                </c:pt>
                <c:pt idx="2303">
                  <c:v>7.83539620889101</c:v>
                </c:pt>
                <c:pt idx="2304">
                  <c:v>7.834921831644797</c:v>
                </c:pt>
                <c:pt idx="2305">
                  <c:v>7.834447484752343</c:v>
                </c:pt>
                <c:pt idx="2306">
                  <c:v>7.83397316821214</c:v>
                </c:pt>
                <c:pt idx="2307">
                  <c:v>7.83349888202269</c:v>
                </c:pt>
                <c:pt idx="2308">
                  <c:v>7.833024770900425</c:v>
                </c:pt>
                <c:pt idx="2309">
                  <c:v>7.832550545398715</c:v>
                </c:pt>
                <c:pt idx="2310">
                  <c:v>7.83207635024326</c:v>
                </c:pt>
                <c:pt idx="2311">
                  <c:v>7.831602185432558</c:v>
                </c:pt>
                <c:pt idx="2312">
                  <c:v>7.831128050965095</c:v>
                </c:pt>
                <c:pt idx="2313">
                  <c:v>7.830654091511026</c:v>
                </c:pt>
                <c:pt idx="2314">
                  <c:v>7.830180017716301</c:v>
                </c:pt>
                <c:pt idx="2315">
                  <c:v>7.829705974260331</c:v>
                </c:pt>
                <c:pt idx="2316">
                  <c:v>7.829231961141604</c:v>
                </c:pt>
                <c:pt idx="2317">
                  <c:v>7.82875797835862</c:v>
                </c:pt>
                <c:pt idx="2318">
                  <c:v>7.828284170535237</c:v>
                </c:pt>
                <c:pt idx="2319">
                  <c:v>7.827810248409986</c:v>
                </c:pt>
                <c:pt idx="2320">
                  <c:v>7.827336356615983</c:v>
                </c:pt>
                <c:pt idx="2321">
                  <c:v>7.826862495060208</c:v>
                </c:pt>
                <c:pt idx="2322">
                  <c:v>7.826388662653051</c:v>
                </c:pt>
                <c:pt idx="2323">
                  <c:v>7.825915005103179</c:v>
                </c:pt>
                <c:pt idx="2324">
                  <c:v>7.825441233240239</c:v>
                </c:pt>
                <c:pt idx="2325">
                  <c:v>7.82496749165084</c:v>
                </c:pt>
                <c:pt idx="2326">
                  <c:v>7.82449378033285</c:v>
                </c:pt>
                <c:pt idx="2327">
                  <c:v>7.824020099284145</c:v>
                </c:pt>
                <c:pt idx="2328">
                  <c:v>7.823546593035907</c:v>
                </c:pt>
                <c:pt idx="2329">
                  <c:v>7.823072972510166</c:v>
                </c:pt>
                <c:pt idx="2330">
                  <c:v>7.82259938224733</c:v>
                </c:pt>
                <c:pt idx="2331">
                  <c:v>7.822125822245274</c:v>
                </c:pt>
                <c:pt idx="2332">
                  <c:v>7.821652292501886</c:v>
                </c:pt>
                <c:pt idx="2333">
                  <c:v>7.821178937502167</c:v>
                </c:pt>
                <c:pt idx="2334">
                  <c:v>7.820705468260477</c:v>
                </c:pt>
                <c:pt idx="2335">
                  <c:v>7.820232029271075</c:v>
                </c:pt>
                <c:pt idx="2336">
                  <c:v>7.819758620531826</c:v>
                </c:pt>
                <c:pt idx="2337">
                  <c:v>7.819285242040605</c:v>
                </c:pt>
                <c:pt idx="2338">
                  <c:v>7.818812038236276</c:v>
                </c:pt>
                <c:pt idx="2339">
                  <c:v>7.818338720225511</c:v>
                </c:pt>
                <c:pt idx="2340">
                  <c:v>7.817865432456398</c:v>
                </c:pt>
                <c:pt idx="2341">
                  <c:v>7.817392174926815</c:v>
                </c:pt>
                <c:pt idx="2342">
                  <c:v>7.816918947634631</c:v>
                </c:pt>
                <c:pt idx="2343">
                  <c:v>7.81644589497258</c:v>
                </c:pt>
                <c:pt idx="2344">
                  <c:v>7.815972728139591</c:v>
                </c:pt>
                <c:pt idx="2345">
                  <c:v>7.815499591537636</c:v>
                </c:pt>
                <c:pt idx="2346">
                  <c:v>7.81502648516458</c:v>
                </c:pt>
                <c:pt idx="2347">
                  <c:v>7.814553409018287</c:v>
                </c:pt>
                <c:pt idx="2348">
                  <c:v>7.814080507445383</c:v>
                </c:pt>
                <c:pt idx="2349">
                  <c:v>7.81360749173705</c:v>
                </c:pt>
                <c:pt idx="2350">
                  <c:v>7.813134506249104</c:v>
                </c:pt>
                <c:pt idx="2351">
                  <c:v>7.812661550979437</c:v>
                </c:pt>
                <c:pt idx="2352">
                  <c:v>7.812188625925906</c:v>
                </c:pt>
                <c:pt idx="2353">
                  <c:v>7.811715875389038</c:v>
                </c:pt>
                <c:pt idx="2354">
                  <c:v>7.81124301075221</c:v>
                </c:pt>
                <c:pt idx="2355">
                  <c:v>7.810770176325144</c:v>
                </c:pt>
                <c:pt idx="2356">
                  <c:v>7.810297372105725</c:v>
                </c:pt>
                <c:pt idx="2357">
                  <c:v>7.809824598091822</c:v>
                </c:pt>
                <c:pt idx="2358">
                  <c:v>7.80935199853786</c:v>
                </c:pt>
                <c:pt idx="2359">
                  <c:v>7.808879284919398</c:v>
                </c:pt>
                <c:pt idx="2360">
                  <c:v>7.808406601500076</c:v>
                </c:pt>
                <c:pt idx="2361">
                  <c:v>7.807933948277766</c:v>
                </c:pt>
                <c:pt idx="2362">
                  <c:v>7.807461325250351</c:v>
                </c:pt>
                <c:pt idx="2363">
                  <c:v>7.806988876626174</c:v>
                </c:pt>
                <c:pt idx="2364">
                  <c:v>7.806516313972946</c:v>
                </c:pt>
                <c:pt idx="2365">
                  <c:v>7.80604378150823</c:v>
                </c:pt>
                <c:pt idx="2366">
                  <c:v>7.805571279229894</c:v>
                </c:pt>
                <c:pt idx="2367">
                  <c:v>7.805098807135826</c:v>
                </c:pt>
                <c:pt idx="2368">
                  <c:v>7.804626509388314</c:v>
                </c:pt>
                <c:pt idx="2369">
                  <c:v>7.804154097647178</c:v>
                </c:pt>
                <c:pt idx="2370">
                  <c:v>7.80368171608393</c:v>
                </c:pt>
                <c:pt idx="2371">
                  <c:v>7.803209364696436</c:v>
                </c:pt>
                <c:pt idx="2372">
                  <c:v>7.802737043482575</c:v>
                </c:pt>
                <c:pt idx="2373">
                  <c:v>7.80226489655861</c:v>
                </c:pt>
                <c:pt idx="2374">
                  <c:v>7.80179263567643</c:v>
                </c:pt>
                <c:pt idx="2375">
                  <c:v>7.80132040496151</c:v>
                </c:pt>
                <c:pt idx="2376">
                  <c:v>7.800848204411714</c:v>
                </c:pt>
                <c:pt idx="2377">
                  <c:v>7.800376034024925</c:v>
                </c:pt>
                <c:pt idx="2378">
                  <c:v>7.79990403787138</c:v>
                </c:pt>
                <c:pt idx="2379">
                  <c:v>7.79943192779502</c:v>
                </c:pt>
                <c:pt idx="2380">
                  <c:v>7.798959847875285</c:v>
                </c:pt>
                <c:pt idx="2381">
                  <c:v>7.798487798110059</c:v>
                </c:pt>
                <c:pt idx="2382">
                  <c:v>7.798015778497201</c:v>
                </c:pt>
                <c:pt idx="2383">
                  <c:v>7.797543933060965</c:v>
                </c:pt>
                <c:pt idx="2384">
                  <c:v>7.797071973737282</c:v>
                </c:pt>
                <c:pt idx="2385">
                  <c:v>7.796600044559608</c:v>
                </c:pt>
                <c:pt idx="2386">
                  <c:v>7.796128145525801</c:v>
                </c:pt>
                <c:pt idx="2387">
                  <c:v>7.79565627663374</c:v>
                </c:pt>
                <c:pt idx="2388">
                  <c:v>7.79518458186168</c:v>
                </c:pt>
                <c:pt idx="2389">
                  <c:v>7.794712773237546</c:v>
                </c:pt>
                <c:pt idx="2390">
                  <c:v>7.794240994748783</c:v>
                </c:pt>
                <c:pt idx="2391">
                  <c:v>7.793769246393264</c:v>
                </c:pt>
                <c:pt idx="2392">
                  <c:v>7.793297528168866</c:v>
                </c:pt>
                <c:pt idx="2393">
                  <c:v>7.792825984007863</c:v>
                </c:pt>
                <c:pt idx="2394">
                  <c:v>7.792354326030134</c:v>
                </c:pt>
                <c:pt idx="2395">
                  <c:v>7.791882698177148</c:v>
                </c:pt>
                <c:pt idx="2396">
                  <c:v>7.79141110044678</c:v>
                </c:pt>
                <c:pt idx="2397">
                  <c:v>7.790939532836899</c:v>
                </c:pt>
                <c:pt idx="2398">
                  <c:v>7.79046813923384</c:v>
                </c:pt>
                <c:pt idx="2399">
                  <c:v>7.789996631664812</c:v>
                </c:pt>
                <c:pt idx="2400">
                  <c:v>7.78952515416014</c:v>
                </c:pt>
                <c:pt idx="2401">
                  <c:v>7.789053706758597</c:v>
                </c:pt>
                <c:pt idx="2402">
                  <c:v>7.788582289457949</c:v>
                </c:pt>
                <c:pt idx="2403">
                  <c:v>7.788111046098546</c:v>
                </c:pt>
                <c:pt idx="2404">
                  <c:v>7.787639688983794</c:v>
                </c:pt>
                <c:pt idx="2405">
                  <c:v>7.787168361963221</c:v>
                </c:pt>
                <c:pt idx="2406">
                  <c:v>7.786697065034592</c:v>
                </c:pt>
                <c:pt idx="2407">
                  <c:v>7.78622579819567</c:v>
                </c:pt>
                <c:pt idx="2408">
                  <c:v>7.785754705240891</c:v>
                </c:pt>
                <c:pt idx="2409">
                  <c:v>7.785283498565487</c:v>
                </c:pt>
                <c:pt idx="2410">
                  <c:v>7.784812321973075</c:v>
                </c:pt>
                <c:pt idx="2411">
                  <c:v>7.78434117546142</c:v>
                </c:pt>
                <c:pt idx="2412">
                  <c:v>7.78387005902828</c:v>
                </c:pt>
                <c:pt idx="2413">
                  <c:v>7.783399116422211</c:v>
                </c:pt>
                <c:pt idx="2414">
                  <c:v>7.782928060130216</c:v>
                </c:pt>
                <c:pt idx="2415">
                  <c:v>7.782457033910032</c:v>
                </c:pt>
                <c:pt idx="2416">
                  <c:v>7.781986037759409</c:v>
                </c:pt>
                <c:pt idx="2417">
                  <c:v>7.781515071676122</c:v>
                </c:pt>
                <c:pt idx="2418">
                  <c:v>7.781044279362836</c:v>
                </c:pt>
                <c:pt idx="2419">
                  <c:v>7.780573373398319</c:v>
                </c:pt>
                <c:pt idx="2420">
                  <c:v>7.780102497494418</c:v>
                </c:pt>
                <c:pt idx="2421">
                  <c:v>7.779631651648898</c:v>
                </c:pt>
                <c:pt idx="2422">
                  <c:v>7.779160835859518</c:v>
                </c:pt>
                <c:pt idx="2423">
                  <c:v>7.778690193783098</c:v>
                </c:pt>
                <c:pt idx="2424">
                  <c:v>7.778219438090116</c:v>
                </c:pt>
                <c:pt idx="2425">
                  <c:v>7.777748712446562</c:v>
                </c:pt>
                <c:pt idx="2426">
                  <c:v>7.777278016850202</c:v>
                </c:pt>
                <c:pt idx="2427">
                  <c:v>7.776807351298795</c:v>
                </c:pt>
                <c:pt idx="2428">
                  <c:v>7.776336859403314</c:v>
                </c:pt>
                <c:pt idx="2429">
                  <c:v>7.775866253925931</c:v>
                </c:pt>
                <c:pt idx="2430">
                  <c:v>7.77539567848679</c:v>
                </c:pt>
                <c:pt idx="2431">
                  <c:v>7.774925133083655</c:v>
                </c:pt>
                <c:pt idx="2432">
                  <c:v>7.77445461771428</c:v>
                </c:pt>
                <c:pt idx="2433">
                  <c:v>7.773984275943824</c:v>
                </c:pt>
                <c:pt idx="2434">
                  <c:v>7.773513820626104</c:v>
                </c:pt>
                <c:pt idx="2435">
                  <c:v>7.77304339533544</c:v>
                </c:pt>
                <c:pt idx="2436">
                  <c:v>7.772573000069585</c:v>
                </c:pt>
                <c:pt idx="2437">
                  <c:v>7.77210263482631</c:v>
                </c:pt>
                <c:pt idx="2438">
                  <c:v>7.771632443124952</c:v>
                </c:pt>
                <c:pt idx="2439">
                  <c:v>7.771162137910957</c:v>
                </c:pt>
                <c:pt idx="2440">
                  <c:v>7.770691862712828</c:v>
                </c:pt>
                <c:pt idx="2441">
                  <c:v>7.77022161752832</c:v>
                </c:pt>
                <c:pt idx="2442">
                  <c:v>7.769751402355204</c:v>
                </c:pt>
                <c:pt idx="2443">
                  <c:v>7.769281360667027</c:v>
                </c:pt>
                <c:pt idx="2444">
                  <c:v>7.768811205500818</c:v>
                </c:pt>
                <c:pt idx="2445">
                  <c:v>7.768341080339284</c:v>
                </c:pt>
                <c:pt idx="2446">
                  <c:v>7.767870985180188</c:v>
                </c:pt>
                <c:pt idx="2447">
                  <c:v>7.767400920021289</c:v>
                </c:pt>
                <c:pt idx="2448">
                  <c:v>7.766931028290378</c:v>
                </c:pt>
                <c:pt idx="2449">
                  <c:v>7.766461023116016</c:v>
                </c:pt>
                <c:pt idx="2450">
                  <c:v>7.76599104793514</c:v>
                </c:pt>
                <c:pt idx="2451">
                  <c:v>7.765521102745517</c:v>
                </c:pt>
                <c:pt idx="2452">
                  <c:v>7.765051187544907</c:v>
                </c:pt>
                <c:pt idx="2453">
                  <c:v>7.764581445715328</c:v>
                </c:pt>
                <c:pt idx="2454">
                  <c:v>7.764111590476878</c:v>
                </c:pt>
                <c:pt idx="2455">
                  <c:v>7.76364176522073</c:v>
                </c:pt>
                <c:pt idx="2456">
                  <c:v>7.76317196994464</c:v>
                </c:pt>
                <c:pt idx="2457">
                  <c:v>7.762702204646373</c:v>
                </c:pt>
                <c:pt idx="2458">
                  <c:v>7.762232612662216</c:v>
                </c:pt>
                <c:pt idx="2459">
                  <c:v>7.761762907303738</c:v>
                </c:pt>
                <c:pt idx="2460">
                  <c:v>7.761293231916372</c:v>
                </c:pt>
                <c:pt idx="2461">
                  <c:v>7.760823586497878</c:v>
                </c:pt>
                <c:pt idx="2462">
                  <c:v>7.760353971046017</c:v>
                </c:pt>
                <c:pt idx="2463">
                  <c:v>7.75988452885136</c:v>
                </c:pt>
                <c:pt idx="2464">
                  <c:v>7.759414973316914</c:v>
                </c:pt>
                <c:pt idx="2465">
                  <c:v>7.758945447742398</c:v>
                </c:pt>
                <c:pt idx="2466">
                  <c:v>7.75847595212556</c:v>
                </c:pt>
                <c:pt idx="2467">
                  <c:v>7.75800648646418</c:v>
                </c:pt>
                <c:pt idx="2468">
                  <c:v>7.757537194003095</c:v>
                </c:pt>
                <c:pt idx="2469">
                  <c:v>7.757067788236749</c:v>
                </c:pt>
                <c:pt idx="2470">
                  <c:v>7.75659841241914</c:v>
                </c:pt>
                <c:pt idx="2471">
                  <c:v>7.756129066548024</c:v>
                </c:pt>
                <c:pt idx="2472">
                  <c:v>7.75565975062117</c:v>
                </c:pt>
                <c:pt idx="2473">
                  <c:v>7.755190607837741</c:v>
                </c:pt>
                <c:pt idx="2474">
                  <c:v>7.754721351783558</c:v>
                </c:pt>
                <c:pt idx="2475">
                  <c:v>7.754252125666918</c:v>
                </c:pt>
                <c:pt idx="2476">
                  <c:v>7.753782929542845</c:v>
                </c:pt>
                <c:pt idx="2477">
                  <c:v>7.753313763400418</c:v>
                </c:pt>
                <c:pt idx="2478">
                  <c:v>7.752844770348552</c:v>
                </c:pt>
                <c:pt idx="2479">
                  <c:v>7.752375664064527</c:v>
                </c:pt>
                <c:pt idx="2480">
                  <c:v>7.751906587710981</c:v>
                </c:pt>
                <c:pt idx="2481">
                  <c:v>7.751437541285739</c:v>
                </c:pt>
                <c:pt idx="2482">
                  <c:v>7.750968524786613</c:v>
                </c:pt>
                <c:pt idx="2483">
                  <c:v>7.750499681321455</c:v>
                </c:pt>
                <c:pt idx="2484">
                  <c:v>7.750030724658861</c:v>
                </c:pt>
                <c:pt idx="2485">
                  <c:v>7.749561797915823</c:v>
                </c:pt>
                <c:pt idx="2486">
                  <c:v>7.74909290109015</c:v>
                </c:pt>
                <c:pt idx="2487">
                  <c:v>7.748624034179656</c:v>
                </c:pt>
                <c:pt idx="2488">
                  <c:v>7.748155340246556</c:v>
                </c:pt>
                <c:pt idx="2489">
                  <c:v>7.747686533150738</c:v>
                </c:pt>
                <c:pt idx="2490">
                  <c:v>7.747217755963542</c:v>
                </c:pt>
                <c:pt idx="2491">
                  <c:v>7.74674900868278</c:v>
                </c:pt>
                <c:pt idx="2492">
                  <c:v>7.746280291306261</c:v>
                </c:pt>
                <c:pt idx="2493">
                  <c:v>7.745811746850578</c:v>
                </c:pt>
                <c:pt idx="2494">
                  <c:v>7.74534308926688</c:v>
                </c:pt>
                <c:pt idx="2495">
                  <c:v>7.744874461580855</c:v>
                </c:pt>
                <c:pt idx="2496">
                  <c:v>7.744405863790339</c:v>
                </c:pt>
                <c:pt idx="2497">
                  <c:v>7.743937295893141</c:v>
                </c:pt>
                <c:pt idx="2498">
                  <c:v>7.743468900860236</c:v>
                </c:pt>
                <c:pt idx="2499">
                  <c:v>7.743000392733982</c:v>
                </c:pt>
                <c:pt idx="2500">
                  <c:v>7.742531914494484</c:v>
                </c:pt>
                <c:pt idx="2501">
                  <c:v>7.742063466139555</c:v>
                </c:pt>
                <c:pt idx="2502">
                  <c:v>7.741595047667006</c:v>
                </c:pt>
                <c:pt idx="2503">
                  <c:v>7.74112680200223</c:v>
                </c:pt>
                <c:pt idx="2504">
                  <c:v>7.74065844327877</c:v>
                </c:pt>
                <c:pt idx="2505">
                  <c:v>7.740190114431133</c:v>
                </c:pt>
                <c:pt idx="2506">
                  <c:v>7.739721815457134</c:v>
                </c:pt>
                <c:pt idx="2507">
                  <c:v>7.739253546354578</c:v>
                </c:pt>
                <c:pt idx="2508">
                  <c:v>7.738785450003284</c:v>
                </c:pt>
                <c:pt idx="2509">
                  <c:v>7.738317240627952</c:v>
                </c:pt>
                <c:pt idx="2510">
                  <c:v>7.737849061117516</c:v>
                </c:pt>
                <c:pt idx="2511">
                  <c:v>7.73738091146978</c:v>
                </c:pt>
                <c:pt idx="2512">
                  <c:v>7.736912791682564</c:v>
                </c:pt>
                <c:pt idx="2513">
                  <c:v>7.736444844590107</c:v>
                </c:pt>
                <c:pt idx="2514">
                  <c:v>7.73597678450825</c:v>
                </c:pt>
                <c:pt idx="2515">
                  <c:v>7.735508754280348</c:v>
                </c:pt>
                <c:pt idx="2516">
                  <c:v>7.735040753904217</c:v>
                </c:pt>
                <c:pt idx="2517">
                  <c:v>7.73457278337767</c:v>
                </c:pt>
                <c:pt idx="2518">
                  <c:v>7.73410498548941</c:v>
                </c:pt>
                <c:pt idx="2519">
                  <c:v>7.733637074646367</c:v>
                </c:pt>
                <c:pt idx="2520">
                  <c:v>7.733169193646344</c:v>
                </c:pt>
                <c:pt idx="2521">
                  <c:v>7.732701342487155</c:v>
                </c:pt>
                <c:pt idx="2522">
                  <c:v>7.732233521166618</c:v>
                </c:pt>
                <c:pt idx="2523">
                  <c:v>7.731765872427914</c:v>
                </c:pt>
                <c:pt idx="2524">
                  <c:v>7.73129811076902</c:v>
                </c:pt>
                <c:pt idx="2525">
                  <c:v>7.730830378942207</c:v>
                </c:pt>
                <c:pt idx="2526">
                  <c:v>7.730362676945306</c:v>
                </c:pt>
                <c:pt idx="2527">
                  <c:v>7.72989500477612</c:v>
                </c:pt>
                <c:pt idx="2528">
                  <c:v>7.729427505132328</c:v>
                </c:pt>
                <c:pt idx="2529">
                  <c:v>7.728959892602915</c:v>
                </c:pt>
                <c:pt idx="2530">
                  <c:v>7.728492309894663</c:v>
                </c:pt>
                <c:pt idx="2531">
                  <c:v>7.728024757005379</c:v>
                </c:pt>
                <c:pt idx="2532">
                  <c:v>7.727557233932885</c:v>
                </c:pt>
                <c:pt idx="2533">
                  <c:v>7.727089883329357</c:v>
                </c:pt>
                <c:pt idx="2534">
                  <c:v>7.726622419874776</c:v>
                </c:pt>
                <c:pt idx="2535">
                  <c:v>7.726154986230415</c:v>
                </c:pt>
                <c:pt idx="2536">
                  <c:v>7.7256875823941</c:v>
                </c:pt>
                <c:pt idx="2537">
                  <c:v>7.725220208363634</c:v>
                </c:pt>
                <c:pt idx="2538">
                  <c:v>7.72475300674572</c:v>
                </c:pt>
                <c:pt idx="2539">
                  <c:v>7.724285692311308</c:v>
                </c:pt>
                <c:pt idx="2540">
                  <c:v>7.723818407676185</c:v>
                </c:pt>
                <c:pt idx="2541">
                  <c:v>7.72335115283817</c:v>
                </c:pt>
                <c:pt idx="2542">
                  <c:v>7.722883999081332</c:v>
                </c:pt>
                <c:pt idx="2543">
                  <c:v>7.722416946389847</c:v>
                </c:pt>
                <c:pt idx="2544">
                  <c:v>7.7219497809164</c:v>
                </c:pt>
                <c:pt idx="2545">
                  <c:v>7.721482645231305</c:v>
                </c:pt>
                <c:pt idx="2546">
                  <c:v>7.721015539332384</c:v>
                </c:pt>
                <c:pt idx="2547">
                  <c:v>7.720548463217448</c:v>
                </c:pt>
                <c:pt idx="2548">
                  <c:v>7.720081559402302</c:v>
                </c:pt>
                <c:pt idx="2549">
                  <c:v>7.719614542839698</c:v>
                </c:pt>
                <c:pt idx="2550">
                  <c:v>7.719147556054517</c:v>
                </c:pt>
                <c:pt idx="2551">
                  <c:v>7.71868059904458</c:v>
                </c:pt>
                <c:pt idx="2552">
                  <c:v>7.718213671807696</c:v>
                </c:pt>
                <c:pt idx="2553">
                  <c:v>7.717746916882039</c:v>
                </c:pt>
                <c:pt idx="2554">
                  <c:v>7.717280049406836</c:v>
                </c:pt>
                <c:pt idx="2555">
                  <c:v>7.716813211705008</c:v>
                </c:pt>
                <c:pt idx="2556">
                  <c:v>7.71634640377441</c:v>
                </c:pt>
                <c:pt idx="2557">
                  <c:v>7.715879625612876</c:v>
                </c:pt>
                <c:pt idx="2558">
                  <c:v>7.715413019645338</c:v>
                </c:pt>
                <c:pt idx="2559">
                  <c:v>7.714946301006426</c:v>
                </c:pt>
                <c:pt idx="2560">
                  <c:v>7.714479612130146</c:v>
                </c:pt>
                <c:pt idx="2561">
                  <c:v>7.714012953014345</c:v>
                </c:pt>
                <c:pt idx="2562">
                  <c:v>7.713546323656875</c:v>
                </c:pt>
                <c:pt idx="2563">
                  <c:v>7.713079866437255</c:v>
                </c:pt>
                <c:pt idx="2564">
                  <c:v>7.712613296580927</c:v>
                </c:pt>
                <c:pt idx="2565">
                  <c:v>7.712146756476478</c:v>
                </c:pt>
                <c:pt idx="2566">
                  <c:v>7.711680246121777</c:v>
                </c:pt>
                <c:pt idx="2567">
                  <c:v>7.711213765514668</c:v>
                </c:pt>
                <c:pt idx="2568">
                  <c:v>7.710747456989271</c:v>
                </c:pt>
                <c:pt idx="2569">
                  <c:v>7.710281035861814</c:v>
                </c:pt>
                <c:pt idx="2570">
                  <c:v>7.709814644475499</c:v>
                </c:pt>
                <c:pt idx="2571">
                  <c:v>7.70934828282819</c:v>
                </c:pt>
                <c:pt idx="2572">
                  <c:v>7.708881950917717</c:v>
                </c:pt>
                <c:pt idx="2573">
                  <c:v>7.708415791032862</c:v>
                </c:pt>
                <c:pt idx="2574">
                  <c:v>7.707949518580571</c:v>
                </c:pt>
                <c:pt idx="2575">
                  <c:v>7.707483275858684</c:v>
                </c:pt>
                <c:pt idx="2576">
                  <c:v>7.707017062865048</c:v>
                </c:pt>
                <c:pt idx="2577">
                  <c:v>7.706550879597525</c:v>
                </c:pt>
                <c:pt idx="2578">
                  <c:v>7.706084868299506</c:v>
                </c:pt>
                <c:pt idx="2579">
                  <c:v>7.705618744468682</c:v>
                </c:pt>
                <c:pt idx="2580">
                  <c:v>7.705152650357509</c:v>
                </c:pt>
                <c:pt idx="2581">
                  <c:v>7.704686585963855</c:v>
                </c:pt>
                <c:pt idx="2582">
                  <c:v>7.704220551285561</c:v>
                </c:pt>
                <c:pt idx="2583">
                  <c:v>7.703754688520702</c:v>
                </c:pt>
                <c:pt idx="2584">
                  <c:v>7.703288713257627</c:v>
                </c:pt>
                <c:pt idx="2585">
                  <c:v>7.702822767703466</c:v>
                </c:pt>
                <c:pt idx="2586">
                  <c:v>7.702356851856075</c:v>
                </c:pt>
                <c:pt idx="2587">
                  <c:v>7.701890965713311</c:v>
                </c:pt>
                <c:pt idx="2588">
                  <c:v>7.701425251427911</c:v>
                </c:pt>
                <c:pt idx="2589">
                  <c:v>7.700959424678882</c:v>
                </c:pt>
                <c:pt idx="2590">
                  <c:v>7.700493627628028</c:v>
                </c:pt>
                <c:pt idx="2591">
                  <c:v>7.700027860273201</c:v>
                </c:pt>
                <c:pt idx="2592">
                  <c:v>7.699562122612254</c:v>
                </c:pt>
                <c:pt idx="2593">
                  <c:v>7.699096556752629</c:v>
                </c:pt>
                <c:pt idx="2594">
                  <c:v>7.698630878463933</c:v>
                </c:pt>
                <c:pt idx="2595">
                  <c:v>7.698165229862678</c:v>
                </c:pt>
                <c:pt idx="2596">
                  <c:v>7.697699610946707</c:v>
                </c:pt>
                <c:pt idx="2597">
                  <c:v>7.69723402171387</c:v>
                </c:pt>
                <c:pt idx="2598">
                  <c:v>7.69676860422633</c:v>
                </c:pt>
                <c:pt idx="2599">
                  <c:v>7.696303074344268</c:v>
                </c:pt>
                <c:pt idx="2600">
                  <c:v>7.695837574138894</c:v>
                </c:pt>
                <c:pt idx="2601">
                  <c:v>7.695372103608075</c:v>
                </c:pt>
                <c:pt idx="2602">
                  <c:v>7.694906662749644</c:v>
                </c:pt>
                <c:pt idx="2603">
                  <c:v>7.694441393580491</c:v>
                </c:pt>
                <c:pt idx="2604">
                  <c:v>7.693976012051356</c:v>
                </c:pt>
                <c:pt idx="2605">
                  <c:v>7.693510660188169</c:v>
                </c:pt>
                <c:pt idx="2606">
                  <c:v>7.693045337988786</c:v>
                </c:pt>
                <c:pt idx="2607">
                  <c:v>7.692580045451055</c:v>
                </c:pt>
                <c:pt idx="2608">
                  <c:v>7.692114924546604</c:v>
                </c:pt>
                <c:pt idx="2609">
                  <c:v>7.69164969131669</c:v>
                </c:pt>
                <c:pt idx="2610">
                  <c:v>7.691184487741975</c:v>
                </c:pt>
                <c:pt idx="2611">
                  <c:v>7.690719313820328</c:v>
                </c:pt>
                <c:pt idx="2612">
                  <c:v>7.690254169549587</c:v>
                </c:pt>
                <c:pt idx="2613">
                  <c:v>7.689789196856147</c:v>
                </c:pt>
                <c:pt idx="2614">
                  <c:v>7.68932411187174</c:v>
                </c:pt>
                <c:pt idx="2615">
                  <c:v>7.688859056531795</c:v>
                </c:pt>
                <c:pt idx="2616">
                  <c:v>7.688394030834175</c:v>
                </c:pt>
                <c:pt idx="2617">
                  <c:v>7.687929034776721</c:v>
                </c:pt>
                <c:pt idx="2618">
                  <c:v>7.687464210240595</c:v>
                </c:pt>
                <c:pt idx="2619">
                  <c:v>7.686999273447989</c:v>
                </c:pt>
                <c:pt idx="2620">
                  <c:v>7.686534366289108</c:v>
                </c:pt>
                <c:pt idx="2621">
                  <c:v>7.68606948876181</c:v>
                </c:pt>
                <c:pt idx="2622">
                  <c:v>7.685604640863934</c:v>
                </c:pt>
                <c:pt idx="2623">
                  <c:v>7.685139964431436</c:v>
                </c:pt>
                <c:pt idx="2624">
                  <c:v>7.684675175776929</c:v>
                </c:pt>
                <c:pt idx="2625">
                  <c:v>7.684210416745403</c:v>
                </c:pt>
                <c:pt idx="2626">
                  <c:v>7.683745687334715</c:v>
                </c:pt>
                <c:pt idx="2627">
                  <c:v>7.68328098754271</c:v>
                </c:pt>
                <c:pt idx="2628">
                  <c:v>7.682816459160149</c:v>
                </c:pt>
                <c:pt idx="2629">
                  <c:v>7.682351818590034</c:v>
                </c:pt>
                <c:pt idx="2630">
                  <c:v>7.681887207632155</c:v>
                </c:pt>
                <c:pt idx="2631">
                  <c:v>7.681422626284372</c:v>
                </c:pt>
                <c:pt idx="2632">
                  <c:v>7.680958074544531</c:v>
                </c:pt>
                <c:pt idx="2633">
                  <c:v>7.680493694158221</c:v>
                </c:pt>
                <c:pt idx="2634">
                  <c:v>7.680029201618786</c:v>
                </c:pt>
                <c:pt idx="2635">
                  <c:v>7.679564738680849</c:v>
                </c:pt>
                <c:pt idx="2636">
                  <c:v>7.679100305342263</c:v>
                </c:pt>
                <c:pt idx="2637">
                  <c:v>7.678635901600877</c:v>
                </c:pt>
                <c:pt idx="2638">
                  <c:v>7.678171669157121</c:v>
                </c:pt>
                <c:pt idx="2639">
                  <c:v>7.677707324594668</c:v>
                </c:pt>
                <c:pt idx="2640">
                  <c:v>7.677243009622962</c:v>
                </c:pt>
                <c:pt idx="2641">
                  <c:v>7.67677872423987</c:v>
                </c:pt>
                <c:pt idx="2642">
                  <c:v>7.67631446844323</c:v>
                </c:pt>
                <c:pt idx="2643">
                  <c:v>7.675850383888343</c:v>
                </c:pt>
                <c:pt idx="2644">
                  <c:v>7.675386187249153</c:v>
                </c:pt>
                <c:pt idx="2645">
                  <c:v>7.674922020189975</c:v>
                </c:pt>
                <c:pt idx="2646">
                  <c:v>7.674457882708666</c:v>
                </c:pt>
                <c:pt idx="2647">
                  <c:v>7.673993774803072</c:v>
                </c:pt>
                <c:pt idx="2648">
                  <c:v>7.673529838083358</c:v>
                </c:pt>
                <c:pt idx="2649">
                  <c:v>7.673065789313731</c:v>
                </c:pt>
                <c:pt idx="2650">
                  <c:v>7.672601770113374</c:v>
                </c:pt>
                <c:pt idx="2651">
                  <c:v>7.672137780480141</c:v>
                </c:pt>
                <c:pt idx="2652">
                  <c:v>7.671673820411883</c:v>
                </c:pt>
                <c:pt idx="2653">
                  <c:v>7.671210031473656</c:v>
                </c:pt>
                <c:pt idx="2654">
                  <c:v>7.670746130519881</c:v>
                </c:pt>
                <c:pt idx="2655">
                  <c:v>7.670282259124638</c:v>
                </c:pt>
                <c:pt idx="2656">
                  <c:v>7.669818417285771</c:v>
                </c:pt>
                <c:pt idx="2657">
                  <c:v>7.669354605001145</c:v>
                </c:pt>
                <c:pt idx="2658">
                  <c:v>7.668890963790708</c:v>
                </c:pt>
                <c:pt idx="2659">
                  <c:v>7.668427210599083</c:v>
                </c:pt>
                <c:pt idx="2660">
                  <c:v>7.667963486955244</c:v>
                </c:pt>
                <c:pt idx="2661">
                  <c:v>7.667499792857049</c:v>
                </c:pt>
                <c:pt idx="2662">
                  <c:v>7.667036128302337</c:v>
                </c:pt>
                <c:pt idx="2663">
                  <c:v>7.666572634766008</c:v>
                </c:pt>
                <c:pt idx="2664">
                  <c:v>7.666109029282825</c:v>
                </c:pt>
                <c:pt idx="2665">
                  <c:v>7.665645453336685</c:v>
                </c:pt>
                <c:pt idx="2666">
                  <c:v>7.665181906925435</c:v>
                </c:pt>
                <c:pt idx="2667">
                  <c:v>7.664718390046944</c:v>
                </c:pt>
                <c:pt idx="2668">
                  <c:v>7.664255044131029</c:v>
                </c:pt>
                <c:pt idx="2669">
                  <c:v>7.66379158630258</c:v>
                </c:pt>
                <c:pt idx="2670">
                  <c:v>7.663328158000429</c:v>
                </c:pt>
                <c:pt idx="2671">
                  <c:v>7.662864759222436</c:v>
                </c:pt>
                <c:pt idx="2672">
                  <c:v>7.662401389966447</c:v>
                </c:pt>
                <c:pt idx="2673">
                  <c:v>7.661938191617255</c:v>
                </c:pt>
                <c:pt idx="2674">
                  <c:v>7.66147488138983</c:v>
                </c:pt>
                <c:pt idx="2675">
                  <c:v>7.661011600677966</c:v>
                </c:pt>
                <c:pt idx="2676">
                  <c:v>7.660548349479516</c:v>
                </c:pt>
                <c:pt idx="2677">
                  <c:v>7.66008512779233</c:v>
                </c:pt>
                <c:pt idx="2678">
                  <c:v>7.65962207695617</c:v>
                </c:pt>
                <c:pt idx="2679">
                  <c:v>7.659158914495855</c:v>
                </c:pt>
                <c:pt idx="2680">
                  <c:v>7.658695781587772</c:v>
                </c:pt>
                <c:pt idx="2681">
                  <c:v>7.65823267818864</c:v>
                </c:pt>
                <c:pt idx="2682">
                  <c:v>7.657769604296366</c:v>
                </c:pt>
                <c:pt idx="2683">
                  <c:v>7.657306701205648</c:v>
                </c:pt>
                <c:pt idx="2684">
                  <c:v>7.656843686311781</c:v>
                </c:pt>
                <c:pt idx="2685">
                  <c:v>7.656380700918467</c:v>
                </c:pt>
                <c:pt idx="2686">
                  <c:v>7.655917745023609</c:v>
                </c:pt>
                <c:pt idx="2687">
                  <c:v>7.655454818625103</c:v>
                </c:pt>
                <c:pt idx="2688">
                  <c:v>7.654992062972671</c:v>
                </c:pt>
                <c:pt idx="2689">
                  <c:v>7.654529195551591</c:v>
                </c:pt>
                <c:pt idx="2690">
                  <c:v>7.654066357620568</c:v>
                </c:pt>
                <c:pt idx="2691">
                  <c:v>7.653603549177509</c:v>
                </c:pt>
                <c:pt idx="2692">
                  <c:v>7.653140770220315</c:v>
                </c:pt>
                <c:pt idx="2693">
                  <c:v>7.652678161953698</c:v>
                </c:pt>
                <c:pt idx="2694">
                  <c:v>7.65221544195293</c:v>
                </c:pt>
                <c:pt idx="2695">
                  <c:v>7.651752751431733</c:v>
                </c:pt>
                <c:pt idx="2696">
                  <c:v>7.651290090388</c:v>
                </c:pt>
                <c:pt idx="2697">
                  <c:v>7.650827458819632</c:v>
                </c:pt>
                <c:pt idx="2698">
                  <c:v>7.650364997886378</c:v>
                </c:pt>
                <c:pt idx="2699">
                  <c:v>7.649902425253456</c:v>
                </c:pt>
                <c:pt idx="2700">
                  <c:v>7.649439882089602</c:v>
                </c:pt>
                <c:pt idx="2701">
                  <c:v>7.648977368392716</c:v>
                </c:pt>
                <c:pt idx="2702">
                  <c:v>7.648514884160707</c:v>
                </c:pt>
                <c:pt idx="2703">
                  <c:v>7.648052570508357</c:v>
                </c:pt>
                <c:pt idx="2704">
                  <c:v>7.647590145190806</c:v>
                </c:pt>
                <c:pt idx="2705">
                  <c:v>7.647127749331826</c:v>
                </c:pt>
                <c:pt idx="2706">
                  <c:v>7.646665382929326</c:v>
                </c:pt>
                <c:pt idx="2707">
                  <c:v>7.646203045981198</c:v>
                </c:pt>
                <c:pt idx="2708">
                  <c:v>7.645740879557287</c:v>
                </c:pt>
                <c:pt idx="2709">
                  <c:v>7.645278601502636</c:v>
                </c:pt>
                <c:pt idx="2710">
                  <c:v>7.644816352896047</c:v>
                </c:pt>
                <c:pt idx="2711">
                  <c:v>7.644354133735451</c:v>
                </c:pt>
                <c:pt idx="2712">
                  <c:v>7.643891944018736</c:v>
                </c:pt>
                <c:pt idx="2713">
                  <c:v>7.643429924770826</c:v>
                </c:pt>
                <c:pt idx="2714">
                  <c:v>7.642967793926586</c:v>
                </c:pt>
                <c:pt idx="2715">
                  <c:v>7.64250569251993</c:v>
                </c:pt>
                <c:pt idx="2716">
                  <c:v>7.642043620548764</c:v>
                </c:pt>
                <c:pt idx="2717">
                  <c:v>7.641581578010975</c:v>
                </c:pt>
                <c:pt idx="2718">
                  <c:v>7.641119705886601</c:v>
                </c:pt>
                <c:pt idx="2719">
                  <c:v>7.640657722200312</c:v>
                </c:pt>
                <c:pt idx="2720">
                  <c:v>7.640195767941108</c:v>
                </c:pt>
                <c:pt idx="2721">
                  <c:v>7.639733843106899</c:v>
                </c:pt>
                <c:pt idx="2722">
                  <c:v>7.639271947695579</c:v>
                </c:pt>
                <c:pt idx="2723">
                  <c:v>7.638810222642271</c:v>
                </c:pt>
                <c:pt idx="2724">
                  <c:v>7.638348386061459</c:v>
                </c:pt>
                <c:pt idx="2725">
                  <c:v>7.637886578897232</c:v>
                </c:pt>
                <c:pt idx="2726">
                  <c:v>7.637424801147506</c:v>
                </c:pt>
                <c:pt idx="2727">
                  <c:v>7.636963052810178</c:v>
                </c:pt>
                <c:pt idx="2728">
                  <c:v>7.636501474775487</c:v>
                </c:pt>
                <c:pt idx="2729">
                  <c:v>7.63603978524768</c:v>
                </c:pt>
                <c:pt idx="2730">
                  <c:v>7.63557812512596</c:v>
                </c:pt>
                <c:pt idx="2731">
                  <c:v>7.63511649440824</c:v>
                </c:pt>
                <c:pt idx="2732">
                  <c:v>7.634654893092425</c:v>
                </c:pt>
                <c:pt idx="2733">
                  <c:v>7.634193462023897</c:v>
                </c:pt>
                <c:pt idx="2734">
                  <c:v>7.633731919496609</c:v>
                </c:pt>
                <c:pt idx="2735">
                  <c:v>7.633270406364927</c:v>
                </c:pt>
                <c:pt idx="2736">
                  <c:v>7.632808922626745</c:v>
                </c:pt>
                <c:pt idx="2737">
                  <c:v>7.63234746827997</c:v>
                </c:pt>
                <c:pt idx="2738">
                  <c:v>7.631886184125145</c:v>
                </c:pt>
                <c:pt idx="2739">
                  <c:v>7.631424788545909</c:v>
                </c:pt>
                <c:pt idx="2740">
                  <c:v>7.630963422351787</c:v>
                </c:pt>
                <c:pt idx="2741">
                  <c:v>7.63050208554067</c:v>
                </c:pt>
                <c:pt idx="2742">
                  <c:v>7.630040778110461</c:v>
                </c:pt>
                <c:pt idx="2743">
                  <c:v>7.629579640816877</c:v>
                </c:pt>
                <c:pt idx="2744">
                  <c:v>7.629118392133228</c:v>
                </c:pt>
                <c:pt idx="2745">
                  <c:v>7.628657172824188</c:v>
                </c:pt>
                <c:pt idx="2746">
                  <c:v>7.628195982887661</c:v>
                </c:pt>
                <c:pt idx="2747">
                  <c:v>7.627734822321541</c:v>
                </c:pt>
                <c:pt idx="2748">
                  <c:v>7.627273831836747</c:v>
                </c:pt>
                <c:pt idx="2749">
                  <c:v>7.626812729996204</c:v>
                </c:pt>
                <c:pt idx="2750">
                  <c:v>7.626351657519776</c:v>
                </c:pt>
                <c:pt idx="2751">
                  <c:v>7.625890614405367</c:v>
                </c:pt>
                <c:pt idx="2752">
                  <c:v>7.625429600650873</c:v>
                </c:pt>
                <c:pt idx="2753">
                  <c:v>7.624968756922405</c:v>
                </c:pt>
                <c:pt idx="2754">
                  <c:v>7.62450780187249</c:v>
                </c:pt>
                <c:pt idx="2755">
                  <c:v>7.624046876176197</c:v>
                </c:pt>
                <c:pt idx="2756">
                  <c:v>7.623585979831432</c:v>
                </c:pt>
                <c:pt idx="2757">
                  <c:v>7.623125112836089</c:v>
                </c:pt>
                <c:pt idx="2758">
                  <c:v>7.622664415811497</c:v>
                </c:pt>
                <c:pt idx="2759">
                  <c:v>7.622203607499744</c:v>
                </c:pt>
                <c:pt idx="2760">
                  <c:v>7.621742828531119</c:v>
                </c:pt>
                <c:pt idx="2761">
                  <c:v>7.62128207890352</c:v>
                </c:pt>
                <c:pt idx="2762">
                  <c:v>7.620821358614846</c:v>
                </c:pt>
                <c:pt idx="2763">
                  <c:v>7.620360808241669</c:v>
                </c:pt>
                <c:pt idx="2764">
                  <c:v>7.6199001466156</c:v>
                </c:pt>
                <c:pt idx="2765">
                  <c:v>7.619439514322167</c:v>
                </c:pt>
                <c:pt idx="2766">
                  <c:v>7.61897891135926</c:v>
                </c:pt>
                <c:pt idx="2767">
                  <c:v>7.618518337724786</c:v>
                </c:pt>
                <c:pt idx="2768">
                  <c:v>7.61805793395057</c:v>
                </c:pt>
                <c:pt idx="2769">
                  <c:v>7.617597418957713</c:v>
                </c:pt>
                <c:pt idx="2770">
                  <c:v>7.61713693328699</c:v>
                </c:pt>
                <c:pt idx="2771">
                  <c:v>7.616676476936311</c:v>
                </c:pt>
                <c:pt idx="2772">
                  <c:v>7.616216049903569</c:v>
                </c:pt>
                <c:pt idx="2773">
                  <c:v>7.615755792675847</c:v>
                </c:pt>
                <c:pt idx="2774">
                  <c:v>7.615295424263732</c:v>
                </c:pt>
                <c:pt idx="2775">
                  <c:v>7.614835085163255</c:v>
                </c:pt>
                <c:pt idx="2776">
                  <c:v>7.614374775372322</c:v>
                </c:pt>
                <c:pt idx="2777">
                  <c:v>7.613914494888831</c:v>
                </c:pt>
                <c:pt idx="2778">
                  <c:v>7.613454384155148</c:v>
                </c:pt>
                <c:pt idx="2779">
                  <c:v>7.612994162271299</c:v>
                </c:pt>
                <c:pt idx="2780">
                  <c:v>7.612533969688591</c:v>
                </c:pt>
                <c:pt idx="2781">
                  <c:v>7.612073806404934</c:v>
                </c:pt>
                <c:pt idx="2782">
                  <c:v>7.611613672418224</c:v>
                </c:pt>
                <c:pt idx="2783">
                  <c:v>7.61115370812613</c:v>
                </c:pt>
                <c:pt idx="2784">
                  <c:v>7.610693632718071</c:v>
                </c:pt>
                <c:pt idx="2785">
                  <c:v>7.610233586600663</c:v>
                </c:pt>
                <c:pt idx="2786">
                  <c:v>7.609773569771805</c:v>
                </c:pt>
                <c:pt idx="2787">
                  <c:v>7.609313582229397</c:v>
                </c:pt>
                <c:pt idx="2788">
                  <c:v>7.608853764326429</c:v>
                </c:pt>
                <c:pt idx="2789">
                  <c:v>7.60839383534169</c:v>
                </c:pt>
                <c:pt idx="2790">
                  <c:v>7.607933935637105</c:v>
                </c:pt>
                <c:pt idx="2791">
                  <c:v>7.607474065210574</c:v>
                </c:pt>
                <c:pt idx="2792">
                  <c:v>7.607014224059993</c:v>
                </c:pt>
                <c:pt idx="2793">
                  <c:v>7.606554552493698</c:v>
                </c:pt>
                <c:pt idx="2794">
                  <c:v>7.606094769879806</c:v>
                </c:pt>
                <c:pt idx="2795">
                  <c:v>7.605635016535568</c:v>
                </c:pt>
                <c:pt idx="2796">
                  <c:v>7.605175292458892</c:v>
                </c:pt>
                <c:pt idx="2797">
                  <c:v>7.604715597647675</c:v>
                </c:pt>
                <c:pt idx="2798">
                  <c:v>7.604256072365586</c:v>
                </c:pt>
                <c:pt idx="2799">
                  <c:v>7.603796436070067</c:v>
                </c:pt>
                <c:pt idx="2800">
                  <c:v>7.603336829033705</c:v>
                </c:pt>
                <c:pt idx="2801">
                  <c:v>7.602877251254408</c:v>
                </c:pt>
                <c:pt idx="2802">
                  <c:v>7.602417702730078</c:v>
                </c:pt>
                <c:pt idx="2803">
                  <c:v>7.601958323679748</c:v>
                </c:pt>
                <c:pt idx="2804">
                  <c:v>7.601498833721319</c:v>
                </c:pt>
                <c:pt idx="2805">
                  <c:v>7.601039373129697</c:v>
                </c:pt>
                <c:pt idx="2806">
                  <c:v>7.600579941789126</c:v>
                </c:pt>
                <c:pt idx="2807">
                  <c:v>7.600120539697538</c:v>
                </c:pt>
                <c:pt idx="2808">
                  <c:v>7.599661307029336</c:v>
                </c:pt>
                <c:pt idx="2809">
                  <c:v>7.59920196342061</c:v>
                </c:pt>
                <c:pt idx="2810">
                  <c:v>7.598742649054683</c:v>
                </c:pt>
                <c:pt idx="2811">
                  <c:v>7.598283363929488</c:v>
                </c:pt>
                <c:pt idx="2812">
                  <c:v>7.59782410804296</c:v>
                </c:pt>
                <c:pt idx="2813">
                  <c:v>7.59736502152488</c:v>
                </c:pt>
                <c:pt idx="2814">
                  <c:v>7.596905824100578</c:v>
                </c:pt>
                <c:pt idx="2815">
                  <c:v>7.596446655908754</c:v>
                </c:pt>
                <c:pt idx="2816">
                  <c:v>7.595987516947341</c:v>
                </c:pt>
                <c:pt idx="2817">
                  <c:v>7.595528407214286</c:v>
                </c:pt>
                <c:pt idx="2818">
                  <c:v>7.595069466794757</c:v>
                </c:pt>
                <c:pt idx="2819">
                  <c:v>7.594610415503288</c:v>
                </c:pt>
                <c:pt idx="2820">
                  <c:v>7.594151393433979</c:v>
                </c:pt>
                <c:pt idx="2821">
                  <c:v>7.593692400584768</c:v>
                </c:pt>
                <c:pt idx="2822">
                  <c:v>7.593233436953582</c:v>
                </c:pt>
                <c:pt idx="2823">
                  <c:v>7.59277464258103</c:v>
                </c:pt>
                <c:pt idx="2824">
                  <c:v>7.592315737370805</c:v>
                </c:pt>
                <c:pt idx="2825">
                  <c:v>7.59185686137242</c:v>
                </c:pt>
                <c:pt idx="2826">
                  <c:v>7.591398014583813</c:v>
                </c:pt>
                <c:pt idx="2827">
                  <c:v>7.590939197002917</c:v>
                </c:pt>
                <c:pt idx="2828">
                  <c:v>7.590480548625766</c:v>
                </c:pt>
                <c:pt idx="2829">
                  <c:v>7.590021789445197</c:v>
                </c:pt>
                <c:pt idx="2830">
                  <c:v>7.589563059466146</c:v>
                </c:pt>
                <c:pt idx="2831">
                  <c:v>7.589104358686549</c:v>
                </c:pt>
                <c:pt idx="2832">
                  <c:v>7.588645687104356</c:v>
                </c:pt>
                <c:pt idx="2833">
                  <c:v>7.588187184671038</c:v>
                </c:pt>
                <c:pt idx="2834">
                  <c:v>7.587728571468527</c:v>
                </c:pt>
                <c:pt idx="2835">
                  <c:v>7.58726998745722</c:v>
                </c:pt>
                <c:pt idx="2836">
                  <c:v>7.58681143263505</c:v>
                </c:pt>
                <c:pt idx="2837">
                  <c:v>7.586352906999958</c:v>
                </c:pt>
                <c:pt idx="2838">
                  <c:v>7.585894550458896</c:v>
                </c:pt>
                <c:pt idx="2839">
                  <c:v>7.58543608318286</c:v>
                </c:pt>
                <c:pt idx="2840">
                  <c:v>7.584977645087704</c:v>
                </c:pt>
                <c:pt idx="2841">
                  <c:v>7.58451923617137</c:v>
                </c:pt>
                <c:pt idx="2842">
                  <c:v>7.584060856431794</c:v>
                </c:pt>
                <c:pt idx="2843">
                  <c:v>7.58360264573142</c:v>
                </c:pt>
                <c:pt idx="2844">
                  <c:v>7.583144324330262</c:v>
                </c:pt>
                <c:pt idx="2845">
                  <c:v>7.582686032099672</c:v>
                </c:pt>
                <c:pt idx="2846">
                  <c:v>7.582227769037583</c:v>
                </c:pt>
                <c:pt idx="2847">
                  <c:v>7.581769535141936</c:v>
                </c:pt>
                <c:pt idx="2848">
                  <c:v>7.581311470230663</c:v>
                </c:pt>
                <c:pt idx="2849">
                  <c:v>7.580853294652798</c:v>
                </c:pt>
                <c:pt idx="2850">
                  <c:v>7.580395148235182</c:v>
                </c:pt>
                <c:pt idx="2851">
                  <c:v>7.579937030975747</c:v>
                </c:pt>
                <c:pt idx="2852">
                  <c:v>7.579478942872436</c:v>
                </c:pt>
                <c:pt idx="2853">
                  <c:v>7.5790210236987</c:v>
                </c:pt>
                <c:pt idx="2854">
                  <c:v>7.578562993892538</c:v>
                </c:pt>
                <c:pt idx="2855">
                  <c:v>7.578104993236302</c:v>
                </c:pt>
                <c:pt idx="2856">
                  <c:v>7.577647021727933</c:v>
                </c:pt>
                <c:pt idx="2857">
                  <c:v>7.577189079365366</c:v>
                </c:pt>
                <c:pt idx="2858">
                  <c:v>7.576731305877586</c:v>
                </c:pt>
                <c:pt idx="2859">
                  <c:v>7.57627342179154</c:v>
                </c:pt>
                <c:pt idx="2860">
                  <c:v>7.57581556684509</c:v>
                </c:pt>
                <c:pt idx="2861">
                  <c:v>7.575357741036203</c:v>
                </c:pt>
                <c:pt idx="2862">
                  <c:v>7.574899944362791</c:v>
                </c:pt>
                <c:pt idx="2863">
                  <c:v>7.574442316509395</c:v>
                </c:pt>
                <c:pt idx="2864">
                  <c:v>7.573984578091865</c:v>
                </c:pt>
                <c:pt idx="2865">
                  <c:v>7.573526868803631</c:v>
                </c:pt>
                <c:pt idx="2866">
                  <c:v>7.57306918864263</c:v>
                </c:pt>
                <c:pt idx="2867">
                  <c:v>7.572611537606774</c:v>
                </c:pt>
                <c:pt idx="2868">
                  <c:v>7.572154055336188</c:v>
                </c:pt>
                <c:pt idx="2869">
                  <c:v>7.571696462535595</c:v>
                </c:pt>
                <c:pt idx="2870">
                  <c:v>7.571238898853972</c:v>
                </c:pt>
                <c:pt idx="2871">
                  <c:v>7.570781364289258</c:v>
                </c:pt>
                <c:pt idx="2872">
                  <c:v>7.570323858839388</c:v>
                </c:pt>
                <c:pt idx="2873">
                  <c:v>7.569866522100037</c:v>
                </c:pt>
                <c:pt idx="2874">
                  <c:v>7.569409074864783</c:v>
                </c:pt>
                <c:pt idx="2875">
                  <c:v>7.568951656738179</c:v>
                </c:pt>
                <c:pt idx="2876">
                  <c:v>7.568494267718169</c:v>
                </c:pt>
                <c:pt idx="2877">
                  <c:v>7.568036907802687</c:v>
                </c:pt>
                <c:pt idx="2878">
                  <c:v>7.567579716542997</c:v>
                </c:pt>
                <c:pt idx="2879">
                  <c:v>7.567122414821497</c:v>
                </c:pt>
                <c:pt idx="2880">
                  <c:v>7.566665142198331</c:v>
                </c:pt>
                <c:pt idx="2881">
                  <c:v>7.566207898671436</c:v>
                </c:pt>
                <c:pt idx="2882">
                  <c:v>7.565750684238748</c:v>
                </c:pt>
                <c:pt idx="2883">
                  <c:v>7.565293638407145</c:v>
                </c:pt>
                <c:pt idx="2884">
                  <c:v>7.564836482147805</c:v>
                </c:pt>
                <c:pt idx="2885">
                  <c:v>7.564379354976478</c:v>
                </c:pt>
                <c:pt idx="2886">
                  <c:v>7.563922256891107</c:v>
                </c:pt>
                <c:pt idx="2887">
                  <c:v>7.56346518788963</c:v>
                </c:pt>
                <c:pt idx="2888">
                  <c:v>7.563008287434538</c:v>
                </c:pt>
                <c:pt idx="2889">
                  <c:v>7.562551276585763</c:v>
                </c:pt>
                <c:pt idx="2890">
                  <c:v>7.562094294814697</c:v>
                </c:pt>
                <c:pt idx="2891">
                  <c:v>7.561637342119261</c:v>
                </c:pt>
                <c:pt idx="2892">
                  <c:v>7.561180418497391</c:v>
                </c:pt>
                <c:pt idx="2893">
                  <c:v>7.560723663367241</c:v>
                </c:pt>
                <c:pt idx="2894">
                  <c:v>7.560266797877454</c:v>
                </c:pt>
                <c:pt idx="2895">
                  <c:v>7.559809961455047</c:v>
                </c:pt>
                <c:pt idx="2896">
                  <c:v>7.559353154097954</c:v>
                </c:pt>
                <c:pt idx="2897">
                  <c:v>7.558896375804113</c:v>
                </c:pt>
                <c:pt idx="2898">
                  <c:v>7.558439765947325</c:v>
                </c:pt>
                <c:pt idx="2899">
                  <c:v>7.557983045764928</c:v>
                </c:pt>
                <c:pt idx="2900">
                  <c:v>7.55752635463959</c:v>
                </c:pt>
                <c:pt idx="2901">
                  <c:v>7.557069692569255</c:v>
                </c:pt>
                <c:pt idx="2902">
                  <c:v>7.55661305955185</c:v>
                </c:pt>
                <c:pt idx="2903">
                  <c:v>7.556156594916851</c:v>
                </c:pt>
                <c:pt idx="2904">
                  <c:v>7.555700019990256</c:v>
                </c:pt>
                <c:pt idx="2905">
                  <c:v>7.555243474110402</c:v>
                </c:pt>
                <c:pt idx="2906">
                  <c:v>7.554786957275223</c:v>
                </c:pt>
                <c:pt idx="2907">
                  <c:v>7.554330469482668</c:v>
                </c:pt>
                <c:pt idx="2908">
                  <c:v>7.553874150017885</c:v>
                </c:pt>
                <c:pt idx="2909">
                  <c:v>7.553417720295498</c:v>
                </c:pt>
                <c:pt idx="2910">
                  <c:v>7.55296131960954</c:v>
                </c:pt>
                <c:pt idx="2911">
                  <c:v>7.552504947957935</c:v>
                </c:pt>
                <c:pt idx="2912">
                  <c:v>7.552048605338637</c:v>
                </c:pt>
                <c:pt idx="2913">
                  <c:v>7.551592430992493</c:v>
                </c:pt>
                <c:pt idx="2914">
                  <c:v>7.55113614642273</c:v>
                </c:pt>
                <c:pt idx="2915">
                  <c:v>7.550679890879072</c:v>
                </c:pt>
                <c:pt idx="2916">
                  <c:v>7.550223664359456</c:v>
                </c:pt>
                <c:pt idx="2917">
                  <c:v>7.549767466861817</c:v>
                </c:pt>
                <c:pt idx="2918">
                  <c:v>7.54931143758274</c:v>
                </c:pt>
                <c:pt idx="2919">
                  <c:v>7.548855298114009</c:v>
                </c:pt>
                <c:pt idx="2920">
                  <c:v>7.548399187661067</c:v>
                </c:pt>
                <c:pt idx="2921">
                  <c:v>7.547943106221841</c:v>
                </c:pt>
                <c:pt idx="2922">
                  <c:v>7.547487053794277</c:v>
                </c:pt>
                <c:pt idx="2923">
                  <c:v>7.54703116953069</c:v>
                </c:pt>
                <c:pt idx="2924">
                  <c:v>7.546575175111402</c:v>
                </c:pt>
                <c:pt idx="2925">
                  <c:v>7.546119209697578</c:v>
                </c:pt>
                <c:pt idx="2926">
                  <c:v>7.54566327328716</c:v>
                </c:pt>
                <c:pt idx="2927">
                  <c:v>7.54520736587808</c:v>
                </c:pt>
                <c:pt idx="2928">
                  <c:v>7.544751626578408</c:v>
                </c:pt>
                <c:pt idx="2929">
                  <c:v>7.544295777156971</c:v>
                </c:pt>
                <c:pt idx="2930">
                  <c:v>7.543839956852548</c:v>
                </c:pt>
                <c:pt idx="2931">
                  <c:v>7.543384165554274</c:v>
                </c:pt>
                <c:pt idx="2932">
                  <c:v>7.542928403250188</c:v>
                </c:pt>
                <c:pt idx="2933">
                  <c:v>7.542472809004111</c:v>
                </c:pt>
                <c:pt idx="2934">
                  <c:v>7.542017104673438</c:v>
                </c:pt>
                <c:pt idx="2935">
                  <c:v>7.54156142933084</c:v>
                </c:pt>
                <c:pt idx="2936">
                  <c:v>7.541105782974276</c:v>
                </c:pt>
                <c:pt idx="2937">
                  <c:v>7.540650165601702</c:v>
                </c:pt>
                <c:pt idx="2938">
                  <c:v>7.540194716232723</c:v>
                </c:pt>
                <c:pt idx="2939">
                  <c:v>7.539739156813181</c:v>
                </c:pt>
                <c:pt idx="2940">
                  <c:v>7.539283626371518</c:v>
                </c:pt>
                <c:pt idx="2941">
                  <c:v>7.538828124905693</c:v>
                </c:pt>
                <c:pt idx="2942">
                  <c:v>7.53837265241367</c:v>
                </c:pt>
                <c:pt idx="2943">
                  <c:v>7.537917347870835</c:v>
                </c:pt>
                <c:pt idx="2944">
                  <c:v>7.537461933311455</c:v>
                </c:pt>
                <c:pt idx="2945">
                  <c:v>7.537006547719755</c:v>
                </c:pt>
                <c:pt idx="2946">
                  <c:v>7.53655119109371</c:v>
                </c:pt>
                <c:pt idx="2947">
                  <c:v>7.53609586343126</c:v>
                </c:pt>
                <c:pt idx="2948">
                  <c:v>7.535640703663627</c:v>
                </c:pt>
                <c:pt idx="2949">
                  <c:v>7.535185433913433</c:v>
                </c:pt>
                <c:pt idx="2950">
                  <c:v>7.534730193120735</c:v>
                </c:pt>
                <c:pt idx="2951">
                  <c:v>7.534274981283486</c:v>
                </c:pt>
                <c:pt idx="2952">
                  <c:v>7.533819798399651</c:v>
                </c:pt>
                <c:pt idx="2953">
                  <c:v>7.533364783356252</c:v>
                </c:pt>
                <c:pt idx="2954">
                  <c:v>7.532909658364288</c:v>
                </c:pt>
                <c:pt idx="2955">
                  <c:v>7.532454562319617</c:v>
                </c:pt>
                <c:pt idx="2956">
                  <c:v>7.53199949522021</c:v>
                </c:pt>
                <c:pt idx="2957">
                  <c:v>7.531544457064014</c:v>
                </c:pt>
                <c:pt idx="2958">
                  <c:v>7.531089586693901</c:v>
                </c:pt>
                <c:pt idx="2959">
                  <c:v>7.530634606409194</c:v>
                </c:pt>
                <c:pt idx="2960">
                  <c:v>7.530179655061588</c:v>
                </c:pt>
                <c:pt idx="2961">
                  <c:v>7.529724732649043</c:v>
                </c:pt>
                <c:pt idx="2962">
                  <c:v>7.529269839169522</c:v>
                </c:pt>
                <c:pt idx="2963">
                  <c:v>7.528815113421741</c:v>
                </c:pt>
                <c:pt idx="2964">
                  <c:v>7.528360277793324</c:v>
                </c:pt>
                <c:pt idx="2965">
                  <c:v>7.527905471091808</c:v>
                </c:pt>
                <c:pt idx="2966">
                  <c:v>7.527450693315165</c:v>
                </c:pt>
                <c:pt idx="2967">
                  <c:v>7.526995944461349</c:v>
                </c:pt>
                <c:pt idx="2968">
                  <c:v>7.52654136328495</c:v>
                </c:pt>
                <c:pt idx="2969">
                  <c:v>7.526086672261849</c:v>
                </c:pt>
                <c:pt idx="2970">
                  <c:v>7.525632010155461</c:v>
                </c:pt>
                <c:pt idx="2971">
                  <c:v>7.525177376963745</c:v>
                </c:pt>
                <c:pt idx="2972">
                  <c:v>7.52472277268467</c:v>
                </c:pt>
                <c:pt idx="2973">
                  <c:v>7.524268336028697</c:v>
                </c:pt>
                <c:pt idx="2974">
                  <c:v>7.52381378955995</c:v>
                </c:pt>
                <c:pt idx="2975">
                  <c:v>7.523359271997716</c:v>
                </c:pt>
                <c:pt idx="2976">
                  <c:v>7.522904783339967</c:v>
                </c:pt>
                <c:pt idx="2977">
                  <c:v>7.522450323584652</c:v>
                </c:pt>
                <c:pt idx="2978">
                  <c:v>7.521996031398162</c:v>
                </c:pt>
                <c:pt idx="2979">
                  <c:v>7.521541629432791</c:v>
                </c:pt>
                <c:pt idx="2980">
                  <c:v>7.521087256363747</c:v>
                </c:pt>
                <c:pt idx="2981">
                  <c:v>7.520632912188988</c:v>
                </c:pt>
                <c:pt idx="2982">
                  <c:v>7.520178596906476</c:v>
                </c:pt>
                <c:pt idx="2983">
                  <c:v>7.519724449138509</c:v>
                </c:pt>
                <c:pt idx="2984">
                  <c:v>7.519270191625555</c:v>
                </c:pt>
                <c:pt idx="2985">
                  <c:v>7.518815962998728</c:v>
                </c:pt>
                <c:pt idx="2986">
                  <c:v>7.518361763255998</c:v>
                </c:pt>
                <c:pt idx="2987">
                  <c:v>7.517907592395312</c:v>
                </c:pt>
                <c:pt idx="2988">
                  <c:v>7.517453588994916</c:v>
                </c:pt>
                <c:pt idx="2989">
                  <c:v>7.516999475883408</c:v>
                </c:pt>
                <c:pt idx="2990">
                  <c:v>7.516545391647834</c:v>
                </c:pt>
                <c:pt idx="2991">
                  <c:v>7.516091336286157</c:v>
                </c:pt>
                <c:pt idx="2992">
                  <c:v>7.515637309796338</c:v>
                </c:pt>
                <c:pt idx="2993">
                  <c:v>7.515183450712556</c:v>
                </c:pt>
                <c:pt idx="2994">
                  <c:v>7.514729481951527</c:v>
                </c:pt>
                <c:pt idx="2995">
                  <c:v>7.51427554205623</c:v>
                </c:pt>
                <c:pt idx="2996">
                  <c:v>7.513821631024646</c:v>
                </c:pt>
                <c:pt idx="2997">
                  <c:v>7.51336774885472</c:v>
                </c:pt>
                <c:pt idx="2998">
                  <c:v>7.512914034036597</c:v>
                </c:pt>
                <c:pt idx="2999">
                  <c:v>7.512460209575076</c:v>
                </c:pt>
                <c:pt idx="3000">
                  <c:v>7.512006413969103</c:v>
                </c:pt>
                <c:pt idx="3001">
                  <c:v>7.511552647216635</c:v>
                </c:pt>
                <c:pt idx="3002">
                  <c:v>7.511098909315635</c:v>
                </c:pt>
                <c:pt idx="3003">
                  <c:v>7.510645338712227</c:v>
                </c:pt>
                <c:pt idx="3004">
                  <c:v>7.510191658499242</c:v>
                </c:pt>
                <c:pt idx="3005">
                  <c:v>7.509738007131615</c:v>
                </c:pt>
                <c:pt idx="3006">
                  <c:v>7.509284384607298</c:v>
                </c:pt>
                <c:pt idx="3007">
                  <c:v>7.508830790924256</c:v>
                </c:pt>
                <c:pt idx="3008">
                  <c:v>7.50837736448461</c:v>
                </c:pt>
                <c:pt idx="3009">
                  <c:v>7.507923828469194</c:v>
                </c:pt>
                <c:pt idx="3010">
                  <c:v>7.507470321288941</c:v>
                </c:pt>
                <c:pt idx="3011">
                  <c:v>7.507016842941807</c:v>
                </c:pt>
                <c:pt idx="3012">
                  <c:v>7.506563393425756</c:v>
                </c:pt>
                <c:pt idx="3013">
                  <c:v>7.50611011109891</c:v>
                </c:pt>
                <c:pt idx="3014">
                  <c:v>7.505656719230105</c:v>
                </c:pt>
                <c:pt idx="3015">
                  <c:v>7.505203356186262</c:v>
                </c:pt>
                <c:pt idx="3016">
                  <c:v>7.504750021965339</c:v>
                </c:pt>
                <c:pt idx="3017">
                  <c:v>7.504296716565308</c:v>
                </c:pt>
                <c:pt idx="3018">
                  <c:v>7.503843578300319</c:v>
                </c:pt>
                <c:pt idx="3019">
                  <c:v>7.503390330527146</c:v>
                </c:pt>
                <c:pt idx="3020">
                  <c:v>7.50293711156874</c:v>
                </c:pt>
                <c:pt idx="3021">
                  <c:v>7.50248392142307</c:v>
                </c:pt>
                <c:pt idx="3022">
                  <c:v>7.502030760088085</c:v>
                </c:pt>
                <c:pt idx="3023">
                  <c:v>7.501577765833997</c:v>
                </c:pt>
                <c:pt idx="3024">
                  <c:v>7.501124662105487</c:v>
                </c:pt>
                <c:pt idx="3025">
                  <c:v>7.50067158718156</c:v>
                </c:pt>
                <c:pt idx="3026">
                  <c:v>7.500218541060165</c:v>
                </c:pt>
                <c:pt idx="3027">
                  <c:v>7.499765523739267</c:v>
                </c:pt>
                <c:pt idx="3028">
                  <c:v>7.499312673445123</c:v>
                </c:pt>
                <c:pt idx="3029">
                  <c:v>7.498859713710316</c:v>
                </c:pt>
                <c:pt idx="3030">
                  <c:v>7.498406782769888</c:v>
                </c:pt>
                <c:pt idx="3031">
                  <c:v>7.497953880621802</c:v>
                </c:pt>
                <c:pt idx="3032">
                  <c:v>7.497501007264018</c:v>
                </c:pt>
                <c:pt idx="3033">
                  <c:v>7.49704830087887</c:v>
                </c:pt>
                <c:pt idx="3034">
                  <c:v>7.49659548508679</c:v>
                </c:pt>
                <c:pt idx="3035">
                  <c:v>7.4961426980789</c:v>
                </c:pt>
                <c:pt idx="3036">
                  <c:v>7.495689939853153</c:v>
                </c:pt>
                <c:pt idx="3037">
                  <c:v>7.495237210407517</c:v>
                </c:pt>
                <c:pt idx="3038">
                  <c:v>7.494784647880404</c:v>
                </c:pt>
                <c:pt idx="3039">
                  <c:v>7.494331975980089</c:v>
                </c:pt>
                <c:pt idx="3040">
                  <c:v>7.49387933285377</c:v>
                </c:pt>
                <c:pt idx="3041">
                  <c:v>7.493426718499393</c:v>
                </c:pt>
                <c:pt idx="3042">
                  <c:v>7.492974132914934</c:v>
                </c:pt>
                <c:pt idx="3043">
                  <c:v>7.492521714194915</c:v>
                </c:pt>
                <c:pt idx="3044">
                  <c:v>7.49206918613539</c:v>
                </c:pt>
                <c:pt idx="3045">
                  <c:v>7.491616686839663</c:v>
                </c:pt>
                <c:pt idx="3046">
                  <c:v>7.491164216305695</c:v>
                </c:pt>
                <c:pt idx="3047">
                  <c:v>7.490711774531446</c:v>
                </c:pt>
                <c:pt idx="3048">
                  <c:v>7.490259499567565</c:v>
                </c:pt>
                <c:pt idx="3049">
                  <c:v>7.489807115297864</c:v>
                </c:pt>
                <c:pt idx="3050">
                  <c:v>7.489354759781763</c:v>
                </c:pt>
                <c:pt idx="3051">
                  <c:v>7.488902433017231</c:v>
                </c:pt>
                <c:pt idx="3052">
                  <c:v>7.488450135002226</c:v>
                </c:pt>
                <c:pt idx="3053">
                  <c:v>7.487998003743522</c:v>
                </c:pt>
                <c:pt idx="3054">
                  <c:v>7.487545763212677</c:v>
                </c:pt>
                <c:pt idx="3055">
                  <c:v>7.487093551476088</c:v>
                </c:pt>
                <c:pt idx="3056">
                  <c:v>7.486641368541167</c:v>
                </c:pt>
                <c:pt idx="3057">
                  <c:v>7.486189214348196</c:v>
                </c:pt>
                <c:pt idx="3058">
                  <c:v>7.485737226860103</c:v>
                </c:pt>
                <c:pt idx="3059">
                  <c:v>7.485285130136231</c:v>
                </c:pt>
                <c:pt idx="3060">
                  <c:v>7.484833062148263</c:v>
                </c:pt>
                <c:pt idx="3061">
                  <c:v>7.484381022894181</c:v>
                </c:pt>
                <c:pt idx="3062">
                  <c:v>7.48392901237197</c:v>
                </c:pt>
                <c:pt idx="3063">
                  <c:v>7.483477168500701</c:v>
                </c:pt>
                <c:pt idx="3064">
                  <c:v>7.483025215427403</c:v>
                </c:pt>
                <c:pt idx="3065">
                  <c:v>7.48257329107992</c:v>
                </c:pt>
                <c:pt idx="3066">
                  <c:v>7.482121395456232</c:v>
                </c:pt>
                <c:pt idx="3067">
                  <c:v>7.481669528554326</c:v>
                </c:pt>
                <c:pt idx="3068">
                  <c:v>7.481217828249445</c:v>
                </c:pt>
                <c:pt idx="3069">
                  <c:v>7.480766018776271</c:v>
                </c:pt>
                <c:pt idx="3070">
                  <c:v>7.480314238018821</c:v>
                </c:pt>
                <c:pt idx="3071">
                  <c:v>7.47986248597508</c:v>
                </c:pt>
                <c:pt idx="3072">
                  <c:v>7.479410762643018</c:v>
                </c:pt>
                <c:pt idx="3073">
                  <c:v>7.478959205854096</c:v>
                </c:pt>
                <c:pt idx="3074">
                  <c:v>7.478507539930595</c:v>
                </c:pt>
                <c:pt idx="3075">
                  <c:v>7.478055902712728</c:v>
                </c:pt>
                <c:pt idx="3076">
                  <c:v>7.477604294198475</c:v>
                </c:pt>
                <c:pt idx="3077">
                  <c:v>7.477152714385817</c:v>
                </c:pt>
                <c:pt idx="3078">
                  <c:v>7.476701301062416</c:v>
                </c:pt>
                <c:pt idx="3079">
                  <c:v>7.47624977863814</c:v>
                </c:pt>
                <c:pt idx="3080">
                  <c:v>7.475798284909401</c:v>
                </c:pt>
                <c:pt idx="3081">
                  <c:v>7.47534681987419</c:v>
                </c:pt>
                <c:pt idx="3082">
                  <c:v>7.474895383530481</c:v>
                </c:pt>
                <c:pt idx="3083">
                  <c:v>7.474444113622165</c:v>
                </c:pt>
                <c:pt idx="3084">
                  <c:v>7.47399273464666</c:v>
                </c:pt>
                <c:pt idx="3085">
                  <c:v>7.473541384356604</c:v>
                </c:pt>
                <c:pt idx="3086">
                  <c:v>7.47309006274998</c:v>
                </c:pt>
                <c:pt idx="3087">
                  <c:v>7.472638769824771</c:v>
                </c:pt>
                <c:pt idx="3088">
                  <c:v>7.472187643281098</c:v>
                </c:pt>
                <c:pt idx="3089">
                  <c:v>7.471736407703914</c:v>
                </c:pt>
                <c:pt idx="3090">
                  <c:v>7.47128520080209</c:v>
                </c:pt>
                <c:pt idx="3091">
                  <c:v>7.470834022573607</c:v>
                </c:pt>
                <c:pt idx="3092">
                  <c:v>7.470382873016447</c:v>
                </c:pt>
                <c:pt idx="3093">
                  <c:v>7.469931889786985</c:v>
                </c:pt>
                <c:pt idx="3094">
                  <c:v>7.469480797557673</c:v>
                </c:pt>
                <c:pt idx="3095">
                  <c:v>7.46902973399363</c:v>
                </c:pt>
                <c:pt idx="3096">
                  <c:v>7.468578699092833</c:v>
                </c:pt>
                <c:pt idx="3097">
                  <c:v>7.468127692853272</c:v>
                </c:pt>
                <c:pt idx="3098">
                  <c:v>7.467676852887587</c:v>
                </c:pt>
                <c:pt idx="3099">
                  <c:v>7.467225903955694</c:v>
                </c:pt>
                <c:pt idx="3100">
                  <c:v>7.466774983678977</c:v>
                </c:pt>
                <c:pt idx="3101">
                  <c:v>7.46632409205542</c:v>
                </c:pt>
                <c:pt idx="3102">
                  <c:v>7.465873229083005</c:v>
                </c:pt>
                <c:pt idx="3103">
                  <c:v>7.465422532330665</c:v>
                </c:pt>
                <c:pt idx="3104">
                  <c:v>7.464971726645735</c:v>
                </c:pt>
                <c:pt idx="3105">
                  <c:v>7.464520949605894</c:v>
                </c:pt>
                <c:pt idx="3106">
                  <c:v>7.464070201209128</c:v>
                </c:pt>
                <c:pt idx="3107">
                  <c:v>7.46361948145341</c:v>
                </c:pt>
                <c:pt idx="3108">
                  <c:v>7.463168927863975</c:v>
                </c:pt>
                <c:pt idx="3109">
                  <c:v>7.462718265375565</c:v>
                </c:pt>
                <c:pt idx="3110">
                  <c:v>7.462267631522152</c:v>
                </c:pt>
                <c:pt idx="3111">
                  <c:v>7.461817026301715</c:v>
                </c:pt>
                <c:pt idx="3112">
                  <c:v>7.461366449712246</c:v>
                </c:pt>
                <c:pt idx="3113">
                  <c:v>7.460916039235275</c:v>
                </c:pt>
                <c:pt idx="3114">
                  <c:v>7.460465519892937</c:v>
                </c:pt>
                <c:pt idx="3115">
                  <c:v>7.460015029175494</c:v>
                </c:pt>
                <c:pt idx="3116">
                  <c:v>7.459564567080948</c:v>
                </c:pt>
                <c:pt idx="3117">
                  <c:v>7.459114133607271</c:v>
                </c:pt>
                <c:pt idx="3118">
                  <c:v>7.458663866192342</c:v>
                </c:pt>
                <c:pt idx="3119">
                  <c:v>7.458213489945618</c:v>
                </c:pt>
                <c:pt idx="3120">
                  <c:v>7.457763142313703</c:v>
                </c:pt>
                <c:pt idx="3121">
                  <c:v>7.457312823294588</c:v>
                </c:pt>
                <c:pt idx="3122">
                  <c:v>7.456862532886252</c:v>
                </c:pt>
                <c:pt idx="3123">
                  <c:v>7.456412408482923</c:v>
                </c:pt>
                <c:pt idx="3124">
                  <c:v>7.455962175281364</c:v>
                </c:pt>
                <c:pt idx="3125">
                  <c:v>7.455511970684523</c:v>
                </c:pt>
                <c:pt idx="3126">
                  <c:v>7.455061794690394</c:v>
                </c:pt>
                <c:pt idx="3127">
                  <c:v>7.454611647296945</c:v>
                </c:pt>
                <c:pt idx="3128">
                  <c:v>7.454161665854783</c:v>
                </c:pt>
                <c:pt idx="3129">
                  <c:v>7.453711575647935</c:v>
                </c:pt>
                <c:pt idx="3130">
                  <c:v>7.45326151403572</c:v>
                </c:pt>
                <c:pt idx="3131">
                  <c:v>7.452811481016121</c:v>
                </c:pt>
                <c:pt idx="3132">
                  <c:v>7.452361476587119</c:v>
                </c:pt>
                <c:pt idx="3133">
                  <c:v>7.45191163805568</c:v>
                </c:pt>
                <c:pt idx="3134">
                  <c:v>7.4514616907931</c:v>
                </c:pt>
                <c:pt idx="3135">
                  <c:v>7.451011772115056</c:v>
                </c:pt>
                <c:pt idx="3136">
                  <c:v>7.450561882019538</c:v>
                </c:pt>
                <c:pt idx="3137">
                  <c:v>7.450112020504527</c:v>
                </c:pt>
                <c:pt idx="3138">
                  <c:v>7.44966232483339</c:v>
                </c:pt>
                <c:pt idx="3139">
                  <c:v>7.449212520464612</c:v>
                </c:pt>
                <c:pt idx="3140">
                  <c:v>7.448762744670291</c:v>
                </c:pt>
                <c:pt idx="3141">
                  <c:v>7.448312997448404</c:v>
                </c:pt>
                <c:pt idx="3142">
                  <c:v>7.44786327879693</c:v>
                </c:pt>
                <c:pt idx="3143">
                  <c:v>7.44741372593565</c:v>
                </c:pt>
                <c:pt idx="3144">
                  <c:v>7.446964064410238</c:v>
                </c:pt>
                <c:pt idx="3145">
                  <c:v>7.446514431449187</c:v>
                </c:pt>
                <c:pt idx="3146">
                  <c:v>7.446064827050479</c:v>
                </c:pt>
                <c:pt idx="3147">
                  <c:v>7.445615251212097</c:v>
                </c:pt>
                <c:pt idx="3148">
                  <c:v>7.445165841110237</c:v>
                </c:pt>
                <c:pt idx="3149">
                  <c:v>7.444716322377736</c:v>
                </c:pt>
                <c:pt idx="3150">
                  <c:v>7.444266832199506</c:v>
                </c:pt>
                <c:pt idx="3151">
                  <c:v>7.443817370573528</c:v>
                </c:pt>
                <c:pt idx="3152">
                  <c:v>7.443367937497784</c:v>
                </c:pt>
                <c:pt idx="3153">
                  <c:v>7.442918670104906</c:v>
                </c:pt>
                <c:pt idx="3154">
                  <c:v>7.44246929411487</c:v>
                </c:pt>
                <c:pt idx="3155">
                  <c:v>7.442019946669006</c:v>
                </c:pt>
                <c:pt idx="3156">
                  <c:v>7.441570627765307</c:v>
                </c:pt>
                <c:pt idx="3157">
                  <c:v>7.441121337401751</c:v>
                </c:pt>
                <c:pt idx="3158">
                  <c:v>7.440672212667428</c:v>
                </c:pt>
                <c:pt idx="3159">
                  <c:v>7.440222979369396</c:v>
                </c:pt>
                <c:pt idx="3160">
                  <c:v>7.439773774605452</c:v>
                </c:pt>
                <c:pt idx="3161">
                  <c:v>7.43932459837358</c:v>
                </c:pt>
                <c:pt idx="3162">
                  <c:v>7.438875450671761</c:v>
                </c:pt>
                <c:pt idx="3163">
                  <c:v>7.438426468545551</c:v>
                </c:pt>
                <c:pt idx="3164">
                  <c:v>7.437977377889077</c:v>
                </c:pt>
                <c:pt idx="3165">
                  <c:v>7.437528315756603</c:v>
                </c:pt>
                <c:pt idx="3166">
                  <c:v>7.437079282146107</c:v>
                </c:pt>
                <c:pt idx="3167">
                  <c:v>7.436630277055571</c:v>
                </c:pt>
                <c:pt idx="3168">
                  <c:v>7.436181437487047</c:v>
                </c:pt>
                <c:pt idx="3169">
                  <c:v>7.43573248942168</c:v>
                </c:pt>
                <c:pt idx="3170">
                  <c:v>7.43528356987022</c:v>
                </c:pt>
                <c:pt idx="3171">
                  <c:v>7.434834678830648</c:v>
                </c:pt>
                <c:pt idx="3172">
                  <c:v>7.434385816300946</c:v>
                </c:pt>
                <c:pt idx="3173">
                  <c:v>7.43393711923967</c:v>
                </c:pt>
                <c:pt idx="3174">
                  <c:v>7.43348831371496</c:v>
                </c:pt>
                <c:pt idx="3175">
                  <c:v>7.433039536694066</c:v>
                </c:pt>
                <c:pt idx="3176">
                  <c:v>7.43259078817497</c:v>
                </c:pt>
                <c:pt idx="3177">
                  <c:v>7.432142068155655</c:v>
                </c:pt>
                <c:pt idx="3178">
                  <c:v>7.43169351355119</c:v>
                </c:pt>
                <c:pt idx="3179">
                  <c:v>7.43124485051668</c:v>
                </c:pt>
                <c:pt idx="3180">
                  <c:v>7.430796215976648</c:v>
                </c:pt>
                <c:pt idx="3181">
                  <c:v>7.430347610032783</c:v>
                </c:pt>
                <c:pt idx="3182">
                  <c:v>7.429899032581118</c:v>
                </c:pt>
                <c:pt idx="3183">
                  <c:v>7.429450620493227</c:v>
                </c:pt>
                <c:pt idx="3184">
                  <c:v>7.429002100011263</c:v>
                </c:pt>
                <c:pt idx="3185">
                  <c:v>7.428553608015495</c:v>
                </c:pt>
                <c:pt idx="3186">
                  <c:v>7.428105144503936</c:v>
                </c:pt>
                <c:pt idx="3187">
                  <c:v>7.427656709474577</c:v>
                </c:pt>
                <c:pt idx="3188">
                  <c:v>7.427208439755546</c:v>
                </c:pt>
                <c:pt idx="3189">
                  <c:v>7.426760061675909</c:v>
                </c:pt>
                <c:pt idx="3190">
                  <c:v>7.42631171207248</c:v>
                </c:pt>
                <c:pt idx="3191">
                  <c:v>7.425863390943264</c:v>
                </c:pt>
                <c:pt idx="3192">
                  <c:v>7.425415098286248</c:v>
                </c:pt>
                <c:pt idx="3193">
                  <c:v>7.424966970886138</c:v>
                </c:pt>
                <c:pt idx="3194">
                  <c:v>7.424518735158874</c:v>
                </c:pt>
                <c:pt idx="3195">
                  <c:v>7.424070527897824</c:v>
                </c:pt>
                <c:pt idx="3196">
                  <c:v>7.423622349100992</c:v>
                </c:pt>
                <c:pt idx="3197">
                  <c:v>7.423174198766381</c:v>
                </c:pt>
                <c:pt idx="3198">
                  <c:v>7.422726213635246</c:v>
                </c:pt>
                <c:pt idx="3199">
                  <c:v>7.422278120210398</c:v>
                </c:pt>
                <c:pt idx="3200">
                  <c:v>7.421830055241772</c:v>
                </c:pt>
                <c:pt idx="3201">
                  <c:v>7.421382018727374</c:v>
                </c:pt>
                <c:pt idx="3202">
                  <c:v>7.420934010665198</c:v>
                </c:pt>
                <c:pt idx="3203">
                  <c:v>7.420486167753107</c:v>
                </c:pt>
                <c:pt idx="3204">
                  <c:v>7.420038216580713</c:v>
                </c:pt>
                <c:pt idx="3205">
                  <c:v>7.41959029385456</c:v>
                </c:pt>
                <c:pt idx="3206">
                  <c:v>7.41914239957264</c:v>
                </c:pt>
                <c:pt idx="3207">
                  <c:v>7.418694533732951</c:v>
                </c:pt>
                <c:pt idx="3208">
                  <c:v>7.418246832989952</c:v>
                </c:pt>
                <c:pt idx="3209">
                  <c:v>7.41779902402007</c:v>
                </c:pt>
                <c:pt idx="3210">
                  <c:v>7.417351243486419</c:v>
                </c:pt>
                <c:pt idx="3211">
                  <c:v>7.416903491387023</c:v>
                </c:pt>
                <c:pt idx="3212">
                  <c:v>7.416455767719866</c:v>
                </c:pt>
                <c:pt idx="3213">
                  <c:v>7.416008209096025</c:v>
                </c:pt>
                <c:pt idx="3214">
                  <c:v>7.415560542278687</c:v>
                </c:pt>
                <c:pt idx="3215">
                  <c:v>7.4151129038876</c:v>
                </c:pt>
                <c:pt idx="3216">
                  <c:v>7.414665293920767</c:v>
                </c:pt>
                <c:pt idx="3217">
                  <c:v>7.414217712376183</c:v>
                </c:pt>
                <c:pt idx="3218">
                  <c:v>7.41377029582156</c:v>
                </c:pt>
                <c:pt idx="3219">
                  <c:v>7.413322771106815</c:v>
                </c:pt>
                <c:pt idx="3220">
                  <c:v>7.41287527480833</c:v>
                </c:pt>
                <c:pt idx="3221">
                  <c:v>7.412427806924105</c:v>
                </c:pt>
                <c:pt idx="3222">
                  <c:v>7.41198036745214</c:v>
                </c:pt>
                <c:pt idx="3223">
                  <c:v>7.411533092916794</c:v>
                </c:pt>
                <c:pt idx="3224">
                  <c:v>7.411085710254688</c:v>
                </c:pt>
                <c:pt idx="3225">
                  <c:v>7.41063835599885</c:v>
                </c:pt>
                <c:pt idx="3226">
                  <c:v>7.410191030147279</c:v>
                </c:pt>
                <c:pt idx="3227">
                  <c:v>7.40974373269798</c:v>
                </c:pt>
                <c:pt idx="3228">
                  <c:v>7.40929660013197</c:v>
                </c:pt>
                <c:pt idx="3229">
                  <c:v>7.408849359472543</c:v>
                </c:pt>
                <c:pt idx="3230">
                  <c:v>7.408402147209395</c:v>
                </c:pt>
                <c:pt idx="3231">
                  <c:v>7.40795496334052</c:v>
                </c:pt>
                <c:pt idx="3232">
                  <c:v>7.407507807863928</c:v>
                </c:pt>
                <c:pt idx="3233">
                  <c:v>7.407060817217311</c:v>
                </c:pt>
                <c:pt idx="3234">
                  <c:v>7.40661371851062</c:v>
                </c:pt>
                <c:pt idx="3235">
                  <c:v>7.406166648190204</c:v>
                </c:pt>
                <c:pt idx="3236">
                  <c:v>7.405719606254077</c:v>
                </c:pt>
                <c:pt idx="3237">
                  <c:v>7.405272592700236</c:v>
                </c:pt>
                <c:pt idx="3238">
                  <c:v>7.404825743923075</c:v>
                </c:pt>
                <c:pt idx="3239">
                  <c:v>7.40437878711915</c:v>
                </c:pt>
                <c:pt idx="3240">
                  <c:v>7.403931858691513</c:v>
                </c:pt>
                <c:pt idx="3241">
                  <c:v>7.403484958638176</c:v>
                </c:pt>
                <c:pt idx="3242">
                  <c:v>7.40303808695713</c:v>
                </c:pt>
                <c:pt idx="3243">
                  <c:v>7.402591379999484</c:v>
                </c:pt>
                <c:pt idx="3244">
                  <c:v>7.402144565048377</c:v>
                </c:pt>
                <c:pt idx="3245">
                  <c:v>7.40169777846357</c:v>
                </c:pt>
                <c:pt idx="3246">
                  <c:v>7.40125102024306</c:v>
                </c:pt>
                <c:pt idx="3247">
                  <c:v>7.400804290384854</c:v>
                </c:pt>
                <c:pt idx="3248">
                  <c:v>7.400357725196785</c:v>
                </c:pt>
                <c:pt idx="3249">
                  <c:v>7.399911052048536</c:v>
                </c:pt>
                <c:pt idx="3250">
                  <c:v>7.399464407256596</c:v>
                </c:pt>
                <c:pt idx="3251">
                  <c:v>7.399017790818964</c:v>
                </c:pt>
                <c:pt idx="3252">
                  <c:v>7.398571202733643</c:v>
                </c:pt>
                <c:pt idx="3253">
                  <c:v>7.398124779265204</c:v>
                </c:pt>
                <c:pt idx="3254">
                  <c:v>7.397678247869865</c:v>
                </c:pt>
                <c:pt idx="3255">
                  <c:v>7.397231744820837</c:v>
                </c:pt>
                <c:pt idx="3256">
                  <c:v>7.396785270116124</c:v>
                </c:pt>
                <c:pt idx="3257">
                  <c:v>7.396338823753736</c:v>
                </c:pt>
                <c:pt idx="3258">
                  <c:v>7.395892541954995</c:v>
                </c:pt>
                <c:pt idx="3259">
                  <c:v>7.395446152262601</c:v>
                </c:pt>
                <c:pt idx="3260">
                  <c:v>7.394999790906531</c:v>
                </c:pt>
                <c:pt idx="3261">
                  <c:v>7.394553457884784</c:v>
                </c:pt>
                <c:pt idx="3262">
                  <c:v>7.394107153195367</c:v>
                </c:pt>
                <c:pt idx="3263">
                  <c:v>7.393661013016385</c:v>
                </c:pt>
                <c:pt idx="3264">
                  <c:v>7.39321476497698</c:v>
                </c:pt>
                <c:pt idx="3265">
                  <c:v>7.392768545263912</c:v>
                </c:pt>
                <c:pt idx="3266">
                  <c:v>7.392322353875179</c:v>
                </c:pt>
                <c:pt idx="3267">
                  <c:v>7.39187619080878</c:v>
                </c:pt>
                <c:pt idx="3268">
                  <c:v>7.39143019219961</c:v>
                </c:pt>
                <c:pt idx="3269">
                  <c:v>7.390984085763246</c:v>
                </c:pt>
                <c:pt idx="3270">
                  <c:v>7.39053800764322</c:v>
                </c:pt>
                <c:pt idx="3271">
                  <c:v>7.39009195783754</c:v>
                </c:pt>
                <c:pt idx="3272">
                  <c:v>7.389645936344206</c:v>
                </c:pt>
                <c:pt idx="3273">
                  <c:v>7.38920007925491</c:v>
                </c:pt>
                <c:pt idx="3274">
                  <c:v>7.38875411437163</c:v>
                </c:pt>
                <c:pt idx="3275">
                  <c:v>7.388308177794697</c:v>
                </c:pt>
                <c:pt idx="3276">
                  <c:v>7.387862269522115</c:v>
                </c:pt>
                <c:pt idx="3277">
                  <c:v>7.387416389551887</c:v>
                </c:pt>
                <c:pt idx="3278">
                  <c:v>7.386970673932523</c:v>
                </c:pt>
                <c:pt idx="3279">
                  <c:v>7.386524850552368</c:v>
                </c:pt>
                <c:pt idx="3280">
                  <c:v>7.386079055468572</c:v>
                </c:pt>
                <c:pt idx="3281">
                  <c:v>7.385633288679133</c:v>
                </c:pt>
                <c:pt idx="3282">
                  <c:v>7.385187550182054</c:v>
                </c:pt>
                <c:pt idx="3283">
                  <c:v>7.384741975982686</c:v>
                </c:pt>
                <c:pt idx="3284">
                  <c:v>7.384296294055701</c:v>
                </c:pt>
                <c:pt idx="3285">
                  <c:v>7.383850640415082</c:v>
                </c:pt>
                <c:pt idx="3286">
                  <c:v>7.383405015058836</c:v>
                </c:pt>
                <c:pt idx="3287">
                  <c:v>7.382959417984955</c:v>
                </c:pt>
                <c:pt idx="3288">
                  <c:v>7.382513985155637</c:v>
                </c:pt>
                <c:pt idx="3289">
                  <c:v>7.38206844463187</c:v>
                </c:pt>
                <c:pt idx="3290">
                  <c:v>7.38162293238448</c:v>
                </c:pt>
                <c:pt idx="3291">
                  <c:v>7.381177448411456</c:v>
                </c:pt>
                <c:pt idx="3292">
                  <c:v>7.380731992710818</c:v>
                </c:pt>
                <c:pt idx="3293">
                  <c:v>7.380286701201613</c:v>
                </c:pt>
                <c:pt idx="3294">
                  <c:v>7.37984130203111</c:v>
                </c:pt>
                <c:pt idx="3295">
                  <c:v>7.379395931126981</c:v>
                </c:pt>
                <c:pt idx="3296">
                  <c:v>7.378950588487238</c:v>
                </c:pt>
                <c:pt idx="3297">
                  <c:v>7.378505274109885</c:v>
                </c:pt>
                <c:pt idx="3298">
                  <c:v>7.378060123870852</c:v>
                </c:pt>
                <c:pt idx="3299">
                  <c:v>7.377614866003647</c:v>
                </c:pt>
                <c:pt idx="3300">
                  <c:v>7.377169636392837</c:v>
                </c:pt>
                <c:pt idx="3301">
                  <c:v>7.376724435036418</c:v>
                </c:pt>
                <c:pt idx="3302">
                  <c:v>7.376279261932393</c:v>
                </c:pt>
                <c:pt idx="3303">
                  <c:v>7.375834252913588</c:v>
                </c:pt>
                <c:pt idx="3304">
                  <c:v>7.375389136299737</c:v>
                </c:pt>
                <c:pt idx="3305">
                  <c:v>7.374944047932279</c:v>
                </c:pt>
                <c:pt idx="3306">
                  <c:v>7.37449898792219</c:v>
                </c:pt>
                <c:pt idx="3307">
                  <c:v>7.374053956251026</c:v>
                </c:pt>
                <c:pt idx="3308">
                  <c:v>7.37360908861669</c:v>
                </c:pt>
                <c:pt idx="3309">
                  <c:v>7.373164113425241</c:v>
                </c:pt>
                <c:pt idx="3310">
                  <c:v>7.372719166475012</c:v>
                </c:pt>
                <c:pt idx="3311">
                  <c:v>7.372274247764039</c:v>
                </c:pt>
                <c:pt idx="3312">
                  <c:v>7.371829357290354</c:v>
                </c:pt>
                <c:pt idx="3313">
                  <c:v>7.371384630800573</c:v>
                </c:pt>
                <c:pt idx="3314">
                  <c:v>7.370939796786939</c:v>
                </c:pt>
                <c:pt idx="3315">
                  <c:v>7.370494991004692</c:v>
                </c:pt>
                <c:pt idx="3316">
                  <c:v>7.370050213451862</c:v>
                </c:pt>
                <c:pt idx="3317">
                  <c:v>7.369605464126485</c:v>
                </c:pt>
                <c:pt idx="3318">
                  <c:v>7.369160878732108</c:v>
                </c:pt>
                <c:pt idx="3319">
                  <c:v>7.368716185847121</c:v>
                </c:pt>
                <c:pt idx="3320">
                  <c:v>7.368271521183681</c:v>
                </c:pt>
                <c:pt idx="3321">
                  <c:v>7.367826884739823</c:v>
                </c:pt>
                <c:pt idx="3322">
                  <c:v>7.367382276513576</c:v>
                </c:pt>
                <c:pt idx="3323">
                  <c:v>7.366937832165446</c:v>
                </c:pt>
                <c:pt idx="3324">
                  <c:v>7.366493280359928</c:v>
                </c:pt>
                <c:pt idx="3325">
                  <c:v>7.366048756766116</c:v>
                </c:pt>
                <c:pt idx="3326">
                  <c:v>7.365604261382045</c:v>
                </c:pt>
                <c:pt idx="3327">
                  <c:v>7.365159794205756</c:v>
                </c:pt>
                <c:pt idx="3328">
                  <c:v>7.364715490854706</c:v>
                </c:pt>
                <c:pt idx="3329">
                  <c:v>7.364271080079456</c:v>
                </c:pt>
                <c:pt idx="3330">
                  <c:v>7.363826697506082</c:v>
                </c:pt>
                <c:pt idx="3331">
                  <c:v>7.363382343132616</c:v>
                </c:pt>
                <c:pt idx="3332">
                  <c:v>7.362938016957079</c:v>
                </c:pt>
                <c:pt idx="3333">
                  <c:v>7.36249385455393</c:v>
                </c:pt>
                <c:pt idx="3334">
                  <c:v>7.362049584759764</c:v>
                </c:pt>
                <c:pt idx="3335">
                  <c:v>7.361605343157631</c:v>
                </c:pt>
                <c:pt idx="3336">
                  <c:v>7.361161129745562</c:v>
                </c:pt>
                <c:pt idx="3337">
                  <c:v>7.360716944521585</c:v>
                </c:pt>
                <c:pt idx="3338">
                  <c:v>7.36027292301714</c:v>
                </c:pt>
                <c:pt idx="3339">
                  <c:v>7.359828794154854</c:v>
                </c:pt>
                <c:pt idx="3340">
                  <c:v>7.359384693474751</c:v>
                </c:pt>
                <c:pt idx="3341">
                  <c:v>7.358940620974871</c:v>
                </c:pt>
                <c:pt idx="3342">
                  <c:v>7.358496576653239</c:v>
                </c:pt>
                <c:pt idx="3343">
                  <c:v>7.358052695998305</c:v>
                </c:pt>
                <c:pt idx="3344">
                  <c:v>7.357608708018677</c:v>
                </c:pt>
                <c:pt idx="3345">
                  <c:v>7.357164748211389</c:v>
                </c:pt>
                <c:pt idx="3346">
                  <c:v>7.356720816574485</c:v>
                </c:pt>
                <c:pt idx="3347">
                  <c:v>7.356276913105984</c:v>
                </c:pt>
                <c:pt idx="3348">
                  <c:v>7.355833173251348</c:v>
                </c:pt>
                <c:pt idx="3349">
                  <c:v>7.355389326105154</c:v>
                </c:pt>
                <c:pt idx="3350">
                  <c:v>7.354945507121458</c:v>
                </c:pt>
                <c:pt idx="3351">
                  <c:v>7.354501716298294</c:v>
                </c:pt>
                <c:pt idx="3352">
                  <c:v>7.354057953633695</c:v>
                </c:pt>
                <c:pt idx="3353">
                  <c:v>7.353614354530145</c:v>
                </c:pt>
                <c:pt idx="3354">
                  <c:v>7.353170648168155</c:v>
                </c:pt>
                <c:pt idx="3355">
                  <c:v>7.35272696995882</c:v>
                </c:pt>
                <c:pt idx="3356">
                  <c:v>7.352283319900164</c:v>
                </c:pt>
                <c:pt idx="3357">
                  <c:v>7.351839697990217</c:v>
                </c:pt>
                <c:pt idx="3358">
                  <c:v>7.351396239588528</c:v>
                </c:pt>
                <c:pt idx="3359">
                  <c:v>7.350952673961499</c:v>
                </c:pt>
                <c:pt idx="3360">
                  <c:v>7.350509136477274</c:v>
                </c:pt>
                <c:pt idx="3361">
                  <c:v>7.350065627133881</c:v>
                </c:pt>
                <c:pt idx="3362">
                  <c:v>7.349622145929347</c:v>
                </c:pt>
                <c:pt idx="3363">
                  <c:v>7.349178828180278</c:v>
                </c:pt>
                <c:pt idx="3364">
                  <c:v>7.348735403238965</c:v>
                </c:pt>
                <c:pt idx="3365">
                  <c:v>7.348292006430598</c:v>
                </c:pt>
                <c:pt idx="3366">
                  <c:v>7.347848637753207</c:v>
                </c:pt>
                <c:pt idx="3367">
                  <c:v>7.347405297204824</c:v>
                </c:pt>
                <c:pt idx="3368">
                  <c:v>7.346962120059143</c:v>
                </c:pt>
                <c:pt idx="3369">
                  <c:v>7.346518835754276</c:v>
                </c:pt>
                <c:pt idx="3370">
                  <c:v>7.346075579572505</c:v>
                </c:pt>
                <c:pt idx="3371">
                  <c:v>7.345632351511855</c:v>
                </c:pt>
                <c:pt idx="3372">
                  <c:v>7.345189151570358</c:v>
                </c:pt>
                <c:pt idx="3373">
                  <c:v>7.344746114978806</c:v>
                </c:pt>
                <c:pt idx="3374">
                  <c:v>7.344302971261118</c:v>
                </c:pt>
                <c:pt idx="3375">
                  <c:v>7.343859855656671</c:v>
                </c:pt>
                <c:pt idx="3376">
                  <c:v>7.343416768163487</c:v>
                </c:pt>
                <c:pt idx="3377">
                  <c:v>7.342973708779604</c:v>
                </c:pt>
                <c:pt idx="3378">
                  <c:v>7.342530812692914</c:v>
                </c:pt>
                <c:pt idx="3379">
                  <c:v>7.342087809513131</c:v>
                </c:pt>
                <c:pt idx="3380">
                  <c:v>7.341644834436726</c:v>
                </c:pt>
                <c:pt idx="3381">
                  <c:v>7.34120188746173</c:v>
                </c:pt>
                <c:pt idx="3382">
                  <c:v>7.34075896858617</c:v>
                </c:pt>
                <c:pt idx="3383">
                  <c:v>7.340316212955078</c:v>
                </c:pt>
                <c:pt idx="3384">
                  <c:v>7.339873350263906</c:v>
                </c:pt>
                <c:pt idx="3385">
                  <c:v>7.33943051566625</c:v>
                </c:pt>
                <c:pt idx="3386">
                  <c:v>7.338987709160149</c:v>
                </c:pt>
                <c:pt idx="3387">
                  <c:v>7.338544930743622</c:v>
                </c:pt>
                <c:pt idx="3388">
                  <c:v>7.338102315518848</c:v>
                </c:pt>
                <c:pt idx="3389">
                  <c:v>7.337659593266987</c:v>
                </c:pt>
                <c:pt idx="3390">
                  <c:v>7.337216899098784</c:v>
                </c:pt>
                <c:pt idx="3391">
                  <c:v>7.336774233012275</c:v>
                </c:pt>
                <c:pt idx="3392">
                  <c:v>7.336331595005477</c:v>
                </c:pt>
                <c:pt idx="3393">
                  <c:v>7.335889120137727</c:v>
                </c:pt>
                <c:pt idx="3394">
                  <c:v>7.335446538275875</c:v>
                </c:pt>
                <c:pt idx="3395">
                  <c:v>7.33500398448782</c:v>
                </c:pt>
                <c:pt idx="3396">
                  <c:v>7.334561458771589</c:v>
                </c:pt>
                <c:pt idx="3397">
                  <c:v>7.334118961125204</c:v>
                </c:pt>
                <c:pt idx="3398">
                  <c:v>7.333676626565184</c:v>
                </c:pt>
                <c:pt idx="3399">
                  <c:v>7.333234185044028</c:v>
                </c:pt>
                <c:pt idx="3400">
                  <c:v>7.332791771586795</c:v>
                </c:pt>
                <c:pt idx="3401">
                  <c:v>7.33234938619153</c:v>
                </c:pt>
                <c:pt idx="3402">
                  <c:v>7.331907028856238</c:v>
                </c:pt>
                <c:pt idx="3403">
                  <c:v>7.331464834554638</c:v>
                </c:pt>
                <c:pt idx="3404">
                  <c:v>7.33102253332484</c:v>
                </c:pt>
                <c:pt idx="3405">
                  <c:v>7.330580260149109</c:v>
                </c:pt>
                <c:pt idx="3406">
                  <c:v>7.330138015025475</c:v>
                </c:pt>
                <c:pt idx="3407">
                  <c:v>7.329695797951956</c:v>
                </c:pt>
                <c:pt idx="3408">
                  <c:v>7.32925374385945</c:v>
                </c:pt>
                <c:pt idx="3409">
                  <c:v>7.328811582871687</c:v>
                </c:pt>
                <c:pt idx="3410">
                  <c:v>7.328369449928122</c:v>
                </c:pt>
                <c:pt idx="3411">
                  <c:v>7.327927345026777</c:v>
                </c:pt>
                <c:pt idx="3412">
                  <c:v>7.32748526816568</c:v>
                </c:pt>
                <c:pt idx="3413">
                  <c:v>7.327043354232951</c:v>
                </c:pt>
                <c:pt idx="3414">
                  <c:v>7.32660133343788</c:v>
                </c:pt>
                <c:pt idx="3415">
                  <c:v>7.326159340677131</c:v>
                </c:pt>
                <c:pt idx="3416">
                  <c:v>7.325717375948736</c:v>
                </c:pt>
                <c:pt idx="3417">
                  <c:v>7.325275439250722</c:v>
                </c:pt>
                <c:pt idx="3418">
                  <c:v>7.324833665428424</c:v>
                </c:pt>
                <c:pt idx="3419">
                  <c:v>7.32439178477669</c:v>
                </c:pt>
                <c:pt idx="3420">
                  <c:v>7.323949932149405</c:v>
                </c:pt>
                <c:pt idx="3421">
                  <c:v>7.323508107544603</c:v>
                </c:pt>
                <c:pt idx="3422">
                  <c:v>7.323066310960305</c:v>
                </c:pt>
                <c:pt idx="3423">
                  <c:v>7.322624677199099</c:v>
                </c:pt>
                <c:pt idx="3424">
                  <c:v>7.322182936641336</c:v>
                </c:pt>
                <c:pt idx="3425">
                  <c:v>7.321741224098155</c:v>
                </c:pt>
                <c:pt idx="3426">
                  <c:v>7.321299539567577</c:v>
                </c:pt>
                <c:pt idx="3427">
                  <c:v>7.32085788304763</c:v>
                </c:pt>
                <c:pt idx="3428">
                  <c:v>7.320416389298165</c:v>
                </c:pt>
                <c:pt idx="3429">
                  <c:v>7.319974788785005</c:v>
                </c:pt>
                <c:pt idx="3430">
                  <c:v>7.319533216276546</c:v>
                </c:pt>
                <c:pt idx="3431">
                  <c:v>7.319091671770821</c:v>
                </c:pt>
                <c:pt idx="3432">
                  <c:v>7.318650155265848</c:v>
                </c:pt>
                <c:pt idx="3433">
                  <c:v>7.318208801478756</c:v>
                </c:pt>
                <c:pt idx="3434">
                  <c:v>7.31776734096082</c:v>
                </c:pt>
                <c:pt idx="3435">
                  <c:v>7.317325908437706</c:v>
                </c:pt>
                <c:pt idx="3436">
                  <c:v>7.316884503907444</c:v>
                </c:pt>
                <c:pt idx="3437">
                  <c:v>7.316443127368064</c:v>
                </c:pt>
                <c:pt idx="3438">
                  <c:v>7.316001913493976</c:v>
                </c:pt>
                <c:pt idx="3439">
                  <c:v>7.315560592921872</c:v>
                </c:pt>
                <c:pt idx="3440">
                  <c:v>7.315119300334715</c:v>
                </c:pt>
                <c:pt idx="3441">
                  <c:v>7.31467803573053</c:v>
                </c:pt>
                <c:pt idx="3442">
                  <c:v>7.314236799107336</c:v>
                </c:pt>
                <c:pt idx="3443">
                  <c:v>7.31379572509687</c:v>
                </c:pt>
                <c:pt idx="3444">
                  <c:v>7.313354544421196</c:v>
                </c:pt>
                <c:pt idx="3445">
                  <c:v>7.312913391720595</c:v>
                </c:pt>
                <c:pt idx="3446">
                  <c:v>7.312472266993077</c:v>
                </c:pt>
                <c:pt idx="3447">
                  <c:v>7.312031170236676</c:v>
                </c:pt>
                <c:pt idx="3448">
                  <c:v>7.311590236040436</c:v>
                </c:pt>
                <c:pt idx="3449">
                  <c:v>7.3111491952118</c:v>
                </c:pt>
                <c:pt idx="3450">
                  <c:v>7.310708182348338</c:v>
                </c:pt>
                <c:pt idx="3451">
                  <c:v>7.31026719744808</c:v>
                </c:pt>
                <c:pt idx="3452">
                  <c:v>7.309826240509048</c:v>
                </c:pt>
                <c:pt idx="3453">
                  <c:v>7.309385446077644</c:v>
                </c:pt>
                <c:pt idx="3454">
                  <c:v>7.308944545046607</c:v>
                </c:pt>
                <c:pt idx="3455">
                  <c:v>7.308503671970873</c:v>
                </c:pt>
                <c:pt idx="3456">
                  <c:v>7.308062826848453</c:v>
                </c:pt>
                <c:pt idx="3457">
                  <c:v>7.307622009677381</c:v>
                </c:pt>
                <c:pt idx="3458">
                  <c:v>7.307181354961391</c:v>
                </c:pt>
                <c:pt idx="3459">
                  <c:v>7.306740593678543</c:v>
                </c:pt>
                <c:pt idx="3460">
                  <c:v>7.306299860341103</c:v>
                </c:pt>
                <c:pt idx="3461">
                  <c:v>7.305859154947094</c:v>
                </c:pt>
                <c:pt idx="3462">
                  <c:v>7.305418477494538</c:v>
                </c:pt>
                <c:pt idx="3463">
                  <c:v>7.304977962444552</c:v>
                </c:pt>
                <c:pt idx="3464">
                  <c:v>7.304537340860446</c:v>
                </c:pt>
                <c:pt idx="3465">
                  <c:v>7.30409674721187</c:v>
                </c:pt>
                <c:pt idx="3466">
                  <c:v>7.303656181496832</c:v>
                </c:pt>
                <c:pt idx="3467">
                  <c:v>7.303215643713359</c:v>
                </c:pt>
                <c:pt idx="3468">
                  <c:v>7.302775268279941</c:v>
                </c:pt>
                <c:pt idx="3469">
                  <c:v>7.302334786345146</c:v>
                </c:pt>
                <c:pt idx="3470">
                  <c:v>7.301894332335975</c:v>
                </c:pt>
                <c:pt idx="3471">
                  <c:v>7.30145390625046</c:v>
                </c:pt>
                <c:pt idx="3472">
                  <c:v>7.301013508086616</c:v>
                </c:pt>
                <c:pt idx="3473">
                  <c:v>7.30057327222034</c:v>
                </c:pt>
                <c:pt idx="3474">
                  <c:v>7.300132929885388</c:v>
                </c:pt>
                <c:pt idx="3475">
                  <c:v>7.29969261546618</c:v>
                </c:pt>
              </c:numCache>
            </c:numRef>
          </c:yVal>
          <c:smooth val="0"/>
          <c:extLst xmlns:c16r2="http://schemas.microsoft.com/office/drawing/2015/06/chart">
            <c:ext xmlns:c16="http://schemas.microsoft.com/office/drawing/2014/chart" uri="{C3380CC4-5D6E-409C-BE32-E72D297353CC}">
              <c16:uniqueId val="{00000005-46E4-4F7A-8F8E-5252AAD90420}"/>
            </c:ext>
          </c:extLst>
        </c:ser>
        <c:ser>
          <c:idx val="6"/>
          <c:order val="6"/>
          <c:tx>
            <c:strRef>
              <c:f>Sheet1!$N$1</c:f>
              <c:strCache>
                <c:ptCount val="1"/>
                <c:pt idx="0">
                  <c:v>data</c:v>
                </c:pt>
              </c:strCache>
            </c:strRef>
          </c:tx>
          <c:spPr>
            <a:ln w="19050">
              <a:solidFill>
                <a:srgbClr val="000000">
                  <a:alpha val="60000"/>
                </a:srgbClr>
              </a:solidFill>
            </a:ln>
          </c:spPr>
          <c:marker>
            <c:symbol val="none"/>
          </c:marker>
          <c:xVal>
            <c:numRef>
              <c:f>Sheet1!$M$2:$M$3477</c:f>
              <c:numCache>
                <c:formatCode>General</c:formatCode>
                <c:ptCount val="3476"/>
                <c:pt idx="0">
                  <c:v>1.799999237060547</c:v>
                </c:pt>
                <c:pt idx="1">
                  <c:v>1.899997711181641</c:v>
                </c:pt>
                <c:pt idx="2">
                  <c:v>2.0</c:v>
                </c:pt>
                <c:pt idx="3">
                  <c:v>2.099998474121094</c:v>
                </c:pt>
                <c:pt idx="4">
                  <c:v>2.200000762939454</c:v>
                </c:pt>
                <c:pt idx="5">
                  <c:v>2.299999237060547</c:v>
                </c:pt>
                <c:pt idx="6">
                  <c:v>2.399997711181641</c:v>
                </c:pt>
                <c:pt idx="7">
                  <c:v>2.5</c:v>
                </c:pt>
                <c:pt idx="8">
                  <c:v>2.599998474121094</c:v>
                </c:pt>
                <c:pt idx="9">
                  <c:v>2.700000762939453</c:v>
                </c:pt>
                <c:pt idx="10">
                  <c:v>2.799999237060547</c:v>
                </c:pt>
                <c:pt idx="11">
                  <c:v>2.899997711181641</c:v>
                </c:pt>
                <c:pt idx="12">
                  <c:v>3.0</c:v>
                </c:pt>
                <c:pt idx="13">
                  <c:v>3.099998474121094</c:v>
                </c:pt>
                <c:pt idx="14">
                  <c:v>3.200000762939454</c:v>
                </c:pt>
                <c:pt idx="15">
                  <c:v>3.299999237060547</c:v>
                </c:pt>
                <c:pt idx="16">
                  <c:v>3.399997711181641</c:v>
                </c:pt>
                <c:pt idx="17">
                  <c:v>3.5</c:v>
                </c:pt>
                <c:pt idx="18">
                  <c:v>3.599998474121094</c:v>
                </c:pt>
                <c:pt idx="19">
                  <c:v>3.700000762939453</c:v>
                </c:pt>
                <c:pt idx="20">
                  <c:v>3.799999237060547</c:v>
                </c:pt>
                <c:pt idx="21">
                  <c:v>3.899997711181641</c:v>
                </c:pt>
                <c:pt idx="22">
                  <c:v>4.0</c:v>
                </c:pt>
                <c:pt idx="23">
                  <c:v>4.099998474121094</c:v>
                </c:pt>
                <c:pt idx="24">
                  <c:v>4.20000076293945</c:v>
                </c:pt>
                <c:pt idx="25">
                  <c:v>4.299999237060547</c:v>
                </c:pt>
                <c:pt idx="26">
                  <c:v>4.399997711181641</c:v>
                </c:pt>
                <c:pt idx="27">
                  <c:v>4.5</c:v>
                </c:pt>
                <c:pt idx="28">
                  <c:v>4.599998474121094</c:v>
                </c:pt>
                <c:pt idx="29">
                  <c:v>4.70000076293945</c:v>
                </c:pt>
                <c:pt idx="30">
                  <c:v>4.799999237060547</c:v>
                </c:pt>
                <c:pt idx="31">
                  <c:v>4.899997711181641</c:v>
                </c:pt>
                <c:pt idx="32">
                  <c:v>5.0</c:v>
                </c:pt>
                <c:pt idx="33">
                  <c:v>5.099998474121094</c:v>
                </c:pt>
                <c:pt idx="34">
                  <c:v>5.20000076293945</c:v>
                </c:pt>
                <c:pt idx="35">
                  <c:v>5.299999237060547</c:v>
                </c:pt>
                <c:pt idx="36">
                  <c:v>5.399997711181641</c:v>
                </c:pt>
                <c:pt idx="37">
                  <c:v>5.5</c:v>
                </c:pt>
                <c:pt idx="38">
                  <c:v>5.599998474121094</c:v>
                </c:pt>
                <c:pt idx="39">
                  <c:v>5.70000076293945</c:v>
                </c:pt>
                <c:pt idx="40">
                  <c:v>5.799999237060547</c:v>
                </c:pt>
                <c:pt idx="41">
                  <c:v>5.899997711181641</c:v>
                </c:pt>
                <c:pt idx="42">
                  <c:v>6.0</c:v>
                </c:pt>
                <c:pt idx="43">
                  <c:v>6.099998474121094</c:v>
                </c:pt>
                <c:pt idx="44">
                  <c:v>6.20000076293945</c:v>
                </c:pt>
                <c:pt idx="45">
                  <c:v>6.299999237060547</c:v>
                </c:pt>
                <c:pt idx="46">
                  <c:v>6.399997711181641</c:v>
                </c:pt>
                <c:pt idx="47">
                  <c:v>6.5</c:v>
                </c:pt>
                <c:pt idx="48">
                  <c:v>6.599998474121094</c:v>
                </c:pt>
                <c:pt idx="49">
                  <c:v>6.70000076293945</c:v>
                </c:pt>
                <c:pt idx="50">
                  <c:v>6.799999237060547</c:v>
                </c:pt>
                <c:pt idx="51">
                  <c:v>6.899997711181641</c:v>
                </c:pt>
                <c:pt idx="52">
                  <c:v>7.0</c:v>
                </c:pt>
                <c:pt idx="53">
                  <c:v>7.099998474121094</c:v>
                </c:pt>
                <c:pt idx="54">
                  <c:v>7.20000076293945</c:v>
                </c:pt>
                <c:pt idx="55">
                  <c:v>7.299999237060547</c:v>
                </c:pt>
                <c:pt idx="56">
                  <c:v>7.399997711181641</c:v>
                </c:pt>
                <c:pt idx="57">
                  <c:v>7.5</c:v>
                </c:pt>
                <c:pt idx="58">
                  <c:v>7.599998474121094</c:v>
                </c:pt>
                <c:pt idx="59">
                  <c:v>7.70000076293945</c:v>
                </c:pt>
                <c:pt idx="60">
                  <c:v>7.799999237060547</c:v>
                </c:pt>
                <c:pt idx="61">
                  <c:v>7.899997711181641</c:v>
                </c:pt>
                <c:pt idx="62">
                  <c:v>8.0</c:v>
                </c:pt>
                <c:pt idx="63">
                  <c:v>8.099998474121093</c:v>
                </c:pt>
                <c:pt idx="64">
                  <c:v>8.200000762939448</c:v>
                </c:pt>
                <c:pt idx="65">
                  <c:v>8.29999923706055</c:v>
                </c:pt>
                <c:pt idx="66">
                  <c:v>8.39999771118164</c:v>
                </c:pt>
                <c:pt idx="67">
                  <c:v>8.5</c:v>
                </c:pt>
                <c:pt idx="68">
                  <c:v>8.599998474121093</c:v>
                </c:pt>
                <c:pt idx="69">
                  <c:v>8.700000762939448</c:v>
                </c:pt>
                <c:pt idx="70">
                  <c:v>8.79999923706055</c:v>
                </c:pt>
                <c:pt idx="71">
                  <c:v>8.89999771118164</c:v>
                </c:pt>
                <c:pt idx="72">
                  <c:v>9.0</c:v>
                </c:pt>
                <c:pt idx="73">
                  <c:v>9.099998474121093</c:v>
                </c:pt>
                <c:pt idx="74">
                  <c:v>9.200000762939448</c:v>
                </c:pt>
                <c:pt idx="75">
                  <c:v>9.29999923706055</c:v>
                </c:pt>
                <c:pt idx="76">
                  <c:v>9.39999771118164</c:v>
                </c:pt>
                <c:pt idx="77">
                  <c:v>9.5</c:v>
                </c:pt>
                <c:pt idx="78">
                  <c:v>9.599998474121093</c:v>
                </c:pt>
                <c:pt idx="79">
                  <c:v>9.700000762939448</c:v>
                </c:pt>
                <c:pt idx="80">
                  <c:v>9.79999923706055</c:v>
                </c:pt>
                <c:pt idx="81">
                  <c:v>9.89999771118164</c:v>
                </c:pt>
                <c:pt idx="82">
                  <c:v>10.0</c:v>
                </c:pt>
                <c:pt idx="83">
                  <c:v>10.0999984741211</c:v>
                </c:pt>
                <c:pt idx="84">
                  <c:v>10.20000076293945</c:v>
                </c:pt>
                <c:pt idx="85">
                  <c:v>10.29999923706055</c:v>
                </c:pt>
                <c:pt idx="86">
                  <c:v>10.39999771118164</c:v>
                </c:pt>
                <c:pt idx="87">
                  <c:v>10.5</c:v>
                </c:pt>
                <c:pt idx="88">
                  <c:v>10.5999984741211</c:v>
                </c:pt>
                <c:pt idx="89">
                  <c:v>10.70000076293945</c:v>
                </c:pt>
                <c:pt idx="90">
                  <c:v>10.79999923706055</c:v>
                </c:pt>
                <c:pt idx="91">
                  <c:v>10.89999771118164</c:v>
                </c:pt>
                <c:pt idx="92">
                  <c:v>11.0</c:v>
                </c:pt>
                <c:pt idx="93">
                  <c:v>11.0999984741211</c:v>
                </c:pt>
                <c:pt idx="94">
                  <c:v>11.20000076293945</c:v>
                </c:pt>
                <c:pt idx="95">
                  <c:v>11.29999923706055</c:v>
                </c:pt>
                <c:pt idx="96">
                  <c:v>11.39999771118164</c:v>
                </c:pt>
                <c:pt idx="97">
                  <c:v>11.5</c:v>
                </c:pt>
                <c:pt idx="98">
                  <c:v>11.5999984741211</c:v>
                </c:pt>
                <c:pt idx="99">
                  <c:v>11.70000076293945</c:v>
                </c:pt>
                <c:pt idx="100">
                  <c:v>11.79999923706055</c:v>
                </c:pt>
                <c:pt idx="101">
                  <c:v>11.89999771118164</c:v>
                </c:pt>
                <c:pt idx="102">
                  <c:v>12.0</c:v>
                </c:pt>
                <c:pt idx="103">
                  <c:v>12.0999984741211</c:v>
                </c:pt>
                <c:pt idx="104">
                  <c:v>12.20000076293945</c:v>
                </c:pt>
                <c:pt idx="105">
                  <c:v>12.29999923706055</c:v>
                </c:pt>
                <c:pt idx="106">
                  <c:v>12.39999771118164</c:v>
                </c:pt>
                <c:pt idx="107">
                  <c:v>12.5</c:v>
                </c:pt>
                <c:pt idx="108">
                  <c:v>12.5999984741211</c:v>
                </c:pt>
                <c:pt idx="109">
                  <c:v>12.70000076293945</c:v>
                </c:pt>
                <c:pt idx="110">
                  <c:v>12.79999923706055</c:v>
                </c:pt>
                <c:pt idx="111">
                  <c:v>12.89999771118164</c:v>
                </c:pt>
                <c:pt idx="112">
                  <c:v>13.0</c:v>
                </c:pt>
                <c:pt idx="113">
                  <c:v>13.0999984741211</c:v>
                </c:pt>
                <c:pt idx="114">
                  <c:v>13.20000076293945</c:v>
                </c:pt>
                <c:pt idx="115">
                  <c:v>13.29999923706055</c:v>
                </c:pt>
                <c:pt idx="116">
                  <c:v>13.39999771118164</c:v>
                </c:pt>
                <c:pt idx="117">
                  <c:v>13.5</c:v>
                </c:pt>
                <c:pt idx="118">
                  <c:v>13.5999984741211</c:v>
                </c:pt>
                <c:pt idx="119">
                  <c:v>13.70000076293945</c:v>
                </c:pt>
                <c:pt idx="120">
                  <c:v>13.79999923706055</c:v>
                </c:pt>
                <c:pt idx="121">
                  <c:v>13.89999771118164</c:v>
                </c:pt>
                <c:pt idx="122">
                  <c:v>14.0</c:v>
                </c:pt>
                <c:pt idx="123">
                  <c:v>14.0999984741211</c:v>
                </c:pt>
                <c:pt idx="124">
                  <c:v>14.20000076293945</c:v>
                </c:pt>
                <c:pt idx="125">
                  <c:v>14.29999923706055</c:v>
                </c:pt>
                <c:pt idx="126">
                  <c:v>14.39999771118164</c:v>
                </c:pt>
                <c:pt idx="127">
                  <c:v>14.5</c:v>
                </c:pt>
                <c:pt idx="128">
                  <c:v>14.5999984741211</c:v>
                </c:pt>
                <c:pt idx="129">
                  <c:v>14.70000076293945</c:v>
                </c:pt>
                <c:pt idx="130">
                  <c:v>14.79999923706055</c:v>
                </c:pt>
                <c:pt idx="131">
                  <c:v>14.89999771118164</c:v>
                </c:pt>
                <c:pt idx="132">
                  <c:v>15.0</c:v>
                </c:pt>
                <c:pt idx="133">
                  <c:v>15.0999984741211</c:v>
                </c:pt>
                <c:pt idx="134">
                  <c:v>15.20000076293945</c:v>
                </c:pt>
                <c:pt idx="135">
                  <c:v>15.29999923706055</c:v>
                </c:pt>
                <c:pt idx="136">
                  <c:v>15.39999771118164</c:v>
                </c:pt>
                <c:pt idx="137">
                  <c:v>15.5</c:v>
                </c:pt>
                <c:pt idx="138">
                  <c:v>15.5999984741211</c:v>
                </c:pt>
                <c:pt idx="139">
                  <c:v>15.70000076293945</c:v>
                </c:pt>
                <c:pt idx="140">
                  <c:v>15.79999923706055</c:v>
                </c:pt>
                <c:pt idx="141">
                  <c:v>15.89999771118164</c:v>
                </c:pt>
                <c:pt idx="142">
                  <c:v>16.0</c:v>
                </c:pt>
                <c:pt idx="143">
                  <c:v>16.09999847412109</c:v>
                </c:pt>
                <c:pt idx="144">
                  <c:v>16.20000076293945</c:v>
                </c:pt>
                <c:pt idx="145">
                  <c:v>16.29999923706054</c:v>
                </c:pt>
                <c:pt idx="146">
                  <c:v>16.39999771118164</c:v>
                </c:pt>
                <c:pt idx="147">
                  <c:v>16.5</c:v>
                </c:pt>
                <c:pt idx="148">
                  <c:v>16.59999847412109</c:v>
                </c:pt>
                <c:pt idx="149">
                  <c:v>16.70000076293945</c:v>
                </c:pt>
                <c:pt idx="150">
                  <c:v>16.79999923706054</c:v>
                </c:pt>
                <c:pt idx="151">
                  <c:v>16.89999771118164</c:v>
                </c:pt>
                <c:pt idx="152">
                  <c:v>17.0</c:v>
                </c:pt>
                <c:pt idx="153">
                  <c:v>17.09999847412109</c:v>
                </c:pt>
                <c:pt idx="154">
                  <c:v>17.20000076293945</c:v>
                </c:pt>
                <c:pt idx="155">
                  <c:v>17.29999923706054</c:v>
                </c:pt>
                <c:pt idx="156">
                  <c:v>17.39999771118164</c:v>
                </c:pt>
                <c:pt idx="157">
                  <c:v>17.5</c:v>
                </c:pt>
                <c:pt idx="158">
                  <c:v>17.59999847412109</c:v>
                </c:pt>
                <c:pt idx="159">
                  <c:v>17.70000076293945</c:v>
                </c:pt>
                <c:pt idx="160">
                  <c:v>17.79999923706054</c:v>
                </c:pt>
                <c:pt idx="161">
                  <c:v>17.89999771118164</c:v>
                </c:pt>
                <c:pt idx="162">
                  <c:v>18.0</c:v>
                </c:pt>
                <c:pt idx="163">
                  <c:v>18.09999847412109</c:v>
                </c:pt>
                <c:pt idx="164">
                  <c:v>18.20000076293945</c:v>
                </c:pt>
                <c:pt idx="165">
                  <c:v>18.29999923706054</c:v>
                </c:pt>
                <c:pt idx="166">
                  <c:v>18.39999771118164</c:v>
                </c:pt>
                <c:pt idx="167">
                  <c:v>18.5</c:v>
                </c:pt>
                <c:pt idx="168">
                  <c:v>18.59999847412109</c:v>
                </c:pt>
                <c:pt idx="169">
                  <c:v>18.70000076293945</c:v>
                </c:pt>
                <c:pt idx="170">
                  <c:v>18.79999923706054</c:v>
                </c:pt>
                <c:pt idx="171">
                  <c:v>18.89999771118164</c:v>
                </c:pt>
                <c:pt idx="172">
                  <c:v>19.0</c:v>
                </c:pt>
                <c:pt idx="173">
                  <c:v>19.09999847412109</c:v>
                </c:pt>
                <c:pt idx="174">
                  <c:v>19.20000076293945</c:v>
                </c:pt>
                <c:pt idx="175">
                  <c:v>19.29999923706054</c:v>
                </c:pt>
                <c:pt idx="176">
                  <c:v>19.39999771118164</c:v>
                </c:pt>
                <c:pt idx="177">
                  <c:v>19.5</c:v>
                </c:pt>
                <c:pt idx="178">
                  <c:v>19.59999847412109</c:v>
                </c:pt>
                <c:pt idx="179">
                  <c:v>19.70000076293945</c:v>
                </c:pt>
                <c:pt idx="180">
                  <c:v>19.79999923706054</c:v>
                </c:pt>
                <c:pt idx="181">
                  <c:v>19.89999771118164</c:v>
                </c:pt>
                <c:pt idx="182">
                  <c:v>20.0</c:v>
                </c:pt>
                <c:pt idx="183">
                  <c:v>20.09999847412109</c:v>
                </c:pt>
                <c:pt idx="184">
                  <c:v>20.20000076293945</c:v>
                </c:pt>
                <c:pt idx="185">
                  <c:v>20.29999923706054</c:v>
                </c:pt>
                <c:pt idx="186">
                  <c:v>20.39999771118164</c:v>
                </c:pt>
                <c:pt idx="187">
                  <c:v>20.5</c:v>
                </c:pt>
                <c:pt idx="188">
                  <c:v>20.59999847412109</c:v>
                </c:pt>
                <c:pt idx="189">
                  <c:v>20.70000076293945</c:v>
                </c:pt>
                <c:pt idx="190">
                  <c:v>20.79999923706054</c:v>
                </c:pt>
                <c:pt idx="191">
                  <c:v>20.89999771118164</c:v>
                </c:pt>
                <c:pt idx="192">
                  <c:v>21.0</c:v>
                </c:pt>
                <c:pt idx="193">
                  <c:v>21.09999847412109</c:v>
                </c:pt>
                <c:pt idx="194">
                  <c:v>21.20000076293945</c:v>
                </c:pt>
                <c:pt idx="195">
                  <c:v>21.29999923706054</c:v>
                </c:pt>
                <c:pt idx="196">
                  <c:v>21.39999771118164</c:v>
                </c:pt>
                <c:pt idx="197">
                  <c:v>21.5</c:v>
                </c:pt>
                <c:pt idx="198">
                  <c:v>21.59999847412109</c:v>
                </c:pt>
                <c:pt idx="199">
                  <c:v>21.70000076293945</c:v>
                </c:pt>
                <c:pt idx="200">
                  <c:v>21.79999923706054</c:v>
                </c:pt>
                <c:pt idx="201">
                  <c:v>21.89999771118164</c:v>
                </c:pt>
                <c:pt idx="202">
                  <c:v>22.0</c:v>
                </c:pt>
                <c:pt idx="203">
                  <c:v>22.09999847412109</c:v>
                </c:pt>
                <c:pt idx="204">
                  <c:v>22.20000076293945</c:v>
                </c:pt>
                <c:pt idx="205">
                  <c:v>22.29999923706054</c:v>
                </c:pt>
                <c:pt idx="206">
                  <c:v>22.39999771118164</c:v>
                </c:pt>
                <c:pt idx="207">
                  <c:v>22.5</c:v>
                </c:pt>
                <c:pt idx="208">
                  <c:v>22.59999847412109</c:v>
                </c:pt>
                <c:pt idx="209">
                  <c:v>22.70000076293945</c:v>
                </c:pt>
                <c:pt idx="210">
                  <c:v>22.79999923706054</c:v>
                </c:pt>
                <c:pt idx="211">
                  <c:v>22.89999771118164</c:v>
                </c:pt>
                <c:pt idx="212">
                  <c:v>23.0</c:v>
                </c:pt>
                <c:pt idx="213">
                  <c:v>23.09999847412109</c:v>
                </c:pt>
                <c:pt idx="214">
                  <c:v>23.20000076293945</c:v>
                </c:pt>
                <c:pt idx="215">
                  <c:v>23.29999923706054</c:v>
                </c:pt>
                <c:pt idx="216">
                  <c:v>23.39999771118164</c:v>
                </c:pt>
                <c:pt idx="217">
                  <c:v>23.5</c:v>
                </c:pt>
                <c:pt idx="218">
                  <c:v>23.59999847412109</c:v>
                </c:pt>
                <c:pt idx="219">
                  <c:v>23.70000076293945</c:v>
                </c:pt>
                <c:pt idx="220">
                  <c:v>23.79999923706054</c:v>
                </c:pt>
                <c:pt idx="221">
                  <c:v>23.89999771118164</c:v>
                </c:pt>
                <c:pt idx="222">
                  <c:v>24.0</c:v>
                </c:pt>
                <c:pt idx="223">
                  <c:v>24.09999847412109</c:v>
                </c:pt>
                <c:pt idx="224">
                  <c:v>24.20000076293945</c:v>
                </c:pt>
                <c:pt idx="225">
                  <c:v>24.29999923706054</c:v>
                </c:pt>
                <c:pt idx="226">
                  <c:v>24.39999771118164</c:v>
                </c:pt>
                <c:pt idx="227">
                  <c:v>24.49999618530273</c:v>
                </c:pt>
                <c:pt idx="228">
                  <c:v>24.60000228881836</c:v>
                </c:pt>
                <c:pt idx="229">
                  <c:v>24.70000076293945</c:v>
                </c:pt>
                <c:pt idx="230">
                  <c:v>24.79999923706054</c:v>
                </c:pt>
                <c:pt idx="231">
                  <c:v>24.89999771118164</c:v>
                </c:pt>
                <c:pt idx="232">
                  <c:v>24.99999618530273</c:v>
                </c:pt>
                <c:pt idx="233">
                  <c:v>25.10000228881836</c:v>
                </c:pt>
                <c:pt idx="234">
                  <c:v>25.20000076293945</c:v>
                </c:pt>
                <c:pt idx="235">
                  <c:v>25.29999923706054</c:v>
                </c:pt>
                <c:pt idx="236">
                  <c:v>25.39999771118164</c:v>
                </c:pt>
                <c:pt idx="237">
                  <c:v>25.49999618530273</c:v>
                </c:pt>
                <c:pt idx="238">
                  <c:v>25.60000228881836</c:v>
                </c:pt>
                <c:pt idx="239">
                  <c:v>25.70000076293945</c:v>
                </c:pt>
                <c:pt idx="240">
                  <c:v>25.79999923706054</c:v>
                </c:pt>
                <c:pt idx="241">
                  <c:v>25.89999771118164</c:v>
                </c:pt>
                <c:pt idx="242">
                  <c:v>25.99999618530273</c:v>
                </c:pt>
                <c:pt idx="243">
                  <c:v>26.10000228881836</c:v>
                </c:pt>
                <c:pt idx="244">
                  <c:v>26.20000076293945</c:v>
                </c:pt>
                <c:pt idx="245">
                  <c:v>26.29999923706054</c:v>
                </c:pt>
                <c:pt idx="246">
                  <c:v>26.39999771118164</c:v>
                </c:pt>
                <c:pt idx="247">
                  <c:v>26.49999618530273</c:v>
                </c:pt>
                <c:pt idx="248">
                  <c:v>26.60000228881836</c:v>
                </c:pt>
                <c:pt idx="249">
                  <c:v>26.70000076293945</c:v>
                </c:pt>
                <c:pt idx="250">
                  <c:v>26.79999923706054</c:v>
                </c:pt>
                <c:pt idx="251">
                  <c:v>26.89999771118164</c:v>
                </c:pt>
                <c:pt idx="252">
                  <c:v>26.99999618530273</c:v>
                </c:pt>
                <c:pt idx="253">
                  <c:v>27.10000228881836</c:v>
                </c:pt>
                <c:pt idx="254">
                  <c:v>27.20000076293945</c:v>
                </c:pt>
                <c:pt idx="255">
                  <c:v>27.29999923706054</c:v>
                </c:pt>
                <c:pt idx="256">
                  <c:v>27.39999771118164</c:v>
                </c:pt>
                <c:pt idx="257">
                  <c:v>27.49999618530273</c:v>
                </c:pt>
                <c:pt idx="258">
                  <c:v>27.60000228881836</c:v>
                </c:pt>
                <c:pt idx="259">
                  <c:v>27.70000076293945</c:v>
                </c:pt>
                <c:pt idx="260">
                  <c:v>27.79999923706054</c:v>
                </c:pt>
                <c:pt idx="261">
                  <c:v>27.89999771118164</c:v>
                </c:pt>
                <c:pt idx="262">
                  <c:v>27.99999618530273</c:v>
                </c:pt>
                <c:pt idx="263">
                  <c:v>28.10000228881836</c:v>
                </c:pt>
                <c:pt idx="264">
                  <c:v>28.20000076293945</c:v>
                </c:pt>
                <c:pt idx="265">
                  <c:v>28.29999923706054</c:v>
                </c:pt>
                <c:pt idx="266">
                  <c:v>28.39999771118164</c:v>
                </c:pt>
                <c:pt idx="267">
                  <c:v>28.49999618530273</c:v>
                </c:pt>
                <c:pt idx="268">
                  <c:v>28.60000228881836</c:v>
                </c:pt>
                <c:pt idx="269">
                  <c:v>28.70000076293945</c:v>
                </c:pt>
                <c:pt idx="270">
                  <c:v>28.79999923706054</c:v>
                </c:pt>
                <c:pt idx="271">
                  <c:v>28.89999771118164</c:v>
                </c:pt>
                <c:pt idx="272">
                  <c:v>28.99999618530273</c:v>
                </c:pt>
                <c:pt idx="273">
                  <c:v>29.10000228881836</c:v>
                </c:pt>
                <c:pt idx="274">
                  <c:v>29.20000076293945</c:v>
                </c:pt>
                <c:pt idx="275">
                  <c:v>29.29999923706054</c:v>
                </c:pt>
                <c:pt idx="276">
                  <c:v>29.39999771118164</c:v>
                </c:pt>
                <c:pt idx="277">
                  <c:v>29.49999618530273</c:v>
                </c:pt>
                <c:pt idx="278">
                  <c:v>29.60000228881836</c:v>
                </c:pt>
                <c:pt idx="279">
                  <c:v>29.70000076293945</c:v>
                </c:pt>
                <c:pt idx="280">
                  <c:v>29.79999923706054</c:v>
                </c:pt>
                <c:pt idx="281">
                  <c:v>29.89999771118164</c:v>
                </c:pt>
                <c:pt idx="282">
                  <c:v>29.99999618530273</c:v>
                </c:pt>
                <c:pt idx="283">
                  <c:v>30.10000228881836</c:v>
                </c:pt>
                <c:pt idx="284">
                  <c:v>30.20000076293945</c:v>
                </c:pt>
                <c:pt idx="285">
                  <c:v>30.29999923706054</c:v>
                </c:pt>
                <c:pt idx="286">
                  <c:v>30.39999771118164</c:v>
                </c:pt>
                <c:pt idx="287">
                  <c:v>30.49999618530273</c:v>
                </c:pt>
                <c:pt idx="288">
                  <c:v>30.60000228881836</c:v>
                </c:pt>
                <c:pt idx="289">
                  <c:v>30.70000076293945</c:v>
                </c:pt>
                <c:pt idx="290">
                  <c:v>30.79999923706054</c:v>
                </c:pt>
                <c:pt idx="291">
                  <c:v>30.89999771118164</c:v>
                </c:pt>
                <c:pt idx="292">
                  <c:v>30.99999618530273</c:v>
                </c:pt>
                <c:pt idx="293">
                  <c:v>31.10000228881836</c:v>
                </c:pt>
                <c:pt idx="294">
                  <c:v>31.20000076293945</c:v>
                </c:pt>
                <c:pt idx="295">
                  <c:v>31.29999923706054</c:v>
                </c:pt>
                <c:pt idx="296">
                  <c:v>31.39999771118164</c:v>
                </c:pt>
                <c:pt idx="297">
                  <c:v>31.49999618530273</c:v>
                </c:pt>
                <c:pt idx="298">
                  <c:v>31.60000228881836</c:v>
                </c:pt>
                <c:pt idx="299">
                  <c:v>31.70000076293945</c:v>
                </c:pt>
                <c:pt idx="300">
                  <c:v>31.79999923706054</c:v>
                </c:pt>
                <c:pt idx="301">
                  <c:v>31.89999771118164</c:v>
                </c:pt>
                <c:pt idx="302">
                  <c:v>31.99999618530273</c:v>
                </c:pt>
                <c:pt idx="303">
                  <c:v>32.10000228881836</c:v>
                </c:pt>
                <c:pt idx="304">
                  <c:v>32.20000076293945</c:v>
                </c:pt>
                <c:pt idx="305">
                  <c:v>32.29999923706055</c:v>
                </c:pt>
                <c:pt idx="306">
                  <c:v>32.39999771118164</c:v>
                </c:pt>
                <c:pt idx="307">
                  <c:v>32.49999618530273</c:v>
                </c:pt>
                <c:pt idx="308">
                  <c:v>32.60000228881836</c:v>
                </c:pt>
                <c:pt idx="309">
                  <c:v>32.70000076293945</c:v>
                </c:pt>
                <c:pt idx="310">
                  <c:v>32.79999923706055</c:v>
                </c:pt>
                <c:pt idx="311">
                  <c:v>32.89999771118164</c:v>
                </c:pt>
                <c:pt idx="312">
                  <c:v>32.99999618530273</c:v>
                </c:pt>
                <c:pt idx="313">
                  <c:v>33.10000228881836</c:v>
                </c:pt>
                <c:pt idx="314">
                  <c:v>33.20000076293945</c:v>
                </c:pt>
                <c:pt idx="315">
                  <c:v>33.29999923706055</c:v>
                </c:pt>
                <c:pt idx="316">
                  <c:v>33.39999771118164</c:v>
                </c:pt>
                <c:pt idx="317">
                  <c:v>33.49999618530273</c:v>
                </c:pt>
                <c:pt idx="318">
                  <c:v>33.60000228881836</c:v>
                </c:pt>
                <c:pt idx="319">
                  <c:v>33.70000076293945</c:v>
                </c:pt>
                <c:pt idx="320">
                  <c:v>33.79999923706055</c:v>
                </c:pt>
                <c:pt idx="321">
                  <c:v>33.89999771118164</c:v>
                </c:pt>
                <c:pt idx="322">
                  <c:v>33.99999618530273</c:v>
                </c:pt>
                <c:pt idx="323">
                  <c:v>34.10000228881836</c:v>
                </c:pt>
                <c:pt idx="324">
                  <c:v>34.20000076293945</c:v>
                </c:pt>
                <c:pt idx="325">
                  <c:v>34.29999923706055</c:v>
                </c:pt>
                <c:pt idx="326">
                  <c:v>34.39999771118164</c:v>
                </c:pt>
                <c:pt idx="327">
                  <c:v>34.49999618530273</c:v>
                </c:pt>
                <c:pt idx="328">
                  <c:v>34.60000228881836</c:v>
                </c:pt>
                <c:pt idx="329">
                  <c:v>34.70000076293945</c:v>
                </c:pt>
                <c:pt idx="330">
                  <c:v>34.79999923706055</c:v>
                </c:pt>
                <c:pt idx="331">
                  <c:v>34.89999771118164</c:v>
                </c:pt>
                <c:pt idx="332">
                  <c:v>34.99999618530273</c:v>
                </c:pt>
                <c:pt idx="333">
                  <c:v>35.10000228881836</c:v>
                </c:pt>
                <c:pt idx="334">
                  <c:v>35.20000076293945</c:v>
                </c:pt>
                <c:pt idx="335">
                  <c:v>35.29999923706055</c:v>
                </c:pt>
                <c:pt idx="336">
                  <c:v>35.39999771118164</c:v>
                </c:pt>
                <c:pt idx="337">
                  <c:v>35.49999618530273</c:v>
                </c:pt>
                <c:pt idx="338">
                  <c:v>35.60000228881836</c:v>
                </c:pt>
                <c:pt idx="339">
                  <c:v>35.70000076293945</c:v>
                </c:pt>
                <c:pt idx="340">
                  <c:v>35.79999923706055</c:v>
                </c:pt>
                <c:pt idx="341">
                  <c:v>35.89999771118164</c:v>
                </c:pt>
                <c:pt idx="342">
                  <c:v>35.99999618530273</c:v>
                </c:pt>
                <c:pt idx="343">
                  <c:v>36.10000228881836</c:v>
                </c:pt>
                <c:pt idx="344">
                  <c:v>36.20000076293945</c:v>
                </c:pt>
                <c:pt idx="345">
                  <c:v>36.29999923706055</c:v>
                </c:pt>
                <c:pt idx="346">
                  <c:v>36.39999771118164</c:v>
                </c:pt>
                <c:pt idx="347">
                  <c:v>36.49999618530273</c:v>
                </c:pt>
                <c:pt idx="348">
                  <c:v>36.60000228881836</c:v>
                </c:pt>
                <c:pt idx="349">
                  <c:v>36.70000076293945</c:v>
                </c:pt>
                <c:pt idx="350">
                  <c:v>36.79999923706055</c:v>
                </c:pt>
                <c:pt idx="351">
                  <c:v>36.89999771118164</c:v>
                </c:pt>
                <c:pt idx="352">
                  <c:v>36.99999618530273</c:v>
                </c:pt>
                <c:pt idx="353">
                  <c:v>37.10000228881836</c:v>
                </c:pt>
                <c:pt idx="354">
                  <c:v>37.20000076293945</c:v>
                </c:pt>
                <c:pt idx="355">
                  <c:v>37.29999923706055</c:v>
                </c:pt>
                <c:pt idx="356">
                  <c:v>37.39999771118164</c:v>
                </c:pt>
                <c:pt idx="357">
                  <c:v>37.49999618530273</c:v>
                </c:pt>
                <c:pt idx="358">
                  <c:v>37.60000228881836</c:v>
                </c:pt>
                <c:pt idx="359">
                  <c:v>37.70000076293945</c:v>
                </c:pt>
                <c:pt idx="360">
                  <c:v>37.79999923706055</c:v>
                </c:pt>
                <c:pt idx="361">
                  <c:v>37.89999771118164</c:v>
                </c:pt>
                <c:pt idx="362">
                  <c:v>37.99999618530273</c:v>
                </c:pt>
                <c:pt idx="363">
                  <c:v>38.10000228881836</c:v>
                </c:pt>
                <c:pt idx="364">
                  <c:v>38.20000076293945</c:v>
                </c:pt>
                <c:pt idx="365">
                  <c:v>38.29999923706055</c:v>
                </c:pt>
                <c:pt idx="366">
                  <c:v>38.39999771118164</c:v>
                </c:pt>
                <c:pt idx="367">
                  <c:v>38.49999618530273</c:v>
                </c:pt>
                <c:pt idx="368">
                  <c:v>38.60000228881836</c:v>
                </c:pt>
                <c:pt idx="369">
                  <c:v>38.70000076293945</c:v>
                </c:pt>
                <c:pt idx="370">
                  <c:v>38.79999923706055</c:v>
                </c:pt>
                <c:pt idx="371">
                  <c:v>38.89999771118164</c:v>
                </c:pt>
                <c:pt idx="372">
                  <c:v>38.99999618530273</c:v>
                </c:pt>
                <c:pt idx="373">
                  <c:v>39.10000228881836</c:v>
                </c:pt>
                <c:pt idx="374">
                  <c:v>39.20000076293945</c:v>
                </c:pt>
                <c:pt idx="375">
                  <c:v>39.29999923706055</c:v>
                </c:pt>
                <c:pt idx="376">
                  <c:v>39.39999771118164</c:v>
                </c:pt>
                <c:pt idx="377">
                  <c:v>39.49999618530273</c:v>
                </c:pt>
                <c:pt idx="378">
                  <c:v>39.60000228881836</c:v>
                </c:pt>
                <c:pt idx="379">
                  <c:v>39.70000076293945</c:v>
                </c:pt>
                <c:pt idx="380">
                  <c:v>39.79999923706055</c:v>
                </c:pt>
                <c:pt idx="381">
                  <c:v>39.89999771118164</c:v>
                </c:pt>
                <c:pt idx="382">
                  <c:v>39.99999618530273</c:v>
                </c:pt>
                <c:pt idx="383">
                  <c:v>40.10000228881836</c:v>
                </c:pt>
                <c:pt idx="384">
                  <c:v>40.20000076293945</c:v>
                </c:pt>
                <c:pt idx="385">
                  <c:v>40.29999923706055</c:v>
                </c:pt>
                <c:pt idx="386">
                  <c:v>40.39999771118164</c:v>
                </c:pt>
                <c:pt idx="387">
                  <c:v>40.49999618530273</c:v>
                </c:pt>
                <c:pt idx="388">
                  <c:v>40.60000228881836</c:v>
                </c:pt>
                <c:pt idx="389">
                  <c:v>40.70000076293945</c:v>
                </c:pt>
                <c:pt idx="390">
                  <c:v>40.79999923706055</c:v>
                </c:pt>
                <c:pt idx="391">
                  <c:v>40.89999771118164</c:v>
                </c:pt>
                <c:pt idx="392">
                  <c:v>40.99999618530273</c:v>
                </c:pt>
                <c:pt idx="393">
                  <c:v>41.10000228881836</c:v>
                </c:pt>
                <c:pt idx="394">
                  <c:v>41.20000076293945</c:v>
                </c:pt>
                <c:pt idx="395">
                  <c:v>41.29999923706055</c:v>
                </c:pt>
                <c:pt idx="396">
                  <c:v>41.39999771118164</c:v>
                </c:pt>
                <c:pt idx="397">
                  <c:v>41.49999618530273</c:v>
                </c:pt>
                <c:pt idx="398">
                  <c:v>41.60000228881836</c:v>
                </c:pt>
                <c:pt idx="399">
                  <c:v>41.70000076293945</c:v>
                </c:pt>
                <c:pt idx="400">
                  <c:v>41.79999923706055</c:v>
                </c:pt>
                <c:pt idx="401">
                  <c:v>41.89999771118164</c:v>
                </c:pt>
                <c:pt idx="402">
                  <c:v>41.99999618530273</c:v>
                </c:pt>
                <c:pt idx="403">
                  <c:v>42.10000228881836</c:v>
                </c:pt>
                <c:pt idx="404">
                  <c:v>42.20000076293945</c:v>
                </c:pt>
                <c:pt idx="405">
                  <c:v>42.29999923706055</c:v>
                </c:pt>
                <c:pt idx="406">
                  <c:v>42.39999771118164</c:v>
                </c:pt>
                <c:pt idx="407">
                  <c:v>42.49999618530273</c:v>
                </c:pt>
                <c:pt idx="408">
                  <c:v>42.60000228881836</c:v>
                </c:pt>
                <c:pt idx="409">
                  <c:v>42.70000076293945</c:v>
                </c:pt>
                <c:pt idx="410">
                  <c:v>42.79999923706055</c:v>
                </c:pt>
                <c:pt idx="411">
                  <c:v>42.89999771118164</c:v>
                </c:pt>
                <c:pt idx="412">
                  <c:v>42.99999618530273</c:v>
                </c:pt>
                <c:pt idx="413">
                  <c:v>43.10000228881836</c:v>
                </c:pt>
                <c:pt idx="414">
                  <c:v>43.20000076293945</c:v>
                </c:pt>
                <c:pt idx="415">
                  <c:v>43.29999923706055</c:v>
                </c:pt>
                <c:pt idx="416">
                  <c:v>43.39999771118164</c:v>
                </c:pt>
                <c:pt idx="417">
                  <c:v>43.49999618530273</c:v>
                </c:pt>
                <c:pt idx="418">
                  <c:v>43.60000228881836</c:v>
                </c:pt>
                <c:pt idx="419">
                  <c:v>43.70000076293945</c:v>
                </c:pt>
                <c:pt idx="420">
                  <c:v>43.79999923706055</c:v>
                </c:pt>
                <c:pt idx="421">
                  <c:v>43.89999771118164</c:v>
                </c:pt>
                <c:pt idx="422">
                  <c:v>43.99999618530273</c:v>
                </c:pt>
                <c:pt idx="423">
                  <c:v>44.10000228881836</c:v>
                </c:pt>
                <c:pt idx="424">
                  <c:v>44.20000076293945</c:v>
                </c:pt>
                <c:pt idx="425">
                  <c:v>44.29999923706055</c:v>
                </c:pt>
                <c:pt idx="426">
                  <c:v>44.39999771118164</c:v>
                </c:pt>
                <c:pt idx="427">
                  <c:v>44.49999618530273</c:v>
                </c:pt>
                <c:pt idx="428">
                  <c:v>44.60000228881836</c:v>
                </c:pt>
                <c:pt idx="429">
                  <c:v>44.70000076293945</c:v>
                </c:pt>
                <c:pt idx="430">
                  <c:v>44.79999923706055</c:v>
                </c:pt>
                <c:pt idx="431">
                  <c:v>44.89999771118164</c:v>
                </c:pt>
                <c:pt idx="432">
                  <c:v>44.99999618530273</c:v>
                </c:pt>
                <c:pt idx="433">
                  <c:v>45.10000228881836</c:v>
                </c:pt>
                <c:pt idx="434">
                  <c:v>45.20000076293945</c:v>
                </c:pt>
                <c:pt idx="435">
                  <c:v>45.29999923706055</c:v>
                </c:pt>
                <c:pt idx="436">
                  <c:v>45.39999771118164</c:v>
                </c:pt>
                <c:pt idx="437">
                  <c:v>45.49999618530273</c:v>
                </c:pt>
                <c:pt idx="438">
                  <c:v>45.60000228881836</c:v>
                </c:pt>
                <c:pt idx="439">
                  <c:v>45.70000076293945</c:v>
                </c:pt>
                <c:pt idx="440">
                  <c:v>45.79999923706055</c:v>
                </c:pt>
                <c:pt idx="441">
                  <c:v>45.89999771118164</c:v>
                </c:pt>
                <c:pt idx="442">
                  <c:v>45.99999618530273</c:v>
                </c:pt>
                <c:pt idx="443">
                  <c:v>46.10000228881836</c:v>
                </c:pt>
                <c:pt idx="444">
                  <c:v>46.20000076293945</c:v>
                </c:pt>
                <c:pt idx="445">
                  <c:v>46.29999923706055</c:v>
                </c:pt>
                <c:pt idx="446">
                  <c:v>46.39999771118164</c:v>
                </c:pt>
                <c:pt idx="447">
                  <c:v>46.49999618530273</c:v>
                </c:pt>
                <c:pt idx="448">
                  <c:v>46.60000228881836</c:v>
                </c:pt>
                <c:pt idx="449">
                  <c:v>46.70000076293945</c:v>
                </c:pt>
                <c:pt idx="450">
                  <c:v>46.79999923706055</c:v>
                </c:pt>
                <c:pt idx="451">
                  <c:v>46.89999771118164</c:v>
                </c:pt>
                <c:pt idx="452">
                  <c:v>46.99999618530273</c:v>
                </c:pt>
                <c:pt idx="453">
                  <c:v>47.10000228881836</c:v>
                </c:pt>
                <c:pt idx="454">
                  <c:v>47.20000076293945</c:v>
                </c:pt>
                <c:pt idx="455">
                  <c:v>47.29999923706055</c:v>
                </c:pt>
                <c:pt idx="456">
                  <c:v>47.39999771118164</c:v>
                </c:pt>
                <c:pt idx="457">
                  <c:v>47.49999618530273</c:v>
                </c:pt>
                <c:pt idx="458">
                  <c:v>47.60000228881836</c:v>
                </c:pt>
                <c:pt idx="459">
                  <c:v>47.70000076293945</c:v>
                </c:pt>
                <c:pt idx="460">
                  <c:v>47.79999923706055</c:v>
                </c:pt>
                <c:pt idx="461">
                  <c:v>47.89999771118164</c:v>
                </c:pt>
                <c:pt idx="462">
                  <c:v>47.99999618530273</c:v>
                </c:pt>
                <c:pt idx="463">
                  <c:v>48.10000228881836</c:v>
                </c:pt>
                <c:pt idx="464">
                  <c:v>48.20000076293945</c:v>
                </c:pt>
                <c:pt idx="465">
                  <c:v>48.29999923706055</c:v>
                </c:pt>
                <c:pt idx="466">
                  <c:v>48.39999771118164</c:v>
                </c:pt>
                <c:pt idx="467">
                  <c:v>48.49999618530273</c:v>
                </c:pt>
                <c:pt idx="468">
                  <c:v>48.60000228881836</c:v>
                </c:pt>
                <c:pt idx="469">
                  <c:v>48.70000076293945</c:v>
                </c:pt>
                <c:pt idx="470">
                  <c:v>48.79999923706055</c:v>
                </c:pt>
                <c:pt idx="471">
                  <c:v>48.89999771118164</c:v>
                </c:pt>
                <c:pt idx="472">
                  <c:v>48.99999618530273</c:v>
                </c:pt>
                <c:pt idx="473">
                  <c:v>49.10000228881836</c:v>
                </c:pt>
                <c:pt idx="474">
                  <c:v>49.20000076293945</c:v>
                </c:pt>
                <c:pt idx="475">
                  <c:v>49.29999923706055</c:v>
                </c:pt>
                <c:pt idx="476">
                  <c:v>49.39999771118164</c:v>
                </c:pt>
                <c:pt idx="477">
                  <c:v>49.49999618530273</c:v>
                </c:pt>
                <c:pt idx="478">
                  <c:v>49.60000228881836</c:v>
                </c:pt>
                <c:pt idx="479">
                  <c:v>49.70000076293945</c:v>
                </c:pt>
                <c:pt idx="480">
                  <c:v>49.79999923706055</c:v>
                </c:pt>
                <c:pt idx="481">
                  <c:v>49.89999771118164</c:v>
                </c:pt>
                <c:pt idx="482">
                  <c:v>49.99999618530273</c:v>
                </c:pt>
                <c:pt idx="483">
                  <c:v>50.10000228881836</c:v>
                </c:pt>
                <c:pt idx="484">
                  <c:v>50.20000076293945</c:v>
                </c:pt>
                <c:pt idx="485">
                  <c:v>50.29999923706055</c:v>
                </c:pt>
                <c:pt idx="486">
                  <c:v>50.39999771118164</c:v>
                </c:pt>
                <c:pt idx="487">
                  <c:v>50.49999618530273</c:v>
                </c:pt>
                <c:pt idx="488">
                  <c:v>50.60000228881836</c:v>
                </c:pt>
                <c:pt idx="489">
                  <c:v>50.70000076293945</c:v>
                </c:pt>
                <c:pt idx="490">
                  <c:v>50.79999923706055</c:v>
                </c:pt>
                <c:pt idx="491">
                  <c:v>50.89999771118164</c:v>
                </c:pt>
                <c:pt idx="492">
                  <c:v>50.99999618530273</c:v>
                </c:pt>
                <c:pt idx="493">
                  <c:v>51.10000228881836</c:v>
                </c:pt>
                <c:pt idx="494">
                  <c:v>51.20000076293945</c:v>
                </c:pt>
                <c:pt idx="495">
                  <c:v>51.29999923706055</c:v>
                </c:pt>
                <c:pt idx="496">
                  <c:v>51.39999771118164</c:v>
                </c:pt>
                <c:pt idx="497">
                  <c:v>51.49999618530273</c:v>
                </c:pt>
                <c:pt idx="498">
                  <c:v>51.60000228881836</c:v>
                </c:pt>
                <c:pt idx="499">
                  <c:v>51.70000076293945</c:v>
                </c:pt>
                <c:pt idx="500">
                  <c:v>51.79999923706055</c:v>
                </c:pt>
                <c:pt idx="501">
                  <c:v>51.89999771118164</c:v>
                </c:pt>
                <c:pt idx="502">
                  <c:v>51.99999618530273</c:v>
                </c:pt>
                <c:pt idx="503">
                  <c:v>52.10000228881836</c:v>
                </c:pt>
                <c:pt idx="504">
                  <c:v>52.20000076293945</c:v>
                </c:pt>
                <c:pt idx="505">
                  <c:v>52.29999923706055</c:v>
                </c:pt>
                <c:pt idx="506">
                  <c:v>52.39999771118164</c:v>
                </c:pt>
                <c:pt idx="507">
                  <c:v>52.49999618530273</c:v>
                </c:pt>
                <c:pt idx="508">
                  <c:v>52.60000228881836</c:v>
                </c:pt>
                <c:pt idx="509">
                  <c:v>52.70000076293945</c:v>
                </c:pt>
                <c:pt idx="510">
                  <c:v>52.79999923706055</c:v>
                </c:pt>
                <c:pt idx="511">
                  <c:v>52.89999771118164</c:v>
                </c:pt>
                <c:pt idx="512">
                  <c:v>52.99999618530273</c:v>
                </c:pt>
                <c:pt idx="513">
                  <c:v>53.10000228881836</c:v>
                </c:pt>
                <c:pt idx="514">
                  <c:v>53.20000076293945</c:v>
                </c:pt>
                <c:pt idx="515">
                  <c:v>53.29999923706055</c:v>
                </c:pt>
                <c:pt idx="516">
                  <c:v>53.39999771118164</c:v>
                </c:pt>
                <c:pt idx="517">
                  <c:v>53.49999618530273</c:v>
                </c:pt>
                <c:pt idx="518">
                  <c:v>53.60000228881836</c:v>
                </c:pt>
                <c:pt idx="519">
                  <c:v>53.70000076293945</c:v>
                </c:pt>
                <c:pt idx="520">
                  <c:v>53.79999923706055</c:v>
                </c:pt>
                <c:pt idx="521">
                  <c:v>53.89999771118164</c:v>
                </c:pt>
                <c:pt idx="522">
                  <c:v>53.99999618530273</c:v>
                </c:pt>
                <c:pt idx="523">
                  <c:v>54.10000228881836</c:v>
                </c:pt>
                <c:pt idx="524">
                  <c:v>54.20000076293945</c:v>
                </c:pt>
                <c:pt idx="525">
                  <c:v>54.29999923706055</c:v>
                </c:pt>
                <c:pt idx="526">
                  <c:v>54.39999771118164</c:v>
                </c:pt>
                <c:pt idx="527">
                  <c:v>54.49999618530273</c:v>
                </c:pt>
                <c:pt idx="528">
                  <c:v>54.60000228881836</c:v>
                </c:pt>
                <c:pt idx="529">
                  <c:v>54.70000076293945</c:v>
                </c:pt>
                <c:pt idx="530">
                  <c:v>54.79999923706055</c:v>
                </c:pt>
                <c:pt idx="531">
                  <c:v>54.89999771118164</c:v>
                </c:pt>
                <c:pt idx="532">
                  <c:v>54.99999618530273</c:v>
                </c:pt>
                <c:pt idx="533">
                  <c:v>55.10000228881836</c:v>
                </c:pt>
                <c:pt idx="534">
                  <c:v>55.20000076293945</c:v>
                </c:pt>
                <c:pt idx="535">
                  <c:v>55.29999923706055</c:v>
                </c:pt>
                <c:pt idx="536">
                  <c:v>55.39999771118164</c:v>
                </c:pt>
                <c:pt idx="537">
                  <c:v>55.49999618530273</c:v>
                </c:pt>
                <c:pt idx="538">
                  <c:v>55.60000228881836</c:v>
                </c:pt>
                <c:pt idx="539">
                  <c:v>55.70000076293945</c:v>
                </c:pt>
                <c:pt idx="540">
                  <c:v>55.79999923706055</c:v>
                </c:pt>
                <c:pt idx="541">
                  <c:v>55.89999771118164</c:v>
                </c:pt>
                <c:pt idx="542">
                  <c:v>55.99999618530273</c:v>
                </c:pt>
                <c:pt idx="543">
                  <c:v>56.10000228881836</c:v>
                </c:pt>
                <c:pt idx="544">
                  <c:v>56.20000076293945</c:v>
                </c:pt>
                <c:pt idx="545">
                  <c:v>56.29999923706055</c:v>
                </c:pt>
                <c:pt idx="546">
                  <c:v>56.39999771118164</c:v>
                </c:pt>
                <c:pt idx="547">
                  <c:v>56.49999618530273</c:v>
                </c:pt>
                <c:pt idx="548">
                  <c:v>56.60000228881836</c:v>
                </c:pt>
                <c:pt idx="549">
                  <c:v>56.70000076293945</c:v>
                </c:pt>
                <c:pt idx="550">
                  <c:v>56.79999923706055</c:v>
                </c:pt>
                <c:pt idx="551">
                  <c:v>56.89999771118164</c:v>
                </c:pt>
                <c:pt idx="552">
                  <c:v>56.99999618530273</c:v>
                </c:pt>
                <c:pt idx="553">
                  <c:v>57.10000228881836</c:v>
                </c:pt>
                <c:pt idx="554">
                  <c:v>57.20000076293945</c:v>
                </c:pt>
                <c:pt idx="555">
                  <c:v>57.29999923706055</c:v>
                </c:pt>
                <c:pt idx="556">
                  <c:v>57.39999771118164</c:v>
                </c:pt>
                <c:pt idx="557">
                  <c:v>57.49999618530273</c:v>
                </c:pt>
                <c:pt idx="558">
                  <c:v>57.60000228881836</c:v>
                </c:pt>
                <c:pt idx="559">
                  <c:v>57.70000076293945</c:v>
                </c:pt>
                <c:pt idx="560">
                  <c:v>57.79999923706055</c:v>
                </c:pt>
                <c:pt idx="561">
                  <c:v>57.89999771118164</c:v>
                </c:pt>
                <c:pt idx="562">
                  <c:v>57.99999618530273</c:v>
                </c:pt>
                <c:pt idx="563">
                  <c:v>58.10000228881836</c:v>
                </c:pt>
                <c:pt idx="564">
                  <c:v>58.20000076293945</c:v>
                </c:pt>
                <c:pt idx="565">
                  <c:v>58.29999923706055</c:v>
                </c:pt>
                <c:pt idx="566">
                  <c:v>58.39999771118164</c:v>
                </c:pt>
                <c:pt idx="567">
                  <c:v>58.49999618530273</c:v>
                </c:pt>
                <c:pt idx="568">
                  <c:v>58.60000228881836</c:v>
                </c:pt>
                <c:pt idx="569">
                  <c:v>58.70000076293945</c:v>
                </c:pt>
                <c:pt idx="570">
                  <c:v>58.79999923706055</c:v>
                </c:pt>
                <c:pt idx="571">
                  <c:v>58.89999771118164</c:v>
                </c:pt>
                <c:pt idx="572">
                  <c:v>58.99999618530273</c:v>
                </c:pt>
                <c:pt idx="573">
                  <c:v>59.10000228881836</c:v>
                </c:pt>
                <c:pt idx="574">
                  <c:v>59.20000076293945</c:v>
                </c:pt>
                <c:pt idx="575">
                  <c:v>59.29999923706055</c:v>
                </c:pt>
                <c:pt idx="576">
                  <c:v>59.39999771118164</c:v>
                </c:pt>
                <c:pt idx="577">
                  <c:v>59.49999618530273</c:v>
                </c:pt>
                <c:pt idx="578">
                  <c:v>59.60000228881836</c:v>
                </c:pt>
                <c:pt idx="579">
                  <c:v>59.70000076293945</c:v>
                </c:pt>
                <c:pt idx="580">
                  <c:v>59.79999923706055</c:v>
                </c:pt>
                <c:pt idx="581">
                  <c:v>59.89999771118164</c:v>
                </c:pt>
                <c:pt idx="582">
                  <c:v>59.99999618530273</c:v>
                </c:pt>
                <c:pt idx="583">
                  <c:v>60.10000228881836</c:v>
                </c:pt>
                <c:pt idx="584">
                  <c:v>60.20000076293945</c:v>
                </c:pt>
                <c:pt idx="585">
                  <c:v>60.29999923706055</c:v>
                </c:pt>
                <c:pt idx="586">
                  <c:v>60.39999771118164</c:v>
                </c:pt>
                <c:pt idx="587">
                  <c:v>60.49999618530273</c:v>
                </c:pt>
                <c:pt idx="588">
                  <c:v>60.60000228881836</c:v>
                </c:pt>
                <c:pt idx="589">
                  <c:v>60.70000076293945</c:v>
                </c:pt>
                <c:pt idx="590">
                  <c:v>60.79999923706055</c:v>
                </c:pt>
                <c:pt idx="591">
                  <c:v>60.89999771118164</c:v>
                </c:pt>
                <c:pt idx="592">
                  <c:v>60.99999618530273</c:v>
                </c:pt>
                <c:pt idx="593">
                  <c:v>61.10000228881836</c:v>
                </c:pt>
                <c:pt idx="594">
                  <c:v>61.20000076293945</c:v>
                </c:pt>
                <c:pt idx="595">
                  <c:v>61.29999923706055</c:v>
                </c:pt>
                <c:pt idx="596">
                  <c:v>61.39999771118164</c:v>
                </c:pt>
                <c:pt idx="597">
                  <c:v>61.49999618530273</c:v>
                </c:pt>
                <c:pt idx="598">
                  <c:v>61.60000228881836</c:v>
                </c:pt>
                <c:pt idx="599">
                  <c:v>61.70000076293945</c:v>
                </c:pt>
                <c:pt idx="600">
                  <c:v>61.79999923706055</c:v>
                </c:pt>
                <c:pt idx="601">
                  <c:v>61.89999771118164</c:v>
                </c:pt>
                <c:pt idx="602">
                  <c:v>61.99999618530273</c:v>
                </c:pt>
                <c:pt idx="603">
                  <c:v>62.10000228881836</c:v>
                </c:pt>
                <c:pt idx="604">
                  <c:v>62.20000076293945</c:v>
                </c:pt>
                <c:pt idx="605">
                  <c:v>62.29999923706055</c:v>
                </c:pt>
                <c:pt idx="606">
                  <c:v>62.39999771118164</c:v>
                </c:pt>
                <c:pt idx="607">
                  <c:v>62.49999618530273</c:v>
                </c:pt>
                <c:pt idx="608">
                  <c:v>62.60000228881836</c:v>
                </c:pt>
                <c:pt idx="609">
                  <c:v>62.70000076293945</c:v>
                </c:pt>
                <c:pt idx="610">
                  <c:v>62.79999923706055</c:v>
                </c:pt>
                <c:pt idx="611">
                  <c:v>62.89999771118164</c:v>
                </c:pt>
                <c:pt idx="612">
                  <c:v>62.99999618530273</c:v>
                </c:pt>
                <c:pt idx="613">
                  <c:v>63.10000228881836</c:v>
                </c:pt>
                <c:pt idx="614">
                  <c:v>63.20000076293945</c:v>
                </c:pt>
                <c:pt idx="615">
                  <c:v>63.29999923706055</c:v>
                </c:pt>
                <c:pt idx="616">
                  <c:v>63.39999771118164</c:v>
                </c:pt>
                <c:pt idx="617">
                  <c:v>63.49999618530273</c:v>
                </c:pt>
                <c:pt idx="618">
                  <c:v>63.60000228881836</c:v>
                </c:pt>
                <c:pt idx="619">
                  <c:v>63.70000076293945</c:v>
                </c:pt>
                <c:pt idx="620">
                  <c:v>63.79999923706055</c:v>
                </c:pt>
                <c:pt idx="621">
                  <c:v>63.89999771118164</c:v>
                </c:pt>
                <c:pt idx="622">
                  <c:v>63.99999618530273</c:v>
                </c:pt>
                <c:pt idx="623">
                  <c:v>64.10000610351557</c:v>
                </c:pt>
                <c:pt idx="624">
                  <c:v>64.1999969482422</c:v>
                </c:pt>
                <c:pt idx="625">
                  <c:v>64.30000305175781</c:v>
                </c:pt>
                <c:pt idx="626">
                  <c:v>64.3999938964843</c:v>
                </c:pt>
                <c:pt idx="627">
                  <c:v>64.5</c:v>
                </c:pt>
                <c:pt idx="628">
                  <c:v>64.60000610351557</c:v>
                </c:pt>
                <c:pt idx="629">
                  <c:v>64.6999969482422</c:v>
                </c:pt>
                <c:pt idx="630">
                  <c:v>64.80000305175781</c:v>
                </c:pt>
                <c:pt idx="631">
                  <c:v>64.8999938964843</c:v>
                </c:pt>
                <c:pt idx="632">
                  <c:v>65.0</c:v>
                </c:pt>
                <c:pt idx="633">
                  <c:v>65.10000610351557</c:v>
                </c:pt>
                <c:pt idx="634">
                  <c:v>65.1999969482422</c:v>
                </c:pt>
                <c:pt idx="635">
                  <c:v>65.30000305175781</c:v>
                </c:pt>
                <c:pt idx="636">
                  <c:v>65.3999938964843</c:v>
                </c:pt>
                <c:pt idx="637">
                  <c:v>65.5</c:v>
                </c:pt>
                <c:pt idx="638">
                  <c:v>65.60000610351557</c:v>
                </c:pt>
                <c:pt idx="639">
                  <c:v>65.6999969482422</c:v>
                </c:pt>
                <c:pt idx="640">
                  <c:v>65.80000305175781</c:v>
                </c:pt>
                <c:pt idx="641">
                  <c:v>65.8999938964843</c:v>
                </c:pt>
                <c:pt idx="642">
                  <c:v>66.0</c:v>
                </c:pt>
                <c:pt idx="643">
                  <c:v>66.10000610351557</c:v>
                </c:pt>
                <c:pt idx="644">
                  <c:v>66.1999969482422</c:v>
                </c:pt>
                <c:pt idx="645">
                  <c:v>66.30000305175781</c:v>
                </c:pt>
                <c:pt idx="646">
                  <c:v>66.3999938964843</c:v>
                </c:pt>
                <c:pt idx="647">
                  <c:v>66.5</c:v>
                </c:pt>
                <c:pt idx="648">
                  <c:v>66.60000610351557</c:v>
                </c:pt>
                <c:pt idx="649">
                  <c:v>66.6999969482422</c:v>
                </c:pt>
                <c:pt idx="650">
                  <c:v>66.80000305175781</c:v>
                </c:pt>
                <c:pt idx="651">
                  <c:v>66.8999938964843</c:v>
                </c:pt>
                <c:pt idx="652">
                  <c:v>67.0</c:v>
                </c:pt>
                <c:pt idx="653">
                  <c:v>67.10000610351557</c:v>
                </c:pt>
                <c:pt idx="654">
                  <c:v>67.1999969482422</c:v>
                </c:pt>
                <c:pt idx="655">
                  <c:v>67.30000305175781</c:v>
                </c:pt>
                <c:pt idx="656">
                  <c:v>67.3999938964843</c:v>
                </c:pt>
                <c:pt idx="657">
                  <c:v>67.5</c:v>
                </c:pt>
                <c:pt idx="658">
                  <c:v>67.60000610351557</c:v>
                </c:pt>
                <c:pt idx="659">
                  <c:v>67.6999969482422</c:v>
                </c:pt>
                <c:pt idx="660">
                  <c:v>67.80000305175781</c:v>
                </c:pt>
                <c:pt idx="661">
                  <c:v>67.8999938964843</c:v>
                </c:pt>
                <c:pt idx="662">
                  <c:v>68.0</c:v>
                </c:pt>
                <c:pt idx="663">
                  <c:v>68.10000610351557</c:v>
                </c:pt>
                <c:pt idx="664">
                  <c:v>68.1999969482422</c:v>
                </c:pt>
                <c:pt idx="665">
                  <c:v>68.30000305175781</c:v>
                </c:pt>
                <c:pt idx="666">
                  <c:v>68.3999938964843</c:v>
                </c:pt>
                <c:pt idx="667">
                  <c:v>68.5</c:v>
                </c:pt>
                <c:pt idx="668">
                  <c:v>68.60000610351557</c:v>
                </c:pt>
                <c:pt idx="669">
                  <c:v>68.6999969482422</c:v>
                </c:pt>
                <c:pt idx="670">
                  <c:v>68.80000305175781</c:v>
                </c:pt>
                <c:pt idx="671">
                  <c:v>68.8999938964843</c:v>
                </c:pt>
                <c:pt idx="672">
                  <c:v>69.0</c:v>
                </c:pt>
                <c:pt idx="673">
                  <c:v>69.10000610351557</c:v>
                </c:pt>
                <c:pt idx="674">
                  <c:v>69.1999969482422</c:v>
                </c:pt>
                <c:pt idx="675">
                  <c:v>69.30000305175781</c:v>
                </c:pt>
                <c:pt idx="676">
                  <c:v>69.3999938964843</c:v>
                </c:pt>
                <c:pt idx="677">
                  <c:v>69.5</c:v>
                </c:pt>
                <c:pt idx="678">
                  <c:v>69.60000610351557</c:v>
                </c:pt>
                <c:pt idx="679">
                  <c:v>69.6999969482422</c:v>
                </c:pt>
                <c:pt idx="680">
                  <c:v>69.80000305175781</c:v>
                </c:pt>
                <c:pt idx="681">
                  <c:v>69.8999938964843</c:v>
                </c:pt>
                <c:pt idx="682">
                  <c:v>70.0</c:v>
                </c:pt>
                <c:pt idx="683">
                  <c:v>70.10000610351557</c:v>
                </c:pt>
                <c:pt idx="684">
                  <c:v>70.1999969482422</c:v>
                </c:pt>
                <c:pt idx="685">
                  <c:v>70.30000305175781</c:v>
                </c:pt>
                <c:pt idx="686">
                  <c:v>70.3999938964843</c:v>
                </c:pt>
                <c:pt idx="687">
                  <c:v>70.5</c:v>
                </c:pt>
                <c:pt idx="688">
                  <c:v>70.60000610351557</c:v>
                </c:pt>
                <c:pt idx="689">
                  <c:v>70.6999969482422</c:v>
                </c:pt>
                <c:pt idx="690">
                  <c:v>70.80000305175781</c:v>
                </c:pt>
                <c:pt idx="691">
                  <c:v>70.8999938964843</c:v>
                </c:pt>
                <c:pt idx="692">
                  <c:v>71.0</c:v>
                </c:pt>
                <c:pt idx="693">
                  <c:v>71.10000610351557</c:v>
                </c:pt>
                <c:pt idx="694">
                  <c:v>71.1999969482422</c:v>
                </c:pt>
                <c:pt idx="695">
                  <c:v>71.30000305175781</c:v>
                </c:pt>
                <c:pt idx="696">
                  <c:v>71.3999938964843</c:v>
                </c:pt>
                <c:pt idx="697">
                  <c:v>71.5</c:v>
                </c:pt>
                <c:pt idx="698">
                  <c:v>71.60000610351557</c:v>
                </c:pt>
                <c:pt idx="699">
                  <c:v>71.6999969482422</c:v>
                </c:pt>
                <c:pt idx="700">
                  <c:v>71.80000305175781</c:v>
                </c:pt>
                <c:pt idx="701">
                  <c:v>71.8999938964843</c:v>
                </c:pt>
                <c:pt idx="702">
                  <c:v>72.0</c:v>
                </c:pt>
                <c:pt idx="703">
                  <c:v>72.10000610351557</c:v>
                </c:pt>
                <c:pt idx="704">
                  <c:v>72.1999969482422</c:v>
                </c:pt>
                <c:pt idx="705">
                  <c:v>72.30000305175781</c:v>
                </c:pt>
                <c:pt idx="706">
                  <c:v>72.3999938964843</c:v>
                </c:pt>
                <c:pt idx="707">
                  <c:v>72.5</c:v>
                </c:pt>
                <c:pt idx="708">
                  <c:v>72.60000610351557</c:v>
                </c:pt>
                <c:pt idx="709">
                  <c:v>72.6999969482422</c:v>
                </c:pt>
                <c:pt idx="710">
                  <c:v>72.80000305175781</c:v>
                </c:pt>
                <c:pt idx="711">
                  <c:v>72.8999938964843</c:v>
                </c:pt>
                <c:pt idx="712">
                  <c:v>73.0</c:v>
                </c:pt>
                <c:pt idx="713">
                  <c:v>73.10000610351557</c:v>
                </c:pt>
                <c:pt idx="714">
                  <c:v>73.1999969482422</c:v>
                </c:pt>
                <c:pt idx="715">
                  <c:v>73.30000305175781</c:v>
                </c:pt>
                <c:pt idx="716">
                  <c:v>73.3999938964843</c:v>
                </c:pt>
                <c:pt idx="717">
                  <c:v>73.5</c:v>
                </c:pt>
                <c:pt idx="718">
                  <c:v>73.60000610351557</c:v>
                </c:pt>
                <c:pt idx="719">
                  <c:v>73.6999969482422</c:v>
                </c:pt>
                <c:pt idx="720">
                  <c:v>73.80000305175781</c:v>
                </c:pt>
                <c:pt idx="721">
                  <c:v>73.8999938964843</c:v>
                </c:pt>
                <c:pt idx="722">
                  <c:v>74.0</c:v>
                </c:pt>
                <c:pt idx="723">
                  <c:v>74.10000610351557</c:v>
                </c:pt>
                <c:pt idx="724">
                  <c:v>74.1999969482422</c:v>
                </c:pt>
                <c:pt idx="725">
                  <c:v>74.30000305175781</c:v>
                </c:pt>
                <c:pt idx="726">
                  <c:v>74.3999938964843</c:v>
                </c:pt>
                <c:pt idx="727">
                  <c:v>74.5</c:v>
                </c:pt>
                <c:pt idx="728">
                  <c:v>74.60000610351557</c:v>
                </c:pt>
                <c:pt idx="729">
                  <c:v>74.6999969482422</c:v>
                </c:pt>
                <c:pt idx="730">
                  <c:v>74.80000305175781</c:v>
                </c:pt>
                <c:pt idx="731">
                  <c:v>74.8999938964843</c:v>
                </c:pt>
                <c:pt idx="732">
                  <c:v>75.0</c:v>
                </c:pt>
                <c:pt idx="733">
                  <c:v>75.10000610351557</c:v>
                </c:pt>
                <c:pt idx="734">
                  <c:v>75.1999969482422</c:v>
                </c:pt>
                <c:pt idx="735">
                  <c:v>75.30000305175781</c:v>
                </c:pt>
                <c:pt idx="736">
                  <c:v>75.3999938964843</c:v>
                </c:pt>
                <c:pt idx="737">
                  <c:v>75.5</c:v>
                </c:pt>
                <c:pt idx="738">
                  <c:v>75.60000610351557</c:v>
                </c:pt>
                <c:pt idx="739">
                  <c:v>75.6999969482422</c:v>
                </c:pt>
                <c:pt idx="740">
                  <c:v>75.80000305175781</c:v>
                </c:pt>
                <c:pt idx="741">
                  <c:v>75.8999938964843</c:v>
                </c:pt>
                <c:pt idx="742">
                  <c:v>76.0</c:v>
                </c:pt>
                <c:pt idx="743">
                  <c:v>76.10000610351557</c:v>
                </c:pt>
                <c:pt idx="744">
                  <c:v>76.1999969482422</c:v>
                </c:pt>
                <c:pt idx="745">
                  <c:v>76.30000305175781</c:v>
                </c:pt>
                <c:pt idx="746">
                  <c:v>76.3999938964843</c:v>
                </c:pt>
                <c:pt idx="747">
                  <c:v>76.5</c:v>
                </c:pt>
                <c:pt idx="748">
                  <c:v>76.60000610351557</c:v>
                </c:pt>
                <c:pt idx="749">
                  <c:v>76.6999969482422</c:v>
                </c:pt>
                <c:pt idx="750">
                  <c:v>76.80000305175781</c:v>
                </c:pt>
                <c:pt idx="751">
                  <c:v>76.8999938964843</c:v>
                </c:pt>
                <c:pt idx="752">
                  <c:v>77.0</c:v>
                </c:pt>
                <c:pt idx="753">
                  <c:v>77.10000610351557</c:v>
                </c:pt>
                <c:pt idx="754">
                  <c:v>77.1999969482422</c:v>
                </c:pt>
                <c:pt idx="755">
                  <c:v>77.30000305175781</c:v>
                </c:pt>
                <c:pt idx="756">
                  <c:v>77.3999938964843</c:v>
                </c:pt>
                <c:pt idx="757">
                  <c:v>77.5</c:v>
                </c:pt>
                <c:pt idx="758">
                  <c:v>77.60000610351557</c:v>
                </c:pt>
                <c:pt idx="759">
                  <c:v>77.6999969482422</c:v>
                </c:pt>
                <c:pt idx="760">
                  <c:v>77.80000305175781</c:v>
                </c:pt>
                <c:pt idx="761">
                  <c:v>77.8999938964843</c:v>
                </c:pt>
                <c:pt idx="762">
                  <c:v>78.0</c:v>
                </c:pt>
                <c:pt idx="763">
                  <c:v>78.10000610351557</c:v>
                </c:pt>
                <c:pt idx="764">
                  <c:v>78.1999969482422</c:v>
                </c:pt>
                <c:pt idx="765">
                  <c:v>78.30000305175781</c:v>
                </c:pt>
                <c:pt idx="766">
                  <c:v>78.3999938964843</c:v>
                </c:pt>
                <c:pt idx="767">
                  <c:v>78.5</c:v>
                </c:pt>
                <c:pt idx="768">
                  <c:v>78.60000610351557</c:v>
                </c:pt>
                <c:pt idx="769">
                  <c:v>78.6999969482422</c:v>
                </c:pt>
                <c:pt idx="770">
                  <c:v>78.80000305175781</c:v>
                </c:pt>
                <c:pt idx="771">
                  <c:v>78.8999938964843</c:v>
                </c:pt>
                <c:pt idx="772">
                  <c:v>79.0</c:v>
                </c:pt>
                <c:pt idx="773">
                  <c:v>79.10000610351557</c:v>
                </c:pt>
                <c:pt idx="774">
                  <c:v>79.1999969482422</c:v>
                </c:pt>
                <c:pt idx="775">
                  <c:v>79.30000305175781</c:v>
                </c:pt>
                <c:pt idx="776">
                  <c:v>79.3999938964843</c:v>
                </c:pt>
                <c:pt idx="777">
                  <c:v>79.5</c:v>
                </c:pt>
                <c:pt idx="778">
                  <c:v>79.60000610351557</c:v>
                </c:pt>
                <c:pt idx="779">
                  <c:v>79.6999969482422</c:v>
                </c:pt>
                <c:pt idx="780">
                  <c:v>79.80000305175781</c:v>
                </c:pt>
                <c:pt idx="781">
                  <c:v>79.8999938964843</c:v>
                </c:pt>
                <c:pt idx="782">
                  <c:v>80.0</c:v>
                </c:pt>
                <c:pt idx="783">
                  <c:v>80.10000610351557</c:v>
                </c:pt>
                <c:pt idx="784">
                  <c:v>80.1999969482422</c:v>
                </c:pt>
                <c:pt idx="785">
                  <c:v>80.30000305175781</c:v>
                </c:pt>
                <c:pt idx="786">
                  <c:v>80.3999938964843</c:v>
                </c:pt>
                <c:pt idx="787">
                  <c:v>80.5</c:v>
                </c:pt>
                <c:pt idx="788">
                  <c:v>80.60000610351557</c:v>
                </c:pt>
                <c:pt idx="789">
                  <c:v>80.6999969482422</c:v>
                </c:pt>
                <c:pt idx="790">
                  <c:v>80.80000305175781</c:v>
                </c:pt>
                <c:pt idx="791">
                  <c:v>80.8999938964843</c:v>
                </c:pt>
                <c:pt idx="792">
                  <c:v>81.0</c:v>
                </c:pt>
                <c:pt idx="793">
                  <c:v>81.10000610351557</c:v>
                </c:pt>
                <c:pt idx="794">
                  <c:v>81.1999969482422</c:v>
                </c:pt>
                <c:pt idx="795">
                  <c:v>81.30000305175781</c:v>
                </c:pt>
                <c:pt idx="796">
                  <c:v>81.3999938964843</c:v>
                </c:pt>
                <c:pt idx="797">
                  <c:v>81.5</c:v>
                </c:pt>
                <c:pt idx="798">
                  <c:v>81.60000610351557</c:v>
                </c:pt>
                <c:pt idx="799">
                  <c:v>81.6999969482422</c:v>
                </c:pt>
                <c:pt idx="800">
                  <c:v>81.80000305175781</c:v>
                </c:pt>
                <c:pt idx="801">
                  <c:v>81.8999938964843</c:v>
                </c:pt>
                <c:pt idx="802">
                  <c:v>82.0</c:v>
                </c:pt>
                <c:pt idx="803">
                  <c:v>82.10000610351557</c:v>
                </c:pt>
                <c:pt idx="804">
                  <c:v>82.1999969482422</c:v>
                </c:pt>
                <c:pt idx="805">
                  <c:v>82.30000305175781</c:v>
                </c:pt>
                <c:pt idx="806">
                  <c:v>82.3999938964843</c:v>
                </c:pt>
                <c:pt idx="807">
                  <c:v>82.5</c:v>
                </c:pt>
                <c:pt idx="808">
                  <c:v>82.60000610351557</c:v>
                </c:pt>
                <c:pt idx="809">
                  <c:v>82.6999969482422</c:v>
                </c:pt>
                <c:pt idx="810">
                  <c:v>82.80000305175781</c:v>
                </c:pt>
                <c:pt idx="811">
                  <c:v>82.8999938964843</c:v>
                </c:pt>
                <c:pt idx="812">
                  <c:v>83.0</c:v>
                </c:pt>
                <c:pt idx="813">
                  <c:v>83.10000610351557</c:v>
                </c:pt>
                <c:pt idx="814">
                  <c:v>83.1999969482422</c:v>
                </c:pt>
                <c:pt idx="815">
                  <c:v>83.30000305175781</c:v>
                </c:pt>
                <c:pt idx="816">
                  <c:v>83.3999938964843</c:v>
                </c:pt>
                <c:pt idx="817">
                  <c:v>83.5</c:v>
                </c:pt>
                <c:pt idx="818">
                  <c:v>83.60000610351557</c:v>
                </c:pt>
                <c:pt idx="819">
                  <c:v>83.6999969482422</c:v>
                </c:pt>
                <c:pt idx="820">
                  <c:v>83.80000305175781</c:v>
                </c:pt>
                <c:pt idx="821">
                  <c:v>83.8999938964843</c:v>
                </c:pt>
                <c:pt idx="822">
                  <c:v>84.0</c:v>
                </c:pt>
                <c:pt idx="823">
                  <c:v>84.10000610351557</c:v>
                </c:pt>
                <c:pt idx="824">
                  <c:v>84.1999969482422</c:v>
                </c:pt>
                <c:pt idx="825">
                  <c:v>84.30000305175781</c:v>
                </c:pt>
                <c:pt idx="826">
                  <c:v>84.3999938964843</c:v>
                </c:pt>
                <c:pt idx="827">
                  <c:v>84.5</c:v>
                </c:pt>
                <c:pt idx="828">
                  <c:v>84.60000610351557</c:v>
                </c:pt>
                <c:pt idx="829">
                  <c:v>84.6999969482422</c:v>
                </c:pt>
                <c:pt idx="830">
                  <c:v>84.80000305175781</c:v>
                </c:pt>
                <c:pt idx="831">
                  <c:v>84.8999938964843</c:v>
                </c:pt>
                <c:pt idx="832">
                  <c:v>85.0</c:v>
                </c:pt>
                <c:pt idx="833">
                  <c:v>85.10000610351557</c:v>
                </c:pt>
                <c:pt idx="834">
                  <c:v>85.1999969482422</c:v>
                </c:pt>
                <c:pt idx="835">
                  <c:v>85.30000305175781</c:v>
                </c:pt>
                <c:pt idx="836">
                  <c:v>85.3999938964843</c:v>
                </c:pt>
                <c:pt idx="837">
                  <c:v>85.5</c:v>
                </c:pt>
                <c:pt idx="838">
                  <c:v>85.60000610351557</c:v>
                </c:pt>
                <c:pt idx="839">
                  <c:v>85.6999969482422</c:v>
                </c:pt>
                <c:pt idx="840">
                  <c:v>85.80000305175781</c:v>
                </c:pt>
                <c:pt idx="841">
                  <c:v>85.8999938964843</c:v>
                </c:pt>
                <c:pt idx="842">
                  <c:v>86.0</c:v>
                </c:pt>
                <c:pt idx="843">
                  <c:v>86.10000610351557</c:v>
                </c:pt>
                <c:pt idx="844">
                  <c:v>86.1999969482422</c:v>
                </c:pt>
                <c:pt idx="845">
                  <c:v>86.30000305175781</c:v>
                </c:pt>
                <c:pt idx="846">
                  <c:v>86.3999938964843</c:v>
                </c:pt>
                <c:pt idx="847">
                  <c:v>86.5</c:v>
                </c:pt>
                <c:pt idx="848">
                  <c:v>86.60000610351557</c:v>
                </c:pt>
                <c:pt idx="849">
                  <c:v>86.6999969482422</c:v>
                </c:pt>
                <c:pt idx="850">
                  <c:v>86.80000305175781</c:v>
                </c:pt>
                <c:pt idx="851">
                  <c:v>86.8999938964843</c:v>
                </c:pt>
                <c:pt idx="852">
                  <c:v>87.0</c:v>
                </c:pt>
                <c:pt idx="853">
                  <c:v>87.10000610351557</c:v>
                </c:pt>
                <c:pt idx="854">
                  <c:v>87.1999969482422</c:v>
                </c:pt>
                <c:pt idx="855">
                  <c:v>87.30000305175781</c:v>
                </c:pt>
                <c:pt idx="856">
                  <c:v>87.3999938964843</c:v>
                </c:pt>
                <c:pt idx="857">
                  <c:v>87.5</c:v>
                </c:pt>
                <c:pt idx="858">
                  <c:v>87.60000610351557</c:v>
                </c:pt>
                <c:pt idx="859">
                  <c:v>87.6999969482422</c:v>
                </c:pt>
                <c:pt idx="860">
                  <c:v>87.80000305175781</c:v>
                </c:pt>
                <c:pt idx="861">
                  <c:v>87.8999938964843</c:v>
                </c:pt>
                <c:pt idx="862">
                  <c:v>88.0</c:v>
                </c:pt>
                <c:pt idx="863">
                  <c:v>88.10000610351557</c:v>
                </c:pt>
                <c:pt idx="864">
                  <c:v>88.1999969482422</c:v>
                </c:pt>
                <c:pt idx="865">
                  <c:v>88.30000305175781</c:v>
                </c:pt>
                <c:pt idx="866">
                  <c:v>88.40000915527346</c:v>
                </c:pt>
                <c:pt idx="867">
                  <c:v>88.5</c:v>
                </c:pt>
                <c:pt idx="868">
                  <c:v>88.60000610351557</c:v>
                </c:pt>
                <c:pt idx="869">
                  <c:v>88.6999969482422</c:v>
                </c:pt>
                <c:pt idx="870">
                  <c:v>88.80000305175781</c:v>
                </c:pt>
                <c:pt idx="871">
                  <c:v>88.90000915527346</c:v>
                </c:pt>
                <c:pt idx="872">
                  <c:v>89.0</c:v>
                </c:pt>
                <c:pt idx="873">
                  <c:v>89.10000610351557</c:v>
                </c:pt>
                <c:pt idx="874">
                  <c:v>89.1999969482422</c:v>
                </c:pt>
                <c:pt idx="875">
                  <c:v>89.30000305175781</c:v>
                </c:pt>
                <c:pt idx="876">
                  <c:v>89.40000915527346</c:v>
                </c:pt>
                <c:pt idx="877">
                  <c:v>89.5</c:v>
                </c:pt>
                <c:pt idx="878">
                  <c:v>89.60000610351557</c:v>
                </c:pt>
                <c:pt idx="879">
                  <c:v>89.6999969482422</c:v>
                </c:pt>
                <c:pt idx="880">
                  <c:v>89.80000305175781</c:v>
                </c:pt>
                <c:pt idx="881">
                  <c:v>89.90000915527346</c:v>
                </c:pt>
                <c:pt idx="882">
                  <c:v>90.0</c:v>
                </c:pt>
                <c:pt idx="883">
                  <c:v>90.10000610351557</c:v>
                </c:pt>
                <c:pt idx="884">
                  <c:v>90.1999969482422</c:v>
                </c:pt>
                <c:pt idx="885">
                  <c:v>90.30000305175781</c:v>
                </c:pt>
                <c:pt idx="886">
                  <c:v>90.40000915527346</c:v>
                </c:pt>
                <c:pt idx="887">
                  <c:v>90.5</c:v>
                </c:pt>
                <c:pt idx="888">
                  <c:v>90.60000610351557</c:v>
                </c:pt>
                <c:pt idx="889">
                  <c:v>90.6999969482422</c:v>
                </c:pt>
                <c:pt idx="890">
                  <c:v>90.80000305175781</c:v>
                </c:pt>
                <c:pt idx="891">
                  <c:v>90.90000915527346</c:v>
                </c:pt>
                <c:pt idx="892">
                  <c:v>91.0</c:v>
                </c:pt>
                <c:pt idx="893">
                  <c:v>91.10000610351557</c:v>
                </c:pt>
                <c:pt idx="894">
                  <c:v>91.1999969482422</c:v>
                </c:pt>
                <c:pt idx="895">
                  <c:v>91.30000305175781</c:v>
                </c:pt>
                <c:pt idx="896">
                  <c:v>91.40000915527346</c:v>
                </c:pt>
                <c:pt idx="897">
                  <c:v>91.5</c:v>
                </c:pt>
                <c:pt idx="898">
                  <c:v>91.60000610351557</c:v>
                </c:pt>
                <c:pt idx="899">
                  <c:v>91.6999969482422</c:v>
                </c:pt>
                <c:pt idx="900">
                  <c:v>91.80000305175781</c:v>
                </c:pt>
                <c:pt idx="901">
                  <c:v>91.90000915527346</c:v>
                </c:pt>
                <c:pt idx="902">
                  <c:v>92.0</c:v>
                </c:pt>
                <c:pt idx="903">
                  <c:v>92.10000610351557</c:v>
                </c:pt>
                <c:pt idx="904">
                  <c:v>92.1999969482422</c:v>
                </c:pt>
                <c:pt idx="905">
                  <c:v>92.30000305175781</c:v>
                </c:pt>
                <c:pt idx="906">
                  <c:v>92.40000915527346</c:v>
                </c:pt>
                <c:pt idx="907">
                  <c:v>92.5</c:v>
                </c:pt>
                <c:pt idx="908">
                  <c:v>92.60000610351557</c:v>
                </c:pt>
                <c:pt idx="909">
                  <c:v>92.6999969482422</c:v>
                </c:pt>
                <c:pt idx="910">
                  <c:v>92.80000305175781</c:v>
                </c:pt>
                <c:pt idx="911">
                  <c:v>92.90000915527346</c:v>
                </c:pt>
                <c:pt idx="912">
                  <c:v>93.0</c:v>
                </c:pt>
                <c:pt idx="913">
                  <c:v>93.10000610351557</c:v>
                </c:pt>
                <c:pt idx="914">
                  <c:v>93.1999969482422</c:v>
                </c:pt>
                <c:pt idx="915">
                  <c:v>93.30000305175781</c:v>
                </c:pt>
                <c:pt idx="916">
                  <c:v>93.40000915527346</c:v>
                </c:pt>
                <c:pt idx="917">
                  <c:v>93.5</c:v>
                </c:pt>
                <c:pt idx="918">
                  <c:v>93.60000610351557</c:v>
                </c:pt>
                <c:pt idx="919">
                  <c:v>93.6999969482422</c:v>
                </c:pt>
                <c:pt idx="920">
                  <c:v>93.80000305175781</c:v>
                </c:pt>
                <c:pt idx="921">
                  <c:v>93.90000915527346</c:v>
                </c:pt>
                <c:pt idx="922">
                  <c:v>94.0</c:v>
                </c:pt>
                <c:pt idx="923">
                  <c:v>94.10000610351557</c:v>
                </c:pt>
                <c:pt idx="924">
                  <c:v>94.1999969482422</c:v>
                </c:pt>
                <c:pt idx="925">
                  <c:v>94.30000305175781</c:v>
                </c:pt>
                <c:pt idx="926">
                  <c:v>94.40000915527346</c:v>
                </c:pt>
                <c:pt idx="927">
                  <c:v>94.5</c:v>
                </c:pt>
                <c:pt idx="928">
                  <c:v>94.60000610351557</c:v>
                </c:pt>
                <c:pt idx="929">
                  <c:v>94.6999969482422</c:v>
                </c:pt>
                <c:pt idx="930">
                  <c:v>94.80000305175781</c:v>
                </c:pt>
                <c:pt idx="931">
                  <c:v>94.90000915527346</c:v>
                </c:pt>
                <c:pt idx="932">
                  <c:v>95.0</c:v>
                </c:pt>
                <c:pt idx="933">
                  <c:v>95.10000610351557</c:v>
                </c:pt>
                <c:pt idx="934">
                  <c:v>95.1999969482422</c:v>
                </c:pt>
                <c:pt idx="935">
                  <c:v>95.30000305175781</c:v>
                </c:pt>
                <c:pt idx="936">
                  <c:v>95.40000915527346</c:v>
                </c:pt>
                <c:pt idx="937">
                  <c:v>95.5</c:v>
                </c:pt>
                <c:pt idx="938">
                  <c:v>95.60000610351557</c:v>
                </c:pt>
                <c:pt idx="939">
                  <c:v>95.6999969482422</c:v>
                </c:pt>
                <c:pt idx="940">
                  <c:v>95.80000305175781</c:v>
                </c:pt>
                <c:pt idx="941">
                  <c:v>95.90000915527346</c:v>
                </c:pt>
                <c:pt idx="942">
                  <c:v>96.0</c:v>
                </c:pt>
                <c:pt idx="943">
                  <c:v>96.10000610351557</c:v>
                </c:pt>
                <c:pt idx="944">
                  <c:v>96.1999969482422</c:v>
                </c:pt>
                <c:pt idx="945">
                  <c:v>96.30000305175781</c:v>
                </c:pt>
                <c:pt idx="946">
                  <c:v>96.40000915527346</c:v>
                </c:pt>
                <c:pt idx="947">
                  <c:v>96.5</c:v>
                </c:pt>
                <c:pt idx="948">
                  <c:v>96.60000610351557</c:v>
                </c:pt>
                <c:pt idx="949">
                  <c:v>96.6999969482422</c:v>
                </c:pt>
                <c:pt idx="950">
                  <c:v>96.80000305175781</c:v>
                </c:pt>
                <c:pt idx="951">
                  <c:v>96.90000915527346</c:v>
                </c:pt>
                <c:pt idx="952">
                  <c:v>97.0</c:v>
                </c:pt>
                <c:pt idx="953">
                  <c:v>97.10000610351557</c:v>
                </c:pt>
                <c:pt idx="954">
                  <c:v>97.1999969482422</c:v>
                </c:pt>
                <c:pt idx="955">
                  <c:v>97.30000305175781</c:v>
                </c:pt>
                <c:pt idx="956">
                  <c:v>97.40000915527346</c:v>
                </c:pt>
                <c:pt idx="957">
                  <c:v>97.5</c:v>
                </c:pt>
                <c:pt idx="958">
                  <c:v>97.60000610351557</c:v>
                </c:pt>
                <c:pt idx="959">
                  <c:v>97.6999969482422</c:v>
                </c:pt>
                <c:pt idx="960">
                  <c:v>97.80000305175781</c:v>
                </c:pt>
                <c:pt idx="961">
                  <c:v>97.90000915527346</c:v>
                </c:pt>
                <c:pt idx="962">
                  <c:v>98.0</c:v>
                </c:pt>
                <c:pt idx="963">
                  <c:v>98.10000610351557</c:v>
                </c:pt>
                <c:pt idx="964">
                  <c:v>98.1999969482422</c:v>
                </c:pt>
                <c:pt idx="965">
                  <c:v>98.30000305175781</c:v>
                </c:pt>
                <c:pt idx="966">
                  <c:v>98.40000915527346</c:v>
                </c:pt>
                <c:pt idx="967">
                  <c:v>98.5</c:v>
                </c:pt>
                <c:pt idx="968">
                  <c:v>98.60000610351557</c:v>
                </c:pt>
                <c:pt idx="969">
                  <c:v>98.6999969482422</c:v>
                </c:pt>
                <c:pt idx="970">
                  <c:v>98.80000305175781</c:v>
                </c:pt>
                <c:pt idx="971">
                  <c:v>98.90000915527346</c:v>
                </c:pt>
                <c:pt idx="972">
                  <c:v>99.0</c:v>
                </c:pt>
                <c:pt idx="973">
                  <c:v>99.10000610351557</c:v>
                </c:pt>
                <c:pt idx="974">
                  <c:v>99.1999969482422</c:v>
                </c:pt>
                <c:pt idx="975">
                  <c:v>99.30000305175781</c:v>
                </c:pt>
                <c:pt idx="976">
                  <c:v>99.40000915527346</c:v>
                </c:pt>
                <c:pt idx="977">
                  <c:v>99.5</c:v>
                </c:pt>
                <c:pt idx="978">
                  <c:v>99.60000610351557</c:v>
                </c:pt>
                <c:pt idx="979">
                  <c:v>99.6999969482422</c:v>
                </c:pt>
                <c:pt idx="980">
                  <c:v>99.80000305175781</c:v>
                </c:pt>
                <c:pt idx="981">
                  <c:v>99.90000915527346</c:v>
                </c:pt>
                <c:pt idx="982">
                  <c:v>100.0</c:v>
                </c:pt>
                <c:pt idx="983">
                  <c:v>100.1000061035156</c:v>
                </c:pt>
                <c:pt idx="984">
                  <c:v>100.1999969482422</c:v>
                </c:pt>
                <c:pt idx="985">
                  <c:v>100.3000030517578</c:v>
                </c:pt>
                <c:pt idx="986">
                  <c:v>100.4000091552735</c:v>
                </c:pt>
                <c:pt idx="987">
                  <c:v>100.5</c:v>
                </c:pt>
                <c:pt idx="988">
                  <c:v>100.6000061035156</c:v>
                </c:pt>
                <c:pt idx="989">
                  <c:v>100.6999969482422</c:v>
                </c:pt>
                <c:pt idx="990">
                  <c:v>100.8000030517578</c:v>
                </c:pt>
                <c:pt idx="991">
                  <c:v>100.9000091552735</c:v>
                </c:pt>
                <c:pt idx="992">
                  <c:v>101.0</c:v>
                </c:pt>
                <c:pt idx="993">
                  <c:v>101.1000061035156</c:v>
                </c:pt>
                <c:pt idx="994">
                  <c:v>101.1999969482422</c:v>
                </c:pt>
                <c:pt idx="995">
                  <c:v>101.3000030517578</c:v>
                </c:pt>
                <c:pt idx="996">
                  <c:v>101.4000091552735</c:v>
                </c:pt>
                <c:pt idx="997">
                  <c:v>101.5</c:v>
                </c:pt>
                <c:pt idx="998">
                  <c:v>101.6000061035156</c:v>
                </c:pt>
                <c:pt idx="999">
                  <c:v>101.6999969482422</c:v>
                </c:pt>
                <c:pt idx="1000">
                  <c:v>101.8000030517578</c:v>
                </c:pt>
                <c:pt idx="1001">
                  <c:v>101.9000091552735</c:v>
                </c:pt>
                <c:pt idx="1002">
                  <c:v>102.0</c:v>
                </c:pt>
                <c:pt idx="1003">
                  <c:v>102.1000061035156</c:v>
                </c:pt>
                <c:pt idx="1004">
                  <c:v>102.1999969482422</c:v>
                </c:pt>
                <c:pt idx="1005">
                  <c:v>102.3000030517578</c:v>
                </c:pt>
                <c:pt idx="1006">
                  <c:v>102.4000091552735</c:v>
                </c:pt>
                <c:pt idx="1007">
                  <c:v>102.5</c:v>
                </c:pt>
                <c:pt idx="1008">
                  <c:v>102.6000061035156</c:v>
                </c:pt>
                <c:pt idx="1009">
                  <c:v>102.6999969482422</c:v>
                </c:pt>
                <c:pt idx="1010">
                  <c:v>102.8000030517578</c:v>
                </c:pt>
                <c:pt idx="1011">
                  <c:v>102.9000091552735</c:v>
                </c:pt>
                <c:pt idx="1012">
                  <c:v>103.0</c:v>
                </c:pt>
                <c:pt idx="1013">
                  <c:v>103.1000061035156</c:v>
                </c:pt>
                <c:pt idx="1014">
                  <c:v>103.1999969482422</c:v>
                </c:pt>
                <c:pt idx="1015">
                  <c:v>103.3000030517578</c:v>
                </c:pt>
                <c:pt idx="1016">
                  <c:v>103.4000091552735</c:v>
                </c:pt>
                <c:pt idx="1017">
                  <c:v>103.5</c:v>
                </c:pt>
                <c:pt idx="1018">
                  <c:v>103.6000061035156</c:v>
                </c:pt>
                <c:pt idx="1019">
                  <c:v>103.6999969482422</c:v>
                </c:pt>
                <c:pt idx="1020">
                  <c:v>103.8000030517578</c:v>
                </c:pt>
                <c:pt idx="1021">
                  <c:v>103.9000091552735</c:v>
                </c:pt>
                <c:pt idx="1022">
                  <c:v>104.0</c:v>
                </c:pt>
                <c:pt idx="1023">
                  <c:v>104.1000061035156</c:v>
                </c:pt>
                <c:pt idx="1024">
                  <c:v>104.1999969482422</c:v>
                </c:pt>
                <c:pt idx="1025">
                  <c:v>104.3000030517578</c:v>
                </c:pt>
                <c:pt idx="1026">
                  <c:v>104.4000091552735</c:v>
                </c:pt>
                <c:pt idx="1027">
                  <c:v>104.5</c:v>
                </c:pt>
                <c:pt idx="1028">
                  <c:v>104.6000061035156</c:v>
                </c:pt>
                <c:pt idx="1029">
                  <c:v>104.6999969482422</c:v>
                </c:pt>
                <c:pt idx="1030">
                  <c:v>104.8000030517578</c:v>
                </c:pt>
                <c:pt idx="1031">
                  <c:v>104.9000091552735</c:v>
                </c:pt>
                <c:pt idx="1032">
                  <c:v>105.0</c:v>
                </c:pt>
                <c:pt idx="1033">
                  <c:v>105.1000061035156</c:v>
                </c:pt>
                <c:pt idx="1034">
                  <c:v>105.1999969482422</c:v>
                </c:pt>
                <c:pt idx="1035">
                  <c:v>105.3000030517578</c:v>
                </c:pt>
                <c:pt idx="1036">
                  <c:v>105.4000091552735</c:v>
                </c:pt>
                <c:pt idx="1037">
                  <c:v>105.5</c:v>
                </c:pt>
                <c:pt idx="1038">
                  <c:v>105.6000061035156</c:v>
                </c:pt>
                <c:pt idx="1039">
                  <c:v>105.6999969482422</c:v>
                </c:pt>
                <c:pt idx="1040">
                  <c:v>105.8000030517578</c:v>
                </c:pt>
                <c:pt idx="1041">
                  <c:v>105.9000091552735</c:v>
                </c:pt>
                <c:pt idx="1042">
                  <c:v>106.0</c:v>
                </c:pt>
                <c:pt idx="1043">
                  <c:v>106.1000061035156</c:v>
                </c:pt>
                <c:pt idx="1044">
                  <c:v>106.1999969482422</c:v>
                </c:pt>
                <c:pt idx="1045">
                  <c:v>106.3000030517578</c:v>
                </c:pt>
                <c:pt idx="1046">
                  <c:v>106.4000091552735</c:v>
                </c:pt>
                <c:pt idx="1047">
                  <c:v>106.5</c:v>
                </c:pt>
                <c:pt idx="1048">
                  <c:v>106.6000061035156</c:v>
                </c:pt>
                <c:pt idx="1049">
                  <c:v>106.6999969482422</c:v>
                </c:pt>
                <c:pt idx="1050">
                  <c:v>106.8000030517578</c:v>
                </c:pt>
                <c:pt idx="1051">
                  <c:v>106.9000091552735</c:v>
                </c:pt>
                <c:pt idx="1052">
                  <c:v>107.0</c:v>
                </c:pt>
                <c:pt idx="1053">
                  <c:v>107.1000061035156</c:v>
                </c:pt>
                <c:pt idx="1054">
                  <c:v>107.1999969482422</c:v>
                </c:pt>
                <c:pt idx="1055">
                  <c:v>107.3000030517578</c:v>
                </c:pt>
                <c:pt idx="1056">
                  <c:v>107.4000091552735</c:v>
                </c:pt>
                <c:pt idx="1057">
                  <c:v>107.5</c:v>
                </c:pt>
                <c:pt idx="1058">
                  <c:v>107.6000061035156</c:v>
                </c:pt>
                <c:pt idx="1059">
                  <c:v>107.6999969482422</c:v>
                </c:pt>
                <c:pt idx="1060">
                  <c:v>107.8000030517578</c:v>
                </c:pt>
                <c:pt idx="1061">
                  <c:v>107.9000091552735</c:v>
                </c:pt>
                <c:pt idx="1062">
                  <c:v>108.0</c:v>
                </c:pt>
                <c:pt idx="1063">
                  <c:v>108.1000061035156</c:v>
                </c:pt>
                <c:pt idx="1064">
                  <c:v>108.1999969482422</c:v>
                </c:pt>
                <c:pt idx="1065">
                  <c:v>108.3000030517578</c:v>
                </c:pt>
                <c:pt idx="1066">
                  <c:v>108.4000091552735</c:v>
                </c:pt>
                <c:pt idx="1067">
                  <c:v>108.5</c:v>
                </c:pt>
                <c:pt idx="1068">
                  <c:v>108.6000061035156</c:v>
                </c:pt>
                <c:pt idx="1069">
                  <c:v>108.6999969482422</c:v>
                </c:pt>
                <c:pt idx="1070">
                  <c:v>108.8000030517578</c:v>
                </c:pt>
                <c:pt idx="1071">
                  <c:v>108.9000091552735</c:v>
                </c:pt>
                <c:pt idx="1072">
                  <c:v>109.0</c:v>
                </c:pt>
                <c:pt idx="1073">
                  <c:v>109.1000061035156</c:v>
                </c:pt>
                <c:pt idx="1074">
                  <c:v>109.1999969482422</c:v>
                </c:pt>
                <c:pt idx="1075">
                  <c:v>109.3000030517578</c:v>
                </c:pt>
                <c:pt idx="1076">
                  <c:v>109.4000091552735</c:v>
                </c:pt>
                <c:pt idx="1077">
                  <c:v>109.5</c:v>
                </c:pt>
                <c:pt idx="1078">
                  <c:v>109.6000061035156</c:v>
                </c:pt>
                <c:pt idx="1079">
                  <c:v>109.6999969482422</c:v>
                </c:pt>
                <c:pt idx="1080">
                  <c:v>109.8000030517578</c:v>
                </c:pt>
                <c:pt idx="1081">
                  <c:v>109.9000091552735</c:v>
                </c:pt>
                <c:pt idx="1082">
                  <c:v>110.0</c:v>
                </c:pt>
                <c:pt idx="1083">
                  <c:v>110.1000061035156</c:v>
                </c:pt>
                <c:pt idx="1084">
                  <c:v>110.1999969482422</c:v>
                </c:pt>
                <c:pt idx="1085">
                  <c:v>110.3000030517578</c:v>
                </c:pt>
                <c:pt idx="1086">
                  <c:v>110.4000091552735</c:v>
                </c:pt>
                <c:pt idx="1087">
                  <c:v>110.5</c:v>
                </c:pt>
                <c:pt idx="1088">
                  <c:v>110.6000061035156</c:v>
                </c:pt>
                <c:pt idx="1089">
                  <c:v>110.6999969482422</c:v>
                </c:pt>
                <c:pt idx="1090">
                  <c:v>110.8000030517578</c:v>
                </c:pt>
                <c:pt idx="1091">
                  <c:v>110.9000091552735</c:v>
                </c:pt>
                <c:pt idx="1092">
                  <c:v>111.0</c:v>
                </c:pt>
                <c:pt idx="1093">
                  <c:v>111.1000061035156</c:v>
                </c:pt>
                <c:pt idx="1094">
                  <c:v>111.1999969482422</c:v>
                </c:pt>
                <c:pt idx="1095">
                  <c:v>111.3000030517578</c:v>
                </c:pt>
                <c:pt idx="1096">
                  <c:v>111.4000091552735</c:v>
                </c:pt>
                <c:pt idx="1097">
                  <c:v>111.5</c:v>
                </c:pt>
                <c:pt idx="1098">
                  <c:v>111.6000061035156</c:v>
                </c:pt>
                <c:pt idx="1099">
                  <c:v>111.6999969482422</c:v>
                </c:pt>
                <c:pt idx="1100">
                  <c:v>111.8000030517578</c:v>
                </c:pt>
                <c:pt idx="1101">
                  <c:v>111.9000091552735</c:v>
                </c:pt>
                <c:pt idx="1102">
                  <c:v>112.0</c:v>
                </c:pt>
                <c:pt idx="1103">
                  <c:v>112.1000061035156</c:v>
                </c:pt>
                <c:pt idx="1104">
                  <c:v>112.1999969482422</c:v>
                </c:pt>
                <c:pt idx="1105">
                  <c:v>112.3000030517578</c:v>
                </c:pt>
                <c:pt idx="1106">
                  <c:v>112.4000091552735</c:v>
                </c:pt>
                <c:pt idx="1107">
                  <c:v>112.5</c:v>
                </c:pt>
                <c:pt idx="1108">
                  <c:v>112.6000061035156</c:v>
                </c:pt>
                <c:pt idx="1109">
                  <c:v>112.6999969482422</c:v>
                </c:pt>
                <c:pt idx="1110">
                  <c:v>112.8000030517578</c:v>
                </c:pt>
                <c:pt idx="1111">
                  <c:v>112.9000091552735</c:v>
                </c:pt>
                <c:pt idx="1112">
                  <c:v>113.0</c:v>
                </c:pt>
                <c:pt idx="1113">
                  <c:v>113.1000061035156</c:v>
                </c:pt>
                <c:pt idx="1114">
                  <c:v>113.1999969482422</c:v>
                </c:pt>
                <c:pt idx="1115">
                  <c:v>113.3000030517578</c:v>
                </c:pt>
                <c:pt idx="1116">
                  <c:v>113.4000091552735</c:v>
                </c:pt>
                <c:pt idx="1117">
                  <c:v>113.5</c:v>
                </c:pt>
                <c:pt idx="1118">
                  <c:v>113.6000061035156</c:v>
                </c:pt>
                <c:pt idx="1119">
                  <c:v>113.6999969482422</c:v>
                </c:pt>
                <c:pt idx="1120">
                  <c:v>113.8000030517578</c:v>
                </c:pt>
                <c:pt idx="1121">
                  <c:v>113.9000091552735</c:v>
                </c:pt>
                <c:pt idx="1122">
                  <c:v>114.0</c:v>
                </c:pt>
                <c:pt idx="1123">
                  <c:v>114.1000061035156</c:v>
                </c:pt>
                <c:pt idx="1124">
                  <c:v>114.1999969482422</c:v>
                </c:pt>
                <c:pt idx="1125">
                  <c:v>114.3000030517578</c:v>
                </c:pt>
                <c:pt idx="1126">
                  <c:v>114.4000091552735</c:v>
                </c:pt>
                <c:pt idx="1127">
                  <c:v>114.5</c:v>
                </c:pt>
                <c:pt idx="1128">
                  <c:v>114.6000061035156</c:v>
                </c:pt>
                <c:pt idx="1129">
                  <c:v>114.6999969482422</c:v>
                </c:pt>
                <c:pt idx="1130">
                  <c:v>114.8000030517578</c:v>
                </c:pt>
                <c:pt idx="1131">
                  <c:v>114.9000091552735</c:v>
                </c:pt>
                <c:pt idx="1132">
                  <c:v>115.0</c:v>
                </c:pt>
                <c:pt idx="1133">
                  <c:v>115.1000061035156</c:v>
                </c:pt>
                <c:pt idx="1134">
                  <c:v>115.1999969482422</c:v>
                </c:pt>
                <c:pt idx="1135">
                  <c:v>115.3000030517578</c:v>
                </c:pt>
                <c:pt idx="1136">
                  <c:v>115.4000091552735</c:v>
                </c:pt>
                <c:pt idx="1137">
                  <c:v>115.5</c:v>
                </c:pt>
                <c:pt idx="1138">
                  <c:v>115.6000061035156</c:v>
                </c:pt>
                <c:pt idx="1139">
                  <c:v>115.6999969482422</c:v>
                </c:pt>
                <c:pt idx="1140">
                  <c:v>115.8000030517578</c:v>
                </c:pt>
                <c:pt idx="1141">
                  <c:v>115.9000091552735</c:v>
                </c:pt>
                <c:pt idx="1142">
                  <c:v>116.0</c:v>
                </c:pt>
                <c:pt idx="1143">
                  <c:v>116.1000061035156</c:v>
                </c:pt>
                <c:pt idx="1144">
                  <c:v>116.1999969482422</c:v>
                </c:pt>
                <c:pt idx="1145">
                  <c:v>116.3000030517578</c:v>
                </c:pt>
                <c:pt idx="1146">
                  <c:v>116.4000091552735</c:v>
                </c:pt>
                <c:pt idx="1147">
                  <c:v>116.5</c:v>
                </c:pt>
                <c:pt idx="1148">
                  <c:v>116.6000061035156</c:v>
                </c:pt>
                <c:pt idx="1149">
                  <c:v>116.6999969482422</c:v>
                </c:pt>
                <c:pt idx="1150">
                  <c:v>116.8000030517578</c:v>
                </c:pt>
                <c:pt idx="1151">
                  <c:v>116.9000091552735</c:v>
                </c:pt>
                <c:pt idx="1152">
                  <c:v>117.0</c:v>
                </c:pt>
                <c:pt idx="1153">
                  <c:v>117.1000061035156</c:v>
                </c:pt>
                <c:pt idx="1154">
                  <c:v>117.1999969482422</c:v>
                </c:pt>
                <c:pt idx="1155">
                  <c:v>117.3000030517578</c:v>
                </c:pt>
                <c:pt idx="1156">
                  <c:v>117.4000091552735</c:v>
                </c:pt>
                <c:pt idx="1157">
                  <c:v>117.5</c:v>
                </c:pt>
                <c:pt idx="1158">
                  <c:v>117.6000061035156</c:v>
                </c:pt>
                <c:pt idx="1159">
                  <c:v>117.6999969482422</c:v>
                </c:pt>
                <c:pt idx="1160">
                  <c:v>117.8000030517578</c:v>
                </c:pt>
                <c:pt idx="1161">
                  <c:v>117.9000091552735</c:v>
                </c:pt>
                <c:pt idx="1162">
                  <c:v>118.0</c:v>
                </c:pt>
                <c:pt idx="1163">
                  <c:v>118.1000061035156</c:v>
                </c:pt>
                <c:pt idx="1164">
                  <c:v>118.1999969482422</c:v>
                </c:pt>
                <c:pt idx="1165">
                  <c:v>118.3000030517578</c:v>
                </c:pt>
                <c:pt idx="1166">
                  <c:v>118.4000091552735</c:v>
                </c:pt>
                <c:pt idx="1167">
                  <c:v>118.5</c:v>
                </c:pt>
                <c:pt idx="1168">
                  <c:v>118.6000061035156</c:v>
                </c:pt>
                <c:pt idx="1169">
                  <c:v>118.6999969482422</c:v>
                </c:pt>
                <c:pt idx="1170">
                  <c:v>118.8000030517578</c:v>
                </c:pt>
                <c:pt idx="1171">
                  <c:v>118.9000091552735</c:v>
                </c:pt>
                <c:pt idx="1172">
                  <c:v>119.0</c:v>
                </c:pt>
                <c:pt idx="1173">
                  <c:v>119.1000061035156</c:v>
                </c:pt>
                <c:pt idx="1174">
                  <c:v>119.1999969482422</c:v>
                </c:pt>
                <c:pt idx="1175">
                  <c:v>119.3000030517578</c:v>
                </c:pt>
                <c:pt idx="1176">
                  <c:v>119.4000091552735</c:v>
                </c:pt>
                <c:pt idx="1177">
                  <c:v>119.5</c:v>
                </c:pt>
                <c:pt idx="1178">
                  <c:v>119.6000061035156</c:v>
                </c:pt>
                <c:pt idx="1179">
                  <c:v>119.6999969482422</c:v>
                </c:pt>
                <c:pt idx="1180">
                  <c:v>119.8000030517578</c:v>
                </c:pt>
                <c:pt idx="1181">
                  <c:v>119.9000091552735</c:v>
                </c:pt>
                <c:pt idx="1182">
                  <c:v>120.0</c:v>
                </c:pt>
                <c:pt idx="1183">
                  <c:v>120.1000061035156</c:v>
                </c:pt>
                <c:pt idx="1184">
                  <c:v>120.1999969482422</c:v>
                </c:pt>
                <c:pt idx="1185">
                  <c:v>120.3000030517578</c:v>
                </c:pt>
                <c:pt idx="1186">
                  <c:v>120.4000091552735</c:v>
                </c:pt>
                <c:pt idx="1187">
                  <c:v>120.5</c:v>
                </c:pt>
                <c:pt idx="1188">
                  <c:v>120.6000061035156</c:v>
                </c:pt>
                <c:pt idx="1189">
                  <c:v>120.6999969482422</c:v>
                </c:pt>
                <c:pt idx="1190">
                  <c:v>120.8000030517578</c:v>
                </c:pt>
                <c:pt idx="1191">
                  <c:v>120.9000091552735</c:v>
                </c:pt>
                <c:pt idx="1192">
                  <c:v>121.0</c:v>
                </c:pt>
                <c:pt idx="1193">
                  <c:v>121.1000061035156</c:v>
                </c:pt>
                <c:pt idx="1194">
                  <c:v>121.1999969482422</c:v>
                </c:pt>
                <c:pt idx="1195">
                  <c:v>121.3000030517578</c:v>
                </c:pt>
                <c:pt idx="1196">
                  <c:v>121.4000091552735</c:v>
                </c:pt>
                <c:pt idx="1197">
                  <c:v>121.5</c:v>
                </c:pt>
                <c:pt idx="1198">
                  <c:v>121.6000061035156</c:v>
                </c:pt>
                <c:pt idx="1199">
                  <c:v>121.6999969482422</c:v>
                </c:pt>
                <c:pt idx="1200">
                  <c:v>121.8000030517578</c:v>
                </c:pt>
                <c:pt idx="1201">
                  <c:v>121.9000091552735</c:v>
                </c:pt>
                <c:pt idx="1202">
                  <c:v>122.0</c:v>
                </c:pt>
                <c:pt idx="1203">
                  <c:v>122.1000061035156</c:v>
                </c:pt>
                <c:pt idx="1204">
                  <c:v>122.1999969482422</c:v>
                </c:pt>
                <c:pt idx="1205">
                  <c:v>122.3000030517578</c:v>
                </c:pt>
                <c:pt idx="1206">
                  <c:v>122.4000091552735</c:v>
                </c:pt>
                <c:pt idx="1207">
                  <c:v>122.5</c:v>
                </c:pt>
                <c:pt idx="1208">
                  <c:v>122.6000061035156</c:v>
                </c:pt>
                <c:pt idx="1209">
                  <c:v>122.6999969482422</c:v>
                </c:pt>
                <c:pt idx="1210">
                  <c:v>122.8000030517578</c:v>
                </c:pt>
                <c:pt idx="1211">
                  <c:v>122.9000091552735</c:v>
                </c:pt>
                <c:pt idx="1212">
                  <c:v>123.0</c:v>
                </c:pt>
                <c:pt idx="1213">
                  <c:v>123.1000061035156</c:v>
                </c:pt>
                <c:pt idx="1214">
                  <c:v>123.1999969482422</c:v>
                </c:pt>
                <c:pt idx="1215">
                  <c:v>123.3000030517578</c:v>
                </c:pt>
                <c:pt idx="1216">
                  <c:v>123.4000091552735</c:v>
                </c:pt>
                <c:pt idx="1217">
                  <c:v>123.5</c:v>
                </c:pt>
                <c:pt idx="1218">
                  <c:v>123.6000061035156</c:v>
                </c:pt>
                <c:pt idx="1219">
                  <c:v>123.6999969482422</c:v>
                </c:pt>
                <c:pt idx="1220">
                  <c:v>123.8000030517578</c:v>
                </c:pt>
                <c:pt idx="1221">
                  <c:v>123.9000091552735</c:v>
                </c:pt>
                <c:pt idx="1222">
                  <c:v>124.0</c:v>
                </c:pt>
                <c:pt idx="1223">
                  <c:v>124.1000061035156</c:v>
                </c:pt>
                <c:pt idx="1224">
                  <c:v>124.1999969482422</c:v>
                </c:pt>
                <c:pt idx="1225">
                  <c:v>124.3000030517578</c:v>
                </c:pt>
                <c:pt idx="1226">
                  <c:v>124.4000091552735</c:v>
                </c:pt>
                <c:pt idx="1227">
                  <c:v>124.5</c:v>
                </c:pt>
                <c:pt idx="1228">
                  <c:v>124.6000061035156</c:v>
                </c:pt>
                <c:pt idx="1229">
                  <c:v>124.6999969482422</c:v>
                </c:pt>
                <c:pt idx="1230">
                  <c:v>124.8000030517578</c:v>
                </c:pt>
                <c:pt idx="1231">
                  <c:v>124.9000091552735</c:v>
                </c:pt>
                <c:pt idx="1232">
                  <c:v>125.0</c:v>
                </c:pt>
                <c:pt idx="1233">
                  <c:v>125.1000061035156</c:v>
                </c:pt>
                <c:pt idx="1234">
                  <c:v>125.1999969482422</c:v>
                </c:pt>
                <c:pt idx="1235">
                  <c:v>125.3000030517578</c:v>
                </c:pt>
                <c:pt idx="1236">
                  <c:v>125.4000091552735</c:v>
                </c:pt>
                <c:pt idx="1237">
                  <c:v>125.5</c:v>
                </c:pt>
                <c:pt idx="1238">
                  <c:v>125.6000061035156</c:v>
                </c:pt>
                <c:pt idx="1239">
                  <c:v>125.6999969482422</c:v>
                </c:pt>
                <c:pt idx="1240">
                  <c:v>125.8000030517578</c:v>
                </c:pt>
                <c:pt idx="1241">
                  <c:v>125.9000091552735</c:v>
                </c:pt>
                <c:pt idx="1242">
                  <c:v>126.0</c:v>
                </c:pt>
                <c:pt idx="1243">
                  <c:v>126.1000061035156</c:v>
                </c:pt>
                <c:pt idx="1244">
                  <c:v>126.1999969482422</c:v>
                </c:pt>
                <c:pt idx="1245">
                  <c:v>126.3000030517578</c:v>
                </c:pt>
                <c:pt idx="1246">
                  <c:v>126.4000091552735</c:v>
                </c:pt>
                <c:pt idx="1247">
                  <c:v>126.5</c:v>
                </c:pt>
                <c:pt idx="1248">
                  <c:v>126.6000061035156</c:v>
                </c:pt>
                <c:pt idx="1249">
                  <c:v>126.6999969482422</c:v>
                </c:pt>
                <c:pt idx="1250">
                  <c:v>126.8000030517578</c:v>
                </c:pt>
                <c:pt idx="1251">
                  <c:v>126.9000091552735</c:v>
                </c:pt>
                <c:pt idx="1252">
                  <c:v>127.0</c:v>
                </c:pt>
                <c:pt idx="1253">
                  <c:v>127.1000061035156</c:v>
                </c:pt>
                <c:pt idx="1254">
                  <c:v>127.1999969482422</c:v>
                </c:pt>
                <c:pt idx="1255">
                  <c:v>127.3000030517578</c:v>
                </c:pt>
                <c:pt idx="1256">
                  <c:v>127.4000091552735</c:v>
                </c:pt>
                <c:pt idx="1257">
                  <c:v>127.5</c:v>
                </c:pt>
                <c:pt idx="1258">
                  <c:v>127.6000061035156</c:v>
                </c:pt>
                <c:pt idx="1259">
                  <c:v>127.6999969482422</c:v>
                </c:pt>
                <c:pt idx="1260">
                  <c:v>127.8000030517578</c:v>
                </c:pt>
                <c:pt idx="1261">
                  <c:v>127.9000091552735</c:v>
                </c:pt>
                <c:pt idx="1262">
                  <c:v>128.0</c:v>
                </c:pt>
                <c:pt idx="1263">
                  <c:v>128.1000061035156</c:v>
                </c:pt>
                <c:pt idx="1264">
                  <c:v>128.1999969482422</c:v>
                </c:pt>
                <c:pt idx="1265">
                  <c:v>128.3000030517578</c:v>
                </c:pt>
                <c:pt idx="1266">
                  <c:v>128.4000091552735</c:v>
                </c:pt>
                <c:pt idx="1267">
                  <c:v>128.5</c:v>
                </c:pt>
                <c:pt idx="1268">
                  <c:v>128.6000061035156</c:v>
                </c:pt>
                <c:pt idx="1269">
                  <c:v>128.6999969482422</c:v>
                </c:pt>
                <c:pt idx="1270">
                  <c:v>128.8000030517578</c:v>
                </c:pt>
                <c:pt idx="1271">
                  <c:v>128.9000091552735</c:v>
                </c:pt>
                <c:pt idx="1272">
                  <c:v>129.0</c:v>
                </c:pt>
                <c:pt idx="1273">
                  <c:v>129.1000061035156</c:v>
                </c:pt>
                <c:pt idx="1274">
                  <c:v>129.1999969482422</c:v>
                </c:pt>
                <c:pt idx="1275">
                  <c:v>129.3000030517578</c:v>
                </c:pt>
                <c:pt idx="1276">
                  <c:v>129.4000091552735</c:v>
                </c:pt>
                <c:pt idx="1277">
                  <c:v>129.5</c:v>
                </c:pt>
                <c:pt idx="1278">
                  <c:v>129.6000061035156</c:v>
                </c:pt>
                <c:pt idx="1279">
                  <c:v>129.6999969482422</c:v>
                </c:pt>
                <c:pt idx="1280">
                  <c:v>129.8000030517578</c:v>
                </c:pt>
                <c:pt idx="1281">
                  <c:v>129.9000091552735</c:v>
                </c:pt>
                <c:pt idx="1282">
                  <c:v>130.0</c:v>
                </c:pt>
                <c:pt idx="1283">
                  <c:v>130.1000061035156</c:v>
                </c:pt>
                <c:pt idx="1284">
                  <c:v>130.1999969482422</c:v>
                </c:pt>
                <c:pt idx="1285">
                  <c:v>130.3000030517578</c:v>
                </c:pt>
                <c:pt idx="1286">
                  <c:v>130.4000091552735</c:v>
                </c:pt>
                <c:pt idx="1287">
                  <c:v>130.5</c:v>
                </c:pt>
                <c:pt idx="1288">
                  <c:v>130.6000061035156</c:v>
                </c:pt>
                <c:pt idx="1289">
                  <c:v>130.6999969482422</c:v>
                </c:pt>
                <c:pt idx="1290">
                  <c:v>130.8000030517578</c:v>
                </c:pt>
                <c:pt idx="1291">
                  <c:v>130.9000091552735</c:v>
                </c:pt>
                <c:pt idx="1292">
                  <c:v>131.0</c:v>
                </c:pt>
                <c:pt idx="1293">
                  <c:v>131.1000061035156</c:v>
                </c:pt>
                <c:pt idx="1294">
                  <c:v>131.1999969482422</c:v>
                </c:pt>
                <c:pt idx="1295">
                  <c:v>131.3000030517578</c:v>
                </c:pt>
                <c:pt idx="1296">
                  <c:v>131.4000091552735</c:v>
                </c:pt>
                <c:pt idx="1297">
                  <c:v>131.5</c:v>
                </c:pt>
                <c:pt idx="1298">
                  <c:v>131.6000061035156</c:v>
                </c:pt>
                <c:pt idx="1299">
                  <c:v>131.6999969482422</c:v>
                </c:pt>
                <c:pt idx="1300">
                  <c:v>131.8000030517578</c:v>
                </c:pt>
                <c:pt idx="1301">
                  <c:v>131.9000091552735</c:v>
                </c:pt>
                <c:pt idx="1302">
                  <c:v>132.0</c:v>
                </c:pt>
                <c:pt idx="1303">
                  <c:v>132.1000061035156</c:v>
                </c:pt>
                <c:pt idx="1304">
                  <c:v>132.1999969482422</c:v>
                </c:pt>
                <c:pt idx="1305">
                  <c:v>132.3000030517578</c:v>
                </c:pt>
                <c:pt idx="1306">
                  <c:v>132.4000091552735</c:v>
                </c:pt>
                <c:pt idx="1307">
                  <c:v>132.5</c:v>
                </c:pt>
                <c:pt idx="1308">
                  <c:v>132.6000061035156</c:v>
                </c:pt>
                <c:pt idx="1309">
                  <c:v>132.6999969482422</c:v>
                </c:pt>
                <c:pt idx="1310">
                  <c:v>132.8000030517578</c:v>
                </c:pt>
                <c:pt idx="1311">
                  <c:v>132.9000091552735</c:v>
                </c:pt>
                <c:pt idx="1312">
                  <c:v>133.0</c:v>
                </c:pt>
                <c:pt idx="1313">
                  <c:v>133.1000061035156</c:v>
                </c:pt>
                <c:pt idx="1314">
                  <c:v>133.1999969482422</c:v>
                </c:pt>
                <c:pt idx="1315">
                  <c:v>133.3000030517578</c:v>
                </c:pt>
                <c:pt idx="1316">
                  <c:v>133.4000091552735</c:v>
                </c:pt>
                <c:pt idx="1317">
                  <c:v>133.5</c:v>
                </c:pt>
                <c:pt idx="1318">
                  <c:v>133.6000061035156</c:v>
                </c:pt>
                <c:pt idx="1319">
                  <c:v>133.6999969482422</c:v>
                </c:pt>
                <c:pt idx="1320">
                  <c:v>133.8000030517578</c:v>
                </c:pt>
                <c:pt idx="1321">
                  <c:v>133.9000091552735</c:v>
                </c:pt>
                <c:pt idx="1322">
                  <c:v>134.0</c:v>
                </c:pt>
                <c:pt idx="1323">
                  <c:v>134.1000061035156</c:v>
                </c:pt>
                <c:pt idx="1324">
                  <c:v>134.1999969482422</c:v>
                </c:pt>
                <c:pt idx="1325">
                  <c:v>134.3000030517578</c:v>
                </c:pt>
                <c:pt idx="1326">
                  <c:v>134.4000091552735</c:v>
                </c:pt>
                <c:pt idx="1327">
                  <c:v>134.5</c:v>
                </c:pt>
                <c:pt idx="1328">
                  <c:v>134.6000061035156</c:v>
                </c:pt>
                <c:pt idx="1329">
                  <c:v>134.6999969482422</c:v>
                </c:pt>
                <c:pt idx="1330">
                  <c:v>134.8000030517578</c:v>
                </c:pt>
                <c:pt idx="1331">
                  <c:v>134.9000091552735</c:v>
                </c:pt>
                <c:pt idx="1332">
                  <c:v>135.0</c:v>
                </c:pt>
                <c:pt idx="1333">
                  <c:v>135.1000061035156</c:v>
                </c:pt>
                <c:pt idx="1334">
                  <c:v>135.1999969482422</c:v>
                </c:pt>
                <c:pt idx="1335">
                  <c:v>135.3000030517578</c:v>
                </c:pt>
                <c:pt idx="1336">
                  <c:v>135.4000091552735</c:v>
                </c:pt>
                <c:pt idx="1337">
                  <c:v>135.5</c:v>
                </c:pt>
                <c:pt idx="1338">
                  <c:v>135.6000061035156</c:v>
                </c:pt>
                <c:pt idx="1339">
                  <c:v>135.6999969482422</c:v>
                </c:pt>
                <c:pt idx="1340">
                  <c:v>135.8000030517578</c:v>
                </c:pt>
                <c:pt idx="1341">
                  <c:v>135.9000091552735</c:v>
                </c:pt>
                <c:pt idx="1342">
                  <c:v>136.0</c:v>
                </c:pt>
                <c:pt idx="1343">
                  <c:v>136.1000061035156</c:v>
                </c:pt>
                <c:pt idx="1344">
                  <c:v>136.1999969482422</c:v>
                </c:pt>
                <c:pt idx="1345">
                  <c:v>136.3000030517578</c:v>
                </c:pt>
                <c:pt idx="1346">
                  <c:v>136.4000091552735</c:v>
                </c:pt>
                <c:pt idx="1347">
                  <c:v>136.5</c:v>
                </c:pt>
                <c:pt idx="1348">
                  <c:v>136.6000061035156</c:v>
                </c:pt>
                <c:pt idx="1349">
                  <c:v>136.6999969482422</c:v>
                </c:pt>
                <c:pt idx="1350">
                  <c:v>136.8000030517578</c:v>
                </c:pt>
                <c:pt idx="1351">
                  <c:v>136.9000091552735</c:v>
                </c:pt>
                <c:pt idx="1352">
                  <c:v>137.0</c:v>
                </c:pt>
                <c:pt idx="1353">
                  <c:v>137.1000061035156</c:v>
                </c:pt>
                <c:pt idx="1354">
                  <c:v>137.1999969482422</c:v>
                </c:pt>
                <c:pt idx="1355">
                  <c:v>137.3000030517578</c:v>
                </c:pt>
                <c:pt idx="1356">
                  <c:v>137.4000091552735</c:v>
                </c:pt>
                <c:pt idx="1357">
                  <c:v>137.5</c:v>
                </c:pt>
                <c:pt idx="1358">
                  <c:v>137.6000061035156</c:v>
                </c:pt>
                <c:pt idx="1359">
                  <c:v>137.6999969482422</c:v>
                </c:pt>
                <c:pt idx="1360">
                  <c:v>137.8000030517578</c:v>
                </c:pt>
                <c:pt idx="1361">
                  <c:v>137.9000091552735</c:v>
                </c:pt>
                <c:pt idx="1362">
                  <c:v>138.0</c:v>
                </c:pt>
                <c:pt idx="1363">
                  <c:v>138.1000061035156</c:v>
                </c:pt>
                <c:pt idx="1364">
                  <c:v>138.1999969482422</c:v>
                </c:pt>
                <c:pt idx="1365">
                  <c:v>138.3000030517578</c:v>
                </c:pt>
                <c:pt idx="1366">
                  <c:v>138.4000091552735</c:v>
                </c:pt>
                <c:pt idx="1367">
                  <c:v>138.5</c:v>
                </c:pt>
                <c:pt idx="1368">
                  <c:v>138.6000061035156</c:v>
                </c:pt>
                <c:pt idx="1369">
                  <c:v>138.6999969482422</c:v>
                </c:pt>
                <c:pt idx="1370">
                  <c:v>138.8000030517578</c:v>
                </c:pt>
                <c:pt idx="1371">
                  <c:v>138.9000091552735</c:v>
                </c:pt>
                <c:pt idx="1372">
                  <c:v>139.0</c:v>
                </c:pt>
                <c:pt idx="1373">
                  <c:v>139.1000061035156</c:v>
                </c:pt>
                <c:pt idx="1374">
                  <c:v>139.1999969482422</c:v>
                </c:pt>
                <c:pt idx="1375">
                  <c:v>139.3000030517578</c:v>
                </c:pt>
                <c:pt idx="1376">
                  <c:v>139.4000091552735</c:v>
                </c:pt>
                <c:pt idx="1377">
                  <c:v>139.5</c:v>
                </c:pt>
                <c:pt idx="1378">
                  <c:v>139.6000061035156</c:v>
                </c:pt>
                <c:pt idx="1379">
                  <c:v>139.6999969482422</c:v>
                </c:pt>
                <c:pt idx="1380">
                  <c:v>139.8000030517578</c:v>
                </c:pt>
                <c:pt idx="1381">
                  <c:v>139.9000091552735</c:v>
                </c:pt>
                <c:pt idx="1382">
                  <c:v>140.0</c:v>
                </c:pt>
                <c:pt idx="1383">
                  <c:v>140.1000061035156</c:v>
                </c:pt>
                <c:pt idx="1384">
                  <c:v>140.1999969482422</c:v>
                </c:pt>
                <c:pt idx="1385">
                  <c:v>140.3000030517578</c:v>
                </c:pt>
                <c:pt idx="1386">
                  <c:v>140.4000091552735</c:v>
                </c:pt>
                <c:pt idx="1387">
                  <c:v>140.5</c:v>
                </c:pt>
                <c:pt idx="1388">
                  <c:v>140.6000061035156</c:v>
                </c:pt>
                <c:pt idx="1389">
                  <c:v>140.6999969482422</c:v>
                </c:pt>
                <c:pt idx="1390">
                  <c:v>140.8000030517578</c:v>
                </c:pt>
                <c:pt idx="1391">
                  <c:v>140.9000091552735</c:v>
                </c:pt>
                <c:pt idx="1392">
                  <c:v>141.0</c:v>
                </c:pt>
                <c:pt idx="1393">
                  <c:v>141.1000061035156</c:v>
                </c:pt>
                <c:pt idx="1394">
                  <c:v>141.1999969482422</c:v>
                </c:pt>
                <c:pt idx="1395">
                  <c:v>141.3000030517578</c:v>
                </c:pt>
                <c:pt idx="1396">
                  <c:v>141.4000091552735</c:v>
                </c:pt>
                <c:pt idx="1397">
                  <c:v>141.5</c:v>
                </c:pt>
                <c:pt idx="1398">
                  <c:v>141.6000061035156</c:v>
                </c:pt>
                <c:pt idx="1399">
                  <c:v>141.6999969482422</c:v>
                </c:pt>
                <c:pt idx="1400">
                  <c:v>141.8000030517578</c:v>
                </c:pt>
                <c:pt idx="1401">
                  <c:v>141.9000091552735</c:v>
                </c:pt>
                <c:pt idx="1402">
                  <c:v>142.0</c:v>
                </c:pt>
                <c:pt idx="1403">
                  <c:v>142.1000061035156</c:v>
                </c:pt>
                <c:pt idx="1404">
                  <c:v>142.1999969482422</c:v>
                </c:pt>
                <c:pt idx="1405">
                  <c:v>142.3000030517578</c:v>
                </c:pt>
                <c:pt idx="1406">
                  <c:v>142.4000091552735</c:v>
                </c:pt>
                <c:pt idx="1407">
                  <c:v>142.5</c:v>
                </c:pt>
                <c:pt idx="1408">
                  <c:v>142.6000061035156</c:v>
                </c:pt>
                <c:pt idx="1409">
                  <c:v>142.6999969482422</c:v>
                </c:pt>
                <c:pt idx="1410">
                  <c:v>142.8000030517578</c:v>
                </c:pt>
                <c:pt idx="1411">
                  <c:v>142.9000091552735</c:v>
                </c:pt>
                <c:pt idx="1412">
                  <c:v>143.0</c:v>
                </c:pt>
                <c:pt idx="1413">
                  <c:v>143.1000061035156</c:v>
                </c:pt>
                <c:pt idx="1414">
                  <c:v>143.1999969482422</c:v>
                </c:pt>
                <c:pt idx="1415">
                  <c:v>143.3000030517578</c:v>
                </c:pt>
                <c:pt idx="1416">
                  <c:v>143.4000091552735</c:v>
                </c:pt>
                <c:pt idx="1417">
                  <c:v>143.5</c:v>
                </c:pt>
                <c:pt idx="1418">
                  <c:v>143.6000061035156</c:v>
                </c:pt>
                <c:pt idx="1419">
                  <c:v>143.6999969482422</c:v>
                </c:pt>
                <c:pt idx="1420">
                  <c:v>143.8000030517578</c:v>
                </c:pt>
                <c:pt idx="1421">
                  <c:v>143.9000091552735</c:v>
                </c:pt>
                <c:pt idx="1422">
                  <c:v>144.0</c:v>
                </c:pt>
                <c:pt idx="1423">
                  <c:v>144.1000061035156</c:v>
                </c:pt>
                <c:pt idx="1424">
                  <c:v>144.1999969482422</c:v>
                </c:pt>
                <c:pt idx="1425">
                  <c:v>144.3000030517578</c:v>
                </c:pt>
                <c:pt idx="1426">
                  <c:v>144.4000091552735</c:v>
                </c:pt>
                <c:pt idx="1427">
                  <c:v>144.5</c:v>
                </c:pt>
                <c:pt idx="1428">
                  <c:v>144.6000061035156</c:v>
                </c:pt>
                <c:pt idx="1429">
                  <c:v>144.6999969482422</c:v>
                </c:pt>
                <c:pt idx="1430">
                  <c:v>144.8000030517578</c:v>
                </c:pt>
                <c:pt idx="1431">
                  <c:v>144.9000091552735</c:v>
                </c:pt>
                <c:pt idx="1432">
                  <c:v>145.0</c:v>
                </c:pt>
                <c:pt idx="1433">
                  <c:v>145.1000061035156</c:v>
                </c:pt>
                <c:pt idx="1434">
                  <c:v>145.1999969482422</c:v>
                </c:pt>
                <c:pt idx="1435">
                  <c:v>145.3000030517578</c:v>
                </c:pt>
                <c:pt idx="1436">
                  <c:v>145.4000091552735</c:v>
                </c:pt>
                <c:pt idx="1437">
                  <c:v>145.5</c:v>
                </c:pt>
                <c:pt idx="1438">
                  <c:v>145.6000061035156</c:v>
                </c:pt>
                <c:pt idx="1439">
                  <c:v>145.6999969482422</c:v>
                </c:pt>
                <c:pt idx="1440">
                  <c:v>145.8000030517578</c:v>
                </c:pt>
                <c:pt idx="1441">
                  <c:v>145.9000091552735</c:v>
                </c:pt>
                <c:pt idx="1442">
                  <c:v>146.0</c:v>
                </c:pt>
                <c:pt idx="1443">
                  <c:v>146.1000061035156</c:v>
                </c:pt>
                <c:pt idx="1444">
                  <c:v>146.1999969482422</c:v>
                </c:pt>
                <c:pt idx="1445">
                  <c:v>146.3000030517578</c:v>
                </c:pt>
                <c:pt idx="1446">
                  <c:v>146.4000091552735</c:v>
                </c:pt>
                <c:pt idx="1447">
                  <c:v>146.5</c:v>
                </c:pt>
                <c:pt idx="1448">
                  <c:v>146.6000061035156</c:v>
                </c:pt>
                <c:pt idx="1449">
                  <c:v>146.6999969482422</c:v>
                </c:pt>
                <c:pt idx="1450">
                  <c:v>146.8000030517578</c:v>
                </c:pt>
                <c:pt idx="1451">
                  <c:v>146.9000091552735</c:v>
                </c:pt>
                <c:pt idx="1452">
                  <c:v>147.0</c:v>
                </c:pt>
                <c:pt idx="1453">
                  <c:v>147.1000061035156</c:v>
                </c:pt>
                <c:pt idx="1454">
                  <c:v>147.1999969482422</c:v>
                </c:pt>
                <c:pt idx="1455">
                  <c:v>147.3000030517578</c:v>
                </c:pt>
                <c:pt idx="1456">
                  <c:v>147.4000091552735</c:v>
                </c:pt>
                <c:pt idx="1457">
                  <c:v>147.5</c:v>
                </c:pt>
                <c:pt idx="1458">
                  <c:v>147.6000061035156</c:v>
                </c:pt>
                <c:pt idx="1459">
                  <c:v>147.6999969482422</c:v>
                </c:pt>
                <c:pt idx="1460">
                  <c:v>147.8000030517578</c:v>
                </c:pt>
                <c:pt idx="1461">
                  <c:v>147.9000091552735</c:v>
                </c:pt>
                <c:pt idx="1462">
                  <c:v>148.0</c:v>
                </c:pt>
                <c:pt idx="1463">
                  <c:v>148.1000061035156</c:v>
                </c:pt>
                <c:pt idx="1464">
                  <c:v>148.1999969482422</c:v>
                </c:pt>
                <c:pt idx="1465">
                  <c:v>148.3000030517578</c:v>
                </c:pt>
                <c:pt idx="1466">
                  <c:v>148.4000091552735</c:v>
                </c:pt>
                <c:pt idx="1467">
                  <c:v>148.5</c:v>
                </c:pt>
                <c:pt idx="1468">
                  <c:v>148.6000061035156</c:v>
                </c:pt>
                <c:pt idx="1469">
                  <c:v>148.6999969482422</c:v>
                </c:pt>
                <c:pt idx="1470">
                  <c:v>148.8000030517578</c:v>
                </c:pt>
                <c:pt idx="1471">
                  <c:v>148.9000091552735</c:v>
                </c:pt>
                <c:pt idx="1472">
                  <c:v>149.0</c:v>
                </c:pt>
                <c:pt idx="1473">
                  <c:v>149.1000061035156</c:v>
                </c:pt>
                <c:pt idx="1474">
                  <c:v>149.1999969482422</c:v>
                </c:pt>
                <c:pt idx="1475">
                  <c:v>149.3000030517578</c:v>
                </c:pt>
                <c:pt idx="1476">
                  <c:v>149.4000091552735</c:v>
                </c:pt>
                <c:pt idx="1477">
                  <c:v>149.5</c:v>
                </c:pt>
                <c:pt idx="1478">
                  <c:v>149.6000061035156</c:v>
                </c:pt>
                <c:pt idx="1479">
                  <c:v>149.6999969482422</c:v>
                </c:pt>
                <c:pt idx="1480">
                  <c:v>149.8000030517578</c:v>
                </c:pt>
                <c:pt idx="1481">
                  <c:v>149.9000091552735</c:v>
                </c:pt>
                <c:pt idx="1482">
                  <c:v>150.0</c:v>
                </c:pt>
                <c:pt idx="1483">
                  <c:v>150.1000061035156</c:v>
                </c:pt>
                <c:pt idx="1484">
                  <c:v>150.1999969482422</c:v>
                </c:pt>
                <c:pt idx="1485">
                  <c:v>150.3000030517578</c:v>
                </c:pt>
                <c:pt idx="1486">
                  <c:v>150.4000091552735</c:v>
                </c:pt>
                <c:pt idx="1487">
                  <c:v>150.5</c:v>
                </c:pt>
                <c:pt idx="1488">
                  <c:v>150.6000061035156</c:v>
                </c:pt>
                <c:pt idx="1489">
                  <c:v>150.6999969482422</c:v>
                </c:pt>
                <c:pt idx="1490">
                  <c:v>150.8000030517578</c:v>
                </c:pt>
                <c:pt idx="1491">
                  <c:v>150.9000091552735</c:v>
                </c:pt>
                <c:pt idx="1492">
                  <c:v>151.0</c:v>
                </c:pt>
                <c:pt idx="1493">
                  <c:v>151.1000061035156</c:v>
                </c:pt>
                <c:pt idx="1494">
                  <c:v>151.1999969482422</c:v>
                </c:pt>
                <c:pt idx="1495">
                  <c:v>151.3000030517578</c:v>
                </c:pt>
                <c:pt idx="1496">
                  <c:v>151.4000091552735</c:v>
                </c:pt>
                <c:pt idx="1497">
                  <c:v>151.5</c:v>
                </c:pt>
                <c:pt idx="1498">
                  <c:v>151.6000061035156</c:v>
                </c:pt>
                <c:pt idx="1499">
                  <c:v>151.6999969482422</c:v>
                </c:pt>
                <c:pt idx="1500">
                  <c:v>151.8000030517578</c:v>
                </c:pt>
                <c:pt idx="1501">
                  <c:v>151.9000091552735</c:v>
                </c:pt>
                <c:pt idx="1502">
                  <c:v>152.0</c:v>
                </c:pt>
                <c:pt idx="1503">
                  <c:v>152.1000061035156</c:v>
                </c:pt>
                <c:pt idx="1504">
                  <c:v>152.1999969482422</c:v>
                </c:pt>
                <c:pt idx="1505">
                  <c:v>152.3000030517578</c:v>
                </c:pt>
                <c:pt idx="1506">
                  <c:v>152.4000091552735</c:v>
                </c:pt>
                <c:pt idx="1507">
                  <c:v>152.5</c:v>
                </c:pt>
                <c:pt idx="1508">
                  <c:v>152.6000061035156</c:v>
                </c:pt>
                <c:pt idx="1509">
                  <c:v>152.6999969482422</c:v>
                </c:pt>
                <c:pt idx="1510">
                  <c:v>152.8000030517578</c:v>
                </c:pt>
                <c:pt idx="1511">
                  <c:v>152.9000091552735</c:v>
                </c:pt>
                <c:pt idx="1512">
                  <c:v>153.0</c:v>
                </c:pt>
                <c:pt idx="1513">
                  <c:v>153.1000061035156</c:v>
                </c:pt>
                <c:pt idx="1514">
                  <c:v>153.1999969482422</c:v>
                </c:pt>
                <c:pt idx="1515">
                  <c:v>153.3000030517578</c:v>
                </c:pt>
                <c:pt idx="1516">
                  <c:v>153.4000091552735</c:v>
                </c:pt>
                <c:pt idx="1517">
                  <c:v>153.5</c:v>
                </c:pt>
                <c:pt idx="1518">
                  <c:v>153.6000061035156</c:v>
                </c:pt>
                <c:pt idx="1519">
                  <c:v>153.6999969482422</c:v>
                </c:pt>
                <c:pt idx="1520">
                  <c:v>153.8000030517578</c:v>
                </c:pt>
                <c:pt idx="1521">
                  <c:v>153.9000091552735</c:v>
                </c:pt>
                <c:pt idx="1522">
                  <c:v>154.0</c:v>
                </c:pt>
                <c:pt idx="1523">
                  <c:v>154.1000061035156</c:v>
                </c:pt>
                <c:pt idx="1524">
                  <c:v>154.1999969482422</c:v>
                </c:pt>
                <c:pt idx="1525">
                  <c:v>154.3000030517578</c:v>
                </c:pt>
                <c:pt idx="1526">
                  <c:v>154.4000091552735</c:v>
                </c:pt>
                <c:pt idx="1527">
                  <c:v>154.5</c:v>
                </c:pt>
                <c:pt idx="1528">
                  <c:v>154.6000061035156</c:v>
                </c:pt>
                <c:pt idx="1529">
                  <c:v>154.6999969482422</c:v>
                </c:pt>
                <c:pt idx="1530">
                  <c:v>154.8000030517578</c:v>
                </c:pt>
                <c:pt idx="1531">
                  <c:v>154.9000091552735</c:v>
                </c:pt>
                <c:pt idx="1532">
                  <c:v>155.0</c:v>
                </c:pt>
                <c:pt idx="1533">
                  <c:v>155.1000061035156</c:v>
                </c:pt>
                <c:pt idx="1534">
                  <c:v>155.1999969482422</c:v>
                </c:pt>
                <c:pt idx="1535">
                  <c:v>155.3000030517578</c:v>
                </c:pt>
                <c:pt idx="1536">
                  <c:v>155.4000091552735</c:v>
                </c:pt>
                <c:pt idx="1537">
                  <c:v>155.5</c:v>
                </c:pt>
                <c:pt idx="1538">
                  <c:v>155.6000061035156</c:v>
                </c:pt>
                <c:pt idx="1539">
                  <c:v>155.6999969482422</c:v>
                </c:pt>
                <c:pt idx="1540">
                  <c:v>155.8000030517578</c:v>
                </c:pt>
                <c:pt idx="1541">
                  <c:v>155.9000091552735</c:v>
                </c:pt>
                <c:pt idx="1542">
                  <c:v>156.0</c:v>
                </c:pt>
                <c:pt idx="1543">
                  <c:v>156.1000061035156</c:v>
                </c:pt>
                <c:pt idx="1544">
                  <c:v>156.1999969482422</c:v>
                </c:pt>
                <c:pt idx="1545">
                  <c:v>156.3000030517578</c:v>
                </c:pt>
                <c:pt idx="1546">
                  <c:v>156.4000091552735</c:v>
                </c:pt>
                <c:pt idx="1547">
                  <c:v>156.5</c:v>
                </c:pt>
                <c:pt idx="1548">
                  <c:v>156.6000061035156</c:v>
                </c:pt>
                <c:pt idx="1549">
                  <c:v>156.6999969482422</c:v>
                </c:pt>
                <c:pt idx="1550">
                  <c:v>156.8000030517578</c:v>
                </c:pt>
                <c:pt idx="1551">
                  <c:v>156.9000091552735</c:v>
                </c:pt>
                <c:pt idx="1552">
                  <c:v>157.0</c:v>
                </c:pt>
                <c:pt idx="1553">
                  <c:v>157.1000061035156</c:v>
                </c:pt>
                <c:pt idx="1554">
                  <c:v>157.1999969482422</c:v>
                </c:pt>
                <c:pt idx="1555">
                  <c:v>157.3000030517578</c:v>
                </c:pt>
                <c:pt idx="1556">
                  <c:v>157.4000091552735</c:v>
                </c:pt>
                <c:pt idx="1557">
                  <c:v>157.5</c:v>
                </c:pt>
                <c:pt idx="1558">
                  <c:v>157.6000061035156</c:v>
                </c:pt>
                <c:pt idx="1559">
                  <c:v>157.6999969482422</c:v>
                </c:pt>
                <c:pt idx="1560">
                  <c:v>157.8000030517578</c:v>
                </c:pt>
                <c:pt idx="1561">
                  <c:v>157.9000091552735</c:v>
                </c:pt>
                <c:pt idx="1562">
                  <c:v>158.0</c:v>
                </c:pt>
                <c:pt idx="1563">
                  <c:v>158.1000061035156</c:v>
                </c:pt>
                <c:pt idx="1564">
                  <c:v>158.1999969482422</c:v>
                </c:pt>
                <c:pt idx="1565">
                  <c:v>158.3000030517578</c:v>
                </c:pt>
                <c:pt idx="1566">
                  <c:v>158.4000091552735</c:v>
                </c:pt>
                <c:pt idx="1567">
                  <c:v>158.5</c:v>
                </c:pt>
                <c:pt idx="1568">
                  <c:v>158.6000061035156</c:v>
                </c:pt>
                <c:pt idx="1569">
                  <c:v>158.6999969482422</c:v>
                </c:pt>
                <c:pt idx="1570">
                  <c:v>158.8000030517578</c:v>
                </c:pt>
                <c:pt idx="1571">
                  <c:v>158.9000091552735</c:v>
                </c:pt>
                <c:pt idx="1572">
                  <c:v>159.0</c:v>
                </c:pt>
                <c:pt idx="1573">
                  <c:v>159.1000061035156</c:v>
                </c:pt>
                <c:pt idx="1574">
                  <c:v>159.1999969482422</c:v>
                </c:pt>
                <c:pt idx="1575">
                  <c:v>159.3000030517578</c:v>
                </c:pt>
                <c:pt idx="1576">
                  <c:v>159.4000091552735</c:v>
                </c:pt>
                <c:pt idx="1577">
                  <c:v>159.5</c:v>
                </c:pt>
                <c:pt idx="1578">
                  <c:v>159.6000061035156</c:v>
                </c:pt>
                <c:pt idx="1579">
                  <c:v>159.6999969482422</c:v>
                </c:pt>
                <c:pt idx="1580">
                  <c:v>159.8000030517578</c:v>
                </c:pt>
                <c:pt idx="1581">
                  <c:v>159.9000091552735</c:v>
                </c:pt>
                <c:pt idx="1582">
                  <c:v>160.0</c:v>
                </c:pt>
                <c:pt idx="1583">
                  <c:v>160.1000061035156</c:v>
                </c:pt>
                <c:pt idx="1584">
                  <c:v>160.1999969482422</c:v>
                </c:pt>
                <c:pt idx="1585">
                  <c:v>160.3000030517578</c:v>
                </c:pt>
                <c:pt idx="1586">
                  <c:v>160.4000091552735</c:v>
                </c:pt>
                <c:pt idx="1587">
                  <c:v>160.5</c:v>
                </c:pt>
                <c:pt idx="1588">
                  <c:v>160.6000061035156</c:v>
                </c:pt>
                <c:pt idx="1589">
                  <c:v>160.6999969482422</c:v>
                </c:pt>
                <c:pt idx="1590">
                  <c:v>160.8000030517578</c:v>
                </c:pt>
                <c:pt idx="1591">
                  <c:v>160.9000091552735</c:v>
                </c:pt>
                <c:pt idx="1592">
                  <c:v>161.0</c:v>
                </c:pt>
                <c:pt idx="1593">
                  <c:v>161.1000061035156</c:v>
                </c:pt>
                <c:pt idx="1594">
                  <c:v>161.1999969482422</c:v>
                </c:pt>
                <c:pt idx="1595">
                  <c:v>161.3000030517578</c:v>
                </c:pt>
                <c:pt idx="1596">
                  <c:v>161.4000091552735</c:v>
                </c:pt>
                <c:pt idx="1597">
                  <c:v>161.5</c:v>
                </c:pt>
                <c:pt idx="1598">
                  <c:v>161.6000061035156</c:v>
                </c:pt>
                <c:pt idx="1599">
                  <c:v>161.6999969482422</c:v>
                </c:pt>
                <c:pt idx="1600">
                  <c:v>161.8000030517578</c:v>
                </c:pt>
                <c:pt idx="1601">
                  <c:v>161.9000091552735</c:v>
                </c:pt>
                <c:pt idx="1602">
                  <c:v>162.0</c:v>
                </c:pt>
                <c:pt idx="1603">
                  <c:v>162.1000061035156</c:v>
                </c:pt>
                <c:pt idx="1604">
                  <c:v>162.1999969482422</c:v>
                </c:pt>
                <c:pt idx="1605">
                  <c:v>162.3000030517578</c:v>
                </c:pt>
                <c:pt idx="1606">
                  <c:v>162.4000091552735</c:v>
                </c:pt>
                <c:pt idx="1607">
                  <c:v>162.5</c:v>
                </c:pt>
                <c:pt idx="1608">
                  <c:v>162.6000061035156</c:v>
                </c:pt>
                <c:pt idx="1609">
                  <c:v>162.6999969482422</c:v>
                </c:pt>
                <c:pt idx="1610">
                  <c:v>162.8000030517578</c:v>
                </c:pt>
                <c:pt idx="1611">
                  <c:v>162.9000091552735</c:v>
                </c:pt>
                <c:pt idx="1612">
                  <c:v>163.0</c:v>
                </c:pt>
                <c:pt idx="1613">
                  <c:v>163.1000061035156</c:v>
                </c:pt>
                <c:pt idx="1614">
                  <c:v>163.1999969482422</c:v>
                </c:pt>
                <c:pt idx="1615">
                  <c:v>163.3000030517578</c:v>
                </c:pt>
                <c:pt idx="1616">
                  <c:v>163.4000091552735</c:v>
                </c:pt>
                <c:pt idx="1617">
                  <c:v>163.5</c:v>
                </c:pt>
                <c:pt idx="1618">
                  <c:v>163.6000061035156</c:v>
                </c:pt>
                <c:pt idx="1619">
                  <c:v>163.6999969482422</c:v>
                </c:pt>
                <c:pt idx="1620">
                  <c:v>163.8000030517578</c:v>
                </c:pt>
                <c:pt idx="1621">
                  <c:v>163.9000091552735</c:v>
                </c:pt>
                <c:pt idx="1622">
                  <c:v>164.0</c:v>
                </c:pt>
                <c:pt idx="1623">
                  <c:v>164.1000061035156</c:v>
                </c:pt>
                <c:pt idx="1624">
                  <c:v>164.1999969482422</c:v>
                </c:pt>
                <c:pt idx="1625">
                  <c:v>164.3000030517578</c:v>
                </c:pt>
                <c:pt idx="1626">
                  <c:v>164.4000091552735</c:v>
                </c:pt>
                <c:pt idx="1627">
                  <c:v>164.5</c:v>
                </c:pt>
                <c:pt idx="1628">
                  <c:v>164.6000061035156</c:v>
                </c:pt>
                <c:pt idx="1629">
                  <c:v>164.6999969482422</c:v>
                </c:pt>
                <c:pt idx="1630">
                  <c:v>164.8000030517578</c:v>
                </c:pt>
                <c:pt idx="1631">
                  <c:v>164.9000091552735</c:v>
                </c:pt>
                <c:pt idx="1632">
                  <c:v>165.0</c:v>
                </c:pt>
                <c:pt idx="1633">
                  <c:v>165.1000061035156</c:v>
                </c:pt>
                <c:pt idx="1634">
                  <c:v>165.1999969482422</c:v>
                </c:pt>
                <c:pt idx="1635">
                  <c:v>165.3000030517578</c:v>
                </c:pt>
                <c:pt idx="1636">
                  <c:v>165.4000091552735</c:v>
                </c:pt>
                <c:pt idx="1637">
                  <c:v>165.5</c:v>
                </c:pt>
                <c:pt idx="1638">
                  <c:v>165.6000061035156</c:v>
                </c:pt>
                <c:pt idx="1639">
                  <c:v>165.6999969482422</c:v>
                </c:pt>
                <c:pt idx="1640">
                  <c:v>165.8000030517578</c:v>
                </c:pt>
                <c:pt idx="1641">
                  <c:v>165.9000091552735</c:v>
                </c:pt>
                <c:pt idx="1642">
                  <c:v>166.0</c:v>
                </c:pt>
                <c:pt idx="1643">
                  <c:v>166.1000061035156</c:v>
                </c:pt>
                <c:pt idx="1644">
                  <c:v>166.1999969482422</c:v>
                </c:pt>
                <c:pt idx="1645">
                  <c:v>166.3000030517578</c:v>
                </c:pt>
                <c:pt idx="1646">
                  <c:v>166.4000091552735</c:v>
                </c:pt>
                <c:pt idx="1647">
                  <c:v>166.5</c:v>
                </c:pt>
                <c:pt idx="1648">
                  <c:v>166.6000061035156</c:v>
                </c:pt>
                <c:pt idx="1649">
                  <c:v>166.6999969482422</c:v>
                </c:pt>
                <c:pt idx="1650">
                  <c:v>166.8000030517578</c:v>
                </c:pt>
                <c:pt idx="1651">
                  <c:v>166.9000091552735</c:v>
                </c:pt>
                <c:pt idx="1652">
                  <c:v>167.0</c:v>
                </c:pt>
                <c:pt idx="1653">
                  <c:v>167.1000061035156</c:v>
                </c:pt>
                <c:pt idx="1654">
                  <c:v>167.1999969482422</c:v>
                </c:pt>
                <c:pt idx="1655">
                  <c:v>167.3000030517578</c:v>
                </c:pt>
                <c:pt idx="1656">
                  <c:v>167.4000091552735</c:v>
                </c:pt>
                <c:pt idx="1657">
                  <c:v>167.5</c:v>
                </c:pt>
                <c:pt idx="1658">
                  <c:v>167.6000061035156</c:v>
                </c:pt>
                <c:pt idx="1659">
                  <c:v>167.6999969482422</c:v>
                </c:pt>
                <c:pt idx="1660">
                  <c:v>167.8000030517578</c:v>
                </c:pt>
                <c:pt idx="1661">
                  <c:v>167.9000091552735</c:v>
                </c:pt>
                <c:pt idx="1662">
                  <c:v>168.0</c:v>
                </c:pt>
                <c:pt idx="1663">
                  <c:v>168.1000061035156</c:v>
                </c:pt>
                <c:pt idx="1664">
                  <c:v>168.1999969482422</c:v>
                </c:pt>
                <c:pt idx="1665">
                  <c:v>168.3000030517578</c:v>
                </c:pt>
                <c:pt idx="1666">
                  <c:v>168.4000091552735</c:v>
                </c:pt>
                <c:pt idx="1667">
                  <c:v>168.5</c:v>
                </c:pt>
                <c:pt idx="1668">
                  <c:v>168.6000061035156</c:v>
                </c:pt>
                <c:pt idx="1669">
                  <c:v>168.6999969482422</c:v>
                </c:pt>
                <c:pt idx="1670">
                  <c:v>168.8000030517578</c:v>
                </c:pt>
                <c:pt idx="1671">
                  <c:v>168.9000091552735</c:v>
                </c:pt>
                <c:pt idx="1672">
                  <c:v>169.0</c:v>
                </c:pt>
                <c:pt idx="1673">
                  <c:v>169.1000061035156</c:v>
                </c:pt>
                <c:pt idx="1674">
                  <c:v>169.1999969482422</c:v>
                </c:pt>
                <c:pt idx="1675">
                  <c:v>169.3000030517578</c:v>
                </c:pt>
                <c:pt idx="1676">
                  <c:v>169.4000091552735</c:v>
                </c:pt>
                <c:pt idx="1677">
                  <c:v>169.5</c:v>
                </c:pt>
                <c:pt idx="1678">
                  <c:v>169.6000061035156</c:v>
                </c:pt>
                <c:pt idx="1679">
                  <c:v>169.6999969482422</c:v>
                </c:pt>
                <c:pt idx="1680">
                  <c:v>169.8000030517578</c:v>
                </c:pt>
                <c:pt idx="1681">
                  <c:v>169.9000091552735</c:v>
                </c:pt>
                <c:pt idx="1682">
                  <c:v>170.0</c:v>
                </c:pt>
                <c:pt idx="1683">
                  <c:v>170.1000061035156</c:v>
                </c:pt>
                <c:pt idx="1684">
                  <c:v>170.1999969482422</c:v>
                </c:pt>
                <c:pt idx="1685">
                  <c:v>170.3000030517578</c:v>
                </c:pt>
                <c:pt idx="1686">
                  <c:v>170.4000091552735</c:v>
                </c:pt>
                <c:pt idx="1687">
                  <c:v>170.5</c:v>
                </c:pt>
                <c:pt idx="1688">
                  <c:v>170.6000061035156</c:v>
                </c:pt>
                <c:pt idx="1689">
                  <c:v>170.6999969482422</c:v>
                </c:pt>
                <c:pt idx="1690">
                  <c:v>170.8000030517578</c:v>
                </c:pt>
                <c:pt idx="1691">
                  <c:v>170.9000091552735</c:v>
                </c:pt>
                <c:pt idx="1692">
                  <c:v>171.0</c:v>
                </c:pt>
                <c:pt idx="1693">
                  <c:v>171.1000061035156</c:v>
                </c:pt>
                <c:pt idx="1694">
                  <c:v>171.1999969482422</c:v>
                </c:pt>
                <c:pt idx="1695">
                  <c:v>171.3000030517578</c:v>
                </c:pt>
                <c:pt idx="1696">
                  <c:v>171.4000091552735</c:v>
                </c:pt>
                <c:pt idx="1697">
                  <c:v>171.5</c:v>
                </c:pt>
                <c:pt idx="1698">
                  <c:v>171.6000061035156</c:v>
                </c:pt>
                <c:pt idx="1699">
                  <c:v>171.6999969482422</c:v>
                </c:pt>
                <c:pt idx="1700">
                  <c:v>171.8000030517578</c:v>
                </c:pt>
                <c:pt idx="1701">
                  <c:v>171.9000091552735</c:v>
                </c:pt>
                <c:pt idx="1702">
                  <c:v>172.0</c:v>
                </c:pt>
                <c:pt idx="1703">
                  <c:v>172.1000061035156</c:v>
                </c:pt>
                <c:pt idx="1704">
                  <c:v>172.1999969482422</c:v>
                </c:pt>
                <c:pt idx="1705">
                  <c:v>172.3000030517578</c:v>
                </c:pt>
                <c:pt idx="1706">
                  <c:v>172.4000091552735</c:v>
                </c:pt>
                <c:pt idx="1707">
                  <c:v>172.5</c:v>
                </c:pt>
                <c:pt idx="1708">
                  <c:v>172.6000061035156</c:v>
                </c:pt>
                <c:pt idx="1709">
                  <c:v>172.6999969482422</c:v>
                </c:pt>
                <c:pt idx="1710">
                  <c:v>172.8000030517578</c:v>
                </c:pt>
                <c:pt idx="1711">
                  <c:v>172.9000091552735</c:v>
                </c:pt>
                <c:pt idx="1712">
                  <c:v>173.0</c:v>
                </c:pt>
                <c:pt idx="1713">
                  <c:v>173.1000061035156</c:v>
                </c:pt>
                <c:pt idx="1714">
                  <c:v>173.1999969482422</c:v>
                </c:pt>
                <c:pt idx="1715">
                  <c:v>173.3000030517578</c:v>
                </c:pt>
                <c:pt idx="1716">
                  <c:v>173.4000091552735</c:v>
                </c:pt>
                <c:pt idx="1717">
                  <c:v>173.5</c:v>
                </c:pt>
                <c:pt idx="1718">
                  <c:v>173.6000061035156</c:v>
                </c:pt>
                <c:pt idx="1719">
                  <c:v>173.6999969482422</c:v>
                </c:pt>
                <c:pt idx="1720">
                  <c:v>173.8000030517578</c:v>
                </c:pt>
                <c:pt idx="1721">
                  <c:v>173.9000091552735</c:v>
                </c:pt>
                <c:pt idx="1722">
                  <c:v>174.0</c:v>
                </c:pt>
                <c:pt idx="1723">
                  <c:v>174.1000061035156</c:v>
                </c:pt>
                <c:pt idx="1724">
                  <c:v>174.1999969482422</c:v>
                </c:pt>
                <c:pt idx="1725">
                  <c:v>174.3000030517578</c:v>
                </c:pt>
                <c:pt idx="1726">
                  <c:v>174.4000091552735</c:v>
                </c:pt>
                <c:pt idx="1727">
                  <c:v>174.5</c:v>
                </c:pt>
                <c:pt idx="1728">
                  <c:v>174.6000061035156</c:v>
                </c:pt>
                <c:pt idx="1729">
                  <c:v>174.6999969482422</c:v>
                </c:pt>
                <c:pt idx="1730">
                  <c:v>174.8000030517578</c:v>
                </c:pt>
                <c:pt idx="1731">
                  <c:v>174.9000091552735</c:v>
                </c:pt>
                <c:pt idx="1732">
                  <c:v>175.0</c:v>
                </c:pt>
                <c:pt idx="1733">
                  <c:v>175.1000061035156</c:v>
                </c:pt>
                <c:pt idx="1734">
                  <c:v>175.1999969482422</c:v>
                </c:pt>
                <c:pt idx="1735">
                  <c:v>175.3000030517578</c:v>
                </c:pt>
                <c:pt idx="1736">
                  <c:v>175.4000091552735</c:v>
                </c:pt>
                <c:pt idx="1737">
                  <c:v>175.5</c:v>
                </c:pt>
                <c:pt idx="1738">
                  <c:v>175.6000061035156</c:v>
                </c:pt>
                <c:pt idx="1739">
                  <c:v>175.6999969482422</c:v>
                </c:pt>
                <c:pt idx="1740">
                  <c:v>175.8000030517578</c:v>
                </c:pt>
                <c:pt idx="1741">
                  <c:v>175.9000091552735</c:v>
                </c:pt>
                <c:pt idx="1742">
                  <c:v>176.0</c:v>
                </c:pt>
                <c:pt idx="1743">
                  <c:v>176.1000061035156</c:v>
                </c:pt>
                <c:pt idx="1744">
                  <c:v>176.1999969482422</c:v>
                </c:pt>
                <c:pt idx="1745">
                  <c:v>176.3000030517578</c:v>
                </c:pt>
                <c:pt idx="1746">
                  <c:v>176.4000091552735</c:v>
                </c:pt>
                <c:pt idx="1747">
                  <c:v>176.5</c:v>
                </c:pt>
                <c:pt idx="1748">
                  <c:v>176.6000061035156</c:v>
                </c:pt>
                <c:pt idx="1749">
                  <c:v>176.6999969482422</c:v>
                </c:pt>
                <c:pt idx="1750">
                  <c:v>176.8000030517578</c:v>
                </c:pt>
                <c:pt idx="1751">
                  <c:v>176.9000091552735</c:v>
                </c:pt>
                <c:pt idx="1752">
                  <c:v>177.0</c:v>
                </c:pt>
                <c:pt idx="1753">
                  <c:v>177.1000061035156</c:v>
                </c:pt>
                <c:pt idx="1754">
                  <c:v>177.1999969482422</c:v>
                </c:pt>
                <c:pt idx="1755">
                  <c:v>177.3000030517578</c:v>
                </c:pt>
                <c:pt idx="1756">
                  <c:v>177.4000091552735</c:v>
                </c:pt>
                <c:pt idx="1757">
                  <c:v>177.5</c:v>
                </c:pt>
                <c:pt idx="1758">
                  <c:v>177.6000061035156</c:v>
                </c:pt>
                <c:pt idx="1759">
                  <c:v>177.6999969482422</c:v>
                </c:pt>
                <c:pt idx="1760">
                  <c:v>177.8000030517578</c:v>
                </c:pt>
                <c:pt idx="1761">
                  <c:v>177.9000091552735</c:v>
                </c:pt>
                <c:pt idx="1762">
                  <c:v>178.0</c:v>
                </c:pt>
                <c:pt idx="1763">
                  <c:v>178.1000061035156</c:v>
                </c:pt>
                <c:pt idx="1764">
                  <c:v>178.1999969482422</c:v>
                </c:pt>
                <c:pt idx="1765">
                  <c:v>178.3000030517578</c:v>
                </c:pt>
                <c:pt idx="1766">
                  <c:v>178.4000091552735</c:v>
                </c:pt>
                <c:pt idx="1767">
                  <c:v>178.5</c:v>
                </c:pt>
                <c:pt idx="1768">
                  <c:v>178.6000061035156</c:v>
                </c:pt>
                <c:pt idx="1769">
                  <c:v>178.6999969482422</c:v>
                </c:pt>
                <c:pt idx="1770">
                  <c:v>178.8000030517578</c:v>
                </c:pt>
                <c:pt idx="1771">
                  <c:v>178.9000091552735</c:v>
                </c:pt>
                <c:pt idx="1772">
                  <c:v>179.0</c:v>
                </c:pt>
                <c:pt idx="1773">
                  <c:v>179.1000061035156</c:v>
                </c:pt>
                <c:pt idx="1774">
                  <c:v>179.1999969482422</c:v>
                </c:pt>
                <c:pt idx="1775">
                  <c:v>179.3000030517578</c:v>
                </c:pt>
                <c:pt idx="1776">
                  <c:v>179.4000091552735</c:v>
                </c:pt>
                <c:pt idx="1777">
                  <c:v>179.5</c:v>
                </c:pt>
                <c:pt idx="1778">
                  <c:v>179.6000061035156</c:v>
                </c:pt>
                <c:pt idx="1779">
                  <c:v>179.6999969482422</c:v>
                </c:pt>
                <c:pt idx="1780">
                  <c:v>179.8000030517578</c:v>
                </c:pt>
                <c:pt idx="1781">
                  <c:v>179.9000091552735</c:v>
                </c:pt>
                <c:pt idx="1782">
                  <c:v>180.0</c:v>
                </c:pt>
                <c:pt idx="1783">
                  <c:v>180.1000061035156</c:v>
                </c:pt>
                <c:pt idx="1784">
                  <c:v>180.1999969482422</c:v>
                </c:pt>
                <c:pt idx="1785">
                  <c:v>180.3000030517578</c:v>
                </c:pt>
                <c:pt idx="1786">
                  <c:v>180.4000091552735</c:v>
                </c:pt>
                <c:pt idx="1787">
                  <c:v>180.5</c:v>
                </c:pt>
                <c:pt idx="1788">
                  <c:v>180.6000061035156</c:v>
                </c:pt>
                <c:pt idx="1789">
                  <c:v>180.6999969482422</c:v>
                </c:pt>
                <c:pt idx="1790">
                  <c:v>180.8000030517578</c:v>
                </c:pt>
                <c:pt idx="1791">
                  <c:v>180.9000091552735</c:v>
                </c:pt>
                <c:pt idx="1792">
                  <c:v>181.0</c:v>
                </c:pt>
                <c:pt idx="1793">
                  <c:v>181.1000061035156</c:v>
                </c:pt>
                <c:pt idx="1794">
                  <c:v>181.1999969482422</c:v>
                </c:pt>
                <c:pt idx="1795">
                  <c:v>181.3000030517578</c:v>
                </c:pt>
                <c:pt idx="1796">
                  <c:v>181.4000091552735</c:v>
                </c:pt>
                <c:pt idx="1797">
                  <c:v>181.5</c:v>
                </c:pt>
                <c:pt idx="1798">
                  <c:v>181.6000061035156</c:v>
                </c:pt>
                <c:pt idx="1799">
                  <c:v>181.6999969482422</c:v>
                </c:pt>
                <c:pt idx="1800">
                  <c:v>181.8000030517578</c:v>
                </c:pt>
                <c:pt idx="1801">
                  <c:v>181.9000091552735</c:v>
                </c:pt>
                <c:pt idx="1802">
                  <c:v>182.0</c:v>
                </c:pt>
                <c:pt idx="1803">
                  <c:v>182.1000061035156</c:v>
                </c:pt>
                <c:pt idx="1804">
                  <c:v>182.1999969482422</c:v>
                </c:pt>
                <c:pt idx="1805">
                  <c:v>182.3000030517578</c:v>
                </c:pt>
                <c:pt idx="1806">
                  <c:v>182.4000091552735</c:v>
                </c:pt>
                <c:pt idx="1807">
                  <c:v>182.5</c:v>
                </c:pt>
                <c:pt idx="1808">
                  <c:v>182.6000061035156</c:v>
                </c:pt>
                <c:pt idx="1809">
                  <c:v>182.6999969482422</c:v>
                </c:pt>
                <c:pt idx="1810">
                  <c:v>182.8000030517578</c:v>
                </c:pt>
                <c:pt idx="1811">
                  <c:v>182.9000091552735</c:v>
                </c:pt>
                <c:pt idx="1812">
                  <c:v>183.0</c:v>
                </c:pt>
                <c:pt idx="1813">
                  <c:v>183.1000061035156</c:v>
                </c:pt>
                <c:pt idx="1814">
                  <c:v>183.1999969482422</c:v>
                </c:pt>
                <c:pt idx="1815">
                  <c:v>183.3000030517578</c:v>
                </c:pt>
                <c:pt idx="1816">
                  <c:v>183.4000091552735</c:v>
                </c:pt>
                <c:pt idx="1817">
                  <c:v>183.5</c:v>
                </c:pt>
                <c:pt idx="1818">
                  <c:v>183.6000061035156</c:v>
                </c:pt>
                <c:pt idx="1819">
                  <c:v>183.6999969482422</c:v>
                </c:pt>
                <c:pt idx="1820">
                  <c:v>183.8000030517578</c:v>
                </c:pt>
                <c:pt idx="1821">
                  <c:v>183.9000091552735</c:v>
                </c:pt>
                <c:pt idx="1822">
                  <c:v>184.0</c:v>
                </c:pt>
                <c:pt idx="1823">
                  <c:v>184.1000061035156</c:v>
                </c:pt>
                <c:pt idx="1824">
                  <c:v>184.1999969482422</c:v>
                </c:pt>
                <c:pt idx="1825">
                  <c:v>184.3000030517578</c:v>
                </c:pt>
                <c:pt idx="1826">
                  <c:v>184.4000091552735</c:v>
                </c:pt>
                <c:pt idx="1827">
                  <c:v>184.5</c:v>
                </c:pt>
                <c:pt idx="1828">
                  <c:v>184.6000061035156</c:v>
                </c:pt>
                <c:pt idx="1829">
                  <c:v>184.6999969482422</c:v>
                </c:pt>
                <c:pt idx="1830">
                  <c:v>184.8000030517578</c:v>
                </c:pt>
                <c:pt idx="1831">
                  <c:v>184.9000091552735</c:v>
                </c:pt>
                <c:pt idx="1832">
                  <c:v>185.0</c:v>
                </c:pt>
                <c:pt idx="1833">
                  <c:v>185.1000061035156</c:v>
                </c:pt>
                <c:pt idx="1834">
                  <c:v>185.1999969482422</c:v>
                </c:pt>
                <c:pt idx="1835">
                  <c:v>185.3000030517578</c:v>
                </c:pt>
                <c:pt idx="1836">
                  <c:v>185.4000091552735</c:v>
                </c:pt>
                <c:pt idx="1837">
                  <c:v>185.5</c:v>
                </c:pt>
                <c:pt idx="1838">
                  <c:v>185.6000061035156</c:v>
                </c:pt>
                <c:pt idx="1839">
                  <c:v>185.6999969482422</c:v>
                </c:pt>
                <c:pt idx="1840">
                  <c:v>185.8000030517578</c:v>
                </c:pt>
                <c:pt idx="1841">
                  <c:v>185.9000091552735</c:v>
                </c:pt>
                <c:pt idx="1842">
                  <c:v>186.0</c:v>
                </c:pt>
                <c:pt idx="1843">
                  <c:v>186.1000061035156</c:v>
                </c:pt>
                <c:pt idx="1844">
                  <c:v>186.1999969482422</c:v>
                </c:pt>
                <c:pt idx="1845">
                  <c:v>186.3000030517578</c:v>
                </c:pt>
                <c:pt idx="1846">
                  <c:v>186.4000091552735</c:v>
                </c:pt>
                <c:pt idx="1847">
                  <c:v>186.5</c:v>
                </c:pt>
                <c:pt idx="1848">
                  <c:v>186.6000061035156</c:v>
                </c:pt>
                <c:pt idx="1849">
                  <c:v>186.6999969482422</c:v>
                </c:pt>
                <c:pt idx="1850">
                  <c:v>186.8000030517578</c:v>
                </c:pt>
                <c:pt idx="1851">
                  <c:v>186.9000091552735</c:v>
                </c:pt>
                <c:pt idx="1852">
                  <c:v>187.0</c:v>
                </c:pt>
                <c:pt idx="1853">
                  <c:v>187.1000061035156</c:v>
                </c:pt>
                <c:pt idx="1854">
                  <c:v>187.1999969482422</c:v>
                </c:pt>
                <c:pt idx="1855">
                  <c:v>187.3000030517578</c:v>
                </c:pt>
                <c:pt idx="1856">
                  <c:v>187.4000091552735</c:v>
                </c:pt>
                <c:pt idx="1857">
                  <c:v>187.5</c:v>
                </c:pt>
                <c:pt idx="1858">
                  <c:v>187.6000061035156</c:v>
                </c:pt>
                <c:pt idx="1859">
                  <c:v>187.6999969482422</c:v>
                </c:pt>
                <c:pt idx="1860">
                  <c:v>187.8000030517578</c:v>
                </c:pt>
                <c:pt idx="1861">
                  <c:v>187.9000091552735</c:v>
                </c:pt>
                <c:pt idx="1862">
                  <c:v>188.0</c:v>
                </c:pt>
                <c:pt idx="1863">
                  <c:v>188.1000061035156</c:v>
                </c:pt>
                <c:pt idx="1864">
                  <c:v>188.1999969482422</c:v>
                </c:pt>
                <c:pt idx="1865">
                  <c:v>188.3000030517578</c:v>
                </c:pt>
                <c:pt idx="1866">
                  <c:v>188.4000091552735</c:v>
                </c:pt>
                <c:pt idx="1867">
                  <c:v>188.5</c:v>
                </c:pt>
                <c:pt idx="1868">
                  <c:v>188.6000061035156</c:v>
                </c:pt>
                <c:pt idx="1869">
                  <c:v>188.6999969482422</c:v>
                </c:pt>
                <c:pt idx="1870">
                  <c:v>188.8000030517578</c:v>
                </c:pt>
                <c:pt idx="1871">
                  <c:v>188.9000091552735</c:v>
                </c:pt>
                <c:pt idx="1872">
                  <c:v>189.0</c:v>
                </c:pt>
                <c:pt idx="1873">
                  <c:v>189.1000061035156</c:v>
                </c:pt>
                <c:pt idx="1874">
                  <c:v>189.1999969482422</c:v>
                </c:pt>
                <c:pt idx="1875">
                  <c:v>189.3000030517578</c:v>
                </c:pt>
                <c:pt idx="1876">
                  <c:v>189.4000091552735</c:v>
                </c:pt>
                <c:pt idx="1877">
                  <c:v>189.5</c:v>
                </c:pt>
                <c:pt idx="1878">
                  <c:v>189.6000061035156</c:v>
                </c:pt>
                <c:pt idx="1879">
                  <c:v>189.6999969482422</c:v>
                </c:pt>
                <c:pt idx="1880">
                  <c:v>189.8000030517578</c:v>
                </c:pt>
                <c:pt idx="1881">
                  <c:v>189.9000091552735</c:v>
                </c:pt>
                <c:pt idx="1882">
                  <c:v>190.0</c:v>
                </c:pt>
                <c:pt idx="1883">
                  <c:v>190.1000061035156</c:v>
                </c:pt>
                <c:pt idx="1884">
                  <c:v>190.1999969482422</c:v>
                </c:pt>
                <c:pt idx="1885">
                  <c:v>190.3000030517578</c:v>
                </c:pt>
                <c:pt idx="1886">
                  <c:v>190.4000091552735</c:v>
                </c:pt>
                <c:pt idx="1887">
                  <c:v>190.5</c:v>
                </c:pt>
                <c:pt idx="1888">
                  <c:v>190.6000061035156</c:v>
                </c:pt>
                <c:pt idx="1889">
                  <c:v>190.6999969482422</c:v>
                </c:pt>
                <c:pt idx="1890">
                  <c:v>190.8000030517578</c:v>
                </c:pt>
                <c:pt idx="1891">
                  <c:v>190.9000091552735</c:v>
                </c:pt>
                <c:pt idx="1892">
                  <c:v>191.0</c:v>
                </c:pt>
                <c:pt idx="1893">
                  <c:v>191.1000061035156</c:v>
                </c:pt>
                <c:pt idx="1894">
                  <c:v>191.1999969482422</c:v>
                </c:pt>
                <c:pt idx="1895">
                  <c:v>191.3000030517578</c:v>
                </c:pt>
                <c:pt idx="1896">
                  <c:v>191.4000091552735</c:v>
                </c:pt>
                <c:pt idx="1897">
                  <c:v>191.5</c:v>
                </c:pt>
                <c:pt idx="1898">
                  <c:v>191.6000061035156</c:v>
                </c:pt>
                <c:pt idx="1899">
                  <c:v>191.6999969482422</c:v>
                </c:pt>
                <c:pt idx="1900">
                  <c:v>191.8000030517578</c:v>
                </c:pt>
                <c:pt idx="1901">
                  <c:v>191.9000091552735</c:v>
                </c:pt>
                <c:pt idx="1902">
                  <c:v>192.0</c:v>
                </c:pt>
                <c:pt idx="1903">
                  <c:v>192.1000061035156</c:v>
                </c:pt>
                <c:pt idx="1904">
                  <c:v>192.1999969482422</c:v>
                </c:pt>
                <c:pt idx="1905">
                  <c:v>192.3000030517578</c:v>
                </c:pt>
                <c:pt idx="1906">
                  <c:v>192.4000091552735</c:v>
                </c:pt>
                <c:pt idx="1907">
                  <c:v>192.5</c:v>
                </c:pt>
                <c:pt idx="1908">
                  <c:v>192.6000061035156</c:v>
                </c:pt>
                <c:pt idx="1909">
                  <c:v>192.6999969482422</c:v>
                </c:pt>
                <c:pt idx="1910">
                  <c:v>192.8000030517578</c:v>
                </c:pt>
                <c:pt idx="1911">
                  <c:v>192.9000091552735</c:v>
                </c:pt>
                <c:pt idx="1912">
                  <c:v>193.0</c:v>
                </c:pt>
                <c:pt idx="1913">
                  <c:v>193.1000061035156</c:v>
                </c:pt>
                <c:pt idx="1914">
                  <c:v>193.1999969482422</c:v>
                </c:pt>
                <c:pt idx="1915">
                  <c:v>193.3000030517578</c:v>
                </c:pt>
                <c:pt idx="1916">
                  <c:v>193.4000091552735</c:v>
                </c:pt>
                <c:pt idx="1917">
                  <c:v>193.5</c:v>
                </c:pt>
                <c:pt idx="1918">
                  <c:v>193.6000061035156</c:v>
                </c:pt>
                <c:pt idx="1919">
                  <c:v>193.6999969482422</c:v>
                </c:pt>
                <c:pt idx="1920">
                  <c:v>193.8000030517578</c:v>
                </c:pt>
                <c:pt idx="1921">
                  <c:v>193.9000091552735</c:v>
                </c:pt>
                <c:pt idx="1922">
                  <c:v>194.0</c:v>
                </c:pt>
                <c:pt idx="1923">
                  <c:v>194.1000061035156</c:v>
                </c:pt>
                <c:pt idx="1924">
                  <c:v>194.1999969482422</c:v>
                </c:pt>
                <c:pt idx="1925">
                  <c:v>194.3000030517578</c:v>
                </c:pt>
                <c:pt idx="1926">
                  <c:v>194.4000091552735</c:v>
                </c:pt>
                <c:pt idx="1927">
                  <c:v>194.5</c:v>
                </c:pt>
                <c:pt idx="1928">
                  <c:v>194.6000061035156</c:v>
                </c:pt>
                <c:pt idx="1929">
                  <c:v>194.6999969482422</c:v>
                </c:pt>
                <c:pt idx="1930">
                  <c:v>194.8000030517578</c:v>
                </c:pt>
                <c:pt idx="1931">
                  <c:v>194.9000091552735</c:v>
                </c:pt>
                <c:pt idx="1932">
                  <c:v>195.0</c:v>
                </c:pt>
                <c:pt idx="1933">
                  <c:v>195.1000061035156</c:v>
                </c:pt>
                <c:pt idx="1934">
                  <c:v>195.1999969482422</c:v>
                </c:pt>
                <c:pt idx="1935">
                  <c:v>195.3000030517578</c:v>
                </c:pt>
                <c:pt idx="1936">
                  <c:v>195.4000091552735</c:v>
                </c:pt>
                <c:pt idx="1937">
                  <c:v>195.5</c:v>
                </c:pt>
                <c:pt idx="1938">
                  <c:v>195.6000061035156</c:v>
                </c:pt>
                <c:pt idx="1939">
                  <c:v>195.6999969482422</c:v>
                </c:pt>
                <c:pt idx="1940">
                  <c:v>195.8000030517578</c:v>
                </c:pt>
                <c:pt idx="1941">
                  <c:v>195.9000091552735</c:v>
                </c:pt>
                <c:pt idx="1942">
                  <c:v>196.0</c:v>
                </c:pt>
                <c:pt idx="1943">
                  <c:v>196.1000061035156</c:v>
                </c:pt>
                <c:pt idx="1944">
                  <c:v>196.1999969482422</c:v>
                </c:pt>
                <c:pt idx="1945">
                  <c:v>196.3000030517578</c:v>
                </c:pt>
                <c:pt idx="1946">
                  <c:v>196.4000091552735</c:v>
                </c:pt>
                <c:pt idx="1947">
                  <c:v>196.5</c:v>
                </c:pt>
                <c:pt idx="1948">
                  <c:v>196.6000061035156</c:v>
                </c:pt>
                <c:pt idx="1949">
                  <c:v>196.6999969482422</c:v>
                </c:pt>
                <c:pt idx="1950">
                  <c:v>196.8000030517578</c:v>
                </c:pt>
                <c:pt idx="1951">
                  <c:v>196.9000091552735</c:v>
                </c:pt>
                <c:pt idx="1952">
                  <c:v>197.0</c:v>
                </c:pt>
                <c:pt idx="1953">
                  <c:v>197.1000061035156</c:v>
                </c:pt>
                <c:pt idx="1954">
                  <c:v>197.1999969482422</c:v>
                </c:pt>
                <c:pt idx="1955">
                  <c:v>197.3000030517578</c:v>
                </c:pt>
                <c:pt idx="1956">
                  <c:v>197.4000091552735</c:v>
                </c:pt>
                <c:pt idx="1957">
                  <c:v>197.5</c:v>
                </c:pt>
                <c:pt idx="1958">
                  <c:v>197.6000061035156</c:v>
                </c:pt>
                <c:pt idx="1959">
                  <c:v>197.6999969482422</c:v>
                </c:pt>
                <c:pt idx="1960">
                  <c:v>197.8000030517578</c:v>
                </c:pt>
                <c:pt idx="1961">
                  <c:v>197.9000091552735</c:v>
                </c:pt>
                <c:pt idx="1962">
                  <c:v>198.0</c:v>
                </c:pt>
                <c:pt idx="1963">
                  <c:v>198.1000061035156</c:v>
                </c:pt>
                <c:pt idx="1964">
                  <c:v>198.1999969482422</c:v>
                </c:pt>
                <c:pt idx="1965">
                  <c:v>198.3000030517578</c:v>
                </c:pt>
                <c:pt idx="1966">
                  <c:v>198.4000091552735</c:v>
                </c:pt>
                <c:pt idx="1967">
                  <c:v>198.5</c:v>
                </c:pt>
                <c:pt idx="1968">
                  <c:v>198.6000061035156</c:v>
                </c:pt>
                <c:pt idx="1969">
                  <c:v>198.6999969482422</c:v>
                </c:pt>
                <c:pt idx="1970">
                  <c:v>198.8000030517578</c:v>
                </c:pt>
                <c:pt idx="1971">
                  <c:v>198.9000091552735</c:v>
                </c:pt>
                <c:pt idx="1972">
                  <c:v>199.0</c:v>
                </c:pt>
                <c:pt idx="1973">
                  <c:v>199.1000061035156</c:v>
                </c:pt>
                <c:pt idx="1974">
                  <c:v>199.1999969482422</c:v>
                </c:pt>
                <c:pt idx="1975">
                  <c:v>199.3000030517578</c:v>
                </c:pt>
                <c:pt idx="1976">
                  <c:v>199.4000091552735</c:v>
                </c:pt>
                <c:pt idx="1977">
                  <c:v>199.5</c:v>
                </c:pt>
                <c:pt idx="1978">
                  <c:v>199.6000061035156</c:v>
                </c:pt>
                <c:pt idx="1979">
                  <c:v>199.6999969482422</c:v>
                </c:pt>
                <c:pt idx="1980">
                  <c:v>199.8000030517578</c:v>
                </c:pt>
                <c:pt idx="1981">
                  <c:v>199.9000091552735</c:v>
                </c:pt>
                <c:pt idx="1982">
                  <c:v>200.0</c:v>
                </c:pt>
                <c:pt idx="1983">
                  <c:v>200.1000061035156</c:v>
                </c:pt>
                <c:pt idx="1984">
                  <c:v>200.1999969482422</c:v>
                </c:pt>
                <c:pt idx="1985">
                  <c:v>200.3000030517578</c:v>
                </c:pt>
                <c:pt idx="1986">
                  <c:v>200.4000091552735</c:v>
                </c:pt>
                <c:pt idx="1987">
                  <c:v>200.5</c:v>
                </c:pt>
                <c:pt idx="1988">
                  <c:v>200.6000061035156</c:v>
                </c:pt>
                <c:pt idx="1989">
                  <c:v>200.6999969482422</c:v>
                </c:pt>
                <c:pt idx="1990">
                  <c:v>200.8000030517578</c:v>
                </c:pt>
                <c:pt idx="1991">
                  <c:v>200.9000091552735</c:v>
                </c:pt>
                <c:pt idx="1992">
                  <c:v>201.0</c:v>
                </c:pt>
                <c:pt idx="1993">
                  <c:v>201.1000061035156</c:v>
                </c:pt>
                <c:pt idx="1994">
                  <c:v>201.1999969482422</c:v>
                </c:pt>
                <c:pt idx="1995">
                  <c:v>201.3000030517578</c:v>
                </c:pt>
                <c:pt idx="1996">
                  <c:v>201.4000091552735</c:v>
                </c:pt>
                <c:pt idx="1997">
                  <c:v>201.5</c:v>
                </c:pt>
                <c:pt idx="1998">
                  <c:v>201.6000061035156</c:v>
                </c:pt>
                <c:pt idx="1999">
                  <c:v>201.6999969482422</c:v>
                </c:pt>
                <c:pt idx="2000">
                  <c:v>201.8000030517578</c:v>
                </c:pt>
                <c:pt idx="2001">
                  <c:v>201.9000091552735</c:v>
                </c:pt>
                <c:pt idx="2002">
                  <c:v>202.0</c:v>
                </c:pt>
                <c:pt idx="2003">
                  <c:v>202.1000061035156</c:v>
                </c:pt>
                <c:pt idx="2004">
                  <c:v>202.1999969482422</c:v>
                </c:pt>
                <c:pt idx="2005">
                  <c:v>202.3000030517578</c:v>
                </c:pt>
                <c:pt idx="2006">
                  <c:v>202.4000091552735</c:v>
                </c:pt>
                <c:pt idx="2007">
                  <c:v>202.5</c:v>
                </c:pt>
                <c:pt idx="2008">
                  <c:v>202.6000061035156</c:v>
                </c:pt>
                <c:pt idx="2009">
                  <c:v>202.6999969482422</c:v>
                </c:pt>
                <c:pt idx="2010">
                  <c:v>202.8000030517578</c:v>
                </c:pt>
                <c:pt idx="2011">
                  <c:v>202.9000091552735</c:v>
                </c:pt>
                <c:pt idx="2012">
                  <c:v>203.0</c:v>
                </c:pt>
                <c:pt idx="2013">
                  <c:v>203.1000061035156</c:v>
                </c:pt>
                <c:pt idx="2014">
                  <c:v>203.1999969482422</c:v>
                </c:pt>
                <c:pt idx="2015">
                  <c:v>203.3000030517578</c:v>
                </c:pt>
                <c:pt idx="2016">
                  <c:v>203.4000091552735</c:v>
                </c:pt>
                <c:pt idx="2017">
                  <c:v>203.5</c:v>
                </c:pt>
                <c:pt idx="2018">
                  <c:v>203.6000061035156</c:v>
                </c:pt>
                <c:pt idx="2019">
                  <c:v>203.6999969482422</c:v>
                </c:pt>
                <c:pt idx="2020">
                  <c:v>203.8000030517578</c:v>
                </c:pt>
                <c:pt idx="2021">
                  <c:v>203.9000091552735</c:v>
                </c:pt>
                <c:pt idx="2022">
                  <c:v>204.0</c:v>
                </c:pt>
                <c:pt idx="2023">
                  <c:v>204.1000061035156</c:v>
                </c:pt>
                <c:pt idx="2024">
                  <c:v>204.1999969482422</c:v>
                </c:pt>
                <c:pt idx="2025">
                  <c:v>204.3000030517578</c:v>
                </c:pt>
                <c:pt idx="2026">
                  <c:v>204.4000091552735</c:v>
                </c:pt>
                <c:pt idx="2027">
                  <c:v>204.5</c:v>
                </c:pt>
                <c:pt idx="2028">
                  <c:v>204.6000061035156</c:v>
                </c:pt>
                <c:pt idx="2029">
                  <c:v>204.6999969482422</c:v>
                </c:pt>
                <c:pt idx="2030">
                  <c:v>204.8000030517578</c:v>
                </c:pt>
                <c:pt idx="2031">
                  <c:v>204.9000091552735</c:v>
                </c:pt>
                <c:pt idx="2032">
                  <c:v>205.0</c:v>
                </c:pt>
                <c:pt idx="2033">
                  <c:v>205.1000061035156</c:v>
                </c:pt>
                <c:pt idx="2034">
                  <c:v>205.1999969482422</c:v>
                </c:pt>
                <c:pt idx="2035">
                  <c:v>205.3000030517578</c:v>
                </c:pt>
                <c:pt idx="2036">
                  <c:v>205.4000091552735</c:v>
                </c:pt>
                <c:pt idx="2037">
                  <c:v>205.5</c:v>
                </c:pt>
                <c:pt idx="2038">
                  <c:v>205.6000061035156</c:v>
                </c:pt>
                <c:pt idx="2039">
                  <c:v>205.6999969482422</c:v>
                </c:pt>
                <c:pt idx="2040">
                  <c:v>205.8000030517578</c:v>
                </c:pt>
                <c:pt idx="2041">
                  <c:v>205.9000091552735</c:v>
                </c:pt>
                <c:pt idx="2042">
                  <c:v>206.0</c:v>
                </c:pt>
                <c:pt idx="2043">
                  <c:v>206.1000061035156</c:v>
                </c:pt>
                <c:pt idx="2044">
                  <c:v>206.1999969482422</c:v>
                </c:pt>
                <c:pt idx="2045">
                  <c:v>206.3000030517578</c:v>
                </c:pt>
                <c:pt idx="2046">
                  <c:v>206.4000091552735</c:v>
                </c:pt>
                <c:pt idx="2047">
                  <c:v>206.5</c:v>
                </c:pt>
                <c:pt idx="2048">
                  <c:v>206.6000061035156</c:v>
                </c:pt>
                <c:pt idx="2049">
                  <c:v>206.6999969482422</c:v>
                </c:pt>
                <c:pt idx="2050">
                  <c:v>206.8000030517578</c:v>
                </c:pt>
                <c:pt idx="2051">
                  <c:v>206.9000091552735</c:v>
                </c:pt>
                <c:pt idx="2052">
                  <c:v>207.0</c:v>
                </c:pt>
                <c:pt idx="2053">
                  <c:v>207.1000061035156</c:v>
                </c:pt>
                <c:pt idx="2054">
                  <c:v>207.1999969482422</c:v>
                </c:pt>
                <c:pt idx="2055">
                  <c:v>207.3000030517578</c:v>
                </c:pt>
                <c:pt idx="2056">
                  <c:v>207.4000091552735</c:v>
                </c:pt>
                <c:pt idx="2057">
                  <c:v>207.5</c:v>
                </c:pt>
                <c:pt idx="2058">
                  <c:v>207.6000061035156</c:v>
                </c:pt>
                <c:pt idx="2059">
                  <c:v>207.6999969482422</c:v>
                </c:pt>
                <c:pt idx="2060">
                  <c:v>207.8000030517578</c:v>
                </c:pt>
                <c:pt idx="2061">
                  <c:v>207.9000091552735</c:v>
                </c:pt>
                <c:pt idx="2062">
                  <c:v>208.0</c:v>
                </c:pt>
                <c:pt idx="2063">
                  <c:v>208.1000061035156</c:v>
                </c:pt>
                <c:pt idx="2064">
                  <c:v>208.1999969482422</c:v>
                </c:pt>
                <c:pt idx="2065">
                  <c:v>208.3000030517578</c:v>
                </c:pt>
                <c:pt idx="2066">
                  <c:v>208.4000091552735</c:v>
                </c:pt>
                <c:pt idx="2067">
                  <c:v>208.5</c:v>
                </c:pt>
                <c:pt idx="2068">
                  <c:v>208.6000061035156</c:v>
                </c:pt>
                <c:pt idx="2069">
                  <c:v>208.6999969482422</c:v>
                </c:pt>
                <c:pt idx="2070">
                  <c:v>208.8000030517578</c:v>
                </c:pt>
                <c:pt idx="2071">
                  <c:v>208.9000091552735</c:v>
                </c:pt>
                <c:pt idx="2072">
                  <c:v>209.0</c:v>
                </c:pt>
                <c:pt idx="2073">
                  <c:v>209.1000061035156</c:v>
                </c:pt>
                <c:pt idx="2074">
                  <c:v>209.1999969482422</c:v>
                </c:pt>
                <c:pt idx="2075">
                  <c:v>209.3000030517578</c:v>
                </c:pt>
                <c:pt idx="2076">
                  <c:v>209.4000091552735</c:v>
                </c:pt>
                <c:pt idx="2077">
                  <c:v>209.5</c:v>
                </c:pt>
                <c:pt idx="2078">
                  <c:v>209.6000061035156</c:v>
                </c:pt>
                <c:pt idx="2079">
                  <c:v>209.6999969482422</c:v>
                </c:pt>
                <c:pt idx="2080">
                  <c:v>209.8000030517578</c:v>
                </c:pt>
                <c:pt idx="2081">
                  <c:v>209.9000091552735</c:v>
                </c:pt>
                <c:pt idx="2082">
                  <c:v>210.0</c:v>
                </c:pt>
                <c:pt idx="2083">
                  <c:v>210.1000061035156</c:v>
                </c:pt>
                <c:pt idx="2084">
                  <c:v>210.1999969482422</c:v>
                </c:pt>
                <c:pt idx="2085">
                  <c:v>210.3000030517578</c:v>
                </c:pt>
                <c:pt idx="2086">
                  <c:v>210.4000091552735</c:v>
                </c:pt>
                <c:pt idx="2087">
                  <c:v>210.5</c:v>
                </c:pt>
                <c:pt idx="2088">
                  <c:v>210.6000061035156</c:v>
                </c:pt>
                <c:pt idx="2089">
                  <c:v>210.6999969482422</c:v>
                </c:pt>
                <c:pt idx="2090">
                  <c:v>210.8000030517578</c:v>
                </c:pt>
                <c:pt idx="2091">
                  <c:v>210.9000091552735</c:v>
                </c:pt>
                <c:pt idx="2092">
                  <c:v>211.0</c:v>
                </c:pt>
                <c:pt idx="2093">
                  <c:v>211.1000061035156</c:v>
                </c:pt>
                <c:pt idx="2094">
                  <c:v>211.1999969482422</c:v>
                </c:pt>
                <c:pt idx="2095">
                  <c:v>211.3000030517578</c:v>
                </c:pt>
                <c:pt idx="2096">
                  <c:v>211.4000091552735</c:v>
                </c:pt>
                <c:pt idx="2097">
                  <c:v>211.5</c:v>
                </c:pt>
                <c:pt idx="2098">
                  <c:v>211.6000061035156</c:v>
                </c:pt>
                <c:pt idx="2099">
                  <c:v>211.6999969482422</c:v>
                </c:pt>
                <c:pt idx="2100">
                  <c:v>211.8000030517578</c:v>
                </c:pt>
                <c:pt idx="2101">
                  <c:v>211.9000091552735</c:v>
                </c:pt>
                <c:pt idx="2102">
                  <c:v>212.0</c:v>
                </c:pt>
                <c:pt idx="2103">
                  <c:v>212.1000061035156</c:v>
                </c:pt>
                <c:pt idx="2104">
                  <c:v>212.1999969482422</c:v>
                </c:pt>
                <c:pt idx="2105">
                  <c:v>212.3000030517578</c:v>
                </c:pt>
                <c:pt idx="2106">
                  <c:v>212.4000091552735</c:v>
                </c:pt>
                <c:pt idx="2107">
                  <c:v>212.5</c:v>
                </c:pt>
                <c:pt idx="2108">
                  <c:v>212.6000061035156</c:v>
                </c:pt>
                <c:pt idx="2109">
                  <c:v>212.6999969482422</c:v>
                </c:pt>
                <c:pt idx="2110">
                  <c:v>212.8000030517578</c:v>
                </c:pt>
                <c:pt idx="2111">
                  <c:v>212.9000091552735</c:v>
                </c:pt>
                <c:pt idx="2112">
                  <c:v>213.0</c:v>
                </c:pt>
                <c:pt idx="2113">
                  <c:v>213.1000061035156</c:v>
                </c:pt>
                <c:pt idx="2114">
                  <c:v>213.1999969482422</c:v>
                </c:pt>
                <c:pt idx="2115">
                  <c:v>213.3000030517578</c:v>
                </c:pt>
                <c:pt idx="2116">
                  <c:v>213.4000091552735</c:v>
                </c:pt>
                <c:pt idx="2117">
                  <c:v>213.5</c:v>
                </c:pt>
                <c:pt idx="2118">
                  <c:v>213.6000061035156</c:v>
                </c:pt>
                <c:pt idx="2119">
                  <c:v>213.6999969482422</c:v>
                </c:pt>
                <c:pt idx="2120">
                  <c:v>213.8000030517578</c:v>
                </c:pt>
                <c:pt idx="2121">
                  <c:v>213.9000091552735</c:v>
                </c:pt>
                <c:pt idx="2122">
                  <c:v>214.0</c:v>
                </c:pt>
                <c:pt idx="2123">
                  <c:v>214.1000061035156</c:v>
                </c:pt>
                <c:pt idx="2124">
                  <c:v>214.1999969482422</c:v>
                </c:pt>
                <c:pt idx="2125">
                  <c:v>214.3000030517578</c:v>
                </c:pt>
                <c:pt idx="2126">
                  <c:v>214.4000091552735</c:v>
                </c:pt>
                <c:pt idx="2127">
                  <c:v>214.5</c:v>
                </c:pt>
                <c:pt idx="2128">
                  <c:v>214.6000061035156</c:v>
                </c:pt>
                <c:pt idx="2129">
                  <c:v>214.6999969482422</c:v>
                </c:pt>
                <c:pt idx="2130">
                  <c:v>214.8000030517578</c:v>
                </c:pt>
                <c:pt idx="2131">
                  <c:v>214.9000091552735</c:v>
                </c:pt>
                <c:pt idx="2132">
                  <c:v>215.0</c:v>
                </c:pt>
                <c:pt idx="2133">
                  <c:v>215.1000061035156</c:v>
                </c:pt>
                <c:pt idx="2134">
                  <c:v>215.1999969482422</c:v>
                </c:pt>
                <c:pt idx="2135">
                  <c:v>215.3000030517578</c:v>
                </c:pt>
                <c:pt idx="2136">
                  <c:v>215.4000091552735</c:v>
                </c:pt>
                <c:pt idx="2137">
                  <c:v>215.5</c:v>
                </c:pt>
                <c:pt idx="2138">
                  <c:v>215.6000061035156</c:v>
                </c:pt>
                <c:pt idx="2139">
                  <c:v>215.6999969482422</c:v>
                </c:pt>
                <c:pt idx="2140">
                  <c:v>215.8000030517578</c:v>
                </c:pt>
                <c:pt idx="2141">
                  <c:v>215.9000091552735</c:v>
                </c:pt>
                <c:pt idx="2142">
                  <c:v>216.0</c:v>
                </c:pt>
                <c:pt idx="2143">
                  <c:v>216.1000061035156</c:v>
                </c:pt>
                <c:pt idx="2144">
                  <c:v>216.1999969482422</c:v>
                </c:pt>
                <c:pt idx="2145">
                  <c:v>216.3000030517578</c:v>
                </c:pt>
                <c:pt idx="2146">
                  <c:v>216.4000091552735</c:v>
                </c:pt>
                <c:pt idx="2147">
                  <c:v>216.5000152587891</c:v>
                </c:pt>
                <c:pt idx="2148">
                  <c:v>216.5999908447266</c:v>
                </c:pt>
                <c:pt idx="2149">
                  <c:v>216.6999969482422</c:v>
                </c:pt>
                <c:pt idx="2150">
                  <c:v>216.8000030517578</c:v>
                </c:pt>
                <c:pt idx="2151">
                  <c:v>216.9000091552735</c:v>
                </c:pt>
                <c:pt idx="2152">
                  <c:v>217.0000152587891</c:v>
                </c:pt>
                <c:pt idx="2153">
                  <c:v>217.0999908447266</c:v>
                </c:pt>
                <c:pt idx="2154">
                  <c:v>217.1999969482422</c:v>
                </c:pt>
                <c:pt idx="2155">
                  <c:v>217.3000030517578</c:v>
                </c:pt>
                <c:pt idx="2156">
                  <c:v>217.4000091552735</c:v>
                </c:pt>
                <c:pt idx="2157">
                  <c:v>217.5000152587891</c:v>
                </c:pt>
                <c:pt idx="2158">
                  <c:v>217.5999908447266</c:v>
                </c:pt>
                <c:pt idx="2159">
                  <c:v>217.6999969482422</c:v>
                </c:pt>
                <c:pt idx="2160">
                  <c:v>217.8000030517578</c:v>
                </c:pt>
                <c:pt idx="2161">
                  <c:v>217.9000091552735</c:v>
                </c:pt>
                <c:pt idx="2162">
                  <c:v>218.0000152587891</c:v>
                </c:pt>
                <c:pt idx="2163">
                  <c:v>218.0999908447266</c:v>
                </c:pt>
                <c:pt idx="2164">
                  <c:v>218.1999969482422</c:v>
                </c:pt>
                <c:pt idx="2165">
                  <c:v>218.3000030517578</c:v>
                </c:pt>
                <c:pt idx="2166">
                  <c:v>218.4000091552735</c:v>
                </c:pt>
                <c:pt idx="2167">
                  <c:v>218.5000152587891</c:v>
                </c:pt>
                <c:pt idx="2168">
                  <c:v>218.5999908447266</c:v>
                </c:pt>
                <c:pt idx="2169">
                  <c:v>218.6999969482422</c:v>
                </c:pt>
                <c:pt idx="2170">
                  <c:v>218.8000030517578</c:v>
                </c:pt>
                <c:pt idx="2171">
                  <c:v>218.9000091552735</c:v>
                </c:pt>
                <c:pt idx="2172">
                  <c:v>219.0000152587891</c:v>
                </c:pt>
                <c:pt idx="2173">
                  <c:v>219.0999908447266</c:v>
                </c:pt>
                <c:pt idx="2174">
                  <c:v>219.1999969482422</c:v>
                </c:pt>
                <c:pt idx="2175">
                  <c:v>219.3000030517578</c:v>
                </c:pt>
                <c:pt idx="2176">
                  <c:v>219.4000091552735</c:v>
                </c:pt>
                <c:pt idx="2177">
                  <c:v>219.5000152587891</c:v>
                </c:pt>
                <c:pt idx="2178">
                  <c:v>219.5999908447266</c:v>
                </c:pt>
                <c:pt idx="2179">
                  <c:v>219.6999969482422</c:v>
                </c:pt>
                <c:pt idx="2180">
                  <c:v>219.8000030517578</c:v>
                </c:pt>
                <c:pt idx="2181">
                  <c:v>219.9000091552735</c:v>
                </c:pt>
                <c:pt idx="2182">
                  <c:v>220.0000152587891</c:v>
                </c:pt>
                <c:pt idx="2183">
                  <c:v>220.0999908447266</c:v>
                </c:pt>
                <c:pt idx="2184">
                  <c:v>220.1999969482422</c:v>
                </c:pt>
                <c:pt idx="2185">
                  <c:v>220.3000030517578</c:v>
                </c:pt>
                <c:pt idx="2186">
                  <c:v>220.4000091552735</c:v>
                </c:pt>
                <c:pt idx="2187">
                  <c:v>220.5000152587891</c:v>
                </c:pt>
                <c:pt idx="2188">
                  <c:v>220.5999908447266</c:v>
                </c:pt>
                <c:pt idx="2189">
                  <c:v>220.6999969482422</c:v>
                </c:pt>
                <c:pt idx="2190">
                  <c:v>220.8000030517578</c:v>
                </c:pt>
                <c:pt idx="2191">
                  <c:v>220.9000091552735</c:v>
                </c:pt>
                <c:pt idx="2192">
                  <c:v>221.0000152587891</c:v>
                </c:pt>
                <c:pt idx="2193">
                  <c:v>221.0999908447266</c:v>
                </c:pt>
                <c:pt idx="2194">
                  <c:v>221.1999969482422</c:v>
                </c:pt>
                <c:pt idx="2195">
                  <c:v>221.3000030517578</c:v>
                </c:pt>
                <c:pt idx="2196">
                  <c:v>221.4000091552735</c:v>
                </c:pt>
                <c:pt idx="2197">
                  <c:v>221.5000152587891</c:v>
                </c:pt>
                <c:pt idx="2198">
                  <c:v>221.5999908447266</c:v>
                </c:pt>
                <c:pt idx="2199">
                  <c:v>221.6999969482422</c:v>
                </c:pt>
                <c:pt idx="2200">
                  <c:v>221.8000030517578</c:v>
                </c:pt>
                <c:pt idx="2201">
                  <c:v>221.9000091552735</c:v>
                </c:pt>
                <c:pt idx="2202">
                  <c:v>222.0000152587891</c:v>
                </c:pt>
                <c:pt idx="2203">
                  <c:v>222.0999908447266</c:v>
                </c:pt>
                <c:pt idx="2204">
                  <c:v>222.1999969482422</c:v>
                </c:pt>
                <c:pt idx="2205">
                  <c:v>222.3000030517578</c:v>
                </c:pt>
                <c:pt idx="2206">
                  <c:v>222.4000091552735</c:v>
                </c:pt>
                <c:pt idx="2207">
                  <c:v>222.5000152587891</c:v>
                </c:pt>
                <c:pt idx="2208">
                  <c:v>222.5999908447266</c:v>
                </c:pt>
                <c:pt idx="2209">
                  <c:v>222.6999969482422</c:v>
                </c:pt>
                <c:pt idx="2210">
                  <c:v>222.8000030517578</c:v>
                </c:pt>
                <c:pt idx="2211">
                  <c:v>222.9000091552735</c:v>
                </c:pt>
                <c:pt idx="2212">
                  <c:v>223.0000152587891</c:v>
                </c:pt>
                <c:pt idx="2213">
                  <c:v>223.0999908447266</c:v>
                </c:pt>
                <c:pt idx="2214">
                  <c:v>223.1999969482422</c:v>
                </c:pt>
                <c:pt idx="2215">
                  <c:v>223.3000030517578</c:v>
                </c:pt>
                <c:pt idx="2216">
                  <c:v>223.4000091552735</c:v>
                </c:pt>
                <c:pt idx="2217">
                  <c:v>223.5000152587891</c:v>
                </c:pt>
                <c:pt idx="2218">
                  <c:v>223.5999908447266</c:v>
                </c:pt>
                <c:pt idx="2219">
                  <c:v>223.6999969482422</c:v>
                </c:pt>
                <c:pt idx="2220">
                  <c:v>223.8000030517578</c:v>
                </c:pt>
                <c:pt idx="2221">
                  <c:v>223.9000091552735</c:v>
                </c:pt>
                <c:pt idx="2222">
                  <c:v>224.0000152587891</c:v>
                </c:pt>
                <c:pt idx="2223">
                  <c:v>224.0999908447266</c:v>
                </c:pt>
                <c:pt idx="2224">
                  <c:v>224.1999969482422</c:v>
                </c:pt>
                <c:pt idx="2225">
                  <c:v>224.3000030517578</c:v>
                </c:pt>
                <c:pt idx="2226">
                  <c:v>224.4000091552735</c:v>
                </c:pt>
                <c:pt idx="2227">
                  <c:v>224.5000152587891</c:v>
                </c:pt>
                <c:pt idx="2228">
                  <c:v>224.5999908447266</c:v>
                </c:pt>
                <c:pt idx="2229">
                  <c:v>224.6999969482422</c:v>
                </c:pt>
                <c:pt idx="2230">
                  <c:v>224.8000030517578</c:v>
                </c:pt>
                <c:pt idx="2231">
                  <c:v>224.9000091552735</c:v>
                </c:pt>
                <c:pt idx="2232">
                  <c:v>225.0000152587891</c:v>
                </c:pt>
                <c:pt idx="2233">
                  <c:v>225.0999908447266</c:v>
                </c:pt>
                <c:pt idx="2234">
                  <c:v>225.1999969482422</c:v>
                </c:pt>
                <c:pt idx="2235">
                  <c:v>225.3000030517578</c:v>
                </c:pt>
                <c:pt idx="2236">
                  <c:v>225.4000091552735</c:v>
                </c:pt>
                <c:pt idx="2237">
                  <c:v>225.5000152587891</c:v>
                </c:pt>
                <c:pt idx="2238">
                  <c:v>225.5999908447266</c:v>
                </c:pt>
                <c:pt idx="2239">
                  <c:v>225.6999969482422</c:v>
                </c:pt>
                <c:pt idx="2240">
                  <c:v>225.8000030517578</c:v>
                </c:pt>
                <c:pt idx="2241">
                  <c:v>225.9000091552735</c:v>
                </c:pt>
                <c:pt idx="2242">
                  <c:v>226.0000152587891</c:v>
                </c:pt>
                <c:pt idx="2243">
                  <c:v>226.0999908447266</c:v>
                </c:pt>
                <c:pt idx="2244">
                  <c:v>226.1999969482422</c:v>
                </c:pt>
                <c:pt idx="2245">
                  <c:v>226.3000030517578</c:v>
                </c:pt>
                <c:pt idx="2246">
                  <c:v>226.4000091552735</c:v>
                </c:pt>
                <c:pt idx="2247">
                  <c:v>226.5000152587891</c:v>
                </c:pt>
                <c:pt idx="2248">
                  <c:v>226.5999908447266</c:v>
                </c:pt>
                <c:pt idx="2249">
                  <c:v>226.6999969482422</c:v>
                </c:pt>
                <c:pt idx="2250">
                  <c:v>226.8000030517578</c:v>
                </c:pt>
                <c:pt idx="2251">
                  <c:v>226.9000091552735</c:v>
                </c:pt>
                <c:pt idx="2252">
                  <c:v>227.0000152587891</c:v>
                </c:pt>
                <c:pt idx="2253">
                  <c:v>227.0999908447266</c:v>
                </c:pt>
                <c:pt idx="2254">
                  <c:v>227.1999969482422</c:v>
                </c:pt>
                <c:pt idx="2255">
                  <c:v>227.3000030517578</c:v>
                </c:pt>
                <c:pt idx="2256">
                  <c:v>227.4000091552735</c:v>
                </c:pt>
                <c:pt idx="2257">
                  <c:v>227.5000152587891</c:v>
                </c:pt>
                <c:pt idx="2258">
                  <c:v>227.5999908447266</c:v>
                </c:pt>
                <c:pt idx="2259">
                  <c:v>227.6999969482422</c:v>
                </c:pt>
                <c:pt idx="2260">
                  <c:v>227.8000030517578</c:v>
                </c:pt>
                <c:pt idx="2261">
                  <c:v>227.9000091552735</c:v>
                </c:pt>
                <c:pt idx="2262">
                  <c:v>228.0000152587891</c:v>
                </c:pt>
                <c:pt idx="2263">
                  <c:v>228.0999908447266</c:v>
                </c:pt>
                <c:pt idx="2264">
                  <c:v>228.1999969482422</c:v>
                </c:pt>
                <c:pt idx="2265">
                  <c:v>228.3000030517578</c:v>
                </c:pt>
                <c:pt idx="2266">
                  <c:v>228.4000091552735</c:v>
                </c:pt>
                <c:pt idx="2267">
                  <c:v>228.5000152587891</c:v>
                </c:pt>
                <c:pt idx="2268">
                  <c:v>228.5999908447266</c:v>
                </c:pt>
                <c:pt idx="2269">
                  <c:v>228.6999969482422</c:v>
                </c:pt>
                <c:pt idx="2270">
                  <c:v>228.8000030517578</c:v>
                </c:pt>
                <c:pt idx="2271">
                  <c:v>228.9000091552735</c:v>
                </c:pt>
                <c:pt idx="2272">
                  <c:v>229.0000152587891</c:v>
                </c:pt>
                <c:pt idx="2273">
                  <c:v>229.0999908447266</c:v>
                </c:pt>
                <c:pt idx="2274">
                  <c:v>229.1999969482422</c:v>
                </c:pt>
                <c:pt idx="2275">
                  <c:v>229.3000030517578</c:v>
                </c:pt>
                <c:pt idx="2276">
                  <c:v>229.4000091552735</c:v>
                </c:pt>
                <c:pt idx="2277">
                  <c:v>229.5000152587891</c:v>
                </c:pt>
                <c:pt idx="2278">
                  <c:v>229.5999908447266</c:v>
                </c:pt>
                <c:pt idx="2279">
                  <c:v>229.6999969482422</c:v>
                </c:pt>
                <c:pt idx="2280">
                  <c:v>229.8000030517578</c:v>
                </c:pt>
                <c:pt idx="2281">
                  <c:v>229.9000091552735</c:v>
                </c:pt>
                <c:pt idx="2282">
                  <c:v>230.0000152587891</c:v>
                </c:pt>
                <c:pt idx="2283">
                  <c:v>230.0999908447266</c:v>
                </c:pt>
                <c:pt idx="2284">
                  <c:v>230.1999969482422</c:v>
                </c:pt>
                <c:pt idx="2285">
                  <c:v>230.3000030517578</c:v>
                </c:pt>
                <c:pt idx="2286">
                  <c:v>230.4000091552735</c:v>
                </c:pt>
                <c:pt idx="2287">
                  <c:v>230.5000152587891</c:v>
                </c:pt>
                <c:pt idx="2288">
                  <c:v>230.5999908447266</c:v>
                </c:pt>
                <c:pt idx="2289">
                  <c:v>230.6999969482422</c:v>
                </c:pt>
                <c:pt idx="2290">
                  <c:v>230.8000030517578</c:v>
                </c:pt>
                <c:pt idx="2291">
                  <c:v>230.9000091552735</c:v>
                </c:pt>
                <c:pt idx="2292">
                  <c:v>231.0000152587891</c:v>
                </c:pt>
                <c:pt idx="2293">
                  <c:v>231.0999908447266</c:v>
                </c:pt>
                <c:pt idx="2294">
                  <c:v>231.1999969482422</c:v>
                </c:pt>
                <c:pt idx="2295">
                  <c:v>231.3000030517578</c:v>
                </c:pt>
                <c:pt idx="2296">
                  <c:v>231.4000091552735</c:v>
                </c:pt>
                <c:pt idx="2297">
                  <c:v>231.5000152587891</c:v>
                </c:pt>
                <c:pt idx="2298">
                  <c:v>231.5999908447266</c:v>
                </c:pt>
                <c:pt idx="2299">
                  <c:v>231.6999969482422</c:v>
                </c:pt>
                <c:pt idx="2300">
                  <c:v>231.8000030517578</c:v>
                </c:pt>
                <c:pt idx="2301">
                  <c:v>231.9000091552735</c:v>
                </c:pt>
                <c:pt idx="2302">
                  <c:v>232.0000152587891</c:v>
                </c:pt>
                <c:pt idx="2303">
                  <c:v>232.0999908447266</c:v>
                </c:pt>
                <c:pt idx="2304">
                  <c:v>232.1999969482422</c:v>
                </c:pt>
                <c:pt idx="2305">
                  <c:v>232.3000030517578</c:v>
                </c:pt>
                <c:pt idx="2306">
                  <c:v>232.4000091552735</c:v>
                </c:pt>
                <c:pt idx="2307">
                  <c:v>232.5000152587891</c:v>
                </c:pt>
                <c:pt idx="2308">
                  <c:v>232.5999908447266</c:v>
                </c:pt>
                <c:pt idx="2309">
                  <c:v>232.6999969482422</c:v>
                </c:pt>
                <c:pt idx="2310">
                  <c:v>232.8000030517578</c:v>
                </c:pt>
                <c:pt idx="2311">
                  <c:v>232.9000091552735</c:v>
                </c:pt>
                <c:pt idx="2312">
                  <c:v>233.0000152587891</c:v>
                </c:pt>
                <c:pt idx="2313">
                  <c:v>233.0999908447266</c:v>
                </c:pt>
                <c:pt idx="2314">
                  <c:v>233.1999969482422</c:v>
                </c:pt>
                <c:pt idx="2315">
                  <c:v>233.3000030517578</c:v>
                </c:pt>
                <c:pt idx="2316">
                  <c:v>233.4000091552735</c:v>
                </c:pt>
                <c:pt idx="2317">
                  <c:v>233.5000152587891</c:v>
                </c:pt>
                <c:pt idx="2318">
                  <c:v>233.5999908447266</c:v>
                </c:pt>
                <c:pt idx="2319">
                  <c:v>233.6999969482422</c:v>
                </c:pt>
                <c:pt idx="2320">
                  <c:v>233.8000030517578</c:v>
                </c:pt>
                <c:pt idx="2321">
                  <c:v>233.9000091552735</c:v>
                </c:pt>
                <c:pt idx="2322">
                  <c:v>234.0000152587891</c:v>
                </c:pt>
                <c:pt idx="2323">
                  <c:v>234.0999908447266</c:v>
                </c:pt>
                <c:pt idx="2324">
                  <c:v>234.1999969482422</c:v>
                </c:pt>
                <c:pt idx="2325">
                  <c:v>234.3000030517578</c:v>
                </c:pt>
                <c:pt idx="2326">
                  <c:v>234.4000091552735</c:v>
                </c:pt>
                <c:pt idx="2327">
                  <c:v>234.5000152587891</c:v>
                </c:pt>
                <c:pt idx="2328">
                  <c:v>234.5999908447266</c:v>
                </c:pt>
                <c:pt idx="2329">
                  <c:v>234.6999969482422</c:v>
                </c:pt>
                <c:pt idx="2330">
                  <c:v>234.8000030517578</c:v>
                </c:pt>
                <c:pt idx="2331">
                  <c:v>234.9000091552735</c:v>
                </c:pt>
                <c:pt idx="2332">
                  <c:v>235.0000152587891</c:v>
                </c:pt>
                <c:pt idx="2333">
                  <c:v>235.0999908447266</c:v>
                </c:pt>
                <c:pt idx="2334">
                  <c:v>235.1999969482422</c:v>
                </c:pt>
                <c:pt idx="2335">
                  <c:v>235.3000030517578</c:v>
                </c:pt>
                <c:pt idx="2336">
                  <c:v>235.4000091552735</c:v>
                </c:pt>
                <c:pt idx="2337">
                  <c:v>235.5000152587891</c:v>
                </c:pt>
                <c:pt idx="2338">
                  <c:v>235.5999908447266</c:v>
                </c:pt>
                <c:pt idx="2339">
                  <c:v>235.6999969482422</c:v>
                </c:pt>
                <c:pt idx="2340">
                  <c:v>235.8000030517578</c:v>
                </c:pt>
                <c:pt idx="2341">
                  <c:v>235.9000091552735</c:v>
                </c:pt>
                <c:pt idx="2342">
                  <c:v>236.0000152587891</c:v>
                </c:pt>
                <c:pt idx="2343">
                  <c:v>236.0999908447266</c:v>
                </c:pt>
                <c:pt idx="2344">
                  <c:v>236.1999969482422</c:v>
                </c:pt>
                <c:pt idx="2345">
                  <c:v>236.3000030517578</c:v>
                </c:pt>
                <c:pt idx="2346">
                  <c:v>236.4000091552735</c:v>
                </c:pt>
                <c:pt idx="2347">
                  <c:v>236.5000152587891</c:v>
                </c:pt>
                <c:pt idx="2348">
                  <c:v>236.5999908447266</c:v>
                </c:pt>
                <c:pt idx="2349">
                  <c:v>236.6999969482422</c:v>
                </c:pt>
                <c:pt idx="2350">
                  <c:v>236.8000030517578</c:v>
                </c:pt>
                <c:pt idx="2351">
                  <c:v>236.9000091552735</c:v>
                </c:pt>
                <c:pt idx="2352">
                  <c:v>237.0000152587891</c:v>
                </c:pt>
                <c:pt idx="2353">
                  <c:v>237.0999908447266</c:v>
                </c:pt>
                <c:pt idx="2354">
                  <c:v>237.1999969482422</c:v>
                </c:pt>
                <c:pt idx="2355">
                  <c:v>237.3000030517578</c:v>
                </c:pt>
                <c:pt idx="2356">
                  <c:v>237.4000091552735</c:v>
                </c:pt>
                <c:pt idx="2357">
                  <c:v>237.5000152587891</c:v>
                </c:pt>
                <c:pt idx="2358">
                  <c:v>237.5999908447266</c:v>
                </c:pt>
                <c:pt idx="2359">
                  <c:v>237.6999969482422</c:v>
                </c:pt>
                <c:pt idx="2360">
                  <c:v>237.8000030517578</c:v>
                </c:pt>
                <c:pt idx="2361">
                  <c:v>237.9000091552735</c:v>
                </c:pt>
                <c:pt idx="2362">
                  <c:v>238.0000152587891</c:v>
                </c:pt>
                <c:pt idx="2363">
                  <c:v>238.0999908447266</c:v>
                </c:pt>
                <c:pt idx="2364">
                  <c:v>238.1999969482422</c:v>
                </c:pt>
                <c:pt idx="2365">
                  <c:v>238.3000030517578</c:v>
                </c:pt>
                <c:pt idx="2366">
                  <c:v>238.4000091552735</c:v>
                </c:pt>
                <c:pt idx="2367">
                  <c:v>238.5000152587891</c:v>
                </c:pt>
                <c:pt idx="2368">
                  <c:v>238.5999908447266</c:v>
                </c:pt>
                <c:pt idx="2369">
                  <c:v>238.6999969482422</c:v>
                </c:pt>
                <c:pt idx="2370">
                  <c:v>238.8000030517578</c:v>
                </c:pt>
                <c:pt idx="2371">
                  <c:v>238.9000091552735</c:v>
                </c:pt>
                <c:pt idx="2372">
                  <c:v>239.0000152587891</c:v>
                </c:pt>
                <c:pt idx="2373">
                  <c:v>239.0999908447266</c:v>
                </c:pt>
                <c:pt idx="2374">
                  <c:v>239.1999969482422</c:v>
                </c:pt>
                <c:pt idx="2375">
                  <c:v>239.3000030517578</c:v>
                </c:pt>
                <c:pt idx="2376">
                  <c:v>239.4000091552735</c:v>
                </c:pt>
                <c:pt idx="2377">
                  <c:v>239.5000152587891</c:v>
                </c:pt>
                <c:pt idx="2378">
                  <c:v>239.5999908447266</c:v>
                </c:pt>
                <c:pt idx="2379">
                  <c:v>239.6999969482422</c:v>
                </c:pt>
                <c:pt idx="2380">
                  <c:v>239.8000030517578</c:v>
                </c:pt>
                <c:pt idx="2381">
                  <c:v>239.9000091552735</c:v>
                </c:pt>
                <c:pt idx="2382">
                  <c:v>240.0000152587891</c:v>
                </c:pt>
                <c:pt idx="2383">
                  <c:v>240.0999908447266</c:v>
                </c:pt>
                <c:pt idx="2384">
                  <c:v>240.1999969482422</c:v>
                </c:pt>
                <c:pt idx="2385">
                  <c:v>240.3000030517578</c:v>
                </c:pt>
                <c:pt idx="2386">
                  <c:v>240.4000091552735</c:v>
                </c:pt>
                <c:pt idx="2387">
                  <c:v>240.5000152587891</c:v>
                </c:pt>
                <c:pt idx="2388">
                  <c:v>240.5999908447266</c:v>
                </c:pt>
                <c:pt idx="2389">
                  <c:v>240.6999969482422</c:v>
                </c:pt>
                <c:pt idx="2390">
                  <c:v>240.8000030517578</c:v>
                </c:pt>
                <c:pt idx="2391">
                  <c:v>240.9000091552735</c:v>
                </c:pt>
                <c:pt idx="2392">
                  <c:v>241.0000152587891</c:v>
                </c:pt>
                <c:pt idx="2393">
                  <c:v>241.0999908447266</c:v>
                </c:pt>
                <c:pt idx="2394">
                  <c:v>241.1999969482422</c:v>
                </c:pt>
                <c:pt idx="2395">
                  <c:v>241.3000030517578</c:v>
                </c:pt>
                <c:pt idx="2396">
                  <c:v>241.4000091552735</c:v>
                </c:pt>
                <c:pt idx="2397">
                  <c:v>241.5000152587891</c:v>
                </c:pt>
                <c:pt idx="2398">
                  <c:v>241.5999908447266</c:v>
                </c:pt>
                <c:pt idx="2399">
                  <c:v>241.6999969482422</c:v>
                </c:pt>
                <c:pt idx="2400">
                  <c:v>241.8000030517578</c:v>
                </c:pt>
                <c:pt idx="2401">
                  <c:v>241.9000091552735</c:v>
                </c:pt>
                <c:pt idx="2402">
                  <c:v>242.0000152587891</c:v>
                </c:pt>
                <c:pt idx="2403">
                  <c:v>242.0999908447266</c:v>
                </c:pt>
                <c:pt idx="2404">
                  <c:v>242.1999969482422</c:v>
                </c:pt>
                <c:pt idx="2405">
                  <c:v>242.3000030517578</c:v>
                </c:pt>
                <c:pt idx="2406">
                  <c:v>242.4000091552735</c:v>
                </c:pt>
                <c:pt idx="2407">
                  <c:v>242.5000152587891</c:v>
                </c:pt>
                <c:pt idx="2408">
                  <c:v>242.5999908447266</c:v>
                </c:pt>
                <c:pt idx="2409">
                  <c:v>242.6999969482422</c:v>
                </c:pt>
                <c:pt idx="2410">
                  <c:v>242.8000030517578</c:v>
                </c:pt>
                <c:pt idx="2411">
                  <c:v>242.9000091552735</c:v>
                </c:pt>
                <c:pt idx="2412">
                  <c:v>243.0000152587891</c:v>
                </c:pt>
                <c:pt idx="2413">
                  <c:v>243.0999908447266</c:v>
                </c:pt>
                <c:pt idx="2414">
                  <c:v>243.1999969482422</c:v>
                </c:pt>
                <c:pt idx="2415">
                  <c:v>243.3000030517578</c:v>
                </c:pt>
                <c:pt idx="2416">
                  <c:v>243.4000091552735</c:v>
                </c:pt>
                <c:pt idx="2417">
                  <c:v>243.5000152587891</c:v>
                </c:pt>
                <c:pt idx="2418">
                  <c:v>243.5999908447266</c:v>
                </c:pt>
                <c:pt idx="2419">
                  <c:v>243.6999969482422</c:v>
                </c:pt>
                <c:pt idx="2420">
                  <c:v>243.8000030517578</c:v>
                </c:pt>
                <c:pt idx="2421">
                  <c:v>243.9000091552735</c:v>
                </c:pt>
                <c:pt idx="2422">
                  <c:v>244.0000152587891</c:v>
                </c:pt>
                <c:pt idx="2423">
                  <c:v>244.0999908447266</c:v>
                </c:pt>
                <c:pt idx="2424">
                  <c:v>244.1999969482422</c:v>
                </c:pt>
                <c:pt idx="2425">
                  <c:v>244.3000030517578</c:v>
                </c:pt>
                <c:pt idx="2426">
                  <c:v>244.4000091552735</c:v>
                </c:pt>
                <c:pt idx="2427">
                  <c:v>244.5000152587891</c:v>
                </c:pt>
                <c:pt idx="2428">
                  <c:v>244.5999908447266</c:v>
                </c:pt>
                <c:pt idx="2429">
                  <c:v>244.6999969482422</c:v>
                </c:pt>
                <c:pt idx="2430">
                  <c:v>244.8000030517578</c:v>
                </c:pt>
                <c:pt idx="2431">
                  <c:v>244.9000091552735</c:v>
                </c:pt>
                <c:pt idx="2432">
                  <c:v>245.0000152587891</c:v>
                </c:pt>
                <c:pt idx="2433">
                  <c:v>245.0999908447266</c:v>
                </c:pt>
                <c:pt idx="2434">
                  <c:v>245.1999969482422</c:v>
                </c:pt>
                <c:pt idx="2435">
                  <c:v>245.3000030517578</c:v>
                </c:pt>
                <c:pt idx="2436">
                  <c:v>245.4000091552735</c:v>
                </c:pt>
                <c:pt idx="2437">
                  <c:v>245.5000152587891</c:v>
                </c:pt>
                <c:pt idx="2438">
                  <c:v>245.5999908447266</c:v>
                </c:pt>
                <c:pt idx="2439">
                  <c:v>245.6999969482422</c:v>
                </c:pt>
                <c:pt idx="2440">
                  <c:v>245.8000030517578</c:v>
                </c:pt>
                <c:pt idx="2441">
                  <c:v>245.9000091552735</c:v>
                </c:pt>
                <c:pt idx="2442">
                  <c:v>246.0000152587891</c:v>
                </c:pt>
                <c:pt idx="2443">
                  <c:v>246.0999908447266</c:v>
                </c:pt>
                <c:pt idx="2444">
                  <c:v>246.1999969482422</c:v>
                </c:pt>
                <c:pt idx="2445">
                  <c:v>246.3000030517578</c:v>
                </c:pt>
                <c:pt idx="2446">
                  <c:v>246.4000091552735</c:v>
                </c:pt>
                <c:pt idx="2447">
                  <c:v>246.5000152587891</c:v>
                </c:pt>
                <c:pt idx="2448">
                  <c:v>246.5999908447266</c:v>
                </c:pt>
                <c:pt idx="2449">
                  <c:v>246.6999969482422</c:v>
                </c:pt>
                <c:pt idx="2450">
                  <c:v>246.8000030517578</c:v>
                </c:pt>
                <c:pt idx="2451">
                  <c:v>246.9000091552735</c:v>
                </c:pt>
                <c:pt idx="2452">
                  <c:v>247.0000152587891</c:v>
                </c:pt>
                <c:pt idx="2453">
                  <c:v>247.0999908447266</c:v>
                </c:pt>
                <c:pt idx="2454">
                  <c:v>247.1999969482422</c:v>
                </c:pt>
                <c:pt idx="2455">
                  <c:v>247.3000030517578</c:v>
                </c:pt>
                <c:pt idx="2456">
                  <c:v>247.4000091552735</c:v>
                </c:pt>
                <c:pt idx="2457">
                  <c:v>247.5000152587891</c:v>
                </c:pt>
                <c:pt idx="2458">
                  <c:v>247.5999908447266</c:v>
                </c:pt>
                <c:pt idx="2459">
                  <c:v>247.6999969482422</c:v>
                </c:pt>
                <c:pt idx="2460">
                  <c:v>247.8000030517578</c:v>
                </c:pt>
                <c:pt idx="2461">
                  <c:v>247.9000091552735</c:v>
                </c:pt>
                <c:pt idx="2462">
                  <c:v>248.0000152587891</c:v>
                </c:pt>
                <c:pt idx="2463">
                  <c:v>248.0999908447266</c:v>
                </c:pt>
                <c:pt idx="2464">
                  <c:v>248.1999969482422</c:v>
                </c:pt>
                <c:pt idx="2465">
                  <c:v>248.3000030517578</c:v>
                </c:pt>
                <c:pt idx="2466">
                  <c:v>248.4000091552735</c:v>
                </c:pt>
                <c:pt idx="2467">
                  <c:v>248.5000152587891</c:v>
                </c:pt>
                <c:pt idx="2468">
                  <c:v>248.5999908447266</c:v>
                </c:pt>
                <c:pt idx="2469">
                  <c:v>248.6999969482422</c:v>
                </c:pt>
                <c:pt idx="2470">
                  <c:v>248.8000030517578</c:v>
                </c:pt>
                <c:pt idx="2471">
                  <c:v>248.9000091552735</c:v>
                </c:pt>
                <c:pt idx="2472">
                  <c:v>249.0000152587891</c:v>
                </c:pt>
                <c:pt idx="2473">
                  <c:v>249.0999908447266</c:v>
                </c:pt>
                <c:pt idx="2474">
                  <c:v>249.1999969482422</c:v>
                </c:pt>
                <c:pt idx="2475">
                  <c:v>249.3000030517578</c:v>
                </c:pt>
                <c:pt idx="2476">
                  <c:v>249.4000091552735</c:v>
                </c:pt>
                <c:pt idx="2477">
                  <c:v>249.5000152587891</c:v>
                </c:pt>
                <c:pt idx="2478">
                  <c:v>249.5999908447266</c:v>
                </c:pt>
                <c:pt idx="2479">
                  <c:v>249.6999969482422</c:v>
                </c:pt>
                <c:pt idx="2480">
                  <c:v>249.8000030517578</c:v>
                </c:pt>
                <c:pt idx="2481">
                  <c:v>249.9000091552735</c:v>
                </c:pt>
                <c:pt idx="2482">
                  <c:v>250.0000152587891</c:v>
                </c:pt>
                <c:pt idx="2483">
                  <c:v>250.0999908447266</c:v>
                </c:pt>
                <c:pt idx="2484">
                  <c:v>250.1999969482422</c:v>
                </c:pt>
                <c:pt idx="2485">
                  <c:v>250.3000030517578</c:v>
                </c:pt>
                <c:pt idx="2486">
                  <c:v>250.4000091552735</c:v>
                </c:pt>
                <c:pt idx="2487">
                  <c:v>250.5000152587891</c:v>
                </c:pt>
                <c:pt idx="2488">
                  <c:v>250.5999908447266</c:v>
                </c:pt>
                <c:pt idx="2489">
                  <c:v>250.6999969482422</c:v>
                </c:pt>
                <c:pt idx="2490">
                  <c:v>250.8000030517578</c:v>
                </c:pt>
                <c:pt idx="2491">
                  <c:v>250.9000091552735</c:v>
                </c:pt>
                <c:pt idx="2492">
                  <c:v>251.0000152587891</c:v>
                </c:pt>
                <c:pt idx="2493">
                  <c:v>251.0999908447266</c:v>
                </c:pt>
                <c:pt idx="2494">
                  <c:v>251.1999969482422</c:v>
                </c:pt>
                <c:pt idx="2495">
                  <c:v>251.3000030517578</c:v>
                </c:pt>
                <c:pt idx="2496">
                  <c:v>251.4000091552735</c:v>
                </c:pt>
                <c:pt idx="2497">
                  <c:v>251.5000152587891</c:v>
                </c:pt>
                <c:pt idx="2498">
                  <c:v>251.5999908447266</c:v>
                </c:pt>
                <c:pt idx="2499">
                  <c:v>251.6999969482422</c:v>
                </c:pt>
                <c:pt idx="2500">
                  <c:v>251.8000030517578</c:v>
                </c:pt>
                <c:pt idx="2501">
                  <c:v>251.9000091552735</c:v>
                </c:pt>
                <c:pt idx="2502">
                  <c:v>252.0000152587891</c:v>
                </c:pt>
                <c:pt idx="2503">
                  <c:v>252.0999908447266</c:v>
                </c:pt>
                <c:pt idx="2504">
                  <c:v>252.1999969482422</c:v>
                </c:pt>
                <c:pt idx="2505">
                  <c:v>252.3000030517578</c:v>
                </c:pt>
                <c:pt idx="2506">
                  <c:v>252.4000091552735</c:v>
                </c:pt>
                <c:pt idx="2507">
                  <c:v>252.5000152587891</c:v>
                </c:pt>
                <c:pt idx="2508">
                  <c:v>252.5999908447266</c:v>
                </c:pt>
                <c:pt idx="2509">
                  <c:v>252.6999969482422</c:v>
                </c:pt>
                <c:pt idx="2510">
                  <c:v>252.8000030517578</c:v>
                </c:pt>
                <c:pt idx="2511">
                  <c:v>252.9000091552735</c:v>
                </c:pt>
                <c:pt idx="2512">
                  <c:v>253.0000152587891</c:v>
                </c:pt>
                <c:pt idx="2513">
                  <c:v>253.0999908447266</c:v>
                </c:pt>
                <c:pt idx="2514">
                  <c:v>253.1999969482422</c:v>
                </c:pt>
                <c:pt idx="2515">
                  <c:v>253.3000030517578</c:v>
                </c:pt>
                <c:pt idx="2516">
                  <c:v>253.4000091552735</c:v>
                </c:pt>
                <c:pt idx="2517">
                  <c:v>253.5000152587891</c:v>
                </c:pt>
                <c:pt idx="2518">
                  <c:v>253.5999908447266</c:v>
                </c:pt>
                <c:pt idx="2519">
                  <c:v>253.6999969482422</c:v>
                </c:pt>
                <c:pt idx="2520">
                  <c:v>253.8000030517578</c:v>
                </c:pt>
                <c:pt idx="2521">
                  <c:v>253.9000091552735</c:v>
                </c:pt>
                <c:pt idx="2522">
                  <c:v>254.0000152587891</c:v>
                </c:pt>
                <c:pt idx="2523">
                  <c:v>254.0999908447266</c:v>
                </c:pt>
                <c:pt idx="2524">
                  <c:v>254.1999969482422</c:v>
                </c:pt>
                <c:pt idx="2525">
                  <c:v>254.3000030517578</c:v>
                </c:pt>
                <c:pt idx="2526">
                  <c:v>254.4000091552735</c:v>
                </c:pt>
                <c:pt idx="2527">
                  <c:v>254.5000152587891</c:v>
                </c:pt>
                <c:pt idx="2528">
                  <c:v>254.5999908447266</c:v>
                </c:pt>
                <c:pt idx="2529">
                  <c:v>254.6999969482422</c:v>
                </c:pt>
                <c:pt idx="2530">
                  <c:v>254.8000030517578</c:v>
                </c:pt>
                <c:pt idx="2531">
                  <c:v>254.9000091552735</c:v>
                </c:pt>
                <c:pt idx="2532">
                  <c:v>255.0000152587891</c:v>
                </c:pt>
                <c:pt idx="2533">
                  <c:v>255.0999908447266</c:v>
                </c:pt>
                <c:pt idx="2534">
                  <c:v>255.1999969482422</c:v>
                </c:pt>
                <c:pt idx="2535">
                  <c:v>255.3000030517578</c:v>
                </c:pt>
                <c:pt idx="2536">
                  <c:v>255.4000091552735</c:v>
                </c:pt>
                <c:pt idx="2537">
                  <c:v>255.5000152587891</c:v>
                </c:pt>
                <c:pt idx="2538">
                  <c:v>255.5999908447266</c:v>
                </c:pt>
                <c:pt idx="2539">
                  <c:v>255.6999969482422</c:v>
                </c:pt>
                <c:pt idx="2540">
                  <c:v>255.8000030517578</c:v>
                </c:pt>
                <c:pt idx="2541">
                  <c:v>255.9000091552735</c:v>
                </c:pt>
                <c:pt idx="2542">
                  <c:v>256.0</c:v>
                </c:pt>
                <c:pt idx="2543">
                  <c:v>256.0999755859375</c:v>
                </c:pt>
                <c:pt idx="2544">
                  <c:v>256.1999816894534</c:v>
                </c:pt>
                <c:pt idx="2545">
                  <c:v>256.2999877929687</c:v>
                </c:pt>
                <c:pt idx="2546">
                  <c:v>256.3999938964843</c:v>
                </c:pt>
                <c:pt idx="2547">
                  <c:v>256.5</c:v>
                </c:pt>
                <c:pt idx="2548">
                  <c:v>256.5999755859375</c:v>
                </c:pt>
                <c:pt idx="2549">
                  <c:v>256.6999816894534</c:v>
                </c:pt>
                <c:pt idx="2550">
                  <c:v>256.7999877929687</c:v>
                </c:pt>
                <c:pt idx="2551">
                  <c:v>256.8999938964843</c:v>
                </c:pt>
                <c:pt idx="2552">
                  <c:v>257.0</c:v>
                </c:pt>
                <c:pt idx="2553">
                  <c:v>257.0999755859375</c:v>
                </c:pt>
                <c:pt idx="2554">
                  <c:v>257.1999816894534</c:v>
                </c:pt>
                <c:pt idx="2555">
                  <c:v>257.2999877929687</c:v>
                </c:pt>
                <c:pt idx="2556">
                  <c:v>257.3999938964843</c:v>
                </c:pt>
                <c:pt idx="2557">
                  <c:v>257.5</c:v>
                </c:pt>
                <c:pt idx="2558">
                  <c:v>257.5999755859375</c:v>
                </c:pt>
                <c:pt idx="2559">
                  <c:v>257.6999816894534</c:v>
                </c:pt>
                <c:pt idx="2560">
                  <c:v>257.7999877929687</c:v>
                </c:pt>
                <c:pt idx="2561">
                  <c:v>257.8999938964843</c:v>
                </c:pt>
                <c:pt idx="2562">
                  <c:v>258.0</c:v>
                </c:pt>
                <c:pt idx="2563">
                  <c:v>258.0999755859375</c:v>
                </c:pt>
                <c:pt idx="2564">
                  <c:v>258.1999816894534</c:v>
                </c:pt>
                <c:pt idx="2565">
                  <c:v>258.2999877929687</c:v>
                </c:pt>
                <c:pt idx="2566">
                  <c:v>258.3999938964843</c:v>
                </c:pt>
                <c:pt idx="2567">
                  <c:v>258.5</c:v>
                </c:pt>
                <c:pt idx="2568">
                  <c:v>258.5999755859375</c:v>
                </c:pt>
                <c:pt idx="2569">
                  <c:v>258.6999816894534</c:v>
                </c:pt>
                <c:pt idx="2570">
                  <c:v>258.7999877929687</c:v>
                </c:pt>
                <c:pt idx="2571">
                  <c:v>258.8999938964843</c:v>
                </c:pt>
                <c:pt idx="2572">
                  <c:v>259.0</c:v>
                </c:pt>
                <c:pt idx="2573">
                  <c:v>259.0999755859375</c:v>
                </c:pt>
                <c:pt idx="2574">
                  <c:v>259.1999816894534</c:v>
                </c:pt>
                <c:pt idx="2575">
                  <c:v>259.2999877929687</c:v>
                </c:pt>
                <c:pt idx="2576">
                  <c:v>259.3999938964843</c:v>
                </c:pt>
                <c:pt idx="2577">
                  <c:v>259.5</c:v>
                </c:pt>
                <c:pt idx="2578">
                  <c:v>259.5999755859375</c:v>
                </c:pt>
                <c:pt idx="2579">
                  <c:v>259.6999816894534</c:v>
                </c:pt>
                <c:pt idx="2580">
                  <c:v>259.7999877929687</c:v>
                </c:pt>
                <c:pt idx="2581">
                  <c:v>259.8999938964843</c:v>
                </c:pt>
                <c:pt idx="2582">
                  <c:v>260.0</c:v>
                </c:pt>
                <c:pt idx="2583">
                  <c:v>260.0999755859375</c:v>
                </c:pt>
                <c:pt idx="2584">
                  <c:v>260.1999816894534</c:v>
                </c:pt>
                <c:pt idx="2585">
                  <c:v>260.2999877929687</c:v>
                </c:pt>
                <c:pt idx="2586">
                  <c:v>260.3999938964843</c:v>
                </c:pt>
                <c:pt idx="2587">
                  <c:v>260.5</c:v>
                </c:pt>
                <c:pt idx="2588">
                  <c:v>260.5999755859375</c:v>
                </c:pt>
                <c:pt idx="2589">
                  <c:v>260.6999816894534</c:v>
                </c:pt>
                <c:pt idx="2590">
                  <c:v>260.7999877929687</c:v>
                </c:pt>
                <c:pt idx="2591">
                  <c:v>260.8999938964843</c:v>
                </c:pt>
                <c:pt idx="2592">
                  <c:v>261.0</c:v>
                </c:pt>
                <c:pt idx="2593">
                  <c:v>261.0999755859375</c:v>
                </c:pt>
                <c:pt idx="2594">
                  <c:v>261.1999816894534</c:v>
                </c:pt>
                <c:pt idx="2595">
                  <c:v>261.2999877929687</c:v>
                </c:pt>
                <c:pt idx="2596">
                  <c:v>261.3999938964843</c:v>
                </c:pt>
                <c:pt idx="2597">
                  <c:v>261.5</c:v>
                </c:pt>
                <c:pt idx="2598">
                  <c:v>261.5999755859375</c:v>
                </c:pt>
                <c:pt idx="2599">
                  <c:v>261.6999816894534</c:v>
                </c:pt>
                <c:pt idx="2600">
                  <c:v>261.7999877929687</c:v>
                </c:pt>
                <c:pt idx="2601">
                  <c:v>261.8999938964843</c:v>
                </c:pt>
                <c:pt idx="2602">
                  <c:v>262.0</c:v>
                </c:pt>
                <c:pt idx="2603">
                  <c:v>262.0999755859375</c:v>
                </c:pt>
                <c:pt idx="2604">
                  <c:v>262.1999816894534</c:v>
                </c:pt>
                <c:pt idx="2605">
                  <c:v>262.2999877929687</c:v>
                </c:pt>
                <c:pt idx="2606">
                  <c:v>262.3999938964843</c:v>
                </c:pt>
                <c:pt idx="2607">
                  <c:v>262.5</c:v>
                </c:pt>
                <c:pt idx="2608">
                  <c:v>262.5999755859375</c:v>
                </c:pt>
                <c:pt idx="2609">
                  <c:v>262.6999816894534</c:v>
                </c:pt>
                <c:pt idx="2610">
                  <c:v>262.7999877929687</c:v>
                </c:pt>
                <c:pt idx="2611">
                  <c:v>262.8999938964843</c:v>
                </c:pt>
                <c:pt idx="2612">
                  <c:v>263.0</c:v>
                </c:pt>
                <c:pt idx="2613">
                  <c:v>263.0999755859375</c:v>
                </c:pt>
                <c:pt idx="2614">
                  <c:v>263.1999816894534</c:v>
                </c:pt>
                <c:pt idx="2615">
                  <c:v>263.2999877929687</c:v>
                </c:pt>
                <c:pt idx="2616">
                  <c:v>263.3999938964843</c:v>
                </c:pt>
                <c:pt idx="2617">
                  <c:v>263.5</c:v>
                </c:pt>
                <c:pt idx="2618">
                  <c:v>263.5999755859375</c:v>
                </c:pt>
                <c:pt idx="2619">
                  <c:v>263.6999816894534</c:v>
                </c:pt>
                <c:pt idx="2620">
                  <c:v>263.7999877929687</c:v>
                </c:pt>
                <c:pt idx="2621">
                  <c:v>263.8999938964843</c:v>
                </c:pt>
                <c:pt idx="2622">
                  <c:v>264.0</c:v>
                </c:pt>
                <c:pt idx="2623">
                  <c:v>264.0999755859375</c:v>
                </c:pt>
                <c:pt idx="2624">
                  <c:v>264.1999816894534</c:v>
                </c:pt>
                <c:pt idx="2625">
                  <c:v>264.2999877929687</c:v>
                </c:pt>
                <c:pt idx="2626">
                  <c:v>264.3999938964843</c:v>
                </c:pt>
                <c:pt idx="2627">
                  <c:v>264.5</c:v>
                </c:pt>
                <c:pt idx="2628">
                  <c:v>264.5999755859375</c:v>
                </c:pt>
                <c:pt idx="2629">
                  <c:v>264.6999816894534</c:v>
                </c:pt>
                <c:pt idx="2630">
                  <c:v>264.7999877929687</c:v>
                </c:pt>
                <c:pt idx="2631">
                  <c:v>264.8999938964843</c:v>
                </c:pt>
                <c:pt idx="2632">
                  <c:v>265.0</c:v>
                </c:pt>
                <c:pt idx="2633">
                  <c:v>265.0999755859375</c:v>
                </c:pt>
                <c:pt idx="2634">
                  <c:v>265.1999816894534</c:v>
                </c:pt>
                <c:pt idx="2635">
                  <c:v>265.2999877929687</c:v>
                </c:pt>
                <c:pt idx="2636">
                  <c:v>265.3999938964843</c:v>
                </c:pt>
                <c:pt idx="2637">
                  <c:v>265.5</c:v>
                </c:pt>
                <c:pt idx="2638">
                  <c:v>265.5999755859375</c:v>
                </c:pt>
                <c:pt idx="2639">
                  <c:v>265.6999816894534</c:v>
                </c:pt>
                <c:pt idx="2640">
                  <c:v>265.7999877929687</c:v>
                </c:pt>
                <c:pt idx="2641">
                  <c:v>265.8999938964843</c:v>
                </c:pt>
                <c:pt idx="2642">
                  <c:v>266.0</c:v>
                </c:pt>
                <c:pt idx="2643">
                  <c:v>266.0999755859375</c:v>
                </c:pt>
                <c:pt idx="2644">
                  <c:v>266.1999816894534</c:v>
                </c:pt>
                <c:pt idx="2645">
                  <c:v>266.2999877929687</c:v>
                </c:pt>
                <c:pt idx="2646">
                  <c:v>266.3999938964843</c:v>
                </c:pt>
                <c:pt idx="2647">
                  <c:v>266.5</c:v>
                </c:pt>
                <c:pt idx="2648">
                  <c:v>266.5999755859375</c:v>
                </c:pt>
                <c:pt idx="2649">
                  <c:v>266.6999816894534</c:v>
                </c:pt>
                <c:pt idx="2650">
                  <c:v>266.7999877929687</c:v>
                </c:pt>
                <c:pt idx="2651">
                  <c:v>266.8999938964843</c:v>
                </c:pt>
                <c:pt idx="2652">
                  <c:v>267.0</c:v>
                </c:pt>
                <c:pt idx="2653">
                  <c:v>267.0999755859375</c:v>
                </c:pt>
                <c:pt idx="2654">
                  <c:v>267.1999816894534</c:v>
                </c:pt>
                <c:pt idx="2655">
                  <c:v>267.2999877929687</c:v>
                </c:pt>
                <c:pt idx="2656">
                  <c:v>267.3999938964843</c:v>
                </c:pt>
                <c:pt idx="2657">
                  <c:v>267.5</c:v>
                </c:pt>
                <c:pt idx="2658">
                  <c:v>267.5999755859375</c:v>
                </c:pt>
                <c:pt idx="2659">
                  <c:v>267.6999816894534</c:v>
                </c:pt>
                <c:pt idx="2660">
                  <c:v>267.7999877929687</c:v>
                </c:pt>
                <c:pt idx="2661">
                  <c:v>267.8999938964843</c:v>
                </c:pt>
                <c:pt idx="2662">
                  <c:v>268.0</c:v>
                </c:pt>
                <c:pt idx="2663">
                  <c:v>268.0999755859375</c:v>
                </c:pt>
                <c:pt idx="2664">
                  <c:v>268.1999816894534</c:v>
                </c:pt>
                <c:pt idx="2665">
                  <c:v>268.2999877929687</c:v>
                </c:pt>
                <c:pt idx="2666">
                  <c:v>268.3999938964843</c:v>
                </c:pt>
                <c:pt idx="2667">
                  <c:v>268.5</c:v>
                </c:pt>
                <c:pt idx="2668">
                  <c:v>268.5999755859375</c:v>
                </c:pt>
                <c:pt idx="2669">
                  <c:v>268.6999816894534</c:v>
                </c:pt>
                <c:pt idx="2670">
                  <c:v>268.7999877929687</c:v>
                </c:pt>
                <c:pt idx="2671">
                  <c:v>268.8999938964843</c:v>
                </c:pt>
                <c:pt idx="2672">
                  <c:v>269.0</c:v>
                </c:pt>
                <c:pt idx="2673">
                  <c:v>269.0999755859375</c:v>
                </c:pt>
                <c:pt idx="2674">
                  <c:v>269.1999816894534</c:v>
                </c:pt>
                <c:pt idx="2675">
                  <c:v>269.2999877929687</c:v>
                </c:pt>
                <c:pt idx="2676">
                  <c:v>269.3999938964843</c:v>
                </c:pt>
                <c:pt idx="2677">
                  <c:v>269.5</c:v>
                </c:pt>
                <c:pt idx="2678">
                  <c:v>269.5999755859375</c:v>
                </c:pt>
                <c:pt idx="2679">
                  <c:v>269.6999816894534</c:v>
                </c:pt>
                <c:pt idx="2680">
                  <c:v>269.7999877929687</c:v>
                </c:pt>
                <c:pt idx="2681">
                  <c:v>269.8999938964843</c:v>
                </c:pt>
                <c:pt idx="2682">
                  <c:v>270.0</c:v>
                </c:pt>
                <c:pt idx="2683">
                  <c:v>270.0999755859375</c:v>
                </c:pt>
                <c:pt idx="2684">
                  <c:v>270.1999816894534</c:v>
                </c:pt>
                <c:pt idx="2685">
                  <c:v>270.2999877929687</c:v>
                </c:pt>
                <c:pt idx="2686">
                  <c:v>270.3999938964843</c:v>
                </c:pt>
                <c:pt idx="2687">
                  <c:v>270.5</c:v>
                </c:pt>
                <c:pt idx="2688">
                  <c:v>270.5999755859375</c:v>
                </c:pt>
                <c:pt idx="2689">
                  <c:v>270.6999816894534</c:v>
                </c:pt>
                <c:pt idx="2690">
                  <c:v>270.7999877929687</c:v>
                </c:pt>
                <c:pt idx="2691">
                  <c:v>270.8999938964843</c:v>
                </c:pt>
                <c:pt idx="2692">
                  <c:v>271.0</c:v>
                </c:pt>
                <c:pt idx="2693">
                  <c:v>271.0999755859375</c:v>
                </c:pt>
                <c:pt idx="2694">
                  <c:v>271.1999816894534</c:v>
                </c:pt>
                <c:pt idx="2695">
                  <c:v>271.2999877929687</c:v>
                </c:pt>
                <c:pt idx="2696">
                  <c:v>271.3999938964843</c:v>
                </c:pt>
                <c:pt idx="2697">
                  <c:v>271.5</c:v>
                </c:pt>
                <c:pt idx="2698">
                  <c:v>271.5999755859375</c:v>
                </c:pt>
                <c:pt idx="2699">
                  <c:v>271.6999816894534</c:v>
                </c:pt>
                <c:pt idx="2700">
                  <c:v>271.7999877929687</c:v>
                </c:pt>
                <c:pt idx="2701">
                  <c:v>271.8999938964843</c:v>
                </c:pt>
                <c:pt idx="2702">
                  <c:v>272.0</c:v>
                </c:pt>
                <c:pt idx="2703">
                  <c:v>272.0999755859375</c:v>
                </c:pt>
                <c:pt idx="2704">
                  <c:v>272.1999816894534</c:v>
                </c:pt>
                <c:pt idx="2705">
                  <c:v>272.2999877929687</c:v>
                </c:pt>
                <c:pt idx="2706">
                  <c:v>272.3999938964843</c:v>
                </c:pt>
                <c:pt idx="2707">
                  <c:v>272.5</c:v>
                </c:pt>
                <c:pt idx="2708">
                  <c:v>272.5999755859375</c:v>
                </c:pt>
                <c:pt idx="2709">
                  <c:v>272.6999816894534</c:v>
                </c:pt>
                <c:pt idx="2710">
                  <c:v>272.7999877929687</c:v>
                </c:pt>
                <c:pt idx="2711">
                  <c:v>272.8999938964843</c:v>
                </c:pt>
                <c:pt idx="2712">
                  <c:v>273.0</c:v>
                </c:pt>
                <c:pt idx="2713">
                  <c:v>273.0999755859375</c:v>
                </c:pt>
                <c:pt idx="2714">
                  <c:v>273.1999816894534</c:v>
                </c:pt>
                <c:pt idx="2715">
                  <c:v>273.2999877929687</c:v>
                </c:pt>
                <c:pt idx="2716">
                  <c:v>273.3999938964843</c:v>
                </c:pt>
                <c:pt idx="2717">
                  <c:v>273.5</c:v>
                </c:pt>
                <c:pt idx="2718">
                  <c:v>273.5999755859375</c:v>
                </c:pt>
                <c:pt idx="2719">
                  <c:v>273.6999816894534</c:v>
                </c:pt>
                <c:pt idx="2720">
                  <c:v>273.7999877929687</c:v>
                </c:pt>
                <c:pt idx="2721">
                  <c:v>273.8999938964843</c:v>
                </c:pt>
                <c:pt idx="2722">
                  <c:v>274.0</c:v>
                </c:pt>
                <c:pt idx="2723">
                  <c:v>274.0999755859375</c:v>
                </c:pt>
                <c:pt idx="2724">
                  <c:v>274.1999816894534</c:v>
                </c:pt>
                <c:pt idx="2725">
                  <c:v>274.2999877929687</c:v>
                </c:pt>
                <c:pt idx="2726">
                  <c:v>274.3999938964843</c:v>
                </c:pt>
                <c:pt idx="2727">
                  <c:v>274.5</c:v>
                </c:pt>
                <c:pt idx="2728">
                  <c:v>274.5999755859375</c:v>
                </c:pt>
                <c:pt idx="2729">
                  <c:v>274.6999816894534</c:v>
                </c:pt>
                <c:pt idx="2730">
                  <c:v>274.7999877929687</c:v>
                </c:pt>
                <c:pt idx="2731">
                  <c:v>274.8999938964843</c:v>
                </c:pt>
                <c:pt idx="2732">
                  <c:v>275.0</c:v>
                </c:pt>
                <c:pt idx="2733">
                  <c:v>275.0999755859375</c:v>
                </c:pt>
                <c:pt idx="2734">
                  <c:v>275.1999816894534</c:v>
                </c:pt>
                <c:pt idx="2735">
                  <c:v>275.2999877929687</c:v>
                </c:pt>
                <c:pt idx="2736">
                  <c:v>275.3999938964843</c:v>
                </c:pt>
                <c:pt idx="2737">
                  <c:v>275.5</c:v>
                </c:pt>
                <c:pt idx="2738">
                  <c:v>275.5999755859375</c:v>
                </c:pt>
                <c:pt idx="2739">
                  <c:v>275.6999816894534</c:v>
                </c:pt>
                <c:pt idx="2740">
                  <c:v>275.7999877929687</c:v>
                </c:pt>
                <c:pt idx="2741">
                  <c:v>275.8999938964843</c:v>
                </c:pt>
                <c:pt idx="2742">
                  <c:v>276.0</c:v>
                </c:pt>
                <c:pt idx="2743">
                  <c:v>276.0999755859375</c:v>
                </c:pt>
                <c:pt idx="2744">
                  <c:v>276.1999816894534</c:v>
                </c:pt>
                <c:pt idx="2745">
                  <c:v>276.2999877929687</c:v>
                </c:pt>
                <c:pt idx="2746">
                  <c:v>276.3999938964843</c:v>
                </c:pt>
                <c:pt idx="2747">
                  <c:v>276.5</c:v>
                </c:pt>
                <c:pt idx="2748">
                  <c:v>276.5999755859375</c:v>
                </c:pt>
                <c:pt idx="2749">
                  <c:v>276.6999816894534</c:v>
                </c:pt>
                <c:pt idx="2750">
                  <c:v>276.7999877929687</c:v>
                </c:pt>
                <c:pt idx="2751">
                  <c:v>276.8999938964843</c:v>
                </c:pt>
                <c:pt idx="2752">
                  <c:v>277.0</c:v>
                </c:pt>
                <c:pt idx="2753">
                  <c:v>277.0999755859375</c:v>
                </c:pt>
                <c:pt idx="2754">
                  <c:v>277.1999816894534</c:v>
                </c:pt>
                <c:pt idx="2755">
                  <c:v>277.2999877929687</c:v>
                </c:pt>
                <c:pt idx="2756">
                  <c:v>277.3999938964843</c:v>
                </c:pt>
                <c:pt idx="2757">
                  <c:v>277.5</c:v>
                </c:pt>
                <c:pt idx="2758">
                  <c:v>277.5999755859375</c:v>
                </c:pt>
                <c:pt idx="2759">
                  <c:v>277.6999816894534</c:v>
                </c:pt>
                <c:pt idx="2760">
                  <c:v>277.7999877929687</c:v>
                </c:pt>
                <c:pt idx="2761">
                  <c:v>277.8999938964843</c:v>
                </c:pt>
                <c:pt idx="2762">
                  <c:v>278.0</c:v>
                </c:pt>
                <c:pt idx="2763">
                  <c:v>278.0999755859375</c:v>
                </c:pt>
                <c:pt idx="2764">
                  <c:v>278.1999816894534</c:v>
                </c:pt>
                <c:pt idx="2765">
                  <c:v>278.2999877929687</c:v>
                </c:pt>
                <c:pt idx="2766">
                  <c:v>278.3999938964843</c:v>
                </c:pt>
                <c:pt idx="2767">
                  <c:v>278.5</c:v>
                </c:pt>
                <c:pt idx="2768">
                  <c:v>278.5999755859375</c:v>
                </c:pt>
                <c:pt idx="2769">
                  <c:v>278.6999816894534</c:v>
                </c:pt>
                <c:pt idx="2770">
                  <c:v>278.7999877929687</c:v>
                </c:pt>
                <c:pt idx="2771">
                  <c:v>278.8999938964843</c:v>
                </c:pt>
                <c:pt idx="2772">
                  <c:v>279.0</c:v>
                </c:pt>
                <c:pt idx="2773">
                  <c:v>279.0999755859375</c:v>
                </c:pt>
                <c:pt idx="2774">
                  <c:v>279.1999816894534</c:v>
                </c:pt>
                <c:pt idx="2775">
                  <c:v>279.2999877929687</c:v>
                </c:pt>
                <c:pt idx="2776">
                  <c:v>279.3999938964843</c:v>
                </c:pt>
                <c:pt idx="2777">
                  <c:v>279.5</c:v>
                </c:pt>
                <c:pt idx="2778">
                  <c:v>279.5999755859375</c:v>
                </c:pt>
                <c:pt idx="2779">
                  <c:v>279.6999816894534</c:v>
                </c:pt>
                <c:pt idx="2780">
                  <c:v>279.7999877929687</c:v>
                </c:pt>
                <c:pt idx="2781">
                  <c:v>279.8999938964843</c:v>
                </c:pt>
                <c:pt idx="2782">
                  <c:v>280.0</c:v>
                </c:pt>
                <c:pt idx="2783">
                  <c:v>280.0999755859375</c:v>
                </c:pt>
                <c:pt idx="2784">
                  <c:v>280.1999816894534</c:v>
                </c:pt>
                <c:pt idx="2785">
                  <c:v>280.2999877929687</c:v>
                </c:pt>
                <c:pt idx="2786">
                  <c:v>280.3999938964843</c:v>
                </c:pt>
                <c:pt idx="2787">
                  <c:v>280.5</c:v>
                </c:pt>
                <c:pt idx="2788">
                  <c:v>280.5999755859375</c:v>
                </c:pt>
                <c:pt idx="2789">
                  <c:v>280.6999816894534</c:v>
                </c:pt>
                <c:pt idx="2790">
                  <c:v>280.7999877929687</c:v>
                </c:pt>
                <c:pt idx="2791">
                  <c:v>280.8999938964843</c:v>
                </c:pt>
                <c:pt idx="2792">
                  <c:v>281.0</c:v>
                </c:pt>
                <c:pt idx="2793">
                  <c:v>281.0999755859375</c:v>
                </c:pt>
                <c:pt idx="2794">
                  <c:v>281.1999816894534</c:v>
                </c:pt>
                <c:pt idx="2795">
                  <c:v>281.2999877929687</c:v>
                </c:pt>
                <c:pt idx="2796">
                  <c:v>281.3999938964843</c:v>
                </c:pt>
                <c:pt idx="2797">
                  <c:v>281.5</c:v>
                </c:pt>
                <c:pt idx="2798">
                  <c:v>281.5999755859375</c:v>
                </c:pt>
                <c:pt idx="2799">
                  <c:v>281.6999816894534</c:v>
                </c:pt>
                <c:pt idx="2800">
                  <c:v>281.7999877929687</c:v>
                </c:pt>
                <c:pt idx="2801">
                  <c:v>281.8999938964843</c:v>
                </c:pt>
                <c:pt idx="2802">
                  <c:v>282.0</c:v>
                </c:pt>
                <c:pt idx="2803">
                  <c:v>282.0999755859375</c:v>
                </c:pt>
                <c:pt idx="2804">
                  <c:v>282.1999816894534</c:v>
                </c:pt>
                <c:pt idx="2805">
                  <c:v>282.2999877929687</c:v>
                </c:pt>
                <c:pt idx="2806">
                  <c:v>282.3999938964843</c:v>
                </c:pt>
                <c:pt idx="2807">
                  <c:v>282.5</c:v>
                </c:pt>
                <c:pt idx="2808">
                  <c:v>282.5999755859375</c:v>
                </c:pt>
                <c:pt idx="2809">
                  <c:v>282.6999816894534</c:v>
                </c:pt>
                <c:pt idx="2810">
                  <c:v>282.7999877929687</c:v>
                </c:pt>
                <c:pt idx="2811">
                  <c:v>282.8999938964843</c:v>
                </c:pt>
                <c:pt idx="2812">
                  <c:v>283.0</c:v>
                </c:pt>
                <c:pt idx="2813">
                  <c:v>283.0999755859375</c:v>
                </c:pt>
                <c:pt idx="2814">
                  <c:v>283.1999816894534</c:v>
                </c:pt>
                <c:pt idx="2815">
                  <c:v>283.2999877929687</c:v>
                </c:pt>
                <c:pt idx="2816">
                  <c:v>283.3999938964843</c:v>
                </c:pt>
                <c:pt idx="2817">
                  <c:v>283.5</c:v>
                </c:pt>
                <c:pt idx="2818">
                  <c:v>283.5999755859375</c:v>
                </c:pt>
                <c:pt idx="2819">
                  <c:v>283.6999816894534</c:v>
                </c:pt>
                <c:pt idx="2820">
                  <c:v>283.7999877929687</c:v>
                </c:pt>
                <c:pt idx="2821">
                  <c:v>283.8999938964843</c:v>
                </c:pt>
                <c:pt idx="2822">
                  <c:v>284.0</c:v>
                </c:pt>
                <c:pt idx="2823">
                  <c:v>284.0999755859375</c:v>
                </c:pt>
                <c:pt idx="2824">
                  <c:v>284.1999816894534</c:v>
                </c:pt>
                <c:pt idx="2825">
                  <c:v>284.2999877929687</c:v>
                </c:pt>
                <c:pt idx="2826">
                  <c:v>284.3999938964843</c:v>
                </c:pt>
                <c:pt idx="2827">
                  <c:v>284.5</c:v>
                </c:pt>
                <c:pt idx="2828">
                  <c:v>284.5999755859375</c:v>
                </c:pt>
                <c:pt idx="2829">
                  <c:v>284.6999816894534</c:v>
                </c:pt>
                <c:pt idx="2830">
                  <c:v>284.7999877929687</c:v>
                </c:pt>
                <c:pt idx="2831">
                  <c:v>284.8999938964843</c:v>
                </c:pt>
                <c:pt idx="2832">
                  <c:v>285.0</c:v>
                </c:pt>
                <c:pt idx="2833">
                  <c:v>285.0999755859375</c:v>
                </c:pt>
                <c:pt idx="2834">
                  <c:v>285.1999816894534</c:v>
                </c:pt>
                <c:pt idx="2835">
                  <c:v>285.2999877929687</c:v>
                </c:pt>
                <c:pt idx="2836">
                  <c:v>285.3999938964843</c:v>
                </c:pt>
                <c:pt idx="2837">
                  <c:v>285.5</c:v>
                </c:pt>
                <c:pt idx="2838">
                  <c:v>285.5999755859375</c:v>
                </c:pt>
                <c:pt idx="2839">
                  <c:v>285.6999816894534</c:v>
                </c:pt>
                <c:pt idx="2840">
                  <c:v>285.7999877929687</c:v>
                </c:pt>
                <c:pt idx="2841">
                  <c:v>285.8999938964843</c:v>
                </c:pt>
                <c:pt idx="2842">
                  <c:v>286.0</c:v>
                </c:pt>
                <c:pt idx="2843">
                  <c:v>286.0999755859375</c:v>
                </c:pt>
                <c:pt idx="2844">
                  <c:v>286.1999816894534</c:v>
                </c:pt>
                <c:pt idx="2845">
                  <c:v>286.2999877929687</c:v>
                </c:pt>
                <c:pt idx="2846">
                  <c:v>286.3999938964843</c:v>
                </c:pt>
                <c:pt idx="2847">
                  <c:v>286.5</c:v>
                </c:pt>
                <c:pt idx="2848">
                  <c:v>286.5999755859375</c:v>
                </c:pt>
                <c:pt idx="2849">
                  <c:v>286.6999816894534</c:v>
                </c:pt>
                <c:pt idx="2850">
                  <c:v>286.7999877929687</c:v>
                </c:pt>
                <c:pt idx="2851">
                  <c:v>286.8999938964843</c:v>
                </c:pt>
                <c:pt idx="2852">
                  <c:v>287.0</c:v>
                </c:pt>
                <c:pt idx="2853">
                  <c:v>287.0999755859375</c:v>
                </c:pt>
                <c:pt idx="2854">
                  <c:v>287.1999816894534</c:v>
                </c:pt>
                <c:pt idx="2855">
                  <c:v>287.2999877929687</c:v>
                </c:pt>
                <c:pt idx="2856">
                  <c:v>287.3999938964843</c:v>
                </c:pt>
                <c:pt idx="2857">
                  <c:v>287.5</c:v>
                </c:pt>
                <c:pt idx="2858">
                  <c:v>287.5999755859375</c:v>
                </c:pt>
                <c:pt idx="2859">
                  <c:v>287.6999816894534</c:v>
                </c:pt>
                <c:pt idx="2860">
                  <c:v>287.7999877929687</c:v>
                </c:pt>
                <c:pt idx="2861">
                  <c:v>287.8999938964843</c:v>
                </c:pt>
                <c:pt idx="2862">
                  <c:v>288.0</c:v>
                </c:pt>
                <c:pt idx="2863">
                  <c:v>288.0999755859375</c:v>
                </c:pt>
                <c:pt idx="2864">
                  <c:v>288.1999816894534</c:v>
                </c:pt>
                <c:pt idx="2865">
                  <c:v>288.2999877929687</c:v>
                </c:pt>
                <c:pt idx="2866">
                  <c:v>288.3999938964843</c:v>
                </c:pt>
                <c:pt idx="2867">
                  <c:v>288.5</c:v>
                </c:pt>
                <c:pt idx="2868">
                  <c:v>288.5999755859375</c:v>
                </c:pt>
                <c:pt idx="2869">
                  <c:v>288.6999816894534</c:v>
                </c:pt>
                <c:pt idx="2870">
                  <c:v>288.7999877929687</c:v>
                </c:pt>
                <c:pt idx="2871">
                  <c:v>288.8999938964843</c:v>
                </c:pt>
                <c:pt idx="2872">
                  <c:v>289.0</c:v>
                </c:pt>
                <c:pt idx="2873">
                  <c:v>289.0999755859375</c:v>
                </c:pt>
                <c:pt idx="2874">
                  <c:v>289.1999816894534</c:v>
                </c:pt>
                <c:pt idx="2875">
                  <c:v>289.2999877929687</c:v>
                </c:pt>
                <c:pt idx="2876">
                  <c:v>289.3999938964843</c:v>
                </c:pt>
                <c:pt idx="2877">
                  <c:v>289.5</c:v>
                </c:pt>
                <c:pt idx="2878">
                  <c:v>289.5999755859375</c:v>
                </c:pt>
                <c:pt idx="2879">
                  <c:v>289.6999816894534</c:v>
                </c:pt>
                <c:pt idx="2880">
                  <c:v>289.7999877929687</c:v>
                </c:pt>
                <c:pt idx="2881">
                  <c:v>289.8999938964843</c:v>
                </c:pt>
                <c:pt idx="2882">
                  <c:v>290.0</c:v>
                </c:pt>
                <c:pt idx="2883">
                  <c:v>290.0999755859375</c:v>
                </c:pt>
                <c:pt idx="2884">
                  <c:v>290.1999816894534</c:v>
                </c:pt>
                <c:pt idx="2885">
                  <c:v>290.2999877929687</c:v>
                </c:pt>
                <c:pt idx="2886">
                  <c:v>290.3999938964843</c:v>
                </c:pt>
                <c:pt idx="2887">
                  <c:v>290.5</c:v>
                </c:pt>
                <c:pt idx="2888">
                  <c:v>290.5999755859375</c:v>
                </c:pt>
                <c:pt idx="2889">
                  <c:v>290.6999816894534</c:v>
                </c:pt>
                <c:pt idx="2890">
                  <c:v>290.7999877929687</c:v>
                </c:pt>
                <c:pt idx="2891">
                  <c:v>290.8999938964843</c:v>
                </c:pt>
                <c:pt idx="2892">
                  <c:v>291.0</c:v>
                </c:pt>
                <c:pt idx="2893">
                  <c:v>291.0999755859375</c:v>
                </c:pt>
                <c:pt idx="2894">
                  <c:v>291.1999816894534</c:v>
                </c:pt>
                <c:pt idx="2895">
                  <c:v>291.2999877929687</c:v>
                </c:pt>
                <c:pt idx="2896">
                  <c:v>291.3999938964843</c:v>
                </c:pt>
                <c:pt idx="2897">
                  <c:v>291.5</c:v>
                </c:pt>
                <c:pt idx="2898">
                  <c:v>291.5999755859375</c:v>
                </c:pt>
                <c:pt idx="2899">
                  <c:v>291.6999816894534</c:v>
                </c:pt>
                <c:pt idx="2900">
                  <c:v>291.7999877929687</c:v>
                </c:pt>
                <c:pt idx="2901">
                  <c:v>291.8999938964843</c:v>
                </c:pt>
                <c:pt idx="2902">
                  <c:v>292.0</c:v>
                </c:pt>
                <c:pt idx="2903">
                  <c:v>292.0999755859375</c:v>
                </c:pt>
                <c:pt idx="2904">
                  <c:v>292.1999816894534</c:v>
                </c:pt>
                <c:pt idx="2905">
                  <c:v>292.2999877929687</c:v>
                </c:pt>
                <c:pt idx="2906">
                  <c:v>292.3999938964843</c:v>
                </c:pt>
                <c:pt idx="2907">
                  <c:v>292.5</c:v>
                </c:pt>
                <c:pt idx="2908">
                  <c:v>292.5999755859375</c:v>
                </c:pt>
                <c:pt idx="2909">
                  <c:v>292.6999816894534</c:v>
                </c:pt>
                <c:pt idx="2910">
                  <c:v>292.7999877929687</c:v>
                </c:pt>
                <c:pt idx="2911">
                  <c:v>292.8999938964843</c:v>
                </c:pt>
                <c:pt idx="2912">
                  <c:v>293.0</c:v>
                </c:pt>
                <c:pt idx="2913">
                  <c:v>293.0999755859375</c:v>
                </c:pt>
                <c:pt idx="2914">
                  <c:v>293.1999816894534</c:v>
                </c:pt>
                <c:pt idx="2915">
                  <c:v>293.2999877929687</c:v>
                </c:pt>
                <c:pt idx="2916">
                  <c:v>293.3999938964843</c:v>
                </c:pt>
                <c:pt idx="2917">
                  <c:v>293.5</c:v>
                </c:pt>
                <c:pt idx="2918">
                  <c:v>293.5999755859375</c:v>
                </c:pt>
                <c:pt idx="2919">
                  <c:v>293.6999816894534</c:v>
                </c:pt>
                <c:pt idx="2920">
                  <c:v>293.7999877929687</c:v>
                </c:pt>
                <c:pt idx="2921">
                  <c:v>293.8999938964843</c:v>
                </c:pt>
                <c:pt idx="2922">
                  <c:v>294.0</c:v>
                </c:pt>
                <c:pt idx="2923">
                  <c:v>294.0999755859375</c:v>
                </c:pt>
                <c:pt idx="2924">
                  <c:v>294.1999816894534</c:v>
                </c:pt>
                <c:pt idx="2925">
                  <c:v>294.2999877929687</c:v>
                </c:pt>
                <c:pt idx="2926">
                  <c:v>294.3999938964843</c:v>
                </c:pt>
                <c:pt idx="2927">
                  <c:v>294.5</c:v>
                </c:pt>
                <c:pt idx="2928">
                  <c:v>294.5999755859375</c:v>
                </c:pt>
                <c:pt idx="2929">
                  <c:v>294.6999816894534</c:v>
                </c:pt>
                <c:pt idx="2930">
                  <c:v>294.7999877929687</c:v>
                </c:pt>
                <c:pt idx="2931">
                  <c:v>294.8999938964843</c:v>
                </c:pt>
                <c:pt idx="2932">
                  <c:v>295.0</c:v>
                </c:pt>
                <c:pt idx="2933">
                  <c:v>295.0999755859375</c:v>
                </c:pt>
                <c:pt idx="2934">
                  <c:v>295.1999816894534</c:v>
                </c:pt>
                <c:pt idx="2935">
                  <c:v>295.2999877929687</c:v>
                </c:pt>
                <c:pt idx="2936">
                  <c:v>295.3999938964843</c:v>
                </c:pt>
                <c:pt idx="2937">
                  <c:v>295.5</c:v>
                </c:pt>
                <c:pt idx="2938">
                  <c:v>295.5999755859375</c:v>
                </c:pt>
                <c:pt idx="2939">
                  <c:v>295.6999816894534</c:v>
                </c:pt>
                <c:pt idx="2940">
                  <c:v>295.7999877929687</c:v>
                </c:pt>
                <c:pt idx="2941">
                  <c:v>295.8999938964843</c:v>
                </c:pt>
                <c:pt idx="2942">
                  <c:v>296.0</c:v>
                </c:pt>
                <c:pt idx="2943">
                  <c:v>296.0999755859375</c:v>
                </c:pt>
                <c:pt idx="2944">
                  <c:v>296.1999816894534</c:v>
                </c:pt>
                <c:pt idx="2945">
                  <c:v>296.2999877929687</c:v>
                </c:pt>
                <c:pt idx="2946">
                  <c:v>296.3999938964843</c:v>
                </c:pt>
                <c:pt idx="2947">
                  <c:v>296.5</c:v>
                </c:pt>
                <c:pt idx="2948">
                  <c:v>296.5999755859375</c:v>
                </c:pt>
                <c:pt idx="2949">
                  <c:v>296.6999816894534</c:v>
                </c:pt>
                <c:pt idx="2950">
                  <c:v>296.7999877929687</c:v>
                </c:pt>
                <c:pt idx="2951">
                  <c:v>296.8999938964843</c:v>
                </c:pt>
                <c:pt idx="2952">
                  <c:v>297.0</c:v>
                </c:pt>
                <c:pt idx="2953">
                  <c:v>297.0999755859375</c:v>
                </c:pt>
                <c:pt idx="2954">
                  <c:v>297.1999816894534</c:v>
                </c:pt>
                <c:pt idx="2955">
                  <c:v>297.2999877929687</c:v>
                </c:pt>
                <c:pt idx="2956">
                  <c:v>297.3999938964843</c:v>
                </c:pt>
                <c:pt idx="2957">
                  <c:v>297.5</c:v>
                </c:pt>
                <c:pt idx="2958">
                  <c:v>297.5999755859375</c:v>
                </c:pt>
                <c:pt idx="2959">
                  <c:v>297.6999816894534</c:v>
                </c:pt>
                <c:pt idx="2960">
                  <c:v>297.7999877929687</c:v>
                </c:pt>
                <c:pt idx="2961">
                  <c:v>297.8999938964843</c:v>
                </c:pt>
                <c:pt idx="2962">
                  <c:v>298.0</c:v>
                </c:pt>
                <c:pt idx="2963">
                  <c:v>298.0999755859375</c:v>
                </c:pt>
                <c:pt idx="2964">
                  <c:v>298.1999816894534</c:v>
                </c:pt>
                <c:pt idx="2965">
                  <c:v>298.2999877929687</c:v>
                </c:pt>
                <c:pt idx="2966">
                  <c:v>298.3999938964843</c:v>
                </c:pt>
                <c:pt idx="2967">
                  <c:v>298.5</c:v>
                </c:pt>
                <c:pt idx="2968">
                  <c:v>298.5999755859375</c:v>
                </c:pt>
                <c:pt idx="2969">
                  <c:v>298.6999816894534</c:v>
                </c:pt>
                <c:pt idx="2970">
                  <c:v>298.7999877929687</c:v>
                </c:pt>
                <c:pt idx="2971">
                  <c:v>298.8999938964843</c:v>
                </c:pt>
                <c:pt idx="2972">
                  <c:v>299.0</c:v>
                </c:pt>
                <c:pt idx="2973">
                  <c:v>299.0999755859375</c:v>
                </c:pt>
                <c:pt idx="2974">
                  <c:v>299.1999816894534</c:v>
                </c:pt>
                <c:pt idx="2975">
                  <c:v>299.2999877929687</c:v>
                </c:pt>
                <c:pt idx="2976">
                  <c:v>299.3999938964843</c:v>
                </c:pt>
                <c:pt idx="2977">
                  <c:v>299.5</c:v>
                </c:pt>
                <c:pt idx="2978">
                  <c:v>299.5999755859375</c:v>
                </c:pt>
                <c:pt idx="2979">
                  <c:v>299.6999816894534</c:v>
                </c:pt>
                <c:pt idx="2980">
                  <c:v>299.7999877929687</c:v>
                </c:pt>
                <c:pt idx="2981">
                  <c:v>299.8999938964843</c:v>
                </c:pt>
                <c:pt idx="2982">
                  <c:v>300.0</c:v>
                </c:pt>
                <c:pt idx="2983">
                  <c:v>300.0999755859375</c:v>
                </c:pt>
                <c:pt idx="2984">
                  <c:v>300.1999816894534</c:v>
                </c:pt>
                <c:pt idx="2985">
                  <c:v>300.2999877929687</c:v>
                </c:pt>
                <c:pt idx="2986">
                  <c:v>300.3999938964843</c:v>
                </c:pt>
                <c:pt idx="2987">
                  <c:v>300.5</c:v>
                </c:pt>
                <c:pt idx="2988">
                  <c:v>300.5999755859375</c:v>
                </c:pt>
                <c:pt idx="2989">
                  <c:v>300.6999816894534</c:v>
                </c:pt>
                <c:pt idx="2990">
                  <c:v>300.7999877929687</c:v>
                </c:pt>
                <c:pt idx="2991">
                  <c:v>300.8999938964843</c:v>
                </c:pt>
                <c:pt idx="2992">
                  <c:v>301.0</c:v>
                </c:pt>
                <c:pt idx="2993">
                  <c:v>301.0999755859375</c:v>
                </c:pt>
                <c:pt idx="2994">
                  <c:v>301.1999816894534</c:v>
                </c:pt>
                <c:pt idx="2995">
                  <c:v>301.2999877929687</c:v>
                </c:pt>
                <c:pt idx="2996">
                  <c:v>301.3999938964843</c:v>
                </c:pt>
                <c:pt idx="2997">
                  <c:v>301.5</c:v>
                </c:pt>
                <c:pt idx="2998">
                  <c:v>301.5999755859375</c:v>
                </c:pt>
                <c:pt idx="2999">
                  <c:v>301.6999816894534</c:v>
                </c:pt>
                <c:pt idx="3000">
                  <c:v>301.7999877929687</c:v>
                </c:pt>
                <c:pt idx="3001">
                  <c:v>301.8999938964843</c:v>
                </c:pt>
                <c:pt idx="3002">
                  <c:v>302.0</c:v>
                </c:pt>
                <c:pt idx="3003">
                  <c:v>302.0999755859375</c:v>
                </c:pt>
                <c:pt idx="3004">
                  <c:v>302.1999816894534</c:v>
                </c:pt>
                <c:pt idx="3005">
                  <c:v>302.2999877929687</c:v>
                </c:pt>
                <c:pt idx="3006">
                  <c:v>302.3999938964843</c:v>
                </c:pt>
                <c:pt idx="3007">
                  <c:v>302.5</c:v>
                </c:pt>
                <c:pt idx="3008">
                  <c:v>302.5999755859375</c:v>
                </c:pt>
                <c:pt idx="3009">
                  <c:v>302.6999816894534</c:v>
                </c:pt>
                <c:pt idx="3010">
                  <c:v>302.7999877929687</c:v>
                </c:pt>
                <c:pt idx="3011">
                  <c:v>302.8999938964843</c:v>
                </c:pt>
                <c:pt idx="3012">
                  <c:v>303.0</c:v>
                </c:pt>
                <c:pt idx="3013">
                  <c:v>303.0999755859375</c:v>
                </c:pt>
                <c:pt idx="3014">
                  <c:v>303.1999816894534</c:v>
                </c:pt>
                <c:pt idx="3015">
                  <c:v>303.2999877929687</c:v>
                </c:pt>
                <c:pt idx="3016">
                  <c:v>303.3999938964843</c:v>
                </c:pt>
                <c:pt idx="3017">
                  <c:v>303.5</c:v>
                </c:pt>
                <c:pt idx="3018">
                  <c:v>303.5999755859375</c:v>
                </c:pt>
                <c:pt idx="3019">
                  <c:v>303.6999816894534</c:v>
                </c:pt>
                <c:pt idx="3020">
                  <c:v>303.7999877929687</c:v>
                </c:pt>
                <c:pt idx="3021">
                  <c:v>303.8999938964843</c:v>
                </c:pt>
                <c:pt idx="3022">
                  <c:v>304.0</c:v>
                </c:pt>
                <c:pt idx="3023">
                  <c:v>304.0999755859375</c:v>
                </c:pt>
                <c:pt idx="3024">
                  <c:v>304.1999816894534</c:v>
                </c:pt>
                <c:pt idx="3025">
                  <c:v>304.2999877929687</c:v>
                </c:pt>
                <c:pt idx="3026">
                  <c:v>304.3999938964843</c:v>
                </c:pt>
                <c:pt idx="3027">
                  <c:v>304.5</c:v>
                </c:pt>
                <c:pt idx="3028">
                  <c:v>304.5999755859375</c:v>
                </c:pt>
                <c:pt idx="3029">
                  <c:v>304.6999816894534</c:v>
                </c:pt>
                <c:pt idx="3030">
                  <c:v>304.7999877929687</c:v>
                </c:pt>
                <c:pt idx="3031">
                  <c:v>304.8999938964843</c:v>
                </c:pt>
                <c:pt idx="3032">
                  <c:v>305.0</c:v>
                </c:pt>
                <c:pt idx="3033">
                  <c:v>305.0999755859375</c:v>
                </c:pt>
                <c:pt idx="3034">
                  <c:v>305.1999816894534</c:v>
                </c:pt>
                <c:pt idx="3035">
                  <c:v>305.2999877929687</c:v>
                </c:pt>
                <c:pt idx="3036">
                  <c:v>305.3999938964843</c:v>
                </c:pt>
                <c:pt idx="3037">
                  <c:v>305.5</c:v>
                </c:pt>
                <c:pt idx="3038">
                  <c:v>305.5999755859375</c:v>
                </c:pt>
                <c:pt idx="3039">
                  <c:v>305.6999816894534</c:v>
                </c:pt>
                <c:pt idx="3040">
                  <c:v>305.7999877929687</c:v>
                </c:pt>
                <c:pt idx="3041">
                  <c:v>305.8999938964843</c:v>
                </c:pt>
                <c:pt idx="3042">
                  <c:v>306.0</c:v>
                </c:pt>
                <c:pt idx="3043">
                  <c:v>306.0999755859375</c:v>
                </c:pt>
                <c:pt idx="3044">
                  <c:v>306.1999816894534</c:v>
                </c:pt>
                <c:pt idx="3045">
                  <c:v>306.2999877929687</c:v>
                </c:pt>
                <c:pt idx="3046">
                  <c:v>306.3999938964843</c:v>
                </c:pt>
                <c:pt idx="3047">
                  <c:v>306.5</c:v>
                </c:pt>
                <c:pt idx="3048">
                  <c:v>306.5999755859375</c:v>
                </c:pt>
                <c:pt idx="3049">
                  <c:v>306.6999816894534</c:v>
                </c:pt>
                <c:pt idx="3050">
                  <c:v>306.7999877929687</c:v>
                </c:pt>
                <c:pt idx="3051">
                  <c:v>306.8999938964843</c:v>
                </c:pt>
                <c:pt idx="3052">
                  <c:v>307.0</c:v>
                </c:pt>
                <c:pt idx="3053">
                  <c:v>307.0999755859375</c:v>
                </c:pt>
                <c:pt idx="3054">
                  <c:v>307.1999816894534</c:v>
                </c:pt>
                <c:pt idx="3055">
                  <c:v>307.2999877929687</c:v>
                </c:pt>
                <c:pt idx="3056">
                  <c:v>307.3999938964843</c:v>
                </c:pt>
                <c:pt idx="3057">
                  <c:v>307.5</c:v>
                </c:pt>
                <c:pt idx="3058">
                  <c:v>307.5999755859375</c:v>
                </c:pt>
                <c:pt idx="3059">
                  <c:v>307.6999816894534</c:v>
                </c:pt>
                <c:pt idx="3060">
                  <c:v>307.7999877929687</c:v>
                </c:pt>
                <c:pt idx="3061">
                  <c:v>307.8999938964843</c:v>
                </c:pt>
                <c:pt idx="3062">
                  <c:v>308.0</c:v>
                </c:pt>
                <c:pt idx="3063">
                  <c:v>308.0999755859375</c:v>
                </c:pt>
                <c:pt idx="3064">
                  <c:v>308.1999816894534</c:v>
                </c:pt>
                <c:pt idx="3065">
                  <c:v>308.2999877929687</c:v>
                </c:pt>
                <c:pt idx="3066">
                  <c:v>308.3999938964843</c:v>
                </c:pt>
                <c:pt idx="3067">
                  <c:v>308.5</c:v>
                </c:pt>
                <c:pt idx="3068">
                  <c:v>308.5999755859375</c:v>
                </c:pt>
                <c:pt idx="3069">
                  <c:v>308.6999816894534</c:v>
                </c:pt>
                <c:pt idx="3070">
                  <c:v>308.7999877929687</c:v>
                </c:pt>
                <c:pt idx="3071">
                  <c:v>308.8999938964843</c:v>
                </c:pt>
                <c:pt idx="3072">
                  <c:v>309.0</c:v>
                </c:pt>
                <c:pt idx="3073">
                  <c:v>309.0999755859375</c:v>
                </c:pt>
                <c:pt idx="3074">
                  <c:v>309.1999816894534</c:v>
                </c:pt>
                <c:pt idx="3075">
                  <c:v>309.2999877929687</c:v>
                </c:pt>
                <c:pt idx="3076">
                  <c:v>309.3999938964843</c:v>
                </c:pt>
                <c:pt idx="3077">
                  <c:v>309.5</c:v>
                </c:pt>
                <c:pt idx="3078">
                  <c:v>309.5999755859375</c:v>
                </c:pt>
                <c:pt idx="3079">
                  <c:v>309.6999816894534</c:v>
                </c:pt>
                <c:pt idx="3080">
                  <c:v>309.7999877929687</c:v>
                </c:pt>
                <c:pt idx="3081">
                  <c:v>309.8999938964843</c:v>
                </c:pt>
                <c:pt idx="3082">
                  <c:v>310.0</c:v>
                </c:pt>
                <c:pt idx="3083">
                  <c:v>310.0999755859375</c:v>
                </c:pt>
                <c:pt idx="3084">
                  <c:v>310.1999816894534</c:v>
                </c:pt>
                <c:pt idx="3085">
                  <c:v>310.2999877929687</c:v>
                </c:pt>
                <c:pt idx="3086">
                  <c:v>310.3999938964843</c:v>
                </c:pt>
                <c:pt idx="3087">
                  <c:v>310.5</c:v>
                </c:pt>
                <c:pt idx="3088">
                  <c:v>310.5999755859375</c:v>
                </c:pt>
                <c:pt idx="3089">
                  <c:v>310.6999816894534</c:v>
                </c:pt>
                <c:pt idx="3090">
                  <c:v>310.7999877929687</c:v>
                </c:pt>
                <c:pt idx="3091">
                  <c:v>310.8999938964843</c:v>
                </c:pt>
                <c:pt idx="3092">
                  <c:v>311.0</c:v>
                </c:pt>
                <c:pt idx="3093">
                  <c:v>311.0999755859375</c:v>
                </c:pt>
                <c:pt idx="3094">
                  <c:v>311.1999816894534</c:v>
                </c:pt>
                <c:pt idx="3095">
                  <c:v>311.2999877929687</c:v>
                </c:pt>
                <c:pt idx="3096">
                  <c:v>311.3999938964843</c:v>
                </c:pt>
                <c:pt idx="3097">
                  <c:v>311.5</c:v>
                </c:pt>
                <c:pt idx="3098">
                  <c:v>311.5999755859375</c:v>
                </c:pt>
                <c:pt idx="3099">
                  <c:v>311.6999816894534</c:v>
                </c:pt>
                <c:pt idx="3100">
                  <c:v>311.7999877929687</c:v>
                </c:pt>
                <c:pt idx="3101">
                  <c:v>311.8999938964843</c:v>
                </c:pt>
                <c:pt idx="3102">
                  <c:v>312.0</c:v>
                </c:pt>
                <c:pt idx="3103">
                  <c:v>312.0999755859375</c:v>
                </c:pt>
                <c:pt idx="3104">
                  <c:v>312.1999816894534</c:v>
                </c:pt>
                <c:pt idx="3105">
                  <c:v>312.2999877929687</c:v>
                </c:pt>
                <c:pt idx="3106">
                  <c:v>312.3999938964843</c:v>
                </c:pt>
                <c:pt idx="3107">
                  <c:v>312.5</c:v>
                </c:pt>
                <c:pt idx="3108">
                  <c:v>312.5999755859375</c:v>
                </c:pt>
                <c:pt idx="3109">
                  <c:v>312.6999816894534</c:v>
                </c:pt>
                <c:pt idx="3110">
                  <c:v>312.7999877929687</c:v>
                </c:pt>
                <c:pt idx="3111">
                  <c:v>312.8999938964843</c:v>
                </c:pt>
                <c:pt idx="3112">
                  <c:v>313.0</c:v>
                </c:pt>
                <c:pt idx="3113">
                  <c:v>313.0999755859375</c:v>
                </c:pt>
                <c:pt idx="3114">
                  <c:v>313.1999816894534</c:v>
                </c:pt>
                <c:pt idx="3115">
                  <c:v>313.2999877929687</c:v>
                </c:pt>
                <c:pt idx="3116">
                  <c:v>313.3999938964843</c:v>
                </c:pt>
                <c:pt idx="3117">
                  <c:v>313.5</c:v>
                </c:pt>
                <c:pt idx="3118">
                  <c:v>313.5999755859375</c:v>
                </c:pt>
                <c:pt idx="3119">
                  <c:v>313.6999816894534</c:v>
                </c:pt>
                <c:pt idx="3120">
                  <c:v>313.7999877929687</c:v>
                </c:pt>
                <c:pt idx="3121">
                  <c:v>313.8999938964843</c:v>
                </c:pt>
                <c:pt idx="3122">
                  <c:v>314.0</c:v>
                </c:pt>
                <c:pt idx="3123">
                  <c:v>314.0999755859375</c:v>
                </c:pt>
                <c:pt idx="3124">
                  <c:v>314.1999816894534</c:v>
                </c:pt>
                <c:pt idx="3125">
                  <c:v>314.2999877929687</c:v>
                </c:pt>
                <c:pt idx="3126">
                  <c:v>314.3999938964843</c:v>
                </c:pt>
                <c:pt idx="3127">
                  <c:v>314.5</c:v>
                </c:pt>
                <c:pt idx="3128">
                  <c:v>314.5999755859375</c:v>
                </c:pt>
                <c:pt idx="3129">
                  <c:v>314.6999816894534</c:v>
                </c:pt>
                <c:pt idx="3130">
                  <c:v>314.7999877929687</c:v>
                </c:pt>
                <c:pt idx="3131">
                  <c:v>314.8999938964843</c:v>
                </c:pt>
                <c:pt idx="3132">
                  <c:v>315.0</c:v>
                </c:pt>
                <c:pt idx="3133">
                  <c:v>315.0999755859375</c:v>
                </c:pt>
                <c:pt idx="3134">
                  <c:v>315.1999816894534</c:v>
                </c:pt>
                <c:pt idx="3135">
                  <c:v>315.2999877929687</c:v>
                </c:pt>
                <c:pt idx="3136">
                  <c:v>315.3999938964843</c:v>
                </c:pt>
                <c:pt idx="3137">
                  <c:v>315.5</c:v>
                </c:pt>
                <c:pt idx="3138">
                  <c:v>315.5999755859375</c:v>
                </c:pt>
                <c:pt idx="3139">
                  <c:v>315.6999816894534</c:v>
                </c:pt>
                <c:pt idx="3140">
                  <c:v>315.7999877929687</c:v>
                </c:pt>
                <c:pt idx="3141">
                  <c:v>315.8999938964843</c:v>
                </c:pt>
                <c:pt idx="3142">
                  <c:v>316.0</c:v>
                </c:pt>
                <c:pt idx="3143">
                  <c:v>316.0999755859375</c:v>
                </c:pt>
                <c:pt idx="3144">
                  <c:v>316.1999816894534</c:v>
                </c:pt>
                <c:pt idx="3145">
                  <c:v>316.2999877929687</c:v>
                </c:pt>
                <c:pt idx="3146">
                  <c:v>316.3999938964843</c:v>
                </c:pt>
                <c:pt idx="3147">
                  <c:v>316.5</c:v>
                </c:pt>
                <c:pt idx="3148">
                  <c:v>316.5999755859375</c:v>
                </c:pt>
                <c:pt idx="3149">
                  <c:v>316.6999816894534</c:v>
                </c:pt>
                <c:pt idx="3150">
                  <c:v>316.7999877929687</c:v>
                </c:pt>
                <c:pt idx="3151">
                  <c:v>316.8999938964843</c:v>
                </c:pt>
                <c:pt idx="3152">
                  <c:v>317.0</c:v>
                </c:pt>
                <c:pt idx="3153">
                  <c:v>317.0999755859375</c:v>
                </c:pt>
                <c:pt idx="3154">
                  <c:v>317.1999816894534</c:v>
                </c:pt>
                <c:pt idx="3155">
                  <c:v>317.2999877929687</c:v>
                </c:pt>
                <c:pt idx="3156">
                  <c:v>317.3999938964843</c:v>
                </c:pt>
                <c:pt idx="3157">
                  <c:v>317.5</c:v>
                </c:pt>
                <c:pt idx="3158">
                  <c:v>317.5999755859375</c:v>
                </c:pt>
                <c:pt idx="3159">
                  <c:v>317.6999816894534</c:v>
                </c:pt>
                <c:pt idx="3160">
                  <c:v>317.7999877929687</c:v>
                </c:pt>
                <c:pt idx="3161">
                  <c:v>317.8999938964843</c:v>
                </c:pt>
                <c:pt idx="3162">
                  <c:v>318.0</c:v>
                </c:pt>
                <c:pt idx="3163">
                  <c:v>318.0999755859375</c:v>
                </c:pt>
                <c:pt idx="3164">
                  <c:v>318.1999816894534</c:v>
                </c:pt>
                <c:pt idx="3165">
                  <c:v>318.2999877929687</c:v>
                </c:pt>
                <c:pt idx="3166">
                  <c:v>318.3999938964843</c:v>
                </c:pt>
                <c:pt idx="3167">
                  <c:v>318.5</c:v>
                </c:pt>
                <c:pt idx="3168">
                  <c:v>318.5999755859375</c:v>
                </c:pt>
                <c:pt idx="3169">
                  <c:v>318.6999816894534</c:v>
                </c:pt>
                <c:pt idx="3170">
                  <c:v>318.7999877929687</c:v>
                </c:pt>
                <c:pt idx="3171">
                  <c:v>318.8999938964843</c:v>
                </c:pt>
                <c:pt idx="3172">
                  <c:v>319.0</c:v>
                </c:pt>
                <c:pt idx="3173">
                  <c:v>319.0999755859375</c:v>
                </c:pt>
                <c:pt idx="3174">
                  <c:v>319.1999816894534</c:v>
                </c:pt>
                <c:pt idx="3175">
                  <c:v>319.2999877929687</c:v>
                </c:pt>
                <c:pt idx="3176">
                  <c:v>319.3999938964843</c:v>
                </c:pt>
                <c:pt idx="3177">
                  <c:v>319.5</c:v>
                </c:pt>
                <c:pt idx="3178">
                  <c:v>319.5999755859375</c:v>
                </c:pt>
                <c:pt idx="3179">
                  <c:v>319.6999816894534</c:v>
                </c:pt>
                <c:pt idx="3180">
                  <c:v>319.7999877929687</c:v>
                </c:pt>
                <c:pt idx="3181">
                  <c:v>319.8999938964843</c:v>
                </c:pt>
                <c:pt idx="3182">
                  <c:v>320.0</c:v>
                </c:pt>
                <c:pt idx="3183">
                  <c:v>320.0999755859375</c:v>
                </c:pt>
                <c:pt idx="3184">
                  <c:v>320.1999816894534</c:v>
                </c:pt>
                <c:pt idx="3185">
                  <c:v>320.2999877929687</c:v>
                </c:pt>
                <c:pt idx="3186">
                  <c:v>320.3999938964843</c:v>
                </c:pt>
                <c:pt idx="3187">
                  <c:v>320.5</c:v>
                </c:pt>
                <c:pt idx="3188">
                  <c:v>320.5999755859375</c:v>
                </c:pt>
                <c:pt idx="3189">
                  <c:v>320.6999816894534</c:v>
                </c:pt>
                <c:pt idx="3190">
                  <c:v>320.7999877929687</c:v>
                </c:pt>
                <c:pt idx="3191">
                  <c:v>320.8999938964843</c:v>
                </c:pt>
                <c:pt idx="3192">
                  <c:v>321.0</c:v>
                </c:pt>
                <c:pt idx="3193">
                  <c:v>321.0999755859375</c:v>
                </c:pt>
                <c:pt idx="3194">
                  <c:v>321.1999816894534</c:v>
                </c:pt>
                <c:pt idx="3195">
                  <c:v>321.2999877929687</c:v>
                </c:pt>
                <c:pt idx="3196">
                  <c:v>321.3999938964843</c:v>
                </c:pt>
                <c:pt idx="3197">
                  <c:v>321.5</c:v>
                </c:pt>
                <c:pt idx="3198">
                  <c:v>321.5999755859375</c:v>
                </c:pt>
                <c:pt idx="3199">
                  <c:v>321.6999816894534</c:v>
                </c:pt>
                <c:pt idx="3200">
                  <c:v>321.7999877929687</c:v>
                </c:pt>
                <c:pt idx="3201">
                  <c:v>321.8999938964843</c:v>
                </c:pt>
                <c:pt idx="3202">
                  <c:v>322.0</c:v>
                </c:pt>
                <c:pt idx="3203">
                  <c:v>322.0999755859375</c:v>
                </c:pt>
                <c:pt idx="3204">
                  <c:v>322.1999816894534</c:v>
                </c:pt>
                <c:pt idx="3205">
                  <c:v>322.2999877929687</c:v>
                </c:pt>
                <c:pt idx="3206">
                  <c:v>322.3999938964843</c:v>
                </c:pt>
                <c:pt idx="3207">
                  <c:v>322.5</c:v>
                </c:pt>
                <c:pt idx="3208">
                  <c:v>322.5999755859375</c:v>
                </c:pt>
                <c:pt idx="3209">
                  <c:v>322.6999816894534</c:v>
                </c:pt>
                <c:pt idx="3210">
                  <c:v>322.7999877929687</c:v>
                </c:pt>
                <c:pt idx="3211">
                  <c:v>322.8999938964843</c:v>
                </c:pt>
                <c:pt idx="3212">
                  <c:v>323.0</c:v>
                </c:pt>
                <c:pt idx="3213">
                  <c:v>323.0999755859375</c:v>
                </c:pt>
                <c:pt idx="3214">
                  <c:v>323.1999816894534</c:v>
                </c:pt>
                <c:pt idx="3215">
                  <c:v>323.2999877929687</c:v>
                </c:pt>
                <c:pt idx="3216">
                  <c:v>323.3999938964843</c:v>
                </c:pt>
                <c:pt idx="3217">
                  <c:v>323.5</c:v>
                </c:pt>
                <c:pt idx="3218">
                  <c:v>323.5999755859375</c:v>
                </c:pt>
                <c:pt idx="3219">
                  <c:v>323.6999816894534</c:v>
                </c:pt>
                <c:pt idx="3220">
                  <c:v>323.7999877929687</c:v>
                </c:pt>
                <c:pt idx="3221">
                  <c:v>323.8999938964843</c:v>
                </c:pt>
                <c:pt idx="3222">
                  <c:v>324.0</c:v>
                </c:pt>
                <c:pt idx="3223">
                  <c:v>324.0999755859375</c:v>
                </c:pt>
                <c:pt idx="3224">
                  <c:v>324.1999816894534</c:v>
                </c:pt>
                <c:pt idx="3225">
                  <c:v>324.2999877929687</c:v>
                </c:pt>
                <c:pt idx="3226">
                  <c:v>324.3999938964843</c:v>
                </c:pt>
                <c:pt idx="3227">
                  <c:v>324.5</c:v>
                </c:pt>
                <c:pt idx="3228">
                  <c:v>324.5999755859375</c:v>
                </c:pt>
                <c:pt idx="3229">
                  <c:v>324.6999816894534</c:v>
                </c:pt>
                <c:pt idx="3230">
                  <c:v>324.7999877929687</c:v>
                </c:pt>
                <c:pt idx="3231">
                  <c:v>324.8999938964843</c:v>
                </c:pt>
                <c:pt idx="3232">
                  <c:v>325.0</c:v>
                </c:pt>
                <c:pt idx="3233">
                  <c:v>325.0999755859375</c:v>
                </c:pt>
                <c:pt idx="3234">
                  <c:v>325.1999816894534</c:v>
                </c:pt>
                <c:pt idx="3235">
                  <c:v>325.2999877929687</c:v>
                </c:pt>
                <c:pt idx="3236">
                  <c:v>325.3999938964843</c:v>
                </c:pt>
                <c:pt idx="3237">
                  <c:v>325.5</c:v>
                </c:pt>
                <c:pt idx="3238">
                  <c:v>325.5999755859375</c:v>
                </c:pt>
                <c:pt idx="3239">
                  <c:v>325.6999816894534</c:v>
                </c:pt>
                <c:pt idx="3240">
                  <c:v>325.7999877929687</c:v>
                </c:pt>
                <c:pt idx="3241">
                  <c:v>325.8999938964843</c:v>
                </c:pt>
                <c:pt idx="3242">
                  <c:v>326.0</c:v>
                </c:pt>
                <c:pt idx="3243">
                  <c:v>326.0999755859375</c:v>
                </c:pt>
                <c:pt idx="3244">
                  <c:v>326.1999816894534</c:v>
                </c:pt>
                <c:pt idx="3245">
                  <c:v>326.2999877929687</c:v>
                </c:pt>
                <c:pt idx="3246">
                  <c:v>326.3999938964843</c:v>
                </c:pt>
                <c:pt idx="3247">
                  <c:v>326.5</c:v>
                </c:pt>
                <c:pt idx="3248">
                  <c:v>326.5999755859375</c:v>
                </c:pt>
                <c:pt idx="3249">
                  <c:v>326.6999816894534</c:v>
                </c:pt>
                <c:pt idx="3250">
                  <c:v>326.7999877929687</c:v>
                </c:pt>
                <c:pt idx="3251">
                  <c:v>326.8999938964843</c:v>
                </c:pt>
                <c:pt idx="3252">
                  <c:v>327.0</c:v>
                </c:pt>
                <c:pt idx="3253">
                  <c:v>327.0999755859375</c:v>
                </c:pt>
                <c:pt idx="3254">
                  <c:v>327.1999816894534</c:v>
                </c:pt>
                <c:pt idx="3255">
                  <c:v>327.2999877929687</c:v>
                </c:pt>
                <c:pt idx="3256">
                  <c:v>327.3999938964843</c:v>
                </c:pt>
                <c:pt idx="3257">
                  <c:v>327.5</c:v>
                </c:pt>
                <c:pt idx="3258">
                  <c:v>327.5999755859375</c:v>
                </c:pt>
                <c:pt idx="3259">
                  <c:v>327.6999816894534</c:v>
                </c:pt>
                <c:pt idx="3260">
                  <c:v>327.7999877929687</c:v>
                </c:pt>
                <c:pt idx="3261">
                  <c:v>327.8999938964843</c:v>
                </c:pt>
                <c:pt idx="3262">
                  <c:v>328.0</c:v>
                </c:pt>
                <c:pt idx="3263">
                  <c:v>328.0999755859375</c:v>
                </c:pt>
                <c:pt idx="3264">
                  <c:v>328.1999816894534</c:v>
                </c:pt>
                <c:pt idx="3265">
                  <c:v>328.2999877929687</c:v>
                </c:pt>
                <c:pt idx="3266">
                  <c:v>328.3999938964843</c:v>
                </c:pt>
                <c:pt idx="3267">
                  <c:v>328.5</c:v>
                </c:pt>
                <c:pt idx="3268">
                  <c:v>328.5999755859375</c:v>
                </c:pt>
                <c:pt idx="3269">
                  <c:v>328.6999816894534</c:v>
                </c:pt>
                <c:pt idx="3270">
                  <c:v>328.7999877929687</c:v>
                </c:pt>
                <c:pt idx="3271">
                  <c:v>328.8999938964843</c:v>
                </c:pt>
                <c:pt idx="3272">
                  <c:v>329.0</c:v>
                </c:pt>
                <c:pt idx="3273">
                  <c:v>329.0999755859375</c:v>
                </c:pt>
                <c:pt idx="3274">
                  <c:v>329.1999816894534</c:v>
                </c:pt>
                <c:pt idx="3275">
                  <c:v>329.2999877929687</c:v>
                </c:pt>
                <c:pt idx="3276">
                  <c:v>329.3999938964843</c:v>
                </c:pt>
                <c:pt idx="3277">
                  <c:v>329.5</c:v>
                </c:pt>
                <c:pt idx="3278">
                  <c:v>329.5999755859375</c:v>
                </c:pt>
                <c:pt idx="3279">
                  <c:v>329.6999816894534</c:v>
                </c:pt>
                <c:pt idx="3280">
                  <c:v>329.7999877929687</c:v>
                </c:pt>
                <c:pt idx="3281">
                  <c:v>329.8999938964843</c:v>
                </c:pt>
                <c:pt idx="3282">
                  <c:v>330.0</c:v>
                </c:pt>
                <c:pt idx="3283">
                  <c:v>330.0999755859375</c:v>
                </c:pt>
                <c:pt idx="3284">
                  <c:v>330.1999816894534</c:v>
                </c:pt>
                <c:pt idx="3285">
                  <c:v>330.2999877929687</c:v>
                </c:pt>
                <c:pt idx="3286">
                  <c:v>330.3999938964843</c:v>
                </c:pt>
                <c:pt idx="3287">
                  <c:v>330.5</c:v>
                </c:pt>
                <c:pt idx="3288">
                  <c:v>330.5999755859375</c:v>
                </c:pt>
                <c:pt idx="3289">
                  <c:v>330.6999816894534</c:v>
                </c:pt>
                <c:pt idx="3290">
                  <c:v>330.7999877929687</c:v>
                </c:pt>
                <c:pt idx="3291">
                  <c:v>330.8999938964843</c:v>
                </c:pt>
                <c:pt idx="3292">
                  <c:v>331.0</c:v>
                </c:pt>
                <c:pt idx="3293">
                  <c:v>331.0999755859375</c:v>
                </c:pt>
                <c:pt idx="3294">
                  <c:v>331.1999816894534</c:v>
                </c:pt>
                <c:pt idx="3295">
                  <c:v>331.2999877929687</c:v>
                </c:pt>
                <c:pt idx="3296">
                  <c:v>331.3999938964843</c:v>
                </c:pt>
                <c:pt idx="3297">
                  <c:v>331.5</c:v>
                </c:pt>
                <c:pt idx="3298">
                  <c:v>331.5999755859375</c:v>
                </c:pt>
                <c:pt idx="3299">
                  <c:v>331.6999816894534</c:v>
                </c:pt>
                <c:pt idx="3300">
                  <c:v>331.7999877929687</c:v>
                </c:pt>
                <c:pt idx="3301">
                  <c:v>331.8999938964843</c:v>
                </c:pt>
                <c:pt idx="3302">
                  <c:v>332.0</c:v>
                </c:pt>
                <c:pt idx="3303">
                  <c:v>332.0999755859375</c:v>
                </c:pt>
                <c:pt idx="3304">
                  <c:v>332.1999816894534</c:v>
                </c:pt>
                <c:pt idx="3305">
                  <c:v>332.2999877929687</c:v>
                </c:pt>
                <c:pt idx="3306">
                  <c:v>332.3999938964843</c:v>
                </c:pt>
                <c:pt idx="3307">
                  <c:v>332.5</c:v>
                </c:pt>
                <c:pt idx="3308">
                  <c:v>332.5999755859375</c:v>
                </c:pt>
                <c:pt idx="3309">
                  <c:v>332.6999816894534</c:v>
                </c:pt>
                <c:pt idx="3310">
                  <c:v>332.7999877929687</c:v>
                </c:pt>
                <c:pt idx="3311">
                  <c:v>332.8999938964843</c:v>
                </c:pt>
                <c:pt idx="3312">
                  <c:v>333.0</c:v>
                </c:pt>
                <c:pt idx="3313">
                  <c:v>333.0999755859375</c:v>
                </c:pt>
                <c:pt idx="3314">
                  <c:v>333.1999816894534</c:v>
                </c:pt>
                <c:pt idx="3315">
                  <c:v>333.2999877929687</c:v>
                </c:pt>
                <c:pt idx="3316">
                  <c:v>333.3999938964843</c:v>
                </c:pt>
                <c:pt idx="3317">
                  <c:v>333.5</c:v>
                </c:pt>
                <c:pt idx="3318">
                  <c:v>333.5999755859375</c:v>
                </c:pt>
                <c:pt idx="3319">
                  <c:v>333.6999816894534</c:v>
                </c:pt>
                <c:pt idx="3320">
                  <c:v>333.7999877929687</c:v>
                </c:pt>
                <c:pt idx="3321">
                  <c:v>333.8999938964843</c:v>
                </c:pt>
                <c:pt idx="3322">
                  <c:v>334.0</c:v>
                </c:pt>
                <c:pt idx="3323">
                  <c:v>334.0999755859375</c:v>
                </c:pt>
                <c:pt idx="3324">
                  <c:v>334.1999816894534</c:v>
                </c:pt>
                <c:pt idx="3325">
                  <c:v>334.2999877929687</c:v>
                </c:pt>
                <c:pt idx="3326">
                  <c:v>334.3999938964843</c:v>
                </c:pt>
                <c:pt idx="3327">
                  <c:v>334.5</c:v>
                </c:pt>
                <c:pt idx="3328">
                  <c:v>334.5999755859375</c:v>
                </c:pt>
                <c:pt idx="3329">
                  <c:v>334.6999816894534</c:v>
                </c:pt>
                <c:pt idx="3330">
                  <c:v>334.7999877929687</c:v>
                </c:pt>
                <c:pt idx="3331">
                  <c:v>334.8999938964843</c:v>
                </c:pt>
                <c:pt idx="3332">
                  <c:v>335.0</c:v>
                </c:pt>
                <c:pt idx="3333">
                  <c:v>335.0999755859375</c:v>
                </c:pt>
                <c:pt idx="3334">
                  <c:v>335.1999816894534</c:v>
                </c:pt>
                <c:pt idx="3335">
                  <c:v>335.2999877929687</c:v>
                </c:pt>
                <c:pt idx="3336">
                  <c:v>335.3999938964843</c:v>
                </c:pt>
                <c:pt idx="3337">
                  <c:v>335.5</c:v>
                </c:pt>
                <c:pt idx="3338">
                  <c:v>335.5999755859375</c:v>
                </c:pt>
                <c:pt idx="3339">
                  <c:v>335.6999816894534</c:v>
                </c:pt>
                <c:pt idx="3340">
                  <c:v>335.7999877929687</c:v>
                </c:pt>
                <c:pt idx="3341">
                  <c:v>335.8999938964843</c:v>
                </c:pt>
                <c:pt idx="3342">
                  <c:v>336.0</c:v>
                </c:pt>
                <c:pt idx="3343">
                  <c:v>336.0999755859375</c:v>
                </c:pt>
                <c:pt idx="3344">
                  <c:v>336.1999816894534</c:v>
                </c:pt>
                <c:pt idx="3345">
                  <c:v>336.2999877929687</c:v>
                </c:pt>
                <c:pt idx="3346">
                  <c:v>336.3999938964843</c:v>
                </c:pt>
                <c:pt idx="3347">
                  <c:v>336.5</c:v>
                </c:pt>
                <c:pt idx="3348">
                  <c:v>336.5999755859375</c:v>
                </c:pt>
                <c:pt idx="3349">
                  <c:v>336.6999816894534</c:v>
                </c:pt>
                <c:pt idx="3350">
                  <c:v>336.7999877929687</c:v>
                </c:pt>
                <c:pt idx="3351">
                  <c:v>336.8999938964843</c:v>
                </c:pt>
                <c:pt idx="3352">
                  <c:v>337.0</c:v>
                </c:pt>
                <c:pt idx="3353">
                  <c:v>337.0999755859375</c:v>
                </c:pt>
                <c:pt idx="3354">
                  <c:v>337.1999816894534</c:v>
                </c:pt>
                <c:pt idx="3355">
                  <c:v>337.2999877929687</c:v>
                </c:pt>
                <c:pt idx="3356">
                  <c:v>337.3999938964843</c:v>
                </c:pt>
                <c:pt idx="3357">
                  <c:v>337.5</c:v>
                </c:pt>
                <c:pt idx="3358">
                  <c:v>337.5999755859375</c:v>
                </c:pt>
                <c:pt idx="3359">
                  <c:v>337.6999816894534</c:v>
                </c:pt>
                <c:pt idx="3360">
                  <c:v>337.7999877929687</c:v>
                </c:pt>
                <c:pt idx="3361">
                  <c:v>337.8999938964843</c:v>
                </c:pt>
                <c:pt idx="3362">
                  <c:v>338.0</c:v>
                </c:pt>
                <c:pt idx="3363">
                  <c:v>338.0999755859375</c:v>
                </c:pt>
                <c:pt idx="3364">
                  <c:v>338.1999816894534</c:v>
                </c:pt>
                <c:pt idx="3365">
                  <c:v>338.2999877929687</c:v>
                </c:pt>
                <c:pt idx="3366">
                  <c:v>338.3999938964843</c:v>
                </c:pt>
                <c:pt idx="3367">
                  <c:v>338.5</c:v>
                </c:pt>
                <c:pt idx="3368">
                  <c:v>338.5999755859375</c:v>
                </c:pt>
                <c:pt idx="3369">
                  <c:v>338.6999816894534</c:v>
                </c:pt>
                <c:pt idx="3370">
                  <c:v>338.7999877929687</c:v>
                </c:pt>
                <c:pt idx="3371">
                  <c:v>338.8999938964843</c:v>
                </c:pt>
                <c:pt idx="3372">
                  <c:v>339.0</c:v>
                </c:pt>
                <c:pt idx="3373">
                  <c:v>339.0999755859375</c:v>
                </c:pt>
                <c:pt idx="3374">
                  <c:v>339.1999816894534</c:v>
                </c:pt>
                <c:pt idx="3375">
                  <c:v>339.2999877929687</c:v>
                </c:pt>
                <c:pt idx="3376">
                  <c:v>339.3999938964843</c:v>
                </c:pt>
                <c:pt idx="3377">
                  <c:v>339.5</c:v>
                </c:pt>
                <c:pt idx="3378">
                  <c:v>339.5999755859375</c:v>
                </c:pt>
                <c:pt idx="3379">
                  <c:v>339.6999816894534</c:v>
                </c:pt>
                <c:pt idx="3380">
                  <c:v>339.7999877929687</c:v>
                </c:pt>
                <c:pt idx="3381">
                  <c:v>339.8999938964843</c:v>
                </c:pt>
                <c:pt idx="3382">
                  <c:v>340.0</c:v>
                </c:pt>
                <c:pt idx="3383">
                  <c:v>340.0999755859375</c:v>
                </c:pt>
                <c:pt idx="3384">
                  <c:v>340.1999816894534</c:v>
                </c:pt>
                <c:pt idx="3385">
                  <c:v>340.2999877929687</c:v>
                </c:pt>
                <c:pt idx="3386">
                  <c:v>340.3999938964843</c:v>
                </c:pt>
                <c:pt idx="3387">
                  <c:v>340.5</c:v>
                </c:pt>
                <c:pt idx="3388">
                  <c:v>340.5999755859375</c:v>
                </c:pt>
                <c:pt idx="3389">
                  <c:v>340.6999816894534</c:v>
                </c:pt>
                <c:pt idx="3390">
                  <c:v>340.7999877929687</c:v>
                </c:pt>
                <c:pt idx="3391">
                  <c:v>340.8999938964843</c:v>
                </c:pt>
                <c:pt idx="3392">
                  <c:v>341.0</c:v>
                </c:pt>
                <c:pt idx="3393">
                  <c:v>341.0999755859375</c:v>
                </c:pt>
                <c:pt idx="3394">
                  <c:v>341.1999816894534</c:v>
                </c:pt>
                <c:pt idx="3395">
                  <c:v>341.2999877929687</c:v>
                </c:pt>
                <c:pt idx="3396">
                  <c:v>341.3999938964843</c:v>
                </c:pt>
                <c:pt idx="3397">
                  <c:v>341.5</c:v>
                </c:pt>
                <c:pt idx="3398">
                  <c:v>341.5999755859375</c:v>
                </c:pt>
                <c:pt idx="3399">
                  <c:v>341.6999816894534</c:v>
                </c:pt>
                <c:pt idx="3400">
                  <c:v>341.7999877929687</c:v>
                </c:pt>
                <c:pt idx="3401">
                  <c:v>341.8999938964843</c:v>
                </c:pt>
                <c:pt idx="3402">
                  <c:v>342.0</c:v>
                </c:pt>
                <c:pt idx="3403">
                  <c:v>342.0999755859375</c:v>
                </c:pt>
                <c:pt idx="3404">
                  <c:v>342.1999816894534</c:v>
                </c:pt>
                <c:pt idx="3405">
                  <c:v>342.2999877929687</c:v>
                </c:pt>
                <c:pt idx="3406">
                  <c:v>342.3999938964843</c:v>
                </c:pt>
                <c:pt idx="3407">
                  <c:v>342.5</c:v>
                </c:pt>
                <c:pt idx="3408">
                  <c:v>342.5999755859375</c:v>
                </c:pt>
                <c:pt idx="3409">
                  <c:v>342.6999816894534</c:v>
                </c:pt>
                <c:pt idx="3410">
                  <c:v>342.7999877929687</c:v>
                </c:pt>
                <c:pt idx="3411">
                  <c:v>342.8999938964843</c:v>
                </c:pt>
                <c:pt idx="3412">
                  <c:v>343.0</c:v>
                </c:pt>
                <c:pt idx="3413">
                  <c:v>343.0999755859375</c:v>
                </c:pt>
                <c:pt idx="3414">
                  <c:v>343.1999816894534</c:v>
                </c:pt>
                <c:pt idx="3415">
                  <c:v>343.2999877929687</c:v>
                </c:pt>
                <c:pt idx="3416">
                  <c:v>343.3999938964843</c:v>
                </c:pt>
                <c:pt idx="3417">
                  <c:v>343.5</c:v>
                </c:pt>
                <c:pt idx="3418">
                  <c:v>343.5999755859375</c:v>
                </c:pt>
                <c:pt idx="3419">
                  <c:v>343.6999816894534</c:v>
                </c:pt>
                <c:pt idx="3420">
                  <c:v>343.7999877929687</c:v>
                </c:pt>
                <c:pt idx="3421">
                  <c:v>343.8999938964843</c:v>
                </c:pt>
                <c:pt idx="3422">
                  <c:v>344.0</c:v>
                </c:pt>
                <c:pt idx="3423">
                  <c:v>344.0999755859375</c:v>
                </c:pt>
                <c:pt idx="3424">
                  <c:v>344.1999816894534</c:v>
                </c:pt>
                <c:pt idx="3425">
                  <c:v>344.2999877929687</c:v>
                </c:pt>
                <c:pt idx="3426">
                  <c:v>344.3999938964843</c:v>
                </c:pt>
                <c:pt idx="3427">
                  <c:v>344.5</c:v>
                </c:pt>
                <c:pt idx="3428">
                  <c:v>344.5999755859375</c:v>
                </c:pt>
                <c:pt idx="3429">
                  <c:v>344.6999816894534</c:v>
                </c:pt>
                <c:pt idx="3430">
                  <c:v>344.7999877929687</c:v>
                </c:pt>
                <c:pt idx="3431">
                  <c:v>344.8999938964843</c:v>
                </c:pt>
                <c:pt idx="3432">
                  <c:v>345.0</c:v>
                </c:pt>
                <c:pt idx="3433">
                  <c:v>345.0999755859375</c:v>
                </c:pt>
                <c:pt idx="3434">
                  <c:v>345.1999816894534</c:v>
                </c:pt>
                <c:pt idx="3435">
                  <c:v>345.2999877929687</c:v>
                </c:pt>
                <c:pt idx="3436">
                  <c:v>345.3999938964843</c:v>
                </c:pt>
                <c:pt idx="3437">
                  <c:v>345.5</c:v>
                </c:pt>
                <c:pt idx="3438">
                  <c:v>345.5999755859375</c:v>
                </c:pt>
                <c:pt idx="3439">
                  <c:v>345.6999816894534</c:v>
                </c:pt>
                <c:pt idx="3440">
                  <c:v>345.7999877929687</c:v>
                </c:pt>
                <c:pt idx="3441">
                  <c:v>345.8999938964843</c:v>
                </c:pt>
                <c:pt idx="3442">
                  <c:v>346.0</c:v>
                </c:pt>
                <c:pt idx="3443">
                  <c:v>346.0999755859375</c:v>
                </c:pt>
                <c:pt idx="3444">
                  <c:v>346.1999816894534</c:v>
                </c:pt>
                <c:pt idx="3445">
                  <c:v>346.2999877929687</c:v>
                </c:pt>
                <c:pt idx="3446">
                  <c:v>346.3999938964843</c:v>
                </c:pt>
                <c:pt idx="3447">
                  <c:v>346.5</c:v>
                </c:pt>
                <c:pt idx="3448">
                  <c:v>346.5999755859375</c:v>
                </c:pt>
                <c:pt idx="3449">
                  <c:v>346.6999816894534</c:v>
                </c:pt>
                <c:pt idx="3450">
                  <c:v>346.7999877929687</c:v>
                </c:pt>
                <c:pt idx="3451">
                  <c:v>346.8999938964843</c:v>
                </c:pt>
                <c:pt idx="3452">
                  <c:v>347.0</c:v>
                </c:pt>
                <c:pt idx="3453">
                  <c:v>347.0999755859375</c:v>
                </c:pt>
                <c:pt idx="3454">
                  <c:v>347.1999816894534</c:v>
                </c:pt>
                <c:pt idx="3455">
                  <c:v>347.2999877929687</c:v>
                </c:pt>
                <c:pt idx="3456">
                  <c:v>347.3999938964843</c:v>
                </c:pt>
                <c:pt idx="3457">
                  <c:v>347.5</c:v>
                </c:pt>
                <c:pt idx="3458">
                  <c:v>347.5999755859375</c:v>
                </c:pt>
                <c:pt idx="3459">
                  <c:v>347.6999816894534</c:v>
                </c:pt>
                <c:pt idx="3460">
                  <c:v>347.7999877929687</c:v>
                </c:pt>
                <c:pt idx="3461">
                  <c:v>347.8999938964843</c:v>
                </c:pt>
                <c:pt idx="3462">
                  <c:v>348.0</c:v>
                </c:pt>
                <c:pt idx="3463">
                  <c:v>348.0999755859375</c:v>
                </c:pt>
                <c:pt idx="3464">
                  <c:v>348.1999816894534</c:v>
                </c:pt>
                <c:pt idx="3465">
                  <c:v>348.2999877929687</c:v>
                </c:pt>
                <c:pt idx="3466">
                  <c:v>348.3999938964843</c:v>
                </c:pt>
                <c:pt idx="3467">
                  <c:v>348.5</c:v>
                </c:pt>
                <c:pt idx="3468">
                  <c:v>348.5999755859375</c:v>
                </c:pt>
                <c:pt idx="3469">
                  <c:v>348.6999816894534</c:v>
                </c:pt>
                <c:pt idx="3470">
                  <c:v>348.7999877929687</c:v>
                </c:pt>
                <c:pt idx="3471">
                  <c:v>348.8999938964843</c:v>
                </c:pt>
                <c:pt idx="3472">
                  <c:v>349.0</c:v>
                </c:pt>
                <c:pt idx="3473">
                  <c:v>349.0999755859375</c:v>
                </c:pt>
                <c:pt idx="3474">
                  <c:v>349.1999816894534</c:v>
                </c:pt>
                <c:pt idx="3475">
                  <c:v>349.2999877929687</c:v>
                </c:pt>
              </c:numCache>
            </c:numRef>
          </c:xVal>
          <c:yVal>
            <c:numRef>
              <c:f>Sheet1!$N$2:$N$3477</c:f>
              <c:numCache>
                <c:formatCode>General</c:formatCode>
                <c:ptCount val="3476"/>
                <c:pt idx="0">
                  <c:v>0.152133377546666</c:v>
                </c:pt>
                <c:pt idx="1">
                  <c:v>0.160575451895391</c:v>
                </c:pt>
                <c:pt idx="2">
                  <c:v>0.16901683182838</c:v>
                </c:pt>
                <c:pt idx="3">
                  <c:v>0.177456873319954</c:v>
                </c:pt>
                <c:pt idx="4">
                  <c:v>0.185896220289759</c:v>
                </c:pt>
                <c:pt idx="5">
                  <c:v>0.194334228866655</c:v>
                </c:pt>
                <c:pt idx="6">
                  <c:v>0.202771220894904</c:v>
                </c:pt>
                <c:pt idx="7">
                  <c:v>0.211207518205475</c:v>
                </c:pt>
                <c:pt idx="8">
                  <c:v>0.219642477155749</c:v>
                </c:pt>
                <c:pt idx="9">
                  <c:v>0.228076741272895</c:v>
                </c:pt>
                <c:pt idx="10">
                  <c:v>0.236509667069411</c:v>
                </c:pt>
                <c:pt idx="11">
                  <c:v>0.244941576280019</c:v>
                </c:pt>
                <c:pt idx="12">
                  <c:v>0.2533727904809</c:v>
                </c:pt>
                <c:pt idx="13">
                  <c:v>0.261802666400149</c:v>
                </c:pt>
                <c:pt idx="14">
                  <c:v>0.270231847188266</c:v>
                </c:pt>
                <c:pt idx="15">
                  <c:v>0.278659689744398</c:v>
                </c:pt>
                <c:pt idx="16">
                  <c:v>0.28708651560819</c:v>
                </c:pt>
                <c:pt idx="17">
                  <c:v>0.29551264616415</c:v>
                </c:pt>
                <c:pt idx="18">
                  <c:v>0.303937438544132</c:v>
                </c:pt>
                <c:pt idx="19">
                  <c:v>0.312361535502719</c:v>
                </c:pt>
                <c:pt idx="20">
                  <c:v>0.320784294332938</c:v>
                </c:pt>
                <c:pt idx="21">
                  <c:v>0.329206036374111</c:v>
                </c:pt>
                <c:pt idx="22">
                  <c:v>0.337627082816958</c:v>
                </c:pt>
                <c:pt idx="23">
                  <c:v>0.346046791181365</c:v>
                </c:pt>
                <c:pt idx="24">
                  <c:v>0.354465803829938</c:v>
                </c:pt>
                <c:pt idx="25">
                  <c:v>0.362883478437727</c:v>
                </c:pt>
                <c:pt idx="26">
                  <c:v>0.371300136156657</c:v>
                </c:pt>
                <c:pt idx="27">
                  <c:v>0.37971609798349</c:v>
                </c:pt>
                <c:pt idx="28">
                  <c:v>0.388130721826026</c:v>
                </c:pt>
                <c:pt idx="29">
                  <c:v>0.39654464965895</c:v>
                </c:pt>
                <c:pt idx="30">
                  <c:v>0.40495723954524</c:v>
                </c:pt>
                <c:pt idx="31">
                  <c:v>0.413368812442861</c:v>
                </c:pt>
                <c:pt idx="32">
                  <c:v>0.421779689154592</c:v>
                </c:pt>
                <c:pt idx="33">
                  <c:v>0.430189228056265</c:v>
                </c:pt>
                <c:pt idx="34">
                  <c:v>0.43859807067247</c:v>
                </c:pt>
                <c:pt idx="35">
                  <c:v>0.447005575449996</c:v>
                </c:pt>
                <c:pt idx="36">
                  <c:v>0.455412063153151</c:v>
                </c:pt>
                <c:pt idx="37">
                  <c:v>0.46381785439104</c:v>
                </c:pt>
                <c:pt idx="38">
                  <c:v>0.472222307847723</c:v>
                </c:pt>
                <c:pt idx="39">
                  <c:v>0.480626064722253</c:v>
                </c:pt>
                <c:pt idx="40">
                  <c:v>0.489028483853896</c:v>
                </c:pt>
                <c:pt idx="41">
                  <c:v>0.497429885812956</c:v>
                </c:pt>
                <c:pt idx="42">
                  <c:v>0.505830591014528</c:v>
                </c:pt>
                <c:pt idx="43">
                  <c:v>0.514229958530696</c:v>
                </c:pt>
                <c:pt idx="44">
                  <c:v>0.52262862917248</c:v>
                </c:pt>
                <c:pt idx="45">
                  <c:v>0.531025962167185</c:v>
                </c:pt>
                <c:pt idx="46">
                  <c:v>0.539422277891099</c:v>
                </c:pt>
                <c:pt idx="47">
                  <c:v>0.547817896565283</c:v>
                </c:pt>
                <c:pt idx="48">
                  <c:v>0.556212177649882</c:v>
                </c:pt>
                <c:pt idx="49">
                  <c:v>0.564605761567848</c:v>
                </c:pt>
                <c:pt idx="50">
                  <c:v>0.572998007934562</c:v>
                </c:pt>
                <c:pt idx="51">
                  <c:v>0.581389236932277</c:v>
                </c:pt>
                <c:pt idx="52">
                  <c:v>0.589779768588</c:v>
                </c:pt>
                <c:pt idx="53">
                  <c:v>0.598168962749977</c:v>
                </c:pt>
                <c:pt idx="54">
                  <c:v>0.606557459453053</c:v>
                </c:pt>
                <c:pt idx="55">
                  <c:v>0.614944618700724</c:v>
                </c:pt>
                <c:pt idx="56">
                  <c:v>0.623330760481186</c:v>
                </c:pt>
                <c:pt idx="57">
                  <c:v>0.631716204674862</c:v>
                </c:pt>
                <c:pt idx="58">
                  <c:v>0.640100311785515</c:v>
                </c:pt>
                <c:pt idx="59">
                  <c:v>0.648483721185396</c:v>
                </c:pt>
                <c:pt idx="60">
                  <c:v>0.656865793267039</c:v>
                </c:pt>
                <c:pt idx="61">
                  <c:v>0.665246847825425</c:v>
                </c:pt>
                <c:pt idx="62">
                  <c:v>0.6736272045002</c:v>
                </c:pt>
                <c:pt idx="63">
                  <c:v>0.682006223916585</c:v>
                </c:pt>
                <c:pt idx="64">
                  <c:v>0.690384545333778</c:v>
                </c:pt>
                <c:pt idx="65">
                  <c:v>0.698761529532135</c:v>
                </c:pt>
                <c:pt idx="66">
                  <c:v>0.707137496112203</c:v>
                </c:pt>
                <c:pt idx="67">
                  <c:v>0.715512764519178</c:v>
                </c:pt>
                <c:pt idx="68">
                  <c:v>0.723886695766128</c:v>
                </c:pt>
                <c:pt idx="69">
                  <c:v>0.732259928723696</c:v>
                </c:pt>
                <c:pt idx="70">
                  <c:v>0.7406318245601</c:v>
                </c:pt>
                <c:pt idx="71">
                  <c:v>0.749002702681432</c:v>
                </c:pt>
                <c:pt idx="72">
                  <c:v>0.757372882338421</c:v>
                </c:pt>
                <c:pt idx="73">
                  <c:v>0.765741724932016</c:v>
                </c:pt>
                <c:pt idx="74">
                  <c:v>0.774109868944272</c:v>
                </c:pt>
                <c:pt idx="75">
                  <c:v>0.782476675931303</c:v>
                </c:pt>
                <c:pt idx="76">
                  <c:v>0.79084246510473</c:v>
                </c:pt>
                <c:pt idx="77">
                  <c:v>0.799207555520795</c:v>
                </c:pt>
                <c:pt idx="78">
                  <c:v>0.807571308968367</c:v>
                </c:pt>
                <c:pt idx="79">
                  <c:v>0.815934363540873</c:v>
                </c:pt>
                <c:pt idx="80">
                  <c:v>0.824296081182362</c:v>
                </c:pt>
                <c:pt idx="81">
                  <c:v>0.832656780909965</c:v>
                </c:pt>
                <c:pt idx="82">
                  <c:v>0.841016781585417</c:v>
                </c:pt>
                <c:pt idx="83">
                  <c:v>0.849375445385546</c:v>
                </c:pt>
                <c:pt idx="84">
                  <c:v>0.857733410015114</c:v>
                </c:pt>
                <c:pt idx="85">
                  <c:v>0.866090037806141</c:v>
                </c:pt>
                <c:pt idx="86">
                  <c:v>0.874445647581249</c:v>
                </c:pt>
                <c:pt idx="87">
                  <c:v>0.882800558007649</c:v>
                </c:pt>
                <c:pt idx="88">
                  <c:v>0.891154131650164</c:v>
                </c:pt>
                <c:pt idx="89">
                  <c:v>0.899507005824852</c:v>
                </c:pt>
                <c:pt idx="90">
                  <c:v>0.907858543251747</c:v>
                </c:pt>
                <c:pt idx="91">
                  <c:v>0.91620906255894</c:v>
                </c:pt>
                <c:pt idx="92">
                  <c:v>0.924558882219097</c:v>
                </c:pt>
                <c:pt idx="93">
                  <c:v>0.932907365185078</c:v>
                </c:pt>
                <c:pt idx="94">
                  <c:v>0.941255148384196</c:v>
                </c:pt>
                <c:pt idx="95">
                  <c:v>0.949601594924537</c:v>
                </c:pt>
                <c:pt idx="96">
                  <c:v>0.957947023239643</c:v>
                </c:pt>
                <c:pt idx="97">
                  <c:v>0.966291751607616</c:v>
                </c:pt>
                <c:pt idx="98">
                  <c:v>0.974635143369391</c:v>
                </c:pt>
                <c:pt idx="99">
                  <c:v>0.982977835063497</c:v>
                </c:pt>
                <c:pt idx="100">
                  <c:v>0.991319191110283</c:v>
                </c:pt>
                <c:pt idx="101">
                  <c:v>0.999659528936876</c:v>
                </c:pt>
                <c:pt idx="102">
                  <c:v>1.007999166602084</c:v>
                </c:pt>
                <c:pt idx="103">
                  <c:v>1.016337467838157</c:v>
                </c:pt>
                <c:pt idx="104">
                  <c:v>1.024675068798223</c:v>
                </c:pt>
                <c:pt idx="105">
                  <c:v>1.033011333369867</c:v>
                </c:pt>
                <c:pt idx="106">
                  <c:v>1.041346579600941</c:v>
                </c:pt>
                <c:pt idx="107">
                  <c:v>1.049681125383883</c:v>
                </c:pt>
                <c:pt idx="108">
                  <c:v>1.05801433483929</c:v>
                </c:pt>
                <c:pt idx="109">
                  <c:v>1.066346843731684</c:v>
                </c:pt>
                <c:pt idx="110">
                  <c:v>1.074678016337015</c:v>
                </c:pt>
                <c:pt idx="111">
                  <c:v>1.083008170508768</c:v>
                </c:pt>
                <c:pt idx="112">
                  <c:v>1.091337623945002</c:v>
                </c:pt>
                <c:pt idx="113">
                  <c:v>1.099665741154696</c:v>
                </c:pt>
                <c:pt idx="114">
                  <c:v>1.107993157513736</c:v>
                </c:pt>
                <c:pt idx="115">
                  <c:v>1.116319237686466</c:v>
                </c:pt>
                <c:pt idx="116">
                  <c:v>1.12464429933199</c:v>
                </c:pt>
                <c:pt idx="117">
                  <c:v>1.132968659953968</c:v>
                </c:pt>
                <c:pt idx="118">
                  <c:v>1.141291684449798</c:v>
                </c:pt>
                <c:pt idx="119">
                  <c:v>1.149614007806693</c:v>
                </c:pt>
                <c:pt idx="120">
                  <c:v>1.157934995077427</c:v>
                </c:pt>
                <c:pt idx="121">
                  <c:v>1.166254963726706</c:v>
                </c:pt>
                <c:pt idx="122">
                  <c:v>1.174574231063773</c:v>
                </c:pt>
                <c:pt idx="123">
                  <c:v>1.182892162374481</c:v>
                </c:pt>
                <c:pt idx="124">
                  <c:v>1.191209392257332</c:v>
                </c:pt>
                <c:pt idx="125">
                  <c:v>1.19952528615357</c:v>
                </c:pt>
                <c:pt idx="126">
                  <c:v>1.20784016133348</c:v>
                </c:pt>
                <c:pt idx="127">
                  <c:v>1.216154334911875</c:v>
                </c:pt>
                <c:pt idx="128">
                  <c:v>1.224467172563094</c:v>
                </c:pt>
                <c:pt idx="129">
                  <c:v>1.232779308496898</c:v>
                </c:pt>
                <c:pt idx="130">
                  <c:v>1.241090108543031</c:v>
                </c:pt>
                <c:pt idx="131">
                  <c:v>1.249399889777343</c:v>
                </c:pt>
                <c:pt idx="132">
                  <c:v>1.257708969120197</c:v>
                </c:pt>
                <c:pt idx="133">
                  <c:v>1.266016712634457</c:v>
                </c:pt>
                <c:pt idx="134">
                  <c:v>1.2743237541411</c:v>
                </c:pt>
                <c:pt idx="135">
                  <c:v>1.282629459858414</c:v>
                </c:pt>
                <c:pt idx="136">
                  <c:v>1.290934146667793</c:v>
                </c:pt>
                <c:pt idx="137">
                  <c:v>1.29923813129513</c:v>
                </c:pt>
                <c:pt idx="138">
                  <c:v>1.30754078019185</c:v>
                </c:pt>
                <c:pt idx="139">
                  <c:v>1.315842726790115</c:v>
                </c:pt>
                <c:pt idx="140">
                  <c:v>1.324143337696788</c:v>
                </c:pt>
                <c:pt idx="141">
                  <c:v>1.332442929598791</c:v>
                </c:pt>
                <c:pt idx="142">
                  <c:v>1.340741819660641</c:v>
                </c:pt>
                <c:pt idx="143">
                  <c:v>1.349039374310564</c:v>
                </c:pt>
                <c:pt idx="144">
                  <c:v>1.357336226441876</c:v>
                </c:pt>
                <c:pt idx="145">
                  <c:v>1.365631743052662</c:v>
                </c:pt>
                <c:pt idx="146">
                  <c:v>1.373926240638104</c:v>
                </c:pt>
                <c:pt idx="147">
                  <c:v>1.382220035537902</c:v>
                </c:pt>
                <c:pt idx="148">
                  <c:v>1.390512494983434</c:v>
                </c:pt>
                <c:pt idx="149">
                  <c:v>1.398804251632044</c:v>
                </c:pt>
                <c:pt idx="150">
                  <c:v>1.407094672870643</c:v>
                </c:pt>
                <c:pt idx="151">
                  <c:v>1.415384075000121</c:v>
                </c:pt>
                <c:pt idx="152">
                  <c:v>1.423672774165877</c:v>
                </c:pt>
                <c:pt idx="153">
                  <c:v>1.43196013798813</c:v>
                </c:pt>
                <c:pt idx="154">
                  <c:v>1.440246798735534</c:v>
                </c:pt>
                <c:pt idx="155">
                  <c:v>1.44853212418386</c:v>
                </c:pt>
                <c:pt idx="156">
                  <c:v>1.456816430439687</c:v>
                </c:pt>
                <c:pt idx="157">
                  <c:v>1.465100033454094</c:v>
                </c:pt>
                <c:pt idx="158">
                  <c:v>1.47338230123618</c:v>
                </c:pt>
                <c:pt idx="159">
                  <c:v>1.481663865665874</c:v>
                </c:pt>
                <c:pt idx="160">
                  <c:v>1.489944094907835</c:v>
                </c:pt>
                <c:pt idx="161">
                  <c:v>1.498223304874321</c:v>
                </c:pt>
                <c:pt idx="162">
                  <c:v>1.506501811322075</c:v>
                </c:pt>
                <c:pt idx="163">
                  <c:v>1.514778982649102</c:v>
                </c:pt>
                <c:pt idx="164">
                  <c:v>1.523055450346578</c:v>
                </c:pt>
                <c:pt idx="165">
                  <c:v>1.531330582968083</c:v>
                </c:pt>
                <c:pt idx="166">
                  <c:v>1.539604696231536</c:v>
                </c:pt>
                <c:pt idx="167">
                  <c:v>1.547878105699327</c:v>
                </c:pt>
                <c:pt idx="168">
                  <c:v>1.556150180158403</c:v>
                </c:pt>
                <c:pt idx="169">
                  <c:v>1.564421550711153</c:v>
                </c:pt>
                <c:pt idx="170">
                  <c:v>1.572691586300108</c:v>
                </c:pt>
                <c:pt idx="171">
                  <c:v>1.580960602448834</c:v>
                </c:pt>
                <c:pt idx="172">
                  <c:v>1.589228914525353</c:v>
                </c:pt>
                <c:pt idx="173">
                  <c:v>1.597495891705582</c:v>
                </c:pt>
                <c:pt idx="174">
                  <c:v>1.605762164703095</c:v>
                </c:pt>
                <c:pt idx="175">
                  <c:v>1.614027102849404</c:v>
                </c:pt>
                <c:pt idx="176">
                  <c:v>1.622291021473706</c:v>
                </c:pt>
                <c:pt idx="177">
                  <c:v>1.63055423574964</c:v>
                </c:pt>
                <c:pt idx="178">
                  <c:v>1.638816115242127</c:v>
                </c:pt>
                <c:pt idx="179">
                  <c:v>1.647077290275888</c:v>
                </c:pt>
                <c:pt idx="180">
                  <c:v>1.655337130571455</c:v>
                </c:pt>
                <c:pt idx="181">
                  <c:v>1.663595951263635</c:v>
                </c:pt>
                <c:pt idx="182">
                  <c:v>1.671854067331671</c:v>
                </c:pt>
                <c:pt idx="183">
                  <c:v>1.680110848729515</c:v>
                </c:pt>
                <c:pt idx="184">
                  <c:v>1.688366925568334</c:v>
                </c:pt>
                <c:pt idx="185">
                  <c:v>1.696621667905839</c:v>
                </c:pt>
                <c:pt idx="186">
                  <c:v>1.7048753905841</c:v>
                </c:pt>
                <c:pt idx="187">
                  <c:v>1.713128408388904</c:v>
                </c:pt>
                <c:pt idx="188">
                  <c:v>1.721380091664203</c:v>
                </c:pt>
                <c:pt idx="189">
                  <c:v>1.729631069957934</c:v>
                </c:pt>
                <c:pt idx="190">
                  <c:v>1.73788071376971</c:v>
                </c:pt>
                <c:pt idx="191">
                  <c:v>1.746129337846541</c:v>
                </c:pt>
                <c:pt idx="192">
                  <c:v>1.754377256779864</c:v>
                </c:pt>
                <c:pt idx="193">
                  <c:v>1.762623841302787</c:v>
                </c:pt>
                <c:pt idx="194">
                  <c:v>1.770869720574391</c:v>
                </c:pt>
                <c:pt idx="195">
                  <c:v>1.779114265483455</c:v>
                </c:pt>
                <c:pt idx="196">
                  <c:v>1.787357790582634</c:v>
                </c:pt>
                <c:pt idx="197">
                  <c:v>1.795600610269002</c:v>
                </c:pt>
                <c:pt idx="198">
                  <c:v>1.803842095664851</c:v>
                </c:pt>
                <c:pt idx="199">
                  <c:v>1.812082875540377</c:v>
                </c:pt>
                <c:pt idx="200">
                  <c:v>1.820322321173553</c:v>
                </c:pt>
                <c:pt idx="201">
                  <c:v>1.828560746922669</c:v>
                </c:pt>
                <c:pt idx="202">
                  <c:v>1.836798466990416</c:v>
                </c:pt>
                <c:pt idx="203">
                  <c:v>1.845034852888302</c:v>
                </c:pt>
                <c:pt idx="204">
                  <c:v>1.853270532997606</c:v>
                </c:pt>
                <c:pt idx="205">
                  <c:v>1.86150487898553</c:v>
                </c:pt>
                <c:pt idx="206">
                  <c:v>1.869738205015975</c:v>
                </c:pt>
                <c:pt idx="207">
                  <c:v>1.877970825097245</c:v>
                </c:pt>
                <c:pt idx="208">
                  <c:v>1.886202111130086</c:v>
                </c:pt>
                <c:pt idx="209">
                  <c:v>1.894432691106836</c:v>
                </c:pt>
                <c:pt idx="210">
                  <c:v>1.902661937083946</c:v>
                </c:pt>
                <c:pt idx="211">
                  <c:v>1.910890163030928</c:v>
                </c:pt>
                <c:pt idx="212">
                  <c:v>1.919117682761671</c:v>
                </c:pt>
                <c:pt idx="213">
                  <c:v>1.927343868566194</c:v>
                </c:pt>
                <c:pt idx="214">
                  <c:v>1.935569348047863</c:v>
                </c:pt>
                <c:pt idx="215">
                  <c:v>1.943793493652411</c:v>
                </c:pt>
                <c:pt idx="216">
                  <c:v>1.95201661915494</c:v>
                </c:pt>
                <c:pt idx="217">
                  <c:v>1.960239038174917</c:v>
                </c:pt>
                <c:pt idx="218">
                  <c:v>1.968460123391657</c:v>
                </c:pt>
                <c:pt idx="219">
                  <c:v>1.97668050201953</c:v>
                </c:pt>
                <c:pt idx="220">
                  <c:v>1.984899546893575</c:v>
                </c:pt>
                <c:pt idx="221">
                  <c:v>1.99311757159447</c:v>
                </c:pt>
                <c:pt idx="222">
                  <c:v>2.001334889547248</c:v>
                </c:pt>
                <c:pt idx="223">
                  <c:v>2.009550873820547</c:v>
                </c:pt>
                <c:pt idx="224">
                  <c:v>2.017766151239714</c:v>
                </c:pt>
                <c:pt idx="225">
                  <c:v>2.025980095029123</c:v>
                </c:pt>
                <c:pt idx="226">
                  <c:v>2.034193018560825</c:v>
                </c:pt>
                <c:pt idx="227">
                  <c:v>2.042404921816254</c:v>
                </c:pt>
                <c:pt idx="228">
                  <c:v>2.050616431208727</c:v>
                </c:pt>
                <c:pt idx="229">
                  <c:v>2.058826293823797</c:v>
                </c:pt>
                <c:pt idx="230">
                  <c:v>2.067035136136592</c:v>
                </c:pt>
                <c:pt idx="231">
                  <c:v>2.075242958133143</c:v>
                </c:pt>
                <c:pt idx="232">
                  <c:v>2.083449759799518</c:v>
                </c:pt>
                <c:pt idx="233">
                  <c:v>2.091656167143852</c:v>
                </c:pt>
                <c:pt idx="234">
                  <c:v>2.099860928030308</c:v>
                </c:pt>
                <c:pt idx="235">
                  <c:v>2.108064668544932</c:v>
                </c:pt>
                <c:pt idx="236">
                  <c:v>2.116267388673901</c:v>
                </c:pt>
                <c:pt idx="237">
                  <c:v>2.124469088403418</c:v>
                </c:pt>
                <c:pt idx="238">
                  <c:v>2.132670393352513</c:v>
                </c:pt>
                <c:pt idx="239">
                  <c:v>2.140870052164001</c:v>
                </c:pt>
                <c:pt idx="240">
                  <c:v>2.149068690534818</c:v>
                </c:pt>
                <c:pt idx="241">
                  <c:v>2.157266308451291</c:v>
                </c:pt>
                <c:pt idx="242">
                  <c:v>2.165462905899762</c:v>
                </c:pt>
                <c:pt idx="243">
                  <c:v>2.17365910811012</c:v>
                </c:pt>
                <c:pt idx="244">
                  <c:v>2.181853664503889</c:v>
                </c:pt>
                <c:pt idx="245">
                  <c:v>2.190047200388879</c:v>
                </c:pt>
                <c:pt idx="246">
                  <c:v>2.198239715751546</c:v>
                </c:pt>
                <c:pt idx="247">
                  <c:v>2.206431210578386</c:v>
                </c:pt>
                <c:pt idx="248">
                  <c:v>2.214622309710115</c:v>
                </c:pt>
                <c:pt idx="249">
                  <c:v>2.222811763347028</c:v>
                </c:pt>
                <c:pt idx="250">
                  <c:v>2.231000196407761</c:v>
                </c:pt>
                <c:pt idx="251">
                  <c:v>2.239187608878924</c:v>
                </c:pt>
                <c:pt idx="252">
                  <c:v>2.247374000747154</c:v>
                </c:pt>
                <c:pt idx="253">
                  <c:v>2.255559996463971</c:v>
                </c:pt>
                <c:pt idx="254">
                  <c:v>2.263744347008486</c:v>
                </c:pt>
                <c:pt idx="255">
                  <c:v>2.27192767691015</c:v>
                </c:pt>
                <c:pt idx="256">
                  <c:v>2.280109986155712</c:v>
                </c:pt>
                <c:pt idx="257">
                  <c:v>2.288291274731958</c:v>
                </c:pt>
                <c:pt idx="258">
                  <c:v>2.296472166701183</c:v>
                </c:pt>
                <c:pt idx="259">
                  <c:v>2.304651413821371</c:v>
                </c:pt>
                <c:pt idx="260">
                  <c:v>2.312829640232754</c:v>
                </c:pt>
                <c:pt idx="261">
                  <c:v>2.321006845922227</c:v>
                </c:pt>
                <c:pt idx="262">
                  <c:v>2.329183030876717</c:v>
                </c:pt>
                <c:pt idx="263">
                  <c:v>2.337358818769283</c:v>
                </c:pt>
                <c:pt idx="264">
                  <c:v>2.345532962136817</c:v>
                </c:pt>
                <c:pt idx="265">
                  <c:v>2.353706084730314</c:v>
                </c:pt>
                <c:pt idx="266">
                  <c:v>2.361878186536813</c:v>
                </c:pt>
                <c:pt idx="267">
                  <c:v>2.370049267543389</c:v>
                </c:pt>
                <c:pt idx="268">
                  <c:v>2.378219950991223</c:v>
                </c:pt>
                <c:pt idx="269">
                  <c:v>2.386388990126357</c:v>
                </c:pt>
                <c:pt idx="270">
                  <c:v>2.39455700841214</c:v>
                </c:pt>
                <c:pt idx="271">
                  <c:v>2.4027240058355</c:v>
                </c:pt>
                <c:pt idx="272">
                  <c:v>2.4108899823834</c:v>
                </c:pt>
                <c:pt idx="273">
                  <c:v>2.41905556095007</c:v>
                </c:pt>
                <c:pt idx="274">
                  <c:v>2.427219495630159</c:v>
                </c:pt>
                <c:pt idx="275">
                  <c:v>2.435382409395838</c:v>
                </c:pt>
                <c:pt idx="276">
                  <c:v>2.443544302234193</c:v>
                </c:pt>
                <c:pt idx="277">
                  <c:v>2.451705174132317</c:v>
                </c:pt>
                <c:pt idx="278">
                  <c:v>2.459865647595119</c:v>
                </c:pt>
                <c:pt idx="279">
                  <c:v>2.468024477496323</c:v>
                </c:pt>
                <c:pt idx="280">
                  <c:v>2.476182286418782</c:v>
                </c:pt>
                <c:pt idx="281">
                  <c:v>2.48433907434972</c:v>
                </c:pt>
                <c:pt idx="282">
                  <c:v>2.49249484127638</c:v>
                </c:pt>
                <c:pt idx="283">
                  <c:v>2.50065020931432</c:v>
                </c:pt>
                <c:pt idx="284">
                  <c:v>2.508803934116383</c:v>
                </c:pt>
                <c:pt idx="285">
                  <c:v>2.516956637876086</c:v>
                </c:pt>
                <c:pt idx="286">
                  <c:v>2.525108320580788</c:v>
                </c:pt>
                <c:pt idx="287">
                  <c:v>2.533258982217883</c:v>
                </c:pt>
                <c:pt idx="288">
                  <c:v>2.541409244513552</c:v>
                </c:pt>
                <c:pt idx="289">
                  <c:v>2.549557863899812</c:v>
                </c:pt>
                <c:pt idx="290">
                  <c:v>2.557705462180807</c:v>
                </c:pt>
                <c:pt idx="291">
                  <c:v>2.565852039344042</c:v>
                </c:pt>
                <c:pt idx="292">
                  <c:v>2.573997595377058</c:v>
                </c:pt>
                <c:pt idx="293">
                  <c:v>2.582142751616635</c:v>
                </c:pt>
                <c:pt idx="294">
                  <c:v>2.590286265274009</c:v>
                </c:pt>
                <c:pt idx="295">
                  <c:v>2.598428757763935</c:v>
                </c:pt>
                <c:pt idx="296">
                  <c:v>2.60657022907406</c:v>
                </c:pt>
                <c:pt idx="297">
                  <c:v>2.614710679192064</c:v>
                </c:pt>
                <c:pt idx="298">
                  <c:v>2.622850729065313</c:v>
                </c:pt>
                <c:pt idx="299">
                  <c:v>2.630989136684308</c:v>
                </c:pt>
                <c:pt idx="300">
                  <c:v>2.639126523074387</c:v>
                </c:pt>
                <c:pt idx="301">
                  <c:v>2.647262888223342</c:v>
                </c:pt>
                <c:pt idx="302">
                  <c:v>2.655398232118994</c:v>
                </c:pt>
                <c:pt idx="303">
                  <c:v>2.663533175319268</c:v>
                </c:pt>
                <c:pt idx="304">
                  <c:v>2.671666476593976</c:v>
                </c:pt>
                <c:pt idx="305">
                  <c:v>2.679798756579018</c:v>
                </c:pt>
                <c:pt idx="306">
                  <c:v>2.68793001526233</c:v>
                </c:pt>
                <c:pt idx="307">
                  <c:v>2.696060252631874</c:v>
                </c:pt>
                <c:pt idx="308">
                  <c:v>2.704190088856114</c:v>
                </c:pt>
                <c:pt idx="309">
                  <c:v>2.71231828348421</c:v>
                </c:pt>
                <c:pt idx="310">
                  <c:v>2.720445456762613</c:v>
                </c:pt>
                <c:pt idx="311">
                  <c:v>2.728571608679394</c:v>
                </c:pt>
                <c:pt idx="312">
                  <c:v>2.736696739222662</c:v>
                </c:pt>
                <c:pt idx="313">
                  <c:v>2.744821468171388</c:v>
                </c:pt>
                <c:pt idx="314">
                  <c:v>2.752944555854145</c:v>
                </c:pt>
                <c:pt idx="315">
                  <c:v>2.761066622127887</c:v>
                </c:pt>
                <c:pt idx="316">
                  <c:v>2.769187666980837</c:v>
                </c:pt>
                <c:pt idx="317">
                  <c:v>2.777307690401247</c:v>
                </c:pt>
                <c:pt idx="318">
                  <c:v>2.785427311778572</c:v>
                </c:pt>
                <c:pt idx="319">
                  <c:v>2.793545292220838</c:v>
                </c:pt>
                <c:pt idx="320">
                  <c:v>2.801662251195491</c:v>
                </c:pt>
                <c:pt idx="321">
                  <c:v>2.809778188690897</c:v>
                </c:pt>
                <c:pt idx="322">
                  <c:v>2.817893104695451</c:v>
                </c:pt>
                <c:pt idx="323">
                  <c:v>2.826007618209075</c:v>
                </c:pt>
                <c:pt idx="324">
                  <c:v>2.834120491119286</c:v>
                </c:pt>
                <c:pt idx="325">
                  <c:v>2.842232342504007</c:v>
                </c:pt>
                <c:pt idx="326">
                  <c:v>2.85034317235174</c:v>
                </c:pt>
                <c:pt idx="327">
                  <c:v>2.858452980651026</c:v>
                </c:pt>
                <c:pt idx="328">
                  <c:v>2.866562386012237</c:v>
                </c:pt>
                <c:pt idx="329">
                  <c:v>2.874670151102422</c:v>
                </c:pt>
                <c:pt idx="330">
                  <c:v>2.882776894609948</c:v>
                </c:pt>
                <c:pt idx="331">
                  <c:v>2.890882616523467</c:v>
                </c:pt>
                <c:pt idx="332">
                  <c:v>2.898987316831668</c:v>
                </c:pt>
                <c:pt idx="333">
                  <c:v>2.907091613755332</c:v>
                </c:pt>
                <c:pt idx="334">
                  <c:v>2.9151942707411</c:v>
                </c:pt>
                <c:pt idx="335">
                  <c:v>2.923295906087762</c:v>
                </c:pt>
                <c:pt idx="336">
                  <c:v>2.931396519784116</c:v>
                </c:pt>
                <c:pt idx="337">
                  <c:v>2.939496111817987</c:v>
                </c:pt>
                <c:pt idx="338">
                  <c:v>2.9475952998205</c:v>
                </c:pt>
                <c:pt idx="339">
                  <c:v>2.955692848208118</c:v>
                </c:pt>
                <c:pt idx="340">
                  <c:v>2.963789374889767</c:v>
                </c:pt>
                <c:pt idx="341">
                  <c:v>2.971884879854127</c:v>
                </c:pt>
                <c:pt idx="342">
                  <c:v>2.979979363089912</c:v>
                </c:pt>
                <c:pt idx="343">
                  <c:v>2.988073442038404</c:v>
                </c:pt>
                <c:pt idx="344">
                  <c:v>2.996165881705309</c:v>
                </c:pt>
                <c:pt idx="345">
                  <c:v>3.00425729960992</c:v>
                </c:pt>
                <c:pt idx="346">
                  <c:v>3.012347695741053</c:v>
                </c:pt>
                <c:pt idx="347">
                  <c:v>3.02043707008755</c:v>
                </c:pt>
                <c:pt idx="348">
                  <c:v>3.028526039701037</c:v>
                </c:pt>
                <c:pt idx="349">
                  <c:v>3.036613370366928</c:v>
                </c:pt>
                <c:pt idx="350">
                  <c:v>3.044699679214863</c:v>
                </c:pt>
                <c:pt idx="351">
                  <c:v>3.052784966233794</c:v>
                </c:pt>
                <c:pt idx="352">
                  <c:v>3.060869231412688</c:v>
                </c:pt>
                <c:pt idx="353">
                  <c:v>3.0689530914135</c:v>
                </c:pt>
                <c:pt idx="354">
                  <c:v>3.07703531280139</c:v>
                </c:pt>
                <c:pt idx="355">
                  <c:v>3.085116512316325</c:v>
                </c:pt>
                <c:pt idx="356">
                  <c:v>3.093196689947385</c:v>
                </c:pt>
                <c:pt idx="357">
                  <c:v>3.101275845683676</c:v>
                </c:pt>
                <c:pt idx="358">
                  <c:v>3.10935459579745</c:v>
                </c:pt>
                <c:pt idx="359">
                  <c:v>3.11743170763366</c:v>
                </c:pt>
                <c:pt idx="360">
                  <c:v>3.125507797542578</c:v>
                </c:pt>
                <c:pt idx="361">
                  <c:v>3.133582865513415</c:v>
                </c:pt>
                <c:pt idx="362">
                  <c:v>3.14165691153541</c:v>
                </c:pt>
                <c:pt idx="363">
                  <c:v>3.149730551491098</c:v>
                </c:pt>
                <c:pt idx="364">
                  <c:v>3.157802553505259</c:v>
                </c:pt>
                <c:pt idx="365">
                  <c:v>3.165873533538454</c:v>
                </c:pt>
                <c:pt idx="366">
                  <c:v>3.173943491580026</c:v>
                </c:pt>
                <c:pt idx="367">
                  <c:v>3.182012427619346</c:v>
                </c:pt>
                <c:pt idx="368">
                  <c:v>3.190080957149205</c:v>
                </c:pt>
                <c:pt idx="369">
                  <c:v>3.198147849074264</c:v>
                </c:pt>
                <c:pt idx="370">
                  <c:v>3.206213718965342</c:v>
                </c:pt>
                <c:pt idx="371">
                  <c:v>3.214278566811916</c:v>
                </c:pt>
                <c:pt idx="372">
                  <c:v>3.222342392603489</c:v>
                </c:pt>
                <c:pt idx="373">
                  <c:v>3.230405811443093</c:v>
                </c:pt>
                <c:pt idx="374">
                  <c:v>3.238467593015302</c:v>
                </c:pt>
                <c:pt idx="375">
                  <c:v>3.24652835250118</c:v>
                </c:pt>
                <c:pt idx="376">
                  <c:v>3.254588089890334</c:v>
                </c:pt>
                <c:pt idx="377">
                  <c:v>3.262646805172402</c:v>
                </c:pt>
                <c:pt idx="378">
                  <c:v>3.270705113060633</c:v>
                </c:pt>
                <c:pt idx="379">
                  <c:v>3.278761784019557</c:v>
                </c:pt>
                <c:pt idx="380">
                  <c:v>3.28681743284046</c:v>
                </c:pt>
                <c:pt idx="381">
                  <c:v>3.294872059513084</c:v>
                </c:pt>
                <c:pt idx="382">
                  <c:v>3.302925664027198</c:v>
                </c:pt>
                <c:pt idx="383">
                  <c:v>3.310978860706251</c:v>
                </c:pt>
                <c:pt idx="384">
                  <c:v>3.319030420794762</c:v>
                </c:pt>
                <c:pt idx="385">
                  <c:v>3.327080958694233</c:v>
                </c:pt>
                <c:pt idx="386">
                  <c:v>3.335130474394526</c:v>
                </c:pt>
                <c:pt idx="387">
                  <c:v>3.343178967885547</c:v>
                </c:pt>
                <c:pt idx="388">
                  <c:v>3.351227053100925</c:v>
                </c:pt>
                <c:pt idx="389">
                  <c:v>3.359273502065218</c:v>
                </c:pt>
                <c:pt idx="390">
                  <c:v>3.367318928790098</c:v>
                </c:pt>
                <c:pt idx="391">
                  <c:v>3.375363333265568</c:v>
                </c:pt>
                <c:pt idx="392">
                  <c:v>3.383406715481672</c:v>
                </c:pt>
                <c:pt idx="393">
                  <c:v>3.391449688982192</c:v>
                </c:pt>
                <c:pt idx="394">
                  <c:v>3.399491026571758</c:v>
                </c:pt>
                <c:pt idx="395">
                  <c:v>3.40753134187221</c:v>
                </c:pt>
                <c:pt idx="396">
                  <c:v>3.415570634873682</c:v>
                </c:pt>
                <c:pt idx="397">
                  <c:v>3.42360890556635</c:v>
                </c:pt>
                <c:pt idx="398">
                  <c:v>3.431646767104138</c:v>
                </c:pt>
                <c:pt idx="399">
                  <c:v>3.439682993071784</c:v>
                </c:pt>
                <c:pt idx="400">
                  <c:v>3.447718196701279</c:v>
                </c:pt>
                <c:pt idx="401">
                  <c:v>3.455752377982888</c:v>
                </c:pt>
                <c:pt idx="402">
                  <c:v>3.463785536906911</c:v>
                </c:pt>
                <c:pt idx="403">
                  <c:v>3.471818286237406</c:v>
                </c:pt>
                <c:pt idx="404">
                  <c:v>3.479849400339251</c:v>
                </c:pt>
                <c:pt idx="405">
                  <c:v>3.487879492054569</c:v>
                </c:pt>
                <c:pt idx="406">
                  <c:v>3.495908561373754</c:v>
                </c:pt>
                <c:pt idx="407">
                  <c:v>3.503936608222495</c:v>
                </c:pt>
                <c:pt idx="408">
                  <c:v>3.511964245010775</c:v>
                </c:pt>
                <c:pt idx="409">
                  <c:v>3.519990246907748</c:v>
                </c:pt>
                <c:pt idx="410">
                  <c:v>3.528015226365515</c:v>
                </c:pt>
                <c:pt idx="411">
                  <c:v>3.536039183374502</c:v>
                </c:pt>
                <c:pt idx="412">
                  <c:v>3.544062117925157</c:v>
                </c:pt>
                <c:pt idx="413">
                  <c:v>3.552084642001605</c:v>
                </c:pt>
                <c:pt idx="414">
                  <c:v>3.560105531529032</c:v>
                </c:pt>
                <c:pt idx="415">
                  <c:v>3.568125398569623</c:v>
                </c:pt>
                <c:pt idx="416">
                  <c:v>3.576144243113929</c:v>
                </c:pt>
                <c:pt idx="417">
                  <c:v>3.584162065152526</c:v>
                </c:pt>
                <c:pt idx="418">
                  <c:v>3.592179476279603</c:v>
                </c:pt>
                <c:pt idx="419">
                  <c:v>3.600195253200597</c:v>
                </c:pt>
                <c:pt idx="420">
                  <c:v>3.60821000758776</c:v>
                </c:pt>
                <c:pt idx="421">
                  <c:v>3.616223739431767</c:v>
                </c:pt>
                <c:pt idx="422">
                  <c:v>3.624236448723331</c:v>
                </c:pt>
                <c:pt idx="423">
                  <c:v>3.632248746666673</c:v>
                </c:pt>
                <c:pt idx="424">
                  <c:v>3.640259410747526</c:v>
                </c:pt>
                <c:pt idx="425">
                  <c:v>3.648269052248189</c:v>
                </c:pt>
                <c:pt idx="426">
                  <c:v>3.656277671159467</c:v>
                </c:pt>
                <c:pt idx="427">
                  <c:v>3.66428526747219</c:v>
                </c:pt>
                <c:pt idx="428">
                  <c:v>3.672292452000617</c:v>
                </c:pt>
                <c:pt idx="429">
                  <c:v>3.680298003010799</c:v>
                </c:pt>
                <c:pt idx="430">
                  <c:v>3.688302531395068</c:v>
                </c:pt>
                <c:pt idx="431">
                  <c:v>3.696306037144356</c:v>
                </c:pt>
                <c:pt idx="432">
                  <c:v>3.70430852024962</c:v>
                </c:pt>
                <c:pt idx="433">
                  <c:v>3.712310591135125</c:v>
                </c:pt>
                <c:pt idx="434">
                  <c:v>3.720311028847287</c:v>
                </c:pt>
                <c:pt idx="435">
                  <c:v>3.728310443888447</c:v>
                </c:pt>
                <c:pt idx="436">
                  <c:v>3.736308836249663</c:v>
                </c:pt>
                <c:pt idx="437">
                  <c:v>3.744306205922024</c:v>
                </c:pt>
                <c:pt idx="438">
                  <c:v>3.752303162939785</c:v>
                </c:pt>
                <c:pt idx="439">
                  <c:v>3.760298487129753</c:v>
                </c:pt>
                <c:pt idx="440">
                  <c:v>3.768292788604268</c:v>
                </c:pt>
                <c:pt idx="441">
                  <c:v>3.776286067354514</c:v>
                </c:pt>
                <c:pt idx="442">
                  <c:v>3.784278323371704</c:v>
                </c:pt>
                <c:pt idx="443">
                  <c:v>3.792270166300074</c:v>
                </c:pt>
                <c:pt idx="444">
                  <c:v>3.800260376746855</c:v>
                </c:pt>
                <c:pt idx="445">
                  <c:v>3.808249564434366</c:v>
                </c:pt>
                <c:pt idx="446">
                  <c:v>3.81623772935392</c:v>
                </c:pt>
                <c:pt idx="447">
                  <c:v>3.824224871496855</c:v>
                </c:pt>
                <c:pt idx="448">
                  <c:v>3.832211600117365</c:v>
                </c:pt>
                <c:pt idx="449">
                  <c:v>3.840196696603145</c:v>
                </c:pt>
                <c:pt idx="450">
                  <c:v>3.848180770286473</c:v>
                </c:pt>
                <c:pt idx="451">
                  <c:v>3.856163821158787</c:v>
                </c:pt>
                <c:pt idx="452">
                  <c:v>3.864145849211561</c:v>
                </c:pt>
                <c:pt idx="453">
                  <c:v>3.872127463308923</c:v>
                </c:pt>
                <c:pt idx="454">
                  <c:v>3.880107445619065</c:v>
                </c:pt>
                <c:pt idx="455">
                  <c:v>3.88808640508421</c:v>
                </c:pt>
                <c:pt idx="456">
                  <c:v>3.896064341695925</c:v>
                </c:pt>
                <c:pt idx="457">
                  <c:v>3.904041255445804</c:v>
                </c:pt>
                <c:pt idx="458">
                  <c:v>3.91201775480791</c:v>
                </c:pt>
                <c:pt idx="459">
                  <c:v>3.919992622730954</c:v>
                </c:pt>
                <c:pt idx="460">
                  <c:v>3.927966467767094</c:v>
                </c:pt>
                <c:pt idx="461">
                  <c:v>3.93593928990802</c:v>
                </c:pt>
                <c:pt idx="462">
                  <c:v>3.943911089145457</c:v>
                </c:pt>
                <c:pt idx="463">
                  <c:v>3.951882473563371</c:v>
                </c:pt>
                <c:pt idx="464">
                  <c:v>3.959852226891042</c:v>
                </c:pt>
                <c:pt idx="465">
                  <c:v>3.967820957290533</c:v>
                </c:pt>
                <c:pt idx="466">
                  <c:v>3.975788664753662</c:v>
                </c:pt>
                <c:pt idx="467">
                  <c:v>3.983755349272284</c:v>
                </c:pt>
                <c:pt idx="468">
                  <c:v>3.99172161854026</c:v>
                </c:pt>
                <c:pt idx="469">
                  <c:v>3.999686257067454</c:v>
                </c:pt>
                <c:pt idx="470">
                  <c:v>4.00764987262583</c:v>
                </c:pt>
                <c:pt idx="471">
                  <c:v>4.015612465207335</c:v>
                </c:pt>
                <c:pt idx="472">
                  <c:v>4.023574034803945</c:v>
                </c:pt>
                <c:pt idx="473">
                  <c:v>4.031535188719409</c:v>
                </c:pt>
                <c:pt idx="474">
                  <c:v>4.039494712244206</c:v>
                </c:pt>
                <c:pt idx="475">
                  <c:v>4.047453212760178</c:v>
                </c:pt>
                <c:pt idx="476">
                  <c:v>4.055410690267301</c:v>
                </c:pt>
                <c:pt idx="477">
                  <c:v>4.063367144760506</c:v>
                </c:pt>
                <c:pt idx="478">
                  <c:v>4.071323183143648</c:v>
                </c:pt>
                <c:pt idx="479">
                  <c:v>4.07927759148787</c:v>
                </c:pt>
                <c:pt idx="480">
                  <c:v>4.087230976784926</c:v>
                </c:pt>
                <c:pt idx="481">
                  <c:v>4.095183339027034</c:v>
                </c:pt>
                <c:pt idx="482">
                  <c:v>4.103134678206445</c:v>
                </c:pt>
                <c:pt idx="483">
                  <c:v>4.111085600846657</c:v>
                </c:pt>
                <c:pt idx="484">
                  <c:v>4.119034893799487</c:v>
                </c:pt>
                <c:pt idx="485">
                  <c:v>4.126983163666531</c:v>
                </c:pt>
                <c:pt idx="486">
                  <c:v>4.134930410440147</c:v>
                </c:pt>
                <c:pt idx="487">
                  <c:v>4.142876634112707</c:v>
                </c:pt>
                <c:pt idx="488">
                  <c:v>4.150822440817537</c:v>
                </c:pt>
                <c:pt idx="489">
                  <c:v>4.158766618187179</c:v>
                </c:pt>
                <c:pt idx="490">
                  <c:v>4.166709772433062</c:v>
                </c:pt>
                <c:pt idx="491">
                  <c:v>4.174651903547668</c:v>
                </c:pt>
                <c:pt idx="492">
                  <c:v>4.182593011523506</c:v>
                </c:pt>
                <c:pt idx="493">
                  <c:v>4.190533702103719</c:v>
                </c:pt>
                <c:pt idx="494">
                  <c:v>4.198472763701587</c:v>
                </c:pt>
                <c:pt idx="495">
                  <c:v>4.206410802138365</c:v>
                </c:pt>
                <c:pt idx="496">
                  <c:v>4.214347817406662</c:v>
                </c:pt>
                <c:pt idx="497">
                  <c:v>4.222283809499117</c:v>
                </c:pt>
                <c:pt idx="498">
                  <c:v>4.23021938376868</c:v>
                </c:pt>
                <c:pt idx="499">
                  <c:v>4.238153329409391</c:v>
                </c:pt>
                <c:pt idx="500">
                  <c:v>4.246086251852325</c:v>
                </c:pt>
                <c:pt idx="501">
                  <c:v>4.254018151090214</c:v>
                </c:pt>
                <c:pt idx="502">
                  <c:v>4.26194902711583</c:v>
                </c:pt>
                <c:pt idx="503">
                  <c:v>4.26987948489191</c:v>
                </c:pt>
                <c:pt idx="504">
                  <c:v>4.277808314393294</c:v>
                </c:pt>
                <c:pt idx="505">
                  <c:v>4.28573612066085</c:v>
                </c:pt>
                <c:pt idx="506">
                  <c:v>4.293662903687443</c:v>
                </c:pt>
                <c:pt idx="507">
                  <c:v>4.301588663465961</c:v>
                </c:pt>
                <c:pt idx="508">
                  <c:v>4.309514004568935</c:v>
                </c:pt>
                <c:pt idx="509">
                  <c:v>4.317437717752025</c:v>
                </c:pt>
                <c:pt idx="510">
                  <c:v>4.325360407665875</c:v>
                </c:pt>
                <c:pt idx="511">
                  <c:v>4.333282074303481</c:v>
                </c:pt>
                <c:pt idx="512">
                  <c:v>4.341202717657866</c:v>
                </c:pt>
                <c:pt idx="513">
                  <c:v>4.349122941911311</c:v>
                </c:pt>
                <c:pt idx="514">
                  <c:v>4.357041538600336</c:v>
                </c:pt>
                <c:pt idx="515">
                  <c:v>4.364959111985358</c:v>
                </c:pt>
                <c:pt idx="516">
                  <c:v>4.372875662059495</c:v>
                </c:pt>
                <c:pt idx="517">
                  <c:v>4.380791188815902</c:v>
                </c:pt>
                <c:pt idx="518">
                  <c:v>4.388706296046608</c:v>
                </c:pt>
                <c:pt idx="519">
                  <c:v>4.39661977606902</c:v>
                </c:pt>
                <c:pt idx="520">
                  <c:v>4.404532232753295</c:v>
                </c:pt>
                <c:pt idx="521">
                  <c:v>4.412443666092687</c:v>
                </c:pt>
                <c:pt idx="522">
                  <c:v>4.420354076080473</c:v>
                </c:pt>
                <c:pt idx="523">
                  <c:v>4.428264066118436</c:v>
                </c:pt>
                <c:pt idx="524">
                  <c:v>4.436172429304878</c:v>
                </c:pt>
                <c:pt idx="525">
                  <c:v>4.444079769119691</c:v>
                </c:pt>
                <c:pt idx="526">
                  <c:v>4.451986085556268</c:v>
                </c:pt>
                <c:pt idx="527">
                  <c:v>4.45989137860801</c:v>
                </c:pt>
                <c:pt idx="528">
                  <c:v>4.467796251286424</c:v>
                </c:pt>
                <c:pt idx="529">
                  <c:v>4.47569949747074</c:v>
                </c:pt>
                <c:pt idx="530">
                  <c:v>4.48360172025059</c:v>
                </c:pt>
                <c:pt idx="531">
                  <c:v>4.491502919619482</c:v>
                </c:pt>
                <c:pt idx="532">
                  <c:v>4.499403095570958</c:v>
                </c:pt>
                <c:pt idx="533">
                  <c:v>4.507302850726226</c:v>
                </c:pt>
                <c:pt idx="534">
                  <c:v>4.515200979745472</c:v>
                </c:pt>
                <c:pt idx="535">
                  <c:v>4.523098085328056</c:v>
                </c:pt>
                <c:pt idx="536">
                  <c:v>4.530994167467606</c:v>
                </c:pt>
                <c:pt idx="537">
                  <c:v>4.538889226157784</c:v>
                </c:pt>
                <c:pt idx="538">
                  <c:v>4.546783863629523</c:v>
                </c:pt>
                <c:pt idx="539">
                  <c:v>4.554676875323969</c:v>
                </c:pt>
                <c:pt idx="540">
                  <c:v>4.562568863550185</c:v>
                </c:pt>
                <c:pt idx="541">
                  <c:v>4.570459828301936</c:v>
                </c:pt>
                <c:pt idx="542">
                  <c:v>4.578349769573011</c:v>
                </c:pt>
                <c:pt idx="543">
                  <c:v>4.58623928920403</c:v>
                </c:pt>
                <c:pt idx="544">
                  <c:v>4.594127183417137</c:v>
                </c:pt>
                <c:pt idx="545">
                  <c:v>4.602014054150944</c:v>
                </c:pt>
                <c:pt idx="546">
                  <c:v>4.609899901488298</c:v>
                </c:pt>
                <c:pt idx="547">
                  <c:v>4.617784725319699</c:v>
                </c:pt>
                <c:pt idx="548">
                  <c:v>4.625669127095536</c:v>
                </c:pt>
                <c:pt idx="549">
                  <c:v>4.633551903819031</c:v>
                </c:pt>
                <c:pt idx="550">
                  <c:v>4.641433657018697</c:v>
                </c:pt>
                <c:pt idx="551">
                  <c:v>4.649314386688637</c:v>
                </c:pt>
                <c:pt idx="552">
                  <c:v>4.657194092822956</c:v>
                </c:pt>
                <c:pt idx="553">
                  <c:v>4.665073376481706</c:v>
                </c:pt>
                <c:pt idx="554">
                  <c:v>4.672951035449162</c:v>
                </c:pt>
                <c:pt idx="555">
                  <c:v>4.6808276708635</c:v>
                </c:pt>
                <c:pt idx="556">
                  <c:v>4.688703282718951</c:v>
                </c:pt>
                <c:pt idx="557">
                  <c:v>4.696577871009746</c:v>
                </c:pt>
                <c:pt idx="558">
                  <c:v>4.704452036405605</c:v>
                </c:pt>
                <c:pt idx="559">
                  <c:v>4.712324577471849</c:v>
                </c:pt>
                <c:pt idx="560">
                  <c:v>4.720196094956338</c:v>
                </c:pt>
                <c:pt idx="561">
                  <c:v>4.72806658885341</c:v>
                </c:pt>
                <c:pt idx="562">
                  <c:v>4.735936059157436</c:v>
                </c:pt>
                <c:pt idx="563">
                  <c:v>4.743805106147776</c:v>
                </c:pt>
                <c:pt idx="564">
                  <c:v>4.751672529170842</c:v>
                </c:pt>
                <c:pt idx="565">
                  <c:v>4.759538928584137</c:v>
                </c:pt>
                <c:pt idx="566">
                  <c:v>4.767404304382133</c:v>
                </c:pt>
                <c:pt idx="567">
                  <c:v>4.77526865655933</c:v>
                </c:pt>
                <c:pt idx="568">
                  <c:v>4.783132585004712</c:v>
                </c:pt>
                <c:pt idx="569">
                  <c:v>4.790994889845811</c:v>
                </c:pt>
                <c:pt idx="570">
                  <c:v>4.798856171049769</c:v>
                </c:pt>
                <c:pt idx="571">
                  <c:v>4.806716428611178</c:v>
                </c:pt>
                <c:pt idx="572">
                  <c:v>4.814575662524668</c:v>
                </c:pt>
                <c:pt idx="573">
                  <c:v>4.822434472288851</c:v>
                </c:pt>
                <c:pt idx="574">
                  <c:v>4.830291658812393</c:v>
                </c:pt>
                <c:pt idx="575">
                  <c:v>4.838147821672049</c:v>
                </c:pt>
                <c:pt idx="576">
                  <c:v>4.84600296086255</c:v>
                </c:pt>
                <c:pt idx="577">
                  <c:v>4.853857076378649</c:v>
                </c:pt>
                <c:pt idx="578">
                  <c:v>4.861710767328579</c:v>
                </c:pt>
                <c:pt idx="579">
                  <c:v>4.86956283540215</c:v>
                </c:pt>
                <c:pt idx="580">
                  <c:v>4.877413879785731</c:v>
                </c:pt>
                <c:pt idx="581">
                  <c:v>4.885263900474198</c:v>
                </c:pt>
                <c:pt idx="582">
                  <c:v>4.893112897462408</c:v>
                </c:pt>
                <c:pt idx="583">
                  <c:v>4.90096146946822</c:v>
                </c:pt>
                <c:pt idx="584">
                  <c:v>4.908808418962595</c:v>
                </c:pt>
                <c:pt idx="585">
                  <c:v>4.916654344741528</c:v>
                </c:pt>
                <c:pt idx="586">
                  <c:v>4.9244992468</c:v>
                </c:pt>
                <c:pt idx="587">
                  <c:v>4.93234312513303</c:v>
                </c:pt>
                <c:pt idx="588">
                  <c:v>4.94018657806803</c:v>
                </c:pt>
                <c:pt idx="589">
                  <c:v>4.948028408857187</c:v>
                </c:pt>
                <c:pt idx="590">
                  <c:v>4.955869215906075</c:v>
                </c:pt>
                <c:pt idx="591">
                  <c:v>4.963708999209807</c:v>
                </c:pt>
                <c:pt idx="592">
                  <c:v>4.971547758763525</c:v>
                </c:pt>
                <c:pt idx="593">
                  <c:v>4.97938609250424</c:v>
                </c:pt>
                <c:pt idx="594">
                  <c:v>4.987222804465328</c:v>
                </c:pt>
                <c:pt idx="595">
                  <c:v>4.99505849266196</c:v>
                </c:pt>
                <c:pt idx="596">
                  <c:v>5.002893157089384</c:v>
                </c:pt>
                <c:pt idx="597">
                  <c:v>5.01072679774286</c:v>
                </c:pt>
                <c:pt idx="598">
                  <c:v>5.01856001216898</c:v>
                </c:pt>
                <c:pt idx="599">
                  <c:v>5.026391605182351</c:v>
                </c:pt>
                <c:pt idx="600">
                  <c:v>5.034222174407718</c:v>
                </c:pt>
                <c:pt idx="601">
                  <c:v>5.042051719840451</c:v>
                </c:pt>
                <c:pt idx="602">
                  <c:v>5.049880241475946</c:v>
                </c:pt>
                <c:pt idx="603">
                  <c:v>5.057708336470368</c:v>
                </c:pt>
                <c:pt idx="604">
                  <c:v>5.065534810419545</c:v>
                </c:pt>
                <c:pt idx="605">
                  <c:v>5.073360260557823</c:v>
                </c:pt>
                <c:pt idx="606">
                  <c:v>5.081184686880681</c:v>
                </c:pt>
                <c:pt idx="607">
                  <c:v>5.089008089383646</c:v>
                </c:pt>
                <c:pt idx="608">
                  <c:v>5.096831064832434</c:v>
                </c:pt>
                <c:pt idx="609">
                  <c:v>5.104652419604155</c:v>
                </c:pt>
                <c:pt idx="610">
                  <c:v>5.112472750542691</c:v>
                </c:pt>
                <c:pt idx="611">
                  <c:v>5.120292057643672</c:v>
                </c:pt>
                <c:pt idx="612">
                  <c:v>5.128110340902735</c:v>
                </c:pt>
                <c:pt idx="613">
                  <c:v>5.135928196695166</c:v>
                </c:pt>
                <c:pt idx="614">
                  <c:v>5.143744432179337</c:v>
                </c:pt>
                <c:pt idx="615">
                  <c:v>5.15155964380869</c:v>
                </c:pt>
                <c:pt idx="616">
                  <c:v>5.159373831578976</c:v>
                </c:pt>
                <c:pt idx="617">
                  <c:v>5.167186995485966</c:v>
                </c:pt>
                <c:pt idx="618">
                  <c:v>5.17499973151449</c:v>
                </c:pt>
                <c:pt idx="619">
                  <c:v>5.182810847604206</c:v>
                </c:pt>
                <c:pt idx="620">
                  <c:v>5.190620939818118</c:v>
                </c:pt>
                <c:pt idx="621">
                  <c:v>5.198430008152085</c:v>
                </c:pt>
                <c:pt idx="622">
                  <c:v>5.206238052602023</c:v>
                </c:pt>
                <c:pt idx="623">
                  <c:v>5.214045966561486</c:v>
                </c:pt>
                <c:pt idx="624">
                  <c:v>5.221851367593686</c:v>
                </c:pt>
                <c:pt idx="625">
                  <c:v>5.229656935770318</c:v>
                </c:pt>
                <c:pt idx="626">
                  <c:v>5.237460289162408</c:v>
                </c:pt>
                <c:pt idx="627">
                  <c:v>5.245263809378497</c:v>
                </c:pt>
                <c:pt idx="628">
                  <c:v>5.253066305530258</c:v>
                </c:pt>
                <c:pt idx="629">
                  <c:v>5.260866587354371</c:v>
                </c:pt>
                <c:pt idx="630">
                  <c:v>5.268667035521996</c:v>
                </c:pt>
                <c:pt idx="631">
                  <c:v>5.276465269666691</c:v>
                </c:pt>
                <c:pt idx="632">
                  <c:v>5.28426366983471</c:v>
                </c:pt>
                <c:pt idx="633">
                  <c:v>5.292061045919058</c:v>
                </c:pt>
                <c:pt idx="634">
                  <c:v>5.29985620843776</c:v>
                </c:pt>
                <c:pt idx="635">
                  <c:v>5.307651536499677</c:v>
                </c:pt>
                <c:pt idx="636">
                  <c:v>5.315444651300925</c:v>
                </c:pt>
                <c:pt idx="637">
                  <c:v>5.323237931325441</c:v>
                </c:pt>
                <c:pt idx="638">
                  <c:v>5.331030187247593</c:v>
                </c:pt>
                <c:pt idx="639">
                  <c:v>5.338820230366745</c:v>
                </c:pt>
                <c:pt idx="640">
                  <c:v>5.346610438229439</c:v>
                </c:pt>
                <c:pt idx="641">
                  <c:v>5.354398433594378</c:v>
                </c:pt>
                <c:pt idx="642">
                  <c:v>5.362186593383161</c:v>
                </c:pt>
                <c:pt idx="643">
                  <c:v>5.369973729051504</c:v>
                </c:pt>
                <c:pt idx="644">
                  <c:v>5.377758652680163</c:v>
                </c:pt>
                <c:pt idx="645">
                  <c:v>5.385543740253305</c:v>
                </c:pt>
                <c:pt idx="646">
                  <c:v>5.393326616092256</c:v>
                </c:pt>
                <c:pt idx="647">
                  <c:v>5.401109655556255</c:v>
                </c:pt>
                <c:pt idx="648">
                  <c:v>5.408891670882383</c:v>
                </c:pt>
                <c:pt idx="649">
                  <c:v>5.416671474932786</c:v>
                </c:pt>
                <c:pt idx="650">
                  <c:v>5.424451442129238</c:v>
                </c:pt>
                <c:pt idx="651">
                  <c:v>5.432229198355727</c:v>
                </c:pt>
                <c:pt idx="652">
                  <c:v>5.440007117409071</c:v>
                </c:pt>
                <c:pt idx="653">
                  <c:v>5.447784012307757</c:v>
                </c:pt>
                <c:pt idx="654">
                  <c:v>5.45555869669533</c:v>
                </c:pt>
                <c:pt idx="655">
                  <c:v>5.463333543431148</c:v>
                </c:pt>
                <c:pt idx="656">
                  <c:v>5.47110617996187</c:v>
                </c:pt>
                <c:pt idx="657">
                  <c:v>5.478878978521894</c:v>
                </c:pt>
                <c:pt idx="658">
                  <c:v>5.48665075291111</c:v>
                </c:pt>
                <c:pt idx="659">
                  <c:v>5.494420317554463</c:v>
                </c:pt>
                <c:pt idx="660">
                  <c:v>5.502190043748887</c:v>
                </c:pt>
                <c:pt idx="661">
                  <c:v>5.509957560503731</c:v>
                </c:pt>
                <c:pt idx="662">
                  <c:v>5.517725238490947</c:v>
                </c:pt>
                <c:pt idx="663">
                  <c:v>5.525491892291848</c:v>
                </c:pt>
                <c:pt idx="664">
                  <c:v>5.533256337112792</c:v>
                </c:pt>
                <c:pt idx="665">
                  <c:v>5.541020942688251</c:v>
                </c:pt>
                <c:pt idx="666">
                  <c:v>5.548783339590297</c:v>
                </c:pt>
                <c:pt idx="667">
                  <c:v>5.556545896928417</c:v>
                </c:pt>
                <c:pt idx="668">
                  <c:v>5.564307430065337</c:v>
                </c:pt>
                <c:pt idx="669">
                  <c:v>5.572066754988866</c:v>
                </c:pt>
                <c:pt idx="670">
                  <c:v>5.579826239870978</c:v>
                </c:pt>
                <c:pt idx="671">
                  <c:v>5.58758351684649</c:v>
                </c:pt>
                <c:pt idx="672">
                  <c:v>5.595340953462411</c:v>
                </c:pt>
                <c:pt idx="673">
                  <c:v>5.603097365862888</c:v>
                </c:pt>
                <c:pt idx="674">
                  <c:v>5.61085157081717</c:v>
                </c:pt>
                <c:pt idx="675">
                  <c:v>5.618605934934749</c:v>
                </c:pt>
                <c:pt idx="676">
                  <c:v>5.626358091913194</c:v>
                </c:pt>
                <c:pt idx="677">
                  <c:v>5.634110407921454</c:v>
                </c:pt>
                <c:pt idx="678">
                  <c:v>5.64186169993376</c:v>
                </c:pt>
                <c:pt idx="679">
                  <c:v>5.64961078527951</c:v>
                </c:pt>
                <c:pt idx="680">
                  <c:v>5.657360029005937</c:v>
                </c:pt>
                <c:pt idx="681">
                  <c:v>5.665107066373426</c:v>
                </c:pt>
                <c:pt idx="682">
                  <c:v>5.672854261804211</c:v>
                </c:pt>
                <c:pt idx="683">
                  <c:v>5.680600433005434</c:v>
                </c:pt>
                <c:pt idx="684">
                  <c:v>5.68834439830934</c:v>
                </c:pt>
                <c:pt idx="685">
                  <c:v>5.696088521200634</c:v>
                </c:pt>
                <c:pt idx="686">
                  <c:v>5.703830438502488</c:v>
                </c:pt>
                <c:pt idx="687">
                  <c:v>5.711572513074606</c:v>
                </c:pt>
                <c:pt idx="688">
                  <c:v>5.71931356340558</c:v>
                </c:pt>
                <c:pt idx="689">
                  <c:v>5.727052408609145</c:v>
                </c:pt>
                <c:pt idx="690">
                  <c:v>5.734791410607451</c:v>
                </c:pt>
                <c:pt idx="691">
                  <c:v>5.742528207786478</c:v>
                </c:pt>
                <c:pt idx="692">
                  <c:v>5.750265161443382</c:v>
                </c:pt>
                <c:pt idx="693">
                  <c:v>5.75800109084823</c:v>
                </c:pt>
                <c:pt idx="694">
                  <c:v>5.765734815896217</c:v>
                </c:pt>
                <c:pt idx="695">
                  <c:v>5.773468696946956</c:v>
                </c:pt>
                <c:pt idx="696">
                  <c:v>5.781200373949238</c:v>
                </c:pt>
                <c:pt idx="697">
                  <c:v>5.788932206637646</c:v>
                </c:pt>
                <c:pt idx="698">
                  <c:v>5.79666301506375</c:v>
                </c:pt>
                <c:pt idx="699">
                  <c:v>5.804391619904205</c:v>
                </c:pt>
                <c:pt idx="700">
                  <c:v>5.812120379956049</c:v>
                </c:pt>
                <c:pt idx="701">
                  <c:v>5.819846936730936</c:v>
                </c:pt>
                <c:pt idx="702">
                  <c:v>5.82757364840085</c:v>
                </c:pt>
                <c:pt idx="703">
                  <c:v>5.83529933579885</c:v>
                </c:pt>
                <c:pt idx="704">
                  <c:v>5.843022820383084</c:v>
                </c:pt>
                <c:pt idx="705">
                  <c:v>5.850746459388004</c:v>
                </c:pt>
                <c:pt idx="706">
                  <c:v>5.858467895888105</c:v>
                </c:pt>
                <c:pt idx="707">
                  <c:v>5.866189486492789</c:v>
                </c:pt>
                <c:pt idx="708">
                  <c:v>5.873910052816593</c:v>
                </c:pt>
                <c:pt idx="709">
                  <c:v>5.881628417099191</c:v>
                </c:pt>
                <c:pt idx="710">
                  <c:v>5.889346935012408</c:v>
                </c:pt>
                <c:pt idx="711">
                  <c:v>5.897063251193612</c:v>
                </c:pt>
                <c:pt idx="712">
                  <c:v>5.9047797206896</c:v>
                </c:pt>
                <c:pt idx="713">
                  <c:v>5.912495165896406</c:v>
                </c:pt>
                <c:pt idx="714">
                  <c:v>5.920208409835205</c:v>
                </c:pt>
                <c:pt idx="715">
                  <c:v>5.927921806615207</c:v>
                </c:pt>
                <c:pt idx="716">
                  <c:v>5.93563300243668</c:v>
                </c:pt>
                <c:pt idx="717">
                  <c:v>5.94334435078377</c:v>
                </c:pt>
                <c:pt idx="718">
                  <c:v>5.951054674834032</c:v>
                </c:pt>
                <c:pt idx="719">
                  <c:v>5.958762798390155</c:v>
                </c:pt>
                <c:pt idx="720">
                  <c:v>5.966471073998717</c:v>
                </c:pt>
                <c:pt idx="721">
                  <c:v>5.974177149422863</c:v>
                </c:pt>
                <c:pt idx="722">
                  <c:v>5.981883376584133</c:v>
                </c:pt>
                <c:pt idx="723">
                  <c:v>5.989588579441579</c:v>
                </c:pt>
                <c:pt idx="724">
                  <c:v>5.997291582579408</c:v>
                </c:pt>
                <c:pt idx="725">
                  <c:v>6.004994736981558</c:v>
                </c:pt>
                <c:pt idx="726">
                  <c:v>6.012695691974085</c:v>
                </c:pt>
                <c:pt idx="727">
                  <c:v>6.020396797915873</c:v>
                </c:pt>
                <c:pt idx="728">
                  <c:v>6.028096879547493</c:v>
                </c:pt>
                <c:pt idx="729">
                  <c:v>6.035794762234688</c:v>
                </c:pt>
                <c:pt idx="730">
                  <c:v>6.043492795398738</c:v>
                </c:pt>
                <c:pt idx="731">
                  <c:v>6.051188629928594</c:v>
                </c:pt>
                <c:pt idx="732">
                  <c:v>6.058884614620514</c:v>
                </c:pt>
                <c:pt idx="733">
                  <c:v>6.066579574996585</c:v>
                </c:pt>
                <c:pt idx="734">
                  <c:v>6.074272337204062</c:v>
                </c:pt>
                <c:pt idx="735">
                  <c:v>6.081965249101575</c:v>
                </c:pt>
                <c:pt idx="736">
                  <c:v>6.089655963141007</c:v>
                </c:pt>
                <c:pt idx="737">
                  <c:v>6.097346826555934</c:v>
                </c:pt>
                <c:pt idx="738">
                  <c:v>6.105036665649987</c:v>
                </c:pt>
                <c:pt idx="739">
                  <c:v>6.112724307351937</c:v>
                </c:pt>
                <c:pt idx="740">
                  <c:v>6.120412097957765</c:v>
                </c:pt>
                <c:pt idx="741">
                  <c:v>6.128097691482267</c:v>
                </c:pt>
                <c:pt idx="742">
                  <c:v>6.135783433596361</c:v>
                </c:pt>
                <c:pt idx="743">
                  <c:v>6.143468151385196</c:v>
                </c:pt>
                <c:pt idx="744">
                  <c:v>6.151150672559085</c:v>
                </c:pt>
                <c:pt idx="745">
                  <c:v>6.158833341851333</c:v>
                </c:pt>
                <c:pt idx="746">
                  <c:v>6.166513814839675</c:v>
                </c:pt>
                <c:pt idx="747">
                  <c:v>6.17419443563235</c:v>
                </c:pt>
                <c:pt idx="748">
                  <c:v>6.181874032096041</c:v>
                </c:pt>
                <c:pt idx="749">
                  <c:v>6.189551432722606</c:v>
                </c:pt>
                <c:pt idx="750">
                  <c:v>6.197228980682655</c:v>
                </c:pt>
                <c:pt idx="751">
                  <c:v>6.204904333116874</c:v>
                </c:pt>
                <c:pt idx="752">
                  <c:v>6.212579832570822</c:v>
                </c:pt>
                <c:pt idx="753">
                  <c:v>6.220254307692715</c:v>
                </c:pt>
                <c:pt idx="754">
                  <c:v>6.227926587755944</c:v>
                </c:pt>
                <c:pt idx="755">
                  <c:v>6.235599014368453</c:v>
                </c:pt>
                <c:pt idx="756">
                  <c:v>6.24326924623386</c:v>
                </c:pt>
                <c:pt idx="757">
                  <c:v>6.250939624335038</c:v>
                </c:pt>
                <c:pt idx="758">
                  <c:v>6.258608978101748</c:v>
                </c:pt>
                <c:pt idx="759">
                  <c:v>6.26627613758892</c:v>
                </c:pt>
                <c:pt idx="760">
                  <c:v>6.2739434428418</c:v>
                </c:pt>
                <c:pt idx="761">
                  <c:v>6.281608554126968</c:v>
                </c:pt>
                <c:pt idx="762">
                  <c:v>6.28927381086461</c:v>
                </c:pt>
                <c:pt idx="763">
                  <c:v>6.296938043266011</c:v>
                </c:pt>
                <c:pt idx="764">
                  <c:v>6.304600082167663</c:v>
                </c:pt>
                <c:pt idx="765">
                  <c:v>6.312262266052108</c:v>
                </c:pt>
                <c:pt idx="766">
                  <c:v>6.319922256748881</c:v>
                </c:pt>
                <c:pt idx="767">
                  <c:v>6.327582392115476</c:v>
                </c:pt>
                <c:pt idx="768">
                  <c:v>6.33524150314474</c:v>
                </c:pt>
                <c:pt idx="769">
                  <c:v>6.342898421454672</c:v>
                </c:pt>
                <c:pt idx="770">
                  <c:v>6.350555483965143</c:v>
                </c:pt>
                <c:pt idx="771">
                  <c:v>6.358210354068642</c:v>
                </c:pt>
                <c:pt idx="772">
                  <c:v>6.365865368059959</c:v>
                </c:pt>
                <c:pt idx="773">
                  <c:v>6.37351935771349</c:v>
                </c:pt>
                <c:pt idx="774">
                  <c:v>6.381171155428786</c:v>
                </c:pt>
                <c:pt idx="775">
                  <c:v>6.388823096563014</c:v>
                </c:pt>
                <c:pt idx="776">
                  <c:v>6.396472846071616</c:v>
                </c:pt>
                <c:pt idx="777">
                  <c:v>6.4041227386867</c:v>
                </c:pt>
                <c:pt idx="778">
                  <c:v>6.411771606964196</c:v>
                </c:pt>
                <c:pt idx="779">
                  <c:v>6.419418284085195</c:v>
                </c:pt>
                <c:pt idx="780">
                  <c:v>6.42706510384418</c:v>
                </c:pt>
                <c:pt idx="781">
                  <c:v>6.434709732759541</c:v>
                </c:pt>
                <c:pt idx="782">
                  <c:v>6.442354504000695</c:v>
                </c:pt>
                <c:pt idx="783">
                  <c:v>6.449998250905111</c:v>
                </c:pt>
                <c:pt idx="784">
                  <c:v>6.457639807435427</c:v>
                </c:pt>
                <c:pt idx="785">
                  <c:v>6.465281505823435</c:v>
                </c:pt>
                <c:pt idx="786">
                  <c:v>6.47292101415048</c:v>
                </c:pt>
                <c:pt idx="787">
                  <c:v>6.480560664023281</c:v>
                </c:pt>
                <c:pt idx="788">
                  <c:v>6.48819928956085</c:v>
                </c:pt>
                <c:pt idx="789">
                  <c:v>6.495835725507373</c:v>
                </c:pt>
                <c:pt idx="790">
                  <c:v>6.50347230253194</c:v>
                </c:pt>
                <c:pt idx="791">
                  <c:v>6.511106690278855</c:v>
                </c:pt>
                <c:pt idx="792">
                  <c:v>6.518741218792148</c:v>
                </c:pt>
                <c:pt idx="793">
                  <c:v>6.526374722972371</c:v>
                </c:pt>
                <c:pt idx="794">
                  <c:v>6.534006038345246</c:v>
                </c:pt>
                <c:pt idx="795">
                  <c:v>6.541637494017187</c:v>
                </c:pt>
                <c:pt idx="796">
                  <c:v>6.549266761195432</c:v>
                </c:pt>
                <c:pt idx="797">
                  <c:v>6.556896168361333</c:v>
                </c:pt>
                <c:pt idx="798">
                  <c:v>6.564524551196973</c:v>
                </c:pt>
                <c:pt idx="799">
                  <c:v>6.572150746009632</c:v>
                </c:pt>
                <c:pt idx="800">
                  <c:v>6.57977708034302</c:v>
                </c:pt>
                <c:pt idx="801">
                  <c:v>6.587401226967321</c:v>
                </c:pt>
                <c:pt idx="802">
                  <c:v>6.595025512801214</c:v>
                </c:pt>
                <c:pt idx="803">
                  <c:v>6.602648774308326</c:v>
                </c:pt>
                <c:pt idx="804">
                  <c:v>6.610269848577444</c:v>
                </c:pt>
                <c:pt idx="805">
                  <c:v>6.617891061589622</c:v>
                </c:pt>
                <c:pt idx="806">
                  <c:v>6.625510087677982</c:v>
                </c:pt>
                <c:pt idx="807">
                  <c:v>6.633129252198528</c:v>
                </c:pt>
                <c:pt idx="808">
                  <c:v>6.640747392396408</c:v>
                </c:pt>
                <c:pt idx="809">
                  <c:v>6.648363346502084</c:v>
                </c:pt>
                <c:pt idx="810">
                  <c:v>6.655979438709568</c:v>
                </c:pt>
                <c:pt idx="811">
                  <c:v>6.663593344792717</c:v>
                </c:pt>
                <c:pt idx="812">
                  <c:v>6.671207388545158</c:v>
                </c:pt>
                <c:pt idx="813">
                  <c:v>6.678820407993683</c:v>
                </c:pt>
                <c:pt idx="814">
                  <c:v>6.686431241790231</c:v>
                </c:pt>
                <c:pt idx="815">
                  <c:v>6.694042212790849</c:v>
                </c:pt>
                <c:pt idx="816">
                  <c:v>6.701650998454533</c:v>
                </c:pt>
                <c:pt idx="817">
                  <c:v>6.70925992101227</c:v>
                </c:pt>
                <c:pt idx="818">
                  <c:v>6.716867819272381</c:v>
                </c:pt>
                <c:pt idx="819">
                  <c:v>6.724473532668317</c:v>
                </c:pt>
                <c:pt idx="820">
                  <c:v>6.7320793824935</c:v>
                </c:pt>
                <c:pt idx="821">
                  <c:v>6.739683047769812</c:v>
                </c:pt>
                <c:pt idx="822">
                  <c:v>6.747286849165627</c:v>
                </c:pt>
                <c:pt idx="823">
                  <c:v>6.754889626270777</c:v>
                </c:pt>
                <c:pt idx="824">
                  <c:v>6.762490219300227</c:v>
                </c:pt>
                <c:pt idx="825">
                  <c:v>6.770090947984776</c:v>
                </c:pt>
                <c:pt idx="826">
                  <c:v>6.777689492909198</c:v>
                </c:pt>
                <c:pt idx="827">
                  <c:v>6.785288173179244</c:v>
                </c:pt>
                <c:pt idx="828">
                  <c:v>6.792885829166257</c:v>
                </c:pt>
                <c:pt idx="829">
                  <c:v>6.800481301866724</c:v>
                </c:pt>
                <c:pt idx="830">
                  <c:v>6.808076909448811</c:v>
                </c:pt>
                <c:pt idx="831">
                  <c:v>6.815670334060187</c:v>
                </c:pt>
                <c:pt idx="832">
                  <c:v>6.823263893243997</c:v>
                </c:pt>
                <c:pt idx="833">
                  <c:v>6.830856428153087</c:v>
                </c:pt>
                <c:pt idx="834">
                  <c:v>6.838446780565431</c:v>
                </c:pt>
                <c:pt idx="835">
                  <c:v>6.846037267086616</c:v>
                </c:pt>
                <c:pt idx="836">
                  <c:v>6.853625571427167</c:v>
                </c:pt>
                <c:pt idx="837">
                  <c:v>6.861214009567639</c:v>
                </c:pt>
                <c:pt idx="838">
                  <c:v>6.86880142344238</c:v>
                </c:pt>
                <c:pt idx="839">
                  <c:v>6.876386655610853</c:v>
                </c:pt>
                <c:pt idx="840">
                  <c:v>6.883972021116065</c:v>
                </c:pt>
                <c:pt idx="841">
                  <c:v>6.891555205231385</c:v>
                </c:pt>
                <c:pt idx="842">
                  <c:v>6.899138522374796</c:v>
                </c:pt>
                <c:pt idx="843">
                  <c:v>6.90672081526214</c:v>
                </c:pt>
                <c:pt idx="844">
                  <c:v>6.91430092723436</c:v>
                </c:pt>
                <c:pt idx="845">
                  <c:v>6.9218811717719</c:v>
                </c:pt>
                <c:pt idx="846">
                  <c:v>6.92945923571096</c:v>
                </c:pt>
                <c:pt idx="847">
                  <c:v>6.937037431906965</c:v>
                </c:pt>
                <c:pt idx="848">
                  <c:v>6.944614603857234</c:v>
                </c:pt>
                <c:pt idx="849">
                  <c:v>6.952189595684197</c:v>
                </c:pt>
                <c:pt idx="850">
                  <c:v>6.95976471930574</c:v>
                </c:pt>
                <c:pt idx="851">
                  <c:v>6.967337663120881</c:v>
                </c:pt>
                <c:pt idx="852">
                  <c:v>6.974910738422507</c:v>
                </c:pt>
                <c:pt idx="853">
                  <c:v>6.982482789489405</c:v>
                </c:pt>
                <c:pt idx="854">
                  <c:v>6.990052661225476</c:v>
                </c:pt>
                <c:pt idx="855">
                  <c:v>6.997622663986073</c:v>
                </c:pt>
                <c:pt idx="856">
                  <c:v>7.005190487733017</c:v>
                </c:pt>
                <c:pt idx="857">
                  <c:v>7.01275844219666</c:v>
                </c:pt>
                <c:pt idx="858">
                  <c:v>7.020325372437259</c:v>
                </c:pt>
                <c:pt idx="859">
                  <c:v>7.027890124140185</c:v>
                </c:pt>
                <c:pt idx="860">
                  <c:v>7.035455006098257</c:v>
                </c:pt>
                <c:pt idx="861">
                  <c:v>7.043017709836096</c:v>
                </c:pt>
                <c:pt idx="862">
                  <c:v>7.05058054352153</c:v>
                </c:pt>
                <c:pt idx="863">
                  <c:v>7.058142352996287</c:v>
                </c:pt>
                <c:pt idx="864">
                  <c:v>7.065701984727177</c:v>
                </c:pt>
                <c:pt idx="865">
                  <c:v>7.073261745944537</c:v>
                </c:pt>
                <c:pt idx="866">
                  <c:v>7.080820482958945</c:v>
                </c:pt>
                <c:pt idx="867">
                  <c:v>7.088377042706102</c:v>
                </c:pt>
                <c:pt idx="868">
                  <c:v>7.095933731478836</c:v>
                </c:pt>
                <c:pt idx="869">
                  <c:v>7.103488243302181</c:v>
                </c:pt>
                <c:pt idx="870">
                  <c:v>7.111042883843987</c:v>
                </c:pt>
                <c:pt idx="871">
                  <c:v>7.118596500196287</c:v>
                </c:pt>
                <c:pt idx="872">
                  <c:v>7.126147940076216</c:v>
                </c:pt>
                <c:pt idx="873">
                  <c:v>7.13369950821413</c:v>
                </c:pt>
                <c:pt idx="874">
                  <c:v>7.141248900197793</c:v>
                </c:pt>
                <c:pt idx="875">
                  <c:v>7.1487984201326</c:v>
                </c:pt>
                <c:pt idx="876">
                  <c:v>7.156346915892023</c:v>
                </c:pt>
                <c:pt idx="877">
                  <c:v>7.163893235974605</c:v>
                </c:pt>
                <c:pt idx="878">
                  <c:v>7.171439683548268</c:v>
                </c:pt>
                <c:pt idx="879">
                  <c:v>7.178983955763484</c:v>
                </c:pt>
                <c:pt idx="880">
                  <c:v>7.186528355163214</c:v>
                </c:pt>
                <c:pt idx="881">
                  <c:v>7.194071730402348</c:v>
                </c:pt>
                <c:pt idx="882">
                  <c:v>7.201612930760851</c:v>
                </c:pt>
                <c:pt idx="883">
                  <c:v>7.209154257844207</c:v>
                </c:pt>
                <c:pt idx="884">
                  <c:v>7.216693410365593</c:v>
                </c:pt>
                <c:pt idx="885">
                  <c:v>7.224232689305545</c:v>
                </c:pt>
                <c:pt idx="886">
                  <c:v>7.23177094410037</c:v>
                </c:pt>
                <c:pt idx="887">
                  <c:v>7.23930702481142</c:v>
                </c:pt>
                <c:pt idx="888">
                  <c:v>7.246843231481797</c:v>
                </c:pt>
                <c:pt idx="889">
                  <c:v>7.254377264387331</c:v>
                </c:pt>
                <c:pt idx="890">
                  <c:v>7.261911422946175</c:v>
                </c:pt>
                <c:pt idx="891">
                  <c:v>7.269444557376028</c:v>
                </c:pt>
                <c:pt idx="892">
                  <c:v>7.276975518519645</c:v>
                </c:pt>
                <c:pt idx="893">
                  <c:v>7.284506604857738</c:v>
                </c:pt>
                <c:pt idx="894">
                  <c:v>7.292035518228777</c:v>
                </c:pt>
                <c:pt idx="895">
                  <c:v>7.299564556488565</c:v>
                </c:pt>
                <c:pt idx="896">
                  <c:v>7.30709257063617</c:v>
                </c:pt>
                <c:pt idx="897">
                  <c:v>7.31461841229573</c:v>
                </c:pt>
                <c:pt idx="898">
                  <c:v>7.322144378385606</c:v>
                </c:pt>
                <c:pt idx="899">
                  <c:v>7.329668172306898</c:v>
                </c:pt>
                <c:pt idx="900">
                  <c:v>7.337192090353038</c:v>
                </c:pt>
                <c:pt idx="901">
                  <c:v>7.344714984304494</c:v>
                </c:pt>
                <c:pt idx="902">
                  <c:v>7.352235706566754</c:v>
                </c:pt>
                <c:pt idx="903">
                  <c:v>7.359756552495867</c:v>
                </c:pt>
                <c:pt idx="904">
                  <c:v>7.367275227055496</c:v>
                </c:pt>
                <c:pt idx="905">
                  <c:v>7.374794024976794</c:v>
                </c:pt>
                <c:pt idx="906">
                  <c:v>7.382311798821571</c:v>
                </c:pt>
                <c:pt idx="907">
                  <c:v>7.389827401776668</c:v>
                </c:pt>
                <c:pt idx="908">
                  <c:v>7.397343127635826</c:v>
                </c:pt>
                <c:pt idx="909">
                  <c:v>7.404856682925288</c:v>
                </c:pt>
                <c:pt idx="910">
                  <c:v>7.412370360813906</c:v>
                </c:pt>
                <c:pt idx="911">
                  <c:v>7.419883014644847</c:v>
                </c:pt>
                <c:pt idx="912">
                  <c:v>7.427393498386276</c:v>
                </c:pt>
                <c:pt idx="913">
                  <c:v>7.43490410426968</c:v>
                </c:pt>
                <c:pt idx="914">
                  <c:v>7.442412540383828</c:v>
                </c:pt>
                <c:pt idx="915">
                  <c:v>7.44992109833531</c:v>
                </c:pt>
                <c:pt idx="916">
                  <c:v>7.45742863224863</c:v>
                </c:pt>
                <c:pt idx="917">
                  <c:v>7.464933996873277</c:v>
                </c:pt>
                <c:pt idx="918">
                  <c:v>7.472439482878494</c:v>
                </c:pt>
                <c:pt idx="919">
                  <c:v>7.479942799915556</c:v>
                </c:pt>
                <c:pt idx="920">
                  <c:v>7.48744623802882</c:v>
                </c:pt>
                <c:pt idx="921">
                  <c:v>7.494948652124113</c:v>
                </c:pt>
                <c:pt idx="922">
                  <c:v>7.50244889773223</c:v>
                </c:pt>
                <c:pt idx="923">
                  <c:v>7.509949263960201</c:v>
                </c:pt>
                <c:pt idx="924">
                  <c:v>7.517447462021775</c:v>
                </c:pt>
                <c:pt idx="925">
                  <c:v>7.524945780399118</c:v>
                </c:pt>
                <c:pt idx="926">
                  <c:v>7.532443074779351</c:v>
                </c:pt>
                <c:pt idx="927">
                  <c:v>7.539938201474563</c:v>
                </c:pt>
                <c:pt idx="928">
                  <c:v>7.547433448029607</c:v>
                </c:pt>
                <c:pt idx="929">
                  <c:v>7.554926527220668</c:v>
                </c:pt>
                <c:pt idx="930">
                  <c:v>7.562419725967755</c:v>
                </c:pt>
                <c:pt idx="931">
                  <c:v>7.56991190073927</c:v>
                </c:pt>
                <c:pt idx="932">
                  <c:v>7.57740190862858</c:v>
                </c:pt>
                <c:pt idx="933">
                  <c:v>7.584892035618388</c:v>
                </c:pt>
                <c:pt idx="934">
                  <c:v>7.592379996047288</c:v>
                </c:pt>
                <c:pt idx="935">
                  <c:v>7.599868075273166</c:v>
                </c:pt>
                <c:pt idx="936">
                  <c:v>7.607355130545676</c:v>
                </c:pt>
                <c:pt idx="937">
                  <c:v>7.614840019739448</c:v>
                </c:pt>
                <c:pt idx="938">
                  <c:v>7.622325027275086</c:v>
                </c:pt>
                <c:pt idx="939">
                  <c:v>7.629807869053555</c:v>
                </c:pt>
                <c:pt idx="940">
                  <c:v>7.637290828884464</c:v>
                </c:pt>
                <c:pt idx="941">
                  <c:v>7.644772765152095</c:v>
                </c:pt>
                <c:pt idx="942">
                  <c:v>7.652252536155637</c:v>
                </c:pt>
                <c:pt idx="943">
                  <c:v>7.659732424753878</c:v>
                </c:pt>
                <c:pt idx="944">
                  <c:v>7.66721014841011</c:v>
                </c:pt>
                <c:pt idx="945">
                  <c:v>7.67468798935833</c:v>
                </c:pt>
                <c:pt idx="946">
                  <c:v>7.682164806410753</c:v>
                </c:pt>
                <c:pt idx="947">
                  <c:v>7.68963945900454</c:v>
                </c:pt>
                <c:pt idx="948">
                  <c:v>7.69711422843642</c:v>
                </c:pt>
                <c:pt idx="949">
                  <c:v>7.704586833732026</c:v>
                </c:pt>
                <c:pt idx="950">
                  <c:v>7.712059555563305</c:v>
                </c:pt>
                <c:pt idx="951">
                  <c:v>7.719531253523709</c:v>
                </c:pt>
                <c:pt idx="952">
                  <c:v>7.727000787831574</c:v>
                </c:pt>
                <c:pt idx="953">
                  <c:v>7.734470438221675</c:v>
                </c:pt>
                <c:pt idx="954">
                  <c:v>7.741937925281868</c:v>
                </c:pt>
                <c:pt idx="955">
                  <c:v>7.749405528122145</c:v>
                </c:pt>
                <c:pt idx="956">
                  <c:v>7.756872107117157</c:v>
                </c:pt>
                <c:pt idx="957">
                  <c:v>7.764336523266406</c:v>
                </c:pt>
                <c:pt idx="958">
                  <c:v>7.771801054742741</c:v>
                </c:pt>
                <c:pt idx="959">
                  <c:v>7.77926342369621</c:v>
                </c:pt>
                <c:pt idx="960">
                  <c:v>7.786725907674891</c:v>
                </c:pt>
                <c:pt idx="961">
                  <c:v>7.794187367834596</c:v>
                </c:pt>
                <c:pt idx="962">
                  <c:v>7.801646665956005</c:v>
                </c:pt>
                <c:pt idx="963">
                  <c:v>7.809106078650035</c:v>
                </c:pt>
                <c:pt idx="964">
                  <c:v>7.816563329628924</c:v>
                </c:pt>
                <c:pt idx="965">
                  <c:v>7.824020694878862</c:v>
                </c:pt>
                <c:pt idx="966">
                  <c:v>7.831477036336816</c:v>
                </c:pt>
                <c:pt idx="967">
                  <c:v>7.838931216564585</c:v>
                </c:pt>
                <c:pt idx="968">
                  <c:v>7.846385510611245</c:v>
                </c:pt>
                <c:pt idx="969">
                  <c:v>7.853837643751156</c:v>
                </c:pt>
                <c:pt idx="970">
                  <c:v>7.861289890408662</c:v>
                </c:pt>
                <c:pt idx="971">
                  <c:v>7.868741113301862</c:v>
                </c:pt>
                <c:pt idx="972">
                  <c:v>7.876190175773675</c:v>
                </c:pt>
                <c:pt idx="973">
                  <c:v>7.883639351311346</c:v>
                </c:pt>
                <c:pt idx="974">
                  <c:v>7.891086366751329</c:v>
                </c:pt>
                <c:pt idx="975">
                  <c:v>7.898533494956173</c:v>
                </c:pt>
                <c:pt idx="976">
                  <c:v>7.905979599425078</c:v>
                </c:pt>
                <c:pt idx="977">
                  <c:v>7.913423544282058</c:v>
                </c:pt>
                <c:pt idx="978">
                  <c:v>7.920867601452588</c:v>
                </c:pt>
                <c:pt idx="979">
                  <c:v>7.928309499335163</c:v>
                </c:pt>
                <c:pt idx="980">
                  <c:v>7.935751509230562</c:v>
                </c:pt>
                <c:pt idx="981">
                  <c:v>7.94319249541909</c:v>
                </c:pt>
                <c:pt idx="982">
                  <c:v>7.950631322805823</c:v>
                </c:pt>
                <c:pt idx="983">
                  <c:v>7.958070261754507</c:v>
                </c:pt>
                <c:pt idx="984">
                  <c:v>7.965507042225635</c:v>
                </c:pt>
                <c:pt idx="985">
                  <c:v>7.972943933958277</c:v>
                </c:pt>
                <c:pt idx="986">
                  <c:v>7.980379802013797</c:v>
                </c:pt>
                <c:pt idx="987">
                  <c:v>7.987813512078327</c:v>
                </c:pt>
                <c:pt idx="988">
                  <c:v>7.99524733295392</c:v>
                </c:pt>
                <c:pt idx="989">
                  <c:v>8.002678996163027</c:v>
                </c:pt>
                <c:pt idx="990">
                  <c:v>8.010110769883047</c:v>
                </c:pt>
                <c:pt idx="991">
                  <c:v>8.01754151995639</c:v>
                </c:pt>
                <c:pt idx="992">
                  <c:v>8.024970112850205</c:v>
                </c:pt>
                <c:pt idx="993">
                  <c:v>8.032398815804924</c:v>
                </c:pt>
                <c:pt idx="994">
                  <c:v>8.039825361904885</c:v>
                </c:pt>
                <c:pt idx="995">
                  <c:v>8.047252017765883</c:v>
                </c:pt>
                <c:pt idx="996">
                  <c:v>8.054677650011331</c:v>
                </c:pt>
                <c:pt idx="997">
                  <c:v>8.0621011258894</c:v>
                </c:pt>
                <c:pt idx="998">
                  <c:v>8.069524711078908</c:v>
                </c:pt>
                <c:pt idx="999">
                  <c:v>8.076946140226064</c:v>
                </c:pt>
                <c:pt idx="1000">
                  <c:v>8.084367678385078</c:v>
                </c:pt>
                <c:pt idx="1001">
                  <c:v>8.091788192960372</c:v>
                </c:pt>
                <c:pt idx="1002">
                  <c:v>8.0992065519811</c:v>
                </c:pt>
                <c:pt idx="1003">
                  <c:v>8.106625019564516</c:v>
                </c:pt>
                <c:pt idx="1004">
                  <c:v>8.11404133191866</c:v>
                </c:pt>
                <c:pt idx="1005">
                  <c:v>8.121457752536205</c:v>
                </c:pt>
                <c:pt idx="1006">
                  <c:v>8.128873149602542</c:v>
                </c:pt>
                <c:pt idx="1007">
                  <c:v>8.1362863919278</c:v>
                </c:pt>
                <c:pt idx="1008">
                  <c:v>8.143699742067708</c:v>
                </c:pt>
                <c:pt idx="1009">
                  <c:v>8.151110937792085</c:v>
                </c:pt>
                <c:pt idx="1010">
                  <c:v>8.158522241032118</c:v>
                </c:pt>
                <c:pt idx="1011">
                  <c:v>8.165932520754177</c:v>
                </c:pt>
                <c:pt idx="1012">
                  <c:v>8.17334064654926</c:v>
                </c:pt>
                <c:pt idx="1013">
                  <c:v>8.180748879411703</c:v>
                </c:pt>
                <c:pt idx="1014">
                  <c:v>8.188154958673017</c:v>
                </c:pt>
                <c:pt idx="1015">
                  <c:v>8.195561144702971</c:v>
                </c:pt>
                <c:pt idx="1016">
                  <c:v>8.20296630724884</c:v>
                </c:pt>
                <c:pt idx="1017">
                  <c:v>8.210369316682541</c:v>
                </c:pt>
                <c:pt idx="1018">
                  <c:v>8.217772432437011</c:v>
                </c:pt>
                <c:pt idx="1019">
                  <c:v>8.225173395405418</c:v>
                </c:pt>
                <c:pt idx="1020">
                  <c:v>8.23257446439616</c:v>
                </c:pt>
                <c:pt idx="1021">
                  <c:v>8.239974509937417</c:v>
                </c:pt>
                <c:pt idx="1022">
                  <c:v>8.247372403181963</c:v>
                </c:pt>
                <c:pt idx="1023">
                  <c:v>8.254770402001418</c:v>
                </c:pt>
                <c:pt idx="1024">
                  <c:v>8.262166248850538</c:v>
                </c:pt>
                <c:pt idx="1025">
                  <c:v>8.269562200976412</c:v>
                </c:pt>
                <c:pt idx="1026">
                  <c:v>8.276957129688071</c:v>
                </c:pt>
                <c:pt idx="1027">
                  <c:v>8.284349906919163</c:v>
                </c:pt>
                <c:pt idx="1028">
                  <c:v>8.291742788979998</c:v>
                </c:pt>
                <c:pt idx="1029">
                  <c:v>8.299133519886908</c:v>
                </c:pt>
                <c:pt idx="1030">
                  <c:v>8.30652435532569</c:v>
                </c:pt>
                <c:pt idx="1031">
                  <c:v>8.31391416738624</c:v>
                </c:pt>
                <c:pt idx="1032">
                  <c:v>8.32130182878302</c:v>
                </c:pt>
                <c:pt idx="1033">
                  <c:v>8.328689594265108</c:v>
                </c:pt>
                <c:pt idx="1034">
                  <c:v>8.336075209410317</c:v>
                </c:pt>
                <c:pt idx="1035">
                  <c:v>8.34346092834327</c:v>
                </c:pt>
                <c:pt idx="1036">
                  <c:v>8.350845623934647</c:v>
                </c:pt>
                <c:pt idx="1037">
                  <c:v>8.358228169679705</c:v>
                </c:pt>
                <c:pt idx="1038">
                  <c:v>8.36561081876637</c:v>
                </c:pt>
                <c:pt idx="1039">
                  <c:v>8.372991318333873</c:v>
                </c:pt>
                <c:pt idx="1040">
                  <c:v>8.380371920945683</c:v>
                </c:pt>
                <c:pt idx="1041">
                  <c:v>8.387751500253285</c:v>
                </c:pt>
                <c:pt idx="1042">
                  <c:v>8.3951289305327</c:v>
                </c:pt>
                <c:pt idx="1043">
                  <c:v>8.4025064634107</c:v>
                </c:pt>
                <c:pt idx="1044">
                  <c:v>8.40988184758795</c:v>
                </c:pt>
                <c:pt idx="1045">
                  <c:v>8.41725733406678</c:v>
                </c:pt>
                <c:pt idx="1046">
                  <c:v>8.424631797279453</c:v>
                </c:pt>
                <c:pt idx="1047">
                  <c:v>8.43200411228273</c:v>
                </c:pt>
                <c:pt idx="1048">
                  <c:v>8.43937652914231</c:v>
                </c:pt>
                <c:pt idx="1049">
                  <c:v>8.446746798120182</c:v>
                </c:pt>
                <c:pt idx="1050">
                  <c:v>8.45411716865766</c:v>
                </c:pt>
                <c:pt idx="1051">
                  <c:v>8.46148651596772</c:v>
                </c:pt>
                <c:pt idx="1052">
                  <c:v>8.468853715887817</c:v>
                </c:pt>
                <c:pt idx="1053">
                  <c:v>8.47622101692267</c:v>
                </c:pt>
                <c:pt idx="1054">
                  <c:v>8.483586170895525</c:v>
                </c:pt>
                <c:pt idx="1055">
                  <c:v>8.490951425686717</c:v>
                </c:pt>
                <c:pt idx="1056">
                  <c:v>8.49831565728992</c:v>
                </c:pt>
                <c:pt idx="1057">
                  <c:v>8.505677742323273</c:v>
                </c:pt>
                <c:pt idx="1058">
                  <c:v>8.513039927730542</c:v>
                </c:pt>
                <c:pt idx="1059">
                  <c:v>8.520399966896184</c:v>
                </c:pt>
                <c:pt idx="1060">
                  <c:v>8.527760106139618</c:v>
                </c:pt>
                <c:pt idx="1061">
                  <c:v>8.535119222235193</c:v>
                </c:pt>
                <c:pt idx="1062">
                  <c:v>8.542476192581682</c:v>
                </c:pt>
                <c:pt idx="1063">
                  <c:v>8.549833262561971</c:v>
                </c:pt>
                <c:pt idx="1064">
                  <c:v>8.557188187121673</c:v>
                </c:pt>
                <c:pt idx="1065">
                  <c:v>8.56454321101934</c:v>
                </c:pt>
                <c:pt idx="1066">
                  <c:v>8.57189721180995</c:v>
                </c:pt>
                <c:pt idx="1067">
                  <c:v>8.579249067672916</c:v>
                </c:pt>
                <c:pt idx="1068">
                  <c:v>8.586601022430283</c:v>
                </c:pt>
                <c:pt idx="1069">
                  <c:v>8.59395083258876</c:v>
                </c:pt>
                <c:pt idx="1070">
                  <c:v>8.60130074134609</c:v>
                </c:pt>
                <c:pt idx="1071">
                  <c:v>8.608649627037881</c:v>
                </c:pt>
                <c:pt idx="1072">
                  <c:v>8.615996368710123</c:v>
                </c:pt>
                <c:pt idx="1073">
                  <c:v>8.623343208717818</c:v>
                </c:pt>
                <c:pt idx="1074">
                  <c:v>8.630687904956277</c:v>
                </c:pt>
                <c:pt idx="1075">
                  <c:v>8.638032699062696</c:v>
                </c:pt>
                <c:pt idx="1076">
                  <c:v>8.645376470153298</c:v>
                </c:pt>
                <c:pt idx="1077">
                  <c:v>8.65271809796867</c:v>
                </c:pt>
                <c:pt idx="1078">
                  <c:v>8.660059823209596</c:v>
                </c:pt>
                <c:pt idx="1079">
                  <c:v>8.667399405504747</c:v>
                </c:pt>
                <c:pt idx="1080">
                  <c:v>8.674739084930667</c:v>
                </c:pt>
                <c:pt idx="1081">
                  <c:v>8.68207774138412</c:v>
                </c:pt>
                <c:pt idx="1082">
                  <c:v>8.68941425538622</c:v>
                </c:pt>
                <c:pt idx="1083">
                  <c:v>8.696750866077108</c:v>
                </c:pt>
                <c:pt idx="1084">
                  <c:v>8.704085334646366</c:v>
                </c:pt>
                <c:pt idx="1085">
                  <c:v>8.71141989960994</c:v>
                </c:pt>
                <c:pt idx="1086">
                  <c:v>8.718753441645093</c:v>
                </c:pt>
                <c:pt idx="1087">
                  <c:v>8.726084842053428</c:v>
                </c:pt>
                <c:pt idx="1088">
                  <c:v>8.73341633841455</c:v>
                </c:pt>
                <c:pt idx="1089">
                  <c:v>8.74074569347883</c:v>
                </c:pt>
                <c:pt idx="1090">
                  <c:v>8.748075144201707</c:v>
                </c:pt>
                <c:pt idx="1091">
                  <c:v>8.75540357204095</c:v>
                </c:pt>
                <c:pt idx="1092">
                  <c:v>8.762729859078547</c:v>
                </c:pt>
                <c:pt idx="1093">
                  <c:v>8.770056241333657</c:v>
                </c:pt>
                <c:pt idx="1094">
                  <c:v>8.777380483117401</c:v>
                </c:pt>
                <c:pt idx="1095">
                  <c:v>8.784704819824774</c:v>
                </c:pt>
                <c:pt idx="1096">
                  <c:v>8.792028133693945</c:v>
                </c:pt>
                <c:pt idx="1097">
                  <c:v>8.799349307587357</c:v>
                </c:pt>
                <c:pt idx="1098">
                  <c:v>8.80667057596375</c:v>
                </c:pt>
                <c:pt idx="1099">
                  <c:v>8.813989704694916</c:v>
                </c:pt>
                <c:pt idx="1100">
                  <c:v>8.821308927615448</c:v>
                </c:pt>
                <c:pt idx="1101">
                  <c:v>8.828627127743955</c:v>
                </c:pt>
                <c:pt idx="1102">
                  <c:v>8.83594318872324</c:v>
                </c:pt>
                <c:pt idx="1103">
                  <c:v>8.843259343451701</c:v>
                </c:pt>
                <c:pt idx="1104">
                  <c:v>8.850573359361748</c:v>
                </c:pt>
                <c:pt idx="1105">
                  <c:v>8.85788746872766</c:v>
                </c:pt>
                <c:pt idx="1106">
                  <c:v>8.8652005553484</c:v>
                </c:pt>
                <c:pt idx="1107">
                  <c:v>8.87251150364712</c:v>
                </c:pt>
                <c:pt idx="1108">
                  <c:v>8.87982254496196</c:v>
                </c:pt>
                <c:pt idx="1109">
                  <c:v>8.887131448285853</c:v>
                </c:pt>
                <c:pt idx="1110">
                  <c:v>8.89444044433285</c:v>
                </c:pt>
                <c:pt idx="1111">
                  <c:v>8.90174841768224</c:v>
                </c:pt>
                <c:pt idx="1112">
                  <c:v>8.90905425353749</c:v>
                </c:pt>
                <c:pt idx="1113">
                  <c:v>8.916360181676525</c:v>
                </c:pt>
                <c:pt idx="1114">
                  <c:v>8.923663972652768</c:v>
                </c:pt>
                <c:pt idx="1115">
                  <c:v>8.930967855620075</c:v>
                </c:pt>
                <c:pt idx="1116">
                  <c:v>8.938270715938048</c:v>
                </c:pt>
                <c:pt idx="1117">
                  <c:v>8.945571439590418</c:v>
                </c:pt>
                <c:pt idx="1118">
                  <c:v>8.952872254795</c:v>
                </c:pt>
                <c:pt idx="1119">
                  <c:v>8.960170933665575</c:v>
                </c:pt>
                <c:pt idx="1120">
                  <c:v>8.967469703795936</c:v>
                </c:pt>
                <c:pt idx="1121">
                  <c:v>8.974767451325934</c:v>
                </c:pt>
                <c:pt idx="1122">
                  <c:v>8.982063063019538</c:v>
                </c:pt>
                <c:pt idx="1123">
                  <c:v>8.989358765534495</c:v>
                </c:pt>
                <c:pt idx="1124">
                  <c:v>8.99665233254494</c:v>
                </c:pt>
                <c:pt idx="1125">
                  <c:v>9.0039459900846</c:v>
                </c:pt>
                <c:pt idx="1126">
                  <c:v>9.011238625073572</c:v>
                </c:pt>
                <c:pt idx="1127">
                  <c:v>9.018529125056029</c:v>
                </c:pt>
                <c:pt idx="1128">
                  <c:v>9.02581971512975</c:v>
                </c:pt>
                <c:pt idx="1129">
                  <c:v>9.033108170529058</c:v>
                </c:pt>
                <c:pt idx="1130">
                  <c:v>9.0403967157278</c:v>
                </c:pt>
                <c:pt idx="1131">
                  <c:v>9.04768423842624</c:v>
                </c:pt>
                <c:pt idx="1132">
                  <c:v>9.054969626948672</c:v>
                </c:pt>
                <c:pt idx="1133">
                  <c:v>9.062255104833005</c:v>
                </c:pt>
                <c:pt idx="1134">
                  <c:v>9.069538448873744</c:v>
                </c:pt>
                <c:pt idx="1135">
                  <c:v>9.076821881984838</c:v>
                </c:pt>
                <c:pt idx="1136">
                  <c:v>9.084104292646706</c:v>
                </c:pt>
                <c:pt idx="1137">
                  <c:v>9.091384569963778</c:v>
                </c:pt>
                <c:pt idx="1138">
                  <c:v>9.098664935914121</c:v>
                </c:pt>
                <c:pt idx="1139">
                  <c:v>9.105943168852333</c:v>
                </c:pt>
                <c:pt idx="1140">
                  <c:v>9.113221490132565</c:v>
                </c:pt>
                <c:pt idx="1141">
                  <c:v>9.120498789015381</c:v>
                </c:pt>
                <c:pt idx="1142">
                  <c:v>9.127773955385247</c:v>
                </c:pt>
                <c:pt idx="1143">
                  <c:v>9.135049209660506</c:v>
                </c:pt>
                <c:pt idx="1144">
                  <c:v>9.142322331755748</c:v>
                </c:pt>
                <c:pt idx="1145">
                  <c:v>9.149595541465455</c:v>
                </c:pt>
                <c:pt idx="1146">
                  <c:v>9.156867728830201</c:v>
                </c:pt>
                <c:pt idx="1147">
                  <c:v>9.164137784514526</c:v>
                </c:pt>
                <c:pt idx="1148">
                  <c:v>9.171407927377121</c:v>
                </c:pt>
                <c:pt idx="1149">
                  <c:v>9.17867593889248</c:v>
                </c:pt>
                <c:pt idx="1150">
                  <c:v>9.18594403729547</c:v>
                </c:pt>
                <c:pt idx="1151">
                  <c:v>9.193211113406672</c:v>
                </c:pt>
                <c:pt idx="1152">
                  <c:v>9.20047605867066</c:v>
                </c:pt>
                <c:pt idx="1153">
                  <c:v>9.207741090386502</c:v>
                </c:pt>
                <c:pt idx="1154">
                  <c:v>9.215003991588578</c:v>
                </c:pt>
                <c:pt idx="1155">
                  <c:v>9.222266978952168</c:v>
                </c:pt>
                <c:pt idx="1156">
                  <c:v>9.229528944077881</c:v>
                </c:pt>
                <c:pt idx="1157">
                  <c:v>9.236788779190221</c:v>
                </c:pt>
                <c:pt idx="1158">
                  <c:v>9.244048700028763</c:v>
                </c:pt>
                <c:pt idx="1159">
                  <c:v>9.251306491187655</c:v>
                </c:pt>
                <c:pt idx="1160">
                  <c:v>9.258564367782707</c:v>
                </c:pt>
                <c:pt idx="1161">
                  <c:v>9.265821222194473</c:v>
                </c:pt>
                <c:pt idx="1162">
                  <c:v>9.273075947427371</c:v>
                </c:pt>
                <c:pt idx="1163">
                  <c:v>9.280330757661574</c:v>
                </c:pt>
                <c:pt idx="1164">
                  <c:v>9.287583439050891</c:v>
                </c:pt>
                <c:pt idx="1165">
                  <c:v>9.294836205151767</c:v>
                </c:pt>
                <c:pt idx="1166">
                  <c:v>9.30208794912466</c:v>
                </c:pt>
                <c:pt idx="1167">
                  <c:v>9.309337564753837</c:v>
                </c:pt>
                <c:pt idx="1168">
                  <c:v>9.31658726466017</c:v>
                </c:pt>
                <c:pt idx="1169">
                  <c:v>9.32383483655704</c:v>
                </c:pt>
                <c:pt idx="1170">
                  <c:v>9.331082492441607</c:v>
                </c:pt>
                <c:pt idx="1171">
                  <c:v>9.338329126254182</c:v>
                </c:pt>
                <c:pt idx="1172">
                  <c:v>9.345573632558897</c:v>
                </c:pt>
                <c:pt idx="1173">
                  <c:v>9.35281822241734</c:v>
                </c:pt>
                <c:pt idx="1174">
                  <c:v>9.36006068510241</c:v>
                </c:pt>
                <c:pt idx="1175">
                  <c:v>9.367303231052062</c:v>
                </c:pt>
                <c:pt idx="1176">
                  <c:v>9.374544754986437</c:v>
                </c:pt>
                <c:pt idx="1177">
                  <c:v>9.381784152249418</c:v>
                </c:pt>
                <c:pt idx="1178">
                  <c:v>9.389023632343455</c:v>
                </c:pt>
                <c:pt idx="1179">
                  <c:v>9.396260986100881</c:v>
                </c:pt>
                <c:pt idx="1180">
                  <c:v>9.403498422400521</c:v>
                </c:pt>
                <c:pt idx="1181">
                  <c:v>9.41073483674229</c:v>
                </c:pt>
                <c:pt idx="1182">
                  <c:v>9.4179691252498</c:v>
                </c:pt>
                <c:pt idx="1183">
                  <c:v>9.425203495866457</c:v>
                </c:pt>
                <c:pt idx="1184">
                  <c:v>9.43243574098391</c:v>
                </c:pt>
                <c:pt idx="1185">
                  <c:v>9.439668067921946</c:v>
                </c:pt>
                <c:pt idx="1186">
                  <c:v>9.44689937296022</c:v>
                </c:pt>
                <c:pt idx="1187">
                  <c:v>9.454128553002046</c:v>
                </c:pt>
                <c:pt idx="1188">
                  <c:v>9.46135781443184</c:v>
                </c:pt>
                <c:pt idx="1189">
                  <c:v>9.4685849512005</c:v>
                </c:pt>
                <c:pt idx="1190">
                  <c:v>9.475812169068866</c:v>
                </c:pt>
                <c:pt idx="1191">
                  <c:v>9.48303836509627</c:v>
                </c:pt>
                <c:pt idx="1192">
                  <c:v>9.4902624369657</c:v>
                </c:pt>
                <c:pt idx="1193">
                  <c:v>9.49748658950267</c:v>
                </c:pt>
                <c:pt idx="1194">
                  <c:v>9.504708618217224</c:v>
                </c:pt>
                <c:pt idx="1195">
                  <c:v>9.511930727311352</c:v>
                </c:pt>
                <c:pt idx="1196">
                  <c:v>9.51915181462405</c:v>
                </c:pt>
                <c:pt idx="1197">
                  <c:v>9.526370778617878</c:v>
                </c:pt>
                <c:pt idx="1198">
                  <c:v>9.533589822559571</c:v>
                </c:pt>
                <c:pt idx="1199">
                  <c:v>9.540806743518235</c:v>
                </c:pt>
                <c:pt idx="1200">
                  <c:v>9.548023744137081</c:v>
                </c:pt>
                <c:pt idx="1201">
                  <c:v>9.55523972303472</c:v>
                </c:pt>
                <c:pt idx="1202">
                  <c:v>9.56245357945328</c:v>
                </c:pt>
                <c:pt idx="1203">
                  <c:v>9.56966751510075</c:v>
                </c:pt>
                <c:pt idx="1204">
                  <c:v>9.5768793287297</c:v>
                </c:pt>
                <c:pt idx="1205">
                  <c:v>9.584091221380181</c:v>
                </c:pt>
                <c:pt idx="1206">
                  <c:v>9.59130209237599</c:v>
                </c:pt>
                <c:pt idx="1207">
                  <c:v>9.598510841738818</c:v>
                </c:pt>
                <c:pt idx="1208">
                  <c:v>9.60571966961819</c:v>
                </c:pt>
                <c:pt idx="1209">
                  <c:v>9.612926376201075</c:v>
                </c:pt>
                <c:pt idx="1210">
                  <c:v>9.62013316101357</c:v>
                </c:pt>
                <c:pt idx="1211">
                  <c:v>9.627338924233367</c:v>
                </c:pt>
                <c:pt idx="1212">
                  <c:v>9.634542566661634</c:v>
                </c:pt>
                <c:pt idx="1213">
                  <c:v>9.641746286889354</c:v>
                </c:pt>
                <c:pt idx="1214">
                  <c:v>9.64894788666229</c:v>
                </c:pt>
                <c:pt idx="1215">
                  <c:v>9.656149563948074</c:v>
                </c:pt>
                <c:pt idx="1216">
                  <c:v>9.663350219703834</c:v>
                </c:pt>
                <c:pt idx="1217">
                  <c:v>9.670548755510148</c:v>
                </c:pt>
                <c:pt idx="1218">
                  <c:v>9.67774736839962</c:v>
                </c:pt>
                <c:pt idx="1219">
                  <c:v>9.684943861676668</c:v>
                </c:pt>
                <c:pt idx="1220">
                  <c:v>9.692140431750548</c:v>
                </c:pt>
                <c:pt idx="1221">
                  <c:v>9.699335980357798</c:v>
                </c:pt>
                <c:pt idx="1222">
                  <c:v>9.70652940985838</c:v>
                </c:pt>
                <c:pt idx="1223">
                  <c:v>9.713722915726544</c:v>
                </c:pt>
                <c:pt idx="1224">
                  <c:v>9.72091430282532</c:v>
                </c:pt>
                <c:pt idx="1225">
                  <c:v>9.728105766005667</c:v>
                </c:pt>
                <c:pt idx="1226">
                  <c:v>9.735296207783507</c:v>
                </c:pt>
                <c:pt idx="1227">
                  <c:v>9.742484531298098</c:v>
                </c:pt>
                <c:pt idx="1228">
                  <c:v>9.749672930465465</c:v>
                </c:pt>
                <c:pt idx="1229">
                  <c:v>9.75685921170714</c:v>
                </c:pt>
                <c:pt idx="1230">
                  <c:v>9.764045568315902</c:v>
                </c:pt>
                <c:pt idx="1231">
                  <c:v>9.771230903586957</c:v>
                </c:pt>
                <c:pt idx="1232">
                  <c:v>9.778414121438848</c:v>
                </c:pt>
                <c:pt idx="1233">
                  <c:v>9.7855974142295</c:v>
                </c:pt>
                <c:pt idx="1234">
                  <c:v>9.792778589938798</c:v>
                </c:pt>
                <c:pt idx="1235">
                  <c:v>9.799959840301461</c:v>
                </c:pt>
                <c:pt idx="1236">
                  <c:v>9.80714006939194</c:v>
                </c:pt>
                <c:pt idx="1237">
                  <c:v>9.814318181908005</c:v>
                </c:pt>
                <c:pt idx="1238">
                  <c:v>9.821496368649556</c:v>
                </c:pt>
                <c:pt idx="1239">
                  <c:v>9.828672439154768</c:v>
                </c:pt>
                <c:pt idx="1240">
                  <c:v>9.83584858360037</c:v>
                </c:pt>
                <c:pt idx="1241">
                  <c:v>9.843023706840025</c:v>
                </c:pt>
                <c:pt idx="1242">
                  <c:v>9.850196714350698</c:v>
                </c:pt>
                <c:pt idx="1243">
                  <c:v>9.857369795374315</c:v>
                </c:pt>
                <c:pt idx="1244">
                  <c:v>9.864540761007288</c:v>
                </c:pt>
                <c:pt idx="1245">
                  <c:v>9.871711799868427</c:v>
                </c:pt>
                <c:pt idx="1246">
                  <c:v>9.878881817590583</c:v>
                </c:pt>
                <c:pt idx="1247">
                  <c:v>9.88604972042981</c:v>
                </c:pt>
                <c:pt idx="1248">
                  <c:v>9.89321769607025</c:v>
                </c:pt>
                <c:pt idx="1249">
                  <c:v>9.90038355716637</c:v>
                </c:pt>
                <c:pt idx="1250">
                  <c:v>9.90754949077922</c:v>
                </c:pt>
                <c:pt idx="1251">
                  <c:v>9.914714403320735</c:v>
                </c:pt>
                <c:pt idx="1252">
                  <c:v>9.92187720182606</c:v>
                </c:pt>
                <c:pt idx="1253">
                  <c:v>9.92904007242161</c:v>
                </c:pt>
                <c:pt idx="1254">
                  <c:v>9.936200829319828</c:v>
                </c:pt>
                <c:pt idx="1255">
                  <c:v>9.943361658024093</c:v>
                </c:pt>
                <c:pt idx="1256">
                  <c:v>9.95052146572541</c:v>
                </c:pt>
                <c:pt idx="1257">
                  <c:v>9.957679160237917</c:v>
                </c:pt>
                <c:pt idx="1258">
                  <c:v>9.964836926130425</c:v>
                </c:pt>
                <c:pt idx="1259">
                  <c:v>9.97199257917326</c:v>
                </c:pt>
                <c:pt idx="1260">
                  <c:v>9.979148303312216</c:v>
                </c:pt>
                <c:pt idx="1261">
                  <c:v>9.98630300651731</c:v>
                </c:pt>
                <c:pt idx="1262">
                  <c:v>9.99345559738165</c:v>
                </c:pt>
                <c:pt idx="1263">
                  <c:v>10.00060825891652</c:v>
                </c:pt>
                <c:pt idx="1264">
                  <c:v>10.00775880845003</c:v>
                </c:pt>
                <c:pt idx="1265">
                  <c:v>10.01490942837051</c:v>
                </c:pt>
                <c:pt idx="1266">
                  <c:v>10.02205902742692</c:v>
                </c:pt>
                <c:pt idx="1267">
                  <c:v>10.0292065149913</c:v>
                </c:pt>
                <c:pt idx="1268">
                  <c:v>10.03635407251748</c:v>
                </c:pt>
                <c:pt idx="1269">
                  <c:v>10.0434995188913</c:v>
                </c:pt>
                <c:pt idx="1270">
                  <c:v>10.0506450349437</c:v>
                </c:pt>
                <c:pt idx="1271">
                  <c:v>10.05778953020252</c:v>
                </c:pt>
                <c:pt idx="1272">
                  <c:v>10.06493191481866</c:v>
                </c:pt>
                <c:pt idx="1273">
                  <c:v>10.07207436868871</c:v>
                </c:pt>
                <c:pt idx="1274">
                  <c:v>10.079214712256</c:v>
                </c:pt>
                <c:pt idx="1275">
                  <c:v>10.08635512479424</c:v>
                </c:pt>
                <c:pt idx="1276">
                  <c:v>10.09349451661015</c:v>
                </c:pt>
                <c:pt idx="1277">
                  <c:v>10.10063179863338</c:v>
                </c:pt>
                <c:pt idx="1278">
                  <c:v>10.10776914920336</c:v>
                </c:pt>
                <c:pt idx="1279">
                  <c:v>10.11490439032086</c:v>
                </c:pt>
                <c:pt idx="1280">
                  <c:v>10.12203969970246</c:v>
                </c:pt>
                <c:pt idx="1281">
                  <c:v>10.12917398843364</c:v>
                </c:pt>
                <c:pt idx="1282">
                  <c:v>10.13630616822284</c:v>
                </c:pt>
                <c:pt idx="1283">
                  <c:v>10.14343841585238</c:v>
                </c:pt>
                <c:pt idx="1284">
                  <c:v>10.15056855488038</c:v>
                </c:pt>
                <c:pt idx="1285">
                  <c:v>10.15769876146638</c:v>
                </c:pt>
                <c:pt idx="1286">
                  <c:v>10.16482794747462</c:v>
                </c:pt>
                <c:pt idx="1287">
                  <c:v>10.1719550253922</c:v>
                </c:pt>
                <c:pt idx="1288">
                  <c:v>10.1790821704445</c:v>
                </c:pt>
                <c:pt idx="1289">
                  <c:v>10.18620720774685</c:v>
                </c:pt>
                <c:pt idx="1290">
                  <c:v>10.19333231190188</c:v>
                </c:pt>
                <c:pt idx="1291">
                  <c:v>10.2004563955525</c:v>
                </c:pt>
                <c:pt idx="1292">
                  <c:v>10.20757837196444</c:v>
                </c:pt>
                <c:pt idx="1293">
                  <c:v>10.21470041480623</c:v>
                </c:pt>
                <c:pt idx="1294">
                  <c:v>10.22182035075034</c:v>
                </c:pt>
                <c:pt idx="1295">
                  <c:v>10.22894035284255</c:v>
                </c:pt>
                <c:pt idx="1296">
                  <c:v>10.23605933450443</c:v>
                </c:pt>
                <c:pt idx="1297">
                  <c:v>10.24317620978028</c:v>
                </c:pt>
                <c:pt idx="1298">
                  <c:v>10.25029315078188</c:v>
                </c:pt>
                <c:pt idx="1299">
                  <c:v>10.2574079857387</c:v>
                </c:pt>
                <c:pt idx="1300">
                  <c:v>10.26452288613983</c:v>
                </c:pt>
                <c:pt idx="1301">
                  <c:v>10.2716367661854</c:v>
                </c:pt>
                <c:pt idx="1302">
                  <c:v>10.27874854069825</c:v>
                </c:pt>
                <c:pt idx="1303">
                  <c:v>10.28586038023352</c:v>
                </c:pt>
                <c:pt idx="1304">
                  <c:v>10.29297011457756</c:v>
                </c:pt>
                <c:pt idx="1305">
                  <c:v>10.3000799136629</c:v>
                </c:pt>
                <c:pt idx="1306">
                  <c:v>10.30718869246816</c:v>
                </c:pt>
                <c:pt idx="1307">
                  <c:v>10.31429536659466</c:v>
                </c:pt>
                <c:pt idx="1308">
                  <c:v>10.32140210504101</c:v>
                </c:pt>
                <c:pt idx="1309">
                  <c:v>10.32850673915035</c:v>
                </c:pt>
                <c:pt idx="1310">
                  <c:v>10.33561143729873</c:v>
                </c:pt>
                <c:pt idx="1311">
                  <c:v>10.34271511524324</c:v>
                </c:pt>
                <c:pt idx="1312">
                  <c:v>10.3498166893636</c:v>
                </c:pt>
                <c:pt idx="1313">
                  <c:v>10.356918327102</c:v>
                </c:pt>
                <c:pt idx="1314">
                  <c:v>10.36401786135826</c:v>
                </c:pt>
                <c:pt idx="1315">
                  <c:v>10.3711174589521</c:v>
                </c:pt>
                <c:pt idx="1316">
                  <c:v>10.37821603641895</c:v>
                </c:pt>
                <c:pt idx="1317">
                  <c:v>10.3853125109169</c:v>
                </c:pt>
                <c:pt idx="1318">
                  <c:v>10.3924090483319</c:v>
                </c:pt>
                <c:pt idx="1319">
                  <c:v>10.39950348312028</c:v>
                </c:pt>
                <c:pt idx="1320">
                  <c:v>10.4065979805455</c:v>
                </c:pt>
                <c:pt idx="1321">
                  <c:v>10.41369145792138</c:v>
                </c:pt>
                <c:pt idx="1322">
                  <c:v>10.42078283318427</c:v>
                </c:pt>
                <c:pt idx="1323">
                  <c:v>10.42787427066394</c:v>
                </c:pt>
                <c:pt idx="1324">
                  <c:v>10.43496360637317</c:v>
                </c:pt>
                <c:pt idx="1325">
                  <c:v>10.4420530040193</c:v>
                </c:pt>
                <c:pt idx="1326">
                  <c:v>10.44914138169442</c:v>
                </c:pt>
                <c:pt idx="1327">
                  <c:v>10.45622765811311</c:v>
                </c:pt>
                <c:pt idx="1328">
                  <c:v>10.46331399604911</c:v>
                </c:pt>
                <c:pt idx="1329">
                  <c:v>10.47039823307148</c:v>
                </c:pt>
                <c:pt idx="1330">
                  <c:v>10.4774825313316</c:v>
                </c:pt>
                <c:pt idx="1331">
                  <c:v>10.48456580969973</c:v>
                </c:pt>
                <c:pt idx="1332">
                  <c:v>10.49164698766866</c:v>
                </c:pt>
                <c:pt idx="1333">
                  <c:v>10.49872822645618</c:v>
                </c:pt>
                <c:pt idx="1334">
                  <c:v>10.50580736518755</c:v>
                </c:pt>
                <c:pt idx="1335">
                  <c:v>10.51288656445826</c:v>
                </c:pt>
                <c:pt idx="1336">
                  <c:v>10.51996474407725</c:v>
                </c:pt>
                <c:pt idx="1337">
                  <c:v>10.52704082417435</c:v>
                </c:pt>
                <c:pt idx="1338">
                  <c:v>10.53411696439707</c:v>
                </c:pt>
                <c:pt idx="1339">
                  <c:v>10.54119100542673</c:v>
                </c:pt>
                <c:pt idx="1340">
                  <c:v>10.54826510630317</c:v>
                </c:pt>
                <c:pt idx="1341">
                  <c:v>10.555338187453</c:v>
                </c:pt>
                <c:pt idx="1342">
                  <c:v>10.56240916992514</c:v>
                </c:pt>
                <c:pt idx="1343">
                  <c:v>10.56948021182604</c:v>
                </c:pt>
                <c:pt idx="1344">
                  <c:v>10.57654915539296</c:v>
                </c:pt>
                <c:pt idx="1345">
                  <c:v>10.58361815811013</c:v>
                </c:pt>
                <c:pt idx="1346">
                  <c:v>10.59068614118216</c:v>
                </c:pt>
                <c:pt idx="1347">
                  <c:v>10.597752026436</c:v>
                </c:pt>
                <c:pt idx="1348">
                  <c:v>10.6048179704225</c:v>
                </c:pt>
                <c:pt idx="1349">
                  <c:v>10.61188181693477</c:v>
                </c:pt>
                <c:pt idx="1350">
                  <c:v>10.61894572190152</c:v>
                </c:pt>
                <c:pt idx="1351">
                  <c:v>10.62600860730534</c:v>
                </c:pt>
                <c:pt idx="1352">
                  <c:v>10.63306939575109</c:v>
                </c:pt>
                <c:pt idx="1353">
                  <c:v>10.64013024223423</c:v>
                </c:pt>
                <c:pt idx="1354">
                  <c:v>10.64718899210352</c:v>
                </c:pt>
                <c:pt idx="1355">
                  <c:v>10.65424779973231</c:v>
                </c:pt>
                <c:pt idx="1356">
                  <c:v>10.66130558788111</c:v>
                </c:pt>
                <c:pt idx="1357">
                  <c:v>10.6683612799326</c:v>
                </c:pt>
                <c:pt idx="1358">
                  <c:v>10.675417029327</c:v>
                </c:pt>
                <c:pt idx="1359">
                  <c:v>10.68247068296857</c:v>
                </c:pt>
                <c:pt idx="1360">
                  <c:v>10.68952439367546</c:v>
                </c:pt>
                <c:pt idx="1361">
                  <c:v>10.696577084986</c:v>
                </c:pt>
                <c:pt idx="1362">
                  <c:v>10.70362768106067</c:v>
                </c:pt>
                <c:pt idx="1363">
                  <c:v>10.71067833378451</c:v>
                </c:pt>
                <c:pt idx="1364">
                  <c:v>10.71772689161725</c:v>
                </c:pt>
                <c:pt idx="1365">
                  <c:v>10.72477550582187</c:v>
                </c:pt>
                <c:pt idx="1366">
                  <c:v>10.73182310071451</c:v>
                </c:pt>
                <c:pt idx="1367">
                  <c:v>10.73886860123339</c:v>
                </c:pt>
                <c:pt idx="1368">
                  <c:v>10.7459141577085</c:v>
                </c:pt>
                <c:pt idx="1369">
                  <c:v>10.75295762015484</c:v>
                </c:pt>
                <c:pt idx="1370">
                  <c:v>10.76000113828045</c:v>
                </c:pt>
                <c:pt idx="1371">
                  <c:v>10.76704363717916</c:v>
                </c:pt>
                <c:pt idx="1372">
                  <c:v>10.77408404256685</c:v>
                </c:pt>
                <c:pt idx="1373">
                  <c:v>10.7811245032186</c:v>
                </c:pt>
                <c:pt idx="1374">
                  <c:v>10.78816287070462</c:v>
                </c:pt>
                <c:pt idx="1375">
                  <c:v>10.79520129317805</c:v>
                </c:pt>
                <c:pt idx="1376">
                  <c:v>10.80223869651038</c:v>
                </c:pt>
                <c:pt idx="1377">
                  <c:v>10.8092740071951</c:v>
                </c:pt>
                <c:pt idx="1378">
                  <c:v>10.8163093724525</c:v>
                </c:pt>
                <c:pt idx="1379">
                  <c:v>10.82334264540782</c:v>
                </c:pt>
                <c:pt idx="1380">
                  <c:v>10.8303759726595</c:v>
                </c:pt>
                <c:pt idx="1381">
                  <c:v>10.8374082808566</c:v>
                </c:pt>
                <c:pt idx="1382">
                  <c:v>10.84443849727015</c:v>
                </c:pt>
                <c:pt idx="1383">
                  <c:v>10.85146876756578</c:v>
                </c:pt>
                <c:pt idx="1384">
                  <c:v>10.85849694642366</c:v>
                </c:pt>
                <c:pt idx="1385">
                  <c:v>10.86552517888761</c:v>
                </c:pt>
                <c:pt idx="1386">
                  <c:v>10.87255239238423</c:v>
                </c:pt>
                <c:pt idx="1387">
                  <c:v>10.879577514962</c:v>
                </c:pt>
                <c:pt idx="1388">
                  <c:v>10.88660269073205</c:v>
                </c:pt>
                <c:pt idx="1389">
                  <c:v>10.89362577592932</c:v>
                </c:pt>
                <c:pt idx="1390">
                  <c:v>10.90064891404317</c:v>
                </c:pt>
                <c:pt idx="1391">
                  <c:v>10.90767103327764</c:v>
                </c:pt>
                <c:pt idx="1392">
                  <c:v>10.91469106245862</c:v>
                </c:pt>
                <c:pt idx="1393">
                  <c:v>10.92171114414287</c:v>
                </c:pt>
                <c:pt idx="1394">
                  <c:v>10.92872913611995</c:v>
                </c:pt>
                <c:pt idx="1395">
                  <c:v>10.93574718032491</c:v>
                </c:pt>
                <c:pt idx="1396">
                  <c:v>10.94276420573917</c:v>
                </c:pt>
                <c:pt idx="1397">
                  <c:v>10.94977914196595</c:v>
                </c:pt>
                <c:pt idx="1398">
                  <c:v>10.95679413000777</c:v>
                </c:pt>
                <c:pt idx="1399">
                  <c:v>10.9638070292087</c:v>
                </c:pt>
                <c:pt idx="1400">
                  <c:v>10.97081997994956</c:v>
                </c:pt>
                <c:pt idx="1401">
                  <c:v>10.97783191198914</c:v>
                </c:pt>
                <c:pt idx="1402">
                  <c:v>10.98484175570791</c:v>
                </c:pt>
                <c:pt idx="1403">
                  <c:v>10.99185165055425</c:v>
                </c:pt>
                <c:pt idx="1404">
                  <c:v>10.99885945742662</c:v>
                </c:pt>
                <c:pt idx="1405">
                  <c:v>11.00586731515182</c:v>
                </c:pt>
                <c:pt idx="1406">
                  <c:v>11.01287415426585</c:v>
                </c:pt>
                <c:pt idx="1407">
                  <c:v>11.01987890592636</c:v>
                </c:pt>
                <c:pt idx="1408">
                  <c:v>11.0268837080278</c:v>
                </c:pt>
                <c:pt idx="1409">
                  <c:v>11.03388642302284</c:v>
                </c:pt>
                <c:pt idx="1410">
                  <c:v>11.04088918818436</c:v>
                </c:pt>
                <c:pt idx="1411">
                  <c:v>11.04789093482554</c:v>
                </c:pt>
                <c:pt idx="1412">
                  <c:v>11.05489059488118</c:v>
                </c:pt>
                <c:pt idx="1413">
                  <c:v>11.06189030469187</c:v>
                </c:pt>
                <c:pt idx="1414">
                  <c:v>11.06888792826438</c:v>
                </c:pt>
                <c:pt idx="1415">
                  <c:v>11.07588560131781</c:v>
                </c:pt>
                <c:pt idx="1416">
                  <c:v>11.08288225594247</c:v>
                </c:pt>
                <c:pt idx="1417">
                  <c:v>11.08987682485018</c:v>
                </c:pt>
                <c:pt idx="1418">
                  <c:v>11.09687144282787</c:v>
                </c:pt>
                <c:pt idx="1419">
                  <c:v>11.10386397543625</c:v>
                </c:pt>
                <c:pt idx="1420">
                  <c:v>11.1108565568408</c:v>
                </c:pt>
                <c:pt idx="1421">
                  <c:v>11.11784811990882</c:v>
                </c:pt>
                <c:pt idx="1422">
                  <c:v>11.12483759812918</c:v>
                </c:pt>
                <c:pt idx="1423">
                  <c:v>11.13182712473521</c:v>
                </c:pt>
                <c:pt idx="1424">
                  <c:v>11.13881456684145</c:v>
                </c:pt>
                <c:pt idx="1425">
                  <c:v>11.14580205705987</c:v>
                </c:pt>
                <c:pt idx="1426">
                  <c:v>11.15278852903478</c:v>
                </c:pt>
                <c:pt idx="1427">
                  <c:v>11.15977291703193</c:v>
                </c:pt>
                <c:pt idx="1428">
                  <c:v>11.16675735273125</c:v>
                </c:pt>
                <c:pt idx="1429">
                  <c:v>11.17373970480094</c:v>
                </c:pt>
                <c:pt idx="1430">
                  <c:v>11.18072210429962</c:v>
                </c:pt>
                <c:pt idx="1431">
                  <c:v>11.18770348564851</c:v>
                </c:pt>
                <c:pt idx="1432">
                  <c:v>11.19468278389018</c:v>
                </c:pt>
                <c:pt idx="1433">
                  <c:v>11.20166212915132</c:v>
                </c:pt>
                <c:pt idx="1434">
                  <c:v>11.20863939165364</c:v>
                </c:pt>
                <c:pt idx="1435">
                  <c:v>11.21561670090257</c:v>
                </c:pt>
                <c:pt idx="1436">
                  <c:v>11.22259299209612</c:v>
                </c:pt>
                <c:pt idx="1437">
                  <c:v>11.22956720105366</c:v>
                </c:pt>
                <c:pt idx="1438">
                  <c:v>11.23654145634874</c:v>
                </c:pt>
                <c:pt idx="1439">
                  <c:v>11.24351362975647</c:v>
                </c:pt>
                <c:pt idx="1440">
                  <c:v>11.2504858492292</c:v>
                </c:pt>
                <c:pt idx="1441">
                  <c:v>11.2574570507417</c:v>
                </c:pt>
                <c:pt idx="1442">
                  <c:v>11.26442617089005</c:v>
                </c:pt>
                <c:pt idx="1443">
                  <c:v>11.2713953366948</c:v>
                </c:pt>
                <c:pt idx="1444">
                  <c:v>11.27836242148431</c:v>
                </c:pt>
                <c:pt idx="1445">
                  <c:v>11.285329551658</c:v>
                </c:pt>
                <c:pt idx="1446">
                  <c:v>11.29229566396733</c:v>
                </c:pt>
                <c:pt idx="1447">
                  <c:v>11.299259695785</c:v>
                </c:pt>
                <c:pt idx="1448">
                  <c:v>11.30622377257874</c:v>
                </c:pt>
                <c:pt idx="1449">
                  <c:v>11.31318576923</c:v>
                </c:pt>
                <c:pt idx="1450">
                  <c:v>11.3201478105854</c:v>
                </c:pt>
                <c:pt idx="1451">
                  <c:v>11.32710883417304</c:v>
                </c:pt>
                <c:pt idx="1452">
                  <c:v>11.33406777814216</c:v>
                </c:pt>
                <c:pt idx="1453">
                  <c:v>11.3410267664078</c:v>
                </c:pt>
                <c:pt idx="1454">
                  <c:v>11.34798367540435</c:v>
                </c:pt>
                <c:pt idx="1455">
                  <c:v>11.35494062842583</c:v>
                </c:pt>
                <c:pt idx="1456">
                  <c:v>11.36189656377685</c:v>
                </c:pt>
                <c:pt idx="1457">
                  <c:v>11.36885042038313</c:v>
                </c:pt>
                <c:pt idx="1458">
                  <c:v>11.37580432060718</c:v>
                </c:pt>
                <c:pt idx="1459">
                  <c:v>11.38275614243618</c:v>
                </c:pt>
                <c:pt idx="1460">
                  <c:v>11.38970800761167</c:v>
                </c:pt>
                <c:pt idx="1461">
                  <c:v>11.39665885521474</c:v>
                </c:pt>
                <c:pt idx="1462">
                  <c:v>11.4036076249475</c:v>
                </c:pt>
                <c:pt idx="1463">
                  <c:v>11.41055643762005</c:v>
                </c:pt>
                <c:pt idx="1464">
                  <c:v>11.41750317277224</c:v>
                </c:pt>
                <c:pt idx="1465">
                  <c:v>11.4244499505933</c:v>
                </c:pt>
                <c:pt idx="1466">
                  <c:v>11.43139571094065</c:v>
                </c:pt>
                <c:pt idx="1467">
                  <c:v>11.43833939432463</c:v>
                </c:pt>
                <c:pt idx="1468">
                  <c:v>11.44528312009484</c:v>
                </c:pt>
                <c:pt idx="1469">
                  <c:v>11.4522247692243</c:v>
                </c:pt>
                <c:pt idx="1470">
                  <c:v>11.45916646035014</c:v>
                </c:pt>
                <c:pt idx="1471">
                  <c:v>11.46610713410618</c:v>
                </c:pt>
                <c:pt idx="1472">
                  <c:v>11.47304573174714</c:v>
                </c:pt>
                <c:pt idx="1473">
                  <c:v>11.47998437097892</c:v>
                </c:pt>
                <c:pt idx="1474">
                  <c:v>11.48692093444618</c:v>
                </c:pt>
                <c:pt idx="1475">
                  <c:v>11.49385753923405</c:v>
                </c:pt>
                <c:pt idx="1476">
                  <c:v>11.50079312675257</c:v>
                </c:pt>
                <c:pt idx="1477">
                  <c:v>11.50772663903264</c:v>
                </c:pt>
                <c:pt idx="1478">
                  <c:v>11.51466019222823</c:v>
                </c:pt>
                <c:pt idx="1479">
                  <c:v>11.52159167053619</c:v>
                </c:pt>
                <c:pt idx="1480">
                  <c:v>11.52852318948978</c:v>
                </c:pt>
                <c:pt idx="1481">
                  <c:v>11.53545369127521</c:v>
                </c:pt>
                <c:pt idx="1482">
                  <c:v>11.54238211869945</c:v>
                </c:pt>
                <c:pt idx="1483">
                  <c:v>11.54931058636472</c:v>
                </c:pt>
                <c:pt idx="1484">
                  <c:v>11.5562369800199</c:v>
                </c:pt>
                <c:pt idx="1485">
                  <c:v>11.56316341364654</c:v>
                </c:pt>
                <c:pt idx="1486">
                  <c:v>11.57008883020691</c:v>
                </c:pt>
                <c:pt idx="1487">
                  <c:v>11.57701217328402</c:v>
                </c:pt>
                <c:pt idx="1488">
                  <c:v>11.58393555592847</c:v>
                </c:pt>
                <c:pt idx="1489">
                  <c:v>11.59085686544102</c:v>
                </c:pt>
                <c:pt idx="1490">
                  <c:v>11.59777821425164</c:v>
                </c:pt>
                <c:pt idx="1491">
                  <c:v>11.60469854609863</c:v>
                </c:pt>
                <c:pt idx="1492">
                  <c:v>11.61161680534094</c:v>
                </c:pt>
                <c:pt idx="1493">
                  <c:v>11.6185351034777</c:v>
                </c:pt>
                <c:pt idx="1494">
                  <c:v>11.62545132936137</c:v>
                </c:pt>
                <c:pt idx="1495">
                  <c:v>11.63236759387057</c:v>
                </c:pt>
                <c:pt idx="1496">
                  <c:v>11.63928284151948</c:v>
                </c:pt>
                <c:pt idx="1497">
                  <c:v>11.64619601744294</c:v>
                </c:pt>
                <c:pt idx="1498">
                  <c:v>11.65310923158876</c:v>
                </c:pt>
                <c:pt idx="1499">
                  <c:v>11.66002037436097</c:v>
                </c:pt>
                <c:pt idx="1500">
                  <c:v>11.66693155508694</c:v>
                </c:pt>
                <c:pt idx="1501">
                  <c:v>11.67384171905671</c:v>
                </c:pt>
                <c:pt idx="1502">
                  <c:v>11.6807498121809</c:v>
                </c:pt>
                <c:pt idx="1503">
                  <c:v>11.68765794285614</c:v>
                </c:pt>
                <c:pt idx="1504">
                  <c:v>11.69456400303792</c:v>
                </c:pt>
                <c:pt idx="1505">
                  <c:v>11.7014701005025</c:v>
                </c:pt>
                <c:pt idx="1506">
                  <c:v>11.70837518131568</c:v>
                </c:pt>
                <c:pt idx="1507">
                  <c:v>11.71527819216379</c:v>
                </c:pt>
                <c:pt idx="1508">
                  <c:v>11.7221812398925</c:v>
                </c:pt>
                <c:pt idx="1509">
                  <c:v>11.7290822180085</c:v>
                </c:pt>
                <c:pt idx="1510">
                  <c:v>11.73598323273714</c:v>
                </c:pt>
                <c:pt idx="1511">
                  <c:v>11.74288323091993</c:v>
                </c:pt>
                <c:pt idx="1512">
                  <c:v>11.74978116001879</c:v>
                </c:pt>
                <c:pt idx="1513">
                  <c:v>11.7566791253286</c:v>
                </c:pt>
                <c:pt idx="1514">
                  <c:v>11.7635750219071</c:v>
                </c:pt>
                <c:pt idx="1515">
                  <c:v>11.7704709544289</c:v>
                </c:pt>
                <c:pt idx="1516">
                  <c:v>11.7773658705111</c:v>
                </c:pt>
                <c:pt idx="1517">
                  <c:v>11.78425871839118</c:v>
                </c:pt>
                <c:pt idx="1518">
                  <c:v>11.79115160181333</c:v>
                </c:pt>
                <c:pt idx="1519">
                  <c:v>11.79804241738625</c:v>
                </c:pt>
                <c:pt idx="1520">
                  <c:v>11.80493326823393</c:v>
                </c:pt>
                <c:pt idx="1521">
                  <c:v>11.811823102749</c:v>
                </c:pt>
                <c:pt idx="1522">
                  <c:v>11.81871086994438</c:v>
                </c:pt>
                <c:pt idx="1523">
                  <c:v>11.8255986720138</c:v>
                </c:pt>
                <c:pt idx="1524">
                  <c:v>11.83248440711666</c:v>
                </c:pt>
                <c:pt idx="1525">
                  <c:v>11.83937017682655</c:v>
                </c:pt>
                <c:pt idx="1526">
                  <c:v>11.84625493031155</c:v>
                </c:pt>
                <c:pt idx="1527">
                  <c:v>11.85313761735996</c:v>
                </c:pt>
                <c:pt idx="1528">
                  <c:v>11.86002033861513</c:v>
                </c:pt>
                <c:pt idx="1529">
                  <c:v>11.86690099378712</c:v>
                </c:pt>
                <c:pt idx="1530">
                  <c:v>11.87378168289921</c:v>
                </c:pt>
                <c:pt idx="1531">
                  <c:v>11.88066135589484</c:v>
                </c:pt>
                <c:pt idx="1532">
                  <c:v>11.88753896333761</c:v>
                </c:pt>
                <c:pt idx="1533">
                  <c:v>11.8944166043207</c:v>
                </c:pt>
                <c:pt idx="1534">
                  <c:v>11.9012921801046</c:v>
                </c:pt>
                <c:pt idx="1535">
                  <c:v>11.90816778916248</c:v>
                </c:pt>
                <c:pt idx="1536">
                  <c:v>11.91504238221308</c:v>
                </c:pt>
                <c:pt idx="1537">
                  <c:v>11.92191491059517</c:v>
                </c:pt>
                <c:pt idx="1538">
                  <c:v>11.92878747185197</c:v>
                </c:pt>
                <c:pt idx="1539">
                  <c:v>11.9356579687942</c:v>
                </c:pt>
                <c:pt idx="1540">
                  <c:v>11.94252849834511</c:v>
                </c:pt>
                <c:pt idx="1541">
                  <c:v>11.94939801199861</c:v>
                </c:pt>
                <c:pt idx="1542">
                  <c:v>11.95626546186863</c:v>
                </c:pt>
                <c:pt idx="1543">
                  <c:v>11.96313294394854</c:v>
                </c:pt>
                <c:pt idx="1544">
                  <c:v>11.96999836259914</c:v>
                </c:pt>
                <c:pt idx="1545">
                  <c:v>11.97686381319394</c:v>
                </c:pt>
                <c:pt idx="1546">
                  <c:v>11.98372824800193</c:v>
                </c:pt>
                <c:pt idx="1547">
                  <c:v>11.99059061991211</c:v>
                </c:pt>
                <c:pt idx="1548">
                  <c:v>11.99745302336815</c:v>
                </c:pt>
                <c:pt idx="1549">
                  <c:v>12.00431336428081</c:v>
                </c:pt>
                <c:pt idx="1550">
                  <c:v>12.01117373647397</c:v>
                </c:pt>
                <c:pt idx="1551">
                  <c:v>12.01803309299167</c:v>
                </c:pt>
                <c:pt idx="1552">
                  <c:v>12.02489038749785</c:v>
                </c:pt>
                <c:pt idx="1553">
                  <c:v>12.0317477128867</c:v>
                </c:pt>
                <c:pt idx="1554">
                  <c:v>12.03860297661872</c:v>
                </c:pt>
                <c:pt idx="1555">
                  <c:v>12.04545827096836</c:v>
                </c:pt>
                <c:pt idx="1556">
                  <c:v>12.05231254975461</c:v>
                </c:pt>
                <c:pt idx="1557">
                  <c:v>12.05916476741627</c:v>
                </c:pt>
                <c:pt idx="1558">
                  <c:v>12.06601701529822</c:v>
                </c:pt>
                <c:pt idx="1559">
                  <c:v>12.07286720241052</c:v>
                </c:pt>
                <c:pt idx="1560">
                  <c:v>12.07971741947838</c:v>
                </c:pt>
                <c:pt idx="1561">
                  <c:v>12.08656662109564</c:v>
                </c:pt>
                <c:pt idx="1562">
                  <c:v>12.09341376247589</c:v>
                </c:pt>
                <c:pt idx="1563">
                  <c:v>12.10026093341484</c:v>
                </c:pt>
                <c:pt idx="1564">
                  <c:v>12.107106044472</c:v>
                </c:pt>
                <c:pt idx="1565">
                  <c:v>12.11395118482345</c:v>
                </c:pt>
                <c:pt idx="1566">
                  <c:v>12.12079530983782</c:v>
                </c:pt>
                <c:pt idx="1567">
                  <c:v>12.1276373755034</c:v>
                </c:pt>
                <c:pt idx="1568">
                  <c:v>12.13447947006691</c:v>
                </c:pt>
                <c:pt idx="1569">
                  <c:v>12.14131950563708</c:v>
                </c:pt>
                <c:pt idx="1570">
                  <c:v>12.14815956984112</c:v>
                </c:pt>
                <c:pt idx="1571">
                  <c:v>12.15499861882233</c:v>
                </c:pt>
                <c:pt idx="1572">
                  <c:v>12.1618356093436</c:v>
                </c:pt>
                <c:pt idx="1573">
                  <c:v>12.16867262810283</c:v>
                </c:pt>
                <c:pt idx="1574">
                  <c:v>12.17550758875785</c:v>
                </c:pt>
                <c:pt idx="1575">
                  <c:v>12.18234257738711</c:v>
                </c:pt>
                <c:pt idx="1576">
                  <c:v>12.1891765509085</c:v>
                </c:pt>
                <c:pt idx="1577">
                  <c:v>12.19600846685942</c:v>
                </c:pt>
                <c:pt idx="1578">
                  <c:v>12.2028404103892</c:v>
                </c:pt>
                <c:pt idx="1579">
                  <c:v>12.2096702967045</c:v>
                </c:pt>
                <c:pt idx="1580">
                  <c:v>12.21650021033523</c:v>
                </c:pt>
                <c:pt idx="1581">
                  <c:v>12.22332910897377</c:v>
                </c:pt>
                <c:pt idx="1582">
                  <c:v>12.23015595093199</c:v>
                </c:pt>
                <c:pt idx="1583">
                  <c:v>12.23698281981074</c:v>
                </c:pt>
                <c:pt idx="1584">
                  <c:v>12.2438076323654</c:v>
                </c:pt>
                <c:pt idx="1585">
                  <c:v>12.25063247157747</c:v>
                </c:pt>
                <c:pt idx="1586">
                  <c:v>12.25745629591378</c:v>
                </c:pt>
                <c:pt idx="1587">
                  <c:v>12.26427806446053</c:v>
                </c:pt>
                <c:pt idx="1588">
                  <c:v>12.2710998592703</c:v>
                </c:pt>
                <c:pt idx="1589">
                  <c:v>12.277919598647</c:v>
                </c:pt>
                <c:pt idx="1590">
                  <c:v>12.28473936402393</c:v>
                </c:pt>
                <c:pt idx="1591">
                  <c:v>12.29155811464224</c:v>
                </c:pt>
                <c:pt idx="1592">
                  <c:v>12.29837481036241</c:v>
                </c:pt>
                <c:pt idx="1593">
                  <c:v>12.3051915316889</c:v>
                </c:pt>
                <c:pt idx="1594">
                  <c:v>12.31200619847395</c:v>
                </c:pt>
                <c:pt idx="1595">
                  <c:v>12.31882089060288</c:v>
                </c:pt>
                <c:pt idx="1596">
                  <c:v>12.32563456809106</c:v>
                </c:pt>
                <c:pt idx="1597">
                  <c:v>12.33244619157313</c:v>
                </c:pt>
                <c:pt idx="1598">
                  <c:v>12.33925784000563</c:v>
                </c:pt>
                <c:pt idx="1599">
                  <c:v>12.34606743487867</c:v>
                </c:pt>
                <c:pt idx="1600">
                  <c:v>12.3528770545328</c:v>
                </c:pt>
                <c:pt idx="1601">
                  <c:v>12.35968565966958</c:v>
                </c:pt>
                <c:pt idx="1602">
                  <c:v>12.36649221169774</c:v>
                </c:pt>
                <c:pt idx="1603">
                  <c:v>12.3732987880262</c:v>
                </c:pt>
                <c:pt idx="1604">
                  <c:v>12.38010331160338</c:v>
                </c:pt>
                <c:pt idx="1605">
                  <c:v>12.38690785921917</c:v>
                </c:pt>
                <c:pt idx="1606">
                  <c:v>12.39371139243718</c:v>
                </c:pt>
                <c:pt idx="1607">
                  <c:v>12.40051287344015</c:v>
                </c:pt>
                <c:pt idx="1608">
                  <c:v>12.40731437808944</c:v>
                </c:pt>
                <c:pt idx="1609">
                  <c:v>12.41411383088127</c:v>
                </c:pt>
                <c:pt idx="1610">
                  <c:v>12.42091330705806</c:v>
                </c:pt>
                <c:pt idx="1611">
                  <c:v>12.42771176895739</c:v>
                </c:pt>
                <c:pt idx="1612">
                  <c:v>12.43450817953588</c:v>
                </c:pt>
                <c:pt idx="1613">
                  <c:v>12.44130461310752</c:v>
                </c:pt>
                <c:pt idx="1614">
                  <c:v>12.44809899571617</c:v>
                </c:pt>
                <c:pt idx="1615">
                  <c:v>12.45489340105694</c:v>
                </c:pt>
                <c:pt idx="1616">
                  <c:v>12.4616867922413</c:v>
                </c:pt>
                <c:pt idx="1617">
                  <c:v>12.46847813299966</c:v>
                </c:pt>
                <c:pt idx="1618">
                  <c:v>12.47526949609883</c:v>
                </c:pt>
                <c:pt idx="1619">
                  <c:v>12.48205880913011</c:v>
                </c:pt>
                <c:pt idx="1620">
                  <c:v>12.4888481442415</c:v>
                </c:pt>
                <c:pt idx="1621">
                  <c:v>12.49563646531825</c:v>
                </c:pt>
                <c:pt idx="1622">
                  <c:v>12.50242273686448</c:v>
                </c:pt>
                <c:pt idx="1623">
                  <c:v>12.5092090301</c:v>
                </c:pt>
                <c:pt idx="1624">
                  <c:v>12.51599327416337</c:v>
                </c:pt>
                <c:pt idx="1625">
                  <c:v>12.52277753965565</c:v>
                </c:pt>
                <c:pt idx="1626">
                  <c:v>12.5295607912358</c:v>
                </c:pt>
                <c:pt idx="1627">
                  <c:v>12.53634199418153</c:v>
                </c:pt>
                <c:pt idx="1628">
                  <c:v>12.54312321816587</c:v>
                </c:pt>
                <c:pt idx="1629">
                  <c:v>12.54990239387442</c:v>
                </c:pt>
                <c:pt idx="1630">
                  <c:v>12.55668159036152</c:v>
                </c:pt>
                <c:pt idx="1631">
                  <c:v>12.56345977305971</c:v>
                </c:pt>
                <c:pt idx="1632">
                  <c:v>12.57023590802025</c:v>
                </c:pt>
                <c:pt idx="1633">
                  <c:v>12.5770120633695</c:v>
                </c:pt>
                <c:pt idx="1634">
                  <c:v>12.58378617133998</c:v>
                </c:pt>
                <c:pt idx="1635">
                  <c:v>12.59056029943947</c:v>
                </c:pt>
                <c:pt idx="1636">
                  <c:v>12.597333413874</c:v>
                </c:pt>
                <c:pt idx="1637">
                  <c:v>12.60410448146825</c:v>
                </c:pt>
                <c:pt idx="1638">
                  <c:v>12.61087556880218</c:v>
                </c:pt>
                <c:pt idx="1639">
                  <c:v>12.61764460965497</c:v>
                </c:pt>
                <c:pt idx="1640">
                  <c:v>12.62441366998805</c:v>
                </c:pt>
                <c:pt idx="1641">
                  <c:v>12.63118171678085</c:v>
                </c:pt>
                <c:pt idx="1642">
                  <c:v>12.6379477176314</c:v>
                </c:pt>
                <c:pt idx="1643">
                  <c:v>12.6447137375734</c:v>
                </c:pt>
                <c:pt idx="1644">
                  <c:v>12.65147771193252</c:v>
                </c:pt>
                <c:pt idx="1645">
                  <c:v>12.65824170512404</c:v>
                </c:pt>
                <c:pt idx="1646">
                  <c:v>12.6650046849007</c:v>
                </c:pt>
                <c:pt idx="1647">
                  <c:v>12.67176561963375</c:v>
                </c:pt>
                <c:pt idx="1648">
                  <c:v>12.67852657281085</c:v>
                </c:pt>
                <c:pt idx="1649">
                  <c:v>12.68528548130398</c:v>
                </c:pt>
                <c:pt idx="1650">
                  <c:v>12.69204440798243</c:v>
                </c:pt>
                <c:pt idx="1651">
                  <c:v>12.69880232137216</c:v>
                </c:pt>
                <c:pt idx="1652">
                  <c:v>12.70555819061757</c:v>
                </c:pt>
                <c:pt idx="1653">
                  <c:v>12.71231407766045</c:v>
                </c:pt>
                <c:pt idx="1654">
                  <c:v>12.71906792091888</c:v>
                </c:pt>
                <c:pt idx="1655">
                  <c:v>12.7258217817164</c:v>
                </c:pt>
                <c:pt idx="1656">
                  <c:v>12.73257462935207</c:v>
                </c:pt>
                <c:pt idx="1657">
                  <c:v>12.73932543374332</c:v>
                </c:pt>
                <c:pt idx="1658">
                  <c:v>12.7460762552863</c:v>
                </c:pt>
                <c:pt idx="1659">
                  <c:v>12.752825033945</c:v>
                </c:pt>
                <c:pt idx="1660">
                  <c:v>12.75957382949735</c:v>
                </c:pt>
                <c:pt idx="1661">
                  <c:v>12.76632161201546</c:v>
                </c:pt>
                <c:pt idx="1662">
                  <c:v>12.7730673521897</c:v>
                </c:pt>
                <c:pt idx="1663">
                  <c:v>12.77981310887072</c:v>
                </c:pt>
                <c:pt idx="1664">
                  <c:v>12.78655682356828</c:v>
                </c:pt>
                <c:pt idx="1665">
                  <c:v>12.79330055451487</c:v>
                </c:pt>
                <c:pt idx="1666">
                  <c:v>12.80004327255556</c:v>
                </c:pt>
                <c:pt idx="1667">
                  <c:v>12.80678394915355</c:v>
                </c:pt>
                <c:pt idx="1668">
                  <c:v>12.81352464161422</c:v>
                </c:pt>
                <c:pt idx="1669">
                  <c:v>12.82026329299285</c:v>
                </c:pt>
                <c:pt idx="1670">
                  <c:v>12.82700195997675</c:v>
                </c:pt>
                <c:pt idx="1671">
                  <c:v>12.8337396141838</c:v>
                </c:pt>
                <c:pt idx="1672">
                  <c:v>12.84047522784994</c:v>
                </c:pt>
                <c:pt idx="1673">
                  <c:v>12.8472108567355</c:v>
                </c:pt>
                <c:pt idx="1674">
                  <c:v>12.85394444544107</c:v>
                </c:pt>
                <c:pt idx="1675">
                  <c:v>12.86067804910896</c:v>
                </c:pt>
                <c:pt idx="1676">
                  <c:v>12.86741064012978</c:v>
                </c:pt>
                <c:pt idx="1677">
                  <c:v>12.87414119151213</c:v>
                </c:pt>
                <c:pt idx="1678">
                  <c:v>12.88087175747145</c:v>
                </c:pt>
                <c:pt idx="1679">
                  <c:v>12.88760028415345</c:v>
                </c:pt>
                <c:pt idx="1680">
                  <c:v>12.89432882515567</c:v>
                </c:pt>
                <c:pt idx="1681">
                  <c:v>12.90105635364132</c:v>
                </c:pt>
                <c:pt idx="1682">
                  <c:v>12.90778184339156</c:v>
                </c:pt>
                <c:pt idx="1683">
                  <c:v>12.91450734707715</c:v>
                </c:pt>
                <c:pt idx="1684">
                  <c:v>12.92123081238874</c:v>
                </c:pt>
                <c:pt idx="1685">
                  <c:v>12.92795429137924</c:v>
                </c:pt>
                <c:pt idx="1686">
                  <c:v>12.93467675798441</c:v>
                </c:pt>
                <c:pt idx="1687">
                  <c:v>12.94139718675787</c:v>
                </c:pt>
                <c:pt idx="1688">
                  <c:v>12.94811762882587</c:v>
                </c:pt>
                <c:pt idx="1689">
                  <c:v>12.95483603342381</c:v>
                </c:pt>
                <c:pt idx="1690">
                  <c:v>12.9615544510602</c:v>
                </c:pt>
                <c:pt idx="1691">
                  <c:v>12.96827185644322</c:v>
                </c:pt>
                <c:pt idx="1692">
                  <c:v>12.97498722489885</c:v>
                </c:pt>
                <c:pt idx="1693">
                  <c:v>12.98170260600905</c:v>
                </c:pt>
                <c:pt idx="1694">
                  <c:v>12.98841595055375</c:v>
                </c:pt>
                <c:pt idx="1695">
                  <c:v>12.99512930749727</c:v>
                </c:pt>
                <c:pt idx="1696">
                  <c:v>13.00184165232012</c:v>
                </c:pt>
                <c:pt idx="1697">
                  <c:v>13.0085519611205</c:v>
                </c:pt>
                <c:pt idx="1698">
                  <c:v>13.01526228193632</c:v>
                </c:pt>
                <c:pt idx="1699">
                  <c:v>13.02197056709183</c:v>
                </c:pt>
                <c:pt idx="1700">
                  <c:v>13.02867886400735</c:v>
                </c:pt>
                <c:pt idx="1701">
                  <c:v>13.03538614893562</c:v>
                </c:pt>
                <c:pt idx="1702">
                  <c:v>13.042091398747</c:v>
                </c:pt>
                <c:pt idx="1703">
                  <c:v>13.04879665993548</c:v>
                </c:pt>
                <c:pt idx="1704">
                  <c:v>13.05549988636948</c:v>
                </c:pt>
                <c:pt idx="1705">
                  <c:v>13.06220312392551</c:v>
                </c:pt>
                <c:pt idx="1706">
                  <c:v>13.06890534962843</c:v>
                </c:pt>
                <c:pt idx="1707">
                  <c:v>13.07560554112065</c:v>
                </c:pt>
                <c:pt idx="1708">
                  <c:v>13.0823057433525</c:v>
                </c:pt>
                <c:pt idx="1709">
                  <c:v>13.0890039117363</c:v>
                </c:pt>
                <c:pt idx="1710">
                  <c:v>13.09570209060498</c:v>
                </c:pt>
                <c:pt idx="1711">
                  <c:v>13.10239925775542</c:v>
                </c:pt>
                <c:pt idx="1712">
                  <c:v>13.10909439160198</c:v>
                </c:pt>
                <c:pt idx="1713">
                  <c:v>13.11578953555152</c:v>
                </c:pt>
                <c:pt idx="1714">
                  <c:v>13.12248264656007</c:v>
                </c:pt>
                <c:pt idx="1715">
                  <c:v>13.12917576741717</c:v>
                </c:pt>
                <c:pt idx="1716">
                  <c:v>13.13586787669164</c:v>
                </c:pt>
                <c:pt idx="1717">
                  <c:v>13.14255795356966</c:v>
                </c:pt>
                <c:pt idx="1718">
                  <c:v>13.14924803991484</c:v>
                </c:pt>
                <c:pt idx="1719">
                  <c:v>13.15593609422672</c:v>
                </c:pt>
                <c:pt idx="1720">
                  <c:v>13.16262415775166</c:v>
                </c:pt>
                <c:pt idx="1721">
                  <c:v>13.1693112098303</c:v>
                </c:pt>
                <c:pt idx="1722">
                  <c:v>13.17599623042053</c:v>
                </c:pt>
                <c:pt idx="1723">
                  <c:v>13.18268125984294</c:v>
                </c:pt>
                <c:pt idx="1724">
                  <c:v>13.18936425814035</c:v>
                </c:pt>
                <c:pt idx="1725">
                  <c:v>13.19604726501617</c:v>
                </c:pt>
                <c:pt idx="1726">
                  <c:v>13.20272926058272</c:v>
                </c:pt>
                <c:pt idx="1727">
                  <c:v>13.20940922556958</c:v>
                </c:pt>
                <c:pt idx="1728">
                  <c:v>13.21608919875443</c:v>
                </c:pt>
                <c:pt idx="1729">
                  <c:v>13.22276714172322</c:v>
                </c:pt>
                <c:pt idx="1730">
                  <c:v>13.2294450926366</c:v>
                </c:pt>
                <c:pt idx="1731">
                  <c:v>13.23612203237848</c:v>
                </c:pt>
                <c:pt idx="1732">
                  <c:v>13.24279694244996</c:v>
                </c:pt>
                <c:pt idx="1733">
                  <c:v>13.24947186008612</c:v>
                </c:pt>
                <c:pt idx="1734">
                  <c:v>13.25614474841576</c:v>
                </c:pt>
                <c:pt idx="1735">
                  <c:v>13.26281764405698</c:v>
                </c:pt>
                <c:pt idx="1736">
                  <c:v>13.26948952866523</c:v>
                </c:pt>
                <c:pt idx="1737">
                  <c:v>13.276159384513</c:v>
                </c:pt>
                <c:pt idx="1738">
                  <c:v>13.28282924729292</c:v>
                </c:pt>
                <c:pt idx="1739">
                  <c:v>13.28949708167652</c:v>
                </c:pt>
                <c:pt idx="1740">
                  <c:v>13.29616492273952</c:v>
                </c:pt>
                <c:pt idx="1741">
                  <c:v>13.3028317529088</c:v>
                </c:pt>
                <c:pt idx="1742">
                  <c:v>13.30949655522812</c:v>
                </c:pt>
                <c:pt idx="1743">
                  <c:v>13.31616136384794</c:v>
                </c:pt>
                <c:pt idx="1744">
                  <c:v>13.32282414498222</c:v>
                </c:pt>
                <c:pt idx="1745">
                  <c:v>13.32948693216458</c:v>
                </c:pt>
                <c:pt idx="1746">
                  <c:v>13.33614870859314</c:v>
                </c:pt>
                <c:pt idx="1747">
                  <c:v>13.34280845808294</c:v>
                </c:pt>
                <c:pt idx="1748">
                  <c:v>13.34946821324241</c:v>
                </c:pt>
                <c:pt idx="1749">
                  <c:v>13.35612594182773</c:v>
                </c:pt>
                <c:pt idx="1750">
                  <c:v>13.36278367583063</c:v>
                </c:pt>
                <c:pt idx="1751">
                  <c:v>13.36944039922042</c:v>
                </c:pt>
                <c:pt idx="1752">
                  <c:v>13.37609509658322</c:v>
                </c:pt>
                <c:pt idx="1753">
                  <c:v>13.3827497989857</c:v>
                </c:pt>
                <c:pt idx="1754">
                  <c:v>13.38940247572605</c:v>
                </c:pt>
                <c:pt idx="1755">
                  <c:v>13.39605515725431</c:v>
                </c:pt>
                <c:pt idx="1756">
                  <c:v>13.40270682831087</c:v>
                </c:pt>
                <c:pt idx="1757">
                  <c:v>13.40935647425284</c:v>
                </c:pt>
                <c:pt idx="1758">
                  <c:v>13.41600612460532</c:v>
                </c:pt>
                <c:pt idx="1759">
                  <c:v>13.42265375020832</c:v>
                </c:pt>
                <c:pt idx="1760">
                  <c:v>13.4293013799704</c:v>
                </c:pt>
                <c:pt idx="1761">
                  <c:v>13.43594799940291</c:v>
                </c:pt>
                <c:pt idx="1762">
                  <c:v>13.44259259463384</c:v>
                </c:pt>
                <c:pt idx="1763">
                  <c:v>13.44923719364694</c:v>
                </c:pt>
                <c:pt idx="1764">
                  <c:v>13.45587976882383</c:v>
                </c:pt>
                <c:pt idx="1765">
                  <c:v>13.4625223475318</c:v>
                </c:pt>
                <c:pt idx="1766">
                  <c:v>13.46916391605305</c:v>
                </c:pt>
                <c:pt idx="1767">
                  <c:v>13.47580346128637</c:v>
                </c:pt>
                <c:pt idx="1768">
                  <c:v>13.48244300967435</c:v>
                </c:pt>
                <c:pt idx="1769">
                  <c:v>13.48908053514</c:v>
                </c:pt>
                <c:pt idx="1770">
                  <c:v>13.49571806350956</c:v>
                </c:pt>
                <c:pt idx="1771">
                  <c:v>13.502354581836</c:v>
                </c:pt>
                <c:pt idx="1772">
                  <c:v>13.50898907778873</c:v>
                </c:pt>
                <c:pt idx="1773">
                  <c:v>13.51562357626946</c:v>
                </c:pt>
                <c:pt idx="1774">
                  <c:v>13.52225605274237</c:v>
                </c:pt>
                <c:pt idx="1775">
                  <c:v>13.52888853149284</c:v>
                </c:pt>
                <c:pt idx="1776">
                  <c:v>13.53552000034451</c:v>
                </c:pt>
                <c:pt idx="1777">
                  <c:v>13.54214944773734</c:v>
                </c:pt>
                <c:pt idx="1778">
                  <c:v>13.54877889703234</c:v>
                </c:pt>
                <c:pt idx="1779">
                  <c:v>13.55540632523462</c:v>
                </c:pt>
                <c:pt idx="1780">
                  <c:v>13.56203375508897</c:v>
                </c:pt>
                <c:pt idx="1781">
                  <c:v>13.56866017518954</c:v>
                </c:pt>
                <c:pt idx="1782">
                  <c:v>13.57528457474676</c:v>
                </c:pt>
                <c:pt idx="1783">
                  <c:v>13.57528457474676</c:v>
                </c:pt>
                <c:pt idx="1784">
                  <c:v>13.57419406258532</c:v>
                </c:pt>
                <c:pt idx="1785">
                  <c:v>13.5731034641723</c:v>
                </c:pt>
                <c:pt idx="1786">
                  <c:v>13.57201293906681</c:v>
                </c:pt>
                <c:pt idx="1787">
                  <c:v>13.57092268221538</c:v>
                </c:pt>
                <c:pt idx="1788">
                  <c:v>13.56983234671003</c:v>
                </c:pt>
                <c:pt idx="1789">
                  <c:v>13.56874227448255</c:v>
                </c:pt>
                <c:pt idx="1790">
                  <c:v>13.56765213275108</c:v>
                </c:pt>
                <c:pt idx="1791">
                  <c:v>13.56656208756352</c:v>
                </c:pt>
                <c:pt idx="1792">
                  <c:v>13.56547230876362</c:v>
                </c:pt>
                <c:pt idx="1793">
                  <c:v>13.56438246108053</c:v>
                </c:pt>
                <c:pt idx="1794">
                  <c:v>13.56329287708907</c:v>
                </c:pt>
                <c:pt idx="1795">
                  <c:v>13.56220322536328</c:v>
                </c:pt>
                <c:pt idx="1796">
                  <c:v>13.56111367311576</c:v>
                </c:pt>
                <c:pt idx="1797">
                  <c:v>13.56002438527916</c:v>
                </c:pt>
                <c:pt idx="1798">
                  <c:v>13.55893502939877</c:v>
                </c:pt>
                <c:pt idx="1799">
                  <c:v>13.55784593789934</c:v>
                </c:pt>
                <c:pt idx="1800">
                  <c:v>13.55675677838608</c:v>
                </c:pt>
                <c:pt idx="1801">
                  <c:v>13.55566771706388</c:v>
                </c:pt>
                <c:pt idx="1802">
                  <c:v>13.55457892121776</c:v>
                </c:pt>
                <c:pt idx="1803">
                  <c:v>13.55349005761135</c:v>
                </c:pt>
                <c:pt idx="1804">
                  <c:v>13.55240145850156</c:v>
                </c:pt>
                <c:pt idx="1805">
                  <c:v>13.55131279164389</c:v>
                </c:pt>
                <c:pt idx="1806">
                  <c:v>13.55022422316812</c:v>
                </c:pt>
                <c:pt idx="1807">
                  <c:v>13.54913591914395</c:v>
                </c:pt>
                <c:pt idx="1808">
                  <c:v>13.54804754741693</c:v>
                </c:pt>
                <c:pt idx="1809">
                  <c:v>13.5469594401115</c:v>
                </c:pt>
                <c:pt idx="1810">
                  <c:v>13.54587126513325</c:v>
                </c:pt>
                <c:pt idx="1811">
                  <c:v>13.54478318853687</c:v>
                </c:pt>
                <c:pt idx="1812">
                  <c:v>13.54369537631706</c:v>
                </c:pt>
                <c:pt idx="1813">
                  <c:v>13.54260749598245</c:v>
                </c:pt>
                <c:pt idx="1814">
                  <c:v>13.54151987983463</c:v>
                </c:pt>
                <c:pt idx="1815">
                  <c:v>13.54043219603486</c:v>
                </c:pt>
                <c:pt idx="1816">
                  <c:v>13.53934461056287</c:v>
                </c:pt>
                <c:pt idx="1817">
                  <c:v>13.53825728933841</c:v>
                </c:pt>
                <c:pt idx="1818">
                  <c:v>13.537169900507</c:v>
                </c:pt>
                <c:pt idx="1819">
                  <c:v>13.53608277589312</c:v>
                </c:pt>
                <c:pt idx="1820">
                  <c:v>13.5349955837023</c:v>
                </c:pt>
                <c:pt idx="1821">
                  <c:v>13.53390848983925</c:v>
                </c:pt>
                <c:pt idx="1822">
                  <c:v>13.53282166014873</c:v>
                </c:pt>
                <c:pt idx="1823">
                  <c:v>13.53173476292627</c:v>
                </c:pt>
                <c:pt idx="1824">
                  <c:v>13.53064812984632</c:v>
                </c:pt>
                <c:pt idx="1825">
                  <c:v>13.52956142926443</c:v>
                </c:pt>
                <c:pt idx="1826">
                  <c:v>13.52847482701033</c:v>
                </c:pt>
                <c:pt idx="1827">
                  <c:v>13.52738848885375</c:v>
                </c:pt>
                <c:pt idx="1828">
                  <c:v>13.52630208324023</c:v>
                </c:pt>
                <c:pt idx="1829">
                  <c:v>13.52521594169422</c:v>
                </c:pt>
                <c:pt idx="1830">
                  <c:v>13.52412973272127</c:v>
                </c:pt>
                <c:pt idx="1831">
                  <c:v>13.52304362207611</c:v>
                </c:pt>
                <c:pt idx="1832">
                  <c:v>13.52195777545346</c:v>
                </c:pt>
                <c:pt idx="1833">
                  <c:v>13.52087186144888</c:v>
                </c:pt>
                <c:pt idx="1834">
                  <c:v>13.51978620886254</c:v>
                </c:pt>
                <c:pt idx="1835">
                  <c:v>13.5187004864413</c:v>
                </c:pt>
                <c:pt idx="1836">
                  <c:v>13.51761486210784</c:v>
                </c:pt>
                <c:pt idx="1837">
                  <c:v>13.51652950148273</c:v>
                </c:pt>
                <c:pt idx="1838">
                  <c:v>13.51544407330987</c:v>
                </c:pt>
                <c:pt idx="1839">
                  <c:v>13.51435890881541</c:v>
                </c:pt>
                <c:pt idx="1840">
                  <c:v>13.51327367680313</c:v>
                </c:pt>
                <c:pt idx="1841">
                  <c:v>13.51218854287864</c:v>
                </c:pt>
                <c:pt idx="1842">
                  <c:v>13.51110367258766</c:v>
                </c:pt>
                <c:pt idx="1843">
                  <c:v>13.51001873482375</c:v>
                </c:pt>
                <c:pt idx="1844">
                  <c:v>13.50893406066342</c:v>
                </c:pt>
                <c:pt idx="1845">
                  <c:v>13.50784931906011</c:v>
                </c:pt>
                <c:pt idx="1846">
                  <c:v>13.50676467554456</c:v>
                </c:pt>
                <c:pt idx="1847">
                  <c:v>13.50568029558772</c:v>
                </c:pt>
                <c:pt idx="1848">
                  <c:v>13.50459584823276</c:v>
                </c:pt>
                <c:pt idx="1849">
                  <c:v>13.50351166440657</c:v>
                </c:pt>
                <c:pt idx="1850">
                  <c:v>13.5024274132122</c:v>
                </c:pt>
                <c:pt idx="1851">
                  <c:v>13.50134326010562</c:v>
                </c:pt>
                <c:pt idx="1852">
                  <c:v>13.5002593704829</c:v>
                </c:pt>
                <c:pt idx="1853">
                  <c:v>13.4991754135369</c:v>
                </c:pt>
                <c:pt idx="1854">
                  <c:v>13.49809172004484</c:v>
                </c:pt>
                <c:pt idx="1855">
                  <c:v>13.49700795925944</c:v>
                </c:pt>
                <c:pt idx="1856">
                  <c:v>13.49592429656181</c:v>
                </c:pt>
                <c:pt idx="1857">
                  <c:v>13.49484089727322</c:v>
                </c:pt>
                <c:pt idx="1858">
                  <c:v>13.49375743073618</c:v>
                </c:pt>
                <c:pt idx="1859">
                  <c:v>13.49267422757825</c:v>
                </c:pt>
                <c:pt idx="1860">
                  <c:v>13.4915909572018</c:v>
                </c:pt>
                <c:pt idx="1861">
                  <c:v>13.49050778491312</c:v>
                </c:pt>
                <c:pt idx="1862">
                  <c:v>13.48942487595867</c:v>
                </c:pt>
                <c:pt idx="1863">
                  <c:v>13.48834189983058</c:v>
                </c:pt>
                <c:pt idx="1864">
                  <c:v>13.4872591870068</c:v>
                </c:pt>
                <c:pt idx="1865">
                  <c:v>13.4861764070393</c:v>
                </c:pt>
                <c:pt idx="1866">
                  <c:v>13.48509372515957</c:v>
                </c:pt>
                <c:pt idx="1867">
                  <c:v>13.48401130653925</c:v>
                </c:pt>
                <c:pt idx="1868">
                  <c:v>13.48292882082012</c:v>
                </c:pt>
                <c:pt idx="1869">
                  <c:v>13.48184659833046</c:v>
                </c:pt>
                <c:pt idx="1870">
                  <c:v>13.48076430877192</c:v>
                </c:pt>
                <c:pt idx="1871">
                  <c:v>13.47968211730116</c:v>
                </c:pt>
                <c:pt idx="1872">
                  <c:v>13.47860018901496</c:v>
                </c:pt>
                <c:pt idx="1873">
                  <c:v>13.4775181937048</c:v>
                </c:pt>
                <c:pt idx="1874">
                  <c:v>13.47643645825887</c:v>
                </c:pt>
                <c:pt idx="1875">
                  <c:v>13.47535465137582</c:v>
                </c:pt>
                <c:pt idx="1876">
                  <c:v>13.47427294221199</c:v>
                </c:pt>
                <c:pt idx="1877">
                  <c:v>13.47319149579067</c:v>
                </c:pt>
                <c:pt idx="1878">
                  <c:v>13.4721099820504</c:v>
                </c:pt>
                <c:pt idx="1879">
                  <c:v>13.47102873102278</c:v>
                </c:pt>
                <c:pt idx="1880">
                  <c:v>13.46994741270603</c:v>
                </c:pt>
                <c:pt idx="1881">
                  <c:v>13.4688661921085</c:v>
                </c:pt>
                <c:pt idx="1882">
                  <c:v>13.46778523417893</c:v>
                </c:pt>
                <c:pt idx="1883">
                  <c:v>13.46670420900493</c:v>
                </c:pt>
                <c:pt idx="1884">
                  <c:v>13.46562344646907</c:v>
                </c:pt>
                <c:pt idx="1885">
                  <c:v>13.46454261671862</c:v>
                </c:pt>
                <c:pt idx="1886">
                  <c:v>13.46346188468737</c:v>
                </c:pt>
                <c:pt idx="1887">
                  <c:v>13.46238141524955</c:v>
                </c:pt>
                <c:pt idx="1888">
                  <c:v>13.46130087864184</c:v>
                </c:pt>
                <c:pt idx="1889">
                  <c:v>13.46022060459773</c:v>
                </c:pt>
                <c:pt idx="1890">
                  <c:v>13.45914026341356</c:v>
                </c:pt>
                <c:pt idx="1891">
                  <c:v>13.45806001994861</c:v>
                </c:pt>
                <c:pt idx="1892">
                  <c:v>13.45698003900253</c:v>
                </c:pt>
                <c:pt idx="1893">
                  <c:v>13.45589999096112</c:v>
                </c:pt>
                <c:pt idx="1894">
                  <c:v>13.45482020540875</c:v>
                </c:pt>
                <c:pt idx="1895">
                  <c:v>13.45374035279087</c:v>
                </c:pt>
                <c:pt idx="1896">
                  <c:v>13.45266059789222</c:v>
                </c:pt>
                <c:pt idx="1897">
                  <c:v>13.45158110543788</c:v>
                </c:pt>
                <c:pt idx="1898">
                  <c:v>13.45050154596276</c:v>
                </c:pt>
                <c:pt idx="1899">
                  <c:v>13.44942224890214</c:v>
                </c:pt>
                <c:pt idx="1900">
                  <c:v>13.44834288485055</c:v>
                </c:pt>
                <c:pt idx="1901">
                  <c:v>13.44726361851818</c:v>
                </c:pt>
                <c:pt idx="1902">
                  <c:v>13.4461846145556</c:v>
                </c:pt>
                <c:pt idx="1903">
                  <c:v>13.44510554364677</c:v>
                </c:pt>
                <c:pt idx="1904">
                  <c:v>13.4440267350779</c:v>
                </c:pt>
                <c:pt idx="1905">
                  <c:v>13.4429478595926</c:v>
                </c:pt>
                <c:pt idx="1906">
                  <c:v>13.44186908182652</c:v>
                </c:pt>
                <c:pt idx="1907">
                  <c:v>13.4407905663557</c:v>
                </c:pt>
                <c:pt idx="1908">
                  <c:v>13.43971198401314</c:v>
                </c:pt>
                <c:pt idx="1909">
                  <c:v>13.43863366393602</c:v>
                </c:pt>
                <c:pt idx="1910">
                  <c:v>13.43755527701702</c:v>
                </c:pt>
                <c:pt idx="1911">
                  <c:v>13.43647698781723</c:v>
                </c:pt>
                <c:pt idx="1912">
                  <c:v>13.43539896083814</c:v>
                </c:pt>
                <c:pt idx="1913">
                  <c:v>13.43432086706189</c:v>
                </c:pt>
                <c:pt idx="1914">
                  <c:v>13.43324303255624</c:v>
                </c:pt>
                <c:pt idx="1915">
                  <c:v>13.43216512565445</c:v>
                </c:pt>
                <c:pt idx="1916">
                  <c:v>13.43108731606275</c:v>
                </c:pt>
                <c:pt idx="1917">
                  <c:v>13.43000976820952</c:v>
                </c:pt>
                <c:pt idx="1918">
                  <c:v>13.42893215322314</c:v>
                </c:pt>
                <c:pt idx="1919">
                  <c:v>13.42785479994555</c:v>
                </c:pt>
                <c:pt idx="1920">
                  <c:v>13.42677737956451</c:v>
                </c:pt>
                <c:pt idx="1921">
                  <c:v>13.42570005649355</c:v>
                </c:pt>
                <c:pt idx="1922">
                  <c:v>13.42462299508684</c:v>
                </c:pt>
                <c:pt idx="1923">
                  <c:v>13.42354586662122</c:v>
                </c:pt>
                <c:pt idx="1924">
                  <c:v>13.42246899979014</c:v>
                </c:pt>
                <c:pt idx="1925">
                  <c:v>13.42139206592985</c:v>
                </c:pt>
                <c:pt idx="1926">
                  <c:v>13.42031522937964</c:v>
                </c:pt>
                <c:pt idx="1927">
                  <c:v>13.41923865441945</c:v>
                </c:pt>
                <c:pt idx="1928">
                  <c:v>13.41816201247457</c:v>
                </c:pt>
                <c:pt idx="1929">
                  <c:v>13.41708563209002</c:v>
                </c:pt>
                <c:pt idx="1930">
                  <c:v>13.41600918475047</c:v>
                </c:pt>
                <c:pt idx="1931">
                  <c:v>13.41493283472102</c:v>
                </c:pt>
                <c:pt idx="1932">
                  <c:v>13.41385674620734</c:v>
                </c:pt>
                <c:pt idx="1933">
                  <c:v>13.41278059078322</c:v>
                </c:pt>
                <c:pt idx="1934">
                  <c:v>13.41170469684518</c:v>
                </c:pt>
                <c:pt idx="1935">
                  <c:v>13.4106287360264</c:v>
                </c:pt>
                <c:pt idx="1936">
                  <c:v>13.4095528725177</c:v>
                </c:pt>
                <c:pt idx="1937">
                  <c:v>13.40847727045052</c:v>
                </c:pt>
                <c:pt idx="1938">
                  <c:v>13.40740160154715</c:v>
                </c:pt>
                <c:pt idx="1939">
                  <c:v>13.40632619405563</c:v>
                </c:pt>
                <c:pt idx="1940">
                  <c:v>13.40525071975758</c:v>
                </c:pt>
                <c:pt idx="1941">
                  <c:v>13.40417534276963</c:v>
                </c:pt>
                <c:pt idx="1942">
                  <c:v>13.403100227149</c:v>
                </c:pt>
                <c:pt idx="1943">
                  <c:v>13.40202504476637</c:v>
                </c:pt>
                <c:pt idx="1944">
                  <c:v>13.40095012372136</c:v>
                </c:pt>
                <c:pt idx="1945">
                  <c:v>13.39987513594407</c:v>
                </c:pt>
                <c:pt idx="1946">
                  <c:v>13.39880024547687</c:v>
                </c:pt>
                <c:pt idx="1947">
                  <c:v>13.39772561630274</c:v>
                </c:pt>
                <c:pt idx="1948">
                  <c:v>13.39665092044087</c:v>
                </c:pt>
                <c:pt idx="1949">
                  <c:v>13.39557648584238</c:v>
                </c:pt>
                <c:pt idx="1950">
                  <c:v>13.39450198458584</c:v>
                </c:pt>
                <c:pt idx="1951">
                  <c:v>13.3934275806394</c:v>
                </c:pt>
                <c:pt idx="1952">
                  <c:v>13.39235343791178</c:v>
                </c:pt>
                <c:pt idx="1953">
                  <c:v>13.39127922857066</c:v>
                </c:pt>
                <c:pt idx="1954">
                  <c:v>13.39020527815693</c:v>
                </c:pt>
                <c:pt idx="1955">
                  <c:v>13.38913125463297</c:v>
                </c:pt>
                <c:pt idx="1956">
                  <c:v>13.38805732799675</c:v>
                </c:pt>
                <c:pt idx="1957">
                  <c:v>13.38698366208431</c:v>
                </c:pt>
                <c:pt idx="1958">
                  <c:v>13.3859099292088</c:v>
                </c:pt>
                <c:pt idx="1959">
                  <c:v>13.3848364570275</c:v>
                </c:pt>
                <c:pt idx="1960">
                  <c:v>13.3837629179127</c:v>
                </c:pt>
                <c:pt idx="1961">
                  <c:v>13.38268947568563</c:v>
                </c:pt>
                <c:pt idx="1962">
                  <c:v>13.38161629410842</c:v>
                </c:pt>
                <c:pt idx="1963">
                  <c:v>13.38054304564207</c:v>
                </c:pt>
                <c:pt idx="1964">
                  <c:v>13.379470057796</c:v>
                </c:pt>
                <c:pt idx="1965">
                  <c:v>13.37839700309035</c:v>
                </c:pt>
                <c:pt idx="1966">
                  <c:v>13.37732404527244</c:v>
                </c:pt>
                <c:pt idx="1967">
                  <c:v>13.37625134803047</c:v>
                </c:pt>
                <c:pt idx="1968">
                  <c:v>13.37517858397327</c:v>
                </c:pt>
                <c:pt idx="1969">
                  <c:v>13.37410608046245</c:v>
                </c:pt>
                <c:pt idx="1970">
                  <c:v>13.37303351016595</c:v>
                </c:pt>
                <c:pt idx="1971">
                  <c:v>13.37196103675719</c:v>
                </c:pt>
                <c:pt idx="1972">
                  <c:v>13.37088882385047</c:v>
                </c:pt>
                <c:pt idx="1973">
                  <c:v>13.36981654420242</c:v>
                </c:pt>
                <c:pt idx="1974">
                  <c:v>13.36874452502684</c:v>
                </c:pt>
                <c:pt idx="1975">
                  <c:v>13.3676724391395</c:v>
                </c:pt>
                <c:pt idx="1976">
                  <c:v>13.36660045013988</c:v>
                </c:pt>
                <c:pt idx="1977">
                  <c:v>13.3655287215684</c:v>
                </c:pt>
                <c:pt idx="1978">
                  <c:v>13.3644569263295</c:v>
                </c:pt>
                <c:pt idx="1979">
                  <c:v>13.36338539148916</c:v>
                </c:pt>
                <c:pt idx="1980">
                  <c:v>13.36231379001096</c:v>
                </c:pt>
                <c:pt idx="1981">
                  <c:v>13.36124228542051</c:v>
                </c:pt>
                <c:pt idx="1982">
                  <c:v>13.36017104118427</c:v>
                </c:pt>
                <c:pt idx="1983">
                  <c:v>13.35909973035452</c:v>
                </c:pt>
                <c:pt idx="1984">
                  <c:v>13.35802867984942</c:v>
                </c:pt>
                <c:pt idx="1985">
                  <c:v>13.35695756278038</c:v>
                </c:pt>
                <c:pt idx="1986">
                  <c:v>13.35588654259908</c:v>
                </c:pt>
                <c:pt idx="1987">
                  <c:v>13.35481578269808</c:v>
                </c:pt>
                <c:pt idx="1988">
                  <c:v>13.3537449562775</c:v>
                </c:pt>
                <c:pt idx="1989">
                  <c:v>13.35267439010763</c:v>
                </c:pt>
                <c:pt idx="1990">
                  <c:v>13.35160375744774</c:v>
                </c:pt>
                <c:pt idx="1991">
                  <c:v>13.35053322167558</c:v>
                </c:pt>
                <c:pt idx="1992">
                  <c:v>13.34946294610983</c:v>
                </c:pt>
                <c:pt idx="1993">
                  <c:v>13.34839260409838</c:v>
                </c:pt>
                <c:pt idx="1994">
                  <c:v>13.34732252141387</c:v>
                </c:pt>
                <c:pt idx="1995">
                  <c:v>13.3462523681755</c:v>
                </c:pt>
                <c:pt idx="1996">
                  <c:v>13.3451823114638</c:v>
                </c:pt>
                <c:pt idx="1997">
                  <c:v>13.3441125145158</c:v>
                </c:pt>
                <c:pt idx="1998">
                  <c:v>13.34304265081701</c:v>
                </c:pt>
                <c:pt idx="1999">
                  <c:v>13.34197304683543</c:v>
                </c:pt>
                <c:pt idx="2000">
                  <c:v>13.3409033761154</c:v>
                </c:pt>
                <c:pt idx="2001">
                  <c:v>13.3398338018793</c:v>
                </c:pt>
                <c:pt idx="2002">
                  <c:v>13.3387644872906</c:v>
                </c:pt>
                <c:pt idx="2003">
                  <c:v>13.337695105982</c:v>
                </c:pt>
                <c:pt idx="2004">
                  <c:v>13.33662598427427</c:v>
                </c:pt>
                <c:pt idx="2005">
                  <c:v>13.33555679585898</c:v>
                </c:pt>
                <c:pt idx="2006">
                  <c:v>13.3344877038849</c:v>
                </c:pt>
                <c:pt idx="2007">
                  <c:v>13.33341887144193</c:v>
                </c:pt>
                <c:pt idx="2008">
                  <c:v>13.33234997230991</c:v>
                </c:pt>
                <c:pt idx="2009">
                  <c:v>13.3312813326625</c:v>
                </c:pt>
                <c:pt idx="2010">
                  <c:v>13.33021262633836</c:v>
                </c:pt>
                <c:pt idx="2011">
                  <c:v>13.32914401641271</c:v>
                </c:pt>
                <c:pt idx="2012">
                  <c:v>13.32807566590192</c:v>
                </c:pt>
                <c:pt idx="2013">
                  <c:v>13.3270072487329</c:v>
                </c:pt>
                <c:pt idx="2014">
                  <c:v>13.32593909093224</c:v>
                </c:pt>
                <c:pt idx="2015">
                  <c:v>13.32487086648567</c:v>
                </c:pt>
                <c:pt idx="2016">
                  <c:v>13.32380273839486</c:v>
                </c:pt>
                <c:pt idx="2017">
                  <c:v>13.3227348696027</c:v>
                </c:pt>
                <c:pt idx="2018">
                  <c:v>13.32166693418307</c:v>
                </c:pt>
                <c:pt idx="2019">
                  <c:v>13.32059925801562</c:v>
                </c:pt>
                <c:pt idx="2020">
                  <c:v>13.31953151523302</c:v>
                </c:pt>
                <c:pt idx="2021">
                  <c:v>13.31846386876346</c:v>
                </c:pt>
                <c:pt idx="2022">
                  <c:v>13.31739648147635</c:v>
                </c:pt>
                <c:pt idx="2023">
                  <c:v>13.31632902759255</c:v>
                </c:pt>
                <c:pt idx="2024">
                  <c:v>13.31526183284473</c:v>
                </c:pt>
                <c:pt idx="2025">
                  <c:v>13.31419457151252</c:v>
                </c:pt>
                <c:pt idx="2026">
                  <c:v>13.31312740645063</c:v>
                </c:pt>
                <c:pt idx="2027">
                  <c:v>13.31206050045502</c:v>
                </c:pt>
                <c:pt idx="2028">
                  <c:v>13.31099352789345</c:v>
                </c:pt>
                <c:pt idx="2029">
                  <c:v>13.30992681435171</c:v>
                </c:pt>
                <c:pt idx="2030">
                  <c:v>13.3088600342563</c:v>
                </c:pt>
                <c:pt idx="2031">
                  <c:v>13.30779335038848</c:v>
                </c:pt>
                <c:pt idx="2032">
                  <c:v>13.30672692547081</c:v>
                </c:pt>
                <c:pt idx="2033">
                  <c:v>13.30566043401788</c:v>
                </c:pt>
                <c:pt idx="2034">
                  <c:v>13.30459420146866</c:v>
                </c:pt>
                <c:pt idx="2035">
                  <c:v>13.30352790181159</c:v>
                </c:pt>
                <c:pt idx="2036">
                  <c:v>13.3024616973649</c:v>
                </c:pt>
                <c:pt idx="2037">
                  <c:v>13.30139575164127</c:v>
                </c:pt>
                <c:pt idx="2038">
                  <c:v>13.30032973929896</c:v>
                </c:pt>
                <c:pt idx="2039">
                  <c:v>13.29926398562805</c:v>
                </c:pt>
                <c:pt idx="2040">
                  <c:v>13.29819816534539</c:v>
                </c:pt>
                <c:pt idx="2041">
                  <c:v>13.29713244108311</c:v>
                </c:pt>
                <c:pt idx="2042">
                  <c:v>13.29606697541475</c:v>
                </c:pt>
                <c:pt idx="2043">
                  <c:v>13.29500144314505</c:v>
                </c:pt>
                <c:pt idx="2044">
                  <c:v>13.29393616941761</c:v>
                </c:pt>
                <c:pt idx="2045">
                  <c:v>13.29287082909576</c:v>
                </c:pt>
                <c:pt idx="2046">
                  <c:v>13.29180558473838</c:v>
                </c:pt>
                <c:pt idx="2047">
                  <c:v>13.29074059884582</c:v>
                </c:pt>
                <c:pt idx="2048">
                  <c:v>13.28967554636921</c:v>
                </c:pt>
                <c:pt idx="2049">
                  <c:v>13.28861075230578</c:v>
                </c:pt>
                <c:pt idx="2050">
                  <c:v>13.28754589166522</c:v>
                </c:pt>
                <c:pt idx="2051">
                  <c:v>13.28648112693324</c:v>
                </c:pt>
                <c:pt idx="2052">
                  <c:v>13.285416620537</c:v>
                </c:pt>
                <c:pt idx="2053">
                  <c:v>13.28435204757397</c:v>
                </c:pt>
                <c:pt idx="2054">
                  <c:v>13.28328773289507</c:v>
                </c:pt>
                <c:pt idx="2055">
                  <c:v>13.28222335165629</c:v>
                </c:pt>
                <c:pt idx="2056">
                  <c:v>13.28115906627018</c:v>
                </c:pt>
                <c:pt idx="2057">
                  <c:v>13.28009503909078</c:v>
                </c:pt>
                <c:pt idx="2058">
                  <c:v>13.27903094536183</c:v>
                </c:pt>
                <c:pt idx="2059">
                  <c:v>13.277967109788</c:v>
                </c:pt>
                <c:pt idx="2060">
                  <c:v>13.27690320767148</c:v>
                </c:pt>
                <c:pt idx="2061">
                  <c:v>13.27583940135174</c:v>
                </c:pt>
                <c:pt idx="2062">
                  <c:v>13.27477585310971</c:v>
                </c:pt>
                <c:pt idx="2063">
                  <c:v>13.27371223833533</c:v>
                </c:pt>
                <c:pt idx="2064">
                  <c:v>13.27264888158707</c:v>
                </c:pt>
                <c:pt idx="2065">
                  <c:v>13.27158545831332</c:v>
                </c:pt>
                <c:pt idx="2066">
                  <c:v>13.27052213078042</c:v>
                </c:pt>
                <c:pt idx="2067">
                  <c:v>13.2694590611963</c:v>
                </c:pt>
                <c:pt idx="2068">
                  <c:v>13.26839592509696</c:v>
                </c:pt>
                <c:pt idx="2069">
                  <c:v>13.26733304689482</c:v>
                </c:pt>
                <c:pt idx="2070">
                  <c:v>13.26627010218431</c:v>
                </c:pt>
                <c:pt idx="2071">
                  <c:v>13.26520725315876</c:v>
                </c:pt>
                <c:pt idx="2072">
                  <c:v>13.26414466195306</c:v>
                </c:pt>
                <c:pt idx="2073">
                  <c:v>13.26308200424925</c:v>
                </c:pt>
                <c:pt idx="2074">
                  <c:v>13.26201960431376</c:v>
                </c:pt>
                <c:pt idx="2075">
                  <c:v>13.26095713788698</c:v>
                </c:pt>
                <c:pt idx="2076">
                  <c:v>13.25989476705085</c:v>
                </c:pt>
                <c:pt idx="2077">
                  <c:v>13.25883265387755</c:v>
                </c:pt>
                <c:pt idx="2078">
                  <c:v>13.25777047421848</c:v>
                </c:pt>
                <c:pt idx="2079">
                  <c:v>13.2567085521941</c:v>
                </c:pt>
                <c:pt idx="2080">
                  <c:v>13.25564656369051</c:v>
                </c:pt>
                <c:pt idx="2081">
                  <c:v>13.25458467075504</c:v>
                </c:pt>
                <c:pt idx="2082">
                  <c:v>13.25352303537662</c:v>
                </c:pt>
                <c:pt idx="2083">
                  <c:v>13.2524613335289</c:v>
                </c:pt>
                <c:pt idx="2084">
                  <c:v>13.25139988918648</c:v>
                </c:pt>
                <c:pt idx="2085">
                  <c:v>13.25033837838133</c:v>
                </c:pt>
                <c:pt idx="2086">
                  <c:v>13.24927696308782</c:v>
                </c:pt>
                <c:pt idx="2087">
                  <c:v>13.24821580522203</c:v>
                </c:pt>
                <c:pt idx="2088">
                  <c:v>13.24715458090336</c:v>
                </c:pt>
                <c:pt idx="2089">
                  <c:v>13.2460936139607</c:v>
                </c:pt>
                <c:pt idx="2090">
                  <c:v>13.24503258057168</c:v>
                </c:pt>
                <c:pt idx="2091">
                  <c:v>13.24397164263784</c:v>
                </c:pt>
                <c:pt idx="2092">
                  <c:v>13.24291096200246</c:v>
                </c:pt>
                <c:pt idx="2093">
                  <c:v>13.24185021493054</c:v>
                </c:pt>
                <c:pt idx="2094">
                  <c:v>13.24078972510537</c:v>
                </c:pt>
                <c:pt idx="2095">
                  <c:v>13.23972916885021</c:v>
                </c:pt>
                <c:pt idx="2096">
                  <c:v>13.23866870799377</c:v>
                </c:pt>
                <c:pt idx="2097">
                  <c:v>13.23760850430654</c:v>
                </c:pt>
                <c:pt idx="2098">
                  <c:v>13.23654823419911</c:v>
                </c:pt>
                <c:pt idx="2099">
                  <c:v>13.2354882212092</c:v>
                </c:pt>
                <c:pt idx="2100">
                  <c:v>13.2344281418056</c:v>
                </c:pt>
                <c:pt idx="2101">
                  <c:v>13.23336815774426</c:v>
                </c:pt>
                <c:pt idx="2102">
                  <c:v>13.23230843072294</c:v>
                </c:pt>
                <c:pt idx="2103">
                  <c:v>13.23124863729769</c:v>
                </c:pt>
                <c:pt idx="2104">
                  <c:v>13.2301891008608</c:v>
                </c:pt>
                <c:pt idx="2105">
                  <c:v>13.22912949802648</c:v>
                </c:pt>
                <c:pt idx="2106">
                  <c:v>13.22806999047797</c:v>
                </c:pt>
                <c:pt idx="2107">
                  <c:v>13.22701073984031</c:v>
                </c:pt>
                <c:pt idx="2108">
                  <c:v>13.22595142281497</c:v>
                </c:pt>
                <c:pt idx="2109">
                  <c:v>13.22489236264885</c:v>
                </c:pt>
                <c:pt idx="2110">
                  <c:v>13.22383323610153</c:v>
                </c:pt>
                <c:pt idx="2111">
                  <c:v>13.22277420478355</c:v>
                </c:pt>
                <c:pt idx="2112">
                  <c:v>13.22171543024731</c:v>
                </c:pt>
                <c:pt idx="2113">
                  <c:v>13.2206565893396</c:v>
                </c:pt>
                <c:pt idx="2114">
                  <c:v>13.219598005162</c:v>
                </c:pt>
                <c:pt idx="2115">
                  <c:v>13.2185393546194</c:v>
                </c:pt>
                <c:pt idx="2116">
                  <c:v>13.21748079924966</c:v>
                </c:pt>
                <c:pt idx="2117">
                  <c:v>13.2164225012545</c:v>
                </c:pt>
                <c:pt idx="2118">
                  <c:v>13.2153641370956</c:v>
                </c:pt>
                <c:pt idx="2119">
                  <c:v>13.21430602958222</c:v>
                </c:pt>
                <c:pt idx="2120">
                  <c:v>13.21324785576491</c:v>
                </c:pt>
                <c:pt idx="2121">
                  <c:v>13.21218977710897</c:v>
                </c:pt>
                <c:pt idx="2122">
                  <c:v>13.21113195502165</c:v>
                </c:pt>
                <c:pt idx="2123">
                  <c:v>13.21007406664061</c:v>
                </c:pt>
                <c:pt idx="2124">
                  <c:v>13.20901643477693</c:v>
                </c:pt>
                <c:pt idx="2125">
                  <c:v>13.20795873662632</c:v>
                </c:pt>
                <c:pt idx="2126">
                  <c:v>13.2069011335815</c:v>
                </c:pt>
                <c:pt idx="2127">
                  <c:v>13.20584378697716</c:v>
                </c:pt>
                <c:pt idx="2128">
                  <c:v>13.20478637409608</c:v>
                </c:pt>
                <c:pt idx="2129">
                  <c:v>13.20372921760424</c:v>
                </c:pt>
                <c:pt idx="2130">
                  <c:v>13.20267199484242</c:v>
                </c:pt>
                <c:pt idx="2131">
                  <c:v>13.20161486713082</c:v>
                </c:pt>
                <c:pt idx="2132">
                  <c:v>13.20055799573161</c:v>
                </c:pt>
                <c:pt idx="2133">
                  <c:v>13.19950105807259</c:v>
                </c:pt>
                <c:pt idx="2134">
                  <c:v>13.19844437667473</c:v>
                </c:pt>
                <c:pt idx="2135">
                  <c:v>13.19738762902381</c:v>
                </c:pt>
                <c:pt idx="2136">
                  <c:v>13.19633097636753</c:v>
                </c:pt>
                <c:pt idx="2137">
                  <c:v>13.19527457989558</c:v>
                </c:pt>
                <c:pt idx="2138">
                  <c:v>13.19421811718072</c:v>
                </c:pt>
                <c:pt idx="2139">
                  <c:v>13.19316191059898</c:v>
                </c:pt>
                <c:pt idx="2140">
                  <c:v>13.19210563778107</c:v>
                </c:pt>
                <c:pt idx="2141">
                  <c:v>13.1910494599022</c:v>
                </c:pt>
                <c:pt idx="2142">
                  <c:v>13.18999353807966</c:v>
                </c:pt>
                <c:pt idx="2143">
                  <c:v>13.18893755003105</c:v>
                </c:pt>
                <c:pt idx="2144">
                  <c:v>13.18788181798758</c:v>
                </c:pt>
                <c:pt idx="2145">
                  <c:v>13.18682601972477</c:v>
                </c:pt>
                <c:pt idx="2146">
                  <c:v>13.18577031634542</c:v>
                </c:pt>
                <c:pt idx="2147">
                  <c:v>13.18471470783842</c:v>
                </c:pt>
                <c:pt idx="2148">
                  <c:v>13.18365951627572</c:v>
                </c:pt>
                <c:pt idx="2149">
                  <c:v>13.18260409745112</c:v>
                </c:pt>
                <c:pt idx="2150">
                  <c:v>13.18154877346551</c:v>
                </c:pt>
                <c:pt idx="2151">
                  <c:v>13.18049354430778</c:v>
                </c:pt>
                <c:pt idx="2152">
                  <c:v>13.17943840996681</c:v>
                </c:pt>
                <c:pt idx="2153">
                  <c:v>13.17838369236989</c:v>
                </c:pt>
                <c:pt idx="2154">
                  <c:v>13.17732874760017</c:v>
                </c:pt>
                <c:pt idx="2155">
                  <c:v>13.17627389761386</c:v>
                </c:pt>
                <c:pt idx="2156">
                  <c:v>13.17521914239985</c:v>
                </c:pt>
                <c:pt idx="2157">
                  <c:v>13.17416448194702</c:v>
                </c:pt>
                <c:pt idx="2158">
                  <c:v>13.17311023803807</c:v>
                </c:pt>
                <c:pt idx="2159">
                  <c:v>13.17205576704533</c:v>
                </c:pt>
                <c:pt idx="2160">
                  <c:v>13.17100139078042</c:v>
                </c:pt>
                <c:pt idx="2161">
                  <c:v>13.16994710923223</c:v>
                </c:pt>
                <c:pt idx="2162">
                  <c:v>13.16889292238963</c:v>
                </c:pt>
                <c:pt idx="2163">
                  <c:v>13.16783915189083</c:v>
                </c:pt>
                <c:pt idx="2164">
                  <c:v>13.16678515439717</c:v>
                </c:pt>
                <c:pt idx="2165">
                  <c:v>13.16573125157577</c:v>
                </c:pt>
                <c:pt idx="2166">
                  <c:v>13.16467744341549</c:v>
                </c:pt>
                <c:pt idx="2167">
                  <c:v>13.16362372990523</c:v>
                </c:pt>
                <c:pt idx="2168">
                  <c:v>13.16257043253876</c:v>
                </c:pt>
                <c:pt idx="2169">
                  <c:v>13.1615169082663</c:v>
                </c:pt>
                <c:pt idx="2170">
                  <c:v>13.16046347861048</c:v>
                </c:pt>
                <c:pt idx="2171">
                  <c:v>13.15941014356023</c:v>
                </c:pt>
                <c:pt idx="2172">
                  <c:v>13.1583569031044</c:v>
                </c:pt>
                <c:pt idx="2173">
                  <c:v>13.15730407859245</c:v>
                </c:pt>
                <c:pt idx="2174">
                  <c:v>13.15625102726327</c:v>
                </c:pt>
                <c:pt idx="2175">
                  <c:v>13.15519807049516</c:v>
                </c:pt>
                <c:pt idx="2176">
                  <c:v>13.15414520827702</c:v>
                </c:pt>
                <c:pt idx="2177">
                  <c:v>13.15309244059772</c:v>
                </c:pt>
                <c:pt idx="2178">
                  <c:v>13.15204008866248</c:v>
                </c:pt>
                <c:pt idx="2179">
                  <c:v>13.15098750999868</c:v>
                </c:pt>
                <c:pt idx="2180">
                  <c:v>13.14993502584037</c:v>
                </c:pt>
                <c:pt idx="2181">
                  <c:v>13.14888263617645</c:v>
                </c:pt>
                <c:pt idx="2182">
                  <c:v>13.14783034099579</c:v>
                </c:pt>
                <c:pt idx="2183">
                  <c:v>13.14677846135943</c:v>
                </c:pt>
                <c:pt idx="2184">
                  <c:v>13.14572635508312</c:v>
                </c:pt>
                <c:pt idx="2185">
                  <c:v>13.14467434325672</c:v>
                </c:pt>
                <c:pt idx="2186">
                  <c:v>13.14362242586911</c:v>
                </c:pt>
                <c:pt idx="2187">
                  <c:v>13.14257060290918</c:v>
                </c:pt>
                <c:pt idx="2188">
                  <c:v>13.1415191952939</c:v>
                </c:pt>
                <c:pt idx="2189">
                  <c:v>13.14046756112717</c:v>
                </c:pt>
                <c:pt idx="2190">
                  <c:v>13.13941602135477</c:v>
                </c:pt>
                <c:pt idx="2191">
                  <c:v>13.13836457596558</c:v>
                </c:pt>
                <c:pt idx="2192">
                  <c:v>13.13731322494848</c:v>
                </c:pt>
                <c:pt idx="2193">
                  <c:v>13.13626228907646</c:v>
                </c:pt>
                <c:pt idx="2194">
                  <c:v>13.13521112674141</c:v>
                </c:pt>
                <c:pt idx="2195">
                  <c:v>13.13416005874512</c:v>
                </c:pt>
                <c:pt idx="2196">
                  <c:v>13.13310908507644</c:v>
                </c:pt>
                <c:pt idx="2197">
                  <c:v>13.13205820572428</c:v>
                </c:pt>
                <c:pt idx="2198">
                  <c:v>13.1310077413177</c:v>
                </c:pt>
                <c:pt idx="2199">
                  <c:v>13.12995705053644</c:v>
                </c:pt>
                <c:pt idx="2200">
                  <c:v>13.12890645403834</c:v>
                </c:pt>
                <c:pt idx="2201">
                  <c:v>13.12785595181228</c:v>
                </c:pt>
                <c:pt idx="2202">
                  <c:v>13.12680554384715</c:v>
                </c:pt>
                <c:pt idx="2203">
                  <c:v>13.12575555062821</c:v>
                </c:pt>
                <c:pt idx="2204">
                  <c:v>13.12470533112283</c:v>
                </c:pt>
                <c:pt idx="2205">
                  <c:v>13.12365520584503</c:v>
                </c:pt>
                <c:pt idx="2206">
                  <c:v>13.1226051747837</c:v>
                </c:pt>
                <c:pt idx="2207">
                  <c:v>13.1215552379277</c:v>
                </c:pt>
                <c:pt idx="2208">
                  <c:v>13.12050571561856</c:v>
                </c:pt>
                <c:pt idx="2209">
                  <c:v>13.11945596711116</c:v>
                </c:pt>
                <c:pt idx="2210">
                  <c:v>13.11840631277576</c:v>
                </c:pt>
                <c:pt idx="2211">
                  <c:v>13.11735675260124</c:v>
                </c:pt>
                <c:pt idx="2212">
                  <c:v>13.11630728657648</c:v>
                </c:pt>
                <c:pt idx="2213">
                  <c:v>13.11525823489935</c:v>
                </c:pt>
                <c:pt idx="2214">
                  <c:v>13.11420895711203</c:v>
                </c:pt>
                <c:pt idx="2215">
                  <c:v>13.11315977344113</c:v>
                </c:pt>
                <c:pt idx="2216">
                  <c:v>13.11211068387552</c:v>
                </c:pt>
                <c:pt idx="2217">
                  <c:v>13.1110616894975</c:v>
                </c:pt>
                <c:pt idx="2218">
                  <c:v>13.11001310990781</c:v>
                </c:pt>
                <c:pt idx="2219">
                  <c:v>13.10896430434747</c:v>
                </c:pt>
                <c:pt idx="2220">
                  <c:v>13.10791559289949</c:v>
                </c:pt>
                <c:pt idx="2221">
                  <c:v>13.10686697555323</c:v>
                </c:pt>
                <c:pt idx="2222">
                  <c:v>13.10581845229808</c:v>
                </c:pt>
                <c:pt idx="2223">
                  <c:v>13.10477034304474</c:v>
                </c:pt>
                <c:pt idx="2224">
                  <c:v>13.10372200791127</c:v>
                </c:pt>
                <c:pt idx="2225">
                  <c:v>13.10267376683706</c:v>
                </c:pt>
                <c:pt idx="2226">
                  <c:v>13.1016256198115</c:v>
                </c:pt>
                <c:pt idx="2227">
                  <c:v>13.10057756682397</c:v>
                </c:pt>
                <c:pt idx="2228">
                  <c:v>13.0995299276417</c:v>
                </c:pt>
                <c:pt idx="2229">
                  <c:v>13.0984820626697</c:v>
                </c:pt>
                <c:pt idx="2230">
                  <c:v>13.0974342917039</c:v>
                </c:pt>
                <c:pt idx="2231">
                  <c:v>13.09638661473365</c:v>
                </c:pt>
                <c:pt idx="2232">
                  <c:v>13.09533903174836</c:v>
                </c:pt>
                <c:pt idx="2233">
                  <c:v>13.09429186237185</c:v>
                </c:pt>
                <c:pt idx="2234">
                  <c:v>13.09324446729595</c:v>
                </c:pt>
                <c:pt idx="2235">
                  <c:v>13.09219716617317</c:v>
                </c:pt>
                <c:pt idx="2236">
                  <c:v>13.09114995899287</c:v>
                </c:pt>
                <c:pt idx="2237">
                  <c:v>13.09010284574446</c:v>
                </c:pt>
                <c:pt idx="2238">
                  <c:v>13.08905614590842</c:v>
                </c:pt>
                <c:pt idx="2239">
                  <c:v>13.08800922046325</c:v>
                </c:pt>
                <c:pt idx="2240">
                  <c:v>13.08696238891811</c:v>
                </c:pt>
                <c:pt idx="2241">
                  <c:v>13.0859156512624</c:v>
                </c:pt>
                <c:pt idx="2242">
                  <c:v>13.08486900748546</c:v>
                </c:pt>
                <c:pt idx="2243">
                  <c:v>13.0838227769246</c:v>
                </c:pt>
                <c:pt idx="2244">
                  <c:v>13.08277632084478</c:v>
                </c:pt>
                <c:pt idx="2245">
                  <c:v>13.08172995861191</c:v>
                </c:pt>
                <c:pt idx="2246">
                  <c:v>13.08068369021538</c:v>
                </c:pt>
                <c:pt idx="2247">
                  <c:v>13.07963751564458</c:v>
                </c:pt>
                <c:pt idx="2248">
                  <c:v>13.07859175409359</c:v>
                </c:pt>
                <c:pt idx="2249">
                  <c:v>13.07754576711374</c:v>
                </c:pt>
                <c:pt idx="2250">
                  <c:v>13.07649987392778</c:v>
                </c:pt>
                <c:pt idx="2251">
                  <c:v>13.07545407452507</c:v>
                </c:pt>
                <c:pt idx="2252">
                  <c:v>13.074408368895</c:v>
                </c:pt>
                <c:pt idx="2253">
                  <c:v>13.0733630760886</c:v>
                </c:pt>
                <c:pt idx="2254">
                  <c:v>13.07231755794335</c:v>
                </c:pt>
                <c:pt idx="2255">
                  <c:v>13.0712721335389</c:v>
                </c:pt>
                <c:pt idx="2256">
                  <c:v>13.07022680286463</c:v>
                </c:pt>
                <c:pt idx="2257">
                  <c:v>13.06918156590992</c:v>
                </c:pt>
                <c:pt idx="2258">
                  <c:v>13.06813674158281</c:v>
                </c:pt>
                <c:pt idx="2259">
                  <c:v>13.0670916920068</c:v>
                </c:pt>
                <c:pt idx="2260">
                  <c:v>13.0660467361185</c:v>
                </c:pt>
                <c:pt idx="2261">
                  <c:v>13.06500187390728</c:v>
                </c:pt>
                <c:pt idx="2262">
                  <c:v>13.06395710536256</c:v>
                </c:pt>
                <c:pt idx="2263">
                  <c:v>13.06291274924945</c:v>
                </c:pt>
                <c:pt idx="2264">
                  <c:v>13.06186816797727</c:v>
                </c:pt>
                <c:pt idx="2265">
                  <c:v>13.06082368033973</c:v>
                </c:pt>
                <c:pt idx="2266">
                  <c:v>13.05977928632622</c:v>
                </c:pt>
                <c:pt idx="2267">
                  <c:v>13.05873498592611</c:v>
                </c:pt>
                <c:pt idx="2268">
                  <c:v>13.0576910977617</c:v>
                </c:pt>
                <c:pt idx="2269">
                  <c:v>13.056646984528</c:v>
                </c:pt>
                <c:pt idx="2270">
                  <c:v>13.05560296487585</c:v>
                </c:pt>
                <c:pt idx="2271">
                  <c:v>13.05455903879465</c:v>
                </c:pt>
                <c:pt idx="2272">
                  <c:v>13.05351520627377</c:v>
                </c:pt>
                <c:pt idx="2273">
                  <c:v>13.05247178579276</c:v>
                </c:pt>
                <c:pt idx="2274">
                  <c:v>13.05142814033215</c:v>
                </c:pt>
                <c:pt idx="2275">
                  <c:v>13.05038458840002</c:v>
                </c:pt>
                <c:pt idx="2276">
                  <c:v>13.04934112998576</c:v>
                </c:pt>
                <c:pt idx="2277">
                  <c:v>13.04829776507874</c:v>
                </c:pt>
                <c:pt idx="2278">
                  <c:v>13.04725481201584</c:v>
                </c:pt>
                <c:pt idx="2279">
                  <c:v>13.04621163406295</c:v>
                </c:pt>
                <c:pt idx="2280">
                  <c:v>13.04516854958546</c:v>
                </c:pt>
                <c:pt idx="2281">
                  <c:v>13.04412555857276</c:v>
                </c:pt>
                <c:pt idx="2282">
                  <c:v>13.04308266101423</c:v>
                </c:pt>
                <c:pt idx="2283">
                  <c:v>13.04204017510414</c:v>
                </c:pt>
                <c:pt idx="2284">
                  <c:v>13.04099746439359</c:v>
                </c:pt>
                <c:pt idx="2285">
                  <c:v>13.03995484710537</c:v>
                </c:pt>
                <c:pt idx="2286">
                  <c:v>13.03891232322885</c:v>
                </c:pt>
                <c:pt idx="2287">
                  <c:v>13.03786989275343</c:v>
                </c:pt>
                <c:pt idx="2288">
                  <c:v>13.03682787373086</c:v>
                </c:pt>
                <c:pt idx="2289">
                  <c:v>13.03578562999728</c:v>
                </c:pt>
                <c:pt idx="2290">
                  <c:v>13.03474347963294</c:v>
                </c:pt>
                <c:pt idx="2291">
                  <c:v>13.03370142262724</c:v>
                </c:pt>
                <c:pt idx="2292">
                  <c:v>13.03265945896955</c:v>
                </c:pt>
                <c:pt idx="2293">
                  <c:v>13.0316179065692</c:v>
                </c:pt>
                <c:pt idx="2294">
                  <c:v>13.03057612954721</c:v>
                </c:pt>
                <c:pt idx="2295">
                  <c:v>13.0295344458414</c:v>
                </c:pt>
                <c:pt idx="2296">
                  <c:v>13.02849285544112</c:v>
                </c:pt>
                <c:pt idx="2297">
                  <c:v>13.02745135833578</c:v>
                </c:pt>
                <c:pt idx="2298">
                  <c:v>13.02641027229236</c:v>
                </c:pt>
                <c:pt idx="2299">
                  <c:v>13.02536896171658</c:v>
                </c:pt>
                <c:pt idx="2300">
                  <c:v>13.02432774440389</c:v>
                </c:pt>
                <c:pt idx="2301">
                  <c:v>13.02328662034368</c:v>
                </c:pt>
                <c:pt idx="2302">
                  <c:v>13.02224558952533</c:v>
                </c:pt>
                <c:pt idx="2303">
                  <c:v>13.02120496957354</c:v>
                </c:pt>
                <c:pt idx="2304">
                  <c:v>13.0201641251786</c:v>
                </c:pt>
                <c:pt idx="2305">
                  <c:v>13.01912337399368</c:v>
                </c:pt>
                <c:pt idx="2306">
                  <c:v>13.01808271600815</c:v>
                </c:pt>
                <c:pt idx="2307">
                  <c:v>13.0170421512114</c:v>
                </c:pt>
                <c:pt idx="2308">
                  <c:v>13.01600199708595</c:v>
                </c:pt>
                <c:pt idx="2309">
                  <c:v>13.01496161860647</c:v>
                </c:pt>
                <c:pt idx="2310">
                  <c:v>13.01392133328393</c:v>
                </c:pt>
                <c:pt idx="2311">
                  <c:v>13.0128811411077</c:v>
                </c:pt>
                <c:pt idx="2312">
                  <c:v>13.01184104206717</c:v>
                </c:pt>
                <c:pt idx="2313">
                  <c:v>13.01080135350277</c:v>
                </c:pt>
                <c:pt idx="2314">
                  <c:v>13.00976144067338</c:v>
                </c:pt>
                <c:pt idx="2315">
                  <c:v>13.00872162094785</c:v>
                </c:pt>
                <c:pt idx="2316">
                  <c:v>13.00768189431555</c:v>
                </c:pt>
                <c:pt idx="2317">
                  <c:v>13.00664226132311</c:v>
                </c:pt>
                <c:pt idx="2318">
                  <c:v>13.00560303927842</c:v>
                </c:pt>
                <c:pt idx="2319">
                  <c:v>13.00456359309421</c:v>
                </c:pt>
                <c:pt idx="2320">
                  <c:v>13.0035242399973</c:v>
                </c:pt>
                <c:pt idx="2321">
                  <c:v>13.0024849799774</c:v>
                </c:pt>
                <c:pt idx="2322">
                  <c:v>13.00144581302426</c:v>
                </c:pt>
                <c:pt idx="2323">
                  <c:v>13.00040705619427</c:v>
                </c:pt>
                <c:pt idx="2324">
                  <c:v>12.99936807531548</c:v>
                </c:pt>
                <c:pt idx="2325">
                  <c:v>12.99832918747268</c:v>
                </c:pt>
                <c:pt idx="2326">
                  <c:v>12.9972903926556</c:v>
                </c:pt>
                <c:pt idx="2327">
                  <c:v>12.99625169085398</c:v>
                </c:pt>
                <c:pt idx="2328">
                  <c:v>12.99521339898228</c:v>
                </c:pt>
                <c:pt idx="2329">
                  <c:v>12.99417488315243</c:v>
                </c:pt>
                <c:pt idx="2330">
                  <c:v>12.99313646030726</c:v>
                </c:pt>
                <c:pt idx="2331">
                  <c:v>12.9920981304365</c:v>
                </c:pt>
                <c:pt idx="2332">
                  <c:v>12.99105989352992</c:v>
                </c:pt>
                <c:pt idx="2333">
                  <c:v>12.99002206636011</c:v>
                </c:pt>
                <c:pt idx="2334">
                  <c:v>12.9889840153227</c:v>
                </c:pt>
                <c:pt idx="2335">
                  <c:v>12.98794605721868</c:v>
                </c:pt>
                <c:pt idx="2336">
                  <c:v>12.98690819203777</c:v>
                </c:pt>
                <c:pt idx="2337">
                  <c:v>12.98587041976973</c:v>
                </c:pt>
                <c:pt idx="2338">
                  <c:v>12.98483305704541</c:v>
                </c:pt>
                <c:pt idx="2339">
                  <c:v>12.98379547054396</c:v>
                </c:pt>
                <c:pt idx="2340">
                  <c:v>12.9827579769246</c:v>
                </c:pt>
                <c:pt idx="2341">
                  <c:v>12.98172057617705</c:v>
                </c:pt>
                <c:pt idx="2342">
                  <c:v>12.98068326829107</c:v>
                </c:pt>
                <c:pt idx="2343">
                  <c:v>12.97964636975582</c:v>
                </c:pt>
                <c:pt idx="2344">
                  <c:v>12.97860924753385</c:v>
                </c:pt>
                <c:pt idx="2345">
                  <c:v>12.97757221814267</c:v>
                </c:pt>
                <c:pt idx="2346">
                  <c:v>12.976535281572</c:v>
                </c:pt>
                <c:pt idx="2347">
                  <c:v>12.9754984378116</c:v>
                </c:pt>
                <c:pt idx="2348">
                  <c:v>12.97446200320901</c:v>
                </c:pt>
                <c:pt idx="2349">
                  <c:v>12.97342534501003</c:v>
                </c:pt>
                <c:pt idx="2350">
                  <c:v>12.97238877959053</c:v>
                </c:pt>
                <c:pt idx="2351">
                  <c:v>12.97135230694026</c:v>
                </c:pt>
                <c:pt idx="2352">
                  <c:v>12.97031592704895</c:v>
                </c:pt>
                <c:pt idx="2353">
                  <c:v>12.96927995612262</c:v>
                </c:pt>
                <c:pt idx="2354">
                  <c:v>12.96824376169015</c:v>
                </c:pt>
                <c:pt idx="2355">
                  <c:v>12.96720765998586</c:v>
                </c:pt>
                <c:pt idx="2356">
                  <c:v>12.96617165099949</c:v>
                </c:pt>
                <c:pt idx="2357">
                  <c:v>12.9651357347208</c:v>
                </c:pt>
                <c:pt idx="2358">
                  <c:v>12.96410022721432</c:v>
                </c:pt>
                <c:pt idx="2359">
                  <c:v>12.96306449629187</c:v>
                </c:pt>
                <c:pt idx="2360">
                  <c:v>12.9620288580463</c:v>
                </c:pt>
                <c:pt idx="2361">
                  <c:v>12.96099331246736</c:v>
                </c:pt>
                <c:pt idx="2362">
                  <c:v>12.95995785954477</c:v>
                </c:pt>
                <c:pt idx="2363">
                  <c:v>12.95892281520175</c:v>
                </c:pt>
                <c:pt idx="2364">
                  <c:v>12.95788754753284</c:v>
                </c:pt>
                <c:pt idx="2365">
                  <c:v>12.9568523724895</c:v>
                </c:pt>
                <c:pt idx="2366">
                  <c:v>12.9558172900615</c:v>
                </c:pt>
                <c:pt idx="2367">
                  <c:v>12.95478230023854</c:v>
                </c:pt>
                <c:pt idx="2368">
                  <c:v>12.95374771880257</c:v>
                </c:pt>
                <c:pt idx="2369">
                  <c:v>12.9527129141307</c:v>
                </c:pt>
                <c:pt idx="2370">
                  <c:v>12.95167820203312</c:v>
                </c:pt>
                <c:pt idx="2371">
                  <c:v>12.95064358249956</c:v>
                </c:pt>
                <c:pt idx="2372">
                  <c:v>12.94960905551976</c:v>
                </c:pt>
                <c:pt idx="2373">
                  <c:v>12.94857493673442</c:v>
                </c:pt>
                <c:pt idx="2374">
                  <c:v>12.94754059480312</c:v>
                </c:pt>
                <c:pt idx="2375">
                  <c:v>12.94650634539481</c:v>
                </c:pt>
                <c:pt idx="2376">
                  <c:v>12.94547218849922</c:v>
                </c:pt>
                <c:pt idx="2377">
                  <c:v>12.94443812410608</c:v>
                </c:pt>
                <c:pt idx="2378">
                  <c:v>12.94340446771497</c:v>
                </c:pt>
                <c:pt idx="2379">
                  <c:v>12.94237058826775</c:v>
                </c:pt>
                <c:pt idx="2380">
                  <c:v>12.94133680129222</c:v>
                </c:pt>
                <c:pt idx="2381">
                  <c:v>12.94030310677811</c:v>
                </c:pt>
                <c:pt idx="2382">
                  <c:v>12.93926950471516</c:v>
                </c:pt>
                <c:pt idx="2383">
                  <c:v>12.93823631046186</c:v>
                </c:pt>
                <c:pt idx="2384">
                  <c:v>12.93720289324225</c:v>
                </c:pt>
                <c:pt idx="2385">
                  <c:v>12.93616956844301</c:v>
                </c:pt>
                <c:pt idx="2386">
                  <c:v>12.9351363360539</c:v>
                </c:pt>
                <c:pt idx="2387">
                  <c:v>12.93410319606464</c:v>
                </c:pt>
                <c:pt idx="2388">
                  <c:v>12.93307046369276</c:v>
                </c:pt>
                <c:pt idx="2389">
                  <c:v>12.93203750844426</c:v>
                </c:pt>
                <c:pt idx="2390">
                  <c:v>12.93100464556483</c:v>
                </c:pt>
                <c:pt idx="2391">
                  <c:v>12.92997187504422</c:v>
                </c:pt>
                <c:pt idx="2392">
                  <c:v>12.92893919687218</c:v>
                </c:pt>
                <c:pt idx="2393">
                  <c:v>12.92790692612531</c:v>
                </c:pt>
                <c:pt idx="2394">
                  <c:v>12.92687443259143</c:v>
                </c:pt>
                <c:pt idx="2395">
                  <c:v>12.92584203137533</c:v>
                </c:pt>
                <c:pt idx="2396">
                  <c:v>12.92480972246675</c:v>
                </c:pt>
                <c:pt idx="2397">
                  <c:v>12.92377750585543</c:v>
                </c:pt>
                <c:pt idx="2398">
                  <c:v>12.92274569647716</c:v>
                </c:pt>
                <c:pt idx="2399">
                  <c:v>12.92171366440142</c:v>
                </c:pt>
                <c:pt idx="2400">
                  <c:v>12.92068172459217</c:v>
                </c:pt>
                <c:pt idx="2401">
                  <c:v>12.91964987703913</c:v>
                </c:pt>
                <c:pt idx="2402">
                  <c:v>12.91861812173205</c:v>
                </c:pt>
                <c:pt idx="2403">
                  <c:v>12.91758677346598</c:v>
                </c:pt>
                <c:pt idx="2404">
                  <c:v>12.9165552025919</c:v>
                </c:pt>
                <c:pt idx="2405">
                  <c:v>12.915523723933</c:v>
                </c:pt>
                <c:pt idx="2406">
                  <c:v>12.91449233747902</c:v>
                </c:pt>
                <c:pt idx="2407">
                  <c:v>12.9134610432197</c:v>
                </c:pt>
                <c:pt idx="2408">
                  <c:v>12.91243015580941</c:v>
                </c:pt>
                <c:pt idx="2409">
                  <c:v>12.91139904588049</c:v>
                </c:pt>
                <c:pt idx="2410">
                  <c:v>12.91036802811546</c:v>
                </c:pt>
                <c:pt idx="2411">
                  <c:v>12.90933710250406</c:v>
                </c:pt>
                <c:pt idx="2412">
                  <c:v>12.90830626903601</c:v>
                </c:pt>
                <c:pt idx="2413">
                  <c:v>12.9072758422251</c:v>
                </c:pt>
                <c:pt idx="2414">
                  <c:v>12.90624519298487</c:v>
                </c:pt>
                <c:pt idx="2415">
                  <c:v>12.90521463585724</c:v>
                </c:pt>
                <c:pt idx="2416">
                  <c:v>12.90418417083191</c:v>
                </c:pt>
                <c:pt idx="2417">
                  <c:v>12.9031537981002</c:v>
                </c:pt>
                <c:pt idx="2418">
                  <c:v>12.90212383235518</c:v>
                </c:pt>
                <c:pt idx="2419">
                  <c:v>12.90109364429173</c:v>
                </c:pt>
                <c:pt idx="2420">
                  <c:v>12.90006354831121</c:v>
                </c:pt>
                <c:pt idx="2421">
                  <c:v>12.89903354440355</c:v>
                </c:pt>
                <c:pt idx="2422">
                  <c:v>12.89800363255872</c:v>
                </c:pt>
                <c:pt idx="2423">
                  <c:v>12.8969741270095</c:v>
                </c:pt>
                <c:pt idx="2424">
                  <c:v>12.89594439923207</c:v>
                </c:pt>
                <c:pt idx="2425">
                  <c:v>12.89491476348732</c:v>
                </c:pt>
                <c:pt idx="2426">
                  <c:v>12.8938852197652</c:v>
                </c:pt>
                <c:pt idx="2427">
                  <c:v>12.89285576805565</c:v>
                </c:pt>
                <c:pt idx="2428">
                  <c:v>12.89182672245108</c:v>
                </c:pt>
                <c:pt idx="2429">
                  <c:v>12.89079745470847</c:v>
                </c:pt>
                <c:pt idx="2430">
                  <c:v>12.8897682789483</c:v>
                </c:pt>
                <c:pt idx="2431">
                  <c:v>12.8887391951605</c:v>
                </c:pt>
                <c:pt idx="2432">
                  <c:v>12.88771020333504</c:v>
                </c:pt>
                <c:pt idx="2433">
                  <c:v>12.886681617424</c:v>
                </c:pt>
                <c:pt idx="2434">
                  <c:v>12.885652809465</c:v>
                </c:pt>
                <c:pt idx="2435">
                  <c:v>12.88462409343818</c:v>
                </c:pt>
                <c:pt idx="2436">
                  <c:v>12.88359546933351</c:v>
                </c:pt>
                <c:pt idx="2437">
                  <c:v>12.88256693714093</c:v>
                </c:pt>
                <c:pt idx="2438">
                  <c:v>12.88153881067228</c:v>
                </c:pt>
                <c:pt idx="2439">
                  <c:v>12.8805104622457</c:v>
                </c:pt>
                <c:pt idx="2440">
                  <c:v>12.87948220570104</c:v>
                </c:pt>
                <c:pt idx="2441">
                  <c:v>12.87845404102828</c:v>
                </c:pt>
                <c:pt idx="2442">
                  <c:v>12.87742596821737</c:v>
                </c:pt>
                <c:pt idx="2443">
                  <c:v>12.87639830094</c:v>
                </c:pt>
                <c:pt idx="2444">
                  <c:v>12.8753704117946</c:v>
                </c:pt>
                <c:pt idx="2445">
                  <c:v>12.87434261448091</c:v>
                </c:pt>
                <c:pt idx="2446">
                  <c:v>12.87331490898886</c:v>
                </c:pt>
                <c:pt idx="2447">
                  <c:v>12.87228729530842</c:v>
                </c:pt>
                <c:pt idx="2448">
                  <c:v>12.87126008697117</c:v>
                </c:pt>
                <c:pt idx="2449">
                  <c:v>12.87023265685578</c:v>
                </c:pt>
                <c:pt idx="2450">
                  <c:v>12.86920531852184</c:v>
                </c:pt>
                <c:pt idx="2451">
                  <c:v>12.8681780719593</c:v>
                </c:pt>
                <c:pt idx="2452">
                  <c:v>12.86715091715812</c:v>
                </c:pt>
                <c:pt idx="2453">
                  <c:v>12.8661241675099</c:v>
                </c:pt>
                <c:pt idx="2454">
                  <c:v>12.86509719617328</c:v>
                </c:pt>
                <c:pt idx="2455">
                  <c:v>12.86407031656788</c:v>
                </c:pt>
                <c:pt idx="2456">
                  <c:v>12.86304352868364</c:v>
                </c:pt>
                <c:pt idx="2457">
                  <c:v>12.86201683251052</c:v>
                </c:pt>
                <c:pt idx="2458">
                  <c:v>12.86099054130017</c:v>
                </c:pt>
                <c:pt idx="2459">
                  <c:v>12.85996402849114</c:v>
                </c:pt>
                <c:pt idx="2460">
                  <c:v>12.85893760736308</c:v>
                </c:pt>
                <c:pt idx="2461">
                  <c:v>12.85791127790594</c:v>
                </c:pt>
                <c:pt idx="2462">
                  <c:v>12.85688504010967</c:v>
                </c:pt>
                <c:pt idx="2463">
                  <c:v>12.85585920708607</c:v>
                </c:pt>
                <c:pt idx="2464">
                  <c:v>12.85483315255342</c:v>
                </c:pt>
                <c:pt idx="2465">
                  <c:v>12.8538071896515</c:v>
                </c:pt>
                <c:pt idx="2466">
                  <c:v>12.85278131837025</c:v>
                </c:pt>
                <c:pt idx="2467">
                  <c:v>12.85175553869962</c:v>
                </c:pt>
                <c:pt idx="2468">
                  <c:v>12.85073016361165</c:v>
                </c:pt>
                <c:pt idx="2469">
                  <c:v>12.84970456710417</c:v>
                </c:pt>
                <c:pt idx="2470">
                  <c:v>12.84867906217717</c:v>
                </c:pt>
                <c:pt idx="2471">
                  <c:v>12.8476536488206</c:v>
                </c:pt>
                <c:pt idx="2472">
                  <c:v>12.84662832702441</c:v>
                </c:pt>
                <c:pt idx="2473">
                  <c:v>12.84560340962094</c:v>
                </c:pt>
                <c:pt idx="2474">
                  <c:v>12.84457827088743</c:v>
                </c:pt>
                <c:pt idx="2475">
                  <c:v>12.84355322368416</c:v>
                </c:pt>
                <c:pt idx="2476">
                  <c:v>12.84252826800107</c:v>
                </c:pt>
                <c:pt idx="2477">
                  <c:v>12.84150340382811</c:v>
                </c:pt>
                <c:pt idx="2478">
                  <c:v>12.840478943858</c:v>
                </c:pt>
                <c:pt idx="2479">
                  <c:v>12.83945426264726</c:v>
                </c:pt>
                <c:pt idx="2480">
                  <c:v>12.8384296729165</c:v>
                </c:pt>
                <c:pt idx="2481">
                  <c:v>12.83740517465568</c:v>
                </c:pt>
                <c:pt idx="2482">
                  <c:v>12.83638076785476</c:v>
                </c:pt>
                <c:pt idx="2483">
                  <c:v>12.8353567650669</c:v>
                </c:pt>
                <c:pt idx="2484">
                  <c:v>12.8343325411277</c:v>
                </c:pt>
                <c:pt idx="2485">
                  <c:v>12.83330840861825</c:v>
                </c:pt>
                <c:pt idx="2486">
                  <c:v>12.8322843675285</c:v>
                </c:pt>
                <c:pt idx="2487">
                  <c:v>12.8312604178484</c:v>
                </c:pt>
                <c:pt idx="2488">
                  <c:v>12.83023687199164</c:v>
                </c:pt>
                <c:pt idx="2489">
                  <c:v>12.8292131050728</c:v>
                </c:pt>
                <c:pt idx="2490">
                  <c:v>12.82818942953346</c:v>
                </c:pt>
                <c:pt idx="2491">
                  <c:v>12.82716584536357</c:v>
                </c:pt>
                <c:pt idx="2492">
                  <c:v>12.8261423525531</c:v>
                </c:pt>
                <c:pt idx="2493">
                  <c:v>12.82511926337631</c:v>
                </c:pt>
                <c:pt idx="2494">
                  <c:v>12.82409595322661</c:v>
                </c:pt>
                <c:pt idx="2495">
                  <c:v>12.82307273440617</c:v>
                </c:pt>
                <c:pt idx="2496">
                  <c:v>12.82204960690495</c:v>
                </c:pt>
                <c:pt idx="2497">
                  <c:v>12.82102657071287</c:v>
                </c:pt>
                <c:pt idx="2498">
                  <c:v>12.82000393796495</c:v>
                </c:pt>
                <c:pt idx="2499">
                  <c:v>12.81898108433319</c:v>
                </c:pt>
                <c:pt idx="2500">
                  <c:v>12.81795832198045</c:v>
                </c:pt>
                <c:pt idx="2501">
                  <c:v>12.81693565089667</c:v>
                </c:pt>
                <c:pt idx="2502">
                  <c:v>12.81591307107181</c:v>
                </c:pt>
                <c:pt idx="2503">
                  <c:v>12.8148908945016</c:v>
                </c:pt>
                <c:pt idx="2504">
                  <c:v>12.81386849713657</c:v>
                </c:pt>
                <c:pt idx="2505">
                  <c:v>12.81284619100033</c:v>
                </c:pt>
                <c:pt idx="2506">
                  <c:v>12.8118239760828</c:v>
                </c:pt>
                <c:pt idx="2507">
                  <c:v>12.81080185237393</c:v>
                </c:pt>
                <c:pt idx="2508">
                  <c:v>12.80978013173032</c:v>
                </c:pt>
                <c:pt idx="2509">
                  <c:v>12.80875819038082</c:v>
                </c:pt>
                <c:pt idx="2510">
                  <c:v>12.80773634020986</c:v>
                </c:pt>
                <c:pt idx="2511">
                  <c:v>12.80671458120737</c:v>
                </c:pt>
                <c:pt idx="2512">
                  <c:v>12.80569291336331</c:v>
                </c:pt>
                <c:pt idx="2513">
                  <c:v>12.80467164839515</c:v>
                </c:pt>
                <c:pt idx="2514">
                  <c:v>12.80365016280998</c:v>
                </c:pt>
                <c:pt idx="2515">
                  <c:v>12.80262876835309</c:v>
                </c:pt>
                <c:pt idx="2516">
                  <c:v>12.80160746501444</c:v>
                </c:pt>
                <c:pt idx="2517">
                  <c:v>12.80058625283444</c:v>
                </c:pt>
                <c:pt idx="2518">
                  <c:v>12.79956544378851</c:v>
                </c:pt>
                <c:pt idx="2519">
                  <c:v>12.7985444142293</c:v>
                </c:pt>
                <c:pt idx="2520">
                  <c:v>12.79752347576309</c:v>
                </c:pt>
                <c:pt idx="2521">
                  <c:v>12.79650262837997</c:v>
                </c:pt>
                <c:pt idx="2522">
                  <c:v>12.79548187207004</c:v>
                </c:pt>
                <c:pt idx="2523">
                  <c:v>12.7944615182728</c:v>
                </c:pt>
                <c:pt idx="2524">
                  <c:v>12.79344094405175</c:v>
                </c:pt>
                <c:pt idx="2525">
                  <c:v>12.79242046087418</c:v>
                </c:pt>
                <c:pt idx="2526">
                  <c:v>12.79140006873019</c:v>
                </c:pt>
                <c:pt idx="2527">
                  <c:v>12.79037976760987</c:v>
                </c:pt>
                <c:pt idx="2528">
                  <c:v>12.78935986881386</c:v>
                </c:pt>
                <c:pt idx="2529">
                  <c:v>12.78833974968342</c:v>
                </c:pt>
                <c:pt idx="2530">
                  <c:v>12.78731972154694</c:v>
                </c:pt>
                <c:pt idx="2531">
                  <c:v>12.78629978439453</c:v>
                </c:pt>
                <c:pt idx="2532">
                  <c:v>12.78527993821628</c:v>
                </c:pt>
                <c:pt idx="2533">
                  <c:v>12.78426049417401</c:v>
                </c:pt>
                <c:pt idx="2534">
                  <c:v>12.78324082988662</c:v>
                </c:pt>
                <c:pt idx="2535">
                  <c:v>12.7822212565437</c:v>
                </c:pt>
                <c:pt idx="2536">
                  <c:v>12.7812017741353</c:v>
                </c:pt>
                <c:pt idx="2537">
                  <c:v>12.78018238265157</c:v>
                </c:pt>
                <c:pt idx="2538">
                  <c:v>12.77916339311558</c:v>
                </c:pt>
                <c:pt idx="2539">
                  <c:v>12.77814418342369</c:v>
                </c:pt>
                <c:pt idx="2540">
                  <c:v>12.77712506462675</c:v>
                </c:pt>
                <c:pt idx="2541">
                  <c:v>12.77610603671485</c:v>
                </c:pt>
                <c:pt idx="2542">
                  <c:v>12.77508725513912</c:v>
                </c:pt>
                <c:pt idx="2543">
                  <c:v>12.77406871984806</c:v>
                </c:pt>
                <c:pt idx="2544">
                  <c:v>12.77304996449027</c:v>
                </c:pt>
                <c:pt idx="2545">
                  <c:v>12.77203129997791</c:v>
                </c:pt>
                <c:pt idx="2546">
                  <c:v>12.77101272630108</c:v>
                </c:pt>
                <c:pt idx="2547">
                  <c:v>12.76999424344987</c:v>
                </c:pt>
                <c:pt idx="2548">
                  <c:v>12.76897616217015</c:v>
                </c:pt>
                <c:pt idx="2549">
                  <c:v>12.76795786091277</c:v>
                </c:pt>
                <c:pt idx="2550">
                  <c:v>12.76693965045131</c:v>
                </c:pt>
                <c:pt idx="2551">
                  <c:v>12.76592153077586</c:v>
                </c:pt>
                <c:pt idx="2552">
                  <c:v>12.76490350187653</c:v>
                </c:pt>
                <c:pt idx="2553">
                  <c:v>12.76388587436067</c:v>
                </c:pt>
                <c:pt idx="2554">
                  <c:v>12.76286802695615</c:v>
                </c:pt>
                <c:pt idx="2555">
                  <c:v>12.76185027029804</c:v>
                </c:pt>
                <c:pt idx="2556">
                  <c:v>12.76083260437644</c:v>
                </c:pt>
                <c:pt idx="2557">
                  <c:v>12.75981502918143</c:v>
                </c:pt>
                <c:pt idx="2558">
                  <c:v>12.75879785518195</c:v>
                </c:pt>
                <c:pt idx="2559">
                  <c:v>12.75778046138275</c:v>
                </c:pt>
                <c:pt idx="2560">
                  <c:v>12.75676315828044</c:v>
                </c:pt>
                <c:pt idx="2561">
                  <c:v>12.75574594586512</c:v>
                </c:pt>
                <c:pt idx="2562">
                  <c:v>12.75472882412688</c:v>
                </c:pt>
                <c:pt idx="2563">
                  <c:v>12.75371210339631</c:v>
                </c:pt>
                <c:pt idx="2564">
                  <c:v>12.75269516295487</c:v>
                </c:pt>
                <c:pt idx="2565">
                  <c:v>12.75167831316081</c:v>
                </c:pt>
                <c:pt idx="2566">
                  <c:v>12.75066155400423</c:v>
                </c:pt>
                <c:pt idx="2567">
                  <c:v>12.74964488547522</c:v>
                </c:pt>
                <c:pt idx="2568">
                  <c:v>12.74862861776608</c:v>
                </c:pt>
                <c:pt idx="2569">
                  <c:v>12.74761213043485</c:v>
                </c:pt>
                <c:pt idx="2570">
                  <c:v>12.7465957337015</c:v>
                </c:pt>
                <c:pt idx="2571">
                  <c:v>12.7455794275561</c:v>
                </c:pt>
                <c:pt idx="2572">
                  <c:v>12.74456321198876</c:v>
                </c:pt>
                <c:pt idx="2573">
                  <c:v>12.74354739705358</c:v>
                </c:pt>
                <c:pt idx="2574">
                  <c:v>12.74253136258502</c:v>
                </c:pt>
                <c:pt idx="2575">
                  <c:v>12.74151541866481</c:v>
                </c:pt>
                <c:pt idx="2576">
                  <c:v>12.74049956528306</c:v>
                </c:pt>
                <c:pt idx="2577">
                  <c:v>12.73948380242985</c:v>
                </c:pt>
                <c:pt idx="2578">
                  <c:v>12.73846844002115</c:v>
                </c:pt>
                <c:pt idx="2579">
                  <c:v>12.73745285816771</c:v>
                </c:pt>
                <c:pt idx="2580">
                  <c:v>12.7364373668131</c:v>
                </c:pt>
                <c:pt idx="2581">
                  <c:v>12.73542196594743</c:v>
                </c:pt>
                <c:pt idx="2582">
                  <c:v>12.7344066555608</c:v>
                </c:pt>
                <c:pt idx="2583">
                  <c:v>12.7333917454311</c:v>
                </c:pt>
                <c:pt idx="2584">
                  <c:v>12.73237661594523</c:v>
                </c:pt>
                <c:pt idx="2585">
                  <c:v>12.73136157690867</c:v>
                </c:pt>
                <c:pt idx="2586">
                  <c:v>12.73034662831154</c:v>
                </c:pt>
                <c:pt idx="2587">
                  <c:v>12.72933177014392</c:v>
                </c:pt>
                <c:pt idx="2588">
                  <c:v>12.72831731204578</c:v>
                </c:pt>
                <c:pt idx="2589">
                  <c:v>12.72730263467991</c:v>
                </c:pt>
                <c:pt idx="2590">
                  <c:v>12.72628804771385</c:v>
                </c:pt>
                <c:pt idx="2591">
                  <c:v>12.72527355113771</c:v>
                </c:pt>
                <c:pt idx="2592">
                  <c:v>12.72425914494157</c:v>
                </c:pt>
                <c:pt idx="2593">
                  <c:v>12.7232451386275</c:v>
                </c:pt>
                <c:pt idx="2594">
                  <c:v>12.72223091313408</c:v>
                </c:pt>
                <c:pt idx="2595">
                  <c:v>12.72121677799097</c:v>
                </c:pt>
                <c:pt idx="2596">
                  <c:v>12.72020273318827</c:v>
                </c:pt>
                <c:pt idx="2597">
                  <c:v>12.71918877871606</c:v>
                </c:pt>
                <c:pt idx="2598">
                  <c:v>12.71817522393856</c:v>
                </c:pt>
                <c:pt idx="2599">
                  <c:v>12.71716145007007</c:v>
                </c:pt>
                <c:pt idx="2600">
                  <c:v>12.71614776650237</c:v>
                </c:pt>
                <c:pt idx="2601">
                  <c:v>12.71513417322555</c:v>
                </c:pt>
                <c:pt idx="2602">
                  <c:v>12.71412067022971</c:v>
                </c:pt>
                <c:pt idx="2603">
                  <c:v>12.71310756674133</c:v>
                </c:pt>
                <c:pt idx="2604">
                  <c:v>12.7120942442502</c:v>
                </c:pt>
                <c:pt idx="2605">
                  <c:v>12.71108101201035</c:v>
                </c:pt>
                <c:pt idx="2606">
                  <c:v>12.71006787001186</c:v>
                </c:pt>
                <c:pt idx="2607">
                  <c:v>12.70905481824485</c:v>
                </c:pt>
                <c:pt idx="2608">
                  <c:v>12.70804216579811</c:v>
                </c:pt>
                <c:pt idx="2609">
                  <c:v>12.7070292944368</c:v>
                </c:pt>
                <c:pt idx="2610">
                  <c:v>12.70601651327725</c:v>
                </c:pt>
                <c:pt idx="2611">
                  <c:v>12.70500382230955</c:v>
                </c:pt>
                <c:pt idx="2612">
                  <c:v>12.70399122152381</c:v>
                </c:pt>
                <c:pt idx="2613">
                  <c:v>12.70297901987123</c:v>
                </c:pt>
                <c:pt idx="2614">
                  <c:v>12.70196659939218</c:v>
                </c:pt>
                <c:pt idx="2615">
                  <c:v>12.7009542690654</c:v>
                </c:pt>
                <c:pt idx="2616">
                  <c:v>12.69994202888093</c:v>
                </c:pt>
                <c:pt idx="2617">
                  <c:v>12.69892987882892</c:v>
                </c:pt>
                <c:pt idx="2618">
                  <c:v>12.69791812812815</c:v>
                </c:pt>
                <c:pt idx="2619">
                  <c:v>12.69690615873603</c:v>
                </c:pt>
                <c:pt idx="2620">
                  <c:v>12.6958942794599</c:v>
                </c:pt>
                <c:pt idx="2621">
                  <c:v>12.69488249028994</c:v>
                </c:pt>
                <c:pt idx="2622">
                  <c:v>12.69387079121641</c:v>
                </c:pt>
                <c:pt idx="2623">
                  <c:v>12.69285949091551</c:v>
                </c:pt>
                <c:pt idx="2624">
                  <c:v>12.69184797197802</c:v>
                </c:pt>
                <c:pt idx="2625">
                  <c:v>12.69083654310765</c:v>
                </c:pt>
                <c:pt idx="2626">
                  <c:v>12.68982520429459</c:v>
                </c:pt>
                <c:pt idx="2627">
                  <c:v>12.6888139555291</c:v>
                </c:pt>
                <c:pt idx="2628">
                  <c:v>12.68780310535</c:v>
                </c:pt>
                <c:pt idx="2629">
                  <c:v>12.68679203662282</c:v>
                </c:pt>
                <c:pt idx="2630">
                  <c:v>12.6857810579139</c:v>
                </c:pt>
                <c:pt idx="2631">
                  <c:v>12.68477016921344</c:v>
                </c:pt>
                <c:pt idx="2632">
                  <c:v>12.68375937051168</c:v>
                </c:pt>
                <c:pt idx="2633">
                  <c:v>12.6827489702101</c:v>
                </c:pt>
                <c:pt idx="2634">
                  <c:v>12.68173835144895</c:v>
                </c:pt>
                <c:pt idx="2635">
                  <c:v>12.68072782265717</c:v>
                </c:pt>
                <c:pt idx="2636">
                  <c:v>12.679717383825</c:v>
                </c:pt>
                <c:pt idx="2637">
                  <c:v>12.67870703494265</c:v>
                </c:pt>
                <c:pt idx="2638">
                  <c:v>12.6776970842744</c:v>
                </c:pt>
                <c:pt idx="2639">
                  <c:v>12.67668691523495</c:v>
                </c:pt>
                <c:pt idx="2640">
                  <c:v>12.675676836116</c:v>
                </c:pt>
                <c:pt idx="2641">
                  <c:v>12.6746668469078</c:v>
                </c:pt>
                <c:pt idx="2642">
                  <c:v>12.67365694760056</c:v>
                </c:pt>
                <c:pt idx="2643">
                  <c:v>12.67264744632138</c:v>
                </c:pt>
                <c:pt idx="2644">
                  <c:v>12.67163772675932</c:v>
                </c:pt>
                <c:pt idx="2645">
                  <c:v>12.67062809706891</c:v>
                </c:pt>
                <c:pt idx="2646">
                  <c:v>12.66961855724037</c:v>
                </c:pt>
                <c:pt idx="2647">
                  <c:v>12.66860910726393</c:v>
                </c:pt>
                <c:pt idx="2648">
                  <c:v>12.66760005512958</c:v>
                </c:pt>
                <c:pt idx="2649">
                  <c:v>12.66659078480061</c:v>
                </c:pt>
                <c:pt idx="2650">
                  <c:v>12.66558160429442</c:v>
                </c:pt>
                <c:pt idx="2651">
                  <c:v>12.66457251360123</c:v>
                </c:pt>
                <c:pt idx="2652">
                  <c:v>12.66356351271128</c:v>
                </c:pt>
                <c:pt idx="2653">
                  <c:v>12.66255490947754</c:v>
                </c:pt>
                <c:pt idx="2654">
                  <c:v>12.66154608813734</c:v>
                </c:pt>
                <c:pt idx="2655">
                  <c:v>12.66053735657106</c:v>
                </c:pt>
                <c:pt idx="2656">
                  <c:v>12.65952871476892</c:v>
                </c:pt>
                <c:pt idx="2657">
                  <c:v>12.65852016272114</c:v>
                </c:pt>
                <c:pt idx="2658">
                  <c:v>12.65751200814377</c:v>
                </c:pt>
                <c:pt idx="2659">
                  <c:v>12.65650363554804</c:v>
                </c:pt>
                <c:pt idx="2660">
                  <c:v>12.65549535267736</c:v>
                </c:pt>
                <c:pt idx="2661">
                  <c:v>12.65448715952195</c:v>
                </c:pt>
                <c:pt idx="2662">
                  <c:v>12.65347905607205</c:v>
                </c:pt>
                <c:pt idx="2663">
                  <c:v>12.65247134990681</c:v>
                </c:pt>
                <c:pt idx="2664">
                  <c:v>12.65146342581123</c:v>
                </c:pt>
                <c:pt idx="2665">
                  <c:v>12.65045559139184</c:v>
                </c:pt>
                <c:pt idx="2666">
                  <c:v>12.64944784663886</c:v>
                </c:pt>
                <c:pt idx="2667">
                  <c:v>12.64844019154252</c:v>
                </c:pt>
                <c:pt idx="2668">
                  <c:v>12.64743293354518</c:v>
                </c:pt>
                <c:pt idx="2669">
                  <c:v>12.64642545770545</c:v>
                </c:pt>
                <c:pt idx="2670">
                  <c:v>12.64541807149303</c:v>
                </c:pt>
                <c:pt idx="2671">
                  <c:v>12.64441077489817</c:v>
                </c:pt>
                <c:pt idx="2672">
                  <c:v>12.64340356791108</c:v>
                </c:pt>
                <c:pt idx="2673">
                  <c:v>12.64239675783741</c:v>
                </c:pt>
                <c:pt idx="2674">
                  <c:v>12.64138973000921</c:v>
                </c:pt>
                <c:pt idx="2675">
                  <c:v>12.64038279175947</c:v>
                </c:pt>
                <c:pt idx="2676">
                  <c:v>12.63937594307841</c:v>
                </c:pt>
                <c:pt idx="2677">
                  <c:v>12.63836918395626</c:v>
                </c:pt>
                <c:pt idx="2678">
                  <c:v>12.63736282156202</c:v>
                </c:pt>
                <c:pt idx="2679">
                  <c:v>12.63635624150105</c:v>
                </c:pt>
                <c:pt idx="2680">
                  <c:v>12.63534975096967</c:v>
                </c:pt>
                <c:pt idx="2681">
                  <c:v>12.63434334995811</c:v>
                </c:pt>
                <c:pt idx="2682">
                  <c:v>12.63333703845659</c:v>
                </c:pt>
                <c:pt idx="2683">
                  <c:v>12.63233112349754</c:v>
                </c:pt>
                <c:pt idx="2684">
                  <c:v>12.63132499095949</c:v>
                </c:pt>
                <c:pt idx="2685">
                  <c:v>12.63031894790216</c:v>
                </c:pt>
                <c:pt idx="2686">
                  <c:v>12.62931299431579</c:v>
                </c:pt>
                <c:pt idx="2687">
                  <c:v>12.62830713019059</c:v>
                </c:pt>
                <c:pt idx="2688">
                  <c:v>12.6273016624225</c:v>
                </c:pt>
                <c:pt idx="2689">
                  <c:v>12.62629597716306</c:v>
                </c:pt>
                <c:pt idx="2690">
                  <c:v>12.62529038133547</c:v>
                </c:pt>
                <c:pt idx="2691">
                  <c:v>12.62428487492998</c:v>
                </c:pt>
                <c:pt idx="2692">
                  <c:v>12.6232794579368</c:v>
                </c:pt>
                <c:pt idx="2693">
                  <c:v>12.62227443711543</c:v>
                </c:pt>
                <c:pt idx="2694">
                  <c:v>12.62126919889029</c:v>
                </c:pt>
                <c:pt idx="2695">
                  <c:v>12.62026405004814</c:v>
                </c:pt>
                <c:pt idx="2696">
                  <c:v>12.61925899057921</c:v>
                </c:pt>
                <c:pt idx="2697">
                  <c:v>12.61825402047373</c:v>
                </c:pt>
                <c:pt idx="2698">
                  <c:v>12.61724944635486</c:v>
                </c:pt>
                <c:pt idx="2699">
                  <c:v>12.6162446549197</c:v>
                </c:pt>
                <c:pt idx="2700">
                  <c:v>12.61523995281867</c:v>
                </c:pt>
                <c:pt idx="2701">
                  <c:v>12.614235340042</c:v>
                </c:pt>
                <c:pt idx="2702">
                  <c:v>12.61323081657992</c:v>
                </c:pt>
                <c:pt idx="2703">
                  <c:v>12.6122266889193</c:v>
                </c:pt>
                <c:pt idx="2704">
                  <c:v>12.61122234402982</c:v>
                </c:pt>
                <c:pt idx="2705">
                  <c:v>12.61021808842561</c:v>
                </c:pt>
                <c:pt idx="2706">
                  <c:v>12.60921392209689</c:v>
                </c:pt>
                <c:pt idx="2707">
                  <c:v>12.60820984503389</c:v>
                </c:pt>
                <c:pt idx="2708">
                  <c:v>12.6072061635873</c:v>
                </c:pt>
                <c:pt idx="2709">
                  <c:v>12.60620226499918</c:v>
                </c:pt>
                <c:pt idx="2710">
                  <c:v>12.60519845564747</c:v>
                </c:pt>
                <c:pt idx="2711">
                  <c:v>12.6041947355224</c:v>
                </c:pt>
                <c:pt idx="2712">
                  <c:v>12.60319110461417</c:v>
                </c:pt>
                <c:pt idx="2713">
                  <c:v>12.60218786913735</c:v>
                </c:pt>
                <c:pt idx="2714">
                  <c:v>12.6011844166063</c:v>
                </c:pt>
                <c:pt idx="2715">
                  <c:v>12.6001810532628</c:v>
                </c:pt>
                <c:pt idx="2716">
                  <c:v>12.59917777909704</c:v>
                </c:pt>
                <c:pt idx="2717">
                  <c:v>12.59817459409928</c:v>
                </c:pt>
                <c:pt idx="2718">
                  <c:v>12.59717180467331</c:v>
                </c:pt>
                <c:pt idx="2719">
                  <c:v>12.59616879840574</c:v>
                </c:pt>
                <c:pt idx="2720">
                  <c:v>12.59516588129007</c:v>
                </c:pt>
                <c:pt idx="2721">
                  <c:v>12.59416305331667</c:v>
                </c:pt>
                <c:pt idx="2722">
                  <c:v>12.5931603144759</c:v>
                </c:pt>
                <c:pt idx="2723">
                  <c:v>12.59215797071024</c:v>
                </c:pt>
                <c:pt idx="2724">
                  <c:v>12.59115541007859</c:v>
                </c:pt>
                <c:pt idx="2725">
                  <c:v>12.59015293855063</c:v>
                </c:pt>
                <c:pt idx="2726">
                  <c:v>12.58915055611672</c:v>
                </c:pt>
                <c:pt idx="2727">
                  <c:v>12.58814826276723</c:v>
                </c:pt>
                <c:pt idx="2728">
                  <c:v>12.58714636430871</c:v>
                </c:pt>
                <c:pt idx="2729">
                  <c:v>12.58614424907192</c:v>
                </c:pt>
                <c:pt idx="2730">
                  <c:v>12.58514222289061</c:v>
                </c:pt>
                <c:pt idx="2731">
                  <c:v>12.58414028575513</c:v>
                </c:pt>
                <c:pt idx="2732">
                  <c:v>12.58313843765585</c:v>
                </c:pt>
                <c:pt idx="2733">
                  <c:v>12.58213698426348</c:v>
                </c:pt>
                <c:pt idx="2734">
                  <c:v>12.5811353141805</c:v>
                </c:pt>
                <c:pt idx="2735">
                  <c:v>12.58013373310476</c:v>
                </c:pt>
                <c:pt idx="2736">
                  <c:v>12.57913224102665</c:v>
                </c:pt>
                <c:pt idx="2737">
                  <c:v>12.57813083793652</c:v>
                </c:pt>
                <c:pt idx="2738">
                  <c:v>12.57712982936932</c:v>
                </c:pt>
                <c:pt idx="2739">
                  <c:v>12.57612860419905</c:v>
                </c:pt>
                <c:pt idx="2740">
                  <c:v>12.57512746798785</c:v>
                </c:pt>
                <c:pt idx="2741">
                  <c:v>12.57412642072604</c:v>
                </c:pt>
                <c:pt idx="2742">
                  <c:v>12.573125462404</c:v>
                </c:pt>
                <c:pt idx="2743">
                  <c:v>12.57212489842097</c:v>
                </c:pt>
                <c:pt idx="2744">
                  <c:v>12.57112411792238</c:v>
                </c:pt>
                <c:pt idx="2745">
                  <c:v>12.57012342633463</c:v>
                </c:pt>
                <c:pt idx="2746">
                  <c:v>12.56912282364807</c:v>
                </c:pt>
                <c:pt idx="2747">
                  <c:v>12.56812230985305</c:v>
                </c:pt>
                <c:pt idx="2748">
                  <c:v>12.5671221902132</c:v>
                </c:pt>
                <c:pt idx="2749">
                  <c:v>12.56612185414523</c:v>
                </c:pt>
                <c:pt idx="2750">
                  <c:v>12.56512160693987</c:v>
                </c:pt>
                <c:pt idx="2751">
                  <c:v>12.56412144858748</c:v>
                </c:pt>
                <c:pt idx="2752">
                  <c:v>12.56312137907843</c:v>
                </c:pt>
                <c:pt idx="2753">
                  <c:v>12.56212170354078</c:v>
                </c:pt>
                <c:pt idx="2754">
                  <c:v>12.56112181166235</c:v>
                </c:pt>
                <c:pt idx="2755">
                  <c:v>12.56012200859833</c:v>
                </c:pt>
                <c:pt idx="2756">
                  <c:v>12.55912229433906</c:v>
                </c:pt>
                <c:pt idx="2757">
                  <c:v>12.55812266887491</c:v>
                </c:pt>
                <c:pt idx="2758">
                  <c:v>12.55712343719845</c:v>
                </c:pt>
                <c:pt idx="2759">
                  <c:v>12.55612398926851</c:v>
                </c:pt>
                <c:pt idx="2760">
                  <c:v>12.55512463010476</c:v>
                </c:pt>
                <c:pt idx="2761">
                  <c:v>12.55412535969755</c:v>
                </c:pt>
                <c:pt idx="2762">
                  <c:v>12.55312617803723</c:v>
                </c:pt>
                <c:pt idx="2763">
                  <c:v>12.552127389981</c:v>
                </c:pt>
                <c:pt idx="2764">
                  <c:v>12.55112838575847</c:v>
                </c:pt>
                <c:pt idx="2765">
                  <c:v>12.55012947025392</c:v>
                </c:pt>
                <c:pt idx="2766">
                  <c:v>12.5491306434577</c:v>
                </c:pt>
                <c:pt idx="2767">
                  <c:v>12.54813190536017</c:v>
                </c:pt>
                <c:pt idx="2768">
                  <c:v>12.54713356068315</c:v>
                </c:pt>
                <c:pt idx="2769">
                  <c:v>12.546134999927</c:v>
                </c:pt>
                <c:pt idx="2770">
                  <c:v>12.5451365278406</c:v>
                </c:pt>
                <c:pt idx="2771">
                  <c:v>12.5441381444143</c:v>
                </c:pt>
                <c:pt idx="2772">
                  <c:v>12.54313984963847</c:v>
                </c:pt>
                <c:pt idx="2773">
                  <c:v>12.5421419480997</c:v>
                </c:pt>
                <c:pt idx="2774">
                  <c:v>12.54114383056883</c:v>
                </c:pt>
                <c:pt idx="2775">
                  <c:v>12.54014580165951</c:v>
                </c:pt>
                <c:pt idx="2776">
                  <c:v>12.53914786136208</c:v>
                </c:pt>
                <c:pt idx="2777">
                  <c:v>12.53815000966691</c:v>
                </c:pt>
                <c:pt idx="2778">
                  <c:v>12.53715255102538</c:v>
                </c:pt>
                <c:pt idx="2779">
                  <c:v>12.53615487647875</c:v>
                </c:pt>
                <c:pt idx="2780">
                  <c:v>12.53515729050545</c:v>
                </c:pt>
                <c:pt idx="2781">
                  <c:v>12.53415979309582</c:v>
                </c:pt>
                <c:pt idx="2782">
                  <c:v>12.53316238424024</c:v>
                </c:pt>
                <c:pt idx="2783">
                  <c:v>12.53216536825497</c:v>
                </c:pt>
                <c:pt idx="2784">
                  <c:v>12.53116813645151</c:v>
                </c:pt>
                <c:pt idx="2785">
                  <c:v>12.53017099317316</c:v>
                </c:pt>
                <c:pt idx="2786">
                  <c:v>12.52917393841028</c:v>
                </c:pt>
                <c:pt idx="2787">
                  <c:v>12.52817697215322</c:v>
                </c:pt>
                <c:pt idx="2788">
                  <c:v>12.52718039858322</c:v>
                </c:pt>
                <c:pt idx="2789">
                  <c:v>12.52618360928187</c:v>
                </c:pt>
                <c:pt idx="2790">
                  <c:v>12.52518690845741</c:v>
                </c:pt>
                <c:pt idx="2791">
                  <c:v>12.52419029610021</c:v>
                </c:pt>
                <c:pt idx="2792">
                  <c:v>12.5231937722006</c:v>
                </c:pt>
                <c:pt idx="2793">
                  <c:v>12.5221976408049</c:v>
                </c:pt>
                <c:pt idx="2794">
                  <c:v>12.52120129376458</c:v>
                </c:pt>
                <c:pt idx="2795">
                  <c:v>12.52020503515296</c:v>
                </c:pt>
                <c:pt idx="2796">
                  <c:v>12.51920886496037</c:v>
                </c:pt>
                <c:pt idx="2797">
                  <c:v>12.51821278317716</c:v>
                </c:pt>
                <c:pt idx="2798">
                  <c:v>12.51721709371474</c:v>
                </c:pt>
                <c:pt idx="2799">
                  <c:v>12.51622118869442</c:v>
                </c:pt>
                <c:pt idx="2800">
                  <c:v>12.51522537205456</c:v>
                </c:pt>
                <c:pt idx="2801">
                  <c:v>12.51422964378552</c:v>
                </c:pt>
                <c:pt idx="2802">
                  <c:v>12.51323400387766</c:v>
                </c:pt>
                <c:pt idx="2803">
                  <c:v>12.51223875610753</c:v>
                </c:pt>
                <c:pt idx="2804">
                  <c:v>12.51124329286613</c:v>
                </c:pt>
                <c:pt idx="2805">
                  <c:v>12.51024791795698</c:v>
                </c:pt>
                <c:pt idx="2806">
                  <c:v>12.50925263137043</c:v>
                </c:pt>
                <c:pt idx="2807">
                  <c:v>12.50825743309684</c:v>
                </c:pt>
                <c:pt idx="2808">
                  <c:v>12.50726262677803</c:v>
                </c:pt>
                <c:pt idx="2809">
                  <c:v>12.50626760507448</c:v>
                </c:pt>
                <c:pt idx="2810">
                  <c:v>12.50527267165497</c:v>
                </c:pt>
                <c:pt idx="2811">
                  <c:v>12.50427782650985</c:v>
                </c:pt>
                <c:pt idx="2812">
                  <c:v>12.50328306962947</c:v>
                </c:pt>
                <c:pt idx="2813">
                  <c:v>12.502288704521</c:v>
                </c:pt>
                <c:pt idx="2814">
                  <c:v>12.50129412411424</c:v>
                </c:pt>
                <c:pt idx="2815">
                  <c:v>12.50029963194331</c:v>
                </c:pt>
                <c:pt idx="2816">
                  <c:v>12.49930522799855</c:v>
                </c:pt>
                <c:pt idx="2817">
                  <c:v>12.49831091227032</c:v>
                </c:pt>
                <c:pt idx="2818">
                  <c:v>12.49731698856915</c:v>
                </c:pt>
                <c:pt idx="2819">
                  <c:v>12.49632285001867</c:v>
                </c:pt>
                <c:pt idx="2820">
                  <c:v>12.49532879967857</c:v>
                </c:pt>
                <c:pt idx="2821">
                  <c:v>12.49433483753942</c:v>
                </c:pt>
                <c:pt idx="2822">
                  <c:v>12.49334096359176</c:v>
                </c:pt>
                <c:pt idx="2823">
                  <c:v>12.49234748107353</c:v>
                </c:pt>
                <c:pt idx="2824">
                  <c:v>12.4913537834536</c:v>
                </c:pt>
                <c:pt idx="2825">
                  <c:v>12.49036017399682</c:v>
                </c:pt>
                <c:pt idx="2826">
                  <c:v>12.48936665269375</c:v>
                </c:pt>
                <c:pt idx="2827">
                  <c:v>12.48837321953492</c:v>
                </c:pt>
                <c:pt idx="2828">
                  <c:v>12.4873801776238</c:v>
                </c:pt>
                <c:pt idx="2829">
                  <c:v>12.48638692069822</c:v>
                </c:pt>
                <c:pt idx="2830">
                  <c:v>12.48539375188855</c:v>
                </c:pt>
                <c:pt idx="2831">
                  <c:v>12.48440067118533</c:v>
                </c:pt>
                <c:pt idx="2832">
                  <c:v>12.4834076785791</c:v>
                </c:pt>
                <c:pt idx="2833">
                  <c:v>12.4824150770389</c:v>
                </c:pt>
                <c:pt idx="2834">
                  <c:v>12.48142226057142</c:v>
                </c:pt>
                <c:pt idx="2835">
                  <c:v>12.48042953217258</c:v>
                </c:pt>
                <c:pt idx="2836">
                  <c:v>12.47943689183292</c:v>
                </c:pt>
                <c:pt idx="2837">
                  <c:v>12.478444339543</c:v>
                </c:pt>
                <c:pt idx="2838">
                  <c:v>12.47745217813747</c:v>
                </c:pt>
                <c:pt idx="2839">
                  <c:v>12.47645980189178</c:v>
                </c:pt>
                <c:pt idx="2840">
                  <c:v>12.47546751366744</c:v>
                </c:pt>
                <c:pt idx="2841">
                  <c:v>12.47447531345501</c:v>
                </c:pt>
                <c:pt idx="2842">
                  <c:v>12.47348320124503</c:v>
                </c:pt>
                <c:pt idx="2843">
                  <c:v>12.47249147973791</c:v>
                </c:pt>
                <c:pt idx="2844">
                  <c:v>12.47149954347761</c:v>
                </c:pt>
                <c:pt idx="2845">
                  <c:v>12.4705076951914</c:v>
                </c:pt>
                <c:pt idx="2846">
                  <c:v>12.4695159348698</c:v>
                </c:pt>
                <c:pt idx="2847">
                  <c:v>12.46852426250334</c:v>
                </c:pt>
                <c:pt idx="2848">
                  <c:v>12.46753298065827</c:v>
                </c:pt>
                <c:pt idx="2849">
                  <c:v>12.46654148414693</c:v>
                </c:pt>
                <c:pt idx="2850">
                  <c:v>12.46555007556238</c:v>
                </c:pt>
                <c:pt idx="2851">
                  <c:v>12.46455875489514</c:v>
                </c:pt>
                <c:pt idx="2852">
                  <c:v>12.46356752213577</c:v>
                </c:pt>
                <c:pt idx="2853">
                  <c:v>12.46257667971634</c:v>
                </c:pt>
                <c:pt idx="2854">
                  <c:v>12.46158562271747</c:v>
                </c:pt>
                <c:pt idx="2855">
                  <c:v>12.46059465359808</c:v>
                </c:pt>
                <c:pt idx="2856">
                  <c:v>12.4596037723487</c:v>
                </c:pt>
                <c:pt idx="2857">
                  <c:v>12.45861297895987</c:v>
                </c:pt>
                <c:pt idx="2858">
                  <c:v>12.4576225757296</c:v>
                </c:pt>
                <c:pt idx="2859">
                  <c:v>12.45663195800666</c:v>
                </c:pt>
                <c:pt idx="2860">
                  <c:v>12.45564142811587</c:v>
                </c:pt>
                <c:pt idx="2861">
                  <c:v>12.45465098604777</c:v>
                </c:pt>
                <c:pt idx="2862">
                  <c:v>12.4536606317929</c:v>
                </c:pt>
                <c:pt idx="2863">
                  <c:v>12.45267066751528</c:v>
                </c:pt>
                <c:pt idx="2864">
                  <c:v>12.45168048883165</c:v>
                </c:pt>
                <c:pt idx="2865">
                  <c:v>12.45069039793284</c:v>
                </c:pt>
                <c:pt idx="2866">
                  <c:v>12.4497003948094</c:v>
                </c:pt>
                <c:pt idx="2867">
                  <c:v>12.44871047945182</c:v>
                </c:pt>
                <c:pt idx="2868">
                  <c:v>12.44772095389027</c:v>
                </c:pt>
                <c:pt idx="2869">
                  <c:v>12.4467312140093</c:v>
                </c:pt>
                <c:pt idx="2870">
                  <c:v>12.4457415618658</c:v>
                </c:pt>
                <c:pt idx="2871">
                  <c:v>12.44475199745029</c:v>
                </c:pt>
                <c:pt idx="2872">
                  <c:v>12.44376252075334</c:v>
                </c:pt>
                <c:pt idx="2873">
                  <c:v>12.4427734336712</c:v>
                </c:pt>
                <c:pt idx="2874">
                  <c:v>12.44178413235614</c:v>
                </c:pt>
                <c:pt idx="2875">
                  <c:v>12.44079491873121</c:v>
                </c:pt>
                <c:pt idx="2876">
                  <c:v>12.43980579278693</c:v>
                </c:pt>
                <c:pt idx="2877">
                  <c:v>12.43881675451382</c:v>
                </c:pt>
                <c:pt idx="2878">
                  <c:v>12.43782810567441</c:v>
                </c:pt>
                <c:pt idx="2879">
                  <c:v>12.4368392426885</c:v>
                </c:pt>
                <c:pt idx="2880">
                  <c:v>12.43585046734533</c:v>
                </c:pt>
                <c:pt idx="2881">
                  <c:v>12.43486177963545</c:v>
                </c:pt>
                <c:pt idx="2882">
                  <c:v>12.43387317954938</c:v>
                </c:pt>
                <c:pt idx="2883">
                  <c:v>12.43288496871593</c:v>
                </c:pt>
                <c:pt idx="2884">
                  <c:v>12.43189654382231</c:v>
                </c:pt>
                <c:pt idx="2885">
                  <c:v>12.43090820652407</c:v>
                </c:pt>
                <c:pt idx="2886">
                  <c:v>12.42991995681173</c:v>
                </c:pt>
                <c:pt idx="2887">
                  <c:v>12.42893179467582</c:v>
                </c:pt>
                <c:pt idx="2888">
                  <c:v>12.42794402161152</c:v>
                </c:pt>
                <c:pt idx="2889">
                  <c:v>12.4269560345733</c:v>
                </c:pt>
                <c:pt idx="2890">
                  <c:v>12.42596813508307</c:v>
                </c:pt>
                <c:pt idx="2891">
                  <c:v>12.42498032313135</c:v>
                </c:pt>
                <c:pt idx="2892">
                  <c:v>12.42399259870866</c:v>
                </c:pt>
                <c:pt idx="2893">
                  <c:v>12.42300526317664</c:v>
                </c:pt>
                <c:pt idx="2894">
                  <c:v>12.42201771375686</c:v>
                </c:pt>
                <c:pt idx="2895">
                  <c:v>12.42103025183767</c:v>
                </c:pt>
                <c:pt idx="2896">
                  <c:v>12.4200428774096</c:v>
                </c:pt>
                <c:pt idx="2897">
                  <c:v>12.41905559046313</c:v>
                </c:pt>
                <c:pt idx="2898">
                  <c:v>12.41806869222645</c:v>
                </c:pt>
                <c:pt idx="2899">
                  <c:v>12.41708158018811</c:v>
                </c:pt>
                <c:pt idx="2900">
                  <c:v>12.41609455560294</c:v>
                </c:pt>
                <c:pt idx="2901">
                  <c:v>12.41510761846145</c:v>
                </c:pt>
                <c:pt idx="2902">
                  <c:v>12.41412076875417</c:v>
                </c:pt>
                <c:pt idx="2903">
                  <c:v>12.41313430757586</c:v>
                </c:pt>
                <c:pt idx="2904">
                  <c:v>12.41214763268186</c:v>
                </c:pt>
                <c:pt idx="2905">
                  <c:v>12.41116104519361</c:v>
                </c:pt>
                <c:pt idx="2906">
                  <c:v>12.41017454510164</c:v>
                </c:pt>
                <c:pt idx="2907">
                  <c:v>12.40918813239643</c:v>
                </c:pt>
                <c:pt idx="2908">
                  <c:v>12.40820210803942</c:v>
                </c:pt>
                <c:pt idx="2909">
                  <c:v>12.40721587005265</c:v>
                </c:pt>
                <c:pt idx="2910">
                  <c:v>12.4062297194242</c:v>
                </c:pt>
                <c:pt idx="2911">
                  <c:v>12.40524365614457</c:v>
                </c:pt>
                <c:pt idx="2912">
                  <c:v>12.40425768020427</c:v>
                </c:pt>
                <c:pt idx="2913">
                  <c:v>12.40327209243147</c:v>
                </c:pt>
                <c:pt idx="2914">
                  <c:v>12.40228629111473</c:v>
                </c:pt>
                <c:pt idx="2915">
                  <c:v>12.40130057710886</c:v>
                </c:pt>
                <c:pt idx="2916">
                  <c:v>12.40031495040437</c:v>
                </c:pt>
                <c:pt idx="2917">
                  <c:v>12.39932941099175</c:v>
                </c:pt>
                <c:pt idx="2918">
                  <c:v>12.398344259566</c:v>
                </c:pt>
                <c:pt idx="2919">
                  <c:v>12.39735889468204</c:v>
                </c:pt>
                <c:pt idx="2920">
                  <c:v>12.3963736170615</c:v>
                </c:pt>
                <c:pt idx="2921">
                  <c:v>12.39538842669487</c:v>
                </c:pt>
                <c:pt idx="2922">
                  <c:v>12.39440332357266</c:v>
                </c:pt>
                <c:pt idx="2923">
                  <c:v>12.39341860825672</c:v>
                </c:pt>
                <c:pt idx="2924">
                  <c:v>12.39243367956825</c:v>
                </c:pt>
                <c:pt idx="2925">
                  <c:v>12.39144883809572</c:v>
                </c:pt>
                <c:pt idx="2926">
                  <c:v>12.39046408382963</c:v>
                </c:pt>
                <c:pt idx="2927">
                  <c:v>12.38947941676048</c:v>
                </c:pt>
                <c:pt idx="2928">
                  <c:v>12.38849513731707</c:v>
                </c:pt>
                <c:pt idx="2929">
                  <c:v>12.38751064458672</c:v>
                </c:pt>
                <c:pt idx="2930">
                  <c:v>12.38652623902483</c:v>
                </c:pt>
                <c:pt idx="2931">
                  <c:v>12.38554192062188</c:v>
                </c:pt>
                <c:pt idx="2932">
                  <c:v>12.3845576893684</c:v>
                </c:pt>
                <c:pt idx="2933">
                  <c:v>12.3835738455602</c:v>
                </c:pt>
                <c:pt idx="2934">
                  <c:v>12.38258978855055</c:v>
                </c:pt>
                <c:pt idx="2935">
                  <c:v>12.38160581866185</c:v>
                </c:pt>
                <c:pt idx="2936">
                  <c:v>12.38062193588461</c:v>
                </c:pt>
                <c:pt idx="2937">
                  <c:v>12.37963814020934</c:v>
                </c:pt>
                <c:pt idx="2938">
                  <c:v>12.37865473179894</c:v>
                </c:pt>
                <c:pt idx="2939">
                  <c:v>12.3776711102725</c:v>
                </c:pt>
                <c:pt idx="2940">
                  <c:v>12.37668757581952</c:v>
                </c:pt>
                <c:pt idx="2941">
                  <c:v>12.3757041284305</c:v>
                </c:pt>
                <c:pt idx="2942">
                  <c:v>12.3747207680959</c:v>
                </c:pt>
                <c:pt idx="2943">
                  <c:v>12.37373779484587</c:v>
                </c:pt>
                <c:pt idx="2944">
                  <c:v>12.37275460856511</c:v>
                </c:pt>
                <c:pt idx="2945">
                  <c:v>12.37177150931028</c:v>
                </c:pt>
                <c:pt idx="2946">
                  <c:v>12.3707884970719</c:v>
                </c:pt>
                <c:pt idx="2947">
                  <c:v>12.36980557184043</c:v>
                </c:pt>
                <c:pt idx="2948">
                  <c:v>12.36882303351323</c:v>
                </c:pt>
                <c:pt idx="2949">
                  <c:v>12.36784028224055</c:v>
                </c:pt>
                <c:pt idx="2950">
                  <c:v>12.3668576179463</c:v>
                </c:pt>
                <c:pt idx="2951">
                  <c:v>12.36587504062092</c:v>
                </c:pt>
                <c:pt idx="2952">
                  <c:v>12.36489255025494</c:v>
                </c:pt>
                <c:pt idx="2953">
                  <c:v>12.36391044661302</c:v>
                </c:pt>
                <c:pt idx="2954">
                  <c:v>12.36292813011077</c:v>
                </c:pt>
                <c:pt idx="2955">
                  <c:v>12.3619459005394</c:v>
                </c:pt>
                <c:pt idx="2956">
                  <c:v>12.36096375788937</c:v>
                </c:pt>
                <c:pt idx="2957">
                  <c:v>12.35998170215119</c:v>
                </c:pt>
                <c:pt idx="2958">
                  <c:v>12.35900003295692</c:v>
                </c:pt>
                <c:pt idx="2959">
                  <c:v>12.3580181509874</c:v>
                </c:pt>
                <c:pt idx="2960">
                  <c:v>12.35703635590117</c:v>
                </c:pt>
                <c:pt idx="2961">
                  <c:v>12.35605464768877</c:v>
                </c:pt>
                <c:pt idx="2962">
                  <c:v>12.35507302634064</c:v>
                </c:pt>
                <c:pt idx="2963">
                  <c:v>12.35409179135632</c:v>
                </c:pt>
                <c:pt idx="2964">
                  <c:v>12.35311034368174</c:v>
                </c:pt>
                <c:pt idx="2965">
                  <c:v>12.35212898284291</c:v>
                </c:pt>
                <c:pt idx="2966">
                  <c:v>12.35114770883032</c:v>
                </c:pt>
                <c:pt idx="2967">
                  <c:v>12.35016652163445</c:v>
                </c:pt>
                <c:pt idx="2968">
                  <c:v>12.34918572062234</c:v>
                </c:pt>
                <c:pt idx="2969">
                  <c:v>12.34820470700488</c:v>
                </c:pt>
                <c:pt idx="2970">
                  <c:v>12.34722378017559</c:v>
                </c:pt>
                <c:pt idx="2971">
                  <c:v>12.34624294012497</c:v>
                </c:pt>
                <c:pt idx="2972">
                  <c:v>12.34526218684348</c:v>
                </c:pt>
                <c:pt idx="2973">
                  <c:v>12.3442818195658</c:v>
                </c:pt>
                <c:pt idx="2974">
                  <c:v>12.34330123976757</c:v>
                </c:pt>
                <c:pt idx="2975">
                  <c:v>12.34232074670993</c:v>
                </c:pt>
                <c:pt idx="2976">
                  <c:v>12.34134034038336</c:v>
                </c:pt>
                <c:pt idx="2977">
                  <c:v>12.34036002077834</c:v>
                </c:pt>
                <c:pt idx="2978">
                  <c:v>12.3393800869972</c:v>
                </c:pt>
                <c:pt idx="2979">
                  <c:v>12.33839994078027</c:v>
                </c:pt>
                <c:pt idx="2980">
                  <c:v>12.33741988125632</c:v>
                </c:pt>
                <c:pt idx="2981">
                  <c:v>12.33643990841584</c:v>
                </c:pt>
                <c:pt idx="2982">
                  <c:v>12.33546002224931</c:v>
                </c:pt>
                <c:pt idx="2983">
                  <c:v>12.33448052172681</c:v>
                </c:pt>
                <c:pt idx="2984">
                  <c:v>12.33350080885316</c:v>
                </c:pt>
                <c:pt idx="2985">
                  <c:v>12.33252118262488</c:v>
                </c:pt>
                <c:pt idx="2986">
                  <c:v>12.33154164303247</c:v>
                </c:pt>
                <c:pt idx="2987">
                  <c:v>12.3305621900664</c:v>
                </c:pt>
                <c:pt idx="2988">
                  <c:v>12.32958312256455</c:v>
                </c:pt>
                <c:pt idx="2989">
                  <c:v>12.32860384279612</c:v>
                </c:pt>
                <c:pt idx="2990">
                  <c:v>12.32762464962546</c:v>
                </c:pt>
                <c:pt idx="2991">
                  <c:v>12.32664554304303</c:v>
                </c:pt>
                <c:pt idx="2992">
                  <c:v>12.3256665230393</c:v>
                </c:pt>
                <c:pt idx="2993">
                  <c:v>12.3246878883201</c:v>
                </c:pt>
                <c:pt idx="2994">
                  <c:v>12.32370904141877</c:v>
                </c:pt>
                <c:pt idx="2995">
                  <c:v>12.32273028106758</c:v>
                </c:pt>
                <c:pt idx="2996">
                  <c:v>12.321751607257</c:v>
                </c:pt>
                <c:pt idx="2997">
                  <c:v>12.32077301997746</c:v>
                </c:pt>
                <c:pt idx="2998">
                  <c:v>12.3197948178028</c:v>
                </c:pt>
                <c:pt idx="2999">
                  <c:v>12.3188164035304</c:v>
                </c:pt>
                <c:pt idx="3000">
                  <c:v>12.3178380757605</c:v>
                </c:pt>
                <c:pt idx="3001">
                  <c:v>12.31685983448355</c:v>
                </c:pt>
                <c:pt idx="3002">
                  <c:v>12.31588167969001</c:v>
                </c:pt>
                <c:pt idx="3003">
                  <c:v>12.31490390982171</c:v>
                </c:pt>
                <c:pt idx="3004">
                  <c:v>12.31392592794003</c:v>
                </c:pt>
                <c:pt idx="3005">
                  <c:v>12.31294803251317</c:v>
                </c:pt>
                <c:pt idx="3006">
                  <c:v>12.31197022353159</c:v>
                </c:pt>
                <c:pt idx="3007">
                  <c:v>12.31099250098578</c:v>
                </c:pt>
                <c:pt idx="3008">
                  <c:v>12.31001516318566</c:v>
                </c:pt>
                <c:pt idx="3009">
                  <c:v>12.3090376134564</c:v>
                </c:pt>
                <c:pt idx="3010">
                  <c:v>12.30806015013426</c:v>
                </c:pt>
                <c:pt idx="3011">
                  <c:v>12.30708277320976</c:v>
                </c:pt>
                <c:pt idx="3012">
                  <c:v>12.30610548267333</c:v>
                </c:pt>
                <c:pt idx="3013">
                  <c:v>12.30512857670312</c:v>
                </c:pt>
                <c:pt idx="3014">
                  <c:v>12.3041514588879</c:v>
                </c:pt>
                <c:pt idx="3015">
                  <c:v>12.30317442743215</c:v>
                </c:pt>
                <c:pt idx="3016">
                  <c:v>12.30219748232634</c:v>
                </c:pt>
                <c:pt idx="3017">
                  <c:v>12.30122062356092</c:v>
                </c:pt>
                <c:pt idx="3018">
                  <c:v>12.3002441491823</c:v>
                </c:pt>
                <c:pt idx="3019">
                  <c:v>12.29926746304272</c:v>
                </c:pt>
                <c:pt idx="3020">
                  <c:v>12.29829086321493</c:v>
                </c:pt>
                <c:pt idx="3021">
                  <c:v>12.29731434968938</c:v>
                </c:pt>
                <c:pt idx="3022">
                  <c:v>12.29633792245653</c:v>
                </c:pt>
                <c:pt idx="3023">
                  <c:v>12.29536187943111</c:v>
                </c:pt>
                <c:pt idx="3024">
                  <c:v>12.29438562472872</c:v>
                </c:pt>
                <c:pt idx="3025">
                  <c:v>12.2934094562904</c:v>
                </c:pt>
                <c:pt idx="3026">
                  <c:v>12.29243337410662</c:v>
                </c:pt>
                <c:pt idx="3027">
                  <c:v>12.29145737816783</c:v>
                </c:pt>
                <c:pt idx="3028">
                  <c:v>12.29048176625717</c:v>
                </c:pt>
                <c:pt idx="3029">
                  <c:v>12.28950594275343</c:v>
                </c:pt>
                <c:pt idx="3030">
                  <c:v>12.28853020546606</c:v>
                </c:pt>
                <c:pt idx="3031">
                  <c:v>12.2875545543855</c:v>
                </c:pt>
                <c:pt idx="3032">
                  <c:v>12.28657898950222</c:v>
                </c:pt>
                <c:pt idx="3033">
                  <c:v>12.28560380846783</c:v>
                </c:pt>
                <c:pt idx="3034">
                  <c:v>12.28462841592416</c:v>
                </c:pt>
                <c:pt idx="3035">
                  <c:v>12.28365310954913</c:v>
                </c:pt>
                <c:pt idx="3036">
                  <c:v>12.28267789129523</c:v>
                </c:pt>
                <c:pt idx="3037">
                  <c:v>12.28170275948928</c:v>
                </c:pt>
                <c:pt idx="3038">
                  <c:v>12.2807280113914</c:v>
                </c:pt>
                <c:pt idx="3039">
                  <c:v>12.27975305190805</c:v>
                </c:pt>
                <c:pt idx="3040">
                  <c:v>12.27877817858525</c:v>
                </c:pt>
                <c:pt idx="3041">
                  <c:v>12.27780339141377</c:v>
                </c:pt>
                <c:pt idx="3042">
                  <c:v>12.27682869038435</c:v>
                </c:pt>
                <c:pt idx="3043">
                  <c:v>12.2758543728853</c:v>
                </c:pt>
                <c:pt idx="3044">
                  <c:v>12.27487984408595</c:v>
                </c:pt>
                <c:pt idx="3045">
                  <c:v>12.27390540140089</c:v>
                </c:pt>
                <c:pt idx="3046">
                  <c:v>12.27293104482089</c:v>
                </c:pt>
                <c:pt idx="3047">
                  <c:v>12.2719567743367</c:v>
                </c:pt>
                <c:pt idx="3048">
                  <c:v>12.27098288720524</c:v>
                </c:pt>
                <c:pt idx="3049">
                  <c:v>12.2700087888586</c:v>
                </c:pt>
                <c:pt idx="3050">
                  <c:v>12.26903477658002</c:v>
                </c:pt>
                <c:pt idx="3051">
                  <c:v>12.26806085036023</c:v>
                </c:pt>
                <c:pt idx="3052">
                  <c:v>12.26708701018998</c:v>
                </c:pt>
                <c:pt idx="3053">
                  <c:v>12.26611355319495</c:v>
                </c:pt>
                <c:pt idx="3054">
                  <c:v>12.2651398850698</c:v>
                </c:pt>
                <c:pt idx="3055">
                  <c:v>12.26416630296642</c:v>
                </c:pt>
                <c:pt idx="3056">
                  <c:v>12.26319280687561</c:v>
                </c:pt>
                <c:pt idx="3057">
                  <c:v>12.2622193967881</c:v>
                </c:pt>
                <c:pt idx="3058">
                  <c:v>12.26124636969833</c:v>
                </c:pt>
                <c:pt idx="3059">
                  <c:v>12.26027313156343</c:v>
                </c:pt>
                <c:pt idx="3060">
                  <c:v>12.2592999794041</c:v>
                </c:pt>
                <c:pt idx="3061">
                  <c:v>12.25832691321105</c:v>
                </c:pt>
                <c:pt idx="3062">
                  <c:v>12.25735393297507</c:v>
                </c:pt>
                <c:pt idx="3063">
                  <c:v>12.25638133555946</c:v>
                </c:pt>
                <c:pt idx="3064">
                  <c:v>12.25540852718365</c:v>
                </c:pt>
                <c:pt idx="3065">
                  <c:v>12.25443580473715</c:v>
                </c:pt>
                <c:pt idx="3066">
                  <c:v>12.25346316821073</c:v>
                </c:pt>
                <c:pt idx="3067">
                  <c:v>12.25249061759515</c:v>
                </c:pt>
                <c:pt idx="3068">
                  <c:v>12.25151844962261</c:v>
                </c:pt>
                <c:pt idx="3069">
                  <c:v>12.25054607077474</c:v>
                </c:pt>
                <c:pt idx="3070">
                  <c:v>12.24957377780996</c:v>
                </c:pt>
                <c:pt idx="3071">
                  <c:v>12.24860157071903</c:v>
                </c:pt>
                <c:pt idx="3072">
                  <c:v>12.24762944949272</c:v>
                </c:pt>
                <c:pt idx="3073">
                  <c:v>12.24665771073222</c:v>
                </c:pt>
                <c:pt idx="3074">
                  <c:v>12.24568576118119</c:v>
                </c:pt>
                <c:pt idx="3075">
                  <c:v>12.24471389746703</c:v>
                </c:pt>
                <c:pt idx="3076">
                  <c:v>12.24374211958051</c:v>
                </c:pt>
                <c:pt idx="3077">
                  <c:v>12.24277042751238</c:v>
                </c:pt>
                <c:pt idx="3078">
                  <c:v>12.24179911773292</c:v>
                </c:pt>
                <c:pt idx="3079">
                  <c:v>12.24082759724766</c:v>
                </c:pt>
                <c:pt idx="3080">
                  <c:v>12.23985616255307</c:v>
                </c:pt>
                <c:pt idx="3081">
                  <c:v>12.2388848136399</c:v>
                </c:pt>
                <c:pt idx="3082">
                  <c:v>12.23791355049891</c:v>
                </c:pt>
                <c:pt idx="3083">
                  <c:v>12.23694266946952</c:v>
                </c:pt>
                <c:pt idx="3084">
                  <c:v>12.235971577819</c:v>
                </c:pt>
                <c:pt idx="3085">
                  <c:v>12.23500057191295</c:v>
                </c:pt>
                <c:pt idx="3086">
                  <c:v>12.23402965174212</c:v>
                </c:pt>
                <c:pt idx="3087">
                  <c:v>12.23305881729727</c:v>
                </c:pt>
                <c:pt idx="3088">
                  <c:v>12.232088364787</c:v>
                </c:pt>
                <c:pt idx="3089">
                  <c:v>12.23111770174024</c:v>
                </c:pt>
                <c:pt idx="3090">
                  <c:v>12.23014712439174</c:v>
                </c:pt>
                <c:pt idx="3091">
                  <c:v>12.22917663273227</c:v>
                </c:pt>
                <c:pt idx="3092">
                  <c:v>12.22820622675258</c:v>
                </c:pt>
                <c:pt idx="3093">
                  <c:v>12.22723620253056</c:v>
                </c:pt>
                <c:pt idx="3094">
                  <c:v>12.22626596785658</c:v>
                </c:pt>
                <c:pt idx="3095">
                  <c:v>12.2252958188347</c:v>
                </c:pt>
                <c:pt idx="3096">
                  <c:v>12.22432575545563</c:v>
                </c:pt>
                <c:pt idx="3097">
                  <c:v>12.22335577771017</c:v>
                </c:pt>
                <c:pt idx="3098">
                  <c:v>12.22238618154553</c:v>
                </c:pt>
                <c:pt idx="3099">
                  <c:v>12.22141637501343</c:v>
                </c:pt>
                <c:pt idx="3100">
                  <c:v>12.22044665408723</c:v>
                </c:pt>
                <c:pt idx="3101">
                  <c:v>12.21947701875767</c:v>
                </c:pt>
                <c:pt idx="3102">
                  <c:v>12.21850746901553</c:v>
                </c:pt>
                <c:pt idx="3103">
                  <c:v>12.21753830067746</c:v>
                </c:pt>
                <c:pt idx="3104">
                  <c:v>12.21656892205634</c:v>
                </c:pt>
                <c:pt idx="3105">
                  <c:v>12.21559962899495</c:v>
                </c:pt>
                <c:pt idx="3106">
                  <c:v>12.21463042148403</c:v>
                </c:pt>
                <c:pt idx="3107">
                  <c:v>12.21366129951437</c:v>
                </c:pt>
                <c:pt idx="3108">
                  <c:v>12.21269255877207</c:v>
                </c:pt>
                <c:pt idx="3109">
                  <c:v>12.21172360783109</c:v>
                </c:pt>
                <c:pt idx="3110">
                  <c:v>12.21075474240367</c:v>
                </c:pt>
                <c:pt idx="3111">
                  <c:v>12.20978596248055</c:v>
                </c:pt>
                <c:pt idx="3112">
                  <c:v>12.20881726805252</c:v>
                </c:pt>
                <c:pt idx="3113">
                  <c:v>12.20784895467525</c:v>
                </c:pt>
                <c:pt idx="3114">
                  <c:v>12.2068804311836</c:v>
                </c:pt>
                <c:pt idx="3115">
                  <c:v>12.20591199315934</c:v>
                </c:pt>
                <c:pt idx="3116">
                  <c:v>12.20494364059323</c:v>
                </c:pt>
                <c:pt idx="3117">
                  <c:v>12.20397537347605</c:v>
                </c:pt>
                <c:pt idx="3118">
                  <c:v>12.2030074872331</c:v>
                </c:pt>
                <c:pt idx="3119">
                  <c:v>12.20203939096</c:v>
                </c:pt>
                <c:pt idx="3120">
                  <c:v>12.20107138010813</c:v>
                </c:pt>
                <c:pt idx="3121">
                  <c:v>12.20010345466827</c:v>
                </c:pt>
                <c:pt idx="3122">
                  <c:v>12.1991356146312</c:v>
                </c:pt>
                <c:pt idx="3123">
                  <c:v>12.19816815529187</c:v>
                </c:pt>
                <c:pt idx="3124">
                  <c:v>12.19720048600658</c:v>
                </c:pt>
                <c:pt idx="3125">
                  <c:v>12.1962329020964</c:v>
                </c:pt>
                <c:pt idx="3126">
                  <c:v>12.19526540355204</c:v>
                </c:pt>
                <c:pt idx="3127">
                  <c:v>12.19429799036433</c:v>
                </c:pt>
                <c:pt idx="3128">
                  <c:v>12.19333095769802</c:v>
                </c:pt>
                <c:pt idx="3129">
                  <c:v>12.19236371516984</c:v>
                </c:pt>
                <c:pt idx="3130">
                  <c:v>12.19139655797061</c:v>
                </c:pt>
                <c:pt idx="3131">
                  <c:v>12.1904294860911</c:v>
                </c:pt>
                <c:pt idx="3132">
                  <c:v>12.1894624995221</c:v>
                </c:pt>
                <c:pt idx="3133">
                  <c:v>12.18849589329817</c:v>
                </c:pt>
                <c:pt idx="3134">
                  <c:v>12.18752907729643</c:v>
                </c:pt>
                <c:pt idx="3135">
                  <c:v>12.18656234657751</c:v>
                </c:pt>
                <c:pt idx="3136">
                  <c:v>12.18559570113218</c:v>
                </c:pt>
                <c:pt idx="3137">
                  <c:v>12.18462914095122</c:v>
                </c:pt>
                <c:pt idx="3138">
                  <c:v>12.18366296093913</c:v>
                </c:pt>
                <c:pt idx="3139">
                  <c:v>12.18269657123321</c:v>
                </c:pt>
                <c:pt idx="3140">
                  <c:v>12.18173026676397</c:v>
                </c:pt>
                <c:pt idx="3141">
                  <c:v>12.18076404752221</c:v>
                </c:pt>
                <c:pt idx="3142">
                  <c:v>12.1797979134987</c:v>
                </c:pt>
                <c:pt idx="3143">
                  <c:v>12.1788321594679</c:v>
                </c:pt>
                <c:pt idx="3144">
                  <c:v>12.1778661958272</c:v>
                </c:pt>
                <c:pt idx="3145">
                  <c:v>12.17690031737707</c:v>
                </c:pt>
                <c:pt idx="3146">
                  <c:v>12.1759345241083</c:v>
                </c:pt>
                <c:pt idx="3147">
                  <c:v>12.17496881601164</c:v>
                </c:pt>
                <c:pt idx="3148">
                  <c:v>12.17400348773165</c:v>
                </c:pt>
                <c:pt idx="3149">
                  <c:v>12.17303794992561</c:v>
                </c:pt>
                <c:pt idx="3150">
                  <c:v>12.17207249726403</c:v>
                </c:pt>
                <c:pt idx="3151">
                  <c:v>12.1711071297377</c:v>
                </c:pt>
                <c:pt idx="3152">
                  <c:v>12.17014184733738</c:v>
                </c:pt>
                <c:pt idx="3153">
                  <c:v>12.16917694457774</c:v>
                </c:pt>
                <c:pt idx="3154">
                  <c:v>12.16821183237584</c:v>
                </c:pt>
                <c:pt idx="3155">
                  <c:v>12.1672468052723</c:v>
                </c:pt>
                <c:pt idx="3156">
                  <c:v>12.1662818632579</c:v>
                </c:pt>
                <c:pt idx="3157">
                  <c:v>12.16531700632342</c:v>
                </c:pt>
                <c:pt idx="3158">
                  <c:v>12.16435252885371</c:v>
                </c:pt>
                <c:pt idx="3159">
                  <c:v>12.16338784202547</c:v>
                </c:pt>
                <c:pt idx="3160">
                  <c:v>12.1624232402495</c:v>
                </c:pt>
                <c:pt idx="3161">
                  <c:v>12.16145872351655</c:v>
                </c:pt>
                <c:pt idx="3162">
                  <c:v>12.16049429181745</c:v>
                </c:pt>
                <c:pt idx="3163">
                  <c:v>12.15953023940728</c:v>
                </c:pt>
                <c:pt idx="3164">
                  <c:v>12.15856597772224</c:v>
                </c:pt>
                <c:pt idx="3165">
                  <c:v>12.15760180104338</c:v>
                </c:pt>
                <c:pt idx="3166">
                  <c:v>12.15663770936148</c:v>
                </c:pt>
                <c:pt idx="3167">
                  <c:v>12.15567370266733</c:v>
                </c:pt>
                <c:pt idx="3168">
                  <c:v>12.15471007508635</c:v>
                </c:pt>
                <c:pt idx="3169">
                  <c:v>12.15374623831411</c:v>
                </c:pt>
                <c:pt idx="3170">
                  <c:v>12.15278248650196</c:v>
                </c:pt>
                <c:pt idx="3171">
                  <c:v>12.1518188196407</c:v>
                </c:pt>
                <c:pt idx="3172">
                  <c:v>12.1508552377211</c:v>
                </c:pt>
                <c:pt idx="3173">
                  <c:v>12.149892034739</c:v>
                </c:pt>
                <c:pt idx="3174">
                  <c:v>12.14892862264917</c:v>
                </c:pt>
                <c:pt idx="3175">
                  <c:v>12.14796529547338</c:v>
                </c:pt>
                <c:pt idx="3176">
                  <c:v>12.1470020532024</c:v>
                </c:pt>
                <c:pt idx="3177">
                  <c:v>12.146038895827</c:v>
                </c:pt>
                <c:pt idx="3178">
                  <c:v>12.1450761172135</c:v>
                </c:pt>
                <c:pt idx="3179">
                  <c:v>12.14411312957576</c:v>
                </c:pt>
                <c:pt idx="3180">
                  <c:v>12.14315022680598</c:v>
                </c:pt>
                <c:pt idx="3181">
                  <c:v>12.14218740889495</c:v>
                </c:pt>
                <c:pt idx="3182">
                  <c:v>12.14122467583344</c:v>
                </c:pt>
                <c:pt idx="3183">
                  <c:v>12.14026232135831</c:v>
                </c:pt>
                <c:pt idx="3184">
                  <c:v>12.13929975794235</c:v>
                </c:pt>
                <c:pt idx="3185">
                  <c:v>12.1383372793483</c:v>
                </c:pt>
                <c:pt idx="3186">
                  <c:v>12.13737488556692</c:v>
                </c:pt>
                <c:pt idx="3187">
                  <c:v>12.13641257658902</c:v>
                </c:pt>
                <c:pt idx="3188">
                  <c:v>12.13545064602205</c:v>
                </c:pt>
                <c:pt idx="3189">
                  <c:v>12.1344885065976</c:v>
                </c:pt>
                <c:pt idx="3190">
                  <c:v>12.133526451949</c:v>
                </c:pt>
                <c:pt idx="3191">
                  <c:v>12.13256448206704</c:v>
                </c:pt>
                <c:pt idx="3192">
                  <c:v>12.1316025969425</c:v>
                </c:pt>
                <c:pt idx="3193">
                  <c:v>12.13064109005353</c:v>
                </c:pt>
                <c:pt idx="3194">
                  <c:v>12.12967937439037</c:v>
                </c:pt>
                <c:pt idx="3195">
                  <c:v>12.128717743457</c:v>
                </c:pt>
                <c:pt idx="3196">
                  <c:v>12.12775619724424</c:v>
                </c:pt>
                <c:pt idx="3197">
                  <c:v>12.12679473574286</c:v>
                </c:pt>
                <c:pt idx="3198">
                  <c:v>12.12583365230175</c:v>
                </c:pt>
                <c:pt idx="3199">
                  <c:v>12.12487236016967</c:v>
                </c:pt>
                <c:pt idx="3200">
                  <c:v>12.12391115272136</c:v>
                </c:pt>
                <c:pt idx="3201">
                  <c:v>12.12295002994762</c:v>
                </c:pt>
                <c:pt idx="3202">
                  <c:v>12.12198899183922</c:v>
                </c:pt>
                <c:pt idx="3203">
                  <c:v>12.12102833161588</c:v>
                </c:pt>
                <c:pt idx="3204">
                  <c:v>12.12006746278474</c:v>
                </c:pt>
                <c:pt idx="3205">
                  <c:v>12.11910667859134</c:v>
                </c:pt>
                <c:pt idx="3206">
                  <c:v>12.11814597902646</c:v>
                </c:pt>
                <c:pt idx="3207">
                  <c:v>12.11718536408091</c:v>
                </c:pt>
                <c:pt idx="3208">
                  <c:v>12.11622512684528</c:v>
                </c:pt>
                <c:pt idx="3209">
                  <c:v>12.11526468108496</c:v>
                </c:pt>
                <c:pt idx="3210">
                  <c:v>12.11430431991634</c:v>
                </c:pt>
                <c:pt idx="3211">
                  <c:v>12.11334404333024</c:v>
                </c:pt>
                <c:pt idx="3212">
                  <c:v>12.11238385131744</c:v>
                </c:pt>
                <c:pt idx="3213">
                  <c:v>12.1114240368395</c:v>
                </c:pt>
                <c:pt idx="3214">
                  <c:v>12.11046401391991</c:v>
                </c:pt>
                <c:pt idx="3215">
                  <c:v>12.10950407554601</c:v>
                </c:pt>
                <c:pt idx="3216">
                  <c:v>12.1085442217086</c:v>
                </c:pt>
                <c:pt idx="3217">
                  <c:v>12.10758445239848</c:v>
                </c:pt>
                <c:pt idx="3218">
                  <c:v>12.10662506044825</c:v>
                </c:pt>
                <c:pt idx="3219">
                  <c:v>12.10566546013933</c:v>
                </c:pt>
                <c:pt idx="3220">
                  <c:v>12.1047059443301</c:v>
                </c:pt>
                <c:pt idx="3221">
                  <c:v>12.10374651301137</c:v>
                </c:pt>
                <c:pt idx="3222">
                  <c:v>12.10278716617392</c:v>
                </c:pt>
                <c:pt idx="3223">
                  <c:v>12.10182819652144</c:v>
                </c:pt>
                <c:pt idx="3224">
                  <c:v>12.1008690185932</c:v>
                </c:pt>
                <c:pt idx="3225">
                  <c:v>12.09990992511863</c:v>
                </c:pt>
                <c:pt idx="3226">
                  <c:v>12.09895091608857</c:v>
                </c:pt>
                <c:pt idx="3227">
                  <c:v>12.09799199149378</c:v>
                </c:pt>
                <c:pt idx="3228">
                  <c:v>12.09703344390916</c:v>
                </c:pt>
                <c:pt idx="3229">
                  <c:v>12.0960746881316</c:v>
                </c:pt>
                <c:pt idx="3230">
                  <c:v>12.09511601676175</c:v>
                </c:pt>
                <c:pt idx="3231">
                  <c:v>12.09415742979038</c:v>
                </c:pt>
                <c:pt idx="3232">
                  <c:v>12.09319892720832</c:v>
                </c:pt>
                <c:pt idx="3233">
                  <c:v>12.09224080146167</c:v>
                </c:pt>
                <c:pt idx="3234">
                  <c:v>12.09128246760486</c:v>
                </c:pt>
                <c:pt idx="3235">
                  <c:v>12.09032421810978</c:v>
                </c:pt>
                <c:pt idx="3236">
                  <c:v>12.0893660529672</c:v>
                </c:pt>
                <c:pt idx="3237">
                  <c:v>12.08840797216794</c:v>
                </c:pt>
                <c:pt idx="3238">
                  <c:v>12.08745026802942</c:v>
                </c:pt>
                <c:pt idx="3239">
                  <c:v>12.08649235586347</c:v>
                </c:pt>
                <c:pt idx="3240">
                  <c:v>12.08553452801326</c:v>
                </c:pt>
                <c:pt idx="3241">
                  <c:v>12.08457678446957</c:v>
                </c:pt>
                <c:pt idx="3242">
                  <c:v>12.08361912522324</c:v>
                </c:pt>
                <c:pt idx="3243">
                  <c:v>12.08266184246304</c:v>
                </c:pt>
                <c:pt idx="3244">
                  <c:v>12.08170435175808</c:v>
                </c:pt>
                <c:pt idx="3245">
                  <c:v>12.08074694532288</c:v>
                </c:pt>
                <c:pt idx="3246">
                  <c:v>12.07978962314825</c:v>
                </c:pt>
                <c:pt idx="3247">
                  <c:v>12.078832385225</c:v>
                </c:pt>
                <c:pt idx="3248">
                  <c:v>12.07787552361335</c:v>
                </c:pt>
                <c:pt idx="3249">
                  <c:v>12.07691845413955</c:v>
                </c:pt>
                <c:pt idx="3250">
                  <c:v>12.07596146888954</c:v>
                </c:pt>
                <c:pt idx="3251">
                  <c:v>12.07500456785414</c:v>
                </c:pt>
                <c:pt idx="3252">
                  <c:v>12.07404775102415</c:v>
                </c:pt>
                <c:pt idx="3253">
                  <c:v>12.07309131072698</c:v>
                </c:pt>
                <c:pt idx="3254">
                  <c:v>12.07213466420673</c:v>
                </c:pt>
                <c:pt idx="3255">
                  <c:v>12.07117810189711</c:v>
                </c:pt>
                <c:pt idx="3256">
                  <c:v>12.07022162378918</c:v>
                </c:pt>
                <c:pt idx="3257">
                  <c:v>12.069265229874</c:v>
                </c:pt>
                <c:pt idx="3258">
                  <c:v>12.06830921195452</c:v>
                </c:pt>
                <c:pt idx="3259">
                  <c:v>12.0673529863723</c:v>
                </c:pt>
                <c:pt idx="3260">
                  <c:v>12.066396844956</c:v>
                </c:pt>
                <c:pt idx="3261">
                  <c:v>12.06544078769667</c:v>
                </c:pt>
                <c:pt idx="3262">
                  <c:v>12.0644848145854</c:v>
                </c:pt>
                <c:pt idx="3263">
                  <c:v>12.06352921729672</c:v>
                </c:pt>
                <c:pt idx="3264">
                  <c:v>12.06257341242902</c:v>
                </c:pt>
                <c:pt idx="3265">
                  <c:v>12.06161769168255</c:v>
                </c:pt>
                <c:pt idx="3266">
                  <c:v>12.06066205504838</c:v>
                </c:pt>
                <c:pt idx="3267">
                  <c:v>12.05970650251757</c:v>
                </c:pt>
                <c:pt idx="3268">
                  <c:v>12.05875132563638</c:v>
                </c:pt>
                <c:pt idx="3269">
                  <c:v>12.05779594125983</c:v>
                </c:pt>
                <c:pt idx="3270">
                  <c:v>12.05684064095985</c:v>
                </c:pt>
                <c:pt idx="3271">
                  <c:v>12.0558854247275</c:v>
                </c:pt>
                <c:pt idx="3272">
                  <c:v>12.05493029255386</c:v>
                </c:pt>
                <c:pt idx="3273">
                  <c:v>12.05397553585695</c:v>
                </c:pt>
                <c:pt idx="3274">
                  <c:v>12.0530205717483</c:v>
                </c:pt>
                <c:pt idx="3275">
                  <c:v>12.05206569167158</c:v>
                </c:pt>
                <c:pt idx="3276">
                  <c:v>12.05111089561787</c:v>
                </c:pt>
                <c:pt idx="3277">
                  <c:v>12.05015618357823</c:v>
                </c:pt>
                <c:pt idx="3278">
                  <c:v>12.04920184684252</c:v>
                </c:pt>
                <c:pt idx="3279">
                  <c:v>12.04824730277865</c:v>
                </c:pt>
                <c:pt idx="3280">
                  <c:v>12.0472928427021</c:v>
                </c:pt>
                <c:pt idx="3281">
                  <c:v>12.04633846660396</c:v>
                </c:pt>
                <c:pt idx="3282">
                  <c:v>12.0453841744753</c:v>
                </c:pt>
                <c:pt idx="3283">
                  <c:v>12.04443025747784</c:v>
                </c:pt>
                <c:pt idx="3284">
                  <c:v>12.04347613323577</c:v>
                </c:pt>
                <c:pt idx="3285">
                  <c:v>12.04252209293643</c:v>
                </c:pt>
                <c:pt idx="3286">
                  <c:v>12.04156813657091</c:v>
                </c:pt>
                <c:pt idx="3287">
                  <c:v>12.04061426413031</c:v>
                </c:pt>
                <c:pt idx="3288">
                  <c:v>12.0396607666483</c:v>
                </c:pt>
                <c:pt idx="3289">
                  <c:v>12.03870706200516</c:v>
                </c:pt>
                <c:pt idx="3290">
                  <c:v>12.03775344126021</c:v>
                </c:pt>
                <c:pt idx="3291">
                  <c:v>12.03679990440452</c:v>
                </c:pt>
                <c:pt idx="3292">
                  <c:v>12.0358464514292</c:v>
                </c:pt>
                <c:pt idx="3293">
                  <c:v>12.03489337323993</c:v>
                </c:pt>
                <c:pt idx="3294">
                  <c:v>12.03394008797301</c:v>
                </c:pt>
                <c:pt idx="3295">
                  <c:v>12.03298688655974</c:v>
                </c:pt>
                <c:pt idx="3296">
                  <c:v>12.03203376899121</c:v>
                </c:pt>
                <c:pt idx="3297">
                  <c:v>12.03108073525851</c:v>
                </c:pt>
                <c:pt idx="3298">
                  <c:v>12.03012807613945</c:v>
                </c:pt>
                <c:pt idx="3299">
                  <c:v>12.02917521002615</c:v>
                </c:pt>
                <c:pt idx="3300">
                  <c:v>12.02822242772198</c:v>
                </c:pt>
                <c:pt idx="3301">
                  <c:v>12.02726972921806</c:v>
                </c:pt>
                <c:pt idx="3302">
                  <c:v>12.02631711450547</c:v>
                </c:pt>
                <c:pt idx="3303">
                  <c:v>12.0253648742342</c:v>
                </c:pt>
                <c:pt idx="3304">
                  <c:v>12.02441242705203</c:v>
                </c:pt>
                <c:pt idx="3305">
                  <c:v>12.02346006363454</c:v>
                </c:pt>
                <c:pt idx="3306">
                  <c:v>12.02250778397281</c:v>
                </c:pt>
                <c:pt idx="3307">
                  <c:v>12.02155558805795</c:v>
                </c:pt>
                <c:pt idx="3308">
                  <c:v>12.02060376641214</c:v>
                </c:pt>
                <c:pt idx="3309">
                  <c:v>12.0196517379388</c:v>
                </c:pt>
                <c:pt idx="3310">
                  <c:v>12.01869979318566</c:v>
                </c:pt>
                <c:pt idx="3311">
                  <c:v>12.01774793214383</c:v>
                </c:pt>
                <c:pt idx="3312">
                  <c:v>12.01679615480444</c:v>
                </c:pt>
                <c:pt idx="3313">
                  <c:v>12.01584475156195</c:v>
                </c:pt>
                <c:pt idx="3314">
                  <c:v>12.0148931415752</c:v>
                </c:pt>
                <c:pt idx="3315">
                  <c:v>12.01394161526425</c:v>
                </c:pt>
                <c:pt idx="3316">
                  <c:v>12.01299017262017</c:v>
                </c:pt>
                <c:pt idx="3317">
                  <c:v>12.01203881363411</c:v>
                </c:pt>
                <c:pt idx="3318">
                  <c:v>12.0110878285729</c:v>
                </c:pt>
                <c:pt idx="3319">
                  <c:v>12.0101366368507</c:v>
                </c:pt>
                <c:pt idx="3320">
                  <c:v>12.00918552875985</c:v>
                </c:pt>
                <c:pt idx="3321">
                  <c:v>12.0082345042915</c:v>
                </c:pt>
                <c:pt idx="3322">
                  <c:v>12.00728356343677</c:v>
                </c:pt>
                <c:pt idx="3323">
                  <c:v>12.00633299633493</c:v>
                </c:pt>
                <c:pt idx="3324">
                  <c:v>12.0053822226553</c:v>
                </c:pt>
                <c:pt idx="3325">
                  <c:v>12.00443153256267</c:v>
                </c:pt>
                <c:pt idx="3326">
                  <c:v>12.00348092604816</c:v>
                </c:pt>
                <c:pt idx="3327">
                  <c:v>12.0025304031029</c:v>
                </c:pt>
                <c:pt idx="3328">
                  <c:v>12.00158025373865</c:v>
                </c:pt>
                <c:pt idx="3329">
                  <c:v>12.00062989787978</c:v>
                </c:pt>
                <c:pt idx="3330">
                  <c:v>11.99967962556356</c:v>
                </c:pt>
                <c:pt idx="3331">
                  <c:v>11.99872943678111</c:v>
                </c:pt>
                <c:pt idx="3332">
                  <c:v>11.99777933152358</c:v>
                </c:pt>
                <c:pt idx="3333">
                  <c:v>11.99682959967528</c:v>
                </c:pt>
                <c:pt idx="3334">
                  <c:v>11.99587966141549</c:v>
                </c:pt>
                <c:pt idx="3335">
                  <c:v>11.99492980665402</c:v>
                </c:pt>
                <c:pt idx="3336">
                  <c:v>11.99398003538201</c:v>
                </c:pt>
                <c:pt idx="3337">
                  <c:v>11.99303034759058</c:v>
                </c:pt>
                <c:pt idx="3338">
                  <c:v>11.99208103303672</c:v>
                </c:pt>
                <c:pt idx="3339">
                  <c:v>11.99113151215445</c:v>
                </c:pt>
                <c:pt idx="3340">
                  <c:v>11.9901820747262</c:v>
                </c:pt>
                <c:pt idx="3341">
                  <c:v>11.98923272074311</c:v>
                </c:pt>
                <c:pt idx="3342">
                  <c:v>11.98828345019632</c:v>
                </c:pt>
                <c:pt idx="3343">
                  <c:v>11.98733455271551</c:v>
                </c:pt>
                <c:pt idx="3344">
                  <c:v>11.98638544898933</c:v>
                </c:pt>
                <c:pt idx="3345">
                  <c:v>11.9854364286729</c:v>
                </c:pt>
                <c:pt idx="3346">
                  <c:v>11.98448749175735</c:v>
                </c:pt>
                <c:pt idx="3347">
                  <c:v>11.98353863823385</c:v>
                </c:pt>
                <c:pt idx="3348">
                  <c:v>11.98259015760484</c:v>
                </c:pt>
                <c:pt idx="3349">
                  <c:v>11.98164147081344</c:v>
                </c:pt>
                <c:pt idx="3350">
                  <c:v>11.98069286738755</c:v>
                </c:pt>
                <c:pt idx="3351">
                  <c:v>11.97974434731831</c:v>
                </c:pt>
                <c:pt idx="3352">
                  <c:v>11.97879591059688</c:v>
                </c:pt>
                <c:pt idx="3353">
                  <c:v>11.97784784659853</c:v>
                </c:pt>
                <c:pt idx="3354">
                  <c:v>11.97689957652076</c:v>
                </c:pt>
                <c:pt idx="3355">
                  <c:v>11.97595138976427</c:v>
                </c:pt>
                <c:pt idx="3356">
                  <c:v>11.97500328632022</c:v>
                </c:pt>
                <c:pt idx="3357">
                  <c:v>11.97405526617977</c:v>
                </c:pt>
                <c:pt idx="3358">
                  <c:v>11.9731076185911</c:v>
                </c:pt>
                <c:pt idx="3359">
                  <c:v>11.9721597650059</c:v>
                </c:pt>
                <c:pt idx="3360">
                  <c:v>11.9712119946978</c:v>
                </c:pt>
                <c:pt idx="3361">
                  <c:v>11.97026430765795</c:v>
                </c:pt>
                <c:pt idx="3362">
                  <c:v>11.96931670387752</c:v>
                </c:pt>
                <c:pt idx="3363">
                  <c:v>11.96836947247764</c:v>
                </c:pt>
                <c:pt idx="3364">
                  <c:v>11.96742203516414</c:v>
                </c:pt>
                <c:pt idx="3365">
                  <c:v>11.96647468108354</c:v>
                </c:pt>
                <c:pt idx="3366">
                  <c:v>11.96552741022704</c:v>
                </c:pt>
                <c:pt idx="3367">
                  <c:v>11.9645802225858</c:v>
                </c:pt>
                <c:pt idx="3368">
                  <c:v>11.96363340715398</c:v>
                </c:pt>
                <c:pt idx="3369">
                  <c:v>11.96268638589137</c:v>
                </c:pt>
                <c:pt idx="3370">
                  <c:v>11.96173944781754</c:v>
                </c:pt>
                <c:pt idx="3371">
                  <c:v>11.96079259292366</c:v>
                </c:pt>
                <c:pt idx="3372">
                  <c:v>11.9598458212009</c:v>
                </c:pt>
                <c:pt idx="3373">
                  <c:v>11.95889942151654</c:v>
                </c:pt>
                <c:pt idx="3374">
                  <c:v>11.95795281608418</c:v>
                </c:pt>
                <c:pt idx="3375">
                  <c:v>11.95700629379648</c:v>
                </c:pt>
                <c:pt idx="3376">
                  <c:v>11.95605985464462</c:v>
                </c:pt>
                <c:pt idx="3377">
                  <c:v>11.95511349861978</c:v>
                </c:pt>
                <c:pt idx="3378">
                  <c:v>11.95416751446241</c:v>
                </c:pt>
                <c:pt idx="3379">
                  <c:v>11.95322132463978</c:v>
                </c:pt>
                <c:pt idx="3380">
                  <c:v>11.95227521791772</c:v>
                </c:pt>
                <c:pt idx="3381">
                  <c:v>11.95132919428742</c:v>
                </c:pt>
                <c:pt idx="3382">
                  <c:v>11.95038325374005</c:v>
                </c:pt>
                <c:pt idx="3383">
                  <c:v>11.94943768488931</c:v>
                </c:pt>
                <c:pt idx="3384">
                  <c:v>11.94849191045603</c:v>
                </c:pt>
                <c:pt idx="3385">
                  <c:v>11.94754621907926</c:v>
                </c:pt>
                <c:pt idx="3386">
                  <c:v>11.94660061075017</c:v>
                </c:pt>
                <c:pt idx="3387">
                  <c:v>11.94565508545996</c:v>
                </c:pt>
                <c:pt idx="3388">
                  <c:v>11.94470993169564</c:v>
                </c:pt>
                <c:pt idx="3389">
                  <c:v>11.94376457243145</c:v>
                </c:pt>
                <c:pt idx="3390">
                  <c:v>11.94281929617972</c:v>
                </c:pt>
                <c:pt idx="3391">
                  <c:v>11.94187410293164</c:v>
                </c:pt>
                <c:pt idx="3392">
                  <c:v>11.94092899267842</c:v>
                </c:pt>
                <c:pt idx="3393">
                  <c:v>11.93998425378044</c:v>
                </c:pt>
                <c:pt idx="3394">
                  <c:v>11.9390393094652</c:v>
                </c:pt>
                <c:pt idx="3395">
                  <c:v>11.93809444811841</c:v>
                </c:pt>
                <c:pt idx="3396">
                  <c:v>11.93714966973127</c:v>
                </c:pt>
                <c:pt idx="3397">
                  <c:v>11.936204974295</c:v>
                </c:pt>
                <c:pt idx="3398">
                  <c:v>11.93526065004337</c:v>
                </c:pt>
                <c:pt idx="3399">
                  <c:v>11.93431612045709</c:v>
                </c:pt>
                <c:pt idx="3400">
                  <c:v>11.93337167379528</c:v>
                </c:pt>
                <c:pt idx="3401">
                  <c:v>11.93242731004913</c:v>
                </c:pt>
                <c:pt idx="3402">
                  <c:v>11.93148302920986</c:v>
                </c:pt>
                <c:pt idx="3403">
                  <c:v>11.9305391193848</c:v>
                </c:pt>
                <c:pt idx="3404">
                  <c:v>11.9295950043076</c:v>
                </c:pt>
                <c:pt idx="3405">
                  <c:v>11.92865097211091</c:v>
                </c:pt>
                <c:pt idx="3406">
                  <c:v>11.92770702278594</c:v>
                </c:pt>
                <c:pt idx="3407">
                  <c:v>11.9267631563239</c:v>
                </c:pt>
                <c:pt idx="3408">
                  <c:v>11.92581966070566</c:v>
                </c:pt>
                <c:pt idx="3409">
                  <c:v>11.92487595991782</c:v>
                </c:pt>
                <c:pt idx="3410">
                  <c:v>11.92393234196655</c:v>
                </c:pt>
                <c:pt idx="3411">
                  <c:v>11.92298880684307</c:v>
                </c:pt>
                <c:pt idx="3412">
                  <c:v>11.92204535453858</c:v>
                </c:pt>
                <c:pt idx="3413">
                  <c:v>11.92110227290763</c:v>
                </c:pt>
                <c:pt idx="3414">
                  <c:v>11.92015898618953</c:v>
                </c:pt>
                <c:pt idx="3415">
                  <c:v>11.91921578226409</c:v>
                </c:pt>
                <c:pt idx="3416">
                  <c:v>11.91827266112253</c:v>
                </c:pt>
                <c:pt idx="3417">
                  <c:v>11.91732962275608</c:v>
                </c:pt>
                <c:pt idx="3418">
                  <c:v>11.91638695489297</c:v>
                </c:pt>
                <c:pt idx="3419">
                  <c:v>11.91544408202514</c:v>
                </c:pt>
                <c:pt idx="3420">
                  <c:v>11.91450129190608</c:v>
                </c:pt>
                <c:pt idx="3421">
                  <c:v>11.91355858452702</c:v>
                </c:pt>
                <c:pt idx="3422">
                  <c:v>11.9126159598792</c:v>
                </c:pt>
                <c:pt idx="3423">
                  <c:v>11.91167370556462</c:v>
                </c:pt>
                <c:pt idx="3424">
                  <c:v>11.9107312463277</c:v>
                </c:pt>
                <c:pt idx="3425">
                  <c:v>11.9097888697957</c:v>
                </c:pt>
                <c:pt idx="3426">
                  <c:v>11.90884657595984</c:v>
                </c:pt>
                <c:pt idx="3427">
                  <c:v>11.90790436481137</c:v>
                </c:pt>
                <c:pt idx="3428">
                  <c:v>11.90696252382615</c:v>
                </c:pt>
                <c:pt idx="3429">
                  <c:v>11.90602047800092</c:v>
                </c:pt>
                <c:pt idx="3430">
                  <c:v>11.90507851483678</c:v>
                </c:pt>
                <c:pt idx="3431">
                  <c:v>11.90413663432497</c:v>
                </c:pt>
                <c:pt idx="3432">
                  <c:v>11.90319483645672</c:v>
                </c:pt>
                <c:pt idx="3433">
                  <c:v>11.9022534085818</c:v>
                </c:pt>
                <c:pt idx="3434">
                  <c:v>11.90131177594918</c:v>
                </c:pt>
                <c:pt idx="3435">
                  <c:v>11.90037022593384</c:v>
                </c:pt>
                <c:pt idx="3436">
                  <c:v>11.89942875852703</c:v>
                </c:pt>
                <c:pt idx="3437">
                  <c:v>11.89848737371998</c:v>
                </c:pt>
                <c:pt idx="3438">
                  <c:v>11.89754635873645</c:v>
                </c:pt>
                <c:pt idx="3439">
                  <c:v>11.89660513907747</c:v>
                </c:pt>
                <c:pt idx="3440">
                  <c:v>11.895664001992</c:v>
                </c:pt>
                <c:pt idx="3441">
                  <c:v>11.89472294747127</c:v>
                </c:pt>
                <c:pt idx="3442">
                  <c:v>11.89378197550655</c:v>
                </c:pt>
                <c:pt idx="3443">
                  <c:v>11.89284137319562</c:v>
                </c:pt>
                <c:pt idx="3444">
                  <c:v>11.89190056629146</c:v>
                </c:pt>
                <c:pt idx="3445">
                  <c:v>11.89095984191705</c:v>
                </c:pt>
                <c:pt idx="3446">
                  <c:v>11.89001920006364</c:v>
                </c:pt>
                <c:pt idx="3447">
                  <c:v>11.88907864072249</c:v>
                </c:pt>
                <c:pt idx="3448">
                  <c:v>11.8881384508655</c:v>
                </c:pt>
                <c:pt idx="3449">
                  <c:v>11.88719805649746</c:v>
                </c:pt>
                <c:pt idx="3450">
                  <c:v>11.88625774461543</c:v>
                </c:pt>
                <c:pt idx="3451">
                  <c:v>11.8853175152107</c:v>
                </c:pt>
                <c:pt idx="3452">
                  <c:v>11.88437736827449</c:v>
                </c:pt>
                <c:pt idx="3453">
                  <c:v>11.88343759065292</c:v>
                </c:pt>
                <c:pt idx="3454">
                  <c:v>11.88249760860242</c:v>
                </c:pt>
                <c:pt idx="3455">
                  <c:v>11.88155770899424</c:v>
                </c:pt>
                <c:pt idx="3456">
                  <c:v>11.88061789181965</c:v>
                </c:pt>
                <c:pt idx="3457">
                  <c:v>11.8796781570699</c:v>
                </c:pt>
                <c:pt idx="3458">
                  <c:v>11.87873879146534</c:v>
                </c:pt>
                <c:pt idx="3459">
                  <c:v>11.87779922151395</c:v>
                </c:pt>
                <c:pt idx="3460">
                  <c:v>11.8768597339612</c:v>
                </c:pt>
                <c:pt idx="3461">
                  <c:v>11.87592032879837</c:v>
                </c:pt>
                <c:pt idx="3462">
                  <c:v>11.87498100601672</c:v>
                </c:pt>
                <c:pt idx="3463">
                  <c:v>11.8740420522109</c:v>
                </c:pt>
                <c:pt idx="3464">
                  <c:v>11.87310289414031</c:v>
                </c:pt>
                <c:pt idx="3465">
                  <c:v>11.87216381842471</c:v>
                </c:pt>
                <c:pt idx="3466">
                  <c:v>11.87122482505538</c:v>
                </c:pt>
                <c:pt idx="3467">
                  <c:v>11.8702859140236</c:v>
                </c:pt>
                <c:pt idx="3468">
                  <c:v>11.86934737179838</c:v>
                </c:pt>
                <c:pt idx="3469">
                  <c:v>11.8684086253904</c:v>
                </c:pt>
                <c:pt idx="3470">
                  <c:v>11.8674699612938</c:v>
                </c:pt>
                <c:pt idx="3471">
                  <c:v>11.86653137988655</c:v>
                </c:pt>
                <c:pt idx="3472">
                  <c:v>11.86559288112905</c:v>
                </c:pt>
                <c:pt idx="3473">
                  <c:v>11.86465475102115</c:v>
                </c:pt>
                <c:pt idx="3474">
                  <c:v>11.86371641682521</c:v>
                </c:pt>
                <c:pt idx="3475">
                  <c:v>11.86277816490967</c:v>
                </c:pt>
              </c:numCache>
            </c:numRef>
          </c:yVal>
          <c:smooth val="0"/>
          <c:extLst xmlns:c16r2="http://schemas.microsoft.com/office/drawing/2015/06/chart">
            <c:ext xmlns:c16="http://schemas.microsoft.com/office/drawing/2014/chart" uri="{C3380CC4-5D6E-409C-BE32-E72D297353CC}">
              <c16:uniqueId val="{00000006-46E4-4F7A-8F8E-5252AAD90420}"/>
            </c:ext>
          </c:extLst>
        </c:ser>
        <c:ser>
          <c:idx val="7"/>
          <c:order val="7"/>
          <c:tx>
            <c:strRef>
              <c:f>Sheet1!$P$1</c:f>
              <c:strCache>
                <c:ptCount val="1"/>
                <c:pt idx="0">
                  <c:v>data</c:v>
                </c:pt>
              </c:strCache>
            </c:strRef>
          </c:tx>
          <c:spPr>
            <a:ln w="19050">
              <a:solidFill>
                <a:srgbClr val="000000">
                  <a:alpha val="60000"/>
                </a:srgbClr>
              </a:solidFill>
            </a:ln>
          </c:spPr>
          <c:marker>
            <c:symbol val="none"/>
          </c:marker>
          <c:xVal>
            <c:numRef>
              <c:f>Sheet1!$O$2:$O$3476</c:f>
              <c:numCache>
                <c:formatCode>General</c:formatCode>
                <c:ptCount val="3475"/>
                <c:pt idx="0">
                  <c:v>1.899997711181641</c:v>
                </c:pt>
                <c:pt idx="1">
                  <c:v>2.0</c:v>
                </c:pt>
                <c:pt idx="2">
                  <c:v>2.099998474121094</c:v>
                </c:pt>
                <c:pt idx="3">
                  <c:v>2.200000762939454</c:v>
                </c:pt>
                <c:pt idx="4">
                  <c:v>2.299999237060547</c:v>
                </c:pt>
                <c:pt idx="5">
                  <c:v>2.399997711181641</c:v>
                </c:pt>
                <c:pt idx="6">
                  <c:v>2.5</c:v>
                </c:pt>
                <c:pt idx="7">
                  <c:v>2.599998474121094</c:v>
                </c:pt>
                <c:pt idx="8">
                  <c:v>2.700000762939453</c:v>
                </c:pt>
                <c:pt idx="9">
                  <c:v>2.799999237060547</c:v>
                </c:pt>
                <c:pt idx="10">
                  <c:v>2.899997711181641</c:v>
                </c:pt>
                <c:pt idx="11">
                  <c:v>3.0</c:v>
                </c:pt>
                <c:pt idx="12">
                  <c:v>3.099998474121094</c:v>
                </c:pt>
                <c:pt idx="13">
                  <c:v>3.200000762939454</c:v>
                </c:pt>
                <c:pt idx="14">
                  <c:v>3.299999237060547</c:v>
                </c:pt>
                <c:pt idx="15">
                  <c:v>3.399997711181641</c:v>
                </c:pt>
                <c:pt idx="16">
                  <c:v>3.5</c:v>
                </c:pt>
                <c:pt idx="17">
                  <c:v>3.599998474121094</c:v>
                </c:pt>
                <c:pt idx="18">
                  <c:v>3.700000762939453</c:v>
                </c:pt>
                <c:pt idx="19">
                  <c:v>3.799999237060547</c:v>
                </c:pt>
                <c:pt idx="20">
                  <c:v>3.899997711181641</c:v>
                </c:pt>
                <c:pt idx="21">
                  <c:v>4.0</c:v>
                </c:pt>
                <c:pt idx="22">
                  <c:v>4.099998474121094</c:v>
                </c:pt>
                <c:pt idx="23">
                  <c:v>4.20000076293945</c:v>
                </c:pt>
                <c:pt idx="24">
                  <c:v>4.299999237060547</c:v>
                </c:pt>
                <c:pt idx="25">
                  <c:v>4.399997711181641</c:v>
                </c:pt>
                <c:pt idx="26">
                  <c:v>4.5</c:v>
                </c:pt>
                <c:pt idx="27">
                  <c:v>4.599998474121094</c:v>
                </c:pt>
                <c:pt idx="28">
                  <c:v>4.70000076293945</c:v>
                </c:pt>
                <c:pt idx="29">
                  <c:v>4.799999237060547</c:v>
                </c:pt>
                <c:pt idx="30">
                  <c:v>4.899997711181641</c:v>
                </c:pt>
                <c:pt idx="31">
                  <c:v>5.0</c:v>
                </c:pt>
                <c:pt idx="32">
                  <c:v>5.099998474121094</c:v>
                </c:pt>
                <c:pt idx="33">
                  <c:v>5.20000076293945</c:v>
                </c:pt>
                <c:pt idx="34">
                  <c:v>5.299999237060547</c:v>
                </c:pt>
                <c:pt idx="35">
                  <c:v>5.399997711181641</c:v>
                </c:pt>
                <c:pt idx="36">
                  <c:v>5.5</c:v>
                </c:pt>
                <c:pt idx="37">
                  <c:v>5.599998474121094</c:v>
                </c:pt>
                <c:pt idx="38">
                  <c:v>5.70000076293945</c:v>
                </c:pt>
                <c:pt idx="39">
                  <c:v>5.799999237060547</c:v>
                </c:pt>
                <c:pt idx="40">
                  <c:v>5.899997711181641</c:v>
                </c:pt>
                <c:pt idx="41">
                  <c:v>6.0</c:v>
                </c:pt>
                <c:pt idx="42">
                  <c:v>6.099998474121094</c:v>
                </c:pt>
                <c:pt idx="43">
                  <c:v>6.20000076293945</c:v>
                </c:pt>
                <c:pt idx="44">
                  <c:v>6.299999237060547</c:v>
                </c:pt>
                <c:pt idx="45">
                  <c:v>6.399997711181641</c:v>
                </c:pt>
                <c:pt idx="46">
                  <c:v>6.5</c:v>
                </c:pt>
                <c:pt idx="47">
                  <c:v>6.599998474121094</c:v>
                </c:pt>
                <c:pt idx="48">
                  <c:v>6.70000076293945</c:v>
                </c:pt>
                <c:pt idx="49">
                  <c:v>6.799999237060547</c:v>
                </c:pt>
                <c:pt idx="50">
                  <c:v>6.899997711181641</c:v>
                </c:pt>
                <c:pt idx="51">
                  <c:v>7.0</c:v>
                </c:pt>
                <c:pt idx="52">
                  <c:v>7.099998474121094</c:v>
                </c:pt>
                <c:pt idx="53">
                  <c:v>7.20000076293945</c:v>
                </c:pt>
                <c:pt idx="54">
                  <c:v>7.299999237060547</c:v>
                </c:pt>
                <c:pt idx="55">
                  <c:v>7.399997711181641</c:v>
                </c:pt>
                <c:pt idx="56">
                  <c:v>7.5</c:v>
                </c:pt>
                <c:pt idx="57">
                  <c:v>7.599998474121094</c:v>
                </c:pt>
                <c:pt idx="58">
                  <c:v>7.70000076293945</c:v>
                </c:pt>
                <c:pt idx="59">
                  <c:v>7.799999237060547</c:v>
                </c:pt>
                <c:pt idx="60">
                  <c:v>7.899997711181641</c:v>
                </c:pt>
                <c:pt idx="61">
                  <c:v>8.0</c:v>
                </c:pt>
                <c:pt idx="62">
                  <c:v>8.099998474121093</c:v>
                </c:pt>
                <c:pt idx="63">
                  <c:v>8.200000762939448</c:v>
                </c:pt>
                <c:pt idx="64">
                  <c:v>8.29999923706055</c:v>
                </c:pt>
                <c:pt idx="65">
                  <c:v>8.39999771118164</c:v>
                </c:pt>
                <c:pt idx="66">
                  <c:v>8.5</c:v>
                </c:pt>
                <c:pt idx="67">
                  <c:v>8.599998474121093</c:v>
                </c:pt>
                <c:pt idx="68">
                  <c:v>8.700000762939448</c:v>
                </c:pt>
                <c:pt idx="69">
                  <c:v>8.79999923706055</c:v>
                </c:pt>
                <c:pt idx="70">
                  <c:v>8.89999771118164</c:v>
                </c:pt>
                <c:pt idx="71">
                  <c:v>9.0</c:v>
                </c:pt>
                <c:pt idx="72">
                  <c:v>9.099998474121093</c:v>
                </c:pt>
                <c:pt idx="73">
                  <c:v>9.200000762939448</c:v>
                </c:pt>
                <c:pt idx="74">
                  <c:v>9.29999923706055</c:v>
                </c:pt>
                <c:pt idx="75">
                  <c:v>9.39999771118164</c:v>
                </c:pt>
                <c:pt idx="76">
                  <c:v>9.5</c:v>
                </c:pt>
                <c:pt idx="77">
                  <c:v>9.599998474121093</c:v>
                </c:pt>
                <c:pt idx="78">
                  <c:v>9.700000762939448</c:v>
                </c:pt>
                <c:pt idx="79">
                  <c:v>9.79999923706055</c:v>
                </c:pt>
                <c:pt idx="80">
                  <c:v>9.89999771118164</c:v>
                </c:pt>
                <c:pt idx="81">
                  <c:v>10.0</c:v>
                </c:pt>
                <c:pt idx="82">
                  <c:v>10.0999984741211</c:v>
                </c:pt>
                <c:pt idx="83">
                  <c:v>10.20000076293945</c:v>
                </c:pt>
                <c:pt idx="84">
                  <c:v>10.29999923706055</c:v>
                </c:pt>
                <c:pt idx="85">
                  <c:v>10.39999771118164</c:v>
                </c:pt>
                <c:pt idx="86">
                  <c:v>10.5</c:v>
                </c:pt>
                <c:pt idx="87">
                  <c:v>10.5999984741211</c:v>
                </c:pt>
                <c:pt idx="88">
                  <c:v>10.70000076293945</c:v>
                </c:pt>
                <c:pt idx="89">
                  <c:v>10.79999923706055</c:v>
                </c:pt>
                <c:pt idx="90">
                  <c:v>10.89999771118164</c:v>
                </c:pt>
                <c:pt idx="91">
                  <c:v>11.0</c:v>
                </c:pt>
                <c:pt idx="92">
                  <c:v>11.0999984741211</c:v>
                </c:pt>
                <c:pt idx="93">
                  <c:v>11.20000076293945</c:v>
                </c:pt>
                <c:pt idx="94">
                  <c:v>11.29999923706055</c:v>
                </c:pt>
                <c:pt idx="95">
                  <c:v>11.39999771118164</c:v>
                </c:pt>
                <c:pt idx="96">
                  <c:v>11.5</c:v>
                </c:pt>
                <c:pt idx="97">
                  <c:v>11.5999984741211</c:v>
                </c:pt>
                <c:pt idx="98">
                  <c:v>11.70000076293945</c:v>
                </c:pt>
                <c:pt idx="99">
                  <c:v>11.79999923706055</c:v>
                </c:pt>
                <c:pt idx="100">
                  <c:v>11.89999771118164</c:v>
                </c:pt>
                <c:pt idx="101">
                  <c:v>12.0</c:v>
                </c:pt>
                <c:pt idx="102">
                  <c:v>12.0999984741211</c:v>
                </c:pt>
                <c:pt idx="103">
                  <c:v>12.20000076293945</c:v>
                </c:pt>
                <c:pt idx="104">
                  <c:v>12.29999923706055</c:v>
                </c:pt>
                <c:pt idx="105">
                  <c:v>12.39999771118164</c:v>
                </c:pt>
                <c:pt idx="106">
                  <c:v>12.5</c:v>
                </c:pt>
                <c:pt idx="107">
                  <c:v>12.5999984741211</c:v>
                </c:pt>
                <c:pt idx="108">
                  <c:v>12.70000076293945</c:v>
                </c:pt>
                <c:pt idx="109">
                  <c:v>12.79999923706055</c:v>
                </c:pt>
                <c:pt idx="110">
                  <c:v>12.89999771118164</c:v>
                </c:pt>
                <c:pt idx="111">
                  <c:v>13.0</c:v>
                </c:pt>
                <c:pt idx="112">
                  <c:v>13.0999984741211</c:v>
                </c:pt>
                <c:pt idx="113">
                  <c:v>13.20000076293945</c:v>
                </c:pt>
                <c:pt idx="114">
                  <c:v>13.29999923706055</c:v>
                </c:pt>
                <c:pt idx="115">
                  <c:v>13.39999771118164</c:v>
                </c:pt>
                <c:pt idx="116">
                  <c:v>13.5</c:v>
                </c:pt>
                <c:pt idx="117">
                  <c:v>13.5999984741211</c:v>
                </c:pt>
                <c:pt idx="118">
                  <c:v>13.70000076293945</c:v>
                </c:pt>
                <c:pt idx="119">
                  <c:v>13.79999923706055</c:v>
                </c:pt>
                <c:pt idx="120">
                  <c:v>13.89999771118164</c:v>
                </c:pt>
                <c:pt idx="121">
                  <c:v>14.0</c:v>
                </c:pt>
                <c:pt idx="122">
                  <c:v>14.0999984741211</c:v>
                </c:pt>
                <c:pt idx="123">
                  <c:v>14.20000076293945</c:v>
                </c:pt>
                <c:pt idx="124">
                  <c:v>14.29999923706055</c:v>
                </c:pt>
                <c:pt idx="125">
                  <c:v>14.39999771118164</c:v>
                </c:pt>
                <c:pt idx="126">
                  <c:v>14.5</c:v>
                </c:pt>
                <c:pt idx="127">
                  <c:v>14.5999984741211</c:v>
                </c:pt>
                <c:pt idx="128">
                  <c:v>14.70000076293945</c:v>
                </c:pt>
                <c:pt idx="129">
                  <c:v>14.79999923706055</c:v>
                </c:pt>
                <c:pt idx="130">
                  <c:v>14.89999771118164</c:v>
                </c:pt>
                <c:pt idx="131">
                  <c:v>15.0</c:v>
                </c:pt>
                <c:pt idx="132">
                  <c:v>15.0999984741211</c:v>
                </c:pt>
                <c:pt idx="133">
                  <c:v>15.20000076293945</c:v>
                </c:pt>
                <c:pt idx="134">
                  <c:v>15.29999923706055</c:v>
                </c:pt>
                <c:pt idx="135">
                  <c:v>15.39999771118164</c:v>
                </c:pt>
                <c:pt idx="136">
                  <c:v>15.5</c:v>
                </c:pt>
                <c:pt idx="137">
                  <c:v>15.5999984741211</c:v>
                </c:pt>
                <c:pt idx="138">
                  <c:v>15.70000076293945</c:v>
                </c:pt>
                <c:pt idx="139">
                  <c:v>15.79999923706055</c:v>
                </c:pt>
                <c:pt idx="140">
                  <c:v>15.89999771118164</c:v>
                </c:pt>
                <c:pt idx="141">
                  <c:v>16.0</c:v>
                </c:pt>
                <c:pt idx="142">
                  <c:v>16.09999847412109</c:v>
                </c:pt>
                <c:pt idx="143">
                  <c:v>16.20000076293945</c:v>
                </c:pt>
                <c:pt idx="144">
                  <c:v>16.29999923706054</c:v>
                </c:pt>
                <c:pt idx="145">
                  <c:v>16.39999771118164</c:v>
                </c:pt>
                <c:pt idx="146">
                  <c:v>16.5</c:v>
                </c:pt>
                <c:pt idx="147">
                  <c:v>16.59999847412109</c:v>
                </c:pt>
                <c:pt idx="148">
                  <c:v>16.70000076293945</c:v>
                </c:pt>
                <c:pt idx="149">
                  <c:v>16.79999923706054</c:v>
                </c:pt>
                <c:pt idx="150">
                  <c:v>16.89999771118164</c:v>
                </c:pt>
                <c:pt idx="151">
                  <c:v>17.0</c:v>
                </c:pt>
                <c:pt idx="152">
                  <c:v>17.09999847412109</c:v>
                </c:pt>
                <c:pt idx="153">
                  <c:v>17.20000076293945</c:v>
                </c:pt>
                <c:pt idx="154">
                  <c:v>17.29999923706054</c:v>
                </c:pt>
                <c:pt idx="155">
                  <c:v>17.39999771118164</c:v>
                </c:pt>
                <c:pt idx="156">
                  <c:v>17.5</c:v>
                </c:pt>
                <c:pt idx="157">
                  <c:v>17.59999847412109</c:v>
                </c:pt>
                <c:pt idx="158">
                  <c:v>17.70000076293945</c:v>
                </c:pt>
                <c:pt idx="159">
                  <c:v>17.79999923706054</c:v>
                </c:pt>
                <c:pt idx="160">
                  <c:v>17.89999771118164</c:v>
                </c:pt>
                <c:pt idx="161">
                  <c:v>18.0</c:v>
                </c:pt>
                <c:pt idx="162">
                  <c:v>18.09999847412109</c:v>
                </c:pt>
                <c:pt idx="163">
                  <c:v>18.20000076293945</c:v>
                </c:pt>
                <c:pt idx="164">
                  <c:v>18.29999923706054</c:v>
                </c:pt>
                <c:pt idx="165">
                  <c:v>18.39999771118164</c:v>
                </c:pt>
                <c:pt idx="166">
                  <c:v>18.5</c:v>
                </c:pt>
                <c:pt idx="167">
                  <c:v>18.59999847412109</c:v>
                </c:pt>
                <c:pt idx="168">
                  <c:v>18.70000076293945</c:v>
                </c:pt>
                <c:pt idx="169">
                  <c:v>18.79999923706054</c:v>
                </c:pt>
                <c:pt idx="170">
                  <c:v>18.89999771118164</c:v>
                </c:pt>
                <c:pt idx="171">
                  <c:v>19.0</c:v>
                </c:pt>
                <c:pt idx="172">
                  <c:v>19.09999847412109</c:v>
                </c:pt>
                <c:pt idx="173">
                  <c:v>19.20000076293945</c:v>
                </c:pt>
                <c:pt idx="174">
                  <c:v>19.29999923706054</c:v>
                </c:pt>
                <c:pt idx="175">
                  <c:v>19.39999771118164</c:v>
                </c:pt>
                <c:pt idx="176">
                  <c:v>19.5</c:v>
                </c:pt>
                <c:pt idx="177">
                  <c:v>19.59999847412109</c:v>
                </c:pt>
                <c:pt idx="178">
                  <c:v>19.70000076293945</c:v>
                </c:pt>
                <c:pt idx="179">
                  <c:v>19.79999923706054</c:v>
                </c:pt>
                <c:pt idx="180">
                  <c:v>19.89999771118164</c:v>
                </c:pt>
                <c:pt idx="181">
                  <c:v>20.0</c:v>
                </c:pt>
                <c:pt idx="182">
                  <c:v>20.09999847412109</c:v>
                </c:pt>
                <c:pt idx="183">
                  <c:v>20.20000076293945</c:v>
                </c:pt>
                <c:pt idx="184">
                  <c:v>20.29999923706054</c:v>
                </c:pt>
                <c:pt idx="185">
                  <c:v>20.39999771118164</c:v>
                </c:pt>
                <c:pt idx="186">
                  <c:v>20.5</c:v>
                </c:pt>
                <c:pt idx="187">
                  <c:v>20.59999847412109</c:v>
                </c:pt>
                <c:pt idx="188">
                  <c:v>20.70000076293945</c:v>
                </c:pt>
                <c:pt idx="189">
                  <c:v>20.79999923706054</c:v>
                </c:pt>
                <c:pt idx="190">
                  <c:v>20.89999771118164</c:v>
                </c:pt>
                <c:pt idx="191">
                  <c:v>21.0</c:v>
                </c:pt>
                <c:pt idx="192">
                  <c:v>21.09999847412109</c:v>
                </c:pt>
                <c:pt idx="193">
                  <c:v>21.20000076293945</c:v>
                </c:pt>
                <c:pt idx="194">
                  <c:v>21.29999923706054</c:v>
                </c:pt>
                <c:pt idx="195">
                  <c:v>21.39999771118164</c:v>
                </c:pt>
                <c:pt idx="196">
                  <c:v>21.5</c:v>
                </c:pt>
                <c:pt idx="197">
                  <c:v>21.59999847412109</c:v>
                </c:pt>
                <c:pt idx="198">
                  <c:v>21.70000076293945</c:v>
                </c:pt>
                <c:pt idx="199">
                  <c:v>21.79999923706054</c:v>
                </c:pt>
                <c:pt idx="200">
                  <c:v>21.89999771118164</c:v>
                </c:pt>
                <c:pt idx="201">
                  <c:v>22.0</c:v>
                </c:pt>
                <c:pt idx="202">
                  <c:v>22.09999847412109</c:v>
                </c:pt>
                <c:pt idx="203">
                  <c:v>22.20000076293945</c:v>
                </c:pt>
                <c:pt idx="204">
                  <c:v>22.29999923706054</c:v>
                </c:pt>
                <c:pt idx="205">
                  <c:v>22.39999771118164</c:v>
                </c:pt>
                <c:pt idx="206">
                  <c:v>22.5</c:v>
                </c:pt>
                <c:pt idx="207">
                  <c:v>22.59999847412109</c:v>
                </c:pt>
                <c:pt idx="208">
                  <c:v>22.70000076293945</c:v>
                </c:pt>
                <c:pt idx="209">
                  <c:v>22.79999923706054</c:v>
                </c:pt>
                <c:pt idx="210">
                  <c:v>22.89999771118164</c:v>
                </c:pt>
                <c:pt idx="211">
                  <c:v>23.0</c:v>
                </c:pt>
                <c:pt idx="212">
                  <c:v>23.09999847412109</c:v>
                </c:pt>
                <c:pt idx="213">
                  <c:v>23.20000076293945</c:v>
                </c:pt>
                <c:pt idx="214">
                  <c:v>23.29999923706054</c:v>
                </c:pt>
                <c:pt idx="215">
                  <c:v>23.39999771118164</c:v>
                </c:pt>
                <c:pt idx="216">
                  <c:v>23.5</c:v>
                </c:pt>
                <c:pt idx="217">
                  <c:v>23.59999847412109</c:v>
                </c:pt>
                <c:pt idx="218">
                  <c:v>23.70000076293945</c:v>
                </c:pt>
                <c:pt idx="219">
                  <c:v>23.79999923706054</c:v>
                </c:pt>
                <c:pt idx="220">
                  <c:v>23.89999771118164</c:v>
                </c:pt>
                <c:pt idx="221">
                  <c:v>24.0</c:v>
                </c:pt>
                <c:pt idx="222">
                  <c:v>24.09999847412109</c:v>
                </c:pt>
                <c:pt idx="223">
                  <c:v>24.20000076293945</c:v>
                </c:pt>
                <c:pt idx="224">
                  <c:v>24.29999923706054</c:v>
                </c:pt>
                <c:pt idx="225">
                  <c:v>24.39999771118164</c:v>
                </c:pt>
                <c:pt idx="226">
                  <c:v>24.49999618530273</c:v>
                </c:pt>
                <c:pt idx="227">
                  <c:v>24.60000228881836</c:v>
                </c:pt>
                <c:pt idx="228">
                  <c:v>24.70000076293945</c:v>
                </c:pt>
                <c:pt idx="229">
                  <c:v>24.79999923706054</c:v>
                </c:pt>
                <c:pt idx="230">
                  <c:v>24.89999771118164</c:v>
                </c:pt>
                <c:pt idx="231">
                  <c:v>24.99999618530273</c:v>
                </c:pt>
                <c:pt idx="232">
                  <c:v>25.10000228881836</c:v>
                </c:pt>
                <c:pt idx="233">
                  <c:v>25.20000076293945</c:v>
                </c:pt>
                <c:pt idx="234">
                  <c:v>25.29999923706054</c:v>
                </c:pt>
                <c:pt idx="235">
                  <c:v>25.39999771118164</c:v>
                </c:pt>
                <c:pt idx="236">
                  <c:v>25.49999618530273</c:v>
                </c:pt>
                <c:pt idx="237">
                  <c:v>25.60000228881836</c:v>
                </c:pt>
                <c:pt idx="238">
                  <c:v>25.70000076293945</c:v>
                </c:pt>
                <c:pt idx="239">
                  <c:v>25.79999923706054</c:v>
                </c:pt>
                <c:pt idx="240">
                  <c:v>25.89999771118164</c:v>
                </c:pt>
                <c:pt idx="241">
                  <c:v>25.99999618530273</c:v>
                </c:pt>
                <c:pt idx="242">
                  <c:v>26.10000228881836</c:v>
                </c:pt>
                <c:pt idx="243">
                  <c:v>26.20000076293945</c:v>
                </c:pt>
                <c:pt idx="244">
                  <c:v>26.29999923706054</c:v>
                </c:pt>
                <c:pt idx="245">
                  <c:v>26.39999771118164</c:v>
                </c:pt>
                <c:pt idx="246">
                  <c:v>26.49999618530273</c:v>
                </c:pt>
                <c:pt idx="247">
                  <c:v>26.60000228881836</c:v>
                </c:pt>
                <c:pt idx="248">
                  <c:v>26.70000076293945</c:v>
                </c:pt>
                <c:pt idx="249">
                  <c:v>26.79999923706054</c:v>
                </c:pt>
                <c:pt idx="250">
                  <c:v>26.89999771118164</c:v>
                </c:pt>
                <c:pt idx="251">
                  <c:v>26.99999618530273</c:v>
                </c:pt>
                <c:pt idx="252">
                  <c:v>27.10000228881836</c:v>
                </c:pt>
                <c:pt idx="253">
                  <c:v>27.20000076293945</c:v>
                </c:pt>
                <c:pt idx="254">
                  <c:v>27.29999923706054</c:v>
                </c:pt>
                <c:pt idx="255">
                  <c:v>27.39999771118164</c:v>
                </c:pt>
                <c:pt idx="256">
                  <c:v>27.49999618530273</c:v>
                </c:pt>
                <c:pt idx="257">
                  <c:v>27.60000228881836</c:v>
                </c:pt>
                <c:pt idx="258">
                  <c:v>27.70000076293945</c:v>
                </c:pt>
                <c:pt idx="259">
                  <c:v>27.79999923706054</c:v>
                </c:pt>
                <c:pt idx="260">
                  <c:v>27.89999771118164</c:v>
                </c:pt>
                <c:pt idx="261">
                  <c:v>27.99999618530273</c:v>
                </c:pt>
                <c:pt idx="262">
                  <c:v>28.10000228881836</c:v>
                </c:pt>
                <c:pt idx="263">
                  <c:v>28.20000076293945</c:v>
                </c:pt>
                <c:pt idx="264">
                  <c:v>28.29999923706054</c:v>
                </c:pt>
                <c:pt idx="265">
                  <c:v>28.39999771118164</c:v>
                </c:pt>
                <c:pt idx="266">
                  <c:v>28.49999618530273</c:v>
                </c:pt>
                <c:pt idx="267">
                  <c:v>28.60000228881836</c:v>
                </c:pt>
                <c:pt idx="268">
                  <c:v>28.70000076293945</c:v>
                </c:pt>
                <c:pt idx="269">
                  <c:v>28.79999923706054</c:v>
                </c:pt>
                <c:pt idx="270">
                  <c:v>28.89999771118164</c:v>
                </c:pt>
                <c:pt idx="271">
                  <c:v>28.99999618530273</c:v>
                </c:pt>
                <c:pt idx="272">
                  <c:v>29.10000228881836</c:v>
                </c:pt>
                <c:pt idx="273">
                  <c:v>29.20000076293945</c:v>
                </c:pt>
                <c:pt idx="274">
                  <c:v>29.29999923706054</c:v>
                </c:pt>
                <c:pt idx="275">
                  <c:v>29.39999771118164</c:v>
                </c:pt>
                <c:pt idx="276">
                  <c:v>29.49999618530273</c:v>
                </c:pt>
                <c:pt idx="277">
                  <c:v>29.60000228881836</c:v>
                </c:pt>
                <c:pt idx="278">
                  <c:v>29.70000076293945</c:v>
                </c:pt>
                <c:pt idx="279">
                  <c:v>29.79999923706054</c:v>
                </c:pt>
                <c:pt idx="280">
                  <c:v>29.89999771118164</c:v>
                </c:pt>
                <c:pt idx="281">
                  <c:v>29.99999618530273</c:v>
                </c:pt>
                <c:pt idx="282">
                  <c:v>30.10000228881836</c:v>
                </c:pt>
                <c:pt idx="283">
                  <c:v>30.20000076293945</c:v>
                </c:pt>
                <c:pt idx="284">
                  <c:v>30.29999923706054</c:v>
                </c:pt>
                <c:pt idx="285">
                  <c:v>30.39999771118164</c:v>
                </c:pt>
                <c:pt idx="286">
                  <c:v>30.49999618530273</c:v>
                </c:pt>
                <c:pt idx="287">
                  <c:v>30.60000228881836</c:v>
                </c:pt>
                <c:pt idx="288">
                  <c:v>30.70000076293945</c:v>
                </c:pt>
                <c:pt idx="289">
                  <c:v>30.79999923706054</c:v>
                </c:pt>
                <c:pt idx="290">
                  <c:v>30.89999771118164</c:v>
                </c:pt>
                <c:pt idx="291">
                  <c:v>30.99999618530273</c:v>
                </c:pt>
                <c:pt idx="292">
                  <c:v>31.10000228881836</c:v>
                </c:pt>
                <c:pt idx="293">
                  <c:v>31.20000076293945</c:v>
                </c:pt>
                <c:pt idx="294">
                  <c:v>31.29999923706054</c:v>
                </c:pt>
                <c:pt idx="295">
                  <c:v>31.39999771118164</c:v>
                </c:pt>
                <c:pt idx="296">
                  <c:v>31.49999618530273</c:v>
                </c:pt>
                <c:pt idx="297">
                  <c:v>31.60000228881836</c:v>
                </c:pt>
                <c:pt idx="298">
                  <c:v>31.70000076293945</c:v>
                </c:pt>
                <c:pt idx="299">
                  <c:v>31.79999923706054</c:v>
                </c:pt>
                <c:pt idx="300">
                  <c:v>31.89999771118164</c:v>
                </c:pt>
                <c:pt idx="301">
                  <c:v>31.99999618530273</c:v>
                </c:pt>
                <c:pt idx="302">
                  <c:v>32.10000228881836</c:v>
                </c:pt>
                <c:pt idx="303">
                  <c:v>32.20000076293945</c:v>
                </c:pt>
                <c:pt idx="304">
                  <c:v>32.29999923706055</c:v>
                </c:pt>
                <c:pt idx="305">
                  <c:v>32.39999771118164</c:v>
                </c:pt>
                <c:pt idx="306">
                  <c:v>32.49999618530273</c:v>
                </c:pt>
                <c:pt idx="307">
                  <c:v>32.60000228881836</c:v>
                </c:pt>
                <c:pt idx="308">
                  <c:v>32.70000076293945</c:v>
                </c:pt>
                <c:pt idx="309">
                  <c:v>32.79999923706055</c:v>
                </c:pt>
                <c:pt idx="310">
                  <c:v>32.89999771118164</c:v>
                </c:pt>
                <c:pt idx="311">
                  <c:v>32.99999618530273</c:v>
                </c:pt>
                <c:pt idx="312">
                  <c:v>33.10000228881836</c:v>
                </c:pt>
                <c:pt idx="313">
                  <c:v>33.20000076293945</c:v>
                </c:pt>
                <c:pt idx="314">
                  <c:v>33.29999923706055</c:v>
                </c:pt>
                <c:pt idx="315">
                  <c:v>33.39999771118164</c:v>
                </c:pt>
                <c:pt idx="316">
                  <c:v>33.49999618530273</c:v>
                </c:pt>
                <c:pt idx="317">
                  <c:v>33.60000228881836</c:v>
                </c:pt>
                <c:pt idx="318">
                  <c:v>33.70000076293945</c:v>
                </c:pt>
                <c:pt idx="319">
                  <c:v>33.79999923706055</c:v>
                </c:pt>
                <c:pt idx="320">
                  <c:v>33.89999771118164</c:v>
                </c:pt>
                <c:pt idx="321">
                  <c:v>33.99999618530273</c:v>
                </c:pt>
                <c:pt idx="322">
                  <c:v>34.10000228881836</c:v>
                </c:pt>
                <c:pt idx="323">
                  <c:v>34.20000076293945</c:v>
                </c:pt>
                <c:pt idx="324">
                  <c:v>34.29999923706055</c:v>
                </c:pt>
                <c:pt idx="325">
                  <c:v>34.39999771118164</c:v>
                </c:pt>
                <c:pt idx="326">
                  <c:v>34.49999618530273</c:v>
                </c:pt>
                <c:pt idx="327">
                  <c:v>34.60000228881836</c:v>
                </c:pt>
                <c:pt idx="328">
                  <c:v>34.70000076293945</c:v>
                </c:pt>
                <c:pt idx="329">
                  <c:v>34.79999923706055</c:v>
                </c:pt>
                <c:pt idx="330">
                  <c:v>34.89999771118164</c:v>
                </c:pt>
                <c:pt idx="331">
                  <c:v>34.99999618530273</c:v>
                </c:pt>
                <c:pt idx="332">
                  <c:v>35.10000228881836</c:v>
                </c:pt>
                <c:pt idx="333">
                  <c:v>35.20000076293945</c:v>
                </c:pt>
                <c:pt idx="334">
                  <c:v>35.29999923706055</c:v>
                </c:pt>
                <c:pt idx="335">
                  <c:v>35.39999771118164</c:v>
                </c:pt>
                <c:pt idx="336">
                  <c:v>35.49999618530273</c:v>
                </c:pt>
                <c:pt idx="337">
                  <c:v>35.60000228881836</c:v>
                </c:pt>
                <c:pt idx="338">
                  <c:v>35.70000076293945</c:v>
                </c:pt>
                <c:pt idx="339">
                  <c:v>35.79999923706055</c:v>
                </c:pt>
                <c:pt idx="340">
                  <c:v>35.89999771118164</c:v>
                </c:pt>
                <c:pt idx="341">
                  <c:v>35.99999618530273</c:v>
                </c:pt>
                <c:pt idx="342">
                  <c:v>36.10000228881836</c:v>
                </c:pt>
                <c:pt idx="343">
                  <c:v>36.20000076293945</c:v>
                </c:pt>
                <c:pt idx="344">
                  <c:v>36.29999923706055</c:v>
                </c:pt>
                <c:pt idx="345">
                  <c:v>36.39999771118164</c:v>
                </c:pt>
                <c:pt idx="346">
                  <c:v>36.49999618530273</c:v>
                </c:pt>
                <c:pt idx="347">
                  <c:v>36.60000228881836</c:v>
                </c:pt>
                <c:pt idx="348">
                  <c:v>36.70000076293945</c:v>
                </c:pt>
                <c:pt idx="349">
                  <c:v>36.79999923706055</c:v>
                </c:pt>
                <c:pt idx="350">
                  <c:v>36.89999771118164</c:v>
                </c:pt>
                <c:pt idx="351">
                  <c:v>36.99999618530273</c:v>
                </c:pt>
                <c:pt idx="352">
                  <c:v>37.10000228881836</c:v>
                </c:pt>
                <c:pt idx="353">
                  <c:v>37.20000076293945</c:v>
                </c:pt>
                <c:pt idx="354">
                  <c:v>37.29999923706055</c:v>
                </c:pt>
                <c:pt idx="355">
                  <c:v>37.39999771118164</c:v>
                </c:pt>
                <c:pt idx="356">
                  <c:v>37.49999618530273</c:v>
                </c:pt>
                <c:pt idx="357">
                  <c:v>37.60000228881836</c:v>
                </c:pt>
                <c:pt idx="358">
                  <c:v>37.70000076293945</c:v>
                </c:pt>
                <c:pt idx="359">
                  <c:v>37.79999923706055</c:v>
                </c:pt>
                <c:pt idx="360">
                  <c:v>37.89999771118164</c:v>
                </c:pt>
                <c:pt idx="361">
                  <c:v>37.99999618530273</c:v>
                </c:pt>
                <c:pt idx="362">
                  <c:v>38.10000228881836</c:v>
                </c:pt>
                <c:pt idx="363">
                  <c:v>38.20000076293945</c:v>
                </c:pt>
                <c:pt idx="364">
                  <c:v>38.29999923706055</c:v>
                </c:pt>
                <c:pt idx="365">
                  <c:v>38.39999771118164</c:v>
                </c:pt>
                <c:pt idx="366">
                  <c:v>38.49999618530273</c:v>
                </c:pt>
                <c:pt idx="367">
                  <c:v>38.60000228881836</c:v>
                </c:pt>
                <c:pt idx="368">
                  <c:v>38.70000076293945</c:v>
                </c:pt>
                <c:pt idx="369">
                  <c:v>38.79999923706055</c:v>
                </c:pt>
                <c:pt idx="370">
                  <c:v>38.89999771118164</c:v>
                </c:pt>
                <c:pt idx="371">
                  <c:v>38.99999618530273</c:v>
                </c:pt>
                <c:pt idx="372">
                  <c:v>39.10000228881836</c:v>
                </c:pt>
                <c:pt idx="373">
                  <c:v>39.20000076293945</c:v>
                </c:pt>
                <c:pt idx="374">
                  <c:v>39.29999923706055</c:v>
                </c:pt>
                <c:pt idx="375">
                  <c:v>39.39999771118164</c:v>
                </c:pt>
                <c:pt idx="376">
                  <c:v>39.49999618530273</c:v>
                </c:pt>
                <c:pt idx="377">
                  <c:v>39.60000228881836</c:v>
                </c:pt>
                <c:pt idx="378">
                  <c:v>39.70000076293945</c:v>
                </c:pt>
                <c:pt idx="379">
                  <c:v>39.79999923706055</c:v>
                </c:pt>
                <c:pt idx="380">
                  <c:v>39.89999771118164</c:v>
                </c:pt>
                <c:pt idx="381">
                  <c:v>39.99999618530273</c:v>
                </c:pt>
                <c:pt idx="382">
                  <c:v>40.10000228881836</c:v>
                </c:pt>
                <c:pt idx="383">
                  <c:v>40.20000076293945</c:v>
                </c:pt>
                <c:pt idx="384">
                  <c:v>40.29999923706055</c:v>
                </c:pt>
                <c:pt idx="385">
                  <c:v>40.39999771118164</c:v>
                </c:pt>
                <c:pt idx="386">
                  <c:v>40.49999618530273</c:v>
                </c:pt>
                <c:pt idx="387">
                  <c:v>40.60000228881836</c:v>
                </c:pt>
                <c:pt idx="388">
                  <c:v>40.70000076293945</c:v>
                </c:pt>
                <c:pt idx="389">
                  <c:v>40.79999923706055</c:v>
                </c:pt>
                <c:pt idx="390">
                  <c:v>40.89999771118164</c:v>
                </c:pt>
                <c:pt idx="391">
                  <c:v>40.99999618530273</c:v>
                </c:pt>
                <c:pt idx="392">
                  <c:v>41.10000228881836</c:v>
                </c:pt>
                <c:pt idx="393">
                  <c:v>41.20000076293945</c:v>
                </c:pt>
                <c:pt idx="394">
                  <c:v>41.29999923706055</c:v>
                </c:pt>
                <c:pt idx="395">
                  <c:v>41.39999771118164</c:v>
                </c:pt>
                <c:pt idx="396">
                  <c:v>41.49999618530273</c:v>
                </c:pt>
                <c:pt idx="397">
                  <c:v>41.60000228881836</c:v>
                </c:pt>
                <c:pt idx="398">
                  <c:v>41.70000076293945</c:v>
                </c:pt>
                <c:pt idx="399">
                  <c:v>41.79999923706055</c:v>
                </c:pt>
                <c:pt idx="400">
                  <c:v>41.89999771118164</c:v>
                </c:pt>
                <c:pt idx="401">
                  <c:v>41.99999618530273</c:v>
                </c:pt>
                <c:pt idx="402">
                  <c:v>42.10000228881836</c:v>
                </c:pt>
                <c:pt idx="403">
                  <c:v>42.20000076293945</c:v>
                </c:pt>
                <c:pt idx="404">
                  <c:v>42.29999923706055</c:v>
                </c:pt>
                <c:pt idx="405">
                  <c:v>42.39999771118164</c:v>
                </c:pt>
                <c:pt idx="406">
                  <c:v>42.49999618530273</c:v>
                </c:pt>
                <c:pt idx="407">
                  <c:v>42.60000228881836</c:v>
                </c:pt>
                <c:pt idx="408">
                  <c:v>42.70000076293945</c:v>
                </c:pt>
                <c:pt idx="409">
                  <c:v>42.79999923706055</c:v>
                </c:pt>
                <c:pt idx="410">
                  <c:v>42.89999771118164</c:v>
                </c:pt>
                <c:pt idx="411">
                  <c:v>42.99999618530273</c:v>
                </c:pt>
                <c:pt idx="412">
                  <c:v>43.10000228881836</c:v>
                </c:pt>
                <c:pt idx="413">
                  <c:v>43.20000076293945</c:v>
                </c:pt>
                <c:pt idx="414">
                  <c:v>43.29999923706055</c:v>
                </c:pt>
                <c:pt idx="415">
                  <c:v>43.39999771118164</c:v>
                </c:pt>
                <c:pt idx="416">
                  <c:v>43.49999618530273</c:v>
                </c:pt>
                <c:pt idx="417">
                  <c:v>43.60000228881836</c:v>
                </c:pt>
                <c:pt idx="418">
                  <c:v>43.70000076293945</c:v>
                </c:pt>
                <c:pt idx="419">
                  <c:v>43.79999923706055</c:v>
                </c:pt>
                <c:pt idx="420">
                  <c:v>43.89999771118164</c:v>
                </c:pt>
                <c:pt idx="421">
                  <c:v>43.99999618530273</c:v>
                </c:pt>
                <c:pt idx="422">
                  <c:v>44.10000228881836</c:v>
                </c:pt>
                <c:pt idx="423">
                  <c:v>44.20000076293945</c:v>
                </c:pt>
                <c:pt idx="424">
                  <c:v>44.29999923706055</c:v>
                </c:pt>
                <c:pt idx="425">
                  <c:v>44.39999771118164</c:v>
                </c:pt>
                <c:pt idx="426">
                  <c:v>44.49999618530273</c:v>
                </c:pt>
                <c:pt idx="427">
                  <c:v>44.60000228881836</c:v>
                </c:pt>
                <c:pt idx="428">
                  <c:v>44.70000076293945</c:v>
                </c:pt>
                <c:pt idx="429">
                  <c:v>44.79999923706055</c:v>
                </c:pt>
                <c:pt idx="430">
                  <c:v>44.89999771118164</c:v>
                </c:pt>
                <c:pt idx="431">
                  <c:v>44.99999618530273</c:v>
                </c:pt>
                <c:pt idx="432">
                  <c:v>45.10000228881836</c:v>
                </c:pt>
                <c:pt idx="433">
                  <c:v>45.20000076293945</c:v>
                </c:pt>
                <c:pt idx="434">
                  <c:v>45.29999923706055</c:v>
                </c:pt>
                <c:pt idx="435">
                  <c:v>45.39999771118164</c:v>
                </c:pt>
                <c:pt idx="436">
                  <c:v>45.49999618530273</c:v>
                </c:pt>
                <c:pt idx="437">
                  <c:v>45.60000228881836</c:v>
                </c:pt>
                <c:pt idx="438">
                  <c:v>45.70000076293945</c:v>
                </c:pt>
                <c:pt idx="439">
                  <c:v>45.79999923706055</c:v>
                </c:pt>
                <c:pt idx="440">
                  <c:v>45.89999771118164</c:v>
                </c:pt>
                <c:pt idx="441">
                  <c:v>45.99999618530273</c:v>
                </c:pt>
                <c:pt idx="442">
                  <c:v>46.10000228881836</c:v>
                </c:pt>
                <c:pt idx="443">
                  <c:v>46.20000076293945</c:v>
                </c:pt>
                <c:pt idx="444">
                  <c:v>46.29999923706055</c:v>
                </c:pt>
                <c:pt idx="445">
                  <c:v>46.39999771118164</c:v>
                </c:pt>
                <c:pt idx="446">
                  <c:v>46.49999618530273</c:v>
                </c:pt>
                <c:pt idx="447">
                  <c:v>46.60000228881836</c:v>
                </c:pt>
                <c:pt idx="448">
                  <c:v>46.70000076293945</c:v>
                </c:pt>
                <c:pt idx="449">
                  <c:v>46.79999923706055</c:v>
                </c:pt>
                <c:pt idx="450">
                  <c:v>46.89999771118164</c:v>
                </c:pt>
                <c:pt idx="451">
                  <c:v>46.99999618530273</c:v>
                </c:pt>
                <c:pt idx="452">
                  <c:v>47.10000228881836</c:v>
                </c:pt>
                <c:pt idx="453">
                  <c:v>47.20000076293945</c:v>
                </c:pt>
                <c:pt idx="454">
                  <c:v>47.29999923706055</c:v>
                </c:pt>
                <c:pt idx="455">
                  <c:v>47.39999771118164</c:v>
                </c:pt>
                <c:pt idx="456">
                  <c:v>47.49999618530273</c:v>
                </c:pt>
                <c:pt idx="457">
                  <c:v>47.60000228881836</c:v>
                </c:pt>
                <c:pt idx="458">
                  <c:v>47.70000076293945</c:v>
                </c:pt>
                <c:pt idx="459">
                  <c:v>47.79999923706055</c:v>
                </c:pt>
                <c:pt idx="460">
                  <c:v>47.89999771118164</c:v>
                </c:pt>
                <c:pt idx="461">
                  <c:v>47.99999618530273</c:v>
                </c:pt>
                <c:pt idx="462">
                  <c:v>48.10000228881836</c:v>
                </c:pt>
                <c:pt idx="463">
                  <c:v>48.20000076293945</c:v>
                </c:pt>
                <c:pt idx="464">
                  <c:v>48.29999923706055</c:v>
                </c:pt>
                <c:pt idx="465">
                  <c:v>48.39999771118164</c:v>
                </c:pt>
                <c:pt idx="466">
                  <c:v>48.49999618530273</c:v>
                </c:pt>
                <c:pt idx="467">
                  <c:v>48.60000228881836</c:v>
                </c:pt>
                <c:pt idx="468">
                  <c:v>48.70000076293945</c:v>
                </c:pt>
                <c:pt idx="469">
                  <c:v>48.79999923706055</c:v>
                </c:pt>
                <c:pt idx="470">
                  <c:v>48.89999771118164</c:v>
                </c:pt>
                <c:pt idx="471">
                  <c:v>48.99999618530273</c:v>
                </c:pt>
                <c:pt idx="472">
                  <c:v>49.10000228881836</c:v>
                </c:pt>
                <c:pt idx="473">
                  <c:v>49.20000076293945</c:v>
                </c:pt>
                <c:pt idx="474">
                  <c:v>49.29999923706055</c:v>
                </c:pt>
                <c:pt idx="475">
                  <c:v>49.39999771118164</c:v>
                </c:pt>
                <c:pt idx="476">
                  <c:v>49.49999618530273</c:v>
                </c:pt>
                <c:pt idx="477">
                  <c:v>49.60000228881836</c:v>
                </c:pt>
                <c:pt idx="478">
                  <c:v>49.70000076293945</c:v>
                </c:pt>
                <c:pt idx="479">
                  <c:v>49.79999923706055</c:v>
                </c:pt>
                <c:pt idx="480">
                  <c:v>49.89999771118164</c:v>
                </c:pt>
                <c:pt idx="481">
                  <c:v>49.99999618530273</c:v>
                </c:pt>
                <c:pt idx="482">
                  <c:v>50.10000228881836</c:v>
                </c:pt>
                <c:pt idx="483">
                  <c:v>50.20000076293945</c:v>
                </c:pt>
                <c:pt idx="484">
                  <c:v>50.29999923706055</c:v>
                </c:pt>
                <c:pt idx="485">
                  <c:v>50.39999771118164</c:v>
                </c:pt>
                <c:pt idx="486">
                  <c:v>50.49999618530273</c:v>
                </c:pt>
                <c:pt idx="487">
                  <c:v>50.60000228881836</c:v>
                </c:pt>
                <c:pt idx="488">
                  <c:v>50.70000076293945</c:v>
                </c:pt>
                <c:pt idx="489">
                  <c:v>50.79999923706055</c:v>
                </c:pt>
                <c:pt idx="490">
                  <c:v>50.89999771118164</c:v>
                </c:pt>
                <c:pt idx="491">
                  <c:v>50.99999618530273</c:v>
                </c:pt>
                <c:pt idx="492">
                  <c:v>51.10000228881836</c:v>
                </c:pt>
                <c:pt idx="493">
                  <c:v>51.20000076293945</c:v>
                </c:pt>
                <c:pt idx="494">
                  <c:v>51.29999923706055</c:v>
                </c:pt>
                <c:pt idx="495">
                  <c:v>51.39999771118164</c:v>
                </c:pt>
                <c:pt idx="496">
                  <c:v>51.49999618530273</c:v>
                </c:pt>
                <c:pt idx="497">
                  <c:v>51.60000228881836</c:v>
                </c:pt>
                <c:pt idx="498">
                  <c:v>51.70000076293945</c:v>
                </c:pt>
                <c:pt idx="499">
                  <c:v>51.79999923706055</c:v>
                </c:pt>
                <c:pt idx="500">
                  <c:v>51.89999771118164</c:v>
                </c:pt>
                <c:pt idx="501">
                  <c:v>51.99999618530273</c:v>
                </c:pt>
                <c:pt idx="502">
                  <c:v>52.10000228881836</c:v>
                </c:pt>
                <c:pt idx="503">
                  <c:v>52.20000076293945</c:v>
                </c:pt>
                <c:pt idx="504">
                  <c:v>52.29999923706055</c:v>
                </c:pt>
                <c:pt idx="505">
                  <c:v>52.39999771118164</c:v>
                </c:pt>
                <c:pt idx="506">
                  <c:v>52.49999618530273</c:v>
                </c:pt>
                <c:pt idx="507">
                  <c:v>52.60000228881836</c:v>
                </c:pt>
                <c:pt idx="508">
                  <c:v>52.70000076293945</c:v>
                </c:pt>
                <c:pt idx="509">
                  <c:v>52.79999923706055</c:v>
                </c:pt>
                <c:pt idx="510">
                  <c:v>52.89999771118164</c:v>
                </c:pt>
                <c:pt idx="511">
                  <c:v>52.99999618530273</c:v>
                </c:pt>
                <c:pt idx="512">
                  <c:v>53.10000228881836</c:v>
                </c:pt>
                <c:pt idx="513">
                  <c:v>53.20000076293945</c:v>
                </c:pt>
                <c:pt idx="514">
                  <c:v>53.29999923706055</c:v>
                </c:pt>
                <c:pt idx="515">
                  <c:v>53.39999771118164</c:v>
                </c:pt>
                <c:pt idx="516">
                  <c:v>53.49999618530273</c:v>
                </c:pt>
                <c:pt idx="517">
                  <c:v>53.60000228881836</c:v>
                </c:pt>
                <c:pt idx="518">
                  <c:v>53.70000076293945</c:v>
                </c:pt>
                <c:pt idx="519">
                  <c:v>53.79999923706055</c:v>
                </c:pt>
                <c:pt idx="520">
                  <c:v>53.89999771118164</c:v>
                </c:pt>
                <c:pt idx="521">
                  <c:v>53.99999618530273</c:v>
                </c:pt>
                <c:pt idx="522">
                  <c:v>54.10000228881836</c:v>
                </c:pt>
                <c:pt idx="523">
                  <c:v>54.20000076293945</c:v>
                </c:pt>
                <c:pt idx="524">
                  <c:v>54.29999923706055</c:v>
                </c:pt>
                <c:pt idx="525">
                  <c:v>54.39999771118164</c:v>
                </c:pt>
                <c:pt idx="526">
                  <c:v>54.49999618530273</c:v>
                </c:pt>
                <c:pt idx="527">
                  <c:v>54.60000228881836</c:v>
                </c:pt>
                <c:pt idx="528">
                  <c:v>54.70000076293945</c:v>
                </c:pt>
                <c:pt idx="529">
                  <c:v>54.79999923706055</c:v>
                </c:pt>
                <c:pt idx="530">
                  <c:v>54.89999771118164</c:v>
                </c:pt>
                <c:pt idx="531">
                  <c:v>54.99999618530273</c:v>
                </c:pt>
                <c:pt idx="532">
                  <c:v>55.10000228881836</c:v>
                </c:pt>
                <c:pt idx="533">
                  <c:v>55.20000076293945</c:v>
                </c:pt>
                <c:pt idx="534">
                  <c:v>55.29999923706055</c:v>
                </c:pt>
                <c:pt idx="535">
                  <c:v>55.39999771118164</c:v>
                </c:pt>
                <c:pt idx="536">
                  <c:v>55.49999618530273</c:v>
                </c:pt>
                <c:pt idx="537">
                  <c:v>55.60000228881836</c:v>
                </c:pt>
                <c:pt idx="538">
                  <c:v>55.70000076293945</c:v>
                </c:pt>
                <c:pt idx="539">
                  <c:v>55.79999923706055</c:v>
                </c:pt>
                <c:pt idx="540">
                  <c:v>55.89999771118164</c:v>
                </c:pt>
                <c:pt idx="541">
                  <c:v>55.99999618530273</c:v>
                </c:pt>
                <c:pt idx="542">
                  <c:v>56.10000228881836</c:v>
                </c:pt>
                <c:pt idx="543">
                  <c:v>56.20000076293945</c:v>
                </c:pt>
                <c:pt idx="544">
                  <c:v>56.29999923706055</c:v>
                </c:pt>
                <c:pt idx="545">
                  <c:v>56.39999771118164</c:v>
                </c:pt>
                <c:pt idx="546">
                  <c:v>56.49999618530273</c:v>
                </c:pt>
                <c:pt idx="547">
                  <c:v>56.60000228881836</c:v>
                </c:pt>
                <c:pt idx="548">
                  <c:v>56.70000076293945</c:v>
                </c:pt>
                <c:pt idx="549">
                  <c:v>56.79999923706055</c:v>
                </c:pt>
                <c:pt idx="550">
                  <c:v>56.89999771118164</c:v>
                </c:pt>
                <c:pt idx="551">
                  <c:v>56.99999618530273</c:v>
                </c:pt>
                <c:pt idx="552">
                  <c:v>57.10000228881836</c:v>
                </c:pt>
                <c:pt idx="553">
                  <c:v>57.20000076293945</c:v>
                </c:pt>
                <c:pt idx="554">
                  <c:v>57.29999923706055</c:v>
                </c:pt>
                <c:pt idx="555">
                  <c:v>57.39999771118164</c:v>
                </c:pt>
                <c:pt idx="556">
                  <c:v>57.49999618530273</c:v>
                </c:pt>
                <c:pt idx="557">
                  <c:v>57.60000228881836</c:v>
                </c:pt>
                <c:pt idx="558">
                  <c:v>57.70000076293945</c:v>
                </c:pt>
                <c:pt idx="559">
                  <c:v>57.79999923706055</c:v>
                </c:pt>
                <c:pt idx="560">
                  <c:v>57.89999771118164</c:v>
                </c:pt>
                <c:pt idx="561">
                  <c:v>57.99999618530273</c:v>
                </c:pt>
                <c:pt idx="562">
                  <c:v>58.10000228881836</c:v>
                </c:pt>
                <c:pt idx="563">
                  <c:v>58.20000076293945</c:v>
                </c:pt>
                <c:pt idx="564">
                  <c:v>58.29999923706055</c:v>
                </c:pt>
                <c:pt idx="565">
                  <c:v>58.39999771118164</c:v>
                </c:pt>
                <c:pt idx="566">
                  <c:v>58.49999618530273</c:v>
                </c:pt>
                <c:pt idx="567">
                  <c:v>58.60000228881836</c:v>
                </c:pt>
                <c:pt idx="568">
                  <c:v>58.70000076293945</c:v>
                </c:pt>
                <c:pt idx="569">
                  <c:v>58.79999923706055</c:v>
                </c:pt>
                <c:pt idx="570">
                  <c:v>58.89999771118164</c:v>
                </c:pt>
                <c:pt idx="571">
                  <c:v>58.99999618530273</c:v>
                </c:pt>
                <c:pt idx="572">
                  <c:v>59.10000228881836</c:v>
                </c:pt>
                <c:pt idx="573">
                  <c:v>59.20000076293945</c:v>
                </c:pt>
                <c:pt idx="574">
                  <c:v>59.29999923706055</c:v>
                </c:pt>
                <c:pt idx="575">
                  <c:v>59.39999771118164</c:v>
                </c:pt>
                <c:pt idx="576">
                  <c:v>59.49999618530273</c:v>
                </c:pt>
                <c:pt idx="577">
                  <c:v>59.60000228881836</c:v>
                </c:pt>
                <c:pt idx="578">
                  <c:v>59.70000076293945</c:v>
                </c:pt>
                <c:pt idx="579">
                  <c:v>59.79999923706055</c:v>
                </c:pt>
                <c:pt idx="580">
                  <c:v>59.89999771118164</c:v>
                </c:pt>
                <c:pt idx="581">
                  <c:v>59.99999618530273</c:v>
                </c:pt>
                <c:pt idx="582">
                  <c:v>60.10000228881836</c:v>
                </c:pt>
                <c:pt idx="583">
                  <c:v>60.20000076293945</c:v>
                </c:pt>
                <c:pt idx="584">
                  <c:v>60.29999923706055</c:v>
                </c:pt>
                <c:pt idx="585">
                  <c:v>60.39999771118164</c:v>
                </c:pt>
                <c:pt idx="586">
                  <c:v>60.49999618530273</c:v>
                </c:pt>
                <c:pt idx="587">
                  <c:v>60.60000228881836</c:v>
                </c:pt>
                <c:pt idx="588">
                  <c:v>60.70000076293945</c:v>
                </c:pt>
                <c:pt idx="589">
                  <c:v>60.79999923706055</c:v>
                </c:pt>
                <c:pt idx="590">
                  <c:v>60.89999771118164</c:v>
                </c:pt>
                <c:pt idx="591">
                  <c:v>60.99999618530273</c:v>
                </c:pt>
                <c:pt idx="592">
                  <c:v>61.10000228881836</c:v>
                </c:pt>
                <c:pt idx="593">
                  <c:v>61.20000076293945</c:v>
                </c:pt>
                <c:pt idx="594">
                  <c:v>61.29999923706055</c:v>
                </c:pt>
                <c:pt idx="595">
                  <c:v>61.39999771118164</c:v>
                </c:pt>
                <c:pt idx="596">
                  <c:v>61.49999618530273</c:v>
                </c:pt>
                <c:pt idx="597">
                  <c:v>61.60000228881836</c:v>
                </c:pt>
                <c:pt idx="598">
                  <c:v>61.70000076293945</c:v>
                </c:pt>
                <c:pt idx="599">
                  <c:v>61.79999923706055</c:v>
                </c:pt>
                <c:pt idx="600">
                  <c:v>61.89999771118164</c:v>
                </c:pt>
                <c:pt idx="601">
                  <c:v>61.99999618530273</c:v>
                </c:pt>
                <c:pt idx="602">
                  <c:v>62.10000228881836</c:v>
                </c:pt>
                <c:pt idx="603">
                  <c:v>62.20000076293945</c:v>
                </c:pt>
                <c:pt idx="604">
                  <c:v>62.29999923706055</c:v>
                </c:pt>
                <c:pt idx="605">
                  <c:v>62.39999771118164</c:v>
                </c:pt>
                <c:pt idx="606">
                  <c:v>62.49999618530273</c:v>
                </c:pt>
                <c:pt idx="607">
                  <c:v>62.60000228881836</c:v>
                </c:pt>
                <c:pt idx="608">
                  <c:v>62.70000076293945</c:v>
                </c:pt>
                <c:pt idx="609">
                  <c:v>62.79999923706055</c:v>
                </c:pt>
                <c:pt idx="610">
                  <c:v>62.89999771118164</c:v>
                </c:pt>
                <c:pt idx="611">
                  <c:v>62.99999618530273</c:v>
                </c:pt>
                <c:pt idx="612">
                  <c:v>63.10000228881836</c:v>
                </c:pt>
                <c:pt idx="613">
                  <c:v>63.20000076293945</c:v>
                </c:pt>
                <c:pt idx="614">
                  <c:v>63.29999923706055</c:v>
                </c:pt>
                <c:pt idx="615">
                  <c:v>63.39999771118164</c:v>
                </c:pt>
                <c:pt idx="616">
                  <c:v>63.49999618530273</c:v>
                </c:pt>
                <c:pt idx="617">
                  <c:v>63.60000228881836</c:v>
                </c:pt>
                <c:pt idx="618">
                  <c:v>63.70000076293945</c:v>
                </c:pt>
                <c:pt idx="619">
                  <c:v>63.79999923706055</c:v>
                </c:pt>
                <c:pt idx="620">
                  <c:v>63.89999771118164</c:v>
                </c:pt>
                <c:pt idx="621">
                  <c:v>63.99999618530273</c:v>
                </c:pt>
                <c:pt idx="622">
                  <c:v>64.10000610351557</c:v>
                </c:pt>
                <c:pt idx="623">
                  <c:v>64.1999969482422</c:v>
                </c:pt>
                <c:pt idx="624">
                  <c:v>64.30000305175781</c:v>
                </c:pt>
                <c:pt idx="625">
                  <c:v>64.3999938964843</c:v>
                </c:pt>
                <c:pt idx="626">
                  <c:v>64.5</c:v>
                </c:pt>
                <c:pt idx="627">
                  <c:v>64.60000610351557</c:v>
                </c:pt>
                <c:pt idx="628">
                  <c:v>64.6999969482422</c:v>
                </c:pt>
                <c:pt idx="629">
                  <c:v>64.80000305175781</c:v>
                </c:pt>
                <c:pt idx="630">
                  <c:v>64.8999938964843</c:v>
                </c:pt>
                <c:pt idx="631">
                  <c:v>65.0</c:v>
                </c:pt>
                <c:pt idx="632">
                  <c:v>65.10000610351557</c:v>
                </c:pt>
                <c:pt idx="633">
                  <c:v>65.1999969482422</c:v>
                </c:pt>
                <c:pt idx="634">
                  <c:v>65.30000305175781</c:v>
                </c:pt>
                <c:pt idx="635">
                  <c:v>65.3999938964843</c:v>
                </c:pt>
                <c:pt idx="636">
                  <c:v>65.5</c:v>
                </c:pt>
                <c:pt idx="637">
                  <c:v>65.60000610351557</c:v>
                </c:pt>
                <c:pt idx="638">
                  <c:v>65.6999969482422</c:v>
                </c:pt>
                <c:pt idx="639">
                  <c:v>65.80000305175781</c:v>
                </c:pt>
                <c:pt idx="640">
                  <c:v>65.8999938964843</c:v>
                </c:pt>
                <c:pt idx="641">
                  <c:v>66.0</c:v>
                </c:pt>
                <c:pt idx="642">
                  <c:v>66.10000610351557</c:v>
                </c:pt>
                <c:pt idx="643">
                  <c:v>66.1999969482422</c:v>
                </c:pt>
                <c:pt idx="644">
                  <c:v>66.30000305175781</c:v>
                </c:pt>
                <c:pt idx="645">
                  <c:v>66.3999938964843</c:v>
                </c:pt>
                <c:pt idx="646">
                  <c:v>66.5</c:v>
                </c:pt>
                <c:pt idx="647">
                  <c:v>66.60000610351557</c:v>
                </c:pt>
                <c:pt idx="648">
                  <c:v>66.6999969482422</c:v>
                </c:pt>
                <c:pt idx="649">
                  <c:v>66.80000305175781</c:v>
                </c:pt>
                <c:pt idx="650">
                  <c:v>66.8999938964843</c:v>
                </c:pt>
                <c:pt idx="651">
                  <c:v>67.0</c:v>
                </c:pt>
                <c:pt idx="652">
                  <c:v>67.10000610351557</c:v>
                </c:pt>
                <c:pt idx="653">
                  <c:v>67.1999969482422</c:v>
                </c:pt>
                <c:pt idx="654">
                  <c:v>67.30000305175781</c:v>
                </c:pt>
                <c:pt idx="655">
                  <c:v>67.3999938964843</c:v>
                </c:pt>
                <c:pt idx="656">
                  <c:v>67.5</c:v>
                </c:pt>
                <c:pt idx="657">
                  <c:v>67.60000610351557</c:v>
                </c:pt>
                <c:pt idx="658">
                  <c:v>67.6999969482422</c:v>
                </c:pt>
                <c:pt idx="659">
                  <c:v>67.80000305175781</c:v>
                </c:pt>
                <c:pt idx="660">
                  <c:v>67.8999938964843</c:v>
                </c:pt>
                <c:pt idx="661">
                  <c:v>68.0</c:v>
                </c:pt>
                <c:pt idx="662">
                  <c:v>68.10000610351557</c:v>
                </c:pt>
                <c:pt idx="663">
                  <c:v>68.1999969482422</c:v>
                </c:pt>
                <c:pt idx="664">
                  <c:v>68.30000305175781</c:v>
                </c:pt>
                <c:pt idx="665">
                  <c:v>68.3999938964843</c:v>
                </c:pt>
                <c:pt idx="666">
                  <c:v>68.5</c:v>
                </c:pt>
                <c:pt idx="667">
                  <c:v>68.60000610351557</c:v>
                </c:pt>
                <c:pt idx="668">
                  <c:v>68.6999969482422</c:v>
                </c:pt>
                <c:pt idx="669">
                  <c:v>68.80000305175781</c:v>
                </c:pt>
                <c:pt idx="670">
                  <c:v>68.8999938964843</c:v>
                </c:pt>
                <c:pt idx="671">
                  <c:v>69.0</c:v>
                </c:pt>
                <c:pt idx="672">
                  <c:v>69.10000610351557</c:v>
                </c:pt>
                <c:pt idx="673">
                  <c:v>69.1999969482422</c:v>
                </c:pt>
                <c:pt idx="674">
                  <c:v>69.30000305175781</c:v>
                </c:pt>
                <c:pt idx="675">
                  <c:v>69.3999938964843</c:v>
                </c:pt>
                <c:pt idx="676">
                  <c:v>69.5</c:v>
                </c:pt>
                <c:pt idx="677">
                  <c:v>69.60000610351557</c:v>
                </c:pt>
                <c:pt idx="678">
                  <c:v>69.6999969482422</c:v>
                </c:pt>
                <c:pt idx="679">
                  <c:v>69.80000305175781</c:v>
                </c:pt>
                <c:pt idx="680">
                  <c:v>69.8999938964843</c:v>
                </c:pt>
                <c:pt idx="681">
                  <c:v>70.0</c:v>
                </c:pt>
                <c:pt idx="682">
                  <c:v>70.10000610351557</c:v>
                </c:pt>
                <c:pt idx="683">
                  <c:v>70.1999969482422</c:v>
                </c:pt>
                <c:pt idx="684">
                  <c:v>70.30000305175781</c:v>
                </c:pt>
                <c:pt idx="685">
                  <c:v>70.3999938964843</c:v>
                </c:pt>
                <c:pt idx="686">
                  <c:v>70.5</c:v>
                </c:pt>
                <c:pt idx="687">
                  <c:v>70.60000610351557</c:v>
                </c:pt>
                <c:pt idx="688">
                  <c:v>70.6999969482422</c:v>
                </c:pt>
                <c:pt idx="689">
                  <c:v>70.80000305175781</c:v>
                </c:pt>
                <c:pt idx="690">
                  <c:v>70.8999938964843</c:v>
                </c:pt>
                <c:pt idx="691">
                  <c:v>71.0</c:v>
                </c:pt>
                <c:pt idx="692">
                  <c:v>71.10000610351557</c:v>
                </c:pt>
                <c:pt idx="693">
                  <c:v>71.1999969482422</c:v>
                </c:pt>
                <c:pt idx="694">
                  <c:v>71.30000305175781</c:v>
                </c:pt>
                <c:pt idx="695">
                  <c:v>71.3999938964843</c:v>
                </c:pt>
                <c:pt idx="696">
                  <c:v>71.5</c:v>
                </c:pt>
                <c:pt idx="697">
                  <c:v>71.60000610351557</c:v>
                </c:pt>
                <c:pt idx="698">
                  <c:v>71.6999969482422</c:v>
                </c:pt>
                <c:pt idx="699">
                  <c:v>71.80000305175781</c:v>
                </c:pt>
                <c:pt idx="700">
                  <c:v>71.8999938964843</c:v>
                </c:pt>
                <c:pt idx="701">
                  <c:v>72.0</c:v>
                </c:pt>
                <c:pt idx="702">
                  <c:v>72.10000610351557</c:v>
                </c:pt>
                <c:pt idx="703">
                  <c:v>72.1999969482422</c:v>
                </c:pt>
                <c:pt idx="704">
                  <c:v>72.30000305175781</c:v>
                </c:pt>
                <c:pt idx="705">
                  <c:v>72.3999938964843</c:v>
                </c:pt>
                <c:pt idx="706">
                  <c:v>72.5</c:v>
                </c:pt>
                <c:pt idx="707">
                  <c:v>72.60000610351557</c:v>
                </c:pt>
                <c:pt idx="708">
                  <c:v>72.6999969482422</c:v>
                </c:pt>
                <c:pt idx="709">
                  <c:v>72.80000305175781</c:v>
                </c:pt>
                <c:pt idx="710">
                  <c:v>72.8999938964843</c:v>
                </c:pt>
                <c:pt idx="711">
                  <c:v>73.0</c:v>
                </c:pt>
                <c:pt idx="712">
                  <c:v>73.10000610351557</c:v>
                </c:pt>
                <c:pt idx="713">
                  <c:v>73.1999969482422</c:v>
                </c:pt>
                <c:pt idx="714">
                  <c:v>73.30000305175781</c:v>
                </c:pt>
                <c:pt idx="715">
                  <c:v>73.3999938964843</c:v>
                </c:pt>
                <c:pt idx="716">
                  <c:v>73.5</c:v>
                </c:pt>
                <c:pt idx="717">
                  <c:v>73.60000610351557</c:v>
                </c:pt>
                <c:pt idx="718">
                  <c:v>73.6999969482422</c:v>
                </c:pt>
                <c:pt idx="719">
                  <c:v>73.80000305175781</c:v>
                </c:pt>
                <c:pt idx="720">
                  <c:v>73.8999938964843</c:v>
                </c:pt>
                <c:pt idx="721">
                  <c:v>74.0</c:v>
                </c:pt>
                <c:pt idx="722">
                  <c:v>74.10000610351557</c:v>
                </c:pt>
                <c:pt idx="723">
                  <c:v>74.1999969482422</c:v>
                </c:pt>
                <c:pt idx="724">
                  <c:v>74.30000305175781</c:v>
                </c:pt>
                <c:pt idx="725">
                  <c:v>74.3999938964843</c:v>
                </c:pt>
                <c:pt idx="726">
                  <c:v>74.5</c:v>
                </c:pt>
                <c:pt idx="727">
                  <c:v>74.60000610351557</c:v>
                </c:pt>
                <c:pt idx="728">
                  <c:v>74.6999969482422</c:v>
                </c:pt>
                <c:pt idx="729">
                  <c:v>74.80000305175781</c:v>
                </c:pt>
                <c:pt idx="730">
                  <c:v>74.8999938964843</c:v>
                </c:pt>
                <c:pt idx="731">
                  <c:v>75.0</c:v>
                </c:pt>
                <c:pt idx="732">
                  <c:v>75.10000610351557</c:v>
                </c:pt>
                <c:pt idx="733">
                  <c:v>75.1999969482422</c:v>
                </c:pt>
                <c:pt idx="734">
                  <c:v>75.30000305175781</c:v>
                </c:pt>
                <c:pt idx="735">
                  <c:v>75.3999938964843</c:v>
                </c:pt>
                <c:pt idx="736">
                  <c:v>75.5</c:v>
                </c:pt>
                <c:pt idx="737">
                  <c:v>75.60000610351557</c:v>
                </c:pt>
                <c:pt idx="738">
                  <c:v>75.6999969482422</c:v>
                </c:pt>
                <c:pt idx="739">
                  <c:v>75.80000305175781</c:v>
                </c:pt>
                <c:pt idx="740">
                  <c:v>75.8999938964843</c:v>
                </c:pt>
                <c:pt idx="741">
                  <c:v>76.0</c:v>
                </c:pt>
                <c:pt idx="742">
                  <c:v>76.10000610351557</c:v>
                </c:pt>
                <c:pt idx="743">
                  <c:v>76.1999969482422</c:v>
                </c:pt>
                <c:pt idx="744">
                  <c:v>76.30000305175781</c:v>
                </c:pt>
                <c:pt idx="745">
                  <c:v>76.3999938964843</c:v>
                </c:pt>
                <c:pt idx="746">
                  <c:v>76.5</c:v>
                </c:pt>
                <c:pt idx="747">
                  <c:v>76.60000610351557</c:v>
                </c:pt>
                <c:pt idx="748">
                  <c:v>76.6999969482422</c:v>
                </c:pt>
                <c:pt idx="749">
                  <c:v>76.80000305175781</c:v>
                </c:pt>
                <c:pt idx="750">
                  <c:v>76.8999938964843</c:v>
                </c:pt>
                <c:pt idx="751">
                  <c:v>77.0</c:v>
                </c:pt>
                <c:pt idx="752">
                  <c:v>77.10000610351557</c:v>
                </c:pt>
                <c:pt idx="753">
                  <c:v>77.1999969482422</c:v>
                </c:pt>
                <c:pt idx="754">
                  <c:v>77.30000305175781</c:v>
                </c:pt>
                <c:pt idx="755">
                  <c:v>77.3999938964843</c:v>
                </c:pt>
                <c:pt idx="756">
                  <c:v>77.5</c:v>
                </c:pt>
                <c:pt idx="757">
                  <c:v>77.60000610351557</c:v>
                </c:pt>
                <c:pt idx="758">
                  <c:v>77.6999969482422</c:v>
                </c:pt>
                <c:pt idx="759">
                  <c:v>77.80000305175781</c:v>
                </c:pt>
                <c:pt idx="760">
                  <c:v>77.8999938964843</c:v>
                </c:pt>
                <c:pt idx="761">
                  <c:v>78.0</c:v>
                </c:pt>
                <c:pt idx="762">
                  <c:v>78.10000610351557</c:v>
                </c:pt>
                <c:pt idx="763">
                  <c:v>78.1999969482422</c:v>
                </c:pt>
                <c:pt idx="764">
                  <c:v>78.30000305175781</c:v>
                </c:pt>
                <c:pt idx="765">
                  <c:v>78.3999938964843</c:v>
                </c:pt>
                <c:pt idx="766">
                  <c:v>78.5</c:v>
                </c:pt>
                <c:pt idx="767">
                  <c:v>78.60000610351557</c:v>
                </c:pt>
                <c:pt idx="768">
                  <c:v>78.6999969482422</c:v>
                </c:pt>
                <c:pt idx="769">
                  <c:v>78.80000305175781</c:v>
                </c:pt>
                <c:pt idx="770">
                  <c:v>78.8999938964843</c:v>
                </c:pt>
                <c:pt idx="771">
                  <c:v>79.0</c:v>
                </c:pt>
                <c:pt idx="772">
                  <c:v>79.10000610351557</c:v>
                </c:pt>
                <c:pt idx="773">
                  <c:v>79.1999969482422</c:v>
                </c:pt>
                <c:pt idx="774">
                  <c:v>79.30000305175781</c:v>
                </c:pt>
                <c:pt idx="775">
                  <c:v>79.3999938964843</c:v>
                </c:pt>
                <c:pt idx="776">
                  <c:v>79.5</c:v>
                </c:pt>
                <c:pt idx="777">
                  <c:v>79.60000610351557</c:v>
                </c:pt>
                <c:pt idx="778">
                  <c:v>79.6999969482422</c:v>
                </c:pt>
                <c:pt idx="779">
                  <c:v>79.80000305175781</c:v>
                </c:pt>
                <c:pt idx="780">
                  <c:v>79.8999938964843</c:v>
                </c:pt>
                <c:pt idx="781">
                  <c:v>80.0</c:v>
                </c:pt>
                <c:pt idx="782">
                  <c:v>80.10000610351557</c:v>
                </c:pt>
                <c:pt idx="783">
                  <c:v>80.1999969482422</c:v>
                </c:pt>
                <c:pt idx="784">
                  <c:v>80.30000305175781</c:v>
                </c:pt>
                <c:pt idx="785">
                  <c:v>80.3999938964843</c:v>
                </c:pt>
                <c:pt idx="786">
                  <c:v>80.5</c:v>
                </c:pt>
                <c:pt idx="787">
                  <c:v>80.60000610351557</c:v>
                </c:pt>
                <c:pt idx="788">
                  <c:v>80.6999969482422</c:v>
                </c:pt>
                <c:pt idx="789">
                  <c:v>80.80000305175781</c:v>
                </c:pt>
                <c:pt idx="790">
                  <c:v>80.8999938964843</c:v>
                </c:pt>
                <c:pt idx="791">
                  <c:v>81.0</c:v>
                </c:pt>
                <c:pt idx="792">
                  <c:v>81.10000610351557</c:v>
                </c:pt>
                <c:pt idx="793">
                  <c:v>81.1999969482422</c:v>
                </c:pt>
                <c:pt idx="794">
                  <c:v>81.30000305175781</c:v>
                </c:pt>
                <c:pt idx="795">
                  <c:v>81.3999938964843</c:v>
                </c:pt>
                <c:pt idx="796">
                  <c:v>81.5</c:v>
                </c:pt>
                <c:pt idx="797">
                  <c:v>81.60000610351557</c:v>
                </c:pt>
                <c:pt idx="798">
                  <c:v>81.6999969482422</c:v>
                </c:pt>
                <c:pt idx="799">
                  <c:v>81.80000305175781</c:v>
                </c:pt>
                <c:pt idx="800">
                  <c:v>81.8999938964843</c:v>
                </c:pt>
                <c:pt idx="801">
                  <c:v>82.0</c:v>
                </c:pt>
                <c:pt idx="802">
                  <c:v>82.10000610351557</c:v>
                </c:pt>
                <c:pt idx="803">
                  <c:v>82.1999969482422</c:v>
                </c:pt>
                <c:pt idx="804">
                  <c:v>82.30000305175781</c:v>
                </c:pt>
                <c:pt idx="805">
                  <c:v>82.3999938964843</c:v>
                </c:pt>
                <c:pt idx="806">
                  <c:v>82.5</c:v>
                </c:pt>
                <c:pt idx="807">
                  <c:v>82.60000610351557</c:v>
                </c:pt>
                <c:pt idx="808">
                  <c:v>82.6999969482422</c:v>
                </c:pt>
                <c:pt idx="809">
                  <c:v>82.80000305175781</c:v>
                </c:pt>
                <c:pt idx="810">
                  <c:v>82.8999938964843</c:v>
                </c:pt>
                <c:pt idx="811">
                  <c:v>83.0</c:v>
                </c:pt>
                <c:pt idx="812">
                  <c:v>83.10000610351557</c:v>
                </c:pt>
                <c:pt idx="813">
                  <c:v>83.1999969482422</c:v>
                </c:pt>
                <c:pt idx="814">
                  <c:v>83.30000305175781</c:v>
                </c:pt>
                <c:pt idx="815">
                  <c:v>83.3999938964843</c:v>
                </c:pt>
                <c:pt idx="816">
                  <c:v>83.5</c:v>
                </c:pt>
                <c:pt idx="817">
                  <c:v>83.60000610351557</c:v>
                </c:pt>
                <c:pt idx="818">
                  <c:v>83.6999969482422</c:v>
                </c:pt>
                <c:pt idx="819">
                  <c:v>83.80000305175781</c:v>
                </c:pt>
                <c:pt idx="820">
                  <c:v>83.8999938964843</c:v>
                </c:pt>
                <c:pt idx="821">
                  <c:v>84.0</c:v>
                </c:pt>
                <c:pt idx="822">
                  <c:v>84.10000610351557</c:v>
                </c:pt>
                <c:pt idx="823">
                  <c:v>84.1999969482422</c:v>
                </c:pt>
                <c:pt idx="824">
                  <c:v>84.30000305175781</c:v>
                </c:pt>
                <c:pt idx="825">
                  <c:v>84.3999938964843</c:v>
                </c:pt>
                <c:pt idx="826">
                  <c:v>84.5</c:v>
                </c:pt>
                <c:pt idx="827">
                  <c:v>84.60000610351557</c:v>
                </c:pt>
                <c:pt idx="828">
                  <c:v>84.6999969482422</c:v>
                </c:pt>
                <c:pt idx="829">
                  <c:v>84.80000305175781</c:v>
                </c:pt>
                <c:pt idx="830">
                  <c:v>84.8999938964843</c:v>
                </c:pt>
                <c:pt idx="831">
                  <c:v>85.0</c:v>
                </c:pt>
                <c:pt idx="832">
                  <c:v>85.10000610351557</c:v>
                </c:pt>
                <c:pt idx="833">
                  <c:v>85.1999969482422</c:v>
                </c:pt>
                <c:pt idx="834">
                  <c:v>85.30000305175781</c:v>
                </c:pt>
                <c:pt idx="835">
                  <c:v>85.3999938964843</c:v>
                </c:pt>
                <c:pt idx="836">
                  <c:v>85.5</c:v>
                </c:pt>
                <c:pt idx="837">
                  <c:v>85.60000610351557</c:v>
                </c:pt>
                <c:pt idx="838">
                  <c:v>85.6999969482422</c:v>
                </c:pt>
                <c:pt idx="839">
                  <c:v>85.80000305175781</c:v>
                </c:pt>
                <c:pt idx="840">
                  <c:v>85.8999938964843</c:v>
                </c:pt>
                <c:pt idx="841">
                  <c:v>86.0</c:v>
                </c:pt>
                <c:pt idx="842">
                  <c:v>86.10000610351557</c:v>
                </c:pt>
                <c:pt idx="843">
                  <c:v>86.1999969482422</c:v>
                </c:pt>
                <c:pt idx="844">
                  <c:v>86.30000305175781</c:v>
                </c:pt>
                <c:pt idx="845">
                  <c:v>86.3999938964843</c:v>
                </c:pt>
                <c:pt idx="846">
                  <c:v>86.5</c:v>
                </c:pt>
                <c:pt idx="847">
                  <c:v>86.60000610351557</c:v>
                </c:pt>
                <c:pt idx="848">
                  <c:v>86.6999969482422</c:v>
                </c:pt>
                <c:pt idx="849">
                  <c:v>86.80000305175781</c:v>
                </c:pt>
                <c:pt idx="850">
                  <c:v>86.8999938964843</c:v>
                </c:pt>
                <c:pt idx="851">
                  <c:v>87.0</c:v>
                </c:pt>
                <c:pt idx="852">
                  <c:v>87.10000610351557</c:v>
                </c:pt>
                <c:pt idx="853">
                  <c:v>87.1999969482422</c:v>
                </c:pt>
                <c:pt idx="854">
                  <c:v>87.30000305175781</c:v>
                </c:pt>
                <c:pt idx="855">
                  <c:v>87.3999938964843</c:v>
                </c:pt>
                <c:pt idx="856">
                  <c:v>87.5</c:v>
                </c:pt>
                <c:pt idx="857">
                  <c:v>87.60000610351557</c:v>
                </c:pt>
                <c:pt idx="858">
                  <c:v>87.6999969482422</c:v>
                </c:pt>
                <c:pt idx="859">
                  <c:v>87.80000305175781</c:v>
                </c:pt>
                <c:pt idx="860">
                  <c:v>87.8999938964843</c:v>
                </c:pt>
                <c:pt idx="861">
                  <c:v>88.0</c:v>
                </c:pt>
                <c:pt idx="862">
                  <c:v>88.10000610351557</c:v>
                </c:pt>
                <c:pt idx="863">
                  <c:v>88.1999969482422</c:v>
                </c:pt>
                <c:pt idx="864">
                  <c:v>88.30000305175781</c:v>
                </c:pt>
                <c:pt idx="865">
                  <c:v>88.40000915527346</c:v>
                </c:pt>
                <c:pt idx="866">
                  <c:v>88.5</c:v>
                </c:pt>
                <c:pt idx="867">
                  <c:v>88.60000610351557</c:v>
                </c:pt>
                <c:pt idx="868">
                  <c:v>88.6999969482422</c:v>
                </c:pt>
                <c:pt idx="869">
                  <c:v>88.80000305175781</c:v>
                </c:pt>
                <c:pt idx="870">
                  <c:v>88.90000915527346</c:v>
                </c:pt>
                <c:pt idx="871">
                  <c:v>89.0</c:v>
                </c:pt>
                <c:pt idx="872">
                  <c:v>89.10000610351557</c:v>
                </c:pt>
                <c:pt idx="873">
                  <c:v>89.1999969482422</c:v>
                </c:pt>
                <c:pt idx="874">
                  <c:v>89.30000305175781</c:v>
                </c:pt>
                <c:pt idx="875">
                  <c:v>89.40000915527346</c:v>
                </c:pt>
                <c:pt idx="876">
                  <c:v>89.5</c:v>
                </c:pt>
                <c:pt idx="877">
                  <c:v>89.60000610351557</c:v>
                </c:pt>
                <c:pt idx="878">
                  <c:v>89.6999969482422</c:v>
                </c:pt>
                <c:pt idx="879">
                  <c:v>89.80000305175781</c:v>
                </c:pt>
                <c:pt idx="880">
                  <c:v>89.90000915527346</c:v>
                </c:pt>
                <c:pt idx="881">
                  <c:v>90.0</c:v>
                </c:pt>
                <c:pt idx="882">
                  <c:v>90.10000610351557</c:v>
                </c:pt>
                <c:pt idx="883">
                  <c:v>90.1999969482422</c:v>
                </c:pt>
                <c:pt idx="884">
                  <c:v>90.30000305175781</c:v>
                </c:pt>
                <c:pt idx="885">
                  <c:v>90.40000915527346</c:v>
                </c:pt>
                <c:pt idx="886">
                  <c:v>90.5</c:v>
                </c:pt>
                <c:pt idx="887">
                  <c:v>90.60000610351557</c:v>
                </c:pt>
                <c:pt idx="888">
                  <c:v>90.6999969482422</c:v>
                </c:pt>
                <c:pt idx="889">
                  <c:v>90.80000305175781</c:v>
                </c:pt>
                <c:pt idx="890">
                  <c:v>90.90000915527346</c:v>
                </c:pt>
                <c:pt idx="891">
                  <c:v>91.0</c:v>
                </c:pt>
                <c:pt idx="892">
                  <c:v>91.10000610351557</c:v>
                </c:pt>
                <c:pt idx="893">
                  <c:v>91.1999969482422</c:v>
                </c:pt>
                <c:pt idx="894">
                  <c:v>91.30000305175781</c:v>
                </c:pt>
                <c:pt idx="895">
                  <c:v>91.40000915527346</c:v>
                </c:pt>
                <c:pt idx="896">
                  <c:v>91.5</c:v>
                </c:pt>
                <c:pt idx="897">
                  <c:v>91.60000610351557</c:v>
                </c:pt>
                <c:pt idx="898">
                  <c:v>91.6999969482422</c:v>
                </c:pt>
                <c:pt idx="899">
                  <c:v>91.80000305175781</c:v>
                </c:pt>
                <c:pt idx="900">
                  <c:v>91.90000915527346</c:v>
                </c:pt>
                <c:pt idx="901">
                  <c:v>92.0</c:v>
                </c:pt>
                <c:pt idx="902">
                  <c:v>92.10000610351557</c:v>
                </c:pt>
                <c:pt idx="903">
                  <c:v>92.1999969482422</c:v>
                </c:pt>
                <c:pt idx="904">
                  <c:v>92.30000305175781</c:v>
                </c:pt>
                <c:pt idx="905">
                  <c:v>92.40000915527346</c:v>
                </c:pt>
                <c:pt idx="906">
                  <c:v>92.5</c:v>
                </c:pt>
                <c:pt idx="907">
                  <c:v>92.60000610351557</c:v>
                </c:pt>
                <c:pt idx="908">
                  <c:v>92.6999969482422</c:v>
                </c:pt>
                <c:pt idx="909">
                  <c:v>92.80000305175781</c:v>
                </c:pt>
                <c:pt idx="910">
                  <c:v>92.90000915527346</c:v>
                </c:pt>
                <c:pt idx="911">
                  <c:v>93.0</c:v>
                </c:pt>
                <c:pt idx="912">
                  <c:v>93.10000610351557</c:v>
                </c:pt>
                <c:pt idx="913">
                  <c:v>93.1999969482422</c:v>
                </c:pt>
                <c:pt idx="914">
                  <c:v>93.30000305175781</c:v>
                </c:pt>
                <c:pt idx="915">
                  <c:v>93.40000915527346</c:v>
                </c:pt>
                <c:pt idx="916">
                  <c:v>93.5</c:v>
                </c:pt>
                <c:pt idx="917">
                  <c:v>93.60000610351557</c:v>
                </c:pt>
                <c:pt idx="918">
                  <c:v>93.6999969482422</c:v>
                </c:pt>
                <c:pt idx="919">
                  <c:v>93.80000305175781</c:v>
                </c:pt>
                <c:pt idx="920">
                  <c:v>93.90000915527346</c:v>
                </c:pt>
                <c:pt idx="921">
                  <c:v>94.0</c:v>
                </c:pt>
                <c:pt idx="922">
                  <c:v>94.10000610351557</c:v>
                </c:pt>
                <c:pt idx="923">
                  <c:v>94.1999969482422</c:v>
                </c:pt>
                <c:pt idx="924">
                  <c:v>94.30000305175781</c:v>
                </c:pt>
                <c:pt idx="925">
                  <c:v>94.40000915527346</c:v>
                </c:pt>
                <c:pt idx="926">
                  <c:v>94.5</c:v>
                </c:pt>
                <c:pt idx="927">
                  <c:v>94.60000610351557</c:v>
                </c:pt>
                <c:pt idx="928">
                  <c:v>94.6999969482422</c:v>
                </c:pt>
                <c:pt idx="929">
                  <c:v>94.80000305175781</c:v>
                </c:pt>
                <c:pt idx="930">
                  <c:v>94.90000915527346</c:v>
                </c:pt>
                <c:pt idx="931">
                  <c:v>95.0</c:v>
                </c:pt>
                <c:pt idx="932">
                  <c:v>95.10000610351557</c:v>
                </c:pt>
                <c:pt idx="933">
                  <c:v>95.1999969482422</c:v>
                </c:pt>
                <c:pt idx="934">
                  <c:v>95.30000305175781</c:v>
                </c:pt>
                <c:pt idx="935">
                  <c:v>95.40000915527346</c:v>
                </c:pt>
                <c:pt idx="936">
                  <c:v>95.5</c:v>
                </c:pt>
                <c:pt idx="937">
                  <c:v>95.60000610351557</c:v>
                </c:pt>
                <c:pt idx="938">
                  <c:v>95.6999969482422</c:v>
                </c:pt>
                <c:pt idx="939">
                  <c:v>95.80000305175781</c:v>
                </c:pt>
                <c:pt idx="940">
                  <c:v>95.90000915527346</c:v>
                </c:pt>
                <c:pt idx="941">
                  <c:v>96.0</c:v>
                </c:pt>
                <c:pt idx="942">
                  <c:v>96.10000610351557</c:v>
                </c:pt>
                <c:pt idx="943">
                  <c:v>96.1999969482422</c:v>
                </c:pt>
                <c:pt idx="944">
                  <c:v>96.30000305175781</c:v>
                </c:pt>
                <c:pt idx="945">
                  <c:v>96.40000915527346</c:v>
                </c:pt>
                <c:pt idx="946">
                  <c:v>96.5</c:v>
                </c:pt>
                <c:pt idx="947">
                  <c:v>96.60000610351557</c:v>
                </c:pt>
                <c:pt idx="948">
                  <c:v>96.6999969482422</c:v>
                </c:pt>
                <c:pt idx="949">
                  <c:v>96.80000305175781</c:v>
                </c:pt>
                <c:pt idx="950">
                  <c:v>96.90000915527346</c:v>
                </c:pt>
                <c:pt idx="951">
                  <c:v>97.0</c:v>
                </c:pt>
                <c:pt idx="952">
                  <c:v>97.10000610351557</c:v>
                </c:pt>
                <c:pt idx="953">
                  <c:v>97.1999969482422</c:v>
                </c:pt>
                <c:pt idx="954">
                  <c:v>97.30000305175781</c:v>
                </c:pt>
                <c:pt idx="955">
                  <c:v>97.40000915527346</c:v>
                </c:pt>
                <c:pt idx="956">
                  <c:v>97.5</c:v>
                </c:pt>
                <c:pt idx="957">
                  <c:v>97.60000610351557</c:v>
                </c:pt>
                <c:pt idx="958">
                  <c:v>97.6999969482422</c:v>
                </c:pt>
                <c:pt idx="959">
                  <c:v>97.80000305175781</c:v>
                </c:pt>
                <c:pt idx="960">
                  <c:v>97.90000915527346</c:v>
                </c:pt>
                <c:pt idx="961">
                  <c:v>98.0</c:v>
                </c:pt>
                <c:pt idx="962">
                  <c:v>98.10000610351557</c:v>
                </c:pt>
                <c:pt idx="963">
                  <c:v>98.1999969482422</c:v>
                </c:pt>
                <c:pt idx="964">
                  <c:v>98.30000305175781</c:v>
                </c:pt>
                <c:pt idx="965">
                  <c:v>98.40000915527346</c:v>
                </c:pt>
                <c:pt idx="966">
                  <c:v>98.5</c:v>
                </c:pt>
                <c:pt idx="967">
                  <c:v>98.60000610351557</c:v>
                </c:pt>
                <c:pt idx="968">
                  <c:v>98.6999969482422</c:v>
                </c:pt>
                <c:pt idx="969">
                  <c:v>98.80000305175781</c:v>
                </c:pt>
                <c:pt idx="970">
                  <c:v>98.90000915527346</c:v>
                </c:pt>
                <c:pt idx="971">
                  <c:v>99.0</c:v>
                </c:pt>
                <c:pt idx="972">
                  <c:v>99.10000610351557</c:v>
                </c:pt>
                <c:pt idx="973">
                  <c:v>99.1999969482422</c:v>
                </c:pt>
                <c:pt idx="974">
                  <c:v>99.30000305175781</c:v>
                </c:pt>
                <c:pt idx="975">
                  <c:v>99.40000915527346</c:v>
                </c:pt>
                <c:pt idx="976">
                  <c:v>99.5</c:v>
                </c:pt>
                <c:pt idx="977">
                  <c:v>99.60000610351557</c:v>
                </c:pt>
                <c:pt idx="978">
                  <c:v>99.6999969482422</c:v>
                </c:pt>
                <c:pt idx="979">
                  <c:v>99.80000305175781</c:v>
                </c:pt>
                <c:pt idx="980">
                  <c:v>99.90000915527346</c:v>
                </c:pt>
                <c:pt idx="981">
                  <c:v>100.0</c:v>
                </c:pt>
                <c:pt idx="982">
                  <c:v>100.1000061035156</c:v>
                </c:pt>
                <c:pt idx="983">
                  <c:v>100.1999969482422</c:v>
                </c:pt>
                <c:pt idx="984">
                  <c:v>100.3000030517578</c:v>
                </c:pt>
                <c:pt idx="985">
                  <c:v>100.4000091552735</c:v>
                </c:pt>
                <c:pt idx="986">
                  <c:v>100.5</c:v>
                </c:pt>
                <c:pt idx="987">
                  <c:v>100.6000061035156</c:v>
                </c:pt>
                <c:pt idx="988">
                  <c:v>100.6999969482422</c:v>
                </c:pt>
                <c:pt idx="989">
                  <c:v>100.8000030517578</c:v>
                </c:pt>
                <c:pt idx="990">
                  <c:v>100.9000091552735</c:v>
                </c:pt>
                <c:pt idx="991">
                  <c:v>101.0</c:v>
                </c:pt>
                <c:pt idx="992">
                  <c:v>101.1000061035156</c:v>
                </c:pt>
                <c:pt idx="993">
                  <c:v>101.1999969482422</c:v>
                </c:pt>
                <c:pt idx="994">
                  <c:v>101.3000030517578</c:v>
                </c:pt>
                <c:pt idx="995">
                  <c:v>101.4000091552735</c:v>
                </c:pt>
                <c:pt idx="996">
                  <c:v>101.5</c:v>
                </c:pt>
                <c:pt idx="997">
                  <c:v>101.6000061035156</c:v>
                </c:pt>
                <c:pt idx="998">
                  <c:v>101.6999969482422</c:v>
                </c:pt>
                <c:pt idx="999">
                  <c:v>101.8000030517578</c:v>
                </c:pt>
                <c:pt idx="1000">
                  <c:v>101.9000091552735</c:v>
                </c:pt>
                <c:pt idx="1001">
                  <c:v>102.0</c:v>
                </c:pt>
                <c:pt idx="1002">
                  <c:v>102.1000061035156</c:v>
                </c:pt>
                <c:pt idx="1003">
                  <c:v>102.1999969482422</c:v>
                </c:pt>
                <c:pt idx="1004">
                  <c:v>102.3000030517578</c:v>
                </c:pt>
                <c:pt idx="1005">
                  <c:v>102.4000091552735</c:v>
                </c:pt>
                <c:pt idx="1006">
                  <c:v>102.5</c:v>
                </c:pt>
                <c:pt idx="1007">
                  <c:v>102.6000061035156</c:v>
                </c:pt>
                <c:pt idx="1008">
                  <c:v>102.6999969482422</c:v>
                </c:pt>
                <c:pt idx="1009">
                  <c:v>102.8000030517578</c:v>
                </c:pt>
                <c:pt idx="1010">
                  <c:v>102.9000091552735</c:v>
                </c:pt>
                <c:pt idx="1011">
                  <c:v>103.0</c:v>
                </c:pt>
                <c:pt idx="1012">
                  <c:v>103.1000061035156</c:v>
                </c:pt>
                <c:pt idx="1013">
                  <c:v>103.1999969482422</c:v>
                </c:pt>
                <c:pt idx="1014">
                  <c:v>103.3000030517578</c:v>
                </c:pt>
                <c:pt idx="1015">
                  <c:v>103.4000091552735</c:v>
                </c:pt>
                <c:pt idx="1016">
                  <c:v>103.5</c:v>
                </c:pt>
                <c:pt idx="1017">
                  <c:v>103.6000061035156</c:v>
                </c:pt>
                <c:pt idx="1018">
                  <c:v>103.6999969482422</c:v>
                </c:pt>
                <c:pt idx="1019">
                  <c:v>103.8000030517578</c:v>
                </c:pt>
                <c:pt idx="1020">
                  <c:v>103.9000091552735</c:v>
                </c:pt>
                <c:pt idx="1021">
                  <c:v>104.0</c:v>
                </c:pt>
                <c:pt idx="1022">
                  <c:v>104.1000061035156</c:v>
                </c:pt>
                <c:pt idx="1023">
                  <c:v>104.1999969482422</c:v>
                </c:pt>
                <c:pt idx="1024">
                  <c:v>104.3000030517578</c:v>
                </c:pt>
                <c:pt idx="1025">
                  <c:v>104.4000091552735</c:v>
                </c:pt>
                <c:pt idx="1026">
                  <c:v>104.5</c:v>
                </c:pt>
                <c:pt idx="1027">
                  <c:v>104.6000061035156</c:v>
                </c:pt>
                <c:pt idx="1028">
                  <c:v>104.6999969482422</c:v>
                </c:pt>
                <c:pt idx="1029">
                  <c:v>104.8000030517578</c:v>
                </c:pt>
                <c:pt idx="1030">
                  <c:v>104.9000091552735</c:v>
                </c:pt>
                <c:pt idx="1031">
                  <c:v>105.0</c:v>
                </c:pt>
                <c:pt idx="1032">
                  <c:v>105.1000061035156</c:v>
                </c:pt>
                <c:pt idx="1033">
                  <c:v>105.1999969482422</c:v>
                </c:pt>
                <c:pt idx="1034">
                  <c:v>105.3000030517578</c:v>
                </c:pt>
                <c:pt idx="1035">
                  <c:v>105.4000091552735</c:v>
                </c:pt>
                <c:pt idx="1036">
                  <c:v>105.5</c:v>
                </c:pt>
                <c:pt idx="1037">
                  <c:v>105.6000061035156</c:v>
                </c:pt>
                <c:pt idx="1038">
                  <c:v>105.6999969482422</c:v>
                </c:pt>
                <c:pt idx="1039">
                  <c:v>105.8000030517578</c:v>
                </c:pt>
                <c:pt idx="1040">
                  <c:v>105.9000091552735</c:v>
                </c:pt>
                <c:pt idx="1041">
                  <c:v>106.0</c:v>
                </c:pt>
                <c:pt idx="1042">
                  <c:v>106.1000061035156</c:v>
                </c:pt>
                <c:pt idx="1043">
                  <c:v>106.1999969482422</c:v>
                </c:pt>
                <c:pt idx="1044">
                  <c:v>106.3000030517578</c:v>
                </c:pt>
                <c:pt idx="1045">
                  <c:v>106.4000091552735</c:v>
                </c:pt>
                <c:pt idx="1046">
                  <c:v>106.5</c:v>
                </c:pt>
                <c:pt idx="1047">
                  <c:v>106.6000061035156</c:v>
                </c:pt>
                <c:pt idx="1048">
                  <c:v>106.6999969482422</c:v>
                </c:pt>
                <c:pt idx="1049">
                  <c:v>106.8000030517578</c:v>
                </c:pt>
                <c:pt idx="1050">
                  <c:v>106.9000091552735</c:v>
                </c:pt>
                <c:pt idx="1051">
                  <c:v>107.0</c:v>
                </c:pt>
                <c:pt idx="1052">
                  <c:v>107.1000061035156</c:v>
                </c:pt>
                <c:pt idx="1053">
                  <c:v>107.1999969482422</c:v>
                </c:pt>
                <c:pt idx="1054">
                  <c:v>107.3000030517578</c:v>
                </c:pt>
                <c:pt idx="1055">
                  <c:v>107.4000091552735</c:v>
                </c:pt>
                <c:pt idx="1056">
                  <c:v>107.5</c:v>
                </c:pt>
                <c:pt idx="1057">
                  <c:v>107.6000061035156</c:v>
                </c:pt>
                <c:pt idx="1058">
                  <c:v>107.6999969482422</c:v>
                </c:pt>
                <c:pt idx="1059">
                  <c:v>107.8000030517578</c:v>
                </c:pt>
                <c:pt idx="1060">
                  <c:v>107.9000091552735</c:v>
                </c:pt>
                <c:pt idx="1061">
                  <c:v>108.0</c:v>
                </c:pt>
                <c:pt idx="1062">
                  <c:v>108.1000061035156</c:v>
                </c:pt>
                <c:pt idx="1063">
                  <c:v>108.1999969482422</c:v>
                </c:pt>
                <c:pt idx="1064">
                  <c:v>108.3000030517578</c:v>
                </c:pt>
                <c:pt idx="1065">
                  <c:v>108.4000091552735</c:v>
                </c:pt>
                <c:pt idx="1066">
                  <c:v>108.5</c:v>
                </c:pt>
                <c:pt idx="1067">
                  <c:v>108.6000061035156</c:v>
                </c:pt>
                <c:pt idx="1068">
                  <c:v>108.6999969482422</c:v>
                </c:pt>
                <c:pt idx="1069">
                  <c:v>108.8000030517578</c:v>
                </c:pt>
                <c:pt idx="1070">
                  <c:v>108.9000091552735</c:v>
                </c:pt>
                <c:pt idx="1071">
                  <c:v>109.0</c:v>
                </c:pt>
                <c:pt idx="1072">
                  <c:v>109.1000061035156</c:v>
                </c:pt>
                <c:pt idx="1073">
                  <c:v>109.1999969482422</c:v>
                </c:pt>
                <c:pt idx="1074">
                  <c:v>109.3000030517578</c:v>
                </c:pt>
                <c:pt idx="1075">
                  <c:v>109.4000091552735</c:v>
                </c:pt>
                <c:pt idx="1076">
                  <c:v>109.5</c:v>
                </c:pt>
                <c:pt idx="1077">
                  <c:v>109.6000061035156</c:v>
                </c:pt>
                <c:pt idx="1078">
                  <c:v>109.6999969482422</c:v>
                </c:pt>
                <c:pt idx="1079">
                  <c:v>109.8000030517578</c:v>
                </c:pt>
                <c:pt idx="1080">
                  <c:v>109.9000091552735</c:v>
                </c:pt>
                <c:pt idx="1081">
                  <c:v>110.0</c:v>
                </c:pt>
                <c:pt idx="1082">
                  <c:v>110.1000061035156</c:v>
                </c:pt>
                <c:pt idx="1083">
                  <c:v>110.1999969482422</c:v>
                </c:pt>
                <c:pt idx="1084">
                  <c:v>110.3000030517578</c:v>
                </c:pt>
                <c:pt idx="1085">
                  <c:v>110.4000091552735</c:v>
                </c:pt>
                <c:pt idx="1086">
                  <c:v>110.5</c:v>
                </c:pt>
                <c:pt idx="1087">
                  <c:v>110.6000061035156</c:v>
                </c:pt>
                <c:pt idx="1088">
                  <c:v>110.6999969482422</c:v>
                </c:pt>
                <c:pt idx="1089">
                  <c:v>110.8000030517578</c:v>
                </c:pt>
                <c:pt idx="1090">
                  <c:v>110.9000091552735</c:v>
                </c:pt>
                <c:pt idx="1091">
                  <c:v>111.0</c:v>
                </c:pt>
                <c:pt idx="1092">
                  <c:v>111.1000061035156</c:v>
                </c:pt>
                <c:pt idx="1093">
                  <c:v>111.1999969482422</c:v>
                </c:pt>
                <c:pt idx="1094">
                  <c:v>111.3000030517578</c:v>
                </c:pt>
                <c:pt idx="1095">
                  <c:v>111.4000091552735</c:v>
                </c:pt>
                <c:pt idx="1096">
                  <c:v>111.5</c:v>
                </c:pt>
                <c:pt idx="1097">
                  <c:v>111.6000061035156</c:v>
                </c:pt>
                <c:pt idx="1098">
                  <c:v>111.6999969482422</c:v>
                </c:pt>
                <c:pt idx="1099">
                  <c:v>111.8000030517578</c:v>
                </c:pt>
                <c:pt idx="1100">
                  <c:v>111.9000091552735</c:v>
                </c:pt>
                <c:pt idx="1101">
                  <c:v>112.0</c:v>
                </c:pt>
                <c:pt idx="1102">
                  <c:v>112.1000061035156</c:v>
                </c:pt>
                <c:pt idx="1103">
                  <c:v>112.1999969482422</c:v>
                </c:pt>
                <c:pt idx="1104">
                  <c:v>112.3000030517578</c:v>
                </c:pt>
                <c:pt idx="1105">
                  <c:v>112.4000091552735</c:v>
                </c:pt>
                <c:pt idx="1106">
                  <c:v>112.5</c:v>
                </c:pt>
                <c:pt idx="1107">
                  <c:v>112.6000061035156</c:v>
                </c:pt>
                <c:pt idx="1108">
                  <c:v>112.6999969482422</c:v>
                </c:pt>
                <c:pt idx="1109">
                  <c:v>112.8000030517578</c:v>
                </c:pt>
                <c:pt idx="1110">
                  <c:v>112.9000091552735</c:v>
                </c:pt>
                <c:pt idx="1111">
                  <c:v>113.0</c:v>
                </c:pt>
                <c:pt idx="1112">
                  <c:v>113.1000061035156</c:v>
                </c:pt>
                <c:pt idx="1113">
                  <c:v>113.1999969482422</c:v>
                </c:pt>
                <c:pt idx="1114">
                  <c:v>113.3000030517578</c:v>
                </c:pt>
                <c:pt idx="1115">
                  <c:v>113.4000091552735</c:v>
                </c:pt>
                <c:pt idx="1116">
                  <c:v>113.5</c:v>
                </c:pt>
                <c:pt idx="1117">
                  <c:v>113.6000061035156</c:v>
                </c:pt>
                <c:pt idx="1118">
                  <c:v>113.6999969482422</c:v>
                </c:pt>
                <c:pt idx="1119">
                  <c:v>113.8000030517578</c:v>
                </c:pt>
                <c:pt idx="1120">
                  <c:v>113.9000091552735</c:v>
                </c:pt>
                <c:pt idx="1121">
                  <c:v>114.0</c:v>
                </c:pt>
                <c:pt idx="1122">
                  <c:v>114.1000061035156</c:v>
                </c:pt>
                <c:pt idx="1123">
                  <c:v>114.1999969482422</c:v>
                </c:pt>
                <c:pt idx="1124">
                  <c:v>114.3000030517578</c:v>
                </c:pt>
                <c:pt idx="1125">
                  <c:v>114.4000091552735</c:v>
                </c:pt>
                <c:pt idx="1126">
                  <c:v>114.5</c:v>
                </c:pt>
                <c:pt idx="1127">
                  <c:v>114.6000061035156</c:v>
                </c:pt>
                <c:pt idx="1128">
                  <c:v>114.6999969482422</c:v>
                </c:pt>
                <c:pt idx="1129">
                  <c:v>114.8000030517578</c:v>
                </c:pt>
                <c:pt idx="1130">
                  <c:v>114.9000091552735</c:v>
                </c:pt>
                <c:pt idx="1131">
                  <c:v>115.0</c:v>
                </c:pt>
                <c:pt idx="1132">
                  <c:v>115.1000061035156</c:v>
                </c:pt>
                <c:pt idx="1133">
                  <c:v>115.1999969482422</c:v>
                </c:pt>
                <c:pt idx="1134">
                  <c:v>115.3000030517578</c:v>
                </c:pt>
                <c:pt idx="1135">
                  <c:v>115.4000091552735</c:v>
                </c:pt>
                <c:pt idx="1136">
                  <c:v>115.5</c:v>
                </c:pt>
                <c:pt idx="1137">
                  <c:v>115.6000061035156</c:v>
                </c:pt>
                <c:pt idx="1138">
                  <c:v>115.6999969482422</c:v>
                </c:pt>
                <c:pt idx="1139">
                  <c:v>115.8000030517578</c:v>
                </c:pt>
                <c:pt idx="1140">
                  <c:v>115.9000091552735</c:v>
                </c:pt>
                <c:pt idx="1141">
                  <c:v>116.0</c:v>
                </c:pt>
                <c:pt idx="1142">
                  <c:v>116.1000061035156</c:v>
                </c:pt>
                <c:pt idx="1143">
                  <c:v>116.1999969482422</c:v>
                </c:pt>
                <c:pt idx="1144">
                  <c:v>116.3000030517578</c:v>
                </c:pt>
                <c:pt idx="1145">
                  <c:v>116.4000091552735</c:v>
                </c:pt>
                <c:pt idx="1146">
                  <c:v>116.5</c:v>
                </c:pt>
                <c:pt idx="1147">
                  <c:v>116.6000061035156</c:v>
                </c:pt>
                <c:pt idx="1148">
                  <c:v>116.6999969482422</c:v>
                </c:pt>
                <c:pt idx="1149">
                  <c:v>116.8000030517578</c:v>
                </c:pt>
                <c:pt idx="1150">
                  <c:v>116.9000091552735</c:v>
                </c:pt>
                <c:pt idx="1151">
                  <c:v>117.0</c:v>
                </c:pt>
                <c:pt idx="1152">
                  <c:v>117.1000061035156</c:v>
                </c:pt>
                <c:pt idx="1153">
                  <c:v>117.1999969482422</c:v>
                </c:pt>
                <c:pt idx="1154">
                  <c:v>117.3000030517578</c:v>
                </c:pt>
                <c:pt idx="1155">
                  <c:v>117.4000091552735</c:v>
                </c:pt>
                <c:pt idx="1156">
                  <c:v>117.5</c:v>
                </c:pt>
                <c:pt idx="1157">
                  <c:v>117.6000061035156</c:v>
                </c:pt>
                <c:pt idx="1158">
                  <c:v>117.6999969482422</c:v>
                </c:pt>
                <c:pt idx="1159">
                  <c:v>117.8000030517578</c:v>
                </c:pt>
                <c:pt idx="1160">
                  <c:v>117.9000091552735</c:v>
                </c:pt>
                <c:pt idx="1161">
                  <c:v>118.0</c:v>
                </c:pt>
                <c:pt idx="1162">
                  <c:v>118.1000061035156</c:v>
                </c:pt>
                <c:pt idx="1163">
                  <c:v>118.1999969482422</c:v>
                </c:pt>
                <c:pt idx="1164">
                  <c:v>118.3000030517578</c:v>
                </c:pt>
                <c:pt idx="1165">
                  <c:v>118.4000091552735</c:v>
                </c:pt>
                <c:pt idx="1166">
                  <c:v>118.5</c:v>
                </c:pt>
                <c:pt idx="1167">
                  <c:v>118.6000061035156</c:v>
                </c:pt>
                <c:pt idx="1168">
                  <c:v>118.6999969482422</c:v>
                </c:pt>
                <c:pt idx="1169">
                  <c:v>118.8000030517578</c:v>
                </c:pt>
                <c:pt idx="1170">
                  <c:v>118.9000091552735</c:v>
                </c:pt>
                <c:pt idx="1171">
                  <c:v>119.0</c:v>
                </c:pt>
                <c:pt idx="1172">
                  <c:v>119.1000061035156</c:v>
                </c:pt>
                <c:pt idx="1173">
                  <c:v>119.1999969482422</c:v>
                </c:pt>
                <c:pt idx="1174">
                  <c:v>119.3000030517578</c:v>
                </c:pt>
                <c:pt idx="1175">
                  <c:v>119.4000091552735</c:v>
                </c:pt>
                <c:pt idx="1176">
                  <c:v>119.5</c:v>
                </c:pt>
                <c:pt idx="1177">
                  <c:v>119.6000061035156</c:v>
                </c:pt>
                <c:pt idx="1178">
                  <c:v>119.6999969482422</c:v>
                </c:pt>
                <c:pt idx="1179">
                  <c:v>119.8000030517578</c:v>
                </c:pt>
                <c:pt idx="1180">
                  <c:v>119.9000091552735</c:v>
                </c:pt>
                <c:pt idx="1181">
                  <c:v>120.0</c:v>
                </c:pt>
                <c:pt idx="1182">
                  <c:v>120.1000061035156</c:v>
                </c:pt>
                <c:pt idx="1183">
                  <c:v>120.1999969482422</c:v>
                </c:pt>
                <c:pt idx="1184">
                  <c:v>120.3000030517578</c:v>
                </c:pt>
                <c:pt idx="1185">
                  <c:v>120.4000091552735</c:v>
                </c:pt>
                <c:pt idx="1186">
                  <c:v>120.5</c:v>
                </c:pt>
                <c:pt idx="1187">
                  <c:v>120.6000061035156</c:v>
                </c:pt>
                <c:pt idx="1188">
                  <c:v>120.6999969482422</c:v>
                </c:pt>
                <c:pt idx="1189">
                  <c:v>120.8000030517578</c:v>
                </c:pt>
                <c:pt idx="1190">
                  <c:v>120.9000091552735</c:v>
                </c:pt>
                <c:pt idx="1191">
                  <c:v>121.0</c:v>
                </c:pt>
                <c:pt idx="1192">
                  <c:v>121.1000061035156</c:v>
                </c:pt>
                <c:pt idx="1193">
                  <c:v>121.1999969482422</c:v>
                </c:pt>
                <c:pt idx="1194">
                  <c:v>121.3000030517578</c:v>
                </c:pt>
                <c:pt idx="1195">
                  <c:v>121.4000091552735</c:v>
                </c:pt>
                <c:pt idx="1196">
                  <c:v>121.5</c:v>
                </c:pt>
                <c:pt idx="1197">
                  <c:v>121.6000061035156</c:v>
                </c:pt>
                <c:pt idx="1198">
                  <c:v>121.6999969482422</c:v>
                </c:pt>
                <c:pt idx="1199">
                  <c:v>121.8000030517578</c:v>
                </c:pt>
                <c:pt idx="1200">
                  <c:v>121.9000091552735</c:v>
                </c:pt>
                <c:pt idx="1201">
                  <c:v>122.0</c:v>
                </c:pt>
                <c:pt idx="1202">
                  <c:v>122.1000061035156</c:v>
                </c:pt>
                <c:pt idx="1203">
                  <c:v>122.1999969482422</c:v>
                </c:pt>
                <c:pt idx="1204">
                  <c:v>122.3000030517578</c:v>
                </c:pt>
                <c:pt idx="1205">
                  <c:v>122.4000091552735</c:v>
                </c:pt>
                <c:pt idx="1206">
                  <c:v>122.5</c:v>
                </c:pt>
                <c:pt idx="1207">
                  <c:v>122.6000061035156</c:v>
                </c:pt>
                <c:pt idx="1208">
                  <c:v>122.6999969482422</c:v>
                </c:pt>
                <c:pt idx="1209">
                  <c:v>122.8000030517578</c:v>
                </c:pt>
                <c:pt idx="1210">
                  <c:v>122.9000091552735</c:v>
                </c:pt>
                <c:pt idx="1211">
                  <c:v>123.0</c:v>
                </c:pt>
                <c:pt idx="1212">
                  <c:v>123.1000061035156</c:v>
                </c:pt>
                <c:pt idx="1213">
                  <c:v>123.1999969482422</c:v>
                </c:pt>
                <c:pt idx="1214">
                  <c:v>123.3000030517578</c:v>
                </c:pt>
                <c:pt idx="1215">
                  <c:v>123.4000091552735</c:v>
                </c:pt>
                <c:pt idx="1216">
                  <c:v>123.5</c:v>
                </c:pt>
                <c:pt idx="1217">
                  <c:v>123.6000061035156</c:v>
                </c:pt>
                <c:pt idx="1218">
                  <c:v>123.6999969482422</c:v>
                </c:pt>
                <c:pt idx="1219">
                  <c:v>123.8000030517578</c:v>
                </c:pt>
                <c:pt idx="1220">
                  <c:v>123.9000091552735</c:v>
                </c:pt>
                <c:pt idx="1221">
                  <c:v>124.0</c:v>
                </c:pt>
                <c:pt idx="1222">
                  <c:v>124.1000061035156</c:v>
                </c:pt>
                <c:pt idx="1223">
                  <c:v>124.1999969482422</c:v>
                </c:pt>
                <c:pt idx="1224">
                  <c:v>124.3000030517578</c:v>
                </c:pt>
                <c:pt idx="1225">
                  <c:v>124.4000091552735</c:v>
                </c:pt>
                <c:pt idx="1226">
                  <c:v>124.5</c:v>
                </c:pt>
                <c:pt idx="1227">
                  <c:v>124.6000061035156</c:v>
                </c:pt>
                <c:pt idx="1228">
                  <c:v>124.6999969482422</c:v>
                </c:pt>
                <c:pt idx="1229">
                  <c:v>124.8000030517578</c:v>
                </c:pt>
                <c:pt idx="1230">
                  <c:v>124.9000091552735</c:v>
                </c:pt>
                <c:pt idx="1231">
                  <c:v>125.0</c:v>
                </c:pt>
                <c:pt idx="1232">
                  <c:v>125.1000061035156</c:v>
                </c:pt>
                <c:pt idx="1233">
                  <c:v>125.1999969482422</c:v>
                </c:pt>
                <c:pt idx="1234">
                  <c:v>125.3000030517578</c:v>
                </c:pt>
                <c:pt idx="1235">
                  <c:v>125.4000091552735</c:v>
                </c:pt>
                <c:pt idx="1236">
                  <c:v>125.5</c:v>
                </c:pt>
                <c:pt idx="1237">
                  <c:v>125.6000061035156</c:v>
                </c:pt>
                <c:pt idx="1238">
                  <c:v>125.6999969482422</c:v>
                </c:pt>
                <c:pt idx="1239">
                  <c:v>125.8000030517578</c:v>
                </c:pt>
                <c:pt idx="1240">
                  <c:v>125.9000091552735</c:v>
                </c:pt>
                <c:pt idx="1241">
                  <c:v>126.0</c:v>
                </c:pt>
                <c:pt idx="1242">
                  <c:v>126.1000061035156</c:v>
                </c:pt>
                <c:pt idx="1243">
                  <c:v>126.1999969482422</c:v>
                </c:pt>
                <c:pt idx="1244">
                  <c:v>126.3000030517578</c:v>
                </c:pt>
                <c:pt idx="1245">
                  <c:v>126.4000091552735</c:v>
                </c:pt>
                <c:pt idx="1246">
                  <c:v>126.5</c:v>
                </c:pt>
                <c:pt idx="1247">
                  <c:v>126.6000061035156</c:v>
                </c:pt>
                <c:pt idx="1248">
                  <c:v>126.6999969482422</c:v>
                </c:pt>
                <c:pt idx="1249">
                  <c:v>126.8000030517578</c:v>
                </c:pt>
                <c:pt idx="1250">
                  <c:v>126.9000091552735</c:v>
                </c:pt>
                <c:pt idx="1251">
                  <c:v>127.0</c:v>
                </c:pt>
                <c:pt idx="1252">
                  <c:v>127.1000061035156</c:v>
                </c:pt>
                <c:pt idx="1253">
                  <c:v>127.1999969482422</c:v>
                </c:pt>
                <c:pt idx="1254">
                  <c:v>127.3000030517578</c:v>
                </c:pt>
                <c:pt idx="1255">
                  <c:v>127.4000091552735</c:v>
                </c:pt>
                <c:pt idx="1256">
                  <c:v>127.5</c:v>
                </c:pt>
                <c:pt idx="1257">
                  <c:v>127.6000061035156</c:v>
                </c:pt>
                <c:pt idx="1258">
                  <c:v>127.6999969482422</c:v>
                </c:pt>
                <c:pt idx="1259">
                  <c:v>127.8000030517578</c:v>
                </c:pt>
                <c:pt idx="1260">
                  <c:v>127.9000091552735</c:v>
                </c:pt>
                <c:pt idx="1261">
                  <c:v>128.0</c:v>
                </c:pt>
                <c:pt idx="1262">
                  <c:v>128.1000061035156</c:v>
                </c:pt>
                <c:pt idx="1263">
                  <c:v>128.1999969482422</c:v>
                </c:pt>
                <c:pt idx="1264">
                  <c:v>128.3000030517578</c:v>
                </c:pt>
                <c:pt idx="1265">
                  <c:v>128.4000091552735</c:v>
                </c:pt>
                <c:pt idx="1266">
                  <c:v>128.5</c:v>
                </c:pt>
                <c:pt idx="1267">
                  <c:v>128.6000061035156</c:v>
                </c:pt>
                <c:pt idx="1268">
                  <c:v>128.6999969482422</c:v>
                </c:pt>
                <c:pt idx="1269">
                  <c:v>128.8000030517578</c:v>
                </c:pt>
                <c:pt idx="1270">
                  <c:v>128.9000091552735</c:v>
                </c:pt>
                <c:pt idx="1271">
                  <c:v>129.0</c:v>
                </c:pt>
                <c:pt idx="1272">
                  <c:v>129.1000061035156</c:v>
                </c:pt>
                <c:pt idx="1273">
                  <c:v>129.1999969482422</c:v>
                </c:pt>
                <c:pt idx="1274">
                  <c:v>129.3000030517578</c:v>
                </c:pt>
                <c:pt idx="1275">
                  <c:v>129.4000091552735</c:v>
                </c:pt>
                <c:pt idx="1276">
                  <c:v>129.5</c:v>
                </c:pt>
                <c:pt idx="1277">
                  <c:v>129.6000061035156</c:v>
                </c:pt>
                <c:pt idx="1278">
                  <c:v>129.6999969482422</c:v>
                </c:pt>
                <c:pt idx="1279">
                  <c:v>129.8000030517578</c:v>
                </c:pt>
                <c:pt idx="1280">
                  <c:v>129.9000091552735</c:v>
                </c:pt>
                <c:pt idx="1281">
                  <c:v>130.0</c:v>
                </c:pt>
                <c:pt idx="1282">
                  <c:v>130.1000061035156</c:v>
                </c:pt>
                <c:pt idx="1283">
                  <c:v>130.1999969482422</c:v>
                </c:pt>
                <c:pt idx="1284">
                  <c:v>130.3000030517578</c:v>
                </c:pt>
                <c:pt idx="1285">
                  <c:v>130.4000091552735</c:v>
                </c:pt>
                <c:pt idx="1286">
                  <c:v>130.5</c:v>
                </c:pt>
                <c:pt idx="1287">
                  <c:v>130.6000061035156</c:v>
                </c:pt>
                <c:pt idx="1288">
                  <c:v>130.6999969482422</c:v>
                </c:pt>
                <c:pt idx="1289">
                  <c:v>130.8000030517578</c:v>
                </c:pt>
                <c:pt idx="1290">
                  <c:v>130.9000091552735</c:v>
                </c:pt>
                <c:pt idx="1291">
                  <c:v>131.0</c:v>
                </c:pt>
                <c:pt idx="1292">
                  <c:v>131.1000061035156</c:v>
                </c:pt>
                <c:pt idx="1293">
                  <c:v>131.1999969482422</c:v>
                </c:pt>
                <c:pt idx="1294">
                  <c:v>131.3000030517578</c:v>
                </c:pt>
                <c:pt idx="1295">
                  <c:v>131.4000091552735</c:v>
                </c:pt>
                <c:pt idx="1296">
                  <c:v>131.5</c:v>
                </c:pt>
                <c:pt idx="1297">
                  <c:v>131.6000061035156</c:v>
                </c:pt>
                <c:pt idx="1298">
                  <c:v>131.6999969482422</c:v>
                </c:pt>
                <c:pt idx="1299">
                  <c:v>131.8000030517578</c:v>
                </c:pt>
                <c:pt idx="1300">
                  <c:v>131.9000091552735</c:v>
                </c:pt>
                <c:pt idx="1301">
                  <c:v>132.0</c:v>
                </c:pt>
                <c:pt idx="1302">
                  <c:v>132.1000061035156</c:v>
                </c:pt>
                <c:pt idx="1303">
                  <c:v>132.1999969482422</c:v>
                </c:pt>
                <c:pt idx="1304">
                  <c:v>132.3000030517578</c:v>
                </c:pt>
                <c:pt idx="1305">
                  <c:v>132.4000091552735</c:v>
                </c:pt>
                <c:pt idx="1306">
                  <c:v>132.5</c:v>
                </c:pt>
                <c:pt idx="1307">
                  <c:v>132.6000061035156</c:v>
                </c:pt>
                <c:pt idx="1308">
                  <c:v>132.6999969482422</c:v>
                </c:pt>
                <c:pt idx="1309">
                  <c:v>132.8000030517578</c:v>
                </c:pt>
                <c:pt idx="1310">
                  <c:v>132.9000091552735</c:v>
                </c:pt>
                <c:pt idx="1311">
                  <c:v>133.0</c:v>
                </c:pt>
                <c:pt idx="1312">
                  <c:v>133.1000061035156</c:v>
                </c:pt>
                <c:pt idx="1313">
                  <c:v>133.1999969482422</c:v>
                </c:pt>
                <c:pt idx="1314">
                  <c:v>133.3000030517578</c:v>
                </c:pt>
                <c:pt idx="1315">
                  <c:v>133.4000091552735</c:v>
                </c:pt>
                <c:pt idx="1316">
                  <c:v>133.5</c:v>
                </c:pt>
                <c:pt idx="1317">
                  <c:v>133.6000061035156</c:v>
                </c:pt>
                <c:pt idx="1318">
                  <c:v>133.6999969482422</c:v>
                </c:pt>
                <c:pt idx="1319">
                  <c:v>133.8000030517578</c:v>
                </c:pt>
                <c:pt idx="1320">
                  <c:v>133.9000091552735</c:v>
                </c:pt>
                <c:pt idx="1321">
                  <c:v>134.0</c:v>
                </c:pt>
                <c:pt idx="1322">
                  <c:v>134.1000061035156</c:v>
                </c:pt>
                <c:pt idx="1323">
                  <c:v>134.1999969482422</c:v>
                </c:pt>
                <c:pt idx="1324">
                  <c:v>134.3000030517578</c:v>
                </c:pt>
                <c:pt idx="1325">
                  <c:v>134.4000091552735</c:v>
                </c:pt>
                <c:pt idx="1326">
                  <c:v>134.5</c:v>
                </c:pt>
                <c:pt idx="1327">
                  <c:v>134.6000061035156</c:v>
                </c:pt>
                <c:pt idx="1328">
                  <c:v>134.6999969482422</c:v>
                </c:pt>
                <c:pt idx="1329">
                  <c:v>134.8000030517578</c:v>
                </c:pt>
                <c:pt idx="1330">
                  <c:v>134.9000091552735</c:v>
                </c:pt>
                <c:pt idx="1331">
                  <c:v>135.0</c:v>
                </c:pt>
                <c:pt idx="1332">
                  <c:v>135.1000061035156</c:v>
                </c:pt>
                <c:pt idx="1333">
                  <c:v>135.1999969482422</c:v>
                </c:pt>
                <c:pt idx="1334">
                  <c:v>135.3000030517578</c:v>
                </c:pt>
                <c:pt idx="1335">
                  <c:v>135.4000091552735</c:v>
                </c:pt>
                <c:pt idx="1336">
                  <c:v>135.5</c:v>
                </c:pt>
                <c:pt idx="1337">
                  <c:v>135.6000061035156</c:v>
                </c:pt>
                <c:pt idx="1338">
                  <c:v>135.6999969482422</c:v>
                </c:pt>
                <c:pt idx="1339">
                  <c:v>135.8000030517578</c:v>
                </c:pt>
                <c:pt idx="1340">
                  <c:v>135.9000091552735</c:v>
                </c:pt>
                <c:pt idx="1341">
                  <c:v>136.0</c:v>
                </c:pt>
                <c:pt idx="1342">
                  <c:v>136.1000061035156</c:v>
                </c:pt>
                <c:pt idx="1343">
                  <c:v>136.1999969482422</c:v>
                </c:pt>
                <c:pt idx="1344">
                  <c:v>136.3000030517578</c:v>
                </c:pt>
                <c:pt idx="1345">
                  <c:v>136.4000091552735</c:v>
                </c:pt>
                <c:pt idx="1346">
                  <c:v>136.5</c:v>
                </c:pt>
                <c:pt idx="1347">
                  <c:v>136.6000061035156</c:v>
                </c:pt>
                <c:pt idx="1348">
                  <c:v>136.6999969482422</c:v>
                </c:pt>
                <c:pt idx="1349">
                  <c:v>136.8000030517578</c:v>
                </c:pt>
                <c:pt idx="1350">
                  <c:v>136.9000091552735</c:v>
                </c:pt>
                <c:pt idx="1351">
                  <c:v>137.0</c:v>
                </c:pt>
                <c:pt idx="1352">
                  <c:v>137.1000061035156</c:v>
                </c:pt>
                <c:pt idx="1353">
                  <c:v>137.1999969482422</c:v>
                </c:pt>
                <c:pt idx="1354">
                  <c:v>137.3000030517578</c:v>
                </c:pt>
                <c:pt idx="1355">
                  <c:v>137.4000091552735</c:v>
                </c:pt>
                <c:pt idx="1356">
                  <c:v>137.5</c:v>
                </c:pt>
                <c:pt idx="1357">
                  <c:v>137.6000061035156</c:v>
                </c:pt>
                <c:pt idx="1358">
                  <c:v>137.6999969482422</c:v>
                </c:pt>
                <c:pt idx="1359">
                  <c:v>137.8000030517578</c:v>
                </c:pt>
                <c:pt idx="1360">
                  <c:v>137.9000091552735</c:v>
                </c:pt>
                <c:pt idx="1361">
                  <c:v>138.0</c:v>
                </c:pt>
                <c:pt idx="1362">
                  <c:v>138.1000061035156</c:v>
                </c:pt>
                <c:pt idx="1363">
                  <c:v>138.1999969482422</c:v>
                </c:pt>
                <c:pt idx="1364">
                  <c:v>138.3000030517578</c:v>
                </c:pt>
                <c:pt idx="1365">
                  <c:v>138.4000091552735</c:v>
                </c:pt>
                <c:pt idx="1366">
                  <c:v>138.5</c:v>
                </c:pt>
                <c:pt idx="1367">
                  <c:v>138.6000061035156</c:v>
                </c:pt>
                <c:pt idx="1368">
                  <c:v>138.6999969482422</c:v>
                </c:pt>
                <c:pt idx="1369">
                  <c:v>138.8000030517578</c:v>
                </c:pt>
                <c:pt idx="1370">
                  <c:v>138.9000091552735</c:v>
                </c:pt>
                <c:pt idx="1371">
                  <c:v>139.0</c:v>
                </c:pt>
                <c:pt idx="1372">
                  <c:v>139.1000061035156</c:v>
                </c:pt>
                <c:pt idx="1373">
                  <c:v>139.1999969482422</c:v>
                </c:pt>
                <c:pt idx="1374">
                  <c:v>139.3000030517578</c:v>
                </c:pt>
                <c:pt idx="1375">
                  <c:v>139.4000091552735</c:v>
                </c:pt>
                <c:pt idx="1376">
                  <c:v>139.5</c:v>
                </c:pt>
                <c:pt idx="1377">
                  <c:v>139.6000061035156</c:v>
                </c:pt>
                <c:pt idx="1378">
                  <c:v>139.6999969482422</c:v>
                </c:pt>
                <c:pt idx="1379">
                  <c:v>139.8000030517578</c:v>
                </c:pt>
                <c:pt idx="1380">
                  <c:v>139.9000091552735</c:v>
                </c:pt>
                <c:pt idx="1381">
                  <c:v>140.0</c:v>
                </c:pt>
                <c:pt idx="1382">
                  <c:v>140.1000061035156</c:v>
                </c:pt>
                <c:pt idx="1383">
                  <c:v>140.1999969482422</c:v>
                </c:pt>
                <c:pt idx="1384">
                  <c:v>140.3000030517578</c:v>
                </c:pt>
                <c:pt idx="1385">
                  <c:v>140.4000091552735</c:v>
                </c:pt>
                <c:pt idx="1386">
                  <c:v>140.5</c:v>
                </c:pt>
                <c:pt idx="1387">
                  <c:v>140.6000061035156</c:v>
                </c:pt>
                <c:pt idx="1388">
                  <c:v>140.6999969482422</c:v>
                </c:pt>
                <c:pt idx="1389">
                  <c:v>140.8000030517578</c:v>
                </c:pt>
                <c:pt idx="1390">
                  <c:v>140.9000091552735</c:v>
                </c:pt>
                <c:pt idx="1391">
                  <c:v>141.0</c:v>
                </c:pt>
                <c:pt idx="1392">
                  <c:v>141.1000061035156</c:v>
                </c:pt>
                <c:pt idx="1393">
                  <c:v>141.1999969482422</c:v>
                </c:pt>
                <c:pt idx="1394">
                  <c:v>141.3000030517578</c:v>
                </c:pt>
                <c:pt idx="1395">
                  <c:v>141.4000091552735</c:v>
                </c:pt>
                <c:pt idx="1396">
                  <c:v>141.5</c:v>
                </c:pt>
                <c:pt idx="1397">
                  <c:v>141.6000061035156</c:v>
                </c:pt>
                <c:pt idx="1398">
                  <c:v>141.6999969482422</c:v>
                </c:pt>
                <c:pt idx="1399">
                  <c:v>141.8000030517578</c:v>
                </c:pt>
                <c:pt idx="1400">
                  <c:v>141.9000091552735</c:v>
                </c:pt>
                <c:pt idx="1401">
                  <c:v>142.0</c:v>
                </c:pt>
                <c:pt idx="1402">
                  <c:v>142.1000061035156</c:v>
                </c:pt>
                <c:pt idx="1403">
                  <c:v>142.1999969482422</c:v>
                </c:pt>
                <c:pt idx="1404">
                  <c:v>142.3000030517578</c:v>
                </c:pt>
                <c:pt idx="1405">
                  <c:v>142.4000091552735</c:v>
                </c:pt>
                <c:pt idx="1406">
                  <c:v>142.5</c:v>
                </c:pt>
                <c:pt idx="1407">
                  <c:v>142.6000061035156</c:v>
                </c:pt>
                <c:pt idx="1408">
                  <c:v>142.6999969482422</c:v>
                </c:pt>
                <c:pt idx="1409">
                  <c:v>142.8000030517578</c:v>
                </c:pt>
                <c:pt idx="1410">
                  <c:v>142.9000091552735</c:v>
                </c:pt>
                <c:pt idx="1411">
                  <c:v>143.0</c:v>
                </c:pt>
                <c:pt idx="1412">
                  <c:v>143.1000061035156</c:v>
                </c:pt>
                <c:pt idx="1413">
                  <c:v>143.1999969482422</c:v>
                </c:pt>
                <c:pt idx="1414">
                  <c:v>143.3000030517578</c:v>
                </c:pt>
                <c:pt idx="1415">
                  <c:v>143.4000091552735</c:v>
                </c:pt>
                <c:pt idx="1416">
                  <c:v>143.5</c:v>
                </c:pt>
                <c:pt idx="1417">
                  <c:v>143.6000061035156</c:v>
                </c:pt>
                <c:pt idx="1418">
                  <c:v>143.6999969482422</c:v>
                </c:pt>
                <c:pt idx="1419">
                  <c:v>143.8000030517578</c:v>
                </c:pt>
                <c:pt idx="1420">
                  <c:v>143.9000091552735</c:v>
                </c:pt>
                <c:pt idx="1421">
                  <c:v>144.0</c:v>
                </c:pt>
                <c:pt idx="1422">
                  <c:v>144.1000061035156</c:v>
                </c:pt>
                <c:pt idx="1423">
                  <c:v>144.1999969482422</c:v>
                </c:pt>
                <c:pt idx="1424">
                  <c:v>144.3000030517578</c:v>
                </c:pt>
                <c:pt idx="1425">
                  <c:v>144.4000091552735</c:v>
                </c:pt>
                <c:pt idx="1426">
                  <c:v>144.5</c:v>
                </c:pt>
                <c:pt idx="1427">
                  <c:v>144.6000061035156</c:v>
                </c:pt>
                <c:pt idx="1428">
                  <c:v>144.6999969482422</c:v>
                </c:pt>
                <c:pt idx="1429">
                  <c:v>144.8000030517578</c:v>
                </c:pt>
                <c:pt idx="1430">
                  <c:v>144.9000091552735</c:v>
                </c:pt>
                <c:pt idx="1431">
                  <c:v>145.0</c:v>
                </c:pt>
                <c:pt idx="1432">
                  <c:v>145.1000061035156</c:v>
                </c:pt>
                <c:pt idx="1433">
                  <c:v>145.1999969482422</c:v>
                </c:pt>
                <c:pt idx="1434">
                  <c:v>145.3000030517578</c:v>
                </c:pt>
                <c:pt idx="1435">
                  <c:v>145.4000091552735</c:v>
                </c:pt>
                <c:pt idx="1436">
                  <c:v>145.5</c:v>
                </c:pt>
                <c:pt idx="1437">
                  <c:v>145.6000061035156</c:v>
                </c:pt>
                <c:pt idx="1438">
                  <c:v>145.6999969482422</c:v>
                </c:pt>
                <c:pt idx="1439">
                  <c:v>145.8000030517578</c:v>
                </c:pt>
                <c:pt idx="1440">
                  <c:v>145.9000091552735</c:v>
                </c:pt>
                <c:pt idx="1441">
                  <c:v>146.0</c:v>
                </c:pt>
                <c:pt idx="1442">
                  <c:v>146.1000061035156</c:v>
                </c:pt>
                <c:pt idx="1443">
                  <c:v>146.1999969482422</c:v>
                </c:pt>
                <c:pt idx="1444">
                  <c:v>146.3000030517578</c:v>
                </c:pt>
                <c:pt idx="1445">
                  <c:v>146.4000091552735</c:v>
                </c:pt>
                <c:pt idx="1446">
                  <c:v>146.5</c:v>
                </c:pt>
                <c:pt idx="1447">
                  <c:v>146.6000061035156</c:v>
                </c:pt>
                <c:pt idx="1448">
                  <c:v>146.6999969482422</c:v>
                </c:pt>
                <c:pt idx="1449">
                  <c:v>146.8000030517578</c:v>
                </c:pt>
                <c:pt idx="1450">
                  <c:v>146.9000091552735</c:v>
                </c:pt>
                <c:pt idx="1451">
                  <c:v>147.0</c:v>
                </c:pt>
                <c:pt idx="1452">
                  <c:v>147.1000061035156</c:v>
                </c:pt>
                <c:pt idx="1453">
                  <c:v>147.1999969482422</c:v>
                </c:pt>
                <c:pt idx="1454">
                  <c:v>147.3000030517578</c:v>
                </c:pt>
                <c:pt idx="1455">
                  <c:v>147.4000091552735</c:v>
                </c:pt>
                <c:pt idx="1456">
                  <c:v>147.5</c:v>
                </c:pt>
                <c:pt idx="1457">
                  <c:v>147.6000061035156</c:v>
                </c:pt>
                <c:pt idx="1458">
                  <c:v>147.6999969482422</c:v>
                </c:pt>
                <c:pt idx="1459">
                  <c:v>147.8000030517578</c:v>
                </c:pt>
                <c:pt idx="1460">
                  <c:v>147.9000091552735</c:v>
                </c:pt>
                <c:pt idx="1461">
                  <c:v>148.0</c:v>
                </c:pt>
                <c:pt idx="1462">
                  <c:v>148.1000061035156</c:v>
                </c:pt>
                <c:pt idx="1463">
                  <c:v>148.1999969482422</c:v>
                </c:pt>
                <c:pt idx="1464">
                  <c:v>148.3000030517578</c:v>
                </c:pt>
                <c:pt idx="1465">
                  <c:v>148.4000091552735</c:v>
                </c:pt>
                <c:pt idx="1466">
                  <c:v>148.5</c:v>
                </c:pt>
                <c:pt idx="1467">
                  <c:v>148.6000061035156</c:v>
                </c:pt>
                <c:pt idx="1468">
                  <c:v>148.6999969482422</c:v>
                </c:pt>
                <c:pt idx="1469">
                  <c:v>148.8000030517578</c:v>
                </c:pt>
                <c:pt idx="1470">
                  <c:v>148.9000091552735</c:v>
                </c:pt>
                <c:pt idx="1471">
                  <c:v>149.0</c:v>
                </c:pt>
                <c:pt idx="1472">
                  <c:v>149.1000061035156</c:v>
                </c:pt>
                <c:pt idx="1473">
                  <c:v>149.1999969482422</c:v>
                </c:pt>
                <c:pt idx="1474">
                  <c:v>149.3000030517578</c:v>
                </c:pt>
                <c:pt idx="1475">
                  <c:v>149.4000091552735</c:v>
                </c:pt>
                <c:pt idx="1476">
                  <c:v>149.5</c:v>
                </c:pt>
                <c:pt idx="1477">
                  <c:v>149.6000061035156</c:v>
                </c:pt>
                <c:pt idx="1478">
                  <c:v>149.6999969482422</c:v>
                </c:pt>
                <c:pt idx="1479">
                  <c:v>149.8000030517578</c:v>
                </c:pt>
                <c:pt idx="1480">
                  <c:v>149.9000091552735</c:v>
                </c:pt>
                <c:pt idx="1481">
                  <c:v>150.0</c:v>
                </c:pt>
                <c:pt idx="1482">
                  <c:v>150.1000061035156</c:v>
                </c:pt>
                <c:pt idx="1483">
                  <c:v>150.1999969482422</c:v>
                </c:pt>
                <c:pt idx="1484">
                  <c:v>150.3000030517578</c:v>
                </c:pt>
                <c:pt idx="1485">
                  <c:v>150.4000091552735</c:v>
                </c:pt>
                <c:pt idx="1486">
                  <c:v>150.5</c:v>
                </c:pt>
                <c:pt idx="1487">
                  <c:v>150.6000061035156</c:v>
                </c:pt>
                <c:pt idx="1488">
                  <c:v>150.6999969482422</c:v>
                </c:pt>
                <c:pt idx="1489">
                  <c:v>150.8000030517578</c:v>
                </c:pt>
                <c:pt idx="1490">
                  <c:v>150.9000091552735</c:v>
                </c:pt>
                <c:pt idx="1491">
                  <c:v>151.0</c:v>
                </c:pt>
                <c:pt idx="1492">
                  <c:v>151.1000061035156</c:v>
                </c:pt>
                <c:pt idx="1493">
                  <c:v>151.1999969482422</c:v>
                </c:pt>
                <c:pt idx="1494">
                  <c:v>151.3000030517578</c:v>
                </c:pt>
                <c:pt idx="1495">
                  <c:v>151.4000091552735</c:v>
                </c:pt>
                <c:pt idx="1496">
                  <c:v>151.5</c:v>
                </c:pt>
                <c:pt idx="1497">
                  <c:v>151.6000061035156</c:v>
                </c:pt>
                <c:pt idx="1498">
                  <c:v>151.6999969482422</c:v>
                </c:pt>
                <c:pt idx="1499">
                  <c:v>151.8000030517578</c:v>
                </c:pt>
                <c:pt idx="1500">
                  <c:v>151.9000091552735</c:v>
                </c:pt>
                <c:pt idx="1501">
                  <c:v>152.0</c:v>
                </c:pt>
                <c:pt idx="1502">
                  <c:v>152.1000061035156</c:v>
                </c:pt>
                <c:pt idx="1503">
                  <c:v>152.1999969482422</c:v>
                </c:pt>
                <c:pt idx="1504">
                  <c:v>152.3000030517578</c:v>
                </c:pt>
                <c:pt idx="1505">
                  <c:v>152.4000091552735</c:v>
                </c:pt>
                <c:pt idx="1506">
                  <c:v>152.5</c:v>
                </c:pt>
                <c:pt idx="1507">
                  <c:v>152.6000061035156</c:v>
                </c:pt>
                <c:pt idx="1508">
                  <c:v>152.6999969482422</c:v>
                </c:pt>
                <c:pt idx="1509">
                  <c:v>152.8000030517578</c:v>
                </c:pt>
                <c:pt idx="1510">
                  <c:v>152.9000091552735</c:v>
                </c:pt>
                <c:pt idx="1511">
                  <c:v>153.0</c:v>
                </c:pt>
                <c:pt idx="1512">
                  <c:v>153.1000061035156</c:v>
                </c:pt>
                <c:pt idx="1513">
                  <c:v>153.1999969482422</c:v>
                </c:pt>
                <c:pt idx="1514">
                  <c:v>153.3000030517578</c:v>
                </c:pt>
                <c:pt idx="1515">
                  <c:v>153.4000091552735</c:v>
                </c:pt>
                <c:pt idx="1516">
                  <c:v>153.5</c:v>
                </c:pt>
                <c:pt idx="1517">
                  <c:v>153.6000061035156</c:v>
                </c:pt>
                <c:pt idx="1518">
                  <c:v>153.6999969482422</c:v>
                </c:pt>
                <c:pt idx="1519">
                  <c:v>153.8000030517578</c:v>
                </c:pt>
                <c:pt idx="1520">
                  <c:v>153.9000091552735</c:v>
                </c:pt>
                <c:pt idx="1521">
                  <c:v>154.0</c:v>
                </c:pt>
                <c:pt idx="1522">
                  <c:v>154.1000061035156</c:v>
                </c:pt>
                <c:pt idx="1523">
                  <c:v>154.1999969482422</c:v>
                </c:pt>
                <c:pt idx="1524">
                  <c:v>154.3000030517578</c:v>
                </c:pt>
                <c:pt idx="1525">
                  <c:v>154.4000091552735</c:v>
                </c:pt>
                <c:pt idx="1526">
                  <c:v>154.5</c:v>
                </c:pt>
                <c:pt idx="1527">
                  <c:v>154.6000061035156</c:v>
                </c:pt>
                <c:pt idx="1528">
                  <c:v>154.6999969482422</c:v>
                </c:pt>
                <c:pt idx="1529">
                  <c:v>154.8000030517578</c:v>
                </c:pt>
                <c:pt idx="1530">
                  <c:v>154.9000091552735</c:v>
                </c:pt>
                <c:pt idx="1531">
                  <c:v>155.0</c:v>
                </c:pt>
                <c:pt idx="1532">
                  <c:v>155.1000061035156</c:v>
                </c:pt>
                <c:pt idx="1533">
                  <c:v>155.1999969482422</c:v>
                </c:pt>
                <c:pt idx="1534">
                  <c:v>155.3000030517578</c:v>
                </c:pt>
                <c:pt idx="1535">
                  <c:v>155.4000091552735</c:v>
                </c:pt>
                <c:pt idx="1536">
                  <c:v>155.5</c:v>
                </c:pt>
                <c:pt idx="1537">
                  <c:v>155.6000061035156</c:v>
                </c:pt>
                <c:pt idx="1538">
                  <c:v>155.6999969482422</c:v>
                </c:pt>
                <c:pt idx="1539">
                  <c:v>155.8000030517578</c:v>
                </c:pt>
                <c:pt idx="1540">
                  <c:v>155.9000091552735</c:v>
                </c:pt>
                <c:pt idx="1541">
                  <c:v>156.0</c:v>
                </c:pt>
                <c:pt idx="1542">
                  <c:v>156.1000061035156</c:v>
                </c:pt>
                <c:pt idx="1543">
                  <c:v>156.1999969482422</c:v>
                </c:pt>
                <c:pt idx="1544">
                  <c:v>156.3000030517578</c:v>
                </c:pt>
                <c:pt idx="1545">
                  <c:v>156.4000091552735</c:v>
                </c:pt>
                <c:pt idx="1546">
                  <c:v>156.5</c:v>
                </c:pt>
                <c:pt idx="1547">
                  <c:v>156.6000061035156</c:v>
                </c:pt>
                <c:pt idx="1548">
                  <c:v>156.6999969482422</c:v>
                </c:pt>
                <c:pt idx="1549">
                  <c:v>156.8000030517578</c:v>
                </c:pt>
                <c:pt idx="1550">
                  <c:v>156.9000091552735</c:v>
                </c:pt>
                <c:pt idx="1551">
                  <c:v>157.0</c:v>
                </c:pt>
                <c:pt idx="1552">
                  <c:v>157.1000061035156</c:v>
                </c:pt>
                <c:pt idx="1553">
                  <c:v>157.1999969482422</c:v>
                </c:pt>
                <c:pt idx="1554">
                  <c:v>157.3000030517578</c:v>
                </c:pt>
                <c:pt idx="1555">
                  <c:v>157.4000091552735</c:v>
                </c:pt>
                <c:pt idx="1556">
                  <c:v>157.5</c:v>
                </c:pt>
                <c:pt idx="1557">
                  <c:v>157.6000061035156</c:v>
                </c:pt>
                <c:pt idx="1558">
                  <c:v>157.6999969482422</c:v>
                </c:pt>
                <c:pt idx="1559">
                  <c:v>157.8000030517578</c:v>
                </c:pt>
                <c:pt idx="1560">
                  <c:v>157.9000091552735</c:v>
                </c:pt>
                <c:pt idx="1561">
                  <c:v>158.0</c:v>
                </c:pt>
                <c:pt idx="1562">
                  <c:v>158.1000061035156</c:v>
                </c:pt>
                <c:pt idx="1563">
                  <c:v>158.1999969482422</c:v>
                </c:pt>
                <c:pt idx="1564">
                  <c:v>158.3000030517578</c:v>
                </c:pt>
                <c:pt idx="1565">
                  <c:v>158.4000091552735</c:v>
                </c:pt>
                <c:pt idx="1566">
                  <c:v>158.5</c:v>
                </c:pt>
                <c:pt idx="1567">
                  <c:v>158.6000061035156</c:v>
                </c:pt>
                <c:pt idx="1568">
                  <c:v>158.6999969482422</c:v>
                </c:pt>
                <c:pt idx="1569">
                  <c:v>158.8000030517578</c:v>
                </c:pt>
                <c:pt idx="1570">
                  <c:v>158.9000091552735</c:v>
                </c:pt>
                <c:pt idx="1571">
                  <c:v>159.0</c:v>
                </c:pt>
                <c:pt idx="1572">
                  <c:v>159.1000061035156</c:v>
                </c:pt>
                <c:pt idx="1573">
                  <c:v>159.1999969482422</c:v>
                </c:pt>
                <c:pt idx="1574">
                  <c:v>159.3000030517578</c:v>
                </c:pt>
                <c:pt idx="1575">
                  <c:v>159.4000091552735</c:v>
                </c:pt>
                <c:pt idx="1576">
                  <c:v>159.5</c:v>
                </c:pt>
                <c:pt idx="1577">
                  <c:v>159.6000061035156</c:v>
                </c:pt>
                <c:pt idx="1578">
                  <c:v>159.6999969482422</c:v>
                </c:pt>
                <c:pt idx="1579">
                  <c:v>159.8000030517578</c:v>
                </c:pt>
                <c:pt idx="1580">
                  <c:v>159.9000091552735</c:v>
                </c:pt>
                <c:pt idx="1581">
                  <c:v>160.0</c:v>
                </c:pt>
                <c:pt idx="1582">
                  <c:v>160.1000061035156</c:v>
                </c:pt>
                <c:pt idx="1583">
                  <c:v>160.1999969482422</c:v>
                </c:pt>
                <c:pt idx="1584">
                  <c:v>160.3000030517578</c:v>
                </c:pt>
                <c:pt idx="1585">
                  <c:v>160.4000091552735</c:v>
                </c:pt>
                <c:pt idx="1586">
                  <c:v>160.5</c:v>
                </c:pt>
                <c:pt idx="1587">
                  <c:v>160.6000061035156</c:v>
                </c:pt>
                <c:pt idx="1588">
                  <c:v>160.6999969482422</c:v>
                </c:pt>
                <c:pt idx="1589">
                  <c:v>160.8000030517578</c:v>
                </c:pt>
                <c:pt idx="1590">
                  <c:v>160.9000091552735</c:v>
                </c:pt>
                <c:pt idx="1591">
                  <c:v>161.0</c:v>
                </c:pt>
                <c:pt idx="1592">
                  <c:v>161.1000061035156</c:v>
                </c:pt>
                <c:pt idx="1593">
                  <c:v>161.1999969482422</c:v>
                </c:pt>
                <c:pt idx="1594">
                  <c:v>161.3000030517578</c:v>
                </c:pt>
                <c:pt idx="1595">
                  <c:v>161.4000091552735</c:v>
                </c:pt>
                <c:pt idx="1596">
                  <c:v>161.5</c:v>
                </c:pt>
                <c:pt idx="1597">
                  <c:v>161.6000061035156</c:v>
                </c:pt>
                <c:pt idx="1598">
                  <c:v>161.6999969482422</c:v>
                </c:pt>
                <c:pt idx="1599">
                  <c:v>161.8000030517578</c:v>
                </c:pt>
                <c:pt idx="1600">
                  <c:v>161.9000091552735</c:v>
                </c:pt>
                <c:pt idx="1601">
                  <c:v>162.0</c:v>
                </c:pt>
                <c:pt idx="1602">
                  <c:v>162.1000061035156</c:v>
                </c:pt>
                <c:pt idx="1603">
                  <c:v>162.1999969482422</c:v>
                </c:pt>
                <c:pt idx="1604">
                  <c:v>162.3000030517578</c:v>
                </c:pt>
                <c:pt idx="1605">
                  <c:v>162.4000091552735</c:v>
                </c:pt>
                <c:pt idx="1606">
                  <c:v>162.5</c:v>
                </c:pt>
                <c:pt idx="1607">
                  <c:v>162.6000061035156</c:v>
                </c:pt>
                <c:pt idx="1608">
                  <c:v>162.6999969482422</c:v>
                </c:pt>
                <c:pt idx="1609">
                  <c:v>162.8000030517578</c:v>
                </c:pt>
                <c:pt idx="1610">
                  <c:v>162.9000091552735</c:v>
                </c:pt>
                <c:pt idx="1611">
                  <c:v>163.0</c:v>
                </c:pt>
                <c:pt idx="1612">
                  <c:v>163.1000061035156</c:v>
                </c:pt>
                <c:pt idx="1613">
                  <c:v>163.1999969482422</c:v>
                </c:pt>
                <c:pt idx="1614">
                  <c:v>163.3000030517578</c:v>
                </c:pt>
                <c:pt idx="1615">
                  <c:v>163.4000091552735</c:v>
                </c:pt>
                <c:pt idx="1616">
                  <c:v>163.5</c:v>
                </c:pt>
                <c:pt idx="1617">
                  <c:v>163.6000061035156</c:v>
                </c:pt>
                <c:pt idx="1618">
                  <c:v>163.6999969482422</c:v>
                </c:pt>
                <c:pt idx="1619">
                  <c:v>163.8000030517578</c:v>
                </c:pt>
                <c:pt idx="1620">
                  <c:v>163.9000091552735</c:v>
                </c:pt>
                <c:pt idx="1621">
                  <c:v>164.0</c:v>
                </c:pt>
                <c:pt idx="1622">
                  <c:v>164.1000061035156</c:v>
                </c:pt>
                <c:pt idx="1623">
                  <c:v>164.1999969482422</c:v>
                </c:pt>
                <c:pt idx="1624">
                  <c:v>164.3000030517578</c:v>
                </c:pt>
                <c:pt idx="1625">
                  <c:v>164.4000091552735</c:v>
                </c:pt>
                <c:pt idx="1626">
                  <c:v>164.5</c:v>
                </c:pt>
                <c:pt idx="1627">
                  <c:v>164.6000061035156</c:v>
                </c:pt>
                <c:pt idx="1628">
                  <c:v>164.6999969482422</c:v>
                </c:pt>
                <c:pt idx="1629">
                  <c:v>164.8000030517578</c:v>
                </c:pt>
                <c:pt idx="1630">
                  <c:v>164.9000091552735</c:v>
                </c:pt>
                <c:pt idx="1631">
                  <c:v>165.0</c:v>
                </c:pt>
                <c:pt idx="1632">
                  <c:v>165.1000061035156</c:v>
                </c:pt>
                <c:pt idx="1633">
                  <c:v>165.1999969482422</c:v>
                </c:pt>
                <c:pt idx="1634">
                  <c:v>165.3000030517578</c:v>
                </c:pt>
                <c:pt idx="1635">
                  <c:v>165.4000091552735</c:v>
                </c:pt>
                <c:pt idx="1636">
                  <c:v>165.5</c:v>
                </c:pt>
                <c:pt idx="1637">
                  <c:v>165.6000061035156</c:v>
                </c:pt>
                <c:pt idx="1638">
                  <c:v>165.6999969482422</c:v>
                </c:pt>
                <c:pt idx="1639">
                  <c:v>165.8000030517578</c:v>
                </c:pt>
                <c:pt idx="1640">
                  <c:v>165.9000091552735</c:v>
                </c:pt>
                <c:pt idx="1641">
                  <c:v>166.0</c:v>
                </c:pt>
                <c:pt idx="1642">
                  <c:v>166.1000061035156</c:v>
                </c:pt>
                <c:pt idx="1643">
                  <c:v>166.1999969482422</c:v>
                </c:pt>
                <c:pt idx="1644">
                  <c:v>166.3000030517578</c:v>
                </c:pt>
                <c:pt idx="1645">
                  <c:v>166.4000091552735</c:v>
                </c:pt>
                <c:pt idx="1646">
                  <c:v>166.5</c:v>
                </c:pt>
                <c:pt idx="1647">
                  <c:v>166.6000061035156</c:v>
                </c:pt>
                <c:pt idx="1648">
                  <c:v>166.6999969482422</c:v>
                </c:pt>
                <c:pt idx="1649">
                  <c:v>166.8000030517578</c:v>
                </c:pt>
                <c:pt idx="1650">
                  <c:v>166.9000091552735</c:v>
                </c:pt>
                <c:pt idx="1651">
                  <c:v>167.0</c:v>
                </c:pt>
                <c:pt idx="1652">
                  <c:v>167.1000061035156</c:v>
                </c:pt>
                <c:pt idx="1653">
                  <c:v>167.1999969482422</c:v>
                </c:pt>
                <c:pt idx="1654">
                  <c:v>167.3000030517578</c:v>
                </c:pt>
                <c:pt idx="1655">
                  <c:v>167.4000091552735</c:v>
                </c:pt>
                <c:pt idx="1656">
                  <c:v>167.5</c:v>
                </c:pt>
                <c:pt idx="1657">
                  <c:v>167.6000061035156</c:v>
                </c:pt>
                <c:pt idx="1658">
                  <c:v>167.6999969482422</c:v>
                </c:pt>
                <c:pt idx="1659">
                  <c:v>167.8000030517578</c:v>
                </c:pt>
                <c:pt idx="1660">
                  <c:v>167.9000091552735</c:v>
                </c:pt>
                <c:pt idx="1661">
                  <c:v>168.0</c:v>
                </c:pt>
                <c:pt idx="1662">
                  <c:v>168.1000061035156</c:v>
                </c:pt>
                <c:pt idx="1663">
                  <c:v>168.1999969482422</c:v>
                </c:pt>
                <c:pt idx="1664">
                  <c:v>168.3000030517578</c:v>
                </c:pt>
                <c:pt idx="1665">
                  <c:v>168.4000091552735</c:v>
                </c:pt>
                <c:pt idx="1666">
                  <c:v>168.5</c:v>
                </c:pt>
                <c:pt idx="1667">
                  <c:v>168.6000061035156</c:v>
                </c:pt>
                <c:pt idx="1668">
                  <c:v>168.6999969482422</c:v>
                </c:pt>
                <c:pt idx="1669">
                  <c:v>168.8000030517578</c:v>
                </c:pt>
                <c:pt idx="1670">
                  <c:v>168.9000091552735</c:v>
                </c:pt>
                <c:pt idx="1671">
                  <c:v>169.0</c:v>
                </c:pt>
                <c:pt idx="1672">
                  <c:v>169.1000061035156</c:v>
                </c:pt>
                <c:pt idx="1673">
                  <c:v>169.1999969482422</c:v>
                </c:pt>
                <c:pt idx="1674">
                  <c:v>169.3000030517578</c:v>
                </c:pt>
                <c:pt idx="1675">
                  <c:v>169.4000091552735</c:v>
                </c:pt>
                <c:pt idx="1676">
                  <c:v>169.5</c:v>
                </c:pt>
                <c:pt idx="1677">
                  <c:v>169.6000061035156</c:v>
                </c:pt>
                <c:pt idx="1678">
                  <c:v>169.6999969482422</c:v>
                </c:pt>
                <c:pt idx="1679">
                  <c:v>169.8000030517578</c:v>
                </c:pt>
                <c:pt idx="1680">
                  <c:v>169.9000091552735</c:v>
                </c:pt>
                <c:pt idx="1681">
                  <c:v>170.0</c:v>
                </c:pt>
                <c:pt idx="1682">
                  <c:v>170.1000061035156</c:v>
                </c:pt>
                <c:pt idx="1683">
                  <c:v>170.1999969482422</c:v>
                </c:pt>
                <c:pt idx="1684">
                  <c:v>170.3000030517578</c:v>
                </c:pt>
                <c:pt idx="1685">
                  <c:v>170.4000091552735</c:v>
                </c:pt>
                <c:pt idx="1686">
                  <c:v>170.5</c:v>
                </c:pt>
                <c:pt idx="1687">
                  <c:v>170.6000061035156</c:v>
                </c:pt>
                <c:pt idx="1688">
                  <c:v>170.6999969482422</c:v>
                </c:pt>
                <c:pt idx="1689">
                  <c:v>170.8000030517578</c:v>
                </c:pt>
                <c:pt idx="1690">
                  <c:v>170.9000091552735</c:v>
                </c:pt>
                <c:pt idx="1691">
                  <c:v>171.0</c:v>
                </c:pt>
                <c:pt idx="1692">
                  <c:v>171.1000061035156</c:v>
                </c:pt>
                <c:pt idx="1693">
                  <c:v>171.1999969482422</c:v>
                </c:pt>
                <c:pt idx="1694">
                  <c:v>171.3000030517578</c:v>
                </c:pt>
                <c:pt idx="1695">
                  <c:v>171.4000091552735</c:v>
                </c:pt>
                <c:pt idx="1696">
                  <c:v>171.5</c:v>
                </c:pt>
                <c:pt idx="1697">
                  <c:v>171.6000061035156</c:v>
                </c:pt>
                <c:pt idx="1698">
                  <c:v>171.6999969482422</c:v>
                </c:pt>
                <c:pt idx="1699">
                  <c:v>171.8000030517578</c:v>
                </c:pt>
                <c:pt idx="1700">
                  <c:v>171.9000091552735</c:v>
                </c:pt>
                <c:pt idx="1701">
                  <c:v>172.0</c:v>
                </c:pt>
                <c:pt idx="1702">
                  <c:v>172.1000061035156</c:v>
                </c:pt>
                <c:pt idx="1703">
                  <c:v>172.1999969482422</c:v>
                </c:pt>
                <c:pt idx="1704">
                  <c:v>172.3000030517578</c:v>
                </c:pt>
                <c:pt idx="1705">
                  <c:v>172.4000091552735</c:v>
                </c:pt>
                <c:pt idx="1706">
                  <c:v>172.5</c:v>
                </c:pt>
                <c:pt idx="1707">
                  <c:v>172.6000061035156</c:v>
                </c:pt>
                <c:pt idx="1708">
                  <c:v>172.6999969482422</c:v>
                </c:pt>
                <c:pt idx="1709">
                  <c:v>172.8000030517578</c:v>
                </c:pt>
                <c:pt idx="1710">
                  <c:v>172.9000091552735</c:v>
                </c:pt>
                <c:pt idx="1711">
                  <c:v>173.0</c:v>
                </c:pt>
                <c:pt idx="1712">
                  <c:v>173.1000061035156</c:v>
                </c:pt>
                <c:pt idx="1713">
                  <c:v>173.1999969482422</c:v>
                </c:pt>
                <c:pt idx="1714">
                  <c:v>173.3000030517578</c:v>
                </c:pt>
                <c:pt idx="1715">
                  <c:v>173.4000091552735</c:v>
                </c:pt>
                <c:pt idx="1716">
                  <c:v>173.5</c:v>
                </c:pt>
                <c:pt idx="1717">
                  <c:v>173.6000061035156</c:v>
                </c:pt>
                <c:pt idx="1718">
                  <c:v>173.6999969482422</c:v>
                </c:pt>
                <c:pt idx="1719">
                  <c:v>173.8000030517578</c:v>
                </c:pt>
                <c:pt idx="1720">
                  <c:v>173.9000091552735</c:v>
                </c:pt>
                <c:pt idx="1721">
                  <c:v>174.0</c:v>
                </c:pt>
                <c:pt idx="1722">
                  <c:v>174.1000061035156</c:v>
                </c:pt>
                <c:pt idx="1723">
                  <c:v>174.1999969482422</c:v>
                </c:pt>
                <c:pt idx="1724">
                  <c:v>174.3000030517578</c:v>
                </c:pt>
                <c:pt idx="1725">
                  <c:v>174.4000091552735</c:v>
                </c:pt>
                <c:pt idx="1726">
                  <c:v>174.5</c:v>
                </c:pt>
                <c:pt idx="1727">
                  <c:v>174.6000061035156</c:v>
                </c:pt>
                <c:pt idx="1728">
                  <c:v>174.6999969482422</c:v>
                </c:pt>
                <c:pt idx="1729">
                  <c:v>174.8000030517578</c:v>
                </c:pt>
                <c:pt idx="1730">
                  <c:v>174.9000091552735</c:v>
                </c:pt>
                <c:pt idx="1731">
                  <c:v>175.0</c:v>
                </c:pt>
                <c:pt idx="1732">
                  <c:v>175.1000061035156</c:v>
                </c:pt>
                <c:pt idx="1733">
                  <c:v>175.1999969482422</c:v>
                </c:pt>
                <c:pt idx="1734">
                  <c:v>175.3000030517578</c:v>
                </c:pt>
                <c:pt idx="1735">
                  <c:v>175.4000091552735</c:v>
                </c:pt>
                <c:pt idx="1736">
                  <c:v>175.5</c:v>
                </c:pt>
                <c:pt idx="1737">
                  <c:v>175.6000061035156</c:v>
                </c:pt>
                <c:pt idx="1738">
                  <c:v>175.6999969482422</c:v>
                </c:pt>
                <c:pt idx="1739">
                  <c:v>175.8000030517578</c:v>
                </c:pt>
                <c:pt idx="1740">
                  <c:v>175.9000091552735</c:v>
                </c:pt>
                <c:pt idx="1741">
                  <c:v>176.0</c:v>
                </c:pt>
                <c:pt idx="1742">
                  <c:v>176.1000061035156</c:v>
                </c:pt>
                <c:pt idx="1743">
                  <c:v>176.1999969482422</c:v>
                </c:pt>
                <c:pt idx="1744">
                  <c:v>176.3000030517578</c:v>
                </c:pt>
                <c:pt idx="1745">
                  <c:v>176.4000091552735</c:v>
                </c:pt>
                <c:pt idx="1746">
                  <c:v>176.5</c:v>
                </c:pt>
                <c:pt idx="1747">
                  <c:v>176.6000061035156</c:v>
                </c:pt>
                <c:pt idx="1748">
                  <c:v>176.6999969482422</c:v>
                </c:pt>
                <c:pt idx="1749">
                  <c:v>176.8000030517578</c:v>
                </c:pt>
                <c:pt idx="1750">
                  <c:v>176.9000091552735</c:v>
                </c:pt>
                <c:pt idx="1751">
                  <c:v>177.0</c:v>
                </c:pt>
                <c:pt idx="1752">
                  <c:v>177.1000061035156</c:v>
                </c:pt>
                <c:pt idx="1753">
                  <c:v>177.1999969482422</c:v>
                </c:pt>
                <c:pt idx="1754">
                  <c:v>177.3000030517578</c:v>
                </c:pt>
                <c:pt idx="1755">
                  <c:v>177.4000091552735</c:v>
                </c:pt>
                <c:pt idx="1756">
                  <c:v>177.5</c:v>
                </c:pt>
                <c:pt idx="1757">
                  <c:v>177.6000061035156</c:v>
                </c:pt>
                <c:pt idx="1758">
                  <c:v>177.6999969482422</c:v>
                </c:pt>
                <c:pt idx="1759">
                  <c:v>177.8000030517578</c:v>
                </c:pt>
                <c:pt idx="1760">
                  <c:v>177.9000091552735</c:v>
                </c:pt>
                <c:pt idx="1761">
                  <c:v>178.0</c:v>
                </c:pt>
                <c:pt idx="1762">
                  <c:v>178.1000061035156</c:v>
                </c:pt>
                <c:pt idx="1763">
                  <c:v>178.1999969482422</c:v>
                </c:pt>
                <c:pt idx="1764">
                  <c:v>178.3000030517578</c:v>
                </c:pt>
                <c:pt idx="1765">
                  <c:v>178.4000091552735</c:v>
                </c:pt>
                <c:pt idx="1766">
                  <c:v>178.5</c:v>
                </c:pt>
                <c:pt idx="1767">
                  <c:v>178.6000061035156</c:v>
                </c:pt>
                <c:pt idx="1768">
                  <c:v>178.6999969482422</c:v>
                </c:pt>
                <c:pt idx="1769">
                  <c:v>178.8000030517578</c:v>
                </c:pt>
                <c:pt idx="1770">
                  <c:v>178.9000091552735</c:v>
                </c:pt>
                <c:pt idx="1771">
                  <c:v>179.0</c:v>
                </c:pt>
                <c:pt idx="1772">
                  <c:v>179.1000061035156</c:v>
                </c:pt>
                <c:pt idx="1773">
                  <c:v>179.1999969482422</c:v>
                </c:pt>
                <c:pt idx="1774">
                  <c:v>179.3000030517578</c:v>
                </c:pt>
                <c:pt idx="1775">
                  <c:v>179.4000091552735</c:v>
                </c:pt>
                <c:pt idx="1776">
                  <c:v>179.5</c:v>
                </c:pt>
                <c:pt idx="1777">
                  <c:v>179.6000061035156</c:v>
                </c:pt>
                <c:pt idx="1778">
                  <c:v>179.6999969482422</c:v>
                </c:pt>
                <c:pt idx="1779">
                  <c:v>179.8000030517578</c:v>
                </c:pt>
                <c:pt idx="1780">
                  <c:v>179.9000091552735</c:v>
                </c:pt>
                <c:pt idx="1781">
                  <c:v>180.0</c:v>
                </c:pt>
                <c:pt idx="1782">
                  <c:v>180.1000061035156</c:v>
                </c:pt>
                <c:pt idx="1783">
                  <c:v>180.1999969482422</c:v>
                </c:pt>
                <c:pt idx="1784">
                  <c:v>180.3000030517578</c:v>
                </c:pt>
                <c:pt idx="1785">
                  <c:v>180.4000091552735</c:v>
                </c:pt>
                <c:pt idx="1786">
                  <c:v>180.5</c:v>
                </c:pt>
                <c:pt idx="1787">
                  <c:v>180.6000061035156</c:v>
                </c:pt>
                <c:pt idx="1788">
                  <c:v>180.6999969482422</c:v>
                </c:pt>
                <c:pt idx="1789">
                  <c:v>180.8000030517578</c:v>
                </c:pt>
                <c:pt idx="1790">
                  <c:v>180.9000091552735</c:v>
                </c:pt>
                <c:pt idx="1791">
                  <c:v>181.0</c:v>
                </c:pt>
                <c:pt idx="1792">
                  <c:v>181.1000061035156</c:v>
                </c:pt>
                <c:pt idx="1793">
                  <c:v>181.1999969482422</c:v>
                </c:pt>
                <c:pt idx="1794">
                  <c:v>181.3000030517578</c:v>
                </c:pt>
                <c:pt idx="1795">
                  <c:v>181.4000091552735</c:v>
                </c:pt>
                <c:pt idx="1796">
                  <c:v>181.5</c:v>
                </c:pt>
                <c:pt idx="1797">
                  <c:v>181.6000061035156</c:v>
                </c:pt>
                <c:pt idx="1798">
                  <c:v>181.6999969482422</c:v>
                </c:pt>
                <c:pt idx="1799">
                  <c:v>181.8000030517578</c:v>
                </c:pt>
                <c:pt idx="1800">
                  <c:v>181.9000091552735</c:v>
                </c:pt>
                <c:pt idx="1801">
                  <c:v>182.0</c:v>
                </c:pt>
                <c:pt idx="1802">
                  <c:v>182.1000061035156</c:v>
                </c:pt>
                <c:pt idx="1803">
                  <c:v>182.1999969482422</c:v>
                </c:pt>
                <c:pt idx="1804">
                  <c:v>182.3000030517578</c:v>
                </c:pt>
                <c:pt idx="1805">
                  <c:v>182.4000091552735</c:v>
                </c:pt>
                <c:pt idx="1806">
                  <c:v>182.5</c:v>
                </c:pt>
                <c:pt idx="1807">
                  <c:v>182.6000061035156</c:v>
                </c:pt>
                <c:pt idx="1808">
                  <c:v>182.6999969482422</c:v>
                </c:pt>
                <c:pt idx="1809">
                  <c:v>182.8000030517578</c:v>
                </c:pt>
                <c:pt idx="1810">
                  <c:v>182.9000091552735</c:v>
                </c:pt>
                <c:pt idx="1811">
                  <c:v>183.0</c:v>
                </c:pt>
                <c:pt idx="1812">
                  <c:v>183.1000061035156</c:v>
                </c:pt>
                <c:pt idx="1813">
                  <c:v>183.1999969482422</c:v>
                </c:pt>
                <c:pt idx="1814">
                  <c:v>183.3000030517578</c:v>
                </c:pt>
                <c:pt idx="1815">
                  <c:v>183.4000091552735</c:v>
                </c:pt>
                <c:pt idx="1816">
                  <c:v>183.5</c:v>
                </c:pt>
                <c:pt idx="1817">
                  <c:v>183.6000061035156</c:v>
                </c:pt>
                <c:pt idx="1818">
                  <c:v>183.6999969482422</c:v>
                </c:pt>
                <c:pt idx="1819">
                  <c:v>183.8000030517578</c:v>
                </c:pt>
                <c:pt idx="1820">
                  <c:v>183.9000091552735</c:v>
                </c:pt>
                <c:pt idx="1821">
                  <c:v>184.0</c:v>
                </c:pt>
                <c:pt idx="1822">
                  <c:v>184.1000061035156</c:v>
                </c:pt>
                <c:pt idx="1823">
                  <c:v>184.1999969482422</c:v>
                </c:pt>
                <c:pt idx="1824">
                  <c:v>184.3000030517578</c:v>
                </c:pt>
                <c:pt idx="1825">
                  <c:v>184.4000091552735</c:v>
                </c:pt>
                <c:pt idx="1826">
                  <c:v>184.5</c:v>
                </c:pt>
                <c:pt idx="1827">
                  <c:v>184.6000061035156</c:v>
                </c:pt>
                <c:pt idx="1828">
                  <c:v>184.6999969482422</c:v>
                </c:pt>
                <c:pt idx="1829">
                  <c:v>184.8000030517578</c:v>
                </c:pt>
                <c:pt idx="1830">
                  <c:v>184.9000091552735</c:v>
                </c:pt>
                <c:pt idx="1831">
                  <c:v>185.0</c:v>
                </c:pt>
                <c:pt idx="1832">
                  <c:v>185.1000061035156</c:v>
                </c:pt>
                <c:pt idx="1833">
                  <c:v>185.1999969482422</c:v>
                </c:pt>
                <c:pt idx="1834">
                  <c:v>185.3000030517578</c:v>
                </c:pt>
                <c:pt idx="1835">
                  <c:v>185.4000091552735</c:v>
                </c:pt>
                <c:pt idx="1836">
                  <c:v>185.5</c:v>
                </c:pt>
                <c:pt idx="1837">
                  <c:v>185.6000061035156</c:v>
                </c:pt>
                <c:pt idx="1838">
                  <c:v>185.6999969482422</c:v>
                </c:pt>
                <c:pt idx="1839">
                  <c:v>185.8000030517578</c:v>
                </c:pt>
                <c:pt idx="1840">
                  <c:v>185.9000091552735</c:v>
                </c:pt>
                <c:pt idx="1841">
                  <c:v>186.0</c:v>
                </c:pt>
                <c:pt idx="1842">
                  <c:v>186.1000061035156</c:v>
                </c:pt>
                <c:pt idx="1843">
                  <c:v>186.1999969482422</c:v>
                </c:pt>
                <c:pt idx="1844">
                  <c:v>186.3000030517578</c:v>
                </c:pt>
                <c:pt idx="1845">
                  <c:v>186.4000091552735</c:v>
                </c:pt>
                <c:pt idx="1846">
                  <c:v>186.5</c:v>
                </c:pt>
                <c:pt idx="1847">
                  <c:v>186.6000061035156</c:v>
                </c:pt>
                <c:pt idx="1848">
                  <c:v>186.6999969482422</c:v>
                </c:pt>
                <c:pt idx="1849">
                  <c:v>186.8000030517578</c:v>
                </c:pt>
                <c:pt idx="1850">
                  <c:v>186.9000091552735</c:v>
                </c:pt>
                <c:pt idx="1851">
                  <c:v>187.0</c:v>
                </c:pt>
                <c:pt idx="1852">
                  <c:v>187.1000061035156</c:v>
                </c:pt>
                <c:pt idx="1853">
                  <c:v>187.1999969482422</c:v>
                </c:pt>
                <c:pt idx="1854">
                  <c:v>187.3000030517578</c:v>
                </c:pt>
                <c:pt idx="1855">
                  <c:v>187.4000091552735</c:v>
                </c:pt>
                <c:pt idx="1856">
                  <c:v>187.5</c:v>
                </c:pt>
                <c:pt idx="1857">
                  <c:v>187.6000061035156</c:v>
                </c:pt>
                <c:pt idx="1858">
                  <c:v>187.6999969482422</c:v>
                </c:pt>
                <c:pt idx="1859">
                  <c:v>187.8000030517578</c:v>
                </c:pt>
                <c:pt idx="1860">
                  <c:v>187.9000091552735</c:v>
                </c:pt>
                <c:pt idx="1861">
                  <c:v>188.0</c:v>
                </c:pt>
                <c:pt idx="1862">
                  <c:v>188.1000061035156</c:v>
                </c:pt>
                <c:pt idx="1863">
                  <c:v>188.1999969482422</c:v>
                </c:pt>
                <c:pt idx="1864">
                  <c:v>188.3000030517578</c:v>
                </c:pt>
                <c:pt idx="1865">
                  <c:v>188.4000091552735</c:v>
                </c:pt>
                <c:pt idx="1866">
                  <c:v>188.5</c:v>
                </c:pt>
                <c:pt idx="1867">
                  <c:v>188.6000061035156</c:v>
                </c:pt>
                <c:pt idx="1868">
                  <c:v>188.6999969482422</c:v>
                </c:pt>
                <c:pt idx="1869">
                  <c:v>188.8000030517578</c:v>
                </c:pt>
                <c:pt idx="1870">
                  <c:v>188.9000091552735</c:v>
                </c:pt>
                <c:pt idx="1871">
                  <c:v>189.0</c:v>
                </c:pt>
                <c:pt idx="1872">
                  <c:v>189.1000061035156</c:v>
                </c:pt>
                <c:pt idx="1873">
                  <c:v>189.1999969482422</c:v>
                </c:pt>
                <c:pt idx="1874">
                  <c:v>189.3000030517578</c:v>
                </c:pt>
                <c:pt idx="1875">
                  <c:v>189.4000091552735</c:v>
                </c:pt>
                <c:pt idx="1876">
                  <c:v>189.5</c:v>
                </c:pt>
                <c:pt idx="1877">
                  <c:v>189.6000061035156</c:v>
                </c:pt>
                <c:pt idx="1878">
                  <c:v>189.6999969482422</c:v>
                </c:pt>
                <c:pt idx="1879">
                  <c:v>189.8000030517578</c:v>
                </c:pt>
                <c:pt idx="1880">
                  <c:v>189.9000091552735</c:v>
                </c:pt>
                <c:pt idx="1881">
                  <c:v>190.0</c:v>
                </c:pt>
                <c:pt idx="1882">
                  <c:v>190.1000061035156</c:v>
                </c:pt>
                <c:pt idx="1883">
                  <c:v>190.1999969482422</c:v>
                </c:pt>
                <c:pt idx="1884">
                  <c:v>190.3000030517578</c:v>
                </c:pt>
                <c:pt idx="1885">
                  <c:v>190.4000091552735</c:v>
                </c:pt>
                <c:pt idx="1886">
                  <c:v>190.5</c:v>
                </c:pt>
                <c:pt idx="1887">
                  <c:v>190.6000061035156</c:v>
                </c:pt>
                <c:pt idx="1888">
                  <c:v>190.6999969482422</c:v>
                </c:pt>
                <c:pt idx="1889">
                  <c:v>190.8000030517578</c:v>
                </c:pt>
                <c:pt idx="1890">
                  <c:v>190.9000091552735</c:v>
                </c:pt>
                <c:pt idx="1891">
                  <c:v>191.0</c:v>
                </c:pt>
                <c:pt idx="1892">
                  <c:v>191.1000061035156</c:v>
                </c:pt>
                <c:pt idx="1893">
                  <c:v>191.1999969482422</c:v>
                </c:pt>
                <c:pt idx="1894">
                  <c:v>191.3000030517578</c:v>
                </c:pt>
                <c:pt idx="1895">
                  <c:v>191.4000091552735</c:v>
                </c:pt>
                <c:pt idx="1896">
                  <c:v>191.5</c:v>
                </c:pt>
                <c:pt idx="1897">
                  <c:v>191.6000061035156</c:v>
                </c:pt>
                <c:pt idx="1898">
                  <c:v>191.6999969482422</c:v>
                </c:pt>
                <c:pt idx="1899">
                  <c:v>191.8000030517578</c:v>
                </c:pt>
                <c:pt idx="1900">
                  <c:v>191.9000091552735</c:v>
                </c:pt>
                <c:pt idx="1901">
                  <c:v>192.0</c:v>
                </c:pt>
                <c:pt idx="1902">
                  <c:v>192.1000061035156</c:v>
                </c:pt>
                <c:pt idx="1903">
                  <c:v>192.1999969482422</c:v>
                </c:pt>
                <c:pt idx="1904">
                  <c:v>192.3000030517578</c:v>
                </c:pt>
                <c:pt idx="1905">
                  <c:v>192.4000091552735</c:v>
                </c:pt>
                <c:pt idx="1906">
                  <c:v>192.5</c:v>
                </c:pt>
                <c:pt idx="1907">
                  <c:v>192.6000061035156</c:v>
                </c:pt>
                <c:pt idx="1908">
                  <c:v>192.6999969482422</c:v>
                </c:pt>
                <c:pt idx="1909">
                  <c:v>192.8000030517578</c:v>
                </c:pt>
                <c:pt idx="1910">
                  <c:v>192.9000091552735</c:v>
                </c:pt>
                <c:pt idx="1911">
                  <c:v>193.0</c:v>
                </c:pt>
                <c:pt idx="1912">
                  <c:v>193.1000061035156</c:v>
                </c:pt>
                <c:pt idx="1913">
                  <c:v>193.1999969482422</c:v>
                </c:pt>
                <c:pt idx="1914">
                  <c:v>193.3000030517578</c:v>
                </c:pt>
                <c:pt idx="1915">
                  <c:v>193.4000091552735</c:v>
                </c:pt>
                <c:pt idx="1916">
                  <c:v>193.5</c:v>
                </c:pt>
                <c:pt idx="1917">
                  <c:v>193.6000061035156</c:v>
                </c:pt>
                <c:pt idx="1918">
                  <c:v>193.6999969482422</c:v>
                </c:pt>
                <c:pt idx="1919">
                  <c:v>193.8000030517578</c:v>
                </c:pt>
                <c:pt idx="1920">
                  <c:v>193.9000091552735</c:v>
                </c:pt>
                <c:pt idx="1921">
                  <c:v>194.0</c:v>
                </c:pt>
                <c:pt idx="1922">
                  <c:v>194.1000061035156</c:v>
                </c:pt>
                <c:pt idx="1923">
                  <c:v>194.1999969482422</c:v>
                </c:pt>
                <c:pt idx="1924">
                  <c:v>194.3000030517578</c:v>
                </c:pt>
                <c:pt idx="1925">
                  <c:v>194.4000091552735</c:v>
                </c:pt>
                <c:pt idx="1926">
                  <c:v>194.5</c:v>
                </c:pt>
                <c:pt idx="1927">
                  <c:v>194.6000061035156</c:v>
                </c:pt>
                <c:pt idx="1928">
                  <c:v>194.6999969482422</c:v>
                </c:pt>
                <c:pt idx="1929">
                  <c:v>194.8000030517578</c:v>
                </c:pt>
                <c:pt idx="1930">
                  <c:v>194.9000091552735</c:v>
                </c:pt>
                <c:pt idx="1931">
                  <c:v>195.0</c:v>
                </c:pt>
                <c:pt idx="1932">
                  <c:v>195.1000061035156</c:v>
                </c:pt>
                <c:pt idx="1933">
                  <c:v>195.1999969482422</c:v>
                </c:pt>
                <c:pt idx="1934">
                  <c:v>195.3000030517578</c:v>
                </c:pt>
                <c:pt idx="1935">
                  <c:v>195.4000091552735</c:v>
                </c:pt>
                <c:pt idx="1936">
                  <c:v>195.5</c:v>
                </c:pt>
                <c:pt idx="1937">
                  <c:v>195.6000061035156</c:v>
                </c:pt>
                <c:pt idx="1938">
                  <c:v>195.6999969482422</c:v>
                </c:pt>
                <c:pt idx="1939">
                  <c:v>195.8000030517578</c:v>
                </c:pt>
                <c:pt idx="1940">
                  <c:v>195.9000091552735</c:v>
                </c:pt>
                <c:pt idx="1941">
                  <c:v>196.0</c:v>
                </c:pt>
                <c:pt idx="1942">
                  <c:v>196.1000061035156</c:v>
                </c:pt>
                <c:pt idx="1943">
                  <c:v>196.1999969482422</c:v>
                </c:pt>
                <c:pt idx="1944">
                  <c:v>196.3000030517578</c:v>
                </c:pt>
                <c:pt idx="1945">
                  <c:v>196.4000091552735</c:v>
                </c:pt>
                <c:pt idx="1946">
                  <c:v>196.5</c:v>
                </c:pt>
                <c:pt idx="1947">
                  <c:v>196.6000061035156</c:v>
                </c:pt>
                <c:pt idx="1948">
                  <c:v>196.6999969482422</c:v>
                </c:pt>
                <c:pt idx="1949">
                  <c:v>196.8000030517578</c:v>
                </c:pt>
                <c:pt idx="1950">
                  <c:v>196.9000091552735</c:v>
                </c:pt>
                <c:pt idx="1951">
                  <c:v>197.0</c:v>
                </c:pt>
                <c:pt idx="1952">
                  <c:v>197.1000061035156</c:v>
                </c:pt>
                <c:pt idx="1953">
                  <c:v>197.1999969482422</c:v>
                </c:pt>
                <c:pt idx="1954">
                  <c:v>197.3000030517578</c:v>
                </c:pt>
                <c:pt idx="1955">
                  <c:v>197.4000091552735</c:v>
                </c:pt>
                <c:pt idx="1956">
                  <c:v>197.5</c:v>
                </c:pt>
                <c:pt idx="1957">
                  <c:v>197.6000061035156</c:v>
                </c:pt>
                <c:pt idx="1958">
                  <c:v>197.6999969482422</c:v>
                </c:pt>
                <c:pt idx="1959">
                  <c:v>197.8000030517578</c:v>
                </c:pt>
                <c:pt idx="1960">
                  <c:v>197.9000091552735</c:v>
                </c:pt>
                <c:pt idx="1961">
                  <c:v>198.0</c:v>
                </c:pt>
                <c:pt idx="1962">
                  <c:v>198.1000061035156</c:v>
                </c:pt>
                <c:pt idx="1963">
                  <c:v>198.1999969482422</c:v>
                </c:pt>
                <c:pt idx="1964">
                  <c:v>198.3000030517578</c:v>
                </c:pt>
                <c:pt idx="1965">
                  <c:v>198.4000091552735</c:v>
                </c:pt>
                <c:pt idx="1966">
                  <c:v>198.5</c:v>
                </c:pt>
                <c:pt idx="1967">
                  <c:v>198.6000061035156</c:v>
                </c:pt>
                <c:pt idx="1968">
                  <c:v>198.6999969482422</c:v>
                </c:pt>
                <c:pt idx="1969">
                  <c:v>198.8000030517578</c:v>
                </c:pt>
                <c:pt idx="1970">
                  <c:v>198.9000091552735</c:v>
                </c:pt>
                <c:pt idx="1971">
                  <c:v>199.0</c:v>
                </c:pt>
                <c:pt idx="1972">
                  <c:v>199.1000061035156</c:v>
                </c:pt>
                <c:pt idx="1973">
                  <c:v>199.1999969482422</c:v>
                </c:pt>
                <c:pt idx="1974">
                  <c:v>199.3000030517578</c:v>
                </c:pt>
                <c:pt idx="1975">
                  <c:v>199.4000091552735</c:v>
                </c:pt>
                <c:pt idx="1976">
                  <c:v>199.5</c:v>
                </c:pt>
                <c:pt idx="1977">
                  <c:v>199.6000061035156</c:v>
                </c:pt>
                <c:pt idx="1978">
                  <c:v>199.6999969482422</c:v>
                </c:pt>
                <c:pt idx="1979">
                  <c:v>199.8000030517578</c:v>
                </c:pt>
                <c:pt idx="1980">
                  <c:v>199.9000091552735</c:v>
                </c:pt>
                <c:pt idx="1981">
                  <c:v>200.0</c:v>
                </c:pt>
                <c:pt idx="1982">
                  <c:v>200.1000061035156</c:v>
                </c:pt>
                <c:pt idx="1983">
                  <c:v>200.1999969482422</c:v>
                </c:pt>
                <c:pt idx="1984">
                  <c:v>200.3000030517578</c:v>
                </c:pt>
                <c:pt idx="1985">
                  <c:v>200.4000091552735</c:v>
                </c:pt>
                <c:pt idx="1986">
                  <c:v>200.5</c:v>
                </c:pt>
                <c:pt idx="1987">
                  <c:v>200.6000061035156</c:v>
                </c:pt>
                <c:pt idx="1988">
                  <c:v>200.6999969482422</c:v>
                </c:pt>
                <c:pt idx="1989">
                  <c:v>200.8000030517578</c:v>
                </c:pt>
                <c:pt idx="1990">
                  <c:v>200.9000091552735</c:v>
                </c:pt>
                <c:pt idx="1991">
                  <c:v>201.0</c:v>
                </c:pt>
                <c:pt idx="1992">
                  <c:v>201.1000061035156</c:v>
                </c:pt>
                <c:pt idx="1993">
                  <c:v>201.1999969482422</c:v>
                </c:pt>
                <c:pt idx="1994">
                  <c:v>201.3000030517578</c:v>
                </c:pt>
                <c:pt idx="1995">
                  <c:v>201.4000091552735</c:v>
                </c:pt>
                <c:pt idx="1996">
                  <c:v>201.5</c:v>
                </c:pt>
                <c:pt idx="1997">
                  <c:v>201.6000061035156</c:v>
                </c:pt>
                <c:pt idx="1998">
                  <c:v>201.6999969482422</c:v>
                </c:pt>
                <c:pt idx="1999">
                  <c:v>201.8000030517578</c:v>
                </c:pt>
                <c:pt idx="2000">
                  <c:v>201.9000091552735</c:v>
                </c:pt>
                <c:pt idx="2001">
                  <c:v>202.0</c:v>
                </c:pt>
                <c:pt idx="2002">
                  <c:v>202.1000061035156</c:v>
                </c:pt>
                <c:pt idx="2003">
                  <c:v>202.1999969482422</c:v>
                </c:pt>
                <c:pt idx="2004">
                  <c:v>202.3000030517578</c:v>
                </c:pt>
                <c:pt idx="2005">
                  <c:v>202.4000091552735</c:v>
                </c:pt>
                <c:pt idx="2006">
                  <c:v>202.5</c:v>
                </c:pt>
                <c:pt idx="2007">
                  <c:v>202.6000061035156</c:v>
                </c:pt>
                <c:pt idx="2008">
                  <c:v>202.6999969482422</c:v>
                </c:pt>
                <c:pt idx="2009">
                  <c:v>202.8000030517578</c:v>
                </c:pt>
                <c:pt idx="2010">
                  <c:v>202.9000091552735</c:v>
                </c:pt>
                <c:pt idx="2011">
                  <c:v>203.0</c:v>
                </c:pt>
                <c:pt idx="2012">
                  <c:v>203.1000061035156</c:v>
                </c:pt>
                <c:pt idx="2013">
                  <c:v>203.1999969482422</c:v>
                </c:pt>
                <c:pt idx="2014">
                  <c:v>203.3000030517578</c:v>
                </c:pt>
                <c:pt idx="2015">
                  <c:v>203.4000091552735</c:v>
                </c:pt>
                <c:pt idx="2016">
                  <c:v>203.5</c:v>
                </c:pt>
                <c:pt idx="2017">
                  <c:v>203.6000061035156</c:v>
                </c:pt>
                <c:pt idx="2018">
                  <c:v>203.6999969482422</c:v>
                </c:pt>
                <c:pt idx="2019">
                  <c:v>203.8000030517578</c:v>
                </c:pt>
                <c:pt idx="2020">
                  <c:v>203.9000091552735</c:v>
                </c:pt>
                <c:pt idx="2021">
                  <c:v>204.0</c:v>
                </c:pt>
                <c:pt idx="2022">
                  <c:v>204.1000061035156</c:v>
                </c:pt>
                <c:pt idx="2023">
                  <c:v>204.1999969482422</c:v>
                </c:pt>
                <c:pt idx="2024">
                  <c:v>204.3000030517578</c:v>
                </c:pt>
                <c:pt idx="2025">
                  <c:v>204.4000091552735</c:v>
                </c:pt>
                <c:pt idx="2026">
                  <c:v>204.5</c:v>
                </c:pt>
                <c:pt idx="2027">
                  <c:v>204.6000061035156</c:v>
                </c:pt>
                <c:pt idx="2028">
                  <c:v>204.6999969482422</c:v>
                </c:pt>
                <c:pt idx="2029">
                  <c:v>204.8000030517578</c:v>
                </c:pt>
                <c:pt idx="2030">
                  <c:v>204.9000091552735</c:v>
                </c:pt>
                <c:pt idx="2031">
                  <c:v>205.0</c:v>
                </c:pt>
                <c:pt idx="2032">
                  <c:v>205.1000061035156</c:v>
                </c:pt>
                <c:pt idx="2033">
                  <c:v>205.1999969482422</c:v>
                </c:pt>
                <c:pt idx="2034">
                  <c:v>205.3000030517578</c:v>
                </c:pt>
                <c:pt idx="2035">
                  <c:v>205.4000091552735</c:v>
                </c:pt>
                <c:pt idx="2036">
                  <c:v>205.5</c:v>
                </c:pt>
                <c:pt idx="2037">
                  <c:v>205.6000061035156</c:v>
                </c:pt>
                <c:pt idx="2038">
                  <c:v>205.6999969482422</c:v>
                </c:pt>
                <c:pt idx="2039">
                  <c:v>205.8000030517578</c:v>
                </c:pt>
                <c:pt idx="2040">
                  <c:v>205.9000091552735</c:v>
                </c:pt>
                <c:pt idx="2041">
                  <c:v>206.0</c:v>
                </c:pt>
                <c:pt idx="2042">
                  <c:v>206.1000061035156</c:v>
                </c:pt>
                <c:pt idx="2043">
                  <c:v>206.1999969482422</c:v>
                </c:pt>
                <c:pt idx="2044">
                  <c:v>206.3000030517578</c:v>
                </c:pt>
                <c:pt idx="2045">
                  <c:v>206.4000091552735</c:v>
                </c:pt>
                <c:pt idx="2046">
                  <c:v>206.5</c:v>
                </c:pt>
                <c:pt idx="2047">
                  <c:v>206.6000061035156</c:v>
                </c:pt>
                <c:pt idx="2048">
                  <c:v>206.6999969482422</c:v>
                </c:pt>
                <c:pt idx="2049">
                  <c:v>206.8000030517578</c:v>
                </c:pt>
                <c:pt idx="2050">
                  <c:v>206.9000091552735</c:v>
                </c:pt>
                <c:pt idx="2051">
                  <c:v>207.0</c:v>
                </c:pt>
                <c:pt idx="2052">
                  <c:v>207.1000061035156</c:v>
                </c:pt>
                <c:pt idx="2053">
                  <c:v>207.1999969482422</c:v>
                </c:pt>
                <c:pt idx="2054">
                  <c:v>207.3000030517578</c:v>
                </c:pt>
                <c:pt idx="2055">
                  <c:v>207.4000091552735</c:v>
                </c:pt>
                <c:pt idx="2056">
                  <c:v>207.5</c:v>
                </c:pt>
                <c:pt idx="2057">
                  <c:v>207.6000061035156</c:v>
                </c:pt>
                <c:pt idx="2058">
                  <c:v>207.6999969482422</c:v>
                </c:pt>
                <c:pt idx="2059">
                  <c:v>207.8000030517578</c:v>
                </c:pt>
                <c:pt idx="2060">
                  <c:v>207.9000091552735</c:v>
                </c:pt>
                <c:pt idx="2061">
                  <c:v>208.0</c:v>
                </c:pt>
                <c:pt idx="2062">
                  <c:v>208.1000061035156</c:v>
                </c:pt>
                <c:pt idx="2063">
                  <c:v>208.1999969482422</c:v>
                </c:pt>
                <c:pt idx="2064">
                  <c:v>208.3000030517578</c:v>
                </c:pt>
                <c:pt idx="2065">
                  <c:v>208.4000091552735</c:v>
                </c:pt>
                <c:pt idx="2066">
                  <c:v>208.5</c:v>
                </c:pt>
                <c:pt idx="2067">
                  <c:v>208.6000061035156</c:v>
                </c:pt>
                <c:pt idx="2068">
                  <c:v>208.6999969482422</c:v>
                </c:pt>
                <c:pt idx="2069">
                  <c:v>208.8000030517578</c:v>
                </c:pt>
                <c:pt idx="2070">
                  <c:v>208.9000091552735</c:v>
                </c:pt>
                <c:pt idx="2071">
                  <c:v>209.0</c:v>
                </c:pt>
                <c:pt idx="2072">
                  <c:v>209.1000061035156</c:v>
                </c:pt>
                <c:pt idx="2073">
                  <c:v>209.1999969482422</c:v>
                </c:pt>
                <c:pt idx="2074">
                  <c:v>209.3000030517578</c:v>
                </c:pt>
                <c:pt idx="2075">
                  <c:v>209.4000091552735</c:v>
                </c:pt>
                <c:pt idx="2076">
                  <c:v>209.5</c:v>
                </c:pt>
                <c:pt idx="2077">
                  <c:v>209.6000061035156</c:v>
                </c:pt>
                <c:pt idx="2078">
                  <c:v>209.6999969482422</c:v>
                </c:pt>
                <c:pt idx="2079">
                  <c:v>209.8000030517578</c:v>
                </c:pt>
                <c:pt idx="2080">
                  <c:v>209.9000091552735</c:v>
                </c:pt>
                <c:pt idx="2081">
                  <c:v>210.0</c:v>
                </c:pt>
                <c:pt idx="2082">
                  <c:v>210.1000061035156</c:v>
                </c:pt>
                <c:pt idx="2083">
                  <c:v>210.1999969482422</c:v>
                </c:pt>
                <c:pt idx="2084">
                  <c:v>210.3000030517578</c:v>
                </c:pt>
                <c:pt idx="2085">
                  <c:v>210.4000091552735</c:v>
                </c:pt>
                <c:pt idx="2086">
                  <c:v>210.5</c:v>
                </c:pt>
                <c:pt idx="2087">
                  <c:v>210.6000061035156</c:v>
                </c:pt>
                <c:pt idx="2088">
                  <c:v>210.6999969482422</c:v>
                </c:pt>
                <c:pt idx="2089">
                  <c:v>210.8000030517578</c:v>
                </c:pt>
                <c:pt idx="2090">
                  <c:v>210.9000091552735</c:v>
                </c:pt>
                <c:pt idx="2091">
                  <c:v>211.0</c:v>
                </c:pt>
                <c:pt idx="2092">
                  <c:v>211.1000061035156</c:v>
                </c:pt>
                <c:pt idx="2093">
                  <c:v>211.1999969482422</c:v>
                </c:pt>
                <c:pt idx="2094">
                  <c:v>211.3000030517578</c:v>
                </c:pt>
                <c:pt idx="2095">
                  <c:v>211.4000091552735</c:v>
                </c:pt>
                <c:pt idx="2096">
                  <c:v>211.5</c:v>
                </c:pt>
                <c:pt idx="2097">
                  <c:v>211.6000061035156</c:v>
                </c:pt>
                <c:pt idx="2098">
                  <c:v>211.6999969482422</c:v>
                </c:pt>
                <c:pt idx="2099">
                  <c:v>211.8000030517578</c:v>
                </c:pt>
                <c:pt idx="2100">
                  <c:v>211.9000091552735</c:v>
                </c:pt>
                <c:pt idx="2101">
                  <c:v>212.0</c:v>
                </c:pt>
                <c:pt idx="2102">
                  <c:v>212.1000061035156</c:v>
                </c:pt>
                <c:pt idx="2103">
                  <c:v>212.1999969482422</c:v>
                </c:pt>
                <c:pt idx="2104">
                  <c:v>212.3000030517578</c:v>
                </c:pt>
                <c:pt idx="2105">
                  <c:v>212.4000091552735</c:v>
                </c:pt>
                <c:pt idx="2106">
                  <c:v>212.5</c:v>
                </c:pt>
                <c:pt idx="2107">
                  <c:v>212.6000061035156</c:v>
                </c:pt>
                <c:pt idx="2108">
                  <c:v>212.6999969482422</c:v>
                </c:pt>
                <c:pt idx="2109">
                  <c:v>212.8000030517578</c:v>
                </c:pt>
                <c:pt idx="2110">
                  <c:v>212.9000091552735</c:v>
                </c:pt>
                <c:pt idx="2111">
                  <c:v>213.0</c:v>
                </c:pt>
                <c:pt idx="2112">
                  <c:v>213.1000061035156</c:v>
                </c:pt>
                <c:pt idx="2113">
                  <c:v>213.1999969482422</c:v>
                </c:pt>
                <c:pt idx="2114">
                  <c:v>213.3000030517578</c:v>
                </c:pt>
                <c:pt idx="2115">
                  <c:v>213.4000091552735</c:v>
                </c:pt>
                <c:pt idx="2116">
                  <c:v>213.5</c:v>
                </c:pt>
                <c:pt idx="2117">
                  <c:v>213.6000061035156</c:v>
                </c:pt>
                <c:pt idx="2118">
                  <c:v>213.6999969482422</c:v>
                </c:pt>
                <c:pt idx="2119">
                  <c:v>213.8000030517578</c:v>
                </c:pt>
                <c:pt idx="2120">
                  <c:v>213.9000091552735</c:v>
                </c:pt>
                <c:pt idx="2121">
                  <c:v>214.0</c:v>
                </c:pt>
                <c:pt idx="2122">
                  <c:v>214.1000061035156</c:v>
                </c:pt>
                <c:pt idx="2123">
                  <c:v>214.1999969482422</c:v>
                </c:pt>
                <c:pt idx="2124">
                  <c:v>214.3000030517578</c:v>
                </c:pt>
                <c:pt idx="2125">
                  <c:v>214.4000091552735</c:v>
                </c:pt>
                <c:pt idx="2126">
                  <c:v>214.5</c:v>
                </c:pt>
                <c:pt idx="2127">
                  <c:v>214.6000061035156</c:v>
                </c:pt>
                <c:pt idx="2128">
                  <c:v>214.6999969482422</c:v>
                </c:pt>
                <c:pt idx="2129">
                  <c:v>214.8000030517578</c:v>
                </c:pt>
                <c:pt idx="2130">
                  <c:v>214.9000091552735</c:v>
                </c:pt>
                <c:pt idx="2131">
                  <c:v>215.0</c:v>
                </c:pt>
                <c:pt idx="2132">
                  <c:v>215.1000061035156</c:v>
                </c:pt>
                <c:pt idx="2133">
                  <c:v>215.1999969482422</c:v>
                </c:pt>
                <c:pt idx="2134">
                  <c:v>215.3000030517578</c:v>
                </c:pt>
                <c:pt idx="2135">
                  <c:v>215.4000091552735</c:v>
                </c:pt>
                <c:pt idx="2136">
                  <c:v>215.5</c:v>
                </c:pt>
                <c:pt idx="2137">
                  <c:v>215.6000061035156</c:v>
                </c:pt>
                <c:pt idx="2138">
                  <c:v>215.6999969482422</c:v>
                </c:pt>
                <c:pt idx="2139">
                  <c:v>215.8000030517578</c:v>
                </c:pt>
                <c:pt idx="2140">
                  <c:v>215.9000091552735</c:v>
                </c:pt>
                <c:pt idx="2141">
                  <c:v>216.0</c:v>
                </c:pt>
                <c:pt idx="2142">
                  <c:v>216.1000061035156</c:v>
                </c:pt>
                <c:pt idx="2143">
                  <c:v>216.1999969482422</c:v>
                </c:pt>
                <c:pt idx="2144">
                  <c:v>216.3000030517578</c:v>
                </c:pt>
                <c:pt idx="2145">
                  <c:v>216.4000091552735</c:v>
                </c:pt>
                <c:pt idx="2146">
                  <c:v>216.5000152587891</c:v>
                </c:pt>
                <c:pt idx="2147">
                  <c:v>216.5999908447266</c:v>
                </c:pt>
                <c:pt idx="2148">
                  <c:v>216.6999969482422</c:v>
                </c:pt>
                <c:pt idx="2149">
                  <c:v>216.8000030517578</c:v>
                </c:pt>
                <c:pt idx="2150">
                  <c:v>216.9000091552735</c:v>
                </c:pt>
                <c:pt idx="2151">
                  <c:v>217.0000152587891</c:v>
                </c:pt>
                <c:pt idx="2152">
                  <c:v>217.0999908447266</c:v>
                </c:pt>
                <c:pt idx="2153">
                  <c:v>217.1999969482422</c:v>
                </c:pt>
                <c:pt idx="2154">
                  <c:v>217.3000030517578</c:v>
                </c:pt>
                <c:pt idx="2155">
                  <c:v>217.4000091552735</c:v>
                </c:pt>
                <c:pt idx="2156">
                  <c:v>217.5000152587891</c:v>
                </c:pt>
                <c:pt idx="2157">
                  <c:v>217.5999908447266</c:v>
                </c:pt>
                <c:pt idx="2158">
                  <c:v>217.6999969482422</c:v>
                </c:pt>
                <c:pt idx="2159">
                  <c:v>217.8000030517578</c:v>
                </c:pt>
                <c:pt idx="2160">
                  <c:v>217.9000091552735</c:v>
                </c:pt>
                <c:pt idx="2161">
                  <c:v>218.0000152587891</c:v>
                </c:pt>
                <c:pt idx="2162">
                  <c:v>218.0999908447266</c:v>
                </c:pt>
                <c:pt idx="2163">
                  <c:v>218.1999969482422</c:v>
                </c:pt>
                <c:pt idx="2164">
                  <c:v>218.3000030517578</c:v>
                </c:pt>
                <c:pt idx="2165">
                  <c:v>218.4000091552735</c:v>
                </c:pt>
                <c:pt idx="2166">
                  <c:v>218.5000152587891</c:v>
                </c:pt>
                <c:pt idx="2167">
                  <c:v>218.5999908447266</c:v>
                </c:pt>
                <c:pt idx="2168">
                  <c:v>218.6999969482422</c:v>
                </c:pt>
                <c:pt idx="2169">
                  <c:v>218.8000030517578</c:v>
                </c:pt>
                <c:pt idx="2170">
                  <c:v>218.9000091552735</c:v>
                </c:pt>
                <c:pt idx="2171">
                  <c:v>219.0000152587891</c:v>
                </c:pt>
                <c:pt idx="2172">
                  <c:v>219.0999908447266</c:v>
                </c:pt>
                <c:pt idx="2173">
                  <c:v>219.1999969482422</c:v>
                </c:pt>
                <c:pt idx="2174">
                  <c:v>219.3000030517578</c:v>
                </c:pt>
                <c:pt idx="2175">
                  <c:v>219.4000091552735</c:v>
                </c:pt>
                <c:pt idx="2176">
                  <c:v>219.5000152587891</c:v>
                </c:pt>
                <c:pt idx="2177">
                  <c:v>219.5999908447266</c:v>
                </c:pt>
                <c:pt idx="2178">
                  <c:v>219.6999969482422</c:v>
                </c:pt>
                <c:pt idx="2179">
                  <c:v>219.8000030517578</c:v>
                </c:pt>
                <c:pt idx="2180">
                  <c:v>219.9000091552735</c:v>
                </c:pt>
                <c:pt idx="2181">
                  <c:v>220.0000152587891</c:v>
                </c:pt>
                <c:pt idx="2182">
                  <c:v>220.0999908447266</c:v>
                </c:pt>
                <c:pt idx="2183">
                  <c:v>220.1999969482422</c:v>
                </c:pt>
                <c:pt idx="2184">
                  <c:v>220.3000030517578</c:v>
                </c:pt>
                <c:pt idx="2185">
                  <c:v>220.4000091552735</c:v>
                </c:pt>
                <c:pt idx="2186">
                  <c:v>220.5000152587891</c:v>
                </c:pt>
                <c:pt idx="2187">
                  <c:v>220.5999908447266</c:v>
                </c:pt>
                <c:pt idx="2188">
                  <c:v>220.6999969482422</c:v>
                </c:pt>
                <c:pt idx="2189">
                  <c:v>220.8000030517578</c:v>
                </c:pt>
                <c:pt idx="2190">
                  <c:v>220.9000091552735</c:v>
                </c:pt>
                <c:pt idx="2191">
                  <c:v>221.0000152587891</c:v>
                </c:pt>
                <c:pt idx="2192">
                  <c:v>221.0999908447266</c:v>
                </c:pt>
                <c:pt idx="2193">
                  <c:v>221.1999969482422</c:v>
                </c:pt>
                <c:pt idx="2194">
                  <c:v>221.3000030517578</c:v>
                </c:pt>
                <c:pt idx="2195">
                  <c:v>221.4000091552735</c:v>
                </c:pt>
                <c:pt idx="2196">
                  <c:v>221.5000152587891</c:v>
                </c:pt>
                <c:pt idx="2197">
                  <c:v>221.5999908447266</c:v>
                </c:pt>
                <c:pt idx="2198">
                  <c:v>221.6999969482422</c:v>
                </c:pt>
                <c:pt idx="2199">
                  <c:v>221.8000030517578</c:v>
                </c:pt>
                <c:pt idx="2200">
                  <c:v>221.9000091552735</c:v>
                </c:pt>
                <c:pt idx="2201">
                  <c:v>222.0000152587891</c:v>
                </c:pt>
                <c:pt idx="2202">
                  <c:v>222.0999908447266</c:v>
                </c:pt>
                <c:pt idx="2203">
                  <c:v>222.1999969482422</c:v>
                </c:pt>
                <c:pt idx="2204">
                  <c:v>222.3000030517578</c:v>
                </c:pt>
                <c:pt idx="2205">
                  <c:v>222.4000091552735</c:v>
                </c:pt>
                <c:pt idx="2206">
                  <c:v>222.5000152587891</c:v>
                </c:pt>
                <c:pt idx="2207">
                  <c:v>222.5999908447266</c:v>
                </c:pt>
                <c:pt idx="2208">
                  <c:v>222.6999969482422</c:v>
                </c:pt>
                <c:pt idx="2209">
                  <c:v>222.8000030517578</c:v>
                </c:pt>
                <c:pt idx="2210">
                  <c:v>222.9000091552735</c:v>
                </c:pt>
                <c:pt idx="2211">
                  <c:v>223.0000152587891</c:v>
                </c:pt>
                <c:pt idx="2212">
                  <c:v>223.0999908447266</c:v>
                </c:pt>
                <c:pt idx="2213">
                  <c:v>223.1999969482422</c:v>
                </c:pt>
                <c:pt idx="2214">
                  <c:v>223.3000030517578</c:v>
                </c:pt>
                <c:pt idx="2215">
                  <c:v>223.4000091552735</c:v>
                </c:pt>
                <c:pt idx="2216">
                  <c:v>223.5000152587891</c:v>
                </c:pt>
                <c:pt idx="2217">
                  <c:v>223.5999908447266</c:v>
                </c:pt>
                <c:pt idx="2218">
                  <c:v>223.6999969482422</c:v>
                </c:pt>
                <c:pt idx="2219">
                  <c:v>223.8000030517578</c:v>
                </c:pt>
                <c:pt idx="2220">
                  <c:v>223.9000091552735</c:v>
                </c:pt>
                <c:pt idx="2221">
                  <c:v>224.0000152587891</c:v>
                </c:pt>
                <c:pt idx="2222">
                  <c:v>224.0999908447266</c:v>
                </c:pt>
                <c:pt idx="2223">
                  <c:v>224.1999969482422</c:v>
                </c:pt>
                <c:pt idx="2224">
                  <c:v>224.3000030517578</c:v>
                </c:pt>
                <c:pt idx="2225">
                  <c:v>224.4000091552735</c:v>
                </c:pt>
                <c:pt idx="2226">
                  <c:v>224.5000152587891</c:v>
                </c:pt>
                <c:pt idx="2227">
                  <c:v>224.5999908447266</c:v>
                </c:pt>
                <c:pt idx="2228">
                  <c:v>224.6999969482422</c:v>
                </c:pt>
                <c:pt idx="2229">
                  <c:v>224.8000030517578</c:v>
                </c:pt>
                <c:pt idx="2230">
                  <c:v>224.9000091552735</c:v>
                </c:pt>
                <c:pt idx="2231">
                  <c:v>225.0000152587891</c:v>
                </c:pt>
                <c:pt idx="2232">
                  <c:v>225.0999908447266</c:v>
                </c:pt>
                <c:pt idx="2233">
                  <c:v>225.1999969482422</c:v>
                </c:pt>
                <c:pt idx="2234">
                  <c:v>225.3000030517578</c:v>
                </c:pt>
                <c:pt idx="2235">
                  <c:v>225.4000091552735</c:v>
                </c:pt>
                <c:pt idx="2236">
                  <c:v>225.5000152587891</c:v>
                </c:pt>
                <c:pt idx="2237">
                  <c:v>225.5999908447266</c:v>
                </c:pt>
                <c:pt idx="2238">
                  <c:v>225.6999969482422</c:v>
                </c:pt>
                <c:pt idx="2239">
                  <c:v>225.8000030517578</c:v>
                </c:pt>
                <c:pt idx="2240">
                  <c:v>225.9000091552735</c:v>
                </c:pt>
                <c:pt idx="2241">
                  <c:v>226.0000152587891</c:v>
                </c:pt>
                <c:pt idx="2242">
                  <c:v>226.0999908447266</c:v>
                </c:pt>
                <c:pt idx="2243">
                  <c:v>226.1999969482422</c:v>
                </c:pt>
                <c:pt idx="2244">
                  <c:v>226.3000030517578</c:v>
                </c:pt>
                <c:pt idx="2245">
                  <c:v>226.4000091552735</c:v>
                </c:pt>
                <c:pt idx="2246">
                  <c:v>226.5000152587891</c:v>
                </c:pt>
                <c:pt idx="2247">
                  <c:v>226.5999908447266</c:v>
                </c:pt>
                <c:pt idx="2248">
                  <c:v>226.6999969482422</c:v>
                </c:pt>
                <c:pt idx="2249">
                  <c:v>226.8000030517578</c:v>
                </c:pt>
                <c:pt idx="2250">
                  <c:v>226.9000091552735</c:v>
                </c:pt>
                <c:pt idx="2251">
                  <c:v>227.0000152587891</c:v>
                </c:pt>
                <c:pt idx="2252">
                  <c:v>227.0999908447266</c:v>
                </c:pt>
                <c:pt idx="2253">
                  <c:v>227.1999969482422</c:v>
                </c:pt>
                <c:pt idx="2254">
                  <c:v>227.3000030517578</c:v>
                </c:pt>
                <c:pt idx="2255">
                  <c:v>227.4000091552735</c:v>
                </c:pt>
                <c:pt idx="2256">
                  <c:v>227.5000152587891</c:v>
                </c:pt>
                <c:pt idx="2257">
                  <c:v>227.5999908447266</c:v>
                </c:pt>
                <c:pt idx="2258">
                  <c:v>227.6999969482422</c:v>
                </c:pt>
                <c:pt idx="2259">
                  <c:v>227.8000030517578</c:v>
                </c:pt>
                <c:pt idx="2260">
                  <c:v>227.9000091552735</c:v>
                </c:pt>
                <c:pt idx="2261">
                  <c:v>228.0000152587891</c:v>
                </c:pt>
                <c:pt idx="2262">
                  <c:v>228.0999908447266</c:v>
                </c:pt>
                <c:pt idx="2263">
                  <c:v>228.1999969482422</c:v>
                </c:pt>
                <c:pt idx="2264">
                  <c:v>228.3000030517578</c:v>
                </c:pt>
                <c:pt idx="2265">
                  <c:v>228.4000091552735</c:v>
                </c:pt>
                <c:pt idx="2266">
                  <c:v>228.5000152587891</c:v>
                </c:pt>
                <c:pt idx="2267">
                  <c:v>228.5999908447266</c:v>
                </c:pt>
                <c:pt idx="2268">
                  <c:v>228.6999969482422</c:v>
                </c:pt>
                <c:pt idx="2269">
                  <c:v>228.8000030517578</c:v>
                </c:pt>
                <c:pt idx="2270">
                  <c:v>228.9000091552735</c:v>
                </c:pt>
                <c:pt idx="2271">
                  <c:v>229.0000152587891</c:v>
                </c:pt>
                <c:pt idx="2272">
                  <c:v>229.0999908447266</c:v>
                </c:pt>
                <c:pt idx="2273">
                  <c:v>229.1999969482422</c:v>
                </c:pt>
                <c:pt idx="2274">
                  <c:v>229.3000030517578</c:v>
                </c:pt>
                <c:pt idx="2275">
                  <c:v>229.4000091552735</c:v>
                </c:pt>
                <c:pt idx="2276">
                  <c:v>229.5000152587891</c:v>
                </c:pt>
                <c:pt idx="2277">
                  <c:v>229.5999908447266</c:v>
                </c:pt>
                <c:pt idx="2278">
                  <c:v>229.6999969482422</c:v>
                </c:pt>
                <c:pt idx="2279">
                  <c:v>229.8000030517578</c:v>
                </c:pt>
                <c:pt idx="2280">
                  <c:v>229.9000091552735</c:v>
                </c:pt>
                <c:pt idx="2281">
                  <c:v>230.0000152587891</c:v>
                </c:pt>
                <c:pt idx="2282">
                  <c:v>230.0999908447266</c:v>
                </c:pt>
                <c:pt idx="2283">
                  <c:v>230.1999969482422</c:v>
                </c:pt>
                <c:pt idx="2284">
                  <c:v>230.3000030517578</c:v>
                </c:pt>
                <c:pt idx="2285">
                  <c:v>230.4000091552735</c:v>
                </c:pt>
                <c:pt idx="2286">
                  <c:v>230.5000152587891</c:v>
                </c:pt>
                <c:pt idx="2287">
                  <c:v>230.5999908447266</c:v>
                </c:pt>
                <c:pt idx="2288">
                  <c:v>230.6999969482422</c:v>
                </c:pt>
                <c:pt idx="2289">
                  <c:v>230.8000030517578</c:v>
                </c:pt>
                <c:pt idx="2290">
                  <c:v>230.9000091552735</c:v>
                </c:pt>
                <c:pt idx="2291">
                  <c:v>231.0000152587891</c:v>
                </c:pt>
                <c:pt idx="2292">
                  <c:v>231.0999908447266</c:v>
                </c:pt>
                <c:pt idx="2293">
                  <c:v>231.1999969482422</c:v>
                </c:pt>
                <c:pt idx="2294">
                  <c:v>231.3000030517578</c:v>
                </c:pt>
                <c:pt idx="2295">
                  <c:v>231.4000091552735</c:v>
                </c:pt>
                <c:pt idx="2296">
                  <c:v>231.5000152587891</c:v>
                </c:pt>
                <c:pt idx="2297">
                  <c:v>231.5999908447266</c:v>
                </c:pt>
                <c:pt idx="2298">
                  <c:v>231.6999969482422</c:v>
                </c:pt>
                <c:pt idx="2299">
                  <c:v>231.8000030517578</c:v>
                </c:pt>
                <c:pt idx="2300">
                  <c:v>231.9000091552735</c:v>
                </c:pt>
                <c:pt idx="2301">
                  <c:v>232.0000152587891</c:v>
                </c:pt>
                <c:pt idx="2302">
                  <c:v>232.0999908447266</c:v>
                </c:pt>
                <c:pt idx="2303">
                  <c:v>232.1999969482422</c:v>
                </c:pt>
                <c:pt idx="2304">
                  <c:v>232.3000030517578</c:v>
                </c:pt>
                <c:pt idx="2305">
                  <c:v>232.4000091552735</c:v>
                </c:pt>
                <c:pt idx="2306">
                  <c:v>232.5000152587891</c:v>
                </c:pt>
                <c:pt idx="2307">
                  <c:v>232.5999908447266</c:v>
                </c:pt>
                <c:pt idx="2308">
                  <c:v>232.6999969482422</c:v>
                </c:pt>
                <c:pt idx="2309">
                  <c:v>232.8000030517578</c:v>
                </c:pt>
                <c:pt idx="2310">
                  <c:v>232.9000091552735</c:v>
                </c:pt>
                <c:pt idx="2311">
                  <c:v>233.0000152587891</c:v>
                </c:pt>
                <c:pt idx="2312">
                  <c:v>233.0999908447266</c:v>
                </c:pt>
                <c:pt idx="2313">
                  <c:v>233.1999969482422</c:v>
                </c:pt>
                <c:pt idx="2314">
                  <c:v>233.3000030517578</c:v>
                </c:pt>
                <c:pt idx="2315">
                  <c:v>233.4000091552735</c:v>
                </c:pt>
                <c:pt idx="2316">
                  <c:v>233.5000152587891</c:v>
                </c:pt>
                <c:pt idx="2317">
                  <c:v>233.5999908447266</c:v>
                </c:pt>
                <c:pt idx="2318">
                  <c:v>233.6999969482422</c:v>
                </c:pt>
                <c:pt idx="2319">
                  <c:v>233.8000030517578</c:v>
                </c:pt>
                <c:pt idx="2320">
                  <c:v>233.9000091552735</c:v>
                </c:pt>
                <c:pt idx="2321">
                  <c:v>234.0000152587891</c:v>
                </c:pt>
                <c:pt idx="2322">
                  <c:v>234.0999908447266</c:v>
                </c:pt>
                <c:pt idx="2323">
                  <c:v>234.1999969482422</c:v>
                </c:pt>
                <c:pt idx="2324">
                  <c:v>234.3000030517578</c:v>
                </c:pt>
                <c:pt idx="2325">
                  <c:v>234.4000091552735</c:v>
                </c:pt>
                <c:pt idx="2326">
                  <c:v>234.5000152587891</c:v>
                </c:pt>
                <c:pt idx="2327">
                  <c:v>234.5999908447266</c:v>
                </c:pt>
                <c:pt idx="2328">
                  <c:v>234.6999969482422</c:v>
                </c:pt>
                <c:pt idx="2329">
                  <c:v>234.8000030517578</c:v>
                </c:pt>
                <c:pt idx="2330">
                  <c:v>234.9000091552735</c:v>
                </c:pt>
                <c:pt idx="2331">
                  <c:v>235.0000152587891</c:v>
                </c:pt>
                <c:pt idx="2332">
                  <c:v>235.0999908447266</c:v>
                </c:pt>
                <c:pt idx="2333">
                  <c:v>235.1999969482422</c:v>
                </c:pt>
                <c:pt idx="2334">
                  <c:v>235.3000030517578</c:v>
                </c:pt>
                <c:pt idx="2335">
                  <c:v>235.4000091552735</c:v>
                </c:pt>
                <c:pt idx="2336">
                  <c:v>235.5000152587891</c:v>
                </c:pt>
                <c:pt idx="2337">
                  <c:v>235.5999908447266</c:v>
                </c:pt>
                <c:pt idx="2338">
                  <c:v>235.6999969482422</c:v>
                </c:pt>
                <c:pt idx="2339">
                  <c:v>235.8000030517578</c:v>
                </c:pt>
                <c:pt idx="2340">
                  <c:v>235.9000091552735</c:v>
                </c:pt>
                <c:pt idx="2341">
                  <c:v>236.0000152587891</c:v>
                </c:pt>
                <c:pt idx="2342">
                  <c:v>236.0999908447266</c:v>
                </c:pt>
                <c:pt idx="2343">
                  <c:v>236.1999969482422</c:v>
                </c:pt>
                <c:pt idx="2344">
                  <c:v>236.3000030517578</c:v>
                </c:pt>
                <c:pt idx="2345">
                  <c:v>236.4000091552735</c:v>
                </c:pt>
                <c:pt idx="2346">
                  <c:v>236.5000152587891</c:v>
                </c:pt>
                <c:pt idx="2347">
                  <c:v>236.5999908447266</c:v>
                </c:pt>
                <c:pt idx="2348">
                  <c:v>236.6999969482422</c:v>
                </c:pt>
                <c:pt idx="2349">
                  <c:v>236.8000030517578</c:v>
                </c:pt>
                <c:pt idx="2350">
                  <c:v>236.9000091552735</c:v>
                </c:pt>
                <c:pt idx="2351">
                  <c:v>237.0000152587891</c:v>
                </c:pt>
                <c:pt idx="2352">
                  <c:v>237.0999908447266</c:v>
                </c:pt>
                <c:pt idx="2353">
                  <c:v>237.1999969482422</c:v>
                </c:pt>
                <c:pt idx="2354">
                  <c:v>237.3000030517578</c:v>
                </c:pt>
                <c:pt idx="2355">
                  <c:v>237.4000091552735</c:v>
                </c:pt>
                <c:pt idx="2356">
                  <c:v>237.5000152587891</c:v>
                </c:pt>
                <c:pt idx="2357">
                  <c:v>237.5999908447266</c:v>
                </c:pt>
                <c:pt idx="2358">
                  <c:v>237.6999969482422</c:v>
                </c:pt>
                <c:pt idx="2359">
                  <c:v>237.8000030517578</c:v>
                </c:pt>
                <c:pt idx="2360">
                  <c:v>237.9000091552735</c:v>
                </c:pt>
                <c:pt idx="2361">
                  <c:v>238.0000152587891</c:v>
                </c:pt>
                <c:pt idx="2362">
                  <c:v>238.0999908447266</c:v>
                </c:pt>
                <c:pt idx="2363">
                  <c:v>238.1999969482422</c:v>
                </c:pt>
                <c:pt idx="2364">
                  <c:v>238.3000030517578</c:v>
                </c:pt>
                <c:pt idx="2365">
                  <c:v>238.4000091552735</c:v>
                </c:pt>
                <c:pt idx="2366">
                  <c:v>238.5000152587891</c:v>
                </c:pt>
                <c:pt idx="2367">
                  <c:v>238.5999908447266</c:v>
                </c:pt>
                <c:pt idx="2368">
                  <c:v>238.6999969482422</c:v>
                </c:pt>
                <c:pt idx="2369">
                  <c:v>238.8000030517578</c:v>
                </c:pt>
                <c:pt idx="2370">
                  <c:v>238.9000091552735</c:v>
                </c:pt>
                <c:pt idx="2371">
                  <c:v>239.0000152587891</c:v>
                </c:pt>
                <c:pt idx="2372">
                  <c:v>239.0999908447266</c:v>
                </c:pt>
                <c:pt idx="2373">
                  <c:v>239.1999969482422</c:v>
                </c:pt>
                <c:pt idx="2374">
                  <c:v>239.3000030517578</c:v>
                </c:pt>
                <c:pt idx="2375">
                  <c:v>239.4000091552735</c:v>
                </c:pt>
                <c:pt idx="2376">
                  <c:v>239.5000152587891</c:v>
                </c:pt>
                <c:pt idx="2377">
                  <c:v>239.5999908447266</c:v>
                </c:pt>
                <c:pt idx="2378">
                  <c:v>239.6999969482422</c:v>
                </c:pt>
                <c:pt idx="2379">
                  <c:v>239.8000030517578</c:v>
                </c:pt>
                <c:pt idx="2380">
                  <c:v>239.9000091552735</c:v>
                </c:pt>
                <c:pt idx="2381">
                  <c:v>240.0000152587891</c:v>
                </c:pt>
                <c:pt idx="2382">
                  <c:v>240.0999908447266</c:v>
                </c:pt>
                <c:pt idx="2383">
                  <c:v>240.1999969482422</c:v>
                </c:pt>
                <c:pt idx="2384">
                  <c:v>240.3000030517578</c:v>
                </c:pt>
                <c:pt idx="2385">
                  <c:v>240.4000091552735</c:v>
                </c:pt>
                <c:pt idx="2386">
                  <c:v>240.5000152587891</c:v>
                </c:pt>
                <c:pt idx="2387">
                  <c:v>240.5999908447266</c:v>
                </c:pt>
                <c:pt idx="2388">
                  <c:v>240.6999969482422</c:v>
                </c:pt>
                <c:pt idx="2389">
                  <c:v>240.8000030517578</c:v>
                </c:pt>
                <c:pt idx="2390">
                  <c:v>240.9000091552735</c:v>
                </c:pt>
                <c:pt idx="2391">
                  <c:v>241.0000152587891</c:v>
                </c:pt>
                <c:pt idx="2392">
                  <c:v>241.0999908447266</c:v>
                </c:pt>
                <c:pt idx="2393">
                  <c:v>241.1999969482422</c:v>
                </c:pt>
                <c:pt idx="2394">
                  <c:v>241.3000030517578</c:v>
                </c:pt>
                <c:pt idx="2395">
                  <c:v>241.4000091552735</c:v>
                </c:pt>
                <c:pt idx="2396">
                  <c:v>241.5000152587891</c:v>
                </c:pt>
                <c:pt idx="2397">
                  <c:v>241.5999908447266</c:v>
                </c:pt>
                <c:pt idx="2398">
                  <c:v>241.6999969482422</c:v>
                </c:pt>
                <c:pt idx="2399">
                  <c:v>241.8000030517578</c:v>
                </c:pt>
                <c:pt idx="2400">
                  <c:v>241.9000091552735</c:v>
                </c:pt>
                <c:pt idx="2401">
                  <c:v>242.0000152587891</c:v>
                </c:pt>
                <c:pt idx="2402">
                  <c:v>242.0999908447266</c:v>
                </c:pt>
                <c:pt idx="2403">
                  <c:v>242.1999969482422</c:v>
                </c:pt>
                <c:pt idx="2404">
                  <c:v>242.3000030517578</c:v>
                </c:pt>
                <c:pt idx="2405">
                  <c:v>242.4000091552735</c:v>
                </c:pt>
                <c:pt idx="2406">
                  <c:v>242.5000152587891</c:v>
                </c:pt>
                <c:pt idx="2407">
                  <c:v>242.5999908447266</c:v>
                </c:pt>
                <c:pt idx="2408">
                  <c:v>242.6999969482422</c:v>
                </c:pt>
                <c:pt idx="2409">
                  <c:v>242.8000030517578</c:v>
                </c:pt>
                <c:pt idx="2410">
                  <c:v>242.9000091552735</c:v>
                </c:pt>
                <c:pt idx="2411">
                  <c:v>243.0000152587891</c:v>
                </c:pt>
                <c:pt idx="2412">
                  <c:v>243.0999908447266</c:v>
                </c:pt>
                <c:pt idx="2413">
                  <c:v>243.1999969482422</c:v>
                </c:pt>
                <c:pt idx="2414">
                  <c:v>243.3000030517578</c:v>
                </c:pt>
                <c:pt idx="2415">
                  <c:v>243.4000091552735</c:v>
                </c:pt>
                <c:pt idx="2416">
                  <c:v>243.5000152587891</c:v>
                </c:pt>
                <c:pt idx="2417">
                  <c:v>243.5999908447266</c:v>
                </c:pt>
                <c:pt idx="2418">
                  <c:v>243.6999969482422</c:v>
                </c:pt>
                <c:pt idx="2419">
                  <c:v>243.8000030517578</c:v>
                </c:pt>
                <c:pt idx="2420">
                  <c:v>243.9000091552735</c:v>
                </c:pt>
                <c:pt idx="2421">
                  <c:v>244.0000152587891</c:v>
                </c:pt>
                <c:pt idx="2422">
                  <c:v>244.0999908447266</c:v>
                </c:pt>
                <c:pt idx="2423">
                  <c:v>244.1999969482422</c:v>
                </c:pt>
                <c:pt idx="2424">
                  <c:v>244.3000030517578</c:v>
                </c:pt>
                <c:pt idx="2425">
                  <c:v>244.4000091552735</c:v>
                </c:pt>
                <c:pt idx="2426">
                  <c:v>244.5000152587891</c:v>
                </c:pt>
                <c:pt idx="2427">
                  <c:v>244.5999908447266</c:v>
                </c:pt>
                <c:pt idx="2428">
                  <c:v>244.6999969482422</c:v>
                </c:pt>
                <c:pt idx="2429">
                  <c:v>244.8000030517578</c:v>
                </c:pt>
                <c:pt idx="2430">
                  <c:v>244.9000091552735</c:v>
                </c:pt>
                <c:pt idx="2431">
                  <c:v>245.0000152587891</c:v>
                </c:pt>
                <c:pt idx="2432">
                  <c:v>245.0999908447266</c:v>
                </c:pt>
                <c:pt idx="2433">
                  <c:v>245.1999969482422</c:v>
                </c:pt>
                <c:pt idx="2434">
                  <c:v>245.3000030517578</c:v>
                </c:pt>
                <c:pt idx="2435">
                  <c:v>245.4000091552735</c:v>
                </c:pt>
                <c:pt idx="2436">
                  <c:v>245.5000152587891</c:v>
                </c:pt>
                <c:pt idx="2437">
                  <c:v>245.5999908447266</c:v>
                </c:pt>
                <c:pt idx="2438">
                  <c:v>245.6999969482422</c:v>
                </c:pt>
                <c:pt idx="2439">
                  <c:v>245.8000030517578</c:v>
                </c:pt>
                <c:pt idx="2440">
                  <c:v>245.9000091552735</c:v>
                </c:pt>
                <c:pt idx="2441">
                  <c:v>246.0000152587891</c:v>
                </c:pt>
                <c:pt idx="2442">
                  <c:v>246.0999908447266</c:v>
                </c:pt>
                <c:pt idx="2443">
                  <c:v>246.1999969482422</c:v>
                </c:pt>
                <c:pt idx="2444">
                  <c:v>246.3000030517578</c:v>
                </c:pt>
                <c:pt idx="2445">
                  <c:v>246.4000091552735</c:v>
                </c:pt>
                <c:pt idx="2446">
                  <c:v>246.5000152587891</c:v>
                </c:pt>
                <c:pt idx="2447">
                  <c:v>246.5999908447266</c:v>
                </c:pt>
                <c:pt idx="2448">
                  <c:v>246.6999969482422</c:v>
                </c:pt>
                <c:pt idx="2449">
                  <c:v>246.8000030517578</c:v>
                </c:pt>
                <c:pt idx="2450">
                  <c:v>246.9000091552735</c:v>
                </c:pt>
                <c:pt idx="2451">
                  <c:v>247.0000152587891</c:v>
                </c:pt>
                <c:pt idx="2452">
                  <c:v>247.0999908447266</c:v>
                </c:pt>
                <c:pt idx="2453">
                  <c:v>247.1999969482422</c:v>
                </c:pt>
                <c:pt idx="2454">
                  <c:v>247.3000030517578</c:v>
                </c:pt>
                <c:pt idx="2455">
                  <c:v>247.4000091552735</c:v>
                </c:pt>
                <c:pt idx="2456">
                  <c:v>247.5000152587891</c:v>
                </c:pt>
                <c:pt idx="2457">
                  <c:v>247.5999908447266</c:v>
                </c:pt>
                <c:pt idx="2458">
                  <c:v>247.6999969482422</c:v>
                </c:pt>
                <c:pt idx="2459">
                  <c:v>247.8000030517578</c:v>
                </c:pt>
                <c:pt idx="2460">
                  <c:v>247.9000091552735</c:v>
                </c:pt>
                <c:pt idx="2461">
                  <c:v>248.0000152587891</c:v>
                </c:pt>
                <c:pt idx="2462">
                  <c:v>248.0999908447266</c:v>
                </c:pt>
                <c:pt idx="2463">
                  <c:v>248.1999969482422</c:v>
                </c:pt>
                <c:pt idx="2464">
                  <c:v>248.3000030517578</c:v>
                </c:pt>
                <c:pt idx="2465">
                  <c:v>248.4000091552735</c:v>
                </c:pt>
                <c:pt idx="2466">
                  <c:v>248.5000152587891</c:v>
                </c:pt>
                <c:pt idx="2467">
                  <c:v>248.5999908447266</c:v>
                </c:pt>
                <c:pt idx="2468">
                  <c:v>248.6999969482422</c:v>
                </c:pt>
                <c:pt idx="2469">
                  <c:v>248.8000030517578</c:v>
                </c:pt>
                <c:pt idx="2470">
                  <c:v>248.9000091552735</c:v>
                </c:pt>
                <c:pt idx="2471">
                  <c:v>249.0000152587891</c:v>
                </c:pt>
                <c:pt idx="2472">
                  <c:v>249.0999908447266</c:v>
                </c:pt>
                <c:pt idx="2473">
                  <c:v>249.1999969482422</c:v>
                </c:pt>
                <c:pt idx="2474">
                  <c:v>249.3000030517578</c:v>
                </c:pt>
                <c:pt idx="2475">
                  <c:v>249.4000091552735</c:v>
                </c:pt>
                <c:pt idx="2476">
                  <c:v>249.5000152587891</c:v>
                </c:pt>
                <c:pt idx="2477">
                  <c:v>249.5999908447266</c:v>
                </c:pt>
                <c:pt idx="2478">
                  <c:v>249.6999969482422</c:v>
                </c:pt>
                <c:pt idx="2479">
                  <c:v>249.8000030517578</c:v>
                </c:pt>
                <c:pt idx="2480">
                  <c:v>249.9000091552735</c:v>
                </c:pt>
                <c:pt idx="2481">
                  <c:v>250.0000152587891</c:v>
                </c:pt>
                <c:pt idx="2482">
                  <c:v>250.0999908447266</c:v>
                </c:pt>
                <c:pt idx="2483">
                  <c:v>250.1999969482422</c:v>
                </c:pt>
                <c:pt idx="2484">
                  <c:v>250.3000030517578</c:v>
                </c:pt>
                <c:pt idx="2485">
                  <c:v>250.4000091552735</c:v>
                </c:pt>
                <c:pt idx="2486">
                  <c:v>250.5000152587891</c:v>
                </c:pt>
                <c:pt idx="2487">
                  <c:v>250.5999908447266</c:v>
                </c:pt>
                <c:pt idx="2488">
                  <c:v>250.6999969482422</c:v>
                </c:pt>
                <c:pt idx="2489">
                  <c:v>250.8000030517578</c:v>
                </c:pt>
                <c:pt idx="2490">
                  <c:v>250.9000091552735</c:v>
                </c:pt>
                <c:pt idx="2491">
                  <c:v>251.0000152587891</c:v>
                </c:pt>
                <c:pt idx="2492">
                  <c:v>251.0999908447266</c:v>
                </c:pt>
                <c:pt idx="2493">
                  <c:v>251.1999969482422</c:v>
                </c:pt>
                <c:pt idx="2494">
                  <c:v>251.3000030517578</c:v>
                </c:pt>
                <c:pt idx="2495">
                  <c:v>251.4000091552735</c:v>
                </c:pt>
                <c:pt idx="2496">
                  <c:v>251.5000152587891</c:v>
                </c:pt>
                <c:pt idx="2497">
                  <c:v>251.5999908447266</c:v>
                </c:pt>
                <c:pt idx="2498">
                  <c:v>251.6999969482422</c:v>
                </c:pt>
                <c:pt idx="2499">
                  <c:v>251.8000030517578</c:v>
                </c:pt>
                <c:pt idx="2500">
                  <c:v>251.9000091552735</c:v>
                </c:pt>
                <c:pt idx="2501">
                  <c:v>252.0000152587891</c:v>
                </c:pt>
                <c:pt idx="2502">
                  <c:v>252.0999908447266</c:v>
                </c:pt>
                <c:pt idx="2503">
                  <c:v>252.1999969482422</c:v>
                </c:pt>
                <c:pt idx="2504">
                  <c:v>252.3000030517578</c:v>
                </c:pt>
                <c:pt idx="2505">
                  <c:v>252.4000091552735</c:v>
                </c:pt>
                <c:pt idx="2506">
                  <c:v>252.5000152587891</c:v>
                </c:pt>
                <c:pt idx="2507">
                  <c:v>252.5999908447266</c:v>
                </c:pt>
                <c:pt idx="2508">
                  <c:v>252.6999969482422</c:v>
                </c:pt>
                <c:pt idx="2509">
                  <c:v>252.8000030517578</c:v>
                </c:pt>
                <c:pt idx="2510">
                  <c:v>252.9000091552735</c:v>
                </c:pt>
                <c:pt idx="2511">
                  <c:v>253.0000152587891</c:v>
                </c:pt>
                <c:pt idx="2512">
                  <c:v>253.0999908447266</c:v>
                </c:pt>
                <c:pt idx="2513">
                  <c:v>253.1999969482422</c:v>
                </c:pt>
                <c:pt idx="2514">
                  <c:v>253.3000030517578</c:v>
                </c:pt>
                <c:pt idx="2515">
                  <c:v>253.4000091552735</c:v>
                </c:pt>
                <c:pt idx="2516">
                  <c:v>253.5000152587891</c:v>
                </c:pt>
                <c:pt idx="2517">
                  <c:v>253.5999908447266</c:v>
                </c:pt>
                <c:pt idx="2518">
                  <c:v>253.6999969482422</c:v>
                </c:pt>
                <c:pt idx="2519">
                  <c:v>253.8000030517578</c:v>
                </c:pt>
                <c:pt idx="2520">
                  <c:v>253.9000091552735</c:v>
                </c:pt>
                <c:pt idx="2521">
                  <c:v>254.0000152587891</c:v>
                </c:pt>
                <c:pt idx="2522">
                  <c:v>254.0999908447266</c:v>
                </c:pt>
                <c:pt idx="2523">
                  <c:v>254.1999969482422</c:v>
                </c:pt>
                <c:pt idx="2524">
                  <c:v>254.3000030517578</c:v>
                </c:pt>
                <c:pt idx="2525">
                  <c:v>254.4000091552735</c:v>
                </c:pt>
                <c:pt idx="2526">
                  <c:v>254.5000152587891</c:v>
                </c:pt>
                <c:pt idx="2527">
                  <c:v>254.5999908447266</c:v>
                </c:pt>
                <c:pt idx="2528">
                  <c:v>254.6999969482422</c:v>
                </c:pt>
                <c:pt idx="2529">
                  <c:v>254.8000030517578</c:v>
                </c:pt>
                <c:pt idx="2530">
                  <c:v>254.9000091552735</c:v>
                </c:pt>
                <c:pt idx="2531">
                  <c:v>255.0000152587891</c:v>
                </c:pt>
                <c:pt idx="2532">
                  <c:v>255.0999908447266</c:v>
                </c:pt>
                <c:pt idx="2533">
                  <c:v>255.1999969482422</c:v>
                </c:pt>
                <c:pt idx="2534">
                  <c:v>255.3000030517578</c:v>
                </c:pt>
                <c:pt idx="2535">
                  <c:v>255.4000091552735</c:v>
                </c:pt>
                <c:pt idx="2536">
                  <c:v>255.5000152587891</c:v>
                </c:pt>
                <c:pt idx="2537">
                  <c:v>255.5999908447266</c:v>
                </c:pt>
                <c:pt idx="2538">
                  <c:v>255.6999969482422</c:v>
                </c:pt>
                <c:pt idx="2539">
                  <c:v>255.8000030517578</c:v>
                </c:pt>
                <c:pt idx="2540">
                  <c:v>255.9000091552735</c:v>
                </c:pt>
                <c:pt idx="2541">
                  <c:v>256.0</c:v>
                </c:pt>
                <c:pt idx="2542">
                  <c:v>256.0999755859375</c:v>
                </c:pt>
                <c:pt idx="2543">
                  <c:v>256.1999816894534</c:v>
                </c:pt>
                <c:pt idx="2544">
                  <c:v>256.2999877929687</c:v>
                </c:pt>
                <c:pt idx="2545">
                  <c:v>256.3999938964843</c:v>
                </c:pt>
                <c:pt idx="2546">
                  <c:v>256.5</c:v>
                </c:pt>
                <c:pt idx="2547">
                  <c:v>256.5999755859375</c:v>
                </c:pt>
                <c:pt idx="2548">
                  <c:v>256.6999816894534</c:v>
                </c:pt>
                <c:pt idx="2549">
                  <c:v>256.7999877929687</c:v>
                </c:pt>
                <c:pt idx="2550">
                  <c:v>256.8999938964843</c:v>
                </c:pt>
                <c:pt idx="2551">
                  <c:v>257.0</c:v>
                </c:pt>
                <c:pt idx="2552">
                  <c:v>257.0999755859375</c:v>
                </c:pt>
                <c:pt idx="2553">
                  <c:v>257.1999816894534</c:v>
                </c:pt>
                <c:pt idx="2554">
                  <c:v>257.2999877929687</c:v>
                </c:pt>
                <c:pt idx="2555">
                  <c:v>257.3999938964843</c:v>
                </c:pt>
                <c:pt idx="2556">
                  <c:v>257.5</c:v>
                </c:pt>
                <c:pt idx="2557">
                  <c:v>257.5999755859375</c:v>
                </c:pt>
                <c:pt idx="2558">
                  <c:v>257.6999816894534</c:v>
                </c:pt>
                <c:pt idx="2559">
                  <c:v>257.7999877929687</c:v>
                </c:pt>
                <c:pt idx="2560">
                  <c:v>257.8999938964843</c:v>
                </c:pt>
                <c:pt idx="2561">
                  <c:v>258.0</c:v>
                </c:pt>
                <c:pt idx="2562">
                  <c:v>258.0999755859375</c:v>
                </c:pt>
                <c:pt idx="2563">
                  <c:v>258.1999816894534</c:v>
                </c:pt>
                <c:pt idx="2564">
                  <c:v>258.2999877929687</c:v>
                </c:pt>
                <c:pt idx="2565">
                  <c:v>258.3999938964843</c:v>
                </c:pt>
                <c:pt idx="2566">
                  <c:v>258.5</c:v>
                </c:pt>
                <c:pt idx="2567">
                  <c:v>258.5999755859375</c:v>
                </c:pt>
                <c:pt idx="2568">
                  <c:v>258.6999816894534</c:v>
                </c:pt>
                <c:pt idx="2569">
                  <c:v>258.7999877929687</c:v>
                </c:pt>
                <c:pt idx="2570">
                  <c:v>258.8999938964843</c:v>
                </c:pt>
                <c:pt idx="2571">
                  <c:v>259.0</c:v>
                </c:pt>
                <c:pt idx="2572">
                  <c:v>259.0999755859375</c:v>
                </c:pt>
                <c:pt idx="2573">
                  <c:v>259.1999816894534</c:v>
                </c:pt>
                <c:pt idx="2574">
                  <c:v>259.2999877929687</c:v>
                </c:pt>
                <c:pt idx="2575">
                  <c:v>259.3999938964843</c:v>
                </c:pt>
                <c:pt idx="2576">
                  <c:v>259.5</c:v>
                </c:pt>
                <c:pt idx="2577">
                  <c:v>259.5999755859375</c:v>
                </c:pt>
                <c:pt idx="2578">
                  <c:v>259.6999816894534</c:v>
                </c:pt>
                <c:pt idx="2579">
                  <c:v>259.7999877929687</c:v>
                </c:pt>
                <c:pt idx="2580">
                  <c:v>259.8999938964843</c:v>
                </c:pt>
                <c:pt idx="2581">
                  <c:v>260.0</c:v>
                </c:pt>
                <c:pt idx="2582">
                  <c:v>260.0999755859375</c:v>
                </c:pt>
                <c:pt idx="2583">
                  <c:v>260.1999816894534</c:v>
                </c:pt>
                <c:pt idx="2584">
                  <c:v>260.2999877929687</c:v>
                </c:pt>
                <c:pt idx="2585">
                  <c:v>260.3999938964843</c:v>
                </c:pt>
                <c:pt idx="2586">
                  <c:v>260.5</c:v>
                </c:pt>
                <c:pt idx="2587">
                  <c:v>260.5999755859375</c:v>
                </c:pt>
                <c:pt idx="2588">
                  <c:v>260.6999816894534</c:v>
                </c:pt>
                <c:pt idx="2589">
                  <c:v>260.7999877929687</c:v>
                </c:pt>
                <c:pt idx="2590">
                  <c:v>260.8999938964843</c:v>
                </c:pt>
                <c:pt idx="2591">
                  <c:v>261.0</c:v>
                </c:pt>
                <c:pt idx="2592">
                  <c:v>261.0999755859375</c:v>
                </c:pt>
                <c:pt idx="2593">
                  <c:v>261.1999816894534</c:v>
                </c:pt>
                <c:pt idx="2594">
                  <c:v>261.2999877929687</c:v>
                </c:pt>
                <c:pt idx="2595">
                  <c:v>261.3999938964843</c:v>
                </c:pt>
                <c:pt idx="2596">
                  <c:v>261.5</c:v>
                </c:pt>
                <c:pt idx="2597">
                  <c:v>261.5999755859375</c:v>
                </c:pt>
                <c:pt idx="2598">
                  <c:v>261.6999816894534</c:v>
                </c:pt>
                <c:pt idx="2599">
                  <c:v>261.7999877929687</c:v>
                </c:pt>
                <c:pt idx="2600">
                  <c:v>261.8999938964843</c:v>
                </c:pt>
                <c:pt idx="2601">
                  <c:v>262.0</c:v>
                </c:pt>
                <c:pt idx="2602">
                  <c:v>262.0999755859375</c:v>
                </c:pt>
                <c:pt idx="2603">
                  <c:v>262.1999816894534</c:v>
                </c:pt>
                <c:pt idx="2604">
                  <c:v>262.2999877929687</c:v>
                </c:pt>
                <c:pt idx="2605">
                  <c:v>262.3999938964843</c:v>
                </c:pt>
                <c:pt idx="2606">
                  <c:v>262.5</c:v>
                </c:pt>
                <c:pt idx="2607">
                  <c:v>262.5999755859375</c:v>
                </c:pt>
                <c:pt idx="2608">
                  <c:v>262.6999816894534</c:v>
                </c:pt>
                <c:pt idx="2609">
                  <c:v>262.7999877929687</c:v>
                </c:pt>
                <c:pt idx="2610">
                  <c:v>262.8999938964843</c:v>
                </c:pt>
                <c:pt idx="2611">
                  <c:v>263.0</c:v>
                </c:pt>
                <c:pt idx="2612">
                  <c:v>263.0999755859375</c:v>
                </c:pt>
                <c:pt idx="2613">
                  <c:v>263.1999816894534</c:v>
                </c:pt>
                <c:pt idx="2614">
                  <c:v>263.2999877929687</c:v>
                </c:pt>
                <c:pt idx="2615">
                  <c:v>263.3999938964843</c:v>
                </c:pt>
                <c:pt idx="2616">
                  <c:v>263.5</c:v>
                </c:pt>
                <c:pt idx="2617">
                  <c:v>263.5999755859375</c:v>
                </c:pt>
                <c:pt idx="2618">
                  <c:v>263.6999816894534</c:v>
                </c:pt>
                <c:pt idx="2619">
                  <c:v>263.7999877929687</c:v>
                </c:pt>
                <c:pt idx="2620">
                  <c:v>263.8999938964843</c:v>
                </c:pt>
                <c:pt idx="2621">
                  <c:v>264.0</c:v>
                </c:pt>
                <c:pt idx="2622">
                  <c:v>264.0999755859375</c:v>
                </c:pt>
                <c:pt idx="2623">
                  <c:v>264.1999816894534</c:v>
                </c:pt>
                <c:pt idx="2624">
                  <c:v>264.2999877929687</c:v>
                </c:pt>
                <c:pt idx="2625">
                  <c:v>264.3999938964843</c:v>
                </c:pt>
                <c:pt idx="2626">
                  <c:v>264.5</c:v>
                </c:pt>
                <c:pt idx="2627">
                  <c:v>264.5999755859375</c:v>
                </c:pt>
                <c:pt idx="2628">
                  <c:v>264.6999816894534</c:v>
                </c:pt>
                <c:pt idx="2629">
                  <c:v>264.7999877929687</c:v>
                </c:pt>
                <c:pt idx="2630">
                  <c:v>264.8999938964843</c:v>
                </c:pt>
                <c:pt idx="2631">
                  <c:v>265.0</c:v>
                </c:pt>
                <c:pt idx="2632">
                  <c:v>265.0999755859375</c:v>
                </c:pt>
                <c:pt idx="2633">
                  <c:v>265.1999816894534</c:v>
                </c:pt>
                <c:pt idx="2634">
                  <c:v>265.2999877929687</c:v>
                </c:pt>
                <c:pt idx="2635">
                  <c:v>265.3999938964843</c:v>
                </c:pt>
                <c:pt idx="2636">
                  <c:v>265.5</c:v>
                </c:pt>
                <c:pt idx="2637">
                  <c:v>265.5999755859375</c:v>
                </c:pt>
                <c:pt idx="2638">
                  <c:v>265.6999816894534</c:v>
                </c:pt>
                <c:pt idx="2639">
                  <c:v>265.7999877929687</c:v>
                </c:pt>
                <c:pt idx="2640">
                  <c:v>265.8999938964843</c:v>
                </c:pt>
                <c:pt idx="2641">
                  <c:v>266.0</c:v>
                </c:pt>
                <c:pt idx="2642">
                  <c:v>266.0999755859375</c:v>
                </c:pt>
                <c:pt idx="2643">
                  <c:v>266.1999816894534</c:v>
                </c:pt>
                <c:pt idx="2644">
                  <c:v>266.2999877929687</c:v>
                </c:pt>
                <c:pt idx="2645">
                  <c:v>266.3999938964843</c:v>
                </c:pt>
                <c:pt idx="2646">
                  <c:v>266.5</c:v>
                </c:pt>
                <c:pt idx="2647">
                  <c:v>266.5999755859375</c:v>
                </c:pt>
                <c:pt idx="2648">
                  <c:v>266.6999816894534</c:v>
                </c:pt>
                <c:pt idx="2649">
                  <c:v>266.7999877929687</c:v>
                </c:pt>
                <c:pt idx="2650">
                  <c:v>266.8999938964843</c:v>
                </c:pt>
                <c:pt idx="2651">
                  <c:v>267.0</c:v>
                </c:pt>
                <c:pt idx="2652">
                  <c:v>267.0999755859375</c:v>
                </c:pt>
                <c:pt idx="2653">
                  <c:v>267.1999816894534</c:v>
                </c:pt>
                <c:pt idx="2654">
                  <c:v>267.2999877929687</c:v>
                </c:pt>
                <c:pt idx="2655">
                  <c:v>267.3999938964843</c:v>
                </c:pt>
                <c:pt idx="2656">
                  <c:v>267.5</c:v>
                </c:pt>
                <c:pt idx="2657">
                  <c:v>267.5999755859375</c:v>
                </c:pt>
                <c:pt idx="2658">
                  <c:v>267.6999816894534</c:v>
                </c:pt>
                <c:pt idx="2659">
                  <c:v>267.7999877929687</c:v>
                </c:pt>
                <c:pt idx="2660">
                  <c:v>267.8999938964843</c:v>
                </c:pt>
                <c:pt idx="2661">
                  <c:v>268.0</c:v>
                </c:pt>
                <c:pt idx="2662">
                  <c:v>268.0999755859375</c:v>
                </c:pt>
                <c:pt idx="2663">
                  <c:v>268.1999816894534</c:v>
                </c:pt>
                <c:pt idx="2664">
                  <c:v>268.2999877929687</c:v>
                </c:pt>
                <c:pt idx="2665">
                  <c:v>268.3999938964843</c:v>
                </c:pt>
                <c:pt idx="2666">
                  <c:v>268.5</c:v>
                </c:pt>
                <c:pt idx="2667">
                  <c:v>268.5999755859375</c:v>
                </c:pt>
                <c:pt idx="2668">
                  <c:v>268.6999816894534</c:v>
                </c:pt>
                <c:pt idx="2669">
                  <c:v>268.7999877929687</c:v>
                </c:pt>
                <c:pt idx="2670">
                  <c:v>268.8999938964843</c:v>
                </c:pt>
                <c:pt idx="2671">
                  <c:v>269.0</c:v>
                </c:pt>
                <c:pt idx="2672">
                  <c:v>269.0999755859375</c:v>
                </c:pt>
                <c:pt idx="2673">
                  <c:v>269.1999816894534</c:v>
                </c:pt>
                <c:pt idx="2674">
                  <c:v>269.2999877929687</c:v>
                </c:pt>
                <c:pt idx="2675">
                  <c:v>269.3999938964843</c:v>
                </c:pt>
                <c:pt idx="2676">
                  <c:v>269.5</c:v>
                </c:pt>
                <c:pt idx="2677">
                  <c:v>269.5999755859375</c:v>
                </c:pt>
                <c:pt idx="2678">
                  <c:v>269.6999816894534</c:v>
                </c:pt>
                <c:pt idx="2679">
                  <c:v>269.7999877929687</c:v>
                </c:pt>
                <c:pt idx="2680">
                  <c:v>269.8999938964843</c:v>
                </c:pt>
                <c:pt idx="2681">
                  <c:v>270.0</c:v>
                </c:pt>
                <c:pt idx="2682">
                  <c:v>270.0999755859375</c:v>
                </c:pt>
                <c:pt idx="2683">
                  <c:v>270.1999816894534</c:v>
                </c:pt>
                <c:pt idx="2684">
                  <c:v>270.2999877929687</c:v>
                </c:pt>
                <c:pt idx="2685">
                  <c:v>270.3999938964843</c:v>
                </c:pt>
                <c:pt idx="2686">
                  <c:v>270.5</c:v>
                </c:pt>
                <c:pt idx="2687">
                  <c:v>270.5999755859375</c:v>
                </c:pt>
                <c:pt idx="2688">
                  <c:v>270.6999816894534</c:v>
                </c:pt>
                <c:pt idx="2689">
                  <c:v>270.7999877929687</c:v>
                </c:pt>
                <c:pt idx="2690">
                  <c:v>270.8999938964843</c:v>
                </c:pt>
                <c:pt idx="2691">
                  <c:v>271.0</c:v>
                </c:pt>
                <c:pt idx="2692">
                  <c:v>271.0999755859375</c:v>
                </c:pt>
                <c:pt idx="2693">
                  <c:v>271.1999816894534</c:v>
                </c:pt>
                <c:pt idx="2694">
                  <c:v>271.2999877929687</c:v>
                </c:pt>
                <c:pt idx="2695">
                  <c:v>271.3999938964843</c:v>
                </c:pt>
                <c:pt idx="2696">
                  <c:v>271.5</c:v>
                </c:pt>
                <c:pt idx="2697">
                  <c:v>271.5999755859375</c:v>
                </c:pt>
                <c:pt idx="2698">
                  <c:v>271.6999816894534</c:v>
                </c:pt>
                <c:pt idx="2699">
                  <c:v>271.7999877929687</c:v>
                </c:pt>
                <c:pt idx="2700">
                  <c:v>271.8999938964843</c:v>
                </c:pt>
                <c:pt idx="2701">
                  <c:v>272.0</c:v>
                </c:pt>
                <c:pt idx="2702">
                  <c:v>272.0999755859375</c:v>
                </c:pt>
                <c:pt idx="2703">
                  <c:v>272.1999816894534</c:v>
                </c:pt>
                <c:pt idx="2704">
                  <c:v>272.2999877929687</c:v>
                </c:pt>
                <c:pt idx="2705">
                  <c:v>272.3999938964843</c:v>
                </c:pt>
                <c:pt idx="2706">
                  <c:v>272.5</c:v>
                </c:pt>
                <c:pt idx="2707">
                  <c:v>272.5999755859375</c:v>
                </c:pt>
                <c:pt idx="2708">
                  <c:v>272.6999816894534</c:v>
                </c:pt>
                <c:pt idx="2709">
                  <c:v>272.7999877929687</c:v>
                </c:pt>
                <c:pt idx="2710">
                  <c:v>272.8999938964843</c:v>
                </c:pt>
                <c:pt idx="2711">
                  <c:v>273.0</c:v>
                </c:pt>
                <c:pt idx="2712">
                  <c:v>273.0999755859375</c:v>
                </c:pt>
                <c:pt idx="2713">
                  <c:v>273.1999816894534</c:v>
                </c:pt>
                <c:pt idx="2714">
                  <c:v>273.2999877929687</c:v>
                </c:pt>
                <c:pt idx="2715">
                  <c:v>273.3999938964843</c:v>
                </c:pt>
                <c:pt idx="2716">
                  <c:v>273.5</c:v>
                </c:pt>
                <c:pt idx="2717">
                  <c:v>273.5999755859375</c:v>
                </c:pt>
                <c:pt idx="2718">
                  <c:v>273.6999816894534</c:v>
                </c:pt>
                <c:pt idx="2719">
                  <c:v>273.7999877929687</c:v>
                </c:pt>
                <c:pt idx="2720">
                  <c:v>273.8999938964843</c:v>
                </c:pt>
                <c:pt idx="2721">
                  <c:v>274.0</c:v>
                </c:pt>
                <c:pt idx="2722">
                  <c:v>274.0999755859375</c:v>
                </c:pt>
                <c:pt idx="2723">
                  <c:v>274.1999816894534</c:v>
                </c:pt>
                <c:pt idx="2724">
                  <c:v>274.2999877929687</c:v>
                </c:pt>
                <c:pt idx="2725">
                  <c:v>274.3999938964843</c:v>
                </c:pt>
                <c:pt idx="2726">
                  <c:v>274.5</c:v>
                </c:pt>
                <c:pt idx="2727">
                  <c:v>274.5999755859375</c:v>
                </c:pt>
                <c:pt idx="2728">
                  <c:v>274.6999816894534</c:v>
                </c:pt>
                <c:pt idx="2729">
                  <c:v>274.7999877929687</c:v>
                </c:pt>
                <c:pt idx="2730">
                  <c:v>274.8999938964843</c:v>
                </c:pt>
                <c:pt idx="2731">
                  <c:v>275.0</c:v>
                </c:pt>
                <c:pt idx="2732">
                  <c:v>275.0999755859375</c:v>
                </c:pt>
                <c:pt idx="2733">
                  <c:v>275.1999816894534</c:v>
                </c:pt>
                <c:pt idx="2734">
                  <c:v>275.2999877929687</c:v>
                </c:pt>
                <c:pt idx="2735">
                  <c:v>275.3999938964843</c:v>
                </c:pt>
                <c:pt idx="2736">
                  <c:v>275.5</c:v>
                </c:pt>
                <c:pt idx="2737">
                  <c:v>275.5999755859375</c:v>
                </c:pt>
                <c:pt idx="2738">
                  <c:v>275.6999816894534</c:v>
                </c:pt>
                <c:pt idx="2739">
                  <c:v>275.7999877929687</c:v>
                </c:pt>
                <c:pt idx="2740">
                  <c:v>275.8999938964843</c:v>
                </c:pt>
                <c:pt idx="2741">
                  <c:v>276.0</c:v>
                </c:pt>
                <c:pt idx="2742">
                  <c:v>276.0999755859375</c:v>
                </c:pt>
                <c:pt idx="2743">
                  <c:v>276.1999816894534</c:v>
                </c:pt>
                <c:pt idx="2744">
                  <c:v>276.2999877929687</c:v>
                </c:pt>
                <c:pt idx="2745">
                  <c:v>276.3999938964843</c:v>
                </c:pt>
                <c:pt idx="2746">
                  <c:v>276.5</c:v>
                </c:pt>
                <c:pt idx="2747">
                  <c:v>276.5999755859375</c:v>
                </c:pt>
                <c:pt idx="2748">
                  <c:v>276.6999816894534</c:v>
                </c:pt>
                <c:pt idx="2749">
                  <c:v>276.7999877929687</c:v>
                </c:pt>
                <c:pt idx="2750">
                  <c:v>276.8999938964843</c:v>
                </c:pt>
                <c:pt idx="2751">
                  <c:v>277.0</c:v>
                </c:pt>
                <c:pt idx="2752">
                  <c:v>277.0999755859375</c:v>
                </c:pt>
                <c:pt idx="2753">
                  <c:v>277.1999816894534</c:v>
                </c:pt>
                <c:pt idx="2754">
                  <c:v>277.2999877929687</c:v>
                </c:pt>
                <c:pt idx="2755">
                  <c:v>277.3999938964843</c:v>
                </c:pt>
                <c:pt idx="2756">
                  <c:v>277.5</c:v>
                </c:pt>
                <c:pt idx="2757">
                  <c:v>277.5999755859375</c:v>
                </c:pt>
                <c:pt idx="2758">
                  <c:v>277.6999816894534</c:v>
                </c:pt>
                <c:pt idx="2759">
                  <c:v>277.7999877929687</c:v>
                </c:pt>
                <c:pt idx="2760">
                  <c:v>277.8999938964843</c:v>
                </c:pt>
                <c:pt idx="2761">
                  <c:v>278.0</c:v>
                </c:pt>
                <c:pt idx="2762">
                  <c:v>278.0999755859375</c:v>
                </c:pt>
                <c:pt idx="2763">
                  <c:v>278.1999816894534</c:v>
                </c:pt>
                <c:pt idx="2764">
                  <c:v>278.2999877929687</c:v>
                </c:pt>
                <c:pt idx="2765">
                  <c:v>278.3999938964843</c:v>
                </c:pt>
                <c:pt idx="2766">
                  <c:v>278.5</c:v>
                </c:pt>
                <c:pt idx="2767">
                  <c:v>278.5999755859375</c:v>
                </c:pt>
                <c:pt idx="2768">
                  <c:v>278.6999816894534</c:v>
                </c:pt>
                <c:pt idx="2769">
                  <c:v>278.7999877929687</c:v>
                </c:pt>
                <c:pt idx="2770">
                  <c:v>278.8999938964843</c:v>
                </c:pt>
                <c:pt idx="2771">
                  <c:v>279.0</c:v>
                </c:pt>
                <c:pt idx="2772">
                  <c:v>279.0999755859375</c:v>
                </c:pt>
                <c:pt idx="2773">
                  <c:v>279.1999816894534</c:v>
                </c:pt>
                <c:pt idx="2774">
                  <c:v>279.2999877929687</c:v>
                </c:pt>
                <c:pt idx="2775">
                  <c:v>279.3999938964843</c:v>
                </c:pt>
                <c:pt idx="2776">
                  <c:v>279.5</c:v>
                </c:pt>
                <c:pt idx="2777">
                  <c:v>279.5999755859375</c:v>
                </c:pt>
                <c:pt idx="2778">
                  <c:v>279.6999816894534</c:v>
                </c:pt>
                <c:pt idx="2779">
                  <c:v>279.7999877929687</c:v>
                </c:pt>
                <c:pt idx="2780">
                  <c:v>279.8999938964843</c:v>
                </c:pt>
                <c:pt idx="2781">
                  <c:v>280.0</c:v>
                </c:pt>
                <c:pt idx="2782">
                  <c:v>280.0999755859375</c:v>
                </c:pt>
                <c:pt idx="2783">
                  <c:v>280.1999816894534</c:v>
                </c:pt>
                <c:pt idx="2784">
                  <c:v>280.2999877929687</c:v>
                </c:pt>
                <c:pt idx="2785">
                  <c:v>280.3999938964843</c:v>
                </c:pt>
                <c:pt idx="2786">
                  <c:v>280.5</c:v>
                </c:pt>
                <c:pt idx="2787">
                  <c:v>280.5999755859375</c:v>
                </c:pt>
                <c:pt idx="2788">
                  <c:v>280.6999816894534</c:v>
                </c:pt>
                <c:pt idx="2789">
                  <c:v>280.7999877929687</c:v>
                </c:pt>
                <c:pt idx="2790">
                  <c:v>280.8999938964843</c:v>
                </c:pt>
                <c:pt idx="2791">
                  <c:v>281.0</c:v>
                </c:pt>
                <c:pt idx="2792">
                  <c:v>281.0999755859375</c:v>
                </c:pt>
                <c:pt idx="2793">
                  <c:v>281.1999816894534</c:v>
                </c:pt>
                <c:pt idx="2794">
                  <c:v>281.2999877929687</c:v>
                </c:pt>
                <c:pt idx="2795">
                  <c:v>281.3999938964843</c:v>
                </c:pt>
                <c:pt idx="2796">
                  <c:v>281.5</c:v>
                </c:pt>
                <c:pt idx="2797">
                  <c:v>281.5999755859375</c:v>
                </c:pt>
                <c:pt idx="2798">
                  <c:v>281.6999816894534</c:v>
                </c:pt>
                <c:pt idx="2799">
                  <c:v>281.7999877929687</c:v>
                </c:pt>
                <c:pt idx="2800">
                  <c:v>281.8999938964843</c:v>
                </c:pt>
                <c:pt idx="2801">
                  <c:v>282.0</c:v>
                </c:pt>
                <c:pt idx="2802">
                  <c:v>282.0999755859375</c:v>
                </c:pt>
                <c:pt idx="2803">
                  <c:v>282.1999816894534</c:v>
                </c:pt>
                <c:pt idx="2804">
                  <c:v>282.2999877929687</c:v>
                </c:pt>
                <c:pt idx="2805">
                  <c:v>282.3999938964843</c:v>
                </c:pt>
                <c:pt idx="2806">
                  <c:v>282.5</c:v>
                </c:pt>
                <c:pt idx="2807">
                  <c:v>282.5999755859375</c:v>
                </c:pt>
                <c:pt idx="2808">
                  <c:v>282.6999816894534</c:v>
                </c:pt>
                <c:pt idx="2809">
                  <c:v>282.7999877929687</c:v>
                </c:pt>
                <c:pt idx="2810">
                  <c:v>282.8999938964843</c:v>
                </c:pt>
                <c:pt idx="2811">
                  <c:v>283.0</c:v>
                </c:pt>
                <c:pt idx="2812">
                  <c:v>283.0999755859375</c:v>
                </c:pt>
                <c:pt idx="2813">
                  <c:v>283.1999816894534</c:v>
                </c:pt>
                <c:pt idx="2814">
                  <c:v>283.2999877929687</c:v>
                </c:pt>
                <c:pt idx="2815">
                  <c:v>283.3999938964843</c:v>
                </c:pt>
                <c:pt idx="2816">
                  <c:v>283.5</c:v>
                </c:pt>
                <c:pt idx="2817">
                  <c:v>283.5999755859375</c:v>
                </c:pt>
                <c:pt idx="2818">
                  <c:v>283.6999816894534</c:v>
                </c:pt>
                <c:pt idx="2819">
                  <c:v>283.7999877929687</c:v>
                </c:pt>
                <c:pt idx="2820">
                  <c:v>283.8999938964843</c:v>
                </c:pt>
                <c:pt idx="2821">
                  <c:v>284.0</c:v>
                </c:pt>
                <c:pt idx="2822">
                  <c:v>284.0999755859375</c:v>
                </c:pt>
                <c:pt idx="2823">
                  <c:v>284.1999816894534</c:v>
                </c:pt>
                <c:pt idx="2824">
                  <c:v>284.2999877929687</c:v>
                </c:pt>
                <c:pt idx="2825">
                  <c:v>284.3999938964843</c:v>
                </c:pt>
                <c:pt idx="2826">
                  <c:v>284.5</c:v>
                </c:pt>
                <c:pt idx="2827">
                  <c:v>284.5999755859375</c:v>
                </c:pt>
                <c:pt idx="2828">
                  <c:v>284.6999816894534</c:v>
                </c:pt>
                <c:pt idx="2829">
                  <c:v>284.7999877929687</c:v>
                </c:pt>
                <c:pt idx="2830">
                  <c:v>284.8999938964843</c:v>
                </c:pt>
                <c:pt idx="2831">
                  <c:v>285.0</c:v>
                </c:pt>
                <c:pt idx="2832">
                  <c:v>285.0999755859375</c:v>
                </c:pt>
                <c:pt idx="2833">
                  <c:v>285.1999816894534</c:v>
                </c:pt>
                <c:pt idx="2834">
                  <c:v>285.2999877929687</c:v>
                </c:pt>
                <c:pt idx="2835">
                  <c:v>285.3999938964843</c:v>
                </c:pt>
                <c:pt idx="2836">
                  <c:v>285.5</c:v>
                </c:pt>
                <c:pt idx="2837">
                  <c:v>285.5999755859375</c:v>
                </c:pt>
                <c:pt idx="2838">
                  <c:v>285.6999816894534</c:v>
                </c:pt>
                <c:pt idx="2839">
                  <c:v>285.7999877929687</c:v>
                </c:pt>
                <c:pt idx="2840">
                  <c:v>285.8999938964843</c:v>
                </c:pt>
                <c:pt idx="2841">
                  <c:v>286.0</c:v>
                </c:pt>
                <c:pt idx="2842">
                  <c:v>286.0999755859375</c:v>
                </c:pt>
                <c:pt idx="2843">
                  <c:v>286.1999816894534</c:v>
                </c:pt>
                <c:pt idx="2844">
                  <c:v>286.2999877929687</c:v>
                </c:pt>
                <c:pt idx="2845">
                  <c:v>286.3999938964843</c:v>
                </c:pt>
                <c:pt idx="2846">
                  <c:v>286.5</c:v>
                </c:pt>
                <c:pt idx="2847">
                  <c:v>286.5999755859375</c:v>
                </c:pt>
                <c:pt idx="2848">
                  <c:v>286.6999816894534</c:v>
                </c:pt>
                <c:pt idx="2849">
                  <c:v>286.7999877929687</c:v>
                </c:pt>
                <c:pt idx="2850">
                  <c:v>286.8999938964843</c:v>
                </c:pt>
                <c:pt idx="2851">
                  <c:v>287.0</c:v>
                </c:pt>
                <c:pt idx="2852">
                  <c:v>287.0999755859375</c:v>
                </c:pt>
                <c:pt idx="2853">
                  <c:v>287.1999816894534</c:v>
                </c:pt>
                <c:pt idx="2854">
                  <c:v>287.2999877929687</c:v>
                </c:pt>
                <c:pt idx="2855">
                  <c:v>287.3999938964843</c:v>
                </c:pt>
                <c:pt idx="2856">
                  <c:v>287.5</c:v>
                </c:pt>
                <c:pt idx="2857">
                  <c:v>287.5999755859375</c:v>
                </c:pt>
                <c:pt idx="2858">
                  <c:v>287.6999816894534</c:v>
                </c:pt>
                <c:pt idx="2859">
                  <c:v>287.7999877929687</c:v>
                </c:pt>
                <c:pt idx="2860">
                  <c:v>287.8999938964843</c:v>
                </c:pt>
                <c:pt idx="2861">
                  <c:v>288.0</c:v>
                </c:pt>
                <c:pt idx="2862">
                  <c:v>288.0999755859375</c:v>
                </c:pt>
                <c:pt idx="2863">
                  <c:v>288.1999816894534</c:v>
                </c:pt>
                <c:pt idx="2864">
                  <c:v>288.2999877929687</c:v>
                </c:pt>
                <c:pt idx="2865">
                  <c:v>288.3999938964843</c:v>
                </c:pt>
                <c:pt idx="2866">
                  <c:v>288.5</c:v>
                </c:pt>
                <c:pt idx="2867">
                  <c:v>288.5999755859375</c:v>
                </c:pt>
                <c:pt idx="2868">
                  <c:v>288.6999816894534</c:v>
                </c:pt>
                <c:pt idx="2869">
                  <c:v>288.7999877929687</c:v>
                </c:pt>
                <c:pt idx="2870">
                  <c:v>288.8999938964843</c:v>
                </c:pt>
                <c:pt idx="2871">
                  <c:v>289.0</c:v>
                </c:pt>
                <c:pt idx="2872">
                  <c:v>289.0999755859375</c:v>
                </c:pt>
                <c:pt idx="2873">
                  <c:v>289.1999816894534</c:v>
                </c:pt>
                <c:pt idx="2874">
                  <c:v>289.2999877929687</c:v>
                </c:pt>
                <c:pt idx="2875">
                  <c:v>289.3999938964843</c:v>
                </c:pt>
                <c:pt idx="2876">
                  <c:v>289.5</c:v>
                </c:pt>
                <c:pt idx="2877">
                  <c:v>289.5999755859375</c:v>
                </c:pt>
                <c:pt idx="2878">
                  <c:v>289.6999816894534</c:v>
                </c:pt>
                <c:pt idx="2879">
                  <c:v>289.7999877929687</c:v>
                </c:pt>
                <c:pt idx="2880">
                  <c:v>289.8999938964843</c:v>
                </c:pt>
                <c:pt idx="2881">
                  <c:v>290.0</c:v>
                </c:pt>
                <c:pt idx="2882">
                  <c:v>290.0999755859375</c:v>
                </c:pt>
                <c:pt idx="2883">
                  <c:v>290.1999816894534</c:v>
                </c:pt>
                <c:pt idx="2884">
                  <c:v>290.2999877929687</c:v>
                </c:pt>
                <c:pt idx="2885">
                  <c:v>290.3999938964843</c:v>
                </c:pt>
                <c:pt idx="2886">
                  <c:v>290.5</c:v>
                </c:pt>
                <c:pt idx="2887">
                  <c:v>290.5999755859375</c:v>
                </c:pt>
                <c:pt idx="2888">
                  <c:v>290.6999816894534</c:v>
                </c:pt>
                <c:pt idx="2889">
                  <c:v>290.7999877929687</c:v>
                </c:pt>
                <c:pt idx="2890">
                  <c:v>290.8999938964843</c:v>
                </c:pt>
                <c:pt idx="2891">
                  <c:v>291.0</c:v>
                </c:pt>
                <c:pt idx="2892">
                  <c:v>291.0999755859375</c:v>
                </c:pt>
                <c:pt idx="2893">
                  <c:v>291.1999816894534</c:v>
                </c:pt>
                <c:pt idx="2894">
                  <c:v>291.2999877929687</c:v>
                </c:pt>
                <c:pt idx="2895">
                  <c:v>291.3999938964843</c:v>
                </c:pt>
                <c:pt idx="2896">
                  <c:v>291.5</c:v>
                </c:pt>
                <c:pt idx="2897">
                  <c:v>291.5999755859375</c:v>
                </c:pt>
                <c:pt idx="2898">
                  <c:v>291.6999816894534</c:v>
                </c:pt>
                <c:pt idx="2899">
                  <c:v>291.7999877929687</c:v>
                </c:pt>
                <c:pt idx="2900">
                  <c:v>291.8999938964843</c:v>
                </c:pt>
                <c:pt idx="2901">
                  <c:v>292.0</c:v>
                </c:pt>
                <c:pt idx="2902">
                  <c:v>292.0999755859375</c:v>
                </c:pt>
                <c:pt idx="2903">
                  <c:v>292.1999816894534</c:v>
                </c:pt>
                <c:pt idx="2904">
                  <c:v>292.2999877929687</c:v>
                </c:pt>
                <c:pt idx="2905">
                  <c:v>292.3999938964843</c:v>
                </c:pt>
                <c:pt idx="2906">
                  <c:v>292.5</c:v>
                </c:pt>
                <c:pt idx="2907">
                  <c:v>292.5999755859375</c:v>
                </c:pt>
                <c:pt idx="2908">
                  <c:v>292.6999816894534</c:v>
                </c:pt>
                <c:pt idx="2909">
                  <c:v>292.7999877929687</c:v>
                </c:pt>
                <c:pt idx="2910">
                  <c:v>292.8999938964843</c:v>
                </c:pt>
                <c:pt idx="2911">
                  <c:v>293.0</c:v>
                </c:pt>
                <c:pt idx="2912">
                  <c:v>293.0999755859375</c:v>
                </c:pt>
                <c:pt idx="2913">
                  <c:v>293.1999816894534</c:v>
                </c:pt>
                <c:pt idx="2914">
                  <c:v>293.2999877929687</c:v>
                </c:pt>
                <c:pt idx="2915">
                  <c:v>293.3999938964843</c:v>
                </c:pt>
                <c:pt idx="2916">
                  <c:v>293.5</c:v>
                </c:pt>
                <c:pt idx="2917">
                  <c:v>293.5999755859375</c:v>
                </c:pt>
                <c:pt idx="2918">
                  <c:v>293.6999816894534</c:v>
                </c:pt>
                <c:pt idx="2919">
                  <c:v>293.7999877929687</c:v>
                </c:pt>
                <c:pt idx="2920">
                  <c:v>293.8999938964843</c:v>
                </c:pt>
                <c:pt idx="2921">
                  <c:v>294.0</c:v>
                </c:pt>
                <c:pt idx="2922">
                  <c:v>294.0999755859375</c:v>
                </c:pt>
                <c:pt idx="2923">
                  <c:v>294.1999816894534</c:v>
                </c:pt>
                <c:pt idx="2924">
                  <c:v>294.2999877929687</c:v>
                </c:pt>
                <c:pt idx="2925">
                  <c:v>294.3999938964843</c:v>
                </c:pt>
                <c:pt idx="2926">
                  <c:v>294.5</c:v>
                </c:pt>
                <c:pt idx="2927">
                  <c:v>294.5999755859375</c:v>
                </c:pt>
                <c:pt idx="2928">
                  <c:v>294.6999816894534</c:v>
                </c:pt>
                <c:pt idx="2929">
                  <c:v>294.7999877929687</c:v>
                </c:pt>
                <c:pt idx="2930">
                  <c:v>294.8999938964843</c:v>
                </c:pt>
                <c:pt idx="2931">
                  <c:v>295.0</c:v>
                </c:pt>
                <c:pt idx="2932">
                  <c:v>295.0999755859375</c:v>
                </c:pt>
                <c:pt idx="2933">
                  <c:v>295.1999816894534</c:v>
                </c:pt>
                <c:pt idx="2934">
                  <c:v>295.2999877929687</c:v>
                </c:pt>
                <c:pt idx="2935">
                  <c:v>295.3999938964843</c:v>
                </c:pt>
                <c:pt idx="2936">
                  <c:v>295.5</c:v>
                </c:pt>
                <c:pt idx="2937">
                  <c:v>295.5999755859375</c:v>
                </c:pt>
                <c:pt idx="2938">
                  <c:v>295.6999816894534</c:v>
                </c:pt>
                <c:pt idx="2939">
                  <c:v>295.7999877929687</c:v>
                </c:pt>
                <c:pt idx="2940">
                  <c:v>295.8999938964843</c:v>
                </c:pt>
                <c:pt idx="2941">
                  <c:v>296.0</c:v>
                </c:pt>
                <c:pt idx="2942">
                  <c:v>296.0999755859375</c:v>
                </c:pt>
                <c:pt idx="2943">
                  <c:v>296.1999816894534</c:v>
                </c:pt>
                <c:pt idx="2944">
                  <c:v>296.2999877929687</c:v>
                </c:pt>
                <c:pt idx="2945">
                  <c:v>296.3999938964843</c:v>
                </c:pt>
                <c:pt idx="2946">
                  <c:v>296.5</c:v>
                </c:pt>
                <c:pt idx="2947">
                  <c:v>296.5999755859375</c:v>
                </c:pt>
                <c:pt idx="2948">
                  <c:v>296.6999816894534</c:v>
                </c:pt>
                <c:pt idx="2949">
                  <c:v>296.7999877929687</c:v>
                </c:pt>
                <c:pt idx="2950">
                  <c:v>296.8999938964843</c:v>
                </c:pt>
                <c:pt idx="2951">
                  <c:v>297.0</c:v>
                </c:pt>
                <c:pt idx="2952">
                  <c:v>297.0999755859375</c:v>
                </c:pt>
                <c:pt idx="2953">
                  <c:v>297.1999816894534</c:v>
                </c:pt>
                <c:pt idx="2954">
                  <c:v>297.2999877929687</c:v>
                </c:pt>
                <c:pt idx="2955">
                  <c:v>297.3999938964843</c:v>
                </c:pt>
                <c:pt idx="2956">
                  <c:v>297.5</c:v>
                </c:pt>
                <c:pt idx="2957">
                  <c:v>297.5999755859375</c:v>
                </c:pt>
                <c:pt idx="2958">
                  <c:v>297.6999816894534</c:v>
                </c:pt>
                <c:pt idx="2959">
                  <c:v>297.7999877929687</c:v>
                </c:pt>
                <c:pt idx="2960">
                  <c:v>297.8999938964843</c:v>
                </c:pt>
                <c:pt idx="2961">
                  <c:v>298.0</c:v>
                </c:pt>
                <c:pt idx="2962">
                  <c:v>298.0999755859375</c:v>
                </c:pt>
                <c:pt idx="2963">
                  <c:v>298.1999816894534</c:v>
                </c:pt>
                <c:pt idx="2964">
                  <c:v>298.2999877929687</c:v>
                </c:pt>
                <c:pt idx="2965">
                  <c:v>298.3999938964843</c:v>
                </c:pt>
                <c:pt idx="2966">
                  <c:v>298.5</c:v>
                </c:pt>
                <c:pt idx="2967">
                  <c:v>298.5999755859375</c:v>
                </c:pt>
                <c:pt idx="2968">
                  <c:v>298.6999816894534</c:v>
                </c:pt>
                <c:pt idx="2969">
                  <c:v>298.7999877929687</c:v>
                </c:pt>
                <c:pt idx="2970">
                  <c:v>298.8999938964843</c:v>
                </c:pt>
                <c:pt idx="2971">
                  <c:v>299.0</c:v>
                </c:pt>
                <c:pt idx="2972">
                  <c:v>299.0999755859375</c:v>
                </c:pt>
                <c:pt idx="2973">
                  <c:v>299.1999816894534</c:v>
                </c:pt>
                <c:pt idx="2974">
                  <c:v>299.2999877929687</c:v>
                </c:pt>
                <c:pt idx="2975">
                  <c:v>299.3999938964843</c:v>
                </c:pt>
                <c:pt idx="2976">
                  <c:v>299.5</c:v>
                </c:pt>
                <c:pt idx="2977">
                  <c:v>299.5999755859375</c:v>
                </c:pt>
                <c:pt idx="2978">
                  <c:v>299.6999816894534</c:v>
                </c:pt>
                <c:pt idx="2979">
                  <c:v>299.7999877929687</c:v>
                </c:pt>
                <c:pt idx="2980">
                  <c:v>299.8999938964843</c:v>
                </c:pt>
                <c:pt idx="2981">
                  <c:v>300.0</c:v>
                </c:pt>
                <c:pt idx="2982">
                  <c:v>300.0999755859375</c:v>
                </c:pt>
                <c:pt idx="2983">
                  <c:v>300.1999816894534</c:v>
                </c:pt>
                <c:pt idx="2984">
                  <c:v>300.2999877929687</c:v>
                </c:pt>
                <c:pt idx="2985">
                  <c:v>300.3999938964843</c:v>
                </c:pt>
                <c:pt idx="2986">
                  <c:v>300.5</c:v>
                </c:pt>
                <c:pt idx="2987">
                  <c:v>300.5999755859375</c:v>
                </c:pt>
                <c:pt idx="2988">
                  <c:v>300.6999816894534</c:v>
                </c:pt>
                <c:pt idx="2989">
                  <c:v>300.7999877929687</c:v>
                </c:pt>
                <c:pt idx="2990">
                  <c:v>300.8999938964843</c:v>
                </c:pt>
                <c:pt idx="2991">
                  <c:v>301.0</c:v>
                </c:pt>
                <c:pt idx="2992">
                  <c:v>301.0999755859375</c:v>
                </c:pt>
                <c:pt idx="2993">
                  <c:v>301.1999816894534</c:v>
                </c:pt>
                <c:pt idx="2994">
                  <c:v>301.2999877929687</c:v>
                </c:pt>
                <c:pt idx="2995">
                  <c:v>301.3999938964843</c:v>
                </c:pt>
                <c:pt idx="2996">
                  <c:v>301.5</c:v>
                </c:pt>
                <c:pt idx="2997">
                  <c:v>301.5999755859375</c:v>
                </c:pt>
                <c:pt idx="2998">
                  <c:v>301.6999816894534</c:v>
                </c:pt>
                <c:pt idx="2999">
                  <c:v>301.7999877929687</c:v>
                </c:pt>
                <c:pt idx="3000">
                  <c:v>301.8999938964843</c:v>
                </c:pt>
                <c:pt idx="3001">
                  <c:v>302.0</c:v>
                </c:pt>
                <c:pt idx="3002">
                  <c:v>302.0999755859375</c:v>
                </c:pt>
                <c:pt idx="3003">
                  <c:v>302.1999816894534</c:v>
                </c:pt>
                <c:pt idx="3004">
                  <c:v>302.2999877929687</c:v>
                </c:pt>
                <c:pt idx="3005">
                  <c:v>302.3999938964843</c:v>
                </c:pt>
                <c:pt idx="3006">
                  <c:v>302.5</c:v>
                </c:pt>
                <c:pt idx="3007">
                  <c:v>302.5999755859375</c:v>
                </c:pt>
                <c:pt idx="3008">
                  <c:v>302.6999816894534</c:v>
                </c:pt>
                <c:pt idx="3009">
                  <c:v>302.7999877929687</c:v>
                </c:pt>
                <c:pt idx="3010">
                  <c:v>302.8999938964843</c:v>
                </c:pt>
                <c:pt idx="3011">
                  <c:v>303.0</c:v>
                </c:pt>
                <c:pt idx="3012">
                  <c:v>303.0999755859375</c:v>
                </c:pt>
                <c:pt idx="3013">
                  <c:v>303.1999816894534</c:v>
                </c:pt>
                <c:pt idx="3014">
                  <c:v>303.2999877929687</c:v>
                </c:pt>
                <c:pt idx="3015">
                  <c:v>303.3999938964843</c:v>
                </c:pt>
                <c:pt idx="3016">
                  <c:v>303.5</c:v>
                </c:pt>
                <c:pt idx="3017">
                  <c:v>303.5999755859375</c:v>
                </c:pt>
                <c:pt idx="3018">
                  <c:v>303.6999816894534</c:v>
                </c:pt>
                <c:pt idx="3019">
                  <c:v>303.7999877929687</c:v>
                </c:pt>
                <c:pt idx="3020">
                  <c:v>303.8999938964843</c:v>
                </c:pt>
                <c:pt idx="3021">
                  <c:v>304.0</c:v>
                </c:pt>
                <c:pt idx="3022">
                  <c:v>304.0999755859375</c:v>
                </c:pt>
                <c:pt idx="3023">
                  <c:v>304.1999816894534</c:v>
                </c:pt>
                <c:pt idx="3024">
                  <c:v>304.2999877929687</c:v>
                </c:pt>
                <c:pt idx="3025">
                  <c:v>304.3999938964843</c:v>
                </c:pt>
                <c:pt idx="3026">
                  <c:v>304.5</c:v>
                </c:pt>
                <c:pt idx="3027">
                  <c:v>304.5999755859375</c:v>
                </c:pt>
                <c:pt idx="3028">
                  <c:v>304.6999816894534</c:v>
                </c:pt>
                <c:pt idx="3029">
                  <c:v>304.7999877929687</c:v>
                </c:pt>
                <c:pt idx="3030">
                  <c:v>304.8999938964843</c:v>
                </c:pt>
                <c:pt idx="3031">
                  <c:v>305.0</c:v>
                </c:pt>
                <c:pt idx="3032">
                  <c:v>305.0999755859375</c:v>
                </c:pt>
                <c:pt idx="3033">
                  <c:v>305.1999816894534</c:v>
                </c:pt>
                <c:pt idx="3034">
                  <c:v>305.2999877929687</c:v>
                </c:pt>
                <c:pt idx="3035">
                  <c:v>305.3999938964843</c:v>
                </c:pt>
                <c:pt idx="3036">
                  <c:v>305.5</c:v>
                </c:pt>
                <c:pt idx="3037">
                  <c:v>305.5999755859375</c:v>
                </c:pt>
                <c:pt idx="3038">
                  <c:v>305.6999816894534</c:v>
                </c:pt>
                <c:pt idx="3039">
                  <c:v>305.7999877929687</c:v>
                </c:pt>
                <c:pt idx="3040">
                  <c:v>305.8999938964843</c:v>
                </c:pt>
                <c:pt idx="3041">
                  <c:v>306.0</c:v>
                </c:pt>
                <c:pt idx="3042">
                  <c:v>306.0999755859375</c:v>
                </c:pt>
                <c:pt idx="3043">
                  <c:v>306.1999816894534</c:v>
                </c:pt>
                <c:pt idx="3044">
                  <c:v>306.2999877929687</c:v>
                </c:pt>
                <c:pt idx="3045">
                  <c:v>306.3999938964843</c:v>
                </c:pt>
                <c:pt idx="3046">
                  <c:v>306.5</c:v>
                </c:pt>
                <c:pt idx="3047">
                  <c:v>306.5999755859375</c:v>
                </c:pt>
                <c:pt idx="3048">
                  <c:v>306.6999816894534</c:v>
                </c:pt>
                <c:pt idx="3049">
                  <c:v>306.7999877929687</c:v>
                </c:pt>
                <c:pt idx="3050">
                  <c:v>306.8999938964843</c:v>
                </c:pt>
                <c:pt idx="3051">
                  <c:v>307.0</c:v>
                </c:pt>
                <c:pt idx="3052">
                  <c:v>307.0999755859375</c:v>
                </c:pt>
                <c:pt idx="3053">
                  <c:v>307.1999816894534</c:v>
                </c:pt>
                <c:pt idx="3054">
                  <c:v>307.2999877929687</c:v>
                </c:pt>
                <c:pt idx="3055">
                  <c:v>307.3999938964843</c:v>
                </c:pt>
                <c:pt idx="3056">
                  <c:v>307.5</c:v>
                </c:pt>
                <c:pt idx="3057">
                  <c:v>307.5999755859375</c:v>
                </c:pt>
                <c:pt idx="3058">
                  <c:v>307.6999816894534</c:v>
                </c:pt>
                <c:pt idx="3059">
                  <c:v>307.7999877929687</c:v>
                </c:pt>
                <c:pt idx="3060">
                  <c:v>307.8999938964843</c:v>
                </c:pt>
                <c:pt idx="3061">
                  <c:v>308.0</c:v>
                </c:pt>
                <c:pt idx="3062">
                  <c:v>308.0999755859375</c:v>
                </c:pt>
                <c:pt idx="3063">
                  <c:v>308.1999816894534</c:v>
                </c:pt>
                <c:pt idx="3064">
                  <c:v>308.2999877929687</c:v>
                </c:pt>
                <c:pt idx="3065">
                  <c:v>308.3999938964843</c:v>
                </c:pt>
                <c:pt idx="3066">
                  <c:v>308.5</c:v>
                </c:pt>
                <c:pt idx="3067">
                  <c:v>308.5999755859375</c:v>
                </c:pt>
                <c:pt idx="3068">
                  <c:v>308.6999816894534</c:v>
                </c:pt>
                <c:pt idx="3069">
                  <c:v>308.7999877929687</c:v>
                </c:pt>
                <c:pt idx="3070">
                  <c:v>308.8999938964843</c:v>
                </c:pt>
                <c:pt idx="3071">
                  <c:v>309.0</c:v>
                </c:pt>
                <c:pt idx="3072">
                  <c:v>309.0999755859375</c:v>
                </c:pt>
                <c:pt idx="3073">
                  <c:v>309.1999816894534</c:v>
                </c:pt>
                <c:pt idx="3074">
                  <c:v>309.2999877929687</c:v>
                </c:pt>
                <c:pt idx="3075">
                  <c:v>309.3999938964843</c:v>
                </c:pt>
                <c:pt idx="3076">
                  <c:v>309.5</c:v>
                </c:pt>
                <c:pt idx="3077">
                  <c:v>309.5999755859375</c:v>
                </c:pt>
                <c:pt idx="3078">
                  <c:v>309.6999816894534</c:v>
                </c:pt>
                <c:pt idx="3079">
                  <c:v>309.7999877929687</c:v>
                </c:pt>
                <c:pt idx="3080">
                  <c:v>309.8999938964843</c:v>
                </c:pt>
                <c:pt idx="3081">
                  <c:v>310.0</c:v>
                </c:pt>
                <c:pt idx="3082">
                  <c:v>310.0999755859375</c:v>
                </c:pt>
                <c:pt idx="3083">
                  <c:v>310.1999816894534</c:v>
                </c:pt>
                <c:pt idx="3084">
                  <c:v>310.2999877929687</c:v>
                </c:pt>
                <c:pt idx="3085">
                  <c:v>310.3999938964843</c:v>
                </c:pt>
                <c:pt idx="3086">
                  <c:v>310.5</c:v>
                </c:pt>
                <c:pt idx="3087">
                  <c:v>310.5999755859375</c:v>
                </c:pt>
                <c:pt idx="3088">
                  <c:v>310.6999816894534</c:v>
                </c:pt>
                <c:pt idx="3089">
                  <c:v>310.7999877929687</c:v>
                </c:pt>
                <c:pt idx="3090">
                  <c:v>310.8999938964843</c:v>
                </c:pt>
                <c:pt idx="3091">
                  <c:v>311.0</c:v>
                </c:pt>
                <c:pt idx="3092">
                  <c:v>311.0999755859375</c:v>
                </c:pt>
                <c:pt idx="3093">
                  <c:v>311.1999816894534</c:v>
                </c:pt>
                <c:pt idx="3094">
                  <c:v>311.2999877929687</c:v>
                </c:pt>
                <c:pt idx="3095">
                  <c:v>311.3999938964843</c:v>
                </c:pt>
                <c:pt idx="3096">
                  <c:v>311.5</c:v>
                </c:pt>
                <c:pt idx="3097">
                  <c:v>311.5999755859375</c:v>
                </c:pt>
                <c:pt idx="3098">
                  <c:v>311.6999816894534</c:v>
                </c:pt>
                <c:pt idx="3099">
                  <c:v>311.7999877929687</c:v>
                </c:pt>
                <c:pt idx="3100">
                  <c:v>311.8999938964843</c:v>
                </c:pt>
                <c:pt idx="3101">
                  <c:v>312.0</c:v>
                </c:pt>
                <c:pt idx="3102">
                  <c:v>312.0999755859375</c:v>
                </c:pt>
                <c:pt idx="3103">
                  <c:v>312.1999816894534</c:v>
                </c:pt>
                <c:pt idx="3104">
                  <c:v>312.2999877929687</c:v>
                </c:pt>
                <c:pt idx="3105">
                  <c:v>312.3999938964843</c:v>
                </c:pt>
                <c:pt idx="3106">
                  <c:v>312.5</c:v>
                </c:pt>
                <c:pt idx="3107">
                  <c:v>312.5999755859375</c:v>
                </c:pt>
                <c:pt idx="3108">
                  <c:v>312.6999816894534</c:v>
                </c:pt>
                <c:pt idx="3109">
                  <c:v>312.7999877929687</c:v>
                </c:pt>
                <c:pt idx="3110">
                  <c:v>312.8999938964843</c:v>
                </c:pt>
                <c:pt idx="3111">
                  <c:v>313.0</c:v>
                </c:pt>
                <c:pt idx="3112">
                  <c:v>313.0999755859375</c:v>
                </c:pt>
                <c:pt idx="3113">
                  <c:v>313.1999816894534</c:v>
                </c:pt>
                <c:pt idx="3114">
                  <c:v>313.2999877929687</c:v>
                </c:pt>
                <c:pt idx="3115">
                  <c:v>313.3999938964843</c:v>
                </c:pt>
                <c:pt idx="3116">
                  <c:v>313.5</c:v>
                </c:pt>
                <c:pt idx="3117">
                  <c:v>313.5999755859375</c:v>
                </c:pt>
                <c:pt idx="3118">
                  <c:v>313.6999816894534</c:v>
                </c:pt>
                <c:pt idx="3119">
                  <c:v>313.7999877929687</c:v>
                </c:pt>
                <c:pt idx="3120">
                  <c:v>313.8999938964843</c:v>
                </c:pt>
                <c:pt idx="3121">
                  <c:v>314.0</c:v>
                </c:pt>
                <c:pt idx="3122">
                  <c:v>314.0999755859375</c:v>
                </c:pt>
                <c:pt idx="3123">
                  <c:v>314.1999816894534</c:v>
                </c:pt>
                <c:pt idx="3124">
                  <c:v>314.2999877929687</c:v>
                </c:pt>
                <c:pt idx="3125">
                  <c:v>314.3999938964843</c:v>
                </c:pt>
                <c:pt idx="3126">
                  <c:v>314.5</c:v>
                </c:pt>
                <c:pt idx="3127">
                  <c:v>314.5999755859375</c:v>
                </c:pt>
                <c:pt idx="3128">
                  <c:v>314.6999816894534</c:v>
                </c:pt>
                <c:pt idx="3129">
                  <c:v>314.7999877929687</c:v>
                </c:pt>
                <c:pt idx="3130">
                  <c:v>314.8999938964843</c:v>
                </c:pt>
                <c:pt idx="3131">
                  <c:v>315.0</c:v>
                </c:pt>
                <c:pt idx="3132">
                  <c:v>315.0999755859375</c:v>
                </c:pt>
                <c:pt idx="3133">
                  <c:v>315.1999816894534</c:v>
                </c:pt>
                <c:pt idx="3134">
                  <c:v>315.2999877929687</c:v>
                </c:pt>
                <c:pt idx="3135">
                  <c:v>315.3999938964843</c:v>
                </c:pt>
                <c:pt idx="3136">
                  <c:v>315.5</c:v>
                </c:pt>
                <c:pt idx="3137">
                  <c:v>315.5999755859375</c:v>
                </c:pt>
                <c:pt idx="3138">
                  <c:v>315.6999816894534</c:v>
                </c:pt>
                <c:pt idx="3139">
                  <c:v>315.7999877929687</c:v>
                </c:pt>
                <c:pt idx="3140">
                  <c:v>315.8999938964843</c:v>
                </c:pt>
                <c:pt idx="3141">
                  <c:v>316.0</c:v>
                </c:pt>
                <c:pt idx="3142">
                  <c:v>316.0999755859375</c:v>
                </c:pt>
                <c:pt idx="3143">
                  <c:v>316.1999816894534</c:v>
                </c:pt>
                <c:pt idx="3144">
                  <c:v>316.2999877929687</c:v>
                </c:pt>
                <c:pt idx="3145">
                  <c:v>316.3999938964843</c:v>
                </c:pt>
                <c:pt idx="3146">
                  <c:v>316.5</c:v>
                </c:pt>
                <c:pt idx="3147">
                  <c:v>316.5999755859375</c:v>
                </c:pt>
                <c:pt idx="3148">
                  <c:v>316.6999816894534</c:v>
                </c:pt>
                <c:pt idx="3149">
                  <c:v>316.7999877929687</c:v>
                </c:pt>
                <c:pt idx="3150">
                  <c:v>316.8999938964843</c:v>
                </c:pt>
                <c:pt idx="3151">
                  <c:v>317.0</c:v>
                </c:pt>
                <c:pt idx="3152">
                  <c:v>317.0999755859375</c:v>
                </c:pt>
                <c:pt idx="3153">
                  <c:v>317.1999816894534</c:v>
                </c:pt>
                <c:pt idx="3154">
                  <c:v>317.2999877929687</c:v>
                </c:pt>
                <c:pt idx="3155">
                  <c:v>317.3999938964843</c:v>
                </c:pt>
                <c:pt idx="3156">
                  <c:v>317.5</c:v>
                </c:pt>
                <c:pt idx="3157">
                  <c:v>317.5999755859375</c:v>
                </c:pt>
                <c:pt idx="3158">
                  <c:v>317.6999816894534</c:v>
                </c:pt>
                <c:pt idx="3159">
                  <c:v>317.7999877929687</c:v>
                </c:pt>
                <c:pt idx="3160">
                  <c:v>317.8999938964843</c:v>
                </c:pt>
                <c:pt idx="3161">
                  <c:v>318.0</c:v>
                </c:pt>
                <c:pt idx="3162">
                  <c:v>318.0999755859375</c:v>
                </c:pt>
                <c:pt idx="3163">
                  <c:v>318.1999816894534</c:v>
                </c:pt>
                <c:pt idx="3164">
                  <c:v>318.2999877929687</c:v>
                </c:pt>
                <c:pt idx="3165">
                  <c:v>318.3999938964843</c:v>
                </c:pt>
                <c:pt idx="3166">
                  <c:v>318.5</c:v>
                </c:pt>
                <c:pt idx="3167">
                  <c:v>318.5999755859375</c:v>
                </c:pt>
                <c:pt idx="3168">
                  <c:v>318.6999816894534</c:v>
                </c:pt>
                <c:pt idx="3169">
                  <c:v>318.7999877929687</c:v>
                </c:pt>
                <c:pt idx="3170">
                  <c:v>318.8999938964843</c:v>
                </c:pt>
                <c:pt idx="3171">
                  <c:v>319.0</c:v>
                </c:pt>
                <c:pt idx="3172">
                  <c:v>319.0999755859375</c:v>
                </c:pt>
                <c:pt idx="3173">
                  <c:v>319.1999816894534</c:v>
                </c:pt>
                <c:pt idx="3174">
                  <c:v>319.2999877929687</c:v>
                </c:pt>
                <c:pt idx="3175">
                  <c:v>319.3999938964843</c:v>
                </c:pt>
                <c:pt idx="3176">
                  <c:v>319.5</c:v>
                </c:pt>
                <c:pt idx="3177">
                  <c:v>319.5999755859375</c:v>
                </c:pt>
                <c:pt idx="3178">
                  <c:v>319.6999816894534</c:v>
                </c:pt>
                <c:pt idx="3179">
                  <c:v>319.7999877929687</c:v>
                </c:pt>
                <c:pt idx="3180">
                  <c:v>319.8999938964843</c:v>
                </c:pt>
                <c:pt idx="3181">
                  <c:v>320.0</c:v>
                </c:pt>
                <c:pt idx="3182">
                  <c:v>320.0999755859375</c:v>
                </c:pt>
                <c:pt idx="3183">
                  <c:v>320.1999816894534</c:v>
                </c:pt>
                <c:pt idx="3184">
                  <c:v>320.2999877929687</c:v>
                </c:pt>
                <c:pt idx="3185">
                  <c:v>320.3999938964843</c:v>
                </c:pt>
                <c:pt idx="3186">
                  <c:v>320.5</c:v>
                </c:pt>
                <c:pt idx="3187">
                  <c:v>320.5999755859375</c:v>
                </c:pt>
                <c:pt idx="3188">
                  <c:v>320.6999816894534</c:v>
                </c:pt>
                <c:pt idx="3189">
                  <c:v>320.7999877929687</c:v>
                </c:pt>
                <c:pt idx="3190">
                  <c:v>320.8999938964843</c:v>
                </c:pt>
                <c:pt idx="3191">
                  <c:v>321.0</c:v>
                </c:pt>
                <c:pt idx="3192">
                  <c:v>321.0999755859375</c:v>
                </c:pt>
                <c:pt idx="3193">
                  <c:v>321.1999816894534</c:v>
                </c:pt>
                <c:pt idx="3194">
                  <c:v>321.2999877929687</c:v>
                </c:pt>
                <c:pt idx="3195">
                  <c:v>321.3999938964843</c:v>
                </c:pt>
                <c:pt idx="3196">
                  <c:v>321.5</c:v>
                </c:pt>
                <c:pt idx="3197">
                  <c:v>321.5999755859375</c:v>
                </c:pt>
                <c:pt idx="3198">
                  <c:v>321.6999816894534</c:v>
                </c:pt>
                <c:pt idx="3199">
                  <c:v>321.7999877929687</c:v>
                </c:pt>
                <c:pt idx="3200">
                  <c:v>321.8999938964843</c:v>
                </c:pt>
                <c:pt idx="3201">
                  <c:v>322.0</c:v>
                </c:pt>
                <c:pt idx="3202">
                  <c:v>322.0999755859375</c:v>
                </c:pt>
                <c:pt idx="3203">
                  <c:v>322.1999816894534</c:v>
                </c:pt>
                <c:pt idx="3204">
                  <c:v>322.2999877929687</c:v>
                </c:pt>
                <c:pt idx="3205">
                  <c:v>322.3999938964843</c:v>
                </c:pt>
                <c:pt idx="3206">
                  <c:v>322.5</c:v>
                </c:pt>
                <c:pt idx="3207">
                  <c:v>322.5999755859375</c:v>
                </c:pt>
                <c:pt idx="3208">
                  <c:v>322.6999816894534</c:v>
                </c:pt>
                <c:pt idx="3209">
                  <c:v>322.7999877929687</c:v>
                </c:pt>
                <c:pt idx="3210">
                  <c:v>322.8999938964843</c:v>
                </c:pt>
                <c:pt idx="3211">
                  <c:v>323.0</c:v>
                </c:pt>
                <c:pt idx="3212">
                  <c:v>323.0999755859375</c:v>
                </c:pt>
                <c:pt idx="3213">
                  <c:v>323.1999816894534</c:v>
                </c:pt>
                <c:pt idx="3214">
                  <c:v>323.2999877929687</c:v>
                </c:pt>
                <c:pt idx="3215">
                  <c:v>323.3999938964843</c:v>
                </c:pt>
                <c:pt idx="3216">
                  <c:v>323.5</c:v>
                </c:pt>
                <c:pt idx="3217">
                  <c:v>323.5999755859375</c:v>
                </c:pt>
                <c:pt idx="3218">
                  <c:v>323.6999816894534</c:v>
                </c:pt>
                <c:pt idx="3219">
                  <c:v>323.7999877929687</c:v>
                </c:pt>
                <c:pt idx="3220">
                  <c:v>323.8999938964843</c:v>
                </c:pt>
                <c:pt idx="3221">
                  <c:v>324.0</c:v>
                </c:pt>
                <c:pt idx="3222">
                  <c:v>324.0999755859375</c:v>
                </c:pt>
                <c:pt idx="3223">
                  <c:v>324.1999816894534</c:v>
                </c:pt>
                <c:pt idx="3224">
                  <c:v>324.2999877929687</c:v>
                </c:pt>
                <c:pt idx="3225">
                  <c:v>324.3999938964843</c:v>
                </c:pt>
                <c:pt idx="3226">
                  <c:v>324.5</c:v>
                </c:pt>
                <c:pt idx="3227">
                  <c:v>324.5999755859375</c:v>
                </c:pt>
                <c:pt idx="3228">
                  <c:v>324.6999816894534</c:v>
                </c:pt>
                <c:pt idx="3229">
                  <c:v>324.7999877929687</c:v>
                </c:pt>
                <c:pt idx="3230">
                  <c:v>324.8999938964843</c:v>
                </c:pt>
                <c:pt idx="3231">
                  <c:v>325.0</c:v>
                </c:pt>
                <c:pt idx="3232">
                  <c:v>325.0999755859375</c:v>
                </c:pt>
                <c:pt idx="3233">
                  <c:v>325.1999816894534</c:v>
                </c:pt>
                <c:pt idx="3234">
                  <c:v>325.2999877929687</c:v>
                </c:pt>
                <c:pt idx="3235">
                  <c:v>325.3999938964843</c:v>
                </c:pt>
                <c:pt idx="3236">
                  <c:v>325.5</c:v>
                </c:pt>
                <c:pt idx="3237">
                  <c:v>325.5999755859375</c:v>
                </c:pt>
                <c:pt idx="3238">
                  <c:v>325.6999816894534</c:v>
                </c:pt>
                <c:pt idx="3239">
                  <c:v>325.7999877929687</c:v>
                </c:pt>
                <c:pt idx="3240">
                  <c:v>325.8999938964843</c:v>
                </c:pt>
                <c:pt idx="3241">
                  <c:v>326.0</c:v>
                </c:pt>
                <c:pt idx="3242">
                  <c:v>326.0999755859375</c:v>
                </c:pt>
                <c:pt idx="3243">
                  <c:v>326.1999816894534</c:v>
                </c:pt>
                <c:pt idx="3244">
                  <c:v>326.2999877929687</c:v>
                </c:pt>
                <c:pt idx="3245">
                  <c:v>326.3999938964843</c:v>
                </c:pt>
                <c:pt idx="3246">
                  <c:v>326.5</c:v>
                </c:pt>
                <c:pt idx="3247">
                  <c:v>326.5999755859375</c:v>
                </c:pt>
                <c:pt idx="3248">
                  <c:v>326.6999816894534</c:v>
                </c:pt>
                <c:pt idx="3249">
                  <c:v>326.7999877929687</c:v>
                </c:pt>
                <c:pt idx="3250">
                  <c:v>326.8999938964843</c:v>
                </c:pt>
                <c:pt idx="3251">
                  <c:v>327.0</c:v>
                </c:pt>
                <c:pt idx="3252">
                  <c:v>327.0999755859375</c:v>
                </c:pt>
                <c:pt idx="3253">
                  <c:v>327.1999816894534</c:v>
                </c:pt>
                <c:pt idx="3254">
                  <c:v>327.2999877929687</c:v>
                </c:pt>
                <c:pt idx="3255">
                  <c:v>327.3999938964843</c:v>
                </c:pt>
                <c:pt idx="3256">
                  <c:v>327.5</c:v>
                </c:pt>
                <c:pt idx="3257">
                  <c:v>327.5999755859375</c:v>
                </c:pt>
                <c:pt idx="3258">
                  <c:v>327.6999816894534</c:v>
                </c:pt>
                <c:pt idx="3259">
                  <c:v>327.7999877929687</c:v>
                </c:pt>
                <c:pt idx="3260">
                  <c:v>327.8999938964843</c:v>
                </c:pt>
                <c:pt idx="3261">
                  <c:v>328.0</c:v>
                </c:pt>
                <c:pt idx="3262">
                  <c:v>328.0999755859375</c:v>
                </c:pt>
                <c:pt idx="3263">
                  <c:v>328.1999816894534</c:v>
                </c:pt>
                <c:pt idx="3264">
                  <c:v>328.2999877929687</c:v>
                </c:pt>
                <c:pt idx="3265">
                  <c:v>328.3999938964843</c:v>
                </c:pt>
                <c:pt idx="3266">
                  <c:v>328.5</c:v>
                </c:pt>
                <c:pt idx="3267">
                  <c:v>328.5999755859375</c:v>
                </c:pt>
                <c:pt idx="3268">
                  <c:v>328.6999816894534</c:v>
                </c:pt>
                <c:pt idx="3269">
                  <c:v>328.7999877929687</c:v>
                </c:pt>
                <c:pt idx="3270">
                  <c:v>328.8999938964843</c:v>
                </c:pt>
                <c:pt idx="3271">
                  <c:v>329.0</c:v>
                </c:pt>
                <c:pt idx="3272">
                  <c:v>329.0999755859375</c:v>
                </c:pt>
                <c:pt idx="3273">
                  <c:v>329.1999816894534</c:v>
                </c:pt>
                <c:pt idx="3274">
                  <c:v>329.2999877929687</c:v>
                </c:pt>
                <c:pt idx="3275">
                  <c:v>329.3999938964843</c:v>
                </c:pt>
                <c:pt idx="3276">
                  <c:v>329.5</c:v>
                </c:pt>
                <c:pt idx="3277">
                  <c:v>329.5999755859375</c:v>
                </c:pt>
                <c:pt idx="3278">
                  <c:v>329.6999816894534</c:v>
                </c:pt>
                <c:pt idx="3279">
                  <c:v>329.7999877929687</c:v>
                </c:pt>
                <c:pt idx="3280">
                  <c:v>329.8999938964843</c:v>
                </c:pt>
                <c:pt idx="3281">
                  <c:v>330.0</c:v>
                </c:pt>
                <c:pt idx="3282">
                  <c:v>330.0999755859375</c:v>
                </c:pt>
                <c:pt idx="3283">
                  <c:v>330.1999816894534</c:v>
                </c:pt>
                <c:pt idx="3284">
                  <c:v>330.2999877929687</c:v>
                </c:pt>
                <c:pt idx="3285">
                  <c:v>330.3999938964843</c:v>
                </c:pt>
                <c:pt idx="3286">
                  <c:v>330.5</c:v>
                </c:pt>
                <c:pt idx="3287">
                  <c:v>330.5999755859375</c:v>
                </c:pt>
                <c:pt idx="3288">
                  <c:v>330.6999816894534</c:v>
                </c:pt>
                <c:pt idx="3289">
                  <c:v>330.7999877929687</c:v>
                </c:pt>
                <c:pt idx="3290">
                  <c:v>330.8999938964843</c:v>
                </c:pt>
                <c:pt idx="3291">
                  <c:v>331.0</c:v>
                </c:pt>
                <c:pt idx="3292">
                  <c:v>331.0999755859375</c:v>
                </c:pt>
                <c:pt idx="3293">
                  <c:v>331.1999816894534</c:v>
                </c:pt>
                <c:pt idx="3294">
                  <c:v>331.2999877929687</c:v>
                </c:pt>
                <c:pt idx="3295">
                  <c:v>331.3999938964843</c:v>
                </c:pt>
                <c:pt idx="3296">
                  <c:v>331.5</c:v>
                </c:pt>
                <c:pt idx="3297">
                  <c:v>331.5999755859375</c:v>
                </c:pt>
                <c:pt idx="3298">
                  <c:v>331.6999816894534</c:v>
                </c:pt>
                <c:pt idx="3299">
                  <c:v>331.7999877929687</c:v>
                </c:pt>
                <c:pt idx="3300">
                  <c:v>331.8999938964843</c:v>
                </c:pt>
                <c:pt idx="3301">
                  <c:v>332.0</c:v>
                </c:pt>
                <c:pt idx="3302">
                  <c:v>332.0999755859375</c:v>
                </c:pt>
                <c:pt idx="3303">
                  <c:v>332.1999816894534</c:v>
                </c:pt>
                <c:pt idx="3304">
                  <c:v>332.2999877929687</c:v>
                </c:pt>
                <c:pt idx="3305">
                  <c:v>332.3999938964843</c:v>
                </c:pt>
                <c:pt idx="3306">
                  <c:v>332.5</c:v>
                </c:pt>
                <c:pt idx="3307">
                  <c:v>332.5999755859375</c:v>
                </c:pt>
                <c:pt idx="3308">
                  <c:v>332.6999816894534</c:v>
                </c:pt>
                <c:pt idx="3309">
                  <c:v>332.7999877929687</c:v>
                </c:pt>
                <c:pt idx="3310">
                  <c:v>332.8999938964843</c:v>
                </c:pt>
                <c:pt idx="3311">
                  <c:v>333.0</c:v>
                </c:pt>
                <c:pt idx="3312">
                  <c:v>333.0999755859375</c:v>
                </c:pt>
                <c:pt idx="3313">
                  <c:v>333.1999816894534</c:v>
                </c:pt>
                <c:pt idx="3314">
                  <c:v>333.2999877929687</c:v>
                </c:pt>
                <c:pt idx="3315">
                  <c:v>333.3999938964843</c:v>
                </c:pt>
                <c:pt idx="3316">
                  <c:v>333.5</c:v>
                </c:pt>
                <c:pt idx="3317">
                  <c:v>333.5999755859375</c:v>
                </c:pt>
                <c:pt idx="3318">
                  <c:v>333.6999816894534</c:v>
                </c:pt>
                <c:pt idx="3319">
                  <c:v>333.7999877929687</c:v>
                </c:pt>
                <c:pt idx="3320">
                  <c:v>333.8999938964843</c:v>
                </c:pt>
                <c:pt idx="3321">
                  <c:v>334.0</c:v>
                </c:pt>
                <c:pt idx="3322">
                  <c:v>334.0999755859375</c:v>
                </c:pt>
                <c:pt idx="3323">
                  <c:v>334.1999816894534</c:v>
                </c:pt>
                <c:pt idx="3324">
                  <c:v>334.2999877929687</c:v>
                </c:pt>
                <c:pt idx="3325">
                  <c:v>334.3999938964843</c:v>
                </c:pt>
                <c:pt idx="3326">
                  <c:v>334.5</c:v>
                </c:pt>
                <c:pt idx="3327">
                  <c:v>334.5999755859375</c:v>
                </c:pt>
                <c:pt idx="3328">
                  <c:v>334.6999816894534</c:v>
                </c:pt>
                <c:pt idx="3329">
                  <c:v>334.7999877929687</c:v>
                </c:pt>
                <c:pt idx="3330">
                  <c:v>334.8999938964843</c:v>
                </c:pt>
                <c:pt idx="3331">
                  <c:v>335.0</c:v>
                </c:pt>
                <c:pt idx="3332">
                  <c:v>335.0999755859375</c:v>
                </c:pt>
                <c:pt idx="3333">
                  <c:v>335.1999816894534</c:v>
                </c:pt>
                <c:pt idx="3334">
                  <c:v>335.2999877929687</c:v>
                </c:pt>
                <c:pt idx="3335">
                  <c:v>335.3999938964843</c:v>
                </c:pt>
                <c:pt idx="3336">
                  <c:v>335.5</c:v>
                </c:pt>
                <c:pt idx="3337">
                  <c:v>335.5999755859375</c:v>
                </c:pt>
                <c:pt idx="3338">
                  <c:v>335.6999816894534</c:v>
                </c:pt>
                <c:pt idx="3339">
                  <c:v>335.7999877929687</c:v>
                </c:pt>
                <c:pt idx="3340">
                  <c:v>335.8999938964843</c:v>
                </c:pt>
                <c:pt idx="3341">
                  <c:v>336.0</c:v>
                </c:pt>
                <c:pt idx="3342">
                  <c:v>336.0999755859375</c:v>
                </c:pt>
                <c:pt idx="3343">
                  <c:v>336.1999816894534</c:v>
                </c:pt>
                <c:pt idx="3344">
                  <c:v>336.2999877929687</c:v>
                </c:pt>
                <c:pt idx="3345">
                  <c:v>336.3999938964843</c:v>
                </c:pt>
                <c:pt idx="3346">
                  <c:v>336.5</c:v>
                </c:pt>
                <c:pt idx="3347">
                  <c:v>336.5999755859375</c:v>
                </c:pt>
                <c:pt idx="3348">
                  <c:v>336.6999816894534</c:v>
                </c:pt>
                <c:pt idx="3349">
                  <c:v>336.7999877929687</c:v>
                </c:pt>
                <c:pt idx="3350">
                  <c:v>336.8999938964843</c:v>
                </c:pt>
                <c:pt idx="3351">
                  <c:v>337.0</c:v>
                </c:pt>
                <c:pt idx="3352">
                  <c:v>337.0999755859375</c:v>
                </c:pt>
                <c:pt idx="3353">
                  <c:v>337.1999816894534</c:v>
                </c:pt>
                <c:pt idx="3354">
                  <c:v>337.2999877929687</c:v>
                </c:pt>
                <c:pt idx="3355">
                  <c:v>337.3999938964843</c:v>
                </c:pt>
                <c:pt idx="3356">
                  <c:v>337.5</c:v>
                </c:pt>
                <c:pt idx="3357">
                  <c:v>337.5999755859375</c:v>
                </c:pt>
                <c:pt idx="3358">
                  <c:v>337.6999816894534</c:v>
                </c:pt>
                <c:pt idx="3359">
                  <c:v>337.7999877929687</c:v>
                </c:pt>
                <c:pt idx="3360">
                  <c:v>337.8999938964843</c:v>
                </c:pt>
                <c:pt idx="3361">
                  <c:v>338.0</c:v>
                </c:pt>
                <c:pt idx="3362">
                  <c:v>338.0999755859375</c:v>
                </c:pt>
                <c:pt idx="3363">
                  <c:v>338.1999816894534</c:v>
                </c:pt>
                <c:pt idx="3364">
                  <c:v>338.2999877929687</c:v>
                </c:pt>
                <c:pt idx="3365">
                  <c:v>338.3999938964843</c:v>
                </c:pt>
                <c:pt idx="3366">
                  <c:v>338.5</c:v>
                </c:pt>
                <c:pt idx="3367">
                  <c:v>338.5999755859375</c:v>
                </c:pt>
                <c:pt idx="3368">
                  <c:v>338.6999816894534</c:v>
                </c:pt>
                <c:pt idx="3369">
                  <c:v>338.7999877929687</c:v>
                </c:pt>
                <c:pt idx="3370">
                  <c:v>338.8999938964843</c:v>
                </c:pt>
                <c:pt idx="3371">
                  <c:v>339.0</c:v>
                </c:pt>
                <c:pt idx="3372">
                  <c:v>339.0999755859375</c:v>
                </c:pt>
                <c:pt idx="3373">
                  <c:v>339.1999816894534</c:v>
                </c:pt>
                <c:pt idx="3374">
                  <c:v>339.2999877929687</c:v>
                </c:pt>
                <c:pt idx="3375">
                  <c:v>339.3999938964843</c:v>
                </c:pt>
                <c:pt idx="3376">
                  <c:v>339.5</c:v>
                </c:pt>
                <c:pt idx="3377">
                  <c:v>339.5999755859375</c:v>
                </c:pt>
                <c:pt idx="3378">
                  <c:v>339.6999816894534</c:v>
                </c:pt>
                <c:pt idx="3379">
                  <c:v>339.7999877929687</c:v>
                </c:pt>
                <c:pt idx="3380">
                  <c:v>339.8999938964843</c:v>
                </c:pt>
                <c:pt idx="3381">
                  <c:v>340.0</c:v>
                </c:pt>
                <c:pt idx="3382">
                  <c:v>340.0999755859375</c:v>
                </c:pt>
                <c:pt idx="3383">
                  <c:v>340.1999816894534</c:v>
                </c:pt>
                <c:pt idx="3384">
                  <c:v>340.2999877929687</c:v>
                </c:pt>
                <c:pt idx="3385">
                  <c:v>340.3999938964843</c:v>
                </c:pt>
                <c:pt idx="3386">
                  <c:v>340.5</c:v>
                </c:pt>
                <c:pt idx="3387">
                  <c:v>340.5999755859375</c:v>
                </c:pt>
                <c:pt idx="3388">
                  <c:v>340.6999816894534</c:v>
                </c:pt>
                <c:pt idx="3389">
                  <c:v>340.7999877929687</c:v>
                </c:pt>
                <c:pt idx="3390">
                  <c:v>340.8999938964843</c:v>
                </c:pt>
                <c:pt idx="3391">
                  <c:v>341.0</c:v>
                </c:pt>
                <c:pt idx="3392">
                  <c:v>341.0999755859375</c:v>
                </c:pt>
                <c:pt idx="3393">
                  <c:v>341.1999816894534</c:v>
                </c:pt>
                <c:pt idx="3394">
                  <c:v>341.2999877929687</c:v>
                </c:pt>
                <c:pt idx="3395">
                  <c:v>341.3999938964843</c:v>
                </c:pt>
                <c:pt idx="3396">
                  <c:v>341.5</c:v>
                </c:pt>
                <c:pt idx="3397">
                  <c:v>341.5999755859375</c:v>
                </c:pt>
                <c:pt idx="3398">
                  <c:v>341.6999816894534</c:v>
                </c:pt>
                <c:pt idx="3399">
                  <c:v>341.7999877929687</c:v>
                </c:pt>
                <c:pt idx="3400">
                  <c:v>341.8999938964843</c:v>
                </c:pt>
                <c:pt idx="3401">
                  <c:v>342.0</c:v>
                </c:pt>
                <c:pt idx="3402">
                  <c:v>342.0999755859375</c:v>
                </c:pt>
                <c:pt idx="3403">
                  <c:v>342.1999816894534</c:v>
                </c:pt>
                <c:pt idx="3404">
                  <c:v>342.2999877929687</c:v>
                </c:pt>
                <c:pt idx="3405">
                  <c:v>342.3999938964843</c:v>
                </c:pt>
                <c:pt idx="3406">
                  <c:v>342.5</c:v>
                </c:pt>
                <c:pt idx="3407">
                  <c:v>342.5999755859375</c:v>
                </c:pt>
                <c:pt idx="3408">
                  <c:v>342.6999816894534</c:v>
                </c:pt>
                <c:pt idx="3409">
                  <c:v>342.7999877929687</c:v>
                </c:pt>
                <c:pt idx="3410">
                  <c:v>342.8999938964843</c:v>
                </c:pt>
                <c:pt idx="3411">
                  <c:v>343.0</c:v>
                </c:pt>
                <c:pt idx="3412">
                  <c:v>343.0999755859375</c:v>
                </c:pt>
                <c:pt idx="3413">
                  <c:v>343.1999816894534</c:v>
                </c:pt>
                <c:pt idx="3414">
                  <c:v>343.2999877929687</c:v>
                </c:pt>
                <c:pt idx="3415">
                  <c:v>343.3999938964843</c:v>
                </c:pt>
                <c:pt idx="3416">
                  <c:v>343.5</c:v>
                </c:pt>
                <c:pt idx="3417">
                  <c:v>343.5999755859375</c:v>
                </c:pt>
                <c:pt idx="3418">
                  <c:v>343.6999816894534</c:v>
                </c:pt>
                <c:pt idx="3419">
                  <c:v>343.7999877929687</c:v>
                </c:pt>
                <c:pt idx="3420">
                  <c:v>343.8999938964843</c:v>
                </c:pt>
                <c:pt idx="3421">
                  <c:v>344.0</c:v>
                </c:pt>
                <c:pt idx="3422">
                  <c:v>344.0999755859375</c:v>
                </c:pt>
                <c:pt idx="3423">
                  <c:v>344.1999816894534</c:v>
                </c:pt>
                <c:pt idx="3424">
                  <c:v>344.2999877929687</c:v>
                </c:pt>
                <c:pt idx="3425">
                  <c:v>344.3999938964843</c:v>
                </c:pt>
                <c:pt idx="3426">
                  <c:v>344.5</c:v>
                </c:pt>
                <c:pt idx="3427">
                  <c:v>344.5999755859375</c:v>
                </c:pt>
                <c:pt idx="3428">
                  <c:v>344.6999816894534</c:v>
                </c:pt>
                <c:pt idx="3429">
                  <c:v>344.7999877929687</c:v>
                </c:pt>
                <c:pt idx="3430">
                  <c:v>344.8999938964843</c:v>
                </c:pt>
                <c:pt idx="3431">
                  <c:v>345.0</c:v>
                </c:pt>
                <c:pt idx="3432">
                  <c:v>345.0999755859375</c:v>
                </c:pt>
                <c:pt idx="3433">
                  <c:v>345.1999816894534</c:v>
                </c:pt>
                <c:pt idx="3434">
                  <c:v>345.2999877929687</c:v>
                </c:pt>
                <c:pt idx="3435">
                  <c:v>345.3999938964843</c:v>
                </c:pt>
                <c:pt idx="3436">
                  <c:v>345.5</c:v>
                </c:pt>
                <c:pt idx="3437">
                  <c:v>345.5999755859375</c:v>
                </c:pt>
                <c:pt idx="3438">
                  <c:v>345.6999816894534</c:v>
                </c:pt>
                <c:pt idx="3439">
                  <c:v>345.7999877929687</c:v>
                </c:pt>
                <c:pt idx="3440">
                  <c:v>345.8999938964843</c:v>
                </c:pt>
                <c:pt idx="3441">
                  <c:v>346.0</c:v>
                </c:pt>
                <c:pt idx="3442">
                  <c:v>346.0999755859375</c:v>
                </c:pt>
                <c:pt idx="3443">
                  <c:v>346.1999816894534</c:v>
                </c:pt>
                <c:pt idx="3444">
                  <c:v>346.2999877929687</c:v>
                </c:pt>
                <c:pt idx="3445">
                  <c:v>346.3999938964843</c:v>
                </c:pt>
                <c:pt idx="3446">
                  <c:v>346.5</c:v>
                </c:pt>
                <c:pt idx="3447">
                  <c:v>346.5999755859375</c:v>
                </c:pt>
                <c:pt idx="3448">
                  <c:v>346.6999816894534</c:v>
                </c:pt>
                <c:pt idx="3449">
                  <c:v>346.7999877929687</c:v>
                </c:pt>
                <c:pt idx="3450">
                  <c:v>346.8999938964843</c:v>
                </c:pt>
                <c:pt idx="3451">
                  <c:v>347.0</c:v>
                </c:pt>
                <c:pt idx="3452">
                  <c:v>347.0999755859375</c:v>
                </c:pt>
                <c:pt idx="3453">
                  <c:v>347.1999816894534</c:v>
                </c:pt>
                <c:pt idx="3454">
                  <c:v>347.2999877929687</c:v>
                </c:pt>
                <c:pt idx="3455">
                  <c:v>347.3999938964843</c:v>
                </c:pt>
                <c:pt idx="3456">
                  <c:v>347.5</c:v>
                </c:pt>
                <c:pt idx="3457">
                  <c:v>347.5999755859375</c:v>
                </c:pt>
                <c:pt idx="3458">
                  <c:v>347.6999816894534</c:v>
                </c:pt>
                <c:pt idx="3459">
                  <c:v>347.7999877929687</c:v>
                </c:pt>
                <c:pt idx="3460">
                  <c:v>347.8999938964843</c:v>
                </c:pt>
                <c:pt idx="3461">
                  <c:v>348.0</c:v>
                </c:pt>
                <c:pt idx="3462">
                  <c:v>348.0999755859375</c:v>
                </c:pt>
                <c:pt idx="3463">
                  <c:v>348.1999816894534</c:v>
                </c:pt>
                <c:pt idx="3464">
                  <c:v>348.2999877929687</c:v>
                </c:pt>
                <c:pt idx="3465">
                  <c:v>348.3999938964843</c:v>
                </c:pt>
                <c:pt idx="3466">
                  <c:v>348.5</c:v>
                </c:pt>
                <c:pt idx="3467">
                  <c:v>348.5999755859375</c:v>
                </c:pt>
                <c:pt idx="3468">
                  <c:v>348.6999816894534</c:v>
                </c:pt>
                <c:pt idx="3469">
                  <c:v>348.7999877929687</c:v>
                </c:pt>
                <c:pt idx="3470">
                  <c:v>348.8999938964843</c:v>
                </c:pt>
                <c:pt idx="3471">
                  <c:v>349.0</c:v>
                </c:pt>
                <c:pt idx="3472">
                  <c:v>349.0999755859375</c:v>
                </c:pt>
                <c:pt idx="3473">
                  <c:v>349.1999816894534</c:v>
                </c:pt>
                <c:pt idx="3474">
                  <c:v>349.2999877929687</c:v>
                </c:pt>
              </c:numCache>
            </c:numRef>
          </c:xVal>
          <c:yVal>
            <c:numRef>
              <c:f>Sheet1!$P$2:$P$3476</c:f>
              <c:numCache>
                <c:formatCode>General</c:formatCode>
                <c:ptCount val="3475"/>
                <c:pt idx="0">
                  <c:v>0.281533475250924</c:v>
                </c:pt>
                <c:pt idx="1">
                  <c:v>0.296318876420965</c:v>
                </c:pt>
                <c:pt idx="2">
                  <c:v>0.311100461324176</c:v>
                </c:pt>
                <c:pt idx="3">
                  <c:v>0.325879357623982</c:v>
                </c:pt>
                <c:pt idx="4">
                  <c:v>0.340654437508014</c:v>
                </c:pt>
                <c:pt idx="5">
                  <c:v>0.355426264556665</c:v>
                </c:pt>
                <c:pt idx="6">
                  <c:v>0.370195401864955</c:v>
                </c:pt>
                <c:pt idx="7">
                  <c:v>0.384960722435002</c:v>
                </c:pt>
                <c:pt idx="8">
                  <c:v>0.399723352560624</c:v>
                </c:pt>
                <c:pt idx="9">
                  <c:v>0.414482165740386</c:v>
                </c:pt>
                <c:pt idx="10">
                  <c:v>0.429237724945194</c:v>
                </c:pt>
                <c:pt idx="11">
                  <c:v>0.443990592649424</c:v>
                </c:pt>
                <c:pt idx="12">
                  <c:v>0.458739643096436</c:v>
                </c:pt>
                <c:pt idx="13">
                  <c:v>0.473486001338719</c:v>
                </c:pt>
                <c:pt idx="14">
                  <c:v>0.488228542116255</c:v>
                </c:pt>
                <c:pt idx="15">
                  <c:v>0.502967827950807</c:v>
                </c:pt>
                <c:pt idx="16">
                  <c:v>0.517704420689669</c:v>
                </c:pt>
                <c:pt idx="17">
                  <c:v>0.532437195724943</c:v>
                </c:pt>
                <c:pt idx="18">
                  <c:v>0.547167276872591</c:v>
                </c:pt>
                <c:pt idx="19">
                  <c:v>0.561893540119615</c:v>
                </c:pt>
                <c:pt idx="20">
                  <c:v>0.576616547200552</c:v>
                </c:pt>
                <c:pt idx="21">
                  <c:v>0.591336859353074</c:v>
                </c:pt>
                <c:pt idx="22">
                  <c:v>0.606053353309484</c:v>
                </c:pt>
                <c:pt idx="23">
                  <c:v>0.620767151643574</c:v>
                </c:pt>
                <c:pt idx="24">
                  <c:v>0.6354771315846</c:v>
                </c:pt>
                <c:pt idx="25">
                  <c:v>0.650183854245993</c:v>
                </c:pt>
                <c:pt idx="26">
                  <c:v>0.664887880244151</c:v>
                </c:pt>
                <c:pt idx="27">
                  <c:v>0.67958808762872</c:v>
                </c:pt>
                <c:pt idx="28">
                  <c:v>0.694285597863288</c:v>
                </c:pt>
                <c:pt idx="29">
                  <c:v>0.708979289275746</c:v>
                </c:pt>
                <c:pt idx="30">
                  <c:v>0.723669722362864</c:v>
                </c:pt>
                <c:pt idx="31">
                  <c:v>0.738357457124218</c:v>
                </c:pt>
                <c:pt idx="32">
                  <c:v>0.753041372782152</c:v>
                </c:pt>
                <c:pt idx="33">
                  <c:v>0.767722589429541</c:v>
                </c:pt>
                <c:pt idx="34">
                  <c:v>0.782399986786011</c:v>
                </c:pt>
                <c:pt idx="35">
                  <c:v>0.797074124726816</c:v>
                </c:pt>
                <c:pt idx="36">
                  <c:v>0.811745562629848</c:v>
                </c:pt>
                <c:pt idx="37">
                  <c:v>0.826413180960775</c:v>
                </c:pt>
                <c:pt idx="38">
                  <c:v>0.841078098569067</c:v>
                </c:pt>
                <c:pt idx="39">
                  <c:v>0.855739196419398</c:v>
                </c:pt>
                <c:pt idx="40">
                  <c:v>0.8703970339787</c:v>
                </c:pt>
                <c:pt idx="41">
                  <c:v>0.885052169838711</c:v>
                </c:pt>
                <c:pt idx="42">
                  <c:v>0.899703485712627</c:v>
                </c:pt>
                <c:pt idx="43">
                  <c:v>0.914352099209925</c:v>
                </c:pt>
                <c:pt idx="44">
                  <c:v>0.928996892541409</c:v>
                </c:pt>
                <c:pt idx="45">
                  <c:v>0.943638424342496</c:v>
                </c:pt>
                <c:pt idx="46">
                  <c:v>0.958277252750924</c:v>
                </c:pt>
                <c:pt idx="47">
                  <c:v>0.972912260724019</c:v>
                </c:pt>
                <c:pt idx="48">
                  <c:v>0.987544564627047</c:v>
                </c:pt>
                <c:pt idx="49">
                  <c:v>1.002173047915106</c:v>
                </c:pt>
                <c:pt idx="50">
                  <c:v>1.016798268601486</c:v>
                </c:pt>
                <c:pt idx="51">
                  <c:v>1.031420784201634</c:v>
                </c:pt>
                <c:pt idx="52">
                  <c:v>1.046039479049136</c:v>
                </c:pt>
                <c:pt idx="53">
                  <c:v>1.060655468225103</c:v>
                </c:pt>
                <c:pt idx="54">
                  <c:v>1.075267636384616</c:v>
                </c:pt>
                <c:pt idx="55">
                  <c:v>1.089876540922034</c:v>
                </c:pt>
                <c:pt idx="56">
                  <c:v>1.104482738733711</c:v>
                </c:pt>
                <c:pt idx="57">
                  <c:v>1.119085115269824</c:v>
                </c:pt>
                <c:pt idx="58">
                  <c:v>1.13368478440941</c:v>
                </c:pt>
                <c:pt idx="59">
                  <c:v>1.148280632100732</c:v>
                </c:pt>
                <c:pt idx="60">
                  <c:v>1.16287321511562</c:v>
                </c:pt>
                <c:pt idx="61">
                  <c:v>1.177463089727746</c:v>
                </c:pt>
                <c:pt idx="62">
                  <c:v>1.192049142632618</c:v>
                </c:pt>
                <c:pt idx="63">
                  <c:v>1.20663248646386</c:v>
                </c:pt>
                <c:pt idx="64">
                  <c:v>1.221212008521792</c:v>
                </c:pt>
                <c:pt idx="65">
                  <c:v>1.235788265047034</c:v>
                </c:pt>
                <c:pt idx="66">
                  <c:v>1.250361811558085</c:v>
                </c:pt>
                <c:pt idx="67">
                  <c:v>1.264931536000586</c:v>
                </c:pt>
                <c:pt idx="68">
                  <c:v>1.279498549766754</c:v>
                </c:pt>
                <c:pt idx="69">
                  <c:v>1.294061741300534</c:v>
                </c:pt>
                <c:pt idx="70">
                  <c:v>1.308621666132409</c:v>
                </c:pt>
                <c:pt idx="71">
                  <c:v>1.323178879294342</c:v>
                </c:pt>
                <c:pt idx="72">
                  <c:v>1.337732269977853</c:v>
                </c:pt>
                <c:pt idx="73">
                  <c:v>1.352282948328747</c:v>
                </c:pt>
                <c:pt idx="74">
                  <c:v>1.366829804037005</c:v>
                </c:pt>
                <c:pt idx="75">
                  <c:v>1.381373392009771</c:v>
                </c:pt>
                <c:pt idx="76">
                  <c:v>1.395914266655511</c:v>
                </c:pt>
                <c:pt idx="77">
                  <c:v>1.410451318412017</c:v>
                </c:pt>
                <c:pt idx="78">
                  <c:v>1.424985656178288</c:v>
                </c:pt>
                <c:pt idx="79">
                  <c:v>1.439516170890738</c:v>
                </c:pt>
                <c:pt idx="80">
                  <c:v>1.45404341683297</c:v>
                </c:pt>
                <c:pt idx="81">
                  <c:v>1.468567947789757</c:v>
                </c:pt>
                <c:pt idx="82">
                  <c:v>1.48308865544556</c:v>
                </c:pt>
                <c:pt idx="83">
                  <c:v>1.497606647452172</c:v>
                </c:pt>
                <c:pt idx="84">
                  <c:v>1.512120815992842</c:v>
                </c:pt>
                <c:pt idx="85">
                  <c:v>1.526631714727432</c:v>
                </c:pt>
                <c:pt idx="86">
                  <c:v>1.541139896816823</c:v>
                </c:pt>
                <c:pt idx="87">
                  <c:v>1.555644255274893</c:v>
                </c:pt>
                <c:pt idx="88">
                  <c:v>1.570145896927885</c:v>
                </c:pt>
                <c:pt idx="89">
                  <c:v>1.58464371479477</c:v>
                </c:pt>
                <c:pt idx="90">
                  <c:v>1.599138261917846</c:v>
                </c:pt>
                <c:pt idx="91">
                  <c:v>1.613630090840427</c:v>
                </c:pt>
                <c:pt idx="92">
                  <c:v>1.628118095748077</c:v>
                </c:pt>
                <c:pt idx="93">
                  <c:v>1.642603381803872</c:v>
                </c:pt>
                <c:pt idx="94">
                  <c:v>1.657084843692757</c:v>
                </c:pt>
                <c:pt idx="95">
                  <c:v>1.671563033833683</c:v>
                </c:pt>
                <c:pt idx="96">
                  <c:v>1.686038504146468</c:v>
                </c:pt>
                <c:pt idx="97">
                  <c:v>1.700510150065241</c:v>
                </c:pt>
                <c:pt idx="98">
                  <c:v>1.714979075505507</c:v>
                </c:pt>
                <c:pt idx="99">
                  <c:v>1.729444176400936</c:v>
                </c:pt>
                <c:pt idx="100">
                  <c:v>1.743906004546941</c:v>
                </c:pt>
                <c:pt idx="101">
                  <c:v>1.758365111239646</c:v>
                </c:pt>
                <c:pt idx="102">
                  <c:v>1.772820393162137</c:v>
                </c:pt>
                <c:pt idx="103">
                  <c:v>1.787272952981962</c:v>
                </c:pt>
                <c:pt idx="104">
                  <c:v>1.801721687881895</c:v>
                </c:pt>
                <c:pt idx="105">
                  <c:v>1.816167149033622</c:v>
                </c:pt>
                <c:pt idx="106">
                  <c:v>1.830609887109384</c:v>
                </c:pt>
                <c:pt idx="107">
                  <c:v>1.845048800041604</c:v>
                </c:pt>
                <c:pt idx="108">
                  <c:v>1.85948498924949</c:v>
                </c:pt>
                <c:pt idx="109">
                  <c:v>1.873917353165304</c:v>
                </c:pt>
                <c:pt idx="110">
                  <c:v>1.888346442336813</c:v>
                </c:pt>
                <c:pt idx="111">
                  <c:v>1.902772807229218</c:v>
                </c:pt>
                <c:pt idx="112">
                  <c:v>1.917195346723578</c:v>
                </c:pt>
                <c:pt idx="113">
                  <c:v>1.931615160952038</c:v>
                </c:pt>
                <c:pt idx="114">
                  <c:v>1.946031149601811</c:v>
                </c:pt>
                <c:pt idx="115">
                  <c:v>1.96044386260184</c:v>
                </c:pt>
                <c:pt idx="116">
                  <c:v>1.974853849381474</c:v>
                </c:pt>
                <c:pt idx="117">
                  <c:v>1.989260010378422</c:v>
                </c:pt>
                <c:pt idx="118">
                  <c:v>2.003663444519834</c:v>
                </c:pt>
                <c:pt idx="119">
                  <c:v>2.018063052743818</c:v>
                </c:pt>
                <c:pt idx="120">
                  <c:v>2.032459384355722</c:v>
                </c:pt>
                <c:pt idx="121">
                  <c:v>2.046852988161167</c:v>
                </c:pt>
                <c:pt idx="122">
                  <c:v>2.061242765848967</c:v>
                </c:pt>
                <c:pt idx="123">
                  <c:v>2.075629815097533</c:v>
                </c:pt>
                <c:pt idx="124">
                  <c:v>2.090013038096239</c:v>
                </c:pt>
                <c:pt idx="125">
                  <c:v>2.10439298352666</c:v>
                </c:pt>
                <c:pt idx="126">
                  <c:v>2.118770199570482</c:v>
                </c:pt>
                <c:pt idx="127">
                  <c:v>2.133143589168013</c:v>
                </c:pt>
                <c:pt idx="128">
                  <c:v>2.147514248748558</c:v>
                </c:pt>
                <c:pt idx="129">
                  <c:v>2.16188108175311</c:v>
                </c:pt>
                <c:pt idx="130">
                  <c:v>2.176244636239292</c:v>
                </c:pt>
                <c:pt idx="131">
                  <c:v>2.190605459764686</c:v>
                </c:pt>
                <c:pt idx="132">
                  <c:v>2.204962456521447</c:v>
                </c:pt>
                <c:pt idx="133">
                  <c:v>2.219316721689403</c:v>
                </c:pt>
                <c:pt idx="134">
                  <c:v>2.233667160073668</c:v>
                </c:pt>
                <c:pt idx="135">
                  <c:v>2.248014319080162</c:v>
                </c:pt>
                <c:pt idx="136">
                  <c:v>2.262358745586824</c:v>
                </c:pt>
                <c:pt idx="137">
                  <c:v>2.276699345039944</c:v>
                </c:pt>
                <c:pt idx="138">
                  <c:v>2.29103721137155</c:v>
                </c:pt>
                <c:pt idx="139">
                  <c:v>2.305371250529013</c:v>
                </c:pt>
                <c:pt idx="140">
                  <c:v>2.319702009323607</c:v>
                </c:pt>
                <c:pt idx="141">
                  <c:v>2.334030034066351</c:v>
                </c:pt>
                <c:pt idx="142">
                  <c:v>2.348354231456343</c:v>
                </c:pt>
                <c:pt idx="143">
                  <c:v>2.362675694175699</c:v>
                </c:pt>
                <c:pt idx="144">
                  <c:v>2.376993329424756</c:v>
                </c:pt>
                <c:pt idx="145">
                  <c:v>2.391307683390556</c:v>
                </c:pt>
                <c:pt idx="146">
                  <c:v>2.40561930175974</c:v>
                </c:pt>
                <c:pt idx="147">
                  <c:v>2.419927092484581</c:v>
                </c:pt>
                <c:pt idx="148">
                  <c:v>2.434232146996936</c:v>
                </c:pt>
                <c:pt idx="149">
                  <c:v>2.448533373750441</c:v>
                </c:pt>
                <c:pt idx="150">
                  <c:v>2.462831318307737</c:v>
                </c:pt>
                <c:pt idx="151">
                  <c:v>2.477126525730924</c:v>
                </c:pt>
                <c:pt idx="152">
                  <c:v>2.491417905225786</c:v>
                </c:pt>
                <c:pt idx="153">
                  <c:v>2.50570654697358</c:v>
                </c:pt>
                <c:pt idx="154">
                  <c:v>2.519991360681588</c:v>
                </c:pt>
                <c:pt idx="155">
                  <c:v>2.534272891287875</c:v>
                </c:pt>
                <c:pt idx="156">
                  <c:v>2.548551683229824</c:v>
                </c:pt>
                <c:pt idx="157">
                  <c:v>2.562826646966089</c:v>
                </c:pt>
                <c:pt idx="158">
                  <c:v>2.577098871426107</c:v>
                </c:pt>
                <c:pt idx="159">
                  <c:v>2.59136726757259</c:v>
                </c:pt>
                <c:pt idx="160">
                  <c:v>2.605632379718818</c:v>
                </c:pt>
                <c:pt idx="161">
                  <c:v>2.619894751677261</c:v>
                </c:pt>
                <c:pt idx="162">
                  <c:v>2.634153295161737</c:v>
                </c:pt>
                <c:pt idx="163">
                  <c:v>2.648409097851215</c:v>
                </c:pt>
                <c:pt idx="164">
                  <c:v>2.662661071961291</c:v>
                </c:pt>
                <c:pt idx="165">
                  <c:v>2.676909761180323</c:v>
                </c:pt>
                <c:pt idx="166">
                  <c:v>2.691155708695717</c:v>
                </c:pt>
                <c:pt idx="167">
                  <c:v>2.705397827475835</c:v>
                </c:pt>
                <c:pt idx="168">
                  <c:v>2.719637203948002</c:v>
                </c:pt>
                <c:pt idx="169">
                  <c:v>2.733872751582492</c:v>
                </c:pt>
                <c:pt idx="170">
                  <c:v>2.748105013442568</c:v>
                </c:pt>
                <c:pt idx="171">
                  <c:v>2.762334532090404</c:v>
                </c:pt>
                <c:pt idx="172">
                  <c:v>2.776560221749242</c:v>
                </c:pt>
                <c:pt idx="173">
                  <c:v>2.79078316759443</c:v>
                </c:pt>
                <c:pt idx="174">
                  <c:v>2.805002284351252</c:v>
                </c:pt>
                <c:pt idx="175">
                  <c:v>2.819218114457706</c:v>
                </c:pt>
                <c:pt idx="176">
                  <c:v>2.833431199850579</c:v>
                </c:pt>
                <c:pt idx="177">
                  <c:v>2.847640456008314</c:v>
                </c:pt>
                <c:pt idx="178">
                  <c:v>2.861846966853951</c:v>
                </c:pt>
                <c:pt idx="179">
                  <c:v>2.876049648368122</c:v>
                </c:pt>
                <c:pt idx="180">
                  <c:v>2.890249042347662</c:v>
                </c:pt>
                <c:pt idx="181">
                  <c:v>2.904445690010033</c:v>
                </c:pt>
                <c:pt idx="182">
                  <c:v>2.918638508183894</c:v>
                </c:pt>
                <c:pt idx="183">
                  <c:v>2.932828579539132</c:v>
                </c:pt>
                <c:pt idx="184">
                  <c:v>2.947014821311588</c:v>
                </c:pt>
                <c:pt idx="185">
                  <c:v>2.961197774687744</c:v>
                </c:pt>
                <c:pt idx="186">
                  <c:v>2.975377980352611</c:v>
                </c:pt>
                <c:pt idx="187">
                  <c:v>2.989554356295615</c:v>
                </c:pt>
                <c:pt idx="188">
                  <c:v>3.003727983933706</c:v>
                </c:pt>
                <c:pt idx="189">
                  <c:v>3.01789778175877</c:v>
                </c:pt>
                <c:pt idx="190">
                  <c:v>3.032064290331571</c:v>
                </c:pt>
                <c:pt idx="191">
                  <c:v>3.046228049711264</c:v>
                </c:pt>
                <c:pt idx="192">
                  <c:v>3.060387979143521</c:v>
                </c:pt>
                <c:pt idx="193">
                  <c:v>3.074545158792027</c:v>
                </c:pt>
                <c:pt idx="194">
                  <c:v>3.088698508405044</c:v>
                </c:pt>
                <c:pt idx="195">
                  <c:v>3.102848567917449</c:v>
                </c:pt>
                <c:pt idx="196">
                  <c:v>3.116995876762381</c:v>
                </c:pt>
                <c:pt idx="197">
                  <c:v>3.131139355442082</c:v>
                </c:pt>
                <c:pt idx="198">
                  <c:v>3.145280082866648</c:v>
                </c:pt>
                <c:pt idx="199">
                  <c:v>3.159416980041041</c:v>
                </c:pt>
                <c:pt idx="200">
                  <c:v>3.173550586274091</c:v>
                </c:pt>
                <c:pt idx="201">
                  <c:v>3.187681440372757</c:v>
                </c:pt>
                <c:pt idx="202">
                  <c:v>3.201808464096174</c:v>
                </c:pt>
                <c:pt idx="203">
                  <c:v>3.215932735100528</c:v>
                </c:pt>
                <c:pt idx="204">
                  <c:v>3.230053175647804</c:v>
                </c:pt>
                <c:pt idx="205">
                  <c:v>3.244170324420617</c:v>
                </c:pt>
                <c:pt idx="206">
                  <c:v>3.258284719599595</c:v>
                </c:pt>
                <c:pt idx="207">
                  <c:v>3.27239528420108</c:v>
                </c:pt>
                <c:pt idx="208">
                  <c:v>3.286503094627035</c:v>
                </c:pt>
                <c:pt idx="209">
                  <c:v>3.300607074396777</c:v>
                </c:pt>
                <c:pt idx="210">
                  <c:v>3.314707761566557</c:v>
                </c:pt>
                <c:pt idx="211">
                  <c:v>3.328805693690503</c:v>
                </c:pt>
                <c:pt idx="212">
                  <c:v>3.342899795042495</c:v>
                </c:pt>
                <c:pt idx="213">
                  <c:v>3.356991140769942</c:v>
                </c:pt>
                <c:pt idx="214">
                  <c:v>3.371078655649816</c:v>
                </c:pt>
                <c:pt idx="215">
                  <c:v>3.385162877111846</c:v>
                </c:pt>
                <c:pt idx="216">
                  <c:v>3.399244342083508</c:v>
                </c:pt>
                <c:pt idx="217">
                  <c:v>3.413321976096517</c:v>
                </c:pt>
                <c:pt idx="218">
                  <c:v>3.427396853043432</c:v>
                </c:pt>
                <c:pt idx="219">
                  <c:v>3.441467898959189</c:v>
                </c:pt>
                <c:pt idx="220">
                  <c:v>3.45553565064683</c:v>
                </c:pt>
                <c:pt idx="221">
                  <c:v>3.469600644407034</c:v>
                </c:pt>
                <c:pt idx="222">
                  <c:v>3.483661807029655</c:v>
                </c:pt>
                <c:pt idx="223">
                  <c:v>3.497720211152097</c:v>
                </c:pt>
                <c:pt idx="224">
                  <c:v>3.511774784067563</c:v>
                </c:pt>
                <c:pt idx="225">
                  <c:v>3.525826061952262</c:v>
                </c:pt>
                <c:pt idx="226">
                  <c:v>3.53987404464658</c:v>
                </c:pt>
                <c:pt idx="227">
                  <c:v>3.553919803406441</c:v>
                </c:pt>
                <c:pt idx="228">
                  <c:v>3.567961194990935</c:v>
                </c:pt>
                <c:pt idx="229">
                  <c:v>3.58199929090802</c:v>
                </c:pt>
                <c:pt idx="230">
                  <c:v>3.596034090999301</c:v>
                </c:pt>
                <c:pt idx="231">
                  <c:v>3.610065595106687</c:v>
                </c:pt>
                <c:pt idx="232">
                  <c:v>3.624094873230305</c:v>
                </c:pt>
                <c:pt idx="233">
                  <c:v>3.638119784645351</c:v>
                </c:pt>
                <c:pt idx="234">
                  <c:v>3.652141399604046</c:v>
                </c:pt>
                <c:pt idx="235">
                  <c:v>3.666159717949518</c:v>
                </c:pt>
                <c:pt idx="236">
                  <c:v>3.680174739525198</c:v>
                </c:pt>
                <c:pt idx="237">
                  <c:v>3.694187533075106</c:v>
                </c:pt>
                <c:pt idx="238">
                  <c:v>3.708195960391162</c:v>
                </c:pt>
                <c:pt idx="239">
                  <c:v>3.722201090469539</c:v>
                </c:pt>
                <c:pt idx="240">
                  <c:v>3.736202923154885</c:v>
                </c:pt>
                <c:pt idx="241">
                  <c:v>3.750201458292165</c:v>
                </c:pt>
                <c:pt idx="242">
                  <c:v>3.76419776336899</c:v>
                </c:pt>
                <c:pt idx="243">
                  <c:v>3.77818970269459</c:v>
                </c:pt>
                <c:pt idx="244">
                  <c:v>3.792178344008799</c:v>
                </c:pt>
                <c:pt idx="245">
                  <c:v>3.806163687157795</c:v>
                </c:pt>
                <c:pt idx="246">
                  <c:v>3.820145731988053</c:v>
                </c:pt>
                <c:pt idx="247">
                  <c:v>3.8341255447305</c:v>
                </c:pt>
                <c:pt idx="248">
                  <c:v>3.848100992212263</c:v>
                </c:pt>
                <c:pt idx="249">
                  <c:v>3.862073140916542</c:v>
                </c:pt>
                <c:pt idx="250">
                  <c:v>3.876041990691033</c:v>
                </c:pt>
                <c:pt idx="251">
                  <c:v>3.890007541383738</c:v>
                </c:pt>
                <c:pt idx="252">
                  <c:v>3.903970857968597</c:v>
                </c:pt>
                <c:pt idx="253">
                  <c:v>3.917929809791222</c:v>
                </c:pt>
                <c:pt idx="254">
                  <c:v>3.931885462077882</c:v>
                </c:pt>
                <c:pt idx="255">
                  <c:v>3.945837814376003</c:v>
                </c:pt>
                <c:pt idx="256">
                  <c:v>3.959786866754458</c:v>
                </c:pt>
                <c:pt idx="257">
                  <c:v>3.973733682992816</c:v>
                </c:pt>
                <c:pt idx="258">
                  <c:v>3.987676134955386</c:v>
                </c:pt>
                <c:pt idx="259">
                  <c:v>4.001615286610764</c:v>
                </c:pt>
                <c:pt idx="260">
                  <c:v>4.015551137809256</c:v>
                </c:pt>
                <c:pt idx="261">
                  <c:v>4.029483688401487</c:v>
                </c:pt>
                <c:pt idx="262">
                  <c:v>4.043414000846075</c:v>
                </c:pt>
                <c:pt idx="263">
                  <c:v>4.057339949526965</c:v>
                </c:pt>
                <c:pt idx="264">
                  <c:v>4.071262597155233</c:v>
                </c:pt>
                <c:pt idx="265">
                  <c:v>4.085181943582691</c:v>
                </c:pt>
                <c:pt idx="266">
                  <c:v>4.09909798866147</c:v>
                </c:pt>
                <c:pt idx="267">
                  <c:v>4.113011793592326</c:v>
                </c:pt>
                <c:pt idx="268">
                  <c:v>4.126921235279401</c:v>
                </c:pt>
                <c:pt idx="269">
                  <c:v>4.140827375175967</c:v>
                </c:pt>
                <c:pt idx="270">
                  <c:v>4.154730213135344</c:v>
                </c:pt>
                <c:pt idx="271">
                  <c:v>4.168629749011173</c:v>
                </c:pt>
                <c:pt idx="272">
                  <c:v>4.182527042746057</c:v>
                </c:pt>
                <c:pt idx="273">
                  <c:v>4.196419973764916</c:v>
                </c:pt>
                <c:pt idx="274">
                  <c:v>4.210309602262918</c:v>
                </c:pt>
                <c:pt idx="275">
                  <c:v>4.224195928094896</c:v>
                </c:pt>
                <c:pt idx="276">
                  <c:v>4.238078951115996</c:v>
                </c:pt>
                <c:pt idx="277">
                  <c:v>4.251959730010411</c:v>
                </c:pt>
                <c:pt idx="278">
                  <c:v>4.265836146724364</c:v>
                </c:pt>
                <c:pt idx="279">
                  <c:v>4.279709260194664</c:v>
                </c:pt>
                <c:pt idx="280">
                  <c:v>4.293579070277648</c:v>
                </c:pt>
                <c:pt idx="281">
                  <c:v>4.307445576829969</c:v>
                </c:pt>
                <c:pt idx="282">
                  <c:v>4.321309837277134</c:v>
                </c:pt>
                <c:pt idx="283">
                  <c:v>4.335169736087225</c:v>
                </c:pt>
                <c:pt idx="284">
                  <c:v>4.349026330938406</c:v>
                </c:pt>
                <c:pt idx="285">
                  <c:v>4.362879621688529</c:v>
                </c:pt>
                <c:pt idx="286">
                  <c:v>4.376729608195762</c:v>
                </c:pt>
                <c:pt idx="287">
                  <c:v>4.390577346626616</c:v>
                </c:pt>
                <c:pt idx="288">
                  <c:v>4.404420723971615</c:v>
                </c:pt>
                <c:pt idx="289">
                  <c:v>4.418260796649992</c:v>
                </c:pt>
                <c:pt idx="290">
                  <c:v>4.432097564521115</c:v>
                </c:pt>
                <c:pt idx="291">
                  <c:v>4.445931027444651</c:v>
                </c:pt>
                <c:pt idx="292">
                  <c:v>4.459762240327882</c:v>
                </c:pt>
                <c:pt idx="293">
                  <c:v>4.47358909268428</c:v>
                </c:pt>
                <c:pt idx="294">
                  <c:v>4.487412639673888</c:v>
                </c:pt>
                <c:pt idx="295">
                  <c:v>4.501232881157591</c:v>
                </c:pt>
                <c:pt idx="296">
                  <c:v>4.51504981699656</c:v>
                </c:pt>
                <c:pt idx="297">
                  <c:v>4.528864500838575</c:v>
                </c:pt>
                <c:pt idx="298">
                  <c:v>4.542674824720586</c:v>
                </c:pt>
                <c:pt idx="299">
                  <c:v>4.556481842543195</c:v>
                </c:pt>
                <c:pt idx="300">
                  <c:v>4.570285554168786</c:v>
                </c:pt>
                <c:pt idx="301">
                  <c:v>4.584085959460038</c:v>
                </c:pt>
                <c:pt idx="302">
                  <c:v>4.597884110804971</c:v>
                </c:pt>
                <c:pt idx="303">
                  <c:v>4.611677902764546</c:v>
                </c:pt>
                <c:pt idx="304">
                  <c:v>4.625468387979642</c:v>
                </c:pt>
                <c:pt idx="305">
                  <c:v>4.639255566314155</c:v>
                </c:pt>
                <c:pt idx="306">
                  <c:v>4.653039437632278</c:v>
                </c:pt>
                <c:pt idx="307">
                  <c:v>4.666821053061987</c:v>
                </c:pt>
                <c:pt idx="308">
                  <c:v>4.680598309688789</c:v>
                </c:pt>
                <c:pt idx="309">
                  <c:v>4.694372258893587</c:v>
                </c:pt>
                <c:pt idx="310">
                  <c:v>4.708142900541784</c:v>
                </c:pt>
                <c:pt idx="311">
                  <c:v>4.721910234499076</c:v>
                </c:pt>
                <c:pt idx="312">
                  <c:v>4.735675310633165</c:v>
                </c:pt>
                <c:pt idx="313">
                  <c:v>4.749436028554588</c:v>
                </c:pt>
                <c:pt idx="314">
                  <c:v>4.763193438384027</c:v>
                </c:pt>
                <c:pt idx="315">
                  <c:v>4.776947539988388</c:v>
                </c:pt>
                <c:pt idx="316">
                  <c:v>4.790698333234887</c:v>
                </c:pt>
                <c:pt idx="317">
                  <c:v>4.804446866730655</c:v>
                </c:pt>
                <c:pt idx="318">
                  <c:v>4.818191042611831</c:v>
                </c:pt>
                <c:pt idx="319">
                  <c:v>4.831931909738576</c:v>
                </c:pt>
                <c:pt idx="320">
                  <c:v>4.845669467979314</c:v>
                </c:pt>
                <c:pt idx="321">
                  <c:v>4.859403717202765</c:v>
                </c:pt>
                <c:pt idx="322">
                  <c:v>4.873135704755279</c:v>
                </c:pt>
                <c:pt idx="323">
                  <c:v>4.886863335299047</c:v>
                </c:pt>
                <c:pt idx="324">
                  <c:v>4.900587656433485</c:v>
                </c:pt>
                <c:pt idx="325">
                  <c:v>4.914308668028537</c:v>
                </c:pt>
                <c:pt idx="326">
                  <c:v>4.928026369954425</c:v>
                </c:pt>
                <c:pt idx="327">
                  <c:v>4.941741808296459</c:v>
                </c:pt>
                <c:pt idx="328">
                  <c:v>4.955452890243385</c:v>
                </c:pt>
                <c:pt idx="329">
                  <c:v>4.969160662216854</c:v>
                </c:pt>
                <c:pt idx="330">
                  <c:v>4.982865124090817</c:v>
                </c:pt>
                <c:pt idx="331">
                  <c:v>4.996566275659487</c:v>
                </c:pt>
                <c:pt idx="332">
                  <c:v>5.010265161747076</c:v>
                </c:pt>
                <c:pt idx="333">
                  <c:v>5.023959692069538</c:v>
                </c:pt>
                <c:pt idx="334">
                  <c:v>5.037650911704266</c:v>
                </c:pt>
                <c:pt idx="335">
                  <c:v>5.05133882052439</c:v>
                </c:pt>
                <c:pt idx="336">
                  <c:v>5.06502341840334</c:v>
                </c:pt>
                <c:pt idx="337">
                  <c:v>5.078705748903805</c:v>
                </c:pt>
                <c:pt idx="338">
                  <c:v>5.092383724269288</c:v>
                </c:pt>
                <c:pt idx="339">
                  <c:v>5.106058388315706</c:v>
                </c:pt>
                <c:pt idx="340">
                  <c:v>5.119729740917705</c:v>
                </c:pt>
                <c:pt idx="341">
                  <c:v>5.133397781950238</c:v>
                </c:pt>
                <c:pt idx="342">
                  <c:v>5.147063553714222</c:v>
                </c:pt>
                <c:pt idx="343">
                  <c:v>5.160724970981191</c:v>
                </c:pt>
                <c:pt idx="344">
                  <c:v>5.174383076305353</c:v>
                </c:pt>
                <c:pt idx="345">
                  <c:v>5.188037869562867</c:v>
                </c:pt>
                <c:pt idx="346">
                  <c:v>5.2016893506302</c:v>
                </c:pt>
                <c:pt idx="347">
                  <c:v>5.215338560546276</c:v>
                </c:pt>
                <c:pt idx="348">
                  <c:v>5.22898341661113</c:v>
                </c:pt>
                <c:pt idx="349">
                  <c:v>5.242624960117006</c:v>
                </c:pt>
                <c:pt idx="350">
                  <c:v>5.2562631909416</c:v>
                </c:pt>
                <c:pt idx="351">
                  <c:v>5.269898108962872</c:v>
                </c:pt>
                <c:pt idx="352">
                  <c:v>5.283530753957534</c:v>
                </c:pt>
                <c:pt idx="353">
                  <c:v>5.297159045754577</c:v>
                </c:pt>
                <c:pt idx="354">
                  <c:v>5.31078402438407</c:v>
                </c:pt>
                <c:pt idx="355">
                  <c:v>5.324405689725204</c:v>
                </c:pt>
                <c:pt idx="356">
                  <c:v>5.338024041657491</c:v>
                </c:pt>
                <c:pt idx="357">
                  <c:v>5.351640118695157</c:v>
                </c:pt>
                <c:pt idx="358">
                  <c:v>5.365251843196627</c:v>
                </c:pt>
                <c:pt idx="359">
                  <c:v>5.378860253929552</c:v>
                </c:pt>
                <c:pt idx="360">
                  <c:v>5.392465350774645</c:v>
                </c:pt>
                <c:pt idx="361">
                  <c:v>5.40606713361293</c:v>
                </c:pt>
                <c:pt idx="362">
                  <c:v>5.419666639695932</c:v>
                </c:pt>
                <c:pt idx="363">
                  <c:v>5.433261793911986</c:v>
                </c:pt>
                <c:pt idx="364">
                  <c:v>5.446853633766077</c:v>
                </c:pt>
                <c:pt idx="365">
                  <c:v>5.460442159140449</c:v>
                </c:pt>
                <c:pt idx="366">
                  <c:v>5.474027369917631</c:v>
                </c:pt>
                <c:pt idx="367">
                  <c:v>5.487610302086246</c:v>
                </c:pt>
                <c:pt idx="368">
                  <c:v>5.501188883064952</c:v>
                </c:pt>
                <c:pt idx="369">
                  <c:v>5.514764149095877</c:v>
                </c:pt>
                <c:pt idx="370">
                  <c:v>5.528336100062774</c:v>
                </c:pt>
                <c:pt idx="371">
                  <c:v>5.541904735849687</c:v>
                </c:pt>
                <c:pt idx="372">
                  <c:v>5.555471091182101</c:v>
                </c:pt>
                <c:pt idx="373">
                  <c:v>5.569033096009461</c:v>
                </c:pt>
                <c:pt idx="374">
                  <c:v>5.5825917853108</c:v>
                </c:pt>
                <c:pt idx="375">
                  <c:v>5.596147158971385</c:v>
                </c:pt>
                <c:pt idx="376">
                  <c:v>5.609699216876779</c:v>
                </c:pt>
                <c:pt idx="377">
                  <c:v>5.623248992489107</c:v>
                </c:pt>
                <c:pt idx="378">
                  <c:v>5.63679441828904</c:v>
                </c:pt>
                <c:pt idx="379">
                  <c:v>5.650336527992291</c:v>
                </c:pt>
                <c:pt idx="380">
                  <c:v>5.663875321485653</c:v>
                </c:pt>
                <c:pt idx="381">
                  <c:v>5.6774107986562</c:v>
                </c:pt>
                <c:pt idx="382">
                  <c:v>5.690943991702484</c:v>
                </c:pt>
                <c:pt idx="383">
                  <c:v>5.704472835636831</c:v>
                </c:pt>
                <c:pt idx="384">
                  <c:v>5.717998362911428</c:v>
                </c:pt>
                <c:pt idx="385">
                  <c:v>5.731520573414572</c:v>
                </c:pt>
                <c:pt idx="386">
                  <c:v>5.745039467034866</c:v>
                </c:pt>
                <c:pt idx="387">
                  <c:v>5.75855607470706</c:v>
                </c:pt>
                <c:pt idx="388">
                  <c:v>5.772068333975585</c:v>
                </c:pt>
                <c:pt idx="389">
                  <c:v>5.785577276028866</c:v>
                </c:pt>
                <c:pt idx="390">
                  <c:v>5.799082900756729</c:v>
                </c:pt>
                <c:pt idx="391">
                  <c:v>5.812585208049276</c:v>
                </c:pt>
                <c:pt idx="392">
                  <c:v>5.826085227577276</c:v>
                </c:pt>
                <c:pt idx="393">
                  <c:v>5.839580899417665</c:v>
                </c:pt>
                <c:pt idx="394">
                  <c:v>5.853073253494903</c:v>
                </c:pt>
                <c:pt idx="395">
                  <c:v>5.86656228970033</c:v>
                </c:pt>
                <c:pt idx="396">
                  <c:v>5.88004800792558</c:v>
                </c:pt>
                <c:pt idx="397">
                  <c:v>5.893531436577192</c:v>
                </c:pt>
                <c:pt idx="398">
                  <c:v>5.907010518265037</c:v>
                </c:pt>
                <c:pt idx="399">
                  <c:v>5.920486281649421</c:v>
                </c:pt>
                <c:pt idx="400">
                  <c:v>5.93395872662319</c:v>
                </c:pt>
                <c:pt idx="401">
                  <c:v>5.94742785307949</c:v>
                </c:pt>
                <c:pt idx="402">
                  <c:v>5.960894688160457</c:v>
                </c:pt>
                <c:pt idx="403">
                  <c:v>5.974357177176699</c:v>
                </c:pt>
                <c:pt idx="404">
                  <c:v>5.987816348054761</c:v>
                </c:pt>
                <c:pt idx="405">
                  <c:v>6.001272200033351</c:v>
                </c:pt>
                <c:pt idx="406">
                  <c:v>6.014724733008054</c:v>
                </c:pt>
                <c:pt idx="407">
                  <c:v>6.028174972857393</c:v>
                </c:pt>
                <c:pt idx="408">
                  <c:v>6.041620867259106</c:v>
                </c:pt>
                <c:pt idx="409">
                  <c:v>6.055063442345567</c:v>
                </c:pt>
                <c:pt idx="410">
                  <c:v>6.068502698013612</c:v>
                </c:pt>
                <c:pt idx="411">
                  <c:v>6.081938634160391</c:v>
                </c:pt>
                <c:pt idx="412">
                  <c:v>6.095372275399662</c:v>
                </c:pt>
                <c:pt idx="413">
                  <c:v>6.108801571943315</c:v>
                </c:pt>
                <c:pt idx="414">
                  <c:v>6.122227548659</c:v>
                </c:pt>
                <c:pt idx="415">
                  <c:v>6.135650205445127</c:v>
                </c:pt>
                <c:pt idx="416">
                  <c:v>6.149069542200387</c:v>
                </c:pt>
                <c:pt idx="417">
                  <c:v>6.162486582273588</c:v>
                </c:pt>
                <c:pt idx="418">
                  <c:v>6.175899278411167</c:v>
                </c:pt>
                <c:pt idx="419">
                  <c:v>6.189308654215859</c:v>
                </c:pt>
                <c:pt idx="420">
                  <c:v>6.202714709587616</c:v>
                </c:pt>
                <c:pt idx="421">
                  <c:v>6.216117444426707</c:v>
                </c:pt>
                <c:pt idx="422">
                  <c:v>6.229517880816785</c:v>
                </c:pt>
                <c:pt idx="423">
                  <c:v>6.24291397403921</c:v>
                </c:pt>
                <c:pt idx="424">
                  <c:v>6.256306746431618</c:v>
                </c:pt>
                <c:pt idx="425">
                  <c:v>6.269696197895513</c:v>
                </c:pt>
                <c:pt idx="426">
                  <c:v>6.283082328332719</c:v>
                </c:pt>
                <c:pt idx="427">
                  <c:v>6.296466158561567</c:v>
                </c:pt>
                <c:pt idx="428">
                  <c:v>6.309845646398699</c:v>
                </c:pt>
                <c:pt idx="429">
                  <c:v>6.323221812916471</c:v>
                </c:pt>
                <c:pt idx="430">
                  <c:v>6.336594658017943</c:v>
                </c:pt>
                <c:pt idx="431">
                  <c:v>6.349964181606497</c:v>
                </c:pt>
                <c:pt idx="432">
                  <c:v>6.363331403234937</c:v>
                </c:pt>
                <c:pt idx="433">
                  <c:v>6.376694283255592</c:v>
                </c:pt>
                <c:pt idx="434">
                  <c:v>6.39005384147532</c:v>
                </c:pt>
                <c:pt idx="435">
                  <c:v>6.403410077798749</c:v>
                </c:pt>
                <c:pt idx="436">
                  <c:v>6.41676299213082</c:v>
                </c:pt>
                <c:pt idx="437">
                  <c:v>6.43011360275863</c:v>
                </c:pt>
                <c:pt idx="438">
                  <c:v>6.443459872570545</c:v>
                </c:pt>
                <c:pt idx="439">
                  <c:v>6.456802820107769</c:v>
                </c:pt>
                <c:pt idx="440">
                  <c:v>6.470142445276478</c:v>
                </c:pt>
                <c:pt idx="441">
                  <c:v>6.48347874798317</c:v>
                </c:pt>
                <c:pt idx="442">
                  <c:v>6.496812745249061</c:v>
                </c:pt>
                <c:pt idx="443">
                  <c:v>6.51014240249893</c:v>
                </c:pt>
                <c:pt idx="444">
                  <c:v>6.523468737008118</c:v>
                </c:pt>
                <c:pt idx="445">
                  <c:v>6.53679174868437</c:v>
                </c:pt>
                <c:pt idx="446">
                  <c:v>6.550111437435727</c:v>
                </c:pt>
                <c:pt idx="447">
                  <c:v>6.56342881901737</c:v>
                </c:pt>
                <c:pt idx="448">
                  <c:v>6.576741861390813</c:v>
                </c:pt>
                <c:pt idx="449">
                  <c:v>6.590051580565381</c:v>
                </c:pt>
                <c:pt idx="450">
                  <c:v>6.603357976450375</c:v>
                </c:pt>
                <c:pt idx="451">
                  <c:v>6.616661048955398</c:v>
                </c:pt>
                <c:pt idx="452">
                  <c:v>6.629961812569388</c:v>
                </c:pt>
                <c:pt idx="453">
                  <c:v>6.643258237790976</c:v>
                </c:pt>
                <c:pt idx="454">
                  <c:v>6.656551339363277</c:v>
                </c:pt>
                <c:pt idx="455">
                  <c:v>6.669841117197158</c:v>
                </c:pt>
                <c:pt idx="456">
                  <c:v>6.683127571203776</c:v>
                </c:pt>
                <c:pt idx="457">
                  <c:v>6.696411714605665</c:v>
                </c:pt>
                <c:pt idx="458">
                  <c:v>6.7096915204389</c:v>
                </c:pt>
                <c:pt idx="459">
                  <c:v>6.722968002180232</c:v>
                </c:pt>
                <c:pt idx="460">
                  <c:v>6.73624115974208</c:v>
                </c:pt>
                <c:pt idx="461">
                  <c:v>6.74951099303716</c:v>
                </c:pt>
                <c:pt idx="462">
                  <c:v>6.762778514021438</c:v>
                </c:pt>
                <c:pt idx="463">
                  <c:v>6.77604169826877</c:v>
                </c:pt>
                <c:pt idx="464">
                  <c:v>6.789301557989365</c:v>
                </c:pt>
                <c:pt idx="465">
                  <c:v>6.8025580930972</c:v>
                </c:pt>
                <c:pt idx="466">
                  <c:v>6.815811303506557</c:v>
                </c:pt>
                <c:pt idx="467">
                  <c:v>6.829062199906664</c:v>
                </c:pt>
                <c:pt idx="468">
                  <c:v>6.842308760409471</c:v>
                </c:pt>
                <c:pt idx="469">
                  <c:v>6.85555199595851</c:v>
                </c:pt>
                <c:pt idx="470">
                  <c:v>6.868791906469305</c:v>
                </c:pt>
                <c:pt idx="471">
                  <c:v>6.88202849185769</c:v>
                </c:pt>
                <c:pt idx="472">
                  <c:v>6.89526276154599</c:v>
                </c:pt>
                <c:pt idx="473">
                  <c:v>6.908492696184616</c:v>
                </c:pt>
                <c:pt idx="474">
                  <c:v>6.92171930545021</c:v>
                </c:pt>
                <c:pt idx="475">
                  <c:v>6.934942589259861</c:v>
                </c:pt>
                <c:pt idx="476">
                  <c:v>6.948162547530965</c:v>
                </c:pt>
                <c:pt idx="477">
                  <c:v>6.961380188418787</c:v>
                </c:pt>
                <c:pt idx="478">
                  <c:v>6.97459349615466</c:v>
                </c:pt>
                <c:pt idx="479">
                  <c:v>6.987803478292844</c:v>
                </c:pt>
                <c:pt idx="480">
                  <c:v>7.00101013462425</c:v>
                </c:pt>
                <c:pt idx="481">
                  <c:v>7.0142134650691</c:v>
                </c:pt>
                <c:pt idx="482">
                  <c:v>7.027414476516844</c:v>
                </c:pt>
                <c:pt idx="483">
                  <c:v>7.040611154696812</c:v>
                </c:pt>
                <c:pt idx="484">
                  <c:v>7.053804506752837</c:v>
                </c:pt>
                <c:pt idx="485">
                  <c:v>7.066994532606446</c:v>
                </c:pt>
                <c:pt idx="486">
                  <c:v>7.080181232179488</c:v>
                </c:pt>
                <c:pt idx="487">
                  <c:v>7.093365611094127</c:v>
                </c:pt>
                <c:pt idx="488">
                  <c:v>7.106545657619041</c:v>
                </c:pt>
                <c:pt idx="489">
                  <c:v>7.11972237763085</c:v>
                </c:pt>
                <c:pt idx="490">
                  <c:v>7.132895771052677</c:v>
                </c:pt>
                <c:pt idx="491">
                  <c:v>7.146065837807976</c:v>
                </c:pt>
                <c:pt idx="492">
                  <c:v>7.159233582251487</c:v>
                </c:pt>
                <c:pt idx="493">
                  <c:v>7.172396995191578</c:v>
                </c:pt>
                <c:pt idx="494">
                  <c:v>7.185557081237438</c:v>
                </c:pt>
                <c:pt idx="495">
                  <c:v>7.198713840313827</c:v>
                </c:pt>
                <c:pt idx="496">
                  <c:v>7.211867272345803</c:v>
                </c:pt>
                <c:pt idx="497">
                  <c:v>7.225018380420526</c:v>
                </c:pt>
                <c:pt idx="498">
                  <c:v>7.238165157886334</c:v>
                </c:pt>
                <c:pt idx="499">
                  <c:v>7.251308608084876</c:v>
                </c:pt>
                <c:pt idx="500">
                  <c:v>7.264448730942505</c:v>
                </c:pt>
                <c:pt idx="501">
                  <c:v>7.277585526385905</c:v>
                </c:pt>
                <c:pt idx="502">
                  <c:v>7.29071999623453</c:v>
                </c:pt>
                <c:pt idx="503">
                  <c:v>7.303850136376944</c:v>
                </c:pt>
                <c:pt idx="504">
                  <c:v>7.316976948887118</c:v>
                </c:pt>
                <c:pt idx="505">
                  <c:v>7.330100433693027</c:v>
                </c:pt>
                <c:pt idx="506">
                  <c:v>7.343220590722956</c:v>
                </c:pt>
                <c:pt idx="507">
                  <c:v>7.356338420528489</c:v>
                </c:pt>
                <c:pt idx="508">
                  <c:v>7.369451921538748</c:v>
                </c:pt>
                <c:pt idx="509">
                  <c:v>7.38256209455986</c:v>
                </c:pt>
                <c:pt idx="510">
                  <c:v>7.395668939521403</c:v>
                </c:pt>
                <c:pt idx="511">
                  <c:v>7.408772456353294</c:v>
                </c:pt>
                <c:pt idx="512">
                  <c:v>7.421873644339115</c:v>
                </c:pt>
                <c:pt idx="513">
                  <c:v>7.434970504448787</c:v>
                </c:pt>
                <c:pt idx="514">
                  <c:v>7.448064036220469</c:v>
                </c:pt>
                <c:pt idx="515">
                  <c:v>7.461154239585356</c:v>
                </c:pt>
                <c:pt idx="516">
                  <c:v>7.474241114474988</c:v>
                </c:pt>
                <c:pt idx="517">
                  <c:v>7.487325658904805</c:v>
                </c:pt>
                <c:pt idx="518">
                  <c:v>7.500405876385796</c:v>
                </c:pt>
                <c:pt idx="519">
                  <c:v>7.513482765188036</c:v>
                </c:pt>
                <c:pt idx="520">
                  <c:v>7.526556325244322</c:v>
                </c:pt>
                <c:pt idx="521">
                  <c:v>7.539626556487796</c:v>
                </c:pt>
                <c:pt idx="522">
                  <c:v>7.552694455665671</c:v>
                </c:pt>
                <c:pt idx="523">
                  <c:v>7.565758028830245</c:v>
                </c:pt>
                <c:pt idx="524">
                  <c:v>7.578818272983354</c:v>
                </c:pt>
                <c:pt idx="525">
                  <c:v>7.591875188059424</c:v>
                </c:pt>
                <c:pt idx="526">
                  <c:v>7.604928773993206</c:v>
                </c:pt>
                <c:pt idx="527">
                  <c:v>7.617980026263527</c:v>
                </c:pt>
                <c:pt idx="528">
                  <c:v>7.631026953464277</c:v>
                </c:pt>
                <c:pt idx="529">
                  <c:v>7.644070551328914</c:v>
                </c:pt>
                <c:pt idx="530">
                  <c:v>7.657110819793496</c:v>
                </c:pt>
                <c:pt idx="531">
                  <c:v>7.67014775879439</c:v>
                </c:pt>
                <c:pt idx="532">
                  <c:v>7.683182362541903</c:v>
                </c:pt>
                <c:pt idx="533">
                  <c:v>7.696212642171755</c:v>
                </c:pt>
                <c:pt idx="534">
                  <c:v>7.709239592148936</c:v>
                </c:pt>
                <c:pt idx="535">
                  <c:v>7.722263212411098</c:v>
                </c:pt>
                <c:pt idx="536">
                  <c:v>7.735283502896228</c:v>
                </c:pt>
                <c:pt idx="537">
                  <c:v>7.748301456546023</c:v>
                </c:pt>
                <c:pt idx="538">
                  <c:v>7.761315087038246</c:v>
                </c:pt>
                <c:pt idx="539">
                  <c:v>7.774325387569305</c:v>
                </c:pt>
                <c:pt idx="540">
                  <c:v>7.787332358078458</c:v>
                </c:pt>
                <c:pt idx="541">
                  <c:v>7.800335998505307</c:v>
                </c:pt>
                <c:pt idx="542">
                  <c:v>7.813337300522813</c:v>
                </c:pt>
                <c:pt idx="543">
                  <c:v>7.82633428035103</c:v>
                </c:pt>
                <c:pt idx="544">
                  <c:v>7.839327929917646</c:v>
                </c:pt>
                <c:pt idx="545">
                  <c:v>7.852318249163541</c:v>
                </c:pt>
                <c:pt idx="546">
                  <c:v>7.865305238029925</c:v>
                </c:pt>
                <c:pt idx="547">
                  <c:v>7.878289886920911</c:v>
                </c:pt>
                <c:pt idx="548">
                  <c:v>7.891270214599076</c:v>
                </c:pt>
                <c:pt idx="549">
                  <c:v>7.904247211723276</c:v>
                </c:pt>
                <c:pt idx="550">
                  <c:v>7.917220878236002</c:v>
                </c:pt>
                <c:pt idx="551">
                  <c:v>7.930191214080086</c:v>
                </c:pt>
                <c:pt idx="552">
                  <c:v>7.943159209036479</c:v>
                </c:pt>
                <c:pt idx="553">
                  <c:v>7.95612288428446</c:v>
                </c:pt>
                <c:pt idx="554">
                  <c:v>7.969083228750661</c:v>
                </c:pt>
                <c:pt idx="555">
                  <c:v>7.98204024238042</c:v>
                </c:pt>
                <c:pt idx="556">
                  <c:v>7.994993925119406</c:v>
                </c:pt>
                <c:pt idx="557">
                  <c:v>8.007945264835047</c:v>
                </c:pt>
                <c:pt idx="558">
                  <c:v>8.020892285376678</c:v>
                </c:pt>
                <c:pt idx="559">
                  <c:v>8.033835974866535</c:v>
                </c:pt>
                <c:pt idx="560">
                  <c:v>8.04677633325162</c:v>
                </c:pt>
                <c:pt idx="561">
                  <c:v>8.059713360479264</c:v>
                </c:pt>
                <c:pt idx="562">
                  <c:v>8.072648043147804</c:v>
                </c:pt>
                <c:pt idx="563">
                  <c:v>8.08557840764975</c:v>
                </c:pt>
                <c:pt idx="564">
                  <c:v>8.098505440838258</c:v>
                </c:pt>
                <c:pt idx="565">
                  <c:v>8.111429142662001</c:v>
                </c:pt>
                <c:pt idx="566">
                  <c:v>8.12434951306998</c:v>
                </c:pt>
                <c:pt idx="567">
                  <c:v>8.137267537391322</c:v>
                </c:pt>
                <c:pt idx="568">
                  <c:v>8.150181244561936</c:v>
                </c:pt>
                <c:pt idx="569">
                  <c:v>8.163091620165778</c:v>
                </c:pt>
                <c:pt idx="570">
                  <c:v>8.175998664153201</c:v>
                </c:pt>
                <c:pt idx="571">
                  <c:v>8.188902376474868</c:v>
                </c:pt>
                <c:pt idx="572">
                  <c:v>8.201803741190616</c:v>
                </c:pt>
                <c:pt idx="573">
                  <c:v>8.214700789779931</c:v>
                </c:pt>
                <c:pt idx="574">
                  <c:v>8.227594506557485</c:v>
                </c:pt>
                <c:pt idx="575">
                  <c:v>8.2404848914753</c:v>
                </c:pt>
                <c:pt idx="576">
                  <c:v>8.253371944485698</c:v>
                </c:pt>
                <c:pt idx="577">
                  <c:v>8.266256648379165</c:v>
                </c:pt>
                <c:pt idx="578">
                  <c:v>8.27913703717889</c:v>
                </c:pt>
                <c:pt idx="579">
                  <c:v>8.292014093930214</c:v>
                </c:pt>
                <c:pt idx="580">
                  <c:v>8.30488781858682</c:v>
                </c:pt>
                <c:pt idx="581">
                  <c:v>8.3177582111027</c:v>
                </c:pt>
                <c:pt idx="582">
                  <c:v>8.33062625299885</c:v>
                </c:pt>
                <c:pt idx="583">
                  <c:v>8.3434899808424</c:v>
                </c:pt>
                <c:pt idx="584">
                  <c:v>8.35635037640925</c:v>
                </c:pt>
                <c:pt idx="585">
                  <c:v>8.36920743965472</c:v>
                </c:pt>
                <c:pt idx="586">
                  <c:v>8.382061170534497</c:v>
                </c:pt>
                <c:pt idx="587">
                  <c:v>8.39491254930001</c:v>
                </c:pt>
                <c:pt idx="588">
                  <c:v>8.407759615062497</c:v>
                </c:pt>
                <c:pt idx="589">
                  <c:v>8.4206033483283</c:v>
                </c:pt>
                <c:pt idx="590">
                  <c:v>8.433443749054418</c:v>
                </c:pt>
                <c:pt idx="591">
                  <c:v>8.44628081719821</c:v>
                </c:pt>
                <c:pt idx="592">
                  <c:v>8.45911553174145</c:v>
                </c:pt>
                <c:pt idx="593">
                  <c:v>8.471945934339652</c:v>
                </c:pt>
                <c:pt idx="594">
                  <c:v>8.484773004229535</c:v>
                </c:pt>
                <c:pt idx="595">
                  <c:v>8.497596741369777</c:v>
                </c:pt>
                <c:pt idx="596">
                  <c:v>8.510417145719375</c:v>
                </c:pt>
                <c:pt idx="597">
                  <c:v>8.5232351949904</c:v>
                </c:pt>
                <c:pt idx="598">
                  <c:v>8.536048933382801</c:v>
                </c:pt>
                <c:pt idx="599">
                  <c:v>8.548859338863581</c:v>
                </c:pt>
                <c:pt idx="600">
                  <c:v>8.561666411393083</c:v>
                </c:pt>
                <c:pt idx="601">
                  <c:v>8.574470150931983</c:v>
                </c:pt>
                <c:pt idx="602">
                  <c:v>8.587271533922548</c:v>
                </c:pt>
                <c:pt idx="603">
                  <c:v>8.600068607109303</c:v>
                </c:pt>
                <c:pt idx="604">
                  <c:v>8.61286234718948</c:v>
                </c:pt>
                <c:pt idx="605">
                  <c:v>8.625652754125084</c:v>
                </c:pt>
                <c:pt idx="606">
                  <c:v>8.638439827878462</c:v>
                </c:pt>
                <c:pt idx="607">
                  <c:v>8.651224543622003</c:v>
                </c:pt>
                <c:pt idx="608">
                  <c:v>8.664004950644972</c:v>
                </c:pt>
                <c:pt idx="609">
                  <c:v>8.676782024374734</c:v>
                </c:pt>
                <c:pt idx="610">
                  <c:v>8.689555764774968</c:v>
                </c:pt>
                <c:pt idx="611">
                  <c:v>8.702326171809687</c:v>
                </c:pt>
                <c:pt idx="612">
                  <c:v>8.71509421938134</c:v>
                </c:pt>
                <c:pt idx="613">
                  <c:v>8.727857959324055</c:v>
                </c:pt>
                <c:pt idx="614">
                  <c:v>8.74061836579528</c:v>
                </c:pt>
                <c:pt idx="615">
                  <c:v>8.753375438760365</c:v>
                </c:pt>
                <c:pt idx="616">
                  <c:v>8.766129178184977</c:v>
                </c:pt>
                <c:pt idx="617">
                  <c:v>8.778880556701562</c:v>
                </c:pt>
                <c:pt idx="618">
                  <c:v>8.79162762868926</c:v>
                </c:pt>
                <c:pt idx="619">
                  <c:v>8.804371367035513</c:v>
                </c:pt>
                <c:pt idx="620">
                  <c:v>8.81711177170735</c:v>
                </c:pt>
                <c:pt idx="621">
                  <c:v>8.829848842672095</c:v>
                </c:pt>
                <c:pt idx="622">
                  <c:v>8.84258403698947</c:v>
                </c:pt>
                <c:pt idx="623">
                  <c:v>8.855313468921555</c:v>
                </c:pt>
                <c:pt idx="624">
                  <c:v>8.868041509331252</c:v>
                </c:pt>
                <c:pt idx="625">
                  <c:v>8.88076427413463</c:v>
                </c:pt>
                <c:pt idx="626">
                  <c:v>8.89348564667766</c:v>
                </c:pt>
                <c:pt idx="627">
                  <c:v>8.906203685808847</c:v>
                </c:pt>
                <c:pt idx="628">
                  <c:v>8.918916450830668</c:v>
                </c:pt>
                <c:pt idx="629">
                  <c:v>8.931627821697603</c:v>
                </c:pt>
                <c:pt idx="630">
                  <c:v>8.944333919415483</c:v>
                </c:pt>
                <c:pt idx="631">
                  <c:v>8.95703862190459</c:v>
                </c:pt>
                <c:pt idx="632">
                  <c:v>8.96973998990866</c:v>
                </c:pt>
                <c:pt idx="633">
                  <c:v>8.98243608620676</c:v>
                </c:pt>
                <c:pt idx="634">
                  <c:v>8.995130785667734</c:v>
                </c:pt>
                <c:pt idx="635">
                  <c:v>9.007820214386514</c:v>
                </c:pt>
                <c:pt idx="636">
                  <c:v>9.020508245197644</c:v>
                </c:pt>
                <c:pt idx="637">
                  <c:v>9.033192941390268</c:v>
                </c:pt>
                <c:pt idx="638">
                  <c:v>9.045872368288973</c:v>
                </c:pt>
                <c:pt idx="639">
                  <c:v>9.058550395676725</c:v>
                </c:pt>
                <c:pt idx="640">
                  <c:v>9.071223154737762</c:v>
                </c:pt>
                <c:pt idx="641">
                  <c:v>9.08389451322071</c:v>
                </c:pt>
                <c:pt idx="642">
                  <c:v>9.09656253696021</c:v>
                </c:pt>
                <c:pt idx="643">
                  <c:v>9.10922529382643</c:v>
                </c:pt>
                <c:pt idx="644">
                  <c:v>9.121886648516307</c:v>
                </c:pt>
                <c:pt idx="645">
                  <c:v>9.13454273730357</c:v>
                </c:pt>
                <c:pt idx="646">
                  <c:v>9.147197422850692</c:v>
                </c:pt>
                <c:pt idx="647">
                  <c:v>9.159848773537962</c:v>
                </c:pt>
                <c:pt idx="648">
                  <c:v>9.17249485978122</c:v>
                </c:pt>
                <c:pt idx="649">
                  <c:v>9.18513954119114</c:v>
                </c:pt>
                <c:pt idx="650">
                  <c:v>9.197778959131137</c:v>
                </c:pt>
                <c:pt idx="651">
                  <c:v>9.210416971177403</c:v>
                </c:pt>
                <c:pt idx="652">
                  <c:v>9.223051648255881</c:v>
                </c:pt>
                <c:pt idx="653">
                  <c:v>9.23568106332821</c:v>
                </c:pt>
                <c:pt idx="654">
                  <c:v>9.248309070918641</c:v>
                </c:pt>
                <c:pt idx="655">
                  <c:v>9.260931817480447</c:v>
                </c:pt>
                <c:pt idx="656">
                  <c:v>9.273553155503307</c:v>
                </c:pt>
                <c:pt idx="657">
                  <c:v>9.286171158458982</c:v>
                </c:pt>
                <c:pt idx="658">
                  <c:v>9.298783901854922</c:v>
                </c:pt>
                <c:pt idx="659">
                  <c:v>9.31139523512885</c:v>
                </c:pt>
                <c:pt idx="660">
                  <c:v>9.324001309823987</c:v>
                </c:pt>
                <c:pt idx="661">
                  <c:v>9.33660597334343</c:v>
                </c:pt>
                <c:pt idx="662">
                  <c:v>9.34920730170477</c:v>
                </c:pt>
                <c:pt idx="663">
                  <c:v>9.36180337296136</c:v>
                </c:pt>
                <c:pt idx="664">
                  <c:v>9.374398031464222</c:v>
                </c:pt>
                <c:pt idx="665">
                  <c:v>9.38698743384671</c:v>
                </c:pt>
                <c:pt idx="666">
                  <c:v>9.39957542242516</c:v>
                </c:pt>
                <c:pt idx="667">
                  <c:v>9.412160075763084</c:v>
                </c:pt>
                <c:pt idx="668">
                  <c:v>9.4247394744598</c:v>
                </c:pt>
                <c:pt idx="669">
                  <c:v>9.437317457779493</c:v>
                </c:pt>
                <c:pt idx="670">
                  <c:v>9.449890187445778</c:v>
                </c:pt>
                <c:pt idx="671">
                  <c:v>9.462461500688108</c:v>
                </c:pt>
                <c:pt idx="672">
                  <c:v>9.475029478615956</c:v>
                </c:pt>
                <c:pt idx="673">
                  <c:v>9.48759220437468</c:v>
                </c:pt>
                <c:pt idx="674">
                  <c:v>9.500153512141521</c:v>
                </c:pt>
                <c:pt idx="675">
                  <c:v>9.512709568730436</c:v>
                </c:pt>
                <c:pt idx="676">
                  <c:v>9.525264206283896</c:v>
                </c:pt>
                <c:pt idx="677">
                  <c:v>9.537815508457418</c:v>
                </c:pt>
                <c:pt idx="678">
                  <c:v>9.550361560942418</c:v>
                </c:pt>
                <c:pt idx="679">
                  <c:v>9.562906192829098</c:v>
                </c:pt>
                <c:pt idx="680">
                  <c:v>9.57544557602185</c:v>
                </c:pt>
                <c:pt idx="681">
                  <c:v>9.587983537576073</c:v>
                </c:pt>
                <c:pt idx="682">
                  <c:v>9.60051816369336</c:v>
                </c:pt>
                <c:pt idx="683">
                  <c:v>9.61304754261125</c:v>
                </c:pt>
                <c:pt idx="684">
                  <c:v>9.625575498332781</c:v>
                </c:pt>
                <c:pt idx="685">
                  <c:v>9.638098207852918</c:v>
                </c:pt>
                <c:pt idx="686">
                  <c:v>9.650619493139871</c:v>
                </c:pt>
                <c:pt idx="687">
                  <c:v>9.663137442941357</c:v>
                </c:pt>
                <c:pt idx="688">
                  <c:v>9.675650148041054</c:v>
                </c:pt>
                <c:pt idx="689">
                  <c:v>9.688161427354785</c:v>
                </c:pt>
                <c:pt idx="690">
                  <c:v>9.700667462968148</c:v>
                </c:pt>
                <c:pt idx="691">
                  <c:v>9.713172071762093</c:v>
                </c:pt>
                <c:pt idx="692">
                  <c:v>9.725673345030481</c:v>
                </c:pt>
                <c:pt idx="693">
                  <c:v>9.738169376103192</c:v>
                </c:pt>
                <c:pt idx="694">
                  <c:v>9.750663978808772</c:v>
                </c:pt>
                <c:pt idx="695">
                  <c:v>9.763153340323461</c:v>
                </c:pt>
                <c:pt idx="696">
                  <c:v>9.77564127244092</c:v>
                </c:pt>
                <c:pt idx="697">
                  <c:v>9.788125869001195</c:v>
                </c:pt>
                <c:pt idx="698">
                  <c:v>9.80060522588038</c:v>
                </c:pt>
                <c:pt idx="699">
                  <c:v>9.813083151819666</c:v>
                </c:pt>
                <c:pt idx="700">
                  <c:v>9.82555583908603</c:v>
                </c:pt>
                <c:pt idx="701">
                  <c:v>9.838027094385753</c:v>
                </c:pt>
                <c:pt idx="702">
                  <c:v>9.85049501410514</c:v>
                </c:pt>
                <c:pt idx="703">
                  <c:v>9.86295769666645</c:v>
                </c:pt>
                <c:pt idx="704">
                  <c:v>9.875418945723525</c:v>
                </c:pt>
                <c:pt idx="705">
                  <c:v>9.8878749586341</c:v>
                </c:pt>
                <c:pt idx="706">
                  <c:v>9.90032953701708</c:v>
                </c:pt>
                <c:pt idx="707">
                  <c:v>9.91278077980496</c:v>
                </c:pt>
                <c:pt idx="708">
                  <c:v>9.925226787966256</c:v>
                </c:pt>
                <c:pt idx="709">
                  <c:v>9.937671360067398</c:v>
                </c:pt>
                <c:pt idx="710">
                  <c:v>9.950110698556906</c:v>
                </c:pt>
                <c:pt idx="711">
                  <c:v>9.96254859996627</c:v>
                </c:pt>
                <c:pt idx="712">
                  <c:v>9.974983165774203</c:v>
                </c:pt>
                <c:pt idx="713">
                  <c:v>9.987412499495482</c:v>
                </c:pt>
                <c:pt idx="714">
                  <c:v>9.99984039460912</c:v>
                </c:pt>
                <c:pt idx="715">
                  <c:v>10.0122630586544</c:v>
                </c:pt>
                <c:pt idx="716">
                  <c:v>10.0246842830754</c:v>
                </c:pt>
                <c:pt idx="717">
                  <c:v>10.0371021718971</c:v>
                </c:pt>
                <c:pt idx="718">
                  <c:v>10.04951483118048</c:v>
                </c:pt>
                <c:pt idx="719">
                  <c:v>10.06192604931713</c:v>
                </c:pt>
                <c:pt idx="720">
                  <c:v>10.07433203893715</c:v>
                </c:pt>
                <c:pt idx="721">
                  <c:v>10.08673658639717</c:v>
                </c:pt>
                <c:pt idx="722">
                  <c:v>10.09913779826842</c:v>
                </c:pt>
                <c:pt idx="723">
                  <c:v>10.11153378315809</c:v>
                </c:pt>
                <c:pt idx="724">
                  <c:v>10.12392832437039</c:v>
                </c:pt>
                <c:pt idx="725">
                  <c:v>10.13631763962616</c:v>
                </c:pt>
                <c:pt idx="726">
                  <c:v>10.14870551019465</c:v>
                </c:pt>
                <c:pt idx="727">
                  <c:v>10.16109004519331</c:v>
                </c:pt>
                <c:pt idx="728">
                  <c:v>10.17346935577553</c:v>
                </c:pt>
                <c:pt idx="729">
                  <c:v>10.18584722015815</c:v>
                </c:pt>
                <c:pt idx="730">
                  <c:v>10.19821986115272</c:v>
                </c:pt>
                <c:pt idx="731">
                  <c:v>10.21059105494117</c:v>
                </c:pt>
                <c:pt idx="732">
                  <c:v>10.22295891318711</c:v>
                </c:pt>
                <c:pt idx="733">
                  <c:v>10.23532154959015</c:v>
                </c:pt>
                <c:pt idx="734">
                  <c:v>10.24768273727977</c:v>
                </c:pt>
                <c:pt idx="735">
                  <c:v>10.26003870415824</c:v>
                </c:pt>
                <c:pt idx="736">
                  <c:v>10.27239322132012</c:v>
                </c:pt>
                <c:pt idx="737">
                  <c:v>10.28474440297524</c:v>
                </c:pt>
                <c:pt idx="738">
                  <c:v>10.29709036536935</c:v>
                </c:pt>
                <c:pt idx="739">
                  <c:v>10.30943487654465</c:v>
                </c:pt>
                <c:pt idx="740">
                  <c:v>10.32177416949403</c:v>
                </c:pt>
                <c:pt idx="741">
                  <c:v>10.33411201022482</c:v>
                </c:pt>
                <c:pt idx="742">
                  <c:v>10.34644651591307</c:v>
                </c:pt>
                <c:pt idx="743">
                  <c:v>10.35877580727188</c:v>
                </c:pt>
                <c:pt idx="744">
                  <c:v>10.37110364501772</c:v>
                </c:pt>
                <c:pt idx="745">
                  <c:v>10.38342626723507</c:v>
                </c:pt>
                <c:pt idx="746">
                  <c:v>10.39574743484684</c:v>
                </c:pt>
                <c:pt idx="747">
                  <c:v>10.40806526715658</c:v>
                </c:pt>
                <c:pt idx="748">
                  <c:v>10.4203778855037</c:v>
                </c:pt>
                <c:pt idx="749">
                  <c:v>10.43268904775894</c:v>
                </c:pt>
                <c:pt idx="750">
                  <c:v>10.4449949970972</c:v>
                </c:pt>
                <c:pt idx="751">
                  <c:v>10.4572994893545</c:v>
                </c:pt>
                <c:pt idx="752">
                  <c:v>10.4696006463805</c:v>
                </c:pt>
                <c:pt idx="753">
                  <c:v>10.48189659206063</c:v>
                </c:pt>
                <c:pt idx="754">
                  <c:v>10.49419107917885</c:v>
                </c:pt>
                <c:pt idx="755">
                  <c:v>10.50648035600033</c:v>
                </c:pt>
                <c:pt idx="756">
                  <c:v>10.51876817327437</c:v>
                </c:pt>
                <c:pt idx="757">
                  <c:v>10.53105265539664</c:v>
                </c:pt>
                <c:pt idx="758">
                  <c:v>10.54333192879853</c:v>
                </c:pt>
                <c:pt idx="759">
                  <c:v>10.55560974117735</c:v>
                </c:pt>
                <c:pt idx="760">
                  <c:v>10.56788234588843</c:v>
                </c:pt>
                <c:pt idx="761">
                  <c:v>10.58015348859444</c:v>
                </c:pt>
                <c:pt idx="762">
                  <c:v>10.59242129623703</c:v>
                </c:pt>
                <c:pt idx="763">
                  <c:v>10.6046838977935</c:v>
                </c:pt>
                <c:pt idx="764">
                  <c:v>10.61694503587457</c:v>
                </c:pt>
                <c:pt idx="765">
                  <c:v>10.62920096892566</c:v>
                </c:pt>
                <c:pt idx="766">
                  <c:v>10.64145543752295</c:v>
                </c:pt>
                <c:pt idx="767">
                  <c:v>10.65370657115395</c:v>
                </c:pt>
                <c:pt idx="768">
                  <c:v>10.66595250134181</c:v>
                </c:pt>
                <c:pt idx="769">
                  <c:v>10.67819696561087</c:v>
                </c:pt>
                <c:pt idx="770">
                  <c:v>10.69043622749644</c:v>
                </c:pt>
                <c:pt idx="771">
                  <c:v>10.70267402248833</c:v>
                </c:pt>
                <c:pt idx="772">
                  <c:v>10.71490848261989</c:v>
                </c:pt>
                <c:pt idx="773">
                  <c:v>10.72713774196004</c:v>
                </c:pt>
                <c:pt idx="774">
                  <c:v>10.73936553294687</c:v>
                </c:pt>
                <c:pt idx="775">
                  <c:v>10.7515881242054</c:v>
                </c:pt>
                <c:pt idx="776">
                  <c:v>10.7638092461393</c:v>
                </c:pt>
                <c:pt idx="777">
                  <c:v>10.77602703332762</c:v>
                </c:pt>
                <c:pt idx="778">
                  <c:v>10.78823962238498</c:v>
                </c:pt>
                <c:pt idx="779">
                  <c:v>10.8004507406634</c:v>
                </c:pt>
                <c:pt idx="780">
                  <c:v>10.81265666187742</c:v>
                </c:pt>
                <c:pt idx="781">
                  <c:v>10.82486111134475</c:v>
                </c:pt>
                <c:pt idx="782">
                  <c:v>10.8370622261901</c:v>
                </c:pt>
                <c:pt idx="783">
                  <c:v>10.84925814557363</c:v>
                </c:pt>
                <c:pt idx="784">
                  <c:v>10.8614525917615</c:v>
                </c:pt>
                <c:pt idx="785">
                  <c:v>10.87364184355761</c:v>
                </c:pt>
                <c:pt idx="786">
                  <c:v>10.88582962119386</c:v>
                </c:pt>
                <c:pt idx="787">
                  <c:v>10.89801406434053</c:v>
                </c:pt>
                <c:pt idx="788">
                  <c:v>10.91019331470326</c:v>
                </c:pt>
                <c:pt idx="789">
                  <c:v>10.92237108946247</c:v>
                </c:pt>
                <c:pt idx="790">
                  <c:v>10.93454367251131</c:v>
                </c:pt>
                <c:pt idx="791">
                  <c:v>10.94671477899604</c:v>
                </c:pt>
                <c:pt idx="792">
                  <c:v>10.95888255113237</c:v>
                </c:pt>
                <c:pt idx="793">
                  <c:v>10.97104513317133</c:v>
                </c:pt>
                <c:pt idx="794">
                  <c:v>10.9832062372079</c:v>
                </c:pt>
                <c:pt idx="795">
                  <c:v>10.99536215222412</c:v>
                </c:pt>
                <c:pt idx="796">
                  <c:v>11.0075165882809</c:v>
                </c:pt>
                <c:pt idx="797">
                  <c:v>11.0196676901393</c:v>
                </c:pt>
                <c:pt idx="798">
                  <c:v>11.0318136045956</c:v>
                </c:pt>
                <c:pt idx="799">
                  <c:v>11.04395803865951</c:v>
                </c:pt>
                <c:pt idx="800">
                  <c:v>11.05609728640185</c:v>
                </c:pt>
                <c:pt idx="801">
                  <c:v>11.06823505279832</c:v>
                </c:pt>
                <c:pt idx="802">
                  <c:v>11.08036948515524</c:v>
                </c:pt>
                <c:pt idx="803">
                  <c:v>11.09249873281402</c:v>
                </c:pt>
                <c:pt idx="804">
                  <c:v>11.10462649769936</c:v>
                </c:pt>
                <c:pt idx="805">
                  <c:v>11.11674907897055</c:v>
                </c:pt>
                <c:pt idx="806">
                  <c:v>11.1288701765184</c:v>
                </c:pt>
                <c:pt idx="807">
                  <c:v>11.14098794019435</c:v>
                </c:pt>
                <c:pt idx="808">
                  <c:v>11.15310052188478</c:v>
                </c:pt>
                <c:pt idx="809">
                  <c:v>11.16521161842968</c:v>
                </c:pt>
                <c:pt idx="810">
                  <c:v>11.17731753407653</c:v>
                </c:pt>
                <c:pt idx="811">
                  <c:v>11.18942196363151</c:v>
                </c:pt>
                <c:pt idx="812">
                  <c:v>11.20152305949102</c:v>
                </c:pt>
                <c:pt idx="813">
                  <c:v>11.21361897608635</c:v>
                </c:pt>
                <c:pt idx="814">
                  <c:v>11.22571340517296</c:v>
                </c:pt>
                <c:pt idx="815">
                  <c:v>11.23780265608632</c:v>
                </c:pt>
                <c:pt idx="816">
                  <c:v>11.24989041854822</c:v>
                </c:pt>
                <c:pt idx="817">
                  <c:v>11.26197484749991</c:v>
                </c:pt>
                <c:pt idx="818">
                  <c:v>11.2740540999174</c:v>
                </c:pt>
                <c:pt idx="819">
                  <c:v>11.28613186247195</c:v>
                </c:pt>
                <c:pt idx="820">
                  <c:v>11.29820444958671</c:v>
                </c:pt>
                <c:pt idx="821">
                  <c:v>11.31027554589937</c:v>
                </c:pt>
                <c:pt idx="822">
                  <c:v>11.32234330889588</c:v>
                </c:pt>
                <c:pt idx="823">
                  <c:v>11.33440589809685</c:v>
                </c:pt>
                <c:pt idx="824">
                  <c:v>11.34646699508962</c:v>
                </c:pt>
                <c:pt idx="825">
                  <c:v>11.35852291938471</c:v>
                </c:pt>
                <c:pt idx="826">
                  <c:v>11.37057735053602</c:v>
                </c:pt>
                <c:pt idx="827">
                  <c:v>11.38262844857407</c:v>
                </c:pt>
                <c:pt idx="828">
                  <c:v>11.39467437556387</c:v>
                </c:pt>
                <c:pt idx="829">
                  <c:v>11.40671880800918</c:v>
                </c:pt>
                <c:pt idx="830">
                  <c:v>11.41875807050758</c:v>
                </c:pt>
                <c:pt idx="831">
                  <c:v>11.4307958375295</c:v>
                </c:pt>
                <c:pt idx="832">
                  <c:v>11.44283027164983</c:v>
                </c:pt>
                <c:pt idx="833">
                  <c:v>11.45485953747788</c:v>
                </c:pt>
                <c:pt idx="834">
                  <c:v>11.46688730643411</c:v>
                </c:pt>
                <c:pt idx="835">
                  <c:v>11.47890990820284</c:v>
                </c:pt>
                <c:pt idx="836">
                  <c:v>11.49093101217135</c:v>
                </c:pt>
                <c:pt idx="837">
                  <c:v>11.50294878345877</c:v>
                </c:pt>
                <c:pt idx="838">
                  <c:v>11.51496138921851</c:v>
                </c:pt>
                <c:pt idx="839">
                  <c:v>11.5269724957881</c:v>
                </c:pt>
                <c:pt idx="840">
                  <c:v>11.53897843793822</c:v>
                </c:pt>
                <c:pt idx="841">
                  <c:v>11.55098287997338</c:v>
                </c:pt>
                <c:pt idx="842">
                  <c:v>11.56298398955676</c:v>
                </c:pt>
                <c:pt idx="843">
                  <c:v>11.5749799363857</c:v>
                </c:pt>
                <c:pt idx="844">
                  <c:v>11.58697438171509</c:v>
                </c:pt>
                <c:pt idx="845">
                  <c:v>11.59896366540173</c:v>
                </c:pt>
                <c:pt idx="846">
                  <c:v>11.61095144666763</c:v>
                </c:pt>
                <c:pt idx="847">
                  <c:v>11.62293589571988</c:v>
                </c:pt>
                <c:pt idx="848">
                  <c:v>11.63491518479954</c:v>
                </c:pt>
                <c:pt idx="849">
                  <c:v>11.6468929700793</c:v>
                </c:pt>
                <c:pt idx="850">
                  <c:v>11.65886559650162</c:v>
                </c:pt>
                <c:pt idx="851">
                  <c:v>11.67083671820641</c:v>
                </c:pt>
                <c:pt idx="852">
                  <c:v>11.68280450794448</c:v>
                </c:pt>
                <c:pt idx="853">
                  <c:v>11.69476714050046</c:v>
                </c:pt>
                <c:pt idx="854">
                  <c:v>11.70672826696515</c:v>
                </c:pt>
                <c:pt idx="855">
                  <c:v>11.71868423736635</c:v>
                </c:pt>
                <c:pt idx="856">
                  <c:v>11.73063870076223</c:v>
                </c:pt>
                <c:pt idx="857">
                  <c:v>11.74258983244715</c:v>
                </c:pt>
                <c:pt idx="858">
                  <c:v>11.7545358098753</c:v>
                </c:pt>
                <c:pt idx="859">
                  <c:v>11.76648028155016</c:v>
                </c:pt>
                <c:pt idx="860">
                  <c:v>11.77841960006252</c:v>
                </c:pt>
                <c:pt idx="861">
                  <c:v>11.79035740939189</c:v>
                </c:pt>
                <c:pt idx="862">
                  <c:v>11.8022918873773</c:v>
                </c:pt>
                <c:pt idx="863">
                  <c:v>11.81422121389125</c:v>
                </c:pt>
                <c:pt idx="864">
                  <c:v>11.82614902986477</c:v>
                </c:pt>
                <c:pt idx="865">
                  <c:v>11.8380735146628</c:v>
                </c:pt>
                <c:pt idx="866">
                  <c:v>11.84999284968367</c:v>
                </c:pt>
                <c:pt idx="867">
                  <c:v>11.86191067281007</c:v>
                </c:pt>
                <c:pt idx="868">
                  <c:v>11.8738233472906</c:v>
                </c:pt>
                <c:pt idx="869">
                  <c:v>11.8857345089759</c:v>
                </c:pt>
                <c:pt idx="870">
                  <c:v>11.89764233977391</c:v>
                </c:pt>
                <c:pt idx="871">
                  <c:v>11.90954502362577</c:v>
                </c:pt>
                <c:pt idx="872">
                  <c:v>11.92144619333404</c:v>
                </c:pt>
                <c:pt idx="873">
                  <c:v>11.93334221723108</c:v>
                </c:pt>
                <c:pt idx="874">
                  <c:v>11.94523672608756</c:v>
                </c:pt>
                <c:pt idx="875">
                  <c:v>11.9571279043542</c:v>
                </c:pt>
                <c:pt idx="876">
                  <c:v>11.96901393851477</c:v>
                </c:pt>
                <c:pt idx="877">
                  <c:v>11.9808984562921</c:v>
                </c:pt>
                <c:pt idx="878">
                  <c:v>11.99277783110188</c:v>
                </c:pt>
                <c:pt idx="879">
                  <c:v>12.00465568863526</c:v>
                </c:pt>
                <c:pt idx="880">
                  <c:v>12.01653021588554</c:v>
                </c:pt>
                <c:pt idx="881">
                  <c:v>12.02839960187883</c:v>
                </c:pt>
                <c:pt idx="882">
                  <c:v>12.04026746925876</c:v>
                </c:pt>
                <c:pt idx="883">
                  <c:v>12.05213019652387</c:v>
                </c:pt>
                <c:pt idx="884">
                  <c:v>12.06399140428624</c:v>
                </c:pt>
                <c:pt idx="885">
                  <c:v>12.07584928208152</c:v>
                </c:pt>
                <c:pt idx="886">
                  <c:v>12.08770202147794</c:v>
                </c:pt>
                <c:pt idx="887">
                  <c:v>12.0995532400404</c:v>
                </c:pt>
                <c:pt idx="888">
                  <c:v>12.11139932134979</c:v>
                </c:pt>
                <c:pt idx="889">
                  <c:v>12.12324388093965</c:v>
                </c:pt>
                <c:pt idx="890">
                  <c:v>12.13508511088771</c:v>
                </c:pt>
                <c:pt idx="891">
                  <c:v>12.1469212053041</c:v>
                </c:pt>
                <c:pt idx="892">
                  <c:v>12.15875577667545</c:v>
                </c:pt>
                <c:pt idx="893">
                  <c:v>12.17058521366453</c:v>
                </c:pt>
                <c:pt idx="894">
                  <c:v>12.18241312672683</c:v>
                </c:pt>
                <c:pt idx="895">
                  <c:v>12.19423771048191</c:v>
                </c:pt>
                <c:pt idx="896">
                  <c:v>12.20605716158155</c:v>
                </c:pt>
                <c:pt idx="897">
                  <c:v>12.21787508743465</c:v>
                </c:pt>
                <c:pt idx="898">
                  <c:v>12.22968788178531</c:v>
                </c:pt>
                <c:pt idx="899">
                  <c:v>12.24149915001149</c:v>
                </c:pt>
                <c:pt idx="900">
                  <c:v>12.25330708927436</c:v>
                </c:pt>
                <c:pt idx="901">
                  <c:v>12.26510989876706</c:v>
                </c:pt>
                <c:pt idx="902">
                  <c:v>12.27691118082125</c:v>
                </c:pt>
                <c:pt idx="903">
                  <c:v>12.2887073342619</c:v>
                </c:pt>
                <c:pt idx="904">
                  <c:v>12.30050195938997</c:v>
                </c:pt>
                <c:pt idx="905">
                  <c:v>12.31229325590793</c:v>
                </c:pt>
                <c:pt idx="906">
                  <c:v>12.32407942555003</c:v>
                </c:pt>
                <c:pt idx="907">
                  <c:v>12.33586406557127</c:v>
                </c:pt>
                <c:pt idx="908">
                  <c:v>12.34764357987691</c:v>
                </c:pt>
                <c:pt idx="909">
                  <c:v>12.35942156369143</c:v>
                </c:pt>
                <c:pt idx="910">
                  <c:v>12.3711962192584</c:v>
                </c:pt>
                <c:pt idx="911">
                  <c:v>12.38296575085285</c:v>
                </c:pt>
                <c:pt idx="912">
                  <c:v>12.3947337506537</c:v>
                </c:pt>
                <c:pt idx="913">
                  <c:v>12.40649662764592</c:v>
                </c:pt>
                <c:pt idx="914">
                  <c:v>12.41825797197811</c:v>
                </c:pt>
                <c:pt idx="915">
                  <c:v>12.4300159884346</c:v>
                </c:pt>
                <c:pt idx="916">
                  <c:v>12.44176888383103</c:v>
                </c:pt>
                <c:pt idx="917">
                  <c:v>12.4535202452707</c:v>
                </c:pt>
                <c:pt idx="918">
                  <c:v>12.46526648681777</c:v>
                </c:pt>
                <c:pt idx="919">
                  <c:v>12.47701119354553</c:v>
                </c:pt>
                <c:pt idx="920">
                  <c:v>12.4887525727788</c:v>
                </c:pt>
                <c:pt idx="921">
                  <c:v>12.50048883387347</c:v>
                </c:pt>
                <c:pt idx="922">
                  <c:v>12.51222355885786</c:v>
                </c:pt>
                <c:pt idx="923">
                  <c:v>12.52395316687477</c:v>
                </c:pt>
                <c:pt idx="924">
                  <c:v>12.53568123792272</c:v>
                </c:pt>
                <c:pt idx="925">
                  <c:v>12.54740598186672</c:v>
                </c:pt>
                <c:pt idx="926">
                  <c:v>12.55912561060265</c:v>
                </c:pt>
                <c:pt idx="927">
                  <c:v>12.57084370108445</c:v>
                </c:pt>
                <c:pt idx="928">
                  <c:v>12.58255667753293</c:v>
                </c:pt>
                <c:pt idx="929">
                  <c:v>12.59426811487243</c:v>
                </c:pt>
                <c:pt idx="930">
                  <c:v>12.60597622550792</c:v>
                </c:pt>
                <c:pt idx="931">
                  <c:v>12.61767922387492</c:v>
                </c:pt>
                <c:pt idx="932">
                  <c:v>12.62938068185359</c:v>
                </c:pt>
                <c:pt idx="933">
                  <c:v>12.64107702874214</c:v>
                </c:pt>
                <c:pt idx="934">
                  <c:v>12.65277183439141</c:v>
                </c:pt>
                <c:pt idx="935">
                  <c:v>12.66446331374594</c:v>
                </c:pt>
                <c:pt idx="936">
                  <c:v>12.67614968378062</c:v>
                </c:pt>
                <c:pt idx="937">
                  <c:v>12.68783451130248</c:v>
                </c:pt>
                <c:pt idx="938">
                  <c:v>12.69951423068647</c:v>
                </c:pt>
                <c:pt idx="939">
                  <c:v>12.71119240671055</c:v>
                </c:pt>
                <c:pt idx="940">
                  <c:v>12.72286725685855</c:v>
                </c:pt>
                <c:pt idx="941">
                  <c:v>12.73453700064442</c:v>
                </c:pt>
                <c:pt idx="942">
                  <c:v>12.74620519980264</c:v>
                </c:pt>
                <c:pt idx="943">
                  <c:v>12.75786829378433</c:v>
                </c:pt>
                <c:pt idx="944">
                  <c:v>12.76952984229518</c:v>
                </c:pt>
                <c:pt idx="945">
                  <c:v>12.781188065358</c:v>
                </c:pt>
                <c:pt idx="946">
                  <c:v>12.79284118502545</c:v>
                </c:pt>
                <c:pt idx="947">
                  <c:v>12.80449275796016</c:v>
                </c:pt>
                <c:pt idx="948">
                  <c:v>12.81613922868874</c:v>
                </c:pt>
                <c:pt idx="949">
                  <c:v>12.82778415184526</c:v>
                </c:pt>
                <c:pt idx="950">
                  <c:v>12.83942574999119</c:v>
                </c:pt>
                <c:pt idx="951">
                  <c:v>12.8510622477176</c:v>
                </c:pt>
                <c:pt idx="952">
                  <c:v>12.86269719661588</c:v>
                </c:pt>
                <c:pt idx="953">
                  <c:v>12.8743270462875</c:v>
                </c:pt>
                <c:pt idx="954">
                  <c:v>12.88595534629558</c:v>
                </c:pt>
                <c:pt idx="955">
                  <c:v>12.89758032173993</c:v>
                </c:pt>
                <c:pt idx="956">
                  <c:v>12.90920019974965</c:v>
                </c:pt>
                <c:pt idx="957">
                  <c:v>12.92081852684563</c:v>
                </c:pt>
                <c:pt idx="958">
                  <c:v>12.93243175770345</c:v>
                </c:pt>
                <c:pt idx="959">
                  <c:v>12.94404343681605</c:v>
                </c:pt>
                <c:pt idx="960">
                  <c:v>12.95565179182116</c:v>
                </c:pt>
                <c:pt idx="961">
                  <c:v>12.96725505238561</c:v>
                </c:pt>
                <c:pt idx="962">
                  <c:v>12.97885675996046</c:v>
                </c:pt>
                <c:pt idx="963">
                  <c:v>12.99045337429475</c:v>
                </c:pt>
                <c:pt idx="964">
                  <c:v>13.00204843481186</c:v>
                </c:pt>
                <c:pt idx="965">
                  <c:v>13.01364017168718</c:v>
                </c:pt>
                <c:pt idx="966">
                  <c:v>13.02522681712486</c:v>
                </c:pt>
                <c:pt idx="967">
                  <c:v>13.03681190750687</c:v>
                </c:pt>
                <c:pt idx="968">
                  <c:v>13.04839190765498</c:v>
                </c:pt>
                <c:pt idx="969">
                  <c:v>13.05997035192375</c:v>
                </c:pt>
                <c:pt idx="970">
                  <c:v>13.07154547302585</c:v>
                </c:pt>
                <c:pt idx="971">
                  <c:v>13.08311550570241</c:v>
                </c:pt>
                <c:pt idx="972">
                  <c:v>13.09468398126702</c:v>
                </c:pt>
                <c:pt idx="973">
                  <c:v>13.10624736961347</c:v>
                </c:pt>
                <c:pt idx="974">
                  <c:v>13.11780920002821</c:v>
                </c:pt>
                <c:pt idx="975">
                  <c:v>13.12936770844411</c:v>
                </c:pt>
                <c:pt idx="976">
                  <c:v>13.14092113152572</c:v>
                </c:pt>
                <c:pt idx="977">
                  <c:v>13.15247299547564</c:v>
                </c:pt>
                <c:pt idx="978">
                  <c:v>13.16401977525915</c:v>
                </c:pt>
                <c:pt idx="979">
                  <c:v>13.17556499509611</c:v>
                </c:pt>
                <c:pt idx="980">
                  <c:v>13.187106892773</c:v>
                </c:pt>
                <c:pt idx="981">
                  <c:v>13.19864370810418</c:v>
                </c:pt>
                <c:pt idx="982">
                  <c:v>13.21017896226947</c:v>
                </c:pt>
                <c:pt idx="983">
                  <c:v>13.22170913530467</c:v>
                </c:pt>
                <c:pt idx="984">
                  <c:v>13.2332377463631</c:v>
                </c:pt>
                <c:pt idx="985">
                  <c:v>13.24476303576742</c:v>
                </c:pt>
                <c:pt idx="986">
                  <c:v>13.25628324586787</c:v>
                </c:pt>
                <c:pt idx="987">
                  <c:v>13.26780189277819</c:v>
                </c:pt>
                <c:pt idx="988">
                  <c:v>13.27931546160393</c:v>
                </c:pt>
                <c:pt idx="989">
                  <c:v>13.29082746643265</c:v>
                </c:pt>
                <c:pt idx="990">
                  <c:v>13.30233615012282</c:v>
                </c:pt>
                <c:pt idx="991">
                  <c:v>13.31383975756014</c:v>
                </c:pt>
                <c:pt idx="992">
                  <c:v>13.32534179979307</c:v>
                </c:pt>
                <c:pt idx="993">
                  <c:v>13.33683876699613</c:v>
                </c:pt>
                <c:pt idx="994">
                  <c:v>13.34833416819192</c:v>
                </c:pt>
                <c:pt idx="995">
                  <c:v>13.3598262487743</c:v>
                </c:pt>
                <c:pt idx="996">
                  <c:v>13.37131325616406</c:v>
                </c:pt>
                <c:pt idx="997">
                  <c:v>13.3827986963452</c:v>
                </c:pt>
                <c:pt idx="998">
                  <c:v>13.39427906456034</c:v>
                </c:pt>
                <c:pt idx="999">
                  <c:v>13.40575786476798</c:v>
                </c:pt>
                <c:pt idx="1000">
                  <c:v>13.41723334489697</c:v>
                </c:pt>
                <c:pt idx="1001">
                  <c:v>13.42870375490276</c:v>
                </c:pt>
                <c:pt idx="1002">
                  <c:v>13.4401725957057</c:v>
                </c:pt>
                <c:pt idx="1003">
                  <c:v>13.45163636761577</c:v>
                </c:pt>
                <c:pt idx="1004">
                  <c:v>13.46309856952811</c:v>
                </c:pt>
                <c:pt idx="1005">
                  <c:v>13.47455745190618</c:v>
                </c:pt>
                <c:pt idx="1006">
                  <c:v>13.4860112672397</c:v>
                </c:pt>
                <c:pt idx="1007">
                  <c:v>13.49746351138615</c:v>
                </c:pt>
                <c:pt idx="1008">
                  <c:v>13.50891068972207</c:v>
                </c:pt>
                <c:pt idx="1009">
                  <c:v>13.52035629608008</c:v>
                </c:pt>
                <c:pt idx="1010">
                  <c:v>13.53179858345783</c:v>
                </c:pt>
                <c:pt idx="1011">
                  <c:v>13.54323580687888</c:v>
                </c:pt>
                <c:pt idx="1012">
                  <c:v>13.55467145713874</c:v>
                </c:pt>
                <c:pt idx="1013">
                  <c:v>13.56610204467961</c:v>
                </c:pt>
                <c:pt idx="1014">
                  <c:v>13.57753105827246</c:v>
                </c:pt>
                <c:pt idx="1015">
                  <c:v>13.5889567534487</c:v>
                </c:pt>
                <c:pt idx="1016">
                  <c:v>13.60037738776529</c:v>
                </c:pt>
                <c:pt idx="1017">
                  <c:v>13.61179644695665</c:v>
                </c:pt>
                <c:pt idx="1018">
                  <c:v>13.62321044652976</c:v>
                </c:pt>
                <c:pt idx="1019">
                  <c:v>13.63462287019484</c:v>
                </c:pt>
                <c:pt idx="1020">
                  <c:v>13.64603197601661</c:v>
                </c:pt>
                <c:pt idx="1021">
                  <c:v>13.65743602408505</c:v>
                </c:pt>
                <c:pt idx="1022">
                  <c:v>13.66883849507426</c:v>
                </c:pt>
                <c:pt idx="1023">
                  <c:v>13.68023590955521</c:v>
                </c:pt>
                <c:pt idx="1024">
                  <c:v>13.69163174617821</c:v>
                </c:pt>
                <c:pt idx="1025">
                  <c:v>13.70302426554088</c:v>
                </c:pt>
                <c:pt idx="1026">
                  <c:v>13.71441173026571</c:v>
                </c:pt>
                <c:pt idx="1027">
                  <c:v>13.7257976159675</c:v>
                </c:pt>
                <c:pt idx="1028">
                  <c:v>13.73717844828021</c:v>
                </c:pt>
                <c:pt idx="1029">
                  <c:v>13.74855770079517</c:v>
                </c:pt>
                <c:pt idx="1030">
                  <c:v>13.75993363664246</c:v>
                </c:pt>
                <c:pt idx="1031">
                  <c:v>13.77130452097665</c:v>
                </c:pt>
                <c:pt idx="1032">
                  <c:v>13.78267382435407</c:v>
                </c:pt>
                <c:pt idx="1033">
                  <c:v>13.79403807747087</c:v>
                </c:pt>
                <c:pt idx="1034">
                  <c:v>13.80540074886026</c:v>
                </c:pt>
                <c:pt idx="1035">
                  <c:v>13.8167601041843</c:v>
                </c:pt>
                <c:pt idx="1036">
                  <c:v>13.82811441112924</c:v>
                </c:pt>
                <c:pt idx="1037">
                  <c:v>13.83946713519383</c:v>
                </c:pt>
                <c:pt idx="1038">
                  <c:v>13.85081481213547</c:v>
                </c:pt>
                <c:pt idx="1039">
                  <c:v>13.8621609054302</c:v>
                </c:pt>
                <c:pt idx="1040">
                  <c:v>13.87350368327163</c:v>
                </c:pt>
                <c:pt idx="1041">
                  <c:v>13.88484141587716</c:v>
                </c:pt>
                <c:pt idx="1042">
                  <c:v>13.89617756368896</c:v>
                </c:pt>
                <c:pt idx="1043">
                  <c:v>13.90750866752471</c:v>
                </c:pt>
                <c:pt idx="1044">
                  <c:v>13.91883818580423</c:v>
                </c:pt>
                <c:pt idx="1045">
                  <c:v>13.93016438925221</c:v>
                </c:pt>
                <c:pt idx="1046">
                  <c:v>13.94148555061675</c:v>
                </c:pt>
                <c:pt idx="1047">
                  <c:v>13.95280512528434</c:v>
                </c:pt>
                <c:pt idx="1048">
                  <c:v>13.96411965913203</c:v>
                </c:pt>
                <c:pt idx="1049">
                  <c:v>13.97543260552438</c:v>
                </c:pt>
                <c:pt idx="1050">
                  <c:v>13.98674223771666</c:v>
                </c:pt>
                <c:pt idx="1051">
                  <c:v>13.9980468309872</c:v>
                </c:pt>
                <c:pt idx="1052">
                  <c:v>14.00934983566778</c:v>
                </c:pt>
                <c:pt idx="1053">
                  <c:v>14.02064780269388</c:v>
                </c:pt>
                <c:pt idx="1054">
                  <c:v>14.03194418037571</c:v>
                </c:pt>
                <c:pt idx="1055">
                  <c:v>14.0432372444987</c:v>
                </c:pt>
                <c:pt idx="1056">
                  <c:v>14.05452527287088</c:v>
                </c:pt>
                <c:pt idx="1057">
                  <c:v>14.06581171077036</c:v>
                </c:pt>
                <c:pt idx="1058">
                  <c:v>14.07709311419</c:v>
                </c:pt>
                <c:pt idx="1059">
                  <c:v>14.08837292638667</c:v>
                </c:pt>
                <c:pt idx="1060">
                  <c:v>14.09964942567547</c:v>
                </c:pt>
                <c:pt idx="1061">
                  <c:v>14.11092089239368</c:v>
                </c:pt>
                <c:pt idx="1062">
                  <c:v>14.12219076676665</c:v>
                </c:pt>
                <c:pt idx="1063">
                  <c:v>14.13345560984368</c:v>
                </c:pt>
                <c:pt idx="1064">
                  <c:v>14.14471885982934</c:v>
                </c:pt>
                <c:pt idx="1065">
                  <c:v>14.15597879756783</c:v>
                </c:pt>
                <c:pt idx="1066">
                  <c:v>14.1672337059252</c:v>
                </c:pt>
                <c:pt idx="1067">
                  <c:v>14.17848702007505</c:v>
                </c:pt>
                <c:pt idx="1068">
                  <c:v>14.18973530612214</c:v>
                </c:pt>
                <c:pt idx="1069">
                  <c:v>14.2009819972197</c:v>
                </c:pt>
                <c:pt idx="1070">
                  <c:v>14.21222537674059</c:v>
                </c:pt>
                <c:pt idx="1071">
                  <c:v>14.22346373007907</c:v>
                </c:pt>
                <c:pt idx="1072">
                  <c:v>14.23470048735807</c:v>
                </c:pt>
                <c:pt idx="1073">
                  <c:v>14.24593221973672</c:v>
                </c:pt>
                <c:pt idx="1074">
                  <c:v>14.257162355318</c:v>
                </c:pt>
                <c:pt idx="1075">
                  <c:v>14.26838918000285</c:v>
                </c:pt>
                <c:pt idx="1076">
                  <c:v>14.2796109817133</c:v>
                </c:pt>
                <c:pt idx="1077">
                  <c:v>14.29083118552257</c:v>
                </c:pt>
                <c:pt idx="1078">
                  <c:v>14.3020463676432</c:v>
                </c:pt>
                <c:pt idx="1079">
                  <c:v>14.3132599511289</c:v>
                </c:pt>
                <c:pt idx="1080">
                  <c:v>14.32447022440826</c:v>
                </c:pt>
                <c:pt idx="1081">
                  <c:v>14.33567547793043</c:v>
                </c:pt>
                <c:pt idx="1082">
                  <c:v>14.34687913172011</c:v>
                </c:pt>
                <c:pt idx="1083">
                  <c:v>14.35807776704208</c:v>
                </c:pt>
                <c:pt idx="1084">
                  <c:v>14.36927480190192</c:v>
                </c:pt>
                <c:pt idx="1085">
                  <c:v>14.38046852725528</c:v>
                </c:pt>
                <c:pt idx="1086">
                  <c:v>14.391657236078</c:v>
                </c:pt>
                <c:pt idx="1087">
                  <c:v>14.40284434334718</c:v>
                </c:pt>
                <c:pt idx="1088">
                  <c:v>14.41402643537891</c:v>
                </c:pt>
                <c:pt idx="1089">
                  <c:v>14.42520692513163</c:v>
                </c:pt>
                <c:pt idx="1090">
                  <c:v>14.43638410608755</c:v>
                </c:pt>
                <c:pt idx="1091">
                  <c:v>14.44755627295107</c:v>
                </c:pt>
                <c:pt idx="1092">
                  <c:v>14.45872683625527</c:v>
                </c:pt>
                <c:pt idx="1093">
                  <c:v>14.46989238752655</c:v>
                </c:pt>
                <c:pt idx="1094">
                  <c:v>14.48105633467642</c:v>
                </c:pt>
                <c:pt idx="1095">
                  <c:v>14.49221697371262</c:v>
                </c:pt>
                <c:pt idx="1096">
                  <c:v>14.50337260266221</c:v>
                </c:pt>
                <c:pt idx="1097">
                  <c:v>14.51452662640951</c:v>
                </c:pt>
                <c:pt idx="1098">
                  <c:v>14.52567564136952</c:v>
                </c:pt>
                <c:pt idx="1099">
                  <c:v>14.53682305040873</c:v>
                </c:pt>
                <c:pt idx="1100">
                  <c:v>14.54796715206035</c:v>
                </c:pt>
                <c:pt idx="1101">
                  <c:v>14.55910624687647</c:v>
                </c:pt>
                <c:pt idx="1102">
                  <c:v>14.57024373469706</c:v>
                </c:pt>
                <c:pt idx="1103">
                  <c:v>14.58137621698512</c:v>
                </c:pt>
                <c:pt idx="1104">
                  <c:v>14.59250709156323</c:v>
                </c:pt>
                <c:pt idx="1105">
                  <c:v>14.60363465948953</c:v>
                </c:pt>
                <c:pt idx="1106">
                  <c:v>14.61475722384056</c:v>
                </c:pt>
                <c:pt idx="1107">
                  <c:v>14.62587817941307</c:v>
                </c:pt>
                <c:pt idx="1108">
                  <c:v>14.63699413271695</c:v>
                </c:pt>
                <c:pt idx="1109">
                  <c:v>14.64810847653199</c:v>
                </c:pt>
                <c:pt idx="1110">
                  <c:v>14.65921951444071</c:v>
                </c:pt>
                <c:pt idx="1111">
                  <c:v>14.67032555204352</c:v>
                </c:pt>
                <c:pt idx="1112">
                  <c:v>14.68142997909511</c:v>
                </c:pt>
                <c:pt idx="1113">
                  <c:v>14.69252940715108</c:v>
                </c:pt>
                <c:pt idx="1114">
                  <c:v>14.70362722394962</c:v>
                </c:pt>
                <c:pt idx="1115">
                  <c:v>14.71472173559701</c:v>
                </c:pt>
                <c:pt idx="1116">
                  <c:v>14.72581125021701</c:v>
                </c:pt>
                <c:pt idx="1117">
                  <c:v>14.73689915252335</c:v>
                </c:pt>
                <c:pt idx="1118">
                  <c:v>14.74798205911623</c:v>
                </c:pt>
                <c:pt idx="1119">
                  <c:v>14.7590633526934</c:v>
                </c:pt>
                <c:pt idx="1120">
                  <c:v>14.77014134188428</c:v>
                </c:pt>
                <c:pt idx="1121">
                  <c:v>14.78121433733543</c:v>
                </c:pt>
                <c:pt idx="1122">
                  <c:v>14.7922857187208</c:v>
                </c:pt>
                <c:pt idx="1123">
                  <c:v>14.80335210768401</c:v>
                </c:pt>
                <c:pt idx="1124">
                  <c:v>14.81441688188348</c:v>
                </c:pt>
                <c:pt idx="1125">
                  <c:v>14.82547835247133</c:v>
                </c:pt>
                <c:pt idx="1126">
                  <c:v>14.8365348326162</c:v>
                </c:pt>
                <c:pt idx="1127">
                  <c:v>14.84758969695348</c:v>
                </c:pt>
                <c:pt idx="1128">
                  <c:v>14.85863957216905</c:v>
                </c:pt>
                <c:pt idx="1129">
                  <c:v>14.8696878308832</c:v>
                </c:pt>
                <c:pt idx="1130">
                  <c:v>14.88073278677008</c:v>
                </c:pt>
                <c:pt idx="1131">
                  <c:v>14.8917727555199</c:v>
                </c:pt>
                <c:pt idx="1132">
                  <c:v>14.90281110673066</c:v>
                </c:pt>
                <c:pt idx="1133">
                  <c:v>14.91384447212928</c:v>
                </c:pt>
                <c:pt idx="1134">
                  <c:v>14.92487621929914</c:v>
                </c:pt>
                <c:pt idx="1135">
                  <c:v>14.93590466443583</c:v>
                </c:pt>
                <c:pt idx="1136">
                  <c:v>14.94692812575052</c:v>
                </c:pt>
                <c:pt idx="1137">
                  <c:v>14.95794996780503</c:v>
                </c:pt>
                <c:pt idx="1138">
                  <c:v>14.9689668273661</c:v>
                </c:pt>
                <c:pt idx="1139">
                  <c:v>14.97998206698143</c:v>
                </c:pt>
                <c:pt idx="1140">
                  <c:v>14.99099400536745</c:v>
                </c:pt>
                <c:pt idx="1141">
                  <c:v>15.00200096325566</c:v>
                </c:pt>
                <c:pt idx="1142">
                  <c:v>15.01300630017292</c:v>
                </c:pt>
                <c:pt idx="1143">
                  <c:v>15.0240066579246</c:v>
                </c:pt>
                <c:pt idx="1144">
                  <c:v>15.03500539402392</c:v>
                </c:pt>
                <c:pt idx="1145">
                  <c:v>15.04600082970754</c:v>
                </c:pt>
                <c:pt idx="1146">
                  <c:v>15.0569912882267</c:v>
                </c:pt>
                <c:pt idx="1147">
                  <c:v>15.0679801240745</c:v>
                </c:pt>
                <c:pt idx="1148">
                  <c:v>15.07896398409372</c:v>
                </c:pt>
                <c:pt idx="1149">
                  <c:v>15.08994622076437</c:v>
                </c:pt>
                <c:pt idx="1150">
                  <c:v>15.1009251578427</c:v>
                </c:pt>
                <c:pt idx="1151">
                  <c:v>15.11189912109901</c:v>
                </c:pt>
                <c:pt idx="1152">
                  <c:v>15.12287145999401</c:v>
                </c:pt>
                <c:pt idx="1153">
                  <c:v>15.13383882640655</c:v>
                </c:pt>
                <c:pt idx="1154">
                  <c:v>15.1448045677847</c:v>
                </c:pt>
                <c:pt idx="1155">
                  <c:v>15.15576701040365</c:v>
                </c:pt>
                <c:pt idx="1156">
                  <c:v>15.16672448255223</c:v>
                </c:pt>
                <c:pt idx="1157">
                  <c:v>15.17768032865992</c:v>
                </c:pt>
                <c:pt idx="1158">
                  <c:v>15.18863120564041</c:v>
                </c:pt>
                <c:pt idx="1159">
                  <c:v>15.19958045591111</c:v>
                </c:pt>
                <c:pt idx="1160">
                  <c:v>15.21052640826556</c:v>
                </c:pt>
                <c:pt idx="1161">
                  <c:v>15.22146739351038</c:v>
                </c:pt>
                <c:pt idx="1162">
                  <c:v>15.23240675104517</c:v>
                </c:pt>
                <c:pt idx="1163">
                  <c:v>15.24334114281717</c:v>
                </c:pt>
                <c:pt idx="1164">
                  <c:v>15.25427390621441</c:v>
                </c:pt>
                <c:pt idx="1165">
                  <c:v>15.26520337254812</c:v>
                </c:pt>
                <c:pt idx="1166">
                  <c:v>15.27612787514211</c:v>
                </c:pt>
                <c:pt idx="1167">
                  <c:v>15.28705074836735</c:v>
                </c:pt>
                <c:pt idx="1168">
                  <c:v>15.29796865920338</c:v>
                </c:pt>
                <c:pt idx="1169">
                  <c:v>15.3088849400101</c:v>
                </c:pt>
                <c:pt idx="1170">
                  <c:v>15.31979792461583</c:v>
                </c:pt>
                <c:pt idx="1171">
                  <c:v>15.3307059488609</c:v>
                </c:pt>
                <c:pt idx="1172">
                  <c:v>15.34161234208895</c:v>
                </c:pt>
                <c:pt idx="1173">
                  <c:v>15.35251377631048</c:v>
                </c:pt>
                <c:pt idx="1174">
                  <c:v>15.36341357885867</c:v>
                </c:pt>
                <c:pt idx="1175">
                  <c:v>15.37431008607819</c:v>
                </c:pt>
                <c:pt idx="1176">
                  <c:v>15.38520163632522</c:v>
                </c:pt>
                <c:pt idx="1177">
                  <c:v>15.39609155391748</c:v>
                </c:pt>
                <c:pt idx="1178">
                  <c:v>15.40697651589507</c:v>
                </c:pt>
                <c:pt idx="1179">
                  <c:v>15.41785984456573</c:v>
                </c:pt>
                <c:pt idx="1180">
                  <c:v>15.42873987878986</c:v>
                </c:pt>
                <c:pt idx="1181">
                  <c:v>15.43961495943885</c:v>
                </c:pt>
                <c:pt idx="1182">
                  <c:v>15.45048840580578</c:v>
                </c:pt>
                <c:pt idx="1183">
                  <c:v>15.46135689995903</c:v>
                </c:pt>
                <c:pt idx="1184">
                  <c:v>15.47222375918226</c:v>
                </c:pt>
                <c:pt idx="1185">
                  <c:v>15.48308732485094</c:v>
                </c:pt>
                <c:pt idx="1186">
                  <c:v>15.49394594035095</c:v>
                </c:pt>
                <c:pt idx="1187">
                  <c:v>15.50480291995212</c:v>
                </c:pt>
                <c:pt idx="1188">
                  <c:v>15.51565495074976</c:v>
                </c:pt>
                <c:pt idx="1189">
                  <c:v>15.52650534500481</c:v>
                </c:pt>
                <c:pt idx="1190">
                  <c:v>15.5373524466071</c:v>
                </c:pt>
                <c:pt idx="1191">
                  <c:v>15.54819460145635</c:v>
                </c:pt>
                <c:pt idx="1192">
                  <c:v>15.55903511880051</c:v>
                </c:pt>
                <c:pt idx="1193">
                  <c:v>15.56987069076042</c:v>
                </c:pt>
                <c:pt idx="1194">
                  <c:v>15.5807046245757</c:v>
                </c:pt>
                <c:pt idx="1195">
                  <c:v>15.59153526664985</c:v>
                </c:pt>
                <c:pt idx="1196">
                  <c:v>15.60236096539573</c:v>
                </c:pt>
                <c:pt idx="1197">
                  <c:v>15.61318502504081</c:v>
                </c:pt>
                <c:pt idx="1198">
                  <c:v>15.62400414273006</c:v>
                </c:pt>
                <c:pt idx="1199">
                  <c:v>15.63482162068318</c:v>
                </c:pt>
                <c:pt idx="1200">
                  <c:v>15.64563580781668</c:v>
                </c:pt>
                <c:pt idx="1201">
                  <c:v>15.65644505505583</c:v>
                </c:pt>
                <c:pt idx="1202">
                  <c:v>15.667252661609</c:v>
                </c:pt>
                <c:pt idx="1203">
                  <c:v>15.67805532964391</c:v>
                </c:pt>
                <c:pt idx="1204">
                  <c:v>15.68885635636175</c:v>
                </c:pt>
                <c:pt idx="1205">
                  <c:v>15.69965409319132</c:v>
                </c:pt>
                <c:pt idx="1206">
                  <c:v>15.71044689356961</c:v>
                </c:pt>
                <c:pt idx="1207">
                  <c:v>15.72123805087733</c:v>
                </c:pt>
                <c:pt idx="1208">
                  <c:v>15.73202427276618</c:v>
                </c:pt>
                <c:pt idx="1209">
                  <c:v>15.74280885172637</c:v>
                </c:pt>
                <c:pt idx="1210">
                  <c:v>15.75359014169774</c:v>
                </c:pt>
                <c:pt idx="1211">
                  <c:v>15.76436649862775</c:v>
                </c:pt>
                <c:pt idx="1212">
                  <c:v>15.7751412116897</c:v>
                </c:pt>
                <c:pt idx="1213">
                  <c:v>15.78591099309222</c:v>
                </c:pt>
                <c:pt idx="1214">
                  <c:v>15.79667913000253</c:v>
                </c:pt>
                <c:pt idx="1215">
                  <c:v>15.80744397887132</c:v>
                </c:pt>
                <c:pt idx="1216">
                  <c:v>15.81820389815631</c:v>
                </c:pt>
                <c:pt idx="1217">
                  <c:v>15.82896217201596</c:v>
                </c:pt>
                <c:pt idx="1218">
                  <c:v>15.83971551767734</c:v>
                </c:pt>
                <c:pt idx="1219">
                  <c:v>15.85046721729337</c:v>
                </c:pt>
                <c:pt idx="1220">
                  <c:v>15.86121562982487</c:v>
                </c:pt>
                <c:pt idx="1221">
                  <c:v>15.87195911623913</c:v>
                </c:pt>
                <c:pt idx="1222">
                  <c:v>15.88270095568116</c:v>
                </c:pt>
                <c:pt idx="1223">
                  <c:v>15.89343787039507</c:v>
                </c:pt>
                <c:pt idx="1224">
                  <c:v>15.90417313752091</c:v>
                </c:pt>
                <c:pt idx="1225">
                  <c:v>15.91490511852894</c:v>
                </c:pt>
                <c:pt idx="1226">
                  <c:v>15.92563217689524</c:v>
                </c:pt>
                <c:pt idx="1227">
                  <c:v>15.93635758675286</c:v>
                </c:pt>
                <c:pt idx="1228">
                  <c:v>15.94707807536147</c:v>
                </c:pt>
                <c:pt idx="1229">
                  <c:v>15.95779691484975</c:v>
                </c:pt>
                <c:pt idx="1230">
                  <c:v>15.96851246919661</c:v>
                </c:pt>
                <c:pt idx="1231">
                  <c:v>15.97922310438624</c:v>
                </c:pt>
                <c:pt idx="1232">
                  <c:v>15.9899320895412</c:v>
                </c:pt>
                <c:pt idx="1233">
                  <c:v>16.00063615693518</c:v>
                </c:pt>
                <c:pt idx="1234">
                  <c:v>16.01133857368708</c:v>
                </c:pt>
                <c:pt idx="1235">
                  <c:v>16.02203770628366</c:v>
                </c:pt>
                <c:pt idx="1236">
                  <c:v>16.03273192321645</c:v>
                </c:pt>
                <c:pt idx="1237">
                  <c:v>16.04342448859903</c:v>
                </c:pt>
                <c:pt idx="1238">
                  <c:v>16.05411213971769</c:v>
                </c:pt>
                <c:pt idx="1239">
                  <c:v>16.06479813868289</c:v>
                </c:pt>
                <c:pt idx="1240">
                  <c:v>16.07548085448861</c:v>
                </c:pt>
                <c:pt idx="1241">
                  <c:v>16.08615865813294</c:v>
                </c:pt>
                <c:pt idx="1242">
                  <c:v>16.09683480872202</c:v>
                </c:pt>
                <c:pt idx="1243">
                  <c:v>16.10750604855316</c:v>
                </c:pt>
                <c:pt idx="1244">
                  <c:v>16.11817563472996</c:v>
                </c:pt>
                <c:pt idx="1245">
                  <c:v>16.12884193875286</c:v>
                </c:pt>
                <c:pt idx="1246">
                  <c:v>16.13950333412572</c:v>
                </c:pt>
                <c:pt idx="1247">
                  <c:v>16.15016307494876</c:v>
                </c:pt>
                <c:pt idx="1248">
                  <c:v>16.16081790852879</c:v>
                </c:pt>
                <c:pt idx="1249">
                  <c:v>16.17147108696413</c:v>
                </c:pt>
                <c:pt idx="1250">
                  <c:v>16.18212098426082</c:v>
                </c:pt>
                <c:pt idx="1251">
                  <c:v>16.1927659764278</c:v>
                </c:pt>
                <c:pt idx="1252">
                  <c:v>16.20340931256088</c:v>
                </c:pt>
                <c:pt idx="1253">
                  <c:v>16.21404774497484</c:v>
                </c:pt>
                <c:pt idx="1254">
                  <c:v>16.22468452076424</c:v>
                </c:pt>
                <c:pt idx="1255">
                  <c:v>16.23531801644002</c:v>
                </c:pt>
                <c:pt idx="1256">
                  <c:v>16.24594661051528</c:v>
                </c:pt>
                <c:pt idx="1257">
                  <c:v>16.25657354708316</c:v>
                </c:pt>
                <c:pt idx="1258">
                  <c:v>16.26719558346472</c:v>
                </c:pt>
                <c:pt idx="1259">
                  <c:v>16.27781596175237</c:v>
                </c:pt>
                <c:pt idx="1260">
                  <c:v>16.2884330609611</c:v>
                </c:pt>
                <c:pt idx="1261">
                  <c:v>16.29904526210761</c:v>
                </c:pt>
                <c:pt idx="1262">
                  <c:v>16.30965580428362</c:v>
                </c:pt>
                <c:pt idx="1263">
                  <c:v>16.32026144981511</c:v>
                </c:pt>
                <c:pt idx="1264">
                  <c:v>16.33086543579386</c:v>
                </c:pt>
                <c:pt idx="1265">
                  <c:v>16.34146614373821</c:v>
                </c:pt>
                <c:pt idx="1266">
                  <c:v>16.35206195716742</c:v>
                </c:pt>
                <c:pt idx="1267">
                  <c:v>16.36265611017362</c:v>
                </c:pt>
                <c:pt idx="1268">
                  <c:v>16.37324537008608</c:v>
                </c:pt>
                <c:pt idx="1269">
                  <c:v>16.38383296899749</c:v>
                </c:pt>
                <c:pt idx="1270">
                  <c:v>16.3944172909287</c:v>
                </c:pt>
                <c:pt idx="1271">
                  <c:v>16.40499672190088</c:v>
                </c:pt>
                <c:pt idx="1272">
                  <c:v>16.4155744910081</c:v>
                </c:pt>
                <c:pt idx="1273">
                  <c:v>16.42614737058116</c:v>
                </c:pt>
                <c:pt idx="1274">
                  <c:v>16.43671858771553</c:v>
                </c:pt>
                <c:pt idx="1275">
                  <c:v>16.44728652893362</c:v>
                </c:pt>
                <c:pt idx="1276">
                  <c:v>16.45784958275771</c:v>
                </c:pt>
                <c:pt idx="1277">
                  <c:v>16.46841097328542</c:v>
                </c:pt>
                <c:pt idx="1278">
                  <c:v>16.47896747784763</c:v>
                </c:pt>
                <c:pt idx="1279">
                  <c:v>16.48952231854386</c:v>
                </c:pt>
                <c:pt idx="1280">
                  <c:v>16.50007388439763</c:v>
                </c:pt>
                <c:pt idx="1281">
                  <c:v>16.5106205664313</c:v>
                </c:pt>
                <c:pt idx="1282">
                  <c:v>16.52116558374779</c:v>
                </c:pt>
                <c:pt idx="1283">
                  <c:v>16.53170571867627</c:v>
                </c:pt>
                <c:pt idx="1284">
                  <c:v>16.54224418832218</c:v>
                </c:pt>
                <c:pt idx="1285">
                  <c:v>16.55277938420911</c:v>
                </c:pt>
                <c:pt idx="1286">
                  <c:v>16.56330969985881</c:v>
                </c:pt>
                <c:pt idx="1287">
                  <c:v>16.5738383493811</c:v>
                </c:pt>
                <c:pt idx="1288">
                  <c:v>16.5843621201018</c:v>
                </c:pt>
                <c:pt idx="1289">
                  <c:v>16.59488422413397</c:v>
                </c:pt>
                <c:pt idx="1290">
                  <c:v>16.60540305550033</c:v>
                </c:pt>
                <c:pt idx="1291">
                  <c:v>16.6159170102213</c:v>
                </c:pt>
                <c:pt idx="1292">
                  <c:v>16.62642929741519</c:v>
                </c:pt>
                <c:pt idx="1293">
                  <c:v>16.6369367094029</c:v>
                </c:pt>
                <c:pt idx="1294">
                  <c:v>16.64744245330663</c:v>
                </c:pt>
                <c:pt idx="1295">
                  <c:v>16.65794492564756</c:v>
                </c:pt>
                <c:pt idx="1296">
                  <c:v>16.66844252494379</c:v>
                </c:pt>
                <c:pt idx="1297">
                  <c:v>16.67893845532395</c:v>
                </c:pt>
                <c:pt idx="1298">
                  <c:v>16.68942951410218</c:v>
                </c:pt>
                <c:pt idx="1299">
                  <c:v>16.69991890341167</c:v>
                </c:pt>
                <c:pt idx="1300">
                  <c:v>16.71040502227109</c:v>
                </c:pt>
                <c:pt idx="1301">
                  <c:v>16.7208862716955</c:v>
                </c:pt>
                <c:pt idx="1302">
                  <c:v>16.73136585082536</c:v>
                </c:pt>
                <c:pt idx="1303">
                  <c:v>16.74184056196653</c:v>
                </c:pt>
                <c:pt idx="1304">
                  <c:v>16.75231360226476</c:v>
                </c:pt>
                <c:pt idx="1305">
                  <c:v>16.76278337323548</c:v>
                </c:pt>
                <c:pt idx="1306">
                  <c:v>16.77324827838972</c:v>
                </c:pt>
                <c:pt idx="1307">
                  <c:v>16.78371151188163</c:v>
                </c:pt>
                <c:pt idx="1308">
                  <c:v>16.79416988100702</c:v>
                </c:pt>
                <c:pt idx="1309">
                  <c:v>16.80462657792585</c:v>
                </c:pt>
                <c:pt idx="1310">
                  <c:v>16.81508000664954</c:v>
                </c:pt>
                <c:pt idx="1311">
                  <c:v>16.82552857318422</c:v>
                </c:pt>
                <c:pt idx="1312">
                  <c:v>16.83597546669943</c:v>
                </c:pt>
                <c:pt idx="1313">
                  <c:v>16.84641749947909</c:v>
                </c:pt>
                <c:pt idx="1314">
                  <c:v>16.85685785869936</c:v>
                </c:pt>
                <c:pt idx="1315">
                  <c:v>16.86729495086652</c:v>
                </c:pt>
                <c:pt idx="1316">
                  <c:v>16.87772718448112</c:v>
                </c:pt>
                <c:pt idx="1317">
                  <c:v>16.88815774372966</c:v>
                </c:pt>
                <c:pt idx="1318">
                  <c:v>16.89858344588269</c:v>
                </c:pt>
                <c:pt idx="1319">
                  <c:v>16.90900747313404</c:v>
                </c:pt>
                <c:pt idx="1320">
                  <c:v>16.91942823448418</c:v>
                </c:pt>
                <c:pt idx="1321">
                  <c:v>16.92984414092705</c:v>
                </c:pt>
                <c:pt idx="1322">
                  <c:v>16.94025837166802</c:v>
                </c:pt>
                <c:pt idx="1323">
                  <c:v>16.95066774837226</c:v>
                </c:pt>
                <c:pt idx="1324">
                  <c:v>16.96107544844252</c:v>
                </c:pt>
                <c:pt idx="1325">
                  <c:v>16.97147988373802</c:v>
                </c:pt>
                <c:pt idx="1326">
                  <c:v>16.98187946774484</c:v>
                </c:pt>
                <c:pt idx="1327">
                  <c:v>16.99227737468797</c:v>
                </c:pt>
                <c:pt idx="1328">
                  <c:v>17.00267043180528</c:v>
                </c:pt>
                <c:pt idx="1329">
                  <c:v>17.01306181133054</c:v>
                </c:pt>
                <c:pt idx="1330">
                  <c:v>17.0234499272493</c:v>
                </c:pt>
                <c:pt idx="1331">
                  <c:v>17.03383319553925</c:v>
                </c:pt>
                <c:pt idx="1332">
                  <c:v>17.04421478544772</c:v>
                </c:pt>
                <c:pt idx="1333">
                  <c:v>17.05459152919378</c:v>
                </c:pt>
                <c:pt idx="1334">
                  <c:v>17.06496659403419</c:v>
                </c:pt>
                <c:pt idx="1335">
                  <c:v>17.07533839644598</c:v>
                </c:pt>
                <c:pt idx="1336">
                  <c:v>17.08570535489761</c:v>
                </c:pt>
                <c:pt idx="1337">
                  <c:v>17.0960706336605</c:v>
                </c:pt>
                <c:pt idx="1338">
                  <c:v>17.10643106993311</c:v>
                </c:pt>
                <c:pt idx="1339">
                  <c:v>17.11678982599703</c:v>
                </c:pt>
                <c:pt idx="1340">
                  <c:v>17.12714532081988</c:v>
                </c:pt>
                <c:pt idx="1341">
                  <c:v>17.13749597535994</c:v>
                </c:pt>
                <c:pt idx="1342">
                  <c:v>17.14784494891455</c:v>
                </c:pt>
                <c:pt idx="1343">
                  <c:v>17.15818908365974</c:v>
                </c:pt>
                <c:pt idx="1344">
                  <c:v>17.16853153690373</c:v>
                </c:pt>
                <c:pt idx="1345">
                  <c:v>17.17887073010388</c:v>
                </c:pt>
                <c:pt idx="1346">
                  <c:v>17.18920508670731</c:v>
                </c:pt>
                <c:pt idx="1347">
                  <c:v>17.19953776103915</c:v>
                </c:pt>
                <c:pt idx="1348">
                  <c:v>17.20986560025118</c:v>
                </c:pt>
                <c:pt idx="1349">
                  <c:v>17.2201917566801</c:v>
                </c:pt>
                <c:pt idx="1350">
                  <c:v>17.23051465427192</c:v>
                </c:pt>
                <c:pt idx="1351">
                  <c:v>17.24083271896192</c:v>
                </c:pt>
                <c:pt idx="1352">
                  <c:v>17.25114910010473</c:v>
                </c:pt>
                <c:pt idx="1353">
                  <c:v>17.26146064982604</c:v>
                </c:pt>
                <c:pt idx="1354">
                  <c:v>17.27177051549289</c:v>
                </c:pt>
                <c:pt idx="1355">
                  <c:v>17.28207712353912</c:v>
                </c:pt>
                <c:pt idx="1356">
                  <c:v>17.29237890238706</c:v>
                </c:pt>
                <c:pt idx="1357">
                  <c:v>17.3026789964228</c:v>
                </c:pt>
                <c:pt idx="1358">
                  <c:v>17.3129742627441</c:v>
                </c:pt>
                <c:pt idx="1359">
                  <c:v>17.32326784375013</c:v>
                </c:pt>
                <c:pt idx="1360">
                  <c:v>17.33355816836167</c:v>
                </c:pt>
                <c:pt idx="1361">
                  <c:v>17.34384366748719</c:v>
                </c:pt>
                <c:pt idx="1362">
                  <c:v>17.35412748054605</c:v>
                </c:pt>
                <c:pt idx="1363">
                  <c:v>17.36440646960623</c:v>
                </c:pt>
                <c:pt idx="1364">
                  <c:v>17.37468377210095</c:v>
                </c:pt>
                <c:pt idx="1365">
                  <c:v>17.38495781943694</c:v>
                </c:pt>
                <c:pt idx="1366">
                  <c:v>17.39522704500789</c:v>
                </c:pt>
                <c:pt idx="1367">
                  <c:v>17.40549458326832</c:v>
                </c:pt>
                <c:pt idx="1368">
                  <c:v>17.41575730125455</c:v>
                </c:pt>
                <c:pt idx="1369">
                  <c:v>17.42601833143571</c:v>
                </c:pt>
                <c:pt idx="1370">
                  <c:v>17.43627610770354</c:v>
                </c:pt>
                <c:pt idx="1371">
                  <c:v>17.44652906593601</c:v>
                </c:pt>
                <c:pt idx="1372">
                  <c:v>17.45678033562474</c:v>
                </c:pt>
                <c:pt idx="1373">
                  <c:v>17.46702678877237</c:v>
                </c:pt>
                <c:pt idx="1374">
                  <c:v>17.47727155288596</c:v>
                </c:pt>
                <c:pt idx="1375">
                  <c:v>17.48751306434128</c:v>
                </c:pt>
                <c:pt idx="1376">
                  <c:v>17.4977497614996</c:v>
                </c:pt>
                <c:pt idx="1377">
                  <c:v>17.50798476889155</c:v>
                </c:pt>
                <c:pt idx="1378">
                  <c:v>17.51821496348425</c:v>
                </c:pt>
                <c:pt idx="1379">
                  <c:v>17.52844346782449</c:v>
                </c:pt>
                <c:pt idx="1380">
                  <c:v>17.53866872077121</c:v>
                </c:pt>
                <c:pt idx="1381">
                  <c:v>17.54888916316797</c:v>
                </c:pt>
                <c:pt idx="1382">
                  <c:v>17.55910791458633</c:v>
                </c:pt>
                <c:pt idx="1383">
                  <c:v>17.56932185695598</c:v>
                </c:pt>
                <c:pt idx="1384">
                  <c:v>17.57953410786541</c:v>
                </c:pt>
                <c:pt idx="1385">
                  <c:v>17.58974310865566</c:v>
                </c:pt>
                <c:pt idx="1386">
                  <c:v>17.59994730265172</c:v>
                </c:pt>
                <c:pt idx="1387">
                  <c:v>17.61014980446797</c:v>
                </c:pt>
                <c:pt idx="1388">
                  <c:v>17.62034750099471</c:v>
                </c:pt>
                <c:pt idx="1389">
                  <c:v>17.63054350486409</c:v>
                </c:pt>
                <c:pt idx="1390">
                  <c:v>17.64073625989831</c:v>
                </c:pt>
                <c:pt idx="1391">
                  <c:v>17.65092421190275</c:v>
                </c:pt>
                <c:pt idx="1392">
                  <c:v>17.66111047053662</c:v>
                </c:pt>
                <c:pt idx="1393">
                  <c:v>17.67129192764887</c:v>
                </c:pt>
                <c:pt idx="1394">
                  <c:v>17.68147169091722</c:v>
                </c:pt>
                <c:pt idx="1395">
                  <c:v>17.69164820664412</c:v>
                </c:pt>
                <c:pt idx="1396">
                  <c:v>17.70181992311431</c:v>
                </c:pt>
                <c:pt idx="1397">
                  <c:v>17.7119899450338</c:v>
                </c:pt>
                <c:pt idx="1398">
                  <c:v>17.72215516920824</c:v>
                </c:pt>
                <c:pt idx="1399">
                  <c:v>17.73231869836289</c:v>
                </c:pt>
                <c:pt idx="1400">
                  <c:v>17.74247898127943</c:v>
                </c:pt>
                <c:pt idx="1401">
                  <c:v>17.75263446872102</c:v>
                </c:pt>
                <c:pt idx="1402">
                  <c:v>17.76278826044243</c:v>
                </c:pt>
                <c:pt idx="1403">
                  <c:v>17.77293725820397</c:v>
                </c:pt>
                <c:pt idx="1404">
                  <c:v>17.78308455978055</c:v>
                </c:pt>
                <c:pt idx="1405">
                  <c:v>17.79322861643199</c:v>
                </c:pt>
                <c:pt idx="1406">
                  <c:v>17.80336788139888</c:v>
                </c:pt>
                <c:pt idx="1407">
                  <c:v>17.81350544948678</c:v>
                </c:pt>
                <c:pt idx="1408">
                  <c:v>17.82363822740869</c:v>
                </c:pt>
                <c:pt idx="1409">
                  <c:v>17.83376930799105</c:v>
                </c:pt>
                <c:pt idx="1410">
                  <c:v>17.84389714497094</c:v>
                </c:pt>
                <c:pt idx="1411">
                  <c:v>17.85402019406533</c:v>
                </c:pt>
                <c:pt idx="1412">
                  <c:v>17.86414154513258</c:v>
                </c:pt>
                <c:pt idx="1413">
                  <c:v>17.87425810983635</c:v>
                </c:pt>
                <c:pt idx="1414">
                  <c:v>17.8843729760567</c:v>
                </c:pt>
                <c:pt idx="1415">
                  <c:v>17.89448460000688</c:v>
                </c:pt>
                <c:pt idx="1416">
                  <c:v>17.90459143987926</c:v>
                </c:pt>
                <c:pt idx="1417">
                  <c:v>17.91469658058701</c:v>
                </c:pt>
                <c:pt idx="1418">
                  <c:v>17.92479693874245</c:v>
                </c:pt>
                <c:pt idx="1419">
                  <c:v>17.93489559728125</c:v>
                </c:pt>
                <c:pt idx="1420">
                  <c:v>17.94499101489187</c:v>
                </c:pt>
                <c:pt idx="1421">
                  <c:v>17.95508165224102</c:v>
                </c:pt>
                <c:pt idx="1422">
                  <c:v>17.96517058929874</c:v>
                </c:pt>
                <c:pt idx="1423">
                  <c:v>17.97525474762394</c:v>
                </c:pt>
                <c:pt idx="1424">
                  <c:v>17.98533720520996</c:v>
                </c:pt>
                <c:pt idx="1425">
                  <c:v>17.99541642321947</c:v>
                </c:pt>
                <c:pt idx="1426">
                  <c:v>18.00549086479247</c:v>
                </c:pt>
                <c:pt idx="1427">
                  <c:v>18.01556360495793</c:v>
                </c:pt>
                <c:pt idx="1428">
                  <c:v>18.02563157021928</c:v>
                </c:pt>
                <c:pt idx="1429">
                  <c:v>18.03569783362967</c:v>
                </c:pt>
                <c:pt idx="1430">
                  <c:v>18.04576085882478</c:v>
                </c:pt>
                <c:pt idx="1431">
                  <c:v>18.05581911141702</c:v>
                </c:pt>
                <c:pt idx="1432">
                  <c:v>18.0658756614963</c:v>
                </c:pt>
                <c:pt idx="1433">
                  <c:v>18.07592744050853</c:v>
                </c:pt>
                <c:pt idx="1434">
                  <c:v>18.08597751656863</c:v>
                </c:pt>
                <c:pt idx="1435">
                  <c:v>18.09602435578446</c:v>
                </c:pt>
                <c:pt idx="1436">
                  <c:v>18.10606642623961</c:v>
                </c:pt>
                <c:pt idx="1437">
                  <c:v>18.11610679308712</c:v>
                </c:pt>
                <c:pt idx="1438">
                  <c:v>18.12614239271322</c:v>
                </c:pt>
                <c:pt idx="1439">
                  <c:v>18.13617628782061</c:v>
                </c:pt>
                <c:pt idx="1440">
                  <c:v>18.14620694697091</c:v>
                </c:pt>
                <c:pt idx="1441">
                  <c:v>18.15623284117702</c:v>
                </c:pt>
                <c:pt idx="1442">
                  <c:v>18.16625703065625</c:v>
                </c:pt>
                <c:pt idx="1443">
                  <c:v>18.17627645673278</c:v>
                </c:pt>
                <c:pt idx="1444">
                  <c:v>18.18629417765055</c:v>
                </c:pt>
                <c:pt idx="1445">
                  <c:v>18.19630866445793</c:v>
                </c:pt>
                <c:pt idx="1446">
                  <c:v>18.20631839017745</c:v>
                </c:pt>
                <c:pt idx="1447">
                  <c:v>18.21632641009359</c:v>
                </c:pt>
                <c:pt idx="1448">
                  <c:v>18.22632967046671</c:v>
                </c:pt>
                <c:pt idx="1449">
                  <c:v>18.23633122460887</c:v>
                </c:pt>
                <c:pt idx="1450">
                  <c:v>18.24632954603729</c:v>
                </c:pt>
                <c:pt idx="1451">
                  <c:v>18.25632311024264</c:v>
                </c:pt>
                <c:pt idx="1452">
                  <c:v>18.26631496757869</c:v>
                </c:pt>
                <c:pt idx="1453">
                  <c:v>18.27630206923988</c:v>
                </c:pt>
                <c:pt idx="1454">
                  <c:v>18.28628746360841</c:v>
                </c:pt>
                <c:pt idx="1455">
                  <c:v>18.29626962666942</c:v>
                </c:pt>
                <c:pt idx="1456">
                  <c:v>18.30624703638053</c:v>
                </c:pt>
                <c:pt idx="1457">
                  <c:v>18.31622273816702</c:v>
                </c:pt>
                <c:pt idx="1458">
                  <c:v>18.32619368815525</c:v>
                </c:pt>
                <c:pt idx="1459">
                  <c:v>18.33616292979973</c:v>
                </c:pt>
                <c:pt idx="1460">
                  <c:v>18.34612894155241</c:v>
                </c:pt>
                <c:pt idx="1461">
                  <c:v>18.3560902038368</c:v>
                </c:pt>
                <c:pt idx="1462">
                  <c:v>18.36604975715187</c:v>
                </c:pt>
                <c:pt idx="1463">
                  <c:v>18.37600456255364</c:v>
                </c:pt>
                <c:pt idx="1464">
                  <c:v>18.38595765857118</c:v>
                </c:pt>
                <c:pt idx="1465">
                  <c:v>18.39590752612213</c:v>
                </c:pt>
                <c:pt idx="1466">
                  <c:v>18.40585264809484</c:v>
                </c:pt>
                <c:pt idx="1467">
                  <c:v>18.41579606006411</c:v>
                </c:pt>
                <c:pt idx="1468">
                  <c:v>18.42573472801348</c:v>
                </c:pt>
                <c:pt idx="1469">
                  <c:v>18.43567168554873</c:v>
                </c:pt>
                <c:pt idx="1470">
                  <c:v>18.44560541605211</c:v>
                </c:pt>
                <c:pt idx="1471">
                  <c:v>18.45553440487571</c:v>
                </c:pt>
                <c:pt idx="1472">
                  <c:v>18.46546168267232</c:v>
                </c:pt>
                <c:pt idx="1473">
                  <c:v>18.47538422035087</c:v>
                </c:pt>
                <c:pt idx="1474">
                  <c:v>18.485305046596</c:v>
                </c:pt>
                <c:pt idx="1475">
                  <c:v>18.49522264725348</c:v>
                </c:pt>
                <c:pt idx="1476">
                  <c:v>18.50513551013805</c:v>
                </c:pt>
                <c:pt idx="1477">
                  <c:v>18.5150466609827</c:v>
                </c:pt>
                <c:pt idx="1478">
                  <c:v>18.5249530756195</c:v>
                </c:pt>
                <c:pt idx="1479">
                  <c:v>18.5348577778142</c:v>
                </c:pt>
                <c:pt idx="1480">
                  <c:v>18.54475925587496</c:v>
                </c:pt>
                <c:pt idx="1481">
                  <c:v>18.55465600007807</c:v>
                </c:pt>
                <c:pt idx="1482">
                  <c:v>18.56455103123893</c:v>
                </c:pt>
                <c:pt idx="1483">
                  <c:v>18.57444133011056</c:v>
                </c:pt>
                <c:pt idx="1484">
                  <c:v>18.58432991554196</c:v>
                </c:pt>
                <c:pt idx="1485">
                  <c:v>18.59421527830273</c:v>
                </c:pt>
                <c:pt idx="1486">
                  <c:v>18.60409591112944</c:v>
                </c:pt>
                <c:pt idx="1487">
                  <c:v>18.61397482992221</c:v>
                </c:pt>
                <c:pt idx="1488">
                  <c:v>18.62384902035271</c:v>
                </c:pt>
                <c:pt idx="1489">
                  <c:v>18.63372149635557</c:v>
                </c:pt>
                <c:pt idx="1490">
                  <c:v>18.64359075116045</c:v>
                </c:pt>
                <c:pt idx="1491">
                  <c:v>18.65345527996331</c:v>
                </c:pt>
                <c:pt idx="1492">
                  <c:v>18.66331809375114</c:v>
                </c:pt>
                <c:pt idx="1493">
                  <c:v>18.67317618311208</c:v>
                </c:pt>
                <c:pt idx="1494">
                  <c:v>18.68303255706849</c:v>
                </c:pt>
                <c:pt idx="1495">
                  <c:v>18.69288571130918</c:v>
                </c:pt>
                <c:pt idx="1496">
                  <c:v>18.70273414348822</c:v>
                </c:pt>
                <c:pt idx="1497">
                  <c:v>18.71258085968174</c:v>
                </c:pt>
                <c:pt idx="1498">
                  <c:v>18.72242285539208</c:v>
                </c:pt>
                <c:pt idx="1499">
                  <c:v>18.73226313473172</c:v>
                </c:pt>
                <c:pt idx="1500">
                  <c:v>18.74210019584731</c:v>
                </c:pt>
                <c:pt idx="1501">
                  <c:v>18.75193253885001</c:v>
                </c:pt>
                <c:pt idx="1502">
                  <c:v>18.76176316490733</c:v>
                </c:pt>
                <c:pt idx="1503">
                  <c:v>18.77158907443357</c:v>
                </c:pt>
                <c:pt idx="1504">
                  <c:v>18.78141326663349</c:v>
                </c:pt>
                <c:pt idx="1505">
                  <c:v>18.79123424211057</c:v>
                </c:pt>
                <c:pt idx="1506">
                  <c:v>18.80105050343183</c:v>
                </c:pt>
                <c:pt idx="1507">
                  <c:v>18.81086504685853</c:v>
                </c:pt>
                <c:pt idx="1508">
                  <c:v>18.82067487771453</c:v>
                </c:pt>
                <c:pt idx="1509">
                  <c:v>18.83048299029927</c:v>
                </c:pt>
                <c:pt idx="1510">
                  <c:v>18.84028788767187</c:v>
                </c:pt>
                <c:pt idx="1511">
                  <c:v>18.85008807485407</c:v>
                </c:pt>
                <c:pt idx="1512">
                  <c:v>18.85988654320312</c:v>
                </c:pt>
                <c:pt idx="1513">
                  <c:v>18.86968030295024</c:v>
                </c:pt>
                <c:pt idx="1514">
                  <c:v>18.87947234349178</c:v>
                </c:pt>
                <c:pt idx="1515">
                  <c:v>18.88926117034135</c:v>
                </c:pt>
                <c:pt idx="1516">
                  <c:v>18.89904529097427</c:v>
                </c:pt>
                <c:pt idx="1517">
                  <c:v>18.90882769184612</c:v>
                </c:pt>
                <c:pt idx="1518">
                  <c:v>18.91860538809311</c:v>
                </c:pt>
                <c:pt idx="1519">
                  <c:v>18.92838136421084</c:v>
                </c:pt>
                <c:pt idx="1520">
                  <c:v>18.93815412816627</c:v>
                </c:pt>
                <c:pt idx="1521">
                  <c:v>18.94792218988712</c:v>
                </c:pt>
                <c:pt idx="1522">
                  <c:v>18.95768853092961</c:v>
                </c:pt>
                <c:pt idx="1523">
                  <c:v>18.96745017133263</c:v>
                </c:pt>
                <c:pt idx="1524">
                  <c:v>18.97721009069339</c:v>
                </c:pt>
                <c:pt idx="1525">
                  <c:v>18.98696679943099</c:v>
                </c:pt>
                <c:pt idx="1526">
                  <c:v>18.99671880992434</c:v>
                </c:pt>
                <c:pt idx="1527">
                  <c:v>19.00646909883277</c:v>
                </c:pt>
                <c:pt idx="1528">
                  <c:v>19.0162146910954</c:v>
                </c:pt>
                <c:pt idx="1529">
                  <c:v>19.02595856141339</c:v>
                </c:pt>
                <c:pt idx="1530">
                  <c:v>19.03569922265686</c:v>
                </c:pt>
                <c:pt idx="1531">
                  <c:v>19.04543518965479</c:v>
                </c:pt>
                <c:pt idx="1532">
                  <c:v>19.05516943417176</c:v>
                </c:pt>
                <c:pt idx="1533">
                  <c:v>19.06489898604496</c:v>
                </c:pt>
                <c:pt idx="1534">
                  <c:v>19.0746268150818</c:v>
                </c:pt>
                <c:pt idx="1535">
                  <c:v>19.08435143660225</c:v>
                </c:pt>
                <c:pt idx="1536">
                  <c:v>19.09407136788411</c:v>
                </c:pt>
                <c:pt idx="1537">
                  <c:v>19.10378957579971</c:v>
                </c:pt>
                <c:pt idx="1538">
                  <c:v>19.11350309508181</c:v>
                </c:pt>
                <c:pt idx="1539">
                  <c:v>19.12321489064653</c:v>
                </c:pt>
                <c:pt idx="1540">
                  <c:v>19.13292348026243</c:v>
                </c:pt>
                <c:pt idx="1541">
                  <c:v>19.14262738365498</c:v>
                </c:pt>
                <c:pt idx="1542">
                  <c:v>19.15232956280665</c:v>
                </c:pt>
                <c:pt idx="1543">
                  <c:v>19.16202705734336</c:v>
                </c:pt>
                <c:pt idx="1544">
                  <c:v>19.17172282729234</c:v>
                </c:pt>
                <c:pt idx="1545">
                  <c:v>19.18141539286954</c:v>
                </c:pt>
                <c:pt idx="1546">
                  <c:v>19.19110327624692</c:v>
                </c:pt>
                <c:pt idx="1547">
                  <c:v>19.20078943451945</c:v>
                </c:pt>
                <c:pt idx="1548">
                  <c:v>19.21047091220386</c:v>
                </c:pt>
                <c:pt idx="1549">
                  <c:v>19.22015066444083</c:v>
                </c:pt>
                <c:pt idx="1550">
                  <c:v>19.22982721389257</c:v>
                </c:pt>
                <c:pt idx="1551">
                  <c:v>19.23949908517622</c:v>
                </c:pt>
                <c:pt idx="1552">
                  <c:v>19.24916923050177</c:v>
                </c:pt>
                <c:pt idx="1553">
                  <c:v>19.25883469927431</c:v>
                </c:pt>
                <c:pt idx="1554">
                  <c:v>19.26849844175038</c:v>
                </c:pt>
                <c:pt idx="1555">
                  <c:v>19.27815898288356</c:v>
                </c:pt>
                <c:pt idx="1556">
                  <c:v>19.28781484964468</c:v>
                </c:pt>
                <c:pt idx="1557">
                  <c:v>19.29746898959084</c:v>
                </c:pt>
                <c:pt idx="1558">
                  <c:v>19.30711845701292</c:v>
                </c:pt>
                <c:pt idx="1559">
                  <c:v>19.31676619728548</c:v>
                </c:pt>
                <c:pt idx="1560">
                  <c:v>19.32641073795931</c:v>
                </c:pt>
                <c:pt idx="1561">
                  <c:v>19.33605060853827</c:v>
                </c:pt>
                <c:pt idx="1562">
                  <c:v>19.34568875146904</c:v>
                </c:pt>
                <c:pt idx="1563">
                  <c:v>19.355322225926</c:v>
                </c:pt>
                <c:pt idx="1564">
                  <c:v>19.3649539724045</c:v>
                </c:pt>
                <c:pt idx="1565">
                  <c:v>19.37458252089785</c:v>
                </c:pt>
                <c:pt idx="1566">
                  <c:v>19.38420640335149</c:v>
                </c:pt>
                <c:pt idx="1567">
                  <c:v>19.39382855733438</c:v>
                </c:pt>
                <c:pt idx="1568">
                  <c:v>19.40344604690186</c:v>
                </c:pt>
                <c:pt idx="1569">
                  <c:v>19.4130618076726</c:v>
                </c:pt>
                <c:pt idx="1570">
                  <c:v>19.42267437208113</c:v>
                </c:pt>
                <c:pt idx="1571">
                  <c:v>19.43228227451331</c:v>
                </c:pt>
                <c:pt idx="1572">
                  <c:v>19.44188844766283</c:v>
                </c:pt>
                <c:pt idx="1573">
                  <c:v>19.45148996046352</c:v>
                </c:pt>
                <c:pt idx="1574">
                  <c:v>19.46108974365971</c:v>
                </c:pt>
                <c:pt idx="1575">
                  <c:v>19.47068633212614</c:v>
                </c:pt>
                <c:pt idx="1576">
                  <c:v>19.48027826268771</c:v>
                </c:pt>
                <c:pt idx="1577">
                  <c:v>19.48986846316524</c:v>
                </c:pt>
                <c:pt idx="1578">
                  <c:v>19.49945400736873</c:v>
                </c:pt>
                <c:pt idx="1579">
                  <c:v>19.50903782117066</c:v>
                </c:pt>
                <c:pt idx="1580">
                  <c:v>19.51861844188464</c:v>
                </c:pt>
                <c:pt idx="1581">
                  <c:v>19.52819440877332</c:v>
                </c:pt>
                <c:pt idx="1582">
                  <c:v>19.53776864478735</c:v>
                </c:pt>
                <c:pt idx="1583">
                  <c:v>19.5473382286102</c:v>
                </c:pt>
                <c:pt idx="1584">
                  <c:v>19.55690608124506</c:v>
                </c:pt>
                <c:pt idx="1585">
                  <c:v>19.56647074244314</c:v>
                </c:pt>
                <c:pt idx="1586">
                  <c:v>19.57603075390371</c:v>
                </c:pt>
                <c:pt idx="1587">
                  <c:v>19.58558903370954</c:v>
                </c:pt>
                <c:pt idx="1588">
                  <c:v>19.59514266541522</c:v>
                </c:pt>
                <c:pt idx="1589">
                  <c:v>19.6046945651572</c:v>
                </c:pt>
                <c:pt idx="1590">
                  <c:v>19.61424327512292</c:v>
                </c:pt>
                <c:pt idx="1591">
                  <c:v>19.62378733944699</c:v>
                </c:pt>
                <c:pt idx="1592">
                  <c:v>19.63332967134698</c:v>
                </c:pt>
                <c:pt idx="1593">
                  <c:v>19.64286735924593</c:v>
                </c:pt>
                <c:pt idx="1594">
                  <c:v>19.65240331441601</c:v>
                </c:pt>
                <c:pt idx="1595">
                  <c:v>19.66193608147981</c:v>
                </c:pt>
                <c:pt idx="1596">
                  <c:v>19.67146420700595</c:v>
                </c:pt>
                <c:pt idx="1597">
                  <c:v>19.68099059934928</c:v>
                </c:pt>
                <c:pt idx="1598">
                  <c:v>19.69051235179877</c:v>
                </c:pt>
                <c:pt idx="1599">
                  <c:v>19.70003237076492</c:v>
                </c:pt>
                <c:pt idx="1600">
                  <c:v>19.70954920330415</c:v>
                </c:pt>
                <c:pt idx="1601">
                  <c:v>19.71906139841782</c:v>
                </c:pt>
                <c:pt idx="1602">
                  <c:v>19.72857185960057</c:v>
                </c:pt>
                <c:pt idx="1603">
                  <c:v>19.73807768500482</c:v>
                </c:pt>
                <c:pt idx="1604">
                  <c:v>19.74758177618192</c:v>
                </c:pt>
                <c:pt idx="1605">
                  <c:v>19.7570826826208</c:v>
                </c:pt>
                <c:pt idx="1606">
                  <c:v>19.76657895575425</c:v>
                </c:pt>
                <c:pt idx="1607">
                  <c:v>19.77607349421942</c:v>
                </c:pt>
                <c:pt idx="1608">
                  <c:v>19.78556340102945</c:v>
                </c:pt>
                <c:pt idx="1609">
                  <c:v>19.79505157287922</c:v>
                </c:pt>
                <c:pt idx="1610">
                  <c:v>19.80453656168883</c:v>
                </c:pt>
                <c:pt idx="1611">
                  <c:v>19.81401692132125</c:v>
                </c:pt>
                <c:pt idx="1612">
                  <c:v>19.82349554555864</c:v>
                </c:pt>
                <c:pt idx="1613">
                  <c:v>19.83296954227238</c:v>
                </c:pt>
                <c:pt idx="1614">
                  <c:v>19.84244180330336</c:v>
                </c:pt>
                <c:pt idx="1615">
                  <c:v>19.85191088300165</c:v>
                </c:pt>
                <c:pt idx="1616">
                  <c:v>19.86137533765903</c:v>
                </c:pt>
                <c:pt idx="1617">
                  <c:v>19.87083805620532</c:v>
                </c:pt>
                <c:pt idx="1618">
                  <c:v>19.88029615136749</c:v>
                </c:pt>
                <c:pt idx="1619">
                  <c:v>19.8897525101351</c:v>
                </c:pt>
                <c:pt idx="1620">
                  <c:v>19.89920568928681</c:v>
                </c:pt>
                <c:pt idx="1621">
                  <c:v>19.90865424754196</c:v>
                </c:pt>
                <c:pt idx="1622">
                  <c:v>19.91810106898065</c:v>
                </c:pt>
                <c:pt idx="1623">
                  <c:v>19.92754327118277</c:v>
                </c:pt>
                <c:pt idx="1624">
                  <c:v>19.93698373628927</c:v>
                </c:pt>
                <c:pt idx="1625">
                  <c:v>19.94642102350593</c:v>
                </c:pt>
                <c:pt idx="1626">
                  <c:v>19.95585369397854</c:v>
                </c:pt>
                <c:pt idx="1627">
                  <c:v>19.96528462693988</c:v>
                </c:pt>
                <c:pt idx="1628">
                  <c:v>19.97471094482033</c:v>
                </c:pt>
                <c:pt idx="1629">
                  <c:v>19.98413552491467</c:v>
                </c:pt>
                <c:pt idx="1630">
                  <c:v>19.99355692885473</c:v>
                </c:pt>
                <c:pt idx="1631">
                  <c:v>20.00297372021114</c:v>
                </c:pt>
                <c:pt idx="1632">
                  <c:v>20.01238877337227</c:v>
                </c:pt>
                <c:pt idx="1633">
                  <c:v>20.02179921561615</c:v>
                </c:pt>
                <c:pt idx="1634">
                  <c:v>20.03120791939412</c:v>
                </c:pt>
                <c:pt idx="1635">
                  <c:v>20.0406134487627</c:v>
                </c:pt>
                <c:pt idx="1636">
                  <c:v>20.05001436971611</c:v>
                </c:pt>
                <c:pt idx="1637">
                  <c:v>20.05941355180087</c:v>
                </c:pt>
                <c:pt idx="1638">
                  <c:v>20.06880812714004</c:v>
                </c:pt>
                <c:pt idx="1639">
                  <c:v>20.07820096334423</c:v>
                </c:pt>
                <c:pt idx="1640">
                  <c:v>20.08759062689325</c:v>
                </c:pt>
                <c:pt idx="1641">
                  <c:v>20.09697568620358</c:v>
                </c:pt>
                <c:pt idx="1642">
                  <c:v>20.10635900598258</c:v>
                </c:pt>
                <c:pt idx="1643">
                  <c:v>20.11573772319568</c:v>
                </c:pt>
                <c:pt idx="1644">
                  <c:v>20.12511470061538</c:v>
                </c:pt>
                <c:pt idx="1645">
                  <c:v>20.1344885071435</c:v>
                </c:pt>
                <c:pt idx="1646">
                  <c:v>20.14385771361741</c:v>
                </c:pt>
                <c:pt idx="1647">
                  <c:v>20.15322517990799</c:v>
                </c:pt>
                <c:pt idx="1648">
                  <c:v>20.16258804782036</c:v>
                </c:pt>
                <c:pt idx="1649">
                  <c:v>20.17194917529163</c:v>
                </c:pt>
                <c:pt idx="1650">
                  <c:v>20.18130713364422</c:v>
                </c:pt>
                <c:pt idx="1651">
                  <c:v>20.19066049613508</c:v>
                </c:pt>
                <c:pt idx="1652">
                  <c:v>20.20001211780132</c:v>
                </c:pt>
                <c:pt idx="1653">
                  <c:v>20.20935914528503</c:v>
                </c:pt>
                <c:pt idx="1654">
                  <c:v>20.2187044316906</c:v>
                </c:pt>
                <c:pt idx="1655">
                  <c:v>20.22804655075974</c:v>
                </c:pt>
                <c:pt idx="1656">
                  <c:v>20.23738407816766</c:v>
                </c:pt>
                <c:pt idx="1657">
                  <c:v>20.2467198641203</c:v>
                </c:pt>
                <c:pt idx="1658">
                  <c:v>20.25605106009412</c:v>
                </c:pt>
                <c:pt idx="1659">
                  <c:v>20.26538051436341</c:v>
                </c:pt>
                <c:pt idx="1660">
                  <c:v>20.27470680308797</c:v>
                </c:pt>
                <c:pt idx="1661">
                  <c:v>20.28402850435965</c:v>
                </c:pt>
                <c:pt idx="1662">
                  <c:v>20.29334846355621</c:v>
                </c:pt>
                <c:pt idx="1663">
                  <c:v>20.30266383698548</c:v>
                </c:pt>
                <c:pt idx="1664">
                  <c:v>20.31197746809473</c:v>
                </c:pt>
                <c:pt idx="1665">
                  <c:v>20.32128793546005</c:v>
                </c:pt>
                <c:pt idx="1666">
                  <c:v>20.33059381958894</c:v>
                </c:pt>
                <c:pt idx="1667">
                  <c:v>20.33989796103352</c:v>
                </c:pt>
                <c:pt idx="1668">
                  <c:v>20.34919752093038</c:v>
                </c:pt>
                <c:pt idx="1669">
                  <c:v>20.35849533790226</c:v>
                </c:pt>
                <c:pt idx="1670">
                  <c:v>20.36778999294054</c:v>
                </c:pt>
                <c:pt idx="1671">
                  <c:v>20.37708006879595</c:v>
                </c:pt>
                <c:pt idx="1672">
                  <c:v>20.38636840093137</c:v>
                </c:pt>
                <c:pt idx="1673">
                  <c:v>20.395652155725</c:v>
                </c:pt>
                <c:pt idx="1674">
                  <c:v>20.40493416697724</c:v>
                </c:pt>
                <c:pt idx="1675">
                  <c:v>20.414213018093</c:v>
                </c:pt>
                <c:pt idx="1676">
                  <c:v>20.4234872944061</c:v>
                </c:pt>
                <c:pt idx="1677">
                  <c:v>20.43275982682522</c:v>
                </c:pt>
                <c:pt idx="1678">
                  <c:v>20.44202778613603</c:v>
                </c:pt>
                <c:pt idx="1679">
                  <c:v>20.45129400131996</c:v>
                </c:pt>
                <c:pt idx="1680">
                  <c:v>20.46055705819426</c:v>
                </c:pt>
                <c:pt idx="1681">
                  <c:v>20.46981554450412</c:v>
                </c:pt>
                <c:pt idx="1682">
                  <c:v>20.47907228634082</c:v>
                </c:pt>
                <c:pt idx="1683">
                  <c:v>20.48832445931057</c:v>
                </c:pt>
                <c:pt idx="1684">
                  <c:v>20.49757488757848</c:v>
                </c:pt>
                <c:pt idx="1685">
                  <c:v>20.50682215937289</c:v>
                </c:pt>
                <c:pt idx="1686">
                  <c:v>20.51606486484886</c:v>
                </c:pt>
                <c:pt idx="1687">
                  <c:v>20.52530582528318</c:v>
                </c:pt>
                <c:pt idx="1688">
                  <c:v>20.5345422210996</c:v>
                </c:pt>
                <c:pt idx="1689">
                  <c:v>20.54377687164992</c:v>
                </c:pt>
                <c:pt idx="1690">
                  <c:v>20.55300836757213</c:v>
                </c:pt>
                <c:pt idx="1691">
                  <c:v>20.56223530142965</c:v>
                </c:pt>
                <c:pt idx="1692">
                  <c:v>20.57146048968763</c:v>
                </c:pt>
                <c:pt idx="1693">
                  <c:v>20.58068111758465</c:v>
                </c:pt>
                <c:pt idx="1694">
                  <c:v>20.58989999966192</c:v>
                </c:pt>
                <c:pt idx="1695">
                  <c:v>20.59911572896558</c:v>
                </c:pt>
                <c:pt idx="1696">
                  <c:v>20.60832690046618</c:v>
                </c:pt>
                <c:pt idx="1697">
                  <c:v>20.61753632581996</c:v>
                </c:pt>
                <c:pt idx="1698">
                  <c:v>20.62674119507749</c:v>
                </c:pt>
                <c:pt idx="1699">
                  <c:v>20.63594431797224</c:v>
                </c:pt>
                <c:pt idx="1700">
                  <c:v>20.64514428995711</c:v>
                </c:pt>
                <c:pt idx="1701">
                  <c:v>20.65433970840834</c:v>
                </c:pt>
                <c:pt idx="1702">
                  <c:v>20.66353338017606</c:v>
                </c:pt>
                <c:pt idx="1703">
                  <c:v>20.67272250012001</c:v>
                </c:pt>
                <c:pt idx="1704">
                  <c:v>20.68190987316882</c:v>
                </c:pt>
                <c:pt idx="1705">
                  <c:v>20.69109409718071</c:v>
                </c:pt>
                <c:pt idx="1706">
                  <c:v>20.70027377193608</c:v>
                </c:pt>
                <c:pt idx="1707">
                  <c:v>20.70945169948192</c:v>
                </c:pt>
                <c:pt idx="1708">
                  <c:v>20.71862507948428</c:v>
                </c:pt>
                <c:pt idx="1709">
                  <c:v>20.72779671206967</c:v>
                </c:pt>
                <c:pt idx="1710">
                  <c:v>20.73696519750028</c:v>
                </c:pt>
                <c:pt idx="1711">
                  <c:v>20.74612913795928</c:v>
                </c:pt>
                <c:pt idx="1712">
                  <c:v>20.75529133069339</c:v>
                </c:pt>
                <c:pt idx="1713">
                  <c:v>20.76444898017202</c:v>
                </c:pt>
                <c:pt idx="1714">
                  <c:v>20.77360488172252</c:v>
                </c:pt>
                <c:pt idx="1715">
                  <c:v>20.78275763800957</c:v>
                </c:pt>
                <c:pt idx="1716">
                  <c:v>20.79190585361772</c:v>
                </c:pt>
                <c:pt idx="1717">
                  <c:v>20.80105232099613</c:v>
                </c:pt>
                <c:pt idx="1718">
                  <c:v>20.81019424941486</c:v>
                </c:pt>
                <c:pt idx="1719">
                  <c:v>20.81933442940494</c:v>
                </c:pt>
                <c:pt idx="1720">
                  <c:v>20.82847146603206</c:v>
                </c:pt>
                <c:pt idx="1721">
                  <c:v>20.83760396628068</c:v>
                </c:pt>
                <c:pt idx="1722">
                  <c:v>20.84673471780543</c:v>
                </c:pt>
                <c:pt idx="1723">
                  <c:v>20.85586093467397</c:v>
                </c:pt>
                <c:pt idx="1724">
                  <c:v>20.86498540262397</c:v>
                </c:pt>
                <c:pt idx="1725">
                  <c:v>20.8741067291207</c:v>
                </c:pt>
                <c:pt idx="1726">
                  <c:v>20.88322352354706</c:v>
                </c:pt>
                <c:pt idx="1727">
                  <c:v>20.89233856876604</c:v>
                </c:pt>
                <c:pt idx="1728">
                  <c:v>20.90144908364001</c:v>
                </c:pt>
                <c:pt idx="1729">
                  <c:v>20.91055784911617</c:v>
                </c:pt>
                <c:pt idx="1730">
                  <c:v>20.91966347505794</c:v>
                </c:pt>
                <c:pt idx="1731">
                  <c:v>20.92876457324514</c:v>
                </c:pt>
                <c:pt idx="1732">
                  <c:v>20.93786392175212</c:v>
                </c:pt>
                <c:pt idx="1733">
                  <c:v>20.946958744233</c:v>
                </c:pt>
                <c:pt idx="1734">
                  <c:v>20.95605181684739</c:v>
                </c:pt>
                <c:pt idx="1735">
                  <c:v>20.96514175185546</c:v>
                </c:pt>
                <c:pt idx="1736">
                  <c:v>20.97422716343252</c:v>
                </c:pt>
                <c:pt idx="1737">
                  <c:v>20.98331082486702</c:v>
                </c:pt>
                <c:pt idx="1738">
                  <c:v>20.99238996460207</c:v>
                </c:pt>
                <c:pt idx="1739">
                  <c:v>21.00146735401266</c:v>
                </c:pt>
                <c:pt idx="1740">
                  <c:v>21.0105416077541</c:v>
                </c:pt>
                <c:pt idx="1741">
                  <c:v>21.01961134239573</c:v>
                </c:pt>
                <c:pt idx="1742">
                  <c:v>21.02867932644322</c:v>
                </c:pt>
                <c:pt idx="1743">
                  <c:v>21.03774279312552</c:v>
                </c:pt>
                <c:pt idx="1744">
                  <c:v>21.046804509036</c:v>
                </c:pt>
                <c:pt idx="1745">
                  <c:v>21.0558630912237</c:v>
                </c:pt>
                <c:pt idx="1746">
                  <c:v>21.06491715865047</c:v>
                </c:pt>
                <c:pt idx="1747">
                  <c:v>21.07396947504212</c:v>
                </c:pt>
                <c:pt idx="1748">
                  <c:v>21.08301727841051</c:v>
                </c:pt>
                <c:pt idx="1749">
                  <c:v>21.09206333057037</c:v>
                </c:pt>
                <c:pt idx="1750">
                  <c:v>21.10110625096295</c:v>
                </c:pt>
                <c:pt idx="1751">
                  <c:v>21.11014466094116</c:v>
                </c:pt>
                <c:pt idx="1752">
                  <c:v>21.1191813194539</c:v>
                </c:pt>
                <c:pt idx="1753">
                  <c:v>21.128213469293</c:v>
                </c:pt>
                <c:pt idx="1754">
                  <c:v>21.13724386749748</c:v>
                </c:pt>
                <c:pt idx="1755">
                  <c:v>21.14627113589933</c:v>
                </c:pt>
                <c:pt idx="1756">
                  <c:v>21.15529389824099</c:v>
                </c:pt>
                <c:pt idx="1757">
                  <c:v>21.1643149086975</c:v>
                </c:pt>
                <c:pt idx="1758">
                  <c:v>21.1733314148376</c:v>
                </c:pt>
                <c:pt idx="1759">
                  <c:v>21.18234616892762</c:v>
                </c:pt>
                <c:pt idx="1760">
                  <c:v>21.19135779518885</c:v>
                </c:pt>
                <c:pt idx="1761">
                  <c:v>21.20036491975169</c:v>
                </c:pt>
                <c:pt idx="1762">
                  <c:v>21.20937029202031</c:v>
                </c:pt>
                <c:pt idx="1763">
                  <c:v>21.21837116433742</c:v>
                </c:pt>
                <c:pt idx="1764">
                  <c:v>21.22737028419966</c:v>
                </c:pt>
                <c:pt idx="1765">
                  <c:v>21.23636627821599</c:v>
                </c:pt>
                <c:pt idx="1766">
                  <c:v>21.24535777490341</c:v>
                </c:pt>
                <c:pt idx="1767">
                  <c:v>21.25434751889821</c:v>
                </c:pt>
                <c:pt idx="1768">
                  <c:v>21.26333276731394</c:v>
                </c:pt>
                <c:pt idx="1769">
                  <c:v>21.27231626288071</c:v>
                </c:pt>
                <c:pt idx="1770">
                  <c:v>21.28129663459358</c:v>
                </c:pt>
                <c:pt idx="1771">
                  <c:v>21.29027251335464</c:v>
                </c:pt>
                <c:pt idx="1772">
                  <c:v>21.29924663903525</c:v>
                </c:pt>
                <c:pt idx="1773">
                  <c:v>21.30821627351697</c:v>
                </c:pt>
                <c:pt idx="1774">
                  <c:v>21.31718415476616</c:v>
                </c:pt>
                <c:pt idx="1775">
                  <c:v>21.32614891416267</c:v>
                </c:pt>
                <c:pt idx="1776">
                  <c:v>21.33510918499197</c:v>
                </c:pt>
                <c:pt idx="1777">
                  <c:v>21.34406770236376</c:v>
                </c:pt>
                <c:pt idx="1778">
                  <c:v>21.35302173292429</c:v>
                </c:pt>
                <c:pt idx="1779">
                  <c:v>21.36197400987945</c:v>
                </c:pt>
                <c:pt idx="1780">
                  <c:v>21.37092316699223</c:v>
                </c:pt>
                <c:pt idx="1781">
                  <c:v>21.37986783993004</c:v>
                </c:pt>
                <c:pt idx="1782">
                  <c:v>21.37986783993004</c:v>
                </c:pt>
                <c:pt idx="1783">
                  <c:v>21.37760426907647</c:v>
                </c:pt>
                <c:pt idx="1784">
                  <c:v>21.37534062771275</c:v>
                </c:pt>
                <c:pt idx="1785">
                  <c:v>21.37307728526183</c:v>
                </c:pt>
                <c:pt idx="1786">
                  <c:v>21.37081459069707</c:v>
                </c:pt>
                <c:pt idx="1787">
                  <c:v>21.36855185004262</c:v>
                </c:pt>
                <c:pt idx="1788">
                  <c:v>21.36628975915863</c:v>
                </c:pt>
                <c:pt idx="1789">
                  <c:v>21.36402762421572</c:v>
                </c:pt>
                <c:pt idx="1790">
                  <c:v>21.36176579043616</c:v>
                </c:pt>
                <c:pt idx="1791">
                  <c:v>21.35950460285841</c:v>
                </c:pt>
                <c:pt idx="1792">
                  <c:v>21.35724337362062</c:v>
                </c:pt>
                <c:pt idx="1793">
                  <c:v>21.3549827911149</c:v>
                </c:pt>
                <c:pt idx="1794">
                  <c:v>21.35272216534377</c:v>
                </c:pt>
                <c:pt idx="1795">
                  <c:v>21.35046184129937</c:v>
                </c:pt>
                <c:pt idx="1796">
                  <c:v>21.34820216378965</c:v>
                </c:pt>
                <c:pt idx="1797">
                  <c:v>21.34594244315263</c:v>
                </c:pt>
                <c:pt idx="1798">
                  <c:v>21.34368336895825</c:v>
                </c:pt>
                <c:pt idx="1799">
                  <c:v>21.34142425062362</c:v>
                </c:pt>
                <c:pt idx="1800">
                  <c:v>21.33916543330042</c:v>
                </c:pt>
                <c:pt idx="1801">
                  <c:v>21.33690726206206</c:v>
                </c:pt>
                <c:pt idx="1802">
                  <c:v>21.33464904770629</c:v>
                </c:pt>
                <c:pt idx="1803">
                  <c:v>21.33239147934336</c:v>
                </c:pt>
                <c:pt idx="1804">
                  <c:v>21.33013386795503</c:v>
                </c:pt>
                <c:pt idx="1805">
                  <c:v>21.32787655807343</c:v>
                </c:pt>
                <c:pt idx="1806">
                  <c:v>21.32561989404666</c:v>
                </c:pt>
                <c:pt idx="1807">
                  <c:v>21.3233631871325</c:v>
                </c:pt>
                <c:pt idx="1808">
                  <c:v>21.32110712598119</c:v>
                </c:pt>
                <c:pt idx="1809">
                  <c:v>21.31885102203446</c:v>
                </c:pt>
                <c:pt idx="1810">
                  <c:v>21.31659521959445</c:v>
                </c:pt>
                <c:pt idx="1811">
                  <c:v>21.31434006277929</c:v>
                </c:pt>
                <c:pt idx="1812">
                  <c:v>21.31208486330673</c:v>
                </c:pt>
                <c:pt idx="1813">
                  <c:v>21.30983030465813</c:v>
                </c:pt>
                <c:pt idx="1814">
                  <c:v>21.30757569768133</c:v>
                </c:pt>
                <c:pt idx="1815">
                  <c:v>21.30532139141058</c:v>
                </c:pt>
                <c:pt idx="1816">
                  <c:v>21.30306772973592</c:v>
                </c:pt>
                <c:pt idx="1817">
                  <c:v>21.30081402483142</c:v>
                </c:pt>
                <c:pt idx="1818">
                  <c:v>21.29856096443124</c:v>
                </c:pt>
                <c:pt idx="1819">
                  <c:v>21.29630786089298</c:v>
                </c:pt>
                <c:pt idx="1820">
                  <c:v>21.29405505806078</c:v>
                </c:pt>
                <c:pt idx="1821">
                  <c:v>21.29180289959527</c:v>
                </c:pt>
                <c:pt idx="1822">
                  <c:v>21.28955069812928</c:v>
                </c:pt>
                <c:pt idx="1823">
                  <c:v>21.28729914093828</c:v>
                </c:pt>
                <c:pt idx="1824">
                  <c:v>21.28504754083857</c:v>
                </c:pt>
                <c:pt idx="1825">
                  <c:v>21.28279624144489</c:v>
                </c:pt>
                <c:pt idx="1826">
                  <c:v>21.28054558618856</c:v>
                </c:pt>
                <c:pt idx="1827">
                  <c:v>21.27829488816111</c:v>
                </c:pt>
                <c:pt idx="1828">
                  <c:v>21.27604483417925</c:v>
                </c:pt>
                <c:pt idx="1829">
                  <c:v>21.2737947375181</c:v>
                </c:pt>
                <c:pt idx="1830">
                  <c:v>21.27154494156298</c:v>
                </c:pt>
                <c:pt idx="1831">
                  <c:v>21.26929578951579</c:v>
                </c:pt>
                <c:pt idx="1832">
                  <c:v>21.26704659492689</c:v>
                </c:pt>
                <c:pt idx="1833">
                  <c:v>21.2647980441542</c:v>
                </c:pt>
                <c:pt idx="1834">
                  <c:v>21.26254945093155</c:v>
                </c:pt>
                <c:pt idx="1835">
                  <c:v>21.260301158415</c:v>
                </c:pt>
                <c:pt idx="1836">
                  <c:v>21.25805350957695</c:v>
                </c:pt>
                <c:pt idx="1837">
                  <c:v>21.25580581452496</c:v>
                </c:pt>
                <c:pt idx="1838">
                  <c:v>21.25355875180574</c:v>
                </c:pt>
                <c:pt idx="1839">
                  <c:v>21.25131164568626</c:v>
                </c:pt>
                <c:pt idx="1840">
                  <c:v>21.24906483909533</c:v>
                </c:pt>
                <c:pt idx="1841">
                  <c:v>21.24681867477896</c:v>
                </c:pt>
                <c:pt idx="1842">
                  <c:v>21.24457246719944</c:v>
                </c:pt>
                <c:pt idx="1843">
                  <c:v>21.24232690180308</c:v>
                </c:pt>
                <c:pt idx="1844">
                  <c:v>21.24008129323495</c:v>
                </c:pt>
                <c:pt idx="1845">
                  <c:v>21.23783598419539</c:v>
                </c:pt>
                <c:pt idx="1846">
                  <c:v>21.23559131720188</c:v>
                </c:pt>
                <c:pt idx="1847">
                  <c:v>21.23334660717368</c:v>
                </c:pt>
                <c:pt idx="1848">
                  <c:v>21.2311025391002</c:v>
                </c:pt>
                <c:pt idx="1849">
                  <c:v>21.22885842808344</c:v>
                </c:pt>
                <c:pt idx="1850">
                  <c:v>21.22661461659522</c:v>
                </c:pt>
                <c:pt idx="1851">
                  <c:v>21.22437144692458</c:v>
                </c:pt>
                <c:pt idx="1852">
                  <c:v>21.22212823444776</c:v>
                </c:pt>
                <c:pt idx="1853">
                  <c:v>21.21988566369713</c:v>
                </c:pt>
                <c:pt idx="1854">
                  <c:v>21.21764305023171</c:v>
                </c:pt>
                <c:pt idx="1855">
                  <c:v>21.21540073629486</c:v>
                </c:pt>
                <c:pt idx="1856">
                  <c:v>21.21315906394707</c:v>
                </c:pt>
                <c:pt idx="1857">
                  <c:v>21.21091734902162</c:v>
                </c:pt>
                <c:pt idx="1858">
                  <c:v>21.20867627559381</c:v>
                </c:pt>
                <c:pt idx="1859">
                  <c:v>21.20643515967978</c:v>
                </c:pt>
                <c:pt idx="1860">
                  <c:v>21.20419434329428</c:v>
                </c:pt>
                <c:pt idx="1861">
                  <c:v>21.2019541672526</c:v>
                </c:pt>
                <c:pt idx="1862">
                  <c:v>21.19971393349718</c:v>
                </c:pt>
                <c:pt idx="1863">
                  <c:v>21.19747433972054</c:v>
                </c:pt>
                <c:pt idx="1864">
                  <c:v>21.19523470239029</c:v>
                </c:pt>
                <c:pt idx="1865">
                  <c:v>21.19299536329538</c:v>
                </c:pt>
                <c:pt idx="1866">
                  <c:v>21.19075666404271</c:v>
                </c:pt>
                <c:pt idx="1867">
                  <c:v>21.18851792137292</c:v>
                </c:pt>
                <c:pt idx="1868">
                  <c:v>21.18627981845442</c:v>
                </c:pt>
                <c:pt idx="1869">
                  <c:v>21.18404167220979</c:v>
                </c:pt>
                <c:pt idx="1870">
                  <c:v>21.18180382420051</c:v>
                </c:pt>
                <c:pt idx="1871">
                  <c:v>21.17956661580596</c:v>
                </c:pt>
                <c:pt idx="1872">
                  <c:v>21.17732936422182</c:v>
                </c:pt>
                <c:pt idx="1873">
                  <c:v>21.17509275216141</c:v>
                </c:pt>
                <c:pt idx="1874">
                  <c:v>21.17285609700243</c:v>
                </c:pt>
                <c:pt idx="1875">
                  <c:v>21.17061974007876</c:v>
                </c:pt>
                <c:pt idx="1876">
                  <c:v>21.16838402254233</c:v>
                </c:pt>
                <c:pt idx="1877">
                  <c:v>21.16614826204382</c:v>
                </c:pt>
                <c:pt idx="1878">
                  <c:v>21.16391314084154</c:v>
                </c:pt>
                <c:pt idx="1879">
                  <c:v>21.16167797676817</c:v>
                </c:pt>
                <c:pt idx="1880">
                  <c:v>21.15944311093013</c:v>
                </c:pt>
                <c:pt idx="1881">
                  <c:v>21.15720888425183</c:v>
                </c:pt>
                <c:pt idx="1882">
                  <c:v>21.15497461483895</c:v>
                </c:pt>
                <c:pt idx="1883">
                  <c:v>21.15274098449478</c:v>
                </c:pt>
                <c:pt idx="1884">
                  <c:v>21.15050731150704</c:v>
                </c:pt>
                <c:pt idx="1885">
                  <c:v>21.14827393675463</c:v>
                </c:pt>
                <c:pt idx="1886">
                  <c:v>21.14604118657406</c:v>
                </c:pt>
                <c:pt idx="1887">
                  <c:v>21.1438083902857</c:v>
                </c:pt>
                <c:pt idx="1888">
                  <c:v>21.14157623150724</c:v>
                </c:pt>
                <c:pt idx="1889">
                  <c:v>21.13934402897564</c:v>
                </c:pt>
                <c:pt idx="1890">
                  <c:v>21.13711212334503</c:v>
                </c:pt>
                <c:pt idx="1891">
                  <c:v>21.1348808550885</c:v>
                </c:pt>
                <c:pt idx="1892">
                  <c:v>21.13264954321462</c:v>
                </c:pt>
                <c:pt idx="1893">
                  <c:v>21.13041886862423</c:v>
                </c:pt>
                <c:pt idx="1894">
                  <c:v>21.12818815050712</c:v>
                </c:pt>
                <c:pt idx="1895">
                  <c:v>21.12595772929103</c:v>
                </c:pt>
                <c:pt idx="1896">
                  <c:v>21.12372794522251</c:v>
                </c:pt>
                <c:pt idx="1897">
                  <c:v>21.12149811776317</c:v>
                </c:pt>
                <c:pt idx="1898">
                  <c:v>21.11926892736081</c:v>
                </c:pt>
                <c:pt idx="1899">
                  <c:v>21.11703969365821</c:v>
                </c:pt>
                <c:pt idx="1900">
                  <c:v>21.11481075685663</c:v>
                </c:pt>
                <c:pt idx="1901">
                  <c:v>21.11258245697614</c:v>
                </c:pt>
                <c:pt idx="1902">
                  <c:v>21.11035411393132</c:v>
                </c:pt>
                <c:pt idx="1903">
                  <c:v>21.10812640771698</c:v>
                </c:pt>
                <c:pt idx="1904">
                  <c:v>21.1058986584289</c:v>
                </c:pt>
                <c:pt idx="1905">
                  <c:v>21.10367120604184</c:v>
                </c:pt>
                <c:pt idx="1906">
                  <c:v>21.10144439034938</c:v>
                </c:pt>
                <c:pt idx="1907">
                  <c:v>21.09921753171907</c:v>
                </c:pt>
                <c:pt idx="1908">
                  <c:v>21.09699130969276</c:v>
                </c:pt>
                <c:pt idx="1909">
                  <c:v>21.0947650448192</c:v>
                </c:pt>
                <c:pt idx="1910">
                  <c:v>21.0925390702743</c:v>
                </c:pt>
                <c:pt idx="1911">
                  <c:v>21.09031372773619</c:v>
                </c:pt>
                <c:pt idx="1912">
                  <c:v>21.08808834127316</c:v>
                </c:pt>
                <c:pt idx="1913">
                  <c:v>21.08586358993552</c:v>
                </c:pt>
                <c:pt idx="1914">
                  <c:v>21.08363879467864</c:v>
                </c:pt>
                <c:pt idx="1915">
                  <c:v>21.08141429498388</c:v>
                </c:pt>
                <c:pt idx="1916">
                  <c:v>21.07919043015233</c:v>
                </c:pt>
                <c:pt idx="1917">
                  <c:v>21.07696652140983</c:v>
                </c:pt>
                <c:pt idx="1918">
                  <c:v>21.07474324735576</c:v>
                </c:pt>
                <c:pt idx="1919">
                  <c:v>21.07251992939629</c:v>
                </c:pt>
                <c:pt idx="1920">
                  <c:v>21.0702969067874</c:v>
                </c:pt>
                <c:pt idx="1921">
                  <c:v>21.06807451860483</c:v>
                </c:pt>
                <c:pt idx="1922">
                  <c:v>21.06585208652508</c:v>
                </c:pt>
                <c:pt idx="1923">
                  <c:v>21.06363028869697</c:v>
                </c:pt>
                <c:pt idx="1924">
                  <c:v>21.06140844697718</c:v>
                </c:pt>
                <c:pt idx="1925">
                  <c:v>21.05918690039639</c:v>
                </c:pt>
                <c:pt idx="1926">
                  <c:v>21.0569659878052</c:v>
                </c:pt>
                <c:pt idx="1927">
                  <c:v>21.05474503133046</c:v>
                </c:pt>
                <c:pt idx="1928">
                  <c:v>21.05252470867068</c:v>
                </c:pt>
                <c:pt idx="1929">
                  <c:v>21.05030434213278</c:v>
                </c:pt>
                <c:pt idx="1930">
                  <c:v>21.0480842705223</c:v>
                </c:pt>
                <c:pt idx="1931">
                  <c:v>21.04586483246489</c:v>
                </c:pt>
                <c:pt idx="1932">
                  <c:v>21.04364535053741</c:v>
                </c:pt>
                <c:pt idx="1933">
                  <c:v>21.04142650198834</c:v>
                </c:pt>
                <c:pt idx="1934">
                  <c:v>21.0392076095746</c:v>
                </c:pt>
                <c:pt idx="1935">
                  <c:v>21.03698901187672</c:v>
                </c:pt>
                <c:pt idx="1936">
                  <c:v>21.03477104532573</c:v>
                </c:pt>
                <c:pt idx="1937">
                  <c:v>21.0325530331823</c:v>
                </c:pt>
                <c:pt idx="1938">
                  <c:v>21.03033565358038</c:v>
                </c:pt>
                <c:pt idx="1939">
                  <c:v>21.02811822971063</c:v>
                </c:pt>
                <c:pt idx="1940">
                  <c:v>21.02590109991493</c:v>
                </c:pt>
                <c:pt idx="1941">
                  <c:v>21.02368460235566</c:v>
                </c:pt>
                <c:pt idx="1942">
                  <c:v>21.02146806049272</c:v>
                </c:pt>
                <c:pt idx="1943">
                  <c:v>21.01925215066289</c:v>
                </c:pt>
                <c:pt idx="1944">
                  <c:v>21.01703619650543</c:v>
                </c:pt>
                <c:pt idx="1945">
                  <c:v>21.01482053613789</c:v>
                </c:pt>
                <c:pt idx="1946">
                  <c:v>21.01260550749855</c:v>
                </c:pt>
                <c:pt idx="1947">
                  <c:v>21.01039043449558</c:v>
                </c:pt>
                <c:pt idx="1948">
                  <c:v>21.00817599301756</c:v>
                </c:pt>
                <c:pt idx="1949">
                  <c:v>21.00596150715188</c:v>
                </c:pt>
                <c:pt idx="1950">
                  <c:v>21.00374731479202</c:v>
                </c:pt>
                <c:pt idx="1951">
                  <c:v>21.00153375365231</c:v>
                </c:pt>
                <c:pt idx="1952">
                  <c:v>20.99932014808882</c:v>
                </c:pt>
                <c:pt idx="1953">
                  <c:v>20.99710717354233</c:v>
                </c:pt>
                <c:pt idx="1954">
                  <c:v>20.99489415454795</c:v>
                </c:pt>
                <c:pt idx="1955">
                  <c:v>20.99268142877525</c:v>
                </c:pt>
                <c:pt idx="1956">
                  <c:v>20.99046933371488</c:v>
                </c:pt>
                <c:pt idx="1957">
                  <c:v>20.98825719417038</c:v>
                </c:pt>
                <c:pt idx="1958">
                  <c:v>20.98604568513512</c:v>
                </c:pt>
                <c:pt idx="1959">
                  <c:v>20.98383413159155</c:v>
                </c:pt>
                <c:pt idx="1960">
                  <c:v>20.9816228709855</c:v>
                </c:pt>
                <c:pt idx="1961">
                  <c:v>20.9794122405842</c:v>
                </c:pt>
                <c:pt idx="1962">
                  <c:v>20.97720156546121</c:v>
                </c:pt>
                <c:pt idx="1963">
                  <c:v>20.97499152013726</c:v>
                </c:pt>
                <c:pt idx="1964">
                  <c:v>20.9727814302029</c:v>
                </c:pt>
                <c:pt idx="1965">
                  <c:v>20.97057163287916</c:v>
                </c:pt>
                <c:pt idx="1966">
                  <c:v>20.96836246520851</c:v>
                </c:pt>
                <c:pt idx="1967">
                  <c:v>20.96615325288643</c:v>
                </c:pt>
                <c:pt idx="1968">
                  <c:v>20.96394467001155</c:v>
                </c:pt>
                <c:pt idx="1969">
                  <c:v>20.96173604245783</c:v>
                </c:pt>
                <c:pt idx="1970">
                  <c:v>20.95952770722317</c:v>
                </c:pt>
                <c:pt idx="1971">
                  <c:v>20.95732000112692</c:v>
                </c:pt>
                <c:pt idx="1972">
                  <c:v>20.95511225031072</c:v>
                </c:pt>
                <c:pt idx="1973">
                  <c:v>20.9529051284272</c:v>
                </c:pt>
                <c:pt idx="1974">
                  <c:v>20.95069796179619</c:v>
                </c:pt>
                <c:pt idx="1975">
                  <c:v>20.9484910871926</c:v>
                </c:pt>
                <c:pt idx="1976">
                  <c:v>20.94628484121306</c:v>
                </c:pt>
                <c:pt idx="1977">
                  <c:v>20.94407855044476</c:v>
                </c:pt>
                <c:pt idx="1978">
                  <c:v>20.94187288809482</c:v>
                </c:pt>
                <c:pt idx="1979">
                  <c:v>20.93966718092855</c:v>
                </c:pt>
                <c:pt idx="1980">
                  <c:v>20.93746176549808</c:v>
                </c:pt>
                <c:pt idx="1981">
                  <c:v>20.93525697817747</c:v>
                </c:pt>
                <c:pt idx="1982">
                  <c:v>20.93305214599912</c:v>
                </c:pt>
                <c:pt idx="1983">
                  <c:v>20.93084794172502</c:v>
                </c:pt>
                <c:pt idx="1984">
                  <c:v>20.92864369256551</c:v>
                </c:pt>
                <c:pt idx="1985">
                  <c:v>20.92643973485022</c:v>
                </c:pt>
                <c:pt idx="1986">
                  <c:v>20.92423640473081</c:v>
                </c:pt>
                <c:pt idx="1987">
                  <c:v>20.92203302968445</c:v>
                </c:pt>
                <c:pt idx="1988">
                  <c:v>20.91983028254626</c:v>
                </c:pt>
                <c:pt idx="1989">
                  <c:v>20.91762749120358</c:v>
                </c:pt>
                <c:pt idx="1990">
                  <c:v>20.91542499111496</c:v>
                </c:pt>
                <c:pt idx="1991">
                  <c:v>20.91322311821093</c:v>
                </c:pt>
                <c:pt idx="1992">
                  <c:v>20.91102120041447</c:v>
                </c:pt>
                <c:pt idx="1993">
                  <c:v>20.90881990959938</c:v>
                </c:pt>
                <c:pt idx="1994">
                  <c:v>20.90661857386632</c:v>
                </c:pt>
                <c:pt idx="1995">
                  <c:v>20.90441752910142</c:v>
                </c:pt>
                <c:pt idx="1996">
                  <c:v>20.90221711101311</c:v>
                </c:pt>
                <c:pt idx="1997">
                  <c:v>20.90001664796846</c:v>
                </c:pt>
                <c:pt idx="1998">
                  <c:v>20.89781681139732</c:v>
                </c:pt>
                <c:pt idx="1999">
                  <c:v>20.89561692984418</c:v>
                </c:pt>
                <c:pt idx="2000">
                  <c:v>20.89341733897318</c:v>
                </c:pt>
                <c:pt idx="2001">
                  <c:v>20.89121837427111</c:v>
                </c:pt>
                <c:pt idx="2002">
                  <c:v>20.88901936454852</c:v>
                </c:pt>
                <c:pt idx="2003">
                  <c:v>20.88682098079179</c:v>
                </c:pt>
                <c:pt idx="2004">
                  <c:v>20.88462255198882</c:v>
                </c:pt>
                <c:pt idx="2005">
                  <c:v>20.88242441358204</c:v>
                </c:pt>
                <c:pt idx="2006">
                  <c:v>20.88022690083665</c:v>
                </c:pt>
                <c:pt idx="2007">
                  <c:v>20.87802934300637</c:v>
                </c:pt>
                <c:pt idx="2008">
                  <c:v>20.87583241063454</c:v>
                </c:pt>
                <c:pt idx="2009">
                  <c:v>20.87363543315201</c:v>
                </c:pt>
                <c:pt idx="2010">
                  <c:v>20.8714387457797</c:v>
                </c:pt>
                <c:pt idx="2011">
                  <c:v>20.86924268356145</c:v>
                </c:pt>
                <c:pt idx="2012">
                  <c:v>20.86704657619378</c:v>
                </c:pt>
                <c:pt idx="2013">
                  <c:v>20.86485109377731</c:v>
                </c:pt>
                <c:pt idx="2014">
                  <c:v>20.86265556618548</c:v>
                </c:pt>
                <c:pt idx="2015">
                  <c:v>20.8604603284179</c:v>
                </c:pt>
                <c:pt idx="2016">
                  <c:v>20.85826571529733</c:v>
                </c:pt>
                <c:pt idx="2017">
                  <c:v>20.85607105696247</c:v>
                </c:pt>
                <c:pt idx="2018">
                  <c:v>20.85387702307186</c:v>
                </c:pt>
                <c:pt idx="2019">
                  <c:v>20.85168294394096</c:v>
                </c:pt>
                <c:pt idx="2020">
                  <c:v>20.84948915434838</c:v>
                </c:pt>
                <c:pt idx="2021">
                  <c:v>20.84729598889593</c:v>
                </c:pt>
                <c:pt idx="2022">
                  <c:v>20.84510277816418</c:v>
                </c:pt>
                <c:pt idx="2023">
                  <c:v>20.84291019136989</c:v>
                </c:pt>
                <c:pt idx="2024">
                  <c:v>20.84071755927022</c:v>
                </c:pt>
                <c:pt idx="2025">
                  <c:v>20.83852521642289</c:v>
                </c:pt>
                <c:pt idx="2026">
                  <c:v>20.83633349720905</c:v>
                </c:pt>
                <c:pt idx="2027">
                  <c:v>20.83414173265066</c:v>
                </c:pt>
                <c:pt idx="2028">
                  <c:v>20.83195059152319</c:v>
                </c:pt>
                <c:pt idx="2029">
                  <c:v>20.82975940502499</c:v>
                </c:pt>
                <c:pt idx="2030">
                  <c:v>20.82756850749317</c:v>
                </c:pt>
                <c:pt idx="2031">
                  <c:v>20.82537823308841</c:v>
                </c:pt>
                <c:pt idx="2032">
                  <c:v>20.82318791327364</c:v>
                </c:pt>
                <c:pt idx="2033">
                  <c:v>20.82099821638345</c:v>
                </c:pt>
                <c:pt idx="2034">
                  <c:v>20.818808474057</c:v>
                </c:pt>
                <c:pt idx="2035">
                  <c:v>20.81661902041094</c:v>
                </c:pt>
                <c:pt idx="2036">
                  <c:v>20.81443018938575</c:v>
                </c:pt>
                <c:pt idx="2037">
                  <c:v>20.81224131288488</c:v>
                </c:pt>
                <c:pt idx="2038">
                  <c:v>20.81005305880245</c:v>
                </c:pt>
                <c:pt idx="2039">
                  <c:v>20.80786476118347</c:v>
                </c:pt>
                <c:pt idx="2040">
                  <c:v>20.80567675210146</c:v>
                </c:pt>
                <c:pt idx="2041">
                  <c:v>20.80348936525357</c:v>
                </c:pt>
                <c:pt idx="2042">
                  <c:v>20.80130193298626</c:v>
                </c:pt>
                <c:pt idx="2043">
                  <c:v>20.79911512275525</c:v>
                </c:pt>
                <c:pt idx="2044">
                  <c:v>20.79692826708301</c:v>
                </c:pt>
                <c:pt idx="2045">
                  <c:v>20.79474169964793</c:v>
                </c:pt>
                <c:pt idx="2046">
                  <c:v>20.7925557539525</c:v>
                </c:pt>
                <c:pt idx="2047">
                  <c:v>20.79036976278303</c:v>
                </c:pt>
                <c:pt idx="2048">
                  <c:v>20.78818439315549</c:v>
                </c:pt>
                <c:pt idx="2049">
                  <c:v>20.785998978032</c:v>
                </c:pt>
                <c:pt idx="2050">
                  <c:v>20.78381385087112</c:v>
                </c:pt>
                <c:pt idx="2051">
                  <c:v>20.7816293449556</c:v>
                </c:pt>
                <c:pt idx="2052">
                  <c:v>20.77944479351126</c:v>
                </c:pt>
                <c:pt idx="2053">
                  <c:v>20.77726086311466</c:v>
                </c:pt>
                <c:pt idx="2054">
                  <c:v>20.77507688716718</c:v>
                </c:pt>
                <c:pt idx="2055">
                  <c:v>20.77289319890778</c:v>
                </c:pt>
                <c:pt idx="2056">
                  <c:v>20.7707101313997</c:v>
                </c:pt>
                <c:pt idx="2057">
                  <c:v>20.76852701830772</c:v>
                </c:pt>
                <c:pt idx="2058">
                  <c:v>20.76634452576952</c:v>
                </c:pt>
                <c:pt idx="2059">
                  <c:v>20.76416198762537</c:v>
                </c:pt>
                <c:pt idx="2060">
                  <c:v>20.7619797368947</c:v>
                </c:pt>
                <c:pt idx="2061">
                  <c:v>20.75979810642151</c:v>
                </c:pt>
                <c:pt idx="2062">
                  <c:v>20.75761643030917</c:v>
                </c:pt>
                <c:pt idx="2063">
                  <c:v>20.75543537425688</c:v>
                </c:pt>
                <c:pt idx="2064">
                  <c:v>20.75325427254328</c:v>
                </c:pt>
                <c:pt idx="2065">
                  <c:v>20.75107345796861</c:v>
                </c:pt>
                <c:pt idx="2066">
                  <c:v>20.74889326315779</c:v>
                </c:pt>
                <c:pt idx="2067">
                  <c:v>20.74671302265239</c:v>
                </c:pt>
                <c:pt idx="2068">
                  <c:v>20.74453340171346</c:v>
                </c:pt>
                <c:pt idx="2069">
                  <c:v>20.74235373505771</c:v>
                </c:pt>
                <c:pt idx="2070">
                  <c:v>20.74017435526629</c:v>
                </c:pt>
                <c:pt idx="2071">
                  <c:v>20.73799559474534</c:v>
                </c:pt>
                <c:pt idx="2072">
                  <c:v>20.73581678847412</c:v>
                </c:pt>
                <c:pt idx="2073">
                  <c:v>20.73363860127606</c:v>
                </c:pt>
                <c:pt idx="2074">
                  <c:v>20.73146036830539</c:v>
                </c:pt>
                <c:pt idx="2075">
                  <c:v>20.72928242192452</c:v>
                </c:pt>
                <c:pt idx="2076">
                  <c:v>20.7271050943209</c:v>
                </c:pt>
                <c:pt idx="2077">
                  <c:v>20.72492772091114</c:v>
                </c:pt>
                <c:pt idx="2078">
                  <c:v>20.72275096608141</c:v>
                </c:pt>
                <c:pt idx="2079">
                  <c:v>20.72057416542312</c:v>
                </c:pt>
                <c:pt idx="2080">
                  <c:v>20.71839765108006</c:v>
                </c:pt>
                <c:pt idx="2081">
                  <c:v>20.71622175502125</c:v>
                </c:pt>
                <c:pt idx="2082">
                  <c:v>20.71404581310022</c:v>
                </c:pt>
                <c:pt idx="2083">
                  <c:v>20.7118704892663</c:v>
                </c:pt>
                <c:pt idx="2084">
                  <c:v>20.70969511954766</c:v>
                </c:pt>
                <c:pt idx="2085">
                  <c:v>20.70752003586967</c:v>
                </c:pt>
                <c:pt idx="2086">
                  <c:v>20.70534556998313</c:v>
                </c:pt>
                <c:pt idx="2087">
                  <c:v>20.70317105817811</c:v>
                </c:pt>
                <c:pt idx="2088">
                  <c:v>20.70099716396749</c:v>
                </c:pt>
                <c:pt idx="2089">
                  <c:v>20.69882322457</c:v>
                </c:pt>
                <c:pt idx="2090">
                  <c:v>20.6966495716425</c:v>
                </c:pt>
                <c:pt idx="2091">
                  <c:v>20.69447653609777</c:v>
                </c:pt>
                <c:pt idx="2092">
                  <c:v>20.69230345466394</c:v>
                </c:pt>
                <c:pt idx="2093">
                  <c:v>20.69013099041912</c:v>
                </c:pt>
                <c:pt idx="2094">
                  <c:v>20.68795848026582</c:v>
                </c:pt>
                <c:pt idx="2095">
                  <c:v>20.68578625569461</c:v>
                </c:pt>
                <c:pt idx="2096">
                  <c:v>20.68361464802181</c:v>
                </c:pt>
                <c:pt idx="2097">
                  <c:v>20.68144299441138</c:v>
                </c:pt>
                <c:pt idx="2098">
                  <c:v>20.67927195750568</c:v>
                </c:pt>
                <c:pt idx="2099">
                  <c:v>20.67710087464285</c:v>
                </c:pt>
                <c:pt idx="2100">
                  <c:v>20.67493007709566</c:v>
                </c:pt>
                <c:pt idx="2101">
                  <c:v>20.67275989596271</c:v>
                </c:pt>
                <c:pt idx="2102">
                  <c:v>20.67058966884338</c:v>
                </c:pt>
                <c:pt idx="2103">
                  <c:v>20.6684200579447</c:v>
                </c:pt>
                <c:pt idx="2104">
                  <c:v>20.66625040104008</c:v>
                </c:pt>
                <c:pt idx="2105">
                  <c:v>20.6640810291846</c:v>
                </c:pt>
                <c:pt idx="2106">
                  <c:v>20.66191227325944</c:v>
                </c:pt>
                <c:pt idx="2107">
                  <c:v>20.65974347129891</c:v>
                </c:pt>
                <c:pt idx="2108">
                  <c:v>20.65757528507519</c:v>
                </c:pt>
                <c:pt idx="2109">
                  <c:v>20.65540705279646</c:v>
                </c:pt>
                <c:pt idx="2110">
                  <c:v>20.65323910530041</c:v>
                </c:pt>
                <c:pt idx="2111">
                  <c:v>20.65107177325094</c:v>
                </c:pt>
                <c:pt idx="2112">
                  <c:v>20.64890439511694</c:v>
                </c:pt>
                <c:pt idx="2113">
                  <c:v>20.64673763223608</c:v>
                </c:pt>
                <c:pt idx="2114">
                  <c:v>20.64457082325097</c:v>
                </c:pt>
                <c:pt idx="2115">
                  <c:v>20.64240429878206</c:v>
                </c:pt>
                <c:pt idx="2116">
                  <c:v>20.6402383892762</c:v>
                </c:pt>
                <c:pt idx="2117">
                  <c:v>20.63807243363643</c:v>
                </c:pt>
                <c:pt idx="2118">
                  <c:v>20.63590709276635</c:v>
                </c:pt>
                <c:pt idx="2119">
                  <c:v>20.63374170574257</c:v>
                </c:pt>
                <c:pt idx="2120">
                  <c:v>20.63157660296852</c:v>
                </c:pt>
                <c:pt idx="2121">
                  <c:v>20.62941211467417</c:v>
                </c:pt>
                <c:pt idx="2122">
                  <c:v>20.62724758019635</c:v>
                </c:pt>
                <c:pt idx="2123">
                  <c:v>20.62508366000498</c:v>
                </c:pt>
                <c:pt idx="2124">
                  <c:v>20.62291969361022</c:v>
                </c:pt>
                <c:pt idx="2125">
                  <c:v>20.62075601119874</c:v>
                </c:pt>
                <c:pt idx="2126">
                  <c:v>20.61859294278382</c:v>
                </c:pt>
                <c:pt idx="2127">
                  <c:v>20.61642982813568</c:v>
                </c:pt>
                <c:pt idx="2128">
                  <c:v>20.61426732729091</c:v>
                </c:pt>
                <c:pt idx="2129">
                  <c:v>20.61210478019291</c:v>
                </c:pt>
                <c:pt idx="2130">
                  <c:v>20.60994251681171</c:v>
                </c:pt>
                <c:pt idx="2131">
                  <c:v>20.60778086694415</c:v>
                </c:pt>
                <c:pt idx="2132">
                  <c:v>20.60561917079334</c:v>
                </c:pt>
                <c:pt idx="2133">
                  <c:v>20.60345808796312</c:v>
                </c:pt>
                <c:pt idx="2134">
                  <c:v>20.60129695882959</c:v>
                </c:pt>
                <c:pt idx="2135">
                  <c:v>20.59913611314637</c:v>
                </c:pt>
                <c:pt idx="2136">
                  <c:v>20.5969758804941</c:v>
                </c:pt>
                <c:pt idx="2137">
                  <c:v>20.59481560150838</c:v>
                </c:pt>
                <c:pt idx="2138">
                  <c:v>20.59265593536057</c:v>
                </c:pt>
                <c:pt idx="2139">
                  <c:v>20.59049622293859</c:v>
                </c:pt>
                <c:pt idx="2140">
                  <c:v>20.58833679448506</c:v>
                </c:pt>
                <c:pt idx="2141">
                  <c:v>20.58617797863049</c:v>
                </c:pt>
                <c:pt idx="2142">
                  <c:v>20.58401911644393</c:v>
                </c:pt>
                <c:pt idx="2143">
                  <c:v>20.58186086666532</c:v>
                </c:pt>
                <c:pt idx="2144">
                  <c:v>20.57970257053648</c:v>
                </c:pt>
                <c:pt idx="2145">
                  <c:v>20.57754455737965</c:v>
                </c:pt>
                <c:pt idx="2146">
                  <c:v>20.57538682714249</c:v>
                </c:pt>
                <c:pt idx="2147">
                  <c:v>20.57323003809007</c:v>
                </c:pt>
                <c:pt idx="2148">
                  <c:v>20.57107287344904</c:v>
                </c:pt>
                <c:pt idx="2149">
                  <c:v>20.56891599157076</c:v>
                </c:pt>
                <c:pt idx="2150">
                  <c:v>20.56675939240292</c:v>
                </c:pt>
                <c:pt idx="2151">
                  <c:v>20.5646030758932</c:v>
                </c:pt>
                <c:pt idx="2152">
                  <c:v>20.56244769987535</c:v>
                </c:pt>
                <c:pt idx="2153">
                  <c:v>20.56029194843875</c:v>
                </c:pt>
                <c:pt idx="2154">
                  <c:v>20.5581364795033</c:v>
                </c:pt>
                <c:pt idx="2155">
                  <c:v>20.55598129301678</c:v>
                </c:pt>
                <c:pt idx="2156">
                  <c:v>20.55382638892679</c:v>
                </c:pt>
                <c:pt idx="2157">
                  <c:v>20.55167242463625</c:v>
                </c:pt>
                <c:pt idx="2158">
                  <c:v>20.54951808509633</c:v>
                </c:pt>
                <c:pt idx="2159">
                  <c:v>20.54736402779606</c:v>
                </c:pt>
                <c:pt idx="2160">
                  <c:v>20.54521025268308</c:v>
                </c:pt>
                <c:pt idx="2161">
                  <c:v>20.54305675970516</c:v>
                </c:pt>
                <c:pt idx="2162">
                  <c:v>20.5409042058346</c:v>
                </c:pt>
                <c:pt idx="2163">
                  <c:v>20.53875127688369</c:v>
                </c:pt>
                <c:pt idx="2164">
                  <c:v>20.53659862991086</c:v>
                </c:pt>
                <c:pt idx="2165">
                  <c:v>20.53444626486379</c:v>
                </c:pt>
                <c:pt idx="2166">
                  <c:v>20.5322941816902</c:v>
                </c:pt>
                <c:pt idx="2167">
                  <c:v>20.53014303693231</c:v>
                </c:pt>
                <c:pt idx="2168">
                  <c:v>20.52799151726271</c:v>
                </c:pt>
                <c:pt idx="2169">
                  <c:v>20.52584027930961</c:v>
                </c:pt>
                <c:pt idx="2170">
                  <c:v>20.52368932302074</c:v>
                </c:pt>
                <c:pt idx="2171">
                  <c:v>20.52153864834377</c:v>
                </c:pt>
                <c:pt idx="2172">
                  <c:v>20.51938891139129</c:v>
                </c:pt>
                <c:pt idx="2173">
                  <c:v>20.51723879969528</c:v>
                </c:pt>
                <c:pt idx="2174">
                  <c:v>20.51508896945424</c:v>
                </c:pt>
                <c:pt idx="2175">
                  <c:v>20.51293942061585</c:v>
                </c:pt>
                <c:pt idx="2176">
                  <c:v>20.51079015312781</c:v>
                </c:pt>
                <c:pt idx="2177">
                  <c:v>20.50864182267341</c:v>
                </c:pt>
                <c:pt idx="2178">
                  <c:v>20.5064931176433</c:v>
                </c:pt>
                <c:pt idx="2179">
                  <c:v>20.5043446938066</c:v>
                </c:pt>
                <c:pt idx="2180">
                  <c:v>20.50219655111098</c:v>
                </c:pt>
                <c:pt idx="2181">
                  <c:v>20.50004868950419</c:v>
                </c:pt>
                <c:pt idx="2182">
                  <c:v>20.49790176424058</c:v>
                </c:pt>
                <c:pt idx="2183">
                  <c:v>20.49575446456867</c:v>
                </c:pt>
                <c:pt idx="2184">
                  <c:v>20.49360744582861</c:v>
                </c:pt>
                <c:pt idx="2185">
                  <c:v>20.4914607079681</c:v>
                </c:pt>
                <c:pt idx="2186">
                  <c:v>20.4893142509348</c:v>
                </c:pt>
                <c:pt idx="2187">
                  <c:v>20.4871687295547</c:v>
                </c:pt>
                <c:pt idx="2188">
                  <c:v>20.48502283393324</c:v>
                </c:pt>
                <c:pt idx="2189">
                  <c:v>20.48287721898215</c:v>
                </c:pt>
                <c:pt idx="2190">
                  <c:v>20.48073188504758</c:v>
                </c:pt>
                <c:pt idx="2191">
                  <c:v>20.47858683192434</c:v>
                </c:pt>
                <c:pt idx="2192">
                  <c:v>20.47644271380144</c:v>
                </c:pt>
                <c:pt idx="2193">
                  <c:v>20.47429822164178</c:v>
                </c:pt>
                <c:pt idx="2194">
                  <c:v>20.47215400992928</c:v>
                </c:pt>
                <c:pt idx="2195">
                  <c:v>20.47001007861238</c:v>
                </c:pt>
                <c:pt idx="2196">
                  <c:v>20.46786642763943</c:v>
                </c:pt>
                <c:pt idx="2197">
                  <c:v>20.46572371098097</c:v>
                </c:pt>
                <c:pt idx="2198">
                  <c:v>20.46358062045566</c:v>
                </c:pt>
                <c:pt idx="2199">
                  <c:v>20.4614378101195</c:v>
                </c:pt>
                <c:pt idx="2200">
                  <c:v>20.45929527992088</c:v>
                </c:pt>
                <c:pt idx="2201">
                  <c:v>20.45715302980828</c:v>
                </c:pt>
                <c:pt idx="2202">
                  <c:v>20.45501171332479</c:v>
                </c:pt>
                <c:pt idx="2203">
                  <c:v>20.45287002314384</c:v>
                </c:pt>
                <c:pt idx="2204">
                  <c:v>20.45072861289407</c:v>
                </c:pt>
                <c:pt idx="2205">
                  <c:v>20.44858748252382</c:v>
                </c:pt>
                <c:pt idx="2206">
                  <c:v>20.44644663198157</c:v>
                </c:pt>
                <c:pt idx="2207">
                  <c:v>20.44430671438352</c:v>
                </c:pt>
                <c:pt idx="2208">
                  <c:v>20.44216642325702</c:v>
                </c:pt>
                <c:pt idx="2209">
                  <c:v>20.44002641180369</c:v>
                </c:pt>
                <c:pt idx="2210">
                  <c:v>20.43788667997191</c:v>
                </c:pt>
                <c:pt idx="2211">
                  <c:v>20.43574722771008</c:v>
                </c:pt>
                <c:pt idx="2212">
                  <c:v>20.43360870770786</c:v>
                </c:pt>
                <c:pt idx="2213">
                  <c:v>20.43146981434587</c:v>
                </c:pt>
                <c:pt idx="2214">
                  <c:v>20.42933120039902</c:v>
                </c:pt>
                <c:pt idx="2215">
                  <c:v>20.42719286581575</c:v>
                </c:pt>
                <c:pt idx="2216">
                  <c:v>20.42505481054443</c:v>
                </c:pt>
                <c:pt idx="2217">
                  <c:v>20.4229176868485</c:v>
                </c:pt>
                <c:pt idx="2218">
                  <c:v>20.42078018996104</c:v>
                </c:pt>
                <c:pt idx="2219">
                  <c:v>20.41864297223077</c:v>
                </c:pt>
                <c:pt idx="2220">
                  <c:v>20.41650603360607</c:v>
                </c:pt>
                <c:pt idx="2221">
                  <c:v>20.41436937403529</c:v>
                </c:pt>
                <c:pt idx="2222">
                  <c:v>20.41223364535612</c:v>
                </c:pt>
                <c:pt idx="2223">
                  <c:v>20.41009754365331</c:v>
                </c:pt>
                <c:pt idx="2224">
                  <c:v>20.40796172084965</c:v>
                </c:pt>
                <c:pt idx="2225">
                  <c:v>20.40582617689353</c:v>
                </c:pt>
                <c:pt idx="2226">
                  <c:v>20.40369091173334</c:v>
                </c:pt>
                <c:pt idx="2227">
                  <c:v>20.4015565767814</c:v>
                </c:pt>
                <c:pt idx="2228">
                  <c:v>20.39942186897326</c:v>
                </c:pt>
                <c:pt idx="2229">
                  <c:v>20.39728743980628</c:v>
                </c:pt>
                <c:pt idx="2230">
                  <c:v>20.39515328922883</c:v>
                </c:pt>
                <c:pt idx="2231">
                  <c:v>20.39301941718933</c:v>
                </c:pt>
                <c:pt idx="2232">
                  <c:v>20.39088647467502</c:v>
                </c:pt>
                <c:pt idx="2233">
                  <c:v>20.38875315947163</c:v>
                </c:pt>
                <c:pt idx="2234">
                  <c:v>20.38662012265137</c:v>
                </c:pt>
                <c:pt idx="2235">
                  <c:v>20.38448736416265</c:v>
                </c:pt>
                <c:pt idx="2236">
                  <c:v>20.38235488395386</c:v>
                </c:pt>
                <c:pt idx="2237">
                  <c:v>20.38022333258765</c:v>
                </c:pt>
                <c:pt idx="2238">
                  <c:v>20.37809140869907</c:v>
                </c:pt>
                <c:pt idx="2239">
                  <c:v>20.3759597629356</c:v>
                </c:pt>
                <c:pt idx="2240">
                  <c:v>20.37382839537553</c:v>
                </c:pt>
                <c:pt idx="2241">
                  <c:v>20.37169730637122</c:v>
                </c:pt>
                <c:pt idx="2242">
                  <c:v>20.36956714556656</c:v>
                </c:pt>
                <c:pt idx="2243">
                  <c:v>20.36743661244627</c:v>
                </c:pt>
                <c:pt idx="2244">
                  <c:v>20.36530635723422</c:v>
                </c:pt>
                <c:pt idx="2245">
                  <c:v>20.36317637987964</c:v>
                </c:pt>
                <c:pt idx="2246">
                  <c:v>20.3610466803317</c:v>
                </c:pt>
                <c:pt idx="2247">
                  <c:v>20.35891790830562</c:v>
                </c:pt>
                <c:pt idx="2248">
                  <c:v>20.35678876413394</c:v>
                </c:pt>
                <c:pt idx="2249">
                  <c:v>20.3546598976166</c:v>
                </c:pt>
                <c:pt idx="2250">
                  <c:v>20.35253130870279</c:v>
                </c:pt>
                <c:pt idx="2251">
                  <c:v>20.35040299734176</c:v>
                </c:pt>
                <c:pt idx="2252">
                  <c:v>20.34827561282517</c:v>
                </c:pt>
                <c:pt idx="2253">
                  <c:v>20.34614785633268</c:v>
                </c:pt>
                <c:pt idx="2254">
                  <c:v>20.34402037724066</c:v>
                </c:pt>
                <c:pt idx="2255">
                  <c:v>20.34189317549832</c:v>
                </c:pt>
                <c:pt idx="2256">
                  <c:v>20.33976625105488</c:v>
                </c:pt>
                <c:pt idx="2257">
                  <c:v>20.33764025277891</c:v>
                </c:pt>
                <c:pt idx="2258">
                  <c:v>20.33551388269641</c:v>
                </c:pt>
                <c:pt idx="2259">
                  <c:v>20.33338778976053</c:v>
                </c:pt>
                <c:pt idx="2260">
                  <c:v>20.3312619739205</c:v>
                </c:pt>
                <c:pt idx="2261">
                  <c:v>20.32913643512553</c:v>
                </c:pt>
                <c:pt idx="2262">
                  <c:v>20.32701182182154</c:v>
                </c:pt>
                <c:pt idx="2263">
                  <c:v>20.32488683687999</c:v>
                </c:pt>
                <c:pt idx="2264">
                  <c:v>20.32276212883126</c:v>
                </c:pt>
                <c:pt idx="2265">
                  <c:v>20.32063769762459</c:v>
                </c:pt>
                <c:pt idx="2266">
                  <c:v>20.31851354320924</c:v>
                </c:pt>
                <c:pt idx="2267">
                  <c:v>20.31639031360871</c:v>
                </c:pt>
                <c:pt idx="2268">
                  <c:v>20.31426671253929</c:v>
                </c:pt>
                <c:pt idx="2269">
                  <c:v>20.31214338810892</c:v>
                </c:pt>
                <c:pt idx="2270">
                  <c:v>20.31002034026688</c:v>
                </c:pt>
                <c:pt idx="2271">
                  <c:v>20.30789756896241</c:v>
                </c:pt>
                <c:pt idx="2272">
                  <c:v>20.30577572179706</c:v>
                </c:pt>
                <c:pt idx="2273">
                  <c:v>20.30365350333112</c:v>
                </c:pt>
                <c:pt idx="2274">
                  <c:v>20.30153156125055</c:v>
                </c:pt>
                <c:pt idx="2275">
                  <c:v>20.29940989550455</c:v>
                </c:pt>
                <c:pt idx="2276">
                  <c:v>20.29728850604244</c:v>
                </c:pt>
                <c:pt idx="2277">
                  <c:v>20.2951680400442</c:v>
                </c:pt>
                <c:pt idx="2278">
                  <c:v>20.29304720291329</c:v>
                </c:pt>
                <c:pt idx="2279">
                  <c:v>20.2909266419141</c:v>
                </c:pt>
                <c:pt idx="2280">
                  <c:v>20.28880635699582</c:v>
                </c:pt>
                <c:pt idx="2281">
                  <c:v>20.28668634810771</c:v>
                </c:pt>
                <c:pt idx="2282">
                  <c:v>20.2845672620087</c:v>
                </c:pt>
                <c:pt idx="2283">
                  <c:v>20.2824478049446</c:v>
                </c:pt>
                <c:pt idx="2284">
                  <c:v>20.28032862375859</c:v>
                </c:pt>
                <c:pt idx="2285">
                  <c:v>20.27820971839983</c:v>
                </c:pt>
                <c:pt idx="2286">
                  <c:v>20.27609108881766</c:v>
                </c:pt>
                <c:pt idx="2287">
                  <c:v>20.27397338135012</c:v>
                </c:pt>
                <c:pt idx="2288">
                  <c:v>20.27185530308481</c:v>
                </c:pt>
                <c:pt idx="2289">
                  <c:v>20.26973750044389</c:v>
                </c:pt>
                <c:pt idx="2290">
                  <c:v>20.2676199733767</c:v>
                </c:pt>
                <c:pt idx="2291">
                  <c:v>20.26550272183254</c:v>
                </c:pt>
                <c:pt idx="2292">
                  <c:v>20.26338639172898</c:v>
                </c:pt>
                <c:pt idx="2293">
                  <c:v>20.26126969099459</c:v>
                </c:pt>
                <c:pt idx="2294">
                  <c:v>20.25915326563104</c:v>
                </c:pt>
                <c:pt idx="2295">
                  <c:v>20.25703711558764</c:v>
                </c:pt>
                <c:pt idx="2296">
                  <c:v>20.2549212408137</c:v>
                </c:pt>
                <c:pt idx="2297">
                  <c:v>20.25280628680682</c:v>
                </c:pt>
                <c:pt idx="2298">
                  <c:v>20.25069096233566</c:v>
                </c:pt>
                <c:pt idx="2299">
                  <c:v>20.24857591298182</c:v>
                </c:pt>
                <c:pt idx="2300">
                  <c:v>20.24646113869464</c:v>
                </c:pt>
                <c:pt idx="2301">
                  <c:v>20.24434663942335</c:v>
                </c:pt>
                <c:pt idx="2302">
                  <c:v>20.24223306024608</c:v>
                </c:pt>
                <c:pt idx="2303">
                  <c:v>20.24011911077069</c:v>
                </c:pt>
                <c:pt idx="2304">
                  <c:v>20.23800543615916</c:v>
                </c:pt>
                <c:pt idx="2305">
                  <c:v>20.23589203636078</c:v>
                </c:pt>
                <c:pt idx="2306">
                  <c:v>20.23377891132486</c:v>
                </c:pt>
                <c:pt idx="2307">
                  <c:v>20.23166670571021</c:v>
                </c:pt>
                <c:pt idx="2308">
                  <c:v>20.22955412996333</c:v>
                </c:pt>
                <c:pt idx="2309">
                  <c:v>20.22744182882686</c:v>
                </c:pt>
                <c:pt idx="2310">
                  <c:v>20.22532980225008</c:v>
                </c:pt>
                <c:pt idx="2311">
                  <c:v>20.22321805018238</c:v>
                </c:pt>
                <c:pt idx="2312">
                  <c:v>20.22110721686364</c:v>
                </c:pt>
                <c:pt idx="2313">
                  <c:v>20.2189960135782</c:v>
                </c:pt>
                <c:pt idx="2314">
                  <c:v>20.21688508464976</c:v>
                </c:pt>
                <c:pt idx="2315">
                  <c:v>20.21477443002762</c:v>
                </c:pt>
                <c:pt idx="2316">
                  <c:v>20.21266404966113</c:v>
                </c:pt>
                <c:pt idx="2317">
                  <c:v>20.21055458737178</c:v>
                </c:pt>
                <c:pt idx="2318">
                  <c:v>20.20844475530762</c:v>
                </c:pt>
                <c:pt idx="2319">
                  <c:v>20.20633519817463</c:v>
                </c:pt>
                <c:pt idx="2320">
                  <c:v>20.20422591513524</c:v>
                </c:pt>
                <c:pt idx="2321">
                  <c:v>20.20211690613962</c:v>
                </c:pt>
                <c:pt idx="2322">
                  <c:v>20.20000881459175</c:v>
                </c:pt>
                <c:pt idx="2323">
                  <c:v>20.19790035345066</c:v>
                </c:pt>
                <c:pt idx="2324">
                  <c:v>20.19579216620393</c:v>
                </c:pt>
                <c:pt idx="2325">
                  <c:v>20.19368425280178</c:v>
                </c:pt>
                <c:pt idx="2326">
                  <c:v>20.19157661319442</c:v>
                </c:pt>
                <c:pt idx="2327">
                  <c:v>20.18946989036808</c:v>
                </c:pt>
                <c:pt idx="2328">
                  <c:v>20.1873627981175</c:v>
                </c:pt>
                <c:pt idx="2329">
                  <c:v>20.18525597951239</c:v>
                </c:pt>
                <c:pt idx="2330">
                  <c:v>20.18314943450303</c:v>
                </c:pt>
                <c:pt idx="2331">
                  <c:v>20.18104316303974</c:v>
                </c:pt>
                <c:pt idx="2332">
                  <c:v>20.17893780769133</c:v>
                </c:pt>
                <c:pt idx="2333">
                  <c:v>20.17683208308742</c:v>
                </c:pt>
                <c:pt idx="2334">
                  <c:v>20.17472663188035</c:v>
                </c:pt>
                <c:pt idx="2335">
                  <c:v>20.17262145402043</c:v>
                </c:pt>
                <c:pt idx="2336">
                  <c:v>20.17051654945794</c:v>
                </c:pt>
                <c:pt idx="2337">
                  <c:v>20.16841256034482</c:v>
                </c:pt>
                <c:pt idx="2338">
                  <c:v>20.1663082021448</c:v>
                </c:pt>
                <c:pt idx="2339">
                  <c:v>20.16420411709318</c:v>
                </c:pt>
                <c:pt idx="2340">
                  <c:v>20.16210030514027</c:v>
                </c:pt>
                <c:pt idx="2341">
                  <c:v>20.15999676623645</c:v>
                </c:pt>
                <c:pt idx="2342">
                  <c:v>20.15789414211704</c:v>
                </c:pt>
                <c:pt idx="2343">
                  <c:v>20.15579114907911</c:v>
                </c:pt>
                <c:pt idx="2344">
                  <c:v>20.15368842894134</c:v>
                </c:pt>
                <c:pt idx="2345">
                  <c:v>20.1515859816541</c:v>
                </c:pt>
                <c:pt idx="2346">
                  <c:v>20.14948380716772</c:v>
                </c:pt>
                <c:pt idx="2347">
                  <c:v>20.14738254680145</c:v>
                </c:pt>
                <c:pt idx="2348">
                  <c:v>20.14528091768488</c:v>
                </c:pt>
                <c:pt idx="2349">
                  <c:v>20.14317956122041</c:v>
                </c:pt>
                <c:pt idx="2350">
                  <c:v>20.14107847735846</c:v>
                </c:pt>
                <c:pt idx="2351">
                  <c:v>20.13897766604945</c:v>
                </c:pt>
                <c:pt idx="2352">
                  <c:v>20.1368777681967</c:v>
                </c:pt>
                <c:pt idx="2353">
                  <c:v>20.13477750176171</c:v>
                </c:pt>
                <c:pt idx="2354">
                  <c:v>20.132677507731</c:v>
                </c:pt>
                <c:pt idx="2355">
                  <c:v>20.13057778605501</c:v>
                </c:pt>
                <c:pt idx="2356">
                  <c:v>20.12847833668419</c:v>
                </c:pt>
                <c:pt idx="2357">
                  <c:v>20.12637980010642</c:v>
                </c:pt>
                <c:pt idx="2358">
                  <c:v>20.12428089511432</c:v>
                </c:pt>
                <c:pt idx="2359">
                  <c:v>20.12218226227884</c:v>
                </c:pt>
                <c:pt idx="2360">
                  <c:v>20.1200839015505</c:v>
                </c:pt>
                <c:pt idx="2361">
                  <c:v>20.11798581287975</c:v>
                </c:pt>
                <c:pt idx="2362">
                  <c:v>20.11588863633942</c:v>
                </c:pt>
                <c:pt idx="2363">
                  <c:v>20.11379109155248</c:v>
                </c:pt>
                <c:pt idx="2364">
                  <c:v>20.11169381867472</c:v>
                </c:pt>
                <c:pt idx="2365">
                  <c:v>20.1095968176567</c:v>
                </c:pt>
                <c:pt idx="2366">
                  <c:v>20.10750008844893</c:v>
                </c:pt>
                <c:pt idx="2367">
                  <c:v>20.10540427070951</c:v>
                </c:pt>
                <c:pt idx="2368">
                  <c:v>20.10330808489104</c:v>
                </c:pt>
                <c:pt idx="2369">
                  <c:v>20.10121217073451</c:v>
                </c:pt>
                <c:pt idx="2370">
                  <c:v>20.09911652819051</c:v>
                </c:pt>
                <c:pt idx="2371">
                  <c:v>20.09702115720964</c:v>
                </c:pt>
                <c:pt idx="2372">
                  <c:v>20.09492669703565</c:v>
                </c:pt>
                <c:pt idx="2373">
                  <c:v>20.09283186894994</c:v>
                </c:pt>
                <c:pt idx="2374">
                  <c:v>20.09073731227916</c:v>
                </c:pt>
                <c:pt idx="2375">
                  <c:v>20.0886430269739</c:v>
                </c:pt>
                <c:pt idx="2376">
                  <c:v>20.08654901298484</c:v>
                </c:pt>
                <c:pt idx="2377">
                  <c:v>20.0844559091418</c:v>
                </c:pt>
                <c:pt idx="2378">
                  <c:v>20.08236243755421</c:v>
                </c:pt>
                <c:pt idx="2379">
                  <c:v>20.08026923713471</c:v>
                </c:pt>
                <c:pt idx="2380">
                  <c:v>20.078176307834</c:v>
                </c:pt>
                <c:pt idx="2381">
                  <c:v>20.0760836496027</c:v>
                </c:pt>
                <c:pt idx="2382">
                  <c:v>20.07399190085708</c:v>
                </c:pt>
                <c:pt idx="2383">
                  <c:v>20.07189978453395</c:v>
                </c:pt>
                <c:pt idx="2384">
                  <c:v>20.0698079391323</c:v>
                </c:pt>
                <c:pt idx="2385">
                  <c:v>20.06771636460284</c:v>
                </c:pt>
                <c:pt idx="2386">
                  <c:v>20.06562506089625</c:v>
                </c:pt>
                <c:pt idx="2387">
                  <c:v>20.06353466601562</c:v>
                </c:pt>
                <c:pt idx="2388">
                  <c:v>20.0614439037243</c:v>
                </c:pt>
                <c:pt idx="2389">
                  <c:v>20.05935341210811</c:v>
                </c:pt>
                <c:pt idx="2390">
                  <c:v>20.05726319111768</c:v>
                </c:pt>
                <c:pt idx="2391">
                  <c:v>20.05517324070378</c:v>
                </c:pt>
                <c:pt idx="2392">
                  <c:v>20.0530841984567</c:v>
                </c:pt>
                <c:pt idx="2393">
                  <c:v>20.05099478896562</c:v>
                </c:pt>
                <c:pt idx="2394">
                  <c:v>20.04890564990339</c:v>
                </c:pt>
                <c:pt idx="2395">
                  <c:v>20.04681678122079</c:v>
                </c:pt>
                <c:pt idx="2396">
                  <c:v>20.04472818286859</c:v>
                </c:pt>
                <c:pt idx="2397">
                  <c:v>20.04264049248106</c:v>
                </c:pt>
                <c:pt idx="2398">
                  <c:v>20.04055243511264</c:v>
                </c:pt>
                <c:pt idx="2399">
                  <c:v>20.03846464795237</c:v>
                </c:pt>
                <c:pt idx="2400">
                  <c:v>20.03637713095159</c:v>
                </c:pt>
                <c:pt idx="2401">
                  <c:v>20.03428988406165</c:v>
                </c:pt>
                <c:pt idx="2402">
                  <c:v>20.03220354404864</c:v>
                </c:pt>
                <c:pt idx="2403">
                  <c:v>20.03011683715209</c:v>
                </c:pt>
                <c:pt idx="2404">
                  <c:v>20.02803040022053</c:v>
                </c:pt>
                <c:pt idx="2405">
                  <c:v>20.02594423320534</c:v>
                </c:pt>
                <c:pt idx="2406">
                  <c:v>20.023858336058</c:v>
                </c:pt>
                <c:pt idx="2407">
                  <c:v>20.02177334513279</c:v>
                </c:pt>
                <c:pt idx="2408">
                  <c:v>20.01968798749299</c:v>
                </c:pt>
                <c:pt idx="2409">
                  <c:v>20.01760289957532</c:v>
                </c:pt>
                <c:pt idx="2410">
                  <c:v>20.01551808133122</c:v>
                </c:pt>
                <c:pt idx="2411">
                  <c:v>20.01343353271225</c:v>
                </c:pt>
                <c:pt idx="2412">
                  <c:v>20.01134988966133</c:v>
                </c:pt>
                <c:pt idx="2413">
                  <c:v>20.00926588006473</c:v>
                </c:pt>
                <c:pt idx="2414">
                  <c:v>20.00718213994771</c:v>
                </c:pt>
                <c:pt idx="2415">
                  <c:v>20.00509866926179</c:v>
                </c:pt>
                <c:pt idx="2416">
                  <c:v>20.00301546795854</c:v>
                </c:pt>
                <c:pt idx="2417">
                  <c:v>20.00093317157</c:v>
                </c:pt>
                <c:pt idx="2418">
                  <c:v>19.99885050880455</c:v>
                </c:pt>
                <c:pt idx="2419">
                  <c:v>19.99676811527647</c:v>
                </c:pt>
                <c:pt idx="2420">
                  <c:v>19.99468599093732</c:v>
                </c:pt>
                <c:pt idx="2421">
                  <c:v>19.99260413573872</c:v>
                </c:pt>
                <c:pt idx="2422">
                  <c:v>19.99052318480217</c:v>
                </c:pt>
                <c:pt idx="2423">
                  <c:v>19.98844186765744</c:v>
                </c:pt>
                <c:pt idx="2424">
                  <c:v>19.98636081950816</c:v>
                </c:pt>
                <c:pt idx="2425">
                  <c:v>19.98428004030595</c:v>
                </c:pt>
                <c:pt idx="2426">
                  <c:v>19.98219953000252</c:v>
                </c:pt>
                <c:pt idx="2427">
                  <c:v>19.98011992330909</c:v>
                </c:pt>
                <c:pt idx="2428">
                  <c:v>19.9780399505762</c:v>
                </c:pt>
                <c:pt idx="2429">
                  <c:v>19.97596024659717</c:v>
                </c:pt>
                <c:pt idx="2430">
                  <c:v>19.97388081132367</c:v>
                </c:pt>
                <c:pt idx="2431">
                  <c:v>19.97180164470745</c:v>
                </c:pt>
                <c:pt idx="2432">
                  <c:v>19.96972338104987</c:v>
                </c:pt>
                <c:pt idx="2433">
                  <c:v>19.96764475152148</c:v>
                </c:pt>
                <c:pt idx="2434">
                  <c:v>19.96556639050564</c:v>
                </c:pt>
                <c:pt idx="2435">
                  <c:v>19.96348829795415</c:v>
                </c:pt>
                <c:pt idx="2436">
                  <c:v>19.96141047381875</c:v>
                </c:pt>
                <c:pt idx="2437">
                  <c:v>19.95933355199131</c:v>
                </c:pt>
                <c:pt idx="2438">
                  <c:v>19.95725626446169</c:v>
                </c:pt>
                <c:pt idx="2439">
                  <c:v>19.95517924520361</c:v>
                </c:pt>
                <c:pt idx="2440">
                  <c:v>19.95310249416892</c:v>
                </c:pt>
                <c:pt idx="2441">
                  <c:v>19.95102601130952</c:v>
                </c:pt>
                <c:pt idx="2442">
                  <c:v>19.94895043010811</c:v>
                </c:pt>
                <c:pt idx="2443">
                  <c:v>19.94687448337299</c:v>
                </c:pt>
                <c:pt idx="2444">
                  <c:v>19.94479880466878</c:v>
                </c:pt>
                <c:pt idx="2445">
                  <c:v>19.94272339394733</c:v>
                </c:pt>
                <c:pt idx="2446">
                  <c:v>19.94064825116063</c:v>
                </c:pt>
                <c:pt idx="2447">
                  <c:v>19.93857400938264</c:v>
                </c:pt>
                <c:pt idx="2448">
                  <c:v>19.93649940223942</c:v>
                </c:pt>
                <c:pt idx="2449">
                  <c:v>19.93442506288673</c:v>
                </c:pt>
                <c:pt idx="2450">
                  <c:v>19.93235099127654</c:v>
                </c:pt>
                <c:pt idx="2451">
                  <c:v>19.93027718736083</c:v>
                </c:pt>
                <c:pt idx="2452">
                  <c:v>19.92820428380518</c:v>
                </c:pt>
                <c:pt idx="2453">
                  <c:v>19.92613101505276</c:v>
                </c:pt>
                <c:pt idx="2454">
                  <c:v>19.92405801385082</c:v>
                </c:pt>
                <c:pt idx="2455">
                  <c:v>19.92198528015139</c:v>
                </c:pt>
                <c:pt idx="2456">
                  <c:v>19.91991281390653</c:v>
                </c:pt>
                <c:pt idx="2457">
                  <c:v>19.91784124737379</c:v>
                </c:pt>
                <c:pt idx="2458">
                  <c:v>19.91576931581262</c:v>
                </c:pt>
                <c:pt idx="2459">
                  <c:v>19.91369765156221</c:v>
                </c:pt>
                <c:pt idx="2460">
                  <c:v>19.91162625457465</c:v>
                </c:pt>
                <c:pt idx="2461">
                  <c:v>19.90955512480205</c:v>
                </c:pt>
                <c:pt idx="2462">
                  <c:v>19.90748489409429</c:v>
                </c:pt>
                <c:pt idx="2463">
                  <c:v>19.90541429852641</c:v>
                </c:pt>
                <c:pt idx="2464">
                  <c:v>19.90334397002986</c:v>
                </c:pt>
                <c:pt idx="2465">
                  <c:v>19.90127390855683</c:v>
                </c:pt>
                <c:pt idx="2466">
                  <c:v>19.89920411405945</c:v>
                </c:pt>
                <c:pt idx="2467">
                  <c:v>19.89713521798032</c:v>
                </c:pt>
                <c:pt idx="2468">
                  <c:v>19.89506595720933</c:v>
                </c:pt>
                <c:pt idx="2469">
                  <c:v>19.89299696327058</c:v>
                </c:pt>
                <c:pt idx="2470">
                  <c:v>19.89092823611627</c:v>
                </c:pt>
                <c:pt idx="2471">
                  <c:v>19.88885977569862</c:v>
                </c:pt>
                <c:pt idx="2472">
                  <c:v>19.88679221305332</c:v>
                </c:pt>
                <c:pt idx="2473">
                  <c:v>19.88472428588437</c:v>
                </c:pt>
                <c:pt idx="2474">
                  <c:v>19.88265662530886</c:v>
                </c:pt>
                <c:pt idx="2475">
                  <c:v>19.88058923135367</c:v>
                </c:pt>
                <c:pt idx="2476">
                  <c:v>19.87852210393418</c:v>
                </c:pt>
                <c:pt idx="2477">
                  <c:v>19.87645587364693</c:v>
                </c:pt>
                <c:pt idx="2478">
                  <c:v>19.87438927900948</c:v>
                </c:pt>
                <c:pt idx="2479">
                  <c:v>19.87232295073232</c:v>
                </c:pt>
                <c:pt idx="2480">
                  <c:v>19.87025688876798</c:v>
                </c:pt>
                <c:pt idx="2481">
                  <c:v>19.86819109306887</c:v>
                </c:pt>
                <c:pt idx="2482">
                  <c:v>19.86612619385794</c:v>
                </c:pt>
                <c:pt idx="2483">
                  <c:v>19.86406093046548</c:v>
                </c:pt>
                <c:pt idx="2484">
                  <c:v>19.86199593319573</c:v>
                </c:pt>
                <c:pt idx="2485">
                  <c:v>19.85993120200119</c:v>
                </c:pt>
                <c:pt idx="2486">
                  <c:v>19.8578667368344</c:v>
                </c:pt>
                <c:pt idx="2487">
                  <c:v>19.85580316751245</c:v>
                </c:pt>
                <c:pt idx="2488">
                  <c:v>19.85373923417758</c:v>
                </c:pt>
                <c:pt idx="2489">
                  <c:v>19.85167556672818</c:v>
                </c:pt>
                <c:pt idx="2490">
                  <c:v>19.84961216511674</c:v>
                </c:pt>
                <c:pt idx="2491">
                  <c:v>19.84754902929588</c:v>
                </c:pt>
                <c:pt idx="2492">
                  <c:v>19.84548678867725</c:v>
                </c:pt>
                <c:pt idx="2493">
                  <c:v>19.84342418421432</c:v>
                </c:pt>
                <c:pt idx="2494">
                  <c:v>19.84136184539985</c:v>
                </c:pt>
                <c:pt idx="2495">
                  <c:v>19.83929977218648</c:v>
                </c:pt>
                <c:pt idx="2496">
                  <c:v>19.83723796452687</c:v>
                </c:pt>
                <c:pt idx="2497">
                  <c:v>19.83517705142754</c:v>
                </c:pt>
                <c:pt idx="2498">
                  <c:v>19.83311577465248</c:v>
                </c:pt>
                <c:pt idx="2499">
                  <c:v>19.83105476328926</c:v>
                </c:pt>
                <c:pt idx="2500">
                  <c:v>19.8289940172906</c:v>
                </c:pt>
                <c:pt idx="2501">
                  <c:v>19.82693353660918</c:v>
                </c:pt>
                <c:pt idx="2502">
                  <c:v>19.82487394984682</c:v>
                </c:pt>
                <c:pt idx="2503">
                  <c:v>19.82281399957726</c:v>
                </c:pt>
                <c:pt idx="2504">
                  <c:v>19.82075431448327</c:v>
                </c:pt>
                <c:pt idx="2505">
                  <c:v>19.81869489451759</c:v>
                </c:pt>
                <c:pt idx="2506">
                  <c:v>19.81663573963304</c:v>
                </c:pt>
                <c:pt idx="2507">
                  <c:v>19.81457747802697</c:v>
                </c:pt>
                <c:pt idx="2508">
                  <c:v>19.81251885308223</c:v>
                </c:pt>
                <c:pt idx="2509">
                  <c:v>19.8104604930771</c:v>
                </c:pt>
                <c:pt idx="2510">
                  <c:v>19.80840239796438</c:v>
                </c:pt>
                <c:pt idx="2511">
                  <c:v>19.806344567697</c:v>
                </c:pt>
                <c:pt idx="2512">
                  <c:v>19.80428763006822</c:v>
                </c:pt>
                <c:pt idx="2513">
                  <c:v>19.80223032926928</c:v>
                </c:pt>
                <c:pt idx="2514">
                  <c:v>19.80017329317431</c:v>
                </c:pt>
                <c:pt idx="2515">
                  <c:v>19.79811652173622</c:v>
                </c:pt>
                <c:pt idx="2516">
                  <c:v>19.79606001490798</c:v>
                </c:pt>
                <c:pt idx="2517">
                  <c:v>19.79400440007917</c:v>
                </c:pt>
                <c:pt idx="2518">
                  <c:v>19.79194842224867</c:v>
                </c:pt>
                <c:pt idx="2519">
                  <c:v>19.78989270888686</c:v>
                </c:pt>
                <c:pt idx="2520">
                  <c:v>19.78783725994672</c:v>
                </c:pt>
                <c:pt idx="2521">
                  <c:v>19.78578207538122</c:v>
                </c:pt>
                <c:pt idx="2522">
                  <c:v>19.78372778217673</c:v>
                </c:pt>
                <c:pt idx="2523">
                  <c:v>19.78167312613901</c:v>
                </c:pt>
                <c:pt idx="2524">
                  <c:v>19.77961873433501</c:v>
                </c:pt>
                <c:pt idx="2525">
                  <c:v>19.7775646067178</c:v>
                </c:pt>
                <c:pt idx="2526">
                  <c:v>19.77551074324044</c:v>
                </c:pt>
                <c:pt idx="2527">
                  <c:v>19.77345777048627</c:v>
                </c:pt>
                <c:pt idx="2528">
                  <c:v>19.77140443506728</c:v>
                </c:pt>
                <c:pt idx="2529">
                  <c:v>19.76935136364742</c:v>
                </c:pt>
                <c:pt idx="2530">
                  <c:v>19.76729855617979</c:v>
                </c:pt>
                <c:pt idx="2531">
                  <c:v>19.76524601261752</c:v>
                </c:pt>
                <c:pt idx="2532">
                  <c:v>19.76319435914137</c:v>
                </c:pt>
                <c:pt idx="2533">
                  <c:v>19.76114234316877</c:v>
                </c:pt>
                <c:pt idx="2534">
                  <c:v>19.75909059096103</c:v>
                </c:pt>
                <c:pt idx="2535">
                  <c:v>19.75703910247134</c:v>
                </c:pt>
                <c:pt idx="2536">
                  <c:v>19.75498787765286</c:v>
                </c:pt>
                <c:pt idx="2537">
                  <c:v>19.75293754228407</c:v>
                </c:pt>
                <c:pt idx="2538">
                  <c:v>19.75088684458722</c:v>
                </c:pt>
                <c:pt idx="2539">
                  <c:v>19.74883641042128</c:v>
                </c:pt>
                <c:pt idx="2540">
                  <c:v>19.74678623973947</c:v>
                </c:pt>
                <c:pt idx="2541">
                  <c:v>19.74473664524695</c:v>
                </c:pt>
                <c:pt idx="2542">
                  <c:v>19.74268762677638</c:v>
                </c:pt>
                <c:pt idx="2543">
                  <c:v>19.74063824614609</c:v>
                </c:pt>
                <c:pt idx="2544">
                  <c:v>19.73858912881314</c:v>
                </c:pt>
                <c:pt idx="2545">
                  <c:v>19.73654027473074</c:v>
                </c:pt>
                <c:pt idx="2546">
                  <c:v>19.73449168385233</c:v>
                </c:pt>
                <c:pt idx="2547">
                  <c:v>19.73244398115288</c:v>
                </c:pt>
                <c:pt idx="2548">
                  <c:v>19.73039591646209</c:v>
                </c:pt>
                <c:pt idx="2549">
                  <c:v>19.72834811483528</c:v>
                </c:pt>
                <c:pt idx="2550">
                  <c:v>19.72630057622586</c:v>
                </c:pt>
                <c:pt idx="2551">
                  <c:v>19.72425330058727</c:v>
                </c:pt>
                <c:pt idx="2552">
                  <c:v>19.72220691249332</c:v>
                </c:pt>
                <c:pt idx="2553">
                  <c:v>19.72016016245574</c:v>
                </c:pt>
                <c:pt idx="2554">
                  <c:v>19.71811367513116</c:v>
                </c:pt>
                <c:pt idx="2555">
                  <c:v>19.71606745058222</c:v>
                </c:pt>
                <c:pt idx="2556">
                  <c:v>19.71402148876218</c:v>
                </c:pt>
                <c:pt idx="2557">
                  <c:v>19.71197641384411</c:v>
                </c:pt>
                <c:pt idx="2558">
                  <c:v>19.70993097726191</c:v>
                </c:pt>
                <c:pt idx="2559">
                  <c:v>19.70788580326881</c:v>
                </c:pt>
                <c:pt idx="2560">
                  <c:v>19.70584089181819</c:v>
                </c:pt>
                <c:pt idx="2561">
                  <c:v>19.70379624286348</c:v>
                </c:pt>
                <c:pt idx="2562">
                  <c:v>19.70175248017723</c:v>
                </c:pt>
                <c:pt idx="2563">
                  <c:v>19.69970835599461</c:v>
                </c:pt>
                <c:pt idx="2564">
                  <c:v>19.69766449416823</c:v>
                </c:pt>
                <c:pt idx="2565">
                  <c:v>19.69562089465158</c:v>
                </c:pt>
                <c:pt idx="2566">
                  <c:v>19.69357755739814</c:v>
                </c:pt>
                <c:pt idx="2567">
                  <c:v>19.69153510578041</c:v>
                </c:pt>
                <c:pt idx="2568">
                  <c:v>19.68949229283391</c:v>
                </c:pt>
                <c:pt idx="2569">
                  <c:v>19.68744974201122</c:v>
                </c:pt>
                <c:pt idx="2570">
                  <c:v>19.68540745326582</c:v>
                </c:pt>
                <c:pt idx="2571">
                  <c:v>19.6833654265513</c:v>
                </c:pt>
                <c:pt idx="2572">
                  <c:v>19.68132428484036</c:v>
                </c:pt>
                <c:pt idx="2573">
                  <c:v>19.67928278196835</c:v>
                </c:pt>
                <c:pt idx="2574">
                  <c:v>19.67724154098796</c:v>
                </c:pt>
                <c:pt idx="2575">
                  <c:v>19.6752005618528</c:v>
                </c:pt>
                <c:pt idx="2576">
                  <c:v>19.67315984451647</c:v>
                </c:pt>
                <c:pt idx="2577">
                  <c:v>19.67112001155233</c:v>
                </c:pt>
                <c:pt idx="2578">
                  <c:v>19.66907981759475</c:v>
                </c:pt>
                <c:pt idx="2579">
                  <c:v>19.66703988529697</c:v>
                </c:pt>
                <c:pt idx="2580">
                  <c:v>19.66500021461268</c:v>
                </c:pt>
                <c:pt idx="2581">
                  <c:v>19.66296080549553</c:v>
                </c:pt>
                <c:pt idx="2582">
                  <c:v>19.66092228011982</c:v>
                </c:pt>
                <c:pt idx="2583">
                  <c:v>19.65888339391837</c:v>
                </c:pt>
                <c:pt idx="2584">
                  <c:v>19.6568447691452</c:v>
                </c:pt>
                <c:pt idx="2585">
                  <c:v>19.65480640575408</c:v>
                </c:pt>
                <c:pt idx="2586">
                  <c:v>19.65276830369878</c:v>
                </c:pt>
                <c:pt idx="2587">
                  <c:v>19.65073108475489</c:v>
                </c:pt>
                <c:pt idx="2588">
                  <c:v>19.64869350515282</c:v>
                </c:pt>
                <c:pt idx="2589">
                  <c:v>19.64665618674791</c:v>
                </c:pt>
                <c:pt idx="2590">
                  <c:v>19.64461912949399</c:v>
                </c:pt>
                <c:pt idx="2591">
                  <c:v>19.64258233334483</c:v>
                </c:pt>
                <c:pt idx="2592">
                  <c:v>19.6405464196778</c:v>
                </c:pt>
                <c:pt idx="2593">
                  <c:v>19.63851014552014</c:v>
                </c:pt>
                <c:pt idx="2594">
                  <c:v>19.63647413232885</c:v>
                </c:pt>
                <c:pt idx="2595">
                  <c:v>19.63443838005778</c:v>
                </c:pt>
                <c:pt idx="2596">
                  <c:v>19.63240288866082</c:v>
                </c:pt>
                <c:pt idx="2597">
                  <c:v>19.63036827911729</c:v>
                </c:pt>
                <c:pt idx="2598">
                  <c:v>19.62833330925073</c:v>
                </c:pt>
                <c:pt idx="2599">
                  <c:v>19.62629860012005</c:v>
                </c:pt>
                <c:pt idx="2600">
                  <c:v>19.6242641516792</c:v>
                </c:pt>
                <c:pt idx="2601">
                  <c:v>19.62222996388212</c:v>
                </c:pt>
                <c:pt idx="2602">
                  <c:v>19.62019665731048</c:v>
                </c:pt>
                <c:pt idx="2603">
                  <c:v>19.61816299058337</c:v>
                </c:pt>
                <c:pt idx="2604">
                  <c:v>19.616129584362</c:v>
                </c:pt>
                <c:pt idx="2605">
                  <c:v>19.61409643860038</c:v>
                </c:pt>
                <c:pt idx="2606">
                  <c:v>19.61206355325254</c:v>
                </c:pt>
                <c:pt idx="2607">
                  <c:v>19.61003154850283</c:v>
                </c:pt>
                <c:pt idx="2608">
                  <c:v>19.60799918376522</c:v>
                </c:pt>
                <c:pt idx="2609">
                  <c:v>19.60596707930353</c:v>
                </c:pt>
                <c:pt idx="2610">
                  <c:v>19.60393523507185</c:v>
                </c:pt>
                <c:pt idx="2611">
                  <c:v>19.60190365102427</c:v>
                </c:pt>
                <c:pt idx="2612">
                  <c:v>19.59987294694824</c:v>
                </c:pt>
                <c:pt idx="2613">
                  <c:v>19.59784188305182</c:v>
                </c:pt>
                <c:pt idx="2614">
                  <c:v>19.59581107920186</c:v>
                </c:pt>
                <c:pt idx="2615">
                  <c:v>19.5937805353525</c:v>
                </c:pt>
                <c:pt idx="2616">
                  <c:v>19.59175025145791</c:v>
                </c:pt>
                <c:pt idx="2617">
                  <c:v>19.58972084690893</c:v>
                </c:pt>
                <c:pt idx="2618">
                  <c:v>19.58769108270712</c:v>
                </c:pt>
                <c:pt idx="2619">
                  <c:v>19.58566157832258</c:v>
                </c:pt>
                <c:pt idx="2620">
                  <c:v>19.5836323337096</c:v>
                </c:pt>
                <c:pt idx="2621">
                  <c:v>19.58160334882242</c:v>
                </c:pt>
                <c:pt idx="2622">
                  <c:v>19.57957524265561</c:v>
                </c:pt>
                <c:pt idx="2623">
                  <c:v>19.57754677700343</c:v>
                </c:pt>
                <c:pt idx="2624">
                  <c:v>19.57551857093974</c:v>
                </c:pt>
                <c:pt idx="2625">
                  <c:v>19.57349062441891</c:v>
                </c:pt>
                <c:pt idx="2626">
                  <c:v>19.57146293739514</c:v>
                </c:pt>
                <c:pt idx="2627">
                  <c:v>19.56943612846722</c:v>
                </c:pt>
                <c:pt idx="2628">
                  <c:v>19.56740896022144</c:v>
                </c:pt>
                <c:pt idx="2629">
                  <c:v>19.56538205133568</c:v>
                </c:pt>
                <c:pt idx="2630">
                  <c:v>19.56335540176438</c:v>
                </c:pt>
                <c:pt idx="2631">
                  <c:v>19.56132901146178</c:v>
                </c:pt>
                <c:pt idx="2632">
                  <c:v>19.55930349863124</c:v>
                </c:pt>
                <c:pt idx="2633">
                  <c:v>19.55727762665025</c:v>
                </c:pt>
                <c:pt idx="2634">
                  <c:v>19.55525201380119</c:v>
                </c:pt>
                <c:pt idx="2635">
                  <c:v>19.55322666003848</c:v>
                </c:pt>
                <c:pt idx="2636">
                  <c:v>19.55120156531654</c:v>
                </c:pt>
                <c:pt idx="2637">
                  <c:v>19.5491773474434</c:v>
                </c:pt>
                <c:pt idx="2638">
                  <c:v>19.54715277058731</c:v>
                </c:pt>
                <c:pt idx="2639">
                  <c:v>19.54512845263536</c:v>
                </c:pt>
                <c:pt idx="2640">
                  <c:v>19.54310439354203</c:v>
                </c:pt>
                <c:pt idx="2641">
                  <c:v>19.5410805932618</c:v>
                </c:pt>
                <c:pt idx="2642">
                  <c:v>19.53905766920791</c:v>
                </c:pt>
                <c:pt idx="2643">
                  <c:v>19.5370343863385</c:v>
                </c:pt>
                <c:pt idx="2644">
                  <c:v>19.53501136214575</c:v>
                </c:pt>
                <c:pt idx="2645">
                  <c:v>19.53298859658424</c:v>
                </c:pt>
                <c:pt idx="2646">
                  <c:v>19.53096608960852</c:v>
                </c:pt>
                <c:pt idx="2647">
                  <c:v>19.52894445823729</c:v>
                </c:pt>
                <c:pt idx="2648">
                  <c:v>19.526922468218</c:v>
                </c:pt>
                <c:pt idx="2649">
                  <c:v>19.52490073664826</c:v>
                </c:pt>
                <c:pt idx="2650">
                  <c:v>19.52287926348269</c:v>
                </c:pt>
                <c:pt idx="2651">
                  <c:v>19.52085804867592</c:v>
                </c:pt>
                <c:pt idx="2652">
                  <c:v>19.51883770885253</c:v>
                </c:pt>
                <c:pt idx="2653">
                  <c:v>19.51681701054848</c:v>
                </c:pt>
                <c:pt idx="2654">
                  <c:v>19.51479657046718</c:v>
                </c:pt>
                <c:pt idx="2655">
                  <c:v>19.51277638856333</c:v>
                </c:pt>
                <c:pt idx="2656">
                  <c:v>19.51075646479168</c:v>
                </c:pt>
                <c:pt idx="2657">
                  <c:v>19.5087374153829</c:v>
                </c:pt>
                <c:pt idx="2658">
                  <c:v>19.5067180076609</c:v>
                </c:pt>
                <c:pt idx="2659">
                  <c:v>19.50469885793521</c:v>
                </c:pt>
                <c:pt idx="2660">
                  <c:v>19.50267996616058</c:v>
                </c:pt>
                <c:pt idx="2661">
                  <c:v>19.5006613322918</c:v>
                </c:pt>
                <c:pt idx="2662">
                  <c:v>19.49864357216613</c:v>
                </c:pt>
                <c:pt idx="2663">
                  <c:v>19.49662545389468</c:v>
                </c:pt>
                <c:pt idx="2664">
                  <c:v>19.49460759339338</c:v>
                </c:pt>
                <c:pt idx="2665">
                  <c:v>19.49258999061712</c:v>
                </c:pt>
                <c:pt idx="2666">
                  <c:v>19.49057264552069</c:v>
                </c:pt>
                <c:pt idx="2667">
                  <c:v>19.48855617354833</c:v>
                </c:pt>
                <c:pt idx="2668">
                  <c:v>19.48653934359753</c:v>
                </c:pt>
                <c:pt idx="2669">
                  <c:v>19.48452277119115</c:v>
                </c:pt>
                <c:pt idx="2670">
                  <c:v>19.4825064562841</c:v>
                </c:pt>
                <c:pt idx="2671">
                  <c:v>19.48049039883119</c:v>
                </c:pt>
                <c:pt idx="2672">
                  <c:v>19.47847521388399</c:v>
                </c:pt>
                <c:pt idx="2673">
                  <c:v>19.47645967112568</c:v>
                </c:pt>
                <c:pt idx="2674">
                  <c:v>19.47444438568639</c:v>
                </c:pt>
                <c:pt idx="2675">
                  <c:v>19.47242935752097</c:v>
                </c:pt>
                <c:pt idx="2676">
                  <c:v>19.47041458658449</c:v>
                </c:pt>
                <c:pt idx="2677">
                  <c:v>19.46840068753587</c:v>
                </c:pt>
                <c:pt idx="2678">
                  <c:v>19.46638643084362</c:v>
                </c:pt>
                <c:pt idx="2679">
                  <c:v>19.46437243124522</c:v>
                </c:pt>
                <c:pt idx="2680">
                  <c:v>19.46235868869572</c:v>
                </c:pt>
                <c:pt idx="2681">
                  <c:v>19.46034520315008</c:v>
                </c:pt>
                <c:pt idx="2682">
                  <c:v>19.45833258887532</c:v>
                </c:pt>
                <c:pt idx="2683">
                  <c:v>19.45631961712428</c:v>
                </c:pt>
                <c:pt idx="2684">
                  <c:v>19.45430690224232</c:v>
                </c:pt>
                <c:pt idx="2685">
                  <c:v>19.45229444418452</c:v>
                </c:pt>
                <c:pt idx="2686">
                  <c:v>19.45028224290596</c:v>
                </c:pt>
                <c:pt idx="2687">
                  <c:v>19.44827091228192</c:v>
                </c:pt>
                <c:pt idx="2688">
                  <c:v>19.44625922411889</c:v>
                </c:pt>
                <c:pt idx="2689">
                  <c:v>19.44424779219165</c:v>
                </c:pt>
                <c:pt idx="2690">
                  <c:v>19.4422366168466</c:v>
                </c:pt>
                <c:pt idx="2691">
                  <c:v>19.44022569803868</c:v>
                </c:pt>
                <c:pt idx="2692">
                  <c:v>19.43821564925173</c:v>
                </c:pt>
                <c:pt idx="2693">
                  <c:v>19.43620524330473</c:v>
                </c:pt>
                <c:pt idx="2694">
                  <c:v>19.4341950937598</c:v>
                </c:pt>
                <c:pt idx="2695">
                  <c:v>19.43218520057192</c:v>
                </c:pt>
                <c:pt idx="2696">
                  <c:v>19.43017556369617</c:v>
                </c:pt>
                <c:pt idx="2697">
                  <c:v>19.42816679622528</c:v>
                </c:pt>
                <c:pt idx="2698">
                  <c:v>19.42615767176058</c:v>
                </c:pt>
                <c:pt idx="2699">
                  <c:v>19.42414880347311</c:v>
                </c:pt>
                <c:pt idx="2700">
                  <c:v>19.42214019131788</c:v>
                </c:pt>
                <c:pt idx="2701">
                  <c:v>19.42013183525003</c:v>
                </c:pt>
                <c:pt idx="2702">
                  <c:v>19.41812434797162</c:v>
                </c:pt>
                <c:pt idx="2703">
                  <c:v>19.41611650386562</c:v>
                </c:pt>
                <c:pt idx="2704">
                  <c:v>19.41410891571228</c:v>
                </c:pt>
                <c:pt idx="2705">
                  <c:v>19.41210158346671</c:v>
                </c:pt>
                <c:pt idx="2706">
                  <c:v>19.41009450708408</c:v>
                </c:pt>
                <c:pt idx="2707">
                  <c:v>19.40808829887614</c:v>
                </c:pt>
                <c:pt idx="2708">
                  <c:v>19.40608173400677</c:v>
                </c:pt>
                <c:pt idx="2709">
                  <c:v>19.40407542486582</c:v>
                </c:pt>
                <c:pt idx="2710">
                  <c:v>19.40206937140847</c:v>
                </c:pt>
                <c:pt idx="2711">
                  <c:v>19.40006357358991</c:v>
                </c:pt>
                <c:pt idx="2712">
                  <c:v>19.39805864333199</c:v>
                </c:pt>
                <c:pt idx="2713">
                  <c:v>19.39605335657875</c:v>
                </c:pt>
                <c:pt idx="2714">
                  <c:v>19.39404832533002</c:v>
                </c:pt>
                <c:pt idx="2715">
                  <c:v>19.39204354954098</c:v>
                </c:pt>
                <c:pt idx="2716">
                  <c:v>19.39003902916702</c:v>
                </c:pt>
                <c:pt idx="2717">
                  <c:v>19.38803537574017</c:v>
                </c:pt>
                <c:pt idx="2718">
                  <c:v>19.38603136598413</c:v>
                </c:pt>
                <c:pt idx="2719">
                  <c:v>19.38402761150897</c:v>
                </c:pt>
                <c:pt idx="2720">
                  <c:v>19.38202411227001</c:v>
                </c:pt>
                <c:pt idx="2721">
                  <c:v>19.38002086822257</c:v>
                </c:pt>
                <c:pt idx="2722">
                  <c:v>19.37801849050946</c:v>
                </c:pt>
                <c:pt idx="2723">
                  <c:v>19.37601575663324</c:v>
                </c:pt>
                <c:pt idx="2724">
                  <c:v>19.37401327781461</c:v>
                </c:pt>
                <c:pt idx="2725">
                  <c:v>19.37201105400893</c:v>
                </c:pt>
                <c:pt idx="2726">
                  <c:v>19.37000908517158</c:v>
                </c:pt>
                <c:pt idx="2727">
                  <c:v>19.36800798205644</c:v>
                </c:pt>
                <c:pt idx="2728">
                  <c:v>19.36600652294423</c:v>
                </c:pt>
                <c:pt idx="2729">
                  <c:v>19.36400531866661</c:v>
                </c:pt>
                <c:pt idx="2730">
                  <c:v>19.36200436917902</c:v>
                </c:pt>
                <c:pt idx="2731">
                  <c:v>19.36000367443691</c:v>
                </c:pt>
                <c:pt idx="2732">
                  <c:v>19.35800384480549</c:v>
                </c:pt>
                <c:pt idx="2733">
                  <c:v>19.35600365934303</c:v>
                </c:pt>
                <c:pt idx="2734">
                  <c:v>19.3540037284925</c:v>
                </c:pt>
                <c:pt idx="2735">
                  <c:v>19.35200405220935</c:v>
                </c:pt>
                <c:pt idx="2736">
                  <c:v>19.35000463044915</c:v>
                </c:pt>
                <c:pt idx="2737">
                  <c:v>19.34800607318878</c:v>
                </c:pt>
                <c:pt idx="2738">
                  <c:v>19.34600716026338</c:v>
                </c:pt>
                <c:pt idx="2739">
                  <c:v>19.34400850172753</c:v>
                </c:pt>
                <c:pt idx="2740">
                  <c:v>19.34201009753679</c:v>
                </c:pt>
                <c:pt idx="2741">
                  <c:v>19.34001194764673</c:v>
                </c:pt>
                <c:pt idx="2742">
                  <c:v>19.33801466164632</c:v>
                </c:pt>
                <c:pt idx="2743">
                  <c:v>19.33601702014684</c:v>
                </c:pt>
                <c:pt idx="2744">
                  <c:v>19.33401963281485</c:v>
                </c:pt>
                <c:pt idx="2745">
                  <c:v>19.33202249960599</c:v>
                </c:pt>
                <c:pt idx="2746">
                  <c:v>19.33002562047588</c:v>
                </c:pt>
                <c:pt idx="2747">
                  <c:v>19.32802960462585</c:v>
                </c:pt>
                <c:pt idx="2748">
                  <c:v>19.32603323344273</c:v>
                </c:pt>
                <c:pt idx="2749">
                  <c:v>19.32403711620535</c:v>
                </c:pt>
                <c:pt idx="2750">
                  <c:v>19.32204125286941</c:v>
                </c:pt>
                <c:pt idx="2751">
                  <c:v>19.32004564339061</c:v>
                </c:pt>
                <c:pt idx="2752">
                  <c:v>19.31805089658302</c:v>
                </c:pt>
                <c:pt idx="2753">
                  <c:v>19.31605579460822</c:v>
                </c:pt>
                <c:pt idx="2754">
                  <c:v>19.31406094635773</c:v>
                </c:pt>
                <c:pt idx="2755">
                  <c:v>19.31206635178733</c:v>
                </c:pt>
                <c:pt idx="2756">
                  <c:v>19.31007201085276</c:v>
                </c:pt>
                <c:pt idx="2757">
                  <c:v>19.30807853198112</c:v>
                </c:pt>
                <c:pt idx="2758">
                  <c:v>19.30608469810821</c:v>
                </c:pt>
                <c:pt idx="2759">
                  <c:v>19.3040911177385</c:v>
                </c:pt>
                <c:pt idx="2760">
                  <c:v>19.30209779082779</c:v>
                </c:pt>
                <c:pt idx="2761">
                  <c:v>19.30010471733193</c:v>
                </c:pt>
                <c:pt idx="2762">
                  <c:v>19.29811250529142</c:v>
                </c:pt>
                <c:pt idx="2763">
                  <c:v>19.29611993841548</c:v>
                </c:pt>
                <c:pt idx="2764">
                  <c:v>19.29412762482193</c:v>
                </c:pt>
                <c:pt idx="2765">
                  <c:v>19.29213556446666</c:v>
                </c:pt>
                <c:pt idx="2766">
                  <c:v>19.29014375730555</c:v>
                </c:pt>
                <c:pt idx="2767">
                  <c:v>19.28815281099286</c:v>
                </c:pt>
                <c:pt idx="2768">
                  <c:v>19.28616151001056</c:v>
                </c:pt>
                <c:pt idx="2769">
                  <c:v>19.28417046209017</c:v>
                </c:pt>
                <c:pt idx="2770">
                  <c:v>19.28217966718761</c:v>
                </c:pt>
                <c:pt idx="2771">
                  <c:v>19.28018912525886</c:v>
                </c:pt>
                <c:pt idx="2772">
                  <c:v>19.27819944357221</c:v>
                </c:pt>
                <c:pt idx="2773">
                  <c:v>19.27620940738178</c:v>
                </c:pt>
                <c:pt idx="2774">
                  <c:v>19.27421962403308</c:v>
                </c:pt>
                <c:pt idx="2775">
                  <c:v>19.27223009348209</c:v>
                </c:pt>
                <c:pt idx="2776">
                  <c:v>19.27024081568485</c:v>
                </c:pt>
                <c:pt idx="2777">
                  <c:v>19.26825239752407</c:v>
                </c:pt>
                <c:pt idx="2778">
                  <c:v>19.26626362502529</c:v>
                </c:pt>
                <c:pt idx="2779">
                  <c:v>19.26427510514838</c:v>
                </c:pt>
                <c:pt idx="2780">
                  <c:v>19.26228683784935</c:v>
                </c:pt>
                <c:pt idx="2781">
                  <c:v>19.26029882308437</c:v>
                </c:pt>
                <c:pt idx="2782">
                  <c:v>19.25831166735082</c:v>
                </c:pt>
                <c:pt idx="2783">
                  <c:v>19.25632415744504</c:v>
                </c:pt>
                <c:pt idx="2784">
                  <c:v>19.25433689994156</c:v>
                </c:pt>
                <c:pt idx="2785">
                  <c:v>19.25234989479651</c:v>
                </c:pt>
                <c:pt idx="2786">
                  <c:v>19.25036314196603</c:v>
                </c:pt>
                <c:pt idx="2787">
                  <c:v>19.24837724756262</c:v>
                </c:pt>
                <c:pt idx="2788">
                  <c:v>19.24639099915277</c:v>
                </c:pt>
                <c:pt idx="2789">
                  <c:v>19.24440500292592</c:v>
                </c:pt>
                <c:pt idx="2790">
                  <c:v>19.24241925883835</c:v>
                </c:pt>
                <c:pt idx="2791">
                  <c:v>19.24043376684624</c:v>
                </c:pt>
                <c:pt idx="2792">
                  <c:v>19.23844913267748</c:v>
                </c:pt>
                <c:pt idx="2793">
                  <c:v>19.23646414466801</c:v>
                </c:pt>
                <c:pt idx="2794">
                  <c:v>19.23447940862263</c:v>
                </c:pt>
                <c:pt idx="2795">
                  <c:v>19.23249492449763</c:v>
                </c:pt>
                <c:pt idx="2796">
                  <c:v>19.23051069224925</c:v>
                </c:pt>
                <c:pt idx="2797">
                  <c:v>19.22852731722118</c:v>
                </c:pt>
                <c:pt idx="2798">
                  <c:v>19.22654358851808</c:v>
                </c:pt>
                <c:pt idx="2799">
                  <c:v>19.2245601115605</c:v>
                </c:pt>
                <c:pt idx="2800">
                  <c:v>19.22257688630469</c:v>
                </c:pt>
                <c:pt idx="2801">
                  <c:v>19.22059391270706</c:v>
                </c:pt>
                <c:pt idx="2802">
                  <c:v>19.21861179572731</c:v>
                </c:pt>
                <c:pt idx="2803">
                  <c:v>19.21662932523819</c:v>
                </c:pt>
                <c:pt idx="2804">
                  <c:v>19.21464710627627</c:v>
                </c:pt>
                <c:pt idx="2805">
                  <c:v>19.21266513879791</c:v>
                </c:pt>
                <c:pt idx="2806">
                  <c:v>19.21068342275951</c:v>
                </c:pt>
                <c:pt idx="2807">
                  <c:v>19.2087025627372</c:v>
                </c:pt>
                <c:pt idx="2808">
                  <c:v>19.20672134937121</c:v>
                </c:pt>
                <c:pt idx="2809">
                  <c:v>19.20474038731444</c:v>
                </c:pt>
                <c:pt idx="2810">
                  <c:v>19.20275967652325</c:v>
                </c:pt>
                <c:pt idx="2811">
                  <c:v>19.2007792169542</c:v>
                </c:pt>
                <c:pt idx="2812">
                  <c:v>19.19879961280011</c:v>
                </c:pt>
                <c:pt idx="2813">
                  <c:v>19.19681965546795</c:v>
                </c:pt>
                <c:pt idx="2814">
                  <c:v>19.19483994922731</c:v>
                </c:pt>
                <c:pt idx="2815">
                  <c:v>19.19286049403468</c:v>
                </c:pt>
                <c:pt idx="2816">
                  <c:v>19.19088128984657</c:v>
                </c:pt>
                <c:pt idx="2817">
                  <c:v>19.18890294047295</c:v>
                </c:pt>
                <c:pt idx="2818">
                  <c:v>19.1869242380869</c:v>
                </c:pt>
                <c:pt idx="2819">
                  <c:v>19.18494578657499</c:v>
                </c:pt>
                <c:pt idx="2820">
                  <c:v>19.18296758589377</c:v>
                </c:pt>
                <c:pt idx="2821">
                  <c:v>19.18098963599983</c:v>
                </c:pt>
                <c:pt idx="2822">
                  <c:v>19.17901254032054</c:v>
                </c:pt>
                <c:pt idx="2823">
                  <c:v>19.17703509166222</c:v>
                </c:pt>
                <c:pt idx="2824">
                  <c:v>19.17505789316497</c:v>
                </c:pt>
                <c:pt idx="2825">
                  <c:v>19.17308094526446</c:v>
                </c:pt>
                <c:pt idx="2826">
                  <c:v>19.17110424791712</c:v>
                </c:pt>
                <c:pt idx="2827">
                  <c:v>19.16912840416807</c:v>
                </c:pt>
                <c:pt idx="2828">
                  <c:v>19.16715220771998</c:v>
                </c:pt>
                <c:pt idx="2829">
                  <c:v>19.16517626169443</c:v>
                </c:pt>
                <c:pt idx="2830">
                  <c:v>19.16320056604789</c:v>
                </c:pt>
                <c:pt idx="2831">
                  <c:v>19.16122512073687</c:v>
                </c:pt>
                <c:pt idx="2832">
                  <c:v>19.15925052842457</c:v>
                </c:pt>
                <c:pt idx="2833">
                  <c:v>19.15727558357771</c:v>
                </c:pt>
                <c:pt idx="2834">
                  <c:v>19.15530088893588</c:v>
                </c:pt>
                <c:pt idx="2835">
                  <c:v>19.15332644445569</c:v>
                </c:pt>
                <c:pt idx="2836">
                  <c:v>19.15135225009362</c:v>
                </c:pt>
                <c:pt idx="2837">
                  <c:v>19.1493789081313</c:v>
                </c:pt>
                <c:pt idx="2838">
                  <c:v>19.1474052137989</c:v>
                </c:pt>
                <c:pt idx="2839">
                  <c:v>19.14543176945433</c:v>
                </c:pt>
                <c:pt idx="2840">
                  <c:v>19.14345857505421</c:v>
                </c:pt>
                <c:pt idx="2841">
                  <c:v>19.14148563055514</c:v>
                </c:pt>
                <c:pt idx="2842">
                  <c:v>19.13951353785752</c:v>
                </c:pt>
                <c:pt idx="2843">
                  <c:v>19.13754109295418</c:v>
                </c:pt>
                <c:pt idx="2844">
                  <c:v>19.13556889782178</c:v>
                </c:pt>
                <c:pt idx="2845">
                  <c:v>19.13359695241698</c:v>
                </c:pt>
                <c:pt idx="2846">
                  <c:v>19.13162525669642</c:v>
                </c:pt>
                <c:pt idx="2847">
                  <c:v>19.1296544121796</c:v>
                </c:pt>
                <c:pt idx="2848">
                  <c:v>19.1276832156214</c:v>
                </c:pt>
                <c:pt idx="2849">
                  <c:v>19.12571226861753</c:v>
                </c:pt>
                <c:pt idx="2850">
                  <c:v>19.12374157112468</c:v>
                </c:pt>
                <c:pt idx="2851">
                  <c:v>19.12177112309958</c:v>
                </c:pt>
                <c:pt idx="2852">
                  <c:v>19.1198015256811</c:v>
                </c:pt>
                <c:pt idx="2853">
                  <c:v>19.11783157638558</c:v>
                </c:pt>
                <c:pt idx="2854">
                  <c:v>19.11586187642803</c:v>
                </c:pt>
                <c:pt idx="2855">
                  <c:v>19.11389242576523</c:v>
                </c:pt>
                <c:pt idx="2856">
                  <c:v>19.11192322435393</c:v>
                </c:pt>
                <c:pt idx="2857">
                  <c:v>19.1099548729528</c:v>
                </c:pt>
                <c:pt idx="2858">
                  <c:v>19.10798616983888</c:v>
                </c:pt>
                <c:pt idx="2859">
                  <c:v>19.1060177158469</c:v>
                </c:pt>
                <c:pt idx="2860">
                  <c:v>19.10404951093362</c:v>
                </c:pt>
                <c:pt idx="2861">
                  <c:v>19.10208155505598</c:v>
                </c:pt>
                <c:pt idx="2862">
                  <c:v>19.1001144485926</c:v>
                </c:pt>
                <c:pt idx="2863">
                  <c:v>19.09814699058067</c:v>
                </c:pt>
                <c:pt idx="2864">
                  <c:v>19.0961797814749</c:v>
                </c:pt>
                <c:pt idx="2865">
                  <c:v>19.09421282123218</c:v>
                </c:pt>
                <c:pt idx="2866">
                  <c:v>19.09224610980937</c:v>
                </c:pt>
                <c:pt idx="2867">
                  <c:v>19.09028024720562</c:v>
                </c:pt>
                <c:pt idx="2868">
                  <c:v>19.08831403321749</c:v>
                </c:pt>
                <c:pt idx="2869">
                  <c:v>19.08634806792005</c:v>
                </c:pt>
                <c:pt idx="2870">
                  <c:v>19.08438235127023</c:v>
                </c:pt>
                <c:pt idx="2871">
                  <c:v>19.08241688322495</c:v>
                </c:pt>
                <c:pt idx="2872">
                  <c:v>19.08045226340412</c:v>
                </c:pt>
                <c:pt idx="2873">
                  <c:v>19.07848729236303</c:v>
                </c:pt>
                <c:pt idx="2874">
                  <c:v>19.07652256979748</c:v>
                </c:pt>
                <c:pt idx="2875">
                  <c:v>19.07455809566439</c:v>
                </c:pt>
                <c:pt idx="2876">
                  <c:v>19.07259386992078</c:v>
                </c:pt>
                <c:pt idx="2877">
                  <c:v>19.07063049180757</c:v>
                </c:pt>
                <c:pt idx="2878">
                  <c:v>19.06866676263824</c:v>
                </c:pt>
                <c:pt idx="2879">
                  <c:v>19.06670328172948</c:v>
                </c:pt>
                <c:pt idx="2880">
                  <c:v>19.06474004903841</c:v>
                </c:pt>
                <c:pt idx="2881">
                  <c:v>19.06277706452201</c:v>
                </c:pt>
                <c:pt idx="2882">
                  <c:v>19.0608149270426</c:v>
                </c:pt>
                <c:pt idx="2883">
                  <c:v>19.05885243867113</c:v>
                </c:pt>
                <c:pt idx="2884">
                  <c:v>19.05689019834564</c:v>
                </c:pt>
                <c:pt idx="2885">
                  <c:v>19.05492820602322</c:v>
                </c:pt>
                <c:pt idx="2886">
                  <c:v>19.05296646166101</c:v>
                </c:pt>
                <c:pt idx="2887">
                  <c:v>19.051005563743</c:v>
                </c:pt>
                <c:pt idx="2888">
                  <c:v>19.04904431509695</c:v>
                </c:pt>
                <c:pt idx="2889">
                  <c:v>19.04708331428255</c:v>
                </c:pt>
                <c:pt idx="2890">
                  <c:v>19.04512256125695</c:v>
                </c:pt>
                <c:pt idx="2891">
                  <c:v>19.04316205597732</c:v>
                </c:pt>
                <c:pt idx="2892">
                  <c:v>19.04120239654975</c:v>
                </c:pt>
                <c:pt idx="2893">
                  <c:v>19.03924238655812</c:v>
                </c:pt>
                <c:pt idx="2894">
                  <c:v>19.0372826241841</c:v>
                </c:pt>
                <c:pt idx="2895">
                  <c:v>19.03532310938487</c:v>
                </c:pt>
                <c:pt idx="2896">
                  <c:v>19.03336384211772</c:v>
                </c:pt>
                <c:pt idx="2897">
                  <c:v>19.03140542011103</c:v>
                </c:pt>
                <c:pt idx="2898">
                  <c:v>19.02944664770422</c:v>
                </c:pt>
                <c:pt idx="2899">
                  <c:v>19.02748812270128</c:v>
                </c:pt>
                <c:pt idx="2900">
                  <c:v>19.02552984505945</c:v>
                </c:pt>
                <c:pt idx="2901">
                  <c:v>19.02357181473604</c:v>
                </c:pt>
                <c:pt idx="2902">
                  <c:v>19.02161462908215</c:v>
                </c:pt>
                <c:pt idx="2903">
                  <c:v>19.01965709319206</c:v>
                </c:pt>
                <c:pt idx="2904">
                  <c:v>19.01769980449233</c:v>
                </c:pt>
                <c:pt idx="2905">
                  <c:v>19.01574276294032</c:v>
                </c:pt>
                <c:pt idx="2906">
                  <c:v>19.0137859684934</c:v>
                </c:pt>
                <c:pt idx="2907">
                  <c:v>19.01183001812563</c:v>
                </c:pt>
                <c:pt idx="2908">
                  <c:v>19.00987371768554</c:v>
                </c:pt>
                <c:pt idx="2909">
                  <c:v>19.00791766422264</c:v>
                </c:pt>
                <c:pt idx="2910">
                  <c:v>19.00596185769433</c:v>
                </c:pt>
                <c:pt idx="2911">
                  <c:v>19.00400629805802</c:v>
                </c:pt>
                <c:pt idx="2912">
                  <c:v>19.00205158191115</c:v>
                </c:pt>
                <c:pt idx="2913">
                  <c:v>19.00009651585579</c:v>
                </c:pt>
                <c:pt idx="2914">
                  <c:v>18.99814169656472</c:v>
                </c:pt>
                <c:pt idx="2915">
                  <c:v>18.99618712399543</c:v>
                </c:pt>
                <c:pt idx="2916">
                  <c:v>18.99423279810532</c:v>
                </c:pt>
                <c:pt idx="2917">
                  <c:v>18.99227931511559</c:v>
                </c:pt>
                <c:pt idx="2918">
                  <c:v>18.99032548238112</c:v>
                </c:pt>
                <c:pt idx="2919">
                  <c:v>18.98837189619836</c:v>
                </c:pt>
                <c:pt idx="2920">
                  <c:v>18.98641855652478</c:v>
                </c:pt>
                <c:pt idx="2921">
                  <c:v>18.98446546331796</c:v>
                </c:pt>
                <c:pt idx="2922">
                  <c:v>18.98251321242293</c:v>
                </c:pt>
                <c:pt idx="2923">
                  <c:v>18.98056061194701</c:v>
                </c:pt>
                <c:pt idx="2924">
                  <c:v>18.97860825781043</c:v>
                </c:pt>
                <c:pt idx="2925">
                  <c:v>18.97665614997079</c:v>
                </c:pt>
                <c:pt idx="2926">
                  <c:v>18.97470428838566</c:v>
                </c:pt>
                <c:pt idx="2927">
                  <c:v>18.9727532685245</c:v>
                </c:pt>
                <c:pt idx="2928">
                  <c:v>18.9708018992461</c:v>
                </c:pt>
                <c:pt idx="2929">
                  <c:v>18.96885077609502</c:v>
                </c:pt>
                <c:pt idx="2930">
                  <c:v>18.96689989902891</c:v>
                </c:pt>
                <c:pt idx="2931">
                  <c:v>18.96494926800541</c:v>
                </c:pt>
                <c:pt idx="2932">
                  <c:v>18.96299947811858</c:v>
                </c:pt>
                <c:pt idx="2933">
                  <c:v>18.96104933897817</c:v>
                </c:pt>
                <c:pt idx="2934">
                  <c:v>18.95909944575338</c:v>
                </c:pt>
                <c:pt idx="2935">
                  <c:v>18.95714979840187</c:v>
                </c:pt>
                <c:pt idx="2936">
                  <c:v>18.95520039688132</c:v>
                </c:pt>
                <c:pt idx="2937">
                  <c:v>18.95325183591078</c:v>
                </c:pt>
                <c:pt idx="2938">
                  <c:v>18.95130292585031</c:v>
                </c:pt>
                <c:pt idx="2939">
                  <c:v>18.94935426149398</c:v>
                </c:pt>
                <c:pt idx="2940">
                  <c:v>18.94740584279953</c:v>
                </c:pt>
                <c:pt idx="2941">
                  <c:v>18.9454576697247</c:v>
                </c:pt>
                <c:pt idx="2942">
                  <c:v>18.94351033661382</c:v>
                </c:pt>
                <c:pt idx="2943">
                  <c:v>18.94156265457664</c:v>
                </c:pt>
                <c:pt idx="2944">
                  <c:v>18.93961521803242</c:v>
                </c:pt>
                <c:pt idx="2945">
                  <c:v>18.93766802693894</c:v>
                </c:pt>
                <c:pt idx="2946">
                  <c:v>18.93572108125404</c:v>
                </c:pt>
                <c:pt idx="2947">
                  <c:v>18.93377497494765</c:v>
                </c:pt>
                <c:pt idx="2948">
                  <c:v>18.93182851987852</c:v>
                </c:pt>
                <c:pt idx="2949">
                  <c:v>18.92988231009146</c:v>
                </c:pt>
                <c:pt idx="2950">
                  <c:v>18.92793634554432</c:v>
                </c:pt>
                <c:pt idx="2951">
                  <c:v>18.92599062619501</c:v>
                </c:pt>
                <c:pt idx="2952">
                  <c:v>18.92404574563934</c:v>
                </c:pt>
                <c:pt idx="2953">
                  <c:v>18.92210051648448</c:v>
                </c:pt>
                <c:pt idx="2954">
                  <c:v>18.92015553240109</c:v>
                </c:pt>
                <c:pt idx="2955">
                  <c:v>18.91821079334709</c:v>
                </c:pt>
                <c:pt idx="2956">
                  <c:v>18.91626629928042</c:v>
                </c:pt>
                <c:pt idx="2957">
                  <c:v>18.91432264342317</c:v>
                </c:pt>
                <c:pt idx="2958">
                  <c:v>18.91237863910447</c:v>
                </c:pt>
                <c:pt idx="2959">
                  <c:v>18.91043487924356</c:v>
                </c:pt>
                <c:pt idx="2960">
                  <c:v>18.90849136419018</c:v>
                </c:pt>
                <c:pt idx="2961">
                  <c:v>18.90654809390216</c:v>
                </c:pt>
                <c:pt idx="2962">
                  <c:v>18.90460566122819</c:v>
                </c:pt>
                <c:pt idx="2963">
                  <c:v>18.90266288026979</c:v>
                </c:pt>
                <c:pt idx="2964">
                  <c:v>18.90072034395041</c:v>
                </c:pt>
                <c:pt idx="2965">
                  <c:v>18.89877805222786</c:v>
                </c:pt>
                <c:pt idx="2966">
                  <c:v>18.89683600506006</c:v>
                </c:pt>
                <c:pt idx="2967">
                  <c:v>18.8948947949226</c:v>
                </c:pt>
                <c:pt idx="2968">
                  <c:v>18.89295323666342</c:v>
                </c:pt>
                <c:pt idx="2969">
                  <c:v>18.89101192283276</c:v>
                </c:pt>
                <c:pt idx="2970">
                  <c:v>18.88907085338855</c:v>
                </c:pt>
                <c:pt idx="2971">
                  <c:v>18.88713002828874</c:v>
                </c:pt>
                <c:pt idx="2972">
                  <c:v>18.88519003963615</c:v>
                </c:pt>
                <c:pt idx="2973">
                  <c:v>18.8832497030245</c:v>
                </c:pt>
                <c:pt idx="2974">
                  <c:v>18.88130961063118</c:v>
                </c:pt>
                <c:pt idx="2975">
                  <c:v>18.87936976241418</c:v>
                </c:pt>
                <c:pt idx="2976">
                  <c:v>18.8774301583315</c:v>
                </c:pt>
                <c:pt idx="2977">
                  <c:v>18.8754913901135</c:v>
                </c:pt>
                <c:pt idx="2978">
                  <c:v>18.87355227409904</c:v>
                </c:pt>
                <c:pt idx="2979">
                  <c:v>18.87161340209301</c:v>
                </c:pt>
                <c:pt idx="2980">
                  <c:v>18.86967477405343</c:v>
                </c:pt>
                <c:pt idx="2981">
                  <c:v>18.86773638993832</c:v>
                </c:pt>
                <c:pt idx="2982">
                  <c:v>18.86579884110602</c:v>
                </c:pt>
                <c:pt idx="2983">
                  <c:v>18.86386094463979</c:v>
                </c:pt>
                <c:pt idx="2984">
                  <c:v>18.86192329197231</c:v>
                </c:pt>
                <c:pt idx="2985">
                  <c:v>18.85998588306171</c:v>
                </c:pt>
                <c:pt idx="2986">
                  <c:v>18.85804871786608</c:v>
                </c:pt>
                <c:pt idx="2987">
                  <c:v>18.85611238737182</c:v>
                </c:pt>
                <c:pt idx="2988">
                  <c:v>18.8541757094062</c:v>
                </c:pt>
                <c:pt idx="2989">
                  <c:v>18.85223927502991</c:v>
                </c:pt>
                <c:pt idx="2990">
                  <c:v>18.85030308420122</c:v>
                </c:pt>
                <c:pt idx="2991">
                  <c:v>18.84836713687821</c:v>
                </c:pt>
                <c:pt idx="2992">
                  <c:v>18.84643202367582</c:v>
                </c:pt>
                <c:pt idx="2993">
                  <c:v>18.8444965631645</c:v>
                </c:pt>
                <c:pt idx="2994">
                  <c:v>18.84256134603345</c:v>
                </c:pt>
                <c:pt idx="2995">
                  <c:v>18.84062637224088</c:v>
                </c:pt>
                <c:pt idx="2996">
                  <c:v>18.83869164174502</c:v>
                </c:pt>
                <c:pt idx="2997">
                  <c:v>18.83675774478963</c:v>
                </c:pt>
                <c:pt idx="2998">
                  <c:v>18.83482350068768</c:v>
                </c:pt>
                <c:pt idx="2999">
                  <c:v>18.83288949975717</c:v>
                </c:pt>
                <c:pt idx="3000">
                  <c:v>18.83095574195636</c:v>
                </c:pt>
                <c:pt idx="3001">
                  <c:v>18.82902222724353</c:v>
                </c:pt>
                <c:pt idx="3002">
                  <c:v>18.82708954549159</c:v>
                </c:pt>
                <c:pt idx="3003">
                  <c:v>18.82515651675543</c:v>
                </c:pt>
                <c:pt idx="3004">
                  <c:v>18.82322373098216</c:v>
                </c:pt>
                <c:pt idx="3005">
                  <c:v>18.82129118813008</c:v>
                </c:pt>
                <c:pt idx="3006">
                  <c:v>18.81935888815752</c:v>
                </c:pt>
                <c:pt idx="3007">
                  <c:v>18.81742742056684</c:v>
                </c:pt>
                <c:pt idx="3008">
                  <c:v>18.81549560615425</c:v>
                </c:pt>
                <c:pt idx="3009">
                  <c:v>18.81356403449626</c:v>
                </c:pt>
                <c:pt idx="3010">
                  <c:v>18.8116327055512</c:v>
                </c:pt>
                <c:pt idx="3011">
                  <c:v>18.8097016192775</c:v>
                </c:pt>
                <c:pt idx="3012">
                  <c:v>18.80777136480724</c:v>
                </c:pt>
                <c:pt idx="3013">
                  <c:v>18.80584076367735</c:v>
                </c:pt>
                <c:pt idx="3014">
                  <c:v>18.80391040509402</c:v>
                </c:pt>
                <c:pt idx="3015">
                  <c:v>18.80198028901566</c:v>
                </c:pt>
                <c:pt idx="3016">
                  <c:v>18.80005041540071</c:v>
                </c:pt>
                <c:pt idx="3017">
                  <c:v>18.79812137301141</c:v>
                </c:pt>
                <c:pt idx="3018">
                  <c:v>18.79619198412468</c:v>
                </c:pt>
                <c:pt idx="3019">
                  <c:v>18.79426283757675</c:v>
                </c:pt>
                <c:pt idx="3020">
                  <c:v>18.79233393332606</c:v>
                </c:pt>
                <c:pt idx="3021">
                  <c:v>18.79040527133117</c:v>
                </c:pt>
                <c:pt idx="3022">
                  <c:v>18.78847743998472</c:v>
                </c:pt>
                <c:pt idx="3023">
                  <c:v>18.78654926230294</c:v>
                </c:pt>
                <c:pt idx="3024">
                  <c:v>18.78462132675253</c:v>
                </c:pt>
                <c:pt idx="3025">
                  <c:v>18.7826936332919</c:v>
                </c:pt>
                <c:pt idx="3026">
                  <c:v>18.78076618187972</c:v>
                </c:pt>
                <c:pt idx="3027">
                  <c:v>18.77883956053925</c:v>
                </c:pt>
                <c:pt idx="3028">
                  <c:v>18.77691259302567</c:v>
                </c:pt>
                <c:pt idx="3029">
                  <c:v>18.77498586743617</c:v>
                </c:pt>
                <c:pt idx="3030">
                  <c:v>18.77305938372931</c:v>
                </c:pt>
                <c:pt idx="3031">
                  <c:v>18.77113314186378</c:v>
                </c:pt>
                <c:pt idx="3032">
                  <c:v>18.76920772949394</c:v>
                </c:pt>
                <c:pt idx="3033">
                  <c:v>18.767281971113</c:v>
                </c:pt>
                <c:pt idx="3034">
                  <c:v>18.76535645444921</c:v>
                </c:pt>
                <c:pt idx="3035">
                  <c:v>18.76343117946118</c:v>
                </c:pt>
                <c:pt idx="3036">
                  <c:v>18.76150614610764</c:v>
                </c:pt>
                <c:pt idx="3037">
                  <c:v>18.75958194167431</c:v>
                </c:pt>
                <c:pt idx="3038">
                  <c:v>18.75765739139191</c:v>
                </c:pt>
                <c:pt idx="3039">
                  <c:v>18.75573308261998</c:v>
                </c:pt>
                <c:pt idx="3040">
                  <c:v>18.75380901531722</c:v>
                </c:pt>
                <c:pt idx="3041">
                  <c:v>18.75188518944232</c:v>
                </c:pt>
                <c:pt idx="3042">
                  <c:v>18.74996219191276</c:v>
                </c:pt>
                <c:pt idx="3043">
                  <c:v>18.74803884869611</c:v>
                </c:pt>
                <c:pt idx="3044">
                  <c:v>18.74611574678353</c:v>
                </c:pt>
                <c:pt idx="3045">
                  <c:v>18.74419288613373</c:v>
                </c:pt>
                <c:pt idx="3046">
                  <c:v>18.74227026670554</c:v>
                </c:pt>
                <c:pt idx="3047">
                  <c:v>18.74034847504837</c:v>
                </c:pt>
                <c:pt idx="3048">
                  <c:v>18.73842633786602</c:v>
                </c:pt>
                <c:pt idx="3049">
                  <c:v>18.73650444178164</c:v>
                </c:pt>
                <c:pt idx="3050">
                  <c:v>18.73458278675397</c:v>
                </c:pt>
                <c:pt idx="3051">
                  <c:v>18.73266137274182</c:v>
                </c:pt>
                <c:pt idx="3052">
                  <c:v>18.73074078592699</c:v>
                </c:pt>
                <c:pt idx="3053">
                  <c:v>18.72881985374892</c:v>
                </c:pt>
                <c:pt idx="3054">
                  <c:v>18.7268991624629</c:v>
                </c:pt>
                <c:pt idx="3055">
                  <c:v>18.7249787120278</c:v>
                </c:pt>
                <c:pt idx="3056">
                  <c:v>18.72305850240245</c:v>
                </c:pt>
                <c:pt idx="3057">
                  <c:v>18.72113911940129</c:v>
                </c:pt>
                <c:pt idx="3058">
                  <c:v>18.71921939119871</c:v>
                </c:pt>
                <c:pt idx="3059">
                  <c:v>18.7172999036826</c:v>
                </c:pt>
                <c:pt idx="3060">
                  <c:v>18.71538065681183</c:v>
                </c:pt>
                <c:pt idx="3061">
                  <c:v>18.71346165054537</c:v>
                </c:pt>
                <c:pt idx="3062">
                  <c:v>18.71154347033053</c:v>
                </c:pt>
                <c:pt idx="3063">
                  <c:v>18.70962494507607</c:v>
                </c:pt>
                <c:pt idx="3064">
                  <c:v>18.70770666030274</c:v>
                </c:pt>
                <c:pt idx="3065">
                  <c:v>18.70578861596951</c:v>
                </c:pt>
                <c:pt idx="3066">
                  <c:v>18.70387081203535</c:v>
                </c:pt>
                <c:pt idx="3067">
                  <c:v>18.70195383358084</c:v>
                </c:pt>
                <c:pt idx="3068">
                  <c:v>18.70003651024847</c:v>
                </c:pt>
                <c:pt idx="3069">
                  <c:v>18.69811942719218</c:v>
                </c:pt>
                <c:pt idx="3070">
                  <c:v>18.69620258437097</c:v>
                </c:pt>
                <c:pt idx="3071">
                  <c:v>18.69428598174389</c:v>
                </c:pt>
                <c:pt idx="3072">
                  <c:v>18.69237020402507</c:v>
                </c:pt>
                <c:pt idx="3073">
                  <c:v>18.6904540815901</c:v>
                </c:pt>
                <c:pt idx="3074">
                  <c:v>18.68853819922642</c:v>
                </c:pt>
                <c:pt idx="3075">
                  <c:v>18.68662255689308</c:v>
                </c:pt>
                <c:pt idx="3076">
                  <c:v>18.68470715454923</c:v>
                </c:pt>
                <c:pt idx="3077">
                  <c:v>18.68279257654277</c:v>
                </c:pt>
                <c:pt idx="3078">
                  <c:v>18.68087765398191</c:v>
                </c:pt>
                <c:pt idx="3079">
                  <c:v>18.67896297128778</c:v>
                </c:pt>
                <c:pt idx="3080">
                  <c:v>18.67704852841955</c:v>
                </c:pt>
                <c:pt idx="3081">
                  <c:v>18.67513432533635</c:v>
                </c:pt>
                <c:pt idx="3082">
                  <c:v>18.67322094602038</c:v>
                </c:pt>
                <c:pt idx="3083">
                  <c:v>18.67130722231157</c:v>
                </c:pt>
                <c:pt idx="3084">
                  <c:v>18.66939373826527</c:v>
                </c:pt>
                <c:pt idx="3085">
                  <c:v>18.6674804938407</c:v>
                </c:pt>
                <c:pt idx="3086">
                  <c:v>18.665567488997</c:v>
                </c:pt>
                <c:pt idx="3087">
                  <c:v>18.66365530735089</c:v>
                </c:pt>
                <c:pt idx="3088">
                  <c:v>18.66174278147352</c:v>
                </c:pt>
                <c:pt idx="3089">
                  <c:v>18.65983049505472</c:v>
                </c:pt>
                <c:pt idx="3090">
                  <c:v>18.65791844805368</c:v>
                </c:pt>
                <c:pt idx="3091">
                  <c:v>18.65600664042967</c:v>
                </c:pt>
                <c:pt idx="3092">
                  <c:v>18.65409565543418</c:v>
                </c:pt>
                <c:pt idx="3093">
                  <c:v>18.65218432636899</c:v>
                </c:pt>
                <c:pt idx="3094">
                  <c:v>18.65027323629711</c:v>
                </c:pt>
                <c:pt idx="3095">
                  <c:v>18.64836238540536</c:v>
                </c:pt>
                <c:pt idx="3096">
                  <c:v>18.64645177367915</c:v>
                </c:pt>
                <c:pt idx="3097">
                  <c:v>18.64454198400507</c:v>
                </c:pt>
                <c:pt idx="3098">
                  <c:v>18.64263185041461</c:v>
                </c:pt>
                <c:pt idx="3099">
                  <c:v>18.64072195586737</c:v>
                </c:pt>
                <c:pt idx="3100">
                  <c:v>18.63881230032259</c:v>
                </c:pt>
                <c:pt idx="3101">
                  <c:v>18.63690288373953</c:v>
                </c:pt>
                <c:pt idx="3102">
                  <c:v>18.63499428864025</c:v>
                </c:pt>
                <c:pt idx="3103">
                  <c:v>18.63308534978555</c:v>
                </c:pt>
                <c:pt idx="3104">
                  <c:v>18.63117664977042</c:v>
                </c:pt>
                <c:pt idx="3105">
                  <c:v>18.62926818855415</c:v>
                </c:pt>
                <c:pt idx="3106">
                  <c:v>18.62735996609605</c:v>
                </c:pt>
                <c:pt idx="3107">
                  <c:v>18.62545256455392</c:v>
                </c:pt>
                <c:pt idx="3108">
                  <c:v>18.6235448194173</c:v>
                </c:pt>
                <c:pt idx="3109">
                  <c:v>18.62163731291685</c:v>
                </c:pt>
                <c:pt idx="3110">
                  <c:v>18.61973004501193</c:v>
                </c:pt>
                <c:pt idx="3111">
                  <c:v>18.61782301566188</c:v>
                </c:pt>
                <c:pt idx="3112">
                  <c:v>18.61591680666058</c:v>
                </c:pt>
                <c:pt idx="3113">
                  <c:v>18.61401025422565</c:v>
                </c:pt>
                <c:pt idx="3114">
                  <c:v>18.61210394022375</c:v>
                </c:pt>
                <c:pt idx="3115">
                  <c:v>18.6101978646143</c:v>
                </c:pt>
                <c:pt idx="3116">
                  <c:v>18.60829202735669</c:v>
                </c:pt>
                <c:pt idx="3117">
                  <c:v>18.60638700988116</c:v>
                </c:pt>
                <c:pt idx="3118">
                  <c:v>18.60448164913283</c:v>
                </c:pt>
                <c:pt idx="3119">
                  <c:v>18.60257652661465</c:v>
                </c:pt>
                <c:pt idx="3120">
                  <c:v>18.6006716422861</c:v>
                </c:pt>
                <c:pt idx="3121">
                  <c:v>18.59876699610659</c:v>
                </c:pt>
                <c:pt idx="3122">
                  <c:v>18.5968631691431</c:v>
                </c:pt>
                <c:pt idx="3123">
                  <c:v>18.59495899906755</c:v>
                </c:pt>
                <c:pt idx="3124">
                  <c:v>18.59305506701954</c:v>
                </c:pt>
                <c:pt idx="3125">
                  <c:v>18.59115137295858</c:v>
                </c:pt>
                <c:pt idx="3126">
                  <c:v>18.58924791684417</c:v>
                </c:pt>
                <c:pt idx="3127">
                  <c:v>18.58734527938022</c:v>
                </c:pt>
                <c:pt idx="3128">
                  <c:v>18.58544229896493</c:v>
                </c:pt>
                <c:pt idx="3129">
                  <c:v>18.58353955637484</c:v>
                </c:pt>
                <c:pt idx="3130">
                  <c:v>18.58163705156948</c:v>
                </c:pt>
                <c:pt idx="3131">
                  <c:v>18.57973478450846</c:v>
                </c:pt>
                <c:pt idx="3132">
                  <c:v>18.5778333355329</c:v>
                </c:pt>
                <c:pt idx="3133">
                  <c:v>18.57593154376669</c:v>
                </c:pt>
                <c:pt idx="3134">
                  <c:v>18.57402998962354</c:v>
                </c:pt>
                <c:pt idx="3135">
                  <c:v>18.57212867306308</c:v>
                </c:pt>
                <c:pt idx="3136">
                  <c:v>18.57022759404494</c:v>
                </c:pt>
                <c:pt idx="3137">
                  <c:v>18.56832733254788</c:v>
                </c:pt>
                <c:pt idx="3138">
                  <c:v>18.56642672842081</c:v>
                </c:pt>
                <c:pt idx="3139">
                  <c:v>18.56452636171495</c:v>
                </c:pt>
                <c:pt idx="3140">
                  <c:v>18.56262623238996</c:v>
                </c:pt>
                <c:pt idx="3141">
                  <c:v>18.56072634040558</c:v>
                </c:pt>
                <c:pt idx="3142">
                  <c:v>18.55882726537848</c:v>
                </c:pt>
                <c:pt idx="3143">
                  <c:v>18.55692784788188</c:v>
                </c:pt>
                <c:pt idx="3144">
                  <c:v>18.55502866760493</c:v>
                </c:pt>
                <c:pt idx="3145">
                  <c:v>18.55312972450733</c:v>
                </c:pt>
                <c:pt idx="3146">
                  <c:v>18.55123101854883</c:v>
                </c:pt>
                <c:pt idx="3147">
                  <c:v>18.54933312898433</c:v>
                </c:pt>
                <c:pt idx="3148">
                  <c:v>18.54743489711088</c:v>
                </c:pt>
                <c:pt idx="3149">
                  <c:v>18.54553690225572</c:v>
                </c:pt>
                <c:pt idx="3150">
                  <c:v>18.54363914437868</c:v>
                </c:pt>
                <c:pt idx="3151">
                  <c:v>18.54174162343951</c:v>
                </c:pt>
                <c:pt idx="3152">
                  <c:v>18.53984491833165</c:v>
                </c:pt>
                <c:pt idx="3153">
                  <c:v>18.53794787107528</c:v>
                </c:pt>
                <c:pt idx="3154">
                  <c:v>18.53605106063617</c:v>
                </c:pt>
                <c:pt idx="3155">
                  <c:v>18.53415448697413</c:v>
                </c:pt>
                <c:pt idx="3156">
                  <c:v>18.532258150049</c:v>
                </c:pt>
                <c:pt idx="3157">
                  <c:v>18.53036262839304</c:v>
                </c:pt>
                <c:pt idx="3158">
                  <c:v>18.52846676474899</c:v>
                </c:pt>
                <c:pt idx="3159">
                  <c:v>18.5265711377214</c:v>
                </c:pt>
                <c:pt idx="3160">
                  <c:v>18.52467574727013</c:v>
                </c:pt>
                <c:pt idx="3161">
                  <c:v>18.52278059335502</c:v>
                </c:pt>
                <c:pt idx="3162">
                  <c:v>18.52088625414759</c:v>
                </c:pt>
                <c:pt idx="3163">
                  <c:v>18.51899157311242</c:v>
                </c:pt>
                <c:pt idx="3164">
                  <c:v>18.51709712849314</c:v>
                </c:pt>
                <c:pt idx="3165">
                  <c:v>18.51520292024967</c:v>
                </c:pt>
                <c:pt idx="3166">
                  <c:v>18.51330894834195</c:v>
                </c:pt>
                <c:pt idx="3167">
                  <c:v>18.51141579058086</c:v>
                </c:pt>
                <c:pt idx="3168">
                  <c:v>18.50952229115234</c:v>
                </c:pt>
                <c:pt idx="3169">
                  <c:v>18.50762902793948</c:v>
                </c:pt>
                <c:pt idx="3170">
                  <c:v>18.50573600090215</c:v>
                </c:pt>
                <c:pt idx="3171">
                  <c:v>18.50384321000043</c:v>
                </c:pt>
                <c:pt idx="3172">
                  <c:v>18.50195123268485</c:v>
                </c:pt>
                <c:pt idx="3173">
                  <c:v>18.50005891386217</c:v>
                </c:pt>
                <c:pt idx="3174">
                  <c:v>18.49816683105502</c:v>
                </c:pt>
                <c:pt idx="3175">
                  <c:v>18.49627498422352</c:v>
                </c:pt>
                <c:pt idx="3176">
                  <c:v>18.49438337332762</c:v>
                </c:pt>
                <c:pt idx="3177">
                  <c:v>18.49249257545802</c:v>
                </c:pt>
                <c:pt idx="3178">
                  <c:v>18.49060143624155</c:v>
                </c:pt>
                <c:pt idx="3179">
                  <c:v>18.48871053284084</c:v>
                </c:pt>
                <c:pt idx="3180">
                  <c:v>18.48681986521606</c:v>
                </c:pt>
                <c:pt idx="3181">
                  <c:v>18.48492943332717</c:v>
                </c:pt>
                <c:pt idx="3182">
                  <c:v>18.4830398139053</c:v>
                </c:pt>
                <c:pt idx="3183">
                  <c:v>18.48114985329676</c:v>
                </c:pt>
                <c:pt idx="3184">
                  <c:v>18.47926012830447</c:v>
                </c:pt>
                <c:pt idx="3185">
                  <c:v>18.4773706388886</c:v>
                </c:pt>
                <c:pt idx="3186">
                  <c:v>18.47548138500922</c:v>
                </c:pt>
                <c:pt idx="3187">
                  <c:v>18.47359294303812</c:v>
                </c:pt>
                <c:pt idx="3188">
                  <c:v>18.47170416004047</c:v>
                </c:pt>
                <c:pt idx="3189">
                  <c:v>18.46981561245982</c:v>
                </c:pt>
                <c:pt idx="3190">
                  <c:v>18.46792730025637</c:v>
                </c:pt>
                <c:pt idx="3191">
                  <c:v>18.46603922339028</c:v>
                </c:pt>
                <c:pt idx="3192">
                  <c:v>18.46415195787429</c:v>
                </c:pt>
                <c:pt idx="3193">
                  <c:v>18.4622643514918</c:v>
                </c:pt>
                <c:pt idx="3194">
                  <c:v>18.46037698032732</c:v>
                </c:pt>
                <c:pt idx="3195">
                  <c:v>18.4584898443411</c:v>
                </c:pt>
                <c:pt idx="3196">
                  <c:v>18.4566029434934</c:v>
                </c:pt>
                <c:pt idx="3197">
                  <c:v>18.4547168534381</c:v>
                </c:pt>
                <c:pt idx="3198">
                  <c:v>18.45283042267639</c:v>
                </c:pt>
                <c:pt idx="3199">
                  <c:v>18.45094422693392</c:v>
                </c:pt>
                <c:pt idx="3200">
                  <c:v>18.44905826617105</c:v>
                </c:pt>
                <c:pt idx="3201">
                  <c:v>18.44717254034802</c:v>
                </c:pt>
                <c:pt idx="3202">
                  <c:v>18.44528762476033</c:v>
                </c:pt>
                <c:pt idx="3203">
                  <c:v>18.44340236862626</c:v>
                </c:pt>
                <c:pt idx="3204">
                  <c:v>18.44151734731296</c:v>
                </c:pt>
                <c:pt idx="3205">
                  <c:v>18.43963256078078</c:v>
                </c:pt>
                <c:pt idx="3206">
                  <c:v>18.43774800899009</c:v>
                </c:pt>
                <c:pt idx="3207">
                  <c:v>18.43586426687826</c:v>
                </c:pt>
                <c:pt idx="3208">
                  <c:v>18.43398018437995</c:v>
                </c:pt>
                <c:pt idx="3209">
                  <c:v>18.43209633650422</c:v>
                </c:pt>
                <c:pt idx="3210">
                  <c:v>18.43021272321144</c:v>
                </c:pt>
                <c:pt idx="3211">
                  <c:v>18.42832934446198</c:v>
                </c:pt>
                <c:pt idx="3212">
                  <c:v>18.42644677483548</c:v>
                </c:pt>
                <c:pt idx="3213">
                  <c:v>18.42456386498243</c:v>
                </c:pt>
                <c:pt idx="3214">
                  <c:v>18.42268118955397</c:v>
                </c:pt>
                <c:pt idx="3215">
                  <c:v>18.42079874851056</c:v>
                </c:pt>
                <c:pt idx="3216">
                  <c:v>18.41891654181262</c:v>
                </c:pt>
                <c:pt idx="3217">
                  <c:v>18.41703514368223</c:v>
                </c:pt>
                <c:pt idx="3218">
                  <c:v>18.41515340548515</c:v>
                </c:pt>
                <c:pt idx="3219">
                  <c:v>18.41327190151497</c:v>
                </c:pt>
                <c:pt idx="3220">
                  <c:v>18.41139063173217</c:v>
                </c:pt>
                <c:pt idx="3221">
                  <c:v>18.40950959609722</c:v>
                </c:pt>
                <c:pt idx="3222">
                  <c:v>18.40762936847505</c:v>
                </c:pt>
                <c:pt idx="3223">
                  <c:v>18.40574880094598</c:v>
                </c:pt>
                <c:pt idx="3224">
                  <c:v>18.4038684674464</c:v>
                </c:pt>
                <c:pt idx="3225">
                  <c:v>18.40198836793677</c:v>
                </c:pt>
                <c:pt idx="3226">
                  <c:v>18.40010850237767</c:v>
                </c:pt>
                <c:pt idx="3227">
                  <c:v>18.39822944427705</c:v>
                </c:pt>
                <c:pt idx="3228">
                  <c:v>18.39635004642934</c:v>
                </c:pt>
                <c:pt idx="3229">
                  <c:v>18.39447088222538</c:v>
                </c:pt>
                <c:pt idx="3230">
                  <c:v>18.3925919517471</c:v>
                </c:pt>
                <c:pt idx="3231">
                  <c:v>18.39071325501542</c:v>
                </c:pt>
                <c:pt idx="3232">
                  <c:v>18.38883536518163</c:v>
                </c:pt>
                <c:pt idx="3233">
                  <c:v>18.38695713575343</c:v>
                </c:pt>
                <c:pt idx="3234">
                  <c:v>18.38507913995345</c:v>
                </c:pt>
                <c:pt idx="3235">
                  <c:v>18.38320137774225</c:v>
                </c:pt>
                <c:pt idx="3236">
                  <c:v>18.3813238490804</c:v>
                </c:pt>
                <c:pt idx="3237">
                  <c:v>18.37944712676292</c:v>
                </c:pt>
                <c:pt idx="3238">
                  <c:v>18.37757006501027</c:v>
                </c:pt>
                <c:pt idx="3239">
                  <c:v>18.37569323668875</c:v>
                </c:pt>
                <c:pt idx="3240">
                  <c:v>18.37381664175897</c:v>
                </c:pt>
                <c:pt idx="3241">
                  <c:v>18.37194028018154</c:v>
                </c:pt>
                <c:pt idx="3242">
                  <c:v>18.3700647243955</c:v>
                </c:pt>
                <c:pt idx="3243">
                  <c:v>18.36818882933349</c:v>
                </c:pt>
                <c:pt idx="3244">
                  <c:v>18.36631316750577</c:v>
                </c:pt>
                <c:pt idx="3245">
                  <c:v>18.36443773887299</c:v>
                </c:pt>
                <c:pt idx="3246">
                  <c:v>18.36256254339579</c:v>
                </c:pt>
                <c:pt idx="3247">
                  <c:v>18.36068815315756</c:v>
                </c:pt>
                <c:pt idx="3248">
                  <c:v>18.35881342380253</c:v>
                </c:pt>
                <c:pt idx="3249">
                  <c:v>18.35693892748518</c:v>
                </c:pt>
                <c:pt idx="3250">
                  <c:v>18.35506466416621</c:v>
                </c:pt>
                <c:pt idx="3251">
                  <c:v>18.35319063380636</c:v>
                </c:pt>
                <c:pt idx="3252">
                  <c:v>18.35131740813353</c:v>
                </c:pt>
                <c:pt idx="3253">
                  <c:v>18.349443843503</c:v>
                </c:pt>
                <c:pt idx="3254">
                  <c:v>18.34757051171385</c:v>
                </c:pt>
                <c:pt idx="3255">
                  <c:v>18.34569741272678</c:v>
                </c:pt>
                <c:pt idx="3256">
                  <c:v>18.34382454650256</c:v>
                </c:pt>
                <c:pt idx="3257">
                  <c:v>18.341952484414</c:v>
                </c:pt>
                <c:pt idx="3258">
                  <c:v>18.34008008352684</c:v>
                </c:pt>
                <c:pt idx="3259">
                  <c:v>18.33820791528492</c:v>
                </c:pt>
                <c:pt idx="3260">
                  <c:v>18.33633597964903</c:v>
                </c:pt>
                <c:pt idx="3261">
                  <c:v>18.33446427657999</c:v>
                </c:pt>
                <c:pt idx="3262">
                  <c:v>18.33259337709581</c:v>
                </c:pt>
                <c:pt idx="3263">
                  <c:v>18.33072213897204</c:v>
                </c:pt>
                <c:pt idx="3264">
                  <c:v>18.32885113329766</c:v>
                </c:pt>
                <c:pt idx="3265">
                  <c:v>18.32698036003351</c:v>
                </c:pt>
                <c:pt idx="3266">
                  <c:v>18.32510981914045</c:v>
                </c:pt>
                <c:pt idx="3267">
                  <c:v>18.32324008128198</c:v>
                </c:pt>
                <c:pt idx="3268">
                  <c:v>18.32137000494291</c:v>
                </c:pt>
                <c:pt idx="3269">
                  <c:v>18.3195001608576</c:v>
                </c:pt>
                <c:pt idx="3270">
                  <c:v>18.31763054898697</c:v>
                </c:pt>
                <c:pt idx="3271">
                  <c:v>18.31576116929194</c:v>
                </c:pt>
                <c:pt idx="3272">
                  <c:v>18.31389259208178</c:v>
                </c:pt>
                <c:pt idx="3273">
                  <c:v>18.31202367654991</c:v>
                </c:pt>
                <c:pt idx="3274">
                  <c:v>18.31015499307647</c:v>
                </c:pt>
                <c:pt idx="3275">
                  <c:v>18.30828654162238</c:v>
                </c:pt>
                <c:pt idx="3276">
                  <c:v>18.30641832214866</c:v>
                </c:pt>
                <c:pt idx="3277">
                  <c:v>18.30455090461064</c:v>
                </c:pt>
                <c:pt idx="3278">
                  <c:v>18.30268314890975</c:v>
                </c:pt>
                <c:pt idx="3279">
                  <c:v>18.3008156250722</c:v>
                </c:pt>
                <c:pt idx="3280">
                  <c:v>18.29894833305894</c:v>
                </c:pt>
                <c:pt idx="3281">
                  <c:v>18.29708127283103</c:v>
                </c:pt>
                <c:pt idx="3282">
                  <c:v>18.2952150139902</c:v>
                </c:pt>
                <c:pt idx="3283">
                  <c:v>18.29334841714534</c:v>
                </c:pt>
                <c:pt idx="3284">
                  <c:v>18.29148205196892</c:v>
                </c:pt>
                <c:pt idx="3285">
                  <c:v>18.28961591842202</c:v>
                </c:pt>
                <c:pt idx="3286">
                  <c:v>18.28775001646569</c:v>
                </c:pt>
                <c:pt idx="3287">
                  <c:v>18.28588491534836</c:v>
                </c:pt>
                <c:pt idx="3288">
                  <c:v>18.28401947638577</c:v>
                </c:pt>
                <c:pt idx="3289">
                  <c:v>18.28215426889702</c:v>
                </c:pt>
                <c:pt idx="3290">
                  <c:v>18.28028929284319</c:v>
                </c:pt>
                <c:pt idx="3291">
                  <c:v>18.27842454818547</c:v>
                </c:pt>
                <c:pt idx="3292">
                  <c:v>18.27656060381921</c:v>
                </c:pt>
                <c:pt idx="3293">
                  <c:v>18.27469632176638</c:v>
                </c:pt>
                <c:pt idx="3294">
                  <c:v>18.27283227099302</c:v>
                </c:pt>
                <c:pt idx="3295">
                  <c:v>18.27096845146034</c:v>
                </c:pt>
                <c:pt idx="3296">
                  <c:v>18.26910486312942</c:v>
                </c:pt>
                <c:pt idx="3297">
                  <c:v>18.26724207454298</c:v>
                </c:pt>
                <c:pt idx="3298">
                  <c:v>18.2653789484287</c:v>
                </c:pt>
                <c:pt idx="3299">
                  <c:v>18.26351605339977</c:v>
                </c:pt>
                <c:pt idx="3300">
                  <c:v>18.2616533894174</c:v>
                </c:pt>
                <c:pt idx="3301">
                  <c:v>18.25979095644282</c:v>
                </c:pt>
                <c:pt idx="3302">
                  <c:v>18.25792932266628</c:v>
                </c:pt>
                <c:pt idx="3303">
                  <c:v>18.25606735152049</c:v>
                </c:pt>
                <c:pt idx="3304">
                  <c:v>18.25420561126618</c:v>
                </c:pt>
                <c:pt idx="3305">
                  <c:v>18.25234410186463</c:v>
                </c:pt>
                <c:pt idx="3306">
                  <c:v>18.2504828232771</c:v>
                </c:pt>
                <c:pt idx="3307">
                  <c:v>18.2486223433417</c:v>
                </c:pt>
                <c:pt idx="3308">
                  <c:v>18.24676152619565</c:v>
                </c:pt>
                <c:pt idx="3309">
                  <c:v>18.24490093974747</c:v>
                </c:pt>
                <c:pt idx="3310">
                  <c:v>18.24304058395846</c:v>
                </c:pt>
                <c:pt idx="3311">
                  <c:v>18.24118045878997</c:v>
                </c:pt>
                <c:pt idx="3312">
                  <c:v>18.23932113172826</c:v>
                </c:pt>
                <c:pt idx="3313">
                  <c:v>18.2374614676144</c:v>
                </c:pt>
                <c:pt idx="3314">
                  <c:v>18.23560203400502</c:v>
                </c:pt>
                <c:pt idx="3315">
                  <c:v>18.23374283086152</c:v>
                </c:pt>
                <c:pt idx="3316">
                  <c:v>18.23188385814529</c:v>
                </c:pt>
                <c:pt idx="3317">
                  <c:v>18.23002568299102</c:v>
                </c:pt>
                <c:pt idx="3318">
                  <c:v>18.22816717094306</c:v>
                </c:pt>
                <c:pt idx="3319">
                  <c:v>18.2263088892065</c:v>
                </c:pt>
                <c:pt idx="3320">
                  <c:v>18.22445083774273</c:v>
                </c:pt>
                <c:pt idx="3321">
                  <c:v>18.22259301651317</c:v>
                </c:pt>
                <c:pt idx="3322">
                  <c:v>18.22073599230131</c:v>
                </c:pt>
                <c:pt idx="3323">
                  <c:v>18.21887863135425</c:v>
                </c:pt>
                <c:pt idx="3324">
                  <c:v>18.21702150052569</c:v>
                </c:pt>
                <c:pt idx="3325">
                  <c:v>18.21516459977709</c:v>
                </c:pt>
                <c:pt idx="3326">
                  <c:v>18.21330792906993</c:v>
                </c:pt>
                <c:pt idx="3327">
                  <c:v>18.21145205483677</c:v>
                </c:pt>
                <c:pt idx="3328">
                  <c:v>18.20959584402674</c:v>
                </c:pt>
                <c:pt idx="3329">
                  <c:v>18.20773986314261</c:v>
                </c:pt>
                <c:pt idx="3330">
                  <c:v>18.20588411214588</c:v>
                </c:pt>
                <c:pt idx="3331">
                  <c:v>18.20402859099807</c:v>
                </c:pt>
                <c:pt idx="3332">
                  <c:v>18.20217386578106</c:v>
                </c:pt>
                <c:pt idx="3333">
                  <c:v>18.20031880414554</c:v>
                </c:pt>
                <c:pt idx="3334">
                  <c:v>18.19846397224353</c:v>
                </c:pt>
                <c:pt idx="3335">
                  <c:v>18.1966093700366</c:v>
                </c:pt>
                <c:pt idx="3336">
                  <c:v>18.19475499748632</c:v>
                </c:pt>
                <c:pt idx="3337">
                  <c:v>18.1929014203242</c:v>
                </c:pt>
                <c:pt idx="3338">
                  <c:v>18.19104750690185</c:v>
                </c:pt>
                <c:pt idx="3339">
                  <c:v>18.1891938230209</c:v>
                </c:pt>
                <c:pt idx="3340">
                  <c:v>18.18734036864295</c:v>
                </c:pt>
                <c:pt idx="3341">
                  <c:v>18.1854871437296</c:v>
                </c:pt>
                <c:pt idx="3342">
                  <c:v>18.18363471366233</c:v>
                </c:pt>
                <c:pt idx="3343">
                  <c:v>18.18178194749309</c:v>
                </c:pt>
                <c:pt idx="3344">
                  <c:v>18.17992941067337</c:v>
                </c:pt>
                <c:pt idx="3345">
                  <c:v>18.17807710316481</c:v>
                </c:pt>
                <c:pt idx="3346">
                  <c:v>18.17622502492909</c:v>
                </c:pt>
                <c:pt idx="3347">
                  <c:v>18.17437374099787</c:v>
                </c:pt>
                <c:pt idx="3348">
                  <c:v>18.17252212112288</c:v>
                </c:pt>
                <c:pt idx="3349">
                  <c:v>18.1706707304058</c:v>
                </c:pt>
                <c:pt idx="3350">
                  <c:v>18.1688195688083</c:v>
                </c:pt>
                <c:pt idx="3351">
                  <c:v>18.16696863629211</c:v>
                </c:pt>
                <c:pt idx="3352">
                  <c:v>18.1651184975394</c:v>
                </c:pt>
                <c:pt idx="3353">
                  <c:v>18.1632680230011</c:v>
                </c:pt>
                <c:pt idx="3354">
                  <c:v>18.16141777742929</c:v>
                </c:pt>
                <c:pt idx="3355">
                  <c:v>18.15956776078576</c:v>
                </c:pt>
                <c:pt idx="3356">
                  <c:v>18.15771797303223</c:v>
                </c:pt>
                <c:pt idx="3357">
                  <c:v>18.15586897850173</c:v>
                </c:pt>
                <c:pt idx="3358">
                  <c:v>18.15401964834374</c:v>
                </c:pt>
                <c:pt idx="3359">
                  <c:v>18.15217054696112</c:v>
                </c:pt>
                <c:pt idx="3360">
                  <c:v>18.15032167431569</c:v>
                </c:pt>
                <c:pt idx="3361">
                  <c:v>18.14847303036922</c:v>
                </c:pt>
                <c:pt idx="3362">
                  <c:v>18.14662517910586</c:v>
                </c:pt>
                <c:pt idx="3363">
                  <c:v>18.14477699237309</c:v>
                </c:pt>
                <c:pt idx="3364">
                  <c:v>18.14292903406945</c:v>
                </c:pt>
                <c:pt idx="3365">
                  <c:v>18.14108130420373</c:v>
                </c:pt>
                <c:pt idx="3366">
                  <c:v>18.13923380283913</c:v>
                </c:pt>
                <c:pt idx="3367">
                  <c:v>18.13738709361113</c:v>
                </c:pt>
                <c:pt idx="3368">
                  <c:v>18.13554004906442</c:v>
                </c:pt>
                <c:pt idx="3369">
                  <c:v>18.13369323290422</c:v>
                </c:pt>
                <c:pt idx="3370">
                  <c:v>18.13184664509236</c:v>
                </c:pt>
                <c:pt idx="3371">
                  <c:v>18.13000028559064</c:v>
                </c:pt>
                <c:pt idx="3372">
                  <c:v>18.12815471768625</c:v>
                </c:pt>
                <c:pt idx="3373">
                  <c:v>18.1263088146207</c:v>
                </c:pt>
                <c:pt idx="3374">
                  <c:v>18.12446313975084</c:v>
                </c:pt>
                <c:pt idx="3375">
                  <c:v>18.12261769303853</c:v>
                </c:pt>
                <c:pt idx="3376">
                  <c:v>18.12077247444564</c:v>
                </c:pt>
                <c:pt idx="3377">
                  <c:v>18.11892804691133</c:v>
                </c:pt>
                <c:pt idx="3378">
                  <c:v>18.11708328437336</c:v>
                </c:pt>
                <c:pt idx="3379">
                  <c:v>18.1152387498405</c:v>
                </c:pt>
                <c:pt idx="3380">
                  <c:v>18.11339444327464</c:v>
                </c:pt>
                <c:pt idx="3381">
                  <c:v>18.11155036463772</c:v>
                </c:pt>
                <c:pt idx="3382">
                  <c:v>18.10970707652112</c:v>
                </c:pt>
                <c:pt idx="3383">
                  <c:v>18.10786345355836</c:v>
                </c:pt>
                <c:pt idx="3384">
                  <c:v>18.10602005841033</c:v>
                </c:pt>
                <c:pt idx="3385">
                  <c:v>18.10417689103901</c:v>
                </c:pt>
                <c:pt idx="3386">
                  <c:v>18.10233395140638</c:v>
                </c:pt>
                <c:pt idx="3387">
                  <c:v>18.10049180175641</c:v>
                </c:pt>
                <c:pt idx="3388">
                  <c:v>18.0986493174176</c:v>
                </c:pt>
                <c:pt idx="3389">
                  <c:v>18.09680706070344</c:v>
                </c:pt>
                <c:pt idx="3390">
                  <c:v>18.09496503157594</c:v>
                </c:pt>
                <c:pt idx="3391">
                  <c:v>18.0931232299971</c:v>
                </c:pt>
                <c:pt idx="3392">
                  <c:v>18.09128221786376</c:v>
                </c:pt>
                <c:pt idx="3393">
                  <c:v>18.0894408711989</c:v>
                </c:pt>
                <c:pt idx="3394">
                  <c:v>18.08759975196888</c:v>
                </c:pt>
                <c:pt idx="3395">
                  <c:v>18.08575886013566</c:v>
                </c:pt>
                <c:pt idx="3396">
                  <c:v>18.08391819566133</c:v>
                </c:pt>
                <c:pt idx="3397">
                  <c:v>18.08207832009586</c:v>
                </c:pt>
                <c:pt idx="3398">
                  <c:v>18.08023811015618</c:v>
                </c:pt>
                <c:pt idx="3399">
                  <c:v>18.07839812746164</c:v>
                </c:pt>
                <c:pt idx="3400">
                  <c:v>18.07655837197435</c:v>
                </c:pt>
                <c:pt idx="3401">
                  <c:v>18.07471884365642</c:v>
                </c:pt>
                <c:pt idx="3402">
                  <c:v>18.07288010371123</c:v>
                </c:pt>
                <c:pt idx="3403">
                  <c:v>18.07104102954908</c:v>
                </c:pt>
                <c:pt idx="3404">
                  <c:v>18.06920218244267</c:v>
                </c:pt>
                <c:pt idx="3405">
                  <c:v>18.06736356235416</c:v>
                </c:pt>
                <c:pt idx="3406">
                  <c:v>18.06552516924571</c:v>
                </c:pt>
                <c:pt idx="3407">
                  <c:v>18.06368756397442</c:v>
                </c:pt>
                <c:pt idx="3408">
                  <c:v>18.06184962464334</c:v>
                </c:pt>
                <c:pt idx="3409">
                  <c:v>18.06001191217886</c:v>
                </c:pt>
                <c:pt idx="3410">
                  <c:v>18.05817442654318</c:v>
                </c:pt>
                <c:pt idx="3411">
                  <c:v>18.05633716769847</c:v>
                </c:pt>
                <c:pt idx="3412">
                  <c:v>18.05450069615588</c:v>
                </c:pt>
                <c:pt idx="3413">
                  <c:v>18.05266389071063</c:v>
                </c:pt>
                <c:pt idx="3414">
                  <c:v>18.05082731194307</c:v>
                </c:pt>
                <c:pt idx="3415">
                  <c:v>18.04899095981542</c:v>
                </c:pt>
                <c:pt idx="3416">
                  <c:v>18.04715483428993</c:v>
                </c:pt>
                <c:pt idx="3417">
                  <c:v>18.04531949553202</c:v>
                </c:pt>
                <c:pt idx="3418">
                  <c:v>18.04348382302856</c:v>
                </c:pt>
                <c:pt idx="3419">
                  <c:v>18.04164837701408</c:v>
                </c:pt>
                <c:pt idx="3420">
                  <c:v>18.0398131574509</c:v>
                </c:pt>
                <c:pt idx="3421">
                  <c:v>18.03797816430128</c:v>
                </c:pt>
                <c:pt idx="3422">
                  <c:v>18.03614395738524</c:v>
                </c:pt>
                <c:pt idx="3423">
                  <c:v>18.03430941688067</c:v>
                </c:pt>
                <c:pt idx="3424">
                  <c:v>18.03247510267666</c:v>
                </c:pt>
                <c:pt idx="3425">
                  <c:v>18.03064101473552</c:v>
                </c:pt>
                <c:pt idx="3426">
                  <c:v>18.02880715301963</c:v>
                </c:pt>
                <c:pt idx="3427">
                  <c:v>18.02697407700383</c:v>
                </c:pt>
                <c:pt idx="3428">
                  <c:v>18.02514066755648</c:v>
                </c:pt>
                <c:pt idx="3429">
                  <c:v>18.02330748422148</c:v>
                </c:pt>
                <c:pt idx="3430">
                  <c:v>18.0214745269612</c:v>
                </c:pt>
                <c:pt idx="3431">
                  <c:v>18.01964179573806</c:v>
                </c:pt>
                <c:pt idx="3432">
                  <c:v>18.01780984968206</c:v>
                </c:pt>
                <c:pt idx="3433">
                  <c:v>18.01597757035144</c:v>
                </c:pt>
                <c:pt idx="3434">
                  <c:v>18.0141455169452</c:v>
                </c:pt>
                <c:pt idx="3435">
                  <c:v>18.01231368942577</c:v>
                </c:pt>
                <c:pt idx="3436">
                  <c:v>18.01048208775561</c:v>
                </c:pt>
                <c:pt idx="3437">
                  <c:v>18.00865127072013</c:v>
                </c:pt>
                <c:pt idx="3438">
                  <c:v>18.00682012056697</c:v>
                </c:pt>
                <c:pt idx="3439">
                  <c:v>18.00498919615044</c:v>
                </c:pt>
                <c:pt idx="3440">
                  <c:v>18.00315849743303</c:v>
                </c:pt>
                <c:pt idx="3441">
                  <c:v>18.00132802437724</c:v>
                </c:pt>
                <c:pt idx="3442">
                  <c:v>17.99949833542427</c:v>
                </c:pt>
                <c:pt idx="3443">
                  <c:v>17.99766831351042</c:v>
                </c:pt>
                <c:pt idx="3444">
                  <c:v>17.99583851714571</c:v>
                </c:pt>
                <c:pt idx="3445">
                  <c:v>17.9940089462927</c:v>
                </c:pt>
                <c:pt idx="3446">
                  <c:v>17.99217960091388</c:v>
                </c:pt>
                <c:pt idx="3447">
                  <c:v>17.99035103910656</c:v>
                </c:pt>
                <c:pt idx="3448">
                  <c:v>17.98852214449508</c:v>
                </c:pt>
                <c:pt idx="3449">
                  <c:v>17.98669347524552</c:v>
                </c:pt>
                <c:pt idx="3450">
                  <c:v>17.98486503132048</c:v>
                </c:pt>
                <c:pt idx="3451">
                  <c:v>17.98303681268247</c:v>
                </c:pt>
                <c:pt idx="3452">
                  <c:v>17.98120937708502</c:v>
                </c:pt>
                <c:pt idx="3453">
                  <c:v>17.97938160884027</c:v>
                </c:pt>
                <c:pt idx="3454">
                  <c:v>17.97755406577037</c:v>
                </c:pt>
                <c:pt idx="3455">
                  <c:v>17.97572674783797</c:v>
                </c:pt>
                <c:pt idx="3456">
                  <c:v>17.97389965500578</c:v>
                </c:pt>
                <c:pt idx="3457">
                  <c:v>17.97207334468379</c:v>
                </c:pt>
                <c:pt idx="3458">
                  <c:v>17.97024670187112</c:v>
                </c:pt>
                <c:pt idx="3459">
                  <c:v>17.96842028404658</c:v>
                </c:pt>
                <c:pt idx="3460">
                  <c:v>17.96659409117284</c:v>
                </c:pt>
                <c:pt idx="3461">
                  <c:v>17.9647681232126</c:v>
                </c:pt>
                <c:pt idx="3462">
                  <c:v>17.96294293723271</c:v>
                </c:pt>
                <c:pt idx="3463">
                  <c:v>17.96111741891887</c:v>
                </c:pt>
                <c:pt idx="3464">
                  <c:v>17.9592921254066</c:v>
                </c:pt>
                <c:pt idx="3465">
                  <c:v>17.9574670566586</c:v>
                </c:pt>
                <c:pt idx="3466">
                  <c:v>17.95564221263761</c:v>
                </c:pt>
                <c:pt idx="3467">
                  <c:v>17.95381815006782</c:v>
                </c:pt>
                <c:pt idx="3468">
                  <c:v>17.95199375532058</c:v>
                </c:pt>
                <c:pt idx="3469">
                  <c:v>17.95016958518862</c:v>
                </c:pt>
                <c:pt idx="3470">
                  <c:v>17.94834563963471</c:v>
                </c:pt>
                <c:pt idx="3471">
                  <c:v>17.94652191862161</c:v>
                </c:pt>
                <c:pt idx="3472">
                  <c:v>17.94469897853088</c:v>
                </c:pt>
                <c:pt idx="3473">
                  <c:v>17.94287570641932</c:v>
                </c:pt>
                <c:pt idx="3474">
                  <c:v>17.94105265873695</c:v>
                </c:pt>
              </c:numCache>
            </c:numRef>
          </c:yVal>
          <c:smooth val="0"/>
          <c:extLst xmlns:c16r2="http://schemas.microsoft.com/office/drawing/2015/06/chart">
            <c:ext xmlns:c16="http://schemas.microsoft.com/office/drawing/2014/chart" uri="{C3380CC4-5D6E-409C-BE32-E72D297353CC}">
              <c16:uniqueId val="{00000007-46E4-4F7A-8F8E-5252AAD90420}"/>
            </c:ext>
          </c:extLst>
        </c:ser>
        <c:ser>
          <c:idx val="8"/>
          <c:order val="8"/>
          <c:tx>
            <c:strRef>
              <c:f>Sheet1!$R$1</c:f>
              <c:strCache>
                <c:ptCount val="1"/>
                <c:pt idx="0">
                  <c:v>data</c:v>
                </c:pt>
              </c:strCache>
            </c:strRef>
          </c:tx>
          <c:spPr>
            <a:ln w="19050">
              <a:solidFill>
                <a:srgbClr val="000000">
                  <a:alpha val="60000"/>
                </a:srgbClr>
              </a:solidFill>
            </a:ln>
          </c:spPr>
          <c:marker>
            <c:symbol val="none"/>
          </c:marker>
          <c:xVal>
            <c:numRef>
              <c:f>Sheet1!$Q$2:$Q$3477</c:f>
              <c:numCache>
                <c:formatCode>General</c:formatCode>
                <c:ptCount val="3476"/>
                <c:pt idx="0">
                  <c:v>1.799999237060547</c:v>
                </c:pt>
                <c:pt idx="1">
                  <c:v>1.899997711181641</c:v>
                </c:pt>
                <c:pt idx="2">
                  <c:v>2.0</c:v>
                </c:pt>
                <c:pt idx="3">
                  <c:v>2.099998474121094</c:v>
                </c:pt>
                <c:pt idx="4">
                  <c:v>2.200000762939454</c:v>
                </c:pt>
                <c:pt idx="5">
                  <c:v>2.299999237060547</c:v>
                </c:pt>
                <c:pt idx="6">
                  <c:v>2.399997711181641</c:v>
                </c:pt>
                <c:pt idx="7">
                  <c:v>2.5</c:v>
                </c:pt>
                <c:pt idx="8">
                  <c:v>2.599998474121094</c:v>
                </c:pt>
                <c:pt idx="9">
                  <c:v>2.700000762939453</c:v>
                </c:pt>
                <c:pt idx="10">
                  <c:v>2.799999237060547</c:v>
                </c:pt>
                <c:pt idx="11">
                  <c:v>2.899997711181641</c:v>
                </c:pt>
                <c:pt idx="12">
                  <c:v>3.0</c:v>
                </c:pt>
                <c:pt idx="13">
                  <c:v>3.099998474121094</c:v>
                </c:pt>
                <c:pt idx="14">
                  <c:v>3.200000762939454</c:v>
                </c:pt>
                <c:pt idx="15">
                  <c:v>3.299999237060547</c:v>
                </c:pt>
                <c:pt idx="16">
                  <c:v>3.399997711181641</c:v>
                </c:pt>
                <c:pt idx="17">
                  <c:v>3.5</c:v>
                </c:pt>
                <c:pt idx="18">
                  <c:v>3.599998474121094</c:v>
                </c:pt>
                <c:pt idx="19">
                  <c:v>3.700000762939453</c:v>
                </c:pt>
                <c:pt idx="20">
                  <c:v>3.799999237060547</c:v>
                </c:pt>
                <c:pt idx="21">
                  <c:v>3.899997711181641</c:v>
                </c:pt>
                <c:pt idx="22">
                  <c:v>4.0</c:v>
                </c:pt>
                <c:pt idx="23">
                  <c:v>4.099998474121094</c:v>
                </c:pt>
                <c:pt idx="24">
                  <c:v>4.20000076293945</c:v>
                </c:pt>
                <c:pt idx="25">
                  <c:v>4.299999237060547</c:v>
                </c:pt>
                <c:pt idx="26">
                  <c:v>4.399997711181641</c:v>
                </c:pt>
                <c:pt idx="27">
                  <c:v>4.5</c:v>
                </c:pt>
                <c:pt idx="28">
                  <c:v>4.599998474121094</c:v>
                </c:pt>
                <c:pt idx="29">
                  <c:v>4.70000076293945</c:v>
                </c:pt>
                <c:pt idx="30">
                  <c:v>4.799999237060547</c:v>
                </c:pt>
                <c:pt idx="31">
                  <c:v>4.899997711181641</c:v>
                </c:pt>
                <c:pt idx="32">
                  <c:v>5.0</c:v>
                </c:pt>
                <c:pt idx="33">
                  <c:v>5.099998474121094</c:v>
                </c:pt>
                <c:pt idx="34">
                  <c:v>5.20000076293945</c:v>
                </c:pt>
                <c:pt idx="35">
                  <c:v>5.299999237060547</c:v>
                </c:pt>
                <c:pt idx="36">
                  <c:v>5.399997711181641</c:v>
                </c:pt>
                <c:pt idx="37">
                  <c:v>5.5</c:v>
                </c:pt>
                <c:pt idx="38">
                  <c:v>5.599998474121094</c:v>
                </c:pt>
                <c:pt idx="39">
                  <c:v>5.70000076293945</c:v>
                </c:pt>
                <c:pt idx="40">
                  <c:v>5.799999237060547</c:v>
                </c:pt>
                <c:pt idx="41">
                  <c:v>5.899997711181641</c:v>
                </c:pt>
                <c:pt idx="42">
                  <c:v>6.0</c:v>
                </c:pt>
                <c:pt idx="43">
                  <c:v>6.099998474121094</c:v>
                </c:pt>
                <c:pt idx="44">
                  <c:v>6.20000076293945</c:v>
                </c:pt>
                <c:pt idx="45">
                  <c:v>6.299999237060547</c:v>
                </c:pt>
                <c:pt idx="46">
                  <c:v>6.399997711181641</c:v>
                </c:pt>
                <c:pt idx="47">
                  <c:v>6.5</c:v>
                </c:pt>
                <c:pt idx="48">
                  <c:v>6.599998474121094</c:v>
                </c:pt>
                <c:pt idx="49">
                  <c:v>6.70000076293945</c:v>
                </c:pt>
                <c:pt idx="50">
                  <c:v>6.799999237060547</c:v>
                </c:pt>
                <c:pt idx="51">
                  <c:v>6.899997711181641</c:v>
                </c:pt>
                <c:pt idx="52">
                  <c:v>7.0</c:v>
                </c:pt>
                <c:pt idx="53">
                  <c:v>7.099998474121094</c:v>
                </c:pt>
                <c:pt idx="54">
                  <c:v>7.20000076293945</c:v>
                </c:pt>
                <c:pt idx="55">
                  <c:v>7.299999237060547</c:v>
                </c:pt>
                <c:pt idx="56">
                  <c:v>7.399997711181641</c:v>
                </c:pt>
                <c:pt idx="57">
                  <c:v>7.5</c:v>
                </c:pt>
                <c:pt idx="58">
                  <c:v>7.599998474121094</c:v>
                </c:pt>
                <c:pt idx="59">
                  <c:v>7.70000076293945</c:v>
                </c:pt>
                <c:pt idx="60">
                  <c:v>7.799999237060547</c:v>
                </c:pt>
                <c:pt idx="61">
                  <c:v>7.899997711181641</c:v>
                </c:pt>
                <c:pt idx="62">
                  <c:v>8.0</c:v>
                </c:pt>
                <c:pt idx="63">
                  <c:v>8.099998474121093</c:v>
                </c:pt>
                <c:pt idx="64">
                  <c:v>8.200000762939448</c:v>
                </c:pt>
                <c:pt idx="65">
                  <c:v>8.29999923706055</c:v>
                </c:pt>
                <c:pt idx="66">
                  <c:v>8.39999771118164</c:v>
                </c:pt>
                <c:pt idx="67">
                  <c:v>8.5</c:v>
                </c:pt>
                <c:pt idx="68">
                  <c:v>8.599998474121093</c:v>
                </c:pt>
                <c:pt idx="69">
                  <c:v>8.700000762939448</c:v>
                </c:pt>
                <c:pt idx="70">
                  <c:v>8.79999923706055</c:v>
                </c:pt>
                <c:pt idx="71">
                  <c:v>8.89999771118164</c:v>
                </c:pt>
                <c:pt idx="72">
                  <c:v>9.0</c:v>
                </c:pt>
                <c:pt idx="73">
                  <c:v>9.099998474121093</c:v>
                </c:pt>
                <c:pt idx="74">
                  <c:v>9.200000762939448</c:v>
                </c:pt>
                <c:pt idx="75">
                  <c:v>9.29999923706055</c:v>
                </c:pt>
                <c:pt idx="76">
                  <c:v>9.39999771118164</c:v>
                </c:pt>
                <c:pt idx="77">
                  <c:v>9.5</c:v>
                </c:pt>
                <c:pt idx="78">
                  <c:v>9.599998474121093</c:v>
                </c:pt>
                <c:pt idx="79">
                  <c:v>9.700000762939448</c:v>
                </c:pt>
                <c:pt idx="80">
                  <c:v>9.79999923706055</c:v>
                </c:pt>
                <c:pt idx="81">
                  <c:v>9.89999771118164</c:v>
                </c:pt>
                <c:pt idx="82">
                  <c:v>10.0</c:v>
                </c:pt>
                <c:pt idx="83">
                  <c:v>10.0999984741211</c:v>
                </c:pt>
                <c:pt idx="84">
                  <c:v>10.20000076293945</c:v>
                </c:pt>
                <c:pt idx="85">
                  <c:v>10.29999923706055</c:v>
                </c:pt>
                <c:pt idx="86">
                  <c:v>10.39999771118164</c:v>
                </c:pt>
                <c:pt idx="87">
                  <c:v>10.5</c:v>
                </c:pt>
                <c:pt idx="88">
                  <c:v>10.5999984741211</c:v>
                </c:pt>
                <c:pt idx="89">
                  <c:v>10.70000076293945</c:v>
                </c:pt>
                <c:pt idx="90">
                  <c:v>10.79999923706055</c:v>
                </c:pt>
                <c:pt idx="91">
                  <c:v>10.89999771118164</c:v>
                </c:pt>
                <c:pt idx="92">
                  <c:v>11.0</c:v>
                </c:pt>
                <c:pt idx="93">
                  <c:v>11.0999984741211</c:v>
                </c:pt>
                <c:pt idx="94">
                  <c:v>11.20000076293945</c:v>
                </c:pt>
                <c:pt idx="95">
                  <c:v>11.29999923706055</c:v>
                </c:pt>
                <c:pt idx="96">
                  <c:v>11.39999771118164</c:v>
                </c:pt>
                <c:pt idx="97">
                  <c:v>11.5</c:v>
                </c:pt>
                <c:pt idx="98">
                  <c:v>11.5999984741211</c:v>
                </c:pt>
                <c:pt idx="99">
                  <c:v>11.70000076293945</c:v>
                </c:pt>
                <c:pt idx="100">
                  <c:v>11.79999923706055</c:v>
                </c:pt>
                <c:pt idx="101">
                  <c:v>11.89999771118164</c:v>
                </c:pt>
                <c:pt idx="102">
                  <c:v>12.0</c:v>
                </c:pt>
                <c:pt idx="103">
                  <c:v>12.0999984741211</c:v>
                </c:pt>
                <c:pt idx="104">
                  <c:v>12.20000076293945</c:v>
                </c:pt>
                <c:pt idx="105">
                  <c:v>12.29999923706055</c:v>
                </c:pt>
                <c:pt idx="106">
                  <c:v>12.39999771118164</c:v>
                </c:pt>
                <c:pt idx="107">
                  <c:v>12.5</c:v>
                </c:pt>
                <c:pt idx="108">
                  <c:v>12.5999984741211</c:v>
                </c:pt>
                <c:pt idx="109">
                  <c:v>12.70000076293945</c:v>
                </c:pt>
                <c:pt idx="110">
                  <c:v>12.79999923706055</c:v>
                </c:pt>
                <c:pt idx="111">
                  <c:v>12.89999771118164</c:v>
                </c:pt>
                <c:pt idx="112">
                  <c:v>13.0</c:v>
                </c:pt>
                <c:pt idx="113">
                  <c:v>13.0999984741211</c:v>
                </c:pt>
                <c:pt idx="114">
                  <c:v>13.20000076293945</c:v>
                </c:pt>
                <c:pt idx="115">
                  <c:v>13.29999923706055</c:v>
                </c:pt>
                <c:pt idx="116">
                  <c:v>13.39999771118164</c:v>
                </c:pt>
                <c:pt idx="117">
                  <c:v>13.5</c:v>
                </c:pt>
                <c:pt idx="118">
                  <c:v>13.5999984741211</c:v>
                </c:pt>
                <c:pt idx="119">
                  <c:v>13.70000076293945</c:v>
                </c:pt>
                <c:pt idx="120">
                  <c:v>13.79999923706055</c:v>
                </c:pt>
                <c:pt idx="121">
                  <c:v>13.89999771118164</c:v>
                </c:pt>
                <c:pt idx="122">
                  <c:v>14.0</c:v>
                </c:pt>
                <c:pt idx="123">
                  <c:v>14.0999984741211</c:v>
                </c:pt>
                <c:pt idx="124">
                  <c:v>14.20000076293945</c:v>
                </c:pt>
                <c:pt idx="125">
                  <c:v>14.29999923706055</c:v>
                </c:pt>
                <c:pt idx="126">
                  <c:v>14.39999771118164</c:v>
                </c:pt>
                <c:pt idx="127">
                  <c:v>14.5</c:v>
                </c:pt>
                <c:pt idx="128">
                  <c:v>14.5999984741211</c:v>
                </c:pt>
                <c:pt idx="129">
                  <c:v>14.70000076293945</c:v>
                </c:pt>
                <c:pt idx="130">
                  <c:v>14.79999923706055</c:v>
                </c:pt>
                <c:pt idx="131">
                  <c:v>14.89999771118164</c:v>
                </c:pt>
                <c:pt idx="132">
                  <c:v>15.0</c:v>
                </c:pt>
                <c:pt idx="133">
                  <c:v>15.0999984741211</c:v>
                </c:pt>
                <c:pt idx="134">
                  <c:v>15.20000076293945</c:v>
                </c:pt>
                <c:pt idx="135">
                  <c:v>15.29999923706055</c:v>
                </c:pt>
                <c:pt idx="136">
                  <c:v>15.39999771118164</c:v>
                </c:pt>
                <c:pt idx="137">
                  <c:v>15.5</c:v>
                </c:pt>
                <c:pt idx="138">
                  <c:v>15.5999984741211</c:v>
                </c:pt>
                <c:pt idx="139">
                  <c:v>15.70000076293945</c:v>
                </c:pt>
                <c:pt idx="140">
                  <c:v>15.79999923706055</c:v>
                </c:pt>
                <c:pt idx="141">
                  <c:v>15.89999771118164</c:v>
                </c:pt>
                <c:pt idx="142">
                  <c:v>16.0</c:v>
                </c:pt>
                <c:pt idx="143">
                  <c:v>16.09999847412109</c:v>
                </c:pt>
                <c:pt idx="144">
                  <c:v>16.20000076293945</c:v>
                </c:pt>
                <c:pt idx="145">
                  <c:v>16.29999923706054</c:v>
                </c:pt>
                <c:pt idx="146">
                  <c:v>16.39999771118164</c:v>
                </c:pt>
                <c:pt idx="147">
                  <c:v>16.5</c:v>
                </c:pt>
                <c:pt idx="148">
                  <c:v>16.59999847412109</c:v>
                </c:pt>
                <c:pt idx="149">
                  <c:v>16.70000076293945</c:v>
                </c:pt>
                <c:pt idx="150">
                  <c:v>16.79999923706054</c:v>
                </c:pt>
                <c:pt idx="151">
                  <c:v>16.89999771118164</c:v>
                </c:pt>
                <c:pt idx="152">
                  <c:v>17.0</c:v>
                </c:pt>
                <c:pt idx="153">
                  <c:v>17.09999847412109</c:v>
                </c:pt>
                <c:pt idx="154">
                  <c:v>17.20000076293945</c:v>
                </c:pt>
                <c:pt idx="155">
                  <c:v>17.29999923706054</c:v>
                </c:pt>
                <c:pt idx="156">
                  <c:v>17.39999771118164</c:v>
                </c:pt>
                <c:pt idx="157">
                  <c:v>17.5</c:v>
                </c:pt>
                <c:pt idx="158">
                  <c:v>17.59999847412109</c:v>
                </c:pt>
                <c:pt idx="159">
                  <c:v>17.70000076293945</c:v>
                </c:pt>
                <c:pt idx="160">
                  <c:v>17.79999923706054</c:v>
                </c:pt>
                <c:pt idx="161">
                  <c:v>17.89999771118164</c:v>
                </c:pt>
                <c:pt idx="162">
                  <c:v>18.0</c:v>
                </c:pt>
                <c:pt idx="163">
                  <c:v>18.09999847412109</c:v>
                </c:pt>
                <c:pt idx="164">
                  <c:v>18.20000076293945</c:v>
                </c:pt>
                <c:pt idx="165">
                  <c:v>18.29999923706054</c:v>
                </c:pt>
                <c:pt idx="166">
                  <c:v>18.39999771118164</c:v>
                </c:pt>
                <c:pt idx="167">
                  <c:v>18.5</c:v>
                </c:pt>
                <c:pt idx="168">
                  <c:v>18.59999847412109</c:v>
                </c:pt>
                <c:pt idx="169">
                  <c:v>18.70000076293945</c:v>
                </c:pt>
                <c:pt idx="170">
                  <c:v>18.79999923706054</c:v>
                </c:pt>
                <c:pt idx="171">
                  <c:v>18.89999771118164</c:v>
                </c:pt>
                <c:pt idx="172">
                  <c:v>19.0</c:v>
                </c:pt>
                <c:pt idx="173">
                  <c:v>19.09999847412109</c:v>
                </c:pt>
                <c:pt idx="174">
                  <c:v>19.20000076293945</c:v>
                </c:pt>
                <c:pt idx="175">
                  <c:v>19.29999923706054</c:v>
                </c:pt>
                <c:pt idx="176">
                  <c:v>19.39999771118164</c:v>
                </c:pt>
                <c:pt idx="177">
                  <c:v>19.5</c:v>
                </c:pt>
                <c:pt idx="178">
                  <c:v>19.59999847412109</c:v>
                </c:pt>
                <c:pt idx="179">
                  <c:v>19.70000076293945</c:v>
                </c:pt>
                <c:pt idx="180">
                  <c:v>19.79999923706054</c:v>
                </c:pt>
                <c:pt idx="181">
                  <c:v>19.89999771118164</c:v>
                </c:pt>
                <c:pt idx="182">
                  <c:v>20.0</c:v>
                </c:pt>
                <c:pt idx="183">
                  <c:v>20.09999847412109</c:v>
                </c:pt>
                <c:pt idx="184">
                  <c:v>20.20000076293945</c:v>
                </c:pt>
                <c:pt idx="185">
                  <c:v>20.29999923706054</c:v>
                </c:pt>
                <c:pt idx="186">
                  <c:v>20.39999771118164</c:v>
                </c:pt>
                <c:pt idx="187">
                  <c:v>20.5</c:v>
                </c:pt>
                <c:pt idx="188">
                  <c:v>20.59999847412109</c:v>
                </c:pt>
                <c:pt idx="189">
                  <c:v>20.70000076293945</c:v>
                </c:pt>
                <c:pt idx="190">
                  <c:v>20.79999923706054</c:v>
                </c:pt>
                <c:pt idx="191">
                  <c:v>20.89999771118164</c:v>
                </c:pt>
                <c:pt idx="192">
                  <c:v>21.0</c:v>
                </c:pt>
                <c:pt idx="193">
                  <c:v>21.09999847412109</c:v>
                </c:pt>
                <c:pt idx="194">
                  <c:v>21.20000076293945</c:v>
                </c:pt>
                <c:pt idx="195">
                  <c:v>21.29999923706054</c:v>
                </c:pt>
                <c:pt idx="196">
                  <c:v>21.39999771118164</c:v>
                </c:pt>
                <c:pt idx="197">
                  <c:v>21.5</c:v>
                </c:pt>
                <c:pt idx="198">
                  <c:v>21.59999847412109</c:v>
                </c:pt>
                <c:pt idx="199">
                  <c:v>21.70000076293945</c:v>
                </c:pt>
                <c:pt idx="200">
                  <c:v>21.79999923706054</c:v>
                </c:pt>
                <c:pt idx="201">
                  <c:v>21.89999771118164</c:v>
                </c:pt>
                <c:pt idx="202">
                  <c:v>22.0</c:v>
                </c:pt>
                <c:pt idx="203">
                  <c:v>22.09999847412109</c:v>
                </c:pt>
                <c:pt idx="204">
                  <c:v>22.20000076293945</c:v>
                </c:pt>
                <c:pt idx="205">
                  <c:v>22.29999923706054</c:v>
                </c:pt>
                <c:pt idx="206">
                  <c:v>22.39999771118164</c:v>
                </c:pt>
                <c:pt idx="207">
                  <c:v>22.5</c:v>
                </c:pt>
                <c:pt idx="208">
                  <c:v>22.59999847412109</c:v>
                </c:pt>
                <c:pt idx="209">
                  <c:v>22.70000076293945</c:v>
                </c:pt>
                <c:pt idx="210">
                  <c:v>22.79999923706054</c:v>
                </c:pt>
                <c:pt idx="211">
                  <c:v>22.89999771118164</c:v>
                </c:pt>
                <c:pt idx="212">
                  <c:v>23.0</c:v>
                </c:pt>
                <c:pt idx="213">
                  <c:v>23.09999847412109</c:v>
                </c:pt>
                <c:pt idx="214">
                  <c:v>23.20000076293945</c:v>
                </c:pt>
                <c:pt idx="215">
                  <c:v>23.29999923706054</c:v>
                </c:pt>
                <c:pt idx="216">
                  <c:v>23.39999771118164</c:v>
                </c:pt>
                <c:pt idx="217">
                  <c:v>23.5</c:v>
                </c:pt>
                <c:pt idx="218">
                  <c:v>23.59999847412109</c:v>
                </c:pt>
                <c:pt idx="219">
                  <c:v>23.70000076293945</c:v>
                </c:pt>
                <c:pt idx="220">
                  <c:v>23.79999923706054</c:v>
                </c:pt>
                <c:pt idx="221">
                  <c:v>23.89999771118164</c:v>
                </c:pt>
                <c:pt idx="222">
                  <c:v>24.0</c:v>
                </c:pt>
                <c:pt idx="223">
                  <c:v>24.09999847412109</c:v>
                </c:pt>
                <c:pt idx="224">
                  <c:v>24.20000076293945</c:v>
                </c:pt>
                <c:pt idx="225">
                  <c:v>24.29999923706054</c:v>
                </c:pt>
                <c:pt idx="226">
                  <c:v>24.39999771118164</c:v>
                </c:pt>
                <c:pt idx="227">
                  <c:v>24.49999618530273</c:v>
                </c:pt>
                <c:pt idx="228">
                  <c:v>24.60000228881836</c:v>
                </c:pt>
                <c:pt idx="229">
                  <c:v>24.70000076293945</c:v>
                </c:pt>
                <c:pt idx="230">
                  <c:v>24.79999923706054</c:v>
                </c:pt>
                <c:pt idx="231">
                  <c:v>24.89999771118164</c:v>
                </c:pt>
                <c:pt idx="232">
                  <c:v>24.99999618530273</c:v>
                </c:pt>
                <c:pt idx="233">
                  <c:v>25.10000228881836</c:v>
                </c:pt>
                <c:pt idx="234">
                  <c:v>25.20000076293945</c:v>
                </c:pt>
                <c:pt idx="235">
                  <c:v>25.29999923706054</c:v>
                </c:pt>
                <c:pt idx="236">
                  <c:v>25.39999771118164</c:v>
                </c:pt>
                <c:pt idx="237">
                  <c:v>25.49999618530273</c:v>
                </c:pt>
                <c:pt idx="238">
                  <c:v>25.60000228881836</c:v>
                </c:pt>
                <c:pt idx="239">
                  <c:v>25.70000076293945</c:v>
                </c:pt>
                <c:pt idx="240">
                  <c:v>25.79999923706054</c:v>
                </c:pt>
                <c:pt idx="241">
                  <c:v>25.89999771118164</c:v>
                </c:pt>
                <c:pt idx="242">
                  <c:v>25.99999618530273</c:v>
                </c:pt>
                <c:pt idx="243">
                  <c:v>26.10000228881836</c:v>
                </c:pt>
                <c:pt idx="244">
                  <c:v>26.20000076293945</c:v>
                </c:pt>
                <c:pt idx="245">
                  <c:v>26.29999923706054</c:v>
                </c:pt>
                <c:pt idx="246">
                  <c:v>26.39999771118164</c:v>
                </c:pt>
                <c:pt idx="247">
                  <c:v>26.49999618530273</c:v>
                </c:pt>
                <c:pt idx="248">
                  <c:v>26.60000228881836</c:v>
                </c:pt>
                <c:pt idx="249">
                  <c:v>26.70000076293945</c:v>
                </c:pt>
                <c:pt idx="250">
                  <c:v>26.79999923706054</c:v>
                </c:pt>
                <c:pt idx="251">
                  <c:v>26.89999771118164</c:v>
                </c:pt>
                <c:pt idx="252">
                  <c:v>26.99999618530273</c:v>
                </c:pt>
                <c:pt idx="253">
                  <c:v>27.10000228881836</c:v>
                </c:pt>
                <c:pt idx="254">
                  <c:v>27.20000076293945</c:v>
                </c:pt>
                <c:pt idx="255">
                  <c:v>27.29999923706054</c:v>
                </c:pt>
                <c:pt idx="256">
                  <c:v>27.39999771118164</c:v>
                </c:pt>
                <c:pt idx="257">
                  <c:v>27.49999618530273</c:v>
                </c:pt>
                <c:pt idx="258">
                  <c:v>27.60000228881836</c:v>
                </c:pt>
                <c:pt idx="259">
                  <c:v>27.70000076293945</c:v>
                </c:pt>
                <c:pt idx="260">
                  <c:v>27.79999923706054</c:v>
                </c:pt>
                <c:pt idx="261">
                  <c:v>27.89999771118164</c:v>
                </c:pt>
                <c:pt idx="262">
                  <c:v>27.99999618530273</c:v>
                </c:pt>
                <c:pt idx="263">
                  <c:v>28.10000228881836</c:v>
                </c:pt>
                <c:pt idx="264">
                  <c:v>28.20000076293945</c:v>
                </c:pt>
                <c:pt idx="265">
                  <c:v>28.29999923706054</c:v>
                </c:pt>
                <c:pt idx="266">
                  <c:v>28.39999771118164</c:v>
                </c:pt>
                <c:pt idx="267">
                  <c:v>28.49999618530273</c:v>
                </c:pt>
                <c:pt idx="268">
                  <c:v>28.60000228881836</c:v>
                </c:pt>
                <c:pt idx="269">
                  <c:v>28.70000076293945</c:v>
                </c:pt>
                <c:pt idx="270">
                  <c:v>28.79999923706054</c:v>
                </c:pt>
                <c:pt idx="271">
                  <c:v>28.89999771118164</c:v>
                </c:pt>
                <c:pt idx="272">
                  <c:v>28.99999618530273</c:v>
                </c:pt>
                <c:pt idx="273">
                  <c:v>29.10000228881836</c:v>
                </c:pt>
                <c:pt idx="274">
                  <c:v>29.20000076293945</c:v>
                </c:pt>
                <c:pt idx="275">
                  <c:v>29.29999923706054</c:v>
                </c:pt>
                <c:pt idx="276">
                  <c:v>29.39999771118164</c:v>
                </c:pt>
                <c:pt idx="277">
                  <c:v>29.49999618530273</c:v>
                </c:pt>
                <c:pt idx="278">
                  <c:v>29.60000228881836</c:v>
                </c:pt>
                <c:pt idx="279">
                  <c:v>29.70000076293945</c:v>
                </c:pt>
                <c:pt idx="280">
                  <c:v>29.79999923706054</c:v>
                </c:pt>
                <c:pt idx="281">
                  <c:v>29.89999771118164</c:v>
                </c:pt>
                <c:pt idx="282">
                  <c:v>29.99999618530273</c:v>
                </c:pt>
                <c:pt idx="283">
                  <c:v>30.10000228881836</c:v>
                </c:pt>
                <c:pt idx="284">
                  <c:v>30.20000076293945</c:v>
                </c:pt>
                <c:pt idx="285">
                  <c:v>30.29999923706054</c:v>
                </c:pt>
                <c:pt idx="286">
                  <c:v>30.39999771118164</c:v>
                </c:pt>
                <c:pt idx="287">
                  <c:v>30.49999618530273</c:v>
                </c:pt>
                <c:pt idx="288">
                  <c:v>30.60000228881836</c:v>
                </c:pt>
                <c:pt idx="289">
                  <c:v>30.70000076293945</c:v>
                </c:pt>
                <c:pt idx="290">
                  <c:v>30.79999923706054</c:v>
                </c:pt>
                <c:pt idx="291">
                  <c:v>30.89999771118164</c:v>
                </c:pt>
                <c:pt idx="292">
                  <c:v>30.99999618530273</c:v>
                </c:pt>
                <c:pt idx="293">
                  <c:v>31.10000228881836</c:v>
                </c:pt>
                <c:pt idx="294">
                  <c:v>31.20000076293945</c:v>
                </c:pt>
                <c:pt idx="295">
                  <c:v>31.29999923706054</c:v>
                </c:pt>
                <c:pt idx="296">
                  <c:v>31.39999771118164</c:v>
                </c:pt>
                <c:pt idx="297">
                  <c:v>31.49999618530273</c:v>
                </c:pt>
                <c:pt idx="298">
                  <c:v>31.60000228881836</c:v>
                </c:pt>
                <c:pt idx="299">
                  <c:v>31.70000076293945</c:v>
                </c:pt>
                <c:pt idx="300">
                  <c:v>31.79999923706054</c:v>
                </c:pt>
                <c:pt idx="301">
                  <c:v>31.89999771118164</c:v>
                </c:pt>
                <c:pt idx="302">
                  <c:v>31.99999618530273</c:v>
                </c:pt>
                <c:pt idx="303">
                  <c:v>32.10000228881836</c:v>
                </c:pt>
                <c:pt idx="304">
                  <c:v>32.20000076293945</c:v>
                </c:pt>
                <c:pt idx="305">
                  <c:v>32.29999923706055</c:v>
                </c:pt>
                <c:pt idx="306">
                  <c:v>32.39999771118164</c:v>
                </c:pt>
                <c:pt idx="307">
                  <c:v>32.49999618530273</c:v>
                </c:pt>
                <c:pt idx="308">
                  <c:v>32.60000228881836</c:v>
                </c:pt>
                <c:pt idx="309">
                  <c:v>32.70000076293945</c:v>
                </c:pt>
                <c:pt idx="310">
                  <c:v>32.79999923706055</c:v>
                </c:pt>
                <c:pt idx="311">
                  <c:v>32.89999771118164</c:v>
                </c:pt>
                <c:pt idx="312">
                  <c:v>32.99999618530273</c:v>
                </c:pt>
                <c:pt idx="313">
                  <c:v>33.10000228881836</c:v>
                </c:pt>
                <c:pt idx="314">
                  <c:v>33.20000076293945</c:v>
                </c:pt>
                <c:pt idx="315">
                  <c:v>33.29999923706055</c:v>
                </c:pt>
                <c:pt idx="316">
                  <c:v>33.39999771118164</c:v>
                </c:pt>
                <c:pt idx="317">
                  <c:v>33.49999618530273</c:v>
                </c:pt>
                <c:pt idx="318">
                  <c:v>33.60000228881836</c:v>
                </c:pt>
                <c:pt idx="319">
                  <c:v>33.70000076293945</c:v>
                </c:pt>
                <c:pt idx="320">
                  <c:v>33.79999923706055</c:v>
                </c:pt>
                <c:pt idx="321">
                  <c:v>33.89999771118164</c:v>
                </c:pt>
                <c:pt idx="322">
                  <c:v>33.99999618530273</c:v>
                </c:pt>
                <c:pt idx="323">
                  <c:v>34.10000228881836</c:v>
                </c:pt>
                <c:pt idx="324">
                  <c:v>34.20000076293945</c:v>
                </c:pt>
                <c:pt idx="325">
                  <c:v>34.29999923706055</c:v>
                </c:pt>
                <c:pt idx="326">
                  <c:v>34.39999771118164</c:v>
                </c:pt>
                <c:pt idx="327">
                  <c:v>34.49999618530273</c:v>
                </c:pt>
                <c:pt idx="328">
                  <c:v>34.60000228881836</c:v>
                </c:pt>
                <c:pt idx="329">
                  <c:v>34.70000076293945</c:v>
                </c:pt>
                <c:pt idx="330">
                  <c:v>34.79999923706055</c:v>
                </c:pt>
                <c:pt idx="331">
                  <c:v>34.89999771118164</c:v>
                </c:pt>
                <c:pt idx="332">
                  <c:v>34.99999618530273</c:v>
                </c:pt>
                <c:pt idx="333">
                  <c:v>35.10000228881836</c:v>
                </c:pt>
                <c:pt idx="334">
                  <c:v>35.20000076293945</c:v>
                </c:pt>
                <c:pt idx="335">
                  <c:v>35.29999923706055</c:v>
                </c:pt>
                <c:pt idx="336">
                  <c:v>35.39999771118164</c:v>
                </c:pt>
                <c:pt idx="337">
                  <c:v>35.49999618530273</c:v>
                </c:pt>
                <c:pt idx="338">
                  <c:v>35.60000228881836</c:v>
                </c:pt>
                <c:pt idx="339">
                  <c:v>35.70000076293945</c:v>
                </c:pt>
                <c:pt idx="340">
                  <c:v>35.79999923706055</c:v>
                </c:pt>
                <c:pt idx="341">
                  <c:v>35.89999771118164</c:v>
                </c:pt>
                <c:pt idx="342">
                  <c:v>35.99999618530273</c:v>
                </c:pt>
                <c:pt idx="343">
                  <c:v>36.10000228881836</c:v>
                </c:pt>
                <c:pt idx="344">
                  <c:v>36.20000076293945</c:v>
                </c:pt>
                <c:pt idx="345">
                  <c:v>36.29999923706055</c:v>
                </c:pt>
                <c:pt idx="346">
                  <c:v>36.39999771118164</c:v>
                </c:pt>
                <c:pt idx="347">
                  <c:v>36.49999618530273</c:v>
                </c:pt>
                <c:pt idx="348">
                  <c:v>36.60000228881836</c:v>
                </c:pt>
                <c:pt idx="349">
                  <c:v>36.70000076293945</c:v>
                </c:pt>
                <c:pt idx="350">
                  <c:v>36.79999923706055</c:v>
                </c:pt>
                <c:pt idx="351">
                  <c:v>36.89999771118164</c:v>
                </c:pt>
                <c:pt idx="352">
                  <c:v>36.99999618530273</c:v>
                </c:pt>
                <c:pt idx="353">
                  <c:v>37.10000228881836</c:v>
                </c:pt>
                <c:pt idx="354">
                  <c:v>37.20000076293945</c:v>
                </c:pt>
                <c:pt idx="355">
                  <c:v>37.29999923706055</c:v>
                </c:pt>
                <c:pt idx="356">
                  <c:v>37.39999771118164</c:v>
                </c:pt>
                <c:pt idx="357">
                  <c:v>37.49999618530273</c:v>
                </c:pt>
                <c:pt idx="358">
                  <c:v>37.60000228881836</c:v>
                </c:pt>
                <c:pt idx="359">
                  <c:v>37.70000076293945</c:v>
                </c:pt>
                <c:pt idx="360">
                  <c:v>37.79999923706055</c:v>
                </c:pt>
                <c:pt idx="361">
                  <c:v>37.89999771118164</c:v>
                </c:pt>
                <c:pt idx="362">
                  <c:v>37.99999618530273</c:v>
                </c:pt>
                <c:pt idx="363">
                  <c:v>38.10000228881836</c:v>
                </c:pt>
                <c:pt idx="364">
                  <c:v>38.20000076293945</c:v>
                </c:pt>
                <c:pt idx="365">
                  <c:v>38.29999923706055</c:v>
                </c:pt>
                <c:pt idx="366">
                  <c:v>38.39999771118164</c:v>
                </c:pt>
                <c:pt idx="367">
                  <c:v>38.49999618530273</c:v>
                </c:pt>
                <c:pt idx="368">
                  <c:v>38.60000228881836</c:v>
                </c:pt>
                <c:pt idx="369">
                  <c:v>38.70000076293945</c:v>
                </c:pt>
                <c:pt idx="370">
                  <c:v>38.79999923706055</c:v>
                </c:pt>
                <c:pt idx="371">
                  <c:v>38.89999771118164</c:v>
                </c:pt>
                <c:pt idx="372">
                  <c:v>38.99999618530273</c:v>
                </c:pt>
                <c:pt idx="373">
                  <c:v>39.10000228881836</c:v>
                </c:pt>
                <c:pt idx="374">
                  <c:v>39.20000076293945</c:v>
                </c:pt>
                <c:pt idx="375">
                  <c:v>39.29999923706055</c:v>
                </c:pt>
                <c:pt idx="376">
                  <c:v>39.39999771118164</c:v>
                </c:pt>
                <c:pt idx="377">
                  <c:v>39.49999618530273</c:v>
                </c:pt>
                <c:pt idx="378">
                  <c:v>39.60000228881836</c:v>
                </c:pt>
                <c:pt idx="379">
                  <c:v>39.70000076293945</c:v>
                </c:pt>
                <c:pt idx="380">
                  <c:v>39.79999923706055</c:v>
                </c:pt>
                <c:pt idx="381">
                  <c:v>39.89999771118164</c:v>
                </c:pt>
                <c:pt idx="382">
                  <c:v>39.99999618530273</c:v>
                </c:pt>
                <c:pt idx="383">
                  <c:v>40.10000228881836</c:v>
                </c:pt>
                <c:pt idx="384">
                  <c:v>40.20000076293945</c:v>
                </c:pt>
                <c:pt idx="385">
                  <c:v>40.29999923706055</c:v>
                </c:pt>
                <c:pt idx="386">
                  <c:v>40.39999771118164</c:v>
                </c:pt>
                <c:pt idx="387">
                  <c:v>40.49999618530273</c:v>
                </c:pt>
                <c:pt idx="388">
                  <c:v>40.60000228881836</c:v>
                </c:pt>
                <c:pt idx="389">
                  <c:v>40.70000076293945</c:v>
                </c:pt>
                <c:pt idx="390">
                  <c:v>40.79999923706055</c:v>
                </c:pt>
                <c:pt idx="391">
                  <c:v>40.89999771118164</c:v>
                </c:pt>
                <c:pt idx="392">
                  <c:v>40.99999618530273</c:v>
                </c:pt>
                <c:pt idx="393">
                  <c:v>41.10000228881836</c:v>
                </c:pt>
                <c:pt idx="394">
                  <c:v>41.20000076293945</c:v>
                </c:pt>
                <c:pt idx="395">
                  <c:v>41.29999923706055</c:v>
                </c:pt>
                <c:pt idx="396">
                  <c:v>41.39999771118164</c:v>
                </c:pt>
                <c:pt idx="397">
                  <c:v>41.49999618530273</c:v>
                </c:pt>
                <c:pt idx="398">
                  <c:v>41.60000228881836</c:v>
                </c:pt>
                <c:pt idx="399">
                  <c:v>41.70000076293945</c:v>
                </c:pt>
                <c:pt idx="400">
                  <c:v>41.79999923706055</c:v>
                </c:pt>
                <c:pt idx="401">
                  <c:v>41.89999771118164</c:v>
                </c:pt>
                <c:pt idx="402">
                  <c:v>41.99999618530273</c:v>
                </c:pt>
                <c:pt idx="403">
                  <c:v>42.10000228881836</c:v>
                </c:pt>
                <c:pt idx="404">
                  <c:v>42.20000076293945</c:v>
                </c:pt>
                <c:pt idx="405">
                  <c:v>42.29999923706055</c:v>
                </c:pt>
                <c:pt idx="406">
                  <c:v>42.39999771118164</c:v>
                </c:pt>
                <c:pt idx="407">
                  <c:v>42.49999618530273</c:v>
                </c:pt>
                <c:pt idx="408">
                  <c:v>42.60000228881836</c:v>
                </c:pt>
                <c:pt idx="409">
                  <c:v>42.70000076293945</c:v>
                </c:pt>
                <c:pt idx="410">
                  <c:v>42.79999923706055</c:v>
                </c:pt>
                <c:pt idx="411">
                  <c:v>42.89999771118164</c:v>
                </c:pt>
                <c:pt idx="412">
                  <c:v>42.99999618530273</c:v>
                </c:pt>
                <c:pt idx="413">
                  <c:v>43.10000228881836</c:v>
                </c:pt>
                <c:pt idx="414">
                  <c:v>43.20000076293945</c:v>
                </c:pt>
                <c:pt idx="415">
                  <c:v>43.29999923706055</c:v>
                </c:pt>
                <c:pt idx="416">
                  <c:v>43.39999771118164</c:v>
                </c:pt>
                <c:pt idx="417">
                  <c:v>43.49999618530273</c:v>
                </c:pt>
                <c:pt idx="418">
                  <c:v>43.60000228881836</c:v>
                </c:pt>
                <c:pt idx="419">
                  <c:v>43.70000076293945</c:v>
                </c:pt>
                <c:pt idx="420">
                  <c:v>43.79999923706055</c:v>
                </c:pt>
                <c:pt idx="421">
                  <c:v>43.89999771118164</c:v>
                </c:pt>
                <c:pt idx="422">
                  <c:v>43.99999618530273</c:v>
                </c:pt>
                <c:pt idx="423">
                  <c:v>44.10000228881836</c:v>
                </c:pt>
                <c:pt idx="424">
                  <c:v>44.20000076293945</c:v>
                </c:pt>
                <c:pt idx="425">
                  <c:v>44.29999923706055</c:v>
                </c:pt>
                <c:pt idx="426">
                  <c:v>44.39999771118164</c:v>
                </c:pt>
                <c:pt idx="427">
                  <c:v>44.49999618530273</c:v>
                </c:pt>
                <c:pt idx="428">
                  <c:v>44.60000228881836</c:v>
                </c:pt>
                <c:pt idx="429">
                  <c:v>44.70000076293945</c:v>
                </c:pt>
                <c:pt idx="430">
                  <c:v>44.79999923706055</c:v>
                </c:pt>
                <c:pt idx="431">
                  <c:v>44.89999771118164</c:v>
                </c:pt>
                <c:pt idx="432">
                  <c:v>44.99999618530273</c:v>
                </c:pt>
                <c:pt idx="433">
                  <c:v>45.10000228881836</c:v>
                </c:pt>
                <c:pt idx="434">
                  <c:v>45.20000076293945</c:v>
                </c:pt>
                <c:pt idx="435">
                  <c:v>45.29999923706055</c:v>
                </c:pt>
                <c:pt idx="436">
                  <c:v>45.39999771118164</c:v>
                </c:pt>
                <c:pt idx="437">
                  <c:v>45.49999618530273</c:v>
                </c:pt>
                <c:pt idx="438">
                  <c:v>45.60000228881836</c:v>
                </c:pt>
                <c:pt idx="439">
                  <c:v>45.70000076293945</c:v>
                </c:pt>
                <c:pt idx="440">
                  <c:v>45.79999923706055</c:v>
                </c:pt>
                <c:pt idx="441">
                  <c:v>45.89999771118164</c:v>
                </c:pt>
                <c:pt idx="442">
                  <c:v>45.99999618530273</c:v>
                </c:pt>
                <c:pt idx="443">
                  <c:v>46.10000228881836</c:v>
                </c:pt>
                <c:pt idx="444">
                  <c:v>46.20000076293945</c:v>
                </c:pt>
                <c:pt idx="445">
                  <c:v>46.29999923706055</c:v>
                </c:pt>
                <c:pt idx="446">
                  <c:v>46.39999771118164</c:v>
                </c:pt>
                <c:pt idx="447">
                  <c:v>46.49999618530273</c:v>
                </c:pt>
                <c:pt idx="448">
                  <c:v>46.60000228881836</c:v>
                </c:pt>
                <c:pt idx="449">
                  <c:v>46.70000076293945</c:v>
                </c:pt>
                <c:pt idx="450">
                  <c:v>46.79999923706055</c:v>
                </c:pt>
                <c:pt idx="451">
                  <c:v>46.89999771118164</c:v>
                </c:pt>
                <c:pt idx="452">
                  <c:v>46.99999618530273</c:v>
                </c:pt>
                <c:pt idx="453">
                  <c:v>47.10000228881836</c:v>
                </c:pt>
                <c:pt idx="454">
                  <c:v>47.20000076293945</c:v>
                </c:pt>
                <c:pt idx="455">
                  <c:v>47.29999923706055</c:v>
                </c:pt>
                <c:pt idx="456">
                  <c:v>47.39999771118164</c:v>
                </c:pt>
                <c:pt idx="457">
                  <c:v>47.49999618530273</c:v>
                </c:pt>
                <c:pt idx="458">
                  <c:v>47.60000228881836</c:v>
                </c:pt>
                <c:pt idx="459">
                  <c:v>47.70000076293945</c:v>
                </c:pt>
                <c:pt idx="460">
                  <c:v>47.79999923706055</c:v>
                </c:pt>
                <c:pt idx="461">
                  <c:v>47.89999771118164</c:v>
                </c:pt>
                <c:pt idx="462">
                  <c:v>47.99999618530273</c:v>
                </c:pt>
                <c:pt idx="463">
                  <c:v>48.10000228881836</c:v>
                </c:pt>
                <c:pt idx="464">
                  <c:v>48.20000076293945</c:v>
                </c:pt>
                <c:pt idx="465">
                  <c:v>48.29999923706055</c:v>
                </c:pt>
                <c:pt idx="466">
                  <c:v>48.39999771118164</c:v>
                </c:pt>
                <c:pt idx="467">
                  <c:v>48.49999618530273</c:v>
                </c:pt>
                <c:pt idx="468">
                  <c:v>48.60000228881836</c:v>
                </c:pt>
                <c:pt idx="469">
                  <c:v>48.70000076293945</c:v>
                </c:pt>
                <c:pt idx="470">
                  <c:v>48.79999923706055</c:v>
                </c:pt>
                <c:pt idx="471">
                  <c:v>48.89999771118164</c:v>
                </c:pt>
                <c:pt idx="472">
                  <c:v>48.99999618530273</c:v>
                </c:pt>
                <c:pt idx="473">
                  <c:v>49.10000228881836</c:v>
                </c:pt>
                <c:pt idx="474">
                  <c:v>49.20000076293945</c:v>
                </c:pt>
                <c:pt idx="475">
                  <c:v>49.29999923706055</c:v>
                </c:pt>
                <c:pt idx="476">
                  <c:v>49.39999771118164</c:v>
                </c:pt>
                <c:pt idx="477">
                  <c:v>49.49999618530273</c:v>
                </c:pt>
                <c:pt idx="478">
                  <c:v>49.60000228881836</c:v>
                </c:pt>
                <c:pt idx="479">
                  <c:v>49.70000076293945</c:v>
                </c:pt>
                <c:pt idx="480">
                  <c:v>49.79999923706055</c:v>
                </c:pt>
                <c:pt idx="481">
                  <c:v>49.89999771118164</c:v>
                </c:pt>
                <c:pt idx="482">
                  <c:v>49.99999618530273</c:v>
                </c:pt>
                <c:pt idx="483">
                  <c:v>50.10000228881836</c:v>
                </c:pt>
                <c:pt idx="484">
                  <c:v>50.20000076293945</c:v>
                </c:pt>
                <c:pt idx="485">
                  <c:v>50.29999923706055</c:v>
                </c:pt>
                <c:pt idx="486">
                  <c:v>50.39999771118164</c:v>
                </c:pt>
                <c:pt idx="487">
                  <c:v>50.49999618530273</c:v>
                </c:pt>
                <c:pt idx="488">
                  <c:v>50.60000228881836</c:v>
                </c:pt>
                <c:pt idx="489">
                  <c:v>50.70000076293945</c:v>
                </c:pt>
                <c:pt idx="490">
                  <c:v>50.79999923706055</c:v>
                </c:pt>
                <c:pt idx="491">
                  <c:v>50.89999771118164</c:v>
                </c:pt>
                <c:pt idx="492">
                  <c:v>50.99999618530273</c:v>
                </c:pt>
                <c:pt idx="493">
                  <c:v>51.10000228881836</c:v>
                </c:pt>
                <c:pt idx="494">
                  <c:v>51.20000076293945</c:v>
                </c:pt>
                <c:pt idx="495">
                  <c:v>51.29999923706055</c:v>
                </c:pt>
                <c:pt idx="496">
                  <c:v>51.39999771118164</c:v>
                </c:pt>
                <c:pt idx="497">
                  <c:v>51.49999618530273</c:v>
                </c:pt>
                <c:pt idx="498">
                  <c:v>51.60000228881836</c:v>
                </c:pt>
                <c:pt idx="499">
                  <c:v>51.70000076293945</c:v>
                </c:pt>
                <c:pt idx="500">
                  <c:v>51.79999923706055</c:v>
                </c:pt>
                <c:pt idx="501">
                  <c:v>51.89999771118164</c:v>
                </c:pt>
                <c:pt idx="502">
                  <c:v>51.99999618530273</c:v>
                </c:pt>
                <c:pt idx="503">
                  <c:v>52.10000228881836</c:v>
                </c:pt>
                <c:pt idx="504">
                  <c:v>52.20000076293945</c:v>
                </c:pt>
                <c:pt idx="505">
                  <c:v>52.29999923706055</c:v>
                </c:pt>
                <c:pt idx="506">
                  <c:v>52.39999771118164</c:v>
                </c:pt>
                <c:pt idx="507">
                  <c:v>52.49999618530273</c:v>
                </c:pt>
                <c:pt idx="508">
                  <c:v>52.60000228881836</c:v>
                </c:pt>
                <c:pt idx="509">
                  <c:v>52.70000076293945</c:v>
                </c:pt>
                <c:pt idx="510">
                  <c:v>52.79999923706055</c:v>
                </c:pt>
                <c:pt idx="511">
                  <c:v>52.89999771118164</c:v>
                </c:pt>
                <c:pt idx="512">
                  <c:v>52.99999618530273</c:v>
                </c:pt>
                <c:pt idx="513">
                  <c:v>53.10000228881836</c:v>
                </c:pt>
                <c:pt idx="514">
                  <c:v>53.20000076293945</c:v>
                </c:pt>
                <c:pt idx="515">
                  <c:v>53.29999923706055</c:v>
                </c:pt>
                <c:pt idx="516">
                  <c:v>53.39999771118164</c:v>
                </c:pt>
                <c:pt idx="517">
                  <c:v>53.49999618530273</c:v>
                </c:pt>
                <c:pt idx="518">
                  <c:v>53.60000228881836</c:v>
                </c:pt>
                <c:pt idx="519">
                  <c:v>53.70000076293945</c:v>
                </c:pt>
                <c:pt idx="520">
                  <c:v>53.79999923706055</c:v>
                </c:pt>
                <c:pt idx="521">
                  <c:v>53.89999771118164</c:v>
                </c:pt>
                <c:pt idx="522">
                  <c:v>53.99999618530273</c:v>
                </c:pt>
                <c:pt idx="523">
                  <c:v>54.10000228881836</c:v>
                </c:pt>
                <c:pt idx="524">
                  <c:v>54.20000076293945</c:v>
                </c:pt>
                <c:pt idx="525">
                  <c:v>54.29999923706055</c:v>
                </c:pt>
                <c:pt idx="526">
                  <c:v>54.39999771118164</c:v>
                </c:pt>
                <c:pt idx="527">
                  <c:v>54.49999618530273</c:v>
                </c:pt>
                <c:pt idx="528">
                  <c:v>54.60000228881836</c:v>
                </c:pt>
                <c:pt idx="529">
                  <c:v>54.70000076293945</c:v>
                </c:pt>
                <c:pt idx="530">
                  <c:v>54.79999923706055</c:v>
                </c:pt>
                <c:pt idx="531">
                  <c:v>54.89999771118164</c:v>
                </c:pt>
                <c:pt idx="532">
                  <c:v>54.99999618530273</c:v>
                </c:pt>
                <c:pt idx="533">
                  <c:v>55.10000228881836</c:v>
                </c:pt>
                <c:pt idx="534">
                  <c:v>55.20000076293945</c:v>
                </c:pt>
                <c:pt idx="535">
                  <c:v>55.29999923706055</c:v>
                </c:pt>
                <c:pt idx="536">
                  <c:v>55.39999771118164</c:v>
                </c:pt>
                <c:pt idx="537">
                  <c:v>55.49999618530273</c:v>
                </c:pt>
                <c:pt idx="538">
                  <c:v>55.60000228881836</c:v>
                </c:pt>
                <c:pt idx="539">
                  <c:v>55.70000076293945</c:v>
                </c:pt>
                <c:pt idx="540">
                  <c:v>55.79999923706055</c:v>
                </c:pt>
                <c:pt idx="541">
                  <c:v>55.89999771118164</c:v>
                </c:pt>
                <c:pt idx="542">
                  <c:v>55.99999618530273</c:v>
                </c:pt>
                <c:pt idx="543">
                  <c:v>56.10000228881836</c:v>
                </c:pt>
                <c:pt idx="544">
                  <c:v>56.20000076293945</c:v>
                </c:pt>
                <c:pt idx="545">
                  <c:v>56.29999923706055</c:v>
                </c:pt>
                <c:pt idx="546">
                  <c:v>56.39999771118164</c:v>
                </c:pt>
                <c:pt idx="547">
                  <c:v>56.49999618530273</c:v>
                </c:pt>
                <c:pt idx="548">
                  <c:v>56.60000228881836</c:v>
                </c:pt>
                <c:pt idx="549">
                  <c:v>56.70000076293945</c:v>
                </c:pt>
                <c:pt idx="550">
                  <c:v>56.79999923706055</c:v>
                </c:pt>
                <c:pt idx="551">
                  <c:v>56.89999771118164</c:v>
                </c:pt>
                <c:pt idx="552">
                  <c:v>56.99999618530273</c:v>
                </c:pt>
                <c:pt idx="553">
                  <c:v>57.10000228881836</c:v>
                </c:pt>
                <c:pt idx="554">
                  <c:v>57.20000076293945</c:v>
                </c:pt>
                <c:pt idx="555">
                  <c:v>57.29999923706055</c:v>
                </c:pt>
                <c:pt idx="556">
                  <c:v>57.39999771118164</c:v>
                </c:pt>
                <c:pt idx="557">
                  <c:v>57.49999618530273</c:v>
                </c:pt>
                <c:pt idx="558">
                  <c:v>57.60000228881836</c:v>
                </c:pt>
                <c:pt idx="559">
                  <c:v>57.70000076293945</c:v>
                </c:pt>
                <c:pt idx="560">
                  <c:v>57.79999923706055</c:v>
                </c:pt>
                <c:pt idx="561">
                  <c:v>57.89999771118164</c:v>
                </c:pt>
                <c:pt idx="562">
                  <c:v>57.99999618530273</c:v>
                </c:pt>
                <c:pt idx="563">
                  <c:v>58.10000228881836</c:v>
                </c:pt>
                <c:pt idx="564">
                  <c:v>58.20000076293945</c:v>
                </c:pt>
                <c:pt idx="565">
                  <c:v>58.29999923706055</c:v>
                </c:pt>
                <c:pt idx="566">
                  <c:v>58.39999771118164</c:v>
                </c:pt>
                <c:pt idx="567">
                  <c:v>58.49999618530273</c:v>
                </c:pt>
                <c:pt idx="568">
                  <c:v>58.60000228881836</c:v>
                </c:pt>
                <c:pt idx="569">
                  <c:v>58.70000076293945</c:v>
                </c:pt>
                <c:pt idx="570">
                  <c:v>58.79999923706055</c:v>
                </c:pt>
                <c:pt idx="571">
                  <c:v>58.89999771118164</c:v>
                </c:pt>
                <c:pt idx="572">
                  <c:v>58.99999618530273</c:v>
                </c:pt>
                <c:pt idx="573">
                  <c:v>59.10000228881836</c:v>
                </c:pt>
                <c:pt idx="574">
                  <c:v>59.20000076293945</c:v>
                </c:pt>
                <c:pt idx="575">
                  <c:v>59.29999923706055</c:v>
                </c:pt>
                <c:pt idx="576">
                  <c:v>59.39999771118164</c:v>
                </c:pt>
                <c:pt idx="577">
                  <c:v>59.49999618530273</c:v>
                </c:pt>
                <c:pt idx="578">
                  <c:v>59.60000228881836</c:v>
                </c:pt>
                <c:pt idx="579">
                  <c:v>59.70000076293945</c:v>
                </c:pt>
                <c:pt idx="580">
                  <c:v>59.79999923706055</c:v>
                </c:pt>
                <c:pt idx="581">
                  <c:v>59.89999771118164</c:v>
                </c:pt>
                <c:pt idx="582">
                  <c:v>59.99999618530273</c:v>
                </c:pt>
                <c:pt idx="583">
                  <c:v>60.10000228881836</c:v>
                </c:pt>
                <c:pt idx="584">
                  <c:v>60.20000076293945</c:v>
                </c:pt>
                <c:pt idx="585">
                  <c:v>60.29999923706055</c:v>
                </c:pt>
                <c:pt idx="586">
                  <c:v>60.39999771118164</c:v>
                </c:pt>
                <c:pt idx="587">
                  <c:v>60.49999618530273</c:v>
                </c:pt>
                <c:pt idx="588">
                  <c:v>60.60000228881836</c:v>
                </c:pt>
                <c:pt idx="589">
                  <c:v>60.70000076293945</c:v>
                </c:pt>
                <c:pt idx="590">
                  <c:v>60.79999923706055</c:v>
                </c:pt>
                <c:pt idx="591">
                  <c:v>60.89999771118164</c:v>
                </c:pt>
                <c:pt idx="592">
                  <c:v>60.99999618530273</c:v>
                </c:pt>
                <c:pt idx="593">
                  <c:v>61.10000228881836</c:v>
                </c:pt>
                <c:pt idx="594">
                  <c:v>61.20000076293945</c:v>
                </c:pt>
                <c:pt idx="595">
                  <c:v>61.29999923706055</c:v>
                </c:pt>
                <c:pt idx="596">
                  <c:v>61.39999771118164</c:v>
                </c:pt>
                <c:pt idx="597">
                  <c:v>61.49999618530273</c:v>
                </c:pt>
                <c:pt idx="598">
                  <c:v>61.60000228881836</c:v>
                </c:pt>
                <c:pt idx="599">
                  <c:v>61.70000076293945</c:v>
                </c:pt>
                <c:pt idx="600">
                  <c:v>61.79999923706055</c:v>
                </c:pt>
                <c:pt idx="601">
                  <c:v>61.89999771118164</c:v>
                </c:pt>
                <c:pt idx="602">
                  <c:v>61.99999618530273</c:v>
                </c:pt>
                <c:pt idx="603">
                  <c:v>62.10000228881836</c:v>
                </c:pt>
                <c:pt idx="604">
                  <c:v>62.20000076293945</c:v>
                </c:pt>
                <c:pt idx="605">
                  <c:v>62.29999923706055</c:v>
                </c:pt>
                <c:pt idx="606">
                  <c:v>62.39999771118164</c:v>
                </c:pt>
                <c:pt idx="607">
                  <c:v>62.49999618530273</c:v>
                </c:pt>
                <c:pt idx="608">
                  <c:v>62.60000228881836</c:v>
                </c:pt>
                <c:pt idx="609">
                  <c:v>62.70000076293945</c:v>
                </c:pt>
                <c:pt idx="610">
                  <c:v>62.79999923706055</c:v>
                </c:pt>
                <c:pt idx="611">
                  <c:v>62.89999771118164</c:v>
                </c:pt>
                <c:pt idx="612">
                  <c:v>62.99999618530273</c:v>
                </c:pt>
                <c:pt idx="613">
                  <c:v>63.10000228881836</c:v>
                </c:pt>
                <c:pt idx="614">
                  <c:v>63.20000076293945</c:v>
                </c:pt>
                <c:pt idx="615">
                  <c:v>63.29999923706055</c:v>
                </c:pt>
                <c:pt idx="616">
                  <c:v>63.39999771118164</c:v>
                </c:pt>
                <c:pt idx="617">
                  <c:v>63.49999618530273</c:v>
                </c:pt>
                <c:pt idx="618">
                  <c:v>63.60000228881836</c:v>
                </c:pt>
                <c:pt idx="619">
                  <c:v>63.70000076293945</c:v>
                </c:pt>
                <c:pt idx="620">
                  <c:v>63.79999923706055</c:v>
                </c:pt>
                <c:pt idx="621">
                  <c:v>63.89999771118164</c:v>
                </c:pt>
                <c:pt idx="622">
                  <c:v>63.99999618530273</c:v>
                </c:pt>
                <c:pt idx="623">
                  <c:v>64.10000610351557</c:v>
                </c:pt>
                <c:pt idx="624">
                  <c:v>64.1999969482422</c:v>
                </c:pt>
                <c:pt idx="625">
                  <c:v>64.30000305175781</c:v>
                </c:pt>
                <c:pt idx="626">
                  <c:v>64.3999938964843</c:v>
                </c:pt>
                <c:pt idx="627">
                  <c:v>64.5</c:v>
                </c:pt>
                <c:pt idx="628">
                  <c:v>64.60000610351557</c:v>
                </c:pt>
                <c:pt idx="629">
                  <c:v>64.6999969482422</c:v>
                </c:pt>
                <c:pt idx="630">
                  <c:v>64.80000305175781</c:v>
                </c:pt>
                <c:pt idx="631">
                  <c:v>64.8999938964843</c:v>
                </c:pt>
                <c:pt idx="632">
                  <c:v>65.0</c:v>
                </c:pt>
                <c:pt idx="633">
                  <c:v>65.10000610351557</c:v>
                </c:pt>
                <c:pt idx="634">
                  <c:v>65.1999969482422</c:v>
                </c:pt>
                <c:pt idx="635">
                  <c:v>65.30000305175781</c:v>
                </c:pt>
                <c:pt idx="636">
                  <c:v>65.3999938964843</c:v>
                </c:pt>
                <c:pt idx="637">
                  <c:v>65.5</c:v>
                </c:pt>
                <c:pt idx="638">
                  <c:v>65.60000610351557</c:v>
                </c:pt>
                <c:pt idx="639">
                  <c:v>65.6999969482422</c:v>
                </c:pt>
                <c:pt idx="640">
                  <c:v>65.80000305175781</c:v>
                </c:pt>
                <c:pt idx="641">
                  <c:v>65.8999938964843</c:v>
                </c:pt>
                <c:pt idx="642">
                  <c:v>66.0</c:v>
                </c:pt>
                <c:pt idx="643">
                  <c:v>66.10000610351557</c:v>
                </c:pt>
                <c:pt idx="644">
                  <c:v>66.1999969482422</c:v>
                </c:pt>
                <c:pt idx="645">
                  <c:v>66.30000305175781</c:v>
                </c:pt>
                <c:pt idx="646">
                  <c:v>66.3999938964843</c:v>
                </c:pt>
                <c:pt idx="647">
                  <c:v>66.5</c:v>
                </c:pt>
                <c:pt idx="648">
                  <c:v>66.60000610351557</c:v>
                </c:pt>
                <c:pt idx="649">
                  <c:v>66.6999969482422</c:v>
                </c:pt>
                <c:pt idx="650">
                  <c:v>66.80000305175781</c:v>
                </c:pt>
                <c:pt idx="651">
                  <c:v>66.8999938964843</c:v>
                </c:pt>
                <c:pt idx="652">
                  <c:v>67.0</c:v>
                </c:pt>
                <c:pt idx="653">
                  <c:v>67.10000610351557</c:v>
                </c:pt>
                <c:pt idx="654">
                  <c:v>67.1999969482422</c:v>
                </c:pt>
                <c:pt idx="655">
                  <c:v>67.30000305175781</c:v>
                </c:pt>
                <c:pt idx="656">
                  <c:v>67.3999938964843</c:v>
                </c:pt>
                <c:pt idx="657">
                  <c:v>67.5</c:v>
                </c:pt>
                <c:pt idx="658">
                  <c:v>67.60000610351557</c:v>
                </c:pt>
                <c:pt idx="659">
                  <c:v>67.6999969482422</c:v>
                </c:pt>
                <c:pt idx="660">
                  <c:v>67.80000305175781</c:v>
                </c:pt>
                <c:pt idx="661">
                  <c:v>67.8999938964843</c:v>
                </c:pt>
                <c:pt idx="662">
                  <c:v>68.0</c:v>
                </c:pt>
                <c:pt idx="663">
                  <c:v>68.10000610351557</c:v>
                </c:pt>
                <c:pt idx="664">
                  <c:v>68.1999969482422</c:v>
                </c:pt>
                <c:pt idx="665">
                  <c:v>68.30000305175781</c:v>
                </c:pt>
                <c:pt idx="666">
                  <c:v>68.3999938964843</c:v>
                </c:pt>
                <c:pt idx="667">
                  <c:v>68.5</c:v>
                </c:pt>
                <c:pt idx="668">
                  <c:v>68.60000610351557</c:v>
                </c:pt>
                <c:pt idx="669">
                  <c:v>68.6999969482422</c:v>
                </c:pt>
                <c:pt idx="670">
                  <c:v>68.80000305175781</c:v>
                </c:pt>
                <c:pt idx="671">
                  <c:v>68.8999938964843</c:v>
                </c:pt>
                <c:pt idx="672">
                  <c:v>69.0</c:v>
                </c:pt>
                <c:pt idx="673">
                  <c:v>69.10000610351557</c:v>
                </c:pt>
                <c:pt idx="674">
                  <c:v>69.1999969482422</c:v>
                </c:pt>
                <c:pt idx="675">
                  <c:v>69.30000305175781</c:v>
                </c:pt>
                <c:pt idx="676">
                  <c:v>69.3999938964843</c:v>
                </c:pt>
                <c:pt idx="677">
                  <c:v>69.5</c:v>
                </c:pt>
                <c:pt idx="678">
                  <c:v>69.60000610351557</c:v>
                </c:pt>
                <c:pt idx="679">
                  <c:v>69.6999969482422</c:v>
                </c:pt>
                <c:pt idx="680">
                  <c:v>69.80000305175781</c:v>
                </c:pt>
                <c:pt idx="681">
                  <c:v>69.8999938964843</c:v>
                </c:pt>
                <c:pt idx="682">
                  <c:v>70.0</c:v>
                </c:pt>
                <c:pt idx="683">
                  <c:v>70.10000610351557</c:v>
                </c:pt>
                <c:pt idx="684">
                  <c:v>70.1999969482422</c:v>
                </c:pt>
                <c:pt idx="685">
                  <c:v>70.30000305175781</c:v>
                </c:pt>
                <c:pt idx="686">
                  <c:v>70.3999938964843</c:v>
                </c:pt>
                <c:pt idx="687">
                  <c:v>70.5</c:v>
                </c:pt>
                <c:pt idx="688">
                  <c:v>70.60000610351557</c:v>
                </c:pt>
                <c:pt idx="689">
                  <c:v>70.6999969482422</c:v>
                </c:pt>
                <c:pt idx="690">
                  <c:v>70.80000305175781</c:v>
                </c:pt>
                <c:pt idx="691">
                  <c:v>70.8999938964843</c:v>
                </c:pt>
                <c:pt idx="692">
                  <c:v>71.0</c:v>
                </c:pt>
                <c:pt idx="693">
                  <c:v>71.10000610351557</c:v>
                </c:pt>
                <c:pt idx="694">
                  <c:v>71.1999969482422</c:v>
                </c:pt>
                <c:pt idx="695">
                  <c:v>71.30000305175781</c:v>
                </c:pt>
                <c:pt idx="696">
                  <c:v>71.3999938964843</c:v>
                </c:pt>
                <c:pt idx="697">
                  <c:v>71.5</c:v>
                </c:pt>
                <c:pt idx="698">
                  <c:v>71.60000610351557</c:v>
                </c:pt>
                <c:pt idx="699">
                  <c:v>71.6999969482422</c:v>
                </c:pt>
                <c:pt idx="700">
                  <c:v>71.80000305175781</c:v>
                </c:pt>
                <c:pt idx="701">
                  <c:v>71.8999938964843</c:v>
                </c:pt>
                <c:pt idx="702">
                  <c:v>72.0</c:v>
                </c:pt>
                <c:pt idx="703">
                  <c:v>72.10000610351557</c:v>
                </c:pt>
                <c:pt idx="704">
                  <c:v>72.1999969482422</c:v>
                </c:pt>
                <c:pt idx="705">
                  <c:v>72.30000305175781</c:v>
                </c:pt>
                <c:pt idx="706">
                  <c:v>72.3999938964843</c:v>
                </c:pt>
                <c:pt idx="707">
                  <c:v>72.5</c:v>
                </c:pt>
                <c:pt idx="708">
                  <c:v>72.60000610351557</c:v>
                </c:pt>
                <c:pt idx="709">
                  <c:v>72.6999969482422</c:v>
                </c:pt>
                <c:pt idx="710">
                  <c:v>72.80000305175781</c:v>
                </c:pt>
                <c:pt idx="711">
                  <c:v>72.8999938964843</c:v>
                </c:pt>
                <c:pt idx="712">
                  <c:v>73.0</c:v>
                </c:pt>
                <c:pt idx="713">
                  <c:v>73.10000610351557</c:v>
                </c:pt>
                <c:pt idx="714">
                  <c:v>73.1999969482422</c:v>
                </c:pt>
                <c:pt idx="715">
                  <c:v>73.30000305175781</c:v>
                </c:pt>
                <c:pt idx="716">
                  <c:v>73.3999938964843</c:v>
                </c:pt>
                <c:pt idx="717">
                  <c:v>73.5</c:v>
                </c:pt>
                <c:pt idx="718">
                  <c:v>73.60000610351557</c:v>
                </c:pt>
                <c:pt idx="719">
                  <c:v>73.6999969482422</c:v>
                </c:pt>
                <c:pt idx="720">
                  <c:v>73.80000305175781</c:v>
                </c:pt>
                <c:pt idx="721">
                  <c:v>73.8999938964843</c:v>
                </c:pt>
                <c:pt idx="722">
                  <c:v>74.0</c:v>
                </c:pt>
                <c:pt idx="723">
                  <c:v>74.10000610351557</c:v>
                </c:pt>
                <c:pt idx="724">
                  <c:v>74.1999969482422</c:v>
                </c:pt>
                <c:pt idx="725">
                  <c:v>74.30000305175781</c:v>
                </c:pt>
                <c:pt idx="726">
                  <c:v>74.3999938964843</c:v>
                </c:pt>
                <c:pt idx="727">
                  <c:v>74.5</c:v>
                </c:pt>
                <c:pt idx="728">
                  <c:v>74.60000610351557</c:v>
                </c:pt>
                <c:pt idx="729">
                  <c:v>74.6999969482422</c:v>
                </c:pt>
                <c:pt idx="730">
                  <c:v>74.80000305175781</c:v>
                </c:pt>
                <c:pt idx="731">
                  <c:v>74.8999938964843</c:v>
                </c:pt>
                <c:pt idx="732">
                  <c:v>75.0</c:v>
                </c:pt>
                <c:pt idx="733">
                  <c:v>75.10000610351557</c:v>
                </c:pt>
                <c:pt idx="734">
                  <c:v>75.1999969482422</c:v>
                </c:pt>
                <c:pt idx="735">
                  <c:v>75.30000305175781</c:v>
                </c:pt>
                <c:pt idx="736">
                  <c:v>75.3999938964843</c:v>
                </c:pt>
                <c:pt idx="737">
                  <c:v>75.5</c:v>
                </c:pt>
                <c:pt idx="738">
                  <c:v>75.60000610351557</c:v>
                </c:pt>
                <c:pt idx="739">
                  <c:v>75.6999969482422</c:v>
                </c:pt>
                <c:pt idx="740">
                  <c:v>75.80000305175781</c:v>
                </c:pt>
                <c:pt idx="741">
                  <c:v>75.8999938964843</c:v>
                </c:pt>
                <c:pt idx="742">
                  <c:v>76.0</c:v>
                </c:pt>
                <c:pt idx="743">
                  <c:v>76.10000610351557</c:v>
                </c:pt>
                <c:pt idx="744">
                  <c:v>76.1999969482422</c:v>
                </c:pt>
                <c:pt idx="745">
                  <c:v>76.30000305175781</c:v>
                </c:pt>
                <c:pt idx="746">
                  <c:v>76.3999938964843</c:v>
                </c:pt>
                <c:pt idx="747">
                  <c:v>76.5</c:v>
                </c:pt>
                <c:pt idx="748">
                  <c:v>76.60000610351557</c:v>
                </c:pt>
                <c:pt idx="749">
                  <c:v>76.6999969482422</c:v>
                </c:pt>
                <c:pt idx="750">
                  <c:v>76.80000305175781</c:v>
                </c:pt>
                <c:pt idx="751">
                  <c:v>76.8999938964843</c:v>
                </c:pt>
                <c:pt idx="752">
                  <c:v>77.0</c:v>
                </c:pt>
                <c:pt idx="753">
                  <c:v>77.10000610351557</c:v>
                </c:pt>
                <c:pt idx="754">
                  <c:v>77.1999969482422</c:v>
                </c:pt>
                <c:pt idx="755">
                  <c:v>77.30000305175781</c:v>
                </c:pt>
                <c:pt idx="756">
                  <c:v>77.3999938964843</c:v>
                </c:pt>
                <c:pt idx="757">
                  <c:v>77.5</c:v>
                </c:pt>
                <c:pt idx="758">
                  <c:v>77.60000610351557</c:v>
                </c:pt>
                <c:pt idx="759">
                  <c:v>77.6999969482422</c:v>
                </c:pt>
                <c:pt idx="760">
                  <c:v>77.80000305175781</c:v>
                </c:pt>
                <c:pt idx="761">
                  <c:v>77.8999938964843</c:v>
                </c:pt>
                <c:pt idx="762">
                  <c:v>78.0</c:v>
                </c:pt>
                <c:pt idx="763">
                  <c:v>78.10000610351557</c:v>
                </c:pt>
                <c:pt idx="764">
                  <c:v>78.1999969482422</c:v>
                </c:pt>
                <c:pt idx="765">
                  <c:v>78.30000305175781</c:v>
                </c:pt>
                <c:pt idx="766">
                  <c:v>78.3999938964843</c:v>
                </c:pt>
                <c:pt idx="767">
                  <c:v>78.5</c:v>
                </c:pt>
                <c:pt idx="768">
                  <c:v>78.60000610351557</c:v>
                </c:pt>
                <c:pt idx="769">
                  <c:v>78.6999969482422</c:v>
                </c:pt>
                <c:pt idx="770">
                  <c:v>78.80000305175781</c:v>
                </c:pt>
                <c:pt idx="771">
                  <c:v>78.8999938964843</c:v>
                </c:pt>
                <c:pt idx="772">
                  <c:v>79.0</c:v>
                </c:pt>
                <c:pt idx="773">
                  <c:v>79.10000610351557</c:v>
                </c:pt>
                <c:pt idx="774">
                  <c:v>79.1999969482422</c:v>
                </c:pt>
                <c:pt idx="775">
                  <c:v>79.30000305175781</c:v>
                </c:pt>
                <c:pt idx="776">
                  <c:v>79.3999938964843</c:v>
                </c:pt>
                <c:pt idx="777">
                  <c:v>79.5</c:v>
                </c:pt>
                <c:pt idx="778">
                  <c:v>79.60000610351557</c:v>
                </c:pt>
                <c:pt idx="779">
                  <c:v>79.6999969482422</c:v>
                </c:pt>
                <c:pt idx="780">
                  <c:v>79.80000305175781</c:v>
                </c:pt>
                <c:pt idx="781">
                  <c:v>79.8999938964843</c:v>
                </c:pt>
                <c:pt idx="782">
                  <c:v>80.0</c:v>
                </c:pt>
                <c:pt idx="783">
                  <c:v>80.10000610351557</c:v>
                </c:pt>
                <c:pt idx="784">
                  <c:v>80.1999969482422</c:v>
                </c:pt>
                <c:pt idx="785">
                  <c:v>80.30000305175781</c:v>
                </c:pt>
                <c:pt idx="786">
                  <c:v>80.3999938964843</c:v>
                </c:pt>
                <c:pt idx="787">
                  <c:v>80.5</c:v>
                </c:pt>
                <c:pt idx="788">
                  <c:v>80.60000610351557</c:v>
                </c:pt>
                <c:pt idx="789">
                  <c:v>80.6999969482422</c:v>
                </c:pt>
                <c:pt idx="790">
                  <c:v>80.80000305175781</c:v>
                </c:pt>
                <c:pt idx="791">
                  <c:v>80.8999938964843</c:v>
                </c:pt>
                <c:pt idx="792">
                  <c:v>81.0</c:v>
                </c:pt>
                <c:pt idx="793">
                  <c:v>81.10000610351557</c:v>
                </c:pt>
                <c:pt idx="794">
                  <c:v>81.1999969482422</c:v>
                </c:pt>
                <c:pt idx="795">
                  <c:v>81.30000305175781</c:v>
                </c:pt>
                <c:pt idx="796">
                  <c:v>81.3999938964843</c:v>
                </c:pt>
                <c:pt idx="797">
                  <c:v>81.5</c:v>
                </c:pt>
                <c:pt idx="798">
                  <c:v>81.60000610351557</c:v>
                </c:pt>
                <c:pt idx="799">
                  <c:v>81.6999969482422</c:v>
                </c:pt>
                <c:pt idx="800">
                  <c:v>81.80000305175781</c:v>
                </c:pt>
                <c:pt idx="801">
                  <c:v>81.8999938964843</c:v>
                </c:pt>
                <c:pt idx="802">
                  <c:v>82.0</c:v>
                </c:pt>
                <c:pt idx="803">
                  <c:v>82.10000610351557</c:v>
                </c:pt>
                <c:pt idx="804">
                  <c:v>82.1999969482422</c:v>
                </c:pt>
                <c:pt idx="805">
                  <c:v>82.30000305175781</c:v>
                </c:pt>
                <c:pt idx="806">
                  <c:v>82.3999938964843</c:v>
                </c:pt>
                <c:pt idx="807">
                  <c:v>82.5</c:v>
                </c:pt>
                <c:pt idx="808">
                  <c:v>82.60000610351557</c:v>
                </c:pt>
                <c:pt idx="809">
                  <c:v>82.6999969482422</c:v>
                </c:pt>
                <c:pt idx="810">
                  <c:v>82.80000305175781</c:v>
                </c:pt>
                <c:pt idx="811">
                  <c:v>82.8999938964843</c:v>
                </c:pt>
                <c:pt idx="812">
                  <c:v>83.0</c:v>
                </c:pt>
                <c:pt idx="813">
                  <c:v>83.10000610351557</c:v>
                </c:pt>
                <c:pt idx="814">
                  <c:v>83.1999969482422</c:v>
                </c:pt>
                <c:pt idx="815">
                  <c:v>83.30000305175781</c:v>
                </c:pt>
                <c:pt idx="816">
                  <c:v>83.3999938964843</c:v>
                </c:pt>
                <c:pt idx="817">
                  <c:v>83.5</c:v>
                </c:pt>
                <c:pt idx="818">
                  <c:v>83.60000610351557</c:v>
                </c:pt>
                <c:pt idx="819">
                  <c:v>83.6999969482422</c:v>
                </c:pt>
                <c:pt idx="820">
                  <c:v>83.80000305175781</c:v>
                </c:pt>
                <c:pt idx="821">
                  <c:v>83.8999938964843</c:v>
                </c:pt>
                <c:pt idx="822">
                  <c:v>84.0</c:v>
                </c:pt>
                <c:pt idx="823">
                  <c:v>84.10000610351557</c:v>
                </c:pt>
                <c:pt idx="824">
                  <c:v>84.1999969482422</c:v>
                </c:pt>
                <c:pt idx="825">
                  <c:v>84.30000305175781</c:v>
                </c:pt>
                <c:pt idx="826">
                  <c:v>84.3999938964843</c:v>
                </c:pt>
                <c:pt idx="827">
                  <c:v>84.5</c:v>
                </c:pt>
                <c:pt idx="828">
                  <c:v>84.60000610351557</c:v>
                </c:pt>
                <c:pt idx="829">
                  <c:v>84.6999969482422</c:v>
                </c:pt>
                <c:pt idx="830">
                  <c:v>84.80000305175781</c:v>
                </c:pt>
                <c:pt idx="831">
                  <c:v>84.8999938964843</c:v>
                </c:pt>
                <c:pt idx="832">
                  <c:v>85.0</c:v>
                </c:pt>
                <c:pt idx="833">
                  <c:v>85.10000610351557</c:v>
                </c:pt>
                <c:pt idx="834">
                  <c:v>85.1999969482422</c:v>
                </c:pt>
                <c:pt idx="835">
                  <c:v>85.30000305175781</c:v>
                </c:pt>
                <c:pt idx="836">
                  <c:v>85.3999938964843</c:v>
                </c:pt>
                <c:pt idx="837">
                  <c:v>85.5</c:v>
                </c:pt>
                <c:pt idx="838">
                  <c:v>85.60000610351557</c:v>
                </c:pt>
                <c:pt idx="839">
                  <c:v>85.6999969482422</c:v>
                </c:pt>
                <c:pt idx="840">
                  <c:v>85.80000305175781</c:v>
                </c:pt>
                <c:pt idx="841">
                  <c:v>85.8999938964843</c:v>
                </c:pt>
                <c:pt idx="842">
                  <c:v>86.0</c:v>
                </c:pt>
                <c:pt idx="843">
                  <c:v>86.10000610351557</c:v>
                </c:pt>
                <c:pt idx="844">
                  <c:v>86.1999969482422</c:v>
                </c:pt>
                <c:pt idx="845">
                  <c:v>86.30000305175781</c:v>
                </c:pt>
                <c:pt idx="846">
                  <c:v>86.3999938964843</c:v>
                </c:pt>
                <c:pt idx="847">
                  <c:v>86.5</c:v>
                </c:pt>
                <c:pt idx="848">
                  <c:v>86.60000610351557</c:v>
                </c:pt>
                <c:pt idx="849">
                  <c:v>86.6999969482422</c:v>
                </c:pt>
                <c:pt idx="850">
                  <c:v>86.80000305175781</c:v>
                </c:pt>
                <c:pt idx="851">
                  <c:v>86.8999938964843</c:v>
                </c:pt>
                <c:pt idx="852">
                  <c:v>87.0</c:v>
                </c:pt>
                <c:pt idx="853">
                  <c:v>87.10000610351557</c:v>
                </c:pt>
                <c:pt idx="854">
                  <c:v>87.1999969482422</c:v>
                </c:pt>
                <c:pt idx="855">
                  <c:v>87.30000305175781</c:v>
                </c:pt>
                <c:pt idx="856">
                  <c:v>87.3999938964843</c:v>
                </c:pt>
                <c:pt idx="857">
                  <c:v>87.5</c:v>
                </c:pt>
                <c:pt idx="858">
                  <c:v>87.60000610351557</c:v>
                </c:pt>
                <c:pt idx="859">
                  <c:v>87.6999969482422</c:v>
                </c:pt>
                <c:pt idx="860">
                  <c:v>87.80000305175781</c:v>
                </c:pt>
                <c:pt idx="861">
                  <c:v>87.8999938964843</c:v>
                </c:pt>
                <c:pt idx="862">
                  <c:v>88.0</c:v>
                </c:pt>
                <c:pt idx="863">
                  <c:v>88.10000610351557</c:v>
                </c:pt>
                <c:pt idx="864">
                  <c:v>88.1999969482422</c:v>
                </c:pt>
                <c:pt idx="865">
                  <c:v>88.30000305175781</c:v>
                </c:pt>
                <c:pt idx="866">
                  <c:v>88.40000915527346</c:v>
                </c:pt>
                <c:pt idx="867">
                  <c:v>88.5</c:v>
                </c:pt>
                <c:pt idx="868">
                  <c:v>88.60000610351557</c:v>
                </c:pt>
                <c:pt idx="869">
                  <c:v>88.6999969482422</c:v>
                </c:pt>
                <c:pt idx="870">
                  <c:v>88.80000305175781</c:v>
                </c:pt>
                <c:pt idx="871">
                  <c:v>88.90000915527346</c:v>
                </c:pt>
                <c:pt idx="872">
                  <c:v>89.0</c:v>
                </c:pt>
                <c:pt idx="873">
                  <c:v>89.10000610351557</c:v>
                </c:pt>
                <c:pt idx="874">
                  <c:v>89.1999969482422</c:v>
                </c:pt>
                <c:pt idx="875">
                  <c:v>89.30000305175781</c:v>
                </c:pt>
                <c:pt idx="876">
                  <c:v>89.40000915527346</c:v>
                </c:pt>
                <c:pt idx="877">
                  <c:v>89.5</c:v>
                </c:pt>
                <c:pt idx="878">
                  <c:v>89.60000610351557</c:v>
                </c:pt>
                <c:pt idx="879">
                  <c:v>89.6999969482422</c:v>
                </c:pt>
                <c:pt idx="880">
                  <c:v>89.80000305175781</c:v>
                </c:pt>
                <c:pt idx="881">
                  <c:v>89.90000915527346</c:v>
                </c:pt>
                <c:pt idx="882">
                  <c:v>90.0</c:v>
                </c:pt>
                <c:pt idx="883">
                  <c:v>90.10000610351557</c:v>
                </c:pt>
                <c:pt idx="884">
                  <c:v>90.1999969482422</c:v>
                </c:pt>
                <c:pt idx="885">
                  <c:v>90.30000305175781</c:v>
                </c:pt>
                <c:pt idx="886">
                  <c:v>90.40000915527346</c:v>
                </c:pt>
                <c:pt idx="887">
                  <c:v>90.5</c:v>
                </c:pt>
                <c:pt idx="888">
                  <c:v>90.60000610351557</c:v>
                </c:pt>
                <c:pt idx="889">
                  <c:v>90.6999969482422</c:v>
                </c:pt>
                <c:pt idx="890">
                  <c:v>90.80000305175781</c:v>
                </c:pt>
                <c:pt idx="891">
                  <c:v>90.90000915527346</c:v>
                </c:pt>
                <c:pt idx="892">
                  <c:v>91.0</c:v>
                </c:pt>
                <c:pt idx="893">
                  <c:v>91.10000610351557</c:v>
                </c:pt>
                <c:pt idx="894">
                  <c:v>91.1999969482422</c:v>
                </c:pt>
                <c:pt idx="895">
                  <c:v>91.30000305175781</c:v>
                </c:pt>
                <c:pt idx="896">
                  <c:v>91.40000915527346</c:v>
                </c:pt>
                <c:pt idx="897">
                  <c:v>91.5</c:v>
                </c:pt>
                <c:pt idx="898">
                  <c:v>91.60000610351557</c:v>
                </c:pt>
                <c:pt idx="899">
                  <c:v>91.6999969482422</c:v>
                </c:pt>
                <c:pt idx="900">
                  <c:v>91.80000305175781</c:v>
                </c:pt>
                <c:pt idx="901">
                  <c:v>91.90000915527346</c:v>
                </c:pt>
                <c:pt idx="902">
                  <c:v>92.0</c:v>
                </c:pt>
                <c:pt idx="903">
                  <c:v>92.10000610351557</c:v>
                </c:pt>
                <c:pt idx="904">
                  <c:v>92.1999969482422</c:v>
                </c:pt>
                <c:pt idx="905">
                  <c:v>92.30000305175781</c:v>
                </c:pt>
                <c:pt idx="906">
                  <c:v>92.40000915527346</c:v>
                </c:pt>
                <c:pt idx="907">
                  <c:v>92.5</c:v>
                </c:pt>
                <c:pt idx="908">
                  <c:v>92.60000610351557</c:v>
                </c:pt>
                <c:pt idx="909">
                  <c:v>92.6999969482422</c:v>
                </c:pt>
                <c:pt idx="910">
                  <c:v>92.80000305175781</c:v>
                </c:pt>
                <c:pt idx="911">
                  <c:v>92.90000915527346</c:v>
                </c:pt>
                <c:pt idx="912">
                  <c:v>93.0</c:v>
                </c:pt>
                <c:pt idx="913">
                  <c:v>93.10000610351557</c:v>
                </c:pt>
                <c:pt idx="914">
                  <c:v>93.1999969482422</c:v>
                </c:pt>
                <c:pt idx="915">
                  <c:v>93.30000305175781</c:v>
                </c:pt>
                <c:pt idx="916">
                  <c:v>93.40000915527346</c:v>
                </c:pt>
                <c:pt idx="917">
                  <c:v>93.5</c:v>
                </c:pt>
                <c:pt idx="918">
                  <c:v>93.60000610351557</c:v>
                </c:pt>
                <c:pt idx="919">
                  <c:v>93.6999969482422</c:v>
                </c:pt>
                <c:pt idx="920">
                  <c:v>93.80000305175781</c:v>
                </c:pt>
                <c:pt idx="921">
                  <c:v>93.90000915527346</c:v>
                </c:pt>
                <c:pt idx="922">
                  <c:v>94.0</c:v>
                </c:pt>
                <c:pt idx="923">
                  <c:v>94.10000610351557</c:v>
                </c:pt>
                <c:pt idx="924">
                  <c:v>94.1999969482422</c:v>
                </c:pt>
                <c:pt idx="925">
                  <c:v>94.30000305175781</c:v>
                </c:pt>
                <c:pt idx="926">
                  <c:v>94.40000915527346</c:v>
                </c:pt>
                <c:pt idx="927">
                  <c:v>94.5</c:v>
                </c:pt>
                <c:pt idx="928">
                  <c:v>94.60000610351557</c:v>
                </c:pt>
                <c:pt idx="929">
                  <c:v>94.6999969482422</c:v>
                </c:pt>
                <c:pt idx="930">
                  <c:v>94.80000305175781</c:v>
                </c:pt>
                <c:pt idx="931">
                  <c:v>94.90000915527346</c:v>
                </c:pt>
                <c:pt idx="932">
                  <c:v>95.0</c:v>
                </c:pt>
                <c:pt idx="933">
                  <c:v>95.10000610351557</c:v>
                </c:pt>
                <c:pt idx="934">
                  <c:v>95.1999969482422</c:v>
                </c:pt>
                <c:pt idx="935">
                  <c:v>95.30000305175781</c:v>
                </c:pt>
                <c:pt idx="936">
                  <c:v>95.40000915527346</c:v>
                </c:pt>
                <c:pt idx="937">
                  <c:v>95.5</c:v>
                </c:pt>
                <c:pt idx="938">
                  <c:v>95.60000610351557</c:v>
                </c:pt>
                <c:pt idx="939">
                  <c:v>95.6999969482422</c:v>
                </c:pt>
                <c:pt idx="940">
                  <c:v>95.80000305175781</c:v>
                </c:pt>
                <c:pt idx="941">
                  <c:v>95.90000915527346</c:v>
                </c:pt>
                <c:pt idx="942">
                  <c:v>96.0</c:v>
                </c:pt>
                <c:pt idx="943">
                  <c:v>96.10000610351557</c:v>
                </c:pt>
                <c:pt idx="944">
                  <c:v>96.1999969482422</c:v>
                </c:pt>
                <c:pt idx="945">
                  <c:v>96.30000305175781</c:v>
                </c:pt>
                <c:pt idx="946">
                  <c:v>96.40000915527346</c:v>
                </c:pt>
                <c:pt idx="947">
                  <c:v>96.5</c:v>
                </c:pt>
                <c:pt idx="948">
                  <c:v>96.60000610351557</c:v>
                </c:pt>
                <c:pt idx="949">
                  <c:v>96.6999969482422</c:v>
                </c:pt>
                <c:pt idx="950">
                  <c:v>96.80000305175781</c:v>
                </c:pt>
                <c:pt idx="951">
                  <c:v>96.90000915527346</c:v>
                </c:pt>
                <c:pt idx="952">
                  <c:v>97.0</c:v>
                </c:pt>
                <c:pt idx="953">
                  <c:v>97.10000610351557</c:v>
                </c:pt>
                <c:pt idx="954">
                  <c:v>97.1999969482422</c:v>
                </c:pt>
                <c:pt idx="955">
                  <c:v>97.30000305175781</c:v>
                </c:pt>
                <c:pt idx="956">
                  <c:v>97.40000915527346</c:v>
                </c:pt>
                <c:pt idx="957">
                  <c:v>97.5</c:v>
                </c:pt>
                <c:pt idx="958">
                  <c:v>97.60000610351557</c:v>
                </c:pt>
                <c:pt idx="959">
                  <c:v>97.6999969482422</c:v>
                </c:pt>
                <c:pt idx="960">
                  <c:v>97.80000305175781</c:v>
                </c:pt>
                <c:pt idx="961">
                  <c:v>97.90000915527346</c:v>
                </c:pt>
                <c:pt idx="962">
                  <c:v>98.0</c:v>
                </c:pt>
                <c:pt idx="963">
                  <c:v>98.10000610351557</c:v>
                </c:pt>
                <c:pt idx="964">
                  <c:v>98.1999969482422</c:v>
                </c:pt>
                <c:pt idx="965">
                  <c:v>98.30000305175781</c:v>
                </c:pt>
                <c:pt idx="966">
                  <c:v>98.40000915527346</c:v>
                </c:pt>
                <c:pt idx="967">
                  <c:v>98.5</c:v>
                </c:pt>
                <c:pt idx="968">
                  <c:v>98.60000610351557</c:v>
                </c:pt>
                <c:pt idx="969">
                  <c:v>98.6999969482422</c:v>
                </c:pt>
                <c:pt idx="970">
                  <c:v>98.80000305175781</c:v>
                </c:pt>
                <c:pt idx="971">
                  <c:v>98.90000915527346</c:v>
                </c:pt>
                <c:pt idx="972">
                  <c:v>99.0</c:v>
                </c:pt>
                <c:pt idx="973">
                  <c:v>99.10000610351557</c:v>
                </c:pt>
                <c:pt idx="974">
                  <c:v>99.1999969482422</c:v>
                </c:pt>
                <c:pt idx="975">
                  <c:v>99.30000305175781</c:v>
                </c:pt>
                <c:pt idx="976">
                  <c:v>99.40000915527346</c:v>
                </c:pt>
                <c:pt idx="977">
                  <c:v>99.5</c:v>
                </c:pt>
                <c:pt idx="978">
                  <c:v>99.60000610351557</c:v>
                </c:pt>
                <c:pt idx="979">
                  <c:v>99.6999969482422</c:v>
                </c:pt>
                <c:pt idx="980">
                  <c:v>99.80000305175781</c:v>
                </c:pt>
                <c:pt idx="981">
                  <c:v>99.90000915527346</c:v>
                </c:pt>
                <c:pt idx="982">
                  <c:v>100.0</c:v>
                </c:pt>
                <c:pt idx="983">
                  <c:v>100.1000061035156</c:v>
                </c:pt>
                <c:pt idx="984">
                  <c:v>100.1999969482422</c:v>
                </c:pt>
                <c:pt idx="985">
                  <c:v>100.3000030517578</c:v>
                </c:pt>
                <c:pt idx="986">
                  <c:v>100.4000091552735</c:v>
                </c:pt>
                <c:pt idx="987">
                  <c:v>100.5</c:v>
                </c:pt>
                <c:pt idx="988">
                  <c:v>100.6000061035156</c:v>
                </c:pt>
                <c:pt idx="989">
                  <c:v>100.6999969482422</c:v>
                </c:pt>
                <c:pt idx="990">
                  <c:v>100.8000030517578</c:v>
                </c:pt>
                <c:pt idx="991">
                  <c:v>100.9000091552735</c:v>
                </c:pt>
                <c:pt idx="992">
                  <c:v>101.0</c:v>
                </c:pt>
                <c:pt idx="993">
                  <c:v>101.1000061035156</c:v>
                </c:pt>
                <c:pt idx="994">
                  <c:v>101.1999969482422</c:v>
                </c:pt>
                <c:pt idx="995">
                  <c:v>101.3000030517578</c:v>
                </c:pt>
                <c:pt idx="996">
                  <c:v>101.4000091552735</c:v>
                </c:pt>
                <c:pt idx="997">
                  <c:v>101.5</c:v>
                </c:pt>
                <c:pt idx="998">
                  <c:v>101.6000061035156</c:v>
                </c:pt>
                <c:pt idx="999">
                  <c:v>101.6999969482422</c:v>
                </c:pt>
                <c:pt idx="1000">
                  <c:v>101.8000030517578</c:v>
                </c:pt>
                <c:pt idx="1001">
                  <c:v>101.9000091552735</c:v>
                </c:pt>
                <c:pt idx="1002">
                  <c:v>102.0</c:v>
                </c:pt>
                <c:pt idx="1003">
                  <c:v>102.1000061035156</c:v>
                </c:pt>
                <c:pt idx="1004">
                  <c:v>102.1999969482422</c:v>
                </c:pt>
                <c:pt idx="1005">
                  <c:v>102.3000030517578</c:v>
                </c:pt>
                <c:pt idx="1006">
                  <c:v>102.4000091552735</c:v>
                </c:pt>
                <c:pt idx="1007">
                  <c:v>102.5</c:v>
                </c:pt>
                <c:pt idx="1008">
                  <c:v>102.6000061035156</c:v>
                </c:pt>
                <c:pt idx="1009">
                  <c:v>102.6999969482422</c:v>
                </c:pt>
                <c:pt idx="1010">
                  <c:v>102.8000030517578</c:v>
                </c:pt>
                <c:pt idx="1011">
                  <c:v>102.9000091552735</c:v>
                </c:pt>
                <c:pt idx="1012">
                  <c:v>103.0</c:v>
                </c:pt>
                <c:pt idx="1013">
                  <c:v>103.1000061035156</c:v>
                </c:pt>
                <c:pt idx="1014">
                  <c:v>103.1999969482422</c:v>
                </c:pt>
                <c:pt idx="1015">
                  <c:v>103.3000030517578</c:v>
                </c:pt>
                <c:pt idx="1016">
                  <c:v>103.4000091552735</c:v>
                </c:pt>
                <c:pt idx="1017">
                  <c:v>103.5</c:v>
                </c:pt>
                <c:pt idx="1018">
                  <c:v>103.6000061035156</c:v>
                </c:pt>
                <c:pt idx="1019">
                  <c:v>103.6999969482422</c:v>
                </c:pt>
                <c:pt idx="1020">
                  <c:v>103.8000030517578</c:v>
                </c:pt>
                <c:pt idx="1021">
                  <c:v>103.9000091552735</c:v>
                </c:pt>
                <c:pt idx="1022">
                  <c:v>104.0</c:v>
                </c:pt>
                <c:pt idx="1023">
                  <c:v>104.1000061035156</c:v>
                </c:pt>
                <c:pt idx="1024">
                  <c:v>104.1999969482422</c:v>
                </c:pt>
                <c:pt idx="1025">
                  <c:v>104.3000030517578</c:v>
                </c:pt>
                <c:pt idx="1026">
                  <c:v>104.4000091552735</c:v>
                </c:pt>
                <c:pt idx="1027">
                  <c:v>104.5</c:v>
                </c:pt>
                <c:pt idx="1028">
                  <c:v>104.6000061035156</c:v>
                </c:pt>
                <c:pt idx="1029">
                  <c:v>104.6999969482422</c:v>
                </c:pt>
                <c:pt idx="1030">
                  <c:v>104.8000030517578</c:v>
                </c:pt>
                <c:pt idx="1031">
                  <c:v>104.9000091552735</c:v>
                </c:pt>
                <c:pt idx="1032">
                  <c:v>105.0</c:v>
                </c:pt>
                <c:pt idx="1033">
                  <c:v>105.1000061035156</c:v>
                </c:pt>
                <c:pt idx="1034">
                  <c:v>105.1999969482422</c:v>
                </c:pt>
                <c:pt idx="1035">
                  <c:v>105.3000030517578</c:v>
                </c:pt>
                <c:pt idx="1036">
                  <c:v>105.4000091552735</c:v>
                </c:pt>
                <c:pt idx="1037">
                  <c:v>105.5</c:v>
                </c:pt>
                <c:pt idx="1038">
                  <c:v>105.6000061035156</c:v>
                </c:pt>
                <c:pt idx="1039">
                  <c:v>105.6999969482422</c:v>
                </c:pt>
                <c:pt idx="1040">
                  <c:v>105.8000030517578</c:v>
                </c:pt>
                <c:pt idx="1041">
                  <c:v>105.9000091552735</c:v>
                </c:pt>
                <c:pt idx="1042">
                  <c:v>106.0</c:v>
                </c:pt>
                <c:pt idx="1043">
                  <c:v>106.1000061035156</c:v>
                </c:pt>
                <c:pt idx="1044">
                  <c:v>106.1999969482422</c:v>
                </c:pt>
                <c:pt idx="1045">
                  <c:v>106.3000030517578</c:v>
                </c:pt>
                <c:pt idx="1046">
                  <c:v>106.4000091552735</c:v>
                </c:pt>
                <c:pt idx="1047">
                  <c:v>106.5</c:v>
                </c:pt>
                <c:pt idx="1048">
                  <c:v>106.6000061035156</c:v>
                </c:pt>
                <c:pt idx="1049">
                  <c:v>106.6999969482422</c:v>
                </c:pt>
                <c:pt idx="1050">
                  <c:v>106.8000030517578</c:v>
                </c:pt>
                <c:pt idx="1051">
                  <c:v>106.9000091552735</c:v>
                </c:pt>
                <c:pt idx="1052">
                  <c:v>107.0</c:v>
                </c:pt>
                <c:pt idx="1053">
                  <c:v>107.1000061035156</c:v>
                </c:pt>
                <c:pt idx="1054">
                  <c:v>107.1999969482422</c:v>
                </c:pt>
                <c:pt idx="1055">
                  <c:v>107.3000030517578</c:v>
                </c:pt>
                <c:pt idx="1056">
                  <c:v>107.4000091552735</c:v>
                </c:pt>
                <c:pt idx="1057">
                  <c:v>107.5</c:v>
                </c:pt>
                <c:pt idx="1058">
                  <c:v>107.6000061035156</c:v>
                </c:pt>
                <c:pt idx="1059">
                  <c:v>107.6999969482422</c:v>
                </c:pt>
                <c:pt idx="1060">
                  <c:v>107.8000030517578</c:v>
                </c:pt>
                <c:pt idx="1061">
                  <c:v>107.9000091552735</c:v>
                </c:pt>
                <c:pt idx="1062">
                  <c:v>108.0</c:v>
                </c:pt>
                <c:pt idx="1063">
                  <c:v>108.1000061035156</c:v>
                </c:pt>
                <c:pt idx="1064">
                  <c:v>108.1999969482422</c:v>
                </c:pt>
                <c:pt idx="1065">
                  <c:v>108.3000030517578</c:v>
                </c:pt>
                <c:pt idx="1066">
                  <c:v>108.4000091552735</c:v>
                </c:pt>
                <c:pt idx="1067">
                  <c:v>108.5</c:v>
                </c:pt>
                <c:pt idx="1068">
                  <c:v>108.6000061035156</c:v>
                </c:pt>
                <c:pt idx="1069">
                  <c:v>108.6999969482422</c:v>
                </c:pt>
                <c:pt idx="1070">
                  <c:v>108.8000030517578</c:v>
                </c:pt>
                <c:pt idx="1071">
                  <c:v>108.9000091552735</c:v>
                </c:pt>
                <c:pt idx="1072">
                  <c:v>109.0</c:v>
                </c:pt>
                <c:pt idx="1073">
                  <c:v>109.1000061035156</c:v>
                </c:pt>
                <c:pt idx="1074">
                  <c:v>109.1999969482422</c:v>
                </c:pt>
                <c:pt idx="1075">
                  <c:v>109.3000030517578</c:v>
                </c:pt>
                <c:pt idx="1076">
                  <c:v>109.4000091552735</c:v>
                </c:pt>
                <c:pt idx="1077">
                  <c:v>109.5</c:v>
                </c:pt>
                <c:pt idx="1078">
                  <c:v>109.6000061035156</c:v>
                </c:pt>
                <c:pt idx="1079">
                  <c:v>109.6999969482422</c:v>
                </c:pt>
                <c:pt idx="1080">
                  <c:v>109.8000030517578</c:v>
                </c:pt>
                <c:pt idx="1081">
                  <c:v>109.9000091552735</c:v>
                </c:pt>
                <c:pt idx="1082">
                  <c:v>110.0</c:v>
                </c:pt>
                <c:pt idx="1083">
                  <c:v>110.1000061035156</c:v>
                </c:pt>
                <c:pt idx="1084">
                  <c:v>110.1999969482422</c:v>
                </c:pt>
                <c:pt idx="1085">
                  <c:v>110.3000030517578</c:v>
                </c:pt>
                <c:pt idx="1086">
                  <c:v>110.4000091552735</c:v>
                </c:pt>
                <c:pt idx="1087">
                  <c:v>110.5</c:v>
                </c:pt>
                <c:pt idx="1088">
                  <c:v>110.6000061035156</c:v>
                </c:pt>
                <c:pt idx="1089">
                  <c:v>110.6999969482422</c:v>
                </c:pt>
                <c:pt idx="1090">
                  <c:v>110.8000030517578</c:v>
                </c:pt>
                <c:pt idx="1091">
                  <c:v>110.9000091552735</c:v>
                </c:pt>
                <c:pt idx="1092">
                  <c:v>111.0</c:v>
                </c:pt>
                <c:pt idx="1093">
                  <c:v>111.1000061035156</c:v>
                </c:pt>
                <c:pt idx="1094">
                  <c:v>111.1999969482422</c:v>
                </c:pt>
                <c:pt idx="1095">
                  <c:v>111.3000030517578</c:v>
                </c:pt>
                <c:pt idx="1096">
                  <c:v>111.4000091552735</c:v>
                </c:pt>
                <c:pt idx="1097">
                  <c:v>111.5</c:v>
                </c:pt>
                <c:pt idx="1098">
                  <c:v>111.6000061035156</c:v>
                </c:pt>
                <c:pt idx="1099">
                  <c:v>111.6999969482422</c:v>
                </c:pt>
                <c:pt idx="1100">
                  <c:v>111.8000030517578</c:v>
                </c:pt>
                <c:pt idx="1101">
                  <c:v>111.9000091552735</c:v>
                </c:pt>
                <c:pt idx="1102">
                  <c:v>112.0</c:v>
                </c:pt>
                <c:pt idx="1103">
                  <c:v>112.1000061035156</c:v>
                </c:pt>
                <c:pt idx="1104">
                  <c:v>112.1999969482422</c:v>
                </c:pt>
                <c:pt idx="1105">
                  <c:v>112.3000030517578</c:v>
                </c:pt>
                <c:pt idx="1106">
                  <c:v>112.4000091552735</c:v>
                </c:pt>
                <c:pt idx="1107">
                  <c:v>112.5</c:v>
                </c:pt>
                <c:pt idx="1108">
                  <c:v>112.6000061035156</c:v>
                </c:pt>
                <c:pt idx="1109">
                  <c:v>112.6999969482422</c:v>
                </c:pt>
                <c:pt idx="1110">
                  <c:v>112.8000030517578</c:v>
                </c:pt>
                <c:pt idx="1111">
                  <c:v>112.9000091552735</c:v>
                </c:pt>
                <c:pt idx="1112">
                  <c:v>113.0</c:v>
                </c:pt>
                <c:pt idx="1113">
                  <c:v>113.1000061035156</c:v>
                </c:pt>
                <c:pt idx="1114">
                  <c:v>113.1999969482422</c:v>
                </c:pt>
                <c:pt idx="1115">
                  <c:v>113.3000030517578</c:v>
                </c:pt>
                <c:pt idx="1116">
                  <c:v>113.4000091552735</c:v>
                </c:pt>
                <c:pt idx="1117">
                  <c:v>113.5</c:v>
                </c:pt>
                <c:pt idx="1118">
                  <c:v>113.6000061035156</c:v>
                </c:pt>
                <c:pt idx="1119">
                  <c:v>113.6999969482422</c:v>
                </c:pt>
                <c:pt idx="1120">
                  <c:v>113.8000030517578</c:v>
                </c:pt>
                <c:pt idx="1121">
                  <c:v>113.9000091552735</c:v>
                </c:pt>
                <c:pt idx="1122">
                  <c:v>114.0</c:v>
                </c:pt>
                <c:pt idx="1123">
                  <c:v>114.1000061035156</c:v>
                </c:pt>
                <c:pt idx="1124">
                  <c:v>114.1999969482422</c:v>
                </c:pt>
                <c:pt idx="1125">
                  <c:v>114.3000030517578</c:v>
                </c:pt>
                <c:pt idx="1126">
                  <c:v>114.4000091552735</c:v>
                </c:pt>
                <c:pt idx="1127">
                  <c:v>114.5</c:v>
                </c:pt>
                <c:pt idx="1128">
                  <c:v>114.6000061035156</c:v>
                </c:pt>
                <c:pt idx="1129">
                  <c:v>114.6999969482422</c:v>
                </c:pt>
                <c:pt idx="1130">
                  <c:v>114.8000030517578</c:v>
                </c:pt>
                <c:pt idx="1131">
                  <c:v>114.9000091552735</c:v>
                </c:pt>
                <c:pt idx="1132">
                  <c:v>115.0</c:v>
                </c:pt>
                <c:pt idx="1133">
                  <c:v>115.1000061035156</c:v>
                </c:pt>
                <c:pt idx="1134">
                  <c:v>115.1999969482422</c:v>
                </c:pt>
                <c:pt idx="1135">
                  <c:v>115.3000030517578</c:v>
                </c:pt>
                <c:pt idx="1136">
                  <c:v>115.4000091552735</c:v>
                </c:pt>
                <c:pt idx="1137">
                  <c:v>115.5</c:v>
                </c:pt>
                <c:pt idx="1138">
                  <c:v>115.6000061035156</c:v>
                </c:pt>
                <c:pt idx="1139">
                  <c:v>115.6999969482422</c:v>
                </c:pt>
                <c:pt idx="1140">
                  <c:v>115.8000030517578</c:v>
                </c:pt>
                <c:pt idx="1141">
                  <c:v>115.9000091552735</c:v>
                </c:pt>
                <c:pt idx="1142">
                  <c:v>116.0</c:v>
                </c:pt>
                <c:pt idx="1143">
                  <c:v>116.1000061035156</c:v>
                </c:pt>
                <c:pt idx="1144">
                  <c:v>116.1999969482422</c:v>
                </c:pt>
                <c:pt idx="1145">
                  <c:v>116.3000030517578</c:v>
                </c:pt>
                <c:pt idx="1146">
                  <c:v>116.4000091552735</c:v>
                </c:pt>
                <c:pt idx="1147">
                  <c:v>116.5</c:v>
                </c:pt>
                <c:pt idx="1148">
                  <c:v>116.6000061035156</c:v>
                </c:pt>
                <c:pt idx="1149">
                  <c:v>116.6999969482422</c:v>
                </c:pt>
                <c:pt idx="1150">
                  <c:v>116.8000030517578</c:v>
                </c:pt>
                <c:pt idx="1151">
                  <c:v>116.9000091552735</c:v>
                </c:pt>
                <c:pt idx="1152">
                  <c:v>117.0</c:v>
                </c:pt>
                <c:pt idx="1153">
                  <c:v>117.1000061035156</c:v>
                </c:pt>
                <c:pt idx="1154">
                  <c:v>117.1999969482422</c:v>
                </c:pt>
                <c:pt idx="1155">
                  <c:v>117.3000030517578</c:v>
                </c:pt>
                <c:pt idx="1156">
                  <c:v>117.4000091552735</c:v>
                </c:pt>
                <c:pt idx="1157">
                  <c:v>117.5</c:v>
                </c:pt>
                <c:pt idx="1158">
                  <c:v>117.6000061035156</c:v>
                </c:pt>
                <c:pt idx="1159">
                  <c:v>117.6999969482422</c:v>
                </c:pt>
                <c:pt idx="1160">
                  <c:v>117.8000030517578</c:v>
                </c:pt>
                <c:pt idx="1161">
                  <c:v>117.9000091552735</c:v>
                </c:pt>
                <c:pt idx="1162">
                  <c:v>118.0</c:v>
                </c:pt>
                <c:pt idx="1163">
                  <c:v>118.1000061035156</c:v>
                </c:pt>
                <c:pt idx="1164">
                  <c:v>118.1999969482422</c:v>
                </c:pt>
                <c:pt idx="1165">
                  <c:v>118.3000030517578</c:v>
                </c:pt>
                <c:pt idx="1166">
                  <c:v>118.4000091552735</c:v>
                </c:pt>
                <c:pt idx="1167">
                  <c:v>118.5</c:v>
                </c:pt>
                <c:pt idx="1168">
                  <c:v>118.6000061035156</c:v>
                </c:pt>
                <c:pt idx="1169">
                  <c:v>118.6999969482422</c:v>
                </c:pt>
                <c:pt idx="1170">
                  <c:v>118.8000030517578</c:v>
                </c:pt>
                <c:pt idx="1171">
                  <c:v>118.9000091552735</c:v>
                </c:pt>
                <c:pt idx="1172">
                  <c:v>119.0</c:v>
                </c:pt>
                <c:pt idx="1173">
                  <c:v>119.1000061035156</c:v>
                </c:pt>
                <c:pt idx="1174">
                  <c:v>119.1999969482422</c:v>
                </c:pt>
                <c:pt idx="1175">
                  <c:v>119.3000030517578</c:v>
                </c:pt>
                <c:pt idx="1176">
                  <c:v>119.4000091552735</c:v>
                </c:pt>
                <c:pt idx="1177">
                  <c:v>119.5</c:v>
                </c:pt>
                <c:pt idx="1178">
                  <c:v>119.6000061035156</c:v>
                </c:pt>
                <c:pt idx="1179">
                  <c:v>119.6999969482422</c:v>
                </c:pt>
                <c:pt idx="1180">
                  <c:v>119.8000030517578</c:v>
                </c:pt>
                <c:pt idx="1181">
                  <c:v>119.9000091552735</c:v>
                </c:pt>
                <c:pt idx="1182">
                  <c:v>120.0</c:v>
                </c:pt>
                <c:pt idx="1183">
                  <c:v>120.1000061035156</c:v>
                </c:pt>
                <c:pt idx="1184">
                  <c:v>120.1999969482422</c:v>
                </c:pt>
                <c:pt idx="1185">
                  <c:v>120.3000030517578</c:v>
                </c:pt>
                <c:pt idx="1186">
                  <c:v>120.4000091552735</c:v>
                </c:pt>
                <c:pt idx="1187">
                  <c:v>120.5</c:v>
                </c:pt>
                <c:pt idx="1188">
                  <c:v>120.6000061035156</c:v>
                </c:pt>
                <c:pt idx="1189">
                  <c:v>120.6999969482422</c:v>
                </c:pt>
                <c:pt idx="1190">
                  <c:v>120.8000030517578</c:v>
                </c:pt>
                <c:pt idx="1191">
                  <c:v>120.9000091552735</c:v>
                </c:pt>
                <c:pt idx="1192">
                  <c:v>121.0</c:v>
                </c:pt>
                <c:pt idx="1193">
                  <c:v>121.1000061035156</c:v>
                </c:pt>
                <c:pt idx="1194">
                  <c:v>121.1999969482422</c:v>
                </c:pt>
                <c:pt idx="1195">
                  <c:v>121.3000030517578</c:v>
                </c:pt>
                <c:pt idx="1196">
                  <c:v>121.4000091552735</c:v>
                </c:pt>
                <c:pt idx="1197">
                  <c:v>121.5</c:v>
                </c:pt>
                <c:pt idx="1198">
                  <c:v>121.6000061035156</c:v>
                </c:pt>
                <c:pt idx="1199">
                  <c:v>121.6999969482422</c:v>
                </c:pt>
                <c:pt idx="1200">
                  <c:v>121.8000030517578</c:v>
                </c:pt>
                <c:pt idx="1201">
                  <c:v>121.9000091552735</c:v>
                </c:pt>
                <c:pt idx="1202">
                  <c:v>122.0</c:v>
                </c:pt>
                <c:pt idx="1203">
                  <c:v>122.1000061035156</c:v>
                </c:pt>
                <c:pt idx="1204">
                  <c:v>122.1999969482422</c:v>
                </c:pt>
                <c:pt idx="1205">
                  <c:v>122.3000030517578</c:v>
                </c:pt>
                <c:pt idx="1206">
                  <c:v>122.4000091552735</c:v>
                </c:pt>
                <c:pt idx="1207">
                  <c:v>122.5</c:v>
                </c:pt>
                <c:pt idx="1208">
                  <c:v>122.6000061035156</c:v>
                </c:pt>
                <c:pt idx="1209">
                  <c:v>122.6999969482422</c:v>
                </c:pt>
                <c:pt idx="1210">
                  <c:v>122.8000030517578</c:v>
                </c:pt>
                <c:pt idx="1211">
                  <c:v>122.9000091552735</c:v>
                </c:pt>
                <c:pt idx="1212">
                  <c:v>123.0</c:v>
                </c:pt>
                <c:pt idx="1213">
                  <c:v>123.1000061035156</c:v>
                </c:pt>
                <c:pt idx="1214">
                  <c:v>123.1999969482422</c:v>
                </c:pt>
                <c:pt idx="1215">
                  <c:v>123.3000030517578</c:v>
                </c:pt>
                <c:pt idx="1216">
                  <c:v>123.4000091552735</c:v>
                </c:pt>
                <c:pt idx="1217">
                  <c:v>123.5</c:v>
                </c:pt>
                <c:pt idx="1218">
                  <c:v>123.6000061035156</c:v>
                </c:pt>
                <c:pt idx="1219">
                  <c:v>123.6999969482422</c:v>
                </c:pt>
                <c:pt idx="1220">
                  <c:v>123.8000030517578</c:v>
                </c:pt>
                <c:pt idx="1221">
                  <c:v>123.9000091552735</c:v>
                </c:pt>
                <c:pt idx="1222">
                  <c:v>124.0</c:v>
                </c:pt>
                <c:pt idx="1223">
                  <c:v>124.1000061035156</c:v>
                </c:pt>
                <c:pt idx="1224">
                  <c:v>124.1999969482422</c:v>
                </c:pt>
                <c:pt idx="1225">
                  <c:v>124.3000030517578</c:v>
                </c:pt>
                <c:pt idx="1226">
                  <c:v>124.4000091552735</c:v>
                </c:pt>
                <c:pt idx="1227">
                  <c:v>124.5</c:v>
                </c:pt>
                <c:pt idx="1228">
                  <c:v>124.6000061035156</c:v>
                </c:pt>
                <c:pt idx="1229">
                  <c:v>124.6999969482422</c:v>
                </c:pt>
                <c:pt idx="1230">
                  <c:v>124.8000030517578</c:v>
                </c:pt>
                <c:pt idx="1231">
                  <c:v>124.9000091552735</c:v>
                </c:pt>
                <c:pt idx="1232">
                  <c:v>125.0</c:v>
                </c:pt>
                <c:pt idx="1233">
                  <c:v>125.1000061035156</c:v>
                </c:pt>
                <c:pt idx="1234">
                  <c:v>125.1999969482422</c:v>
                </c:pt>
                <c:pt idx="1235">
                  <c:v>125.3000030517578</c:v>
                </c:pt>
                <c:pt idx="1236">
                  <c:v>125.4000091552735</c:v>
                </c:pt>
                <c:pt idx="1237">
                  <c:v>125.5</c:v>
                </c:pt>
                <c:pt idx="1238">
                  <c:v>125.6000061035156</c:v>
                </c:pt>
                <c:pt idx="1239">
                  <c:v>125.6999969482422</c:v>
                </c:pt>
                <c:pt idx="1240">
                  <c:v>125.8000030517578</c:v>
                </c:pt>
                <c:pt idx="1241">
                  <c:v>125.9000091552735</c:v>
                </c:pt>
                <c:pt idx="1242">
                  <c:v>126.0</c:v>
                </c:pt>
                <c:pt idx="1243">
                  <c:v>126.1000061035156</c:v>
                </c:pt>
                <c:pt idx="1244">
                  <c:v>126.1999969482422</c:v>
                </c:pt>
                <c:pt idx="1245">
                  <c:v>126.3000030517578</c:v>
                </c:pt>
                <c:pt idx="1246">
                  <c:v>126.4000091552735</c:v>
                </c:pt>
                <c:pt idx="1247">
                  <c:v>126.5</c:v>
                </c:pt>
                <c:pt idx="1248">
                  <c:v>126.6000061035156</c:v>
                </c:pt>
                <c:pt idx="1249">
                  <c:v>126.6999969482422</c:v>
                </c:pt>
                <c:pt idx="1250">
                  <c:v>126.8000030517578</c:v>
                </c:pt>
                <c:pt idx="1251">
                  <c:v>126.9000091552735</c:v>
                </c:pt>
                <c:pt idx="1252">
                  <c:v>127.0</c:v>
                </c:pt>
                <c:pt idx="1253">
                  <c:v>127.1000061035156</c:v>
                </c:pt>
                <c:pt idx="1254">
                  <c:v>127.1999969482422</c:v>
                </c:pt>
                <c:pt idx="1255">
                  <c:v>127.3000030517578</c:v>
                </c:pt>
                <c:pt idx="1256">
                  <c:v>127.4000091552735</c:v>
                </c:pt>
                <c:pt idx="1257">
                  <c:v>127.5</c:v>
                </c:pt>
                <c:pt idx="1258">
                  <c:v>127.6000061035156</c:v>
                </c:pt>
                <c:pt idx="1259">
                  <c:v>127.6999969482422</c:v>
                </c:pt>
                <c:pt idx="1260">
                  <c:v>127.8000030517578</c:v>
                </c:pt>
                <c:pt idx="1261">
                  <c:v>127.9000091552735</c:v>
                </c:pt>
                <c:pt idx="1262">
                  <c:v>128.0</c:v>
                </c:pt>
                <c:pt idx="1263">
                  <c:v>128.1000061035156</c:v>
                </c:pt>
                <c:pt idx="1264">
                  <c:v>128.1999969482422</c:v>
                </c:pt>
                <c:pt idx="1265">
                  <c:v>128.3000030517578</c:v>
                </c:pt>
                <c:pt idx="1266">
                  <c:v>128.4000091552735</c:v>
                </c:pt>
                <c:pt idx="1267">
                  <c:v>128.5</c:v>
                </c:pt>
                <c:pt idx="1268">
                  <c:v>128.6000061035156</c:v>
                </c:pt>
                <c:pt idx="1269">
                  <c:v>128.6999969482422</c:v>
                </c:pt>
                <c:pt idx="1270">
                  <c:v>128.8000030517578</c:v>
                </c:pt>
                <c:pt idx="1271">
                  <c:v>128.9000091552735</c:v>
                </c:pt>
                <c:pt idx="1272">
                  <c:v>129.0</c:v>
                </c:pt>
                <c:pt idx="1273">
                  <c:v>129.1000061035156</c:v>
                </c:pt>
                <c:pt idx="1274">
                  <c:v>129.1999969482422</c:v>
                </c:pt>
                <c:pt idx="1275">
                  <c:v>129.3000030517578</c:v>
                </c:pt>
                <c:pt idx="1276">
                  <c:v>129.4000091552735</c:v>
                </c:pt>
                <c:pt idx="1277">
                  <c:v>129.5</c:v>
                </c:pt>
                <c:pt idx="1278">
                  <c:v>129.6000061035156</c:v>
                </c:pt>
                <c:pt idx="1279">
                  <c:v>129.6999969482422</c:v>
                </c:pt>
                <c:pt idx="1280">
                  <c:v>129.8000030517578</c:v>
                </c:pt>
                <c:pt idx="1281">
                  <c:v>129.9000091552735</c:v>
                </c:pt>
                <c:pt idx="1282">
                  <c:v>130.0</c:v>
                </c:pt>
                <c:pt idx="1283">
                  <c:v>130.1000061035156</c:v>
                </c:pt>
                <c:pt idx="1284">
                  <c:v>130.1999969482422</c:v>
                </c:pt>
                <c:pt idx="1285">
                  <c:v>130.3000030517578</c:v>
                </c:pt>
                <c:pt idx="1286">
                  <c:v>130.4000091552735</c:v>
                </c:pt>
                <c:pt idx="1287">
                  <c:v>130.5</c:v>
                </c:pt>
                <c:pt idx="1288">
                  <c:v>130.6000061035156</c:v>
                </c:pt>
                <c:pt idx="1289">
                  <c:v>130.6999969482422</c:v>
                </c:pt>
                <c:pt idx="1290">
                  <c:v>130.8000030517578</c:v>
                </c:pt>
                <c:pt idx="1291">
                  <c:v>130.9000091552735</c:v>
                </c:pt>
                <c:pt idx="1292">
                  <c:v>131.0</c:v>
                </c:pt>
                <c:pt idx="1293">
                  <c:v>131.1000061035156</c:v>
                </c:pt>
                <c:pt idx="1294">
                  <c:v>131.1999969482422</c:v>
                </c:pt>
                <c:pt idx="1295">
                  <c:v>131.3000030517578</c:v>
                </c:pt>
                <c:pt idx="1296">
                  <c:v>131.4000091552735</c:v>
                </c:pt>
                <c:pt idx="1297">
                  <c:v>131.5</c:v>
                </c:pt>
                <c:pt idx="1298">
                  <c:v>131.6000061035156</c:v>
                </c:pt>
                <c:pt idx="1299">
                  <c:v>131.6999969482422</c:v>
                </c:pt>
                <c:pt idx="1300">
                  <c:v>131.8000030517578</c:v>
                </c:pt>
                <c:pt idx="1301">
                  <c:v>131.9000091552735</c:v>
                </c:pt>
                <c:pt idx="1302">
                  <c:v>132.0</c:v>
                </c:pt>
                <c:pt idx="1303">
                  <c:v>132.1000061035156</c:v>
                </c:pt>
                <c:pt idx="1304">
                  <c:v>132.1999969482422</c:v>
                </c:pt>
                <c:pt idx="1305">
                  <c:v>132.3000030517578</c:v>
                </c:pt>
                <c:pt idx="1306">
                  <c:v>132.4000091552735</c:v>
                </c:pt>
                <c:pt idx="1307">
                  <c:v>132.5</c:v>
                </c:pt>
                <c:pt idx="1308">
                  <c:v>132.6000061035156</c:v>
                </c:pt>
                <c:pt idx="1309">
                  <c:v>132.6999969482422</c:v>
                </c:pt>
                <c:pt idx="1310">
                  <c:v>132.8000030517578</c:v>
                </c:pt>
                <c:pt idx="1311">
                  <c:v>132.9000091552735</c:v>
                </c:pt>
                <c:pt idx="1312">
                  <c:v>133.0</c:v>
                </c:pt>
                <c:pt idx="1313">
                  <c:v>133.1000061035156</c:v>
                </c:pt>
                <c:pt idx="1314">
                  <c:v>133.1999969482422</c:v>
                </c:pt>
                <c:pt idx="1315">
                  <c:v>133.3000030517578</c:v>
                </c:pt>
                <c:pt idx="1316">
                  <c:v>133.4000091552735</c:v>
                </c:pt>
                <c:pt idx="1317">
                  <c:v>133.5</c:v>
                </c:pt>
                <c:pt idx="1318">
                  <c:v>133.6000061035156</c:v>
                </c:pt>
                <c:pt idx="1319">
                  <c:v>133.6999969482422</c:v>
                </c:pt>
                <c:pt idx="1320">
                  <c:v>133.8000030517578</c:v>
                </c:pt>
                <c:pt idx="1321">
                  <c:v>133.9000091552735</c:v>
                </c:pt>
                <c:pt idx="1322">
                  <c:v>134.0</c:v>
                </c:pt>
                <c:pt idx="1323">
                  <c:v>134.1000061035156</c:v>
                </c:pt>
                <c:pt idx="1324">
                  <c:v>134.1999969482422</c:v>
                </c:pt>
                <c:pt idx="1325">
                  <c:v>134.3000030517578</c:v>
                </c:pt>
                <c:pt idx="1326">
                  <c:v>134.4000091552735</c:v>
                </c:pt>
                <c:pt idx="1327">
                  <c:v>134.5</c:v>
                </c:pt>
                <c:pt idx="1328">
                  <c:v>134.6000061035156</c:v>
                </c:pt>
                <c:pt idx="1329">
                  <c:v>134.6999969482422</c:v>
                </c:pt>
                <c:pt idx="1330">
                  <c:v>134.8000030517578</c:v>
                </c:pt>
                <c:pt idx="1331">
                  <c:v>134.9000091552735</c:v>
                </c:pt>
                <c:pt idx="1332">
                  <c:v>135.0</c:v>
                </c:pt>
                <c:pt idx="1333">
                  <c:v>135.1000061035156</c:v>
                </c:pt>
                <c:pt idx="1334">
                  <c:v>135.1999969482422</c:v>
                </c:pt>
                <c:pt idx="1335">
                  <c:v>135.3000030517578</c:v>
                </c:pt>
                <c:pt idx="1336">
                  <c:v>135.4000091552735</c:v>
                </c:pt>
                <c:pt idx="1337">
                  <c:v>135.5</c:v>
                </c:pt>
                <c:pt idx="1338">
                  <c:v>135.6000061035156</c:v>
                </c:pt>
                <c:pt idx="1339">
                  <c:v>135.6999969482422</c:v>
                </c:pt>
                <c:pt idx="1340">
                  <c:v>135.8000030517578</c:v>
                </c:pt>
                <c:pt idx="1341">
                  <c:v>135.9000091552735</c:v>
                </c:pt>
                <c:pt idx="1342">
                  <c:v>136.0</c:v>
                </c:pt>
                <c:pt idx="1343">
                  <c:v>136.1000061035156</c:v>
                </c:pt>
                <c:pt idx="1344">
                  <c:v>136.1999969482422</c:v>
                </c:pt>
                <c:pt idx="1345">
                  <c:v>136.3000030517578</c:v>
                </c:pt>
                <c:pt idx="1346">
                  <c:v>136.4000091552735</c:v>
                </c:pt>
                <c:pt idx="1347">
                  <c:v>136.5</c:v>
                </c:pt>
                <c:pt idx="1348">
                  <c:v>136.6000061035156</c:v>
                </c:pt>
                <c:pt idx="1349">
                  <c:v>136.6999969482422</c:v>
                </c:pt>
                <c:pt idx="1350">
                  <c:v>136.8000030517578</c:v>
                </c:pt>
                <c:pt idx="1351">
                  <c:v>136.9000091552735</c:v>
                </c:pt>
                <c:pt idx="1352">
                  <c:v>137.0</c:v>
                </c:pt>
                <c:pt idx="1353">
                  <c:v>137.1000061035156</c:v>
                </c:pt>
                <c:pt idx="1354">
                  <c:v>137.1999969482422</c:v>
                </c:pt>
                <c:pt idx="1355">
                  <c:v>137.3000030517578</c:v>
                </c:pt>
                <c:pt idx="1356">
                  <c:v>137.4000091552735</c:v>
                </c:pt>
                <c:pt idx="1357">
                  <c:v>137.5</c:v>
                </c:pt>
                <c:pt idx="1358">
                  <c:v>137.6000061035156</c:v>
                </c:pt>
                <c:pt idx="1359">
                  <c:v>137.6999969482422</c:v>
                </c:pt>
                <c:pt idx="1360">
                  <c:v>137.8000030517578</c:v>
                </c:pt>
                <c:pt idx="1361">
                  <c:v>137.9000091552735</c:v>
                </c:pt>
                <c:pt idx="1362">
                  <c:v>138.0</c:v>
                </c:pt>
                <c:pt idx="1363">
                  <c:v>138.1000061035156</c:v>
                </c:pt>
                <c:pt idx="1364">
                  <c:v>138.1999969482422</c:v>
                </c:pt>
                <c:pt idx="1365">
                  <c:v>138.3000030517578</c:v>
                </c:pt>
                <c:pt idx="1366">
                  <c:v>138.4000091552735</c:v>
                </c:pt>
                <c:pt idx="1367">
                  <c:v>138.5</c:v>
                </c:pt>
                <c:pt idx="1368">
                  <c:v>138.6000061035156</c:v>
                </c:pt>
                <c:pt idx="1369">
                  <c:v>138.6999969482422</c:v>
                </c:pt>
                <c:pt idx="1370">
                  <c:v>138.8000030517578</c:v>
                </c:pt>
                <c:pt idx="1371">
                  <c:v>138.9000091552735</c:v>
                </c:pt>
                <c:pt idx="1372">
                  <c:v>139.0</c:v>
                </c:pt>
                <c:pt idx="1373">
                  <c:v>139.1000061035156</c:v>
                </c:pt>
                <c:pt idx="1374">
                  <c:v>139.1999969482422</c:v>
                </c:pt>
                <c:pt idx="1375">
                  <c:v>139.3000030517578</c:v>
                </c:pt>
                <c:pt idx="1376">
                  <c:v>139.4000091552735</c:v>
                </c:pt>
                <c:pt idx="1377">
                  <c:v>139.5</c:v>
                </c:pt>
                <c:pt idx="1378">
                  <c:v>139.6000061035156</c:v>
                </c:pt>
                <c:pt idx="1379">
                  <c:v>139.6999969482422</c:v>
                </c:pt>
                <c:pt idx="1380">
                  <c:v>139.8000030517578</c:v>
                </c:pt>
                <c:pt idx="1381">
                  <c:v>139.9000091552735</c:v>
                </c:pt>
                <c:pt idx="1382">
                  <c:v>140.0</c:v>
                </c:pt>
                <c:pt idx="1383">
                  <c:v>140.1000061035156</c:v>
                </c:pt>
                <c:pt idx="1384">
                  <c:v>140.1999969482422</c:v>
                </c:pt>
                <c:pt idx="1385">
                  <c:v>140.3000030517578</c:v>
                </c:pt>
                <c:pt idx="1386">
                  <c:v>140.4000091552735</c:v>
                </c:pt>
                <c:pt idx="1387">
                  <c:v>140.5</c:v>
                </c:pt>
                <c:pt idx="1388">
                  <c:v>140.6000061035156</c:v>
                </c:pt>
                <c:pt idx="1389">
                  <c:v>140.6999969482422</c:v>
                </c:pt>
                <c:pt idx="1390">
                  <c:v>140.8000030517578</c:v>
                </c:pt>
                <c:pt idx="1391">
                  <c:v>140.9000091552735</c:v>
                </c:pt>
                <c:pt idx="1392">
                  <c:v>141.0</c:v>
                </c:pt>
                <c:pt idx="1393">
                  <c:v>141.1000061035156</c:v>
                </c:pt>
                <c:pt idx="1394">
                  <c:v>141.1999969482422</c:v>
                </c:pt>
                <c:pt idx="1395">
                  <c:v>141.3000030517578</c:v>
                </c:pt>
                <c:pt idx="1396">
                  <c:v>141.4000091552735</c:v>
                </c:pt>
                <c:pt idx="1397">
                  <c:v>141.5</c:v>
                </c:pt>
                <c:pt idx="1398">
                  <c:v>141.6000061035156</c:v>
                </c:pt>
                <c:pt idx="1399">
                  <c:v>141.6999969482422</c:v>
                </c:pt>
                <c:pt idx="1400">
                  <c:v>141.8000030517578</c:v>
                </c:pt>
                <c:pt idx="1401">
                  <c:v>141.9000091552735</c:v>
                </c:pt>
                <c:pt idx="1402">
                  <c:v>142.0</c:v>
                </c:pt>
                <c:pt idx="1403">
                  <c:v>142.1000061035156</c:v>
                </c:pt>
                <c:pt idx="1404">
                  <c:v>142.1999969482422</c:v>
                </c:pt>
                <c:pt idx="1405">
                  <c:v>142.3000030517578</c:v>
                </c:pt>
                <c:pt idx="1406">
                  <c:v>142.4000091552735</c:v>
                </c:pt>
                <c:pt idx="1407">
                  <c:v>142.5</c:v>
                </c:pt>
                <c:pt idx="1408">
                  <c:v>142.6000061035156</c:v>
                </c:pt>
                <c:pt idx="1409">
                  <c:v>142.6999969482422</c:v>
                </c:pt>
                <c:pt idx="1410">
                  <c:v>142.8000030517578</c:v>
                </c:pt>
                <c:pt idx="1411">
                  <c:v>142.9000091552735</c:v>
                </c:pt>
                <c:pt idx="1412">
                  <c:v>143.0</c:v>
                </c:pt>
                <c:pt idx="1413">
                  <c:v>143.1000061035156</c:v>
                </c:pt>
                <c:pt idx="1414">
                  <c:v>143.1999969482422</c:v>
                </c:pt>
                <c:pt idx="1415">
                  <c:v>143.3000030517578</c:v>
                </c:pt>
                <c:pt idx="1416">
                  <c:v>143.4000091552735</c:v>
                </c:pt>
                <c:pt idx="1417">
                  <c:v>143.5</c:v>
                </c:pt>
                <c:pt idx="1418">
                  <c:v>143.6000061035156</c:v>
                </c:pt>
                <c:pt idx="1419">
                  <c:v>143.6999969482422</c:v>
                </c:pt>
                <c:pt idx="1420">
                  <c:v>143.8000030517578</c:v>
                </c:pt>
                <c:pt idx="1421">
                  <c:v>143.9000091552735</c:v>
                </c:pt>
                <c:pt idx="1422">
                  <c:v>144.0</c:v>
                </c:pt>
                <c:pt idx="1423">
                  <c:v>144.1000061035156</c:v>
                </c:pt>
                <c:pt idx="1424">
                  <c:v>144.1999969482422</c:v>
                </c:pt>
                <c:pt idx="1425">
                  <c:v>144.3000030517578</c:v>
                </c:pt>
                <c:pt idx="1426">
                  <c:v>144.4000091552735</c:v>
                </c:pt>
                <c:pt idx="1427">
                  <c:v>144.5</c:v>
                </c:pt>
                <c:pt idx="1428">
                  <c:v>144.6000061035156</c:v>
                </c:pt>
                <c:pt idx="1429">
                  <c:v>144.6999969482422</c:v>
                </c:pt>
                <c:pt idx="1430">
                  <c:v>144.8000030517578</c:v>
                </c:pt>
                <c:pt idx="1431">
                  <c:v>144.9000091552735</c:v>
                </c:pt>
                <c:pt idx="1432">
                  <c:v>145.0</c:v>
                </c:pt>
                <c:pt idx="1433">
                  <c:v>145.1000061035156</c:v>
                </c:pt>
                <c:pt idx="1434">
                  <c:v>145.1999969482422</c:v>
                </c:pt>
                <c:pt idx="1435">
                  <c:v>145.3000030517578</c:v>
                </c:pt>
                <c:pt idx="1436">
                  <c:v>145.4000091552735</c:v>
                </c:pt>
                <c:pt idx="1437">
                  <c:v>145.5</c:v>
                </c:pt>
                <c:pt idx="1438">
                  <c:v>145.6000061035156</c:v>
                </c:pt>
                <c:pt idx="1439">
                  <c:v>145.6999969482422</c:v>
                </c:pt>
                <c:pt idx="1440">
                  <c:v>145.8000030517578</c:v>
                </c:pt>
                <c:pt idx="1441">
                  <c:v>145.9000091552735</c:v>
                </c:pt>
                <c:pt idx="1442">
                  <c:v>146.0</c:v>
                </c:pt>
                <c:pt idx="1443">
                  <c:v>146.1000061035156</c:v>
                </c:pt>
                <c:pt idx="1444">
                  <c:v>146.1999969482422</c:v>
                </c:pt>
                <c:pt idx="1445">
                  <c:v>146.3000030517578</c:v>
                </c:pt>
                <c:pt idx="1446">
                  <c:v>146.4000091552735</c:v>
                </c:pt>
                <c:pt idx="1447">
                  <c:v>146.5</c:v>
                </c:pt>
                <c:pt idx="1448">
                  <c:v>146.6000061035156</c:v>
                </c:pt>
                <c:pt idx="1449">
                  <c:v>146.6999969482422</c:v>
                </c:pt>
                <c:pt idx="1450">
                  <c:v>146.8000030517578</c:v>
                </c:pt>
                <c:pt idx="1451">
                  <c:v>146.9000091552735</c:v>
                </c:pt>
                <c:pt idx="1452">
                  <c:v>147.0</c:v>
                </c:pt>
                <c:pt idx="1453">
                  <c:v>147.1000061035156</c:v>
                </c:pt>
                <c:pt idx="1454">
                  <c:v>147.1999969482422</c:v>
                </c:pt>
                <c:pt idx="1455">
                  <c:v>147.3000030517578</c:v>
                </c:pt>
                <c:pt idx="1456">
                  <c:v>147.4000091552735</c:v>
                </c:pt>
                <c:pt idx="1457">
                  <c:v>147.5</c:v>
                </c:pt>
                <c:pt idx="1458">
                  <c:v>147.6000061035156</c:v>
                </c:pt>
                <c:pt idx="1459">
                  <c:v>147.6999969482422</c:v>
                </c:pt>
                <c:pt idx="1460">
                  <c:v>147.8000030517578</c:v>
                </c:pt>
                <c:pt idx="1461">
                  <c:v>147.9000091552735</c:v>
                </c:pt>
                <c:pt idx="1462">
                  <c:v>148.0</c:v>
                </c:pt>
                <c:pt idx="1463">
                  <c:v>148.1000061035156</c:v>
                </c:pt>
                <c:pt idx="1464">
                  <c:v>148.1999969482422</c:v>
                </c:pt>
                <c:pt idx="1465">
                  <c:v>148.3000030517578</c:v>
                </c:pt>
                <c:pt idx="1466">
                  <c:v>148.4000091552735</c:v>
                </c:pt>
                <c:pt idx="1467">
                  <c:v>148.5</c:v>
                </c:pt>
                <c:pt idx="1468">
                  <c:v>148.6000061035156</c:v>
                </c:pt>
                <c:pt idx="1469">
                  <c:v>148.6999969482422</c:v>
                </c:pt>
                <c:pt idx="1470">
                  <c:v>148.8000030517578</c:v>
                </c:pt>
                <c:pt idx="1471">
                  <c:v>148.9000091552735</c:v>
                </c:pt>
                <c:pt idx="1472">
                  <c:v>149.0</c:v>
                </c:pt>
                <c:pt idx="1473">
                  <c:v>149.1000061035156</c:v>
                </c:pt>
                <c:pt idx="1474">
                  <c:v>149.1999969482422</c:v>
                </c:pt>
                <c:pt idx="1475">
                  <c:v>149.3000030517578</c:v>
                </c:pt>
                <c:pt idx="1476">
                  <c:v>149.4000091552735</c:v>
                </c:pt>
                <c:pt idx="1477">
                  <c:v>149.5</c:v>
                </c:pt>
                <c:pt idx="1478">
                  <c:v>149.6000061035156</c:v>
                </c:pt>
                <c:pt idx="1479">
                  <c:v>149.6999969482422</c:v>
                </c:pt>
                <c:pt idx="1480">
                  <c:v>149.8000030517578</c:v>
                </c:pt>
                <c:pt idx="1481">
                  <c:v>149.9000091552735</c:v>
                </c:pt>
                <c:pt idx="1482">
                  <c:v>150.0</c:v>
                </c:pt>
                <c:pt idx="1483">
                  <c:v>150.1000061035156</c:v>
                </c:pt>
                <c:pt idx="1484">
                  <c:v>150.1999969482422</c:v>
                </c:pt>
                <c:pt idx="1485">
                  <c:v>150.3000030517578</c:v>
                </c:pt>
                <c:pt idx="1486">
                  <c:v>150.4000091552735</c:v>
                </c:pt>
                <c:pt idx="1487">
                  <c:v>150.5</c:v>
                </c:pt>
                <c:pt idx="1488">
                  <c:v>150.6000061035156</c:v>
                </c:pt>
                <c:pt idx="1489">
                  <c:v>150.6999969482422</c:v>
                </c:pt>
                <c:pt idx="1490">
                  <c:v>150.8000030517578</c:v>
                </c:pt>
                <c:pt idx="1491">
                  <c:v>150.9000091552735</c:v>
                </c:pt>
                <c:pt idx="1492">
                  <c:v>151.0</c:v>
                </c:pt>
                <c:pt idx="1493">
                  <c:v>151.1000061035156</c:v>
                </c:pt>
                <c:pt idx="1494">
                  <c:v>151.1999969482422</c:v>
                </c:pt>
                <c:pt idx="1495">
                  <c:v>151.3000030517578</c:v>
                </c:pt>
                <c:pt idx="1496">
                  <c:v>151.4000091552735</c:v>
                </c:pt>
                <c:pt idx="1497">
                  <c:v>151.5</c:v>
                </c:pt>
                <c:pt idx="1498">
                  <c:v>151.6000061035156</c:v>
                </c:pt>
                <c:pt idx="1499">
                  <c:v>151.6999969482422</c:v>
                </c:pt>
                <c:pt idx="1500">
                  <c:v>151.8000030517578</c:v>
                </c:pt>
                <c:pt idx="1501">
                  <c:v>151.9000091552735</c:v>
                </c:pt>
                <c:pt idx="1502">
                  <c:v>152.0</c:v>
                </c:pt>
                <c:pt idx="1503">
                  <c:v>152.1000061035156</c:v>
                </c:pt>
                <c:pt idx="1504">
                  <c:v>152.1999969482422</c:v>
                </c:pt>
                <c:pt idx="1505">
                  <c:v>152.3000030517578</c:v>
                </c:pt>
                <c:pt idx="1506">
                  <c:v>152.4000091552735</c:v>
                </c:pt>
                <c:pt idx="1507">
                  <c:v>152.5</c:v>
                </c:pt>
                <c:pt idx="1508">
                  <c:v>152.6000061035156</c:v>
                </c:pt>
                <c:pt idx="1509">
                  <c:v>152.6999969482422</c:v>
                </c:pt>
                <c:pt idx="1510">
                  <c:v>152.8000030517578</c:v>
                </c:pt>
                <c:pt idx="1511">
                  <c:v>152.9000091552735</c:v>
                </c:pt>
                <c:pt idx="1512">
                  <c:v>153.0</c:v>
                </c:pt>
                <c:pt idx="1513">
                  <c:v>153.1000061035156</c:v>
                </c:pt>
                <c:pt idx="1514">
                  <c:v>153.1999969482422</c:v>
                </c:pt>
                <c:pt idx="1515">
                  <c:v>153.3000030517578</c:v>
                </c:pt>
                <c:pt idx="1516">
                  <c:v>153.4000091552735</c:v>
                </c:pt>
                <c:pt idx="1517">
                  <c:v>153.5</c:v>
                </c:pt>
                <c:pt idx="1518">
                  <c:v>153.6000061035156</c:v>
                </c:pt>
                <c:pt idx="1519">
                  <c:v>153.6999969482422</c:v>
                </c:pt>
                <c:pt idx="1520">
                  <c:v>153.8000030517578</c:v>
                </c:pt>
                <c:pt idx="1521">
                  <c:v>153.9000091552735</c:v>
                </c:pt>
                <c:pt idx="1522">
                  <c:v>154.0</c:v>
                </c:pt>
                <c:pt idx="1523">
                  <c:v>154.1000061035156</c:v>
                </c:pt>
                <c:pt idx="1524">
                  <c:v>154.1999969482422</c:v>
                </c:pt>
                <c:pt idx="1525">
                  <c:v>154.3000030517578</c:v>
                </c:pt>
                <c:pt idx="1526">
                  <c:v>154.4000091552735</c:v>
                </c:pt>
                <c:pt idx="1527">
                  <c:v>154.5</c:v>
                </c:pt>
                <c:pt idx="1528">
                  <c:v>154.6000061035156</c:v>
                </c:pt>
                <c:pt idx="1529">
                  <c:v>154.6999969482422</c:v>
                </c:pt>
                <c:pt idx="1530">
                  <c:v>154.8000030517578</c:v>
                </c:pt>
                <c:pt idx="1531">
                  <c:v>154.9000091552735</c:v>
                </c:pt>
                <c:pt idx="1532">
                  <c:v>155.0</c:v>
                </c:pt>
                <c:pt idx="1533">
                  <c:v>155.1000061035156</c:v>
                </c:pt>
                <c:pt idx="1534">
                  <c:v>155.1999969482422</c:v>
                </c:pt>
                <c:pt idx="1535">
                  <c:v>155.3000030517578</c:v>
                </c:pt>
                <c:pt idx="1536">
                  <c:v>155.4000091552735</c:v>
                </c:pt>
                <c:pt idx="1537">
                  <c:v>155.5</c:v>
                </c:pt>
                <c:pt idx="1538">
                  <c:v>155.6000061035156</c:v>
                </c:pt>
                <c:pt idx="1539">
                  <c:v>155.6999969482422</c:v>
                </c:pt>
                <c:pt idx="1540">
                  <c:v>155.8000030517578</c:v>
                </c:pt>
                <c:pt idx="1541">
                  <c:v>155.9000091552735</c:v>
                </c:pt>
                <c:pt idx="1542">
                  <c:v>156.0</c:v>
                </c:pt>
                <c:pt idx="1543">
                  <c:v>156.1000061035156</c:v>
                </c:pt>
                <c:pt idx="1544">
                  <c:v>156.1999969482422</c:v>
                </c:pt>
                <c:pt idx="1545">
                  <c:v>156.3000030517578</c:v>
                </c:pt>
                <c:pt idx="1546">
                  <c:v>156.4000091552735</c:v>
                </c:pt>
                <c:pt idx="1547">
                  <c:v>156.5</c:v>
                </c:pt>
                <c:pt idx="1548">
                  <c:v>156.6000061035156</c:v>
                </c:pt>
                <c:pt idx="1549">
                  <c:v>156.6999969482422</c:v>
                </c:pt>
                <c:pt idx="1550">
                  <c:v>156.8000030517578</c:v>
                </c:pt>
                <c:pt idx="1551">
                  <c:v>156.9000091552735</c:v>
                </c:pt>
                <c:pt idx="1552">
                  <c:v>157.0</c:v>
                </c:pt>
                <c:pt idx="1553">
                  <c:v>157.1000061035156</c:v>
                </c:pt>
                <c:pt idx="1554">
                  <c:v>157.1999969482422</c:v>
                </c:pt>
                <c:pt idx="1555">
                  <c:v>157.3000030517578</c:v>
                </c:pt>
                <c:pt idx="1556">
                  <c:v>157.4000091552735</c:v>
                </c:pt>
                <c:pt idx="1557">
                  <c:v>157.5</c:v>
                </c:pt>
                <c:pt idx="1558">
                  <c:v>157.6000061035156</c:v>
                </c:pt>
                <c:pt idx="1559">
                  <c:v>157.6999969482422</c:v>
                </c:pt>
                <c:pt idx="1560">
                  <c:v>157.8000030517578</c:v>
                </c:pt>
                <c:pt idx="1561">
                  <c:v>157.9000091552735</c:v>
                </c:pt>
                <c:pt idx="1562">
                  <c:v>158.0</c:v>
                </c:pt>
                <c:pt idx="1563">
                  <c:v>158.1000061035156</c:v>
                </c:pt>
                <c:pt idx="1564">
                  <c:v>158.1999969482422</c:v>
                </c:pt>
                <c:pt idx="1565">
                  <c:v>158.3000030517578</c:v>
                </c:pt>
                <c:pt idx="1566">
                  <c:v>158.4000091552735</c:v>
                </c:pt>
                <c:pt idx="1567">
                  <c:v>158.5</c:v>
                </c:pt>
                <c:pt idx="1568">
                  <c:v>158.6000061035156</c:v>
                </c:pt>
                <c:pt idx="1569">
                  <c:v>158.6999969482422</c:v>
                </c:pt>
                <c:pt idx="1570">
                  <c:v>158.8000030517578</c:v>
                </c:pt>
                <c:pt idx="1571">
                  <c:v>158.9000091552735</c:v>
                </c:pt>
                <c:pt idx="1572">
                  <c:v>159.0</c:v>
                </c:pt>
                <c:pt idx="1573">
                  <c:v>159.1000061035156</c:v>
                </c:pt>
                <c:pt idx="1574">
                  <c:v>159.1999969482422</c:v>
                </c:pt>
                <c:pt idx="1575">
                  <c:v>159.3000030517578</c:v>
                </c:pt>
                <c:pt idx="1576">
                  <c:v>159.4000091552735</c:v>
                </c:pt>
                <c:pt idx="1577">
                  <c:v>159.5</c:v>
                </c:pt>
                <c:pt idx="1578">
                  <c:v>159.6000061035156</c:v>
                </c:pt>
                <c:pt idx="1579">
                  <c:v>159.6999969482422</c:v>
                </c:pt>
                <c:pt idx="1580">
                  <c:v>159.8000030517578</c:v>
                </c:pt>
                <c:pt idx="1581">
                  <c:v>159.9000091552735</c:v>
                </c:pt>
                <c:pt idx="1582">
                  <c:v>160.0</c:v>
                </c:pt>
                <c:pt idx="1583">
                  <c:v>160.1000061035156</c:v>
                </c:pt>
                <c:pt idx="1584">
                  <c:v>160.1999969482422</c:v>
                </c:pt>
                <c:pt idx="1585">
                  <c:v>160.3000030517578</c:v>
                </c:pt>
                <c:pt idx="1586">
                  <c:v>160.4000091552735</c:v>
                </c:pt>
                <c:pt idx="1587">
                  <c:v>160.5</c:v>
                </c:pt>
                <c:pt idx="1588">
                  <c:v>160.6000061035156</c:v>
                </c:pt>
                <c:pt idx="1589">
                  <c:v>160.6999969482422</c:v>
                </c:pt>
                <c:pt idx="1590">
                  <c:v>160.8000030517578</c:v>
                </c:pt>
                <c:pt idx="1591">
                  <c:v>160.9000091552735</c:v>
                </c:pt>
                <c:pt idx="1592">
                  <c:v>161.0</c:v>
                </c:pt>
                <c:pt idx="1593">
                  <c:v>161.1000061035156</c:v>
                </c:pt>
                <c:pt idx="1594">
                  <c:v>161.1999969482422</c:v>
                </c:pt>
                <c:pt idx="1595">
                  <c:v>161.3000030517578</c:v>
                </c:pt>
                <c:pt idx="1596">
                  <c:v>161.4000091552735</c:v>
                </c:pt>
                <c:pt idx="1597">
                  <c:v>161.5</c:v>
                </c:pt>
                <c:pt idx="1598">
                  <c:v>161.6000061035156</c:v>
                </c:pt>
                <c:pt idx="1599">
                  <c:v>161.6999969482422</c:v>
                </c:pt>
                <c:pt idx="1600">
                  <c:v>161.8000030517578</c:v>
                </c:pt>
                <c:pt idx="1601">
                  <c:v>161.9000091552735</c:v>
                </c:pt>
                <c:pt idx="1602">
                  <c:v>162.0</c:v>
                </c:pt>
                <c:pt idx="1603">
                  <c:v>162.1000061035156</c:v>
                </c:pt>
                <c:pt idx="1604">
                  <c:v>162.1999969482422</c:v>
                </c:pt>
                <c:pt idx="1605">
                  <c:v>162.3000030517578</c:v>
                </c:pt>
                <c:pt idx="1606">
                  <c:v>162.4000091552735</c:v>
                </c:pt>
                <c:pt idx="1607">
                  <c:v>162.5</c:v>
                </c:pt>
                <c:pt idx="1608">
                  <c:v>162.6000061035156</c:v>
                </c:pt>
                <c:pt idx="1609">
                  <c:v>162.6999969482422</c:v>
                </c:pt>
                <c:pt idx="1610">
                  <c:v>162.8000030517578</c:v>
                </c:pt>
                <c:pt idx="1611">
                  <c:v>162.9000091552735</c:v>
                </c:pt>
                <c:pt idx="1612">
                  <c:v>163.0</c:v>
                </c:pt>
                <c:pt idx="1613">
                  <c:v>163.1000061035156</c:v>
                </c:pt>
                <c:pt idx="1614">
                  <c:v>163.1999969482422</c:v>
                </c:pt>
                <c:pt idx="1615">
                  <c:v>163.3000030517578</c:v>
                </c:pt>
                <c:pt idx="1616">
                  <c:v>163.4000091552735</c:v>
                </c:pt>
                <c:pt idx="1617">
                  <c:v>163.5</c:v>
                </c:pt>
                <c:pt idx="1618">
                  <c:v>163.6000061035156</c:v>
                </c:pt>
                <c:pt idx="1619">
                  <c:v>163.6999969482422</c:v>
                </c:pt>
                <c:pt idx="1620">
                  <c:v>163.8000030517578</c:v>
                </c:pt>
                <c:pt idx="1621">
                  <c:v>163.9000091552735</c:v>
                </c:pt>
                <c:pt idx="1622">
                  <c:v>164.0</c:v>
                </c:pt>
                <c:pt idx="1623">
                  <c:v>164.1000061035156</c:v>
                </c:pt>
                <c:pt idx="1624">
                  <c:v>164.1999969482422</c:v>
                </c:pt>
                <c:pt idx="1625">
                  <c:v>164.3000030517578</c:v>
                </c:pt>
                <c:pt idx="1626">
                  <c:v>164.4000091552735</c:v>
                </c:pt>
                <c:pt idx="1627">
                  <c:v>164.5</c:v>
                </c:pt>
                <c:pt idx="1628">
                  <c:v>164.6000061035156</c:v>
                </c:pt>
                <c:pt idx="1629">
                  <c:v>164.6999969482422</c:v>
                </c:pt>
                <c:pt idx="1630">
                  <c:v>164.8000030517578</c:v>
                </c:pt>
                <c:pt idx="1631">
                  <c:v>164.9000091552735</c:v>
                </c:pt>
                <c:pt idx="1632">
                  <c:v>165.0</c:v>
                </c:pt>
                <c:pt idx="1633">
                  <c:v>165.1000061035156</c:v>
                </c:pt>
                <c:pt idx="1634">
                  <c:v>165.1999969482422</c:v>
                </c:pt>
                <c:pt idx="1635">
                  <c:v>165.3000030517578</c:v>
                </c:pt>
                <c:pt idx="1636">
                  <c:v>165.4000091552735</c:v>
                </c:pt>
                <c:pt idx="1637">
                  <c:v>165.5</c:v>
                </c:pt>
                <c:pt idx="1638">
                  <c:v>165.6000061035156</c:v>
                </c:pt>
                <c:pt idx="1639">
                  <c:v>165.6999969482422</c:v>
                </c:pt>
                <c:pt idx="1640">
                  <c:v>165.8000030517578</c:v>
                </c:pt>
                <c:pt idx="1641">
                  <c:v>165.9000091552735</c:v>
                </c:pt>
                <c:pt idx="1642">
                  <c:v>166.0</c:v>
                </c:pt>
                <c:pt idx="1643">
                  <c:v>166.1000061035156</c:v>
                </c:pt>
                <c:pt idx="1644">
                  <c:v>166.1999969482422</c:v>
                </c:pt>
                <c:pt idx="1645">
                  <c:v>166.3000030517578</c:v>
                </c:pt>
                <c:pt idx="1646">
                  <c:v>166.4000091552735</c:v>
                </c:pt>
                <c:pt idx="1647">
                  <c:v>166.5</c:v>
                </c:pt>
                <c:pt idx="1648">
                  <c:v>166.6000061035156</c:v>
                </c:pt>
                <c:pt idx="1649">
                  <c:v>166.6999969482422</c:v>
                </c:pt>
                <c:pt idx="1650">
                  <c:v>166.8000030517578</c:v>
                </c:pt>
                <c:pt idx="1651">
                  <c:v>166.9000091552735</c:v>
                </c:pt>
                <c:pt idx="1652">
                  <c:v>167.0</c:v>
                </c:pt>
                <c:pt idx="1653">
                  <c:v>167.1000061035156</c:v>
                </c:pt>
                <c:pt idx="1654">
                  <c:v>167.1999969482422</c:v>
                </c:pt>
                <c:pt idx="1655">
                  <c:v>167.3000030517578</c:v>
                </c:pt>
                <c:pt idx="1656">
                  <c:v>167.4000091552735</c:v>
                </c:pt>
                <c:pt idx="1657">
                  <c:v>167.5</c:v>
                </c:pt>
                <c:pt idx="1658">
                  <c:v>167.6000061035156</c:v>
                </c:pt>
                <c:pt idx="1659">
                  <c:v>167.6999969482422</c:v>
                </c:pt>
                <c:pt idx="1660">
                  <c:v>167.8000030517578</c:v>
                </c:pt>
                <c:pt idx="1661">
                  <c:v>167.9000091552735</c:v>
                </c:pt>
                <c:pt idx="1662">
                  <c:v>168.0</c:v>
                </c:pt>
                <c:pt idx="1663">
                  <c:v>168.1000061035156</c:v>
                </c:pt>
                <c:pt idx="1664">
                  <c:v>168.1999969482422</c:v>
                </c:pt>
                <c:pt idx="1665">
                  <c:v>168.3000030517578</c:v>
                </c:pt>
                <c:pt idx="1666">
                  <c:v>168.4000091552735</c:v>
                </c:pt>
                <c:pt idx="1667">
                  <c:v>168.5</c:v>
                </c:pt>
                <c:pt idx="1668">
                  <c:v>168.6000061035156</c:v>
                </c:pt>
                <c:pt idx="1669">
                  <c:v>168.6999969482422</c:v>
                </c:pt>
                <c:pt idx="1670">
                  <c:v>168.8000030517578</c:v>
                </c:pt>
                <c:pt idx="1671">
                  <c:v>168.9000091552735</c:v>
                </c:pt>
                <c:pt idx="1672">
                  <c:v>169.0</c:v>
                </c:pt>
                <c:pt idx="1673">
                  <c:v>169.1000061035156</c:v>
                </c:pt>
                <c:pt idx="1674">
                  <c:v>169.1999969482422</c:v>
                </c:pt>
                <c:pt idx="1675">
                  <c:v>169.3000030517578</c:v>
                </c:pt>
                <c:pt idx="1676">
                  <c:v>169.4000091552735</c:v>
                </c:pt>
                <c:pt idx="1677">
                  <c:v>169.5</c:v>
                </c:pt>
                <c:pt idx="1678">
                  <c:v>169.6000061035156</c:v>
                </c:pt>
                <c:pt idx="1679">
                  <c:v>169.6999969482422</c:v>
                </c:pt>
                <c:pt idx="1680">
                  <c:v>169.8000030517578</c:v>
                </c:pt>
                <c:pt idx="1681">
                  <c:v>169.9000091552735</c:v>
                </c:pt>
                <c:pt idx="1682">
                  <c:v>170.0</c:v>
                </c:pt>
                <c:pt idx="1683">
                  <c:v>170.1000061035156</c:v>
                </c:pt>
                <c:pt idx="1684">
                  <c:v>170.1999969482422</c:v>
                </c:pt>
                <c:pt idx="1685">
                  <c:v>170.3000030517578</c:v>
                </c:pt>
                <c:pt idx="1686">
                  <c:v>170.4000091552735</c:v>
                </c:pt>
                <c:pt idx="1687">
                  <c:v>170.5</c:v>
                </c:pt>
                <c:pt idx="1688">
                  <c:v>170.6000061035156</c:v>
                </c:pt>
                <c:pt idx="1689">
                  <c:v>170.6999969482422</c:v>
                </c:pt>
                <c:pt idx="1690">
                  <c:v>170.8000030517578</c:v>
                </c:pt>
                <c:pt idx="1691">
                  <c:v>170.9000091552735</c:v>
                </c:pt>
                <c:pt idx="1692">
                  <c:v>171.0</c:v>
                </c:pt>
                <c:pt idx="1693">
                  <c:v>171.1000061035156</c:v>
                </c:pt>
                <c:pt idx="1694">
                  <c:v>171.1999969482422</c:v>
                </c:pt>
                <c:pt idx="1695">
                  <c:v>171.3000030517578</c:v>
                </c:pt>
                <c:pt idx="1696">
                  <c:v>171.4000091552735</c:v>
                </c:pt>
                <c:pt idx="1697">
                  <c:v>171.5</c:v>
                </c:pt>
                <c:pt idx="1698">
                  <c:v>171.6000061035156</c:v>
                </c:pt>
                <c:pt idx="1699">
                  <c:v>171.6999969482422</c:v>
                </c:pt>
                <c:pt idx="1700">
                  <c:v>171.8000030517578</c:v>
                </c:pt>
                <c:pt idx="1701">
                  <c:v>171.9000091552735</c:v>
                </c:pt>
                <c:pt idx="1702">
                  <c:v>172.0</c:v>
                </c:pt>
                <c:pt idx="1703">
                  <c:v>172.1000061035156</c:v>
                </c:pt>
                <c:pt idx="1704">
                  <c:v>172.1999969482422</c:v>
                </c:pt>
                <c:pt idx="1705">
                  <c:v>172.3000030517578</c:v>
                </c:pt>
                <c:pt idx="1706">
                  <c:v>172.4000091552735</c:v>
                </c:pt>
                <c:pt idx="1707">
                  <c:v>172.5</c:v>
                </c:pt>
                <c:pt idx="1708">
                  <c:v>172.6000061035156</c:v>
                </c:pt>
                <c:pt idx="1709">
                  <c:v>172.6999969482422</c:v>
                </c:pt>
                <c:pt idx="1710">
                  <c:v>172.8000030517578</c:v>
                </c:pt>
                <c:pt idx="1711">
                  <c:v>172.9000091552735</c:v>
                </c:pt>
                <c:pt idx="1712">
                  <c:v>173.0</c:v>
                </c:pt>
                <c:pt idx="1713">
                  <c:v>173.1000061035156</c:v>
                </c:pt>
                <c:pt idx="1714">
                  <c:v>173.1999969482422</c:v>
                </c:pt>
                <c:pt idx="1715">
                  <c:v>173.3000030517578</c:v>
                </c:pt>
                <c:pt idx="1716">
                  <c:v>173.4000091552735</c:v>
                </c:pt>
                <c:pt idx="1717">
                  <c:v>173.5</c:v>
                </c:pt>
                <c:pt idx="1718">
                  <c:v>173.6000061035156</c:v>
                </c:pt>
                <c:pt idx="1719">
                  <c:v>173.6999969482422</c:v>
                </c:pt>
                <c:pt idx="1720">
                  <c:v>173.8000030517578</c:v>
                </c:pt>
                <c:pt idx="1721">
                  <c:v>173.9000091552735</c:v>
                </c:pt>
                <c:pt idx="1722">
                  <c:v>174.0</c:v>
                </c:pt>
                <c:pt idx="1723">
                  <c:v>174.1000061035156</c:v>
                </c:pt>
                <c:pt idx="1724">
                  <c:v>174.1999969482422</c:v>
                </c:pt>
                <c:pt idx="1725">
                  <c:v>174.3000030517578</c:v>
                </c:pt>
                <c:pt idx="1726">
                  <c:v>174.4000091552735</c:v>
                </c:pt>
                <c:pt idx="1727">
                  <c:v>174.5</c:v>
                </c:pt>
                <c:pt idx="1728">
                  <c:v>174.6000061035156</c:v>
                </c:pt>
                <c:pt idx="1729">
                  <c:v>174.6999969482422</c:v>
                </c:pt>
                <c:pt idx="1730">
                  <c:v>174.8000030517578</c:v>
                </c:pt>
                <c:pt idx="1731">
                  <c:v>174.9000091552735</c:v>
                </c:pt>
                <c:pt idx="1732">
                  <c:v>175.0</c:v>
                </c:pt>
                <c:pt idx="1733">
                  <c:v>175.1000061035156</c:v>
                </c:pt>
                <c:pt idx="1734">
                  <c:v>175.1999969482422</c:v>
                </c:pt>
                <c:pt idx="1735">
                  <c:v>175.3000030517578</c:v>
                </c:pt>
                <c:pt idx="1736">
                  <c:v>175.4000091552735</c:v>
                </c:pt>
                <c:pt idx="1737">
                  <c:v>175.5</c:v>
                </c:pt>
                <c:pt idx="1738">
                  <c:v>175.6000061035156</c:v>
                </c:pt>
                <c:pt idx="1739">
                  <c:v>175.6999969482422</c:v>
                </c:pt>
                <c:pt idx="1740">
                  <c:v>175.8000030517578</c:v>
                </c:pt>
                <c:pt idx="1741">
                  <c:v>175.9000091552735</c:v>
                </c:pt>
                <c:pt idx="1742">
                  <c:v>176.0</c:v>
                </c:pt>
                <c:pt idx="1743">
                  <c:v>176.1000061035156</c:v>
                </c:pt>
                <c:pt idx="1744">
                  <c:v>176.1999969482422</c:v>
                </c:pt>
                <c:pt idx="1745">
                  <c:v>176.3000030517578</c:v>
                </c:pt>
                <c:pt idx="1746">
                  <c:v>176.4000091552735</c:v>
                </c:pt>
                <c:pt idx="1747">
                  <c:v>176.5</c:v>
                </c:pt>
                <c:pt idx="1748">
                  <c:v>176.6000061035156</c:v>
                </c:pt>
                <c:pt idx="1749">
                  <c:v>176.6999969482422</c:v>
                </c:pt>
                <c:pt idx="1750">
                  <c:v>176.8000030517578</c:v>
                </c:pt>
                <c:pt idx="1751">
                  <c:v>176.9000091552735</c:v>
                </c:pt>
                <c:pt idx="1752">
                  <c:v>177.0</c:v>
                </c:pt>
                <c:pt idx="1753">
                  <c:v>177.1000061035156</c:v>
                </c:pt>
                <c:pt idx="1754">
                  <c:v>177.1999969482422</c:v>
                </c:pt>
                <c:pt idx="1755">
                  <c:v>177.3000030517578</c:v>
                </c:pt>
                <c:pt idx="1756">
                  <c:v>177.4000091552735</c:v>
                </c:pt>
                <c:pt idx="1757">
                  <c:v>177.5</c:v>
                </c:pt>
                <c:pt idx="1758">
                  <c:v>177.6000061035156</c:v>
                </c:pt>
                <c:pt idx="1759">
                  <c:v>177.6999969482422</c:v>
                </c:pt>
                <c:pt idx="1760">
                  <c:v>177.8000030517578</c:v>
                </c:pt>
                <c:pt idx="1761">
                  <c:v>177.9000091552735</c:v>
                </c:pt>
                <c:pt idx="1762">
                  <c:v>178.0</c:v>
                </c:pt>
                <c:pt idx="1763">
                  <c:v>178.1000061035156</c:v>
                </c:pt>
                <c:pt idx="1764">
                  <c:v>178.1999969482422</c:v>
                </c:pt>
                <c:pt idx="1765">
                  <c:v>178.3000030517578</c:v>
                </c:pt>
                <c:pt idx="1766">
                  <c:v>178.4000091552735</c:v>
                </c:pt>
                <c:pt idx="1767">
                  <c:v>178.5</c:v>
                </c:pt>
                <c:pt idx="1768">
                  <c:v>178.6000061035156</c:v>
                </c:pt>
                <c:pt idx="1769">
                  <c:v>178.6999969482422</c:v>
                </c:pt>
                <c:pt idx="1770">
                  <c:v>178.8000030517578</c:v>
                </c:pt>
                <c:pt idx="1771">
                  <c:v>178.9000091552735</c:v>
                </c:pt>
                <c:pt idx="1772">
                  <c:v>179.0</c:v>
                </c:pt>
                <c:pt idx="1773">
                  <c:v>179.1000061035156</c:v>
                </c:pt>
                <c:pt idx="1774">
                  <c:v>179.1999969482422</c:v>
                </c:pt>
                <c:pt idx="1775">
                  <c:v>179.3000030517578</c:v>
                </c:pt>
                <c:pt idx="1776">
                  <c:v>179.4000091552735</c:v>
                </c:pt>
                <c:pt idx="1777">
                  <c:v>179.5</c:v>
                </c:pt>
                <c:pt idx="1778">
                  <c:v>179.6000061035156</c:v>
                </c:pt>
                <c:pt idx="1779">
                  <c:v>179.6999969482422</c:v>
                </c:pt>
                <c:pt idx="1780">
                  <c:v>179.8000030517578</c:v>
                </c:pt>
                <c:pt idx="1781">
                  <c:v>179.9000091552735</c:v>
                </c:pt>
                <c:pt idx="1782">
                  <c:v>180.0</c:v>
                </c:pt>
                <c:pt idx="1783">
                  <c:v>180.1000061035156</c:v>
                </c:pt>
                <c:pt idx="1784">
                  <c:v>180.1999969482422</c:v>
                </c:pt>
                <c:pt idx="1785">
                  <c:v>180.3000030517578</c:v>
                </c:pt>
                <c:pt idx="1786">
                  <c:v>180.4000091552735</c:v>
                </c:pt>
                <c:pt idx="1787">
                  <c:v>180.5</c:v>
                </c:pt>
                <c:pt idx="1788">
                  <c:v>180.6000061035156</c:v>
                </c:pt>
                <c:pt idx="1789">
                  <c:v>180.6999969482422</c:v>
                </c:pt>
                <c:pt idx="1790">
                  <c:v>180.8000030517578</c:v>
                </c:pt>
                <c:pt idx="1791">
                  <c:v>180.9000091552735</c:v>
                </c:pt>
                <c:pt idx="1792">
                  <c:v>181.0</c:v>
                </c:pt>
                <c:pt idx="1793">
                  <c:v>181.1000061035156</c:v>
                </c:pt>
                <c:pt idx="1794">
                  <c:v>181.1999969482422</c:v>
                </c:pt>
                <c:pt idx="1795">
                  <c:v>181.3000030517578</c:v>
                </c:pt>
                <c:pt idx="1796">
                  <c:v>181.4000091552735</c:v>
                </c:pt>
                <c:pt idx="1797">
                  <c:v>181.5</c:v>
                </c:pt>
                <c:pt idx="1798">
                  <c:v>181.6000061035156</c:v>
                </c:pt>
                <c:pt idx="1799">
                  <c:v>181.6999969482422</c:v>
                </c:pt>
                <c:pt idx="1800">
                  <c:v>181.8000030517578</c:v>
                </c:pt>
                <c:pt idx="1801">
                  <c:v>181.9000091552735</c:v>
                </c:pt>
                <c:pt idx="1802">
                  <c:v>182.0</c:v>
                </c:pt>
                <c:pt idx="1803">
                  <c:v>182.1000061035156</c:v>
                </c:pt>
                <c:pt idx="1804">
                  <c:v>182.1999969482422</c:v>
                </c:pt>
                <c:pt idx="1805">
                  <c:v>182.3000030517578</c:v>
                </c:pt>
                <c:pt idx="1806">
                  <c:v>182.4000091552735</c:v>
                </c:pt>
                <c:pt idx="1807">
                  <c:v>182.5</c:v>
                </c:pt>
                <c:pt idx="1808">
                  <c:v>182.6000061035156</c:v>
                </c:pt>
                <c:pt idx="1809">
                  <c:v>182.6999969482422</c:v>
                </c:pt>
                <c:pt idx="1810">
                  <c:v>182.8000030517578</c:v>
                </c:pt>
                <c:pt idx="1811">
                  <c:v>182.9000091552735</c:v>
                </c:pt>
                <c:pt idx="1812">
                  <c:v>183.0</c:v>
                </c:pt>
                <c:pt idx="1813">
                  <c:v>183.1000061035156</c:v>
                </c:pt>
                <c:pt idx="1814">
                  <c:v>183.1999969482422</c:v>
                </c:pt>
                <c:pt idx="1815">
                  <c:v>183.3000030517578</c:v>
                </c:pt>
                <c:pt idx="1816">
                  <c:v>183.4000091552735</c:v>
                </c:pt>
                <c:pt idx="1817">
                  <c:v>183.5</c:v>
                </c:pt>
                <c:pt idx="1818">
                  <c:v>183.6000061035156</c:v>
                </c:pt>
                <c:pt idx="1819">
                  <c:v>183.6999969482422</c:v>
                </c:pt>
                <c:pt idx="1820">
                  <c:v>183.8000030517578</c:v>
                </c:pt>
                <c:pt idx="1821">
                  <c:v>183.9000091552735</c:v>
                </c:pt>
                <c:pt idx="1822">
                  <c:v>184.0</c:v>
                </c:pt>
                <c:pt idx="1823">
                  <c:v>184.1000061035156</c:v>
                </c:pt>
                <c:pt idx="1824">
                  <c:v>184.1999969482422</c:v>
                </c:pt>
                <c:pt idx="1825">
                  <c:v>184.3000030517578</c:v>
                </c:pt>
                <c:pt idx="1826">
                  <c:v>184.4000091552735</c:v>
                </c:pt>
                <c:pt idx="1827">
                  <c:v>184.5</c:v>
                </c:pt>
                <c:pt idx="1828">
                  <c:v>184.6000061035156</c:v>
                </c:pt>
                <c:pt idx="1829">
                  <c:v>184.6999969482422</c:v>
                </c:pt>
                <c:pt idx="1830">
                  <c:v>184.8000030517578</c:v>
                </c:pt>
                <c:pt idx="1831">
                  <c:v>184.9000091552735</c:v>
                </c:pt>
                <c:pt idx="1832">
                  <c:v>185.0</c:v>
                </c:pt>
                <c:pt idx="1833">
                  <c:v>185.1000061035156</c:v>
                </c:pt>
                <c:pt idx="1834">
                  <c:v>185.1999969482422</c:v>
                </c:pt>
                <c:pt idx="1835">
                  <c:v>185.3000030517578</c:v>
                </c:pt>
                <c:pt idx="1836">
                  <c:v>185.4000091552735</c:v>
                </c:pt>
                <c:pt idx="1837">
                  <c:v>185.5</c:v>
                </c:pt>
                <c:pt idx="1838">
                  <c:v>185.6000061035156</c:v>
                </c:pt>
                <c:pt idx="1839">
                  <c:v>185.6999969482422</c:v>
                </c:pt>
                <c:pt idx="1840">
                  <c:v>185.8000030517578</c:v>
                </c:pt>
                <c:pt idx="1841">
                  <c:v>185.9000091552735</c:v>
                </c:pt>
                <c:pt idx="1842">
                  <c:v>186.0</c:v>
                </c:pt>
                <c:pt idx="1843">
                  <c:v>186.1000061035156</c:v>
                </c:pt>
                <c:pt idx="1844">
                  <c:v>186.1999969482422</c:v>
                </c:pt>
                <c:pt idx="1845">
                  <c:v>186.3000030517578</c:v>
                </c:pt>
                <c:pt idx="1846">
                  <c:v>186.4000091552735</c:v>
                </c:pt>
                <c:pt idx="1847">
                  <c:v>186.5</c:v>
                </c:pt>
                <c:pt idx="1848">
                  <c:v>186.6000061035156</c:v>
                </c:pt>
                <c:pt idx="1849">
                  <c:v>186.6999969482422</c:v>
                </c:pt>
                <c:pt idx="1850">
                  <c:v>186.8000030517578</c:v>
                </c:pt>
                <c:pt idx="1851">
                  <c:v>186.9000091552735</c:v>
                </c:pt>
                <c:pt idx="1852">
                  <c:v>187.0</c:v>
                </c:pt>
                <c:pt idx="1853">
                  <c:v>187.1000061035156</c:v>
                </c:pt>
                <c:pt idx="1854">
                  <c:v>187.1999969482422</c:v>
                </c:pt>
                <c:pt idx="1855">
                  <c:v>187.3000030517578</c:v>
                </c:pt>
                <c:pt idx="1856">
                  <c:v>187.4000091552735</c:v>
                </c:pt>
                <c:pt idx="1857">
                  <c:v>187.5</c:v>
                </c:pt>
                <c:pt idx="1858">
                  <c:v>187.6000061035156</c:v>
                </c:pt>
                <c:pt idx="1859">
                  <c:v>187.6999969482422</c:v>
                </c:pt>
                <c:pt idx="1860">
                  <c:v>187.8000030517578</c:v>
                </c:pt>
                <c:pt idx="1861">
                  <c:v>187.9000091552735</c:v>
                </c:pt>
                <c:pt idx="1862">
                  <c:v>188.0</c:v>
                </c:pt>
                <c:pt idx="1863">
                  <c:v>188.1000061035156</c:v>
                </c:pt>
                <c:pt idx="1864">
                  <c:v>188.1999969482422</c:v>
                </c:pt>
                <c:pt idx="1865">
                  <c:v>188.3000030517578</c:v>
                </c:pt>
                <c:pt idx="1866">
                  <c:v>188.4000091552735</c:v>
                </c:pt>
                <c:pt idx="1867">
                  <c:v>188.5</c:v>
                </c:pt>
                <c:pt idx="1868">
                  <c:v>188.6000061035156</c:v>
                </c:pt>
                <c:pt idx="1869">
                  <c:v>188.6999969482422</c:v>
                </c:pt>
                <c:pt idx="1870">
                  <c:v>188.8000030517578</c:v>
                </c:pt>
                <c:pt idx="1871">
                  <c:v>188.9000091552735</c:v>
                </c:pt>
                <c:pt idx="1872">
                  <c:v>189.0</c:v>
                </c:pt>
                <c:pt idx="1873">
                  <c:v>189.1000061035156</c:v>
                </c:pt>
                <c:pt idx="1874">
                  <c:v>189.1999969482422</c:v>
                </c:pt>
                <c:pt idx="1875">
                  <c:v>189.3000030517578</c:v>
                </c:pt>
                <c:pt idx="1876">
                  <c:v>189.4000091552735</c:v>
                </c:pt>
                <c:pt idx="1877">
                  <c:v>189.5</c:v>
                </c:pt>
                <c:pt idx="1878">
                  <c:v>189.6000061035156</c:v>
                </c:pt>
                <c:pt idx="1879">
                  <c:v>189.6999969482422</c:v>
                </c:pt>
                <c:pt idx="1880">
                  <c:v>189.8000030517578</c:v>
                </c:pt>
                <c:pt idx="1881">
                  <c:v>189.9000091552735</c:v>
                </c:pt>
                <c:pt idx="1882">
                  <c:v>190.0</c:v>
                </c:pt>
                <c:pt idx="1883">
                  <c:v>190.1000061035156</c:v>
                </c:pt>
                <c:pt idx="1884">
                  <c:v>190.1999969482422</c:v>
                </c:pt>
                <c:pt idx="1885">
                  <c:v>190.3000030517578</c:v>
                </c:pt>
                <c:pt idx="1886">
                  <c:v>190.4000091552735</c:v>
                </c:pt>
                <c:pt idx="1887">
                  <c:v>190.5</c:v>
                </c:pt>
                <c:pt idx="1888">
                  <c:v>190.6000061035156</c:v>
                </c:pt>
                <c:pt idx="1889">
                  <c:v>190.6999969482422</c:v>
                </c:pt>
                <c:pt idx="1890">
                  <c:v>190.8000030517578</c:v>
                </c:pt>
                <c:pt idx="1891">
                  <c:v>190.9000091552735</c:v>
                </c:pt>
                <c:pt idx="1892">
                  <c:v>191.0</c:v>
                </c:pt>
                <c:pt idx="1893">
                  <c:v>191.1000061035156</c:v>
                </c:pt>
                <c:pt idx="1894">
                  <c:v>191.1999969482422</c:v>
                </c:pt>
                <c:pt idx="1895">
                  <c:v>191.3000030517578</c:v>
                </c:pt>
                <c:pt idx="1896">
                  <c:v>191.4000091552735</c:v>
                </c:pt>
                <c:pt idx="1897">
                  <c:v>191.5</c:v>
                </c:pt>
                <c:pt idx="1898">
                  <c:v>191.6000061035156</c:v>
                </c:pt>
                <c:pt idx="1899">
                  <c:v>191.6999969482422</c:v>
                </c:pt>
                <c:pt idx="1900">
                  <c:v>191.8000030517578</c:v>
                </c:pt>
                <c:pt idx="1901">
                  <c:v>191.9000091552735</c:v>
                </c:pt>
                <c:pt idx="1902">
                  <c:v>192.0</c:v>
                </c:pt>
                <c:pt idx="1903">
                  <c:v>192.1000061035156</c:v>
                </c:pt>
                <c:pt idx="1904">
                  <c:v>192.1999969482422</c:v>
                </c:pt>
                <c:pt idx="1905">
                  <c:v>192.3000030517578</c:v>
                </c:pt>
                <c:pt idx="1906">
                  <c:v>192.4000091552735</c:v>
                </c:pt>
                <c:pt idx="1907">
                  <c:v>192.5</c:v>
                </c:pt>
                <c:pt idx="1908">
                  <c:v>192.6000061035156</c:v>
                </c:pt>
                <c:pt idx="1909">
                  <c:v>192.6999969482422</c:v>
                </c:pt>
                <c:pt idx="1910">
                  <c:v>192.8000030517578</c:v>
                </c:pt>
                <c:pt idx="1911">
                  <c:v>192.9000091552735</c:v>
                </c:pt>
                <c:pt idx="1912">
                  <c:v>193.0</c:v>
                </c:pt>
                <c:pt idx="1913">
                  <c:v>193.1000061035156</c:v>
                </c:pt>
                <c:pt idx="1914">
                  <c:v>193.1999969482422</c:v>
                </c:pt>
                <c:pt idx="1915">
                  <c:v>193.3000030517578</c:v>
                </c:pt>
                <c:pt idx="1916">
                  <c:v>193.4000091552735</c:v>
                </c:pt>
                <c:pt idx="1917">
                  <c:v>193.5</c:v>
                </c:pt>
                <c:pt idx="1918">
                  <c:v>193.6000061035156</c:v>
                </c:pt>
                <c:pt idx="1919">
                  <c:v>193.6999969482422</c:v>
                </c:pt>
                <c:pt idx="1920">
                  <c:v>193.8000030517578</c:v>
                </c:pt>
                <c:pt idx="1921">
                  <c:v>193.9000091552735</c:v>
                </c:pt>
                <c:pt idx="1922">
                  <c:v>194.0</c:v>
                </c:pt>
                <c:pt idx="1923">
                  <c:v>194.1000061035156</c:v>
                </c:pt>
                <c:pt idx="1924">
                  <c:v>194.1999969482422</c:v>
                </c:pt>
                <c:pt idx="1925">
                  <c:v>194.3000030517578</c:v>
                </c:pt>
                <c:pt idx="1926">
                  <c:v>194.4000091552735</c:v>
                </c:pt>
                <c:pt idx="1927">
                  <c:v>194.5</c:v>
                </c:pt>
                <c:pt idx="1928">
                  <c:v>194.6000061035156</c:v>
                </c:pt>
                <c:pt idx="1929">
                  <c:v>194.6999969482422</c:v>
                </c:pt>
                <c:pt idx="1930">
                  <c:v>194.8000030517578</c:v>
                </c:pt>
                <c:pt idx="1931">
                  <c:v>194.9000091552735</c:v>
                </c:pt>
                <c:pt idx="1932">
                  <c:v>195.0</c:v>
                </c:pt>
                <c:pt idx="1933">
                  <c:v>195.1000061035156</c:v>
                </c:pt>
                <c:pt idx="1934">
                  <c:v>195.1999969482422</c:v>
                </c:pt>
                <c:pt idx="1935">
                  <c:v>195.3000030517578</c:v>
                </c:pt>
                <c:pt idx="1936">
                  <c:v>195.4000091552735</c:v>
                </c:pt>
                <c:pt idx="1937">
                  <c:v>195.5</c:v>
                </c:pt>
                <c:pt idx="1938">
                  <c:v>195.6000061035156</c:v>
                </c:pt>
                <c:pt idx="1939">
                  <c:v>195.6999969482422</c:v>
                </c:pt>
                <c:pt idx="1940">
                  <c:v>195.8000030517578</c:v>
                </c:pt>
                <c:pt idx="1941">
                  <c:v>195.9000091552735</c:v>
                </c:pt>
                <c:pt idx="1942">
                  <c:v>196.0</c:v>
                </c:pt>
                <c:pt idx="1943">
                  <c:v>196.1000061035156</c:v>
                </c:pt>
                <c:pt idx="1944">
                  <c:v>196.1999969482422</c:v>
                </c:pt>
                <c:pt idx="1945">
                  <c:v>196.3000030517578</c:v>
                </c:pt>
                <c:pt idx="1946">
                  <c:v>196.4000091552735</c:v>
                </c:pt>
                <c:pt idx="1947">
                  <c:v>196.5</c:v>
                </c:pt>
                <c:pt idx="1948">
                  <c:v>196.6000061035156</c:v>
                </c:pt>
                <c:pt idx="1949">
                  <c:v>196.6999969482422</c:v>
                </c:pt>
                <c:pt idx="1950">
                  <c:v>196.8000030517578</c:v>
                </c:pt>
                <c:pt idx="1951">
                  <c:v>196.9000091552735</c:v>
                </c:pt>
                <c:pt idx="1952">
                  <c:v>197.0</c:v>
                </c:pt>
                <c:pt idx="1953">
                  <c:v>197.1000061035156</c:v>
                </c:pt>
                <c:pt idx="1954">
                  <c:v>197.1999969482422</c:v>
                </c:pt>
                <c:pt idx="1955">
                  <c:v>197.3000030517578</c:v>
                </c:pt>
                <c:pt idx="1956">
                  <c:v>197.4000091552735</c:v>
                </c:pt>
                <c:pt idx="1957">
                  <c:v>197.5</c:v>
                </c:pt>
                <c:pt idx="1958">
                  <c:v>197.6000061035156</c:v>
                </c:pt>
                <c:pt idx="1959">
                  <c:v>197.6999969482422</c:v>
                </c:pt>
                <c:pt idx="1960">
                  <c:v>197.8000030517578</c:v>
                </c:pt>
                <c:pt idx="1961">
                  <c:v>197.9000091552735</c:v>
                </c:pt>
                <c:pt idx="1962">
                  <c:v>198.0</c:v>
                </c:pt>
                <c:pt idx="1963">
                  <c:v>198.1000061035156</c:v>
                </c:pt>
                <c:pt idx="1964">
                  <c:v>198.1999969482422</c:v>
                </c:pt>
                <c:pt idx="1965">
                  <c:v>198.3000030517578</c:v>
                </c:pt>
                <c:pt idx="1966">
                  <c:v>198.4000091552735</c:v>
                </c:pt>
                <c:pt idx="1967">
                  <c:v>198.5</c:v>
                </c:pt>
                <c:pt idx="1968">
                  <c:v>198.6000061035156</c:v>
                </c:pt>
                <c:pt idx="1969">
                  <c:v>198.6999969482422</c:v>
                </c:pt>
                <c:pt idx="1970">
                  <c:v>198.8000030517578</c:v>
                </c:pt>
                <c:pt idx="1971">
                  <c:v>198.9000091552735</c:v>
                </c:pt>
                <c:pt idx="1972">
                  <c:v>199.0</c:v>
                </c:pt>
                <c:pt idx="1973">
                  <c:v>199.1000061035156</c:v>
                </c:pt>
                <c:pt idx="1974">
                  <c:v>199.1999969482422</c:v>
                </c:pt>
                <c:pt idx="1975">
                  <c:v>199.3000030517578</c:v>
                </c:pt>
                <c:pt idx="1976">
                  <c:v>199.4000091552735</c:v>
                </c:pt>
                <c:pt idx="1977">
                  <c:v>199.5</c:v>
                </c:pt>
                <c:pt idx="1978">
                  <c:v>199.6000061035156</c:v>
                </c:pt>
                <c:pt idx="1979">
                  <c:v>199.6999969482422</c:v>
                </c:pt>
                <c:pt idx="1980">
                  <c:v>199.8000030517578</c:v>
                </c:pt>
                <c:pt idx="1981">
                  <c:v>199.9000091552735</c:v>
                </c:pt>
                <c:pt idx="1982">
                  <c:v>200.0</c:v>
                </c:pt>
                <c:pt idx="1983">
                  <c:v>200.1000061035156</c:v>
                </c:pt>
                <c:pt idx="1984">
                  <c:v>200.1999969482422</c:v>
                </c:pt>
                <c:pt idx="1985">
                  <c:v>200.3000030517578</c:v>
                </c:pt>
                <c:pt idx="1986">
                  <c:v>200.4000091552735</c:v>
                </c:pt>
                <c:pt idx="1987">
                  <c:v>200.5</c:v>
                </c:pt>
                <c:pt idx="1988">
                  <c:v>200.6000061035156</c:v>
                </c:pt>
                <c:pt idx="1989">
                  <c:v>200.6999969482422</c:v>
                </c:pt>
                <c:pt idx="1990">
                  <c:v>200.8000030517578</c:v>
                </c:pt>
                <c:pt idx="1991">
                  <c:v>200.9000091552735</c:v>
                </c:pt>
                <c:pt idx="1992">
                  <c:v>201.0</c:v>
                </c:pt>
                <c:pt idx="1993">
                  <c:v>201.1000061035156</c:v>
                </c:pt>
                <c:pt idx="1994">
                  <c:v>201.1999969482422</c:v>
                </c:pt>
                <c:pt idx="1995">
                  <c:v>201.3000030517578</c:v>
                </c:pt>
                <c:pt idx="1996">
                  <c:v>201.4000091552735</c:v>
                </c:pt>
                <c:pt idx="1997">
                  <c:v>201.5</c:v>
                </c:pt>
                <c:pt idx="1998">
                  <c:v>201.6000061035156</c:v>
                </c:pt>
                <c:pt idx="1999">
                  <c:v>201.6999969482422</c:v>
                </c:pt>
                <c:pt idx="2000">
                  <c:v>201.8000030517578</c:v>
                </c:pt>
                <c:pt idx="2001">
                  <c:v>201.9000091552735</c:v>
                </c:pt>
                <c:pt idx="2002">
                  <c:v>202.0</c:v>
                </c:pt>
                <c:pt idx="2003">
                  <c:v>202.1000061035156</c:v>
                </c:pt>
                <c:pt idx="2004">
                  <c:v>202.1999969482422</c:v>
                </c:pt>
                <c:pt idx="2005">
                  <c:v>202.3000030517578</c:v>
                </c:pt>
                <c:pt idx="2006">
                  <c:v>202.4000091552735</c:v>
                </c:pt>
                <c:pt idx="2007">
                  <c:v>202.5</c:v>
                </c:pt>
                <c:pt idx="2008">
                  <c:v>202.6000061035156</c:v>
                </c:pt>
                <c:pt idx="2009">
                  <c:v>202.6999969482422</c:v>
                </c:pt>
                <c:pt idx="2010">
                  <c:v>202.8000030517578</c:v>
                </c:pt>
                <c:pt idx="2011">
                  <c:v>202.9000091552735</c:v>
                </c:pt>
                <c:pt idx="2012">
                  <c:v>203.0</c:v>
                </c:pt>
                <c:pt idx="2013">
                  <c:v>203.1000061035156</c:v>
                </c:pt>
                <c:pt idx="2014">
                  <c:v>203.1999969482422</c:v>
                </c:pt>
                <c:pt idx="2015">
                  <c:v>203.3000030517578</c:v>
                </c:pt>
                <c:pt idx="2016">
                  <c:v>203.4000091552735</c:v>
                </c:pt>
                <c:pt idx="2017">
                  <c:v>203.5</c:v>
                </c:pt>
                <c:pt idx="2018">
                  <c:v>203.6000061035156</c:v>
                </c:pt>
                <c:pt idx="2019">
                  <c:v>203.6999969482422</c:v>
                </c:pt>
                <c:pt idx="2020">
                  <c:v>203.8000030517578</c:v>
                </c:pt>
                <c:pt idx="2021">
                  <c:v>203.9000091552735</c:v>
                </c:pt>
                <c:pt idx="2022">
                  <c:v>204.0</c:v>
                </c:pt>
                <c:pt idx="2023">
                  <c:v>204.1000061035156</c:v>
                </c:pt>
                <c:pt idx="2024">
                  <c:v>204.1999969482422</c:v>
                </c:pt>
                <c:pt idx="2025">
                  <c:v>204.3000030517578</c:v>
                </c:pt>
                <c:pt idx="2026">
                  <c:v>204.4000091552735</c:v>
                </c:pt>
                <c:pt idx="2027">
                  <c:v>204.5</c:v>
                </c:pt>
                <c:pt idx="2028">
                  <c:v>204.6000061035156</c:v>
                </c:pt>
                <c:pt idx="2029">
                  <c:v>204.6999969482422</c:v>
                </c:pt>
                <c:pt idx="2030">
                  <c:v>204.8000030517578</c:v>
                </c:pt>
                <c:pt idx="2031">
                  <c:v>204.9000091552735</c:v>
                </c:pt>
                <c:pt idx="2032">
                  <c:v>205.0</c:v>
                </c:pt>
                <c:pt idx="2033">
                  <c:v>205.1000061035156</c:v>
                </c:pt>
                <c:pt idx="2034">
                  <c:v>205.1999969482422</c:v>
                </c:pt>
                <c:pt idx="2035">
                  <c:v>205.3000030517578</c:v>
                </c:pt>
                <c:pt idx="2036">
                  <c:v>205.4000091552735</c:v>
                </c:pt>
                <c:pt idx="2037">
                  <c:v>205.5</c:v>
                </c:pt>
                <c:pt idx="2038">
                  <c:v>205.6000061035156</c:v>
                </c:pt>
                <c:pt idx="2039">
                  <c:v>205.6999969482422</c:v>
                </c:pt>
                <c:pt idx="2040">
                  <c:v>205.8000030517578</c:v>
                </c:pt>
                <c:pt idx="2041">
                  <c:v>205.9000091552735</c:v>
                </c:pt>
                <c:pt idx="2042">
                  <c:v>206.0</c:v>
                </c:pt>
                <c:pt idx="2043">
                  <c:v>206.1000061035156</c:v>
                </c:pt>
                <c:pt idx="2044">
                  <c:v>206.1999969482422</c:v>
                </c:pt>
                <c:pt idx="2045">
                  <c:v>206.3000030517578</c:v>
                </c:pt>
                <c:pt idx="2046">
                  <c:v>206.4000091552735</c:v>
                </c:pt>
                <c:pt idx="2047">
                  <c:v>206.5</c:v>
                </c:pt>
                <c:pt idx="2048">
                  <c:v>206.6000061035156</c:v>
                </c:pt>
                <c:pt idx="2049">
                  <c:v>206.6999969482422</c:v>
                </c:pt>
                <c:pt idx="2050">
                  <c:v>206.8000030517578</c:v>
                </c:pt>
                <c:pt idx="2051">
                  <c:v>206.9000091552735</c:v>
                </c:pt>
                <c:pt idx="2052">
                  <c:v>207.0</c:v>
                </c:pt>
                <c:pt idx="2053">
                  <c:v>207.1000061035156</c:v>
                </c:pt>
                <c:pt idx="2054">
                  <c:v>207.1999969482422</c:v>
                </c:pt>
                <c:pt idx="2055">
                  <c:v>207.3000030517578</c:v>
                </c:pt>
                <c:pt idx="2056">
                  <c:v>207.4000091552735</c:v>
                </c:pt>
                <c:pt idx="2057">
                  <c:v>207.5</c:v>
                </c:pt>
                <c:pt idx="2058">
                  <c:v>207.6000061035156</c:v>
                </c:pt>
                <c:pt idx="2059">
                  <c:v>207.6999969482422</c:v>
                </c:pt>
                <c:pt idx="2060">
                  <c:v>207.8000030517578</c:v>
                </c:pt>
                <c:pt idx="2061">
                  <c:v>207.9000091552735</c:v>
                </c:pt>
                <c:pt idx="2062">
                  <c:v>208.0</c:v>
                </c:pt>
                <c:pt idx="2063">
                  <c:v>208.1000061035156</c:v>
                </c:pt>
                <c:pt idx="2064">
                  <c:v>208.1999969482422</c:v>
                </c:pt>
                <c:pt idx="2065">
                  <c:v>208.3000030517578</c:v>
                </c:pt>
                <c:pt idx="2066">
                  <c:v>208.4000091552735</c:v>
                </c:pt>
                <c:pt idx="2067">
                  <c:v>208.5</c:v>
                </c:pt>
                <c:pt idx="2068">
                  <c:v>208.6000061035156</c:v>
                </c:pt>
                <c:pt idx="2069">
                  <c:v>208.6999969482422</c:v>
                </c:pt>
                <c:pt idx="2070">
                  <c:v>208.8000030517578</c:v>
                </c:pt>
                <c:pt idx="2071">
                  <c:v>208.9000091552735</c:v>
                </c:pt>
                <c:pt idx="2072">
                  <c:v>209.0</c:v>
                </c:pt>
                <c:pt idx="2073">
                  <c:v>209.1000061035156</c:v>
                </c:pt>
                <c:pt idx="2074">
                  <c:v>209.1999969482422</c:v>
                </c:pt>
                <c:pt idx="2075">
                  <c:v>209.3000030517578</c:v>
                </c:pt>
                <c:pt idx="2076">
                  <c:v>209.4000091552735</c:v>
                </c:pt>
                <c:pt idx="2077">
                  <c:v>209.5</c:v>
                </c:pt>
                <c:pt idx="2078">
                  <c:v>209.6000061035156</c:v>
                </c:pt>
                <c:pt idx="2079">
                  <c:v>209.6999969482422</c:v>
                </c:pt>
                <c:pt idx="2080">
                  <c:v>209.8000030517578</c:v>
                </c:pt>
                <c:pt idx="2081">
                  <c:v>209.9000091552735</c:v>
                </c:pt>
                <c:pt idx="2082">
                  <c:v>210.0</c:v>
                </c:pt>
                <c:pt idx="2083">
                  <c:v>210.1000061035156</c:v>
                </c:pt>
                <c:pt idx="2084">
                  <c:v>210.1999969482422</c:v>
                </c:pt>
                <c:pt idx="2085">
                  <c:v>210.3000030517578</c:v>
                </c:pt>
                <c:pt idx="2086">
                  <c:v>210.4000091552735</c:v>
                </c:pt>
                <c:pt idx="2087">
                  <c:v>210.5</c:v>
                </c:pt>
                <c:pt idx="2088">
                  <c:v>210.6000061035156</c:v>
                </c:pt>
                <c:pt idx="2089">
                  <c:v>210.6999969482422</c:v>
                </c:pt>
                <c:pt idx="2090">
                  <c:v>210.8000030517578</c:v>
                </c:pt>
                <c:pt idx="2091">
                  <c:v>210.9000091552735</c:v>
                </c:pt>
                <c:pt idx="2092">
                  <c:v>211.0</c:v>
                </c:pt>
                <c:pt idx="2093">
                  <c:v>211.1000061035156</c:v>
                </c:pt>
                <c:pt idx="2094">
                  <c:v>211.1999969482422</c:v>
                </c:pt>
                <c:pt idx="2095">
                  <c:v>211.3000030517578</c:v>
                </c:pt>
                <c:pt idx="2096">
                  <c:v>211.4000091552735</c:v>
                </c:pt>
                <c:pt idx="2097">
                  <c:v>211.5</c:v>
                </c:pt>
                <c:pt idx="2098">
                  <c:v>211.6000061035156</c:v>
                </c:pt>
                <c:pt idx="2099">
                  <c:v>211.6999969482422</c:v>
                </c:pt>
                <c:pt idx="2100">
                  <c:v>211.8000030517578</c:v>
                </c:pt>
                <c:pt idx="2101">
                  <c:v>211.9000091552735</c:v>
                </c:pt>
                <c:pt idx="2102">
                  <c:v>212.0</c:v>
                </c:pt>
                <c:pt idx="2103">
                  <c:v>212.1000061035156</c:v>
                </c:pt>
                <c:pt idx="2104">
                  <c:v>212.1999969482422</c:v>
                </c:pt>
                <c:pt idx="2105">
                  <c:v>212.3000030517578</c:v>
                </c:pt>
                <c:pt idx="2106">
                  <c:v>212.4000091552735</c:v>
                </c:pt>
                <c:pt idx="2107">
                  <c:v>212.5</c:v>
                </c:pt>
                <c:pt idx="2108">
                  <c:v>212.6000061035156</c:v>
                </c:pt>
                <c:pt idx="2109">
                  <c:v>212.6999969482422</c:v>
                </c:pt>
                <c:pt idx="2110">
                  <c:v>212.8000030517578</c:v>
                </c:pt>
                <c:pt idx="2111">
                  <c:v>212.9000091552735</c:v>
                </c:pt>
                <c:pt idx="2112">
                  <c:v>213.0</c:v>
                </c:pt>
                <c:pt idx="2113">
                  <c:v>213.1000061035156</c:v>
                </c:pt>
                <c:pt idx="2114">
                  <c:v>213.1999969482422</c:v>
                </c:pt>
                <c:pt idx="2115">
                  <c:v>213.3000030517578</c:v>
                </c:pt>
                <c:pt idx="2116">
                  <c:v>213.4000091552735</c:v>
                </c:pt>
                <c:pt idx="2117">
                  <c:v>213.5</c:v>
                </c:pt>
                <c:pt idx="2118">
                  <c:v>213.6000061035156</c:v>
                </c:pt>
                <c:pt idx="2119">
                  <c:v>213.6999969482422</c:v>
                </c:pt>
                <c:pt idx="2120">
                  <c:v>213.8000030517578</c:v>
                </c:pt>
                <c:pt idx="2121">
                  <c:v>213.9000091552735</c:v>
                </c:pt>
                <c:pt idx="2122">
                  <c:v>214.0</c:v>
                </c:pt>
                <c:pt idx="2123">
                  <c:v>214.1000061035156</c:v>
                </c:pt>
                <c:pt idx="2124">
                  <c:v>214.1999969482422</c:v>
                </c:pt>
                <c:pt idx="2125">
                  <c:v>214.3000030517578</c:v>
                </c:pt>
                <c:pt idx="2126">
                  <c:v>214.4000091552735</c:v>
                </c:pt>
                <c:pt idx="2127">
                  <c:v>214.5</c:v>
                </c:pt>
                <c:pt idx="2128">
                  <c:v>214.6000061035156</c:v>
                </c:pt>
                <c:pt idx="2129">
                  <c:v>214.6999969482422</c:v>
                </c:pt>
                <c:pt idx="2130">
                  <c:v>214.8000030517578</c:v>
                </c:pt>
                <c:pt idx="2131">
                  <c:v>214.9000091552735</c:v>
                </c:pt>
                <c:pt idx="2132">
                  <c:v>215.0</c:v>
                </c:pt>
                <c:pt idx="2133">
                  <c:v>215.1000061035156</c:v>
                </c:pt>
                <c:pt idx="2134">
                  <c:v>215.1999969482422</c:v>
                </c:pt>
                <c:pt idx="2135">
                  <c:v>215.3000030517578</c:v>
                </c:pt>
                <c:pt idx="2136">
                  <c:v>215.4000091552735</c:v>
                </c:pt>
                <c:pt idx="2137">
                  <c:v>215.5</c:v>
                </c:pt>
                <c:pt idx="2138">
                  <c:v>215.6000061035156</c:v>
                </c:pt>
                <c:pt idx="2139">
                  <c:v>215.6999969482422</c:v>
                </c:pt>
                <c:pt idx="2140">
                  <c:v>215.8000030517578</c:v>
                </c:pt>
                <c:pt idx="2141">
                  <c:v>215.9000091552735</c:v>
                </c:pt>
                <c:pt idx="2142">
                  <c:v>216.0</c:v>
                </c:pt>
                <c:pt idx="2143">
                  <c:v>216.1000061035156</c:v>
                </c:pt>
                <c:pt idx="2144">
                  <c:v>216.1999969482422</c:v>
                </c:pt>
                <c:pt idx="2145">
                  <c:v>216.3000030517578</c:v>
                </c:pt>
                <c:pt idx="2146">
                  <c:v>216.4000091552735</c:v>
                </c:pt>
                <c:pt idx="2147">
                  <c:v>216.5000152587891</c:v>
                </c:pt>
                <c:pt idx="2148">
                  <c:v>216.5999908447266</c:v>
                </c:pt>
                <c:pt idx="2149">
                  <c:v>216.6999969482422</c:v>
                </c:pt>
                <c:pt idx="2150">
                  <c:v>216.8000030517578</c:v>
                </c:pt>
                <c:pt idx="2151">
                  <c:v>216.9000091552735</c:v>
                </c:pt>
                <c:pt idx="2152">
                  <c:v>217.0000152587891</c:v>
                </c:pt>
                <c:pt idx="2153">
                  <c:v>217.0999908447266</c:v>
                </c:pt>
                <c:pt idx="2154">
                  <c:v>217.1999969482422</c:v>
                </c:pt>
                <c:pt idx="2155">
                  <c:v>217.3000030517578</c:v>
                </c:pt>
                <c:pt idx="2156">
                  <c:v>217.4000091552735</c:v>
                </c:pt>
                <c:pt idx="2157">
                  <c:v>217.5000152587891</c:v>
                </c:pt>
                <c:pt idx="2158">
                  <c:v>217.5999908447266</c:v>
                </c:pt>
                <c:pt idx="2159">
                  <c:v>217.6999969482422</c:v>
                </c:pt>
                <c:pt idx="2160">
                  <c:v>217.8000030517578</c:v>
                </c:pt>
                <c:pt idx="2161">
                  <c:v>217.9000091552735</c:v>
                </c:pt>
                <c:pt idx="2162">
                  <c:v>218.0000152587891</c:v>
                </c:pt>
                <c:pt idx="2163">
                  <c:v>218.0999908447266</c:v>
                </c:pt>
                <c:pt idx="2164">
                  <c:v>218.1999969482422</c:v>
                </c:pt>
                <c:pt idx="2165">
                  <c:v>218.3000030517578</c:v>
                </c:pt>
                <c:pt idx="2166">
                  <c:v>218.4000091552735</c:v>
                </c:pt>
                <c:pt idx="2167">
                  <c:v>218.5000152587891</c:v>
                </c:pt>
                <c:pt idx="2168">
                  <c:v>218.5999908447266</c:v>
                </c:pt>
                <c:pt idx="2169">
                  <c:v>218.6999969482422</c:v>
                </c:pt>
                <c:pt idx="2170">
                  <c:v>218.8000030517578</c:v>
                </c:pt>
                <c:pt idx="2171">
                  <c:v>218.9000091552735</c:v>
                </c:pt>
                <c:pt idx="2172">
                  <c:v>219.0000152587891</c:v>
                </c:pt>
                <c:pt idx="2173">
                  <c:v>219.0999908447266</c:v>
                </c:pt>
                <c:pt idx="2174">
                  <c:v>219.1999969482422</c:v>
                </c:pt>
                <c:pt idx="2175">
                  <c:v>219.3000030517578</c:v>
                </c:pt>
                <c:pt idx="2176">
                  <c:v>219.4000091552735</c:v>
                </c:pt>
                <c:pt idx="2177">
                  <c:v>219.5000152587891</c:v>
                </c:pt>
                <c:pt idx="2178">
                  <c:v>219.5999908447266</c:v>
                </c:pt>
                <c:pt idx="2179">
                  <c:v>219.6999969482422</c:v>
                </c:pt>
                <c:pt idx="2180">
                  <c:v>219.8000030517578</c:v>
                </c:pt>
                <c:pt idx="2181">
                  <c:v>219.9000091552735</c:v>
                </c:pt>
                <c:pt idx="2182">
                  <c:v>220.0000152587891</c:v>
                </c:pt>
                <c:pt idx="2183">
                  <c:v>220.0999908447266</c:v>
                </c:pt>
                <c:pt idx="2184">
                  <c:v>220.1999969482422</c:v>
                </c:pt>
                <c:pt idx="2185">
                  <c:v>220.3000030517578</c:v>
                </c:pt>
                <c:pt idx="2186">
                  <c:v>220.4000091552735</c:v>
                </c:pt>
                <c:pt idx="2187">
                  <c:v>220.5000152587891</c:v>
                </c:pt>
                <c:pt idx="2188">
                  <c:v>220.5999908447266</c:v>
                </c:pt>
                <c:pt idx="2189">
                  <c:v>220.6999969482422</c:v>
                </c:pt>
                <c:pt idx="2190">
                  <c:v>220.8000030517578</c:v>
                </c:pt>
                <c:pt idx="2191">
                  <c:v>220.9000091552735</c:v>
                </c:pt>
                <c:pt idx="2192">
                  <c:v>221.0000152587891</c:v>
                </c:pt>
                <c:pt idx="2193">
                  <c:v>221.0999908447266</c:v>
                </c:pt>
                <c:pt idx="2194">
                  <c:v>221.1999969482422</c:v>
                </c:pt>
                <c:pt idx="2195">
                  <c:v>221.3000030517578</c:v>
                </c:pt>
                <c:pt idx="2196">
                  <c:v>221.4000091552735</c:v>
                </c:pt>
                <c:pt idx="2197">
                  <c:v>221.5000152587891</c:v>
                </c:pt>
                <c:pt idx="2198">
                  <c:v>221.5999908447266</c:v>
                </c:pt>
                <c:pt idx="2199">
                  <c:v>221.6999969482422</c:v>
                </c:pt>
                <c:pt idx="2200">
                  <c:v>221.8000030517578</c:v>
                </c:pt>
                <c:pt idx="2201">
                  <c:v>221.9000091552735</c:v>
                </c:pt>
                <c:pt idx="2202">
                  <c:v>222.0000152587891</c:v>
                </c:pt>
                <c:pt idx="2203">
                  <c:v>222.0999908447266</c:v>
                </c:pt>
                <c:pt idx="2204">
                  <c:v>222.1999969482422</c:v>
                </c:pt>
                <c:pt idx="2205">
                  <c:v>222.3000030517578</c:v>
                </c:pt>
                <c:pt idx="2206">
                  <c:v>222.4000091552735</c:v>
                </c:pt>
                <c:pt idx="2207">
                  <c:v>222.5000152587891</c:v>
                </c:pt>
                <c:pt idx="2208">
                  <c:v>222.5999908447266</c:v>
                </c:pt>
                <c:pt idx="2209">
                  <c:v>222.6999969482422</c:v>
                </c:pt>
                <c:pt idx="2210">
                  <c:v>222.8000030517578</c:v>
                </c:pt>
                <c:pt idx="2211">
                  <c:v>222.9000091552735</c:v>
                </c:pt>
                <c:pt idx="2212">
                  <c:v>223.0000152587891</c:v>
                </c:pt>
                <c:pt idx="2213">
                  <c:v>223.0999908447266</c:v>
                </c:pt>
                <c:pt idx="2214">
                  <c:v>223.1999969482422</c:v>
                </c:pt>
                <c:pt idx="2215">
                  <c:v>223.3000030517578</c:v>
                </c:pt>
                <c:pt idx="2216">
                  <c:v>223.4000091552735</c:v>
                </c:pt>
                <c:pt idx="2217">
                  <c:v>223.5000152587891</c:v>
                </c:pt>
                <c:pt idx="2218">
                  <c:v>223.5999908447266</c:v>
                </c:pt>
                <c:pt idx="2219">
                  <c:v>223.6999969482422</c:v>
                </c:pt>
                <c:pt idx="2220">
                  <c:v>223.8000030517578</c:v>
                </c:pt>
                <c:pt idx="2221">
                  <c:v>223.9000091552735</c:v>
                </c:pt>
                <c:pt idx="2222">
                  <c:v>224.0000152587891</c:v>
                </c:pt>
                <c:pt idx="2223">
                  <c:v>224.0999908447266</c:v>
                </c:pt>
                <c:pt idx="2224">
                  <c:v>224.1999969482422</c:v>
                </c:pt>
                <c:pt idx="2225">
                  <c:v>224.3000030517578</c:v>
                </c:pt>
                <c:pt idx="2226">
                  <c:v>224.4000091552735</c:v>
                </c:pt>
                <c:pt idx="2227">
                  <c:v>224.5000152587891</c:v>
                </c:pt>
                <c:pt idx="2228">
                  <c:v>224.5999908447266</c:v>
                </c:pt>
                <c:pt idx="2229">
                  <c:v>224.6999969482422</c:v>
                </c:pt>
                <c:pt idx="2230">
                  <c:v>224.8000030517578</c:v>
                </c:pt>
                <c:pt idx="2231">
                  <c:v>224.9000091552735</c:v>
                </c:pt>
                <c:pt idx="2232">
                  <c:v>225.0000152587891</c:v>
                </c:pt>
                <c:pt idx="2233">
                  <c:v>225.0999908447266</c:v>
                </c:pt>
                <c:pt idx="2234">
                  <c:v>225.1999969482422</c:v>
                </c:pt>
                <c:pt idx="2235">
                  <c:v>225.3000030517578</c:v>
                </c:pt>
                <c:pt idx="2236">
                  <c:v>225.4000091552735</c:v>
                </c:pt>
                <c:pt idx="2237">
                  <c:v>225.5000152587891</c:v>
                </c:pt>
                <c:pt idx="2238">
                  <c:v>225.5999908447266</c:v>
                </c:pt>
                <c:pt idx="2239">
                  <c:v>225.6999969482422</c:v>
                </c:pt>
                <c:pt idx="2240">
                  <c:v>225.8000030517578</c:v>
                </c:pt>
                <c:pt idx="2241">
                  <c:v>225.9000091552735</c:v>
                </c:pt>
                <c:pt idx="2242">
                  <c:v>226.0000152587891</c:v>
                </c:pt>
                <c:pt idx="2243">
                  <c:v>226.0999908447266</c:v>
                </c:pt>
                <c:pt idx="2244">
                  <c:v>226.1999969482422</c:v>
                </c:pt>
                <c:pt idx="2245">
                  <c:v>226.3000030517578</c:v>
                </c:pt>
                <c:pt idx="2246">
                  <c:v>226.4000091552735</c:v>
                </c:pt>
                <c:pt idx="2247">
                  <c:v>226.5000152587891</c:v>
                </c:pt>
                <c:pt idx="2248">
                  <c:v>226.5999908447266</c:v>
                </c:pt>
                <c:pt idx="2249">
                  <c:v>226.6999969482422</c:v>
                </c:pt>
                <c:pt idx="2250">
                  <c:v>226.8000030517578</c:v>
                </c:pt>
                <c:pt idx="2251">
                  <c:v>226.9000091552735</c:v>
                </c:pt>
                <c:pt idx="2252">
                  <c:v>227.0000152587891</c:v>
                </c:pt>
                <c:pt idx="2253">
                  <c:v>227.0999908447266</c:v>
                </c:pt>
                <c:pt idx="2254">
                  <c:v>227.1999969482422</c:v>
                </c:pt>
                <c:pt idx="2255">
                  <c:v>227.3000030517578</c:v>
                </c:pt>
                <c:pt idx="2256">
                  <c:v>227.4000091552735</c:v>
                </c:pt>
                <c:pt idx="2257">
                  <c:v>227.5000152587891</c:v>
                </c:pt>
                <c:pt idx="2258">
                  <c:v>227.5999908447266</c:v>
                </c:pt>
                <c:pt idx="2259">
                  <c:v>227.6999969482422</c:v>
                </c:pt>
                <c:pt idx="2260">
                  <c:v>227.8000030517578</c:v>
                </c:pt>
                <c:pt idx="2261">
                  <c:v>227.9000091552735</c:v>
                </c:pt>
                <c:pt idx="2262">
                  <c:v>228.0000152587891</c:v>
                </c:pt>
                <c:pt idx="2263">
                  <c:v>228.0999908447266</c:v>
                </c:pt>
                <c:pt idx="2264">
                  <c:v>228.1999969482422</c:v>
                </c:pt>
                <c:pt idx="2265">
                  <c:v>228.3000030517578</c:v>
                </c:pt>
                <c:pt idx="2266">
                  <c:v>228.4000091552735</c:v>
                </c:pt>
                <c:pt idx="2267">
                  <c:v>228.5000152587891</c:v>
                </c:pt>
                <c:pt idx="2268">
                  <c:v>228.5999908447266</c:v>
                </c:pt>
                <c:pt idx="2269">
                  <c:v>228.6999969482422</c:v>
                </c:pt>
                <c:pt idx="2270">
                  <c:v>228.8000030517578</c:v>
                </c:pt>
                <c:pt idx="2271">
                  <c:v>228.9000091552735</c:v>
                </c:pt>
                <c:pt idx="2272">
                  <c:v>229.0000152587891</c:v>
                </c:pt>
                <c:pt idx="2273">
                  <c:v>229.0999908447266</c:v>
                </c:pt>
                <c:pt idx="2274">
                  <c:v>229.1999969482422</c:v>
                </c:pt>
                <c:pt idx="2275">
                  <c:v>229.3000030517578</c:v>
                </c:pt>
                <c:pt idx="2276">
                  <c:v>229.4000091552735</c:v>
                </c:pt>
                <c:pt idx="2277">
                  <c:v>229.5000152587891</c:v>
                </c:pt>
                <c:pt idx="2278">
                  <c:v>229.5999908447266</c:v>
                </c:pt>
                <c:pt idx="2279">
                  <c:v>229.6999969482422</c:v>
                </c:pt>
                <c:pt idx="2280">
                  <c:v>229.8000030517578</c:v>
                </c:pt>
                <c:pt idx="2281">
                  <c:v>229.9000091552735</c:v>
                </c:pt>
                <c:pt idx="2282">
                  <c:v>230.0000152587891</c:v>
                </c:pt>
                <c:pt idx="2283">
                  <c:v>230.0999908447266</c:v>
                </c:pt>
                <c:pt idx="2284">
                  <c:v>230.1999969482422</c:v>
                </c:pt>
                <c:pt idx="2285">
                  <c:v>230.3000030517578</c:v>
                </c:pt>
                <c:pt idx="2286">
                  <c:v>230.4000091552735</c:v>
                </c:pt>
                <c:pt idx="2287">
                  <c:v>230.5000152587891</c:v>
                </c:pt>
                <c:pt idx="2288">
                  <c:v>230.5999908447266</c:v>
                </c:pt>
                <c:pt idx="2289">
                  <c:v>230.6999969482422</c:v>
                </c:pt>
                <c:pt idx="2290">
                  <c:v>230.8000030517578</c:v>
                </c:pt>
                <c:pt idx="2291">
                  <c:v>230.9000091552735</c:v>
                </c:pt>
                <c:pt idx="2292">
                  <c:v>231.0000152587891</c:v>
                </c:pt>
                <c:pt idx="2293">
                  <c:v>231.0999908447266</c:v>
                </c:pt>
                <c:pt idx="2294">
                  <c:v>231.1999969482422</c:v>
                </c:pt>
                <c:pt idx="2295">
                  <c:v>231.3000030517578</c:v>
                </c:pt>
                <c:pt idx="2296">
                  <c:v>231.4000091552735</c:v>
                </c:pt>
                <c:pt idx="2297">
                  <c:v>231.5000152587891</c:v>
                </c:pt>
                <c:pt idx="2298">
                  <c:v>231.5999908447266</c:v>
                </c:pt>
                <c:pt idx="2299">
                  <c:v>231.6999969482422</c:v>
                </c:pt>
                <c:pt idx="2300">
                  <c:v>231.8000030517578</c:v>
                </c:pt>
                <c:pt idx="2301">
                  <c:v>231.9000091552735</c:v>
                </c:pt>
                <c:pt idx="2302">
                  <c:v>232.0000152587891</c:v>
                </c:pt>
                <c:pt idx="2303">
                  <c:v>232.0999908447266</c:v>
                </c:pt>
                <c:pt idx="2304">
                  <c:v>232.1999969482422</c:v>
                </c:pt>
                <c:pt idx="2305">
                  <c:v>232.3000030517578</c:v>
                </c:pt>
                <c:pt idx="2306">
                  <c:v>232.4000091552735</c:v>
                </c:pt>
                <c:pt idx="2307">
                  <c:v>232.5000152587891</c:v>
                </c:pt>
                <c:pt idx="2308">
                  <c:v>232.5999908447266</c:v>
                </c:pt>
                <c:pt idx="2309">
                  <c:v>232.6999969482422</c:v>
                </c:pt>
                <c:pt idx="2310">
                  <c:v>232.8000030517578</c:v>
                </c:pt>
                <c:pt idx="2311">
                  <c:v>232.9000091552735</c:v>
                </c:pt>
                <c:pt idx="2312">
                  <c:v>233.0000152587891</c:v>
                </c:pt>
                <c:pt idx="2313">
                  <c:v>233.0999908447266</c:v>
                </c:pt>
                <c:pt idx="2314">
                  <c:v>233.1999969482422</c:v>
                </c:pt>
                <c:pt idx="2315">
                  <c:v>233.3000030517578</c:v>
                </c:pt>
                <c:pt idx="2316">
                  <c:v>233.4000091552735</c:v>
                </c:pt>
                <c:pt idx="2317">
                  <c:v>233.5000152587891</c:v>
                </c:pt>
                <c:pt idx="2318">
                  <c:v>233.5999908447266</c:v>
                </c:pt>
                <c:pt idx="2319">
                  <c:v>233.6999969482422</c:v>
                </c:pt>
                <c:pt idx="2320">
                  <c:v>233.8000030517578</c:v>
                </c:pt>
                <c:pt idx="2321">
                  <c:v>233.9000091552735</c:v>
                </c:pt>
                <c:pt idx="2322">
                  <c:v>234.0000152587891</c:v>
                </c:pt>
                <c:pt idx="2323">
                  <c:v>234.0999908447266</c:v>
                </c:pt>
                <c:pt idx="2324">
                  <c:v>234.1999969482422</c:v>
                </c:pt>
                <c:pt idx="2325">
                  <c:v>234.3000030517578</c:v>
                </c:pt>
                <c:pt idx="2326">
                  <c:v>234.4000091552735</c:v>
                </c:pt>
                <c:pt idx="2327">
                  <c:v>234.5000152587891</c:v>
                </c:pt>
                <c:pt idx="2328">
                  <c:v>234.5999908447266</c:v>
                </c:pt>
                <c:pt idx="2329">
                  <c:v>234.6999969482422</c:v>
                </c:pt>
                <c:pt idx="2330">
                  <c:v>234.8000030517578</c:v>
                </c:pt>
                <c:pt idx="2331">
                  <c:v>234.9000091552735</c:v>
                </c:pt>
                <c:pt idx="2332">
                  <c:v>235.0000152587891</c:v>
                </c:pt>
                <c:pt idx="2333">
                  <c:v>235.0999908447266</c:v>
                </c:pt>
                <c:pt idx="2334">
                  <c:v>235.1999969482422</c:v>
                </c:pt>
                <c:pt idx="2335">
                  <c:v>235.3000030517578</c:v>
                </c:pt>
                <c:pt idx="2336">
                  <c:v>235.4000091552735</c:v>
                </c:pt>
                <c:pt idx="2337">
                  <c:v>235.5000152587891</c:v>
                </c:pt>
                <c:pt idx="2338">
                  <c:v>235.5999908447266</c:v>
                </c:pt>
                <c:pt idx="2339">
                  <c:v>235.6999969482422</c:v>
                </c:pt>
                <c:pt idx="2340">
                  <c:v>235.8000030517578</c:v>
                </c:pt>
                <c:pt idx="2341">
                  <c:v>235.9000091552735</c:v>
                </c:pt>
                <c:pt idx="2342">
                  <c:v>236.0000152587891</c:v>
                </c:pt>
                <c:pt idx="2343">
                  <c:v>236.0999908447266</c:v>
                </c:pt>
                <c:pt idx="2344">
                  <c:v>236.1999969482422</c:v>
                </c:pt>
                <c:pt idx="2345">
                  <c:v>236.3000030517578</c:v>
                </c:pt>
                <c:pt idx="2346">
                  <c:v>236.4000091552735</c:v>
                </c:pt>
                <c:pt idx="2347">
                  <c:v>236.5000152587891</c:v>
                </c:pt>
                <c:pt idx="2348">
                  <c:v>236.5999908447266</c:v>
                </c:pt>
                <c:pt idx="2349">
                  <c:v>236.6999969482422</c:v>
                </c:pt>
                <c:pt idx="2350">
                  <c:v>236.8000030517578</c:v>
                </c:pt>
                <c:pt idx="2351">
                  <c:v>236.9000091552735</c:v>
                </c:pt>
                <c:pt idx="2352">
                  <c:v>237.0000152587891</c:v>
                </c:pt>
                <c:pt idx="2353">
                  <c:v>237.0999908447266</c:v>
                </c:pt>
                <c:pt idx="2354">
                  <c:v>237.1999969482422</c:v>
                </c:pt>
                <c:pt idx="2355">
                  <c:v>237.3000030517578</c:v>
                </c:pt>
                <c:pt idx="2356">
                  <c:v>237.4000091552735</c:v>
                </c:pt>
                <c:pt idx="2357">
                  <c:v>237.5000152587891</c:v>
                </c:pt>
                <c:pt idx="2358">
                  <c:v>237.5999908447266</c:v>
                </c:pt>
                <c:pt idx="2359">
                  <c:v>237.6999969482422</c:v>
                </c:pt>
                <c:pt idx="2360">
                  <c:v>237.8000030517578</c:v>
                </c:pt>
                <c:pt idx="2361">
                  <c:v>237.9000091552735</c:v>
                </c:pt>
                <c:pt idx="2362">
                  <c:v>238.0000152587891</c:v>
                </c:pt>
                <c:pt idx="2363">
                  <c:v>238.0999908447266</c:v>
                </c:pt>
                <c:pt idx="2364">
                  <c:v>238.1999969482422</c:v>
                </c:pt>
                <c:pt idx="2365">
                  <c:v>238.3000030517578</c:v>
                </c:pt>
                <c:pt idx="2366">
                  <c:v>238.4000091552735</c:v>
                </c:pt>
                <c:pt idx="2367">
                  <c:v>238.5000152587891</c:v>
                </c:pt>
                <c:pt idx="2368">
                  <c:v>238.5999908447266</c:v>
                </c:pt>
                <c:pt idx="2369">
                  <c:v>238.6999969482422</c:v>
                </c:pt>
                <c:pt idx="2370">
                  <c:v>238.8000030517578</c:v>
                </c:pt>
                <c:pt idx="2371">
                  <c:v>238.9000091552735</c:v>
                </c:pt>
                <c:pt idx="2372">
                  <c:v>239.0000152587891</c:v>
                </c:pt>
                <c:pt idx="2373">
                  <c:v>239.0999908447266</c:v>
                </c:pt>
                <c:pt idx="2374">
                  <c:v>239.1999969482422</c:v>
                </c:pt>
                <c:pt idx="2375">
                  <c:v>239.3000030517578</c:v>
                </c:pt>
                <c:pt idx="2376">
                  <c:v>239.4000091552735</c:v>
                </c:pt>
                <c:pt idx="2377">
                  <c:v>239.5000152587891</c:v>
                </c:pt>
                <c:pt idx="2378">
                  <c:v>239.5999908447266</c:v>
                </c:pt>
                <c:pt idx="2379">
                  <c:v>239.6999969482422</c:v>
                </c:pt>
                <c:pt idx="2380">
                  <c:v>239.8000030517578</c:v>
                </c:pt>
                <c:pt idx="2381">
                  <c:v>239.9000091552735</c:v>
                </c:pt>
                <c:pt idx="2382">
                  <c:v>240.0000152587891</c:v>
                </c:pt>
                <c:pt idx="2383">
                  <c:v>240.0999908447266</c:v>
                </c:pt>
                <c:pt idx="2384">
                  <c:v>240.1999969482422</c:v>
                </c:pt>
                <c:pt idx="2385">
                  <c:v>240.3000030517578</c:v>
                </c:pt>
                <c:pt idx="2386">
                  <c:v>240.4000091552735</c:v>
                </c:pt>
                <c:pt idx="2387">
                  <c:v>240.5000152587891</c:v>
                </c:pt>
                <c:pt idx="2388">
                  <c:v>240.5999908447266</c:v>
                </c:pt>
                <c:pt idx="2389">
                  <c:v>240.6999969482422</c:v>
                </c:pt>
                <c:pt idx="2390">
                  <c:v>240.8000030517578</c:v>
                </c:pt>
                <c:pt idx="2391">
                  <c:v>240.9000091552735</c:v>
                </c:pt>
                <c:pt idx="2392">
                  <c:v>241.0000152587891</c:v>
                </c:pt>
                <c:pt idx="2393">
                  <c:v>241.0999908447266</c:v>
                </c:pt>
                <c:pt idx="2394">
                  <c:v>241.1999969482422</c:v>
                </c:pt>
                <c:pt idx="2395">
                  <c:v>241.3000030517578</c:v>
                </c:pt>
                <c:pt idx="2396">
                  <c:v>241.4000091552735</c:v>
                </c:pt>
                <c:pt idx="2397">
                  <c:v>241.5000152587891</c:v>
                </c:pt>
                <c:pt idx="2398">
                  <c:v>241.5999908447266</c:v>
                </c:pt>
                <c:pt idx="2399">
                  <c:v>241.6999969482422</c:v>
                </c:pt>
                <c:pt idx="2400">
                  <c:v>241.8000030517578</c:v>
                </c:pt>
                <c:pt idx="2401">
                  <c:v>241.9000091552735</c:v>
                </c:pt>
                <c:pt idx="2402">
                  <c:v>242.0000152587891</c:v>
                </c:pt>
                <c:pt idx="2403">
                  <c:v>242.0999908447266</c:v>
                </c:pt>
                <c:pt idx="2404">
                  <c:v>242.1999969482422</c:v>
                </c:pt>
                <c:pt idx="2405">
                  <c:v>242.3000030517578</c:v>
                </c:pt>
                <c:pt idx="2406">
                  <c:v>242.4000091552735</c:v>
                </c:pt>
                <c:pt idx="2407">
                  <c:v>242.5000152587891</c:v>
                </c:pt>
                <c:pt idx="2408">
                  <c:v>242.5999908447266</c:v>
                </c:pt>
                <c:pt idx="2409">
                  <c:v>242.6999969482422</c:v>
                </c:pt>
                <c:pt idx="2410">
                  <c:v>242.8000030517578</c:v>
                </c:pt>
                <c:pt idx="2411">
                  <c:v>242.9000091552735</c:v>
                </c:pt>
                <c:pt idx="2412">
                  <c:v>243.0000152587891</c:v>
                </c:pt>
                <c:pt idx="2413">
                  <c:v>243.0999908447266</c:v>
                </c:pt>
                <c:pt idx="2414">
                  <c:v>243.1999969482422</c:v>
                </c:pt>
                <c:pt idx="2415">
                  <c:v>243.3000030517578</c:v>
                </c:pt>
                <c:pt idx="2416">
                  <c:v>243.4000091552735</c:v>
                </c:pt>
                <c:pt idx="2417">
                  <c:v>243.5000152587891</c:v>
                </c:pt>
                <c:pt idx="2418">
                  <c:v>243.5999908447266</c:v>
                </c:pt>
                <c:pt idx="2419">
                  <c:v>243.6999969482422</c:v>
                </c:pt>
                <c:pt idx="2420">
                  <c:v>243.8000030517578</c:v>
                </c:pt>
                <c:pt idx="2421">
                  <c:v>243.9000091552735</c:v>
                </c:pt>
                <c:pt idx="2422">
                  <c:v>244.0000152587891</c:v>
                </c:pt>
                <c:pt idx="2423">
                  <c:v>244.0999908447266</c:v>
                </c:pt>
                <c:pt idx="2424">
                  <c:v>244.1999969482422</c:v>
                </c:pt>
                <c:pt idx="2425">
                  <c:v>244.3000030517578</c:v>
                </c:pt>
                <c:pt idx="2426">
                  <c:v>244.4000091552735</c:v>
                </c:pt>
                <c:pt idx="2427">
                  <c:v>244.5000152587891</c:v>
                </c:pt>
                <c:pt idx="2428">
                  <c:v>244.5999908447266</c:v>
                </c:pt>
                <c:pt idx="2429">
                  <c:v>244.6999969482422</c:v>
                </c:pt>
                <c:pt idx="2430">
                  <c:v>244.8000030517578</c:v>
                </c:pt>
                <c:pt idx="2431">
                  <c:v>244.9000091552735</c:v>
                </c:pt>
                <c:pt idx="2432">
                  <c:v>245.0000152587891</c:v>
                </c:pt>
                <c:pt idx="2433">
                  <c:v>245.0999908447266</c:v>
                </c:pt>
                <c:pt idx="2434">
                  <c:v>245.1999969482422</c:v>
                </c:pt>
                <c:pt idx="2435">
                  <c:v>245.3000030517578</c:v>
                </c:pt>
                <c:pt idx="2436">
                  <c:v>245.4000091552735</c:v>
                </c:pt>
                <c:pt idx="2437">
                  <c:v>245.5000152587891</c:v>
                </c:pt>
                <c:pt idx="2438">
                  <c:v>245.5999908447266</c:v>
                </c:pt>
                <c:pt idx="2439">
                  <c:v>245.6999969482422</c:v>
                </c:pt>
                <c:pt idx="2440">
                  <c:v>245.8000030517578</c:v>
                </c:pt>
                <c:pt idx="2441">
                  <c:v>245.9000091552735</c:v>
                </c:pt>
                <c:pt idx="2442">
                  <c:v>246.0000152587891</c:v>
                </c:pt>
                <c:pt idx="2443">
                  <c:v>246.0999908447266</c:v>
                </c:pt>
                <c:pt idx="2444">
                  <c:v>246.1999969482422</c:v>
                </c:pt>
                <c:pt idx="2445">
                  <c:v>246.3000030517578</c:v>
                </c:pt>
                <c:pt idx="2446">
                  <c:v>246.4000091552735</c:v>
                </c:pt>
                <c:pt idx="2447">
                  <c:v>246.5000152587891</c:v>
                </c:pt>
                <c:pt idx="2448">
                  <c:v>246.5999908447266</c:v>
                </c:pt>
                <c:pt idx="2449">
                  <c:v>246.6999969482422</c:v>
                </c:pt>
                <c:pt idx="2450">
                  <c:v>246.8000030517578</c:v>
                </c:pt>
                <c:pt idx="2451">
                  <c:v>246.9000091552735</c:v>
                </c:pt>
                <c:pt idx="2452">
                  <c:v>247.0000152587891</c:v>
                </c:pt>
                <c:pt idx="2453">
                  <c:v>247.0999908447266</c:v>
                </c:pt>
                <c:pt idx="2454">
                  <c:v>247.1999969482422</c:v>
                </c:pt>
                <c:pt idx="2455">
                  <c:v>247.3000030517578</c:v>
                </c:pt>
                <c:pt idx="2456">
                  <c:v>247.4000091552735</c:v>
                </c:pt>
                <c:pt idx="2457">
                  <c:v>247.5000152587891</c:v>
                </c:pt>
                <c:pt idx="2458">
                  <c:v>247.5999908447266</c:v>
                </c:pt>
                <c:pt idx="2459">
                  <c:v>247.6999969482422</c:v>
                </c:pt>
                <c:pt idx="2460">
                  <c:v>247.8000030517578</c:v>
                </c:pt>
                <c:pt idx="2461">
                  <c:v>247.9000091552735</c:v>
                </c:pt>
                <c:pt idx="2462">
                  <c:v>248.0000152587891</c:v>
                </c:pt>
                <c:pt idx="2463">
                  <c:v>248.0999908447266</c:v>
                </c:pt>
                <c:pt idx="2464">
                  <c:v>248.1999969482422</c:v>
                </c:pt>
                <c:pt idx="2465">
                  <c:v>248.3000030517578</c:v>
                </c:pt>
                <c:pt idx="2466">
                  <c:v>248.4000091552735</c:v>
                </c:pt>
                <c:pt idx="2467">
                  <c:v>248.5000152587891</c:v>
                </c:pt>
                <c:pt idx="2468">
                  <c:v>248.5999908447266</c:v>
                </c:pt>
                <c:pt idx="2469">
                  <c:v>248.6999969482422</c:v>
                </c:pt>
                <c:pt idx="2470">
                  <c:v>248.8000030517578</c:v>
                </c:pt>
                <c:pt idx="2471">
                  <c:v>248.9000091552735</c:v>
                </c:pt>
                <c:pt idx="2472">
                  <c:v>249.0000152587891</c:v>
                </c:pt>
                <c:pt idx="2473">
                  <c:v>249.0999908447266</c:v>
                </c:pt>
                <c:pt idx="2474">
                  <c:v>249.1999969482422</c:v>
                </c:pt>
                <c:pt idx="2475">
                  <c:v>249.3000030517578</c:v>
                </c:pt>
                <c:pt idx="2476">
                  <c:v>249.4000091552735</c:v>
                </c:pt>
                <c:pt idx="2477">
                  <c:v>249.5000152587891</c:v>
                </c:pt>
                <c:pt idx="2478">
                  <c:v>249.5999908447266</c:v>
                </c:pt>
                <c:pt idx="2479">
                  <c:v>249.6999969482422</c:v>
                </c:pt>
                <c:pt idx="2480">
                  <c:v>249.8000030517578</c:v>
                </c:pt>
                <c:pt idx="2481">
                  <c:v>249.9000091552735</c:v>
                </c:pt>
                <c:pt idx="2482">
                  <c:v>250.0000152587891</c:v>
                </c:pt>
                <c:pt idx="2483">
                  <c:v>250.0999908447266</c:v>
                </c:pt>
                <c:pt idx="2484">
                  <c:v>250.1999969482422</c:v>
                </c:pt>
                <c:pt idx="2485">
                  <c:v>250.3000030517578</c:v>
                </c:pt>
                <c:pt idx="2486">
                  <c:v>250.4000091552735</c:v>
                </c:pt>
                <c:pt idx="2487">
                  <c:v>250.5000152587891</c:v>
                </c:pt>
                <c:pt idx="2488">
                  <c:v>250.5999908447266</c:v>
                </c:pt>
                <c:pt idx="2489">
                  <c:v>250.6999969482422</c:v>
                </c:pt>
                <c:pt idx="2490">
                  <c:v>250.8000030517578</c:v>
                </c:pt>
                <c:pt idx="2491">
                  <c:v>250.9000091552735</c:v>
                </c:pt>
                <c:pt idx="2492">
                  <c:v>251.0000152587891</c:v>
                </c:pt>
                <c:pt idx="2493">
                  <c:v>251.0999908447266</c:v>
                </c:pt>
                <c:pt idx="2494">
                  <c:v>251.1999969482422</c:v>
                </c:pt>
                <c:pt idx="2495">
                  <c:v>251.3000030517578</c:v>
                </c:pt>
                <c:pt idx="2496">
                  <c:v>251.4000091552735</c:v>
                </c:pt>
                <c:pt idx="2497">
                  <c:v>251.5000152587891</c:v>
                </c:pt>
                <c:pt idx="2498">
                  <c:v>251.5999908447266</c:v>
                </c:pt>
                <c:pt idx="2499">
                  <c:v>251.6999969482422</c:v>
                </c:pt>
                <c:pt idx="2500">
                  <c:v>251.8000030517578</c:v>
                </c:pt>
                <c:pt idx="2501">
                  <c:v>251.9000091552735</c:v>
                </c:pt>
                <c:pt idx="2502">
                  <c:v>252.0000152587891</c:v>
                </c:pt>
                <c:pt idx="2503">
                  <c:v>252.0999908447266</c:v>
                </c:pt>
                <c:pt idx="2504">
                  <c:v>252.1999969482422</c:v>
                </c:pt>
                <c:pt idx="2505">
                  <c:v>252.3000030517578</c:v>
                </c:pt>
                <c:pt idx="2506">
                  <c:v>252.4000091552735</c:v>
                </c:pt>
                <c:pt idx="2507">
                  <c:v>252.5000152587891</c:v>
                </c:pt>
                <c:pt idx="2508">
                  <c:v>252.5999908447266</c:v>
                </c:pt>
                <c:pt idx="2509">
                  <c:v>252.6999969482422</c:v>
                </c:pt>
                <c:pt idx="2510">
                  <c:v>252.8000030517578</c:v>
                </c:pt>
                <c:pt idx="2511">
                  <c:v>252.9000091552735</c:v>
                </c:pt>
                <c:pt idx="2512">
                  <c:v>253.0000152587891</c:v>
                </c:pt>
                <c:pt idx="2513">
                  <c:v>253.0999908447266</c:v>
                </c:pt>
                <c:pt idx="2514">
                  <c:v>253.1999969482422</c:v>
                </c:pt>
                <c:pt idx="2515">
                  <c:v>253.3000030517578</c:v>
                </c:pt>
                <c:pt idx="2516">
                  <c:v>253.4000091552735</c:v>
                </c:pt>
                <c:pt idx="2517">
                  <c:v>253.5000152587891</c:v>
                </c:pt>
                <c:pt idx="2518">
                  <c:v>253.5999908447266</c:v>
                </c:pt>
                <c:pt idx="2519">
                  <c:v>253.6999969482422</c:v>
                </c:pt>
                <c:pt idx="2520">
                  <c:v>253.8000030517578</c:v>
                </c:pt>
                <c:pt idx="2521">
                  <c:v>253.9000091552735</c:v>
                </c:pt>
                <c:pt idx="2522">
                  <c:v>254.0000152587891</c:v>
                </c:pt>
                <c:pt idx="2523">
                  <c:v>254.0999908447266</c:v>
                </c:pt>
                <c:pt idx="2524">
                  <c:v>254.1999969482422</c:v>
                </c:pt>
                <c:pt idx="2525">
                  <c:v>254.3000030517578</c:v>
                </c:pt>
                <c:pt idx="2526">
                  <c:v>254.4000091552735</c:v>
                </c:pt>
                <c:pt idx="2527">
                  <c:v>254.5000152587891</c:v>
                </c:pt>
                <c:pt idx="2528">
                  <c:v>254.5999908447266</c:v>
                </c:pt>
                <c:pt idx="2529">
                  <c:v>254.6999969482422</c:v>
                </c:pt>
                <c:pt idx="2530">
                  <c:v>254.8000030517578</c:v>
                </c:pt>
                <c:pt idx="2531">
                  <c:v>254.9000091552735</c:v>
                </c:pt>
                <c:pt idx="2532">
                  <c:v>255.0000152587891</c:v>
                </c:pt>
                <c:pt idx="2533">
                  <c:v>255.0999908447266</c:v>
                </c:pt>
                <c:pt idx="2534">
                  <c:v>255.1999969482422</c:v>
                </c:pt>
                <c:pt idx="2535">
                  <c:v>255.3000030517578</c:v>
                </c:pt>
                <c:pt idx="2536">
                  <c:v>255.4000091552735</c:v>
                </c:pt>
                <c:pt idx="2537">
                  <c:v>255.5000152587891</c:v>
                </c:pt>
                <c:pt idx="2538">
                  <c:v>255.5999908447266</c:v>
                </c:pt>
                <c:pt idx="2539">
                  <c:v>255.6999969482422</c:v>
                </c:pt>
                <c:pt idx="2540">
                  <c:v>255.8000030517578</c:v>
                </c:pt>
                <c:pt idx="2541">
                  <c:v>255.9000091552735</c:v>
                </c:pt>
                <c:pt idx="2542">
                  <c:v>256.0</c:v>
                </c:pt>
                <c:pt idx="2543">
                  <c:v>256.0999755859375</c:v>
                </c:pt>
                <c:pt idx="2544">
                  <c:v>256.1999816894534</c:v>
                </c:pt>
                <c:pt idx="2545">
                  <c:v>256.2999877929687</c:v>
                </c:pt>
                <c:pt idx="2546">
                  <c:v>256.3999938964843</c:v>
                </c:pt>
                <c:pt idx="2547">
                  <c:v>256.5</c:v>
                </c:pt>
                <c:pt idx="2548">
                  <c:v>256.5999755859375</c:v>
                </c:pt>
                <c:pt idx="2549">
                  <c:v>256.6999816894534</c:v>
                </c:pt>
                <c:pt idx="2550">
                  <c:v>256.7999877929687</c:v>
                </c:pt>
                <c:pt idx="2551">
                  <c:v>256.8999938964843</c:v>
                </c:pt>
                <c:pt idx="2552">
                  <c:v>257.0</c:v>
                </c:pt>
                <c:pt idx="2553">
                  <c:v>257.0999755859375</c:v>
                </c:pt>
                <c:pt idx="2554">
                  <c:v>257.1999816894534</c:v>
                </c:pt>
                <c:pt idx="2555">
                  <c:v>257.2999877929687</c:v>
                </c:pt>
                <c:pt idx="2556">
                  <c:v>257.3999938964843</c:v>
                </c:pt>
                <c:pt idx="2557">
                  <c:v>257.5</c:v>
                </c:pt>
                <c:pt idx="2558">
                  <c:v>257.5999755859375</c:v>
                </c:pt>
                <c:pt idx="2559">
                  <c:v>257.6999816894534</c:v>
                </c:pt>
                <c:pt idx="2560">
                  <c:v>257.7999877929687</c:v>
                </c:pt>
                <c:pt idx="2561">
                  <c:v>257.8999938964843</c:v>
                </c:pt>
                <c:pt idx="2562">
                  <c:v>258.0</c:v>
                </c:pt>
                <c:pt idx="2563">
                  <c:v>258.0999755859375</c:v>
                </c:pt>
                <c:pt idx="2564">
                  <c:v>258.1999816894534</c:v>
                </c:pt>
                <c:pt idx="2565">
                  <c:v>258.2999877929687</c:v>
                </c:pt>
                <c:pt idx="2566">
                  <c:v>258.3999938964843</c:v>
                </c:pt>
                <c:pt idx="2567">
                  <c:v>258.5</c:v>
                </c:pt>
                <c:pt idx="2568">
                  <c:v>258.5999755859375</c:v>
                </c:pt>
                <c:pt idx="2569">
                  <c:v>258.6999816894534</c:v>
                </c:pt>
                <c:pt idx="2570">
                  <c:v>258.7999877929687</c:v>
                </c:pt>
                <c:pt idx="2571">
                  <c:v>258.8999938964843</c:v>
                </c:pt>
                <c:pt idx="2572">
                  <c:v>259.0</c:v>
                </c:pt>
                <c:pt idx="2573">
                  <c:v>259.0999755859375</c:v>
                </c:pt>
                <c:pt idx="2574">
                  <c:v>259.1999816894534</c:v>
                </c:pt>
                <c:pt idx="2575">
                  <c:v>259.2999877929687</c:v>
                </c:pt>
                <c:pt idx="2576">
                  <c:v>259.3999938964843</c:v>
                </c:pt>
                <c:pt idx="2577">
                  <c:v>259.5</c:v>
                </c:pt>
                <c:pt idx="2578">
                  <c:v>259.5999755859375</c:v>
                </c:pt>
                <c:pt idx="2579">
                  <c:v>259.6999816894534</c:v>
                </c:pt>
                <c:pt idx="2580">
                  <c:v>259.7999877929687</c:v>
                </c:pt>
                <c:pt idx="2581">
                  <c:v>259.8999938964843</c:v>
                </c:pt>
                <c:pt idx="2582">
                  <c:v>260.0</c:v>
                </c:pt>
                <c:pt idx="2583">
                  <c:v>260.0999755859375</c:v>
                </c:pt>
                <c:pt idx="2584">
                  <c:v>260.1999816894534</c:v>
                </c:pt>
                <c:pt idx="2585">
                  <c:v>260.2999877929687</c:v>
                </c:pt>
                <c:pt idx="2586">
                  <c:v>260.3999938964843</c:v>
                </c:pt>
                <c:pt idx="2587">
                  <c:v>260.5</c:v>
                </c:pt>
                <c:pt idx="2588">
                  <c:v>260.5999755859375</c:v>
                </c:pt>
                <c:pt idx="2589">
                  <c:v>260.6999816894534</c:v>
                </c:pt>
                <c:pt idx="2590">
                  <c:v>260.7999877929687</c:v>
                </c:pt>
                <c:pt idx="2591">
                  <c:v>260.8999938964843</c:v>
                </c:pt>
                <c:pt idx="2592">
                  <c:v>261.0</c:v>
                </c:pt>
                <c:pt idx="2593">
                  <c:v>261.0999755859375</c:v>
                </c:pt>
                <c:pt idx="2594">
                  <c:v>261.1999816894534</c:v>
                </c:pt>
                <c:pt idx="2595">
                  <c:v>261.2999877929687</c:v>
                </c:pt>
                <c:pt idx="2596">
                  <c:v>261.3999938964843</c:v>
                </c:pt>
                <c:pt idx="2597">
                  <c:v>261.5</c:v>
                </c:pt>
                <c:pt idx="2598">
                  <c:v>261.5999755859375</c:v>
                </c:pt>
                <c:pt idx="2599">
                  <c:v>261.6999816894534</c:v>
                </c:pt>
                <c:pt idx="2600">
                  <c:v>261.7999877929687</c:v>
                </c:pt>
                <c:pt idx="2601">
                  <c:v>261.8999938964843</c:v>
                </c:pt>
                <c:pt idx="2602">
                  <c:v>262.0</c:v>
                </c:pt>
                <c:pt idx="2603">
                  <c:v>262.0999755859375</c:v>
                </c:pt>
                <c:pt idx="2604">
                  <c:v>262.1999816894534</c:v>
                </c:pt>
                <c:pt idx="2605">
                  <c:v>262.2999877929687</c:v>
                </c:pt>
                <c:pt idx="2606">
                  <c:v>262.3999938964843</c:v>
                </c:pt>
                <c:pt idx="2607">
                  <c:v>262.5</c:v>
                </c:pt>
                <c:pt idx="2608">
                  <c:v>262.5999755859375</c:v>
                </c:pt>
                <c:pt idx="2609">
                  <c:v>262.6999816894534</c:v>
                </c:pt>
                <c:pt idx="2610">
                  <c:v>262.7999877929687</c:v>
                </c:pt>
                <c:pt idx="2611">
                  <c:v>262.8999938964843</c:v>
                </c:pt>
                <c:pt idx="2612">
                  <c:v>263.0</c:v>
                </c:pt>
                <c:pt idx="2613">
                  <c:v>263.0999755859375</c:v>
                </c:pt>
                <c:pt idx="2614">
                  <c:v>263.1999816894534</c:v>
                </c:pt>
                <c:pt idx="2615">
                  <c:v>263.2999877929687</c:v>
                </c:pt>
                <c:pt idx="2616">
                  <c:v>263.3999938964843</c:v>
                </c:pt>
                <c:pt idx="2617">
                  <c:v>263.5</c:v>
                </c:pt>
                <c:pt idx="2618">
                  <c:v>263.5999755859375</c:v>
                </c:pt>
                <c:pt idx="2619">
                  <c:v>263.6999816894534</c:v>
                </c:pt>
                <c:pt idx="2620">
                  <c:v>263.7999877929687</c:v>
                </c:pt>
                <c:pt idx="2621">
                  <c:v>263.8999938964843</c:v>
                </c:pt>
                <c:pt idx="2622">
                  <c:v>264.0</c:v>
                </c:pt>
                <c:pt idx="2623">
                  <c:v>264.0999755859375</c:v>
                </c:pt>
                <c:pt idx="2624">
                  <c:v>264.1999816894534</c:v>
                </c:pt>
                <c:pt idx="2625">
                  <c:v>264.2999877929687</c:v>
                </c:pt>
                <c:pt idx="2626">
                  <c:v>264.3999938964843</c:v>
                </c:pt>
                <c:pt idx="2627">
                  <c:v>264.5</c:v>
                </c:pt>
                <c:pt idx="2628">
                  <c:v>264.5999755859375</c:v>
                </c:pt>
                <c:pt idx="2629">
                  <c:v>264.6999816894534</c:v>
                </c:pt>
                <c:pt idx="2630">
                  <c:v>264.7999877929687</c:v>
                </c:pt>
                <c:pt idx="2631">
                  <c:v>264.8999938964843</c:v>
                </c:pt>
                <c:pt idx="2632">
                  <c:v>265.0</c:v>
                </c:pt>
                <c:pt idx="2633">
                  <c:v>265.0999755859375</c:v>
                </c:pt>
                <c:pt idx="2634">
                  <c:v>265.1999816894534</c:v>
                </c:pt>
                <c:pt idx="2635">
                  <c:v>265.2999877929687</c:v>
                </c:pt>
                <c:pt idx="2636">
                  <c:v>265.3999938964843</c:v>
                </c:pt>
                <c:pt idx="2637">
                  <c:v>265.5</c:v>
                </c:pt>
                <c:pt idx="2638">
                  <c:v>265.5999755859375</c:v>
                </c:pt>
                <c:pt idx="2639">
                  <c:v>265.6999816894534</c:v>
                </c:pt>
                <c:pt idx="2640">
                  <c:v>265.7999877929687</c:v>
                </c:pt>
                <c:pt idx="2641">
                  <c:v>265.8999938964843</c:v>
                </c:pt>
                <c:pt idx="2642">
                  <c:v>266.0</c:v>
                </c:pt>
                <c:pt idx="2643">
                  <c:v>266.0999755859375</c:v>
                </c:pt>
                <c:pt idx="2644">
                  <c:v>266.1999816894534</c:v>
                </c:pt>
                <c:pt idx="2645">
                  <c:v>266.2999877929687</c:v>
                </c:pt>
                <c:pt idx="2646">
                  <c:v>266.3999938964843</c:v>
                </c:pt>
                <c:pt idx="2647">
                  <c:v>266.5</c:v>
                </c:pt>
                <c:pt idx="2648">
                  <c:v>266.5999755859375</c:v>
                </c:pt>
                <c:pt idx="2649">
                  <c:v>266.6999816894534</c:v>
                </c:pt>
                <c:pt idx="2650">
                  <c:v>266.7999877929687</c:v>
                </c:pt>
                <c:pt idx="2651">
                  <c:v>266.8999938964843</c:v>
                </c:pt>
                <c:pt idx="2652">
                  <c:v>267.0</c:v>
                </c:pt>
                <c:pt idx="2653">
                  <c:v>267.0999755859375</c:v>
                </c:pt>
                <c:pt idx="2654">
                  <c:v>267.1999816894534</c:v>
                </c:pt>
                <c:pt idx="2655">
                  <c:v>267.2999877929687</c:v>
                </c:pt>
                <c:pt idx="2656">
                  <c:v>267.3999938964843</c:v>
                </c:pt>
                <c:pt idx="2657">
                  <c:v>267.5</c:v>
                </c:pt>
                <c:pt idx="2658">
                  <c:v>267.5999755859375</c:v>
                </c:pt>
                <c:pt idx="2659">
                  <c:v>267.6999816894534</c:v>
                </c:pt>
                <c:pt idx="2660">
                  <c:v>267.7999877929687</c:v>
                </c:pt>
                <c:pt idx="2661">
                  <c:v>267.8999938964843</c:v>
                </c:pt>
                <c:pt idx="2662">
                  <c:v>268.0</c:v>
                </c:pt>
                <c:pt idx="2663">
                  <c:v>268.0999755859375</c:v>
                </c:pt>
                <c:pt idx="2664">
                  <c:v>268.1999816894534</c:v>
                </c:pt>
                <c:pt idx="2665">
                  <c:v>268.2999877929687</c:v>
                </c:pt>
                <c:pt idx="2666">
                  <c:v>268.3999938964843</c:v>
                </c:pt>
                <c:pt idx="2667">
                  <c:v>268.5</c:v>
                </c:pt>
                <c:pt idx="2668">
                  <c:v>268.5999755859375</c:v>
                </c:pt>
                <c:pt idx="2669">
                  <c:v>268.6999816894534</c:v>
                </c:pt>
                <c:pt idx="2670">
                  <c:v>268.7999877929687</c:v>
                </c:pt>
                <c:pt idx="2671">
                  <c:v>268.8999938964843</c:v>
                </c:pt>
                <c:pt idx="2672">
                  <c:v>269.0</c:v>
                </c:pt>
                <c:pt idx="2673">
                  <c:v>269.0999755859375</c:v>
                </c:pt>
                <c:pt idx="2674">
                  <c:v>269.1999816894534</c:v>
                </c:pt>
                <c:pt idx="2675">
                  <c:v>269.2999877929687</c:v>
                </c:pt>
                <c:pt idx="2676">
                  <c:v>269.3999938964843</c:v>
                </c:pt>
                <c:pt idx="2677">
                  <c:v>269.5</c:v>
                </c:pt>
                <c:pt idx="2678">
                  <c:v>269.5999755859375</c:v>
                </c:pt>
                <c:pt idx="2679">
                  <c:v>269.6999816894534</c:v>
                </c:pt>
                <c:pt idx="2680">
                  <c:v>269.7999877929687</c:v>
                </c:pt>
                <c:pt idx="2681">
                  <c:v>269.8999938964843</c:v>
                </c:pt>
                <c:pt idx="2682">
                  <c:v>270.0</c:v>
                </c:pt>
                <c:pt idx="2683">
                  <c:v>270.0999755859375</c:v>
                </c:pt>
                <c:pt idx="2684">
                  <c:v>270.1999816894534</c:v>
                </c:pt>
                <c:pt idx="2685">
                  <c:v>270.2999877929687</c:v>
                </c:pt>
                <c:pt idx="2686">
                  <c:v>270.3999938964843</c:v>
                </c:pt>
                <c:pt idx="2687">
                  <c:v>270.5</c:v>
                </c:pt>
                <c:pt idx="2688">
                  <c:v>270.5999755859375</c:v>
                </c:pt>
                <c:pt idx="2689">
                  <c:v>270.6999816894534</c:v>
                </c:pt>
                <c:pt idx="2690">
                  <c:v>270.7999877929687</c:v>
                </c:pt>
                <c:pt idx="2691">
                  <c:v>270.8999938964843</c:v>
                </c:pt>
                <c:pt idx="2692">
                  <c:v>271.0</c:v>
                </c:pt>
                <c:pt idx="2693">
                  <c:v>271.0999755859375</c:v>
                </c:pt>
                <c:pt idx="2694">
                  <c:v>271.1999816894534</c:v>
                </c:pt>
                <c:pt idx="2695">
                  <c:v>271.2999877929687</c:v>
                </c:pt>
                <c:pt idx="2696">
                  <c:v>271.3999938964843</c:v>
                </c:pt>
                <c:pt idx="2697">
                  <c:v>271.5</c:v>
                </c:pt>
                <c:pt idx="2698">
                  <c:v>271.5999755859375</c:v>
                </c:pt>
                <c:pt idx="2699">
                  <c:v>271.6999816894534</c:v>
                </c:pt>
                <c:pt idx="2700">
                  <c:v>271.7999877929687</c:v>
                </c:pt>
                <c:pt idx="2701">
                  <c:v>271.8999938964843</c:v>
                </c:pt>
                <c:pt idx="2702">
                  <c:v>272.0</c:v>
                </c:pt>
                <c:pt idx="2703">
                  <c:v>272.0999755859375</c:v>
                </c:pt>
                <c:pt idx="2704">
                  <c:v>272.1999816894534</c:v>
                </c:pt>
                <c:pt idx="2705">
                  <c:v>272.2999877929687</c:v>
                </c:pt>
                <c:pt idx="2706">
                  <c:v>272.3999938964843</c:v>
                </c:pt>
                <c:pt idx="2707">
                  <c:v>272.5</c:v>
                </c:pt>
                <c:pt idx="2708">
                  <c:v>272.5999755859375</c:v>
                </c:pt>
                <c:pt idx="2709">
                  <c:v>272.6999816894534</c:v>
                </c:pt>
                <c:pt idx="2710">
                  <c:v>272.7999877929687</c:v>
                </c:pt>
                <c:pt idx="2711">
                  <c:v>272.8999938964843</c:v>
                </c:pt>
                <c:pt idx="2712">
                  <c:v>273.0</c:v>
                </c:pt>
                <c:pt idx="2713">
                  <c:v>273.0999755859375</c:v>
                </c:pt>
                <c:pt idx="2714">
                  <c:v>273.1999816894534</c:v>
                </c:pt>
                <c:pt idx="2715">
                  <c:v>273.2999877929687</c:v>
                </c:pt>
                <c:pt idx="2716">
                  <c:v>273.3999938964843</c:v>
                </c:pt>
                <c:pt idx="2717">
                  <c:v>273.5</c:v>
                </c:pt>
                <c:pt idx="2718">
                  <c:v>273.5999755859375</c:v>
                </c:pt>
                <c:pt idx="2719">
                  <c:v>273.6999816894534</c:v>
                </c:pt>
                <c:pt idx="2720">
                  <c:v>273.7999877929687</c:v>
                </c:pt>
                <c:pt idx="2721">
                  <c:v>273.8999938964843</c:v>
                </c:pt>
                <c:pt idx="2722">
                  <c:v>274.0</c:v>
                </c:pt>
                <c:pt idx="2723">
                  <c:v>274.0999755859375</c:v>
                </c:pt>
                <c:pt idx="2724">
                  <c:v>274.1999816894534</c:v>
                </c:pt>
                <c:pt idx="2725">
                  <c:v>274.2999877929687</c:v>
                </c:pt>
                <c:pt idx="2726">
                  <c:v>274.3999938964843</c:v>
                </c:pt>
                <c:pt idx="2727">
                  <c:v>274.5</c:v>
                </c:pt>
                <c:pt idx="2728">
                  <c:v>274.5999755859375</c:v>
                </c:pt>
                <c:pt idx="2729">
                  <c:v>274.6999816894534</c:v>
                </c:pt>
                <c:pt idx="2730">
                  <c:v>274.7999877929687</c:v>
                </c:pt>
                <c:pt idx="2731">
                  <c:v>274.8999938964843</c:v>
                </c:pt>
                <c:pt idx="2732">
                  <c:v>275.0</c:v>
                </c:pt>
                <c:pt idx="2733">
                  <c:v>275.0999755859375</c:v>
                </c:pt>
                <c:pt idx="2734">
                  <c:v>275.1999816894534</c:v>
                </c:pt>
                <c:pt idx="2735">
                  <c:v>275.2999877929687</c:v>
                </c:pt>
                <c:pt idx="2736">
                  <c:v>275.3999938964843</c:v>
                </c:pt>
                <c:pt idx="2737">
                  <c:v>275.5</c:v>
                </c:pt>
                <c:pt idx="2738">
                  <c:v>275.5999755859375</c:v>
                </c:pt>
                <c:pt idx="2739">
                  <c:v>275.6999816894534</c:v>
                </c:pt>
                <c:pt idx="2740">
                  <c:v>275.7999877929687</c:v>
                </c:pt>
                <c:pt idx="2741">
                  <c:v>275.8999938964843</c:v>
                </c:pt>
                <c:pt idx="2742">
                  <c:v>276.0</c:v>
                </c:pt>
                <c:pt idx="2743">
                  <c:v>276.0999755859375</c:v>
                </c:pt>
                <c:pt idx="2744">
                  <c:v>276.1999816894534</c:v>
                </c:pt>
                <c:pt idx="2745">
                  <c:v>276.2999877929687</c:v>
                </c:pt>
                <c:pt idx="2746">
                  <c:v>276.3999938964843</c:v>
                </c:pt>
                <c:pt idx="2747">
                  <c:v>276.5</c:v>
                </c:pt>
                <c:pt idx="2748">
                  <c:v>276.5999755859375</c:v>
                </c:pt>
                <c:pt idx="2749">
                  <c:v>276.6999816894534</c:v>
                </c:pt>
                <c:pt idx="2750">
                  <c:v>276.7999877929687</c:v>
                </c:pt>
                <c:pt idx="2751">
                  <c:v>276.8999938964843</c:v>
                </c:pt>
                <c:pt idx="2752">
                  <c:v>277.0</c:v>
                </c:pt>
                <c:pt idx="2753">
                  <c:v>277.0999755859375</c:v>
                </c:pt>
                <c:pt idx="2754">
                  <c:v>277.1999816894534</c:v>
                </c:pt>
                <c:pt idx="2755">
                  <c:v>277.2999877929687</c:v>
                </c:pt>
                <c:pt idx="2756">
                  <c:v>277.3999938964843</c:v>
                </c:pt>
                <c:pt idx="2757">
                  <c:v>277.5</c:v>
                </c:pt>
                <c:pt idx="2758">
                  <c:v>277.5999755859375</c:v>
                </c:pt>
                <c:pt idx="2759">
                  <c:v>277.6999816894534</c:v>
                </c:pt>
                <c:pt idx="2760">
                  <c:v>277.7999877929687</c:v>
                </c:pt>
                <c:pt idx="2761">
                  <c:v>277.8999938964843</c:v>
                </c:pt>
                <c:pt idx="2762">
                  <c:v>278.0</c:v>
                </c:pt>
                <c:pt idx="2763">
                  <c:v>278.0999755859375</c:v>
                </c:pt>
                <c:pt idx="2764">
                  <c:v>278.1999816894534</c:v>
                </c:pt>
                <c:pt idx="2765">
                  <c:v>278.2999877929687</c:v>
                </c:pt>
                <c:pt idx="2766">
                  <c:v>278.3999938964843</c:v>
                </c:pt>
                <c:pt idx="2767">
                  <c:v>278.5</c:v>
                </c:pt>
                <c:pt idx="2768">
                  <c:v>278.5999755859375</c:v>
                </c:pt>
                <c:pt idx="2769">
                  <c:v>278.6999816894534</c:v>
                </c:pt>
                <c:pt idx="2770">
                  <c:v>278.7999877929687</c:v>
                </c:pt>
                <c:pt idx="2771">
                  <c:v>278.8999938964843</c:v>
                </c:pt>
                <c:pt idx="2772">
                  <c:v>279.0</c:v>
                </c:pt>
                <c:pt idx="2773">
                  <c:v>279.0999755859375</c:v>
                </c:pt>
                <c:pt idx="2774">
                  <c:v>279.1999816894534</c:v>
                </c:pt>
                <c:pt idx="2775">
                  <c:v>279.2999877929687</c:v>
                </c:pt>
                <c:pt idx="2776">
                  <c:v>279.3999938964843</c:v>
                </c:pt>
                <c:pt idx="2777">
                  <c:v>279.5</c:v>
                </c:pt>
                <c:pt idx="2778">
                  <c:v>279.5999755859375</c:v>
                </c:pt>
                <c:pt idx="2779">
                  <c:v>279.6999816894534</c:v>
                </c:pt>
                <c:pt idx="2780">
                  <c:v>279.7999877929687</c:v>
                </c:pt>
                <c:pt idx="2781">
                  <c:v>279.8999938964843</c:v>
                </c:pt>
                <c:pt idx="2782">
                  <c:v>280.0</c:v>
                </c:pt>
                <c:pt idx="2783">
                  <c:v>280.0999755859375</c:v>
                </c:pt>
                <c:pt idx="2784">
                  <c:v>280.1999816894534</c:v>
                </c:pt>
                <c:pt idx="2785">
                  <c:v>280.2999877929687</c:v>
                </c:pt>
                <c:pt idx="2786">
                  <c:v>280.3999938964843</c:v>
                </c:pt>
                <c:pt idx="2787">
                  <c:v>280.5</c:v>
                </c:pt>
                <c:pt idx="2788">
                  <c:v>280.5999755859375</c:v>
                </c:pt>
                <c:pt idx="2789">
                  <c:v>280.6999816894534</c:v>
                </c:pt>
                <c:pt idx="2790">
                  <c:v>280.7999877929687</c:v>
                </c:pt>
                <c:pt idx="2791">
                  <c:v>280.8999938964843</c:v>
                </c:pt>
                <c:pt idx="2792">
                  <c:v>281.0</c:v>
                </c:pt>
                <c:pt idx="2793">
                  <c:v>281.0999755859375</c:v>
                </c:pt>
                <c:pt idx="2794">
                  <c:v>281.1999816894534</c:v>
                </c:pt>
                <c:pt idx="2795">
                  <c:v>281.2999877929687</c:v>
                </c:pt>
                <c:pt idx="2796">
                  <c:v>281.3999938964843</c:v>
                </c:pt>
                <c:pt idx="2797">
                  <c:v>281.5</c:v>
                </c:pt>
                <c:pt idx="2798">
                  <c:v>281.5999755859375</c:v>
                </c:pt>
                <c:pt idx="2799">
                  <c:v>281.6999816894534</c:v>
                </c:pt>
                <c:pt idx="2800">
                  <c:v>281.7999877929687</c:v>
                </c:pt>
                <c:pt idx="2801">
                  <c:v>281.8999938964843</c:v>
                </c:pt>
                <c:pt idx="2802">
                  <c:v>282.0</c:v>
                </c:pt>
                <c:pt idx="2803">
                  <c:v>282.0999755859375</c:v>
                </c:pt>
                <c:pt idx="2804">
                  <c:v>282.1999816894534</c:v>
                </c:pt>
                <c:pt idx="2805">
                  <c:v>282.2999877929687</c:v>
                </c:pt>
                <c:pt idx="2806">
                  <c:v>282.3999938964843</c:v>
                </c:pt>
                <c:pt idx="2807">
                  <c:v>282.5</c:v>
                </c:pt>
                <c:pt idx="2808">
                  <c:v>282.5999755859375</c:v>
                </c:pt>
                <c:pt idx="2809">
                  <c:v>282.6999816894534</c:v>
                </c:pt>
                <c:pt idx="2810">
                  <c:v>282.7999877929687</c:v>
                </c:pt>
                <c:pt idx="2811">
                  <c:v>282.8999938964843</c:v>
                </c:pt>
                <c:pt idx="2812">
                  <c:v>283.0</c:v>
                </c:pt>
                <c:pt idx="2813">
                  <c:v>283.0999755859375</c:v>
                </c:pt>
                <c:pt idx="2814">
                  <c:v>283.1999816894534</c:v>
                </c:pt>
                <c:pt idx="2815">
                  <c:v>283.2999877929687</c:v>
                </c:pt>
                <c:pt idx="2816">
                  <c:v>283.3999938964843</c:v>
                </c:pt>
                <c:pt idx="2817">
                  <c:v>283.5</c:v>
                </c:pt>
                <c:pt idx="2818">
                  <c:v>283.5999755859375</c:v>
                </c:pt>
                <c:pt idx="2819">
                  <c:v>283.6999816894534</c:v>
                </c:pt>
                <c:pt idx="2820">
                  <c:v>283.7999877929687</c:v>
                </c:pt>
                <c:pt idx="2821">
                  <c:v>283.8999938964843</c:v>
                </c:pt>
                <c:pt idx="2822">
                  <c:v>284.0</c:v>
                </c:pt>
                <c:pt idx="2823">
                  <c:v>284.0999755859375</c:v>
                </c:pt>
                <c:pt idx="2824">
                  <c:v>284.1999816894534</c:v>
                </c:pt>
                <c:pt idx="2825">
                  <c:v>284.2999877929687</c:v>
                </c:pt>
                <c:pt idx="2826">
                  <c:v>284.3999938964843</c:v>
                </c:pt>
                <c:pt idx="2827">
                  <c:v>284.5</c:v>
                </c:pt>
                <c:pt idx="2828">
                  <c:v>284.5999755859375</c:v>
                </c:pt>
                <c:pt idx="2829">
                  <c:v>284.6999816894534</c:v>
                </c:pt>
                <c:pt idx="2830">
                  <c:v>284.7999877929687</c:v>
                </c:pt>
                <c:pt idx="2831">
                  <c:v>284.8999938964843</c:v>
                </c:pt>
                <c:pt idx="2832">
                  <c:v>285.0</c:v>
                </c:pt>
                <c:pt idx="2833">
                  <c:v>285.0999755859375</c:v>
                </c:pt>
                <c:pt idx="2834">
                  <c:v>285.1999816894534</c:v>
                </c:pt>
                <c:pt idx="2835">
                  <c:v>285.2999877929687</c:v>
                </c:pt>
                <c:pt idx="2836">
                  <c:v>285.3999938964843</c:v>
                </c:pt>
                <c:pt idx="2837">
                  <c:v>285.5</c:v>
                </c:pt>
                <c:pt idx="2838">
                  <c:v>285.5999755859375</c:v>
                </c:pt>
                <c:pt idx="2839">
                  <c:v>285.6999816894534</c:v>
                </c:pt>
                <c:pt idx="2840">
                  <c:v>285.7999877929687</c:v>
                </c:pt>
                <c:pt idx="2841">
                  <c:v>285.8999938964843</c:v>
                </c:pt>
                <c:pt idx="2842">
                  <c:v>286.0</c:v>
                </c:pt>
                <c:pt idx="2843">
                  <c:v>286.0999755859375</c:v>
                </c:pt>
                <c:pt idx="2844">
                  <c:v>286.1999816894534</c:v>
                </c:pt>
                <c:pt idx="2845">
                  <c:v>286.2999877929687</c:v>
                </c:pt>
                <c:pt idx="2846">
                  <c:v>286.3999938964843</c:v>
                </c:pt>
                <c:pt idx="2847">
                  <c:v>286.5</c:v>
                </c:pt>
                <c:pt idx="2848">
                  <c:v>286.5999755859375</c:v>
                </c:pt>
                <c:pt idx="2849">
                  <c:v>286.6999816894534</c:v>
                </c:pt>
                <c:pt idx="2850">
                  <c:v>286.7999877929687</c:v>
                </c:pt>
                <c:pt idx="2851">
                  <c:v>286.8999938964843</c:v>
                </c:pt>
                <c:pt idx="2852">
                  <c:v>287.0</c:v>
                </c:pt>
                <c:pt idx="2853">
                  <c:v>287.0999755859375</c:v>
                </c:pt>
                <c:pt idx="2854">
                  <c:v>287.1999816894534</c:v>
                </c:pt>
                <c:pt idx="2855">
                  <c:v>287.2999877929687</c:v>
                </c:pt>
                <c:pt idx="2856">
                  <c:v>287.3999938964843</c:v>
                </c:pt>
                <c:pt idx="2857">
                  <c:v>287.5</c:v>
                </c:pt>
                <c:pt idx="2858">
                  <c:v>287.5999755859375</c:v>
                </c:pt>
                <c:pt idx="2859">
                  <c:v>287.6999816894534</c:v>
                </c:pt>
                <c:pt idx="2860">
                  <c:v>287.7999877929687</c:v>
                </c:pt>
                <c:pt idx="2861">
                  <c:v>287.8999938964843</c:v>
                </c:pt>
                <c:pt idx="2862">
                  <c:v>288.0</c:v>
                </c:pt>
                <c:pt idx="2863">
                  <c:v>288.0999755859375</c:v>
                </c:pt>
                <c:pt idx="2864">
                  <c:v>288.1999816894534</c:v>
                </c:pt>
                <c:pt idx="2865">
                  <c:v>288.2999877929687</c:v>
                </c:pt>
                <c:pt idx="2866">
                  <c:v>288.3999938964843</c:v>
                </c:pt>
                <c:pt idx="2867">
                  <c:v>288.5</c:v>
                </c:pt>
                <c:pt idx="2868">
                  <c:v>288.5999755859375</c:v>
                </c:pt>
                <c:pt idx="2869">
                  <c:v>288.6999816894534</c:v>
                </c:pt>
                <c:pt idx="2870">
                  <c:v>288.7999877929687</c:v>
                </c:pt>
                <c:pt idx="2871">
                  <c:v>288.8999938964843</c:v>
                </c:pt>
                <c:pt idx="2872">
                  <c:v>289.0</c:v>
                </c:pt>
                <c:pt idx="2873">
                  <c:v>289.0999755859375</c:v>
                </c:pt>
                <c:pt idx="2874">
                  <c:v>289.1999816894534</c:v>
                </c:pt>
                <c:pt idx="2875">
                  <c:v>289.2999877929687</c:v>
                </c:pt>
                <c:pt idx="2876">
                  <c:v>289.3999938964843</c:v>
                </c:pt>
                <c:pt idx="2877">
                  <c:v>289.5</c:v>
                </c:pt>
                <c:pt idx="2878">
                  <c:v>289.5999755859375</c:v>
                </c:pt>
                <c:pt idx="2879">
                  <c:v>289.6999816894534</c:v>
                </c:pt>
                <c:pt idx="2880">
                  <c:v>289.7999877929687</c:v>
                </c:pt>
                <c:pt idx="2881">
                  <c:v>289.8999938964843</c:v>
                </c:pt>
                <c:pt idx="2882">
                  <c:v>290.0</c:v>
                </c:pt>
                <c:pt idx="2883">
                  <c:v>290.0999755859375</c:v>
                </c:pt>
                <c:pt idx="2884">
                  <c:v>290.1999816894534</c:v>
                </c:pt>
                <c:pt idx="2885">
                  <c:v>290.2999877929687</c:v>
                </c:pt>
                <c:pt idx="2886">
                  <c:v>290.3999938964843</c:v>
                </c:pt>
                <c:pt idx="2887">
                  <c:v>290.5</c:v>
                </c:pt>
                <c:pt idx="2888">
                  <c:v>290.5999755859375</c:v>
                </c:pt>
                <c:pt idx="2889">
                  <c:v>290.6999816894534</c:v>
                </c:pt>
                <c:pt idx="2890">
                  <c:v>290.7999877929687</c:v>
                </c:pt>
                <c:pt idx="2891">
                  <c:v>290.8999938964843</c:v>
                </c:pt>
                <c:pt idx="2892">
                  <c:v>291.0</c:v>
                </c:pt>
                <c:pt idx="2893">
                  <c:v>291.0999755859375</c:v>
                </c:pt>
                <c:pt idx="2894">
                  <c:v>291.1999816894534</c:v>
                </c:pt>
                <c:pt idx="2895">
                  <c:v>291.2999877929687</c:v>
                </c:pt>
                <c:pt idx="2896">
                  <c:v>291.3999938964843</c:v>
                </c:pt>
                <c:pt idx="2897">
                  <c:v>291.5</c:v>
                </c:pt>
                <c:pt idx="2898">
                  <c:v>291.5999755859375</c:v>
                </c:pt>
                <c:pt idx="2899">
                  <c:v>291.6999816894534</c:v>
                </c:pt>
                <c:pt idx="2900">
                  <c:v>291.7999877929687</c:v>
                </c:pt>
                <c:pt idx="2901">
                  <c:v>291.8999938964843</c:v>
                </c:pt>
                <c:pt idx="2902">
                  <c:v>292.0</c:v>
                </c:pt>
                <c:pt idx="2903">
                  <c:v>292.0999755859375</c:v>
                </c:pt>
                <c:pt idx="2904">
                  <c:v>292.1999816894534</c:v>
                </c:pt>
                <c:pt idx="2905">
                  <c:v>292.2999877929687</c:v>
                </c:pt>
                <c:pt idx="2906">
                  <c:v>292.3999938964843</c:v>
                </c:pt>
                <c:pt idx="2907">
                  <c:v>292.5</c:v>
                </c:pt>
                <c:pt idx="2908">
                  <c:v>292.5999755859375</c:v>
                </c:pt>
                <c:pt idx="2909">
                  <c:v>292.6999816894534</c:v>
                </c:pt>
                <c:pt idx="2910">
                  <c:v>292.7999877929687</c:v>
                </c:pt>
                <c:pt idx="2911">
                  <c:v>292.8999938964843</c:v>
                </c:pt>
                <c:pt idx="2912">
                  <c:v>293.0</c:v>
                </c:pt>
                <c:pt idx="2913">
                  <c:v>293.0999755859375</c:v>
                </c:pt>
                <c:pt idx="2914">
                  <c:v>293.1999816894534</c:v>
                </c:pt>
                <c:pt idx="2915">
                  <c:v>293.2999877929687</c:v>
                </c:pt>
                <c:pt idx="2916">
                  <c:v>293.3999938964843</c:v>
                </c:pt>
                <c:pt idx="2917">
                  <c:v>293.5</c:v>
                </c:pt>
                <c:pt idx="2918">
                  <c:v>293.5999755859375</c:v>
                </c:pt>
                <c:pt idx="2919">
                  <c:v>293.6999816894534</c:v>
                </c:pt>
                <c:pt idx="2920">
                  <c:v>293.7999877929687</c:v>
                </c:pt>
                <c:pt idx="2921">
                  <c:v>293.8999938964843</c:v>
                </c:pt>
                <c:pt idx="2922">
                  <c:v>294.0</c:v>
                </c:pt>
                <c:pt idx="2923">
                  <c:v>294.0999755859375</c:v>
                </c:pt>
                <c:pt idx="2924">
                  <c:v>294.1999816894534</c:v>
                </c:pt>
                <c:pt idx="2925">
                  <c:v>294.2999877929687</c:v>
                </c:pt>
                <c:pt idx="2926">
                  <c:v>294.3999938964843</c:v>
                </c:pt>
                <c:pt idx="2927">
                  <c:v>294.5</c:v>
                </c:pt>
                <c:pt idx="2928">
                  <c:v>294.5999755859375</c:v>
                </c:pt>
                <c:pt idx="2929">
                  <c:v>294.6999816894534</c:v>
                </c:pt>
                <c:pt idx="2930">
                  <c:v>294.7999877929687</c:v>
                </c:pt>
                <c:pt idx="2931">
                  <c:v>294.8999938964843</c:v>
                </c:pt>
                <c:pt idx="2932">
                  <c:v>295.0</c:v>
                </c:pt>
                <c:pt idx="2933">
                  <c:v>295.0999755859375</c:v>
                </c:pt>
                <c:pt idx="2934">
                  <c:v>295.1999816894534</c:v>
                </c:pt>
                <c:pt idx="2935">
                  <c:v>295.2999877929687</c:v>
                </c:pt>
                <c:pt idx="2936">
                  <c:v>295.3999938964843</c:v>
                </c:pt>
                <c:pt idx="2937">
                  <c:v>295.5</c:v>
                </c:pt>
                <c:pt idx="2938">
                  <c:v>295.5999755859375</c:v>
                </c:pt>
                <c:pt idx="2939">
                  <c:v>295.6999816894534</c:v>
                </c:pt>
                <c:pt idx="2940">
                  <c:v>295.7999877929687</c:v>
                </c:pt>
                <c:pt idx="2941">
                  <c:v>295.8999938964843</c:v>
                </c:pt>
                <c:pt idx="2942">
                  <c:v>296.0</c:v>
                </c:pt>
                <c:pt idx="2943">
                  <c:v>296.0999755859375</c:v>
                </c:pt>
                <c:pt idx="2944">
                  <c:v>296.1999816894534</c:v>
                </c:pt>
                <c:pt idx="2945">
                  <c:v>296.2999877929687</c:v>
                </c:pt>
                <c:pt idx="2946">
                  <c:v>296.3999938964843</c:v>
                </c:pt>
                <c:pt idx="2947">
                  <c:v>296.5</c:v>
                </c:pt>
                <c:pt idx="2948">
                  <c:v>296.5999755859375</c:v>
                </c:pt>
                <c:pt idx="2949">
                  <c:v>296.6999816894534</c:v>
                </c:pt>
                <c:pt idx="2950">
                  <c:v>296.7999877929687</c:v>
                </c:pt>
                <c:pt idx="2951">
                  <c:v>296.8999938964843</c:v>
                </c:pt>
                <c:pt idx="2952">
                  <c:v>297.0</c:v>
                </c:pt>
                <c:pt idx="2953">
                  <c:v>297.0999755859375</c:v>
                </c:pt>
                <c:pt idx="2954">
                  <c:v>297.1999816894534</c:v>
                </c:pt>
                <c:pt idx="2955">
                  <c:v>297.2999877929687</c:v>
                </c:pt>
                <c:pt idx="2956">
                  <c:v>297.3999938964843</c:v>
                </c:pt>
                <c:pt idx="2957">
                  <c:v>297.5</c:v>
                </c:pt>
                <c:pt idx="2958">
                  <c:v>297.5999755859375</c:v>
                </c:pt>
                <c:pt idx="2959">
                  <c:v>297.6999816894534</c:v>
                </c:pt>
                <c:pt idx="2960">
                  <c:v>297.7999877929687</c:v>
                </c:pt>
                <c:pt idx="2961">
                  <c:v>297.8999938964843</c:v>
                </c:pt>
                <c:pt idx="2962">
                  <c:v>298.0</c:v>
                </c:pt>
                <c:pt idx="2963">
                  <c:v>298.0999755859375</c:v>
                </c:pt>
                <c:pt idx="2964">
                  <c:v>298.1999816894534</c:v>
                </c:pt>
                <c:pt idx="2965">
                  <c:v>298.2999877929687</c:v>
                </c:pt>
                <c:pt idx="2966">
                  <c:v>298.3999938964843</c:v>
                </c:pt>
                <c:pt idx="2967">
                  <c:v>298.5</c:v>
                </c:pt>
                <c:pt idx="2968">
                  <c:v>298.5999755859375</c:v>
                </c:pt>
                <c:pt idx="2969">
                  <c:v>298.6999816894534</c:v>
                </c:pt>
                <c:pt idx="2970">
                  <c:v>298.7999877929687</c:v>
                </c:pt>
                <c:pt idx="2971">
                  <c:v>298.8999938964843</c:v>
                </c:pt>
                <c:pt idx="2972">
                  <c:v>299.0</c:v>
                </c:pt>
                <c:pt idx="2973">
                  <c:v>299.0999755859375</c:v>
                </c:pt>
                <c:pt idx="2974">
                  <c:v>299.1999816894534</c:v>
                </c:pt>
                <c:pt idx="2975">
                  <c:v>299.2999877929687</c:v>
                </c:pt>
                <c:pt idx="2976">
                  <c:v>299.3999938964843</c:v>
                </c:pt>
                <c:pt idx="2977">
                  <c:v>299.5</c:v>
                </c:pt>
                <c:pt idx="2978">
                  <c:v>299.5999755859375</c:v>
                </c:pt>
                <c:pt idx="2979">
                  <c:v>299.6999816894534</c:v>
                </c:pt>
                <c:pt idx="2980">
                  <c:v>299.7999877929687</c:v>
                </c:pt>
                <c:pt idx="2981">
                  <c:v>299.8999938964843</c:v>
                </c:pt>
                <c:pt idx="2982">
                  <c:v>300.0</c:v>
                </c:pt>
                <c:pt idx="2983">
                  <c:v>300.0999755859375</c:v>
                </c:pt>
                <c:pt idx="2984">
                  <c:v>300.1999816894534</c:v>
                </c:pt>
                <c:pt idx="2985">
                  <c:v>300.2999877929687</c:v>
                </c:pt>
                <c:pt idx="2986">
                  <c:v>300.3999938964843</c:v>
                </c:pt>
                <c:pt idx="2987">
                  <c:v>300.5</c:v>
                </c:pt>
                <c:pt idx="2988">
                  <c:v>300.5999755859375</c:v>
                </c:pt>
                <c:pt idx="2989">
                  <c:v>300.6999816894534</c:v>
                </c:pt>
                <c:pt idx="2990">
                  <c:v>300.7999877929687</c:v>
                </c:pt>
                <c:pt idx="2991">
                  <c:v>300.8999938964843</c:v>
                </c:pt>
                <c:pt idx="2992">
                  <c:v>301.0</c:v>
                </c:pt>
                <c:pt idx="2993">
                  <c:v>301.0999755859375</c:v>
                </c:pt>
                <c:pt idx="2994">
                  <c:v>301.1999816894534</c:v>
                </c:pt>
                <c:pt idx="2995">
                  <c:v>301.2999877929687</c:v>
                </c:pt>
                <c:pt idx="2996">
                  <c:v>301.3999938964843</c:v>
                </c:pt>
                <c:pt idx="2997">
                  <c:v>301.5</c:v>
                </c:pt>
                <c:pt idx="2998">
                  <c:v>301.5999755859375</c:v>
                </c:pt>
                <c:pt idx="2999">
                  <c:v>301.6999816894534</c:v>
                </c:pt>
                <c:pt idx="3000">
                  <c:v>301.7999877929687</c:v>
                </c:pt>
                <c:pt idx="3001">
                  <c:v>301.8999938964843</c:v>
                </c:pt>
                <c:pt idx="3002">
                  <c:v>302.0</c:v>
                </c:pt>
                <c:pt idx="3003">
                  <c:v>302.0999755859375</c:v>
                </c:pt>
                <c:pt idx="3004">
                  <c:v>302.1999816894534</c:v>
                </c:pt>
                <c:pt idx="3005">
                  <c:v>302.2999877929687</c:v>
                </c:pt>
                <c:pt idx="3006">
                  <c:v>302.3999938964843</c:v>
                </c:pt>
                <c:pt idx="3007">
                  <c:v>302.5</c:v>
                </c:pt>
                <c:pt idx="3008">
                  <c:v>302.5999755859375</c:v>
                </c:pt>
                <c:pt idx="3009">
                  <c:v>302.6999816894534</c:v>
                </c:pt>
                <c:pt idx="3010">
                  <c:v>302.7999877929687</c:v>
                </c:pt>
                <c:pt idx="3011">
                  <c:v>302.8999938964843</c:v>
                </c:pt>
                <c:pt idx="3012">
                  <c:v>303.0</c:v>
                </c:pt>
                <c:pt idx="3013">
                  <c:v>303.0999755859375</c:v>
                </c:pt>
                <c:pt idx="3014">
                  <c:v>303.1999816894534</c:v>
                </c:pt>
                <c:pt idx="3015">
                  <c:v>303.2999877929687</c:v>
                </c:pt>
                <c:pt idx="3016">
                  <c:v>303.3999938964843</c:v>
                </c:pt>
                <c:pt idx="3017">
                  <c:v>303.5</c:v>
                </c:pt>
                <c:pt idx="3018">
                  <c:v>303.5999755859375</c:v>
                </c:pt>
                <c:pt idx="3019">
                  <c:v>303.6999816894534</c:v>
                </c:pt>
                <c:pt idx="3020">
                  <c:v>303.7999877929687</c:v>
                </c:pt>
                <c:pt idx="3021">
                  <c:v>303.8999938964843</c:v>
                </c:pt>
                <c:pt idx="3022">
                  <c:v>304.0</c:v>
                </c:pt>
                <c:pt idx="3023">
                  <c:v>304.0999755859375</c:v>
                </c:pt>
                <c:pt idx="3024">
                  <c:v>304.1999816894534</c:v>
                </c:pt>
                <c:pt idx="3025">
                  <c:v>304.2999877929687</c:v>
                </c:pt>
                <c:pt idx="3026">
                  <c:v>304.3999938964843</c:v>
                </c:pt>
                <c:pt idx="3027">
                  <c:v>304.5</c:v>
                </c:pt>
                <c:pt idx="3028">
                  <c:v>304.5999755859375</c:v>
                </c:pt>
                <c:pt idx="3029">
                  <c:v>304.6999816894534</c:v>
                </c:pt>
                <c:pt idx="3030">
                  <c:v>304.7999877929687</c:v>
                </c:pt>
                <c:pt idx="3031">
                  <c:v>304.8999938964843</c:v>
                </c:pt>
                <c:pt idx="3032">
                  <c:v>305.0</c:v>
                </c:pt>
                <c:pt idx="3033">
                  <c:v>305.0999755859375</c:v>
                </c:pt>
                <c:pt idx="3034">
                  <c:v>305.1999816894534</c:v>
                </c:pt>
                <c:pt idx="3035">
                  <c:v>305.2999877929687</c:v>
                </c:pt>
                <c:pt idx="3036">
                  <c:v>305.3999938964843</c:v>
                </c:pt>
                <c:pt idx="3037">
                  <c:v>305.5</c:v>
                </c:pt>
                <c:pt idx="3038">
                  <c:v>305.5999755859375</c:v>
                </c:pt>
                <c:pt idx="3039">
                  <c:v>305.6999816894534</c:v>
                </c:pt>
                <c:pt idx="3040">
                  <c:v>305.7999877929687</c:v>
                </c:pt>
                <c:pt idx="3041">
                  <c:v>305.8999938964843</c:v>
                </c:pt>
                <c:pt idx="3042">
                  <c:v>306.0</c:v>
                </c:pt>
                <c:pt idx="3043">
                  <c:v>306.0999755859375</c:v>
                </c:pt>
                <c:pt idx="3044">
                  <c:v>306.1999816894534</c:v>
                </c:pt>
                <c:pt idx="3045">
                  <c:v>306.2999877929687</c:v>
                </c:pt>
                <c:pt idx="3046">
                  <c:v>306.3999938964843</c:v>
                </c:pt>
                <c:pt idx="3047">
                  <c:v>306.5</c:v>
                </c:pt>
                <c:pt idx="3048">
                  <c:v>306.5999755859375</c:v>
                </c:pt>
                <c:pt idx="3049">
                  <c:v>306.6999816894534</c:v>
                </c:pt>
                <c:pt idx="3050">
                  <c:v>306.7999877929687</c:v>
                </c:pt>
                <c:pt idx="3051">
                  <c:v>306.8999938964843</c:v>
                </c:pt>
                <c:pt idx="3052">
                  <c:v>307.0</c:v>
                </c:pt>
                <c:pt idx="3053">
                  <c:v>307.0999755859375</c:v>
                </c:pt>
                <c:pt idx="3054">
                  <c:v>307.1999816894534</c:v>
                </c:pt>
                <c:pt idx="3055">
                  <c:v>307.2999877929687</c:v>
                </c:pt>
                <c:pt idx="3056">
                  <c:v>307.3999938964843</c:v>
                </c:pt>
                <c:pt idx="3057">
                  <c:v>307.5</c:v>
                </c:pt>
                <c:pt idx="3058">
                  <c:v>307.5999755859375</c:v>
                </c:pt>
                <c:pt idx="3059">
                  <c:v>307.6999816894534</c:v>
                </c:pt>
                <c:pt idx="3060">
                  <c:v>307.7999877929687</c:v>
                </c:pt>
                <c:pt idx="3061">
                  <c:v>307.8999938964843</c:v>
                </c:pt>
                <c:pt idx="3062">
                  <c:v>308.0</c:v>
                </c:pt>
                <c:pt idx="3063">
                  <c:v>308.0999755859375</c:v>
                </c:pt>
                <c:pt idx="3064">
                  <c:v>308.1999816894534</c:v>
                </c:pt>
                <c:pt idx="3065">
                  <c:v>308.2999877929687</c:v>
                </c:pt>
                <c:pt idx="3066">
                  <c:v>308.3999938964843</c:v>
                </c:pt>
                <c:pt idx="3067">
                  <c:v>308.5</c:v>
                </c:pt>
                <c:pt idx="3068">
                  <c:v>308.5999755859375</c:v>
                </c:pt>
                <c:pt idx="3069">
                  <c:v>308.6999816894534</c:v>
                </c:pt>
                <c:pt idx="3070">
                  <c:v>308.7999877929687</c:v>
                </c:pt>
                <c:pt idx="3071">
                  <c:v>308.8999938964843</c:v>
                </c:pt>
                <c:pt idx="3072">
                  <c:v>309.0</c:v>
                </c:pt>
                <c:pt idx="3073">
                  <c:v>309.0999755859375</c:v>
                </c:pt>
                <c:pt idx="3074">
                  <c:v>309.1999816894534</c:v>
                </c:pt>
                <c:pt idx="3075">
                  <c:v>309.2999877929687</c:v>
                </c:pt>
                <c:pt idx="3076">
                  <c:v>309.3999938964843</c:v>
                </c:pt>
                <c:pt idx="3077">
                  <c:v>309.5</c:v>
                </c:pt>
                <c:pt idx="3078">
                  <c:v>309.5999755859375</c:v>
                </c:pt>
                <c:pt idx="3079">
                  <c:v>309.6999816894534</c:v>
                </c:pt>
                <c:pt idx="3080">
                  <c:v>309.7999877929687</c:v>
                </c:pt>
                <c:pt idx="3081">
                  <c:v>309.8999938964843</c:v>
                </c:pt>
                <c:pt idx="3082">
                  <c:v>310.0</c:v>
                </c:pt>
                <c:pt idx="3083">
                  <c:v>310.0999755859375</c:v>
                </c:pt>
                <c:pt idx="3084">
                  <c:v>310.1999816894534</c:v>
                </c:pt>
                <c:pt idx="3085">
                  <c:v>310.2999877929687</c:v>
                </c:pt>
                <c:pt idx="3086">
                  <c:v>310.3999938964843</c:v>
                </c:pt>
                <c:pt idx="3087">
                  <c:v>310.5</c:v>
                </c:pt>
                <c:pt idx="3088">
                  <c:v>310.5999755859375</c:v>
                </c:pt>
                <c:pt idx="3089">
                  <c:v>310.6999816894534</c:v>
                </c:pt>
                <c:pt idx="3090">
                  <c:v>310.7999877929687</c:v>
                </c:pt>
                <c:pt idx="3091">
                  <c:v>310.8999938964843</c:v>
                </c:pt>
                <c:pt idx="3092">
                  <c:v>311.0</c:v>
                </c:pt>
                <c:pt idx="3093">
                  <c:v>311.0999755859375</c:v>
                </c:pt>
                <c:pt idx="3094">
                  <c:v>311.1999816894534</c:v>
                </c:pt>
                <c:pt idx="3095">
                  <c:v>311.2999877929687</c:v>
                </c:pt>
                <c:pt idx="3096">
                  <c:v>311.3999938964843</c:v>
                </c:pt>
                <c:pt idx="3097">
                  <c:v>311.5</c:v>
                </c:pt>
                <c:pt idx="3098">
                  <c:v>311.5999755859375</c:v>
                </c:pt>
                <c:pt idx="3099">
                  <c:v>311.6999816894534</c:v>
                </c:pt>
                <c:pt idx="3100">
                  <c:v>311.7999877929687</c:v>
                </c:pt>
                <c:pt idx="3101">
                  <c:v>311.8999938964843</c:v>
                </c:pt>
                <c:pt idx="3102">
                  <c:v>312.0</c:v>
                </c:pt>
                <c:pt idx="3103">
                  <c:v>312.0999755859375</c:v>
                </c:pt>
                <c:pt idx="3104">
                  <c:v>312.1999816894534</c:v>
                </c:pt>
                <c:pt idx="3105">
                  <c:v>312.2999877929687</c:v>
                </c:pt>
                <c:pt idx="3106">
                  <c:v>312.3999938964843</c:v>
                </c:pt>
                <c:pt idx="3107">
                  <c:v>312.5</c:v>
                </c:pt>
                <c:pt idx="3108">
                  <c:v>312.5999755859375</c:v>
                </c:pt>
                <c:pt idx="3109">
                  <c:v>312.6999816894534</c:v>
                </c:pt>
                <c:pt idx="3110">
                  <c:v>312.7999877929687</c:v>
                </c:pt>
                <c:pt idx="3111">
                  <c:v>312.8999938964843</c:v>
                </c:pt>
                <c:pt idx="3112">
                  <c:v>313.0</c:v>
                </c:pt>
                <c:pt idx="3113">
                  <c:v>313.0999755859375</c:v>
                </c:pt>
                <c:pt idx="3114">
                  <c:v>313.1999816894534</c:v>
                </c:pt>
                <c:pt idx="3115">
                  <c:v>313.2999877929687</c:v>
                </c:pt>
                <c:pt idx="3116">
                  <c:v>313.3999938964843</c:v>
                </c:pt>
                <c:pt idx="3117">
                  <c:v>313.5</c:v>
                </c:pt>
                <c:pt idx="3118">
                  <c:v>313.5999755859375</c:v>
                </c:pt>
                <c:pt idx="3119">
                  <c:v>313.6999816894534</c:v>
                </c:pt>
                <c:pt idx="3120">
                  <c:v>313.7999877929687</c:v>
                </c:pt>
                <c:pt idx="3121">
                  <c:v>313.8999938964843</c:v>
                </c:pt>
                <c:pt idx="3122">
                  <c:v>314.0</c:v>
                </c:pt>
                <c:pt idx="3123">
                  <c:v>314.0999755859375</c:v>
                </c:pt>
                <c:pt idx="3124">
                  <c:v>314.1999816894534</c:v>
                </c:pt>
                <c:pt idx="3125">
                  <c:v>314.2999877929687</c:v>
                </c:pt>
                <c:pt idx="3126">
                  <c:v>314.3999938964843</c:v>
                </c:pt>
                <c:pt idx="3127">
                  <c:v>314.5</c:v>
                </c:pt>
                <c:pt idx="3128">
                  <c:v>314.5999755859375</c:v>
                </c:pt>
                <c:pt idx="3129">
                  <c:v>314.6999816894534</c:v>
                </c:pt>
                <c:pt idx="3130">
                  <c:v>314.7999877929687</c:v>
                </c:pt>
                <c:pt idx="3131">
                  <c:v>314.8999938964843</c:v>
                </c:pt>
                <c:pt idx="3132">
                  <c:v>315.0</c:v>
                </c:pt>
                <c:pt idx="3133">
                  <c:v>315.0999755859375</c:v>
                </c:pt>
                <c:pt idx="3134">
                  <c:v>315.1999816894534</c:v>
                </c:pt>
                <c:pt idx="3135">
                  <c:v>315.2999877929687</c:v>
                </c:pt>
                <c:pt idx="3136">
                  <c:v>315.3999938964843</c:v>
                </c:pt>
                <c:pt idx="3137">
                  <c:v>315.5</c:v>
                </c:pt>
                <c:pt idx="3138">
                  <c:v>315.5999755859375</c:v>
                </c:pt>
                <c:pt idx="3139">
                  <c:v>315.6999816894534</c:v>
                </c:pt>
                <c:pt idx="3140">
                  <c:v>315.7999877929687</c:v>
                </c:pt>
                <c:pt idx="3141">
                  <c:v>315.8999938964843</c:v>
                </c:pt>
                <c:pt idx="3142">
                  <c:v>316.0</c:v>
                </c:pt>
                <c:pt idx="3143">
                  <c:v>316.0999755859375</c:v>
                </c:pt>
                <c:pt idx="3144">
                  <c:v>316.1999816894534</c:v>
                </c:pt>
                <c:pt idx="3145">
                  <c:v>316.2999877929687</c:v>
                </c:pt>
                <c:pt idx="3146">
                  <c:v>316.3999938964843</c:v>
                </c:pt>
                <c:pt idx="3147">
                  <c:v>316.5</c:v>
                </c:pt>
                <c:pt idx="3148">
                  <c:v>316.5999755859375</c:v>
                </c:pt>
                <c:pt idx="3149">
                  <c:v>316.6999816894534</c:v>
                </c:pt>
                <c:pt idx="3150">
                  <c:v>316.7999877929687</c:v>
                </c:pt>
                <c:pt idx="3151">
                  <c:v>316.8999938964843</c:v>
                </c:pt>
                <c:pt idx="3152">
                  <c:v>317.0</c:v>
                </c:pt>
                <c:pt idx="3153">
                  <c:v>317.0999755859375</c:v>
                </c:pt>
                <c:pt idx="3154">
                  <c:v>317.1999816894534</c:v>
                </c:pt>
                <c:pt idx="3155">
                  <c:v>317.2999877929687</c:v>
                </c:pt>
                <c:pt idx="3156">
                  <c:v>317.3999938964843</c:v>
                </c:pt>
                <c:pt idx="3157">
                  <c:v>317.5</c:v>
                </c:pt>
                <c:pt idx="3158">
                  <c:v>317.5999755859375</c:v>
                </c:pt>
                <c:pt idx="3159">
                  <c:v>317.6999816894534</c:v>
                </c:pt>
                <c:pt idx="3160">
                  <c:v>317.7999877929687</c:v>
                </c:pt>
                <c:pt idx="3161">
                  <c:v>317.8999938964843</c:v>
                </c:pt>
                <c:pt idx="3162">
                  <c:v>318.0</c:v>
                </c:pt>
                <c:pt idx="3163">
                  <c:v>318.0999755859375</c:v>
                </c:pt>
                <c:pt idx="3164">
                  <c:v>318.1999816894534</c:v>
                </c:pt>
                <c:pt idx="3165">
                  <c:v>318.2999877929687</c:v>
                </c:pt>
                <c:pt idx="3166">
                  <c:v>318.3999938964843</c:v>
                </c:pt>
                <c:pt idx="3167">
                  <c:v>318.5</c:v>
                </c:pt>
                <c:pt idx="3168">
                  <c:v>318.5999755859375</c:v>
                </c:pt>
                <c:pt idx="3169">
                  <c:v>318.6999816894534</c:v>
                </c:pt>
                <c:pt idx="3170">
                  <c:v>318.7999877929687</c:v>
                </c:pt>
                <c:pt idx="3171">
                  <c:v>318.8999938964843</c:v>
                </c:pt>
                <c:pt idx="3172">
                  <c:v>319.0</c:v>
                </c:pt>
                <c:pt idx="3173">
                  <c:v>319.0999755859375</c:v>
                </c:pt>
                <c:pt idx="3174">
                  <c:v>319.1999816894534</c:v>
                </c:pt>
                <c:pt idx="3175">
                  <c:v>319.2999877929687</c:v>
                </c:pt>
                <c:pt idx="3176">
                  <c:v>319.3999938964843</c:v>
                </c:pt>
                <c:pt idx="3177">
                  <c:v>319.5</c:v>
                </c:pt>
                <c:pt idx="3178">
                  <c:v>319.5999755859375</c:v>
                </c:pt>
                <c:pt idx="3179">
                  <c:v>319.6999816894534</c:v>
                </c:pt>
                <c:pt idx="3180">
                  <c:v>319.7999877929687</c:v>
                </c:pt>
                <c:pt idx="3181">
                  <c:v>319.8999938964843</c:v>
                </c:pt>
                <c:pt idx="3182">
                  <c:v>320.0</c:v>
                </c:pt>
                <c:pt idx="3183">
                  <c:v>320.0999755859375</c:v>
                </c:pt>
                <c:pt idx="3184">
                  <c:v>320.1999816894534</c:v>
                </c:pt>
                <c:pt idx="3185">
                  <c:v>320.2999877929687</c:v>
                </c:pt>
                <c:pt idx="3186">
                  <c:v>320.3999938964843</c:v>
                </c:pt>
                <c:pt idx="3187">
                  <c:v>320.5</c:v>
                </c:pt>
                <c:pt idx="3188">
                  <c:v>320.5999755859375</c:v>
                </c:pt>
                <c:pt idx="3189">
                  <c:v>320.6999816894534</c:v>
                </c:pt>
                <c:pt idx="3190">
                  <c:v>320.7999877929687</c:v>
                </c:pt>
                <c:pt idx="3191">
                  <c:v>320.8999938964843</c:v>
                </c:pt>
                <c:pt idx="3192">
                  <c:v>321.0</c:v>
                </c:pt>
                <c:pt idx="3193">
                  <c:v>321.0999755859375</c:v>
                </c:pt>
                <c:pt idx="3194">
                  <c:v>321.1999816894534</c:v>
                </c:pt>
                <c:pt idx="3195">
                  <c:v>321.2999877929687</c:v>
                </c:pt>
                <c:pt idx="3196">
                  <c:v>321.3999938964843</c:v>
                </c:pt>
                <c:pt idx="3197">
                  <c:v>321.5</c:v>
                </c:pt>
                <c:pt idx="3198">
                  <c:v>321.5999755859375</c:v>
                </c:pt>
                <c:pt idx="3199">
                  <c:v>321.6999816894534</c:v>
                </c:pt>
                <c:pt idx="3200">
                  <c:v>321.7999877929687</c:v>
                </c:pt>
                <c:pt idx="3201">
                  <c:v>321.8999938964843</c:v>
                </c:pt>
                <c:pt idx="3202">
                  <c:v>322.0</c:v>
                </c:pt>
                <c:pt idx="3203">
                  <c:v>322.0999755859375</c:v>
                </c:pt>
                <c:pt idx="3204">
                  <c:v>322.1999816894534</c:v>
                </c:pt>
                <c:pt idx="3205">
                  <c:v>322.2999877929687</c:v>
                </c:pt>
                <c:pt idx="3206">
                  <c:v>322.3999938964843</c:v>
                </c:pt>
                <c:pt idx="3207">
                  <c:v>322.5</c:v>
                </c:pt>
                <c:pt idx="3208">
                  <c:v>322.5999755859375</c:v>
                </c:pt>
                <c:pt idx="3209">
                  <c:v>322.6999816894534</c:v>
                </c:pt>
                <c:pt idx="3210">
                  <c:v>322.7999877929687</c:v>
                </c:pt>
                <c:pt idx="3211">
                  <c:v>322.8999938964843</c:v>
                </c:pt>
                <c:pt idx="3212">
                  <c:v>323.0</c:v>
                </c:pt>
                <c:pt idx="3213">
                  <c:v>323.0999755859375</c:v>
                </c:pt>
                <c:pt idx="3214">
                  <c:v>323.1999816894534</c:v>
                </c:pt>
                <c:pt idx="3215">
                  <c:v>323.2999877929687</c:v>
                </c:pt>
                <c:pt idx="3216">
                  <c:v>323.3999938964843</c:v>
                </c:pt>
                <c:pt idx="3217">
                  <c:v>323.5</c:v>
                </c:pt>
                <c:pt idx="3218">
                  <c:v>323.5999755859375</c:v>
                </c:pt>
                <c:pt idx="3219">
                  <c:v>323.6999816894534</c:v>
                </c:pt>
                <c:pt idx="3220">
                  <c:v>323.7999877929687</c:v>
                </c:pt>
                <c:pt idx="3221">
                  <c:v>323.8999938964843</c:v>
                </c:pt>
                <c:pt idx="3222">
                  <c:v>324.0</c:v>
                </c:pt>
                <c:pt idx="3223">
                  <c:v>324.0999755859375</c:v>
                </c:pt>
                <c:pt idx="3224">
                  <c:v>324.1999816894534</c:v>
                </c:pt>
                <c:pt idx="3225">
                  <c:v>324.2999877929687</c:v>
                </c:pt>
                <c:pt idx="3226">
                  <c:v>324.3999938964843</c:v>
                </c:pt>
                <c:pt idx="3227">
                  <c:v>324.5</c:v>
                </c:pt>
                <c:pt idx="3228">
                  <c:v>324.5999755859375</c:v>
                </c:pt>
                <c:pt idx="3229">
                  <c:v>324.6999816894534</c:v>
                </c:pt>
                <c:pt idx="3230">
                  <c:v>324.7999877929687</c:v>
                </c:pt>
                <c:pt idx="3231">
                  <c:v>324.8999938964843</c:v>
                </c:pt>
                <c:pt idx="3232">
                  <c:v>325.0</c:v>
                </c:pt>
                <c:pt idx="3233">
                  <c:v>325.0999755859375</c:v>
                </c:pt>
                <c:pt idx="3234">
                  <c:v>325.1999816894534</c:v>
                </c:pt>
                <c:pt idx="3235">
                  <c:v>325.2999877929687</c:v>
                </c:pt>
                <c:pt idx="3236">
                  <c:v>325.3999938964843</c:v>
                </c:pt>
                <c:pt idx="3237">
                  <c:v>325.5</c:v>
                </c:pt>
                <c:pt idx="3238">
                  <c:v>325.5999755859375</c:v>
                </c:pt>
                <c:pt idx="3239">
                  <c:v>325.6999816894534</c:v>
                </c:pt>
                <c:pt idx="3240">
                  <c:v>325.7999877929687</c:v>
                </c:pt>
                <c:pt idx="3241">
                  <c:v>325.8999938964843</c:v>
                </c:pt>
                <c:pt idx="3242">
                  <c:v>326.0</c:v>
                </c:pt>
                <c:pt idx="3243">
                  <c:v>326.0999755859375</c:v>
                </c:pt>
                <c:pt idx="3244">
                  <c:v>326.1999816894534</c:v>
                </c:pt>
                <c:pt idx="3245">
                  <c:v>326.2999877929687</c:v>
                </c:pt>
                <c:pt idx="3246">
                  <c:v>326.3999938964843</c:v>
                </c:pt>
                <c:pt idx="3247">
                  <c:v>326.5</c:v>
                </c:pt>
                <c:pt idx="3248">
                  <c:v>326.5999755859375</c:v>
                </c:pt>
                <c:pt idx="3249">
                  <c:v>326.6999816894534</c:v>
                </c:pt>
                <c:pt idx="3250">
                  <c:v>326.7999877929687</c:v>
                </c:pt>
                <c:pt idx="3251">
                  <c:v>326.8999938964843</c:v>
                </c:pt>
                <c:pt idx="3252">
                  <c:v>327.0</c:v>
                </c:pt>
                <c:pt idx="3253">
                  <c:v>327.0999755859375</c:v>
                </c:pt>
                <c:pt idx="3254">
                  <c:v>327.1999816894534</c:v>
                </c:pt>
                <c:pt idx="3255">
                  <c:v>327.2999877929687</c:v>
                </c:pt>
                <c:pt idx="3256">
                  <c:v>327.3999938964843</c:v>
                </c:pt>
                <c:pt idx="3257">
                  <c:v>327.5</c:v>
                </c:pt>
                <c:pt idx="3258">
                  <c:v>327.5999755859375</c:v>
                </c:pt>
                <c:pt idx="3259">
                  <c:v>327.6999816894534</c:v>
                </c:pt>
                <c:pt idx="3260">
                  <c:v>327.7999877929687</c:v>
                </c:pt>
                <c:pt idx="3261">
                  <c:v>327.8999938964843</c:v>
                </c:pt>
                <c:pt idx="3262">
                  <c:v>328.0</c:v>
                </c:pt>
                <c:pt idx="3263">
                  <c:v>328.0999755859375</c:v>
                </c:pt>
                <c:pt idx="3264">
                  <c:v>328.1999816894534</c:v>
                </c:pt>
                <c:pt idx="3265">
                  <c:v>328.2999877929687</c:v>
                </c:pt>
                <c:pt idx="3266">
                  <c:v>328.3999938964843</c:v>
                </c:pt>
                <c:pt idx="3267">
                  <c:v>328.5</c:v>
                </c:pt>
                <c:pt idx="3268">
                  <c:v>328.5999755859375</c:v>
                </c:pt>
                <c:pt idx="3269">
                  <c:v>328.6999816894534</c:v>
                </c:pt>
                <c:pt idx="3270">
                  <c:v>328.7999877929687</c:v>
                </c:pt>
                <c:pt idx="3271">
                  <c:v>328.8999938964843</c:v>
                </c:pt>
                <c:pt idx="3272">
                  <c:v>329.0</c:v>
                </c:pt>
                <c:pt idx="3273">
                  <c:v>329.0999755859375</c:v>
                </c:pt>
                <c:pt idx="3274">
                  <c:v>329.1999816894534</c:v>
                </c:pt>
                <c:pt idx="3275">
                  <c:v>329.2999877929687</c:v>
                </c:pt>
                <c:pt idx="3276">
                  <c:v>329.3999938964843</c:v>
                </c:pt>
                <c:pt idx="3277">
                  <c:v>329.5</c:v>
                </c:pt>
                <c:pt idx="3278">
                  <c:v>329.5999755859375</c:v>
                </c:pt>
                <c:pt idx="3279">
                  <c:v>329.6999816894534</c:v>
                </c:pt>
                <c:pt idx="3280">
                  <c:v>329.7999877929687</c:v>
                </c:pt>
                <c:pt idx="3281">
                  <c:v>329.8999938964843</c:v>
                </c:pt>
                <c:pt idx="3282">
                  <c:v>330.0</c:v>
                </c:pt>
                <c:pt idx="3283">
                  <c:v>330.0999755859375</c:v>
                </c:pt>
                <c:pt idx="3284">
                  <c:v>330.1999816894534</c:v>
                </c:pt>
                <c:pt idx="3285">
                  <c:v>330.2999877929687</c:v>
                </c:pt>
                <c:pt idx="3286">
                  <c:v>330.3999938964843</c:v>
                </c:pt>
                <c:pt idx="3287">
                  <c:v>330.5</c:v>
                </c:pt>
                <c:pt idx="3288">
                  <c:v>330.5999755859375</c:v>
                </c:pt>
                <c:pt idx="3289">
                  <c:v>330.6999816894534</c:v>
                </c:pt>
                <c:pt idx="3290">
                  <c:v>330.7999877929687</c:v>
                </c:pt>
                <c:pt idx="3291">
                  <c:v>330.8999938964843</c:v>
                </c:pt>
                <c:pt idx="3292">
                  <c:v>331.0</c:v>
                </c:pt>
                <c:pt idx="3293">
                  <c:v>331.0999755859375</c:v>
                </c:pt>
                <c:pt idx="3294">
                  <c:v>331.1999816894534</c:v>
                </c:pt>
                <c:pt idx="3295">
                  <c:v>331.2999877929687</c:v>
                </c:pt>
                <c:pt idx="3296">
                  <c:v>331.3999938964843</c:v>
                </c:pt>
                <c:pt idx="3297">
                  <c:v>331.5</c:v>
                </c:pt>
                <c:pt idx="3298">
                  <c:v>331.5999755859375</c:v>
                </c:pt>
                <c:pt idx="3299">
                  <c:v>331.6999816894534</c:v>
                </c:pt>
                <c:pt idx="3300">
                  <c:v>331.7999877929687</c:v>
                </c:pt>
                <c:pt idx="3301">
                  <c:v>331.8999938964843</c:v>
                </c:pt>
                <c:pt idx="3302">
                  <c:v>332.0</c:v>
                </c:pt>
                <c:pt idx="3303">
                  <c:v>332.0999755859375</c:v>
                </c:pt>
                <c:pt idx="3304">
                  <c:v>332.1999816894534</c:v>
                </c:pt>
                <c:pt idx="3305">
                  <c:v>332.2999877929687</c:v>
                </c:pt>
                <c:pt idx="3306">
                  <c:v>332.3999938964843</c:v>
                </c:pt>
                <c:pt idx="3307">
                  <c:v>332.5</c:v>
                </c:pt>
                <c:pt idx="3308">
                  <c:v>332.5999755859375</c:v>
                </c:pt>
                <c:pt idx="3309">
                  <c:v>332.6999816894534</c:v>
                </c:pt>
                <c:pt idx="3310">
                  <c:v>332.7999877929687</c:v>
                </c:pt>
                <c:pt idx="3311">
                  <c:v>332.8999938964843</c:v>
                </c:pt>
                <c:pt idx="3312">
                  <c:v>333.0</c:v>
                </c:pt>
                <c:pt idx="3313">
                  <c:v>333.0999755859375</c:v>
                </c:pt>
                <c:pt idx="3314">
                  <c:v>333.1999816894534</c:v>
                </c:pt>
                <c:pt idx="3315">
                  <c:v>333.2999877929687</c:v>
                </c:pt>
                <c:pt idx="3316">
                  <c:v>333.3999938964843</c:v>
                </c:pt>
                <c:pt idx="3317">
                  <c:v>333.5</c:v>
                </c:pt>
                <c:pt idx="3318">
                  <c:v>333.5999755859375</c:v>
                </c:pt>
                <c:pt idx="3319">
                  <c:v>333.6999816894534</c:v>
                </c:pt>
                <c:pt idx="3320">
                  <c:v>333.7999877929687</c:v>
                </c:pt>
                <c:pt idx="3321">
                  <c:v>333.8999938964843</c:v>
                </c:pt>
                <c:pt idx="3322">
                  <c:v>334.0</c:v>
                </c:pt>
                <c:pt idx="3323">
                  <c:v>334.0999755859375</c:v>
                </c:pt>
                <c:pt idx="3324">
                  <c:v>334.1999816894534</c:v>
                </c:pt>
                <c:pt idx="3325">
                  <c:v>334.2999877929687</c:v>
                </c:pt>
                <c:pt idx="3326">
                  <c:v>334.3999938964843</c:v>
                </c:pt>
                <c:pt idx="3327">
                  <c:v>334.5</c:v>
                </c:pt>
                <c:pt idx="3328">
                  <c:v>334.5999755859375</c:v>
                </c:pt>
                <c:pt idx="3329">
                  <c:v>334.6999816894534</c:v>
                </c:pt>
                <c:pt idx="3330">
                  <c:v>334.7999877929687</c:v>
                </c:pt>
                <c:pt idx="3331">
                  <c:v>334.8999938964843</c:v>
                </c:pt>
                <c:pt idx="3332">
                  <c:v>335.0</c:v>
                </c:pt>
                <c:pt idx="3333">
                  <c:v>335.0999755859375</c:v>
                </c:pt>
                <c:pt idx="3334">
                  <c:v>335.1999816894534</c:v>
                </c:pt>
                <c:pt idx="3335">
                  <c:v>335.2999877929687</c:v>
                </c:pt>
                <c:pt idx="3336">
                  <c:v>335.3999938964843</c:v>
                </c:pt>
                <c:pt idx="3337">
                  <c:v>335.5</c:v>
                </c:pt>
                <c:pt idx="3338">
                  <c:v>335.5999755859375</c:v>
                </c:pt>
                <c:pt idx="3339">
                  <c:v>335.6999816894534</c:v>
                </c:pt>
                <c:pt idx="3340">
                  <c:v>335.7999877929687</c:v>
                </c:pt>
                <c:pt idx="3341">
                  <c:v>335.8999938964843</c:v>
                </c:pt>
                <c:pt idx="3342">
                  <c:v>336.0</c:v>
                </c:pt>
                <c:pt idx="3343">
                  <c:v>336.0999755859375</c:v>
                </c:pt>
                <c:pt idx="3344">
                  <c:v>336.1999816894534</c:v>
                </c:pt>
                <c:pt idx="3345">
                  <c:v>336.2999877929687</c:v>
                </c:pt>
                <c:pt idx="3346">
                  <c:v>336.3999938964843</c:v>
                </c:pt>
                <c:pt idx="3347">
                  <c:v>336.5</c:v>
                </c:pt>
                <c:pt idx="3348">
                  <c:v>336.5999755859375</c:v>
                </c:pt>
                <c:pt idx="3349">
                  <c:v>336.6999816894534</c:v>
                </c:pt>
                <c:pt idx="3350">
                  <c:v>336.7999877929687</c:v>
                </c:pt>
                <c:pt idx="3351">
                  <c:v>336.8999938964843</c:v>
                </c:pt>
                <c:pt idx="3352">
                  <c:v>337.0</c:v>
                </c:pt>
                <c:pt idx="3353">
                  <c:v>337.0999755859375</c:v>
                </c:pt>
                <c:pt idx="3354">
                  <c:v>337.1999816894534</c:v>
                </c:pt>
                <c:pt idx="3355">
                  <c:v>337.2999877929687</c:v>
                </c:pt>
                <c:pt idx="3356">
                  <c:v>337.3999938964843</c:v>
                </c:pt>
                <c:pt idx="3357">
                  <c:v>337.5</c:v>
                </c:pt>
                <c:pt idx="3358">
                  <c:v>337.5999755859375</c:v>
                </c:pt>
                <c:pt idx="3359">
                  <c:v>337.6999816894534</c:v>
                </c:pt>
                <c:pt idx="3360">
                  <c:v>337.7999877929687</c:v>
                </c:pt>
                <c:pt idx="3361">
                  <c:v>337.8999938964843</c:v>
                </c:pt>
                <c:pt idx="3362">
                  <c:v>338.0</c:v>
                </c:pt>
                <c:pt idx="3363">
                  <c:v>338.0999755859375</c:v>
                </c:pt>
                <c:pt idx="3364">
                  <c:v>338.1999816894534</c:v>
                </c:pt>
                <c:pt idx="3365">
                  <c:v>338.2999877929687</c:v>
                </c:pt>
                <c:pt idx="3366">
                  <c:v>338.3999938964843</c:v>
                </c:pt>
                <c:pt idx="3367">
                  <c:v>338.5</c:v>
                </c:pt>
                <c:pt idx="3368">
                  <c:v>338.5999755859375</c:v>
                </c:pt>
                <c:pt idx="3369">
                  <c:v>338.6999816894534</c:v>
                </c:pt>
                <c:pt idx="3370">
                  <c:v>338.7999877929687</c:v>
                </c:pt>
                <c:pt idx="3371">
                  <c:v>338.8999938964843</c:v>
                </c:pt>
                <c:pt idx="3372">
                  <c:v>339.0</c:v>
                </c:pt>
                <c:pt idx="3373">
                  <c:v>339.0999755859375</c:v>
                </c:pt>
                <c:pt idx="3374">
                  <c:v>339.1999816894534</c:v>
                </c:pt>
                <c:pt idx="3375">
                  <c:v>339.2999877929687</c:v>
                </c:pt>
                <c:pt idx="3376">
                  <c:v>339.3999938964843</c:v>
                </c:pt>
                <c:pt idx="3377">
                  <c:v>339.5</c:v>
                </c:pt>
                <c:pt idx="3378">
                  <c:v>339.5999755859375</c:v>
                </c:pt>
                <c:pt idx="3379">
                  <c:v>339.6999816894534</c:v>
                </c:pt>
                <c:pt idx="3380">
                  <c:v>339.7999877929687</c:v>
                </c:pt>
                <c:pt idx="3381">
                  <c:v>339.8999938964843</c:v>
                </c:pt>
                <c:pt idx="3382">
                  <c:v>340.0</c:v>
                </c:pt>
                <c:pt idx="3383">
                  <c:v>340.0999755859375</c:v>
                </c:pt>
                <c:pt idx="3384">
                  <c:v>340.1999816894534</c:v>
                </c:pt>
                <c:pt idx="3385">
                  <c:v>340.2999877929687</c:v>
                </c:pt>
                <c:pt idx="3386">
                  <c:v>340.3999938964843</c:v>
                </c:pt>
                <c:pt idx="3387">
                  <c:v>340.5</c:v>
                </c:pt>
                <c:pt idx="3388">
                  <c:v>340.5999755859375</c:v>
                </c:pt>
                <c:pt idx="3389">
                  <c:v>340.6999816894534</c:v>
                </c:pt>
                <c:pt idx="3390">
                  <c:v>340.7999877929687</c:v>
                </c:pt>
                <c:pt idx="3391">
                  <c:v>340.8999938964843</c:v>
                </c:pt>
                <c:pt idx="3392">
                  <c:v>341.0</c:v>
                </c:pt>
                <c:pt idx="3393">
                  <c:v>341.0999755859375</c:v>
                </c:pt>
                <c:pt idx="3394">
                  <c:v>341.1999816894534</c:v>
                </c:pt>
                <c:pt idx="3395">
                  <c:v>341.2999877929687</c:v>
                </c:pt>
                <c:pt idx="3396">
                  <c:v>341.3999938964843</c:v>
                </c:pt>
                <c:pt idx="3397">
                  <c:v>341.5</c:v>
                </c:pt>
                <c:pt idx="3398">
                  <c:v>341.5999755859375</c:v>
                </c:pt>
                <c:pt idx="3399">
                  <c:v>341.6999816894534</c:v>
                </c:pt>
                <c:pt idx="3400">
                  <c:v>341.7999877929687</c:v>
                </c:pt>
                <c:pt idx="3401">
                  <c:v>341.8999938964843</c:v>
                </c:pt>
                <c:pt idx="3402">
                  <c:v>342.0</c:v>
                </c:pt>
                <c:pt idx="3403">
                  <c:v>342.0999755859375</c:v>
                </c:pt>
                <c:pt idx="3404">
                  <c:v>342.1999816894534</c:v>
                </c:pt>
                <c:pt idx="3405">
                  <c:v>342.2999877929687</c:v>
                </c:pt>
                <c:pt idx="3406">
                  <c:v>342.3999938964843</c:v>
                </c:pt>
                <c:pt idx="3407">
                  <c:v>342.5</c:v>
                </c:pt>
                <c:pt idx="3408">
                  <c:v>342.5999755859375</c:v>
                </c:pt>
                <c:pt idx="3409">
                  <c:v>342.6999816894534</c:v>
                </c:pt>
                <c:pt idx="3410">
                  <c:v>342.7999877929687</c:v>
                </c:pt>
                <c:pt idx="3411">
                  <c:v>342.8999938964843</c:v>
                </c:pt>
                <c:pt idx="3412">
                  <c:v>343.0</c:v>
                </c:pt>
                <c:pt idx="3413">
                  <c:v>343.0999755859375</c:v>
                </c:pt>
                <c:pt idx="3414">
                  <c:v>343.1999816894534</c:v>
                </c:pt>
                <c:pt idx="3415">
                  <c:v>343.2999877929687</c:v>
                </c:pt>
                <c:pt idx="3416">
                  <c:v>343.3999938964843</c:v>
                </c:pt>
                <c:pt idx="3417">
                  <c:v>343.5</c:v>
                </c:pt>
                <c:pt idx="3418">
                  <c:v>343.5999755859375</c:v>
                </c:pt>
                <c:pt idx="3419">
                  <c:v>343.6999816894534</c:v>
                </c:pt>
                <c:pt idx="3420">
                  <c:v>343.7999877929687</c:v>
                </c:pt>
                <c:pt idx="3421">
                  <c:v>343.8999938964843</c:v>
                </c:pt>
                <c:pt idx="3422">
                  <c:v>344.0</c:v>
                </c:pt>
                <c:pt idx="3423">
                  <c:v>344.0999755859375</c:v>
                </c:pt>
                <c:pt idx="3424">
                  <c:v>344.1999816894534</c:v>
                </c:pt>
                <c:pt idx="3425">
                  <c:v>344.2999877929687</c:v>
                </c:pt>
                <c:pt idx="3426">
                  <c:v>344.3999938964843</c:v>
                </c:pt>
                <c:pt idx="3427">
                  <c:v>344.5</c:v>
                </c:pt>
                <c:pt idx="3428">
                  <c:v>344.5999755859375</c:v>
                </c:pt>
                <c:pt idx="3429">
                  <c:v>344.6999816894534</c:v>
                </c:pt>
                <c:pt idx="3430">
                  <c:v>344.7999877929687</c:v>
                </c:pt>
                <c:pt idx="3431">
                  <c:v>344.8999938964843</c:v>
                </c:pt>
                <c:pt idx="3432">
                  <c:v>345.0</c:v>
                </c:pt>
                <c:pt idx="3433">
                  <c:v>345.0999755859375</c:v>
                </c:pt>
                <c:pt idx="3434">
                  <c:v>345.1999816894534</c:v>
                </c:pt>
                <c:pt idx="3435">
                  <c:v>345.2999877929687</c:v>
                </c:pt>
                <c:pt idx="3436">
                  <c:v>345.3999938964843</c:v>
                </c:pt>
                <c:pt idx="3437">
                  <c:v>345.5</c:v>
                </c:pt>
                <c:pt idx="3438">
                  <c:v>345.5999755859375</c:v>
                </c:pt>
                <c:pt idx="3439">
                  <c:v>345.6999816894534</c:v>
                </c:pt>
                <c:pt idx="3440">
                  <c:v>345.7999877929687</c:v>
                </c:pt>
                <c:pt idx="3441">
                  <c:v>345.8999938964843</c:v>
                </c:pt>
                <c:pt idx="3442">
                  <c:v>346.0</c:v>
                </c:pt>
                <c:pt idx="3443">
                  <c:v>346.0999755859375</c:v>
                </c:pt>
                <c:pt idx="3444">
                  <c:v>346.1999816894534</c:v>
                </c:pt>
                <c:pt idx="3445">
                  <c:v>346.2999877929687</c:v>
                </c:pt>
                <c:pt idx="3446">
                  <c:v>346.3999938964843</c:v>
                </c:pt>
                <c:pt idx="3447">
                  <c:v>346.5</c:v>
                </c:pt>
                <c:pt idx="3448">
                  <c:v>346.5999755859375</c:v>
                </c:pt>
                <c:pt idx="3449">
                  <c:v>346.6999816894534</c:v>
                </c:pt>
                <c:pt idx="3450">
                  <c:v>346.7999877929687</c:v>
                </c:pt>
                <c:pt idx="3451">
                  <c:v>346.8999938964843</c:v>
                </c:pt>
                <c:pt idx="3452">
                  <c:v>347.0</c:v>
                </c:pt>
                <c:pt idx="3453">
                  <c:v>347.0999755859375</c:v>
                </c:pt>
                <c:pt idx="3454">
                  <c:v>347.1999816894534</c:v>
                </c:pt>
                <c:pt idx="3455">
                  <c:v>347.2999877929687</c:v>
                </c:pt>
                <c:pt idx="3456">
                  <c:v>347.3999938964843</c:v>
                </c:pt>
                <c:pt idx="3457">
                  <c:v>347.5</c:v>
                </c:pt>
                <c:pt idx="3458">
                  <c:v>347.5999755859375</c:v>
                </c:pt>
                <c:pt idx="3459">
                  <c:v>347.6999816894534</c:v>
                </c:pt>
                <c:pt idx="3460">
                  <c:v>347.7999877929687</c:v>
                </c:pt>
                <c:pt idx="3461">
                  <c:v>347.8999938964843</c:v>
                </c:pt>
                <c:pt idx="3462">
                  <c:v>348.0</c:v>
                </c:pt>
                <c:pt idx="3463">
                  <c:v>348.0999755859375</c:v>
                </c:pt>
                <c:pt idx="3464">
                  <c:v>348.1999816894534</c:v>
                </c:pt>
                <c:pt idx="3465">
                  <c:v>348.2999877929687</c:v>
                </c:pt>
                <c:pt idx="3466">
                  <c:v>348.3999938964843</c:v>
                </c:pt>
                <c:pt idx="3467">
                  <c:v>348.5</c:v>
                </c:pt>
                <c:pt idx="3468">
                  <c:v>348.5999755859375</c:v>
                </c:pt>
                <c:pt idx="3469">
                  <c:v>348.6999816894534</c:v>
                </c:pt>
                <c:pt idx="3470">
                  <c:v>348.7999877929687</c:v>
                </c:pt>
                <c:pt idx="3471">
                  <c:v>348.8999938964843</c:v>
                </c:pt>
                <c:pt idx="3472">
                  <c:v>349.0</c:v>
                </c:pt>
                <c:pt idx="3473">
                  <c:v>349.0999755859375</c:v>
                </c:pt>
                <c:pt idx="3474">
                  <c:v>349.1999816894534</c:v>
                </c:pt>
                <c:pt idx="3475">
                  <c:v>349.2999877929687</c:v>
                </c:pt>
              </c:numCache>
            </c:numRef>
          </c:xVal>
          <c:yVal>
            <c:numRef>
              <c:f>Sheet1!$R$2:$R$3477</c:f>
              <c:numCache>
                <c:formatCode>General</c:formatCode>
                <c:ptCount val="3476"/>
                <c:pt idx="0">
                  <c:v>0.479759863890168</c:v>
                </c:pt>
                <c:pt idx="1">
                  <c:v>0.506305142560832</c:v>
                </c:pt>
                <c:pt idx="2">
                  <c:v>0.532840090170095</c:v>
                </c:pt>
                <c:pt idx="3">
                  <c:v>0.559362680609381</c:v>
                </c:pt>
                <c:pt idx="4">
                  <c:v>0.585874935723476</c:v>
                </c:pt>
                <c:pt idx="5">
                  <c:v>0.612374831135065</c:v>
                </c:pt>
                <c:pt idx="6">
                  <c:v>0.638863377172642</c:v>
                </c:pt>
                <c:pt idx="7">
                  <c:v>0.665341581757757</c:v>
                </c:pt>
                <c:pt idx="8">
                  <c:v>0.691807423105784</c:v>
                </c:pt>
                <c:pt idx="9">
                  <c:v>0.718262918764077</c:v>
                </c:pt>
                <c:pt idx="10">
                  <c:v>0.74470604871787</c:v>
                </c:pt>
                <c:pt idx="11">
                  <c:v>0.77113782069095</c:v>
                </c:pt>
                <c:pt idx="12">
                  <c:v>0.797559240924177</c:v>
                </c:pt>
                <c:pt idx="13">
                  <c:v>0.823968292041171</c:v>
                </c:pt>
                <c:pt idx="14">
                  <c:v>0.850366987171177</c:v>
                </c:pt>
                <c:pt idx="15">
                  <c:v>0.876753310658609</c:v>
                </c:pt>
                <c:pt idx="16">
                  <c:v>0.903128268086431</c:v>
                </c:pt>
                <c:pt idx="17">
                  <c:v>0.92949286330324</c:v>
                </c:pt>
                <c:pt idx="18">
                  <c:v>0.955845083374609</c:v>
                </c:pt>
                <c:pt idx="19">
                  <c:v>0.982186937393793</c:v>
                </c:pt>
                <c:pt idx="20">
                  <c:v>1.008516413905534</c:v>
                </c:pt>
                <c:pt idx="21">
                  <c:v>1.034834516347232</c:v>
                </c:pt>
                <c:pt idx="22">
                  <c:v>1.061142246420701</c:v>
                </c:pt>
                <c:pt idx="23">
                  <c:v>1.087437595432827</c:v>
                </c:pt>
                <c:pt idx="24">
                  <c:v>1.113722568015248</c:v>
                </c:pt>
                <c:pt idx="25">
                  <c:v>1.139995157667244</c:v>
                </c:pt>
                <c:pt idx="26">
                  <c:v>1.166256365385928</c:v>
                </c:pt>
                <c:pt idx="27">
                  <c:v>1.192507190731068</c:v>
                </c:pt>
                <c:pt idx="28">
                  <c:v>1.218745629379242</c:v>
                </c:pt>
                <c:pt idx="29">
                  <c:v>1.244973681604194</c:v>
                </c:pt>
                <c:pt idx="30">
                  <c:v>1.271189344818916</c:v>
                </c:pt>
                <c:pt idx="31">
                  <c:v>1.297393618146824</c:v>
                </c:pt>
                <c:pt idx="32">
                  <c:v>1.323587498972838</c:v>
                </c:pt>
                <c:pt idx="33">
                  <c:v>1.349768987315466</c:v>
                </c:pt>
                <c:pt idx="34">
                  <c:v>1.375940079100931</c:v>
                </c:pt>
                <c:pt idx="35">
                  <c:v>1.402098776085374</c:v>
                </c:pt>
                <c:pt idx="36">
                  <c:v>1.42824607565375</c:v>
                </c:pt>
                <c:pt idx="37">
                  <c:v>1.45438297328185</c:v>
                </c:pt>
                <c:pt idx="38">
                  <c:v>1.480507472964912</c:v>
                </c:pt>
                <c:pt idx="39">
                  <c:v>1.506621566321725</c:v>
                </c:pt>
                <c:pt idx="40">
                  <c:v>1.532723259499459</c:v>
                </c:pt>
                <c:pt idx="41">
                  <c:v>1.55881354731672</c:v>
                </c:pt>
                <c:pt idx="42">
                  <c:v>1.584893422853222</c:v>
                </c:pt>
                <c:pt idx="43">
                  <c:v>1.610960894871118</c:v>
                </c:pt>
                <c:pt idx="44">
                  <c:v>1.637017950645646</c:v>
                </c:pt>
                <c:pt idx="45">
                  <c:v>1.663062600682878</c:v>
                </c:pt>
                <c:pt idx="46">
                  <c:v>1.689095837633185</c:v>
                </c:pt>
                <c:pt idx="47">
                  <c:v>1.715118652406874</c:v>
                </c:pt>
                <c:pt idx="48">
                  <c:v>1.741129058795179</c:v>
                </c:pt>
                <c:pt idx="49">
                  <c:v>1.767129039404656</c:v>
                </c:pt>
                <c:pt idx="50">
                  <c:v>1.79311660903463</c:v>
                </c:pt>
                <c:pt idx="51">
                  <c:v>1.819092758200586</c:v>
                </c:pt>
                <c:pt idx="52">
                  <c:v>1.845058475678576</c:v>
                </c:pt>
                <c:pt idx="53">
                  <c:v>1.871011778993185</c:v>
                </c:pt>
                <c:pt idx="54">
                  <c:v>1.896954646763963</c:v>
                </c:pt>
                <c:pt idx="55">
                  <c:v>1.922885098265216</c:v>
                </c:pt>
                <c:pt idx="56">
                  <c:v>1.948804121850112</c:v>
                </c:pt>
                <c:pt idx="57">
                  <c:v>1.974712704131245</c:v>
                </c:pt>
                <c:pt idx="58">
                  <c:v>2.00060886700834</c:v>
                </c:pt>
                <c:pt idx="59">
                  <c:v>2.026494584817534</c:v>
                </c:pt>
                <c:pt idx="60">
                  <c:v>2.052367881411675</c:v>
                </c:pt>
                <c:pt idx="61">
                  <c:v>2.078229742814428</c:v>
                </c:pt>
                <c:pt idx="62">
                  <c:v>2.1040811534862</c:v>
                </c:pt>
                <c:pt idx="63">
                  <c:v>2.129920139717946</c:v>
                </c:pt>
                <c:pt idx="64">
                  <c:v>2.155748671453702</c:v>
                </c:pt>
                <c:pt idx="65">
                  <c:v>2.181564776737703</c:v>
                </c:pt>
                <c:pt idx="66">
                  <c:v>2.207369439609548</c:v>
                </c:pt>
                <c:pt idx="67">
                  <c:v>2.233163642366724</c:v>
                </c:pt>
                <c:pt idx="68">
                  <c:v>2.258945415684177</c:v>
                </c:pt>
                <c:pt idx="69">
                  <c:v>2.284716725160353</c:v>
                </c:pt>
                <c:pt idx="70">
                  <c:v>2.310475603224558</c:v>
                </c:pt>
                <c:pt idx="71">
                  <c:v>2.336223031747516</c:v>
                </c:pt>
                <c:pt idx="72">
                  <c:v>2.361959990861842</c:v>
                </c:pt>
                <c:pt idx="73">
                  <c:v>2.387684515632081</c:v>
                </c:pt>
                <c:pt idx="74">
                  <c:v>2.413398567307931</c:v>
                </c:pt>
                <c:pt idx="75">
                  <c:v>2.439100182706047</c:v>
                </c:pt>
                <c:pt idx="76">
                  <c:v>2.464790341537807</c:v>
                </c:pt>
                <c:pt idx="77">
                  <c:v>2.490470021770279</c:v>
                </c:pt>
                <c:pt idx="78">
                  <c:v>2.516137262854014</c:v>
                </c:pt>
                <c:pt idx="79">
                  <c:v>2.541794021687602</c:v>
                </c:pt>
                <c:pt idx="80">
                  <c:v>2.567438339478059</c:v>
                </c:pt>
                <c:pt idx="81">
                  <c:v>2.593071193770758</c:v>
                </c:pt>
                <c:pt idx="82">
                  <c:v>2.618693560365706</c:v>
                </c:pt>
                <c:pt idx="83">
                  <c:v>2.644303482940503</c:v>
                </c:pt>
                <c:pt idx="84">
                  <c:v>2.669902914160608</c:v>
                </c:pt>
                <c:pt idx="85">
                  <c:v>2.695489899627938</c:v>
                </c:pt>
                <c:pt idx="86">
                  <c:v>2.721065414718053</c:v>
                </c:pt>
                <c:pt idx="87">
                  <c:v>2.74663043306019</c:v>
                </c:pt>
                <c:pt idx="88">
                  <c:v>2.772183002889104</c:v>
                </c:pt>
                <c:pt idx="89">
                  <c:v>2.797725072391023</c:v>
                </c:pt>
                <c:pt idx="90">
                  <c:v>2.823254691559427</c:v>
                </c:pt>
                <c:pt idx="91">
                  <c:v>2.848772833601642</c:v>
                </c:pt>
                <c:pt idx="92">
                  <c:v>2.874280469977627</c:v>
                </c:pt>
                <c:pt idx="93">
                  <c:v>2.899775653319696</c:v>
                </c:pt>
                <c:pt idx="94">
                  <c:v>2.925260327455527</c:v>
                </c:pt>
                <c:pt idx="95">
                  <c:v>2.950732546777175</c:v>
                </c:pt>
                <c:pt idx="96">
                  <c:v>2.976193282322438</c:v>
                </c:pt>
                <c:pt idx="97">
                  <c:v>3.001643503380736</c:v>
                </c:pt>
                <c:pt idx="98">
                  <c:v>3.027081266984483</c:v>
                </c:pt>
                <c:pt idx="99">
                  <c:v>3.052508512600266</c:v>
                </c:pt>
                <c:pt idx="100">
                  <c:v>3.077923299021248</c:v>
                </c:pt>
                <c:pt idx="101">
                  <c:v>3.103326595114434</c:v>
                </c:pt>
                <c:pt idx="102">
                  <c:v>3.128719367997454</c:v>
                </c:pt>
                <c:pt idx="103">
                  <c:v>3.154099679105321</c:v>
                </c:pt>
                <c:pt idx="104">
                  <c:v>3.179469463541039</c:v>
                </c:pt>
                <c:pt idx="105">
                  <c:v>3.204826784501373</c:v>
                </c:pt>
                <c:pt idx="106">
                  <c:v>3.23017260868128</c:v>
                </c:pt>
                <c:pt idx="107">
                  <c:v>3.255507901025368</c:v>
                </c:pt>
                <c:pt idx="108">
                  <c:v>3.280830727373728</c:v>
                </c:pt>
                <c:pt idx="109">
                  <c:v>3.306143018463313</c:v>
                </c:pt>
                <c:pt idx="110">
                  <c:v>3.331442841896933</c:v>
                </c:pt>
                <c:pt idx="111">
                  <c:v>3.356731162196284</c:v>
                </c:pt>
                <c:pt idx="112">
                  <c:v>3.382008942131734</c:v>
                </c:pt>
                <c:pt idx="113">
                  <c:v>3.407274251950878</c:v>
                </c:pt>
                <c:pt idx="114">
                  <c:v>3.432529018022197</c:v>
                </c:pt>
                <c:pt idx="115">
                  <c:v>3.45777131224221</c:v>
                </c:pt>
                <c:pt idx="116">
                  <c:v>3.483002096866143</c:v>
                </c:pt>
                <c:pt idx="117">
                  <c:v>3.508222332658887</c:v>
                </c:pt>
                <c:pt idx="118">
                  <c:v>3.533430094276171</c:v>
                </c:pt>
                <c:pt idx="119">
                  <c:v>3.558627303713751</c:v>
                </c:pt>
                <c:pt idx="120">
                  <c:v>3.58381203739193</c:v>
                </c:pt>
                <c:pt idx="121">
                  <c:v>3.608985255480352</c:v>
                </c:pt>
                <c:pt idx="122">
                  <c:v>3.634147916395407</c:v>
                </c:pt>
                <c:pt idx="123">
                  <c:v>3.659298099204943</c:v>
                </c:pt>
                <c:pt idx="124">
                  <c:v>3.68443772153137</c:v>
                </c:pt>
                <c:pt idx="125">
                  <c:v>3.70956486420804</c:v>
                </c:pt>
                <c:pt idx="126">
                  <c:v>3.734680485227612</c:v>
                </c:pt>
                <c:pt idx="127">
                  <c:v>3.75978554082856</c:v>
                </c:pt>
                <c:pt idx="128">
                  <c:v>3.784878114493179</c:v>
                </c:pt>
                <c:pt idx="129">
                  <c:v>3.809960119468202</c:v>
                </c:pt>
                <c:pt idx="130">
                  <c:v>3.835029641002362</c:v>
                </c:pt>
                <c:pt idx="131">
                  <c:v>3.86008763491016</c:v>
                </c:pt>
                <c:pt idx="132">
                  <c:v>3.885135055251016</c:v>
                </c:pt>
                <c:pt idx="133">
                  <c:v>3.910169989923966</c:v>
                </c:pt>
                <c:pt idx="134">
                  <c:v>3.935194347797782</c:v>
                </c:pt>
                <c:pt idx="135">
                  <c:v>3.960206218538834</c:v>
                </c:pt>
                <c:pt idx="136">
                  <c:v>3.985206555782351</c:v>
                </c:pt>
                <c:pt idx="137">
                  <c:v>4.010196311407564</c:v>
                </c:pt>
                <c:pt idx="138">
                  <c:v>4.0351735777325</c:v>
                </c:pt>
                <c:pt idx="139">
                  <c:v>4.060140259245728</c:v>
                </c:pt>
                <c:pt idx="140">
                  <c:v>4.085094450033506</c:v>
                </c:pt>
                <c:pt idx="141">
                  <c:v>4.110037101550646</c:v>
                </c:pt>
                <c:pt idx="142">
                  <c:v>4.134969163495104</c:v>
                </c:pt>
                <c:pt idx="143">
                  <c:v>4.159888732606096</c:v>
                </c:pt>
                <c:pt idx="144">
                  <c:v>4.184797708989807</c:v>
                </c:pt>
                <c:pt idx="145">
                  <c:v>4.209694191154544</c:v>
                </c:pt>
                <c:pt idx="146">
                  <c:v>4.23457912837363</c:v>
                </c:pt>
                <c:pt idx="147">
                  <c:v>4.259453468162647</c:v>
                </c:pt>
                <c:pt idx="148">
                  <c:v>4.284315311953689</c:v>
                </c:pt>
                <c:pt idx="149">
                  <c:v>4.309166555299318</c:v>
                </c:pt>
                <c:pt idx="150">
                  <c:v>4.334005301071087</c:v>
                </c:pt>
                <c:pt idx="151">
                  <c:v>4.358832496361662</c:v>
                </c:pt>
                <c:pt idx="152">
                  <c:v>4.383649086505146</c:v>
                </c:pt>
                <c:pt idx="153">
                  <c:v>4.408453177091562</c:v>
                </c:pt>
                <c:pt idx="154">
                  <c:v>4.433246659457891</c:v>
                </c:pt>
                <c:pt idx="155">
                  <c:v>4.458027640965021</c:v>
                </c:pt>
                <c:pt idx="156">
                  <c:v>4.48279706652216</c:v>
                </c:pt>
                <c:pt idx="157">
                  <c:v>4.507555879279128</c:v>
                </c:pt>
                <c:pt idx="158">
                  <c:v>4.532302189253736</c:v>
                </c:pt>
                <c:pt idx="159">
                  <c:v>4.557037883394361</c:v>
                </c:pt>
                <c:pt idx="160">
                  <c:v>4.5817610734905</c:v>
                </c:pt>
                <c:pt idx="161">
                  <c:v>4.606472702266866</c:v>
                </c:pt>
                <c:pt idx="162">
                  <c:v>4.631173710687974</c:v>
                </c:pt>
                <c:pt idx="163">
                  <c:v>4.655862213201439</c:v>
                </c:pt>
                <c:pt idx="164">
                  <c:v>4.680540092365041</c:v>
                </c:pt>
                <c:pt idx="165">
                  <c:v>4.705205464398896</c:v>
                </c:pt>
                <c:pt idx="166">
                  <c:v>4.729859269842206</c:v>
                </c:pt>
                <c:pt idx="167">
                  <c:v>4.75450244747317</c:v>
                </c:pt>
                <c:pt idx="168">
                  <c:v>4.779133116171245</c:v>
                </c:pt>
                <c:pt idx="169">
                  <c:v>4.803753154101572</c:v>
                </c:pt>
                <c:pt idx="170">
                  <c:v>4.828360681916907</c:v>
                </c:pt>
                <c:pt idx="171">
                  <c:v>4.852956637969933</c:v>
                </c:pt>
                <c:pt idx="172">
                  <c:v>4.877541958851554</c:v>
                </c:pt>
                <c:pt idx="173">
                  <c:v>4.902114767875033</c:v>
                </c:pt>
                <c:pt idx="174">
                  <c:v>4.926676938810917</c:v>
                </c:pt>
                <c:pt idx="175">
                  <c:v>4.951226596746556</c:v>
                </c:pt>
                <c:pt idx="176">
                  <c:v>4.97576467784714</c:v>
                </c:pt>
                <c:pt idx="177">
                  <c:v>5.000292116515285</c:v>
                </c:pt>
                <c:pt idx="178">
                  <c:v>5.024807040500027</c:v>
                </c:pt>
                <c:pt idx="179">
                  <c:v>5.049311319175372</c:v>
                </c:pt>
                <c:pt idx="180">
                  <c:v>5.073803082282275</c:v>
                </c:pt>
                <c:pt idx="181">
                  <c:v>5.098283264427578</c:v>
                </c:pt>
                <c:pt idx="182">
                  <c:v>5.122752797095017</c:v>
                </c:pt>
                <c:pt idx="183">
                  <c:v>5.147209812476966</c:v>
                </c:pt>
                <c:pt idx="184">
                  <c:v>5.17165617555494</c:v>
                </c:pt>
                <c:pt idx="185">
                  <c:v>5.196090020297111</c:v>
                </c:pt>
                <c:pt idx="186">
                  <c:v>5.220512278496933</c:v>
                </c:pt>
                <c:pt idx="187">
                  <c:v>5.244923880183932</c:v>
                </c:pt>
                <c:pt idx="188">
                  <c:v>5.269322961990514</c:v>
                </c:pt>
                <c:pt idx="189">
                  <c:v>5.29371138449853</c:v>
                </c:pt>
                <c:pt idx="190">
                  <c:v>5.318087286116931</c:v>
                </c:pt>
                <c:pt idx="191">
                  <c:v>5.342451596449436</c:v>
                </c:pt>
                <c:pt idx="192">
                  <c:v>5.366805243335083</c:v>
                </c:pt>
                <c:pt idx="193">
                  <c:v>5.391146367848167</c:v>
                </c:pt>
                <c:pt idx="194">
                  <c:v>5.415476826169037</c:v>
                </c:pt>
                <c:pt idx="195">
                  <c:v>5.439794761149252</c:v>
                </c:pt>
                <c:pt idx="196">
                  <c:v>5.464101100201859</c:v>
                </c:pt>
                <c:pt idx="197">
                  <c:v>5.488396768974548</c:v>
                </c:pt>
                <c:pt idx="198">
                  <c:v>5.512679912985261</c:v>
                </c:pt>
                <c:pt idx="199">
                  <c:v>5.536952384011098</c:v>
                </c:pt>
                <c:pt idx="200">
                  <c:v>5.561212329347954</c:v>
                </c:pt>
                <c:pt idx="201">
                  <c:v>5.585460674217355</c:v>
                </c:pt>
                <c:pt idx="202">
                  <c:v>5.609698342074763</c:v>
                </c:pt>
                <c:pt idx="203">
                  <c:v>5.63392348288351</c:v>
                </c:pt>
                <c:pt idx="204">
                  <c:v>5.658137944015695</c:v>
                </c:pt>
                <c:pt idx="205">
                  <c:v>5.682339877213303</c:v>
                </c:pt>
                <c:pt idx="206">
                  <c:v>5.706530205505457</c:v>
                </c:pt>
                <c:pt idx="207">
                  <c:v>5.730709850154548</c:v>
                </c:pt>
                <c:pt idx="208">
                  <c:v>5.754876965570987</c:v>
                </c:pt>
                <c:pt idx="209">
                  <c:v>5.779033394720216</c:v>
                </c:pt>
                <c:pt idx="210">
                  <c:v>5.803177293791947</c:v>
                </c:pt>
                <c:pt idx="211">
                  <c:v>5.82730958362208</c:v>
                </c:pt>
                <c:pt idx="212">
                  <c:v>5.851431183279097</c:v>
                </c:pt>
                <c:pt idx="213">
                  <c:v>5.875540252442194</c:v>
                </c:pt>
                <c:pt idx="214">
                  <c:v>5.899638629441137</c:v>
                </c:pt>
                <c:pt idx="215">
                  <c:v>5.923724474474531</c:v>
                </c:pt>
                <c:pt idx="216">
                  <c:v>5.947798706191612</c:v>
                </c:pt>
                <c:pt idx="217">
                  <c:v>5.97186224147374</c:v>
                </c:pt>
                <c:pt idx="218">
                  <c:v>5.995913243637966</c:v>
                </c:pt>
                <c:pt idx="219">
                  <c:v>6.019953546839385</c:v>
                </c:pt>
                <c:pt idx="220">
                  <c:v>6.043981316175908</c:v>
                </c:pt>
                <c:pt idx="221">
                  <c:v>6.067997468102667</c:v>
                </c:pt>
                <c:pt idx="222">
                  <c:v>6.092002917306261</c:v>
                </c:pt>
                <c:pt idx="223">
                  <c:v>6.115995831556357</c:v>
                </c:pt>
                <c:pt idx="224">
                  <c:v>6.139978040597325</c:v>
                </c:pt>
                <c:pt idx="225">
                  <c:v>6.163947713980289</c:v>
                </c:pt>
                <c:pt idx="226">
                  <c:v>6.187905765965483</c:v>
                </c:pt>
                <c:pt idx="227">
                  <c:v>6.211852195767971</c:v>
                </c:pt>
                <c:pt idx="228">
                  <c:v>6.235788828272301</c:v>
                </c:pt>
                <c:pt idx="229">
                  <c:v>6.259712010484582</c:v>
                </c:pt>
                <c:pt idx="230">
                  <c:v>6.28362356818461</c:v>
                </c:pt>
                <c:pt idx="231">
                  <c:v>6.307523500604318</c:v>
                </c:pt>
                <c:pt idx="232">
                  <c:v>6.331411806979871</c:v>
                </c:pt>
                <c:pt idx="233">
                  <c:v>6.35529030778194</c:v>
                </c:pt>
                <c:pt idx="234">
                  <c:v>6.379155358907378</c:v>
                </c:pt>
                <c:pt idx="235">
                  <c:v>6.403008781722395</c:v>
                </c:pt>
                <c:pt idx="236">
                  <c:v>6.426850575480008</c:v>
                </c:pt>
                <c:pt idx="237">
                  <c:v>6.450680739437481</c:v>
                </c:pt>
                <c:pt idx="238">
                  <c:v>6.47450108965017</c:v>
                </c:pt>
                <c:pt idx="239">
                  <c:v>6.498307990908545</c:v>
                </c:pt>
                <c:pt idx="240">
                  <c:v>6.522103260163779</c:v>
                </c:pt>
                <c:pt idx="241">
                  <c:v>6.545886896690003</c:v>
                </c:pt>
                <c:pt idx="242">
                  <c:v>6.569658899765561</c:v>
                </c:pt>
                <c:pt idx="243">
                  <c:v>6.593421081029086</c:v>
                </c:pt>
                <c:pt idx="244">
                  <c:v>6.617169814167485</c:v>
                </c:pt>
                <c:pt idx="245">
                  <c:v>6.640906911774971</c:v>
                </c:pt>
                <c:pt idx="246">
                  <c:v>6.664632374293228</c:v>
                </c:pt>
                <c:pt idx="247">
                  <c:v>6.68834619995686</c:v>
                </c:pt>
                <c:pt idx="248">
                  <c:v>6.712050195993495</c:v>
                </c:pt>
                <c:pt idx="249">
                  <c:v>6.735740744996037</c:v>
                </c:pt>
                <c:pt idx="250">
                  <c:v>6.759419655088744</c:v>
                </c:pt>
                <c:pt idx="251">
                  <c:v>6.783086925595279</c:v>
                </c:pt>
                <c:pt idx="252">
                  <c:v>6.806742555843668</c:v>
                </c:pt>
                <c:pt idx="253">
                  <c:v>6.830388348642898</c:v>
                </c:pt>
                <c:pt idx="254">
                  <c:v>6.854020695488227</c:v>
                </c:pt>
                <c:pt idx="255">
                  <c:v>6.87764140008554</c:v>
                </c:pt>
                <c:pt idx="256">
                  <c:v>6.901250461780278</c:v>
                </c:pt>
                <c:pt idx="257">
                  <c:v>6.924847879922232</c:v>
                </c:pt>
                <c:pt idx="258">
                  <c:v>6.948435452900526</c:v>
                </c:pt>
                <c:pt idx="259">
                  <c:v>6.972009581115275</c:v>
                </c:pt>
                <c:pt idx="260">
                  <c:v>6.995572063852725</c:v>
                </c:pt>
                <c:pt idx="261">
                  <c:v>7.019122900480096</c:v>
                </c:pt>
                <c:pt idx="262">
                  <c:v>7.04266209036897</c:v>
                </c:pt>
                <c:pt idx="263">
                  <c:v>7.066191427487335</c:v>
                </c:pt>
                <c:pt idx="264">
                  <c:v>7.089707321142653</c:v>
                </c:pt>
                <c:pt idx="265">
                  <c:v>7.113211566200285</c:v>
                </c:pt>
                <c:pt idx="266">
                  <c:v>7.136704162049249</c:v>
                </c:pt>
                <c:pt idx="267">
                  <c:v>7.160185108082882</c:v>
                </c:pt>
                <c:pt idx="268">
                  <c:v>7.183656193846908</c:v>
                </c:pt>
                <c:pt idx="269">
                  <c:v>7.207113837558453</c:v>
                </c:pt>
                <c:pt idx="270">
                  <c:v>7.230559829660851</c:v>
                </c:pt>
                <c:pt idx="271">
                  <c:v>7.253994169564864</c:v>
                </c:pt>
                <c:pt idx="272">
                  <c:v>7.277416856685634</c:v>
                </c:pt>
                <c:pt idx="273">
                  <c:v>7.300829676145445</c:v>
                </c:pt>
                <c:pt idx="274">
                  <c:v>7.324229055073417</c:v>
                </c:pt>
                <c:pt idx="275">
                  <c:v>7.347616779489646</c:v>
                </c:pt>
                <c:pt idx="276">
                  <c:v>7.370992848826698</c:v>
                </c:pt>
                <c:pt idx="277">
                  <c:v>7.394357262521493</c:v>
                </c:pt>
                <c:pt idx="278">
                  <c:v>7.417711802016579</c:v>
                </c:pt>
                <c:pt idx="279">
                  <c:v>7.44105290359167</c:v>
                </c:pt>
                <c:pt idx="280">
                  <c:v>7.464382348040569</c:v>
                </c:pt>
                <c:pt idx="281">
                  <c:v>7.487700134825385</c:v>
                </c:pt>
                <c:pt idx="282">
                  <c:v>7.51100626341263</c:v>
                </c:pt>
                <c:pt idx="283">
                  <c:v>7.534302510082603</c:v>
                </c:pt>
                <c:pt idx="284">
                  <c:v>7.557585319802493</c:v>
                </c:pt>
                <c:pt idx="285">
                  <c:v>7.580856469751021</c:v>
                </c:pt>
                <c:pt idx="286">
                  <c:v>7.604115959412454</c:v>
                </c:pt>
                <c:pt idx="287">
                  <c:v>7.627363788275544</c:v>
                </c:pt>
                <c:pt idx="288">
                  <c:v>7.650601728194484</c:v>
                </c:pt>
                <c:pt idx="289">
                  <c:v>7.673826233055008</c:v>
                </c:pt>
                <c:pt idx="290">
                  <c:v>7.697039075609914</c:v>
                </c:pt>
                <c:pt idx="291">
                  <c:v>7.720240255365649</c:v>
                </c:pt>
                <c:pt idx="292">
                  <c:v>7.743429771833083</c:v>
                </c:pt>
                <c:pt idx="293">
                  <c:v>7.766609392439335</c:v>
                </c:pt>
                <c:pt idx="294">
                  <c:v>7.789775579990531</c:v>
                </c:pt>
                <c:pt idx="295">
                  <c:v>7.812930102812539</c:v>
                </c:pt>
                <c:pt idx="296">
                  <c:v>7.836072960433919</c:v>
                </c:pt>
                <c:pt idx="297">
                  <c:v>7.859204152387626</c:v>
                </c:pt>
                <c:pt idx="298">
                  <c:v>7.882325441672711</c:v>
                </c:pt>
                <c:pt idx="299">
                  <c:v>7.905433300017497</c:v>
                </c:pt>
                <c:pt idx="300">
                  <c:v>7.928529491319943</c:v>
                </c:pt>
                <c:pt idx="301">
                  <c:v>7.951614015130647</c:v>
                </c:pt>
                <c:pt idx="302">
                  <c:v>7.974686871004608</c:v>
                </c:pt>
                <c:pt idx="303">
                  <c:v>7.9977498175119</c:v>
                </c:pt>
                <c:pt idx="304">
                  <c:v>8.02079933530472</c:v>
                </c:pt>
                <c:pt idx="305">
                  <c:v>8.043837183852165</c:v>
                </c:pt>
                <c:pt idx="306">
                  <c:v>8.066863362726867</c:v>
                </c:pt>
                <c:pt idx="307">
                  <c:v>8.089877871505796</c:v>
                </c:pt>
                <c:pt idx="308">
                  <c:v>8.11288246432914</c:v>
                </c:pt>
                <c:pt idx="309">
                  <c:v>8.135873630774592</c:v>
                </c:pt>
                <c:pt idx="310">
                  <c:v>8.158853125881548</c:v>
                </c:pt>
                <c:pt idx="311">
                  <c:v>8.181820949244543</c:v>
                </c:pt>
                <c:pt idx="312">
                  <c:v>8.204777100462488</c:v>
                </c:pt>
                <c:pt idx="313">
                  <c:v>8.227723329244883</c:v>
                </c:pt>
                <c:pt idx="314">
                  <c:v>8.250656134096425</c:v>
                </c:pt>
                <c:pt idx="315">
                  <c:v>8.27357726562592</c:v>
                </c:pt>
                <c:pt idx="316">
                  <c:v>8.2964867234498</c:v>
                </c:pt>
                <c:pt idx="317">
                  <c:v>8.31938450718886</c:v>
                </c:pt>
                <c:pt idx="318">
                  <c:v>8.34227236212107</c:v>
                </c:pt>
                <c:pt idx="319">
                  <c:v>8.36514679567961</c:v>
                </c:pt>
                <c:pt idx="320">
                  <c:v>8.388009554041886</c:v>
                </c:pt>
                <c:pt idx="321">
                  <c:v>8.410860636846171</c:v>
                </c:pt>
                <c:pt idx="322">
                  <c:v>8.433700043735085</c:v>
                </c:pt>
                <c:pt idx="323">
                  <c:v>8.45652951555435</c:v>
                </c:pt>
                <c:pt idx="324">
                  <c:v>8.47934556866692</c:v>
                </c:pt>
                <c:pt idx="325">
                  <c:v>8.502149944818082</c:v>
                </c:pt>
                <c:pt idx="326">
                  <c:v>8.52494264366789</c:v>
                </c:pt>
                <c:pt idx="327">
                  <c:v>8.547723664880715</c:v>
                </c:pt>
                <c:pt idx="328">
                  <c:v>8.570494744869328</c:v>
                </c:pt>
                <c:pt idx="329">
                  <c:v>8.59325240892775</c:v>
                </c:pt>
                <c:pt idx="330">
                  <c:v>8.61599839436842</c:v>
                </c:pt>
                <c:pt idx="331">
                  <c:v>8.63873270087309</c:v>
                </c:pt>
                <c:pt idx="332">
                  <c:v>8.66145533042649</c:v>
                </c:pt>
                <c:pt idx="333">
                  <c:v>8.684168014866603</c:v>
                </c:pt>
                <c:pt idx="334">
                  <c:v>8.706867286613155</c:v>
                </c:pt>
                <c:pt idx="335">
                  <c:v>8.729554878559074</c:v>
                </c:pt>
                <c:pt idx="336">
                  <c:v>8.752230790421762</c:v>
                </c:pt>
                <c:pt idx="337">
                  <c:v>8.774895021923242</c:v>
                </c:pt>
                <c:pt idx="338">
                  <c:v>8.797549300623335</c:v>
                </c:pt>
                <c:pt idx="339">
                  <c:v>8.8201901696956</c:v>
                </c:pt>
                <c:pt idx="340">
                  <c:v>8.842819357600228</c:v>
                </c:pt>
                <c:pt idx="341">
                  <c:v>8.86543686407759</c:v>
                </c:pt>
                <c:pt idx="342">
                  <c:v>8.888042688872665</c:v>
                </c:pt>
                <c:pt idx="343">
                  <c:v>8.91063855511194</c:v>
                </c:pt>
                <c:pt idx="344">
                  <c:v>8.93322101490439</c:v>
                </c:pt>
                <c:pt idx="345">
                  <c:v>8.955791792276974</c:v>
                </c:pt>
                <c:pt idx="346">
                  <c:v>8.978350886993013</c:v>
                </c:pt>
                <c:pt idx="347">
                  <c:v>9.000898298820414</c:v>
                </c:pt>
                <c:pt idx="348">
                  <c:v>9.023435746451833</c:v>
                </c:pt>
                <c:pt idx="349">
                  <c:v>9.045959790932638</c:v>
                </c:pt>
                <c:pt idx="350">
                  <c:v>9.068472151856028</c:v>
                </c:pt>
                <c:pt idx="351">
                  <c:v>9.09097282900826</c:v>
                </c:pt>
                <c:pt idx="352">
                  <c:v>9.113461822180158</c:v>
                </c:pt>
                <c:pt idx="353">
                  <c:v>9.135940845630141</c:v>
                </c:pt>
                <c:pt idx="354">
                  <c:v>9.158406469340757</c:v>
                </c:pt>
                <c:pt idx="355">
                  <c:v>9.18086040847103</c:v>
                </c:pt>
                <c:pt idx="356">
                  <c:v>9.203302662830126</c:v>
                </c:pt>
                <c:pt idx="357">
                  <c:v>9.22573323223181</c:v>
                </c:pt>
                <c:pt idx="358">
                  <c:v>9.248153826499806</c:v>
                </c:pt>
                <c:pt idx="359">
                  <c:v>9.270561024554648</c:v>
                </c:pt>
                <c:pt idx="360">
                  <c:v>9.29295653712077</c:v>
                </c:pt>
                <c:pt idx="361">
                  <c:v>9.315340364030223</c:v>
                </c:pt>
                <c:pt idx="362">
                  <c:v>9.337712505119666</c:v>
                </c:pt>
                <c:pt idx="363">
                  <c:v>9.360074665777857</c:v>
                </c:pt>
                <c:pt idx="364">
                  <c:v>9.38242343386391</c:v>
                </c:pt>
                <c:pt idx="365">
                  <c:v>9.40476051566733</c:v>
                </c:pt>
                <c:pt idx="366">
                  <c:v>9.427085911043064</c:v>
                </c:pt>
                <c:pt idx="367">
                  <c:v>9.44939961985064</c:v>
                </c:pt>
                <c:pt idx="368">
                  <c:v>9.471703343043518</c:v>
                </c:pt>
                <c:pt idx="369">
                  <c:v>9.493993677420002</c:v>
                </c:pt>
                <c:pt idx="370">
                  <c:v>9.516272324834333</c:v>
                </c:pt>
                <c:pt idx="371">
                  <c:v>9.53853928516435</c:v>
                </c:pt>
                <c:pt idx="372">
                  <c:v>9.560794558292426</c:v>
                </c:pt>
                <c:pt idx="373">
                  <c:v>9.58303984073647</c:v>
                </c:pt>
                <c:pt idx="374">
                  <c:v>9.605271738234448</c:v>
                </c:pt>
                <c:pt idx="375">
                  <c:v>9.627491948205105</c:v>
                </c:pt>
                <c:pt idx="376">
                  <c:v>9.649700470549103</c:v>
                </c:pt>
                <c:pt idx="377">
                  <c:v>9.671897305171695</c:v>
                </c:pt>
                <c:pt idx="378">
                  <c:v>9.694084144155001</c:v>
                </c:pt>
                <c:pt idx="379">
                  <c:v>9.716257602177054</c:v>
                </c:pt>
                <c:pt idx="380">
                  <c:v>9.73841937222085</c:v>
                </c:pt>
                <c:pt idx="381">
                  <c:v>9.76056945420991</c:v>
                </c:pt>
                <c:pt idx="382">
                  <c:v>9.782707848072302</c:v>
                </c:pt>
                <c:pt idx="383">
                  <c:v>9.80483624145421</c:v>
                </c:pt>
                <c:pt idx="384">
                  <c:v>9.82695125797405</c:v>
                </c:pt>
                <c:pt idx="385">
                  <c:v>9.849054586178878</c:v>
                </c:pt>
                <c:pt idx="386">
                  <c:v>9.87114622904782</c:v>
                </c:pt>
                <c:pt idx="387">
                  <c:v>9.893226185579548</c:v>
                </c:pt>
                <c:pt idx="388">
                  <c:v>9.915296137291846</c:v>
                </c:pt>
                <c:pt idx="389">
                  <c:v>9.937352716757743</c:v>
                </c:pt>
                <c:pt idx="390">
                  <c:v>9.959397608103822</c:v>
                </c:pt>
                <c:pt idx="391">
                  <c:v>9.98143081131471</c:v>
                </c:pt>
                <c:pt idx="392">
                  <c:v>10.00345232637993</c:v>
                </c:pt>
                <c:pt idx="393">
                  <c:v>10.02546383209011</c:v>
                </c:pt>
                <c:pt idx="394">
                  <c:v>10.04746196996028</c:v>
                </c:pt>
                <c:pt idx="395">
                  <c:v>10.06944841968257</c:v>
                </c:pt>
                <c:pt idx="396">
                  <c:v>10.091423181266</c:v>
                </c:pt>
                <c:pt idx="397">
                  <c:v>10.1133862547245</c:v>
                </c:pt>
                <c:pt idx="398">
                  <c:v>10.13533931441427</c:v>
                </c:pt>
                <c:pt idx="399">
                  <c:v>10.15727901079238</c:v>
                </c:pt>
                <c:pt idx="400">
                  <c:v>10.17920701911658</c:v>
                </c:pt>
                <c:pt idx="401">
                  <c:v>10.20112333942033</c:v>
                </c:pt>
                <c:pt idx="402">
                  <c:v>10.22302797174197</c:v>
                </c:pt>
                <c:pt idx="403">
                  <c:v>10.24492258600345</c:v>
                </c:pt>
                <c:pt idx="404">
                  <c:v>10.2668038416038</c:v>
                </c:pt>
                <c:pt idx="405">
                  <c:v>10.28867340936649</c:v>
                </c:pt>
                <c:pt idx="406">
                  <c:v>10.31053128934946</c:v>
                </c:pt>
                <c:pt idx="407">
                  <c:v>10.33237748161555</c:v>
                </c:pt>
                <c:pt idx="408">
                  <c:v>10.35421365165256</c:v>
                </c:pt>
                <c:pt idx="409">
                  <c:v>10.3760364678014</c:v>
                </c:pt>
                <c:pt idx="410">
                  <c:v>10.39784759645132</c:v>
                </c:pt>
                <c:pt idx="411">
                  <c:v>10.41964703768487</c:v>
                </c:pt>
                <c:pt idx="412">
                  <c:v>10.44143479158941</c:v>
                </c:pt>
                <c:pt idx="413">
                  <c:v>10.4632125192188</c:v>
                </c:pt>
                <c:pt idx="414">
                  <c:v>10.48497689785554</c:v>
                </c:pt>
                <c:pt idx="415">
                  <c:v>10.506729589455</c:v>
                </c:pt>
                <c:pt idx="416">
                  <c:v>10.52847059412422</c:v>
                </c:pt>
                <c:pt idx="417">
                  <c:v>10.55019991197524</c:v>
                </c:pt>
                <c:pt idx="418">
                  <c:v>10.57191919962815</c:v>
                </c:pt>
                <c:pt idx="419">
                  <c:v>10.59362514330681</c:v>
                </c:pt>
                <c:pt idx="420">
                  <c:v>10.61531940053283</c:v>
                </c:pt>
                <c:pt idx="421">
                  <c:v>10.63700197143792</c:v>
                </c:pt>
                <c:pt idx="422">
                  <c:v>10.65867285615874</c:v>
                </c:pt>
                <c:pt idx="423">
                  <c:v>10.680333706882</c:v>
                </c:pt>
                <c:pt idx="424">
                  <c:v>10.7019812187724</c:v>
                </c:pt>
                <c:pt idx="425">
                  <c:v>10.72361704491814</c:v>
                </c:pt>
                <c:pt idx="426">
                  <c:v>10.74524118547563</c:v>
                </c:pt>
                <c:pt idx="427">
                  <c:v>10.76685364060622</c:v>
                </c:pt>
                <c:pt idx="428">
                  <c:v>10.78845605806352</c:v>
                </c:pt>
                <c:pt idx="429">
                  <c:v>10.81004514195267</c:v>
                </c:pt>
                <c:pt idx="430">
                  <c:v>10.83162254092871</c:v>
                </c:pt>
                <c:pt idx="431">
                  <c:v>10.8531882551728</c:v>
                </c:pt>
                <c:pt idx="432">
                  <c:v>10.87474228487104</c:v>
                </c:pt>
                <c:pt idx="433">
                  <c:v>10.89628627334437</c:v>
                </c:pt>
                <c:pt idx="434">
                  <c:v>10.9178169336377</c:v>
                </c:pt>
                <c:pt idx="435">
                  <c:v>10.9393359099733</c:v>
                </c:pt>
                <c:pt idx="436">
                  <c:v>10.96084320255715</c:v>
                </c:pt>
                <c:pt idx="437">
                  <c:v>10.9823388116002</c:v>
                </c:pt>
                <c:pt idx="438">
                  <c:v>11.00382437599104</c:v>
                </c:pt>
                <c:pt idx="439">
                  <c:v>11.02529661771373</c:v>
                </c:pt>
                <c:pt idx="440">
                  <c:v>11.04675717795588</c:v>
                </c:pt>
                <c:pt idx="441">
                  <c:v>11.06820605624224</c:v>
                </c:pt>
                <c:pt idx="442">
                  <c:v>11.08964325227431</c:v>
                </c:pt>
                <c:pt idx="443">
                  <c:v>11.11107040051513</c:v>
                </c:pt>
                <c:pt idx="444">
                  <c:v>11.13248423189282</c:v>
                </c:pt>
                <c:pt idx="445">
                  <c:v>11.15388638177188</c:v>
                </c:pt>
                <c:pt idx="446">
                  <c:v>11.17527685041443</c:v>
                </c:pt>
                <c:pt idx="447">
                  <c:v>11.1966556380877</c:v>
                </c:pt>
                <c:pt idx="448">
                  <c:v>11.21802437482415</c:v>
                </c:pt>
                <c:pt idx="449">
                  <c:v>11.23937980048981</c:v>
                </c:pt>
                <c:pt idx="450">
                  <c:v>11.26072354601858</c:v>
                </c:pt>
                <c:pt idx="451">
                  <c:v>11.28205561169817</c:v>
                </c:pt>
                <c:pt idx="452">
                  <c:v>11.30337599782143</c:v>
                </c:pt>
                <c:pt idx="453">
                  <c:v>11.3246863299909</c:v>
                </c:pt>
                <c:pt idx="454">
                  <c:v>11.34598335700952</c:v>
                </c:pt>
                <c:pt idx="455">
                  <c:v>11.36726870538118</c:v>
                </c:pt>
                <c:pt idx="456">
                  <c:v>11.3885423754193</c:v>
                </c:pt>
                <c:pt idx="457">
                  <c:v>11.4098043674424</c:v>
                </c:pt>
                <c:pt idx="458">
                  <c:v>11.43105630262372</c:v>
                </c:pt>
                <c:pt idx="459">
                  <c:v>11.45229493870213</c:v>
                </c:pt>
                <c:pt idx="460">
                  <c:v>11.47352189775211</c:v>
                </c:pt>
                <c:pt idx="461">
                  <c:v>11.49473718011282</c:v>
                </c:pt>
                <c:pt idx="462">
                  <c:v>11.51594078612862</c:v>
                </c:pt>
                <c:pt idx="463">
                  <c:v>11.53713433254418</c:v>
                </c:pt>
                <c:pt idx="464">
                  <c:v>11.55831458603302</c:v>
                </c:pt>
                <c:pt idx="465">
                  <c:v>11.57948316424097</c:v>
                </c:pt>
                <c:pt idx="466">
                  <c:v>11.60064006753306</c:v>
                </c:pt>
                <c:pt idx="467">
                  <c:v>11.62178529627948</c:v>
                </c:pt>
                <c:pt idx="468">
                  <c:v>11.6429204627971</c:v>
                </c:pt>
                <c:pt idx="469">
                  <c:v>11.66404234269287</c:v>
                </c:pt>
                <c:pt idx="470">
                  <c:v>11.68515254918471</c:v>
                </c:pt>
                <c:pt idx="471">
                  <c:v>11.70625108266356</c:v>
                </c:pt>
                <c:pt idx="472">
                  <c:v>11.72733794352556</c:v>
                </c:pt>
                <c:pt idx="473">
                  <c:v>11.74841473966061</c:v>
                </c:pt>
                <c:pt idx="474">
                  <c:v>11.76947825560768</c:v>
                </c:pt>
                <c:pt idx="475">
                  <c:v>11.79053010015756</c:v>
                </c:pt>
                <c:pt idx="476">
                  <c:v>11.81157027372725</c:v>
                </c:pt>
                <c:pt idx="477">
                  <c:v>11.83259877673887</c:v>
                </c:pt>
                <c:pt idx="478">
                  <c:v>11.85361721265621</c:v>
                </c:pt>
                <c:pt idx="479">
                  <c:v>11.8746223749488</c:v>
                </c:pt>
                <c:pt idx="480">
                  <c:v>11.89561586798118</c:v>
                </c:pt>
                <c:pt idx="481">
                  <c:v>11.91659769219642</c:v>
                </c:pt>
                <c:pt idx="482">
                  <c:v>11.9375678480428</c:v>
                </c:pt>
                <c:pt idx="483">
                  <c:v>11.9585279345588</c:v>
                </c:pt>
                <c:pt idx="484">
                  <c:v>11.97947475414302</c:v>
                </c:pt>
                <c:pt idx="485">
                  <c:v>12.00040990673463</c:v>
                </c:pt>
                <c:pt idx="486">
                  <c:v>12.02133339280284</c:v>
                </c:pt>
                <c:pt idx="487">
                  <c:v>12.04224521282214</c:v>
                </c:pt>
                <c:pt idx="488">
                  <c:v>12.06314696140675</c:v>
                </c:pt>
                <c:pt idx="489">
                  <c:v>12.0840354498826</c:v>
                </c:pt>
                <c:pt idx="490">
                  <c:v>12.10491227376445</c:v>
                </c:pt>
                <c:pt idx="491">
                  <c:v>12.12577743354776</c:v>
                </c:pt>
                <c:pt idx="492">
                  <c:v>12.14663092973326</c:v>
                </c:pt>
                <c:pt idx="493">
                  <c:v>12.16747435251196</c:v>
                </c:pt>
                <c:pt idx="494">
                  <c:v>12.18830452138354</c:v>
                </c:pt>
                <c:pt idx="495">
                  <c:v>12.20912302793279</c:v>
                </c:pt>
                <c:pt idx="496">
                  <c:v>12.22992987286402</c:v>
                </c:pt>
                <c:pt idx="497">
                  <c:v>12.25072505670143</c:v>
                </c:pt>
                <c:pt idx="498">
                  <c:v>12.27151016521076</c:v>
                </c:pt>
                <c:pt idx="499">
                  <c:v>12.29228202756438</c:v>
                </c:pt>
                <c:pt idx="500">
                  <c:v>12.3130422304281</c:v>
                </c:pt>
                <c:pt idx="501">
                  <c:v>12.333790774347</c:v>
                </c:pt>
                <c:pt idx="502">
                  <c:v>12.35452765987137</c:v>
                </c:pt>
                <c:pt idx="503">
                  <c:v>12.37525446834555</c:v>
                </c:pt>
                <c:pt idx="504">
                  <c:v>12.3959680378634</c:v>
                </c:pt>
                <c:pt idx="505">
                  <c:v>12.41666995066911</c:v>
                </c:pt>
                <c:pt idx="506">
                  <c:v>12.43736020733393</c:v>
                </c:pt>
                <c:pt idx="507">
                  <c:v>12.45803880843438</c:v>
                </c:pt>
                <c:pt idx="508">
                  <c:v>12.47870733089447</c:v>
                </c:pt>
                <c:pt idx="509">
                  <c:v>12.4993626217275</c:v>
                </c:pt>
                <c:pt idx="510">
                  <c:v>12.52000625875714</c:v>
                </c:pt>
                <c:pt idx="511">
                  <c:v>12.54063824258094</c:v>
                </c:pt>
                <c:pt idx="512">
                  <c:v>12.56125857380164</c:v>
                </c:pt>
                <c:pt idx="513">
                  <c:v>12.58186882492418</c:v>
                </c:pt>
                <c:pt idx="514">
                  <c:v>12.60246585187906</c:v>
                </c:pt>
                <c:pt idx="515">
                  <c:v>12.62305122807072</c:v>
                </c:pt>
                <c:pt idx="516">
                  <c:v>12.64362495412297</c:v>
                </c:pt>
                <c:pt idx="517">
                  <c:v>12.66418703066488</c:v>
                </c:pt>
                <c:pt idx="518">
                  <c:v>12.68473902578355</c:v>
                </c:pt>
                <c:pt idx="519">
                  <c:v>12.70527780432444</c:v>
                </c:pt>
                <c:pt idx="520">
                  <c:v>12.72580493527393</c:v>
                </c:pt>
                <c:pt idx="521">
                  <c:v>12.74632041928221</c:v>
                </c:pt>
                <c:pt idx="522">
                  <c:v>12.76682425700474</c:v>
                </c:pt>
                <c:pt idx="523">
                  <c:v>12.78731801211204</c:v>
                </c:pt>
                <c:pt idx="524">
                  <c:v>12.8077985583622</c:v>
                </c:pt>
                <c:pt idx="525">
                  <c:v>12.82826746032479</c:v>
                </c:pt>
                <c:pt idx="526">
                  <c:v>12.84872471867645</c:v>
                </c:pt>
                <c:pt idx="527">
                  <c:v>12.86917033409911</c:v>
                </c:pt>
                <c:pt idx="528">
                  <c:v>12.88960586584806</c:v>
                </c:pt>
                <c:pt idx="529">
                  <c:v>12.91002819659151</c:v>
                </c:pt>
                <c:pt idx="530">
                  <c:v>12.9304388864836</c:v>
                </c:pt>
                <c:pt idx="531">
                  <c:v>12.95083793622745</c:v>
                </c:pt>
                <c:pt idx="532">
                  <c:v>12.97122534653152</c:v>
                </c:pt>
                <c:pt idx="533">
                  <c:v>12.9916026722373</c:v>
                </c:pt>
                <c:pt idx="534">
                  <c:v>13.01196680492052</c:v>
                </c:pt>
                <c:pt idx="535">
                  <c:v>13.03231930032126</c:v>
                </c:pt>
                <c:pt idx="536">
                  <c:v>13.05266015916924</c:v>
                </c:pt>
                <c:pt idx="537">
                  <c:v>13.07298938219948</c:v>
                </c:pt>
                <c:pt idx="538">
                  <c:v>13.0933085198411</c:v>
                </c:pt>
                <c:pt idx="539">
                  <c:v>13.1136144725747</c:v>
                </c:pt>
                <c:pt idx="540">
                  <c:v>13.13390879172772</c:v>
                </c:pt>
                <c:pt idx="541">
                  <c:v>13.15419147805652</c:v>
                </c:pt>
                <c:pt idx="542">
                  <c:v>13.17446253232281</c:v>
                </c:pt>
                <c:pt idx="543">
                  <c:v>13.19472350054479</c:v>
                </c:pt>
                <c:pt idx="544">
                  <c:v>13.21497129210517</c:v>
                </c:pt>
                <c:pt idx="545">
                  <c:v>13.23520745392023</c:v>
                </c:pt>
                <c:pt idx="546">
                  <c:v>13.25543198677305</c:v>
                </c:pt>
                <c:pt idx="547">
                  <c:v>13.27564489145205</c:v>
                </c:pt>
                <c:pt idx="548">
                  <c:v>13.29584770826016</c:v>
                </c:pt>
                <c:pt idx="549">
                  <c:v>13.31603735649677</c:v>
                </c:pt>
                <c:pt idx="550">
                  <c:v>13.33621537883768</c:v>
                </c:pt>
                <c:pt idx="551">
                  <c:v>13.3563817760882</c:v>
                </c:pt>
                <c:pt idx="552">
                  <c:v>13.3765365490589</c:v>
                </c:pt>
                <c:pt idx="553">
                  <c:v>13.39668123494597</c:v>
                </c:pt>
                <c:pt idx="554">
                  <c:v>13.4168127609231</c:v>
                </c:pt>
                <c:pt idx="555">
                  <c:v>13.43693266508383</c:v>
                </c:pt>
                <c:pt idx="556">
                  <c:v>13.45704094825983</c:v>
                </c:pt>
                <c:pt idx="557">
                  <c:v>13.47713761128805</c:v>
                </c:pt>
                <c:pt idx="558">
                  <c:v>13.49722418695806</c:v>
                </c:pt>
                <c:pt idx="559">
                  <c:v>13.5172976113363</c:v>
                </c:pt>
                <c:pt idx="560">
                  <c:v>13.53735941810935</c:v>
                </c:pt>
                <c:pt idx="561">
                  <c:v>13.55740960813531</c:v>
                </c:pt>
                <c:pt idx="562">
                  <c:v>13.57744818227753</c:v>
                </c:pt>
                <c:pt idx="563">
                  <c:v>13.59747666892065</c:v>
                </c:pt>
                <c:pt idx="564">
                  <c:v>13.61749201302063</c:v>
                </c:pt>
                <c:pt idx="565">
                  <c:v>13.6374957438588</c:v>
                </c:pt>
                <c:pt idx="566">
                  <c:v>13.65748786231972</c:v>
                </c:pt>
                <c:pt idx="567">
                  <c:v>13.6774683692932</c:v>
                </c:pt>
                <c:pt idx="568">
                  <c:v>13.69743878876061</c:v>
                </c:pt>
                <c:pt idx="569">
                  <c:v>13.71739607456422</c:v>
                </c:pt>
                <c:pt idx="570">
                  <c:v>13.73734175158176</c:v>
                </c:pt>
                <c:pt idx="571">
                  <c:v>13.75727582072431</c:v>
                </c:pt>
                <c:pt idx="572">
                  <c:v>13.77719828290819</c:v>
                </c:pt>
                <c:pt idx="573">
                  <c:v>13.79711065771326</c:v>
                </c:pt>
                <c:pt idx="574">
                  <c:v>13.81700990786472</c:v>
                </c:pt>
                <c:pt idx="575">
                  <c:v>13.83689755383848</c:v>
                </c:pt>
                <c:pt idx="576">
                  <c:v>13.85677359657213</c:v>
                </c:pt>
                <c:pt idx="577">
                  <c:v>13.8766380370086</c:v>
                </c:pt>
                <c:pt idx="578">
                  <c:v>13.89649239032803</c:v>
                </c:pt>
                <c:pt idx="579">
                  <c:v>13.91633362813505</c:v>
                </c:pt>
                <c:pt idx="580">
                  <c:v>13.93616326650557</c:v>
                </c:pt>
                <c:pt idx="581">
                  <c:v>13.95598130640377</c:v>
                </c:pt>
                <c:pt idx="582">
                  <c:v>13.97578774879916</c:v>
                </c:pt>
                <c:pt idx="583">
                  <c:v>13.99558410447411</c:v>
                </c:pt>
                <c:pt idx="584">
                  <c:v>14.01536735390905</c:v>
                </c:pt>
                <c:pt idx="585">
                  <c:v>14.03513900878175</c:v>
                </c:pt>
                <c:pt idx="586">
                  <c:v>14.05489907008302</c:v>
                </c:pt>
                <c:pt idx="587">
                  <c:v>14.07464753880902</c:v>
                </c:pt>
                <c:pt idx="588">
                  <c:v>14.09438592134623</c:v>
                </c:pt>
                <c:pt idx="589">
                  <c:v>14.11411120704723</c:v>
                </c:pt>
                <c:pt idx="590">
                  <c:v>14.13382490319352</c:v>
                </c:pt>
                <c:pt idx="591">
                  <c:v>14.15352701080261</c:v>
                </c:pt>
                <c:pt idx="592">
                  <c:v>14.17321753089735</c:v>
                </c:pt>
                <c:pt idx="593">
                  <c:v>14.19289796547032</c:v>
                </c:pt>
                <c:pt idx="594">
                  <c:v>14.21256531274241</c:v>
                </c:pt>
                <c:pt idx="595">
                  <c:v>14.23222107560085</c:v>
                </c:pt>
                <c:pt idx="596">
                  <c:v>14.2518652550899</c:v>
                </c:pt>
                <c:pt idx="597">
                  <c:v>14.2714978522591</c:v>
                </c:pt>
                <c:pt idx="598">
                  <c:v>14.29112036470918</c:v>
                </c:pt>
                <c:pt idx="599">
                  <c:v>14.31072979952547</c:v>
                </c:pt>
                <c:pt idx="600">
                  <c:v>14.33032765520291</c:v>
                </c:pt>
                <c:pt idx="601">
                  <c:v>14.34991393281252</c:v>
                </c:pt>
                <c:pt idx="602">
                  <c:v>14.36948863238287</c:v>
                </c:pt>
                <c:pt idx="603">
                  <c:v>14.38905324804754</c:v>
                </c:pt>
                <c:pt idx="604">
                  <c:v>14.40860479578994</c:v>
                </c:pt>
                <c:pt idx="605">
                  <c:v>14.42814476971142</c:v>
                </c:pt>
                <c:pt idx="606">
                  <c:v>14.44767317090643</c:v>
                </c:pt>
                <c:pt idx="607">
                  <c:v>14.4671900004747</c:v>
                </c:pt>
                <c:pt idx="608">
                  <c:v>14.48669674723572</c:v>
                </c:pt>
                <c:pt idx="609">
                  <c:v>14.50619043598826</c:v>
                </c:pt>
                <c:pt idx="610">
                  <c:v>14.52567255644517</c:v>
                </c:pt>
                <c:pt idx="611">
                  <c:v>14.5451431097274</c:v>
                </c:pt>
                <c:pt idx="612">
                  <c:v>14.5646020969612</c:v>
                </c:pt>
                <c:pt idx="613">
                  <c:v>14.58405100258017</c:v>
                </c:pt>
                <c:pt idx="614">
                  <c:v>14.60348686023492</c:v>
                </c:pt>
                <c:pt idx="615">
                  <c:v>14.62291115525195</c:v>
                </c:pt>
                <c:pt idx="616">
                  <c:v>14.64232388877876</c:v>
                </c:pt>
                <c:pt idx="617">
                  <c:v>14.66172506196816</c:v>
                </c:pt>
                <c:pt idx="618">
                  <c:v>14.68111615487003</c:v>
                </c:pt>
                <c:pt idx="619">
                  <c:v>14.70049420998252</c:v>
                </c:pt>
                <c:pt idx="620">
                  <c:v>14.71986070824798</c:v>
                </c:pt>
                <c:pt idx="621">
                  <c:v>14.7392156508405</c:v>
                </c:pt>
                <c:pt idx="622">
                  <c:v>14.75855903893946</c:v>
                </c:pt>
                <c:pt idx="623">
                  <c:v>14.77789308545512</c:v>
                </c:pt>
                <c:pt idx="624">
                  <c:v>14.79721189320206</c:v>
                </c:pt>
                <c:pt idx="625">
                  <c:v>14.81652209723038</c:v>
                </c:pt>
                <c:pt idx="626">
                  <c:v>14.8358178060937</c:v>
                </c:pt>
                <c:pt idx="627">
                  <c:v>14.8551049101203</c:v>
                </c:pt>
                <c:pt idx="628">
                  <c:v>14.87438046507948</c:v>
                </c:pt>
                <c:pt idx="629">
                  <c:v>14.89364153379415</c:v>
                </c:pt>
                <c:pt idx="630">
                  <c:v>14.9128939960363</c:v>
                </c:pt>
                <c:pt idx="631">
                  <c:v>14.93213197800645</c:v>
                </c:pt>
                <c:pt idx="632">
                  <c:v>14.95136135244113</c:v>
                </c:pt>
                <c:pt idx="633">
                  <c:v>14.97057918394597</c:v>
                </c:pt>
                <c:pt idx="634">
                  <c:v>14.98978254417646</c:v>
                </c:pt>
                <c:pt idx="635">
                  <c:v>15.0089772953184</c:v>
                </c:pt>
                <c:pt idx="636">
                  <c:v>15.02815758121</c:v>
                </c:pt>
                <c:pt idx="637">
                  <c:v>15.04732925700532</c:v>
                </c:pt>
                <c:pt idx="638">
                  <c:v>15.06648939614171</c:v>
                </c:pt>
                <c:pt idx="639">
                  <c:v>15.08563507910252</c:v>
                </c:pt>
                <c:pt idx="640">
                  <c:v>15.10477215049693</c:v>
                </c:pt>
                <c:pt idx="641">
                  <c:v>15.12389477179122</c:v>
                </c:pt>
                <c:pt idx="642">
                  <c:v>15.14300878056672</c:v>
                </c:pt>
                <c:pt idx="643">
                  <c:v>15.1621112590877</c:v>
                </c:pt>
                <c:pt idx="644">
                  <c:v>15.1811992966605</c:v>
                </c:pt>
                <c:pt idx="645">
                  <c:v>15.20027872032747</c:v>
                </c:pt>
                <c:pt idx="646">
                  <c:v>15.2193437091732</c:v>
                </c:pt>
                <c:pt idx="647">
                  <c:v>15.23840008321614</c:v>
                </c:pt>
                <c:pt idx="648">
                  <c:v>15.25744493354258</c:v>
                </c:pt>
                <c:pt idx="649">
                  <c:v>15.27647535827698</c:v>
                </c:pt>
                <c:pt idx="650">
                  <c:v>15.29549716690476</c:v>
                </c:pt>
                <c:pt idx="651">
                  <c:v>15.3145045561189</c:v>
                </c:pt>
                <c:pt idx="652">
                  <c:v>15.333503328385</c:v>
                </c:pt>
                <c:pt idx="653">
                  <c:v>15.35249058360642</c:v>
                </c:pt>
                <c:pt idx="654">
                  <c:v>15.37146342872067</c:v>
                </c:pt>
                <c:pt idx="655">
                  <c:v>15.390427655625</c:v>
                </c:pt>
                <c:pt idx="656">
                  <c:v>15.40937747770911</c:v>
                </c:pt>
                <c:pt idx="657">
                  <c:v>15.42831868076281</c:v>
                </c:pt>
                <c:pt idx="658">
                  <c:v>15.44724837349871</c:v>
                </c:pt>
                <c:pt idx="659">
                  <c:v>15.46616367165936</c:v>
                </c:pt>
                <c:pt idx="660">
                  <c:v>15.48507034964365</c:v>
                </c:pt>
                <c:pt idx="661">
                  <c:v>15.50396263932796</c:v>
                </c:pt>
                <c:pt idx="662">
                  <c:v>15.52284630809952</c:v>
                </c:pt>
                <c:pt idx="663">
                  <c:v>15.54171847347753</c:v>
                </c:pt>
                <c:pt idx="664">
                  <c:v>15.56057626000693</c:v>
                </c:pt>
                <c:pt idx="665">
                  <c:v>15.57942542456035</c:v>
                </c:pt>
                <c:pt idx="666">
                  <c:v>15.59826021659134</c:v>
                </c:pt>
                <c:pt idx="667">
                  <c:v>15.61708638596516</c:v>
                </c:pt>
                <c:pt idx="668">
                  <c:v>15.63590105900233</c:v>
                </c:pt>
                <c:pt idx="669">
                  <c:v>15.6547013690448</c:v>
                </c:pt>
                <c:pt idx="670">
                  <c:v>15.6734930554497</c:v>
                </c:pt>
                <c:pt idx="671">
                  <c:v>15.69227038523699</c:v>
                </c:pt>
                <c:pt idx="672">
                  <c:v>15.7110390907608</c:v>
                </c:pt>
                <c:pt idx="673">
                  <c:v>15.72979630713756</c:v>
                </c:pt>
                <c:pt idx="674">
                  <c:v>15.74853917650079</c:v>
                </c:pt>
                <c:pt idx="675">
                  <c:v>15.76727342070307</c:v>
                </c:pt>
                <c:pt idx="676">
                  <c:v>15.78599332431983</c:v>
                </c:pt>
                <c:pt idx="677">
                  <c:v>15.80470460220505</c:v>
                </c:pt>
                <c:pt idx="678">
                  <c:v>15.82340439826564</c:v>
                </c:pt>
                <c:pt idx="679">
                  <c:v>15.84208986342111</c:v>
                </c:pt>
                <c:pt idx="680">
                  <c:v>15.86076670203065</c:v>
                </c:pt>
                <c:pt idx="681">
                  <c:v>15.87942921621396</c:v>
                </c:pt>
                <c:pt idx="682">
                  <c:v>15.89808310333613</c:v>
                </c:pt>
                <c:pt idx="683">
                  <c:v>15.91672551608898</c:v>
                </c:pt>
                <c:pt idx="684">
                  <c:v>15.93535361417235</c:v>
                </c:pt>
                <c:pt idx="685">
                  <c:v>15.95397308446335</c:v>
                </c:pt>
                <c:pt idx="686">
                  <c:v>15.97257824661465</c:v>
                </c:pt>
                <c:pt idx="687">
                  <c:v>15.99117478051385</c:v>
                </c:pt>
                <c:pt idx="688">
                  <c:v>16.009759847632</c:v>
                </c:pt>
                <c:pt idx="689">
                  <c:v>16.02833061644349</c:v>
                </c:pt>
                <c:pt idx="690">
                  <c:v>16.04689275635496</c:v>
                </c:pt>
                <c:pt idx="691">
                  <c:v>16.0654406045404</c:v>
                </c:pt>
                <c:pt idx="692">
                  <c:v>16.08397982342164</c:v>
                </c:pt>
                <c:pt idx="693">
                  <c:v>16.10250758324312</c:v>
                </c:pt>
                <c:pt idx="694">
                  <c:v>16.12102106124795</c:v>
                </c:pt>
                <c:pt idx="695">
                  <c:v>16.13952590938402</c:v>
                </c:pt>
                <c:pt idx="696">
                  <c:v>16.15801648233493</c:v>
                </c:pt>
                <c:pt idx="697">
                  <c:v>16.17649842506854</c:v>
                </c:pt>
                <c:pt idx="698">
                  <c:v>16.1949689165968</c:v>
                </c:pt>
                <c:pt idx="699">
                  <c:v>16.21342514292555</c:v>
                </c:pt>
                <c:pt idx="700">
                  <c:v>16.23187273855592</c:v>
                </c:pt>
                <c:pt idx="701">
                  <c:v>16.25030607566917</c:v>
                </c:pt>
                <c:pt idx="702">
                  <c:v>16.26873078179115</c:v>
                </c:pt>
                <c:pt idx="703">
                  <c:v>16.28714404469545</c:v>
                </c:pt>
                <c:pt idx="704">
                  <c:v>16.30554305914454</c:v>
                </c:pt>
                <c:pt idx="705">
                  <c:v>16.32393344220491</c:v>
                </c:pt>
                <c:pt idx="706">
                  <c:v>16.34230958354327</c:v>
                </c:pt>
                <c:pt idx="707">
                  <c:v>16.36067709325588</c:v>
                </c:pt>
                <c:pt idx="708">
                  <c:v>16.37903316787164</c:v>
                </c:pt>
                <c:pt idx="709">
                  <c:v>16.39737501085663</c:v>
                </c:pt>
                <c:pt idx="710">
                  <c:v>16.41570822156059</c:v>
                </c:pt>
                <c:pt idx="711">
                  <c:v>16.43402720743502</c:v>
                </c:pt>
                <c:pt idx="712">
                  <c:v>16.45233756115752</c:v>
                </c:pt>
                <c:pt idx="713">
                  <c:v>16.47063648800522</c:v>
                </c:pt>
                <c:pt idx="714">
                  <c:v>16.48892120023437</c:v>
                </c:pt>
                <c:pt idx="715">
                  <c:v>16.50719728007801</c:v>
                </c:pt>
                <c:pt idx="716">
                  <c:v>16.52545915213546</c:v>
                </c:pt>
                <c:pt idx="717">
                  <c:v>16.54371239167956</c:v>
                </c:pt>
                <c:pt idx="718">
                  <c:v>16.56195421273033</c:v>
                </c:pt>
                <c:pt idx="719">
                  <c:v>16.58018183628172</c:v>
                </c:pt>
                <c:pt idx="720">
                  <c:v>16.59840082716974</c:v>
                </c:pt>
                <c:pt idx="721">
                  <c:v>16.6166056274414</c:v>
                </c:pt>
                <c:pt idx="722">
                  <c:v>16.63480179497753</c:v>
                </c:pt>
                <c:pt idx="723">
                  <c:v>16.65298655253468</c:v>
                </c:pt>
                <c:pt idx="724">
                  <c:v>16.6711571298381</c:v>
                </c:pt>
                <c:pt idx="725">
                  <c:v>16.68931907433962</c:v>
                </c:pt>
                <c:pt idx="726">
                  <c:v>16.70746684552098</c:v>
                </c:pt>
                <c:pt idx="727">
                  <c:v>16.7256059838841</c:v>
                </c:pt>
                <c:pt idx="728">
                  <c:v>16.74373372091553</c:v>
                </c:pt>
                <c:pt idx="729">
                  <c:v>16.76184729506522</c:v>
                </c:pt>
                <c:pt idx="730">
                  <c:v>16.77995223641408</c:v>
                </c:pt>
                <c:pt idx="731">
                  <c:v>16.79804302186522</c:v>
                </c:pt>
                <c:pt idx="732">
                  <c:v>16.81612517455509</c:v>
                </c:pt>
                <c:pt idx="733">
                  <c:v>16.83419593469352</c:v>
                </c:pt>
                <c:pt idx="734">
                  <c:v>16.85225254944853</c:v>
                </c:pt>
                <c:pt idx="735">
                  <c:v>16.87030053154337</c:v>
                </c:pt>
                <c:pt idx="736">
                  <c:v>16.88833437528942</c:v>
                </c:pt>
                <c:pt idx="737">
                  <c:v>16.90635958647075</c:v>
                </c:pt>
                <c:pt idx="738">
                  <c:v>16.92437341401398</c:v>
                </c:pt>
                <c:pt idx="739">
                  <c:v>16.94237311379839</c:v>
                </c:pt>
                <c:pt idx="740">
                  <c:v>16.9603641812032</c:v>
                </c:pt>
                <c:pt idx="741">
                  <c:v>16.97834112793426</c:v>
                </c:pt>
                <c:pt idx="742">
                  <c:v>16.99630944243712</c:v>
                </c:pt>
                <c:pt idx="743">
                  <c:v>17.01426638234835</c:v>
                </c:pt>
                <c:pt idx="744">
                  <c:v>17.03220921225154</c:v>
                </c:pt>
                <c:pt idx="745">
                  <c:v>17.05014341019569</c:v>
                </c:pt>
                <c:pt idx="746">
                  <c:v>17.06806350526733</c:v>
                </c:pt>
                <c:pt idx="747">
                  <c:v>17.08597496858743</c:v>
                </c:pt>
                <c:pt idx="748">
                  <c:v>17.10387506649541</c:v>
                </c:pt>
                <c:pt idx="749">
                  <c:v>17.12176107227236</c:v>
                </c:pt>
                <c:pt idx="750">
                  <c:v>17.13963844665095</c:v>
                </c:pt>
                <c:pt idx="751">
                  <c:v>17.1575017360845</c:v>
                </c:pt>
                <c:pt idx="752">
                  <c:v>17.17535639438322</c:v>
                </c:pt>
                <c:pt idx="753">
                  <c:v>17.19319969658266</c:v>
                </c:pt>
                <c:pt idx="754">
                  <c:v>17.21102892465417</c:v>
                </c:pt>
                <c:pt idx="755">
                  <c:v>17.22884952202828</c:v>
                </c:pt>
                <c:pt idx="756">
                  <c:v>17.24665605251093</c:v>
                </c:pt>
                <c:pt idx="757">
                  <c:v>17.26445395261591</c:v>
                </c:pt>
                <c:pt idx="758">
                  <c:v>17.2822405060676</c:v>
                </c:pt>
                <c:pt idx="759">
                  <c:v>17.3000130035206</c:v>
                </c:pt>
                <c:pt idx="760">
                  <c:v>17.31777687111764</c:v>
                </c:pt>
                <c:pt idx="761">
                  <c:v>17.33552669000279</c:v>
                </c:pt>
                <c:pt idx="762">
                  <c:v>17.35326787940794</c:v>
                </c:pt>
                <c:pt idx="763">
                  <c:v>17.37099773163929</c:v>
                </c:pt>
                <c:pt idx="764">
                  <c:v>17.38871354572638</c:v>
                </c:pt>
                <c:pt idx="765">
                  <c:v>17.40642073090114</c:v>
                </c:pt>
                <c:pt idx="766">
                  <c:v>17.42411388562983</c:v>
                </c:pt>
                <c:pt idx="767">
                  <c:v>17.44179841187541</c:v>
                </c:pt>
                <c:pt idx="768">
                  <c:v>17.45947161071685</c:v>
                </c:pt>
                <c:pt idx="769">
                  <c:v>17.47713079015155</c:v>
                </c:pt>
                <c:pt idx="770">
                  <c:v>17.49478134178897</c:v>
                </c:pt>
                <c:pt idx="771">
                  <c:v>17.51241788140404</c:v>
                </c:pt>
                <c:pt idx="772">
                  <c:v>17.5300457937071</c:v>
                </c:pt>
                <c:pt idx="773">
                  <c:v>17.547662388444</c:v>
                </c:pt>
                <c:pt idx="774">
                  <c:v>17.56526498227296</c:v>
                </c:pt>
                <c:pt idx="775">
                  <c:v>17.58285894955985</c:v>
                </c:pt>
                <c:pt idx="776">
                  <c:v>17.60043892337321</c:v>
                </c:pt>
                <c:pt idx="777">
                  <c:v>17.61801027118582</c:v>
                </c:pt>
                <c:pt idx="778">
                  <c:v>17.63557031140292</c:v>
                </c:pt>
                <c:pt idx="779">
                  <c:v>17.65311636933593</c:v>
                </c:pt>
                <c:pt idx="780">
                  <c:v>17.67065380212228</c:v>
                </c:pt>
                <c:pt idx="781">
                  <c:v>17.68817726010899</c:v>
                </c:pt>
                <c:pt idx="782">
                  <c:v>17.7056920935465</c:v>
                </c:pt>
                <c:pt idx="783">
                  <c:v>17.72319562949177</c:v>
                </c:pt>
                <c:pt idx="784">
                  <c:v>17.74068520190178</c:v>
                </c:pt>
                <c:pt idx="785">
                  <c:v>17.75816615070093</c:v>
                </c:pt>
                <c:pt idx="786">
                  <c:v>17.77563314349925</c:v>
                </c:pt>
                <c:pt idx="787">
                  <c:v>17.79309151334031</c:v>
                </c:pt>
                <c:pt idx="788">
                  <c:v>17.8105385959251</c:v>
                </c:pt>
                <c:pt idx="789">
                  <c:v>17.8279717338484</c:v>
                </c:pt>
                <c:pt idx="790">
                  <c:v>17.84539624983702</c:v>
                </c:pt>
                <c:pt idx="791">
                  <c:v>17.86280682874854</c:v>
                </c:pt>
                <c:pt idx="792">
                  <c:v>17.88020878643525</c:v>
                </c:pt>
                <c:pt idx="793">
                  <c:v>17.89759946723438</c:v>
                </c:pt>
                <c:pt idx="794">
                  <c:v>17.91497622237052</c:v>
                </c:pt>
                <c:pt idx="795">
                  <c:v>17.9323443573889</c:v>
                </c:pt>
                <c:pt idx="796">
                  <c:v>17.94969857437852</c:v>
                </c:pt>
                <c:pt idx="797">
                  <c:v>17.96704417201654</c:v>
                </c:pt>
                <c:pt idx="798">
                  <c:v>17.98437850326831</c:v>
                </c:pt>
                <c:pt idx="799">
                  <c:v>18.0016989279804</c:v>
                </c:pt>
                <c:pt idx="800">
                  <c:v>18.01901073453227</c:v>
                </c:pt>
                <c:pt idx="801">
                  <c:v>18.03630864222854</c:v>
                </c:pt>
                <c:pt idx="802">
                  <c:v>18.05359793258702</c:v>
                </c:pt>
                <c:pt idx="803">
                  <c:v>18.07087596719345</c:v>
                </c:pt>
                <c:pt idx="804">
                  <c:v>18.08814011450807</c:v>
                </c:pt>
                <c:pt idx="805">
                  <c:v>18.10539564576088</c:v>
                </c:pt>
                <c:pt idx="806">
                  <c:v>18.12263729745582</c:v>
                </c:pt>
                <c:pt idx="807">
                  <c:v>18.13987033396775</c:v>
                </c:pt>
                <c:pt idx="808">
                  <c:v>18.1570921254945</c:v>
                </c:pt>
                <c:pt idx="809">
                  <c:v>18.17430004910191</c:v>
                </c:pt>
                <c:pt idx="810">
                  <c:v>18.19149935888685</c:v>
                </c:pt>
                <c:pt idx="811">
                  <c:v>18.20868480853618</c:v>
                </c:pt>
                <c:pt idx="812">
                  <c:v>18.22586164529827</c:v>
                </c:pt>
                <c:pt idx="813">
                  <c:v>18.24302724797482</c:v>
                </c:pt>
                <c:pt idx="814">
                  <c:v>18.26017900222901</c:v>
                </c:pt>
                <c:pt idx="815">
                  <c:v>18.27732214504113</c:v>
                </c:pt>
                <c:pt idx="816">
                  <c:v>18.29445144726435</c:v>
                </c:pt>
                <c:pt idx="817">
                  <c:v>18.3115721382641</c:v>
                </c:pt>
                <c:pt idx="818">
                  <c:v>18.32868160419825</c:v>
                </c:pt>
                <c:pt idx="819">
                  <c:v>18.34577724111882</c:v>
                </c:pt>
                <c:pt idx="820">
                  <c:v>18.36286426889727</c:v>
                </c:pt>
                <c:pt idx="821">
                  <c:v>18.37993747552884</c:v>
                </c:pt>
                <c:pt idx="822">
                  <c:v>18.39700207404951</c:v>
                </c:pt>
                <c:pt idx="823">
                  <c:v>18.41405546043558</c:v>
                </c:pt>
                <c:pt idx="824">
                  <c:v>18.43109503751119</c:v>
                </c:pt>
                <c:pt idx="825">
                  <c:v>18.44812600806379</c:v>
                </c:pt>
                <c:pt idx="826">
                  <c:v>18.46514317722067</c:v>
                </c:pt>
                <c:pt idx="827">
                  <c:v>18.48215174094056</c:v>
                </c:pt>
                <c:pt idx="828">
                  <c:v>18.4991491037777</c:v>
                </c:pt>
                <c:pt idx="829">
                  <c:v>18.51613267712736</c:v>
                </c:pt>
                <c:pt idx="830">
                  <c:v>18.53310764671015</c:v>
                </c:pt>
                <c:pt idx="831">
                  <c:v>18.55006883476797</c:v>
                </c:pt>
                <c:pt idx="832">
                  <c:v>18.56702142019962</c:v>
                </c:pt>
                <c:pt idx="833">
                  <c:v>18.58396281612869</c:v>
                </c:pt>
                <c:pt idx="834">
                  <c:v>18.60089044251281</c:v>
                </c:pt>
                <c:pt idx="835">
                  <c:v>18.61780946802293</c:v>
                </c:pt>
                <c:pt idx="836">
                  <c:v>18.63471473199839</c:v>
                </c:pt>
                <c:pt idx="837">
                  <c:v>18.6516113962953</c:v>
                </c:pt>
                <c:pt idx="838">
                  <c:v>18.66849688259787</c:v>
                </c:pt>
                <c:pt idx="839">
                  <c:v>18.68536861941733</c:v>
                </c:pt>
                <c:pt idx="840">
                  <c:v>18.70223175839248</c:v>
                </c:pt>
                <c:pt idx="841">
                  <c:v>18.7190811559424</c:v>
                </c:pt>
                <c:pt idx="842">
                  <c:v>18.73592195689816</c:v>
                </c:pt>
                <c:pt idx="843">
                  <c:v>18.75275159149574</c:v>
                </c:pt>
                <c:pt idx="844">
                  <c:v>18.769567496791</c:v>
                </c:pt>
                <c:pt idx="845">
                  <c:v>18.78637480740835</c:v>
                </c:pt>
                <c:pt idx="846">
                  <c:v>18.80316839682883</c:v>
                </c:pt>
                <c:pt idx="847">
                  <c:v>18.8199533928762</c:v>
                </c:pt>
                <c:pt idx="848">
                  <c:v>18.83672723432924</c:v>
                </c:pt>
                <c:pt idx="849">
                  <c:v>18.85348736677957</c:v>
                </c:pt>
                <c:pt idx="850">
                  <c:v>18.87023890785497</c:v>
                </c:pt>
                <c:pt idx="851">
                  <c:v>18.88697674808048</c:v>
                </c:pt>
                <c:pt idx="852">
                  <c:v>18.9037059982905</c:v>
                </c:pt>
                <c:pt idx="853">
                  <c:v>18.92042410579767</c:v>
                </c:pt>
                <c:pt idx="854">
                  <c:v>18.93712852472012</c:v>
                </c:pt>
                <c:pt idx="855">
                  <c:v>18.95382435570719</c:v>
                </c:pt>
                <c:pt idx="856">
                  <c:v>18.97050650630968</c:v>
                </c:pt>
                <c:pt idx="857">
                  <c:v>18.98718007039082</c:v>
                </c:pt>
                <c:pt idx="858">
                  <c:v>19.00384250378801</c:v>
                </c:pt>
                <c:pt idx="859">
                  <c:v>19.02049126913665</c:v>
                </c:pt>
                <c:pt idx="860">
                  <c:v>19.03713145012591</c:v>
                </c:pt>
                <c:pt idx="861">
                  <c:v>19.05375797131403</c:v>
                </c:pt>
                <c:pt idx="862">
                  <c:v>19.07037590961134</c:v>
                </c:pt>
                <c:pt idx="863">
                  <c:v>19.08698272937072</c:v>
                </c:pt>
                <c:pt idx="864">
                  <c:v>19.10357590173572</c:v>
                </c:pt>
                <c:pt idx="865">
                  <c:v>19.1201604934537</c:v>
                </c:pt>
                <c:pt idx="866">
                  <c:v>19.13673397398246</c:v>
                </c:pt>
                <c:pt idx="867">
                  <c:v>19.15329381956592</c:v>
                </c:pt>
                <c:pt idx="868">
                  <c:v>19.16984508679526</c:v>
                </c:pt>
                <c:pt idx="869">
                  <c:v>19.18638272740198</c:v>
                </c:pt>
                <c:pt idx="870">
                  <c:v>19.20291179121037</c:v>
                </c:pt>
                <c:pt idx="871">
                  <c:v>19.21942975538132</c:v>
                </c:pt>
                <c:pt idx="872">
                  <c:v>19.23593410400186</c:v>
                </c:pt>
                <c:pt idx="873">
                  <c:v>19.25242987802712</c:v>
                </c:pt>
                <c:pt idx="874">
                  <c:v>19.26891204614164</c:v>
                </c:pt>
                <c:pt idx="875">
                  <c:v>19.28538564125788</c:v>
                </c:pt>
                <c:pt idx="876">
                  <c:v>19.30184814981878</c:v>
                </c:pt>
                <c:pt idx="877">
                  <c:v>19.3182970650383</c:v>
                </c:pt>
                <c:pt idx="878">
                  <c:v>19.33473740969475</c:v>
                </c:pt>
                <c:pt idx="879">
                  <c:v>19.3511641694119</c:v>
                </c:pt>
                <c:pt idx="880">
                  <c:v>19.36758236021594</c:v>
                </c:pt>
                <c:pt idx="881">
                  <c:v>19.38398947703087</c:v>
                </c:pt>
                <c:pt idx="882">
                  <c:v>19.40038302154388</c:v>
                </c:pt>
                <c:pt idx="883">
                  <c:v>19.41676799965854</c:v>
                </c:pt>
                <c:pt idx="884">
                  <c:v>19.43313941391861</c:v>
                </c:pt>
                <c:pt idx="885">
                  <c:v>19.44950226348321</c:v>
                </c:pt>
                <c:pt idx="886">
                  <c:v>19.46585405174766</c:v>
                </c:pt>
                <c:pt idx="887">
                  <c:v>19.48219228886265</c:v>
                </c:pt>
                <c:pt idx="888">
                  <c:v>19.49852196387631</c:v>
                </c:pt>
                <c:pt idx="889">
                  <c:v>19.51483809623296</c:v>
                </c:pt>
                <c:pt idx="890">
                  <c:v>19.53114566824397</c:v>
                </c:pt>
                <c:pt idx="891">
                  <c:v>19.54744219176613</c:v>
                </c:pt>
                <c:pt idx="892">
                  <c:v>19.56372518540403</c:v>
                </c:pt>
                <c:pt idx="893">
                  <c:v>19.57999962136953</c:v>
                </c:pt>
                <c:pt idx="894">
                  <c:v>19.59626053598808</c:v>
                </c:pt>
                <c:pt idx="895">
                  <c:v>19.61251289474272</c:v>
                </c:pt>
                <c:pt idx="896">
                  <c:v>19.62875421794205</c:v>
                </c:pt>
                <c:pt idx="897">
                  <c:v>19.64498203263433</c:v>
                </c:pt>
                <c:pt idx="898">
                  <c:v>19.66120129421505</c:v>
                </c:pt>
                <c:pt idx="899">
                  <c:v>19.67740705587082</c:v>
                </c:pt>
                <c:pt idx="900">
                  <c:v>19.69360426627619</c:v>
                </c:pt>
                <c:pt idx="901">
                  <c:v>19.70979045418144</c:v>
                </c:pt>
                <c:pt idx="902">
                  <c:v>19.7259631550687</c:v>
                </c:pt>
                <c:pt idx="903">
                  <c:v>19.74212730753676</c:v>
                </c:pt>
                <c:pt idx="904">
                  <c:v>19.75827798161349</c:v>
                </c:pt>
                <c:pt idx="905">
                  <c:v>19.77442010918474</c:v>
                </c:pt>
                <c:pt idx="906">
                  <c:v>19.79055122743257</c:v>
                </c:pt>
                <c:pt idx="907">
                  <c:v>19.80666888026272</c:v>
                </c:pt>
                <c:pt idx="908">
                  <c:v>19.82277798949741</c:v>
                </c:pt>
                <c:pt idx="909">
                  <c:v>19.83887364198551</c:v>
                </c:pt>
                <c:pt idx="910">
                  <c:v>19.85496075284432</c:v>
                </c:pt>
                <c:pt idx="911">
                  <c:v>19.87103686767747</c:v>
                </c:pt>
                <c:pt idx="912">
                  <c:v>19.88709953880419</c:v>
                </c:pt>
                <c:pt idx="913">
                  <c:v>19.90315367129025</c:v>
                </c:pt>
                <c:pt idx="914">
                  <c:v>19.91919436878522</c:v>
                </c:pt>
                <c:pt idx="915">
                  <c:v>19.93522652965805</c:v>
                </c:pt>
                <c:pt idx="916">
                  <c:v>19.95124770792377</c:v>
                </c:pt>
                <c:pt idx="917">
                  <c:v>19.96725546430481</c:v>
                </c:pt>
                <c:pt idx="918">
                  <c:v>19.98325468713081</c:v>
                </c:pt>
                <c:pt idx="919">
                  <c:v>19.99924049683152</c:v>
                </c:pt>
                <c:pt idx="920">
                  <c:v>20.01521777504801</c:v>
                </c:pt>
                <c:pt idx="921">
                  <c:v>20.03118408419639</c:v>
                </c:pt>
                <c:pt idx="922">
                  <c:v>20.04713699339185</c:v>
                </c:pt>
                <c:pt idx="923">
                  <c:v>20.06308137424854</c:v>
                </c:pt>
                <c:pt idx="924">
                  <c:v>20.07901236395562</c:v>
                </c:pt>
                <c:pt idx="925">
                  <c:v>20.0949348288009</c:v>
                </c:pt>
                <c:pt idx="926">
                  <c:v>20.11084634001596</c:v>
                </c:pt>
                <c:pt idx="927">
                  <c:v>20.12674447355712</c:v>
                </c:pt>
                <c:pt idx="928">
                  <c:v>20.14263408435388</c:v>
                </c:pt>
                <c:pt idx="929">
                  <c:v>20.15851032634217</c:v>
                </c:pt>
                <c:pt idx="930">
                  <c:v>20.17437804778002</c:v>
                </c:pt>
                <c:pt idx="931">
                  <c:v>20.19023482786352</c:v>
                </c:pt>
                <c:pt idx="932">
                  <c:v>20.20607825247113</c:v>
                </c:pt>
                <c:pt idx="933">
                  <c:v>20.22191315985986</c:v>
                </c:pt>
                <c:pt idx="934">
                  <c:v>20.2377347206836</c:v>
                </c:pt>
                <c:pt idx="935">
                  <c:v>20.25354776653639</c:v>
                </c:pt>
                <c:pt idx="936">
                  <c:v>20.26934988498465</c:v>
                </c:pt>
                <c:pt idx="937">
                  <c:v>20.28513867026873</c:v>
                </c:pt>
                <c:pt idx="938">
                  <c:v>20.30091894399436</c:v>
                </c:pt>
                <c:pt idx="939">
                  <c:v>20.31668589351208</c:v>
                </c:pt>
                <c:pt idx="940">
                  <c:v>20.33244433377318</c:v>
                </c:pt>
                <c:pt idx="941">
                  <c:v>20.34819186070388</c:v>
                </c:pt>
                <c:pt idx="942">
                  <c:v>20.36392607689552</c:v>
                </c:pt>
                <c:pt idx="943">
                  <c:v>20.37965178732395</c:v>
                </c:pt>
                <c:pt idx="944">
                  <c:v>20.39536419601498</c:v>
                </c:pt>
                <c:pt idx="945">
                  <c:v>20.41106810129865</c:v>
                </c:pt>
                <c:pt idx="946">
                  <c:v>20.42676110745001</c:v>
                </c:pt>
                <c:pt idx="947">
                  <c:v>20.44244082540071</c:v>
                </c:pt>
                <c:pt idx="948">
                  <c:v>20.45811204351837</c:v>
                </c:pt>
                <c:pt idx="949">
                  <c:v>20.47376998248226</c:v>
                </c:pt>
                <c:pt idx="950">
                  <c:v>20.48941942402286</c:v>
                </c:pt>
                <c:pt idx="951">
                  <c:v>20.50505798075329</c:v>
                </c:pt>
                <c:pt idx="952">
                  <c:v>20.52068327193452</c:v>
                </c:pt>
                <c:pt idx="953">
                  <c:v>20.53630006934766</c:v>
                </c:pt>
                <c:pt idx="954">
                  <c:v>20.55190361030364</c:v>
                </c:pt>
                <c:pt idx="955">
                  <c:v>20.56749865995522</c:v>
                </c:pt>
                <c:pt idx="956">
                  <c:v>20.58308283924262</c:v>
                </c:pt>
                <c:pt idx="957">
                  <c:v>20.5986537757451</c:v>
                </c:pt>
                <c:pt idx="958">
                  <c:v>20.61421622467926</c:v>
                </c:pt>
                <c:pt idx="959">
                  <c:v>20.62976543996562</c:v>
                </c:pt>
                <c:pt idx="960">
                  <c:v>20.64530617020127</c:v>
                </c:pt>
                <c:pt idx="961">
                  <c:v>20.6608360446425</c:v>
                </c:pt>
                <c:pt idx="962">
                  <c:v>20.67635269917568</c:v>
                </c:pt>
                <c:pt idx="963">
                  <c:v>20.69186087247513</c:v>
                </c:pt>
                <c:pt idx="964">
                  <c:v>20.70735583504865</c:v>
                </c:pt>
                <c:pt idx="965">
                  <c:v>20.72284231895992</c:v>
                </c:pt>
                <c:pt idx="966">
                  <c:v>20.73831796177018</c:v>
                </c:pt>
                <c:pt idx="967">
                  <c:v>20.7537804076617</c:v>
                </c:pt>
                <c:pt idx="968">
                  <c:v>20.76923437878881</c:v>
                </c:pt>
                <c:pt idx="969">
                  <c:v>20.7846751622242</c:v>
                </c:pt>
                <c:pt idx="970">
                  <c:v>20.80010747352061</c:v>
                </c:pt>
                <c:pt idx="971">
                  <c:v>20.81552895853285</c:v>
                </c:pt>
                <c:pt idx="972">
                  <c:v>20.83093726972789</c:v>
                </c:pt>
                <c:pt idx="973">
                  <c:v>20.84633711276259</c:v>
                </c:pt>
                <c:pt idx="974">
                  <c:v>20.8617237912519</c:v>
                </c:pt>
                <c:pt idx="975">
                  <c:v>20.8771020042602</c:v>
                </c:pt>
                <c:pt idx="976">
                  <c:v>20.89246940592464</c:v>
                </c:pt>
                <c:pt idx="977">
                  <c:v>20.90782365698536</c:v>
                </c:pt>
                <c:pt idx="978">
                  <c:v>20.92316944662456</c:v>
                </c:pt>
                <c:pt idx="979">
                  <c:v>20.93850209489705</c:v>
                </c:pt>
                <c:pt idx="980">
                  <c:v>20.95382628440441</c:v>
                </c:pt>
                <c:pt idx="981">
                  <c:v>20.96913967761962</c:v>
                </c:pt>
                <c:pt idx="982">
                  <c:v>20.98443994354414</c:v>
                </c:pt>
                <c:pt idx="983">
                  <c:v>20.99973175490787</c:v>
                </c:pt>
                <c:pt idx="984">
                  <c:v>21.01501044834116</c:v>
                </c:pt>
                <c:pt idx="985">
                  <c:v>21.03028068999975</c:v>
                </c:pt>
                <c:pt idx="986">
                  <c:v>21.04554015055059</c:v>
                </c:pt>
                <c:pt idx="987">
                  <c:v>21.06078650724517</c:v>
                </c:pt>
                <c:pt idx="988">
                  <c:v>21.07602441638466</c:v>
                </c:pt>
                <c:pt idx="989">
                  <c:v>21.09124923107262</c:v>
                </c:pt>
                <c:pt idx="990">
                  <c:v>21.1064656010454</c:v>
                </c:pt>
                <c:pt idx="991">
                  <c:v>21.12167120521762</c:v>
                </c:pt>
                <c:pt idx="992">
                  <c:v>21.13686372907913</c:v>
                </c:pt>
                <c:pt idx="993">
                  <c:v>21.15204781252566</c:v>
                </c:pt>
                <c:pt idx="994">
                  <c:v>21.16721882511066</c:v>
                </c:pt>
                <c:pt idx="995">
                  <c:v>21.18238140017429</c:v>
                </c:pt>
                <c:pt idx="996">
                  <c:v>21.19753322486726</c:v>
                </c:pt>
                <c:pt idx="997">
                  <c:v>21.21267199290601</c:v>
                </c:pt>
                <c:pt idx="998">
                  <c:v>21.22780232780427</c:v>
                </c:pt>
                <c:pt idx="999">
                  <c:v>21.24291961554172</c:v>
                </c:pt>
                <c:pt idx="1000">
                  <c:v>21.25802847308608</c:v>
                </c:pt>
                <c:pt idx="1001">
                  <c:v>21.27312659581219</c:v>
                </c:pt>
                <c:pt idx="1002">
                  <c:v>21.28821168565121</c:v>
                </c:pt>
                <c:pt idx="1003">
                  <c:v>21.3032883497586</c:v>
                </c:pt>
                <c:pt idx="1004">
                  <c:v>21.31835199051653</c:v>
                </c:pt>
                <c:pt idx="1005">
                  <c:v>21.33340720854391</c:v>
                </c:pt>
                <c:pt idx="1006">
                  <c:v>21.34845170742793</c:v>
                </c:pt>
                <c:pt idx="1007">
                  <c:v>21.36348319730244</c:v>
                </c:pt>
                <c:pt idx="1008">
                  <c:v>21.37850626898846</c:v>
                </c:pt>
                <c:pt idx="1009">
                  <c:v>21.39351634124673</c:v>
                </c:pt>
                <c:pt idx="1010">
                  <c:v>21.4085179983713</c:v>
                </c:pt>
                <c:pt idx="1011">
                  <c:v>21.42350895214972</c:v>
                </c:pt>
                <c:pt idx="1012">
                  <c:v>21.43848692090644</c:v>
                </c:pt>
                <c:pt idx="1013">
                  <c:v>21.45345647915209</c:v>
                </c:pt>
                <c:pt idx="1014">
                  <c:v>21.46841306200184</c:v>
                </c:pt>
                <c:pt idx="1015">
                  <c:v>21.48336123744907</c:v>
                </c:pt>
                <c:pt idx="1016">
                  <c:v>21.49829872546944</c:v>
                </c:pt>
                <c:pt idx="1017">
                  <c:v>21.51322325256593</c:v>
                </c:pt>
                <c:pt idx="1018">
                  <c:v>21.52813937696304</c:v>
                </c:pt>
                <c:pt idx="1019">
                  <c:v>21.54304255010608</c:v>
                </c:pt>
                <c:pt idx="1020">
                  <c:v>21.55793732371193</c:v>
                </c:pt>
                <c:pt idx="1021">
                  <c:v>21.57282142593229</c:v>
                </c:pt>
                <c:pt idx="1022">
                  <c:v>21.58769259143646</c:v>
                </c:pt>
                <c:pt idx="1023">
                  <c:v>21.6025553621871</c:v>
                </c:pt>
                <c:pt idx="1024">
                  <c:v>21.61740520593515</c:v>
                </c:pt>
                <c:pt idx="1025">
                  <c:v>21.63224665814554</c:v>
                </c:pt>
                <c:pt idx="1026">
                  <c:v>21.64707745513379</c:v>
                </c:pt>
                <c:pt idx="1027">
                  <c:v>21.66189533972307</c:v>
                </c:pt>
                <c:pt idx="1028">
                  <c:v>21.67670483763886</c:v>
                </c:pt>
                <c:pt idx="1029">
                  <c:v>21.69150143291305</c:v>
                </c:pt>
                <c:pt idx="1030">
                  <c:v>21.70628964478328</c:v>
                </c:pt>
                <c:pt idx="1031">
                  <c:v>21.72106721771651</c:v>
                </c:pt>
                <c:pt idx="1032">
                  <c:v>21.73583190267732</c:v>
                </c:pt>
                <c:pt idx="1033">
                  <c:v>21.75058820154134</c:v>
                </c:pt>
                <c:pt idx="1034">
                  <c:v>21.76533161680541</c:v>
                </c:pt>
                <c:pt idx="1035">
                  <c:v>21.78006665592718</c:v>
                </c:pt>
                <c:pt idx="1036">
                  <c:v>21.79479107147505</c:v>
                </c:pt>
                <c:pt idx="1037">
                  <c:v>21.80950262250479</c:v>
                </c:pt>
                <c:pt idx="1038">
                  <c:v>21.82420580229599</c:v>
                </c:pt>
                <c:pt idx="1039">
                  <c:v>21.8388961273309</c:v>
                </c:pt>
                <c:pt idx="1040">
                  <c:v>21.8535780844188</c:v>
                </c:pt>
                <c:pt idx="1041">
                  <c:v>21.86824943425088</c:v>
                </c:pt>
                <c:pt idx="1042">
                  <c:v>21.88290794399588</c:v>
                </c:pt>
                <c:pt idx="1043">
                  <c:v>21.89755809076483</c:v>
                </c:pt>
                <c:pt idx="1044">
                  <c:v>21.91219540724319</c:v>
                </c:pt>
                <c:pt idx="1045">
                  <c:v>21.92682436408163</c:v>
                </c:pt>
                <c:pt idx="1046">
                  <c:v>21.94144273008157</c:v>
                </c:pt>
                <c:pt idx="1047">
                  <c:v>21.95604828051178</c:v>
                </c:pt>
                <c:pt idx="1048">
                  <c:v>21.97064547633967</c:v>
                </c:pt>
                <c:pt idx="1049">
                  <c:v>21.98522986642858</c:v>
                </c:pt>
                <c:pt idx="1050">
                  <c:v>21.99980590529543</c:v>
                </c:pt>
                <c:pt idx="1051">
                  <c:v>22.01437136983905</c:v>
                </c:pt>
                <c:pt idx="1052">
                  <c:v>22.02892404341558</c:v>
                </c:pt>
                <c:pt idx="1053">
                  <c:v>22.04346837087352</c:v>
                </c:pt>
                <c:pt idx="1054">
                  <c:v>22.05799991722884</c:v>
                </c:pt>
                <c:pt idx="1055">
                  <c:v>22.07252312088965</c:v>
                </c:pt>
                <c:pt idx="1056">
                  <c:v>22.0870357668394</c:v>
                </c:pt>
                <c:pt idx="1057">
                  <c:v>22.10153564650861</c:v>
                </c:pt>
                <c:pt idx="1058">
                  <c:v>22.11602718865211</c:v>
                </c:pt>
                <c:pt idx="1059">
                  <c:v>22.1305059744128</c:v>
                </c:pt>
                <c:pt idx="1060">
                  <c:v>22.14497642611517</c:v>
                </c:pt>
                <c:pt idx="1061">
                  <c:v>22.15943633681435</c:v>
                </c:pt>
                <c:pt idx="1062">
                  <c:v>22.17388350600234</c:v>
                </c:pt>
                <c:pt idx="1063">
                  <c:v>22.18832234636545</c:v>
                </c:pt>
                <c:pt idx="1064">
                  <c:v>22.20274845514788</c:v>
                </c:pt>
                <c:pt idx="1065">
                  <c:v>22.21716623861577</c:v>
                </c:pt>
                <c:pt idx="1066">
                  <c:v>22.23157349788292</c:v>
                </c:pt>
                <c:pt idx="1067">
                  <c:v>22.24596804048975</c:v>
                </c:pt>
                <c:pt idx="1068">
                  <c:v>22.26035426307953</c:v>
                </c:pt>
                <c:pt idx="1069">
                  <c:v>22.27472777897177</c:v>
                </c:pt>
                <c:pt idx="1070">
                  <c:v>22.28909297839968</c:v>
                </c:pt>
                <c:pt idx="1071">
                  <c:v>22.30344767052283</c:v>
                </c:pt>
                <c:pt idx="1072">
                  <c:v>22.31778967091693</c:v>
                </c:pt>
                <c:pt idx="1073">
                  <c:v>22.3321233602076</c:v>
                </c:pt>
                <c:pt idx="1074">
                  <c:v>22.34644436776373</c:v>
                </c:pt>
                <c:pt idx="1075">
                  <c:v>22.36075706781131</c:v>
                </c:pt>
                <c:pt idx="1076">
                  <c:v>22.37505927754232</c:v>
                </c:pt>
                <c:pt idx="1077">
                  <c:v>22.38934882055463</c:v>
                </c:pt>
                <c:pt idx="1078">
                  <c:v>22.40363006148198</c:v>
                </c:pt>
                <c:pt idx="1079">
                  <c:v>22.4178986457165</c:v>
                </c:pt>
                <c:pt idx="1080">
                  <c:v>22.4321589315025</c:v>
                </c:pt>
                <c:pt idx="1081">
                  <c:v>22.44640874405137</c:v>
                </c:pt>
                <c:pt idx="1082">
                  <c:v>22.46064591496979</c:v>
                </c:pt>
                <c:pt idx="1083">
                  <c:v>22.47487479292551</c:v>
                </c:pt>
                <c:pt idx="1084">
                  <c:v>22.48909103930749</c:v>
                </c:pt>
                <c:pt idx="1085">
                  <c:v>22.50329899670605</c:v>
                </c:pt>
                <c:pt idx="1086">
                  <c:v>22.51749650057488</c:v>
                </c:pt>
                <c:pt idx="1087">
                  <c:v>22.53168138820199</c:v>
                </c:pt>
                <c:pt idx="1088">
                  <c:v>22.54585799232467</c:v>
                </c:pt>
                <c:pt idx="1089">
                  <c:v>22.56002199031056</c:v>
                </c:pt>
                <c:pt idx="1090">
                  <c:v>22.57417770852883</c:v>
                </c:pt>
                <c:pt idx="1091">
                  <c:v>22.58832298819861</c:v>
                </c:pt>
                <c:pt idx="1092">
                  <c:v>22.60245567691332</c:v>
                </c:pt>
                <c:pt idx="1093">
                  <c:v>22.61658009149752</c:v>
                </c:pt>
                <c:pt idx="1094">
                  <c:v>22.63069192526338</c:v>
                </c:pt>
                <c:pt idx="1095">
                  <c:v>22.64479548867785</c:v>
                </c:pt>
                <c:pt idx="1096">
                  <c:v>22.65888863094021</c:v>
                </c:pt>
                <c:pt idx="1097">
                  <c:v>22.67296920761337</c:v>
                </c:pt>
                <c:pt idx="1098">
                  <c:v>22.68704151963549</c:v>
                </c:pt>
                <c:pt idx="1099">
                  <c:v>22.70110127623654</c:v>
                </c:pt>
                <c:pt idx="1100">
                  <c:v>22.71515277200765</c:v>
                </c:pt>
                <c:pt idx="1101">
                  <c:v>22.72919386411479</c:v>
                </c:pt>
                <c:pt idx="1102">
                  <c:v>22.74322241607683</c:v>
                </c:pt>
                <c:pt idx="1103">
                  <c:v>22.75724271297201</c:v>
                </c:pt>
                <c:pt idx="1104">
                  <c:v>22.77125047992126</c:v>
                </c:pt>
                <c:pt idx="1105">
                  <c:v>22.78524999566636</c:v>
                </c:pt>
                <c:pt idx="1106">
                  <c:v>22.79923912532652</c:v>
                </c:pt>
                <c:pt idx="1107">
                  <c:v>22.81321574036291</c:v>
                </c:pt>
                <c:pt idx="1108">
                  <c:v>22.8271841100205</c:v>
                </c:pt>
                <c:pt idx="1109">
                  <c:v>22.84113997528411</c:v>
                </c:pt>
                <c:pt idx="1110">
                  <c:v>22.85508759907297</c:v>
                </c:pt>
                <c:pt idx="1111">
                  <c:v>22.86902485444574</c:v>
                </c:pt>
                <c:pt idx="1112">
                  <c:v>22.8829496207924</c:v>
                </c:pt>
                <c:pt idx="1113">
                  <c:v>22.89686615155131</c:v>
                </c:pt>
                <c:pt idx="1114">
                  <c:v>22.91077020354414</c:v>
                </c:pt>
                <c:pt idx="1115">
                  <c:v>22.92466602389425</c:v>
                </c:pt>
                <c:pt idx="1116">
                  <c:v>22.93855149358617</c:v>
                </c:pt>
                <c:pt idx="1117">
                  <c:v>22.95242449992492</c:v>
                </c:pt>
                <c:pt idx="1118">
                  <c:v>22.96628928056913</c:v>
                </c:pt>
                <c:pt idx="1119">
                  <c:v>22.98014160815008</c:v>
                </c:pt>
                <c:pt idx="1120">
                  <c:v>22.99398571402216</c:v>
                </c:pt>
                <c:pt idx="1121">
                  <c:v>23.00781948708207</c:v>
                </c:pt>
                <c:pt idx="1122">
                  <c:v>23.02164082253604</c:v>
                </c:pt>
                <c:pt idx="1123">
                  <c:v>23.03545394229006</c:v>
                </c:pt>
                <c:pt idx="1124">
                  <c:v>23.04925463475747</c:v>
                </c:pt>
                <c:pt idx="1125">
                  <c:v>23.06304711555088</c:v>
                </c:pt>
                <c:pt idx="1126">
                  <c:v>23.07682928146532</c:v>
                </c:pt>
                <c:pt idx="1127">
                  <c:v>23.09059903559442</c:v>
                </c:pt>
                <c:pt idx="1128">
                  <c:v>23.10436058411861</c:v>
                </c:pt>
                <c:pt idx="1129">
                  <c:v>23.11810973120582</c:v>
                </c:pt>
                <c:pt idx="1130">
                  <c:v>23.13185067675402</c:v>
                </c:pt>
                <c:pt idx="1131">
                  <c:v>23.14558132544276</c:v>
                </c:pt>
                <c:pt idx="1132">
                  <c:v>23.15929958823904</c:v>
                </c:pt>
                <c:pt idx="1133">
                  <c:v>23.17300965562511</c:v>
                </c:pt>
                <c:pt idx="1134">
                  <c:v>23.18670734749579</c:v>
                </c:pt>
                <c:pt idx="1135">
                  <c:v>23.20039684806174</c:v>
                </c:pt>
                <c:pt idx="1136">
                  <c:v>23.2140760698731</c:v>
                </c:pt>
                <c:pt idx="1137">
                  <c:v>23.22774293175628</c:v>
                </c:pt>
                <c:pt idx="1138">
                  <c:v>23.24140162019732</c:v>
                </c:pt>
                <c:pt idx="1139">
                  <c:v>23.25504796876393</c:v>
                </c:pt>
                <c:pt idx="1140">
                  <c:v>23.26868613882519</c:v>
                </c:pt>
                <c:pt idx="1141">
                  <c:v>23.28231405093202</c:v>
                </c:pt>
                <c:pt idx="1142">
                  <c:v>23.29592963190368</c:v>
                </c:pt>
                <c:pt idx="1143">
                  <c:v>23.30953704107408</c:v>
                </c:pt>
                <c:pt idx="1144">
                  <c:v>23.32313212986011</c:v>
                </c:pt>
                <c:pt idx="1145">
                  <c:v>23.33671905135769</c:v>
                </c:pt>
                <c:pt idx="1146">
                  <c:v>23.35029573398234</c:v>
                </c:pt>
                <c:pt idx="1147">
                  <c:v>23.36386011240654</c:v>
                </c:pt>
                <c:pt idx="1148">
                  <c:v>23.37741633037825</c:v>
                </c:pt>
                <c:pt idx="1149">
                  <c:v>23.39096025497739</c:v>
                </c:pt>
                <c:pt idx="1150">
                  <c:v>23.40449602372624</c:v>
                </c:pt>
                <c:pt idx="1151">
                  <c:v>23.4180215728917</c:v>
                </c:pt>
                <c:pt idx="1152">
                  <c:v>23.43153484498616</c:v>
                </c:pt>
                <c:pt idx="1153">
                  <c:v>23.44503996820249</c:v>
                </c:pt>
                <c:pt idx="1154">
                  <c:v>23.45853282525551</c:v>
                </c:pt>
                <c:pt idx="1155">
                  <c:v>23.4720175381248</c:v>
                </c:pt>
                <c:pt idx="1156">
                  <c:v>23.48549205091534</c:v>
                </c:pt>
                <c:pt idx="1157">
                  <c:v>23.49895431396599</c:v>
                </c:pt>
                <c:pt idx="1158">
                  <c:v>23.51240843994553</c:v>
                </c:pt>
                <c:pt idx="1159">
                  <c:v>23.52585032717542</c:v>
                </c:pt>
                <c:pt idx="1160">
                  <c:v>23.53928408212374</c:v>
                </c:pt>
                <c:pt idx="1161">
                  <c:v>23.55270765672002</c:v>
                </c:pt>
                <c:pt idx="1162">
                  <c:v>23.56611900911594</c:v>
                </c:pt>
                <c:pt idx="1163">
                  <c:v>23.57952223648778</c:v>
                </c:pt>
                <c:pt idx="1164">
                  <c:v>23.5929132527348</c:v>
                </c:pt>
                <c:pt idx="1165">
                  <c:v>23.60629614884522</c:v>
                </c:pt>
                <c:pt idx="1166">
                  <c:v>23.61966888455948</c:v>
                </c:pt>
                <c:pt idx="1167">
                  <c:v>23.63302942582824</c:v>
                </c:pt>
                <c:pt idx="1168">
                  <c:v>23.64638185436699</c:v>
                </c:pt>
                <c:pt idx="1169">
                  <c:v>23.65972209962386</c:v>
                </c:pt>
                <c:pt idx="1170">
                  <c:v>23.67305423713908</c:v>
                </c:pt>
                <c:pt idx="1171">
                  <c:v>23.68637623445015</c:v>
                </c:pt>
                <c:pt idx="1172">
                  <c:v>23.69968606437962</c:v>
                </c:pt>
                <c:pt idx="1173">
                  <c:v>23.7129877774792</c:v>
                </c:pt>
                <c:pt idx="1174">
                  <c:v>23.72627733219577</c:v>
                </c:pt>
                <c:pt idx="1175">
                  <c:v>23.73955878837336</c:v>
                </c:pt>
                <c:pt idx="1176">
                  <c:v>23.7528301210496</c:v>
                </c:pt>
                <c:pt idx="1177">
                  <c:v>23.76608931143859</c:v>
                </c:pt>
                <c:pt idx="1178">
                  <c:v>23.77934041011159</c:v>
                </c:pt>
                <c:pt idx="1179">
                  <c:v>23.79257937721512</c:v>
                </c:pt>
                <c:pt idx="1180">
                  <c:v>23.80581025714396</c:v>
                </c:pt>
                <c:pt idx="1181">
                  <c:v>23.81903103264642</c:v>
                </c:pt>
                <c:pt idx="1182">
                  <c:v>23.83223969263504</c:v>
                </c:pt>
                <c:pt idx="1183">
                  <c:v>23.84544027224713</c:v>
                </c:pt>
                <c:pt idx="1184">
                  <c:v>23.85862874703293</c:v>
                </c:pt>
                <c:pt idx="1185">
                  <c:v>23.87180914596338</c:v>
                </c:pt>
                <c:pt idx="1186">
                  <c:v>23.88497945947955</c:v>
                </c:pt>
                <c:pt idx="1187">
                  <c:v>23.89813768417429</c:v>
                </c:pt>
                <c:pt idx="1188">
                  <c:v>23.91128783977656</c:v>
                </c:pt>
                <c:pt idx="1189">
                  <c:v>23.92442591720762</c:v>
                </c:pt>
                <c:pt idx="1190">
                  <c:v>23.9375559300402</c:v>
                </c:pt>
                <c:pt idx="1191">
                  <c:v>23.95067587638998</c:v>
                </c:pt>
                <c:pt idx="1192">
                  <c:v>23.96378376051227</c:v>
                </c:pt>
                <c:pt idx="1193">
                  <c:v>23.97688358675288</c:v>
                </c:pt>
                <c:pt idx="1194">
                  <c:v>23.98997136137184</c:v>
                </c:pt>
                <c:pt idx="1195">
                  <c:v>24.00305108256893</c:v>
                </c:pt>
                <c:pt idx="1196">
                  <c:v>24.0161207562427</c:v>
                </c:pt>
                <c:pt idx="1197">
                  <c:v>24.02917839689685</c:v>
                </c:pt>
                <c:pt idx="1198">
                  <c:v>24.04222799128431</c:v>
                </c:pt>
                <c:pt idx="1199">
                  <c:v>24.05526556101313</c:v>
                </c:pt>
                <c:pt idx="1200">
                  <c:v>24.06829508898096</c:v>
                </c:pt>
                <c:pt idx="1201">
                  <c:v>24.08131458864497</c:v>
                </c:pt>
                <c:pt idx="1202">
                  <c:v>24.09432207957918</c:v>
                </c:pt>
                <c:pt idx="1203">
                  <c:v>24.10732153549124</c:v>
                </c:pt>
                <c:pt idx="1204">
                  <c:v>24.12030899327275</c:v>
                </c:pt>
                <c:pt idx="1205">
                  <c:v>24.13328842051</c:v>
                </c:pt>
                <c:pt idx="1206">
                  <c:v>24.14625783829118</c:v>
                </c:pt>
                <c:pt idx="1207">
                  <c:v>24.15921527380944</c:v>
                </c:pt>
                <c:pt idx="1208">
                  <c:v>24.1721646854767</c:v>
                </c:pt>
                <c:pt idx="1209">
                  <c:v>24.18510212543683</c:v>
                </c:pt>
                <c:pt idx="1210">
                  <c:v>24.19803154599092</c:v>
                </c:pt>
                <c:pt idx="1211">
                  <c:v>24.21095097584132</c:v>
                </c:pt>
                <c:pt idx="1212">
                  <c:v>24.22385844978329</c:v>
                </c:pt>
                <c:pt idx="1213">
                  <c:v>24.23675791095915</c:v>
                </c:pt>
                <c:pt idx="1214">
                  <c:v>24.24964542673391</c:v>
                </c:pt>
                <c:pt idx="1215">
                  <c:v>24.26252493414938</c:v>
                </c:pt>
                <c:pt idx="1216">
                  <c:v>24.27539446950524</c:v>
                </c:pt>
                <c:pt idx="1217">
                  <c:v>24.28825207518203</c:v>
                </c:pt>
                <c:pt idx="1218">
                  <c:v>24.30110167907847</c:v>
                </c:pt>
                <c:pt idx="1219">
                  <c:v>24.31393936374957</c:v>
                </c:pt>
                <c:pt idx="1220">
                  <c:v>24.32676905188681</c:v>
                </c:pt>
                <c:pt idx="1221">
                  <c:v>24.33958881015556</c:v>
                </c:pt>
                <c:pt idx="1222">
                  <c:v>24.35239666907642</c:v>
                </c:pt>
                <c:pt idx="1223">
                  <c:v>24.36519654170335</c:v>
                </c:pt>
                <c:pt idx="1224">
                  <c:v>24.37798452612198</c:v>
                </c:pt>
                <c:pt idx="1225">
                  <c:v>24.3907645293433</c:v>
                </c:pt>
                <c:pt idx="1226">
                  <c:v>24.40353460322202</c:v>
                </c:pt>
                <c:pt idx="1227">
                  <c:v>24.41629280568469</c:v>
                </c:pt>
                <c:pt idx="1228">
                  <c:v>24.42904303468885</c:v>
                </c:pt>
                <c:pt idx="1229">
                  <c:v>24.44178140352928</c:v>
                </c:pt>
                <c:pt idx="1230">
                  <c:v>24.45451180413555</c:v>
                </c:pt>
                <c:pt idx="1231">
                  <c:v>24.46723229599782</c:v>
                </c:pt>
                <c:pt idx="1232">
                  <c:v>24.4799409446668</c:v>
                </c:pt>
                <c:pt idx="1233">
                  <c:v>24.4926416330409</c:v>
                </c:pt>
                <c:pt idx="1234">
                  <c:v>24.50533048959871</c:v>
                </c:pt>
                <c:pt idx="1235">
                  <c:v>24.51801139122567</c:v>
                </c:pt>
                <c:pt idx="1236">
                  <c:v>24.53068240503771</c:v>
                </c:pt>
                <c:pt idx="1237">
                  <c:v>24.54334160419963</c:v>
                </c:pt>
                <c:pt idx="1238">
                  <c:v>24.55599285658858</c:v>
                </c:pt>
                <c:pt idx="1239">
                  <c:v>24.56863230584082</c:v>
                </c:pt>
                <c:pt idx="1240">
                  <c:v>24.58126381383585</c:v>
                </c:pt>
                <c:pt idx="1241">
                  <c:v>24.59388545530521</c:v>
                </c:pt>
                <c:pt idx="1242">
                  <c:v>24.60649531101757</c:v>
                </c:pt>
                <c:pt idx="1243">
                  <c:v>24.61909723386709</c:v>
                </c:pt>
                <c:pt idx="1244">
                  <c:v>24.63168738207957</c:v>
                </c:pt>
                <c:pt idx="1245">
                  <c:v>24.64426958412712</c:v>
                </c:pt>
                <c:pt idx="1246">
                  <c:v>24.65684193794648</c:v>
                </c:pt>
                <c:pt idx="1247">
                  <c:v>24.66940253161312</c:v>
                </c:pt>
                <c:pt idx="1248">
                  <c:v>24.68195520276486</c:v>
                </c:pt>
                <c:pt idx="1249">
                  <c:v>24.69449612496478</c:v>
                </c:pt>
                <c:pt idx="1250">
                  <c:v>24.70702912985394</c:v>
                </c:pt>
                <c:pt idx="1251">
                  <c:v>24.71955230702291</c:v>
                </c:pt>
                <c:pt idx="1252">
                  <c:v>24.73206375206354</c:v>
                </c:pt>
                <c:pt idx="1253">
                  <c:v>24.74456728763075</c:v>
                </c:pt>
                <c:pt idx="1254">
                  <c:v>24.7570591022991</c:v>
                </c:pt>
                <c:pt idx="1255">
                  <c:v>24.769543012739</c:v>
                </c:pt>
                <c:pt idx="1256">
                  <c:v>24.78201711605369</c:v>
                </c:pt>
                <c:pt idx="1257">
                  <c:v>24.79447951533471</c:v>
                </c:pt>
                <c:pt idx="1258">
                  <c:v>24.80693401828483</c:v>
                </c:pt>
                <c:pt idx="1259">
                  <c:v>24.81937682845787</c:v>
                </c:pt>
                <c:pt idx="1260">
                  <c:v>24.83181174758438</c:v>
                </c:pt>
                <c:pt idx="1261">
                  <c:v>24.84423688026352</c:v>
                </c:pt>
                <c:pt idx="1262">
                  <c:v>24.85665033707029</c:v>
                </c:pt>
                <c:pt idx="1263">
                  <c:v>24.86905591078594</c:v>
                </c:pt>
                <c:pt idx="1264">
                  <c:v>24.88144981991123</c:v>
                </c:pt>
                <c:pt idx="1265">
                  <c:v>24.89383585126771</c:v>
                </c:pt>
                <c:pt idx="1266">
                  <c:v>24.906212116934</c:v>
                </c:pt>
                <c:pt idx="1267">
                  <c:v>24.91857673495177</c:v>
                </c:pt>
                <c:pt idx="1268">
                  <c:v>24.93093348312822</c:v>
                </c:pt>
                <c:pt idx="1269">
                  <c:v>24.94327859079671</c:v>
                </c:pt>
                <c:pt idx="1270">
                  <c:v>24.95561583332876</c:v>
                </c:pt>
                <c:pt idx="1271">
                  <c:v>24.96794333020328</c:v>
                </c:pt>
                <c:pt idx="1272">
                  <c:v>24.98025920684674</c:v>
                </c:pt>
                <c:pt idx="1273">
                  <c:v>24.99256722621905</c:v>
                </c:pt>
                <c:pt idx="1274">
                  <c:v>25.0048636365475</c:v>
                </c:pt>
                <c:pt idx="1275">
                  <c:v>25.01715219485028</c:v>
                </c:pt>
                <c:pt idx="1276">
                  <c:v>25.02943102803791</c:v>
                </c:pt>
                <c:pt idx="1277">
                  <c:v>25.04169826895557</c:v>
                </c:pt>
                <c:pt idx="1278">
                  <c:v>25.05395766571731</c:v>
                </c:pt>
                <c:pt idx="1279">
                  <c:v>25.06620548138542</c:v>
                </c:pt>
                <c:pt idx="1280">
                  <c:v>25.07844545814384</c:v>
                </c:pt>
                <c:pt idx="1281">
                  <c:v>25.09067573031689</c:v>
                </c:pt>
                <c:pt idx="1282">
                  <c:v>25.10289443815055</c:v>
                </c:pt>
                <c:pt idx="1283">
                  <c:v>25.1151053149421</c:v>
                </c:pt>
                <c:pt idx="1284">
                  <c:v>25.12730463855528</c:v>
                </c:pt>
                <c:pt idx="1285">
                  <c:v>25.13949613636889</c:v>
                </c:pt>
                <c:pt idx="1286">
                  <c:v>25.15167795010317</c:v>
                </c:pt>
                <c:pt idx="1287">
                  <c:v>25.16384822738703</c:v>
                </c:pt>
                <c:pt idx="1288">
                  <c:v>25.17601068673003</c:v>
                </c:pt>
                <c:pt idx="1289">
                  <c:v>25.18816162076391</c:v>
                </c:pt>
                <c:pt idx="1290">
                  <c:v>25.20030474209135</c:v>
                </c:pt>
                <c:pt idx="1291">
                  <c:v>25.21243819981063</c:v>
                </c:pt>
                <c:pt idx="1292">
                  <c:v>25.22456014907106</c:v>
                </c:pt>
                <c:pt idx="1293">
                  <c:v>25.23667430690898</c:v>
                </c:pt>
                <c:pt idx="1294">
                  <c:v>25.24877696960579</c:v>
                </c:pt>
                <c:pt idx="1295">
                  <c:v>25.26087183522487</c:v>
                </c:pt>
                <c:pt idx="1296">
                  <c:v>25.27295706043477</c:v>
                </c:pt>
                <c:pt idx="1297">
                  <c:v>25.28503080779472</c:v>
                </c:pt>
                <c:pt idx="1298">
                  <c:v>25.29709676656496</c:v>
                </c:pt>
                <c:pt idx="1299">
                  <c:v>25.3091512590459</c:v>
                </c:pt>
                <c:pt idx="1300">
                  <c:v>25.32119796863608</c:v>
                </c:pt>
                <c:pt idx="1301">
                  <c:v>25.33323505939398</c:v>
                </c:pt>
                <c:pt idx="1302">
                  <c:v>25.3452607012561</c:v>
                </c:pt>
                <c:pt idx="1303">
                  <c:v>25.35727856883897</c:v>
                </c:pt>
                <c:pt idx="1304">
                  <c:v>25.36928499915732</c:v>
                </c:pt>
                <c:pt idx="1305">
                  <c:v>25.38128366098031</c:v>
                </c:pt>
                <c:pt idx="1306">
                  <c:v>25.39327272574229</c:v>
                </c:pt>
                <c:pt idx="1307">
                  <c:v>25.40525037074282</c:v>
                </c:pt>
                <c:pt idx="1308">
                  <c:v>25.41722025599056</c:v>
                </c:pt>
                <c:pt idx="1309">
                  <c:v>25.42917873318363</c:v>
                </c:pt>
                <c:pt idx="1310">
                  <c:v>25.44112945649759</c:v>
                </c:pt>
                <c:pt idx="1311">
                  <c:v>25.45307060472849</c:v>
                </c:pt>
                <c:pt idx="1312">
                  <c:v>25.46500036252473</c:v>
                </c:pt>
                <c:pt idx="1313">
                  <c:v>25.47692237532292</c:v>
                </c:pt>
                <c:pt idx="1314">
                  <c:v>25.48883300947362</c:v>
                </c:pt>
                <c:pt idx="1315">
                  <c:v>25.50073590459476</c:v>
                </c:pt>
                <c:pt idx="1316">
                  <c:v>25.51262924679934</c:v>
                </c:pt>
                <c:pt idx="1317">
                  <c:v>25.52451121893204</c:v>
                </c:pt>
                <c:pt idx="1318">
                  <c:v>25.53638545946373</c:v>
                </c:pt>
                <c:pt idx="1319">
                  <c:v>25.54824834923183</c:v>
                </c:pt>
                <c:pt idx="1320">
                  <c:v>25.56010351318558</c:v>
                </c:pt>
                <c:pt idx="1321">
                  <c:v>25.57194914465278</c:v>
                </c:pt>
                <c:pt idx="1322">
                  <c:v>25.58378344278204</c:v>
                </c:pt>
                <c:pt idx="1323">
                  <c:v>25.59561002380567</c:v>
                </c:pt>
                <c:pt idx="1324">
                  <c:v>25.60742528312043</c:v>
                </c:pt>
                <c:pt idx="1325">
                  <c:v>25.61923283115403</c:v>
                </c:pt>
                <c:pt idx="1326">
                  <c:v>25.6310308685199</c:v>
                </c:pt>
                <c:pt idx="1327">
                  <c:v>25.64281760163875</c:v>
                </c:pt>
                <c:pt idx="1328">
                  <c:v>25.65459663224098</c:v>
                </c:pt>
                <c:pt idx="1329">
                  <c:v>25.6663643702487</c:v>
                </c:pt>
                <c:pt idx="1330">
                  <c:v>25.67812441160073</c:v>
                </c:pt>
                <c:pt idx="1331">
                  <c:v>25.68987496417875</c:v>
                </c:pt>
                <c:pt idx="1332">
                  <c:v>25.70161424165817</c:v>
                </c:pt>
                <c:pt idx="1333">
                  <c:v>25.71334583130012</c:v>
                </c:pt>
                <c:pt idx="1334">
                  <c:v>25.72506615751796</c:v>
                </c:pt>
                <c:pt idx="1335">
                  <c:v>25.73677880179439</c:v>
                </c:pt>
                <c:pt idx="1336">
                  <c:v>25.74848197926183</c:v>
                </c:pt>
                <c:pt idx="1337">
                  <c:v>25.760173910833</c:v>
                </c:pt>
                <c:pt idx="1338">
                  <c:v>25.77185816933254</c:v>
                </c:pt>
                <c:pt idx="1339">
                  <c:v>25.78353119363076</c:v>
                </c:pt>
                <c:pt idx="1340">
                  <c:v>25.79519655078708</c:v>
                </c:pt>
                <c:pt idx="1341">
                  <c:v>25.80685245366345</c:v>
                </c:pt>
                <c:pt idx="1342">
                  <c:v>25.81849713819129</c:v>
                </c:pt>
                <c:pt idx="1343">
                  <c:v>25.8301341626928</c:v>
                </c:pt>
                <c:pt idx="1344">
                  <c:v>25.84175998031548</c:v>
                </c:pt>
                <c:pt idx="1345">
                  <c:v>25.8533781435676</c:v>
                </c:pt>
                <c:pt idx="1346">
                  <c:v>25.86498688186976</c:v>
                </c:pt>
                <c:pt idx="1347">
                  <c:v>25.87658443038993</c:v>
                </c:pt>
                <c:pt idx="1348">
                  <c:v>25.88817433299483</c:v>
                </c:pt>
                <c:pt idx="1349">
                  <c:v>25.89975305718868</c:v>
                </c:pt>
                <c:pt idx="1350">
                  <c:v>25.911324141083</c:v>
                </c:pt>
                <c:pt idx="1351">
                  <c:v>25.92288582126206</c:v>
                </c:pt>
                <c:pt idx="1352">
                  <c:v>25.93443634004378</c:v>
                </c:pt>
                <c:pt idx="1353">
                  <c:v>25.94597922691512</c:v>
                </c:pt>
                <c:pt idx="1354">
                  <c:v>25.95751096370066</c:v>
                </c:pt>
                <c:pt idx="1355">
                  <c:v>25.96903507414346</c:v>
                </c:pt>
                <c:pt idx="1356">
                  <c:v>25.98054980197127</c:v>
                </c:pt>
                <c:pt idx="1357">
                  <c:v>25.99205339663188</c:v>
                </c:pt>
                <c:pt idx="1358">
                  <c:v>26.00354937326068</c:v>
                </c:pt>
                <c:pt idx="1359">
                  <c:v>26.0150342279664</c:v>
                </c:pt>
                <c:pt idx="1360">
                  <c:v>26.02651147015177</c:v>
                </c:pt>
                <c:pt idx="1361">
                  <c:v>26.03797935066801</c:v>
                </c:pt>
                <c:pt idx="1362">
                  <c:v>26.04943612607259</c:v>
                </c:pt>
                <c:pt idx="1363">
                  <c:v>26.0608852971775</c:v>
                </c:pt>
                <c:pt idx="1364">
                  <c:v>26.07232337433949</c:v>
                </c:pt>
                <c:pt idx="1365">
                  <c:v>26.08375387529707</c:v>
                </c:pt>
                <c:pt idx="1366">
                  <c:v>26.09517503965051</c:v>
                </c:pt>
                <c:pt idx="1367">
                  <c:v>26.10658513108233</c:v>
                </c:pt>
                <c:pt idx="1368">
                  <c:v>26.1179876364778</c:v>
                </c:pt>
                <c:pt idx="1369">
                  <c:v>26.12937908077085</c:v>
                </c:pt>
                <c:pt idx="1370">
                  <c:v>26.14076294517191</c:v>
                </c:pt>
                <c:pt idx="1371">
                  <c:v>26.15213749512248</c:v>
                </c:pt>
                <c:pt idx="1372">
                  <c:v>26.16350100175707</c:v>
                </c:pt>
                <c:pt idx="1373">
                  <c:v>26.17485693778518</c:v>
                </c:pt>
                <c:pt idx="1374">
                  <c:v>26.18620184239458</c:v>
                </c:pt>
                <c:pt idx="1375">
                  <c:v>26.19753918263532</c:v>
                </c:pt>
                <c:pt idx="1376">
                  <c:v>26.20886723109708</c:v>
                </c:pt>
                <c:pt idx="1377">
                  <c:v>26.22018426604957</c:v>
                </c:pt>
                <c:pt idx="1378">
                  <c:v>26.23149374606499</c:v>
                </c:pt>
                <c:pt idx="1379">
                  <c:v>26.24279222455428</c:v>
                </c:pt>
                <c:pt idx="1380">
                  <c:v>26.25408315444572</c:v>
                </c:pt>
                <c:pt idx="1381">
                  <c:v>26.26536481546372</c:v>
                </c:pt>
                <c:pt idx="1382">
                  <c:v>26.27663549299978</c:v>
                </c:pt>
                <c:pt idx="1383">
                  <c:v>26.2878986315275</c:v>
                </c:pt>
                <c:pt idx="1384">
                  <c:v>26.29915079865006</c:v>
                </c:pt>
                <c:pt idx="1385">
                  <c:v>26.3103954332128</c:v>
                </c:pt>
                <c:pt idx="1386">
                  <c:v>26.32163082206149</c:v>
                </c:pt>
                <c:pt idx="1387">
                  <c:v>26.3328552576955</c:v>
                </c:pt>
                <c:pt idx="1388">
                  <c:v>26.34407217052915</c:v>
                </c:pt>
                <c:pt idx="1389">
                  <c:v>26.35527814759953</c:v>
                </c:pt>
                <c:pt idx="1390">
                  <c:v>26.36647660948884</c:v>
                </c:pt>
                <c:pt idx="1391">
                  <c:v>26.37766585011528</c:v>
                </c:pt>
                <c:pt idx="1392">
                  <c:v>26.38884416915533</c:v>
                </c:pt>
                <c:pt idx="1393">
                  <c:v>26.40001498309459</c:v>
                </c:pt>
                <c:pt idx="1394">
                  <c:v>26.41117488791514</c:v>
                </c:pt>
                <c:pt idx="1395">
                  <c:v>26.42232729451456</c:v>
                </c:pt>
                <c:pt idx="1396">
                  <c:v>26.43347050403841</c:v>
                </c:pt>
                <c:pt idx="1397">
                  <c:v>26.44460282326171</c:v>
                </c:pt>
                <c:pt idx="1398">
                  <c:v>26.45572765471275</c:v>
                </c:pt>
                <c:pt idx="1399">
                  <c:v>26.46684160848853</c:v>
                </c:pt>
                <c:pt idx="1400">
                  <c:v>26.47794808154643</c:v>
                </c:pt>
                <c:pt idx="1401">
                  <c:v>26.48904538213152</c:v>
                </c:pt>
                <c:pt idx="1402">
                  <c:v>26.50013182410457</c:v>
                </c:pt>
                <c:pt idx="1403">
                  <c:v>26.51121079607953</c:v>
                </c:pt>
                <c:pt idx="1404">
                  <c:v>26.52227892223672</c:v>
                </c:pt>
                <c:pt idx="1405">
                  <c:v>26.5333395856368</c:v>
                </c:pt>
                <c:pt idx="1406">
                  <c:v>26.54439110161137</c:v>
                </c:pt>
                <c:pt idx="1407">
                  <c:v>26.5554317910935</c:v>
                </c:pt>
                <c:pt idx="1408">
                  <c:v>26.56646502882692</c:v>
                </c:pt>
                <c:pt idx="1409">
                  <c:v>26.57748745304271</c:v>
                </c:pt>
                <c:pt idx="1410">
                  <c:v>26.588502432949</c:v>
                </c:pt>
                <c:pt idx="1411">
                  <c:v>26.59950829095058</c:v>
                </c:pt>
                <c:pt idx="1412">
                  <c:v>26.61050335503922</c:v>
                </c:pt>
                <c:pt idx="1413">
                  <c:v>26.6214909420265</c:v>
                </c:pt>
                <c:pt idx="1414">
                  <c:v>26.6324677348585</c:v>
                </c:pt>
                <c:pt idx="1415">
                  <c:v>26.64343708859396</c:v>
                </c:pt>
                <c:pt idx="1416">
                  <c:v>26.65439733097854</c:v>
                </c:pt>
                <c:pt idx="1417">
                  <c:v>26.66534679522418</c:v>
                </c:pt>
                <c:pt idx="1418">
                  <c:v>26.6762888264764</c:v>
                </c:pt>
                <c:pt idx="1419">
                  <c:v>26.68722008892327</c:v>
                </c:pt>
                <c:pt idx="1420">
                  <c:v>26.69814392195136</c:v>
                </c:pt>
                <c:pt idx="1421">
                  <c:v>26.70905865975397</c:v>
                </c:pt>
                <c:pt idx="1422">
                  <c:v>26.71996264196571</c:v>
                </c:pt>
                <c:pt idx="1423">
                  <c:v>26.73085919931883</c:v>
                </c:pt>
                <c:pt idx="1424">
                  <c:v>26.74174500933104</c:v>
                </c:pt>
                <c:pt idx="1425">
                  <c:v>26.75262339695443</c:v>
                </c:pt>
                <c:pt idx="1426">
                  <c:v>26.76349270274181</c:v>
                </c:pt>
                <c:pt idx="1427">
                  <c:v>26.77435127266419</c:v>
                </c:pt>
                <c:pt idx="1428">
                  <c:v>26.78520243707074</c:v>
                </c:pt>
                <c:pt idx="1429">
                  <c:v>26.79604290468686</c:v>
                </c:pt>
                <c:pt idx="1430">
                  <c:v>26.80687597099158</c:v>
                </c:pt>
                <c:pt idx="1431">
                  <c:v>26.81769998586489</c:v>
                </c:pt>
                <c:pt idx="1432">
                  <c:v>26.82851330484102</c:v>
                </c:pt>
                <c:pt idx="1433">
                  <c:v>26.83931923329827</c:v>
                </c:pt>
                <c:pt idx="1434">
                  <c:v>26.85011447898545</c:v>
                </c:pt>
                <c:pt idx="1435">
                  <c:v>26.86090234205785</c:v>
                </c:pt>
                <c:pt idx="1436">
                  <c:v>26.87168118001477</c:v>
                </c:pt>
                <c:pt idx="1437">
                  <c:v>26.88244935602617</c:v>
                </c:pt>
                <c:pt idx="1438">
                  <c:v>26.89321016247411</c:v>
                </c:pt>
                <c:pt idx="1439">
                  <c:v>26.90396031810346</c:v>
                </c:pt>
                <c:pt idx="1440">
                  <c:v>26.91470310707453</c:v>
                </c:pt>
                <c:pt idx="1441">
                  <c:v>26.92543689768053</c:v>
                </c:pt>
                <c:pt idx="1442">
                  <c:v>26.93616006021963</c:v>
                </c:pt>
                <c:pt idx="1443">
                  <c:v>26.94687587356688</c:v>
                </c:pt>
                <c:pt idx="1444">
                  <c:v>26.95758107398372</c:v>
                </c:pt>
                <c:pt idx="1445">
                  <c:v>26.96827893515482</c:v>
                </c:pt>
                <c:pt idx="1446">
                  <c:v>26.97896782933209</c:v>
                </c:pt>
                <c:pt idx="1447">
                  <c:v>26.98964613439573</c:v>
                </c:pt>
                <c:pt idx="1448">
                  <c:v>27.00031711628956</c:v>
                </c:pt>
                <c:pt idx="1449">
                  <c:v>27.01097752573475</c:v>
                </c:pt>
                <c:pt idx="1450">
                  <c:v>27.02163060103372</c:v>
                </c:pt>
                <c:pt idx="1451">
                  <c:v>27.03227470957175</c:v>
                </c:pt>
                <c:pt idx="1452">
                  <c:v>27.04290825174662</c:v>
                </c:pt>
                <c:pt idx="1453">
                  <c:v>27.05353447710518</c:v>
                </c:pt>
                <c:pt idx="1454">
                  <c:v>27.06415014696807</c:v>
                </c:pt>
                <c:pt idx="1455">
                  <c:v>27.07475850509707</c:v>
                </c:pt>
                <c:pt idx="1456">
                  <c:v>27.08535793447932</c:v>
                </c:pt>
                <c:pt idx="1457">
                  <c:v>27.0959468233604</c:v>
                </c:pt>
                <c:pt idx="1458">
                  <c:v>27.10652840675622</c:v>
                </c:pt>
                <c:pt idx="1459">
                  <c:v>27.11709945865661</c:v>
                </c:pt>
                <c:pt idx="1460">
                  <c:v>27.1276632082009</c:v>
                </c:pt>
                <c:pt idx="1461">
                  <c:v>27.1382180618033</c:v>
                </c:pt>
                <c:pt idx="1462">
                  <c:v>27.14876241899071</c:v>
                </c:pt>
                <c:pt idx="1463">
                  <c:v>27.15929949101474</c:v>
                </c:pt>
                <c:pt idx="1464">
                  <c:v>27.169826066766</c:v>
                </c:pt>
                <c:pt idx="1465">
                  <c:v>27.18034536331698</c:v>
                </c:pt>
                <c:pt idx="1466">
                  <c:v>27.19085577790486</c:v>
                </c:pt>
                <c:pt idx="1467">
                  <c:v>27.20135571315452</c:v>
                </c:pt>
                <c:pt idx="1468">
                  <c:v>27.21184837790891</c:v>
                </c:pt>
                <c:pt idx="1469">
                  <c:v>27.22233057444542</c:v>
                </c:pt>
                <c:pt idx="1470">
                  <c:v>27.23280550612535</c:v>
                </c:pt>
                <c:pt idx="1471">
                  <c:v>27.24327157679133</c:v>
                </c:pt>
                <c:pt idx="1472">
                  <c:v>27.25372720435191</c:v>
                </c:pt>
                <c:pt idx="1473">
                  <c:v>27.26417558500058</c:v>
                </c:pt>
                <c:pt idx="1474">
                  <c:v>27.27461353097765</c:v>
                </c:pt>
                <c:pt idx="1475">
                  <c:v>27.28504423308637</c:v>
                </c:pt>
                <c:pt idx="1476">
                  <c:v>27.29546610297622</c:v>
                </c:pt>
                <c:pt idx="1477">
                  <c:v>27.30587755776099</c:v>
                </c:pt>
                <c:pt idx="1478">
                  <c:v>27.3162817803809</c:v>
                </c:pt>
                <c:pt idx="1479">
                  <c:v>27.32667560131926</c:v>
                </c:pt>
                <c:pt idx="1480">
                  <c:v>27.33706219830234</c:v>
                </c:pt>
                <c:pt idx="1481">
                  <c:v>27.34743999012524</c:v>
                </c:pt>
                <c:pt idx="1482">
                  <c:v>27.35780740105073</c:v>
                </c:pt>
                <c:pt idx="1483">
                  <c:v>27.36816758269538</c:v>
                </c:pt>
                <c:pt idx="1484">
                  <c:v>27.37851738024028</c:v>
                </c:pt>
                <c:pt idx="1485">
                  <c:v>27.38885996372681</c:v>
                </c:pt>
                <c:pt idx="1486">
                  <c:v>27.39919375701912</c:v>
                </c:pt>
                <c:pt idx="1487">
                  <c:v>27.40951718925536</c:v>
                </c:pt>
                <c:pt idx="1488">
                  <c:v>27.41983341493316</c:v>
                </c:pt>
                <c:pt idx="1489">
                  <c:v>27.43013928963002</c:v>
                </c:pt>
                <c:pt idx="1490">
                  <c:v>27.440437962282</c:v>
                </c:pt>
                <c:pt idx="1491">
                  <c:v>27.45072786296095</c:v>
                </c:pt>
                <c:pt idx="1492">
                  <c:v>27.46100742697989</c:v>
                </c:pt>
                <c:pt idx="1493">
                  <c:v>27.47127979490765</c:v>
                </c:pt>
                <c:pt idx="1494">
                  <c:v>27.48154185713196</c:v>
                </c:pt>
                <c:pt idx="1495">
                  <c:v>27.49179674464742</c:v>
                </c:pt>
                <c:pt idx="1496">
                  <c:v>27.50204288918165</c:v>
                </c:pt>
                <c:pt idx="1497">
                  <c:v>27.51227873446729</c:v>
                </c:pt>
                <c:pt idx="1498">
                  <c:v>27.52250740968261</c:v>
                </c:pt>
                <c:pt idx="1499">
                  <c:v>27.5327257987238</c:v>
                </c:pt>
                <c:pt idx="1500">
                  <c:v>27.54293702562711</c:v>
                </c:pt>
                <c:pt idx="1501">
                  <c:v>27.55313953582812</c:v>
                </c:pt>
                <c:pt idx="1502">
                  <c:v>27.56333178018683</c:v>
                </c:pt>
                <c:pt idx="1503">
                  <c:v>27.57351687507396</c:v>
                </c:pt>
                <c:pt idx="1504">
                  <c:v>27.58369171820788</c:v>
                </c:pt>
                <c:pt idx="1505">
                  <c:v>27.5938594149328</c:v>
                </c:pt>
                <c:pt idx="1506">
                  <c:v>27.6040184196843</c:v>
                </c:pt>
                <c:pt idx="1507">
                  <c:v>27.61416719130952</c:v>
                </c:pt>
                <c:pt idx="1508">
                  <c:v>27.62430883293568</c:v>
                </c:pt>
                <c:pt idx="1509">
                  <c:v>27.6344402555335</c:v>
                </c:pt>
                <c:pt idx="1510">
                  <c:v>27.64456455710183</c:v>
                </c:pt>
                <c:pt idx="1511">
                  <c:v>27.6546801968439</c:v>
                </c:pt>
                <c:pt idx="1512">
                  <c:v>27.66478563933869</c:v>
                </c:pt>
                <c:pt idx="1513">
                  <c:v>27.67488397492439</c:v>
                </c:pt>
                <c:pt idx="1514">
                  <c:v>27.6849721282344</c:v>
                </c:pt>
                <c:pt idx="1515">
                  <c:v>27.69505318452162</c:v>
                </c:pt>
                <c:pt idx="1516">
                  <c:v>27.70512557517358</c:v>
                </c:pt>
                <c:pt idx="1517">
                  <c:v>27.71518778588553</c:v>
                </c:pt>
                <c:pt idx="1518">
                  <c:v>27.7252428965341</c:v>
                </c:pt>
                <c:pt idx="1519">
                  <c:v>27.73528784222066</c:v>
                </c:pt>
                <c:pt idx="1520">
                  <c:v>27.74532569199728</c:v>
                </c:pt>
                <c:pt idx="1521">
                  <c:v>27.75535491542237</c:v>
                </c:pt>
                <c:pt idx="1522">
                  <c:v>27.76537398710568</c:v>
                </c:pt>
                <c:pt idx="1523">
                  <c:v>27.77538596756296</c:v>
                </c:pt>
                <c:pt idx="1524">
                  <c:v>27.78538780399115</c:v>
                </c:pt>
                <c:pt idx="1525">
                  <c:v>27.79538255117052</c:v>
                </c:pt>
                <c:pt idx="1526">
                  <c:v>27.80536868407522</c:v>
                </c:pt>
                <c:pt idx="1527">
                  <c:v>27.81534472934015</c:v>
                </c:pt>
                <c:pt idx="1528">
                  <c:v>27.82531371012113</c:v>
                </c:pt>
                <c:pt idx="1529">
                  <c:v>27.8352725850414</c:v>
                </c:pt>
                <c:pt idx="1530">
                  <c:v>27.84522439844167</c:v>
                </c:pt>
                <c:pt idx="1531">
                  <c:v>27.8551676348556</c:v>
                </c:pt>
                <c:pt idx="1532">
                  <c:v>27.86510078413243</c:v>
                </c:pt>
                <c:pt idx="1533">
                  <c:v>27.8750268830049</c:v>
                </c:pt>
                <c:pt idx="1534">
                  <c:v>27.88494290764253</c:v>
                </c:pt>
                <c:pt idx="1535">
                  <c:v>27.89485188974102</c:v>
                </c:pt>
                <c:pt idx="1536">
                  <c:v>27.90475232083525</c:v>
                </c:pt>
                <c:pt idx="1537">
                  <c:v>27.91464269778698</c:v>
                </c:pt>
                <c:pt idx="1538">
                  <c:v>27.92452604534412</c:v>
                </c:pt>
                <c:pt idx="1539">
                  <c:v>27.9343993529467</c:v>
                </c:pt>
                <c:pt idx="1540">
                  <c:v>27.94426563984463</c:v>
                </c:pt>
                <c:pt idx="1541">
                  <c:v>27.95412340473457</c:v>
                </c:pt>
                <c:pt idx="1542">
                  <c:v>27.96397115165377</c:v>
                </c:pt>
                <c:pt idx="1543">
                  <c:v>27.97381189248813</c:v>
                </c:pt>
                <c:pt idx="1544">
                  <c:v>27.98364263073161</c:v>
                </c:pt>
                <c:pt idx="1545">
                  <c:v>27.9934663733865</c:v>
                </c:pt>
                <c:pt idx="1546">
                  <c:v>28.00328162640244</c:v>
                </c:pt>
                <c:pt idx="1547">
                  <c:v>28.01308690107801</c:v>
                </c:pt>
                <c:pt idx="1548">
                  <c:v>28.02288519634579</c:v>
                </c:pt>
                <c:pt idx="1549">
                  <c:v>28.0326734806654</c:v>
                </c:pt>
                <c:pt idx="1550">
                  <c:v>28.0424547798825</c:v>
                </c:pt>
                <c:pt idx="1551">
                  <c:v>28.05222760398734</c:v>
                </c:pt>
                <c:pt idx="1552">
                  <c:v>28.06199046802898</c:v>
                </c:pt>
                <c:pt idx="1553">
                  <c:v>28.07174635578345</c:v>
                </c:pt>
                <c:pt idx="1554">
                  <c:v>28.08149229415828</c:v>
                </c:pt>
                <c:pt idx="1555">
                  <c:v>28.09123126150471</c:v>
                </c:pt>
                <c:pt idx="1556">
                  <c:v>28.10096177364465</c:v>
                </c:pt>
                <c:pt idx="1557">
                  <c:v>28.11068235141467</c:v>
                </c:pt>
                <c:pt idx="1558">
                  <c:v>28.1203959649892</c:v>
                </c:pt>
                <c:pt idx="1559">
                  <c:v>28.13009965344842</c:v>
                </c:pt>
                <c:pt idx="1560">
                  <c:v>28.13979639780655</c:v>
                </c:pt>
                <c:pt idx="1561">
                  <c:v>28.14948471898717</c:v>
                </c:pt>
                <c:pt idx="1562">
                  <c:v>28.15916313832421</c:v>
                </c:pt>
                <c:pt idx="1563">
                  <c:v>28.16883461408165</c:v>
                </c:pt>
                <c:pt idx="1564">
                  <c:v>28.1784961992879</c:v>
                </c:pt>
                <c:pt idx="1565">
                  <c:v>28.18815084701903</c:v>
                </c:pt>
                <c:pt idx="1566">
                  <c:v>28.19779708655701</c:v>
                </c:pt>
                <c:pt idx="1567">
                  <c:v>28.20743345229036</c:v>
                </c:pt>
                <c:pt idx="1568">
                  <c:v>28.21706288952333</c:v>
                </c:pt>
                <c:pt idx="1569">
                  <c:v>28.22668246398821</c:v>
                </c:pt>
                <c:pt idx="1570">
                  <c:v>28.2362951158149</c:v>
                </c:pt>
                <c:pt idx="1571">
                  <c:v>28.24589938385994</c:v>
                </c:pt>
                <c:pt idx="1572">
                  <c:v>28.25549381520069</c:v>
                </c:pt>
                <c:pt idx="1573">
                  <c:v>28.26508133705485</c:v>
                </c:pt>
                <c:pt idx="1574">
                  <c:v>28.27465902861424</c:v>
                </c:pt>
                <c:pt idx="1575">
                  <c:v>28.28422981796897</c:v>
                </c:pt>
                <c:pt idx="1576">
                  <c:v>28.29379224790309</c:v>
                </c:pt>
                <c:pt idx="1577">
                  <c:v>28.30334486635759</c:v>
                </c:pt>
                <c:pt idx="1578">
                  <c:v>28.31289059393604</c:v>
                </c:pt>
                <c:pt idx="1579">
                  <c:v>28.32242652286052</c:v>
                </c:pt>
                <c:pt idx="1580">
                  <c:v>28.33195556876654</c:v>
                </c:pt>
                <c:pt idx="1581">
                  <c:v>28.3414762811196</c:v>
                </c:pt>
                <c:pt idx="1582">
                  <c:v>28.35098721454139</c:v>
                </c:pt>
                <c:pt idx="1583">
                  <c:v>28.36049126847143</c:v>
                </c:pt>
                <c:pt idx="1584">
                  <c:v>28.36998555337565</c:v>
                </c:pt>
                <c:pt idx="1585">
                  <c:v>28.37947297220887</c:v>
                </c:pt>
                <c:pt idx="1586">
                  <c:v>28.3889520805188</c:v>
                </c:pt>
                <c:pt idx="1587">
                  <c:v>28.39842143895108</c:v>
                </c:pt>
                <c:pt idx="1588">
                  <c:v>28.40788394266936</c:v>
                </c:pt>
                <c:pt idx="1589">
                  <c:v>28.41733670922958</c:v>
                </c:pt>
                <c:pt idx="1590">
                  <c:v>28.42678262878718</c:v>
                </c:pt>
                <c:pt idx="1591">
                  <c:v>28.43622026336518</c:v>
                </c:pt>
                <c:pt idx="1592">
                  <c:v>28.44564818007238</c:v>
                </c:pt>
                <c:pt idx="1593">
                  <c:v>28.45506926156872</c:v>
                </c:pt>
                <c:pt idx="1594">
                  <c:v>28.46448063500069</c:v>
                </c:pt>
                <c:pt idx="1595">
                  <c:v>28.47388517765392</c:v>
                </c:pt>
                <c:pt idx="1596">
                  <c:v>28.48328145934432</c:v>
                </c:pt>
                <c:pt idx="1597">
                  <c:v>28.49266805325609</c:v>
                </c:pt>
                <c:pt idx="1598">
                  <c:v>28.5020478291765</c:v>
                </c:pt>
                <c:pt idx="1599">
                  <c:v>28.51141792976023</c:v>
                </c:pt>
                <c:pt idx="1600">
                  <c:v>28.52078121975509</c:v>
                </c:pt>
                <c:pt idx="1601">
                  <c:v>28.53013627359226</c:v>
                </c:pt>
                <c:pt idx="1602">
                  <c:v>28.53948167072475</c:v>
                </c:pt>
                <c:pt idx="1603">
                  <c:v>28.54882026834698</c:v>
                </c:pt>
                <c:pt idx="1604">
                  <c:v>28.55814922165636</c:v>
                </c:pt>
                <c:pt idx="1605">
                  <c:v>28.5674713823891</c:v>
                </c:pt>
                <c:pt idx="1606">
                  <c:v>28.57678533006668</c:v>
                </c:pt>
                <c:pt idx="1607">
                  <c:v>28.58608965125291</c:v>
                </c:pt>
                <c:pt idx="1608">
                  <c:v>28.59538719044405</c:v>
                </c:pt>
                <c:pt idx="1609">
                  <c:v>28.60467511519011</c:v>
                </c:pt>
                <c:pt idx="1610">
                  <c:v>28.61395626493953</c:v>
                </c:pt>
                <c:pt idx="1611">
                  <c:v>28.62322922642869</c:v>
                </c:pt>
                <c:pt idx="1612">
                  <c:v>28.63249259136651</c:v>
                </c:pt>
                <c:pt idx="1613">
                  <c:v>28.64174919163151</c:v>
                </c:pt>
                <c:pt idx="1614">
                  <c:v>28.65099620714292</c:v>
                </c:pt>
                <c:pt idx="1615">
                  <c:v>28.66023646473403</c:v>
                </c:pt>
                <c:pt idx="1616">
                  <c:v>28.66946855725048</c:v>
                </c:pt>
                <c:pt idx="1617">
                  <c:v>28.67869108651637</c:v>
                </c:pt>
                <c:pt idx="1618">
                  <c:v>28.68790686971943</c:v>
                </c:pt>
                <c:pt idx="1619">
                  <c:v>28.69711309904953</c:v>
                </c:pt>
                <c:pt idx="1620">
                  <c:v>28.70631258905302</c:v>
                </c:pt>
                <c:pt idx="1621">
                  <c:v>28.71550393898562</c:v>
                </c:pt>
                <c:pt idx="1622">
                  <c:v>28.72468575306448</c:v>
                </c:pt>
                <c:pt idx="1623">
                  <c:v>28.73386083836502</c:v>
                </c:pt>
                <c:pt idx="1624">
                  <c:v>28.74302639978848</c:v>
                </c:pt>
                <c:pt idx="1625">
                  <c:v>28.75218523943685</c:v>
                </c:pt>
                <c:pt idx="1626">
                  <c:v>28.76133596274119</c:v>
                </c:pt>
                <c:pt idx="1627">
                  <c:v>28.77047718007921</c:v>
                </c:pt>
                <c:pt idx="1628">
                  <c:v>28.77961169093398</c:v>
                </c:pt>
                <c:pt idx="1629">
                  <c:v>28.78873671320133</c:v>
                </c:pt>
                <c:pt idx="1630">
                  <c:v>28.79785503340975</c:v>
                </c:pt>
                <c:pt idx="1631">
                  <c:v>28.80696526330245</c:v>
                </c:pt>
                <c:pt idx="1632">
                  <c:v>28.81606601955087</c:v>
                </c:pt>
                <c:pt idx="1633">
                  <c:v>28.82516008457691</c:v>
                </c:pt>
                <c:pt idx="1634">
                  <c:v>28.83424468808847</c:v>
                </c:pt>
                <c:pt idx="1635">
                  <c:v>28.84332260755888</c:v>
                </c:pt>
                <c:pt idx="1636">
                  <c:v>28.8523924608546</c:v>
                </c:pt>
                <c:pt idx="1637">
                  <c:v>28.86145287075541</c:v>
                </c:pt>
                <c:pt idx="1638">
                  <c:v>28.87050660732271</c:v>
                </c:pt>
                <c:pt idx="1639">
                  <c:v>28.87955091252422</c:v>
                </c:pt>
                <c:pt idx="1640">
                  <c:v>28.88858855148742</c:v>
                </c:pt>
                <c:pt idx="1641">
                  <c:v>28.8976181481835</c:v>
                </c:pt>
                <c:pt idx="1642">
                  <c:v>28.9066383314824</c:v>
                </c:pt>
                <c:pt idx="1643">
                  <c:v>28.91565185912152</c:v>
                </c:pt>
                <c:pt idx="1644">
                  <c:v>28.92465598529199</c:v>
                </c:pt>
                <c:pt idx="1645">
                  <c:v>28.93365346281178</c:v>
                </c:pt>
                <c:pt idx="1646">
                  <c:v>28.94264292173858</c:v>
                </c:pt>
                <c:pt idx="1647">
                  <c:v>28.95162299701451</c:v>
                </c:pt>
                <c:pt idx="1648">
                  <c:v>28.96059643408908</c:v>
                </c:pt>
                <c:pt idx="1649">
                  <c:v>28.96956049934067</c:v>
                </c:pt>
                <c:pt idx="1650">
                  <c:v>28.97851793331386</c:v>
                </c:pt>
                <c:pt idx="1651">
                  <c:v>28.98746737213488</c:v>
                </c:pt>
                <c:pt idx="1652">
                  <c:v>28.99640746020588</c:v>
                </c:pt>
                <c:pt idx="1653">
                  <c:v>29.00534094418703</c:v>
                </c:pt>
                <c:pt idx="1654">
                  <c:v>29.01426508881451</c:v>
                </c:pt>
                <c:pt idx="1655">
                  <c:v>29.02318262260276</c:v>
                </c:pt>
                <c:pt idx="1656">
                  <c:v>29.03209218793029</c:v>
                </c:pt>
                <c:pt idx="1657">
                  <c:v>29.04099243203381</c:v>
                </c:pt>
                <c:pt idx="1658">
                  <c:v>29.04988607611869</c:v>
                </c:pt>
                <c:pt idx="1659">
                  <c:v>29.05877041103767</c:v>
                </c:pt>
                <c:pt idx="1660">
                  <c:v>29.06764815313087</c:v>
                </c:pt>
                <c:pt idx="1661">
                  <c:v>29.07651795082928</c:v>
                </c:pt>
                <c:pt idx="1662">
                  <c:v>29.08537845740747</c:v>
                </c:pt>
                <c:pt idx="1663">
                  <c:v>29.09423238191838</c:v>
                </c:pt>
                <c:pt idx="1664">
                  <c:v>29.10307702731117</c:v>
                </c:pt>
                <c:pt idx="1665">
                  <c:v>29.11191509778817</c:v>
                </c:pt>
                <c:pt idx="1666">
                  <c:v>29.12074524781458</c:v>
                </c:pt>
                <c:pt idx="1667">
                  <c:v>29.12956613668448</c:v>
                </c:pt>
                <c:pt idx="1668">
                  <c:v>29.13838046133505</c:v>
                </c:pt>
                <c:pt idx="1669">
                  <c:v>29.14718553677524</c:v>
                </c:pt>
                <c:pt idx="1670">
                  <c:v>29.15598405510618</c:v>
                </c:pt>
                <c:pt idx="1671">
                  <c:v>29.16477467680895</c:v>
                </c:pt>
                <c:pt idx="1672">
                  <c:v>29.17355606717903</c:v>
                </c:pt>
                <c:pt idx="1673">
                  <c:v>29.18233091107415</c:v>
                </c:pt>
                <c:pt idx="1674">
                  <c:v>29.19109653552676</c:v>
                </c:pt>
                <c:pt idx="1675">
                  <c:v>29.19985562057305</c:v>
                </c:pt>
                <c:pt idx="1676">
                  <c:v>29.20860683269183</c:v>
                </c:pt>
                <c:pt idx="1677">
                  <c:v>29.2173488581498</c:v>
                </c:pt>
                <c:pt idx="1678">
                  <c:v>29.22608436088812</c:v>
                </c:pt>
                <c:pt idx="1679">
                  <c:v>29.23481067676841</c:v>
                </c:pt>
                <c:pt idx="1680">
                  <c:v>29.24353047399324</c:v>
                </c:pt>
                <c:pt idx="1681">
                  <c:v>29.2522424252105</c:v>
                </c:pt>
                <c:pt idx="1682">
                  <c:v>29.26094520785623</c:v>
                </c:pt>
                <c:pt idx="1683">
                  <c:v>29.2696414829505</c:v>
                </c:pt>
                <c:pt idx="1684">
                  <c:v>29.27832860166005</c:v>
                </c:pt>
                <c:pt idx="1685">
                  <c:v>29.28700922022415</c:v>
                </c:pt>
                <c:pt idx="1686">
                  <c:v>29.29568201727384</c:v>
                </c:pt>
                <c:pt idx="1687">
                  <c:v>29.30434567621361</c:v>
                </c:pt>
                <c:pt idx="1688">
                  <c:v>29.31300284612253</c:v>
                </c:pt>
                <c:pt idx="1689">
                  <c:v>29.32165089010042</c:v>
                </c:pt>
                <c:pt idx="1690">
                  <c:v>29.3302924524606</c:v>
                </c:pt>
                <c:pt idx="1691">
                  <c:v>29.33892621779871</c:v>
                </c:pt>
                <c:pt idx="1692">
                  <c:v>29.34755087546878</c:v>
                </c:pt>
                <c:pt idx="1693">
                  <c:v>29.35616906264643</c:v>
                </c:pt>
                <c:pt idx="1694">
                  <c:v>29.36477815432713</c:v>
                </c:pt>
                <c:pt idx="1695">
                  <c:v>29.37338078293564</c:v>
                </c:pt>
                <c:pt idx="1696">
                  <c:v>29.38197563901347</c:v>
                </c:pt>
                <c:pt idx="1697">
                  <c:v>29.39056141784557</c:v>
                </c:pt>
                <c:pt idx="1698">
                  <c:v>29.39914074474143</c:v>
                </c:pt>
                <c:pt idx="1699">
                  <c:v>29.40771100655482</c:v>
                </c:pt>
                <c:pt idx="1700">
                  <c:v>29.41627482385929</c:v>
                </c:pt>
                <c:pt idx="1701">
                  <c:v>29.42483089356151</c:v>
                </c:pt>
                <c:pt idx="1702">
                  <c:v>29.43337791711303</c:v>
                </c:pt>
                <c:pt idx="1703">
                  <c:v>29.44191850746553</c:v>
                </c:pt>
                <c:pt idx="1704">
                  <c:v>29.45045006330381</c:v>
                </c:pt>
                <c:pt idx="1705">
                  <c:v>29.45897519339881</c:v>
                </c:pt>
                <c:pt idx="1706">
                  <c:v>29.46749260013855</c:v>
                </c:pt>
                <c:pt idx="1707">
                  <c:v>29.47600099062483</c:v>
                </c:pt>
                <c:pt idx="1708">
                  <c:v>29.48450296655912</c:v>
                </c:pt>
                <c:pt idx="1709">
                  <c:v>29.49299593841089</c:v>
                </c:pt>
                <c:pt idx="1710">
                  <c:v>29.50148250317626</c:v>
                </c:pt>
                <c:pt idx="1711">
                  <c:v>29.50996136913433</c:v>
                </c:pt>
                <c:pt idx="1712">
                  <c:v>29.51843124926292</c:v>
                </c:pt>
                <c:pt idx="1713">
                  <c:v>29.5268947335112</c:v>
                </c:pt>
                <c:pt idx="1714">
                  <c:v>29.53534924409582</c:v>
                </c:pt>
                <c:pt idx="1715">
                  <c:v>29.54379736627557</c:v>
                </c:pt>
                <c:pt idx="1716">
                  <c:v>29.55223781420182</c:v>
                </c:pt>
                <c:pt idx="1717">
                  <c:v>29.56066930670978</c:v>
                </c:pt>
                <c:pt idx="1718">
                  <c:v>29.56909442203374</c:v>
                </c:pt>
                <c:pt idx="1719">
                  <c:v>29.57751059410004</c:v>
                </c:pt>
                <c:pt idx="1720">
                  <c:v>29.58592039646762</c:v>
                </c:pt>
                <c:pt idx="1721">
                  <c:v>29.59432254914148</c:v>
                </c:pt>
                <c:pt idx="1722">
                  <c:v>29.60271577679532</c:v>
                </c:pt>
                <c:pt idx="1723">
                  <c:v>29.6111026459861</c:v>
                </c:pt>
                <c:pt idx="1724">
                  <c:v>29.61948060231241</c:v>
                </c:pt>
                <c:pt idx="1725">
                  <c:v>29.62785220775856</c:v>
                </c:pt>
                <c:pt idx="1726">
                  <c:v>29.63621618980477</c:v>
                </c:pt>
                <c:pt idx="1727">
                  <c:v>29.64457127748596</c:v>
                </c:pt>
                <c:pt idx="1728">
                  <c:v>29.65292002573736</c:v>
                </c:pt>
                <c:pt idx="1729">
                  <c:v>29.66125989180975</c:v>
                </c:pt>
                <c:pt idx="1730">
                  <c:v>29.66959342599407</c:v>
                </c:pt>
                <c:pt idx="1731">
                  <c:v>29.67791935996485</c:v>
                </c:pt>
                <c:pt idx="1732">
                  <c:v>29.6862364300357</c:v>
                </c:pt>
                <c:pt idx="1733">
                  <c:v>29.69454717954223</c:v>
                </c:pt>
                <c:pt idx="1734">
                  <c:v>29.70284907733425</c:v>
                </c:pt>
                <c:pt idx="1735">
                  <c:v>29.71114466211822</c:v>
                </c:pt>
                <c:pt idx="1736">
                  <c:v>29.71943267136797</c:v>
                </c:pt>
                <c:pt idx="1737">
                  <c:v>29.72771184718155</c:v>
                </c:pt>
                <c:pt idx="1738">
                  <c:v>29.73598472133252</c:v>
                </c:pt>
                <c:pt idx="1739">
                  <c:v>29.74424877423215</c:v>
                </c:pt>
                <c:pt idx="1740">
                  <c:v>29.7525065330399</c:v>
                </c:pt>
                <c:pt idx="1741">
                  <c:v>29.76075674101037</c:v>
                </c:pt>
                <c:pt idx="1742">
                  <c:v>29.76899814600691</c:v>
                </c:pt>
                <c:pt idx="1743">
                  <c:v>29.77723326827886</c:v>
                </c:pt>
                <c:pt idx="1744">
                  <c:v>29.78545959976124</c:v>
                </c:pt>
                <c:pt idx="1745">
                  <c:v>29.79367965610432</c:v>
                </c:pt>
                <c:pt idx="1746">
                  <c:v>29.80189218632435</c:v>
                </c:pt>
                <c:pt idx="1747">
                  <c:v>29.81009594403139</c:v>
                </c:pt>
                <c:pt idx="1748">
                  <c:v>29.81829343798814</c:v>
                </c:pt>
                <c:pt idx="1749">
                  <c:v>29.82648217161571</c:v>
                </c:pt>
                <c:pt idx="1750">
                  <c:v>29.83466464968927</c:v>
                </c:pt>
                <c:pt idx="1751">
                  <c:v>29.84283962677014</c:v>
                </c:pt>
                <c:pt idx="1752">
                  <c:v>29.85100586193833</c:v>
                </c:pt>
                <c:pt idx="1753">
                  <c:v>29.859165852517</c:v>
                </c:pt>
                <c:pt idx="1754">
                  <c:v>29.86731711338433</c:v>
                </c:pt>
                <c:pt idx="1755">
                  <c:v>29.87546213729519</c:v>
                </c:pt>
                <c:pt idx="1756">
                  <c:v>29.88359968474218</c:v>
                </c:pt>
                <c:pt idx="1757">
                  <c:v>29.8917285207817</c:v>
                </c:pt>
                <c:pt idx="1758">
                  <c:v>29.89985113132722</c:v>
                </c:pt>
                <c:pt idx="1759">
                  <c:v>29.90796504266837</c:v>
                </c:pt>
                <c:pt idx="1760">
                  <c:v>29.9160727361654</c:v>
                </c:pt>
                <c:pt idx="1761">
                  <c:v>29.92417297801711</c:v>
                </c:pt>
                <c:pt idx="1762">
                  <c:v>29.93226453897088</c:v>
                </c:pt>
                <c:pt idx="1763">
                  <c:v>29.94034989356831</c:v>
                </c:pt>
                <c:pt idx="1764">
                  <c:v>29.94842657947266</c:v>
                </c:pt>
                <c:pt idx="1765">
                  <c:v>29.95649706668751</c:v>
                </c:pt>
                <c:pt idx="1766">
                  <c:v>29.9645601270988</c:v>
                </c:pt>
                <c:pt idx="1767">
                  <c:v>29.97261453712593</c:v>
                </c:pt>
                <c:pt idx="1768">
                  <c:v>29.98066275997671</c:v>
                </c:pt>
                <c:pt idx="1769">
                  <c:v>29.98870234464989</c:v>
                </c:pt>
                <c:pt idx="1770">
                  <c:v>29.99673574983035</c:v>
                </c:pt>
                <c:pt idx="1771">
                  <c:v>30.0047617530723</c:v>
                </c:pt>
                <c:pt idx="1772">
                  <c:v>30.01277913644826</c:v>
                </c:pt>
                <c:pt idx="1773">
                  <c:v>30.02079035186988</c:v>
                </c:pt>
                <c:pt idx="1774">
                  <c:v>30.02879295842581</c:v>
                </c:pt>
                <c:pt idx="1775">
                  <c:v>30.03678940147852</c:v>
                </c:pt>
                <c:pt idx="1776">
                  <c:v>30.04477846683127</c:v>
                </c:pt>
                <c:pt idx="1777">
                  <c:v>30.05275894214964</c:v>
                </c:pt>
                <c:pt idx="1778">
                  <c:v>30.06073326804236</c:v>
                </c:pt>
                <c:pt idx="1779">
                  <c:v>30.06869901602353</c:v>
                </c:pt>
                <c:pt idx="1780">
                  <c:v>30.0766586222068</c:v>
                </c:pt>
                <c:pt idx="1781">
                  <c:v>30.08461087538056</c:v>
                </c:pt>
                <c:pt idx="1782">
                  <c:v>30.09255456882069</c:v>
                </c:pt>
                <c:pt idx="1783">
                  <c:v>30.09255456882069</c:v>
                </c:pt>
                <c:pt idx="1784">
                  <c:v>30.08842709944966</c:v>
                </c:pt>
                <c:pt idx="1785">
                  <c:v>30.08429972624485</c:v>
                </c:pt>
                <c:pt idx="1786">
                  <c:v>30.08017315783899</c:v>
                </c:pt>
                <c:pt idx="1787">
                  <c:v>30.07604804645308</c:v>
                </c:pt>
                <c:pt idx="1788">
                  <c:v>30.07192314211362</c:v>
                </c:pt>
                <c:pt idx="1789">
                  <c:v>30.06779970040992</c:v>
                </c:pt>
                <c:pt idx="1790">
                  <c:v>30.06367646608963</c:v>
                </c:pt>
                <c:pt idx="1791">
                  <c:v>30.05955406652087</c:v>
                </c:pt>
                <c:pt idx="1792">
                  <c:v>30.05543313050247</c:v>
                </c:pt>
                <c:pt idx="1793">
                  <c:v>30.05131239941736</c:v>
                </c:pt>
                <c:pt idx="1794">
                  <c:v>30.04719313072108</c:v>
                </c:pt>
                <c:pt idx="1795">
                  <c:v>30.04307406770579</c:v>
                </c:pt>
                <c:pt idx="1796">
                  <c:v>30.0389558390432</c:v>
                </c:pt>
                <c:pt idx="1797">
                  <c:v>30.03483907289583</c:v>
                </c:pt>
                <c:pt idx="1798">
                  <c:v>30.03072251281132</c:v>
                </c:pt>
                <c:pt idx="1799">
                  <c:v>30.02660741498747</c:v>
                </c:pt>
                <c:pt idx="1800">
                  <c:v>30.02249251191396</c:v>
                </c:pt>
                <c:pt idx="1801">
                  <c:v>30.01837843823424</c:v>
                </c:pt>
                <c:pt idx="1802">
                  <c:v>30.01426582440462</c:v>
                </c:pt>
                <c:pt idx="1803">
                  <c:v>30.01015341524008</c:v>
                </c:pt>
                <c:pt idx="1804">
                  <c:v>30.0060424656717</c:v>
                </c:pt>
                <c:pt idx="1805">
                  <c:v>30.00193172102238</c:v>
                </c:pt>
                <c:pt idx="1806">
                  <c:v>29.99782180869416</c:v>
                </c:pt>
                <c:pt idx="1807">
                  <c:v>29.99371335558112</c:v>
                </c:pt>
                <c:pt idx="1808">
                  <c:v>29.98960510776812</c:v>
                </c:pt>
                <c:pt idx="1809">
                  <c:v>29.98549831891637</c:v>
                </c:pt>
                <c:pt idx="1810">
                  <c:v>29.9813917356186</c:v>
                </c:pt>
                <c:pt idx="1811">
                  <c:v>29.97728598464191</c:v>
                </c:pt>
                <c:pt idx="1812">
                  <c:v>29.9731816922455</c:v>
                </c:pt>
                <c:pt idx="1813">
                  <c:v>29.96907760382558</c:v>
                </c:pt>
                <c:pt idx="1814">
                  <c:v>29.96497495193969</c:v>
                </c:pt>
                <c:pt idx="1815">
                  <c:v>29.96087250304532</c:v>
                </c:pt>
                <c:pt idx="1816">
                  <c:v>29.95677088327805</c:v>
                </c:pt>
                <c:pt idx="1817">
                  <c:v>29.95267071826743</c:v>
                </c:pt>
                <c:pt idx="1818">
                  <c:v>29.94857075662782</c:v>
                </c:pt>
                <c:pt idx="1819">
                  <c:v>29.94447224949188</c:v>
                </c:pt>
                <c:pt idx="1820">
                  <c:v>29.94037394597994</c:v>
                </c:pt>
                <c:pt idx="1821">
                  <c:v>29.93627647159514</c:v>
                </c:pt>
                <c:pt idx="1822">
                  <c:v>29.93218045133447</c:v>
                </c:pt>
                <c:pt idx="1823">
                  <c:v>29.92808463507732</c:v>
                </c:pt>
                <c:pt idx="1824">
                  <c:v>29.92399027269132</c:v>
                </c:pt>
                <c:pt idx="1825">
                  <c:v>29.91989611456186</c:v>
                </c:pt>
                <c:pt idx="1826">
                  <c:v>29.91580278555949</c:v>
                </c:pt>
                <c:pt idx="1827">
                  <c:v>29.91171090028016</c:v>
                </c:pt>
                <c:pt idx="1828">
                  <c:v>29.90761920198963</c:v>
                </c:pt>
                <c:pt idx="1829">
                  <c:v>29.90352895340061</c:v>
                </c:pt>
                <c:pt idx="1830">
                  <c:v>29.89943890615393</c:v>
                </c:pt>
                <c:pt idx="1831">
                  <c:v>29.89534968449215</c:v>
                </c:pt>
                <c:pt idx="1832">
                  <c:v>29.89126191215395</c:v>
                </c:pt>
                <c:pt idx="1833">
                  <c:v>29.887174341536</c:v>
                </c:pt>
                <c:pt idx="1834">
                  <c:v>29.88308821998971</c:v>
                </c:pt>
                <c:pt idx="1835">
                  <c:v>29.87900230041559</c:v>
                </c:pt>
                <c:pt idx="1836">
                  <c:v>29.87491720642635</c:v>
                </c:pt>
                <c:pt idx="1837">
                  <c:v>29.8708335611309</c:v>
                </c:pt>
                <c:pt idx="1838">
                  <c:v>29.86675011818549</c:v>
                </c:pt>
                <c:pt idx="1839">
                  <c:v>29.86266812368196</c:v>
                </c:pt>
                <c:pt idx="1840">
                  <c:v>29.85858633178037</c:v>
                </c:pt>
                <c:pt idx="1841">
                  <c:v>29.8545053470551</c:v>
                </c:pt>
                <c:pt idx="1842">
                  <c:v>29.85042579916795</c:v>
                </c:pt>
                <c:pt idx="1843">
                  <c:v>29.84634645057107</c:v>
                </c:pt>
                <c:pt idx="1844">
                  <c:v>29.84226854610686</c:v>
                </c:pt>
                <c:pt idx="1845">
                  <c:v>29.83819084118369</c:v>
                </c:pt>
                <c:pt idx="1846">
                  <c:v>29.83411395816008</c:v>
                </c:pt>
                <c:pt idx="1847">
                  <c:v>29.83003851889295</c:v>
                </c:pt>
                <c:pt idx="1848">
                  <c:v>29.82596327954305</c:v>
                </c:pt>
                <c:pt idx="1849">
                  <c:v>29.82188948369884</c:v>
                </c:pt>
                <c:pt idx="1850">
                  <c:v>29.81781588802265</c:v>
                </c:pt>
                <c:pt idx="1851">
                  <c:v>29.81374311424602</c:v>
                </c:pt>
                <c:pt idx="1852">
                  <c:v>29.8096717835989</c:v>
                </c:pt>
                <c:pt idx="1853">
                  <c:v>29.80560065349596</c:v>
                </c:pt>
                <c:pt idx="1854">
                  <c:v>29.80153096627174</c:v>
                </c:pt>
                <c:pt idx="1855">
                  <c:v>29.7974614578556</c:v>
                </c:pt>
                <c:pt idx="1856">
                  <c:v>29.79339276763529</c:v>
                </c:pt>
                <c:pt idx="1857">
                  <c:v>29.78932551616282</c:v>
                </c:pt>
                <c:pt idx="1858">
                  <c:v>29.78525846197647</c:v>
                </c:pt>
                <c:pt idx="1859">
                  <c:v>29.78119284604541</c:v>
                </c:pt>
                <c:pt idx="1860">
                  <c:v>29.77712742740707</c:v>
                </c:pt>
                <c:pt idx="1861">
                  <c:v>29.77306282642289</c:v>
                </c:pt>
                <c:pt idx="1862">
                  <c:v>29.76899966295532</c:v>
                </c:pt>
                <c:pt idx="1863">
                  <c:v>29.7649366967903</c:v>
                </c:pt>
                <c:pt idx="1864">
                  <c:v>29.76087516764953</c:v>
                </c:pt>
                <c:pt idx="1865">
                  <c:v>29.75681383581773</c:v>
                </c:pt>
                <c:pt idx="1866">
                  <c:v>29.75275332103266</c:v>
                </c:pt>
                <c:pt idx="1867">
                  <c:v>29.74869424253341</c:v>
                </c:pt>
                <c:pt idx="1868">
                  <c:v>29.74463536135272</c:v>
                </c:pt>
                <c:pt idx="1869">
                  <c:v>29.74057791596568</c:v>
                </c:pt>
                <c:pt idx="1870">
                  <c:v>29.7365206679034</c:v>
                </c:pt>
                <c:pt idx="1871">
                  <c:v>29.73246423628041</c:v>
                </c:pt>
                <c:pt idx="1872">
                  <c:v>29.72840923971294</c:v>
                </c:pt>
                <c:pt idx="1873">
                  <c:v>29.72435444047954</c:v>
                </c:pt>
                <c:pt idx="1874">
                  <c:v>29.72030107580968</c:v>
                </c:pt>
                <c:pt idx="1875">
                  <c:v>29.7162479084799</c:v>
                </c:pt>
                <c:pt idx="1876">
                  <c:v>29.71219554207342</c:v>
                </c:pt>
                <c:pt idx="1877">
                  <c:v>29.70814460177257</c:v>
                </c:pt>
                <c:pt idx="1878">
                  <c:v>29.70409385588973</c:v>
                </c:pt>
                <c:pt idx="1879">
                  <c:v>29.70004454029024</c:v>
                </c:pt>
                <c:pt idx="1880">
                  <c:v>29.69599541885914</c:v>
                </c:pt>
                <c:pt idx="1881">
                  <c:v>29.69194710934266</c:v>
                </c:pt>
                <c:pt idx="1882">
                  <c:v>29.68790022899156</c:v>
                </c:pt>
                <c:pt idx="1883">
                  <c:v>29.68385354243409</c:v>
                </c:pt>
                <c:pt idx="1884">
                  <c:v>29.6798082842969</c:v>
                </c:pt>
                <c:pt idx="1885">
                  <c:v>29.67576321970332</c:v>
                </c:pt>
                <c:pt idx="1886">
                  <c:v>29.67171896578037</c:v>
                </c:pt>
                <c:pt idx="1887">
                  <c:v>29.66767613916026</c:v>
                </c:pt>
                <c:pt idx="1888">
                  <c:v>29.66363350570849</c:v>
                </c:pt>
                <c:pt idx="1889">
                  <c:v>29.65959229881483</c:v>
                </c:pt>
                <c:pt idx="1890">
                  <c:v>29.65555128483912</c:v>
                </c:pt>
                <c:pt idx="1891">
                  <c:v>29.65151108029</c:v>
                </c:pt>
                <c:pt idx="1892">
                  <c:v>29.64747230118215</c:v>
                </c:pt>
                <c:pt idx="1893">
                  <c:v>29.64343371461637</c:v>
                </c:pt>
                <c:pt idx="1894">
                  <c:v>29.63939655274751</c:v>
                </c:pt>
                <c:pt idx="1895">
                  <c:v>29.63535958316992</c:v>
                </c:pt>
                <c:pt idx="1896">
                  <c:v>29.63132342177498</c:v>
                </c:pt>
                <c:pt idx="1897">
                  <c:v>29.62728868090912</c:v>
                </c:pt>
                <c:pt idx="1898">
                  <c:v>29.62325412799108</c:v>
                </c:pt>
                <c:pt idx="1899">
                  <c:v>29.61922099698305</c:v>
                </c:pt>
                <c:pt idx="1900">
                  <c:v>29.61518805666886</c:v>
                </c:pt>
                <c:pt idx="1901">
                  <c:v>29.6111559222837</c:v>
                </c:pt>
                <c:pt idx="1902">
                  <c:v>29.60712520857087</c:v>
                </c:pt>
                <c:pt idx="1903">
                  <c:v>29.60309468505199</c:v>
                </c:pt>
                <c:pt idx="1904">
                  <c:v>29.5990655813806</c:v>
                </c:pt>
                <c:pt idx="1905">
                  <c:v>29.59503666756967</c:v>
                </c:pt>
                <c:pt idx="1906">
                  <c:v>29.59100855823971</c:v>
                </c:pt>
                <c:pt idx="1907">
                  <c:v>29.58698186752023</c:v>
                </c:pt>
                <c:pt idx="1908">
                  <c:v>29.58295536616067</c:v>
                </c:pt>
                <c:pt idx="1909">
                  <c:v>29.57893028258717</c:v>
                </c:pt>
                <c:pt idx="1910">
                  <c:v>29.57490538803966</c:v>
                </c:pt>
                <c:pt idx="1911">
                  <c:v>29.57088129652504</c:v>
                </c:pt>
                <c:pt idx="1912">
                  <c:v>29.56685862156016</c:v>
                </c:pt>
                <c:pt idx="1913">
                  <c:v>29.56283613512003</c:v>
                </c:pt>
                <c:pt idx="1914">
                  <c:v>29.5588150644057</c:v>
                </c:pt>
                <c:pt idx="1915">
                  <c:v>29.55479418188174</c:v>
                </c:pt>
                <c:pt idx="1916">
                  <c:v>29.55077410094263</c:v>
                </c:pt>
                <c:pt idx="1917">
                  <c:v>29.5467554344936</c:v>
                </c:pt>
                <c:pt idx="1918">
                  <c:v>29.54273695615948</c:v>
                </c:pt>
                <c:pt idx="1919">
                  <c:v>29.53871989315498</c:v>
                </c:pt>
                <c:pt idx="1920">
                  <c:v>29.53470301778703</c:v>
                </c:pt>
                <c:pt idx="1921">
                  <c:v>29.53068694285097</c:v>
                </c:pt>
                <c:pt idx="1922">
                  <c:v>29.52667228065362</c:v>
                </c:pt>
                <c:pt idx="1923">
                  <c:v>29.52265780562814</c:v>
                </c:pt>
                <c:pt idx="1924">
                  <c:v>29.51864474254331</c:v>
                </c:pt>
                <c:pt idx="1925">
                  <c:v>29.51463186632031</c:v>
                </c:pt>
                <c:pt idx="1926">
                  <c:v>29.51061978914398</c:v>
                </c:pt>
                <c:pt idx="1927">
                  <c:v>29.50660912271153</c:v>
                </c:pt>
                <c:pt idx="1928">
                  <c:v>29.50259864267556</c:v>
                </c:pt>
                <c:pt idx="1929">
                  <c:v>29.49858957258577</c:v>
                </c:pt>
                <c:pt idx="1930">
                  <c:v>29.4945806885821</c:v>
                </c:pt>
                <c:pt idx="1931">
                  <c:v>29.49057260223984</c:v>
                </c:pt>
                <c:pt idx="1932">
                  <c:v>29.48656592464765</c:v>
                </c:pt>
                <c:pt idx="1933">
                  <c:v>29.48255943267552</c:v>
                </c:pt>
                <c:pt idx="1934">
                  <c:v>29.47855434865623</c:v>
                </c:pt>
                <c:pt idx="1935">
                  <c:v>29.47454944994617</c:v>
                </c:pt>
                <c:pt idx="1936">
                  <c:v>29.47054534751232</c:v>
                </c:pt>
                <c:pt idx="1937">
                  <c:v>29.46654265183576</c:v>
                </c:pt>
                <c:pt idx="1938">
                  <c:v>29.46254014100183</c:v>
                </c:pt>
                <c:pt idx="1939">
                  <c:v>29.45853903612838</c:v>
                </c:pt>
                <c:pt idx="1940">
                  <c:v>29.45453811877014</c:v>
                </c:pt>
                <c:pt idx="1941">
                  <c:v>29.45053799683636</c:v>
                </c:pt>
                <c:pt idx="1942">
                  <c:v>29.44653928011419</c:v>
                </c:pt>
                <c:pt idx="1943">
                  <c:v>29.44254074792264</c:v>
                </c:pt>
                <c:pt idx="1944">
                  <c:v>29.43854362018469</c:v>
                </c:pt>
                <c:pt idx="1945">
                  <c:v>29.43454667670422</c:v>
                </c:pt>
                <c:pt idx="1946">
                  <c:v>29.43055052725322</c:v>
                </c:pt>
                <c:pt idx="1947">
                  <c:v>29.42655578111897</c:v>
                </c:pt>
                <c:pt idx="1948">
                  <c:v>29.4225612188323</c:v>
                </c:pt>
                <c:pt idx="1949">
                  <c:v>29.41856805910475</c:v>
                </c:pt>
                <c:pt idx="1950">
                  <c:v>29.4145750829513</c:v>
                </c:pt>
                <c:pt idx="1951">
                  <c:v>29.41058289953822</c:v>
                </c:pt>
                <c:pt idx="1952">
                  <c:v>29.40659211754809</c:v>
                </c:pt>
                <c:pt idx="1953">
                  <c:v>29.40260151872149</c:v>
                </c:pt>
                <c:pt idx="1954">
                  <c:v>29.39861232056056</c:v>
                </c:pt>
                <c:pt idx="1955">
                  <c:v>29.39462330528932</c:v>
                </c:pt>
                <c:pt idx="1956">
                  <c:v>29.39063508146944</c:v>
                </c:pt>
                <c:pt idx="1957">
                  <c:v>29.38664825717956</c:v>
                </c:pt>
                <c:pt idx="1958">
                  <c:v>29.38266161536827</c:v>
                </c:pt>
                <c:pt idx="1959">
                  <c:v>29.37867637233012</c:v>
                </c:pt>
                <c:pt idx="1960">
                  <c:v>29.3746913114963</c:v>
                </c:pt>
                <c:pt idx="1961">
                  <c:v>29.37070704159737</c:v>
                </c:pt>
                <c:pt idx="1962">
                  <c:v>29.36672416978985</c:v>
                </c:pt>
                <c:pt idx="1963">
                  <c:v>29.36274147993418</c:v>
                </c:pt>
                <c:pt idx="1964">
                  <c:v>29.35876018712585</c:v>
                </c:pt>
                <c:pt idx="1965">
                  <c:v>29.35477907600863</c:v>
                </c:pt>
                <c:pt idx="1966">
                  <c:v>29.35079875394452</c:v>
                </c:pt>
                <c:pt idx="1967">
                  <c:v>29.346819827814</c:v>
                </c:pt>
                <c:pt idx="1968">
                  <c:v>29.34284108298312</c:v>
                </c:pt>
                <c:pt idx="1969">
                  <c:v>29.3388637333436</c:v>
                </c:pt>
                <c:pt idx="1970">
                  <c:v>29.33488656474256</c:v>
                </c:pt>
                <c:pt idx="1971">
                  <c:v>29.33091018394024</c:v>
                </c:pt>
                <c:pt idx="1972">
                  <c:v>29.32693519721606</c:v>
                </c:pt>
                <c:pt idx="1973">
                  <c:v>29.32296039113837</c:v>
                </c:pt>
                <c:pt idx="1974">
                  <c:v>29.3189869783969</c:v>
                </c:pt>
                <c:pt idx="1975">
                  <c:v>29.31501374604043</c:v>
                </c:pt>
                <c:pt idx="1976">
                  <c:v>29.31104130022826</c:v>
                </c:pt>
                <c:pt idx="1977">
                  <c:v>29.3070702466397</c:v>
                </c:pt>
                <c:pt idx="1978">
                  <c:v>29.30309937304354</c:v>
                </c:pt>
                <c:pt idx="1979">
                  <c:v>29.29912989092946</c:v>
                </c:pt>
                <c:pt idx="1980">
                  <c:v>29.29516058854589</c:v>
                </c:pt>
                <c:pt idx="1981">
                  <c:v>29.29119207145224</c:v>
                </c:pt>
                <c:pt idx="1982">
                  <c:v>29.28722494471916</c:v>
                </c:pt>
                <c:pt idx="1983">
                  <c:v>29.2832579973095</c:v>
                </c:pt>
                <c:pt idx="1984">
                  <c:v>29.27929243952564</c:v>
                </c:pt>
                <c:pt idx="1985">
                  <c:v>29.27532706081363</c:v>
                </c:pt>
                <c:pt idx="1986">
                  <c:v>29.27136246613372</c:v>
                </c:pt>
                <c:pt idx="1987">
                  <c:v>29.26739925996774</c:v>
                </c:pt>
                <c:pt idx="1988">
                  <c:v>29.26343623247945</c:v>
                </c:pt>
                <c:pt idx="1989">
                  <c:v>29.25947459276411</c:v>
                </c:pt>
                <c:pt idx="1990">
                  <c:v>29.25551313146347</c:v>
                </c:pt>
                <c:pt idx="1991">
                  <c:v>29.25155245293985</c:v>
                </c:pt>
                <c:pt idx="1992">
                  <c:v>29.24759316107788</c:v>
                </c:pt>
                <c:pt idx="1993">
                  <c:v>29.24363404723588</c:v>
                </c:pt>
                <c:pt idx="1994">
                  <c:v>29.23967631931491</c:v>
                </c:pt>
                <c:pt idx="1995">
                  <c:v>29.2357187691506</c:v>
                </c:pt>
                <c:pt idx="1996">
                  <c:v>29.23176200050821</c:v>
                </c:pt>
                <c:pt idx="1997">
                  <c:v>29.22780661667611</c:v>
                </c:pt>
                <c:pt idx="1998">
                  <c:v>29.2238514102054</c:v>
                </c:pt>
                <c:pt idx="1999">
                  <c:v>29.21989758780466</c:v>
                </c:pt>
                <c:pt idx="2000">
                  <c:v>29.2159439425016</c:v>
                </c:pt>
                <c:pt idx="2001">
                  <c:v>29.21199107746542</c:v>
                </c:pt>
                <c:pt idx="2002">
                  <c:v>29.20803959538905</c:v>
                </c:pt>
                <c:pt idx="2003">
                  <c:v>29.20408829017443</c:v>
                </c:pt>
                <c:pt idx="2004">
                  <c:v>29.20013836791639</c:v>
                </c:pt>
                <c:pt idx="2005">
                  <c:v>29.19618862217646</c:v>
                </c:pt>
                <c:pt idx="2006">
                  <c:v>29.19223965552868</c:v>
                </c:pt>
                <c:pt idx="2007">
                  <c:v>29.18829207007164</c:v>
                </c:pt>
                <c:pt idx="2008">
                  <c:v>29.18434466073674</c:v>
                </c:pt>
                <c:pt idx="2009">
                  <c:v>29.1803986318533</c:v>
                </c:pt>
                <c:pt idx="2010">
                  <c:v>29.17645277882777</c:v>
                </c:pt>
                <c:pt idx="2011">
                  <c:v>29.17250770363996</c:v>
                </c:pt>
                <c:pt idx="2012">
                  <c:v>29.16856400779501</c:v>
                </c:pt>
                <c:pt idx="2013">
                  <c:v>29.16462048741138</c:v>
                </c:pt>
                <c:pt idx="2014">
                  <c:v>29.16067834563172</c:v>
                </c:pt>
                <c:pt idx="2015">
                  <c:v>29.15673637904882</c:v>
                </c:pt>
                <c:pt idx="2016">
                  <c:v>29.15279518904921</c:v>
                </c:pt>
                <c:pt idx="2017">
                  <c:v>29.14885537654551</c:v>
                </c:pt>
                <c:pt idx="2018">
                  <c:v>29.14491573884141</c:v>
                </c:pt>
                <c:pt idx="2019">
                  <c:v>29.14097747789471</c:v>
                </c:pt>
                <c:pt idx="2020">
                  <c:v>29.13703939148266</c:v>
                </c:pt>
                <c:pt idx="2021">
                  <c:v>29.13310208039947</c:v>
                </c:pt>
                <c:pt idx="2022">
                  <c:v>29.12916614496621</c:v>
                </c:pt>
                <c:pt idx="2023">
                  <c:v>29.12523038366982</c:v>
                </c:pt>
                <c:pt idx="2024">
                  <c:v>29.1212959972853</c:v>
                </c:pt>
                <c:pt idx="2025">
                  <c:v>29.11736178477233</c:v>
                </c:pt>
                <c:pt idx="2026">
                  <c:v>29.11342834633379</c:v>
                </c:pt>
                <c:pt idx="2027">
                  <c:v>29.10949628170015</c:v>
                </c:pt>
                <c:pt idx="2028">
                  <c:v>29.10556439053977</c:v>
                </c:pt>
                <c:pt idx="2029">
                  <c:v>29.10163387244656</c:v>
                </c:pt>
                <c:pt idx="2030">
                  <c:v>29.09770352756088</c:v>
                </c:pt>
                <c:pt idx="2031">
                  <c:v>29.09377395549523</c:v>
                </c:pt>
                <c:pt idx="2032">
                  <c:v>29.0898457553904</c:v>
                </c:pt>
                <c:pt idx="2033">
                  <c:v>29.08591772809423</c:v>
                </c:pt>
                <c:pt idx="2034">
                  <c:v>29.08199107202153</c:v>
                </c:pt>
                <c:pt idx="2035">
                  <c:v>29.07806458849139</c:v>
                </c:pt>
                <c:pt idx="2036">
                  <c:v>29.07413887652682</c:v>
                </c:pt>
                <c:pt idx="2037">
                  <c:v>29.07021453467998</c:v>
                </c:pt>
                <c:pt idx="2038">
                  <c:v>29.06629036497624</c:v>
                </c:pt>
                <c:pt idx="2039">
                  <c:v>29.06236756465325</c:v>
                </c:pt>
                <c:pt idx="2040">
                  <c:v>29.05844493620688</c:v>
                </c:pt>
                <c:pt idx="2041">
                  <c:v>29.05452307807165</c:v>
                </c:pt>
                <c:pt idx="2042">
                  <c:v>29.05060258821198</c:v>
                </c:pt>
                <c:pt idx="2043">
                  <c:v>29.04668226982889</c:v>
                </c:pt>
                <c:pt idx="2044">
                  <c:v>29.04276331898479</c:v>
                </c:pt>
                <c:pt idx="2045">
                  <c:v>29.0388445393504</c:v>
                </c:pt>
                <c:pt idx="2046">
                  <c:v>29.03492652877273</c:v>
                </c:pt>
                <c:pt idx="2047">
                  <c:v>29.03100988462942</c:v>
                </c:pt>
                <c:pt idx="2048">
                  <c:v>29.02709341129522</c:v>
                </c:pt>
                <c:pt idx="2049">
                  <c:v>29.02317830365919</c:v>
                </c:pt>
                <c:pt idx="2050">
                  <c:v>29.01926336656501</c:v>
                </c:pt>
                <c:pt idx="2051">
                  <c:v>29.01534919727312</c:v>
                </c:pt>
                <c:pt idx="2052">
                  <c:v>29.01143639257533</c:v>
                </c:pt>
                <c:pt idx="2053">
                  <c:v>29.00752375801827</c:v>
                </c:pt>
                <c:pt idx="2054">
                  <c:v>29.00361248731949</c:v>
                </c:pt>
                <c:pt idx="2055">
                  <c:v>28.99970138649375</c:v>
                </c:pt>
                <c:pt idx="2056">
                  <c:v>28.99579105221587</c:v>
                </c:pt>
                <c:pt idx="2057">
                  <c:v>28.99188208069283</c:v>
                </c:pt>
                <c:pt idx="2058">
                  <c:v>28.98797327864109</c:v>
                </c:pt>
                <c:pt idx="2059">
                  <c:v>28.98406583860874</c:v>
                </c:pt>
                <c:pt idx="2060">
                  <c:v>28.98015856777968</c:v>
                </c:pt>
                <c:pt idx="2061">
                  <c:v>28.97625206224404</c:v>
                </c:pt>
                <c:pt idx="2062">
                  <c:v>28.97234691762488</c:v>
                </c:pt>
                <c:pt idx="2063">
                  <c:v>28.96844194180672</c:v>
                </c:pt>
                <c:pt idx="2064">
                  <c:v>28.96453832617</c:v>
                </c:pt>
                <c:pt idx="2065">
                  <c:v>28.96063487906581</c:v>
                </c:pt>
                <c:pt idx="2066">
                  <c:v>28.95673219600066</c:v>
                </c:pt>
                <c:pt idx="2067">
                  <c:v>28.95283087201462</c:v>
                </c:pt>
                <c:pt idx="2068">
                  <c:v>28.94892971615823</c:v>
                </c:pt>
                <c:pt idx="2069">
                  <c:v>28.94502991864632</c:v>
                </c:pt>
                <c:pt idx="2070">
                  <c:v>28.94113028899528</c:v>
                </c:pt>
                <c:pt idx="2071">
                  <c:v>28.93723142212879</c:v>
                </c:pt>
                <c:pt idx="2072">
                  <c:v>28.93333391250502</c:v>
                </c:pt>
                <c:pt idx="2073">
                  <c:v>28.92943657033864</c:v>
                </c:pt>
                <c:pt idx="2074">
                  <c:v>28.92554058468072</c:v>
                </c:pt>
                <c:pt idx="2075">
                  <c:v>28.92164476621105</c:v>
                </c:pt>
                <c:pt idx="2076">
                  <c:v>28.91774970927148</c:v>
                </c:pt>
                <c:pt idx="2077">
                  <c:v>28.91385600773918</c:v>
                </c:pt>
                <c:pt idx="2078">
                  <c:v>28.90996247299107</c:v>
                </c:pt>
                <c:pt idx="2079">
                  <c:v>28.90607029291631</c:v>
                </c:pt>
                <c:pt idx="2080">
                  <c:v>28.9021782793562</c:v>
                </c:pt>
                <c:pt idx="2081">
                  <c:v>28.89828702607178</c:v>
                </c:pt>
                <c:pt idx="2082">
                  <c:v>28.89439712636013</c:v>
                </c:pt>
                <c:pt idx="2083">
                  <c:v>28.8905073927585</c:v>
                </c:pt>
                <c:pt idx="2084">
                  <c:v>28.88661901592472</c:v>
                </c:pt>
                <c:pt idx="2085">
                  <c:v>28.88273080592944</c:v>
                </c:pt>
                <c:pt idx="2086">
                  <c:v>28.87884335526837</c:v>
                </c:pt>
                <c:pt idx="2087">
                  <c:v>28.87495725666551</c:v>
                </c:pt>
                <c:pt idx="2088">
                  <c:v>28.87107132382526</c:v>
                </c:pt>
                <c:pt idx="2089">
                  <c:v>28.867186742324</c:v>
                </c:pt>
                <c:pt idx="2090">
                  <c:v>28.86330232632913</c:v>
                </c:pt>
                <c:pt idx="2091">
                  <c:v>28.85941866844905</c:v>
                </c:pt>
                <c:pt idx="2092">
                  <c:v>28.85553636082932</c:v>
                </c:pt>
                <c:pt idx="2093">
                  <c:v>28.85165421833142</c:v>
                </c:pt>
                <c:pt idx="2094">
                  <c:v>28.84777342537503</c:v>
                </c:pt>
                <c:pt idx="2095">
                  <c:v>28.84389279728386</c:v>
                </c:pt>
                <c:pt idx="2096">
                  <c:v>28.840012926088</c:v>
                </c:pt>
                <c:pt idx="2097">
                  <c:v>28.83613440335564</c:v>
                </c:pt>
                <c:pt idx="2098">
                  <c:v>28.83225604510332</c:v>
                </c:pt>
                <c:pt idx="2099">
                  <c:v>28.82837903459601</c:v>
                </c:pt>
                <c:pt idx="2100">
                  <c:v>28.82450218831179</c:v>
                </c:pt>
                <c:pt idx="2101">
                  <c:v>28.82062609770346</c:v>
                </c:pt>
                <c:pt idx="2102">
                  <c:v>28.81675135376265</c:v>
                </c:pt>
                <c:pt idx="2103">
                  <c:v>28.81287677365921</c:v>
                </c:pt>
                <c:pt idx="2104">
                  <c:v>28.80900353950516</c:v>
                </c:pt>
                <c:pt idx="2105">
                  <c:v>28.80513046893115</c:v>
                </c:pt>
                <c:pt idx="2106">
                  <c:v>28.80125815281363</c:v>
                </c:pt>
                <c:pt idx="2107">
                  <c:v>28.79738718156856</c:v>
                </c:pt>
                <c:pt idx="2108">
                  <c:v>28.79351637351723</c:v>
                </c:pt>
                <c:pt idx="2109">
                  <c:v>28.78964690962065</c:v>
                </c:pt>
                <c:pt idx="2110">
                  <c:v>28.78577760866013</c:v>
                </c:pt>
                <c:pt idx="2111">
                  <c:v>28.78190906093669</c:v>
                </c:pt>
                <c:pt idx="2112">
                  <c:v>28.77804185629158</c:v>
                </c:pt>
                <c:pt idx="2113">
                  <c:v>28.77417481419569</c:v>
                </c:pt>
                <c:pt idx="2114">
                  <c:v>28.77030911446078</c:v>
                </c:pt>
                <c:pt idx="2115">
                  <c:v>28.76644357701699</c:v>
                </c:pt>
                <c:pt idx="2116">
                  <c:v>28.76257879159088</c:v>
                </c:pt>
                <c:pt idx="2117">
                  <c:v>28.75871534744991</c:v>
                </c:pt>
                <c:pt idx="2118">
                  <c:v>28.75485206521271</c:v>
                </c:pt>
                <c:pt idx="2119">
                  <c:v>28.75099012354366</c:v>
                </c:pt>
                <c:pt idx="2120">
                  <c:v>28.74712834351992</c:v>
                </c:pt>
                <c:pt idx="2121">
                  <c:v>28.7432673142944</c:v>
                </c:pt>
                <c:pt idx="2122">
                  <c:v>28.73940762456178</c:v>
                </c:pt>
                <c:pt idx="2123">
                  <c:v>28.73554809608652</c:v>
                </c:pt>
                <c:pt idx="2124">
                  <c:v>28.73168990638754</c:v>
                </c:pt>
                <c:pt idx="2125">
                  <c:v>28.7278318776871</c:v>
                </c:pt>
                <c:pt idx="2126">
                  <c:v>28.72397459856545</c:v>
                </c:pt>
                <c:pt idx="2127">
                  <c:v>28.72011865714538</c:v>
                </c:pt>
                <c:pt idx="2128">
                  <c:v>28.71626287886622</c:v>
                </c:pt>
                <c:pt idx="2129">
                  <c:v>28.71240843914843</c:v>
                </c:pt>
                <c:pt idx="2130">
                  <c:v>28.70855416005011</c:v>
                </c:pt>
                <c:pt idx="2131">
                  <c:v>28.70470062958503</c:v>
                </c:pt>
                <c:pt idx="2132">
                  <c:v>28.7008484353101</c:v>
                </c:pt>
                <c:pt idx="2133">
                  <c:v>28.69699640128324</c:v>
                </c:pt>
                <c:pt idx="2134">
                  <c:v>28.69314570274222</c:v>
                </c:pt>
                <c:pt idx="2135">
                  <c:v>28.6892951642015</c:v>
                </c:pt>
                <c:pt idx="2136">
                  <c:v>28.6854453731038</c:v>
                </c:pt>
                <c:pt idx="2137">
                  <c:v>28.68159691643583</c:v>
                </c:pt>
                <c:pt idx="2138">
                  <c:v>28.67774861939618</c:v>
                </c:pt>
                <c:pt idx="2139">
                  <c:v>28.67390165608227</c:v>
                </c:pt>
                <c:pt idx="2140">
                  <c:v>28.67005485214856</c:v>
                </c:pt>
                <c:pt idx="2141">
                  <c:v>28.66620879446771</c:v>
                </c:pt>
                <c:pt idx="2142">
                  <c:v>28.66236406945698</c:v>
                </c:pt>
                <c:pt idx="2143">
                  <c:v>28.65851950345392</c:v>
                </c:pt>
                <c:pt idx="2144">
                  <c:v>28.65467626941747</c:v>
                </c:pt>
                <c:pt idx="2145">
                  <c:v>28.6508331941402</c:v>
                </c:pt>
                <c:pt idx="2146">
                  <c:v>28.64699086392558</c:v>
                </c:pt>
                <c:pt idx="2147">
                  <c:v>28.64314927853558</c:v>
                </c:pt>
                <c:pt idx="2148">
                  <c:v>28.63930960967872</c:v>
                </c:pt>
                <c:pt idx="2149">
                  <c:v>28.63546951299673</c:v>
                </c:pt>
                <c:pt idx="2150">
                  <c:v>28.6316301604253</c:v>
                </c:pt>
                <c:pt idx="2151">
                  <c:v>28.62779155172635</c:v>
                </c:pt>
                <c:pt idx="2152">
                  <c:v>28.62395368666185</c:v>
                </c:pt>
                <c:pt idx="2153">
                  <c:v>28.62011773580549</c:v>
                </c:pt>
                <c:pt idx="2154">
                  <c:v>28.61628135706897</c:v>
                </c:pt>
                <c:pt idx="2155">
                  <c:v>28.6124457212528</c:v>
                </c:pt>
                <c:pt idx="2156">
                  <c:v>28.60861082811893</c:v>
                </c:pt>
                <c:pt idx="2157">
                  <c:v>28.60477667742931</c:v>
                </c:pt>
                <c:pt idx="2158">
                  <c:v>28.60094443862474</c:v>
                </c:pt>
                <c:pt idx="2159">
                  <c:v>28.59711177188309</c:v>
                </c:pt>
                <c:pt idx="2160">
                  <c:v>28.5932798468716</c:v>
                </c:pt>
                <c:pt idx="2161">
                  <c:v>28.58944866335223</c:v>
                </c:pt>
                <c:pt idx="2162">
                  <c:v>28.58561822108691</c:v>
                </c:pt>
                <c:pt idx="2163">
                  <c:v>28.58178968838532</c:v>
                </c:pt>
                <c:pt idx="2164">
                  <c:v>28.577960727688</c:v>
                </c:pt>
                <c:pt idx="2165">
                  <c:v>28.5741325075306</c:v>
                </c:pt>
                <c:pt idx="2166">
                  <c:v>28.57030502767515</c:v>
                </c:pt>
                <c:pt idx="2167">
                  <c:v>28.56647828788356</c:v>
                </c:pt>
                <c:pt idx="2168">
                  <c:v>28.56265345533624</c:v>
                </c:pt>
                <c:pt idx="2169">
                  <c:v>28.5588281947326</c:v>
                </c:pt>
                <c:pt idx="2170">
                  <c:v>28.55500367347873</c:v>
                </c:pt>
                <c:pt idx="2171">
                  <c:v>28.5511798913366</c:v>
                </c:pt>
                <c:pt idx="2172">
                  <c:v>28.54735684957358</c:v>
                </c:pt>
                <c:pt idx="2173">
                  <c:v>28.5435357147016</c:v>
                </c:pt>
                <c:pt idx="2174">
                  <c:v>28.53971415194035</c:v>
                </c:pt>
                <c:pt idx="2175">
                  <c:v>28.53589332757211</c:v>
                </c:pt>
                <c:pt idx="2176">
                  <c:v>28.53207324136379</c:v>
                </c:pt>
                <c:pt idx="2177">
                  <c:v>28.52825389308243</c:v>
                </c:pt>
                <c:pt idx="2178">
                  <c:v>28.52443644765873</c:v>
                </c:pt>
                <c:pt idx="2179">
                  <c:v>28.52061857430698</c:v>
                </c:pt>
                <c:pt idx="2180">
                  <c:v>28.51680143818308</c:v>
                </c:pt>
                <c:pt idx="2181">
                  <c:v>28.51298503905394</c:v>
                </c:pt>
                <c:pt idx="2182">
                  <c:v>28.50916937668653</c:v>
                </c:pt>
                <c:pt idx="2183">
                  <c:v>28.50535561488741</c:v>
                </c:pt>
                <c:pt idx="2184">
                  <c:v>28.50154142511966</c:v>
                </c:pt>
                <c:pt idx="2185">
                  <c:v>28.49772797141457</c:v>
                </c:pt>
                <c:pt idx="2186">
                  <c:v>28.49391525353907</c:v>
                </c:pt>
                <c:pt idx="2187">
                  <c:v>28.49010327126012</c:v>
                </c:pt>
                <c:pt idx="2188">
                  <c:v>28.48629318726182</c:v>
                </c:pt>
                <c:pt idx="2189">
                  <c:v>28.48248267525258</c:v>
                </c:pt>
                <c:pt idx="2190">
                  <c:v>28.47867289814078</c:v>
                </c:pt>
                <c:pt idx="2191">
                  <c:v>28.47486385569345</c:v>
                </c:pt>
                <c:pt idx="2192">
                  <c:v>28.47105554767748</c:v>
                </c:pt>
                <c:pt idx="2193">
                  <c:v>28.46724913565627</c:v>
                </c:pt>
                <c:pt idx="2194">
                  <c:v>28.46344229557996</c:v>
                </c:pt>
                <c:pt idx="2195">
                  <c:v>28.459636189236</c:v>
                </c:pt>
                <c:pt idx="2196">
                  <c:v>28.45583081639128</c:v>
                </c:pt>
                <c:pt idx="2197">
                  <c:v>28.45202617681277</c:v>
                </c:pt>
                <c:pt idx="2198">
                  <c:v>28.4482234309449</c:v>
                </c:pt>
                <c:pt idx="2199">
                  <c:v>28.44442025697611</c:v>
                </c:pt>
                <c:pt idx="2200">
                  <c:v>28.44061781557442</c:v>
                </c:pt>
                <c:pt idx="2201">
                  <c:v>28.43681610650681</c:v>
                </c:pt>
                <c:pt idx="2202">
                  <c:v>28.43301512954024</c:v>
                </c:pt>
                <c:pt idx="2203">
                  <c:v>28.42921604400204</c:v>
                </c:pt>
                <c:pt idx="2204">
                  <c:v>28.42541653031514</c:v>
                </c:pt>
                <c:pt idx="2205">
                  <c:v>28.42161774803026</c:v>
                </c:pt>
                <c:pt idx="2206">
                  <c:v>28.41781969691426</c:v>
                </c:pt>
                <c:pt idx="2207">
                  <c:v>28.41402237673412</c:v>
                </c:pt>
                <c:pt idx="2208">
                  <c:v>28.41022694570182</c:v>
                </c:pt>
                <c:pt idx="2209">
                  <c:v>28.4064310864714</c:v>
                </c:pt>
                <c:pt idx="2210">
                  <c:v>28.40263595747776</c:v>
                </c:pt>
                <c:pt idx="2211">
                  <c:v>28.39884155848786</c:v>
                </c:pt>
                <c:pt idx="2212">
                  <c:v>28.39504788926865</c:v>
                </c:pt>
                <c:pt idx="2213">
                  <c:v>28.39125610691852</c:v>
                </c:pt>
                <c:pt idx="2214">
                  <c:v>28.38746389631903</c:v>
                </c:pt>
                <c:pt idx="2215">
                  <c:v>28.38367241479115</c:v>
                </c:pt>
                <c:pt idx="2216">
                  <c:v>28.37988166323495</c:v>
                </c:pt>
                <c:pt idx="2217">
                  <c:v>28.37609164370212</c:v>
                </c:pt>
                <c:pt idx="2218">
                  <c:v>28.37230350905988</c:v>
                </c:pt>
                <c:pt idx="2219">
                  <c:v>28.36851494642315</c:v>
                </c:pt>
                <c:pt idx="2220">
                  <c:v>28.36472711200582</c:v>
                </c:pt>
                <c:pt idx="2221">
                  <c:v>28.3609400055812</c:v>
                </c:pt>
                <c:pt idx="2222">
                  <c:v>28.35715362692271</c:v>
                </c:pt>
                <c:pt idx="2223">
                  <c:v>28.35336913091129</c:v>
                </c:pt>
                <c:pt idx="2224">
                  <c:v>28.34958420688325</c:v>
                </c:pt>
                <c:pt idx="2225">
                  <c:v>28.34580000994151</c:v>
                </c:pt>
                <c:pt idx="2226">
                  <c:v>28.34201653985943</c:v>
                </c:pt>
                <c:pt idx="2227">
                  <c:v>28.33823379641038</c:v>
                </c:pt>
                <c:pt idx="2228">
                  <c:v>28.33445293336647</c:v>
                </c:pt>
                <c:pt idx="2229">
                  <c:v>28.33067164228191</c:v>
                </c:pt>
                <c:pt idx="2230">
                  <c:v>28.32689107715047</c:v>
                </c:pt>
                <c:pt idx="2231">
                  <c:v>28.32311123774547</c:v>
                </c:pt>
                <c:pt idx="2232">
                  <c:v>28.31933212384024</c:v>
                </c:pt>
                <c:pt idx="2233">
                  <c:v>28.31555488809981</c:v>
                </c:pt>
                <c:pt idx="2234">
                  <c:v>28.31177722429286</c:v>
                </c:pt>
                <c:pt idx="2235">
                  <c:v>28.30800028530567</c:v>
                </c:pt>
                <c:pt idx="2236">
                  <c:v>28.30422407091157</c:v>
                </c:pt>
                <c:pt idx="2237">
                  <c:v>28.30044858088382</c:v>
                </c:pt>
                <c:pt idx="2238">
                  <c:v>28.29667496678218</c:v>
                </c:pt>
                <c:pt idx="2239">
                  <c:v>28.29290092458621</c:v>
                </c:pt>
                <c:pt idx="2240">
                  <c:v>28.28912760607654</c:v>
                </c:pt>
                <c:pt idx="2241">
                  <c:v>28.28535501102645</c:v>
                </c:pt>
                <c:pt idx="2242">
                  <c:v>28.2815831392092</c:v>
                </c:pt>
                <c:pt idx="2243">
                  <c:v>28.27781314108086</c:v>
                </c:pt>
                <c:pt idx="2244">
                  <c:v>28.27404271482856</c:v>
                </c:pt>
                <c:pt idx="2245">
                  <c:v>28.27027301112895</c:v>
                </c:pt>
                <c:pt idx="2246">
                  <c:v>28.26650402975527</c:v>
                </c:pt>
                <c:pt idx="2247">
                  <c:v>28.26273577048076</c:v>
                </c:pt>
                <c:pt idx="2248">
                  <c:v>28.25896938265958</c:v>
                </c:pt>
                <c:pt idx="2249">
                  <c:v>28.25520256668293</c:v>
                </c:pt>
                <c:pt idx="2250">
                  <c:v>28.25143647212518</c:v>
                </c:pt>
                <c:pt idx="2251">
                  <c:v>28.24767109875963</c:v>
                </c:pt>
                <c:pt idx="2252">
                  <c:v>28.24390644635941</c:v>
                </c:pt>
                <c:pt idx="2253">
                  <c:v>28.24014366317851</c:v>
                </c:pt>
                <c:pt idx="2254">
                  <c:v>28.23638045180878</c:v>
                </c:pt>
                <c:pt idx="2255">
                  <c:v>28.23261796072406</c:v>
                </c:pt>
                <c:pt idx="2256">
                  <c:v>28.22885618969756</c:v>
                </c:pt>
                <c:pt idx="2257">
                  <c:v>28.22509513850246</c:v>
                </c:pt>
                <c:pt idx="2258">
                  <c:v>28.22133595429428</c:v>
                </c:pt>
                <c:pt idx="2259">
                  <c:v>28.217576341862</c:v>
                </c:pt>
                <c:pt idx="2260">
                  <c:v>28.21381744858071</c:v>
                </c:pt>
                <c:pt idx="2261">
                  <c:v>28.21005927422355</c:v>
                </c:pt>
                <c:pt idx="2262">
                  <c:v>28.20630181856368</c:v>
                </c:pt>
                <c:pt idx="2263">
                  <c:v>28.20254622765992</c:v>
                </c:pt>
                <c:pt idx="2264">
                  <c:v>28.19879020849496</c:v>
                </c:pt>
                <c:pt idx="2265">
                  <c:v>28.19503490734678</c:v>
                </c:pt>
                <c:pt idx="2266">
                  <c:v>28.19128032398852</c:v>
                </c:pt>
                <c:pt idx="2267">
                  <c:v>28.18752645819331</c:v>
                </c:pt>
                <c:pt idx="2268">
                  <c:v>28.18377445492499</c:v>
                </c:pt>
                <c:pt idx="2269">
                  <c:v>28.18002202335644</c:v>
                </c:pt>
                <c:pt idx="2270">
                  <c:v>28.17627030867035</c:v>
                </c:pt>
                <c:pt idx="2271">
                  <c:v>28.17251931063984</c:v>
                </c:pt>
                <c:pt idx="2272">
                  <c:v>28.16876902903798</c:v>
                </c:pt>
                <c:pt idx="2273">
                  <c:v>28.16502060773538</c:v>
                </c:pt>
                <c:pt idx="2274">
                  <c:v>28.16127175809168</c:v>
                </c:pt>
                <c:pt idx="2275">
                  <c:v>28.15752362419596</c:v>
                </c:pt>
                <c:pt idx="2276">
                  <c:v>28.15377620582131</c:v>
                </c:pt>
                <c:pt idx="2277">
                  <c:v>28.1500295027408</c:v>
                </c:pt>
                <c:pt idx="2278">
                  <c:v>28.14628465773349</c:v>
                </c:pt>
                <c:pt idx="2279">
                  <c:v>28.1425393843423</c:v>
                </c:pt>
                <c:pt idx="2280">
                  <c:v>28.13879482556455</c:v>
                </c:pt>
                <c:pt idx="2281">
                  <c:v>28.13505098117319</c:v>
                </c:pt>
                <c:pt idx="2282">
                  <c:v>28.1313078509413</c:v>
                </c:pt>
                <c:pt idx="2283">
                  <c:v>28.12756657655816</c:v>
                </c:pt>
                <c:pt idx="2284">
                  <c:v>28.12382487374654</c:v>
                </c:pt>
                <c:pt idx="2285">
                  <c:v>28.12008388441354</c:v>
                </c:pt>
                <c:pt idx="2286">
                  <c:v>28.11634360833218</c:v>
                </c:pt>
                <c:pt idx="2287">
                  <c:v>28.11260404527548</c:v>
                </c:pt>
                <c:pt idx="2288">
                  <c:v>28.10886633584464</c:v>
                </c:pt>
                <c:pt idx="2289">
                  <c:v>28.10512819793884</c:v>
                </c:pt>
                <c:pt idx="2290">
                  <c:v>28.10139077237677</c:v>
                </c:pt>
                <c:pt idx="2291">
                  <c:v>28.0976540589314</c:v>
                </c:pt>
                <c:pt idx="2292">
                  <c:v>28.09391805737573</c:v>
                </c:pt>
                <c:pt idx="2293">
                  <c:v>28.09018391000373</c:v>
                </c:pt>
                <c:pt idx="2294">
                  <c:v>28.08644933865042</c:v>
                </c:pt>
                <c:pt idx="2295">
                  <c:v>28.08271547885858</c:v>
                </c:pt>
                <c:pt idx="2296">
                  <c:v>28.07898233040861</c:v>
                </c:pt>
                <c:pt idx="2297">
                  <c:v>28.07524989308098</c:v>
                </c:pt>
                <c:pt idx="2298">
                  <c:v>28.07151930531083</c:v>
                </c:pt>
                <c:pt idx="2299">
                  <c:v>28.06778828935265</c:v>
                </c:pt>
                <c:pt idx="2300">
                  <c:v>28.06405798385857</c:v>
                </c:pt>
                <c:pt idx="2301">
                  <c:v>28.06032838860925</c:v>
                </c:pt>
                <c:pt idx="2302">
                  <c:v>28.05659950338542</c:v>
                </c:pt>
                <c:pt idx="2303">
                  <c:v>28.05287246553904</c:v>
                </c:pt>
                <c:pt idx="2304">
                  <c:v>28.04914499949205</c:v>
                </c:pt>
                <c:pt idx="2305">
                  <c:v>28.04541824281307</c:v>
                </c:pt>
                <c:pt idx="2306">
                  <c:v>28.04169219528305</c:v>
                </c:pt>
                <c:pt idx="2307">
                  <c:v>28.03796685668295</c:v>
                </c:pt>
                <c:pt idx="2308">
                  <c:v>28.03424336328316</c:v>
                </c:pt>
                <c:pt idx="2309">
                  <c:v>28.03051944166982</c:v>
                </c:pt>
                <c:pt idx="2310">
                  <c:v>28.02679622832972</c:v>
                </c:pt>
                <c:pt idx="2311">
                  <c:v>28.02307372304404</c:v>
                </c:pt>
                <c:pt idx="2312">
                  <c:v>28.01935192559397</c:v>
                </c:pt>
                <c:pt idx="2313">
                  <c:v>28.01563197117007</c:v>
                </c:pt>
                <c:pt idx="2314">
                  <c:v>28.01191158851932</c:v>
                </c:pt>
                <c:pt idx="2315">
                  <c:v>28.00819191304825</c:v>
                </c:pt>
                <c:pt idx="2316">
                  <c:v>28.00447294453832</c:v>
                </c:pt>
                <c:pt idx="2317">
                  <c:v>28.00075468277101</c:v>
                </c:pt>
                <c:pt idx="2318">
                  <c:v>27.99703826185871</c:v>
                </c:pt>
                <c:pt idx="2319">
                  <c:v>27.9933214127058</c:v>
                </c:pt>
                <c:pt idx="2320">
                  <c:v>27.98960526964035</c:v>
                </c:pt>
                <c:pt idx="2321">
                  <c:v>27.98588983244406</c:v>
                </c:pt>
                <c:pt idx="2322">
                  <c:v>27.98217510089867</c:v>
                </c:pt>
                <c:pt idx="2323">
                  <c:v>27.97846220804002</c:v>
                </c:pt>
                <c:pt idx="2324">
                  <c:v>27.97474888692668</c:v>
                </c:pt>
                <c:pt idx="2325">
                  <c:v>27.97103627080982</c:v>
                </c:pt>
                <c:pt idx="2326">
                  <c:v>27.96732435947147</c:v>
                </c:pt>
                <c:pt idx="2327">
                  <c:v>27.96361315269353</c:v>
                </c:pt>
                <c:pt idx="2328">
                  <c:v>27.95990378243707</c:v>
                </c:pt>
                <c:pt idx="2329">
                  <c:v>27.95619398391142</c:v>
                </c:pt>
                <c:pt idx="2330">
                  <c:v>27.95248488929259</c:v>
                </c:pt>
                <c:pt idx="2331">
                  <c:v>27.94877649836278</c:v>
                </c:pt>
                <c:pt idx="2332">
                  <c:v>27.94506881090431</c:v>
                </c:pt>
                <c:pt idx="2333">
                  <c:v>27.94136295780493</c:v>
                </c:pt>
                <c:pt idx="2334">
                  <c:v>27.93765667642149</c:v>
                </c:pt>
                <c:pt idx="2335">
                  <c:v>27.9339510978565</c:v>
                </c:pt>
                <c:pt idx="2336">
                  <c:v>27.9302462218924</c:v>
                </c:pt>
                <c:pt idx="2337">
                  <c:v>27.9265420483117</c:v>
                </c:pt>
                <c:pt idx="2338">
                  <c:v>27.92283970693072</c:v>
                </c:pt>
                <c:pt idx="2339">
                  <c:v>27.91913693725047</c:v>
                </c:pt>
                <c:pt idx="2340">
                  <c:v>27.91543486930152</c:v>
                </c:pt>
                <c:pt idx="2341">
                  <c:v>27.91173350286662</c:v>
                </c:pt>
                <c:pt idx="2342">
                  <c:v>27.90803283772853</c:v>
                </c:pt>
                <c:pt idx="2343">
                  <c:v>27.90433400263371</c:v>
                </c:pt>
                <c:pt idx="2344">
                  <c:v>27.90063473922393</c:v>
                </c:pt>
                <c:pt idx="2345">
                  <c:v>27.8969361764597</c:v>
                </c:pt>
                <c:pt idx="2346">
                  <c:v>27.89323831412392</c:v>
                </c:pt>
                <c:pt idx="2347">
                  <c:v>27.88954115199966</c:v>
                </c:pt>
                <c:pt idx="2348">
                  <c:v>27.88584581776508</c:v>
                </c:pt>
                <c:pt idx="2349">
                  <c:v>27.88215005519962</c:v>
                </c:pt>
                <c:pt idx="2350">
                  <c:v>27.87845499219511</c:v>
                </c:pt>
                <c:pt idx="2351">
                  <c:v>27.8747606285348</c:v>
                </c:pt>
                <c:pt idx="2352">
                  <c:v>27.87106696400194</c:v>
                </c:pt>
                <c:pt idx="2353">
                  <c:v>27.86737512520821</c:v>
                </c:pt>
                <c:pt idx="2354">
                  <c:v>27.86368285806718</c:v>
                </c:pt>
                <c:pt idx="2355">
                  <c:v>27.85999128940387</c:v>
                </c:pt>
                <c:pt idx="2356">
                  <c:v>27.85630041900174</c:v>
                </c:pt>
                <c:pt idx="2357">
                  <c:v>27.85261024664432</c:v>
                </c:pt>
                <c:pt idx="2358">
                  <c:v>27.84892189787839</c:v>
                </c:pt>
                <c:pt idx="2359">
                  <c:v>27.84523312074842</c:v>
                </c:pt>
                <c:pt idx="2360">
                  <c:v>27.84154504101418</c:v>
                </c:pt>
                <c:pt idx="2361">
                  <c:v>27.8378576584594</c:v>
                </c:pt>
                <c:pt idx="2362">
                  <c:v>27.83417097286787</c:v>
                </c:pt>
                <c:pt idx="2363">
                  <c:v>27.83048610872307</c:v>
                </c:pt>
                <c:pt idx="2364">
                  <c:v>27.82680081619716</c:v>
                </c:pt>
                <c:pt idx="2365">
                  <c:v>27.82311621998625</c:v>
                </c:pt>
                <c:pt idx="2366">
                  <c:v>27.81943231987439</c:v>
                </c:pt>
                <c:pt idx="2367">
                  <c:v>27.81574911564559</c:v>
                </c:pt>
                <c:pt idx="2368">
                  <c:v>27.81206773072174</c:v>
                </c:pt>
                <c:pt idx="2369">
                  <c:v>27.80838591739928</c:v>
                </c:pt>
                <c:pt idx="2370">
                  <c:v>27.80470480192846</c:v>
                </c:pt>
                <c:pt idx="2371">
                  <c:v>27.80102438401804</c:v>
                </c:pt>
                <c:pt idx="2372">
                  <c:v>27.79734466115385</c:v>
                </c:pt>
                <c:pt idx="2373">
                  <c:v>27.79366675570109</c:v>
                </c:pt>
                <c:pt idx="2374">
                  <c:v>27.78998842208584</c:v>
                </c:pt>
                <c:pt idx="2375">
                  <c:v>27.78631078288547</c:v>
                </c:pt>
                <c:pt idx="2376">
                  <c:v>27.7826338378897</c:v>
                </c:pt>
                <c:pt idx="2377">
                  <c:v>27.77895758688841</c:v>
                </c:pt>
                <c:pt idx="2378">
                  <c:v>27.77528315118821</c:v>
                </c:pt>
                <c:pt idx="2379">
                  <c:v>27.77160828733397</c:v>
                </c:pt>
                <c:pt idx="2380">
                  <c:v>27.76793411684423</c:v>
                </c:pt>
                <c:pt idx="2381">
                  <c:v>27.76426063950921</c:v>
                </c:pt>
                <c:pt idx="2382">
                  <c:v>27.76058785511918</c:v>
                </c:pt>
                <c:pt idx="2383">
                  <c:v>27.7569168839239</c:v>
                </c:pt>
                <c:pt idx="2384">
                  <c:v>27.75324548458384</c:v>
                </c:pt>
                <c:pt idx="2385">
                  <c:v>27.74957477756023</c:v>
                </c:pt>
                <c:pt idx="2386">
                  <c:v>27.74590476264382</c:v>
                </c:pt>
                <c:pt idx="2387">
                  <c:v>27.74223543962529</c:v>
                </c:pt>
                <c:pt idx="2388">
                  <c:v>27.73856792769921</c:v>
                </c:pt>
                <c:pt idx="2389">
                  <c:v>27.73489998763825</c:v>
                </c:pt>
                <c:pt idx="2390">
                  <c:v>27.73123273884812</c:v>
                </c:pt>
                <c:pt idx="2391">
                  <c:v>27.72756618111999</c:v>
                </c:pt>
                <c:pt idx="2392">
                  <c:v>27.72390031424506</c:v>
                </c:pt>
                <c:pt idx="2393">
                  <c:v>27.72023625636409</c:v>
                </c:pt>
                <c:pt idx="2394">
                  <c:v>27.71657177035906</c:v>
                </c:pt>
                <c:pt idx="2395">
                  <c:v>27.71290797458155</c:v>
                </c:pt>
                <c:pt idx="2396">
                  <c:v>27.70924486882322</c:v>
                </c:pt>
                <c:pt idx="2397">
                  <c:v>27.70558245287576</c:v>
                </c:pt>
                <c:pt idx="2398">
                  <c:v>27.70192184382781</c:v>
                </c:pt>
                <c:pt idx="2399">
                  <c:v>27.69826080666726</c:v>
                </c:pt>
                <c:pt idx="2400">
                  <c:v>27.69460045869335</c:v>
                </c:pt>
                <c:pt idx="2401">
                  <c:v>27.69094079969815</c:v>
                </c:pt>
                <c:pt idx="2402">
                  <c:v>27.68728182947385</c:v>
                </c:pt>
                <c:pt idx="2403">
                  <c:v>27.68362466405854</c:v>
                </c:pt>
                <c:pt idx="2404">
                  <c:v>27.67996707054294</c:v>
                </c:pt>
                <c:pt idx="2405">
                  <c:v>27.6763101651754</c:v>
                </c:pt>
                <c:pt idx="2406">
                  <c:v>27.6726539477485</c:v>
                </c:pt>
                <c:pt idx="2407">
                  <c:v>27.66899841805488</c:v>
                </c:pt>
                <c:pt idx="2408">
                  <c:v>27.66534469108368</c:v>
                </c:pt>
                <c:pt idx="2409">
                  <c:v>27.66169053602523</c:v>
                </c:pt>
                <c:pt idx="2410">
                  <c:v>27.65803706807872</c:v>
                </c:pt>
                <c:pt idx="2411">
                  <c:v>27.65438428703708</c:v>
                </c:pt>
                <c:pt idx="2412">
                  <c:v>27.65073219269347</c:v>
                </c:pt>
                <c:pt idx="2413">
                  <c:v>27.64708189898968</c:v>
                </c:pt>
                <c:pt idx="2414">
                  <c:v>27.64343117721251</c:v>
                </c:pt>
                <c:pt idx="2415">
                  <c:v>27.63978114151339</c:v>
                </c:pt>
                <c:pt idx="2416">
                  <c:v>27.63613179168582</c:v>
                </c:pt>
                <c:pt idx="2417">
                  <c:v>27.63248312752339</c:v>
                </c:pt>
                <c:pt idx="2418">
                  <c:v>27.62883626192208</c:v>
                </c:pt>
                <c:pt idx="2419">
                  <c:v>27.62518896826205</c:v>
                </c:pt>
                <c:pt idx="2420">
                  <c:v>27.62154235964861</c:v>
                </c:pt>
                <c:pt idx="2421">
                  <c:v>27.61789643587572</c:v>
                </c:pt>
                <c:pt idx="2422">
                  <c:v>27.61425119673746</c:v>
                </c:pt>
                <c:pt idx="2423">
                  <c:v>27.61060775408556</c:v>
                </c:pt>
                <c:pt idx="2424">
                  <c:v>27.60696388339039</c:v>
                </c:pt>
                <c:pt idx="2425">
                  <c:v>27.60332069671268</c:v>
                </c:pt>
                <c:pt idx="2426">
                  <c:v>27.59967819384691</c:v>
                </c:pt>
                <c:pt idx="2427">
                  <c:v>27.59603637458758</c:v>
                </c:pt>
                <c:pt idx="2428">
                  <c:v>27.59239634974383</c:v>
                </c:pt>
                <c:pt idx="2429">
                  <c:v>27.58875589687305</c:v>
                </c:pt>
                <c:pt idx="2430">
                  <c:v>27.58511612699299</c:v>
                </c:pt>
                <c:pt idx="2431">
                  <c:v>27.5814770398986</c:v>
                </c:pt>
                <c:pt idx="2432">
                  <c:v>27.57783863538488</c:v>
                </c:pt>
                <c:pt idx="2433">
                  <c:v>27.57420202321983</c:v>
                </c:pt>
                <c:pt idx="2434">
                  <c:v>27.57056498304476</c:v>
                </c:pt>
                <c:pt idx="2435">
                  <c:v>27.56692862483606</c:v>
                </c:pt>
                <c:pt idx="2436">
                  <c:v>27.56329294838908</c:v>
                </c:pt>
                <c:pt idx="2437">
                  <c:v>27.55965795349942</c:v>
                </c:pt>
                <c:pt idx="2438">
                  <c:v>27.55602474889543</c:v>
                </c:pt>
                <c:pt idx="2439">
                  <c:v>27.55239111629926</c:v>
                </c:pt>
                <c:pt idx="2440">
                  <c:v>27.54875816464745</c:v>
                </c:pt>
                <c:pt idx="2441">
                  <c:v>27.54512589373582</c:v>
                </c:pt>
                <c:pt idx="2442">
                  <c:v>27.54149430336044</c:v>
                </c:pt>
                <c:pt idx="2443">
                  <c:v>27.53786450121171</c:v>
                </c:pt>
                <c:pt idx="2444">
                  <c:v>27.53423427108943</c:v>
                </c:pt>
                <c:pt idx="2445">
                  <c:v>27.53060472089185</c:v>
                </c:pt>
                <c:pt idx="2446">
                  <c:v>27.52697585041533</c:v>
                </c:pt>
                <c:pt idx="2447">
                  <c:v>27.52334766021793</c:v>
                </c:pt>
                <c:pt idx="2448">
                  <c:v>27.51972125663142</c:v>
                </c:pt>
                <c:pt idx="2449">
                  <c:v>27.51609442514738</c:v>
                </c:pt>
                <c:pt idx="2450">
                  <c:v>27.51246827262812</c:v>
                </c:pt>
                <c:pt idx="2451">
                  <c:v>27.50884279887168</c:v>
                </c:pt>
                <c:pt idx="2452">
                  <c:v>27.50521800367615</c:v>
                </c:pt>
                <c:pt idx="2453">
                  <c:v>27.50159499266148</c:v>
                </c:pt>
                <c:pt idx="2454">
                  <c:v>27.4979715537756</c:v>
                </c:pt>
                <c:pt idx="2455">
                  <c:v>27.49434879284564</c:v>
                </c:pt>
                <c:pt idx="2456">
                  <c:v>27.49072670967012</c:v>
                </c:pt>
                <c:pt idx="2457">
                  <c:v>27.48710530404769</c:v>
                </c:pt>
                <c:pt idx="2458">
                  <c:v>27.48348568056488</c:v>
                </c:pt>
                <c:pt idx="2459">
                  <c:v>27.47986562923833</c:v>
                </c:pt>
                <c:pt idx="2460">
                  <c:v>27.47624625486137</c:v>
                </c:pt>
                <c:pt idx="2461">
                  <c:v>27.47262755723314</c:v>
                </c:pt>
                <c:pt idx="2462">
                  <c:v>27.46900953615278</c:v>
                </c:pt>
                <c:pt idx="2463">
                  <c:v>27.46539329517499</c:v>
                </c:pt>
                <c:pt idx="2464">
                  <c:v>27.46177662638192</c:v>
                </c:pt>
                <c:pt idx="2465">
                  <c:v>27.45816063353482</c:v>
                </c:pt>
                <c:pt idx="2466">
                  <c:v>27.45454531643332</c:v>
                </c:pt>
                <c:pt idx="2467">
                  <c:v>27.45093067487705</c:v>
                </c:pt>
                <c:pt idx="2468">
                  <c:v>27.44731781139048</c:v>
                </c:pt>
                <c:pt idx="2469">
                  <c:v>27.44370452011815</c:v>
                </c:pt>
                <c:pt idx="2470">
                  <c:v>27.44009190379079</c:v>
                </c:pt>
                <c:pt idx="2471">
                  <c:v>27.4364799622085</c:v>
                </c:pt>
                <c:pt idx="2472">
                  <c:v>27.43286869517145</c:v>
                </c:pt>
                <c:pt idx="2473">
                  <c:v>27.42925920417529</c:v>
                </c:pt>
                <c:pt idx="2474">
                  <c:v>27.42564928542408</c:v>
                </c:pt>
                <c:pt idx="2475">
                  <c:v>27.42204004061944</c:v>
                </c:pt>
                <c:pt idx="2476">
                  <c:v>27.41843146956192</c:v>
                </c:pt>
                <c:pt idx="2477">
                  <c:v>27.41482357205229</c:v>
                </c:pt>
                <c:pt idx="2478">
                  <c:v>27.41121744855894</c:v>
                </c:pt>
                <c:pt idx="2479">
                  <c:v>27.40761089734226</c:v>
                </c:pt>
                <c:pt idx="2480">
                  <c:v>27.40400501907632</c:v>
                </c:pt>
                <c:pt idx="2481">
                  <c:v>27.4003998135622</c:v>
                </c:pt>
                <c:pt idx="2482">
                  <c:v>27.39679528060127</c:v>
                </c:pt>
                <c:pt idx="2483">
                  <c:v>27.39319251963609</c:v>
                </c:pt>
                <c:pt idx="2484">
                  <c:v>27.38958933098042</c:v>
                </c:pt>
                <c:pt idx="2485">
                  <c:v>27.38598681428231</c:v>
                </c:pt>
                <c:pt idx="2486">
                  <c:v>27.38238496934338</c:v>
                </c:pt>
                <c:pt idx="2487">
                  <c:v>27.37878379596543</c:v>
                </c:pt>
                <c:pt idx="2488">
                  <c:v>27.37518439256689</c:v>
                </c:pt>
                <c:pt idx="2489">
                  <c:v>27.37158456151182</c:v>
                </c:pt>
                <c:pt idx="2490">
                  <c:v>27.3679854014237</c:v>
                </c:pt>
                <c:pt idx="2491">
                  <c:v>27.36438691210472</c:v>
                </c:pt>
                <c:pt idx="2492">
                  <c:v>27.36078909335718</c:v>
                </c:pt>
                <c:pt idx="2493">
                  <c:v>27.35719304257681</c:v>
                </c:pt>
                <c:pt idx="2494">
                  <c:v>27.35359656417495</c:v>
                </c:pt>
                <c:pt idx="2495">
                  <c:v>27.3500007557521</c:v>
                </c:pt>
                <c:pt idx="2496">
                  <c:v>27.34640561711094</c:v>
                </c:pt>
                <c:pt idx="2497">
                  <c:v>27.3428111480543</c:v>
                </c:pt>
                <c:pt idx="2498">
                  <c:v>27.3392184449567</c:v>
                </c:pt>
                <c:pt idx="2499">
                  <c:v>27.33562531427377</c:v>
                </c:pt>
                <c:pt idx="2500">
                  <c:v>27.33203285258448</c:v>
                </c:pt>
                <c:pt idx="2501">
                  <c:v>27.32844105969208</c:v>
                </c:pt>
                <c:pt idx="2502">
                  <c:v>27.32484993539989</c:v>
                </c:pt>
                <c:pt idx="2503">
                  <c:v>27.32126057506272</c:v>
                </c:pt>
                <c:pt idx="2504">
                  <c:v>27.31767078717751</c:v>
                </c:pt>
                <c:pt idx="2505">
                  <c:v>27.31408166730321</c:v>
                </c:pt>
                <c:pt idx="2506">
                  <c:v>27.31049321524356</c:v>
                </c:pt>
                <c:pt idx="2507">
                  <c:v>27.30690543080246</c:v>
                </c:pt>
                <c:pt idx="2508">
                  <c:v>27.30331940831647</c:v>
                </c:pt>
                <c:pt idx="2509">
                  <c:v>27.29973295832079</c:v>
                </c:pt>
                <c:pt idx="2510">
                  <c:v>27.29614717535594</c:v>
                </c:pt>
                <c:pt idx="2511">
                  <c:v>27.29256205922617</c:v>
                </c:pt>
                <c:pt idx="2512">
                  <c:v>27.28897760973582</c:v>
                </c:pt>
                <c:pt idx="2513">
                  <c:v>27.28539492020484</c:v>
                </c:pt>
                <c:pt idx="2514">
                  <c:v>27.28181180320369</c:v>
                </c:pt>
                <c:pt idx="2515">
                  <c:v>27.27822935225582</c:v>
                </c:pt>
                <c:pt idx="2516">
                  <c:v>27.27464756716602</c:v>
                </c:pt>
                <c:pt idx="2517">
                  <c:v>27.27106644773925</c:v>
                </c:pt>
                <c:pt idx="2518">
                  <c:v>27.26748708628013</c:v>
                </c:pt>
                <c:pt idx="2519">
                  <c:v>27.26390729739147</c:v>
                </c:pt>
                <c:pt idx="2520">
                  <c:v>27.26032817358118</c:v>
                </c:pt>
                <c:pt idx="2521">
                  <c:v>27.25674971465467</c:v>
                </c:pt>
                <c:pt idx="2522">
                  <c:v>27.25317192041727</c:v>
                </c:pt>
                <c:pt idx="2523">
                  <c:v>27.24959588215993</c:v>
                </c:pt>
                <c:pt idx="2524">
                  <c:v>27.24601941581531</c:v>
                </c:pt>
                <c:pt idx="2525">
                  <c:v>27.24244361335536</c:v>
                </c:pt>
                <c:pt idx="2526">
                  <c:v>27.23886847476451</c:v>
                </c:pt>
                <c:pt idx="2527">
                  <c:v>27.23529399984769</c:v>
                </c:pt>
                <c:pt idx="2528">
                  <c:v>27.23172127888306</c:v>
                </c:pt>
                <c:pt idx="2529">
                  <c:v>27.22814813052758</c:v>
                </c:pt>
                <c:pt idx="2530">
                  <c:v>27.224575645262</c:v>
                </c:pt>
                <c:pt idx="2531">
                  <c:v>27.22100382289173</c:v>
                </c:pt>
                <c:pt idx="2532">
                  <c:v>27.21743266322233</c:v>
                </c:pt>
                <c:pt idx="2533">
                  <c:v>27.21386325552114</c:v>
                </c:pt>
                <c:pt idx="2534">
                  <c:v>27.21029342046839</c:v>
                </c:pt>
                <c:pt idx="2535">
                  <c:v>27.20672424753372</c:v>
                </c:pt>
                <c:pt idx="2536">
                  <c:v>27.20315573652315</c:v>
                </c:pt>
                <c:pt idx="2537">
                  <c:v>27.19958788724263</c:v>
                </c:pt>
                <c:pt idx="2538">
                  <c:v>27.19602178795028</c:v>
                </c:pt>
                <c:pt idx="2539">
                  <c:v>27.19245526134657</c:v>
                </c:pt>
                <c:pt idx="2540">
                  <c:v>27.18888939589163</c:v>
                </c:pt>
                <c:pt idx="2541">
                  <c:v>27.18532419139188</c:v>
                </c:pt>
                <c:pt idx="2542">
                  <c:v>27.18176019147646</c:v>
                </c:pt>
                <c:pt idx="2543">
                  <c:v>27.17819739564969</c:v>
                </c:pt>
                <c:pt idx="2544">
                  <c:v>27.17463417255271</c:v>
                </c:pt>
                <c:pt idx="2545">
                  <c:v>27.17107160963764</c:v>
                </c:pt>
                <c:pt idx="2546">
                  <c:v>27.16750970671132</c:v>
                </c:pt>
                <c:pt idx="2547">
                  <c:v>27.16394846358083</c:v>
                </c:pt>
                <c:pt idx="2548">
                  <c:v>27.16038896649014</c:v>
                </c:pt>
                <c:pt idx="2549">
                  <c:v>27.15682904217135</c:v>
                </c:pt>
                <c:pt idx="2550">
                  <c:v>27.15326977706998</c:v>
                </c:pt>
                <c:pt idx="2551">
                  <c:v>27.14971117099337</c:v>
                </c:pt>
                <c:pt idx="2552">
                  <c:v>27.14615322374904</c:v>
                </c:pt>
                <c:pt idx="2553">
                  <c:v>27.14259702057615</c:v>
                </c:pt>
                <c:pt idx="2554">
                  <c:v>27.13904039021826</c:v>
                </c:pt>
                <c:pt idx="2555">
                  <c:v>27.1354844181157</c:v>
                </c:pt>
                <c:pt idx="2556">
                  <c:v>27.13192910407631</c:v>
                </c:pt>
                <c:pt idx="2557">
                  <c:v>27.1283744479081</c:v>
                </c:pt>
                <c:pt idx="2558">
                  <c:v>27.12482153384687</c:v>
                </c:pt>
                <c:pt idx="2559">
                  <c:v>27.12126819264464</c:v>
                </c:pt>
                <c:pt idx="2560">
                  <c:v>27.1177155087381</c:v>
                </c:pt>
                <c:pt idx="2561">
                  <c:v>27.1141634819356</c:v>
                </c:pt>
                <c:pt idx="2562">
                  <c:v>27.11061211204557</c:v>
                </c:pt>
                <c:pt idx="2563">
                  <c:v>27.10706248230195</c:v>
                </c:pt>
                <c:pt idx="2564">
                  <c:v>27.10351242546231</c:v>
                </c:pt>
                <c:pt idx="2565">
                  <c:v>27.09996302496113</c:v>
                </c:pt>
                <c:pt idx="2566">
                  <c:v>27.09641428060726</c:v>
                </c:pt>
                <c:pt idx="2567">
                  <c:v>27.09286619220963</c:v>
                </c:pt>
                <c:pt idx="2568">
                  <c:v>27.08931984200168</c:v>
                </c:pt>
                <c:pt idx="2569">
                  <c:v>27.08577306474368</c:v>
                </c:pt>
                <c:pt idx="2570">
                  <c:v>27.08222694286931</c:v>
                </c:pt>
                <c:pt idx="2571">
                  <c:v>27.07868147618798</c:v>
                </c:pt>
                <c:pt idx="2572">
                  <c:v>27.07513666450902</c:v>
                </c:pt>
                <c:pt idx="2573">
                  <c:v>27.07159358906697</c:v>
                </c:pt>
                <c:pt idx="2574">
                  <c:v>27.06805008662174</c:v>
                </c:pt>
                <c:pt idx="2575">
                  <c:v>27.06450723860781</c:v>
                </c:pt>
                <c:pt idx="2576">
                  <c:v>27.06096504483498</c:v>
                </c:pt>
                <c:pt idx="2577">
                  <c:v>27.05742350511315</c:v>
                </c:pt>
                <c:pt idx="2578">
                  <c:v>27.05388369967926</c:v>
                </c:pt>
                <c:pt idx="2579">
                  <c:v>27.0503434672901</c:v>
                </c:pt>
                <c:pt idx="2580">
                  <c:v>27.04680388838226</c:v>
                </c:pt>
                <c:pt idx="2581">
                  <c:v>27.04326496276607</c:v>
                </c:pt>
                <c:pt idx="2582">
                  <c:v>27.0397266902519</c:v>
                </c:pt>
                <c:pt idx="2583">
                  <c:v>27.03619015008061</c:v>
                </c:pt>
                <c:pt idx="2584">
                  <c:v>27.03265318300288</c:v>
                </c:pt>
                <c:pt idx="2585">
                  <c:v>27.02911686845897</c:v>
                </c:pt>
                <c:pt idx="2586">
                  <c:v>27.02558120625967</c:v>
                </c:pt>
                <c:pt idx="2587">
                  <c:v>27.02204619621582</c:v>
                </c:pt>
                <c:pt idx="2588">
                  <c:v>27.01851291657363</c:v>
                </c:pt>
                <c:pt idx="2589">
                  <c:v>27.0149792100749</c:v>
                </c:pt>
                <c:pt idx="2590">
                  <c:v>27.01144615516483</c:v>
                </c:pt>
                <c:pt idx="2591">
                  <c:v>27.00791375165477</c:v>
                </c:pt>
                <c:pt idx="2592">
                  <c:v>27.00438199935604</c:v>
                </c:pt>
                <c:pt idx="2593">
                  <c:v>27.00085197552163</c:v>
                </c:pt>
                <c:pt idx="2594">
                  <c:v>26.99732152488146</c:v>
                </c:pt>
                <c:pt idx="2595">
                  <c:v>26.99379172488732</c:v>
                </c:pt>
                <c:pt idx="2596">
                  <c:v>26.99026257535095</c:v>
                </c:pt>
                <c:pt idx="2597">
                  <c:v>26.98673407608422</c:v>
                </c:pt>
                <c:pt idx="2598">
                  <c:v>26.98320730334838</c:v>
                </c:pt>
                <c:pt idx="2599">
                  <c:v>26.97968010385854</c:v>
                </c:pt>
                <c:pt idx="2600">
                  <c:v>26.97615355407449</c:v>
                </c:pt>
                <c:pt idx="2601">
                  <c:v>26.97262765277914</c:v>
                </c:pt>
                <c:pt idx="2602">
                  <c:v>26.96910240067994</c:v>
                </c:pt>
                <c:pt idx="2603">
                  <c:v>26.96557887312827</c:v>
                </c:pt>
                <c:pt idx="2604">
                  <c:v>26.96205491881991</c:v>
                </c:pt>
                <c:pt idx="2605">
                  <c:v>26.95853161322312</c:v>
                </c:pt>
                <c:pt idx="2606">
                  <c:v>26.95500895614957</c:v>
                </c:pt>
                <c:pt idx="2607">
                  <c:v>26.95148694741084</c:v>
                </c:pt>
                <c:pt idx="2608">
                  <c:v>26.94796666128824</c:v>
                </c:pt>
                <c:pt idx="2609">
                  <c:v>26.94444594845682</c:v>
                </c:pt>
                <c:pt idx="2610">
                  <c:v>26.94092588339578</c:v>
                </c:pt>
                <c:pt idx="2611">
                  <c:v>26.93740646591714</c:v>
                </c:pt>
                <c:pt idx="2612">
                  <c:v>26.93388769583299</c:v>
                </c:pt>
                <c:pt idx="2613">
                  <c:v>26.93037064643715</c:v>
                </c:pt>
                <c:pt idx="2614">
                  <c:v>26.92685317038116</c:v>
                </c:pt>
                <c:pt idx="2615">
                  <c:v>26.9233363411565</c:v>
                </c:pt>
                <c:pt idx="2616">
                  <c:v>26.91982015857562</c:v>
                </c:pt>
                <c:pt idx="2617">
                  <c:v>26.91630462245103</c:v>
                </c:pt>
                <c:pt idx="2618">
                  <c:v>26.91279080509059</c:v>
                </c:pt>
                <c:pt idx="2619">
                  <c:v>26.90927656111941</c:v>
                </c:pt>
                <c:pt idx="2620">
                  <c:v>26.90576296304269</c:v>
                </c:pt>
                <c:pt idx="2621">
                  <c:v>26.9022500106733</c:v>
                </c:pt>
                <c:pt idx="2622">
                  <c:v>26.89873770382422</c:v>
                </c:pt>
                <c:pt idx="2623">
                  <c:v>26.89522711381872</c:v>
                </c:pt>
                <c:pt idx="2624">
                  <c:v>26.89171609725264</c:v>
                </c:pt>
                <c:pt idx="2625">
                  <c:v>26.88820572564633</c:v>
                </c:pt>
                <c:pt idx="2626">
                  <c:v>26.88469599881311</c:v>
                </c:pt>
                <c:pt idx="2627">
                  <c:v>26.88118691656638</c:v>
                </c:pt>
                <c:pt idx="2628">
                  <c:v>26.87767954924627</c:v>
                </c:pt>
                <c:pt idx="2629">
                  <c:v>26.87417175541652</c:v>
                </c:pt>
                <c:pt idx="2630">
                  <c:v>26.87066460561403</c:v>
                </c:pt>
                <c:pt idx="2631">
                  <c:v>26.86715809965256</c:v>
                </c:pt>
                <c:pt idx="2632">
                  <c:v>26.86365223734593</c:v>
                </c:pt>
                <c:pt idx="2633">
                  <c:v>26.86014808805261</c:v>
                </c:pt>
                <c:pt idx="2634">
                  <c:v>26.85664351230128</c:v>
                </c:pt>
                <c:pt idx="2635">
                  <c:v>26.85313957964696</c:v>
                </c:pt>
                <c:pt idx="2636">
                  <c:v>26.84963628990373</c:v>
                </c:pt>
                <c:pt idx="2637">
                  <c:v>26.84613364288596</c:v>
                </c:pt>
                <c:pt idx="2638">
                  <c:v>26.84263270697165</c:v>
                </c:pt>
                <c:pt idx="2639">
                  <c:v>26.8391313446519</c:v>
                </c:pt>
                <c:pt idx="2640">
                  <c:v>26.83563062450093</c:v>
                </c:pt>
                <c:pt idx="2641">
                  <c:v>26.8321305463334</c:v>
                </c:pt>
                <c:pt idx="2642">
                  <c:v>26.82863110996403</c:v>
                </c:pt>
                <c:pt idx="2643">
                  <c:v>26.82513338279202</c:v>
                </c:pt>
                <c:pt idx="2644">
                  <c:v>26.82163522926773</c:v>
                </c:pt>
                <c:pt idx="2645">
                  <c:v>26.81813771698632</c:v>
                </c:pt>
                <c:pt idx="2646">
                  <c:v>26.81464084576282</c:v>
                </c:pt>
                <c:pt idx="2647">
                  <c:v>26.81114461541242</c:v>
                </c:pt>
                <c:pt idx="2648">
                  <c:v>26.80765009235681</c:v>
                </c:pt>
                <c:pt idx="2649">
                  <c:v>26.80415514300291</c:v>
                </c:pt>
                <c:pt idx="2650">
                  <c:v>26.80066083396812</c:v>
                </c:pt>
                <c:pt idx="2651">
                  <c:v>26.79716716506793</c:v>
                </c:pt>
                <c:pt idx="2652">
                  <c:v>26.79367413611792</c:v>
                </c:pt>
                <c:pt idx="2653">
                  <c:v>26.79018281256373</c:v>
                </c:pt>
                <c:pt idx="2654">
                  <c:v>26.78669106276607</c:v>
                </c:pt>
                <c:pt idx="2655">
                  <c:v>26.78319995236589</c:v>
                </c:pt>
                <c:pt idx="2656">
                  <c:v>26.77970948117919</c:v>
                </c:pt>
                <c:pt idx="2657">
                  <c:v>26.77621964902197</c:v>
                </c:pt>
                <c:pt idx="2658">
                  <c:v>26.7727315203652</c:v>
                </c:pt>
                <c:pt idx="2659">
                  <c:v>26.76924296552048</c:v>
                </c:pt>
                <c:pt idx="2660">
                  <c:v>26.7657550491539</c:v>
                </c:pt>
                <c:pt idx="2661">
                  <c:v>26.7622677710818</c:v>
                </c:pt>
                <c:pt idx="2662">
                  <c:v>26.75878113112064</c:v>
                </c:pt>
                <c:pt idx="2663">
                  <c:v>26.75529619276817</c:v>
                </c:pt>
                <c:pt idx="2664">
                  <c:v>26.75181082828407</c:v>
                </c:pt>
                <c:pt idx="2665">
                  <c:v>26.74832610136084</c:v>
                </c:pt>
                <c:pt idx="2666">
                  <c:v>26.74484201181539</c:v>
                </c:pt>
                <c:pt idx="2667">
                  <c:v>26.74135855946452</c:v>
                </c:pt>
                <c:pt idx="2668">
                  <c:v>26.73787680683413</c:v>
                </c:pt>
                <c:pt idx="2669">
                  <c:v>26.73439462812922</c:v>
                </c:pt>
                <c:pt idx="2670">
                  <c:v>26.73091308607019</c:v>
                </c:pt>
                <c:pt idx="2671">
                  <c:v>26.72743218047428</c:v>
                </c:pt>
                <c:pt idx="2672">
                  <c:v>26.72395191115884</c:v>
                </c:pt>
                <c:pt idx="2673">
                  <c:v>26.72047333967922</c:v>
                </c:pt>
                <c:pt idx="2674">
                  <c:v>26.71699434218303</c:v>
                </c:pt>
                <c:pt idx="2675">
                  <c:v>26.71351598041985</c:v>
                </c:pt>
                <c:pt idx="2676">
                  <c:v>26.71003825420739</c:v>
                </c:pt>
                <c:pt idx="2677">
                  <c:v>26.70656116332956</c:v>
                </c:pt>
                <c:pt idx="2678">
                  <c:v>26.70308576784642</c:v>
                </c:pt>
                <c:pt idx="2679">
                  <c:v>26.69960994637695</c:v>
                </c:pt>
                <c:pt idx="2680">
                  <c:v>26.69613475970105</c:v>
                </c:pt>
                <c:pt idx="2681">
                  <c:v>26.6926602076362</c:v>
                </c:pt>
                <c:pt idx="2682">
                  <c:v>26.68918629000003</c:v>
                </c:pt>
                <c:pt idx="2683">
                  <c:v>26.68571406641077</c:v>
                </c:pt>
                <c:pt idx="2684">
                  <c:v>26.68224141689161</c:v>
                </c:pt>
                <c:pt idx="2685">
                  <c:v>26.67876940125447</c:v>
                </c:pt>
                <c:pt idx="2686">
                  <c:v>26.67529801931727</c:v>
                </c:pt>
                <c:pt idx="2687">
                  <c:v>26.67182727089805</c:v>
                </c:pt>
                <c:pt idx="2688">
                  <c:v>26.66835821464873</c:v>
                </c:pt>
                <c:pt idx="2689">
                  <c:v>26.66488873252661</c:v>
                </c:pt>
                <c:pt idx="2690">
                  <c:v>26.66141988337701</c:v>
                </c:pt>
                <c:pt idx="2691">
                  <c:v>26.65795166701834</c:v>
                </c:pt>
                <c:pt idx="2692">
                  <c:v>26.65448408326896</c:v>
                </c:pt>
                <c:pt idx="2693">
                  <c:v>26.65101818981596</c:v>
                </c:pt>
                <c:pt idx="2694">
                  <c:v>26.64755187054789</c:v>
                </c:pt>
                <c:pt idx="2695">
                  <c:v>26.64408618334495</c:v>
                </c:pt>
                <c:pt idx="2696">
                  <c:v>26.6406211280259</c:v>
                </c:pt>
                <c:pt idx="2697">
                  <c:v>26.63715670440957</c:v>
                </c:pt>
                <c:pt idx="2698">
                  <c:v>26.6336939692195</c:v>
                </c:pt>
                <c:pt idx="2699">
                  <c:v>26.63023080827279</c:v>
                </c:pt>
                <c:pt idx="2700">
                  <c:v>26.62676827848586</c:v>
                </c:pt>
                <c:pt idx="2701">
                  <c:v>26.62330637967786</c:v>
                </c:pt>
                <c:pt idx="2702">
                  <c:v>26.61984511166805</c:v>
                </c:pt>
                <c:pt idx="2703">
                  <c:v>26.61638553021783</c:v>
                </c:pt>
                <c:pt idx="2704">
                  <c:v>26.61292552307008</c:v>
                </c:pt>
                <c:pt idx="2705">
                  <c:v>26.6094661461788</c:v>
                </c:pt>
                <c:pt idx="2706">
                  <c:v>26.60600739936356</c:v>
                </c:pt>
                <c:pt idx="2707">
                  <c:v>26.60254928244401</c:v>
                </c:pt>
                <c:pt idx="2708">
                  <c:v>26.59909285022082</c:v>
                </c:pt>
                <c:pt idx="2709">
                  <c:v>26.59563599235992</c:v>
                </c:pt>
                <c:pt idx="2710">
                  <c:v>26.59217976385423</c:v>
                </c:pt>
                <c:pt idx="2711">
                  <c:v>26.58872416452371</c:v>
                </c:pt>
                <c:pt idx="2712">
                  <c:v>26.58526919418851</c:v>
                </c:pt>
                <c:pt idx="2713">
                  <c:v>26.58181590668985</c:v>
                </c:pt>
                <c:pt idx="2714">
                  <c:v>26.57836219361392</c:v>
                </c:pt>
                <c:pt idx="2715">
                  <c:v>26.57490910899401</c:v>
                </c:pt>
                <c:pt idx="2716">
                  <c:v>26.57145665265053</c:v>
                </c:pt>
                <c:pt idx="2717">
                  <c:v>26.56800482440395</c:v>
                </c:pt>
                <c:pt idx="2718">
                  <c:v>26.56455467713757</c:v>
                </c:pt>
                <c:pt idx="2719">
                  <c:v>26.56110410435506</c:v>
                </c:pt>
                <c:pt idx="2720">
                  <c:v>26.55765415913143</c:v>
                </c:pt>
                <c:pt idx="2721">
                  <c:v>26.55420484128753</c:v>
                </c:pt>
                <c:pt idx="2722">
                  <c:v>26.55075615064422</c:v>
                </c:pt>
                <c:pt idx="2723">
                  <c:v>26.54730913912812</c:v>
                </c:pt>
                <c:pt idx="2724">
                  <c:v>26.54386170215777</c:v>
                </c:pt>
                <c:pt idx="2725">
                  <c:v>26.54041489185121</c:v>
                </c:pt>
                <c:pt idx="2726">
                  <c:v>26.53696870802971</c:v>
                </c:pt>
                <c:pt idx="2727">
                  <c:v>26.53352315051454</c:v>
                </c:pt>
                <c:pt idx="2728">
                  <c:v>26.53007927027708</c:v>
                </c:pt>
                <c:pt idx="2729">
                  <c:v>26.52663496464787</c:v>
                </c:pt>
                <c:pt idx="2730">
                  <c:v>26.52319128478945</c:v>
                </c:pt>
                <c:pt idx="2731">
                  <c:v>26.51974823052347</c:v>
                </c:pt>
                <c:pt idx="2732">
                  <c:v>26.51630580167163</c:v>
                </c:pt>
                <c:pt idx="2733">
                  <c:v>26.5128650482514</c:v>
                </c:pt>
                <c:pt idx="2734">
                  <c:v>26.50942386950262</c:v>
                </c:pt>
                <c:pt idx="2735">
                  <c:v>26.50598331563368</c:v>
                </c:pt>
                <c:pt idx="2736">
                  <c:v>26.50254338646662</c:v>
                </c:pt>
                <c:pt idx="2737">
                  <c:v>26.49910408182358</c:v>
                </c:pt>
                <c:pt idx="2738">
                  <c:v>26.49566645076942</c:v>
                </c:pt>
                <c:pt idx="2739">
                  <c:v>26.49222839445068</c:v>
                </c:pt>
                <c:pt idx="2740">
                  <c:v>26.48879096212282</c:v>
                </c:pt>
                <c:pt idx="2741">
                  <c:v>26.48535415360841</c:v>
                </c:pt>
                <c:pt idx="2742">
                  <c:v>26.48191796872988</c:v>
                </c:pt>
                <c:pt idx="2743">
                  <c:v>26.478483455601</c:v>
                </c:pt>
                <c:pt idx="2744">
                  <c:v>26.47504851727211</c:v>
                </c:pt>
                <c:pt idx="2745">
                  <c:v>26.47161420204731</c:v>
                </c:pt>
                <c:pt idx="2746">
                  <c:v>26.46818050974946</c:v>
                </c:pt>
                <c:pt idx="2747">
                  <c:v>26.4647474402015</c:v>
                </c:pt>
                <c:pt idx="2748">
                  <c:v>26.46131604056727</c:v>
                </c:pt>
                <c:pt idx="2749">
                  <c:v>26.45788421579843</c:v>
                </c:pt>
                <c:pt idx="2750">
                  <c:v>26.45445301324884</c:v>
                </c:pt>
                <c:pt idx="2751">
                  <c:v>26.45102243274182</c:v>
                </c:pt>
                <c:pt idx="2752">
                  <c:v>26.44759247410072</c:v>
                </c:pt>
                <c:pt idx="2753">
                  <c:v>26.44416418354094</c:v>
                </c:pt>
                <c:pt idx="2754">
                  <c:v>26.44073546784907</c:v>
                </c:pt>
                <c:pt idx="2755">
                  <c:v>26.43730737321633</c:v>
                </c:pt>
                <c:pt idx="2756">
                  <c:v>26.43387989972769</c:v>
                </c:pt>
                <c:pt idx="2757">
                  <c:v>26.4304530472066</c:v>
                </c:pt>
                <c:pt idx="2758">
                  <c:v>26.42702786092102</c:v>
                </c:pt>
                <c:pt idx="2759">
                  <c:v>26.42360224961626</c:v>
                </c:pt>
                <c:pt idx="2760">
                  <c:v>26.42017725874986</c:v>
                </c:pt>
                <c:pt idx="2761">
                  <c:v>26.41675288814558</c:v>
                </c:pt>
                <c:pt idx="2762">
                  <c:v>26.41332913762722</c:v>
                </c:pt>
                <c:pt idx="2763">
                  <c:v>26.40990705151703</c:v>
                </c:pt>
                <c:pt idx="2764">
                  <c:v>26.40648454045328</c:v>
                </c:pt>
                <c:pt idx="2765">
                  <c:v>26.4030626489475</c:v>
                </c:pt>
                <c:pt idx="2766">
                  <c:v>26.39964137682382</c:v>
                </c:pt>
                <c:pt idx="2767">
                  <c:v>26.39622072390648</c:v>
                </c:pt>
                <c:pt idx="2768">
                  <c:v>26.39280173357316</c:v>
                </c:pt>
                <c:pt idx="2769">
                  <c:v>26.38938231835264</c:v>
                </c:pt>
                <c:pt idx="2770">
                  <c:v>26.38596352181165</c:v>
                </c:pt>
                <c:pt idx="2771">
                  <c:v>26.38254534377472</c:v>
                </c:pt>
                <c:pt idx="2772">
                  <c:v>26.37912778406652</c:v>
                </c:pt>
                <c:pt idx="2773">
                  <c:v>26.37571188512157</c:v>
                </c:pt>
                <c:pt idx="2774">
                  <c:v>26.3722955613564</c:v>
                </c:pt>
                <c:pt idx="2775">
                  <c:v>26.36887985539429</c:v>
                </c:pt>
                <c:pt idx="2776">
                  <c:v>26.36546476706023</c:v>
                </c:pt>
                <c:pt idx="2777">
                  <c:v>26.36205029617921</c:v>
                </c:pt>
                <c:pt idx="2778">
                  <c:v>26.35863748424407</c:v>
                </c:pt>
                <c:pt idx="2779">
                  <c:v>26.35522424755624</c:v>
                </c:pt>
                <c:pt idx="2780">
                  <c:v>26.35181162779706</c:v>
                </c:pt>
                <c:pt idx="2781">
                  <c:v>26.34839962479182</c:v>
                </c:pt>
                <c:pt idx="2782">
                  <c:v>26.34498823836601</c:v>
                </c:pt>
                <c:pt idx="2783">
                  <c:v>26.34157850907194</c:v>
                </c:pt>
                <c:pt idx="2784">
                  <c:v>26.33816835509345</c:v>
                </c:pt>
                <c:pt idx="2785">
                  <c:v>26.33475881717111</c:v>
                </c:pt>
                <c:pt idx="2786">
                  <c:v>26.33134989513067</c:v>
                </c:pt>
                <c:pt idx="2787">
                  <c:v>26.32794158879795</c:v>
                </c:pt>
                <c:pt idx="2788">
                  <c:v>26.32453493778619</c:v>
                </c:pt>
                <c:pt idx="2789">
                  <c:v>26.32112786215889</c:v>
                </c:pt>
                <c:pt idx="2790">
                  <c:v>26.31772140171728</c:v>
                </c:pt>
                <c:pt idx="2791">
                  <c:v>26.31431555628746</c:v>
                </c:pt>
                <c:pt idx="2792">
                  <c:v>26.31091032569567</c:v>
                </c:pt>
                <c:pt idx="2793">
                  <c:v>26.30750674861735</c:v>
                </c:pt>
                <c:pt idx="2794">
                  <c:v>26.30410274699305</c:v>
                </c:pt>
                <c:pt idx="2795">
                  <c:v>26.30069935968593</c:v>
                </c:pt>
                <c:pt idx="2796">
                  <c:v>26.2972965865225</c:v>
                </c:pt>
                <c:pt idx="2797">
                  <c:v>26.29389442732939</c:v>
                </c:pt>
                <c:pt idx="2798">
                  <c:v>26.29049391984559</c:v>
                </c:pt>
                <c:pt idx="2799">
                  <c:v>26.287092987886</c:v>
                </c:pt>
                <c:pt idx="2800">
                  <c:v>26.28369266937705</c:v>
                </c:pt>
                <c:pt idx="2801">
                  <c:v>26.28029296414572</c:v>
                </c:pt>
                <c:pt idx="2802">
                  <c:v>26.27689387201897</c:v>
                </c:pt>
                <c:pt idx="2803">
                  <c:v>26.27349642980064</c:v>
                </c:pt>
                <c:pt idx="2804">
                  <c:v>26.27009856317742</c:v>
                </c:pt>
                <c:pt idx="2805">
                  <c:v>26.26670130914031</c:v>
                </c:pt>
                <c:pt idx="2806">
                  <c:v>26.26330466751665</c:v>
                </c:pt>
                <c:pt idx="2807">
                  <c:v>26.25990863813383</c:v>
                </c:pt>
                <c:pt idx="2808">
                  <c:v>26.25651425686188</c:v>
                </c:pt>
                <c:pt idx="2809">
                  <c:v>26.25311945125657</c:v>
                </c:pt>
                <c:pt idx="2810">
                  <c:v>26.24972525737482</c:v>
                </c:pt>
                <c:pt idx="2811">
                  <c:v>26.24633167504437</c:v>
                </c:pt>
                <c:pt idx="2812">
                  <c:v>26.242938704093</c:v>
                </c:pt>
                <c:pt idx="2813">
                  <c:v>26.23954737945824</c:v>
                </c:pt>
                <c:pt idx="2814">
                  <c:v>26.23615563056232</c:v>
                </c:pt>
                <c:pt idx="2815">
                  <c:v>26.2327644925294</c:v>
                </c:pt>
                <c:pt idx="2816">
                  <c:v>26.22937396518761</c:v>
                </c:pt>
                <c:pt idx="2817">
                  <c:v>26.22598404836512</c:v>
                </c:pt>
                <c:pt idx="2818">
                  <c:v>26.22259577606827</c:v>
                </c:pt>
                <c:pt idx="2819">
                  <c:v>26.21920707958315</c:v>
                </c:pt>
                <c:pt idx="2820">
                  <c:v>26.21581899310245</c:v>
                </c:pt>
                <c:pt idx="2821">
                  <c:v>26.21243151645468</c:v>
                </c:pt>
                <c:pt idx="2822">
                  <c:v>26.20904464946843</c:v>
                </c:pt>
                <c:pt idx="2823">
                  <c:v>26.20565942522013</c:v>
                </c:pt>
                <c:pt idx="2824">
                  <c:v>26.20227377685712</c:v>
                </c:pt>
                <c:pt idx="2825">
                  <c:v>26.19888873764193</c:v>
                </c:pt>
                <c:pt idx="2826">
                  <c:v>26.19550430740347</c:v>
                </c:pt>
                <c:pt idx="2827">
                  <c:v>26.19212048597073</c:v>
                </c:pt>
                <c:pt idx="2828">
                  <c:v>26.18873830549156</c:v>
                </c:pt>
                <c:pt idx="2829">
                  <c:v>26.18535570097189</c:v>
                </c:pt>
                <c:pt idx="2830">
                  <c:v>26.18197370474545</c:v>
                </c:pt>
                <c:pt idx="2831">
                  <c:v>26.17859231655506</c:v>
                </c:pt>
                <c:pt idx="2832">
                  <c:v>26.17521153612832</c:v>
                </c:pt>
                <c:pt idx="2833">
                  <c:v>26.17183239486121</c:v>
                </c:pt>
                <c:pt idx="2834">
                  <c:v>26.16845282961518</c:v>
                </c:pt>
                <c:pt idx="2835">
                  <c:v>26.16507387179622</c:v>
                </c:pt>
                <c:pt idx="2836">
                  <c:v>26.16169552123376</c:v>
                </c:pt>
                <c:pt idx="2837">
                  <c:v>26.1583177777573</c:v>
                </c:pt>
                <c:pt idx="2838">
                  <c:v>26.15494167166126</c:v>
                </c:pt>
                <c:pt idx="2839">
                  <c:v>26.1515651416605</c:v>
                </c:pt>
                <c:pt idx="2840">
                  <c:v>26.14818921823473</c:v>
                </c:pt>
                <c:pt idx="2841">
                  <c:v>26.14481390121382</c:v>
                </c:pt>
                <c:pt idx="2842">
                  <c:v>26.14143919042761</c:v>
                </c:pt>
                <c:pt idx="2843">
                  <c:v>26.13806611524586</c:v>
                </c:pt>
                <c:pt idx="2844">
                  <c:v>26.1346926162342</c:v>
                </c:pt>
                <c:pt idx="2845">
                  <c:v>26.13131972294741</c:v>
                </c:pt>
                <c:pt idx="2846">
                  <c:v>26.12794743521572</c:v>
                </c:pt>
                <c:pt idx="2847">
                  <c:v>26.12457575286938</c:v>
                </c:pt>
                <c:pt idx="2848">
                  <c:v>26.12120570435477</c:v>
                </c:pt>
                <c:pt idx="2849">
                  <c:v>26.11783523208566</c:v>
                </c:pt>
                <c:pt idx="2850">
                  <c:v>26.11446536469325</c:v>
                </c:pt>
                <c:pt idx="2851">
                  <c:v>26.1110961020081</c:v>
                </c:pt>
                <c:pt idx="2852">
                  <c:v>26.10772744386088</c:v>
                </c:pt>
                <c:pt idx="2853">
                  <c:v>26.10436041777587</c:v>
                </c:pt>
                <c:pt idx="2854">
                  <c:v>26.10099296801243</c:v>
                </c:pt>
                <c:pt idx="2855">
                  <c:v>26.0976261222794</c:v>
                </c:pt>
                <c:pt idx="2856">
                  <c:v>26.09425988040775</c:v>
                </c:pt>
                <c:pt idx="2857">
                  <c:v>26.09089424222853</c:v>
                </c:pt>
                <c:pt idx="2858">
                  <c:v>26.08753023434518</c:v>
                </c:pt>
                <c:pt idx="2859">
                  <c:v>26.08416580286016</c:v>
                </c:pt>
                <c:pt idx="2860">
                  <c:v>26.08080197456118</c:v>
                </c:pt>
                <c:pt idx="2861">
                  <c:v>26.07743874927961</c:v>
                </c:pt>
                <c:pt idx="2862">
                  <c:v>26.07407612684688</c:v>
                </c:pt>
                <c:pt idx="2863">
                  <c:v>26.07071513294697</c:v>
                </c:pt>
                <c:pt idx="2864">
                  <c:v>26.06735371552267</c:v>
                </c:pt>
                <c:pt idx="2865">
                  <c:v>26.06399290044202</c:v>
                </c:pt>
                <c:pt idx="2866">
                  <c:v>26.0606326875367</c:v>
                </c:pt>
                <c:pt idx="2867">
                  <c:v>26.05727307663863</c:v>
                </c:pt>
                <c:pt idx="2868">
                  <c:v>26.05391509251348</c:v>
                </c:pt>
                <c:pt idx="2869">
                  <c:v>26.05055668494192</c:v>
                </c:pt>
                <c:pt idx="2870">
                  <c:v>26.04719887887349</c:v>
                </c:pt>
                <c:pt idx="2871">
                  <c:v>26.04384167414034</c:v>
                </c:pt>
                <c:pt idx="2872">
                  <c:v>26.04048507057463</c:v>
                </c:pt>
                <c:pt idx="2873">
                  <c:v>26.0371300920252</c:v>
                </c:pt>
                <c:pt idx="2874">
                  <c:v>26.033774690108</c:v>
                </c:pt>
                <c:pt idx="2875">
                  <c:v>26.03041988885536</c:v>
                </c:pt>
                <c:pt idx="2876">
                  <c:v>26.0270656880998</c:v>
                </c:pt>
                <c:pt idx="2877">
                  <c:v>26.02371208767385</c:v>
                </c:pt>
                <c:pt idx="2878">
                  <c:v>26.02036011051078</c:v>
                </c:pt>
                <c:pt idx="2879">
                  <c:v>26.01700771005917</c:v>
                </c:pt>
                <c:pt idx="2880">
                  <c:v>26.01365590943548</c:v>
                </c:pt>
                <c:pt idx="2881">
                  <c:v>26.0103047084726</c:v>
                </c:pt>
                <c:pt idx="2882">
                  <c:v>26.0069541070035</c:v>
                </c:pt>
                <c:pt idx="2883">
                  <c:v>26.00360512704695</c:v>
                </c:pt>
                <c:pt idx="2884">
                  <c:v>26.00025572388181</c:v>
                </c:pt>
                <c:pt idx="2885">
                  <c:v>25.99690691970987</c:v>
                </c:pt>
                <c:pt idx="2886">
                  <c:v>25.99355871436441</c:v>
                </c:pt>
                <c:pt idx="2887">
                  <c:v>25.99021110767877</c:v>
                </c:pt>
                <c:pt idx="2888">
                  <c:v>25.98686512075863</c:v>
                </c:pt>
                <c:pt idx="2889">
                  <c:v>25.98351871071046</c:v>
                </c:pt>
                <c:pt idx="2890">
                  <c:v>25.98017289882268</c:v>
                </c:pt>
                <c:pt idx="2891">
                  <c:v>25.97682768492901</c:v>
                </c:pt>
                <c:pt idx="2892">
                  <c:v>25.97348306886312</c:v>
                </c:pt>
                <c:pt idx="2893">
                  <c:v>25.97014007081886</c:v>
                </c:pt>
                <c:pt idx="2894">
                  <c:v>25.96679664972777</c:v>
                </c:pt>
                <c:pt idx="2895">
                  <c:v>25.96345382596628</c:v>
                </c:pt>
                <c:pt idx="2896">
                  <c:v>25.96011159936833</c:v>
                </c:pt>
                <c:pt idx="2897">
                  <c:v>25.95676996976812</c:v>
                </c:pt>
                <c:pt idx="2898">
                  <c:v>25.95342995644884</c:v>
                </c:pt>
                <c:pt idx="2899">
                  <c:v>25.95008952016466</c:v>
                </c:pt>
                <c:pt idx="2900">
                  <c:v>25.94674968038104</c:v>
                </c:pt>
                <c:pt idx="2901">
                  <c:v>25.94341043693251</c:v>
                </c:pt>
                <c:pt idx="2902">
                  <c:v>25.9400717896535</c:v>
                </c:pt>
                <c:pt idx="2903">
                  <c:v>25.93673475691792</c:v>
                </c:pt>
                <c:pt idx="2904">
                  <c:v>25.9333973013</c:v>
                </c:pt>
                <c:pt idx="2905">
                  <c:v>25.93006044135566</c:v>
                </c:pt>
                <c:pt idx="2906">
                  <c:v>25.92672417691972</c:v>
                </c:pt>
                <c:pt idx="2907">
                  <c:v>25.92338850782706</c:v>
                </c:pt>
                <c:pt idx="2908">
                  <c:v>25.9200544512863</c:v>
                </c:pt>
                <c:pt idx="2909">
                  <c:v>25.91671997162262</c:v>
                </c:pt>
                <c:pt idx="2910">
                  <c:v>25.91338608678122</c:v>
                </c:pt>
                <c:pt idx="2911">
                  <c:v>25.91005279659673</c:v>
                </c:pt>
                <c:pt idx="2912">
                  <c:v>25.90672010090393</c:v>
                </c:pt>
                <c:pt idx="2913">
                  <c:v>25.90338901626168</c:v>
                </c:pt>
                <c:pt idx="2914">
                  <c:v>25.90005750887567</c:v>
                </c:pt>
                <c:pt idx="2915">
                  <c:v>25.8967265954862</c:v>
                </c:pt>
                <c:pt idx="2916">
                  <c:v>25.89339627592833</c:v>
                </c:pt>
                <c:pt idx="2917">
                  <c:v>25.89006655003728</c:v>
                </c:pt>
                <c:pt idx="2918">
                  <c:v>25.88673843346625</c:v>
                </c:pt>
                <c:pt idx="2919">
                  <c:v>25.88340989423342</c:v>
                </c:pt>
                <c:pt idx="2920">
                  <c:v>25.8800819481733</c:v>
                </c:pt>
                <c:pt idx="2921">
                  <c:v>25.87675459512132</c:v>
                </c:pt>
                <c:pt idx="2922">
                  <c:v>25.87342783491307</c:v>
                </c:pt>
                <c:pt idx="2923">
                  <c:v>25.87010268229753</c:v>
                </c:pt>
                <c:pt idx="2924">
                  <c:v>25.8667771071027</c:v>
                </c:pt>
                <c:pt idx="2925">
                  <c:v>25.86345212425864</c:v>
                </c:pt>
                <c:pt idx="2926">
                  <c:v>25.86012773360112</c:v>
                </c:pt>
                <c:pt idx="2927">
                  <c:v>25.85680393496608</c:v>
                </c:pt>
                <c:pt idx="2928">
                  <c:v>25.85348174219953</c:v>
                </c:pt>
                <c:pt idx="2929">
                  <c:v>25.85015912693686</c:v>
                </c:pt>
                <c:pt idx="2930">
                  <c:v>25.84683710320483</c:v>
                </c:pt>
                <c:pt idx="2931">
                  <c:v>25.84351567083963</c:v>
                </c:pt>
                <c:pt idx="2932">
                  <c:v>25.84019482967755</c:v>
                </c:pt>
                <c:pt idx="2933">
                  <c:v>25.83687559266286</c:v>
                </c:pt>
                <c:pt idx="2934">
                  <c:v>25.83355593323579</c:v>
                </c:pt>
                <c:pt idx="2935">
                  <c:v>25.83023686452112</c:v>
                </c:pt>
                <c:pt idx="2936">
                  <c:v>25.82691838635546</c:v>
                </c:pt>
                <c:pt idx="2937">
                  <c:v>25.82360049857538</c:v>
                </c:pt>
                <c:pt idx="2938">
                  <c:v>25.82028421322473</c:v>
                </c:pt>
                <c:pt idx="2939">
                  <c:v>25.81696750554608</c:v>
                </c:pt>
                <c:pt idx="2940">
                  <c:v>25.81365138776347</c:v>
                </c:pt>
                <c:pt idx="2941">
                  <c:v>25.81033585971383</c:v>
                </c:pt>
                <c:pt idx="2942">
                  <c:v>25.8070209212342</c:v>
                </c:pt>
                <c:pt idx="2943">
                  <c:v>25.80370758346908</c:v>
                </c:pt>
                <c:pt idx="2944">
                  <c:v>25.800393823461</c:v>
                </c:pt>
                <c:pt idx="2945">
                  <c:v>25.79708065253446</c:v>
                </c:pt>
                <c:pt idx="2946">
                  <c:v>25.79376807052676</c:v>
                </c:pt>
                <c:pt idx="2947">
                  <c:v>25.79045607727532</c:v>
                </c:pt>
                <c:pt idx="2948">
                  <c:v>25.78714568302666</c:v>
                </c:pt>
                <c:pt idx="2949">
                  <c:v>25.78383486662064</c:v>
                </c:pt>
                <c:pt idx="2950">
                  <c:v>25.78052463848353</c:v>
                </c:pt>
                <c:pt idx="2951">
                  <c:v>25.77721499845307</c:v>
                </c:pt>
                <c:pt idx="2952">
                  <c:v>25.77390594636696</c:v>
                </c:pt>
                <c:pt idx="2953">
                  <c:v>25.77059849157499</c:v>
                </c:pt>
                <c:pt idx="2954">
                  <c:v>25.76729061471194</c:v>
                </c:pt>
                <c:pt idx="2955">
                  <c:v>25.76398332530707</c:v>
                </c:pt>
                <c:pt idx="2956">
                  <c:v>25.76067662319843</c:v>
                </c:pt>
                <c:pt idx="2957">
                  <c:v>25.75737050822418</c:v>
                </c:pt>
                <c:pt idx="2958">
                  <c:v>25.75406598883855</c:v>
                </c:pt>
                <c:pt idx="2959">
                  <c:v>25.75076104746874</c:v>
                </c:pt>
                <c:pt idx="2960">
                  <c:v>25.74745669274825</c:v>
                </c:pt>
                <c:pt idx="2961">
                  <c:v>25.74415292451552</c:v>
                </c:pt>
                <c:pt idx="2962">
                  <c:v>25.74084974260905</c:v>
                </c:pt>
                <c:pt idx="2963">
                  <c:v>25.7375481545888</c:v>
                </c:pt>
                <c:pt idx="2964">
                  <c:v>25.73424614467192</c:v>
                </c:pt>
                <c:pt idx="2965">
                  <c:v>25.73094472059739</c:v>
                </c:pt>
                <c:pt idx="2966">
                  <c:v>25.727643882204</c:v>
                </c:pt>
                <c:pt idx="2967">
                  <c:v>25.72434362933066</c:v>
                </c:pt>
                <c:pt idx="2968">
                  <c:v>25.72104496864423</c:v>
                </c:pt>
                <c:pt idx="2969">
                  <c:v>25.7177458861494</c:v>
                </c:pt>
                <c:pt idx="2970">
                  <c:v>25.71444738869182</c:v>
                </c:pt>
                <c:pt idx="2971">
                  <c:v>25.71114947611066</c:v>
                </c:pt>
                <c:pt idx="2972">
                  <c:v>25.70785214824521</c:v>
                </c:pt>
                <c:pt idx="2973">
                  <c:v>25.70455641087048</c:v>
                </c:pt>
                <c:pt idx="2974">
                  <c:v>25.70126025177624</c:v>
                </c:pt>
                <c:pt idx="2975">
                  <c:v>25.69796467691604</c:v>
                </c:pt>
                <c:pt idx="2976">
                  <c:v>25.69466968612943</c:v>
                </c:pt>
                <c:pt idx="2977">
                  <c:v>25.69137527925607</c:v>
                </c:pt>
                <c:pt idx="2978">
                  <c:v>25.68808246118036</c:v>
                </c:pt>
                <c:pt idx="2979">
                  <c:v>25.6847892214747</c:v>
                </c:pt>
                <c:pt idx="2980">
                  <c:v>25.68149656520175</c:v>
                </c:pt>
                <c:pt idx="2981">
                  <c:v>25.67820449220147</c:v>
                </c:pt>
                <c:pt idx="2982">
                  <c:v>25.67491300231386</c:v>
                </c:pt>
                <c:pt idx="2983">
                  <c:v>25.67162309953396</c:v>
                </c:pt>
                <c:pt idx="2984">
                  <c:v>25.66833277521432</c:v>
                </c:pt>
                <c:pt idx="2985">
                  <c:v>25.66504303352795</c:v>
                </c:pt>
                <c:pt idx="2986">
                  <c:v>25.66175387431522</c:v>
                </c:pt>
                <c:pt idx="2987">
                  <c:v>25.65846529741653</c:v>
                </c:pt>
                <c:pt idx="2988">
                  <c:v>25.65517830593868</c:v>
                </c:pt>
                <c:pt idx="2989">
                  <c:v>25.651890893012</c:v>
                </c:pt>
                <c:pt idx="2990">
                  <c:v>25.64860406192102</c:v>
                </c:pt>
                <c:pt idx="2991">
                  <c:v>25.64531781250658</c:v>
                </c:pt>
                <c:pt idx="2992">
                  <c:v>25.64203214460938</c:v>
                </c:pt>
                <c:pt idx="2993">
                  <c:v>25.63874806044931</c:v>
                </c:pt>
                <c:pt idx="2994">
                  <c:v>25.63546355493196</c:v>
                </c:pt>
                <c:pt idx="2995">
                  <c:v>25.63217963045476</c:v>
                </c:pt>
                <c:pt idx="2996">
                  <c:v>25.62889628685878</c:v>
                </c:pt>
                <c:pt idx="2997">
                  <c:v>25.62561352398518</c:v>
                </c:pt>
                <c:pt idx="2998">
                  <c:v>25.6223323431681</c:v>
                </c:pt>
                <c:pt idx="2999">
                  <c:v>25.61905074108605</c:v>
                </c:pt>
                <c:pt idx="3000">
                  <c:v>25.61576971925038</c:v>
                </c:pt>
                <c:pt idx="3001">
                  <c:v>25.61248927750259</c:v>
                </c:pt>
                <c:pt idx="3002">
                  <c:v>25.60920941568424</c:v>
                </c:pt>
                <c:pt idx="3003">
                  <c:v>25.60593113424492</c:v>
                </c:pt>
                <c:pt idx="3004">
                  <c:v>25.60265243163354</c:v>
                </c:pt>
                <c:pt idx="3005">
                  <c:v>25.59937430847675</c:v>
                </c:pt>
                <c:pt idx="3006">
                  <c:v>25.5960967646164</c:v>
                </c:pt>
                <c:pt idx="3007">
                  <c:v>25.59281979989444</c:v>
                </c:pt>
                <c:pt idx="3008">
                  <c:v>25.5895444138771</c:v>
                </c:pt>
                <c:pt idx="3009">
                  <c:v>25.58626860678137</c:v>
                </c:pt>
                <c:pt idx="3010">
                  <c:v>25.58299337835032</c:v>
                </c:pt>
                <c:pt idx="3011">
                  <c:v>25.5797187284262</c:v>
                </c:pt>
                <c:pt idx="3012">
                  <c:v>25.57644465685129</c:v>
                </c:pt>
                <c:pt idx="3013">
                  <c:v>25.57317216230975</c:v>
                </c:pt>
                <c:pt idx="3014">
                  <c:v>25.56989924678418</c:v>
                </c:pt>
                <c:pt idx="3015">
                  <c:v>25.56662690913526</c:v>
                </c:pt>
                <c:pt idx="3016">
                  <c:v>25.5633551492057</c:v>
                </c:pt>
                <c:pt idx="3017">
                  <c:v>25.56008396683809</c:v>
                </c:pt>
                <c:pt idx="3018">
                  <c:v>25.5568143598357</c:v>
                </c:pt>
                <c:pt idx="3019">
                  <c:v>25.55354433194432</c:v>
                </c:pt>
                <c:pt idx="3020">
                  <c:v>25.55027488114356</c:v>
                </c:pt>
                <c:pt idx="3021">
                  <c:v>25.54700600727639</c:v>
                </c:pt>
                <c:pt idx="3022">
                  <c:v>25.54373771018588</c:v>
                </c:pt>
                <c:pt idx="3023">
                  <c:v>25.54047098679554</c:v>
                </c:pt>
                <c:pt idx="3024">
                  <c:v>25.53720384261203</c:v>
                </c:pt>
                <c:pt idx="3025">
                  <c:v>25.53393727473494</c:v>
                </c:pt>
                <c:pt idx="3026">
                  <c:v>25.53067128300764</c:v>
                </c:pt>
                <c:pt idx="3027">
                  <c:v>25.52740586727361</c:v>
                </c:pt>
                <c:pt idx="3028">
                  <c:v>25.52414202357782</c:v>
                </c:pt>
                <c:pt idx="3029">
                  <c:v>25.52087775918537</c:v>
                </c:pt>
                <c:pt idx="3030">
                  <c:v>25.51761407031708</c:v>
                </c:pt>
                <c:pt idx="3031">
                  <c:v>25.51435095628322</c:v>
                </c:pt>
                <c:pt idx="3032">
                  <c:v>25.51108841659943</c:v>
                </c:pt>
                <c:pt idx="3033">
                  <c:v>25.50782744724678</c:v>
                </c:pt>
                <c:pt idx="3034">
                  <c:v>25.50456605724468</c:v>
                </c:pt>
                <c:pt idx="3035">
                  <c:v>25.50130524193596</c:v>
                </c:pt>
                <c:pt idx="3036">
                  <c:v>25.49804500116392</c:v>
                </c:pt>
                <c:pt idx="3037">
                  <c:v>25.494785334772</c:v>
                </c:pt>
                <c:pt idx="3038">
                  <c:v>25.49152723705127</c:v>
                </c:pt>
                <c:pt idx="3039">
                  <c:v>25.48826871877465</c:v>
                </c:pt>
                <c:pt idx="3040">
                  <c:v>25.48501077440866</c:v>
                </c:pt>
                <c:pt idx="3041">
                  <c:v>25.48175340379695</c:v>
                </c:pt>
                <c:pt idx="3042">
                  <c:v>25.47849660678319</c:v>
                </c:pt>
                <c:pt idx="3043">
                  <c:v>25.4752413767837</c:v>
                </c:pt>
                <c:pt idx="3044">
                  <c:v>25.47198572632248</c:v>
                </c:pt>
                <c:pt idx="3045">
                  <c:v>25.46873064899079</c:v>
                </c:pt>
                <c:pt idx="3046">
                  <c:v>25.46547614463275</c:v>
                </c:pt>
                <c:pt idx="3047">
                  <c:v>25.4622222130923</c:v>
                </c:pt>
                <c:pt idx="3048">
                  <c:v>25.45896984691212</c:v>
                </c:pt>
                <c:pt idx="3049">
                  <c:v>25.45571706036478</c:v>
                </c:pt>
                <c:pt idx="3050">
                  <c:v>25.45246484616778</c:v>
                </c:pt>
                <c:pt idx="3051">
                  <c:v>25.44921320416544</c:v>
                </c:pt>
                <c:pt idx="3052">
                  <c:v>25.44596213420218</c:v>
                </c:pt>
                <c:pt idx="3053">
                  <c:v>25.44271262794796</c:v>
                </c:pt>
                <c:pt idx="3054">
                  <c:v>25.43946270142192</c:v>
                </c:pt>
                <c:pt idx="3055">
                  <c:v>25.43621334646862</c:v>
                </c:pt>
                <c:pt idx="3056">
                  <c:v>25.43296456293278</c:v>
                </c:pt>
                <c:pt idx="3057">
                  <c:v>25.42971635065916</c:v>
                </c:pt>
                <c:pt idx="3058">
                  <c:v>25.42646970044645</c:v>
                </c:pt>
                <c:pt idx="3059">
                  <c:v>25.42322263005762</c:v>
                </c:pt>
                <c:pt idx="3060">
                  <c:v>25.4199761304658</c:v>
                </c:pt>
                <c:pt idx="3061">
                  <c:v>25.41673020151595</c:v>
                </c:pt>
                <c:pt idx="3062">
                  <c:v>25.41348484305328</c:v>
                </c:pt>
                <c:pt idx="3063">
                  <c:v>25.41024104500622</c:v>
                </c:pt>
                <c:pt idx="3064">
                  <c:v>25.4069968268794</c:v>
                </c:pt>
                <c:pt idx="3065">
                  <c:v>25.4037531787755</c:v>
                </c:pt>
                <c:pt idx="3066">
                  <c:v>25.40051010053989</c:v>
                </c:pt>
                <c:pt idx="3067">
                  <c:v>25.3972675920181</c:v>
                </c:pt>
                <c:pt idx="3068">
                  <c:v>25.39402664226959</c:v>
                </c:pt>
                <c:pt idx="3069">
                  <c:v>25.39078527253822</c:v>
                </c:pt>
                <c:pt idx="3070">
                  <c:v>25.38754447205747</c:v>
                </c:pt>
                <c:pt idx="3071">
                  <c:v>25.38430424067306</c:v>
                </c:pt>
                <c:pt idx="3072">
                  <c:v>25.38106457823081</c:v>
                </c:pt>
                <c:pt idx="3073">
                  <c:v>25.37782647292245</c:v>
                </c:pt>
                <c:pt idx="3074">
                  <c:v>25.37458794772871</c:v>
                </c:pt>
                <c:pt idx="3075">
                  <c:v>25.37134999101502</c:v>
                </c:pt>
                <c:pt idx="3076">
                  <c:v>25.36811260262743</c:v>
                </c:pt>
                <c:pt idx="3077">
                  <c:v>25.36487578241218</c:v>
                </c:pt>
                <c:pt idx="3078">
                  <c:v>25.36164051769431</c:v>
                </c:pt>
                <c:pt idx="3079">
                  <c:v>25.35840483318908</c:v>
                </c:pt>
                <c:pt idx="3080">
                  <c:v>25.35516971639511</c:v>
                </c:pt>
                <c:pt idx="3081">
                  <c:v>25.35193516715878</c:v>
                </c:pt>
                <c:pt idx="3082">
                  <c:v>25.34870118532661</c:v>
                </c:pt>
                <c:pt idx="3083">
                  <c:v>25.34546875735828</c:v>
                </c:pt>
                <c:pt idx="3084">
                  <c:v>25.34223590970121</c:v>
                </c:pt>
                <c:pt idx="3085">
                  <c:v>25.3390036289883</c:v>
                </c:pt>
                <c:pt idx="3086">
                  <c:v>25.3357719150663</c:v>
                </c:pt>
                <c:pt idx="3087">
                  <c:v>25.3325407677821</c:v>
                </c:pt>
                <c:pt idx="3088">
                  <c:v>25.32931117273106</c:v>
                </c:pt>
                <c:pt idx="3089">
                  <c:v>25.3260811580905</c:v>
                </c:pt>
                <c:pt idx="3090">
                  <c:v>25.32285170962873</c:v>
                </c:pt>
                <c:pt idx="3091">
                  <c:v>25.31962282719292</c:v>
                </c:pt>
                <c:pt idx="3092">
                  <c:v>25.31639451063026</c:v>
                </c:pt>
                <c:pt idx="3093">
                  <c:v>25.31316774467303</c:v>
                </c:pt>
                <c:pt idx="3094">
                  <c:v>25.30994055922601</c:v>
                </c:pt>
                <c:pt idx="3095">
                  <c:v>25.30671393919422</c:v>
                </c:pt>
                <c:pt idx="3096">
                  <c:v>25.30348788442515</c:v>
                </c:pt>
                <c:pt idx="3097">
                  <c:v>25.30026239476635</c:v>
                </c:pt>
                <c:pt idx="3098">
                  <c:v>25.29703845408813</c:v>
                </c:pt>
                <c:pt idx="3099">
                  <c:v>25.29381409402047</c:v>
                </c:pt>
                <c:pt idx="3100">
                  <c:v>25.29059029860619</c:v>
                </c:pt>
                <c:pt idx="3101">
                  <c:v>25.28736706769315</c:v>
                </c:pt>
                <c:pt idx="3102">
                  <c:v>25.28414440112921</c:v>
                </c:pt>
                <c:pt idx="3103">
                  <c:v>25.28092328192393</c:v>
                </c:pt>
                <c:pt idx="3104">
                  <c:v>25.27770174343019</c:v>
                </c:pt>
                <c:pt idx="3105">
                  <c:v>25.2744807688297</c:v>
                </c:pt>
                <c:pt idx="3106">
                  <c:v>25.2712603579707</c:v>
                </c:pt>
                <c:pt idx="3107">
                  <c:v>25.26804051070141</c:v>
                </c:pt>
                <c:pt idx="3108">
                  <c:v>25.26482220917178</c:v>
                </c:pt>
                <c:pt idx="3109">
                  <c:v>25.26160348845514</c:v>
                </c:pt>
                <c:pt idx="3110">
                  <c:v>25.25838533087344</c:v>
                </c:pt>
                <c:pt idx="3111">
                  <c:v>25.25516773627523</c:v>
                </c:pt>
                <c:pt idx="3112">
                  <c:v>25.25195070450911</c:v>
                </c:pt>
                <c:pt idx="3113">
                  <c:v>25.24873521686647</c:v>
                </c:pt>
                <c:pt idx="3114">
                  <c:v>25.24551931013892</c:v>
                </c:pt>
                <c:pt idx="3115">
                  <c:v>25.24230396578977</c:v>
                </c:pt>
                <c:pt idx="3116">
                  <c:v>25.23908918366782</c:v>
                </c:pt>
                <c:pt idx="3117">
                  <c:v>25.23587496362206</c:v>
                </c:pt>
                <c:pt idx="3118">
                  <c:v>25.23266228608655</c:v>
                </c:pt>
                <c:pt idx="3119">
                  <c:v>25.22944918956884</c:v>
                </c:pt>
                <c:pt idx="3120">
                  <c:v>25.22623665467466</c:v>
                </c:pt>
                <c:pt idx="3121">
                  <c:v>25.22302468125319</c:v>
                </c:pt>
                <c:pt idx="3122">
                  <c:v>25.21981326915374</c:v>
                </c:pt>
                <c:pt idx="3123">
                  <c:v>25.21660339795423</c:v>
                </c:pt>
                <c:pt idx="3124">
                  <c:v>25.21339310787582</c:v>
                </c:pt>
                <c:pt idx="3125">
                  <c:v>25.21018337866779</c:v>
                </c:pt>
                <c:pt idx="3126">
                  <c:v>25.20697421017973</c:v>
                </c:pt>
                <c:pt idx="3127">
                  <c:v>25.20376560226127</c:v>
                </c:pt>
                <c:pt idx="3128">
                  <c:v>25.20055853363532</c:v>
                </c:pt>
                <c:pt idx="3129">
                  <c:v>25.1973510462344</c:v>
                </c:pt>
                <c:pt idx="3130">
                  <c:v>25.19414411895246</c:v>
                </c:pt>
                <c:pt idx="3131">
                  <c:v>25.1909377516395</c:v>
                </c:pt>
                <c:pt idx="3132">
                  <c:v>25.18773194414545</c:v>
                </c:pt>
                <c:pt idx="3133">
                  <c:v>25.1845276743394</c:v>
                </c:pt>
                <c:pt idx="3134">
                  <c:v>25.18132298586282</c:v>
                </c:pt>
                <c:pt idx="3135">
                  <c:v>25.17811885675566</c:v>
                </c:pt>
                <c:pt idx="3136">
                  <c:v>25.17491528686818</c:v>
                </c:pt>
                <c:pt idx="3137">
                  <c:v>25.17171227605073</c:v>
                </c:pt>
                <c:pt idx="3138">
                  <c:v>25.16851080131961</c:v>
                </c:pt>
                <c:pt idx="3139">
                  <c:v>25.16530890802306</c:v>
                </c:pt>
                <c:pt idx="3140">
                  <c:v>25.16210757334806</c:v>
                </c:pt>
                <c:pt idx="3141">
                  <c:v>25.15890679714522</c:v>
                </c:pt>
                <c:pt idx="3142">
                  <c:v>25.15570657926522</c:v>
                </c:pt>
                <c:pt idx="3143">
                  <c:v>25.15250789587284</c:v>
                </c:pt>
                <c:pt idx="3144">
                  <c:v>25.14930879402072</c:v>
                </c:pt>
                <c:pt idx="3145">
                  <c:v>25.146110250044</c:v>
                </c:pt>
                <c:pt idx="3146">
                  <c:v>25.14291226379369</c:v>
                </c:pt>
                <c:pt idx="3147">
                  <c:v>25.13971483512082</c:v>
                </c:pt>
                <c:pt idx="3148">
                  <c:v>25.13651893933964</c:v>
                </c:pt>
                <c:pt idx="3149">
                  <c:v>25.13332262520505</c:v>
                </c:pt>
                <c:pt idx="3150">
                  <c:v>25.13012686820151</c:v>
                </c:pt>
                <c:pt idx="3151">
                  <c:v>25.12693166818034</c:v>
                </c:pt>
                <c:pt idx="3152">
                  <c:v>25.12373702499295</c:v>
                </c:pt>
                <c:pt idx="3153">
                  <c:v>25.12054391310425</c:v>
                </c:pt>
                <c:pt idx="3154">
                  <c:v>25.11735038248112</c:v>
                </c:pt>
                <c:pt idx="3155">
                  <c:v>25.11415740720183</c:v>
                </c:pt>
                <c:pt idx="3156">
                  <c:v>25.11096498811082</c:v>
                </c:pt>
                <c:pt idx="3157">
                  <c:v>25.10777312505894</c:v>
                </c:pt>
                <c:pt idx="3158">
                  <c:v>25.10458279166258</c:v>
                </c:pt>
                <c:pt idx="3159">
                  <c:v>25.10139204007227</c:v>
                </c:pt>
                <c:pt idx="3160">
                  <c:v>25.0982018440741</c:v>
                </c:pt>
                <c:pt idx="3161">
                  <c:v>25.09501220351919</c:v>
                </c:pt>
                <c:pt idx="3162">
                  <c:v>25.09182311825876</c:v>
                </c:pt>
                <c:pt idx="3163">
                  <c:v>25.08863556106208</c:v>
                </c:pt>
                <c:pt idx="3164">
                  <c:v>25.08544758577491</c:v>
                </c:pt>
                <c:pt idx="3165">
                  <c:v>25.08226016533616</c:v>
                </c:pt>
                <c:pt idx="3166">
                  <c:v>25.07907329959717</c:v>
                </c:pt>
                <c:pt idx="3167">
                  <c:v>25.07588698840947</c:v>
                </c:pt>
                <c:pt idx="3168">
                  <c:v>25.0727022036965</c:v>
                </c:pt>
                <c:pt idx="3169">
                  <c:v>25.06951700099692</c:v>
                </c:pt>
                <c:pt idx="3170">
                  <c:v>25.06633235240349</c:v>
                </c:pt>
                <c:pt idx="3171">
                  <c:v>25.06314825776789</c:v>
                </c:pt>
                <c:pt idx="3172">
                  <c:v>25.059964716942</c:v>
                </c:pt>
                <c:pt idx="3173">
                  <c:v>25.05678270100445</c:v>
                </c:pt>
                <c:pt idx="3174">
                  <c:v>25.05360026718457</c:v>
                </c:pt>
                <c:pt idx="3175">
                  <c:v>25.05041838673013</c:v>
                </c:pt>
                <c:pt idx="3176">
                  <c:v>25.04723705949315</c:v>
                </c:pt>
                <c:pt idx="3177">
                  <c:v>25.04405628532572</c:v>
                </c:pt>
                <c:pt idx="3178">
                  <c:v>25.040877034463</c:v>
                </c:pt>
                <c:pt idx="3179">
                  <c:v>25.03769736582261</c:v>
                </c:pt>
                <c:pt idx="3180">
                  <c:v>25.0345182498085</c:v>
                </c:pt>
                <c:pt idx="3181">
                  <c:v>25.03133968627296</c:v>
                </c:pt>
                <c:pt idx="3182">
                  <c:v>25.02816167506846</c:v>
                </c:pt>
                <c:pt idx="3183">
                  <c:v>25.0249851855876</c:v>
                </c:pt>
                <c:pt idx="3184">
                  <c:v>25.02180827843413</c:v>
                </c:pt>
                <c:pt idx="3185">
                  <c:v>25.01863192316928</c:v>
                </c:pt>
                <c:pt idx="3186">
                  <c:v>25.01545611964577</c:v>
                </c:pt>
                <c:pt idx="3187">
                  <c:v>25.01228086771621</c:v>
                </c:pt>
                <c:pt idx="3188">
                  <c:v>25.00910713593188</c:v>
                </c:pt>
                <c:pt idx="3189">
                  <c:v>25.00593298658045</c:v>
                </c:pt>
                <c:pt idx="3190">
                  <c:v>25.00275938838156</c:v>
                </c:pt>
                <c:pt idx="3191">
                  <c:v>24.99958634118812</c:v>
                </c:pt>
                <c:pt idx="3192">
                  <c:v>24.99641384485318</c:v>
                </c:pt>
                <c:pt idx="3193">
                  <c:v>24.99324286708772</c:v>
                </c:pt>
                <c:pt idx="3194">
                  <c:v>24.99007147186107</c:v>
                </c:pt>
                <c:pt idx="3195">
                  <c:v>24.98690062705235</c:v>
                </c:pt>
                <c:pt idx="3196">
                  <c:v>24.98373033251478</c:v>
                </c:pt>
                <c:pt idx="3197">
                  <c:v>24.98056058810174</c:v>
                </c:pt>
                <c:pt idx="3198">
                  <c:v>24.9773923606851</c:v>
                </c:pt>
                <c:pt idx="3199">
                  <c:v>24.97422371591352</c:v>
                </c:pt>
                <c:pt idx="3200">
                  <c:v>24.9710556208268</c:v>
                </c:pt>
                <c:pt idx="3201">
                  <c:v>24.96788807527851</c:v>
                </c:pt>
                <c:pt idx="3202">
                  <c:v>24.96472107912222</c:v>
                </c:pt>
                <c:pt idx="3203">
                  <c:v>24.96155559839189</c:v>
                </c:pt>
                <c:pt idx="3204">
                  <c:v>24.95838970041329</c:v>
                </c:pt>
                <c:pt idx="3205">
                  <c:v>24.955224351388</c:v>
                </c:pt>
                <c:pt idx="3206">
                  <c:v>24.95205955116987</c:v>
                </c:pt>
                <c:pt idx="3207">
                  <c:v>24.94889529961288</c:v>
                </c:pt>
                <c:pt idx="3208">
                  <c:v>24.94573256191388</c:v>
                </c:pt>
                <c:pt idx="3209">
                  <c:v>24.94256940707377</c:v>
                </c:pt>
                <c:pt idx="3210">
                  <c:v>24.93940680045691</c:v>
                </c:pt>
                <c:pt idx="3211">
                  <c:v>24.93624474191748</c:v>
                </c:pt>
                <c:pt idx="3212">
                  <c:v>24.93308323130971</c:v>
                </c:pt>
                <c:pt idx="3213">
                  <c:v>24.92992323299476</c:v>
                </c:pt>
                <c:pt idx="3214">
                  <c:v>24.92676281764613</c:v>
                </c:pt>
                <c:pt idx="3215">
                  <c:v>24.92360294979222</c:v>
                </c:pt>
                <c:pt idx="3216">
                  <c:v>24.92044362928753</c:v>
                </c:pt>
                <c:pt idx="3217">
                  <c:v>24.91728485598655</c:v>
                </c:pt>
                <c:pt idx="3218">
                  <c:v>24.91412759341579</c:v>
                </c:pt>
                <c:pt idx="3219">
                  <c:v>24.91096991391921</c:v>
                </c:pt>
                <c:pt idx="3220">
                  <c:v>24.90781278119033</c:v>
                </c:pt>
                <c:pt idx="3221">
                  <c:v>24.90465619508392</c:v>
                </c:pt>
                <c:pt idx="3222">
                  <c:v>24.9015001554548</c:v>
                </c:pt>
                <c:pt idx="3223">
                  <c:v>24.89834562499591</c:v>
                </c:pt>
                <c:pt idx="3224">
                  <c:v>24.89519067771946</c:v>
                </c:pt>
                <c:pt idx="3225">
                  <c:v>24.89203627648515</c:v>
                </c:pt>
                <c:pt idx="3226">
                  <c:v>24.88888242114813</c:v>
                </c:pt>
                <c:pt idx="3227">
                  <c:v>24.88572911156343</c:v>
                </c:pt>
                <c:pt idx="3228">
                  <c:v>24.8825773095916</c:v>
                </c:pt>
                <c:pt idx="3229">
                  <c:v>24.87942509091084</c:v>
                </c:pt>
                <c:pt idx="3230">
                  <c:v>24.87627341754822</c:v>
                </c:pt>
                <c:pt idx="3231">
                  <c:v>24.8731222893591</c:v>
                </c:pt>
                <c:pt idx="3232">
                  <c:v>24.86997170619891</c:v>
                </c:pt>
                <c:pt idx="3233">
                  <c:v>24.86682262909676</c:v>
                </c:pt>
                <c:pt idx="3234">
                  <c:v>24.86367313539472</c:v>
                </c:pt>
                <c:pt idx="3235">
                  <c:v>24.86052418628829</c:v>
                </c:pt>
                <c:pt idx="3236">
                  <c:v>24.85737578163313</c:v>
                </c:pt>
                <c:pt idx="3237">
                  <c:v>24.85422792128496</c:v>
                </c:pt>
                <c:pt idx="3238">
                  <c:v>24.85108156544261</c:v>
                </c:pt>
                <c:pt idx="3239">
                  <c:v>24.84793479310981</c:v>
                </c:pt>
                <c:pt idx="3240">
                  <c:v>24.84478856465157</c:v>
                </c:pt>
                <c:pt idx="3241">
                  <c:v>24.8416428799238</c:v>
                </c:pt>
                <c:pt idx="3242">
                  <c:v>24.83849773878262</c:v>
                </c:pt>
                <c:pt idx="3243">
                  <c:v>24.83535410059764</c:v>
                </c:pt>
                <c:pt idx="3244">
                  <c:v>24.83221004603202</c:v>
                </c:pt>
                <c:pt idx="3245">
                  <c:v>24.82906653462138</c:v>
                </c:pt>
                <c:pt idx="3246">
                  <c:v>24.82592356622198</c:v>
                </c:pt>
                <c:pt idx="3247">
                  <c:v>24.82278114069015</c:v>
                </c:pt>
                <c:pt idx="3248">
                  <c:v>24.8196402165675</c:v>
                </c:pt>
                <c:pt idx="3249">
                  <c:v>24.81649887617441</c:v>
                </c:pt>
                <c:pt idx="3250">
                  <c:v>24.81335807821824</c:v>
                </c:pt>
                <c:pt idx="3251">
                  <c:v>24.8102178225555</c:v>
                </c:pt>
                <c:pt idx="3252">
                  <c:v>24.80707810904284</c:v>
                </c:pt>
                <c:pt idx="3253">
                  <c:v>24.8039398953949</c:v>
                </c:pt>
                <c:pt idx="3254">
                  <c:v>24.80080126558711</c:v>
                </c:pt>
                <c:pt idx="3255">
                  <c:v>24.79766317749961</c:v>
                </c:pt>
                <c:pt idx="3256">
                  <c:v>24.79452563098927</c:v>
                </c:pt>
                <c:pt idx="3257">
                  <c:v>24.79138862591298</c:v>
                </c:pt>
                <c:pt idx="3258">
                  <c:v>24.78825311915952</c:v>
                </c:pt>
                <c:pt idx="3259">
                  <c:v>24.78511719635716</c:v>
                </c:pt>
                <c:pt idx="3260">
                  <c:v>24.78198181455999</c:v>
                </c:pt>
                <c:pt idx="3261">
                  <c:v>24.77884697362509</c:v>
                </c:pt>
                <c:pt idx="3262">
                  <c:v>24.77571267340973</c:v>
                </c:pt>
                <c:pt idx="3263">
                  <c:v>24.77257986997788</c:v>
                </c:pt>
                <c:pt idx="3264">
                  <c:v>24.76944665060851</c:v>
                </c:pt>
                <c:pt idx="3265">
                  <c:v>24.76631397153061</c:v>
                </c:pt>
                <c:pt idx="3266">
                  <c:v>24.76318183260168</c:v>
                </c:pt>
                <c:pt idx="3267">
                  <c:v>24.76005023367918</c:v>
                </c:pt>
                <c:pt idx="3268">
                  <c:v>24.75692013000343</c:v>
                </c:pt>
                <c:pt idx="3269">
                  <c:v>24.75378961050183</c:v>
                </c:pt>
                <c:pt idx="3270">
                  <c:v>24.75065963057958</c:v>
                </c:pt>
                <c:pt idx="3271">
                  <c:v>24.74753019009438</c:v>
                </c:pt>
                <c:pt idx="3272">
                  <c:v>24.74440128890398</c:v>
                </c:pt>
                <c:pt idx="3273">
                  <c:v>24.74127388142612</c:v>
                </c:pt>
                <c:pt idx="3274">
                  <c:v>24.73814605823455</c:v>
                </c:pt>
                <c:pt idx="3275">
                  <c:v>24.73501877391157</c:v>
                </c:pt>
                <c:pt idx="3276">
                  <c:v>24.7318920283152</c:v>
                </c:pt>
                <c:pt idx="3277">
                  <c:v>24.72876582119997</c:v>
                </c:pt>
                <c:pt idx="3278">
                  <c:v>24.72564110596209</c:v>
                </c:pt>
                <c:pt idx="3279">
                  <c:v>24.72251597510914</c:v>
                </c:pt>
                <c:pt idx="3280">
                  <c:v>24.71939138240158</c:v>
                </c:pt>
                <c:pt idx="3281">
                  <c:v>24.71626732769743</c:v>
                </c:pt>
                <c:pt idx="3282">
                  <c:v>24.71314381085484</c:v>
                </c:pt>
                <c:pt idx="3283">
                  <c:v>24.71002178464945</c:v>
                </c:pt>
                <c:pt idx="3284">
                  <c:v>24.70689934294061</c:v>
                </c:pt>
                <c:pt idx="3285">
                  <c:v>24.70377743866813</c:v>
                </c:pt>
                <c:pt idx="3286">
                  <c:v>24.70065607169035</c:v>
                </c:pt>
                <c:pt idx="3287">
                  <c:v>24.6975352418657</c:v>
                </c:pt>
                <c:pt idx="3288">
                  <c:v>24.69441590115043</c:v>
                </c:pt>
                <c:pt idx="3289">
                  <c:v>24.69129614504368</c:v>
                </c:pt>
                <c:pt idx="3290">
                  <c:v>24.68817692566565</c:v>
                </c:pt>
                <c:pt idx="3291">
                  <c:v>24.68505824287502</c:v>
                </c:pt>
                <c:pt idx="3292">
                  <c:v>24.68194009653045</c:v>
                </c:pt>
                <c:pt idx="3293">
                  <c:v>24.67882343776992</c:v>
                </c:pt>
                <c:pt idx="3294">
                  <c:v>24.67570636373019</c:v>
                </c:pt>
                <c:pt idx="3295">
                  <c:v>24.67258982571299</c:v>
                </c:pt>
                <c:pt idx="3296">
                  <c:v>24.66947382357722</c:v>
                </c:pt>
                <c:pt idx="3297">
                  <c:v>24.66635835718186</c:v>
                </c:pt>
                <c:pt idx="3298">
                  <c:v>24.66324437684766</c:v>
                </c:pt>
                <c:pt idx="3299">
                  <c:v>24.66012998134686</c:v>
                </c:pt>
                <c:pt idx="3300">
                  <c:v>24.65701612116376</c:v>
                </c:pt>
                <c:pt idx="3301">
                  <c:v>24.65390279615753</c:v>
                </c:pt>
                <c:pt idx="3302">
                  <c:v>24.65079000618743</c:v>
                </c:pt>
                <c:pt idx="3303">
                  <c:v>24.6476787007581</c:v>
                </c:pt>
                <c:pt idx="3304">
                  <c:v>24.64456698027506</c:v>
                </c:pt>
                <c:pt idx="3305">
                  <c:v>24.64145579440627</c:v>
                </c:pt>
                <c:pt idx="3306">
                  <c:v>24.63834514301119</c:v>
                </c:pt>
                <c:pt idx="3307">
                  <c:v>24.63523502594933</c:v>
                </c:pt>
                <c:pt idx="3308">
                  <c:v>24.63212639191029</c:v>
                </c:pt>
                <c:pt idx="3309">
                  <c:v>24.62901734293075</c:v>
                </c:pt>
                <c:pt idx="3310">
                  <c:v>24.62590882786339</c:v>
                </c:pt>
                <c:pt idx="3311">
                  <c:v>24.62280084656792</c:v>
                </c:pt>
                <c:pt idx="3312">
                  <c:v>24.61969339890421</c:v>
                </c:pt>
                <c:pt idx="3313">
                  <c:v>24.61658743274779</c:v>
                </c:pt>
                <c:pt idx="3314">
                  <c:v>24.61348105176437</c:v>
                </c:pt>
                <c:pt idx="3315">
                  <c:v>24.61037520399244</c:v>
                </c:pt>
                <c:pt idx="3316">
                  <c:v>24.607269889292</c:v>
                </c:pt>
                <c:pt idx="3317">
                  <c:v>24.60416510752313</c:v>
                </c:pt>
                <c:pt idx="3318">
                  <c:v>24.6010618057485</c:v>
                </c:pt>
                <c:pt idx="3319">
                  <c:v>24.5979580892607</c:v>
                </c:pt>
                <c:pt idx="3320">
                  <c:v>24.59485490528504</c:v>
                </c:pt>
                <c:pt idx="3321">
                  <c:v>24.59175225368182</c:v>
                </c:pt>
                <c:pt idx="3322">
                  <c:v>24.5886501343114</c:v>
                </c:pt>
                <c:pt idx="3323">
                  <c:v>24.58554949342458</c:v>
                </c:pt>
                <c:pt idx="3324">
                  <c:v>24.58244843793868</c:v>
                </c:pt>
                <c:pt idx="3325">
                  <c:v>24.57934791426701</c:v>
                </c:pt>
                <c:pt idx="3326">
                  <c:v>24.57624792227008</c:v>
                </c:pt>
                <c:pt idx="3327">
                  <c:v>24.57314846180853</c:v>
                </c:pt>
                <c:pt idx="3328">
                  <c:v>24.57005047832235</c:v>
                </c:pt>
                <c:pt idx="3329">
                  <c:v>24.56695208035152</c:v>
                </c:pt>
                <c:pt idx="3330">
                  <c:v>24.5638542134983</c:v>
                </c:pt>
                <c:pt idx="3331">
                  <c:v>24.56075687762348</c:v>
                </c:pt>
                <c:pt idx="3332">
                  <c:v>24.55766007258799</c:v>
                </c:pt>
                <c:pt idx="3333">
                  <c:v>24.55456474302211</c:v>
                </c:pt>
                <c:pt idx="3334">
                  <c:v>24.55146899908625</c:v>
                </c:pt>
                <c:pt idx="3335">
                  <c:v>24.54837378557274</c:v>
                </c:pt>
                <c:pt idx="3336">
                  <c:v>24.54527910234269</c:v>
                </c:pt>
                <c:pt idx="3337">
                  <c:v>24.54218494925725</c:v>
                </c:pt>
                <c:pt idx="3338">
                  <c:v>24.53909227013802</c:v>
                </c:pt>
                <c:pt idx="3339">
                  <c:v>24.53599917676382</c:v>
                </c:pt>
                <c:pt idx="3340">
                  <c:v>24.53290661311811</c:v>
                </c:pt>
                <c:pt idx="3341">
                  <c:v>24.52981457906219</c:v>
                </c:pt>
                <c:pt idx="3342">
                  <c:v>24.52672307445754</c:v>
                </c:pt>
                <c:pt idx="3343">
                  <c:v>24.52363304231812</c:v>
                </c:pt>
                <c:pt idx="3344">
                  <c:v>24.520542596039</c:v>
                </c:pt>
                <c:pt idx="3345">
                  <c:v>24.51745267879582</c:v>
                </c:pt>
                <c:pt idx="3346">
                  <c:v>24.51436329045017</c:v>
                </c:pt>
                <c:pt idx="3347">
                  <c:v>24.51127443086375</c:v>
                </c:pt>
                <c:pt idx="3348">
                  <c:v>24.50818704224401</c:v>
                </c:pt>
                <c:pt idx="3349">
                  <c:v>24.50509923960012</c:v>
                </c:pt>
                <c:pt idx="3350">
                  <c:v>24.50201196530095</c:v>
                </c:pt>
                <c:pt idx="3351">
                  <c:v>24.49892521920837</c:v>
                </c:pt>
                <c:pt idx="3352">
                  <c:v>24.49583900118433</c:v>
                </c:pt>
                <c:pt idx="3353">
                  <c:v>24.49275425263082</c:v>
                </c:pt>
                <c:pt idx="3354">
                  <c:v>24.489669090169</c:v>
                </c:pt>
                <c:pt idx="3355">
                  <c:v>24.48658445536202</c:v>
                </c:pt>
                <c:pt idx="3356">
                  <c:v>24.48350034807202</c:v>
                </c:pt>
                <c:pt idx="3357">
                  <c:v>24.48041676816125</c:v>
                </c:pt>
                <c:pt idx="3358">
                  <c:v>24.47733465622719</c:v>
                </c:pt>
                <c:pt idx="3359">
                  <c:v>24.47425213050095</c:v>
                </c:pt>
                <c:pt idx="3360">
                  <c:v>24.47117013174099</c:v>
                </c:pt>
                <c:pt idx="3361">
                  <c:v>24.46808865980974</c:v>
                </c:pt>
                <c:pt idx="3362">
                  <c:v>24.46500771456972</c:v>
                </c:pt>
                <c:pt idx="3363">
                  <c:v>24.46192823581496</c:v>
                </c:pt>
                <c:pt idx="3364">
                  <c:v>24.45884834338444</c:v>
                </c:pt>
                <c:pt idx="3365">
                  <c:v>24.45576897723298</c:v>
                </c:pt>
                <c:pt idx="3366">
                  <c:v>24.45269013722327</c:v>
                </c:pt>
                <c:pt idx="3367">
                  <c:v>24.44961182321813</c:v>
                </c:pt>
                <c:pt idx="3368">
                  <c:v>24.44653497420918</c:v>
                </c:pt>
                <c:pt idx="3369">
                  <c:v>24.44345771164116</c:v>
                </c:pt>
                <c:pt idx="3370">
                  <c:v>24.44038097466628</c:v>
                </c:pt>
                <c:pt idx="3371">
                  <c:v>24.4373047631476</c:v>
                </c:pt>
                <c:pt idx="3372">
                  <c:v>24.43422907694802</c:v>
                </c:pt>
                <c:pt idx="3373">
                  <c:v>24.431154854258</c:v>
                </c:pt>
                <c:pt idx="3374">
                  <c:v>24.4280802181258</c:v>
                </c:pt>
                <c:pt idx="3375">
                  <c:v>24.42500610690226</c:v>
                </c:pt>
                <c:pt idx="3376">
                  <c:v>24.42193252045051</c:v>
                </c:pt>
                <c:pt idx="3377">
                  <c:v>24.41885945863388</c:v>
                </c:pt>
                <c:pt idx="3378">
                  <c:v>24.41578785884244</c:v>
                </c:pt>
                <c:pt idx="3379">
                  <c:v>24.41271584572608</c:v>
                </c:pt>
                <c:pt idx="3380">
                  <c:v>24.40964435683506</c:v>
                </c:pt>
                <c:pt idx="3381">
                  <c:v>24.40657339203285</c:v>
                </c:pt>
                <c:pt idx="3382">
                  <c:v>24.40350295118298</c:v>
                </c:pt>
                <c:pt idx="3383">
                  <c:v>24.40043397087637</c:v>
                </c:pt>
                <c:pt idx="3384">
                  <c:v>24.39736457736235</c:v>
                </c:pt>
                <c:pt idx="3385">
                  <c:v>24.39429570739167</c:v>
                </c:pt>
                <c:pt idx="3386">
                  <c:v>24.39122736082811</c:v>
                </c:pt>
                <c:pt idx="3387">
                  <c:v>24.38815953753545</c:v>
                </c:pt>
                <c:pt idx="3388">
                  <c:v>24.38509317330644</c:v>
                </c:pt>
                <c:pt idx="3389">
                  <c:v>24.38202639598772</c:v>
                </c:pt>
                <c:pt idx="3390">
                  <c:v>24.37896014153171</c:v>
                </c:pt>
                <c:pt idx="3391">
                  <c:v>24.37589440980243</c:v>
                </c:pt>
                <c:pt idx="3392">
                  <c:v>24.37282920066392</c:v>
                </c:pt>
                <c:pt idx="3393">
                  <c:v>24.36976544911174</c:v>
                </c:pt>
                <c:pt idx="3394">
                  <c:v>24.36670128458787</c:v>
                </c:pt>
                <c:pt idx="3395">
                  <c:v>24.36363764224732</c:v>
                </c:pt>
                <c:pt idx="3396">
                  <c:v>24.36057452195446</c:v>
                </c:pt>
                <c:pt idx="3397">
                  <c:v>24.35751192357352</c:v>
                </c:pt>
                <c:pt idx="3398">
                  <c:v>24.35445078130392</c:v>
                </c:pt>
                <c:pt idx="3399">
                  <c:v>24.3513892261809</c:v>
                </c:pt>
                <c:pt idx="3400">
                  <c:v>24.34832819255791</c:v>
                </c:pt>
                <c:pt idx="3401">
                  <c:v>24.34526768028231</c:v>
                </c:pt>
                <c:pt idx="3402">
                  <c:v>24.34220768924017</c:v>
                </c:pt>
                <c:pt idx="3403">
                  <c:v>24.33914915283579</c:v>
                </c:pt>
                <c:pt idx="3404">
                  <c:v>24.33609020369556</c:v>
                </c:pt>
                <c:pt idx="3405">
                  <c:v>24.33303177538283</c:v>
                </c:pt>
                <c:pt idx="3406">
                  <c:v>24.3299738677624</c:v>
                </c:pt>
                <c:pt idx="3407">
                  <c:v>24.3269164806991</c:v>
                </c:pt>
                <c:pt idx="3408">
                  <c:v>24.32386054680316</c:v>
                </c:pt>
                <c:pt idx="3409">
                  <c:v>24.32080420029004</c:v>
                </c:pt>
                <c:pt idx="3410">
                  <c:v>24.31774837392886</c:v>
                </c:pt>
                <c:pt idx="3411">
                  <c:v>24.31469306758467</c:v>
                </c:pt>
                <c:pt idx="3412">
                  <c:v>24.31163828112253</c:v>
                </c:pt>
                <c:pt idx="3413">
                  <c:v>24.30858494635965</c:v>
                </c:pt>
                <c:pt idx="3414">
                  <c:v>24.30553119909853</c:v>
                </c:pt>
                <c:pt idx="3415">
                  <c:v>24.30247797131505</c:v>
                </c:pt>
                <c:pt idx="3416">
                  <c:v>24.2994252628745</c:v>
                </c:pt>
                <c:pt idx="3417">
                  <c:v>24.29637307364221</c:v>
                </c:pt>
                <c:pt idx="3418">
                  <c:v>24.2933223346434</c:v>
                </c:pt>
                <c:pt idx="3419">
                  <c:v>24.29027118326551</c:v>
                </c:pt>
                <c:pt idx="3420">
                  <c:v>24.28722055069224</c:v>
                </c:pt>
                <c:pt idx="3421">
                  <c:v>24.28417043678911</c:v>
                </c:pt>
                <c:pt idx="3422">
                  <c:v>24.2811208414217</c:v>
                </c:pt>
                <c:pt idx="3423">
                  <c:v>24.27807269482432</c:v>
                </c:pt>
                <c:pt idx="3424">
                  <c:v>24.27502413596723</c:v>
                </c:pt>
                <c:pt idx="3425">
                  <c:v>24.27197609524303</c:v>
                </c:pt>
                <c:pt idx="3426">
                  <c:v>24.26892857251744</c:v>
                </c:pt>
                <c:pt idx="3427">
                  <c:v>24.26588156765633</c:v>
                </c:pt>
                <c:pt idx="3428">
                  <c:v>24.26283601010396</c:v>
                </c:pt>
                <c:pt idx="3429">
                  <c:v>24.25979004041163</c:v>
                </c:pt>
                <c:pt idx="3430">
                  <c:v>24.25674458818158</c:v>
                </c:pt>
                <c:pt idx="3431">
                  <c:v>24.25369965327997</c:v>
                </c:pt>
                <c:pt idx="3432">
                  <c:v>24.25065523557281</c:v>
                </c:pt>
                <c:pt idx="3433">
                  <c:v>24.24761226371547</c:v>
                </c:pt>
                <c:pt idx="3434">
                  <c:v>24.24456887983802</c:v>
                </c:pt>
                <c:pt idx="3435">
                  <c:v>24.24152601275365</c:v>
                </c:pt>
                <c:pt idx="3436">
                  <c:v>24.23848366232867</c:v>
                </c:pt>
                <c:pt idx="3437">
                  <c:v>24.2354418284294</c:v>
                </c:pt>
                <c:pt idx="3438">
                  <c:v>24.23240143892329</c:v>
                </c:pt>
                <c:pt idx="3439">
                  <c:v>24.22936063751721</c:v>
                </c:pt>
                <c:pt idx="3440">
                  <c:v>24.2263203522362</c:v>
                </c:pt>
                <c:pt idx="3441">
                  <c:v>24.22328058294682</c:v>
                </c:pt>
                <c:pt idx="3442">
                  <c:v>24.22024132951567</c:v>
                </c:pt>
                <c:pt idx="3443">
                  <c:v>24.21720351902329</c:v>
                </c:pt>
                <c:pt idx="3444">
                  <c:v>24.21416529675124</c:v>
                </c:pt>
                <c:pt idx="3445">
                  <c:v>24.21112758993753</c:v>
                </c:pt>
                <c:pt idx="3446">
                  <c:v>24.20809039844896</c:v>
                </c:pt>
                <c:pt idx="3447">
                  <c:v>24.20505372215234</c:v>
                </c:pt>
                <c:pt idx="3448">
                  <c:v>24.20201848734236</c:v>
                </c:pt>
                <c:pt idx="3449">
                  <c:v>24.19898284087328</c:v>
                </c:pt>
                <c:pt idx="3450">
                  <c:v>24.19594770919705</c:v>
                </c:pt>
                <c:pt idx="3451">
                  <c:v>24.19291309218067</c:v>
                </c:pt>
                <c:pt idx="3452">
                  <c:v>24.18987898969124</c:v>
                </c:pt>
                <c:pt idx="3453">
                  <c:v>24.18684632723857</c:v>
                </c:pt>
                <c:pt idx="3454">
                  <c:v>24.18381325324759</c:v>
                </c:pt>
                <c:pt idx="3455">
                  <c:v>24.18078069338515</c:v>
                </c:pt>
                <c:pt idx="3456">
                  <c:v>24.17774864751856</c:v>
                </c:pt>
                <c:pt idx="3457">
                  <c:v>24.17471711551513</c:v>
                </c:pt>
                <c:pt idx="3458">
                  <c:v>24.17168702210082</c:v>
                </c:pt>
                <c:pt idx="3459">
                  <c:v>24.16865651726921</c:v>
                </c:pt>
                <c:pt idx="3460">
                  <c:v>24.16562652590308</c:v>
                </c:pt>
                <c:pt idx="3461">
                  <c:v>24.16259704787004</c:v>
                </c:pt>
                <c:pt idx="3462">
                  <c:v>24.1595680830376</c:v>
                </c:pt>
                <c:pt idx="3463">
                  <c:v>24.15654055534886</c:v>
                </c:pt>
                <c:pt idx="3464">
                  <c:v>24.15351261636406</c:v>
                </c:pt>
                <c:pt idx="3465">
                  <c:v>24.15048519018296</c:v>
                </c:pt>
                <c:pt idx="3466">
                  <c:v>24.14745827667331</c:v>
                </c:pt>
                <c:pt idx="3467">
                  <c:v>24.14443187570295</c:v>
                </c:pt>
                <c:pt idx="3468">
                  <c:v>24.14140691043314</c:v>
                </c:pt>
                <c:pt idx="3469">
                  <c:v>24.13838153398872</c:v>
                </c:pt>
                <c:pt idx="3470">
                  <c:v>24.13535666968738</c:v>
                </c:pt>
                <c:pt idx="3471">
                  <c:v>24.13233231739714</c:v>
                </c:pt>
                <c:pt idx="3472">
                  <c:v>24.12930847698609</c:v>
                </c:pt>
                <c:pt idx="3473">
                  <c:v>24.12628607083466</c:v>
                </c:pt>
                <c:pt idx="3474">
                  <c:v>24.12326325363025</c:v>
                </c:pt>
                <c:pt idx="3475">
                  <c:v>24.12024094790955</c:v>
                </c:pt>
              </c:numCache>
            </c:numRef>
          </c:yVal>
          <c:smooth val="0"/>
          <c:extLst xmlns:c16r2="http://schemas.microsoft.com/office/drawing/2015/06/chart">
            <c:ext xmlns:c16="http://schemas.microsoft.com/office/drawing/2014/chart" uri="{C3380CC4-5D6E-409C-BE32-E72D297353CC}">
              <c16:uniqueId val="{00000008-46E4-4F7A-8F8E-5252AAD90420}"/>
            </c:ext>
          </c:extLst>
        </c:ser>
        <c:ser>
          <c:idx val="9"/>
          <c:order val="9"/>
          <c:tx>
            <c:strRef>
              <c:f>Sheet1!$T$1</c:f>
              <c:strCache>
                <c:ptCount val="1"/>
                <c:pt idx="0">
                  <c:v>data</c:v>
                </c:pt>
              </c:strCache>
            </c:strRef>
          </c:tx>
          <c:spPr>
            <a:ln w="19050">
              <a:solidFill>
                <a:srgbClr val="000000">
                  <a:alpha val="60000"/>
                </a:srgbClr>
              </a:solidFill>
            </a:ln>
          </c:spPr>
          <c:marker>
            <c:symbol val="none"/>
          </c:marker>
          <c:xVal>
            <c:numRef>
              <c:f>Sheet1!$S$2:$S$3476</c:f>
              <c:numCache>
                <c:formatCode>General</c:formatCode>
                <c:ptCount val="3475"/>
                <c:pt idx="0">
                  <c:v>1.899997711181641</c:v>
                </c:pt>
                <c:pt idx="1">
                  <c:v>2.0</c:v>
                </c:pt>
                <c:pt idx="2">
                  <c:v>2.099998474121094</c:v>
                </c:pt>
                <c:pt idx="3">
                  <c:v>2.200000762939454</c:v>
                </c:pt>
                <c:pt idx="4">
                  <c:v>2.299999237060547</c:v>
                </c:pt>
                <c:pt idx="5">
                  <c:v>2.399997711181641</c:v>
                </c:pt>
                <c:pt idx="6">
                  <c:v>2.5</c:v>
                </c:pt>
                <c:pt idx="7">
                  <c:v>2.599998474121094</c:v>
                </c:pt>
                <c:pt idx="8">
                  <c:v>2.700000762939453</c:v>
                </c:pt>
                <c:pt idx="9">
                  <c:v>2.799999237060547</c:v>
                </c:pt>
                <c:pt idx="10">
                  <c:v>2.899997711181641</c:v>
                </c:pt>
                <c:pt idx="11">
                  <c:v>3.0</c:v>
                </c:pt>
                <c:pt idx="12">
                  <c:v>3.099998474121094</c:v>
                </c:pt>
                <c:pt idx="13">
                  <c:v>3.200000762939454</c:v>
                </c:pt>
                <c:pt idx="14">
                  <c:v>3.299999237060547</c:v>
                </c:pt>
                <c:pt idx="15">
                  <c:v>3.399997711181641</c:v>
                </c:pt>
                <c:pt idx="16">
                  <c:v>3.5</c:v>
                </c:pt>
                <c:pt idx="17">
                  <c:v>3.599998474121094</c:v>
                </c:pt>
                <c:pt idx="18">
                  <c:v>3.700000762939453</c:v>
                </c:pt>
                <c:pt idx="19">
                  <c:v>3.799999237060547</c:v>
                </c:pt>
                <c:pt idx="20">
                  <c:v>3.899997711181641</c:v>
                </c:pt>
                <c:pt idx="21">
                  <c:v>4.0</c:v>
                </c:pt>
                <c:pt idx="22">
                  <c:v>4.099998474121094</c:v>
                </c:pt>
                <c:pt idx="23">
                  <c:v>4.20000076293945</c:v>
                </c:pt>
                <c:pt idx="24">
                  <c:v>4.299999237060547</c:v>
                </c:pt>
                <c:pt idx="25">
                  <c:v>4.399997711181641</c:v>
                </c:pt>
                <c:pt idx="26">
                  <c:v>4.5</c:v>
                </c:pt>
                <c:pt idx="27">
                  <c:v>4.599998474121094</c:v>
                </c:pt>
                <c:pt idx="28">
                  <c:v>4.70000076293945</c:v>
                </c:pt>
                <c:pt idx="29">
                  <c:v>4.799999237060547</c:v>
                </c:pt>
                <c:pt idx="30">
                  <c:v>4.899997711181641</c:v>
                </c:pt>
                <c:pt idx="31">
                  <c:v>5.0</c:v>
                </c:pt>
                <c:pt idx="32">
                  <c:v>5.099998474121094</c:v>
                </c:pt>
                <c:pt idx="33">
                  <c:v>5.20000076293945</c:v>
                </c:pt>
                <c:pt idx="34">
                  <c:v>5.299999237060547</c:v>
                </c:pt>
                <c:pt idx="35">
                  <c:v>5.399997711181641</c:v>
                </c:pt>
                <c:pt idx="36">
                  <c:v>5.5</c:v>
                </c:pt>
                <c:pt idx="37">
                  <c:v>5.599998474121094</c:v>
                </c:pt>
                <c:pt idx="38">
                  <c:v>5.70000076293945</c:v>
                </c:pt>
                <c:pt idx="39">
                  <c:v>5.799999237060547</c:v>
                </c:pt>
                <c:pt idx="40">
                  <c:v>5.899997711181641</c:v>
                </c:pt>
                <c:pt idx="41">
                  <c:v>6.0</c:v>
                </c:pt>
                <c:pt idx="42">
                  <c:v>6.099998474121094</c:v>
                </c:pt>
                <c:pt idx="43">
                  <c:v>6.20000076293945</c:v>
                </c:pt>
                <c:pt idx="44">
                  <c:v>6.299999237060547</c:v>
                </c:pt>
                <c:pt idx="45">
                  <c:v>6.399997711181641</c:v>
                </c:pt>
                <c:pt idx="46">
                  <c:v>6.5</c:v>
                </c:pt>
                <c:pt idx="47">
                  <c:v>6.599998474121094</c:v>
                </c:pt>
                <c:pt idx="48">
                  <c:v>6.70000076293945</c:v>
                </c:pt>
                <c:pt idx="49">
                  <c:v>6.799999237060547</c:v>
                </c:pt>
                <c:pt idx="50">
                  <c:v>6.899997711181641</c:v>
                </c:pt>
                <c:pt idx="51">
                  <c:v>7.0</c:v>
                </c:pt>
                <c:pt idx="52">
                  <c:v>7.099998474121094</c:v>
                </c:pt>
                <c:pt idx="53">
                  <c:v>7.20000076293945</c:v>
                </c:pt>
                <c:pt idx="54">
                  <c:v>7.299999237060547</c:v>
                </c:pt>
                <c:pt idx="55">
                  <c:v>7.399997711181641</c:v>
                </c:pt>
                <c:pt idx="56">
                  <c:v>7.5</c:v>
                </c:pt>
                <c:pt idx="57">
                  <c:v>7.599998474121094</c:v>
                </c:pt>
                <c:pt idx="58">
                  <c:v>7.70000076293945</c:v>
                </c:pt>
                <c:pt idx="59">
                  <c:v>7.799999237060547</c:v>
                </c:pt>
                <c:pt idx="60">
                  <c:v>7.899997711181641</c:v>
                </c:pt>
                <c:pt idx="61">
                  <c:v>8.0</c:v>
                </c:pt>
                <c:pt idx="62">
                  <c:v>8.099998474121093</c:v>
                </c:pt>
                <c:pt idx="63">
                  <c:v>8.200000762939448</c:v>
                </c:pt>
                <c:pt idx="64">
                  <c:v>8.29999923706055</c:v>
                </c:pt>
                <c:pt idx="65">
                  <c:v>8.39999771118164</c:v>
                </c:pt>
                <c:pt idx="66">
                  <c:v>8.5</c:v>
                </c:pt>
                <c:pt idx="67">
                  <c:v>8.599998474121093</c:v>
                </c:pt>
                <c:pt idx="68">
                  <c:v>8.700000762939448</c:v>
                </c:pt>
                <c:pt idx="69">
                  <c:v>8.79999923706055</c:v>
                </c:pt>
                <c:pt idx="70">
                  <c:v>8.89999771118164</c:v>
                </c:pt>
                <c:pt idx="71">
                  <c:v>9.0</c:v>
                </c:pt>
                <c:pt idx="72">
                  <c:v>9.099998474121093</c:v>
                </c:pt>
                <c:pt idx="73">
                  <c:v>9.200000762939448</c:v>
                </c:pt>
                <c:pt idx="74">
                  <c:v>9.29999923706055</c:v>
                </c:pt>
                <c:pt idx="75">
                  <c:v>9.39999771118164</c:v>
                </c:pt>
                <c:pt idx="76">
                  <c:v>9.5</c:v>
                </c:pt>
                <c:pt idx="77">
                  <c:v>9.599998474121093</c:v>
                </c:pt>
                <c:pt idx="78">
                  <c:v>9.700000762939448</c:v>
                </c:pt>
                <c:pt idx="79">
                  <c:v>9.79999923706055</c:v>
                </c:pt>
                <c:pt idx="80">
                  <c:v>9.89999771118164</c:v>
                </c:pt>
                <c:pt idx="81">
                  <c:v>10.0</c:v>
                </c:pt>
                <c:pt idx="82">
                  <c:v>10.0999984741211</c:v>
                </c:pt>
                <c:pt idx="83">
                  <c:v>10.20000076293945</c:v>
                </c:pt>
                <c:pt idx="84">
                  <c:v>10.29999923706055</c:v>
                </c:pt>
                <c:pt idx="85">
                  <c:v>10.39999771118164</c:v>
                </c:pt>
                <c:pt idx="86">
                  <c:v>10.5</c:v>
                </c:pt>
                <c:pt idx="87">
                  <c:v>10.5999984741211</c:v>
                </c:pt>
                <c:pt idx="88">
                  <c:v>10.70000076293945</c:v>
                </c:pt>
                <c:pt idx="89">
                  <c:v>10.79999923706055</c:v>
                </c:pt>
                <c:pt idx="90">
                  <c:v>10.89999771118164</c:v>
                </c:pt>
                <c:pt idx="91">
                  <c:v>11.0</c:v>
                </c:pt>
                <c:pt idx="92">
                  <c:v>11.0999984741211</c:v>
                </c:pt>
                <c:pt idx="93">
                  <c:v>11.20000076293945</c:v>
                </c:pt>
                <c:pt idx="94">
                  <c:v>11.29999923706055</c:v>
                </c:pt>
                <c:pt idx="95">
                  <c:v>11.39999771118164</c:v>
                </c:pt>
                <c:pt idx="96">
                  <c:v>11.5</c:v>
                </c:pt>
                <c:pt idx="97">
                  <c:v>11.5999984741211</c:v>
                </c:pt>
                <c:pt idx="98">
                  <c:v>11.70000076293945</c:v>
                </c:pt>
                <c:pt idx="99">
                  <c:v>11.79999923706055</c:v>
                </c:pt>
                <c:pt idx="100">
                  <c:v>11.89999771118164</c:v>
                </c:pt>
                <c:pt idx="101">
                  <c:v>12.0</c:v>
                </c:pt>
                <c:pt idx="102">
                  <c:v>12.0999984741211</c:v>
                </c:pt>
                <c:pt idx="103">
                  <c:v>12.20000076293945</c:v>
                </c:pt>
                <c:pt idx="104">
                  <c:v>12.29999923706055</c:v>
                </c:pt>
                <c:pt idx="105">
                  <c:v>12.39999771118164</c:v>
                </c:pt>
                <c:pt idx="106">
                  <c:v>12.5</c:v>
                </c:pt>
                <c:pt idx="107">
                  <c:v>12.5999984741211</c:v>
                </c:pt>
                <c:pt idx="108">
                  <c:v>12.70000076293945</c:v>
                </c:pt>
                <c:pt idx="109">
                  <c:v>12.79999923706055</c:v>
                </c:pt>
                <c:pt idx="110">
                  <c:v>12.89999771118164</c:v>
                </c:pt>
                <c:pt idx="111">
                  <c:v>13.0</c:v>
                </c:pt>
                <c:pt idx="112">
                  <c:v>13.0999984741211</c:v>
                </c:pt>
                <c:pt idx="113">
                  <c:v>13.20000076293945</c:v>
                </c:pt>
                <c:pt idx="114">
                  <c:v>13.29999923706055</c:v>
                </c:pt>
                <c:pt idx="115">
                  <c:v>13.39999771118164</c:v>
                </c:pt>
                <c:pt idx="116">
                  <c:v>13.5</c:v>
                </c:pt>
                <c:pt idx="117">
                  <c:v>13.5999984741211</c:v>
                </c:pt>
                <c:pt idx="118">
                  <c:v>13.70000076293945</c:v>
                </c:pt>
                <c:pt idx="119">
                  <c:v>13.79999923706055</c:v>
                </c:pt>
                <c:pt idx="120">
                  <c:v>13.89999771118164</c:v>
                </c:pt>
                <c:pt idx="121">
                  <c:v>14.0</c:v>
                </c:pt>
                <c:pt idx="122">
                  <c:v>14.0999984741211</c:v>
                </c:pt>
                <c:pt idx="123">
                  <c:v>14.20000076293945</c:v>
                </c:pt>
                <c:pt idx="124">
                  <c:v>14.29999923706055</c:v>
                </c:pt>
                <c:pt idx="125">
                  <c:v>14.39999771118164</c:v>
                </c:pt>
                <c:pt idx="126">
                  <c:v>14.5</c:v>
                </c:pt>
                <c:pt idx="127">
                  <c:v>14.5999984741211</c:v>
                </c:pt>
                <c:pt idx="128">
                  <c:v>14.70000076293945</c:v>
                </c:pt>
                <c:pt idx="129">
                  <c:v>14.79999923706055</c:v>
                </c:pt>
                <c:pt idx="130">
                  <c:v>14.89999771118164</c:v>
                </c:pt>
                <c:pt idx="131">
                  <c:v>15.0</c:v>
                </c:pt>
                <c:pt idx="132">
                  <c:v>15.0999984741211</c:v>
                </c:pt>
                <c:pt idx="133">
                  <c:v>15.20000076293945</c:v>
                </c:pt>
                <c:pt idx="134">
                  <c:v>15.29999923706055</c:v>
                </c:pt>
                <c:pt idx="135">
                  <c:v>15.39999771118164</c:v>
                </c:pt>
                <c:pt idx="136">
                  <c:v>15.5</c:v>
                </c:pt>
                <c:pt idx="137">
                  <c:v>15.5999984741211</c:v>
                </c:pt>
                <c:pt idx="138">
                  <c:v>15.70000076293945</c:v>
                </c:pt>
                <c:pt idx="139">
                  <c:v>15.79999923706055</c:v>
                </c:pt>
                <c:pt idx="140">
                  <c:v>15.89999771118164</c:v>
                </c:pt>
                <c:pt idx="141">
                  <c:v>16.0</c:v>
                </c:pt>
                <c:pt idx="142">
                  <c:v>16.09999847412109</c:v>
                </c:pt>
                <c:pt idx="143">
                  <c:v>16.20000076293945</c:v>
                </c:pt>
                <c:pt idx="144">
                  <c:v>16.29999923706054</c:v>
                </c:pt>
                <c:pt idx="145">
                  <c:v>16.39999771118164</c:v>
                </c:pt>
                <c:pt idx="146">
                  <c:v>16.5</c:v>
                </c:pt>
                <c:pt idx="147">
                  <c:v>16.59999847412109</c:v>
                </c:pt>
                <c:pt idx="148">
                  <c:v>16.70000076293945</c:v>
                </c:pt>
                <c:pt idx="149">
                  <c:v>16.79999923706054</c:v>
                </c:pt>
                <c:pt idx="150">
                  <c:v>16.89999771118164</c:v>
                </c:pt>
                <c:pt idx="151">
                  <c:v>17.0</c:v>
                </c:pt>
                <c:pt idx="152">
                  <c:v>17.09999847412109</c:v>
                </c:pt>
                <c:pt idx="153">
                  <c:v>17.20000076293945</c:v>
                </c:pt>
                <c:pt idx="154">
                  <c:v>17.29999923706054</c:v>
                </c:pt>
                <c:pt idx="155">
                  <c:v>17.39999771118164</c:v>
                </c:pt>
                <c:pt idx="156">
                  <c:v>17.5</c:v>
                </c:pt>
                <c:pt idx="157">
                  <c:v>17.59999847412109</c:v>
                </c:pt>
                <c:pt idx="158">
                  <c:v>17.70000076293945</c:v>
                </c:pt>
                <c:pt idx="159">
                  <c:v>17.79999923706054</c:v>
                </c:pt>
                <c:pt idx="160">
                  <c:v>17.89999771118164</c:v>
                </c:pt>
                <c:pt idx="161">
                  <c:v>18.0</c:v>
                </c:pt>
                <c:pt idx="162">
                  <c:v>18.09999847412109</c:v>
                </c:pt>
                <c:pt idx="163">
                  <c:v>18.20000076293945</c:v>
                </c:pt>
                <c:pt idx="164">
                  <c:v>18.29999923706054</c:v>
                </c:pt>
                <c:pt idx="165">
                  <c:v>18.39999771118164</c:v>
                </c:pt>
                <c:pt idx="166">
                  <c:v>18.5</c:v>
                </c:pt>
                <c:pt idx="167">
                  <c:v>18.59999847412109</c:v>
                </c:pt>
                <c:pt idx="168">
                  <c:v>18.70000076293945</c:v>
                </c:pt>
                <c:pt idx="169">
                  <c:v>18.79999923706054</c:v>
                </c:pt>
                <c:pt idx="170">
                  <c:v>18.89999771118164</c:v>
                </c:pt>
                <c:pt idx="171">
                  <c:v>19.0</c:v>
                </c:pt>
                <c:pt idx="172">
                  <c:v>19.09999847412109</c:v>
                </c:pt>
                <c:pt idx="173">
                  <c:v>19.20000076293945</c:v>
                </c:pt>
                <c:pt idx="174">
                  <c:v>19.29999923706054</c:v>
                </c:pt>
                <c:pt idx="175">
                  <c:v>19.39999771118164</c:v>
                </c:pt>
                <c:pt idx="176">
                  <c:v>19.5</c:v>
                </c:pt>
                <c:pt idx="177">
                  <c:v>19.59999847412109</c:v>
                </c:pt>
                <c:pt idx="178">
                  <c:v>19.70000076293945</c:v>
                </c:pt>
                <c:pt idx="179">
                  <c:v>19.79999923706054</c:v>
                </c:pt>
                <c:pt idx="180">
                  <c:v>19.89999771118164</c:v>
                </c:pt>
                <c:pt idx="181">
                  <c:v>20.0</c:v>
                </c:pt>
                <c:pt idx="182">
                  <c:v>20.09999847412109</c:v>
                </c:pt>
                <c:pt idx="183">
                  <c:v>20.20000076293945</c:v>
                </c:pt>
                <c:pt idx="184">
                  <c:v>20.29999923706054</c:v>
                </c:pt>
                <c:pt idx="185">
                  <c:v>20.39999771118164</c:v>
                </c:pt>
                <c:pt idx="186">
                  <c:v>20.5</c:v>
                </c:pt>
                <c:pt idx="187">
                  <c:v>20.59999847412109</c:v>
                </c:pt>
                <c:pt idx="188">
                  <c:v>20.70000076293945</c:v>
                </c:pt>
                <c:pt idx="189">
                  <c:v>20.79999923706054</c:v>
                </c:pt>
                <c:pt idx="190">
                  <c:v>20.89999771118164</c:v>
                </c:pt>
                <c:pt idx="191">
                  <c:v>21.0</c:v>
                </c:pt>
                <c:pt idx="192">
                  <c:v>21.09999847412109</c:v>
                </c:pt>
                <c:pt idx="193">
                  <c:v>21.20000076293945</c:v>
                </c:pt>
                <c:pt idx="194">
                  <c:v>21.29999923706054</c:v>
                </c:pt>
                <c:pt idx="195">
                  <c:v>21.39999771118164</c:v>
                </c:pt>
                <c:pt idx="196">
                  <c:v>21.5</c:v>
                </c:pt>
                <c:pt idx="197">
                  <c:v>21.59999847412109</c:v>
                </c:pt>
                <c:pt idx="198">
                  <c:v>21.70000076293945</c:v>
                </c:pt>
                <c:pt idx="199">
                  <c:v>21.79999923706054</c:v>
                </c:pt>
                <c:pt idx="200">
                  <c:v>21.89999771118164</c:v>
                </c:pt>
                <c:pt idx="201">
                  <c:v>22.0</c:v>
                </c:pt>
                <c:pt idx="202">
                  <c:v>22.09999847412109</c:v>
                </c:pt>
                <c:pt idx="203">
                  <c:v>22.20000076293945</c:v>
                </c:pt>
                <c:pt idx="204">
                  <c:v>22.29999923706054</c:v>
                </c:pt>
                <c:pt idx="205">
                  <c:v>22.39999771118164</c:v>
                </c:pt>
                <c:pt idx="206">
                  <c:v>22.5</c:v>
                </c:pt>
                <c:pt idx="207">
                  <c:v>22.59999847412109</c:v>
                </c:pt>
                <c:pt idx="208">
                  <c:v>22.70000076293945</c:v>
                </c:pt>
                <c:pt idx="209">
                  <c:v>22.79999923706054</c:v>
                </c:pt>
                <c:pt idx="210">
                  <c:v>22.89999771118164</c:v>
                </c:pt>
                <c:pt idx="211">
                  <c:v>23.0</c:v>
                </c:pt>
                <c:pt idx="212">
                  <c:v>23.09999847412109</c:v>
                </c:pt>
                <c:pt idx="213">
                  <c:v>23.20000076293945</c:v>
                </c:pt>
                <c:pt idx="214">
                  <c:v>23.29999923706054</c:v>
                </c:pt>
                <c:pt idx="215">
                  <c:v>23.39999771118164</c:v>
                </c:pt>
                <c:pt idx="216">
                  <c:v>23.5</c:v>
                </c:pt>
                <c:pt idx="217">
                  <c:v>23.59999847412109</c:v>
                </c:pt>
                <c:pt idx="218">
                  <c:v>23.70000076293945</c:v>
                </c:pt>
                <c:pt idx="219">
                  <c:v>23.79999923706054</c:v>
                </c:pt>
                <c:pt idx="220">
                  <c:v>23.89999771118164</c:v>
                </c:pt>
                <c:pt idx="221">
                  <c:v>24.0</c:v>
                </c:pt>
                <c:pt idx="222">
                  <c:v>24.09999847412109</c:v>
                </c:pt>
                <c:pt idx="223">
                  <c:v>24.20000076293945</c:v>
                </c:pt>
                <c:pt idx="224">
                  <c:v>24.29999923706054</c:v>
                </c:pt>
                <c:pt idx="225">
                  <c:v>24.39999771118164</c:v>
                </c:pt>
                <c:pt idx="226">
                  <c:v>24.49999618530273</c:v>
                </c:pt>
                <c:pt idx="227">
                  <c:v>24.60000228881836</c:v>
                </c:pt>
                <c:pt idx="228">
                  <c:v>24.70000076293945</c:v>
                </c:pt>
                <c:pt idx="229">
                  <c:v>24.79999923706054</c:v>
                </c:pt>
                <c:pt idx="230">
                  <c:v>24.89999771118164</c:v>
                </c:pt>
                <c:pt idx="231">
                  <c:v>24.99999618530273</c:v>
                </c:pt>
                <c:pt idx="232">
                  <c:v>25.10000228881836</c:v>
                </c:pt>
                <c:pt idx="233">
                  <c:v>25.20000076293945</c:v>
                </c:pt>
                <c:pt idx="234">
                  <c:v>25.29999923706054</c:v>
                </c:pt>
                <c:pt idx="235">
                  <c:v>25.39999771118164</c:v>
                </c:pt>
                <c:pt idx="236">
                  <c:v>25.49999618530273</c:v>
                </c:pt>
                <c:pt idx="237">
                  <c:v>25.60000228881836</c:v>
                </c:pt>
                <c:pt idx="238">
                  <c:v>25.70000076293945</c:v>
                </c:pt>
                <c:pt idx="239">
                  <c:v>25.79999923706054</c:v>
                </c:pt>
                <c:pt idx="240">
                  <c:v>25.89999771118164</c:v>
                </c:pt>
                <c:pt idx="241">
                  <c:v>25.99999618530273</c:v>
                </c:pt>
                <c:pt idx="242">
                  <c:v>26.10000228881836</c:v>
                </c:pt>
                <c:pt idx="243">
                  <c:v>26.20000076293945</c:v>
                </c:pt>
                <c:pt idx="244">
                  <c:v>26.29999923706054</c:v>
                </c:pt>
                <c:pt idx="245">
                  <c:v>26.39999771118164</c:v>
                </c:pt>
                <c:pt idx="246">
                  <c:v>26.49999618530273</c:v>
                </c:pt>
                <c:pt idx="247">
                  <c:v>26.60000228881836</c:v>
                </c:pt>
                <c:pt idx="248">
                  <c:v>26.70000076293945</c:v>
                </c:pt>
                <c:pt idx="249">
                  <c:v>26.79999923706054</c:v>
                </c:pt>
                <c:pt idx="250">
                  <c:v>26.89999771118164</c:v>
                </c:pt>
                <c:pt idx="251">
                  <c:v>26.99999618530273</c:v>
                </c:pt>
                <c:pt idx="252">
                  <c:v>27.10000228881836</c:v>
                </c:pt>
                <c:pt idx="253">
                  <c:v>27.20000076293945</c:v>
                </c:pt>
                <c:pt idx="254">
                  <c:v>27.29999923706054</c:v>
                </c:pt>
                <c:pt idx="255">
                  <c:v>27.39999771118164</c:v>
                </c:pt>
                <c:pt idx="256">
                  <c:v>27.49999618530273</c:v>
                </c:pt>
                <c:pt idx="257">
                  <c:v>27.60000228881836</c:v>
                </c:pt>
                <c:pt idx="258">
                  <c:v>27.70000076293945</c:v>
                </c:pt>
                <c:pt idx="259">
                  <c:v>27.79999923706054</c:v>
                </c:pt>
                <c:pt idx="260">
                  <c:v>27.89999771118164</c:v>
                </c:pt>
                <c:pt idx="261">
                  <c:v>27.99999618530273</c:v>
                </c:pt>
                <c:pt idx="262">
                  <c:v>28.10000228881836</c:v>
                </c:pt>
                <c:pt idx="263">
                  <c:v>28.20000076293945</c:v>
                </c:pt>
                <c:pt idx="264">
                  <c:v>28.29999923706054</c:v>
                </c:pt>
                <c:pt idx="265">
                  <c:v>28.39999771118164</c:v>
                </c:pt>
                <c:pt idx="266">
                  <c:v>28.49999618530273</c:v>
                </c:pt>
                <c:pt idx="267">
                  <c:v>28.60000228881836</c:v>
                </c:pt>
                <c:pt idx="268">
                  <c:v>28.70000076293945</c:v>
                </c:pt>
                <c:pt idx="269">
                  <c:v>28.79999923706054</c:v>
                </c:pt>
                <c:pt idx="270">
                  <c:v>28.89999771118164</c:v>
                </c:pt>
                <c:pt idx="271">
                  <c:v>28.99999618530273</c:v>
                </c:pt>
                <c:pt idx="272">
                  <c:v>29.10000228881836</c:v>
                </c:pt>
                <c:pt idx="273">
                  <c:v>29.20000076293945</c:v>
                </c:pt>
                <c:pt idx="274">
                  <c:v>29.29999923706054</c:v>
                </c:pt>
                <c:pt idx="275">
                  <c:v>29.39999771118164</c:v>
                </c:pt>
                <c:pt idx="276">
                  <c:v>29.49999618530273</c:v>
                </c:pt>
                <c:pt idx="277">
                  <c:v>29.60000228881836</c:v>
                </c:pt>
                <c:pt idx="278">
                  <c:v>29.70000076293945</c:v>
                </c:pt>
                <c:pt idx="279">
                  <c:v>29.79999923706054</c:v>
                </c:pt>
                <c:pt idx="280">
                  <c:v>29.89999771118164</c:v>
                </c:pt>
                <c:pt idx="281">
                  <c:v>29.99999618530273</c:v>
                </c:pt>
                <c:pt idx="282">
                  <c:v>30.10000228881836</c:v>
                </c:pt>
                <c:pt idx="283">
                  <c:v>30.20000076293945</c:v>
                </c:pt>
                <c:pt idx="284">
                  <c:v>30.29999923706054</c:v>
                </c:pt>
                <c:pt idx="285">
                  <c:v>30.39999771118164</c:v>
                </c:pt>
                <c:pt idx="286">
                  <c:v>30.49999618530273</c:v>
                </c:pt>
                <c:pt idx="287">
                  <c:v>30.60000228881836</c:v>
                </c:pt>
                <c:pt idx="288">
                  <c:v>30.70000076293945</c:v>
                </c:pt>
                <c:pt idx="289">
                  <c:v>30.79999923706054</c:v>
                </c:pt>
                <c:pt idx="290">
                  <c:v>30.89999771118164</c:v>
                </c:pt>
                <c:pt idx="291">
                  <c:v>30.99999618530273</c:v>
                </c:pt>
                <c:pt idx="292">
                  <c:v>31.10000228881836</c:v>
                </c:pt>
                <c:pt idx="293">
                  <c:v>31.20000076293945</c:v>
                </c:pt>
                <c:pt idx="294">
                  <c:v>31.29999923706054</c:v>
                </c:pt>
                <c:pt idx="295">
                  <c:v>31.39999771118164</c:v>
                </c:pt>
                <c:pt idx="296">
                  <c:v>31.49999618530273</c:v>
                </c:pt>
                <c:pt idx="297">
                  <c:v>31.60000228881836</c:v>
                </c:pt>
                <c:pt idx="298">
                  <c:v>31.70000076293945</c:v>
                </c:pt>
                <c:pt idx="299">
                  <c:v>31.79999923706054</c:v>
                </c:pt>
                <c:pt idx="300">
                  <c:v>31.89999771118164</c:v>
                </c:pt>
                <c:pt idx="301">
                  <c:v>31.99999618530273</c:v>
                </c:pt>
                <c:pt idx="302">
                  <c:v>32.10000228881836</c:v>
                </c:pt>
                <c:pt idx="303">
                  <c:v>32.20000076293945</c:v>
                </c:pt>
                <c:pt idx="304">
                  <c:v>32.29999923706055</c:v>
                </c:pt>
                <c:pt idx="305">
                  <c:v>32.39999771118164</c:v>
                </c:pt>
                <c:pt idx="306">
                  <c:v>32.49999618530273</c:v>
                </c:pt>
                <c:pt idx="307">
                  <c:v>32.60000228881836</c:v>
                </c:pt>
                <c:pt idx="308">
                  <c:v>32.70000076293945</c:v>
                </c:pt>
                <c:pt idx="309">
                  <c:v>32.79999923706055</c:v>
                </c:pt>
                <c:pt idx="310">
                  <c:v>32.89999771118164</c:v>
                </c:pt>
                <c:pt idx="311">
                  <c:v>32.99999618530273</c:v>
                </c:pt>
                <c:pt idx="312">
                  <c:v>33.10000228881836</c:v>
                </c:pt>
                <c:pt idx="313">
                  <c:v>33.20000076293945</c:v>
                </c:pt>
                <c:pt idx="314">
                  <c:v>33.29999923706055</c:v>
                </c:pt>
                <c:pt idx="315">
                  <c:v>33.39999771118164</c:v>
                </c:pt>
                <c:pt idx="316">
                  <c:v>33.49999618530273</c:v>
                </c:pt>
                <c:pt idx="317">
                  <c:v>33.60000228881836</c:v>
                </c:pt>
                <c:pt idx="318">
                  <c:v>33.70000076293945</c:v>
                </c:pt>
                <c:pt idx="319">
                  <c:v>33.79999923706055</c:v>
                </c:pt>
                <c:pt idx="320">
                  <c:v>33.89999771118164</c:v>
                </c:pt>
                <c:pt idx="321">
                  <c:v>33.99999618530273</c:v>
                </c:pt>
                <c:pt idx="322">
                  <c:v>34.10000228881836</c:v>
                </c:pt>
                <c:pt idx="323">
                  <c:v>34.20000076293945</c:v>
                </c:pt>
                <c:pt idx="324">
                  <c:v>34.29999923706055</c:v>
                </c:pt>
                <c:pt idx="325">
                  <c:v>34.39999771118164</c:v>
                </c:pt>
                <c:pt idx="326">
                  <c:v>34.49999618530273</c:v>
                </c:pt>
                <c:pt idx="327">
                  <c:v>34.60000228881836</c:v>
                </c:pt>
                <c:pt idx="328">
                  <c:v>34.70000076293945</c:v>
                </c:pt>
                <c:pt idx="329">
                  <c:v>34.79999923706055</c:v>
                </c:pt>
                <c:pt idx="330">
                  <c:v>34.89999771118164</c:v>
                </c:pt>
                <c:pt idx="331">
                  <c:v>34.99999618530273</c:v>
                </c:pt>
                <c:pt idx="332">
                  <c:v>35.10000228881836</c:v>
                </c:pt>
                <c:pt idx="333">
                  <c:v>35.20000076293945</c:v>
                </c:pt>
                <c:pt idx="334">
                  <c:v>35.29999923706055</c:v>
                </c:pt>
                <c:pt idx="335">
                  <c:v>35.39999771118164</c:v>
                </c:pt>
                <c:pt idx="336">
                  <c:v>35.49999618530273</c:v>
                </c:pt>
                <c:pt idx="337">
                  <c:v>35.60000228881836</c:v>
                </c:pt>
                <c:pt idx="338">
                  <c:v>35.70000076293945</c:v>
                </c:pt>
                <c:pt idx="339">
                  <c:v>35.79999923706055</c:v>
                </c:pt>
                <c:pt idx="340">
                  <c:v>35.89999771118164</c:v>
                </c:pt>
                <c:pt idx="341">
                  <c:v>35.99999618530273</c:v>
                </c:pt>
                <c:pt idx="342">
                  <c:v>36.10000228881836</c:v>
                </c:pt>
                <c:pt idx="343">
                  <c:v>36.20000076293945</c:v>
                </c:pt>
                <c:pt idx="344">
                  <c:v>36.29999923706055</c:v>
                </c:pt>
                <c:pt idx="345">
                  <c:v>36.39999771118164</c:v>
                </c:pt>
                <c:pt idx="346">
                  <c:v>36.49999618530273</c:v>
                </c:pt>
                <c:pt idx="347">
                  <c:v>36.60000228881836</c:v>
                </c:pt>
                <c:pt idx="348">
                  <c:v>36.70000076293945</c:v>
                </c:pt>
                <c:pt idx="349">
                  <c:v>36.79999923706055</c:v>
                </c:pt>
                <c:pt idx="350">
                  <c:v>36.89999771118164</c:v>
                </c:pt>
                <c:pt idx="351">
                  <c:v>36.99999618530273</c:v>
                </c:pt>
                <c:pt idx="352">
                  <c:v>37.10000228881836</c:v>
                </c:pt>
                <c:pt idx="353">
                  <c:v>37.20000076293945</c:v>
                </c:pt>
                <c:pt idx="354">
                  <c:v>37.29999923706055</c:v>
                </c:pt>
                <c:pt idx="355">
                  <c:v>37.39999771118164</c:v>
                </c:pt>
                <c:pt idx="356">
                  <c:v>37.49999618530273</c:v>
                </c:pt>
                <c:pt idx="357">
                  <c:v>37.60000228881836</c:v>
                </c:pt>
                <c:pt idx="358">
                  <c:v>37.70000076293945</c:v>
                </c:pt>
                <c:pt idx="359">
                  <c:v>37.79999923706055</c:v>
                </c:pt>
                <c:pt idx="360">
                  <c:v>37.89999771118164</c:v>
                </c:pt>
                <c:pt idx="361">
                  <c:v>37.99999618530273</c:v>
                </c:pt>
                <c:pt idx="362">
                  <c:v>38.10000228881836</c:v>
                </c:pt>
                <c:pt idx="363">
                  <c:v>38.20000076293945</c:v>
                </c:pt>
                <c:pt idx="364">
                  <c:v>38.29999923706055</c:v>
                </c:pt>
                <c:pt idx="365">
                  <c:v>38.39999771118164</c:v>
                </c:pt>
                <c:pt idx="366">
                  <c:v>38.49999618530273</c:v>
                </c:pt>
                <c:pt idx="367">
                  <c:v>38.60000228881836</c:v>
                </c:pt>
                <c:pt idx="368">
                  <c:v>38.70000076293945</c:v>
                </c:pt>
                <c:pt idx="369">
                  <c:v>38.79999923706055</c:v>
                </c:pt>
                <c:pt idx="370">
                  <c:v>38.89999771118164</c:v>
                </c:pt>
                <c:pt idx="371">
                  <c:v>38.99999618530273</c:v>
                </c:pt>
                <c:pt idx="372">
                  <c:v>39.10000228881836</c:v>
                </c:pt>
                <c:pt idx="373">
                  <c:v>39.20000076293945</c:v>
                </c:pt>
                <c:pt idx="374">
                  <c:v>39.29999923706055</c:v>
                </c:pt>
                <c:pt idx="375">
                  <c:v>39.39999771118164</c:v>
                </c:pt>
                <c:pt idx="376">
                  <c:v>39.49999618530273</c:v>
                </c:pt>
                <c:pt idx="377">
                  <c:v>39.60000228881836</c:v>
                </c:pt>
                <c:pt idx="378">
                  <c:v>39.70000076293945</c:v>
                </c:pt>
                <c:pt idx="379">
                  <c:v>39.79999923706055</c:v>
                </c:pt>
                <c:pt idx="380">
                  <c:v>39.89999771118164</c:v>
                </c:pt>
                <c:pt idx="381">
                  <c:v>39.99999618530273</c:v>
                </c:pt>
                <c:pt idx="382">
                  <c:v>40.10000228881836</c:v>
                </c:pt>
                <c:pt idx="383">
                  <c:v>40.20000076293945</c:v>
                </c:pt>
                <c:pt idx="384">
                  <c:v>40.29999923706055</c:v>
                </c:pt>
                <c:pt idx="385">
                  <c:v>40.39999771118164</c:v>
                </c:pt>
                <c:pt idx="386">
                  <c:v>40.49999618530273</c:v>
                </c:pt>
                <c:pt idx="387">
                  <c:v>40.60000228881836</c:v>
                </c:pt>
                <c:pt idx="388">
                  <c:v>40.70000076293945</c:v>
                </c:pt>
                <c:pt idx="389">
                  <c:v>40.79999923706055</c:v>
                </c:pt>
                <c:pt idx="390">
                  <c:v>40.89999771118164</c:v>
                </c:pt>
                <c:pt idx="391">
                  <c:v>40.99999618530273</c:v>
                </c:pt>
                <c:pt idx="392">
                  <c:v>41.10000228881836</c:v>
                </c:pt>
                <c:pt idx="393">
                  <c:v>41.20000076293945</c:v>
                </c:pt>
                <c:pt idx="394">
                  <c:v>41.29999923706055</c:v>
                </c:pt>
                <c:pt idx="395">
                  <c:v>41.39999771118164</c:v>
                </c:pt>
                <c:pt idx="396">
                  <c:v>41.49999618530273</c:v>
                </c:pt>
                <c:pt idx="397">
                  <c:v>41.60000228881836</c:v>
                </c:pt>
                <c:pt idx="398">
                  <c:v>41.70000076293945</c:v>
                </c:pt>
                <c:pt idx="399">
                  <c:v>41.79999923706055</c:v>
                </c:pt>
                <c:pt idx="400">
                  <c:v>41.89999771118164</c:v>
                </c:pt>
                <c:pt idx="401">
                  <c:v>41.99999618530273</c:v>
                </c:pt>
                <c:pt idx="402">
                  <c:v>42.10000228881836</c:v>
                </c:pt>
                <c:pt idx="403">
                  <c:v>42.20000076293945</c:v>
                </c:pt>
                <c:pt idx="404">
                  <c:v>42.29999923706055</c:v>
                </c:pt>
                <c:pt idx="405">
                  <c:v>42.39999771118164</c:v>
                </c:pt>
                <c:pt idx="406">
                  <c:v>42.49999618530273</c:v>
                </c:pt>
                <c:pt idx="407">
                  <c:v>42.60000228881836</c:v>
                </c:pt>
                <c:pt idx="408">
                  <c:v>42.70000076293945</c:v>
                </c:pt>
                <c:pt idx="409">
                  <c:v>42.79999923706055</c:v>
                </c:pt>
                <c:pt idx="410">
                  <c:v>42.89999771118164</c:v>
                </c:pt>
                <c:pt idx="411">
                  <c:v>42.99999618530273</c:v>
                </c:pt>
                <c:pt idx="412">
                  <c:v>43.10000228881836</c:v>
                </c:pt>
                <c:pt idx="413">
                  <c:v>43.20000076293945</c:v>
                </c:pt>
                <c:pt idx="414">
                  <c:v>43.29999923706055</c:v>
                </c:pt>
                <c:pt idx="415">
                  <c:v>43.39999771118164</c:v>
                </c:pt>
                <c:pt idx="416">
                  <c:v>43.49999618530273</c:v>
                </c:pt>
                <c:pt idx="417">
                  <c:v>43.60000228881836</c:v>
                </c:pt>
                <c:pt idx="418">
                  <c:v>43.70000076293945</c:v>
                </c:pt>
                <c:pt idx="419">
                  <c:v>43.79999923706055</c:v>
                </c:pt>
                <c:pt idx="420">
                  <c:v>43.89999771118164</c:v>
                </c:pt>
                <c:pt idx="421">
                  <c:v>43.99999618530273</c:v>
                </c:pt>
                <c:pt idx="422">
                  <c:v>44.10000228881836</c:v>
                </c:pt>
                <c:pt idx="423">
                  <c:v>44.20000076293945</c:v>
                </c:pt>
                <c:pt idx="424">
                  <c:v>44.29999923706055</c:v>
                </c:pt>
                <c:pt idx="425">
                  <c:v>44.39999771118164</c:v>
                </c:pt>
                <c:pt idx="426">
                  <c:v>44.49999618530273</c:v>
                </c:pt>
                <c:pt idx="427">
                  <c:v>44.60000228881836</c:v>
                </c:pt>
                <c:pt idx="428">
                  <c:v>44.70000076293945</c:v>
                </c:pt>
                <c:pt idx="429">
                  <c:v>44.79999923706055</c:v>
                </c:pt>
                <c:pt idx="430">
                  <c:v>44.89999771118164</c:v>
                </c:pt>
                <c:pt idx="431">
                  <c:v>44.99999618530273</c:v>
                </c:pt>
                <c:pt idx="432">
                  <c:v>45.10000228881836</c:v>
                </c:pt>
                <c:pt idx="433">
                  <c:v>45.20000076293945</c:v>
                </c:pt>
                <c:pt idx="434">
                  <c:v>45.29999923706055</c:v>
                </c:pt>
                <c:pt idx="435">
                  <c:v>45.39999771118164</c:v>
                </c:pt>
                <c:pt idx="436">
                  <c:v>45.49999618530273</c:v>
                </c:pt>
                <c:pt idx="437">
                  <c:v>45.60000228881836</c:v>
                </c:pt>
                <c:pt idx="438">
                  <c:v>45.70000076293945</c:v>
                </c:pt>
                <c:pt idx="439">
                  <c:v>45.79999923706055</c:v>
                </c:pt>
                <c:pt idx="440">
                  <c:v>45.89999771118164</c:v>
                </c:pt>
                <c:pt idx="441">
                  <c:v>45.99999618530273</c:v>
                </c:pt>
                <c:pt idx="442">
                  <c:v>46.10000228881836</c:v>
                </c:pt>
                <c:pt idx="443">
                  <c:v>46.20000076293945</c:v>
                </c:pt>
                <c:pt idx="444">
                  <c:v>46.29999923706055</c:v>
                </c:pt>
                <c:pt idx="445">
                  <c:v>46.39999771118164</c:v>
                </c:pt>
                <c:pt idx="446">
                  <c:v>46.49999618530273</c:v>
                </c:pt>
                <c:pt idx="447">
                  <c:v>46.60000228881836</c:v>
                </c:pt>
                <c:pt idx="448">
                  <c:v>46.70000076293945</c:v>
                </c:pt>
                <c:pt idx="449">
                  <c:v>46.79999923706055</c:v>
                </c:pt>
                <c:pt idx="450">
                  <c:v>46.89999771118164</c:v>
                </c:pt>
                <c:pt idx="451">
                  <c:v>46.99999618530273</c:v>
                </c:pt>
                <c:pt idx="452">
                  <c:v>47.10000228881836</c:v>
                </c:pt>
                <c:pt idx="453">
                  <c:v>47.20000076293945</c:v>
                </c:pt>
                <c:pt idx="454">
                  <c:v>47.29999923706055</c:v>
                </c:pt>
                <c:pt idx="455">
                  <c:v>47.39999771118164</c:v>
                </c:pt>
                <c:pt idx="456">
                  <c:v>47.49999618530273</c:v>
                </c:pt>
                <c:pt idx="457">
                  <c:v>47.60000228881836</c:v>
                </c:pt>
                <c:pt idx="458">
                  <c:v>47.70000076293945</c:v>
                </c:pt>
                <c:pt idx="459">
                  <c:v>47.79999923706055</c:v>
                </c:pt>
                <c:pt idx="460">
                  <c:v>47.89999771118164</c:v>
                </c:pt>
                <c:pt idx="461">
                  <c:v>47.99999618530273</c:v>
                </c:pt>
                <c:pt idx="462">
                  <c:v>48.10000228881836</c:v>
                </c:pt>
                <c:pt idx="463">
                  <c:v>48.20000076293945</c:v>
                </c:pt>
                <c:pt idx="464">
                  <c:v>48.29999923706055</c:v>
                </c:pt>
                <c:pt idx="465">
                  <c:v>48.39999771118164</c:v>
                </c:pt>
                <c:pt idx="466">
                  <c:v>48.49999618530273</c:v>
                </c:pt>
                <c:pt idx="467">
                  <c:v>48.60000228881836</c:v>
                </c:pt>
                <c:pt idx="468">
                  <c:v>48.70000076293945</c:v>
                </c:pt>
                <c:pt idx="469">
                  <c:v>48.79999923706055</c:v>
                </c:pt>
                <c:pt idx="470">
                  <c:v>48.89999771118164</c:v>
                </c:pt>
                <c:pt idx="471">
                  <c:v>48.99999618530273</c:v>
                </c:pt>
                <c:pt idx="472">
                  <c:v>49.10000228881836</c:v>
                </c:pt>
                <c:pt idx="473">
                  <c:v>49.20000076293945</c:v>
                </c:pt>
                <c:pt idx="474">
                  <c:v>49.29999923706055</c:v>
                </c:pt>
                <c:pt idx="475">
                  <c:v>49.39999771118164</c:v>
                </c:pt>
                <c:pt idx="476">
                  <c:v>49.49999618530273</c:v>
                </c:pt>
                <c:pt idx="477">
                  <c:v>49.60000228881836</c:v>
                </c:pt>
                <c:pt idx="478">
                  <c:v>49.70000076293945</c:v>
                </c:pt>
                <c:pt idx="479">
                  <c:v>49.79999923706055</c:v>
                </c:pt>
                <c:pt idx="480">
                  <c:v>49.89999771118164</c:v>
                </c:pt>
                <c:pt idx="481">
                  <c:v>49.99999618530273</c:v>
                </c:pt>
                <c:pt idx="482">
                  <c:v>50.10000228881836</c:v>
                </c:pt>
                <c:pt idx="483">
                  <c:v>50.20000076293945</c:v>
                </c:pt>
                <c:pt idx="484">
                  <c:v>50.29999923706055</c:v>
                </c:pt>
                <c:pt idx="485">
                  <c:v>50.39999771118164</c:v>
                </c:pt>
                <c:pt idx="486">
                  <c:v>50.49999618530273</c:v>
                </c:pt>
                <c:pt idx="487">
                  <c:v>50.60000228881836</c:v>
                </c:pt>
                <c:pt idx="488">
                  <c:v>50.70000076293945</c:v>
                </c:pt>
                <c:pt idx="489">
                  <c:v>50.79999923706055</c:v>
                </c:pt>
                <c:pt idx="490">
                  <c:v>50.89999771118164</c:v>
                </c:pt>
                <c:pt idx="491">
                  <c:v>50.99999618530273</c:v>
                </c:pt>
                <c:pt idx="492">
                  <c:v>51.10000228881836</c:v>
                </c:pt>
                <c:pt idx="493">
                  <c:v>51.20000076293945</c:v>
                </c:pt>
                <c:pt idx="494">
                  <c:v>51.29999923706055</c:v>
                </c:pt>
                <c:pt idx="495">
                  <c:v>51.39999771118164</c:v>
                </c:pt>
                <c:pt idx="496">
                  <c:v>51.49999618530273</c:v>
                </c:pt>
                <c:pt idx="497">
                  <c:v>51.60000228881836</c:v>
                </c:pt>
                <c:pt idx="498">
                  <c:v>51.70000076293945</c:v>
                </c:pt>
                <c:pt idx="499">
                  <c:v>51.79999923706055</c:v>
                </c:pt>
                <c:pt idx="500">
                  <c:v>51.89999771118164</c:v>
                </c:pt>
                <c:pt idx="501">
                  <c:v>51.99999618530273</c:v>
                </c:pt>
                <c:pt idx="502">
                  <c:v>52.10000228881836</c:v>
                </c:pt>
                <c:pt idx="503">
                  <c:v>52.20000076293945</c:v>
                </c:pt>
                <c:pt idx="504">
                  <c:v>52.29999923706055</c:v>
                </c:pt>
                <c:pt idx="505">
                  <c:v>52.39999771118164</c:v>
                </c:pt>
                <c:pt idx="506">
                  <c:v>52.49999618530273</c:v>
                </c:pt>
                <c:pt idx="507">
                  <c:v>52.60000228881836</c:v>
                </c:pt>
                <c:pt idx="508">
                  <c:v>52.70000076293945</c:v>
                </c:pt>
                <c:pt idx="509">
                  <c:v>52.79999923706055</c:v>
                </c:pt>
                <c:pt idx="510">
                  <c:v>52.89999771118164</c:v>
                </c:pt>
                <c:pt idx="511">
                  <c:v>52.99999618530273</c:v>
                </c:pt>
                <c:pt idx="512">
                  <c:v>53.10000228881836</c:v>
                </c:pt>
                <c:pt idx="513">
                  <c:v>53.20000076293945</c:v>
                </c:pt>
                <c:pt idx="514">
                  <c:v>53.29999923706055</c:v>
                </c:pt>
                <c:pt idx="515">
                  <c:v>53.39999771118164</c:v>
                </c:pt>
                <c:pt idx="516">
                  <c:v>53.49999618530273</c:v>
                </c:pt>
                <c:pt idx="517">
                  <c:v>53.60000228881836</c:v>
                </c:pt>
                <c:pt idx="518">
                  <c:v>53.70000076293945</c:v>
                </c:pt>
                <c:pt idx="519">
                  <c:v>53.79999923706055</c:v>
                </c:pt>
                <c:pt idx="520">
                  <c:v>53.89999771118164</c:v>
                </c:pt>
                <c:pt idx="521">
                  <c:v>53.99999618530273</c:v>
                </c:pt>
                <c:pt idx="522">
                  <c:v>54.10000228881836</c:v>
                </c:pt>
                <c:pt idx="523">
                  <c:v>54.20000076293945</c:v>
                </c:pt>
                <c:pt idx="524">
                  <c:v>54.29999923706055</c:v>
                </c:pt>
                <c:pt idx="525">
                  <c:v>54.39999771118164</c:v>
                </c:pt>
                <c:pt idx="526">
                  <c:v>54.49999618530273</c:v>
                </c:pt>
                <c:pt idx="527">
                  <c:v>54.60000228881836</c:v>
                </c:pt>
                <c:pt idx="528">
                  <c:v>54.70000076293945</c:v>
                </c:pt>
                <c:pt idx="529">
                  <c:v>54.79999923706055</c:v>
                </c:pt>
                <c:pt idx="530">
                  <c:v>54.89999771118164</c:v>
                </c:pt>
                <c:pt idx="531">
                  <c:v>54.99999618530273</c:v>
                </c:pt>
                <c:pt idx="532">
                  <c:v>55.10000228881836</c:v>
                </c:pt>
                <c:pt idx="533">
                  <c:v>55.20000076293945</c:v>
                </c:pt>
                <c:pt idx="534">
                  <c:v>55.29999923706055</c:v>
                </c:pt>
                <c:pt idx="535">
                  <c:v>55.39999771118164</c:v>
                </c:pt>
                <c:pt idx="536">
                  <c:v>55.49999618530273</c:v>
                </c:pt>
                <c:pt idx="537">
                  <c:v>55.60000228881836</c:v>
                </c:pt>
                <c:pt idx="538">
                  <c:v>55.70000076293945</c:v>
                </c:pt>
                <c:pt idx="539">
                  <c:v>55.79999923706055</c:v>
                </c:pt>
                <c:pt idx="540">
                  <c:v>55.89999771118164</c:v>
                </c:pt>
                <c:pt idx="541">
                  <c:v>55.99999618530273</c:v>
                </c:pt>
                <c:pt idx="542">
                  <c:v>56.10000228881836</c:v>
                </c:pt>
                <c:pt idx="543">
                  <c:v>56.20000076293945</c:v>
                </c:pt>
                <c:pt idx="544">
                  <c:v>56.29999923706055</c:v>
                </c:pt>
                <c:pt idx="545">
                  <c:v>56.39999771118164</c:v>
                </c:pt>
                <c:pt idx="546">
                  <c:v>56.49999618530273</c:v>
                </c:pt>
                <c:pt idx="547">
                  <c:v>56.60000228881836</c:v>
                </c:pt>
                <c:pt idx="548">
                  <c:v>56.70000076293945</c:v>
                </c:pt>
                <c:pt idx="549">
                  <c:v>56.79999923706055</c:v>
                </c:pt>
                <c:pt idx="550">
                  <c:v>56.89999771118164</c:v>
                </c:pt>
                <c:pt idx="551">
                  <c:v>56.99999618530273</c:v>
                </c:pt>
                <c:pt idx="552">
                  <c:v>57.10000228881836</c:v>
                </c:pt>
                <c:pt idx="553">
                  <c:v>57.20000076293945</c:v>
                </c:pt>
                <c:pt idx="554">
                  <c:v>57.29999923706055</c:v>
                </c:pt>
                <c:pt idx="555">
                  <c:v>57.39999771118164</c:v>
                </c:pt>
                <c:pt idx="556">
                  <c:v>57.49999618530273</c:v>
                </c:pt>
                <c:pt idx="557">
                  <c:v>57.60000228881836</c:v>
                </c:pt>
                <c:pt idx="558">
                  <c:v>57.70000076293945</c:v>
                </c:pt>
                <c:pt idx="559">
                  <c:v>57.79999923706055</c:v>
                </c:pt>
                <c:pt idx="560">
                  <c:v>57.89999771118164</c:v>
                </c:pt>
                <c:pt idx="561">
                  <c:v>57.99999618530273</c:v>
                </c:pt>
                <c:pt idx="562">
                  <c:v>58.10000228881836</c:v>
                </c:pt>
                <c:pt idx="563">
                  <c:v>58.20000076293945</c:v>
                </c:pt>
                <c:pt idx="564">
                  <c:v>58.29999923706055</c:v>
                </c:pt>
                <c:pt idx="565">
                  <c:v>58.39999771118164</c:v>
                </c:pt>
                <c:pt idx="566">
                  <c:v>58.49999618530273</c:v>
                </c:pt>
                <c:pt idx="567">
                  <c:v>58.60000228881836</c:v>
                </c:pt>
                <c:pt idx="568">
                  <c:v>58.70000076293945</c:v>
                </c:pt>
                <c:pt idx="569">
                  <c:v>58.79999923706055</c:v>
                </c:pt>
                <c:pt idx="570">
                  <c:v>58.89999771118164</c:v>
                </c:pt>
                <c:pt idx="571">
                  <c:v>58.99999618530273</c:v>
                </c:pt>
                <c:pt idx="572">
                  <c:v>59.10000228881836</c:v>
                </c:pt>
                <c:pt idx="573">
                  <c:v>59.20000076293945</c:v>
                </c:pt>
                <c:pt idx="574">
                  <c:v>59.29999923706055</c:v>
                </c:pt>
                <c:pt idx="575">
                  <c:v>59.39999771118164</c:v>
                </c:pt>
                <c:pt idx="576">
                  <c:v>59.49999618530273</c:v>
                </c:pt>
                <c:pt idx="577">
                  <c:v>59.60000228881836</c:v>
                </c:pt>
                <c:pt idx="578">
                  <c:v>59.70000076293945</c:v>
                </c:pt>
                <c:pt idx="579">
                  <c:v>59.79999923706055</c:v>
                </c:pt>
                <c:pt idx="580">
                  <c:v>59.89999771118164</c:v>
                </c:pt>
                <c:pt idx="581">
                  <c:v>59.99999618530273</c:v>
                </c:pt>
                <c:pt idx="582">
                  <c:v>60.10000228881836</c:v>
                </c:pt>
                <c:pt idx="583">
                  <c:v>60.20000076293945</c:v>
                </c:pt>
                <c:pt idx="584">
                  <c:v>60.29999923706055</c:v>
                </c:pt>
                <c:pt idx="585">
                  <c:v>60.39999771118164</c:v>
                </c:pt>
                <c:pt idx="586">
                  <c:v>60.49999618530273</c:v>
                </c:pt>
                <c:pt idx="587">
                  <c:v>60.60000228881836</c:v>
                </c:pt>
                <c:pt idx="588">
                  <c:v>60.70000076293945</c:v>
                </c:pt>
                <c:pt idx="589">
                  <c:v>60.79999923706055</c:v>
                </c:pt>
                <c:pt idx="590">
                  <c:v>60.89999771118164</c:v>
                </c:pt>
                <c:pt idx="591">
                  <c:v>60.99999618530273</c:v>
                </c:pt>
                <c:pt idx="592">
                  <c:v>61.10000228881836</c:v>
                </c:pt>
                <c:pt idx="593">
                  <c:v>61.20000076293945</c:v>
                </c:pt>
                <c:pt idx="594">
                  <c:v>61.29999923706055</c:v>
                </c:pt>
                <c:pt idx="595">
                  <c:v>61.39999771118164</c:v>
                </c:pt>
                <c:pt idx="596">
                  <c:v>61.49999618530273</c:v>
                </c:pt>
                <c:pt idx="597">
                  <c:v>61.60000228881836</c:v>
                </c:pt>
                <c:pt idx="598">
                  <c:v>61.70000076293945</c:v>
                </c:pt>
                <c:pt idx="599">
                  <c:v>61.79999923706055</c:v>
                </c:pt>
                <c:pt idx="600">
                  <c:v>61.89999771118164</c:v>
                </c:pt>
                <c:pt idx="601">
                  <c:v>61.99999618530273</c:v>
                </c:pt>
                <c:pt idx="602">
                  <c:v>62.10000228881836</c:v>
                </c:pt>
                <c:pt idx="603">
                  <c:v>62.20000076293945</c:v>
                </c:pt>
                <c:pt idx="604">
                  <c:v>62.29999923706055</c:v>
                </c:pt>
                <c:pt idx="605">
                  <c:v>62.39999771118164</c:v>
                </c:pt>
                <c:pt idx="606">
                  <c:v>62.49999618530273</c:v>
                </c:pt>
                <c:pt idx="607">
                  <c:v>62.60000228881836</c:v>
                </c:pt>
                <c:pt idx="608">
                  <c:v>62.70000076293945</c:v>
                </c:pt>
                <c:pt idx="609">
                  <c:v>62.79999923706055</c:v>
                </c:pt>
                <c:pt idx="610">
                  <c:v>62.89999771118164</c:v>
                </c:pt>
                <c:pt idx="611">
                  <c:v>62.99999618530273</c:v>
                </c:pt>
                <c:pt idx="612">
                  <c:v>63.10000228881836</c:v>
                </c:pt>
                <c:pt idx="613">
                  <c:v>63.20000076293945</c:v>
                </c:pt>
                <c:pt idx="614">
                  <c:v>63.29999923706055</c:v>
                </c:pt>
                <c:pt idx="615">
                  <c:v>63.39999771118164</c:v>
                </c:pt>
                <c:pt idx="616">
                  <c:v>63.49999618530273</c:v>
                </c:pt>
                <c:pt idx="617">
                  <c:v>63.60000228881836</c:v>
                </c:pt>
                <c:pt idx="618">
                  <c:v>63.70000076293945</c:v>
                </c:pt>
                <c:pt idx="619">
                  <c:v>63.79999923706055</c:v>
                </c:pt>
                <c:pt idx="620">
                  <c:v>63.89999771118164</c:v>
                </c:pt>
                <c:pt idx="621">
                  <c:v>63.99999618530273</c:v>
                </c:pt>
                <c:pt idx="622">
                  <c:v>64.10000610351557</c:v>
                </c:pt>
                <c:pt idx="623">
                  <c:v>64.1999969482422</c:v>
                </c:pt>
                <c:pt idx="624">
                  <c:v>64.30000305175781</c:v>
                </c:pt>
                <c:pt idx="625">
                  <c:v>64.3999938964843</c:v>
                </c:pt>
                <c:pt idx="626">
                  <c:v>64.5</c:v>
                </c:pt>
                <c:pt idx="627">
                  <c:v>64.60000610351557</c:v>
                </c:pt>
                <c:pt idx="628">
                  <c:v>64.6999969482422</c:v>
                </c:pt>
                <c:pt idx="629">
                  <c:v>64.80000305175781</c:v>
                </c:pt>
                <c:pt idx="630">
                  <c:v>64.8999938964843</c:v>
                </c:pt>
                <c:pt idx="631">
                  <c:v>65.0</c:v>
                </c:pt>
                <c:pt idx="632">
                  <c:v>65.10000610351557</c:v>
                </c:pt>
                <c:pt idx="633">
                  <c:v>65.1999969482422</c:v>
                </c:pt>
                <c:pt idx="634">
                  <c:v>65.30000305175781</c:v>
                </c:pt>
                <c:pt idx="635">
                  <c:v>65.3999938964843</c:v>
                </c:pt>
                <c:pt idx="636">
                  <c:v>65.5</c:v>
                </c:pt>
                <c:pt idx="637">
                  <c:v>65.60000610351557</c:v>
                </c:pt>
                <c:pt idx="638">
                  <c:v>65.6999969482422</c:v>
                </c:pt>
                <c:pt idx="639">
                  <c:v>65.80000305175781</c:v>
                </c:pt>
                <c:pt idx="640">
                  <c:v>65.8999938964843</c:v>
                </c:pt>
                <c:pt idx="641">
                  <c:v>66.0</c:v>
                </c:pt>
                <c:pt idx="642">
                  <c:v>66.10000610351557</c:v>
                </c:pt>
                <c:pt idx="643">
                  <c:v>66.1999969482422</c:v>
                </c:pt>
                <c:pt idx="644">
                  <c:v>66.30000305175781</c:v>
                </c:pt>
                <c:pt idx="645">
                  <c:v>66.3999938964843</c:v>
                </c:pt>
                <c:pt idx="646">
                  <c:v>66.5</c:v>
                </c:pt>
                <c:pt idx="647">
                  <c:v>66.60000610351557</c:v>
                </c:pt>
                <c:pt idx="648">
                  <c:v>66.6999969482422</c:v>
                </c:pt>
                <c:pt idx="649">
                  <c:v>66.80000305175781</c:v>
                </c:pt>
                <c:pt idx="650">
                  <c:v>66.8999938964843</c:v>
                </c:pt>
                <c:pt idx="651">
                  <c:v>67.0</c:v>
                </c:pt>
                <c:pt idx="652">
                  <c:v>67.10000610351557</c:v>
                </c:pt>
                <c:pt idx="653">
                  <c:v>67.1999969482422</c:v>
                </c:pt>
                <c:pt idx="654">
                  <c:v>67.30000305175781</c:v>
                </c:pt>
                <c:pt idx="655">
                  <c:v>67.3999938964843</c:v>
                </c:pt>
                <c:pt idx="656">
                  <c:v>67.5</c:v>
                </c:pt>
                <c:pt idx="657">
                  <c:v>67.60000610351557</c:v>
                </c:pt>
                <c:pt idx="658">
                  <c:v>67.6999969482422</c:v>
                </c:pt>
                <c:pt idx="659">
                  <c:v>67.80000305175781</c:v>
                </c:pt>
                <c:pt idx="660">
                  <c:v>67.8999938964843</c:v>
                </c:pt>
                <c:pt idx="661">
                  <c:v>68.0</c:v>
                </c:pt>
                <c:pt idx="662">
                  <c:v>68.10000610351557</c:v>
                </c:pt>
                <c:pt idx="663">
                  <c:v>68.1999969482422</c:v>
                </c:pt>
                <c:pt idx="664">
                  <c:v>68.30000305175781</c:v>
                </c:pt>
                <c:pt idx="665">
                  <c:v>68.3999938964843</c:v>
                </c:pt>
                <c:pt idx="666">
                  <c:v>68.5</c:v>
                </c:pt>
                <c:pt idx="667">
                  <c:v>68.60000610351557</c:v>
                </c:pt>
                <c:pt idx="668">
                  <c:v>68.6999969482422</c:v>
                </c:pt>
                <c:pt idx="669">
                  <c:v>68.80000305175781</c:v>
                </c:pt>
                <c:pt idx="670">
                  <c:v>68.8999938964843</c:v>
                </c:pt>
                <c:pt idx="671">
                  <c:v>69.0</c:v>
                </c:pt>
                <c:pt idx="672">
                  <c:v>69.10000610351557</c:v>
                </c:pt>
                <c:pt idx="673">
                  <c:v>69.1999969482422</c:v>
                </c:pt>
                <c:pt idx="674">
                  <c:v>69.30000305175781</c:v>
                </c:pt>
                <c:pt idx="675">
                  <c:v>69.3999938964843</c:v>
                </c:pt>
                <c:pt idx="676">
                  <c:v>69.5</c:v>
                </c:pt>
                <c:pt idx="677">
                  <c:v>69.60000610351557</c:v>
                </c:pt>
                <c:pt idx="678">
                  <c:v>69.6999969482422</c:v>
                </c:pt>
                <c:pt idx="679">
                  <c:v>69.80000305175781</c:v>
                </c:pt>
                <c:pt idx="680">
                  <c:v>69.8999938964843</c:v>
                </c:pt>
                <c:pt idx="681">
                  <c:v>70.0</c:v>
                </c:pt>
                <c:pt idx="682">
                  <c:v>70.10000610351557</c:v>
                </c:pt>
                <c:pt idx="683">
                  <c:v>70.1999969482422</c:v>
                </c:pt>
                <c:pt idx="684">
                  <c:v>70.30000305175781</c:v>
                </c:pt>
                <c:pt idx="685">
                  <c:v>70.3999938964843</c:v>
                </c:pt>
                <c:pt idx="686">
                  <c:v>70.5</c:v>
                </c:pt>
                <c:pt idx="687">
                  <c:v>70.60000610351557</c:v>
                </c:pt>
                <c:pt idx="688">
                  <c:v>70.6999969482422</c:v>
                </c:pt>
                <c:pt idx="689">
                  <c:v>70.80000305175781</c:v>
                </c:pt>
                <c:pt idx="690">
                  <c:v>70.8999938964843</c:v>
                </c:pt>
                <c:pt idx="691">
                  <c:v>71.0</c:v>
                </c:pt>
                <c:pt idx="692">
                  <c:v>71.10000610351557</c:v>
                </c:pt>
                <c:pt idx="693">
                  <c:v>71.1999969482422</c:v>
                </c:pt>
                <c:pt idx="694">
                  <c:v>71.30000305175781</c:v>
                </c:pt>
                <c:pt idx="695">
                  <c:v>71.3999938964843</c:v>
                </c:pt>
                <c:pt idx="696">
                  <c:v>71.5</c:v>
                </c:pt>
                <c:pt idx="697">
                  <c:v>71.60000610351557</c:v>
                </c:pt>
                <c:pt idx="698">
                  <c:v>71.6999969482422</c:v>
                </c:pt>
                <c:pt idx="699">
                  <c:v>71.80000305175781</c:v>
                </c:pt>
                <c:pt idx="700">
                  <c:v>71.8999938964843</c:v>
                </c:pt>
                <c:pt idx="701">
                  <c:v>72.0</c:v>
                </c:pt>
                <c:pt idx="702">
                  <c:v>72.10000610351557</c:v>
                </c:pt>
                <c:pt idx="703">
                  <c:v>72.1999969482422</c:v>
                </c:pt>
                <c:pt idx="704">
                  <c:v>72.30000305175781</c:v>
                </c:pt>
                <c:pt idx="705">
                  <c:v>72.3999938964843</c:v>
                </c:pt>
                <c:pt idx="706">
                  <c:v>72.5</c:v>
                </c:pt>
                <c:pt idx="707">
                  <c:v>72.60000610351557</c:v>
                </c:pt>
                <c:pt idx="708">
                  <c:v>72.6999969482422</c:v>
                </c:pt>
                <c:pt idx="709">
                  <c:v>72.80000305175781</c:v>
                </c:pt>
                <c:pt idx="710">
                  <c:v>72.8999938964843</c:v>
                </c:pt>
                <c:pt idx="711">
                  <c:v>73.0</c:v>
                </c:pt>
                <c:pt idx="712">
                  <c:v>73.10000610351557</c:v>
                </c:pt>
                <c:pt idx="713">
                  <c:v>73.1999969482422</c:v>
                </c:pt>
                <c:pt idx="714">
                  <c:v>73.30000305175781</c:v>
                </c:pt>
                <c:pt idx="715">
                  <c:v>73.3999938964843</c:v>
                </c:pt>
                <c:pt idx="716">
                  <c:v>73.5</c:v>
                </c:pt>
                <c:pt idx="717">
                  <c:v>73.60000610351557</c:v>
                </c:pt>
                <c:pt idx="718">
                  <c:v>73.6999969482422</c:v>
                </c:pt>
                <c:pt idx="719">
                  <c:v>73.80000305175781</c:v>
                </c:pt>
                <c:pt idx="720">
                  <c:v>73.8999938964843</c:v>
                </c:pt>
                <c:pt idx="721">
                  <c:v>74.0</c:v>
                </c:pt>
                <c:pt idx="722">
                  <c:v>74.10000610351557</c:v>
                </c:pt>
                <c:pt idx="723">
                  <c:v>74.1999969482422</c:v>
                </c:pt>
                <c:pt idx="724">
                  <c:v>74.30000305175781</c:v>
                </c:pt>
                <c:pt idx="725">
                  <c:v>74.3999938964843</c:v>
                </c:pt>
                <c:pt idx="726">
                  <c:v>74.5</c:v>
                </c:pt>
                <c:pt idx="727">
                  <c:v>74.60000610351557</c:v>
                </c:pt>
                <c:pt idx="728">
                  <c:v>74.6999969482422</c:v>
                </c:pt>
                <c:pt idx="729">
                  <c:v>74.80000305175781</c:v>
                </c:pt>
                <c:pt idx="730">
                  <c:v>74.8999938964843</c:v>
                </c:pt>
                <c:pt idx="731">
                  <c:v>75.0</c:v>
                </c:pt>
                <c:pt idx="732">
                  <c:v>75.10000610351557</c:v>
                </c:pt>
                <c:pt idx="733">
                  <c:v>75.1999969482422</c:v>
                </c:pt>
                <c:pt idx="734">
                  <c:v>75.30000305175781</c:v>
                </c:pt>
                <c:pt idx="735">
                  <c:v>75.3999938964843</c:v>
                </c:pt>
                <c:pt idx="736">
                  <c:v>75.5</c:v>
                </c:pt>
                <c:pt idx="737">
                  <c:v>75.60000610351557</c:v>
                </c:pt>
                <c:pt idx="738">
                  <c:v>75.6999969482422</c:v>
                </c:pt>
                <c:pt idx="739">
                  <c:v>75.80000305175781</c:v>
                </c:pt>
                <c:pt idx="740">
                  <c:v>75.8999938964843</c:v>
                </c:pt>
                <c:pt idx="741">
                  <c:v>76.0</c:v>
                </c:pt>
                <c:pt idx="742">
                  <c:v>76.10000610351557</c:v>
                </c:pt>
                <c:pt idx="743">
                  <c:v>76.1999969482422</c:v>
                </c:pt>
                <c:pt idx="744">
                  <c:v>76.30000305175781</c:v>
                </c:pt>
                <c:pt idx="745">
                  <c:v>76.3999938964843</c:v>
                </c:pt>
                <c:pt idx="746">
                  <c:v>76.5</c:v>
                </c:pt>
                <c:pt idx="747">
                  <c:v>76.60000610351557</c:v>
                </c:pt>
                <c:pt idx="748">
                  <c:v>76.6999969482422</c:v>
                </c:pt>
                <c:pt idx="749">
                  <c:v>76.80000305175781</c:v>
                </c:pt>
                <c:pt idx="750">
                  <c:v>76.8999938964843</c:v>
                </c:pt>
                <c:pt idx="751">
                  <c:v>77.0</c:v>
                </c:pt>
                <c:pt idx="752">
                  <c:v>77.10000610351557</c:v>
                </c:pt>
                <c:pt idx="753">
                  <c:v>77.1999969482422</c:v>
                </c:pt>
                <c:pt idx="754">
                  <c:v>77.30000305175781</c:v>
                </c:pt>
                <c:pt idx="755">
                  <c:v>77.3999938964843</c:v>
                </c:pt>
                <c:pt idx="756">
                  <c:v>77.5</c:v>
                </c:pt>
                <c:pt idx="757">
                  <c:v>77.60000610351557</c:v>
                </c:pt>
                <c:pt idx="758">
                  <c:v>77.6999969482422</c:v>
                </c:pt>
                <c:pt idx="759">
                  <c:v>77.80000305175781</c:v>
                </c:pt>
                <c:pt idx="760">
                  <c:v>77.8999938964843</c:v>
                </c:pt>
                <c:pt idx="761">
                  <c:v>78.0</c:v>
                </c:pt>
                <c:pt idx="762">
                  <c:v>78.10000610351557</c:v>
                </c:pt>
                <c:pt idx="763">
                  <c:v>78.1999969482422</c:v>
                </c:pt>
                <c:pt idx="764">
                  <c:v>78.30000305175781</c:v>
                </c:pt>
                <c:pt idx="765">
                  <c:v>78.3999938964843</c:v>
                </c:pt>
                <c:pt idx="766">
                  <c:v>78.5</c:v>
                </c:pt>
                <c:pt idx="767">
                  <c:v>78.60000610351557</c:v>
                </c:pt>
                <c:pt idx="768">
                  <c:v>78.6999969482422</c:v>
                </c:pt>
                <c:pt idx="769">
                  <c:v>78.80000305175781</c:v>
                </c:pt>
                <c:pt idx="770">
                  <c:v>78.8999938964843</c:v>
                </c:pt>
                <c:pt idx="771">
                  <c:v>79.0</c:v>
                </c:pt>
                <c:pt idx="772">
                  <c:v>79.10000610351557</c:v>
                </c:pt>
                <c:pt idx="773">
                  <c:v>79.1999969482422</c:v>
                </c:pt>
                <c:pt idx="774">
                  <c:v>79.30000305175781</c:v>
                </c:pt>
                <c:pt idx="775">
                  <c:v>79.3999938964843</c:v>
                </c:pt>
                <c:pt idx="776">
                  <c:v>79.5</c:v>
                </c:pt>
                <c:pt idx="777">
                  <c:v>79.60000610351557</c:v>
                </c:pt>
                <c:pt idx="778">
                  <c:v>79.6999969482422</c:v>
                </c:pt>
                <c:pt idx="779">
                  <c:v>79.80000305175781</c:v>
                </c:pt>
                <c:pt idx="780">
                  <c:v>79.8999938964843</c:v>
                </c:pt>
                <c:pt idx="781">
                  <c:v>80.0</c:v>
                </c:pt>
                <c:pt idx="782">
                  <c:v>80.10000610351557</c:v>
                </c:pt>
                <c:pt idx="783">
                  <c:v>80.1999969482422</c:v>
                </c:pt>
                <c:pt idx="784">
                  <c:v>80.30000305175781</c:v>
                </c:pt>
                <c:pt idx="785">
                  <c:v>80.3999938964843</c:v>
                </c:pt>
                <c:pt idx="786">
                  <c:v>80.5</c:v>
                </c:pt>
                <c:pt idx="787">
                  <c:v>80.60000610351557</c:v>
                </c:pt>
                <c:pt idx="788">
                  <c:v>80.6999969482422</c:v>
                </c:pt>
                <c:pt idx="789">
                  <c:v>80.80000305175781</c:v>
                </c:pt>
                <c:pt idx="790">
                  <c:v>80.8999938964843</c:v>
                </c:pt>
                <c:pt idx="791">
                  <c:v>81.0</c:v>
                </c:pt>
                <c:pt idx="792">
                  <c:v>81.10000610351557</c:v>
                </c:pt>
                <c:pt idx="793">
                  <c:v>81.1999969482422</c:v>
                </c:pt>
                <c:pt idx="794">
                  <c:v>81.30000305175781</c:v>
                </c:pt>
                <c:pt idx="795">
                  <c:v>81.3999938964843</c:v>
                </c:pt>
                <c:pt idx="796">
                  <c:v>81.5</c:v>
                </c:pt>
                <c:pt idx="797">
                  <c:v>81.60000610351557</c:v>
                </c:pt>
                <c:pt idx="798">
                  <c:v>81.6999969482422</c:v>
                </c:pt>
                <c:pt idx="799">
                  <c:v>81.80000305175781</c:v>
                </c:pt>
                <c:pt idx="800">
                  <c:v>81.8999938964843</c:v>
                </c:pt>
                <c:pt idx="801">
                  <c:v>82.0</c:v>
                </c:pt>
                <c:pt idx="802">
                  <c:v>82.10000610351557</c:v>
                </c:pt>
                <c:pt idx="803">
                  <c:v>82.1999969482422</c:v>
                </c:pt>
                <c:pt idx="804">
                  <c:v>82.30000305175781</c:v>
                </c:pt>
                <c:pt idx="805">
                  <c:v>82.3999938964843</c:v>
                </c:pt>
                <c:pt idx="806">
                  <c:v>82.5</c:v>
                </c:pt>
                <c:pt idx="807">
                  <c:v>82.60000610351557</c:v>
                </c:pt>
                <c:pt idx="808">
                  <c:v>82.6999969482422</c:v>
                </c:pt>
                <c:pt idx="809">
                  <c:v>82.80000305175781</c:v>
                </c:pt>
                <c:pt idx="810">
                  <c:v>82.8999938964843</c:v>
                </c:pt>
                <c:pt idx="811">
                  <c:v>83.0</c:v>
                </c:pt>
                <c:pt idx="812">
                  <c:v>83.10000610351557</c:v>
                </c:pt>
                <c:pt idx="813">
                  <c:v>83.1999969482422</c:v>
                </c:pt>
                <c:pt idx="814">
                  <c:v>83.30000305175781</c:v>
                </c:pt>
                <c:pt idx="815">
                  <c:v>83.3999938964843</c:v>
                </c:pt>
                <c:pt idx="816">
                  <c:v>83.5</c:v>
                </c:pt>
                <c:pt idx="817">
                  <c:v>83.60000610351557</c:v>
                </c:pt>
                <c:pt idx="818">
                  <c:v>83.6999969482422</c:v>
                </c:pt>
                <c:pt idx="819">
                  <c:v>83.80000305175781</c:v>
                </c:pt>
                <c:pt idx="820">
                  <c:v>83.8999938964843</c:v>
                </c:pt>
                <c:pt idx="821">
                  <c:v>84.0</c:v>
                </c:pt>
                <c:pt idx="822">
                  <c:v>84.10000610351557</c:v>
                </c:pt>
                <c:pt idx="823">
                  <c:v>84.1999969482422</c:v>
                </c:pt>
                <c:pt idx="824">
                  <c:v>84.30000305175781</c:v>
                </c:pt>
                <c:pt idx="825">
                  <c:v>84.3999938964843</c:v>
                </c:pt>
                <c:pt idx="826">
                  <c:v>84.5</c:v>
                </c:pt>
                <c:pt idx="827">
                  <c:v>84.60000610351557</c:v>
                </c:pt>
                <c:pt idx="828">
                  <c:v>84.6999969482422</c:v>
                </c:pt>
                <c:pt idx="829">
                  <c:v>84.80000305175781</c:v>
                </c:pt>
                <c:pt idx="830">
                  <c:v>84.8999938964843</c:v>
                </c:pt>
                <c:pt idx="831">
                  <c:v>85.0</c:v>
                </c:pt>
                <c:pt idx="832">
                  <c:v>85.10000610351557</c:v>
                </c:pt>
                <c:pt idx="833">
                  <c:v>85.1999969482422</c:v>
                </c:pt>
                <c:pt idx="834">
                  <c:v>85.30000305175781</c:v>
                </c:pt>
                <c:pt idx="835">
                  <c:v>85.3999938964843</c:v>
                </c:pt>
                <c:pt idx="836">
                  <c:v>85.5</c:v>
                </c:pt>
                <c:pt idx="837">
                  <c:v>85.60000610351557</c:v>
                </c:pt>
                <c:pt idx="838">
                  <c:v>85.6999969482422</c:v>
                </c:pt>
                <c:pt idx="839">
                  <c:v>85.80000305175781</c:v>
                </c:pt>
                <c:pt idx="840">
                  <c:v>85.8999938964843</c:v>
                </c:pt>
                <c:pt idx="841">
                  <c:v>86.0</c:v>
                </c:pt>
                <c:pt idx="842">
                  <c:v>86.10000610351557</c:v>
                </c:pt>
                <c:pt idx="843">
                  <c:v>86.1999969482422</c:v>
                </c:pt>
                <c:pt idx="844">
                  <c:v>86.30000305175781</c:v>
                </c:pt>
                <c:pt idx="845">
                  <c:v>86.3999938964843</c:v>
                </c:pt>
                <c:pt idx="846">
                  <c:v>86.5</c:v>
                </c:pt>
                <c:pt idx="847">
                  <c:v>86.60000610351557</c:v>
                </c:pt>
                <c:pt idx="848">
                  <c:v>86.6999969482422</c:v>
                </c:pt>
                <c:pt idx="849">
                  <c:v>86.80000305175781</c:v>
                </c:pt>
                <c:pt idx="850">
                  <c:v>86.8999938964843</c:v>
                </c:pt>
                <c:pt idx="851">
                  <c:v>87.0</c:v>
                </c:pt>
                <c:pt idx="852">
                  <c:v>87.10000610351557</c:v>
                </c:pt>
                <c:pt idx="853">
                  <c:v>87.1999969482422</c:v>
                </c:pt>
                <c:pt idx="854">
                  <c:v>87.30000305175781</c:v>
                </c:pt>
                <c:pt idx="855">
                  <c:v>87.3999938964843</c:v>
                </c:pt>
                <c:pt idx="856">
                  <c:v>87.5</c:v>
                </c:pt>
                <c:pt idx="857">
                  <c:v>87.60000610351557</c:v>
                </c:pt>
                <c:pt idx="858">
                  <c:v>87.6999969482422</c:v>
                </c:pt>
                <c:pt idx="859">
                  <c:v>87.80000305175781</c:v>
                </c:pt>
                <c:pt idx="860">
                  <c:v>87.8999938964843</c:v>
                </c:pt>
                <c:pt idx="861">
                  <c:v>88.0</c:v>
                </c:pt>
                <c:pt idx="862">
                  <c:v>88.10000610351557</c:v>
                </c:pt>
                <c:pt idx="863">
                  <c:v>88.1999969482422</c:v>
                </c:pt>
                <c:pt idx="864">
                  <c:v>88.30000305175781</c:v>
                </c:pt>
                <c:pt idx="865">
                  <c:v>88.40000915527346</c:v>
                </c:pt>
                <c:pt idx="866">
                  <c:v>88.5</c:v>
                </c:pt>
                <c:pt idx="867">
                  <c:v>88.60000610351557</c:v>
                </c:pt>
                <c:pt idx="868">
                  <c:v>88.6999969482422</c:v>
                </c:pt>
                <c:pt idx="869">
                  <c:v>88.80000305175781</c:v>
                </c:pt>
                <c:pt idx="870">
                  <c:v>88.90000915527346</c:v>
                </c:pt>
                <c:pt idx="871">
                  <c:v>89.0</c:v>
                </c:pt>
                <c:pt idx="872">
                  <c:v>89.10000610351557</c:v>
                </c:pt>
                <c:pt idx="873">
                  <c:v>89.1999969482422</c:v>
                </c:pt>
                <c:pt idx="874">
                  <c:v>89.30000305175781</c:v>
                </c:pt>
                <c:pt idx="875">
                  <c:v>89.40000915527346</c:v>
                </c:pt>
                <c:pt idx="876">
                  <c:v>89.5</c:v>
                </c:pt>
                <c:pt idx="877">
                  <c:v>89.60000610351557</c:v>
                </c:pt>
                <c:pt idx="878">
                  <c:v>89.6999969482422</c:v>
                </c:pt>
                <c:pt idx="879">
                  <c:v>89.80000305175781</c:v>
                </c:pt>
                <c:pt idx="880">
                  <c:v>89.90000915527346</c:v>
                </c:pt>
                <c:pt idx="881">
                  <c:v>90.0</c:v>
                </c:pt>
                <c:pt idx="882">
                  <c:v>90.10000610351557</c:v>
                </c:pt>
                <c:pt idx="883">
                  <c:v>90.1999969482422</c:v>
                </c:pt>
                <c:pt idx="884">
                  <c:v>90.30000305175781</c:v>
                </c:pt>
                <c:pt idx="885">
                  <c:v>90.40000915527346</c:v>
                </c:pt>
                <c:pt idx="886">
                  <c:v>90.5</c:v>
                </c:pt>
                <c:pt idx="887">
                  <c:v>90.60000610351557</c:v>
                </c:pt>
                <c:pt idx="888">
                  <c:v>90.6999969482422</c:v>
                </c:pt>
                <c:pt idx="889">
                  <c:v>90.80000305175781</c:v>
                </c:pt>
                <c:pt idx="890">
                  <c:v>90.90000915527346</c:v>
                </c:pt>
                <c:pt idx="891">
                  <c:v>91.0</c:v>
                </c:pt>
                <c:pt idx="892">
                  <c:v>91.10000610351557</c:v>
                </c:pt>
                <c:pt idx="893">
                  <c:v>91.1999969482422</c:v>
                </c:pt>
                <c:pt idx="894">
                  <c:v>91.30000305175781</c:v>
                </c:pt>
                <c:pt idx="895">
                  <c:v>91.40000915527346</c:v>
                </c:pt>
                <c:pt idx="896">
                  <c:v>91.5</c:v>
                </c:pt>
                <c:pt idx="897">
                  <c:v>91.60000610351557</c:v>
                </c:pt>
                <c:pt idx="898">
                  <c:v>91.6999969482422</c:v>
                </c:pt>
                <c:pt idx="899">
                  <c:v>91.80000305175781</c:v>
                </c:pt>
                <c:pt idx="900">
                  <c:v>91.90000915527346</c:v>
                </c:pt>
                <c:pt idx="901">
                  <c:v>92.0</c:v>
                </c:pt>
                <c:pt idx="902">
                  <c:v>92.10000610351557</c:v>
                </c:pt>
                <c:pt idx="903">
                  <c:v>92.1999969482422</c:v>
                </c:pt>
                <c:pt idx="904">
                  <c:v>92.30000305175781</c:v>
                </c:pt>
                <c:pt idx="905">
                  <c:v>92.40000915527346</c:v>
                </c:pt>
                <c:pt idx="906">
                  <c:v>92.5</c:v>
                </c:pt>
                <c:pt idx="907">
                  <c:v>92.60000610351557</c:v>
                </c:pt>
                <c:pt idx="908">
                  <c:v>92.6999969482422</c:v>
                </c:pt>
                <c:pt idx="909">
                  <c:v>92.80000305175781</c:v>
                </c:pt>
                <c:pt idx="910">
                  <c:v>92.90000915527346</c:v>
                </c:pt>
                <c:pt idx="911">
                  <c:v>93.0</c:v>
                </c:pt>
                <c:pt idx="912">
                  <c:v>93.10000610351557</c:v>
                </c:pt>
                <c:pt idx="913">
                  <c:v>93.1999969482422</c:v>
                </c:pt>
                <c:pt idx="914">
                  <c:v>93.30000305175781</c:v>
                </c:pt>
                <c:pt idx="915">
                  <c:v>93.40000915527346</c:v>
                </c:pt>
                <c:pt idx="916">
                  <c:v>93.5</c:v>
                </c:pt>
                <c:pt idx="917">
                  <c:v>93.60000610351557</c:v>
                </c:pt>
                <c:pt idx="918">
                  <c:v>93.6999969482422</c:v>
                </c:pt>
                <c:pt idx="919">
                  <c:v>93.80000305175781</c:v>
                </c:pt>
                <c:pt idx="920">
                  <c:v>93.90000915527346</c:v>
                </c:pt>
                <c:pt idx="921">
                  <c:v>94.0</c:v>
                </c:pt>
                <c:pt idx="922">
                  <c:v>94.10000610351557</c:v>
                </c:pt>
                <c:pt idx="923">
                  <c:v>94.1999969482422</c:v>
                </c:pt>
                <c:pt idx="924">
                  <c:v>94.30000305175781</c:v>
                </c:pt>
                <c:pt idx="925">
                  <c:v>94.40000915527346</c:v>
                </c:pt>
                <c:pt idx="926">
                  <c:v>94.5</c:v>
                </c:pt>
                <c:pt idx="927">
                  <c:v>94.60000610351557</c:v>
                </c:pt>
                <c:pt idx="928">
                  <c:v>94.6999969482422</c:v>
                </c:pt>
                <c:pt idx="929">
                  <c:v>94.80000305175781</c:v>
                </c:pt>
                <c:pt idx="930">
                  <c:v>94.90000915527346</c:v>
                </c:pt>
                <c:pt idx="931">
                  <c:v>95.0</c:v>
                </c:pt>
                <c:pt idx="932">
                  <c:v>95.10000610351557</c:v>
                </c:pt>
                <c:pt idx="933">
                  <c:v>95.1999969482422</c:v>
                </c:pt>
                <c:pt idx="934">
                  <c:v>95.30000305175781</c:v>
                </c:pt>
                <c:pt idx="935">
                  <c:v>95.40000915527346</c:v>
                </c:pt>
                <c:pt idx="936">
                  <c:v>95.5</c:v>
                </c:pt>
                <c:pt idx="937">
                  <c:v>95.60000610351557</c:v>
                </c:pt>
                <c:pt idx="938">
                  <c:v>95.6999969482422</c:v>
                </c:pt>
                <c:pt idx="939">
                  <c:v>95.80000305175781</c:v>
                </c:pt>
                <c:pt idx="940">
                  <c:v>95.90000915527346</c:v>
                </c:pt>
                <c:pt idx="941">
                  <c:v>96.0</c:v>
                </c:pt>
                <c:pt idx="942">
                  <c:v>96.10000610351557</c:v>
                </c:pt>
                <c:pt idx="943">
                  <c:v>96.1999969482422</c:v>
                </c:pt>
                <c:pt idx="944">
                  <c:v>96.30000305175781</c:v>
                </c:pt>
                <c:pt idx="945">
                  <c:v>96.40000915527346</c:v>
                </c:pt>
                <c:pt idx="946">
                  <c:v>96.5</c:v>
                </c:pt>
                <c:pt idx="947">
                  <c:v>96.60000610351557</c:v>
                </c:pt>
                <c:pt idx="948">
                  <c:v>96.6999969482422</c:v>
                </c:pt>
                <c:pt idx="949">
                  <c:v>96.80000305175781</c:v>
                </c:pt>
                <c:pt idx="950">
                  <c:v>96.90000915527346</c:v>
                </c:pt>
                <c:pt idx="951">
                  <c:v>97.0</c:v>
                </c:pt>
                <c:pt idx="952">
                  <c:v>97.10000610351557</c:v>
                </c:pt>
                <c:pt idx="953">
                  <c:v>97.1999969482422</c:v>
                </c:pt>
                <c:pt idx="954">
                  <c:v>97.30000305175781</c:v>
                </c:pt>
                <c:pt idx="955">
                  <c:v>97.40000915527346</c:v>
                </c:pt>
                <c:pt idx="956">
                  <c:v>97.5</c:v>
                </c:pt>
                <c:pt idx="957">
                  <c:v>97.60000610351557</c:v>
                </c:pt>
                <c:pt idx="958">
                  <c:v>97.6999969482422</c:v>
                </c:pt>
                <c:pt idx="959">
                  <c:v>97.80000305175781</c:v>
                </c:pt>
                <c:pt idx="960">
                  <c:v>97.90000915527346</c:v>
                </c:pt>
                <c:pt idx="961">
                  <c:v>98.0</c:v>
                </c:pt>
                <c:pt idx="962">
                  <c:v>98.10000610351557</c:v>
                </c:pt>
                <c:pt idx="963">
                  <c:v>98.1999969482422</c:v>
                </c:pt>
                <c:pt idx="964">
                  <c:v>98.30000305175781</c:v>
                </c:pt>
                <c:pt idx="965">
                  <c:v>98.40000915527346</c:v>
                </c:pt>
                <c:pt idx="966">
                  <c:v>98.5</c:v>
                </c:pt>
                <c:pt idx="967">
                  <c:v>98.60000610351557</c:v>
                </c:pt>
                <c:pt idx="968">
                  <c:v>98.6999969482422</c:v>
                </c:pt>
                <c:pt idx="969">
                  <c:v>98.80000305175781</c:v>
                </c:pt>
                <c:pt idx="970">
                  <c:v>98.90000915527346</c:v>
                </c:pt>
                <c:pt idx="971">
                  <c:v>99.0</c:v>
                </c:pt>
                <c:pt idx="972">
                  <c:v>99.10000610351557</c:v>
                </c:pt>
                <c:pt idx="973">
                  <c:v>99.1999969482422</c:v>
                </c:pt>
                <c:pt idx="974">
                  <c:v>99.30000305175781</c:v>
                </c:pt>
                <c:pt idx="975">
                  <c:v>99.40000915527346</c:v>
                </c:pt>
                <c:pt idx="976">
                  <c:v>99.5</c:v>
                </c:pt>
                <c:pt idx="977">
                  <c:v>99.60000610351557</c:v>
                </c:pt>
                <c:pt idx="978">
                  <c:v>99.6999969482422</c:v>
                </c:pt>
                <c:pt idx="979">
                  <c:v>99.80000305175781</c:v>
                </c:pt>
                <c:pt idx="980">
                  <c:v>99.90000915527346</c:v>
                </c:pt>
                <c:pt idx="981">
                  <c:v>100.0</c:v>
                </c:pt>
                <c:pt idx="982">
                  <c:v>100.1000061035156</c:v>
                </c:pt>
                <c:pt idx="983">
                  <c:v>100.1999969482422</c:v>
                </c:pt>
                <c:pt idx="984">
                  <c:v>100.3000030517578</c:v>
                </c:pt>
                <c:pt idx="985">
                  <c:v>100.4000091552735</c:v>
                </c:pt>
                <c:pt idx="986">
                  <c:v>100.5</c:v>
                </c:pt>
                <c:pt idx="987">
                  <c:v>100.6000061035156</c:v>
                </c:pt>
                <c:pt idx="988">
                  <c:v>100.6999969482422</c:v>
                </c:pt>
                <c:pt idx="989">
                  <c:v>100.8000030517578</c:v>
                </c:pt>
                <c:pt idx="990">
                  <c:v>100.9000091552735</c:v>
                </c:pt>
                <c:pt idx="991">
                  <c:v>101.0</c:v>
                </c:pt>
                <c:pt idx="992">
                  <c:v>101.1000061035156</c:v>
                </c:pt>
                <c:pt idx="993">
                  <c:v>101.1999969482422</c:v>
                </c:pt>
                <c:pt idx="994">
                  <c:v>101.3000030517578</c:v>
                </c:pt>
                <c:pt idx="995">
                  <c:v>101.4000091552735</c:v>
                </c:pt>
                <c:pt idx="996">
                  <c:v>101.5</c:v>
                </c:pt>
                <c:pt idx="997">
                  <c:v>101.6000061035156</c:v>
                </c:pt>
                <c:pt idx="998">
                  <c:v>101.6999969482422</c:v>
                </c:pt>
                <c:pt idx="999">
                  <c:v>101.8000030517578</c:v>
                </c:pt>
                <c:pt idx="1000">
                  <c:v>101.9000091552735</c:v>
                </c:pt>
                <c:pt idx="1001">
                  <c:v>102.0</c:v>
                </c:pt>
                <c:pt idx="1002">
                  <c:v>102.1000061035156</c:v>
                </c:pt>
                <c:pt idx="1003">
                  <c:v>102.1999969482422</c:v>
                </c:pt>
                <c:pt idx="1004">
                  <c:v>102.3000030517578</c:v>
                </c:pt>
                <c:pt idx="1005">
                  <c:v>102.4000091552735</c:v>
                </c:pt>
                <c:pt idx="1006">
                  <c:v>102.5</c:v>
                </c:pt>
                <c:pt idx="1007">
                  <c:v>102.6000061035156</c:v>
                </c:pt>
                <c:pt idx="1008">
                  <c:v>102.6999969482422</c:v>
                </c:pt>
                <c:pt idx="1009">
                  <c:v>102.8000030517578</c:v>
                </c:pt>
                <c:pt idx="1010">
                  <c:v>102.9000091552735</c:v>
                </c:pt>
                <c:pt idx="1011">
                  <c:v>103.0</c:v>
                </c:pt>
                <c:pt idx="1012">
                  <c:v>103.1000061035156</c:v>
                </c:pt>
                <c:pt idx="1013">
                  <c:v>103.1999969482422</c:v>
                </c:pt>
                <c:pt idx="1014">
                  <c:v>103.3000030517578</c:v>
                </c:pt>
                <c:pt idx="1015">
                  <c:v>103.4000091552735</c:v>
                </c:pt>
                <c:pt idx="1016">
                  <c:v>103.5</c:v>
                </c:pt>
                <c:pt idx="1017">
                  <c:v>103.6000061035156</c:v>
                </c:pt>
                <c:pt idx="1018">
                  <c:v>103.6999969482422</c:v>
                </c:pt>
                <c:pt idx="1019">
                  <c:v>103.8000030517578</c:v>
                </c:pt>
                <c:pt idx="1020">
                  <c:v>103.9000091552735</c:v>
                </c:pt>
                <c:pt idx="1021">
                  <c:v>104.0</c:v>
                </c:pt>
                <c:pt idx="1022">
                  <c:v>104.1000061035156</c:v>
                </c:pt>
                <c:pt idx="1023">
                  <c:v>104.1999969482422</c:v>
                </c:pt>
                <c:pt idx="1024">
                  <c:v>104.3000030517578</c:v>
                </c:pt>
                <c:pt idx="1025">
                  <c:v>104.4000091552735</c:v>
                </c:pt>
                <c:pt idx="1026">
                  <c:v>104.5</c:v>
                </c:pt>
                <c:pt idx="1027">
                  <c:v>104.6000061035156</c:v>
                </c:pt>
                <c:pt idx="1028">
                  <c:v>104.6999969482422</c:v>
                </c:pt>
                <c:pt idx="1029">
                  <c:v>104.8000030517578</c:v>
                </c:pt>
                <c:pt idx="1030">
                  <c:v>104.9000091552735</c:v>
                </c:pt>
                <c:pt idx="1031">
                  <c:v>105.0</c:v>
                </c:pt>
                <c:pt idx="1032">
                  <c:v>105.1000061035156</c:v>
                </c:pt>
                <c:pt idx="1033">
                  <c:v>105.1999969482422</c:v>
                </c:pt>
                <c:pt idx="1034">
                  <c:v>105.3000030517578</c:v>
                </c:pt>
                <c:pt idx="1035">
                  <c:v>105.4000091552735</c:v>
                </c:pt>
                <c:pt idx="1036">
                  <c:v>105.5</c:v>
                </c:pt>
                <c:pt idx="1037">
                  <c:v>105.6000061035156</c:v>
                </c:pt>
                <c:pt idx="1038">
                  <c:v>105.6999969482422</c:v>
                </c:pt>
                <c:pt idx="1039">
                  <c:v>105.8000030517578</c:v>
                </c:pt>
                <c:pt idx="1040">
                  <c:v>105.9000091552735</c:v>
                </c:pt>
                <c:pt idx="1041">
                  <c:v>106.0</c:v>
                </c:pt>
                <c:pt idx="1042">
                  <c:v>106.1000061035156</c:v>
                </c:pt>
                <c:pt idx="1043">
                  <c:v>106.1999969482422</c:v>
                </c:pt>
                <c:pt idx="1044">
                  <c:v>106.3000030517578</c:v>
                </c:pt>
                <c:pt idx="1045">
                  <c:v>106.4000091552735</c:v>
                </c:pt>
                <c:pt idx="1046">
                  <c:v>106.5</c:v>
                </c:pt>
                <c:pt idx="1047">
                  <c:v>106.6000061035156</c:v>
                </c:pt>
                <c:pt idx="1048">
                  <c:v>106.6999969482422</c:v>
                </c:pt>
                <c:pt idx="1049">
                  <c:v>106.8000030517578</c:v>
                </c:pt>
                <c:pt idx="1050">
                  <c:v>106.9000091552735</c:v>
                </c:pt>
                <c:pt idx="1051">
                  <c:v>107.0</c:v>
                </c:pt>
                <c:pt idx="1052">
                  <c:v>107.1000061035156</c:v>
                </c:pt>
                <c:pt idx="1053">
                  <c:v>107.1999969482422</c:v>
                </c:pt>
                <c:pt idx="1054">
                  <c:v>107.3000030517578</c:v>
                </c:pt>
                <c:pt idx="1055">
                  <c:v>107.4000091552735</c:v>
                </c:pt>
                <c:pt idx="1056">
                  <c:v>107.5</c:v>
                </c:pt>
                <c:pt idx="1057">
                  <c:v>107.6000061035156</c:v>
                </c:pt>
                <c:pt idx="1058">
                  <c:v>107.6999969482422</c:v>
                </c:pt>
                <c:pt idx="1059">
                  <c:v>107.8000030517578</c:v>
                </c:pt>
                <c:pt idx="1060">
                  <c:v>107.9000091552735</c:v>
                </c:pt>
                <c:pt idx="1061">
                  <c:v>108.0</c:v>
                </c:pt>
                <c:pt idx="1062">
                  <c:v>108.1000061035156</c:v>
                </c:pt>
                <c:pt idx="1063">
                  <c:v>108.1999969482422</c:v>
                </c:pt>
                <c:pt idx="1064">
                  <c:v>108.3000030517578</c:v>
                </c:pt>
                <c:pt idx="1065">
                  <c:v>108.4000091552735</c:v>
                </c:pt>
                <c:pt idx="1066">
                  <c:v>108.5</c:v>
                </c:pt>
                <c:pt idx="1067">
                  <c:v>108.6000061035156</c:v>
                </c:pt>
                <c:pt idx="1068">
                  <c:v>108.6999969482422</c:v>
                </c:pt>
                <c:pt idx="1069">
                  <c:v>108.8000030517578</c:v>
                </c:pt>
                <c:pt idx="1070">
                  <c:v>108.9000091552735</c:v>
                </c:pt>
                <c:pt idx="1071">
                  <c:v>109.0</c:v>
                </c:pt>
                <c:pt idx="1072">
                  <c:v>109.1000061035156</c:v>
                </c:pt>
                <c:pt idx="1073">
                  <c:v>109.1999969482422</c:v>
                </c:pt>
                <c:pt idx="1074">
                  <c:v>109.3000030517578</c:v>
                </c:pt>
                <c:pt idx="1075">
                  <c:v>109.4000091552735</c:v>
                </c:pt>
                <c:pt idx="1076">
                  <c:v>109.5</c:v>
                </c:pt>
                <c:pt idx="1077">
                  <c:v>109.6000061035156</c:v>
                </c:pt>
                <c:pt idx="1078">
                  <c:v>109.6999969482422</c:v>
                </c:pt>
                <c:pt idx="1079">
                  <c:v>109.8000030517578</c:v>
                </c:pt>
                <c:pt idx="1080">
                  <c:v>109.9000091552735</c:v>
                </c:pt>
                <c:pt idx="1081">
                  <c:v>110.0</c:v>
                </c:pt>
                <c:pt idx="1082">
                  <c:v>110.1000061035156</c:v>
                </c:pt>
                <c:pt idx="1083">
                  <c:v>110.1999969482422</c:v>
                </c:pt>
                <c:pt idx="1084">
                  <c:v>110.3000030517578</c:v>
                </c:pt>
                <c:pt idx="1085">
                  <c:v>110.4000091552735</c:v>
                </c:pt>
                <c:pt idx="1086">
                  <c:v>110.5</c:v>
                </c:pt>
                <c:pt idx="1087">
                  <c:v>110.6000061035156</c:v>
                </c:pt>
                <c:pt idx="1088">
                  <c:v>110.6999969482422</c:v>
                </c:pt>
                <c:pt idx="1089">
                  <c:v>110.8000030517578</c:v>
                </c:pt>
                <c:pt idx="1090">
                  <c:v>110.9000091552735</c:v>
                </c:pt>
                <c:pt idx="1091">
                  <c:v>111.0</c:v>
                </c:pt>
                <c:pt idx="1092">
                  <c:v>111.1000061035156</c:v>
                </c:pt>
                <c:pt idx="1093">
                  <c:v>111.1999969482422</c:v>
                </c:pt>
                <c:pt idx="1094">
                  <c:v>111.3000030517578</c:v>
                </c:pt>
                <c:pt idx="1095">
                  <c:v>111.4000091552735</c:v>
                </c:pt>
                <c:pt idx="1096">
                  <c:v>111.5</c:v>
                </c:pt>
                <c:pt idx="1097">
                  <c:v>111.6000061035156</c:v>
                </c:pt>
                <c:pt idx="1098">
                  <c:v>111.6999969482422</c:v>
                </c:pt>
                <c:pt idx="1099">
                  <c:v>111.8000030517578</c:v>
                </c:pt>
                <c:pt idx="1100">
                  <c:v>111.9000091552735</c:v>
                </c:pt>
                <c:pt idx="1101">
                  <c:v>112.0</c:v>
                </c:pt>
                <c:pt idx="1102">
                  <c:v>112.1000061035156</c:v>
                </c:pt>
                <c:pt idx="1103">
                  <c:v>112.1999969482422</c:v>
                </c:pt>
                <c:pt idx="1104">
                  <c:v>112.3000030517578</c:v>
                </c:pt>
                <c:pt idx="1105">
                  <c:v>112.4000091552735</c:v>
                </c:pt>
                <c:pt idx="1106">
                  <c:v>112.5</c:v>
                </c:pt>
                <c:pt idx="1107">
                  <c:v>112.6000061035156</c:v>
                </c:pt>
                <c:pt idx="1108">
                  <c:v>112.6999969482422</c:v>
                </c:pt>
                <c:pt idx="1109">
                  <c:v>112.8000030517578</c:v>
                </c:pt>
                <c:pt idx="1110">
                  <c:v>112.9000091552735</c:v>
                </c:pt>
                <c:pt idx="1111">
                  <c:v>113.0</c:v>
                </c:pt>
                <c:pt idx="1112">
                  <c:v>113.1000061035156</c:v>
                </c:pt>
                <c:pt idx="1113">
                  <c:v>113.1999969482422</c:v>
                </c:pt>
                <c:pt idx="1114">
                  <c:v>113.3000030517578</c:v>
                </c:pt>
                <c:pt idx="1115">
                  <c:v>113.4000091552735</c:v>
                </c:pt>
                <c:pt idx="1116">
                  <c:v>113.5</c:v>
                </c:pt>
                <c:pt idx="1117">
                  <c:v>113.6000061035156</c:v>
                </c:pt>
                <c:pt idx="1118">
                  <c:v>113.6999969482422</c:v>
                </c:pt>
                <c:pt idx="1119">
                  <c:v>113.8000030517578</c:v>
                </c:pt>
                <c:pt idx="1120">
                  <c:v>113.9000091552735</c:v>
                </c:pt>
                <c:pt idx="1121">
                  <c:v>114.0</c:v>
                </c:pt>
                <c:pt idx="1122">
                  <c:v>114.1000061035156</c:v>
                </c:pt>
                <c:pt idx="1123">
                  <c:v>114.1999969482422</c:v>
                </c:pt>
                <c:pt idx="1124">
                  <c:v>114.3000030517578</c:v>
                </c:pt>
                <c:pt idx="1125">
                  <c:v>114.4000091552735</c:v>
                </c:pt>
                <c:pt idx="1126">
                  <c:v>114.5</c:v>
                </c:pt>
                <c:pt idx="1127">
                  <c:v>114.6000061035156</c:v>
                </c:pt>
                <c:pt idx="1128">
                  <c:v>114.6999969482422</c:v>
                </c:pt>
                <c:pt idx="1129">
                  <c:v>114.8000030517578</c:v>
                </c:pt>
                <c:pt idx="1130">
                  <c:v>114.9000091552735</c:v>
                </c:pt>
                <c:pt idx="1131">
                  <c:v>115.0</c:v>
                </c:pt>
                <c:pt idx="1132">
                  <c:v>115.1000061035156</c:v>
                </c:pt>
                <c:pt idx="1133">
                  <c:v>115.1999969482422</c:v>
                </c:pt>
                <c:pt idx="1134">
                  <c:v>115.3000030517578</c:v>
                </c:pt>
                <c:pt idx="1135">
                  <c:v>115.4000091552735</c:v>
                </c:pt>
                <c:pt idx="1136">
                  <c:v>115.5</c:v>
                </c:pt>
                <c:pt idx="1137">
                  <c:v>115.6000061035156</c:v>
                </c:pt>
                <c:pt idx="1138">
                  <c:v>115.6999969482422</c:v>
                </c:pt>
                <c:pt idx="1139">
                  <c:v>115.8000030517578</c:v>
                </c:pt>
                <c:pt idx="1140">
                  <c:v>115.9000091552735</c:v>
                </c:pt>
                <c:pt idx="1141">
                  <c:v>116.0</c:v>
                </c:pt>
                <c:pt idx="1142">
                  <c:v>116.1000061035156</c:v>
                </c:pt>
                <c:pt idx="1143">
                  <c:v>116.1999969482422</c:v>
                </c:pt>
                <c:pt idx="1144">
                  <c:v>116.3000030517578</c:v>
                </c:pt>
                <c:pt idx="1145">
                  <c:v>116.4000091552735</c:v>
                </c:pt>
                <c:pt idx="1146">
                  <c:v>116.5</c:v>
                </c:pt>
                <c:pt idx="1147">
                  <c:v>116.6000061035156</c:v>
                </c:pt>
                <c:pt idx="1148">
                  <c:v>116.6999969482422</c:v>
                </c:pt>
                <c:pt idx="1149">
                  <c:v>116.8000030517578</c:v>
                </c:pt>
                <c:pt idx="1150">
                  <c:v>116.9000091552735</c:v>
                </c:pt>
                <c:pt idx="1151">
                  <c:v>117.0</c:v>
                </c:pt>
                <c:pt idx="1152">
                  <c:v>117.1000061035156</c:v>
                </c:pt>
                <c:pt idx="1153">
                  <c:v>117.1999969482422</c:v>
                </c:pt>
                <c:pt idx="1154">
                  <c:v>117.3000030517578</c:v>
                </c:pt>
                <c:pt idx="1155">
                  <c:v>117.4000091552735</c:v>
                </c:pt>
                <c:pt idx="1156">
                  <c:v>117.5</c:v>
                </c:pt>
                <c:pt idx="1157">
                  <c:v>117.6000061035156</c:v>
                </c:pt>
                <c:pt idx="1158">
                  <c:v>117.6999969482422</c:v>
                </c:pt>
                <c:pt idx="1159">
                  <c:v>117.8000030517578</c:v>
                </c:pt>
                <c:pt idx="1160">
                  <c:v>117.9000091552735</c:v>
                </c:pt>
                <c:pt idx="1161">
                  <c:v>118.0</c:v>
                </c:pt>
                <c:pt idx="1162">
                  <c:v>118.1000061035156</c:v>
                </c:pt>
                <c:pt idx="1163">
                  <c:v>118.1999969482422</c:v>
                </c:pt>
                <c:pt idx="1164">
                  <c:v>118.3000030517578</c:v>
                </c:pt>
                <c:pt idx="1165">
                  <c:v>118.4000091552735</c:v>
                </c:pt>
                <c:pt idx="1166">
                  <c:v>118.5</c:v>
                </c:pt>
                <c:pt idx="1167">
                  <c:v>118.6000061035156</c:v>
                </c:pt>
                <c:pt idx="1168">
                  <c:v>118.6999969482422</c:v>
                </c:pt>
                <c:pt idx="1169">
                  <c:v>118.8000030517578</c:v>
                </c:pt>
                <c:pt idx="1170">
                  <c:v>118.9000091552735</c:v>
                </c:pt>
                <c:pt idx="1171">
                  <c:v>119.0</c:v>
                </c:pt>
                <c:pt idx="1172">
                  <c:v>119.1000061035156</c:v>
                </c:pt>
                <c:pt idx="1173">
                  <c:v>119.1999969482422</c:v>
                </c:pt>
                <c:pt idx="1174">
                  <c:v>119.3000030517578</c:v>
                </c:pt>
                <c:pt idx="1175">
                  <c:v>119.4000091552735</c:v>
                </c:pt>
                <c:pt idx="1176">
                  <c:v>119.5</c:v>
                </c:pt>
                <c:pt idx="1177">
                  <c:v>119.6000061035156</c:v>
                </c:pt>
                <c:pt idx="1178">
                  <c:v>119.6999969482422</c:v>
                </c:pt>
                <c:pt idx="1179">
                  <c:v>119.8000030517578</c:v>
                </c:pt>
                <c:pt idx="1180">
                  <c:v>119.9000091552735</c:v>
                </c:pt>
                <c:pt idx="1181">
                  <c:v>120.0</c:v>
                </c:pt>
                <c:pt idx="1182">
                  <c:v>120.1000061035156</c:v>
                </c:pt>
                <c:pt idx="1183">
                  <c:v>120.1999969482422</c:v>
                </c:pt>
                <c:pt idx="1184">
                  <c:v>120.3000030517578</c:v>
                </c:pt>
                <c:pt idx="1185">
                  <c:v>120.4000091552735</c:v>
                </c:pt>
                <c:pt idx="1186">
                  <c:v>120.5</c:v>
                </c:pt>
                <c:pt idx="1187">
                  <c:v>120.6000061035156</c:v>
                </c:pt>
                <c:pt idx="1188">
                  <c:v>120.6999969482422</c:v>
                </c:pt>
                <c:pt idx="1189">
                  <c:v>120.8000030517578</c:v>
                </c:pt>
                <c:pt idx="1190">
                  <c:v>120.9000091552735</c:v>
                </c:pt>
                <c:pt idx="1191">
                  <c:v>121.0</c:v>
                </c:pt>
                <c:pt idx="1192">
                  <c:v>121.1000061035156</c:v>
                </c:pt>
                <c:pt idx="1193">
                  <c:v>121.1999969482422</c:v>
                </c:pt>
                <c:pt idx="1194">
                  <c:v>121.3000030517578</c:v>
                </c:pt>
                <c:pt idx="1195">
                  <c:v>121.4000091552735</c:v>
                </c:pt>
                <c:pt idx="1196">
                  <c:v>121.5</c:v>
                </c:pt>
                <c:pt idx="1197">
                  <c:v>121.6000061035156</c:v>
                </c:pt>
                <c:pt idx="1198">
                  <c:v>121.6999969482422</c:v>
                </c:pt>
                <c:pt idx="1199">
                  <c:v>121.8000030517578</c:v>
                </c:pt>
                <c:pt idx="1200">
                  <c:v>121.9000091552735</c:v>
                </c:pt>
                <c:pt idx="1201">
                  <c:v>122.0</c:v>
                </c:pt>
                <c:pt idx="1202">
                  <c:v>122.1000061035156</c:v>
                </c:pt>
                <c:pt idx="1203">
                  <c:v>122.1999969482422</c:v>
                </c:pt>
                <c:pt idx="1204">
                  <c:v>122.3000030517578</c:v>
                </c:pt>
                <c:pt idx="1205">
                  <c:v>122.4000091552735</c:v>
                </c:pt>
                <c:pt idx="1206">
                  <c:v>122.5</c:v>
                </c:pt>
                <c:pt idx="1207">
                  <c:v>122.6000061035156</c:v>
                </c:pt>
                <c:pt idx="1208">
                  <c:v>122.6999969482422</c:v>
                </c:pt>
                <c:pt idx="1209">
                  <c:v>122.8000030517578</c:v>
                </c:pt>
                <c:pt idx="1210">
                  <c:v>122.9000091552735</c:v>
                </c:pt>
                <c:pt idx="1211">
                  <c:v>123.0</c:v>
                </c:pt>
                <c:pt idx="1212">
                  <c:v>123.1000061035156</c:v>
                </c:pt>
                <c:pt idx="1213">
                  <c:v>123.1999969482422</c:v>
                </c:pt>
                <c:pt idx="1214">
                  <c:v>123.3000030517578</c:v>
                </c:pt>
                <c:pt idx="1215">
                  <c:v>123.4000091552735</c:v>
                </c:pt>
                <c:pt idx="1216">
                  <c:v>123.5</c:v>
                </c:pt>
                <c:pt idx="1217">
                  <c:v>123.6000061035156</c:v>
                </c:pt>
                <c:pt idx="1218">
                  <c:v>123.6999969482422</c:v>
                </c:pt>
                <c:pt idx="1219">
                  <c:v>123.8000030517578</c:v>
                </c:pt>
                <c:pt idx="1220">
                  <c:v>123.9000091552735</c:v>
                </c:pt>
                <c:pt idx="1221">
                  <c:v>124.0</c:v>
                </c:pt>
                <c:pt idx="1222">
                  <c:v>124.1000061035156</c:v>
                </c:pt>
                <c:pt idx="1223">
                  <c:v>124.1999969482422</c:v>
                </c:pt>
                <c:pt idx="1224">
                  <c:v>124.3000030517578</c:v>
                </c:pt>
                <c:pt idx="1225">
                  <c:v>124.4000091552735</c:v>
                </c:pt>
                <c:pt idx="1226">
                  <c:v>124.5</c:v>
                </c:pt>
                <c:pt idx="1227">
                  <c:v>124.6000061035156</c:v>
                </c:pt>
                <c:pt idx="1228">
                  <c:v>124.6999969482422</c:v>
                </c:pt>
                <c:pt idx="1229">
                  <c:v>124.8000030517578</c:v>
                </c:pt>
                <c:pt idx="1230">
                  <c:v>124.9000091552735</c:v>
                </c:pt>
                <c:pt idx="1231">
                  <c:v>125.0</c:v>
                </c:pt>
                <c:pt idx="1232">
                  <c:v>125.1000061035156</c:v>
                </c:pt>
                <c:pt idx="1233">
                  <c:v>125.1999969482422</c:v>
                </c:pt>
                <c:pt idx="1234">
                  <c:v>125.3000030517578</c:v>
                </c:pt>
                <c:pt idx="1235">
                  <c:v>125.4000091552735</c:v>
                </c:pt>
                <c:pt idx="1236">
                  <c:v>125.5</c:v>
                </c:pt>
                <c:pt idx="1237">
                  <c:v>125.6000061035156</c:v>
                </c:pt>
                <c:pt idx="1238">
                  <c:v>125.6999969482422</c:v>
                </c:pt>
                <c:pt idx="1239">
                  <c:v>125.8000030517578</c:v>
                </c:pt>
                <c:pt idx="1240">
                  <c:v>125.9000091552735</c:v>
                </c:pt>
                <c:pt idx="1241">
                  <c:v>126.0</c:v>
                </c:pt>
                <c:pt idx="1242">
                  <c:v>126.1000061035156</c:v>
                </c:pt>
                <c:pt idx="1243">
                  <c:v>126.1999969482422</c:v>
                </c:pt>
                <c:pt idx="1244">
                  <c:v>126.3000030517578</c:v>
                </c:pt>
                <c:pt idx="1245">
                  <c:v>126.4000091552735</c:v>
                </c:pt>
                <c:pt idx="1246">
                  <c:v>126.5</c:v>
                </c:pt>
                <c:pt idx="1247">
                  <c:v>126.6000061035156</c:v>
                </c:pt>
                <c:pt idx="1248">
                  <c:v>126.6999969482422</c:v>
                </c:pt>
                <c:pt idx="1249">
                  <c:v>126.8000030517578</c:v>
                </c:pt>
                <c:pt idx="1250">
                  <c:v>126.9000091552735</c:v>
                </c:pt>
                <c:pt idx="1251">
                  <c:v>127.0</c:v>
                </c:pt>
                <c:pt idx="1252">
                  <c:v>127.1000061035156</c:v>
                </c:pt>
                <c:pt idx="1253">
                  <c:v>127.1999969482422</c:v>
                </c:pt>
                <c:pt idx="1254">
                  <c:v>127.3000030517578</c:v>
                </c:pt>
                <c:pt idx="1255">
                  <c:v>127.4000091552735</c:v>
                </c:pt>
                <c:pt idx="1256">
                  <c:v>127.5</c:v>
                </c:pt>
                <c:pt idx="1257">
                  <c:v>127.6000061035156</c:v>
                </c:pt>
                <c:pt idx="1258">
                  <c:v>127.6999969482422</c:v>
                </c:pt>
                <c:pt idx="1259">
                  <c:v>127.8000030517578</c:v>
                </c:pt>
                <c:pt idx="1260">
                  <c:v>127.9000091552735</c:v>
                </c:pt>
                <c:pt idx="1261">
                  <c:v>128.0</c:v>
                </c:pt>
                <c:pt idx="1262">
                  <c:v>128.1000061035156</c:v>
                </c:pt>
                <c:pt idx="1263">
                  <c:v>128.1999969482422</c:v>
                </c:pt>
                <c:pt idx="1264">
                  <c:v>128.3000030517578</c:v>
                </c:pt>
                <c:pt idx="1265">
                  <c:v>128.4000091552735</c:v>
                </c:pt>
                <c:pt idx="1266">
                  <c:v>128.5</c:v>
                </c:pt>
                <c:pt idx="1267">
                  <c:v>128.6000061035156</c:v>
                </c:pt>
                <c:pt idx="1268">
                  <c:v>128.6999969482422</c:v>
                </c:pt>
                <c:pt idx="1269">
                  <c:v>128.8000030517578</c:v>
                </c:pt>
                <c:pt idx="1270">
                  <c:v>128.9000091552735</c:v>
                </c:pt>
                <c:pt idx="1271">
                  <c:v>129.0</c:v>
                </c:pt>
                <c:pt idx="1272">
                  <c:v>129.1000061035156</c:v>
                </c:pt>
                <c:pt idx="1273">
                  <c:v>129.1999969482422</c:v>
                </c:pt>
                <c:pt idx="1274">
                  <c:v>129.3000030517578</c:v>
                </c:pt>
                <c:pt idx="1275">
                  <c:v>129.4000091552735</c:v>
                </c:pt>
                <c:pt idx="1276">
                  <c:v>129.5</c:v>
                </c:pt>
                <c:pt idx="1277">
                  <c:v>129.6000061035156</c:v>
                </c:pt>
                <c:pt idx="1278">
                  <c:v>129.6999969482422</c:v>
                </c:pt>
                <c:pt idx="1279">
                  <c:v>129.8000030517578</c:v>
                </c:pt>
                <c:pt idx="1280">
                  <c:v>129.9000091552735</c:v>
                </c:pt>
                <c:pt idx="1281">
                  <c:v>130.0</c:v>
                </c:pt>
                <c:pt idx="1282">
                  <c:v>130.1000061035156</c:v>
                </c:pt>
                <c:pt idx="1283">
                  <c:v>130.1999969482422</c:v>
                </c:pt>
                <c:pt idx="1284">
                  <c:v>130.3000030517578</c:v>
                </c:pt>
                <c:pt idx="1285">
                  <c:v>130.4000091552735</c:v>
                </c:pt>
                <c:pt idx="1286">
                  <c:v>130.5</c:v>
                </c:pt>
                <c:pt idx="1287">
                  <c:v>130.6000061035156</c:v>
                </c:pt>
                <c:pt idx="1288">
                  <c:v>130.6999969482422</c:v>
                </c:pt>
                <c:pt idx="1289">
                  <c:v>130.8000030517578</c:v>
                </c:pt>
                <c:pt idx="1290">
                  <c:v>130.9000091552735</c:v>
                </c:pt>
                <c:pt idx="1291">
                  <c:v>131.0</c:v>
                </c:pt>
                <c:pt idx="1292">
                  <c:v>131.1000061035156</c:v>
                </c:pt>
                <c:pt idx="1293">
                  <c:v>131.1999969482422</c:v>
                </c:pt>
                <c:pt idx="1294">
                  <c:v>131.3000030517578</c:v>
                </c:pt>
                <c:pt idx="1295">
                  <c:v>131.4000091552735</c:v>
                </c:pt>
                <c:pt idx="1296">
                  <c:v>131.5</c:v>
                </c:pt>
                <c:pt idx="1297">
                  <c:v>131.6000061035156</c:v>
                </c:pt>
                <c:pt idx="1298">
                  <c:v>131.6999969482422</c:v>
                </c:pt>
                <c:pt idx="1299">
                  <c:v>131.8000030517578</c:v>
                </c:pt>
                <c:pt idx="1300">
                  <c:v>131.9000091552735</c:v>
                </c:pt>
                <c:pt idx="1301">
                  <c:v>132.0</c:v>
                </c:pt>
                <c:pt idx="1302">
                  <c:v>132.1000061035156</c:v>
                </c:pt>
                <c:pt idx="1303">
                  <c:v>132.1999969482422</c:v>
                </c:pt>
                <c:pt idx="1304">
                  <c:v>132.3000030517578</c:v>
                </c:pt>
                <c:pt idx="1305">
                  <c:v>132.4000091552735</c:v>
                </c:pt>
                <c:pt idx="1306">
                  <c:v>132.5</c:v>
                </c:pt>
                <c:pt idx="1307">
                  <c:v>132.6000061035156</c:v>
                </c:pt>
                <c:pt idx="1308">
                  <c:v>132.6999969482422</c:v>
                </c:pt>
                <c:pt idx="1309">
                  <c:v>132.8000030517578</c:v>
                </c:pt>
                <c:pt idx="1310">
                  <c:v>132.9000091552735</c:v>
                </c:pt>
                <c:pt idx="1311">
                  <c:v>133.0</c:v>
                </c:pt>
                <c:pt idx="1312">
                  <c:v>133.1000061035156</c:v>
                </c:pt>
                <c:pt idx="1313">
                  <c:v>133.1999969482422</c:v>
                </c:pt>
                <c:pt idx="1314">
                  <c:v>133.3000030517578</c:v>
                </c:pt>
                <c:pt idx="1315">
                  <c:v>133.4000091552735</c:v>
                </c:pt>
                <c:pt idx="1316">
                  <c:v>133.5</c:v>
                </c:pt>
                <c:pt idx="1317">
                  <c:v>133.6000061035156</c:v>
                </c:pt>
                <c:pt idx="1318">
                  <c:v>133.6999969482422</c:v>
                </c:pt>
                <c:pt idx="1319">
                  <c:v>133.8000030517578</c:v>
                </c:pt>
                <c:pt idx="1320">
                  <c:v>133.9000091552735</c:v>
                </c:pt>
                <c:pt idx="1321">
                  <c:v>134.0</c:v>
                </c:pt>
                <c:pt idx="1322">
                  <c:v>134.1000061035156</c:v>
                </c:pt>
                <c:pt idx="1323">
                  <c:v>134.1999969482422</c:v>
                </c:pt>
                <c:pt idx="1324">
                  <c:v>134.3000030517578</c:v>
                </c:pt>
                <c:pt idx="1325">
                  <c:v>134.4000091552735</c:v>
                </c:pt>
                <c:pt idx="1326">
                  <c:v>134.5</c:v>
                </c:pt>
                <c:pt idx="1327">
                  <c:v>134.6000061035156</c:v>
                </c:pt>
                <c:pt idx="1328">
                  <c:v>134.6999969482422</c:v>
                </c:pt>
                <c:pt idx="1329">
                  <c:v>134.8000030517578</c:v>
                </c:pt>
                <c:pt idx="1330">
                  <c:v>134.9000091552735</c:v>
                </c:pt>
                <c:pt idx="1331">
                  <c:v>135.0</c:v>
                </c:pt>
                <c:pt idx="1332">
                  <c:v>135.1000061035156</c:v>
                </c:pt>
                <c:pt idx="1333">
                  <c:v>135.1999969482422</c:v>
                </c:pt>
                <c:pt idx="1334">
                  <c:v>135.3000030517578</c:v>
                </c:pt>
                <c:pt idx="1335">
                  <c:v>135.4000091552735</c:v>
                </c:pt>
                <c:pt idx="1336">
                  <c:v>135.5</c:v>
                </c:pt>
                <c:pt idx="1337">
                  <c:v>135.6000061035156</c:v>
                </c:pt>
                <c:pt idx="1338">
                  <c:v>135.6999969482422</c:v>
                </c:pt>
                <c:pt idx="1339">
                  <c:v>135.8000030517578</c:v>
                </c:pt>
                <c:pt idx="1340">
                  <c:v>135.9000091552735</c:v>
                </c:pt>
                <c:pt idx="1341">
                  <c:v>136.0</c:v>
                </c:pt>
                <c:pt idx="1342">
                  <c:v>136.1000061035156</c:v>
                </c:pt>
                <c:pt idx="1343">
                  <c:v>136.1999969482422</c:v>
                </c:pt>
                <c:pt idx="1344">
                  <c:v>136.3000030517578</c:v>
                </c:pt>
                <c:pt idx="1345">
                  <c:v>136.4000091552735</c:v>
                </c:pt>
                <c:pt idx="1346">
                  <c:v>136.5</c:v>
                </c:pt>
                <c:pt idx="1347">
                  <c:v>136.6000061035156</c:v>
                </c:pt>
                <c:pt idx="1348">
                  <c:v>136.6999969482422</c:v>
                </c:pt>
                <c:pt idx="1349">
                  <c:v>136.8000030517578</c:v>
                </c:pt>
                <c:pt idx="1350">
                  <c:v>136.9000091552735</c:v>
                </c:pt>
                <c:pt idx="1351">
                  <c:v>137.0</c:v>
                </c:pt>
                <c:pt idx="1352">
                  <c:v>137.1000061035156</c:v>
                </c:pt>
                <c:pt idx="1353">
                  <c:v>137.1999969482422</c:v>
                </c:pt>
                <c:pt idx="1354">
                  <c:v>137.3000030517578</c:v>
                </c:pt>
                <c:pt idx="1355">
                  <c:v>137.4000091552735</c:v>
                </c:pt>
                <c:pt idx="1356">
                  <c:v>137.5</c:v>
                </c:pt>
                <c:pt idx="1357">
                  <c:v>137.6000061035156</c:v>
                </c:pt>
                <c:pt idx="1358">
                  <c:v>137.6999969482422</c:v>
                </c:pt>
                <c:pt idx="1359">
                  <c:v>137.8000030517578</c:v>
                </c:pt>
                <c:pt idx="1360">
                  <c:v>137.9000091552735</c:v>
                </c:pt>
                <c:pt idx="1361">
                  <c:v>138.0</c:v>
                </c:pt>
                <c:pt idx="1362">
                  <c:v>138.1000061035156</c:v>
                </c:pt>
                <c:pt idx="1363">
                  <c:v>138.1999969482422</c:v>
                </c:pt>
                <c:pt idx="1364">
                  <c:v>138.3000030517578</c:v>
                </c:pt>
                <c:pt idx="1365">
                  <c:v>138.4000091552735</c:v>
                </c:pt>
                <c:pt idx="1366">
                  <c:v>138.5</c:v>
                </c:pt>
                <c:pt idx="1367">
                  <c:v>138.6000061035156</c:v>
                </c:pt>
                <c:pt idx="1368">
                  <c:v>138.6999969482422</c:v>
                </c:pt>
                <c:pt idx="1369">
                  <c:v>138.8000030517578</c:v>
                </c:pt>
                <c:pt idx="1370">
                  <c:v>138.9000091552735</c:v>
                </c:pt>
                <c:pt idx="1371">
                  <c:v>139.0</c:v>
                </c:pt>
                <c:pt idx="1372">
                  <c:v>139.1000061035156</c:v>
                </c:pt>
                <c:pt idx="1373">
                  <c:v>139.1999969482422</c:v>
                </c:pt>
                <c:pt idx="1374">
                  <c:v>139.3000030517578</c:v>
                </c:pt>
                <c:pt idx="1375">
                  <c:v>139.4000091552735</c:v>
                </c:pt>
                <c:pt idx="1376">
                  <c:v>139.5</c:v>
                </c:pt>
                <c:pt idx="1377">
                  <c:v>139.6000061035156</c:v>
                </c:pt>
                <c:pt idx="1378">
                  <c:v>139.6999969482422</c:v>
                </c:pt>
                <c:pt idx="1379">
                  <c:v>139.8000030517578</c:v>
                </c:pt>
                <c:pt idx="1380">
                  <c:v>139.9000091552735</c:v>
                </c:pt>
                <c:pt idx="1381">
                  <c:v>140.0</c:v>
                </c:pt>
                <c:pt idx="1382">
                  <c:v>140.1000061035156</c:v>
                </c:pt>
                <c:pt idx="1383">
                  <c:v>140.1999969482422</c:v>
                </c:pt>
                <c:pt idx="1384">
                  <c:v>140.3000030517578</c:v>
                </c:pt>
                <c:pt idx="1385">
                  <c:v>140.4000091552735</c:v>
                </c:pt>
                <c:pt idx="1386">
                  <c:v>140.5</c:v>
                </c:pt>
                <c:pt idx="1387">
                  <c:v>140.6000061035156</c:v>
                </c:pt>
                <c:pt idx="1388">
                  <c:v>140.6999969482422</c:v>
                </c:pt>
                <c:pt idx="1389">
                  <c:v>140.8000030517578</c:v>
                </c:pt>
                <c:pt idx="1390">
                  <c:v>140.9000091552735</c:v>
                </c:pt>
                <c:pt idx="1391">
                  <c:v>141.0</c:v>
                </c:pt>
                <c:pt idx="1392">
                  <c:v>141.1000061035156</c:v>
                </c:pt>
                <c:pt idx="1393">
                  <c:v>141.1999969482422</c:v>
                </c:pt>
                <c:pt idx="1394">
                  <c:v>141.3000030517578</c:v>
                </c:pt>
                <c:pt idx="1395">
                  <c:v>141.4000091552735</c:v>
                </c:pt>
                <c:pt idx="1396">
                  <c:v>141.5</c:v>
                </c:pt>
                <c:pt idx="1397">
                  <c:v>141.6000061035156</c:v>
                </c:pt>
                <c:pt idx="1398">
                  <c:v>141.6999969482422</c:v>
                </c:pt>
                <c:pt idx="1399">
                  <c:v>141.8000030517578</c:v>
                </c:pt>
                <c:pt idx="1400">
                  <c:v>141.9000091552735</c:v>
                </c:pt>
                <c:pt idx="1401">
                  <c:v>142.0</c:v>
                </c:pt>
                <c:pt idx="1402">
                  <c:v>142.1000061035156</c:v>
                </c:pt>
                <c:pt idx="1403">
                  <c:v>142.1999969482422</c:v>
                </c:pt>
                <c:pt idx="1404">
                  <c:v>142.3000030517578</c:v>
                </c:pt>
                <c:pt idx="1405">
                  <c:v>142.4000091552735</c:v>
                </c:pt>
                <c:pt idx="1406">
                  <c:v>142.5</c:v>
                </c:pt>
                <c:pt idx="1407">
                  <c:v>142.6000061035156</c:v>
                </c:pt>
                <c:pt idx="1408">
                  <c:v>142.6999969482422</c:v>
                </c:pt>
                <c:pt idx="1409">
                  <c:v>142.8000030517578</c:v>
                </c:pt>
                <c:pt idx="1410">
                  <c:v>142.9000091552735</c:v>
                </c:pt>
                <c:pt idx="1411">
                  <c:v>143.0</c:v>
                </c:pt>
                <c:pt idx="1412">
                  <c:v>143.1000061035156</c:v>
                </c:pt>
                <c:pt idx="1413">
                  <c:v>143.1999969482422</c:v>
                </c:pt>
                <c:pt idx="1414">
                  <c:v>143.3000030517578</c:v>
                </c:pt>
                <c:pt idx="1415">
                  <c:v>143.4000091552735</c:v>
                </c:pt>
                <c:pt idx="1416">
                  <c:v>143.5</c:v>
                </c:pt>
                <c:pt idx="1417">
                  <c:v>143.6000061035156</c:v>
                </c:pt>
                <c:pt idx="1418">
                  <c:v>143.6999969482422</c:v>
                </c:pt>
                <c:pt idx="1419">
                  <c:v>143.8000030517578</c:v>
                </c:pt>
                <c:pt idx="1420">
                  <c:v>143.9000091552735</c:v>
                </c:pt>
                <c:pt idx="1421">
                  <c:v>144.0</c:v>
                </c:pt>
                <c:pt idx="1422">
                  <c:v>144.1000061035156</c:v>
                </c:pt>
                <c:pt idx="1423">
                  <c:v>144.1999969482422</c:v>
                </c:pt>
                <c:pt idx="1424">
                  <c:v>144.3000030517578</c:v>
                </c:pt>
                <c:pt idx="1425">
                  <c:v>144.4000091552735</c:v>
                </c:pt>
                <c:pt idx="1426">
                  <c:v>144.5</c:v>
                </c:pt>
                <c:pt idx="1427">
                  <c:v>144.6000061035156</c:v>
                </c:pt>
                <c:pt idx="1428">
                  <c:v>144.6999969482422</c:v>
                </c:pt>
                <c:pt idx="1429">
                  <c:v>144.8000030517578</c:v>
                </c:pt>
                <c:pt idx="1430">
                  <c:v>144.9000091552735</c:v>
                </c:pt>
                <c:pt idx="1431">
                  <c:v>145.0</c:v>
                </c:pt>
                <c:pt idx="1432">
                  <c:v>145.1000061035156</c:v>
                </c:pt>
                <c:pt idx="1433">
                  <c:v>145.1999969482422</c:v>
                </c:pt>
                <c:pt idx="1434">
                  <c:v>145.3000030517578</c:v>
                </c:pt>
                <c:pt idx="1435">
                  <c:v>145.4000091552735</c:v>
                </c:pt>
                <c:pt idx="1436">
                  <c:v>145.5</c:v>
                </c:pt>
                <c:pt idx="1437">
                  <c:v>145.6000061035156</c:v>
                </c:pt>
                <c:pt idx="1438">
                  <c:v>145.6999969482422</c:v>
                </c:pt>
                <c:pt idx="1439">
                  <c:v>145.8000030517578</c:v>
                </c:pt>
                <c:pt idx="1440">
                  <c:v>145.9000091552735</c:v>
                </c:pt>
                <c:pt idx="1441">
                  <c:v>146.0</c:v>
                </c:pt>
                <c:pt idx="1442">
                  <c:v>146.1000061035156</c:v>
                </c:pt>
                <c:pt idx="1443">
                  <c:v>146.1999969482422</c:v>
                </c:pt>
                <c:pt idx="1444">
                  <c:v>146.3000030517578</c:v>
                </c:pt>
                <c:pt idx="1445">
                  <c:v>146.4000091552735</c:v>
                </c:pt>
                <c:pt idx="1446">
                  <c:v>146.5</c:v>
                </c:pt>
                <c:pt idx="1447">
                  <c:v>146.6000061035156</c:v>
                </c:pt>
                <c:pt idx="1448">
                  <c:v>146.6999969482422</c:v>
                </c:pt>
                <c:pt idx="1449">
                  <c:v>146.8000030517578</c:v>
                </c:pt>
                <c:pt idx="1450">
                  <c:v>146.9000091552735</c:v>
                </c:pt>
                <c:pt idx="1451">
                  <c:v>147.0</c:v>
                </c:pt>
                <c:pt idx="1452">
                  <c:v>147.1000061035156</c:v>
                </c:pt>
                <c:pt idx="1453">
                  <c:v>147.1999969482422</c:v>
                </c:pt>
                <c:pt idx="1454">
                  <c:v>147.3000030517578</c:v>
                </c:pt>
                <c:pt idx="1455">
                  <c:v>147.4000091552735</c:v>
                </c:pt>
                <c:pt idx="1456">
                  <c:v>147.5</c:v>
                </c:pt>
                <c:pt idx="1457">
                  <c:v>147.6000061035156</c:v>
                </c:pt>
                <c:pt idx="1458">
                  <c:v>147.6999969482422</c:v>
                </c:pt>
                <c:pt idx="1459">
                  <c:v>147.8000030517578</c:v>
                </c:pt>
                <c:pt idx="1460">
                  <c:v>147.9000091552735</c:v>
                </c:pt>
                <c:pt idx="1461">
                  <c:v>148.0</c:v>
                </c:pt>
                <c:pt idx="1462">
                  <c:v>148.1000061035156</c:v>
                </c:pt>
                <c:pt idx="1463">
                  <c:v>148.1999969482422</c:v>
                </c:pt>
                <c:pt idx="1464">
                  <c:v>148.3000030517578</c:v>
                </c:pt>
                <c:pt idx="1465">
                  <c:v>148.4000091552735</c:v>
                </c:pt>
                <c:pt idx="1466">
                  <c:v>148.5</c:v>
                </c:pt>
                <c:pt idx="1467">
                  <c:v>148.6000061035156</c:v>
                </c:pt>
                <c:pt idx="1468">
                  <c:v>148.6999969482422</c:v>
                </c:pt>
                <c:pt idx="1469">
                  <c:v>148.8000030517578</c:v>
                </c:pt>
                <c:pt idx="1470">
                  <c:v>148.9000091552735</c:v>
                </c:pt>
                <c:pt idx="1471">
                  <c:v>149.0</c:v>
                </c:pt>
                <c:pt idx="1472">
                  <c:v>149.1000061035156</c:v>
                </c:pt>
                <c:pt idx="1473">
                  <c:v>149.1999969482422</c:v>
                </c:pt>
                <c:pt idx="1474">
                  <c:v>149.3000030517578</c:v>
                </c:pt>
                <c:pt idx="1475">
                  <c:v>149.4000091552735</c:v>
                </c:pt>
                <c:pt idx="1476">
                  <c:v>149.5</c:v>
                </c:pt>
                <c:pt idx="1477">
                  <c:v>149.6000061035156</c:v>
                </c:pt>
                <c:pt idx="1478">
                  <c:v>149.6999969482422</c:v>
                </c:pt>
                <c:pt idx="1479">
                  <c:v>149.8000030517578</c:v>
                </c:pt>
                <c:pt idx="1480">
                  <c:v>149.9000091552735</c:v>
                </c:pt>
                <c:pt idx="1481">
                  <c:v>150.0</c:v>
                </c:pt>
                <c:pt idx="1482">
                  <c:v>150.1000061035156</c:v>
                </c:pt>
                <c:pt idx="1483">
                  <c:v>150.1999969482422</c:v>
                </c:pt>
                <c:pt idx="1484">
                  <c:v>150.3000030517578</c:v>
                </c:pt>
                <c:pt idx="1485">
                  <c:v>150.4000091552735</c:v>
                </c:pt>
                <c:pt idx="1486">
                  <c:v>150.5</c:v>
                </c:pt>
                <c:pt idx="1487">
                  <c:v>150.6000061035156</c:v>
                </c:pt>
                <c:pt idx="1488">
                  <c:v>150.6999969482422</c:v>
                </c:pt>
                <c:pt idx="1489">
                  <c:v>150.8000030517578</c:v>
                </c:pt>
                <c:pt idx="1490">
                  <c:v>150.9000091552735</c:v>
                </c:pt>
                <c:pt idx="1491">
                  <c:v>151.0</c:v>
                </c:pt>
                <c:pt idx="1492">
                  <c:v>151.1000061035156</c:v>
                </c:pt>
                <c:pt idx="1493">
                  <c:v>151.1999969482422</c:v>
                </c:pt>
                <c:pt idx="1494">
                  <c:v>151.3000030517578</c:v>
                </c:pt>
                <c:pt idx="1495">
                  <c:v>151.4000091552735</c:v>
                </c:pt>
                <c:pt idx="1496">
                  <c:v>151.5</c:v>
                </c:pt>
                <c:pt idx="1497">
                  <c:v>151.6000061035156</c:v>
                </c:pt>
                <c:pt idx="1498">
                  <c:v>151.6999969482422</c:v>
                </c:pt>
                <c:pt idx="1499">
                  <c:v>151.8000030517578</c:v>
                </c:pt>
                <c:pt idx="1500">
                  <c:v>151.9000091552735</c:v>
                </c:pt>
                <c:pt idx="1501">
                  <c:v>152.0</c:v>
                </c:pt>
                <c:pt idx="1502">
                  <c:v>152.1000061035156</c:v>
                </c:pt>
                <c:pt idx="1503">
                  <c:v>152.1999969482422</c:v>
                </c:pt>
                <c:pt idx="1504">
                  <c:v>152.3000030517578</c:v>
                </c:pt>
                <c:pt idx="1505">
                  <c:v>152.4000091552735</c:v>
                </c:pt>
                <c:pt idx="1506">
                  <c:v>152.5</c:v>
                </c:pt>
                <c:pt idx="1507">
                  <c:v>152.6000061035156</c:v>
                </c:pt>
                <c:pt idx="1508">
                  <c:v>152.6999969482422</c:v>
                </c:pt>
                <c:pt idx="1509">
                  <c:v>152.8000030517578</c:v>
                </c:pt>
                <c:pt idx="1510">
                  <c:v>152.9000091552735</c:v>
                </c:pt>
                <c:pt idx="1511">
                  <c:v>153.0</c:v>
                </c:pt>
                <c:pt idx="1512">
                  <c:v>153.1000061035156</c:v>
                </c:pt>
                <c:pt idx="1513">
                  <c:v>153.1999969482422</c:v>
                </c:pt>
                <c:pt idx="1514">
                  <c:v>153.3000030517578</c:v>
                </c:pt>
                <c:pt idx="1515">
                  <c:v>153.4000091552735</c:v>
                </c:pt>
                <c:pt idx="1516">
                  <c:v>153.5</c:v>
                </c:pt>
                <c:pt idx="1517">
                  <c:v>153.6000061035156</c:v>
                </c:pt>
                <c:pt idx="1518">
                  <c:v>153.6999969482422</c:v>
                </c:pt>
                <c:pt idx="1519">
                  <c:v>153.8000030517578</c:v>
                </c:pt>
                <c:pt idx="1520">
                  <c:v>153.9000091552735</c:v>
                </c:pt>
                <c:pt idx="1521">
                  <c:v>154.0</c:v>
                </c:pt>
                <c:pt idx="1522">
                  <c:v>154.1000061035156</c:v>
                </c:pt>
                <c:pt idx="1523">
                  <c:v>154.1999969482422</c:v>
                </c:pt>
                <c:pt idx="1524">
                  <c:v>154.3000030517578</c:v>
                </c:pt>
                <c:pt idx="1525">
                  <c:v>154.4000091552735</c:v>
                </c:pt>
                <c:pt idx="1526">
                  <c:v>154.5</c:v>
                </c:pt>
                <c:pt idx="1527">
                  <c:v>154.6000061035156</c:v>
                </c:pt>
                <c:pt idx="1528">
                  <c:v>154.6999969482422</c:v>
                </c:pt>
                <c:pt idx="1529">
                  <c:v>154.8000030517578</c:v>
                </c:pt>
                <c:pt idx="1530">
                  <c:v>154.9000091552735</c:v>
                </c:pt>
                <c:pt idx="1531">
                  <c:v>155.0</c:v>
                </c:pt>
                <c:pt idx="1532">
                  <c:v>155.1000061035156</c:v>
                </c:pt>
                <c:pt idx="1533">
                  <c:v>155.1999969482422</c:v>
                </c:pt>
                <c:pt idx="1534">
                  <c:v>155.3000030517578</c:v>
                </c:pt>
                <c:pt idx="1535">
                  <c:v>155.4000091552735</c:v>
                </c:pt>
                <c:pt idx="1536">
                  <c:v>155.5</c:v>
                </c:pt>
                <c:pt idx="1537">
                  <c:v>155.6000061035156</c:v>
                </c:pt>
                <c:pt idx="1538">
                  <c:v>155.6999969482422</c:v>
                </c:pt>
                <c:pt idx="1539">
                  <c:v>155.8000030517578</c:v>
                </c:pt>
                <c:pt idx="1540">
                  <c:v>155.9000091552735</c:v>
                </c:pt>
                <c:pt idx="1541">
                  <c:v>156.0</c:v>
                </c:pt>
                <c:pt idx="1542">
                  <c:v>156.1000061035156</c:v>
                </c:pt>
                <c:pt idx="1543">
                  <c:v>156.1999969482422</c:v>
                </c:pt>
                <c:pt idx="1544">
                  <c:v>156.3000030517578</c:v>
                </c:pt>
                <c:pt idx="1545">
                  <c:v>156.4000091552735</c:v>
                </c:pt>
                <c:pt idx="1546">
                  <c:v>156.5</c:v>
                </c:pt>
                <c:pt idx="1547">
                  <c:v>156.6000061035156</c:v>
                </c:pt>
                <c:pt idx="1548">
                  <c:v>156.6999969482422</c:v>
                </c:pt>
                <c:pt idx="1549">
                  <c:v>156.8000030517578</c:v>
                </c:pt>
                <c:pt idx="1550">
                  <c:v>156.9000091552735</c:v>
                </c:pt>
                <c:pt idx="1551">
                  <c:v>157.0</c:v>
                </c:pt>
                <c:pt idx="1552">
                  <c:v>157.1000061035156</c:v>
                </c:pt>
                <c:pt idx="1553">
                  <c:v>157.1999969482422</c:v>
                </c:pt>
                <c:pt idx="1554">
                  <c:v>157.3000030517578</c:v>
                </c:pt>
                <c:pt idx="1555">
                  <c:v>157.4000091552735</c:v>
                </c:pt>
                <c:pt idx="1556">
                  <c:v>157.5</c:v>
                </c:pt>
                <c:pt idx="1557">
                  <c:v>157.6000061035156</c:v>
                </c:pt>
                <c:pt idx="1558">
                  <c:v>157.6999969482422</c:v>
                </c:pt>
                <c:pt idx="1559">
                  <c:v>157.8000030517578</c:v>
                </c:pt>
                <c:pt idx="1560">
                  <c:v>157.9000091552735</c:v>
                </c:pt>
                <c:pt idx="1561">
                  <c:v>158.0</c:v>
                </c:pt>
                <c:pt idx="1562">
                  <c:v>158.1000061035156</c:v>
                </c:pt>
                <c:pt idx="1563">
                  <c:v>158.1999969482422</c:v>
                </c:pt>
                <c:pt idx="1564">
                  <c:v>158.3000030517578</c:v>
                </c:pt>
                <c:pt idx="1565">
                  <c:v>158.4000091552735</c:v>
                </c:pt>
                <c:pt idx="1566">
                  <c:v>158.5</c:v>
                </c:pt>
                <c:pt idx="1567">
                  <c:v>158.6000061035156</c:v>
                </c:pt>
                <c:pt idx="1568">
                  <c:v>158.6999969482422</c:v>
                </c:pt>
                <c:pt idx="1569">
                  <c:v>158.8000030517578</c:v>
                </c:pt>
                <c:pt idx="1570">
                  <c:v>158.9000091552735</c:v>
                </c:pt>
                <c:pt idx="1571">
                  <c:v>159.0</c:v>
                </c:pt>
                <c:pt idx="1572">
                  <c:v>159.1000061035156</c:v>
                </c:pt>
                <c:pt idx="1573">
                  <c:v>159.1999969482422</c:v>
                </c:pt>
                <c:pt idx="1574">
                  <c:v>159.3000030517578</c:v>
                </c:pt>
                <c:pt idx="1575">
                  <c:v>159.4000091552735</c:v>
                </c:pt>
                <c:pt idx="1576">
                  <c:v>159.5</c:v>
                </c:pt>
                <c:pt idx="1577">
                  <c:v>159.6000061035156</c:v>
                </c:pt>
                <c:pt idx="1578">
                  <c:v>159.6999969482422</c:v>
                </c:pt>
                <c:pt idx="1579">
                  <c:v>159.8000030517578</c:v>
                </c:pt>
                <c:pt idx="1580">
                  <c:v>159.9000091552735</c:v>
                </c:pt>
                <c:pt idx="1581">
                  <c:v>160.0</c:v>
                </c:pt>
                <c:pt idx="1582">
                  <c:v>160.1000061035156</c:v>
                </c:pt>
                <c:pt idx="1583">
                  <c:v>160.1999969482422</c:v>
                </c:pt>
                <c:pt idx="1584">
                  <c:v>160.3000030517578</c:v>
                </c:pt>
                <c:pt idx="1585">
                  <c:v>160.4000091552735</c:v>
                </c:pt>
                <c:pt idx="1586">
                  <c:v>160.5</c:v>
                </c:pt>
                <c:pt idx="1587">
                  <c:v>160.6000061035156</c:v>
                </c:pt>
                <c:pt idx="1588">
                  <c:v>160.6999969482422</c:v>
                </c:pt>
                <c:pt idx="1589">
                  <c:v>160.8000030517578</c:v>
                </c:pt>
                <c:pt idx="1590">
                  <c:v>160.9000091552735</c:v>
                </c:pt>
                <c:pt idx="1591">
                  <c:v>161.0</c:v>
                </c:pt>
                <c:pt idx="1592">
                  <c:v>161.1000061035156</c:v>
                </c:pt>
                <c:pt idx="1593">
                  <c:v>161.1999969482422</c:v>
                </c:pt>
                <c:pt idx="1594">
                  <c:v>161.3000030517578</c:v>
                </c:pt>
                <c:pt idx="1595">
                  <c:v>161.4000091552735</c:v>
                </c:pt>
                <c:pt idx="1596">
                  <c:v>161.5</c:v>
                </c:pt>
                <c:pt idx="1597">
                  <c:v>161.6000061035156</c:v>
                </c:pt>
                <c:pt idx="1598">
                  <c:v>161.6999969482422</c:v>
                </c:pt>
                <c:pt idx="1599">
                  <c:v>161.8000030517578</c:v>
                </c:pt>
                <c:pt idx="1600">
                  <c:v>161.9000091552735</c:v>
                </c:pt>
                <c:pt idx="1601">
                  <c:v>162.0</c:v>
                </c:pt>
                <c:pt idx="1602">
                  <c:v>162.1000061035156</c:v>
                </c:pt>
                <c:pt idx="1603">
                  <c:v>162.1999969482422</c:v>
                </c:pt>
                <c:pt idx="1604">
                  <c:v>162.3000030517578</c:v>
                </c:pt>
                <c:pt idx="1605">
                  <c:v>162.4000091552735</c:v>
                </c:pt>
                <c:pt idx="1606">
                  <c:v>162.5</c:v>
                </c:pt>
                <c:pt idx="1607">
                  <c:v>162.6000061035156</c:v>
                </c:pt>
                <c:pt idx="1608">
                  <c:v>162.6999969482422</c:v>
                </c:pt>
                <c:pt idx="1609">
                  <c:v>162.8000030517578</c:v>
                </c:pt>
                <c:pt idx="1610">
                  <c:v>162.9000091552735</c:v>
                </c:pt>
                <c:pt idx="1611">
                  <c:v>163.0</c:v>
                </c:pt>
                <c:pt idx="1612">
                  <c:v>163.1000061035156</c:v>
                </c:pt>
                <c:pt idx="1613">
                  <c:v>163.1999969482422</c:v>
                </c:pt>
                <c:pt idx="1614">
                  <c:v>163.3000030517578</c:v>
                </c:pt>
                <c:pt idx="1615">
                  <c:v>163.4000091552735</c:v>
                </c:pt>
                <c:pt idx="1616">
                  <c:v>163.5</c:v>
                </c:pt>
                <c:pt idx="1617">
                  <c:v>163.6000061035156</c:v>
                </c:pt>
                <c:pt idx="1618">
                  <c:v>163.6999969482422</c:v>
                </c:pt>
                <c:pt idx="1619">
                  <c:v>163.8000030517578</c:v>
                </c:pt>
                <c:pt idx="1620">
                  <c:v>163.9000091552735</c:v>
                </c:pt>
                <c:pt idx="1621">
                  <c:v>164.0</c:v>
                </c:pt>
                <c:pt idx="1622">
                  <c:v>164.1000061035156</c:v>
                </c:pt>
                <c:pt idx="1623">
                  <c:v>164.1999969482422</c:v>
                </c:pt>
                <c:pt idx="1624">
                  <c:v>164.3000030517578</c:v>
                </c:pt>
                <c:pt idx="1625">
                  <c:v>164.4000091552735</c:v>
                </c:pt>
                <c:pt idx="1626">
                  <c:v>164.5</c:v>
                </c:pt>
                <c:pt idx="1627">
                  <c:v>164.6000061035156</c:v>
                </c:pt>
                <c:pt idx="1628">
                  <c:v>164.6999969482422</c:v>
                </c:pt>
                <c:pt idx="1629">
                  <c:v>164.8000030517578</c:v>
                </c:pt>
                <c:pt idx="1630">
                  <c:v>164.9000091552735</c:v>
                </c:pt>
                <c:pt idx="1631">
                  <c:v>165.0</c:v>
                </c:pt>
                <c:pt idx="1632">
                  <c:v>165.1000061035156</c:v>
                </c:pt>
                <c:pt idx="1633">
                  <c:v>165.1999969482422</c:v>
                </c:pt>
                <c:pt idx="1634">
                  <c:v>165.3000030517578</c:v>
                </c:pt>
                <c:pt idx="1635">
                  <c:v>165.4000091552735</c:v>
                </c:pt>
                <c:pt idx="1636">
                  <c:v>165.5</c:v>
                </c:pt>
                <c:pt idx="1637">
                  <c:v>165.6000061035156</c:v>
                </c:pt>
                <c:pt idx="1638">
                  <c:v>165.6999969482422</c:v>
                </c:pt>
                <c:pt idx="1639">
                  <c:v>165.8000030517578</c:v>
                </c:pt>
                <c:pt idx="1640">
                  <c:v>165.9000091552735</c:v>
                </c:pt>
                <c:pt idx="1641">
                  <c:v>166.0</c:v>
                </c:pt>
                <c:pt idx="1642">
                  <c:v>166.1000061035156</c:v>
                </c:pt>
                <c:pt idx="1643">
                  <c:v>166.1999969482422</c:v>
                </c:pt>
                <c:pt idx="1644">
                  <c:v>166.3000030517578</c:v>
                </c:pt>
                <c:pt idx="1645">
                  <c:v>166.4000091552735</c:v>
                </c:pt>
                <c:pt idx="1646">
                  <c:v>166.5</c:v>
                </c:pt>
                <c:pt idx="1647">
                  <c:v>166.6000061035156</c:v>
                </c:pt>
                <c:pt idx="1648">
                  <c:v>166.6999969482422</c:v>
                </c:pt>
                <c:pt idx="1649">
                  <c:v>166.8000030517578</c:v>
                </c:pt>
                <c:pt idx="1650">
                  <c:v>166.9000091552735</c:v>
                </c:pt>
                <c:pt idx="1651">
                  <c:v>167.0</c:v>
                </c:pt>
                <c:pt idx="1652">
                  <c:v>167.1000061035156</c:v>
                </c:pt>
                <c:pt idx="1653">
                  <c:v>167.1999969482422</c:v>
                </c:pt>
                <c:pt idx="1654">
                  <c:v>167.3000030517578</c:v>
                </c:pt>
                <c:pt idx="1655">
                  <c:v>167.4000091552735</c:v>
                </c:pt>
                <c:pt idx="1656">
                  <c:v>167.5</c:v>
                </c:pt>
                <c:pt idx="1657">
                  <c:v>167.6000061035156</c:v>
                </c:pt>
                <c:pt idx="1658">
                  <c:v>167.6999969482422</c:v>
                </c:pt>
                <c:pt idx="1659">
                  <c:v>167.8000030517578</c:v>
                </c:pt>
                <c:pt idx="1660">
                  <c:v>167.9000091552735</c:v>
                </c:pt>
                <c:pt idx="1661">
                  <c:v>168.0</c:v>
                </c:pt>
                <c:pt idx="1662">
                  <c:v>168.1000061035156</c:v>
                </c:pt>
                <c:pt idx="1663">
                  <c:v>168.1999969482422</c:v>
                </c:pt>
                <c:pt idx="1664">
                  <c:v>168.3000030517578</c:v>
                </c:pt>
                <c:pt idx="1665">
                  <c:v>168.4000091552735</c:v>
                </c:pt>
                <c:pt idx="1666">
                  <c:v>168.5</c:v>
                </c:pt>
                <c:pt idx="1667">
                  <c:v>168.6000061035156</c:v>
                </c:pt>
                <c:pt idx="1668">
                  <c:v>168.6999969482422</c:v>
                </c:pt>
                <c:pt idx="1669">
                  <c:v>168.8000030517578</c:v>
                </c:pt>
                <c:pt idx="1670">
                  <c:v>168.9000091552735</c:v>
                </c:pt>
                <c:pt idx="1671">
                  <c:v>169.0</c:v>
                </c:pt>
                <c:pt idx="1672">
                  <c:v>169.1000061035156</c:v>
                </c:pt>
                <c:pt idx="1673">
                  <c:v>169.1999969482422</c:v>
                </c:pt>
                <c:pt idx="1674">
                  <c:v>169.3000030517578</c:v>
                </c:pt>
                <c:pt idx="1675">
                  <c:v>169.4000091552735</c:v>
                </c:pt>
                <c:pt idx="1676">
                  <c:v>169.5</c:v>
                </c:pt>
                <c:pt idx="1677">
                  <c:v>169.6000061035156</c:v>
                </c:pt>
                <c:pt idx="1678">
                  <c:v>169.6999969482422</c:v>
                </c:pt>
                <c:pt idx="1679">
                  <c:v>169.8000030517578</c:v>
                </c:pt>
                <c:pt idx="1680">
                  <c:v>169.9000091552735</c:v>
                </c:pt>
                <c:pt idx="1681">
                  <c:v>170.0</c:v>
                </c:pt>
                <c:pt idx="1682">
                  <c:v>170.1000061035156</c:v>
                </c:pt>
                <c:pt idx="1683">
                  <c:v>170.1999969482422</c:v>
                </c:pt>
                <c:pt idx="1684">
                  <c:v>170.3000030517578</c:v>
                </c:pt>
                <c:pt idx="1685">
                  <c:v>170.4000091552735</c:v>
                </c:pt>
                <c:pt idx="1686">
                  <c:v>170.5</c:v>
                </c:pt>
                <c:pt idx="1687">
                  <c:v>170.6000061035156</c:v>
                </c:pt>
                <c:pt idx="1688">
                  <c:v>170.6999969482422</c:v>
                </c:pt>
                <c:pt idx="1689">
                  <c:v>170.8000030517578</c:v>
                </c:pt>
                <c:pt idx="1690">
                  <c:v>170.9000091552735</c:v>
                </c:pt>
                <c:pt idx="1691">
                  <c:v>171.0</c:v>
                </c:pt>
                <c:pt idx="1692">
                  <c:v>171.1000061035156</c:v>
                </c:pt>
                <c:pt idx="1693">
                  <c:v>171.1999969482422</c:v>
                </c:pt>
                <c:pt idx="1694">
                  <c:v>171.3000030517578</c:v>
                </c:pt>
                <c:pt idx="1695">
                  <c:v>171.4000091552735</c:v>
                </c:pt>
                <c:pt idx="1696">
                  <c:v>171.5</c:v>
                </c:pt>
                <c:pt idx="1697">
                  <c:v>171.6000061035156</c:v>
                </c:pt>
                <c:pt idx="1698">
                  <c:v>171.6999969482422</c:v>
                </c:pt>
                <c:pt idx="1699">
                  <c:v>171.8000030517578</c:v>
                </c:pt>
                <c:pt idx="1700">
                  <c:v>171.9000091552735</c:v>
                </c:pt>
                <c:pt idx="1701">
                  <c:v>172.0</c:v>
                </c:pt>
                <c:pt idx="1702">
                  <c:v>172.1000061035156</c:v>
                </c:pt>
                <c:pt idx="1703">
                  <c:v>172.1999969482422</c:v>
                </c:pt>
                <c:pt idx="1704">
                  <c:v>172.3000030517578</c:v>
                </c:pt>
                <c:pt idx="1705">
                  <c:v>172.4000091552735</c:v>
                </c:pt>
                <c:pt idx="1706">
                  <c:v>172.5</c:v>
                </c:pt>
                <c:pt idx="1707">
                  <c:v>172.6000061035156</c:v>
                </c:pt>
                <c:pt idx="1708">
                  <c:v>172.6999969482422</c:v>
                </c:pt>
                <c:pt idx="1709">
                  <c:v>172.8000030517578</c:v>
                </c:pt>
                <c:pt idx="1710">
                  <c:v>172.9000091552735</c:v>
                </c:pt>
                <c:pt idx="1711">
                  <c:v>173.0</c:v>
                </c:pt>
                <c:pt idx="1712">
                  <c:v>173.1000061035156</c:v>
                </c:pt>
                <c:pt idx="1713">
                  <c:v>173.1999969482422</c:v>
                </c:pt>
                <c:pt idx="1714">
                  <c:v>173.3000030517578</c:v>
                </c:pt>
                <c:pt idx="1715">
                  <c:v>173.4000091552735</c:v>
                </c:pt>
                <c:pt idx="1716">
                  <c:v>173.5</c:v>
                </c:pt>
                <c:pt idx="1717">
                  <c:v>173.6000061035156</c:v>
                </c:pt>
                <c:pt idx="1718">
                  <c:v>173.6999969482422</c:v>
                </c:pt>
                <c:pt idx="1719">
                  <c:v>173.8000030517578</c:v>
                </c:pt>
                <c:pt idx="1720">
                  <c:v>173.9000091552735</c:v>
                </c:pt>
                <c:pt idx="1721">
                  <c:v>174.0</c:v>
                </c:pt>
                <c:pt idx="1722">
                  <c:v>174.1000061035156</c:v>
                </c:pt>
                <c:pt idx="1723">
                  <c:v>174.1999969482422</c:v>
                </c:pt>
                <c:pt idx="1724">
                  <c:v>174.3000030517578</c:v>
                </c:pt>
                <c:pt idx="1725">
                  <c:v>174.4000091552735</c:v>
                </c:pt>
                <c:pt idx="1726">
                  <c:v>174.5</c:v>
                </c:pt>
                <c:pt idx="1727">
                  <c:v>174.6000061035156</c:v>
                </c:pt>
                <c:pt idx="1728">
                  <c:v>174.6999969482422</c:v>
                </c:pt>
                <c:pt idx="1729">
                  <c:v>174.8000030517578</c:v>
                </c:pt>
                <c:pt idx="1730">
                  <c:v>174.9000091552735</c:v>
                </c:pt>
                <c:pt idx="1731">
                  <c:v>175.0</c:v>
                </c:pt>
                <c:pt idx="1732">
                  <c:v>175.1000061035156</c:v>
                </c:pt>
                <c:pt idx="1733">
                  <c:v>175.1999969482422</c:v>
                </c:pt>
                <c:pt idx="1734">
                  <c:v>175.3000030517578</c:v>
                </c:pt>
                <c:pt idx="1735">
                  <c:v>175.4000091552735</c:v>
                </c:pt>
                <c:pt idx="1736">
                  <c:v>175.5</c:v>
                </c:pt>
                <c:pt idx="1737">
                  <c:v>175.6000061035156</c:v>
                </c:pt>
                <c:pt idx="1738">
                  <c:v>175.6999969482422</c:v>
                </c:pt>
                <c:pt idx="1739">
                  <c:v>175.8000030517578</c:v>
                </c:pt>
                <c:pt idx="1740">
                  <c:v>175.9000091552735</c:v>
                </c:pt>
                <c:pt idx="1741">
                  <c:v>176.0</c:v>
                </c:pt>
                <c:pt idx="1742">
                  <c:v>176.1000061035156</c:v>
                </c:pt>
                <c:pt idx="1743">
                  <c:v>176.1999969482422</c:v>
                </c:pt>
                <c:pt idx="1744">
                  <c:v>176.3000030517578</c:v>
                </c:pt>
                <c:pt idx="1745">
                  <c:v>176.4000091552735</c:v>
                </c:pt>
                <c:pt idx="1746">
                  <c:v>176.5</c:v>
                </c:pt>
                <c:pt idx="1747">
                  <c:v>176.6000061035156</c:v>
                </c:pt>
                <c:pt idx="1748">
                  <c:v>176.6999969482422</c:v>
                </c:pt>
                <c:pt idx="1749">
                  <c:v>176.8000030517578</c:v>
                </c:pt>
                <c:pt idx="1750">
                  <c:v>176.9000091552735</c:v>
                </c:pt>
                <c:pt idx="1751">
                  <c:v>177.0</c:v>
                </c:pt>
                <c:pt idx="1752">
                  <c:v>177.1000061035156</c:v>
                </c:pt>
                <c:pt idx="1753">
                  <c:v>177.1999969482422</c:v>
                </c:pt>
                <c:pt idx="1754">
                  <c:v>177.3000030517578</c:v>
                </c:pt>
                <c:pt idx="1755">
                  <c:v>177.4000091552735</c:v>
                </c:pt>
                <c:pt idx="1756">
                  <c:v>177.5</c:v>
                </c:pt>
                <c:pt idx="1757">
                  <c:v>177.6000061035156</c:v>
                </c:pt>
                <c:pt idx="1758">
                  <c:v>177.6999969482422</c:v>
                </c:pt>
                <c:pt idx="1759">
                  <c:v>177.8000030517578</c:v>
                </c:pt>
                <c:pt idx="1760">
                  <c:v>177.9000091552735</c:v>
                </c:pt>
                <c:pt idx="1761">
                  <c:v>178.0</c:v>
                </c:pt>
                <c:pt idx="1762">
                  <c:v>178.1000061035156</c:v>
                </c:pt>
                <c:pt idx="1763">
                  <c:v>178.1999969482422</c:v>
                </c:pt>
                <c:pt idx="1764">
                  <c:v>178.3000030517578</c:v>
                </c:pt>
                <c:pt idx="1765">
                  <c:v>178.4000091552735</c:v>
                </c:pt>
                <c:pt idx="1766">
                  <c:v>178.5</c:v>
                </c:pt>
                <c:pt idx="1767">
                  <c:v>178.6000061035156</c:v>
                </c:pt>
                <c:pt idx="1768">
                  <c:v>178.6999969482422</c:v>
                </c:pt>
                <c:pt idx="1769">
                  <c:v>178.8000030517578</c:v>
                </c:pt>
                <c:pt idx="1770">
                  <c:v>178.9000091552735</c:v>
                </c:pt>
                <c:pt idx="1771">
                  <c:v>179.0</c:v>
                </c:pt>
                <c:pt idx="1772">
                  <c:v>179.1000061035156</c:v>
                </c:pt>
                <c:pt idx="1773">
                  <c:v>179.1999969482422</c:v>
                </c:pt>
                <c:pt idx="1774">
                  <c:v>179.3000030517578</c:v>
                </c:pt>
                <c:pt idx="1775">
                  <c:v>179.4000091552735</c:v>
                </c:pt>
                <c:pt idx="1776">
                  <c:v>179.5</c:v>
                </c:pt>
                <c:pt idx="1777">
                  <c:v>179.6000061035156</c:v>
                </c:pt>
                <c:pt idx="1778">
                  <c:v>179.6999969482422</c:v>
                </c:pt>
                <c:pt idx="1779">
                  <c:v>179.8000030517578</c:v>
                </c:pt>
                <c:pt idx="1780">
                  <c:v>179.9000091552735</c:v>
                </c:pt>
                <c:pt idx="1781">
                  <c:v>180.0</c:v>
                </c:pt>
                <c:pt idx="1782">
                  <c:v>180.1000061035156</c:v>
                </c:pt>
                <c:pt idx="1783">
                  <c:v>180.1999969482422</c:v>
                </c:pt>
                <c:pt idx="1784">
                  <c:v>180.3000030517578</c:v>
                </c:pt>
                <c:pt idx="1785">
                  <c:v>180.4000091552735</c:v>
                </c:pt>
                <c:pt idx="1786">
                  <c:v>180.5</c:v>
                </c:pt>
                <c:pt idx="1787">
                  <c:v>180.6000061035156</c:v>
                </c:pt>
                <c:pt idx="1788">
                  <c:v>180.6999969482422</c:v>
                </c:pt>
                <c:pt idx="1789">
                  <c:v>180.8000030517578</c:v>
                </c:pt>
                <c:pt idx="1790">
                  <c:v>180.9000091552735</c:v>
                </c:pt>
                <c:pt idx="1791">
                  <c:v>181.0</c:v>
                </c:pt>
                <c:pt idx="1792">
                  <c:v>181.1000061035156</c:v>
                </c:pt>
                <c:pt idx="1793">
                  <c:v>181.1999969482422</c:v>
                </c:pt>
                <c:pt idx="1794">
                  <c:v>181.3000030517578</c:v>
                </c:pt>
                <c:pt idx="1795">
                  <c:v>181.4000091552735</c:v>
                </c:pt>
                <c:pt idx="1796">
                  <c:v>181.5</c:v>
                </c:pt>
                <c:pt idx="1797">
                  <c:v>181.6000061035156</c:v>
                </c:pt>
                <c:pt idx="1798">
                  <c:v>181.6999969482422</c:v>
                </c:pt>
                <c:pt idx="1799">
                  <c:v>181.8000030517578</c:v>
                </c:pt>
                <c:pt idx="1800">
                  <c:v>181.9000091552735</c:v>
                </c:pt>
                <c:pt idx="1801">
                  <c:v>182.0</c:v>
                </c:pt>
                <c:pt idx="1802">
                  <c:v>182.1000061035156</c:v>
                </c:pt>
                <c:pt idx="1803">
                  <c:v>182.1999969482422</c:v>
                </c:pt>
                <c:pt idx="1804">
                  <c:v>182.3000030517578</c:v>
                </c:pt>
                <c:pt idx="1805">
                  <c:v>182.4000091552735</c:v>
                </c:pt>
                <c:pt idx="1806">
                  <c:v>182.5</c:v>
                </c:pt>
                <c:pt idx="1807">
                  <c:v>182.6000061035156</c:v>
                </c:pt>
                <c:pt idx="1808">
                  <c:v>182.6999969482422</c:v>
                </c:pt>
                <c:pt idx="1809">
                  <c:v>182.8000030517578</c:v>
                </c:pt>
                <c:pt idx="1810">
                  <c:v>182.9000091552735</c:v>
                </c:pt>
                <c:pt idx="1811">
                  <c:v>183.0</c:v>
                </c:pt>
                <c:pt idx="1812">
                  <c:v>183.1000061035156</c:v>
                </c:pt>
                <c:pt idx="1813">
                  <c:v>183.1999969482422</c:v>
                </c:pt>
                <c:pt idx="1814">
                  <c:v>183.3000030517578</c:v>
                </c:pt>
                <c:pt idx="1815">
                  <c:v>183.4000091552735</c:v>
                </c:pt>
                <c:pt idx="1816">
                  <c:v>183.5</c:v>
                </c:pt>
                <c:pt idx="1817">
                  <c:v>183.6000061035156</c:v>
                </c:pt>
                <c:pt idx="1818">
                  <c:v>183.6999969482422</c:v>
                </c:pt>
                <c:pt idx="1819">
                  <c:v>183.8000030517578</c:v>
                </c:pt>
                <c:pt idx="1820">
                  <c:v>183.9000091552735</c:v>
                </c:pt>
                <c:pt idx="1821">
                  <c:v>184.0</c:v>
                </c:pt>
                <c:pt idx="1822">
                  <c:v>184.1000061035156</c:v>
                </c:pt>
                <c:pt idx="1823">
                  <c:v>184.1999969482422</c:v>
                </c:pt>
                <c:pt idx="1824">
                  <c:v>184.3000030517578</c:v>
                </c:pt>
                <c:pt idx="1825">
                  <c:v>184.4000091552735</c:v>
                </c:pt>
                <c:pt idx="1826">
                  <c:v>184.5</c:v>
                </c:pt>
                <c:pt idx="1827">
                  <c:v>184.6000061035156</c:v>
                </c:pt>
                <c:pt idx="1828">
                  <c:v>184.6999969482422</c:v>
                </c:pt>
                <c:pt idx="1829">
                  <c:v>184.8000030517578</c:v>
                </c:pt>
                <c:pt idx="1830">
                  <c:v>184.9000091552735</c:v>
                </c:pt>
                <c:pt idx="1831">
                  <c:v>185.0</c:v>
                </c:pt>
                <c:pt idx="1832">
                  <c:v>185.1000061035156</c:v>
                </c:pt>
                <c:pt idx="1833">
                  <c:v>185.1999969482422</c:v>
                </c:pt>
                <c:pt idx="1834">
                  <c:v>185.3000030517578</c:v>
                </c:pt>
                <c:pt idx="1835">
                  <c:v>185.4000091552735</c:v>
                </c:pt>
                <c:pt idx="1836">
                  <c:v>185.5</c:v>
                </c:pt>
                <c:pt idx="1837">
                  <c:v>185.6000061035156</c:v>
                </c:pt>
                <c:pt idx="1838">
                  <c:v>185.6999969482422</c:v>
                </c:pt>
                <c:pt idx="1839">
                  <c:v>185.8000030517578</c:v>
                </c:pt>
                <c:pt idx="1840">
                  <c:v>185.9000091552735</c:v>
                </c:pt>
                <c:pt idx="1841">
                  <c:v>186.0</c:v>
                </c:pt>
                <c:pt idx="1842">
                  <c:v>186.1000061035156</c:v>
                </c:pt>
                <c:pt idx="1843">
                  <c:v>186.1999969482422</c:v>
                </c:pt>
                <c:pt idx="1844">
                  <c:v>186.3000030517578</c:v>
                </c:pt>
                <c:pt idx="1845">
                  <c:v>186.4000091552735</c:v>
                </c:pt>
                <c:pt idx="1846">
                  <c:v>186.5</c:v>
                </c:pt>
                <c:pt idx="1847">
                  <c:v>186.6000061035156</c:v>
                </c:pt>
                <c:pt idx="1848">
                  <c:v>186.6999969482422</c:v>
                </c:pt>
                <c:pt idx="1849">
                  <c:v>186.8000030517578</c:v>
                </c:pt>
                <c:pt idx="1850">
                  <c:v>186.9000091552735</c:v>
                </c:pt>
                <c:pt idx="1851">
                  <c:v>187.0</c:v>
                </c:pt>
                <c:pt idx="1852">
                  <c:v>187.1000061035156</c:v>
                </c:pt>
                <c:pt idx="1853">
                  <c:v>187.1999969482422</c:v>
                </c:pt>
                <c:pt idx="1854">
                  <c:v>187.3000030517578</c:v>
                </c:pt>
                <c:pt idx="1855">
                  <c:v>187.4000091552735</c:v>
                </c:pt>
                <c:pt idx="1856">
                  <c:v>187.5</c:v>
                </c:pt>
                <c:pt idx="1857">
                  <c:v>187.6000061035156</c:v>
                </c:pt>
                <c:pt idx="1858">
                  <c:v>187.6999969482422</c:v>
                </c:pt>
                <c:pt idx="1859">
                  <c:v>187.8000030517578</c:v>
                </c:pt>
                <c:pt idx="1860">
                  <c:v>187.9000091552735</c:v>
                </c:pt>
                <c:pt idx="1861">
                  <c:v>188.0</c:v>
                </c:pt>
                <c:pt idx="1862">
                  <c:v>188.1000061035156</c:v>
                </c:pt>
                <c:pt idx="1863">
                  <c:v>188.1999969482422</c:v>
                </c:pt>
                <c:pt idx="1864">
                  <c:v>188.3000030517578</c:v>
                </c:pt>
                <c:pt idx="1865">
                  <c:v>188.4000091552735</c:v>
                </c:pt>
                <c:pt idx="1866">
                  <c:v>188.5</c:v>
                </c:pt>
                <c:pt idx="1867">
                  <c:v>188.6000061035156</c:v>
                </c:pt>
                <c:pt idx="1868">
                  <c:v>188.6999969482422</c:v>
                </c:pt>
                <c:pt idx="1869">
                  <c:v>188.8000030517578</c:v>
                </c:pt>
                <c:pt idx="1870">
                  <c:v>188.9000091552735</c:v>
                </c:pt>
                <c:pt idx="1871">
                  <c:v>189.0</c:v>
                </c:pt>
                <c:pt idx="1872">
                  <c:v>189.1000061035156</c:v>
                </c:pt>
                <c:pt idx="1873">
                  <c:v>189.1999969482422</c:v>
                </c:pt>
                <c:pt idx="1874">
                  <c:v>189.3000030517578</c:v>
                </c:pt>
                <c:pt idx="1875">
                  <c:v>189.4000091552735</c:v>
                </c:pt>
                <c:pt idx="1876">
                  <c:v>189.5</c:v>
                </c:pt>
                <c:pt idx="1877">
                  <c:v>189.6000061035156</c:v>
                </c:pt>
                <c:pt idx="1878">
                  <c:v>189.6999969482422</c:v>
                </c:pt>
                <c:pt idx="1879">
                  <c:v>189.8000030517578</c:v>
                </c:pt>
                <c:pt idx="1880">
                  <c:v>189.9000091552735</c:v>
                </c:pt>
                <c:pt idx="1881">
                  <c:v>190.0</c:v>
                </c:pt>
                <c:pt idx="1882">
                  <c:v>190.1000061035156</c:v>
                </c:pt>
                <c:pt idx="1883">
                  <c:v>190.1999969482422</c:v>
                </c:pt>
                <c:pt idx="1884">
                  <c:v>190.3000030517578</c:v>
                </c:pt>
                <c:pt idx="1885">
                  <c:v>190.4000091552735</c:v>
                </c:pt>
                <c:pt idx="1886">
                  <c:v>190.5</c:v>
                </c:pt>
                <c:pt idx="1887">
                  <c:v>190.6000061035156</c:v>
                </c:pt>
                <c:pt idx="1888">
                  <c:v>190.6999969482422</c:v>
                </c:pt>
                <c:pt idx="1889">
                  <c:v>190.8000030517578</c:v>
                </c:pt>
                <c:pt idx="1890">
                  <c:v>190.9000091552735</c:v>
                </c:pt>
                <c:pt idx="1891">
                  <c:v>191.0</c:v>
                </c:pt>
                <c:pt idx="1892">
                  <c:v>191.1000061035156</c:v>
                </c:pt>
                <c:pt idx="1893">
                  <c:v>191.1999969482422</c:v>
                </c:pt>
                <c:pt idx="1894">
                  <c:v>191.3000030517578</c:v>
                </c:pt>
                <c:pt idx="1895">
                  <c:v>191.4000091552735</c:v>
                </c:pt>
                <c:pt idx="1896">
                  <c:v>191.5</c:v>
                </c:pt>
                <c:pt idx="1897">
                  <c:v>191.6000061035156</c:v>
                </c:pt>
                <c:pt idx="1898">
                  <c:v>191.6999969482422</c:v>
                </c:pt>
                <c:pt idx="1899">
                  <c:v>191.8000030517578</c:v>
                </c:pt>
                <c:pt idx="1900">
                  <c:v>191.9000091552735</c:v>
                </c:pt>
                <c:pt idx="1901">
                  <c:v>192.0</c:v>
                </c:pt>
                <c:pt idx="1902">
                  <c:v>192.1000061035156</c:v>
                </c:pt>
                <c:pt idx="1903">
                  <c:v>192.1999969482422</c:v>
                </c:pt>
                <c:pt idx="1904">
                  <c:v>192.3000030517578</c:v>
                </c:pt>
                <c:pt idx="1905">
                  <c:v>192.4000091552735</c:v>
                </c:pt>
                <c:pt idx="1906">
                  <c:v>192.5</c:v>
                </c:pt>
                <c:pt idx="1907">
                  <c:v>192.6000061035156</c:v>
                </c:pt>
                <c:pt idx="1908">
                  <c:v>192.6999969482422</c:v>
                </c:pt>
                <c:pt idx="1909">
                  <c:v>192.8000030517578</c:v>
                </c:pt>
                <c:pt idx="1910">
                  <c:v>192.9000091552735</c:v>
                </c:pt>
                <c:pt idx="1911">
                  <c:v>193.0</c:v>
                </c:pt>
                <c:pt idx="1912">
                  <c:v>193.1000061035156</c:v>
                </c:pt>
                <c:pt idx="1913">
                  <c:v>193.1999969482422</c:v>
                </c:pt>
                <c:pt idx="1914">
                  <c:v>193.3000030517578</c:v>
                </c:pt>
                <c:pt idx="1915">
                  <c:v>193.4000091552735</c:v>
                </c:pt>
                <c:pt idx="1916">
                  <c:v>193.5</c:v>
                </c:pt>
                <c:pt idx="1917">
                  <c:v>193.6000061035156</c:v>
                </c:pt>
                <c:pt idx="1918">
                  <c:v>193.6999969482422</c:v>
                </c:pt>
                <c:pt idx="1919">
                  <c:v>193.8000030517578</c:v>
                </c:pt>
                <c:pt idx="1920">
                  <c:v>193.9000091552735</c:v>
                </c:pt>
                <c:pt idx="1921">
                  <c:v>194.0</c:v>
                </c:pt>
                <c:pt idx="1922">
                  <c:v>194.1000061035156</c:v>
                </c:pt>
                <c:pt idx="1923">
                  <c:v>194.1999969482422</c:v>
                </c:pt>
                <c:pt idx="1924">
                  <c:v>194.3000030517578</c:v>
                </c:pt>
                <c:pt idx="1925">
                  <c:v>194.4000091552735</c:v>
                </c:pt>
                <c:pt idx="1926">
                  <c:v>194.5</c:v>
                </c:pt>
                <c:pt idx="1927">
                  <c:v>194.6000061035156</c:v>
                </c:pt>
                <c:pt idx="1928">
                  <c:v>194.6999969482422</c:v>
                </c:pt>
                <c:pt idx="1929">
                  <c:v>194.8000030517578</c:v>
                </c:pt>
                <c:pt idx="1930">
                  <c:v>194.9000091552735</c:v>
                </c:pt>
                <c:pt idx="1931">
                  <c:v>195.0</c:v>
                </c:pt>
                <c:pt idx="1932">
                  <c:v>195.1000061035156</c:v>
                </c:pt>
                <c:pt idx="1933">
                  <c:v>195.1999969482422</c:v>
                </c:pt>
                <c:pt idx="1934">
                  <c:v>195.3000030517578</c:v>
                </c:pt>
                <c:pt idx="1935">
                  <c:v>195.4000091552735</c:v>
                </c:pt>
                <c:pt idx="1936">
                  <c:v>195.5</c:v>
                </c:pt>
                <c:pt idx="1937">
                  <c:v>195.6000061035156</c:v>
                </c:pt>
                <c:pt idx="1938">
                  <c:v>195.6999969482422</c:v>
                </c:pt>
                <c:pt idx="1939">
                  <c:v>195.8000030517578</c:v>
                </c:pt>
                <c:pt idx="1940">
                  <c:v>195.9000091552735</c:v>
                </c:pt>
                <c:pt idx="1941">
                  <c:v>196.0</c:v>
                </c:pt>
                <c:pt idx="1942">
                  <c:v>196.1000061035156</c:v>
                </c:pt>
                <c:pt idx="1943">
                  <c:v>196.1999969482422</c:v>
                </c:pt>
                <c:pt idx="1944">
                  <c:v>196.3000030517578</c:v>
                </c:pt>
                <c:pt idx="1945">
                  <c:v>196.4000091552735</c:v>
                </c:pt>
                <c:pt idx="1946">
                  <c:v>196.5</c:v>
                </c:pt>
                <c:pt idx="1947">
                  <c:v>196.6000061035156</c:v>
                </c:pt>
                <c:pt idx="1948">
                  <c:v>196.6999969482422</c:v>
                </c:pt>
                <c:pt idx="1949">
                  <c:v>196.8000030517578</c:v>
                </c:pt>
                <c:pt idx="1950">
                  <c:v>196.9000091552735</c:v>
                </c:pt>
                <c:pt idx="1951">
                  <c:v>197.0</c:v>
                </c:pt>
                <c:pt idx="1952">
                  <c:v>197.1000061035156</c:v>
                </c:pt>
                <c:pt idx="1953">
                  <c:v>197.1999969482422</c:v>
                </c:pt>
                <c:pt idx="1954">
                  <c:v>197.3000030517578</c:v>
                </c:pt>
                <c:pt idx="1955">
                  <c:v>197.4000091552735</c:v>
                </c:pt>
                <c:pt idx="1956">
                  <c:v>197.5</c:v>
                </c:pt>
                <c:pt idx="1957">
                  <c:v>197.6000061035156</c:v>
                </c:pt>
                <c:pt idx="1958">
                  <c:v>197.6999969482422</c:v>
                </c:pt>
                <c:pt idx="1959">
                  <c:v>197.8000030517578</c:v>
                </c:pt>
                <c:pt idx="1960">
                  <c:v>197.9000091552735</c:v>
                </c:pt>
                <c:pt idx="1961">
                  <c:v>198.0</c:v>
                </c:pt>
                <c:pt idx="1962">
                  <c:v>198.1000061035156</c:v>
                </c:pt>
                <c:pt idx="1963">
                  <c:v>198.1999969482422</c:v>
                </c:pt>
                <c:pt idx="1964">
                  <c:v>198.3000030517578</c:v>
                </c:pt>
                <c:pt idx="1965">
                  <c:v>198.4000091552735</c:v>
                </c:pt>
                <c:pt idx="1966">
                  <c:v>198.5</c:v>
                </c:pt>
                <c:pt idx="1967">
                  <c:v>198.6000061035156</c:v>
                </c:pt>
                <c:pt idx="1968">
                  <c:v>198.6999969482422</c:v>
                </c:pt>
                <c:pt idx="1969">
                  <c:v>198.8000030517578</c:v>
                </c:pt>
                <c:pt idx="1970">
                  <c:v>198.9000091552735</c:v>
                </c:pt>
                <c:pt idx="1971">
                  <c:v>199.0</c:v>
                </c:pt>
                <c:pt idx="1972">
                  <c:v>199.1000061035156</c:v>
                </c:pt>
                <c:pt idx="1973">
                  <c:v>199.1999969482422</c:v>
                </c:pt>
                <c:pt idx="1974">
                  <c:v>199.3000030517578</c:v>
                </c:pt>
                <c:pt idx="1975">
                  <c:v>199.4000091552735</c:v>
                </c:pt>
                <c:pt idx="1976">
                  <c:v>199.5</c:v>
                </c:pt>
                <c:pt idx="1977">
                  <c:v>199.6000061035156</c:v>
                </c:pt>
                <c:pt idx="1978">
                  <c:v>199.6999969482422</c:v>
                </c:pt>
                <c:pt idx="1979">
                  <c:v>199.8000030517578</c:v>
                </c:pt>
                <c:pt idx="1980">
                  <c:v>199.9000091552735</c:v>
                </c:pt>
                <c:pt idx="1981">
                  <c:v>200.0</c:v>
                </c:pt>
                <c:pt idx="1982">
                  <c:v>200.1000061035156</c:v>
                </c:pt>
                <c:pt idx="1983">
                  <c:v>200.1999969482422</c:v>
                </c:pt>
                <c:pt idx="1984">
                  <c:v>200.3000030517578</c:v>
                </c:pt>
                <c:pt idx="1985">
                  <c:v>200.4000091552735</c:v>
                </c:pt>
                <c:pt idx="1986">
                  <c:v>200.5</c:v>
                </c:pt>
                <c:pt idx="1987">
                  <c:v>200.6000061035156</c:v>
                </c:pt>
                <c:pt idx="1988">
                  <c:v>200.6999969482422</c:v>
                </c:pt>
                <c:pt idx="1989">
                  <c:v>200.8000030517578</c:v>
                </c:pt>
                <c:pt idx="1990">
                  <c:v>200.9000091552735</c:v>
                </c:pt>
                <c:pt idx="1991">
                  <c:v>201.0</c:v>
                </c:pt>
                <c:pt idx="1992">
                  <c:v>201.1000061035156</c:v>
                </c:pt>
                <c:pt idx="1993">
                  <c:v>201.1999969482422</c:v>
                </c:pt>
                <c:pt idx="1994">
                  <c:v>201.3000030517578</c:v>
                </c:pt>
                <c:pt idx="1995">
                  <c:v>201.4000091552735</c:v>
                </c:pt>
                <c:pt idx="1996">
                  <c:v>201.5</c:v>
                </c:pt>
                <c:pt idx="1997">
                  <c:v>201.6000061035156</c:v>
                </c:pt>
                <c:pt idx="1998">
                  <c:v>201.6999969482422</c:v>
                </c:pt>
                <c:pt idx="1999">
                  <c:v>201.8000030517578</c:v>
                </c:pt>
                <c:pt idx="2000">
                  <c:v>201.9000091552735</c:v>
                </c:pt>
                <c:pt idx="2001">
                  <c:v>202.0</c:v>
                </c:pt>
                <c:pt idx="2002">
                  <c:v>202.1000061035156</c:v>
                </c:pt>
                <c:pt idx="2003">
                  <c:v>202.1999969482422</c:v>
                </c:pt>
                <c:pt idx="2004">
                  <c:v>202.3000030517578</c:v>
                </c:pt>
                <c:pt idx="2005">
                  <c:v>202.4000091552735</c:v>
                </c:pt>
                <c:pt idx="2006">
                  <c:v>202.5</c:v>
                </c:pt>
                <c:pt idx="2007">
                  <c:v>202.6000061035156</c:v>
                </c:pt>
                <c:pt idx="2008">
                  <c:v>202.6999969482422</c:v>
                </c:pt>
                <c:pt idx="2009">
                  <c:v>202.8000030517578</c:v>
                </c:pt>
                <c:pt idx="2010">
                  <c:v>202.9000091552735</c:v>
                </c:pt>
                <c:pt idx="2011">
                  <c:v>203.0</c:v>
                </c:pt>
                <c:pt idx="2012">
                  <c:v>203.1000061035156</c:v>
                </c:pt>
                <c:pt idx="2013">
                  <c:v>203.1999969482422</c:v>
                </c:pt>
                <c:pt idx="2014">
                  <c:v>203.3000030517578</c:v>
                </c:pt>
                <c:pt idx="2015">
                  <c:v>203.4000091552735</c:v>
                </c:pt>
                <c:pt idx="2016">
                  <c:v>203.5</c:v>
                </c:pt>
                <c:pt idx="2017">
                  <c:v>203.6000061035156</c:v>
                </c:pt>
                <c:pt idx="2018">
                  <c:v>203.6999969482422</c:v>
                </c:pt>
                <c:pt idx="2019">
                  <c:v>203.8000030517578</c:v>
                </c:pt>
                <c:pt idx="2020">
                  <c:v>203.9000091552735</c:v>
                </c:pt>
                <c:pt idx="2021">
                  <c:v>204.0</c:v>
                </c:pt>
                <c:pt idx="2022">
                  <c:v>204.1000061035156</c:v>
                </c:pt>
                <c:pt idx="2023">
                  <c:v>204.1999969482422</c:v>
                </c:pt>
                <c:pt idx="2024">
                  <c:v>204.3000030517578</c:v>
                </c:pt>
                <c:pt idx="2025">
                  <c:v>204.4000091552735</c:v>
                </c:pt>
                <c:pt idx="2026">
                  <c:v>204.5</c:v>
                </c:pt>
                <c:pt idx="2027">
                  <c:v>204.6000061035156</c:v>
                </c:pt>
                <c:pt idx="2028">
                  <c:v>204.6999969482422</c:v>
                </c:pt>
                <c:pt idx="2029">
                  <c:v>204.8000030517578</c:v>
                </c:pt>
                <c:pt idx="2030">
                  <c:v>204.9000091552735</c:v>
                </c:pt>
                <c:pt idx="2031">
                  <c:v>205.0</c:v>
                </c:pt>
                <c:pt idx="2032">
                  <c:v>205.1000061035156</c:v>
                </c:pt>
                <c:pt idx="2033">
                  <c:v>205.1999969482422</c:v>
                </c:pt>
                <c:pt idx="2034">
                  <c:v>205.3000030517578</c:v>
                </c:pt>
                <c:pt idx="2035">
                  <c:v>205.4000091552735</c:v>
                </c:pt>
                <c:pt idx="2036">
                  <c:v>205.5</c:v>
                </c:pt>
                <c:pt idx="2037">
                  <c:v>205.6000061035156</c:v>
                </c:pt>
                <c:pt idx="2038">
                  <c:v>205.6999969482422</c:v>
                </c:pt>
                <c:pt idx="2039">
                  <c:v>205.8000030517578</c:v>
                </c:pt>
                <c:pt idx="2040">
                  <c:v>205.9000091552735</c:v>
                </c:pt>
                <c:pt idx="2041">
                  <c:v>206.0</c:v>
                </c:pt>
                <c:pt idx="2042">
                  <c:v>206.1000061035156</c:v>
                </c:pt>
                <c:pt idx="2043">
                  <c:v>206.1999969482422</c:v>
                </c:pt>
                <c:pt idx="2044">
                  <c:v>206.3000030517578</c:v>
                </c:pt>
                <c:pt idx="2045">
                  <c:v>206.4000091552735</c:v>
                </c:pt>
                <c:pt idx="2046">
                  <c:v>206.5</c:v>
                </c:pt>
                <c:pt idx="2047">
                  <c:v>206.6000061035156</c:v>
                </c:pt>
                <c:pt idx="2048">
                  <c:v>206.6999969482422</c:v>
                </c:pt>
                <c:pt idx="2049">
                  <c:v>206.8000030517578</c:v>
                </c:pt>
                <c:pt idx="2050">
                  <c:v>206.9000091552735</c:v>
                </c:pt>
                <c:pt idx="2051">
                  <c:v>207.0</c:v>
                </c:pt>
                <c:pt idx="2052">
                  <c:v>207.1000061035156</c:v>
                </c:pt>
                <c:pt idx="2053">
                  <c:v>207.1999969482422</c:v>
                </c:pt>
                <c:pt idx="2054">
                  <c:v>207.3000030517578</c:v>
                </c:pt>
                <c:pt idx="2055">
                  <c:v>207.4000091552735</c:v>
                </c:pt>
                <c:pt idx="2056">
                  <c:v>207.5</c:v>
                </c:pt>
                <c:pt idx="2057">
                  <c:v>207.6000061035156</c:v>
                </c:pt>
                <c:pt idx="2058">
                  <c:v>207.6999969482422</c:v>
                </c:pt>
                <c:pt idx="2059">
                  <c:v>207.8000030517578</c:v>
                </c:pt>
                <c:pt idx="2060">
                  <c:v>207.9000091552735</c:v>
                </c:pt>
                <c:pt idx="2061">
                  <c:v>208.0</c:v>
                </c:pt>
                <c:pt idx="2062">
                  <c:v>208.1000061035156</c:v>
                </c:pt>
                <c:pt idx="2063">
                  <c:v>208.1999969482422</c:v>
                </c:pt>
                <c:pt idx="2064">
                  <c:v>208.3000030517578</c:v>
                </c:pt>
                <c:pt idx="2065">
                  <c:v>208.4000091552735</c:v>
                </c:pt>
                <c:pt idx="2066">
                  <c:v>208.5</c:v>
                </c:pt>
                <c:pt idx="2067">
                  <c:v>208.6000061035156</c:v>
                </c:pt>
                <c:pt idx="2068">
                  <c:v>208.6999969482422</c:v>
                </c:pt>
                <c:pt idx="2069">
                  <c:v>208.8000030517578</c:v>
                </c:pt>
                <c:pt idx="2070">
                  <c:v>208.9000091552735</c:v>
                </c:pt>
                <c:pt idx="2071">
                  <c:v>209.0</c:v>
                </c:pt>
                <c:pt idx="2072">
                  <c:v>209.1000061035156</c:v>
                </c:pt>
                <c:pt idx="2073">
                  <c:v>209.1999969482422</c:v>
                </c:pt>
                <c:pt idx="2074">
                  <c:v>209.3000030517578</c:v>
                </c:pt>
                <c:pt idx="2075">
                  <c:v>209.4000091552735</c:v>
                </c:pt>
                <c:pt idx="2076">
                  <c:v>209.5</c:v>
                </c:pt>
                <c:pt idx="2077">
                  <c:v>209.6000061035156</c:v>
                </c:pt>
                <c:pt idx="2078">
                  <c:v>209.6999969482422</c:v>
                </c:pt>
                <c:pt idx="2079">
                  <c:v>209.8000030517578</c:v>
                </c:pt>
                <c:pt idx="2080">
                  <c:v>209.9000091552735</c:v>
                </c:pt>
                <c:pt idx="2081">
                  <c:v>210.0</c:v>
                </c:pt>
                <c:pt idx="2082">
                  <c:v>210.1000061035156</c:v>
                </c:pt>
                <c:pt idx="2083">
                  <c:v>210.1999969482422</c:v>
                </c:pt>
                <c:pt idx="2084">
                  <c:v>210.3000030517578</c:v>
                </c:pt>
                <c:pt idx="2085">
                  <c:v>210.4000091552735</c:v>
                </c:pt>
                <c:pt idx="2086">
                  <c:v>210.5</c:v>
                </c:pt>
                <c:pt idx="2087">
                  <c:v>210.6000061035156</c:v>
                </c:pt>
                <c:pt idx="2088">
                  <c:v>210.6999969482422</c:v>
                </c:pt>
                <c:pt idx="2089">
                  <c:v>210.8000030517578</c:v>
                </c:pt>
                <c:pt idx="2090">
                  <c:v>210.9000091552735</c:v>
                </c:pt>
                <c:pt idx="2091">
                  <c:v>211.0</c:v>
                </c:pt>
                <c:pt idx="2092">
                  <c:v>211.1000061035156</c:v>
                </c:pt>
                <c:pt idx="2093">
                  <c:v>211.1999969482422</c:v>
                </c:pt>
                <c:pt idx="2094">
                  <c:v>211.3000030517578</c:v>
                </c:pt>
                <c:pt idx="2095">
                  <c:v>211.4000091552735</c:v>
                </c:pt>
                <c:pt idx="2096">
                  <c:v>211.5</c:v>
                </c:pt>
                <c:pt idx="2097">
                  <c:v>211.6000061035156</c:v>
                </c:pt>
                <c:pt idx="2098">
                  <c:v>211.6999969482422</c:v>
                </c:pt>
                <c:pt idx="2099">
                  <c:v>211.8000030517578</c:v>
                </c:pt>
                <c:pt idx="2100">
                  <c:v>211.9000091552735</c:v>
                </c:pt>
                <c:pt idx="2101">
                  <c:v>212.0</c:v>
                </c:pt>
                <c:pt idx="2102">
                  <c:v>212.1000061035156</c:v>
                </c:pt>
                <c:pt idx="2103">
                  <c:v>212.1999969482422</c:v>
                </c:pt>
                <c:pt idx="2104">
                  <c:v>212.3000030517578</c:v>
                </c:pt>
                <c:pt idx="2105">
                  <c:v>212.4000091552735</c:v>
                </c:pt>
                <c:pt idx="2106">
                  <c:v>212.5</c:v>
                </c:pt>
                <c:pt idx="2107">
                  <c:v>212.6000061035156</c:v>
                </c:pt>
                <c:pt idx="2108">
                  <c:v>212.6999969482422</c:v>
                </c:pt>
                <c:pt idx="2109">
                  <c:v>212.8000030517578</c:v>
                </c:pt>
                <c:pt idx="2110">
                  <c:v>212.9000091552735</c:v>
                </c:pt>
                <c:pt idx="2111">
                  <c:v>213.0</c:v>
                </c:pt>
                <c:pt idx="2112">
                  <c:v>213.1000061035156</c:v>
                </c:pt>
                <c:pt idx="2113">
                  <c:v>213.1999969482422</c:v>
                </c:pt>
                <c:pt idx="2114">
                  <c:v>213.3000030517578</c:v>
                </c:pt>
                <c:pt idx="2115">
                  <c:v>213.4000091552735</c:v>
                </c:pt>
                <c:pt idx="2116">
                  <c:v>213.5</c:v>
                </c:pt>
                <c:pt idx="2117">
                  <c:v>213.6000061035156</c:v>
                </c:pt>
                <c:pt idx="2118">
                  <c:v>213.6999969482422</c:v>
                </c:pt>
                <c:pt idx="2119">
                  <c:v>213.8000030517578</c:v>
                </c:pt>
                <c:pt idx="2120">
                  <c:v>213.9000091552735</c:v>
                </c:pt>
                <c:pt idx="2121">
                  <c:v>214.0</c:v>
                </c:pt>
                <c:pt idx="2122">
                  <c:v>214.1000061035156</c:v>
                </c:pt>
                <c:pt idx="2123">
                  <c:v>214.1999969482422</c:v>
                </c:pt>
                <c:pt idx="2124">
                  <c:v>214.3000030517578</c:v>
                </c:pt>
                <c:pt idx="2125">
                  <c:v>214.4000091552735</c:v>
                </c:pt>
                <c:pt idx="2126">
                  <c:v>214.5</c:v>
                </c:pt>
                <c:pt idx="2127">
                  <c:v>214.6000061035156</c:v>
                </c:pt>
                <c:pt idx="2128">
                  <c:v>214.6999969482422</c:v>
                </c:pt>
                <c:pt idx="2129">
                  <c:v>214.8000030517578</c:v>
                </c:pt>
                <c:pt idx="2130">
                  <c:v>214.9000091552735</c:v>
                </c:pt>
                <c:pt idx="2131">
                  <c:v>215.0</c:v>
                </c:pt>
                <c:pt idx="2132">
                  <c:v>215.1000061035156</c:v>
                </c:pt>
                <c:pt idx="2133">
                  <c:v>215.1999969482422</c:v>
                </c:pt>
                <c:pt idx="2134">
                  <c:v>215.3000030517578</c:v>
                </c:pt>
                <c:pt idx="2135">
                  <c:v>215.4000091552735</c:v>
                </c:pt>
                <c:pt idx="2136">
                  <c:v>215.5</c:v>
                </c:pt>
                <c:pt idx="2137">
                  <c:v>215.6000061035156</c:v>
                </c:pt>
                <c:pt idx="2138">
                  <c:v>215.6999969482422</c:v>
                </c:pt>
                <c:pt idx="2139">
                  <c:v>215.8000030517578</c:v>
                </c:pt>
                <c:pt idx="2140">
                  <c:v>215.9000091552735</c:v>
                </c:pt>
                <c:pt idx="2141">
                  <c:v>216.0</c:v>
                </c:pt>
                <c:pt idx="2142">
                  <c:v>216.1000061035156</c:v>
                </c:pt>
                <c:pt idx="2143">
                  <c:v>216.1999969482422</c:v>
                </c:pt>
                <c:pt idx="2144">
                  <c:v>216.3000030517578</c:v>
                </c:pt>
                <c:pt idx="2145">
                  <c:v>216.4000091552735</c:v>
                </c:pt>
                <c:pt idx="2146">
                  <c:v>216.5000152587891</c:v>
                </c:pt>
                <c:pt idx="2147">
                  <c:v>216.5999908447266</c:v>
                </c:pt>
                <c:pt idx="2148">
                  <c:v>216.6999969482422</c:v>
                </c:pt>
                <c:pt idx="2149">
                  <c:v>216.8000030517578</c:v>
                </c:pt>
                <c:pt idx="2150">
                  <c:v>216.9000091552735</c:v>
                </c:pt>
                <c:pt idx="2151">
                  <c:v>217.0000152587891</c:v>
                </c:pt>
                <c:pt idx="2152">
                  <c:v>217.0999908447266</c:v>
                </c:pt>
                <c:pt idx="2153">
                  <c:v>217.1999969482422</c:v>
                </c:pt>
                <c:pt idx="2154">
                  <c:v>217.3000030517578</c:v>
                </c:pt>
                <c:pt idx="2155">
                  <c:v>217.4000091552735</c:v>
                </c:pt>
                <c:pt idx="2156">
                  <c:v>217.5000152587891</c:v>
                </c:pt>
                <c:pt idx="2157">
                  <c:v>217.5999908447266</c:v>
                </c:pt>
                <c:pt idx="2158">
                  <c:v>217.6999969482422</c:v>
                </c:pt>
                <c:pt idx="2159">
                  <c:v>217.8000030517578</c:v>
                </c:pt>
                <c:pt idx="2160">
                  <c:v>217.9000091552735</c:v>
                </c:pt>
                <c:pt idx="2161">
                  <c:v>218.0000152587891</c:v>
                </c:pt>
                <c:pt idx="2162">
                  <c:v>218.0999908447266</c:v>
                </c:pt>
                <c:pt idx="2163">
                  <c:v>218.1999969482422</c:v>
                </c:pt>
                <c:pt idx="2164">
                  <c:v>218.3000030517578</c:v>
                </c:pt>
                <c:pt idx="2165">
                  <c:v>218.4000091552735</c:v>
                </c:pt>
                <c:pt idx="2166">
                  <c:v>218.5000152587891</c:v>
                </c:pt>
                <c:pt idx="2167">
                  <c:v>218.5999908447266</c:v>
                </c:pt>
                <c:pt idx="2168">
                  <c:v>218.6999969482422</c:v>
                </c:pt>
                <c:pt idx="2169">
                  <c:v>218.8000030517578</c:v>
                </c:pt>
                <c:pt idx="2170">
                  <c:v>218.9000091552735</c:v>
                </c:pt>
                <c:pt idx="2171">
                  <c:v>219.0000152587891</c:v>
                </c:pt>
                <c:pt idx="2172">
                  <c:v>219.0999908447266</c:v>
                </c:pt>
                <c:pt idx="2173">
                  <c:v>219.1999969482422</c:v>
                </c:pt>
                <c:pt idx="2174">
                  <c:v>219.3000030517578</c:v>
                </c:pt>
                <c:pt idx="2175">
                  <c:v>219.4000091552735</c:v>
                </c:pt>
                <c:pt idx="2176">
                  <c:v>219.5000152587891</c:v>
                </c:pt>
                <c:pt idx="2177">
                  <c:v>219.5999908447266</c:v>
                </c:pt>
                <c:pt idx="2178">
                  <c:v>219.6999969482422</c:v>
                </c:pt>
                <c:pt idx="2179">
                  <c:v>219.8000030517578</c:v>
                </c:pt>
                <c:pt idx="2180">
                  <c:v>219.9000091552735</c:v>
                </c:pt>
                <c:pt idx="2181">
                  <c:v>220.0000152587891</c:v>
                </c:pt>
                <c:pt idx="2182">
                  <c:v>220.0999908447266</c:v>
                </c:pt>
                <c:pt idx="2183">
                  <c:v>220.1999969482422</c:v>
                </c:pt>
                <c:pt idx="2184">
                  <c:v>220.3000030517578</c:v>
                </c:pt>
                <c:pt idx="2185">
                  <c:v>220.4000091552735</c:v>
                </c:pt>
                <c:pt idx="2186">
                  <c:v>220.5000152587891</c:v>
                </c:pt>
                <c:pt idx="2187">
                  <c:v>220.5999908447266</c:v>
                </c:pt>
                <c:pt idx="2188">
                  <c:v>220.6999969482422</c:v>
                </c:pt>
                <c:pt idx="2189">
                  <c:v>220.8000030517578</c:v>
                </c:pt>
                <c:pt idx="2190">
                  <c:v>220.9000091552735</c:v>
                </c:pt>
                <c:pt idx="2191">
                  <c:v>221.0000152587891</c:v>
                </c:pt>
                <c:pt idx="2192">
                  <c:v>221.0999908447266</c:v>
                </c:pt>
                <c:pt idx="2193">
                  <c:v>221.1999969482422</c:v>
                </c:pt>
                <c:pt idx="2194">
                  <c:v>221.3000030517578</c:v>
                </c:pt>
                <c:pt idx="2195">
                  <c:v>221.4000091552735</c:v>
                </c:pt>
                <c:pt idx="2196">
                  <c:v>221.5000152587891</c:v>
                </c:pt>
                <c:pt idx="2197">
                  <c:v>221.5999908447266</c:v>
                </c:pt>
                <c:pt idx="2198">
                  <c:v>221.6999969482422</c:v>
                </c:pt>
                <c:pt idx="2199">
                  <c:v>221.8000030517578</c:v>
                </c:pt>
                <c:pt idx="2200">
                  <c:v>221.9000091552735</c:v>
                </c:pt>
                <c:pt idx="2201">
                  <c:v>222.0000152587891</c:v>
                </c:pt>
                <c:pt idx="2202">
                  <c:v>222.0999908447266</c:v>
                </c:pt>
                <c:pt idx="2203">
                  <c:v>222.1999969482422</c:v>
                </c:pt>
                <c:pt idx="2204">
                  <c:v>222.3000030517578</c:v>
                </c:pt>
                <c:pt idx="2205">
                  <c:v>222.4000091552735</c:v>
                </c:pt>
                <c:pt idx="2206">
                  <c:v>222.5000152587891</c:v>
                </c:pt>
                <c:pt idx="2207">
                  <c:v>222.5999908447266</c:v>
                </c:pt>
                <c:pt idx="2208">
                  <c:v>222.6999969482422</c:v>
                </c:pt>
                <c:pt idx="2209">
                  <c:v>222.8000030517578</c:v>
                </c:pt>
                <c:pt idx="2210">
                  <c:v>222.9000091552735</c:v>
                </c:pt>
                <c:pt idx="2211">
                  <c:v>223.0000152587891</c:v>
                </c:pt>
                <c:pt idx="2212">
                  <c:v>223.0999908447266</c:v>
                </c:pt>
                <c:pt idx="2213">
                  <c:v>223.1999969482422</c:v>
                </c:pt>
                <c:pt idx="2214">
                  <c:v>223.3000030517578</c:v>
                </c:pt>
                <c:pt idx="2215">
                  <c:v>223.4000091552735</c:v>
                </c:pt>
                <c:pt idx="2216">
                  <c:v>223.5000152587891</c:v>
                </c:pt>
                <c:pt idx="2217">
                  <c:v>223.5999908447266</c:v>
                </c:pt>
                <c:pt idx="2218">
                  <c:v>223.6999969482422</c:v>
                </c:pt>
                <c:pt idx="2219">
                  <c:v>223.8000030517578</c:v>
                </c:pt>
                <c:pt idx="2220">
                  <c:v>223.9000091552735</c:v>
                </c:pt>
                <c:pt idx="2221">
                  <c:v>224.0000152587891</c:v>
                </c:pt>
                <c:pt idx="2222">
                  <c:v>224.0999908447266</c:v>
                </c:pt>
                <c:pt idx="2223">
                  <c:v>224.1999969482422</c:v>
                </c:pt>
                <c:pt idx="2224">
                  <c:v>224.3000030517578</c:v>
                </c:pt>
                <c:pt idx="2225">
                  <c:v>224.4000091552735</c:v>
                </c:pt>
                <c:pt idx="2226">
                  <c:v>224.5000152587891</c:v>
                </c:pt>
                <c:pt idx="2227">
                  <c:v>224.5999908447266</c:v>
                </c:pt>
                <c:pt idx="2228">
                  <c:v>224.6999969482422</c:v>
                </c:pt>
                <c:pt idx="2229">
                  <c:v>224.8000030517578</c:v>
                </c:pt>
                <c:pt idx="2230">
                  <c:v>224.9000091552735</c:v>
                </c:pt>
                <c:pt idx="2231">
                  <c:v>225.0000152587891</c:v>
                </c:pt>
                <c:pt idx="2232">
                  <c:v>225.0999908447266</c:v>
                </c:pt>
                <c:pt idx="2233">
                  <c:v>225.1999969482422</c:v>
                </c:pt>
                <c:pt idx="2234">
                  <c:v>225.3000030517578</c:v>
                </c:pt>
                <c:pt idx="2235">
                  <c:v>225.4000091552735</c:v>
                </c:pt>
                <c:pt idx="2236">
                  <c:v>225.5000152587891</c:v>
                </c:pt>
                <c:pt idx="2237">
                  <c:v>225.5999908447266</c:v>
                </c:pt>
                <c:pt idx="2238">
                  <c:v>225.6999969482422</c:v>
                </c:pt>
                <c:pt idx="2239">
                  <c:v>225.8000030517578</c:v>
                </c:pt>
                <c:pt idx="2240">
                  <c:v>225.9000091552735</c:v>
                </c:pt>
                <c:pt idx="2241">
                  <c:v>226.0000152587891</c:v>
                </c:pt>
                <c:pt idx="2242">
                  <c:v>226.0999908447266</c:v>
                </c:pt>
                <c:pt idx="2243">
                  <c:v>226.1999969482422</c:v>
                </c:pt>
                <c:pt idx="2244">
                  <c:v>226.3000030517578</c:v>
                </c:pt>
                <c:pt idx="2245">
                  <c:v>226.4000091552735</c:v>
                </c:pt>
                <c:pt idx="2246">
                  <c:v>226.5000152587891</c:v>
                </c:pt>
                <c:pt idx="2247">
                  <c:v>226.5999908447266</c:v>
                </c:pt>
                <c:pt idx="2248">
                  <c:v>226.6999969482422</c:v>
                </c:pt>
                <c:pt idx="2249">
                  <c:v>226.8000030517578</c:v>
                </c:pt>
                <c:pt idx="2250">
                  <c:v>226.9000091552735</c:v>
                </c:pt>
                <c:pt idx="2251">
                  <c:v>227.0000152587891</c:v>
                </c:pt>
                <c:pt idx="2252">
                  <c:v>227.0999908447266</c:v>
                </c:pt>
                <c:pt idx="2253">
                  <c:v>227.1999969482422</c:v>
                </c:pt>
                <c:pt idx="2254">
                  <c:v>227.3000030517578</c:v>
                </c:pt>
                <c:pt idx="2255">
                  <c:v>227.4000091552735</c:v>
                </c:pt>
                <c:pt idx="2256">
                  <c:v>227.5000152587891</c:v>
                </c:pt>
                <c:pt idx="2257">
                  <c:v>227.5999908447266</c:v>
                </c:pt>
                <c:pt idx="2258">
                  <c:v>227.6999969482422</c:v>
                </c:pt>
                <c:pt idx="2259">
                  <c:v>227.8000030517578</c:v>
                </c:pt>
                <c:pt idx="2260">
                  <c:v>227.9000091552735</c:v>
                </c:pt>
                <c:pt idx="2261">
                  <c:v>228.0000152587891</c:v>
                </c:pt>
                <c:pt idx="2262">
                  <c:v>228.0999908447266</c:v>
                </c:pt>
                <c:pt idx="2263">
                  <c:v>228.1999969482422</c:v>
                </c:pt>
                <c:pt idx="2264">
                  <c:v>228.3000030517578</c:v>
                </c:pt>
                <c:pt idx="2265">
                  <c:v>228.4000091552735</c:v>
                </c:pt>
                <c:pt idx="2266">
                  <c:v>228.5000152587891</c:v>
                </c:pt>
                <c:pt idx="2267">
                  <c:v>228.5999908447266</c:v>
                </c:pt>
                <c:pt idx="2268">
                  <c:v>228.6999969482422</c:v>
                </c:pt>
                <c:pt idx="2269">
                  <c:v>228.8000030517578</c:v>
                </c:pt>
                <c:pt idx="2270">
                  <c:v>228.9000091552735</c:v>
                </c:pt>
                <c:pt idx="2271">
                  <c:v>229.0000152587891</c:v>
                </c:pt>
                <c:pt idx="2272">
                  <c:v>229.0999908447266</c:v>
                </c:pt>
                <c:pt idx="2273">
                  <c:v>229.1999969482422</c:v>
                </c:pt>
                <c:pt idx="2274">
                  <c:v>229.3000030517578</c:v>
                </c:pt>
                <c:pt idx="2275">
                  <c:v>229.4000091552735</c:v>
                </c:pt>
                <c:pt idx="2276">
                  <c:v>229.5000152587891</c:v>
                </c:pt>
                <c:pt idx="2277">
                  <c:v>229.5999908447266</c:v>
                </c:pt>
                <c:pt idx="2278">
                  <c:v>229.6999969482422</c:v>
                </c:pt>
                <c:pt idx="2279">
                  <c:v>229.8000030517578</c:v>
                </c:pt>
                <c:pt idx="2280">
                  <c:v>229.9000091552735</c:v>
                </c:pt>
                <c:pt idx="2281">
                  <c:v>230.0000152587891</c:v>
                </c:pt>
                <c:pt idx="2282">
                  <c:v>230.0999908447266</c:v>
                </c:pt>
                <c:pt idx="2283">
                  <c:v>230.1999969482422</c:v>
                </c:pt>
                <c:pt idx="2284">
                  <c:v>230.3000030517578</c:v>
                </c:pt>
                <c:pt idx="2285">
                  <c:v>230.4000091552735</c:v>
                </c:pt>
                <c:pt idx="2286">
                  <c:v>230.5000152587891</c:v>
                </c:pt>
                <c:pt idx="2287">
                  <c:v>230.5999908447266</c:v>
                </c:pt>
                <c:pt idx="2288">
                  <c:v>230.6999969482422</c:v>
                </c:pt>
                <c:pt idx="2289">
                  <c:v>230.8000030517578</c:v>
                </c:pt>
                <c:pt idx="2290">
                  <c:v>230.9000091552735</c:v>
                </c:pt>
                <c:pt idx="2291">
                  <c:v>231.0000152587891</c:v>
                </c:pt>
                <c:pt idx="2292">
                  <c:v>231.0999908447266</c:v>
                </c:pt>
                <c:pt idx="2293">
                  <c:v>231.1999969482422</c:v>
                </c:pt>
                <c:pt idx="2294">
                  <c:v>231.3000030517578</c:v>
                </c:pt>
                <c:pt idx="2295">
                  <c:v>231.4000091552735</c:v>
                </c:pt>
                <c:pt idx="2296">
                  <c:v>231.5000152587891</c:v>
                </c:pt>
                <c:pt idx="2297">
                  <c:v>231.5999908447266</c:v>
                </c:pt>
                <c:pt idx="2298">
                  <c:v>231.6999969482422</c:v>
                </c:pt>
                <c:pt idx="2299">
                  <c:v>231.8000030517578</c:v>
                </c:pt>
                <c:pt idx="2300">
                  <c:v>231.9000091552735</c:v>
                </c:pt>
                <c:pt idx="2301">
                  <c:v>232.0000152587891</c:v>
                </c:pt>
                <c:pt idx="2302">
                  <c:v>232.0999908447266</c:v>
                </c:pt>
                <c:pt idx="2303">
                  <c:v>232.1999969482422</c:v>
                </c:pt>
                <c:pt idx="2304">
                  <c:v>232.3000030517578</c:v>
                </c:pt>
                <c:pt idx="2305">
                  <c:v>232.4000091552735</c:v>
                </c:pt>
                <c:pt idx="2306">
                  <c:v>232.5000152587891</c:v>
                </c:pt>
                <c:pt idx="2307">
                  <c:v>232.5999908447266</c:v>
                </c:pt>
                <c:pt idx="2308">
                  <c:v>232.6999969482422</c:v>
                </c:pt>
                <c:pt idx="2309">
                  <c:v>232.8000030517578</c:v>
                </c:pt>
                <c:pt idx="2310">
                  <c:v>232.9000091552735</c:v>
                </c:pt>
                <c:pt idx="2311">
                  <c:v>233.0000152587891</c:v>
                </c:pt>
                <c:pt idx="2312">
                  <c:v>233.0999908447266</c:v>
                </c:pt>
                <c:pt idx="2313">
                  <c:v>233.1999969482422</c:v>
                </c:pt>
                <c:pt idx="2314">
                  <c:v>233.3000030517578</c:v>
                </c:pt>
                <c:pt idx="2315">
                  <c:v>233.4000091552735</c:v>
                </c:pt>
                <c:pt idx="2316">
                  <c:v>233.5000152587891</c:v>
                </c:pt>
                <c:pt idx="2317">
                  <c:v>233.5999908447266</c:v>
                </c:pt>
                <c:pt idx="2318">
                  <c:v>233.6999969482422</c:v>
                </c:pt>
                <c:pt idx="2319">
                  <c:v>233.8000030517578</c:v>
                </c:pt>
                <c:pt idx="2320">
                  <c:v>233.9000091552735</c:v>
                </c:pt>
                <c:pt idx="2321">
                  <c:v>234.0000152587891</c:v>
                </c:pt>
                <c:pt idx="2322">
                  <c:v>234.0999908447266</c:v>
                </c:pt>
                <c:pt idx="2323">
                  <c:v>234.1999969482422</c:v>
                </c:pt>
                <c:pt idx="2324">
                  <c:v>234.3000030517578</c:v>
                </c:pt>
                <c:pt idx="2325">
                  <c:v>234.4000091552735</c:v>
                </c:pt>
                <c:pt idx="2326">
                  <c:v>234.5000152587891</c:v>
                </c:pt>
                <c:pt idx="2327">
                  <c:v>234.5999908447266</c:v>
                </c:pt>
                <c:pt idx="2328">
                  <c:v>234.6999969482422</c:v>
                </c:pt>
                <c:pt idx="2329">
                  <c:v>234.8000030517578</c:v>
                </c:pt>
                <c:pt idx="2330">
                  <c:v>234.9000091552735</c:v>
                </c:pt>
                <c:pt idx="2331">
                  <c:v>235.0000152587891</c:v>
                </c:pt>
                <c:pt idx="2332">
                  <c:v>235.0999908447266</c:v>
                </c:pt>
                <c:pt idx="2333">
                  <c:v>235.1999969482422</c:v>
                </c:pt>
                <c:pt idx="2334">
                  <c:v>235.3000030517578</c:v>
                </c:pt>
                <c:pt idx="2335">
                  <c:v>235.4000091552735</c:v>
                </c:pt>
                <c:pt idx="2336">
                  <c:v>235.5000152587891</c:v>
                </c:pt>
                <c:pt idx="2337">
                  <c:v>235.5999908447266</c:v>
                </c:pt>
                <c:pt idx="2338">
                  <c:v>235.6999969482422</c:v>
                </c:pt>
                <c:pt idx="2339">
                  <c:v>235.8000030517578</c:v>
                </c:pt>
                <c:pt idx="2340">
                  <c:v>235.9000091552735</c:v>
                </c:pt>
                <c:pt idx="2341">
                  <c:v>236.0000152587891</c:v>
                </c:pt>
                <c:pt idx="2342">
                  <c:v>236.0999908447266</c:v>
                </c:pt>
                <c:pt idx="2343">
                  <c:v>236.1999969482422</c:v>
                </c:pt>
                <c:pt idx="2344">
                  <c:v>236.3000030517578</c:v>
                </c:pt>
                <c:pt idx="2345">
                  <c:v>236.4000091552735</c:v>
                </c:pt>
                <c:pt idx="2346">
                  <c:v>236.5000152587891</c:v>
                </c:pt>
                <c:pt idx="2347">
                  <c:v>236.5999908447266</c:v>
                </c:pt>
                <c:pt idx="2348">
                  <c:v>236.6999969482422</c:v>
                </c:pt>
                <c:pt idx="2349">
                  <c:v>236.8000030517578</c:v>
                </c:pt>
                <c:pt idx="2350">
                  <c:v>236.9000091552735</c:v>
                </c:pt>
                <c:pt idx="2351">
                  <c:v>237.0000152587891</c:v>
                </c:pt>
                <c:pt idx="2352">
                  <c:v>237.0999908447266</c:v>
                </c:pt>
                <c:pt idx="2353">
                  <c:v>237.1999969482422</c:v>
                </c:pt>
                <c:pt idx="2354">
                  <c:v>237.3000030517578</c:v>
                </c:pt>
                <c:pt idx="2355">
                  <c:v>237.4000091552735</c:v>
                </c:pt>
                <c:pt idx="2356">
                  <c:v>237.5000152587891</c:v>
                </c:pt>
                <c:pt idx="2357">
                  <c:v>237.5999908447266</c:v>
                </c:pt>
                <c:pt idx="2358">
                  <c:v>237.6999969482422</c:v>
                </c:pt>
                <c:pt idx="2359">
                  <c:v>237.8000030517578</c:v>
                </c:pt>
                <c:pt idx="2360">
                  <c:v>237.9000091552735</c:v>
                </c:pt>
                <c:pt idx="2361">
                  <c:v>238.0000152587891</c:v>
                </c:pt>
                <c:pt idx="2362">
                  <c:v>238.0999908447266</c:v>
                </c:pt>
                <c:pt idx="2363">
                  <c:v>238.1999969482422</c:v>
                </c:pt>
                <c:pt idx="2364">
                  <c:v>238.3000030517578</c:v>
                </c:pt>
                <c:pt idx="2365">
                  <c:v>238.4000091552735</c:v>
                </c:pt>
                <c:pt idx="2366">
                  <c:v>238.5000152587891</c:v>
                </c:pt>
                <c:pt idx="2367">
                  <c:v>238.5999908447266</c:v>
                </c:pt>
                <c:pt idx="2368">
                  <c:v>238.6999969482422</c:v>
                </c:pt>
                <c:pt idx="2369">
                  <c:v>238.8000030517578</c:v>
                </c:pt>
                <c:pt idx="2370">
                  <c:v>238.9000091552735</c:v>
                </c:pt>
                <c:pt idx="2371">
                  <c:v>239.0000152587891</c:v>
                </c:pt>
                <c:pt idx="2372">
                  <c:v>239.0999908447266</c:v>
                </c:pt>
                <c:pt idx="2373">
                  <c:v>239.1999969482422</c:v>
                </c:pt>
                <c:pt idx="2374">
                  <c:v>239.3000030517578</c:v>
                </c:pt>
                <c:pt idx="2375">
                  <c:v>239.4000091552735</c:v>
                </c:pt>
                <c:pt idx="2376">
                  <c:v>239.5000152587891</c:v>
                </c:pt>
                <c:pt idx="2377">
                  <c:v>239.5999908447266</c:v>
                </c:pt>
                <c:pt idx="2378">
                  <c:v>239.6999969482422</c:v>
                </c:pt>
                <c:pt idx="2379">
                  <c:v>239.8000030517578</c:v>
                </c:pt>
                <c:pt idx="2380">
                  <c:v>239.9000091552735</c:v>
                </c:pt>
                <c:pt idx="2381">
                  <c:v>240.0000152587891</c:v>
                </c:pt>
                <c:pt idx="2382">
                  <c:v>240.0999908447266</c:v>
                </c:pt>
                <c:pt idx="2383">
                  <c:v>240.1999969482422</c:v>
                </c:pt>
                <c:pt idx="2384">
                  <c:v>240.3000030517578</c:v>
                </c:pt>
                <c:pt idx="2385">
                  <c:v>240.4000091552735</c:v>
                </c:pt>
                <c:pt idx="2386">
                  <c:v>240.5000152587891</c:v>
                </c:pt>
                <c:pt idx="2387">
                  <c:v>240.5999908447266</c:v>
                </c:pt>
                <c:pt idx="2388">
                  <c:v>240.6999969482422</c:v>
                </c:pt>
                <c:pt idx="2389">
                  <c:v>240.8000030517578</c:v>
                </c:pt>
                <c:pt idx="2390">
                  <c:v>240.9000091552735</c:v>
                </c:pt>
                <c:pt idx="2391">
                  <c:v>241.0000152587891</c:v>
                </c:pt>
                <c:pt idx="2392">
                  <c:v>241.0999908447266</c:v>
                </c:pt>
                <c:pt idx="2393">
                  <c:v>241.1999969482422</c:v>
                </c:pt>
                <c:pt idx="2394">
                  <c:v>241.3000030517578</c:v>
                </c:pt>
                <c:pt idx="2395">
                  <c:v>241.4000091552735</c:v>
                </c:pt>
                <c:pt idx="2396">
                  <c:v>241.5000152587891</c:v>
                </c:pt>
                <c:pt idx="2397">
                  <c:v>241.5999908447266</c:v>
                </c:pt>
                <c:pt idx="2398">
                  <c:v>241.6999969482422</c:v>
                </c:pt>
                <c:pt idx="2399">
                  <c:v>241.8000030517578</c:v>
                </c:pt>
                <c:pt idx="2400">
                  <c:v>241.9000091552735</c:v>
                </c:pt>
                <c:pt idx="2401">
                  <c:v>242.0000152587891</c:v>
                </c:pt>
                <c:pt idx="2402">
                  <c:v>242.0999908447266</c:v>
                </c:pt>
                <c:pt idx="2403">
                  <c:v>242.1999969482422</c:v>
                </c:pt>
                <c:pt idx="2404">
                  <c:v>242.3000030517578</c:v>
                </c:pt>
                <c:pt idx="2405">
                  <c:v>242.4000091552735</c:v>
                </c:pt>
                <c:pt idx="2406">
                  <c:v>242.5000152587891</c:v>
                </c:pt>
                <c:pt idx="2407">
                  <c:v>242.5999908447266</c:v>
                </c:pt>
                <c:pt idx="2408">
                  <c:v>242.6999969482422</c:v>
                </c:pt>
                <c:pt idx="2409">
                  <c:v>242.8000030517578</c:v>
                </c:pt>
                <c:pt idx="2410">
                  <c:v>242.9000091552735</c:v>
                </c:pt>
                <c:pt idx="2411">
                  <c:v>243.0000152587891</c:v>
                </c:pt>
                <c:pt idx="2412">
                  <c:v>243.0999908447266</c:v>
                </c:pt>
                <c:pt idx="2413">
                  <c:v>243.1999969482422</c:v>
                </c:pt>
                <c:pt idx="2414">
                  <c:v>243.3000030517578</c:v>
                </c:pt>
                <c:pt idx="2415">
                  <c:v>243.4000091552735</c:v>
                </c:pt>
                <c:pt idx="2416">
                  <c:v>243.5000152587891</c:v>
                </c:pt>
                <c:pt idx="2417">
                  <c:v>243.5999908447266</c:v>
                </c:pt>
                <c:pt idx="2418">
                  <c:v>243.6999969482422</c:v>
                </c:pt>
                <c:pt idx="2419">
                  <c:v>243.8000030517578</c:v>
                </c:pt>
                <c:pt idx="2420">
                  <c:v>243.9000091552735</c:v>
                </c:pt>
                <c:pt idx="2421">
                  <c:v>244.0000152587891</c:v>
                </c:pt>
                <c:pt idx="2422">
                  <c:v>244.0999908447266</c:v>
                </c:pt>
                <c:pt idx="2423">
                  <c:v>244.1999969482422</c:v>
                </c:pt>
                <c:pt idx="2424">
                  <c:v>244.3000030517578</c:v>
                </c:pt>
                <c:pt idx="2425">
                  <c:v>244.4000091552735</c:v>
                </c:pt>
                <c:pt idx="2426">
                  <c:v>244.5000152587891</c:v>
                </c:pt>
                <c:pt idx="2427">
                  <c:v>244.5999908447266</c:v>
                </c:pt>
                <c:pt idx="2428">
                  <c:v>244.6999969482422</c:v>
                </c:pt>
                <c:pt idx="2429">
                  <c:v>244.8000030517578</c:v>
                </c:pt>
                <c:pt idx="2430">
                  <c:v>244.9000091552735</c:v>
                </c:pt>
                <c:pt idx="2431">
                  <c:v>245.0000152587891</c:v>
                </c:pt>
                <c:pt idx="2432">
                  <c:v>245.0999908447266</c:v>
                </c:pt>
                <c:pt idx="2433">
                  <c:v>245.1999969482422</c:v>
                </c:pt>
                <c:pt idx="2434">
                  <c:v>245.3000030517578</c:v>
                </c:pt>
                <c:pt idx="2435">
                  <c:v>245.4000091552735</c:v>
                </c:pt>
                <c:pt idx="2436">
                  <c:v>245.5000152587891</c:v>
                </c:pt>
                <c:pt idx="2437">
                  <c:v>245.5999908447266</c:v>
                </c:pt>
                <c:pt idx="2438">
                  <c:v>245.6999969482422</c:v>
                </c:pt>
                <c:pt idx="2439">
                  <c:v>245.8000030517578</c:v>
                </c:pt>
                <c:pt idx="2440">
                  <c:v>245.9000091552735</c:v>
                </c:pt>
                <c:pt idx="2441">
                  <c:v>246.0000152587891</c:v>
                </c:pt>
                <c:pt idx="2442">
                  <c:v>246.0999908447266</c:v>
                </c:pt>
                <c:pt idx="2443">
                  <c:v>246.1999969482422</c:v>
                </c:pt>
                <c:pt idx="2444">
                  <c:v>246.3000030517578</c:v>
                </c:pt>
                <c:pt idx="2445">
                  <c:v>246.4000091552735</c:v>
                </c:pt>
                <c:pt idx="2446">
                  <c:v>246.5000152587891</c:v>
                </c:pt>
                <c:pt idx="2447">
                  <c:v>246.5999908447266</c:v>
                </c:pt>
                <c:pt idx="2448">
                  <c:v>246.6999969482422</c:v>
                </c:pt>
                <c:pt idx="2449">
                  <c:v>246.8000030517578</c:v>
                </c:pt>
                <c:pt idx="2450">
                  <c:v>246.9000091552735</c:v>
                </c:pt>
                <c:pt idx="2451">
                  <c:v>247.0000152587891</c:v>
                </c:pt>
                <c:pt idx="2452">
                  <c:v>247.0999908447266</c:v>
                </c:pt>
                <c:pt idx="2453">
                  <c:v>247.1999969482422</c:v>
                </c:pt>
                <c:pt idx="2454">
                  <c:v>247.3000030517578</c:v>
                </c:pt>
                <c:pt idx="2455">
                  <c:v>247.4000091552735</c:v>
                </c:pt>
                <c:pt idx="2456">
                  <c:v>247.5000152587891</c:v>
                </c:pt>
                <c:pt idx="2457">
                  <c:v>247.5999908447266</c:v>
                </c:pt>
                <c:pt idx="2458">
                  <c:v>247.6999969482422</c:v>
                </c:pt>
                <c:pt idx="2459">
                  <c:v>247.8000030517578</c:v>
                </c:pt>
                <c:pt idx="2460">
                  <c:v>247.9000091552735</c:v>
                </c:pt>
                <c:pt idx="2461">
                  <c:v>248.0000152587891</c:v>
                </c:pt>
                <c:pt idx="2462">
                  <c:v>248.0999908447266</c:v>
                </c:pt>
                <c:pt idx="2463">
                  <c:v>248.1999969482422</c:v>
                </c:pt>
                <c:pt idx="2464">
                  <c:v>248.3000030517578</c:v>
                </c:pt>
                <c:pt idx="2465">
                  <c:v>248.4000091552735</c:v>
                </c:pt>
                <c:pt idx="2466">
                  <c:v>248.5000152587891</c:v>
                </c:pt>
                <c:pt idx="2467">
                  <c:v>248.5999908447266</c:v>
                </c:pt>
                <c:pt idx="2468">
                  <c:v>248.6999969482422</c:v>
                </c:pt>
                <c:pt idx="2469">
                  <c:v>248.8000030517578</c:v>
                </c:pt>
                <c:pt idx="2470">
                  <c:v>248.9000091552735</c:v>
                </c:pt>
                <c:pt idx="2471">
                  <c:v>249.0000152587891</c:v>
                </c:pt>
                <c:pt idx="2472">
                  <c:v>249.0999908447266</c:v>
                </c:pt>
                <c:pt idx="2473">
                  <c:v>249.1999969482422</c:v>
                </c:pt>
                <c:pt idx="2474">
                  <c:v>249.3000030517578</c:v>
                </c:pt>
                <c:pt idx="2475">
                  <c:v>249.4000091552735</c:v>
                </c:pt>
                <c:pt idx="2476">
                  <c:v>249.5000152587891</c:v>
                </c:pt>
                <c:pt idx="2477">
                  <c:v>249.5999908447266</c:v>
                </c:pt>
                <c:pt idx="2478">
                  <c:v>249.6999969482422</c:v>
                </c:pt>
                <c:pt idx="2479">
                  <c:v>249.8000030517578</c:v>
                </c:pt>
                <c:pt idx="2480">
                  <c:v>249.9000091552735</c:v>
                </c:pt>
                <c:pt idx="2481">
                  <c:v>250.0000152587891</c:v>
                </c:pt>
                <c:pt idx="2482">
                  <c:v>250.0999908447266</c:v>
                </c:pt>
                <c:pt idx="2483">
                  <c:v>250.1999969482422</c:v>
                </c:pt>
                <c:pt idx="2484">
                  <c:v>250.3000030517578</c:v>
                </c:pt>
                <c:pt idx="2485">
                  <c:v>250.4000091552735</c:v>
                </c:pt>
                <c:pt idx="2486">
                  <c:v>250.5000152587891</c:v>
                </c:pt>
                <c:pt idx="2487">
                  <c:v>250.5999908447266</c:v>
                </c:pt>
                <c:pt idx="2488">
                  <c:v>250.6999969482422</c:v>
                </c:pt>
                <c:pt idx="2489">
                  <c:v>250.8000030517578</c:v>
                </c:pt>
                <c:pt idx="2490">
                  <c:v>250.9000091552735</c:v>
                </c:pt>
                <c:pt idx="2491">
                  <c:v>251.0000152587891</c:v>
                </c:pt>
                <c:pt idx="2492">
                  <c:v>251.0999908447266</c:v>
                </c:pt>
                <c:pt idx="2493">
                  <c:v>251.1999969482422</c:v>
                </c:pt>
                <c:pt idx="2494">
                  <c:v>251.3000030517578</c:v>
                </c:pt>
                <c:pt idx="2495">
                  <c:v>251.4000091552735</c:v>
                </c:pt>
                <c:pt idx="2496">
                  <c:v>251.5000152587891</c:v>
                </c:pt>
                <c:pt idx="2497">
                  <c:v>251.5999908447266</c:v>
                </c:pt>
                <c:pt idx="2498">
                  <c:v>251.6999969482422</c:v>
                </c:pt>
                <c:pt idx="2499">
                  <c:v>251.8000030517578</c:v>
                </c:pt>
                <c:pt idx="2500">
                  <c:v>251.9000091552735</c:v>
                </c:pt>
                <c:pt idx="2501">
                  <c:v>252.0000152587891</c:v>
                </c:pt>
                <c:pt idx="2502">
                  <c:v>252.0999908447266</c:v>
                </c:pt>
                <c:pt idx="2503">
                  <c:v>252.1999969482422</c:v>
                </c:pt>
                <c:pt idx="2504">
                  <c:v>252.3000030517578</c:v>
                </c:pt>
                <c:pt idx="2505">
                  <c:v>252.4000091552735</c:v>
                </c:pt>
                <c:pt idx="2506">
                  <c:v>252.5000152587891</c:v>
                </c:pt>
                <c:pt idx="2507">
                  <c:v>252.5999908447266</c:v>
                </c:pt>
                <c:pt idx="2508">
                  <c:v>252.6999969482422</c:v>
                </c:pt>
                <c:pt idx="2509">
                  <c:v>252.8000030517578</c:v>
                </c:pt>
                <c:pt idx="2510">
                  <c:v>252.9000091552735</c:v>
                </c:pt>
                <c:pt idx="2511">
                  <c:v>253.0000152587891</c:v>
                </c:pt>
                <c:pt idx="2512">
                  <c:v>253.0999908447266</c:v>
                </c:pt>
                <c:pt idx="2513">
                  <c:v>253.1999969482422</c:v>
                </c:pt>
                <c:pt idx="2514">
                  <c:v>253.3000030517578</c:v>
                </c:pt>
                <c:pt idx="2515">
                  <c:v>253.4000091552735</c:v>
                </c:pt>
                <c:pt idx="2516">
                  <c:v>253.5000152587891</c:v>
                </c:pt>
                <c:pt idx="2517">
                  <c:v>253.5999908447266</c:v>
                </c:pt>
                <c:pt idx="2518">
                  <c:v>253.6999969482422</c:v>
                </c:pt>
                <c:pt idx="2519">
                  <c:v>253.8000030517578</c:v>
                </c:pt>
                <c:pt idx="2520">
                  <c:v>253.9000091552735</c:v>
                </c:pt>
                <c:pt idx="2521">
                  <c:v>254.0000152587891</c:v>
                </c:pt>
                <c:pt idx="2522">
                  <c:v>254.0999908447266</c:v>
                </c:pt>
                <c:pt idx="2523">
                  <c:v>254.1999969482422</c:v>
                </c:pt>
                <c:pt idx="2524">
                  <c:v>254.3000030517578</c:v>
                </c:pt>
                <c:pt idx="2525">
                  <c:v>254.4000091552735</c:v>
                </c:pt>
                <c:pt idx="2526">
                  <c:v>254.5000152587891</c:v>
                </c:pt>
                <c:pt idx="2527">
                  <c:v>254.5999908447266</c:v>
                </c:pt>
                <c:pt idx="2528">
                  <c:v>254.6999969482422</c:v>
                </c:pt>
                <c:pt idx="2529">
                  <c:v>254.8000030517578</c:v>
                </c:pt>
                <c:pt idx="2530">
                  <c:v>254.9000091552735</c:v>
                </c:pt>
                <c:pt idx="2531">
                  <c:v>255.0000152587891</c:v>
                </c:pt>
                <c:pt idx="2532">
                  <c:v>255.0999908447266</c:v>
                </c:pt>
                <c:pt idx="2533">
                  <c:v>255.1999969482422</c:v>
                </c:pt>
                <c:pt idx="2534">
                  <c:v>255.3000030517578</c:v>
                </c:pt>
                <c:pt idx="2535">
                  <c:v>255.4000091552735</c:v>
                </c:pt>
                <c:pt idx="2536">
                  <c:v>255.5000152587891</c:v>
                </c:pt>
                <c:pt idx="2537">
                  <c:v>255.5999908447266</c:v>
                </c:pt>
                <c:pt idx="2538">
                  <c:v>255.6999969482422</c:v>
                </c:pt>
                <c:pt idx="2539">
                  <c:v>255.8000030517578</c:v>
                </c:pt>
                <c:pt idx="2540">
                  <c:v>255.9000091552735</c:v>
                </c:pt>
                <c:pt idx="2541">
                  <c:v>256.0</c:v>
                </c:pt>
                <c:pt idx="2542">
                  <c:v>256.0999755859375</c:v>
                </c:pt>
                <c:pt idx="2543">
                  <c:v>256.1999816894534</c:v>
                </c:pt>
                <c:pt idx="2544">
                  <c:v>256.2999877929687</c:v>
                </c:pt>
                <c:pt idx="2545">
                  <c:v>256.3999938964843</c:v>
                </c:pt>
                <c:pt idx="2546">
                  <c:v>256.5</c:v>
                </c:pt>
                <c:pt idx="2547">
                  <c:v>256.5999755859375</c:v>
                </c:pt>
                <c:pt idx="2548">
                  <c:v>256.6999816894534</c:v>
                </c:pt>
                <c:pt idx="2549">
                  <c:v>256.7999877929687</c:v>
                </c:pt>
                <c:pt idx="2550">
                  <c:v>256.8999938964843</c:v>
                </c:pt>
                <c:pt idx="2551">
                  <c:v>257.0</c:v>
                </c:pt>
                <c:pt idx="2552">
                  <c:v>257.0999755859375</c:v>
                </c:pt>
                <c:pt idx="2553">
                  <c:v>257.1999816894534</c:v>
                </c:pt>
                <c:pt idx="2554">
                  <c:v>257.2999877929687</c:v>
                </c:pt>
                <c:pt idx="2555">
                  <c:v>257.3999938964843</c:v>
                </c:pt>
                <c:pt idx="2556">
                  <c:v>257.5</c:v>
                </c:pt>
                <c:pt idx="2557">
                  <c:v>257.5999755859375</c:v>
                </c:pt>
                <c:pt idx="2558">
                  <c:v>257.6999816894534</c:v>
                </c:pt>
                <c:pt idx="2559">
                  <c:v>257.7999877929687</c:v>
                </c:pt>
                <c:pt idx="2560">
                  <c:v>257.8999938964843</c:v>
                </c:pt>
                <c:pt idx="2561">
                  <c:v>258.0</c:v>
                </c:pt>
                <c:pt idx="2562">
                  <c:v>258.0999755859375</c:v>
                </c:pt>
                <c:pt idx="2563">
                  <c:v>258.1999816894534</c:v>
                </c:pt>
                <c:pt idx="2564">
                  <c:v>258.2999877929687</c:v>
                </c:pt>
                <c:pt idx="2565">
                  <c:v>258.3999938964843</c:v>
                </c:pt>
                <c:pt idx="2566">
                  <c:v>258.5</c:v>
                </c:pt>
                <c:pt idx="2567">
                  <c:v>258.5999755859375</c:v>
                </c:pt>
                <c:pt idx="2568">
                  <c:v>258.6999816894534</c:v>
                </c:pt>
                <c:pt idx="2569">
                  <c:v>258.7999877929687</c:v>
                </c:pt>
                <c:pt idx="2570">
                  <c:v>258.8999938964843</c:v>
                </c:pt>
                <c:pt idx="2571">
                  <c:v>259.0</c:v>
                </c:pt>
                <c:pt idx="2572">
                  <c:v>259.0999755859375</c:v>
                </c:pt>
                <c:pt idx="2573">
                  <c:v>259.1999816894534</c:v>
                </c:pt>
                <c:pt idx="2574">
                  <c:v>259.2999877929687</c:v>
                </c:pt>
                <c:pt idx="2575">
                  <c:v>259.3999938964843</c:v>
                </c:pt>
                <c:pt idx="2576">
                  <c:v>259.5</c:v>
                </c:pt>
                <c:pt idx="2577">
                  <c:v>259.5999755859375</c:v>
                </c:pt>
                <c:pt idx="2578">
                  <c:v>259.6999816894534</c:v>
                </c:pt>
                <c:pt idx="2579">
                  <c:v>259.7999877929687</c:v>
                </c:pt>
                <c:pt idx="2580">
                  <c:v>259.8999938964843</c:v>
                </c:pt>
                <c:pt idx="2581">
                  <c:v>260.0</c:v>
                </c:pt>
                <c:pt idx="2582">
                  <c:v>260.0999755859375</c:v>
                </c:pt>
                <c:pt idx="2583">
                  <c:v>260.1999816894534</c:v>
                </c:pt>
                <c:pt idx="2584">
                  <c:v>260.2999877929687</c:v>
                </c:pt>
                <c:pt idx="2585">
                  <c:v>260.3999938964843</c:v>
                </c:pt>
                <c:pt idx="2586">
                  <c:v>260.5</c:v>
                </c:pt>
                <c:pt idx="2587">
                  <c:v>260.5999755859375</c:v>
                </c:pt>
                <c:pt idx="2588">
                  <c:v>260.6999816894534</c:v>
                </c:pt>
                <c:pt idx="2589">
                  <c:v>260.7999877929687</c:v>
                </c:pt>
                <c:pt idx="2590">
                  <c:v>260.8999938964843</c:v>
                </c:pt>
                <c:pt idx="2591">
                  <c:v>261.0</c:v>
                </c:pt>
                <c:pt idx="2592">
                  <c:v>261.0999755859375</c:v>
                </c:pt>
                <c:pt idx="2593">
                  <c:v>261.1999816894534</c:v>
                </c:pt>
                <c:pt idx="2594">
                  <c:v>261.2999877929687</c:v>
                </c:pt>
                <c:pt idx="2595">
                  <c:v>261.3999938964843</c:v>
                </c:pt>
                <c:pt idx="2596">
                  <c:v>261.5</c:v>
                </c:pt>
                <c:pt idx="2597">
                  <c:v>261.5999755859375</c:v>
                </c:pt>
                <c:pt idx="2598">
                  <c:v>261.6999816894534</c:v>
                </c:pt>
                <c:pt idx="2599">
                  <c:v>261.7999877929687</c:v>
                </c:pt>
                <c:pt idx="2600">
                  <c:v>261.8999938964843</c:v>
                </c:pt>
                <c:pt idx="2601">
                  <c:v>262.0</c:v>
                </c:pt>
                <c:pt idx="2602">
                  <c:v>262.0999755859375</c:v>
                </c:pt>
                <c:pt idx="2603">
                  <c:v>262.1999816894534</c:v>
                </c:pt>
                <c:pt idx="2604">
                  <c:v>262.2999877929687</c:v>
                </c:pt>
                <c:pt idx="2605">
                  <c:v>262.3999938964843</c:v>
                </c:pt>
                <c:pt idx="2606">
                  <c:v>262.5</c:v>
                </c:pt>
                <c:pt idx="2607">
                  <c:v>262.5999755859375</c:v>
                </c:pt>
                <c:pt idx="2608">
                  <c:v>262.6999816894534</c:v>
                </c:pt>
                <c:pt idx="2609">
                  <c:v>262.7999877929687</c:v>
                </c:pt>
                <c:pt idx="2610">
                  <c:v>262.8999938964843</c:v>
                </c:pt>
                <c:pt idx="2611">
                  <c:v>263.0</c:v>
                </c:pt>
                <c:pt idx="2612">
                  <c:v>263.0999755859375</c:v>
                </c:pt>
                <c:pt idx="2613">
                  <c:v>263.1999816894534</c:v>
                </c:pt>
                <c:pt idx="2614">
                  <c:v>263.2999877929687</c:v>
                </c:pt>
                <c:pt idx="2615">
                  <c:v>263.3999938964843</c:v>
                </c:pt>
                <c:pt idx="2616">
                  <c:v>263.5</c:v>
                </c:pt>
                <c:pt idx="2617">
                  <c:v>263.5999755859375</c:v>
                </c:pt>
                <c:pt idx="2618">
                  <c:v>263.6999816894534</c:v>
                </c:pt>
                <c:pt idx="2619">
                  <c:v>263.7999877929687</c:v>
                </c:pt>
                <c:pt idx="2620">
                  <c:v>263.8999938964843</c:v>
                </c:pt>
                <c:pt idx="2621">
                  <c:v>264.0</c:v>
                </c:pt>
                <c:pt idx="2622">
                  <c:v>264.0999755859375</c:v>
                </c:pt>
                <c:pt idx="2623">
                  <c:v>264.1999816894534</c:v>
                </c:pt>
                <c:pt idx="2624">
                  <c:v>264.2999877929687</c:v>
                </c:pt>
                <c:pt idx="2625">
                  <c:v>264.3999938964843</c:v>
                </c:pt>
                <c:pt idx="2626">
                  <c:v>264.5</c:v>
                </c:pt>
                <c:pt idx="2627">
                  <c:v>264.5999755859375</c:v>
                </c:pt>
                <c:pt idx="2628">
                  <c:v>264.6999816894534</c:v>
                </c:pt>
                <c:pt idx="2629">
                  <c:v>264.7999877929687</c:v>
                </c:pt>
                <c:pt idx="2630">
                  <c:v>264.8999938964843</c:v>
                </c:pt>
                <c:pt idx="2631">
                  <c:v>265.0</c:v>
                </c:pt>
                <c:pt idx="2632">
                  <c:v>265.0999755859375</c:v>
                </c:pt>
                <c:pt idx="2633">
                  <c:v>265.1999816894534</c:v>
                </c:pt>
                <c:pt idx="2634">
                  <c:v>265.2999877929687</c:v>
                </c:pt>
                <c:pt idx="2635">
                  <c:v>265.3999938964843</c:v>
                </c:pt>
                <c:pt idx="2636">
                  <c:v>265.5</c:v>
                </c:pt>
                <c:pt idx="2637">
                  <c:v>265.5999755859375</c:v>
                </c:pt>
                <c:pt idx="2638">
                  <c:v>265.6999816894534</c:v>
                </c:pt>
                <c:pt idx="2639">
                  <c:v>265.7999877929687</c:v>
                </c:pt>
                <c:pt idx="2640">
                  <c:v>265.8999938964843</c:v>
                </c:pt>
                <c:pt idx="2641">
                  <c:v>266.0</c:v>
                </c:pt>
                <c:pt idx="2642">
                  <c:v>266.0999755859375</c:v>
                </c:pt>
                <c:pt idx="2643">
                  <c:v>266.1999816894534</c:v>
                </c:pt>
                <c:pt idx="2644">
                  <c:v>266.2999877929687</c:v>
                </c:pt>
                <c:pt idx="2645">
                  <c:v>266.3999938964843</c:v>
                </c:pt>
                <c:pt idx="2646">
                  <c:v>266.5</c:v>
                </c:pt>
                <c:pt idx="2647">
                  <c:v>266.5999755859375</c:v>
                </c:pt>
                <c:pt idx="2648">
                  <c:v>266.6999816894534</c:v>
                </c:pt>
                <c:pt idx="2649">
                  <c:v>266.7999877929687</c:v>
                </c:pt>
                <c:pt idx="2650">
                  <c:v>266.8999938964843</c:v>
                </c:pt>
                <c:pt idx="2651">
                  <c:v>267.0</c:v>
                </c:pt>
                <c:pt idx="2652">
                  <c:v>267.0999755859375</c:v>
                </c:pt>
                <c:pt idx="2653">
                  <c:v>267.1999816894534</c:v>
                </c:pt>
                <c:pt idx="2654">
                  <c:v>267.2999877929687</c:v>
                </c:pt>
                <c:pt idx="2655">
                  <c:v>267.3999938964843</c:v>
                </c:pt>
                <c:pt idx="2656">
                  <c:v>267.5</c:v>
                </c:pt>
                <c:pt idx="2657">
                  <c:v>267.5999755859375</c:v>
                </c:pt>
                <c:pt idx="2658">
                  <c:v>267.6999816894534</c:v>
                </c:pt>
                <c:pt idx="2659">
                  <c:v>267.7999877929687</c:v>
                </c:pt>
                <c:pt idx="2660">
                  <c:v>267.8999938964843</c:v>
                </c:pt>
                <c:pt idx="2661">
                  <c:v>268.0</c:v>
                </c:pt>
                <c:pt idx="2662">
                  <c:v>268.0999755859375</c:v>
                </c:pt>
                <c:pt idx="2663">
                  <c:v>268.1999816894534</c:v>
                </c:pt>
                <c:pt idx="2664">
                  <c:v>268.2999877929687</c:v>
                </c:pt>
                <c:pt idx="2665">
                  <c:v>268.3999938964843</c:v>
                </c:pt>
                <c:pt idx="2666">
                  <c:v>268.5</c:v>
                </c:pt>
                <c:pt idx="2667">
                  <c:v>268.5999755859375</c:v>
                </c:pt>
                <c:pt idx="2668">
                  <c:v>268.6999816894534</c:v>
                </c:pt>
                <c:pt idx="2669">
                  <c:v>268.7999877929687</c:v>
                </c:pt>
                <c:pt idx="2670">
                  <c:v>268.8999938964843</c:v>
                </c:pt>
                <c:pt idx="2671">
                  <c:v>269.0</c:v>
                </c:pt>
                <c:pt idx="2672">
                  <c:v>269.0999755859375</c:v>
                </c:pt>
                <c:pt idx="2673">
                  <c:v>269.1999816894534</c:v>
                </c:pt>
                <c:pt idx="2674">
                  <c:v>269.2999877929687</c:v>
                </c:pt>
                <c:pt idx="2675">
                  <c:v>269.3999938964843</c:v>
                </c:pt>
                <c:pt idx="2676">
                  <c:v>269.5</c:v>
                </c:pt>
                <c:pt idx="2677">
                  <c:v>269.5999755859375</c:v>
                </c:pt>
                <c:pt idx="2678">
                  <c:v>269.6999816894534</c:v>
                </c:pt>
                <c:pt idx="2679">
                  <c:v>269.7999877929687</c:v>
                </c:pt>
                <c:pt idx="2680">
                  <c:v>269.8999938964843</c:v>
                </c:pt>
                <c:pt idx="2681">
                  <c:v>270.0</c:v>
                </c:pt>
                <c:pt idx="2682">
                  <c:v>270.0999755859375</c:v>
                </c:pt>
                <c:pt idx="2683">
                  <c:v>270.1999816894534</c:v>
                </c:pt>
                <c:pt idx="2684">
                  <c:v>270.2999877929687</c:v>
                </c:pt>
                <c:pt idx="2685">
                  <c:v>270.3999938964843</c:v>
                </c:pt>
                <c:pt idx="2686">
                  <c:v>270.5</c:v>
                </c:pt>
                <c:pt idx="2687">
                  <c:v>270.5999755859375</c:v>
                </c:pt>
                <c:pt idx="2688">
                  <c:v>270.6999816894534</c:v>
                </c:pt>
                <c:pt idx="2689">
                  <c:v>270.7999877929687</c:v>
                </c:pt>
                <c:pt idx="2690">
                  <c:v>270.8999938964843</c:v>
                </c:pt>
                <c:pt idx="2691">
                  <c:v>271.0</c:v>
                </c:pt>
                <c:pt idx="2692">
                  <c:v>271.0999755859375</c:v>
                </c:pt>
                <c:pt idx="2693">
                  <c:v>271.1999816894534</c:v>
                </c:pt>
                <c:pt idx="2694">
                  <c:v>271.2999877929687</c:v>
                </c:pt>
                <c:pt idx="2695">
                  <c:v>271.3999938964843</c:v>
                </c:pt>
                <c:pt idx="2696">
                  <c:v>271.5</c:v>
                </c:pt>
                <c:pt idx="2697">
                  <c:v>271.5999755859375</c:v>
                </c:pt>
                <c:pt idx="2698">
                  <c:v>271.6999816894534</c:v>
                </c:pt>
                <c:pt idx="2699">
                  <c:v>271.7999877929687</c:v>
                </c:pt>
                <c:pt idx="2700">
                  <c:v>271.8999938964843</c:v>
                </c:pt>
                <c:pt idx="2701">
                  <c:v>272.0</c:v>
                </c:pt>
                <c:pt idx="2702">
                  <c:v>272.0999755859375</c:v>
                </c:pt>
                <c:pt idx="2703">
                  <c:v>272.1999816894534</c:v>
                </c:pt>
                <c:pt idx="2704">
                  <c:v>272.2999877929687</c:v>
                </c:pt>
                <c:pt idx="2705">
                  <c:v>272.3999938964843</c:v>
                </c:pt>
                <c:pt idx="2706">
                  <c:v>272.5</c:v>
                </c:pt>
                <c:pt idx="2707">
                  <c:v>272.5999755859375</c:v>
                </c:pt>
                <c:pt idx="2708">
                  <c:v>272.6999816894534</c:v>
                </c:pt>
                <c:pt idx="2709">
                  <c:v>272.7999877929687</c:v>
                </c:pt>
                <c:pt idx="2710">
                  <c:v>272.8999938964843</c:v>
                </c:pt>
                <c:pt idx="2711">
                  <c:v>273.0</c:v>
                </c:pt>
                <c:pt idx="2712">
                  <c:v>273.0999755859375</c:v>
                </c:pt>
                <c:pt idx="2713">
                  <c:v>273.1999816894534</c:v>
                </c:pt>
                <c:pt idx="2714">
                  <c:v>273.2999877929687</c:v>
                </c:pt>
                <c:pt idx="2715">
                  <c:v>273.3999938964843</c:v>
                </c:pt>
                <c:pt idx="2716">
                  <c:v>273.5</c:v>
                </c:pt>
                <c:pt idx="2717">
                  <c:v>273.5999755859375</c:v>
                </c:pt>
                <c:pt idx="2718">
                  <c:v>273.6999816894534</c:v>
                </c:pt>
                <c:pt idx="2719">
                  <c:v>273.7999877929687</c:v>
                </c:pt>
                <c:pt idx="2720">
                  <c:v>273.8999938964843</c:v>
                </c:pt>
                <c:pt idx="2721">
                  <c:v>274.0</c:v>
                </c:pt>
                <c:pt idx="2722">
                  <c:v>274.0999755859375</c:v>
                </c:pt>
                <c:pt idx="2723">
                  <c:v>274.1999816894534</c:v>
                </c:pt>
                <c:pt idx="2724">
                  <c:v>274.2999877929687</c:v>
                </c:pt>
                <c:pt idx="2725">
                  <c:v>274.3999938964843</c:v>
                </c:pt>
                <c:pt idx="2726">
                  <c:v>274.5</c:v>
                </c:pt>
                <c:pt idx="2727">
                  <c:v>274.5999755859375</c:v>
                </c:pt>
                <c:pt idx="2728">
                  <c:v>274.6999816894534</c:v>
                </c:pt>
                <c:pt idx="2729">
                  <c:v>274.7999877929687</c:v>
                </c:pt>
                <c:pt idx="2730">
                  <c:v>274.8999938964843</c:v>
                </c:pt>
                <c:pt idx="2731">
                  <c:v>275.0</c:v>
                </c:pt>
                <c:pt idx="2732">
                  <c:v>275.0999755859375</c:v>
                </c:pt>
                <c:pt idx="2733">
                  <c:v>275.1999816894534</c:v>
                </c:pt>
                <c:pt idx="2734">
                  <c:v>275.2999877929687</c:v>
                </c:pt>
                <c:pt idx="2735">
                  <c:v>275.3999938964843</c:v>
                </c:pt>
                <c:pt idx="2736">
                  <c:v>275.5</c:v>
                </c:pt>
                <c:pt idx="2737">
                  <c:v>275.5999755859375</c:v>
                </c:pt>
                <c:pt idx="2738">
                  <c:v>275.6999816894534</c:v>
                </c:pt>
                <c:pt idx="2739">
                  <c:v>275.7999877929687</c:v>
                </c:pt>
                <c:pt idx="2740">
                  <c:v>275.8999938964843</c:v>
                </c:pt>
                <c:pt idx="2741">
                  <c:v>276.0</c:v>
                </c:pt>
                <c:pt idx="2742">
                  <c:v>276.0999755859375</c:v>
                </c:pt>
                <c:pt idx="2743">
                  <c:v>276.1999816894534</c:v>
                </c:pt>
                <c:pt idx="2744">
                  <c:v>276.2999877929687</c:v>
                </c:pt>
                <c:pt idx="2745">
                  <c:v>276.3999938964843</c:v>
                </c:pt>
                <c:pt idx="2746">
                  <c:v>276.5</c:v>
                </c:pt>
                <c:pt idx="2747">
                  <c:v>276.5999755859375</c:v>
                </c:pt>
                <c:pt idx="2748">
                  <c:v>276.6999816894534</c:v>
                </c:pt>
                <c:pt idx="2749">
                  <c:v>276.7999877929687</c:v>
                </c:pt>
                <c:pt idx="2750">
                  <c:v>276.8999938964843</c:v>
                </c:pt>
                <c:pt idx="2751">
                  <c:v>277.0</c:v>
                </c:pt>
                <c:pt idx="2752">
                  <c:v>277.0999755859375</c:v>
                </c:pt>
                <c:pt idx="2753">
                  <c:v>277.1999816894534</c:v>
                </c:pt>
                <c:pt idx="2754">
                  <c:v>277.2999877929687</c:v>
                </c:pt>
                <c:pt idx="2755">
                  <c:v>277.3999938964843</c:v>
                </c:pt>
                <c:pt idx="2756">
                  <c:v>277.5</c:v>
                </c:pt>
                <c:pt idx="2757">
                  <c:v>277.5999755859375</c:v>
                </c:pt>
                <c:pt idx="2758">
                  <c:v>277.6999816894534</c:v>
                </c:pt>
                <c:pt idx="2759">
                  <c:v>277.7999877929687</c:v>
                </c:pt>
                <c:pt idx="2760">
                  <c:v>277.8999938964843</c:v>
                </c:pt>
                <c:pt idx="2761">
                  <c:v>278.0</c:v>
                </c:pt>
                <c:pt idx="2762">
                  <c:v>278.0999755859375</c:v>
                </c:pt>
                <c:pt idx="2763">
                  <c:v>278.1999816894534</c:v>
                </c:pt>
                <c:pt idx="2764">
                  <c:v>278.2999877929687</c:v>
                </c:pt>
                <c:pt idx="2765">
                  <c:v>278.3999938964843</c:v>
                </c:pt>
                <c:pt idx="2766">
                  <c:v>278.5</c:v>
                </c:pt>
                <c:pt idx="2767">
                  <c:v>278.5999755859375</c:v>
                </c:pt>
                <c:pt idx="2768">
                  <c:v>278.6999816894534</c:v>
                </c:pt>
                <c:pt idx="2769">
                  <c:v>278.7999877929687</c:v>
                </c:pt>
                <c:pt idx="2770">
                  <c:v>278.8999938964843</c:v>
                </c:pt>
                <c:pt idx="2771">
                  <c:v>279.0</c:v>
                </c:pt>
                <c:pt idx="2772">
                  <c:v>279.0999755859375</c:v>
                </c:pt>
                <c:pt idx="2773">
                  <c:v>279.1999816894534</c:v>
                </c:pt>
                <c:pt idx="2774">
                  <c:v>279.2999877929687</c:v>
                </c:pt>
                <c:pt idx="2775">
                  <c:v>279.3999938964843</c:v>
                </c:pt>
                <c:pt idx="2776">
                  <c:v>279.5</c:v>
                </c:pt>
                <c:pt idx="2777">
                  <c:v>279.5999755859375</c:v>
                </c:pt>
                <c:pt idx="2778">
                  <c:v>279.6999816894534</c:v>
                </c:pt>
                <c:pt idx="2779">
                  <c:v>279.7999877929687</c:v>
                </c:pt>
                <c:pt idx="2780">
                  <c:v>279.8999938964843</c:v>
                </c:pt>
                <c:pt idx="2781">
                  <c:v>280.0</c:v>
                </c:pt>
                <c:pt idx="2782">
                  <c:v>280.0999755859375</c:v>
                </c:pt>
                <c:pt idx="2783">
                  <c:v>280.1999816894534</c:v>
                </c:pt>
                <c:pt idx="2784">
                  <c:v>280.2999877929687</c:v>
                </c:pt>
                <c:pt idx="2785">
                  <c:v>280.3999938964843</c:v>
                </c:pt>
                <c:pt idx="2786">
                  <c:v>280.5</c:v>
                </c:pt>
                <c:pt idx="2787">
                  <c:v>280.5999755859375</c:v>
                </c:pt>
                <c:pt idx="2788">
                  <c:v>280.6999816894534</c:v>
                </c:pt>
                <c:pt idx="2789">
                  <c:v>280.7999877929687</c:v>
                </c:pt>
                <c:pt idx="2790">
                  <c:v>280.8999938964843</c:v>
                </c:pt>
                <c:pt idx="2791">
                  <c:v>281.0</c:v>
                </c:pt>
                <c:pt idx="2792">
                  <c:v>281.0999755859375</c:v>
                </c:pt>
                <c:pt idx="2793">
                  <c:v>281.1999816894534</c:v>
                </c:pt>
                <c:pt idx="2794">
                  <c:v>281.2999877929687</c:v>
                </c:pt>
                <c:pt idx="2795">
                  <c:v>281.3999938964843</c:v>
                </c:pt>
                <c:pt idx="2796">
                  <c:v>281.5</c:v>
                </c:pt>
                <c:pt idx="2797">
                  <c:v>281.5999755859375</c:v>
                </c:pt>
                <c:pt idx="2798">
                  <c:v>281.6999816894534</c:v>
                </c:pt>
                <c:pt idx="2799">
                  <c:v>281.7999877929687</c:v>
                </c:pt>
                <c:pt idx="2800">
                  <c:v>281.8999938964843</c:v>
                </c:pt>
                <c:pt idx="2801">
                  <c:v>282.0</c:v>
                </c:pt>
                <c:pt idx="2802">
                  <c:v>282.0999755859375</c:v>
                </c:pt>
                <c:pt idx="2803">
                  <c:v>282.1999816894534</c:v>
                </c:pt>
                <c:pt idx="2804">
                  <c:v>282.2999877929687</c:v>
                </c:pt>
                <c:pt idx="2805">
                  <c:v>282.3999938964843</c:v>
                </c:pt>
                <c:pt idx="2806">
                  <c:v>282.5</c:v>
                </c:pt>
                <c:pt idx="2807">
                  <c:v>282.5999755859375</c:v>
                </c:pt>
                <c:pt idx="2808">
                  <c:v>282.6999816894534</c:v>
                </c:pt>
                <c:pt idx="2809">
                  <c:v>282.7999877929687</c:v>
                </c:pt>
                <c:pt idx="2810">
                  <c:v>282.8999938964843</c:v>
                </c:pt>
                <c:pt idx="2811">
                  <c:v>283.0</c:v>
                </c:pt>
                <c:pt idx="2812">
                  <c:v>283.0999755859375</c:v>
                </c:pt>
                <c:pt idx="2813">
                  <c:v>283.1999816894534</c:v>
                </c:pt>
                <c:pt idx="2814">
                  <c:v>283.2999877929687</c:v>
                </c:pt>
                <c:pt idx="2815">
                  <c:v>283.3999938964843</c:v>
                </c:pt>
                <c:pt idx="2816">
                  <c:v>283.5</c:v>
                </c:pt>
                <c:pt idx="2817">
                  <c:v>283.5999755859375</c:v>
                </c:pt>
                <c:pt idx="2818">
                  <c:v>283.6999816894534</c:v>
                </c:pt>
                <c:pt idx="2819">
                  <c:v>283.7999877929687</c:v>
                </c:pt>
                <c:pt idx="2820">
                  <c:v>283.8999938964843</c:v>
                </c:pt>
                <c:pt idx="2821">
                  <c:v>284.0</c:v>
                </c:pt>
                <c:pt idx="2822">
                  <c:v>284.0999755859375</c:v>
                </c:pt>
                <c:pt idx="2823">
                  <c:v>284.1999816894534</c:v>
                </c:pt>
                <c:pt idx="2824">
                  <c:v>284.2999877929687</c:v>
                </c:pt>
                <c:pt idx="2825">
                  <c:v>284.3999938964843</c:v>
                </c:pt>
                <c:pt idx="2826">
                  <c:v>284.5</c:v>
                </c:pt>
                <c:pt idx="2827">
                  <c:v>284.5999755859375</c:v>
                </c:pt>
                <c:pt idx="2828">
                  <c:v>284.6999816894534</c:v>
                </c:pt>
                <c:pt idx="2829">
                  <c:v>284.7999877929687</c:v>
                </c:pt>
                <c:pt idx="2830">
                  <c:v>284.8999938964843</c:v>
                </c:pt>
                <c:pt idx="2831">
                  <c:v>285.0</c:v>
                </c:pt>
                <c:pt idx="2832">
                  <c:v>285.0999755859375</c:v>
                </c:pt>
                <c:pt idx="2833">
                  <c:v>285.1999816894534</c:v>
                </c:pt>
                <c:pt idx="2834">
                  <c:v>285.2999877929687</c:v>
                </c:pt>
                <c:pt idx="2835">
                  <c:v>285.3999938964843</c:v>
                </c:pt>
                <c:pt idx="2836">
                  <c:v>285.5</c:v>
                </c:pt>
                <c:pt idx="2837">
                  <c:v>285.5999755859375</c:v>
                </c:pt>
                <c:pt idx="2838">
                  <c:v>285.6999816894534</c:v>
                </c:pt>
                <c:pt idx="2839">
                  <c:v>285.7999877929687</c:v>
                </c:pt>
                <c:pt idx="2840">
                  <c:v>285.8999938964843</c:v>
                </c:pt>
                <c:pt idx="2841">
                  <c:v>286.0</c:v>
                </c:pt>
                <c:pt idx="2842">
                  <c:v>286.0999755859375</c:v>
                </c:pt>
                <c:pt idx="2843">
                  <c:v>286.1999816894534</c:v>
                </c:pt>
                <c:pt idx="2844">
                  <c:v>286.2999877929687</c:v>
                </c:pt>
                <c:pt idx="2845">
                  <c:v>286.3999938964843</c:v>
                </c:pt>
                <c:pt idx="2846">
                  <c:v>286.5</c:v>
                </c:pt>
                <c:pt idx="2847">
                  <c:v>286.5999755859375</c:v>
                </c:pt>
                <c:pt idx="2848">
                  <c:v>286.6999816894534</c:v>
                </c:pt>
                <c:pt idx="2849">
                  <c:v>286.7999877929687</c:v>
                </c:pt>
                <c:pt idx="2850">
                  <c:v>286.8999938964843</c:v>
                </c:pt>
                <c:pt idx="2851">
                  <c:v>287.0</c:v>
                </c:pt>
                <c:pt idx="2852">
                  <c:v>287.0999755859375</c:v>
                </c:pt>
                <c:pt idx="2853">
                  <c:v>287.1999816894534</c:v>
                </c:pt>
                <c:pt idx="2854">
                  <c:v>287.2999877929687</c:v>
                </c:pt>
                <c:pt idx="2855">
                  <c:v>287.3999938964843</c:v>
                </c:pt>
                <c:pt idx="2856">
                  <c:v>287.5</c:v>
                </c:pt>
                <c:pt idx="2857">
                  <c:v>287.5999755859375</c:v>
                </c:pt>
                <c:pt idx="2858">
                  <c:v>287.6999816894534</c:v>
                </c:pt>
                <c:pt idx="2859">
                  <c:v>287.7999877929687</c:v>
                </c:pt>
                <c:pt idx="2860">
                  <c:v>287.8999938964843</c:v>
                </c:pt>
                <c:pt idx="2861">
                  <c:v>288.0</c:v>
                </c:pt>
                <c:pt idx="2862">
                  <c:v>288.0999755859375</c:v>
                </c:pt>
                <c:pt idx="2863">
                  <c:v>288.1999816894534</c:v>
                </c:pt>
                <c:pt idx="2864">
                  <c:v>288.2999877929687</c:v>
                </c:pt>
                <c:pt idx="2865">
                  <c:v>288.3999938964843</c:v>
                </c:pt>
                <c:pt idx="2866">
                  <c:v>288.5</c:v>
                </c:pt>
                <c:pt idx="2867">
                  <c:v>288.5999755859375</c:v>
                </c:pt>
                <c:pt idx="2868">
                  <c:v>288.6999816894534</c:v>
                </c:pt>
                <c:pt idx="2869">
                  <c:v>288.7999877929687</c:v>
                </c:pt>
                <c:pt idx="2870">
                  <c:v>288.8999938964843</c:v>
                </c:pt>
                <c:pt idx="2871">
                  <c:v>289.0</c:v>
                </c:pt>
                <c:pt idx="2872">
                  <c:v>289.0999755859375</c:v>
                </c:pt>
                <c:pt idx="2873">
                  <c:v>289.1999816894534</c:v>
                </c:pt>
                <c:pt idx="2874">
                  <c:v>289.2999877929687</c:v>
                </c:pt>
                <c:pt idx="2875">
                  <c:v>289.3999938964843</c:v>
                </c:pt>
                <c:pt idx="2876">
                  <c:v>289.5</c:v>
                </c:pt>
                <c:pt idx="2877">
                  <c:v>289.5999755859375</c:v>
                </c:pt>
                <c:pt idx="2878">
                  <c:v>289.6999816894534</c:v>
                </c:pt>
                <c:pt idx="2879">
                  <c:v>289.7999877929687</c:v>
                </c:pt>
                <c:pt idx="2880">
                  <c:v>289.8999938964843</c:v>
                </c:pt>
                <c:pt idx="2881">
                  <c:v>290.0</c:v>
                </c:pt>
                <c:pt idx="2882">
                  <c:v>290.0999755859375</c:v>
                </c:pt>
                <c:pt idx="2883">
                  <c:v>290.1999816894534</c:v>
                </c:pt>
                <c:pt idx="2884">
                  <c:v>290.2999877929687</c:v>
                </c:pt>
                <c:pt idx="2885">
                  <c:v>290.3999938964843</c:v>
                </c:pt>
                <c:pt idx="2886">
                  <c:v>290.5</c:v>
                </c:pt>
                <c:pt idx="2887">
                  <c:v>290.5999755859375</c:v>
                </c:pt>
                <c:pt idx="2888">
                  <c:v>290.6999816894534</c:v>
                </c:pt>
                <c:pt idx="2889">
                  <c:v>290.7999877929687</c:v>
                </c:pt>
                <c:pt idx="2890">
                  <c:v>290.8999938964843</c:v>
                </c:pt>
                <c:pt idx="2891">
                  <c:v>291.0</c:v>
                </c:pt>
                <c:pt idx="2892">
                  <c:v>291.0999755859375</c:v>
                </c:pt>
                <c:pt idx="2893">
                  <c:v>291.1999816894534</c:v>
                </c:pt>
                <c:pt idx="2894">
                  <c:v>291.2999877929687</c:v>
                </c:pt>
                <c:pt idx="2895">
                  <c:v>291.3999938964843</c:v>
                </c:pt>
                <c:pt idx="2896">
                  <c:v>291.5</c:v>
                </c:pt>
                <c:pt idx="2897">
                  <c:v>291.5999755859375</c:v>
                </c:pt>
                <c:pt idx="2898">
                  <c:v>291.6999816894534</c:v>
                </c:pt>
                <c:pt idx="2899">
                  <c:v>291.7999877929687</c:v>
                </c:pt>
                <c:pt idx="2900">
                  <c:v>291.8999938964843</c:v>
                </c:pt>
                <c:pt idx="2901">
                  <c:v>292.0</c:v>
                </c:pt>
                <c:pt idx="2902">
                  <c:v>292.0999755859375</c:v>
                </c:pt>
                <c:pt idx="2903">
                  <c:v>292.1999816894534</c:v>
                </c:pt>
                <c:pt idx="2904">
                  <c:v>292.2999877929687</c:v>
                </c:pt>
                <c:pt idx="2905">
                  <c:v>292.3999938964843</c:v>
                </c:pt>
                <c:pt idx="2906">
                  <c:v>292.5</c:v>
                </c:pt>
                <c:pt idx="2907">
                  <c:v>292.5999755859375</c:v>
                </c:pt>
                <c:pt idx="2908">
                  <c:v>292.6999816894534</c:v>
                </c:pt>
                <c:pt idx="2909">
                  <c:v>292.7999877929687</c:v>
                </c:pt>
                <c:pt idx="2910">
                  <c:v>292.8999938964843</c:v>
                </c:pt>
                <c:pt idx="2911">
                  <c:v>293.0</c:v>
                </c:pt>
                <c:pt idx="2912">
                  <c:v>293.0999755859375</c:v>
                </c:pt>
                <c:pt idx="2913">
                  <c:v>293.1999816894534</c:v>
                </c:pt>
                <c:pt idx="2914">
                  <c:v>293.2999877929687</c:v>
                </c:pt>
                <c:pt idx="2915">
                  <c:v>293.3999938964843</c:v>
                </c:pt>
                <c:pt idx="2916">
                  <c:v>293.5</c:v>
                </c:pt>
                <c:pt idx="2917">
                  <c:v>293.5999755859375</c:v>
                </c:pt>
                <c:pt idx="2918">
                  <c:v>293.6999816894534</c:v>
                </c:pt>
                <c:pt idx="2919">
                  <c:v>293.7999877929687</c:v>
                </c:pt>
                <c:pt idx="2920">
                  <c:v>293.8999938964843</c:v>
                </c:pt>
                <c:pt idx="2921">
                  <c:v>294.0</c:v>
                </c:pt>
                <c:pt idx="2922">
                  <c:v>294.0999755859375</c:v>
                </c:pt>
                <c:pt idx="2923">
                  <c:v>294.1999816894534</c:v>
                </c:pt>
                <c:pt idx="2924">
                  <c:v>294.2999877929687</c:v>
                </c:pt>
                <c:pt idx="2925">
                  <c:v>294.3999938964843</c:v>
                </c:pt>
                <c:pt idx="2926">
                  <c:v>294.5</c:v>
                </c:pt>
                <c:pt idx="2927">
                  <c:v>294.5999755859375</c:v>
                </c:pt>
                <c:pt idx="2928">
                  <c:v>294.6999816894534</c:v>
                </c:pt>
                <c:pt idx="2929">
                  <c:v>294.7999877929687</c:v>
                </c:pt>
                <c:pt idx="2930">
                  <c:v>294.8999938964843</c:v>
                </c:pt>
                <c:pt idx="2931">
                  <c:v>295.0</c:v>
                </c:pt>
                <c:pt idx="2932">
                  <c:v>295.0999755859375</c:v>
                </c:pt>
                <c:pt idx="2933">
                  <c:v>295.1999816894534</c:v>
                </c:pt>
                <c:pt idx="2934">
                  <c:v>295.2999877929687</c:v>
                </c:pt>
                <c:pt idx="2935">
                  <c:v>295.3999938964843</c:v>
                </c:pt>
                <c:pt idx="2936">
                  <c:v>295.5</c:v>
                </c:pt>
                <c:pt idx="2937">
                  <c:v>295.5999755859375</c:v>
                </c:pt>
                <c:pt idx="2938">
                  <c:v>295.6999816894534</c:v>
                </c:pt>
                <c:pt idx="2939">
                  <c:v>295.7999877929687</c:v>
                </c:pt>
                <c:pt idx="2940">
                  <c:v>295.8999938964843</c:v>
                </c:pt>
                <c:pt idx="2941">
                  <c:v>296.0</c:v>
                </c:pt>
                <c:pt idx="2942">
                  <c:v>296.0999755859375</c:v>
                </c:pt>
                <c:pt idx="2943">
                  <c:v>296.1999816894534</c:v>
                </c:pt>
                <c:pt idx="2944">
                  <c:v>296.2999877929687</c:v>
                </c:pt>
                <c:pt idx="2945">
                  <c:v>296.3999938964843</c:v>
                </c:pt>
                <c:pt idx="2946">
                  <c:v>296.5</c:v>
                </c:pt>
                <c:pt idx="2947">
                  <c:v>296.5999755859375</c:v>
                </c:pt>
                <c:pt idx="2948">
                  <c:v>296.6999816894534</c:v>
                </c:pt>
                <c:pt idx="2949">
                  <c:v>296.7999877929687</c:v>
                </c:pt>
                <c:pt idx="2950">
                  <c:v>296.8999938964843</c:v>
                </c:pt>
                <c:pt idx="2951">
                  <c:v>297.0</c:v>
                </c:pt>
                <c:pt idx="2952">
                  <c:v>297.0999755859375</c:v>
                </c:pt>
                <c:pt idx="2953">
                  <c:v>297.1999816894534</c:v>
                </c:pt>
                <c:pt idx="2954">
                  <c:v>297.2999877929687</c:v>
                </c:pt>
                <c:pt idx="2955">
                  <c:v>297.3999938964843</c:v>
                </c:pt>
                <c:pt idx="2956">
                  <c:v>297.5</c:v>
                </c:pt>
                <c:pt idx="2957">
                  <c:v>297.5999755859375</c:v>
                </c:pt>
                <c:pt idx="2958">
                  <c:v>297.6999816894534</c:v>
                </c:pt>
                <c:pt idx="2959">
                  <c:v>297.7999877929687</c:v>
                </c:pt>
                <c:pt idx="2960">
                  <c:v>297.8999938964843</c:v>
                </c:pt>
                <c:pt idx="2961">
                  <c:v>298.0</c:v>
                </c:pt>
                <c:pt idx="2962">
                  <c:v>298.0999755859375</c:v>
                </c:pt>
                <c:pt idx="2963">
                  <c:v>298.1999816894534</c:v>
                </c:pt>
                <c:pt idx="2964">
                  <c:v>298.2999877929687</c:v>
                </c:pt>
                <c:pt idx="2965">
                  <c:v>298.3999938964843</c:v>
                </c:pt>
                <c:pt idx="2966">
                  <c:v>298.5</c:v>
                </c:pt>
                <c:pt idx="2967">
                  <c:v>298.5999755859375</c:v>
                </c:pt>
                <c:pt idx="2968">
                  <c:v>298.6999816894534</c:v>
                </c:pt>
                <c:pt idx="2969">
                  <c:v>298.7999877929687</c:v>
                </c:pt>
                <c:pt idx="2970">
                  <c:v>298.8999938964843</c:v>
                </c:pt>
                <c:pt idx="2971">
                  <c:v>299.0</c:v>
                </c:pt>
                <c:pt idx="2972">
                  <c:v>299.0999755859375</c:v>
                </c:pt>
                <c:pt idx="2973">
                  <c:v>299.1999816894534</c:v>
                </c:pt>
                <c:pt idx="2974">
                  <c:v>299.2999877929687</c:v>
                </c:pt>
                <c:pt idx="2975">
                  <c:v>299.3999938964843</c:v>
                </c:pt>
                <c:pt idx="2976">
                  <c:v>299.5</c:v>
                </c:pt>
                <c:pt idx="2977">
                  <c:v>299.5999755859375</c:v>
                </c:pt>
                <c:pt idx="2978">
                  <c:v>299.6999816894534</c:v>
                </c:pt>
                <c:pt idx="2979">
                  <c:v>299.7999877929687</c:v>
                </c:pt>
                <c:pt idx="2980">
                  <c:v>299.8999938964843</c:v>
                </c:pt>
                <c:pt idx="2981">
                  <c:v>300.0</c:v>
                </c:pt>
                <c:pt idx="2982">
                  <c:v>300.0999755859375</c:v>
                </c:pt>
                <c:pt idx="2983">
                  <c:v>300.1999816894534</c:v>
                </c:pt>
                <c:pt idx="2984">
                  <c:v>300.2999877929687</c:v>
                </c:pt>
                <c:pt idx="2985">
                  <c:v>300.3999938964843</c:v>
                </c:pt>
                <c:pt idx="2986">
                  <c:v>300.5</c:v>
                </c:pt>
                <c:pt idx="2987">
                  <c:v>300.5999755859375</c:v>
                </c:pt>
                <c:pt idx="2988">
                  <c:v>300.6999816894534</c:v>
                </c:pt>
                <c:pt idx="2989">
                  <c:v>300.7999877929687</c:v>
                </c:pt>
                <c:pt idx="2990">
                  <c:v>300.8999938964843</c:v>
                </c:pt>
                <c:pt idx="2991">
                  <c:v>301.0</c:v>
                </c:pt>
                <c:pt idx="2992">
                  <c:v>301.0999755859375</c:v>
                </c:pt>
                <c:pt idx="2993">
                  <c:v>301.1999816894534</c:v>
                </c:pt>
                <c:pt idx="2994">
                  <c:v>301.2999877929687</c:v>
                </c:pt>
                <c:pt idx="2995">
                  <c:v>301.3999938964843</c:v>
                </c:pt>
                <c:pt idx="2996">
                  <c:v>301.5</c:v>
                </c:pt>
                <c:pt idx="2997">
                  <c:v>301.5999755859375</c:v>
                </c:pt>
                <c:pt idx="2998">
                  <c:v>301.6999816894534</c:v>
                </c:pt>
                <c:pt idx="2999">
                  <c:v>301.7999877929687</c:v>
                </c:pt>
                <c:pt idx="3000">
                  <c:v>301.8999938964843</c:v>
                </c:pt>
                <c:pt idx="3001">
                  <c:v>302.0</c:v>
                </c:pt>
                <c:pt idx="3002">
                  <c:v>302.0999755859375</c:v>
                </c:pt>
                <c:pt idx="3003">
                  <c:v>302.1999816894534</c:v>
                </c:pt>
                <c:pt idx="3004">
                  <c:v>302.2999877929687</c:v>
                </c:pt>
                <c:pt idx="3005">
                  <c:v>302.3999938964843</c:v>
                </c:pt>
                <c:pt idx="3006">
                  <c:v>302.5</c:v>
                </c:pt>
                <c:pt idx="3007">
                  <c:v>302.5999755859375</c:v>
                </c:pt>
                <c:pt idx="3008">
                  <c:v>302.6999816894534</c:v>
                </c:pt>
                <c:pt idx="3009">
                  <c:v>302.7999877929687</c:v>
                </c:pt>
                <c:pt idx="3010">
                  <c:v>302.8999938964843</c:v>
                </c:pt>
                <c:pt idx="3011">
                  <c:v>303.0</c:v>
                </c:pt>
                <c:pt idx="3012">
                  <c:v>303.0999755859375</c:v>
                </c:pt>
                <c:pt idx="3013">
                  <c:v>303.1999816894534</c:v>
                </c:pt>
                <c:pt idx="3014">
                  <c:v>303.2999877929687</c:v>
                </c:pt>
                <c:pt idx="3015">
                  <c:v>303.3999938964843</c:v>
                </c:pt>
                <c:pt idx="3016">
                  <c:v>303.5</c:v>
                </c:pt>
                <c:pt idx="3017">
                  <c:v>303.5999755859375</c:v>
                </c:pt>
                <c:pt idx="3018">
                  <c:v>303.6999816894534</c:v>
                </c:pt>
                <c:pt idx="3019">
                  <c:v>303.7999877929687</c:v>
                </c:pt>
                <c:pt idx="3020">
                  <c:v>303.8999938964843</c:v>
                </c:pt>
                <c:pt idx="3021">
                  <c:v>304.0</c:v>
                </c:pt>
                <c:pt idx="3022">
                  <c:v>304.0999755859375</c:v>
                </c:pt>
                <c:pt idx="3023">
                  <c:v>304.1999816894534</c:v>
                </c:pt>
                <c:pt idx="3024">
                  <c:v>304.2999877929687</c:v>
                </c:pt>
                <c:pt idx="3025">
                  <c:v>304.3999938964843</c:v>
                </c:pt>
                <c:pt idx="3026">
                  <c:v>304.5</c:v>
                </c:pt>
                <c:pt idx="3027">
                  <c:v>304.5999755859375</c:v>
                </c:pt>
                <c:pt idx="3028">
                  <c:v>304.6999816894534</c:v>
                </c:pt>
                <c:pt idx="3029">
                  <c:v>304.7999877929687</c:v>
                </c:pt>
                <c:pt idx="3030">
                  <c:v>304.8999938964843</c:v>
                </c:pt>
                <c:pt idx="3031">
                  <c:v>305.0</c:v>
                </c:pt>
                <c:pt idx="3032">
                  <c:v>305.0999755859375</c:v>
                </c:pt>
                <c:pt idx="3033">
                  <c:v>305.1999816894534</c:v>
                </c:pt>
                <c:pt idx="3034">
                  <c:v>305.2999877929687</c:v>
                </c:pt>
                <c:pt idx="3035">
                  <c:v>305.3999938964843</c:v>
                </c:pt>
                <c:pt idx="3036">
                  <c:v>305.5</c:v>
                </c:pt>
                <c:pt idx="3037">
                  <c:v>305.5999755859375</c:v>
                </c:pt>
                <c:pt idx="3038">
                  <c:v>305.6999816894534</c:v>
                </c:pt>
                <c:pt idx="3039">
                  <c:v>305.7999877929687</c:v>
                </c:pt>
                <c:pt idx="3040">
                  <c:v>305.8999938964843</c:v>
                </c:pt>
                <c:pt idx="3041">
                  <c:v>306.0</c:v>
                </c:pt>
                <c:pt idx="3042">
                  <c:v>306.0999755859375</c:v>
                </c:pt>
                <c:pt idx="3043">
                  <c:v>306.1999816894534</c:v>
                </c:pt>
                <c:pt idx="3044">
                  <c:v>306.2999877929687</c:v>
                </c:pt>
                <c:pt idx="3045">
                  <c:v>306.3999938964843</c:v>
                </c:pt>
                <c:pt idx="3046">
                  <c:v>306.5</c:v>
                </c:pt>
                <c:pt idx="3047">
                  <c:v>306.5999755859375</c:v>
                </c:pt>
                <c:pt idx="3048">
                  <c:v>306.6999816894534</c:v>
                </c:pt>
                <c:pt idx="3049">
                  <c:v>306.7999877929687</c:v>
                </c:pt>
                <c:pt idx="3050">
                  <c:v>306.8999938964843</c:v>
                </c:pt>
                <c:pt idx="3051">
                  <c:v>307.0</c:v>
                </c:pt>
                <c:pt idx="3052">
                  <c:v>307.0999755859375</c:v>
                </c:pt>
                <c:pt idx="3053">
                  <c:v>307.1999816894534</c:v>
                </c:pt>
                <c:pt idx="3054">
                  <c:v>307.2999877929687</c:v>
                </c:pt>
                <c:pt idx="3055">
                  <c:v>307.3999938964843</c:v>
                </c:pt>
                <c:pt idx="3056">
                  <c:v>307.5</c:v>
                </c:pt>
                <c:pt idx="3057">
                  <c:v>307.5999755859375</c:v>
                </c:pt>
                <c:pt idx="3058">
                  <c:v>307.6999816894534</c:v>
                </c:pt>
                <c:pt idx="3059">
                  <c:v>307.7999877929687</c:v>
                </c:pt>
                <c:pt idx="3060">
                  <c:v>307.8999938964843</c:v>
                </c:pt>
                <c:pt idx="3061">
                  <c:v>308.0</c:v>
                </c:pt>
                <c:pt idx="3062">
                  <c:v>308.0999755859375</c:v>
                </c:pt>
                <c:pt idx="3063">
                  <c:v>308.1999816894534</c:v>
                </c:pt>
                <c:pt idx="3064">
                  <c:v>308.2999877929687</c:v>
                </c:pt>
                <c:pt idx="3065">
                  <c:v>308.3999938964843</c:v>
                </c:pt>
                <c:pt idx="3066">
                  <c:v>308.5</c:v>
                </c:pt>
                <c:pt idx="3067">
                  <c:v>308.5999755859375</c:v>
                </c:pt>
                <c:pt idx="3068">
                  <c:v>308.6999816894534</c:v>
                </c:pt>
                <c:pt idx="3069">
                  <c:v>308.7999877929687</c:v>
                </c:pt>
                <c:pt idx="3070">
                  <c:v>308.8999938964843</c:v>
                </c:pt>
                <c:pt idx="3071">
                  <c:v>309.0</c:v>
                </c:pt>
                <c:pt idx="3072">
                  <c:v>309.0999755859375</c:v>
                </c:pt>
                <c:pt idx="3073">
                  <c:v>309.1999816894534</c:v>
                </c:pt>
                <c:pt idx="3074">
                  <c:v>309.2999877929687</c:v>
                </c:pt>
                <c:pt idx="3075">
                  <c:v>309.3999938964843</c:v>
                </c:pt>
                <c:pt idx="3076">
                  <c:v>309.5</c:v>
                </c:pt>
                <c:pt idx="3077">
                  <c:v>309.5999755859375</c:v>
                </c:pt>
                <c:pt idx="3078">
                  <c:v>309.6999816894534</c:v>
                </c:pt>
                <c:pt idx="3079">
                  <c:v>309.7999877929687</c:v>
                </c:pt>
                <c:pt idx="3080">
                  <c:v>309.8999938964843</c:v>
                </c:pt>
                <c:pt idx="3081">
                  <c:v>310.0</c:v>
                </c:pt>
                <c:pt idx="3082">
                  <c:v>310.0999755859375</c:v>
                </c:pt>
                <c:pt idx="3083">
                  <c:v>310.1999816894534</c:v>
                </c:pt>
                <c:pt idx="3084">
                  <c:v>310.2999877929687</c:v>
                </c:pt>
                <c:pt idx="3085">
                  <c:v>310.3999938964843</c:v>
                </c:pt>
                <c:pt idx="3086">
                  <c:v>310.5</c:v>
                </c:pt>
                <c:pt idx="3087">
                  <c:v>310.5999755859375</c:v>
                </c:pt>
                <c:pt idx="3088">
                  <c:v>310.6999816894534</c:v>
                </c:pt>
                <c:pt idx="3089">
                  <c:v>310.7999877929687</c:v>
                </c:pt>
                <c:pt idx="3090">
                  <c:v>310.8999938964843</c:v>
                </c:pt>
                <c:pt idx="3091">
                  <c:v>311.0</c:v>
                </c:pt>
                <c:pt idx="3092">
                  <c:v>311.0999755859375</c:v>
                </c:pt>
                <c:pt idx="3093">
                  <c:v>311.1999816894534</c:v>
                </c:pt>
                <c:pt idx="3094">
                  <c:v>311.2999877929687</c:v>
                </c:pt>
                <c:pt idx="3095">
                  <c:v>311.3999938964843</c:v>
                </c:pt>
                <c:pt idx="3096">
                  <c:v>311.5</c:v>
                </c:pt>
                <c:pt idx="3097">
                  <c:v>311.5999755859375</c:v>
                </c:pt>
                <c:pt idx="3098">
                  <c:v>311.6999816894534</c:v>
                </c:pt>
                <c:pt idx="3099">
                  <c:v>311.7999877929687</c:v>
                </c:pt>
                <c:pt idx="3100">
                  <c:v>311.8999938964843</c:v>
                </c:pt>
                <c:pt idx="3101">
                  <c:v>312.0</c:v>
                </c:pt>
                <c:pt idx="3102">
                  <c:v>312.0999755859375</c:v>
                </c:pt>
                <c:pt idx="3103">
                  <c:v>312.1999816894534</c:v>
                </c:pt>
                <c:pt idx="3104">
                  <c:v>312.2999877929687</c:v>
                </c:pt>
                <c:pt idx="3105">
                  <c:v>312.3999938964843</c:v>
                </c:pt>
                <c:pt idx="3106">
                  <c:v>312.5</c:v>
                </c:pt>
                <c:pt idx="3107">
                  <c:v>312.5999755859375</c:v>
                </c:pt>
                <c:pt idx="3108">
                  <c:v>312.6999816894534</c:v>
                </c:pt>
                <c:pt idx="3109">
                  <c:v>312.7999877929687</c:v>
                </c:pt>
                <c:pt idx="3110">
                  <c:v>312.8999938964843</c:v>
                </c:pt>
                <c:pt idx="3111">
                  <c:v>313.0</c:v>
                </c:pt>
                <c:pt idx="3112">
                  <c:v>313.0999755859375</c:v>
                </c:pt>
                <c:pt idx="3113">
                  <c:v>313.1999816894534</c:v>
                </c:pt>
                <c:pt idx="3114">
                  <c:v>313.2999877929687</c:v>
                </c:pt>
                <c:pt idx="3115">
                  <c:v>313.3999938964843</c:v>
                </c:pt>
                <c:pt idx="3116">
                  <c:v>313.5</c:v>
                </c:pt>
                <c:pt idx="3117">
                  <c:v>313.5999755859375</c:v>
                </c:pt>
                <c:pt idx="3118">
                  <c:v>313.6999816894534</c:v>
                </c:pt>
                <c:pt idx="3119">
                  <c:v>313.7999877929687</c:v>
                </c:pt>
                <c:pt idx="3120">
                  <c:v>313.8999938964843</c:v>
                </c:pt>
                <c:pt idx="3121">
                  <c:v>314.0</c:v>
                </c:pt>
                <c:pt idx="3122">
                  <c:v>314.0999755859375</c:v>
                </c:pt>
                <c:pt idx="3123">
                  <c:v>314.1999816894534</c:v>
                </c:pt>
                <c:pt idx="3124">
                  <c:v>314.2999877929687</c:v>
                </c:pt>
                <c:pt idx="3125">
                  <c:v>314.3999938964843</c:v>
                </c:pt>
                <c:pt idx="3126">
                  <c:v>314.5</c:v>
                </c:pt>
                <c:pt idx="3127">
                  <c:v>314.5999755859375</c:v>
                </c:pt>
                <c:pt idx="3128">
                  <c:v>314.6999816894534</c:v>
                </c:pt>
                <c:pt idx="3129">
                  <c:v>314.7999877929687</c:v>
                </c:pt>
                <c:pt idx="3130">
                  <c:v>314.8999938964843</c:v>
                </c:pt>
                <c:pt idx="3131">
                  <c:v>315.0</c:v>
                </c:pt>
                <c:pt idx="3132">
                  <c:v>315.0999755859375</c:v>
                </c:pt>
                <c:pt idx="3133">
                  <c:v>315.1999816894534</c:v>
                </c:pt>
                <c:pt idx="3134">
                  <c:v>315.2999877929687</c:v>
                </c:pt>
                <c:pt idx="3135">
                  <c:v>315.3999938964843</c:v>
                </c:pt>
                <c:pt idx="3136">
                  <c:v>315.5</c:v>
                </c:pt>
                <c:pt idx="3137">
                  <c:v>315.5999755859375</c:v>
                </c:pt>
                <c:pt idx="3138">
                  <c:v>315.6999816894534</c:v>
                </c:pt>
                <c:pt idx="3139">
                  <c:v>315.7999877929687</c:v>
                </c:pt>
                <c:pt idx="3140">
                  <c:v>315.8999938964843</c:v>
                </c:pt>
                <c:pt idx="3141">
                  <c:v>316.0</c:v>
                </c:pt>
                <c:pt idx="3142">
                  <c:v>316.0999755859375</c:v>
                </c:pt>
                <c:pt idx="3143">
                  <c:v>316.1999816894534</c:v>
                </c:pt>
                <c:pt idx="3144">
                  <c:v>316.2999877929687</c:v>
                </c:pt>
                <c:pt idx="3145">
                  <c:v>316.3999938964843</c:v>
                </c:pt>
                <c:pt idx="3146">
                  <c:v>316.5</c:v>
                </c:pt>
                <c:pt idx="3147">
                  <c:v>316.5999755859375</c:v>
                </c:pt>
                <c:pt idx="3148">
                  <c:v>316.6999816894534</c:v>
                </c:pt>
                <c:pt idx="3149">
                  <c:v>316.7999877929687</c:v>
                </c:pt>
                <c:pt idx="3150">
                  <c:v>316.8999938964843</c:v>
                </c:pt>
                <c:pt idx="3151">
                  <c:v>317.0</c:v>
                </c:pt>
                <c:pt idx="3152">
                  <c:v>317.0999755859375</c:v>
                </c:pt>
                <c:pt idx="3153">
                  <c:v>317.1999816894534</c:v>
                </c:pt>
                <c:pt idx="3154">
                  <c:v>317.2999877929687</c:v>
                </c:pt>
                <c:pt idx="3155">
                  <c:v>317.3999938964843</c:v>
                </c:pt>
                <c:pt idx="3156">
                  <c:v>317.5</c:v>
                </c:pt>
                <c:pt idx="3157">
                  <c:v>317.5999755859375</c:v>
                </c:pt>
                <c:pt idx="3158">
                  <c:v>317.6999816894534</c:v>
                </c:pt>
                <c:pt idx="3159">
                  <c:v>317.7999877929687</c:v>
                </c:pt>
                <c:pt idx="3160">
                  <c:v>317.8999938964843</c:v>
                </c:pt>
                <c:pt idx="3161">
                  <c:v>318.0</c:v>
                </c:pt>
                <c:pt idx="3162">
                  <c:v>318.0999755859375</c:v>
                </c:pt>
                <c:pt idx="3163">
                  <c:v>318.1999816894534</c:v>
                </c:pt>
                <c:pt idx="3164">
                  <c:v>318.2999877929687</c:v>
                </c:pt>
                <c:pt idx="3165">
                  <c:v>318.3999938964843</c:v>
                </c:pt>
                <c:pt idx="3166">
                  <c:v>318.5</c:v>
                </c:pt>
                <c:pt idx="3167">
                  <c:v>318.5999755859375</c:v>
                </c:pt>
                <c:pt idx="3168">
                  <c:v>318.6999816894534</c:v>
                </c:pt>
                <c:pt idx="3169">
                  <c:v>318.7999877929687</c:v>
                </c:pt>
                <c:pt idx="3170">
                  <c:v>318.8999938964843</c:v>
                </c:pt>
                <c:pt idx="3171">
                  <c:v>319.0</c:v>
                </c:pt>
                <c:pt idx="3172">
                  <c:v>319.0999755859375</c:v>
                </c:pt>
                <c:pt idx="3173">
                  <c:v>319.1999816894534</c:v>
                </c:pt>
                <c:pt idx="3174">
                  <c:v>319.2999877929687</c:v>
                </c:pt>
                <c:pt idx="3175">
                  <c:v>319.3999938964843</c:v>
                </c:pt>
                <c:pt idx="3176">
                  <c:v>319.5</c:v>
                </c:pt>
                <c:pt idx="3177">
                  <c:v>319.5999755859375</c:v>
                </c:pt>
                <c:pt idx="3178">
                  <c:v>319.6999816894534</c:v>
                </c:pt>
                <c:pt idx="3179">
                  <c:v>319.7999877929687</c:v>
                </c:pt>
                <c:pt idx="3180">
                  <c:v>319.8999938964843</c:v>
                </c:pt>
                <c:pt idx="3181">
                  <c:v>320.0</c:v>
                </c:pt>
                <c:pt idx="3182">
                  <c:v>320.0999755859375</c:v>
                </c:pt>
                <c:pt idx="3183">
                  <c:v>320.1999816894534</c:v>
                </c:pt>
                <c:pt idx="3184">
                  <c:v>320.2999877929687</c:v>
                </c:pt>
                <c:pt idx="3185">
                  <c:v>320.3999938964843</c:v>
                </c:pt>
                <c:pt idx="3186">
                  <c:v>320.5</c:v>
                </c:pt>
                <c:pt idx="3187">
                  <c:v>320.5999755859375</c:v>
                </c:pt>
                <c:pt idx="3188">
                  <c:v>320.6999816894534</c:v>
                </c:pt>
                <c:pt idx="3189">
                  <c:v>320.7999877929687</c:v>
                </c:pt>
                <c:pt idx="3190">
                  <c:v>320.8999938964843</c:v>
                </c:pt>
                <c:pt idx="3191">
                  <c:v>321.0</c:v>
                </c:pt>
                <c:pt idx="3192">
                  <c:v>321.0999755859375</c:v>
                </c:pt>
                <c:pt idx="3193">
                  <c:v>321.1999816894534</c:v>
                </c:pt>
                <c:pt idx="3194">
                  <c:v>321.2999877929687</c:v>
                </c:pt>
                <c:pt idx="3195">
                  <c:v>321.3999938964843</c:v>
                </c:pt>
                <c:pt idx="3196">
                  <c:v>321.5</c:v>
                </c:pt>
                <c:pt idx="3197">
                  <c:v>321.5999755859375</c:v>
                </c:pt>
                <c:pt idx="3198">
                  <c:v>321.6999816894534</c:v>
                </c:pt>
                <c:pt idx="3199">
                  <c:v>321.7999877929687</c:v>
                </c:pt>
                <c:pt idx="3200">
                  <c:v>321.8999938964843</c:v>
                </c:pt>
                <c:pt idx="3201">
                  <c:v>322.0</c:v>
                </c:pt>
                <c:pt idx="3202">
                  <c:v>322.0999755859375</c:v>
                </c:pt>
                <c:pt idx="3203">
                  <c:v>322.1999816894534</c:v>
                </c:pt>
                <c:pt idx="3204">
                  <c:v>322.2999877929687</c:v>
                </c:pt>
                <c:pt idx="3205">
                  <c:v>322.3999938964843</c:v>
                </c:pt>
                <c:pt idx="3206">
                  <c:v>322.5</c:v>
                </c:pt>
                <c:pt idx="3207">
                  <c:v>322.5999755859375</c:v>
                </c:pt>
                <c:pt idx="3208">
                  <c:v>322.6999816894534</c:v>
                </c:pt>
                <c:pt idx="3209">
                  <c:v>322.7999877929687</c:v>
                </c:pt>
                <c:pt idx="3210">
                  <c:v>322.8999938964843</c:v>
                </c:pt>
                <c:pt idx="3211">
                  <c:v>323.0</c:v>
                </c:pt>
                <c:pt idx="3212">
                  <c:v>323.0999755859375</c:v>
                </c:pt>
                <c:pt idx="3213">
                  <c:v>323.1999816894534</c:v>
                </c:pt>
                <c:pt idx="3214">
                  <c:v>323.2999877929687</c:v>
                </c:pt>
                <c:pt idx="3215">
                  <c:v>323.3999938964843</c:v>
                </c:pt>
                <c:pt idx="3216">
                  <c:v>323.5</c:v>
                </c:pt>
                <c:pt idx="3217">
                  <c:v>323.5999755859375</c:v>
                </c:pt>
                <c:pt idx="3218">
                  <c:v>323.6999816894534</c:v>
                </c:pt>
                <c:pt idx="3219">
                  <c:v>323.7999877929687</c:v>
                </c:pt>
                <c:pt idx="3220">
                  <c:v>323.8999938964843</c:v>
                </c:pt>
                <c:pt idx="3221">
                  <c:v>324.0</c:v>
                </c:pt>
                <c:pt idx="3222">
                  <c:v>324.0999755859375</c:v>
                </c:pt>
                <c:pt idx="3223">
                  <c:v>324.1999816894534</c:v>
                </c:pt>
                <c:pt idx="3224">
                  <c:v>324.2999877929687</c:v>
                </c:pt>
                <c:pt idx="3225">
                  <c:v>324.3999938964843</c:v>
                </c:pt>
                <c:pt idx="3226">
                  <c:v>324.5</c:v>
                </c:pt>
                <c:pt idx="3227">
                  <c:v>324.5999755859375</c:v>
                </c:pt>
                <c:pt idx="3228">
                  <c:v>324.6999816894534</c:v>
                </c:pt>
                <c:pt idx="3229">
                  <c:v>324.7999877929687</c:v>
                </c:pt>
                <c:pt idx="3230">
                  <c:v>324.8999938964843</c:v>
                </c:pt>
                <c:pt idx="3231">
                  <c:v>325.0</c:v>
                </c:pt>
                <c:pt idx="3232">
                  <c:v>325.0999755859375</c:v>
                </c:pt>
                <c:pt idx="3233">
                  <c:v>325.1999816894534</c:v>
                </c:pt>
                <c:pt idx="3234">
                  <c:v>325.2999877929687</c:v>
                </c:pt>
                <c:pt idx="3235">
                  <c:v>325.3999938964843</c:v>
                </c:pt>
                <c:pt idx="3236">
                  <c:v>325.5</c:v>
                </c:pt>
                <c:pt idx="3237">
                  <c:v>325.5999755859375</c:v>
                </c:pt>
                <c:pt idx="3238">
                  <c:v>325.6999816894534</c:v>
                </c:pt>
                <c:pt idx="3239">
                  <c:v>325.7999877929687</c:v>
                </c:pt>
                <c:pt idx="3240">
                  <c:v>325.8999938964843</c:v>
                </c:pt>
                <c:pt idx="3241">
                  <c:v>326.0</c:v>
                </c:pt>
                <c:pt idx="3242">
                  <c:v>326.0999755859375</c:v>
                </c:pt>
                <c:pt idx="3243">
                  <c:v>326.1999816894534</c:v>
                </c:pt>
                <c:pt idx="3244">
                  <c:v>326.2999877929687</c:v>
                </c:pt>
                <c:pt idx="3245">
                  <c:v>326.3999938964843</c:v>
                </c:pt>
                <c:pt idx="3246">
                  <c:v>326.5</c:v>
                </c:pt>
                <c:pt idx="3247">
                  <c:v>326.5999755859375</c:v>
                </c:pt>
                <c:pt idx="3248">
                  <c:v>326.6999816894534</c:v>
                </c:pt>
                <c:pt idx="3249">
                  <c:v>326.7999877929687</c:v>
                </c:pt>
                <c:pt idx="3250">
                  <c:v>326.8999938964843</c:v>
                </c:pt>
                <c:pt idx="3251">
                  <c:v>327.0</c:v>
                </c:pt>
                <c:pt idx="3252">
                  <c:v>327.0999755859375</c:v>
                </c:pt>
                <c:pt idx="3253">
                  <c:v>327.1999816894534</c:v>
                </c:pt>
                <c:pt idx="3254">
                  <c:v>327.2999877929687</c:v>
                </c:pt>
                <c:pt idx="3255">
                  <c:v>327.3999938964843</c:v>
                </c:pt>
                <c:pt idx="3256">
                  <c:v>327.5</c:v>
                </c:pt>
                <c:pt idx="3257">
                  <c:v>327.5999755859375</c:v>
                </c:pt>
                <c:pt idx="3258">
                  <c:v>327.6999816894534</c:v>
                </c:pt>
                <c:pt idx="3259">
                  <c:v>327.7999877929687</c:v>
                </c:pt>
                <c:pt idx="3260">
                  <c:v>327.8999938964843</c:v>
                </c:pt>
                <c:pt idx="3261">
                  <c:v>328.0</c:v>
                </c:pt>
                <c:pt idx="3262">
                  <c:v>328.0999755859375</c:v>
                </c:pt>
                <c:pt idx="3263">
                  <c:v>328.1999816894534</c:v>
                </c:pt>
                <c:pt idx="3264">
                  <c:v>328.2999877929687</c:v>
                </c:pt>
                <c:pt idx="3265">
                  <c:v>328.3999938964843</c:v>
                </c:pt>
                <c:pt idx="3266">
                  <c:v>328.5</c:v>
                </c:pt>
                <c:pt idx="3267">
                  <c:v>328.5999755859375</c:v>
                </c:pt>
                <c:pt idx="3268">
                  <c:v>328.6999816894534</c:v>
                </c:pt>
                <c:pt idx="3269">
                  <c:v>328.7999877929687</c:v>
                </c:pt>
                <c:pt idx="3270">
                  <c:v>328.8999938964843</c:v>
                </c:pt>
                <c:pt idx="3271">
                  <c:v>329.0</c:v>
                </c:pt>
                <c:pt idx="3272">
                  <c:v>329.0999755859375</c:v>
                </c:pt>
                <c:pt idx="3273">
                  <c:v>329.1999816894534</c:v>
                </c:pt>
                <c:pt idx="3274">
                  <c:v>329.2999877929687</c:v>
                </c:pt>
                <c:pt idx="3275">
                  <c:v>329.3999938964843</c:v>
                </c:pt>
                <c:pt idx="3276">
                  <c:v>329.5</c:v>
                </c:pt>
                <c:pt idx="3277">
                  <c:v>329.5999755859375</c:v>
                </c:pt>
                <c:pt idx="3278">
                  <c:v>329.6999816894534</c:v>
                </c:pt>
                <c:pt idx="3279">
                  <c:v>329.7999877929687</c:v>
                </c:pt>
                <c:pt idx="3280">
                  <c:v>329.8999938964843</c:v>
                </c:pt>
                <c:pt idx="3281">
                  <c:v>330.0</c:v>
                </c:pt>
                <c:pt idx="3282">
                  <c:v>330.0999755859375</c:v>
                </c:pt>
                <c:pt idx="3283">
                  <c:v>330.1999816894534</c:v>
                </c:pt>
                <c:pt idx="3284">
                  <c:v>330.2999877929687</c:v>
                </c:pt>
                <c:pt idx="3285">
                  <c:v>330.3999938964843</c:v>
                </c:pt>
                <c:pt idx="3286">
                  <c:v>330.5</c:v>
                </c:pt>
                <c:pt idx="3287">
                  <c:v>330.5999755859375</c:v>
                </c:pt>
                <c:pt idx="3288">
                  <c:v>330.6999816894534</c:v>
                </c:pt>
                <c:pt idx="3289">
                  <c:v>330.7999877929687</c:v>
                </c:pt>
                <c:pt idx="3290">
                  <c:v>330.8999938964843</c:v>
                </c:pt>
                <c:pt idx="3291">
                  <c:v>331.0</c:v>
                </c:pt>
                <c:pt idx="3292">
                  <c:v>331.0999755859375</c:v>
                </c:pt>
                <c:pt idx="3293">
                  <c:v>331.1999816894534</c:v>
                </c:pt>
                <c:pt idx="3294">
                  <c:v>331.2999877929687</c:v>
                </c:pt>
                <c:pt idx="3295">
                  <c:v>331.3999938964843</c:v>
                </c:pt>
                <c:pt idx="3296">
                  <c:v>331.5</c:v>
                </c:pt>
                <c:pt idx="3297">
                  <c:v>331.5999755859375</c:v>
                </c:pt>
                <c:pt idx="3298">
                  <c:v>331.6999816894534</c:v>
                </c:pt>
                <c:pt idx="3299">
                  <c:v>331.7999877929687</c:v>
                </c:pt>
                <c:pt idx="3300">
                  <c:v>331.8999938964843</c:v>
                </c:pt>
                <c:pt idx="3301">
                  <c:v>332.0</c:v>
                </c:pt>
                <c:pt idx="3302">
                  <c:v>332.0999755859375</c:v>
                </c:pt>
                <c:pt idx="3303">
                  <c:v>332.1999816894534</c:v>
                </c:pt>
                <c:pt idx="3304">
                  <c:v>332.2999877929687</c:v>
                </c:pt>
                <c:pt idx="3305">
                  <c:v>332.3999938964843</c:v>
                </c:pt>
                <c:pt idx="3306">
                  <c:v>332.5</c:v>
                </c:pt>
                <c:pt idx="3307">
                  <c:v>332.5999755859375</c:v>
                </c:pt>
                <c:pt idx="3308">
                  <c:v>332.6999816894534</c:v>
                </c:pt>
                <c:pt idx="3309">
                  <c:v>332.7999877929687</c:v>
                </c:pt>
                <c:pt idx="3310">
                  <c:v>332.8999938964843</c:v>
                </c:pt>
                <c:pt idx="3311">
                  <c:v>333.0</c:v>
                </c:pt>
                <c:pt idx="3312">
                  <c:v>333.0999755859375</c:v>
                </c:pt>
                <c:pt idx="3313">
                  <c:v>333.1999816894534</c:v>
                </c:pt>
                <c:pt idx="3314">
                  <c:v>333.2999877929687</c:v>
                </c:pt>
                <c:pt idx="3315">
                  <c:v>333.3999938964843</c:v>
                </c:pt>
                <c:pt idx="3316">
                  <c:v>333.5</c:v>
                </c:pt>
                <c:pt idx="3317">
                  <c:v>333.5999755859375</c:v>
                </c:pt>
                <c:pt idx="3318">
                  <c:v>333.6999816894534</c:v>
                </c:pt>
                <c:pt idx="3319">
                  <c:v>333.7999877929687</c:v>
                </c:pt>
                <c:pt idx="3320">
                  <c:v>333.8999938964843</c:v>
                </c:pt>
                <c:pt idx="3321">
                  <c:v>334.0</c:v>
                </c:pt>
                <c:pt idx="3322">
                  <c:v>334.0999755859375</c:v>
                </c:pt>
                <c:pt idx="3323">
                  <c:v>334.1999816894534</c:v>
                </c:pt>
                <c:pt idx="3324">
                  <c:v>334.2999877929687</c:v>
                </c:pt>
                <c:pt idx="3325">
                  <c:v>334.3999938964843</c:v>
                </c:pt>
                <c:pt idx="3326">
                  <c:v>334.5</c:v>
                </c:pt>
                <c:pt idx="3327">
                  <c:v>334.5999755859375</c:v>
                </c:pt>
                <c:pt idx="3328">
                  <c:v>334.6999816894534</c:v>
                </c:pt>
                <c:pt idx="3329">
                  <c:v>334.7999877929687</c:v>
                </c:pt>
                <c:pt idx="3330">
                  <c:v>334.8999938964843</c:v>
                </c:pt>
                <c:pt idx="3331">
                  <c:v>335.0</c:v>
                </c:pt>
                <c:pt idx="3332">
                  <c:v>335.0999755859375</c:v>
                </c:pt>
                <c:pt idx="3333">
                  <c:v>335.1999816894534</c:v>
                </c:pt>
                <c:pt idx="3334">
                  <c:v>335.2999877929687</c:v>
                </c:pt>
                <c:pt idx="3335">
                  <c:v>335.3999938964843</c:v>
                </c:pt>
                <c:pt idx="3336">
                  <c:v>335.5</c:v>
                </c:pt>
                <c:pt idx="3337">
                  <c:v>335.5999755859375</c:v>
                </c:pt>
                <c:pt idx="3338">
                  <c:v>335.6999816894534</c:v>
                </c:pt>
                <c:pt idx="3339">
                  <c:v>335.7999877929687</c:v>
                </c:pt>
                <c:pt idx="3340">
                  <c:v>335.8999938964843</c:v>
                </c:pt>
                <c:pt idx="3341">
                  <c:v>336.0</c:v>
                </c:pt>
                <c:pt idx="3342">
                  <c:v>336.0999755859375</c:v>
                </c:pt>
                <c:pt idx="3343">
                  <c:v>336.1999816894534</c:v>
                </c:pt>
                <c:pt idx="3344">
                  <c:v>336.2999877929687</c:v>
                </c:pt>
                <c:pt idx="3345">
                  <c:v>336.3999938964843</c:v>
                </c:pt>
                <c:pt idx="3346">
                  <c:v>336.5</c:v>
                </c:pt>
                <c:pt idx="3347">
                  <c:v>336.5999755859375</c:v>
                </c:pt>
                <c:pt idx="3348">
                  <c:v>336.6999816894534</c:v>
                </c:pt>
                <c:pt idx="3349">
                  <c:v>336.7999877929687</c:v>
                </c:pt>
                <c:pt idx="3350">
                  <c:v>336.8999938964843</c:v>
                </c:pt>
                <c:pt idx="3351">
                  <c:v>337.0</c:v>
                </c:pt>
                <c:pt idx="3352">
                  <c:v>337.0999755859375</c:v>
                </c:pt>
                <c:pt idx="3353">
                  <c:v>337.1999816894534</c:v>
                </c:pt>
                <c:pt idx="3354">
                  <c:v>337.2999877929687</c:v>
                </c:pt>
                <c:pt idx="3355">
                  <c:v>337.3999938964843</c:v>
                </c:pt>
                <c:pt idx="3356">
                  <c:v>337.5</c:v>
                </c:pt>
                <c:pt idx="3357">
                  <c:v>337.5999755859375</c:v>
                </c:pt>
                <c:pt idx="3358">
                  <c:v>337.6999816894534</c:v>
                </c:pt>
                <c:pt idx="3359">
                  <c:v>337.7999877929687</c:v>
                </c:pt>
                <c:pt idx="3360">
                  <c:v>337.8999938964843</c:v>
                </c:pt>
                <c:pt idx="3361">
                  <c:v>338.0</c:v>
                </c:pt>
                <c:pt idx="3362">
                  <c:v>338.0999755859375</c:v>
                </c:pt>
                <c:pt idx="3363">
                  <c:v>338.1999816894534</c:v>
                </c:pt>
                <c:pt idx="3364">
                  <c:v>338.2999877929687</c:v>
                </c:pt>
                <c:pt idx="3365">
                  <c:v>338.3999938964843</c:v>
                </c:pt>
                <c:pt idx="3366">
                  <c:v>338.5</c:v>
                </c:pt>
                <c:pt idx="3367">
                  <c:v>338.5999755859375</c:v>
                </c:pt>
                <c:pt idx="3368">
                  <c:v>338.6999816894534</c:v>
                </c:pt>
                <c:pt idx="3369">
                  <c:v>338.7999877929687</c:v>
                </c:pt>
                <c:pt idx="3370">
                  <c:v>338.8999938964843</c:v>
                </c:pt>
                <c:pt idx="3371">
                  <c:v>339.0</c:v>
                </c:pt>
                <c:pt idx="3372">
                  <c:v>339.0999755859375</c:v>
                </c:pt>
                <c:pt idx="3373">
                  <c:v>339.1999816894534</c:v>
                </c:pt>
                <c:pt idx="3374">
                  <c:v>339.2999877929687</c:v>
                </c:pt>
                <c:pt idx="3375">
                  <c:v>339.3999938964843</c:v>
                </c:pt>
                <c:pt idx="3376">
                  <c:v>339.5</c:v>
                </c:pt>
                <c:pt idx="3377">
                  <c:v>339.5999755859375</c:v>
                </c:pt>
                <c:pt idx="3378">
                  <c:v>339.6999816894534</c:v>
                </c:pt>
                <c:pt idx="3379">
                  <c:v>339.7999877929687</c:v>
                </c:pt>
                <c:pt idx="3380">
                  <c:v>339.8999938964843</c:v>
                </c:pt>
                <c:pt idx="3381">
                  <c:v>340.0</c:v>
                </c:pt>
                <c:pt idx="3382">
                  <c:v>340.0999755859375</c:v>
                </c:pt>
                <c:pt idx="3383">
                  <c:v>340.1999816894534</c:v>
                </c:pt>
                <c:pt idx="3384">
                  <c:v>340.2999877929687</c:v>
                </c:pt>
                <c:pt idx="3385">
                  <c:v>340.3999938964843</c:v>
                </c:pt>
                <c:pt idx="3386">
                  <c:v>340.5</c:v>
                </c:pt>
                <c:pt idx="3387">
                  <c:v>340.5999755859375</c:v>
                </c:pt>
                <c:pt idx="3388">
                  <c:v>340.6999816894534</c:v>
                </c:pt>
                <c:pt idx="3389">
                  <c:v>340.7999877929687</c:v>
                </c:pt>
                <c:pt idx="3390">
                  <c:v>340.8999938964843</c:v>
                </c:pt>
                <c:pt idx="3391">
                  <c:v>341.0</c:v>
                </c:pt>
                <c:pt idx="3392">
                  <c:v>341.0999755859375</c:v>
                </c:pt>
                <c:pt idx="3393">
                  <c:v>341.1999816894534</c:v>
                </c:pt>
                <c:pt idx="3394">
                  <c:v>341.2999877929687</c:v>
                </c:pt>
                <c:pt idx="3395">
                  <c:v>341.3999938964843</c:v>
                </c:pt>
                <c:pt idx="3396">
                  <c:v>341.5</c:v>
                </c:pt>
                <c:pt idx="3397">
                  <c:v>341.5999755859375</c:v>
                </c:pt>
                <c:pt idx="3398">
                  <c:v>341.6999816894534</c:v>
                </c:pt>
                <c:pt idx="3399">
                  <c:v>341.7999877929687</c:v>
                </c:pt>
                <c:pt idx="3400">
                  <c:v>341.8999938964843</c:v>
                </c:pt>
                <c:pt idx="3401">
                  <c:v>342.0</c:v>
                </c:pt>
                <c:pt idx="3402">
                  <c:v>342.0999755859375</c:v>
                </c:pt>
                <c:pt idx="3403">
                  <c:v>342.1999816894534</c:v>
                </c:pt>
                <c:pt idx="3404">
                  <c:v>342.2999877929687</c:v>
                </c:pt>
                <c:pt idx="3405">
                  <c:v>342.3999938964843</c:v>
                </c:pt>
                <c:pt idx="3406">
                  <c:v>342.5</c:v>
                </c:pt>
                <c:pt idx="3407">
                  <c:v>342.5999755859375</c:v>
                </c:pt>
                <c:pt idx="3408">
                  <c:v>342.6999816894534</c:v>
                </c:pt>
                <c:pt idx="3409">
                  <c:v>342.7999877929687</c:v>
                </c:pt>
                <c:pt idx="3410">
                  <c:v>342.8999938964843</c:v>
                </c:pt>
                <c:pt idx="3411">
                  <c:v>343.0</c:v>
                </c:pt>
                <c:pt idx="3412">
                  <c:v>343.0999755859375</c:v>
                </c:pt>
                <c:pt idx="3413">
                  <c:v>343.1999816894534</c:v>
                </c:pt>
                <c:pt idx="3414">
                  <c:v>343.2999877929687</c:v>
                </c:pt>
                <c:pt idx="3415">
                  <c:v>343.3999938964843</c:v>
                </c:pt>
                <c:pt idx="3416">
                  <c:v>343.5</c:v>
                </c:pt>
                <c:pt idx="3417">
                  <c:v>343.5999755859375</c:v>
                </c:pt>
                <c:pt idx="3418">
                  <c:v>343.6999816894534</c:v>
                </c:pt>
                <c:pt idx="3419">
                  <c:v>343.7999877929687</c:v>
                </c:pt>
                <c:pt idx="3420">
                  <c:v>343.8999938964843</c:v>
                </c:pt>
                <c:pt idx="3421">
                  <c:v>344.0</c:v>
                </c:pt>
                <c:pt idx="3422">
                  <c:v>344.0999755859375</c:v>
                </c:pt>
                <c:pt idx="3423">
                  <c:v>344.1999816894534</c:v>
                </c:pt>
                <c:pt idx="3424">
                  <c:v>344.2999877929687</c:v>
                </c:pt>
                <c:pt idx="3425">
                  <c:v>344.3999938964843</c:v>
                </c:pt>
                <c:pt idx="3426">
                  <c:v>344.5</c:v>
                </c:pt>
                <c:pt idx="3427">
                  <c:v>344.5999755859375</c:v>
                </c:pt>
                <c:pt idx="3428">
                  <c:v>344.6999816894534</c:v>
                </c:pt>
                <c:pt idx="3429">
                  <c:v>344.7999877929687</c:v>
                </c:pt>
                <c:pt idx="3430">
                  <c:v>344.8999938964843</c:v>
                </c:pt>
                <c:pt idx="3431">
                  <c:v>345.0</c:v>
                </c:pt>
                <c:pt idx="3432">
                  <c:v>345.0999755859375</c:v>
                </c:pt>
                <c:pt idx="3433">
                  <c:v>345.1999816894534</c:v>
                </c:pt>
                <c:pt idx="3434">
                  <c:v>345.2999877929687</c:v>
                </c:pt>
                <c:pt idx="3435">
                  <c:v>345.3999938964843</c:v>
                </c:pt>
                <c:pt idx="3436">
                  <c:v>345.5</c:v>
                </c:pt>
                <c:pt idx="3437">
                  <c:v>345.5999755859375</c:v>
                </c:pt>
                <c:pt idx="3438">
                  <c:v>345.6999816894534</c:v>
                </c:pt>
                <c:pt idx="3439">
                  <c:v>345.7999877929687</c:v>
                </c:pt>
                <c:pt idx="3440">
                  <c:v>345.8999938964843</c:v>
                </c:pt>
                <c:pt idx="3441">
                  <c:v>346.0</c:v>
                </c:pt>
                <c:pt idx="3442">
                  <c:v>346.0999755859375</c:v>
                </c:pt>
                <c:pt idx="3443">
                  <c:v>346.1999816894534</c:v>
                </c:pt>
                <c:pt idx="3444">
                  <c:v>346.2999877929687</c:v>
                </c:pt>
                <c:pt idx="3445">
                  <c:v>346.3999938964843</c:v>
                </c:pt>
                <c:pt idx="3446">
                  <c:v>346.5</c:v>
                </c:pt>
                <c:pt idx="3447">
                  <c:v>346.5999755859375</c:v>
                </c:pt>
                <c:pt idx="3448">
                  <c:v>346.6999816894534</c:v>
                </c:pt>
                <c:pt idx="3449">
                  <c:v>346.7999877929687</c:v>
                </c:pt>
                <c:pt idx="3450">
                  <c:v>346.8999938964843</c:v>
                </c:pt>
                <c:pt idx="3451">
                  <c:v>347.0</c:v>
                </c:pt>
                <c:pt idx="3452">
                  <c:v>347.0999755859375</c:v>
                </c:pt>
                <c:pt idx="3453">
                  <c:v>347.1999816894534</c:v>
                </c:pt>
                <c:pt idx="3454">
                  <c:v>347.2999877929687</c:v>
                </c:pt>
                <c:pt idx="3455">
                  <c:v>347.3999938964843</c:v>
                </c:pt>
                <c:pt idx="3456">
                  <c:v>347.5</c:v>
                </c:pt>
                <c:pt idx="3457">
                  <c:v>347.5999755859375</c:v>
                </c:pt>
                <c:pt idx="3458">
                  <c:v>347.6999816894534</c:v>
                </c:pt>
                <c:pt idx="3459">
                  <c:v>347.7999877929687</c:v>
                </c:pt>
                <c:pt idx="3460">
                  <c:v>347.8999938964843</c:v>
                </c:pt>
                <c:pt idx="3461">
                  <c:v>348.0</c:v>
                </c:pt>
                <c:pt idx="3462">
                  <c:v>348.0999755859375</c:v>
                </c:pt>
                <c:pt idx="3463">
                  <c:v>348.1999816894534</c:v>
                </c:pt>
                <c:pt idx="3464">
                  <c:v>348.2999877929687</c:v>
                </c:pt>
                <c:pt idx="3465">
                  <c:v>348.3999938964843</c:v>
                </c:pt>
                <c:pt idx="3466">
                  <c:v>348.5</c:v>
                </c:pt>
                <c:pt idx="3467">
                  <c:v>348.5999755859375</c:v>
                </c:pt>
                <c:pt idx="3468">
                  <c:v>348.6999816894534</c:v>
                </c:pt>
                <c:pt idx="3469">
                  <c:v>348.7999877929687</c:v>
                </c:pt>
                <c:pt idx="3470">
                  <c:v>348.8999938964843</c:v>
                </c:pt>
                <c:pt idx="3471">
                  <c:v>349.0</c:v>
                </c:pt>
                <c:pt idx="3472">
                  <c:v>349.0999755859375</c:v>
                </c:pt>
                <c:pt idx="3473">
                  <c:v>349.1999816894534</c:v>
                </c:pt>
                <c:pt idx="3474">
                  <c:v>349.2999877929687</c:v>
                </c:pt>
              </c:numCache>
            </c:numRef>
          </c:xVal>
          <c:yVal>
            <c:numRef>
              <c:f>Sheet1!$T$2:$T$3476</c:f>
              <c:numCache>
                <c:formatCode>General</c:formatCode>
                <c:ptCount val="3475"/>
                <c:pt idx="0">
                  <c:v>0.990466972438095</c:v>
                </c:pt>
                <c:pt idx="1">
                  <c:v>1.042188696437855</c:v>
                </c:pt>
                <c:pt idx="2">
                  <c:v>1.093867409599528</c:v>
                </c:pt>
                <c:pt idx="3">
                  <c:v>1.145507040468718</c:v>
                </c:pt>
                <c:pt idx="4">
                  <c:v>1.19710363483765</c:v>
                </c:pt>
                <c:pt idx="5">
                  <c:v>1.248659148963775</c:v>
                </c:pt>
                <c:pt idx="6">
                  <c:v>1.300175532830191</c:v>
                </c:pt>
                <c:pt idx="7">
                  <c:v>1.35164884187512</c:v>
                </c:pt>
                <c:pt idx="8">
                  <c:v>1.403082990277416</c:v>
                </c:pt>
                <c:pt idx="9">
                  <c:v>1.454474039109557</c:v>
                </c:pt>
                <c:pt idx="10">
                  <c:v>1.505823937026105</c:v>
                </c:pt>
                <c:pt idx="11">
                  <c:v>1.55713462642006</c:v>
                </c:pt>
                <c:pt idx="12">
                  <c:v>1.608402178579053</c:v>
                </c:pt>
                <c:pt idx="13">
                  <c:v>1.659630491412183</c:v>
                </c:pt>
                <c:pt idx="14">
                  <c:v>1.710815643094818</c:v>
                </c:pt>
                <c:pt idx="15">
                  <c:v>1.761959574317518</c:v>
                </c:pt>
                <c:pt idx="16">
                  <c:v>1.813064219920832</c:v>
                </c:pt>
                <c:pt idx="17">
                  <c:v>1.864125667241693</c:v>
                </c:pt>
                <c:pt idx="18">
                  <c:v>1.915147798279702</c:v>
                </c:pt>
                <c:pt idx="19">
                  <c:v>1.966126707154224</c:v>
                </c:pt>
                <c:pt idx="20">
                  <c:v>2.017064327216601</c:v>
                </c:pt>
                <c:pt idx="21">
                  <c:v>2.067962585663909</c:v>
                </c:pt>
                <c:pt idx="22">
                  <c:v>2.11881758586013</c:v>
                </c:pt>
                <c:pt idx="23">
                  <c:v>2.169633194343351</c:v>
                </c:pt>
                <c:pt idx="24">
                  <c:v>2.220405520875241</c:v>
                </c:pt>
                <c:pt idx="25">
                  <c:v>2.271136491300749</c:v>
                </c:pt>
                <c:pt idx="26">
                  <c:v>2.321828025209245</c:v>
                </c:pt>
                <c:pt idx="27">
                  <c:v>2.372476241969398</c:v>
                </c:pt>
                <c:pt idx="28">
                  <c:v>2.423084992575808</c:v>
                </c:pt>
                <c:pt idx="29">
                  <c:v>2.473650402806422</c:v>
                </c:pt>
                <c:pt idx="30">
                  <c:v>2.524174390701631</c:v>
                </c:pt>
                <c:pt idx="31">
                  <c:v>2.574658868156675</c:v>
                </c:pt>
                <c:pt idx="32">
                  <c:v>2.625099970622416</c:v>
                </c:pt>
                <c:pt idx="33">
                  <c:v>2.675501533512447</c:v>
                </c:pt>
                <c:pt idx="34">
                  <c:v>2.725859698633278</c:v>
                </c:pt>
                <c:pt idx="35">
                  <c:v>2.776176376499609</c:v>
                </c:pt>
                <c:pt idx="36">
                  <c:v>2.82645347134329</c:v>
                </c:pt>
                <c:pt idx="37">
                  <c:v>2.876687134610061</c:v>
                </c:pt>
                <c:pt idx="38">
                  <c:v>2.92688118612574</c:v>
                </c:pt>
                <c:pt idx="39">
                  <c:v>2.977031783767141</c:v>
                </c:pt>
                <c:pt idx="40">
                  <c:v>3.027140830373239</c:v>
                </c:pt>
                <c:pt idx="41">
                  <c:v>3.077210222490428</c:v>
                </c:pt>
                <c:pt idx="42">
                  <c:v>3.12723612764935</c:v>
                </c:pt>
                <c:pt idx="43">
                  <c:v>3.177222350063716</c:v>
                </c:pt>
                <c:pt idx="44">
                  <c:v>3.22716506370489</c:v>
                </c:pt>
                <c:pt idx="45">
                  <c:v>3.277066163723978</c:v>
                </c:pt>
                <c:pt idx="46">
                  <c:v>3.326927538969956</c:v>
                </c:pt>
                <c:pt idx="47">
                  <c:v>3.376745373082337</c:v>
                </c:pt>
                <c:pt idx="48">
                  <c:v>3.426523454638847</c:v>
                </c:pt>
                <c:pt idx="49">
                  <c:v>3.476257973705562</c:v>
                </c:pt>
                <c:pt idx="50">
                  <c:v>3.525950817652783</c:v>
                </c:pt>
                <c:pt idx="51">
                  <c:v>3.575603867700201</c:v>
                </c:pt>
                <c:pt idx="52">
                  <c:v>3.625213323617725</c:v>
                </c:pt>
                <c:pt idx="53">
                  <c:v>3.674782958321617</c:v>
                </c:pt>
                <c:pt idx="54">
                  <c:v>3.724308978041146</c:v>
                </c:pt>
                <c:pt idx="55">
                  <c:v>3.773793262514011</c:v>
                </c:pt>
                <c:pt idx="56">
                  <c:v>3.823237685157171</c:v>
                </c:pt>
                <c:pt idx="57">
                  <c:v>3.872638461895739</c:v>
                </c:pt>
                <c:pt idx="58">
                  <c:v>3.921999349963358</c:v>
                </c:pt>
                <c:pt idx="59">
                  <c:v>3.971316571753596</c:v>
                </c:pt>
                <c:pt idx="60">
                  <c:v>4.020591999280974</c:v>
                </c:pt>
                <c:pt idx="61">
                  <c:v>4.069827498230266</c:v>
                </c:pt>
                <c:pt idx="62">
                  <c:v>4.1190193007044</c:v>
                </c:pt>
                <c:pt idx="63">
                  <c:v>4.16817114823187</c:v>
                </c:pt>
                <c:pt idx="64">
                  <c:v>4.217279279392987</c:v>
                </c:pt>
                <c:pt idx="65">
                  <c:v>4.266345558467851</c:v>
                </c:pt>
                <c:pt idx="66">
                  <c:v>4.315371843397999</c:v>
                </c:pt>
                <c:pt idx="67">
                  <c:v>4.364354382486324</c:v>
                </c:pt>
                <c:pt idx="68">
                  <c:v>4.413296901534126</c:v>
                </c:pt>
                <c:pt idx="69">
                  <c:v>4.462195659351888</c:v>
                </c:pt>
                <c:pt idx="70">
                  <c:v>4.511052510379672</c:v>
                </c:pt>
                <c:pt idx="71">
                  <c:v>4.559869303718518</c:v>
                </c:pt>
                <c:pt idx="72">
                  <c:v>4.60864230393325</c:v>
                </c:pt>
                <c:pt idx="73">
                  <c:v>4.657375221117841</c:v>
                </c:pt>
                <c:pt idx="74">
                  <c:v>4.706064326331835</c:v>
                </c:pt>
                <c:pt idx="75">
                  <c:v>4.754711468395081</c:v>
                </c:pt>
                <c:pt idx="76">
                  <c:v>4.803318489772042</c:v>
                </c:pt>
                <c:pt idx="77">
                  <c:v>4.851881671270524</c:v>
                </c:pt>
                <c:pt idx="78">
                  <c:v>4.900404707215408</c:v>
                </c:pt>
                <c:pt idx="79">
                  <c:v>4.948883884917568</c:v>
                </c:pt>
                <c:pt idx="80">
                  <c:v>4.997321045430767</c:v>
                </c:pt>
                <c:pt idx="81">
                  <c:v>5.045718023445126</c:v>
                </c:pt>
                <c:pt idx="82">
                  <c:v>5.094071116032166</c:v>
                </c:pt>
                <c:pt idx="83">
                  <c:v>5.142384001727047</c:v>
                </c:pt>
                <c:pt idx="84">
                  <c:v>5.1906529841125</c:v>
                </c:pt>
                <c:pt idx="85">
                  <c:v>5.238879896465923</c:v>
                </c:pt>
                <c:pt idx="86">
                  <c:v>5.28706656569299</c:v>
                </c:pt>
                <c:pt idx="87">
                  <c:v>5.335209305149183</c:v>
                </c:pt>
                <c:pt idx="88">
                  <c:v>5.383311777559785</c:v>
                </c:pt>
                <c:pt idx="89">
                  <c:v>5.431370302799453</c:v>
                </c:pt>
                <c:pt idx="90">
                  <c:v>5.479386706359155</c:v>
                </c:pt>
                <c:pt idx="91">
                  <c:v>5.527362807350254</c:v>
                </c:pt>
                <c:pt idx="92">
                  <c:v>5.575294935431981</c:v>
                </c:pt>
                <c:pt idx="93">
                  <c:v>5.623186737500043</c:v>
                </c:pt>
                <c:pt idx="94">
                  <c:v>5.671034549740629</c:v>
                </c:pt>
                <c:pt idx="95">
                  <c:v>5.718840189848456</c:v>
                </c:pt>
                <c:pt idx="96">
                  <c:v>5.766605469130932</c:v>
                </c:pt>
                <c:pt idx="97">
                  <c:v>5.814326733570359</c:v>
                </c:pt>
                <c:pt idx="98">
                  <c:v>5.862007614213637</c:v>
                </c:pt>
                <c:pt idx="99">
                  <c:v>5.90964446357764</c:v>
                </c:pt>
                <c:pt idx="100">
                  <c:v>5.957239094391693</c:v>
                </c:pt>
                <c:pt idx="101">
                  <c:v>6.00479331412108</c:v>
                </c:pt>
                <c:pt idx="102">
                  <c:v>6.05230348009367</c:v>
                </c:pt>
                <c:pt idx="103">
                  <c:v>6.099773207648831</c:v>
                </c:pt>
                <c:pt idx="104">
                  <c:v>6.147198865816715</c:v>
                </c:pt>
                <c:pt idx="105">
                  <c:v>6.194582256842066</c:v>
                </c:pt>
                <c:pt idx="106">
                  <c:v>6.241925176573546</c:v>
                </c:pt>
                <c:pt idx="107">
                  <c:v>6.28922400387633</c:v>
                </c:pt>
                <c:pt idx="108">
                  <c:v>6.336482338233343</c:v>
                </c:pt>
                <c:pt idx="109">
                  <c:v>6.383696565070037</c:v>
                </c:pt>
                <c:pt idx="110">
                  <c:v>6.430868478835843</c:v>
                </c:pt>
                <c:pt idx="111">
                  <c:v>6.477999867577106</c:v>
                </c:pt>
                <c:pt idx="112">
                  <c:v>6.525087126564822</c:v>
                </c:pt>
                <c:pt idx="113">
                  <c:v>6.572133839407936</c:v>
                </c:pt>
                <c:pt idx="114">
                  <c:v>6.619136407944625</c:v>
                </c:pt>
                <c:pt idx="115">
                  <c:v>6.666096618820268</c:v>
                </c:pt>
                <c:pt idx="116">
                  <c:v>6.713016252270376</c:v>
                </c:pt>
                <c:pt idx="117">
                  <c:v>6.759891719988858</c:v>
                </c:pt>
                <c:pt idx="118">
                  <c:v>6.806726590607432</c:v>
                </c:pt>
                <c:pt idx="119">
                  <c:v>6.85351728498435</c:v>
                </c:pt>
                <c:pt idx="120">
                  <c:v>6.900265579309512</c:v>
                </c:pt>
                <c:pt idx="121">
                  <c:v>6.946973246073888</c:v>
                </c:pt>
                <c:pt idx="122">
                  <c:v>6.993636713487391</c:v>
                </c:pt>
                <c:pt idx="123">
                  <c:v>7.04025953344063</c:v>
                </c:pt>
                <c:pt idx="124">
                  <c:v>7.086838140728942</c:v>
                </c:pt>
                <c:pt idx="125">
                  <c:v>7.133374306449548</c:v>
                </c:pt>
                <c:pt idx="126">
                  <c:v>7.179869795279576</c:v>
                </c:pt>
                <c:pt idx="127">
                  <c:v>7.226321051897151</c:v>
                </c:pt>
                <c:pt idx="128">
                  <c:v>7.272731612282971</c:v>
                </c:pt>
                <c:pt idx="129">
                  <c:v>7.319097927706839</c:v>
                </c:pt>
                <c:pt idx="130">
                  <c:v>7.365421761450564</c:v>
                </c:pt>
                <c:pt idx="131">
                  <c:v>7.411704870369745</c:v>
                </c:pt>
                <c:pt idx="132">
                  <c:v>7.45794371562617</c:v>
                </c:pt>
                <c:pt idx="133">
                  <c:v>7.504141817275284</c:v>
                </c:pt>
                <c:pt idx="134">
                  <c:v>7.55029564307657</c:v>
                </c:pt>
                <c:pt idx="135">
                  <c:v>7.596406948488789</c:v>
                </c:pt>
                <c:pt idx="136">
                  <c:v>7.642477482814346</c:v>
                </c:pt>
                <c:pt idx="137">
                  <c:v>7.688503725482147</c:v>
                </c:pt>
                <c:pt idx="138">
                  <c:v>7.734489179021864</c:v>
                </c:pt>
                <c:pt idx="139">
                  <c:v>7.780430327736829</c:v>
                </c:pt>
                <c:pt idx="140">
                  <c:v>7.826328919296687</c:v>
                </c:pt>
                <c:pt idx="141">
                  <c:v>7.872186694934743</c:v>
                </c:pt>
                <c:pt idx="142">
                  <c:v>7.918000148867725</c:v>
                </c:pt>
                <c:pt idx="143">
                  <c:v>7.963772769302555</c:v>
                </c:pt>
                <c:pt idx="144">
                  <c:v>8.00950105706769</c:v>
                </c:pt>
                <c:pt idx="145">
                  <c:v>8.05518675200231</c:v>
                </c:pt>
                <c:pt idx="146">
                  <c:v>8.100831587503831</c:v>
                </c:pt>
                <c:pt idx="147">
                  <c:v>8.14643207432227</c:v>
                </c:pt>
                <c:pt idx="148">
                  <c:v>8.191991684703819</c:v>
                </c:pt>
                <c:pt idx="149">
                  <c:v>8.237506936015572</c:v>
                </c:pt>
                <c:pt idx="150">
                  <c:v>8.282979560259481</c:v>
                </c:pt>
                <c:pt idx="151">
                  <c:v>8.328411282990485</c:v>
                </c:pt>
                <c:pt idx="152">
                  <c:v>8.373798631505074</c:v>
                </c:pt>
                <c:pt idx="153">
                  <c:v>8.419145062075664</c:v>
                </c:pt>
                <c:pt idx="154">
                  <c:v>8.46444710869897</c:v>
                </c:pt>
                <c:pt idx="155">
                  <c:v>8.50970649803447</c:v>
                </c:pt>
                <c:pt idx="156">
                  <c:v>8.554924945739817</c:v>
                </c:pt>
                <c:pt idx="157">
                  <c:v>8.600098995716577</c:v>
                </c:pt>
                <c:pt idx="158">
                  <c:v>8.645232088299073</c:v>
                </c:pt>
                <c:pt idx="159">
                  <c:v>8.690320774019065</c:v>
                </c:pt>
                <c:pt idx="160">
                  <c:v>8.735366769236091</c:v>
                </c:pt>
                <c:pt idx="161">
                  <c:v>8.780371783854568</c:v>
                </c:pt>
                <c:pt idx="162">
                  <c:v>8.82533237835508</c:v>
                </c:pt>
                <c:pt idx="163">
                  <c:v>8.870251977081977</c:v>
                </c:pt>
                <c:pt idx="164">
                  <c:v>8.915127147150653</c:v>
                </c:pt>
                <c:pt idx="165">
                  <c:v>8.95995959707292</c:v>
                </c:pt>
                <c:pt idx="166">
                  <c:v>9.004751028900978</c:v>
                </c:pt>
                <c:pt idx="167">
                  <c:v>9.049498019705756</c:v>
                </c:pt>
                <c:pt idx="168">
                  <c:v>9.094203977830423</c:v>
                </c:pt>
                <c:pt idx="169">
                  <c:v>9.138865486985155</c:v>
                </c:pt>
                <c:pt idx="170">
                  <c:v>9.18348424782844</c:v>
                </c:pt>
                <c:pt idx="171">
                  <c:v>9.228061954554809</c:v>
                </c:pt>
                <c:pt idx="172">
                  <c:v>9.272595200836477</c:v>
                </c:pt>
                <c:pt idx="173">
                  <c:v>9.31708738208822</c:v>
                </c:pt>
                <c:pt idx="174">
                  <c:v>9.361535096408</c:v>
                </c:pt>
                <c:pt idx="175">
                  <c:v>9.40594003645101</c:v>
                </c:pt>
                <c:pt idx="176">
                  <c:v>9.450303888609456</c:v>
                </c:pt>
                <c:pt idx="177">
                  <c:v>9.494623263228813</c:v>
                </c:pt>
                <c:pt idx="178">
                  <c:v>9.538901536682848</c:v>
                </c:pt>
                <c:pt idx="179">
                  <c:v>9.58313532596838</c:v>
                </c:pt>
                <c:pt idx="180">
                  <c:v>9.627326316089982</c:v>
                </c:pt>
                <c:pt idx="181">
                  <c:v>9.671476185582637</c:v>
                </c:pt>
                <c:pt idx="182">
                  <c:v>9.71558156142288</c:v>
                </c:pt>
                <c:pt idx="183">
                  <c:v>9.75964580396329</c:v>
                </c:pt>
                <c:pt idx="184">
                  <c:v>9.8036655468354</c:v>
                </c:pt>
                <c:pt idx="185">
                  <c:v>9.847642467185657</c:v>
                </c:pt>
                <c:pt idx="186">
                  <c:v>9.891578235687338</c:v>
                </c:pt>
                <c:pt idx="187">
                  <c:v>9.935469495957036</c:v>
                </c:pt>
                <c:pt idx="188">
                  <c:v>9.979319592317247</c:v>
                </c:pt>
                <c:pt idx="189">
                  <c:v>10.02312517504302</c:v>
                </c:pt>
                <c:pt idx="190">
                  <c:v>10.06688791341826</c:v>
                </c:pt>
                <c:pt idx="191">
                  <c:v>10.11060947299847</c:v>
                </c:pt>
                <c:pt idx="192">
                  <c:v>10.15428651246582</c:v>
                </c:pt>
                <c:pt idx="193">
                  <c:v>10.19792235966086</c:v>
                </c:pt>
                <c:pt idx="194">
                  <c:v>10.24151368157051</c:v>
                </c:pt>
                <c:pt idx="195">
                  <c:v>10.28506213967463</c:v>
                </c:pt>
                <c:pt idx="196">
                  <c:v>10.3285693889756</c:v>
                </c:pt>
                <c:pt idx="197">
                  <c:v>10.37203210646103</c:v>
                </c:pt>
                <c:pt idx="198">
                  <c:v>10.41545360443808</c:v>
                </c:pt>
                <c:pt idx="199">
                  <c:v>10.45883056656295</c:v>
                </c:pt>
                <c:pt idx="200">
                  <c:v>10.50216464645535</c:v>
                </c:pt>
                <c:pt idx="201">
                  <c:v>10.54545749125474</c:v>
                </c:pt>
                <c:pt idx="202">
                  <c:v>10.58870579462222</c:v>
                </c:pt>
                <c:pt idx="203">
                  <c:v>10.63191285282231</c:v>
                </c:pt>
                <c:pt idx="204">
                  <c:v>10.67507536618742</c:v>
                </c:pt>
                <c:pt idx="205">
                  <c:v>10.71819498047362</c:v>
                </c:pt>
                <c:pt idx="206">
                  <c:v>10.7612733349542</c:v>
                </c:pt>
                <c:pt idx="207">
                  <c:v>10.8043071399703</c:v>
                </c:pt>
                <c:pt idx="208">
                  <c:v>10.84729967573737</c:v>
                </c:pt>
                <c:pt idx="209">
                  <c:v>10.89024766146208</c:v>
                </c:pt>
                <c:pt idx="210">
                  <c:v>10.93315273417075</c:v>
                </c:pt>
                <c:pt idx="211">
                  <c:v>10.97601652459421</c:v>
                </c:pt>
                <c:pt idx="212">
                  <c:v>11.01883575981445</c:v>
                </c:pt>
                <c:pt idx="213">
                  <c:v>11.0616137040495</c:v>
                </c:pt>
                <c:pt idx="214">
                  <c:v>11.10434709106095</c:v>
                </c:pt>
                <c:pt idx="215">
                  <c:v>11.14703755092943</c:v>
                </c:pt>
                <c:pt idx="216">
                  <c:v>11.18968670725034</c:v>
                </c:pt>
                <c:pt idx="217">
                  <c:v>11.23229130380608</c:v>
                </c:pt>
                <c:pt idx="218">
                  <c:v>11.27485458876432</c:v>
                </c:pt>
                <c:pt idx="219">
                  <c:v>11.31737331258896</c:v>
                </c:pt>
                <c:pt idx="220">
                  <c:v>11.35984909749795</c:v>
                </c:pt>
                <c:pt idx="221">
                  <c:v>11.4022835592222</c:v>
                </c:pt>
                <c:pt idx="222">
                  <c:v>11.4446734582491</c:v>
                </c:pt>
                <c:pt idx="223">
                  <c:v>11.48702202669148</c:v>
                </c:pt>
                <c:pt idx="224">
                  <c:v>11.52932603171993</c:v>
                </c:pt>
                <c:pt idx="225">
                  <c:v>11.5715870876875</c:v>
                </c:pt>
                <c:pt idx="226">
                  <c:v>11.61380519276041</c:v>
                </c:pt>
                <c:pt idx="227">
                  <c:v>11.65598356360492</c:v>
                </c:pt>
                <c:pt idx="228">
                  <c:v>11.69811576262512</c:v>
                </c:pt>
                <c:pt idx="229">
                  <c:v>11.74020500641161</c:v>
                </c:pt>
                <c:pt idx="230">
                  <c:v>11.78225129345085</c:v>
                </c:pt>
                <c:pt idx="231">
                  <c:v>11.82425462229583</c:v>
                </c:pt>
                <c:pt idx="232">
                  <c:v>11.86621819129804</c:v>
                </c:pt>
                <c:pt idx="233">
                  <c:v>11.90813559640167</c:v>
                </c:pt>
                <c:pt idx="234">
                  <c:v>11.95001003936876</c:v>
                </c:pt>
                <c:pt idx="235">
                  <c:v>11.9918415190181</c:v>
                </c:pt>
                <c:pt idx="236">
                  <c:v>12.0336300342348</c:v>
                </c:pt>
                <c:pt idx="237">
                  <c:v>12.07537876731243</c:v>
                </c:pt>
                <c:pt idx="238">
                  <c:v>12.11708134730633</c:v>
                </c:pt>
                <c:pt idx="239">
                  <c:v>12.15874095992068</c:v>
                </c:pt>
                <c:pt idx="240">
                  <c:v>12.20035760430565</c:v>
                </c:pt>
                <c:pt idx="241">
                  <c:v>12.24193127967761</c:v>
                </c:pt>
                <c:pt idx="242">
                  <c:v>12.28346515226945</c:v>
                </c:pt>
                <c:pt idx="243">
                  <c:v>12.32495288425049</c:v>
                </c:pt>
                <c:pt idx="244">
                  <c:v>12.36639764526421</c:v>
                </c:pt>
                <c:pt idx="245">
                  <c:v>12.4077994347913</c:v>
                </c:pt>
                <c:pt idx="246">
                  <c:v>12.4491582523784</c:v>
                </c:pt>
                <c:pt idx="247">
                  <c:v>12.49047724819567</c:v>
                </c:pt>
                <c:pt idx="248">
                  <c:v>12.53175011752801</c:v>
                </c:pt>
                <c:pt idx="249">
                  <c:v>12.57298001395596</c:v>
                </c:pt>
                <c:pt idx="250">
                  <c:v>12.61416693728977</c:v>
                </c:pt>
                <c:pt idx="251">
                  <c:v>12.65531088740554</c:v>
                </c:pt>
                <c:pt idx="252">
                  <c:v>12.6964149984092</c:v>
                </c:pt>
                <c:pt idx="253">
                  <c:v>12.73747299870148</c:v>
                </c:pt>
                <c:pt idx="254">
                  <c:v>12.77848802579846</c:v>
                </c:pt>
                <c:pt idx="255">
                  <c:v>12.81946008588407</c:v>
                </c:pt>
                <c:pt idx="256">
                  <c:v>12.86038917538528</c:v>
                </c:pt>
                <c:pt idx="257">
                  <c:v>12.90127841128964</c:v>
                </c:pt>
                <c:pt idx="258">
                  <c:v>12.94212155520041</c:v>
                </c:pt>
                <c:pt idx="259">
                  <c:v>12.98292172866105</c:v>
                </c:pt>
                <c:pt idx="260">
                  <c:v>13.02367893223384</c:v>
                </c:pt>
                <c:pt idx="261">
                  <c:v>13.06439316654984</c:v>
                </c:pt>
                <c:pt idx="262">
                  <c:v>13.10506753368833</c:v>
                </c:pt>
                <c:pt idx="263">
                  <c:v>13.14569582838095</c:v>
                </c:pt>
                <c:pt idx="264">
                  <c:v>13.18628115612285</c:v>
                </c:pt>
                <c:pt idx="265">
                  <c:v>13.22682351782036</c:v>
                </c:pt>
                <c:pt idx="266">
                  <c:v>13.26732291444858</c:v>
                </c:pt>
                <c:pt idx="267">
                  <c:v>13.30778243204035</c:v>
                </c:pt>
                <c:pt idx="268">
                  <c:v>13.34819589845286</c:v>
                </c:pt>
                <c:pt idx="269">
                  <c:v>13.38856640313452</c:v>
                </c:pt>
                <c:pt idx="270">
                  <c:v>13.42889394733579</c:v>
                </c:pt>
                <c:pt idx="271">
                  <c:v>13.46917853237598</c:v>
                </c:pt>
                <c:pt idx="272">
                  <c:v>13.50942322824377</c:v>
                </c:pt>
                <c:pt idx="273">
                  <c:v>13.54962189591782</c:v>
                </c:pt>
                <c:pt idx="274">
                  <c:v>13.58977760880195</c:v>
                </c:pt>
                <c:pt idx="275">
                  <c:v>13.62989036849091</c:v>
                </c:pt>
                <c:pt idx="276">
                  <c:v>13.66996017664832</c:v>
                </c:pt>
                <c:pt idx="277">
                  <c:v>13.70999008722171</c:v>
                </c:pt>
                <c:pt idx="278">
                  <c:v>13.74997399430574</c:v>
                </c:pt>
                <c:pt idx="279">
                  <c:v>13.78991495526251</c:v>
                </c:pt>
                <c:pt idx="280">
                  <c:v>13.82981297203117</c:v>
                </c:pt>
                <c:pt idx="281">
                  <c:v>13.8696680466198</c:v>
                </c:pt>
                <c:pt idx="282">
                  <c:v>13.90948321713606</c:v>
                </c:pt>
                <c:pt idx="283">
                  <c:v>13.94925241744811</c:v>
                </c:pt>
                <c:pt idx="284">
                  <c:v>13.98897868307793</c:v>
                </c:pt>
                <c:pt idx="285">
                  <c:v>14.02866201638827</c:v>
                </c:pt>
                <c:pt idx="286">
                  <c:v>14.06830241981391</c:v>
                </c:pt>
                <c:pt idx="287">
                  <c:v>14.10790291531792</c:v>
                </c:pt>
                <c:pt idx="288">
                  <c:v>14.1474574632923</c:v>
                </c:pt>
                <c:pt idx="289">
                  <c:v>14.18696908911957</c:v>
                </c:pt>
                <c:pt idx="290">
                  <c:v>14.2264377955234</c:v>
                </c:pt>
                <c:pt idx="291">
                  <c:v>14.26586358529978</c:v>
                </c:pt>
                <c:pt idx="292">
                  <c:v>14.30524946440088</c:v>
                </c:pt>
                <c:pt idx="293">
                  <c:v>14.34458942632634</c:v>
                </c:pt>
                <c:pt idx="294">
                  <c:v>14.38388648044734</c:v>
                </c:pt>
                <c:pt idx="295">
                  <c:v>14.42314062984987</c:v>
                </c:pt>
                <c:pt idx="296">
                  <c:v>14.4623518776926</c:v>
                </c:pt>
                <c:pt idx="297">
                  <c:v>14.50152321392391</c:v>
                </c:pt>
                <c:pt idx="298">
                  <c:v>14.54064866514135</c:v>
                </c:pt>
                <c:pt idx="299">
                  <c:v>14.5797312247117</c:v>
                </c:pt>
                <c:pt idx="300">
                  <c:v>14.61877089608477</c:v>
                </c:pt>
                <c:pt idx="301">
                  <c:v>14.65776768278332</c:v>
                </c:pt>
                <c:pt idx="302">
                  <c:v>14.6967245587598</c:v>
                </c:pt>
                <c:pt idx="303">
                  <c:v>14.73563558369846</c:v>
                </c:pt>
                <c:pt idx="304">
                  <c:v>14.7745037349694</c:v>
                </c:pt>
                <c:pt idx="305">
                  <c:v>14.81332901638768</c:v>
                </c:pt>
                <c:pt idx="306">
                  <c:v>14.85211143184164</c:v>
                </c:pt>
                <c:pt idx="307">
                  <c:v>14.89085393929625</c:v>
                </c:pt>
                <c:pt idx="308">
                  <c:v>14.92955063151</c:v>
                </c:pt>
                <c:pt idx="309">
                  <c:v>14.96820446986462</c:v>
                </c:pt>
                <c:pt idx="310">
                  <c:v>15.00681545898053</c:v>
                </c:pt>
                <c:pt idx="311">
                  <c:v>15.04538360432602</c:v>
                </c:pt>
                <c:pt idx="312">
                  <c:v>15.08391184654483</c:v>
                </c:pt>
                <c:pt idx="313">
                  <c:v>15.12239431147815</c:v>
                </c:pt>
                <c:pt idx="314">
                  <c:v>15.16083394455234</c:v>
                </c:pt>
                <c:pt idx="315">
                  <c:v>15.199230750342</c:v>
                </c:pt>
                <c:pt idx="316">
                  <c:v>15.23758473349645</c:v>
                </c:pt>
                <c:pt idx="317">
                  <c:v>15.27589882006105</c:v>
                </c:pt>
                <c:pt idx="318">
                  <c:v>15.31416716892628</c:v>
                </c:pt>
                <c:pt idx="319">
                  <c:v>15.35239270955396</c:v>
                </c:pt>
                <c:pt idx="320">
                  <c:v>15.39057544689316</c:v>
                </c:pt>
                <c:pt idx="321">
                  <c:v>15.42871538596806</c:v>
                </c:pt>
                <c:pt idx="322">
                  <c:v>15.46681543687152</c:v>
                </c:pt>
                <c:pt idx="323">
                  <c:v>15.50486979152691</c:v>
                </c:pt>
                <c:pt idx="324">
                  <c:v>15.5428813634424</c:v>
                </c:pt>
                <c:pt idx="325">
                  <c:v>15.58085015794338</c:v>
                </c:pt>
                <c:pt idx="326">
                  <c:v>15.61877618043072</c:v>
                </c:pt>
                <c:pt idx="327">
                  <c:v>15.6566623250566</c:v>
                </c:pt>
                <c:pt idx="328">
                  <c:v>15.69450281675934</c:v>
                </c:pt>
                <c:pt idx="329">
                  <c:v>15.73230055310512</c:v>
                </c:pt>
                <c:pt idx="330">
                  <c:v>15.77005553979751</c:v>
                </c:pt>
                <c:pt idx="331">
                  <c:v>15.80776778261589</c:v>
                </c:pt>
                <c:pt idx="332">
                  <c:v>15.84544015978426</c:v>
                </c:pt>
                <c:pt idx="333">
                  <c:v>15.88306692923658</c:v>
                </c:pt>
                <c:pt idx="334">
                  <c:v>15.92065097260941</c:v>
                </c:pt>
                <c:pt idx="335">
                  <c:v>15.95819229598628</c:v>
                </c:pt>
                <c:pt idx="336">
                  <c:v>15.99569090552697</c:v>
                </c:pt>
                <c:pt idx="337">
                  <c:v>16.03314966354053</c:v>
                </c:pt>
                <c:pt idx="338">
                  <c:v>16.07056285989637</c:v>
                </c:pt>
                <c:pt idx="339">
                  <c:v>16.10793335970693</c:v>
                </c:pt>
                <c:pt idx="340">
                  <c:v>16.14526117069364</c:v>
                </c:pt>
                <c:pt idx="341">
                  <c:v>16.18254629936975</c:v>
                </c:pt>
                <c:pt idx="342">
                  <c:v>16.21979159211321</c:v>
                </c:pt>
                <c:pt idx="343">
                  <c:v>16.25699137275495</c:v>
                </c:pt>
                <c:pt idx="344">
                  <c:v>16.29414849107977</c:v>
                </c:pt>
                <c:pt idx="345">
                  <c:v>16.33126295390337</c:v>
                </c:pt>
                <c:pt idx="346">
                  <c:v>16.36833476811718</c:v>
                </c:pt>
                <c:pt idx="347">
                  <c:v>16.40536676420655</c:v>
                </c:pt>
                <c:pt idx="348">
                  <c:v>16.4423532989257</c:v>
                </c:pt>
                <c:pt idx="349">
                  <c:v>16.47929720616488</c:v>
                </c:pt>
                <c:pt idx="350">
                  <c:v>16.51619849311901</c:v>
                </c:pt>
                <c:pt idx="351">
                  <c:v>16.55305716705898</c:v>
                </c:pt>
                <c:pt idx="352">
                  <c:v>16.58987604259254</c:v>
                </c:pt>
                <c:pt idx="353">
                  <c:v>16.62664950937158</c:v>
                </c:pt>
                <c:pt idx="354">
                  <c:v>16.66338038540653</c:v>
                </c:pt>
                <c:pt idx="355">
                  <c:v>16.70006867827282</c:v>
                </c:pt>
                <c:pt idx="356">
                  <c:v>16.73671439562227</c:v>
                </c:pt>
                <c:pt idx="357">
                  <c:v>16.77332033620054</c:v>
                </c:pt>
                <c:pt idx="358">
                  <c:v>16.80988092253031</c:v>
                </c:pt>
                <c:pt idx="359">
                  <c:v>16.84639895675746</c:v>
                </c:pt>
                <c:pt idx="360">
                  <c:v>16.88287444683947</c:v>
                </c:pt>
                <c:pt idx="361">
                  <c:v>16.91930740081033</c:v>
                </c:pt>
                <c:pt idx="362">
                  <c:v>16.95570060156994</c:v>
                </c:pt>
                <c:pt idx="363">
                  <c:v>16.99204850448332</c:v>
                </c:pt>
                <c:pt idx="364">
                  <c:v>17.0283538958481</c:v>
                </c:pt>
                <c:pt idx="365">
                  <c:v>17.064616784005</c:v>
                </c:pt>
                <c:pt idx="366">
                  <c:v>17.10083717539218</c:v>
                </c:pt>
                <c:pt idx="367">
                  <c:v>17.1370178375007</c:v>
                </c:pt>
                <c:pt idx="368">
                  <c:v>17.17315325955973</c:v>
                </c:pt>
                <c:pt idx="369">
                  <c:v>17.20924621199821</c:v>
                </c:pt>
                <c:pt idx="370">
                  <c:v>17.24529670350298</c:v>
                </c:pt>
                <c:pt idx="371">
                  <c:v>17.28130474283656</c:v>
                </c:pt>
                <c:pt idx="372">
                  <c:v>17.31727308121707</c:v>
                </c:pt>
                <c:pt idx="373">
                  <c:v>17.35319623956089</c:v>
                </c:pt>
                <c:pt idx="374">
                  <c:v>17.3890769724755</c:v>
                </c:pt>
                <c:pt idx="375">
                  <c:v>17.42491528902599</c:v>
                </c:pt>
                <c:pt idx="376">
                  <c:v>17.46071119835327</c:v>
                </c:pt>
                <c:pt idx="377">
                  <c:v>17.49646743587483</c:v>
                </c:pt>
                <c:pt idx="378">
                  <c:v>17.53217855524785</c:v>
                </c:pt>
                <c:pt idx="379">
                  <c:v>17.56784729527585</c:v>
                </c:pt>
                <c:pt idx="380">
                  <c:v>17.603473665403</c:v>
                </c:pt>
                <c:pt idx="381">
                  <c:v>17.63905767514938</c:v>
                </c:pt>
                <c:pt idx="382">
                  <c:v>17.67460204415025</c:v>
                </c:pt>
                <c:pt idx="383">
                  <c:v>17.7101013587689</c:v>
                </c:pt>
                <c:pt idx="384">
                  <c:v>17.74555834202332</c:v>
                </c:pt>
                <c:pt idx="385">
                  <c:v>17.78097300373743</c:v>
                </c:pt>
                <c:pt idx="386">
                  <c:v>17.81634535381118</c:v>
                </c:pt>
                <c:pt idx="387">
                  <c:v>17.85167809611691</c:v>
                </c:pt>
                <c:pt idx="388">
                  <c:v>17.8869658496878</c:v>
                </c:pt>
                <c:pt idx="389">
                  <c:v>17.92221132177541</c:v>
                </c:pt>
                <c:pt idx="390">
                  <c:v>17.95741452258415</c:v>
                </c:pt>
                <c:pt idx="391">
                  <c:v>17.99257546239457</c:v>
                </c:pt>
                <c:pt idx="392">
                  <c:v>18.02769682933602</c:v>
                </c:pt>
                <c:pt idx="393">
                  <c:v>18.06277327507393</c:v>
                </c:pt>
                <c:pt idx="394">
                  <c:v>18.09780748969585</c:v>
                </c:pt>
                <c:pt idx="395">
                  <c:v>18.13279948467398</c:v>
                </c:pt>
                <c:pt idx="396">
                  <c:v>18.16774927092497</c:v>
                </c:pt>
                <c:pt idx="397">
                  <c:v>18.20265952083577</c:v>
                </c:pt>
                <c:pt idx="398">
                  <c:v>18.23752491864451</c:v>
                </c:pt>
                <c:pt idx="399">
                  <c:v>18.27234814010838</c:v>
                </c:pt>
                <c:pt idx="400">
                  <c:v>18.30712919617248</c:v>
                </c:pt>
                <c:pt idx="401">
                  <c:v>18.34186809785743</c:v>
                </c:pt>
                <c:pt idx="402">
                  <c:v>18.37656750184507</c:v>
                </c:pt>
                <c:pt idx="403">
                  <c:v>18.41122212492241</c:v>
                </c:pt>
                <c:pt idx="404">
                  <c:v>18.44583462713753</c:v>
                </c:pt>
                <c:pt idx="405">
                  <c:v>18.48040501981382</c:v>
                </c:pt>
                <c:pt idx="406">
                  <c:v>18.51493331435041</c:v>
                </c:pt>
                <c:pt idx="407">
                  <c:v>18.54942215174578</c:v>
                </c:pt>
                <c:pt idx="408">
                  <c:v>18.58386628129355</c:v>
                </c:pt>
                <c:pt idx="409">
                  <c:v>18.61826834735428</c:v>
                </c:pt>
                <c:pt idx="410">
                  <c:v>18.65262836163012</c:v>
                </c:pt>
                <c:pt idx="411">
                  <c:v>18.68694633589899</c:v>
                </c:pt>
                <c:pt idx="412">
                  <c:v>18.72122489549862</c:v>
                </c:pt>
                <c:pt idx="413">
                  <c:v>18.75545882218544</c:v>
                </c:pt>
                <c:pt idx="414">
                  <c:v>18.78965074465492</c:v>
                </c:pt>
                <c:pt idx="415">
                  <c:v>18.82380067498833</c:v>
                </c:pt>
                <c:pt idx="416">
                  <c:v>18.85790862534281</c:v>
                </c:pt>
                <c:pt idx="417">
                  <c:v>18.89197720541844</c:v>
                </c:pt>
                <c:pt idx="418">
                  <c:v>18.92600122938945</c:v>
                </c:pt>
                <c:pt idx="419">
                  <c:v>18.95998331030923</c:v>
                </c:pt>
                <c:pt idx="420">
                  <c:v>18.99392346063858</c:v>
                </c:pt>
                <c:pt idx="421">
                  <c:v>19.02782169287519</c:v>
                </c:pt>
                <c:pt idx="422">
                  <c:v>19.06168059962575</c:v>
                </c:pt>
                <c:pt idx="423">
                  <c:v>19.09549502872142</c:v>
                </c:pt>
                <c:pt idx="424">
                  <c:v>19.12926757757987</c:v>
                </c:pt>
                <c:pt idx="425">
                  <c:v>19.16299825902371</c:v>
                </c:pt>
                <c:pt idx="426">
                  <c:v>19.19668708595089</c:v>
                </c:pt>
                <c:pt idx="427">
                  <c:v>19.23033663683916</c:v>
                </c:pt>
                <c:pt idx="428">
                  <c:v>19.2639417905373</c:v>
                </c:pt>
                <c:pt idx="429">
                  <c:v>19.29750512886554</c:v>
                </c:pt>
                <c:pt idx="430">
                  <c:v>19.33102666502311</c:v>
                </c:pt>
                <c:pt idx="431">
                  <c:v>19.36450641228461</c:v>
                </c:pt>
                <c:pt idx="432">
                  <c:v>19.39794693356022</c:v>
                </c:pt>
                <c:pt idx="433">
                  <c:v>19.43134313996892</c:v>
                </c:pt>
                <c:pt idx="434">
                  <c:v>19.46469759775835</c:v>
                </c:pt>
                <c:pt idx="435">
                  <c:v>19.49801032050446</c:v>
                </c:pt>
                <c:pt idx="436">
                  <c:v>19.53128132185857</c:v>
                </c:pt>
                <c:pt idx="437">
                  <c:v>19.56451314918911</c:v>
                </c:pt>
                <c:pt idx="438">
                  <c:v>19.59770074583403</c:v>
                </c:pt>
                <c:pt idx="439">
                  <c:v>19.63084666249407</c:v>
                </c:pt>
                <c:pt idx="440">
                  <c:v>19.66395091312195</c:v>
                </c:pt>
                <c:pt idx="441">
                  <c:v>19.69701351174582</c:v>
                </c:pt>
                <c:pt idx="442">
                  <c:v>19.73003699021882</c:v>
                </c:pt>
                <c:pt idx="443">
                  <c:v>19.76301632404532</c:v>
                </c:pt>
                <c:pt idx="444">
                  <c:v>19.79595404840551</c:v>
                </c:pt>
                <c:pt idx="445">
                  <c:v>19.82885017762895</c:v>
                </c:pt>
                <c:pt idx="446">
                  <c:v>19.86170472612068</c:v>
                </c:pt>
                <c:pt idx="447">
                  <c:v>19.89452021024578</c:v>
                </c:pt>
                <c:pt idx="448">
                  <c:v>19.92729163762104</c:v>
                </c:pt>
                <c:pt idx="449">
                  <c:v>19.96002152639625</c:v>
                </c:pt>
                <c:pt idx="450">
                  <c:v>19.99270988709628</c:v>
                </c:pt>
                <c:pt idx="451">
                  <c:v>20.02535673943662</c:v>
                </c:pt>
                <c:pt idx="452">
                  <c:v>20.05796458429081</c:v>
                </c:pt>
                <c:pt idx="453">
                  <c:v>20.09052846130308</c:v>
                </c:pt>
                <c:pt idx="454">
                  <c:v>20.12305087466246</c:v>
                </c:pt>
                <c:pt idx="455">
                  <c:v>20.15553183942113</c:v>
                </c:pt>
                <c:pt idx="456">
                  <c:v>20.18797137070652</c:v>
                </c:pt>
                <c:pt idx="457">
                  <c:v>20.22037195395889</c:v>
                </c:pt>
                <c:pt idx="458">
                  <c:v>20.252728660822</c:v>
                </c:pt>
                <c:pt idx="459">
                  <c:v>20.28504398004591</c:v>
                </c:pt>
                <c:pt idx="460">
                  <c:v>20.3173179270587</c:v>
                </c:pt>
                <c:pt idx="461">
                  <c:v>20.34955051736338</c:v>
                </c:pt>
                <c:pt idx="462">
                  <c:v>20.38174422099638</c:v>
                </c:pt>
                <c:pt idx="463">
                  <c:v>20.41389414154264</c:v>
                </c:pt>
                <c:pt idx="464">
                  <c:v>20.44600275234233</c:v>
                </c:pt>
                <c:pt idx="465">
                  <c:v>20.47807006919929</c:v>
                </c:pt>
                <c:pt idx="466">
                  <c:v>20.51009610799237</c:v>
                </c:pt>
                <c:pt idx="467">
                  <c:v>20.54208332338392</c:v>
                </c:pt>
                <c:pt idx="468">
                  <c:v>20.57402685084036</c:v>
                </c:pt>
                <c:pt idx="469">
                  <c:v>20.60592914832182</c:v>
                </c:pt>
                <c:pt idx="470">
                  <c:v>20.63779023200786</c:v>
                </c:pt>
                <c:pt idx="471">
                  <c:v>20.66961011815314</c:v>
                </c:pt>
                <c:pt idx="472">
                  <c:v>20.70139124607662</c:v>
                </c:pt>
                <c:pt idx="473">
                  <c:v>20.73312878306506</c:v>
                </c:pt>
                <c:pt idx="474">
                  <c:v>20.764825171729</c:v>
                </c:pt>
                <c:pt idx="475">
                  <c:v>20.79648042862377</c:v>
                </c:pt>
                <c:pt idx="476">
                  <c:v>20.82809457037981</c:v>
                </c:pt>
                <c:pt idx="477">
                  <c:v>20.85967002100411</c:v>
                </c:pt>
                <c:pt idx="478">
                  <c:v>20.89120197954109</c:v>
                </c:pt>
                <c:pt idx="479">
                  <c:v>20.92269287328297</c:v>
                </c:pt>
                <c:pt idx="480">
                  <c:v>20.95414271916091</c:v>
                </c:pt>
                <c:pt idx="481">
                  <c:v>20.98555153418106</c:v>
                </c:pt>
                <c:pt idx="482">
                  <c:v>21.0169217270705</c:v>
                </c:pt>
                <c:pt idx="483">
                  <c:v>21.04824852856733</c:v>
                </c:pt>
                <c:pt idx="484">
                  <c:v>21.07953435067746</c:v>
                </c:pt>
                <c:pt idx="485">
                  <c:v>21.11077921070768</c:v>
                </c:pt>
                <c:pt idx="486">
                  <c:v>21.14198312604005</c:v>
                </c:pt>
                <c:pt idx="487">
                  <c:v>21.17314849015438</c:v>
                </c:pt>
                <c:pt idx="488">
                  <c:v>21.20427056541719</c:v>
                </c:pt>
                <c:pt idx="489">
                  <c:v>21.2353517485805</c:v>
                </c:pt>
                <c:pt idx="490">
                  <c:v>21.26639205732691</c:v>
                </c:pt>
                <c:pt idx="491">
                  <c:v>21.29739150707189</c:v>
                </c:pt>
                <c:pt idx="492">
                  <c:v>21.32835246918211</c:v>
                </c:pt>
                <c:pt idx="493">
                  <c:v>21.35927024536582</c:v>
                </c:pt>
                <c:pt idx="494">
                  <c:v>21.39014721706533</c:v>
                </c:pt>
                <c:pt idx="495">
                  <c:v>21.42098340224839</c:v>
                </c:pt>
                <c:pt idx="496">
                  <c:v>21.45177881895553</c:v>
                </c:pt>
                <c:pt idx="497">
                  <c:v>21.48253583017671</c:v>
                </c:pt>
                <c:pt idx="498">
                  <c:v>21.51324976123853</c:v>
                </c:pt>
                <c:pt idx="499">
                  <c:v>21.54392297838502</c:v>
                </c:pt>
                <c:pt idx="500">
                  <c:v>21.57455549994846</c:v>
                </c:pt>
                <c:pt idx="501">
                  <c:v>21.60514734433389</c:v>
                </c:pt>
                <c:pt idx="502">
                  <c:v>21.63570085937482</c:v>
                </c:pt>
                <c:pt idx="503">
                  <c:v>21.66621140181139</c:v>
                </c:pt>
                <c:pt idx="504">
                  <c:v>21.6966813227242</c:v>
                </c:pt>
                <c:pt idx="505">
                  <c:v>21.72711064080995</c:v>
                </c:pt>
                <c:pt idx="506">
                  <c:v>21.7574993748383</c:v>
                </c:pt>
                <c:pt idx="507">
                  <c:v>21.78784985752151</c:v>
                </c:pt>
                <c:pt idx="508">
                  <c:v>21.81815747694282</c:v>
                </c:pt>
                <c:pt idx="509">
                  <c:v>21.84842456905447</c:v>
                </c:pt>
                <c:pt idx="510">
                  <c:v>21.87865115291771</c:v>
                </c:pt>
                <c:pt idx="511">
                  <c:v>21.90883724766671</c:v>
                </c:pt>
                <c:pt idx="512">
                  <c:v>21.93898517092883</c:v>
                </c:pt>
                <c:pt idx="513">
                  <c:v>21.96909034205796</c:v>
                </c:pt>
                <c:pt idx="514">
                  <c:v>21.99915508191421</c:v>
                </c:pt>
                <c:pt idx="515">
                  <c:v>22.02917940992332</c:v>
                </c:pt>
                <c:pt idx="516">
                  <c:v>22.05916334558399</c:v>
                </c:pt>
                <c:pt idx="517">
                  <c:v>22.08910919147543</c:v>
                </c:pt>
                <c:pt idx="518">
                  <c:v>22.11901239643145</c:v>
                </c:pt>
                <c:pt idx="519">
                  <c:v>22.14887525999912</c:v>
                </c:pt>
                <c:pt idx="520">
                  <c:v>22.178697808662</c:v>
                </c:pt>
                <c:pt idx="521">
                  <c:v>22.20848006220803</c:v>
                </c:pt>
                <c:pt idx="522">
                  <c:v>22.23822430812768</c:v>
                </c:pt>
                <c:pt idx="523">
                  <c:v>22.26792602801756</c:v>
                </c:pt>
                <c:pt idx="524">
                  <c:v>22.29758751258233</c:v>
                </c:pt>
                <c:pt idx="525">
                  <c:v>22.32720878189427</c:v>
                </c:pt>
                <c:pt idx="526">
                  <c:v>22.3567898560967</c:v>
                </c:pt>
                <c:pt idx="527">
                  <c:v>22.38633300769798</c:v>
                </c:pt>
                <c:pt idx="528">
                  <c:v>22.41583374933287</c:v>
                </c:pt>
                <c:pt idx="529">
                  <c:v>22.44529435671627</c:v>
                </c:pt>
                <c:pt idx="530">
                  <c:v>22.47471485027582</c:v>
                </c:pt>
                <c:pt idx="531">
                  <c:v>22.50409525051032</c:v>
                </c:pt>
                <c:pt idx="532">
                  <c:v>22.53343781498476</c:v>
                </c:pt>
                <c:pt idx="533">
                  <c:v>22.56273808729461</c:v>
                </c:pt>
                <c:pt idx="534">
                  <c:v>22.59199832820367</c:v>
                </c:pt>
                <c:pt idx="535">
                  <c:v>22.62121855849498</c:v>
                </c:pt>
                <c:pt idx="536">
                  <c:v>22.65039879902271</c:v>
                </c:pt>
                <c:pt idx="537">
                  <c:v>22.67954129244801</c:v>
                </c:pt>
                <c:pt idx="538">
                  <c:v>22.70864161324832</c:v>
                </c:pt>
                <c:pt idx="539">
                  <c:v>22.73770200727559</c:v>
                </c:pt>
                <c:pt idx="540">
                  <c:v>22.76672249566828</c:v>
                </c:pt>
                <c:pt idx="541">
                  <c:v>22.79570309963601</c:v>
                </c:pt>
                <c:pt idx="542">
                  <c:v>22.8246460469761</c:v>
                </c:pt>
                <c:pt idx="543">
                  <c:v>22.85354694296788</c:v>
                </c:pt>
                <c:pt idx="544">
                  <c:v>22.88240801859151</c:v>
                </c:pt>
                <c:pt idx="545">
                  <c:v>22.91122929370361</c:v>
                </c:pt>
                <c:pt idx="546">
                  <c:v>22.94001078242189</c:v>
                </c:pt>
                <c:pt idx="547">
                  <c:v>22.96875470537728</c:v>
                </c:pt>
                <c:pt idx="548">
                  <c:v>22.99745669848748</c:v>
                </c:pt>
                <c:pt idx="549">
                  <c:v>23.02611897781453</c:v>
                </c:pt>
                <c:pt idx="550">
                  <c:v>23.05474156511986</c:v>
                </c:pt>
                <c:pt idx="551">
                  <c:v>23.08332448223396</c:v>
                </c:pt>
                <c:pt idx="552">
                  <c:v>23.1118699272562</c:v>
                </c:pt>
                <c:pt idx="553">
                  <c:v>23.14037356673317</c:v>
                </c:pt>
                <c:pt idx="554">
                  <c:v>23.16883760192663</c:v>
                </c:pt>
                <c:pt idx="555">
                  <c:v>23.19726205494342</c:v>
                </c:pt>
                <c:pt idx="556">
                  <c:v>23.22564694795943</c:v>
                </c:pt>
                <c:pt idx="557">
                  <c:v>23.25399446432399</c:v>
                </c:pt>
                <c:pt idx="558">
                  <c:v>23.2823003011288</c:v>
                </c:pt>
                <c:pt idx="559">
                  <c:v>23.31056664487705</c:v>
                </c:pt>
                <c:pt idx="560">
                  <c:v>23.338793518021</c:v>
                </c:pt>
                <c:pt idx="561">
                  <c:v>23.3669809430821</c:v>
                </c:pt>
                <c:pt idx="562">
                  <c:v>23.39513108870203</c:v>
                </c:pt>
                <c:pt idx="563">
                  <c:v>23.42323968243263</c:v>
                </c:pt>
                <c:pt idx="564">
                  <c:v>23.45130889606098</c:v>
                </c:pt>
                <c:pt idx="565">
                  <c:v>23.47933875238479</c:v>
                </c:pt>
                <c:pt idx="566">
                  <c:v>23.50732927427098</c:v>
                </c:pt>
                <c:pt idx="567">
                  <c:v>23.53528261569701</c:v>
                </c:pt>
                <c:pt idx="568">
                  <c:v>23.56319453458832</c:v>
                </c:pt>
                <c:pt idx="569">
                  <c:v>23.59106718805904</c:v>
                </c:pt>
                <c:pt idx="570">
                  <c:v>23.61890059925234</c:v>
                </c:pt>
                <c:pt idx="571">
                  <c:v>23.64669479138062</c:v>
                </c:pt>
                <c:pt idx="572">
                  <c:v>23.67445190212647</c:v>
                </c:pt>
                <c:pt idx="573">
                  <c:v>23.70216770999474</c:v>
                </c:pt>
                <c:pt idx="574">
                  <c:v>23.7298443671105</c:v>
                </c:pt>
                <c:pt idx="575">
                  <c:v>23.75748189685994</c:v>
                </c:pt>
                <c:pt idx="576">
                  <c:v>23.785080322696</c:v>
                </c:pt>
                <c:pt idx="577">
                  <c:v>23.81264176929119</c:v>
                </c:pt>
                <c:pt idx="578">
                  <c:v>23.84016205494689</c:v>
                </c:pt>
                <c:pt idx="579">
                  <c:v>23.86764330744969</c:v>
                </c:pt>
                <c:pt idx="580">
                  <c:v>23.89508555051917</c:v>
                </c:pt>
                <c:pt idx="581">
                  <c:v>23.92248880794152</c:v>
                </c:pt>
                <c:pt idx="582">
                  <c:v>23.9498551898458</c:v>
                </c:pt>
                <c:pt idx="583">
                  <c:v>23.97718054462938</c:v>
                </c:pt>
                <c:pt idx="584">
                  <c:v>24.00446698552634</c:v>
                </c:pt>
                <c:pt idx="585">
                  <c:v>24.03171453658953</c:v>
                </c:pt>
                <c:pt idx="586">
                  <c:v>24.05892322193851</c:v>
                </c:pt>
                <c:pt idx="587">
                  <c:v>24.08609513720447</c:v>
                </c:pt>
                <c:pt idx="588">
                  <c:v>24.11322616078963</c:v>
                </c:pt>
                <c:pt idx="589">
                  <c:v>24.140318391421</c:v>
                </c:pt>
                <c:pt idx="590">
                  <c:v>24.16737185348483</c:v>
                </c:pt>
                <c:pt idx="591">
                  <c:v>24.19438657143392</c:v>
                </c:pt>
                <c:pt idx="592">
                  <c:v>24.22136462644804</c:v>
                </c:pt>
                <c:pt idx="593">
                  <c:v>24.24830192684162</c:v>
                </c:pt>
                <c:pt idx="594">
                  <c:v>24.27520055688093</c:v>
                </c:pt>
                <c:pt idx="595">
                  <c:v>24.30206054128547</c:v>
                </c:pt>
                <c:pt idx="596">
                  <c:v>24.32888190484142</c:v>
                </c:pt>
                <c:pt idx="597">
                  <c:v>24.35566671432397</c:v>
                </c:pt>
                <c:pt idx="598">
                  <c:v>24.38241090786608</c:v>
                </c:pt>
                <c:pt idx="599">
                  <c:v>24.40911655367626</c:v>
                </c:pt>
                <c:pt idx="600">
                  <c:v>24.4357836642413</c:v>
                </c:pt>
                <c:pt idx="601">
                  <c:v>24.46241227677241</c:v>
                </c:pt>
                <c:pt idx="602">
                  <c:v>24.48900444356151</c:v>
                </c:pt>
                <c:pt idx="603">
                  <c:v>24.51555613234018</c:v>
                </c:pt>
                <c:pt idx="604">
                  <c:v>24.54206939846203</c:v>
                </c:pt>
                <c:pt idx="605">
                  <c:v>24.56854426717952</c:v>
                </c:pt>
                <c:pt idx="606">
                  <c:v>24.59498076380883</c:v>
                </c:pt>
                <c:pt idx="607">
                  <c:v>24.62138092631725</c:v>
                </c:pt>
                <c:pt idx="608">
                  <c:v>24.64774075205072</c:v>
                </c:pt>
                <c:pt idx="609">
                  <c:v>24.67406228202864</c:v>
                </c:pt>
                <c:pt idx="610">
                  <c:v>24.70034554182197</c:v>
                </c:pt>
                <c:pt idx="611">
                  <c:v>24.72659055706546</c:v>
                </c:pt>
                <c:pt idx="612">
                  <c:v>24.75279935145041</c:v>
                </c:pt>
                <c:pt idx="613">
                  <c:v>24.77896795183998</c:v>
                </c:pt>
                <c:pt idx="614">
                  <c:v>24.80509838496787</c:v>
                </c:pt>
                <c:pt idx="615">
                  <c:v>24.83119067672358</c:v>
                </c:pt>
                <c:pt idx="616">
                  <c:v>24.85724485306028</c:v>
                </c:pt>
                <c:pt idx="617">
                  <c:v>24.88326292344263</c:v>
                </c:pt>
                <c:pt idx="618">
                  <c:v>24.90924094415267</c:v>
                </c:pt>
                <c:pt idx="619">
                  <c:v>24.93518092768752</c:v>
                </c:pt>
                <c:pt idx="620">
                  <c:v>24.96108290025514</c:v>
                </c:pt>
                <c:pt idx="621">
                  <c:v>24.98694688812723</c:v>
                </c:pt>
                <c:pt idx="622">
                  <c:v>25.01277587106762</c:v>
                </c:pt>
                <c:pt idx="623">
                  <c:v>25.03856199821996</c:v>
                </c:pt>
                <c:pt idx="624">
                  <c:v>25.06431415199548</c:v>
                </c:pt>
                <c:pt idx="625">
                  <c:v>25.09002450046398</c:v>
                </c:pt>
                <c:pt idx="626">
                  <c:v>25.11570091560483</c:v>
                </c:pt>
                <c:pt idx="627">
                  <c:v>25.14133948168384</c:v>
                </c:pt>
                <c:pt idx="628">
                  <c:v>25.16693633719196</c:v>
                </c:pt>
                <c:pt idx="629">
                  <c:v>25.19249932101829</c:v>
                </c:pt>
                <c:pt idx="630">
                  <c:v>25.21802065912352</c:v>
                </c:pt>
                <c:pt idx="631">
                  <c:v>25.24350816746887</c:v>
                </c:pt>
                <c:pt idx="632">
                  <c:v>25.26895797538834</c:v>
                </c:pt>
                <c:pt idx="633">
                  <c:v>25.29436623528431</c:v>
                </c:pt>
                <c:pt idx="634">
                  <c:v>25.31974072878647</c:v>
                </c:pt>
                <c:pt idx="635">
                  <c:v>25.34507373967532</c:v>
                </c:pt>
                <c:pt idx="636">
                  <c:v>25.37037302673457</c:v>
                </c:pt>
                <c:pt idx="637">
                  <c:v>25.39563474834826</c:v>
                </c:pt>
                <c:pt idx="638">
                  <c:v>25.42085508588648</c:v>
                </c:pt>
                <c:pt idx="639">
                  <c:v>25.44604176392495</c:v>
                </c:pt>
                <c:pt idx="640">
                  <c:v>25.47118712385806</c:v>
                </c:pt>
                <c:pt idx="641">
                  <c:v>25.49629886749837</c:v>
                </c:pt>
                <c:pt idx="642">
                  <c:v>25.52137318217693</c:v>
                </c:pt>
                <c:pt idx="643">
                  <c:v>25.54640627812746</c:v>
                </c:pt>
                <c:pt idx="644">
                  <c:v>25.57140582307964</c:v>
                </c:pt>
                <c:pt idx="645">
                  <c:v>25.59636421583334</c:v>
                </c:pt>
                <c:pt idx="646">
                  <c:v>25.62128910143878</c:v>
                </c:pt>
                <c:pt idx="647">
                  <c:v>25.64617669606973</c:v>
                </c:pt>
                <c:pt idx="648">
                  <c:v>25.67102323871848</c:v>
                </c:pt>
                <c:pt idx="649">
                  <c:v>25.69583634047851</c:v>
                </c:pt>
                <c:pt idx="650">
                  <c:v>25.72060845734489</c:v>
                </c:pt>
                <c:pt idx="651">
                  <c:v>25.74534717781637</c:v>
                </c:pt>
                <c:pt idx="652">
                  <c:v>25.77004874680411</c:v>
                </c:pt>
                <c:pt idx="653">
                  <c:v>25.7947094308091</c:v>
                </c:pt>
                <c:pt idx="654">
                  <c:v>25.8193367657301</c:v>
                </c:pt>
                <c:pt idx="655">
                  <c:v>25.84392328163844</c:v>
                </c:pt>
                <c:pt idx="656">
                  <c:v>25.86847651052071</c:v>
                </c:pt>
                <c:pt idx="657">
                  <c:v>25.89299272575169</c:v>
                </c:pt>
                <c:pt idx="658">
                  <c:v>25.91746822335129</c:v>
                </c:pt>
                <c:pt idx="659">
                  <c:v>25.94191050159145</c:v>
                </c:pt>
                <c:pt idx="660">
                  <c:v>25.96631213004535</c:v>
                </c:pt>
                <c:pt idx="661">
                  <c:v>25.99068058455218</c:v>
                </c:pt>
                <c:pt idx="662">
                  <c:v>26.01501216699245</c:v>
                </c:pt>
                <c:pt idx="663">
                  <c:v>26.03930320180557</c:v>
                </c:pt>
                <c:pt idx="664">
                  <c:v>26.06356113124561</c:v>
                </c:pt>
                <c:pt idx="665">
                  <c:v>26.08777858142192</c:v>
                </c:pt>
                <c:pt idx="666">
                  <c:v>26.11196297224268</c:v>
                </c:pt>
                <c:pt idx="667">
                  <c:v>26.1361106339861</c:v>
                </c:pt>
                <c:pt idx="668">
                  <c:v>26.16021791940208</c:v>
                </c:pt>
                <c:pt idx="669">
                  <c:v>26.18429221494453</c:v>
                </c:pt>
                <c:pt idx="670">
                  <c:v>26.20832620304088</c:v>
                </c:pt>
                <c:pt idx="671">
                  <c:v>26.23232724788677</c:v>
                </c:pt>
                <c:pt idx="672">
                  <c:v>26.25629170804903</c:v>
                </c:pt>
                <c:pt idx="673">
                  <c:v>26.28021596447795</c:v>
                </c:pt>
                <c:pt idx="674">
                  <c:v>26.30410734804721</c:v>
                </c:pt>
                <c:pt idx="675">
                  <c:v>26.32795859728192</c:v>
                </c:pt>
                <c:pt idx="676">
                  <c:v>26.35177702088601</c:v>
                </c:pt>
                <c:pt idx="677">
                  <c:v>26.37555900560462</c:v>
                </c:pt>
                <c:pt idx="678">
                  <c:v>26.39930096047733</c:v>
                </c:pt>
                <c:pt idx="679">
                  <c:v>26.4230101610196</c:v>
                </c:pt>
                <c:pt idx="680">
                  <c:v>26.44667940102102</c:v>
                </c:pt>
                <c:pt idx="681">
                  <c:v>26.47031591441744</c:v>
                </c:pt>
                <c:pt idx="682">
                  <c:v>26.49391613334647</c:v>
                </c:pt>
                <c:pt idx="683">
                  <c:v>26.51747649466457</c:v>
                </c:pt>
                <c:pt idx="684">
                  <c:v>26.54100421857657</c:v>
                </c:pt>
                <c:pt idx="685">
                  <c:v>26.56449215497026</c:v>
                </c:pt>
                <c:pt idx="686">
                  <c:v>26.58794750205066</c:v>
                </c:pt>
                <c:pt idx="687">
                  <c:v>26.61136670240895</c:v>
                </c:pt>
                <c:pt idx="688">
                  <c:v>26.6347462207486</c:v>
                </c:pt>
                <c:pt idx="689">
                  <c:v>26.65809322234184</c:v>
                </c:pt>
                <c:pt idx="690">
                  <c:v>26.68140061248642</c:v>
                </c:pt>
                <c:pt idx="691">
                  <c:v>26.70467553454526</c:v>
                </c:pt>
                <c:pt idx="692">
                  <c:v>26.72791445893397</c:v>
                </c:pt>
                <c:pt idx="693">
                  <c:v>26.75111387808943</c:v>
                </c:pt>
                <c:pt idx="694">
                  <c:v>26.77428090257823</c:v>
                </c:pt>
                <c:pt idx="695">
                  <c:v>26.7974084928807</c:v>
                </c:pt>
                <c:pt idx="696">
                  <c:v>26.82050373774548</c:v>
                </c:pt>
                <c:pt idx="697">
                  <c:v>26.84356313529878</c:v>
                </c:pt>
                <c:pt idx="698">
                  <c:v>26.86658320559629</c:v>
                </c:pt>
                <c:pt idx="699">
                  <c:v>26.88957100472798</c:v>
                </c:pt>
                <c:pt idx="700">
                  <c:v>26.91251954812733</c:v>
                </c:pt>
                <c:pt idx="701">
                  <c:v>26.9354358701586</c:v>
                </c:pt>
                <c:pt idx="702">
                  <c:v>26.95831649654368</c:v>
                </c:pt>
                <c:pt idx="703">
                  <c:v>26.98115797484153</c:v>
                </c:pt>
                <c:pt idx="704">
                  <c:v>27.0039673068965</c:v>
                </c:pt>
                <c:pt idx="705">
                  <c:v>27.02673756286378</c:v>
                </c:pt>
                <c:pt idx="706">
                  <c:v>27.04947572295503</c:v>
                </c:pt>
                <c:pt idx="707">
                  <c:v>27.07217834029978</c:v>
                </c:pt>
                <c:pt idx="708">
                  <c:v>27.09484197445657</c:v>
                </c:pt>
                <c:pt idx="709">
                  <c:v>27.11747358626956</c:v>
                </c:pt>
                <c:pt idx="710">
                  <c:v>27.14006630019475</c:v>
                </c:pt>
                <c:pt idx="711">
                  <c:v>27.16262704231702</c:v>
                </c:pt>
                <c:pt idx="712">
                  <c:v>27.1851523929945</c:v>
                </c:pt>
                <c:pt idx="713">
                  <c:v>27.20763895422796</c:v>
                </c:pt>
                <c:pt idx="714">
                  <c:v>27.23009361983505</c:v>
                </c:pt>
                <c:pt idx="715">
                  <c:v>27.25250956848632</c:v>
                </c:pt>
                <c:pt idx="716">
                  <c:v>27.27489367253471</c:v>
                </c:pt>
                <c:pt idx="717">
                  <c:v>27.29724253954141</c:v>
                </c:pt>
                <c:pt idx="718">
                  <c:v>27.31955279861541</c:v>
                </c:pt>
                <c:pt idx="719">
                  <c:v>27.34183128998129</c:v>
                </c:pt>
                <c:pt idx="720">
                  <c:v>27.36407124628472</c:v>
                </c:pt>
                <c:pt idx="721">
                  <c:v>27.3862794863786</c:v>
                </c:pt>
                <c:pt idx="722">
                  <c:v>27.40845264490552</c:v>
                </c:pt>
                <c:pt idx="723">
                  <c:v>27.43058737796008</c:v>
                </c:pt>
                <c:pt idx="724">
                  <c:v>27.45269047240691</c:v>
                </c:pt>
                <c:pt idx="725">
                  <c:v>27.47475521462559</c:v>
                </c:pt>
                <c:pt idx="726">
                  <c:v>27.49678837020264</c:v>
                </c:pt>
                <c:pt idx="727">
                  <c:v>27.5187866007394</c:v>
                </c:pt>
                <c:pt idx="728">
                  <c:v>27.54074658919287</c:v>
                </c:pt>
                <c:pt idx="729">
                  <c:v>27.56267506930229</c:v>
                </c:pt>
                <c:pt idx="730">
                  <c:v>27.58456538093844</c:v>
                </c:pt>
                <c:pt idx="731">
                  <c:v>27.60642423665664</c:v>
                </c:pt>
                <c:pt idx="732">
                  <c:v>27.62824832489358</c:v>
                </c:pt>
                <c:pt idx="733">
                  <c:v>27.6500343553447</c:v>
                </c:pt>
                <c:pt idx="734">
                  <c:v>27.67178900429252</c:v>
                </c:pt>
                <c:pt idx="735">
                  <c:v>27.69350566742006</c:v>
                </c:pt>
                <c:pt idx="736">
                  <c:v>27.71519100550395</c:v>
                </c:pt>
                <c:pt idx="737">
                  <c:v>27.73684173361731</c:v>
                </c:pt>
                <c:pt idx="738">
                  <c:v>27.7584545879919</c:v>
                </c:pt>
                <c:pt idx="739">
                  <c:v>27.78003619674094</c:v>
                </c:pt>
                <c:pt idx="740">
                  <c:v>27.80158000590139</c:v>
                </c:pt>
                <c:pt idx="741">
                  <c:v>27.82309262258562</c:v>
                </c:pt>
                <c:pt idx="742">
                  <c:v>27.84457078843736</c:v>
                </c:pt>
                <c:pt idx="743">
                  <c:v>27.86601126616089</c:v>
                </c:pt>
                <c:pt idx="744">
                  <c:v>27.88742063143792</c:v>
                </c:pt>
                <c:pt idx="745">
                  <c:v>27.90879238304418</c:v>
                </c:pt>
                <c:pt idx="746">
                  <c:v>27.93013307575578</c:v>
                </c:pt>
                <c:pt idx="747">
                  <c:v>27.95143947766033</c:v>
                </c:pt>
                <c:pt idx="748">
                  <c:v>27.97270837780718</c:v>
                </c:pt>
                <c:pt idx="749">
                  <c:v>27.99394629968511</c:v>
                </c:pt>
                <c:pt idx="750">
                  <c:v>28.01514679455901</c:v>
                </c:pt>
                <c:pt idx="751">
                  <c:v>28.03631636510791</c:v>
                </c:pt>
                <c:pt idx="752">
                  <c:v>28.0574518057357</c:v>
                </c:pt>
                <c:pt idx="753">
                  <c:v>28.07854993170875</c:v>
                </c:pt>
                <c:pt idx="754">
                  <c:v>28.09961721456282</c:v>
                </c:pt>
                <c:pt idx="755">
                  <c:v>28.1206472578012</c:v>
                </c:pt>
                <c:pt idx="756">
                  <c:v>28.14164651224608</c:v>
                </c:pt>
                <c:pt idx="757">
                  <c:v>28.1626117984895</c:v>
                </c:pt>
                <c:pt idx="758">
                  <c:v>28.18353995788629</c:v>
                </c:pt>
                <c:pt idx="759">
                  <c:v>28.20443741026014</c:v>
                </c:pt>
                <c:pt idx="760">
                  <c:v>28.22529781284717</c:v>
                </c:pt>
                <c:pt idx="761">
                  <c:v>28.24612756473029</c:v>
                </c:pt>
                <c:pt idx="762">
                  <c:v>28.26692351145191</c:v>
                </c:pt>
                <c:pt idx="763">
                  <c:v>28.28768252036487</c:v>
                </c:pt>
                <c:pt idx="764">
                  <c:v>28.30841095986605</c:v>
                </c:pt>
                <c:pt idx="765">
                  <c:v>28.32910253721955</c:v>
                </c:pt>
                <c:pt idx="766">
                  <c:v>28.34976360030661</c:v>
                </c:pt>
                <c:pt idx="767">
                  <c:v>28.37039102175433</c:v>
                </c:pt>
                <c:pt idx="768">
                  <c:v>28.39098169475293</c:v>
                </c:pt>
                <c:pt idx="769">
                  <c:v>28.41154193648298</c:v>
                </c:pt>
                <c:pt idx="770">
                  <c:v>28.43206550569493</c:v>
                </c:pt>
                <c:pt idx="771">
                  <c:v>28.45255869915193</c:v>
                </c:pt>
                <c:pt idx="772">
                  <c:v>28.47301841528972</c:v>
                </c:pt>
                <c:pt idx="773">
                  <c:v>28.49344157300589</c:v>
                </c:pt>
                <c:pt idx="774">
                  <c:v>28.51383443851072</c:v>
                </c:pt>
                <c:pt idx="775">
                  <c:v>28.53419082178556</c:v>
                </c:pt>
                <c:pt idx="776">
                  <c:v>28.55451696872185</c:v>
                </c:pt>
                <c:pt idx="777">
                  <c:v>28.57480980343395</c:v>
                </c:pt>
                <c:pt idx="778">
                  <c:v>28.59506627039644</c:v>
                </c:pt>
                <c:pt idx="779">
                  <c:v>28.61529258509611</c:v>
                </c:pt>
                <c:pt idx="780">
                  <c:v>28.63548260848893</c:v>
                </c:pt>
                <c:pt idx="781">
                  <c:v>28.65564253584208</c:v>
                </c:pt>
                <c:pt idx="782">
                  <c:v>28.67576931681799</c:v>
                </c:pt>
                <c:pt idx="783">
                  <c:v>28.69585992133702</c:v>
                </c:pt>
                <c:pt idx="784">
                  <c:v>28.71592051441088</c:v>
                </c:pt>
                <c:pt idx="785">
                  <c:v>28.73594500771235</c:v>
                </c:pt>
                <c:pt idx="786">
                  <c:v>28.755939547089</c:v>
                </c:pt>
                <c:pt idx="787">
                  <c:v>28.7759011085458</c:v>
                </c:pt>
                <c:pt idx="788">
                  <c:v>28.79582668587422</c:v>
                </c:pt>
                <c:pt idx="789">
                  <c:v>28.8157223938953</c:v>
                </c:pt>
                <c:pt idx="790">
                  <c:v>28.83558219477451</c:v>
                </c:pt>
                <c:pt idx="791">
                  <c:v>28.85541218331609</c:v>
                </c:pt>
                <c:pt idx="792">
                  <c:v>28.87520935992232</c:v>
                </c:pt>
                <c:pt idx="793">
                  <c:v>28.8949707450492</c:v>
                </c:pt>
                <c:pt idx="794">
                  <c:v>28.91470240355054</c:v>
                </c:pt>
                <c:pt idx="795">
                  <c:v>28.93439834779684</c:v>
                </c:pt>
                <c:pt idx="796">
                  <c:v>28.95406462272607</c:v>
                </c:pt>
                <c:pt idx="797">
                  <c:v>28.97369825390072</c:v>
                </c:pt>
                <c:pt idx="798">
                  <c:v>28.99329628683352</c:v>
                </c:pt>
                <c:pt idx="799">
                  <c:v>29.01286473666372</c:v>
                </c:pt>
                <c:pt idx="800">
                  <c:v>29.03239766570616</c:v>
                </c:pt>
                <c:pt idx="801">
                  <c:v>29.05190106928541</c:v>
                </c:pt>
                <c:pt idx="802">
                  <c:v>29.07137199799188</c:v>
                </c:pt>
                <c:pt idx="803">
                  <c:v>29.0908075222624</c:v>
                </c:pt>
                <c:pt idx="804">
                  <c:v>29.11021360777493</c:v>
                </c:pt>
                <c:pt idx="805">
                  <c:v>29.12958436652728</c:v>
                </c:pt>
                <c:pt idx="806">
                  <c:v>29.14892574448443</c:v>
                </c:pt>
                <c:pt idx="807">
                  <c:v>29.16823481713189</c:v>
                </c:pt>
                <c:pt idx="808">
                  <c:v>29.18750867969739</c:v>
                </c:pt>
                <c:pt idx="809">
                  <c:v>29.20675324865215</c:v>
                </c:pt>
                <c:pt idx="810">
                  <c:v>29.2259626854142</c:v>
                </c:pt>
                <c:pt idx="811">
                  <c:v>29.24514288684396</c:v>
                </c:pt>
                <c:pt idx="812">
                  <c:v>29.26429095289216</c:v>
                </c:pt>
                <c:pt idx="813">
                  <c:v>29.28340400205891</c:v>
                </c:pt>
                <c:pt idx="814">
                  <c:v>29.30248790323453</c:v>
                </c:pt>
                <c:pt idx="815">
                  <c:v>29.32153686696988</c:v>
                </c:pt>
                <c:pt idx="816">
                  <c:v>29.34055674125061</c:v>
                </c:pt>
                <c:pt idx="817">
                  <c:v>29.35954465092572</c:v>
                </c:pt>
                <c:pt idx="818">
                  <c:v>29.37849774037591</c:v>
                </c:pt>
                <c:pt idx="819">
                  <c:v>29.39742182839699</c:v>
                </c:pt>
                <c:pt idx="820">
                  <c:v>29.41631117442699</c:v>
                </c:pt>
                <c:pt idx="821">
                  <c:v>29.43517157785379</c:v>
                </c:pt>
                <c:pt idx="822">
                  <c:v>29.45400018801483</c:v>
                </c:pt>
                <c:pt idx="823">
                  <c:v>29.47279417367352</c:v>
                </c:pt>
                <c:pt idx="824">
                  <c:v>29.49155930518226</c:v>
                </c:pt>
                <c:pt idx="825">
                  <c:v>29.51028989060038</c:v>
                </c:pt>
                <c:pt idx="826">
                  <c:v>29.52899168097519</c:v>
                </c:pt>
                <c:pt idx="827">
                  <c:v>29.54766184999725</c:v>
                </c:pt>
                <c:pt idx="828">
                  <c:v>29.56629759067741</c:v>
                </c:pt>
                <c:pt idx="829">
                  <c:v>29.58490462518214</c:v>
                </c:pt>
                <c:pt idx="830">
                  <c:v>29.60347730992543</c:v>
                </c:pt>
                <c:pt idx="831">
                  <c:v>29.62202134787209</c:v>
                </c:pt>
                <c:pt idx="832">
                  <c:v>29.64053393693018</c:v>
                </c:pt>
                <c:pt idx="833">
                  <c:v>29.65901229422203</c:v>
                </c:pt>
                <c:pt idx="834">
                  <c:v>29.67746209398674</c:v>
                </c:pt>
                <c:pt idx="835">
                  <c:v>29.69587774072543</c:v>
                </c:pt>
                <c:pt idx="836">
                  <c:v>29.7142648895792</c:v>
                </c:pt>
                <c:pt idx="837">
                  <c:v>29.73262076253772</c:v>
                </c:pt>
                <c:pt idx="838">
                  <c:v>29.75094260069828</c:v>
                </c:pt>
                <c:pt idx="839">
                  <c:v>29.76923602906096</c:v>
                </c:pt>
                <c:pt idx="840">
                  <c:v>29.78749550118478</c:v>
                </c:pt>
                <c:pt idx="841">
                  <c:v>29.80572662469583</c:v>
                </c:pt>
                <c:pt idx="842">
                  <c:v>29.82392664550753</c:v>
                </c:pt>
                <c:pt idx="843">
                  <c:v>29.84209282853347</c:v>
                </c:pt>
                <c:pt idx="844">
                  <c:v>29.86023075291281</c:v>
                </c:pt>
                <c:pt idx="845">
                  <c:v>29.87833491849161</c:v>
                </c:pt>
                <c:pt idx="846">
                  <c:v>29.89641088551708</c:v>
                </c:pt>
                <c:pt idx="847">
                  <c:v>29.91445592370653</c:v>
                </c:pt>
                <c:pt idx="848">
                  <c:v>29.93246732167034</c:v>
                </c:pt>
                <c:pt idx="849">
                  <c:v>29.95045061139534</c:v>
                </c:pt>
                <c:pt idx="850">
                  <c:v>29.96840034000308</c:v>
                </c:pt>
                <c:pt idx="851">
                  <c:v>29.98632202069277</c:v>
                </c:pt>
                <c:pt idx="852">
                  <c:v>30.00421294684808</c:v>
                </c:pt>
                <c:pt idx="853">
                  <c:v>30.02207043063847</c:v>
                </c:pt>
                <c:pt idx="854">
                  <c:v>30.03989995715936</c:v>
                </c:pt>
                <c:pt idx="855">
                  <c:v>30.05769612053709</c:v>
                </c:pt>
                <c:pt idx="856">
                  <c:v>30.07546438718403</c:v>
                </c:pt>
                <c:pt idx="857">
                  <c:v>30.09320207401246</c:v>
                </c:pt>
                <c:pt idx="858">
                  <c:v>30.1109065166128</c:v>
                </c:pt>
                <c:pt idx="859">
                  <c:v>30.12858315345071</c:v>
                </c:pt>
                <c:pt idx="860">
                  <c:v>30.14622662538591</c:v>
                </c:pt>
                <c:pt idx="861">
                  <c:v>30.16384235230582</c:v>
                </c:pt>
                <c:pt idx="862">
                  <c:v>30.18142767451312</c:v>
                </c:pt>
                <c:pt idx="863">
                  <c:v>30.19897995088091</c:v>
                </c:pt>
                <c:pt idx="864">
                  <c:v>30.21650457350724</c:v>
                </c:pt>
                <c:pt idx="865">
                  <c:v>30.23399889676998</c:v>
                </c:pt>
                <c:pt idx="866">
                  <c:v>30.25146029339517</c:v>
                </c:pt>
                <c:pt idx="867">
                  <c:v>30.26889412775398</c:v>
                </c:pt>
                <c:pt idx="868">
                  <c:v>30.28629511491571</c:v>
                </c:pt>
                <c:pt idx="869">
                  <c:v>30.30366860087574</c:v>
                </c:pt>
                <c:pt idx="870">
                  <c:v>30.3210119630756</c:v>
                </c:pt>
                <c:pt idx="871">
                  <c:v>30.33832259735421</c:v>
                </c:pt>
                <c:pt idx="872">
                  <c:v>30.3556058221705</c:v>
                </c:pt>
                <c:pt idx="873">
                  <c:v>30.37285639861918</c:v>
                </c:pt>
                <c:pt idx="874">
                  <c:v>30.39007962685465</c:v>
                </c:pt>
                <c:pt idx="875">
                  <c:v>30.40727290734877</c:v>
                </c:pt>
                <c:pt idx="876">
                  <c:v>30.42443365886247</c:v>
                </c:pt>
                <c:pt idx="877">
                  <c:v>30.44156715417189</c:v>
                </c:pt>
                <c:pt idx="878">
                  <c:v>30.45866820012387</c:v>
                </c:pt>
                <c:pt idx="879">
                  <c:v>30.47574205129572</c:v>
                </c:pt>
                <c:pt idx="880">
                  <c:v>30.49278613105055</c:v>
                </c:pt>
                <c:pt idx="881">
                  <c:v>30.50979788093193</c:v>
                </c:pt>
                <c:pt idx="882">
                  <c:v>30.52678252829749</c:v>
                </c:pt>
                <c:pt idx="883">
                  <c:v>30.54373492547232</c:v>
                </c:pt>
                <c:pt idx="884">
                  <c:v>30.56066028172087</c:v>
                </c:pt>
                <c:pt idx="885">
                  <c:v>30.57755604315829</c:v>
                </c:pt>
                <c:pt idx="886">
                  <c:v>30.59441967397127</c:v>
                </c:pt>
                <c:pt idx="887">
                  <c:v>30.6112563563635</c:v>
                </c:pt>
                <c:pt idx="888">
                  <c:v>30.62806098786406</c:v>
                </c:pt>
                <c:pt idx="889">
                  <c:v>30.64483873268942</c:v>
                </c:pt>
                <c:pt idx="890">
                  <c:v>30.66158705956701</c:v>
                </c:pt>
                <c:pt idx="891">
                  <c:v>30.67830345578276</c:v>
                </c:pt>
                <c:pt idx="892">
                  <c:v>30.6949930586911</c:v>
                </c:pt>
                <c:pt idx="893">
                  <c:v>30.71165081027114</c:v>
                </c:pt>
                <c:pt idx="894">
                  <c:v>30.72828182996497</c:v>
                </c:pt>
                <c:pt idx="895">
                  <c:v>30.74488360898083</c:v>
                </c:pt>
                <c:pt idx="896">
                  <c:v>30.7614536563808</c:v>
                </c:pt>
                <c:pt idx="897">
                  <c:v>30.77799706486475</c:v>
                </c:pt>
                <c:pt idx="898">
                  <c:v>30.79450882155377</c:v>
                </c:pt>
                <c:pt idx="899">
                  <c:v>30.81099400137323</c:v>
                </c:pt>
                <c:pt idx="900">
                  <c:v>30.8274501178645</c:v>
                </c:pt>
                <c:pt idx="901">
                  <c:v>30.84387470231357</c:v>
                </c:pt>
                <c:pt idx="902">
                  <c:v>30.86027280306302</c:v>
                </c:pt>
                <c:pt idx="903">
                  <c:v>30.87663945161329</c:v>
                </c:pt>
                <c:pt idx="904">
                  <c:v>30.8929796786387</c:v>
                </c:pt>
                <c:pt idx="905">
                  <c:v>30.90929101987361</c:v>
                </c:pt>
                <c:pt idx="906">
                  <c:v>30.92557102868762</c:v>
                </c:pt>
                <c:pt idx="907">
                  <c:v>30.94182470933198</c:v>
                </c:pt>
                <c:pt idx="908">
                  <c:v>30.95804713741057</c:v>
                </c:pt>
                <c:pt idx="909">
                  <c:v>30.97424329961288</c:v>
                </c:pt>
                <c:pt idx="910">
                  <c:v>30.99041075372581</c:v>
                </c:pt>
                <c:pt idx="911">
                  <c:v>31.00654707506222</c:v>
                </c:pt>
                <c:pt idx="912">
                  <c:v>31.02265722404816</c:v>
                </c:pt>
                <c:pt idx="913">
                  <c:v>31.038736320115</c:v>
                </c:pt>
                <c:pt idx="914">
                  <c:v>31.05478930623362</c:v>
                </c:pt>
                <c:pt idx="915">
                  <c:v>31.0708137621031</c:v>
                </c:pt>
                <c:pt idx="916">
                  <c:v>31.08680728483887</c:v>
                </c:pt>
                <c:pt idx="917">
                  <c:v>31.10277479130825</c:v>
                </c:pt>
                <c:pt idx="918">
                  <c:v>31.11871144449395</c:v>
                </c:pt>
                <c:pt idx="919">
                  <c:v>31.13462214391465</c:v>
                </c:pt>
                <c:pt idx="920">
                  <c:v>31.15050449104107</c:v>
                </c:pt>
                <c:pt idx="921">
                  <c:v>31.16635610465063</c:v>
                </c:pt>
                <c:pt idx="922">
                  <c:v>31.18218185831847</c:v>
                </c:pt>
                <c:pt idx="923">
                  <c:v>31.19797695830221</c:v>
                </c:pt>
                <c:pt idx="924">
                  <c:v>31.21374626093503</c:v>
                </c:pt>
                <c:pt idx="925">
                  <c:v>31.22948738931864</c:v>
                </c:pt>
                <c:pt idx="926">
                  <c:v>31.24519798375172</c:v>
                </c:pt>
                <c:pt idx="927">
                  <c:v>31.26088287478402</c:v>
                </c:pt>
                <c:pt idx="928">
                  <c:v>31.27653731167151</c:v>
                </c:pt>
                <c:pt idx="929">
                  <c:v>31.29216610782869</c:v>
                </c:pt>
                <c:pt idx="930">
                  <c:v>31.30776690784743</c:v>
                </c:pt>
                <c:pt idx="931">
                  <c:v>31.32333737340705</c:v>
                </c:pt>
                <c:pt idx="932">
                  <c:v>31.33888229229865</c:v>
                </c:pt>
                <c:pt idx="933">
                  <c:v>31.35439695649999</c:v>
                </c:pt>
                <c:pt idx="934">
                  <c:v>31.36988613677372</c:v>
                </c:pt>
                <c:pt idx="935">
                  <c:v>31.38534749906118</c:v>
                </c:pt>
                <c:pt idx="936">
                  <c:v>31.40077873408676</c:v>
                </c:pt>
                <c:pt idx="937">
                  <c:v>31.41618458014571</c:v>
                </c:pt>
                <c:pt idx="938">
                  <c:v>31.43156037166159</c:v>
                </c:pt>
                <c:pt idx="939">
                  <c:v>31.44691083705245</c:v>
                </c:pt>
                <c:pt idx="940">
                  <c:v>31.46223366350526</c:v>
                </c:pt>
                <c:pt idx="941">
                  <c:v>31.47752655507551</c:v>
                </c:pt>
                <c:pt idx="942">
                  <c:v>31.49279421488148</c:v>
                </c:pt>
                <c:pt idx="943">
                  <c:v>31.50803201955138</c:v>
                </c:pt>
                <c:pt idx="944">
                  <c:v>31.52324465539107</c:v>
                </c:pt>
                <c:pt idx="945">
                  <c:v>31.53842983065909</c:v>
                </c:pt>
                <c:pt idx="946">
                  <c:v>31.55358527037265</c:v>
                </c:pt>
                <c:pt idx="947">
                  <c:v>31.56871563569825</c:v>
                </c:pt>
                <c:pt idx="948">
                  <c:v>31.58381634515861</c:v>
                </c:pt>
                <c:pt idx="949">
                  <c:v>31.59889204321467</c:v>
                </c:pt>
                <c:pt idx="950">
                  <c:v>31.6139404590558</c:v>
                </c:pt>
                <c:pt idx="951">
                  <c:v>31.62895933852011</c:v>
                </c:pt>
                <c:pt idx="952">
                  <c:v>31.64395330108977</c:v>
                </c:pt>
                <c:pt idx="953">
                  <c:v>31.65891780690504</c:v>
                </c:pt>
                <c:pt idx="954">
                  <c:v>31.67385745884944</c:v>
                </c:pt>
                <c:pt idx="955">
                  <c:v>31.68877000690228</c:v>
                </c:pt>
                <c:pt idx="956">
                  <c:v>31.70365321758188</c:v>
                </c:pt>
                <c:pt idx="957">
                  <c:v>31.71851166895334</c:v>
                </c:pt>
                <c:pt idx="958">
                  <c:v>31.73334086249773</c:v>
                </c:pt>
                <c:pt idx="959">
                  <c:v>31.74814535978838</c:v>
                </c:pt>
                <c:pt idx="960">
                  <c:v>31.76292293145382</c:v>
                </c:pt>
                <c:pt idx="961">
                  <c:v>31.77767136455191</c:v>
                </c:pt>
                <c:pt idx="962">
                  <c:v>31.79239519599782</c:v>
                </c:pt>
                <c:pt idx="963">
                  <c:v>31.80708996833678</c:v>
                </c:pt>
                <c:pt idx="964">
                  <c:v>31.82176020209918</c:v>
                </c:pt>
                <c:pt idx="965">
                  <c:v>31.83640368842204</c:v>
                </c:pt>
                <c:pt idx="966">
                  <c:v>31.85101823476192</c:v>
                </c:pt>
                <c:pt idx="967">
                  <c:v>31.86560833715149</c:v>
                </c:pt>
                <c:pt idx="968">
                  <c:v>31.88016957892334</c:v>
                </c:pt>
                <c:pt idx="969">
                  <c:v>31.89470643983213</c:v>
                </c:pt>
                <c:pt idx="970">
                  <c:v>31.90921673138261</c:v>
                </c:pt>
                <c:pt idx="971">
                  <c:v>31.9236982812896</c:v>
                </c:pt>
                <c:pt idx="972">
                  <c:v>31.93815554497003</c:v>
                </c:pt>
                <c:pt idx="973">
                  <c:v>31.95258414626764</c:v>
                </c:pt>
                <c:pt idx="974">
                  <c:v>31.96698852442808</c:v>
                </c:pt>
                <c:pt idx="975">
                  <c:v>31.98136651118342</c:v>
                </c:pt>
                <c:pt idx="976">
                  <c:v>31.99571595436618</c:v>
                </c:pt>
                <c:pt idx="977">
                  <c:v>32.01004126904433</c:v>
                </c:pt>
                <c:pt idx="978">
                  <c:v>32.02433811929662</c:v>
                </c:pt>
                <c:pt idx="979">
                  <c:v>32.03861090412635</c:v>
                </c:pt>
                <c:pt idx="980">
                  <c:v>32.05285747846325</c:v>
                </c:pt>
                <c:pt idx="981">
                  <c:v>32.067075711313</c:v>
                </c:pt>
                <c:pt idx="982">
                  <c:v>32.08126997425155</c:v>
                </c:pt>
                <c:pt idx="983">
                  <c:v>32.09543597137188</c:v>
                </c:pt>
                <c:pt idx="984">
                  <c:v>32.1095780617644</c:v>
                </c:pt>
                <c:pt idx="985">
                  <c:v>32.1236941172554</c:v>
                </c:pt>
                <c:pt idx="986">
                  <c:v>32.13778202555405</c:v>
                </c:pt>
                <c:pt idx="987">
                  <c:v>32.15184612190048</c:v>
                </c:pt>
                <c:pt idx="988">
                  <c:v>32.16588215007988</c:v>
                </c:pt>
                <c:pt idx="989">
                  <c:v>32.17989442948595</c:v>
                </c:pt>
                <c:pt idx="990">
                  <c:v>32.19388085176134</c:v>
                </c:pt>
                <c:pt idx="991">
                  <c:v>32.2078393243225</c:v>
                </c:pt>
                <c:pt idx="992">
                  <c:v>32.22177414287313</c:v>
                </c:pt>
                <c:pt idx="993">
                  <c:v>32.23568109061546</c:v>
                </c:pt>
                <c:pt idx="994">
                  <c:v>32.24956444751383</c:v>
                </c:pt>
                <c:pt idx="995">
                  <c:v>32.26342212488776</c:v>
                </c:pt>
                <c:pt idx="996">
                  <c:v>32.27725204972146</c:v>
                </c:pt>
                <c:pt idx="997">
                  <c:v>32.29105847844944</c:v>
                </c:pt>
                <c:pt idx="998">
                  <c:v>32.30483723341614</c:v>
                </c:pt>
                <c:pt idx="999">
                  <c:v>32.31859255542339</c:v>
                </c:pt>
                <c:pt idx="1000">
                  <c:v>32.33232237532832</c:v>
                </c:pt>
                <c:pt idx="1001">
                  <c:v>32.34602463954364</c:v>
                </c:pt>
                <c:pt idx="1002">
                  <c:v>32.35970356550151</c:v>
                </c:pt>
                <c:pt idx="1003">
                  <c:v>32.37335501441403</c:v>
                </c:pt>
                <c:pt idx="1004">
                  <c:v>32.3869831881871</c:v>
                </c:pt>
                <c:pt idx="1005">
                  <c:v>32.40058603707629</c:v>
                </c:pt>
                <c:pt idx="1006">
                  <c:v>32.41416152678385</c:v>
                </c:pt>
                <c:pt idx="1007">
                  <c:v>32.42771383600597</c:v>
                </c:pt>
                <c:pt idx="1008">
                  <c:v>32.44123886454803</c:v>
                </c:pt>
                <c:pt idx="1009">
                  <c:v>32.45474077568663</c:v>
                </c:pt>
                <c:pt idx="1010">
                  <c:v>32.46821753893681</c:v>
                </c:pt>
                <c:pt idx="1011">
                  <c:v>32.48166713915109</c:v>
                </c:pt>
                <c:pt idx="1012">
                  <c:v>32.49509371699971</c:v>
                </c:pt>
                <c:pt idx="1013">
                  <c:v>32.5084932110133</c:v>
                </c:pt>
                <c:pt idx="1014">
                  <c:v>32.5218697454192</c:v>
                </c:pt>
                <c:pt idx="1015">
                  <c:v>32.53522130886293</c:v>
                </c:pt>
                <c:pt idx="1016">
                  <c:v>32.54854590521943</c:v>
                </c:pt>
                <c:pt idx="1017">
                  <c:v>32.56184763652301</c:v>
                </c:pt>
                <c:pt idx="1018">
                  <c:v>32.57512247895546</c:v>
                </c:pt>
                <c:pt idx="1019">
                  <c:v>32.588374519345</c:v>
                </c:pt>
                <c:pt idx="1020">
                  <c:v>32.60160176532057</c:v>
                </c:pt>
                <c:pt idx="1021">
                  <c:v>32.61480223963208</c:v>
                </c:pt>
                <c:pt idx="1022">
                  <c:v>32.62798000637774</c:v>
                </c:pt>
                <c:pt idx="1023">
                  <c:v>32.64113107951354</c:v>
                </c:pt>
                <c:pt idx="1024">
                  <c:v>32.65425950803787</c:v>
                </c:pt>
                <c:pt idx="1025">
                  <c:v>32.66736331842462</c:v>
                </c:pt>
                <c:pt idx="1026">
                  <c:v>32.68044055216031</c:v>
                </c:pt>
                <c:pt idx="1027">
                  <c:v>32.69349523567236</c:v>
                </c:pt>
                <c:pt idx="1028">
                  <c:v>32.70652342041841</c:v>
                </c:pt>
                <c:pt idx="1029">
                  <c:v>32.71952911783187</c:v>
                </c:pt>
                <c:pt idx="1030">
                  <c:v>32.7325103730935</c:v>
                </c:pt>
                <c:pt idx="1031">
                  <c:v>32.7454652462885</c:v>
                </c:pt>
                <c:pt idx="1032">
                  <c:v>32.75839772643813</c:v>
                </c:pt>
                <c:pt idx="1033">
                  <c:v>32.77130390222952</c:v>
                </c:pt>
                <c:pt idx="1034">
                  <c:v>32.7841877477958</c:v>
                </c:pt>
                <c:pt idx="1035">
                  <c:v>32.79704732688653</c:v>
                </c:pt>
                <c:pt idx="1036">
                  <c:v>32.80988071804774</c:v>
                </c:pt>
                <c:pt idx="1037">
                  <c:v>32.82269187315912</c:v>
                </c:pt>
                <c:pt idx="1038">
                  <c:v>32.83547691786524</c:v>
                </c:pt>
                <c:pt idx="1039">
                  <c:v>32.84823978926323</c:v>
                </c:pt>
                <c:pt idx="1040">
                  <c:v>32.86097856953376</c:v>
                </c:pt>
                <c:pt idx="1041">
                  <c:v>32.87369135554604</c:v>
                </c:pt>
                <c:pt idx="1042">
                  <c:v>32.88638206230205</c:v>
                </c:pt>
                <c:pt idx="1043">
                  <c:v>32.89904685213263</c:v>
                </c:pt>
                <c:pt idx="1044">
                  <c:v>32.91168962533217</c:v>
                </c:pt>
                <c:pt idx="1045">
                  <c:v>32.92430848232225</c:v>
                </c:pt>
                <c:pt idx="1046">
                  <c:v>32.93690153822664</c:v>
                </c:pt>
                <c:pt idx="1047">
                  <c:v>32.94947267143188</c:v>
                </c:pt>
                <c:pt idx="1048">
                  <c:v>32.96201808068346</c:v>
                </c:pt>
                <c:pt idx="1049">
                  <c:v>32.97454162979577</c:v>
                </c:pt>
                <c:pt idx="1050">
                  <c:v>32.98704143739833</c:v>
                </c:pt>
                <c:pt idx="1051">
                  <c:v>32.99951563659453</c:v>
                </c:pt>
                <c:pt idx="1052">
                  <c:v>33.01196806941879</c:v>
                </c:pt>
                <c:pt idx="1053">
                  <c:v>33.02439497076198</c:v>
                </c:pt>
                <c:pt idx="1054">
                  <c:v>33.0368001681915</c:v>
                </c:pt>
                <c:pt idx="1055">
                  <c:v>33.04918179835614</c:v>
                </c:pt>
                <c:pt idx="1056">
                  <c:v>33.06153801227128</c:v>
                </c:pt>
                <c:pt idx="1057">
                  <c:v>33.07387261588183</c:v>
                </c:pt>
                <c:pt idx="1058">
                  <c:v>33.08618187995413</c:v>
                </c:pt>
                <c:pt idx="1059">
                  <c:v>33.09846959607072</c:v>
                </c:pt>
                <c:pt idx="1060">
                  <c:v>33.11073391876286</c:v>
                </c:pt>
                <c:pt idx="1061">
                  <c:v>33.12297301682168</c:v>
                </c:pt>
                <c:pt idx="1062">
                  <c:v>33.135190660364</c:v>
                </c:pt>
                <c:pt idx="1063">
                  <c:v>33.14738315576268</c:v>
                </c:pt>
                <c:pt idx="1064">
                  <c:v>33.15955425887675</c:v>
                </c:pt>
                <c:pt idx="1065">
                  <c:v>33.17170214198357</c:v>
                </c:pt>
                <c:pt idx="1066">
                  <c:v>33.18382499151389</c:v>
                </c:pt>
                <c:pt idx="1067">
                  <c:v>33.19592654201743</c:v>
                </c:pt>
                <c:pt idx="1068">
                  <c:v>33.2080031352053</c:v>
                </c:pt>
                <c:pt idx="1069">
                  <c:v>33.22005849147343</c:v>
                </c:pt>
                <c:pt idx="1070">
                  <c:v>33.23209080070947</c:v>
                </c:pt>
                <c:pt idx="1071">
                  <c:v>33.24409826684801</c:v>
                </c:pt>
                <c:pt idx="1072">
                  <c:v>33.25608458913185</c:v>
                </c:pt>
                <c:pt idx="1073">
                  <c:v>33.26804614434268</c:v>
                </c:pt>
                <c:pt idx="1074">
                  <c:v>33.27998661767347</c:v>
                </c:pt>
                <c:pt idx="1075">
                  <c:v>33.29190421648637</c:v>
                </c:pt>
                <c:pt idx="1076">
                  <c:v>33.30379716284283</c:v>
                </c:pt>
                <c:pt idx="1077">
                  <c:v>33.31566912335703</c:v>
                </c:pt>
                <c:pt idx="1078">
                  <c:v>33.32751650689629</c:v>
                </c:pt>
                <c:pt idx="1079">
                  <c:v>33.33934296373624</c:v>
                </c:pt>
                <c:pt idx="1080">
                  <c:v>33.35114671860317</c:v>
                </c:pt>
                <c:pt idx="1081">
                  <c:v>33.36292601005883</c:v>
                </c:pt>
                <c:pt idx="1082">
                  <c:v>33.37468446753893</c:v>
                </c:pt>
                <c:pt idx="1083">
                  <c:v>33.38641853719181</c:v>
                </c:pt>
                <c:pt idx="1084">
                  <c:v>33.39813183461195</c:v>
                </c:pt>
                <c:pt idx="1085">
                  <c:v>33.40982260173261</c:v>
                </c:pt>
                <c:pt idx="1086">
                  <c:v>33.42148909421719</c:v>
                </c:pt>
                <c:pt idx="1087">
                  <c:v>33.43313490697541</c:v>
                </c:pt>
                <c:pt idx="1088">
                  <c:v>33.44475652042954</c:v>
                </c:pt>
                <c:pt idx="1089">
                  <c:v>33.45635751575129</c:v>
                </c:pt>
                <c:pt idx="1090">
                  <c:v>33.4679361519464</c:v>
                </c:pt>
                <c:pt idx="1091">
                  <c:v>33.47949070164548</c:v>
                </c:pt>
                <c:pt idx="1092">
                  <c:v>33.49102472548981</c:v>
                </c:pt>
                <c:pt idx="1093">
                  <c:v>33.50253473791111</c:v>
                </c:pt>
                <c:pt idx="1094">
                  <c:v>33.51402428591545</c:v>
                </c:pt>
                <c:pt idx="1095">
                  <c:v>33.52549164544696</c:v>
                </c:pt>
                <c:pt idx="1096">
                  <c:v>33.53693510596953</c:v>
                </c:pt>
                <c:pt idx="1097">
                  <c:v>33.54835819411287</c:v>
                </c:pt>
                <c:pt idx="1098">
                  <c:v>33.55975745805415</c:v>
                </c:pt>
                <c:pt idx="1099">
                  <c:v>33.5711364108905</c:v>
                </c:pt>
                <c:pt idx="1100">
                  <c:v>33.58249334537033</c:v>
                </c:pt>
                <c:pt idx="1101">
                  <c:v>33.59382656765753</c:v>
                </c:pt>
                <c:pt idx="1102">
                  <c:v>33.60513957062646</c:v>
                </c:pt>
                <c:pt idx="1103">
                  <c:v>33.61642893593634</c:v>
                </c:pt>
                <c:pt idx="1104">
                  <c:v>33.62769814303098</c:v>
                </c:pt>
                <c:pt idx="1105">
                  <c:v>33.63894550132997</c:v>
                </c:pt>
                <c:pt idx="1106">
                  <c:v>33.65016933356411</c:v>
                </c:pt>
                <c:pt idx="1107">
                  <c:v>33.66137309910736</c:v>
                </c:pt>
                <c:pt idx="1108">
                  <c:v>33.67255341283892</c:v>
                </c:pt>
                <c:pt idx="1109">
                  <c:v>33.6837137208041</c:v>
                </c:pt>
                <c:pt idx="1110">
                  <c:v>33.69485234896066</c:v>
                </c:pt>
                <c:pt idx="1111">
                  <c:v>33.7059676364737</c:v>
                </c:pt>
                <c:pt idx="1112">
                  <c:v>33.7170630094712</c:v>
                </c:pt>
                <c:pt idx="1113">
                  <c:v>33.72813511579084</c:v>
                </c:pt>
                <c:pt idx="1114">
                  <c:v>33.73918736833335</c:v>
                </c:pt>
                <c:pt idx="1115">
                  <c:v>33.75021811649032</c:v>
                </c:pt>
                <c:pt idx="1116">
                  <c:v>33.76122571098171</c:v>
                </c:pt>
                <c:pt idx="1117">
                  <c:v>33.77221354364323</c:v>
                </c:pt>
                <c:pt idx="1118">
                  <c:v>33.7831782950594</c:v>
                </c:pt>
                <c:pt idx="1119">
                  <c:v>33.79412334529688</c:v>
                </c:pt>
                <c:pt idx="1120">
                  <c:v>33.80504705304614</c:v>
                </c:pt>
                <c:pt idx="1121">
                  <c:v>33.81594778999936</c:v>
                </c:pt>
                <c:pt idx="1122">
                  <c:v>33.8268289166148</c:v>
                </c:pt>
                <c:pt idx="1123">
                  <c:v>33.83768714592085</c:v>
                </c:pt>
                <c:pt idx="1124">
                  <c:v>33.84852582535452</c:v>
                </c:pt>
                <c:pt idx="1125">
                  <c:v>33.8593433297551</c:v>
                </c:pt>
                <c:pt idx="1126">
                  <c:v>33.87013804686058</c:v>
                </c:pt>
                <c:pt idx="1127">
                  <c:v>33.88091330465091</c:v>
                </c:pt>
                <c:pt idx="1128">
                  <c:v>33.89166584833981</c:v>
                </c:pt>
                <c:pt idx="1129">
                  <c:v>33.90239899298653</c:v>
                </c:pt>
                <c:pt idx="1130">
                  <c:v>33.91311112944827</c:v>
                </c:pt>
                <c:pt idx="1131">
                  <c:v>33.92380066137844</c:v>
                </c:pt>
                <c:pt idx="1132">
                  <c:v>33.93447088453011</c:v>
                </c:pt>
                <c:pt idx="1133">
                  <c:v>33.94511857604448</c:v>
                </c:pt>
                <c:pt idx="1134">
                  <c:v>33.9557470188543</c:v>
                </c:pt>
                <c:pt idx="1135">
                  <c:v>33.96635461970418</c:v>
                </c:pt>
                <c:pt idx="1136">
                  <c:v>33.97693979803287</c:v>
                </c:pt>
                <c:pt idx="1137">
                  <c:v>33.9875058176171</c:v>
                </c:pt>
                <c:pt idx="1138">
                  <c:v>33.99804948726884</c:v>
                </c:pt>
                <c:pt idx="1139">
                  <c:v>34.00857405804442</c:v>
                </c:pt>
                <c:pt idx="1140">
                  <c:v>34.01907795244595</c:v>
                </c:pt>
                <c:pt idx="1141">
                  <c:v>34.02955960556792</c:v>
                </c:pt>
                <c:pt idx="1142">
                  <c:v>34.04002224946038</c:v>
                </c:pt>
                <c:pt idx="1143">
                  <c:v>34.05046272435005</c:v>
                </c:pt>
                <c:pt idx="1144">
                  <c:v>34.06088424966618</c:v>
                </c:pt>
                <c:pt idx="1145">
                  <c:v>34.07128526353893</c:v>
                </c:pt>
                <c:pt idx="1146">
                  <c:v>34.0816642165893</c:v>
                </c:pt>
                <c:pt idx="1147">
                  <c:v>34.0920243093894</c:v>
                </c:pt>
                <c:pt idx="1148">
                  <c:v>34.10236241332584</c:v>
                </c:pt>
                <c:pt idx="1149">
                  <c:v>34.11268171644902</c:v>
                </c:pt>
                <c:pt idx="1150">
                  <c:v>34.12298067238796</c:v>
                </c:pt>
                <c:pt idx="1151">
                  <c:v>34.13325774716188</c:v>
                </c:pt>
                <c:pt idx="1152">
                  <c:v>34.14351611011232</c:v>
                </c:pt>
                <c:pt idx="1153">
                  <c:v>34.15375266615222</c:v>
                </c:pt>
                <c:pt idx="1154">
                  <c:v>34.16397057331108</c:v>
                </c:pt>
                <c:pt idx="1155">
                  <c:v>34.17416829772332</c:v>
                </c:pt>
                <c:pt idx="1156">
                  <c:v>34.18434432073986</c:v>
                </c:pt>
                <c:pt idx="1157">
                  <c:v>34.1945017807863</c:v>
                </c:pt>
                <c:pt idx="1158">
                  <c:v>34.2046376108741</c:v>
                </c:pt>
                <c:pt idx="1159">
                  <c:v>34.2147549371101</c:v>
                </c:pt>
                <c:pt idx="1160">
                  <c:v>34.22485224380833</c:v>
                </c:pt>
                <c:pt idx="1161">
                  <c:v>34.23492802747444</c:v>
                </c:pt>
                <c:pt idx="1162">
                  <c:v>34.24498539581072</c:v>
                </c:pt>
                <c:pt idx="1163">
                  <c:v>34.255021312242</c:v>
                </c:pt>
                <c:pt idx="1164">
                  <c:v>34.26503887225037</c:v>
                </c:pt>
                <c:pt idx="1165">
                  <c:v>34.27503657527806</c:v>
                </c:pt>
                <c:pt idx="1166">
                  <c:v>34.2850129328594</c:v>
                </c:pt>
                <c:pt idx="1167">
                  <c:v>34.29497102221932</c:v>
                </c:pt>
                <c:pt idx="1168">
                  <c:v>34.30490783694604</c:v>
                </c:pt>
                <c:pt idx="1169">
                  <c:v>34.31482644214255</c:v>
                </c:pt>
                <c:pt idx="1170">
                  <c:v>34.32472535225337</c:v>
                </c:pt>
                <c:pt idx="1171">
                  <c:v>34.33460309371558</c:v>
                </c:pt>
                <c:pt idx="1172">
                  <c:v>34.34446271352225</c:v>
                </c:pt>
                <c:pt idx="1173">
                  <c:v>34.3543012351756</c:v>
                </c:pt>
                <c:pt idx="1174">
                  <c:v>34.36412169364429</c:v>
                </c:pt>
                <c:pt idx="1175">
                  <c:v>34.37392261824947</c:v>
                </c:pt>
                <c:pt idx="1176">
                  <c:v>34.38370255020608</c:v>
                </c:pt>
                <c:pt idx="1177">
                  <c:v>34.39346450651914</c:v>
                </c:pt>
                <c:pt idx="1178">
                  <c:v>34.40320554035696</c:v>
                </c:pt>
                <c:pt idx="1179">
                  <c:v>34.41292865679753</c:v>
                </c:pt>
                <c:pt idx="1180">
                  <c:v>34.4226323999136</c:v>
                </c:pt>
                <c:pt idx="1181">
                  <c:v>34.43231532557334</c:v>
                </c:pt>
                <c:pt idx="1182">
                  <c:v>34.44198042176917</c:v>
                </c:pt>
                <c:pt idx="1183">
                  <c:v>34.4516247704689</c:v>
                </c:pt>
                <c:pt idx="1184">
                  <c:v>34.46125134710508</c:v>
                </c:pt>
                <c:pt idx="1185">
                  <c:v>34.47085871038536</c:v>
                </c:pt>
                <c:pt idx="1186">
                  <c:v>34.48044543071539</c:v>
                </c:pt>
                <c:pt idx="1187">
                  <c:v>34.49001446586125</c:v>
                </c:pt>
                <c:pt idx="1188">
                  <c:v>34.49956292759221</c:v>
                </c:pt>
                <c:pt idx="1189">
                  <c:v>34.50909376194146</c:v>
                </c:pt>
                <c:pt idx="1190">
                  <c:v>34.5186055421215</c:v>
                </c:pt>
                <c:pt idx="1191">
                  <c:v>34.52809685294494</c:v>
                </c:pt>
                <c:pt idx="1192">
                  <c:v>34.53757062291771</c:v>
                </c:pt>
                <c:pt idx="1193">
                  <c:v>34.54702399273875</c:v>
                </c:pt>
                <c:pt idx="1194">
                  <c:v>34.5564598792773</c:v>
                </c:pt>
                <c:pt idx="1195">
                  <c:v>34.5658768701271</c:v>
                </c:pt>
                <c:pt idx="1196">
                  <c:v>34.57527356438498</c:v>
                </c:pt>
                <c:pt idx="1197">
                  <c:v>34.58465286153675</c:v>
                </c:pt>
                <c:pt idx="1198">
                  <c:v>34.59401193096724</c:v>
                </c:pt>
                <c:pt idx="1199">
                  <c:v>34.60335366062132</c:v>
                </c:pt>
                <c:pt idx="1200">
                  <c:v>34.61267665235115</c:v>
                </c:pt>
                <c:pt idx="1201">
                  <c:v>34.62197951941549</c:v>
                </c:pt>
                <c:pt idx="1202">
                  <c:v>34.63126513251892</c:v>
                </c:pt>
                <c:pt idx="1203">
                  <c:v>34.64053068948955</c:v>
                </c:pt>
                <c:pt idx="1204">
                  <c:v>34.64977904958634</c:v>
                </c:pt>
                <c:pt idx="1205">
                  <c:v>34.65900882879773</c:v>
                </c:pt>
                <c:pt idx="1206">
                  <c:v>34.66821865442242</c:v>
                </c:pt>
                <c:pt idx="1207">
                  <c:v>34.67741136862173</c:v>
                </c:pt>
                <c:pt idx="1208">
                  <c:v>34.68658419742545</c:v>
                </c:pt>
                <c:pt idx="1209">
                  <c:v>34.69573997164408</c:v>
                </c:pt>
                <c:pt idx="1210">
                  <c:v>34.70487732076694</c:v>
                </c:pt>
                <c:pt idx="1211">
                  <c:v>34.71399488595836</c:v>
                </c:pt>
                <c:pt idx="1212">
                  <c:v>34.72309548148718</c:v>
                </c:pt>
                <c:pt idx="1213">
                  <c:v>34.73217636133395</c:v>
                </c:pt>
                <c:pt idx="1214">
                  <c:v>34.74124032808521</c:v>
                </c:pt>
                <c:pt idx="1215">
                  <c:v>34.75028602562571</c:v>
                </c:pt>
                <c:pt idx="1216">
                  <c:v>34.75931210895916</c:v>
                </c:pt>
                <c:pt idx="1217">
                  <c:v>34.76832136385598</c:v>
                </c:pt>
                <c:pt idx="1218">
                  <c:v>34.77731107201684</c:v>
                </c:pt>
                <c:pt idx="1219">
                  <c:v>34.78628400804865</c:v>
                </c:pt>
                <c:pt idx="1220">
                  <c:v>34.795238829607</c:v>
                </c:pt>
                <c:pt idx="1221">
                  <c:v>34.80417420537125</c:v>
                </c:pt>
                <c:pt idx="1222">
                  <c:v>34.81309289327275</c:v>
                </c:pt>
                <c:pt idx="1223">
                  <c:v>34.82199220249393</c:v>
                </c:pt>
                <c:pt idx="1224">
                  <c:v>34.83087487989587</c:v>
                </c:pt>
                <c:pt idx="1225">
                  <c:v>34.83973959678465</c:v>
                </c:pt>
                <c:pt idx="1226">
                  <c:v>34.84858503539592</c:v>
                </c:pt>
                <c:pt idx="1227">
                  <c:v>34.85741392605476</c:v>
                </c:pt>
                <c:pt idx="1228">
                  <c:v>34.86622360518837</c:v>
                </c:pt>
                <c:pt idx="1229">
                  <c:v>34.87501679214456</c:v>
                </c:pt>
                <c:pt idx="1230">
                  <c:v>34.88379217176031</c:v>
                </c:pt>
                <c:pt idx="1231">
                  <c:v>34.89254843970856</c:v>
                </c:pt>
                <c:pt idx="1232">
                  <c:v>34.90128829893985</c:v>
                </c:pt>
                <c:pt idx="1233">
                  <c:v>34.91000911289039</c:v>
                </c:pt>
                <c:pt idx="1234">
                  <c:v>34.91871357362594</c:v>
                </c:pt>
                <c:pt idx="1235">
                  <c:v>34.92740037939559</c:v>
                </c:pt>
                <c:pt idx="1236">
                  <c:v>34.93606823919092</c:v>
                </c:pt>
                <c:pt idx="1237">
                  <c:v>34.94471982881868</c:v>
                </c:pt>
                <c:pt idx="1238">
                  <c:v>34.95335253859096</c:v>
                </c:pt>
                <c:pt idx="1239">
                  <c:v>34.96196903498056</c:v>
                </c:pt>
                <c:pt idx="1240">
                  <c:v>34.97056802821214</c:v>
                </c:pt>
                <c:pt idx="1241">
                  <c:v>34.97914824049544</c:v>
                </c:pt>
                <c:pt idx="1242">
                  <c:v>34.9877123207416</c:v>
                </c:pt>
                <c:pt idx="1243">
                  <c:v>34.99625768572039</c:v>
                </c:pt>
                <c:pt idx="1244">
                  <c:v>35.00478697364291</c:v>
                </c:pt>
                <c:pt idx="1245">
                  <c:v>35.01329890924836</c:v>
                </c:pt>
                <c:pt idx="1246">
                  <c:v>35.02179222783332</c:v>
                </c:pt>
                <c:pt idx="1247">
                  <c:v>35.03026955162659</c:v>
                </c:pt>
                <c:pt idx="1248">
                  <c:v>35.03872832371014</c:v>
                </c:pt>
                <c:pt idx="1249">
                  <c:v>35.04717115570362</c:v>
                </c:pt>
                <c:pt idx="1250">
                  <c:v>35.0555967854089</c:v>
                </c:pt>
                <c:pt idx="1251">
                  <c:v>35.06400396109299</c:v>
                </c:pt>
                <c:pt idx="1252">
                  <c:v>35.07239527853001</c:v>
                </c:pt>
                <c:pt idx="1253">
                  <c:v>35.0807682068828</c:v>
                </c:pt>
                <c:pt idx="1254">
                  <c:v>35.08912533140684</c:v>
                </c:pt>
                <c:pt idx="1255">
                  <c:v>35.0974654028501</c:v>
                </c:pt>
                <c:pt idx="1256">
                  <c:v>35.10578718233467</c:v>
                </c:pt>
                <c:pt idx="1257">
                  <c:v>35.11409323940556</c:v>
                </c:pt>
                <c:pt idx="1258">
                  <c:v>35.12238106907741</c:v>
                </c:pt>
                <c:pt idx="1259">
                  <c:v>35.13065323046681</c:v>
                </c:pt>
                <c:pt idx="1260">
                  <c:v>35.13890848715241</c:v>
                </c:pt>
                <c:pt idx="1261">
                  <c:v>35.1471456129961</c:v>
                </c:pt>
                <c:pt idx="1262">
                  <c:v>35.15536715153858</c:v>
                </c:pt>
                <c:pt idx="1263">
                  <c:v>35.1635706234182</c:v>
                </c:pt>
                <c:pt idx="1264">
                  <c:v>35.17175856183677</c:v>
                </c:pt>
                <c:pt idx="1265">
                  <c:v>35.17992974308876</c:v>
                </c:pt>
                <c:pt idx="1266">
                  <c:v>35.18808295366127</c:v>
                </c:pt>
                <c:pt idx="1267">
                  <c:v>35.19622071345037</c:v>
                </c:pt>
                <c:pt idx="1268">
                  <c:v>35.20434056818065</c:v>
                </c:pt>
                <c:pt idx="1269">
                  <c:v>35.21244502409436</c:v>
                </c:pt>
                <c:pt idx="1270">
                  <c:v>35.22053287012646</c:v>
                </c:pt>
                <c:pt idx="1271">
                  <c:v>35.22860290531595</c:v>
                </c:pt>
                <c:pt idx="1272">
                  <c:v>35.23665762190916</c:v>
                </c:pt>
                <c:pt idx="1273">
                  <c:v>35.24469459115425</c:v>
                </c:pt>
                <c:pt idx="1274">
                  <c:v>35.2527162951399</c:v>
                </c:pt>
                <c:pt idx="1275">
                  <c:v>35.2607215352961</c:v>
                </c:pt>
                <c:pt idx="1276">
                  <c:v>35.26870912306787</c:v>
                </c:pt>
                <c:pt idx="1277">
                  <c:v>35.27668152537316</c:v>
                </c:pt>
                <c:pt idx="1278">
                  <c:v>35.28463633841394</c:v>
                </c:pt>
                <c:pt idx="1279">
                  <c:v>35.29257601903891</c:v>
                </c:pt>
                <c:pt idx="1280">
                  <c:v>35.30049938106087</c:v>
                </c:pt>
                <c:pt idx="1281">
                  <c:v>35.30840524821848</c:v>
                </c:pt>
                <c:pt idx="1282">
                  <c:v>35.31629606232213</c:v>
                </c:pt>
                <c:pt idx="1283">
                  <c:v>35.32416944430472</c:v>
                </c:pt>
                <c:pt idx="1284">
                  <c:v>35.33202782599523</c:v>
                </c:pt>
                <c:pt idx="1285">
                  <c:v>35.33987003347718</c:v>
                </c:pt>
                <c:pt idx="1286">
                  <c:v>35.34769490267146</c:v>
                </c:pt>
                <c:pt idx="1287">
                  <c:v>35.35550485050044</c:v>
                </c:pt>
                <c:pt idx="1288">
                  <c:v>35.36329752240619</c:v>
                </c:pt>
                <c:pt idx="1289">
                  <c:v>35.37107532541697</c:v>
                </c:pt>
                <c:pt idx="1290">
                  <c:v>35.37883709777567</c:v>
                </c:pt>
                <c:pt idx="1291">
                  <c:v>35.38658168747477</c:v>
                </c:pt>
                <c:pt idx="1292">
                  <c:v>35.39431148676636</c:v>
                </c:pt>
                <c:pt idx="1293">
                  <c:v>35.4020241653818</c:v>
                </c:pt>
                <c:pt idx="1294">
                  <c:v>35.40972210576604</c:v>
                </c:pt>
                <c:pt idx="1295">
                  <c:v>35.41740415830493</c:v>
                </c:pt>
                <c:pt idx="1296">
                  <c:v>35.42506918349495</c:v>
                </c:pt>
                <c:pt idx="1297">
                  <c:v>35.43271954860416</c:v>
                </c:pt>
                <c:pt idx="1298">
                  <c:v>35.44035294744153</c:v>
                </c:pt>
                <c:pt idx="1299">
                  <c:v>35.44797173809329</c:v>
                </c:pt>
                <c:pt idx="1300">
                  <c:v>35.455574782798</c:v>
                </c:pt>
                <c:pt idx="1301">
                  <c:v>35.46316095336982</c:v>
                </c:pt>
                <c:pt idx="1302">
                  <c:v>35.47073259337898</c:v>
                </c:pt>
                <c:pt idx="1303">
                  <c:v>35.4782874204883</c:v>
                </c:pt>
                <c:pt idx="1304">
                  <c:v>35.48582776863385</c:v>
                </c:pt>
                <c:pt idx="1305">
                  <c:v>35.49335251188502</c:v>
                </c:pt>
                <c:pt idx="1306">
                  <c:v>35.50086053380048</c:v>
                </c:pt>
                <c:pt idx="1307">
                  <c:v>35.50835415392881</c:v>
                </c:pt>
                <c:pt idx="1308">
                  <c:v>35.51583111357042</c:v>
                </c:pt>
                <c:pt idx="1309">
                  <c:v>35.52329372272497</c:v>
                </c:pt>
                <c:pt idx="1310">
                  <c:v>35.5307408671841</c:v>
                </c:pt>
                <c:pt idx="1311">
                  <c:v>35.53817144214305</c:v>
                </c:pt>
                <c:pt idx="1312">
                  <c:v>35.54558774334159</c:v>
                </c:pt>
                <c:pt idx="1313">
                  <c:v>35.55298753550294</c:v>
                </c:pt>
                <c:pt idx="1314">
                  <c:v>35.56037310490285</c:v>
                </c:pt>
                <c:pt idx="1315">
                  <c:v>35.56774334894725</c:v>
                </c:pt>
                <c:pt idx="1316">
                  <c:v>35.57509717436047</c:v>
                </c:pt>
                <c:pt idx="1317">
                  <c:v>35.58243685328537</c:v>
                </c:pt>
                <c:pt idx="1318">
                  <c:v>35.58976017365407</c:v>
                </c:pt>
                <c:pt idx="1319">
                  <c:v>35.59706939822988</c:v>
                </c:pt>
                <c:pt idx="1320">
                  <c:v>35.60436343592564</c:v>
                </c:pt>
                <c:pt idx="1321">
                  <c:v>35.61164120488797</c:v>
                </c:pt>
                <c:pt idx="1322">
                  <c:v>35.61890495387328</c:v>
                </c:pt>
                <c:pt idx="1323">
                  <c:v>35.62615249381034</c:v>
                </c:pt>
                <c:pt idx="1324">
                  <c:v>35.63338606412143</c:v>
                </c:pt>
                <c:pt idx="1325">
                  <c:v>35.64060458513281</c:v>
                </c:pt>
                <c:pt idx="1326">
                  <c:v>35.64780698632371</c:v>
                </c:pt>
                <c:pt idx="1327">
                  <c:v>35.65499549327243</c:v>
                </c:pt>
                <c:pt idx="1328">
                  <c:v>35.66216793969287</c:v>
                </c:pt>
                <c:pt idx="1329">
                  <c:v>35.66932654195078</c:v>
                </c:pt>
                <c:pt idx="1330">
                  <c:v>35.67647023165312</c:v>
                </c:pt>
                <c:pt idx="1331">
                  <c:v>35.68359794947261</c:v>
                </c:pt>
                <c:pt idx="1332">
                  <c:v>35.69071189801801</c:v>
                </c:pt>
                <c:pt idx="1333">
                  <c:v>35.6978099335789</c:v>
                </c:pt>
                <c:pt idx="1334">
                  <c:v>35.70489424963419</c:v>
                </c:pt>
                <c:pt idx="1335">
                  <c:v>35.71196378897978</c:v>
                </c:pt>
                <c:pt idx="1336">
                  <c:v>35.7190175033941</c:v>
                </c:pt>
                <c:pt idx="1337">
                  <c:v>35.7260575727228</c:v>
                </c:pt>
                <c:pt idx="1338">
                  <c:v>35.73308187562282</c:v>
                </c:pt>
                <c:pt idx="1339">
                  <c:v>35.7400925828921</c:v>
                </c:pt>
                <c:pt idx="1340">
                  <c:v>35.7470886484108</c:v>
                </c:pt>
                <c:pt idx="1341">
                  <c:v>35.75406903495905</c:v>
                </c:pt>
                <c:pt idx="1342">
                  <c:v>35.7610358998243</c:v>
                </c:pt>
                <c:pt idx="1343">
                  <c:v>35.76798714382406</c:v>
                </c:pt>
                <c:pt idx="1344">
                  <c:v>35.77492491527974</c:v>
                </c:pt>
                <c:pt idx="1345">
                  <c:v>35.78184817905178</c:v>
                </c:pt>
                <c:pt idx="1346">
                  <c:v>35.78875590881862</c:v>
                </c:pt>
                <c:pt idx="1347">
                  <c:v>35.79565023951325</c:v>
                </c:pt>
                <c:pt idx="1348">
                  <c:v>35.80252909390805</c:v>
                </c:pt>
                <c:pt idx="1349">
                  <c:v>35.80939459805113</c:v>
                </c:pt>
                <c:pt idx="1350">
                  <c:v>35.81624572767993</c:v>
                </c:pt>
                <c:pt idx="1351">
                  <c:v>35.82308146726834</c:v>
                </c:pt>
                <c:pt idx="1352">
                  <c:v>35.82990393068246</c:v>
                </c:pt>
                <c:pt idx="1353">
                  <c:v>35.83671106577425</c:v>
                </c:pt>
                <c:pt idx="1354">
                  <c:v>35.84350497284075</c:v>
                </c:pt>
                <c:pt idx="1355">
                  <c:v>35.85028463843922</c:v>
                </c:pt>
                <c:pt idx="1356">
                  <c:v>35.85704905778343</c:v>
                </c:pt>
                <c:pt idx="1357">
                  <c:v>35.86380032175488</c:v>
                </c:pt>
                <c:pt idx="1358">
                  <c:v>35.8705363964719</c:v>
                </c:pt>
                <c:pt idx="1359">
                  <c:v>35.87725936409498</c:v>
                </c:pt>
                <c:pt idx="1360">
                  <c:v>35.88396822186053</c:v>
                </c:pt>
                <c:pt idx="1361">
                  <c:v>35.89066197558105</c:v>
                </c:pt>
                <c:pt idx="1362">
                  <c:v>35.89734269439526</c:v>
                </c:pt>
                <c:pt idx="1363">
                  <c:v>35.90400836577378</c:v>
                </c:pt>
                <c:pt idx="1364">
                  <c:v>35.91066105021424</c:v>
                </c:pt>
                <c:pt idx="1365">
                  <c:v>35.91729975553122</c:v>
                </c:pt>
                <c:pt idx="1366">
                  <c:v>35.92392349803526</c:v>
                </c:pt>
                <c:pt idx="1367">
                  <c:v>35.93053432532153</c:v>
                </c:pt>
                <c:pt idx="1368">
                  <c:v>35.93713024601262</c:v>
                </c:pt>
                <c:pt idx="1369">
                  <c:v>35.9437132991419</c:v>
                </c:pt>
                <c:pt idx="1370">
                  <c:v>35.95028250300147</c:v>
                </c:pt>
                <c:pt idx="1371">
                  <c:v>35.95683688430034</c:v>
                </c:pt>
                <c:pt idx="1372">
                  <c:v>35.9633784692878</c:v>
                </c:pt>
                <c:pt idx="1373">
                  <c:v>35.96990528753954</c:v>
                </c:pt>
                <c:pt idx="1374">
                  <c:v>35.97641935682171</c:v>
                </c:pt>
                <c:pt idx="1375">
                  <c:v>35.98291970580448</c:v>
                </c:pt>
                <c:pt idx="1376">
                  <c:v>35.98940537149593</c:v>
                </c:pt>
                <c:pt idx="1377">
                  <c:v>35.99587835899586</c:v>
                </c:pt>
                <c:pt idx="1378">
                  <c:v>36.00233671863556</c:v>
                </c:pt>
                <c:pt idx="1379">
                  <c:v>36.00878244710983</c:v>
                </c:pt>
                <c:pt idx="1380">
                  <c:v>36.01521458336779</c:v>
                </c:pt>
                <c:pt idx="1381">
                  <c:v>36.02163217461824</c:v>
                </c:pt>
                <c:pt idx="1382">
                  <c:v>36.02803720500636</c:v>
                </c:pt>
                <c:pt idx="1383">
                  <c:v>36.03442774542295</c:v>
                </c:pt>
                <c:pt idx="1384">
                  <c:v>36.0408057716859</c:v>
                </c:pt>
                <c:pt idx="1385">
                  <c:v>36.04717033382856</c:v>
                </c:pt>
                <c:pt idx="1386">
                  <c:v>36.05352049029402</c:v>
                </c:pt>
                <c:pt idx="1387">
                  <c:v>36.05985820280026</c:v>
                </c:pt>
                <c:pt idx="1388">
                  <c:v>36.06618156262481</c:v>
                </c:pt>
                <c:pt idx="1389">
                  <c:v>36.07249252492666</c:v>
                </c:pt>
                <c:pt idx="1390">
                  <c:v>36.07879014894268</c:v>
                </c:pt>
                <c:pt idx="1391">
                  <c:v>36.08507350201483</c:v>
                </c:pt>
                <c:pt idx="1392">
                  <c:v>36.0913445269865</c:v>
                </c:pt>
                <c:pt idx="1393">
                  <c:v>36.09760133530995</c:v>
                </c:pt>
                <c:pt idx="1394">
                  <c:v>36.10384586165662</c:v>
                </c:pt>
                <c:pt idx="1395">
                  <c:v>36.11007717525315</c:v>
                </c:pt>
                <c:pt idx="1396">
                  <c:v>36.11629435335441</c:v>
                </c:pt>
                <c:pt idx="1397">
                  <c:v>36.12249931843106</c:v>
                </c:pt>
                <c:pt idx="1398">
                  <c:v>36.1286902019179</c:v>
                </c:pt>
                <c:pt idx="1399">
                  <c:v>36.13486891818983</c:v>
                </c:pt>
                <c:pt idx="1400">
                  <c:v>36.1410345463669</c:v>
                </c:pt>
                <c:pt idx="1401">
                  <c:v>36.14718617352145</c:v>
                </c:pt>
                <c:pt idx="1402">
                  <c:v>36.15332570194132</c:v>
                </c:pt>
                <c:pt idx="1403">
                  <c:v>36.15945128285334</c:v>
                </c:pt>
                <c:pt idx="1404">
                  <c:v>36.16556481052523</c:v>
                </c:pt>
                <c:pt idx="1405">
                  <c:v>36.17166537387513</c:v>
                </c:pt>
                <c:pt idx="1406">
                  <c:v>36.1777520696978</c:v>
                </c:pt>
                <c:pt idx="1407">
                  <c:v>36.18382678028694</c:v>
                </c:pt>
                <c:pt idx="1408">
                  <c:v>36.18988767647213</c:v>
                </c:pt>
                <c:pt idx="1409">
                  <c:v>36.1959366326021</c:v>
                </c:pt>
                <c:pt idx="1410">
                  <c:v>36.20197274729817</c:v>
                </c:pt>
                <c:pt idx="1411">
                  <c:v>36.20799512698336</c:v>
                </c:pt>
                <c:pt idx="1412">
                  <c:v>36.21400563414453</c:v>
                </c:pt>
                <c:pt idx="1413">
                  <c:v>36.22000245902608</c:v>
                </c:pt>
                <c:pt idx="1414">
                  <c:v>36.22598745624438</c:v>
                </c:pt>
                <c:pt idx="1415">
                  <c:v>36.2319597340301</c:v>
                </c:pt>
                <c:pt idx="1416">
                  <c:v>36.2379184083407</c:v>
                </c:pt>
                <c:pt idx="1417">
                  <c:v>36.24386532204225</c:v>
                </c:pt>
                <c:pt idx="1418">
                  <c:v>36.2497986832208</c:v>
                </c:pt>
                <c:pt idx="1419">
                  <c:v>36.25572032638076</c:v>
                </c:pt>
                <c:pt idx="1420">
                  <c:v>36.26162937080774</c:v>
                </c:pt>
                <c:pt idx="1421">
                  <c:v>36.26752494187603</c:v>
                </c:pt>
                <c:pt idx="1422">
                  <c:v>36.27340886298755</c:v>
                </c:pt>
                <c:pt idx="1423">
                  <c:v>36.27927936263188</c:v>
                </c:pt>
                <c:pt idx="1424">
                  <c:v>36.2851382564859</c:v>
                </c:pt>
                <c:pt idx="1425">
                  <c:v>36.29098467169028</c:v>
                </c:pt>
                <c:pt idx="1426">
                  <c:v>36.29681774296486</c:v>
                </c:pt>
                <c:pt idx="1427">
                  <c:v>36.30263927445307</c:v>
                </c:pt>
                <c:pt idx="1428">
                  <c:v>36.30844751349999</c:v>
                </c:pt>
                <c:pt idx="1429">
                  <c:v>36.31424425659691</c:v>
                </c:pt>
                <c:pt idx="1430">
                  <c:v>36.32002864021118</c:v>
                </c:pt>
                <c:pt idx="1431">
                  <c:v>36.32579980831611</c:v>
                </c:pt>
                <c:pt idx="1432">
                  <c:v>36.3315595459784</c:v>
                </c:pt>
                <c:pt idx="1433">
                  <c:v>36.33730611921585</c:v>
                </c:pt>
                <c:pt idx="1434">
                  <c:v>36.34304130551489</c:v>
                </c:pt>
                <c:pt idx="1435">
                  <c:v>36.34876425057794</c:v>
                </c:pt>
                <c:pt idx="1436">
                  <c:v>36.35447410754093</c:v>
                </c:pt>
                <c:pt idx="1437">
                  <c:v>36.36017264257365</c:v>
                </c:pt>
                <c:pt idx="1438">
                  <c:v>36.36585814018543</c:v>
                </c:pt>
                <c:pt idx="1439">
                  <c:v>36.37153235903732</c:v>
                </c:pt>
                <c:pt idx="1440">
                  <c:v>36.37719445397578</c:v>
                </c:pt>
                <c:pt idx="1441">
                  <c:v>36.38284358720917</c:v>
                </c:pt>
                <c:pt idx="1442">
                  <c:v>36.3884815061887</c:v>
                </c:pt>
                <c:pt idx="1443">
                  <c:v>36.39410651373565</c:v>
                </c:pt>
                <c:pt idx="1444">
                  <c:v>36.39972034986363</c:v>
                </c:pt>
                <c:pt idx="1445">
                  <c:v>36.4053221784729</c:v>
                </c:pt>
                <c:pt idx="1446">
                  <c:v>36.41091117075462</c:v>
                </c:pt>
                <c:pt idx="1447">
                  <c:v>36.41648905561851</c:v>
                </c:pt>
                <c:pt idx="1448">
                  <c:v>36.42205415401968</c:v>
                </c:pt>
                <c:pt idx="1449">
                  <c:v>36.42760818750047</c:v>
                </c:pt>
                <c:pt idx="1450">
                  <c:v>36.4331503289258</c:v>
                </c:pt>
                <c:pt idx="1451">
                  <c:v>36.43867976191591</c:v>
                </c:pt>
                <c:pt idx="1452">
                  <c:v>36.4441981969473</c:v>
                </c:pt>
                <c:pt idx="1453">
                  <c:v>36.44970397062313</c:v>
                </c:pt>
                <c:pt idx="1454">
                  <c:v>36.45519878629442</c:v>
                </c:pt>
                <c:pt idx="1455">
                  <c:v>36.46068182580724</c:v>
                </c:pt>
                <c:pt idx="1456">
                  <c:v>36.466152278162</c:v>
                </c:pt>
                <c:pt idx="1457">
                  <c:v>36.4716118358316</c:v>
                </c:pt>
                <c:pt idx="1458">
                  <c:v>36.47705885562657</c:v>
                </c:pt>
                <c:pt idx="1459">
                  <c:v>36.4824950228035</c:v>
                </c:pt>
                <c:pt idx="1460">
                  <c:v>36.4879195280207</c:v>
                </c:pt>
                <c:pt idx="1461">
                  <c:v>36.49333156902158</c:v>
                </c:pt>
                <c:pt idx="1462">
                  <c:v>36.49873282029028</c:v>
                </c:pt>
                <c:pt idx="1463">
                  <c:v>36.50412165626859</c:v>
                </c:pt>
                <c:pt idx="1464">
                  <c:v>36.50949974429435</c:v>
                </c:pt>
                <c:pt idx="1465">
                  <c:v>36.51486628375292</c:v>
                </c:pt>
                <c:pt idx="1466">
                  <c:v>36.52022048104599</c:v>
                </c:pt>
                <c:pt idx="1467">
                  <c:v>36.52556399284368</c:v>
                </c:pt>
                <c:pt idx="1468">
                  <c:v>36.530895211048</c:v>
                </c:pt>
                <c:pt idx="1469">
                  <c:v>36.53621578525235</c:v>
                </c:pt>
                <c:pt idx="1470">
                  <c:v>36.54152492348462</c:v>
                </c:pt>
                <c:pt idx="1471">
                  <c:v>36.54682184072045</c:v>
                </c:pt>
                <c:pt idx="1472">
                  <c:v>36.55210817598978</c:v>
                </c:pt>
                <c:pt idx="1473">
                  <c:v>36.55738233848475</c:v>
                </c:pt>
                <c:pt idx="1474">
                  <c:v>36.56264596031436</c:v>
                </c:pt>
                <c:pt idx="1475">
                  <c:v>36.56789825830672</c:v>
                </c:pt>
                <c:pt idx="1476">
                  <c:v>36.57313845567155</c:v>
                </c:pt>
                <c:pt idx="1477">
                  <c:v>36.57836817397771</c:v>
                </c:pt>
                <c:pt idx="1478">
                  <c:v>36.58358583954506</c:v>
                </c:pt>
                <c:pt idx="1479">
                  <c:v>36.58879306700423</c:v>
                </c:pt>
                <c:pt idx="1480">
                  <c:v>36.59398908142335</c:v>
                </c:pt>
                <c:pt idx="1481">
                  <c:v>36.5991731146833</c:v>
                </c:pt>
                <c:pt idx="1482">
                  <c:v>36.6043467710584</c:v>
                </c:pt>
                <c:pt idx="1483">
                  <c:v>36.60950849382359</c:v>
                </c:pt>
                <c:pt idx="1484">
                  <c:v>36.61465988038329</c:v>
                </c:pt>
                <c:pt idx="1485">
                  <c:v>36.61980016419918</c:v>
                </c:pt>
                <c:pt idx="1486">
                  <c:v>36.62492858547866</c:v>
                </c:pt>
                <c:pt idx="1487">
                  <c:v>36.63004673137197</c:v>
                </c:pt>
                <c:pt idx="1488">
                  <c:v>36.63515306194278</c:v>
                </c:pt>
                <c:pt idx="1489">
                  <c:v>36.64024915753922</c:v>
                </c:pt>
                <c:pt idx="1490">
                  <c:v>36.64533425993435</c:v>
                </c:pt>
                <c:pt idx="1491">
                  <c:v>36.65040761758034</c:v>
                </c:pt>
                <c:pt idx="1492">
                  <c:v>36.65547080067273</c:v>
                </c:pt>
                <c:pt idx="1493">
                  <c:v>36.66052228589855</c:v>
                </c:pt>
                <c:pt idx="1494">
                  <c:v>36.66556363671855</c:v>
                </c:pt>
                <c:pt idx="1495">
                  <c:v>36.67059410313544</c:v>
                </c:pt>
                <c:pt idx="1496">
                  <c:v>36.67561294176523</c:v>
                </c:pt>
                <c:pt idx="1497">
                  <c:v>36.68062170601655</c:v>
                </c:pt>
                <c:pt idx="1498">
                  <c:v>36.6856188795597</c:v>
                </c:pt>
                <c:pt idx="1499">
                  <c:v>36.69060601491995</c:v>
                </c:pt>
                <c:pt idx="1500">
                  <c:v>36.6955823709568</c:v>
                </c:pt>
                <c:pt idx="1501">
                  <c:v>36.70054721201435</c:v>
                </c:pt>
                <c:pt idx="1502">
                  <c:v>36.70550207449455</c:v>
                </c:pt>
                <c:pt idx="1503">
                  <c:v>36.71044546744272</c:v>
                </c:pt>
                <c:pt idx="1504">
                  <c:v>36.71537892060933</c:v>
                </c:pt>
                <c:pt idx="1505">
                  <c:v>36.72030169976382</c:v>
                </c:pt>
                <c:pt idx="1506">
                  <c:v>36.725213077136</c:v>
                </c:pt>
                <c:pt idx="1507">
                  <c:v>36.7301145725425</c:v>
                </c:pt>
                <c:pt idx="1508">
                  <c:v>36.73500471104374</c:v>
                </c:pt>
                <c:pt idx="1509">
                  <c:v>36.73988500586324</c:v>
                </c:pt>
                <c:pt idx="1510">
                  <c:v>36.74475473062938</c:v>
                </c:pt>
                <c:pt idx="1511">
                  <c:v>36.74961316536429</c:v>
                </c:pt>
                <c:pt idx="1512">
                  <c:v>36.75446181344505</c:v>
                </c:pt>
                <c:pt idx="1513">
                  <c:v>36.75929921577467</c:v>
                </c:pt>
                <c:pt idx="1514">
                  <c:v>36.76412687464172</c:v>
                </c:pt>
                <c:pt idx="1515">
                  <c:v>36.76894407718606</c:v>
                </c:pt>
                <c:pt idx="1516">
                  <c:v>36.7737501039376</c:v>
                </c:pt>
                <c:pt idx="1517">
                  <c:v>36.7785464424703</c:v>
                </c:pt>
                <c:pt idx="1518">
                  <c:v>36.78333164987133</c:v>
                </c:pt>
                <c:pt idx="1519">
                  <c:v>36.78810720730416</c:v>
                </c:pt>
                <c:pt idx="1520">
                  <c:v>36.79287240441963</c:v>
                </c:pt>
                <c:pt idx="1521">
                  <c:v>36.79762653716415</c:v>
                </c:pt>
                <c:pt idx="1522">
                  <c:v>36.80237107713545</c:v>
                </c:pt>
                <c:pt idx="1523">
                  <c:v>36.8071045970913</c:v>
                </c:pt>
                <c:pt idx="1524">
                  <c:v>36.81182856228583</c:v>
                </c:pt>
                <c:pt idx="1525">
                  <c:v>36.81654227013313</c:v>
                </c:pt>
                <c:pt idx="1526">
                  <c:v>36.82124502428188</c:v>
                </c:pt>
                <c:pt idx="1527">
                  <c:v>36.82593828052053</c:v>
                </c:pt>
                <c:pt idx="1528">
                  <c:v>36.83062062713005</c:v>
                </c:pt>
                <c:pt idx="1529">
                  <c:v>36.8352935136218</c:v>
                </c:pt>
                <c:pt idx="1530">
                  <c:v>36.8399562451042</c:v>
                </c:pt>
                <c:pt idx="1531">
                  <c:v>36.84460813323218</c:v>
                </c:pt>
                <c:pt idx="1532">
                  <c:v>36.84925061792918</c:v>
                </c:pt>
                <c:pt idx="1533">
                  <c:v>36.853882302822</c:v>
                </c:pt>
                <c:pt idx="1534">
                  <c:v>36.8585046218593</c:v>
                </c:pt>
                <c:pt idx="1535">
                  <c:v>36.8631168877906</c:v>
                </c:pt>
                <c:pt idx="1536">
                  <c:v>36.86771841948033</c:v>
                </c:pt>
                <c:pt idx="1537">
                  <c:v>36.87231064161278</c:v>
                </c:pt>
                <c:pt idx="1538">
                  <c:v>36.87689217309441</c:v>
                </c:pt>
                <c:pt idx="1539">
                  <c:v>36.88146443246654</c:v>
                </c:pt>
                <c:pt idx="1540">
                  <c:v>36.88602674004181</c:v>
                </c:pt>
                <c:pt idx="1541">
                  <c:v>36.8905784221877</c:v>
                </c:pt>
                <c:pt idx="1542">
                  <c:v>36.89512088828021</c:v>
                </c:pt>
                <c:pt idx="1543">
                  <c:v>36.89965277231718</c:v>
                </c:pt>
                <c:pt idx="1544">
                  <c:v>36.90417547759732</c:v>
                </c:pt>
                <c:pt idx="1545">
                  <c:v>36.90868833192933</c:v>
                </c:pt>
                <c:pt idx="1546">
                  <c:v>36.9131906691173</c:v>
                </c:pt>
                <c:pt idx="1547">
                  <c:v>36.91768387980792</c:v>
                </c:pt>
                <c:pt idx="1548">
                  <c:v>36.92216660895496</c:v>
                </c:pt>
                <c:pt idx="1549">
                  <c:v>36.92664024965222</c:v>
                </c:pt>
                <c:pt idx="1550">
                  <c:v>36.93110413681026</c:v>
                </c:pt>
                <c:pt idx="1551">
                  <c:v>36.93555761125616</c:v>
                </c:pt>
                <c:pt idx="1552">
                  <c:v>36.94000205186246</c:v>
                </c:pt>
                <c:pt idx="1553">
                  <c:v>36.94443612199165</c:v>
                </c:pt>
                <c:pt idx="1554">
                  <c:v>36.9488611945213</c:v>
                </c:pt>
                <c:pt idx="1555">
                  <c:v>36.95327661161362</c:v>
                </c:pt>
                <c:pt idx="1556">
                  <c:v>36.95768172128689</c:v>
                </c:pt>
                <c:pt idx="1557">
                  <c:v>36.96207788746945</c:v>
                </c:pt>
                <c:pt idx="1558">
                  <c:v>36.96646378807092</c:v>
                </c:pt>
                <c:pt idx="1559">
                  <c:v>36.97084078108238</c:v>
                </c:pt>
                <c:pt idx="1560">
                  <c:v>36.97520821583844</c:v>
                </c:pt>
                <c:pt idx="1561">
                  <c:v>36.97956544746901</c:v>
                </c:pt>
                <c:pt idx="1562">
                  <c:v>36.98391382510195</c:v>
                </c:pt>
                <c:pt idx="1563">
                  <c:v>36.9882520410411</c:v>
                </c:pt>
                <c:pt idx="1564">
                  <c:v>36.99258144033659</c:v>
                </c:pt>
                <c:pt idx="1565">
                  <c:v>36.99690137836215</c:v>
                </c:pt>
                <c:pt idx="1566">
                  <c:v>37.00121121711808</c:v>
                </c:pt>
                <c:pt idx="1567">
                  <c:v>37.00551229114438</c:v>
                </c:pt>
                <c:pt idx="1568">
                  <c:v>37.0098033070601</c:v>
                </c:pt>
                <c:pt idx="1569">
                  <c:v>37.01408559359101</c:v>
                </c:pt>
                <c:pt idx="1570">
                  <c:v>37.01835851426249</c:v>
                </c:pt>
                <c:pt idx="1571">
                  <c:v>37.02262143828086</c:v>
                </c:pt>
                <c:pt idx="1572">
                  <c:v>37.02687568569338</c:v>
                </c:pt>
                <c:pt idx="1573">
                  <c:v>37.0311199772342</c:v>
                </c:pt>
                <c:pt idx="1574">
                  <c:v>37.03535562719364</c:v>
                </c:pt>
                <c:pt idx="1575">
                  <c:v>37.03958200605932</c:v>
                </c:pt>
                <c:pt idx="1576">
                  <c:v>37.04379848994159</c:v>
                </c:pt>
                <c:pt idx="1577">
                  <c:v>37.04800638453813</c:v>
                </c:pt>
                <c:pt idx="1578">
                  <c:v>37.05220442455158</c:v>
                </c:pt>
                <c:pt idx="1579">
                  <c:v>37.05639390997957</c:v>
                </c:pt>
                <c:pt idx="1580">
                  <c:v>37.0605742190179</c:v>
                </c:pt>
                <c:pt idx="1581">
                  <c:v>37.06474473556857</c:v>
                </c:pt>
                <c:pt idx="1582">
                  <c:v>37.06890674997074</c:v>
                </c:pt>
                <c:pt idx="1583">
                  <c:v>37.07305901082633</c:v>
                </c:pt>
                <c:pt idx="1584">
                  <c:v>37.07720280406443</c:v>
                </c:pt>
                <c:pt idx="1585">
                  <c:v>37.08133751396208</c:v>
                </c:pt>
                <c:pt idx="1586">
                  <c:v>37.0854625303093</c:v>
                </c:pt>
                <c:pt idx="1587">
                  <c:v>37.08957913062784</c:v>
                </c:pt>
                <c:pt idx="1588">
                  <c:v>37.09368607722494</c:v>
                </c:pt>
                <c:pt idx="1589">
                  <c:v>37.09778464204653</c:v>
                </c:pt>
                <c:pt idx="1590">
                  <c:v>37.10187421613926</c:v>
                </c:pt>
                <c:pt idx="1591">
                  <c:v>37.10595419600627</c:v>
                </c:pt>
                <c:pt idx="1592">
                  <c:v>37.11002584527225</c:v>
                </c:pt>
                <c:pt idx="1593">
                  <c:v>37.11408793981001</c:v>
                </c:pt>
                <c:pt idx="1594">
                  <c:v>37.1181417377253</c:v>
                </c:pt>
                <c:pt idx="1595">
                  <c:v>37.12218663676531</c:v>
                </c:pt>
                <c:pt idx="1596">
                  <c:v>37.12622204007826</c:v>
                </c:pt>
                <c:pt idx="1597">
                  <c:v>37.1302491917607</c:v>
                </c:pt>
                <c:pt idx="1598">
                  <c:v>37.1342668844271</c:v>
                </c:pt>
                <c:pt idx="1599">
                  <c:v>37.13827636304998</c:v>
                </c:pt>
                <c:pt idx="1600">
                  <c:v>37.1422770317855</c:v>
                </c:pt>
                <c:pt idx="1601">
                  <c:v>37.14626830012231</c:v>
                </c:pt>
                <c:pt idx="1602">
                  <c:v>37.15025140405751</c:v>
                </c:pt>
                <c:pt idx="1603">
                  <c:v>37.15422514591734</c:v>
                </c:pt>
                <c:pt idx="1604">
                  <c:v>37.15819075625992</c:v>
                </c:pt>
                <c:pt idx="1605">
                  <c:v>37.16214764573157</c:v>
                </c:pt>
                <c:pt idx="1606">
                  <c:v>37.16609523025515</c:v>
                </c:pt>
                <c:pt idx="1607">
                  <c:v>37.17003473226837</c:v>
                </c:pt>
                <c:pt idx="1608">
                  <c:v>37.17396496717433</c:v>
                </c:pt>
                <c:pt idx="1609">
                  <c:v>37.17788715202244</c:v>
                </c:pt>
                <c:pt idx="1610">
                  <c:v>37.18180070387319</c:v>
                </c:pt>
                <c:pt idx="1611">
                  <c:v>37.18570504500808</c:v>
                </c:pt>
                <c:pt idx="1612">
                  <c:v>37.18960138443158</c:v>
                </c:pt>
                <c:pt idx="1613">
                  <c:v>37.19348855355894</c:v>
                </c:pt>
                <c:pt idx="1614">
                  <c:v>37.19736775985662</c:v>
                </c:pt>
                <c:pt idx="1615">
                  <c:v>37.20123842225927</c:v>
                </c:pt>
                <c:pt idx="1616">
                  <c:v>37.20509996962436</c:v>
                </c:pt>
                <c:pt idx="1617">
                  <c:v>37.2089535979655</c:v>
                </c:pt>
                <c:pt idx="1618">
                  <c:v>37.21279814874193</c:v>
                </c:pt>
                <c:pt idx="1619">
                  <c:v>37.21663481272024</c:v>
                </c:pt>
                <c:pt idx="1620">
                  <c:v>37.2204630199356</c:v>
                </c:pt>
                <c:pt idx="1621">
                  <c:v>37.22428220555501</c:v>
                </c:pt>
                <c:pt idx="1622">
                  <c:v>37.22809355251578</c:v>
                </c:pt>
                <c:pt idx="1623">
                  <c:v>37.23189591503336</c:v>
                </c:pt>
                <c:pt idx="1624">
                  <c:v>37.2356904708532</c:v>
                </c:pt>
                <c:pt idx="1625">
                  <c:v>37.2394766563109</c:v>
                </c:pt>
                <c:pt idx="1626">
                  <c:v>37.24325391282226</c:v>
                </c:pt>
                <c:pt idx="1627">
                  <c:v>37.24702341038564</c:v>
                </c:pt>
                <c:pt idx="1628">
                  <c:v>37.25078401584631</c:v>
                </c:pt>
                <c:pt idx="1629">
                  <c:v>37.25453689406543</c:v>
                </c:pt>
                <c:pt idx="1630">
                  <c:v>37.25828149906919</c:v>
                </c:pt>
                <c:pt idx="1631">
                  <c:v>37.26201727201483</c:v>
                </c:pt>
                <c:pt idx="1632">
                  <c:v>37.26574536888178</c:v>
                </c:pt>
                <c:pt idx="1633">
                  <c:v>37.26946466946274</c:v>
                </c:pt>
                <c:pt idx="1634">
                  <c:v>37.27317632635641</c:v>
                </c:pt>
                <c:pt idx="1635">
                  <c:v>37.276879788823</c:v>
                </c:pt>
                <c:pt idx="1636">
                  <c:v>37.28057451112826</c:v>
                </c:pt>
                <c:pt idx="1637">
                  <c:v>37.28426163838279</c:v>
                </c:pt>
                <c:pt idx="1638">
                  <c:v>37.28794006290394</c:v>
                </c:pt>
                <c:pt idx="1639">
                  <c:v>37.29161092484215</c:v>
                </c:pt>
                <c:pt idx="1640">
                  <c:v>37.2952736797347</c:v>
                </c:pt>
                <c:pt idx="1641">
                  <c:v>37.29892778807608</c:v>
                </c:pt>
                <c:pt idx="1642">
                  <c:v>37.30257438262411</c:v>
                </c:pt>
                <c:pt idx="1643">
                  <c:v>37.30621236811274</c:v>
                </c:pt>
                <c:pt idx="1644">
                  <c:v>37.30984287240324</c:v>
                </c:pt>
                <c:pt idx="1645">
                  <c:v>37.31346535726863</c:v>
                </c:pt>
                <c:pt idx="1646">
                  <c:v>37.31707928270227</c:v>
                </c:pt>
                <c:pt idx="1647">
                  <c:v>37.32068575865437</c:v>
                </c:pt>
                <c:pt idx="1648">
                  <c:v>37.32428371055362</c:v>
                </c:pt>
                <c:pt idx="1649">
                  <c:v>37.32787425244879</c:v>
                </c:pt>
                <c:pt idx="1650">
                  <c:v>37.33145685047548</c:v>
                </c:pt>
                <c:pt idx="1651">
                  <c:v>37.33503097546683</c:v>
                </c:pt>
                <c:pt idx="1652">
                  <c:v>37.33859773374824</c:v>
                </c:pt>
                <c:pt idx="1653">
                  <c:v>37.34215605222222</c:v>
                </c:pt>
                <c:pt idx="1654">
                  <c:v>37.34570703206076</c:v>
                </c:pt>
                <c:pt idx="1655">
                  <c:v>37.34925014464454</c:v>
                </c:pt>
                <c:pt idx="1656">
                  <c:v>37.35278486597684</c:v>
                </c:pt>
                <c:pt idx="1657">
                  <c:v>37.35631230767206</c:v>
                </c:pt>
                <c:pt idx="1658">
                  <c:v>37.3598314022888</c:v>
                </c:pt>
                <c:pt idx="1659">
                  <c:v>37.36334323608868</c:v>
                </c:pt>
                <c:pt idx="1660">
                  <c:v>37.36684728742387</c:v>
                </c:pt>
                <c:pt idx="1661">
                  <c:v>37.37034303937757</c:v>
                </c:pt>
                <c:pt idx="1662">
                  <c:v>37.37383157479759</c:v>
                </c:pt>
                <c:pt idx="1663">
                  <c:v>37.37731184504639</c:v>
                </c:pt>
                <c:pt idx="1664">
                  <c:v>37.38078492822061</c:v>
                </c:pt>
                <c:pt idx="1665">
                  <c:v>37.3842503085326</c:v>
                </c:pt>
                <c:pt idx="1666">
                  <c:v>37.38770747488827</c:v>
                </c:pt>
                <c:pt idx="1667">
                  <c:v>37.39115749931047</c:v>
                </c:pt>
                <c:pt idx="1668">
                  <c:v>37.39459934807425</c:v>
                </c:pt>
                <c:pt idx="1669">
                  <c:v>37.39803408529399</c:v>
                </c:pt>
                <c:pt idx="1670">
                  <c:v>37.40146120140722</c:v>
                </c:pt>
                <c:pt idx="1671">
                  <c:v>37.40488019154359</c:v>
                </c:pt>
                <c:pt idx="1672">
                  <c:v>37.40829211552907</c:v>
                </c:pt>
                <c:pt idx="1673">
                  <c:v>37.41169594857338</c:v>
                </c:pt>
                <c:pt idx="1674">
                  <c:v>37.41509274597795</c:v>
                </c:pt>
                <c:pt idx="1675">
                  <c:v>37.41848200423166</c:v>
                </c:pt>
                <c:pt idx="1676">
                  <c:v>37.42186322448502</c:v>
                </c:pt>
                <c:pt idx="1677">
                  <c:v>37.42523745531891</c:v>
                </c:pt>
                <c:pt idx="1678">
                  <c:v>37.42860367515365</c:v>
                </c:pt>
                <c:pt idx="1679">
                  <c:v>37.4319629285014</c:v>
                </c:pt>
                <c:pt idx="1680">
                  <c:v>37.43531472022054</c:v>
                </c:pt>
                <c:pt idx="1681">
                  <c:v>37.43865855644103</c:v>
                </c:pt>
                <c:pt idx="1682">
                  <c:v>37.44199547352864</c:v>
                </c:pt>
                <c:pt idx="1683">
                  <c:v>37.4453244689882</c:v>
                </c:pt>
                <c:pt idx="1684">
                  <c:v>37.44864657461054</c:v>
                </c:pt>
                <c:pt idx="1685">
                  <c:v>37.45196129756734</c:v>
                </c:pt>
                <c:pt idx="1686">
                  <c:v>37.45526814951153</c:v>
                </c:pt>
                <c:pt idx="1687">
                  <c:v>37.45856815540342</c:v>
                </c:pt>
                <c:pt idx="1688">
                  <c:v>37.46186032370478</c:v>
                </c:pt>
                <c:pt idx="1689">
                  <c:v>37.46514567340121</c:v>
                </c:pt>
                <c:pt idx="1690">
                  <c:v>37.4684237180914</c:v>
                </c:pt>
                <c:pt idx="1691">
                  <c:v>37.47169397474487</c:v>
                </c:pt>
                <c:pt idx="1692">
                  <c:v>37.47495745687478</c:v>
                </c:pt>
                <c:pt idx="1693">
                  <c:v>37.47821318397962</c:v>
                </c:pt>
                <c:pt idx="1694">
                  <c:v>37.48146216505285</c:v>
                </c:pt>
                <c:pt idx="1695">
                  <c:v>37.48470391800222</c:v>
                </c:pt>
                <c:pt idx="1696">
                  <c:v>37.4879379651012</c:v>
                </c:pt>
                <c:pt idx="1697">
                  <c:v>37.49116530859011</c:v>
                </c:pt>
                <c:pt idx="1698">
                  <c:v>37.49438497876829</c:v>
                </c:pt>
                <c:pt idx="1699">
                  <c:v>37.49759797374514</c:v>
                </c:pt>
                <c:pt idx="1700">
                  <c:v>37.50080381680925</c:v>
                </c:pt>
                <c:pt idx="1701">
                  <c:v>37.50400203528086</c:v>
                </c:pt>
                <c:pt idx="1702">
                  <c:v>37.50719362026918</c:v>
                </c:pt>
                <c:pt idx="1703">
                  <c:v>37.51037761278905</c:v>
                </c:pt>
                <c:pt idx="1704">
                  <c:v>37.51355499951065</c:v>
                </c:pt>
                <c:pt idx="1705">
                  <c:v>37.51672530886481</c:v>
                </c:pt>
                <c:pt idx="1706">
                  <c:v>37.51988807355058</c:v>
                </c:pt>
                <c:pt idx="1707">
                  <c:v>37.52304427360681</c:v>
                </c:pt>
                <c:pt idx="1708">
                  <c:v>37.52619296059197</c:v>
                </c:pt>
                <c:pt idx="1709">
                  <c:v>37.52933511010677</c:v>
                </c:pt>
                <c:pt idx="1710">
                  <c:v>37.53247025228558</c:v>
                </c:pt>
                <c:pt idx="1711">
                  <c:v>37.5355979269919</c:v>
                </c:pt>
                <c:pt idx="1712">
                  <c:v>37.53871910301802</c:v>
                </c:pt>
                <c:pt idx="1713">
                  <c:v>37.54183284204215</c:v>
                </c:pt>
                <c:pt idx="1714">
                  <c:v>37.54494010843325</c:v>
                </c:pt>
                <c:pt idx="1715">
                  <c:v>37.54804044045585</c:v>
                </c:pt>
                <c:pt idx="1716">
                  <c:v>37.55113338051624</c:v>
                </c:pt>
                <c:pt idx="1717">
                  <c:v>37.55421988636455</c:v>
                </c:pt>
                <c:pt idx="1718">
                  <c:v>37.5572990298076</c:v>
                </c:pt>
                <c:pt idx="1719">
                  <c:v>37.56037176419383</c:v>
                </c:pt>
                <c:pt idx="1720">
                  <c:v>37.5634376407931</c:v>
                </c:pt>
                <c:pt idx="1721">
                  <c:v>37.56649621375603</c:v>
                </c:pt>
                <c:pt idx="1722">
                  <c:v>37.5695484232256</c:v>
                </c:pt>
                <c:pt idx="1723">
                  <c:v>37.57259335255283</c:v>
                </c:pt>
                <c:pt idx="1724">
                  <c:v>37.57563194586861</c:v>
                </c:pt>
                <c:pt idx="1725">
                  <c:v>37.57866375285455</c:v>
                </c:pt>
                <c:pt idx="1726">
                  <c:v>37.58168832739256</c:v>
                </c:pt>
                <c:pt idx="1727">
                  <c:v>37.58470660757732</c:v>
                </c:pt>
                <c:pt idx="1728">
                  <c:v>37.58771768740677</c:v>
                </c:pt>
                <c:pt idx="1729">
                  <c:v>37.59072250099708</c:v>
                </c:pt>
                <c:pt idx="1730">
                  <c:v>37.59372060354006</c:v>
                </c:pt>
                <c:pt idx="1731">
                  <c:v>37.59671155189913</c:v>
                </c:pt>
                <c:pt idx="1732">
                  <c:v>37.59969627545701</c:v>
                </c:pt>
                <c:pt idx="1733">
                  <c:v>37.60267387888204</c:v>
                </c:pt>
                <c:pt idx="1734">
                  <c:v>37.60564528626811</c:v>
                </c:pt>
                <c:pt idx="1735">
                  <c:v>37.6086100581165</c:v>
                </c:pt>
                <c:pt idx="1736">
                  <c:v>37.61156775905863</c:v>
                </c:pt>
                <c:pt idx="1737">
                  <c:v>37.61451930735613</c:v>
                </c:pt>
                <c:pt idx="1738">
                  <c:v>37.61746381796763</c:v>
                </c:pt>
                <c:pt idx="1739">
                  <c:v>37.6204022053084</c:v>
                </c:pt>
                <c:pt idx="1740">
                  <c:v>37.6233340353749</c:v>
                </c:pt>
                <c:pt idx="1741">
                  <c:v>37.6262588690474</c:v>
                </c:pt>
                <c:pt idx="1742">
                  <c:v>37.62917759489167</c:v>
                </c:pt>
                <c:pt idx="1743">
                  <c:v>37.63208934658861</c:v>
                </c:pt>
                <c:pt idx="1744">
                  <c:v>37.63499502322036</c:v>
                </c:pt>
                <c:pt idx="1745">
                  <c:v>37.63789418962696</c:v>
                </c:pt>
                <c:pt idx="1746">
                  <c:v>37.64078641384553</c:v>
                </c:pt>
                <c:pt idx="1747">
                  <c:v>37.64367258666983</c:v>
                </c:pt>
                <c:pt idx="1748">
                  <c:v>37.64655184389474</c:v>
                </c:pt>
                <c:pt idx="1749">
                  <c:v>37.6494250929802</c:v>
                </c:pt>
                <c:pt idx="1750">
                  <c:v>37.6522918989546</c:v>
                </c:pt>
                <c:pt idx="1751">
                  <c:v>37.65515184164735</c:v>
                </c:pt>
                <c:pt idx="1752">
                  <c:v>37.65800581069993</c:v>
                </c:pt>
                <c:pt idx="1753">
                  <c:v>37.66085295465283</c:v>
                </c:pt>
                <c:pt idx="1754">
                  <c:v>37.6636941645376</c:v>
                </c:pt>
                <c:pt idx="1755">
                  <c:v>37.6665290257609</c:v>
                </c:pt>
                <c:pt idx="1756">
                  <c:v>37.66935713071137</c:v>
                </c:pt>
                <c:pt idx="1757">
                  <c:v>37.67217936784943</c:v>
                </c:pt>
                <c:pt idx="1758">
                  <c:v>37.67499487869047</c:v>
                </c:pt>
                <c:pt idx="1759">
                  <c:v>37.67780449786413</c:v>
                </c:pt>
                <c:pt idx="1760">
                  <c:v>37.68060780219754</c:v>
                </c:pt>
                <c:pt idx="1761">
                  <c:v>37.6834043495779</c:v>
                </c:pt>
                <c:pt idx="1762">
                  <c:v>37.68619506211032</c:v>
                </c:pt>
                <c:pt idx="1763">
                  <c:v>37.68897906879729</c:v>
                </c:pt>
                <c:pt idx="1764">
                  <c:v>37.69175723126</c:v>
                </c:pt>
                <c:pt idx="1765">
                  <c:v>37.69452914210881</c:v>
                </c:pt>
                <c:pt idx="1766">
                  <c:v>37.69729440332441</c:v>
                </c:pt>
                <c:pt idx="1767">
                  <c:v>37.70005388640525</c:v>
                </c:pt>
                <c:pt idx="1768">
                  <c:v>37.70280677782407</c:v>
                </c:pt>
                <c:pt idx="1769">
                  <c:v>37.70555389263288</c:v>
                </c:pt>
                <c:pt idx="1770">
                  <c:v>37.70829484483866</c:v>
                </c:pt>
                <c:pt idx="1771">
                  <c:v>37.71102923033322</c:v>
                </c:pt>
                <c:pt idx="1772">
                  <c:v>37.71375790234426</c:v>
                </c:pt>
                <c:pt idx="1773">
                  <c:v>37.71648004320959</c:v>
                </c:pt>
                <c:pt idx="1774">
                  <c:v>37.71919649376689</c:v>
                </c:pt>
                <c:pt idx="1775">
                  <c:v>37.72190685360358</c:v>
                </c:pt>
                <c:pt idx="1776">
                  <c:v>37.7246107443877</c:v>
                </c:pt>
                <c:pt idx="1777">
                  <c:v>37.72730900536986</c:v>
                </c:pt>
                <c:pt idx="1778">
                  <c:v>37.73000083673273</c:v>
                </c:pt>
                <c:pt idx="1779">
                  <c:v>37.732687036133</c:v>
                </c:pt>
                <c:pt idx="1780">
                  <c:v>37.7353671929688</c:v>
                </c:pt>
                <c:pt idx="1781">
                  <c:v>37.738040896075</c:v>
                </c:pt>
                <c:pt idx="1782">
                  <c:v>37.738040896075</c:v>
                </c:pt>
                <c:pt idx="1783">
                  <c:v>37.73198543999194</c:v>
                </c:pt>
                <c:pt idx="1784">
                  <c:v>37.72593063227655</c:v>
                </c:pt>
                <c:pt idx="1785">
                  <c:v>37.71987747347282</c:v>
                </c:pt>
                <c:pt idx="1786">
                  <c:v>37.71382688957877</c:v>
                </c:pt>
                <c:pt idx="1787">
                  <c:v>37.70777703325297</c:v>
                </c:pt>
                <c:pt idx="1788">
                  <c:v>37.70172975054358</c:v>
                </c:pt>
                <c:pt idx="1789">
                  <c:v>37.69568319378024</c:v>
                </c:pt>
                <c:pt idx="1790">
                  <c:v>37.689638282573</c:v>
                </c:pt>
                <c:pt idx="1791">
                  <c:v>37.6835959420982</c:v>
                </c:pt>
                <c:pt idx="1792">
                  <c:v>37.677554328211</c:v>
                </c:pt>
                <c:pt idx="1793">
                  <c:v>37.67151528455313</c:v>
                </c:pt>
                <c:pt idx="1794">
                  <c:v>37.66547696712881</c:v>
                </c:pt>
                <c:pt idx="1795">
                  <c:v>37.65944028786584</c:v>
                </c:pt>
                <c:pt idx="1796">
                  <c:v>37.65340617450805</c:v>
                </c:pt>
                <c:pt idx="1797">
                  <c:v>37.64737278542155</c:v>
                </c:pt>
                <c:pt idx="1798">
                  <c:v>37.64134196173818</c:v>
                </c:pt>
                <c:pt idx="1799">
                  <c:v>37.63531186282818</c:v>
                </c:pt>
                <c:pt idx="1800">
                  <c:v>37.62928339878685</c:v>
                </c:pt>
                <c:pt idx="1801">
                  <c:v>37.62325749372052</c:v>
                </c:pt>
                <c:pt idx="1802">
                  <c:v>37.61723231013754</c:v>
                </c:pt>
                <c:pt idx="1803">
                  <c:v>37.61120968666575</c:v>
                </c:pt>
                <c:pt idx="1804">
                  <c:v>37.60518778517808</c:v>
                </c:pt>
                <c:pt idx="1805">
                  <c:v>37.59916751763095</c:v>
                </c:pt>
                <c:pt idx="1806">
                  <c:v>37.59314980112547</c:v>
                </c:pt>
                <c:pt idx="1807">
                  <c:v>37.58713280316783</c:v>
                </c:pt>
                <c:pt idx="1808">
                  <c:v>37.58111835988801</c:v>
                </c:pt>
                <c:pt idx="1809">
                  <c:v>37.57510463565554</c:v>
                </c:pt>
                <c:pt idx="1810">
                  <c:v>37.56909254436632</c:v>
                </c:pt>
                <c:pt idx="1811">
                  <c:v>37.56308299641512</c:v>
                </c:pt>
                <c:pt idx="1812">
                  <c:v>37.55707416403674</c:v>
                </c:pt>
                <c:pt idx="1813">
                  <c:v>37.55106788086943</c:v>
                </c:pt>
                <c:pt idx="1814">
                  <c:v>37.54506231377322</c:v>
                </c:pt>
                <c:pt idx="1815">
                  <c:v>37.53905837856841</c:v>
                </c:pt>
                <c:pt idx="1816">
                  <c:v>37.5330569809176</c:v>
                </c:pt>
                <c:pt idx="1817">
                  <c:v>37.52705629529746</c:v>
                </c:pt>
                <c:pt idx="1818">
                  <c:v>37.5210581524022</c:v>
                </c:pt>
                <c:pt idx="1819">
                  <c:v>37.51506072111815</c:v>
                </c:pt>
                <c:pt idx="1820">
                  <c:v>37.50906491643907</c:v>
                </c:pt>
                <c:pt idx="1821">
                  <c:v>37.503071652366</c:v>
                </c:pt>
                <c:pt idx="1822">
                  <c:v>37.49707909927444</c:v>
                </c:pt>
                <c:pt idx="1823">
                  <c:v>37.49108908170194</c:v>
                </c:pt>
                <c:pt idx="1824">
                  <c:v>37.48509977072178</c:v>
                </c:pt>
                <c:pt idx="1825">
                  <c:v>37.4791120815459</c:v>
                </c:pt>
                <c:pt idx="1826">
                  <c:v>37.47312692666222</c:v>
                </c:pt>
                <c:pt idx="1827">
                  <c:v>37.46714247864512</c:v>
                </c:pt>
                <c:pt idx="1828">
                  <c:v>37.4611605629578</c:v>
                </c:pt>
                <c:pt idx="1829">
                  <c:v>37.45517935316312</c:v>
                </c:pt>
                <c:pt idx="1830">
                  <c:v>37.44919976121984</c:v>
                </c:pt>
                <c:pt idx="1831">
                  <c:v>37.44322269695503</c:v>
                </c:pt>
                <c:pt idx="1832">
                  <c:v>37.43724633640038</c:v>
                </c:pt>
                <c:pt idx="1833">
                  <c:v>37.43127250246772</c:v>
                </c:pt>
                <c:pt idx="1834">
                  <c:v>37.42529937110313</c:v>
                </c:pt>
                <c:pt idx="1835">
                  <c:v>37.41932785323029</c:v>
                </c:pt>
                <c:pt idx="1836">
                  <c:v>37.41335885878835</c:v>
                </c:pt>
                <c:pt idx="1837">
                  <c:v>37.40739056520027</c:v>
                </c:pt>
                <c:pt idx="1838">
                  <c:v>37.40142479291089</c:v>
                </c:pt>
                <c:pt idx="1839">
                  <c:v>37.39545972032748</c:v>
                </c:pt>
                <c:pt idx="1840">
                  <c:v>37.38949625714454</c:v>
                </c:pt>
                <c:pt idx="1841">
                  <c:v>37.38353531207285</c:v>
                </c:pt>
                <c:pt idx="1842">
                  <c:v>37.37757506499175</c:v>
                </c:pt>
                <c:pt idx="1843">
                  <c:v>37.37161733389556</c:v>
                </c:pt>
                <c:pt idx="1844">
                  <c:v>37.36566029964474</c:v>
                </c:pt>
                <c:pt idx="1845">
                  <c:v>37.35970487109783</c:v>
                </c:pt>
                <c:pt idx="1846">
                  <c:v>37.35375195673159</c:v>
                </c:pt>
                <c:pt idx="1847">
                  <c:v>37.34779973790359</c:v>
                </c:pt>
                <c:pt idx="1848">
                  <c:v>37.34185003016302</c:v>
                </c:pt>
                <c:pt idx="1849">
                  <c:v>37.33590101682377</c:v>
                </c:pt>
                <c:pt idx="1850">
                  <c:v>37.32995360513136</c:v>
                </c:pt>
                <c:pt idx="1851">
                  <c:v>37.32400870135385</c:v>
                </c:pt>
                <c:pt idx="1852">
                  <c:v>37.3180644902713</c:v>
                </c:pt>
                <c:pt idx="1853">
                  <c:v>37.31212278498936</c:v>
                </c:pt>
                <c:pt idx="1854">
                  <c:v>37.30618177126421</c:v>
                </c:pt>
                <c:pt idx="1855">
                  <c:v>37.30024235512</c:v>
                </c:pt>
                <c:pt idx="1856">
                  <c:v>37.29430544160565</c:v>
                </c:pt>
                <c:pt idx="1857">
                  <c:v>37.28836921793995</c:v>
                </c:pt>
                <c:pt idx="1858">
                  <c:v>37.28243549479104</c:v>
                </c:pt>
                <c:pt idx="1859">
                  <c:v>37.2765024603514</c:v>
                </c:pt>
                <c:pt idx="1860">
                  <c:v>37.27057101942663</c:v>
                </c:pt>
                <c:pt idx="1861">
                  <c:v>37.26464207584986</c:v>
                </c:pt>
                <c:pt idx="1862">
                  <c:v>37.25871381927231</c:v>
                </c:pt>
                <c:pt idx="1863">
                  <c:v>37.2527880579309</c:v>
                </c:pt>
                <c:pt idx="1864">
                  <c:v>37.24686298244805</c:v>
                </c:pt>
                <c:pt idx="1865">
                  <c:v>37.24093949641411</c:v>
                </c:pt>
                <c:pt idx="1866">
                  <c:v>37.23501850244937</c:v>
                </c:pt>
                <c:pt idx="1867">
                  <c:v>37.2290981926313</c:v>
                </c:pt>
                <c:pt idx="1868">
                  <c:v>37.2231803762933</c:v>
                </c:pt>
                <c:pt idx="1869">
                  <c:v>37.21726324418778</c:v>
                </c:pt>
                <c:pt idx="1870">
                  <c:v>37.21134769804578</c:v>
                </c:pt>
                <c:pt idx="1871">
                  <c:v>37.20543463930088</c:v>
                </c:pt>
                <c:pt idx="1872">
                  <c:v>37.19952226247632</c:v>
                </c:pt>
                <c:pt idx="1873">
                  <c:v>37.19361237098713</c:v>
                </c:pt>
                <c:pt idx="1874">
                  <c:v>37.18770316032322</c:v>
                </c:pt>
                <c:pt idx="1875">
                  <c:v>37.1817955316765</c:v>
                </c:pt>
                <c:pt idx="1876">
                  <c:v>37.17589038527348</c:v>
                </c:pt>
                <c:pt idx="1877">
                  <c:v>37.1699859180522</c:v>
                </c:pt>
                <c:pt idx="1878">
                  <c:v>37.16408393101403</c:v>
                </c:pt>
                <c:pt idx="1879">
                  <c:v>37.15818262206138</c:v>
                </c:pt>
                <c:pt idx="1880">
                  <c:v>37.15228289117963</c:v>
                </c:pt>
                <c:pt idx="1881">
                  <c:v>37.14638563739107</c:v>
                </c:pt>
                <c:pt idx="1882">
                  <c:v>37.14048906004264</c:v>
                </c:pt>
                <c:pt idx="1883">
                  <c:v>37.1345949577282</c:v>
                </c:pt>
                <c:pt idx="1884">
                  <c:v>37.12870153075647</c:v>
                </c:pt>
                <c:pt idx="1885">
                  <c:v>37.1228096779093</c:v>
                </c:pt>
                <c:pt idx="1886">
                  <c:v>37.1169202970079</c:v>
                </c:pt>
                <c:pt idx="1887">
                  <c:v>37.11103158980205</c:v>
                </c:pt>
                <c:pt idx="1888">
                  <c:v>37.10514535248395</c:v>
                </c:pt>
                <c:pt idx="1889">
                  <c:v>37.0992597877627</c:v>
                </c:pt>
                <c:pt idx="1890">
                  <c:v>37.09337579467118</c:v>
                </c:pt>
                <c:pt idx="1891">
                  <c:v>37.08749427086352</c:v>
                </c:pt>
                <c:pt idx="1892">
                  <c:v>37.08161341850224</c:v>
                </c:pt>
                <c:pt idx="1893">
                  <c:v>37.0757350314033</c:v>
                </c:pt>
                <c:pt idx="1894">
                  <c:v>37.0698573146927</c:v>
                </c:pt>
                <c:pt idx="1895">
                  <c:v>37.06398116477452</c:v>
                </c:pt>
                <c:pt idx="1896">
                  <c:v>37.05810747709654</c:v>
                </c:pt>
                <c:pt idx="1897">
                  <c:v>37.05223445821915</c:v>
                </c:pt>
                <c:pt idx="1898">
                  <c:v>37.0463638995679</c:v>
                </c:pt>
                <c:pt idx="1899">
                  <c:v>37.04049400865804</c:v>
                </c:pt>
                <c:pt idx="1900">
                  <c:v>37.03462568069875</c:v>
                </c:pt>
                <c:pt idx="1901">
                  <c:v>37.0287598099452</c:v>
                </c:pt>
                <c:pt idx="1902">
                  <c:v>37.02289460534347</c:v>
                </c:pt>
                <c:pt idx="1903">
                  <c:v>37.0170318559346</c:v>
                </c:pt>
                <c:pt idx="1904">
                  <c:v>37.01116977161729</c:v>
                </c:pt>
                <c:pt idx="1905">
                  <c:v>37.0053092464087</c:v>
                </c:pt>
                <c:pt idx="1906">
                  <c:v>36.9994511733743</c:v>
                </c:pt>
                <c:pt idx="1907">
                  <c:v>36.9935937638401</c:v>
                </c:pt>
                <c:pt idx="1908">
                  <c:v>36.98773880446841</c:v>
                </c:pt>
                <c:pt idx="1909">
                  <c:v>36.98188450753541</c:v>
                </c:pt>
                <c:pt idx="1910">
                  <c:v>36.97603176586929</c:v>
                </c:pt>
                <c:pt idx="1911">
                  <c:v>36.97018147134875</c:v>
                </c:pt>
                <c:pt idx="1912">
                  <c:v>36.96433183767393</c:v>
                </c:pt>
                <c:pt idx="1913">
                  <c:v>36.95848465192849</c:v>
                </c:pt>
                <c:pt idx="1914">
                  <c:v>36.9526381264059</c:v>
                </c:pt>
                <c:pt idx="1915">
                  <c:v>36.94679315269907</c:v>
                </c:pt>
                <c:pt idx="1916">
                  <c:v>36.94095062151857</c:v>
                </c:pt>
                <c:pt idx="1917">
                  <c:v>36.9351087489498</c:v>
                </c:pt>
                <c:pt idx="1918">
                  <c:v>36.9292693169298</c:v>
                </c:pt>
                <c:pt idx="1919">
                  <c:v>36.92343054248986</c:v>
                </c:pt>
                <c:pt idx="1920">
                  <c:v>36.917593316104</c:v>
                </c:pt>
                <c:pt idx="1921">
                  <c:v>36.91175852730142</c:v>
                </c:pt>
                <c:pt idx="1922">
                  <c:v>36.90592439453062</c:v>
                </c:pt>
                <c:pt idx="1923">
                  <c:v>36.90009269736674</c:v>
                </c:pt>
                <c:pt idx="1924">
                  <c:v>36.89426165520178</c:v>
                </c:pt>
                <c:pt idx="1925">
                  <c:v>36.8884321573292</c:v>
                </c:pt>
                <c:pt idx="1926">
                  <c:v>36.88260509209975</c:v>
                </c:pt>
                <c:pt idx="1927">
                  <c:v>36.87677868031918</c:v>
                </c:pt>
                <c:pt idx="1928">
                  <c:v>36.87095469920654</c:v>
                </c:pt>
                <c:pt idx="1929">
                  <c:v>36.86513137050896</c:v>
                </c:pt>
                <c:pt idx="1930">
                  <c:v>36.85930958234182</c:v>
                </c:pt>
                <c:pt idx="1931">
                  <c:v>36.85349022188061</c:v>
                </c:pt>
                <c:pt idx="1932">
                  <c:v>36.84767151228254</c:v>
                </c:pt>
                <c:pt idx="1933">
                  <c:v>36.84185522841641</c:v>
                </c:pt>
                <c:pt idx="1934">
                  <c:v>36.83603959437834</c:v>
                </c:pt>
                <c:pt idx="1935">
                  <c:v>36.83022549837666</c:v>
                </c:pt>
                <c:pt idx="1936">
                  <c:v>36.82441382642783</c:v>
                </c:pt>
                <c:pt idx="1937">
                  <c:v>36.81860280307261</c:v>
                </c:pt>
                <c:pt idx="1938">
                  <c:v>36.81279420084758</c:v>
                </c:pt>
                <c:pt idx="1939">
                  <c:v>36.8069862462067</c:v>
                </c:pt>
                <c:pt idx="1940">
                  <c:v>36.80117982493142</c:v>
                </c:pt>
                <c:pt idx="1941">
                  <c:v>36.79537582186743</c:v>
                </c:pt>
                <c:pt idx="1942">
                  <c:v>36.78957246487234</c:v>
                </c:pt>
                <c:pt idx="1943">
                  <c:v>36.78377152414325</c:v>
                </c:pt>
                <c:pt idx="1944">
                  <c:v>36.77797122847244</c:v>
                </c:pt>
                <c:pt idx="1945">
                  <c:v>36.77217246247196</c:v>
                </c:pt>
                <c:pt idx="1946">
                  <c:v>36.76637610982022</c:v>
                </c:pt>
                <c:pt idx="1947">
                  <c:v>36.7605804007099</c:v>
                </c:pt>
                <c:pt idx="1948">
                  <c:v>36.75478710300415</c:v>
                </c:pt>
                <c:pt idx="1949">
                  <c:v>36.74899444782806</c:v>
                </c:pt>
                <c:pt idx="1950">
                  <c:v>36.74320331862695</c:v>
                </c:pt>
                <c:pt idx="1951">
                  <c:v>36.73741459791496</c:v>
                </c:pt>
                <c:pt idx="1952">
                  <c:v>36.73162651821399</c:v>
                </c:pt>
                <c:pt idx="1953">
                  <c:v>36.7258408450591</c:v>
                </c:pt>
                <c:pt idx="1954">
                  <c:v>36.72005581190231</c:v>
                </c:pt>
                <c:pt idx="1955">
                  <c:v>36.71427230102521</c:v>
                </c:pt>
                <c:pt idx="1956">
                  <c:v>36.70849119378038</c:v>
                </c:pt>
                <c:pt idx="1957">
                  <c:v>36.70271072526465</c:v>
                </c:pt>
                <c:pt idx="1958">
                  <c:v>36.69693266042215</c:v>
                </c:pt>
                <c:pt idx="1959">
                  <c:v>36.69115523333316</c:v>
                </c:pt>
                <c:pt idx="1960">
                  <c:v>36.68537932513026</c:v>
                </c:pt>
                <c:pt idx="1961">
                  <c:v>36.67960581601911</c:v>
                </c:pt>
                <c:pt idx="1962">
                  <c:v>36.6738329431765</c:v>
                </c:pt>
                <c:pt idx="1963">
                  <c:v>36.6680624675093</c:v>
                </c:pt>
                <c:pt idx="1964">
                  <c:v>36.66229262712015</c:v>
                </c:pt>
                <c:pt idx="1965">
                  <c:v>36.65652430198325</c:v>
                </c:pt>
                <c:pt idx="1966">
                  <c:v>36.65075837114806</c:v>
                </c:pt>
                <c:pt idx="1967">
                  <c:v>36.6449930741043</c:v>
                </c:pt>
                <c:pt idx="1968">
                  <c:v>36.63923016944702</c:v>
                </c:pt>
                <c:pt idx="1969">
                  <c:v>36.63346789758958</c:v>
                </c:pt>
                <c:pt idx="1970">
                  <c:v>36.62770713735053</c:v>
                </c:pt>
                <c:pt idx="1971">
                  <c:v>36.62194876662592</c:v>
                </c:pt>
                <c:pt idx="1972">
                  <c:v>36.61619102721284</c:v>
                </c:pt>
                <c:pt idx="1973">
                  <c:v>36.61043567540013</c:v>
                </c:pt>
                <c:pt idx="1974">
                  <c:v>36.60468095390618</c:v>
                </c:pt>
                <c:pt idx="1975">
                  <c:v>36.59892774039686</c:v>
                </c:pt>
                <c:pt idx="1976">
                  <c:v>36.59317691161745</c:v>
                </c:pt>
                <c:pt idx="1977">
                  <c:v>36.58742671166689</c:v>
                </c:pt>
                <c:pt idx="1978">
                  <c:v>36.58167889453338</c:v>
                </c:pt>
                <c:pt idx="1979">
                  <c:v>36.57593170523486</c:v>
                </c:pt>
                <c:pt idx="1980">
                  <c:v>36.57018602174595</c:v>
                </c:pt>
                <c:pt idx="1981">
                  <c:v>36.56444271908558</c:v>
                </c:pt>
                <c:pt idx="1982">
                  <c:v>36.55870004305811</c:v>
                </c:pt>
                <c:pt idx="1983">
                  <c:v>36.55295974536764</c:v>
                </c:pt>
                <c:pt idx="1984">
                  <c:v>36.54722007333923</c:v>
                </c:pt>
                <c:pt idx="1985">
                  <c:v>36.54148190235279</c:v>
                </c:pt>
                <c:pt idx="1986">
                  <c:v>36.53574610687211</c:v>
                </c:pt>
                <c:pt idx="1987">
                  <c:v>36.5300109355963</c:v>
                </c:pt>
                <c:pt idx="1988">
                  <c:v>36.52427813793934</c:v>
                </c:pt>
                <c:pt idx="1989">
                  <c:v>36.5185459635153</c:v>
                </c:pt>
                <c:pt idx="1990">
                  <c:v>36.5128152865593</c:v>
                </c:pt>
                <c:pt idx="1991">
                  <c:v>36.50708698039248</c:v>
                </c:pt>
                <c:pt idx="1992">
                  <c:v>36.50135929599986</c:v>
                </c:pt>
                <c:pt idx="1993">
                  <c:v>36.49563398051062</c:v>
                </c:pt>
                <c:pt idx="1994">
                  <c:v>36.48990928582243</c:v>
                </c:pt>
                <c:pt idx="1995">
                  <c:v>36.48418608502837</c:v>
                </c:pt>
                <c:pt idx="1996">
                  <c:v>36.47846525030978</c:v>
                </c:pt>
                <c:pt idx="1997">
                  <c:v>36.4727450349318</c:v>
                </c:pt>
                <c:pt idx="1998">
                  <c:v>36.46702718374446</c:v>
                </c:pt>
                <c:pt idx="1999">
                  <c:v>36.46130995092372</c:v>
                </c:pt>
                <c:pt idx="2000">
                  <c:v>36.45559420842313</c:v>
                </c:pt>
                <c:pt idx="2001">
                  <c:v>36.44988082728686</c:v>
                </c:pt>
                <c:pt idx="2002">
                  <c:v>36.44416806388017</c:v>
                </c:pt>
                <c:pt idx="2003">
                  <c:v>36.43845766248911</c:v>
                </c:pt>
                <c:pt idx="2004">
                  <c:v>36.43274787744721</c:v>
                </c:pt>
                <c:pt idx="2005">
                  <c:v>36.42703957958734</c:v>
                </c:pt>
                <c:pt idx="2006">
                  <c:v>36.42133363883456</c:v>
                </c:pt>
                <c:pt idx="2007">
                  <c:v>36.4156283130157</c:v>
                </c:pt>
                <c:pt idx="2008">
                  <c:v>36.40992534245305</c:v>
                </c:pt>
                <c:pt idx="2009">
                  <c:v>36.40422298587975</c:v>
                </c:pt>
                <c:pt idx="2010">
                  <c:v>36.39852211299388</c:v>
                </c:pt>
                <c:pt idx="2011">
                  <c:v>36.39282359258781</c:v>
                </c:pt>
                <c:pt idx="2012">
                  <c:v>36.38712568475261</c:v>
                </c:pt>
                <c:pt idx="2013">
                  <c:v>36.38143012754639</c:v>
                </c:pt>
                <c:pt idx="2014">
                  <c:v>36.3757351819644</c:v>
                </c:pt>
                <c:pt idx="2015">
                  <c:v>36.37004171657244</c:v>
                </c:pt>
                <c:pt idx="2016">
                  <c:v>36.36435059903307</c:v>
                </c:pt>
                <c:pt idx="2017">
                  <c:v>36.3586600916961</c:v>
                </c:pt>
                <c:pt idx="2018">
                  <c:v>36.35297193036095</c:v>
                </c:pt>
                <c:pt idx="2019">
                  <c:v>36.3472843782793</c:v>
                </c:pt>
                <c:pt idx="2020">
                  <c:v>36.34159830288782</c:v>
                </c:pt>
                <c:pt idx="2021">
                  <c:v>36.33591457072158</c:v>
                </c:pt>
                <c:pt idx="2022">
                  <c:v>36.33023144638403</c:v>
                </c:pt>
                <c:pt idx="2023">
                  <c:v>36.32455066342087</c:v>
                </c:pt>
                <c:pt idx="2024">
                  <c:v>36.31887048733535</c:v>
                </c:pt>
                <c:pt idx="2025">
                  <c:v>36.31319178443729</c:v>
                </c:pt>
                <c:pt idx="2026">
                  <c:v>36.30751542013721</c:v>
                </c:pt>
                <c:pt idx="2027">
                  <c:v>36.30183966128658</c:v>
                </c:pt>
                <c:pt idx="2028">
                  <c:v>36.29616623918315</c:v>
                </c:pt>
                <c:pt idx="2029">
                  <c:v>36.29049342157601</c:v>
                </c:pt>
                <c:pt idx="2030">
                  <c:v>36.28482207365089</c:v>
                </c:pt>
                <c:pt idx="2031">
                  <c:v>36.27915305969643</c:v>
                </c:pt>
                <c:pt idx="2032">
                  <c:v>36.27348464880701</c:v>
                </c:pt>
                <c:pt idx="2033">
                  <c:v>36.2678185700373</c:v>
                </c:pt>
                <c:pt idx="2034">
                  <c:v>36.26215309337728</c:v>
                </c:pt>
                <c:pt idx="2035">
                  <c:v>36.25648908289119</c:v>
                </c:pt>
                <c:pt idx="2036">
                  <c:v>36.25082740174839</c:v>
                </c:pt>
                <c:pt idx="2037">
                  <c:v>36.2451663212808</c:v>
                </c:pt>
                <c:pt idx="2038">
                  <c:v>36.23950756830551</c:v>
                </c:pt>
                <c:pt idx="2039">
                  <c:v>36.23384941504789</c:v>
                </c:pt>
                <c:pt idx="2040">
                  <c:v>36.2281927244535</c:v>
                </c:pt>
                <c:pt idx="2041">
                  <c:v>36.222538358575</c:v>
                </c:pt>
                <c:pt idx="2042">
                  <c:v>36.21688459097629</c:v>
                </c:pt>
                <c:pt idx="2043">
                  <c:v>36.2112331462426</c:v>
                </c:pt>
                <c:pt idx="2044">
                  <c:v>36.20558229882926</c:v>
                </c:pt>
                <c:pt idx="2045">
                  <c:v>36.19993291056556</c:v>
                </c:pt>
                <c:pt idx="2046">
                  <c:v>36.19428584524614</c:v>
                </c:pt>
                <c:pt idx="2047">
                  <c:v>36.18863937710913</c:v>
                </c:pt>
                <c:pt idx="2048">
                  <c:v>36.18299522767427</c:v>
                </c:pt>
                <c:pt idx="2049">
                  <c:v>36.17735167364848</c:v>
                </c:pt>
                <c:pt idx="2050">
                  <c:v>36.17170957577353</c:v>
                </c:pt>
                <c:pt idx="2051">
                  <c:v>36.1660697939029</c:v>
                </c:pt>
                <c:pt idx="2052">
                  <c:v>36.160430606078</c:v>
                </c:pt>
                <c:pt idx="2053">
                  <c:v>36.15479373246191</c:v>
                </c:pt>
                <c:pt idx="2054">
                  <c:v>36.14915745198466</c:v>
                </c:pt>
                <c:pt idx="2055">
                  <c:v>36.14352262428</c:v>
                </c:pt>
                <c:pt idx="2056">
                  <c:v>36.13789010809536</c:v>
                </c:pt>
                <c:pt idx="2057">
                  <c:v>36.13225818369224</c:v>
                </c:pt>
                <c:pt idx="2058">
                  <c:v>36.1266285690198</c:v>
                </c:pt>
                <c:pt idx="2059">
                  <c:v>36.12099954522601</c:v>
                </c:pt>
                <c:pt idx="2060">
                  <c:v>36.11537197083908</c:v>
                </c:pt>
                <c:pt idx="2061">
                  <c:v>36.10974670350311</c:v>
                </c:pt>
                <c:pt idx="2062">
                  <c:v>36.10412202569449</c:v>
                </c:pt>
                <c:pt idx="2063">
                  <c:v>36.09849965315352</c:v>
                </c:pt>
                <c:pt idx="2064">
                  <c:v>36.09287786924104</c:v>
                </c:pt>
                <c:pt idx="2065">
                  <c:v>36.08725753138233</c:v>
                </c:pt>
                <c:pt idx="2066">
                  <c:v>36.08163949612075</c:v>
                </c:pt>
                <c:pt idx="2067">
                  <c:v>36.07602204814233</c:v>
                </c:pt>
                <c:pt idx="2068">
                  <c:v>36.0704069009837</c:v>
                </c:pt>
                <c:pt idx="2069">
                  <c:v>36.06479234021343</c:v>
                </c:pt>
                <c:pt idx="2070">
                  <c:v>36.0591792221565</c:v>
                </c:pt>
                <c:pt idx="2071">
                  <c:v>36.05356840225785</c:v>
                </c:pt>
                <c:pt idx="2072">
                  <c:v>36.04795816740835</c:v>
                </c:pt>
                <c:pt idx="2073">
                  <c:v>36.0423502289459</c:v>
                </c:pt>
                <c:pt idx="2074">
                  <c:v>36.03674287464175</c:v>
                </c:pt>
                <c:pt idx="2075">
                  <c:v>36.03113696007026</c:v>
                </c:pt>
                <c:pt idx="2076">
                  <c:v>36.02553333976645</c:v>
                </c:pt>
                <c:pt idx="2077">
                  <c:v>36.01993030239365</c:v>
                </c:pt>
                <c:pt idx="2078">
                  <c:v>36.0143295571016</c:v>
                </c:pt>
                <c:pt idx="2079">
                  <c:v>36.0087293938654</c:v>
                </c:pt>
                <c:pt idx="2080">
                  <c:v>36.00313066682261</c:v>
                </c:pt>
                <c:pt idx="2081">
                  <c:v>35.9975342292351</c:v>
                </c:pt>
                <c:pt idx="2082">
                  <c:v>35.99193837239446</c:v>
                </c:pt>
                <c:pt idx="2083">
                  <c:v>35.98634480326241</c:v>
                </c:pt>
                <c:pt idx="2084">
                  <c:v>35.98075181400743</c:v>
                </c:pt>
                <c:pt idx="2085">
                  <c:v>35.97516025767485</c:v>
                </c:pt>
                <c:pt idx="2086">
                  <c:v>35.96957098643633</c:v>
                </c:pt>
                <c:pt idx="2087">
                  <c:v>35.96398229377386</c:v>
                </c:pt>
                <c:pt idx="2088">
                  <c:v>35.95839588446611</c:v>
                </c:pt>
                <c:pt idx="2089">
                  <c:v>35.95281005286981</c:v>
                </c:pt>
                <c:pt idx="2090">
                  <c:v>35.94722565094069</c:v>
                </c:pt>
                <c:pt idx="2091">
                  <c:v>35.94164352976271</c:v>
                </c:pt>
                <c:pt idx="2092">
                  <c:v>35.93606198500326</c:v>
                </c:pt>
                <c:pt idx="2093">
                  <c:v>35.93048271926287</c:v>
                </c:pt>
                <c:pt idx="2094">
                  <c:v>35.9249040290817</c:v>
                </c:pt>
                <c:pt idx="2095">
                  <c:v>35.91932676532824</c:v>
                </c:pt>
                <c:pt idx="2096">
                  <c:v>35.91375177800128</c:v>
                </c:pt>
                <c:pt idx="2097">
                  <c:v>35.90817736494851</c:v>
                </c:pt>
                <c:pt idx="2098">
                  <c:v>35.90260522659743</c:v>
                </c:pt>
                <c:pt idx="2099">
                  <c:v>35.89703366166656</c:v>
                </c:pt>
                <c:pt idx="2100">
                  <c:v>35.89146351993985</c:v>
                </c:pt>
                <c:pt idx="2101">
                  <c:v>35.88589565033308</c:v>
                </c:pt>
                <c:pt idx="2102">
                  <c:v>35.88032835286963</c:v>
                </c:pt>
                <c:pt idx="2103">
                  <c:v>35.87476332580864</c:v>
                </c:pt>
                <c:pt idx="2104">
                  <c:v>35.86919886998163</c:v>
                </c:pt>
                <c:pt idx="2105">
                  <c:v>35.86363583357333</c:v>
                </c:pt>
                <c:pt idx="2106">
                  <c:v>35.85807506491815</c:v>
                </c:pt>
                <c:pt idx="2107">
                  <c:v>35.85251486620555</c:v>
                </c:pt>
                <c:pt idx="2108">
                  <c:v>35.84695693352728</c:v>
                </c:pt>
                <c:pt idx="2109">
                  <c:v>35.84139956993933</c:v>
                </c:pt>
                <c:pt idx="2110">
                  <c:v>35.83584362305907</c:v>
                </c:pt>
                <c:pt idx="2111">
                  <c:v>35.83028993963958</c:v>
                </c:pt>
                <c:pt idx="2112">
                  <c:v>35.8247368240355</c:v>
                </c:pt>
                <c:pt idx="2113">
                  <c:v>35.81918597017975</c:v>
                </c:pt>
                <c:pt idx="2114">
                  <c:v>35.81363568329153</c:v>
                </c:pt>
                <c:pt idx="2115">
                  <c:v>35.80808680991039</c:v>
                </c:pt>
                <c:pt idx="2116">
                  <c:v>35.8025401957136</c:v>
                </c:pt>
                <c:pt idx="2117">
                  <c:v>35.796994147216</c:v>
                </c:pt>
                <c:pt idx="2118">
                  <c:v>35.79145035619662</c:v>
                </c:pt>
                <c:pt idx="2119">
                  <c:v>35.785907130033</c:v>
                </c:pt>
                <c:pt idx="2120">
                  <c:v>35.78036531418921</c:v>
                </c:pt>
                <c:pt idx="2121">
                  <c:v>35.77482575326919</c:v>
                </c:pt>
                <c:pt idx="2122">
                  <c:v>35.76928675594311</c:v>
                </c:pt>
                <c:pt idx="2123">
                  <c:v>35.76375001184108</c:v>
                </c:pt>
                <c:pt idx="2124">
                  <c:v>35.75821383049395</c:v>
                </c:pt>
                <c:pt idx="2125">
                  <c:v>35.75267905629289</c:v>
                </c:pt>
                <c:pt idx="2126">
                  <c:v>35.74714653277093</c:v>
                </c:pt>
                <c:pt idx="2127">
                  <c:v>35.7416145707486</c:v>
                </c:pt>
                <c:pt idx="2128">
                  <c:v>35.73608485771194</c:v>
                </c:pt>
                <c:pt idx="2129">
                  <c:v>35.73055570534037</c:v>
                </c:pt>
                <c:pt idx="2130">
                  <c:v>35.72502795695457</c:v>
                </c:pt>
                <c:pt idx="2131">
                  <c:v>35.7195024550189</c:v>
                </c:pt>
                <c:pt idx="2132">
                  <c:v>35.71397751249973</c:v>
                </c:pt>
                <c:pt idx="2133">
                  <c:v>35.70845481474359</c:v>
                </c:pt>
                <c:pt idx="2134">
                  <c:v>35.70293267512084</c:v>
                </c:pt>
                <c:pt idx="2135">
                  <c:v>35.69741193613978</c:v>
                </c:pt>
                <c:pt idx="2136">
                  <c:v>35.69189343931905</c:v>
                </c:pt>
                <c:pt idx="2137">
                  <c:v>35.68637549976165</c:v>
                </c:pt>
                <c:pt idx="2138">
                  <c:v>35.68085980067561</c:v>
                </c:pt>
                <c:pt idx="2139">
                  <c:v>35.67534465801862</c:v>
                </c:pt>
                <c:pt idx="2140">
                  <c:v>35.66983091297333</c:v>
                </c:pt>
                <c:pt idx="2141">
                  <c:v>35.66431940586984</c:v>
                </c:pt>
                <c:pt idx="2142">
                  <c:v>35.65880845394661</c:v>
                </c:pt>
                <c:pt idx="2143">
                  <c:v>35.65329973828172</c:v>
                </c:pt>
                <c:pt idx="2144">
                  <c:v>35.64779157696631</c:v>
                </c:pt>
                <c:pt idx="2145">
                  <c:v>35.6422848101195</c:v>
                </c:pt>
                <c:pt idx="2146">
                  <c:v>35.63677943711383</c:v>
                </c:pt>
                <c:pt idx="2147">
                  <c:v>35.63127713668886</c:v>
                </c:pt>
                <c:pt idx="2148">
                  <c:v>35.62577454906054</c:v>
                </c:pt>
                <c:pt idx="2149">
                  <c:v>35.6202733533943</c:v>
                </c:pt>
                <c:pt idx="2150">
                  <c:v>35.61477354906464</c:v>
                </c:pt>
                <c:pt idx="2151">
                  <c:v>35.60927513544647</c:v>
                </c:pt>
                <c:pt idx="2152">
                  <c:v>35.60377978915924</c:v>
                </c:pt>
                <c:pt idx="2153">
                  <c:v>35.59828415466662</c:v>
                </c:pt>
                <c:pt idx="2154">
                  <c:v>35.59278990901318</c:v>
                </c:pt>
                <c:pt idx="2155">
                  <c:v>35.5872970515755</c:v>
                </c:pt>
                <c:pt idx="2156">
                  <c:v>35.58180558173082</c:v>
                </c:pt>
                <c:pt idx="2157">
                  <c:v>35.57631717398334</c:v>
                </c:pt>
                <c:pt idx="2158">
                  <c:v>35.57082847703492</c:v>
                </c:pt>
                <c:pt idx="2159">
                  <c:v>35.56534116581386</c:v>
                </c:pt>
                <c:pt idx="2160">
                  <c:v>35.5598552396991</c:v>
                </c:pt>
                <c:pt idx="2161">
                  <c:v>35.55437069807002</c:v>
                </c:pt>
                <c:pt idx="2162">
                  <c:v>35.54888921332027</c:v>
                </c:pt>
                <c:pt idx="2163">
                  <c:v>35.54340743828512</c:v>
                </c:pt>
                <c:pt idx="2164">
                  <c:v>35.53792704573998</c:v>
                </c:pt>
                <c:pt idx="2165">
                  <c:v>35.53244803517663</c:v>
                </c:pt>
                <c:pt idx="2166">
                  <c:v>35.52697040597553</c:v>
                </c:pt>
                <c:pt idx="2167">
                  <c:v>35.52149582842345</c:v>
                </c:pt>
                <c:pt idx="2168">
                  <c:v>35.51602095966894</c:v>
                </c:pt>
                <c:pt idx="2169">
                  <c:v>35.51054747042092</c:v>
                </c:pt>
                <c:pt idx="2170">
                  <c:v>35.5050753600616</c:v>
                </c:pt>
                <c:pt idx="2171">
                  <c:v>35.49960462797362</c:v>
                </c:pt>
                <c:pt idx="2172">
                  <c:v>35.49413694234272</c:v>
                </c:pt>
                <c:pt idx="2173">
                  <c:v>35.48866896452714</c:v>
                </c:pt>
                <c:pt idx="2174">
                  <c:v>35.48320236313376</c:v>
                </c:pt>
                <c:pt idx="2175">
                  <c:v>35.477737137547</c:v>
                </c:pt>
                <c:pt idx="2176">
                  <c:v>35.47227328715181</c:v>
                </c:pt>
                <c:pt idx="2177">
                  <c:v>35.46681247803743</c:v>
                </c:pt>
                <c:pt idx="2178">
                  <c:v>35.46135137576248</c:v>
                </c:pt>
                <c:pt idx="2179">
                  <c:v>35.4558916468366</c:v>
                </c:pt>
                <c:pt idx="2180">
                  <c:v>35.45043329064642</c:v>
                </c:pt>
                <c:pt idx="2181">
                  <c:v>35.44497630657907</c:v>
                </c:pt>
                <c:pt idx="2182">
                  <c:v>35.43952235863215</c:v>
                </c:pt>
                <c:pt idx="2183">
                  <c:v>35.4340681165553</c:v>
                </c:pt>
                <c:pt idx="2184">
                  <c:v>35.42861524476548</c:v>
                </c:pt>
                <c:pt idx="2185">
                  <c:v>35.42316374265161</c:v>
                </c:pt>
                <c:pt idx="2186">
                  <c:v>35.41771360960303</c:v>
                </c:pt>
                <c:pt idx="2187">
                  <c:v>35.41226650753042</c:v>
                </c:pt>
                <c:pt idx="2188">
                  <c:v>35.40681911036508</c:v>
                </c:pt>
                <c:pt idx="2189">
                  <c:v>35.401373080436</c:v>
                </c:pt>
                <c:pt idx="2190">
                  <c:v>35.39592841713441</c:v>
                </c:pt>
                <c:pt idx="2191">
                  <c:v>35.3904851198519</c:v>
                </c:pt>
                <c:pt idx="2192">
                  <c:v>35.3850448484168</c:v>
                </c:pt>
                <c:pt idx="2193">
                  <c:v>35.37960428093277</c:v>
                </c:pt>
                <c:pt idx="2194">
                  <c:v>35.37416507764559</c:v>
                </c:pt>
                <c:pt idx="2195">
                  <c:v>35.36872723794883</c:v>
                </c:pt>
                <c:pt idx="2196">
                  <c:v>35.36329076123619</c:v>
                </c:pt>
                <c:pt idx="2197">
                  <c:v>35.35785730525849</c:v>
                </c:pt>
                <c:pt idx="2198">
                  <c:v>35.35242355228247</c:v>
                </c:pt>
                <c:pt idx="2199">
                  <c:v>35.34699116047538</c:v>
                </c:pt>
                <c:pt idx="2200">
                  <c:v>35.34156012923282</c:v>
                </c:pt>
                <c:pt idx="2201">
                  <c:v>35.33613045795115</c:v>
                </c:pt>
                <c:pt idx="2202">
                  <c:v>35.33070380230787</c:v>
                </c:pt>
                <c:pt idx="2203">
                  <c:v>35.3252768487237</c:v>
                </c:pt>
                <c:pt idx="2204">
                  <c:v>35.31985125329187</c:v>
                </c:pt>
                <c:pt idx="2205">
                  <c:v>35.31442701541045</c:v>
                </c:pt>
                <c:pt idx="2206">
                  <c:v>35.30900413447805</c:v>
                </c:pt>
                <c:pt idx="2207">
                  <c:v>35.30358426410365</c:v>
                </c:pt>
                <c:pt idx="2208">
                  <c:v>35.29816409485282</c:v>
                </c:pt>
                <c:pt idx="2209">
                  <c:v>35.29274528074938</c:v>
                </c:pt>
                <c:pt idx="2210">
                  <c:v>35.28732782119372</c:v>
                </c:pt>
                <c:pt idx="2211">
                  <c:v>35.28191171558669</c:v>
                </c:pt>
                <c:pt idx="2212">
                  <c:v>35.27649861547362</c:v>
                </c:pt>
                <c:pt idx="2213">
                  <c:v>35.2710852155555</c:v>
                </c:pt>
                <c:pt idx="2214">
                  <c:v>35.2656731677915</c:v>
                </c:pt>
                <c:pt idx="2215">
                  <c:v>35.2602624715843</c:v>
                </c:pt>
                <c:pt idx="2216">
                  <c:v>35.2548531263371</c:v>
                </c:pt>
                <c:pt idx="2217">
                  <c:v>35.249446781536</c:v>
                </c:pt>
                <c:pt idx="2218">
                  <c:v>35.24404013600842</c:v>
                </c:pt>
                <c:pt idx="2219">
                  <c:v>35.23863483965336</c:v>
                </c:pt>
                <c:pt idx="2220">
                  <c:v>35.2332308918759</c:v>
                </c:pt>
                <c:pt idx="2221">
                  <c:v>35.22782829208156</c:v>
                </c:pt>
                <c:pt idx="2222">
                  <c:v>35.22242868738175</c:v>
                </c:pt>
                <c:pt idx="2223">
                  <c:v>35.21702878086244</c:v>
                </c:pt>
                <c:pt idx="2224">
                  <c:v>35.21163022050922</c:v>
                </c:pt>
                <c:pt idx="2225">
                  <c:v>35.2062330057281</c:v>
                </c:pt>
                <c:pt idx="2226">
                  <c:v>35.20083713592565</c:v>
                </c:pt>
                <c:pt idx="2227">
                  <c:v>35.19544425648192</c:v>
                </c:pt>
                <c:pt idx="2228">
                  <c:v>35.19005107444833</c:v>
                </c:pt>
                <c:pt idx="2229">
                  <c:v>35.18465923561595</c:v>
                </c:pt>
                <c:pt idx="2230">
                  <c:v>35.17926873939322</c:v>
                </c:pt>
                <c:pt idx="2231">
                  <c:v>35.17387958518891</c:v>
                </c:pt>
                <c:pt idx="2232">
                  <c:v>35.1684934163374</c:v>
                </c:pt>
                <c:pt idx="2233">
                  <c:v>35.1631069439892</c:v>
                </c:pt>
                <c:pt idx="2234">
                  <c:v>35.15772181188881</c:v>
                </c:pt>
                <c:pt idx="2235">
                  <c:v>35.15233801944692</c:v>
                </c:pt>
                <c:pt idx="2236">
                  <c:v>35.14695556607464</c:v>
                </c:pt>
                <c:pt idx="2237">
                  <c:v>35.14157609306515</c:v>
                </c:pt>
                <c:pt idx="2238">
                  <c:v>35.1361963156591</c:v>
                </c:pt>
                <c:pt idx="2239">
                  <c:v>35.1308178755589</c:v>
                </c:pt>
                <c:pt idx="2240">
                  <c:v>35.12544077217756</c:v>
                </c:pt>
                <c:pt idx="2241">
                  <c:v>35.12006500492846</c:v>
                </c:pt>
                <c:pt idx="2242">
                  <c:v>35.11469221306812</c:v>
                </c:pt>
                <c:pt idx="2243">
                  <c:v>35.10931911591837</c:v>
                </c:pt>
                <c:pt idx="2244">
                  <c:v>35.10394735314404</c:v>
                </c:pt>
                <c:pt idx="2245">
                  <c:v>35.09857692416046</c:v>
                </c:pt>
                <c:pt idx="2246">
                  <c:v>35.0932078283833</c:v>
                </c:pt>
                <c:pt idx="2247">
                  <c:v>35.08784170303688</c:v>
                </c:pt>
                <c:pt idx="2248">
                  <c:v>35.08247527151533</c:v>
                </c:pt>
                <c:pt idx="2249">
                  <c:v>35.07711017145035</c:v>
                </c:pt>
                <c:pt idx="2250">
                  <c:v>35.07174640225954</c:v>
                </c:pt>
                <c:pt idx="2251">
                  <c:v>35.06638396336105</c:v>
                </c:pt>
                <c:pt idx="2252">
                  <c:v>35.06102448995136</c:v>
                </c:pt>
                <c:pt idx="2253">
                  <c:v>35.05566470948791</c:v>
                </c:pt>
                <c:pt idx="2254">
                  <c:v>35.05030625757391</c:v>
                </c:pt>
                <c:pt idx="2255">
                  <c:v>35.04494913362922</c:v>
                </c:pt>
                <c:pt idx="2256">
                  <c:v>35.03959333707432</c:v>
                </c:pt>
                <c:pt idx="2257">
                  <c:v>35.03424050108242</c:v>
                </c:pt>
                <c:pt idx="2258">
                  <c:v>35.02888735716549</c:v>
                </c:pt>
                <c:pt idx="2259">
                  <c:v>35.02353553890254</c:v>
                </c:pt>
                <c:pt idx="2260">
                  <c:v>35.0181850457158</c:v>
                </c:pt>
                <c:pt idx="2261">
                  <c:v>35.01283587702807</c:v>
                </c:pt>
                <c:pt idx="2262">
                  <c:v>35.00748966399374</c:v>
                </c:pt>
                <c:pt idx="2263">
                  <c:v>35.00214314217048</c:v>
                </c:pt>
                <c:pt idx="2264">
                  <c:v>34.99679794311745</c:v>
                </c:pt>
                <c:pt idx="2265">
                  <c:v>34.99145406625934</c:v>
                </c:pt>
                <c:pt idx="2266">
                  <c:v>34.98611151102136</c:v>
                </c:pt>
                <c:pt idx="2267">
                  <c:v>34.9807719065434</c:v>
                </c:pt>
                <c:pt idx="2268">
                  <c:v>34.97543199241994</c:v>
                </c:pt>
                <c:pt idx="2269">
                  <c:v>34.97009339819496</c:v>
                </c:pt>
                <c:pt idx="2270">
                  <c:v>34.96475612329547</c:v>
                </c:pt>
                <c:pt idx="2271">
                  <c:v>34.95942016714898</c:v>
                </c:pt>
                <c:pt idx="2272">
                  <c:v>34.95408715688546</c:v>
                </c:pt>
                <c:pt idx="2273">
                  <c:v>34.94875383612753</c:v>
                </c:pt>
                <c:pt idx="2274">
                  <c:v>34.94342183240815</c:v>
                </c:pt>
                <c:pt idx="2275">
                  <c:v>34.93809114515678</c:v>
                </c:pt>
                <c:pt idx="2276">
                  <c:v>34.93276177380334</c:v>
                </c:pt>
                <c:pt idx="2277">
                  <c:v>34.92743534347207</c:v>
                </c:pt>
                <c:pt idx="2278">
                  <c:v>34.922108601805</c:v>
                </c:pt>
                <c:pt idx="2279">
                  <c:v>34.9167831743286</c:v>
                </c:pt>
                <c:pt idx="2280">
                  <c:v>34.9114590604748</c:v>
                </c:pt>
                <c:pt idx="2281">
                  <c:v>34.90613625851786</c:v>
                </c:pt>
                <c:pt idx="2282">
                  <c:v>34.9008163925508</c:v>
                </c:pt>
                <c:pt idx="2283">
                  <c:v>34.89549621432077</c:v>
                </c:pt>
                <c:pt idx="2284">
                  <c:v>34.89017734734924</c:v>
                </c:pt>
                <c:pt idx="2285">
                  <c:v>34.88485979106704</c:v>
                </c:pt>
                <c:pt idx="2286">
                  <c:v>34.8795435449057</c:v>
                </c:pt>
                <c:pt idx="2287">
                  <c:v>34.87423022998807</c:v>
                </c:pt>
                <c:pt idx="2288">
                  <c:v>34.86891660196454</c:v>
                </c:pt>
                <c:pt idx="2289">
                  <c:v>34.86360428235852</c:v>
                </c:pt>
                <c:pt idx="2290">
                  <c:v>34.85829327060303</c:v>
                </c:pt>
                <c:pt idx="2291">
                  <c:v>34.85298356613157</c:v>
                </c:pt>
                <c:pt idx="2292">
                  <c:v>34.84767678807435</c:v>
                </c:pt>
                <c:pt idx="2293">
                  <c:v>34.84236969607453</c:v>
                </c:pt>
                <c:pt idx="2294">
                  <c:v>34.83706390966184</c:v>
                </c:pt>
                <c:pt idx="2295">
                  <c:v>34.83175942827145</c:v>
                </c:pt>
                <c:pt idx="2296">
                  <c:v>34.82645625133897</c:v>
                </c:pt>
                <c:pt idx="2297">
                  <c:v>34.82115599600606</c:v>
                </c:pt>
                <c:pt idx="2298">
                  <c:v>34.81585542590017</c:v>
                </c:pt>
                <c:pt idx="2299">
                  <c:v>34.81055615856167</c:v>
                </c:pt>
                <c:pt idx="2300">
                  <c:v>34.80525819342784</c:v>
                </c:pt>
                <c:pt idx="2301">
                  <c:v>34.79996152993638</c:v>
                </c:pt>
                <c:pt idx="2302">
                  <c:v>34.79466778324473</c:v>
                </c:pt>
                <c:pt idx="2303">
                  <c:v>34.78937372095613</c:v>
                </c:pt>
                <c:pt idx="2304">
                  <c:v>34.78408095862572</c:v>
                </c:pt>
                <c:pt idx="2305">
                  <c:v>34.77878949569293</c:v>
                </c:pt>
                <c:pt idx="2306">
                  <c:v>34.7734993315977</c:v>
                </c:pt>
                <c:pt idx="2307">
                  <c:v>34.76821207951745</c:v>
                </c:pt>
                <c:pt idx="2308">
                  <c:v>34.76292451102243</c:v>
                </c:pt>
                <c:pt idx="2309">
                  <c:v>34.75763823968715</c:v>
                </c:pt>
                <c:pt idx="2310">
                  <c:v>34.75235326495312</c:v>
                </c:pt>
                <c:pt idx="2311">
                  <c:v>34.74706958626226</c:v>
                </c:pt>
                <c:pt idx="2312">
                  <c:v>34.74178881481659</c:v>
                </c:pt>
                <c:pt idx="2313">
                  <c:v>34.73650772614477</c:v>
                </c:pt>
                <c:pt idx="2314">
                  <c:v>34.73122793184477</c:v>
                </c:pt>
                <c:pt idx="2315">
                  <c:v>34.72594943136028</c:v>
                </c:pt>
                <c:pt idx="2316">
                  <c:v>34.7206722241354</c:v>
                </c:pt>
                <c:pt idx="2317">
                  <c:v>34.71539791940054</c:v>
                </c:pt>
                <c:pt idx="2318">
                  <c:v>34.71012329663458</c:v>
                </c:pt>
                <c:pt idx="2319">
                  <c:v>34.7048499654632</c:v>
                </c:pt>
                <c:pt idx="2320">
                  <c:v>34.69957792533226</c:v>
                </c:pt>
                <c:pt idx="2321">
                  <c:v>34.6943071756879</c:v>
                </c:pt>
                <c:pt idx="2322">
                  <c:v>34.68903932379344</c:v>
                </c:pt>
                <c:pt idx="2323">
                  <c:v>34.68377115306929</c:v>
                </c:pt>
                <c:pt idx="2324">
                  <c:v>34.67850427117318</c:v>
                </c:pt>
                <c:pt idx="2325">
                  <c:v>34.67323867755296</c:v>
                </c:pt>
                <c:pt idx="2326">
                  <c:v>34.66797437165702</c:v>
                </c:pt>
                <c:pt idx="2327">
                  <c:v>34.6627129587857</c:v>
                </c:pt>
                <c:pt idx="2328">
                  <c:v>34.65745122629252</c:v>
                </c:pt>
                <c:pt idx="2329">
                  <c:v>34.65219077987146</c:v>
                </c:pt>
                <c:pt idx="2330">
                  <c:v>34.6469316189725</c:v>
                </c:pt>
                <c:pt idx="2331">
                  <c:v>34.64167374304611</c:v>
                </c:pt>
                <c:pt idx="2332">
                  <c:v>34.63641875543395</c:v>
                </c:pt>
                <c:pt idx="2333">
                  <c:v>34.63116344741425</c:v>
                </c:pt>
                <c:pt idx="2334">
                  <c:v>34.62590942272137</c:v>
                </c:pt>
                <c:pt idx="2335">
                  <c:v>34.62065668080744</c:v>
                </c:pt>
                <c:pt idx="2336">
                  <c:v>34.61540522112512</c:v>
                </c:pt>
                <c:pt idx="2337">
                  <c:v>34.61015664506138</c:v>
                </c:pt>
                <c:pt idx="2338">
                  <c:v>34.60490774781096</c:v>
                </c:pt>
                <c:pt idx="2339">
                  <c:v>34.5996601309868</c:v>
                </c:pt>
                <c:pt idx="2340">
                  <c:v>34.59441379326373</c:v>
                </c:pt>
                <c:pt idx="2341">
                  <c:v>34.58916873496354</c:v>
                </c:pt>
                <c:pt idx="2342">
                  <c:v>34.58392655552039</c:v>
                </c:pt>
                <c:pt idx="2343">
                  <c:v>34.57868405403347</c:v>
                </c:pt>
                <c:pt idx="2344">
                  <c:v>34.57344283032798</c:v>
                </c:pt>
                <c:pt idx="2345">
                  <c:v>34.56820288385733</c:v>
                </c:pt>
                <c:pt idx="2346">
                  <c:v>34.56296421407547</c:v>
                </c:pt>
                <c:pt idx="2347">
                  <c:v>34.55772841847023</c:v>
                </c:pt>
                <c:pt idx="2348">
                  <c:v>34.55249230003995</c:v>
                </c:pt>
                <c:pt idx="2349">
                  <c:v>34.5472574566625</c:v>
                </c:pt>
                <c:pt idx="2350">
                  <c:v>34.54202388779342</c:v>
                </c:pt>
                <c:pt idx="2351">
                  <c:v>34.53679159288836</c:v>
                </c:pt>
                <c:pt idx="2352">
                  <c:v>34.53156216749284</c:v>
                </c:pt>
                <c:pt idx="2353">
                  <c:v>34.52633241849625</c:v>
                </c:pt>
                <c:pt idx="2354">
                  <c:v>34.5211039418333</c:v>
                </c:pt>
                <c:pt idx="2355">
                  <c:v>34.5158767369613</c:v>
                </c:pt>
                <c:pt idx="2356">
                  <c:v>34.5106508033378</c:v>
                </c:pt>
                <c:pt idx="2357">
                  <c:v>34.50542773457034</c:v>
                </c:pt>
                <c:pt idx="2358">
                  <c:v>34.5002043414307</c:v>
                </c:pt>
                <c:pt idx="2359">
                  <c:v>34.4949822179148</c:v>
                </c:pt>
                <c:pt idx="2360">
                  <c:v>34.48976136348166</c:v>
                </c:pt>
                <c:pt idx="2361">
                  <c:v>34.4845417775908</c:v>
                </c:pt>
                <c:pt idx="2362">
                  <c:v>34.47932505191573</c:v>
                </c:pt>
                <c:pt idx="2363">
                  <c:v>34.47410800110249</c:v>
                </c:pt>
                <c:pt idx="2364">
                  <c:v>34.46889221721219</c:v>
                </c:pt>
                <c:pt idx="2365">
                  <c:v>34.4636776997058</c:v>
                </c:pt>
                <c:pt idx="2366">
                  <c:v>34.45846444804452</c:v>
                </c:pt>
                <c:pt idx="2367">
                  <c:v>34.45325405197203</c:v>
                </c:pt>
                <c:pt idx="2368">
                  <c:v>34.4480433300005</c:v>
                </c:pt>
                <c:pt idx="2369">
                  <c:v>34.44283387226024</c:v>
                </c:pt>
                <c:pt idx="2370">
                  <c:v>34.43762567821405</c:v>
                </c:pt>
                <c:pt idx="2371">
                  <c:v>34.43241874732508</c:v>
                </c:pt>
                <c:pt idx="2372">
                  <c:v>34.42721466741104</c:v>
                </c:pt>
                <c:pt idx="2373">
                  <c:v>34.42201026084202</c:v>
                </c:pt>
                <c:pt idx="2374">
                  <c:v>34.41680711582178</c:v>
                </c:pt>
                <c:pt idx="2375">
                  <c:v>34.41160523181487</c:v>
                </c:pt>
                <c:pt idx="2376">
                  <c:v>34.40640460828617</c:v>
                </c:pt>
                <c:pt idx="2377">
                  <c:v>34.40120683113192</c:v>
                </c:pt>
                <c:pt idx="2378">
                  <c:v>34.39600872657165</c:v>
                </c:pt>
                <c:pt idx="2379">
                  <c:v>34.39081188088667</c:v>
                </c:pt>
                <c:pt idx="2380">
                  <c:v>34.38561629354334</c:v>
                </c:pt>
                <c:pt idx="2381">
                  <c:v>34.38042196400832</c:v>
                </c:pt>
                <c:pt idx="2382">
                  <c:v>34.37523047626019</c:v>
                </c:pt>
                <c:pt idx="2383">
                  <c:v>34.37003866036004</c:v>
                </c:pt>
                <c:pt idx="2384">
                  <c:v>34.36484810067066</c:v>
                </c:pt>
                <c:pt idx="2385">
                  <c:v>34.35965879666022</c:v>
                </c:pt>
                <c:pt idx="2386">
                  <c:v>34.35447074779719</c:v>
                </c:pt>
                <c:pt idx="2387">
                  <c:v>34.34928553614655</c:v>
                </c:pt>
                <c:pt idx="2388">
                  <c:v>34.34409999560273</c:v>
                </c:pt>
                <c:pt idx="2389">
                  <c:v>34.33891570861417</c:v>
                </c:pt>
                <c:pt idx="2390">
                  <c:v>34.33373267465073</c:v>
                </c:pt>
                <c:pt idx="2391">
                  <c:v>34.32855089318275</c:v>
                </c:pt>
                <c:pt idx="2392">
                  <c:v>34.32337194436558</c:v>
                </c:pt>
                <c:pt idx="2393">
                  <c:v>34.31819266591894</c:v>
                </c:pt>
                <c:pt idx="2394">
                  <c:v>34.31301463838088</c:v>
                </c:pt>
                <c:pt idx="2395">
                  <c:v>34.30783786122306</c:v>
                </c:pt>
                <c:pt idx="2396">
                  <c:v>34.30266233391767</c:v>
                </c:pt>
                <c:pt idx="2397">
                  <c:v>34.29748963471442</c:v>
                </c:pt>
                <c:pt idx="2398">
                  <c:v>34.29231660506015</c:v>
                </c:pt>
                <c:pt idx="2399">
                  <c:v>34.2871448235254</c:v>
                </c:pt>
                <c:pt idx="2400">
                  <c:v>34.28197428971797</c:v>
                </c:pt>
                <c:pt idx="2401">
                  <c:v>34.27680500311115</c:v>
                </c:pt>
                <c:pt idx="2402">
                  <c:v>34.27163854005271</c:v>
                </c:pt>
                <c:pt idx="2403">
                  <c:v>34.26647174588786</c:v>
                </c:pt>
                <c:pt idx="2404">
                  <c:v>34.26130619734545</c:v>
                </c:pt>
                <c:pt idx="2405">
                  <c:v>34.25614189390006</c:v>
                </c:pt>
                <c:pt idx="2406">
                  <c:v>34.2509788350266</c:v>
                </c:pt>
                <c:pt idx="2407">
                  <c:v>34.24581859517535</c:v>
                </c:pt>
                <c:pt idx="2408">
                  <c:v>34.24065802349244</c:v>
                </c:pt>
                <c:pt idx="2409">
                  <c:v>34.23549869480844</c:v>
                </c:pt>
                <c:pt idx="2410">
                  <c:v>34.23034060859956</c:v>
                </c:pt>
                <c:pt idx="2411">
                  <c:v>34.22518376434239</c:v>
                </c:pt>
                <c:pt idx="2412">
                  <c:v>34.2200297345937</c:v>
                </c:pt>
                <c:pt idx="2413">
                  <c:v>34.2148753722925</c:v>
                </c:pt>
                <c:pt idx="2414">
                  <c:v>34.20972225037508</c:v>
                </c:pt>
                <c:pt idx="2415">
                  <c:v>34.20457036831925</c:v>
                </c:pt>
                <c:pt idx="2416">
                  <c:v>34.19941972560333</c:v>
                </c:pt>
                <c:pt idx="2417">
                  <c:v>34.19427189289447</c:v>
                </c:pt>
                <c:pt idx="2418">
                  <c:v>34.18912372691671</c:v>
                </c:pt>
                <c:pt idx="2419">
                  <c:v>34.18397679871583</c:v>
                </c:pt>
                <c:pt idx="2420">
                  <c:v>34.17883110777141</c:v>
                </c:pt>
                <c:pt idx="2421">
                  <c:v>34.17368665356337</c:v>
                </c:pt>
                <c:pt idx="2422">
                  <c:v>34.1685450048733</c:v>
                </c:pt>
                <c:pt idx="2423">
                  <c:v>34.1634030222022</c:v>
                </c:pt>
                <c:pt idx="2424">
                  <c:v>34.15826227470942</c:v>
                </c:pt>
                <c:pt idx="2425">
                  <c:v>34.15312276187623</c:v>
                </c:pt>
                <c:pt idx="2426">
                  <c:v>34.14798448318415</c:v>
                </c:pt>
                <c:pt idx="2427">
                  <c:v>34.14284900553314</c:v>
                </c:pt>
                <c:pt idx="2428">
                  <c:v>34.13771319319325</c:v>
                </c:pt>
                <c:pt idx="2429">
                  <c:v>34.13257861344136</c:v>
                </c:pt>
                <c:pt idx="2430">
                  <c:v>34.12744526576034</c:v>
                </c:pt>
                <c:pt idx="2431">
                  <c:v>34.1223131496335</c:v>
                </c:pt>
                <c:pt idx="2432">
                  <c:v>34.11718383008284</c:v>
                </c:pt>
                <c:pt idx="2433">
                  <c:v>34.11205417513969</c:v>
                </c:pt>
                <c:pt idx="2434">
                  <c:v>34.10692575020239</c:v>
                </c:pt>
                <c:pt idx="2435">
                  <c:v>34.10179855475548</c:v>
                </c:pt>
                <c:pt idx="2436">
                  <c:v>34.09667258828375</c:v>
                </c:pt>
                <c:pt idx="2437">
                  <c:v>34.09154941393555</c:v>
                </c:pt>
                <c:pt idx="2438">
                  <c:v>34.0864259034954</c:v>
                </c:pt>
                <c:pt idx="2439">
                  <c:v>34.08130362048705</c:v>
                </c:pt>
                <c:pt idx="2440">
                  <c:v>34.0761825643966</c:v>
                </c:pt>
                <c:pt idx="2441">
                  <c:v>34.07106273471059</c:v>
                </c:pt>
                <c:pt idx="2442">
                  <c:v>34.06594569270735</c:v>
                </c:pt>
                <c:pt idx="2443">
                  <c:v>34.06082831391683</c:v>
                </c:pt>
                <c:pt idx="2444">
                  <c:v>34.0557121599921</c:v>
                </c:pt>
                <c:pt idx="2445">
                  <c:v>34.05059723042091</c:v>
                </c:pt>
                <c:pt idx="2446">
                  <c:v>34.04548352469129</c:v>
                </c:pt>
                <c:pt idx="2447">
                  <c:v>34.04037260221565</c:v>
                </c:pt>
                <c:pt idx="2448">
                  <c:v>34.0352613422615</c:v>
                </c:pt>
                <c:pt idx="2449">
                  <c:v>34.03015130461513</c:v>
                </c:pt>
                <c:pt idx="2450">
                  <c:v>34.02504248876584</c:v>
                </c:pt>
                <c:pt idx="2451">
                  <c:v>34.01993489420327</c:v>
                </c:pt>
                <c:pt idx="2452">
                  <c:v>34.01483007847774</c:v>
                </c:pt>
                <c:pt idx="2453">
                  <c:v>34.0097249245865</c:v>
                </c:pt>
                <c:pt idx="2454">
                  <c:v>34.00462099045292</c:v>
                </c:pt>
                <c:pt idx="2455">
                  <c:v>33.99951827556792</c:v>
                </c:pt>
                <c:pt idx="2456">
                  <c:v>33.99441677942266</c:v>
                </c:pt>
                <c:pt idx="2457">
                  <c:v>33.9893180579178</c:v>
                </c:pt>
                <c:pt idx="2458">
                  <c:v>33.98421899770654</c:v>
                </c:pt>
                <c:pt idx="2459">
                  <c:v>33.97912115473517</c:v>
                </c:pt>
                <c:pt idx="2460">
                  <c:v>33.97402452849688</c:v>
                </c:pt>
                <c:pt idx="2461">
                  <c:v>33.96892911848542</c:v>
                </c:pt>
                <c:pt idx="2462">
                  <c:v>33.96383647853914</c:v>
                </c:pt>
                <c:pt idx="2463">
                  <c:v>33.95874349909264</c:v>
                </c:pt>
                <c:pt idx="2464">
                  <c:v>33.95365173435605</c:v>
                </c:pt>
                <c:pt idx="2465">
                  <c:v>33.94856118382425</c:v>
                </c:pt>
                <c:pt idx="2466">
                  <c:v>33.94347184699247</c:v>
                </c:pt>
                <c:pt idx="2467">
                  <c:v>33.93838527584873</c:v>
                </c:pt>
                <c:pt idx="2468">
                  <c:v>33.93329836453426</c:v>
                </c:pt>
                <c:pt idx="2469">
                  <c:v>33.9282126654078</c:v>
                </c:pt>
                <c:pt idx="2470">
                  <c:v>33.92312817796594</c:v>
                </c:pt>
                <c:pt idx="2471">
                  <c:v>33.91804490170555</c:v>
                </c:pt>
                <c:pt idx="2472">
                  <c:v>33.912964386768</c:v>
                </c:pt>
                <c:pt idx="2473">
                  <c:v>33.90788353099343</c:v>
                </c:pt>
                <c:pt idx="2474">
                  <c:v>33.90280388489322</c:v>
                </c:pt>
                <c:pt idx="2475">
                  <c:v>33.89772544796553</c:v>
                </c:pt>
                <c:pt idx="2476">
                  <c:v>33.89264821970886</c:v>
                </c:pt>
                <c:pt idx="2477">
                  <c:v>33.88757374842172</c:v>
                </c:pt>
                <c:pt idx="2478">
                  <c:v>33.88249893563555</c:v>
                </c:pt>
                <c:pt idx="2479">
                  <c:v>33.87742533001811</c:v>
                </c:pt>
                <c:pt idx="2480">
                  <c:v>33.8723529310692</c:v>
                </c:pt>
                <c:pt idx="2481">
                  <c:v>33.86728173828892</c:v>
                </c:pt>
                <c:pt idx="2482">
                  <c:v>33.86221329813676</c:v>
                </c:pt>
                <c:pt idx="2483">
                  <c:v>33.85714451582777</c:v>
                </c:pt>
                <c:pt idx="2484">
                  <c:v>33.85207693818998</c:v>
                </c:pt>
                <c:pt idx="2485">
                  <c:v>33.84701056472466</c:v>
                </c:pt>
                <c:pt idx="2486">
                  <c:v>33.84194539493367</c:v>
                </c:pt>
                <c:pt idx="2487">
                  <c:v>33.83688297344118</c:v>
                </c:pt>
                <c:pt idx="2488">
                  <c:v>33.8318202091383</c:v>
                </c:pt>
                <c:pt idx="2489">
                  <c:v>33.826758647017</c:v>
                </c:pt>
                <c:pt idx="2490">
                  <c:v>33.82169828658024</c:v>
                </c:pt>
                <c:pt idx="2491">
                  <c:v>33.81663912733134</c:v>
                </c:pt>
                <c:pt idx="2492">
                  <c:v>33.81158271206315</c:v>
                </c:pt>
                <c:pt idx="2493">
                  <c:v>33.80652595333515</c:v>
                </c:pt>
                <c:pt idx="2494">
                  <c:v>33.80147039430705</c:v>
                </c:pt>
                <c:pt idx="2495">
                  <c:v>33.7964160344835</c:v>
                </c:pt>
                <c:pt idx="2496">
                  <c:v>33.79136287336935</c:v>
                </c:pt>
                <c:pt idx="2497">
                  <c:v>33.78631245192978</c:v>
                </c:pt>
                <c:pt idx="2498">
                  <c:v>33.78126168638505</c:v>
                </c:pt>
                <c:pt idx="2499">
                  <c:v>33.77621211806658</c:v>
                </c:pt>
                <c:pt idx="2500">
                  <c:v>33.77116374648046</c:v>
                </c:pt>
                <c:pt idx="2501">
                  <c:v>33.7661165711332</c:v>
                </c:pt>
                <c:pt idx="2502">
                  <c:v>33.76107213116604</c:v>
                </c:pt>
                <c:pt idx="2503">
                  <c:v>33.75602734645255</c:v>
                </c:pt>
                <c:pt idx="2504">
                  <c:v>33.75098375649939</c:v>
                </c:pt>
                <c:pt idx="2505">
                  <c:v>33.74594136081436</c:v>
                </c:pt>
                <c:pt idx="2506">
                  <c:v>33.74090015890546</c:v>
                </c:pt>
                <c:pt idx="2507">
                  <c:v>33.7358616880938</c:v>
                </c:pt>
                <c:pt idx="2508">
                  <c:v>33.73082287189865</c:v>
                </c:pt>
                <c:pt idx="2509">
                  <c:v>33.7257852480059</c:v>
                </c:pt>
                <c:pt idx="2510">
                  <c:v>33.72074881592468</c:v>
                </c:pt>
                <c:pt idx="2511">
                  <c:v>33.71571357516472</c:v>
                </c:pt>
                <c:pt idx="2512">
                  <c:v>33.71068106123063</c:v>
                </c:pt>
                <c:pt idx="2513">
                  <c:v>33.7056482012801</c:v>
                </c:pt>
                <c:pt idx="2514">
                  <c:v>33.70061653118158</c:v>
                </c:pt>
                <c:pt idx="2515">
                  <c:v>33.69558605044598</c:v>
                </c:pt>
                <c:pt idx="2516">
                  <c:v>33.69055675876148</c:v>
                </c:pt>
                <c:pt idx="2517">
                  <c:v>33.6855301896842</c:v>
                </c:pt>
                <c:pt idx="2518">
                  <c:v>33.68050327397637</c:v>
                </c:pt>
                <c:pt idx="2519">
                  <c:v>33.67547754569363</c:v>
                </c:pt>
                <c:pt idx="2520">
                  <c:v>33.670453004349</c:v>
                </c:pt>
                <c:pt idx="2521">
                  <c:v>33.66542964945563</c:v>
                </c:pt>
                <c:pt idx="2522">
                  <c:v>33.66040901289706</c:v>
                </c:pt>
                <c:pt idx="2523">
                  <c:v>33.6553880290856</c:v>
                </c:pt>
                <c:pt idx="2524">
                  <c:v>33.6503682302672</c:v>
                </c:pt>
                <c:pt idx="2525">
                  <c:v>33.64534961595643</c:v>
                </c:pt>
                <c:pt idx="2526">
                  <c:v>33.64033218566807</c:v>
                </c:pt>
                <c:pt idx="2527">
                  <c:v>33.6353174694804</c:v>
                </c:pt>
                <c:pt idx="2528">
                  <c:v>33.6303024054217</c:v>
                </c:pt>
                <c:pt idx="2529">
                  <c:v>33.62528852393196</c:v>
                </c:pt>
                <c:pt idx="2530">
                  <c:v>33.6202758245273</c:v>
                </c:pt>
                <c:pt idx="2531">
                  <c:v>33.61526430672404</c:v>
                </c:pt>
                <c:pt idx="2532">
                  <c:v>33.61025549879898</c:v>
                </c:pt>
                <c:pt idx="2533">
                  <c:v>33.60524634238895</c:v>
                </c:pt>
                <c:pt idx="2534">
                  <c:v>33.60023836613162</c:v>
                </c:pt>
                <c:pt idx="2535">
                  <c:v>33.59523156954467</c:v>
                </c:pt>
                <c:pt idx="2536">
                  <c:v>33.5902259521461</c:v>
                </c:pt>
                <c:pt idx="2537">
                  <c:v>33.58522304041471</c:v>
                </c:pt>
                <c:pt idx="2538">
                  <c:v>33.58021977958855</c:v>
                </c:pt>
                <c:pt idx="2539">
                  <c:v>33.57521769650674</c:v>
                </c:pt>
                <c:pt idx="2540">
                  <c:v>33.57021679068847</c:v>
                </c:pt>
                <c:pt idx="2541">
                  <c:v>33.5652178244151</c:v>
                </c:pt>
                <c:pt idx="2542">
                  <c:v>33.56022079666823</c:v>
                </c:pt>
                <c:pt idx="2543">
                  <c:v>33.55522341922099</c:v>
                </c:pt>
                <c:pt idx="2544">
                  <c:v>33.55022721711757</c:v>
                </c:pt>
                <c:pt idx="2545">
                  <c:v>33.5452321898788</c:v>
                </c:pt>
                <c:pt idx="2546">
                  <c:v>33.5402383370257</c:v>
                </c:pt>
                <c:pt idx="2547">
                  <c:v>33.53524718145236</c:v>
                </c:pt>
                <c:pt idx="2548">
                  <c:v>33.53025567557722</c:v>
                </c:pt>
                <c:pt idx="2549">
                  <c:v>33.52526534265307</c:v>
                </c:pt>
                <c:pt idx="2550">
                  <c:v>33.52027618220227</c:v>
                </c:pt>
                <c:pt idx="2551">
                  <c:v>33.51528819374744</c:v>
                </c:pt>
                <c:pt idx="2552">
                  <c:v>33.5103028983959</c:v>
                </c:pt>
                <c:pt idx="2553">
                  <c:v>33.50531725214503</c:v>
                </c:pt>
                <c:pt idx="2554">
                  <c:v>33.50033277646014</c:v>
                </c:pt>
                <c:pt idx="2555">
                  <c:v>33.4953494708651</c:v>
                </c:pt>
                <c:pt idx="2556">
                  <c:v>33.4903673348841</c:v>
                </c:pt>
                <c:pt idx="2557">
                  <c:v>33.48538788784104</c:v>
                </c:pt>
                <c:pt idx="2558">
                  <c:v>33.48040808930538</c:v>
                </c:pt>
                <c:pt idx="2559">
                  <c:v>33.47542945895839</c:v>
                </c:pt>
                <c:pt idx="2560">
                  <c:v>33.47045199632548</c:v>
                </c:pt>
                <c:pt idx="2561">
                  <c:v>33.46547570093234</c:v>
                </c:pt>
                <c:pt idx="2562">
                  <c:v>33.46050209032321</c:v>
                </c:pt>
                <c:pt idx="2563">
                  <c:v>33.45552812763223</c:v>
                </c:pt>
                <c:pt idx="2564">
                  <c:v>33.4505553307603</c:v>
                </c:pt>
                <c:pt idx="2565">
                  <c:v>33.44558369923425</c:v>
                </c:pt>
                <c:pt idx="2566">
                  <c:v>33.44061323258147</c:v>
                </c:pt>
                <c:pt idx="2567">
                  <c:v>33.43564544657003</c:v>
                </c:pt>
                <c:pt idx="2568">
                  <c:v>33.43067730789154</c:v>
                </c:pt>
                <c:pt idx="2569">
                  <c:v>33.4257103326701</c:v>
                </c:pt>
                <c:pt idx="2570">
                  <c:v>33.42074452043407</c:v>
                </c:pt>
                <c:pt idx="2571">
                  <c:v>33.4157798707123</c:v>
                </c:pt>
                <c:pt idx="2572">
                  <c:v>33.41081789750054</c:v>
                </c:pt>
                <c:pt idx="2573">
                  <c:v>33.40585557104052</c:v>
                </c:pt>
                <c:pt idx="2574">
                  <c:v>33.40089440568511</c:v>
                </c:pt>
                <c:pt idx="2575">
                  <c:v>33.39593440098088</c:v>
                </c:pt>
                <c:pt idx="2576">
                  <c:v>33.39097555644098</c:v>
                </c:pt>
                <c:pt idx="2577">
                  <c:v>33.38601938429226</c:v>
                </c:pt>
                <c:pt idx="2578">
                  <c:v>33.38106285831977</c:v>
                </c:pt>
                <c:pt idx="2579">
                  <c:v>33.37610749110465</c:v>
                </c:pt>
                <c:pt idx="2580">
                  <c:v>33.37115328217861</c:v>
                </c:pt>
                <c:pt idx="2581">
                  <c:v>33.36620023107341</c:v>
                </c:pt>
                <c:pt idx="2582">
                  <c:v>33.36124984825059</c:v>
                </c:pt>
                <c:pt idx="2583">
                  <c:v>33.35629911103103</c:v>
                </c:pt>
                <c:pt idx="2584">
                  <c:v>33.35134953022997</c:v>
                </c:pt>
                <c:pt idx="2585">
                  <c:v>33.34640110538044</c:v>
                </c:pt>
                <c:pt idx="2586">
                  <c:v>33.34145383601594</c:v>
                </c:pt>
                <c:pt idx="2587">
                  <c:v>33.3365092308361</c:v>
                </c:pt>
                <c:pt idx="2588">
                  <c:v>33.33156427069053</c:v>
                </c:pt>
                <c:pt idx="2589">
                  <c:v>33.32662046463208</c:v>
                </c:pt>
                <c:pt idx="2590">
                  <c:v>33.32167781219535</c:v>
                </c:pt>
                <c:pt idx="2591">
                  <c:v>33.31673631291513</c:v>
                </c:pt>
                <c:pt idx="2592">
                  <c:v>33.31179747373295</c:v>
                </c:pt>
                <c:pt idx="2593">
                  <c:v>33.30685827902025</c:v>
                </c:pt>
                <c:pt idx="2594">
                  <c:v>33.3019202360707</c:v>
                </c:pt>
                <c:pt idx="2595">
                  <c:v>33.2969833444204</c:v>
                </c:pt>
                <c:pt idx="2596">
                  <c:v>33.29204760360578</c:v>
                </c:pt>
                <c:pt idx="2597">
                  <c:v>33.28711451881367</c:v>
                </c:pt>
                <c:pt idx="2598">
                  <c:v>33.28218107792994</c:v>
                </c:pt>
                <c:pt idx="2599">
                  <c:v>33.27724878649298</c:v>
                </c:pt>
                <c:pt idx="2600">
                  <c:v>33.2723176440404</c:v>
                </c:pt>
                <c:pt idx="2601">
                  <c:v>33.26738765011005</c:v>
                </c:pt>
                <c:pt idx="2602">
                  <c:v>33.26246030813767</c:v>
                </c:pt>
                <c:pt idx="2603">
                  <c:v>33.25753260951655</c:v>
                </c:pt>
                <c:pt idx="2604">
                  <c:v>33.25260605803327</c:v>
                </c:pt>
                <c:pt idx="2605">
                  <c:v>33.24768065322687</c:v>
                </c:pt>
                <c:pt idx="2606">
                  <c:v>33.24275639463681</c:v>
                </c:pt>
                <c:pt idx="2607">
                  <c:v>33.23783478395105</c:v>
                </c:pt>
                <c:pt idx="2608">
                  <c:v>33.23291281606338</c:v>
                </c:pt>
                <c:pt idx="2609">
                  <c:v>33.227991993012</c:v>
                </c:pt>
                <c:pt idx="2610">
                  <c:v>33.2230723143375</c:v>
                </c:pt>
                <c:pt idx="2611">
                  <c:v>33.21815377958071</c:v>
                </c:pt>
                <c:pt idx="2612">
                  <c:v>33.21323788868554</c:v>
                </c:pt>
                <c:pt idx="2613">
                  <c:v>33.20832164003918</c:v>
                </c:pt>
                <c:pt idx="2614">
                  <c:v>33.20340653393498</c:v>
                </c:pt>
                <c:pt idx="2615">
                  <c:v>33.19849256991497</c:v>
                </c:pt>
                <c:pt idx="2616">
                  <c:v>33.1935797475215</c:v>
                </c:pt>
                <c:pt idx="2617">
                  <c:v>33.18866956495781</c:v>
                </c:pt>
                <c:pt idx="2618">
                  <c:v>33.18375902409748</c:v>
                </c:pt>
                <c:pt idx="2619">
                  <c:v>33.17884962349253</c:v>
                </c:pt>
                <c:pt idx="2620">
                  <c:v>33.17394136268649</c:v>
                </c:pt>
                <c:pt idx="2621">
                  <c:v>33.16903424122317</c:v>
                </c:pt>
                <c:pt idx="2622">
                  <c:v>33.16412975556857</c:v>
                </c:pt>
                <c:pt idx="2623">
                  <c:v>33.1592249110758</c:v>
                </c:pt>
                <c:pt idx="2624">
                  <c:v>33.15432120455896</c:v>
                </c:pt>
                <c:pt idx="2625">
                  <c:v>33.149418635563</c:v>
                </c:pt>
                <c:pt idx="2626">
                  <c:v>33.14451720363319</c:v>
                </c:pt>
                <c:pt idx="2627">
                  <c:v>33.13961840350197</c:v>
                </c:pt>
                <c:pt idx="2628">
                  <c:v>33.13471924399478</c:v>
                </c:pt>
                <c:pt idx="2629">
                  <c:v>33.12982122019135</c:v>
                </c:pt>
                <c:pt idx="2630">
                  <c:v>33.12492433163813</c:v>
                </c:pt>
                <c:pt idx="2631">
                  <c:v>33.12002857788183</c:v>
                </c:pt>
                <c:pt idx="2632">
                  <c:v>33.1151354519246</c:v>
                </c:pt>
                <c:pt idx="2633">
                  <c:v>33.1102419659578</c:v>
                </c:pt>
                <c:pt idx="2634">
                  <c:v>33.10534961322282</c:v>
                </c:pt>
                <c:pt idx="2635">
                  <c:v>33.1004583934569</c:v>
                </c:pt>
                <c:pt idx="2636">
                  <c:v>33.09556830620775</c:v>
                </c:pt>
                <c:pt idx="2637">
                  <c:v>33.09068084275047</c:v>
                </c:pt>
                <c:pt idx="2638">
                  <c:v>33.08579301883406</c:v>
                </c:pt>
                <c:pt idx="2639">
                  <c:v>33.08090632607953</c:v>
                </c:pt>
                <c:pt idx="2640">
                  <c:v>33.07602076403577</c:v>
                </c:pt>
                <c:pt idx="2641">
                  <c:v>33.07113633225196</c:v>
                </c:pt>
                <c:pt idx="2642">
                  <c:v>33.0662545202798</c:v>
                </c:pt>
                <c:pt idx="2643">
                  <c:v>33.06137234731998</c:v>
                </c:pt>
                <c:pt idx="2644">
                  <c:v>33.05649130326945</c:v>
                </c:pt>
                <c:pt idx="2645">
                  <c:v>33.0516113876786</c:v>
                </c:pt>
                <c:pt idx="2646">
                  <c:v>33.04673260009801</c:v>
                </c:pt>
                <c:pt idx="2647">
                  <c:v>33.04185642835942</c:v>
                </c:pt>
                <c:pt idx="2648">
                  <c:v>33.03697989510838</c:v>
                </c:pt>
                <c:pt idx="2649">
                  <c:v>33.0321044885212</c:v>
                </c:pt>
                <c:pt idx="2650">
                  <c:v>33.02723020814966</c:v>
                </c:pt>
                <c:pt idx="2651">
                  <c:v>33.02235705354578</c:v>
                </c:pt>
                <c:pt idx="2652">
                  <c:v>33.01748651082485</c:v>
                </c:pt>
                <c:pt idx="2653">
                  <c:v>33.01261560607033</c:v>
                </c:pt>
                <c:pt idx="2654">
                  <c:v>33.00774582574135</c:v>
                </c:pt>
                <c:pt idx="2655">
                  <c:v>33.00287716939108</c:v>
                </c:pt>
                <c:pt idx="2656">
                  <c:v>32.99800963657305</c:v>
                </c:pt>
                <c:pt idx="2657">
                  <c:v>32.99314471168937</c:v>
                </c:pt>
                <c:pt idx="2658">
                  <c:v>32.98827942425459</c:v>
                </c:pt>
                <c:pt idx="2659">
                  <c:v>32.98341525901417</c:v>
                </c:pt>
                <c:pt idx="2660">
                  <c:v>32.97855221552267</c:v>
                </c:pt>
                <c:pt idx="2661">
                  <c:v>32.9736902933349</c:v>
                </c:pt>
                <c:pt idx="2662">
                  <c:v>32.96883097514345</c:v>
                </c:pt>
                <c:pt idx="2663">
                  <c:v>32.9639712938871</c:v>
                </c:pt>
                <c:pt idx="2664">
                  <c:v>32.9591127326009</c:v>
                </c:pt>
                <c:pt idx="2665">
                  <c:v>32.95425529084082</c:v>
                </c:pt>
                <c:pt idx="2666">
                  <c:v>32.94939896816316</c:v>
                </c:pt>
                <c:pt idx="2667">
                  <c:v>32.94454524555412</c:v>
                </c:pt>
                <c:pt idx="2668">
                  <c:v>32.93969115936999</c:v>
                </c:pt>
                <c:pt idx="2669">
                  <c:v>32.93483819093893</c:v>
                </c:pt>
                <c:pt idx="2670">
                  <c:v>32.92998633981824</c:v>
                </c:pt>
                <c:pt idx="2671">
                  <c:v>32.92513560556562</c:v>
                </c:pt>
                <c:pt idx="2672">
                  <c:v>32.92028746746429</c:v>
                </c:pt>
                <c:pt idx="2673">
                  <c:v>32.9154389652815</c:v>
                </c:pt>
                <c:pt idx="2674">
                  <c:v>32.91059157864148</c:v>
                </c:pt>
                <c:pt idx="2675">
                  <c:v>32.9057453071032</c:v>
                </c:pt>
                <c:pt idx="2676">
                  <c:v>32.9009001502256</c:v>
                </c:pt>
                <c:pt idx="2677">
                  <c:v>32.89605758559242</c:v>
                </c:pt>
                <c:pt idx="2678">
                  <c:v>32.89121465637482</c:v>
                </c:pt>
                <c:pt idx="2679">
                  <c:v>32.88637284049691</c:v>
                </c:pt>
                <c:pt idx="2680">
                  <c:v>32.8815321375189</c:v>
                </c:pt>
                <c:pt idx="2681">
                  <c:v>32.87669254700123</c:v>
                </c:pt>
                <c:pt idx="2682">
                  <c:v>32.87185554483144</c:v>
                </c:pt>
                <c:pt idx="2683">
                  <c:v>32.86701817757785</c:v>
                </c:pt>
                <c:pt idx="2684">
                  <c:v>32.8621819214678</c:v>
                </c:pt>
                <c:pt idx="2685">
                  <c:v>32.8573467760628</c:v>
                </c:pt>
                <c:pt idx="2686">
                  <c:v>32.85251274092484</c:v>
                </c:pt>
                <c:pt idx="2687">
                  <c:v>32.84768129024831</c:v>
                </c:pt>
                <c:pt idx="2688">
                  <c:v>32.84284947399235</c:v>
                </c:pt>
                <c:pt idx="2689">
                  <c:v>32.83801876669072</c:v>
                </c:pt>
                <c:pt idx="2690">
                  <c:v>32.83318916790623</c:v>
                </c:pt>
                <c:pt idx="2691">
                  <c:v>32.82836067720223</c:v>
                </c:pt>
                <c:pt idx="2692">
                  <c:v>32.82353476708377</c:v>
                </c:pt>
                <c:pt idx="2693">
                  <c:v>32.81870849089362</c:v>
                </c:pt>
                <c:pt idx="2694">
                  <c:v>32.81388332147544</c:v>
                </c:pt>
                <c:pt idx="2695">
                  <c:v>32.80905925839345</c:v>
                </c:pt>
                <c:pt idx="2696">
                  <c:v>32.80423630121234</c:v>
                </c:pt>
                <c:pt idx="2697">
                  <c:v>32.79941592075105</c:v>
                </c:pt>
                <c:pt idx="2698">
                  <c:v>32.79459517372941</c:v>
                </c:pt>
                <c:pt idx="2699">
                  <c:v>32.78977553130427</c:v>
                </c:pt>
                <c:pt idx="2700">
                  <c:v>32.78495699304128</c:v>
                </c:pt>
                <c:pt idx="2701">
                  <c:v>32.78013955850643</c:v>
                </c:pt>
                <c:pt idx="2702">
                  <c:v>32.77532469683568</c:v>
                </c:pt>
                <c:pt idx="2703">
                  <c:v>32.77050946811966</c:v>
                </c:pt>
                <c:pt idx="2704">
                  <c:v>32.76569534183148</c:v>
                </c:pt>
                <c:pt idx="2705">
                  <c:v>32.76088231753824</c:v>
                </c:pt>
                <c:pt idx="2706">
                  <c:v>32.75607039480726</c:v>
                </c:pt>
                <c:pt idx="2707">
                  <c:v>32.75126104109489</c:v>
                </c:pt>
                <c:pt idx="2708">
                  <c:v>32.74645131985577</c:v>
                </c:pt>
                <c:pt idx="2709">
                  <c:v>32.74164269888272</c:v>
                </c:pt>
                <c:pt idx="2710">
                  <c:v>32.7368351777442</c:v>
                </c:pt>
                <c:pt idx="2711">
                  <c:v>32.73202875600888</c:v>
                </c:pt>
                <c:pt idx="2712">
                  <c:v>32.72722489945682</c:v>
                </c:pt>
                <c:pt idx="2713">
                  <c:v>32.72242067490002</c:v>
                </c:pt>
                <c:pt idx="2714">
                  <c:v>32.71761754845433</c:v>
                </c:pt>
                <c:pt idx="2715">
                  <c:v>32.71281551968955</c:v>
                </c:pt>
                <c:pt idx="2716">
                  <c:v>32.70801458817578</c:v>
                </c:pt>
                <c:pt idx="2717">
                  <c:v>32.70321621801993</c:v>
                </c:pt>
                <c:pt idx="2718">
                  <c:v>32.69841747938486</c:v>
                </c:pt>
                <c:pt idx="2719">
                  <c:v>32.69361983671274</c:v>
                </c:pt>
                <c:pt idx="2720">
                  <c:v>32.68882328957471</c:v>
                </c:pt>
                <c:pt idx="2721">
                  <c:v>32.68402783754215</c:v>
                </c:pt>
                <c:pt idx="2722">
                  <c:v>32.67923494305238</c:v>
                </c:pt>
                <c:pt idx="2723">
                  <c:v>32.6744416796123</c:v>
                </c:pt>
                <c:pt idx="2724">
                  <c:v>32.66964950999385</c:v>
                </c:pt>
                <c:pt idx="2725">
                  <c:v>32.66485843376937</c:v>
                </c:pt>
                <c:pt idx="2726">
                  <c:v>32.6600684505117</c:v>
                </c:pt>
                <c:pt idx="2727">
                  <c:v>32.6552810209915</c:v>
                </c:pt>
                <c:pt idx="2728">
                  <c:v>32.65049322205358</c:v>
                </c:pt>
                <c:pt idx="2729">
                  <c:v>32.64570651480248</c:v>
                </c:pt>
                <c:pt idx="2730">
                  <c:v>32.64092089881207</c:v>
                </c:pt>
                <c:pt idx="2731">
                  <c:v>32.63613637365645</c:v>
                </c:pt>
                <c:pt idx="2732">
                  <c:v>32.63135439844307</c:v>
                </c:pt>
                <c:pt idx="2733">
                  <c:v>32.6265720533479</c:v>
                </c:pt>
                <c:pt idx="2734">
                  <c:v>32.62179079781158</c:v>
                </c:pt>
                <c:pt idx="2735">
                  <c:v>32.61701063140931</c:v>
                </c:pt>
                <c:pt idx="2736">
                  <c:v>32.61223155371649</c:v>
                </c:pt>
                <c:pt idx="2737">
                  <c:v>32.6074550221807</c:v>
                </c:pt>
                <c:pt idx="2738">
                  <c:v>32.60267812030244</c:v>
                </c:pt>
                <c:pt idx="2739">
                  <c:v>32.59790230586176</c:v>
                </c:pt>
                <c:pt idx="2740">
                  <c:v>32.59312757843517</c:v>
                </c:pt>
                <c:pt idx="2741">
                  <c:v>32.58835393759947</c:v>
                </c:pt>
                <c:pt idx="2742">
                  <c:v>32.58358283914526</c:v>
                </c:pt>
                <c:pt idx="2743">
                  <c:v>32.57881136989145</c:v>
                </c:pt>
                <c:pt idx="2744">
                  <c:v>32.57404098596059</c:v>
                </c:pt>
                <c:pt idx="2745">
                  <c:v>32.56927168693057</c:v>
                </c:pt>
                <c:pt idx="2746">
                  <c:v>32.56450347237943</c:v>
                </c:pt>
                <c:pt idx="2747">
                  <c:v>32.55973779644422</c:v>
                </c:pt>
                <c:pt idx="2748">
                  <c:v>32.55497174890043</c:v>
                </c:pt>
                <c:pt idx="2749">
                  <c:v>32.55020678398787</c:v>
                </c:pt>
                <c:pt idx="2750">
                  <c:v>32.54544290183355</c:v>
                </c:pt>
                <c:pt idx="2751">
                  <c:v>32.54068010201623</c:v>
                </c:pt>
                <c:pt idx="2752">
                  <c:v>32.53591983702231</c:v>
                </c:pt>
                <c:pt idx="2753">
                  <c:v>32.53115920028637</c:v>
                </c:pt>
                <c:pt idx="2754">
                  <c:v>32.52639964462541</c:v>
                </c:pt>
                <c:pt idx="2755">
                  <c:v>32.52164116961917</c:v>
                </c:pt>
                <c:pt idx="2756">
                  <c:v>32.51688377484776</c:v>
                </c:pt>
                <c:pt idx="2757">
                  <c:v>32.51212891115038</c:v>
                </c:pt>
                <c:pt idx="2758">
                  <c:v>32.5073736752604</c:v>
                </c:pt>
                <c:pt idx="2759">
                  <c:v>32.50261951834712</c:v>
                </c:pt>
                <c:pt idx="2760">
                  <c:v>32.49786643999148</c:v>
                </c:pt>
                <c:pt idx="2761">
                  <c:v>32.49311443977492</c:v>
                </c:pt>
                <c:pt idx="2762">
                  <c:v>32.48836496689258</c:v>
                </c:pt>
                <c:pt idx="2763">
                  <c:v>32.48361512137043</c:v>
                </c:pt>
                <c:pt idx="2764">
                  <c:v>32.47886635273291</c:v>
                </c:pt>
                <c:pt idx="2765">
                  <c:v>32.47411866056247</c:v>
                </c:pt>
                <c:pt idx="2766">
                  <c:v>32.4693720444417</c:v>
                </c:pt>
                <c:pt idx="2767">
                  <c:v>32.46462795192502</c:v>
                </c:pt>
                <c:pt idx="2768">
                  <c:v>32.45988348632432</c:v>
                </c:pt>
                <c:pt idx="2769">
                  <c:v>32.45514009552283</c:v>
                </c:pt>
                <c:pt idx="2770">
                  <c:v>32.45039777910404</c:v>
                </c:pt>
                <c:pt idx="2771">
                  <c:v>32.44565653665196</c:v>
                </c:pt>
                <c:pt idx="2772">
                  <c:v>32.4409178140834</c:v>
                </c:pt>
                <c:pt idx="2773">
                  <c:v>32.43617871798986</c:v>
                </c:pt>
                <c:pt idx="2774">
                  <c:v>32.43144069461619</c:v>
                </c:pt>
                <c:pt idx="2775">
                  <c:v>32.4267037435475</c:v>
                </c:pt>
                <c:pt idx="2776">
                  <c:v>32.42196786436872</c:v>
                </c:pt>
                <c:pt idx="2777">
                  <c:v>32.41723450136239</c:v>
                </c:pt>
                <c:pt idx="2778">
                  <c:v>32.41250076439334</c:v>
                </c:pt>
                <c:pt idx="2779">
                  <c:v>32.4077680980714</c:v>
                </c:pt>
                <c:pt idx="2780">
                  <c:v>32.40303650198263</c:v>
                </c:pt>
                <c:pt idx="2781">
                  <c:v>32.3983059757136</c:v>
                </c:pt>
                <c:pt idx="2782">
                  <c:v>32.39357796191538</c:v>
                </c:pt>
                <c:pt idx="2783">
                  <c:v>32.3888495737197</c:v>
                </c:pt>
                <c:pt idx="2784">
                  <c:v>32.3841222541046</c:v>
                </c:pt>
                <c:pt idx="2785">
                  <c:v>32.37939600265744</c:v>
                </c:pt>
                <c:pt idx="2786">
                  <c:v>32.37467081896591</c:v>
                </c:pt>
                <c:pt idx="2787">
                  <c:v>32.36994814405306</c:v>
                </c:pt>
                <c:pt idx="2788">
                  <c:v>32.36522509431125</c:v>
                </c:pt>
                <c:pt idx="2789">
                  <c:v>32.3605031110897</c:v>
                </c:pt>
                <c:pt idx="2790">
                  <c:v>32.35578219397708</c:v>
                </c:pt>
                <c:pt idx="2791">
                  <c:v>32.35106234256229</c:v>
                </c:pt>
                <c:pt idx="2792">
                  <c:v>32.34634499624342</c:v>
                </c:pt>
                <c:pt idx="2793">
                  <c:v>32.34162727466719</c:v>
                </c:pt>
                <c:pt idx="2794">
                  <c:v>32.33691061755727</c:v>
                </c:pt>
                <c:pt idx="2795">
                  <c:v>32.33219502450344</c:v>
                </c:pt>
                <c:pt idx="2796">
                  <c:v>32.3274804950959</c:v>
                </c:pt>
                <c:pt idx="2797">
                  <c:v>32.32276846711094</c:v>
                </c:pt>
                <c:pt idx="2798">
                  <c:v>32.31805606344324</c:v>
                </c:pt>
                <c:pt idx="2799">
                  <c:v>32.31334472219405</c:v>
                </c:pt>
                <c:pt idx="2800">
                  <c:v>32.30863444295444</c:v>
                </c:pt>
                <c:pt idx="2801">
                  <c:v>32.3039252253158</c:v>
                </c:pt>
                <c:pt idx="2802">
                  <c:v>32.29921850543563</c:v>
                </c:pt>
                <c:pt idx="2803">
                  <c:v>32.29451140945056</c:v>
                </c:pt>
                <c:pt idx="2804">
                  <c:v>32.28980537384231</c:v>
                </c:pt>
                <c:pt idx="2805">
                  <c:v>32.28510039820333</c:v>
                </c:pt>
                <c:pt idx="2806">
                  <c:v>32.2803964821262</c:v>
                </c:pt>
                <c:pt idx="2807">
                  <c:v>32.27569506015274</c:v>
                </c:pt>
                <c:pt idx="2808">
                  <c:v>32.27099326165524</c:v>
                </c:pt>
                <c:pt idx="2809">
                  <c:v>32.26629252149914</c:v>
                </c:pt>
                <c:pt idx="2810">
                  <c:v>32.26159283927808</c:v>
                </c:pt>
                <c:pt idx="2811">
                  <c:v>32.25689421458591</c:v>
                </c:pt>
                <c:pt idx="2812">
                  <c:v>32.25219808035193</c:v>
                </c:pt>
                <c:pt idx="2813">
                  <c:v>32.24750156917776</c:v>
                </c:pt>
                <c:pt idx="2814">
                  <c:v>32.24280611431573</c:v>
                </c:pt>
                <c:pt idx="2815">
                  <c:v>32.23811171536067</c:v>
                </c:pt>
                <c:pt idx="2816">
                  <c:v>32.23341837190768</c:v>
                </c:pt>
                <c:pt idx="2817">
                  <c:v>32.22872751527657</c:v>
                </c:pt>
                <c:pt idx="2818">
                  <c:v>32.22403628129221</c:v>
                </c:pt>
                <c:pt idx="2819">
                  <c:v>32.21934610159685</c:v>
                </c:pt>
                <c:pt idx="2820">
                  <c:v>32.21465697578646</c:v>
                </c:pt>
                <c:pt idx="2821">
                  <c:v>32.2099689034575</c:v>
                </c:pt>
                <c:pt idx="2822">
                  <c:v>32.20528331432328</c:v>
                </c:pt>
                <c:pt idx="2823">
                  <c:v>32.20059734742578</c:v>
                </c:pt>
                <c:pt idx="2824">
                  <c:v>32.19591243280014</c:v>
                </c:pt>
                <c:pt idx="2825">
                  <c:v>32.19122857004362</c:v>
                </c:pt>
                <c:pt idx="2826">
                  <c:v>32.1865457587539</c:v>
                </c:pt>
                <c:pt idx="2827">
                  <c:v>32.18186542704098</c:v>
                </c:pt>
                <c:pt idx="2828">
                  <c:v>32.17718471715771</c:v>
                </c:pt>
                <c:pt idx="2829">
                  <c:v>32.17250505753531</c:v>
                </c:pt>
                <c:pt idx="2830">
                  <c:v>32.16782644777226</c:v>
                </c:pt>
                <c:pt idx="2831">
                  <c:v>32.16314888746742</c:v>
                </c:pt>
                <c:pt idx="2832">
                  <c:v>32.15847380313055</c:v>
                </c:pt>
                <c:pt idx="2833">
                  <c:v>32.15379834021921</c:v>
                </c:pt>
                <c:pt idx="2834">
                  <c:v>32.1491239255638</c:v>
                </c:pt>
                <c:pt idx="2835">
                  <c:v>32.14445055876399</c:v>
                </c:pt>
                <c:pt idx="2836">
                  <c:v>32.13977823941981</c:v>
                </c:pt>
                <c:pt idx="2837">
                  <c:v>32.1351083924439</c:v>
                </c:pt>
                <c:pt idx="2838">
                  <c:v>32.13043816649233</c:v>
                </c:pt>
                <c:pt idx="2839">
                  <c:v>32.12576898679778</c:v>
                </c:pt>
                <c:pt idx="2840">
                  <c:v>32.1211008529611</c:v>
                </c:pt>
                <c:pt idx="2841">
                  <c:v>32.11643376458345</c:v>
                </c:pt>
                <c:pt idx="2842">
                  <c:v>32.11176914498341</c:v>
                </c:pt>
                <c:pt idx="2843">
                  <c:v>32.10710414600953</c:v>
                </c:pt>
                <c:pt idx="2844">
                  <c:v>32.10244019129965</c:v>
                </c:pt>
                <c:pt idx="2845">
                  <c:v>32.09777728045597</c:v>
                </c:pt>
                <c:pt idx="2846">
                  <c:v>32.09311541308073</c:v>
                </c:pt>
                <c:pt idx="2847">
                  <c:v>32.08845601090137</c:v>
                </c:pt>
                <c:pt idx="2848">
                  <c:v>32.08379622895293</c:v>
                </c:pt>
                <c:pt idx="2849">
                  <c:v>32.0791374892815</c:v>
                </c:pt>
                <c:pt idx="2850">
                  <c:v>32.07447979149043</c:v>
                </c:pt>
                <c:pt idx="2851">
                  <c:v>32.06982313518324</c:v>
                </c:pt>
                <c:pt idx="2852">
                  <c:v>32.0651689404992</c:v>
                </c:pt>
                <c:pt idx="2853">
                  <c:v>32.06051436565371</c:v>
                </c:pt>
                <c:pt idx="2854">
                  <c:v>32.05586083110421</c:v>
                </c:pt>
                <c:pt idx="2855">
                  <c:v>32.05120833645516</c:v>
                </c:pt>
                <c:pt idx="2856">
                  <c:v>32.04655688131128</c:v>
                </c:pt>
                <c:pt idx="2857">
                  <c:v>32.0419078842268</c:v>
                </c:pt>
                <c:pt idx="2858">
                  <c:v>32.03725850659141</c:v>
                </c:pt>
                <c:pt idx="2859">
                  <c:v>32.03261016727686</c:v>
                </c:pt>
                <c:pt idx="2860">
                  <c:v>32.0279628658888</c:v>
                </c:pt>
                <c:pt idx="2861">
                  <c:v>32.02331660203312</c:v>
                </c:pt>
                <c:pt idx="2862">
                  <c:v>32.01867279268195</c:v>
                </c:pt>
                <c:pt idx="2863">
                  <c:v>32.0140286024709</c:v>
                </c:pt>
                <c:pt idx="2864">
                  <c:v>32.00938544871505</c:v>
                </c:pt>
                <c:pt idx="2865">
                  <c:v>32.00474333092416</c:v>
                </c:pt>
                <c:pt idx="2866">
                  <c:v>32.0001022487054</c:v>
                </c:pt>
                <c:pt idx="2867">
                  <c:v>31.99546361745187</c:v>
                </c:pt>
                <c:pt idx="2868">
                  <c:v>31.99082460488415</c:v>
                </c:pt>
                <c:pt idx="2869">
                  <c:v>31.98618662671161</c:v>
                </c:pt>
                <c:pt idx="2870">
                  <c:v>31.98154968254238</c:v>
                </c:pt>
                <c:pt idx="2871">
                  <c:v>31.97691377198488</c:v>
                </c:pt>
                <c:pt idx="2872">
                  <c:v>31.97228030885604</c:v>
                </c:pt>
                <c:pt idx="2873">
                  <c:v>31.96764646403274</c:v>
                </c:pt>
                <c:pt idx="2874">
                  <c:v>31.96301365164769</c:v>
                </c:pt>
                <c:pt idx="2875">
                  <c:v>31.95838187131018</c:v>
                </c:pt>
                <c:pt idx="2876">
                  <c:v>31.95375112262976</c:v>
                </c:pt>
                <c:pt idx="2877">
                  <c:v>31.94912281785028</c:v>
                </c:pt>
                <c:pt idx="2878">
                  <c:v>31.94449413099895</c:v>
                </c:pt>
                <c:pt idx="2879">
                  <c:v>31.93986647463478</c:v>
                </c:pt>
                <c:pt idx="2880">
                  <c:v>31.93523984836816</c:v>
                </c:pt>
                <c:pt idx="2881">
                  <c:v>31.93061425180988</c:v>
                </c:pt>
                <c:pt idx="2882">
                  <c:v>31.9259910956336</c:v>
                </c:pt>
                <c:pt idx="2883">
                  <c:v>31.92136755701091</c:v>
                </c:pt>
                <c:pt idx="2884">
                  <c:v>31.91674504693006</c:v>
                </c:pt>
                <c:pt idx="2885">
                  <c:v>31.91212356500266</c:v>
                </c:pt>
                <c:pt idx="2886">
                  <c:v>31.90750311084057</c:v>
                </c:pt>
                <c:pt idx="2887">
                  <c:v>31.90288509355029</c:v>
                </c:pt>
                <c:pt idx="2888">
                  <c:v>31.89826669344189</c:v>
                </c:pt>
                <c:pt idx="2889">
                  <c:v>31.89364931993578</c:v>
                </c:pt>
                <c:pt idx="2890">
                  <c:v>31.88903297264481</c:v>
                </c:pt>
                <c:pt idx="2891">
                  <c:v>31.88441765118188</c:v>
                </c:pt>
                <c:pt idx="2892">
                  <c:v>31.87980476308935</c:v>
                </c:pt>
                <c:pt idx="2893">
                  <c:v>31.87519149180974</c:v>
                </c:pt>
                <c:pt idx="2894">
                  <c:v>31.87057924519869</c:v>
                </c:pt>
                <c:pt idx="2895">
                  <c:v>31.86596802287012</c:v>
                </c:pt>
                <c:pt idx="2896">
                  <c:v>31.86135782443814</c:v>
                </c:pt>
                <c:pt idx="2897">
                  <c:v>31.85675005588379</c:v>
                </c:pt>
                <c:pt idx="2898">
                  <c:v>31.85214190377622</c:v>
                </c:pt>
                <c:pt idx="2899">
                  <c:v>31.84753477440918</c:v>
                </c:pt>
                <c:pt idx="2900">
                  <c:v>31.84292866739771</c:v>
                </c:pt>
                <c:pt idx="2901">
                  <c:v>31.83832358235711</c:v>
                </c:pt>
                <c:pt idx="2902">
                  <c:v>31.83372092371001</c:v>
                </c:pt>
                <c:pt idx="2903">
                  <c:v>31.82911788114632</c:v>
                </c:pt>
                <c:pt idx="2904">
                  <c:v>31.82451585940083</c:v>
                </c:pt>
                <c:pt idx="2905">
                  <c:v>31.81991485808974</c:v>
                </c:pt>
                <c:pt idx="2906">
                  <c:v>31.81531487682944</c:v>
                </c:pt>
                <c:pt idx="2907">
                  <c:v>31.81071731848716</c:v>
                </c:pt>
                <c:pt idx="2908">
                  <c:v>31.80611937586767</c:v>
                </c:pt>
                <c:pt idx="2909">
                  <c:v>31.80152245214973</c:v>
                </c:pt>
                <c:pt idx="2910">
                  <c:v>31.79692654695066</c:v>
                </c:pt>
                <c:pt idx="2911">
                  <c:v>31.79233165988803</c:v>
                </c:pt>
                <c:pt idx="2912">
                  <c:v>31.78773919227649</c:v>
                </c:pt>
                <c:pt idx="2913">
                  <c:v>31.78314634002983</c:v>
                </c:pt>
                <c:pt idx="2914">
                  <c:v>31.77855450477378</c:v>
                </c:pt>
                <c:pt idx="2915">
                  <c:v>31.77396368612672</c:v>
                </c:pt>
                <c:pt idx="2916">
                  <c:v>31.76937388370731</c:v>
                </c:pt>
                <c:pt idx="2917">
                  <c:v>31.7647864972807</c:v>
                </c:pt>
                <c:pt idx="2918">
                  <c:v>31.76019872586381</c:v>
                </c:pt>
                <c:pt idx="2919">
                  <c:v>31.75561196953211</c:v>
                </c:pt>
                <c:pt idx="2920">
                  <c:v>31.75102622790517</c:v>
                </c:pt>
                <c:pt idx="2921">
                  <c:v>31.74644150060278</c:v>
                </c:pt>
                <c:pt idx="2922">
                  <c:v>31.74185918584332</c:v>
                </c:pt>
                <c:pt idx="2923">
                  <c:v>31.73727648574113</c:v>
                </c:pt>
                <c:pt idx="2924">
                  <c:v>31.73269479882437</c:v>
                </c:pt>
                <c:pt idx="2925">
                  <c:v>31.72811412471372</c:v>
                </c:pt>
                <c:pt idx="2926">
                  <c:v>31.72353446303011</c:v>
                </c:pt>
                <c:pt idx="2927">
                  <c:v>31.71895721044804</c:v>
                </c:pt>
                <c:pt idx="2928">
                  <c:v>31.71437957217347</c:v>
                </c:pt>
                <c:pt idx="2929">
                  <c:v>31.70980294519014</c:v>
                </c:pt>
                <c:pt idx="2930">
                  <c:v>31.70522732911985</c:v>
                </c:pt>
                <c:pt idx="2931">
                  <c:v>31.70065272358464</c:v>
                </c:pt>
                <c:pt idx="2932">
                  <c:v>31.69608052371806</c:v>
                </c:pt>
                <c:pt idx="2933">
                  <c:v>31.69150793781187</c:v>
                </c:pt>
                <c:pt idx="2934">
                  <c:v>31.68693636130828</c:v>
                </c:pt>
                <c:pt idx="2935">
                  <c:v>31.6823657938302</c:v>
                </c:pt>
                <c:pt idx="2936">
                  <c:v>31.67779623500077</c:v>
                </c:pt>
                <c:pt idx="2937">
                  <c:v>31.67322907841548</c:v>
                </c:pt>
                <c:pt idx="2938">
                  <c:v>31.66866153544612</c:v>
                </c:pt>
                <c:pt idx="2939">
                  <c:v>31.66409499999625</c:v>
                </c:pt>
                <c:pt idx="2940">
                  <c:v>31.65952947168988</c:v>
                </c:pt>
                <c:pt idx="2941">
                  <c:v>31.65496495015125</c:v>
                </c:pt>
                <c:pt idx="2942">
                  <c:v>31.65040282744064</c:v>
                </c:pt>
                <c:pt idx="2943">
                  <c:v>31.64584031800414</c:v>
                </c:pt>
                <c:pt idx="2944">
                  <c:v>31.64127881420951</c:v>
                </c:pt>
                <c:pt idx="2945">
                  <c:v>31.63671831568186</c:v>
                </c:pt>
                <c:pt idx="2946">
                  <c:v>31.63215882204654</c:v>
                </c:pt>
                <c:pt idx="2947">
                  <c:v>31.62760172383148</c:v>
                </c:pt>
                <c:pt idx="2948">
                  <c:v>31.62304423855128</c:v>
                </c:pt>
                <c:pt idx="2949">
                  <c:v>31.61848775704084</c:v>
                </c:pt>
                <c:pt idx="2950">
                  <c:v>31.61393227892632</c:v>
                </c:pt>
                <c:pt idx="2951">
                  <c:v>31.60937780383419</c:v>
                </c:pt>
                <c:pt idx="2952">
                  <c:v>31.60482572076285</c:v>
                </c:pt>
                <c:pt idx="2953">
                  <c:v>31.60027325028977</c:v>
                </c:pt>
                <c:pt idx="2954">
                  <c:v>31.59572178171972</c:v>
                </c:pt>
                <c:pt idx="2955">
                  <c:v>31.59117131468004</c:v>
                </c:pt>
                <c:pt idx="2956">
                  <c:v>31.58662184879818</c:v>
                </c:pt>
                <c:pt idx="2957">
                  <c:v>31.58207477154593</c:v>
                </c:pt>
                <c:pt idx="2958">
                  <c:v>31.57752730655795</c:v>
                </c:pt>
                <c:pt idx="2959">
                  <c:v>31.57298084161172</c:v>
                </c:pt>
                <c:pt idx="2960">
                  <c:v>31.56843537633562</c:v>
                </c:pt>
                <c:pt idx="2961">
                  <c:v>31.5638909103583</c:v>
                </c:pt>
                <c:pt idx="2962">
                  <c:v>31.55934882962764</c:v>
                </c:pt>
                <c:pt idx="2963">
                  <c:v>31.55480636082974</c:v>
                </c:pt>
                <c:pt idx="2964">
                  <c:v>31.55026489021774</c:v>
                </c:pt>
                <c:pt idx="2965">
                  <c:v>31.54572441742108</c:v>
                </c:pt>
                <c:pt idx="2966">
                  <c:v>31.54118494206946</c:v>
                </c:pt>
                <c:pt idx="2967">
                  <c:v>31.53664784858978</c:v>
                </c:pt>
                <c:pt idx="2968">
                  <c:v>31.53211036671394</c:v>
                </c:pt>
                <c:pt idx="2969">
                  <c:v>31.5275738811735</c:v>
                </c:pt>
                <c:pt idx="2970">
                  <c:v>31.52303839159897</c:v>
                </c:pt>
                <c:pt idx="2971">
                  <c:v>31.51850389762108</c:v>
                </c:pt>
                <c:pt idx="2972">
                  <c:v>31.51397178214865</c:v>
                </c:pt>
                <c:pt idx="2973">
                  <c:v>31.50943927795358</c:v>
                </c:pt>
                <c:pt idx="2974">
                  <c:v>31.50490776824881</c:v>
                </c:pt>
                <c:pt idx="2975">
                  <c:v>31.50037725266584</c:v>
                </c:pt>
                <c:pt idx="2976">
                  <c:v>31.4958477308365</c:v>
                </c:pt>
                <c:pt idx="2977">
                  <c:v>31.49132058415418</c:v>
                </c:pt>
                <c:pt idx="2978">
                  <c:v>31.48679304842742</c:v>
                </c:pt>
                <c:pt idx="2979">
                  <c:v>31.48226650535328</c:v>
                </c:pt>
                <c:pt idx="2980">
                  <c:v>31.4777409545624</c:v>
                </c:pt>
                <c:pt idx="2981">
                  <c:v>31.47321639568758</c:v>
                </c:pt>
                <c:pt idx="2982">
                  <c:v>31.46869420860961</c:v>
                </c:pt>
                <c:pt idx="2983">
                  <c:v>31.46417163216391</c:v>
                </c:pt>
                <c:pt idx="2984">
                  <c:v>31.45965004653428</c:v>
                </c:pt>
                <c:pt idx="2985">
                  <c:v>31.45512945135436</c:v>
                </c:pt>
                <c:pt idx="2986">
                  <c:v>31.45060984625809</c:v>
                </c:pt>
                <c:pt idx="2987">
                  <c:v>31.44609260961648</c:v>
                </c:pt>
                <c:pt idx="2988">
                  <c:v>31.44157498328823</c:v>
                </c:pt>
                <c:pt idx="2989">
                  <c:v>31.43705834594676</c:v>
                </c:pt>
                <c:pt idx="2990">
                  <c:v>31.43254269722678</c:v>
                </c:pt>
                <c:pt idx="2991">
                  <c:v>31.4280280367633</c:v>
                </c:pt>
                <c:pt idx="2992">
                  <c:v>31.42351574142035</c:v>
                </c:pt>
                <c:pt idx="2993">
                  <c:v>31.41900305607429</c:v>
                </c:pt>
                <c:pt idx="2994">
                  <c:v>31.41449135789097</c:v>
                </c:pt>
                <c:pt idx="2995">
                  <c:v>31.40998064650619</c:v>
                </c:pt>
                <c:pt idx="2996">
                  <c:v>31.40547092155597</c:v>
                </c:pt>
                <c:pt idx="2997">
                  <c:v>31.4009635584001</c:v>
                </c:pt>
                <c:pt idx="2998">
                  <c:v>31.3964558049271</c:v>
                </c:pt>
                <c:pt idx="2999">
                  <c:v>31.39194903679806</c:v>
                </c:pt>
                <c:pt idx="3000">
                  <c:v>31.3874432536498</c:v>
                </c:pt>
                <c:pt idx="3001">
                  <c:v>31.38293845511937</c:v>
                </c:pt>
                <c:pt idx="3002">
                  <c:v>31.37843601506508</c:v>
                </c:pt>
                <c:pt idx="3003">
                  <c:v>31.37393318438211</c:v>
                </c:pt>
                <c:pt idx="3004">
                  <c:v>31.36943133722946</c:v>
                </c:pt>
                <c:pt idx="3005">
                  <c:v>31.36493047324502</c:v>
                </c:pt>
                <c:pt idx="3006">
                  <c:v>31.36043059206687</c:v>
                </c:pt>
                <c:pt idx="3007">
                  <c:v>31.35593306605463</c:v>
                </c:pt>
                <c:pt idx="3008">
                  <c:v>31.3514351491045</c:v>
                </c:pt>
                <c:pt idx="3009">
                  <c:v>31.34693821387623</c:v>
                </c:pt>
                <c:pt idx="3010">
                  <c:v>31.34244226000876</c:v>
                </c:pt>
                <c:pt idx="3011">
                  <c:v>31.3379472871412</c:v>
                </c:pt>
                <c:pt idx="3012">
                  <c:v>31.33345466613721</c:v>
                </c:pt>
                <c:pt idx="3013">
                  <c:v>31.32896165388852</c:v>
                </c:pt>
                <c:pt idx="3014">
                  <c:v>31.32446962155841</c:v>
                </c:pt>
                <c:pt idx="3015">
                  <c:v>31.3199785687868</c:v>
                </c:pt>
                <c:pt idx="3016">
                  <c:v>31.31548849521383</c:v>
                </c:pt>
                <c:pt idx="3017">
                  <c:v>31.31100077020997</c:v>
                </c:pt>
                <c:pt idx="3018">
                  <c:v>31.30651265365697</c:v>
                </c:pt>
                <c:pt idx="3019">
                  <c:v>31.30202551522436</c:v>
                </c:pt>
                <c:pt idx="3020">
                  <c:v>31.29753935455308</c:v>
                </c:pt>
                <c:pt idx="3021">
                  <c:v>31.2930541712843</c:v>
                </c:pt>
                <c:pt idx="3022">
                  <c:v>31.28857133329798</c:v>
                </c:pt>
                <c:pt idx="3023">
                  <c:v>31.28408810346046</c:v>
                </c:pt>
                <c:pt idx="3024">
                  <c:v>31.27960584995021</c:v>
                </c:pt>
                <c:pt idx="3025">
                  <c:v>31.27512457240918</c:v>
                </c:pt>
                <c:pt idx="3026">
                  <c:v>31.27064427047958</c:v>
                </c:pt>
                <c:pt idx="3027">
                  <c:v>31.26616631055366</c:v>
                </c:pt>
                <c:pt idx="3028">
                  <c:v>31.26168795847676</c:v>
                </c:pt>
                <c:pt idx="3029">
                  <c:v>31.25721058093908</c:v>
                </c:pt>
                <c:pt idx="3030">
                  <c:v>31.25273417758362</c:v>
                </c:pt>
                <c:pt idx="3031">
                  <c:v>31.24825874805354</c:v>
                </c:pt>
                <c:pt idx="3032">
                  <c:v>31.24378565725607</c:v>
                </c:pt>
                <c:pt idx="3033">
                  <c:v>31.23931217401019</c:v>
                </c:pt>
                <c:pt idx="3034">
                  <c:v>31.23483966352054</c:v>
                </c:pt>
                <c:pt idx="3035">
                  <c:v>31.23036812543111</c:v>
                </c:pt>
                <c:pt idx="3036">
                  <c:v>31.22589755938604</c:v>
                </c:pt>
                <c:pt idx="3037">
                  <c:v>31.22142932881028</c:v>
                </c:pt>
                <c:pt idx="3038">
                  <c:v>31.216960705491</c:v>
                </c:pt>
                <c:pt idx="3039">
                  <c:v>31.21249305314992</c:v>
                </c:pt>
                <c:pt idx="3040">
                  <c:v>31.20802637143206</c:v>
                </c:pt>
                <c:pt idx="3041">
                  <c:v>31.2035606599826</c:v>
                </c:pt>
                <c:pt idx="3042">
                  <c:v>31.19909728074682</c:v>
                </c:pt>
                <c:pt idx="3043">
                  <c:v>31.19463350847463</c:v>
                </c:pt>
                <c:pt idx="3044">
                  <c:v>31.19017070540768</c:v>
                </c:pt>
                <c:pt idx="3045">
                  <c:v>31.18570887119189</c:v>
                </c:pt>
                <c:pt idx="3046">
                  <c:v>31.18124800547352</c:v>
                </c:pt>
                <c:pt idx="3047">
                  <c:v>31.17678946872088</c:v>
                </c:pt>
                <c:pt idx="3048">
                  <c:v>31.17233053864122</c:v>
                </c:pt>
                <c:pt idx="3049">
                  <c:v>31.16787257599876</c:v>
                </c:pt>
                <c:pt idx="3050">
                  <c:v>31.16341558044043</c:v>
                </c:pt>
                <c:pt idx="3051">
                  <c:v>31.15895955161337</c:v>
                </c:pt>
                <c:pt idx="3052">
                  <c:v>31.15450584851179</c:v>
                </c:pt>
                <c:pt idx="3053">
                  <c:v>31.15005175179485</c:v>
                </c:pt>
                <c:pt idx="3054">
                  <c:v>31.14559862075195</c:v>
                </c:pt>
                <c:pt idx="3055">
                  <c:v>31.14114645503106</c:v>
                </c:pt>
                <c:pt idx="3056">
                  <c:v>31.13669525428031</c:v>
                </c:pt>
                <c:pt idx="3057">
                  <c:v>31.13224637602232</c:v>
                </c:pt>
                <c:pt idx="3058">
                  <c:v>31.12779710386286</c:v>
                </c:pt>
                <c:pt idx="3059">
                  <c:v>31.12334879561924</c:v>
                </c:pt>
                <c:pt idx="3060">
                  <c:v>31.11890145094038</c:v>
                </c:pt>
                <c:pt idx="3061">
                  <c:v>31.11445506947541</c:v>
                </c:pt>
                <c:pt idx="3062">
                  <c:v>31.1100110072781</c:v>
                </c:pt>
                <c:pt idx="3063">
                  <c:v>31.10556655089536</c:v>
                </c:pt>
                <c:pt idx="3064">
                  <c:v>31.10112305667515</c:v>
                </c:pt>
                <c:pt idx="3065">
                  <c:v>31.09668052426735</c:v>
                </c:pt>
                <c:pt idx="3066">
                  <c:v>31.09223895332205</c:v>
                </c:pt>
                <c:pt idx="3067">
                  <c:v>31.08779969842682</c:v>
                </c:pt>
                <c:pt idx="3068">
                  <c:v>31.08336004906447</c:v>
                </c:pt>
                <c:pt idx="3069">
                  <c:v>31.07892136011614</c:v>
                </c:pt>
                <c:pt idx="3070">
                  <c:v>31.07448363123272</c:v>
                </c:pt>
                <c:pt idx="3071">
                  <c:v>31.07004686206525</c:v>
                </c:pt>
                <c:pt idx="3072">
                  <c:v>31.06561240573782</c:v>
                </c:pt>
                <c:pt idx="3073">
                  <c:v>31.06117755466369</c:v>
                </c:pt>
                <c:pt idx="3074">
                  <c:v>31.05674366225993</c:v>
                </c:pt>
                <c:pt idx="3075">
                  <c:v>31.0523107281784</c:v>
                </c:pt>
                <c:pt idx="3076">
                  <c:v>31.04787875207113</c:v>
                </c:pt>
                <c:pt idx="3077">
                  <c:v>31.04344908560127</c:v>
                </c:pt>
                <c:pt idx="3078">
                  <c:v>31.03901902410728</c:v>
                </c:pt>
                <c:pt idx="3079">
                  <c:v>31.03458991954485</c:v>
                </c:pt>
                <c:pt idx="3080">
                  <c:v>31.03016177156677</c:v>
                </c:pt>
                <c:pt idx="3081">
                  <c:v>31.02573457982601</c:v>
                </c:pt>
                <c:pt idx="3082">
                  <c:v>31.02130969452756</c:v>
                </c:pt>
                <c:pt idx="3083">
                  <c:v>31.01688441392964</c:v>
                </c:pt>
                <c:pt idx="3084">
                  <c:v>31.01246008852922</c:v>
                </c:pt>
                <c:pt idx="3085">
                  <c:v>31.00803671798008</c:v>
                </c:pt>
                <c:pt idx="3086">
                  <c:v>31.0036143019361</c:v>
                </c:pt>
                <c:pt idx="3087">
                  <c:v>30.99919418914666</c:v>
                </c:pt>
                <c:pt idx="3088">
                  <c:v>30.99477368078459</c:v>
                </c:pt>
                <c:pt idx="3089">
                  <c:v>30.99035412589073</c:v>
                </c:pt>
                <c:pt idx="3090">
                  <c:v>30.98593552411976</c:v>
                </c:pt>
                <c:pt idx="3091">
                  <c:v>30.98151787512655</c:v>
                </c:pt>
                <c:pt idx="3092">
                  <c:v>30.97710252620754</c:v>
                </c:pt>
                <c:pt idx="3093">
                  <c:v>30.97268678216356</c:v>
                </c:pt>
                <c:pt idx="3094">
                  <c:v>30.96827199050415</c:v>
                </c:pt>
                <c:pt idx="3095">
                  <c:v>30.96385815028598</c:v>
                </c:pt>
                <c:pt idx="3096">
                  <c:v>30.95944526116545</c:v>
                </c:pt>
                <c:pt idx="3097">
                  <c:v>30.95503466898871</c:v>
                </c:pt>
                <c:pt idx="3098">
                  <c:v>30.95062368074338</c:v>
                </c:pt>
                <c:pt idx="3099">
                  <c:v>30.9462136425661</c:v>
                </c:pt>
                <c:pt idx="3100">
                  <c:v>30.94180455411401</c:v>
                </c:pt>
                <c:pt idx="3101">
                  <c:v>30.93739641504441</c:v>
                </c:pt>
                <c:pt idx="3102">
                  <c:v>30.93299056975566</c:v>
                </c:pt>
                <c:pt idx="3103">
                  <c:v>30.92858432813432</c:v>
                </c:pt>
                <c:pt idx="3104">
                  <c:v>30.92417903486874</c:v>
                </c:pt>
                <c:pt idx="3105">
                  <c:v>30.91977468961695</c:v>
                </c:pt>
                <c:pt idx="3106">
                  <c:v>30.91537129203724</c:v>
                </c:pt>
                <c:pt idx="3107">
                  <c:v>30.91097018508282</c:v>
                </c:pt>
                <c:pt idx="3108">
                  <c:v>30.90656868153392</c:v>
                </c:pt>
                <c:pt idx="3109">
                  <c:v>30.90216812463316</c:v>
                </c:pt>
                <c:pt idx="3110">
                  <c:v>30.89776851403956</c:v>
                </c:pt>
                <c:pt idx="3111">
                  <c:v>30.89336984941233</c:v>
                </c:pt>
                <c:pt idx="3112">
                  <c:v>30.88897347226209</c:v>
                </c:pt>
                <c:pt idx="3113">
                  <c:v>30.88457669825759</c:v>
                </c:pt>
                <c:pt idx="3114">
                  <c:v>30.88018086919832</c:v>
                </c:pt>
                <c:pt idx="3115">
                  <c:v>30.87578598474424</c:v>
                </c:pt>
                <c:pt idx="3116">
                  <c:v>30.87139204455552</c:v>
                </c:pt>
                <c:pt idx="3117">
                  <c:v>30.86700038870276</c:v>
                </c:pt>
                <c:pt idx="3118">
                  <c:v>30.86260833573801</c:v>
                </c:pt>
                <c:pt idx="3119">
                  <c:v>30.85821722602025</c:v>
                </c:pt>
                <c:pt idx="3120">
                  <c:v>30.8538270592104</c:v>
                </c:pt>
                <c:pt idx="3121">
                  <c:v>30.84943783496947</c:v>
                </c:pt>
                <c:pt idx="3122">
                  <c:v>30.84505089193079</c:v>
                </c:pt>
                <c:pt idx="3123">
                  <c:v>30.84066355152441</c:v>
                </c:pt>
                <c:pt idx="3124">
                  <c:v>30.83627715267144</c:v>
                </c:pt>
                <c:pt idx="3125">
                  <c:v>30.83189169503368</c:v>
                </c:pt>
                <c:pt idx="3126">
                  <c:v>30.82750717827313</c:v>
                </c:pt>
                <c:pt idx="3127">
                  <c:v>30.82312493958819</c:v>
                </c:pt>
                <c:pt idx="3128">
                  <c:v>30.81874230328192</c:v>
                </c:pt>
                <c:pt idx="3129">
                  <c:v>30.81436060684011</c:v>
                </c:pt>
                <c:pt idx="3130">
                  <c:v>30.80997984992542</c:v>
                </c:pt>
                <c:pt idx="3131">
                  <c:v>30.80560003220078</c:v>
                </c:pt>
                <c:pt idx="3132">
                  <c:v>30.80122248943237</c:v>
                </c:pt>
                <c:pt idx="3133">
                  <c:v>30.79684454879099</c:v>
                </c:pt>
                <c:pt idx="3134">
                  <c:v>30.79246754632961</c:v>
                </c:pt>
                <c:pt idx="3135">
                  <c:v>30.78809148171192</c:v>
                </c:pt>
                <c:pt idx="3136">
                  <c:v>30.78371635460168</c:v>
                </c:pt>
                <c:pt idx="3137">
                  <c:v>30.77934349933541</c:v>
                </c:pt>
                <c:pt idx="3138">
                  <c:v>30.77497024594654</c:v>
                </c:pt>
                <c:pt idx="3139">
                  <c:v>30.77059792905783</c:v>
                </c:pt>
                <c:pt idx="3140">
                  <c:v>30.7662265483338</c:v>
                </c:pt>
                <c:pt idx="3141">
                  <c:v>30.76185610343929</c:v>
                </c:pt>
                <c:pt idx="3142">
                  <c:v>30.75748792728352</c:v>
                </c:pt>
                <c:pt idx="3143">
                  <c:v>30.75311935275749</c:v>
                </c:pt>
                <c:pt idx="3144">
                  <c:v>30.74875171305631</c:v>
                </c:pt>
                <c:pt idx="3145">
                  <c:v>30.74438500784543</c:v>
                </c:pt>
                <c:pt idx="3146">
                  <c:v>30.74001923679048</c:v>
                </c:pt>
                <c:pt idx="3147">
                  <c:v>30.73565573137623</c:v>
                </c:pt>
                <c:pt idx="3148">
                  <c:v>30.73129182734601</c:v>
                </c:pt>
                <c:pt idx="3149">
                  <c:v>30.72692885646982</c:v>
                </c:pt>
                <c:pt idx="3150">
                  <c:v>30.72256681841402</c:v>
                </c:pt>
                <c:pt idx="3151">
                  <c:v>30.71820571284515</c:v>
                </c:pt>
                <c:pt idx="3152">
                  <c:v>30.71384686982588</c:v>
                </c:pt>
                <c:pt idx="3153">
                  <c:v>30.70948762794688</c:v>
                </c:pt>
                <c:pt idx="3154">
                  <c:v>30.70512931755557</c:v>
                </c:pt>
                <c:pt idx="3155">
                  <c:v>30.70077193831922</c:v>
                </c:pt>
                <c:pt idx="3156">
                  <c:v>30.69641548990526</c:v>
                </c:pt>
                <c:pt idx="3157">
                  <c:v>30.69206130095683</c:v>
                </c:pt>
                <c:pt idx="3158">
                  <c:v>30.68770671290681</c:v>
                </c:pt>
                <c:pt idx="3159">
                  <c:v>30.68335305468262</c:v>
                </c:pt>
                <c:pt idx="3160">
                  <c:v>30.67900032595238</c:v>
                </c:pt>
                <c:pt idx="3161">
                  <c:v>30.67464852638441</c:v>
                </c:pt>
                <c:pt idx="3162">
                  <c:v>30.6702989832049</c:v>
                </c:pt>
                <c:pt idx="3163">
                  <c:v>30.66594904068381</c:v>
                </c:pt>
                <c:pt idx="3164">
                  <c:v>30.6616000263311</c:v>
                </c:pt>
                <c:pt idx="3165">
                  <c:v>30.65725193981578</c:v>
                </c:pt>
                <c:pt idx="3166">
                  <c:v>30.65290478080703</c:v>
                </c:pt>
                <c:pt idx="3167">
                  <c:v>30.64855987511659</c:v>
                </c:pt>
                <c:pt idx="3168">
                  <c:v>30.6442145698465</c:v>
                </c:pt>
                <c:pt idx="3169">
                  <c:v>30.63987019109172</c:v>
                </c:pt>
                <c:pt idx="3170">
                  <c:v>30.63552673852212</c:v>
                </c:pt>
                <c:pt idx="3171">
                  <c:v>30.63118421180783</c:v>
                </c:pt>
                <c:pt idx="3172">
                  <c:v>30.62684393534858</c:v>
                </c:pt>
                <c:pt idx="3173">
                  <c:v>30.62250325907344</c:v>
                </c:pt>
                <c:pt idx="3174">
                  <c:v>30.61816350766494</c:v>
                </c:pt>
                <c:pt idx="3175">
                  <c:v>30.61382468079383</c:v>
                </c:pt>
                <c:pt idx="3176">
                  <c:v>30.60948677813105</c:v>
                </c:pt>
                <c:pt idx="3177">
                  <c:v>30.60515112266694</c:v>
                </c:pt>
                <c:pt idx="3178">
                  <c:v>30.60081506715255</c:v>
                </c:pt>
                <c:pt idx="3179">
                  <c:v>30.59647993486045</c:v>
                </c:pt>
                <c:pt idx="3180">
                  <c:v>30.59214572546228</c:v>
                </c:pt>
                <c:pt idx="3181">
                  <c:v>30.58781243862982</c:v>
                </c:pt>
                <c:pt idx="3182">
                  <c:v>30.5834813959465</c:v>
                </c:pt>
                <c:pt idx="3183">
                  <c:v>30.57914995298032</c:v>
                </c:pt>
                <c:pt idx="3184">
                  <c:v>30.57481943159642</c:v>
                </c:pt>
                <c:pt idx="3185">
                  <c:v>30.57048983146724</c:v>
                </c:pt>
                <c:pt idx="3186">
                  <c:v>30.56616115226555</c:v>
                </c:pt>
                <c:pt idx="3187">
                  <c:v>30.56183471417022</c:v>
                </c:pt>
                <c:pt idx="3188">
                  <c:v>30.55750787556123</c:v>
                </c:pt>
                <c:pt idx="3189">
                  <c:v>30.55318195689884</c:v>
                </c:pt>
                <c:pt idx="3190">
                  <c:v>30.54885695785632</c:v>
                </c:pt>
                <c:pt idx="3191">
                  <c:v>30.54453287810717</c:v>
                </c:pt>
                <c:pt idx="3192">
                  <c:v>30.5402110364285</c:v>
                </c:pt>
                <c:pt idx="3193">
                  <c:v>30.53588879400717</c:v>
                </c:pt>
                <c:pt idx="3194">
                  <c:v>30.53156746990093</c:v>
                </c:pt>
                <c:pt idx="3195">
                  <c:v>30.52724706378396</c:v>
                </c:pt>
                <c:pt idx="3196">
                  <c:v>30.52292757533066</c:v>
                </c:pt>
                <c:pt idx="3197">
                  <c:v>30.51861032191853</c:v>
                </c:pt>
                <c:pt idx="3198">
                  <c:v>30.51429266753653</c:v>
                </c:pt>
                <c:pt idx="3199">
                  <c:v>30.5099759298424</c:v>
                </c:pt>
                <c:pt idx="3200">
                  <c:v>30.50566010851117</c:v>
                </c:pt>
                <c:pt idx="3201">
                  <c:v>30.50134520321808</c:v>
                </c:pt>
                <c:pt idx="3202">
                  <c:v>30.49703252994362</c:v>
                </c:pt>
                <c:pt idx="3203">
                  <c:v>30.49271945547378</c:v>
                </c:pt>
                <c:pt idx="3204">
                  <c:v>30.48840729606881</c:v>
                </c:pt>
                <c:pt idx="3205">
                  <c:v>30.48409605140461</c:v>
                </c:pt>
                <c:pt idx="3206">
                  <c:v>30.47978572115719</c:v>
                </c:pt>
                <c:pt idx="3207">
                  <c:v>30.47547761991257</c:v>
                </c:pt>
                <c:pt idx="3208">
                  <c:v>30.47116911724877</c:v>
                </c:pt>
                <c:pt idx="3209">
                  <c:v>30.46686152803101</c:v>
                </c:pt>
                <c:pt idx="3210">
                  <c:v>30.46255485193602</c:v>
                </c:pt>
                <c:pt idx="3211">
                  <c:v>30.45824908864068</c:v>
                </c:pt>
                <c:pt idx="3212">
                  <c:v>30.45394555133893</c:v>
                </c:pt>
                <c:pt idx="3213">
                  <c:v>30.44964161239588</c:v>
                </c:pt>
                <c:pt idx="3214">
                  <c:v>30.44533858528427</c:v>
                </c:pt>
                <c:pt idx="3215">
                  <c:v>30.44103646968158</c:v>
                </c:pt>
                <c:pt idx="3216">
                  <c:v>30.43673526526553</c:v>
                </c:pt>
                <c:pt idx="3217">
                  <c:v>30.43243628384046</c:v>
                </c:pt>
                <c:pt idx="3218">
                  <c:v>30.42813690055368</c:v>
                </c:pt>
                <c:pt idx="3219">
                  <c:v>30.42383842748782</c:v>
                </c:pt>
                <c:pt idx="3220">
                  <c:v>30.41954086432114</c:v>
                </c:pt>
                <c:pt idx="3221">
                  <c:v>30.41524421073228</c:v>
                </c:pt>
                <c:pt idx="3222">
                  <c:v>30.41094977713836</c:v>
                </c:pt>
                <c:pt idx="3223">
                  <c:v>30.40665494146398</c:v>
                </c:pt>
                <c:pt idx="3224">
                  <c:v>30.40236101440406</c:v>
                </c:pt>
                <c:pt idx="3225">
                  <c:v>30.39806799563778</c:v>
                </c:pt>
                <c:pt idx="3226">
                  <c:v>30.3937758848445</c:v>
                </c:pt>
                <c:pt idx="3227">
                  <c:v>30.38948599105667</c:v>
                </c:pt>
                <c:pt idx="3228">
                  <c:v>30.38519569497126</c:v>
                </c:pt>
                <c:pt idx="3229">
                  <c:v>30.38090630589798</c:v>
                </c:pt>
                <c:pt idx="3230">
                  <c:v>30.37661782351683</c:v>
                </c:pt>
                <c:pt idx="3231">
                  <c:v>30.37233024750794</c:v>
                </c:pt>
                <c:pt idx="3232">
                  <c:v>30.36804488552154</c:v>
                </c:pt>
                <c:pt idx="3233">
                  <c:v>30.36375912102209</c:v>
                </c:pt>
                <c:pt idx="3234">
                  <c:v>30.35947426193646</c:v>
                </c:pt>
                <c:pt idx="3235">
                  <c:v>30.35519030794548</c:v>
                </c:pt>
                <c:pt idx="3236">
                  <c:v>30.35090725873015</c:v>
                </c:pt>
                <c:pt idx="3237">
                  <c:v>30.34662642056075</c:v>
                </c:pt>
                <c:pt idx="3238">
                  <c:v>30.34234517966437</c:v>
                </c:pt>
                <c:pt idx="3239">
                  <c:v>30.3380648425876</c:v>
                </c:pt>
                <c:pt idx="3240">
                  <c:v>30.33378540901204</c:v>
                </c:pt>
                <c:pt idx="3241">
                  <c:v>30.32950687861945</c:v>
                </c:pt>
                <c:pt idx="3242">
                  <c:v>30.32523055630276</c:v>
                </c:pt>
                <c:pt idx="3243">
                  <c:v>30.32095383104675</c:v>
                </c:pt>
                <c:pt idx="3244">
                  <c:v>30.3166780080201</c:v>
                </c:pt>
                <c:pt idx="3245">
                  <c:v>30.31240308690518</c:v>
                </c:pt>
                <c:pt idx="3246">
                  <c:v>30.30812906738463</c:v>
                </c:pt>
                <c:pt idx="3247">
                  <c:v>30.30385725297631</c:v>
                </c:pt>
                <c:pt idx="3248">
                  <c:v>30.29958503541787</c:v>
                </c:pt>
                <c:pt idx="3249">
                  <c:v>30.29531371850253</c:v>
                </c:pt>
                <c:pt idx="3250">
                  <c:v>30.29104330191347</c:v>
                </c:pt>
                <c:pt idx="3251">
                  <c:v>30.28677378533406</c:v>
                </c:pt>
                <c:pt idx="3252">
                  <c:v>30.28250647090958</c:v>
                </c:pt>
                <c:pt idx="3253">
                  <c:v>30.27823875312578</c:v>
                </c:pt>
                <c:pt idx="3254">
                  <c:v>30.27397193440277</c:v>
                </c:pt>
                <c:pt idx="3255">
                  <c:v>30.26970601442448</c:v>
                </c:pt>
                <c:pt idx="3256">
                  <c:v>30.26544099287507</c:v>
                </c:pt>
                <c:pt idx="3257">
                  <c:v>30.26117817052974</c:v>
                </c:pt>
                <c:pt idx="3258">
                  <c:v>30.2569149446173</c:v>
                </c:pt>
                <c:pt idx="3259">
                  <c:v>30.25265261618722</c:v>
                </c:pt>
                <c:pt idx="3260">
                  <c:v>30.24839118517844</c:v>
                </c:pt>
                <c:pt idx="3261">
                  <c:v>30.24413065264155</c:v>
                </c:pt>
                <c:pt idx="3262">
                  <c:v>30.23987231642367</c:v>
                </c:pt>
                <c:pt idx="3263">
                  <c:v>30.23561357649428</c:v>
                </c:pt>
                <c:pt idx="3264">
                  <c:v>30.2313557325351</c:v>
                </c:pt>
                <c:pt idx="3265">
                  <c:v>30.22709878423271</c:v>
                </c:pt>
                <c:pt idx="3266">
                  <c:v>30.22284273127388</c:v>
                </c:pt>
                <c:pt idx="3267">
                  <c:v>30.21858887170098</c:v>
                </c:pt>
                <c:pt idx="3268">
                  <c:v>30.21433460821736</c:v>
                </c:pt>
                <c:pt idx="3269">
                  <c:v>30.21008123913873</c:v>
                </c:pt>
                <c:pt idx="3270">
                  <c:v>30.20582876415255</c:v>
                </c:pt>
                <c:pt idx="3271">
                  <c:v>30.20157718294642</c:v>
                </c:pt>
                <c:pt idx="3272">
                  <c:v>30.19732779219963</c:v>
                </c:pt>
                <c:pt idx="3273">
                  <c:v>30.19307799734458</c:v>
                </c:pt>
                <c:pt idx="3274">
                  <c:v>30.18882909533346</c:v>
                </c:pt>
                <c:pt idx="3275">
                  <c:v>30.18458108585457</c:v>
                </c:pt>
                <c:pt idx="3276">
                  <c:v>30.18033396859629</c:v>
                </c:pt>
                <c:pt idx="3277">
                  <c:v>30.17608903887728</c:v>
                </c:pt>
                <c:pt idx="3278">
                  <c:v>30.17184370485418</c:v>
                </c:pt>
                <c:pt idx="3279">
                  <c:v>30.16759926211805</c:v>
                </c:pt>
                <c:pt idx="3280">
                  <c:v>30.16335571035798</c:v>
                </c:pt>
                <c:pt idx="3281">
                  <c:v>30.1591130492632</c:v>
                </c:pt>
                <c:pt idx="3282">
                  <c:v>30.15487257279405</c:v>
                </c:pt>
                <c:pt idx="3283">
                  <c:v>30.15063169182669</c:v>
                </c:pt>
                <c:pt idx="3284">
                  <c:v>30.14639170059339</c:v>
                </c:pt>
                <c:pt idx="3285">
                  <c:v>30.14215259878409</c:v>
                </c:pt>
                <c:pt idx="3286">
                  <c:v>30.1379143860888</c:v>
                </c:pt>
                <c:pt idx="3287">
                  <c:v>30.13367835511191</c:v>
                </c:pt>
                <c:pt idx="3288">
                  <c:v>30.12944191944439</c:v>
                </c:pt>
                <c:pt idx="3289">
                  <c:v>30.12520637196208</c:v>
                </c:pt>
                <c:pt idx="3290">
                  <c:v>30.12097171235575</c:v>
                </c:pt>
                <c:pt idx="3291">
                  <c:v>30.11673794031619</c:v>
                </c:pt>
                <c:pt idx="3292">
                  <c:v>30.11250634709423</c:v>
                </c:pt>
                <c:pt idx="3293">
                  <c:v>30.10827434899086</c:v>
                </c:pt>
                <c:pt idx="3294">
                  <c:v>30.10404323752789</c:v>
                </c:pt>
                <c:pt idx="3295">
                  <c:v>30.0998130123969</c:v>
                </c:pt>
                <c:pt idx="3296">
                  <c:v>30.09558367328946</c:v>
                </c:pt>
                <c:pt idx="3297">
                  <c:v>30.09135651010519</c:v>
                </c:pt>
                <c:pt idx="3298">
                  <c:v>30.08712894185041</c:v>
                </c:pt>
                <c:pt idx="3299">
                  <c:v>30.08290225869522</c:v>
                </c:pt>
                <c:pt idx="3300">
                  <c:v>30.07867646033201</c:v>
                </c:pt>
                <c:pt idx="3301">
                  <c:v>30.07445154645315</c:v>
                </c:pt>
                <c:pt idx="3302">
                  <c:v>30.07022880560934</c:v>
                </c:pt>
                <c:pt idx="3303">
                  <c:v>30.06600565950759</c:v>
                </c:pt>
                <c:pt idx="3304">
                  <c:v>30.06178339696863</c:v>
                </c:pt>
                <c:pt idx="3305">
                  <c:v>30.0575620176856</c:v>
                </c:pt>
                <c:pt idx="3306">
                  <c:v>30.05334152135169</c:v>
                </c:pt>
                <c:pt idx="3307">
                  <c:v>30.04912319517107</c:v>
                </c:pt>
                <c:pt idx="3308">
                  <c:v>30.0449044635467</c:v>
                </c:pt>
                <c:pt idx="3309">
                  <c:v>30.04068661395225</c:v>
                </c:pt>
                <c:pt idx="3310">
                  <c:v>30.03646964608166</c:v>
                </c:pt>
                <c:pt idx="3311">
                  <c:v>30.03225355962897</c:v>
                </c:pt>
                <c:pt idx="3312">
                  <c:v>30.02803964045406</c:v>
                </c:pt>
                <c:pt idx="3313">
                  <c:v>30.0238253156512</c:v>
                </c:pt>
                <c:pt idx="3314">
                  <c:v>30.01961187134933</c:v>
                </c:pt>
                <c:pt idx="3315">
                  <c:v>30.01539930724327</c:v>
                </c:pt>
                <c:pt idx="3316">
                  <c:v>30.01118762302776</c:v>
                </c:pt>
                <c:pt idx="3317">
                  <c:v>30.00697810322082</c:v>
                </c:pt>
                <c:pt idx="3318">
                  <c:v>30.00276817760328</c:v>
                </c:pt>
                <c:pt idx="3319">
                  <c:v>29.99855913096181</c:v>
                </c:pt>
                <c:pt idx="3320">
                  <c:v>29.99435096299194</c:v>
                </c:pt>
                <c:pt idx="3321">
                  <c:v>29.99014367338919</c:v>
                </c:pt>
                <c:pt idx="3322">
                  <c:v>29.98593854533208</c:v>
                </c:pt>
                <c:pt idx="3323">
                  <c:v>29.98173301128334</c:v>
                </c:pt>
                <c:pt idx="3324">
                  <c:v>29.97752835468965</c:v>
                </c:pt>
                <c:pt idx="3325">
                  <c:v>29.97332457524718</c:v>
                </c:pt>
                <c:pt idx="3326">
                  <c:v>29.96912167265242</c:v>
                </c:pt>
                <c:pt idx="3327">
                  <c:v>29.9649209287465</c:v>
                </c:pt>
                <c:pt idx="3328">
                  <c:v>29.96071977866945</c:v>
                </c:pt>
                <c:pt idx="3329">
                  <c:v>29.9565195045303</c:v>
                </c:pt>
                <c:pt idx="3330">
                  <c:v>29.95232010602603</c:v>
                </c:pt>
                <c:pt idx="3331">
                  <c:v>29.94812158285378</c:v>
                </c:pt>
                <c:pt idx="3332">
                  <c:v>29.9439252155198</c:v>
                </c:pt>
                <c:pt idx="3333">
                  <c:v>29.93972844183685</c:v>
                </c:pt>
                <c:pt idx="3334">
                  <c:v>29.93553254257842</c:v>
                </c:pt>
                <c:pt idx="3335">
                  <c:v>29.93133751744236</c:v>
                </c:pt>
                <c:pt idx="3336">
                  <c:v>29.92714336612655</c:v>
                </c:pt>
                <c:pt idx="3337">
                  <c:v>29.92295136780462</c:v>
                </c:pt>
                <c:pt idx="3338">
                  <c:v>29.91875896295734</c:v>
                </c:pt>
                <c:pt idx="3339">
                  <c:v>29.91456743102514</c:v>
                </c:pt>
                <c:pt idx="3340">
                  <c:v>29.91037677170659</c:v>
                </c:pt>
                <c:pt idx="3341">
                  <c:v>29.90618698470037</c:v>
                </c:pt>
                <c:pt idx="3342">
                  <c:v>29.90199934784974</c:v>
                </c:pt>
                <c:pt idx="3343">
                  <c:v>29.89781130429895</c:v>
                </c:pt>
                <c:pt idx="3344">
                  <c:v>29.8936241321576</c:v>
                </c:pt>
                <c:pt idx="3345">
                  <c:v>29.88943783112499</c:v>
                </c:pt>
                <c:pt idx="3346">
                  <c:v>29.88525240090065</c:v>
                </c:pt>
                <c:pt idx="3347">
                  <c:v>29.88106911799973</c:v>
                </c:pt>
                <c:pt idx="3348">
                  <c:v>29.87688542822531</c:v>
                </c:pt>
                <c:pt idx="3349">
                  <c:v>29.8727026083585</c:v>
                </c:pt>
                <c:pt idx="3350">
                  <c:v>29.86852065809938</c:v>
                </c:pt>
                <c:pt idx="3351">
                  <c:v>29.86433957714815</c:v>
                </c:pt>
                <c:pt idx="3352">
                  <c:v>29.86016064069431</c:v>
                </c:pt>
                <c:pt idx="3353">
                  <c:v>29.85598129719514</c:v>
                </c:pt>
                <c:pt idx="3354">
                  <c:v>29.85180282210554</c:v>
                </c:pt>
                <c:pt idx="3355">
                  <c:v>29.84762521512632</c:v>
                </c:pt>
                <c:pt idx="3356">
                  <c:v>29.84344847595849</c:v>
                </c:pt>
                <c:pt idx="3357">
                  <c:v>29.83927387846796</c:v>
                </c:pt>
                <c:pt idx="3358">
                  <c:v>29.83509887376178</c:v>
                </c:pt>
                <c:pt idx="3359">
                  <c:v>29.8309247359709</c:v>
                </c:pt>
                <c:pt idx="3360">
                  <c:v>29.82675146479687</c:v>
                </c:pt>
                <c:pt idx="3361">
                  <c:v>29.82257905994142</c:v>
                </c:pt>
                <c:pt idx="3362">
                  <c:v>29.8184087939493</c:v>
                </c:pt>
                <c:pt idx="3363">
                  <c:v>29.81423812057266</c:v>
                </c:pt>
                <c:pt idx="3364">
                  <c:v>29.81006831262076</c:v>
                </c:pt>
                <c:pt idx="3365">
                  <c:v>29.80589936979593</c:v>
                </c:pt>
                <c:pt idx="3366">
                  <c:v>29.80173129180063</c:v>
                </c:pt>
                <c:pt idx="3367">
                  <c:v>29.79756534986065</c:v>
                </c:pt>
                <c:pt idx="3368">
                  <c:v>29.79339900036872</c:v>
                </c:pt>
                <c:pt idx="3369">
                  <c:v>29.78923351481476</c:v>
                </c:pt>
                <c:pt idx="3370">
                  <c:v>29.78506889290174</c:v>
                </c:pt>
                <c:pt idx="3371">
                  <c:v>29.78090513433297</c:v>
                </c:pt>
                <c:pt idx="3372">
                  <c:v>29.77674350901748</c:v>
                </c:pt>
                <c:pt idx="3373">
                  <c:v>29.77258147598408</c:v>
                </c:pt>
                <c:pt idx="3374">
                  <c:v>29.76842030540548</c:v>
                </c:pt>
                <c:pt idx="3375">
                  <c:v>29.76425999698551</c:v>
                </c:pt>
                <c:pt idx="3376">
                  <c:v>29.76010055042808</c:v>
                </c:pt>
                <c:pt idx="3377">
                  <c:v>29.75594323432788</c:v>
                </c:pt>
                <c:pt idx="3378">
                  <c:v>29.75178551034526</c:v>
                </c:pt>
                <c:pt idx="3379">
                  <c:v>29.74762864733798</c:v>
                </c:pt>
                <c:pt idx="3380">
                  <c:v>29.74347264501064</c:v>
                </c:pt>
                <c:pt idx="3381">
                  <c:v>29.73931750306787</c:v>
                </c:pt>
                <c:pt idx="3382">
                  <c:v>29.73516449028339</c:v>
                </c:pt>
                <c:pt idx="3383">
                  <c:v>29.73101106978494</c:v>
                </c:pt>
                <c:pt idx="3384">
                  <c:v>29.72685850884733</c:v>
                </c:pt>
                <c:pt idx="3385">
                  <c:v>29.72270680717683</c:v>
                </c:pt>
                <c:pt idx="3386">
                  <c:v>29.71855596448002</c:v>
                </c:pt>
                <c:pt idx="3387">
                  <c:v>29.7144072467298</c:v>
                </c:pt>
                <c:pt idx="3388">
                  <c:v>29.71025812083834</c:v>
                </c:pt>
                <c:pt idx="3389">
                  <c:v>29.7061098530409</c:v>
                </c:pt>
                <c:pt idx="3390">
                  <c:v>29.7019624430446</c:v>
                </c:pt>
                <c:pt idx="3391">
                  <c:v>29.69781589055668</c:v>
                </c:pt>
                <c:pt idx="3392">
                  <c:v>29.69367146024237</c:v>
                </c:pt>
                <c:pt idx="3393">
                  <c:v>29.68952662163208</c:v>
                </c:pt>
                <c:pt idx="3394">
                  <c:v>29.6853826396529</c:v>
                </c:pt>
                <c:pt idx="3395">
                  <c:v>29.68123951401271</c:v>
                </c:pt>
                <c:pt idx="3396">
                  <c:v>29.6770972444195</c:v>
                </c:pt>
                <c:pt idx="3397">
                  <c:v>29.67295709423302</c:v>
                </c:pt>
                <c:pt idx="3398">
                  <c:v>29.66881653559743</c:v>
                </c:pt>
                <c:pt idx="3399">
                  <c:v>29.66467683213387</c:v>
                </c:pt>
                <c:pt idx="3400">
                  <c:v>29.66053798355102</c:v>
                </c:pt>
                <c:pt idx="3401">
                  <c:v>29.65639998955763</c:v>
                </c:pt>
                <c:pt idx="3402">
                  <c:v>29.65226411221012</c:v>
                </c:pt>
                <c:pt idx="3403">
                  <c:v>29.64812782626203</c:v>
                </c:pt>
                <c:pt idx="3404">
                  <c:v>29.64399239403075</c:v>
                </c:pt>
                <c:pt idx="3405">
                  <c:v>29.6398578152257</c:v>
                </c:pt>
                <c:pt idx="3406">
                  <c:v>29.63572408955638</c:v>
                </c:pt>
                <c:pt idx="3407">
                  <c:v>29.6315924777782</c:v>
                </c:pt>
                <c:pt idx="3408">
                  <c:v>29.62746045724956</c:v>
                </c:pt>
                <c:pt idx="3409">
                  <c:v>29.62332928898632</c:v>
                </c:pt>
                <c:pt idx="3410">
                  <c:v>29.61919897269868</c:v>
                </c:pt>
                <c:pt idx="3411">
                  <c:v>29.6150695080969</c:v>
                </c:pt>
                <c:pt idx="3412">
                  <c:v>29.61094215463751</c:v>
                </c:pt>
                <c:pt idx="3413">
                  <c:v>29.60681439227937</c:v>
                </c:pt>
                <c:pt idx="3414">
                  <c:v>29.60268748073905</c:v>
                </c:pt>
                <c:pt idx="3415">
                  <c:v>29.59856141972748</c:v>
                </c:pt>
                <c:pt idx="3416">
                  <c:v>29.59443620895572</c:v>
                </c:pt>
                <c:pt idx="3417">
                  <c:v>29.5903131065836</c:v>
                </c:pt>
                <c:pt idx="3418">
                  <c:v>29.58618959516604</c:v>
                </c:pt>
                <c:pt idx="3419">
                  <c:v>29.58206693312252</c:v>
                </c:pt>
                <c:pt idx="3420">
                  <c:v>29.57794512016473</c:v>
                </c:pt>
                <c:pt idx="3421">
                  <c:v>29.57382415600446</c:v>
                </c:pt>
                <c:pt idx="3422">
                  <c:v>29.56970529750707</c:v>
                </c:pt>
                <c:pt idx="3423">
                  <c:v>29.56558602981915</c:v>
                </c:pt>
                <c:pt idx="3424">
                  <c:v>29.56146761006525</c:v>
                </c:pt>
                <c:pt idx="3425">
                  <c:v>29.55735003795779</c:v>
                </c:pt>
                <c:pt idx="3426">
                  <c:v>29.55323331320935</c:v>
                </c:pt>
                <c:pt idx="3427">
                  <c:v>29.54911869139303</c:v>
                </c:pt>
                <c:pt idx="3428">
                  <c:v>29.54500366024265</c:v>
                </c:pt>
                <c:pt idx="3429">
                  <c:v>29.54088947559003</c:v>
                </c:pt>
                <c:pt idx="3430">
                  <c:v>29.53677613714835</c:v>
                </c:pt>
                <c:pt idx="3431">
                  <c:v>29.53266364463096</c:v>
                </c:pt>
                <c:pt idx="3432">
                  <c:v>29.52855325232082</c:v>
                </c:pt>
                <c:pt idx="3433">
                  <c:v>29.5244424505347</c:v>
                </c:pt>
                <c:pt idx="3434">
                  <c:v>29.52033249381381</c:v>
                </c:pt>
                <c:pt idx="3435">
                  <c:v>29.51622338187213</c:v>
                </c:pt>
                <c:pt idx="3436">
                  <c:v>29.51211511442372</c:v>
                </c:pt>
                <c:pt idx="3437">
                  <c:v>29.50800894446368</c:v>
                </c:pt>
                <c:pt idx="3438">
                  <c:v>29.50390236488719</c:v>
                </c:pt>
                <c:pt idx="3439">
                  <c:v>29.49979662894718</c:v>
                </c:pt>
                <c:pt idx="3440">
                  <c:v>29.49569173635837</c:v>
                </c:pt>
                <c:pt idx="3441">
                  <c:v>29.49158768683557</c:v>
                </c:pt>
                <c:pt idx="3442">
                  <c:v>29.48748573208813</c:v>
                </c:pt>
                <c:pt idx="3443">
                  <c:v>29.48338336758533</c:v>
                </c:pt>
                <c:pt idx="3444">
                  <c:v>29.47928184529404</c:v>
                </c:pt>
                <c:pt idx="3445">
                  <c:v>29.47518116492961</c:v>
                </c:pt>
                <c:pt idx="3446">
                  <c:v>29.47108132620762</c:v>
                </c:pt>
                <c:pt idx="3447">
                  <c:v>29.46698357955387</c:v>
                </c:pt>
                <c:pt idx="3448">
                  <c:v>29.46288542300746</c:v>
                </c:pt>
                <c:pt idx="3449">
                  <c:v>29.45878810725116</c:v>
                </c:pt>
                <c:pt idx="3450">
                  <c:v>29.45469163200114</c:v>
                </c:pt>
                <c:pt idx="3451">
                  <c:v>29.4505959969737</c:v>
                </c:pt>
                <c:pt idx="3452">
                  <c:v>29.44650245131322</c:v>
                </c:pt>
                <c:pt idx="3453">
                  <c:v>29.44240849562431</c:v>
                </c:pt>
                <c:pt idx="3454">
                  <c:v>29.43831537930782</c:v>
                </c:pt>
                <c:pt idx="3455">
                  <c:v>29.43422310208075</c:v>
                </c:pt>
                <c:pt idx="3456">
                  <c:v>29.43013166366005</c:v>
                </c:pt>
                <c:pt idx="3457">
                  <c:v>29.42604231191089</c:v>
                </c:pt>
                <c:pt idx="3458">
                  <c:v>29.42195254999899</c:v>
                </c:pt>
                <c:pt idx="3459">
                  <c:v>29.41786362604557</c:v>
                </c:pt>
                <c:pt idx="3460">
                  <c:v>29.41377553976827</c:v>
                </c:pt>
                <c:pt idx="3461">
                  <c:v>29.40968829088487</c:v>
                </c:pt>
                <c:pt idx="3462">
                  <c:v>29.40560312598341</c:v>
                </c:pt>
                <c:pt idx="3463">
                  <c:v>29.40151755078638</c:v>
                </c:pt>
                <c:pt idx="3464">
                  <c:v>29.39743281213752</c:v>
                </c:pt>
                <c:pt idx="3465">
                  <c:v>29.39334890975523</c:v>
                </c:pt>
                <c:pt idx="3466">
                  <c:v>29.38926584335796</c:v>
                </c:pt>
                <c:pt idx="3467">
                  <c:v>29.38518485825885</c:v>
                </c:pt>
                <c:pt idx="3468">
                  <c:v>29.38110346273286</c:v>
                </c:pt>
                <c:pt idx="3469">
                  <c:v>29.37702290234838</c:v>
                </c:pt>
                <c:pt idx="3470">
                  <c:v>29.37294317682449</c:v>
                </c:pt>
                <c:pt idx="3471">
                  <c:v>29.36886428588041</c:v>
                </c:pt>
                <c:pt idx="3472">
                  <c:v>29.36478747355646</c:v>
                </c:pt>
                <c:pt idx="3473">
                  <c:v>29.36071025067582</c:v>
                </c:pt>
                <c:pt idx="3474">
                  <c:v>29.35663386153366</c:v>
                </c:pt>
              </c:numCache>
            </c:numRef>
          </c:yVal>
          <c:smooth val="0"/>
          <c:extLst xmlns:c16r2="http://schemas.microsoft.com/office/drawing/2015/06/chart">
            <c:ext xmlns:c16="http://schemas.microsoft.com/office/drawing/2014/chart" uri="{C3380CC4-5D6E-409C-BE32-E72D297353CC}">
              <c16:uniqueId val="{00000009-46E4-4F7A-8F8E-5252AAD9042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1831201920"/>
        <c:axId val="1831129984"/>
      </c:scatterChart>
      <c:valAx>
        <c:axId val="1831201920"/>
        <c:scaling>
          <c:orientation val="minMax"/>
          <c:max val="400.0"/>
          <c:min val="0.0"/>
        </c:scaling>
        <c:delete val="0"/>
        <c:axPos val="b"/>
        <c:title>
          <c:tx>
            <c:rich>
              <a:bodyPr/>
              <a:lstStyle/>
              <a:p>
                <a:pPr>
                  <a:defRPr/>
                </a:pPr>
                <a:r>
                  <a:rPr lang="en-US" dirty="0"/>
                  <a:t>Time (s)</a:t>
                </a:r>
              </a:p>
            </c:rich>
          </c:tx>
          <c:layout>
            <c:manualLayout>
              <c:xMode val="edge"/>
              <c:yMode val="edge"/>
              <c:x val="0.374371929767562"/>
              <c:y val="0.847496636449856"/>
            </c:manualLayout>
          </c:layout>
          <c:overlay val="0"/>
        </c:title>
        <c:numFmt formatCode="General" sourceLinked="0"/>
        <c:majorTickMark val="out"/>
        <c:minorTickMark val="none"/>
        <c:tickLblPos val="nextTo"/>
        <c:spPr>
          <a:ln w="12700">
            <a:solidFill>
              <a:schemeClr val="tx1"/>
            </a:solidFill>
          </a:ln>
        </c:spPr>
        <c:txPr>
          <a:bodyPr/>
          <a:lstStyle/>
          <a:p>
            <a:pPr>
              <a:defRPr sz="1200">
                <a:solidFill>
                  <a:schemeClr val="tx1"/>
                </a:solidFill>
              </a:defRPr>
            </a:pPr>
            <a:endParaRPr lang="en-US"/>
          </a:p>
        </c:txPr>
        <c:crossAx val="1831129984"/>
        <c:crosses val="min"/>
        <c:crossBetween val="midCat"/>
        <c:majorUnit val="100.0"/>
      </c:valAx>
      <c:valAx>
        <c:axId val="1831129984"/>
        <c:scaling>
          <c:orientation val="minMax"/>
          <c:max val="45.0"/>
          <c:min val="-5.0"/>
        </c:scaling>
        <c:delete val="0"/>
        <c:axPos val="l"/>
        <c:title>
          <c:tx>
            <c:rich>
              <a:bodyPr/>
              <a:lstStyle/>
              <a:p>
                <a:pPr>
                  <a:defRPr/>
                </a:pPr>
                <a:r>
                  <a:rPr lang="en-US" dirty="0"/>
                  <a:t>Relative response (RU)</a:t>
                </a:r>
              </a:p>
            </c:rich>
          </c:tx>
          <c:layout>
            <c:manualLayout>
              <c:xMode val="edge"/>
              <c:yMode val="edge"/>
              <c:x val="0.000983946555952267"/>
              <c:y val="0.24283376342663"/>
            </c:manualLayout>
          </c:layout>
          <c:overlay val="0"/>
        </c:title>
        <c:numFmt formatCode="General" sourceLinked="0"/>
        <c:majorTickMark val="out"/>
        <c:minorTickMark val="none"/>
        <c:tickLblPos val="nextTo"/>
        <c:spPr>
          <a:ln w="12700">
            <a:solidFill>
              <a:schemeClr val="tx1"/>
            </a:solidFill>
          </a:ln>
        </c:spPr>
        <c:txPr>
          <a:bodyPr/>
          <a:lstStyle/>
          <a:p>
            <a:pPr>
              <a:defRPr sz="1200">
                <a:solidFill>
                  <a:schemeClr val="tx1"/>
                </a:solidFill>
              </a:defRPr>
            </a:pPr>
            <a:endParaRPr lang="en-US"/>
          </a:p>
        </c:txPr>
        <c:crossAx val="1831201920"/>
        <c:crosses val="min"/>
        <c:crossBetween val="between"/>
        <c:majorUnit val="10.0"/>
      </c:valAx>
    </c:plotArea>
    <c:legend>
      <c:legendPos val="r"/>
      <c:legendEntry>
        <c:idx val="5"/>
        <c:delete val="1"/>
      </c:legendEntry>
      <c:legendEntry>
        <c:idx val="6"/>
        <c:delete val="1"/>
      </c:legendEntry>
      <c:legendEntry>
        <c:idx val="7"/>
        <c:delete val="1"/>
      </c:legendEntry>
      <c:legendEntry>
        <c:idx val="8"/>
        <c:delete val="1"/>
      </c:legendEntry>
      <c:legendEntry>
        <c:idx val="9"/>
        <c:delete val="1"/>
      </c:legendEntry>
      <c:layout>
        <c:manualLayout>
          <c:xMode val="edge"/>
          <c:yMode val="edge"/>
          <c:x val="0.882847039953339"/>
          <c:y val="0.0082240455237213"/>
          <c:w val="0.117152969106007"/>
          <c:h val="0.280750567943713"/>
        </c:manualLayout>
      </c:layout>
      <c:overlay val="0"/>
      <c:txPr>
        <a:bodyPr/>
        <a:lstStyle/>
        <a:p>
          <a:pPr>
            <a:defRPr sz="1100"/>
          </a:pPr>
          <a:endParaRPr lang="en-US"/>
        </a:p>
      </c:txPr>
    </c:legend>
    <c:plotVisOnly val="1"/>
    <c:dispBlanksAs val="gap"/>
    <c:showDLblsOverMax val="0"/>
  </c:chart>
  <c:txPr>
    <a:bodyPr/>
    <a:lstStyle/>
    <a:p>
      <a:pPr>
        <a:defRPr sz="800" b="0" i="0">
          <a:solidFill>
            <a:srgbClr val="364756"/>
          </a:solidFill>
          <a:latin typeface="Arial" charset="0"/>
          <a:ea typeface="Arial" charset="0"/>
          <a:cs typeface="Arial" charset="0"/>
        </a:defRPr>
      </a:pPr>
      <a:endParaRPr lang="en-US"/>
    </a:p>
  </c:txPr>
  <c:externalData r:id="rId1">
    <c:autoUpdate val="0"/>
  </c:externalData>
</c:chartSpace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1122363"/>
            <a:ext cx="77724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/>
              <a:t>单击此处编辑母版副标题样式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D8999E2-F110-42C9-930D-5C07D6150E95}" type="datetimeFigureOut">
              <a:rPr lang="zh-CN" altLang="en-US" smtClean="0"/>
              <a:t>2020/8/16</a:t>
            </a:fld>
            <a:endParaRPr lang="zh-CN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9741E49-A3EF-4404-8F1E-D7C37C9DF679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476613998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二级</a:t>
            </a:r>
          </a:p>
          <a:p>
            <a:pPr lvl="2"/>
            <a:r>
              <a:rPr lang="zh-CN" altLang="en-US"/>
              <a:t>三级</a:t>
            </a:r>
          </a:p>
          <a:p>
            <a:pPr lvl="3"/>
            <a:r>
              <a:rPr lang="zh-CN" altLang="en-US"/>
              <a:t>四级</a:t>
            </a:r>
          </a:p>
          <a:p>
            <a:pPr lvl="4"/>
            <a:r>
              <a:rPr lang="zh-CN" altLang="en-US"/>
              <a:t>五级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D8999E2-F110-42C9-930D-5C07D6150E95}" type="datetimeFigureOut">
              <a:rPr lang="zh-CN" altLang="en-US" smtClean="0"/>
              <a:t>2020/8/16</a:t>
            </a:fld>
            <a:endParaRPr lang="zh-CN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9741E49-A3EF-4404-8F1E-D7C37C9DF679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99410560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排标题与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543675" y="365125"/>
            <a:ext cx="1971675" cy="5811838"/>
          </a:xfrm>
        </p:spPr>
        <p:txBody>
          <a:bodyPr vert="eaVert"/>
          <a:lstStyle/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28650" y="365125"/>
            <a:ext cx="5800725" cy="5811838"/>
          </a:xfrm>
        </p:spPr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二级</a:t>
            </a:r>
          </a:p>
          <a:p>
            <a:pPr lvl="2"/>
            <a:r>
              <a:rPr lang="zh-CN" altLang="en-US"/>
              <a:t>三级</a:t>
            </a:r>
          </a:p>
          <a:p>
            <a:pPr lvl="3"/>
            <a:r>
              <a:rPr lang="zh-CN" altLang="en-US"/>
              <a:t>四级</a:t>
            </a:r>
          </a:p>
          <a:p>
            <a:pPr lvl="4"/>
            <a:r>
              <a:rPr lang="zh-CN" altLang="en-US"/>
              <a:t>五级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D8999E2-F110-42C9-930D-5C07D6150E95}" type="datetimeFigureOut">
              <a:rPr lang="zh-CN" altLang="en-US" smtClean="0"/>
              <a:t>2020/8/16</a:t>
            </a:fld>
            <a:endParaRPr lang="zh-CN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9741E49-A3EF-4404-8F1E-D7C37C9DF679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166329885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二级</a:t>
            </a:r>
          </a:p>
          <a:p>
            <a:pPr lvl="2"/>
            <a:r>
              <a:rPr lang="zh-CN" altLang="en-US"/>
              <a:t>三级</a:t>
            </a:r>
          </a:p>
          <a:p>
            <a:pPr lvl="3"/>
            <a:r>
              <a:rPr lang="zh-CN" altLang="en-US"/>
              <a:t>四级</a:t>
            </a:r>
          </a:p>
          <a:p>
            <a:pPr lvl="4"/>
            <a:r>
              <a:rPr lang="zh-CN" altLang="en-US"/>
              <a:t>五级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D8999E2-F110-42C9-930D-5C07D6150E95}" type="datetimeFigureOut">
              <a:rPr lang="zh-CN" altLang="en-US" smtClean="0"/>
              <a:t>2020/8/16</a:t>
            </a:fld>
            <a:endParaRPr lang="zh-CN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9741E49-A3EF-4404-8F1E-D7C37C9DF679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924275687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709739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4589464"/>
            <a:ext cx="78867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/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D8999E2-F110-42C9-930D-5C07D6150E95}" type="datetimeFigureOut">
              <a:rPr lang="zh-CN" altLang="en-US" smtClean="0"/>
              <a:t>2020/8/16</a:t>
            </a:fld>
            <a:endParaRPr lang="zh-CN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9741E49-A3EF-4404-8F1E-D7C37C9DF679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743755038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28650" y="1825625"/>
            <a:ext cx="3886200" cy="435133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二级</a:t>
            </a:r>
          </a:p>
          <a:p>
            <a:pPr lvl="2"/>
            <a:r>
              <a:rPr lang="zh-CN" altLang="en-US"/>
              <a:t>三级</a:t>
            </a:r>
          </a:p>
          <a:p>
            <a:pPr lvl="3"/>
            <a:r>
              <a:rPr lang="zh-CN" altLang="en-US"/>
              <a:t>四级</a:t>
            </a:r>
          </a:p>
          <a:p>
            <a:pPr lvl="4"/>
            <a:r>
              <a:rPr lang="zh-CN" altLang="en-US"/>
              <a:t>五级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29150" y="1825625"/>
            <a:ext cx="3886200" cy="435133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二级</a:t>
            </a:r>
          </a:p>
          <a:p>
            <a:pPr lvl="2"/>
            <a:r>
              <a:rPr lang="zh-CN" altLang="en-US"/>
              <a:t>三级</a:t>
            </a:r>
          </a:p>
          <a:p>
            <a:pPr lvl="3"/>
            <a:r>
              <a:rPr lang="zh-CN" altLang="en-US"/>
              <a:t>四级</a:t>
            </a:r>
          </a:p>
          <a:p>
            <a:pPr lvl="4"/>
            <a:r>
              <a:rPr lang="zh-CN" altLang="en-US"/>
              <a:t>五级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D8999E2-F110-42C9-930D-5C07D6150E95}" type="datetimeFigureOut">
              <a:rPr lang="zh-CN" altLang="en-US" smtClean="0"/>
              <a:t>2020/8/16</a:t>
            </a:fld>
            <a:endParaRPr lang="zh-CN" alt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9741E49-A3EF-4404-8F1E-D7C37C9DF679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020474614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365126"/>
            <a:ext cx="7886700" cy="1325563"/>
          </a:xfrm>
        </p:spPr>
        <p:txBody>
          <a:bodyPr/>
          <a:lstStyle/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9842" y="1681163"/>
            <a:ext cx="3868340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29842" y="2505075"/>
            <a:ext cx="3868340" cy="368458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二级</a:t>
            </a:r>
          </a:p>
          <a:p>
            <a:pPr lvl="2"/>
            <a:r>
              <a:rPr lang="zh-CN" altLang="en-US"/>
              <a:t>三级</a:t>
            </a:r>
          </a:p>
          <a:p>
            <a:pPr lvl="3"/>
            <a:r>
              <a:rPr lang="zh-CN" altLang="en-US"/>
              <a:t>四级</a:t>
            </a:r>
          </a:p>
          <a:p>
            <a:pPr lvl="4"/>
            <a:r>
              <a:rPr lang="zh-CN" altLang="en-US"/>
              <a:t>五级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391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391" cy="368458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二级</a:t>
            </a:r>
          </a:p>
          <a:p>
            <a:pPr lvl="2"/>
            <a:r>
              <a:rPr lang="zh-CN" altLang="en-US"/>
              <a:t>三级</a:t>
            </a:r>
          </a:p>
          <a:p>
            <a:pPr lvl="3"/>
            <a:r>
              <a:rPr lang="zh-CN" altLang="en-US"/>
              <a:t>四级</a:t>
            </a:r>
          </a:p>
          <a:p>
            <a:pPr lvl="4"/>
            <a:r>
              <a:rPr lang="zh-CN" altLang="en-US"/>
              <a:t>五级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D8999E2-F110-42C9-930D-5C07D6150E95}" type="datetimeFigureOut">
              <a:rPr lang="zh-CN" altLang="en-US" smtClean="0"/>
              <a:t>2020/8/16</a:t>
            </a:fld>
            <a:endParaRPr lang="zh-CN" alt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9741E49-A3EF-4404-8F1E-D7C37C9DF679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744102907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D8999E2-F110-42C9-930D-5C07D6150E95}" type="datetimeFigureOut">
              <a:rPr lang="zh-CN" altLang="en-US" smtClean="0"/>
              <a:t>2020/8/16</a:t>
            </a:fld>
            <a:endParaRPr lang="zh-CN" alt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9741E49-A3EF-4404-8F1E-D7C37C9DF679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678340819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D8999E2-F110-42C9-930D-5C07D6150E95}" type="datetimeFigureOut">
              <a:rPr lang="zh-CN" altLang="en-US" smtClean="0"/>
              <a:t>2020/8/16</a:t>
            </a:fld>
            <a:endParaRPr lang="zh-CN" alt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9741E49-A3EF-4404-8F1E-D7C37C9DF679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840909853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457200"/>
            <a:ext cx="2949178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391" y="987426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二级</a:t>
            </a:r>
          </a:p>
          <a:p>
            <a:pPr lvl="2"/>
            <a:r>
              <a:rPr lang="zh-CN" altLang="en-US"/>
              <a:t>三级</a:t>
            </a:r>
          </a:p>
          <a:p>
            <a:pPr lvl="3"/>
            <a:r>
              <a:rPr lang="zh-CN" altLang="en-US"/>
              <a:t>四级</a:t>
            </a:r>
          </a:p>
          <a:p>
            <a:pPr lvl="4"/>
            <a:r>
              <a:rPr lang="zh-CN" altLang="en-US"/>
              <a:t>五级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29841" y="2057400"/>
            <a:ext cx="2949178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D8999E2-F110-42C9-930D-5C07D6150E95}" type="datetimeFigureOut">
              <a:rPr lang="zh-CN" altLang="en-US" smtClean="0"/>
              <a:t>2020/8/16</a:t>
            </a:fld>
            <a:endParaRPr lang="zh-CN" alt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9741E49-A3EF-4404-8F1E-D7C37C9DF679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362643324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457200"/>
            <a:ext cx="2949178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3887391" y="987426"/>
            <a:ext cx="4629150" cy="4873625"/>
          </a:xfrm>
        </p:spPr>
        <p:txBody>
          <a:bodyPr anchor="t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zh-CN" altLang="en-US"/>
              <a:t>单击图标添加图片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29841" y="2057400"/>
            <a:ext cx="2949178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D8999E2-F110-42C9-930D-5C07D6150E95}" type="datetimeFigureOut">
              <a:rPr lang="zh-CN" altLang="en-US" smtClean="0"/>
              <a:t>2020/8/16</a:t>
            </a:fld>
            <a:endParaRPr lang="zh-CN" alt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9741E49-A3EF-4404-8F1E-D7C37C9DF679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477232296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11" Type="http://schemas.openxmlformats.org/officeDocument/2006/relationships/slideLayout" Target="../slideLayouts/slideLayout11.xml"/><Relationship Id="rId12" Type="http://schemas.openxmlformats.org/officeDocument/2006/relationships/theme" Target="../theme/theme1.xml"/><Relationship Id="rId1" Type="http://schemas.openxmlformats.org/officeDocument/2006/relationships/slideLayout" Target="../slideLayouts/slideLayout1.xml"/><Relationship Id="rId2" Type="http://schemas.openxmlformats.org/officeDocument/2006/relationships/slideLayout" Target="../slideLayouts/slideLayout2.xml"/><Relationship Id="rId3" Type="http://schemas.openxmlformats.org/officeDocument/2006/relationships/slideLayout" Target="../slideLayouts/slideLayout3.xml"/><Relationship Id="rId4" Type="http://schemas.openxmlformats.org/officeDocument/2006/relationships/slideLayout" Target="../slideLayouts/slideLayout4.xml"/><Relationship Id="rId5" Type="http://schemas.openxmlformats.org/officeDocument/2006/relationships/slideLayout" Target="../slideLayouts/slideLayout5.xml"/><Relationship Id="rId6" Type="http://schemas.openxmlformats.org/officeDocument/2006/relationships/slideLayout" Target="../slideLayouts/slideLayout6.xml"/><Relationship Id="rId7" Type="http://schemas.openxmlformats.org/officeDocument/2006/relationships/slideLayout" Target="../slideLayouts/slideLayout7.xml"/><Relationship Id="rId8" Type="http://schemas.openxmlformats.org/officeDocument/2006/relationships/slideLayout" Target="../slideLayouts/slideLayout8.xml"/><Relationship Id="rId9" Type="http://schemas.openxmlformats.org/officeDocument/2006/relationships/slideLayout" Target="../slideLayouts/slideLayout9.xml"/><Relationship Id="rId10" Type="http://schemas.openxmlformats.org/officeDocument/2006/relationships/slideLayout" Target="../slideLayouts/slideLayout10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628650" y="365126"/>
            <a:ext cx="78867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8650" y="1825625"/>
            <a:ext cx="78867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二级</a:t>
            </a:r>
          </a:p>
          <a:p>
            <a:pPr lvl="2"/>
            <a:r>
              <a:rPr lang="zh-CN" altLang="en-US"/>
              <a:t>三级</a:t>
            </a:r>
          </a:p>
          <a:p>
            <a:pPr lvl="3"/>
            <a:r>
              <a:rPr lang="zh-CN" altLang="en-US"/>
              <a:t>四级</a:t>
            </a:r>
          </a:p>
          <a:p>
            <a:pPr lvl="4"/>
            <a:r>
              <a:rPr lang="zh-CN" altLang="en-US"/>
              <a:t>五级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628650" y="6356351"/>
            <a:ext cx="20574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FD8999E2-F110-42C9-930D-5C07D6150E95}" type="datetimeFigureOut">
              <a:rPr lang="zh-CN" altLang="en-US" smtClean="0"/>
              <a:t>2020/8/16</a:t>
            </a:fld>
            <a:endParaRPr lang="zh-CN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028950" y="6356351"/>
            <a:ext cx="30861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zh-CN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457950" y="6356351"/>
            <a:ext cx="20574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F9741E49-A3EF-4404-8F1E-D7C37C9DF679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62085921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  <p:sldLayoutId id="2147483666" r:id="rId6"/>
    <p:sldLayoutId id="2147483667" r:id="rId7"/>
    <p:sldLayoutId id="2147483668" r:id="rId8"/>
    <p:sldLayoutId id="2147483669" r:id="rId9"/>
    <p:sldLayoutId id="2147483670" r:id="rId10"/>
    <p:sldLayoutId id="2147483671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chart" Target="../charts/chart1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chart" Target="../charts/chart2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chart" Target="../charts/chart3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chart" Target="../charts/chart4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Table 5">
            <a:extLst>
              <a:ext uri="{FF2B5EF4-FFF2-40B4-BE49-F238E27FC236}">
                <a16:creationId xmlns:a16="http://schemas.microsoft.com/office/drawing/2014/main" xmlns="" id="{A385142D-4B5A-43FD-BD6F-7D971A1959F9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10939131"/>
              </p:ext>
            </p:extLst>
          </p:nvPr>
        </p:nvGraphicFramePr>
        <p:xfrm>
          <a:off x="656279" y="4039631"/>
          <a:ext cx="8056624" cy="224536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007078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1007078">
                  <a:extLst>
                    <a:ext uri="{9D8B030D-6E8A-4147-A177-3AD203B41FA5}">
                      <a16:colId xmlns:a16="http://schemas.microsoft.com/office/drawing/2014/main" xmlns="" val="20004"/>
                    </a:ext>
                  </a:extLst>
                </a:gridCol>
                <a:gridCol w="1007078">
                  <a:extLst>
                    <a:ext uri="{9D8B030D-6E8A-4147-A177-3AD203B41FA5}">
                      <a16:colId xmlns:a16="http://schemas.microsoft.com/office/drawing/2014/main" xmlns="" val="20005"/>
                    </a:ext>
                  </a:extLst>
                </a:gridCol>
                <a:gridCol w="1007078">
                  <a:extLst>
                    <a:ext uri="{9D8B030D-6E8A-4147-A177-3AD203B41FA5}">
                      <a16:colId xmlns:a16="http://schemas.microsoft.com/office/drawing/2014/main" xmlns="" val="20006"/>
                    </a:ext>
                  </a:extLst>
                </a:gridCol>
                <a:gridCol w="1007078">
                  <a:extLst>
                    <a:ext uri="{9D8B030D-6E8A-4147-A177-3AD203B41FA5}">
                      <a16:colId xmlns:a16="http://schemas.microsoft.com/office/drawing/2014/main" xmlns="" val="20007"/>
                    </a:ext>
                  </a:extLst>
                </a:gridCol>
                <a:gridCol w="1007078">
                  <a:extLst>
                    <a:ext uri="{9D8B030D-6E8A-4147-A177-3AD203B41FA5}">
                      <a16:colId xmlns:a16="http://schemas.microsoft.com/office/drawing/2014/main" xmlns="" val="20008"/>
                    </a:ext>
                  </a:extLst>
                </a:gridCol>
                <a:gridCol w="1007078">
                  <a:extLst>
                    <a:ext uri="{9D8B030D-6E8A-4147-A177-3AD203B41FA5}">
                      <a16:colId xmlns:a16="http://schemas.microsoft.com/office/drawing/2014/main" xmlns="" val="20009"/>
                    </a:ext>
                  </a:extLst>
                </a:gridCol>
                <a:gridCol w="1007078">
                  <a:extLst>
                    <a:ext uri="{9D8B030D-6E8A-4147-A177-3AD203B41FA5}">
                      <a16:colId xmlns:a16="http://schemas.microsoft.com/office/drawing/2014/main" xmlns="" val="20011"/>
                    </a:ext>
                  </a:extLst>
                </a:gridCol>
              </a:tblGrid>
              <a:tr h="355600">
                <a:tc>
                  <a:txBody>
                    <a:bodyPr/>
                    <a:lstStyle/>
                    <a:p>
                      <a:pPr algn="ctr"/>
                      <a:r>
                        <a:rPr lang="en-US" sz="1200" b="0" i="0" dirty="0">
                          <a:latin typeface="Arial"/>
                          <a:cs typeface="Arial"/>
                        </a:rPr>
                        <a:t>General Kinetics model</a:t>
                      </a:r>
                      <a:endParaRPr lang="en-US" sz="1200" dirty="0">
                        <a:latin typeface="Arial"/>
                        <a:cs typeface="Arial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</a:lnTlToBr>
                    <a:lnBlToTr w="12700" cmpd="sng">
                      <a:noFill/>
                    </a:lnBlToTr>
                    <a:solidFill>
                      <a:srgbClr val="30425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0" i="0" dirty="0">
                          <a:latin typeface="Arial"/>
                          <a:cs typeface="Arial"/>
                        </a:rPr>
                        <a:t>Immobilized ligand</a:t>
                      </a:r>
                      <a:endParaRPr lang="en-US" sz="1200" dirty="0">
                        <a:latin typeface="Arial"/>
                        <a:cs typeface="Arial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</a:lnTlToBr>
                    <a:lnBlToTr w="12700" cmpd="sng">
                      <a:noFill/>
                    </a:lnBlToTr>
                    <a:solidFill>
                      <a:srgbClr val="30425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0" i="0" dirty="0">
                          <a:latin typeface="Arial"/>
                          <a:cs typeface="Arial"/>
                        </a:rPr>
                        <a:t>Injection variables Analyte 1 Solution</a:t>
                      </a:r>
                      <a:endParaRPr lang="en-US" sz="1200" dirty="0">
                        <a:latin typeface="Arial"/>
                        <a:cs typeface="Arial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</a:lnTlToBr>
                    <a:lnBlToTr w="12700" cmpd="sng">
                      <a:noFill/>
                    </a:lnBlToTr>
                    <a:solidFill>
                      <a:srgbClr val="30425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0" i="0" dirty="0">
                          <a:latin typeface="Arial"/>
                          <a:cs typeface="Arial"/>
                        </a:rPr>
                        <a:t>Quality Kinetics Chi² (RU²)</a:t>
                      </a:r>
                      <a:endParaRPr lang="en-US" sz="1200" dirty="0">
                        <a:latin typeface="Arial"/>
                        <a:cs typeface="Arial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</a:lnTlToBr>
                    <a:lnBlToTr w="12700" cmpd="sng">
                      <a:noFill/>
                    </a:lnBlToTr>
                    <a:solidFill>
                      <a:srgbClr val="30425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0" i="0" dirty="0">
                          <a:latin typeface="Arial"/>
                          <a:cs typeface="Arial"/>
                        </a:rPr>
                        <a:t>1:1 binding ka (1/Ms)</a:t>
                      </a:r>
                      <a:endParaRPr lang="en-US" sz="1200" dirty="0">
                        <a:latin typeface="Arial"/>
                        <a:cs typeface="Arial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</a:lnTlToBr>
                    <a:lnBlToTr w="12700" cmpd="sng">
                      <a:noFill/>
                    </a:lnBlToTr>
                    <a:solidFill>
                      <a:srgbClr val="30425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0" i="0" dirty="0">
                          <a:latin typeface="Arial"/>
                          <a:cs typeface="Arial"/>
                        </a:rPr>
                        <a:t>kd (1/s)</a:t>
                      </a:r>
                      <a:endParaRPr lang="en-US" sz="1200" dirty="0">
                        <a:latin typeface="Arial"/>
                        <a:cs typeface="Arial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</a:lnTlToBr>
                    <a:lnBlToTr w="12700" cmpd="sng">
                      <a:noFill/>
                    </a:lnBlToTr>
                    <a:solidFill>
                      <a:srgbClr val="30425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0" i="0" dirty="0">
                          <a:latin typeface="Arial"/>
                          <a:cs typeface="Arial"/>
                        </a:rPr>
                        <a:t>KD (M)</a:t>
                      </a:r>
                      <a:endParaRPr lang="en-US" sz="1200" dirty="0">
                        <a:latin typeface="Arial"/>
                        <a:cs typeface="Arial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</a:lnTlToBr>
                    <a:lnBlToTr w="12700" cmpd="sng">
                      <a:noFill/>
                    </a:lnBlToTr>
                    <a:solidFill>
                      <a:srgbClr val="30425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0" i="0" dirty="0">
                          <a:latin typeface="Arial"/>
                          <a:cs typeface="Arial"/>
                        </a:rPr>
                        <a:t>tc</a:t>
                      </a:r>
                      <a:endParaRPr lang="en-US" sz="1200" dirty="0">
                        <a:latin typeface="Arial"/>
                        <a:cs typeface="Arial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</a:lnTlToBr>
                    <a:lnBlToTr w="12700" cmpd="sng">
                      <a:noFill/>
                    </a:lnBlToTr>
                    <a:solidFill>
                      <a:srgbClr val="30425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55600">
                <a:tc>
                  <a:txBody>
                    <a:bodyPr/>
                    <a:lstStyle/>
                    <a:p>
                      <a:pPr algn="ctr"/>
                      <a:r>
                        <a:rPr lang="en-US" sz="1200" b="1" i="0" dirty="0">
                          <a:latin typeface="Arial"/>
                          <a:cs typeface="Arial"/>
                        </a:rPr>
                        <a:t>1:1 binding</a:t>
                      </a:r>
                      <a:endParaRPr lang="en-US" sz="1200" dirty="0">
                        <a:latin typeface="Arial"/>
                        <a:cs typeface="Arial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</a:lnTlToBr>
                    <a:lnBlToTr w="12700" cmpd="sng">
                      <a:noFill/>
                    </a:lnBlToTr>
                    <a:solidFill>
                      <a:srgbClr val="F9FAFB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i="0" dirty="0">
                          <a:latin typeface="Arial"/>
                          <a:cs typeface="Arial"/>
                        </a:rPr>
                        <a:t>2019S mut</a:t>
                      </a:r>
                      <a:endParaRPr lang="en-US" sz="1200" dirty="0">
                        <a:latin typeface="Arial"/>
                        <a:cs typeface="Arial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</a:lnTlToBr>
                    <a:lnBlToTr w="12700" cmpd="sng">
                      <a:noFill/>
                    </a:lnBlToTr>
                    <a:solidFill>
                      <a:srgbClr val="F9FAFB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i="0" dirty="0">
                          <a:latin typeface="Arial"/>
                          <a:cs typeface="Arial"/>
                        </a:rPr>
                        <a:t>2</a:t>
                      </a:r>
                      <a:r>
                        <a:rPr lang="en-US" altLang="zh-CN" sz="1200" b="1" i="0" dirty="0">
                          <a:latin typeface="Arial"/>
                          <a:cs typeface="Arial"/>
                        </a:rPr>
                        <a:t>0</a:t>
                      </a:r>
                      <a:endParaRPr lang="en-US" sz="1200" dirty="0">
                        <a:latin typeface="Arial"/>
                        <a:cs typeface="Arial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</a:lnTlToBr>
                    <a:lnBlToTr w="12700" cmpd="sng">
                      <a:noFill/>
                    </a:lnBlToTr>
                    <a:solidFill>
                      <a:srgbClr val="F9FAFB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zh-CN" sz="1200" b="1" i="0" dirty="0">
                          <a:latin typeface="Arial"/>
                          <a:cs typeface="Arial"/>
                        </a:rPr>
                        <a:t>4.00e-1</a:t>
                      </a:r>
                      <a:endParaRPr lang="en-US" altLang="zh-CN" sz="1200" b="1" dirty="0">
                        <a:latin typeface="Arial"/>
                        <a:cs typeface="Arial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</a:lnTlToBr>
                    <a:lnBlToTr w="12700" cmpd="sng">
                      <a:noFill/>
                    </a:lnBlToTr>
                    <a:solidFill>
                      <a:srgbClr val="F9FAFB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zh-CN" sz="1200" b="1" i="0" dirty="0">
                          <a:latin typeface="Arial"/>
                          <a:cs typeface="Arial"/>
                        </a:rPr>
                        <a:t>1.69e+4</a:t>
                      </a:r>
                      <a:endParaRPr lang="en-US" altLang="zh-CN" sz="1200" b="1" dirty="0">
                        <a:latin typeface="Arial"/>
                        <a:cs typeface="Arial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</a:lnTlToBr>
                    <a:lnBlToTr w="12700" cmpd="sng">
                      <a:noFill/>
                    </a:lnBlToTr>
                    <a:solidFill>
                      <a:srgbClr val="F9FAFB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zh-CN" sz="1200" b="1" i="0" dirty="0">
                          <a:latin typeface="Arial"/>
                          <a:cs typeface="Arial"/>
                        </a:rPr>
                        <a:t>1.48e-4</a:t>
                      </a:r>
                      <a:endParaRPr lang="en-US" altLang="zh-CN" sz="1200" b="1" dirty="0">
                        <a:latin typeface="Arial"/>
                        <a:cs typeface="Arial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</a:lnTlToBr>
                    <a:lnBlToTr w="12700" cmpd="sng">
                      <a:noFill/>
                    </a:lnBlToTr>
                    <a:solidFill>
                      <a:srgbClr val="F9FAFB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zh-CN" sz="1200" b="1" i="0" dirty="0">
                          <a:latin typeface="Arial"/>
                          <a:cs typeface="Arial"/>
                        </a:rPr>
                        <a:t>8.79e-9</a:t>
                      </a:r>
                      <a:endParaRPr lang="en-US" altLang="zh-CN" sz="1200" b="1" dirty="0">
                        <a:latin typeface="Arial"/>
                        <a:cs typeface="Arial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</a:lnTlToBr>
                    <a:lnBlToTr w="12700" cmpd="sng">
                      <a:noFill/>
                    </a:lnBlToTr>
                    <a:solidFill>
                      <a:srgbClr val="F9FAFB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zh-CN" sz="1200" b="1" i="0" dirty="0">
                          <a:latin typeface="Arial"/>
                          <a:cs typeface="Arial"/>
                        </a:rPr>
                        <a:t>8.23e+10</a:t>
                      </a:r>
                      <a:endParaRPr lang="en-US" altLang="zh-CN" sz="1200" b="1" dirty="0">
                        <a:latin typeface="Arial"/>
                        <a:cs typeface="Arial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</a:lnTlToBr>
                    <a:lnBlToTr w="12700" cmpd="sng">
                      <a:noFill/>
                    </a:lnBlToTr>
                    <a:solidFill>
                      <a:srgbClr val="F9FAF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729266"/>
                  </a:ext>
                </a:extLst>
              </a:tr>
              <a:tr h="355600">
                <a:tc>
                  <a:txBody>
                    <a:bodyPr/>
                    <a:lstStyle/>
                    <a:p>
                      <a:pPr algn="ctr"/>
                      <a:r>
                        <a:rPr lang="en-US" sz="1200" b="1" i="0" dirty="0">
                          <a:latin typeface="Arial"/>
                          <a:cs typeface="Arial"/>
                        </a:rPr>
                        <a:t>1:1 binding</a:t>
                      </a:r>
                      <a:endParaRPr lang="en-US" sz="1200" dirty="0">
                        <a:latin typeface="Arial"/>
                        <a:cs typeface="Arial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DCE3E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</a:lnTlToBr>
                    <a:lnBlToTr w="12700" cmpd="sng">
                      <a:noFill/>
                    </a:lnBlToTr>
                    <a:solidFill>
                      <a:srgbClr val="F9FAFB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i="0" dirty="0">
                          <a:latin typeface="Arial"/>
                          <a:cs typeface="Arial"/>
                        </a:rPr>
                        <a:t>2019S mut</a:t>
                      </a:r>
                      <a:endParaRPr lang="en-US" sz="1200" dirty="0">
                        <a:latin typeface="Arial"/>
                        <a:cs typeface="Arial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DCE3E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</a:lnTlToBr>
                    <a:lnBlToTr w="12700" cmpd="sng">
                      <a:noFill/>
                    </a:lnBlToTr>
                    <a:solidFill>
                      <a:srgbClr val="F9FAFB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i="0" dirty="0">
                          <a:latin typeface="Arial"/>
                          <a:cs typeface="Arial"/>
                        </a:rPr>
                        <a:t>28</a:t>
                      </a:r>
                      <a:endParaRPr lang="en-US" sz="1200" dirty="0">
                        <a:latin typeface="Arial"/>
                        <a:cs typeface="Arial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>
                      <a:solidFill>
                        <a:srgbClr val="DCE3E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</a:lnTlToBr>
                    <a:lnBlToTr w="12700" cmpd="sng">
                      <a:noFill/>
                    </a:lnBlToTr>
                    <a:solidFill>
                      <a:srgbClr val="F9FAFB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i="0" dirty="0">
                          <a:latin typeface="Arial"/>
                          <a:cs typeface="Arial"/>
                        </a:rPr>
                        <a:t>2.59e-1</a:t>
                      </a:r>
                      <a:endParaRPr lang="en-US" sz="1200" dirty="0">
                        <a:latin typeface="Arial"/>
                        <a:cs typeface="Arial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>
                      <a:solidFill>
                        <a:srgbClr val="DCE3E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</a:lnTlToBr>
                    <a:lnBlToTr w="12700" cmpd="sng">
                      <a:noFill/>
                    </a:lnBlToTr>
                    <a:solidFill>
                      <a:srgbClr val="F9FAFB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i="0" dirty="0">
                          <a:latin typeface="Arial"/>
                          <a:cs typeface="Arial"/>
                        </a:rPr>
                        <a:t>1.29e+5</a:t>
                      </a:r>
                      <a:endParaRPr lang="en-US" sz="1200" dirty="0">
                        <a:latin typeface="Arial"/>
                        <a:cs typeface="Arial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>
                      <a:solidFill>
                        <a:srgbClr val="DCE3E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</a:lnTlToBr>
                    <a:lnBlToTr w="12700" cmpd="sng">
                      <a:noFill/>
                    </a:lnBlToTr>
                    <a:solidFill>
                      <a:srgbClr val="F9FAFB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i="0" dirty="0">
                          <a:latin typeface="Arial"/>
                          <a:cs typeface="Arial"/>
                        </a:rPr>
                        <a:t>1.32e-3</a:t>
                      </a:r>
                      <a:endParaRPr lang="en-US" sz="1200" dirty="0">
                        <a:latin typeface="Arial"/>
                        <a:cs typeface="Arial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>
                      <a:solidFill>
                        <a:srgbClr val="DCE3E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</a:lnTlToBr>
                    <a:lnBlToTr w="12700" cmpd="sng">
                      <a:noFill/>
                    </a:lnBlToTr>
                    <a:solidFill>
                      <a:srgbClr val="F9FAFB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i="0" dirty="0">
                          <a:latin typeface="Arial"/>
                          <a:cs typeface="Arial"/>
                        </a:rPr>
                        <a:t>1.02e-8</a:t>
                      </a:r>
                      <a:endParaRPr lang="en-US" sz="1200" dirty="0">
                        <a:latin typeface="Arial"/>
                        <a:cs typeface="Arial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>
                      <a:solidFill>
                        <a:srgbClr val="DCE3E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</a:lnTlToBr>
                    <a:lnBlToTr w="12700" cmpd="sng">
                      <a:noFill/>
                    </a:lnBlToTr>
                    <a:solidFill>
                      <a:srgbClr val="F9FAFB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i="0" dirty="0">
                          <a:latin typeface="Arial"/>
                          <a:cs typeface="Arial"/>
                        </a:rPr>
                        <a:t>6.67e+5</a:t>
                      </a:r>
                      <a:endParaRPr lang="en-US" sz="1200" dirty="0">
                        <a:latin typeface="Arial"/>
                        <a:cs typeface="Arial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DCE3E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</a:lnTlToBr>
                    <a:lnBlToTr w="12700" cmpd="sng">
                      <a:noFill/>
                    </a:lnBlToTr>
                    <a:solidFill>
                      <a:srgbClr val="F9FAF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55600">
                <a:tc>
                  <a:txBody>
                    <a:bodyPr/>
                    <a:lstStyle/>
                    <a:p>
                      <a:pPr algn="ctr"/>
                      <a:r>
                        <a:rPr lang="en-US" sz="1200" b="1" i="0" dirty="0">
                          <a:latin typeface="Arial"/>
                          <a:cs typeface="Arial"/>
                        </a:rPr>
                        <a:t>1:1 binding</a:t>
                      </a:r>
                      <a:endParaRPr lang="en-US" sz="1200" dirty="0">
                        <a:latin typeface="Arial"/>
                        <a:cs typeface="Arial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rgbClr val="DCE3E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DCE3E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</a:lnTlToBr>
                    <a:lnBlToTr w="12700" cmpd="sng">
                      <a:noFill/>
                    </a:lnBlToTr>
                    <a:solidFill>
                      <a:srgbClr val="F9FAFB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i="0" dirty="0">
                          <a:latin typeface="Arial"/>
                          <a:cs typeface="Arial"/>
                        </a:rPr>
                        <a:t>2019S mut</a:t>
                      </a:r>
                      <a:endParaRPr lang="en-US" sz="1200" dirty="0">
                        <a:latin typeface="Arial"/>
                        <a:cs typeface="Arial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rgbClr val="DCE3E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DCE3E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</a:lnTlToBr>
                    <a:lnBlToTr w="12700" cmpd="sng">
                      <a:noFill/>
                    </a:lnBlToTr>
                    <a:solidFill>
                      <a:srgbClr val="F9FAFB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i="0" dirty="0">
                          <a:latin typeface="Arial"/>
                          <a:cs typeface="Arial"/>
                        </a:rPr>
                        <a:t>49</a:t>
                      </a:r>
                      <a:endParaRPr lang="en-US" sz="1200" dirty="0">
                        <a:latin typeface="Arial"/>
                        <a:cs typeface="Arial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rgbClr val="DCE3E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>
                      <a:solidFill>
                        <a:srgbClr val="DCE3E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</a:lnTlToBr>
                    <a:lnBlToTr w="12700" cmpd="sng">
                      <a:noFill/>
                    </a:lnBlToTr>
                    <a:solidFill>
                      <a:srgbClr val="F9FAFB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i="0" dirty="0">
                          <a:latin typeface="Arial"/>
                          <a:cs typeface="Arial"/>
                        </a:rPr>
                        <a:t>3.43e-1</a:t>
                      </a:r>
                      <a:endParaRPr lang="en-US" sz="1200" dirty="0">
                        <a:latin typeface="Arial"/>
                        <a:cs typeface="Arial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rgbClr val="DCE3E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>
                      <a:solidFill>
                        <a:srgbClr val="DCE3E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</a:lnTlToBr>
                    <a:lnBlToTr w="12700" cmpd="sng">
                      <a:noFill/>
                    </a:lnBlToTr>
                    <a:solidFill>
                      <a:srgbClr val="F9FAFB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i="0" dirty="0">
                          <a:latin typeface="Arial"/>
                          <a:cs typeface="Arial"/>
                        </a:rPr>
                        <a:t>3.30e+4</a:t>
                      </a:r>
                      <a:endParaRPr lang="en-US" sz="1200" dirty="0">
                        <a:latin typeface="Arial"/>
                        <a:cs typeface="Arial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rgbClr val="DCE3E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>
                      <a:solidFill>
                        <a:srgbClr val="DCE3E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</a:lnTlToBr>
                    <a:lnBlToTr w="12700" cmpd="sng">
                      <a:noFill/>
                    </a:lnBlToTr>
                    <a:solidFill>
                      <a:srgbClr val="F9FAFB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i="0" dirty="0">
                          <a:latin typeface="Arial"/>
                          <a:cs typeface="Arial"/>
                        </a:rPr>
                        <a:t>8.05e-4</a:t>
                      </a:r>
                      <a:endParaRPr lang="en-US" sz="1200" dirty="0">
                        <a:latin typeface="Arial"/>
                        <a:cs typeface="Arial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rgbClr val="DCE3E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>
                      <a:solidFill>
                        <a:srgbClr val="DCE3E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</a:lnTlToBr>
                    <a:lnBlToTr w="12700" cmpd="sng">
                      <a:noFill/>
                    </a:lnBlToTr>
                    <a:solidFill>
                      <a:srgbClr val="F9FAFB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i="0" dirty="0">
                          <a:latin typeface="Arial"/>
                          <a:cs typeface="Arial"/>
                        </a:rPr>
                        <a:t>2.44e-8</a:t>
                      </a:r>
                      <a:endParaRPr lang="en-US" sz="1200" dirty="0">
                        <a:latin typeface="Arial"/>
                        <a:cs typeface="Arial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rgbClr val="DCE3E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>
                      <a:solidFill>
                        <a:srgbClr val="DCE3E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</a:lnTlToBr>
                    <a:lnBlToTr w="12700" cmpd="sng">
                      <a:noFill/>
                    </a:lnBlToTr>
                    <a:solidFill>
                      <a:srgbClr val="F9FAFB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i="0" dirty="0">
                          <a:latin typeface="Arial"/>
                          <a:cs typeface="Arial"/>
                        </a:rPr>
                        <a:t>8.10e+7</a:t>
                      </a:r>
                      <a:endParaRPr lang="en-US" sz="1200" dirty="0">
                        <a:latin typeface="Arial"/>
                        <a:cs typeface="Arial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rgbClr val="DCE3E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DCE3E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</a:lnTlToBr>
                    <a:lnBlToTr w="12700" cmpd="sng">
                      <a:noFill/>
                    </a:lnBlToTr>
                    <a:solidFill>
                      <a:srgbClr val="F9FAF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55600">
                <a:tc>
                  <a:txBody>
                    <a:bodyPr/>
                    <a:lstStyle/>
                    <a:p>
                      <a:pPr algn="ctr"/>
                      <a:r>
                        <a:rPr lang="en-US" sz="1200" b="1" i="0" dirty="0">
                          <a:latin typeface="Arial"/>
                          <a:cs typeface="Arial"/>
                        </a:rPr>
                        <a:t>1:1 binding</a:t>
                      </a:r>
                      <a:endParaRPr lang="en-US" sz="1200" dirty="0">
                        <a:latin typeface="Arial"/>
                        <a:cs typeface="Arial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rgbClr val="DCE3E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>
                      <a:solidFill>
                        <a:srgbClr val="DCE3E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</a:lnTlToBr>
                    <a:lnBlToTr w="12700" cmpd="sng">
                      <a:noFill/>
                    </a:lnBlToTr>
                    <a:solidFill>
                      <a:srgbClr val="F9FAFB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i="0" dirty="0">
                          <a:latin typeface="Arial"/>
                          <a:cs typeface="Arial"/>
                        </a:rPr>
                        <a:t>2019S mut</a:t>
                      </a:r>
                      <a:endParaRPr lang="en-US" sz="1200" dirty="0">
                        <a:latin typeface="Arial"/>
                        <a:cs typeface="Arial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rgbClr val="DCE3E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>
                      <a:solidFill>
                        <a:srgbClr val="DCE3E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</a:lnTlToBr>
                    <a:lnBlToTr w="12700" cmpd="sng">
                      <a:noFill/>
                    </a:lnBlToTr>
                    <a:solidFill>
                      <a:srgbClr val="F9FAFB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i="0" dirty="0">
                          <a:latin typeface="Arial"/>
                          <a:cs typeface="Arial"/>
                        </a:rPr>
                        <a:t>95</a:t>
                      </a:r>
                      <a:endParaRPr lang="en-US" sz="1200" dirty="0">
                        <a:latin typeface="Arial"/>
                        <a:cs typeface="Arial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rgbClr val="DCE3E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>
                      <a:solidFill>
                        <a:srgbClr val="DCE3E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</a:lnTlToBr>
                    <a:lnBlToTr w="12700" cmpd="sng">
                      <a:noFill/>
                    </a:lnBlToTr>
                    <a:solidFill>
                      <a:srgbClr val="F9FAFB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i="0" dirty="0">
                          <a:latin typeface="Arial"/>
                          <a:cs typeface="Arial"/>
                        </a:rPr>
                        <a:t>2.76e-1</a:t>
                      </a:r>
                      <a:endParaRPr lang="en-US" sz="1200" dirty="0">
                        <a:latin typeface="Arial"/>
                        <a:cs typeface="Arial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rgbClr val="DCE3E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>
                      <a:solidFill>
                        <a:srgbClr val="DCE3E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</a:lnTlToBr>
                    <a:lnBlToTr w="12700" cmpd="sng">
                      <a:noFill/>
                    </a:lnBlToTr>
                    <a:solidFill>
                      <a:srgbClr val="F9FAFB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i="0" dirty="0">
                          <a:latin typeface="Arial"/>
                          <a:cs typeface="Arial"/>
                        </a:rPr>
                        <a:t>1.16e+5</a:t>
                      </a:r>
                      <a:endParaRPr lang="en-US" sz="1200" dirty="0">
                        <a:latin typeface="Arial"/>
                        <a:cs typeface="Arial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rgbClr val="DCE3E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>
                      <a:solidFill>
                        <a:srgbClr val="DCE3E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</a:lnTlToBr>
                    <a:lnBlToTr w="12700" cmpd="sng">
                      <a:noFill/>
                    </a:lnBlToTr>
                    <a:solidFill>
                      <a:srgbClr val="F9FAFB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i="0" dirty="0">
                          <a:latin typeface="Arial"/>
                          <a:cs typeface="Arial"/>
                        </a:rPr>
                        <a:t>1.74e-3</a:t>
                      </a:r>
                      <a:endParaRPr lang="en-US" sz="1200" dirty="0">
                        <a:latin typeface="Arial"/>
                        <a:cs typeface="Arial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rgbClr val="DCE3E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>
                      <a:solidFill>
                        <a:srgbClr val="DCE3E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</a:lnTlToBr>
                    <a:lnBlToTr w="12700" cmpd="sng">
                      <a:noFill/>
                    </a:lnBlToTr>
                    <a:solidFill>
                      <a:srgbClr val="F9FAFB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i="0" dirty="0">
                          <a:latin typeface="Arial"/>
                          <a:cs typeface="Arial"/>
                        </a:rPr>
                        <a:t>1.50e-8</a:t>
                      </a:r>
                      <a:endParaRPr lang="en-US" sz="1200" dirty="0">
                        <a:latin typeface="Arial"/>
                        <a:cs typeface="Arial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rgbClr val="DCE3E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>
                      <a:solidFill>
                        <a:srgbClr val="DCE3E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</a:lnTlToBr>
                    <a:lnBlToTr w="12700" cmpd="sng">
                      <a:noFill/>
                    </a:lnBlToTr>
                    <a:solidFill>
                      <a:srgbClr val="F9FAFB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i="0" dirty="0">
                          <a:latin typeface="Arial"/>
                          <a:cs typeface="Arial"/>
                        </a:rPr>
                        <a:t>1.85e+6</a:t>
                      </a:r>
                      <a:endParaRPr lang="en-US" sz="1200" dirty="0">
                        <a:latin typeface="Arial"/>
                        <a:cs typeface="Arial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rgbClr val="DCE3E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>
                      <a:solidFill>
                        <a:srgbClr val="DCE3E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</a:lnTlToBr>
                    <a:lnBlToTr w="12700" cmpd="sng">
                      <a:noFill/>
                    </a:lnBlToTr>
                    <a:solidFill>
                      <a:srgbClr val="F9FAF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</a:tbl>
          </a:graphicData>
        </a:graphic>
      </p:graphicFrame>
      <p:sp>
        <p:nvSpPr>
          <p:cNvPr id="7" name="文本框 6">
            <a:extLst>
              <a:ext uri="{FF2B5EF4-FFF2-40B4-BE49-F238E27FC236}">
                <a16:creationId xmlns:a16="http://schemas.microsoft.com/office/drawing/2014/main" xmlns="" id="{D28A55EC-0E2F-44CB-B1B6-E28E3D0F24B3}"/>
              </a:ext>
            </a:extLst>
          </p:cNvPr>
          <p:cNvSpPr txBox="1"/>
          <p:nvPr/>
        </p:nvSpPr>
        <p:spPr>
          <a:xfrm>
            <a:off x="782595" y="473548"/>
            <a:ext cx="7930306" cy="39703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altLang="zh-CN" b="1" dirty="0"/>
              <a:t>SPR</a:t>
            </a:r>
            <a:r>
              <a:rPr lang="zh-CN" altLang="en-US" b="1" dirty="0"/>
              <a:t>检测抗体</a:t>
            </a:r>
            <a:r>
              <a:rPr lang="en-US" altLang="zh-CN" b="1" dirty="0"/>
              <a:t>KD</a:t>
            </a:r>
            <a:r>
              <a:rPr lang="zh-CN" altLang="en-US" b="1" dirty="0"/>
              <a:t>值实验方法：</a:t>
            </a:r>
            <a:endParaRPr lang="en-US" altLang="zh-CN" b="1" dirty="0"/>
          </a:p>
          <a:p>
            <a:pPr marL="342900" indent="-342900" algn="just">
              <a:buAutoNum type="arabicPeriod"/>
            </a:pPr>
            <a:r>
              <a:rPr lang="zh-CN" altLang="en-US" dirty="0"/>
              <a:t>将新冠</a:t>
            </a:r>
            <a:r>
              <a:rPr lang="en-US" altLang="zh-CN" dirty="0"/>
              <a:t>spike</a:t>
            </a:r>
            <a:r>
              <a:rPr lang="zh-CN" altLang="en-US" dirty="0"/>
              <a:t>蛋白</a:t>
            </a:r>
            <a:r>
              <a:rPr lang="en-US" altLang="zh-CN" dirty="0"/>
              <a:t>(450KD)</a:t>
            </a:r>
            <a:r>
              <a:rPr lang="zh-CN" altLang="en-US" dirty="0"/>
              <a:t>包被在</a:t>
            </a:r>
            <a:r>
              <a:rPr lang="en-US" altLang="zh-CN" dirty="0"/>
              <a:t>CM5</a:t>
            </a:r>
            <a:r>
              <a:rPr lang="zh-CN" altLang="en-US" dirty="0"/>
              <a:t>芯片上，需通过</a:t>
            </a:r>
            <a:r>
              <a:rPr lang="en-US" altLang="zh-CN" dirty="0"/>
              <a:t>pH scouting</a:t>
            </a:r>
            <a:r>
              <a:rPr lang="zh-CN" altLang="en-US" dirty="0"/>
              <a:t>找到最适</a:t>
            </a:r>
            <a:r>
              <a:rPr lang="en-US" altLang="zh-CN" dirty="0"/>
              <a:t>pH</a:t>
            </a:r>
            <a:r>
              <a:rPr lang="zh-CN" altLang="en-US" dirty="0"/>
              <a:t>值，比如</a:t>
            </a:r>
            <a:r>
              <a:rPr lang="en-US" altLang="zh-CN" dirty="0"/>
              <a:t>NP</a:t>
            </a:r>
            <a:r>
              <a:rPr lang="zh-CN" altLang="en-US" dirty="0"/>
              <a:t>蛋白最适</a:t>
            </a:r>
            <a:r>
              <a:rPr lang="en-US" altLang="zh-CN" dirty="0"/>
              <a:t>pH</a:t>
            </a:r>
            <a:r>
              <a:rPr lang="zh-CN" altLang="en-US" dirty="0"/>
              <a:t>为</a:t>
            </a:r>
            <a:r>
              <a:rPr lang="en-US" altLang="zh-CN" dirty="0"/>
              <a:t>5.0</a:t>
            </a:r>
            <a:r>
              <a:rPr lang="zh-CN" altLang="en-US" dirty="0"/>
              <a:t>，</a:t>
            </a:r>
            <a:r>
              <a:rPr lang="en-US" altLang="zh-CN" dirty="0"/>
              <a:t>RU</a:t>
            </a:r>
            <a:r>
              <a:rPr lang="zh-CN" altLang="en-US" dirty="0"/>
              <a:t>值控制在</a:t>
            </a:r>
            <a:r>
              <a:rPr lang="en-US" altLang="zh-CN" dirty="0"/>
              <a:t>500RU</a:t>
            </a:r>
            <a:r>
              <a:rPr lang="zh-CN" altLang="en-US" dirty="0"/>
              <a:t>左右</a:t>
            </a:r>
            <a:endParaRPr lang="en-US" altLang="zh-CN" dirty="0"/>
          </a:p>
          <a:p>
            <a:pPr marL="342900" indent="-342900" algn="just">
              <a:buAutoNum type="arabicPeriod"/>
            </a:pPr>
            <a:r>
              <a:rPr lang="zh-CN" altLang="en-US" dirty="0"/>
              <a:t>选择</a:t>
            </a:r>
            <a:r>
              <a:rPr lang="en-US" altLang="zh-CN" dirty="0"/>
              <a:t>Multi-cycle Kinetics/Affinity method</a:t>
            </a:r>
            <a:r>
              <a:rPr lang="zh-CN" altLang="en-US" dirty="0"/>
              <a:t>。抗体按照</a:t>
            </a:r>
            <a:r>
              <a:rPr lang="en-US" altLang="zh-CN" dirty="0"/>
              <a:t>400nM</a:t>
            </a:r>
            <a:r>
              <a:rPr lang="zh-CN" altLang="en-US" dirty="0"/>
              <a:t>为最高浓度，</a:t>
            </a:r>
            <a:r>
              <a:rPr lang="en-US" altLang="zh-CN" dirty="0"/>
              <a:t>2</a:t>
            </a:r>
            <a:r>
              <a:rPr lang="zh-CN" altLang="en-US" dirty="0"/>
              <a:t>倍梯度稀释，做</a:t>
            </a:r>
            <a:r>
              <a:rPr lang="en-US" altLang="zh-CN" dirty="0"/>
              <a:t>6~8</a:t>
            </a:r>
            <a:r>
              <a:rPr lang="zh-CN" altLang="en-US" dirty="0"/>
              <a:t>个稀释度，需要做</a:t>
            </a:r>
            <a:r>
              <a:rPr lang="en-US" altLang="zh-CN" dirty="0"/>
              <a:t>2-3</a:t>
            </a:r>
            <a:r>
              <a:rPr lang="zh-CN" altLang="en-US" dirty="0"/>
              <a:t>个零浓度作为基线，使用</a:t>
            </a:r>
            <a:r>
              <a:rPr lang="en-US" altLang="zh-CN" dirty="0"/>
              <a:t>buffer</a:t>
            </a:r>
            <a:r>
              <a:rPr lang="zh-CN" altLang="en-US" dirty="0"/>
              <a:t>为</a:t>
            </a:r>
            <a:r>
              <a:rPr lang="en-US" altLang="zh-CN" dirty="0"/>
              <a:t>HBS EP(1×HBS, 0.05% tween</a:t>
            </a:r>
            <a:r>
              <a:rPr lang="zh-CN" altLang="en-US" dirty="0"/>
              <a:t>，</a:t>
            </a:r>
            <a:r>
              <a:rPr lang="en-US" altLang="zh-CN" dirty="0"/>
              <a:t>3mM EDTA)</a:t>
            </a:r>
          </a:p>
          <a:p>
            <a:pPr marL="342900" indent="-342900" algn="just">
              <a:buAutoNum type="arabicPeriod"/>
            </a:pPr>
            <a:r>
              <a:rPr lang="zh-CN" altLang="en-US" dirty="0"/>
              <a:t>抗体结合时间为</a:t>
            </a:r>
            <a:r>
              <a:rPr lang="en-US" altLang="zh-CN" dirty="0"/>
              <a:t>180s</a:t>
            </a:r>
            <a:r>
              <a:rPr lang="zh-CN" altLang="en-US" dirty="0"/>
              <a:t>，解离时间为</a:t>
            </a:r>
            <a:r>
              <a:rPr lang="en-US" altLang="zh-CN" dirty="0"/>
              <a:t>1200s</a:t>
            </a:r>
            <a:r>
              <a:rPr lang="zh-CN" altLang="en-US" dirty="0"/>
              <a:t>，流速为</a:t>
            </a:r>
            <a:r>
              <a:rPr lang="en-US" altLang="zh-CN" dirty="0"/>
              <a:t>30 </a:t>
            </a:r>
            <a:r>
              <a:rPr lang="en-US" altLang="zh-CN" dirty="0" err="1"/>
              <a:t>μl</a:t>
            </a:r>
            <a:r>
              <a:rPr lang="en-US" altLang="zh-CN" dirty="0"/>
              <a:t>/min</a:t>
            </a:r>
            <a:r>
              <a:rPr lang="zh-CN" altLang="en-US" dirty="0"/>
              <a:t>。</a:t>
            </a:r>
            <a:endParaRPr lang="en-US" altLang="zh-CN" dirty="0"/>
          </a:p>
          <a:p>
            <a:pPr marL="342900" indent="-342900" algn="just">
              <a:buAutoNum type="arabicPeriod"/>
            </a:pPr>
            <a:r>
              <a:rPr lang="zh-CN" altLang="en-US" dirty="0"/>
              <a:t>每一个</a:t>
            </a:r>
            <a:r>
              <a:rPr lang="en-US" altLang="zh-CN" dirty="0"/>
              <a:t>cycle</a:t>
            </a:r>
            <a:r>
              <a:rPr lang="zh-CN" altLang="en-US" dirty="0"/>
              <a:t>使用的再生</a:t>
            </a:r>
            <a:r>
              <a:rPr lang="en-US" altLang="zh-CN" dirty="0"/>
              <a:t>buffer</a:t>
            </a:r>
            <a:r>
              <a:rPr lang="zh-CN" altLang="en-US" dirty="0"/>
              <a:t>为</a:t>
            </a:r>
            <a:r>
              <a:rPr lang="en-US" altLang="zh-CN" dirty="0"/>
              <a:t>pH 1.5 10mM glycine</a:t>
            </a:r>
            <a:r>
              <a:rPr lang="zh-CN" altLang="en-US" dirty="0"/>
              <a:t>，用来洗脱结合在蛋白上的抗体。</a:t>
            </a:r>
            <a:endParaRPr lang="en-US" altLang="zh-CN" dirty="0"/>
          </a:p>
          <a:p>
            <a:pPr marL="342900" indent="-342900" algn="just">
              <a:buAutoNum type="arabicPeriod"/>
            </a:pPr>
            <a:r>
              <a:rPr lang="zh-CN" altLang="en-US" dirty="0"/>
              <a:t>使用</a:t>
            </a:r>
            <a:r>
              <a:rPr lang="en-US" altLang="zh-CN" dirty="0" err="1"/>
              <a:t>Biacore</a:t>
            </a:r>
            <a:r>
              <a:rPr lang="en-US" altLang="zh-CN" dirty="0"/>
              <a:t> 8K</a:t>
            </a:r>
            <a:r>
              <a:rPr lang="zh-CN" altLang="en-US" dirty="0"/>
              <a:t>的</a:t>
            </a:r>
            <a:r>
              <a:rPr lang="en-US" altLang="zh-CN" dirty="0" err="1"/>
              <a:t>Biacore</a:t>
            </a:r>
            <a:r>
              <a:rPr lang="en-US" altLang="zh-CN" dirty="0"/>
              <a:t> Insight Evaluation Software</a:t>
            </a:r>
            <a:r>
              <a:rPr lang="zh-CN" altLang="en-US" dirty="0"/>
              <a:t>进行分析，选择</a:t>
            </a:r>
            <a:r>
              <a:rPr lang="en-US" altLang="zh-CN" dirty="0"/>
              <a:t>multi cycle kinetics</a:t>
            </a:r>
            <a:r>
              <a:rPr lang="zh-CN" altLang="en-US" dirty="0"/>
              <a:t>，选择拟合模型（</a:t>
            </a:r>
            <a:r>
              <a:rPr lang="en-US" altLang="zh-CN" dirty="0"/>
              <a:t>1:1 binding</a:t>
            </a:r>
            <a:r>
              <a:rPr lang="zh-CN" altLang="en-US" dirty="0"/>
              <a:t>），选择拟合最好的</a:t>
            </a:r>
            <a:r>
              <a:rPr lang="en-US" altLang="zh-CN" dirty="0"/>
              <a:t>5</a:t>
            </a:r>
            <a:r>
              <a:rPr lang="zh-CN" altLang="en-US" dirty="0"/>
              <a:t>条连续浓度的曲线作图。</a:t>
            </a:r>
            <a:endParaRPr lang="en-US" altLang="zh-CN" dirty="0"/>
          </a:p>
          <a:p>
            <a:pPr algn="just"/>
            <a:r>
              <a:rPr lang="zh-CN" altLang="en-US" dirty="0"/>
              <a:t> </a:t>
            </a:r>
            <a:r>
              <a:rPr lang="en-US" altLang="zh-CN" dirty="0"/>
              <a:t/>
            </a:r>
            <a:br>
              <a:rPr lang="en-US" altLang="zh-CN" dirty="0"/>
            </a:br>
            <a:endParaRPr lang="en-US" altLang="zh-CN" dirty="0"/>
          </a:p>
        </p:txBody>
      </p:sp>
    </p:spTree>
    <p:extLst>
      <p:ext uri="{BB962C8B-B14F-4D97-AF65-F5344CB8AC3E}">
        <p14:creationId xmlns:p14="http://schemas.microsoft.com/office/powerpoint/2010/main" val="8028587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Chart 1" descr="chart">
            <a:extLst>
              <a:ext uri="{FF2B5EF4-FFF2-40B4-BE49-F238E27FC236}">
                <a16:creationId xmlns:a16="http://schemas.microsoft.com/office/drawing/2014/main" xmlns="" id="{FF6B7E86-7F35-427E-A163-63E07601AAB0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25443140"/>
              </p:ext>
            </p:extLst>
          </p:nvPr>
        </p:nvGraphicFramePr>
        <p:xfrm>
          <a:off x="146116" y="1435673"/>
          <a:ext cx="8229600" cy="45339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  <p:extLst>
      <p:ext uri="{BB962C8B-B14F-4D97-AF65-F5344CB8AC3E}">
        <p14:creationId xmlns:p14="http://schemas.microsoft.com/office/powerpoint/2010/main" val="165369043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Chart 1" descr="chart">
            <a:extLst>
              <a:ext uri="{FF2B5EF4-FFF2-40B4-BE49-F238E27FC236}">
                <a16:creationId xmlns:a16="http://schemas.microsoft.com/office/drawing/2014/main" xmlns="" id="{051F6484-EE03-4278-95BA-6C6D56B0385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192797252"/>
              </p:ext>
            </p:extLst>
          </p:nvPr>
        </p:nvGraphicFramePr>
        <p:xfrm>
          <a:off x="487833" y="2322000"/>
          <a:ext cx="8208000" cy="4536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  <p:extLst>
      <p:ext uri="{BB962C8B-B14F-4D97-AF65-F5344CB8AC3E}">
        <p14:creationId xmlns:p14="http://schemas.microsoft.com/office/powerpoint/2010/main" val="127064469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Chart 1" descr="chart">
            <a:extLst>
              <a:ext uri="{FF2B5EF4-FFF2-40B4-BE49-F238E27FC236}">
                <a16:creationId xmlns:a16="http://schemas.microsoft.com/office/drawing/2014/main" xmlns="" id="{A27614B9-2BD7-458C-BBE3-B30C410F4298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04958072"/>
              </p:ext>
            </p:extLst>
          </p:nvPr>
        </p:nvGraphicFramePr>
        <p:xfrm>
          <a:off x="940787" y="1006048"/>
          <a:ext cx="7162800" cy="45339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  <p:extLst>
      <p:ext uri="{BB962C8B-B14F-4D97-AF65-F5344CB8AC3E}">
        <p14:creationId xmlns:p14="http://schemas.microsoft.com/office/powerpoint/2010/main" val="304069408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Chart 1" descr="chart">
            <a:extLst>
              <a:ext uri="{FF2B5EF4-FFF2-40B4-BE49-F238E27FC236}">
                <a16:creationId xmlns:a16="http://schemas.microsoft.com/office/drawing/2014/main" xmlns="" id="{F95806C1-D4E8-494F-98EA-5FE58CC66F97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038672282"/>
              </p:ext>
            </p:extLst>
          </p:nvPr>
        </p:nvGraphicFramePr>
        <p:xfrm>
          <a:off x="486031" y="1748482"/>
          <a:ext cx="7879493" cy="45339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  <p:extLst>
      <p:ext uri="{BB962C8B-B14F-4D97-AF65-F5344CB8AC3E}">
        <p14:creationId xmlns:p14="http://schemas.microsoft.com/office/powerpoint/2010/main" val="159105134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Office 主题​​">
  <a:themeElements>
    <a:clrScheme name="Office 主题​​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 主题​​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 主题​​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>Office Theme</Template>
  <TotalTime>1327</TotalTime>
  <Words>308</Words>
  <Application>Microsoft Macintosh PowerPoint</Application>
  <PresentationFormat>On-screen Show (4:3)</PresentationFormat>
  <Paragraphs>59</Paragraphs>
  <Slides>5</Slides>
  <Notes>0</Notes>
  <HiddenSlides>0</HiddenSlides>
  <MMClips>0</MMClips>
  <ScaleCrop>false</ScaleCrop>
  <HeadingPairs>
    <vt:vector size="6" baseType="variant">
      <vt:variant>
        <vt:lpstr>Fonts Used</vt:lpstr>
      </vt:variant>
      <vt:variant>
        <vt:i4>5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5</vt:i4>
      </vt:variant>
    </vt:vector>
  </HeadingPairs>
  <TitlesOfParts>
    <vt:vector size="11" baseType="lpstr">
      <vt:lpstr>Calibri</vt:lpstr>
      <vt:lpstr>Calibri Light</vt:lpstr>
      <vt:lpstr>等线</vt:lpstr>
      <vt:lpstr>等线 Light</vt:lpstr>
      <vt:lpstr>Arial</vt:lpstr>
      <vt:lpstr>Office 主题​​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15.0041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演示文稿</dc:title>
  <dc:creator>s s</dc:creator>
  <cp:lastModifiedBy>Zhou Dongyan</cp:lastModifiedBy>
  <cp:revision>27</cp:revision>
  <dcterms:created xsi:type="dcterms:W3CDTF">2020-07-29T09:19:38Z</dcterms:created>
  <dcterms:modified xsi:type="dcterms:W3CDTF">2020-08-15T21:08:52Z</dcterms:modified>
</cp:coreProperties>
</file>